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slides/slide2187.xml" ContentType="application/vnd.openxmlformats-officedocument.presentationml.slide+xml"/>
  <Override PartName="/ppt/slides/slide2188.xml" ContentType="application/vnd.openxmlformats-officedocument.presentationml.slide+xml"/>
  <Override PartName="/ppt/slides/slide2189.xml" ContentType="application/vnd.openxmlformats-officedocument.presentationml.slide+xml"/>
  <Override PartName="/ppt/slides/slide2190.xml" ContentType="application/vnd.openxmlformats-officedocument.presentationml.slide+xml"/>
  <Override PartName="/ppt/slides/slide2191.xml" ContentType="application/vnd.openxmlformats-officedocument.presentationml.slide+xml"/>
  <Override PartName="/ppt/slides/slide2192.xml" ContentType="application/vnd.openxmlformats-officedocument.presentationml.slide+xml"/>
  <Override PartName="/ppt/slides/slide2193.xml" ContentType="application/vnd.openxmlformats-officedocument.presentationml.slide+xml"/>
  <Override PartName="/ppt/slides/slide2194.xml" ContentType="application/vnd.openxmlformats-officedocument.presentationml.slide+xml"/>
  <Override PartName="/ppt/slides/slide2195.xml" ContentType="application/vnd.openxmlformats-officedocument.presentationml.slide+xml"/>
  <Override PartName="/ppt/slides/slide2196.xml" ContentType="application/vnd.openxmlformats-officedocument.presentationml.slide+xml"/>
  <Override PartName="/ppt/slides/slide2197.xml" ContentType="application/vnd.openxmlformats-officedocument.presentationml.slide+xml"/>
  <Override PartName="/ppt/slides/slide2198.xml" ContentType="application/vnd.openxmlformats-officedocument.presentationml.slide+xml"/>
  <Override PartName="/ppt/slides/slide2199.xml" ContentType="application/vnd.openxmlformats-officedocument.presentationml.slide+xml"/>
  <Override PartName="/ppt/slides/slide2200.xml" ContentType="application/vnd.openxmlformats-officedocument.presentationml.slide+xml"/>
  <Override PartName="/ppt/slides/slide2201.xml" ContentType="application/vnd.openxmlformats-officedocument.presentationml.slide+xml"/>
  <Override PartName="/ppt/slides/slide2202.xml" ContentType="application/vnd.openxmlformats-officedocument.presentationml.slide+xml"/>
  <Override PartName="/ppt/slides/slide2203.xml" ContentType="application/vnd.openxmlformats-officedocument.presentationml.slide+xml"/>
  <Override PartName="/ppt/slides/slide2204.xml" ContentType="application/vnd.openxmlformats-officedocument.presentationml.slide+xml"/>
  <Override PartName="/ppt/slides/slide2205.xml" ContentType="application/vnd.openxmlformats-officedocument.presentationml.slide+xml"/>
  <Override PartName="/ppt/slides/slide2206.xml" ContentType="application/vnd.openxmlformats-officedocument.presentationml.slide+xml"/>
  <Override PartName="/ppt/slides/slide2207.xml" ContentType="application/vnd.openxmlformats-officedocument.presentationml.slide+xml"/>
  <Override PartName="/ppt/slides/slide2208.xml" ContentType="application/vnd.openxmlformats-officedocument.presentationml.slide+xml"/>
  <Override PartName="/ppt/slides/slide2209.xml" ContentType="application/vnd.openxmlformats-officedocument.presentationml.slide+xml"/>
  <Override PartName="/ppt/slides/slide2210.xml" ContentType="application/vnd.openxmlformats-officedocument.presentationml.slide+xml"/>
  <Override PartName="/ppt/slides/slide2211.xml" ContentType="application/vnd.openxmlformats-officedocument.presentationml.slide+xml"/>
  <Override PartName="/ppt/slides/slide2212.xml" ContentType="application/vnd.openxmlformats-officedocument.presentationml.slide+xml"/>
  <Override PartName="/ppt/slides/slide2213.xml" ContentType="application/vnd.openxmlformats-officedocument.presentationml.slide+xml"/>
  <Override PartName="/ppt/slides/slide2214.xml" ContentType="application/vnd.openxmlformats-officedocument.presentationml.slide+xml"/>
  <Override PartName="/ppt/slides/slide2215.xml" ContentType="application/vnd.openxmlformats-officedocument.presentationml.slide+xml"/>
  <Override PartName="/ppt/slides/slide2216.xml" ContentType="application/vnd.openxmlformats-officedocument.presentationml.slide+xml"/>
  <Override PartName="/ppt/slides/slide2217.xml" ContentType="application/vnd.openxmlformats-officedocument.presentationml.slide+xml"/>
  <Override PartName="/ppt/slides/slide2218.xml" ContentType="application/vnd.openxmlformats-officedocument.presentationml.slide+xml"/>
  <Override PartName="/ppt/slides/slide2219.xml" ContentType="application/vnd.openxmlformats-officedocument.presentationml.slide+xml"/>
  <Override PartName="/ppt/slides/slide2220.xml" ContentType="application/vnd.openxmlformats-officedocument.presentationml.slide+xml"/>
  <Override PartName="/ppt/slides/slide2221.xml" ContentType="application/vnd.openxmlformats-officedocument.presentationml.slide+xml"/>
  <Override PartName="/ppt/slides/slide2222.xml" ContentType="application/vnd.openxmlformats-officedocument.presentationml.slide+xml"/>
  <Override PartName="/ppt/slides/slide2223.xml" ContentType="application/vnd.openxmlformats-officedocument.presentationml.slide+xml"/>
  <Override PartName="/ppt/slides/slide2224.xml" ContentType="application/vnd.openxmlformats-officedocument.presentationml.slide+xml"/>
  <Override PartName="/ppt/slides/slide2225.xml" ContentType="application/vnd.openxmlformats-officedocument.presentationml.slide+xml"/>
  <Override PartName="/ppt/slides/slide2226.xml" ContentType="application/vnd.openxmlformats-officedocument.presentationml.slide+xml"/>
  <Override PartName="/ppt/slides/slide2227.xml" ContentType="application/vnd.openxmlformats-officedocument.presentationml.slide+xml"/>
  <Override PartName="/ppt/slides/slide2228.xml" ContentType="application/vnd.openxmlformats-officedocument.presentationml.slide+xml"/>
  <Override PartName="/ppt/slides/slide2229.xml" ContentType="application/vnd.openxmlformats-officedocument.presentationml.slide+xml"/>
  <Override PartName="/ppt/slides/slide2230.xml" ContentType="application/vnd.openxmlformats-officedocument.presentationml.slide+xml"/>
  <Override PartName="/ppt/slides/slide2231.xml" ContentType="application/vnd.openxmlformats-officedocument.presentationml.slide+xml"/>
  <Override PartName="/ppt/slides/slide2232.xml" ContentType="application/vnd.openxmlformats-officedocument.presentationml.slide+xml"/>
  <Override PartName="/ppt/slides/slide2233.xml" ContentType="application/vnd.openxmlformats-officedocument.presentationml.slide+xml"/>
  <Override PartName="/ppt/slides/slide2234.xml" ContentType="application/vnd.openxmlformats-officedocument.presentationml.slide+xml"/>
  <Override PartName="/ppt/slides/slide2235.xml" ContentType="application/vnd.openxmlformats-officedocument.presentationml.slide+xml"/>
  <Override PartName="/ppt/slides/slide2236.xml" ContentType="application/vnd.openxmlformats-officedocument.presentationml.slide+xml"/>
  <Override PartName="/ppt/slides/slide2237.xml" ContentType="application/vnd.openxmlformats-officedocument.presentationml.slide+xml"/>
  <Override PartName="/ppt/slides/slide2238.xml" ContentType="application/vnd.openxmlformats-officedocument.presentationml.slide+xml"/>
  <Override PartName="/ppt/slides/slide2239.xml" ContentType="application/vnd.openxmlformats-officedocument.presentationml.slide+xml"/>
  <Override PartName="/ppt/slides/slide2240.xml" ContentType="application/vnd.openxmlformats-officedocument.presentationml.slide+xml"/>
  <Override PartName="/ppt/slides/slide2241.xml" ContentType="application/vnd.openxmlformats-officedocument.presentationml.slide+xml"/>
  <Override PartName="/ppt/slides/slide2242.xml" ContentType="application/vnd.openxmlformats-officedocument.presentationml.slide+xml"/>
  <Override PartName="/ppt/slides/slide2243.xml" ContentType="application/vnd.openxmlformats-officedocument.presentationml.slide+xml"/>
  <Override PartName="/ppt/slides/slide2244.xml" ContentType="application/vnd.openxmlformats-officedocument.presentationml.slide+xml"/>
  <Override PartName="/ppt/slides/slide2245.xml" ContentType="application/vnd.openxmlformats-officedocument.presentationml.slide+xml"/>
  <Override PartName="/ppt/slides/slide2246.xml" ContentType="application/vnd.openxmlformats-officedocument.presentationml.slide+xml"/>
  <Override PartName="/ppt/slides/slide2247.xml" ContentType="application/vnd.openxmlformats-officedocument.presentationml.slide+xml"/>
  <Override PartName="/ppt/slides/slide2248.xml" ContentType="application/vnd.openxmlformats-officedocument.presentationml.slide+xml"/>
  <Override PartName="/ppt/slides/slide2249.xml" ContentType="application/vnd.openxmlformats-officedocument.presentationml.slide+xml"/>
  <Override PartName="/ppt/slides/slide2250.xml" ContentType="application/vnd.openxmlformats-officedocument.presentationml.slide+xml"/>
  <Override PartName="/ppt/slides/slide2251.xml" ContentType="application/vnd.openxmlformats-officedocument.presentationml.slide+xml"/>
  <Override PartName="/ppt/slides/slide2252.xml" ContentType="application/vnd.openxmlformats-officedocument.presentationml.slide+xml"/>
  <Override PartName="/ppt/slides/slide2253.xml" ContentType="application/vnd.openxmlformats-officedocument.presentationml.slide+xml"/>
  <Override PartName="/ppt/slides/slide2254.xml" ContentType="application/vnd.openxmlformats-officedocument.presentationml.slide+xml"/>
  <Override PartName="/ppt/slides/slide2255.xml" ContentType="application/vnd.openxmlformats-officedocument.presentationml.slide+xml"/>
  <Override PartName="/ppt/slides/slide2256.xml" ContentType="application/vnd.openxmlformats-officedocument.presentationml.slide+xml"/>
  <Override PartName="/ppt/slides/slide2257.xml" ContentType="application/vnd.openxmlformats-officedocument.presentationml.slide+xml"/>
  <Override PartName="/ppt/slides/slide2258.xml" ContentType="application/vnd.openxmlformats-officedocument.presentationml.slide+xml"/>
  <Override PartName="/ppt/slides/slide2259.xml" ContentType="application/vnd.openxmlformats-officedocument.presentationml.slide+xml"/>
  <Override PartName="/ppt/slides/slide2260.xml" ContentType="application/vnd.openxmlformats-officedocument.presentationml.slide+xml"/>
  <Override PartName="/ppt/slides/slide2261.xml" ContentType="application/vnd.openxmlformats-officedocument.presentationml.slide+xml"/>
  <Override PartName="/ppt/slides/slide2262.xml" ContentType="application/vnd.openxmlformats-officedocument.presentationml.slide+xml"/>
  <Override PartName="/ppt/slides/slide2263.xml" ContentType="application/vnd.openxmlformats-officedocument.presentationml.slide+xml"/>
  <Override PartName="/ppt/slides/slide2264.xml" ContentType="application/vnd.openxmlformats-officedocument.presentationml.slide+xml"/>
  <Override PartName="/ppt/slides/slide2265.xml" ContentType="application/vnd.openxmlformats-officedocument.presentationml.slide+xml"/>
  <Override PartName="/ppt/slides/slide2266.xml" ContentType="application/vnd.openxmlformats-officedocument.presentationml.slide+xml"/>
  <Override PartName="/ppt/slides/slide2267.xml" ContentType="application/vnd.openxmlformats-officedocument.presentationml.slide+xml"/>
  <Override PartName="/ppt/slides/slide2268.xml" ContentType="application/vnd.openxmlformats-officedocument.presentationml.slide+xml"/>
  <Override PartName="/ppt/slides/slide2269.xml" ContentType="application/vnd.openxmlformats-officedocument.presentationml.slide+xml"/>
  <Override PartName="/ppt/slides/slide2270.xml" ContentType="application/vnd.openxmlformats-officedocument.presentationml.slide+xml"/>
  <Override PartName="/ppt/slides/slide2271.xml" ContentType="application/vnd.openxmlformats-officedocument.presentationml.slide+xml"/>
  <Override PartName="/ppt/slides/slide2272.xml" ContentType="application/vnd.openxmlformats-officedocument.presentationml.slide+xml"/>
  <Override PartName="/ppt/slides/slide2273.xml" ContentType="application/vnd.openxmlformats-officedocument.presentationml.slide+xml"/>
  <Override PartName="/ppt/slides/slide2274.xml" ContentType="application/vnd.openxmlformats-officedocument.presentationml.slide+xml"/>
  <Override PartName="/ppt/slides/slide2275.xml" ContentType="application/vnd.openxmlformats-officedocument.presentationml.slide+xml"/>
  <Override PartName="/ppt/slides/slide2276.xml" ContentType="application/vnd.openxmlformats-officedocument.presentationml.slide+xml"/>
  <Override PartName="/ppt/slides/slide2277.xml" ContentType="application/vnd.openxmlformats-officedocument.presentationml.slide+xml"/>
  <Override PartName="/ppt/slides/slide2278.xml" ContentType="application/vnd.openxmlformats-officedocument.presentationml.slide+xml"/>
  <Override PartName="/ppt/slides/slide2279.xml" ContentType="application/vnd.openxmlformats-officedocument.presentationml.slide+xml"/>
  <Override PartName="/ppt/slides/slide2280.xml" ContentType="application/vnd.openxmlformats-officedocument.presentationml.slide+xml"/>
  <Override PartName="/ppt/slides/slide2281.xml" ContentType="application/vnd.openxmlformats-officedocument.presentationml.slide+xml"/>
  <Override PartName="/ppt/slides/slide2282.xml" ContentType="application/vnd.openxmlformats-officedocument.presentationml.slide+xml"/>
  <Override PartName="/ppt/slides/slide2283.xml" ContentType="application/vnd.openxmlformats-officedocument.presentationml.slide+xml"/>
  <Override PartName="/ppt/slides/slide2284.xml" ContentType="application/vnd.openxmlformats-officedocument.presentationml.slide+xml"/>
  <Override PartName="/ppt/slides/slide2285.xml" ContentType="application/vnd.openxmlformats-officedocument.presentationml.slide+xml"/>
  <Override PartName="/ppt/slides/slide2286.xml" ContentType="application/vnd.openxmlformats-officedocument.presentationml.slide+xml"/>
  <Override PartName="/ppt/slides/slide2287.xml" ContentType="application/vnd.openxmlformats-officedocument.presentationml.slide+xml"/>
  <Override PartName="/ppt/slides/slide2288.xml" ContentType="application/vnd.openxmlformats-officedocument.presentationml.slide+xml"/>
  <Override PartName="/ppt/slides/slide2289.xml" ContentType="application/vnd.openxmlformats-officedocument.presentationml.slide+xml"/>
  <Override PartName="/ppt/slides/slide2290.xml" ContentType="application/vnd.openxmlformats-officedocument.presentationml.slide+xml"/>
  <Override PartName="/ppt/slides/slide2291.xml" ContentType="application/vnd.openxmlformats-officedocument.presentationml.slide+xml"/>
  <Override PartName="/ppt/slides/slide2292.xml" ContentType="application/vnd.openxmlformats-officedocument.presentationml.slide+xml"/>
  <Override PartName="/ppt/slides/slide2293.xml" ContentType="application/vnd.openxmlformats-officedocument.presentationml.slide+xml"/>
  <Override PartName="/ppt/slides/slide2294.xml" ContentType="application/vnd.openxmlformats-officedocument.presentationml.slide+xml"/>
  <Override PartName="/ppt/slides/slide2295.xml" ContentType="application/vnd.openxmlformats-officedocument.presentationml.slide+xml"/>
  <Override PartName="/ppt/slides/slide2296.xml" ContentType="application/vnd.openxmlformats-officedocument.presentationml.slide+xml"/>
  <Override PartName="/ppt/slides/slide2297.xml" ContentType="application/vnd.openxmlformats-officedocument.presentationml.slide+xml"/>
  <Override PartName="/ppt/slides/slide2298.xml" ContentType="application/vnd.openxmlformats-officedocument.presentationml.slide+xml"/>
  <Override PartName="/ppt/slides/slide2299.xml" ContentType="application/vnd.openxmlformats-officedocument.presentationml.slide+xml"/>
  <Override PartName="/ppt/slides/slide2300.xml" ContentType="application/vnd.openxmlformats-officedocument.presentationml.slide+xml"/>
  <Override PartName="/ppt/slides/slide2301.xml" ContentType="application/vnd.openxmlformats-officedocument.presentationml.slide+xml"/>
  <Override PartName="/ppt/slides/slide2302.xml" ContentType="application/vnd.openxmlformats-officedocument.presentationml.slide+xml"/>
  <Override PartName="/ppt/slides/slide2303.xml" ContentType="application/vnd.openxmlformats-officedocument.presentationml.slide+xml"/>
  <Override PartName="/ppt/slides/slide2304.xml" ContentType="application/vnd.openxmlformats-officedocument.presentationml.slide+xml"/>
  <Override PartName="/ppt/slides/slide2305.xml" ContentType="application/vnd.openxmlformats-officedocument.presentationml.slide+xml"/>
  <Override PartName="/ppt/slides/slide2306.xml" ContentType="application/vnd.openxmlformats-officedocument.presentationml.slide+xml"/>
  <Override PartName="/ppt/slides/slide2307.xml" ContentType="application/vnd.openxmlformats-officedocument.presentationml.slide+xml"/>
  <Override PartName="/ppt/slides/slide2308.xml" ContentType="application/vnd.openxmlformats-officedocument.presentationml.slide+xml"/>
  <Override PartName="/ppt/slides/slide2309.xml" ContentType="application/vnd.openxmlformats-officedocument.presentationml.slide+xml"/>
  <Override PartName="/ppt/slides/slide2310.xml" ContentType="application/vnd.openxmlformats-officedocument.presentationml.slide+xml"/>
  <Override PartName="/ppt/slides/slide2311.xml" ContentType="application/vnd.openxmlformats-officedocument.presentationml.slide+xml"/>
  <Override PartName="/ppt/slides/slide2312.xml" ContentType="application/vnd.openxmlformats-officedocument.presentationml.slide+xml"/>
  <Override PartName="/ppt/slides/slide2313.xml" ContentType="application/vnd.openxmlformats-officedocument.presentationml.slide+xml"/>
  <Override PartName="/ppt/slides/slide2314.xml" ContentType="application/vnd.openxmlformats-officedocument.presentationml.slide+xml"/>
  <Override PartName="/ppt/slides/slide2315.xml" ContentType="application/vnd.openxmlformats-officedocument.presentationml.slide+xml"/>
  <Override PartName="/ppt/slides/slide2316.xml" ContentType="application/vnd.openxmlformats-officedocument.presentationml.slide+xml"/>
  <Override PartName="/ppt/slides/slide2317.xml" ContentType="application/vnd.openxmlformats-officedocument.presentationml.slide+xml"/>
  <Override PartName="/ppt/slides/slide2318.xml" ContentType="application/vnd.openxmlformats-officedocument.presentationml.slide+xml"/>
  <Override PartName="/ppt/slides/slide2319.xml" ContentType="application/vnd.openxmlformats-officedocument.presentationml.slide+xml"/>
  <Override PartName="/ppt/slides/slide2320.xml" ContentType="application/vnd.openxmlformats-officedocument.presentationml.slide+xml"/>
  <Override PartName="/ppt/slides/slide2321.xml" ContentType="application/vnd.openxmlformats-officedocument.presentationml.slide+xml"/>
  <Override PartName="/ppt/slides/slide2322.xml" ContentType="application/vnd.openxmlformats-officedocument.presentationml.slide+xml"/>
  <Override PartName="/ppt/slides/slide2323.xml" ContentType="application/vnd.openxmlformats-officedocument.presentationml.slide+xml"/>
  <Override PartName="/ppt/slides/slide2324.xml" ContentType="application/vnd.openxmlformats-officedocument.presentationml.slide+xml"/>
  <Override PartName="/ppt/slides/slide2325.xml" ContentType="application/vnd.openxmlformats-officedocument.presentationml.slide+xml"/>
  <Override PartName="/ppt/slides/slide2326.xml" ContentType="application/vnd.openxmlformats-officedocument.presentationml.slide+xml"/>
  <Override PartName="/ppt/slides/slide2327.xml" ContentType="application/vnd.openxmlformats-officedocument.presentationml.slide+xml"/>
  <Override PartName="/ppt/slides/slide2328.xml" ContentType="application/vnd.openxmlformats-officedocument.presentationml.slide+xml"/>
  <Override PartName="/ppt/slides/slide2329.xml" ContentType="application/vnd.openxmlformats-officedocument.presentationml.slide+xml"/>
  <Override PartName="/ppt/slides/slide2330.xml" ContentType="application/vnd.openxmlformats-officedocument.presentationml.slide+xml"/>
  <Override PartName="/ppt/slides/slide2331.xml" ContentType="application/vnd.openxmlformats-officedocument.presentationml.slide+xml"/>
  <Override PartName="/ppt/slides/slide2332.xml" ContentType="application/vnd.openxmlformats-officedocument.presentationml.slide+xml"/>
  <Override PartName="/ppt/slides/slide2333.xml" ContentType="application/vnd.openxmlformats-officedocument.presentationml.slide+xml"/>
  <Override PartName="/ppt/slides/slide2334.xml" ContentType="application/vnd.openxmlformats-officedocument.presentationml.slide+xml"/>
  <Override PartName="/ppt/slides/slide2335.xml" ContentType="application/vnd.openxmlformats-officedocument.presentationml.slide+xml"/>
  <Override PartName="/ppt/slides/slide2336.xml" ContentType="application/vnd.openxmlformats-officedocument.presentationml.slide+xml"/>
  <Override PartName="/ppt/slides/slide2337.xml" ContentType="application/vnd.openxmlformats-officedocument.presentationml.slide+xml"/>
  <Override PartName="/ppt/slides/slide2338.xml" ContentType="application/vnd.openxmlformats-officedocument.presentationml.slide+xml"/>
  <Override PartName="/ppt/slides/slide2339.xml" ContentType="application/vnd.openxmlformats-officedocument.presentationml.slide+xml"/>
  <Override PartName="/ppt/slides/slide2340.xml" ContentType="application/vnd.openxmlformats-officedocument.presentationml.slide+xml"/>
  <Override PartName="/ppt/slides/slide2341.xml" ContentType="application/vnd.openxmlformats-officedocument.presentationml.slide+xml"/>
  <Override PartName="/ppt/slides/slide2342.xml" ContentType="application/vnd.openxmlformats-officedocument.presentationml.slide+xml"/>
  <Override PartName="/ppt/slides/slide2343.xml" ContentType="application/vnd.openxmlformats-officedocument.presentationml.slide+xml"/>
  <Override PartName="/ppt/slides/slide2344.xml" ContentType="application/vnd.openxmlformats-officedocument.presentationml.slide+xml"/>
  <Override PartName="/ppt/slides/slide2345.xml" ContentType="application/vnd.openxmlformats-officedocument.presentationml.slide+xml"/>
  <Override PartName="/ppt/slides/slide2346.xml" ContentType="application/vnd.openxmlformats-officedocument.presentationml.slide+xml"/>
  <Override PartName="/ppt/slides/slide2347.xml" ContentType="application/vnd.openxmlformats-officedocument.presentationml.slide+xml"/>
  <Override PartName="/ppt/slides/slide2348.xml" ContentType="application/vnd.openxmlformats-officedocument.presentationml.slide+xml"/>
  <Override PartName="/ppt/slides/slide2349.xml" ContentType="application/vnd.openxmlformats-officedocument.presentationml.slide+xml"/>
  <Override PartName="/ppt/slides/slide2350.xml" ContentType="application/vnd.openxmlformats-officedocument.presentationml.slide+xml"/>
  <Override PartName="/ppt/slides/slide2351.xml" ContentType="application/vnd.openxmlformats-officedocument.presentationml.slide+xml"/>
  <Override PartName="/ppt/slides/slide2352.xml" ContentType="application/vnd.openxmlformats-officedocument.presentationml.slide+xml"/>
  <Override PartName="/ppt/slides/slide2353.xml" ContentType="application/vnd.openxmlformats-officedocument.presentationml.slide+xml"/>
  <Override PartName="/ppt/slides/slide2354.xml" ContentType="application/vnd.openxmlformats-officedocument.presentationml.slide+xml"/>
  <Override PartName="/ppt/slides/slide2355.xml" ContentType="application/vnd.openxmlformats-officedocument.presentationml.slide+xml"/>
  <Override PartName="/ppt/slides/slide2356.xml" ContentType="application/vnd.openxmlformats-officedocument.presentationml.slide+xml"/>
  <Override PartName="/ppt/slides/slide2357.xml" ContentType="application/vnd.openxmlformats-officedocument.presentationml.slide+xml"/>
  <Override PartName="/ppt/slides/slide2358.xml" ContentType="application/vnd.openxmlformats-officedocument.presentationml.slide+xml"/>
  <Override PartName="/ppt/slides/slide2359.xml" ContentType="application/vnd.openxmlformats-officedocument.presentationml.slide+xml"/>
  <Override PartName="/ppt/slides/slide2360.xml" ContentType="application/vnd.openxmlformats-officedocument.presentationml.slide+xml"/>
  <Override PartName="/ppt/slides/slide2361.xml" ContentType="application/vnd.openxmlformats-officedocument.presentationml.slide+xml"/>
  <Override PartName="/ppt/slides/slide2362.xml" ContentType="application/vnd.openxmlformats-officedocument.presentationml.slide+xml"/>
  <Override PartName="/ppt/slides/slide2363.xml" ContentType="application/vnd.openxmlformats-officedocument.presentationml.slide+xml"/>
  <Override PartName="/ppt/slides/slide2364.xml" ContentType="application/vnd.openxmlformats-officedocument.presentationml.slide+xml"/>
  <Override PartName="/ppt/slides/slide2365.xml" ContentType="application/vnd.openxmlformats-officedocument.presentationml.slide+xml"/>
  <Override PartName="/ppt/slides/slide2366.xml" ContentType="application/vnd.openxmlformats-officedocument.presentationml.slide+xml"/>
  <Override PartName="/ppt/slides/slide2367.xml" ContentType="application/vnd.openxmlformats-officedocument.presentationml.slide+xml"/>
  <Override PartName="/ppt/slides/slide2368.xml" ContentType="application/vnd.openxmlformats-officedocument.presentationml.slide+xml"/>
  <Override PartName="/ppt/slides/slide2369.xml" ContentType="application/vnd.openxmlformats-officedocument.presentationml.slide+xml"/>
  <Override PartName="/ppt/slides/slide2370.xml" ContentType="application/vnd.openxmlformats-officedocument.presentationml.slide+xml"/>
  <Override PartName="/ppt/slides/slide2371.xml" ContentType="application/vnd.openxmlformats-officedocument.presentationml.slide+xml"/>
  <Override PartName="/ppt/slides/slide2372.xml" ContentType="application/vnd.openxmlformats-officedocument.presentationml.slide+xml"/>
  <Override PartName="/ppt/slides/slide2373.xml" ContentType="application/vnd.openxmlformats-officedocument.presentationml.slide+xml"/>
  <Override PartName="/ppt/slides/slide2374.xml" ContentType="application/vnd.openxmlformats-officedocument.presentationml.slide+xml"/>
  <Override PartName="/ppt/slides/slide2375.xml" ContentType="application/vnd.openxmlformats-officedocument.presentationml.slide+xml"/>
  <Override PartName="/ppt/slides/slide2376.xml" ContentType="application/vnd.openxmlformats-officedocument.presentationml.slide+xml"/>
  <Override PartName="/ppt/slides/slide2377.xml" ContentType="application/vnd.openxmlformats-officedocument.presentationml.slide+xml"/>
  <Override PartName="/ppt/slides/slide2378.xml" ContentType="application/vnd.openxmlformats-officedocument.presentationml.slide+xml"/>
  <Override PartName="/ppt/slides/slide2379.xml" ContentType="application/vnd.openxmlformats-officedocument.presentationml.slide+xml"/>
  <Override PartName="/ppt/slides/slide2380.xml" ContentType="application/vnd.openxmlformats-officedocument.presentationml.slide+xml"/>
  <Override PartName="/ppt/slides/slide2381.xml" ContentType="application/vnd.openxmlformats-officedocument.presentationml.slide+xml"/>
  <Override PartName="/ppt/slides/slide2382.xml" ContentType="application/vnd.openxmlformats-officedocument.presentationml.slide+xml"/>
  <Override PartName="/ppt/slides/slide2383.xml" ContentType="application/vnd.openxmlformats-officedocument.presentationml.slide+xml"/>
  <Override PartName="/ppt/slides/slide2384.xml" ContentType="application/vnd.openxmlformats-officedocument.presentationml.slide+xml"/>
  <Override PartName="/ppt/slides/slide2385.xml" ContentType="application/vnd.openxmlformats-officedocument.presentationml.slide+xml"/>
  <Override PartName="/ppt/slides/slide2386.xml" ContentType="application/vnd.openxmlformats-officedocument.presentationml.slide+xml"/>
  <Override PartName="/ppt/slides/slide2387.xml" ContentType="application/vnd.openxmlformats-officedocument.presentationml.slide+xml"/>
  <Override PartName="/ppt/slides/slide2388.xml" ContentType="application/vnd.openxmlformats-officedocument.presentationml.slide+xml"/>
  <Override PartName="/ppt/slides/slide2389.xml" ContentType="application/vnd.openxmlformats-officedocument.presentationml.slide+xml"/>
  <Override PartName="/ppt/slides/slide2390.xml" ContentType="application/vnd.openxmlformats-officedocument.presentationml.slide+xml"/>
  <Override PartName="/ppt/slides/slide2391.xml" ContentType="application/vnd.openxmlformats-officedocument.presentationml.slide+xml"/>
  <Override PartName="/ppt/slides/slide2392.xml" ContentType="application/vnd.openxmlformats-officedocument.presentationml.slide+xml"/>
  <Override PartName="/ppt/slides/slide2393.xml" ContentType="application/vnd.openxmlformats-officedocument.presentationml.slide+xml"/>
  <Override PartName="/ppt/slides/slide2394.xml" ContentType="application/vnd.openxmlformats-officedocument.presentationml.slide+xml"/>
  <Override PartName="/ppt/slides/slide2395.xml" ContentType="application/vnd.openxmlformats-officedocument.presentationml.slide+xml"/>
  <Override PartName="/ppt/slides/slide2396.xml" ContentType="application/vnd.openxmlformats-officedocument.presentationml.slide+xml"/>
  <Override PartName="/ppt/slides/slide2397.xml" ContentType="application/vnd.openxmlformats-officedocument.presentationml.slide+xml"/>
  <Override PartName="/ppt/slides/slide2398.xml" ContentType="application/vnd.openxmlformats-officedocument.presentationml.slide+xml"/>
  <Override PartName="/ppt/slides/slide2399.xml" ContentType="application/vnd.openxmlformats-officedocument.presentationml.slide+xml"/>
  <Override PartName="/ppt/slides/slide2400.xml" ContentType="application/vnd.openxmlformats-officedocument.presentationml.slide+xml"/>
  <Override PartName="/ppt/slides/slide2401.xml" ContentType="application/vnd.openxmlformats-officedocument.presentationml.slide+xml"/>
  <Override PartName="/ppt/slides/slide2402.xml" ContentType="application/vnd.openxmlformats-officedocument.presentationml.slide+xml"/>
  <Override PartName="/ppt/slides/slide2403.xml" ContentType="application/vnd.openxmlformats-officedocument.presentationml.slide+xml"/>
  <Override PartName="/ppt/slides/slide2404.xml" ContentType="application/vnd.openxmlformats-officedocument.presentationml.slide+xml"/>
  <Override PartName="/ppt/slides/slide2405.xml" ContentType="application/vnd.openxmlformats-officedocument.presentationml.slide+xml"/>
  <Override PartName="/ppt/slides/slide2406.xml" ContentType="application/vnd.openxmlformats-officedocument.presentationml.slide+xml"/>
  <Override PartName="/ppt/slides/slide2407.xml" ContentType="application/vnd.openxmlformats-officedocument.presentationml.slide+xml"/>
  <Override PartName="/ppt/slides/slide2408.xml" ContentType="application/vnd.openxmlformats-officedocument.presentationml.slide+xml"/>
  <Override PartName="/ppt/slides/slide2409.xml" ContentType="application/vnd.openxmlformats-officedocument.presentationml.slide+xml"/>
  <Override PartName="/ppt/slides/slide2410.xml" ContentType="application/vnd.openxmlformats-officedocument.presentationml.slide+xml"/>
  <Override PartName="/ppt/slides/slide2411.xml" ContentType="application/vnd.openxmlformats-officedocument.presentationml.slide+xml"/>
  <Override PartName="/ppt/slides/slide2412.xml" ContentType="application/vnd.openxmlformats-officedocument.presentationml.slide+xml"/>
  <Override PartName="/ppt/slides/slide2413.xml" ContentType="application/vnd.openxmlformats-officedocument.presentationml.slide+xml"/>
  <Override PartName="/ppt/slides/slide2414.xml" ContentType="application/vnd.openxmlformats-officedocument.presentationml.slide+xml"/>
  <Override PartName="/ppt/slides/slide2415.xml" ContentType="application/vnd.openxmlformats-officedocument.presentationml.slide+xml"/>
  <Override PartName="/ppt/slides/slide2416.xml" ContentType="application/vnd.openxmlformats-officedocument.presentationml.slide+xml"/>
  <Override PartName="/ppt/slides/slide2417.xml" ContentType="application/vnd.openxmlformats-officedocument.presentationml.slide+xml"/>
  <Override PartName="/ppt/slides/slide2418.xml" ContentType="application/vnd.openxmlformats-officedocument.presentationml.slide+xml"/>
  <Override PartName="/ppt/slides/slide2419.xml" ContentType="application/vnd.openxmlformats-officedocument.presentationml.slide+xml"/>
  <Override PartName="/ppt/slides/slide2420.xml" ContentType="application/vnd.openxmlformats-officedocument.presentationml.slide+xml"/>
  <Override PartName="/ppt/slides/slide2421.xml" ContentType="application/vnd.openxmlformats-officedocument.presentationml.slide+xml"/>
  <Override PartName="/ppt/slides/slide2422.xml" ContentType="application/vnd.openxmlformats-officedocument.presentationml.slide+xml"/>
  <Override PartName="/ppt/slides/slide2423.xml" ContentType="application/vnd.openxmlformats-officedocument.presentationml.slide+xml"/>
  <Override PartName="/ppt/slides/slide2424.xml" ContentType="application/vnd.openxmlformats-officedocument.presentationml.slide+xml"/>
  <Override PartName="/ppt/slides/slide2425.xml" ContentType="application/vnd.openxmlformats-officedocument.presentationml.slide+xml"/>
  <Override PartName="/ppt/slides/slide2426.xml" ContentType="application/vnd.openxmlformats-officedocument.presentationml.slide+xml"/>
  <Override PartName="/ppt/slides/slide2427.xml" ContentType="application/vnd.openxmlformats-officedocument.presentationml.slide+xml"/>
  <Override PartName="/ppt/slides/slide2428.xml" ContentType="application/vnd.openxmlformats-officedocument.presentationml.slide+xml"/>
  <Override PartName="/ppt/slides/slide2429.xml" ContentType="application/vnd.openxmlformats-officedocument.presentationml.slide+xml"/>
  <Override PartName="/ppt/slides/slide2430.xml" ContentType="application/vnd.openxmlformats-officedocument.presentationml.slide+xml"/>
  <Override PartName="/ppt/slides/slide2431.xml" ContentType="application/vnd.openxmlformats-officedocument.presentationml.slide+xml"/>
  <Override PartName="/ppt/slides/slide2432.xml" ContentType="application/vnd.openxmlformats-officedocument.presentationml.slide+xml"/>
  <Override PartName="/ppt/slides/slide2433.xml" ContentType="application/vnd.openxmlformats-officedocument.presentationml.slide+xml"/>
  <Override PartName="/ppt/slides/slide2434.xml" ContentType="application/vnd.openxmlformats-officedocument.presentationml.slide+xml"/>
  <Override PartName="/ppt/slides/slide2435.xml" ContentType="application/vnd.openxmlformats-officedocument.presentationml.slide+xml"/>
  <Override PartName="/ppt/slides/slide2436.xml" ContentType="application/vnd.openxmlformats-officedocument.presentationml.slide+xml"/>
  <Override PartName="/ppt/slides/slide2437.xml" ContentType="application/vnd.openxmlformats-officedocument.presentationml.slide+xml"/>
  <Override PartName="/ppt/slides/slide2438.xml" ContentType="application/vnd.openxmlformats-officedocument.presentationml.slide+xml"/>
  <Override PartName="/ppt/slides/slide2439.xml" ContentType="application/vnd.openxmlformats-officedocument.presentationml.slide+xml"/>
  <Override PartName="/ppt/slides/slide2440.xml" ContentType="application/vnd.openxmlformats-officedocument.presentationml.slide+xml"/>
  <Override PartName="/ppt/slides/slide2441.xml" ContentType="application/vnd.openxmlformats-officedocument.presentationml.slide+xml"/>
  <Override PartName="/ppt/slides/slide2442.xml" ContentType="application/vnd.openxmlformats-officedocument.presentationml.slide+xml"/>
  <Override PartName="/ppt/slides/slide2443.xml" ContentType="application/vnd.openxmlformats-officedocument.presentationml.slide+xml"/>
  <Override PartName="/ppt/slides/slide2444.xml" ContentType="application/vnd.openxmlformats-officedocument.presentationml.slide+xml"/>
  <Override PartName="/ppt/slides/slide2445.xml" ContentType="application/vnd.openxmlformats-officedocument.presentationml.slide+xml"/>
  <Override PartName="/ppt/slides/slide2446.xml" ContentType="application/vnd.openxmlformats-officedocument.presentationml.slide+xml"/>
  <Override PartName="/ppt/slides/slide2447.xml" ContentType="application/vnd.openxmlformats-officedocument.presentationml.slide+xml"/>
  <Override PartName="/ppt/slides/slide2448.xml" ContentType="application/vnd.openxmlformats-officedocument.presentationml.slide+xml"/>
  <Override PartName="/ppt/slides/slide2449.xml" ContentType="application/vnd.openxmlformats-officedocument.presentationml.slide+xml"/>
  <Override PartName="/ppt/slides/slide2450.xml" ContentType="application/vnd.openxmlformats-officedocument.presentationml.slide+xml"/>
  <Override PartName="/ppt/slides/slide2451.xml" ContentType="application/vnd.openxmlformats-officedocument.presentationml.slide+xml"/>
  <Override PartName="/ppt/slides/slide2452.xml" ContentType="application/vnd.openxmlformats-officedocument.presentationml.slide+xml"/>
  <Override PartName="/ppt/slides/slide2453.xml" ContentType="application/vnd.openxmlformats-officedocument.presentationml.slide+xml"/>
  <Override PartName="/ppt/slides/slide2454.xml" ContentType="application/vnd.openxmlformats-officedocument.presentationml.slide+xml"/>
  <Override PartName="/ppt/slides/slide2455.xml" ContentType="application/vnd.openxmlformats-officedocument.presentationml.slide+xml"/>
  <Override PartName="/ppt/slides/slide2456.xml" ContentType="application/vnd.openxmlformats-officedocument.presentationml.slide+xml"/>
  <Override PartName="/ppt/slides/slide2457.xml" ContentType="application/vnd.openxmlformats-officedocument.presentationml.slide+xml"/>
  <Override PartName="/ppt/slides/slide2458.xml" ContentType="application/vnd.openxmlformats-officedocument.presentationml.slide+xml"/>
  <Override PartName="/ppt/slides/slide2459.xml" ContentType="application/vnd.openxmlformats-officedocument.presentationml.slide+xml"/>
  <Override PartName="/ppt/slides/slide2460.xml" ContentType="application/vnd.openxmlformats-officedocument.presentationml.slide+xml"/>
  <Override PartName="/ppt/slides/slide2461.xml" ContentType="application/vnd.openxmlformats-officedocument.presentationml.slide+xml"/>
  <Override PartName="/ppt/slides/slide2462.xml" ContentType="application/vnd.openxmlformats-officedocument.presentationml.slide+xml"/>
  <Override PartName="/ppt/slides/slide2463.xml" ContentType="application/vnd.openxmlformats-officedocument.presentationml.slide+xml"/>
  <Override PartName="/ppt/slides/slide2464.xml" ContentType="application/vnd.openxmlformats-officedocument.presentationml.slide+xml"/>
  <Override PartName="/ppt/slides/slide2465.xml" ContentType="application/vnd.openxmlformats-officedocument.presentationml.slide+xml"/>
  <Override PartName="/ppt/slides/slide2466.xml" ContentType="application/vnd.openxmlformats-officedocument.presentationml.slide+xml"/>
  <Override PartName="/ppt/slides/slide2467.xml" ContentType="application/vnd.openxmlformats-officedocument.presentationml.slide+xml"/>
  <Override PartName="/ppt/slides/slide2468.xml" ContentType="application/vnd.openxmlformats-officedocument.presentationml.slide+xml"/>
  <Override PartName="/ppt/slides/slide2469.xml" ContentType="application/vnd.openxmlformats-officedocument.presentationml.slide+xml"/>
  <Override PartName="/ppt/slides/slide2470.xml" ContentType="application/vnd.openxmlformats-officedocument.presentationml.slide+xml"/>
  <Override PartName="/ppt/slides/slide2471.xml" ContentType="application/vnd.openxmlformats-officedocument.presentationml.slide+xml"/>
  <Override PartName="/ppt/slides/slide2472.xml" ContentType="application/vnd.openxmlformats-officedocument.presentationml.slide+xml"/>
  <Override PartName="/ppt/slides/slide2473.xml" ContentType="application/vnd.openxmlformats-officedocument.presentationml.slide+xml"/>
  <Override PartName="/ppt/slides/slide2474.xml" ContentType="application/vnd.openxmlformats-officedocument.presentationml.slide+xml"/>
  <Override PartName="/ppt/slides/slide2475.xml" ContentType="application/vnd.openxmlformats-officedocument.presentationml.slide+xml"/>
  <Override PartName="/ppt/slides/slide2476.xml" ContentType="application/vnd.openxmlformats-officedocument.presentationml.slide+xml"/>
  <Override PartName="/ppt/slides/slide2477.xml" ContentType="application/vnd.openxmlformats-officedocument.presentationml.slide+xml"/>
  <Override PartName="/ppt/slides/slide2478.xml" ContentType="application/vnd.openxmlformats-officedocument.presentationml.slide+xml"/>
  <Override PartName="/ppt/slides/slide2479.xml" ContentType="application/vnd.openxmlformats-officedocument.presentationml.slide+xml"/>
  <Override PartName="/ppt/slides/slide2480.xml" ContentType="application/vnd.openxmlformats-officedocument.presentationml.slide+xml"/>
  <Override PartName="/ppt/slides/slide2481.xml" ContentType="application/vnd.openxmlformats-officedocument.presentationml.slide+xml"/>
  <Override PartName="/ppt/slides/slide2482.xml" ContentType="application/vnd.openxmlformats-officedocument.presentationml.slide+xml"/>
  <Override PartName="/ppt/slides/slide2483.xml" ContentType="application/vnd.openxmlformats-officedocument.presentationml.slide+xml"/>
  <Override PartName="/ppt/slides/slide2484.xml" ContentType="application/vnd.openxmlformats-officedocument.presentationml.slide+xml"/>
  <Override PartName="/ppt/slides/slide2485.xml" ContentType="application/vnd.openxmlformats-officedocument.presentationml.slide+xml"/>
  <Override PartName="/ppt/slides/slide2486.xml" ContentType="application/vnd.openxmlformats-officedocument.presentationml.slide+xml"/>
  <Override PartName="/ppt/slides/slide2487.xml" ContentType="application/vnd.openxmlformats-officedocument.presentationml.slide+xml"/>
  <Override PartName="/ppt/slides/slide2488.xml" ContentType="application/vnd.openxmlformats-officedocument.presentationml.slide+xml"/>
  <Override PartName="/ppt/slides/slide2489.xml" ContentType="application/vnd.openxmlformats-officedocument.presentationml.slide+xml"/>
  <Override PartName="/ppt/slides/slide2490.xml" ContentType="application/vnd.openxmlformats-officedocument.presentationml.slide+xml"/>
  <Override PartName="/ppt/slides/slide2491.xml" ContentType="application/vnd.openxmlformats-officedocument.presentationml.slide+xml"/>
  <Override PartName="/ppt/slides/slide2492.xml" ContentType="application/vnd.openxmlformats-officedocument.presentationml.slide+xml"/>
  <Override PartName="/ppt/slides/slide2493.xml" ContentType="application/vnd.openxmlformats-officedocument.presentationml.slide+xml"/>
  <Override PartName="/ppt/slides/slide2494.xml" ContentType="application/vnd.openxmlformats-officedocument.presentationml.slide+xml"/>
  <Override PartName="/ppt/slides/slide2495.xml" ContentType="application/vnd.openxmlformats-officedocument.presentationml.slide+xml"/>
  <Override PartName="/ppt/slides/slide2496.xml" ContentType="application/vnd.openxmlformats-officedocument.presentationml.slide+xml"/>
  <Override PartName="/ppt/slides/slide2497.xml" ContentType="application/vnd.openxmlformats-officedocument.presentationml.slide+xml"/>
  <Override PartName="/ppt/slides/slide2498.xml" ContentType="application/vnd.openxmlformats-officedocument.presentationml.slide+xml"/>
  <Override PartName="/ppt/slides/slide2499.xml" ContentType="application/vnd.openxmlformats-officedocument.presentationml.slide+xml"/>
  <Override PartName="/ppt/slides/slide2500.xml" ContentType="application/vnd.openxmlformats-officedocument.presentationml.slide+xml"/>
  <Override PartName="/ppt/slides/slide2501.xml" ContentType="application/vnd.openxmlformats-officedocument.presentationml.slide+xml"/>
  <Override PartName="/ppt/slides/slide2502.xml" ContentType="application/vnd.openxmlformats-officedocument.presentationml.slide+xml"/>
  <Override PartName="/ppt/slides/slide2503.xml" ContentType="application/vnd.openxmlformats-officedocument.presentationml.slide+xml"/>
  <Override PartName="/ppt/slides/slide2504.xml" ContentType="application/vnd.openxmlformats-officedocument.presentationml.slide+xml"/>
  <Override PartName="/ppt/slides/slide2505.xml" ContentType="application/vnd.openxmlformats-officedocument.presentationml.slide+xml"/>
  <Override PartName="/ppt/slides/slide2506.xml" ContentType="application/vnd.openxmlformats-officedocument.presentationml.slide+xml"/>
  <Override PartName="/ppt/slides/slide2507.xml" ContentType="application/vnd.openxmlformats-officedocument.presentationml.slide+xml"/>
  <Override PartName="/ppt/slides/slide2508.xml" ContentType="application/vnd.openxmlformats-officedocument.presentationml.slide+xml"/>
  <Override PartName="/ppt/slides/slide2509.xml" ContentType="application/vnd.openxmlformats-officedocument.presentationml.slide+xml"/>
  <Override PartName="/ppt/slides/slide2510.xml" ContentType="application/vnd.openxmlformats-officedocument.presentationml.slide+xml"/>
  <Override PartName="/ppt/slides/slide2511.xml" ContentType="application/vnd.openxmlformats-officedocument.presentationml.slide+xml"/>
  <Override PartName="/ppt/slides/slide2512.xml" ContentType="application/vnd.openxmlformats-officedocument.presentationml.slide+xml"/>
  <Override PartName="/ppt/slides/slide2513.xml" ContentType="application/vnd.openxmlformats-officedocument.presentationml.slide+xml"/>
  <Override PartName="/ppt/slides/slide2514.xml" ContentType="application/vnd.openxmlformats-officedocument.presentationml.slide+xml"/>
  <Override PartName="/ppt/slides/slide2515.xml" ContentType="application/vnd.openxmlformats-officedocument.presentationml.slide+xml"/>
  <Override PartName="/ppt/slides/slide2516.xml" ContentType="application/vnd.openxmlformats-officedocument.presentationml.slide+xml"/>
  <Override PartName="/ppt/slides/slide2517.xml" ContentType="application/vnd.openxmlformats-officedocument.presentationml.slide+xml"/>
  <Override PartName="/ppt/slides/slide2518.xml" ContentType="application/vnd.openxmlformats-officedocument.presentationml.slide+xml"/>
  <Override PartName="/ppt/slides/slide2519.xml" ContentType="application/vnd.openxmlformats-officedocument.presentationml.slide+xml"/>
  <Override PartName="/ppt/slides/slide2520.xml" ContentType="application/vnd.openxmlformats-officedocument.presentationml.slide+xml"/>
  <Override PartName="/ppt/slides/slide2521.xml" ContentType="application/vnd.openxmlformats-officedocument.presentationml.slide+xml"/>
  <Override PartName="/ppt/slides/slide2522.xml" ContentType="application/vnd.openxmlformats-officedocument.presentationml.slide+xml"/>
  <Override PartName="/ppt/slides/slide2523.xml" ContentType="application/vnd.openxmlformats-officedocument.presentationml.slide+xml"/>
  <Override PartName="/ppt/slides/slide2524.xml" ContentType="application/vnd.openxmlformats-officedocument.presentationml.slide+xml"/>
  <Override PartName="/ppt/slides/slide2525.xml" ContentType="application/vnd.openxmlformats-officedocument.presentationml.slide+xml"/>
  <Override PartName="/ppt/slides/slide2526.xml" ContentType="application/vnd.openxmlformats-officedocument.presentationml.slide+xml"/>
  <Override PartName="/ppt/slides/slide2527.xml" ContentType="application/vnd.openxmlformats-officedocument.presentationml.slide+xml"/>
  <Override PartName="/ppt/slides/slide2528.xml" ContentType="application/vnd.openxmlformats-officedocument.presentationml.slide+xml"/>
  <Override PartName="/ppt/slides/slide2529.xml" ContentType="application/vnd.openxmlformats-officedocument.presentationml.slide+xml"/>
  <Override PartName="/ppt/slides/slide2530.xml" ContentType="application/vnd.openxmlformats-officedocument.presentationml.slide+xml"/>
  <Override PartName="/ppt/slides/slide2531.xml" ContentType="application/vnd.openxmlformats-officedocument.presentationml.slide+xml"/>
  <Override PartName="/ppt/slides/slide2532.xml" ContentType="application/vnd.openxmlformats-officedocument.presentationml.slide+xml"/>
  <Override PartName="/ppt/slides/slide2533.xml" ContentType="application/vnd.openxmlformats-officedocument.presentationml.slide+xml"/>
  <Override PartName="/ppt/slides/slide2534.xml" ContentType="application/vnd.openxmlformats-officedocument.presentationml.slide+xml"/>
  <Override PartName="/ppt/slides/slide2535.xml" ContentType="application/vnd.openxmlformats-officedocument.presentationml.slide+xml"/>
  <Override PartName="/ppt/slides/slide2536.xml" ContentType="application/vnd.openxmlformats-officedocument.presentationml.slide+xml"/>
  <Override PartName="/ppt/slides/slide2537.xml" ContentType="application/vnd.openxmlformats-officedocument.presentationml.slide+xml"/>
  <Override PartName="/ppt/slides/slide2538.xml" ContentType="application/vnd.openxmlformats-officedocument.presentationml.slide+xml"/>
  <Override PartName="/ppt/slides/slide2539.xml" ContentType="application/vnd.openxmlformats-officedocument.presentationml.slide+xml"/>
  <Override PartName="/ppt/slides/slide2540.xml" ContentType="application/vnd.openxmlformats-officedocument.presentationml.slide+xml"/>
  <Override PartName="/ppt/slides/slide2541.xml" ContentType="application/vnd.openxmlformats-officedocument.presentationml.slide+xml"/>
  <Override PartName="/ppt/slides/slide2542.xml" ContentType="application/vnd.openxmlformats-officedocument.presentationml.slide+xml"/>
  <Override PartName="/ppt/slides/slide2543.xml" ContentType="application/vnd.openxmlformats-officedocument.presentationml.slide+xml"/>
  <Override PartName="/ppt/slides/slide2544.xml" ContentType="application/vnd.openxmlformats-officedocument.presentationml.slide+xml"/>
  <Override PartName="/ppt/slides/slide2545.xml" ContentType="application/vnd.openxmlformats-officedocument.presentationml.slide+xml"/>
  <Override PartName="/ppt/slides/slide2546.xml" ContentType="application/vnd.openxmlformats-officedocument.presentationml.slide+xml"/>
  <Override PartName="/ppt/slides/slide2547.xml" ContentType="application/vnd.openxmlformats-officedocument.presentationml.slide+xml"/>
  <Override PartName="/ppt/slides/slide2548.xml" ContentType="application/vnd.openxmlformats-officedocument.presentationml.slide+xml"/>
  <Override PartName="/ppt/slides/slide2549.xml" ContentType="application/vnd.openxmlformats-officedocument.presentationml.slide+xml"/>
  <Override PartName="/ppt/slides/slide2550.xml" ContentType="application/vnd.openxmlformats-officedocument.presentationml.slide+xml"/>
  <Override PartName="/ppt/slides/slide2551.xml" ContentType="application/vnd.openxmlformats-officedocument.presentationml.slide+xml"/>
  <Override PartName="/ppt/slides/slide2552.xml" ContentType="application/vnd.openxmlformats-officedocument.presentationml.slide+xml"/>
  <Override PartName="/ppt/slides/slide2553.xml" ContentType="application/vnd.openxmlformats-officedocument.presentationml.slide+xml"/>
  <Override PartName="/ppt/slides/slide2554.xml" ContentType="application/vnd.openxmlformats-officedocument.presentationml.slide+xml"/>
  <Override PartName="/ppt/slides/slide2555.xml" ContentType="application/vnd.openxmlformats-officedocument.presentationml.slide+xml"/>
  <Override PartName="/ppt/slides/slide2556.xml" ContentType="application/vnd.openxmlformats-officedocument.presentationml.slide+xml"/>
  <Override PartName="/ppt/slides/slide2557.xml" ContentType="application/vnd.openxmlformats-officedocument.presentationml.slide+xml"/>
  <Override PartName="/ppt/slides/slide2558.xml" ContentType="application/vnd.openxmlformats-officedocument.presentationml.slide+xml"/>
  <Override PartName="/ppt/slides/slide2559.xml" ContentType="application/vnd.openxmlformats-officedocument.presentationml.slide+xml"/>
  <Override PartName="/ppt/slides/slide2560.xml" ContentType="application/vnd.openxmlformats-officedocument.presentationml.slide+xml"/>
  <Override PartName="/ppt/slides/slide2561.xml" ContentType="application/vnd.openxmlformats-officedocument.presentationml.slide+xml"/>
  <Override PartName="/ppt/slides/slide2562.xml" ContentType="application/vnd.openxmlformats-officedocument.presentationml.slide+xml"/>
  <Override PartName="/ppt/slides/slide2563.xml" ContentType="application/vnd.openxmlformats-officedocument.presentationml.slide+xml"/>
  <Override PartName="/ppt/slides/slide2564.xml" ContentType="application/vnd.openxmlformats-officedocument.presentationml.slide+xml"/>
  <Override PartName="/ppt/slides/slide2565.xml" ContentType="application/vnd.openxmlformats-officedocument.presentationml.slide+xml"/>
  <Override PartName="/ppt/slides/slide2566.xml" ContentType="application/vnd.openxmlformats-officedocument.presentationml.slide+xml"/>
  <Override PartName="/ppt/slides/slide2567.xml" ContentType="application/vnd.openxmlformats-officedocument.presentationml.slide+xml"/>
  <Override PartName="/ppt/slides/slide2568.xml" ContentType="application/vnd.openxmlformats-officedocument.presentationml.slide+xml"/>
  <Override PartName="/ppt/slides/slide2569.xml" ContentType="application/vnd.openxmlformats-officedocument.presentationml.slide+xml"/>
  <Override PartName="/ppt/slides/slide2570.xml" ContentType="application/vnd.openxmlformats-officedocument.presentationml.slide+xml"/>
  <Override PartName="/ppt/slides/slide2571.xml" ContentType="application/vnd.openxmlformats-officedocument.presentationml.slide+xml"/>
  <Override PartName="/ppt/slides/slide2572.xml" ContentType="application/vnd.openxmlformats-officedocument.presentationml.slide+xml"/>
  <Override PartName="/ppt/slides/slide2573.xml" ContentType="application/vnd.openxmlformats-officedocument.presentationml.slide+xml"/>
  <Override PartName="/ppt/slides/slide2574.xml" ContentType="application/vnd.openxmlformats-officedocument.presentationml.slide+xml"/>
  <Override PartName="/ppt/slides/slide2575.xml" ContentType="application/vnd.openxmlformats-officedocument.presentationml.slide+xml"/>
  <Override PartName="/ppt/slides/slide2576.xml" ContentType="application/vnd.openxmlformats-officedocument.presentationml.slide+xml"/>
  <Override PartName="/ppt/slides/slide2577.xml" ContentType="application/vnd.openxmlformats-officedocument.presentationml.slide+xml"/>
  <Override PartName="/ppt/slides/slide2578.xml" ContentType="application/vnd.openxmlformats-officedocument.presentationml.slide+xml"/>
  <Override PartName="/ppt/slides/slide2579.xml" ContentType="application/vnd.openxmlformats-officedocument.presentationml.slide+xml"/>
  <Override PartName="/ppt/slides/slide2580.xml" ContentType="application/vnd.openxmlformats-officedocument.presentationml.slide+xml"/>
  <Override PartName="/ppt/slides/slide2581.xml" ContentType="application/vnd.openxmlformats-officedocument.presentationml.slide+xml"/>
  <Override PartName="/ppt/slides/slide2582.xml" ContentType="application/vnd.openxmlformats-officedocument.presentationml.slide+xml"/>
  <Override PartName="/ppt/slides/slide2583.xml" ContentType="application/vnd.openxmlformats-officedocument.presentationml.slide+xml"/>
  <Override PartName="/ppt/slides/slide2584.xml" ContentType="application/vnd.openxmlformats-officedocument.presentationml.slide+xml"/>
  <Override PartName="/ppt/slides/slide2585.xml" ContentType="application/vnd.openxmlformats-officedocument.presentationml.slide+xml"/>
  <Override PartName="/ppt/slides/slide2586.xml" ContentType="application/vnd.openxmlformats-officedocument.presentationml.slide+xml"/>
  <Override PartName="/ppt/slides/slide2587.xml" ContentType="application/vnd.openxmlformats-officedocument.presentationml.slide+xml"/>
  <Override PartName="/ppt/slides/slide2588.xml" ContentType="application/vnd.openxmlformats-officedocument.presentationml.slide+xml"/>
  <Override PartName="/ppt/slides/slide2589.xml" ContentType="application/vnd.openxmlformats-officedocument.presentationml.slide+xml"/>
  <Override PartName="/ppt/slides/slide2590.xml" ContentType="application/vnd.openxmlformats-officedocument.presentationml.slide+xml"/>
  <Override PartName="/ppt/slides/slide2591.xml" ContentType="application/vnd.openxmlformats-officedocument.presentationml.slide+xml"/>
  <Override PartName="/ppt/slides/slide2592.xml" ContentType="application/vnd.openxmlformats-officedocument.presentationml.slide+xml"/>
  <Override PartName="/ppt/slides/slide2593.xml" ContentType="application/vnd.openxmlformats-officedocument.presentationml.slide+xml"/>
  <Override PartName="/ppt/slides/slide2594.xml" ContentType="application/vnd.openxmlformats-officedocument.presentationml.slide+xml"/>
  <Override PartName="/ppt/slides/slide2595.xml" ContentType="application/vnd.openxmlformats-officedocument.presentationml.slide+xml"/>
  <Override PartName="/ppt/slides/slide2596.xml" ContentType="application/vnd.openxmlformats-officedocument.presentationml.slide+xml"/>
  <Override PartName="/ppt/slides/slide2597.xml" ContentType="application/vnd.openxmlformats-officedocument.presentationml.slide+xml"/>
  <Override PartName="/ppt/slides/slide2598.xml" ContentType="application/vnd.openxmlformats-officedocument.presentationml.slide+xml"/>
  <Override PartName="/ppt/slides/slide2599.xml" ContentType="application/vnd.openxmlformats-officedocument.presentationml.slide+xml"/>
  <Override PartName="/ppt/slides/slide2600.xml" ContentType="application/vnd.openxmlformats-officedocument.presentationml.slide+xml"/>
  <Override PartName="/ppt/slides/slide2601.xml" ContentType="application/vnd.openxmlformats-officedocument.presentationml.slide+xml"/>
  <Override PartName="/ppt/slides/slide2602.xml" ContentType="application/vnd.openxmlformats-officedocument.presentationml.slide+xml"/>
  <Override PartName="/ppt/slides/slide2603.xml" ContentType="application/vnd.openxmlformats-officedocument.presentationml.slide+xml"/>
  <Override PartName="/ppt/slides/slide2604.xml" ContentType="application/vnd.openxmlformats-officedocument.presentationml.slide+xml"/>
  <Override PartName="/ppt/slides/slide2605.xml" ContentType="application/vnd.openxmlformats-officedocument.presentationml.slide+xml"/>
  <Override PartName="/ppt/slides/slide2606.xml" ContentType="application/vnd.openxmlformats-officedocument.presentationml.slide+xml"/>
  <Override PartName="/ppt/slides/slide2607.xml" ContentType="application/vnd.openxmlformats-officedocument.presentationml.slide+xml"/>
  <Override PartName="/ppt/slides/slide2608.xml" ContentType="application/vnd.openxmlformats-officedocument.presentationml.slide+xml"/>
  <Override PartName="/ppt/slides/slide2609.xml" ContentType="application/vnd.openxmlformats-officedocument.presentationml.slide+xml"/>
  <Override PartName="/ppt/slides/slide2610.xml" ContentType="application/vnd.openxmlformats-officedocument.presentationml.slide+xml"/>
  <Override PartName="/ppt/slides/slide2611.xml" ContentType="application/vnd.openxmlformats-officedocument.presentationml.slide+xml"/>
  <Override PartName="/ppt/slides/slide2612.xml" ContentType="application/vnd.openxmlformats-officedocument.presentationml.slide+xml"/>
  <Override PartName="/ppt/slides/slide2613.xml" ContentType="application/vnd.openxmlformats-officedocument.presentationml.slide+xml"/>
  <Override PartName="/ppt/slides/slide2614.xml" ContentType="application/vnd.openxmlformats-officedocument.presentationml.slide+xml"/>
  <Override PartName="/ppt/slides/slide2615.xml" ContentType="application/vnd.openxmlformats-officedocument.presentationml.slide+xml"/>
  <Override PartName="/ppt/slides/slide2616.xml" ContentType="application/vnd.openxmlformats-officedocument.presentationml.slide+xml"/>
  <Override PartName="/ppt/slides/slide2617.xml" ContentType="application/vnd.openxmlformats-officedocument.presentationml.slide+xml"/>
  <Override PartName="/ppt/slides/slide2618.xml" ContentType="application/vnd.openxmlformats-officedocument.presentationml.slide+xml"/>
  <Override PartName="/ppt/slides/slide2619.xml" ContentType="application/vnd.openxmlformats-officedocument.presentationml.slide+xml"/>
  <Override PartName="/ppt/slides/slide2620.xml" ContentType="application/vnd.openxmlformats-officedocument.presentationml.slide+xml"/>
  <Override PartName="/ppt/slides/slide2621.xml" ContentType="application/vnd.openxmlformats-officedocument.presentationml.slide+xml"/>
  <Override PartName="/ppt/slides/slide2622.xml" ContentType="application/vnd.openxmlformats-officedocument.presentationml.slide+xml"/>
  <Override PartName="/ppt/slides/slide2623.xml" ContentType="application/vnd.openxmlformats-officedocument.presentationml.slide+xml"/>
  <Override PartName="/ppt/slides/slide2624.xml" ContentType="application/vnd.openxmlformats-officedocument.presentationml.slide+xml"/>
  <Override PartName="/ppt/slides/slide2625.xml" ContentType="application/vnd.openxmlformats-officedocument.presentationml.slide+xml"/>
  <Override PartName="/ppt/slides/slide2626.xml" ContentType="application/vnd.openxmlformats-officedocument.presentationml.slide+xml"/>
  <Override PartName="/ppt/slides/slide2627.xml" ContentType="application/vnd.openxmlformats-officedocument.presentationml.slide+xml"/>
  <Override PartName="/ppt/slides/slide2628.xml" ContentType="application/vnd.openxmlformats-officedocument.presentationml.slide+xml"/>
  <Override PartName="/ppt/slides/slide2629.xml" ContentType="application/vnd.openxmlformats-officedocument.presentationml.slide+xml"/>
  <Override PartName="/ppt/slides/slide2630.xml" ContentType="application/vnd.openxmlformats-officedocument.presentationml.slide+xml"/>
  <Override PartName="/ppt/slides/slide2631.xml" ContentType="application/vnd.openxmlformats-officedocument.presentationml.slide+xml"/>
  <Override PartName="/ppt/slides/slide2632.xml" ContentType="application/vnd.openxmlformats-officedocument.presentationml.slide+xml"/>
  <Override PartName="/ppt/slides/slide2633.xml" ContentType="application/vnd.openxmlformats-officedocument.presentationml.slide+xml"/>
  <Override PartName="/ppt/slides/slide2634.xml" ContentType="application/vnd.openxmlformats-officedocument.presentationml.slide+xml"/>
  <Override PartName="/ppt/slides/slide2635.xml" ContentType="application/vnd.openxmlformats-officedocument.presentationml.slide+xml"/>
  <Override PartName="/ppt/slides/slide2636.xml" ContentType="application/vnd.openxmlformats-officedocument.presentationml.slide+xml"/>
  <Override PartName="/ppt/slides/slide2637.xml" ContentType="application/vnd.openxmlformats-officedocument.presentationml.slide+xml"/>
  <Override PartName="/ppt/slides/slide2638.xml" ContentType="application/vnd.openxmlformats-officedocument.presentationml.slide+xml"/>
  <Override PartName="/ppt/slides/slide2639.xml" ContentType="application/vnd.openxmlformats-officedocument.presentationml.slide+xml"/>
  <Override PartName="/ppt/slides/slide2640.xml" ContentType="application/vnd.openxmlformats-officedocument.presentationml.slide+xml"/>
  <Override PartName="/ppt/slides/slide2641.xml" ContentType="application/vnd.openxmlformats-officedocument.presentationml.slide+xml"/>
  <Override PartName="/ppt/slides/slide2642.xml" ContentType="application/vnd.openxmlformats-officedocument.presentationml.slide+xml"/>
  <Override PartName="/ppt/slides/slide2643.xml" ContentType="application/vnd.openxmlformats-officedocument.presentationml.slide+xml"/>
  <Override PartName="/ppt/slides/slide2644.xml" ContentType="application/vnd.openxmlformats-officedocument.presentationml.slide+xml"/>
  <Override PartName="/ppt/slides/slide2645.xml" ContentType="application/vnd.openxmlformats-officedocument.presentationml.slide+xml"/>
  <Override PartName="/ppt/slides/slide2646.xml" ContentType="application/vnd.openxmlformats-officedocument.presentationml.slide+xml"/>
  <Override PartName="/ppt/slides/slide2647.xml" ContentType="application/vnd.openxmlformats-officedocument.presentationml.slide+xml"/>
  <Override PartName="/ppt/slides/slide2648.xml" ContentType="application/vnd.openxmlformats-officedocument.presentationml.slide+xml"/>
  <Override PartName="/ppt/slides/slide2649.xml" ContentType="application/vnd.openxmlformats-officedocument.presentationml.slide+xml"/>
  <Override PartName="/ppt/slides/slide2650.xml" ContentType="application/vnd.openxmlformats-officedocument.presentationml.slide+xml"/>
  <Override PartName="/ppt/slides/slide2651.xml" ContentType="application/vnd.openxmlformats-officedocument.presentationml.slide+xml"/>
  <Override PartName="/ppt/slides/slide2652.xml" ContentType="application/vnd.openxmlformats-officedocument.presentationml.slide+xml"/>
  <Override PartName="/ppt/slides/slide2653.xml" ContentType="application/vnd.openxmlformats-officedocument.presentationml.slide+xml"/>
  <Override PartName="/ppt/slides/slide2654.xml" ContentType="application/vnd.openxmlformats-officedocument.presentationml.slide+xml"/>
  <Override PartName="/ppt/slides/slide2655.xml" ContentType="application/vnd.openxmlformats-officedocument.presentationml.slide+xml"/>
  <Override PartName="/ppt/slides/slide2656.xml" ContentType="application/vnd.openxmlformats-officedocument.presentationml.slide+xml"/>
  <Override PartName="/ppt/slides/slide2657.xml" ContentType="application/vnd.openxmlformats-officedocument.presentationml.slide+xml"/>
  <Override PartName="/ppt/slides/slide2658.xml" ContentType="application/vnd.openxmlformats-officedocument.presentationml.slide+xml"/>
  <Override PartName="/ppt/slides/slide2659.xml" ContentType="application/vnd.openxmlformats-officedocument.presentationml.slide+xml"/>
  <Override PartName="/ppt/slides/slide2660.xml" ContentType="application/vnd.openxmlformats-officedocument.presentationml.slide+xml"/>
  <Override PartName="/ppt/slides/slide2661.xml" ContentType="application/vnd.openxmlformats-officedocument.presentationml.slide+xml"/>
  <Override PartName="/ppt/slides/slide2662.xml" ContentType="application/vnd.openxmlformats-officedocument.presentationml.slide+xml"/>
  <Override PartName="/ppt/slides/slide2663.xml" ContentType="application/vnd.openxmlformats-officedocument.presentationml.slide+xml"/>
  <Override PartName="/ppt/slides/slide2664.xml" ContentType="application/vnd.openxmlformats-officedocument.presentationml.slide+xml"/>
  <Override PartName="/ppt/slides/slide2665.xml" ContentType="application/vnd.openxmlformats-officedocument.presentationml.slide+xml"/>
  <Override PartName="/ppt/slides/slide2666.xml" ContentType="application/vnd.openxmlformats-officedocument.presentationml.slide+xml"/>
  <Override PartName="/ppt/slides/slide2667.xml" ContentType="application/vnd.openxmlformats-officedocument.presentationml.slide+xml"/>
  <Override PartName="/ppt/slides/slide2668.xml" ContentType="application/vnd.openxmlformats-officedocument.presentationml.slide+xml"/>
  <Override PartName="/ppt/slides/slide2669.xml" ContentType="application/vnd.openxmlformats-officedocument.presentationml.slide+xml"/>
  <Override PartName="/ppt/slides/slide2670.xml" ContentType="application/vnd.openxmlformats-officedocument.presentationml.slide+xml"/>
  <Override PartName="/ppt/slides/slide2671.xml" ContentType="application/vnd.openxmlformats-officedocument.presentationml.slide+xml"/>
  <Override PartName="/ppt/slides/slide2672.xml" ContentType="application/vnd.openxmlformats-officedocument.presentationml.slide+xml"/>
  <Override PartName="/ppt/slides/slide2673.xml" ContentType="application/vnd.openxmlformats-officedocument.presentationml.slide+xml"/>
  <Override PartName="/ppt/slides/slide2674.xml" ContentType="application/vnd.openxmlformats-officedocument.presentationml.slide+xml"/>
  <Override PartName="/ppt/slides/slide2675.xml" ContentType="application/vnd.openxmlformats-officedocument.presentationml.slide+xml"/>
  <Override PartName="/ppt/slides/slide2676.xml" ContentType="application/vnd.openxmlformats-officedocument.presentationml.slide+xml"/>
  <Override PartName="/ppt/slides/slide2677.xml" ContentType="application/vnd.openxmlformats-officedocument.presentationml.slide+xml"/>
  <Override PartName="/ppt/slides/slide2678.xml" ContentType="application/vnd.openxmlformats-officedocument.presentationml.slide+xml"/>
  <Override PartName="/ppt/slides/slide2679.xml" ContentType="application/vnd.openxmlformats-officedocument.presentationml.slide+xml"/>
  <Override PartName="/ppt/slides/slide2680.xml" ContentType="application/vnd.openxmlformats-officedocument.presentationml.slide+xml"/>
  <Override PartName="/ppt/slides/slide2681.xml" ContentType="application/vnd.openxmlformats-officedocument.presentationml.slide+xml"/>
  <Override PartName="/ppt/slides/slide2682.xml" ContentType="application/vnd.openxmlformats-officedocument.presentationml.slide+xml"/>
  <Override PartName="/ppt/slides/slide2683.xml" ContentType="application/vnd.openxmlformats-officedocument.presentationml.slide+xml"/>
  <Override PartName="/ppt/slides/slide2684.xml" ContentType="application/vnd.openxmlformats-officedocument.presentationml.slide+xml"/>
  <Override PartName="/ppt/slides/slide2685.xml" ContentType="application/vnd.openxmlformats-officedocument.presentationml.slide+xml"/>
  <Override PartName="/ppt/slides/slide2686.xml" ContentType="application/vnd.openxmlformats-officedocument.presentationml.slide+xml"/>
  <Override PartName="/ppt/slides/slide2687.xml" ContentType="application/vnd.openxmlformats-officedocument.presentationml.slide+xml"/>
  <Override PartName="/ppt/slides/slide2688.xml" ContentType="application/vnd.openxmlformats-officedocument.presentationml.slide+xml"/>
  <Override PartName="/ppt/slides/slide2689.xml" ContentType="application/vnd.openxmlformats-officedocument.presentationml.slide+xml"/>
  <Override PartName="/ppt/slides/slide2690.xml" ContentType="application/vnd.openxmlformats-officedocument.presentationml.slide+xml"/>
  <Override PartName="/ppt/slides/slide2691.xml" ContentType="application/vnd.openxmlformats-officedocument.presentationml.slide+xml"/>
  <Override PartName="/ppt/slides/slide2692.xml" ContentType="application/vnd.openxmlformats-officedocument.presentationml.slide+xml"/>
  <Override PartName="/ppt/slides/slide2693.xml" ContentType="application/vnd.openxmlformats-officedocument.presentationml.slide+xml"/>
  <Override PartName="/ppt/slides/slide2694.xml" ContentType="application/vnd.openxmlformats-officedocument.presentationml.slide+xml"/>
  <Override PartName="/ppt/slides/slide2695.xml" ContentType="application/vnd.openxmlformats-officedocument.presentationml.slide+xml"/>
  <Override PartName="/ppt/slides/slide2696.xml" ContentType="application/vnd.openxmlformats-officedocument.presentationml.slide+xml"/>
  <Override PartName="/ppt/slides/slide2697.xml" ContentType="application/vnd.openxmlformats-officedocument.presentationml.slide+xml"/>
  <Override PartName="/ppt/slides/slide2698.xml" ContentType="application/vnd.openxmlformats-officedocument.presentationml.slide+xml"/>
  <Override PartName="/ppt/slides/slide2699.xml" ContentType="application/vnd.openxmlformats-officedocument.presentationml.slide+xml"/>
  <Override PartName="/ppt/slides/slide2700.xml" ContentType="application/vnd.openxmlformats-officedocument.presentationml.slide+xml"/>
  <Override PartName="/ppt/slides/slide2701.xml" ContentType="application/vnd.openxmlformats-officedocument.presentationml.slide+xml"/>
  <Override PartName="/ppt/slides/slide2702.xml" ContentType="application/vnd.openxmlformats-officedocument.presentationml.slide+xml"/>
  <Override PartName="/ppt/slides/slide2703.xml" ContentType="application/vnd.openxmlformats-officedocument.presentationml.slide+xml"/>
  <Override PartName="/ppt/slides/slide2704.xml" ContentType="application/vnd.openxmlformats-officedocument.presentationml.slide+xml"/>
  <Override PartName="/ppt/slides/slide2705.xml" ContentType="application/vnd.openxmlformats-officedocument.presentationml.slide+xml"/>
  <Override PartName="/ppt/slides/slide2706.xml" ContentType="application/vnd.openxmlformats-officedocument.presentationml.slide+xml"/>
  <Override PartName="/ppt/slides/slide2707.xml" ContentType="application/vnd.openxmlformats-officedocument.presentationml.slide+xml"/>
  <Override PartName="/ppt/slides/slide2708.xml" ContentType="application/vnd.openxmlformats-officedocument.presentationml.slide+xml"/>
  <Override PartName="/ppt/slides/slide2709.xml" ContentType="application/vnd.openxmlformats-officedocument.presentationml.slide+xml"/>
  <Override PartName="/ppt/slides/slide2710.xml" ContentType="application/vnd.openxmlformats-officedocument.presentationml.slide+xml"/>
  <Override PartName="/ppt/slides/slide2711.xml" ContentType="application/vnd.openxmlformats-officedocument.presentationml.slide+xml"/>
  <Override PartName="/ppt/slides/slide2712.xml" ContentType="application/vnd.openxmlformats-officedocument.presentationml.slide+xml"/>
  <Override PartName="/ppt/slides/slide2713.xml" ContentType="application/vnd.openxmlformats-officedocument.presentationml.slide+xml"/>
  <Override PartName="/ppt/slides/slide2714.xml" ContentType="application/vnd.openxmlformats-officedocument.presentationml.slide+xml"/>
  <Override PartName="/ppt/slides/slide2715.xml" ContentType="application/vnd.openxmlformats-officedocument.presentationml.slide+xml"/>
  <Override PartName="/ppt/slides/slide2716.xml" ContentType="application/vnd.openxmlformats-officedocument.presentationml.slide+xml"/>
  <Override PartName="/ppt/slides/slide2717.xml" ContentType="application/vnd.openxmlformats-officedocument.presentationml.slide+xml"/>
  <Override PartName="/ppt/slides/slide2718.xml" ContentType="application/vnd.openxmlformats-officedocument.presentationml.slide+xml"/>
  <Override PartName="/ppt/slides/slide2719.xml" ContentType="application/vnd.openxmlformats-officedocument.presentationml.slide+xml"/>
  <Override PartName="/ppt/slides/slide2720.xml" ContentType="application/vnd.openxmlformats-officedocument.presentationml.slide+xml"/>
  <Override PartName="/ppt/slides/slide2721.xml" ContentType="application/vnd.openxmlformats-officedocument.presentationml.slide+xml"/>
  <Override PartName="/ppt/slides/slide2722.xml" ContentType="application/vnd.openxmlformats-officedocument.presentationml.slide+xml"/>
  <Override PartName="/ppt/slides/slide2723.xml" ContentType="application/vnd.openxmlformats-officedocument.presentationml.slide+xml"/>
  <Override PartName="/ppt/slides/slide2724.xml" ContentType="application/vnd.openxmlformats-officedocument.presentationml.slide+xml"/>
  <Override PartName="/ppt/slides/slide2725.xml" ContentType="application/vnd.openxmlformats-officedocument.presentationml.slide+xml"/>
  <Override PartName="/ppt/slides/slide2726.xml" ContentType="application/vnd.openxmlformats-officedocument.presentationml.slide+xml"/>
  <Override PartName="/ppt/slides/slide2727.xml" ContentType="application/vnd.openxmlformats-officedocument.presentationml.slide+xml"/>
  <Override PartName="/ppt/slides/slide2728.xml" ContentType="application/vnd.openxmlformats-officedocument.presentationml.slide+xml"/>
  <Override PartName="/ppt/slides/slide2729.xml" ContentType="application/vnd.openxmlformats-officedocument.presentationml.slide+xml"/>
  <Override PartName="/ppt/slides/slide2730.xml" ContentType="application/vnd.openxmlformats-officedocument.presentationml.slide+xml"/>
  <Override PartName="/ppt/slides/slide2731.xml" ContentType="application/vnd.openxmlformats-officedocument.presentationml.slide+xml"/>
  <Override PartName="/ppt/slides/slide2732.xml" ContentType="application/vnd.openxmlformats-officedocument.presentationml.slide+xml"/>
  <Override PartName="/ppt/slides/slide2733.xml" ContentType="application/vnd.openxmlformats-officedocument.presentationml.slide+xml"/>
  <Override PartName="/ppt/slides/slide2734.xml" ContentType="application/vnd.openxmlformats-officedocument.presentationml.slide+xml"/>
  <Override PartName="/ppt/slides/slide2735.xml" ContentType="application/vnd.openxmlformats-officedocument.presentationml.slide+xml"/>
  <Override PartName="/ppt/slides/slide2736.xml" ContentType="application/vnd.openxmlformats-officedocument.presentationml.slide+xml"/>
  <Override PartName="/ppt/slides/slide2737.xml" ContentType="application/vnd.openxmlformats-officedocument.presentationml.slide+xml"/>
  <Override PartName="/ppt/slides/slide2738.xml" ContentType="application/vnd.openxmlformats-officedocument.presentationml.slide+xml"/>
  <Override PartName="/ppt/slides/slide2739.xml" ContentType="application/vnd.openxmlformats-officedocument.presentationml.slide+xml"/>
  <Override PartName="/ppt/slides/slide2740.xml" ContentType="application/vnd.openxmlformats-officedocument.presentationml.slide+xml"/>
  <Override PartName="/ppt/slides/slide2741.xml" ContentType="application/vnd.openxmlformats-officedocument.presentationml.slide+xml"/>
  <Override PartName="/ppt/slides/slide2742.xml" ContentType="application/vnd.openxmlformats-officedocument.presentationml.slide+xml"/>
  <Override PartName="/ppt/slides/slide2743.xml" ContentType="application/vnd.openxmlformats-officedocument.presentationml.slide+xml"/>
  <Override PartName="/ppt/slides/slide2744.xml" ContentType="application/vnd.openxmlformats-officedocument.presentationml.slide+xml"/>
  <Override PartName="/ppt/slides/slide2745.xml" ContentType="application/vnd.openxmlformats-officedocument.presentationml.slide+xml"/>
  <Override PartName="/ppt/slides/slide2746.xml" ContentType="application/vnd.openxmlformats-officedocument.presentationml.slide+xml"/>
  <Override PartName="/ppt/slides/slide2747.xml" ContentType="application/vnd.openxmlformats-officedocument.presentationml.slide+xml"/>
  <Override PartName="/ppt/slides/slide2748.xml" ContentType="application/vnd.openxmlformats-officedocument.presentationml.slide+xml"/>
  <Override PartName="/ppt/slides/slide2749.xml" ContentType="application/vnd.openxmlformats-officedocument.presentationml.slide+xml"/>
  <Override PartName="/ppt/slides/slide2750.xml" ContentType="application/vnd.openxmlformats-officedocument.presentationml.slide+xml"/>
  <Override PartName="/ppt/slides/slide2751.xml" ContentType="application/vnd.openxmlformats-officedocument.presentationml.slide+xml"/>
  <Override PartName="/ppt/slides/slide2752.xml" ContentType="application/vnd.openxmlformats-officedocument.presentationml.slide+xml"/>
  <Override PartName="/ppt/slides/slide2753.xml" ContentType="application/vnd.openxmlformats-officedocument.presentationml.slide+xml"/>
  <Override PartName="/ppt/slides/slide2754.xml" ContentType="application/vnd.openxmlformats-officedocument.presentationml.slide+xml"/>
  <Override PartName="/ppt/slides/slide2755.xml" ContentType="application/vnd.openxmlformats-officedocument.presentationml.slide+xml"/>
  <Override PartName="/ppt/slides/slide2756.xml" ContentType="application/vnd.openxmlformats-officedocument.presentationml.slide+xml"/>
  <Override PartName="/ppt/slides/slide2757.xml" ContentType="application/vnd.openxmlformats-officedocument.presentationml.slide+xml"/>
  <Override PartName="/ppt/slides/slide2758.xml" ContentType="application/vnd.openxmlformats-officedocument.presentationml.slide+xml"/>
  <Override PartName="/ppt/slides/slide2759.xml" ContentType="application/vnd.openxmlformats-officedocument.presentationml.slide+xml"/>
  <Override PartName="/ppt/slides/slide2760.xml" ContentType="application/vnd.openxmlformats-officedocument.presentationml.slide+xml"/>
  <Override PartName="/ppt/slides/slide2761.xml" ContentType="application/vnd.openxmlformats-officedocument.presentationml.slide+xml"/>
  <Override PartName="/ppt/slides/slide2762.xml" ContentType="application/vnd.openxmlformats-officedocument.presentationml.slide+xml"/>
  <Override PartName="/ppt/slides/slide2763.xml" ContentType="application/vnd.openxmlformats-officedocument.presentationml.slide+xml"/>
  <Override PartName="/ppt/slides/slide2764.xml" ContentType="application/vnd.openxmlformats-officedocument.presentationml.slide+xml"/>
  <Override PartName="/ppt/slides/slide2765.xml" ContentType="application/vnd.openxmlformats-officedocument.presentationml.slide+xml"/>
  <Override PartName="/ppt/slides/slide2766.xml" ContentType="application/vnd.openxmlformats-officedocument.presentationml.slide+xml"/>
  <Override PartName="/ppt/slides/slide2767.xml" ContentType="application/vnd.openxmlformats-officedocument.presentationml.slide+xml"/>
  <Override PartName="/ppt/slides/slide2768.xml" ContentType="application/vnd.openxmlformats-officedocument.presentationml.slide+xml"/>
  <Override PartName="/ppt/slides/slide2769.xml" ContentType="application/vnd.openxmlformats-officedocument.presentationml.slide+xml"/>
  <Override PartName="/ppt/slides/slide2770.xml" ContentType="application/vnd.openxmlformats-officedocument.presentationml.slide+xml"/>
  <Override PartName="/ppt/slides/slide2771.xml" ContentType="application/vnd.openxmlformats-officedocument.presentationml.slide+xml"/>
  <Override PartName="/ppt/slides/slide2772.xml" ContentType="application/vnd.openxmlformats-officedocument.presentationml.slide+xml"/>
  <Override PartName="/ppt/slides/slide2773.xml" ContentType="application/vnd.openxmlformats-officedocument.presentationml.slide+xml"/>
  <Override PartName="/ppt/slides/slide2774.xml" ContentType="application/vnd.openxmlformats-officedocument.presentationml.slide+xml"/>
  <Override PartName="/ppt/slides/slide2775.xml" ContentType="application/vnd.openxmlformats-officedocument.presentationml.slide+xml"/>
  <Override PartName="/ppt/slides/slide2776.xml" ContentType="application/vnd.openxmlformats-officedocument.presentationml.slide+xml"/>
  <Override PartName="/ppt/slides/slide2777.xml" ContentType="application/vnd.openxmlformats-officedocument.presentationml.slide+xml"/>
  <Override PartName="/ppt/slides/slide2778.xml" ContentType="application/vnd.openxmlformats-officedocument.presentationml.slide+xml"/>
  <Override PartName="/ppt/slides/slide2779.xml" ContentType="application/vnd.openxmlformats-officedocument.presentationml.slide+xml"/>
  <Override PartName="/ppt/slides/slide2780.xml" ContentType="application/vnd.openxmlformats-officedocument.presentationml.slide+xml"/>
  <Override PartName="/ppt/slides/slide2781.xml" ContentType="application/vnd.openxmlformats-officedocument.presentationml.slide+xml"/>
  <Override PartName="/ppt/slides/slide2782.xml" ContentType="application/vnd.openxmlformats-officedocument.presentationml.slide+xml"/>
  <Override PartName="/ppt/slides/slide2783.xml" ContentType="application/vnd.openxmlformats-officedocument.presentationml.slide+xml"/>
  <Override PartName="/ppt/slides/slide2784.xml" ContentType="application/vnd.openxmlformats-officedocument.presentationml.slide+xml"/>
  <Override PartName="/ppt/slides/slide2785.xml" ContentType="application/vnd.openxmlformats-officedocument.presentationml.slide+xml"/>
  <Override PartName="/ppt/slides/slide2786.xml" ContentType="application/vnd.openxmlformats-officedocument.presentationml.slide+xml"/>
  <Override PartName="/ppt/slides/slide2787.xml" ContentType="application/vnd.openxmlformats-officedocument.presentationml.slide+xml"/>
  <Override PartName="/ppt/slides/slide2788.xml" ContentType="application/vnd.openxmlformats-officedocument.presentationml.slide+xml"/>
  <Override PartName="/ppt/slides/slide2789.xml" ContentType="application/vnd.openxmlformats-officedocument.presentationml.slide+xml"/>
  <Override PartName="/ppt/slides/slide2790.xml" ContentType="application/vnd.openxmlformats-officedocument.presentationml.slide+xml"/>
  <Override PartName="/ppt/slides/slide2791.xml" ContentType="application/vnd.openxmlformats-officedocument.presentationml.slide+xml"/>
  <Override PartName="/ppt/slides/slide2792.xml" ContentType="application/vnd.openxmlformats-officedocument.presentationml.slide+xml"/>
  <Override PartName="/ppt/slides/slide2793.xml" ContentType="application/vnd.openxmlformats-officedocument.presentationml.slide+xml"/>
  <Override PartName="/ppt/slides/slide2794.xml" ContentType="application/vnd.openxmlformats-officedocument.presentationml.slide+xml"/>
  <Override PartName="/ppt/slides/slide2795.xml" ContentType="application/vnd.openxmlformats-officedocument.presentationml.slide+xml"/>
  <Override PartName="/ppt/slides/slide2796.xml" ContentType="application/vnd.openxmlformats-officedocument.presentationml.slide+xml"/>
  <Override PartName="/ppt/slides/slide2797.xml" ContentType="application/vnd.openxmlformats-officedocument.presentationml.slide+xml"/>
  <Override PartName="/ppt/slides/slide2798.xml" ContentType="application/vnd.openxmlformats-officedocument.presentationml.slide+xml"/>
  <Override PartName="/ppt/slides/slide2799.xml" ContentType="application/vnd.openxmlformats-officedocument.presentationml.slide+xml"/>
  <Override PartName="/ppt/slides/slide2800.xml" ContentType="application/vnd.openxmlformats-officedocument.presentationml.slide+xml"/>
  <Override PartName="/ppt/slides/slide2801.xml" ContentType="application/vnd.openxmlformats-officedocument.presentationml.slide+xml"/>
  <Override PartName="/ppt/slides/slide2802.xml" ContentType="application/vnd.openxmlformats-officedocument.presentationml.slide+xml"/>
  <Override PartName="/ppt/slides/slide2803.xml" ContentType="application/vnd.openxmlformats-officedocument.presentationml.slide+xml"/>
  <Override PartName="/ppt/slides/slide2804.xml" ContentType="application/vnd.openxmlformats-officedocument.presentationml.slide+xml"/>
  <Override PartName="/ppt/slides/slide2805.xml" ContentType="application/vnd.openxmlformats-officedocument.presentationml.slide+xml"/>
  <Override PartName="/ppt/slides/slide2806.xml" ContentType="application/vnd.openxmlformats-officedocument.presentationml.slide+xml"/>
  <Override PartName="/ppt/slides/slide2807.xml" ContentType="application/vnd.openxmlformats-officedocument.presentationml.slide+xml"/>
  <Override PartName="/ppt/slides/slide2808.xml" ContentType="application/vnd.openxmlformats-officedocument.presentationml.slide+xml"/>
  <Override PartName="/ppt/slides/slide2809.xml" ContentType="application/vnd.openxmlformats-officedocument.presentationml.slide+xml"/>
  <Override PartName="/ppt/slides/slide2810.xml" ContentType="application/vnd.openxmlformats-officedocument.presentationml.slide+xml"/>
  <Override PartName="/ppt/slides/slide2811.xml" ContentType="application/vnd.openxmlformats-officedocument.presentationml.slide+xml"/>
  <Override PartName="/ppt/slides/slide2812.xml" ContentType="application/vnd.openxmlformats-officedocument.presentationml.slide+xml"/>
  <Override PartName="/ppt/slides/slide2813.xml" ContentType="application/vnd.openxmlformats-officedocument.presentationml.slide+xml"/>
  <Override PartName="/ppt/slides/slide2814.xml" ContentType="application/vnd.openxmlformats-officedocument.presentationml.slide+xml"/>
  <Override PartName="/ppt/slides/slide2815.xml" ContentType="application/vnd.openxmlformats-officedocument.presentationml.slide+xml"/>
  <Override PartName="/ppt/slides/slide2816.xml" ContentType="application/vnd.openxmlformats-officedocument.presentationml.slide+xml"/>
  <Override PartName="/ppt/slides/slide2817.xml" ContentType="application/vnd.openxmlformats-officedocument.presentationml.slide+xml"/>
  <Override PartName="/ppt/slides/slide2818.xml" ContentType="application/vnd.openxmlformats-officedocument.presentationml.slide+xml"/>
  <Override PartName="/ppt/slides/slide2819.xml" ContentType="application/vnd.openxmlformats-officedocument.presentationml.slide+xml"/>
  <Override PartName="/ppt/slides/slide2820.xml" ContentType="application/vnd.openxmlformats-officedocument.presentationml.slide+xml"/>
  <Override PartName="/ppt/slides/slide2821.xml" ContentType="application/vnd.openxmlformats-officedocument.presentationml.slide+xml"/>
  <Override PartName="/ppt/slides/slide2822.xml" ContentType="application/vnd.openxmlformats-officedocument.presentationml.slide+xml"/>
  <Override PartName="/ppt/slides/slide2823.xml" ContentType="application/vnd.openxmlformats-officedocument.presentationml.slide+xml"/>
  <Override PartName="/ppt/slides/slide2824.xml" ContentType="application/vnd.openxmlformats-officedocument.presentationml.slide+xml"/>
  <Override PartName="/ppt/slides/slide2825.xml" ContentType="application/vnd.openxmlformats-officedocument.presentationml.slide+xml"/>
  <Override PartName="/ppt/slides/slide2826.xml" ContentType="application/vnd.openxmlformats-officedocument.presentationml.slide+xml"/>
  <Override PartName="/ppt/slides/slide2827.xml" ContentType="application/vnd.openxmlformats-officedocument.presentationml.slide+xml"/>
  <Override PartName="/ppt/slides/slide2828.xml" ContentType="application/vnd.openxmlformats-officedocument.presentationml.slide+xml"/>
  <Override PartName="/ppt/slides/slide2829.xml" ContentType="application/vnd.openxmlformats-officedocument.presentationml.slide+xml"/>
  <Override PartName="/ppt/slides/slide2830.xml" ContentType="application/vnd.openxmlformats-officedocument.presentationml.slide+xml"/>
  <Override PartName="/ppt/slides/slide2831.xml" ContentType="application/vnd.openxmlformats-officedocument.presentationml.slide+xml"/>
  <Override PartName="/ppt/slides/slide2832.xml" ContentType="application/vnd.openxmlformats-officedocument.presentationml.slide+xml"/>
  <Override PartName="/ppt/slides/slide2833.xml" ContentType="application/vnd.openxmlformats-officedocument.presentationml.slide+xml"/>
  <Override PartName="/ppt/slides/slide2834.xml" ContentType="application/vnd.openxmlformats-officedocument.presentationml.slide+xml"/>
  <Override PartName="/ppt/slides/slide2835.xml" ContentType="application/vnd.openxmlformats-officedocument.presentationml.slide+xml"/>
  <Override PartName="/ppt/slides/slide2836.xml" ContentType="application/vnd.openxmlformats-officedocument.presentationml.slide+xml"/>
  <Override PartName="/ppt/slides/slide2837.xml" ContentType="application/vnd.openxmlformats-officedocument.presentationml.slide+xml"/>
  <Override PartName="/ppt/slides/slide2838.xml" ContentType="application/vnd.openxmlformats-officedocument.presentationml.slide+xml"/>
  <Override PartName="/ppt/slides/slide2839.xml" ContentType="application/vnd.openxmlformats-officedocument.presentationml.slide+xml"/>
  <Override PartName="/ppt/slides/slide2840.xml" ContentType="application/vnd.openxmlformats-officedocument.presentationml.slide+xml"/>
  <Override PartName="/ppt/slides/slide2841.xml" ContentType="application/vnd.openxmlformats-officedocument.presentationml.slide+xml"/>
  <Override PartName="/ppt/slides/slide2842.xml" ContentType="application/vnd.openxmlformats-officedocument.presentationml.slide+xml"/>
  <Override PartName="/ppt/slides/slide2843.xml" ContentType="application/vnd.openxmlformats-officedocument.presentationml.slide+xml"/>
  <Override PartName="/ppt/slides/slide2844.xml" ContentType="application/vnd.openxmlformats-officedocument.presentationml.slide+xml"/>
  <Override PartName="/ppt/slides/slide2845.xml" ContentType="application/vnd.openxmlformats-officedocument.presentationml.slide+xml"/>
  <Override PartName="/ppt/slides/slide2846.xml" ContentType="application/vnd.openxmlformats-officedocument.presentationml.slide+xml"/>
  <Override PartName="/ppt/slides/slide2847.xml" ContentType="application/vnd.openxmlformats-officedocument.presentationml.slide+xml"/>
  <Override PartName="/ppt/slides/slide2848.xml" ContentType="application/vnd.openxmlformats-officedocument.presentationml.slide+xml"/>
  <Override PartName="/ppt/slides/slide2849.xml" ContentType="application/vnd.openxmlformats-officedocument.presentationml.slide+xml"/>
  <Override PartName="/ppt/slides/slide2850.xml" ContentType="application/vnd.openxmlformats-officedocument.presentationml.slide+xml"/>
  <Override PartName="/ppt/slides/slide2851.xml" ContentType="application/vnd.openxmlformats-officedocument.presentationml.slide+xml"/>
  <Override PartName="/ppt/slides/slide2852.xml" ContentType="application/vnd.openxmlformats-officedocument.presentationml.slide+xml"/>
  <Override PartName="/ppt/slides/slide2853.xml" ContentType="application/vnd.openxmlformats-officedocument.presentationml.slide+xml"/>
  <Override PartName="/ppt/slides/slide2854.xml" ContentType="application/vnd.openxmlformats-officedocument.presentationml.slide+xml"/>
  <Override PartName="/ppt/slides/slide2855.xml" ContentType="application/vnd.openxmlformats-officedocument.presentationml.slide+xml"/>
  <Override PartName="/ppt/slides/slide2856.xml" ContentType="application/vnd.openxmlformats-officedocument.presentationml.slide+xml"/>
  <Override PartName="/ppt/slides/slide2857.xml" ContentType="application/vnd.openxmlformats-officedocument.presentationml.slide+xml"/>
  <Override PartName="/ppt/slides/slide2858.xml" ContentType="application/vnd.openxmlformats-officedocument.presentationml.slide+xml"/>
  <Override PartName="/ppt/slides/slide2859.xml" ContentType="application/vnd.openxmlformats-officedocument.presentationml.slide+xml"/>
  <Override PartName="/ppt/slides/slide2860.xml" ContentType="application/vnd.openxmlformats-officedocument.presentationml.slide+xml"/>
  <Override PartName="/ppt/slides/slide2861.xml" ContentType="application/vnd.openxmlformats-officedocument.presentationml.slide+xml"/>
  <Override PartName="/ppt/slides/slide2862.xml" ContentType="application/vnd.openxmlformats-officedocument.presentationml.slide+xml"/>
  <Override PartName="/ppt/slides/slide2863.xml" ContentType="application/vnd.openxmlformats-officedocument.presentationml.slide+xml"/>
  <Override PartName="/ppt/slides/slide2864.xml" ContentType="application/vnd.openxmlformats-officedocument.presentationml.slide+xml"/>
  <Override PartName="/ppt/slides/slide2865.xml" ContentType="application/vnd.openxmlformats-officedocument.presentationml.slide+xml"/>
  <Override PartName="/ppt/slides/slide2866.xml" ContentType="application/vnd.openxmlformats-officedocument.presentationml.slide+xml"/>
  <Override PartName="/ppt/slides/slide2867.xml" ContentType="application/vnd.openxmlformats-officedocument.presentationml.slide+xml"/>
  <Override PartName="/ppt/slides/slide2868.xml" ContentType="application/vnd.openxmlformats-officedocument.presentationml.slide+xml"/>
  <Override PartName="/ppt/slides/slide2869.xml" ContentType="application/vnd.openxmlformats-officedocument.presentationml.slide+xml"/>
  <Override PartName="/ppt/slides/slide2870.xml" ContentType="application/vnd.openxmlformats-officedocument.presentationml.slide+xml"/>
  <Override PartName="/ppt/slides/slide2871.xml" ContentType="application/vnd.openxmlformats-officedocument.presentationml.slide+xml"/>
  <Override PartName="/ppt/slides/slide2872.xml" ContentType="application/vnd.openxmlformats-officedocument.presentationml.slide+xml"/>
  <Override PartName="/ppt/slides/slide2873.xml" ContentType="application/vnd.openxmlformats-officedocument.presentationml.slide+xml"/>
  <Override PartName="/ppt/slides/slide2874.xml" ContentType="application/vnd.openxmlformats-officedocument.presentationml.slide+xml"/>
  <Override PartName="/ppt/slides/slide2875.xml" ContentType="application/vnd.openxmlformats-officedocument.presentationml.slide+xml"/>
  <Override PartName="/ppt/slides/slide2876.xml" ContentType="application/vnd.openxmlformats-officedocument.presentationml.slide+xml"/>
  <Override PartName="/ppt/slides/slide2877.xml" ContentType="application/vnd.openxmlformats-officedocument.presentationml.slide+xml"/>
  <Override PartName="/ppt/slides/slide2878.xml" ContentType="application/vnd.openxmlformats-officedocument.presentationml.slide+xml"/>
  <Override PartName="/ppt/slides/slide2879.xml" ContentType="application/vnd.openxmlformats-officedocument.presentationml.slide+xml"/>
  <Override PartName="/ppt/slides/slide2880.xml" ContentType="application/vnd.openxmlformats-officedocument.presentationml.slide+xml"/>
  <Override PartName="/ppt/slides/slide2881.xml" ContentType="application/vnd.openxmlformats-officedocument.presentationml.slide+xml"/>
  <Override PartName="/ppt/slides/slide2882.xml" ContentType="application/vnd.openxmlformats-officedocument.presentationml.slide+xml"/>
  <Override PartName="/ppt/slides/slide2883.xml" ContentType="application/vnd.openxmlformats-officedocument.presentationml.slide+xml"/>
  <Override PartName="/ppt/slides/slide2884.xml" ContentType="application/vnd.openxmlformats-officedocument.presentationml.slide+xml"/>
  <Override PartName="/ppt/slides/slide2885.xml" ContentType="application/vnd.openxmlformats-officedocument.presentationml.slide+xml"/>
  <Override PartName="/ppt/slides/slide2886.xml" ContentType="application/vnd.openxmlformats-officedocument.presentationml.slide+xml"/>
  <Override PartName="/ppt/slides/slide2887.xml" ContentType="application/vnd.openxmlformats-officedocument.presentationml.slide+xml"/>
  <Override PartName="/ppt/slides/slide2888.xml" ContentType="application/vnd.openxmlformats-officedocument.presentationml.slide+xml"/>
  <Override PartName="/ppt/slides/slide2889.xml" ContentType="application/vnd.openxmlformats-officedocument.presentationml.slide+xml"/>
  <Override PartName="/ppt/slides/slide2890.xml" ContentType="application/vnd.openxmlformats-officedocument.presentationml.slide+xml"/>
  <Override PartName="/ppt/slides/slide2891.xml" ContentType="application/vnd.openxmlformats-officedocument.presentationml.slide+xml"/>
  <Override PartName="/ppt/slides/slide2892.xml" ContentType="application/vnd.openxmlformats-officedocument.presentationml.slide+xml"/>
  <Override PartName="/ppt/slides/slide2893.xml" ContentType="application/vnd.openxmlformats-officedocument.presentationml.slide+xml"/>
  <Override PartName="/ppt/slides/slide2894.xml" ContentType="application/vnd.openxmlformats-officedocument.presentationml.slide+xml"/>
  <Override PartName="/ppt/slides/slide2895.xml" ContentType="application/vnd.openxmlformats-officedocument.presentationml.slide+xml"/>
  <Override PartName="/ppt/slides/slide2896.xml" ContentType="application/vnd.openxmlformats-officedocument.presentationml.slide+xml"/>
  <Override PartName="/ppt/slides/slide2897.xml" ContentType="application/vnd.openxmlformats-officedocument.presentationml.slide+xml"/>
  <Override PartName="/ppt/slides/slide2898.xml" ContentType="application/vnd.openxmlformats-officedocument.presentationml.slide+xml"/>
  <Override PartName="/ppt/slides/slide2899.xml" ContentType="application/vnd.openxmlformats-officedocument.presentationml.slide+xml"/>
  <Override PartName="/ppt/slides/slide2900.xml" ContentType="application/vnd.openxmlformats-officedocument.presentationml.slide+xml"/>
  <Override PartName="/ppt/slides/slide2901.xml" ContentType="application/vnd.openxmlformats-officedocument.presentationml.slide+xml"/>
  <Override PartName="/ppt/slides/slide2902.xml" ContentType="application/vnd.openxmlformats-officedocument.presentationml.slide+xml"/>
  <Override PartName="/ppt/slides/slide2903.xml" ContentType="application/vnd.openxmlformats-officedocument.presentationml.slide+xml"/>
  <Override PartName="/ppt/slides/slide2904.xml" ContentType="application/vnd.openxmlformats-officedocument.presentationml.slide+xml"/>
  <Override PartName="/ppt/slides/slide2905.xml" ContentType="application/vnd.openxmlformats-officedocument.presentationml.slide+xml"/>
  <Override PartName="/ppt/slides/slide2906.xml" ContentType="application/vnd.openxmlformats-officedocument.presentationml.slide+xml"/>
  <Override PartName="/ppt/slides/slide2907.xml" ContentType="application/vnd.openxmlformats-officedocument.presentationml.slide+xml"/>
  <Override PartName="/ppt/slides/slide2908.xml" ContentType="application/vnd.openxmlformats-officedocument.presentationml.slide+xml"/>
  <Override PartName="/ppt/slides/slide2909.xml" ContentType="application/vnd.openxmlformats-officedocument.presentationml.slide+xml"/>
  <Override PartName="/ppt/slides/slide2910.xml" ContentType="application/vnd.openxmlformats-officedocument.presentationml.slide+xml"/>
  <Override PartName="/ppt/slides/slide2911.xml" ContentType="application/vnd.openxmlformats-officedocument.presentationml.slide+xml"/>
  <Override PartName="/ppt/slides/slide2912.xml" ContentType="application/vnd.openxmlformats-officedocument.presentationml.slide+xml"/>
  <Override PartName="/ppt/slides/slide2913.xml" ContentType="application/vnd.openxmlformats-officedocument.presentationml.slide+xml"/>
  <Override PartName="/ppt/slides/slide2914.xml" ContentType="application/vnd.openxmlformats-officedocument.presentationml.slide+xml"/>
  <Override PartName="/ppt/slides/slide2915.xml" ContentType="application/vnd.openxmlformats-officedocument.presentationml.slide+xml"/>
  <Override PartName="/ppt/slides/slide2916.xml" ContentType="application/vnd.openxmlformats-officedocument.presentationml.slide+xml"/>
  <Override PartName="/ppt/slides/slide2917.xml" ContentType="application/vnd.openxmlformats-officedocument.presentationml.slide+xml"/>
  <Override PartName="/ppt/slides/slide2918.xml" ContentType="application/vnd.openxmlformats-officedocument.presentationml.slide+xml"/>
  <Override PartName="/ppt/slides/slide2919.xml" ContentType="application/vnd.openxmlformats-officedocument.presentationml.slide+xml"/>
  <Override PartName="/ppt/slides/slide2920.xml" ContentType="application/vnd.openxmlformats-officedocument.presentationml.slide+xml"/>
  <Override PartName="/ppt/slides/slide2921.xml" ContentType="application/vnd.openxmlformats-officedocument.presentationml.slide+xml"/>
  <Override PartName="/ppt/slides/slide2922.xml" ContentType="application/vnd.openxmlformats-officedocument.presentationml.slide+xml"/>
  <Override PartName="/ppt/slides/slide2923.xml" ContentType="application/vnd.openxmlformats-officedocument.presentationml.slide+xml"/>
  <Override PartName="/ppt/slides/slide2924.xml" ContentType="application/vnd.openxmlformats-officedocument.presentationml.slide+xml"/>
  <Override PartName="/ppt/slides/slide2925.xml" ContentType="application/vnd.openxmlformats-officedocument.presentationml.slide+xml"/>
  <Override PartName="/ppt/slides/slide2926.xml" ContentType="application/vnd.openxmlformats-officedocument.presentationml.slide+xml"/>
  <Override PartName="/ppt/slides/slide2927.xml" ContentType="application/vnd.openxmlformats-officedocument.presentationml.slide+xml"/>
  <Override PartName="/ppt/slides/slide2928.xml" ContentType="application/vnd.openxmlformats-officedocument.presentationml.slide+xml"/>
  <Override PartName="/ppt/slides/slide2929.xml" ContentType="application/vnd.openxmlformats-officedocument.presentationml.slide+xml"/>
  <Override PartName="/ppt/slides/slide2930.xml" ContentType="application/vnd.openxmlformats-officedocument.presentationml.slide+xml"/>
  <Override PartName="/ppt/slides/slide2931.xml" ContentType="application/vnd.openxmlformats-officedocument.presentationml.slide+xml"/>
  <Override PartName="/ppt/slides/slide2932.xml" ContentType="application/vnd.openxmlformats-officedocument.presentationml.slide+xml"/>
  <Override PartName="/ppt/slides/slide2933.xml" ContentType="application/vnd.openxmlformats-officedocument.presentationml.slide+xml"/>
  <Override PartName="/ppt/slides/slide2934.xml" ContentType="application/vnd.openxmlformats-officedocument.presentationml.slide+xml"/>
  <Override PartName="/ppt/slides/slide2935.xml" ContentType="application/vnd.openxmlformats-officedocument.presentationml.slide+xml"/>
  <Override PartName="/ppt/slides/slide2936.xml" ContentType="application/vnd.openxmlformats-officedocument.presentationml.slide+xml"/>
  <Override PartName="/ppt/slides/slide2937.xml" ContentType="application/vnd.openxmlformats-officedocument.presentationml.slide+xml"/>
  <Override PartName="/ppt/slides/slide2938.xml" ContentType="application/vnd.openxmlformats-officedocument.presentationml.slide+xml"/>
  <Override PartName="/ppt/slides/slide2939.xml" ContentType="application/vnd.openxmlformats-officedocument.presentationml.slide+xml"/>
  <Override PartName="/ppt/slides/slide2940.xml" ContentType="application/vnd.openxmlformats-officedocument.presentationml.slide+xml"/>
  <Override PartName="/ppt/slides/slide2941.xml" ContentType="application/vnd.openxmlformats-officedocument.presentationml.slide+xml"/>
  <Override PartName="/ppt/slides/slide2942.xml" ContentType="application/vnd.openxmlformats-officedocument.presentationml.slide+xml"/>
  <Override PartName="/ppt/slides/slide2943.xml" ContentType="application/vnd.openxmlformats-officedocument.presentationml.slide+xml"/>
  <Override PartName="/ppt/slides/slide2944.xml" ContentType="application/vnd.openxmlformats-officedocument.presentationml.slide+xml"/>
  <Override PartName="/ppt/slides/slide2945.xml" ContentType="application/vnd.openxmlformats-officedocument.presentationml.slide+xml"/>
  <Override PartName="/ppt/slides/slide2946.xml" ContentType="application/vnd.openxmlformats-officedocument.presentationml.slide+xml"/>
  <Override PartName="/ppt/slides/slide2947.xml" ContentType="application/vnd.openxmlformats-officedocument.presentationml.slide+xml"/>
  <Override PartName="/ppt/slides/slide2948.xml" ContentType="application/vnd.openxmlformats-officedocument.presentationml.slide+xml"/>
  <Override PartName="/ppt/slides/slide2949.xml" ContentType="application/vnd.openxmlformats-officedocument.presentationml.slide+xml"/>
  <Override PartName="/ppt/slides/slide2950.xml" ContentType="application/vnd.openxmlformats-officedocument.presentationml.slide+xml"/>
  <Override PartName="/ppt/slides/slide2951.xml" ContentType="application/vnd.openxmlformats-officedocument.presentationml.slide+xml"/>
  <Override PartName="/ppt/slides/slide2952.xml" ContentType="application/vnd.openxmlformats-officedocument.presentationml.slide+xml"/>
  <Override PartName="/ppt/slides/slide2953.xml" ContentType="application/vnd.openxmlformats-officedocument.presentationml.slide+xml"/>
  <Override PartName="/ppt/slides/slide2954.xml" ContentType="application/vnd.openxmlformats-officedocument.presentationml.slide+xml"/>
  <Override PartName="/ppt/slides/slide2955.xml" ContentType="application/vnd.openxmlformats-officedocument.presentationml.slide+xml"/>
  <Override PartName="/ppt/slides/slide2956.xml" ContentType="application/vnd.openxmlformats-officedocument.presentationml.slide+xml"/>
  <Override PartName="/ppt/slides/slide2957.xml" ContentType="application/vnd.openxmlformats-officedocument.presentationml.slide+xml"/>
  <Override PartName="/ppt/slides/slide2958.xml" ContentType="application/vnd.openxmlformats-officedocument.presentationml.slide+xml"/>
  <Override PartName="/ppt/slides/slide2959.xml" ContentType="application/vnd.openxmlformats-officedocument.presentationml.slide+xml"/>
  <Override PartName="/ppt/slides/slide2960.xml" ContentType="application/vnd.openxmlformats-officedocument.presentationml.slide+xml"/>
  <Override PartName="/ppt/slides/slide2961.xml" ContentType="application/vnd.openxmlformats-officedocument.presentationml.slide+xml"/>
  <Override PartName="/ppt/slides/slide2962.xml" ContentType="application/vnd.openxmlformats-officedocument.presentationml.slide+xml"/>
  <Override PartName="/ppt/slides/slide2963.xml" ContentType="application/vnd.openxmlformats-officedocument.presentationml.slide+xml"/>
  <Override PartName="/ppt/slides/slide2964.xml" ContentType="application/vnd.openxmlformats-officedocument.presentationml.slide+xml"/>
  <Override PartName="/ppt/slides/slide2965.xml" ContentType="application/vnd.openxmlformats-officedocument.presentationml.slide+xml"/>
  <Override PartName="/ppt/slides/slide2966.xml" ContentType="application/vnd.openxmlformats-officedocument.presentationml.slide+xml"/>
  <Override PartName="/ppt/slides/slide2967.xml" ContentType="application/vnd.openxmlformats-officedocument.presentationml.slide+xml"/>
  <Override PartName="/ppt/slides/slide2968.xml" ContentType="application/vnd.openxmlformats-officedocument.presentationml.slide+xml"/>
  <Override PartName="/ppt/slides/slide2969.xml" ContentType="application/vnd.openxmlformats-officedocument.presentationml.slide+xml"/>
  <Override PartName="/ppt/slides/slide2970.xml" ContentType="application/vnd.openxmlformats-officedocument.presentationml.slide+xml"/>
  <Override PartName="/ppt/slides/slide2971.xml" ContentType="application/vnd.openxmlformats-officedocument.presentationml.slide+xml"/>
  <Override PartName="/ppt/slides/slide2972.xml" ContentType="application/vnd.openxmlformats-officedocument.presentationml.slide+xml"/>
  <Override PartName="/ppt/slides/slide2973.xml" ContentType="application/vnd.openxmlformats-officedocument.presentationml.slide+xml"/>
  <Override PartName="/ppt/slides/slide2974.xml" ContentType="application/vnd.openxmlformats-officedocument.presentationml.slide+xml"/>
  <Override PartName="/ppt/slides/slide2975.xml" ContentType="application/vnd.openxmlformats-officedocument.presentationml.slide+xml"/>
  <Override PartName="/ppt/slides/slide2976.xml" ContentType="application/vnd.openxmlformats-officedocument.presentationml.slide+xml"/>
  <Override PartName="/ppt/slides/slide2977.xml" ContentType="application/vnd.openxmlformats-officedocument.presentationml.slide+xml"/>
  <Override PartName="/ppt/slides/slide2978.xml" ContentType="application/vnd.openxmlformats-officedocument.presentationml.slide+xml"/>
  <Override PartName="/ppt/slides/slide2979.xml" ContentType="application/vnd.openxmlformats-officedocument.presentationml.slide+xml"/>
  <Override PartName="/ppt/slides/slide2980.xml" ContentType="application/vnd.openxmlformats-officedocument.presentationml.slide+xml"/>
  <Override PartName="/ppt/slides/slide2981.xml" ContentType="application/vnd.openxmlformats-officedocument.presentationml.slide+xml"/>
  <Override PartName="/ppt/slides/slide2982.xml" ContentType="application/vnd.openxmlformats-officedocument.presentationml.slide+xml"/>
  <Override PartName="/ppt/slides/slide2983.xml" ContentType="application/vnd.openxmlformats-officedocument.presentationml.slide+xml"/>
  <Override PartName="/ppt/slides/slide2984.xml" ContentType="application/vnd.openxmlformats-officedocument.presentationml.slide+xml"/>
  <Override PartName="/ppt/slides/slide2985.xml" ContentType="application/vnd.openxmlformats-officedocument.presentationml.slide+xml"/>
  <Override PartName="/ppt/slides/slide2986.xml" ContentType="application/vnd.openxmlformats-officedocument.presentationml.slide+xml"/>
  <Override PartName="/ppt/slides/slide2987.xml" ContentType="application/vnd.openxmlformats-officedocument.presentationml.slide+xml"/>
  <Override PartName="/ppt/slides/slide2988.xml" ContentType="application/vnd.openxmlformats-officedocument.presentationml.slide+xml"/>
  <Override PartName="/ppt/slides/slide2989.xml" ContentType="application/vnd.openxmlformats-officedocument.presentationml.slide+xml"/>
  <Override PartName="/ppt/slides/slide2990.xml" ContentType="application/vnd.openxmlformats-officedocument.presentationml.slide+xml"/>
  <Override PartName="/ppt/slides/slide2991.xml" ContentType="application/vnd.openxmlformats-officedocument.presentationml.slide+xml"/>
  <Override PartName="/ppt/slides/slide2992.xml" ContentType="application/vnd.openxmlformats-officedocument.presentationml.slide+xml"/>
  <Override PartName="/ppt/slides/slide2993.xml" ContentType="application/vnd.openxmlformats-officedocument.presentationml.slide+xml"/>
  <Override PartName="/ppt/slides/slide2994.xml" ContentType="application/vnd.openxmlformats-officedocument.presentationml.slide+xml"/>
  <Override PartName="/ppt/slides/slide2995.xml" ContentType="application/vnd.openxmlformats-officedocument.presentationml.slide+xml"/>
  <Override PartName="/ppt/slides/slide2996.xml" ContentType="application/vnd.openxmlformats-officedocument.presentationml.slide+xml"/>
  <Override PartName="/ppt/slides/slide2997.xml" ContentType="application/vnd.openxmlformats-officedocument.presentationml.slide+xml"/>
  <Override PartName="/ppt/slides/slide2998.xml" ContentType="application/vnd.openxmlformats-officedocument.presentationml.slide+xml"/>
  <Override PartName="/ppt/slides/slide2999.xml" ContentType="application/vnd.openxmlformats-officedocument.presentationml.slide+xml"/>
  <Override PartName="/ppt/slides/slide3000.xml" ContentType="application/vnd.openxmlformats-officedocument.presentationml.slide+xml"/>
  <Override PartName="/ppt/slides/slide3001.xml" ContentType="application/vnd.openxmlformats-officedocument.presentationml.slide+xml"/>
  <Override PartName="/ppt/slides/slide3002.xml" ContentType="application/vnd.openxmlformats-officedocument.presentationml.slide+xml"/>
  <Override PartName="/ppt/slides/slide3003.xml" ContentType="application/vnd.openxmlformats-officedocument.presentationml.slide+xml"/>
  <Override PartName="/ppt/slides/slide3004.xml" ContentType="application/vnd.openxmlformats-officedocument.presentationml.slide+xml"/>
  <Override PartName="/ppt/slides/slide3005.xml" ContentType="application/vnd.openxmlformats-officedocument.presentationml.slide+xml"/>
  <Override PartName="/ppt/slides/slide3006.xml" ContentType="application/vnd.openxmlformats-officedocument.presentationml.slide+xml"/>
  <Override PartName="/ppt/slides/slide3007.xml" ContentType="application/vnd.openxmlformats-officedocument.presentationml.slide+xml"/>
  <Override PartName="/ppt/slides/slide3008.xml" ContentType="application/vnd.openxmlformats-officedocument.presentationml.slide+xml"/>
  <Override PartName="/ppt/slides/slide3009.xml" ContentType="application/vnd.openxmlformats-officedocument.presentationml.slide+xml"/>
  <Override PartName="/ppt/slides/slide3010.xml" ContentType="application/vnd.openxmlformats-officedocument.presentationml.slide+xml"/>
  <Override PartName="/ppt/slides/slide3011.xml" ContentType="application/vnd.openxmlformats-officedocument.presentationml.slide+xml"/>
  <Override PartName="/ppt/slides/slide3012.xml" ContentType="application/vnd.openxmlformats-officedocument.presentationml.slide+xml"/>
  <Override PartName="/ppt/slides/slide3013.xml" ContentType="application/vnd.openxmlformats-officedocument.presentationml.slide+xml"/>
  <Override PartName="/ppt/slides/slide3014.xml" ContentType="application/vnd.openxmlformats-officedocument.presentationml.slide+xml"/>
  <Override PartName="/ppt/slides/slide3015.xml" ContentType="application/vnd.openxmlformats-officedocument.presentationml.slide+xml"/>
  <Override PartName="/ppt/slides/slide3016.xml" ContentType="application/vnd.openxmlformats-officedocument.presentationml.slide+xml"/>
  <Override PartName="/ppt/slides/slide3017.xml" ContentType="application/vnd.openxmlformats-officedocument.presentationml.slide+xml"/>
  <Override PartName="/ppt/slides/slide3018.xml" ContentType="application/vnd.openxmlformats-officedocument.presentationml.slide+xml"/>
  <Override PartName="/ppt/slides/slide3019.xml" ContentType="application/vnd.openxmlformats-officedocument.presentationml.slide+xml"/>
  <Override PartName="/ppt/slides/slide3020.xml" ContentType="application/vnd.openxmlformats-officedocument.presentationml.slide+xml"/>
  <Override PartName="/ppt/slides/slide3021.xml" ContentType="application/vnd.openxmlformats-officedocument.presentationml.slide+xml"/>
  <Override PartName="/ppt/slides/slide3022.xml" ContentType="application/vnd.openxmlformats-officedocument.presentationml.slide+xml"/>
  <Override PartName="/ppt/slides/slide3023.xml" ContentType="application/vnd.openxmlformats-officedocument.presentationml.slide+xml"/>
  <Override PartName="/ppt/slides/slide3024.xml" ContentType="application/vnd.openxmlformats-officedocument.presentationml.slide+xml"/>
  <Override PartName="/ppt/slides/slide3025.xml" ContentType="application/vnd.openxmlformats-officedocument.presentationml.slide+xml"/>
  <Override PartName="/ppt/slides/slide3026.xml" ContentType="application/vnd.openxmlformats-officedocument.presentationml.slide+xml"/>
  <Override PartName="/ppt/slides/slide3027.xml" ContentType="application/vnd.openxmlformats-officedocument.presentationml.slide+xml"/>
  <Override PartName="/ppt/slides/slide3028.xml" ContentType="application/vnd.openxmlformats-officedocument.presentationml.slide+xml"/>
  <Override PartName="/ppt/slides/slide3029.xml" ContentType="application/vnd.openxmlformats-officedocument.presentationml.slide+xml"/>
  <Override PartName="/ppt/slides/slide3030.xml" ContentType="application/vnd.openxmlformats-officedocument.presentationml.slide+xml"/>
  <Override PartName="/ppt/slides/slide3031.xml" ContentType="application/vnd.openxmlformats-officedocument.presentationml.slide+xml"/>
  <Override PartName="/ppt/slides/slide3032.xml" ContentType="application/vnd.openxmlformats-officedocument.presentationml.slide+xml"/>
  <Override PartName="/ppt/slides/slide3033.xml" ContentType="application/vnd.openxmlformats-officedocument.presentationml.slide+xml"/>
  <Override PartName="/ppt/slides/slide3034.xml" ContentType="application/vnd.openxmlformats-officedocument.presentationml.slide+xml"/>
  <Override PartName="/ppt/slides/slide3035.xml" ContentType="application/vnd.openxmlformats-officedocument.presentationml.slide+xml"/>
  <Override PartName="/ppt/slides/slide3036.xml" ContentType="application/vnd.openxmlformats-officedocument.presentationml.slide+xml"/>
  <Override PartName="/ppt/slides/slide3037.xml" ContentType="application/vnd.openxmlformats-officedocument.presentationml.slide+xml"/>
  <Override PartName="/ppt/slides/slide3038.xml" ContentType="application/vnd.openxmlformats-officedocument.presentationml.slide+xml"/>
  <Override PartName="/ppt/slides/slide3039.xml" ContentType="application/vnd.openxmlformats-officedocument.presentationml.slide+xml"/>
  <Override PartName="/ppt/slides/slide3040.xml" ContentType="application/vnd.openxmlformats-officedocument.presentationml.slide+xml"/>
  <Override PartName="/ppt/slides/slide3041.xml" ContentType="application/vnd.openxmlformats-officedocument.presentationml.slide+xml"/>
  <Override PartName="/ppt/slides/slide3042.xml" ContentType="application/vnd.openxmlformats-officedocument.presentationml.slide+xml"/>
  <Override PartName="/ppt/slides/slide3043.xml" ContentType="application/vnd.openxmlformats-officedocument.presentationml.slide+xml"/>
  <Override PartName="/ppt/slides/slide3044.xml" ContentType="application/vnd.openxmlformats-officedocument.presentationml.slide+xml"/>
  <Override PartName="/ppt/slides/slide3045.xml" ContentType="application/vnd.openxmlformats-officedocument.presentationml.slide+xml"/>
  <Override PartName="/ppt/slides/slide3046.xml" ContentType="application/vnd.openxmlformats-officedocument.presentationml.slide+xml"/>
  <Override PartName="/ppt/slides/slide3047.xml" ContentType="application/vnd.openxmlformats-officedocument.presentationml.slide+xml"/>
  <Override PartName="/ppt/slides/slide3048.xml" ContentType="application/vnd.openxmlformats-officedocument.presentationml.slide+xml"/>
  <Override PartName="/ppt/slides/slide3049.xml" ContentType="application/vnd.openxmlformats-officedocument.presentationml.slide+xml"/>
  <Override PartName="/ppt/slides/slide3050.xml" ContentType="application/vnd.openxmlformats-officedocument.presentationml.slide+xml"/>
  <Override PartName="/ppt/slides/slide3051.xml" ContentType="application/vnd.openxmlformats-officedocument.presentationml.slide+xml"/>
  <Override PartName="/ppt/slides/slide3052.xml" ContentType="application/vnd.openxmlformats-officedocument.presentationml.slide+xml"/>
  <Override PartName="/ppt/slides/slide3053.xml" ContentType="application/vnd.openxmlformats-officedocument.presentationml.slide+xml"/>
  <Override PartName="/ppt/slides/slide3054.xml" ContentType="application/vnd.openxmlformats-officedocument.presentationml.slide+xml"/>
  <Override PartName="/ppt/slides/slide3055.xml" ContentType="application/vnd.openxmlformats-officedocument.presentationml.slide+xml"/>
  <Override PartName="/ppt/slides/slide3056.xml" ContentType="application/vnd.openxmlformats-officedocument.presentationml.slide+xml"/>
  <Override PartName="/ppt/slides/slide3057.xml" ContentType="application/vnd.openxmlformats-officedocument.presentationml.slide+xml"/>
  <Override PartName="/ppt/slides/slide3058.xml" ContentType="application/vnd.openxmlformats-officedocument.presentationml.slide+xml"/>
  <Override PartName="/ppt/slides/slide3059.xml" ContentType="application/vnd.openxmlformats-officedocument.presentationml.slide+xml"/>
  <Override PartName="/ppt/slides/slide3060.xml" ContentType="application/vnd.openxmlformats-officedocument.presentationml.slide+xml"/>
  <Override PartName="/ppt/slides/slide3061.xml" ContentType="application/vnd.openxmlformats-officedocument.presentationml.slide+xml"/>
  <Override PartName="/ppt/slides/slide3062.xml" ContentType="application/vnd.openxmlformats-officedocument.presentationml.slide+xml"/>
  <Override PartName="/ppt/slides/slide3063.xml" ContentType="application/vnd.openxmlformats-officedocument.presentationml.slide+xml"/>
  <Override PartName="/ppt/slides/slide3064.xml" ContentType="application/vnd.openxmlformats-officedocument.presentationml.slide+xml"/>
  <Override PartName="/ppt/slides/slide3065.xml" ContentType="application/vnd.openxmlformats-officedocument.presentationml.slide+xml"/>
  <Override PartName="/ppt/slides/slide3066.xml" ContentType="application/vnd.openxmlformats-officedocument.presentationml.slide+xml"/>
  <Override PartName="/ppt/slides/slide3067.xml" ContentType="application/vnd.openxmlformats-officedocument.presentationml.slide+xml"/>
  <Override PartName="/ppt/slides/slide3068.xml" ContentType="application/vnd.openxmlformats-officedocument.presentationml.slide+xml"/>
  <Override PartName="/ppt/slides/slide3069.xml" ContentType="application/vnd.openxmlformats-officedocument.presentationml.slide+xml"/>
  <Override PartName="/ppt/slides/slide3070.xml" ContentType="application/vnd.openxmlformats-officedocument.presentationml.slide+xml"/>
  <Override PartName="/ppt/slides/slide3071.xml" ContentType="application/vnd.openxmlformats-officedocument.presentationml.slide+xml"/>
  <Override PartName="/ppt/slides/slide3072.xml" ContentType="application/vnd.openxmlformats-officedocument.presentationml.slide+xml"/>
  <Override PartName="/ppt/slides/slide3073.xml" ContentType="application/vnd.openxmlformats-officedocument.presentationml.slide+xml"/>
  <Override PartName="/ppt/slides/slide3074.xml" ContentType="application/vnd.openxmlformats-officedocument.presentationml.slide+xml"/>
  <Override PartName="/ppt/slides/slide3075.xml" ContentType="application/vnd.openxmlformats-officedocument.presentationml.slide+xml"/>
  <Override PartName="/ppt/slides/slide3076.xml" ContentType="application/vnd.openxmlformats-officedocument.presentationml.slide+xml"/>
  <Override PartName="/ppt/slides/slide3077.xml" ContentType="application/vnd.openxmlformats-officedocument.presentationml.slide+xml"/>
  <Override PartName="/ppt/slides/slide3078.xml" ContentType="application/vnd.openxmlformats-officedocument.presentationml.slide+xml"/>
  <Override PartName="/ppt/slides/slide3079.xml" ContentType="application/vnd.openxmlformats-officedocument.presentationml.slide+xml"/>
  <Override PartName="/ppt/slides/slide3080.xml" ContentType="application/vnd.openxmlformats-officedocument.presentationml.slide+xml"/>
  <Override PartName="/ppt/slides/slide3081.xml" ContentType="application/vnd.openxmlformats-officedocument.presentationml.slide+xml"/>
  <Override PartName="/ppt/slides/slide3082.xml" ContentType="application/vnd.openxmlformats-officedocument.presentationml.slide+xml"/>
  <Override PartName="/ppt/slides/slide3083.xml" ContentType="application/vnd.openxmlformats-officedocument.presentationml.slide+xml"/>
  <Override PartName="/ppt/slides/slide3084.xml" ContentType="application/vnd.openxmlformats-officedocument.presentationml.slide+xml"/>
  <Override PartName="/ppt/slides/slide3085.xml" ContentType="application/vnd.openxmlformats-officedocument.presentationml.slide+xml"/>
  <Override PartName="/ppt/slides/slide3086.xml" ContentType="application/vnd.openxmlformats-officedocument.presentationml.slide+xml"/>
  <Override PartName="/ppt/slides/slide3087.xml" ContentType="application/vnd.openxmlformats-officedocument.presentationml.slide+xml"/>
  <Override PartName="/ppt/slides/slide3088.xml" ContentType="application/vnd.openxmlformats-officedocument.presentationml.slide+xml"/>
  <Override PartName="/ppt/slides/slide3089.xml" ContentType="application/vnd.openxmlformats-officedocument.presentationml.slide+xml"/>
  <Override PartName="/ppt/slides/slide3090.xml" ContentType="application/vnd.openxmlformats-officedocument.presentationml.slide+xml"/>
  <Override PartName="/ppt/slides/slide3091.xml" ContentType="application/vnd.openxmlformats-officedocument.presentationml.slide+xml"/>
  <Override PartName="/ppt/slides/slide3092.xml" ContentType="application/vnd.openxmlformats-officedocument.presentationml.slide+xml"/>
  <Override PartName="/ppt/slides/slide3093.xml" ContentType="application/vnd.openxmlformats-officedocument.presentationml.slide+xml"/>
  <Override PartName="/ppt/slides/slide3094.xml" ContentType="application/vnd.openxmlformats-officedocument.presentationml.slide+xml"/>
  <Override PartName="/ppt/slides/slide3095.xml" ContentType="application/vnd.openxmlformats-officedocument.presentationml.slide+xml"/>
  <Override PartName="/ppt/slides/slide3096.xml" ContentType="application/vnd.openxmlformats-officedocument.presentationml.slide+xml"/>
  <Override PartName="/ppt/slides/slide3097.xml" ContentType="application/vnd.openxmlformats-officedocument.presentationml.slide+xml"/>
  <Override PartName="/ppt/slides/slide3098.xml" ContentType="application/vnd.openxmlformats-officedocument.presentationml.slide+xml"/>
  <Override PartName="/ppt/slides/slide3099.xml" ContentType="application/vnd.openxmlformats-officedocument.presentationml.slide+xml"/>
  <Override PartName="/ppt/slides/slide3100.xml" ContentType="application/vnd.openxmlformats-officedocument.presentationml.slide+xml"/>
  <Override PartName="/ppt/slides/slide3101.xml" ContentType="application/vnd.openxmlformats-officedocument.presentationml.slide+xml"/>
  <Override PartName="/ppt/slides/slide3102.xml" ContentType="application/vnd.openxmlformats-officedocument.presentationml.slide+xml"/>
  <Override PartName="/ppt/slides/slide3103.xml" ContentType="application/vnd.openxmlformats-officedocument.presentationml.slide+xml"/>
  <Override PartName="/ppt/slides/slide3104.xml" ContentType="application/vnd.openxmlformats-officedocument.presentationml.slide+xml"/>
  <Override PartName="/ppt/slides/slide3105.xml" ContentType="application/vnd.openxmlformats-officedocument.presentationml.slide+xml"/>
  <Override PartName="/ppt/slides/slide3106.xml" ContentType="application/vnd.openxmlformats-officedocument.presentationml.slide+xml"/>
  <Override PartName="/ppt/slides/slide3107.xml" ContentType="application/vnd.openxmlformats-officedocument.presentationml.slide+xml"/>
  <Override PartName="/ppt/slides/slide3108.xml" ContentType="application/vnd.openxmlformats-officedocument.presentationml.slide+xml"/>
  <Override PartName="/ppt/slides/slide3109.xml" ContentType="application/vnd.openxmlformats-officedocument.presentationml.slide+xml"/>
  <Override PartName="/ppt/slides/slide3110.xml" ContentType="application/vnd.openxmlformats-officedocument.presentationml.slide+xml"/>
  <Override PartName="/ppt/slides/slide3111.xml" ContentType="application/vnd.openxmlformats-officedocument.presentationml.slide+xml"/>
  <Override PartName="/ppt/slides/slide3112.xml" ContentType="application/vnd.openxmlformats-officedocument.presentationml.slide+xml"/>
  <Override PartName="/ppt/slides/slide3113.xml" ContentType="application/vnd.openxmlformats-officedocument.presentationml.slide+xml"/>
  <Override PartName="/ppt/slides/slide3114.xml" ContentType="application/vnd.openxmlformats-officedocument.presentationml.slide+xml"/>
  <Override PartName="/ppt/slides/slide3115.xml" ContentType="application/vnd.openxmlformats-officedocument.presentationml.slide+xml"/>
  <Override PartName="/ppt/slides/slide3116.xml" ContentType="application/vnd.openxmlformats-officedocument.presentationml.slide+xml"/>
  <Override PartName="/ppt/slides/slide3117.xml" ContentType="application/vnd.openxmlformats-officedocument.presentationml.slide+xml"/>
  <Override PartName="/ppt/slides/slide3118.xml" ContentType="application/vnd.openxmlformats-officedocument.presentationml.slide+xml"/>
  <Override PartName="/ppt/slides/slide3119.xml" ContentType="application/vnd.openxmlformats-officedocument.presentationml.slide+xml"/>
  <Override PartName="/ppt/slides/slide3120.xml" ContentType="application/vnd.openxmlformats-officedocument.presentationml.slide+xml"/>
  <Override PartName="/ppt/slides/slide3121.xml" ContentType="application/vnd.openxmlformats-officedocument.presentationml.slide+xml"/>
  <Override PartName="/ppt/slides/slide3122.xml" ContentType="application/vnd.openxmlformats-officedocument.presentationml.slide+xml"/>
  <Override PartName="/ppt/slides/slide3123.xml" ContentType="application/vnd.openxmlformats-officedocument.presentationml.slide+xml"/>
  <Override PartName="/ppt/slides/slide3124.xml" ContentType="application/vnd.openxmlformats-officedocument.presentationml.slide+xml"/>
  <Override PartName="/ppt/slides/slide3125.xml" ContentType="application/vnd.openxmlformats-officedocument.presentationml.slide+xml"/>
  <Override PartName="/ppt/slides/slide3126.xml" ContentType="application/vnd.openxmlformats-officedocument.presentationml.slide+xml"/>
  <Override PartName="/ppt/slides/slide3127.xml" ContentType="application/vnd.openxmlformats-officedocument.presentationml.slide+xml"/>
  <Override PartName="/ppt/slides/slide3128.xml" ContentType="application/vnd.openxmlformats-officedocument.presentationml.slide+xml"/>
  <Override PartName="/ppt/slides/slide3129.xml" ContentType="application/vnd.openxmlformats-officedocument.presentationml.slide+xml"/>
  <Override PartName="/ppt/slides/slide3130.xml" ContentType="application/vnd.openxmlformats-officedocument.presentationml.slide+xml"/>
  <Override PartName="/ppt/slides/slide3131.xml" ContentType="application/vnd.openxmlformats-officedocument.presentationml.slide+xml"/>
  <Override PartName="/ppt/slides/slide3132.xml" ContentType="application/vnd.openxmlformats-officedocument.presentationml.slide+xml"/>
  <Override PartName="/ppt/slides/slide3133.xml" ContentType="application/vnd.openxmlformats-officedocument.presentationml.slide+xml"/>
  <Override PartName="/ppt/slides/slide3134.xml" ContentType="application/vnd.openxmlformats-officedocument.presentationml.slide+xml"/>
  <Override PartName="/ppt/slides/slide3135.xml" ContentType="application/vnd.openxmlformats-officedocument.presentationml.slide+xml"/>
  <Override PartName="/ppt/slides/slide3136.xml" ContentType="application/vnd.openxmlformats-officedocument.presentationml.slide+xml"/>
  <Override PartName="/ppt/slides/slide3137.xml" ContentType="application/vnd.openxmlformats-officedocument.presentationml.slide+xml"/>
  <Override PartName="/ppt/slides/slide3138.xml" ContentType="application/vnd.openxmlformats-officedocument.presentationml.slide+xml"/>
  <Override PartName="/ppt/slides/slide3139.xml" ContentType="application/vnd.openxmlformats-officedocument.presentationml.slide+xml"/>
  <Override PartName="/ppt/slides/slide3140.xml" ContentType="application/vnd.openxmlformats-officedocument.presentationml.slide+xml"/>
  <Override PartName="/ppt/slides/slide3141.xml" ContentType="application/vnd.openxmlformats-officedocument.presentationml.slide+xml"/>
  <Override PartName="/ppt/slides/slide3142.xml" ContentType="application/vnd.openxmlformats-officedocument.presentationml.slide+xml"/>
  <Override PartName="/ppt/slides/slide3143.xml" ContentType="application/vnd.openxmlformats-officedocument.presentationml.slide+xml"/>
  <Override PartName="/ppt/slides/slide3144.xml" ContentType="application/vnd.openxmlformats-officedocument.presentationml.slide+xml"/>
  <Override PartName="/ppt/slides/slide3145.xml" ContentType="application/vnd.openxmlformats-officedocument.presentationml.slide+xml"/>
  <Override PartName="/ppt/slides/slide3146.xml" ContentType="application/vnd.openxmlformats-officedocument.presentationml.slide+xml"/>
  <Override PartName="/ppt/slides/slide3147.xml" ContentType="application/vnd.openxmlformats-officedocument.presentationml.slide+xml"/>
  <Override PartName="/ppt/slides/slide3148.xml" ContentType="application/vnd.openxmlformats-officedocument.presentationml.slide+xml"/>
  <Override PartName="/ppt/slides/slide3149.xml" ContentType="application/vnd.openxmlformats-officedocument.presentationml.slide+xml"/>
  <Override PartName="/ppt/slides/slide3150.xml" ContentType="application/vnd.openxmlformats-officedocument.presentationml.slide+xml"/>
  <Override PartName="/ppt/slides/slide3151.xml" ContentType="application/vnd.openxmlformats-officedocument.presentationml.slide+xml"/>
  <Override PartName="/ppt/slides/slide3152.xml" ContentType="application/vnd.openxmlformats-officedocument.presentationml.slide+xml"/>
  <Override PartName="/ppt/slides/slide3153.xml" ContentType="application/vnd.openxmlformats-officedocument.presentationml.slide+xml"/>
  <Override PartName="/ppt/slides/slide3154.xml" ContentType="application/vnd.openxmlformats-officedocument.presentationml.slide+xml"/>
  <Override PartName="/ppt/slides/slide3155.xml" ContentType="application/vnd.openxmlformats-officedocument.presentationml.slide+xml"/>
  <Override PartName="/ppt/slides/slide3156.xml" ContentType="application/vnd.openxmlformats-officedocument.presentationml.slide+xml"/>
  <Override PartName="/ppt/slides/slide3157.xml" ContentType="application/vnd.openxmlformats-officedocument.presentationml.slide+xml"/>
  <Override PartName="/ppt/slides/slide3158.xml" ContentType="application/vnd.openxmlformats-officedocument.presentationml.slide+xml"/>
  <Override PartName="/ppt/slides/slide3159.xml" ContentType="application/vnd.openxmlformats-officedocument.presentationml.slide+xml"/>
  <Override PartName="/ppt/slides/slide3160.xml" ContentType="application/vnd.openxmlformats-officedocument.presentationml.slide+xml"/>
  <Override PartName="/ppt/slides/slide3161.xml" ContentType="application/vnd.openxmlformats-officedocument.presentationml.slide+xml"/>
  <Override PartName="/ppt/slides/slide3162.xml" ContentType="application/vnd.openxmlformats-officedocument.presentationml.slide+xml"/>
  <Override PartName="/ppt/slides/slide3163.xml" ContentType="application/vnd.openxmlformats-officedocument.presentationml.slide+xml"/>
  <Override PartName="/ppt/slides/slide3164.xml" ContentType="application/vnd.openxmlformats-officedocument.presentationml.slide+xml"/>
  <Override PartName="/ppt/slides/slide3165.xml" ContentType="application/vnd.openxmlformats-officedocument.presentationml.slide+xml"/>
  <Override PartName="/ppt/slides/slide3166.xml" ContentType="application/vnd.openxmlformats-officedocument.presentationml.slide+xml"/>
  <Override PartName="/ppt/slides/slide3167.xml" ContentType="application/vnd.openxmlformats-officedocument.presentationml.slide+xml"/>
  <Override PartName="/ppt/slides/slide3168.xml" ContentType="application/vnd.openxmlformats-officedocument.presentationml.slide+xml"/>
  <Override PartName="/ppt/slides/slide3169.xml" ContentType="application/vnd.openxmlformats-officedocument.presentationml.slide+xml"/>
  <Override PartName="/ppt/slides/slide3170.xml" ContentType="application/vnd.openxmlformats-officedocument.presentationml.slide+xml"/>
  <Override PartName="/ppt/slides/slide3171.xml" ContentType="application/vnd.openxmlformats-officedocument.presentationml.slide+xml"/>
  <Override PartName="/ppt/slides/slide3172.xml" ContentType="application/vnd.openxmlformats-officedocument.presentationml.slide+xml"/>
  <Override PartName="/ppt/slides/slide3173.xml" ContentType="application/vnd.openxmlformats-officedocument.presentationml.slide+xml"/>
  <Override PartName="/ppt/slides/slide3174.xml" ContentType="application/vnd.openxmlformats-officedocument.presentationml.slide+xml"/>
  <Override PartName="/ppt/slides/slide3175.xml" ContentType="application/vnd.openxmlformats-officedocument.presentationml.slide+xml"/>
  <Override PartName="/ppt/slides/slide3176.xml" ContentType="application/vnd.openxmlformats-officedocument.presentationml.slide+xml"/>
  <Override PartName="/ppt/slides/slide3177.xml" ContentType="application/vnd.openxmlformats-officedocument.presentationml.slide+xml"/>
  <Override PartName="/ppt/slides/slide3178.xml" ContentType="application/vnd.openxmlformats-officedocument.presentationml.slide+xml"/>
  <Override PartName="/ppt/slides/slide3179.xml" ContentType="application/vnd.openxmlformats-officedocument.presentationml.slide+xml"/>
  <Override PartName="/ppt/slides/slide3180.xml" ContentType="application/vnd.openxmlformats-officedocument.presentationml.slide+xml"/>
  <Override PartName="/ppt/slides/slide3181.xml" ContentType="application/vnd.openxmlformats-officedocument.presentationml.slide+xml"/>
  <Override PartName="/ppt/slides/slide3182.xml" ContentType="application/vnd.openxmlformats-officedocument.presentationml.slide+xml"/>
  <Override PartName="/ppt/slides/slide3183.xml" ContentType="application/vnd.openxmlformats-officedocument.presentationml.slide+xml"/>
  <Override PartName="/ppt/slides/slide3184.xml" ContentType="application/vnd.openxmlformats-officedocument.presentationml.slide+xml"/>
  <Override PartName="/ppt/slides/slide3185.xml" ContentType="application/vnd.openxmlformats-officedocument.presentationml.slide+xml"/>
  <Override PartName="/ppt/slides/slide3186.xml" ContentType="application/vnd.openxmlformats-officedocument.presentationml.slide+xml"/>
  <Override PartName="/ppt/slides/slide3187.xml" ContentType="application/vnd.openxmlformats-officedocument.presentationml.slide+xml"/>
  <Override PartName="/ppt/slides/slide3188.xml" ContentType="application/vnd.openxmlformats-officedocument.presentationml.slide+xml"/>
  <Override PartName="/ppt/slides/slide3189.xml" ContentType="application/vnd.openxmlformats-officedocument.presentationml.slide+xml"/>
  <Override PartName="/ppt/slides/slide3190.xml" ContentType="application/vnd.openxmlformats-officedocument.presentationml.slide+xml"/>
  <Override PartName="/ppt/slides/slide3191.xml" ContentType="application/vnd.openxmlformats-officedocument.presentationml.slide+xml"/>
  <Override PartName="/ppt/slides/slide3192.xml" ContentType="application/vnd.openxmlformats-officedocument.presentationml.slide+xml"/>
  <Override PartName="/ppt/slides/slide3193.xml" ContentType="application/vnd.openxmlformats-officedocument.presentationml.slide+xml"/>
  <Override PartName="/ppt/slides/slide3194.xml" ContentType="application/vnd.openxmlformats-officedocument.presentationml.slide+xml"/>
  <Override PartName="/ppt/slides/slide3195.xml" ContentType="application/vnd.openxmlformats-officedocument.presentationml.slide+xml"/>
  <Override PartName="/ppt/slides/slide3196.xml" ContentType="application/vnd.openxmlformats-officedocument.presentationml.slide+xml"/>
  <Override PartName="/ppt/slides/slide3197.xml" ContentType="application/vnd.openxmlformats-officedocument.presentationml.slide+xml"/>
  <Override PartName="/ppt/slides/slide3198.xml" ContentType="application/vnd.openxmlformats-officedocument.presentationml.slide+xml"/>
  <Override PartName="/ppt/slides/slide3199.xml" ContentType="application/vnd.openxmlformats-officedocument.presentationml.slide+xml"/>
  <Override PartName="/ppt/slides/slide3200.xml" ContentType="application/vnd.openxmlformats-officedocument.presentationml.slide+xml"/>
  <Override PartName="/ppt/slides/slide3201.xml" ContentType="application/vnd.openxmlformats-officedocument.presentationml.slide+xml"/>
  <Override PartName="/ppt/slides/slide3202.xml" ContentType="application/vnd.openxmlformats-officedocument.presentationml.slide+xml"/>
  <Override PartName="/ppt/slides/slide3203.xml" ContentType="application/vnd.openxmlformats-officedocument.presentationml.slide+xml"/>
  <Override PartName="/ppt/slides/slide3204.xml" ContentType="application/vnd.openxmlformats-officedocument.presentationml.slide+xml"/>
  <Override PartName="/ppt/slides/slide3205.xml" ContentType="application/vnd.openxmlformats-officedocument.presentationml.slide+xml"/>
  <Override PartName="/ppt/slides/slide3206.xml" ContentType="application/vnd.openxmlformats-officedocument.presentationml.slide+xml"/>
  <Override PartName="/ppt/slides/slide3207.xml" ContentType="application/vnd.openxmlformats-officedocument.presentationml.slide+xml"/>
  <Override PartName="/ppt/slides/slide3208.xml" ContentType="application/vnd.openxmlformats-officedocument.presentationml.slide+xml"/>
  <Override PartName="/ppt/slides/slide3209.xml" ContentType="application/vnd.openxmlformats-officedocument.presentationml.slide+xml"/>
  <Override PartName="/ppt/slides/slide3210.xml" ContentType="application/vnd.openxmlformats-officedocument.presentationml.slide+xml"/>
  <Override PartName="/ppt/slides/slide3211.xml" ContentType="application/vnd.openxmlformats-officedocument.presentationml.slide+xml"/>
  <Override PartName="/ppt/slides/slide3212.xml" ContentType="application/vnd.openxmlformats-officedocument.presentationml.slide+xml"/>
  <Override PartName="/ppt/slides/slide3213.xml" ContentType="application/vnd.openxmlformats-officedocument.presentationml.slide+xml"/>
  <Override PartName="/ppt/slides/slide3214.xml" ContentType="application/vnd.openxmlformats-officedocument.presentationml.slide+xml"/>
  <Override PartName="/ppt/slides/slide3215.xml" ContentType="application/vnd.openxmlformats-officedocument.presentationml.slide+xml"/>
  <Override PartName="/ppt/slides/slide3216.xml" ContentType="application/vnd.openxmlformats-officedocument.presentationml.slide+xml"/>
  <Override PartName="/ppt/slides/slide3217.xml" ContentType="application/vnd.openxmlformats-officedocument.presentationml.slide+xml"/>
  <Override PartName="/ppt/slides/slide3218.xml" ContentType="application/vnd.openxmlformats-officedocument.presentationml.slide+xml"/>
  <Override PartName="/ppt/slides/slide3219.xml" ContentType="application/vnd.openxmlformats-officedocument.presentationml.slide+xml"/>
  <Override PartName="/ppt/slides/slide3220.xml" ContentType="application/vnd.openxmlformats-officedocument.presentationml.slide+xml"/>
  <Override PartName="/ppt/slides/slide3221.xml" ContentType="application/vnd.openxmlformats-officedocument.presentationml.slide+xml"/>
  <Override PartName="/ppt/slides/slide3222.xml" ContentType="application/vnd.openxmlformats-officedocument.presentationml.slide+xml"/>
  <Override PartName="/ppt/slides/slide3223.xml" ContentType="application/vnd.openxmlformats-officedocument.presentationml.slide+xml"/>
  <Override PartName="/ppt/slides/slide3224.xml" ContentType="application/vnd.openxmlformats-officedocument.presentationml.slide+xml"/>
  <Override PartName="/ppt/slides/slide3225.xml" ContentType="application/vnd.openxmlformats-officedocument.presentationml.slide+xml"/>
  <Override PartName="/ppt/slides/slide3226.xml" ContentType="application/vnd.openxmlformats-officedocument.presentationml.slide+xml"/>
  <Override PartName="/ppt/slides/slide3227.xml" ContentType="application/vnd.openxmlformats-officedocument.presentationml.slide+xml"/>
  <Override PartName="/ppt/slides/slide3228.xml" ContentType="application/vnd.openxmlformats-officedocument.presentationml.slide+xml"/>
  <Override PartName="/ppt/slides/slide3229.xml" ContentType="application/vnd.openxmlformats-officedocument.presentationml.slide+xml"/>
  <Override PartName="/ppt/slides/slide3230.xml" ContentType="application/vnd.openxmlformats-officedocument.presentationml.slide+xml"/>
  <Override PartName="/ppt/slides/slide3231.xml" ContentType="application/vnd.openxmlformats-officedocument.presentationml.slide+xml"/>
  <Override PartName="/ppt/slides/slide3232.xml" ContentType="application/vnd.openxmlformats-officedocument.presentationml.slide+xml"/>
  <Override PartName="/ppt/slides/slide3233.xml" ContentType="application/vnd.openxmlformats-officedocument.presentationml.slide+xml"/>
  <Override PartName="/ppt/slides/slide3234.xml" ContentType="application/vnd.openxmlformats-officedocument.presentationml.slide+xml"/>
  <Override PartName="/ppt/slides/slide3235.xml" ContentType="application/vnd.openxmlformats-officedocument.presentationml.slide+xml"/>
  <Override PartName="/ppt/slides/slide3236.xml" ContentType="application/vnd.openxmlformats-officedocument.presentationml.slide+xml"/>
  <Override PartName="/ppt/slides/slide3237.xml" ContentType="application/vnd.openxmlformats-officedocument.presentationml.slide+xml"/>
  <Override PartName="/ppt/slides/slide3238.xml" ContentType="application/vnd.openxmlformats-officedocument.presentationml.slide+xml"/>
  <Override PartName="/ppt/slides/slide3239.xml" ContentType="application/vnd.openxmlformats-officedocument.presentationml.slide+xml"/>
  <Override PartName="/ppt/slides/slide3240.xml" ContentType="application/vnd.openxmlformats-officedocument.presentationml.slide+xml"/>
  <Override PartName="/ppt/slides/slide3241.xml" ContentType="application/vnd.openxmlformats-officedocument.presentationml.slide+xml"/>
  <Override PartName="/ppt/slides/slide3242.xml" ContentType="application/vnd.openxmlformats-officedocument.presentationml.slide+xml"/>
  <Override PartName="/ppt/slides/slide3243.xml" ContentType="application/vnd.openxmlformats-officedocument.presentationml.slide+xml"/>
  <Override PartName="/ppt/slides/slide3244.xml" ContentType="application/vnd.openxmlformats-officedocument.presentationml.slide+xml"/>
  <Override PartName="/ppt/slides/slide3245.xml" ContentType="application/vnd.openxmlformats-officedocument.presentationml.slide+xml"/>
  <Override PartName="/ppt/slides/slide3246.xml" ContentType="application/vnd.openxmlformats-officedocument.presentationml.slide+xml"/>
  <Override PartName="/ppt/slides/slide3247.xml" ContentType="application/vnd.openxmlformats-officedocument.presentationml.slide+xml"/>
  <Override PartName="/ppt/slides/slide3248.xml" ContentType="application/vnd.openxmlformats-officedocument.presentationml.slide+xml"/>
  <Override PartName="/ppt/slides/slide3249.xml" ContentType="application/vnd.openxmlformats-officedocument.presentationml.slide+xml"/>
  <Override PartName="/ppt/slides/slide3250.xml" ContentType="application/vnd.openxmlformats-officedocument.presentationml.slide+xml"/>
  <Override PartName="/ppt/slides/slide3251.xml" ContentType="application/vnd.openxmlformats-officedocument.presentationml.slide+xml"/>
  <Override PartName="/ppt/slides/slide3252.xml" ContentType="application/vnd.openxmlformats-officedocument.presentationml.slide+xml"/>
  <Override PartName="/ppt/slides/slide3253.xml" ContentType="application/vnd.openxmlformats-officedocument.presentationml.slide+xml"/>
  <Override PartName="/ppt/slides/slide3254.xml" ContentType="application/vnd.openxmlformats-officedocument.presentationml.slide+xml"/>
  <Override PartName="/ppt/slides/slide3255.xml" ContentType="application/vnd.openxmlformats-officedocument.presentationml.slide+xml"/>
  <Override PartName="/ppt/slides/slide3256.xml" ContentType="application/vnd.openxmlformats-officedocument.presentationml.slide+xml"/>
  <Override PartName="/ppt/slides/slide3257.xml" ContentType="application/vnd.openxmlformats-officedocument.presentationml.slide+xml"/>
  <Override PartName="/ppt/slides/slide3258.xml" ContentType="application/vnd.openxmlformats-officedocument.presentationml.slide+xml"/>
  <Override PartName="/ppt/slides/slide3259.xml" ContentType="application/vnd.openxmlformats-officedocument.presentationml.slide+xml"/>
  <Override PartName="/ppt/slides/slide3260.xml" ContentType="application/vnd.openxmlformats-officedocument.presentationml.slide+xml"/>
  <Override PartName="/ppt/slides/slide3261.xml" ContentType="application/vnd.openxmlformats-officedocument.presentationml.slide+xml"/>
  <Override PartName="/ppt/slides/slide3262.xml" ContentType="application/vnd.openxmlformats-officedocument.presentationml.slide+xml"/>
  <Override PartName="/ppt/slides/slide3263.xml" ContentType="application/vnd.openxmlformats-officedocument.presentationml.slide+xml"/>
  <Override PartName="/ppt/slides/slide3264.xml" ContentType="application/vnd.openxmlformats-officedocument.presentationml.slide+xml"/>
  <Override PartName="/ppt/slides/slide3265.xml" ContentType="application/vnd.openxmlformats-officedocument.presentationml.slide+xml"/>
  <Override PartName="/ppt/slides/slide3266.xml" ContentType="application/vnd.openxmlformats-officedocument.presentationml.slide+xml"/>
  <Override PartName="/ppt/slides/slide3267.xml" ContentType="application/vnd.openxmlformats-officedocument.presentationml.slide+xml"/>
  <Override PartName="/ppt/slides/slide3268.xml" ContentType="application/vnd.openxmlformats-officedocument.presentationml.slide+xml"/>
  <Override PartName="/ppt/slides/slide3269.xml" ContentType="application/vnd.openxmlformats-officedocument.presentationml.slide+xml"/>
  <Override PartName="/ppt/slides/slide3270.xml" ContentType="application/vnd.openxmlformats-officedocument.presentationml.slide+xml"/>
  <Override PartName="/ppt/slides/slide3271.xml" ContentType="application/vnd.openxmlformats-officedocument.presentationml.slide+xml"/>
  <Override PartName="/ppt/slides/slide3272.xml" ContentType="application/vnd.openxmlformats-officedocument.presentationml.slide+xml"/>
  <Override PartName="/ppt/slides/slide3273.xml" ContentType="application/vnd.openxmlformats-officedocument.presentationml.slide+xml"/>
  <Override PartName="/ppt/slides/slide3274.xml" ContentType="application/vnd.openxmlformats-officedocument.presentationml.slide+xml"/>
  <Override PartName="/ppt/slides/slide3275.xml" ContentType="application/vnd.openxmlformats-officedocument.presentationml.slide+xml"/>
  <Override PartName="/ppt/slides/slide3276.xml" ContentType="application/vnd.openxmlformats-officedocument.presentationml.slide+xml"/>
  <Override PartName="/ppt/slides/slide3277.xml" ContentType="application/vnd.openxmlformats-officedocument.presentationml.slide+xml"/>
  <Override PartName="/ppt/slides/slide3278.xml" ContentType="application/vnd.openxmlformats-officedocument.presentationml.slide+xml"/>
  <Override PartName="/ppt/slides/slide3279.xml" ContentType="application/vnd.openxmlformats-officedocument.presentationml.slide+xml"/>
  <Override PartName="/ppt/slides/slide3280.xml" ContentType="application/vnd.openxmlformats-officedocument.presentationml.slide+xml"/>
  <Override PartName="/ppt/slides/slide3281.xml" ContentType="application/vnd.openxmlformats-officedocument.presentationml.slide+xml"/>
  <Override PartName="/ppt/slides/slide3282.xml" ContentType="application/vnd.openxmlformats-officedocument.presentationml.slide+xml"/>
  <Override PartName="/ppt/slides/slide3283.xml" ContentType="application/vnd.openxmlformats-officedocument.presentationml.slide+xml"/>
  <Override PartName="/ppt/slides/slide3284.xml" ContentType="application/vnd.openxmlformats-officedocument.presentationml.slide+xml"/>
  <Override PartName="/ppt/slides/slide3285.xml" ContentType="application/vnd.openxmlformats-officedocument.presentationml.slide+xml"/>
  <Override PartName="/ppt/slides/slide3286.xml" ContentType="application/vnd.openxmlformats-officedocument.presentationml.slide+xml"/>
  <Override PartName="/ppt/slides/slide3287.xml" ContentType="application/vnd.openxmlformats-officedocument.presentationml.slide+xml"/>
  <Override PartName="/ppt/slides/slide3288.xml" ContentType="application/vnd.openxmlformats-officedocument.presentationml.slide+xml"/>
  <Override PartName="/ppt/slides/slide3289.xml" ContentType="application/vnd.openxmlformats-officedocument.presentationml.slide+xml"/>
  <Override PartName="/ppt/slides/slide3290.xml" ContentType="application/vnd.openxmlformats-officedocument.presentationml.slide+xml"/>
  <Override PartName="/ppt/slides/slide3291.xml" ContentType="application/vnd.openxmlformats-officedocument.presentationml.slide+xml"/>
  <Override PartName="/ppt/slides/slide3292.xml" ContentType="application/vnd.openxmlformats-officedocument.presentationml.slide+xml"/>
  <Override PartName="/ppt/slides/slide3293.xml" ContentType="application/vnd.openxmlformats-officedocument.presentationml.slide+xml"/>
  <Override PartName="/ppt/slides/slide3294.xml" ContentType="application/vnd.openxmlformats-officedocument.presentationml.slide+xml"/>
  <Override PartName="/ppt/slides/slide3295.xml" ContentType="application/vnd.openxmlformats-officedocument.presentationml.slide+xml"/>
  <Override PartName="/ppt/slides/slide3296.xml" ContentType="application/vnd.openxmlformats-officedocument.presentationml.slide+xml"/>
  <Override PartName="/ppt/slides/slide3297.xml" ContentType="application/vnd.openxmlformats-officedocument.presentationml.slide+xml"/>
  <Override PartName="/ppt/slides/slide3298.xml" ContentType="application/vnd.openxmlformats-officedocument.presentationml.slide+xml"/>
  <Override PartName="/ppt/slides/slide3299.xml" ContentType="application/vnd.openxmlformats-officedocument.presentationml.slide+xml"/>
  <Override PartName="/ppt/slides/slide3300.xml" ContentType="application/vnd.openxmlformats-officedocument.presentationml.slide+xml"/>
  <Override PartName="/ppt/slides/slide3301.xml" ContentType="application/vnd.openxmlformats-officedocument.presentationml.slide+xml"/>
  <Override PartName="/ppt/slides/slide3302.xml" ContentType="application/vnd.openxmlformats-officedocument.presentationml.slide+xml"/>
  <Override PartName="/ppt/slides/slide3303.xml" ContentType="application/vnd.openxmlformats-officedocument.presentationml.slide+xml"/>
  <Override PartName="/ppt/slides/slide3304.xml" ContentType="application/vnd.openxmlformats-officedocument.presentationml.slide+xml"/>
  <Override PartName="/ppt/slides/slide3305.xml" ContentType="application/vnd.openxmlformats-officedocument.presentationml.slide+xml"/>
  <Override PartName="/ppt/slides/slide3306.xml" ContentType="application/vnd.openxmlformats-officedocument.presentationml.slide+xml"/>
  <Override PartName="/ppt/slides/slide3307.xml" ContentType="application/vnd.openxmlformats-officedocument.presentationml.slide+xml"/>
  <Override PartName="/ppt/slides/slide3308.xml" ContentType="application/vnd.openxmlformats-officedocument.presentationml.slide+xml"/>
  <Override PartName="/ppt/slides/slide3309.xml" ContentType="application/vnd.openxmlformats-officedocument.presentationml.slide+xml"/>
  <Override PartName="/ppt/slides/slide3310.xml" ContentType="application/vnd.openxmlformats-officedocument.presentationml.slide+xml"/>
  <Override PartName="/ppt/slides/slide3311.xml" ContentType="application/vnd.openxmlformats-officedocument.presentationml.slide+xml"/>
  <Override PartName="/ppt/slides/slide3312.xml" ContentType="application/vnd.openxmlformats-officedocument.presentationml.slide+xml"/>
  <Override PartName="/ppt/slides/slide3313.xml" ContentType="application/vnd.openxmlformats-officedocument.presentationml.slide+xml"/>
  <Override PartName="/ppt/slides/slide3314.xml" ContentType="application/vnd.openxmlformats-officedocument.presentationml.slide+xml"/>
  <Override PartName="/ppt/slides/slide3315.xml" ContentType="application/vnd.openxmlformats-officedocument.presentationml.slide+xml"/>
  <Override PartName="/ppt/slides/slide3316.xml" ContentType="application/vnd.openxmlformats-officedocument.presentationml.slide+xml"/>
  <Override PartName="/ppt/slides/slide3317.xml" ContentType="application/vnd.openxmlformats-officedocument.presentationml.slide+xml"/>
  <Override PartName="/ppt/slides/slide3318.xml" ContentType="application/vnd.openxmlformats-officedocument.presentationml.slide+xml"/>
  <Override PartName="/ppt/slides/slide3319.xml" ContentType="application/vnd.openxmlformats-officedocument.presentationml.slide+xml"/>
  <Override PartName="/ppt/slides/slide3320.xml" ContentType="application/vnd.openxmlformats-officedocument.presentationml.slide+xml"/>
  <Override PartName="/ppt/slides/slide3321.xml" ContentType="application/vnd.openxmlformats-officedocument.presentationml.slide+xml"/>
  <Override PartName="/ppt/slides/slide3322.xml" ContentType="application/vnd.openxmlformats-officedocument.presentationml.slide+xml"/>
  <Override PartName="/ppt/slides/slide3323.xml" ContentType="application/vnd.openxmlformats-officedocument.presentationml.slide+xml"/>
  <Override PartName="/ppt/slides/slide3324.xml" ContentType="application/vnd.openxmlformats-officedocument.presentationml.slide+xml"/>
  <Override PartName="/ppt/slides/slide3325.xml" ContentType="application/vnd.openxmlformats-officedocument.presentationml.slide+xml"/>
  <Override PartName="/ppt/slides/slide3326.xml" ContentType="application/vnd.openxmlformats-officedocument.presentationml.slide+xml"/>
  <Override PartName="/ppt/slides/slide3327.xml" ContentType="application/vnd.openxmlformats-officedocument.presentationml.slide+xml"/>
  <Override PartName="/ppt/slides/slide3328.xml" ContentType="application/vnd.openxmlformats-officedocument.presentationml.slide+xml"/>
  <Override PartName="/ppt/slides/slide3329.xml" ContentType="application/vnd.openxmlformats-officedocument.presentationml.slide+xml"/>
  <Override PartName="/ppt/slides/slide3330.xml" ContentType="application/vnd.openxmlformats-officedocument.presentationml.slide+xml"/>
  <Override PartName="/ppt/slides/slide3331.xml" ContentType="application/vnd.openxmlformats-officedocument.presentationml.slide+xml"/>
  <Override PartName="/ppt/slides/slide3332.xml" ContentType="application/vnd.openxmlformats-officedocument.presentationml.slide+xml"/>
  <Override PartName="/ppt/slides/slide3333.xml" ContentType="application/vnd.openxmlformats-officedocument.presentationml.slide+xml"/>
  <Override PartName="/ppt/slides/slide3334.xml" ContentType="application/vnd.openxmlformats-officedocument.presentationml.slide+xml"/>
  <Override PartName="/ppt/slides/slide3335.xml" ContentType="application/vnd.openxmlformats-officedocument.presentationml.slide+xml"/>
  <Override PartName="/ppt/slides/slide3336.xml" ContentType="application/vnd.openxmlformats-officedocument.presentationml.slide+xml"/>
  <Override PartName="/ppt/slides/slide3337.xml" ContentType="application/vnd.openxmlformats-officedocument.presentationml.slide+xml"/>
  <Override PartName="/ppt/slides/slide3338.xml" ContentType="application/vnd.openxmlformats-officedocument.presentationml.slide+xml"/>
  <Override PartName="/ppt/slides/slide3339.xml" ContentType="application/vnd.openxmlformats-officedocument.presentationml.slide+xml"/>
  <Override PartName="/ppt/slides/slide3340.xml" ContentType="application/vnd.openxmlformats-officedocument.presentationml.slide+xml"/>
  <Override PartName="/ppt/slides/slide3341.xml" ContentType="application/vnd.openxmlformats-officedocument.presentationml.slide+xml"/>
  <Override PartName="/ppt/slides/slide3342.xml" ContentType="application/vnd.openxmlformats-officedocument.presentationml.slide+xml"/>
  <Override PartName="/ppt/slides/slide3343.xml" ContentType="application/vnd.openxmlformats-officedocument.presentationml.slide+xml"/>
  <Override PartName="/ppt/slides/slide3344.xml" ContentType="application/vnd.openxmlformats-officedocument.presentationml.slide+xml"/>
  <Override PartName="/ppt/slides/slide3345.xml" ContentType="application/vnd.openxmlformats-officedocument.presentationml.slide+xml"/>
  <Override PartName="/ppt/slides/slide3346.xml" ContentType="application/vnd.openxmlformats-officedocument.presentationml.slide+xml"/>
  <Override PartName="/ppt/slides/slide3347.xml" ContentType="application/vnd.openxmlformats-officedocument.presentationml.slide+xml"/>
  <Override PartName="/ppt/slides/slide3348.xml" ContentType="application/vnd.openxmlformats-officedocument.presentationml.slide+xml"/>
  <Override PartName="/ppt/slides/slide3349.xml" ContentType="application/vnd.openxmlformats-officedocument.presentationml.slide+xml"/>
  <Override PartName="/ppt/slides/slide3350.xml" ContentType="application/vnd.openxmlformats-officedocument.presentationml.slide+xml"/>
  <Override PartName="/ppt/slides/slide3351.xml" ContentType="application/vnd.openxmlformats-officedocument.presentationml.slide+xml"/>
  <Override PartName="/ppt/slides/slide3352.xml" ContentType="application/vnd.openxmlformats-officedocument.presentationml.slide+xml"/>
  <Override PartName="/ppt/slides/slide3353.xml" ContentType="application/vnd.openxmlformats-officedocument.presentationml.slide+xml"/>
  <Override PartName="/ppt/slides/slide3354.xml" ContentType="application/vnd.openxmlformats-officedocument.presentationml.slide+xml"/>
  <Override PartName="/ppt/slides/slide3355.xml" ContentType="application/vnd.openxmlformats-officedocument.presentationml.slide+xml"/>
  <Override PartName="/ppt/slides/slide3356.xml" ContentType="application/vnd.openxmlformats-officedocument.presentationml.slide+xml"/>
  <Override PartName="/ppt/slides/slide3357.xml" ContentType="application/vnd.openxmlformats-officedocument.presentationml.slide+xml"/>
  <Override PartName="/ppt/slides/slide3358.xml" ContentType="application/vnd.openxmlformats-officedocument.presentationml.slide+xml"/>
  <Override PartName="/ppt/slides/slide3359.xml" ContentType="application/vnd.openxmlformats-officedocument.presentationml.slide+xml"/>
  <Override PartName="/ppt/slides/slide3360.xml" ContentType="application/vnd.openxmlformats-officedocument.presentationml.slide+xml"/>
  <Override PartName="/ppt/slides/slide3361.xml" ContentType="application/vnd.openxmlformats-officedocument.presentationml.slide+xml"/>
  <Override PartName="/ppt/slides/slide3362.xml" ContentType="application/vnd.openxmlformats-officedocument.presentationml.slide+xml"/>
  <Override PartName="/ppt/slides/slide3363.xml" ContentType="application/vnd.openxmlformats-officedocument.presentationml.slide+xml"/>
  <Override PartName="/ppt/slides/slide3364.xml" ContentType="application/vnd.openxmlformats-officedocument.presentationml.slide+xml"/>
  <Override PartName="/ppt/slides/slide3365.xml" ContentType="application/vnd.openxmlformats-officedocument.presentationml.slide+xml"/>
  <Override PartName="/ppt/slides/slide3366.xml" ContentType="application/vnd.openxmlformats-officedocument.presentationml.slide+xml"/>
  <Override PartName="/ppt/slides/slide3367.xml" ContentType="application/vnd.openxmlformats-officedocument.presentationml.slide+xml"/>
  <Override PartName="/ppt/slides/slide3368.xml" ContentType="application/vnd.openxmlformats-officedocument.presentationml.slide+xml"/>
  <Override PartName="/ppt/slides/slide3369.xml" ContentType="application/vnd.openxmlformats-officedocument.presentationml.slide+xml"/>
  <Override PartName="/ppt/slides/slide3370.xml" ContentType="application/vnd.openxmlformats-officedocument.presentationml.slide+xml"/>
  <Override PartName="/ppt/slides/slide3371.xml" ContentType="application/vnd.openxmlformats-officedocument.presentationml.slide+xml"/>
  <Override PartName="/ppt/slides/slide3372.xml" ContentType="application/vnd.openxmlformats-officedocument.presentationml.slide+xml"/>
  <Override PartName="/ppt/slides/slide3373.xml" ContentType="application/vnd.openxmlformats-officedocument.presentationml.slide+xml"/>
  <Override PartName="/ppt/slides/slide3374.xml" ContentType="application/vnd.openxmlformats-officedocument.presentationml.slide+xml"/>
  <Override PartName="/ppt/slides/slide3375.xml" ContentType="application/vnd.openxmlformats-officedocument.presentationml.slide+xml"/>
  <Override PartName="/ppt/slides/slide3376.xml" ContentType="application/vnd.openxmlformats-officedocument.presentationml.slide+xml"/>
  <Override PartName="/ppt/slides/slide3377.xml" ContentType="application/vnd.openxmlformats-officedocument.presentationml.slide+xml"/>
  <Override PartName="/ppt/slides/slide3378.xml" ContentType="application/vnd.openxmlformats-officedocument.presentationml.slide+xml"/>
  <Override PartName="/ppt/slides/slide3379.xml" ContentType="application/vnd.openxmlformats-officedocument.presentationml.slide+xml"/>
  <Override PartName="/ppt/slides/slide3380.xml" ContentType="application/vnd.openxmlformats-officedocument.presentationml.slide+xml"/>
  <Override PartName="/ppt/slides/slide3381.xml" ContentType="application/vnd.openxmlformats-officedocument.presentationml.slide+xml"/>
  <Override PartName="/ppt/slides/slide3382.xml" ContentType="application/vnd.openxmlformats-officedocument.presentationml.slide+xml"/>
  <Override PartName="/ppt/slides/slide3383.xml" ContentType="application/vnd.openxmlformats-officedocument.presentationml.slide+xml"/>
  <Override PartName="/ppt/slides/slide3384.xml" ContentType="application/vnd.openxmlformats-officedocument.presentationml.slide+xml"/>
  <Override PartName="/ppt/slides/slide3385.xml" ContentType="application/vnd.openxmlformats-officedocument.presentationml.slide+xml"/>
  <Override PartName="/ppt/slides/slide3386.xml" ContentType="application/vnd.openxmlformats-officedocument.presentationml.slide+xml"/>
  <Override PartName="/ppt/slides/slide3387.xml" ContentType="application/vnd.openxmlformats-officedocument.presentationml.slide+xml"/>
  <Override PartName="/ppt/slides/slide3388.xml" ContentType="application/vnd.openxmlformats-officedocument.presentationml.slide+xml"/>
  <Override PartName="/ppt/slides/slide3389.xml" ContentType="application/vnd.openxmlformats-officedocument.presentationml.slide+xml"/>
  <Override PartName="/ppt/slides/slide3390.xml" ContentType="application/vnd.openxmlformats-officedocument.presentationml.slide+xml"/>
  <Override PartName="/ppt/slides/slide3391.xml" ContentType="application/vnd.openxmlformats-officedocument.presentationml.slide+xml"/>
  <Override PartName="/ppt/slides/slide3392.xml" ContentType="application/vnd.openxmlformats-officedocument.presentationml.slide+xml"/>
  <Override PartName="/ppt/slides/slide3393.xml" ContentType="application/vnd.openxmlformats-officedocument.presentationml.slide+xml"/>
  <Override PartName="/ppt/slides/slide3394.xml" ContentType="application/vnd.openxmlformats-officedocument.presentationml.slide+xml"/>
  <Override PartName="/ppt/slides/slide3395.xml" ContentType="application/vnd.openxmlformats-officedocument.presentationml.slide+xml"/>
  <Override PartName="/ppt/slides/slide3396.xml" ContentType="application/vnd.openxmlformats-officedocument.presentationml.slide+xml"/>
  <Override PartName="/ppt/slides/slide3397.xml" ContentType="application/vnd.openxmlformats-officedocument.presentationml.slide+xml"/>
  <Override PartName="/ppt/slides/slide3398.xml" ContentType="application/vnd.openxmlformats-officedocument.presentationml.slide+xml"/>
  <Override PartName="/ppt/slides/slide3399.xml" ContentType="application/vnd.openxmlformats-officedocument.presentationml.slide+xml"/>
  <Override PartName="/ppt/slides/slide3400.xml" ContentType="application/vnd.openxmlformats-officedocument.presentationml.slide+xml"/>
  <Override PartName="/ppt/slides/slide3401.xml" ContentType="application/vnd.openxmlformats-officedocument.presentationml.slide+xml"/>
  <Override PartName="/ppt/slides/slide3402.xml" ContentType="application/vnd.openxmlformats-officedocument.presentationml.slide+xml"/>
  <Override PartName="/ppt/slides/slide3403.xml" ContentType="application/vnd.openxmlformats-officedocument.presentationml.slide+xml"/>
  <Override PartName="/ppt/slides/slide3404.xml" ContentType="application/vnd.openxmlformats-officedocument.presentationml.slide+xml"/>
  <Override PartName="/ppt/slides/slide3405.xml" ContentType="application/vnd.openxmlformats-officedocument.presentationml.slide+xml"/>
  <Override PartName="/ppt/slides/slide3406.xml" ContentType="application/vnd.openxmlformats-officedocument.presentationml.slide+xml"/>
  <Override PartName="/ppt/slides/slide3407.xml" ContentType="application/vnd.openxmlformats-officedocument.presentationml.slide+xml"/>
  <Override PartName="/ppt/slides/slide3408.xml" ContentType="application/vnd.openxmlformats-officedocument.presentationml.slide+xml"/>
  <Override PartName="/ppt/slides/slide3409.xml" ContentType="application/vnd.openxmlformats-officedocument.presentationml.slide+xml"/>
  <Override PartName="/ppt/slides/slide3410.xml" ContentType="application/vnd.openxmlformats-officedocument.presentationml.slide+xml"/>
  <Override PartName="/ppt/slides/slide3411.xml" ContentType="application/vnd.openxmlformats-officedocument.presentationml.slide+xml"/>
  <Override PartName="/ppt/slides/slide3412.xml" ContentType="application/vnd.openxmlformats-officedocument.presentationml.slide+xml"/>
  <Override PartName="/ppt/slides/slide3413.xml" ContentType="application/vnd.openxmlformats-officedocument.presentationml.slide+xml"/>
  <Override PartName="/ppt/slides/slide3414.xml" ContentType="application/vnd.openxmlformats-officedocument.presentationml.slide+xml"/>
  <Override PartName="/ppt/slides/slide3415.xml" ContentType="application/vnd.openxmlformats-officedocument.presentationml.slide+xml"/>
  <Override PartName="/ppt/slides/slide3416.xml" ContentType="application/vnd.openxmlformats-officedocument.presentationml.slide+xml"/>
  <Override PartName="/ppt/slides/slide3417.xml" ContentType="application/vnd.openxmlformats-officedocument.presentationml.slide+xml"/>
  <Override PartName="/ppt/slides/slide3418.xml" ContentType="application/vnd.openxmlformats-officedocument.presentationml.slide+xml"/>
  <Override PartName="/ppt/slides/slide3419.xml" ContentType="application/vnd.openxmlformats-officedocument.presentationml.slide+xml"/>
  <Override PartName="/ppt/slides/slide3420.xml" ContentType="application/vnd.openxmlformats-officedocument.presentationml.slide+xml"/>
  <Override PartName="/ppt/slides/slide3421.xml" ContentType="application/vnd.openxmlformats-officedocument.presentationml.slide+xml"/>
  <Override PartName="/ppt/slides/slide3422.xml" ContentType="application/vnd.openxmlformats-officedocument.presentationml.slide+xml"/>
  <Override PartName="/ppt/slides/slide3423.xml" ContentType="application/vnd.openxmlformats-officedocument.presentationml.slide+xml"/>
  <Override PartName="/ppt/slides/slide3424.xml" ContentType="application/vnd.openxmlformats-officedocument.presentationml.slide+xml"/>
  <Override PartName="/ppt/slides/slide3425.xml" ContentType="application/vnd.openxmlformats-officedocument.presentationml.slide+xml"/>
  <Override PartName="/ppt/slides/slide3426.xml" ContentType="application/vnd.openxmlformats-officedocument.presentationml.slide+xml"/>
  <Override PartName="/ppt/slides/slide3427.xml" ContentType="application/vnd.openxmlformats-officedocument.presentationml.slide+xml"/>
  <Override PartName="/ppt/slides/slide3428.xml" ContentType="application/vnd.openxmlformats-officedocument.presentationml.slide+xml"/>
  <Override PartName="/ppt/slides/slide3429.xml" ContentType="application/vnd.openxmlformats-officedocument.presentationml.slide+xml"/>
  <Override PartName="/ppt/slides/slide3430.xml" ContentType="application/vnd.openxmlformats-officedocument.presentationml.slide+xml"/>
  <Override PartName="/ppt/slides/slide3431.xml" ContentType="application/vnd.openxmlformats-officedocument.presentationml.slide+xml"/>
  <Override PartName="/ppt/slides/slide3432.xml" ContentType="application/vnd.openxmlformats-officedocument.presentationml.slide+xml"/>
  <Override PartName="/ppt/slides/slide3433.xml" ContentType="application/vnd.openxmlformats-officedocument.presentationml.slide+xml"/>
  <Override PartName="/ppt/slides/slide3434.xml" ContentType="application/vnd.openxmlformats-officedocument.presentationml.slide+xml"/>
  <Override PartName="/ppt/slides/slide3435.xml" ContentType="application/vnd.openxmlformats-officedocument.presentationml.slide+xml"/>
  <Override PartName="/ppt/slides/slide3436.xml" ContentType="application/vnd.openxmlformats-officedocument.presentationml.slide+xml"/>
  <Override PartName="/ppt/slides/slide3437.xml" ContentType="application/vnd.openxmlformats-officedocument.presentationml.slide+xml"/>
  <Override PartName="/ppt/slides/slide3438.xml" ContentType="application/vnd.openxmlformats-officedocument.presentationml.slide+xml"/>
  <Override PartName="/ppt/slides/slide3439.xml" ContentType="application/vnd.openxmlformats-officedocument.presentationml.slide+xml"/>
  <Override PartName="/ppt/slides/slide3440.xml" ContentType="application/vnd.openxmlformats-officedocument.presentationml.slide+xml"/>
  <Override PartName="/ppt/slides/slide3441.xml" ContentType="application/vnd.openxmlformats-officedocument.presentationml.slide+xml"/>
  <Override PartName="/ppt/slides/slide3442.xml" ContentType="application/vnd.openxmlformats-officedocument.presentationml.slide+xml"/>
  <Override PartName="/ppt/slides/slide3443.xml" ContentType="application/vnd.openxmlformats-officedocument.presentationml.slide+xml"/>
  <Override PartName="/ppt/slides/slide3444.xml" ContentType="application/vnd.openxmlformats-officedocument.presentationml.slide+xml"/>
  <Override PartName="/ppt/slides/slide3445.xml" ContentType="application/vnd.openxmlformats-officedocument.presentationml.slide+xml"/>
  <Override PartName="/ppt/slides/slide3446.xml" ContentType="application/vnd.openxmlformats-officedocument.presentationml.slide+xml"/>
  <Override PartName="/ppt/slides/slide3447.xml" ContentType="application/vnd.openxmlformats-officedocument.presentationml.slide+xml"/>
  <Override PartName="/ppt/slides/slide3448.xml" ContentType="application/vnd.openxmlformats-officedocument.presentationml.slide+xml"/>
  <Override PartName="/ppt/slides/slide3449.xml" ContentType="application/vnd.openxmlformats-officedocument.presentationml.slide+xml"/>
  <Override PartName="/ppt/slides/slide3450.xml" ContentType="application/vnd.openxmlformats-officedocument.presentationml.slide+xml"/>
  <Override PartName="/ppt/slides/slide3451.xml" ContentType="application/vnd.openxmlformats-officedocument.presentationml.slide+xml"/>
  <Override PartName="/ppt/slides/slide3452.xml" ContentType="application/vnd.openxmlformats-officedocument.presentationml.slide+xml"/>
  <Override PartName="/ppt/slides/slide3453.xml" ContentType="application/vnd.openxmlformats-officedocument.presentationml.slide+xml"/>
  <Override PartName="/ppt/slides/slide3454.xml" ContentType="application/vnd.openxmlformats-officedocument.presentationml.slide+xml"/>
  <Override PartName="/ppt/slides/slide3455.xml" ContentType="application/vnd.openxmlformats-officedocument.presentationml.slide+xml"/>
  <Override PartName="/ppt/slides/slide3456.xml" ContentType="application/vnd.openxmlformats-officedocument.presentationml.slide+xml"/>
  <Override PartName="/ppt/slides/slide3457.xml" ContentType="application/vnd.openxmlformats-officedocument.presentationml.slide+xml"/>
  <Override PartName="/ppt/slides/slide3458.xml" ContentType="application/vnd.openxmlformats-officedocument.presentationml.slide+xml"/>
  <Override PartName="/ppt/slides/slide3459.xml" ContentType="application/vnd.openxmlformats-officedocument.presentationml.slide+xml"/>
  <Override PartName="/ppt/slides/slide3460.xml" ContentType="application/vnd.openxmlformats-officedocument.presentationml.slide+xml"/>
  <Override PartName="/ppt/slides/slide3461.xml" ContentType="application/vnd.openxmlformats-officedocument.presentationml.slide+xml"/>
  <Override PartName="/ppt/slides/slide3462.xml" ContentType="application/vnd.openxmlformats-officedocument.presentationml.slide+xml"/>
  <Override PartName="/ppt/slides/slide3463.xml" ContentType="application/vnd.openxmlformats-officedocument.presentationml.slide+xml"/>
  <Override PartName="/ppt/slides/slide3464.xml" ContentType="application/vnd.openxmlformats-officedocument.presentationml.slide+xml"/>
  <Override PartName="/ppt/slides/slide3465.xml" ContentType="application/vnd.openxmlformats-officedocument.presentationml.slide+xml"/>
  <Override PartName="/ppt/slides/slide3466.xml" ContentType="application/vnd.openxmlformats-officedocument.presentationml.slide+xml"/>
  <Override PartName="/ppt/slides/slide3467.xml" ContentType="application/vnd.openxmlformats-officedocument.presentationml.slide+xml"/>
  <Override PartName="/ppt/slides/slide3468.xml" ContentType="application/vnd.openxmlformats-officedocument.presentationml.slide+xml"/>
  <Override PartName="/ppt/slides/slide3469.xml" ContentType="application/vnd.openxmlformats-officedocument.presentationml.slide+xml"/>
  <Override PartName="/ppt/slides/slide3470.xml" ContentType="application/vnd.openxmlformats-officedocument.presentationml.slide+xml"/>
  <Override PartName="/ppt/slides/slide3471.xml" ContentType="application/vnd.openxmlformats-officedocument.presentationml.slide+xml"/>
  <Override PartName="/ppt/slides/slide3472.xml" ContentType="application/vnd.openxmlformats-officedocument.presentationml.slide+xml"/>
  <Override PartName="/ppt/slides/slide3473.xml" ContentType="application/vnd.openxmlformats-officedocument.presentationml.slide+xml"/>
  <Override PartName="/ppt/slides/slide3474.xml" ContentType="application/vnd.openxmlformats-officedocument.presentationml.slide+xml"/>
  <Override PartName="/ppt/slides/slide3475.xml" ContentType="application/vnd.openxmlformats-officedocument.presentationml.slide+xml"/>
  <Override PartName="/ppt/slides/slide3476.xml" ContentType="application/vnd.openxmlformats-officedocument.presentationml.slide+xml"/>
  <Override PartName="/ppt/slides/slide3477.xml" ContentType="application/vnd.openxmlformats-officedocument.presentationml.slide+xml"/>
  <Override PartName="/ppt/slides/slide3478.xml" ContentType="application/vnd.openxmlformats-officedocument.presentationml.slide+xml"/>
  <Override PartName="/ppt/slides/slide3479.xml" ContentType="application/vnd.openxmlformats-officedocument.presentationml.slide+xml"/>
  <Override PartName="/ppt/slides/slide3480.xml" ContentType="application/vnd.openxmlformats-officedocument.presentationml.slide+xml"/>
  <Override PartName="/ppt/slides/slide3481.xml" ContentType="application/vnd.openxmlformats-officedocument.presentationml.slide+xml"/>
  <Override PartName="/ppt/slides/slide3482.xml" ContentType="application/vnd.openxmlformats-officedocument.presentationml.slide+xml"/>
  <Override PartName="/ppt/slides/slide3483.xml" ContentType="application/vnd.openxmlformats-officedocument.presentationml.slide+xml"/>
  <Override PartName="/ppt/slides/slide3484.xml" ContentType="application/vnd.openxmlformats-officedocument.presentationml.slide+xml"/>
  <Override PartName="/ppt/slides/slide3485.xml" ContentType="application/vnd.openxmlformats-officedocument.presentationml.slide+xml"/>
  <Override PartName="/ppt/slides/slide3486.xml" ContentType="application/vnd.openxmlformats-officedocument.presentationml.slide+xml"/>
  <Override PartName="/ppt/slides/slide3487.xml" ContentType="application/vnd.openxmlformats-officedocument.presentationml.slide+xml"/>
  <Override PartName="/ppt/slides/slide3488.xml" ContentType="application/vnd.openxmlformats-officedocument.presentationml.slide+xml"/>
  <Override PartName="/ppt/slides/slide3489.xml" ContentType="application/vnd.openxmlformats-officedocument.presentationml.slide+xml"/>
  <Override PartName="/ppt/slides/slide3490.xml" ContentType="application/vnd.openxmlformats-officedocument.presentationml.slide+xml"/>
  <Override PartName="/ppt/slides/slide3491.xml" ContentType="application/vnd.openxmlformats-officedocument.presentationml.slide+xml"/>
  <Override PartName="/ppt/slides/slide3492.xml" ContentType="application/vnd.openxmlformats-officedocument.presentationml.slide+xml"/>
  <Override PartName="/ppt/slides/slide3493.xml" ContentType="application/vnd.openxmlformats-officedocument.presentationml.slide+xml"/>
  <Override PartName="/ppt/slides/slide3494.xml" ContentType="application/vnd.openxmlformats-officedocument.presentationml.slide+xml"/>
  <Override PartName="/ppt/slides/slide3495.xml" ContentType="application/vnd.openxmlformats-officedocument.presentationml.slide+xml"/>
  <Override PartName="/ppt/slides/slide3496.xml" ContentType="application/vnd.openxmlformats-officedocument.presentationml.slide+xml"/>
  <Override PartName="/ppt/slides/slide3497.xml" ContentType="application/vnd.openxmlformats-officedocument.presentationml.slide+xml"/>
  <Override PartName="/ppt/slides/slide3498.xml" ContentType="application/vnd.openxmlformats-officedocument.presentationml.slide+xml"/>
  <Override PartName="/ppt/slides/slide3499.xml" ContentType="application/vnd.openxmlformats-officedocument.presentationml.slide+xml"/>
  <Override PartName="/ppt/slides/slide3500.xml" ContentType="application/vnd.openxmlformats-officedocument.presentationml.slide+xml"/>
  <Override PartName="/ppt/slides/slide3501.xml" ContentType="application/vnd.openxmlformats-officedocument.presentationml.slide+xml"/>
  <Override PartName="/ppt/slides/slide3502.xml" ContentType="application/vnd.openxmlformats-officedocument.presentationml.slide+xml"/>
  <Override PartName="/ppt/slides/slide3503.xml" ContentType="application/vnd.openxmlformats-officedocument.presentationml.slide+xml"/>
  <Override PartName="/ppt/slides/slide3504.xml" ContentType="application/vnd.openxmlformats-officedocument.presentationml.slide+xml"/>
  <Override PartName="/ppt/slides/slide3505.xml" ContentType="application/vnd.openxmlformats-officedocument.presentationml.slide+xml"/>
  <Override PartName="/ppt/slides/slide3506.xml" ContentType="application/vnd.openxmlformats-officedocument.presentationml.slide+xml"/>
  <Override PartName="/ppt/slides/slide3507.xml" ContentType="application/vnd.openxmlformats-officedocument.presentationml.slide+xml"/>
  <Override PartName="/ppt/slides/slide3508.xml" ContentType="application/vnd.openxmlformats-officedocument.presentationml.slide+xml"/>
  <Override PartName="/ppt/slides/slide3509.xml" ContentType="application/vnd.openxmlformats-officedocument.presentationml.slide+xml"/>
  <Override PartName="/ppt/slides/slide3510.xml" ContentType="application/vnd.openxmlformats-officedocument.presentationml.slide+xml"/>
  <Override PartName="/ppt/slides/slide3511.xml" ContentType="application/vnd.openxmlformats-officedocument.presentationml.slide+xml"/>
  <Override PartName="/ppt/slides/slide3512.xml" ContentType="application/vnd.openxmlformats-officedocument.presentationml.slide+xml"/>
  <Override PartName="/ppt/slides/slide3513.xml" ContentType="application/vnd.openxmlformats-officedocument.presentationml.slide+xml"/>
  <Override PartName="/ppt/slides/slide3514.xml" ContentType="application/vnd.openxmlformats-officedocument.presentationml.slide+xml"/>
  <Override PartName="/ppt/slides/slide3515.xml" ContentType="application/vnd.openxmlformats-officedocument.presentationml.slide+xml"/>
  <Override PartName="/ppt/slides/slide3516.xml" ContentType="application/vnd.openxmlformats-officedocument.presentationml.slide+xml"/>
  <Override PartName="/ppt/slides/slide3517.xml" ContentType="application/vnd.openxmlformats-officedocument.presentationml.slide+xml"/>
  <Override PartName="/ppt/slides/slide3518.xml" ContentType="application/vnd.openxmlformats-officedocument.presentationml.slide+xml"/>
  <Override PartName="/ppt/slides/slide3519.xml" ContentType="application/vnd.openxmlformats-officedocument.presentationml.slide+xml"/>
  <Override PartName="/ppt/slides/slide3520.xml" ContentType="application/vnd.openxmlformats-officedocument.presentationml.slide+xml"/>
  <Override PartName="/ppt/slides/slide3521.xml" ContentType="application/vnd.openxmlformats-officedocument.presentationml.slide+xml"/>
  <Override PartName="/ppt/slides/slide3522.xml" ContentType="application/vnd.openxmlformats-officedocument.presentationml.slide+xml"/>
  <Override PartName="/ppt/slides/slide3523.xml" ContentType="application/vnd.openxmlformats-officedocument.presentationml.slide+xml"/>
  <Override PartName="/ppt/slides/slide3524.xml" ContentType="application/vnd.openxmlformats-officedocument.presentationml.slide+xml"/>
  <Override PartName="/ppt/slides/slide3525.xml" ContentType="application/vnd.openxmlformats-officedocument.presentationml.slide+xml"/>
  <Override PartName="/ppt/slides/slide3526.xml" ContentType="application/vnd.openxmlformats-officedocument.presentationml.slide+xml"/>
  <Override PartName="/ppt/slides/slide3527.xml" ContentType="application/vnd.openxmlformats-officedocument.presentationml.slide+xml"/>
  <Override PartName="/ppt/slides/slide3528.xml" ContentType="application/vnd.openxmlformats-officedocument.presentationml.slide+xml"/>
  <Override PartName="/ppt/slides/slide3529.xml" ContentType="application/vnd.openxmlformats-officedocument.presentationml.slide+xml"/>
  <Override PartName="/ppt/slides/slide3530.xml" ContentType="application/vnd.openxmlformats-officedocument.presentationml.slide+xml"/>
  <Override PartName="/ppt/slides/slide3531.xml" ContentType="application/vnd.openxmlformats-officedocument.presentationml.slide+xml"/>
  <Override PartName="/ppt/slides/slide3532.xml" ContentType="application/vnd.openxmlformats-officedocument.presentationml.slide+xml"/>
  <Override PartName="/ppt/slides/slide3533.xml" ContentType="application/vnd.openxmlformats-officedocument.presentationml.slide+xml"/>
  <Override PartName="/ppt/slides/slide3534.xml" ContentType="application/vnd.openxmlformats-officedocument.presentationml.slide+xml"/>
  <Override PartName="/ppt/slides/slide3535.xml" ContentType="application/vnd.openxmlformats-officedocument.presentationml.slide+xml"/>
  <Override PartName="/ppt/slides/slide3536.xml" ContentType="application/vnd.openxmlformats-officedocument.presentationml.slide+xml"/>
  <Override PartName="/ppt/slides/slide3537.xml" ContentType="application/vnd.openxmlformats-officedocument.presentationml.slide+xml"/>
  <Override PartName="/ppt/slides/slide3538.xml" ContentType="application/vnd.openxmlformats-officedocument.presentationml.slide+xml"/>
  <Override PartName="/ppt/slides/slide3539.xml" ContentType="application/vnd.openxmlformats-officedocument.presentationml.slide+xml"/>
  <Override PartName="/ppt/slides/slide3540.xml" ContentType="application/vnd.openxmlformats-officedocument.presentationml.slide+xml"/>
  <Override PartName="/ppt/slides/slide3541.xml" ContentType="application/vnd.openxmlformats-officedocument.presentationml.slide+xml"/>
  <Override PartName="/ppt/slides/slide3542.xml" ContentType="application/vnd.openxmlformats-officedocument.presentationml.slide+xml"/>
  <Override PartName="/ppt/slides/slide3543.xml" ContentType="application/vnd.openxmlformats-officedocument.presentationml.slide+xml"/>
  <Override PartName="/ppt/slides/slide3544.xml" ContentType="application/vnd.openxmlformats-officedocument.presentationml.slide+xml"/>
  <Override PartName="/ppt/slides/slide3545.xml" ContentType="application/vnd.openxmlformats-officedocument.presentationml.slide+xml"/>
  <Override PartName="/ppt/slides/slide3546.xml" ContentType="application/vnd.openxmlformats-officedocument.presentationml.slide+xml"/>
  <Override PartName="/ppt/slides/slide3547.xml" ContentType="application/vnd.openxmlformats-officedocument.presentationml.slide+xml"/>
  <Override PartName="/ppt/slides/slide3548.xml" ContentType="application/vnd.openxmlformats-officedocument.presentationml.slide+xml"/>
  <Override PartName="/ppt/slides/slide3549.xml" ContentType="application/vnd.openxmlformats-officedocument.presentationml.slide+xml"/>
  <Override PartName="/ppt/slides/slide3550.xml" ContentType="application/vnd.openxmlformats-officedocument.presentationml.slide+xml"/>
  <Override PartName="/ppt/slides/slide3551.xml" ContentType="application/vnd.openxmlformats-officedocument.presentationml.slide+xml"/>
  <Override PartName="/ppt/slides/slide3552.xml" ContentType="application/vnd.openxmlformats-officedocument.presentationml.slide+xml"/>
  <Override PartName="/ppt/slides/slide3553.xml" ContentType="application/vnd.openxmlformats-officedocument.presentationml.slide+xml"/>
  <Override PartName="/ppt/slides/slide3554.xml" ContentType="application/vnd.openxmlformats-officedocument.presentationml.slide+xml"/>
  <Override PartName="/ppt/slides/slide3555.xml" ContentType="application/vnd.openxmlformats-officedocument.presentationml.slide+xml"/>
  <Override PartName="/ppt/slides/slide3556.xml" ContentType="application/vnd.openxmlformats-officedocument.presentationml.slide+xml"/>
  <Override PartName="/ppt/slides/slide3557.xml" ContentType="application/vnd.openxmlformats-officedocument.presentationml.slide+xml"/>
  <Override PartName="/ppt/slides/slide3558.xml" ContentType="application/vnd.openxmlformats-officedocument.presentationml.slide+xml"/>
  <Override PartName="/ppt/slides/slide3559.xml" ContentType="application/vnd.openxmlformats-officedocument.presentationml.slide+xml"/>
  <Override PartName="/ppt/slides/slide3560.xml" ContentType="application/vnd.openxmlformats-officedocument.presentationml.slide+xml"/>
  <Override PartName="/ppt/slides/slide3561.xml" ContentType="application/vnd.openxmlformats-officedocument.presentationml.slide+xml"/>
  <Override PartName="/ppt/slides/slide3562.xml" ContentType="application/vnd.openxmlformats-officedocument.presentationml.slide+xml"/>
  <Override PartName="/ppt/slides/slide3563.xml" ContentType="application/vnd.openxmlformats-officedocument.presentationml.slide+xml"/>
  <Override PartName="/ppt/slides/slide3564.xml" ContentType="application/vnd.openxmlformats-officedocument.presentationml.slide+xml"/>
  <Override PartName="/ppt/slides/slide3565.xml" ContentType="application/vnd.openxmlformats-officedocument.presentationml.slide+xml"/>
  <Override PartName="/ppt/slides/slide3566.xml" ContentType="application/vnd.openxmlformats-officedocument.presentationml.slide+xml"/>
  <Override PartName="/ppt/slides/slide3567.xml" ContentType="application/vnd.openxmlformats-officedocument.presentationml.slide+xml"/>
  <Override PartName="/ppt/slides/slide3568.xml" ContentType="application/vnd.openxmlformats-officedocument.presentationml.slide+xml"/>
  <Override PartName="/ppt/slides/slide3569.xml" ContentType="application/vnd.openxmlformats-officedocument.presentationml.slide+xml"/>
  <Override PartName="/ppt/slides/slide3570.xml" ContentType="application/vnd.openxmlformats-officedocument.presentationml.slide+xml"/>
  <Override PartName="/ppt/slides/slide3571.xml" ContentType="application/vnd.openxmlformats-officedocument.presentationml.slide+xml"/>
  <Override PartName="/ppt/slides/slide3572.xml" ContentType="application/vnd.openxmlformats-officedocument.presentationml.slide+xml"/>
  <Override PartName="/ppt/slides/slide3573.xml" ContentType="application/vnd.openxmlformats-officedocument.presentationml.slide+xml"/>
  <Override PartName="/ppt/slides/slide3574.xml" ContentType="application/vnd.openxmlformats-officedocument.presentationml.slide+xml"/>
  <Override PartName="/ppt/slides/slide3575.xml" ContentType="application/vnd.openxmlformats-officedocument.presentationml.slide+xml"/>
  <Override PartName="/ppt/slides/slide3576.xml" ContentType="application/vnd.openxmlformats-officedocument.presentationml.slide+xml"/>
  <Override PartName="/ppt/slides/slide3577.xml" ContentType="application/vnd.openxmlformats-officedocument.presentationml.slide+xml"/>
  <Override PartName="/ppt/slides/slide3578.xml" ContentType="application/vnd.openxmlformats-officedocument.presentationml.slide+xml"/>
  <Override PartName="/ppt/slides/slide3579.xml" ContentType="application/vnd.openxmlformats-officedocument.presentationml.slide+xml"/>
  <Override PartName="/ppt/slides/slide3580.xml" ContentType="application/vnd.openxmlformats-officedocument.presentationml.slide+xml"/>
  <Override PartName="/ppt/slides/slide3581.xml" ContentType="application/vnd.openxmlformats-officedocument.presentationml.slide+xml"/>
  <Override PartName="/ppt/slides/slide3582.xml" ContentType="application/vnd.openxmlformats-officedocument.presentationml.slide+xml"/>
  <Override PartName="/ppt/slides/slide3583.xml" ContentType="application/vnd.openxmlformats-officedocument.presentationml.slide+xml"/>
  <Override PartName="/ppt/slides/slide3584.xml" ContentType="application/vnd.openxmlformats-officedocument.presentationml.slide+xml"/>
  <Override PartName="/ppt/slides/slide3585.xml" ContentType="application/vnd.openxmlformats-officedocument.presentationml.slide+xml"/>
  <Override PartName="/ppt/slides/slide3586.xml" ContentType="application/vnd.openxmlformats-officedocument.presentationml.slide+xml"/>
  <Override PartName="/ppt/slides/slide3587.xml" ContentType="application/vnd.openxmlformats-officedocument.presentationml.slide+xml"/>
  <Override PartName="/ppt/slides/slide3588.xml" ContentType="application/vnd.openxmlformats-officedocument.presentationml.slide+xml"/>
  <Override PartName="/ppt/slides/slide3589.xml" ContentType="application/vnd.openxmlformats-officedocument.presentationml.slide+xml"/>
  <Override PartName="/ppt/slides/slide3590.xml" ContentType="application/vnd.openxmlformats-officedocument.presentationml.slide+xml"/>
  <Override PartName="/ppt/slides/slide3591.xml" ContentType="application/vnd.openxmlformats-officedocument.presentationml.slide+xml"/>
  <Override PartName="/ppt/slides/slide3592.xml" ContentType="application/vnd.openxmlformats-officedocument.presentationml.slide+xml"/>
  <Override PartName="/ppt/slides/slide3593.xml" ContentType="application/vnd.openxmlformats-officedocument.presentationml.slide+xml"/>
  <Override PartName="/ppt/slides/slide3594.xml" ContentType="application/vnd.openxmlformats-officedocument.presentationml.slide+xml"/>
  <Override PartName="/ppt/slides/slide3595.xml" ContentType="application/vnd.openxmlformats-officedocument.presentationml.slide+xml"/>
  <Override PartName="/ppt/slides/slide3596.xml" ContentType="application/vnd.openxmlformats-officedocument.presentationml.slide+xml"/>
  <Override PartName="/ppt/slides/slide3597.xml" ContentType="application/vnd.openxmlformats-officedocument.presentationml.slide+xml"/>
  <Override PartName="/ppt/slides/slide3598.xml" ContentType="application/vnd.openxmlformats-officedocument.presentationml.slide+xml"/>
  <Override PartName="/ppt/slides/slide3599.xml" ContentType="application/vnd.openxmlformats-officedocument.presentationml.slide+xml"/>
  <Override PartName="/ppt/slides/slide3600.xml" ContentType="application/vnd.openxmlformats-officedocument.presentationml.slide+xml"/>
  <Override PartName="/ppt/slides/slide3601.xml" ContentType="application/vnd.openxmlformats-officedocument.presentationml.slide+xml"/>
  <Override PartName="/ppt/slides/slide3602.xml" ContentType="application/vnd.openxmlformats-officedocument.presentationml.slide+xml"/>
  <Override PartName="/ppt/slides/slide3603.xml" ContentType="application/vnd.openxmlformats-officedocument.presentationml.slide+xml"/>
  <Override PartName="/ppt/slides/slide3604.xml" ContentType="application/vnd.openxmlformats-officedocument.presentationml.slide+xml"/>
  <Override PartName="/ppt/slides/slide3605.xml" ContentType="application/vnd.openxmlformats-officedocument.presentationml.slide+xml"/>
  <Override PartName="/ppt/slides/slide3606.xml" ContentType="application/vnd.openxmlformats-officedocument.presentationml.slide+xml"/>
  <Override PartName="/ppt/slides/slide3607.xml" ContentType="application/vnd.openxmlformats-officedocument.presentationml.slide+xml"/>
  <Override PartName="/ppt/slides/slide3608.xml" ContentType="application/vnd.openxmlformats-officedocument.presentationml.slide+xml"/>
  <Override PartName="/ppt/slides/slide3609.xml" ContentType="application/vnd.openxmlformats-officedocument.presentationml.slide+xml"/>
  <Override PartName="/ppt/slides/slide3610.xml" ContentType="application/vnd.openxmlformats-officedocument.presentationml.slide+xml"/>
  <Override PartName="/ppt/slides/slide3611.xml" ContentType="application/vnd.openxmlformats-officedocument.presentationml.slide+xml"/>
  <Override PartName="/ppt/slides/slide3612.xml" ContentType="application/vnd.openxmlformats-officedocument.presentationml.slide+xml"/>
  <Override PartName="/ppt/slides/slide3613.xml" ContentType="application/vnd.openxmlformats-officedocument.presentationml.slide+xml"/>
  <Override PartName="/ppt/slides/slide3614.xml" ContentType="application/vnd.openxmlformats-officedocument.presentationml.slide+xml"/>
  <Override PartName="/ppt/slides/slide3615.xml" ContentType="application/vnd.openxmlformats-officedocument.presentationml.slide+xml"/>
  <Override PartName="/ppt/slides/slide3616.xml" ContentType="application/vnd.openxmlformats-officedocument.presentationml.slide+xml"/>
  <Override PartName="/ppt/slides/slide3617.xml" ContentType="application/vnd.openxmlformats-officedocument.presentationml.slide+xml"/>
  <Override PartName="/ppt/slides/slide3618.xml" ContentType="application/vnd.openxmlformats-officedocument.presentationml.slide+xml"/>
  <Override PartName="/ppt/slides/slide3619.xml" ContentType="application/vnd.openxmlformats-officedocument.presentationml.slide+xml"/>
  <Override PartName="/ppt/slides/slide3620.xml" ContentType="application/vnd.openxmlformats-officedocument.presentationml.slide+xml"/>
  <Override PartName="/ppt/slides/slide3621.xml" ContentType="application/vnd.openxmlformats-officedocument.presentationml.slide+xml"/>
  <Override PartName="/ppt/slides/slide3622.xml" ContentType="application/vnd.openxmlformats-officedocument.presentationml.slide+xml"/>
  <Override PartName="/ppt/slides/slide3623.xml" ContentType="application/vnd.openxmlformats-officedocument.presentationml.slide+xml"/>
  <Override PartName="/ppt/slides/slide3624.xml" ContentType="application/vnd.openxmlformats-officedocument.presentationml.slide+xml"/>
  <Override PartName="/ppt/slides/slide3625.xml" ContentType="application/vnd.openxmlformats-officedocument.presentationml.slide+xml"/>
  <Override PartName="/ppt/slides/slide3626.xml" ContentType="application/vnd.openxmlformats-officedocument.presentationml.slide+xml"/>
  <Override PartName="/ppt/slides/slide3627.xml" ContentType="application/vnd.openxmlformats-officedocument.presentationml.slide+xml"/>
  <Override PartName="/ppt/slides/slide3628.xml" ContentType="application/vnd.openxmlformats-officedocument.presentationml.slide+xml"/>
  <Override PartName="/ppt/slides/slide3629.xml" ContentType="application/vnd.openxmlformats-officedocument.presentationml.slide+xml"/>
  <Override PartName="/ppt/slides/slide3630.xml" ContentType="application/vnd.openxmlformats-officedocument.presentationml.slide+xml"/>
  <Override PartName="/ppt/slides/slide3631.xml" ContentType="application/vnd.openxmlformats-officedocument.presentationml.slide+xml"/>
  <Override PartName="/ppt/slides/slide3632.xml" ContentType="application/vnd.openxmlformats-officedocument.presentationml.slide+xml"/>
  <Override PartName="/ppt/slides/slide3633.xml" ContentType="application/vnd.openxmlformats-officedocument.presentationml.slide+xml"/>
  <Override PartName="/ppt/slides/slide3634.xml" ContentType="application/vnd.openxmlformats-officedocument.presentationml.slide+xml"/>
  <Override PartName="/ppt/slides/slide3635.xml" ContentType="application/vnd.openxmlformats-officedocument.presentationml.slide+xml"/>
  <Override PartName="/ppt/slides/slide3636.xml" ContentType="application/vnd.openxmlformats-officedocument.presentationml.slide+xml"/>
  <Override PartName="/ppt/slides/slide3637.xml" ContentType="application/vnd.openxmlformats-officedocument.presentationml.slide+xml"/>
  <Override PartName="/ppt/slides/slide3638.xml" ContentType="application/vnd.openxmlformats-officedocument.presentationml.slide+xml"/>
  <Override PartName="/ppt/slides/slide3639.xml" ContentType="application/vnd.openxmlformats-officedocument.presentationml.slide+xml"/>
  <Override PartName="/ppt/slides/slide3640.xml" ContentType="application/vnd.openxmlformats-officedocument.presentationml.slide+xml"/>
  <Override PartName="/ppt/slides/slide3641.xml" ContentType="application/vnd.openxmlformats-officedocument.presentationml.slide+xml"/>
  <Override PartName="/ppt/slides/slide3642.xml" ContentType="application/vnd.openxmlformats-officedocument.presentationml.slide+xml"/>
  <Override PartName="/ppt/slides/slide3643.xml" ContentType="application/vnd.openxmlformats-officedocument.presentationml.slide+xml"/>
  <Override PartName="/ppt/slides/slide3644.xml" ContentType="application/vnd.openxmlformats-officedocument.presentationml.slide+xml"/>
  <Override PartName="/ppt/slides/slide3645.xml" ContentType="application/vnd.openxmlformats-officedocument.presentationml.slide+xml"/>
  <Override PartName="/ppt/slides/slide3646.xml" ContentType="application/vnd.openxmlformats-officedocument.presentationml.slide+xml"/>
  <Override PartName="/ppt/slides/slide3647.xml" ContentType="application/vnd.openxmlformats-officedocument.presentationml.slide+xml"/>
  <Override PartName="/ppt/slides/slide3648.xml" ContentType="application/vnd.openxmlformats-officedocument.presentationml.slide+xml"/>
  <Override PartName="/ppt/slides/slide3649.xml" ContentType="application/vnd.openxmlformats-officedocument.presentationml.slide+xml"/>
  <Override PartName="/ppt/slides/slide3650.xml" ContentType="application/vnd.openxmlformats-officedocument.presentationml.slide+xml"/>
  <Override PartName="/ppt/slides/slide3651.xml" ContentType="application/vnd.openxmlformats-officedocument.presentationml.slide+xml"/>
  <Override PartName="/ppt/slides/slide3652.xml" ContentType="application/vnd.openxmlformats-officedocument.presentationml.slide+xml"/>
  <Override PartName="/ppt/slides/slide3653.xml" ContentType="application/vnd.openxmlformats-officedocument.presentationml.slide+xml"/>
  <Override PartName="/ppt/slides/slide3654.xml" ContentType="application/vnd.openxmlformats-officedocument.presentationml.slide+xml"/>
  <Override PartName="/ppt/slides/slide3655.xml" ContentType="application/vnd.openxmlformats-officedocument.presentationml.slide+xml"/>
  <Override PartName="/ppt/slides/slide3656.xml" ContentType="application/vnd.openxmlformats-officedocument.presentationml.slide+xml"/>
  <Override PartName="/ppt/slides/slide3657.xml" ContentType="application/vnd.openxmlformats-officedocument.presentationml.slide+xml"/>
  <Override PartName="/ppt/slides/slide3658.xml" ContentType="application/vnd.openxmlformats-officedocument.presentationml.slide+xml"/>
  <Override PartName="/ppt/slides/slide3659.xml" ContentType="application/vnd.openxmlformats-officedocument.presentationml.slide+xml"/>
  <Override PartName="/ppt/slides/slide3660.xml" ContentType="application/vnd.openxmlformats-officedocument.presentationml.slide+xml"/>
  <Override PartName="/ppt/slides/slide3661.xml" ContentType="application/vnd.openxmlformats-officedocument.presentationml.slide+xml"/>
  <Override PartName="/ppt/slides/slide3662.xml" ContentType="application/vnd.openxmlformats-officedocument.presentationml.slide+xml"/>
  <Override PartName="/ppt/slides/slide3663.xml" ContentType="application/vnd.openxmlformats-officedocument.presentationml.slide+xml"/>
  <Override PartName="/ppt/slides/slide3664.xml" ContentType="application/vnd.openxmlformats-officedocument.presentationml.slide+xml"/>
  <Override PartName="/ppt/slides/slide3665.xml" ContentType="application/vnd.openxmlformats-officedocument.presentationml.slide+xml"/>
  <Override PartName="/ppt/slides/slide3666.xml" ContentType="application/vnd.openxmlformats-officedocument.presentationml.slide+xml"/>
  <Override PartName="/ppt/slides/slide3667.xml" ContentType="application/vnd.openxmlformats-officedocument.presentationml.slide+xml"/>
  <Override PartName="/ppt/slides/slide3668.xml" ContentType="application/vnd.openxmlformats-officedocument.presentationml.slide+xml"/>
  <Override PartName="/ppt/slides/slide3669.xml" ContentType="application/vnd.openxmlformats-officedocument.presentationml.slide+xml"/>
  <Override PartName="/ppt/slides/slide3670.xml" ContentType="application/vnd.openxmlformats-officedocument.presentationml.slide+xml"/>
  <Override PartName="/ppt/slides/slide3671.xml" ContentType="application/vnd.openxmlformats-officedocument.presentationml.slide+xml"/>
  <Override PartName="/ppt/slides/slide3672.xml" ContentType="application/vnd.openxmlformats-officedocument.presentationml.slide+xml"/>
  <Override PartName="/ppt/slides/slide3673.xml" ContentType="application/vnd.openxmlformats-officedocument.presentationml.slide+xml"/>
  <Override PartName="/ppt/slides/slide3674.xml" ContentType="application/vnd.openxmlformats-officedocument.presentationml.slide+xml"/>
  <Override PartName="/ppt/slides/slide3675.xml" ContentType="application/vnd.openxmlformats-officedocument.presentationml.slide+xml"/>
  <Override PartName="/ppt/slides/slide3676.xml" ContentType="application/vnd.openxmlformats-officedocument.presentationml.slide+xml"/>
  <Override PartName="/ppt/slides/slide3677.xml" ContentType="application/vnd.openxmlformats-officedocument.presentationml.slide+xml"/>
  <Override PartName="/ppt/slides/slide3678.xml" ContentType="application/vnd.openxmlformats-officedocument.presentationml.slide+xml"/>
  <Override PartName="/ppt/slides/slide3679.xml" ContentType="application/vnd.openxmlformats-officedocument.presentationml.slide+xml"/>
  <Override PartName="/ppt/slides/slide3680.xml" ContentType="application/vnd.openxmlformats-officedocument.presentationml.slide+xml"/>
  <Override PartName="/ppt/slides/slide3681.xml" ContentType="application/vnd.openxmlformats-officedocument.presentationml.slide+xml"/>
  <Override PartName="/ppt/slides/slide3682.xml" ContentType="application/vnd.openxmlformats-officedocument.presentationml.slide+xml"/>
  <Override PartName="/ppt/slides/slide3683.xml" ContentType="application/vnd.openxmlformats-officedocument.presentationml.slide+xml"/>
  <Override PartName="/ppt/slides/slide3684.xml" ContentType="application/vnd.openxmlformats-officedocument.presentationml.slide+xml"/>
  <Override PartName="/ppt/slides/slide3685.xml" ContentType="application/vnd.openxmlformats-officedocument.presentationml.slide+xml"/>
  <Override PartName="/ppt/slides/slide3686.xml" ContentType="application/vnd.openxmlformats-officedocument.presentationml.slide+xml"/>
  <Override PartName="/ppt/slides/slide3687.xml" ContentType="application/vnd.openxmlformats-officedocument.presentationml.slide+xml"/>
  <Override PartName="/ppt/slides/slide3688.xml" ContentType="application/vnd.openxmlformats-officedocument.presentationml.slide+xml"/>
  <Override PartName="/ppt/slides/slide3689.xml" ContentType="application/vnd.openxmlformats-officedocument.presentationml.slide+xml"/>
  <Override PartName="/ppt/slides/slide3690.xml" ContentType="application/vnd.openxmlformats-officedocument.presentationml.slide+xml"/>
  <Override PartName="/ppt/slides/slide3691.xml" ContentType="application/vnd.openxmlformats-officedocument.presentationml.slide+xml"/>
  <Override PartName="/ppt/slides/slide3692.xml" ContentType="application/vnd.openxmlformats-officedocument.presentationml.slide+xml"/>
  <Override PartName="/ppt/slides/slide3693.xml" ContentType="application/vnd.openxmlformats-officedocument.presentationml.slide+xml"/>
  <Override PartName="/ppt/slides/slide3694.xml" ContentType="application/vnd.openxmlformats-officedocument.presentationml.slide+xml"/>
  <Override PartName="/ppt/slides/slide3695.xml" ContentType="application/vnd.openxmlformats-officedocument.presentationml.slide+xml"/>
  <Override PartName="/ppt/slides/slide3696.xml" ContentType="application/vnd.openxmlformats-officedocument.presentationml.slide+xml"/>
  <Override PartName="/ppt/slides/slide3697.xml" ContentType="application/vnd.openxmlformats-officedocument.presentationml.slide+xml"/>
  <Override PartName="/ppt/slides/slide3698.xml" ContentType="application/vnd.openxmlformats-officedocument.presentationml.slide+xml"/>
  <Override PartName="/ppt/slides/slide3699.xml" ContentType="application/vnd.openxmlformats-officedocument.presentationml.slide+xml"/>
  <Override PartName="/ppt/slides/slide3700.xml" ContentType="application/vnd.openxmlformats-officedocument.presentationml.slide+xml"/>
  <Override PartName="/ppt/slides/slide3701.xml" ContentType="application/vnd.openxmlformats-officedocument.presentationml.slide+xml"/>
  <Override PartName="/ppt/slides/slide3702.xml" ContentType="application/vnd.openxmlformats-officedocument.presentationml.slide+xml"/>
  <Override PartName="/ppt/slides/slide3703.xml" ContentType="application/vnd.openxmlformats-officedocument.presentationml.slide+xml"/>
  <Override PartName="/ppt/slides/slide3704.xml" ContentType="application/vnd.openxmlformats-officedocument.presentationml.slide+xml"/>
  <Override PartName="/ppt/slides/slide3705.xml" ContentType="application/vnd.openxmlformats-officedocument.presentationml.slide+xml"/>
  <Override PartName="/ppt/slides/slide3706.xml" ContentType="application/vnd.openxmlformats-officedocument.presentationml.slide+xml"/>
  <Override PartName="/ppt/slides/slide3707.xml" ContentType="application/vnd.openxmlformats-officedocument.presentationml.slide+xml"/>
  <Override PartName="/ppt/slides/slide3708.xml" ContentType="application/vnd.openxmlformats-officedocument.presentationml.slide+xml"/>
  <Override PartName="/ppt/slides/slide3709.xml" ContentType="application/vnd.openxmlformats-officedocument.presentationml.slide+xml"/>
  <Override PartName="/ppt/slides/slide3710.xml" ContentType="application/vnd.openxmlformats-officedocument.presentationml.slide+xml"/>
  <Override PartName="/ppt/slides/slide3711.xml" ContentType="application/vnd.openxmlformats-officedocument.presentationml.slide+xml"/>
  <Override PartName="/ppt/slides/slide3712.xml" ContentType="application/vnd.openxmlformats-officedocument.presentationml.slide+xml"/>
  <Override PartName="/ppt/slides/slide3713.xml" ContentType="application/vnd.openxmlformats-officedocument.presentationml.slide+xml"/>
  <Override PartName="/ppt/slides/slide3714.xml" ContentType="application/vnd.openxmlformats-officedocument.presentationml.slide+xml"/>
  <Override PartName="/ppt/slides/slide3715.xml" ContentType="application/vnd.openxmlformats-officedocument.presentationml.slide+xml"/>
  <Override PartName="/ppt/slides/slide3716.xml" ContentType="application/vnd.openxmlformats-officedocument.presentationml.slide+xml"/>
  <Override PartName="/ppt/slides/slide3717.xml" ContentType="application/vnd.openxmlformats-officedocument.presentationml.slide+xml"/>
  <Override PartName="/ppt/slides/slide3718.xml" ContentType="application/vnd.openxmlformats-officedocument.presentationml.slide+xml"/>
  <Override PartName="/ppt/slides/slide3719.xml" ContentType="application/vnd.openxmlformats-officedocument.presentationml.slide+xml"/>
  <Override PartName="/ppt/slides/slide3720.xml" ContentType="application/vnd.openxmlformats-officedocument.presentationml.slide+xml"/>
  <Override PartName="/ppt/slides/slide3721.xml" ContentType="application/vnd.openxmlformats-officedocument.presentationml.slide+xml"/>
  <Override PartName="/ppt/slides/slide3722.xml" ContentType="application/vnd.openxmlformats-officedocument.presentationml.slide+xml"/>
  <Override PartName="/ppt/slides/slide3723.xml" ContentType="application/vnd.openxmlformats-officedocument.presentationml.slide+xml"/>
  <Override PartName="/ppt/slides/slide3724.xml" ContentType="application/vnd.openxmlformats-officedocument.presentationml.slide+xml"/>
  <Override PartName="/ppt/slides/slide3725.xml" ContentType="application/vnd.openxmlformats-officedocument.presentationml.slide+xml"/>
  <Override PartName="/ppt/slides/slide3726.xml" ContentType="application/vnd.openxmlformats-officedocument.presentationml.slide+xml"/>
  <Override PartName="/ppt/slides/slide3727.xml" ContentType="application/vnd.openxmlformats-officedocument.presentationml.slide+xml"/>
  <Override PartName="/ppt/slides/slide3728.xml" ContentType="application/vnd.openxmlformats-officedocument.presentationml.slide+xml"/>
  <Override PartName="/ppt/slides/slide3729.xml" ContentType="application/vnd.openxmlformats-officedocument.presentationml.slide+xml"/>
  <Override PartName="/ppt/slides/slide3730.xml" ContentType="application/vnd.openxmlformats-officedocument.presentationml.slide+xml"/>
  <Override PartName="/ppt/slides/slide3731.xml" ContentType="application/vnd.openxmlformats-officedocument.presentationml.slide+xml"/>
  <Override PartName="/ppt/slides/slide3732.xml" ContentType="application/vnd.openxmlformats-officedocument.presentationml.slide+xml"/>
  <Override PartName="/ppt/slides/slide3733.xml" ContentType="application/vnd.openxmlformats-officedocument.presentationml.slide+xml"/>
  <Override PartName="/ppt/slides/slide3734.xml" ContentType="application/vnd.openxmlformats-officedocument.presentationml.slide+xml"/>
  <Override PartName="/ppt/slides/slide3735.xml" ContentType="application/vnd.openxmlformats-officedocument.presentationml.slide+xml"/>
  <Override PartName="/ppt/slides/slide3736.xml" ContentType="application/vnd.openxmlformats-officedocument.presentationml.slide+xml"/>
  <Override PartName="/ppt/slides/slide3737.xml" ContentType="application/vnd.openxmlformats-officedocument.presentationml.slide+xml"/>
  <Override PartName="/ppt/slides/slide3738.xml" ContentType="application/vnd.openxmlformats-officedocument.presentationml.slide+xml"/>
  <Override PartName="/ppt/slides/slide3739.xml" ContentType="application/vnd.openxmlformats-officedocument.presentationml.slide+xml"/>
  <Override PartName="/ppt/slides/slide3740.xml" ContentType="application/vnd.openxmlformats-officedocument.presentationml.slide+xml"/>
  <Override PartName="/ppt/slides/slide3741.xml" ContentType="application/vnd.openxmlformats-officedocument.presentationml.slide+xml"/>
  <Override PartName="/ppt/slides/slide3742.xml" ContentType="application/vnd.openxmlformats-officedocument.presentationml.slide+xml"/>
  <Override PartName="/ppt/slides/slide3743.xml" ContentType="application/vnd.openxmlformats-officedocument.presentationml.slide+xml"/>
  <Override PartName="/ppt/slides/slide3744.xml" ContentType="application/vnd.openxmlformats-officedocument.presentationml.slide+xml"/>
  <Override PartName="/ppt/slides/slide3745.xml" ContentType="application/vnd.openxmlformats-officedocument.presentationml.slide+xml"/>
  <Override PartName="/ppt/slides/slide3746.xml" ContentType="application/vnd.openxmlformats-officedocument.presentationml.slide+xml"/>
  <Override PartName="/ppt/slides/slide3747.xml" ContentType="application/vnd.openxmlformats-officedocument.presentationml.slide+xml"/>
  <Override PartName="/ppt/slides/slide3748.xml" ContentType="application/vnd.openxmlformats-officedocument.presentationml.slide+xml"/>
  <Override PartName="/ppt/slides/slide3749.xml" ContentType="application/vnd.openxmlformats-officedocument.presentationml.slide+xml"/>
  <Override PartName="/ppt/slides/slide3750.xml" ContentType="application/vnd.openxmlformats-officedocument.presentationml.slide+xml"/>
  <Override PartName="/ppt/slides/slide3751.xml" ContentType="application/vnd.openxmlformats-officedocument.presentationml.slide+xml"/>
  <Override PartName="/ppt/slides/slide3752.xml" ContentType="application/vnd.openxmlformats-officedocument.presentationml.slide+xml"/>
  <Override PartName="/ppt/slides/slide3753.xml" ContentType="application/vnd.openxmlformats-officedocument.presentationml.slide+xml"/>
  <Override PartName="/ppt/slides/slide3754.xml" ContentType="application/vnd.openxmlformats-officedocument.presentationml.slide+xml"/>
  <Override PartName="/ppt/slides/slide3755.xml" ContentType="application/vnd.openxmlformats-officedocument.presentationml.slide+xml"/>
  <Override PartName="/ppt/slides/slide3756.xml" ContentType="application/vnd.openxmlformats-officedocument.presentationml.slide+xml"/>
  <Override PartName="/ppt/slides/slide3757.xml" ContentType="application/vnd.openxmlformats-officedocument.presentationml.slide+xml"/>
  <Override PartName="/ppt/slides/slide3758.xml" ContentType="application/vnd.openxmlformats-officedocument.presentationml.slide+xml"/>
  <Override PartName="/ppt/slides/slide3759.xml" ContentType="application/vnd.openxmlformats-officedocument.presentationml.slide+xml"/>
  <Override PartName="/ppt/slides/slide3760.xml" ContentType="application/vnd.openxmlformats-officedocument.presentationml.slide+xml"/>
  <Override PartName="/ppt/slides/slide3761.xml" ContentType="application/vnd.openxmlformats-officedocument.presentationml.slide+xml"/>
  <Override PartName="/ppt/slides/slide3762.xml" ContentType="application/vnd.openxmlformats-officedocument.presentationml.slide+xml"/>
  <Override PartName="/ppt/slides/slide3763.xml" ContentType="application/vnd.openxmlformats-officedocument.presentationml.slide+xml"/>
  <Override PartName="/ppt/slides/slide3764.xml" ContentType="application/vnd.openxmlformats-officedocument.presentationml.slide+xml"/>
  <Override PartName="/ppt/slides/slide3765.xml" ContentType="application/vnd.openxmlformats-officedocument.presentationml.slide+xml"/>
  <Override PartName="/ppt/slides/slide3766.xml" ContentType="application/vnd.openxmlformats-officedocument.presentationml.slide+xml"/>
  <Override PartName="/ppt/slides/slide3767.xml" ContentType="application/vnd.openxmlformats-officedocument.presentationml.slide+xml"/>
  <Override PartName="/ppt/slides/slide3768.xml" ContentType="application/vnd.openxmlformats-officedocument.presentationml.slide+xml"/>
  <Override PartName="/ppt/slides/slide3769.xml" ContentType="application/vnd.openxmlformats-officedocument.presentationml.slide+xml"/>
  <Override PartName="/ppt/slides/slide3770.xml" ContentType="application/vnd.openxmlformats-officedocument.presentationml.slide+xml"/>
  <Override PartName="/ppt/slides/slide3771.xml" ContentType="application/vnd.openxmlformats-officedocument.presentationml.slide+xml"/>
  <Override PartName="/ppt/slides/slide3772.xml" ContentType="application/vnd.openxmlformats-officedocument.presentationml.slide+xml"/>
  <Override PartName="/ppt/slides/slide3773.xml" ContentType="application/vnd.openxmlformats-officedocument.presentationml.slide+xml"/>
  <Override PartName="/ppt/slides/slide3774.xml" ContentType="application/vnd.openxmlformats-officedocument.presentationml.slide+xml"/>
  <Override PartName="/ppt/slides/slide3775.xml" ContentType="application/vnd.openxmlformats-officedocument.presentationml.slide+xml"/>
  <Override PartName="/ppt/slides/slide3776.xml" ContentType="application/vnd.openxmlformats-officedocument.presentationml.slide+xml"/>
  <Override PartName="/ppt/slides/slide3777.xml" ContentType="application/vnd.openxmlformats-officedocument.presentationml.slide+xml"/>
  <Override PartName="/ppt/slides/slide3778.xml" ContentType="application/vnd.openxmlformats-officedocument.presentationml.slide+xml"/>
  <Override PartName="/ppt/slides/slide3779.xml" ContentType="application/vnd.openxmlformats-officedocument.presentationml.slide+xml"/>
  <Override PartName="/ppt/slides/slide3780.xml" ContentType="application/vnd.openxmlformats-officedocument.presentationml.slide+xml"/>
  <Override PartName="/ppt/slides/slide3781.xml" ContentType="application/vnd.openxmlformats-officedocument.presentationml.slide+xml"/>
  <Override PartName="/ppt/slides/slide3782.xml" ContentType="application/vnd.openxmlformats-officedocument.presentationml.slide+xml"/>
  <Override PartName="/ppt/slides/slide3783.xml" ContentType="application/vnd.openxmlformats-officedocument.presentationml.slide+xml"/>
  <Override PartName="/ppt/slides/slide3784.xml" ContentType="application/vnd.openxmlformats-officedocument.presentationml.slide+xml"/>
  <Override PartName="/ppt/slides/slide3785.xml" ContentType="application/vnd.openxmlformats-officedocument.presentationml.slide+xml"/>
  <Override PartName="/ppt/slides/slide3786.xml" ContentType="application/vnd.openxmlformats-officedocument.presentationml.slide+xml"/>
  <Override PartName="/ppt/slides/slide3787.xml" ContentType="application/vnd.openxmlformats-officedocument.presentationml.slide+xml"/>
  <Override PartName="/ppt/slides/slide3788.xml" ContentType="application/vnd.openxmlformats-officedocument.presentationml.slide+xml"/>
  <Override PartName="/ppt/slides/slide3789.xml" ContentType="application/vnd.openxmlformats-officedocument.presentationml.slide+xml"/>
  <Override PartName="/ppt/slides/slide3790.xml" ContentType="application/vnd.openxmlformats-officedocument.presentationml.slide+xml"/>
  <Override PartName="/ppt/slides/slide3791.xml" ContentType="application/vnd.openxmlformats-officedocument.presentationml.slide+xml"/>
  <Override PartName="/ppt/slides/slide3792.xml" ContentType="application/vnd.openxmlformats-officedocument.presentationml.slide+xml"/>
  <Override PartName="/ppt/slides/slide3793.xml" ContentType="application/vnd.openxmlformats-officedocument.presentationml.slide+xml"/>
  <Override PartName="/ppt/slides/slide3794.xml" ContentType="application/vnd.openxmlformats-officedocument.presentationml.slide+xml"/>
  <Override PartName="/ppt/slides/slide3795.xml" ContentType="application/vnd.openxmlformats-officedocument.presentationml.slide+xml"/>
  <Override PartName="/ppt/slides/slide3796.xml" ContentType="application/vnd.openxmlformats-officedocument.presentationml.slide+xml"/>
  <Override PartName="/ppt/slides/slide3797.xml" ContentType="application/vnd.openxmlformats-officedocument.presentationml.slide+xml"/>
  <Override PartName="/ppt/slides/slide3798.xml" ContentType="application/vnd.openxmlformats-officedocument.presentationml.slide+xml"/>
  <Override PartName="/ppt/slides/slide3799.xml" ContentType="application/vnd.openxmlformats-officedocument.presentationml.slide+xml"/>
  <Override PartName="/ppt/slides/slide3800.xml" ContentType="application/vnd.openxmlformats-officedocument.presentationml.slide+xml"/>
  <Override PartName="/ppt/slides/slide3801.xml" ContentType="application/vnd.openxmlformats-officedocument.presentationml.slide+xml"/>
  <Override PartName="/ppt/slides/slide3802.xml" ContentType="application/vnd.openxmlformats-officedocument.presentationml.slide+xml"/>
  <Override PartName="/ppt/slides/slide3803.xml" ContentType="application/vnd.openxmlformats-officedocument.presentationml.slide+xml"/>
  <Override PartName="/ppt/slides/slide3804.xml" ContentType="application/vnd.openxmlformats-officedocument.presentationml.slide+xml"/>
  <Override PartName="/ppt/slides/slide3805.xml" ContentType="application/vnd.openxmlformats-officedocument.presentationml.slide+xml"/>
  <Override PartName="/ppt/slides/slide3806.xml" ContentType="application/vnd.openxmlformats-officedocument.presentationml.slide+xml"/>
  <Override PartName="/ppt/slides/slide3807.xml" ContentType="application/vnd.openxmlformats-officedocument.presentationml.slide+xml"/>
  <Override PartName="/ppt/slides/slide3808.xml" ContentType="application/vnd.openxmlformats-officedocument.presentationml.slide+xml"/>
  <Override PartName="/ppt/slides/slide3809.xml" ContentType="application/vnd.openxmlformats-officedocument.presentationml.slide+xml"/>
  <Override PartName="/ppt/slides/slide3810.xml" ContentType="application/vnd.openxmlformats-officedocument.presentationml.slide+xml"/>
  <Override PartName="/ppt/slides/slide3811.xml" ContentType="application/vnd.openxmlformats-officedocument.presentationml.slide+xml"/>
  <Override PartName="/ppt/slides/slide3812.xml" ContentType="application/vnd.openxmlformats-officedocument.presentationml.slide+xml"/>
  <Override PartName="/ppt/slides/slide3813.xml" ContentType="application/vnd.openxmlformats-officedocument.presentationml.slide+xml"/>
  <Override PartName="/ppt/slides/slide3814.xml" ContentType="application/vnd.openxmlformats-officedocument.presentationml.slide+xml"/>
  <Override PartName="/ppt/slides/slide3815.xml" ContentType="application/vnd.openxmlformats-officedocument.presentationml.slide+xml"/>
  <Override PartName="/ppt/slides/slide3816.xml" ContentType="application/vnd.openxmlformats-officedocument.presentationml.slide+xml"/>
  <Override PartName="/ppt/slides/slide3817.xml" ContentType="application/vnd.openxmlformats-officedocument.presentationml.slide+xml"/>
  <Override PartName="/ppt/slides/slide3818.xml" ContentType="application/vnd.openxmlformats-officedocument.presentationml.slide+xml"/>
  <Override PartName="/ppt/slides/slide3819.xml" ContentType="application/vnd.openxmlformats-officedocument.presentationml.slide+xml"/>
  <Override PartName="/ppt/slides/slide3820.xml" ContentType="application/vnd.openxmlformats-officedocument.presentationml.slide+xml"/>
  <Override PartName="/ppt/slides/slide3821.xml" ContentType="application/vnd.openxmlformats-officedocument.presentationml.slide+xml"/>
  <Override PartName="/ppt/slides/slide3822.xml" ContentType="application/vnd.openxmlformats-officedocument.presentationml.slide+xml"/>
  <Override PartName="/ppt/slides/slide3823.xml" ContentType="application/vnd.openxmlformats-officedocument.presentationml.slide+xml"/>
  <Override PartName="/ppt/slides/slide3824.xml" ContentType="application/vnd.openxmlformats-officedocument.presentationml.slide+xml"/>
  <Override PartName="/ppt/slides/slide3825.xml" ContentType="application/vnd.openxmlformats-officedocument.presentationml.slide+xml"/>
  <Override PartName="/ppt/slides/slide3826.xml" ContentType="application/vnd.openxmlformats-officedocument.presentationml.slide+xml"/>
  <Override PartName="/ppt/slides/slide3827.xml" ContentType="application/vnd.openxmlformats-officedocument.presentationml.slide+xml"/>
  <Override PartName="/ppt/slides/slide3828.xml" ContentType="application/vnd.openxmlformats-officedocument.presentationml.slide+xml"/>
  <Override PartName="/ppt/slides/slide3829.xml" ContentType="application/vnd.openxmlformats-officedocument.presentationml.slide+xml"/>
  <Override PartName="/ppt/slides/slide3830.xml" ContentType="application/vnd.openxmlformats-officedocument.presentationml.slide+xml"/>
  <Override PartName="/ppt/slides/slide3831.xml" ContentType="application/vnd.openxmlformats-officedocument.presentationml.slide+xml"/>
  <Override PartName="/ppt/slides/slide3832.xml" ContentType="application/vnd.openxmlformats-officedocument.presentationml.slide+xml"/>
  <Override PartName="/ppt/slides/slide3833.xml" ContentType="application/vnd.openxmlformats-officedocument.presentationml.slide+xml"/>
  <Override PartName="/ppt/slides/slide3834.xml" ContentType="application/vnd.openxmlformats-officedocument.presentationml.slide+xml"/>
  <Override PartName="/ppt/slides/slide3835.xml" ContentType="application/vnd.openxmlformats-officedocument.presentationml.slide+xml"/>
  <Override PartName="/ppt/slides/slide3836.xml" ContentType="application/vnd.openxmlformats-officedocument.presentationml.slide+xml"/>
  <Override PartName="/ppt/slides/slide3837.xml" ContentType="application/vnd.openxmlformats-officedocument.presentationml.slide+xml"/>
  <Override PartName="/ppt/slides/slide3838.xml" ContentType="application/vnd.openxmlformats-officedocument.presentationml.slide+xml"/>
  <Override PartName="/ppt/slides/slide3839.xml" ContentType="application/vnd.openxmlformats-officedocument.presentationml.slide+xml"/>
  <Override PartName="/ppt/slides/slide3840.xml" ContentType="application/vnd.openxmlformats-officedocument.presentationml.slide+xml"/>
  <Override PartName="/ppt/slides/slide3841.xml" ContentType="application/vnd.openxmlformats-officedocument.presentationml.slide+xml"/>
  <Override PartName="/ppt/slides/slide3842.xml" ContentType="application/vnd.openxmlformats-officedocument.presentationml.slide+xml"/>
  <Override PartName="/ppt/slides/slide3843.xml" ContentType="application/vnd.openxmlformats-officedocument.presentationml.slide+xml"/>
  <Override PartName="/ppt/slides/slide3844.xml" ContentType="application/vnd.openxmlformats-officedocument.presentationml.slide+xml"/>
  <Override PartName="/ppt/slides/slide3845.xml" ContentType="application/vnd.openxmlformats-officedocument.presentationml.slide+xml"/>
  <Override PartName="/ppt/slides/slide3846.xml" ContentType="application/vnd.openxmlformats-officedocument.presentationml.slide+xml"/>
  <Override PartName="/ppt/slides/slide3847.xml" ContentType="application/vnd.openxmlformats-officedocument.presentationml.slide+xml"/>
  <Override PartName="/ppt/slides/slide3848.xml" ContentType="application/vnd.openxmlformats-officedocument.presentationml.slide+xml"/>
  <Override PartName="/ppt/slides/slide3849.xml" ContentType="application/vnd.openxmlformats-officedocument.presentationml.slide+xml"/>
  <Override PartName="/ppt/slides/slide3850.xml" ContentType="application/vnd.openxmlformats-officedocument.presentationml.slide+xml"/>
  <Override PartName="/ppt/slides/slide3851.xml" ContentType="application/vnd.openxmlformats-officedocument.presentationml.slide+xml"/>
  <Override PartName="/ppt/slides/slide3852.xml" ContentType="application/vnd.openxmlformats-officedocument.presentationml.slide+xml"/>
  <Override PartName="/ppt/slides/slide3853.xml" ContentType="application/vnd.openxmlformats-officedocument.presentationml.slide+xml"/>
  <Override PartName="/ppt/slides/slide3854.xml" ContentType="application/vnd.openxmlformats-officedocument.presentationml.slide+xml"/>
  <Override PartName="/ppt/slides/slide3855.xml" ContentType="application/vnd.openxmlformats-officedocument.presentationml.slide+xml"/>
  <Override PartName="/ppt/slides/slide3856.xml" ContentType="application/vnd.openxmlformats-officedocument.presentationml.slide+xml"/>
  <Override PartName="/ppt/slides/slide3857.xml" ContentType="application/vnd.openxmlformats-officedocument.presentationml.slide+xml"/>
  <Override PartName="/ppt/slides/slide3858.xml" ContentType="application/vnd.openxmlformats-officedocument.presentationml.slide+xml"/>
  <Override PartName="/ppt/slides/slide3859.xml" ContentType="application/vnd.openxmlformats-officedocument.presentationml.slide+xml"/>
  <Override PartName="/ppt/slides/slide3860.xml" ContentType="application/vnd.openxmlformats-officedocument.presentationml.slide+xml"/>
  <Override PartName="/ppt/slides/slide3861.xml" ContentType="application/vnd.openxmlformats-officedocument.presentationml.slide+xml"/>
  <Override PartName="/ppt/slides/slide3862.xml" ContentType="application/vnd.openxmlformats-officedocument.presentationml.slide+xml"/>
  <Override PartName="/ppt/slides/slide3863.xml" ContentType="application/vnd.openxmlformats-officedocument.presentationml.slide+xml"/>
  <Override PartName="/ppt/slides/slide3864.xml" ContentType="application/vnd.openxmlformats-officedocument.presentationml.slide+xml"/>
  <Override PartName="/ppt/slides/slide3865.xml" ContentType="application/vnd.openxmlformats-officedocument.presentationml.slide+xml"/>
  <Override PartName="/ppt/slides/slide3866.xml" ContentType="application/vnd.openxmlformats-officedocument.presentationml.slide+xml"/>
  <Override PartName="/ppt/slides/slide3867.xml" ContentType="application/vnd.openxmlformats-officedocument.presentationml.slide+xml"/>
  <Override PartName="/ppt/slides/slide3868.xml" ContentType="application/vnd.openxmlformats-officedocument.presentationml.slide+xml"/>
  <Override PartName="/ppt/slides/slide3869.xml" ContentType="application/vnd.openxmlformats-officedocument.presentationml.slide+xml"/>
  <Override PartName="/ppt/slides/slide3870.xml" ContentType="application/vnd.openxmlformats-officedocument.presentationml.slide+xml"/>
  <Override PartName="/ppt/slides/slide3871.xml" ContentType="application/vnd.openxmlformats-officedocument.presentationml.slide+xml"/>
  <Override PartName="/ppt/slides/slide3872.xml" ContentType="application/vnd.openxmlformats-officedocument.presentationml.slide+xml"/>
  <Override PartName="/ppt/slides/slide3873.xml" ContentType="application/vnd.openxmlformats-officedocument.presentationml.slide+xml"/>
  <Override PartName="/ppt/slides/slide3874.xml" ContentType="application/vnd.openxmlformats-officedocument.presentationml.slide+xml"/>
  <Override PartName="/ppt/slides/slide3875.xml" ContentType="application/vnd.openxmlformats-officedocument.presentationml.slide+xml"/>
  <Override PartName="/ppt/slides/slide3876.xml" ContentType="application/vnd.openxmlformats-officedocument.presentationml.slide+xml"/>
  <Override PartName="/ppt/slides/slide3877.xml" ContentType="application/vnd.openxmlformats-officedocument.presentationml.slide+xml"/>
  <Override PartName="/ppt/slides/slide3878.xml" ContentType="application/vnd.openxmlformats-officedocument.presentationml.slide+xml"/>
  <Override PartName="/ppt/slides/slide3879.xml" ContentType="application/vnd.openxmlformats-officedocument.presentationml.slide+xml"/>
  <Override PartName="/ppt/slides/slide3880.xml" ContentType="application/vnd.openxmlformats-officedocument.presentationml.slide+xml"/>
  <Override PartName="/ppt/slides/slide3881.xml" ContentType="application/vnd.openxmlformats-officedocument.presentationml.slide+xml"/>
  <Override PartName="/ppt/slides/slide3882.xml" ContentType="application/vnd.openxmlformats-officedocument.presentationml.slide+xml"/>
  <Override PartName="/ppt/slides/slide3883.xml" ContentType="application/vnd.openxmlformats-officedocument.presentationml.slide+xml"/>
  <Override PartName="/ppt/slides/slide3884.xml" ContentType="application/vnd.openxmlformats-officedocument.presentationml.slide+xml"/>
  <Override PartName="/ppt/slides/slide3885.xml" ContentType="application/vnd.openxmlformats-officedocument.presentationml.slide+xml"/>
  <Override PartName="/ppt/slides/slide3886.xml" ContentType="application/vnd.openxmlformats-officedocument.presentationml.slide+xml"/>
  <Override PartName="/ppt/slides/slide3887.xml" ContentType="application/vnd.openxmlformats-officedocument.presentationml.slide+xml"/>
  <Override PartName="/ppt/slides/slide3888.xml" ContentType="application/vnd.openxmlformats-officedocument.presentationml.slide+xml"/>
  <Override PartName="/ppt/slides/slide3889.xml" ContentType="application/vnd.openxmlformats-officedocument.presentationml.slide+xml"/>
  <Override PartName="/ppt/slides/slide3890.xml" ContentType="application/vnd.openxmlformats-officedocument.presentationml.slide+xml"/>
  <Override PartName="/ppt/slides/slide3891.xml" ContentType="application/vnd.openxmlformats-officedocument.presentationml.slide+xml"/>
  <Override PartName="/ppt/slides/slide3892.xml" ContentType="application/vnd.openxmlformats-officedocument.presentationml.slide+xml"/>
  <Override PartName="/ppt/slides/slide3893.xml" ContentType="application/vnd.openxmlformats-officedocument.presentationml.slide+xml"/>
  <Override PartName="/ppt/slides/slide3894.xml" ContentType="application/vnd.openxmlformats-officedocument.presentationml.slide+xml"/>
  <Override PartName="/ppt/slides/slide3895.xml" ContentType="application/vnd.openxmlformats-officedocument.presentationml.slide+xml"/>
  <Override PartName="/ppt/slides/slide3896.xml" ContentType="application/vnd.openxmlformats-officedocument.presentationml.slide+xml"/>
  <Override PartName="/ppt/slides/slide3897.xml" ContentType="application/vnd.openxmlformats-officedocument.presentationml.slide+xml"/>
  <Override PartName="/ppt/slides/slide3898.xml" ContentType="application/vnd.openxmlformats-officedocument.presentationml.slide+xml"/>
  <Override PartName="/ppt/slides/slide3899.xml" ContentType="application/vnd.openxmlformats-officedocument.presentationml.slide+xml"/>
  <Override PartName="/ppt/slides/slide3900.xml" ContentType="application/vnd.openxmlformats-officedocument.presentationml.slide+xml"/>
  <Override PartName="/ppt/slides/slide3901.xml" ContentType="application/vnd.openxmlformats-officedocument.presentationml.slide+xml"/>
  <Override PartName="/ppt/slides/slide3902.xml" ContentType="application/vnd.openxmlformats-officedocument.presentationml.slide+xml"/>
  <Override PartName="/ppt/slides/slide3903.xml" ContentType="application/vnd.openxmlformats-officedocument.presentationml.slide+xml"/>
  <Override PartName="/ppt/slides/slide3904.xml" ContentType="application/vnd.openxmlformats-officedocument.presentationml.slide+xml"/>
  <Override PartName="/ppt/slides/slide3905.xml" ContentType="application/vnd.openxmlformats-officedocument.presentationml.slide+xml"/>
  <Override PartName="/ppt/slides/slide3906.xml" ContentType="application/vnd.openxmlformats-officedocument.presentationml.slide+xml"/>
  <Override PartName="/ppt/slides/slide3907.xml" ContentType="application/vnd.openxmlformats-officedocument.presentationml.slide+xml"/>
  <Override PartName="/ppt/slides/slide3908.xml" ContentType="application/vnd.openxmlformats-officedocument.presentationml.slide+xml"/>
  <Override PartName="/ppt/slides/slide3909.xml" ContentType="application/vnd.openxmlformats-officedocument.presentationml.slide+xml"/>
  <Override PartName="/ppt/slides/slide3910.xml" ContentType="application/vnd.openxmlformats-officedocument.presentationml.slide+xml"/>
  <Override PartName="/ppt/slides/slide3911.xml" ContentType="application/vnd.openxmlformats-officedocument.presentationml.slide+xml"/>
  <Override PartName="/ppt/slides/slide3912.xml" ContentType="application/vnd.openxmlformats-officedocument.presentationml.slide+xml"/>
  <Override PartName="/ppt/slides/slide3913.xml" ContentType="application/vnd.openxmlformats-officedocument.presentationml.slide+xml"/>
  <Override PartName="/ppt/slides/slide3914.xml" ContentType="application/vnd.openxmlformats-officedocument.presentationml.slide+xml"/>
  <Override PartName="/ppt/slides/slide3915.xml" ContentType="application/vnd.openxmlformats-officedocument.presentationml.slide+xml"/>
  <Override PartName="/ppt/slides/slide3916.xml" ContentType="application/vnd.openxmlformats-officedocument.presentationml.slide+xml"/>
  <Override PartName="/ppt/slides/slide3917.xml" ContentType="application/vnd.openxmlformats-officedocument.presentationml.slide+xml"/>
  <Override PartName="/ppt/slides/slide3918.xml" ContentType="application/vnd.openxmlformats-officedocument.presentationml.slide+xml"/>
  <Override PartName="/ppt/slides/slide3919.xml" ContentType="application/vnd.openxmlformats-officedocument.presentationml.slide+xml"/>
  <Override PartName="/ppt/slides/slide3920.xml" ContentType="application/vnd.openxmlformats-officedocument.presentationml.slide+xml"/>
  <Override PartName="/ppt/slides/slide3921.xml" ContentType="application/vnd.openxmlformats-officedocument.presentationml.slide+xml"/>
  <Override PartName="/ppt/slides/slide3922.xml" ContentType="application/vnd.openxmlformats-officedocument.presentationml.slide+xml"/>
  <Override PartName="/ppt/slides/slide3923.xml" ContentType="application/vnd.openxmlformats-officedocument.presentationml.slide+xml"/>
  <Override PartName="/ppt/slides/slide3924.xml" ContentType="application/vnd.openxmlformats-officedocument.presentationml.slide+xml"/>
  <Override PartName="/ppt/slides/slide3925.xml" ContentType="application/vnd.openxmlformats-officedocument.presentationml.slide+xml"/>
  <Override PartName="/ppt/slides/slide3926.xml" ContentType="application/vnd.openxmlformats-officedocument.presentationml.slide+xml"/>
  <Override PartName="/ppt/slides/slide3927.xml" ContentType="application/vnd.openxmlformats-officedocument.presentationml.slide+xml"/>
  <Override PartName="/ppt/slides/slide3928.xml" ContentType="application/vnd.openxmlformats-officedocument.presentationml.slide+xml"/>
  <Override PartName="/ppt/slides/slide3929.xml" ContentType="application/vnd.openxmlformats-officedocument.presentationml.slide+xml"/>
  <Override PartName="/ppt/slides/slide3930.xml" ContentType="application/vnd.openxmlformats-officedocument.presentationml.slide+xml"/>
  <Override PartName="/ppt/slides/slide3931.xml" ContentType="application/vnd.openxmlformats-officedocument.presentationml.slide+xml"/>
  <Override PartName="/ppt/slides/slide3932.xml" ContentType="application/vnd.openxmlformats-officedocument.presentationml.slide+xml"/>
  <Override PartName="/ppt/slides/slide3933.xml" ContentType="application/vnd.openxmlformats-officedocument.presentationml.slide+xml"/>
  <Override PartName="/ppt/slides/slide3934.xml" ContentType="application/vnd.openxmlformats-officedocument.presentationml.slide+xml"/>
  <Override PartName="/ppt/slides/slide3935.xml" ContentType="application/vnd.openxmlformats-officedocument.presentationml.slide+xml"/>
  <Override PartName="/ppt/slides/slide3936.xml" ContentType="application/vnd.openxmlformats-officedocument.presentationml.slide+xml"/>
  <Override PartName="/ppt/slides/slide3937.xml" ContentType="application/vnd.openxmlformats-officedocument.presentationml.slide+xml"/>
  <Override PartName="/ppt/slides/slide3938.xml" ContentType="application/vnd.openxmlformats-officedocument.presentationml.slide+xml"/>
  <Override PartName="/ppt/slides/slide3939.xml" ContentType="application/vnd.openxmlformats-officedocument.presentationml.slide+xml"/>
  <Override PartName="/ppt/slides/slide3940.xml" ContentType="application/vnd.openxmlformats-officedocument.presentationml.slide+xml"/>
  <Override PartName="/ppt/slides/slide3941.xml" ContentType="application/vnd.openxmlformats-officedocument.presentationml.slide+xml"/>
  <Override PartName="/ppt/slides/slide3942.xml" ContentType="application/vnd.openxmlformats-officedocument.presentationml.slide+xml"/>
  <Override PartName="/ppt/slides/slide3943.xml" ContentType="application/vnd.openxmlformats-officedocument.presentationml.slide+xml"/>
  <Override PartName="/ppt/slides/slide3944.xml" ContentType="application/vnd.openxmlformats-officedocument.presentationml.slide+xml"/>
  <Override PartName="/ppt/slides/slide3945.xml" ContentType="application/vnd.openxmlformats-officedocument.presentationml.slide+xml"/>
  <Override PartName="/ppt/slides/slide3946.xml" ContentType="application/vnd.openxmlformats-officedocument.presentationml.slide+xml"/>
  <Override PartName="/ppt/slides/slide3947.xml" ContentType="application/vnd.openxmlformats-officedocument.presentationml.slide+xml"/>
  <Override PartName="/ppt/slides/slide3948.xml" ContentType="application/vnd.openxmlformats-officedocument.presentationml.slide+xml"/>
  <Override PartName="/ppt/slides/slide3949.xml" ContentType="application/vnd.openxmlformats-officedocument.presentationml.slide+xml"/>
  <Override PartName="/ppt/slides/slide3950.xml" ContentType="application/vnd.openxmlformats-officedocument.presentationml.slide+xml"/>
  <Override PartName="/ppt/slides/slide3951.xml" ContentType="application/vnd.openxmlformats-officedocument.presentationml.slide+xml"/>
  <Override PartName="/ppt/slides/slide3952.xml" ContentType="application/vnd.openxmlformats-officedocument.presentationml.slide+xml"/>
  <Override PartName="/ppt/slides/slide3953.xml" ContentType="application/vnd.openxmlformats-officedocument.presentationml.slide+xml"/>
  <Override PartName="/ppt/slides/slide3954.xml" ContentType="application/vnd.openxmlformats-officedocument.presentationml.slide+xml"/>
  <Override PartName="/ppt/slides/slide3955.xml" ContentType="application/vnd.openxmlformats-officedocument.presentationml.slide+xml"/>
  <Override PartName="/ppt/slides/slide3956.xml" ContentType="application/vnd.openxmlformats-officedocument.presentationml.slide+xml"/>
  <Override PartName="/ppt/slides/slide3957.xml" ContentType="application/vnd.openxmlformats-officedocument.presentationml.slide+xml"/>
  <Override PartName="/ppt/slides/slide3958.xml" ContentType="application/vnd.openxmlformats-officedocument.presentationml.slide+xml"/>
  <Override PartName="/ppt/slides/slide3959.xml" ContentType="application/vnd.openxmlformats-officedocument.presentationml.slide+xml"/>
  <Override PartName="/ppt/slides/slide3960.xml" ContentType="application/vnd.openxmlformats-officedocument.presentationml.slide+xml"/>
  <Override PartName="/ppt/slides/slide3961.xml" ContentType="application/vnd.openxmlformats-officedocument.presentationml.slide+xml"/>
  <Override PartName="/ppt/slides/slide3962.xml" ContentType="application/vnd.openxmlformats-officedocument.presentationml.slide+xml"/>
  <Override PartName="/ppt/slides/slide3963.xml" ContentType="application/vnd.openxmlformats-officedocument.presentationml.slide+xml"/>
  <Override PartName="/ppt/slides/slide3964.xml" ContentType="application/vnd.openxmlformats-officedocument.presentationml.slide+xml"/>
  <Override PartName="/ppt/slides/slide3965.xml" ContentType="application/vnd.openxmlformats-officedocument.presentationml.slide+xml"/>
  <Override PartName="/ppt/slides/slide3966.xml" ContentType="application/vnd.openxmlformats-officedocument.presentationml.slide+xml"/>
  <Override PartName="/ppt/slides/slide3967.xml" ContentType="application/vnd.openxmlformats-officedocument.presentationml.slide+xml"/>
  <Override PartName="/ppt/slides/slide3968.xml" ContentType="application/vnd.openxmlformats-officedocument.presentationml.slide+xml"/>
  <Override PartName="/ppt/slides/slide3969.xml" ContentType="application/vnd.openxmlformats-officedocument.presentationml.slide+xml"/>
  <Override PartName="/ppt/slides/slide3970.xml" ContentType="application/vnd.openxmlformats-officedocument.presentationml.slide+xml"/>
  <Override PartName="/ppt/slides/slide3971.xml" ContentType="application/vnd.openxmlformats-officedocument.presentationml.slide+xml"/>
  <Override PartName="/ppt/slides/slide3972.xml" ContentType="application/vnd.openxmlformats-officedocument.presentationml.slide+xml"/>
  <Override PartName="/ppt/slides/slide3973.xml" ContentType="application/vnd.openxmlformats-officedocument.presentationml.slide+xml"/>
  <Override PartName="/ppt/slides/slide3974.xml" ContentType="application/vnd.openxmlformats-officedocument.presentationml.slide+xml"/>
  <Override PartName="/ppt/slides/slide3975.xml" ContentType="application/vnd.openxmlformats-officedocument.presentationml.slide+xml"/>
  <Override PartName="/ppt/slides/slide3976.xml" ContentType="application/vnd.openxmlformats-officedocument.presentationml.slide+xml"/>
  <Override PartName="/ppt/slides/slide3977.xml" ContentType="application/vnd.openxmlformats-officedocument.presentationml.slide+xml"/>
  <Override PartName="/ppt/slides/slide3978.xml" ContentType="application/vnd.openxmlformats-officedocument.presentationml.slide+xml"/>
  <Override PartName="/ppt/slides/slide3979.xml" ContentType="application/vnd.openxmlformats-officedocument.presentationml.slide+xml"/>
  <Override PartName="/ppt/slides/slide3980.xml" ContentType="application/vnd.openxmlformats-officedocument.presentationml.slide+xml"/>
  <Override PartName="/ppt/slides/slide3981.xml" ContentType="application/vnd.openxmlformats-officedocument.presentationml.slide+xml"/>
  <Override PartName="/ppt/slides/slide3982.xml" ContentType="application/vnd.openxmlformats-officedocument.presentationml.slide+xml"/>
  <Override PartName="/ppt/slides/slide3983.xml" ContentType="application/vnd.openxmlformats-officedocument.presentationml.slide+xml"/>
  <Override PartName="/ppt/slides/slide3984.xml" ContentType="application/vnd.openxmlformats-officedocument.presentationml.slide+xml"/>
  <Override PartName="/ppt/slides/slide3985.xml" ContentType="application/vnd.openxmlformats-officedocument.presentationml.slide+xml"/>
  <Override PartName="/ppt/slides/slide3986.xml" ContentType="application/vnd.openxmlformats-officedocument.presentationml.slide+xml"/>
  <Override PartName="/ppt/slides/slide3987.xml" ContentType="application/vnd.openxmlformats-officedocument.presentationml.slide+xml"/>
  <Override PartName="/ppt/slides/slide3988.xml" ContentType="application/vnd.openxmlformats-officedocument.presentationml.slide+xml"/>
  <Override PartName="/ppt/slides/slide3989.xml" ContentType="application/vnd.openxmlformats-officedocument.presentationml.slide+xml"/>
  <Override PartName="/ppt/slides/slide3990.xml" ContentType="application/vnd.openxmlformats-officedocument.presentationml.slide+xml"/>
  <Override PartName="/ppt/slides/slide3991.xml" ContentType="application/vnd.openxmlformats-officedocument.presentationml.slide+xml"/>
  <Override PartName="/ppt/slides/slide3992.xml" ContentType="application/vnd.openxmlformats-officedocument.presentationml.slide+xml"/>
  <Override PartName="/ppt/slides/slide3993.xml" ContentType="application/vnd.openxmlformats-officedocument.presentationml.slide+xml"/>
  <Override PartName="/ppt/slides/slide3994.xml" ContentType="application/vnd.openxmlformats-officedocument.presentationml.slide+xml"/>
  <Override PartName="/ppt/slides/slide3995.xml" ContentType="application/vnd.openxmlformats-officedocument.presentationml.slide+xml"/>
  <Override PartName="/ppt/slides/slide3996.xml" ContentType="application/vnd.openxmlformats-officedocument.presentationml.slide+xml"/>
  <Override PartName="/ppt/slides/slide3997.xml" ContentType="application/vnd.openxmlformats-officedocument.presentationml.slide+xml"/>
  <Override PartName="/ppt/slides/slide3998.xml" ContentType="application/vnd.openxmlformats-officedocument.presentationml.slide+xml"/>
  <Override PartName="/ppt/slides/slide3999.xml" ContentType="application/vnd.openxmlformats-officedocument.presentationml.slide+xml"/>
  <Override PartName="/ppt/slides/slide4000.xml" ContentType="application/vnd.openxmlformats-officedocument.presentationml.slide+xml"/>
  <Override PartName="/ppt/slides/slide4001.xml" ContentType="application/vnd.openxmlformats-officedocument.presentationml.slide+xml"/>
  <Override PartName="/ppt/slides/slide4002.xml" ContentType="application/vnd.openxmlformats-officedocument.presentationml.slide+xml"/>
  <Override PartName="/ppt/slides/slide4003.xml" ContentType="application/vnd.openxmlformats-officedocument.presentationml.slide+xml"/>
  <Override PartName="/ppt/slides/slide4004.xml" ContentType="application/vnd.openxmlformats-officedocument.presentationml.slide+xml"/>
  <Override PartName="/ppt/slides/slide4005.xml" ContentType="application/vnd.openxmlformats-officedocument.presentationml.slide+xml"/>
  <Override PartName="/ppt/slides/slide4006.xml" ContentType="application/vnd.openxmlformats-officedocument.presentationml.slide+xml"/>
  <Override PartName="/ppt/slides/slide4007.xml" ContentType="application/vnd.openxmlformats-officedocument.presentationml.slide+xml"/>
  <Override PartName="/ppt/slides/slide4008.xml" ContentType="application/vnd.openxmlformats-officedocument.presentationml.slide+xml"/>
  <Override PartName="/ppt/slides/slide4009.xml" ContentType="application/vnd.openxmlformats-officedocument.presentationml.slide+xml"/>
  <Override PartName="/ppt/slides/slide4010.xml" ContentType="application/vnd.openxmlformats-officedocument.presentationml.slide+xml"/>
  <Override PartName="/ppt/slides/slide4011.xml" ContentType="application/vnd.openxmlformats-officedocument.presentationml.slide+xml"/>
  <Override PartName="/ppt/slides/slide4012.xml" ContentType="application/vnd.openxmlformats-officedocument.presentationml.slide+xml"/>
  <Override PartName="/ppt/slides/slide4013.xml" ContentType="application/vnd.openxmlformats-officedocument.presentationml.slide+xml"/>
  <Override PartName="/ppt/slides/slide4014.xml" ContentType="application/vnd.openxmlformats-officedocument.presentationml.slide+xml"/>
  <Override PartName="/ppt/slides/slide4015.xml" ContentType="application/vnd.openxmlformats-officedocument.presentationml.slide+xml"/>
  <Override PartName="/ppt/slides/slide4016.xml" ContentType="application/vnd.openxmlformats-officedocument.presentationml.slide+xml"/>
  <Override PartName="/ppt/slides/slide4017.xml" ContentType="application/vnd.openxmlformats-officedocument.presentationml.slide+xml"/>
  <Override PartName="/ppt/slides/slide4018.xml" ContentType="application/vnd.openxmlformats-officedocument.presentationml.slide+xml"/>
  <Override PartName="/ppt/slides/slide4019.xml" ContentType="application/vnd.openxmlformats-officedocument.presentationml.slide+xml"/>
  <Override PartName="/ppt/slides/slide4020.xml" ContentType="application/vnd.openxmlformats-officedocument.presentationml.slide+xml"/>
  <Override PartName="/ppt/slides/slide4021.xml" ContentType="application/vnd.openxmlformats-officedocument.presentationml.slide+xml"/>
  <Override PartName="/ppt/slides/slide4022.xml" ContentType="application/vnd.openxmlformats-officedocument.presentationml.slide+xml"/>
  <Override PartName="/ppt/slides/slide4023.xml" ContentType="application/vnd.openxmlformats-officedocument.presentationml.slide+xml"/>
  <Override PartName="/ppt/slides/slide4024.xml" ContentType="application/vnd.openxmlformats-officedocument.presentationml.slide+xml"/>
  <Override PartName="/ppt/slides/slide4025.xml" ContentType="application/vnd.openxmlformats-officedocument.presentationml.slide+xml"/>
  <Override PartName="/ppt/slides/slide4026.xml" ContentType="application/vnd.openxmlformats-officedocument.presentationml.slide+xml"/>
  <Override PartName="/ppt/slides/slide4027.xml" ContentType="application/vnd.openxmlformats-officedocument.presentationml.slide+xml"/>
  <Override PartName="/ppt/slides/slide4028.xml" ContentType="application/vnd.openxmlformats-officedocument.presentationml.slide+xml"/>
  <Override PartName="/ppt/slides/slide4029.xml" ContentType="application/vnd.openxmlformats-officedocument.presentationml.slide+xml"/>
  <Override PartName="/ppt/slides/slide4030.xml" ContentType="application/vnd.openxmlformats-officedocument.presentationml.slide+xml"/>
  <Override PartName="/ppt/slides/slide4031.xml" ContentType="application/vnd.openxmlformats-officedocument.presentationml.slide+xml"/>
  <Override PartName="/ppt/slides/slide4032.xml" ContentType="application/vnd.openxmlformats-officedocument.presentationml.slide+xml"/>
  <Override PartName="/ppt/slides/slide4033.xml" ContentType="application/vnd.openxmlformats-officedocument.presentationml.slide+xml"/>
  <Override PartName="/ppt/slides/slide4034.xml" ContentType="application/vnd.openxmlformats-officedocument.presentationml.slide+xml"/>
  <Override PartName="/ppt/slides/slide4035.xml" ContentType="application/vnd.openxmlformats-officedocument.presentationml.slide+xml"/>
  <Override PartName="/ppt/slides/slide4036.xml" ContentType="application/vnd.openxmlformats-officedocument.presentationml.slide+xml"/>
  <Override PartName="/ppt/slides/slide4037.xml" ContentType="application/vnd.openxmlformats-officedocument.presentationml.slide+xml"/>
  <Override PartName="/ppt/slides/slide4038.xml" ContentType="application/vnd.openxmlformats-officedocument.presentationml.slide+xml"/>
  <Override PartName="/ppt/slides/slide4039.xml" ContentType="application/vnd.openxmlformats-officedocument.presentationml.slide+xml"/>
  <Override PartName="/ppt/slides/slide4040.xml" ContentType="application/vnd.openxmlformats-officedocument.presentationml.slide+xml"/>
  <Override PartName="/ppt/slides/slide4041.xml" ContentType="application/vnd.openxmlformats-officedocument.presentationml.slide+xml"/>
  <Override PartName="/ppt/slides/slide4042.xml" ContentType="application/vnd.openxmlformats-officedocument.presentationml.slide+xml"/>
  <Override PartName="/ppt/slides/slide4043.xml" ContentType="application/vnd.openxmlformats-officedocument.presentationml.slide+xml"/>
  <Override PartName="/ppt/slides/slide4044.xml" ContentType="application/vnd.openxmlformats-officedocument.presentationml.slide+xml"/>
  <Override PartName="/ppt/slides/slide4045.xml" ContentType="application/vnd.openxmlformats-officedocument.presentationml.slide+xml"/>
  <Override PartName="/ppt/slides/slide4046.xml" ContentType="application/vnd.openxmlformats-officedocument.presentationml.slide+xml"/>
  <Override PartName="/ppt/slides/slide4047.xml" ContentType="application/vnd.openxmlformats-officedocument.presentationml.slide+xml"/>
  <Override PartName="/ppt/slides/slide4048.xml" ContentType="application/vnd.openxmlformats-officedocument.presentationml.slide+xml"/>
  <Override PartName="/ppt/slides/slide4049.xml" ContentType="application/vnd.openxmlformats-officedocument.presentationml.slide+xml"/>
  <Override PartName="/ppt/slides/slide4050.xml" ContentType="application/vnd.openxmlformats-officedocument.presentationml.slide+xml"/>
  <Override PartName="/ppt/slides/slide4051.xml" ContentType="application/vnd.openxmlformats-officedocument.presentationml.slide+xml"/>
  <Override PartName="/ppt/slides/slide4052.xml" ContentType="application/vnd.openxmlformats-officedocument.presentationml.slide+xml"/>
  <Override PartName="/ppt/slides/slide4053.xml" ContentType="application/vnd.openxmlformats-officedocument.presentationml.slide+xml"/>
  <Override PartName="/ppt/slides/slide4054.xml" ContentType="application/vnd.openxmlformats-officedocument.presentationml.slide+xml"/>
  <Override PartName="/ppt/slides/slide4055.xml" ContentType="application/vnd.openxmlformats-officedocument.presentationml.slide+xml"/>
  <Override PartName="/ppt/slides/slide4056.xml" ContentType="application/vnd.openxmlformats-officedocument.presentationml.slide+xml"/>
  <Override PartName="/ppt/slides/slide4057.xml" ContentType="application/vnd.openxmlformats-officedocument.presentationml.slide+xml"/>
  <Override PartName="/ppt/slides/slide4058.xml" ContentType="application/vnd.openxmlformats-officedocument.presentationml.slide+xml"/>
  <Override PartName="/ppt/slides/slide4059.xml" ContentType="application/vnd.openxmlformats-officedocument.presentationml.slide+xml"/>
  <Override PartName="/ppt/slides/slide4060.xml" ContentType="application/vnd.openxmlformats-officedocument.presentationml.slide+xml"/>
  <Override PartName="/ppt/slides/slide4061.xml" ContentType="application/vnd.openxmlformats-officedocument.presentationml.slide+xml"/>
  <Override PartName="/ppt/slides/slide4062.xml" ContentType="application/vnd.openxmlformats-officedocument.presentationml.slide+xml"/>
  <Override PartName="/ppt/slides/slide4063.xml" ContentType="application/vnd.openxmlformats-officedocument.presentationml.slide+xml"/>
  <Override PartName="/ppt/slides/slide4064.xml" ContentType="application/vnd.openxmlformats-officedocument.presentationml.slide+xml"/>
  <Override PartName="/ppt/slides/slide4065.xml" ContentType="application/vnd.openxmlformats-officedocument.presentationml.slide+xml"/>
  <Override PartName="/ppt/slides/slide4066.xml" ContentType="application/vnd.openxmlformats-officedocument.presentationml.slide+xml"/>
  <Override PartName="/ppt/slides/slide4067.xml" ContentType="application/vnd.openxmlformats-officedocument.presentationml.slide+xml"/>
  <Override PartName="/ppt/slides/slide4068.xml" ContentType="application/vnd.openxmlformats-officedocument.presentationml.slide+xml"/>
  <Override PartName="/ppt/slides/slide4069.xml" ContentType="application/vnd.openxmlformats-officedocument.presentationml.slide+xml"/>
  <Override PartName="/ppt/slides/slide4070.xml" ContentType="application/vnd.openxmlformats-officedocument.presentationml.slide+xml"/>
  <Override PartName="/ppt/slides/slide4071.xml" ContentType="application/vnd.openxmlformats-officedocument.presentationml.slide+xml"/>
  <Override PartName="/ppt/slides/slide4072.xml" ContentType="application/vnd.openxmlformats-officedocument.presentationml.slide+xml"/>
  <Override PartName="/ppt/slides/slide4073.xml" ContentType="application/vnd.openxmlformats-officedocument.presentationml.slide+xml"/>
  <Override PartName="/ppt/slides/slide4074.xml" ContentType="application/vnd.openxmlformats-officedocument.presentationml.slide+xml"/>
  <Override PartName="/ppt/slides/slide4075.xml" ContentType="application/vnd.openxmlformats-officedocument.presentationml.slide+xml"/>
  <Override PartName="/ppt/slides/slide4076.xml" ContentType="application/vnd.openxmlformats-officedocument.presentationml.slide+xml"/>
  <Override PartName="/ppt/slides/slide4077.xml" ContentType="application/vnd.openxmlformats-officedocument.presentationml.slide+xml"/>
  <Override PartName="/ppt/slides/slide4078.xml" ContentType="application/vnd.openxmlformats-officedocument.presentationml.slide+xml"/>
  <Override PartName="/ppt/slides/slide4079.xml" ContentType="application/vnd.openxmlformats-officedocument.presentationml.slide+xml"/>
  <Override PartName="/ppt/slides/slide4080.xml" ContentType="application/vnd.openxmlformats-officedocument.presentationml.slide+xml"/>
  <Override PartName="/ppt/slides/slide4081.xml" ContentType="application/vnd.openxmlformats-officedocument.presentationml.slide+xml"/>
  <Override PartName="/ppt/slides/slide4082.xml" ContentType="application/vnd.openxmlformats-officedocument.presentationml.slide+xml"/>
  <Override PartName="/ppt/slides/slide4083.xml" ContentType="application/vnd.openxmlformats-officedocument.presentationml.slide+xml"/>
  <Override PartName="/ppt/slides/slide4084.xml" ContentType="application/vnd.openxmlformats-officedocument.presentationml.slide+xml"/>
  <Override PartName="/ppt/slides/slide4085.xml" ContentType="application/vnd.openxmlformats-officedocument.presentationml.slide+xml"/>
  <Override PartName="/ppt/slides/slide4086.xml" ContentType="application/vnd.openxmlformats-officedocument.presentationml.slide+xml"/>
  <Override PartName="/ppt/slides/slide4087.xml" ContentType="application/vnd.openxmlformats-officedocument.presentationml.slide+xml"/>
  <Override PartName="/ppt/slides/slide4088.xml" ContentType="application/vnd.openxmlformats-officedocument.presentationml.slide+xml"/>
  <Override PartName="/ppt/slides/slide4089.xml" ContentType="application/vnd.openxmlformats-officedocument.presentationml.slide+xml"/>
  <Override PartName="/ppt/slides/slide4090.xml" ContentType="application/vnd.openxmlformats-officedocument.presentationml.slide+xml"/>
  <Override PartName="/ppt/slides/slide4091.xml" ContentType="application/vnd.openxmlformats-officedocument.presentationml.slide+xml"/>
  <Override PartName="/ppt/slides/slide4092.xml" ContentType="application/vnd.openxmlformats-officedocument.presentationml.slide+xml"/>
  <Override PartName="/ppt/slides/slide4093.xml" ContentType="application/vnd.openxmlformats-officedocument.presentationml.slide+xml"/>
  <Override PartName="/ppt/slides/slide4094.xml" ContentType="application/vnd.openxmlformats-officedocument.presentationml.slide+xml"/>
  <Override PartName="/ppt/slides/slide4095.xml" ContentType="application/vnd.openxmlformats-officedocument.presentationml.slide+xml"/>
  <Override PartName="/ppt/slides/slide4096.xml" ContentType="application/vnd.openxmlformats-officedocument.presentationml.slide+xml"/>
  <Override PartName="/ppt/slides/slide4097.xml" ContentType="application/vnd.openxmlformats-officedocument.presentationml.slide+xml"/>
  <Override PartName="/ppt/slides/slide4098.xml" ContentType="application/vnd.openxmlformats-officedocument.presentationml.slide+xml"/>
  <Override PartName="/ppt/slides/slide4099.xml" ContentType="application/vnd.openxmlformats-officedocument.presentationml.slide+xml"/>
  <Override PartName="/ppt/slides/slide4100.xml" ContentType="application/vnd.openxmlformats-officedocument.presentationml.slide+xml"/>
  <Override PartName="/ppt/slides/slide4101.xml" ContentType="application/vnd.openxmlformats-officedocument.presentationml.slide+xml"/>
  <Override PartName="/ppt/slides/slide4102.xml" ContentType="application/vnd.openxmlformats-officedocument.presentationml.slide+xml"/>
  <Override PartName="/ppt/slides/slide4103.xml" ContentType="application/vnd.openxmlformats-officedocument.presentationml.slide+xml"/>
  <Override PartName="/ppt/slides/slide4104.xml" ContentType="application/vnd.openxmlformats-officedocument.presentationml.slide+xml"/>
  <Override PartName="/ppt/slides/slide4105.xml" ContentType="application/vnd.openxmlformats-officedocument.presentationml.slide+xml"/>
  <Override PartName="/ppt/slides/slide4106.xml" ContentType="application/vnd.openxmlformats-officedocument.presentationml.slide+xml"/>
  <Override PartName="/ppt/slides/slide4107.xml" ContentType="application/vnd.openxmlformats-officedocument.presentationml.slide+xml"/>
  <Override PartName="/ppt/slides/slide4108.xml" ContentType="application/vnd.openxmlformats-officedocument.presentationml.slide+xml"/>
  <Override PartName="/ppt/slides/slide4109.xml" ContentType="application/vnd.openxmlformats-officedocument.presentationml.slide+xml"/>
  <Override PartName="/ppt/slides/slide4110.xml" ContentType="application/vnd.openxmlformats-officedocument.presentationml.slide+xml"/>
  <Override PartName="/ppt/slides/slide4111.xml" ContentType="application/vnd.openxmlformats-officedocument.presentationml.slide+xml"/>
  <Override PartName="/ppt/slides/slide4112.xml" ContentType="application/vnd.openxmlformats-officedocument.presentationml.slide+xml"/>
  <Override PartName="/ppt/slides/slide4113.xml" ContentType="application/vnd.openxmlformats-officedocument.presentationml.slide+xml"/>
  <Override PartName="/ppt/slides/slide4114.xml" ContentType="application/vnd.openxmlformats-officedocument.presentationml.slide+xml"/>
  <Override PartName="/ppt/slides/slide4115.xml" ContentType="application/vnd.openxmlformats-officedocument.presentationml.slide+xml"/>
  <Override PartName="/ppt/slides/slide4116.xml" ContentType="application/vnd.openxmlformats-officedocument.presentationml.slide+xml"/>
  <Override PartName="/ppt/slides/slide4117.xml" ContentType="application/vnd.openxmlformats-officedocument.presentationml.slide+xml"/>
  <Override PartName="/ppt/slides/slide4118.xml" ContentType="application/vnd.openxmlformats-officedocument.presentationml.slide+xml"/>
  <Override PartName="/ppt/slides/slide4119.xml" ContentType="application/vnd.openxmlformats-officedocument.presentationml.slide+xml"/>
  <Override PartName="/ppt/slides/slide4120.xml" ContentType="application/vnd.openxmlformats-officedocument.presentationml.slide+xml"/>
  <Override PartName="/ppt/slides/slide4121.xml" ContentType="application/vnd.openxmlformats-officedocument.presentationml.slide+xml"/>
  <Override PartName="/ppt/slides/slide4122.xml" ContentType="application/vnd.openxmlformats-officedocument.presentationml.slide+xml"/>
  <Override PartName="/ppt/slides/slide4123.xml" ContentType="application/vnd.openxmlformats-officedocument.presentationml.slide+xml"/>
  <Override PartName="/ppt/slides/slide4124.xml" ContentType="application/vnd.openxmlformats-officedocument.presentationml.slide+xml"/>
  <Override PartName="/ppt/slides/slide4125.xml" ContentType="application/vnd.openxmlformats-officedocument.presentationml.slide+xml"/>
  <Override PartName="/ppt/slides/slide4126.xml" ContentType="application/vnd.openxmlformats-officedocument.presentationml.slide+xml"/>
  <Override PartName="/ppt/slides/slide4127.xml" ContentType="application/vnd.openxmlformats-officedocument.presentationml.slide+xml"/>
  <Override PartName="/ppt/slides/slide4128.xml" ContentType="application/vnd.openxmlformats-officedocument.presentationml.slide+xml"/>
  <Override PartName="/ppt/slides/slide4129.xml" ContentType="application/vnd.openxmlformats-officedocument.presentationml.slide+xml"/>
  <Override PartName="/ppt/slides/slide4130.xml" ContentType="application/vnd.openxmlformats-officedocument.presentationml.slide+xml"/>
  <Override PartName="/ppt/slides/slide4131.xml" ContentType="application/vnd.openxmlformats-officedocument.presentationml.slide+xml"/>
  <Override PartName="/ppt/slides/slide4132.xml" ContentType="application/vnd.openxmlformats-officedocument.presentationml.slide+xml"/>
  <Override PartName="/ppt/slides/slide4133.xml" ContentType="application/vnd.openxmlformats-officedocument.presentationml.slide+xml"/>
  <Override PartName="/ppt/slides/slide4134.xml" ContentType="application/vnd.openxmlformats-officedocument.presentationml.slide+xml"/>
  <Override PartName="/ppt/slides/slide4135.xml" ContentType="application/vnd.openxmlformats-officedocument.presentationml.slide+xml"/>
  <Override PartName="/ppt/slides/slide4136.xml" ContentType="application/vnd.openxmlformats-officedocument.presentationml.slide+xml"/>
  <Override PartName="/ppt/slides/slide4137.xml" ContentType="application/vnd.openxmlformats-officedocument.presentationml.slide+xml"/>
  <Override PartName="/ppt/slides/slide4138.xml" ContentType="application/vnd.openxmlformats-officedocument.presentationml.slide+xml"/>
  <Override PartName="/ppt/slides/slide4139.xml" ContentType="application/vnd.openxmlformats-officedocument.presentationml.slide+xml"/>
  <Override PartName="/ppt/slides/slide4140.xml" ContentType="application/vnd.openxmlformats-officedocument.presentationml.slide+xml"/>
  <Override PartName="/ppt/slides/slide4141.xml" ContentType="application/vnd.openxmlformats-officedocument.presentationml.slide+xml"/>
  <Override PartName="/ppt/slides/slide4142.xml" ContentType="application/vnd.openxmlformats-officedocument.presentationml.slide+xml"/>
  <Override PartName="/ppt/slides/slide4143.xml" ContentType="application/vnd.openxmlformats-officedocument.presentationml.slide+xml"/>
  <Override PartName="/ppt/slides/slide4144.xml" ContentType="application/vnd.openxmlformats-officedocument.presentationml.slide+xml"/>
  <Override PartName="/ppt/slides/slide4145.xml" ContentType="application/vnd.openxmlformats-officedocument.presentationml.slide+xml"/>
  <Override PartName="/ppt/slides/slide4146.xml" ContentType="application/vnd.openxmlformats-officedocument.presentationml.slide+xml"/>
  <Override PartName="/ppt/slides/slide4147.xml" ContentType="application/vnd.openxmlformats-officedocument.presentationml.slide+xml"/>
  <Override PartName="/ppt/slides/slide4148.xml" ContentType="application/vnd.openxmlformats-officedocument.presentationml.slide+xml"/>
  <Override PartName="/ppt/slides/slide4149.xml" ContentType="application/vnd.openxmlformats-officedocument.presentationml.slide+xml"/>
  <Override PartName="/ppt/slides/slide4150.xml" ContentType="application/vnd.openxmlformats-officedocument.presentationml.slide+xml"/>
  <Override PartName="/ppt/slides/slide4151.xml" ContentType="application/vnd.openxmlformats-officedocument.presentationml.slide+xml"/>
  <Override PartName="/ppt/slides/slide4152.xml" ContentType="application/vnd.openxmlformats-officedocument.presentationml.slide+xml"/>
  <Override PartName="/ppt/slides/slide4153.xml" ContentType="application/vnd.openxmlformats-officedocument.presentationml.slide+xml"/>
  <Override PartName="/ppt/slides/slide4154.xml" ContentType="application/vnd.openxmlformats-officedocument.presentationml.slide+xml"/>
  <Override PartName="/ppt/slides/slide4155.xml" ContentType="application/vnd.openxmlformats-officedocument.presentationml.slide+xml"/>
  <Override PartName="/ppt/slides/slide4156.xml" ContentType="application/vnd.openxmlformats-officedocument.presentationml.slide+xml"/>
  <Override PartName="/ppt/slides/slide4157.xml" ContentType="application/vnd.openxmlformats-officedocument.presentationml.slide+xml"/>
  <Override PartName="/ppt/slides/slide4158.xml" ContentType="application/vnd.openxmlformats-officedocument.presentationml.slide+xml"/>
  <Override PartName="/ppt/slides/slide4159.xml" ContentType="application/vnd.openxmlformats-officedocument.presentationml.slide+xml"/>
  <Override PartName="/ppt/slides/slide4160.xml" ContentType="application/vnd.openxmlformats-officedocument.presentationml.slide+xml"/>
  <Override PartName="/ppt/slides/slide4161.xml" ContentType="application/vnd.openxmlformats-officedocument.presentationml.slide+xml"/>
  <Override PartName="/ppt/slides/slide4162.xml" ContentType="application/vnd.openxmlformats-officedocument.presentationml.slide+xml"/>
  <Override PartName="/ppt/slides/slide4163.xml" ContentType="application/vnd.openxmlformats-officedocument.presentationml.slide+xml"/>
  <Override PartName="/ppt/slides/slide4164.xml" ContentType="application/vnd.openxmlformats-officedocument.presentationml.slide+xml"/>
  <Override PartName="/ppt/slides/slide4165.xml" ContentType="application/vnd.openxmlformats-officedocument.presentationml.slide+xml"/>
  <Override PartName="/ppt/slides/slide4166.xml" ContentType="application/vnd.openxmlformats-officedocument.presentationml.slide+xml"/>
  <Override PartName="/ppt/slides/slide4167.xml" ContentType="application/vnd.openxmlformats-officedocument.presentationml.slide+xml"/>
  <Override PartName="/ppt/slides/slide4168.xml" ContentType="application/vnd.openxmlformats-officedocument.presentationml.slide+xml"/>
  <Override PartName="/ppt/slides/slide4169.xml" ContentType="application/vnd.openxmlformats-officedocument.presentationml.slide+xml"/>
  <Override PartName="/ppt/slides/slide4170.xml" ContentType="application/vnd.openxmlformats-officedocument.presentationml.slide+xml"/>
  <Override PartName="/ppt/slides/slide4171.xml" ContentType="application/vnd.openxmlformats-officedocument.presentationml.slide+xml"/>
  <Override PartName="/ppt/slides/slide4172.xml" ContentType="application/vnd.openxmlformats-officedocument.presentationml.slide+xml"/>
  <Override PartName="/ppt/slides/slide4173.xml" ContentType="application/vnd.openxmlformats-officedocument.presentationml.slide+xml"/>
  <Override PartName="/ppt/slides/slide4174.xml" ContentType="application/vnd.openxmlformats-officedocument.presentationml.slide+xml"/>
  <Override PartName="/ppt/slides/slide4175.xml" ContentType="application/vnd.openxmlformats-officedocument.presentationml.slide+xml"/>
  <Override PartName="/ppt/slides/slide4176.xml" ContentType="application/vnd.openxmlformats-officedocument.presentationml.slide+xml"/>
  <Override PartName="/ppt/slides/slide4177.xml" ContentType="application/vnd.openxmlformats-officedocument.presentationml.slide+xml"/>
  <Override PartName="/ppt/slides/slide4178.xml" ContentType="application/vnd.openxmlformats-officedocument.presentationml.slide+xml"/>
  <Override PartName="/ppt/slides/slide4179.xml" ContentType="application/vnd.openxmlformats-officedocument.presentationml.slide+xml"/>
  <Override PartName="/ppt/slides/slide4180.xml" ContentType="application/vnd.openxmlformats-officedocument.presentationml.slide+xml"/>
  <Override PartName="/ppt/slides/slide4181.xml" ContentType="application/vnd.openxmlformats-officedocument.presentationml.slide+xml"/>
  <Override PartName="/ppt/slides/slide4182.xml" ContentType="application/vnd.openxmlformats-officedocument.presentationml.slide+xml"/>
  <Override PartName="/ppt/slides/slide4183.xml" ContentType="application/vnd.openxmlformats-officedocument.presentationml.slide+xml"/>
  <Override PartName="/ppt/slides/slide4184.xml" ContentType="application/vnd.openxmlformats-officedocument.presentationml.slide+xml"/>
  <Override PartName="/ppt/slides/slide4185.xml" ContentType="application/vnd.openxmlformats-officedocument.presentationml.slide+xml"/>
  <Override PartName="/ppt/slides/slide4186.xml" ContentType="application/vnd.openxmlformats-officedocument.presentationml.slide+xml"/>
  <Override PartName="/ppt/slides/slide4187.xml" ContentType="application/vnd.openxmlformats-officedocument.presentationml.slide+xml"/>
  <Override PartName="/ppt/slides/slide4188.xml" ContentType="application/vnd.openxmlformats-officedocument.presentationml.slide+xml"/>
  <Override PartName="/ppt/slides/slide4189.xml" ContentType="application/vnd.openxmlformats-officedocument.presentationml.slide+xml"/>
  <Override PartName="/ppt/slides/slide4190.xml" ContentType="application/vnd.openxmlformats-officedocument.presentationml.slide+xml"/>
  <Override PartName="/ppt/slides/slide4191.xml" ContentType="application/vnd.openxmlformats-officedocument.presentationml.slide+xml"/>
  <Override PartName="/ppt/slides/slide4192.xml" ContentType="application/vnd.openxmlformats-officedocument.presentationml.slide+xml"/>
  <Override PartName="/ppt/slides/slide4193.xml" ContentType="application/vnd.openxmlformats-officedocument.presentationml.slide+xml"/>
  <Override PartName="/ppt/slides/slide4194.xml" ContentType="application/vnd.openxmlformats-officedocument.presentationml.slide+xml"/>
  <Override PartName="/ppt/slides/slide4195.xml" ContentType="application/vnd.openxmlformats-officedocument.presentationml.slide+xml"/>
  <Override PartName="/ppt/slides/slide4196.xml" ContentType="application/vnd.openxmlformats-officedocument.presentationml.slide+xml"/>
  <Override PartName="/ppt/slides/slide4197.xml" ContentType="application/vnd.openxmlformats-officedocument.presentationml.slide+xml"/>
  <Override PartName="/ppt/slides/slide4198.xml" ContentType="application/vnd.openxmlformats-officedocument.presentationml.slide+xml"/>
  <Override PartName="/ppt/slides/slide4199.xml" ContentType="application/vnd.openxmlformats-officedocument.presentationml.slide+xml"/>
  <Override PartName="/ppt/slides/slide4200.xml" ContentType="application/vnd.openxmlformats-officedocument.presentationml.slide+xml"/>
  <Override PartName="/ppt/slides/slide4201.xml" ContentType="application/vnd.openxmlformats-officedocument.presentationml.slide+xml"/>
  <Override PartName="/ppt/slides/slide4202.xml" ContentType="application/vnd.openxmlformats-officedocument.presentationml.slide+xml"/>
  <Override PartName="/ppt/slides/slide4203.xml" ContentType="application/vnd.openxmlformats-officedocument.presentationml.slide+xml"/>
  <Override PartName="/ppt/slides/slide4204.xml" ContentType="application/vnd.openxmlformats-officedocument.presentationml.slide+xml"/>
  <Override PartName="/ppt/slides/slide4205.xml" ContentType="application/vnd.openxmlformats-officedocument.presentationml.slide+xml"/>
  <Override PartName="/ppt/slides/slide4206.xml" ContentType="application/vnd.openxmlformats-officedocument.presentationml.slide+xml"/>
  <Override PartName="/ppt/slides/slide4207.xml" ContentType="application/vnd.openxmlformats-officedocument.presentationml.slide+xml"/>
  <Override PartName="/ppt/slides/slide4208.xml" ContentType="application/vnd.openxmlformats-officedocument.presentationml.slide+xml"/>
  <Override PartName="/ppt/slides/slide4209.xml" ContentType="application/vnd.openxmlformats-officedocument.presentationml.slide+xml"/>
  <Override PartName="/ppt/slides/slide4210.xml" ContentType="application/vnd.openxmlformats-officedocument.presentationml.slide+xml"/>
  <Override PartName="/ppt/slides/slide4211.xml" ContentType="application/vnd.openxmlformats-officedocument.presentationml.slide+xml"/>
  <Override PartName="/ppt/slides/slide4212.xml" ContentType="application/vnd.openxmlformats-officedocument.presentationml.slide+xml"/>
  <Override PartName="/ppt/slides/slide4213.xml" ContentType="application/vnd.openxmlformats-officedocument.presentationml.slide+xml"/>
  <Override PartName="/ppt/slides/slide4214.xml" ContentType="application/vnd.openxmlformats-officedocument.presentationml.slide+xml"/>
  <Override PartName="/ppt/slides/slide4215.xml" ContentType="application/vnd.openxmlformats-officedocument.presentationml.slide+xml"/>
  <Override PartName="/ppt/slides/slide4216.xml" ContentType="application/vnd.openxmlformats-officedocument.presentationml.slide+xml"/>
  <Override PartName="/ppt/slides/slide4217.xml" ContentType="application/vnd.openxmlformats-officedocument.presentationml.slide+xml"/>
  <Override PartName="/ppt/slides/slide4218.xml" ContentType="application/vnd.openxmlformats-officedocument.presentationml.slide+xml"/>
  <Override PartName="/ppt/slides/slide4219.xml" ContentType="application/vnd.openxmlformats-officedocument.presentationml.slide+xml"/>
  <Override PartName="/ppt/slides/slide4220.xml" ContentType="application/vnd.openxmlformats-officedocument.presentationml.slide+xml"/>
  <Override PartName="/ppt/slides/slide4221.xml" ContentType="application/vnd.openxmlformats-officedocument.presentationml.slide+xml"/>
  <Override PartName="/ppt/slides/slide4222.xml" ContentType="application/vnd.openxmlformats-officedocument.presentationml.slide+xml"/>
  <Override PartName="/ppt/slides/slide4223.xml" ContentType="application/vnd.openxmlformats-officedocument.presentationml.slide+xml"/>
  <Override PartName="/ppt/slides/slide4224.xml" ContentType="application/vnd.openxmlformats-officedocument.presentationml.slide+xml"/>
  <Override PartName="/ppt/slides/slide4225.xml" ContentType="application/vnd.openxmlformats-officedocument.presentationml.slide+xml"/>
  <Override PartName="/ppt/slides/slide4226.xml" ContentType="application/vnd.openxmlformats-officedocument.presentationml.slide+xml"/>
  <Override PartName="/ppt/slides/slide4227.xml" ContentType="application/vnd.openxmlformats-officedocument.presentationml.slide+xml"/>
  <Override PartName="/ppt/slides/slide4228.xml" ContentType="application/vnd.openxmlformats-officedocument.presentationml.slide+xml"/>
  <Override PartName="/ppt/slides/slide4229.xml" ContentType="application/vnd.openxmlformats-officedocument.presentationml.slide+xml"/>
  <Override PartName="/ppt/slides/slide4230.xml" ContentType="application/vnd.openxmlformats-officedocument.presentationml.slide+xml"/>
  <Override PartName="/ppt/slides/slide4231.xml" ContentType="application/vnd.openxmlformats-officedocument.presentationml.slide+xml"/>
  <Override PartName="/ppt/slides/slide4232.xml" ContentType="application/vnd.openxmlformats-officedocument.presentationml.slide+xml"/>
  <Override PartName="/ppt/slides/slide4233.xml" ContentType="application/vnd.openxmlformats-officedocument.presentationml.slide+xml"/>
  <Override PartName="/ppt/slides/slide4234.xml" ContentType="application/vnd.openxmlformats-officedocument.presentationml.slide+xml"/>
  <Override PartName="/ppt/slides/slide4235.xml" ContentType="application/vnd.openxmlformats-officedocument.presentationml.slide+xml"/>
  <Override PartName="/ppt/slides/slide4236.xml" ContentType="application/vnd.openxmlformats-officedocument.presentationml.slide+xml"/>
  <Override PartName="/ppt/slides/slide4237.xml" ContentType="application/vnd.openxmlformats-officedocument.presentationml.slide+xml"/>
  <Override PartName="/ppt/slides/slide4238.xml" ContentType="application/vnd.openxmlformats-officedocument.presentationml.slide+xml"/>
  <Override PartName="/ppt/slides/slide4239.xml" ContentType="application/vnd.openxmlformats-officedocument.presentationml.slide+xml"/>
  <Override PartName="/ppt/slides/slide4240.xml" ContentType="application/vnd.openxmlformats-officedocument.presentationml.slide+xml"/>
  <Override PartName="/ppt/slides/slide4241.xml" ContentType="application/vnd.openxmlformats-officedocument.presentationml.slide+xml"/>
  <Override PartName="/ppt/slides/slide4242.xml" ContentType="application/vnd.openxmlformats-officedocument.presentationml.slide+xml"/>
  <Override PartName="/ppt/slides/slide4243.xml" ContentType="application/vnd.openxmlformats-officedocument.presentationml.slide+xml"/>
  <Override PartName="/ppt/slides/slide4244.xml" ContentType="application/vnd.openxmlformats-officedocument.presentationml.slide+xml"/>
  <Override PartName="/ppt/slides/slide4245.xml" ContentType="application/vnd.openxmlformats-officedocument.presentationml.slide+xml"/>
  <Override PartName="/ppt/slides/slide4246.xml" ContentType="application/vnd.openxmlformats-officedocument.presentationml.slide+xml"/>
  <Override PartName="/ppt/slides/slide4247.xml" ContentType="application/vnd.openxmlformats-officedocument.presentationml.slide+xml"/>
  <Override PartName="/ppt/slides/slide4248.xml" ContentType="application/vnd.openxmlformats-officedocument.presentationml.slide+xml"/>
  <Override PartName="/ppt/slides/slide4249.xml" ContentType="application/vnd.openxmlformats-officedocument.presentationml.slide+xml"/>
  <Override PartName="/ppt/slides/slide4250.xml" ContentType="application/vnd.openxmlformats-officedocument.presentationml.slide+xml"/>
  <Override PartName="/ppt/slides/slide4251.xml" ContentType="application/vnd.openxmlformats-officedocument.presentationml.slide+xml"/>
  <Override PartName="/ppt/slides/slide4252.xml" ContentType="application/vnd.openxmlformats-officedocument.presentationml.slide+xml"/>
  <Override PartName="/ppt/slides/slide4253.xml" ContentType="application/vnd.openxmlformats-officedocument.presentationml.slide+xml"/>
  <Override PartName="/ppt/slides/slide4254.xml" ContentType="application/vnd.openxmlformats-officedocument.presentationml.slide+xml"/>
  <Override PartName="/ppt/slides/slide4255.xml" ContentType="application/vnd.openxmlformats-officedocument.presentationml.slide+xml"/>
  <Override PartName="/ppt/slides/slide4256.xml" ContentType="application/vnd.openxmlformats-officedocument.presentationml.slide+xml"/>
  <Override PartName="/ppt/slides/slide4257.xml" ContentType="application/vnd.openxmlformats-officedocument.presentationml.slide+xml"/>
  <Override PartName="/ppt/slides/slide4258.xml" ContentType="application/vnd.openxmlformats-officedocument.presentationml.slide+xml"/>
  <Override PartName="/ppt/slides/slide4259.xml" ContentType="application/vnd.openxmlformats-officedocument.presentationml.slide+xml"/>
  <Override PartName="/ppt/slides/slide4260.xml" ContentType="application/vnd.openxmlformats-officedocument.presentationml.slide+xml"/>
  <Override PartName="/ppt/slides/slide4261.xml" ContentType="application/vnd.openxmlformats-officedocument.presentationml.slide+xml"/>
  <Override PartName="/ppt/slides/slide4262.xml" ContentType="application/vnd.openxmlformats-officedocument.presentationml.slide+xml"/>
  <Override PartName="/ppt/slides/slide4263.xml" ContentType="application/vnd.openxmlformats-officedocument.presentationml.slide+xml"/>
  <Override PartName="/ppt/slides/slide4264.xml" ContentType="application/vnd.openxmlformats-officedocument.presentationml.slide+xml"/>
  <Override PartName="/ppt/slides/slide4265.xml" ContentType="application/vnd.openxmlformats-officedocument.presentationml.slide+xml"/>
  <Override PartName="/ppt/slides/slide4266.xml" ContentType="application/vnd.openxmlformats-officedocument.presentationml.slide+xml"/>
  <Override PartName="/ppt/slides/slide4267.xml" ContentType="application/vnd.openxmlformats-officedocument.presentationml.slide+xml"/>
  <Override PartName="/ppt/slides/slide4268.xml" ContentType="application/vnd.openxmlformats-officedocument.presentationml.slide+xml"/>
  <Override PartName="/ppt/slides/slide4269.xml" ContentType="application/vnd.openxmlformats-officedocument.presentationml.slide+xml"/>
  <Override PartName="/ppt/slides/slide4270.xml" ContentType="application/vnd.openxmlformats-officedocument.presentationml.slide+xml"/>
  <Override PartName="/ppt/slides/slide4271.xml" ContentType="application/vnd.openxmlformats-officedocument.presentationml.slide+xml"/>
  <Override PartName="/ppt/slides/slide4272.xml" ContentType="application/vnd.openxmlformats-officedocument.presentationml.slide+xml"/>
  <Override PartName="/ppt/slides/slide4273.xml" ContentType="application/vnd.openxmlformats-officedocument.presentationml.slide+xml"/>
  <Override PartName="/ppt/slides/slide4274.xml" ContentType="application/vnd.openxmlformats-officedocument.presentationml.slide+xml"/>
  <Override PartName="/ppt/slides/slide4275.xml" ContentType="application/vnd.openxmlformats-officedocument.presentationml.slide+xml"/>
  <Override PartName="/ppt/slides/slide4276.xml" ContentType="application/vnd.openxmlformats-officedocument.presentationml.slide+xml"/>
  <Override PartName="/ppt/slides/slide4277.xml" ContentType="application/vnd.openxmlformats-officedocument.presentationml.slide+xml"/>
  <Override PartName="/ppt/slides/slide4278.xml" ContentType="application/vnd.openxmlformats-officedocument.presentationml.slide+xml"/>
  <Override PartName="/ppt/slides/slide4279.xml" ContentType="application/vnd.openxmlformats-officedocument.presentationml.slide+xml"/>
  <Override PartName="/ppt/slides/slide4280.xml" ContentType="application/vnd.openxmlformats-officedocument.presentationml.slide+xml"/>
  <Override PartName="/ppt/slides/slide4281.xml" ContentType="application/vnd.openxmlformats-officedocument.presentationml.slide+xml"/>
  <Override PartName="/ppt/slides/slide4282.xml" ContentType="application/vnd.openxmlformats-officedocument.presentationml.slide+xml"/>
  <Override PartName="/ppt/slides/slide4283.xml" ContentType="application/vnd.openxmlformats-officedocument.presentationml.slide+xml"/>
  <Override PartName="/ppt/slides/slide4284.xml" ContentType="application/vnd.openxmlformats-officedocument.presentationml.slide+xml"/>
  <Override PartName="/ppt/slides/slide4285.xml" ContentType="application/vnd.openxmlformats-officedocument.presentationml.slide+xml"/>
  <Override PartName="/ppt/slides/slide4286.xml" ContentType="application/vnd.openxmlformats-officedocument.presentationml.slide+xml"/>
  <Override PartName="/ppt/slides/slide4287.xml" ContentType="application/vnd.openxmlformats-officedocument.presentationml.slide+xml"/>
  <Override PartName="/ppt/slides/slide4288.xml" ContentType="application/vnd.openxmlformats-officedocument.presentationml.slide+xml"/>
  <Override PartName="/ppt/slides/slide4289.xml" ContentType="application/vnd.openxmlformats-officedocument.presentationml.slide+xml"/>
  <Override PartName="/ppt/slides/slide4290.xml" ContentType="application/vnd.openxmlformats-officedocument.presentationml.slide+xml"/>
  <Override PartName="/ppt/slides/slide4291.xml" ContentType="application/vnd.openxmlformats-officedocument.presentationml.slide+xml"/>
  <Override PartName="/ppt/slides/slide4292.xml" ContentType="application/vnd.openxmlformats-officedocument.presentationml.slide+xml"/>
  <Override PartName="/ppt/slides/slide4293.xml" ContentType="application/vnd.openxmlformats-officedocument.presentationml.slide+xml"/>
  <Override PartName="/ppt/slides/slide4294.xml" ContentType="application/vnd.openxmlformats-officedocument.presentationml.slide+xml"/>
  <Override PartName="/ppt/slides/slide4295.xml" ContentType="application/vnd.openxmlformats-officedocument.presentationml.slide+xml"/>
  <Override PartName="/ppt/slides/slide4296.xml" ContentType="application/vnd.openxmlformats-officedocument.presentationml.slide+xml"/>
  <Override PartName="/ppt/slides/slide4297.xml" ContentType="application/vnd.openxmlformats-officedocument.presentationml.slide+xml"/>
  <Override PartName="/ppt/slides/slide4298.xml" ContentType="application/vnd.openxmlformats-officedocument.presentationml.slide+xml"/>
  <Override PartName="/ppt/slides/slide4299.xml" ContentType="application/vnd.openxmlformats-officedocument.presentationml.slide+xml"/>
  <Override PartName="/ppt/slides/slide4300.xml" ContentType="application/vnd.openxmlformats-officedocument.presentationml.slide+xml"/>
  <Override PartName="/ppt/slides/slide4301.xml" ContentType="application/vnd.openxmlformats-officedocument.presentationml.slide+xml"/>
  <Override PartName="/ppt/slides/slide4302.xml" ContentType="application/vnd.openxmlformats-officedocument.presentationml.slide+xml"/>
  <Override PartName="/ppt/slides/slide4303.xml" ContentType="application/vnd.openxmlformats-officedocument.presentationml.slide+xml"/>
  <Override PartName="/ppt/slides/slide4304.xml" ContentType="application/vnd.openxmlformats-officedocument.presentationml.slide+xml"/>
  <Override PartName="/ppt/slides/slide4305.xml" ContentType="application/vnd.openxmlformats-officedocument.presentationml.slide+xml"/>
  <Override PartName="/ppt/slides/slide4306.xml" ContentType="application/vnd.openxmlformats-officedocument.presentationml.slide+xml"/>
  <Override PartName="/ppt/slides/slide4307.xml" ContentType="application/vnd.openxmlformats-officedocument.presentationml.slide+xml"/>
  <Override PartName="/ppt/slides/slide4308.xml" ContentType="application/vnd.openxmlformats-officedocument.presentationml.slide+xml"/>
  <Override PartName="/ppt/slides/slide4309.xml" ContentType="application/vnd.openxmlformats-officedocument.presentationml.slide+xml"/>
  <Override PartName="/ppt/slides/slide4310.xml" ContentType="application/vnd.openxmlformats-officedocument.presentationml.slide+xml"/>
  <Override PartName="/ppt/slides/slide4311.xml" ContentType="application/vnd.openxmlformats-officedocument.presentationml.slide+xml"/>
  <Override PartName="/ppt/slides/slide4312.xml" ContentType="application/vnd.openxmlformats-officedocument.presentationml.slide+xml"/>
  <Override PartName="/ppt/slides/slide4313.xml" ContentType="application/vnd.openxmlformats-officedocument.presentationml.slide+xml"/>
  <Override PartName="/ppt/slides/slide4314.xml" ContentType="application/vnd.openxmlformats-officedocument.presentationml.slide+xml"/>
  <Override PartName="/ppt/slides/slide4315.xml" ContentType="application/vnd.openxmlformats-officedocument.presentationml.slide+xml"/>
  <Override PartName="/ppt/slides/slide4316.xml" ContentType="application/vnd.openxmlformats-officedocument.presentationml.slide+xml"/>
  <Override PartName="/ppt/slides/slide4317.xml" ContentType="application/vnd.openxmlformats-officedocument.presentationml.slide+xml"/>
  <Override PartName="/ppt/slides/slide4318.xml" ContentType="application/vnd.openxmlformats-officedocument.presentationml.slide+xml"/>
  <Override PartName="/ppt/slides/slide4319.xml" ContentType="application/vnd.openxmlformats-officedocument.presentationml.slide+xml"/>
  <Override PartName="/ppt/slides/slide4320.xml" ContentType="application/vnd.openxmlformats-officedocument.presentationml.slide+xml"/>
  <Override PartName="/ppt/slides/slide4321.xml" ContentType="application/vnd.openxmlformats-officedocument.presentationml.slide+xml"/>
  <Override PartName="/ppt/slides/slide4322.xml" ContentType="application/vnd.openxmlformats-officedocument.presentationml.slide+xml"/>
  <Override PartName="/ppt/slides/slide4323.xml" ContentType="application/vnd.openxmlformats-officedocument.presentationml.slide+xml"/>
  <Override PartName="/ppt/slides/slide4324.xml" ContentType="application/vnd.openxmlformats-officedocument.presentationml.slide+xml"/>
  <Override PartName="/ppt/slides/slide4325.xml" ContentType="application/vnd.openxmlformats-officedocument.presentationml.slide+xml"/>
  <Override PartName="/ppt/slides/slide4326.xml" ContentType="application/vnd.openxmlformats-officedocument.presentationml.slide+xml"/>
  <Override PartName="/ppt/slides/slide4327.xml" ContentType="application/vnd.openxmlformats-officedocument.presentationml.slide+xml"/>
  <Override PartName="/ppt/slides/slide4328.xml" ContentType="application/vnd.openxmlformats-officedocument.presentationml.slide+xml"/>
  <Override PartName="/ppt/slides/slide4329.xml" ContentType="application/vnd.openxmlformats-officedocument.presentationml.slide+xml"/>
  <Override PartName="/ppt/slides/slide4330.xml" ContentType="application/vnd.openxmlformats-officedocument.presentationml.slide+xml"/>
  <Override PartName="/ppt/slides/slide4331.xml" ContentType="application/vnd.openxmlformats-officedocument.presentationml.slide+xml"/>
  <Override PartName="/ppt/slides/slide4332.xml" ContentType="application/vnd.openxmlformats-officedocument.presentationml.slide+xml"/>
  <Override PartName="/ppt/slides/slide4333.xml" ContentType="application/vnd.openxmlformats-officedocument.presentationml.slide+xml"/>
  <Override PartName="/ppt/slides/slide4334.xml" ContentType="application/vnd.openxmlformats-officedocument.presentationml.slide+xml"/>
  <Override PartName="/ppt/slides/slide4335.xml" ContentType="application/vnd.openxmlformats-officedocument.presentationml.slide+xml"/>
  <Override PartName="/ppt/slides/slide4336.xml" ContentType="application/vnd.openxmlformats-officedocument.presentationml.slide+xml"/>
  <Override PartName="/ppt/slides/slide4337.xml" ContentType="application/vnd.openxmlformats-officedocument.presentationml.slide+xml"/>
  <Override PartName="/ppt/slides/slide4338.xml" ContentType="application/vnd.openxmlformats-officedocument.presentationml.slide+xml"/>
  <Override PartName="/ppt/slides/slide4339.xml" ContentType="application/vnd.openxmlformats-officedocument.presentationml.slide+xml"/>
  <Override PartName="/ppt/slides/slide4340.xml" ContentType="application/vnd.openxmlformats-officedocument.presentationml.slide+xml"/>
  <Override PartName="/ppt/slides/slide4341.xml" ContentType="application/vnd.openxmlformats-officedocument.presentationml.slide+xml"/>
  <Override PartName="/ppt/slides/slide4342.xml" ContentType="application/vnd.openxmlformats-officedocument.presentationml.slide+xml"/>
  <Override PartName="/ppt/slides/slide4343.xml" ContentType="application/vnd.openxmlformats-officedocument.presentationml.slide+xml"/>
  <Override PartName="/ppt/slides/slide4344.xml" ContentType="application/vnd.openxmlformats-officedocument.presentationml.slide+xml"/>
  <Override PartName="/ppt/slides/slide4345.xml" ContentType="application/vnd.openxmlformats-officedocument.presentationml.slide+xml"/>
  <Override PartName="/ppt/slides/slide4346.xml" ContentType="application/vnd.openxmlformats-officedocument.presentationml.slide+xml"/>
  <Override PartName="/ppt/slides/slide4347.xml" ContentType="application/vnd.openxmlformats-officedocument.presentationml.slide+xml"/>
  <Override PartName="/ppt/slides/slide4348.xml" ContentType="application/vnd.openxmlformats-officedocument.presentationml.slide+xml"/>
  <Override PartName="/ppt/slides/slide4349.xml" ContentType="application/vnd.openxmlformats-officedocument.presentationml.slide+xml"/>
  <Override PartName="/ppt/slides/slide4350.xml" ContentType="application/vnd.openxmlformats-officedocument.presentationml.slide+xml"/>
  <Override PartName="/ppt/slides/slide4351.xml" ContentType="application/vnd.openxmlformats-officedocument.presentationml.slide+xml"/>
  <Override PartName="/ppt/slides/slide4352.xml" ContentType="application/vnd.openxmlformats-officedocument.presentationml.slide+xml"/>
  <Override PartName="/ppt/slides/slide4353.xml" ContentType="application/vnd.openxmlformats-officedocument.presentationml.slide+xml"/>
  <Override PartName="/ppt/slides/slide4354.xml" ContentType="application/vnd.openxmlformats-officedocument.presentationml.slide+xml"/>
  <Override PartName="/ppt/slides/slide4355.xml" ContentType="application/vnd.openxmlformats-officedocument.presentationml.slide+xml"/>
  <Override PartName="/ppt/slides/slide4356.xml" ContentType="application/vnd.openxmlformats-officedocument.presentationml.slide+xml"/>
  <Override PartName="/ppt/slides/slide4357.xml" ContentType="application/vnd.openxmlformats-officedocument.presentationml.slide+xml"/>
  <Override PartName="/ppt/slides/slide4358.xml" ContentType="application/vnd.openxmlformats-officedocument.presentationml.slide+xml"/>
  <Override PartName="/ppt/slides/slide4359.xml" ContentType="application/vnd.openxmlformats-officedocument.presentationml.slide+xml"/>
  <Override PartName="/ppt/slides/slide4360.xml" ContentType="application/vnd.openxmlformats-officedocument.presentationml.slide+xml"/>
  <Override PartName="/ppt/slides/slide4361.xml" ContentType="application/vnd.openxmlformats-officedocument.presentationml.slide+xml"/>
  <Override PartName="/ppt/slides/slide4362.xml" ContentType="application/vnd.openxmlformats-officedocument.presentationml.slide+xml"/>
  <Override PartName="/ppt/slides/slide4363.xml" ContentType="application/vnd.openxmlformats-officedocument.presentationml.slide+xml"/>
  <Override PartName="/ppt/slides/slide4364.xml" ContentType="application/vnd.openxmlformats-officedocument.presentationml.slide+xml"/>
  <Override PartName="/ppt/slides/slide4365.xml" ContentType="application/vnd.openxmlformats-officedocument.presentationml.slide+xml"/>
  <Override PartName="/ppt/slides/slide4366.xml" ContentType="application/vnd.openxmlformats-officedocument.presentationml.slide+xml"/>
  <Override PartName="/ppt/slides/slide4367.xml" ContentType="application/vnd.openxmlformats-officedocument.presentationml.slide+xml"/>
  <Override PartName="/ppt/slides/slide4368.xml" ContentType="application/vnd.openxmlformats-officedocument.presentationml.slide+xml"/>
  <Override PartName="/ppt/slides/slide4369.xml" ContentType="application/vnd.openxmlformats-officedocument.presentationml.slide+xml"/>
  <Override PartName="/ppt/slides/slide4370.xml" ContentType="application/vnd.openxmlformats-officedocument.presentationml.slide+xml"/>
  <Override PartName="/ppt/slides/slide4371.xml" ContentType="application/vnd.openxmlformats-officedocument.presentationml.slide+xml"/>
  <Override PartName="/ppt/slides/slide4372.xml" ContentType="application/vnd.openxmlformats-officedocument.presentationml.slide+xml"/>
  <Override PartName="/ppt/slides/slide4373.xml" ContentType="application/vnd.openxmlformats-officedocument.presentationml.slide+xml"/>
  <Override PartName="/ppt/slides/slide4374.xml" ContentType="application/vnd.openxmlformats-officedocument.presentationml.slide+xml"/>
  <Override PartName="/ppt/slides/slide4375.xml" ContentType="application/vnd.openxmlformats-officedocument.presentationml.slide+xml"/>
  <Override PartName="/ppt/slides/slide4376.xml" ContentType="application/vnd.openxmlformats-officedocument.presentationml.slide+xml"/>
  <Override PartName="/ppt/slides/slide4377.xml" ContentType="application/vnd.openxmlformats-officedocument.presentationml.slide+xml"/>
  <Override PartName="/ppt/slides/slide4378.xml" ContentType="application/vnd.openxmlformats-officedocument.presentationml.slide+xml"/>
  <Override PartName="/ppt/slides/slide4379.xml" ContentType="application/vnd.openxmlformats-officedocument.presentationml.slide+xml"/>
  <Override PartName="/ppt/slides/slide438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  <p:sldId id="613" r:id="rId359"/>
    <p:sldId id="614" r:id="rId360"/>
    <p:sldId id="615" r:id="rId361"/>
    <p:sldId id="616" r:id="rId362"/>
    <p:sldId id="617" r:id="rId363"/>
    <p:sldId id="618" r:id="rId364"/>
    <p:sldId id="619" r:id="rId365"/>
    <p:sldId id="620" r:id="rId366"/>
    <p:sldId id="621" r:id="rId367"/>
    <p:sldId id="622" r:id="rId368"/>
    <p:sldId id="623" r:id="rId369"/>
    <p:sldId id="624" r:id="rId370"/>
    <p:sldId id="625" r:id="rId371"/>
    <p:sldId id="626" r:id="rId372"/>
    <p:sldId id="627" r:id="rId373"/>
    <p:sldId id="628" r:id="rId374"/>
    <p:sldId id="629" r:id="rId375"/>
    <p:sldId id="630" r:id="rId376"/>
    <p:sldId id="631" r:id="rId377"/>
    <p:sldId id="632" r:id="rId378"/>
    <p:sldId id="633" r:id="rId379"/>
    <p:sldId id="634" r:id="rId380"/>
    <p:sldId id="635" r:id="rId381"/>
    <p:sldId id="636" r:id="rId382"/>
    <p:sldId id="637" r:id="rId383"/>
    <p:sldId id="638" r:id="rId384"/>
    <p:sldId id="639" r:id="rId385"/>
    <p:sldId id="640" r:id="rId386"/>
    <p:sldId id="641" r:id="rId387"/>
    <p:sldId id="642" r:id="rId388"/>
    <p:sldId id="643" r:id="rId389"/>
    <p:sldId id="644" r:id="rId390"/>
    <p:sldId id="645" r:id="rId391"/>
    <p:sldId id="646" r:id="rId392"/>
    <p:sldId id="647" r:id="rId393"/>
    <p:sldId id="648" r:id="rId394"/>
    <p:sldId id="649" r:id="rId395"/>
    <p:sldId id="650" r:id="rId396"/>
    <p:sldId id="651" r:id="rId397"/>
    <p:sldId id="652" r:id="rId398"/>
    <p:sldId id="653" r:id="rId399"/>
    <p:sldId id="654" r:id="rId400"/>
    <p:sldId id="655" r:id="rId401"/>
    <p:sldId id="656" r:id="rId402"/>
    <p:sldId id="657" r:id="rId403"/>
    <p:sldId id="658" r:id="rId404"/>
    <p:sldId id="659" r:id="rId405"/>
    <p:sldId id="660" r:id="rId406"/>
    <p:sldId id="661" r:id="rId407"/>
    <p:sldId id="662" r:id="rId408"/>
    <p:sldId id="663" r:id="rId409"/>
    <p:sldId id="664" r:id="rId410"/>
    <p:sldId id="665" r:id="rId411"/>
    <p:sldId id="666" r:id="rId412"/>
    <p:sldId id="667" r:id="rId413"/>
    <p:sldId id="668" r:id="rId414"/>
    <p:sldId id="669" r:id="rId415"/>
    <p:sldId id="670" r:id="rId416"/>
    <p:sldId id="671" r:id="rId417"/>
    <p:sldId id="672" r:id="rId418"/>
    <p:sldId id="673" r:id="rId419"/>
    <p:sldId id="674" r:id="rId420"/>
    <p:sldId id="675" r:id="rId421"/>
    <p:sldId id="676" r:id="rId422"/>
    <p:sldId id="677" r:id="rId423"/>
    <p:sldId id="678" r:id="rId424"/>
    <p:sldId id="679" r:id="rId425"/>
    <p:sldId id="680" r:id="rId426"/>
    <p:sldId id="681" r:id="rId427"/>
    <p:sldId id="682" r:id="rId428"/>
    <p:sldId id="683" r:id="rId429"/>
    <p:sldId id="684" r:id="rId430"/>
    <p:sldId id="685" r:id="rId431"/>
    <p:sldId id="686" r:id="rId432"/>
    <p:sldId id="687" r:id="rId433"/>
    <p:sldId id="688" r:id="rId434"/>
    <p:sldId id="689" r:id="rId435"/>
    <p:sldId id="690" r:id="rId436"/>
    <p:sldId id="691" r:id="rId437"/>
    <p:sldId id="692" r:id="rId438"/>
    <p:sldId id="693" r:id="rId439"/>
    <p:sldId id="694" r:id="rId440"/>
    <p:sldId id="695" r:id="rId441"/>
    <p:sldId id="696" r:id="rId442"/>
    <p:sldId id="697" r:id="rId443"/>
    <p:sldId id="698" r:id="rId444"/>
    <p:sldId id="699" r:id="rId445"/>
    <p:sldId id="700" r:id="rId446"/>
    <p:sldId id="701" r:id="rId447"/>
    <p:sldId id="702" r:id="rId448"/>
    <p:sldId id="703" r:id="rId449"/>
    <p:sldId id="704" r:id="rId450"/>
    <p:sldId id="705" r:id="rId451"/>
    <p:sldId id="706" r:id="rId452"/>
    <p:sldId id="707" r:id="rId453"/>
    <p:sldId id="708" r:id="rId454"/>
    <p:sldId id="709" r:id="rId455"/>
    <p:sldId id="710" r:id="rId456"/>
    <p:sldId id="711" r:id="rId457"/>
    <p:sldId id="712" r:id="rId458"/>
    <p:sldId id="713" r:id="rId459"/>
    <p:sldId id="714" r:id="rId460"/>
    <p:sldId id="715" r:id="rId461"/>
    <p:sldId id="716" r:id="rId462"/>
    <p:sldId id="717" r:id="rId463"/>
    <p:sldId id="718" r:id="rId464"/>
    <p:sldId id="719" r:id="rId465"/>
    <p:sldId id="720" r:id="rId466"/>
    <p:sldId id="721" r:id="rId467"/>
    <p:sldId id="722" r:id="rId468"/>
    <p:sldId id="723" r:id="rId469"/>
    <p:sldId id="724" r:id="rId470"/>
    <p:sldId id="725" r:id="rId471"/>
    <p:sldId id="726" r:id="rId472"/>
    <p:sldId id="727" r:id="rId473"/>
    <p:sldId id="728" r:id="rId474"/>
    <p:sldId id="729" r:id="rId475"/>
    <p:sldId id="730" r:id="rId476"/>
    <p:sldId id="731" r:id="rId477"/>
    <p:sldId id="732" r:id="rId478"/>
    <p:sldId id="733" r:id="rId479"/>
    <p:sldId id="734" r:id="rId480"/>
    <p:sldId id="735" r:id="rId481"/>
    <p:sldId id="736" r:id="rId482"/>
    <p:sldId id="737" r:id="rId483"/>
    <p:sldId id="738" r:id="rId484"/>
    <p:sldId id="739" r:id="rId485"/>
    <p:sldId id="740" r:id="rId486"/>
    <p:sldId id="741" r:id="rId487"/>
    <p:sldId id="742" r:id="rId488"/>
    <p:sldId id="743" r:id="rId489"/>
    <p:sldId id="744" r:id="rId490"/>
    <p:sldId id="745" r:id="rId491"/>
    <p:sldId id="746" r:id="rId492"/>
    <p:sldId id="747" r:id="rId493"/>
    <p:sldId id="748" r:id="rId494"/>
    <p:sldId id="749" r:id="rId495"/>
    <p:sldId id="750" r:id="rId496"/>
    <p:sldId id="751" r:id="rId497"/>
    <p:sldId id="752" r:id="rId498"/>
    <p:sldId id="753" r:id="rId499"/>
    <p:sldId id="754" r:id="rId500"/>
    <p:sldId id="755" r:id="rId501"/>
    <p:sldId id="756" r:id="rId502"/>
    <p:sldId id="757" r:id="rId503"/>
    <p:sldId id="758" r:id="rId504"/>
    <p:sldId id="759" r:id="rId505"/>
    <p:sldId id="760" r:id="rId506"/>
    <p:sldId id="761" r:id="rId507"/>
    <p:sldId id="762" r:id="rId508"/>
    <p:sldId id="763" r:id="rId509"/>
    <p:sldId id="764" r:id="rId510"/>
    <p:sldId id="765" r:id="rId511"/>
    <p:sldId id="766" r:id="rId512"/>
    <p:sldId id="767" r:id="rId513"/>
    <p:sldId id="768" r:id="rId514"/>
    <p:sldId id="769" r:id="rId515"/>
    <p:sldId id="770" r:id="rId516"/>
    <p:sldId id="771" r:id="rId517"/>
    <p:sldId id="772" r:id="rId518"/>
    <p:sldId id="773" r:id="rId519"/>
    <p:sldId id="774" r:id="rId520"/>
    <p:sldId id="775" r:id="rId521"/>
    <p:sldId id="776" r:id="rId522"/>
    <p:sldId id="777" r:id="rId523"/>
    <p:sldId id="778" r:id="rId524"/>
    <p:sldId id="779" r:id="rId525"/>
    <p:sldId id="780" r:id="rId526"/>
    <p:sldId id="781" r:id="rId527"/>
    <p:sldId id="782" r:id="rId528"/>
    <p:sldId id="783" r:id="rId529"/>
    <p:sldId id="784" r:id="rId530"/>
    <p:sldId id="785" r:id="rId531"/>
    <p:sldId id="786" r:id="rId532"/>
    <p:sldId id="787" r:id="rId533"/>
    <p:sldId id="788" r:id="rId534"/>
    <p:sldId id="789" r:id="rId535"/>
    <p:sldId id="790" r:id="rId536"/>
    <p:sldId id="791" r:id="rId537"/>
    <p:sldId id="792" r:id="rId538"/>
    <p:sldId id="793" r:id="rId539"/>
    <p:sldId id="794" r:id="rId540"/>
    <p:sldId id="795" r:id="rId541"/>
    <p:sldId id="796" r:id="rId542"/>
    <p:sldId id="797" r:id="rId543"/>
    <p:sldId id="798" r:id="rId544"/>
    <p:sldId id="799" r:id="rId545"/>
    <p:sldId id="800" r:id="rId546"/>
    <p:sldId id="801" r:id="rId547"/>
    <p:sldId id="802" r:id="rId548"/>
    <p:sldId id="803" r:id="rId549"/>
    <p:sldId id="804" r:id="rId550"/>
    <p:sldId id="805" r:id="rId551"/>
    <p:sldId id="806" r:id="rId552"/>
    <p:sldId id="807" r:id="rId553"/>
    <p:sldId id="808" r:id="rId554"/>
    <p:sldId id="809" r:id="rId555"/>
    <p:sldId id="810" r:id="rId556"/>
    <p:sldId id="811" r:id="rId557"/>
    <p:sldId id="812" r:id="rId558"/>
    <p:sldId id="813" r:id="rId559"/>
    <p:sldId id="814" r:id="rId560"/>
    <p:sldId id="815" r:id="rId561"/>
    <p:sldId id="816" r:id="rId562"/>
    <p:sldId id="817" r:id="rId563"/>
    <p:sldId id="818" r:id="rId564"/>
    <p:sldId id="819" r:id="rId565"/>
    <p:sldId id="820" r:id="rId566"/>
    <p:sldId id="821" r:id="rId567"/>
    <p:sldId id="822" r:id="rId568"/>
    <p:sldId id="823" r:id="rId569"/>
    <p:sldId id="824" r:id="rId570"/>
    <p:sldId id="825" r:id="rId571"/>
    <p:sldId id="826" r:id="rId572"/>
    <p:sldId id="827" r:id="rId573"/>
    <p:sldId id="828" r:id="rId574"/>
    <p:sldId id="829" r:id="rId575"/>
    <p:sldId id="830" r:id="rId576"/>
    <p:sldId id="831" r:id="rId577"/>
    <p:sldId id="832" r:id="rId578"/>
    <p:sldId id="833" r:id="rId579"/>
    <p:sldId id="834" r:id="rId580"/>
    <p:sldId id="835" r:id="rId581"/>
    <p:sldId id="836" r:id="rId582"/>
    <p:sldId id="837" r:id="rId583"/>
    <p:sldId id="838" r:id="rId584"/>
    <p:sldId id="839" r:id="rId585"/>
    <p:sldId id="840" r:id="rId586"/>
    <p:sldId id="841" r:id="rId587"/>
    <p:sldId id="842" r:id="rId588"/>
    <p:sldId id="843" r:id="rId589"/>
    <p:sldId id="844" r:id="rId590"/>
    <p:sldId id="845" r:id="rId591"/>
    <p:sldId id="846" r:id="rId592"/>
    <p:sldId id="847" r:id="rId593"/>
    <p:sldId id="848" r:id="rId594"/>
    <p:sldId id="849" r:id="rId595"/>
    <p:sldId id="850" r:id="rId596"/>
    <p:sldId id="851" r:id="rId597"/>
    <p:sldId id="852" r:id="rId598"/>
    <p:sldId id="853" r:id="rId599"/>
    <p:sldId id="854" r:id="rId600"/>
    <p:sldId id="855" r:id="rId601"/>
    <p:sldId id="856" r:id="rId602"/>
    <p:sldId id="857" r:id="rId603"/>
    <p:sldId id="858" r:id="rId604"/>
    <p:sldId id="859" r:id="rId605"/>
    <p:sldId id="860" r:id="rId606"/>
    <p:sldId id="861" r:id="rId607"/>
    <p:sldId id="862" r:id="rId608"/>
    <p:sldId id="863" r:id="rId609"/>
    <p:sldId id="864" r:id="rId610"/>
    <p:sldId id="865" r:id="rId611"/>
    <p:sldId id="866" r:id="rId612"/>
    <p:sldId id="867" r:id="rId613"/>
    <p:sldId id="868" r:id="rId614"/>
    <p:sldId id="869" r:id="rId615"/>
    <p:sldId id="870" r:id="rId616"/>
    <p:sldId id="871" r:id="rId617"/>
    <p:sldId id="872" r:id="rId618"/>
    <p:sldId id="873" r:id="rId619"/>
    <p:sldId id="874" r:id="rId620"/>
    <p:sldId id="875" r:id="rId621"/>
    <p:sldId id="876" r:id="rId622"/>
    <p:sldId id="877" r:id="rId623"/>
    <p:sldId id="878" r:id="rId624"/>
    <p:sldId id="879" r:id="rId625"/>
    <p:sldId id="880" r:id="rId626"/>
    <p:sldId id="881" r:id="rId627"/>
    <p:sldId id="882" r:id="rId628"/>
    <p:sldId id="883" r:id="rId629"/>
    <p:sldId id="884" r:id="rId630"/>
    <p:sldId id="885" r:id="rId631"/>
    <p:sldId id="886" r:id="rId632"/>
    <p:sldId id="887" r:id="rId633"/>
    <p:sldId id="888" r:id="rId634"/>
    <p:sldId id="889" r:id="rId635"/>
    <p:sldId id="890" r:id="rId636"/>
    <p:sldId id="891" r:id="rId637"/>
    <p:sldId id="892" r:id="rId638"/>
    <p:sldId id="893" r:id="rId639"/>
    <p:sldId id="894" r:id="rId640"/>
    <p:sldId id="895" r:id="rId641"/>
    <p:sldId id="896" r:id="rId642"/>
    <p:sldId id="897" r:id="rId643"/>
    <p:sldId id="898" r:id="rId644"/>
    <p:sldId id="899" r:id="rId645"/>
    <p:sldId id="900" r:id="rId646"/>
    <p:sldId id="901" r:id="rId647"/>
    <p:sldId id="902" r:id="rId648"/>
    <p:sldId id="903" r:id="rId649"/>
    <p:sldId id="904" r:id="rId650"/>
    <p:sldId id="905" r:id="rId651"/>
    <p:sldId id="906" r:id="rId652"/>
    <p:sldId id="907" r:id="rId653"/>
    <p:sldId id="908" r:id="rId654"/>
    <p:sldId id="909" r:id="rId655"/>
    <p:sldId id="910" r:id="rId656"/>
    <p:sldId id="911" r:id="rId657"/>
    <p:sldId id="912" r:id="rId658"/>
    <p:sldId id="913" r:id="rId659"/>
    <p:sldId id="914" r:id="rId660"/>
    <p:sldId id="915" r:id="rId661"/>
    <p:sldId id="916" r:id="rId662"/>
    <p:sldId id="917" r:id="rId663"/>
    <p:sldId id="918" r:id="rId664"/>
    <p:sldId id="919" r:id="rId665"/>
    <p:sldId id="920" r:id="rId666"/>
    <p:sldId id="921" r:id="rId667"/>
    <p:sldId id="922" r:id="rId668"/>
    <p:sldId id="923" r:id="rId669"/>
    <p:sldId id="924" r:id="rId670"/>
    <p:sldId id="925" r:id="rId671"/>
    <p:sldId id="926" r:id="rId672"/>
    <p:sldId id="927" r:id="rId673"/>
    <p:sldId id="928" r:id="rId674"/>
    <p:sldId id="929" r:id="rId675"/>
    <p:sldId id="930" r:id="rId676"/>
    <p:sldId id="931" r:id="rId677"/>
    <p:sldId id="932" r:id="rId678"/>
    <p:sldId id="933" r:id="rId679"/>
    <p:sldId id="934" r:id="rId680"/>
    <p:sldId id="935" r:id="rId681"/>
    <p:sldId id="936" r:id="rId682"/>
    <p:sldId id="937" r:id="rId683"/>
    <p:sldId id="938" r:id="rId684"/>
    <p:sldId id="939" r:id="rId685"/>
    <p:sldId id="940" r:id="rId686"/>
    <p:sldId id="941" r:id="rId687"/>
    <p:sldId id="942" r:id="rId688"/>
    <p:sldId id="943" r:id="rId689"/>
    <p:sldId id="944" r:id="rId690"/>
    <p:sldId id="945" r:id="rId691"/>
    <p:sldId id="946" r:id="rId692"/>
    <p:sldId id="947" r:id="rId693"/>
    <p:sldId id="948" r:id="rId694"/>
    <p:sldId id="949" r:id="rId695"/>
    <p:sldId id="950" r:id="rId696"/>
    <p:sldId id="951" r:id="rId697"/>
    <p:sldId id="952" r:id="rId698"/>
    <p:sldId id="953" r:id="rId699"/>
    <p:sldId id="954" r:id="rId700"/>
    <p:sldId id="955" r:id="rId701"/>
    <p:sldId id="956" r:id="rId702"/>
    <p:sldId id="957" r:id="rId703"/>
    <p:sldId id="958" r:id="rId704"/>
    <p:sldId id="959" r:id="rId705"/>
    <p:sldId id="960" r:id="rId706"/>
    <p:sldId id="961" r:id="rId707"/>
    <p:sldId id="962" r:id="rId708"/>
    <p:sldId id="963" r:id="rId709"/>
    <p:sldId id="964" r:id="rId710"/>
    <p:sldId id="965" r:id="rId711"/>
    <p:sldId id="966" r:id="rId712"/>
    <p:sldId id="967" r:id="rId713"/>
    <p:sldId id="968" r:id="rId714"/>
    <p:sldId id="969" r:id="rId715"/>
    <p:sldId id="970" r:id="rId716"/>
    <p:sldId id="971" r:id="rId717"/>
    <p:sldId id="972" r:id="rId718"/>
    <p:sldId id="973" r:id="rId719"/>
    <p:sldId id="974" r:id="rId720"/>
    <p:sldId id="975" r:id="rId721"/>
    <p:sldId id="976" r:id="rId722"/>
    <p:sldId id="977" r:id="rId723"/>
    <p:sldId id="978" r:id="rId724"/>
    <p:sldId id="979" r:id="rId725"/>
    <p:sldId id="980" r:id="rId726"/>
    <p:sldId id="981" r:id="rId727"/>
    <p:sldId id="982" r:id="rId728"/>
    <p:sldId id="983" r:id="rId729"/>
    <p:sldId id="984" r:id="rId730"/>
    <p:sldId id="985" r:id="rId731"/>
    <p:sldId id="986" r:id="rId732"/>
    <p:sldId id="987" r:id="rId733"/>
    <p:sldId id="988" r:id="rId734"/>
    <p:sldId id="989" r:id="rId735"/>
    <p:sldId id="990" r:id="rId736"/>
    <p:sldId id="991" r:id="rId737"/>
    <p:sldId id="992" r:id="rId738"/>
    <p:sldId id="993" r:id="rId739"/>
    <p:sldId id="994" r:id="rId740"/>
    <p:sldId id="995" r:id="rId741"/>
    <p:sldId id="996" r:id="rId742"/>
    <p:sldId id="997" r:id="rId743"/>
    <p:sldId id="998" r:id="rId744"/>
    <p:sldId id="999" r:id="rId745"/>
    <p:sldId id="1000" r:id="rId746"/>
    <p:sldId id="1001" r:id="rId747"/>
    <p:sldId id="1002" r:id="rId748"/>
    <p:sldId id="1003" r:id="rId749"/>
    <p:sldId id="1004" r:id="rId750"/>
    <p:sldId id="1005" r:id="rId751"/>
    <p:sldId id="1006" r:id="rId752"/>
    <p:sldId id="1007" r:id="rId753"/>
    <p:sldId id="1008" r:id="rId754"/>
    <p:sldId id="1009" r:id="rId755"/>
    <p:sldId id="1010" r:id="rId756"/>
    <p:sldId id="1011" r:id="rId757"/>
    <p:sldId id="1012" r:id="rId758"/>
    <p:sldId id="1013" r:id="rId759"/>
    <p:sldId id="1014" r:id="rId760"/>
    <p:sldId id="1015" r:id="rId761"/>
    <p:sldId id="1016" r:id="rId762"/>
    <p:sldId id="1017" r:id="rId763"/>
    <p:sldId id="1018" r:id="rId764"/>
    <p:sldId id="1019" r:id="rId765"/>
    <p:sldId id="1020" r:id="rId766"/>
    <p:sldId id="1021" r:id="rId767"/>
    <p:sldId id="1022" r:id="rId768"/>
    <p:sldId id="1023" r:id="rId769"/>
    <p:sldId id="1024" r:id="rId770"/>
    <p:sldId id="1025" r:id="rId771"/>
    <p:sldId id="1026" r:id="rId772"/>
    <p:sldId id="1027" r:id="rId773"/>
    <p:sldId id="1028" r:id="rId774"/>
    <p:sldId id="1029" r:id="rId775"/>
    <p:sldId id="1030" r:id="rId776"/>
    <p:sldId id="1031" r:id="rId777"/>
    <p:sldId id="1032" r:id="rId778"/>
    <p:sldId id="1033" r:id="rId779"/>
    <p:sldId id="1034" r:id="rId780"/>
    <p:sldId id="1035" r:id="rId781"/>
    <p:sldId id="1036" r:id="rId782"/>
    <p:sldId id="1037" r:id="rId783"/>
    <p:sldId id="1038" r:id="rId784"/>
    <p:sldId id="1039" r:id="rId785"/>
    <p:sldId id="1040" r:id="rId786"/>
    <p:sldId id="1041" r:id="rId787"/>
    <p:sldId id="1042" r:id="rId788"/>
    <p:sldId id="1043" r:id="rId789"/>
    <p:sldId id="1044" r:id="rId790"/>
    <p:sldId id="1045" r:id="rId791"/>
    <p:sldId id="1046" r:id="rId792"/>
    <p:sldId id="1047" r:id="rId793"/>
    <p:sldId id="1048" r:id="rId794"/>
    <p:sldId id="1049" r:id="rId795"/>
    <p:sldId id="1050" r:id="rId796"/>
    <p:sldId id="1051" r:id="rId797"/>
    <p:sldId id="1052" r:id="rId798"/>
    <p:sldId id="1053" r:id="rId799"/>
    <p:sldId id="1054" r:id="rId800"/>
    <p:sldId id="1055" r:id="rId801"/>
    <p:sldId id="1056" r:id="rId802"/>
    <p:sldId id="1057" r:id="rId803"/>
    <p:sldId id="1058" r:id="rId804"/>
    <p:sldId id="1059" r:id="rId805"/>
    <p:sldId id="1060" r:id="rId806"/>
    <p:sldId id="1061" r:id="rId807"/>
    <p:sldId id="1062" r:id="rId808"/>
    <p:sldId id="1063" r:id="rId809"/>
    <p:sldId id="1064" r:id="rId810"/>
    <p:sldId id="1065" r:id="rId811"/>
    <p:sldId id="1066" r:id="rId812"/>
    <p:sldId id="1067" r:id="rId813"/>
    <p:sldId id="1068" r:id="rId814"/>
    <p:sldId id="1069" r:id="rId815"/>
    <p:sldId id="1070" r:id="rId816"/>
    <p:sldId id="1071" r:id="rId817"/>
    <p:sldId id="1072" r:id="rId818"/>
    <p:sldId id="1073" r:id="rId819"/>
    <p:sldId id="1074" r:id="rId820"/>
    <p:sldId id="1075" r:id="rId821"/>
    <p:sldId id="1076" r:id="rId822"/>
    <p:sldId id="1077" r:id="rId823"/>
    <p:sldId id="1078" r:id="rId824"/>
    <p:sldId id="1079" r:id="rId825"/>
    <p:sldId id="1080" r:id="rId826"/>
    <p:sldId id="1081" r:id="rId827"/>
    <p:sldId id="1082" r:id="rId828"/>
    <p:sldId id="1083" r:id="rId829"/>
    <p:sldId id="1084" r:id="rId830"/>
    <p:sldId id="1085" r:id="rId831"/>
    <p:sldId id="1086" r:id="rId832"/>
    <p:sldId id="1087" r:id="rId833"/>
    <p:sldId id="1088" r:id="rId834"/>
    <p:sldId id="1089" r:id="rId835"/>
    <p:sldId id="1090" r:id="rId836"/>
    <p:sldId id="1091" r:id="rId837"/>
    <p:sldId id="1092" r:id="rId838"/>
    <p:sldId id="1093" r:id="rId839"/>
    <p:sldId id="1094" r:id="rId840"/>
    <p:sldId id="1095" r:id="rId841"/>
    <p:sldId id="1096" r:id="rId842"/>
    <p:sldId id="1097" r:id="rId843"/>
    <p:sldId id="1098" r:id="rId844"/>
    <p:sldId id="1099" r:id="rId845"/>
    <p:sldId id="1100" r:id="rId846"/>
    <p:sldId id="1101" r:id="rId847"/>
    <p:sldId id="1102" r:id="rId848"/>
    <p:sldId id="1103" r:id="rId849"/>
    <p:sldId id="1104" r:id="rId850"/>
    <p:sldId id="1105" r:id="rId851"/>
    <p:sldId id="1106" r:id="rId852"/>
    <p:sldId id="1107" r:id="rId853"/>
    <p:sldId id="1108" r:id="rId854"/>
    <p:sldId id="1109" r:id="rId855"/>
    <p:sldId id="1110" r:id="rId856"/>
    <p:sldId id="1111" r:id="rId857"/>
    <p:sldId id="1112" r:id="rId858"/>
    <p:sldId id="1113" r:id="rId859"/>
    <p:sldId id="1114" r:id="rId860"/>
    <p:sldId id="1115" r:id="rId861"/>
    <p:sldId id="1116" r:id="rId862"/>
    <p:sldId id="1117" r:id="rId863"/>
    <p:sldId id="1118" r:id="rId864"/>
    <p:sldId id="1119" r:id="rId865"/>
    <p:sldId id="1120" r:id="rId866"/>
    <p:sldId id="1121" r:id="rId867"/>
    <p:sldId id="1122" r:id="rId868"/>
    <p:sldId id="1123" r:id="rId869"/>
    <p:sldId id="1124" r:id="rId870"/>
    <p:sldId id="1125" r:id="rId871"/>
    <p:sldId id="1126" r:id="rId872"/>
    <p:sldId id="1127" r:id="rId873"/>
    <p:sldId id="1128" r:id="rId874"/>
    <p:sldId id="1129" r:id="rId875"/>
    <p:sldId id="1130" r:id="rId876"/>
    <p:sldId id="1131" r:id="rId877"/>
    <p:sldId id="1132" r:id="rId878"/>
    <p:sldId id="1133" r:id="rId879"/>
    <p:sldId id="1134" r:id="rId880"/>
    <p:sldId id="1135" r:id="rId881"/>
    <p:sldId id="1136" r:id="rId882"/>
    <p:sldId id="1137" r:id="rId883"/>
    <p:sldId id="1138" r:id="rId884"/>
    <p:sldId id="1139" r:id="rId885"/>
    <p:sldId id="1140" r:id="rId886"/>
    <p:sldId id="1141" r:id="rId887"/>
    <p:sldId id="1142" r:id="rId888"/>
    <p:sldId id="1143" r:id="rId889"/>
    <p:sldId id="1144" r:id="rId890"/>
    <p:sldId id="1145" r:id="rId891"/>
    <p:sldId id="1146" r:id="rId892"/>
    <p:sldId id="1147" r:id="rId893"/>
    <p:sldId id="1148" r:id="rId894"/>
    <p:sldId id="1149" r:id="rId895"/>
    <p:sldId id="1150" r:id="rId896"/>
    <p:sldId id="1151" r:id="rId897"/>
    <p:sldId id="1152" r:id="rId898"/>
    <p:sldId id="1153" r:id="rId899"/>
    <p:sldId id="1154" r:id="rId900"/>
    <p:sldId id="1155" r:id="rId901"/>
    <p:sldId id="1156" r:id="rId902"/>
    <p:sldId id="1157" r:id="rId903"/>
    <p:sldId id="1158" r:id="rId904"/>
    <p:sldId id="1159" r:id="rId905"/>
    <p:sldId id="1160" r:id="rId906"/>
    <p:sldId id="1161" r:id="rId907"/>
    <p:sldId id="1162" r:id="rId908"/>
    <p:sldId id="1163" r:id="rId909"/>
    <p:sldId id="1164" r:id="rId910"/>
    <p:sldId id="1165" r:id="rId911"/>
    <p:sldId id="1166" r:id="rId912"/>
    <p:sldId id="1167" r:id="rId913"/>
    <p:sldId id="1168" r:id="rId914"/>
    <p:sldId id="1169" r:id="rId915"/>
    <p:sldId id="1170" r:id="rId916"/>
    <p:sldId id="1171" r:id="rId917"/>
    <p:sldId id="1172" r:id="rId918"/>
    <p:sldId id="1173" r:id="rId919"/>
    <p:sldId id="1174" r:id="rId920"/>
    <p:sldId id="1175" r:id="rId921"/>
    <p:sldId id="1176" r:id="rId922"/>
    <p:sldId id="1177" r:id="rId923"/>
    <p:sldId id="1178" r:id="rId924"/>
    <p:sldId id="1179" r:id="rId925"/>
    <p:sldId id="1180" r:id="rId926"/>
    <p:sldId id="1181" r:id="rId927"/>
    <p:sldId id="1182" r:id="rId928"/>
    <p:sldId id="1183" r:id="rId929"/>
    <p:sldId id="1184" r:id="rId930"/>
    <p:sldId id="1185" r:id="rId931"/>
    <p:sldId id="1186" r:id="rId932"/>
    <p:sldId id="1187" r:id="rId933"/>
    <p:sldId id="1188" r:id="rId934"/>
    <p:sldId id="1189" r:id="rId935"/>
    <p:sldId id="1190" r:id="rId936"/>
    <p:sldId id="1191" r:id="rId937"/>
    <p:sldId id="1192" r:id="rId938"/>
    <p:sldId id="1193" r:id="rId939"/>
    <p:sldId id="1194" r:id="rId940"/>
    <p:sldId id="1195" r:id="rId941"/>
    <p:sldId id="1196" r:id="rId942"/>
    <p:sldId id="1197" r:id="rId943"/>
    <p:sldId id="1198" r:id="rId944"/>
    <p:sldId id="1199" r:id="rId945"/>
    <p:sldId id="1200" r:id="rId946"/>
    <p:sldId id="1201" r:id="rId947"/>
    <p:sldId id="1202" r:id="rId948"/>
    <p:sldId id="1203" r:id="rId949"/>
    <p:sldId id="1204" r:id="rId950"/>
    <p:sldId id="1205" r:id="rId951"/>
    <p:sldId id="1206" r:id="rId952"/>
    <p:sldId id="1207" r:id="rId953"/>
    <p:sldId id="1208" r:id="rId954"/>
    <p:sldId id="1209" r:id="rId955"/>
    <p:sldId id="1210" r:id="rId956"/>
    <p:sldId id="1211" r:id="rId957"/>
    <p:sldId id="1212" r:id="rId958"/>
    <p:sldId id="1213" r:id="rId959"/>
    <p:sldId id="1214" r:id="rId960"/>
    <p:sldId id="1215" r:id="rId961"/>
    <p:sldId id="1216" r:id="rId962"/>
    <p:sldId id="1217" r:id="rId963"/>
    <p:sldId id="1218" r:id="rId964"/>
    <p:sldId id="1219" r:id="rId965"/>
    <p:sldId id="1220" r:id="rId966"/>
    <p:sldId id="1221" r:id="rId967"/>
    <p:sldId id="1222" r:id="rId968"/>
    <p:sldId id="1223" r:id="rId969"/>
    <p:sldId id="1224" r:id="rId970"/>
    <p:sldId id="1225" r:id="rId971"/>
    <p:sldId id="1226" r:id="rId972"/>
    <p:sldId id="1227" r:id="rId973"/>
    <p:sldId id="1228" r:id="rId974"/>
    <p:sldId id="1229" r:id="rId975"/>
    <p:sldId id="1230" r:id="rId976"/>
    <p:sldId id="1231" r:id="rId977"/>
    <p:sldId id="1232" r:id="rId978"/>
    <p:sldId id="1233" r:id="rId979"/>
    <p:sldId id="1234" r:id="rId980"/>
    <p:sldId id="1235" r:id="rId981"/>
    <p:sldId id="1236" r:id="rId982"/>
    <p:sldId id="1237" r:id="rId983"/>
    <p:sldId id="1238" r:id="rId984"/>
    <p:sldId id="1239" r:id="rId985"/>
    <p:sldId id="1240" r:id="rId986"/>
    <p:sldId id="1241" r:id="rId987"/>
    <p:sldId id="1242" r:id="rId988"/>
    <p:sldId id="1243" r:id="rId989"/>
    <p:sldId id="1244" r:id="rId990"/>
    <p:sldId id="1245" r:id="rId991"/>
    <p:sldId id="1246" r:id="rId992"/>
    <p:sldId id="1247" r:id="rId993"/>
    <p:sldId id="1248" r:id="rId994"/>
    <p:sldId id="1249" r:id="rId995"/>
    <p:sldId id="1250" r:id="rId996"/>
    <p:sldId id="1251" r:id="rId997"/>
    <p:sldId id="1252" r:id="rId998"/>
    <p:sldId id="1253" r:id="rId999"/>
    <p:sldId id="1254" r:id="rId1000"/>
    <p:sldId id="1255" r:id="rId1001"/>
    <p:sldId id="1256" r:id="rId1002"/>
    <p:sldId id="1257" r:id="rId1003"/>
    <p:sldId id="1258" r:id="rId1004"/>
    <p:sldId id="1259" r:id="rId1005"/>
    <p:sldId id="1260" r:id="rId1006"/>
    <p:sldId id="1261" r:id="rId1007"/>
    <p:sldId id="1262" r:id="rId1008"/>
    <p:sldId id="1263" r:id="rId1009"/>
    <p:sldId id="1264" r:id="rId1010"/>
    <p:sldId id="1265" r:id="rId1011"/>
    <p:sldId id="1266" r:id="rId1012"/>
    <p:sldId id="1267" r:id="rId1013"/>
    <p:sldId id="1268" r:id="rId1014"/>
    <p:sldId id="1269" r:id="rId1015"/>
    <p:sldId id="1270" r:id="rId1016"/>
    <p:sldId id="1271" r:id="rId1017"/>
    <p:sldId id="1272" r:id="rId1018"/>
    <p:sldId id="1273" r:id="rId1019"/>
    <p:sldId id="1274" r:id="rId1020"/>
    <p:sldId id="1275" r:id="rId1021"/>
    <p:sldId id="1276" r:id="rId1022"/>
    <p:sldId id="1277" r:id="rId1023"/>
    <p:sldId id="1278" r:id="rId1024"/>
    <p:sldId id="1279" r:id="rId1025"/>
    <p:sldId id="1280" r:id="rId1026"/>
    <p:sldId id="1281" r:id="rId1027"/>
    <p:sldId id="1282" r:id="rId1028"/>
    <p:sldId id="1283" r:id="rId1029"/>
    <p:sldId id="1284" r:id="rId1030"/>
    <p:sldId id="1285" r:id="rId1031"/>
    <p:sldId id="1286" r:id="rId1032"/>
    <p:sldId id="1287" r:id="rId1033"/>
    <p:sldId id="1288" r:id="rId1034"/>
    <p:sldId id="1289" r:id="rId1035"/>
    <p:sldId id="1290" r:id="rId1036"/>
    <p:sldId id="1291" r:id="rId1037"/>
    <p:sldId id="1292" r:id="rId1038"/>
    <p:sldId id="1293" r:id="rId1039"/>
    <p:sldId id="1294" r:id="rId1040"/>
    <p:sldId id="1295" r:id="rId1041"/>
    <p:sldId id="1296" r:id="rId1042"/>
    <p:sldId id="1297" r:id="rId1043"/>
    <p:sldId id="1298" r:id="rId1044"/>
    <p:sldId id="1299" r:id="rId1045"/>
    <p:sldId id="1300" r:id="rId1046"/>
    <p:sldId id="1301" r:id="rId1047"/>
    <p:sldId id="1302" r:id="rId1048"/>
    <p:sldId id="1303" r:id="rId1049"/>
    <p:sldId id="1304" r:id="rId1050"/>
    <p:sldId id="1305" r:id="rId1051"/>
    <p:sldId id="1306" r:id="rId1052"/>
    <p:sldId id="1307" r:id="rId1053"/>
    <p:sldId id="1308" r:id="rId1054"/>
    <p:sldId id="1309" r:id="rId1055"/>
    <p:sldId id="1310" r:id="rId1056"/>
    <p:sldId id="1311" r:id="rId1057"/>
    <p:sldId id="1312" r:id="rId1058"/>
    <p:sldId id="1313" r:id="rId1059"/>
    <p:sldId id="1314" r:id="rId1060"/>
    <p:sldId id="1315" r:id="rId1061"/>
    <p:sldId id="1316" r:id="rId1062"/>
    <p:sldId id="1317" r:id="rId1063"/>
    <p:sldId id="1318" r:id="rId1064"/>
    <p:sldId id="1319" r:id="rId1065"/>
    <p:sldId id="1320" r:id="rId1066"/>
    <p:sldId id="1321" r:id="rId1067"/>
    <p:sldId id="1322" r:id="rId1068"/>
    <p:sldId id="1323" r:id="rId1069"/>
    <p:sldId id="1324" r:id="rId1070"/>
    <p:sldId id="1325" r:id="rId1071"/>
    <p:sldId id="1326" r:id="rId1072"/>
    <p:sldId id="1327" r:id="rId1073"/>
    <p:sldId id="1328" r:id="rId1074"/>
    <p:sldId id="1329" r:id="rId1075"/>
    <p:sldId id="1330" r:id="rId1076"/>
    <p:sldId id="1331" r:id="rId1077"/>
    <p:sldId id="1332" r:id="rId1078"/>
    <p:sldId id="1333" r:id="rId1079"/>
    <p:sldId id="1334" r:id="rId1080"/>
    <p:sldId id="1335" r:id="rId1081"/>
    <p:sldId id="1336" r:id="rId1082"/>
    <p:sldId id="1337" r:id="rId1083"/>
    <p:sldId id="1338" r:id="rId1084"/>
    <p:sldId id="1339" r:id="rId1085"/>
    <p:sldId id="1340" r:id="rId1086"/>
    <p:sldId id="1341" r:id="rId1087"/>
    <p:sldId id="1342" r:id="rId1088"/>
    <p:sldId id="1343" r:id="rId1089"/>
    <p:sldId id="1344" r:id="rId1090"/>
    <p:sldId id="1345" r:id="rId1091"/>
    <p:sldId id="1346" r:id="rId1092"/>
    <p:sldId id="1347" r:id="rId1093"/>
    <p:sldId id="1348" r:id="rId1094"/>
    <p:sldId id="1349" r:id="rId1095"/>
    <p:sldId id="1350" r:id="rId1096"/>
    <p:sldId id="1351" r:id="rId1097"/>
    <p:sldId id="1352" r:id="rId1098"/>
    <p:sldId id="1353" r:id="rId1099"/>
    <p:sldId id="1354" r:id="rId1100"/>
    <p:sldId id="1355" r:id="rId1101"/>
    <p:sldId id="1356" r:id="rId1102"/>
    <p:sldId id="1357" r:id="rId1103"/>
    <p:sldId id="1358" r:id="rId1104"/>
    <p:sldId id="1359" r:id="rId1105"/>
    <p:sldId id="1360" r:id="rId1106"/>
    <p:sldId id="1361" r:id="rId1107"/>
    <p:sldId id="1362" r:id="rId1108"/>
    <p:sldId id="1363" r:id="rId1109"/>
    <p:sldId id="1364" r:id="rId1110"/>
    <p:sldId id="1365" r:id="rId1111"/>
    <p:sldId id="1366" r:id="rId1112"/>
    <p:sldId id="1367" r:id="rId1113"/>
    <p:sldId id="1368" r:id="rId1114"/>
    <p:sldId id="1369" r:id="rId1115"/>
    <p:sldId id="1370" r:id="rId1116"/>
    <p:sldId id="1371" r:id="rId1117"/>
    <p:sldId id="1372" r:id="rId1118"/>
    <p:sldId id="1373" r:id="rId1119"/>
    <p:sldId id="1374" r:id="rId1120"/>
    <p:sldId id="1375" r:id="rId1121"/>
    <p:sldId id="1376" r:id="rId1122"/>
    <p:sldId id="1377" r:id="rId1123"/>
    <p:sldId id="1378" r:id="rId1124"/>
    <p:sldId id="1379" r:id="rId1125"/>
    <p:sldId id="1380" r:id="rId1126"/>
    <p:sldId id="1381" r:id="rId1127"/>
    <p:sldId id="1382" r:id="rId1128"/>
    <p:sldId id="1383" r:id="rId1129"/>
    <p:sldId id="1384" r:id="rId1130"/>
    <p:sldId id="1385" r:id="rId1131"/>
    <p:sldId id="1386" r:id="rId1132"/>
    <p:sldId id="1387" r:id="rId1133"/>
    <p:sldId id="1388" r:id="rId1134"/>
    <p:sldId id="1389" r:id="rId1135"/>
    <p:sldId id="1390" r:id="rId1136"/>
    <p:sldId id="1391" r:id="rId1137"/>
    <p:sldId id="1392" r:id="rId1138"/>
    <p:sldId id="1393" r:id="rId1139"/>
    <p:sldId id="1394" r:id="rId1140"/>
    <p:sldId id="1395" r:id="rId1141"/>
    <p:sldId id="1396" r:id="rId1142"/>
    <p:sldId id="1397" r:id="rId1143"/>
    <p:sldId id="1398" r:id="rId1144"/>
    <p:sldId id="1399" r:id="rId1145"/>
    <p:sldId id="1400" r:id="rId1146"/>
    <p:sldId id="1401" r:id="rId1147"/>
    <p:sldId id="1402" r:id="rId1148"/>
    <p:sldId id="1403" r:id="rId1149"/>
    <p:sldId id="1404" r:id="rId1150"/>
    <p:sldId id="1405" r:id="rId1151"/>
    <p:sldId id="1406" r:id="rId1152"/>
    <p:sldId id="1407" r:id="rId1153"/>
    <p:sldId id="1408" r:id="rId1154"/>
    <p:sldId id="1409" r:id="rId1155"/>
    <p:sldId id="1410" r:id="rId1156"/>
    <p:sldId id="1411" r:id="rId1157"/>
    <p:sldId id="1412" r:id="rId1158"/>
    <p:sldId id="1413" r:id="rId1159"/>
    <p:sldId id="1414" r:id="rId1160"/>
    <p:sldId id="1415" r:id="rId1161"/>
    <p:sldId id="1416" r:id="rId1162"/>
    <p:sldId id="1417" r:id="rId1163"/>
    <p:sldId id="1418" r:id="rId1164"/>
    <p:sldId id="1419" r:id="rId1165"/>
    <p:sldId id="1420" r:id="rId1166"/>
    <p:sldId id="1421" r:id="rId1167"/>
    <p:sldId id="1422" r:id="rId1168"/>
    <p:sldId id="1423" r:id="rId1169"/>
    <p:sldId id="1424" r:id="rId1170"/>
    <p:sldId id="1425" r:id="rId1171"/>
    <p:sldId id="1426" r:id="rId1172"/>
    <p:sldId id="1427" r:id="rId1173"/>
    <p:sldId id="1428" r:id="rId1174"/>
    <p:sldId id="1429" r:id="rId1175"/>
    <p:sldId id="1430" r:id="rId1176"/>
    <p:sldId id="1431" r:id="rId1177"/>
    <p:sldId id="1432" r:id="rId1178"/>
    <p:sldId id="1433" r:id="rId1179"/>
    <p:sldId id="1434" r:id="rId1180"/>
    <p:sldId id="1435" r:id="rId1181"/>
    <p:sldId id="1436" r:id="rId1182"/>
    <p:sldId id="1437" r:id="rId1183"/>
    <p:sldId id="1438" r:id="rId1184"/>
    <p:sldId id="1439" r:id="rId1185"/>
    <p:sldId id="1440" r:id="rId1186"/>
    <p:sldId id="1441" r:id="rId1187"/>
    <p:sldId id="1442" r:id="rId1188"/>
    <p:sldId id="1443" r:id="rId1189"/>
    <p:sldId id="1444" r:id="rId1190"/>
    <p:sldId id="1445" r:id="rId1191"/>
    <p:sldId id="1446" r:id="rId1192"/>
    <p:sldId id="1447" r:id="rId1193"/>
    <p:sldId id="1448" r:id="rId1194"/>
    <p:sldId id="1449" r:id="rId1195"/>
    <p:sldId id="1450" r:id="rId1196"/>
    <p:sldId id="1451" r:id="rId1197"/>
    <p:sldId id="1452" r:id="rId1198"/>
    <p:sldId id="1453" r:id="rId1199"/>
    <p:sldId id="1454" r:id="rId1200"/>
    <p:sldId id="1455" r:id="rId1201"/>
    <p:sldId id="1456" r:id="rId1202"/>
    <p:sldId id="1457" r:id="rId1203"/>
    <p:sldId id="1458" r:id="rId1204"/>
    <p:sldId id="1459" r:id="rId1205"/>
    <p:sldId id="1460" r:id="rId1206"/>
    <p:sldId id="1461" r:id="rId1207"/>
    <p:sldId id="1462" r:id="rId1208"/>
    <p:sldId id="1463" r:id="rId1209"/>
    <p:sldId id="1464" r:id="rId1210"/>
    <p:sldId id="1465" r:id="rId1211"/>
    <p:sldId id="1466" r:id="rId1212"/>
    <p:sldId id="1467" r:id="rId1213"/>
    <p:sldId id="1468" r:id="rId1214"/>
    <p:sldId id="1469" r:id="rId1215"/>
    <p:sldId id="1470" r:id="rId1216"/>
    <p:sldId id="1471" r:id="rId1217"/>
    <p:sldId id="1472" r:id="rId1218"/>
    <p:sldId id="1473" r:id="rId1219"/>
    <p:sldId id="1474" r:id="rId1220"/>
    <p:sldId id="1475" r:id="rId1221"/>
    <p:sldId id="1476" r:id="rId1222"/>
    <p:sldId id="1477" r:id="rId1223"/>
    <p:sldId id="1478" r:id="rId1224"/>
    <p:sldId id="1479" r:id="rId1225"/>
    <p:sldId id="1480" r:id="rId1226"/>
    <p:sldId id="1481" r:id="rId1227"/>
    <p:sldId id="1482" r:id="rId1228"/>
    <p:sldId id="1483" r:id="rId1229"/>
    <p:sldId id="1484" r:id="rId1230"/>
    <p:sldId id="1485" r:id="rId1231"/>
    <p:sldId id="1486" r:id="rId1232"/>
    <p:sldId id="1487" r:id="rId1233"/>
    <p:sldId id="1488" r:id="rId1234"/>
    <p:sldId id="1489" r:id="rId1235"/>
    <p:sldId id="1490" r:id="rId1236"/>
    <p:sldId id="1491" r:id="rId1237"/>
    <p:sldId id="1492" r:id="rId1238"/>
    <p:sldId id="1493" r:id="rId1239"/>
    <p:sldId id="1494" r:id="rId1240"/>
    <p:sldId id="1495" r:id="rId1241"/>
    <p:sldId id="1496" r:id="rId1242"/>
    <p:sldId id="1497" r:id="rId1243"/>
    <p:sldId id="1498" r:id="rId1244"/>
    <p:sldId id="1499" r:id="rId1245"/>
    <p:sldId id="1500" r:id="rId1246"/>
    <p:sldId id="1501" r:id="rId1247"/>
    <p:sldId id="1502" r:id="rId1248"/>
    <p:sldId id="1503" r:id="rId1249"/>
    <p:sldId id="1504" r:id="rId1250"/>
    <p:sldId id="1505" r:id="rId1251"/>
    <p:sldId id="1506" r:id="rId1252"/>
    <p:sldId id="1507" r:id="rId1253"/>
    <p:sldId id="1508" r:id="rId1254"/>
    <p:sldId id="1509" r:id="rId1255"/>
    <p:sldId id="1510" r:id="rId1256"/>
    <p:sldId id="1511" r:id="rId1257"/>
    <p:sldId id="1512" r:id="rId1258"/>
    <p:sldId id="1513" r:id="rId1259"/>
    <p:sldId id="1514" r:id="rId1260"/>
    <p:sldId id="1515" r:id="rId1261"/>
    <p:sldId id="1516" r:id="rId1262"/>
    <p:sldId id="1517" r:id="rId1263"/>
    <p:sldId id="1518" r:id="rId1264"/>
    <p:sldId id="1519" r:id="rId1265"/>
    <p:sldId id="1520" r:id="rId1266"/>
    <p:sldId id="1521" r:id="rId1267"/>
    <p:sldId id="1522" r:id="rId1268"/>
    <p:sldId id="1523" r:id="rId1269"/>
    <p:sldId id="1524" r:id="rId1270"/>
    <p:sldId id="1525" r:id="rId1271"/>
    <p:sldId id="1526" r:id="rId1272"/>
    <p:sldId id="1527" r:id="rId1273"/>
    <p:sldId id="1528" r:id="rId1274"/>
    <p:sldId id="1529" r:id="rId1275"/>
    <p:sldId id="1530" r:id="rId1276"/>
    <p:sldId id="1531" r:id="rId1277"/>
    <p:sldId id="1532" r:id="rId1278"/>
    <p:sldId id="1533" r:id="rId1279"/>
    <p:sldId id="1534" r:id="rId1280"/>
    <p:sldId id="1535" r:id="rId1281"/>
    <p:sldId id="1536" r:id="rId1282"/>
    <p:sldId id="1537" r:id="rId1283"/>
    <p:sldId id="1538" r:id="rId1284"/>
    <p:sldId id="1539" r:id="rId1285"/>
    <p:sldId id="1540" r:id="rId1286"/>
    <p:sldId id="1541" r:id="rId1287"/>
    <p:sldId id="1542" r:id="rId1288"/>
    <p:sldId id="1543" r:id="rId1289"/>
    <p:sldId id="1544" r:id="rId1290"/>
    <p:sldId id="1545" r:id="rId1291"/>
    <p:sldId id="1546" r:id="rId1292"/>
    <p:sldId id="1547" r:id="rId1293"/>
    <p:sldId id="1548" r:id="rId1294"/>
    <p:sldId id="1549" r:id="rId1295"/>
    <p:sldId id="1550" r:id="rId1296"/>
    <p:sldId id="1551" r:id="rId1297"/>
    <p:sldId id="1552" r:id="rId1298"/>
    <p:sldId id="1553" r:id="rId1299"/>
    <p:sldId id="1554" r:id="rId1300"/>
    <p:sldId id="1555" r:id="rId1301"/>
    <p:sldId id="1556" r:id="rId1302"/>
    <p:sldId id="1557" r:id="rId1303"/>
    <p:sldId id="1558" r:id="rId1304"/>
    <p:sldId id="1559" r:id="rId1305"/>
    <p:sldId id="1560" r:id="rId1306"/>
    <p:sldId id="1561" r:id="rId1307"/>
    <p:sldId id="1562" r:id="rId1308"/>
    <p:sldId id="1563" r:id="rId1309"/>
    <p:sldId id="1564" r:id="rId1310"/>
    <p:sldId id="1565" r:id="rId1311"/>
    <p:sldId id="1566" r:id="rId1312"/>
    <p:sldId id="1567" r:id="rId1313"/>
    <p:sldId id="1568" r:id="rId1314"/>
    <p:sldId id="1569" r:id="rId1315"/>
    <p:sldId id="1570" r:id="rId1316"/>
    <p:sldId id="1571" r:id="rId1317"/>
    <p:sldId id="1572" r:id="rId1318"/>
    <p:sldId id="1573" r:id="rId1319"/>
    <p:sldId id="1574" r:id="rId1320"/>
    <p:sldId id="1575" r:id="rId1321"/>
    <p:sldId id="1576" r:id="rId1322"/>
    <p:sldId id="1577" r:id="rId1323"/>
    <p:sldId id="1578" r:id="rId1324"/>
    <p:sldId id="1579" r:id="rId1325"/>
    <p:sldId id="1580" r:id="rId1326"/>
    <p:sldId id="1581" r:id="rId1327"/>
    <p:sldId id="1582" r:id="rId1328"/>
    <p:sldId id="1583" r:id="rId1329"/>
    <p:sldId id="1584" r:id="rId1330"/>
    <p:sldId id="1585" r:id="rId1331"/>
    <p:sldId id="1586" r:id="rId1332"/>
    <p:sldId id="1587" r:id="rId1333"/>
    <p:sldId id="1588" r:id="rId1334"/>
    <p:sldId id="1589" r:id="rId1335"/>
    <p:sldId id="1590" r:id="rId1336"/>
    <p:sldId id="1591" r:id="rId1337"/>
    <p:sldId id="1592" r:id="rId1338"/>
    <p:sldId id="1593" r:id="rId1339"/>
    <p:sldId id="1594" r:id="rId1340"/>
    <p:sldId id="1595" r:id="rId1341"/>
    <p:sldId id="1596" r:id="rId1342"/>
    <p:sldId id="1597" r:id="rId1343"/>
    <p:sldId id="1598" r:id="rId1344"/>
    <p:sldId id="1599" r:id="rId1345"/>
    <p:sldId id="1600" r:id="rId1346"/>
    <p:sldId id="1601" r:id="rId1347"/>
    <p:sldId id="1602" r:id="rId1348"/>
    <p:sldId id="1603" r:id="rId1349"/>
    <p:sldId id="1604" r:id="rId1350"/>
    <p:sldId id="1605" r:id="rId1351"/>
    <p:sldId id="1606" r:id="rId1352"/>
    <p:sldId id="1607" r:id="rId1353"/>
    <p:sldId id="1608" r:id="rId1354"/>
    <p:sldId id="1609" r:id="rId1355"/>
    <p:sldId id="1610" r:id="rId1356"/>
    <p:sldId id="1611" r:id="rId1357"/>
    <p:sldId id="1612" r:id="rId1358"/>
    <p:sldId id="1613" r:id="rId1359"/>
    <p:sldId id="1614" r:id="rId1360"/>
    <p:sldId id="1615" r:id="rId1361"/>
    <p:sldId id="1616" r:id="rId1362"/>
    <p:sldId id="1617" r:id="rId1363"/>
    <p:sldId id="1618" r:id="rId1364"/>
    <p:sldId id="1619" r:id="rId1365"/>
    <p:sldId id="1620" r:id="rId1366"/>
    <p:sldId id="1621" r:id="rId1367"/>
    <p:sldId id="1622" r:id="rId1368"/>
    <p:sldId id="1623" r:id="rId1369"/>
    <p:sldId id="1624" r:id="rId1370"/>
    <p:sldId id="1625" r:id="rId1371"/>
    <p:sldId id="1626" r:id="rId1372"/>
    <p:sldId id="1627" r:id="rId1373"/>
    <p:sldId id="1628" r:id="rId1374"/>
    <p:sldId id="1629" r:id="rId1375"/>
    <p:sldId id="1630" r:id="rId1376"/>
    <p:sldId id="1631" r:id="rId1377"/>
    <p:sldId id="1632" r:id="rId1378"/>
    <p:sldId id="1633" r:id="rId1379"/>
    <p:sldId id="1634" r:id="rId1380"/>
    <p:sldId id="1635" r:id="rId1381"/>
    <p:sldId id="1636" r:id="rId1382"/>
    <p:sldId id="1637" r:id="rId1383"/>
    <p:sldId id="1638" r:id="rId1384"/>
    <p:sldId id="1639" r:id="rId1385"/>
    <p:sldId id="1640" r:id="rId1386"/>
    <p:sldId id="1641" r:id="rId1387"/>
    <p:sldId id="1642" r:id="rId1388"/>
    <p:sldId id="1643" r:id="rId1389"/>
    <p:sldId id="1644" r:id="rId1390"/>
    <p:sldId id="1645" r:id="rId1391"/>
    <p:sldId id="1646" r:id="rId1392"/>
    <p:sldId id="1647" r:id="rId1393"/>
    <p:sldId id="1648" r:id="rId1394"/>
    <p:sldId id="1649" r:id="rId1395"/>
    <p:sldId id="1650" r:id="rId1396"/>
    <p:sldId id="1651" r:id="rId1397"/>
    <p:sldId id="1652" r:id="rId1398"/>
    <p:sldId id="1653" r:id="rId1399"/>
    <p:sldId id="1654" r:id="rId1400"/>
    <p:sldId id="1655" r:id="rId1401"/>
    <p:sldId id="1656" r:id="rId1402"/>
    <p:sldId id="1657" r:id="rId1403"/>
    <p:sldId id="1658" r:id="rId1404"/>
    <p:sldId id="1659" r:id="rId1405"/>
    <p:sldId id="1660" r:id="rId1406"/>
    <p:sldId id="1661" r:id="rId1407"/>
    <p:sldId id="1662" r:id="rId1408"/>
    <p:sldId id="1663" r:id="rId1409"/>
    <p:sldId id="1664" r:id="rId1410"/>
    <p:sldId id="1665" r:id="rId1411"/>
    <p:sldId id="1666" r:id="rId1412"/>
    <p:sldId id="1667" r:id="rId1413"/>
    <p:sldId id="1668" r:id="rId1414"/>
    <p:sldId id="1669" r:id="rId1415"/>
    <p:sldId id="1670" r:id="rId1416"/>
    <p:sldId id="1671" r:id="rId1417"/>
    <p:sldId id="1672" r:id="rId1418"/>
    <p:sldId id="1673" r:id="rId1419"/>
    <p:sldId id="1674" r:id="rId1420"/>
    <p:sldId id="1675" r:id="rId1421"/>
    <p:sldId id="1676" r:id="rId1422"/>
    <p:sldId id="1677" r:id="rId1423"/>
    <p:sldId id="1678" r:id="rId1424"/>
    <p:sldId id="1679" r:id="rId1425"/>
    <p:sldId id="1680" r:id="rId1426"/>
    <p:sldId id="1681" r:id="rId1427"/>
    <p:sldId id="1682" r:id="rId1428"/>
    <p:sldId id="1683" r:id="rId1429"/>
    <p:sldId id="1684" r:id="rId1430"/>
    <p:sldId id="1685" r:id="rId1431"/>
    <p:sldId id="1686" r:id="rId1432"/>
    <p:sldId id="1687" r:id="rId1433"/>
    <p:sldId id="1688" r:id="rId1434"/>
    <p:sldId id="1689" r:id="rId1435"/>
    <p:sldId id="1690" r:id="rId1436"/>
    <p:sldId id="1691" r:id="rId1437"/>
    <p:sldId id="1692" r:id="rId1438"/>
    <p:sldId id="1693" r:id="rId1439"/>
    <p:sldId id="1694" r:id="rId1440"/>
    <p:sldId id="1695" r:id="rId1441"/>
    <p:sldId id="1696" r:id="rId1442"/>
    <p:sldId id="1697" r:id="rId1443"/>
    <p:sldId id="1698" r:id="rId1444"/>
    <p:sldId id="1699" r:id="rId1445"/>
    <p:sldId id="1700" r:id="rId1446"/>
    <p:sldId id="1701" r:id="rId1447"/>
    <p:sldId id="1702" r:id="rId1448"/>
    <p:sldId id="1703" r:id="rId1449"/>
    <p:sldId id="1704" r:id="rId1450"/>
    <p:sldId id="1705" r:id="rId1451"/>
    <p:sldId id="1706" r:id="rId1452"/>
    <p:sldId id="1707" r:id="rId1453"/>
    <p:sldId id="1708" r:id="rId1454"/>
    <p:sldId id="1709" r:id="rId1455"/>
    <p:sldId id="1710" r:id="rId1456"/>
    <p:sldId id="1711" r:id="rId1457"/>
    <p:sldId id="1712" r:id="rId1458"/>
    <p:sldId id="1713" r:id="rId1459"/>
    <p:sldId id="1714" r:id="rId1460"/>
    <p:sldId id="1715" r:id="rId1461"/>
    <p:sldId id="1716" r:id="rId1462"/>
    <p:sldId id="1717" r:id="rId1463"/>
    <p:sldId id="1718" r:id="rId1464"/>
    <p:sldId id="1719" r:id="rId1465"/>
    <p:sldId id="1720" r:id="rId1466"/>
    <p:sldId id="1721" r:id="rId1467"/>
    <p:sldId id="1722" r:id="rId1468"/>
    <p:sldId id="1723" r:id="rId1469"/>
    <p:sldId id="1724" r:id="rId1470"/>
    <p:sldId id="1725" r:id="rId1471"/>
    <p:sldId id="1726" r:id="rId1472"/>
    <p:sldId id="1727" r:id="rId1473"/>
    <p:sldId id="1728" r:id="rId1474"/>
    <p:sldId id="1729" r:id="rId1475"/>
    <p:sldId id="1730" r:id="rId1476"/>
    <p:sldId id="1731" r:id="rId1477"/>
    <p:sldId id="1732" r:id="rId1478"/>
    <p:sldId id="1733" r:id="rId1479"/>
    <p:sldId id="1734" r:id="rId1480"/>
    <p:sldId id="1735" r:id="rId1481"/>
    <p:sldId id="1736" r:id="rId1482"/>
    <p:sldId id="1737" r:id="rId1483"/>
    <p:sldId id="1738" r:id="rId1484"/>
    <p:sldId id="1739" r:id="rId1485"/>
    <p:sldId id="1740" r:id="rId1486"/>
    <p:sldId id="1741" r:id="rId1487"/>
    <p:sldId id="1742" r:id="rId1488"/>
    <p:sldId id="1743" r:id="rId1489"/>
    <p:sldId id="1744" r:id="rId1490"/>
    <p:sldId id="1745" r:id="rId1491"/>
    <p:sldId id="1746" r:id="rId1492"/>
    <p:sldId id="1747" r:id="rId1493"/>
    <p:sldId id="1748" r:id="rId1494"/>
    <p:sldId id="1749" r:id="rId1495"/>
    <p:sldId id="1750" r:id="rId1496"/>
    <p:sldId id="1751" r:id="rId1497"/>
    <p:sldId id="1752" r:id="rId1498"/>
    <p:sldId id="1753" r:id="rId1499"/>
    <p:sldId id="1754" r:id="rId1500"/>
    <p:sldId id="1755" r:id="rId1501"/>
    <p:sldId id="1756" r:id="rId1502"/>
    <p:sldId id="1757" r:id="rId1503"/>
    <p:sldId id="1758" r:id="rId1504"/>
    <p:sldId id="1759" r:id="rId1505"/>
    <p:sldId id="1760" r:id="rId1506"/>
    <p:sldId id="1761" r:id="rId1507"/>
    <p:sldId id="1762" r:id="rId1508"/>
    <p:sldId id="1763" r:id="rId1509"/>
    <p:sldId id="1764" r:id="rId1510"/>
    <p:sldId id="1765" r:id="rId1511"/>
    <p:sldId id="1766" r:id="rId1512"/>
    <p:sldId id="1767" r:id="rId1513"/>
    <p:sldId id="1768" r:id="rId1514"/>
    <p:sldId id="1769" r:id="rId1515"/>
    <p:sldId id="1770" r:id="rId1516"/>
    <p:sldId id="1771" r:id="rId1517"/>
    <p:sldId id="1772" r:id="rId1518"/>
    <p:sldId id="1773" r:id="rId1519"/>
    <p:sldId id="1774" r:id="rId1520"/>
    <p:sldId id="1775" r:id="rId1521"/>
    <p:sldId id="1776" r:id="rId1522"/>
    <p:sldId id="1777" r:id="rId1523"/>
    <p:sldId id="1778" r:id="rId1524"/>
    <p:sldId id="1779" r:id="rId1525"/>
    <p:sldId id="1780" r:id="rId1526"/>
    <p:sldId id="1781" r:id="rId1527"/>
    <p:sldId id="1782" r:id="rId1528"/>
    <p:sldId id="1783" r:id="rId1529"/>
    <p:sldId id="1784" r:id="rId1530"/>
    <p:sldId id="1785" r:id="rId1531"/>
    <p:sldId id="1786" r:id="rId1532"/>
    <p:sldId id="1787" r:id="rId1533"/>
    <p:sldId id="1788" r:id="rId1534"/>
    <p:sldId id="1789" r:id="rId1535"/>
    <p:sldId id="1790" r:id="rId1536"/>
    <p:sldId id="1791" r:id="rId1537"/>
    <p:sldId id="1792" r:id="rId1538"/>
    <p:sldId id="1793" r:id="rId1539"/>
    <p:sldId id="1794" r:id="rId1540"/>
    <p:sldId id="1795" r:id="rId1541"/>
    <p:sldId id="1796" r:id="rId1542"/>
    <p:sldId id="1797" r:id="rId1543"/>
    <p:sldId id="1798" r:id="rId1544"/>
    <p:sldId id="1799" r:id="rId1545"/>
    <p:sldId id="1800" r:id="rId1546"/>
    <p:sldId id="1801" r:id="rId1547"/>
    <p:sldId id="1802" r:id="rId1548"/>
    <p:sldId id="1803" r:id="rId1549"/>
    <p:sldId id="1804" r:id="rId1550"/>
    <p:sldId id="1805" r:id="rId1551"/>
    <p:sldId id="1806" r:id="rId1552"/>
    <p:sldId id="1807" r:id="rId1553"/>
    <p:sldId id="1808" r:id="rId1554"/>
    <p:sldId id="1809" r:id="rId1555"/>
    <p:sldId id="1810" r:id="rId1556"/>
    <p:sldId id="1811" r:id="rId1557"/>
    <p:sldId id="1812" r:id="rId1558"/>
    <p:sldId id="1813" r:id="rId1559"/>
    <p:sldId id="1814" r:id="rId1560"/>
    <p:sldId id="1815" r:id="rId1561"/>
    <p:sldId id="1816" r:id="rId1562"/>
    <p:sldId id="1817" r:id="rId1563"/>
    <p:sldId id="1818" r:id="rId1564"/>
    <p:sldId id="1819" r:id="rId1565"/>
    <p:sldId id="1820" r:id="rId1566"/>
    <p:sldId id="1821" r:id="rId1567"/>
    <p:sldId id="1822" r:id="rId1568"/>
    <p:sldId id="1823" r:id="rId1569"/>
    <p:sldId id="1824" r:id="rId1570"/>
    <p:sldId id="1825" r:id="rId1571"/>
    <p:sldId id="1826" r:id="rId1572"/>
    <p:sldId id="1827" r:id="rId1573"/>
    <p:sldId id="1828" r:id="rId1574"/>
    <p:sldId id="1829" r:id="rId1575"/>
    <p:sldId id="1830" r:id="rId1576"/>
    <p:sldId id="1831" r:id="rId1577"/>
    <p:sldId id="1832" r:id="rId1578"/>
    <p:sldId id="1833" r:id="rId1579"/>
    <p:sldId id="1834" r:id="rId1580"/>
    <p:sldId id="1835" r:id="rId1581"/>
    <p:sldId id="1836" r:id="rId1582"/>
    <p:sldId id="1837" r:id="rId1583"/>
    <p:sldId id="1838" r:id="rId1584"/>
    <p:sldId id="1839" r:id="rId1585"/>
    <p:sldId id="1840" r:id="rId1586"/>
    <p:sldId id="1841" r:id="rId1587"/>
    <p:sldId id="1842" r:id="rId1588"/>
    <p:sldId id="1843" r:id="rId1589"/>
    <p:sldId id="1844" r:id="rId1590"/>
    <p:sldId id="1845" r:id="rId1591"/>
    <p:sldId id="1846" r:id="rId1592"/>
    <p:sldId id="1847" r:id="rId1593"/>
    <p:sldId id="1848" r:id="rId1594"/>
    <p:sldId id="1849" r:id="rId1595"/>
    <p:sldId id="1850" r:id="rId1596"/>
    <p:sldId id="1851" r:id="rId1597"/>
    <p:sldId id="1852" r:id="rId1598"/>
    <p:sldId id="1853" r:id="rId1599"/>
    <p:sldId id="1854" r:id="rId1600"/>
    <p:sldId id="1855" r:id="rId1601"/>
    <p:sldId id="1856" r:id="rId1602"/>
    <p:sldId id="1857" r:id="rId1603"/>
    <p:sldId id="1858" r:id="rId1604"/>
    <p:sldId id="1859" r:id="rId1605"/>
    <p:sldId id="1860" r:id="rId1606"/>
    <p:sldId id="1861" r:id="rId1607"/>
    <p:sldId id="1862" r:id="rId1608"/>
    <p:sldId id="1863" r:id="rId1609"/>
    <p:sldId id="1864" r:id="rId1610"/>
    <p:sldId id="1865" r:id="rId1611"/>
    <p:sldId id="1866" r:id="rId1612"/>
    <p:sldId id="1867" r:id="rId1613"/>
    <p:sldId id="1868" r:id="rId1614"/>
    <p:sldId id="1869" r:id="rId1615"/>
    <p:sldId id="1870" r:id="rId1616"/>
    <p:sldId id="1871" r:id="rId1617"/>
    <p:sldId id="1872" r:id="rId1618"/>
    <p:sldId id="1873" r:id="rId1619"/>
    <p:sldId id="1874" r:id="rId1620"/>
    <p:sldId id="1875" r:id="rId1621"/>
    <p:sldId id="1876" r:id="rId1622"/>
    <p:sldId id="1877" r:id="rId1623"/>
    <p:sldId id="1878" r:id="rId1624"/>
    <p:sldId id="1879" r:id="rId1625"/>
    <p:sldId id="1880" r:id="rId1626"/>
    <p:sldId id="1881" r:id="rId1627"/>
    <p:sldId id="1882" r:id="rId1628"/>
    <p:sldId id="1883" r:id="rId1629"/>
    <p:sldId id="1884" r:id="rId1630"/>
    <p:sldId id="1885" r:id="rId1631"/>
    <p:sldId id="1886" r:id="rId1632"/>
    <p:sldId id="1887" r:id="rId1633"/>
    <p:sldId id="1888" r:id="rId1634"/>
    <p:sldId id="1889" r:id="rId1635"/>
    <p:sldId id="1890" r:id="rId1636"/>
    <p:sldId id="1891" r:id="rId1637"/>
    <p:sldId id="1892" r:id="rId1638"/>
    <p:sldId id="1893" r:id="rId1639"/>
    <p:sldId id="1894" r:id="rId1640"/>
    <p:sldId id="1895" r:id="rId1641"/>
    <p:sldId id="1896" r:id="rId1642"/>
    <p:sldId id="1897" r:id="rId1643"/>
    <p:sldId id="1898" r:id="rId1644"/>
    <p:sldId id="1899" r:id="rId1645"/>
    <p:sldId id="1900" r:id="rId1646"/>
    <p:sldId id="1901" r:id="rId1647"/>
    <p:sldId id="1902" r:id="rId1648"/>
    <p:sldId id="1903" r:id="rId1649"/>
    <p:sldId id="1904" r:id="rId1650"/>
    <p:sldId id="1905" r:id="rId1651"/>
    <p:sldId id="1906" r:id="rId1652"/>
    <p:sldId id="1907" r:id="rId1653"/>
    <p:sldId id="1908" r:id="rId1654"/>
    <p:sldId id="1909" r:id="rId1655"/>
    <p:sldId id="1910" r:id="rId1656"/>
    <p:sldId id="1911" r:id="rId1657"/>
    <p:sldId id="1912" r:id="rId1658"/>
    <p:sldId id="1913" r:id="rId1659"/>
    <p:sldId id="1914" r:id="rId1660"/>
    <p:sldId id="1915" r:id="rId1661"/>
    <p:sldId id="1916" r:id="rId1662"/>
    <p:sldId id="1917" r:id="rId1663"/>
    <p:sldId id="1918" r:id="rId1664"/>
    <p:sldId id="1919" r:id="rId1665"/>
    <p:sldId id="1920" r:id="rId1666"/>
    <p:sldId id="1921" r:id="rId1667"/>
    <p:sldId id="1922" r:id="rId1668"/>
    <p:sldId id="1923" r:id="rId1669"/>
    <p:sldId id="1924" r:id="rId1670"/>
    <p:sldId id="1925" r:id="rId1671"/>
    <p:sldId id="1926" r:id="rId1672"/>
    <p:sldId id="1927" r:id="rId1673"/>
    <p:sldId id="1928" r:id="rId1674"/>
    <p:sldId id="1929" r:id="rId1675"/>
    <p:sldId id="1930" r:id="rId1676"/>
    <p:sldId id="1931" r:id="rId1677"/>
    <p:sldId id="1932" r:id="rId1678"/>
    <p:sldId id="1933" r:id="rId1679"/>
    <p:sldId id="1934" r:id="rId1680"/>
    <p:sldId id="1935" r:id="rId1681"/>
    <p:sldId id="1936" r:id="rId1682"/>
    <p:sldId id="1937" r:id="rId1683"/>
    <p:sldId id="1938" r:id="rId1684"/>
    <p:sldId id="1939" r:id="rId1685"/>
    <p:sldId id="1940" r:id="rId1686"/>
    <p:sldId id="1941" r:id="rId1687"/>
    <p:sldId id="1942" r:id="rId1688"/>
    <p:sldId id="1943" r:id="rId1689"/>
    <p:sldId id="1944" r:id="rId1690"/>
    <p:sldId id="1945" r:id="rId1691"/>
    <p:sldId id="1946" r:id="rId1692"/>
    <p:sldId id="1947" r:id="rId1693"/>
    <p:sldId id="1948" r:id="rId1694"/>
    <p:sldId id="1949" r:id="rId1695"/>
    <p:sldId id="1950" r:id="rId1696"/>
    <p:sldId id="1951" r:id="rId1697"/>
    <p:sldId id="1952" r:id="rId1698"/>
    <p:sldId id="1953" r:id="rId1699"/>
    <p:sldId id="1954" r:id="rId1700"/>
    <p:sldId id="1955" r:id="rId1701"/>
    <p:sldId id="1956" r:id="rId1702"/>
    <p:sldId id="1957" r:id="rId1703"/>
    <p:sldId id="1958" r:id="rId1704"/>
    <p:sldId id="1959" r:id="rId1705"/>
    <p:sldId id="1960" r:id="rId1706"/>
    <p:sldId id="1961" r:id="rId1707"/>
    <p:sldId id="1962" r:id="rId1708"/>
    <p:sldId id="1963" r:id="rId1709"/>
    <p:sldId id="1964" r:id="rId1710"/>
    <p:sldId id="1965" r:id="rId1711"/>
    <p:sldId id="1966" r:id="rId1712"/>
    <p:sldId id="1967" r:id="rId1713"/>
    <p:sldId id="1968" r:id="rId1714"/>
    <p:sldId id="1969" r:id="rId1715"/>
    <p:sldId id="1970" r:id="rId1716"/>
    <p:sldId id="1971" r:id="rId1717"/>
    <p:sldId id="1972" r:id="rId1718"/>
    <p:sldId id="1973" r:id="rId1719"/>
    <p:sldId id="1974" r:id="rId1720"/>
    <p:sldId id="1975" r:id="rId1721"/>
    <p:sldId id="1976" r:id="rId1722"/>
    <p:sldId id="1977" r:id="rId1723"/>
    <p:sldId id="1978" r:id="rId1724"/>
    <p:sldId id="1979" r:id="rId1725"/>
    <p:sldId id="1980" r:id="rId1726"/>
    <p:sldId id="1981" r:id="rId1727"/>
    <p:sldId id="1982" r:id="rId1728"/>
    <p:sldId id="1983" r:id="rId1729"/>
    <p:sldId id="1984" r:id="rId1730"/>
    <p:sldId id="1985" r:id="rId1731"/>
    <p:sldId id="1986" r:id="rId1732"/>
    <p:sldId id="1987" r:id="rId1733"/>
    <p:sldId id="1988" r:id="rId1734"/>
    <p:sldId id="1989" r:id="rId1735"/>
    <p:sldId id="1990" r:id="rId1736"/>
    <p:sldId id="1991" r:id="rId1737"/>
    <p:sldId id="1992" r:id="rId1738"/>
    <p:sldId id="1993" r:id="rId1739"/>
    <p:sldId id="1994" r:id="rId1740"/>
    <p:sldId id="1995" r:id="rId1741"/>
    <p:sldId id="1996" r:id="rId1742"/>
    <p:sldId id="1997" r:id="rId1743"/>
    <p:sldId id="1998" r:id="rId1744"/>
    <p:sldId id="1999" r:id="rId1745"/>
    <p:sldId id="2000" r:id="rId1746"/>
    <p:sldId id="2001" r:id="rId1747"/>
    <p:sldId id="2002" r:id="rId1748"/>
    <p:sldId id="2003" r:id="rId1749"/>
    <p:sldId id="2004" r:id="rId1750"/>
    <p:sldId id="2005" r:id="rId1751"/>
    <p:sldId id="2006" r:id="rId1752"/>
    <p:sldId id="2007" r:id="rId1753"/>
    <p:sldId id="2008" r:id="rId1754"/>
    <p:sldId id="2009" r:id="rId1755"/>
    <p:sldId id="2010" r:id="rId1756"/>
    <p:sldId id="2011" r:id="rId1757"/>
    <p:sldId id="2012" r:id="rId1758"/>
    <p:sldId id="2013" r:id="rId1759"/>
    <p:sldId id="2014" r:id="rId1760"/>
    <p:sldId id="2015" r:id="rId1761"/>
    <p:sldId id="2016" r:id="rId1762"/>
    <p:sldId id="2017" r:id="rId1763"/>
    <p:sldId id="2018" r:id="rId1764"/>
    <p:sldId id="2019" r:id="rId1765"/>
    <p:sldId id="2020" r:id="rId1766"/>
    <p:sldId id="2021" r:id="rId1767"/>
    <p:sldId id="2022" r:id="rId1768"/>
    <p:sldId id="2023" r:id="rId1769"/>
    <p:sldId id="2024" r:id="rId1770"/>
    <p:sldId id="2025" r:id="rId1771"/>
    <p:sldId id="2026" r:id="rId1772"/>
    <p:sldId id="2027" r:id="rId1773"/>
    <p:sldId id="2028" r:id="rId1774"/>
    <p:sldId id="2029" r:id="rId1775"/>
    <p:sldId id="2030" r:id="rId1776"/>
    <p:sldId id="2031" r:id="rId1777"/>
    <p:sldId id="2032" r:id="rId1778"/>
    <p:sldId id="2033" r:id="rId1779"/>
    <p:sldId id="2034" r:id="rId1780"/>
    <p:sldId id="2035" r:id="rId1781"/>
    <p:sldId id="2036" r:id="rId1782"/>
    <p:sldId id="2037" r:id="rId1783"/>
    <p:sldId id="2038" r:id="rId1784"/>
    <p:sldId id="2039" r:id="rId1785"/>
    <p:sldId id="2040" r:id="rId1786"/>
    <p:sldId id="2041" r:id="rId1787"/>
    <p:sldId id="2042" r:id="rId1788"/>
    <p:sldId id="2043" r:id="rId1789"/>
    <p:sldId id="2044" r:id="rId1790"/>
    <p:sldId id="2045" r:id="rId1791"/>
    <p:sldId id="2046" r:id="rId1792"/>
    <p:sldId id="2047" r:id="rId1793"/>
    <p:sldId id="2048" r:id="rId1794"/>
    <p:sldId id="2049" r:id="rId1795"/>
    <p:sldId id="2050" r:id="rId1796"/>
    <p:sldId id="2051" r:id="rId1797"/>
    <p:sldId id="2052" r:id="rId1798"/>
    <p:sldId id="2053" r:id="rId1799"/>
    <p:sldId id="2054" r:id="rId1800"/>
    <p:sldId id="2055" r:id="rId1801"/>
    <p:sldId id="2056" r:id="rId1802"/>
    <p:sldId id="2057" r:id="rId1803"/>
    <p:sldId id="2058" r:id="rId1804"/>
    <p:sldId id="2059" r:id="rId1805"/>
    <p:sldId id="2060" r:id="rId1806"/>
    <p:sldId id="2061" r:id="rId1807"/>
    <p:sldId id="2062" r:id="rId1808"/>
    <p:sldId id="2063" r:id="rId1809"/>
    <p:sldId id="2064" r:id="rId1810"/>
    <p:sldId id="2065" r:id="rId1811"/>
    <p:sldId id="2066" r:id="rId1812"/>
    <p:sldId id="2067" r:id="rId1813"/>
    <p:sldId id="2068" r:id="rId1814"/>
    <p:sldId id="2069" r:id="rId1815"/>
    <p:sldId id="2070" r:id="rId1816"/>
    <p:sldId id="2071" r:id="rId1817"/>
    <p:sldId id="2072" r:id="rId1818"/>
    <p:sldId id="2073" r:id="rId1819"/>
    <p:sldId id="2074" r:id="rId1820"/>
    <p:sldId id="2075" r:id="rId1821"/>
    <p:sldId id="2076" r:id="rId1822"/>
    <p:sldId id="2077" r:id="rId1823"/>
    <p:sldId id="2078" r:id="rId1824"/>
    <p:sldId id="2079" r:id="rId1825"/>
    <p:sldId id="2080" r:id="rId1826"/>
    <p:sldId id="2081" r:id="rId1827"/>
    <p:sldId id="2082" r:id="rId1828"/>
    <p:sldId id="2083" r:id="rId1829"/>
    <p:sldId id="2084" r:id="rId1830"/>
    <p:sldId id="2085" r:id="rId1831"/>
    <p:sldId id="2086" r:id="rId1832"/>
    <p:sldId id="2087" r:id="rId1833"/>
    <p:sldId id="2088" r:id="rId1834"/>
    <p:sldId id="2089" r:id="rId1835"/>
    <p:sldId id="2090" r:id="rId1836"/>
    <p:sldId id="2091" r:id="rId1837"/>
    <p:sldId id="2092" r:id="rId1838"/>
    <p:sldId id="2093" r:id="rId1839"/>
    <p:sldId id="2094" r:id="rId1840"/>
    <p:sldId id="2095" r:id="rId1841"/>
    <p:sldId id="2096" r:id="rId1842"/>
    <p:sldId id="2097" r:id="rId1843"/>
    <p:sldId id="2098" r:id="rId1844"/>
    <p:sldId id="2099" r:id="rId1845"/>
    <p:sldId id="2100" r:id="rId1846"/>
    <p:sldId id="2101" r:id="rId1847"/>
    <p:sldId id="2102" r:id="rId1848"/>
    <p:sldId id="2103" r:id="rId1849"/>
    <p:sldId id="2104" r:id="rId1850"/>
    <p:sldId id="2105" r:id="rId1851"/>
    <p:sldId id="2106" r:id="rId1852"/>
    <p:sldId id="2107" r:id="rId1853"/>
    <p:sldId id="2108" r:id="rId1854"/>
    <p:sldId id="2109" r:id="rId1855"/>
    <p:sldId id="2110" r:id="rId1856"/>
    <p:sldId id="2111" r:id="rId1857"/>
    <p:sldId id="2112" r:id="rId1858"/>
    <p:sldId id="2113" r:id="rId1859"/>
    <p:sldId id="2114" r:id="rId1860"/>
    <p:sldId id="2115" r:id="rId1861"/>
    <p:sldId id="2116" r:id="rId1862"/>
    <p:sldId id="2117" r:id="rId1863"/>
    <p:sldId id="2118" r:id="rId1864"/>
    <p:sldId id="2119" r:id="rId1865"/>
    <p:sldId id="2120" r:id="rId1866"/>
    <p:sldId id="2121" r:id="rId1867"/>
    <p:sldId id="2122" r:id="rId1868"/>
    <p:sldId id="2123" r:id="rId1869"/>
    <p:sldId id="2124" r:id="rId1870"/>
    <p:sldId id="2125" r:id="rId1871"/>
    <p:sldId id="2126" r:id="rId1872"/>
    <p:sldId id="2127" r:id="rId1873"/>
    <p:sldId id="2128" r:id="rId1874"/>
    <p:sldId id="2129" r:id="rId1875"/>
    <p:sldId id="2130" r:id="rId1876"/>
    <p:sldId id="2131" r:id="rId1877"/>
    <p:sldId id="2132" r:id="rId1878"/>
    <p:sldId id="2133" r:id="rId1879"/>
    <p:sldId id="2134" r:id="rId1880"/>
    <p:sldId id="2135" r:id="rId1881"/>
    <p:sldId id="2136" r:id="rId1882"/>
    <p:sldId id="2137" r:id="rId1883"/>
    <p:sldId id="2138" r:id="rId1884"/>
    <p:sldId id="2139" r:id="rId1885"/>
    <p:sldId id="2140" r:id="rId1886"/>
    <p:sldId id="2141" r:id="rId1887"/>
    <p:sldId id="2142" r:id="rId1888"/>
    <p:sldId id="2143" r:id="rId1889"/>
    <p:sldId id="2144" r:id="rId1890"/>
    <p:sldId id="2145" r:id="rId1891"/>
    <p:sldId id="2146" r:id="rId1892"/>
    <p:sldId id="2147" r:id="rId1893"/>
    <p:sldId id="2148" r:id="rId1894"/>
    <p:sldId id="2149" r:id="rId1895"/>
    <p:sldId id="2150" r:id="rId1896"/>
    <p:sldId id="2151" r:id="rId1897"/>
    <p:sldId id="2152" r:id="rId1898"/>
    <p:sldId id="2153" r:id="rId1899"/>
    <p:sldId id="2154" r:id="rId1900"/>
    <p:sldId id="2155" r:id="rId1901"/>
    <p:sldId id="2156" r:id="rId1902"/>
    <p:sldId id="2157" r:id="rId1903"/>
    <p:sldId id="2158" r:id="rId1904"/>
    <p:sldId id="2159" r:id="rId1905"/>
    <p:sldId id="2160" r:id="rId1906"/>
    <p:sldId id="2161" r:id="rId1907"/>
    <p:sldId id="2162" r:id="rId1908"/>
    <p:sldId id="2163" r:id="rId1909"/>
    <p:sldId id="2164" r:id="rId1910"/>
    <p:sldId id="2165" r:id="rId1911"/>
    <p:sldId id="2166" r:id="rId1912"/>
    <p:sldId id="2167" r:id="rId1913"/>
    <p:sldId id="2168" r:id="rId1914"/>
    <p:sldId id="2169" r:id="rId1915"/>
    <p:sldId id="2170" r:id="rId1916"/>
    <p:sldId id="2171" r:id="rId1917"/>
    <p:sldId id="2172" r:id="rId1918"/>
    <p:sldId id="2173" r:id="rId1919"/>
    <p:sldId id="2174" r:id="rId1920"/>
    <p:sldId id="2175" r:id="rId1921"/>
    <p:sldId id="2176" r:id="rId1922"/>
    <p:sldId id="2177" r:id="rId1923"/>
    <p:sldId id="2178" r:id="rId1924"/>
    <p:sldId id="2179" r:id="rId1925"/>
    <p:sldId id="2180" r:id="rId1926"/>
    <p:sldId id="2181" r:id="rId1927"/>
    <p:sldId id="2182" r:id="rId1928"/>
    <p:sldId id="2183" r:id="rId1929"/>
    <p:sldId id="2184" r:id="rId1930"/>
    <p:sldId id="2185" r:id="rId1931"/>
    <p:sldId id="2186" r:id="rId1932"/>
    <p:sldId id="2187" r:id="rId1933"/>
    <p:sldId id="2188" r:id="rId1934"/>
    <p:sldId id="2189" r:id="rId1935"/>
    <p:sldId id="2190" r:id="rId1936"/>
    <p:sldId id="2191" r:id="rId1937"/>
    <p:sldId id="2192" r:id="rId1938"/>
    <p:sldId id="2193" r:id="rId1939"/>
    <p:sldId id="2194" r:id="rId1940"/>
    <p:sldId id="2195" r:id="rId1941"/>
    <p:sldId id="2196" r:id="rId1942"/>
    <p:sldId id="2197" r:id="rId1943"/>
    <p:sldId id="2198" r:id="rId1944"/>
    <p:sldId id="2199" r:id="rId1945"/>
    <p:sldId id="2200" r:id="rId1946"/>
    <p:sldId id="2201" r:id="rId1947"/>
    <p:sldId id="2202" r:id="rId1948"/>
    <p:sldId id="2203" r:id="rId1949"/>
    <p:sldId id="2204" r:id="rId1950"/>
    <p:sldId id="2205" r:id="rId1951"/>
    <p:sldId id="2206" r:id="rId1952"/>
    <p:sldId id="2207" r:id="rId1953"/>
    <p:sldId id="2208" r:id="rId1954"/>
    <p:sldId id="2209" r:id="rId1955"/>
    <p:sldId id="2210" r:id="rId1956"/>
    <p:sldId id="2211" r:id="rId1957"/>
    <p:sldId id="2212" r:id="rId1958"/>
    <p:sldId id="2213" r:id="rId1959"/>
    <p:sldId id="2214" r:id="rId1960"/>
    <p:sldId id="2215" r:id="rId1961"/>
    <p:sldId id="2216" r:id="rId1962"/>
    <p:sldId id="2217" r:id="rId1963"/>
    <p:sldId id="2218" r:id="rId1964"/>
    <p:sldId id="2219" r:id="rId1965"/>
    <p:sldId id="2220" r:id="rId1966"/>
    <p:sldId id="2221" r:id="rId1967"/>
    <p:sldId id="2222" r:id="rId1968"/>
    <p:sldId id="2223" r:id="rId1969"/>
    <p:sldId id="2224" r:id="rId1970"/>
    <p:sldId id="2225" r:id="rId1971"/>
    <p:sldId id="2226" r:id="rId1972"/>
    <p:sldId id="2227" r:id="rId1973"/>
    <p:sldId id="2228" r:id="rId1974"/>
    <p:sldId id="2229" r:id="rId1975"/>
    <p:sldId id="2230" r:id="rId1976"/>
    <p:sldId id="2231" r:id="rId1977"/>
    <p:sldId id="2232" r:id="rId1978"/>
    <p:sldId id="2233" r:id="rId1979"/>
    <p:sldId id="2234" r:id="rId1980"/>
    <p:sldId id="2235" r:id="rId1981"/>
    <p:sldId id="2236" r:id="rId1982"/>
    <p:sldId id="2237" r:id="rId1983"/>
    <p:sldId id="2238" r:id="rId1984"/>
    <p:sldId id="2239" r:id="rId1985"/>
    <p:sldId id="2240" r:id="rId1986"/>
    <p:sldId id="2241" r:id="rId1987"/>
    <p:sldId id="2242" r:id="rId1988"/>
    <p:sldId id="2243" r:id="rId1989"/>
    <p:sldId id="2244" r:id="rId1990"/>
    <p:sldId id="2245" r:id="rId1991"/>
    <p:sldId id="2246" r:id="rId1992"/>
    <p:sldId id="2247" r:id="rId1993"/>
    <p:sldId id="2248" r:id="rId1994"/>
    <p:sldId id="2249" r:id="rId1995"/>
    <p:sldId id="2250" r:id="rId1996"/>
    <p:sldId id="2251" r:id="rId1997"/>
    <p:sldId id="2252" r:id="rId1998"/>
    <p:sldId id="2253" r:id="rId1999"/>
    <p:sldId id="2254" r:id="rId2000"/>
    <p:sldId id="2255" r:id="rId2001"/>
    <p:sldId id="2256" r:id="rId2002"/>
    <p:sldId id="2257" r:id="rId2003"/>
    <p:sldId id="2258" r:id="rId2004"/>
    <p:sldId id="2259" r:id="rId2005"/>
    <p:sldId id="2260" r:id="rId2006"/>
    <p:sldId id="2261" r:id="rId2007"/>
    <p:sldId id="2262" r:id="rId2008"/>
    <p:sldId id="2263" r:id="rId2009"/>
    <p:sldId id="2264" r:id="rId2010"/>
    <p:sldId id="2265" r:id="rId2011"/>
    <p:sldId id="2266" r:id="rId2012"/>
    <p:sldId id="2267" r:id="rId2013"/>
    <p:sldId id="2268" r:id="rId2014"/>
    <p:sldId id="2269" r:id="rId2015"/>
    <p:sldId id="2270" r:id="rId2016"/>
    <p:sldId id="2271" r:id="rId2017"/>
    <p:sldId id="2272" r:id="rId2018"/>
    <p:sldId id="2273" r:id="rId2019"/>
    <p:sldId id="2274" r:id="rId2020"/>
    <p:sldId id="2275" r:id="rId2021"/>
    <p:sldId id="2276" r:id="rId2022"/>
    <p:sldId id="2277" r:id="rId2023"/>
    <p:sldId id="2278" r:id="rId2024"/>
    <p:sldId id="2279" r:id="rId2025"/>
    <p:sldId id="2280" r:id="rId2026"/>
    <p:sldId id="2281" r:id="rId2027"/>
    <p:sldId id="2282" r:id="rId2028"/>
    <p:sldId id="2283" r:id="rId2029"/>
    <p:sldId id="2284" r:id="rId2030"/>
    <p:sldId id="2285" r:id="rId2031"/>
    <p:sldId id="2286" r:id="rId2032"/>
    <p:sldId id="2287" r:id="rId2033"/>
    <p:sldId id="2288" r:id="rId2034"/>
    <p:sldId id="2289" r:id="rId2035"/>
    <p:sldId id="2290" r:id="rId2036"/>
    <p:sldId id="2291" r:id="rId2037"/>
    <p:sldId id="2292" r:id="rId2038"/>
    <p:sldId id="2293" r:id="rId2039"/>
    <p:sldId id="2294" r:id="rId2040"/>
    <p:sldId id="2295" r:id="rId2041"/>
    <p:sldId id="2296" r:id="rId2042"/>
    <p:sldId id="2297" r:id="rId2043"/>
    <p:sldId id="2298" r:id="rId2044"/>
    <p:sldId id="2299" r:id="rId2045"/>
    <p:sldId id="2300" r:id="rId2046"/>
    <p:sldId id="2301" r:id="rId2047"/>
    <p:sldId id="2302" r:id="rId2048"/>
    <p:sldId id="2303" r:id="rId2049"/>
    <p:sldId id="2304" r:id="rId2050"/>
    <p:sldId id="2305" r:id="rId2051"/>
    <p:sldId id="2306" r:id="rId2052"/>
    <p:sldId id="2307" r:id="rId2053"/>
    <p:sldId id="2308" r:id="rId2054"/>
    <p:sldId id="2309" r:id="rId2055"/>
    <p:sldId id="2310" r:id="rId2056"/>
    <p:sldId id="2311" r:id="rId2057"/>
    <p:sldId id="2312" r:id="rId2058"/>
    <p:sldId id="2313" r:id="rId2059"/>
    <p:sldId id="2314" r:id="rId2060"/>
    <p:sldId id="2315" r:id="rId2061"/>
    <p:sldId id="2316" r:id="rId2062"/>
    <p:sldId id="2317" r:id="rId2063"/>
    <p:sldId id="2318" r:id="rId2064"/>
    <p:sldId id="2319" r:id="rId2065"/>
    <p:sldId id="2320" r:id="rId2066"/>
    <p:sldId id="2321" r:id="rId2067"/>
    <p:sldId id="2322" r:id="rId2068"/>
    <p:sldId id="2323" r:id="rId2069"/>
    <p:sldId id="2324" r:id="rId2070"/>
    <p:sldId id="2325" r:id="rId2071"/>
    <p:sldId id="2326" r:id="rId2072"/>
    <p:sldId id="2327" r:id="rId2073"/>
    <p:sldId id="2328" r:id="rId2074"/>
    <p:sldId id="2329" r:id="rId2075"/>
    <p:sldId id="2330" r:id="rId2076"/>
    <p:sldId id="2331" r:id="rId2077"/>
    <p:sldId id="2332" r:id="rId2078"/>
    <p:sldId id="2333" r:id="rId2079"/>
    <p:sldId id="2334" r:id="rId2080"/>
    <p:sldId id="2335" r:id="rId2081"/>
    <p:sldId id="2336" r:id="rId2082"/>
    <p:sldId id="2337" r:id="rId2083"/>
    <p:sldId id="2338" r:id="rId2084"/>
    <p:sldId id="2339" r:id="rId2085"/>
    <p:sldId id="2340" r:id="rId2086"/>
    <p:sldId id="2341" r:id="rId2087"/>
    <p:sldId id="2342" r:id="rId2088"/>
    <p:sldId id="2343" r:id="rId2089"/>
    <p:sldId id="2344" r:id="rId2090"/>
    <p:sldId id="2345" r:id="rId2091"/>
    <p:sldId id="2346" r:id="rId2092"/>
    <p:sldId id="2347" r:id="rId2093"/>
    <p:sldId id="2348" r:id="rId2094"/>
    <p:sldId id="2349" r:id="rId2095"/>
    <p:sldId id="2350" r:id="rId2096"/>
    <p:sldId id="2351" r:id="rId2097"/>
    <p:sldId id="2352" r:id="rId2098"/>
    <p:sldId id="2353" r:id="rId2099"/>
    <p:sldId id="2354" r:id="rId2100"/>
    <p:sldId id="2355" r:id="rId2101"/>
    <p:sldId id="2356" r:id="rId2102"/>
    <p:sldId id="2357" r:id="rId2103"/>
    <p:sldId id="2358" r:id="rId2104"/>
    <p:sldId id="2359" r:id="rId2105"/>
    <p:sldId id="2360" r:id="rId2106"/>
    <p:sldId id="2361" r:id="rId2107"/>
    <p:sldId id="2362" r:id="rId2108"/>
    <p:sldId id="2363" r:id="rId2109"/>
    <p:sldId id="2364" r:id="rId2110"/>
    <p:sldId id="2365" r:id="rId2111"/>
    <p:sldId id="2366" r:id="rId2112"/>
    <p:sldId id="2367" r:id="rId2113"/>
    <p:sldId id="2368" r:id="rId2114"/>
    <p:sldId id="2369" r:id="rId2115"/>
    <p:sldId id="2370" r:id="rId2116"/>
    <p:sldId id="2371" r:id="rId2117"/>
    <p:sldId id="2372" r:id="rId2118"/>
    <p:sldId id="2373" r:id="rId2119"/>
    <p:sldId id="2374" r:id="rId2120"/>
    <p:sldId id="2375" r:id="rId2121"/>
    <p:sldId id="2376" r:id="rId2122"/>
    <p:sldId id="2377" r:id="rId2123"/>
    <p:sldId id="2378" r:id="rId2124"/>
    <p:sldId id="2379" r:id="rId2125"/>
    <p:sldId id="2380" r:id="rId2126"/>
    <p:sldId id="2381" r:id="rId2127"/>
    <p:sldId id="2382" r:id="rId2128"/>
    <p:sldId id="2383" r:id="rId2129"/>
    <p:sldId id="2384" r:id="rId2130"/>
    <p:sldId id="2385" r:id="rId2131"/>
    <p:sldId id="2386" r:id="rId2132"/>
    <p:sldId id="2387" r:id="rId2133"/>
    <p:sldId id="2388" r:id="rId2134"/>
    <p:sldId id="2389" r:id="rId2135"/>
    <p:sldId id="2390" r:id="rId2136"/>
    <p:sldId id="2391" r:id="rId2137"/>
    <p:sldId id="2392" r:id="rId2138"/>
    <p:sldId id="2393" r:id="rId2139"/>
    <p:sldId id="2394" r:id="rId2140"/>
    <p:sldId id="2395" r:id="rId2141"/>
    <p:sldId id="2396" r:id="rId2142"/>
    <p:sldId id="2397" r:id="rId2143"/>
    <p:sldId id="2398" r:id="rId2144"/>
    <p:sldId id="2399" r:id="rId2145"/>
    <p:sldId id="2400" r:id="rId2146"/>
    <p:sldId id="2401" r:id="rId2147"/>
    <p:sldId id="2402" r:id="rId2148"/>
    <p:sldId id="2403" r:id="rId2149"/>
    <p:sldId id="2404" r:id="rId2150"/>
    <p:sldId id="2405" r:id="rId2151"/>
    <p:sldId id="2406" r:id="rId2152"/>
    <p:sldId id="2407" r:id="rId2153"/>
    <p:sldId id="2408" r:id="rId2154"/>
    <p:sldId id="2409" r:id="rId2155"/>
    <p:sldId id="2410" r:id="rId2156"/>
    <p:sldId id="2411" r:id="rId2157"/>
    <p:sldId id="2412" r:id="rId2158"/>
    <p:sldId id="2413" r:id="rId2159"/>
    <p:sldId id="2414" r:id="rId2160"/>
    <p:sldId id="2415" r:id="rId2161"/>
    <p:sldId id="2416" r:id="rId2162"/>
    <p:sldId id="2417" r:id="rId2163"/>
    <p:sldId id="2418" r:id="rId2164"/>
    <p:sldId id="2419" r:id="rId2165"/>
    <p:sldId id="2420" r:id="rId2166"/>
    <p:sldId id="2421" r:id="rId2167"/>
    <p:sldId id="2422" r:id="rId2168"/>
    <p:sldId id="2423" r:id="rId2169"/>
    <p:sldId id="2424" r:id="rId2170"/>
    <p:sldId id="2425" r:id="rId2171"/>
    <p:sldId id="2426" r:id="rId2172"/>
    <p:sldId id="2427" r:id="rId2173"/>
    <p:sldId id="2428" r:id="rId2174"/>
    <p:sldId id="2429" r:id="rId2175"/>
    <p:sldId id="2430" r:id="rId2176"/>
    <p:sldId id="2431" r:id="rId2177"/>
    <p:sldId id="2432" r:id="rId2178"/>
    <p:sldId id="2433" r:id="rId2179"/>
    <p:sldId id="2434" r:id="rId2180"/>
    <p:sldId id="2435" r:id="rId2181"/>
    <p:sldId id="2436" r:id="rId2182"/>
    <p:sldId id="2437" r:id="rId2183"/>
    <p:sldId id="2438" r:id="rId2184"/>
    <p:sldId id="2439" r:id="rId2185"/>
    <p:sldId id="2440" r:id="rId2186"/>
    <p:sldId id="2441" r:id="rId2187"/>
    <p:sldId id="2442" r:id="rId2188"/>
    <p:sldId id="2443" r:id="rId2189"/>
    <p:sldId id="2444" r:id="rId2190"/>
    <p:sldId id="2445" r:id="rId2191"/>
    <p:sldId id="2446" r:id="rId2192"/>
    <p:sldId id="2447" r:id="rId2193"/>
    <p:sldId id="2448" r:id="rId2194"/>
    <p:sldId id="2449" r:id="rId2195"/>
    <p:sldId id="2450" r:id="rId2196"/>
    <p:sldId id="2451" r:id="rId2197"/>
    <p:sldId id="2452" r:id="rId2198"/>
    <p:sldId id="2453" r:id="rId2199"/>
    <p:sldId id="2454" r:id="rId2200"/>
    <p:sldId id="2455" r:id="rId2201"/>
    <p:sldId id="2456" r:id="rId2202"/>
    <p:sldId id="2457" r:id="rId2203"/>
    <p:sldId id="2458" r:id="rId2204"/>
    <p:sldId id="2459" r:id="rId2205"/>
    <p:sldId id="2460" r:id="rId2206"/>
    <p:sldId id="2461" r:id="rId2207"/>
    <p:sldId id="2462" r:id="rId2208"/>
    <p:sldId id="2463" r:id="rId2209"/>
    <p:sldId id="2464" r:id="rId2210"/>
    <p:sldId id="2465" r:id="rId2211"/>
    <p:sldId id="2466" r:id="rId2212"/>
    <p:sldId id="2467" r:id="rId2213"/>
    <p:sldId id="2468" r:id="rId2214"/>
    <p:sldId id="2469" r:id="rId2215"/>
    <p:sldId id="2470" r:id="rId2216"/>
    <p:sldId id="2471" r:id="rId2217"/>
    <p:sldId id="2472" r:id="rId2218"/>
    <p:sldId id="2473" r:id="rId2219"/>
    <p:sldId id="2474" r:id="rId2220"/>
    <p:sldId id="2475" r:id="rId2221"/>
    <p:sldId id="2476" r:id="rId2222"/>
    <p:sldId id="2477" r:id="rId2223"/>
    <p:sldId id="2478" r:id="rId2224"/>
    <p:sldId id="2479" r:id="rId2225"/>
    <p:sldId id="2480" r:id="rId2226"/>
    <p:sldId id="2481" r:id="rId2227"/>
    <p:sldId id="2482" r:id="rId2228"/>
    <p:sldId id="2483" r:id="rId2229"/>
    <p:sldId id="2484" r:id="rId2230"/>
    <p:sldId id="2485" r:id="rId2231"/>
    <p:sldId id="2486" r:id="rId2232"/>
    <p:sldId id="2487" r:id="rId2233"/>
    <p:sldId id="2488" r:id="rId2234"/>
    <p:sldId id="2489" r:id="rId2235"/>
    <p:sldId id="2490" r:id="rId2236"/>
    <p:sldId id="2491" r:id="rId2237"/>
    <p:sldId id="2492" r:id="rId2238"/>
    <p:sldId id="2493" r:id="rId2239"/>
    <p:sldId id="2494" r:id="rId2240"/>
    <p:sldId id="2495" r:id="rId2241"/>
    <p:sldId id="2496" r:id="rId2242"/>
    <p:sldId id="2497" r:id="rId2243"/>
    <p:sldId id="2498" r:id="rId2244"/>
    <p:sldId id="2499" r:id="rId2245"/>
    <p:sldId id="2500" r:id="rId2246"/>
    <p:sldId id="2501" r:id="rId2247"/>
    <p:sldId id="2502" r:id="rId2248"/>
    <p:sldId id="2503" r:id="rId2249"/>
    <p:sldId id="2504" r:id="rId2250"/>
    <p:sldId id="2505" r:id="rId2251"/>
    <p:sldId id="2506" r:id="rId2252"/>
    <p:sldId id="2507" r:id="rId2253"/>
    <p:sldId id="2508" r:id="rId2254"/>
    <p:sldId id="2509" r:id="rId2255"/>
    <p:sldId id="2510" r:id="rId2256"/>
    <p:sldId id="2511" r:id="rId2257"/>
    <p:sldId id="2512" r:id="rId2258"/>
    <p:sldId id="2513" r:id="rId2259"/>
    <p:sldId id="2514" r:id="rId2260"/>
    <p:sldId id="2515" r:id="rId2261"/>
    <p:sldId id="2516" r:id="rId2262"/>
    <p:sldId id="2517" r:id="rId2263"/>
    <p:sldId id="2518" r:id="rId2264"/>
    <p:sldId id="2519" r:id="rId2265"/>
    <p:sldId id="2520" r:id="rId2266"/>
    <p:sldId id="2521" r:id="rId2267"/>
    <p:sldId id="2522" r:id="rId2268"/>
    <p:sldId id="2523" r:id="rId2269"/>
    <p:sldId id="2524" r:id="rId2270"/>
    <p:sldId id="2525" r:id="rId2271"/>
    <p:sldId id="2526" r:id="rId2272"/>
    <p:sldId id="2527" r:id="rId2273"/>
    <p:sldId id="2528" r:id="rId2274"/>
    <p:sldId id="2529" r:id="rId2275"/>
    <p:sldId id="2530" r:id="rId2276"/>
    <p:sldId id="2531" r:id="rId2277"/>
    <p:sldId id="2532" r:id="rId2278"/>
    <p:sldId id="2533" r:id="rId2279"/>
    <p:sldId id="2534" r:id="rId2280"/>
    <p:sldId id="2535" r:id="rId2281"/>
    <p:sldId id="2536" r:id="rId2282"/>
    <p:sldId id="2537" r:id="rId2283"/>
    <p:sldId id="2538" r:id="rId2284"/>
    <p:sldId id="2539" r:id="rId2285"/>
    <p:sldId id="2540" r:id="rId2286"/>
    <p:sldId id="2541" r:id="rId2287"/>
    <p:sldId id="2542" r:id="rId2288"/>
    <p:sldId id="2543" r:id="rId2289"/>
    <p:sldId id="2544" r:id="rId2290"/>
    <p:sldId id="2545" r:id="rId2291"/>
    <p:sldId id="2546" r:id="rId2292"/>
    <p:sldId id="2547" r:id="rId2293"/>
    <p:sldId id="2548" r:id="rId2294"/>
    <p:sldId id="2549" r:id="rId2295"/>
    <p:sldId id="2550" r:id="rId2296"/>
    <p:sldId id="2551" r:id="rId2297"/>
    <p:sldId id="2552" r:id="rId2298"/>
    <p:sldId id="2553" r:id="rId2299"/>
    <p:sldId id="2554" r:id="rId2300"/>
    <p:sldId id="2555" r:id="rId2301"/>
    <p:sldId id="2556" r:id="rId2302"/>
    <p:sldId id="2557" r:id="rId2303"/>
    <p:sldId id="2558" r:id="rId2304"/>
    <p:sldId id="2559" r:id="rId2305"/>
    <p:sldId id="2560" r:id="rId2306"/>
    <p:sldId id="2561" r:id="rId2307"/>
    <p:sldId id="2562" r:id="rId2308"/>
    <p:sldId id="2563" r:id="rId2309"/>
    <p:sldId id="2564" r:id="rId2310"/>
    <p:sldId id="2565" r:id="rId2311"/>
    <p:sldId id="2566" r:id="rId2312"/>
    <p:sldId id="2567" r:id="rId2313"/>
    <p:sldId id="2568" r:id="rId2314"/>
    <p:sldId id="2569" r:id="rId2315"/>
    <p:sldId id="2570" r:id="rId2316"/>
    <p:sldId id="2571" r:id="rId2317"/>
    <p:sldId id="2572" r:id="rId2318"/>
    <p:sldId id="2573" r:id="rId2319"/>
    <p:sldId id="2574" r:id="rId2320"/>
    <p:sldId id="2575" r:id="rId2321"/>
    <p:sldId id="2576" r:id="rId2322"/>
    <p:sldId id="2577" r:id="rId2323"/>
    <p:sldId id="2578" r:id="rId2324"/>
    <p:sldId id="2579" r:id="rId2325"/>
    <p:sldId id="2580" r:id="rId2326"/>
    <p:sldId id="2581" r:id="rId2327"/>
    <p:sldId id="2582" r:id="rId2328"/>
    <p:sldId id="2583" r:id="rId2329"/>
    <p:sldId id="2584" r:id="rId2330"/>
    <p:sldId id="2585" r:id="rId2331"/>
    <p:sldId id="2586" r:id="rId2332"/>
    <p:sldId id="2587" r:id="rId2333"/>
    <p:sldId id="2588" r:id="rId2334"/>
    <p:sldId id="2589" r:id="rId2335"/>
    <p:sldId id="2590" r:id="rId2336"/>
    <p:sldId id="2591" r:id="rId2337"/>
    <p:sldId id="2592" r:id="rId2338"/>
    <p:sldId id="2593" r:id="rId2339"/>
    <p:sldId id="2594" r:id="rId2340"/>
    <p:sldId id="2595" r:id="rId2341"/>
    <p:sldId id="2596" r:id="rId2342"/>
    <p:sldId id="2597" r:id="rId2343"/>
    <p:sldId id="2598" r:id="rId2344"/>
    <p:sldId id="2599" r:id="rId2345"/>
    <p:sldId id="2600" r:id="rId2346"/>
    <p:sldId id="2601" r:id="rId2347"/>
    <p:sldId id="2602" r:id="rId2348"/>
    <p:sldId id="2603" r:id="rId2349"/>
    <p:sldId id="2604" r:id="rId2350"/>
    <p:sldId id="2605" r:id="rId2351"/>
    <p:sldId id="2606" r:id="rId2352"/>
    <p:sldId id="2607" r:id="rId2353"/>
    <p:sldId id="2608" r:id="rId2354"/>
    <p:sldId id="2609" r:id="rId2355"/>
    <p:sldId id="2610" r:id="rId2356"/>
    <p:sldId id="2611" r:id="rId2357"/>
    <p:sldId id="2612" r:id="rId2358"/>
    <p:sldId id="2613" r:id="rId2359"/>
    <p:sldId id="2614" r:id="rId2360"/>
    <p:sldId id="2615" r:id="rId2361"/>
    <p:sldId id="2616" r:id="rId2362"/>
    <p:sldId id="2617" r:id="rId2363"/>
    <p:sldId id="2618" r:id="rId2364"/>
    <p:sldId id="2619" r:id="rId2365"/>
    <p:sldId id="2620" r:id="rId2366"/>
    <p:sldId id="2621" r:id="rId2367"/>
    <p:sldId id="2622" r:id="rId2368"/>
    <p:sldId id="2623" r:id="rId2369"/>
    <p:sldId id="2624" r:id="rId2370"/>
    <p:sldId id="2625" r:id="rId2371"/>
    <p:sldId id="2626" r:id="rId2372"/>
    <p:sldId id="2627" r:id="rId2373"/>
    <p:sldId id="2628" r:id="rId2374"/>
    <p:sldId id="2629" r:id="rId2375"/>
    <p:sldId id="2630" r:id="rId2376"/>
    <p:sldId id="2631" r:id="rId2377"/>
    <p:sldId id="2632" r:id="rId2378"/>
    <p:sldId id="2633" r:id="rId2379"/>
    <p:sldId id="2634" r:id="rId2380"/>
    <p:sldId id="2635" r:id="rId2381"/>
    <p:sldId id="2636" r:id="rId2382"/>
    <p:sldId id="2637" r:id="rId2383"/>
    <p:sldId id="2638" r:id="rId2384"/>
    <p:sldId id="2639" r:id="rId2385"/>
    <p:sldId id="2640" r:id="rId2386"/>
    <p:sldId id="2641" r:id="rId2387"/>
    <p:sldId id="2642" r:id="rId2388"/>
    <p:sldId id="2643" r:id="rId2389"/>
    <p:sldId id="2644" r:id="rId2390"/>
    <p:sldId id="2645" r:id="rId2391"/>
    <p:sldId id="2646" r:id="rId2392"/>
    <p:sldId id="2647" r:id="rId2393"/>
    <p:sldId id="2648" r:id="rId2394"/>
    <p:sldId id="2649" r:id="rId2395"/>
    <p:sldId id="2650" r:id="rId2396"/>
    <p:sldId id="2651" r:id="rId2397"/>
    <p:sldId id="2652" r:id="rId2398"/>
    <p:sldId id="2653" r:id="rId2399"/>
    <p:sldId id="2654" r:id="rId2400"/>
    <p:sldId id="2655" r:id="rId2401"/>
    <p:sldId id="2656" r:id="rId2402"/>
    <p:sldId id="2657" r:id="rId2403"/>
    <p:sldId id="2658" r:id="rId2404"/>
    <p:sldId id="2659" r:id="rId2405"/>
    <p:sldId id="2660" r:id="rId2406"/>
    <p:sldId id="2661" r:id="rId2407"/>
    <p:sldId id="2662" r:id="rId2408"/>
    <p:sldId id="2663" r:id="rId2409"/>
    <p:sldId id="2664" r:id="rId2410"/>
    <p:sldId id="2665" r:id="rId2411"/>
    <p:sldId id="2666" r:id="rId2412"/>
    <p:sldId id="2667" r:id="rId2413"/>
    <p:sldId id="2668" r:id="rId2414"/>
    <p:sldId id="2669" r:id="rId2415"/>
    <p:sldId id="2670" r:id="rId2416"/>
    <p:sldId id="2671" r:id="rId2417"/>
    <p:sldId id="2672" r:id="rId2418"/>
    <p:sldId id="2673" r:id="rId2419"/>
    <p:sldId id="2674" r:id="rId2420"/>
    <p:sldId id="2675" r:id="rId2421"/>
    <p:sldId id="2676" r:id="rId2422"/>
    <p:sldId id="2677" r:id="rId2423"/>
    <p:sldId id="2678" r:id="rId2424"/>
    <p:sldId id="2679" r:id="rId2425"/>
    <p:sldId id="2680" r:id="rId2426"/>
    <p:sldId id="2681" r:id="rId2427"/>
    <p:sldId id="2682" r:id="rId2428"/>
    <p:sldId id="2683" r:id="rId2429"/>
    <p:sldId id="2684" r:id="rId2430"/>
    <p:sldId id="2685" r:id="rId2431"/>
    <p:sldId id="2686" r:id="rId2432"/>
    <p:sldId id="2687" r:id="rId2433"/>
    <p:sldId id="2688" r:id="rId2434"/>
    <p:sldId id="2689" r:id="rId2435"/>
    <p:sldId id="2690" r:id="rId2436"/>
    <p:sldId id="2691" r:id="rId2437"/>
    <p:sldId id="2692" r:id="rId2438"/>
    <p:sldId id="2693" r:id="rId2439"/>
    <p:sldId id="2694" r:id="rId2440"/>
    <p:sldId id="2695" r:id="rId2441"/>
    <p:sldId id="2696" r:id="rId2442"/>
    <p:sldId id="2697" r:id="rId2443"/>
    <p:sldId id="2698" r:id="rId2444"/>
    <p:sldId id="2699" r:id="rId2445"/>
    <p:sldId id="2700" r:id="rId2446"/>
    <p:sldId id="2701" r:id="rId2447"/>
    <p:sldId id="2702" r:id="rId2448"/>
    <p:sldId id="2703" r:id="rId2449"/>
    <p:sldId id="2704" r:id="rId2450"/>
    <p:sldId id="2705" r:id="rId2451"/>
    <p:sldId id="2706" r:id="rId2452"/>
    <p:sldId id="2707" r:id="rId2453"/>
    <p:sldId id="2708" r:id="rId2454"/>
    <p:sldId id="2709" r:id="rId2455"/>
    <p:sldId id="2710" r:id="rId2456"/>
    <p:sldId id="2711" r:id="rId2457"/>
    <p:sldId id="2712" r:id="rId2458"/>
    <p:sldId id="2713" r:id="rId2459"/>
    <p:sldId id="2714" r:id="rId2460"/>
    <p:sldId id="2715" r:id="rId2461"/>
    <p:sldId id="2716" r:id="rId2462"/>
    <p:sldId id="2717" r:id="rId2463"/>
    <p:sldId id="2718" r:id="rId2464"/>
    <p:sldId id="2719" r:id="rId2465"/>
    <p:sldId id="2720" r:id="rId2466"/>
    <p:sldId id="2721" r:id="rId2467"/>
    <p:sldId id="2722" r:id="rId2468"/>
    <p:sldId id="2723" r:id="rId2469"/>
    <p:sldId id="2724" r:id="rId2470"/>
    <p:sldId id="2725" r:id="rId2471"/>
    <p:sldId id="2726" r:id="rId2472"/>
    <p:sldId id="2727" r:id="rId2473"/>
    <p:sldId id="2728" r:id="rId2474"/>
    <p:sldId id="2729" r:id="rId2475"/>
    <p:sldId id="2730" r:id="rId2476"/>
    <p:sldId id="2731" r:id="rId2477"/>
    <p:sldId id="2732" r:id="rId2478"/>
    <p:sldId id="2733" r:id="rId2479"/>
    <p:sldId id="2734" r:id="rId2480"/>
    <p:sldId id="2735" r:id="rId2481"/>
    <p:sldId id="2736" r:id="rId2482"/>
    <p:sldId id="2737" r:id="rId2483"/>
    <p:sldId id="2738" r:id="rId2484"/>
    <p:sldId id="2739" r:id="rId2485"/>
    <p:sldId id="2740" r:id="rId2486"/>
    <p:sldId id="2741" r:id="rId2487"/>
    <p:sldId id="2742" r:id="rId2488"/>
    <p:sldId id="2743" r:id="rId2489"/>
    <p:sldId id="2744" r:id="rId2490"/>
    <p:sldId id="2745" r:id="rId2491"/>
    <p:sldId id="2746" r:id="rId2492"/>
    <p:sldId id="2747" r:id="rId2493"/>
    <p:sldId id="2748" r:id="rId2494"/>
    <p:sldId id="2749" r:id="rId2495"/>
    <p:sldId id="2750" r:id="rId2496"/>
    <p:sldId id="2751" r:id="rId2497"/>
    <p:sldId id="2752" r:id="rId2498"/>
    <p:sldId id="2753" r:id="rId2499"/>
    <p:sldId id="2754" r:id="rId2500"/>
    <p:sldId id="2755" r:id="rId2501"/>
    <p:sldId id="2756" r:id="rId2502"/>
    <p:sldId id="2757" r:id="rId2503"/>
    <p:sldId id="2758" r:id="rId2504"/>
    <p:sldId id="2759" r:id="rId2505"/>
    <p:sldId id="2760" r:id="rId2506"/>
    <p:sldId id="2761" r:id="rId2507"/>
    <p:sldId id="2762" r:id="rId2508"/>
    <p:sldId id="2763" r:id="rId2509"/>
    <p:sldId id="2764" r:id="rId2510"/>
    <p:sldId id="2765" r:id="rId2511"/>
    <p:sldId id="2766" r:id="rId2512"/>
    <p:sldId id="2767" r:id="rId2513"/>
    <p:sldId id="2768" r:id="rId2514"/>
    <p:sldId id="2769" r:id="rId2515"/>
    <p:sldId id="2770" r:id="rId2516"/>
    <p:sldId id="2771" r:id="rId2517"/>
    <p:sldId id="2772" r:id="rId2518"/>
    <p:sldId id="2773" r:id="rId2519"/>
    <p:sldId id="2774" r:id="rId2520"/>
    <p:sldId id="2775" r:id="rId2521"/>
    <p:sldId id="2776" r:id="rId2522"/>
    <p:sldId id="2777" r:id="rId2523"/>
    <p:sldId id="2778" r:id="rId2524"/>
    <p:sldId id="2779" r:id="rId2525"/>
    <p:sldId id="2780" r:id="rId2526"/>
    <p:sldId id="2781" r:id="rId2527"/>
    <p:sldId id="2782" r:id="rId2528"/>
    <p:sldId id="2783" r:id="rId2529"/>
    <p:sldId id="2784" r:id="rId2530"/>
    <p:sldId id="2785" r:id="rId2531"/>
    <p:sldId id="2786" r:id="rId2532"/>
    <p:sldId id="2787" r:id="rId2533"/>
    <p:sldId id="2788" r:id="rId2534"/>
    <p:sldId id="2789" r:id="rId2535"/>
    <p:sldId id="2790" r:id="rId2536"/>
    <p:sldId id="2791" r:id="rId2537"/>
    <p:sldId id="2792" r:id="rId2538"/>
    <p:sldId id="2793" r:id="rId2539"/>
    <p:sldId id="2794" r:id="rId2540"/>
    <p:sldId id="2795" r:id="rId2541"/>
    <p:sldId id="2796" r:id="rId2542"/>
    <p:sldId id="2797" r:id="rId2543"/>
    <p:sldId id="2798" r:id="rId2544"/>
    <p:sldId id="2799" r:id="rId2545"/>
    <p:sldId id="2800" r:id="rId2546"/>
    <p:sldId id="2801" r:id="rId2547"/>
    <p:sldId id="2802" r:id="rId2548"/>
    <p:sldId id="2803" r:id="rId2549"/>
    <p:sldId id="2804" r:id="rId2550"/>
    <p:sldId id="2805" r:id="rId2551"/>
    <p:sldId id="2806" r:id="rId2552"/>
    <p:sldId id="2807" r:id="rId2553"/>
    <p:sldId id="2808" r:id="rId2554"/>
    <p:sldId id="2809" r:id="rId2555"/>
    <p:sldId id="2810" r:id="rId2556"/>
    <p:sldId id="2811" r:id="rId2557"/>
    <p:sldId id="2812" r:id="rId2558"/>
    <p:sldId id="2813" r:id="rId2559"/>
    <p:sldId id="2814" r:id="rId2560"/>
    <p:sldId id="2815" r:id="rId2561"/>
    <p:sldId id="2816" r:id="rId2562"/>
    <p:sldId id="2817" r:id="rId2563"/>
    <p:sldId id="2818" r:id="rId2564"/>
    <p:sldId id="2819" r:id="rId2565"/>
    <p:sldId id="2820" r:id="rId2566"/>
    <p:sldId id="2821" r:id="rId2567"/>
    <p:sldId id="2822" r:id="rId2568"/>
    <p:sldId id="2823" r:id="rId2569"/>
    <p:sldId id="2824" r:id="rId2570"/>
    <p:sldId id="2825" r:id="rId2571"/>
    <p:sldId id="2826" r:id="rId2572"/>
    <p:sldId id="2827" r:id="rId2573"/>
    <p:sldId id="2828" r:id="rId2574"/>
    <p:sldId id="2829" r:id="rId2575"/>
    <p:sldId id="2830" r:id="rId2576"/>
    <p:sldId id="2831" r:id="rId2577"/>
    <p:sldId id="2832" r:id="rId2578"/>
    <p:sldId id="2833" r:id="rId2579"/>
    <p:sldId id="2834" r:id="rId2580"/>
    <p:sldId id="2835" r:id="rId2581"/>
    <p:sldId id="2836" r:id="rId2582"/>
    <p:sldId id="2837" r:id="rId2583"/>
    <p:sldId id="2838" r:id="rId2584"/>
    <p:sldId id="2839" r:id="rId2585"/>
    <p:sldId id="2840" r:id="rId2586"/>
    <p:sldId id="2841" r:id="rId2587"/>
    <p:sldId id="2842" r:id="rId2588"/>
    <p:sldId id="2843" r:id="rId2589"/>
    <p:sldId id="2844" r:id="rId2590"/>
    <p:sldId id="2845" r:id="rId2591"/>
    <p:sldId id="2846" r:id="rId2592"/>
    <p:sldId id="2847" r:id="rId2593"/>
    <p:sldId id="2848" r:id="rId2594"/>
    <p:sldId id="2849" r:id="rId2595"/>
    <p:sldId id="2850" r:id="rId2596"/>
    <p:sldId id="2851" r:id="rId2597"/>
    <p:sldId id="2852" r:id="rId2598"/>
    <p:sldId id="2853" r:id="rId2599"/>
    <p:sldId id="2854" r:id="rId2600"/>
    <p:sldId id="2855" r:id="rId2601"/>
    <p:sldId id="2856" r:id="rId2602"/>
    <p:sldId id="2857" r:id="rId2603"/>
    <p:sldId id="2858" r:id="rId2604"/>
    <p:sldId id="2859" r:id="rId2605"/>
    <p:sldId id="2860" r:id="rId2606"/>
    <p:sldId id="2861" r:id="rId2607"/>
    <p:sldId id="2862" r:id="rId2608"/>
    <p:sldId id="2863" r:id="rId2609"/>
    <p:sldId id="2864" r:id="rId2610"/>
    <p:sldId id="2865" r:id="rId2611"/>
    <p:sldId id="2866" r:id="rId2612"/>
    <p:sldId id="2867" r:id="rId2613"/>
    <p:sldId id="2868" r:id="rId2614"/>
    <p:sldId id="2869" r:id="rId2615"/>
    <p:sldId id="2870" r:id="rId2616"/>
    <p:sldId id="2871" r:id="rId2617"/>
    <p:sldId id="2872" r:id="rId2618"/>
    <p:sldId id="2873" r:id="rId2619"/>
    <p:sldId id="2874" r:id="rId2620"/>
    <p:sldId id="2875" r:id="rId2621"/>
    <p:sldId id="2876" r:id="rId2622"/>
    <p:sldId id="2877" r:id="rId2623"/>
    <p:sldId id="2878" r:id="rId2624"/>
    <p:sldId id="2879" r:id="rId2625"/>
    <p:sldId id="2880" r:id="rId2626"/>
    <p:sldId id="2881" r:id="rId2627"/>
    <p:sldId id="2882" r:id="rId2628"/>
    <p:sldId id="2883" r:id="rId2629"/>
    <p:sldId id="2884" r:id="rId2630"/>
    <p:sldId id="2885" r:id="rId2631"/>
    <p:sldId id="2886" r:id="rId2632"/>
    <p:sldId id="2887" r:id="rId2633"/>
    <p:sldId id="2888" r:id="rId2634"/>
    <p:sldId id="2889" r:id="rId2635"/>
    <p:sldId id="2890" r:id="rId2636"/>
    <p:sldId id="2891" r:id="rId2637"/>
    <p:sldId id="2892" r:id="rId2638"/>
    <p:sldId id="2893" r:id="rId2639"/>
    <p:sldId id="2894" r:id="rId2640"/>
    <p:sldId id="2895" r:id="rId2641"/>
    <p:sldId id="2896" r:id="rId2642"/>
    <p:sldId id="2897" r:id="rId2643"/>
    <p:sldId id="2898" r:id="rId2644"/>
    <p:sldId id="2899" r:id="rId2645"/>
    <p:sldId id="2900" r:id="rId2646"/>
    <p:sldId id="2901" r:id="rId2647"/>
    <p:sldId id="2902" r:id="rId2648"/>
    <p:sldId id="2903" r:id="rId2649"/>
    <p:sldId id="2904" r:id="rId2650"/>
    <p:sldId id="2905" r:id="rId2651"/>
    <p:sldId id="2906" r:id="rId2652"/>
    <p:sldId id="2907" r:id="rId2653"/>
    <p:sldId id="2908" r:id="rId2654"/>
    <p:sldId id="2909" r:id="rId2655"/>
    <p:sldId id="2910" r:id="rId2656"/>
    <p:sldId id="2911" r:id="rId2657"/>
    <p:sldId id="2912" r:id="rId2658"/>
    <p:sldId id="2913" r:id="rId2659"/>
    <p:sldId id="2914" r:id="rId2660"/>
    <p:sldId id="2915" r:id="rId2661"/>
    <p:sldId id="2916" r:id="rId2662"/>
    <p:sldId id="2917" r:id="rId2663"/>
    <p:sldId id="2918" r:id="rId2664"/>
    <p:sldId id="2919" r:id="rId2665"/>
    <p:sldId id="2920" r:id="rId2666"/>
    <p:sldId id="2921" r:id="rId2667"/>
    <p:sldId id="2922" r:id="rId2668"/>
    <p:sldId id="2923" r:id="rId2669"/>
    <p:sldId id="2924" r:id="rId2670"/>
    <p:sldId id="2925" r:id="rId2671"/>
    <p:sldId id="2926" r:id="rId2672"/>
    <p:sldId id="2927" r:id="rId2673"/>
    <p:sldId id="2928" r:id="rId2674"/>
    <p:sldId id="2929" r:id="rId2675"/>
    <p:sldId id="2930" r:id="rId2676"/>
    <p:sldId id="2931" r:id="rId2677"/>
    <p:sldId id="2932" r:id="rId2678"/>
    <p:sldId id="2933" r:id="rId2679"/>
    <p:sldId id="2934" r:id="rId2680"/>
    <p:sldId id="2935" r:id="rId2681"/>
    <p:sldId id="2936" r:id="rId2682"/>
    <p:sldId id="2937" r:id="rId2683"/>
    <p:sldId id="2938" r:id="rId2684"/>
    <p:sldId id="2939" r:id="rId2685"/>
    <p:sldId id="2940" r:id="rId2686"/>
    <p:sldId id="2941" r:id="rId2687"/>
    <p:sldId id="2942" r:id="rId2688"/>
    <p:sldId id="2943" r:id="rId2689"/>
    <p:sldId id="2944" r:id="rId2690"/>
    <p:sldId id="2945" r:id="rId2691"/>
    <p:sldId id="2946" r:id="rId2692"/>
    <p:sldId id="2947" r:id="rId2693"/>
    <p:sldId id="2948" r:id="rId2694"/>
    <p:sldId id="2949" r:id="rId2695"/>
    <p:sldId id="2950" r:id="rId2696"/>
    <p:sldId id="2951" r:id="rId2697"/>
    <p:sldId id="2952" r:id="rId2698"/>
    <p:sldId id="2953" r:id="rId2699"/>
    <p:sldId id="2954" r:id="rId2700"/>
    <p:sldId id="2955" r:id="rId2701"/>
    <p:sldId id="2956" r:id="rId2702"/>
    <p:sldId id="2957" r:id="rId2703"/>
    <p:sldId id="2958" r:id="rId2704"/>
    <p:sldId id="2959" r:id="rId2705"/>
    <p:sldId id="2960" r:id="rId2706"/>
    <p:sldId id="2961" r:id="rId2707"/>
    <p:sldId id="2962" r:id="rId2708"/>
    <p:sldId id="2963" r:id="rId2709"/>
    <p:sldId id="2964" r:id="rId2710"/>
    <p:sldId id="2965" r:id="rId2711"/>
    <p:sldId id="2966" r:id="rId2712"/>
    <p:sldId id="2967" r:id="rId2713"/>
    <p:sldId id="2968" r:id="rId2714"/>
    <p:sldId id="2969" r:id="rId2715"/>
    <p:sldId id="2970" r:id="rId2716"/>
    <p:sldId id="2971" r:id="rId2717"/>
    <p:sldId id="2972" r:id="rId2718"/>
    <p:sldId id="2973" r:id="rId2719"/>
    <p:sldId id="2974" r:id="rId2720"/>
    <p:sldId id="2975" r:id="rId2721"/>
    <p:sldId id="2976" r:id="rId2722"/>
    <p:sldId id="2977" r:id="rId2723"/>
    <p:sldId id="2978" r:id="rId2724"/>
    <p:sldId id="2979" r:id="rId2725"/>
    <p:sldId id="2980" r:id="rId2726"/>
    <p:sldId id="2981" r:id="rId2727"/>
    <p:sldId id="2982" r:id="rId2728"/>
    <p:sldId id="2983" r:id="rId2729"/>
    <p:sldId id="2984" r:id="rId2730"/>
    <p:sldId id="2985" r:id="rId2731"/>
    <p:sldId id="2986" r:id="rId2732"/>
    <p:sldId id="2987" r:id="rId2733"/>
    <p:sldId id="2988" r:id="rId2734"/>
    <p:sldId id="2989" r:id="rId2735"/>
    <p:sldId id="2990" r:id="rId2736"/>
    <p:sldId id="2991" r:id="rId2737"/>
    <p:sldId id="2992" r:id="rId2738"/>
    <p:sldId id="2993" r:id="rId2739"/>
    <p:sldId id="2994" r:id="rId2740"/>
    <p:sldId id="2995" r:id="rId2741"/>
    <p:sldId id="2996" r:id="rId2742"/>
    <p:sldId id="2997" r:id="rId2743"/>
    <p:sldId id="2998" r:id="rId2744"/>
    <p:sldId id="2999" r:id="rId2745"/>
    <p:sldId id="3000" r:id="rId2746"/>
    <p:sldId id="3001" r:id="rId2747"/>
    <p:sldId id="3002" r:id="rId2748"/>
    <p:sldId id="3003" r:id="rId2749"/>
    <p:sldId id="3004" r:id="rId2750"/>
    <p:sldId id="3005" r:id="rId2751"/>
    <p:sldId id="3006" r:id="rId2752"/>
    <p:sldId id="3007" r:id="rId2753"/>
    <p:sldId id="3008" r:id="rId2754"/>
    <p:sldId id="3009" r:id="rId2755"/>
    <p:sldId id="3010" r:id="rId2756"/>
    <p:sldId id="3011" r:id="rId2757"/>
    <p:sldId id="3012" r:id="rId2758"/>
    <p:sldId id="3013" r:id="rId2759"/>
    <p:sldId id="3014" r:id="rId2760"/>
    <p:sldId id="3015" r:id="rId2761"/>
    <p:sldId id="3016" r:id="rId2762"/>
    <p:sldId id="3017" r:id="rId2763"/>
    <p:sldId id="3018" r:id="rId2764"/>
    <p:sldId id="3019" r:id="rId2765"/>
    <p:sldId id="3020" r:id="rId2766"/>
    <p:sldId id="3021" r:id="rId2767"/>
    <p:sldId id="3022" r:id="rId2768"/>
    <p:sldId id="3023" r:id="rId2769"/>
    <p:sldId id="3024" r:id="rId2770"/>
    <p:sldId id="3025" r:id="rId2771"/>
    <p:sldId id="3026" r:id="rId2772"/>
    <p:sldId id="3027" r:id="rId2773"/>
    <p:sldId id="3028" r:id="rId2774"/>
    <p:sldId id="3029" r:id="rId2775"/>
    <p:sldId id="3030" r:id="rId2776"/>
    <p:sldId id="3031" r:id="rId2777"/>
    <p:sldId id="3032" r:id="rId2778"/>
    <p:sldId id="3033" r:id="rId2779"/>
    <p:sldId id="3034" r:id="rId2780"/>
    <p:sldId id="3035" r:id="rId2781"/>
    <p:sldId id="3036" r:id="rId2782"/>
    <p:sldId id="3037" r:id="rId2783"/>
    <p:sldId id="3038" r:id="rId2784"/>
    <p:sldId id="3039" r:id="rId2785"/>
    <p:sldId id="3040" r:id="rId2786"/>
    <p:sldId id="3041" r:id="rId2787"/>
    <p:sldId id="3042" r:id="rId2788"/>
    <p:sldId id="3043" r:id="rId2789"/>
    <p:sldId id="3044" r:id="rId2790"/>
    <p:sldId id="3045" r:id="rId2791"/>
    <p:sldId id="3046" r:id="rId2792"/>
    <p:sldId id="3047" r:id="rId2793"/>
    <p:sldId id="3048" r:id="rId2794"/>
    <p:sldId id="3049" r:id="rId2795"/>
    <p:sldId id="3050" r:id="rId2796"/>
    <p:sldId id="3051" r:id="rId2797"/>
    <p:sldId id="3052" r:id="rId2798"/>
    <p:sldId id="3053" r:id="rId2799"/>
    <p:sldId id="3054" r:id="rId2800"/>
    <p:sldId id="3055" r:id="rId2801"/>
    <p:sldId id="3056" r:id="rId2802"/>
    <p:sldId id="3057" r:id="rId2803"/>
    <p:sldId id="3058" r:id="rId2804"/>
    <p:sldId id="3059" r:id="rId2805"/>
    <p:sldId id="3060" r:id="rId2806"/>
    <p:sldId id="3061" r:id="rId2807"/>
    <p:sldId id="3062" r:id="rId2808"/>
    <p:sldId id="3063" r:id="rId2809"/>
    <p:sldId id="3064" r:id="rId2810"/>
    <p:sldId id="3065" r:id="rId2811"/>
    <p:sldId id="3066" r:id="rId2812"/>
    <p:sldId id="3067" r:id="rId2813"/>
    <p:sldId id="3068" r:id="rId2814"/>
    <p:sldId id="3069" r:id="rId2815"/>
    <p:sldId id="3070" r:id="rId2816"/>
    <p:sldId id="3071" r:id="rId2817"/>
    <p:sldId id="3072" r:id="rId2818"/>
    <p:sldId id="3073" r:id="rId2819"/>
    <p:sldId id="3074" r:id="rId2820"/>
    <p:sldId id="3075" r:id="rId2821"/>
    <p:sldId id="3076" r:id="rId2822"/>
    <p:sldId id="3077" r:id="rId2823"/>
    <p:sldId id="3078" r:id="rId2824"/>
    <p:sldId id="3079" r:id="rId2825"/>
    <p:sldId id="3080" r:id="rId2826"/>
    <p:sldId id="3081" r:id="rId2827"/>
    <p:sldId id="3082" r:id="rId2828"/>
    <p:sldId id="3083" r:id="rId2829"/>
    <p:sldId id="3084" r:id="rId2830"/>
    <p:sldId id="3085" r:id="rId2831"/>
    <p:sldId id="3086" r:id="rId2832"/>
    <p:sldId id="3087" r:id="rId2833"/>
    <p:sldId id="3088" r:id="rId2834"/>
    <p:sldId id="3089" r:id="rId2835"/>
    <p:sldId id="3090" r:id="rId2836"/>
    <p:sldId id="3091" r:id="rId2837"/>
    <p:sldId id="3092" r:id="rId2838"/>
    <p:sldId id="3093" r:id="rId2839"/>
    <p:sldId id="3094" r:id="rId2840"/>
    <p:sldId id="3095" r:id="rId2841"/>
    <p:sldId id="3096" r:id="rId2842"/>
    <p:sldId id="3097" r:id="rId2843"/>
    <p:sldId id="3098" r:id="rId2844"/>
    <p:sldId id="3099" r:id="rId2845"/>
    <p:sldId id="3100" r:id="rId2846"/>
    <p:sldId id="3101" r:id="rId2847"/>
    <p:sldId id="3102" r:id="rId2848"/>
    <p:sldId id="3103" r:id="rId2849"/>
    <p:sldId id="3104" r:id="rId2850"/>
    <p:sldId id="3105" r:id="rId2851"/>
    <p:sldId id="3106" r:id="rId2852"/>
    <p:sldId id="3107" r:id="rId2853"/>
    <p:sldId id="3108" r:id="rId2854"/>
    <p:sldId id="3109" r:id="rId2855"/>
    <p:sldId id="3110" r:id="rId2856"/>
    <p:sldId id="3111" r:id="rId2857"/>
    <p:sldId id="3112" r:id="rId2858"/>
    <p:sldId id="3113" r:id="rId2859"/>
    <p:sldId id="3114" r:id="rId2860"/>
    <p:sldId id="3115" r:id="rId2861"/>
    <p:sldId id="3116" r:id="rId2862"/>
    <p:sldId id="3117" r:id="rId2863"/>
    <p:sldId id="3118" r:id="rId2864"/>
    <p:sldId id="3119" r:id="rId2865"/>
    <p:sldId id="3120" r:id="rId2866"/>
    <p:sldId id="3121" r:id="rId2867"/>
    <p:sldId id="3122" r:id="rId2868"/>
    <p:sldId id="3123" r:id="rId2869"/>
    <p:sldId id="3124" r:id="rId2870"/>
    <p:sldId id="3125" r:id="rId2871"/>
    <p:sldId id="3126" r:id="rId2872"/>
    <p:sldId id="3127" r:id="rId2873"/>
    <p:sldId id="3128" r:id="rId2874"/>
    <p:sldId id="3129" r:id="rId2875"/>
    <p:sldId id="3130" r:id="rId2876"/>
    <p:sldId id="3131" r:id="rId2877"/>
    <p:sldId id="3132" r:id="rId2878"/>
    <p:sldId id="3133" r:id="rId2879"/>
    <p:sldId id="3134" r:id="rId2880"/>
    <p:sldId id="3135" r:id="rId2881"/>
    <p:sldId id="3136" r:id="rId2882"/>
    <p:sldId id="3137" r:id="rId2883"/>
    <p:sldId id="3138" r:id="rId2884"/>
    <p:sldId id="3139" r:id="rId2885"/>
    <p:sldId id="3140" r:id="rId2886"/>
    <p:sldId id="3141" r:id="rId2887"/>
    <p:sldId id="3142" r:id="rId2888"/>
    <p:sldId id="3143" r:id="rId2889"/>
    <p:sldId id="3144" r:id="rId2890"/>
    <p:sldId id="3145" r:id="rId2891"/>
    <p:sldId id="3146" r:id="rId2892"/>
    <p:sldId id="3147" r:id="rId2893"/>
    <p:sldId id="3148" r:id="rId2894"/>
    <p:sldId id="3149" r:id="rId2895"/>
    <p:sldId id="3150" r:id="rId2896"/>
    <p:sldId id="3151" r:id="rId2897"/>
    <p:sldId id="3152" r:id="rId2898"/>
    <p:sldId id="3153" r:id="rId2899"/>
    <p:sldId id="3154" r:id="rId2900"/>
    <p:sldId id="3155" r:id="rId2901"/>
    <p:sldId id="3156" r:id="rId2902"/>
    <p:sldId id="3157" r:id="rId2903"/>
    <p:sldId id="3158" r:id="rId2904"/>
    <p:sldId id="3159" r:id="rId2905"/>
    <p:sldId id="3160" r:id="rId2906"/>
    <p:sldId id="3161" r:id="rId2907"/>
    <p:sldId id="3162" r:id="rId2908"/>
    <p:sldId id="3163" r:id="rId2909"/>
    <p:sldId id="3164" r:id="rId2910"/>
    <p:sldId id="3165" r:id="rId2911"/>
    <p:sldId id="3166" r:id="rId2912"/>
    <p:sldId id="3167" r:id="rId2913"/>
    <p:sldId id="3168" r:id="rId2914"/>
    <p:sldId id="3169" r:id="rId2915"/>
    <p:sldId id="3170" r:id="rId2916"/>
    <p:sldId id="3171" r:id="rId2917"/>
    <p:sldId id="3172" r:id="rId2918"/>
    <p:sldId id="3173" r:id="rId2919"/>
    <p:sldId id="3174" r:id="rId2920"/>
    <p:sldId id="3175" r:id="rId2921"/>
    <p:sldId id="3176" r:id="rId2922"/>
    <p:sldId id="3177" r:id="rId2923"/>
    <p:sldId id="3178" r:id="rId2924"/>
    <p:sldId id="3179" r:id="rId2925"/>
    <p:sldId id="3180" r:id="rId2926"/>
    <p:sldId id="3181" r:id="rId2927"/>
    <p:sldId id="3182" r:id="rId2928"/>
    <p:sldId id="3183" r:id="rId2929"/>
    <p:sldId id="3184" r:id="rId2930"/>
    <p:sldId id="3185" r:id="rId2931"/>
    <p:sldId id="3186" r:id="rId2932"/>
    <p:sldId id="3187" r:id="rId2933"/>
    <p:sldId id="3188" r:id="rId2934"/>
    <p:sldId id="3189" r:id="rId2935"/>
    <p:sldId id="3190" r:id="rId2936"/>
    <p:sldId id="3191" r:id="rId2937"/>
    <p:sldId id="3192" r:id="rId2938"/>
    <p:sldId id="3193" r:id="rId2939"/>
    <p:sldId id="3194" r:id="rId2940"/>
    <p:sldId id="3195" r:id="rId2941"/>
    <p:sldId id="3196" r:id="rId2942"/>
    <p:sldId id="3197" r:id="rId2943"/>
    <p:sldId id="3198" r:id="rId2944"/>
    <p:sldId id="3199" r:id="rId2945"/>
    <p:sldId id="3200" r:id="rId2946"/>
    <p:sldId id="3201" r:id="rId2947"/>
    <p:sldId id="3202" r:id="rId2948"/>
    <p:sldId id="3203" r:id="rId2949"/>
    <p:sldId id="3204" r:id="rId2950"/>
    <p:sldId id="3205" r:id="rId2951"/>
    <p:sldId id="3206" r:id="rId2952"/>
    <p:sldId id="3207" r:id="rId2953"/>
    <p:sldId id="3208" r:id="rId2954"/>
    <p:sldId id="3209" r:id="rId2955"/>
    <p:sldId id="3210" r:id="rId2956"/>
    <p:sldId id="3211" r:id="rId2957"/>
    <p:sldId id="3212" r:id="rId2958"/>
    <p:sldId id="3213" r:id="rId2959"/>
    <p:sldId id="3214" r:id="rId2960"/>
    <p:sldId id="3215" r:id="rId2961"/>
    <p:sldId id="3216" r:id="rId2962"/>
    <p:sldId id="3217" r:id="rId2963"/>
    <p:sldId id="3218" r:id="rId2964"/>
    <p:sldId id="3219" r:id="rId2965"/>
    <p:sldId id="3220" r:id="rId2966"/>
    <p:sldId id="3221" r:id="rId2967"/>
    <p:sldId id="3222" r:id="rId2968"/>
    <p:sldId id="3223" r:id="rId2969"/>
    <p:sldId id="3224" r:id="rId2970"/>
    <p:sldId id="3225" r:id="rId2971"/>
    <p:sldId id="3226" r:id="rId2972"/>
    <p:sldId id="3227" r:id="rId2973"/>
    <p:sldId id="3228" r:id="rId2974"/>
    <p:sldId id="3229" r:id="rId2975"/>
    <p:sldId id="3230" r:id="rId2976"/>
    <p:sldId id="3231" r:id="rId2977"/>
    <p:sldId id="3232" r:id="rId2978"/>
    <p:sldId id="3233" r:id="rId2979"/>
    <p:sldId id="3234" r:id="rId2980"/>
    <p:sldId id="3235" r:id="rId2981"/>
    <p:sldId id="3236" r:id="rId2982"/>
    <p:sldId id="3237" r:id="rId2983"/>
    <p:sldId id="3238" r:id="rId2984"/>
    <p:sldId id="3239" r:id="rId2985"/>
    <p:sldId id="3240" r:id="rId2986"/>
    <p:sldId id="3241" r:id="rId2987"/>
    <p:sldId id="3242" r:id="rId2988"/>
    <p:sldId id="3243" r:id="rId2989"/>
    <p:sldId id="3244" r:id="rId2990"/>
    <p:sldId id="3245" r:id="rId2991"/>
    <p:sldId id="3246" r:id="rId2992"/>
    <p:sldId id="3247" r:id="rId2993"/>
    <p:sldId id="3248" r:id="rId2994"/>
    <p:sldId id="3249" r:id="rId2995"/>
    <p:sldId id="3250" r:id="rId2996"/>
    <p:sldId id="3251" r:id="rId2997"/>
    <p:sldId id="3252" r:id="rId2998"/>
    <p:sldId id="3253" r:id="rId2999"/>
    <p:sldId id="3254" r:id="rId3000"/>
    <p:sldId id="3255" r:id="rId3001"/>
    <p:sldId id="3256" r:id="rId3002"/>
    <p:sldId id="3257" r:id="rId3003"/>
    <p:sldId id="3258" r:id="rId3004"/>
    <p:sldId id="3259" r:id="rId3005"/>
    <p:sldId id="3260" r:id="rId3006"/>
    <p:sldId id="3261" r:id="rId3007"/>
    <p:sldId id="3262" r:id="rId3008"/>
    <p:sldId id="3263" r:id="rId3009"/>
    <p:sldId id="3264" r:id="rId3010"/>
    <p:sldId id="3265" r:id="rId3011"/>
    <p:sldId id="3266" r:id="rId3012"/>
    <p:sldId id="3267" r:id="rId3013"/>
    <p:sldId id="3268" r:id="rId3014"/>
    <p:sldId id="3269" r:id="rId3015"/>
    <p:sldId id="3270" r:id="rId3016"/>
    <p:sldId id="3271" r:id="rId3017"/>
    <p:sldId id="3272" r:id="rId3018"/>
    <p:sldId id="3273" r:id="rId3019"/>
    <p:sldId id="3274" r:id="rId3020"/>
    <p:sldId id="3275" r:id="rId3021"/>
    <p:sldId id="3276" r:id="rId3022"/>
    <p:sldId id="3277" r:id="rId3023"/>
    <p:sldId id="3278" r:id="rId3024"/>
    <p:sldId id="3279" r:id="rId3025"/>
    <p:sldId id="3280" r:id="rId3026"/>
    <p:sldId id="3281" r:id="rId3027"/>
    <p:sldId id="3282" r:id="rId3028"/>
    <p:sldId id="3283" r:id="rId3029"/>
    <p:sldId id="3284" r:id="rId3030"/>
    <p:sldId id="3285" r:id="rId3031"/>
    <p:sldId id="3286" r:id="rId3032"/>
    <p:sldId id="3287" r:id="rId3033"/>
    <p:sldId id="3288" r:id="rId3034"/>
    <p:sldId id="3289" r:id="rId3035"/>
    <p:sldId id="3290" r:id="rId3036"/>
    <p:sldId id="3291" r:id="rId3037"/>
    <p:sldId id="3292" r:id="rId3038"/>
    <p:sldId id="3293" r:id="rId3039"/>
    <p:sldId id="3294" r:id="rId3040"/>
    <p:sldId id="3295" r:id="rId3041"/>
    <p:sldId id="3296" r:id="rId3042"/>
    <p:sldId id="3297" r:id="rId3043"/>
    <p:sldId id="3298" r:id="rId3044"/>
    <p:sldId id="3299" r:id="rId3045"/>
    <p:sldId id="3300" r:id="rId3046"/>
    <p:sldId id="3301" r:id="rId3047"/>
    <p:sldId id="3302" r:id="rId3048"/>
    <p:sldId id="3303" r:id="rId3049"/>
    <p:sldId id="3304" r:id="rId3050"/>
    <p:sldId id="3305" r:id="rId3051"/>
    <p:sldId id="3306" r:id="rId3052"/>
    <p:sldId id="3307" r:id="rId3053"/>
    <p:sldId id="3308" r:id="rId3054"/>
    <p:sldId id="3309" r:id="rId3055"/>
    <p:sldId id="3310" r:id="rId3056"/>
    <p:sldId id="3311" r:id="rId3057"/>
    <p:sldId id="3312" r:id="rId3058"/>
    <p:sldId id="3313" r:id="rId3059"/>
    <p:sldId id="3314" r:id="rId3060"/>
    <p:sldId id="3315" r:id="rId3061"/>
    <p:sldId id="3316" r:id="rId3062"/>
    <p:sldId id="3317" r:id="rId3063"/>
    <p:sldId id="3318" r:id="rId3064"/>
    <p:sldId id="3319" r:id="rId3065"/>
    <p:sldId id="3320" r:id="rId3066"/>
    <p:sldId id="3321" r:id="rId3067"/>
    <p:sldId id="3322" r:id="rId3068"/>
    <p:sldId id="3323" r:id="rId3069"/>
    <p:sldId id="3324" r:id="rId3070"/>
    <p:sldId id="3325" r:id="rId3071"/>
    <p:sldId id="3326" r:id="rId3072"/>
    <p:sldId id="3327" r:id="rId3073"/>
    <p:sldId id="3328" r:id="rId3074"/>
    <p:sldId id="3329" r:id="rId3075"/>
    <p:sldId id="3330" r:id="rId3076"/>
    <p:sldId id="3331" r:id="rId3077"/>
    <p:sldId id="3332" r:id="rId3078"/>
    <p:sldId id="3333" r:id="rId3079"/>
    <p:sldId id="3334" r:id="rId3080"/>
    <p:sldId id="3335" r:id="rId3081"/>
    <p:sldId id="3336" r:id="rId3082"/>
    <p:sldId id="3337" r:id="rId3083"/>
    <p:sldId id="3338" r:id="rId3084"/>
    <p:sldId id="3339" r:id="rId3085"/>
    <p:sldId id="3340" r:id="rId3086"/>
    <p:sldId id="3341" r:id="rId3087"/>
    <p:sldId id="3342" r:id="rId3088"/>
    <p:sldId id="3343" r:id="rId3089"/>
    <p:sldId id="3344" r:id="rId3090"/>
    <p:sldId id="3345" r:id="rId3091"/>
    <p:sldId id="3346" r:id="rId3092"/>
    <p:sldId id="3347" r:id="rId3093"/>
    <p:sldId id="3348" r:id="rId3094"/>
    <p:sldId id="3349" r:id="rId3095"/>
    <p:sldId id="3350" r:id="rId3096"/>
    <p:sldId id="3351" r:id="rId3097"/>
    <p:sldId id="3352" r:id="rId3098"/>
    <p:sldId id="3353" r:id="rId3099"/>
    <p:sldId id="3354" r:id="rId3100"/>
    <p:sldId id="3355" r:id="rId3101"/>
    <p:sldId id="3356" r:id="rId3102"/>
    <p:sldId id="3357" r:id="rId3103"/>
    <p:sldId id="3358" r:id="rId3104"/>
    <p:sldId id="3359" r:id="rId3105"/>
    <p:sldId id="3360" r:id="rId3106"/>
    <p:sldId id="3361" r:id="rId3107"/>
    <p:sldId id="3362" r:id="rId3108"/>
    <p:sldId id="3363" r:id="rId3109"/>
    <p:sldId id="3364" r:id="rId3110"/>
    <p:sldId id="3365" r:id="rId3111"/>
    <p:sldId id="3366" r:id="rId3112"/>
    <p:sldId id="3367" r:id="rId3113"/>
    <p:sldId id="3368" r:id="rId3114"/>
    <p:sldId id="3369" r:id="rId3115"/>
    <p:sldId id="3370" r:id="rId3116"/>
    <p:sldId id="3371" r:id="rId3117"/>
    <p:sldId id="3372" r:id="rId3118"/>
    <p:sldId id="3373" r:id="rId3119"/>
    <p:sldId id="3374" r:id="rId3120"/>
    <p:sldId id="3375" r:id="rId3121"/>
    <p:sldId id="3376" r:id="rId3122"/>
    <p:sldId id="3377" r:id="rId3123"/>
    <p:sldId id="3378" r:id="rId3124"/>
    <p:sldId id="3379" r:id="rId3125"/>
    <p:sldId id="3380" r:id="rId3126"/>
    <p:sldId id="3381" r:id="rId3127"/>
    <p:sldId id="3382" r:id="rId3128"/>
    <p:sldId id="3383" r:id="rId3129"/>
    <p:sldId id="3384" r:id="rId3130"/>
    <p:sldId id="3385" r:id="rId3131"/>
    <p:sldId id="3386" r:id="rId3132"/>
    <p:sldId id="3387" r:id="rId3133"/>
    <p:sldId id="3388" r:id="rId3134"/>
    <p:sldId id="3389" r:id="rId3135"/>
    <p:sldId id="3390" r:id="rId3136"/>
    <p:sldId id="3391" r:id="rId3137"/>
    <p:sldId id="3392" r:id="rId3138"/>
    <p:sldId id="3393" r:id="rId3139"/>
    <p:sldId id="3394" r:id="rId3140"/>
    <p:sldId id="3395" r:id="rId3141"/>
    <p:sldId id="3396" r:id="rId3142"/>
    <p:sldId id="3397" r:id="rId3143"/>
    <p:sldId id="3398" r:id="rId3144"/>
    <p:sldId id="3399" r:id="rId3145"/>
    <p:sldId id="3400" r:id="rId3146"/>
    <p:sldId id="3401" r:id="rId3147"/>
    <p:sldId id="3402" r:id="rId3148"/>
    <p:sldId id="3403" r:id="rId3149"/>
    <p:sldId id="3404" r:id="rId3150"/>
    <p:sldId id="3405" r:id="rId3151"/>
    <p:sldId id="3406" r:id="rId3152"/>
    <p:sldId id="3407" r:id="rId3153"/>
    <p:sldId id="3408" r:id="rId3154"/>
    <p:sldId id="3409" r:id="rId3155"/>
    <p:sldId id="3410" r:id="rId3156"/>
    <p:sldId id="3411" r:id="rId3157"/>
    <p:sldId id="3412" r:id="rId3158"/>
    <p:sldId id="3413" r:id="rId3159"/>
    <p:sldId id="3414" r:id="rId3160"/>
    <p:sldId id="3415" r:id="rId3161"/>
    <p:sldId id="3416" r:id="rId3162"/>
    <p:sldId id="3417" r:id="rId3163"/>
    <p:sldId id="3418" r:id="rId3164"/>
    <p:sldId id="3419" r:id="rId3165"/>
    <p:sldId id="3420" r:id="rId3166"/>
    <p:sldId id="3421" r:id="rId3167"/>
    <p:sldId id="3422" r:id="rId3168"/>
    <p:sldId id="3423" r:id="rId3169"/>
    <p:sldId id="3424" r:id="rId3170"/>
    <p:sldId id="3425" r:id="rId3171"/>
    <p:sldId id="3426" r:id="rId3172"/>
    <p:sldId id="3427" r:id="rId3173"/>
    <p:sldId id="3428" r:id="rId3174"/>
    <p:sldId id="3429" r:id="rId3175"/>
    <p:sldId id="3430" r:id="rId3176"/>
    <p:sldId id="3431" r:id="rId3177"/>
    <p:sldId id="3432" r:id="rId3178"/>
    <p:sldId id="3433" r:id="rId3179"/>
    <p:sldId id="3434" r:id="rId3180"/>
    <p:sldId id="3435" r:id="rId3181"/>
    <p:sldId id="3436" r:id="rId3182"/>
    <p:sldId id="3437" r:id="rId3183"/>
    <p:sldId id="3438" r:id="rId3184"/>
    <p:sldId id="3439" r:id="rId3185"/>
    <p:sldId id="3440" r:id="rId3186"/>
    <p:sldId id="3441" r:id="rId3187"/>
    <p:sldId id="3442" r:id="rId3188"/>
    <p:sldId id="3443" r:id="rId3189"/>
    <p:sldId id="3444" r:id="rId3190"/>
    <p:sldId id="3445" r:id="rId3191"/>
    <p:sldId id="3446" r:id="rId3192"/>
    <p:sldId id="3447" r:id="rId3193"/>
    <p:sldId id="3448" r:id="rId3194"/>
    <p:sldId id="3449" r:id="rId3195"/>
    <p:sldId id="3450" r:id="rId3196"/>
    <p:sldId id="3451" r:id="rId3197"/>
    <p:sldId id="3452" r:id="rId3198"/>
    <p:sldId id="3453" r:id="rId3199"/>
    <p:sldId id="3454" r:id="rId3200"/>
    <p:sldId id="3455" r:id="rId3201"/>
    <p:sldId id="3456" r:id="rId3202"/>
    <p:sldId id="3457" r:id="rId3203"/>
    <p:sldId id="3458" r:id="rId3204"/>
    <p:sldId id="3459" r:id="rId3205"/>
    <p:sldId id="3460" r:id="rId3206"/>
    <p:sldId id="3461" r:id="rId3207"/>
    <p:sldId id="3462" r:id="rId3208"/>
    <p:sldId id="3463" r:id="rId3209"/>
    <p:sldId id="3464" r:id="rId3210"/>
    <p:sldId id="3465" r:id="rId3211"/>
    <p:sldId id="3466" r:id="rId3212"/>
    <p:sldId id="3467" r:id="rId3213"/>
    <p:sldId id="3468" r:id="rId3214"/>
    <p:sldId id="3469" r:id="rId3215"/>
    <p:sldId id="3470" r:id="rId3216"/>
    <p:sldId id="3471" r:id="rId3217"/>
    <p:sldId id="3472" r:id="rId3218"/>
    <p:sldId id="3473" r:id="rId3219"/>
    <p:sldId id="3474" r:id="rId3220"/>
    <p:sldId id="3475" r:id="rId3221"/>
    <p:sldId id="3476" r:id="rId3222"/>
    <p:sldId id="3477" r:id="rId3223"/>
    <p:sldId id="3478" r:id="rId3224"/>
    <p:sldId id="3479" r:id="rId3225"/>
    <p:sldId id="3480" r:id="rId3226"/>
    <p:sldId id="3481" r:id="rId3227"/>
    <p:sldId id="3482" r:id="rId3228"/>
    <p:sldId id="3483" r:id="rId3229"/>
    <p:sldId id="3484" r:id="rId3230"/>
    <p:sldId id="3485" r:id="rId3231"/>
    <p:sldId id="3486" r:id="rId3232"/>
    <p:sldId id="3487" r:id="rId3233"/>
    <p:sldId id="3488" r:id="rId3234"/>
    <p:sldId id="3489" r:id="rId3235"/>
    <p:sldId id="3490" r:id="rId3236"/>
    <p:sldId id="3491" r:id="rId3237"/>
    <p:sldId id="3492" r:id="rId3238"/>
    <p:sldId id="3493" r:id="rId3239"/>
    <p:sldId id="3494" r:id="rId3240"/>
    <p:sldId id="3495" r:id="rId3241"/>
    <p:sldId id="3496" r:id="rId3242"/>
    <p:sldId id="3497" r:id="rId3243"/>
    <p:sldId id="3498" r:id="rId3244"/>
    <p:sldId id="3499" r:id="rId3245"/>
    <p:sldId id="3500" r:id="rId3246"/>
    <p:sldId id="3501" r:id="rId3247"/>
    <p:sldId id="3502" r:id="rId3248"/>
    <p:sldId id="3503" r:id="rId3249"/>
    <p:sldId id="3504" r:id="rId3250"/>
    <p:sldId id="3505" r:id="rId3251"/>
    <p:sldId id="3506" r:id="rId3252"/>
    <p:sldId id="3507" r:id="rId3253"/>
    <p:sldId id="3508" r:id="rId3254"/>
    <p:sldId id="3509" r:id="rId3255"/>
    <p:sldId id="3510" r:id="rId3256"/>
    <p:sldId id="3511" r:id="rId3257"/>
    <p:sldId id="3512" r:id="rId3258"/>
    <p:sldId id="3513" r:id="rId3259"/>
    <p:sldId id="3514" r:id="rId3260"/>
    <p:sldId id="3515" r:id="rId3261"/>
    <p:sldId id="3516" r:id="rId3262"/>
    <p:sldId id="3517" r:id="rId3263"/>
    <p:sldId id="3518" r:id="rId3264"/>
    <p:sldId id="3519" r:id="rId3265"/>
    <p:sldId id="3520" r:id="rId3266"/>
    <p:sldId id="3521" r:id="rId3267"/>
    <p:sldId id="3522" r:id="rId3268"/>
    <p:sldId id="3523" r:id="rId3269"/>
    <p:sldId id="3524" r:id="rId3270"/>
    <p:sldId id="3525" r:id="rId3271"/>
    <p:sldId id="3526" r:id="rId3272"/>
    <p:sldId id="3527" r:id="rId3273"/>
    <p:sldId id="3528" r:id="rId3274"/>
    <p:sldId id="3529" r:id="rId3275"/>
    <p:sldId id="3530" r:id="rId3276"/>
    <p:sldId id="3531" r:id="rId3277"/>
    <p:sldId id="3532" r:id="rId3278"/>
    <p:sldId id="3533" r:id="rId3279"/>
    <p:sldId id="3534" r:id="rId3280"/>
    <p:sldId id="3535" r:id="rId3281"/>
    <p:sldId id="3536" r:id="rId3282"/>
    <p:sldId id="3537" r:id="rId3283"/>
    <p:sldId id="3538" r:id="rId3284"/>
    <p:sldId id="3539" r:id="rId3285"/>
    <p:sldId id="3540" r:id="rId3286"/>
    <p:sldId id="3541" r:id="rId3287"/>
    <p:sldId id="3542" r:id="rId3288"/>
    <p:sldId id="3543" r:id="rId3289"/>
    <p:sldId id="3544" r:id="rId3290"/>
    <p:sldId id="3545" r:id="rId3291"/>
    <p:sldId id="3546" r:id="rId3292"/>
    <p:sldId id="3547" r:id="rId3293"/>
    <p:sldId id="3548" r:id="rId3294"/>
    <p:sldId id="3549" r:id="rId3295"/>
    <p:sldId id="3550" r:id="rId3296"/>
    <p:sldId id="3551" r:id="rId3297"/>
    <p:sldId id="3552" r:id="rId3298"/>
    <p:sldId id="3553" r:id="rId3299"/>
    <p:sldId id="3554" r:id="rId3300"/>
    <p:sldId id="3555" r:id="rId3301"/>
    <p:sldId id="3556" r:id="rId3302"/>
    <p:sldId id="3557" r:id="rId3303"/>
    <p:sldId id="3558" r:id="rId3304"/>
    <p:sldId id="3559" r:id="rId3305"/>
    <p:sldId id="3560" r:id="rId3306"/>
    <p:sldId id="3561" r:id="rId3307"/>
    <p:sldId id="3562" r:id="rId3308"/>
    <p:sldId id="3563" r:id="rId3309"/>
    <p:sldId id="3564" r:id="rId3310"/>
    <p:sldId id="3565" r:id="rId3311"/>
    <p:sldId id="3566" r:id="rId3312"/>
    <p:sldId id="3567" r:id="rId3313"/>
    <p:sldId id="3568" r:id="rId3314"/>
    <p:sldId id="3569" r:id="rId3315"/>
    <p:sldId id="3570" r:id="rId3316"/>
    <p:sldId id="3571" r:id="rId3317"/>
    <p:sldId id="3572" r:id="rId3318"/>
    <p:sldId id="3573" r:id="rId3319"/>
    <p:sldId id="3574" r:id="rId3320"/>
    <p:sldId id="3575" r:id="rId3321"/>
    <p:sldId id="3576" r:id="rId3322"/>
    <p:sldId id="3577" r:id="rId3323"/>
    <p:sldId id="3578" r:id="rId3324"/>
    <p:sldId id="3579" r:id="rId3325"/>
    <p:sldId id="3580" r:id="rId3326"/>
    <p:sldId id="3581" r:id="rId3327"/>
    <p:sldId id="3582" r:id="rId3328"/>
    <p:sldId id="3583" r:id="rId3329"/>
    <p:sldId id="3584" r:id="rId3330"/>
    <p:sldId id="3585" r:id="rId3331"/>
    <p:sldId id="3586" r:id="rId3332"/>
    <p:sldId id="3587" r:id="rId3333"/>
    <p:sldId id="3588" r:id="rId3334"/>
    <p:sldId id="3589" r:id="rId3335"/>
    <p:sldId id="3590" r:id="rId3336"/>
    <p:sldId id="3591" r:id="rId3337"/>
    <p:sldId id="3592" r:id="rId3338"/>
    <p:sldId id="3593" r:id="rId3339"/>
    <p:sldId id="3594" r:id="rId3340"/>
    <p:sldId id="3595" r:id="rId3341"/>
    <p:sldId id="3596" r:id="rId3342"/>
    <p:sldId id="3597" r:id="rId3343"/>
    <p:sldId id="3598" r:id="rId3344"/>
    <p:sldId id="3599" r:id="rId3345"/>
    <p:sldId id="3600" r:id="rId3346"/>
    <p:sldId id="3601" r:id="rId3347"/>
    <p:sldId id="3602" r:id="rId3348"/>
    <p:sldId id="3603" r:id="rId3349"/>
    <p:sldId id="3604" r:id="rId3350"/>
    <p:sldId id="3605" r:id="rId3351"/>
    <p:sldId id="3606" r:id="rId3352"/>
    <p:sldId id="3607" r:id="rId3353"/>
    <p:sldId id="3608" r:id="rId3354"/>
    <p:sldId id="3609" r:id="rId3355"/>
    <p:sldId id="3610" r:id="rId3356"/>
    <p:sldId id="3611" r:id="rId3357"/>
    <p:sldId id="3612" r:id="rId3358"/>
    <p:sldId id="3613" r:id="rId3359"/>
    <p:sldId id="3614" r:id="rId3360"/>
    <p:sldId id="3615" r:id="rId3361"/>
    <p:sldId id="3616" r:id="rId3362"/>
    <p:sldId id="3617" r:id="rId3363"/>
    <p:sldId id="3618" r:id="rId3364"/>
    <p:sldId id="3619" r:id="rId3365"/>
    <p:sldId id="3620" r:id="rId3366"/>
    <p:sldId id="3621" r:id="rId3367"/>
    <p:sldId id="3622" r:id="rId3368"/>
    <p:sldId id="3623" r:id="rId3369"/>
    <p:sldId id="3624" r:id="rId3370"/>
    <p:sldId id="3625" r:id="rId3371"/>
    <p:sldId id="3626" r:id="rId3372"/>
    <p:sldId id="3627" r:id="rId3373"/>
    <p:sldId id="3628" r:id="rId3374"/>
    <p:sldId id="3629" r:id="rId3375"/>
    <p:sldId id="3630" r:id="rId3376"/>
    <p:sldId id="3631" r:id="rId3377"/>
    <p:sldId id="3632" r:id="rId3378"/>
    <p:sldId id="3633" r:id="rId3379"/>
    <p:sldId id="3634" r:id="rId3380"/>
    <p:sldId id="3635" r:id="rId3381"/>
    <p:sldId id="3636" r:id="rId3382"/>
    <p:sldId id="3637" r:id="rId3383"/>
    <p:sldId id="3638" r:id="rId3384"/>
    <p:sldId id="3639" r:id="rId3385"/>
    <p:sldId id="3640" r:id="rId3386"/>
    <p:sldId id="3641" r:id="rId3387"/>
    <p:sldId id="3642" r:id="rId3388"/>
    <p:sldId id="3643" r:id="rId3389"/>
    <p:sldId id="3644" r:id="rId3390"/>
    <p:sldId id="3645" r:id="rId3391"/>
    <p:sldId id="3646" r:id="rId3392"/>
    <p:sldId id="3647" r:id="rId3393"/>
    <p:sldId id="3648" r:id="rId3394"/>
    <p:sldId id="3649" r:id="rId3395"/>
    <p:sldId id="3650" r:id="rId3396"/>
    <p:sldId id="3651" r:id="rId3397"/>
    <p:sldId id="3652" r:id="rId3398"/>
    <p:sldId id="3653" r:id="rId3399"/>
    <p:sldId id="3654" r:id="rId3400"/>
    <p:sldId id="3655" r:id="rId3401"/>
    <p:sldId id="3656" r:id="rId3402"/>
    <p:sldId id="3657" r:id="rId3403"/>
    <p:sldId id="3658" r:id="rId3404"/>
    <p:sldId id="3659" r:id="rId3405"/>
    <p:sldId id="3660" r:id="rId3406"/>
    <p:sldId id="3661" r:id="rId3407"/>
    <p:sldId id="3662" r:id="rId3408"/>
    <p:sldId id="3663" r:id="rId3409"/>
    <p:sldId id="3664" r:id="rId3410"/>
    <p:sldId id="3665" r:id="rId3411"/>
    <p:sldId id="3666" r:id="rId3412"/>
    <p:sldId id="3667" r:id="rId3413"/>
    <p:sldId id="3668" r:id="rId3414"/>
    <p:sldId id="3669" r:id="rId3415"/>
    <p:sldId id="3670" r:id="rId3416"/>
    <p:sldId id="3671" r:id="rId3417"/>
    <p:sldId id="3672" r:id="rId3418"/>
    <p:sldId id="3673" r:id="rId3419"/>
    <p:sldId id="3674" r:id="rId3420"/>
    <p:sldId id="3675" r:id="rId3421"/>
    <p:sldId id="3676" r:id="rId3422"/>
    <p:sldId id="3677" r:id="rId3423"/>
    <p:sldId id="3678" r:id="rId3424"/>
    <p:sldId id="3679" r:id="rId3425"/>
    <p:sldId id="3680" r:id="rId3426"/>
    <p:sldId id="3681" r:id="rId3427"/>
    <p:sldId id="3682" r:id="rId3428"/>
    <p:sldId id="3683" r:id="rId3429"/>
    <p:sldId id="3684" r:id="rId3430"/>
    <p:sldId id="3685" r:id="rId3431"/>
    <p:sldId id="3686" r:id="rId3432"/>
    <p:sldId id="3687" r:id="rId3433"/>
    <p:sldId id="3688" r:id="rId3434"/>
    <p:sldId id="3689" r:id="rId3435"/>
    <p:sldId id="3690" r:id="rId3436"/>
    <p:sldId id="3691" r:id="rId3437"/>
    <p:sldId id="3692" r:id="rId3438"/>
    <p:sldId id="3693" r:id="rId3439"/>
    <p:sldId id="3694" r:id="rId3440"/>
    <p:sldId id="3695" r:id="rId3441"/>
    <p:sldId id="3696" r:id="rId3442"/>
    <p:sldId id="3697" r:id="rId3443"/>
    <p:sldId id="3698" r:id="rId3444"/>
    <p:sldId id="3699" r:id="rId3445"/>
    <p:sldId id="3700" r:id="rId3446"/>
    <p:sldId id="3701" r:id="rId3447"/>
    <p:sldId id="3702" r:id="rId3448"/>
    <p:sldId id="3703" r:id="rId3449"/>
    <p:sldId id="3704" r:id="rId3450"/>
    <p:sldId id="3705" r:id="rId3451"/>
    <p:sldId id="3706" r:id="rId3452"/>
    <p:sldId id="3707" r:id="rId3453"/>
    <p:sldId id="3708" r:id="rId3454"/>
    <p:sldId id="3709" r:id="rId3455"/>
    <p:sldId id="3710" r:id="rId3456"/>
    <p:sldId id="3711" r:id="rId3457"/>
    <p:sldId id="3712" r:id="rId3458"/>
    <p:sldId id="3713" r:id="rId3459"/>
    <p:sldId id="3714" r:id="rId3460"/>
    <p:sldId id="3715" r:id="rId3461"/>
    <p:sldId id="3716" r:id="rId3462"/>
    <p:sldId id="3717" r:id="rId3463"/>
    <p:sldId id="3718" r:id="rId3464"/>
    <p:sldId id="3719" r:id="rId3465"/>
    <p:sldId id="3720" r:id="rId3466"/>
    <p:sldId id="3721" r:id="rId3467"/>
    <p:sldId id="3722" r:id="rId3468"/>
    <p:sldId id="3723" r:id="rId3469"/>
    <p:sldId id="3724" r:id="rId3470"/>
    <p:sldId id="3725" r:id="rId3471"/>
    <p:sldId id="3726" r:id="rId3472"/>
    <p:sldId id="3727" r:id="rId3473"/>
    <p:sldId id="3728" r:id="rId3474"/>
    <p:sldId id="3729" r:id="rId3475"/>
    <p:sldId id="3730" r:id="rId3476"/>
    <p:sldId id="3731" r:id="rId3477"/>
    <p:sldId id="3732" r:id="rId3478"/>
    <p:sldId id="3733" r:id="rId3479"/>
    <p:sldId id="3734" r:id="rId3480"/>
    <p:sldId id="3735" r:id="rId3481"/>
    <p:sldId id="3736" r:id="rId3482"/>
    <p:sldId id="3737" r:id="rId3483"/>
    <p:sldId id="3738" r:id="rId3484"/>
    <p:sldId id="3739" r:id="rId3485"/>
    <p:sldId id="3740" r:id="rId3486"/>
    <p:sldId id="3741" r:id="rId3487"/>
    <p:sldId id="3742" r:id="rId3488"/>
    <p:sldId id="3743" r:id="rId3489"/>
    <p:sldId id="3744" r:id="rId3490"/>
    <p:sldId id="3745" r:id="rId3491"/>
    <p:sldId id="3746" r:id="rId3492"/>
    <p:sldId id="3747" r:id="rId3493"/>
    <p:sldId id="3748" r:id="rId3494"/>
    <p:sldId id="3749" r:id="rId3495"/>
    <p:sldId id="3750" r:id="rId3496"/>
    <p:sldId id="3751" r:id="rId3497"/>
    <p:sldId id="3752" r:id="rId3498"/>
    <p:sldId id="3753" r:id="rId3499"/>
    <p:sldId id="3754" r:id="rId3500"/>
    <p:sldId id="3755" r:id="rId3501"/>
    <p:sldId id="3756" r:id="rId3502"/>
    <p:sldId id="3757" r:id="rId3503"/>
    <p:sldId id="3758" r:id="rId3504"/>
    <p:sldId id="3759" r:id="rId3505"/>
    <p:sldId id="3760" r:id="rId3506"/>
    <p:sldId id="3761" r:id="rId3507"/>
    <p:sldId id="3762" r:id="rId3508"/>
    <p:sldId id="3763" r:id="rId3509"/>
    <p:sldId id="3764" r:id="rId3510"/>
    <p:sldId id="3765" r:id="rId3511"/>
    <p:sldId id="3766" r:id="rId3512"/>
    <p:sldId id="3767" r:id="rId3513"/>
    <p:sldId id="3768" r:id="rId3514"/>
    <p:sldId id="3769" r:id="rId3515"/>
    <p:sldId id="3770" r:id="rId3516"/>
    <p:sldId id="3771" r:id="rId3517"/>
    <p:sldId id="3772" r:id="rId3518"/>
    <p:sldId id="3773" r:id="rId3519"/>
    <p:sldId id="3774" r:id="rId3520"/>
    <p:sldId id="3775" r:id="rId3521"/>
    <p:sldId id="3776" r:id="rId3522"/>
    <p:sldId id="3777" r:id="rId3523"/>
    <p:sldId id="3778" r:id="rId3524"/>
    <p:sldId id="3779" r:id="rId3525"/>
    <p:sldId id="3780" r:id="rId3526"/>
    <p:sldId id="3781" r:id="rId3527"/>
    <p:sldId id="3782" r:id="rId3528"/>
    <p:sldId id="3783" r:id="rId3529"/>
    <p:sldId id="3784" r:id="rId3530"/>
    <p:sldId id="3785" r:id="rId3531"/>
    <p:sldId id="3786" r:id="rId3532"/>
    <p:sldId id="3787" r:id="rId3533"/>
    <p:sldId id="3788" r:id="rId3534"/>
    <p:sldId id="3789" r:id="rId3535"/>
    <p:sldId id="3790" r:id="rId3536"/>
    <p:sldId id="3791" r:id="rId3537"/>
    <p:sldId id="3792" r:id="rId3538"/>
    <p:sldId id="3793" r:id="rId3539"/>
    <p:sldId id="3794" r:id="rId3540"/>
    <p:sldId id="3795" r:id="rId3541"/>
    <p:sldId id="3796" r:id="rId3542"/>
    <p:sldId id="3797" r:id="rId3543"/>
    <p:sldId id="3798" r:id="rId3544"/>
    <p:sldId id="3799" r:id="rId3545"/>
    <p:sldId id="3800" r:id="rId3546"/>
    <p:sldId id="3801" r:id="rId3547"/>
    <p:sldId id="3802" r:id="rId3548"/>
    <p:sldId id="3803" r:id="rId3549"/>
    <p:sldId id="3804" r:id="rId3550"/>
    <p:sldId id="3805" r:id="rId3551"/>
    <p:sldId id="3806" r:id="rId3552"/>
    <p:sldId id="3807" r:id="rId3553"/>
    <p:sldId id="3808" r:id="rId3554"/>
    <p:sldId id="3809" r:id="rId3555"/>
    <p:sldId id="3810" r:id="rId3556"/>
    <p:sldId id="3811" r:id="rId3557"/>
    <p:sldId id="3812" r:id="rId3558"/>
    <p:sldId id="3813" r:id="rId3559"/>
    <p:sldId id="3814" r:id="rId3560"/>
    <p:sldId id="3815" r:id="rId3561"/>
    <p:sldId id="3816" r:id="rId3562"/>
    <p:sldId id="3817" r:id="rId3563"/>
    <p:sldId id="3818" r:id="rId3564"/>
    <p:sldId id="3819" r:id="rId3565"/>
    <p:sldId id="3820" r:id="rId3566"/>
    <p:sldId id="3821" r:id="rId3567"/>
    <p:sldId id="3822" r:id="rId3568"/>
    <p:sldId id="3823" r:id="rId3569"/>
    <p:sldId id="3824" r:id="rId3570"/>
    <p:sldId id="3825" r:id="rId3571"/>
    <p:sldId id="3826" r:id="rId3572"/>
    <p:sldId id="3827" r:id="rId3573"/>
    <p:sldId id="3828" r:id="rId3574"/>
    <p:sldId id="3829" r:id="rId3575"/>
    <p:sldId id="3830" r:id="rId3576"/>
    <p:sldId id="3831" r:id="rId3577"/>
    <p:sldId id="3832" r:id="rId3578"/>
    <p:sldId id="3833" r:id="rId3579"/>
    <p:sldId id="3834" r:id="rId3580"/>
    <p:sldId id="3835" r:id="rId3581"/>
    <p:sldId id="3836" r:id="rId3582"/>
    <p:sldId id="3837" r:id="rId3583"/>
    <p:sldId id="3838" r:id="rId3584"/>
    <p:sldId id="3839" r:id="rId3585"/>
    <p:sldId id="3840" r:id="rId3586"/>
    <p:sldId id="3841" r:id="rId3587"/>
    <p:sldId id="3842" r:id="rId3588"/>
    <p:sldId id="3843" r:id="rId3589"/>
    <p:sldId id="3844" r:id="rId3590"/>
    <p:sldId id="3845" r:id="rId3591"/>
    <p:sldId id="3846" r:id="rId3592"/>
    <p:sldId id="3847" r:id="rId3593"/>
    <p:sldId id="3848" r:id="rId3594"/>
    <p:sldId id="3849" r:id="rId3595"/>
    <p:sldId id="3850" r:id="rId3596"/>
    <p:sldId id="3851" r:id="rId3597"/>
    <p:sldId id="3852" r:id="rId3598"/>
    <p:sldId id="3853" r:id="rId3599"/>
    <p:sldId id="3854" r:id="rId3600"/>
    <p:sldId id="3855" r:id="rId3601"/>
    <p:sldId id="3856" r:id="rId3602"/>
    <p:sldId id="3857" r:id="rId3603"/>
    <p:sldId id="3858" r:id="rId3604"/>
    <p:sldId id="3859" r:id="rId3605"/>
    <p:sldId id="3860" r:id="rId3606"/>
    <p:sldId id="3861" r:id="rId3607"/>
    <p:sldId id="3862" r:id="rId3608"/>
    <p:sldId id="3863" r:id="rId3609"/>
    <p:sldId id="3864" r:id="rId3610"/>
    <p:sldId id="3865" r:id="rId3611"/>
    <p:sldId id="3866" r:id="rId3612"/>
    <p:sldId id="3867" r:id="rId3613"/>
    <p:sldId id="3868" r:id="rId3614"/>
    <p:sldId id="3869" r:id="rId3615"/>
    <p:sldId id="3870" r:id="rId3616"/>
    <p:sldId id="3871" r:id="rId3617"/>
    <p:sldId id="3872" r:id="rId3618"/>
    <p:sldId id="3873" r:id="rId3619"/>
    <p:sldId id="3874" r:id="rId3620"/>
    <p:sldId id="3875" r:id="rId3621"/>
    <p:sldId id="3876" r:id="rId3622"/>
    <p:sldId id="3877" r:id="rId3623"/>
    <p:sldId id="3878" r:id="rId3624"/>
    <p:sldId id="3879" r:id="rId3625"/>
    <p:sldId id="3880" r:id="rId3626"/>
    <p:sldId id="3881" r:id="rId3627"/>
    <p:sldId id="3882" r:id="rId3628"/>
    <p:sldId id="3883" r:id="rId3629"/>
    <p:sldId id="3884" r:id="rId3630"/>
    <p:sldId id="3885" r:id="rId3631"/>
    <p:sldId id="3886" r:id="rId3632"/>
    <p:sldId id="3887" r:id="rId3633"/>
    <p:sldId id="3888" r:id="rId3634"/>
    <p:sldId id="3889" r:id="rId3635"/>
    <p:sldId id="3890" r:id="rId3636"/>
    <p:sldId id="3891" r:id="rId3637"/>
    <p:sldId id="3892" r:id="rId3638"/>
    <p:sldId id="3893" r:id="rId3639"/>
    <p:sldId id="3894" r:id="rId3640"/>
    <p:sldId id="3895" r:id="rId3641"/>
    <p:sldId id="3896" r:id="rId3642"/>
    <p:sldId id="3897" r:id="rId3643"/>
    <p:sldId id="3898" r:id="rId3644"/>
    <p:sldId id="3899" r:id="rId3645"/>
    <p:sldId id="3900" r:id="rId3646"/>
    <p:sldId id="3901" r:id="rId3647"/>
    <p:sldId id="3902" r:id="rId3648"/>
    <p:sldId id="3903" r:id="rId3649"/>
    <p:sldId id="3904" r:id="rId3650"/>
    <p:sldId id="3905" r:id="rId3651"/>
    <p:sldId id="3906" r:id="rId3652"/>
    <p:sldId id="3907" r:id="rId3653"/>
    <p:sldId id="3908" r:id="rId3654"/>
    <p:sldId id="3909" r:id="rId3655"/>
    <p:sldId id="3910" r:id="rId3656"/>
    <p:sldId id="3911" r:id="rId3657"/>
    <p:sldId id="3912" r:id="rId3658"/>
    <p:sldId id="3913" r:id="rId3659"/>
    <p:sldId id="3914" r:id="rId3660"/>
    <p:sldId id="3915" r:id="rId3661"/>
    <p:sldId id="3916" r:id="rId3662"/>
    <p:sldId id="3917" r:id="rId3663"/>
    <p:sldId id="3918" r:id="rId3664"/>
    <p:sldId id="3919" r:id="rId3665"/>
    <p:sldId id="3920" r:id="rId3666"/>
    <p:sldId id="3921" r:id="rId3667"/>
    <p:sldId id="3922" r:id="rId3668"/>
    <p:sldId id="3923" r:id="rId3669"/>
    <p:sldId id="3924" r:id="rId3670"/>
    <p:sldId id="3925" r:id="rId3671"/>
    <p:sldId id="3926" r:id="rId3672"/>
    <p:sldId id="3927" r:id="rId3673"/>
    <p:sldId id="3928" r:id="rId3674"/>
    <p:sldId id="3929" r:id="rId3675"/>
    <p:sldId id="3930" r:id="rId3676"/>
    <p:sldId id="3931" r:id="rId3677"/>
    <p:sldId id="3932" r:id="rId3678"/>
    <p:sldId id="3933" r:id="rId3679"/>
    <p:sldId id="3934" r:id="rId3680"/>
    <p:sldId id="3935" r:id="rId3681"/>
    <p:sldId id="3936" r:id="rId3682"/>
    <p:sldId id="3937" r:id="rId3683"/>
    <p:sldId id="3938" r:id="rId3684"/>
    <p:sldId id="3939" r:id="rId3685"/>
    <p:sldId id="3940" r:id="rId3686"/>
    <p:sldId id="3941" r:id="rId3687"/>
    <p:sldId id="3942" r:id="rId3688"/>
    <p:sldId id="3943" r:id="rId3689"/>
    <p:sldId id="3944" r:id="rId3690"/>
    <p:sldId id="3945" r:id="rId3691"/>
    <p:sldId id="3946" r:id="rId3692"/>
    <p:sldId id="3947" r:id="rId3693"/>
    <p:sldId id="3948" r:id="rId3694"/>
    <p:sldId id="3949" r:id="rId3695"/>
    <p:sldId id="3950" r:id="rId3696"/>
    <p:sldId id="3951" r:id="rId3697"/>
    <p:sldId id="3952" r:id="rId3698"/>
    <p:sldId id="3953" r:id="rId3699"/>
    <p:sldId id="3954" r:id="rId3700"/>
    <p:sldId id="3955" r:id="rId3701"/>
    <p:sldId id="3956" r:id="rId3702"/>
    <p:sldId id="3957" r:id="rId3703"/>
    <p:sldId id="3958" r:id="rId3704"/>
    <p:sldId id="3959" r:id="rId3705"/>
    <p:sldId id="3960" r:id="rId3706"/>
    <p:sldId id="3961" r:id="rId3707"/>
    <p:sldId id="3962" r:id="rId3708"/>
    <p:sldId id="3963" r:id="rId3709"/>
    <p:sldId id="3964" r:id="rId3710"/>
    <p:sldId id="3965" r:id="rId3711"/>
    <p:sldId id="3966" r:id="rId3712"/>
    <p:sldId id="3967" r:id="rId3713"/>
    <p:sldId id="3968" r:id="rId3714"/>
    <p:sldId id="3969" r:id="rId3715"/>
    <p:sldId id="3970" r:id="rId3716"/>
    <p:sldId id="3971" r:id="rId3717"/>
    <p:sldId id="3972" r:id="rId3718"/>
    <p:sldId id="3973" r:id="rId3719"/>
    <p:sldId id="3974" r:id="rId3720"/>
    <p:sldId id="3975" r:id="rId3721"/>
    <p:sldId id="3976" r:id="rId3722"/>
    <p:sldId id="3977" r:id="rId3723"/>
    <p:sldId id="3978" r:id="rId3724"/>
    <p:sldId id="3979" r:id="rId3725"/>
    <p:sldId id="3980" r:id="rId3726"/>
    <p:sldId id="3981" r:id="rId3727"/>
    <p:sldId id="3982" r:id="rId3728"/>
    <p:sldId id="3983" r:id="rId3729"/>
    <p:sldId id="3984" r:id="rId3730"/>
    <p:sldId id="3985" r:id="rId3731"/>
    <p:sldId id="3986" r:id="rId3732"/>
    <p:sldId id="3987" r:id="rId3733"/>
    <p:sldId id="3988" r:id="rId3734"/>
    <p:sldId id="3989" r:id="rId3735"/>
    <p:sldId id="3990" r:id="rId3736"/>
    <p:sldId id="3991" r:id="rId3737"/>
    <p:sldId id="3992" r:id="rId3738"/>
    <p:sldId id="3993" r:id="rId3739"/>
    <p:sldId id="3994" r:id="rId3740"/>
    <p:sldId id="3995" r:id="rId3741"/>
    <p:sldId id="3996" r:id="rId3742"/>
    <p:sldId id="3997" r:id="rId3743"/>
    <p:sldId id="3998" r:id="rId3744"/>
    <p:sldId id="3999" r:id="rId3745"/>
    <p:sldId id="4000" r:id="rId3746"/>
    <p:sldId id="4001" r:id="rId3747"/>
    <p:sldId id="4002" r:id="rId3748"/>
    <p:sldId id="4003" r:id="rId3749"/>
    <p:sldId id="4004" r:id="rId3750"/>
    <p:sldId id="4005" r:id="rId3751"/>
    <p:sldId id="4006" r:id="rId3752"/>
    <p:sldId id="4007" r:id="rId3753"/>
    <p:sldId id="4008" r:id="rId3754"/>
    <p:sldId id="4009" r:id="rId3755"/>
    <p:sldId id="4010" r:id="rId3756"/>
    <p:sldId id="4011" r:id="rId3757"/>
    <p:sldId id="4012" r:id="rId3758"/>
    <p:sldId id="4013" r:id="rId3759"/>
    <p:sldId id="4014" r:id="rId3760"/>
    <p:sldId id="4015" r:id="rId3761"/>
    <p:sldId id="4016" r:id="rId3762"/>
    <p:sldId id="4017" r:id="rId3763"/>
    <p:sldId id="4018" r:id="rId3764"/>
    <p:sldId id="4019" r:id="rId3765"/>
    <p:sldId id="4020" r:id="rId3766"/>
    <p:sldId id="4021" r:id="rId3767"/>
    <p:sldId id="4022" r:id="rId3768"/>
    <p:sldId id="4023" r:id="rId3769"/>
    <p:sldId id="4024" r:id="rId3770"/>
    <p:sldId id="4025" r:id="rId3771"/>
    <p:sldId id="4026" r:id="rId3772"/>
    <p:sldId id="4027" r:id="rId3773"/>
    <p:sldId id="4028" r:id="rId3774"/>
    <p:sldId id="4029" r:id="rId3775"/>
    <p:sldId id="4030" r:id="rId3776"/>
    <p:sldId id="4031" r:id="rId3777"/>
    <p:sldId id="4032" r:id="rId3778"/>
    <p:sldId id="4033" r:id="rId3779"/>
    <p:sldId id="4034" r:id="rId3780"/>
    <p:sldId id="4035" r:id="rId3781"/>
    <p:sldId id="4036" r:id="rId3782"/>
    <p:sldId id="4037" r:id="rId3783"/>
    <p:sldId id="4038" r:id="rId3784"/>
    <p:sldId id="4039" r:id="rId3785"/>
    <p:sldId id="4040" r:id="rId3786"/>
    <p:sldId id="4041" r:id="rId3787"/>
    <p:sldId id="4042" r:id="rId3788"/>
    <p:sldId id="4043" r:id="rId3789"/>
    <p:sldId id="4044" r:id="rId3790"/>
    <p:sldId id="4045" r:id="rId3791"/>
    <p:sldId id="4046" r:id="rId3792"/>
    <p:sldId id="4047" r:id="rId3793"/>
    <p:sldId id="4048" r:id="rId3794"/>
    <p:sldId id="4049" r:id="rId3795"/>
    <p:sldId id="4050" r:id="rId3796"/>
    <p:sldId id="4051" r:id="rId3797"/>
    <p:sldId id="4052" r:id="rId3798"/>
    <p:sldId id="4053" r:id="rId3799"/>
    <p:sldId id="4054" r:id="rId3800"/>
    <p:sldId id="4055" r:id="rId3801"/>
    <p:sldId id="4056" r:id="rId3802"/>
    <p:sldId id="4057" r:id="rId3803"/>
    <p:sldId id="4058" r:id="rId3804"/>
    <p:sldId id="4059" r:id="rId3805"/>
    <p:sldId id="4060" r:id="rId3806"/>
    <p:sldId id="4061" r:id="rId3807"/>
    <p:sldId id="4062" r:id="rId3808"/>
    <p:sldId id="4063" r:id="rId3809"/>
    <p:sldId id="4064" r:id="rId3810"/>
    <p:sldId id="4065" r:id="rId3811"/>
    <p:sldId id="4066" r:id="rId3812"/>
    <p:sldId id="4067" r:id="rId3813"/>
    <p:sldId id="4068" r:id="rId3814"/>
    <p:sldId id="4069" r:id="rId3815"/>
    <p:sldId id="4070" r:id="rId3816"/>
    <p:sldId id="4071" r:id="rId3817"/>
    <p:sldId id="4072" r:id="rId3818"/>
    <p:sldId id="4073" r:id="rId3819"/>
    <p:sldId id="4074" r:id="rId3820"/>
    <p:sldId id="4075" r:id="rId3821"/>
    <p:sldId id="4076" r:id="rId3822"/>
    <p:sldId id="4077" r:id="rId3823"/>
    <p:sldId id="4078" r:id="rId3824"/>
    <p:sldId id="4079" r:id="rId3825"/>
    <p:sldId id="4080" r:id="rId3826"/>
    <p:sldId id="4081" r:id="rId3827"/>
    <p:sldId id="4082" r:id="rId3828"/>
    <p:sldId id="4083" r:id="rId3829"/>
    <p:sldId id="4084" r:id="rId3830"/>
    <p:sldId id="4085" r:id="rId3831"/>
    <p:sldId id="4086" r:id="rId3832"/>
    <p:sldId id="4087" r:id="rId3833"/>
    <p:sldId id="4088" r:id="rId3834"/>
    <p:sldId id="4089" r:id="rId3835"/>
    <p:sldId id="4090" r:id="rId3836"/>
    <p:sldId id="4091" r:id="rId3837"/>
    <p:sldId id="4092" r:id="rId3838"/>
    <p:sldId id="4093" r:id="rId3839"/>
    <p:sldId id="4094" r:id="rId3840"/>
    <p:sldId id="4095" r:id="rId3841"/>
    <p:sldId id="4096" r:id="rId3842"/>
    <p:sldId id="4097" r:id="rId3843"/>
    <p:sldId id="4098" r:id="rId3844"/>
    <p:sldId id="4099" r:id="rId3845"/>
    <p:sldId id="4100" r:id="rId3846"/>
    <p:sldId id="4101" r:id="rId3847"/>
    <p:sldId id="4102" r:id="rId3848"/>
    <p:sldId id="4103" r:id="rId3849"/>
    <p:sldId id="4104" r:id="rId3850"/>
    <p:sldId id="4105" r:id="rId3851"/>
    <p:sldId id="4106" r:id="rId3852"/>
    <p:sldId id="4107" r:id="rId3853"/>
    <p:sldId id="4108" r:id="rId3854"/>
    <p:sldId id="4109" r:id="rId3855"/>
    <p:sldId id="4110" r:id="rId3856"/>
    <p:sldId id="4111" r:id="rId3857"/>
    <p:sldId id="4112" r:id="rId3858"/>
    <p:sldId id="4113" r:id="rId3859"/>
    <p:sldId id="4114" r:id="rId3860"/>
    <p:sldId id="4115" r:id="rId3861"/>
    <p:sldId id="4116" r:id="rId3862"/>
    <p:sldId id="4117" r:id="rId3863"/>
    <p:sldId id="4118" r:id="rId3864"/>
    <p:sldId id="4119" r:id="rId3865"/>
    <p:sldId id="4120" r:id="rId3866"/>
    <p:sldId id="4121" r:id="rId3867"/>
    <p:sldId id="4122" r:id="rId3868"/>
    <p:sldId id="4123" r:id="rId3869"/>
    <p:sldId id="4124" r:id="rId3870"/>
    <p:sldId id="4125" r:id="rId3871"/>
    <p:sldId id="4126" r:id="rId3872"/>
    <p:sldId id="4127" r:id="rId3873"/>
    <p:sldId id="4128" r:id="rId3874"/>
    <p:sldId id="4129" r:id="rId3875"/>
    <p:sldId id="4130" r:id="rId3876"/>
    <p:sldId id="4131" r:id="rId3877"/>
    <p:sldId id="4132" r:id="rId3878"/>
    <p:sldId id="4133" r:id="rId3879"/>
    <p:sldId id="4134" r:id="rId3880"/>
    <p:sldId id="4135" r:id="rId3881"/>
    <p:sldId id="4136" r:id="rId3882"/>
    <p:sldId id="4137" r:id="rId3883"/>
    <p:sldId id="4138" r:id="rId3884"/>
    <p:sldId id="4139" r:id="rId3885"/>
    <p:sldId id="4140" r:id="rId3886"/>
    <p:sldId id="4141" r:id="rId3887"/>
    <p:sldId id="4142" r:id="rId3888"/>
    <p:sldId id="4143" r:id="rId3889"/>
    <p:sldId id="4144" r:id="rId3890"/>
    <p:sldId id="4145" r:id="rId3891"/>
    <p:sldId id="4146" r:id="rId3892"/>
    <p:sldId id="4147" r:id="rId3893"/>
    <p:sldId id="4148" r:id="rId3894"/>
    <p:sldId id="4149" r:id="rId3895"/>
    <p:sldId id="4150" r:id="rId3896"/>
    <p:sldId id="4151" r:id="rId3897"/>
    <p:sldId id="4152" r:id="rId3898"/>
    <p:sldId id="4153" r:id="rId3899"/>
    <p:sldId id="4154" r:id="rId3900"/>
    <p:sldId id="4155" r:id="rId3901"/>
    <p:sldId id="4156" r:id="rId3902"/>
    <p:sldId id="4157" r:id="rId3903"/>
    <p:sldId id="4158" r:id="rId3904"/>
    <p:sldId id="4159" r:id="rId3905"/>
    <p:sldId id="4160" r:id="rId3906"/>
    <p:sldId id="4161" r:id="rId3907"/>
    <p:sldId id="4162" r:id="rId3908"/>
    <p:sldId id="4163" r:id="rId3909"/>
    <p:sldId id="4164" r:id="rId3910"/>
    <p:sldId id="4165" r:id="rId3911"/>
    <p:sldId id="4166" r:id="rId3912"/>
    <p:sldId id="4167" r:id="rId3913"/>
    <p:sldId id="4168" r:id="rId3914"/>
    <p:sldId id="4169" r:id="rId3915"/>
    <p:sldId id="4170" r:id="rId3916"/>
    <p:sldId id="4171" r:id="rId3917"/>
    <p:sldId id="4172" r:id="rId3918"/>
    <p:sldId id="4173" r:id="rId3919"/>
    <p:sldId id="4174" r:id="rId3920"/>
    <p:sldId id="4175" r:id="rId3921"/>
    <p:sldId id="4176" r:id="rId3922"/>
    <p:sldId id="4177" r:id="rId3923"/>
    <p:sldId id="4178" r:id="rId3924"/>
    <p:sldId id="4179" r:id="rId3925"/>
    <p:sldId id="4180" r:id="rId3926"/>
    <p:sldId id="4181" r:id="rId3927"/>
    <p:sldId id="4182" r:id="rId3928"/>
    <p:sldId id="4183" r:id="rId3929"/>
    <p:sldId id="4184" r:id="rId3930"/>
    <p:sldId id="4185" r:id="rId3931"/>
    <p:sldId id="4186" r:id="rId3932"/>
    <p:sldId id="4187" r:id="rId3933"/>
    <p:sldId id="4188" r:id="rId3934"/>
    <p:sldId id="4189" r:id="rId3935"/>
    <p:sldId id="4190" r:id="rId3936"/>
    <p:sldId id="4191" r:id="rId3937"/>
    <p:sldId id="4192" r:id="rId3938"/>
    <p:sldId id="4193" r:id="rId3939"/>
    <p:sldId id="4194" r:id="rId3940"/>
    <p:sldId id="4195" r:id="rId3941"/>
    <p:sldId id="4196" r:id="rId3942"/>
    <p:sldId id="4197" r:id="rId3943"/>
    <p:sldId id="4198" r:id="rId3944"/>
    <p:sldId id="4199" r:id="rId3945"/>
    <p:sldId id="4200" r:id="rId3946"/>
    <p:sldId id="4201" r:id="rId3947"/>
    <p:sldId id="4202" r:id="rId3948"/>
    <p:sldId id="4203" r:id="rId3949"/>
    <p:sldId id="4204" r:id="rId3950"/>
    <p:sldId id="4205" r:id="rId3951"/>
    <p:sldId id="4206" r:id="rId3952"/>
    <p:sldId id="4207" r:id="rId3953"/>
    <p:sldId id="4208" r:id="rId3954"/>
    <p:sldId id="4209" r:id="rId3955"/>
    <p:sldId id="4210" r:id="rId3956"/>
    <p:sldId id="4211" r:id="rId3957"/>
    <p:sldId id="4212" r:id="rId3958"/>
    <p:sldId id="4213" r:id="rId3959"/>
    <p:sldId id="4214" r:id="rId3960"/>
    <p:sldId id="4215" r:id="rId3961"/>
    <p:sldId id="4216" r:id="rId3962"/>
    <p:sldId id="4217" r:id="rId3963"/>
    <p:sldId id="4218" r:id="rId3964"/>
    <p:sldId id="4219" r:id="rId3965"/>
    <p:sldId id="4220" r:id="rId3966"/>
    <p:sldId id="4221" r:id="rId3967"/>
    <p:sldId id="4222" r:id="rId3968"/>
    <p:sldId id="4223" r:id="rId3969"/>
    <p:sldId id="4224" r:id="rId3970"/>
    <p:sldId id="4225" r:id="rId3971"/>
    <p:sldId id="4226" r:id="rId3972"/>
    <p:sldId id="4227" r:id="rId3973"/>
    <p:sldId id="4228" r:id="rId3974"/>
    <p:sldId id="4229" r:id="rId3975"/>
    <p:sldId id="4230" r:id="rId3976"/>
    <p:sldId id="4231" r:id="rId3977"/>
    <p:sldId id="4232" r:id="rId3978"/>
    <p:sldId id="4233" r:id="rId3979"/>
    <p:sldId id="4234" r:id="rId3980"/>
    <p:sldId id="4235" r:id="rId3981"/>
    <p:sldId id="4236" r:id="rId3982"/>
    <p:sldId id="4237" r:id="rId3983"/>
    <p:sldId id="4238" r:id="rId3984"/>
    <p:sldId id="4239" r:id="rId3985"/>
    <p:sldId id="4240" r:id="rId3986"/>
    <p:sldId id="4241" r:id="rId3987"/>
    <p:sldId id="4242" r:id="rId3988"/>
    <p:sldId id="4243" r:id="rId3989"/>
    <p:sldId id="4244" r:id="rId3990"/>
    <p:sldId id="4245" r:id="rId3991"/>
    <p:sldId id="4246" r:id="rId3992"/>
    <p:sldId id="4247" r:id="rId3993"/>
    <p:sldId id="4248" r:id="rId3994"/>
    <p:sldId id="4249" r:id="rId3995"/>
    <p:sldId id="4250" r:id="rId3996"/>
    <p:sldId id="4251" r:id="rId3997"/>
    <p:sldId id="4252" r:id="rId3998"/>
    <p:sldId id="4253" r:id="rId3999"/>
    <p:sldId id="4254" r:id="rId4000"/>
    <p:sldId id="4255" r:id="rId4001"/>
    <p:sldId id="4256" r:id="rId4002"/>
    <p:sldId id="4257" r:id="rId4003"/>
    <p:sldId id="4258" r:id="rId4004"/>
    <p:sldId id="4259" r:id="rId4005"/>
    <p:sldId id="4260" r:id="rId4006"/>
    <p:sldId id="4261" r:id="rId4007"/>
    <p:sldId id="4262" r:id="rId4008"/>
    <p:sldId id="4263" r:id="rId4009"/>
    <p:sldId id="4264" r:id="rId4010"/>
    <p:sldId id="4265" r:id="rId4011"/>
    <p:sldId id="4266" r:id="rId4012"/>
    <p:sldId id="4267" r:id="rId4013"/>
    <p:sldId id="4268" r:id="rId4014"/>
    <p:sldId id="4269" r:id="rId4015"/>
    <p:sldId id="4270" r:id="rId4016"/>
    <p:sldId id="4271" r:id="rId4017"/>
    <p:sldId id="4272" r:id="rId4018"/>
    <p:sldId id="4273" r:id="rId4019"/>
    <p:sldId id="4274" r:id="rId4020"/>
    <p:sldId id="4275" r:id="rId4021"/>
    <p:sldId id="4276" r:id="rId4022"/>
    <p:sldId id="4277" r:id="rId4023"/>
    <p:sldId id="4278" r:id="rId4024"/>
    <p:sldId id="4279" r:id="rId4025"/>
    <p:sldId id="4280" r:id="rId4026"/>
    <p:sldId id="4281" r:id="rId4027"/>
    <p:sldId id="4282" r:id="rId4028"/>
    <p:sldId id="4283" r:id="rId4029"/>
    <p:sldId id="4284" r:id="rId4030"/>
    <p:sldId id="4285" r:id="rId4031"/>
    <p:sldId id="4286" r:id="rId4032"/>
    <p:sldId id="4287" r:id="rId4033"/>
    <p:sldId id="4288" r:id="rId4034"/>
    <p:sldId id="4289" r:id="rId4035"/>
    <p:sldId id="4290" r:id="rId4036"/>
    <p:sldId id="4291" r:id="rId4037"/>
    <p:sldId id="4292" r:id="rId4038"/>
    <p:sldId id="4293" r:id="rId4039"/>
    <p:sldId id="4294" r:id="rId4040"/>
    <p:sldId id="4295" r:id="rId4041"/>
    <p:sldId id="4296" r:id="rId4042"/>
    <p:sldId id="4297" r:id="rId4043"/>
    <p:sldId id="4298" r:id="rId4044"/>
    <p:sldId id="4299" r:id="rId4045"/>
    <p:sldId id="4300" r:id="rId4046"/>
    <p:sldId id="4301" r:id="rId4047"/>
    <p:sldId id="4302" r:id="rId4048"/>
    <p:sldId id="4303" r:id="rId4049"/>
    <p:sldId id="4304" r:id="rId4050"/>
    <p:sldId id="4305" r:id="rId4051"/>
    <p:sldId id="4306" r:id="rId4052"/>
    <p:sldId id="4307" r:id="rId4053"/>
    <p:sldId id="4308" r:id="rId4054"/>
    <p:sldId id="4309" r:id="rId4055"/>
    <p:sldId id="4310" r:id="rId4056"/>
    <p:sldId id="4311" r:id="rId4057"/>
    <p:sldId id="4312" r:id="rId4058"/>
    <p:sldId id="4313" r:id="rId4059"/>
    <p:sldId id="4314" r:id="rId4060"/>
    <p:sldId id="4315" r:id="rId4061"/>
    <p:sldId id="4316" r:id="rId4062"/>
    <p:sldId id="4317" r:id="rId4063"/>
    <p:sldId id="4318" r:id="rId4064"/>
    <p:sldId id="4319" r:id="rId4065"/>
    <p:sldId id="4320" r:id="rId4066"/>
    <p:sldId id="4321" r:id="rId4067"/>
    <p:sldId id="4322" r:id="rId4068"/>
    <p:sldId id="4323" r:id="rId4069"/>
    <p:sldId id="4324" r:id="rId4070"/>
    <p:sldId id="4325" r:id="rId4071"/>
    <p:sldId id="4326" r:id="rId4072"/>
    <p:sldId id="4327" r:id="rId4073"/>
    <p:sldId id="4328" r:id="rId4074"/>
    <p:sldId id="4329" r:id="rId4075"/>
    <p:sldId id="4330" r:id="rId4076"/>
    <p:sldId id="4331" r:id="rId4077"/>
    <p:sldId id="4332" r:id="rId4078"/>
    <p:sldId id="4333" r:id="rId4079"/>
    <p:sldId id="4334" r:id="rId4080"/>
    <p:sldId id="4335" r:id="rId4081"/>
    <p:sldId id="4336" r:id="rId4082"/>
    <p:sldId id="4337" r:id="rId4083"/>
    <p:sldId id="4338" r:id="rId4084"/>
    <p:sldId id="4339" r:id="rId4085"/>
    <p:sldId id="4340" r:id="rId4086"/>
    <p:sldId id="4341" r:id="rId4087"/>
    <p:sldId id="4342" r:id="rId4088"/>
    <p:sldId id="4343" r:id="rId4089"/>
    <p:sldId id="4344" r:id="rId4090"/>
    <p:sldId id="4345" r:id="rId4091"/>
    <p:sldId id="4346" r:id="rId4092"/>
    <p:sldId id="4347" r:id="rId4093"/>
    <p:sldId id="4348" r:id="rId4094"/>
    <p:sldId id="4349" r:id="rId4095"/>
    <p:sldId id="4350" r:id="rId4096"/>
    <p:sldId id="4351" r:id="rId4097"/>
    <p:sldId id="4352" r:id="rId4098"/>
    <p:sldId id="4353" r:id="rId4099"/>
    <p:sldId id="4354" r:id="rId4100"/>
    <p:sldId id="4355" r:id="rId4101"/>
    <p:sldId id="4356" r:id="rId4102"/>
    <p:sldId id="4357" r:id="rId4103"/>
    <p:sldId id="4358" r:id="rId4104"/>
    <p:sldId id="4359" r:id="rId4105"/>
    <p:sldId id="4360" r:id="rId4106"/>
    <p:sldId id="4361" r:id="rId4107"/>
    <p:sldId id="4362" r:id="rId4108"/>
    <p:sldId id="4363" r:id="rId4109"/>
    <p:sldId id="4364" r:id="rId4110"/>
    <p:sldId id="4365" r:id="rId4111"/>
    <p:sldId id="4366" r:id="rId4112"/>
    <p:sldId id="4367" r:id="rId4113"/>
    <p:sldId id="4368" r:id="rId4114"/>
    <p:sldId id="4369" r:id="rId4115"/>
    <p:sldId id="4370" r:id="rId4116"/>
    <p:sldId id="4371" r:id="rId4117"/>
    <p:sldId id="4372" r:id="rId4118"/>
    <p:sldId id="4373" r:id="rId4119"/>
    <p:sldId id="4374" r:id="rId4120"/>
    <p:sldId id="4375" r:id="rId4121"/>
    <p:sldId id="4376" r:id="rId4122"/>
    <p:sldId id="4377" r:id="rId4123"/>
    <p:sldId id="4378" r:id="rId4124"/>
    <p:sldId id="4379" r:id="rId4125"/>
    <p:sldId id="4380" r:id="rId4126"/>
    <p:sldId id="4381" r:id="rId4127"/>
    <p:sldId id="4382" r:id="rId4128"/>
    <p:sldId id="4383" r:id="rId4129"/>
    <p:sldId id="4384" r:id="rId4130"/>
    <p:sldId id="4385" r:id="rId4131"/>
    <p:sldId id="4386" r:id="rId4132"/>
    <p:sldId id="4387" r:id="rId4133"/>
    <p:sldId id="4388" r:id="rId4134"/>
    <p:sldId id="4389" r:id="rId4135"/>
    <p:sldId id="4390" r:id="rId4136"/>
    <p:sldId id="4391" r:id="rId4137"/>
    <p:sldId id="4392" r:id="rId4138"/>
    <p:sldId id="4393" r:id="rId4139"/>
    <p:sldId id="4394" r:id="rId4140"/>
    <p:sldId id="4395" r:id="rId4141"/>
    <p:sldId id="4396" r:id="rId4142"/>
    <p:sldId id="4397" r:id="rId4143"/>
    <p:sldId id="4398" r:id="rId4144"/>
    <p:sldId id="4399" r:id="rId4145"/>
    <p:sldId id="4400" r:id="rId4146"/>
    <p:sldId id="4401" r:id="rId4147"/>
    <p:sldId id="4402" r:id="rId4148"/>
    <p:sldId id="4403" r:id="rId4149"/>
    <p:sldId id="4404" r:id="rId4150"/>
    <p:sldId id="4405" r:id="rId4151"/>
    <p:sldId id="4406" r:id="rId4152"/>
    <p:sldId id="4407" r:id="rId4153"/>
    <p:sldId id="4408" r:id="rId4154"/>
    <p:sldId id="4409" r:id="rId4155"/>
    <p:sldId id="4410" r:id="rId4156"/>
    <p:sldId id="4411" r:id="rId4157"/>
    <p:sldId id="4412" r:id="rId4158"/>
    <p:sldId id="4413" r:id="rId4159"/>
    <p:sldId id="4414" r:id="rId4160"/>
    <p:sldId id="4415" r:id="rId4161"/>
    <p:sldId id="4416" r:id="rId4162"/>
    <p:sldId id="4417" r:id="rId4163"/>
    <p:sldId id="4418" r:id="rId4164"/>
    <p:sldId id="4419" r:id="rId4165"/>
    <p:sldId id="4420" r:id="rId4166"/>
    <p:sldId id="4421" r:id="rId4167"/>
    <p:sldId id="4422" r:id="rId4168"/>
    <p:sldId id="4423" r:id="rId4169"/>
    <p:sldId id="4424" r:id="rId4170"/>
    <p:sldId id="4425" r:id="rId4171"/>
    <p:sldId id="4426" r:id="rId4172"/>
    <p:sldId id="4427" r:id="rId4173"/>
    <p:sldId id="4428" r:id="rId4174"/>
    <p:sldId id="4429" r:id="rId4175"/>
    <p:sldId id="4430" r:id="rId4176"/>
    <p:sldId id="4431" r:id="rId4177"/>
    <p:sldId id="4432" r:id="rId4178"/>
    <p:sldId id="4433" r:id="rId4179"/>
    <p:sldId id="4434" r:id="rId4180"/>
    <p:sldId id="4435" r:id="rId4181"/>
    <p:sldId id="4436" r:id="rId4182"/>
    <p:sldId id="4437" r:id="rId4183"/>
    <p:sldId id="4438" r:id="rId4184"/>
    <p:sldId id="4439" r:id="rId4185"/>
    <p:sldId id="4440" r:id="rId4186"/>
    <p:sldId id="4441" r:id="rId4187"/>
    <p:sldId id="4442" r:id="rId4188"/>
    <p:sldId id="4443" r:id="rId4189"/>
    <p:sldId id="4444" r:id="rId4190"/>
    <p:sldId id="4445" r:id="rId4191"/>
    <p:sldId id="4446" r:id="rId4192"/>
    <p:sldId id="4447" r:id="rId4193"/>
    <p:sldId id="4448" r:id="rId4194"/>
    <p:sldId id="4449" r:id="rId4195"/>
    <p:sldId id="4450" r:id="rId4196"/>
    <p:sldId id="4451" r:id="rId4197"/>
    <p:sldId id="4452" r:id="rId4198"/>
    <p:sldId id="4453" r:id="rId4199"/>
    <p:sldId id="4454" r:id="rId4200"/>
    <p:sldId id="4455" r:id="rId4201"/>
    <p:sldId id="4456" r:id="rId4202"/>
    <p:sldId id="4457" r:id="rId4203"/>
    <p:sldId id="4458" r:id="rId4204"/>
    <p:sldId id="4459" r:id="rId4205"/>
    <p:sldId id="4460" r:id="rId4206"/>
    <p:sldId id="4461" r:id="rId4207"/>
    <p:sldId id="4462" r:id="rId4208"/>
    <p:sldId id="4463" r:id="rId4209"/>
    <p:sldId id="4464" r:id="rId4210"/>
    <p:sldId id="4465" r:id="rId4211"/>
    <p:sldId id="4466" r:id="rId4212"/>
    <p:sldId id="4467" r:id="rId4213"/>
    <p:sldId id="4468" r:id="rId4214"/>
    <p:sldId id="4469" r:id="rId4215"/>
    <p:sldId id="4470" r:id="rId4216"/>
    <p:sldId id="4471" r:id="rId4217"/>
    <p:sldId id="4472" r:id="rId4218"/>
    <p:sldId id="4473" r:id="rId4219"/>
    <p:sldId id="4474" r:id="rId4220"/>
    <p:sldId id="4475" r:id="rId4221"/>
    <p:sldId id="4476" r:id="rId4222"/>
    <p:sldId id="4477" r:id="rId4223"/>
    <p:sldId id="4478" r:id="rId4224"/>
    <p:sldId id="4479" r:id="rId4225"/>
    <p:sldId id="4480" r:id="rId4226"/>
    <p:sldId id="4481" r:id="rId4227"/>
    <p:sldId id="4482" r:id="rId4228"/>
    <p:sldId id="4483" r:id="rId4229"/>
    <p:sldId id="4484" r:id="rId4230"/>
    <p:sldId id="4485" r:id="rId4231"/>
    <p:sldId id="4486" r:id="rId4232"/>
    <p:sldId id="4487" r:id="rId4233"/>
    <p:sldId id="4488" r:id="rId4234"/>
    <p:sldId id="4489" r:id="rId4235"/>
    <p:sldId id="4490" r:id="rId4236"/>
    <p:sldId id="4491" r:id="rId4237"/>
    <p:sldId id="4492" r:id="rId4238"/>
    <p:sldId id="4493" r:id="rId4239"/>
    <p:sldId id="4494" r:id="rId4240"/>
    <p:sldId id="4495" r:id="rId4241"/>
    <p:sldId id="4496" r:id="rId4242"/>
    <p:sldId id="4497" r:id="rId4243"/>
    <p:sldId id="4498" r:id="rId4244"/>
    <p:sldId id="4499" r:id="rId4245"/>
    <p:sldId id="4500" r:id="rId4246"/>
    <p:sldId id="4501" r:id="rId4247"/>
    <p:sldId id="4502" r:id="rId4248"/>
    <p:sldId id="4503" r:id="rId4249"/>
    <p:sldId id="4504" r:id="rId4250"/>
    <p:sldId id="4505" r:id="rId4251"/>
    <p:sldId id="4506" r:id="rId4252"/>
    <p:sldId id="4507" r:id="rId4253"/>
    <p:sldId id="4508" r:id="rId4254"/>
    <p:sldId id="4509" r:id="rId4255"/>
    <p:sldId id="4510" r:id="rId4256"/>
    <p:sldId id="4511" r:id="rId4257"/>
    <p:sldId id="4512" r:id="rId4258"/>
    <p:sldId id="4513" r:id="rId4259"/>
    <p:sldId id="4514" r:id="rId4260"/>
    <p:sldId id="4515" r:id="rId4261"/>
    <p:sldId id="4516" r:id="rId4262"/>
    <p:sldId id="4517" r:id="rId4263"/>
    <p:sldId id="4518" r:id="rId4264"/>
    <p:sldId id="4519" r:id="rId4265"/>
    <p:sldId id="4520" r:id="rId4266"/>
    <p:sldId id="4521" r:id="rId4267"/>
    <p:sldId id="4522" r:id="rId4268"/>
    <p:sldId id="4523" r:id="rId4269"/>
    <p:sldId id="4524" r:id="rId4270"/>
    <p:sldId id="4525" r:id="rId4271"/>
    <p:sldId id="4526" r:id="rId4272"/>
    <p:sldId id="4527" r:id="rId4273"/>
    <p:sldId id="4528" r:id="rId4274"/>
    <p:sldId id="4529" r:id="rId4275"/>
    <p:sldId id="4530" r:id="rId4276"/>
    <p:sldId id="4531" r:id="rId4277"/>
    <p:sldId id="4532" r:id="rId4278"/>
    <p:sldId id="4533" r:id="rId4279"/>
    <p:sldId id="4534" r:id="rId4280"/>
    <p:sldId id="4535" r:id="rId4281"/>
    <p:sldId id="4536" r:id="rId4282"/>
    <p:sldId id="4537" r:id="rId4283"/>
    <p:sldId id="4538" r:id="rId4284"/>
    <p:sldId id="4539" r:id="rId4285"/>
    <p:sldId id="4540" r:id="rId4286"/>
    <p:sldId id="4541" r:id="rId4287"/>
    <p:sldId id="4542" r:id="rId4288"/>
    <p:sldId id="4543" r:id="rId4289"/>
    <p:sldId id="4544" r:id="rId4290"/>
    <p:sldId id="4545" r:id="rId4291"/>
    <p:sldId id="4546" r:id="rId4292"/>
    <p:sldId id="4547" r:id="rId4293"/>
    <p:sldId id="4548" r:id="rId4294"/>
    <p:sldId id="4549" r:id="rId4295"/>
    <p:sldId id="4550" r:id="rId4296"/>
    <p:sldId id="4551" r:id="rId4297"/>
    <p:sldId id="4552" r:id="rId4298"/>
    <p:sldId id="4553" r:id="rId4299"/>
    <p:sldId id="4554" r:id="rId4300"/>
    <p:sldId id="4555" r:id="rId4301"/>
    <p:sldId id="4556" r:id="rId4302"/>
    <p:sldId id="4557" r:id="rId4303"/>
    <p:sldId id="4558" r:id="rId4304"/>
    <p:sldId id="4559" r:id="rId4305"/>
    <p:sldId id="4560" r:id="rId4306"/>
    <p:sldId id="4561" r:id="rId4307"/>
    <p:sldId id="4562" r:id="rId4308"/>
    <p:sldId id="4563" r:id="rId4309"/>
    <p:sldId id="4564" r:id="rId4310"/>
    <p:sldId id="4565" r:id="rId4311"/>
    <p:sldId id="4566" r:id="rId4312"/>
    <p:sldId id="4567" r:id="rId4313"/>
    <p:sldId id="4568" r:id="rId4314"/>
    <p:sldId id="4569" r:id="rId4315"/>
    <p:sldId id="4570" r:id="rId4316"/>
    <p:sldId id="4571" r:id="rId4317"/>
    <p:sldId id="4572" r:id="rId4318"/>
    <p:sldId id="4573" r:id="rId4319"/>
    <p:sldId id="4574" r:id="rId4320"/>
    <p:sldId id="4575" r:id="rId4321"/>
    <p:sldId id="4576" r:id="rId4322"/>
    <p:sldId id="4577" r:id="rId4323"/>
    <p:sldId id="4578" r:id="rId4324"/>
    <p:sldId id="4579" r:id="rId4325"/>
    <p:sldId id="4580" r:id="rId4326"/>
    <p:sldId id="4581" r:id="rId4327"/>
    <p:sldId id="4582" r:id="rId4328"/>
    <p:sldId id="4583" r:id="rId4329"/>
    <p:sldId id="4584" r:id="rId4330"/>
    <p:sldId id="4585" r:id="rId4331"/>
    <p:sldId id="4586" r:id="rId4332"/>
    <p:sldId id="4587" r:id="rId4333"/>
    <p:sldId id="4588" r:id="rId4334"/>
    <p:sldId id="4589" r:id="rId4335"/>
    <p:sldId id="4590" r:id="rId4336"/>
    <p:sldId id="4591" r:id="rId4337"/>
    <p:sldId id="4592" r:id="rId4338"/>
    <p:sldId id="4593" r:id="rId4339"/>
    <p:sldId id="4594" r:id="rId4340"/>
    <p:sldId id="4595" r:id="rId4341"/>
    <p:sldId id="4596" r:id="rId4342"/>
    <p:sldId id="4597" r:id="rId4343"/>
    <p:sldId id="4598" r:id="rId4344"/>
    <p:sldId id="4599" r:id="rId4345"/>
    <p:sldId id="4600" r:id="rId4346"/>
    <p:sldId id="4601" r:id="rId4347"/>
    <p:sldId id="4602" r:id="rId4348"/>
    <p:sldId id="4603" r:id="rId4349"/>
    <p:sldId id="4604" r:id="rId4350"/>
    <p:sldId id="4605" r:id="rId4351"/>
    <p:sldId id="4606" r:id="rId4352"/>
    <p:sldId id="4607" r:id="rId4353"/>
    <p:sldId id="4608" r:id="rId4354"/>
    <p:sldId id="4609" r:id="rId4355"/>
    <p:sldId id="4610" r:id="rId4356"/>
    <p:sldId id="4611" r:id="rId4357"/>
    <p:sldId id="4612" r:id="rId4358"/>
    <p:sldId id="4613" r:id="rId4359"/>
    <p:sldId id="4614" r:id="rId4360"/>
    <p:sldId id="4615" r:id="rId4361"/>
    <p:sldId id="4616" r:id="rId4362"/>
    <p:sldId id="4617" r:id="rId4363"/>
    <p:sldId id="4618" r:id="rId4364"/>
    <p:sldId id="4619" r:id="rId4365"/>
    <p:sldId id="4620" r:id="rId4366"/>
    <p:sldId id="4621" r:id="rId4367"/>
    <p:sldId id="4622" r:id="rId4368"/>
    <p:sldId id="4623" r:id="rId4369"/>
    <p:sldId id="4624" r:id="rId4370"/>
    <p:sldId id="4625" r:id="rId4371"/>
    <p:sldId id="4626" r:id="rId4372"/>
    <p:sldId id="4627" r:id="rId4373"/>
    <p:sldId id="4628" r:id="rId4374"/>
    <p:sldId id="4629" r:id="rId4375"/>
    <p:sldId id="4630" r:id="rId4376"/>
    <p:sldId id="4631" r:id="rId4377"/>
    <p:sldId id="4632" r:id="rId4378"/>
    <p:sldId id="4633" r:id="rId4379"/>
    <p:sldId id="4634" r:id="rId4380"/>
    <p:sldId id="4635" r:id="rId438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26.xml"/><Relationship Id="rId3182" Type="http://schemas.openxmlformats.org/officeDocument/2006/relationships/slide" Target="slides/slide3181.xml"/><Relationship Id="rId4233" Type="http://schemas.openxmlformats.org/officeDocument/2006/relationships/slide" Target="slides/slide4232.xml"/><Relationship Id="rId3999" Type="http://schemas.openxmlformats.org/officeDocument/2006/relationships/slide" Target="slides/slide3998.xml"/><Relationship Id="rId4300" Type="http://schemas.openxmlformats.org/officeDocument/2006/relationships/slide" Target="slides/slide4299.xml"/><Relationship Id="rId170" Type="http://schemas.openxmlformats.org/officeDocument/2006/relationships/slide" Target="slides/slide169.xml"/><Relationship Id="rId987" Type="http://schemas.openxmlformats.org/officeDocument/2006/relationships/slide" Target="slides/slide986.xml"/><Relationship Id="rId2668" Type="http://schemas.openxmlformats.org/officeDocument/2006/relationships/slide" Target="slides/slide2667.xml"/><Relationship Id="rId3719" Type="http://schemas.openxmlformats.org/officeDocument/2006/relationships/slide" Target="slides/slide3718.xml"/><Relationship Id="rId4090" Type="http://schemas.openxmlformats.org/officeDocument/2006/relationships/slide" Target="slides/slide4089.xml"/><Relationship Id="rId1684" Type="http://schemas.openxmlformats.org/officeDocument/2006/relationships/slide" Target="slides/slide1683.xml"/><Relationship Id="rId2735" Type="http://schemas.openxmlformats.org/officeDocument/2006/relationships/slide" Target="slides/slide2734.xml"/><Relationship Id="rId707" Type="http://schemas.openxmlformats.org/officeDocument/2006/relationships/slide" Target="slides/slide706.xml"/><Relationship Id="rId1337" Type="http://schemas.openxmlformats.org/officeDocument/2006/relationships/slide" Target="slides/slide1336.xml"/><Relationship Id="rId1751" Type="http://schemas.openxmlformats.org/officeDocument/2006/relationships/slide" Target="slides/slide1750.xml"/><Relationship Id="rId2802" Type="http://schemas.openxmlformats.org/officeDocument/2006/relationships/slide" Target="slides/slide2801.xml"/><Relationship Id="rId43" Type="http://schemas.openxmlformats.org/officeDocument/2006/relationships/slide" Target="slides/slide42.xml"/><Relationship Id="rId1404" Type="http://schemas.openxmlformats.org/officeDocument/2006/relationships/slide" Target="slides/slide1403.xml"/><Relationship Id="rId3576" Type="http://schemas.openxmlformats.org/officeDocument/2006/relationships/slide" Target="slides/slide3575.xml"/><Relationship Id="rId497" Type="http://schemas.openxmlformats.org/officeDocument/2006/relationships/slide" Target="slides/slide496.xml"/><Relationship Id="rId2178" Type="http://schemas.openxmlformats.org/officeDocument/2006/relationships/slide" Target="slides/slide2177.xml"/><Relationship Id="rId3229" Type="http://schemas.openxmlformats.org/officeDocument/2006/relationships/slide" Target="slides/slide3228.xml"/><Relationship Id="rId3990" Type="http://schemas.openxmlformats.org/officeDocument/2006/relationships/slide" Target="slides/slide3989.xml"/><Relationship Id="rId1194" Type="http://schemas.openxmlformats.org/officeDocument/2006/relationships/slide" Target="slides/slide1193.xml"/><Relationship Id="rId2592" Type="http://schemas.openxmlformats.org/officeDocument/2006/relationships/slide" Target="slides/slide2591.xml"/><Relationship Id="rId3643" Type="http://schemas.openxmlformats.org/officeDocument/2006/relationships/slide" Target="slides/slide3642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2245" Type="http://schemas.openxmlformats.org/officeDocument/2006/relationships/slide" Target="slides/slide2244.xml"/><Relationship Id="rId3710" Type="http://schemas.openxmlformats.org/officeDocument/2006/relationships/slide" Target="slides/slide3709.xml"/><Relationship Id="rId631" Type="http://schemas.openxmlformats.org/officeDocument/2006/relationships/slide" Target="slides/slide630.xml"/><Relationship Id="rId1261" Type="http://schemas.openxmlformats.org/officeDocument/2006/relationships/slide" Target="slides/slide1260.xml"/><Relationship Id="rId2312" Type="http://schemas.openxmlformats.org/officeDocument/2006/relationships/slide" Target="slides/slide2311.xml"/><Relationship Id="rId3086" Type="http://schemas.openxmlformats.org/officeDocument/2006/relationships/slide" Target="slides/slide3085.xml"/><Relationship Id="rId4137" Type="http://schemas.openxmlformats.org/officeDocument/2006/relationships/slide" Target="slides/slide4136.xml"/><Relationship Id="rId3153" Type="http://schemas.openxmlformats.org/officeDocument/2006/relationships/slide" Target="slides/slide3152.xml"/><Relationship Id="rId4204" Type="http://schemas.openxmlformats.org/officeDocument/2006/relationships/slide" Target="slides/slide4203.xml"/><Relationship Id="rId141" Type="http://schemas.openxmlformats.org/officeDocument/2006/relationships/slide" Target="slides/slide140.xml"/><Relationship Id="rId3220" Type="http://schemas.openxmlformats.org/officeDocument/2006/relationships/slide" Target="slides/slide3219.xml"/><Relationship Id="rId7" Type="http://schemas.openxmlformats.org/officeDocument/2006/relationships/slide" Target="slides/slide6.xml"/><Relationship Id="rId2986" Type="http://schemas.openxmlformats.org/officeDocument/2006/relationships/slide" Target="slides/slide2985.xml"/><Relationship Id="rId958" Type="http://schemas.openxmlformats.org/officeDocument/2006/relationships/slide" Target="slides/slide957.xml"/><Relationship Id="rId1588" Type="http://schemas.openxmlformats.org/officeDocument/2006/relationships/slide" Target="slides/slide1587.xml"/><Relationship Id="rId2639" Type="http://schemas.openxmlformats.org/officeDocument/2006/relationships/slide" Target="slides/slide2638.xml"/><Relationship Id="rId1655" Type="http://schemas.openxmlformats.org/officeDocument/2006/relationships/slide" Target="slides/slide1654.xml"/><Relationship Id="rId2706" Type="http://schemas.openxmlformats.org/officeDocument/2006/relationships/slide" Target="slides/slide2705.xml"/><Relationship Id="rId4061" Type="http://schemas.openxmlformats.org/officeDocument/2006/relationships/slide" Target="slides/slide4060.xml"/><Relationship Id="rId1308" Type="http://schemas.openxmlformats.org/officeDocument/2006/relationships/slide" Target="slides/slide1307.xml"/><Relationship Id="rId1722" Type="http://schemas.openxmlformats.org/officeDocument/2006/relationships/slide" Target="slides/slide1721.xml"/><Relationship Id="rId14" Type="http://schemas.openxmlformats.org/officeDocument/2006/relationships/slide" Target="slides/slide13.xml"/><Relationship Id="rId3894" Type="http://schemas.openxmlformats.org/officeDocument/2006/relationships/slide" Target="slides/slide3893.xml"/><Relationship Id="rId2496" Type="http://schemas.openxmlformats.org/officeDocument/2006/relationships/slide" Target="slides/slide2495.xml"/><Relationship Id="rId3547" Type="http://schemas.openxmlformats.org/officeDocument/2006/relationships/slide" Target="slides/slide3546.xml"/><Relationship Id="rId3961" Type="http://schemas.openxmlformats.org/officeDocument/2006/relationships/slide" Target="slides/slide3960.xml"/><Relationship Id="rId468" Type="http://schemas.openxmlformats.org/officeDocument/2006/relationships/slide" Target="slides/slide467.xml"/><Relationship Id="rId882" Type="http://schemas.openxmlformats.org/officeDocument/2006/relationships/slide" Target="slides/slide881.xml"/><Relationship Id="rId1098" Type="http://schemas.openxmlformats.org/officeDocument/2006/relationships/slide" Target="slides/slide1097.xml"/><Relationship Id="rId2149" Type="http://schemas.openxmlformats.org/officeDocument/2006/relationships/slide" Target="slides/slide2148.xml"/><Relationship Id="rId2563" Type="http://schemas.openxmlformats.org/officeDocument/2006/relationships/slide" Target="slides/slide2562.xml"/><Relationship Id="rId3614" Type="http://schemas.openxmlformats.org/officeDocument/2006/relationships/slide" Target="slides/slide3613.xml"/><Relationship Id="rId535" Type="http://schemas.openxmlformats.org/officeDocument/2006/relationships/slide" Target="slides/slide534.xml"/><Relationship Id="rId1165" Type="http://schemas.openxmlformats.org/officeDocument/2006/relationships/slide" Target="slides/slide1164.xml"/><Relationship Id="rId2216" Type="http://schemas.openxmlformats.org/officeDocument/2006/relationships/slide" Target="slides/slide2215.xml"/><Relationship Id="rId2630" Type="http://schemas.openxmlformats.org/officeDocument/2006/relationships/slide" Target="slides/slide2629.xml"/><Relationship Id="rId602" Type="http://schemas.openxmlformats.org/officeDocument/2006/relationships/slide" Target="slides/slide601.xml"/><Relationship Id="rId1232" Type="http://schemas.openxmlformats.org/officeDocument/2006/relationships/slide" Target="slides/slide1231.xml"/><Relationship Id="rId3057" Type="http://schemas.openxmlformats.org/officeDocument/2006/relationships/slide" Target="slides/slide3056.xml"/><Relationship Id="rId4108" Type="http://schemas.openxmlformats.org/officeDocument/2006/relationships/slide" Target="slides/slide4107.xml"/><Relationship Id="rId3471" Type="http://schemas.openxmlformats.org/officeDocument/2006/relationships/slide" Target="slides/slide3470.xml"/><Relationship Id="rId392" Type="http://schemas.openxmlformats.org/officeDocument/2006/relationships/slide" Target="slides/slide391.xml"/><Relationship Id="rId2073" Type="http://schemas.openxmlformats.org/officeDocument/2006/relationships/slide" Target="slides/slide2072.xml"/><Relationship Id="rId3124" Type="http://schemas.openxmlformats.org/officeDocument/2006/relationships/slide" Target="slides/slide3123.xml"/><Relationship Id="rId2140" Type="http://schemas.openxmlformats.org/officeDocument/2006/relationships/slide" Target="slides/slide2139.xml"/><Relationship Id="rId112" Type="http://schemas.openxmlformats.org/officeDocument/2006/relationships/slide" Target="slides/slide111.xml"/><Relationship Id="rId2957" Type="http://schemas.openxmlformats.org/officeDocument/2006/relationships/slide" Target="slides/slide2956.xml"/><Relationship Id="rId929" Type="http://schemas.openxmlformats.org/officeDocument/2006/relationships/slide" Target="slides/slide928.xml"/><Relationship Id="rId1559" Type="http://schemas.openxmlformats.org/officeDocument/2006/relationships/slide" Target="slides/slide1558.xml"/><Relationship Id="rId1973" Type="http://schemas.openxmlformats.org/officeDocument/2006/relationships/slide" Target="slides/slide1972.xml"/><Relationship Id="rId4032" Type="http://schemas.openxmlformats.org/officeDocument/2006/relationships/slide" Target="slides/slide4031.xml"/><Relationship Id="rId1626" Type="http://schemas.openxmlformats.org/officeDocument/2006/relationships/slide" Target="slides/slide1625.xml"/><Relationship Id="rId3798" Type="http://schemas.openxmlformats.org/officeDocument/2006/relationships/slide" Target="slides/slide3797.xml"/><Relationship Id="rId3865" Type="http://schemas.openxmlformats.org/officeDocument/2006/relationships/slide" Target="slides/slide3864.xml"/><Relationship Id="rId786" Type="http://schemas.openxmlformats.org/officeDocument/2006/relationships/slide" Target="slides/slide785.xml"/><Relationship Id="rId2467" Type="http://schemas.openxmlformats.org/officeDocument/2006/relationships/slide" Target="slides/slide2466.xml"/><Relationship Id="rId3518" Type="http://schemas.openxmlformats.org/officeDocument/2006/relationships/slide" Target="slides/slide3517.xml"/><Relationship Id="rId439" Type="http://schemas.openxmlformats.org/officeDocument/2006/relationships/slide" Target="slides/slide438.xml"/><Relationship Id="rId1069" Type="http://schemas.openxmlformats.org/officeDocument/2006/relationships/slide" Target="slides/slide1068.xml"/><Relationship Id="rId1483" Type="http://schemas.openxmlformats.org/officeDocument/2006/relationships/slide" Target="slides/slide1482.xml"/><Relationship Id="rId2881" Type="http://schemas.openxmlformats.org/officeDocument/2006/relationships/slide" Target="slides/slide2880.xml"/><Relationship Id="rId3932" Type="http://schemas.openxmlformats.org/officeDocument/2006/relationships/slide" Target="slides/slide3931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1136" Type="http://schemas.openxmlformats.org/officeDocument/2006/relationships/slide" Target="slides/slide1135.xml"/><Relationship Id="rId2534" Type="http://schemas.openxmlformats.org/officeDocument/2006/relationships/slide" Target="slides/slide2533.xml"/><Relationship Id="rId920" Type="http://schemas.openxmlformats.org/officeDocument/2006/relationships/slide" Target="slides/slide919.xml"/><Relationship Id="rId1550" Type="http://schemas.openxmlformats.org/officeDocument/2006/relationships/slide" Target="slides/slide1549.xml"/><Relationship Id="rId2601" Type="http://schemas.openxmlformats.org/officeDocument/2006/relationships/slide" Target="slides/slide2600.xml"/><Relationship Id="rId1203" Type="http://schemas.openxmlformats.org/officeDocument/2006/relationships/slide" Target="slides/slide1202.xml"/><Relationship Id="rId4359" Type="http://schemas.openxmlformats.org/officeDocument/2006/relationships/slide" Target="slides/slide4358.xml"/><Relationship Id="rId3375" Type="http://schemas.openxmlformats.org/officeDocument/2006/relationships/slide" Target="slides/slide3374.xml"/><Relationship Id="rId296" Type="http://schemas.openxmlformats.org/officeDocument/2006/relationships/slide" Target="slides/slide295.xml"/><Relationship Id="rId2391" Type="http://schemas.openxmlformats.org/officeDocument/2006/relationships/slide" Target="slides/slide2390.xml"/><Relationship Id="rId3028" Type="http://schemas.openxmlformats.org/officeDocument/2006/relationships/slide" Target="slides/slide3027.xml"/><Relationship Id="rId3442" Type="http://schemas.openxmlformats.org/officeDocument/2006/relationships/slide" Target="slides/slide3441.xml"/><Relationship Id="rId363" Type="http://schemas.openxmlformats.org/officeDocument/2006/relationships/slide" Target="slides/slide362.xml"/><Relationship Id="rId2044" Type="http://schemas.openxmlformats.org/officeDocument/2006/relationships/slide" Target="slides/slide2043.xml"/><Relationship Id="rId430" Type="http://schemas.openxmlformats.org/officeDocument/2006/relationships/slide" Target="slides/slide429.xml"/><Relationship Id="rId1060" Type="http://schemas.openxmlformats.org/officeDocument/2006/relationships/slide" Target="slides/slide1059.xml"/><Relationship Id="rId2111" Type="http://schemas.openxmlformats.org/officeDocument/2006/relationships/slide" Target="slides/slide2110.xml"/><Relationship Id="rId1877" Type="http://schemas.openxmlformats.org/officeDocument/2006/relationships/slide" Target="slides/slide1876.xml"/><Relationship Id="rId2928" Type="http://schemas.openxmlformats.org/officeDocument/2006/relationships/slide" Target="slides/slide2927.xml"/><Relationship Id="rId4283" Type="http://schemas.openxmlformats.org/officeDocument/2006/relationships/slide" Target="slides/slide4282.xml"/><Relationship Id="rId1944" Type="http://schemas.openxmlformats.org/officeDocument/2006/relationships/slide" Target="slides/slide1943.xml"/><Relationship Id="rId4350" Type="http://schemas.openxmlformats.org/officeDocument/2006/relationships/slide" Target="slides/slide4349.xml"/><Relationship Id="rId4003" Type="http://schemas.openxmlformats.org/officeDocument/2006/relationships/slide" Target="slides/slide4002.xml"/><Relationship Id="rId3769" Type="http://schemas.openxmlformats.org/officeDocument/2006/relationships/slide" Target="slides/slide3768.xml"/><Relationship Id="rId2785" Type="http://schemas.openxmlformats.org/officeDocument/2006/relationships/slide" Target="slides/slide2784.xml"/><Relationship Id="rId3836" Type="http://schemas.openxmlformats.org/officeDocument/2006/relationships/slide" Target="slides/slide3835.xml"/><Relationship Id="rId757" Type="http://schemas.openxmlformats.org/officeDocument/2006/relationships/slide" Target="slides/slide756.xml"/><Relationship Id="rId1387" Type="http://schemas.openxmlformats.org/officeDocument/2006/relationships/slide" Target="slides/slide1386.xml"/><Relationship Id="rId2438" Type="http://schemas.openxmlformats.org/officeDocument/2006/relationships/slide" Target="slides/slide2437.xml"/><Relationship Id="rId2852" Type="http://schemas.openxmlformats.org/officeDocument/2006/relationships/slide" Target="slides/slide2851.xml"/><Relationship Id="rId3903" Type="http://schemas.openxmlformats.org/officeDocument/2006/relationships/slide" Target="slides/slide3902.xml"/><Relationship Id="rId93" Type="http://schemas.openxmlformats.org/officeDocument/2006/relationships/slide" Target="slides/slide92.xml"/><Relationship Id="rId824" Type="http://schemas.openxmlformats.org/officeDocument/2006/relationships/slide" Target="slides/slide823.xml"/><Relationship Id="rId1454" Type="http://schemas.openxmlformats.org/officeDocument/2006/relationships/slide" Target="slides/slide1453.xml"/><Relationship Id="rId2505" Type="http://schemas.openxmlformats.org/officeDocument/2006/relationships/slide" Target="slides/slide2504.xml"/><Relationship Id="rId1107" Type="http://schemas.openxmlformats.org/officeDocument/2006/relationships/slide" Target="slides/slide1106.xml"/><Relationship Id="rId1521" Type="http://schemas.openxmlformats.org/officeDocument/2006/relationships/slide" Target="slides/slide1520.xml"/><Relationship Id="rId3279" Type="http://schemas.openxmlformats.org/officeDocument/2006/relationships/slide" Target="slides/slide3278.xml"/><Relationship Id="rId3693" Type="http://schemas.openxmlformats.org/officeDocument/2006/relationships/slide" Target="slides/slide3692.xml"/><Relationship Id="rId2295" Type="http://schemas.openxmlformats.org/officeDocument/2006/relationships/slide" Target="slides/slide2294.xml"/><Relationship Id="rId3346" Type="http://schemas.openxmlformats.org/officeDocument/2006/relationships/slide" Target="slides/slide3345.xml"/><Relationship Id="rId267" Type="http://schemas.openxmlformats.org/officeDocument/2006/relationships/slide" Target="slides/slide266.xml"/><Relationship Id="rId3760" Type="http://schemas.openxmlformats.org/officeDocument/2006/relationships/slide" Target="slides/slide3759.xml"/><Relationship Id="rId681" Type="http://schemas.openxmlformats.org/officeDocument/2006/relationships/slide" Target="slides/slide680.xml"/><Relationship Id="rId2362" Type="http://schemas.openxmlformats.org/officeDocument/2006/relationships/slide" Target="slides/slide2361.xml"/><Relationship Id="rId3413" Type="http://schemas.openxmlformats.org/officeDocument/2006/relationships/slide" Target="slides/slide3412.xml"/><Relationship Id="rId334" Type="http://schemas.openxmlformats.org/officeDocument/2006/relationships/slide" Target="slides/slide333.xml"/><Relationship Id="rId2015" Type="http://schemas.openxmlformats.org/officeDocument/2006/relationships/slide" Target="slides/slide2014.xml"/><Relationship Id="rId401" Type="http://schemas.openxmlformats.org/officeDocument/2006/relationships/slide" Target="slides/slide400.xml"/><Relationship Id="rId1031" Type="http://schemas.openxmlformats.org/officeDocument/2006/relationships/slide" Target="slides/slide1030.xml"/><Relationship Id="rId4187" Type="http://schemas.openxmlformats.org/officeDocument/2006/relationships/slide" Target="slides/slide4186.xml"/><Relationship Id="rId4254" Type="http://schemas.openxmlformats.org/officeDocument/2006/relationships/slide" Target="slides/slide4253.xml"/><Relationship Id="rId1848" Type="http://schemas.openxmlformats.org/officeDocument/2006/relationships/slide" Target="slides/slide1847.xml"/><Relationship Id="rId3270" Type="http://schemas.openxmlformats.org/officeDocument/2006/relationships/slide" Target="slides/slide3269.xml"/><Relationship Id="rId4321" Type="http://schemas.openxmlformats.org/officeDocument/2006/relationships/slide" Target="slides/slide4320.xml"/><Relationship Id="rId191" Type="http://schemas.openxmlformats.org/officeDocument/2006/relationships/slide" Target="slides/slide190.xml"/><Relationship Id="rId1915" Type="http://schemas.openxmlformats.org/officeDocument/2006/relationships/slide" Target="slides/slide1914.xml"/><Relationship Id="rId2689" Type="http://schemas.openxmlformats.org/officeDocument/2006/relationships/slide" Target="slides/slide2688.xml"/><Relationship Id="rId2756" Type="http://schemas.openxmlformats.org/officeDocument/2006/relationships/slide" Target="slides/slide2755.xml"/><Relationship Id="rId3807" Type="http://schemas.openxmlformats.org/officeDocument/2006/relationships/slide" Target="slides/slide3806.xml"/><Relationship Id="rId728" Type="http://schemas.openxmlformats.org/officeDocument/2006/relationships/slide" Target="slides/slide727.xml"/><Relationship Id="rId1358" Type="http://schemas.openxmlformats.org/officeDocument/2006/relationships/slide" Target="slides/slide1357.xml"/><Relationship Id="rId1772" Type="http://schemas.openxmlformats.org/officeDocument/2006/relationships/slide" Target="slides/slide1771.xml"/><Relationship Id="rId2409" Type="http://schemas.openxmlformats.org/officeDocument/2006/relationships/slide" Target="slides/slide2408.xml"/><Relationship Id="rId64" Type="http://schemas.openxmlformats.org/officeDocument/2006/relationships/slide" Target="slides/slide63.xml"/><Relationship Id="rId1425" Type="http://schemas.openxmlformats.org/officeDocument/2006/relationships/slide" Target="slides/slide1424.xml"/><Relationship Id="rId2823" Type="http://schemas.openxmlformats.org/officeDocument/2006/relationships/slide" Target="slides/slide2822.xml"/><Relationship Id="rId2199" Type="http://schemas.openxmlformats.org/officeDocument/2006/relationships/slide" Target="slides/slide2198.xml"/><Relationship Id="rId3597" Type="http://schemas.openxmlformats.org/officeDocument/2006/relationships/slide" Target="slides/slide3596.xml"/><Relationship Id="rId3457" Type="http://schemas.openxmlformats.org/officeDocument/2006/relationships/slide" Target="slides/slide3456.xml"/><Relationship Id="rId3664" Type="http://schemas.openxmlformats.org/officeDocument/2006/relationships/slide" Target="slides/slide3663.xml"/><Relationship Id="rId3871" Type="http://schemas.openxmlformats.org/officeDocument/2006/relationships/slide" Target="slides/slide3870.xml"/><Relationship Id="rId378" Type="http://schemas.openxmlformats.org/officeDocument/2006/relationships/slide" Target="slides/slide377.xml"/><Relationship Id="rId585" Type="http://schemas.openxmlformats.org/officeDocument/2006/relationships/slide" Target="slides/slide584.xml"/><Relationship Id="rId792" Type="http://schemas.openxmlformats.org/officeDocument/2006/relationships/slide" Target="slides/slide791.xml"/><Relationship Id="rId2059" Type="http://schemas.openxmlformats.org/officeDocument/2006/relationships/slide" Target="slides/slide2058.xml"/><Relationship Id="rId2266" Type="http://schemas.openxmlformats.org/officeDocument/2006/relationships/slide" Target="slides/slide2265.xml"/><Relationship Id="rId2473" Type="http://schemas.openxmlformats.org/officeDocument/2006/relationships/slide" Target="slides/slide2472.xml"/><Relationship Id="rId2680" Type="http://schemas.openxmlformats.org/officeDocument/2006/relationships/slide" Target="slides/slide2679.xml"/><Relationship Id="rId3317" Type="http://schemas.openxmlformats.org/officeDocument/2006/relationships/slide" Target="slides/slide3316.xml"/><Relationship Id="rId3524" Type="http://schemas.openxmlformats.org/officeDocument/2006/relationships/slide" Target="slides/slide3523.xml"/><Relationship Id="rId3731" Type="http://schemas.openxmlformats.org/officeDocument/2006/relationships/slide" Target="slides/slide3730.xml"/><Relationship Id="rId238" Type="http://schemas.openxmlformats.org/officeDocument/2006/relationships/slide" Target="slides/slide237.xml"/><Relationship Id="rId445" Type="http://schemas.openxmlformats.org/officeDocument/2006/relationships/slide" Target="slides/slide444.xml"/><Relationship Id="rId652" Type="http://schemas.openxmlformats.org/officeDocument/2006/relationships/slide" Target="slides/slide651.xml"/><Relationship Id="rId1075" Type="http://schemas.openxmlformats.org/officeDocument/2006/relationships/slide" Target="slides/slide1074.xml"/><Relationship Id="rId1282" Type="http://schemas.openxmlformats.org/officeDocument/2006/relationships/slide" Target="slides/slide1281.xml"/><Relationship Id="rId2126" Type="http://schemas.openxmlformats.org/officeDocument/2006/relationships/slide" Target="slides/slide2125.xml"/><Relationship Id="rId2333" Type="http://schemas.openxmlformats.org/officeDocument/2006/relationships/slide" Target="slides/slide2332.xml"/><Relationship Id="rId2540" Type="http://schemas.openxmlformats.org/officeDocument/2006/relationships/slide" Target="slides/slide2539.xml"/><Relationship Id="rId305" Type="http://schemas.openxmlformats.org/officeDocument/2006/relationships/slide" Target="slides/slide304.xml"/><Relationship Id="rId512" Type="http://schemas.openxmlformats.org/officeDocument/2006/relationships/slide" Target="slides/slide511.xml"/><Relationship Id="rId1142" Type="http://schemas.openxmlformats.org/officeDocument/2006/relationships/slide" Target="slides/slide1141.xml"/><Relationship Id="rId2400" Type="http://schemas.openxmlformats.org/officeDocument/2006/relationships/slide" Target="slides/slide2399.xml"/><Relationship Id="rId4298" Type="http://schemas.openxmlformats.org/officeDocument/2006/relationships/slide" Target="slides/slide4297.xml"/><Relationship Id="rId1002" Type="http://schemas.openxmlformats.org/officeDocument/2006/relationships/slide" Target="slides/slide1001.xml"/><Relationship Id="rId4158" Type="http://schemas.openxmlformats.org/officeDocument/2006/relationships/slide" Target="slides/slide4157.xml"/><Relationship Id="rId4365" Type="http://schemas.openxmlformats.org/officeDocument/2006/relationships/slide" Target="slides/slide4364.xml"/><Relationship Id="rId1959" Type="http://schemas.openxmlformats.org/officeDocument/2006/relationships/slide" Target="slides/slide1958.xml"/><Relationship Id="rId3174" Type="http://schemas.openxmlformats.org/officeDocument/2006/relationships/slide" Target="slides/slide3173.xml"/><Relationship Id="rId4018" Type="http://schemas.openxmlformats.org/officeDocument/2006/relationships/slide" Target="slides/slide4017.xml"/><Relationship Id="rId1819" Type="http://schemas.openxmlformats.org/officeDocument/2006/relationships/slide" Target="slides/slide1818.xml"/><Relationship Id="rId3381" Type="http://schemas.openxmlformats.org/officeDocument/2006/relationships/slide" Target="slides/slide3380.xml"/><Relationship Id="rId4225" Type="http://schemas.openxmlformats.org/officeDocument/2006/relationships/slide" Target="slides/slide4224.xml"/><Relationship Id="rId2190" Type="http://schemas.openxmlformats.org/officeDocument/2006/relationships/slide" Target="slides/slide2189.xml"/><Relationship Id="rId3034" Type="http://schemas.openxmlformats.org/officeDocument/2006/relationships/slide" Target="slides/slide3033.xml"/><Relationship Id="rId3241" Type="http://schemas.openxmlformats.org/officeDocument/2006/relationships/slide" Target="slides/slide3240.xml"/><Relationship Id="rId162" Type="http://schemas.openxmlformats.org/officeDocument/2006/relationships/slide" Target="slides/slide161.xml"/><Relationship Id="rId2050" Type="http://schemas.openxmlformats.org/officeDocument/2006/relationships/slide" Target="slides/slide2049.xml"/><Relationship Id="rId3101" Type="http://schemas.openxmlformats.org/officeDocument/2006/relationships/slide" Target="slides/slide3100.xml"/><Relationship Id="rId979" Type="http://schemas.openxmlformats.org/officeDocument/2006/relationships/slide" Target="slides/slide978.xml"/><Relationship Id="rId839" Type="http://schemas.openxmlformats.org/officeDocument/2006/relationships/slide" Target="slides/slide838.xml"/><Relationship Id="rId1469" Type="http://schemas.openxmlformats.org/officeDocument/2006/relationships/slide" Target="slides/slide1468.xml"/><Relationship Id="rId2867" Type="http://schemas.openxmlformats.org/officeDocument/2006/relationships/slide" Target="slides/slide2866.xml"/><Relationship Id="rId3918" Type="http://schemas.openxmlformats.org/officeDocument/2006/relationships/slide" Target="slides/slide3917.xml"/><Relationship Id="rId4082" Type="http://schemas.openxmlformats.org/officeDocument/2006/relationships/slide" Target="slides/slide4081.xml"/><Relationship Id="rId1676" Type="http://schemas.openxmlformats.org/officeDocument/2006/relationships/slide" Target="slides/slide1675.xml"/><Relationship Id="rId1883" Type="http://schemas.openxmlformats.org/officeDocument/2006/relationships/slide" Target="slides/slide1882.xml"/><Relationship Id="rId2727" Type="http://schemas.openxmlformats.org/officeDocument/2006/relationships/slide" Target="slides/slide2726.xml"/><Relationship Id="rId2934" Type="http://schemas.openxmlformats.org/officeDocument/2006/relationships/slide" Target="slides/slide2933.xml"/><Relationship Id="rId906" Type="http://schemas.openxmlformats.org/officeDocument/2006/relationships/slide" Target="slides/slide905.xml"/><Relationship Id="rId1329" Type="http://schemas.openxmlformats.org/officeDocument/2006/relationships/slide" Target="slides/slide1328.xml"/><Relationship Id="rId1536" Type="http://schemas.openxmlformats.org/officeDocument/2006/relationships/slide" Target="slides/slide1535.xml"/><Relationship Id="rId1743" Type="http://schemas.openxmlformats.org/officeDocument/2006/relationships/slide" Target="slides/slide1742.xml"/><Relationship Id="rId1950" Type="http://schemas.openxmlformats.org/officeDocument/2006/relationships/slide" Target="slides/slide1949.xml"/><Relationship Id="rId35" Type="http://schemas.openxmlformats.org/officeDocument/2006/relationships/slide" Target="slides/slide34.xml"/><Relationship Id="rId1603" Type="http://schemas.openxmlformats.org/officeDocument/2006/relationships/slide" Target="slides/slide1602.xml"/><Relationship Id="rId1810" Type="http://schemas.openxmlformats.org/officeDocument/2006/relationships/slide" Target="slides/slide1809.xml"/><Relationship Id="rId3568" Type="http://schemas.openxmlformats.org/officeDocument/2006/relationships/slide" Target="slides/slide3567.xml"/><Relationship Id="rId3775" Type="http://schemas.openxmlformats.org/officeDocument/2006/relationships/slide" Target="slides/slide3774.xml"/><Relationship Id="rId3982" Type="http://schemas.openxmlformats.org/officeDocument/2006/relationships/slide" Target="slides/slide3981.xml"/><Relationship Id="rId489" Type="http://schemas.openxmlformats.org/officeDocument/2006/relationships/slide" Target="slides/slide488.xml"/><Relationship Id="rId696" Type="http://schemas.openxmlformats.org/officeDocument/2006/relationships/slide" Target="slides/slide695.xml"/><Relationship Id="rId2377" Type="http://schemas.openxmlformats.org/officeDocument/2006/relationships/slide" Target="slides/slide2376.xml"/><Relationship Id="rId2584" Type="http://schemas.openxmlformats.org/officeDocument/2006/relationships/slide" Target="slides/slide2583.xml"/><Relationship Id="rId2791" Type="http://schemas.openxmlformats.org/officeDocument/2006/relationships/slide" Target="slides/slide2790.xml"/><Relationship Id="rId3428" Type="http://schemas.openxmlformats.org/officeDocument/2006/relationships/slide" Target="slides/slide3427.xml"/><Relationship Id="rId3635" Type="http://schemas.openxmlformats.org/officeDocument/2006/relationships/slide" Target="slides/slide3634.xml"/><Relationship Id="rId349" Type="http://schemas.openxmlformats.org/officeDocument/2006/relationships/slide" Target="slides/slide348.xml"/><Relationship Id="rId556" Type="http://schemas.openxmlformats.org/officeDocument/2006/relationships/slide" Target="slides/slide555.xml"/><Relationship Id="rId763" Type="http://schemas.openxmlformats.org/officeDocument/2006/relationships/slide" Target="slides/slide762.xml"/><Relationship Id="rId1186" Type="http://schemas.openxmlformats.org/officeDocument/2006/relationships/slide" Target="slides/slide1185.xml"/><Relationship Id="rId1393" Type="http://schemas.openxmlformats.org/officeDocument/2006/relationships/slide" Target="slides/slide1392.xml"/><Relationship Id="rId2237" Type="http://schemas.openxmlformats.org/officeDocument/2006/relationships/slide" Target="slides/slide2236.xml"/><Relationship Id="rId2444" Type="http://schemas.openxmlformats.org/officeDocument/2006/relationships/slide" Target="slides/slide2443.xml"/><Relationship Id="rId3842" Type="http://schemas.openxmlformats.org/officeDocument/2006/relationships/slide" Target="slides/slide3841.xml"/><Relationship Id="rId209" Type="http://schemas.openxmlformats.org/officeDocument/2006/relationships/slide" Target="slides/slide208.xml"/><Relationship Id="rId416" Type="http://schemas.openxmlformats.org/officeDocument/2006/relationships/slide" Target="slides/slide415.xml"/><Relationship Id="rId970" Type="http://schemas.openxmlformats.org/officeDocument/2006/relationships/slide" Target="slides/slide969.xml"/><Relationship Id="rId1046" Type="http://schemas.openxmlformats.org/officeDocument/2006/relationships/slide" Target="slides/slide1045.xml"/><Relationship Id="rId1253" Type="http://schemas.openxmlformats.org/officeDocument/2006/relationships/slide" Target="slides/slide1252.xml"/><Relationship Id="rId2651" Type="http://schemas.openxmlformats.org/officeDocument/2006/relationships/slide" Target="slides/slide2650.xml"/><Relationship Id="rId3702" Type="http://schemas.openxmlformats.org/officeDocument/2006/relationships/slide" Target="slides/slide3701.xml"/><Relationship Id="rId623" Type="http://schemas.openxmlformats.org/officeDocument/2006/relationships/slide" Target="slides/slide622.xml"/><Relationship Id="rId830" Type="http://schemas.openxmlformats.org/officeDocument/2006/relationships/slide" Target="slides/slide829.xml"/><Relationship Id="rId1460" Type="http://schemas.openxmlformats.org/officeDocument/2006/relationships/slide" Target="slides/slide1459.xml"/><Relationship Id="rId2304" Type="http://schemas.openxmlformats.org/officeDocument/2006/relationships/slide" Target="slides/slide2303.xml"/><Relationship Id="rId2511" Type="http://schemas.openxmlformats.org/officeDocument/2006/relationships/slide" Target="slides/slide2510.xml"/><Relationship Id="rId1113" Type="http://schemas.openxmlformats.org/officeDocument/2006/relationships/slide" Target="slides/slide1112.xml"/><Relationship Id="rId1320" Type="http://schemas.openxmlformats.org/officeDocument/2006/relationships/slide" Target="slides/slide1319.xml"/><Relationship Id="rId4269" Type="http://schemas.openxmlformats.org/officeDocument/2006/relationships/slide" Target="slides/slide4268.xml"/><Relationship Id="rId3078" Type="http://schemas.openxmlformats.org/officeDocument/2006/relationships/slide" Target="slides/slide3077.xml"/><Relationship Id="rId3285" Type="http://schemas.openxmlformats.org/officeDocument/2006/relationships/slide" Target="slides/slide3284.xml"/><Relationship Id="rId3492" Type="http://schemas.openxmlformats.org/officeDocument/2006/relationships/slide" Target="slides/slide3491.xml"/><Relationship Id="rId4129" Type="http://schemas.openxmlformats.org/officeDocument/2006/relationships/slide" Target="slides/slide4128.xml"/><Relationship Id="rId4336" Type="http://schemas.openxmlformats.org/officeDocument/2006/relationships/slide" Target="slides/slide4335.xml"/><Relationship Id="rId2094" Type="http://schemas.openxmlformats.org/officeDocument/2006/relationships/slide" Target="slides/slide2093.xml"/><Relationship Id="rId3145" Type="http://schemas.openxmlformats.org/officeDocument/2006/relationships/slide" Target="slides/slide3144.xml"/><Relationship Id="rId3352" Type="http://schemas.openxmlformats.org/officeDocument/2006/relationships/slide" Target="slides/slide3351.xml"/><Relationship Id="rId273" Type="http://schemas.openxmlformats.org/officeDocument/2006/relationships/slide" Target="slides/slide272.xml"/><Relationship Id="rId480" Type="http://schemas.openxmlformats.org/officeDocument/2006/relationships/slide" Target="slides/slide479.xml"/><Relationship Id="rId2161" Type="http://schemas.openxmlformats.org/officeDocument/2006/relationships/slide" Target="slides/slide2160.xml"/><Relationship Id="rId3005" Type="http://schemas.openxmlformats.org/officeDocument/2006/relationships/slide" Target="slides/slide3004.xml"/><Relationship Id="rId3212" Type="http://schemas.openxmlformats.org/officeDocument/2006/relationships/slide" Target="slides/slide3211.xml"/><Relationship Id="rId133" Type="http://schemas.openxmlformats.org/officeDocument/2006/relationships/slide" Target="slides/slide132.xml"/><Relationship Id="rId340" Type="http://schemas.openxmlformats.org/officeDocument/2006/relationships/slide" Target="slides/slide339.xml"/><Relationship Id="rId2021" Type="http://schemas.openxmlformats.org/officeDocument/2006/relationships/slide" Target="slides/slide2020.xml"/><Relationship Id="rId200" Type="http://schemas.openxmlformats.org/officeDocument/2006/relationships/slide" Target="slides/slide199.xml"/><Relationship Id="rId2978" Type="http://schemas.openxmlformats.org/officeDocument/2006/relationships/slide" Target="slides/slide2977.xml"/><Relationship Id="rId4193" Type="http://schemas.openxmlformats.org/officeDocument/2006/relationships/slide" Target="slides/slide4192.xml"/><Relationship Id="rId1787" Type="http://schemas.openxmlformats.org/officeDocument/2006/relationships/slide" Target="slides/slide1786.xml"/><Relationship Id="rId1994" Type="http://schemas.openxmlformats.org/officeDocument/2006/relationships/slide" Target="slides/slide1993.xml"/><Relationship Id="rId2838" Type="http://schemas.openxmlformats.org/officeDocument/2006/relationships/slide" Target="slides/slide2837.xml"/><Relationship Id="rId79" Type="http://schemas.openxmlformats.org/officeDocument/2006/relationships/slide" Target="slides/slide78.xml"/><Relationship Id="rId1647" Type="http://schemas.openxmlformats.org/officeDocument/2006/relationships/slide" Target="slides/slide1646.xml"/><Relationship Id="rId1854" Type="http://schemas.openxmlformats.org/officeDocument/2006/relationships/slide" Target="slides/slide1853.xml"/><Relationship Id="rId2905" Type="http://schemas.openxmlformats.org/officeDocument/2006/relationships/slide" Target="slides/slide2904.xml"/><Relationship Id="rId4053" Type="http://schemas.openxmlformats.org/officeDocument/2006/relationships/slide" Target="slides/slide4052.xml"/><Relationship Id="rId4260" Type="http://schemas.openxmlformats.org/officeDocument/2006/relationships/slide" Target="slides/slide4259.xml"/><Relationship Id="rId1507" Type="http://schemas.openxmlformats.org/officeDocument/2006/relationships/slide" Target="slides/slide1506.xml"/><Relationship Id="rId1714" Type="http://schemas.openxmlformats.org/officeDocument/2006/relationships/slide" Target="slides/slide1713.xml"/><Relationship Id="rId4120" Type="http://schemas.openxmlformats.org/officeDocument/2006/relationships/slide" Target="slides/slide4119.xml"/><Relationship Id="rId1921" Type="http://schemas.openxmlformats.org/officeDocument/2006/relationships/slide" Target="slides/slide1920.xml"/><Relationship Id="rId3679" Type="http://schemas.openxmlformats.org/officeDocument/2006/relationships/slide" Target="slides/slide3678.xml"/><Relationship Id="rId2488" Type="http://schemas.openxmlformats.org/officeDocument/2006/relationships/slide" Target="slides/slide2487.xml"/><Relationship Id="rId3886" Type="http://schemas.openxmlformats.org/officeDocument/2006/relationships/slide" Target="slides/slide3885.xml"/><Relationship Id="rId1297" Type="http://schemas.openxmlformats.org/officeDocument/2006/relationships/slide" Target="slides/slide1296.xml"/><Relationship Id="rId2695" Type="http://schemas.openxmlformats.org/officeDocument/2006/relationships/slide" Target="slides/slide2694.xml"/><Relationship Id="rId3539" Type="http://schemas.openxmlformats.org/officeDocument/2006/relationships/slide" Target="slides/slide3538.xml"/><Relationship Id="rId3746" Type="http://schemas.openxmlformats.org/officeDocument/2006/relationships/slide" Target="slides/slide3745.xml"/><Relationship Id="rId3953" Type="http://schemas.openxmlformats.org/officeDocument/2006/relationships/slide" Target="slides/slide3952.xml"/><Relationship Id="rId667" Type="http://schemas.openxmlformats.org/officeDocument/2006/relationships/slide" Target="slides/slide666.xml"/><Relationship Id="rId874" Type="http://schemas.openxmlformats.org/officeDocument/2006/relationships/slide" Target="slides/slide873.xml"/><Relationship Id="rId2348" Type="http://schemas.openxmlformats.org/officeDocument/2006/relationships/slide" Target="slides/slide2347.xml"/><Relationship Id="rId2555" Type="http://schemas.openxmlformats.org/officeDocument/2006/relationships/slide" Target="slides/slide2554.xml"/><Relationship Id="rId2762" Type="http://schemas.openxmlformats.org/officeDocument/2006/relationships/slide" Target="slides/slide2761.xml"/><Relationship Id="rId3606" Type="http://schemas.openxmlformats.org/officeDocument/2006/relationships/slide" Target="slides/slide3605.xml"/><Relationship Id="rId3813" Type="http://schemas.openxmlformats.org/officeDocument/2006/relationships/slide" Target="slides/slide3812.xml"/><Relationship Id="rId527" Type="http://schemas.openxmlformats.org/officeDocument/2006/relationships/slide" Target="slides/slide526.xml"/><Relationship Id="rId734" Type="http://schemas.openxmlformats.org/officeDocument/2006/relationships/slide" Target="slides/slide733.xml"/><Relationship Id="rId941" Type="http://schemas.openxmlformats.org/officeDocument/2006/relationships/slide" Target="slides/slide940.xml"/><Relationship Id="rId1157" Type="http://schemas.openxmlformats.org/officeDocument/2006/relationships/slide" Target="slides/slide1156.xml"/><Relationship Id="rId1364" Type="http://schemas.openxmlformats.org/officeDocument/2006/relationships/slide" Target="slides/slide1363.xml"/><Relationship Id="rId1571" Type="http://schemas.openxmlformats.org/officeDocument/2006/relationships/slide" Target="slides/slide1570.xml"/><Relationship Id="rId2208" Type="http://schemas.openxmlformats.org/officeDocument/2006/relationships/slide" Target="slides/slide2207.xml"/><Relationship Id="rId2415" Type="http://schemas.openxmlformats.org/officeDocument/2006/relationships/slide" Target="slides/slide2414.xml"/><Relationship Id="rId2622" Type="http://schemas.openxmlformats.org/officeDocument/2006/relationships/slide" Target="slides/slide2621.xml"/><Relationship Id="rId70" Type="http://schemas.openxmlformats.org/officeDocument/2006/relationships/slide" Target="slides/slide69.xml"/><Relationship Id="rId801" Type="http://schemas.openxmlformats.org/officeDocument/2006/relationships/slide" Target="slides/slide800.xml"/><Relationship Id="rId1017" Type="http://schemas.openxmlformats.org/officeDocument/2006/relationships/slide" Target="slides/slide1016.xml"/><Relationship Id="rId1224" Type="http://schemas.openxmlformats.org/officeDocument/2006/relationships/slide" Target="slides/slide1223.xml"/><Relationship Id="rId1431" Type="http://schemas.openxmlformats.org/officeDocument/2006/relationships/slide" Target="slides/slide1430.xml"/><Relationship Id="rId3189" Type="http://schemas.openxmlformats.org/officeDocument/2006/relationships/slide" Target="slides/slide3188.xml"/><Relationship Id="rId3396" Type="http://schemas.openxmlformats.org/officeDocument/2006/relationships/slide" Target="slides/slide3395.xml"/><Relationship Id="rId3049" Type="http://schemas.openxmlformats.org/officeDocument/2006/relationships/slide" Target="slides/slide3048.xml"/><Relationship Id="rId3256" Type="http://schemas.openxmlformats.org/officeDocument/2006/relationships/slide" Target="slides/slide3255.xml"/><Relationship Id="rId3463" Type="http://schemas.openxmlformats.org/officeDocument/2006/relationships/slide" Target="slides/slide3462.xml"/><Relationship Id="rId4307" Type="http://schemas.openxmlformats.org/officeDocument/2006/relationships/slide" Target="slides/slide4306.xml"/><Relationship Id="rId177" Type="http://schemas.openxmlformats.org/officeDocument/2006/relationships/slide" Target="slides/slide176.xml"/><Relationship Id="rId384" Type="http://schemas.openxmlformats.org/officeDocument/2006/relationships/slide" Target="slides/slide383.xml"/><Relationship Id="rId591" Type="http://schemas.openxmlformats.org/officeDocument/2006/relationships/slide" Target="slides/slide590.xml"/><Relationship Id="rId2065" Type="http://schemas.openxmlformats.org/officeDocument/2006/relationships/slide" Target="slides/slide2064.xml"/><Relationship Id="rId2272" Type="http://schemas.openxmlformats.org/officeDocument/2006/relationships/slide" Target="slides/slide2271.xml"/><Relationship Id="rId3116" Type="http://schemas.openxmlformats.org/officeDocument/2006/relationships/slide" Target="slides/slide3115.xml"/><Relationship Id="rId3670" Type="http://schemas.openxmlformats.org/officeDocument/2006/relationships/slide" Target="slides/slide3669.xml"/><Relationship Id="rId244" Type="http://schemas.openxmlformats.org/officeDocument/2006/relationships/slide" Target="slides/slide243.xml"/><Relationship Id="rId1081" Type="http://schemas.openxmlformats.org/officeDocument/2006/relationships/slide" Target="slides/slide1080.xml"/><Relationship Id="rId3323" Type="http://schemas.openxmlformats.org/officeDocument/2006/relationships/slide" Target="slides/slide3322.xml"/><Relationship Id="rId3530" Type="http://schemas.openxmlformats.org/officeDocument/2006/relationships/slide" Target="slides/slide3529.xml"/><Relationship Id="rId451" Type="http://schemas.openxmlformats.org/officeDocument/2006/relationships/slide" Target="slides/slide450.xml"/><Relationship Id="rId2132" Type="http://schemas.openxmlformats.org/officeDocument/2006/relationships/slide" Target="slides/slide2131.xml"/><Relationship Id="rId104" Type="http://schemas.openxmlformats.org/officeDocument/2006/relationships/slide" Target="slides/slide103.xml"/><Relationship Id="rId311" Type="http://schemas.openxmlformats.org/officeDocument/2006/relationships/slide" Target="slides/slide310.xml"/><Relationship Id="rId1898" Type="http://schemas.openxmlformats.org/officeDocument/2006/relationships/slide" Target="slides/slide1897.xml"/><Relationship Id="rId2949" Type="http://schemas.openxmlformats.org/officeDocument/2006/relationships/slide" Target="slides/slide2948.xml"/><Relationship Id="rId4097" Type="http://schemas.openxmlformats.org/officeDocument/2006/relationships/slide" Target="slides/slide4096.xml"/><Relationship Id="rId1758" Type="http://schemas.openxmlformats.org/officeDocument/2006/relationships/slide" Target="slides/slide1757.xml"/><Relationship Id="rId2809" Type="http://schemas.openxmlformats.org/officeDocument/2006/relationships/slide" Target="slides/slide2808.xml"/><Relationship Id="rId4164" Type="http://schemas.openxmlformats.org/officeDocument/2006/relationships/slide" Target="slides/slide4163.xml"/><Relationship Id="rId4371" Type="http://schemas.openxmlformats.org/officeDocument/2006/relationships/slide" Target="slides/slide4370.xml"/><Relationship Id="rId1965" Type="http://schemas.openxmlformats.org/officeDocument/2006/relationships/slide" Target="slides/slide1964.xml"/><Relationship Id="rId3180" Type="http://schemas.openxmlformats.org/officeDocument/2006/relationships/slide" Target="slides/slide3179.xml"/><Relationship Id="rId4024" Type="http://schemas.openxmlformats.org/officeDocument/2006/relationships/slide" Target="slides/slide4023.xml"/><Relationship Id="rId4231" Type="http://schemas.openxmlformats.org/officeDocument/2006/relationships/slide" Target="slides/slide4230.xml"/><Relationship Id="rId1618" Type="http://schemas.openxmlformats.org/officeDocument/2006/relationships/slide" Target="slides/slide1617.xml"/><Relationship Id="rId1825" Type="http://schemas.openxmlformats.org/officeDocument/2006/relationships/slide" Target="slides/slide1824.xml"/><Relationship Id="rId3040" Type="http://schemas.openxmlformats.org/officeDocument/2006/relationships/slide" Target="slides/slide3039.xml"/><Relationship Id="rId3997" Type="http://schemas.openxmlformats.org/officeDocument/2006/relationships/slide" Target="slides/slide3996.xml"/><Relationship Id="rId2599" Type="http://schemas.openxmlformats.org/officeDocument/2006/relationships/slide" Target="slides/slide2598.xml"/><Relationship Id="rId3857" Type="http://schemas.openxmlformats.org/officeDocument/2006/relationships/slide" Target="slides/slide3856.xml"/><Relationship Id="rId778" Type="http://schemas.openxmlformats.org/officeDocument/2006/relationships/slide" Target="slides/slide777.xml"/><Relationship Id="rId985" Type="http://schemas.openxmlformats.org/officeDocument/2006/relationships/slide" Target="slides/slide984.xml"/><Relationship Id="rId2459" Type="http://schemas.openxmlformats.org/officeDocument/2006/relationships/slide" Target="slides/slide2458.xml"/><Relationship Id="rId2666" Type="http://schemas.openxmlformats.org/officeDocument/2006/relationships/slide" Target="slides/slide2665.xml"/><Relationship Id="rId2873" Type="http://schemas.openxmlformats.org/officeDocument/2006/relationships/slide" Target="slides/slide2872.xml"/><Relationship Id="rId3717" Type="http://schemas.openxmlformats.org/officeDocument/2006/relationships/slide" Target="slides/slide3716.xml"/><Relationship Id="rId3924" Type="http://schemas.openxmlformats.org/officeDocument/2006/relationships/slide" Target="slides/slide3923.xml"/><Relationship Id="rId638" Type="http://schemas.openxmlformats.org/officeDocument/2006/relationships/slide" Target="slides/slide637.xml"/><Relationship Id="rId845" Type="http://schemas.openxmlformats.org/officeDocument/2006/relationships/slide" Target="slides/slide844.xml"/><Relationship Id="rId1268" Type="http://schemas.openxmlformats.org/officeDocument/2006/relationships/slide" Target="slides/slide1267.xml"/><Relationship Id="rId1475" Type="http://schemas.openxmlformats.org/officeDocument/2006/relationships/slide" Target="slides/slide1474.xml"/><Relationship Id="rId1682" Type="http://schemas.openxmlformats.org/officeDocument/2006/relationships/slide" Target="slides/slide1681.xml"/><Relationship Id="rId2319" Type="http://schemas.openxmlformats.org/officeDocument/2006/relationships/slide" Target="slides/slide2318.xml"/><Relationship Id="rId2526" Type="http://schemas.openxmlformats.org/officeDocument/2006/relationships/slide" Target="slides/slide2525.xml"/><Relationship Id="rId2733" Type="http://schemas.openxmlformats.org/officeDocument/2006/relationships/slide" Target="slides/slide2732.xml"/><Relationship Id="rId705" Type="http://schemas.openxmlformats.org/officeDocument/2006/relationships/slide" Target="slides/slide704.xml"/><Relationship Id="rId1128" Type="http://schemas.openxmlformats.org/officeDocument/2006/relationships/slide" Target="slides/slide1127.xml"/><Relationship Id="rId1335" Type="http://schemas.openxmlformats.org/officeDocument/2006/relationships/slide" Target="slides/slide1334.xml"/><Relationship Id="rId1542" Type="http://schemas.openxmlformats.org/officeDocument/2006/relationships/slide" Target="slides/slide1541.xml"/><Relationship Id="rId2940" Type="http://schemas.openxmlformats.org/officeDocument/2006/relationships/slide" Target="slides/slide2939.xml"/><Relationship Id="rId912" Type="http://schemas.openxmlformats.org/officeDocument/2006/relationships/slide" Target="slides/slide911.xml"/><Relationship Id="rId2800" Type="http://schemas.openxmlformats.org/officeDocument/2006/relationships/slide" Target="slides/slide2799.xml"/><Relationship Id="rId41" Type="http://schemas.openxmlformats.org/officeDocument/2006/relationships/slide" Target="slides/slide40.xml"/><Relationship Id="rId1402" Type="http://schemas.openxmlformats.org/officeDocument/2006/relationships/slide" Target="slides/slide1401.xml"/><Relationship Id="rId288" Type="http://schemas.openxmlformats.org/officeDocument/2006/relationships/slide" Target="slides/slide287.xml"/><Relationship Id="rId3367" Type="http://schemas.openxmlformats.org/officeDocument/2006/relationships/slide" Target="slides/slide3366.xml"/><Relationship Id="rId3574" Type="http://schemas.openxmlformats.org/officeDocument/2006/relationships/slide" Target="slides/slide3573.xml"/><Relationship Id="rId3781" Type="http://schemas.openxmlformats.org/officeDocument/2006/relationships/slide" Target="slides/slide3780.xml"/><Relationship Id="rId495" Type="http://schemas.openxmlformats.org/officeDocument/2006/relationships/slide" Target="slides/slide494.xml"/><Relationship Id="rId2176" Type="http://schemas.openxmlformats.org/officeDocument/2006/relationships/slide" Target="slides/slide2175.xml"/><Relationship Id="rId2383" Type="http://schemas.openxmlformats.org/officeDocument/2006/relationships/slide" Target="slides/slide2382.xml"/><Relationship Id="rId2590" Type="http://schemas.openxmlformats.org/officeDocument/2006/relationships/slide" Target="slides/slide2589.xml"/><Relationship Id="rId3227" Type="http://schemas.openxmlformats.org/officeDocument/2006/relationships/slide" Target="slides/slide3226.xml"/><Relationship Id="rId3434" Type="http://schemas.openxmlformats.org/officeDocument/2006/relationships/slide" Target="slides/slide3433.xml"/><Relationship Id="rId3641" Type="http://schemas.openxmlformats.org/officeDocument/2006/relationships/slide" Target="slides/slide3640.xml"/><Relationship Id="rId148" Type="http://schemas.openxmlformats.org/officeDocument/2006/relationships/slide" Target="slides/slide147.xml"/><Relationship Id="rId355" Type="http://schemas.openxmlformats.org/officeDocument/2006/relationships/slide" Target="slides/slide354.xml"/><Relationship Id="rId562" Type="http://schemas.openxmlformats.org/officeDocument/2006/relationships/slide" Target="slides/slide561.xml"/><Relationship Id="rId1192" Type="http://schemas.openxmlformats.org/officeDocument/2006/relationships/slide" Target="slides/slide1191.xml"/><Relationship Id="rId2036" Type="http://schemas.openxmlformats.org/officeDocument/2006/relationships/slide" Target="slides/slide2035.xml"/><Relationship Id="rId2243" Type="http://schemas.openxmlformats.org/officeDocument/2006/relationships/slide" Target="slides/slide2242.xml"/><Relationship Id="rId2450" Type="http://schemas.openxmlformats.org/officeDocument/2006/relationships/slide" Target="slides/slide2449.xml"/><Relationship Id="rId3501" Type="http://schemas.openxmlformats.org/officeDocument/2006/relationships/slide" Target="slides/slide3500.xml"/><Relationship Id="rId215" Type="http://schemas.openxmlformats.org/officeDocument/2006/relationships/slide" Target="slides/slide214.xml"/><Relationship Id="rId422" Type="http://schemas.openxmlformats.org/officeDocument/2006/relationships/slide" Target="slides/slide421.xml"/><Relationship Id="rId1052" Type="http://schemas.openxmlformats.org/officeDocument/2006/relationships/slide" Target="slides/slide1051.xml"/><Relationship Id="rId2103" Type="http://schemas.openxmlformats.org/officeDocument/2006/relationships/slide" Target="slides/slide2102.xml"/><Relationship Id="rId2310" Type="http://schemas.openxmlformats.org/officeDocument/2006/relationships/slide" Target="slides/slide2309.xml"/><Relationship Id="rId4068" Type="http://schemas.openxmlformats.org/officeDocument/2006/relationships/slide" Target="slides/slide4067.xml"/><Relationship Id="rId4275" Type="http://schemas.openxmlformats.org/officeDocument/2006/relationships/slide" Target="slides/slide4274.xml"/><Relationship Id="rId1869" Type="http://schemas.openxmlformats.org/officeDocument/2006/relationships/slide" Target="slides/slide1868.xml"/><Relationship Id="rId3084" Type="http://schemas.openxmlformats.org/officeDocument/2006/relationships/slide" Target="slides/slide3083.xml"/><Relationship Id="rId3291" Type="http://schemas.openxmlformats.org/officeDocument/2006/relationships/slide" Target="slides/slide3290.xml"/><Relationship Id="rId4135" Type="http://schemas.openxmlformats.org/officeDocument/2006/relationships/slide" Target="slides/slide4134.xml"/><Relationship Id="rId1729" Type="http://schemas.openxmlformats.org/officeDocument/2006/relationships/slide" Target="slides/slide1728.xml"/><Relationship Id="rId1936" Type="http://schemas.openxmlformats.org/officeDocument/2006/relationships/slide" Target="slides/slide1935.xml"/><Relationship Id="rId4342" Type="http://schemas.openxmlformats.org/officeDocument/2006/relationships/slide" Target="slides/slide4341.xml"/><Relationship Id="rId3151" Type="http://schemas.openxmlformats.org/officeDocument/2006/relationships/slide" Target="slides/slide3150.xml"/><Relationship Id="rId4202" Type="http://schemas.openxmlformats.org/officeDocument/2006/relationships/slide" Target="slides/slide4201.xml"/><Relationship Id="rId3011" Type="http://schemas.openxmlformats.org/officeDocument/2006/relationships/slide" Target="slides/slide3010.xml"/><Relationship Id="rId3968" Type="http://schemas.openxmlformats.org/officeDocument/2006/relationships/slide" Target="slides/slide3967.xml"/><Relationship Id="rId5" Type="http://schemas.openxmlformats.org/officeDocument/2006/relationships/slide" Target="slides/slide4.xml"/><Relationship Id="rId889" Type="http://schemas.openxmlformats.org/officeDocument/2006/relationships/slide" Target="slides/slide888.xml"/><Relationship Id="rId2777" Type="http://schemas.openxmlformats.org/officeDocument/2006/relationships/slide" Target="slides/slide2776.xml"/><Relationship Id="rId749" Type="http://schemas.openxmlformats.org/officeDocument/2006/relationships/slide" Target="slides/slide748.xml"/><Relationship Id="rId1379" Type="http://schemas.openxmlformats.org/officeDocument/2006/relationships/slide" Target="slides/slide1378.xml"/><Relationship Id="rId1586" Type="http://schemas.openxmlformats.org/officeDocument/2006/relationships/slide" Target="slides/slide1585.xml"/><Relationship Id="rId2984" Type="http://schemas.openxmlformats.org/officeDocument/2006/relationships/slide" Target="slides/slide2983.xml"/><Relationship Id="rId3828" Type="http://schemas.openxmlformats.org/officeDocument/2006/relationships/slide" Target="slides/slide3827.xml"/><Relationship Id="rId609" Type="http://schemas.openxmlformats.org/officeDocument/2006/relationships/slide" Target="slides/slide608.xml"/><Relationship Id="rId956" Type="http://schemas.openxmlformats.org/officeDocument/2006/relationships/slide" Target="slides/slide955.xml"/><Relationship Id="rId1239" Type="http://schemas.openxmlformats.org/officeDocument/2006/relationships/slide" Target="slides/slide1238.xml"/><Relationship Id="rId1793" Type="http://schemas.openxmlformats.org/officeDocument/2006/relationships/slide" Target="slides/slide1792.xml"/><Relationship Id="rId2637" Type="http://schemas.openxmlformats.org/officeDocument/2006/relationships/slide" Target="slides/slide2636.xml"/><Relationship Id="rId2844" Type="http://schemas.openxmlformats.org/officeDocument/2006/relationships/slide" Target="slides/slide2843.xml"/><Relationship Id="rId85" Type="http://schemas.openxmlformats.org/officeDocument/2006/relationships/slide" Target="slides/slide84.xml"/><Relationship Id="rId816" Type="http://schemas.openxmlformats.org/officeDocument/2006/relationships/slide" Target="slides/slide815.xml"/><Relationship Id="rId1446" Type="http://schemas.openxmlformats.org/officeDocument/2006/relationships/slide" Target="slides/slide1445.xml"/><Relationship Id="rId1653" Type="http://schemas.openxmlformats.org/officeDocument/2006/relationships/slide" Target="slides/slide1652.xml"/><Relationship Id="rId1860" Type="http://schemas.openxmlformats.org/officeDocument/2006/relationships/slide" Target="slides/slide1859.xml"/><Relationship Id="rId2704" Type="http://schemas.openxmlformats.org/officeDocument/2006/relationships/slide" Target="slides/slide2703.xml"/><Relationship Id="rId2911" Type="http://schemas.openxmlformats.org/officeDocument/2006/relationships/slide" Target="slides/slide2910.xml"/><Relationship Id="rId1306" Type="http://schemas.openxmlformats.org/officeDocument/2006/relationships/slide" Target="slides/slide1305.xml"/><Relationship Id="rId1513" Type="http://schemas.openxmlformats.org/officeDocument/2006/relationships/slide" Target="slides/slide1512.xml"/><Relationship Id="rId1720" Type="http://schemas.openxmlformats.org/officeDocument/2006/relationships/slide" Target="slides/slide1719.xml"/><Relationship Id="rId12" Type="http://schemas.openxmlformats.org/officeDocument/2006/relationships/slide" Target="slides/slide11.xml"/><Relationship Id="rId3478" Type="http://schemas.openxmlformats.org/officeDocument/2006/relationships/slide" Target="slides/slide3477.xml"/><Relationship Id="rId3685" Type="http://schemas.openxmlformats.org/officeDocument/2006/relationships/slide" Target="slides/slide3684.xml"/><Relationship Id="rId3892" Type="http://schemas.openxmlformats.org/officeDocument/2006/relationships/slide" Target="slides/slide3891.xml"/><Relationship Id="rId399" Type="http://schemas.openxmlformats.org/officeDocument/2006/relationships/slide" Target="slides/slide398.xml"/><Relationship Id="rId2287" Type="http://schemas.openxmlformats.org/officeDocument/2006/relationships/slide" Target="slides/slide2286.xml"/><Relationship Id="rId2494" Type="http://schemas.openxmlformats.org/officeDocument/2006/relationships/slide" Target="slides/slide2493.xml"/><Relationship Id="rId3338" Type="http://schemas.openxmlformats.org/officeDocument/2006/relationships/slide" Target="slides/slide3337.xml"/><Relationship Id="rId3545" Type="http://schemas.openxmlformats.org/officeDocument/2006/relationships/slide" Target="slides/slide3544.xml"/><Relationship Id="rId3752" Type="http://schemas.openxmlformats.org/officeDocument/2006/relationships/slide" Target="slides/slide3751.xml"/><Relationship Id="rId259" Type="http://schemas.openxmlformats.org/officeDocument/2006/relationships/slide" Target="slides/slide258.xml"/><Relationship Id="rId466" Type="http://schemas.openxmlformats.org/officeDocument/2006/relationships/slide" Target="slides/slide465.xml"/><Relationship Id="rId673" Type="http://schemas.openxmlformats.org/officeDocument/2006/relationships/slide" Target="slides/slide672.xml"/><Relationship Id="rId880" Type="http://schemas.openxmlformats.org/officeDocument/2006/relationships/slide" Target="slides/slide879.xml"/><Relationship Id="rId1096" Type="http://schemas.openxmlformats.org/officeDocument/2006/relationships/slide" Target="slides/slide1095.xml"/><Relationship Id="rId2147" Type="http://schemas.openxmlformats.org/officeDocument/2006/relationships/slide" Target="slides/slide2146.xml"/><Relationship Id="rId2354" Type="http://schemas.openxmlformats.org/officeDocument/2006/relationships/slide" Target="slides/slide2353.xml"/><Relationship Id="rId2561" Type="http://schemas.openxmlformats.org/officeDocument/2006/relationships/slide" Target="slides/slide2560.xml"/><Relationship Id="rId3405" Type="http://schemas.openxmlformats.org/officeDocument/2006/relationships/slide" Target="slides/slide3404.xml"/><Relationship Id="rId119" Type="http://schemas.openxmlformats.org/officeDocument/2006/relationships/slide" Target="slides/slide118.xml"/><Relationship Id="rId326" Type="http://schemas.openxmlformats.org/officeDocument/2006/relationships/slide" Target="slides/slide325.xml"/><Relationship Id="rId533" Type="http://schemas.openxmlformats.org/officeDocument/2006/relationships/slide" Target="slides/slide532.xml"/><Relationship Id="rId1163" Type="http://schemas.openxmlformats.org/officeDocument/2006/relationships/slide" Target="slides/slide1162.xml"/><Relationship Id="rId1370" Type="http://schemas.openxmlformats.org/officeDocument/2006/relationships/slide" Target="slides/slide1369.xml"/><Relationship Id="rId2007" Type="http://schemas.openxmlformats.org/officeDocument/2006/relationships/slide" Target="slides/slide2006.xml"/><Relationship Id="rId2214" Type="http://schemas.openxmlformats.org/officeDocument/2006/relationships/slide" Target="slides/slide2213.xml"/><Relationship Id="rId3612" Type="http://schemas.openxmlformats.org/officeDocument/2006/relationships/slide" Target="slides/slide3611.xml"/><Relationship Id="rId740" Type="http://schemas.openxmlformats.org/officeDocument/2006/relationships/slide" Target="slides/slide739.xml"/><Relationship Id="rId1023" Type="http://schemas.openxmlformats.org/officeDocument/2006/relationships/slide" Target="slides/slide1022.xml"/><Relationship Id="rId2421" Type="http://schemas.openxmlformats.org/officeDocument/2006/relationships/slide" Target="slides/slide2420.xml"/><Relationship Id="rId4179" Type="http://schemas.openxmlformats.org/officeDocument/2006/relationships/slide" Target="slides/slide4178.xml"/><Relationship Id="rId600" Type="http://schemas.openxmlformats.org/officeDocument/2006/relationships/slide" Target="slides/slide599.xml"/><Relationship Id="rId1230" Type="http://schemas.openxmlformats.org/officeDocument/2006/relationships/slide" Target="slides/slide1229.xml"/><Relationship Id="rId3195" Type="http://schemas.openxmlformats.org/officeDocument/2006/relationships/slide" Target="slides/slide3194.xml"/><Relationship Id="rId4039" Type="http://schemas.openxmlformats.org/officeDocument/2006/relationships/slide" Target="slides/slide4038.xml"/><Relationship Id="rId4246" Type="http://schemas.openxmlformats.org/officeDocument/2006/relationships/slide" Target="slides/slide4245.xml"/><Relationship Id="rId3055" Type="http://schemas.openxmlformats.org/officeDocument/2006/relationships/slide" Target="slides/slide3054.xml"/><Relationship Id="rId3262" Type="http://schemas.openxmlformats.org/officeDocument/2006/relationships/slide" Target="slides/slide3261.xml"/><Relationship Id="rId4106" Type="http://schemas.openxmlformats.org/officeDocument/2006/relationships/slide" Target="slides/slide4105.xml"/><Relationship Id="rId4313" Type="http://schemas.openxmlformats.org/officeDocument/2006/relationships/slide" Target="slides/slide4312.xml"/><Relationship Id="rId183" Type="http://schemas.openxmlformats.org/officeDocument/2006/relationships/slide" Target="slides/slide182.xml"/><Relationship Id="rId390" Type="http://schemas.openxmlformats.org/officeDocument/2006/relationships/slide" Target="slides/slide389.xml"/><Relationship Id="rId1907" Type="http://schemas.openxmlformats.org/officeDocument/2006/relationships/slide" Target="slides/slide1906.xml"/><Relationship Id="rId2071" Type="http://schemas.openxmlformats.org/officeDocument/2006/relationships/slide" Target="slides/slide2070.xml"/><Relationship Id="rId3122" Type="http://schemas.openxmlformats.org/officeDocument/2006/relationships/slide" Target="slides/slide3121.xml"/><Relationship Id="rId250" Type="http://schemas.openxmlformats.org/officeDocument/2006/relationships/slide" Target="slides/slide249.xml"/><Relationship Id="rId110" Type="http://schemas.openxmlformats.org/officeDocument/2006/relationships/slide" Target="slides/slide109.xml"/><Relationship Id="rId2888" Type="http://schemas.openxmlformats.org/officeDocument/2006/relationships/slide" Target="slides/slide2887.xml"/><Relationship Id="rId3939" Type="http://schemas.openxmlformats.org/officeDocument/2006/relationships/slide" Target="slides/slide3938.xml"/><Relationship Id="rId1697" Type="http://schemas.openxmlformats.org/officeDocument/2006/relationships/slide" Target="slides/slide1696.xml"/><Relationship Id="rId2748" Type="http://schemas.openxmlformats.org/officeDocument/2006/relationships/slide" Target="slides/slide2747.xml"/><Relationship Id="rId2955" Type="http://schemas.openxmlformats.org/officeDocument/2006/relationships/slide" Target="slides/slide2954.xml"/><Relationship Id="rId927" Type="http://schemas.openxmlformats.org/officeDocument/2006/relationships/slide" Target="slides/slide926.xml"/><Relationship Id="rId1557" Type="http://schemas.openxmlformats.org/officeDocument/2006/relationships/slide" Target="slides/slide1556.xml"/><Relationship Id="rId1764" Type="http://schemas.openxmlformats.org/officeDocument/2006/relationships/slide" Target="slides/slide1763.xml"/><Relationship Id="rId1971" Type="http://schemas.openxmlformats.org/officeDocument/2006/relationships/slide" Target="slides/slide1970.xml"/><Relationship Id="rId2608" Type="http://schemas.openxmlformats.org/officeDocument/2006/relationships/slide" Target="slides/slide2607.xml"/><Relationship Id="rId2815" Type="http://schemas.openxmlformats.org/officeDocument/2006/relationships/slide" Target="slides/slide2814.xml"/><Relationship Id="rId4170" Type="http://schemas.openxmlformats.org/officeDocument/2006/relationships/slide" Target="slides/slide4169.xml"/><Relationship Id="rId56" Type="http://schemas.openxmlformats.org/officeDocument/2006/relationships/slide" Target="slides/slide55.xml"/><Relationship Id="rId1417" Type="http://schemas.openxmlformats.org/officeDocument/2006/relationships/slide" Target="slides/slide1416.xml"/><Relationship Id="rId1624" Type="http://schemas.openxmlformats.org/officeDocument/2006/relationships/slide" Target="slides/slide1623.xml"/><Relationship Id="rId1831" Type="http://schemas.openxmlformats.org/officeDocument/2006/relationships/slide" Target="slides/slide1830.xml"/><Relationship Id="rId4030" Type="http://schemas.openxmlformats.org/officeDocument/2006/relationships/slide" Target="slides/slide4029.xml"/><Relationship Id="rId3589" Type="http://schemas.openxmlformats.org/officeDocument/2006/relationships/slide" Target="slides/slide3588.xml"/><Relationship Id="rId3796" Type="http://schemas.openxmlformats.org/officeDocument/2006/relationships/slide" Target="slides/slide3795.xml"/><Relationship Id="rId2398" Type="http://schemas.openxmlformats.org/officeDocument/2006/relationships/slide" Target="slides/slide2397.xml"/><Relationship Id="rId3449" Type="http://schemas.openxmlformats.org/officeDocument/2006/relationships/slide" Target="slides/slide3448.xml"/><Relationship Id="rId577" Type="http://schemas.openxmlformats.org/officeDocument/2006/relationships/slide" Target="slides/slide576.xml"/><Relationship Id="rId2258" Type="http://schemas.openxmlformats.org/officeDocument/2006/relationships/slide" Target="slides/slide2257.xml"/><Relationship Id="rId3656" Type="http://schemas.openxmlformats.org/officeDocument/2006/relationships/slide" Target="slides/slide3655.xml"/><Relationship Id="rId3863" Type="http://schemas.openxmlformats.org/officeDocument/2006/relationships/slide" Target="slides/slide3862.xml"/><Relationship Id="rId784" Type="http://schemas.openxmlformats.org/officeDocument/2006/relationships/slide" Target="slides/slide783.xml"/><Relationship Id="rId991" Type="http://schemas.openxmlformats.org/officeDocument/2006/relationships/slide" Target="slides/slide990.xml"/><Relationship Id="rId1067" Type="http://schemas.openxmlformats.org/officeDocument/2006/relationships/slide" Target="slides/slide1066.xml"/><Relationship Id="rId2465" Type="http://schemas.openxmlformats.org/officeDocument/2006/relationships/slide" Target="slides/slide2464.xml"/><Relationship Id="rId2672" Type="http://schemas.openxmlformats.org/officeDocument/2006/relationships/slide" Target="slides/slide2671.xml"/><Relationship Id="rId3309" Type="http://schemas.openxmlformats.org/officeDocument/2006/relationships/slide" Target="slides/slide3308.xml"/><Relationship Id="rId3516" Type="http://schemas.openxmlformats.org/officeDocument/2006/relationships/slide" Target="slides/slide3515.xml"/><Relationship Id="rId3723" Type="http://schemas.openxmlformats.org/officeDocument/2006/relationships/slide" Target="slides/slide3722.xml"/><Relationship Id="rId3930" Type="http://schemas.openxmlformats.org/officeDocument/2006/relationships/slide" Target="slides/slide3929.xml"/><Relationship Id="rId437" Type="http://schemas.openxmlformats.org/officeDocument/2006/relationships/slide" Target="slides/slide436.xml"/><Relationship Id="rId644" Type="http://schemas.openxmlformats.org/officeDocument/2006/relationships/slide" Target="slides/slide643.xml"/><Relationship Id="rId851" Type="http://schemas.openxmlformats.org/officeDocument/2006/relationships/slide" Target="slides/slide850.xml"/><Relationship Id="rId1274" Type="http://schemas.openxmlformats.org/officeDocument/2006/relationships/slide" Target="slides/slide1273.xml"/><Relationship Id="rId1481" Type="http://schemas.openxmlformats.org/officeDocument/2006/relationships/slide" Target="slides/slide1480.xml"/><Relationship Id="rId2118" Type="http://schemas.openxmlformats.org/officeDocument/2006/relationships/slide" Target="slides/slide2117.xml"/><Relationship Id="rId2325" Type="http://schemas.openxmlformats.org/officeDocument/2006/relationships/slide" Target="slides/slide2324.xml"/><Relationship Id="rId2532" Type="http://schemas.openxmlformats.org/officeDocument/2006/relationships/slide" Target="slides/slide2531.xml"/><Relationship Id="rId504" Type="http://schemas.openxmlformats.org/officeDocument/2006/relationships/slide" Target="slides/slide503.xml"/><Relationship Id="rId711" Type="http://schemas.openxmlformats.org/officeDocument/2006/relationships/slide" Target="slides/slide710.xml"/><Relationship Id="rId1134" Type="http://schemas.openxmlformats.org/officeDocument/2006/relationships/slide" Target="slides/slide1133.xml"/><Relationship Id="rId1341" Type="http://schemas.openxmlformats.org/officeDocument/2006/relationships/slide" Target="slides/slide1340.xml"/><Relationship Id="rId1201" Type="http://schemas.openxmlformats.org/officeDocument/2006/relationships/slide" Target="slides/slide1200.xml"/><Relationship Id="rId3099" Type="http://schemas.openxmlformats.org/officeDocument/2006/relationships/slide" Target="slides/slide3098.xml"/><Relationship Id="rId4357" Type="http://schemas.openxmlformats.org/officeDocument/2006/relationships/slide" Target="slides/slide4356.xml"/><Relationship Id="rId3166" Type="http://schemas.openxmlformats.org/officeDocument/2006/relationships/slide" Target="slides/slide3165.xml"/><Relationship Id="rId3373" Type="http://schemas.openxmlformats.org/officeDocument/2006/relationships/slide" Target="slides/slide3372.xml"/><Relationship Id="rId3580" Type="http://schemas.openxmlformats.org/officeDocument/2006/relationships/slide" Target="slides/slide3579.xml"/><Relationship Id="rId4217" Type="http://schemas.openxmlformats.org/officeDocument/2006/relationships/slide" Target="slides/slide4216.xml"/><Relationship Id="rId294" Type="http://schemas.openxmlformats.org/officeDocument/2006/relationships/slide" Target="slides/slide293.xml"/><Relationship Id="rId2182" Type="http://schemas.openxmlformats.org/officeDocument/2006/relationships/slide" Target="slides/slide2181.xml"/><Relationship Id="rId3026" Type="http://schemas.openxmlformats.org/officeDocument/2006/relationships/slide" Target="slides/slide3025.xml"/><Relationship Id="rId3233" Type="http://schemas.openxmlformats.org/officeDocument/2006/relationships/slide" Target="slides/slide3232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2042" Type="http://schemas.openxmlformats.org/officeDocument/2006/relationships/slide" Target="slides/slide2041.xml"/><Relationship Id="rId3440" Type="http://schemas.openxmlformats.org/officeDocument/2006/relationships/slide" Target="slides/slide3439.xml"/><Relationship Id="rId2999" Type="http://schemas.openxmlformats.org/officeDocument/2006/relationships/slide" Target="slides/slide2998.xml"/><Relationship Id="rId3300" Type="http://schemas.openxmlformats.org/officeDocument/2006/relationships/slide" Target="slides/slide3299.xml"/><Relationship Id="rId221" Type="http://schemas.openxmlformats.org/officeDocument/2006/relationships/slide" Target="slides/slide220.xml"/><Relationship Id="rId2859" Type="http://schemas.openxmlformats.org/officeDocument/2006/relationships/slide" Target="slides/slide2858.xml"/><Relationship Id="rId1668" Type="http://schemas.openxmlformats.org/officeDocument/2006/relationships/slide" Target="slides/slide1667.xml"/><Relationship Id="rId1875" Type="http://schemas.openxmlformats.org/officeDocument/2006/relationships/slide" Target="slides/slide1874.xml"/><Relationship Id="rId2719" Type="http://schemas.openxmlformats.org/officeDocument/2006/relationships/slide" Target="slides/slide2718.xml"/><Relationship Id="rId4074" Type="http://schemas.openxmlformats.org/officeDocument/2006/relationships/slide" Target="slides/slide4073.xml"/><Relationship Id="rId4281" Type="http://schemas.openxmlformats.org/officeDocument/2006/relationships/slide" Target="slides/slide4280.xml"/><Relationship Id="rId1528" Type="http://schemas.openxmlformats.org/officeDocument/2006/relationships/slide" Target="slides/slide1527.xml"/><Relationship Id="rId2926" Type="http://schemas.openxmlformats.org/officeDocument/2006/relationships/slide" Target="slides/slide2925.xml"/><Relationship Id="rId3090" Type="http://schemas.openxmlformats.org/officeDocument/2006/relationships/slide" Target="slides/slide3089.xml"/><Relationship Id="rId4141" Type="http://schemas.openxmlformats.org/officeDocument/2006/relationships/slide" Target="slides/slide4140.xml"/><Relationship Id="rId1735" Type="http://schemas.openxmlformats.org/officeDocument/2006/relationships/slide" Target="slides/slide1734.xml"/><Relationship Id="rId1942" Type="http://schemas.openxmlformats.org/officeDocument/2006/relationships/slide" Target="slides/slide1941.xml"/><Relationship Id="rId4001" Type="http://schemas.openxmlformats.org/officeDocument/2006/relationships/slide" Target="slides/slide4000.xml"/><Relationship Id="rId27" Type="http://schemas.openxmlformats.org/officeDocument/2006/relationships/slide" Target="slides/slide26.xml"/><Relationship Id="rId1802" Type="http://schemas.openxmlformats.org/officeDocument/2006/relationships/slide" Target="slides/slide1801.xml"/><Relationship Id="rId3767" Type="http://schemas.openxmlformats.org/officeDocument/2006/relationships/slide" Target="slides/slide3766.xml"/><Relationship Id="rId3974" Type="http://schemas.openxmlformats.org/officeDocument/2006/relationships/slide" Target="slides/slide3973.xml"/><Relationship Id="rId688" Type="http://schemas.openxmlformats.org/officeDocument/2006/relationships/slide" Target="slides/slide687.xml"/><Relationship Id="rId895" Type="http://schemas.openxmlformats.org/officeDocument/2006/relationships/slide" Target="slides/slide894.xml"/><Relationship Id="rId2369" Type="http://schemas.openxmlformats.org/officeDocument/2006/relationships/slide" Target="slides/slide2368.xml"/><Relationship Id="rId2576" Type="http://schemas.openxmlformats.org/officeDocument/2006/relationships/slide" Target="slides/slide2575.xml"/><Relationship Id="rId2783" Type="http://schemas.openxmlformats.org/officeDocument/2006/relationships/slide" Target="slides/slide2782.xml"/><Relationship Id="rId2990" Type="http://schemas.openxmlformats.org/officeDocument/2006/relationships/slide" Target="slides/slide2989.xml"/><Relationship Id="rId3627" Type="http://schemas.openxmlformats.org/officeDocument/2006/relationships/slide" Target="slides/slide3626.xml"/><Relationship Id="rId3834" Type="http://schemas.openxmlformats.org/officeDocument/2006/relationships/slide" Target="slides/slide3833.xml"/><Relationship Id="rId548" Type="http://schemas.openxmlformats.org/officeDocument/2006/relationships/slide" Target="slides/slide547.xml"/><Relationship Id="rId755" Type="http://schemas.openxmlformats.org/officeDocument/2006/relationships/slide" Target="slides/slide754.xml"/><Relationship Id="rId962" Type="http://schemas.openxmlformats.org/officeDocument/2006/relationships/slide" Target="slides/slide961.xml"/><Relationship Id="rId1178" Type="http://schemas.openxmlformats.org/officeDocument/2006/relationships/slide" Target="slides/slide1177.xml"/><Relationship Id="rId1385" Type="http://schemas.openxmlformats.org/officeDocument/2006/relationships/slide" Target="slides/slide1384.xml"/><Relationship Id="rId1592" Type="http://schemas.openxmlformats.org/officeDocument/2006/relationships/slide" Target="slides/slide1591.xml"/><Relationship Id="rId2229" Type="http://schemas.openxmlformats.org/officeDocument/2006/relationships/slide" Target="slides/slide2228.xml"/><Relationship Id="rId2436" Type="http://schemas.openxmlformats.org/officeDocument/2006/relationships/slide" Target="slides/slide2435.xml"/><Relationship Id="rId2643" Type="http://schemas.openxmlformats.org/officeDocument/2006/relationships/slide" Target="slides/slide2642.xml"/><Relationship Id="rId2850" Type="http://schemas.openxmlformats.org/officeDocument/2006/relationships/slide" Target="slides/slide2849.xml"/><Relationship Id="rId91" Type="http://schemas.openxmlformats.org/officeDocument/2006/relationships/slide" Target="slides/slide90.xml"/><Relationship Id="rId408" Type="http://schemas.openxmlformats.org/officeDocument/2006/relationships/slide" Target="slides/slide407.xml"/><Relationship Id="rId615" Type="http://schemas.openxmlformats.org/officeDocument/2006/relationships/slide" Target="slides/slide614.xml"/><Relationship Id="rId822" Type="http://schemas.openxmlformats.org/officeDocument/2006/relationships/slide" Target="slides/slide821.xml"/><Relationship Id="rId1038" Type="http://schemas.openxmlformats.org/officeDocument/2006/relationships/slide" Target="slides/slide1037.xml"/><Relationship Id="rId1245" Type="http://schemas.openxmlformats.org/officeDocument/2006/relationships/slide" Target="slides/slide1244.xml"/><Relationship Id="rId1452" Type="http://schemas.openxmlformats.org/officeDocument/2006/relationships/slide" Target="slides/slide1451.xml"/><Relationship Id="rId2503" Type="http://schemas.openxmlformats.org/officeDocument/2006/relationships/slide" Target="slides/slide2502.xml"/><Relationship Id="rId3901" Type="http://schemas.openxmlformats.org/officeDocument/2006/relationships/slide" Target="slides/slide3900.xml"/><Relationship Id="rId1105" Type="http://schemas.openxmlformats.org/officeDocument/2006/relationships/slide" Target="slides/slide1104.xml"/><Relationship Id="rId1312" Type="http://schemas.openxmlformats.org/officeDocument/2006/relationships/slide" Target="slides/slide1311.xml"/><Relationship Id="rId2710" Type="http://schemas.openxmlformats.org/officeDocument/2006/relationships/slide" Target="slides/slide2709.xml"/><Relationship Id="rId3277" Type="http://schemas.openxmlformats.org/officeDocument/2006/relationships/slide" Target="slides/slide3276.xml"/><Relationship Id="rId198" Type="http://schemas.openxmlformats.org/officeDocument/2006/relationships/slide" Target="slides/slide197.xml"/><Relationship Id="rId2086" Type="http://schemas.openxmlformats.org/officeDocument/2006/relationships/slide" Target="slides/slide2085.xml"/><Relationship Id="rId3484" Type="http://schemas.openxmlformats.org/officeDocument/2006/relationships/slide" Target="slides/slide3483.xml"/><Relationship Id="rId3691" Type="http://schemas.openxmlformats.org/officeDocument/2006/relationships/slide" Target="slides/slide3690.xml"/><Relationship Id="rId4328" Type="http://schemas.openxmlformats.org/officeDocument/2006/relationships/slide" Target="slides/slide4327.xml"/><Relationship Id="rId2293" Type="http://schemas.openxmlformats.org/officeDocument/2006/relationships/slide" Target="slides/slide2292.xml"/><Relationship Id="rId3137" Type="http://schemas.openxmlformats.org/officeDocument/2006/relationships/slide" Target="slides/slide3136.xml"/><Relationship Id="rId3344" Type="http://schemas.openxmlformats.org/officeDocument/2006/relationships/slide" Target="slides/slide3343.xml"/><Relationship Id="rId3551" Type="http://schemas.openxmlformats.org/officeDocument/2006/relationships/slide" Target="slides/slide3550.xml"/><Relationship Id="rId265" Type="http://schemas.openxmlformats.org/officeDocument/2006/relationships/slide" Target="slides/slide264.xml"/><Relationship Id="rId472" Type="http://schemas.openxmlformats.org/officeDocument/2006/relationships/slide" Target="slides/slide471.xml"/><Relationship Id="rId2153" Type="http://schemas.openxmlformats.org/officeDocument/2006/relationships/slide" Target="slides/slide2152.xml"/><Relationship Id="rId2360" Type="http://schemas.openxmlformats.org/officeDocument/2006/relationships/slide" Target="slides/slide2359.xml"/><Relationship Id="rId3204" Type="http://schemas.openxmlformats.org/officeDocument/2006/relationships/slide" Target="slides/slide3203.xml"/><Relationship Id="rId3411" Type="http://schemas.openxmlformats.org/officeDocument/2006/relationships/slide" Target="slides/slide3410.xml"/><Relationship Id="rId125" Type="http://schemas.openxmlformats.org/officeDocument/2006/relationships/slide" Target="slides/slide124.xml"/><Relationship Id="rId332" Type="http://schemas.openxmlformats.org/officeDocument/2006/relationships/slide" Target="slides/slide331.xml"/><Relationship Id="rId2013" Type="http://schemas.openxmlformats.org/officeDocument/2006/relationships/slide" Target="slides/slide2012.xml"/><Relationship Id="rId2220" Type="http://schemas.openxmlformats.org/officeDocument/2006/relationships/slide" Target="slides/slide2219.xml"/><Relationship Id="rId4185" Type="http://schemas.openxmlformats.org/officeDocument/2006/relationships/slide" Target="slides/slide4184.xml"/><Relationship Id="rId1779" Type="http://schemas.openxmlformats.org/officeDocument/2006/relationships/slide" Target="slides/slide1778.xml"/><Relationship Id="rId1986" Type="http://schemas.openxmlformats.org/officeDocument/2006/relationships/slide" Target="slides/slide1985.xml"/><Relationship Id="rId4045" Type="http://schemas.openxmlformats.org/officeDocument/2006/relationships/slide" Target="slides/slide4044.xml"/><Relationship Id="rId4252" Type="http://schemas.openxmlformats.org/officeDocument/2006/relationships/slide" Target="slides/slide4251.xml"/><Relationship Id="rId1639" Type="http://schemas.openxmlformats.org/officeDocument/2006/relationships/slide" Target="slides/slide1638.xml"/><Relationship Id="rId1846" Type="http://schemas.openxmlformats.org/officeDocument/2006/relationships/slide" Target="slides/slide1845.xml"/><Relationship Id="rId3061" Type="http://schemas.openxmlformats.org/officeDocument/2006/relationships/slide" Target="slides/slide3060.xml"/><Relationship Id="rId1706" Type="http://schemas.openxmlformats.org/officeDocument/2006/relationships/slide" Target="slides/slide1705.xml"/><Relationship Id="rId1913" Type="http://schemas.openxmlformats.org/officeDocument/2006/relationships/slide" Target="slides/slide1912.xml"/><Relationship Id="rId4112" Type="http://schemas.openxmlformats.org/officeDocument/2006/relationships/slide" Target="slides/slide4111.xml"/><Relationship Id="rId3878" Type="http://schemas.openxmlformats.org/officeDocument/2006/relationships/slide" Target="slides/slide3877.xml"/><Relationship Id="rId799" Type="http://schemas.openxmlformats.org/officeDocument/2006/relationships/slide" Target="slides/slide798.xml"/><Relationship Id="rId2687" Type="http://schemas.openxmlformats.org/officeDocument/2006/relationships/slide" Target="slides/slide2686.xml"/><Relationship Id="rId2894" Type="http://schemas.openxmlformats.org/officeDocument/2006/relationships/slide" Target="slides/slide2893.xml"/><Relationship Id="rId3738" Type="http://schemas.openxmlformats.org/officeDocument/2006/relationships/slide" Target="slides/slide3737.xml"/><Relationship Id="rId659" Type="http://schemas.openxmlformats.org/officeDocument/2006/relationships/slide" Target="slides/slide658.xml"/><Relationship Id="rId866" Type="http://schemas.openxmlformats.org/officeDocument/2006/relationships/slide" Target="slides/slide865.xml"/><Relationship Id="rId1289" Type="http://schemas.openxmlformats.org/officeDocument/2006/relationships/slide" Target="slides/slide1288.xml"/><Relationship Id="rId1496" Type="http://schemas.openxmlformats.org/officeDocument/2006/relationships/slide" Target="slides/slide1495.xml"/><Relationship Id="rId2547" Type="http://schemas.openxmlformats.org/officeDocument/2006/relationships/slide" Target="slides/slide2546.xml"/><Relationship Id="rId3945" Type="http://schemas.openxmlformats.org/officeDocument/2006/relationships/slide" Target="slides/slide3944.xml"/><Relationship Id="rId519" Type="http://schemas.openxmlformats.org/officeDocument/2006/relationships/slide" Target="slides/slide518.xml"/><Relationship Id="rId1149" Type="http://schemas.openxmlformats.org/officeDocument/2006/relationships/slide" Target="slides/slide1148.xml"/><Relationship Id="rId1356" Type="http://schemas.openxmlformats.org/officeDocument/2006/relationships/slide" Target="slides/slide1355.xml"/><Relationship Id="rId2754" Type="http://schemas.openxmlformats.org/officeDocument/2006/relationships/slide" Target="slides/slide2753.xml"/><Relationship Id="rId2961" Type="http://schemas.openxmlformats.org/officeDocument/2006/relationships/slide" Target="slides/slide2960.xml"/><Relationship Id="rId3805" Type="http://schemas.openxmlformats.org/officeDocument/2006/relationships/slide" Target="slides/slide3804.xml"/><Relationship Id="rId726" Type="http://schemas.openxmlformats.org/officeDocument/2006/relationships/slide" Target="slides/slide725.xml"/><Relationship Id="rId933" Type="http://schemas.openxmlformats.org/officeDocument/2006/relationships/slide" Target="slides/slide932.xml"/><Relationship Id="rId1009" Type="http://schemas.openxmlformats.org/officeDocument/2006/relationships/slide" Target="slides/slide1008.xml"/><Relationship Id="rId1563" Type="http://schemas.openxmlformats.org/officeDocument/2006/relationships/slide" Target="slides/slide1562.xml"/><Relationship Id="rId1770" Type="http://schemas.openxmlformats.org/officeDocument/2006/relationships/slide" Target="slides/slide1769.xml"/><Relationship Id="rId2407" Type="http://schemas.openxmlformats.org/officeDocument/2006/relationships/slide" Target="slides/slide2406.xml"/><Relationship Id="rId2614" Type="http://schemas.openxmlformats.org/officeDocument/2006/relationships/slide" Target="slides/slide2613.xml"/><Relationship Id="rId2821" Type="http://schemas.openxmlformats.org/officeDocument/2006/relationships/slide" Target="slides/slide2820.xml"/><Relationship Id="rId62" Type="http://schemas.openxmlformats.org/officeDocument/2006/relationships/slide" Target="slides/slide61.xml"/><Relationship Id="rId1216" Type="http://schemas.openxmlformats.org/officeDocument/2006/relationships/slide" Target="slides/slide1215.xml"/><Relationship Id="rId1423" Type="http://schemas.openxmlformats.org/officeDocument/2006/relationships/slide" Target="slides/slide1422.xml"/><Relationship Id="rId1630" Type="http://schemas.openxmlformats.org/officeDocument/2006/relationships/slide" Target="slides/slide1629.xml"/><Relationship Id="rId3388" Type="http://schemas.openxmlformats.org/officeDocument/2006/relationships/slide" Target="slides/slide3387.xml"/><Relationship Id="rId3595" Type="http://schemas.openxmlformats.org/officeDocument/2006/relationships/slide" Target="slides/slide3594.xml"/><Relationship Id="rId2197" Type="http://schemas.openxmlformats.org/officeDocument/2006/relationships/slide" Target="slides/slide2196.xml"/><Relationship Id="rId3248" Type="http://schemas.openxmlformats.org/officeDocument/2006/relationships/slide" Target="slides/slide3247.xml"/><Relationship Id="rId3455" Type="http://schemas.openxmlformats.org/officeDocument/2006/relationships/slide" Target="slides/slide3454.xml"/><Relationship Id="rId3662" Type="http://schemas.openxmlformats.org/officeDocument/2006/relationships/slide" Target="slides/slide3661.xml"/><Relationship Id="rId169" Type="http://schemas.openxmlformats.org/officeDocument/2006/relationships/slide" Target="slides/slide168.xml"/><Relationship Id="rId376" Type="http://schemas.openxmlformats.org/officeDocument/2006/relationships/slide" Target="slides/slide375.xml"/><Relationship Id="rId583" Type="http://schemas.openxmlformats.org/officeDocument/2006/relationships/slide" Target="slides/slide582.xml"/><Relationship Id="rId790" Type="http://schemas.openxmlformats.org/officeDocument/2006/relationships/slide" Target="slides/slide789.xml"/><Relationship Id="rId2057" Type="http://schemas.openxmlformats.org/officeDocument/2006/relationships/slide" Target="slides/slide2056.xml"/><Relationship Id="rId2264" Type="http://schemas.openxmlformats.org/officeDocument/2006/relationships/slide" Target="slides/slide2263.xml"/><Relationship Id="rId2471" Type="http://schemas.openxmlformats.org/officeDocument/2006/relationships/slide" Target="slides/slide2470.xml"/><Relationship Id="rId3108" Type="http://schemas.openxmlformats.org/officeDocument/2006/relationships/slide" Target="slides/slide3107.xml"/><Relationship Id="rId3315" Type="http://schemas.openxmlformats.org/officeDocument/2006/relationships/slide" Target="slides/slide3314.xml"/><Relationship Id="rId3522" Type="http://schemas.openxmlformats.org/officeDocument/2006/relationships/slide" Target="slides/slide3521.xml"/><Relationship Id="rId236" Type="http://schemas.openxmlformats.org/officeDocument/2006/relationships/slide" Target="slides/slide235.xml"/><Relationship Id="rId443" Type="http://schemas.openxmlformats.org/officeDocument/2006/relationships/slide" Target="slides/slide442.xml"/><Relationship Id="rId650" Type="http://schemas.openxmlformats.org/officeDocument/2006/relationships/slide" Target="slides/slide649.xml"/><Relationship Id="rId1073" Type="http://schemas.openxmlformats.org/officeDocument/2006/relationships/slide" Target="slides/slide1072.xml"/><Relationship Id="rId1280" Type="http://schemas.openxmlformats.org/officeDocument/2006/relationships/slide" Target="slides/slide1279.xml"/><Relationship Id="rId2124" Type="http://schemas.openxmlformats.org/officeDocument/2006/relationships/slide" Target="slides/slide2123.xml"/><Relationship Id="rId2331" Type="http://schemas.openxmlformats.org/officeDocument/2006/relationships/slide" Target="slides/slide2330.xml"/><Relationship Id="rId303" Type="http://schemas.openxmlformats.org/officeDocument/2006/relationships/slide" Target="slides/slide302.xml"/><Relationship Id="rId1140" Type="http://schemas.openxmlformats.org/officeDocument/2006/relationships/slide" Target="slides/slide1139.xml"/><Relationship Id="rId4089" Type="http://schemas.openxmlformats.org/officeDocument/2006/relationships/slide" Target="slides/slide4088.xml"/><Relationship Id="rId4296" Type="http://schemas.openxmlformats.org/officeDocument/2006/relationships/slide" Target="slides/slide4295.xml"/><Relationship Id="rId510" Type="http://schemas.openxmlformats.org/officeDocument/2006/relationships/slide" Target="slides/slide509.xml"/><Relationship Id="rId1000" Type="http://schemas.openxmlformats.org/officeDocument/2006/relationships/slide" Target="slides/slide999.xml"/><Relationship Id="rId1957" Type="http://schemas.openxmlformats.org/officeDocument/2006/relationships/slide" Target="slides/slide1956.xml"/><Relationship Id="rId4156" Type="http://schemas.openxmlformats.org/officeDocument/2006/relationships/slide" Target="slides/slide4155.xml"/><Relationship Id="rId4363" Type="http://schemas.openxmlformats.org/officeDocument/2006/relationships/slide" Target="slides/slide4362.xml"/><Relationship Id="rId1817" Type="http://schemas.openxmlformats.org/officeDocument/2006/relationships/slide" Target="slides/slide1816.xml"/><Relationship Id="rId3172" Type="http://schemas.openxmlformats.org/officeDocument/2006/relationships/slide" Target="slides/slide3171.xml"/><Relationship Id="rId4016" Type="http://schemas.openxmlformats.org/officeDocument/2006/relationships/slide" Target="slides/slide4015.xml"/><Relationship Id="rId4223" Type="http://schemas.openxmlformats.org/officeDocument/2006/relationships/slide" Target="slides/slide4222.xml"/><Relationship Id="rId3032" Type="http://schemas.openxmlformats.org/officeDocument/2006/relationships/slide" Target="slides/slide3031.xml"/><Relationship Id="rId160" Type="http://schemas.openxmlformats.org/officeDocument/2006/relationships/slide" Target="slides/slide159.xml"/><Relationship Id="rId3989" Type="http://schemas.openxmlformats.org/officeDocument/2006/relationships/slide" Target="slides/slide3988.xml"/><Relationship Id="rId2798" Type="http://schemas.openxmlformats.org/officeDocument/2006/relationships/slide" Target="slides/slide2797.xml"/><Relationship Id="rId3849" Type="http://schemas.openxmlformats.org/officeDocument/2006/relationships/slide" Target="slides/slide3848.xml"/><Relationship Id="rId977" Type="http://schemas.openxmlformats.org/officeDocument/2006/relationships/slide" Target="slides/slide976.xml"/><Relationship Id="rId2658" Type="http://schemas.openxmlformats.org/officeDocument/2006/relationships/slide" Target="slides/slide2657.xml"/><Relationship Id="rId2865" Type="http://schemas.openxmlformats.org/officeDocument/2006/relationships/slide" Target="slides/slide2864.xml"/><Relationship Id="rId3709" Type="http://schemas.openxmlformats.org/officeDocument/2006/relationships/slide" Target="slides/slide3708.xml"/><Relationship Id="rId3916" Type="http://schemas.openxmlformats.org/officeDocument/2006/relationships/slide" Target="slides/slide3915.xml"/><Relationship Id="rId4080" Type="http://schemas.openxmlformats.org/officeDocument/2006/relationships/slide" Target="slides/slide4079.xml"/><Relationship Id="rId837" Type="http://schemas.openxmlformats.org/officeDocument/2006/relationships/slide" Target="slides/slide836.xml"/><Relationship Id="rId1467" Type="http://schemas.openxmlformats.org/officeDocument/2006/relationships/slide" Target="slides/slide1466.xml"/><Relationship Id="rId1674" Type="http://schemas.openxmlformats.org/officeDocument/2006/relationships/slide" Target="slides/slide1673.xml"/><Relationship Id="rId1881" Type="http://schemas.openxmlformats.org/officeDocument/2006/relationships/slide" Target="slides/slide1880.xml"/><Relationship Id="rId2518" Type="http://schemas.openxmlformats.org/officeDocument/2006/relationships/slide" Target="slides/slide2517.xml"/><Relationship Id="rId2725" Type="http://schemas.openxmlformats.org/officeDocument/2006/relationships/slide" Target="slides/slide2724.xml"/><Relationship Id="rId2932" Type="http://schemas.openxmlformats.org/officeDocument/2006/relationships/slide" Target="slides/slide2931.xml"/><Relationship Id="rId904" Type="http://schemas.openxmlformats.org/officeDocument/2006/relationships/slide" Target="slides/slide903.xml"/><Relationship Id="rId1327" Type="http://schemas.openxmlformats.org/officeDocument/2006/relationships/slide" Target="slides/slide1326.xml"/><Relationship Id="rId1534" Type="http://schemas.openxmlformats.org/officeDocument/2006/relationships/slide" Target="slides/slide1533.xml"/><Relationship Id="rId1741" Type="http://schemas.openxmlformats.org/officeDocument/2006/relationships/slide" Target="slides/slide1740.xml"/><Relationship Id="rId33" Type="http://schemas.openxmlformats.org/officeDocument/2006/relationships/slide" Target="slides/slide32.xml"/><Relationship Id="rId1601" Type="http://schemas.openxmlformats.org/officeDocument/2006/relationships/slide" Target="slides/slide1600.xml"/><Relationship Id="rId3499" Type="http://schemas.openxmlformats.org/officeDocument/2006/relationships/slide" Target="slides/slide3498.xml"/><Relationship Id="rId3359" Type="http://schemas.openxmlformats.org/officeDocument/2006/relationships/slide" Target="slides/slide3358.xml"/><Relationship Id="rId3566" Type="http://schemas.openxmlformats.org/officeDocument/2006/relationships/slide" Target="slides/slide3565.xml"/><Relationship Id="rId487" Type="http://schemas.openxmlformats.org/officeDocument/2006/relationships/slide" Target="slides/slide486.xml"/><Relationship Id="rId694" Type="http://schemas.openxmlformats.org/officeDocument/2006/relationships/slide" Target="slides/slide693.xml"/><Relationship Id="rId2168" Type="http://schemas.openxmlformats.org/officeDocument/2006/relationships/slide" Target="slides/slide2167.xml"/><Relationship Id="rId2375" Type="http://schemas.openxmlformats.org/officeDocument/2006/relationships/slide" Target="slides/slide2374.xml"/><Relationship Id="rId3219" Type="http://schemas.openxmlformats.org/officeDocument/2006/relationships/slide" Target="slides/slide3218.xml"/><Relationship Id="rId3773" Type="http://schemas.openxmlformats.org/officeDocument/2006/relationships/slide" Target="slides/slide3772.xml"/><Relationship Id="rId3980" Type="http://schemas.openxmlformats.org/officeDocument/2006/relationships/slide" Target="slides/slide3979.xml"/><Relationship Id="rId347" Type="http://schemas.openxmlformats.org/officeDocument/2006/relationships/slide" Target="slides/slide346.xml"/><Relationship Id="rId1184" Type="http://schemas.openxmlformats.org/officeDocument/2006/relationships/slide" Target="slides/slide1183.xml"/><Relationship Id="rId2028" Type="http://schemas.openxmlformats.org/officeDocument/2006/relationships/slide" Target="slides/slide2027.xml"/><Relationship Id="rId2582" Type="http://schemas.openxmlformats.org/officeDocument/2006/relationships/slide" Target="slides/slide2581.xml"/><Relationship Id="rId3426" Type="http://schemas.openxmlformats.org/officeDocument/2006/relationships/slide" Target="slides/slide3425.xml"/><Relationship Id="rId3633" Type="http://schemas.openxmlformats.org/officeDocument/2006/relationships/slide" Target="slides/slide3632.xml"/><Relationship Id="rId3840" Type="http://schemas.openxmlformats.org/officeDocument/2006/relationships/slide" Target="slides/slide3839.xml"/><Relationship Id="rId554" Type="http://schemas.openxmlformats.org/officeDocument/2006/relationships/slide" Target="slides/slide553.xml"/><Relationship Id="rId761" Type="http://schemas.openxmlformats.org/officeDocument/2006/relationships/slide" Target="slides/slide760.xml"/><Relationship Id="rId1391" Type="http://schemas.openxmlformats.org/officeDocument/2006/relationships/slide" Target="slides/slide1390.xml"/><Relationship Id="rId2235" Type="http://schemas.openxmlformats.org/officeDocument/2006/relationships/slide" Target="slides/slide2234.xml"/><Relationship Id="rId2442" Type="http://schemas.openxmlformats.org/officeDocument/2006/relationships/slide" Target="slides/slide2441.xml"/><Relationship Id="rId3700" Type="http://schemas.openxmlformats.org/officeDocument/2006/relationships/slide" Target="slides/slide3699.xml"/><Relationship Id="rId207" Type="http://schemas.openxmlformats.org/officeDocument/2006/relationships/slide" Target="slides/slide206.xml"/><Relationship Id="rId414" Type="http://schemas.openxmlformats.org/officeDocument/2006/relationships/slide" Target="slides/slide413.xml"/><Relationship Id="rId621" Type="http://schemas.openxmlformats.org/officeDocument/2006/relationships/slide" Target="slides/slide620.xml"/><Relationship Id="rId1044" Type="http://schemas.openxmlformats.org/officeDocument/2006/relationships/slide" Target="slides/slide1043.xml"/><Relationship Id="rId1251" Type="http://schemas.openxmlformats.org/officeDocument/2006/relationships/slide" Target="slides/slide1250.xml"/><Relationship Id="rId2302" Type="http://schemas.openxmlformats.org/officeDocument/2006/relationships/slide" Target="slides/slide2301.xml"/><Relationship Id="rId1111" Type="http://schemas.openxmlformats.org/officeDocument/2006/relationships/slide" Target="slides/slide1110.xml"/><Relationship Id="rId4267" Type="http://schemas.openxmlformats.org/officeDocument/2006/relationships/slide" Target="slides/slide4266.xml"/><Relationship Id="rId3076" Type="http://schemas.openxmlformats.org/officeDocument/2006/relationships/slide" Target="slides/slide3075.xml"/><Relationship Id="rId3283" Type="http://schemas.openxmlformats.org/officeDocument/2006/relationships/slide" Target="slides/slide3282.xml"/><Relationship Id="rId3490" Type="http://schemas.openxmlformats.org/officeDocument/2006/relationships/slide" Target="slides/slide3489.xml"/><Relationship Id="rId4127" Type="http://schemas.openxmlformats.org/officeDocument/2006/relationships/slide" Target="slides/slide4126.xml"/><Relationship Id="rId4334" Type="http://schemas.openxmlformats.org/officeDocument/2006/relationships/slide" Target="slides/slide4333.xml"/><Relationship Id="rId1928" Type="http://schemas.openxmlformats.org/officeDocument/2006/relationships/slide" Target="slides/slide1927.xml"/><Relationship Id="rId2092" Type="http://schemas.openxmlformats.org/officeDocument/2006/relationships/slide" Target="slides/slide2091.xml"/><Relationship Id="rId3143" Type="http://schemas.openxmlformats.org/officeDocument/2006/relationships/slide" Target="slides/slide3142.xml"/><Relationship Id="rId3350" Type="http://schemas.openxmlformats.org/officeDocument/2006/relationships/slide" Target="slides/slide3349.xml"/><Relationship Id="rId271" Type="http://schemas.openxmlformats.org/officeDocument/2006/relationships/slide" Target="slides/slide270.xml"/><Relationship Id="rId3003" Type="http://schemas.openxmlformats.org/officeDocument/2006/relationships/slide" Target="slides/slide3002.xml"/><Relationship Id="rId131" Type="http://schemas.openxmlformats.org/officeDocument/2006/relationships/slide" Target="slides/slide130.xml"/><Relationship Id="rId3210" Type="http://schemas.openxmlformats.org/officeDocument/2006/relationships/slide" Target="slides/slide3209.xml"/><Relationship Id="rId2769" Type="http://schemas.openxmlformats.org/officeDocument/2006/relationships/slide" Target="slides/slide2768.xml"/><Relationship Id="rId2976" Type="http://schemas.openxmlformats.org/officeDocument/2006/relationships/slide" Target="slides/slide2975.xml"/><Relationship Id="rId948" Type="http://schemas.openxmlformats.org/officeDocument/2006/relationships/slide" Target="slides/slide947.xml"/><Relationship Id="rId1578" Type="http://schemas.openxmlformats.org/officeDocument/2006/relationships/slide" Target="slides/slide1577.xml"/><Relationship Id="rId1785" Type="http://schemas.openxmlformats.org/officeDocument/2006/relationships/slide" Target="slides/slide1784.xml"/><Relationship Id="rId1992" Type="http://schemas.openxmlformats.org/officeDocument/2006/relationships/slide" Target="slides/slide1991.xml"/><Relationship Id="rId2629" Type="http://schemas.openxmlformats.org/officeDocument/2006/relationships/slide" Target="slides/slide2628.xml"/><Relationship Id="rId2836" Type="http://schemas.openxmlformats.org/officeDocument/2006/relationships/slide" Target="slides/slide2835.xml"/><Relationship Id="rId4191" Type="http://schemas.openxmlformats.org/officeDocument/2006/relationships/slide" Target="slides/slide4190.xml"/><Relationship Id="rId77" Type="http://schemas.openxmlformats.org/officeDocument/2006/relationships/slide" Target="slides/slide76.xml"/><Relationship Id="rId808" Type="http://schemas.openxmlformats.org/officeDocument/2006/relationships/slide" Target="slides/slide807.xml"/><Relationship Id="rId1438" Type="http://schemas.openxmlformats.org/officeDocument/2006/relationships/slide" Target="slides/slide1437.xml"/><Relationship Id="rId1645" Type="http://schemas.openxmlformats.org/officeDocument/2006/relationships/slide" Target="slides/slide1644.xml"/><Relationship Id="rId4051" Type="http://schemas.openxmlformats.org/officeDocument/2006/relationships/slide" Target="slides/slide4050.xml"/><Relationship Id="rId1852" Type="http://schemas.openxmlformats.org/officeDocument/2006/relationships/slide" Target="slides/slide1851.xml"/><Relationship Id="rId2903" Type="http://schemas.openxmlformats.org/officeDocument/2006/relationships/slide" Target="slides/slide2902.xml"/><Relationship Id="rId1505" Type="http://schemas.openxmlformats.org/officeDocument/2006/relationships/slide" Target="slides/slide1504.xml"/><Relationship Id="rId1712" Type="http://schemas.openxmlformats.org/officeDocument/2006/relationships/slide" Target="slides/slide1711.xml"/><Relationship Id="rId3677" Type="http://schemas.openxmlformats.org/officeDocument/2006/relationships/slide" Target="slides/slide3676.xml"/><Relationship Id="rId3884" Type="http://schemas.openxmlformats.org/officeDocument/2006/relationships/slide" Target="slides/slide3883.xml"/><Relationship Id="rId598" Type="http://schemas.openxmlformats.org/officeDocument/2006/relationships/slide" Target="slides/slide597.xml"/><Relationship Id="rId2279" Type="http://schemas.openxmlformats.org/officeDocument/2006/relationships/slide" Target="slides/slide2278.xml"/><Relationship Id="rId2486" Type="http://schemas.openxmlformats.org/officeDocument/2006/relationships/slide" Target="slides/slide2485.xml"/><Relationship Id="rId2693" Type="http://schemas.openxmlformats.org/officeDocument/2006/relationships/slide" Target="slides/slide2692.xml"/><Relationship Id="rId3537" Type="http://schemas.openxmlformats.org/officeDocument/2006/relationships/slide" Target="slides/slide3536.xml"/><Relationship Id="rId3744" Type="http://schemas.openxmlformats.org/officeDocument/2006/relationships/slide" Target="slides/slide3743.xml"/><Relationship Id="rId3951" Type="http://schemas.openxmlformats.org/officeDocument/2006/relationships/slide" Target="slides/slide3950.xml"/><Relationship Id="rId458" Type="http://schemas.openxmlformats.org/officeDocument/2006/relationships/slide" Target="slides/slide457.xml"/><Relationship Id="rId665" Type="http://schemas.openxmlformats.org/officeDocument/2006/relationships/slide" Target="slides/slide664.xml"/><Relationship Id="rId872" Type="http://schemas.openxmlformats.org/officeDocument/2006/relationships/slide" Target="slides/slide871.xml"/><Relationship Id="rId1088" Type="http://schemas.openxmlformats.org/officeDocument/2006/relationships/slide" Target="slides/slide1087.xml"/><Relationship Id="rId1295" Type="http://schemas.openxmlformats.org/officeDocument/2006/relationships/slide" Target="slides/slide1294.xml"/><Relationship Id="rId2139" Type="http://schemas.openxmlformats.org/officeDocument/2006/relationships/slide" Target="slides/slide2138.xml"/><Relationship Id="rId2346" Type="http://schemas.openxmlformats.org/officeDocument/2006/relationships/slide" Target="slides/slide2345.xml"/><Relationship Id="rId2553" Type="http://schemas.openxmlformats.org/officeDocument/2006/relationships/slide" Target="slides/slide2552.xml"/><Relationship Id="rId2760" Type="http://schemas.openxmlformats.org/officeDocument/2006/relationships/slide" Target="slides/slide2759.xml"/><Relationship Id="rId3604" Type="http://schemas.openxmlformats.org/officeDocument/2006/relationships/slide" Target="slides/slide3603.xml"/><Relationship Id="rId3811" Type="http://schemas.openxmlformats.org/officeDocument/2006/relationships/slide" Target="slides/slide3810.xml"/><Relationship Id="rId318" Type="http://schemas.openxmlformats.org/officeDocument/2006/relationships/slide" Target="slides/slide317.xml"/><Relationship Id="rId525" Type="http://schemas.openxmlformats.org/officeDocument/2006/relationships/slide" Target="slides/slide524.xml"/><Relationship Id="rId732" Type="http://schemas.openxmlformats.org/officeDocument/2006/relationships/slide" Target="slides/slide731.xml"/><Relationship Id="rId1155" Type="http://schemas.openxmlformats.org/officeDocument/2006/relationships/slide" Target="slides/slide1154.xml"/><Relationship Id="rId1362" Type="http://schemas.openxmlformats.org/officeDocument/2006/relationships/slide" Target="slides/slide1361.xml"/><Relationship Id="rId2206" Type="http://schemas.openxmlformats.org/officeDocument/2006/relationships/slide" Target="slides/slide2205.xml"/><Relationship Id="rId2413" Type="http://schemas.openxmlformats.org/officeDocument/2006/relationships/slide" Target="slides/slide2412.xml"/><Relationship Id="rId2620" Type="http://schemas.openxmlformats.org/officeDocument/2006/relationships/slide" Target="slides/slide2619.xml"/><Relationship Id="rId1015" Type="http://schemas.openxmlformats.org/officeDocument/2006/relationships/slide" Target="slides/slide1014.xml"/><Relationship Id="rId1222" Type="http://schemas.openxmlformats.org/officeDocument/2006/relationships/slide" Target="slides/slide1221.xml"/><Relationship Id="rId4378" Type="http://schemas.openxmlformats.org/officeDocument/2006/relationships/slide" Target="slides/slide4377.xml"/><Relationship Id="rId3187" Type="http://schemas.openxmlformats.org/officeDocument/2006/relationships/slide" Target="slides/slide3186.xml"/><Relationship Id="rId3394" Type="http://schemas.openxmlformats.org/officeDocument/2006/relationships/slide" Target="slides/slide3393.xml"/><Relationship Id="rId4238" Type="http://schemas.openxmlformats.org/officeDocument/2006/relationships/slide" Target="slides/slide4237.xml"/><Relationship Id="rId3047" Type="http://schemas.openxmlformats.org/officeDocument/2006/relationships/slide" Target="slides/slide3046.xml"/><Relationship Id="rId175" Type="http://schemas.openxmlformats.org/officeDocument/2006/relationships/slide" Target="slides/slide174.xml"/><Relationship Id="rId3254" Type="http://schemas.openxmlformats.org/officeDocument/2006/relationships/slide" Target="slides/slide3253.xml"/><Relationship Id="rId3461" Type="http://schemas.openxmlformats.org/officeDocument/2006/relationships/slide" Target="slides/slide3460.xml"/><Relationship Id="rId4305" Type="http://schemas.openxmlformats.org/officeDocument/2006/relationships/slide" Target="slides/slide4304.xml"/><Relationship Id="rId382" Type="http://schemas.openxmlformats.org/officeDocument/2006/relationships/slide" Target="slides/slide381.xml"/><Relationship Id="rId2063" Type="http://schemas.openxmlformats.org/officeDocument/2006/relationships/slide" Target="slides/slide2062.xml"/><Relationship Id="rId2270" Type="http://schemas.openxmlformats.org/officeDocument/2006/relationships/slide" Target="slides/slide2269.xml"/><Relationship Id="rId3114" Type="http://schemas.openxmlformats.org/officeDocument/2006/relationships/slide" Target="slides/slide3113.xml"/><Relationship Id="rId3321" Type="http://schemas.openxmlformats.org/officeDocument/2006/relationships/slide" Target="slides/slide3320.xml"/><Relationship Id="rId242" Type="http://schemas.openxmlformats.org/officeDocument/2006/relationships/slide" Target="slides/slide241.xml"/><Relationship Id="rId2130" Type="http://schemas.openxmlformats.org/officeDocument/2006/relationships/slide" Target="slides/slide2129.xml"/><Relationship Id="rId102" Type="http://schemas.openxmlformats.org/officeDocument/2006/relationships/slide" Target="slides/slide101.xml"/><Relationship Id="rId1689" Type="http://schemas.openxmlformats.org/officeDocument/2006/relationships/slide" Target="slides/slide1688.xml"/><Relationship Id="rId4095" Type="http://schemas.openxmlformats.org/officeDocument/2006/relationships/slide" Target="slides/slide4094.xml"/><Relationship Id="rId1896" Type="http://schemas.openxmlformats.org/officeDocument/2006/relationships/slide" Target="slides/slide1895.xml"/><Relationship Id="rId2947" Type="http://schemas.openxmlformats.org/officeDocument/2006/relationships/slide" Target="slides/slide2946.xml"/><Relationship Id="rId4162" Type="http://schemas.openxmlformats.org/officeDocument/2006/relationships/slide" Target="slides/slide4161.xml"/><Relationship Id="rId919" Type="http://schemas.openxmlformats.org/officeDocument/2006/relationships/slide" Target="slides/slide918.xml"/><Relationship Id="rId1549" Type="http://schemas.openxmlformats.org/officeDocument/2006/relationships/slide" Target="slides/slide1548.xml"/><Relationship Id="rId1756" Type="http://schemas.openxmlformats.org/officeDocument/2006/relationships/slide" Target="slides/slide1755.xml"/><Relationship Id="rId1963" Type="http://schemas.openxmlformats.org/officeDocument/2006/relationships/slide" Target="slides/slide1962.xml"/><Relationship Id="rId2807" Type="http://schemas.openxmlformats.org/officeDocument/2006/relationships/slide" Target="slides/slide2806.xml"/><Relationship Id="rId4022" Type="http://schemas.openxmlformats.org/officeDocument/2006/relationships/slide" Target="slides/slide4021.xml"/><Relationship Id="rId48" Type="http://schemas.openxmlformats.org/officeDocument/2006/relationships/slide" Target="slides/slide47.xml"/><Relationship Id="rId1409" Type="http://schemas.openxmlformats.org/officeDocument/2006/relationships/slide" Target="slides/slide1408.xml"/><Relationship Id="rId1616" Type="http://schemas.openxmlformats.org/officeDocument/2006/relationships/slide" Target="slides/slide1615.xml"/><Relationship Id="rId1823" Type="http://schemas.openxmlformats.org/officeDocument/2006/relationships/slide" Target="slides/slide1822.xml"/><Relationship Id="rId3788" Type="http://schemas.openxmlformats.org/officeDocument/2006/relationships/slide" Target="slides/slide3787.xml"/><Relationship Id="rId3995" Type="http://schemas.openxmlformats.org/officeDocument/2006/relationships/slide" Target="slides/slide3994.xml"/><Relationship Id="rId2597" Type="http://schemas.openxmlformats.org/officeDocument/2006/relationships/slide" Target="slides/slide2596.xml"/><Relationship Id="rId3648" Type="http://schemas.openxmlformats.org/officeDocument/2006/relationships/slide" Target="slides/slide3647.xml"/><Relationship Id="rId3855" Type="http://schemas.openxmlformats.org/officeDocument/2006/relationships/slide" Target="slides/slide3854.xml"/><Relationship Id="rId569" Type="http://schemas.openxmlformats.org/officeDocument/2006/relationships/slide" Target="slides/slide568.xml"/><Relationship Id="rId776" Type="http://schemas.openxmlformats.org/officeDocument/2006/relationships/slide" Target="slides/slide775.xml"/><Relationship Id="rId983" Type="http://schemas.openxmlformats.org/officeDocument/2006/relationships/slide" Target="slides/slide982.xml"/><Relationship Id="rId1199" Type="http://schemas.openxmlformats.org/officeDocument/2006/relationships/slide" Target="slides/slide1198.xml"/><Relationship Id="rId2457" Type="http://schemas.openxmlformats.org/officeDocument/2006/relationships/slide" Target="slides/slide2456.xml"/><Relationship Id="rId2664" Type="http://schemas.openxmlformats.org/officeDocument/2006/relationships/slide" Target="slides/slide2663.xml"/><Relationship Id="rId3508" Type="http://schemas.openxmlformats.org/officeDocument/2006/relationships/slide" Target="slides/slide3507.xml"/><Relationship Id="rId429" Type="http://schemas.openxmlformats.org/officeDocument/2006/relationships/slide" Target="slides/slide428.xml"/><Relationship Id="rId636" Type="http://schemas.openxmlformats.org/officeDocument/2006/relationships/slide" Target="slides/slide635.xml"/><Relationship Id="rId1059" Type="http://schemas.openxmlformats.org/officeDocument/2006/relationships/slide" Target="slides/slide1058.xml"/><Relationship Id="rId1266" Type="http://schemas.openxmlformats.org/officeDocument/2006/relationships/slide" Target="slides/slide1265.xml"/><Relationship Id="rId1473" Type="http://schemas.openxmlformats.org/officeDocument/2006/relationships/slide" Target="slides/slide1472.xml"/><Relationship Id="rId2317" Type="http://schemas.openxmlformats.org/officeDocument/2006/relationships/slide" Target="slides/slide2316.xml"/><Relationship Id="rId2871" Type="http://schemas.openxmlformats.org/officeDocument/2006/relationships/slide" Target="slides/slide2870.xml"/><Relationship Id="rId3715" Type="http://schemas.openxmlformats.org/officeDocument/2006/relationships/slide" Target="slides/slide3714.xml"/><Relationship Id="rId3922" Type="http://schemas.openxmlformats.org/officeDocument/2006/relationships/slide" Target="slides/slide3921.xml"/><Relationship Id="rId843" Type="http://schemas.openxmlformats.org/officeDocument/2006/relationships/slide" Target="slides/slide842.xml"/><Relationship Id="rId1126" Type="http://schemas.openxmlformats.org/officeDocument/2006/relationships/slide" Target="slides/slide1125.xml"/><Relationship Id="rId1680" Type="http://schemas.openxmlformats.org/officeDocument/2006/relationships/slide" Target="slides/slide1679.xml"/><Relationship Id="rId2524" Type="http://schemas.openxmlformats.org/officeDocument/2006/relationships/slide" Target="slides/slide2523.xml"/><Relationship Id="rId2731" Type="http://schemas.openxmlformats.org/officeDocument/2006/relationships/slide" Target="slides/slide2730.xml"/><Relationship Id="rId703" Type="http://schemas.openxmlformats.org/officeDocument/2006/relationships/slide" Target="slides/slide702.xml"/><Relationship Id="rId910" Type="http://schemas.openxmlformats.org/officeDocument/2006/relationships/slide" Target="slides/slide909.xml"/><Relationship Id="rId1333" Type="http://schemas.openxmlformats.org/officeDocument/2006/relationships/slide" Target="slides/slide1332.xml"/><Relationship Id="rId1540" Type="http://schemas.openxmlformats.org/officeDocument/2006/relationships/slide" Target="slides/slide1539.xml"/><Relationship Id="rId1400" Type="http://schemas.openxmlformats.org/officeDocument/2006/relationships/slide" Target="slides/slide1399.xml"/><Relationship Id="rId3298" Type="http://schemas.openxmlformats.org/officeDocument/2006/relationships/slide" Target="slides/slide3297.xml"/><Relationship Id="rId4349" Type="http://schemas.openxmlformats.org/officeDocument/2006/relationships/slide" Target="slides/slide4348.xml"/><Relationship Id="rId3158" Type="http://schemas.openxmlformats.org/officeDocument/2006/relationships/slide" Target="slides/slide3157.xml"/><Relationship Id="rId3365" Type="http://schemas.openxmlformats.org/officeDocument/2006/relationships/slide" Target="slides/slide3364.xml"/><Relationship Id="rId3572" Type="http://schemas.openxmlformats.org/officeDocument/2006/relationships/slide" Target="slides/slide3571.xml"/><Relationship Id="rId4209" Type="http://schemas.openxmlformats.org/officeDocument/2006/relationships/slide" Target="slides/slide4208.xml"/><Relationship Id="rId286" Type="http://schemas.openxmlformats.org/officeDocument/2006/relationships/slide" Target="slides/slide285.xml"/><Relationship Id="rId493" Type="http://schemas.openxmlformats.org/officeDocument/2006/relationships/slide" Target="slides/slide492.xml"/><Relationship Id="rId2174" Type="http://schemas.openxmlformats.org/officeDocument/2006/relationships/slide" Target="slides/slide2173.xml"/><Relationship Id="rId2381" Type="http://schemas.openxmlformats.org/officeDocument/2006/relationships/slide" Target="slides/slide2380.xml"/><Relationship Id="rId3018" Type="http://schemas.openxmlformats.org/officeDocument/2006/relationships/slide" Target="slides/slide3017.xml"/><Relationship Id="rId3225" Type="http://schemas.openxmlformats.org/officeDocument/2006/relationships/slide" Target="slides/slide3224.xml"/><Relationship Id="rId3432" Type="http://schemas.openxmlformats.org/officeDocument/2006/relationships/slide" Target="slides/slide3431.xml"/><Relationship Id="rId146" Type="http://schemas.openxmlformats.org/officeDocument/2006/relationships/slide" Target="slides/slide145.xml"/><Relationship Id="rId353" Type="http://schemas.openxmlformats.org/officeDocument/2006/relationships/slide" Target="slides/slide352.xml"/><Relationship Id="rId560" Type="http://schemas.openxmlformats.org/officeDocument/2006/relationships/slide" Target="slides/slide559.xml"/><Relationship Id="rId1190" Type="http://schemas.openxmlformats.org/officeDocument/2006/relationships/slide" Target="slides/slide1189.xml"/><Relationship Id="rId2034" Type="http://schemas.openxmlformats.org/officeDocument/2006/relationships/slide" Target="slides/slide2033.xml"/><Relationship Id="rId2241" Type="http://schemas.openxmlformats.org/officeDocument/2006/relationships/slide" Target="slides/slide2240.xml"/><Relationship Id="rId213" Type="http://schemas.openxmlformats.org/officeDocument/2006/relationships/slide" Target="slides/slide212.xml"/><Relationship Id="rId420" Type="http://schemas.openxmlformats.org/officeDocument/2006/relationships/slide" Target="slides/slide419.xml"/><Relationship Id="rId1050" Type="http://schemas.openxmlformats.org/officeDocument/2006/relationships/slide" Target="slides/slide1049.xml"/><Relationship Id="rId2101" Type="http://schemas.openxmlformats.org/officeDocument/2006/relationships/slide" Target="slides/slide2100.xml"/><Relationship Id="rId4066" Type="http://schemas.openxmlformats.org/officeDocument/2006/relationships/slide" Target="slides/slide4065.xml"/><Relationship Id="rId1867" Type="http://schemas.openxmlformats.org/officeDocument/2006/relationships/slide" Target="slides/slide1866.xml"/><Relationship Id="rId2918" Type="http://schemas.openxmlformats.org/officeDocument/2006/relationships/slide" Target="slides/slide2917.xml"/><Relationship Id="rId4273" Type="http://schemas.openxmlformats.org/officeDocument/2006/relationships/slide" Target="slides/slide4272.xml"/><Relationship Id="rId1727" Type="http://schemas.openxmlformats.org/officeDocument/2006/relationships/slide" Target="slides/slide1726.xml"/><Relationship Id="rId1934" Type="http://schemas.openxmlformats.org/officeDocument/2006/relationships/slide" Target="slides/slide1933.xml"/><Relationship Id="rId3082" Type="http://schemas.openxmlformats.org/officeDocument/2006/relationships/slide" Target="slides/slide3081.xml"/><Relationship Id="rId4133" Type="http://schemas.openxmlformats.org/officeDocument/2006/relationships/slide" Target="slides/slide4132.xml"/><Relationship Id="rId4340" Type="http://schemas.openxmlformats.org/officeDocument/2006/relationships/slide" Target="slides/slide4339.xml"/><Relationship Id="rId19" Type="http://schemas.openxmlformats.org/officeDocument/2006/relationships/slide" Target="slides/slide18.xml"/><Relationship Id="rId3899" Type="http://schemas.openxmlformats.org/officeDocument/2006/relationships/slide" Target="slides/slide3898.xml"/><Relationship Id="rId4200" Type="http://schemas.openxmlformats.org/officeDocument/2006/relationships/slide" Target="slides/slide4199.xml"/><Relationship Id="rId3759" Type="http://schemas.openxmlformats.org/officeDocument/2006/relationships/slide" Target="slides/slide3758.xml"/><Relationship Id="rId3966" Type="http://schemas.openxmlformats.org/officeDocument/2006/relationships/slide" Target="slides/slide3965.xml"/><Relationship Id="rId3" Type="http://schemas.openxmlformats.org/officeDocument/2006/relationships/slide" Target="slides/slide2.xml"/><Relationship Id="rId887" Type="http://schemas.openxmlformats.org/officeDocument/2006/relationships/slide" Target="slides/slide886.xml"/><Relationship Id="rId2568" Type="http://schemas.openxmlformats.org/officeDocument/2006/relationships/slide" Target="slides/slide2567.xml"/><Relationship Id="rId2775" Type="http://schemas.openxmlformats.org/officeDocument/2006/relationships/slide" Target="slides/slide2774.xml"/><Relationship Id="rId2982" Type="http://schemas.openxmlformats.org/officeDocument/2006/relationships/slide" Target="slides/slide2981.xml"/><Relationship Id="rId3619" Type="http://schemas.openxmlformats.org/officeDocument/2006/relationships/slide" Target="slides/slide3618.xml"/><Relationship Id="rId3826" Type="http://schemas.openxmlformats.org/officeDocument/2006/relationships/slide" Target="slides/slide3825.xml"/><Relationship Id="rId747" Type="http://schemas.openxmlformats.org/officeDocument/2006/relationships/slide" Target="slides/slide746.xml"/><Relationship Id="rId954" Type="http://schemas.openxmlformats.org/officeDocument/2006/relationships/slide" Target="slides/slide953.xml"/><Relationship Id="rId1377" Type="http://schemas.openxmlformats.org/officeDocument/2006/relationships/slide" Target="slides/slide1376.xml"/><Relationship Id="rId1584" Type="http://schemas.openxmlformats.org/officeDocument/2006/relationships/slide" Target="slides/slide1583.xml"/><Relationship Id="rId1791" Type="http://schemas.openxmlformats.org/officeDocument/2006/relationships/slide" Target="slides/slide1790.xml"/><Relationship Id="rId2428" Type="http://schemas.openxmlformats.org/officeDocument/2006/relationships/slide" Target="slides/slide2427.xml"/><Relationship Id="rId2635" Type="http://schemas.openxmlformats.org/officeDocument/2006/relationships/slide" Target="slides/slide2634.xml"/><Relationship Id="rId2842" Type="http://schemas.openxmlformats.org/officeDocument/2006/relationships/slide" Target="slides/slide2841.xml"/><Relationship Id="rId83" Type="http://schemas.openxmlformats.org/officeDocument/2006/relationships/slide" Target="slides/slide82.xml"/><Relationship Id="rId607" Type="http://schemas.openxmlformats.org/officeDocument/2006/relationships/slide" Target="slides/slide606.xml"/><Relationship Id="rId814" Type="http://schemas.openxmlformats.org/officeDocument/2006/relationships/slide" Target="slides/slide813.xml"/><Relationship Id="rId1237" Type="http://schemas.openxmlformats.org/officeDocument/2006/relationships/slide" Target="slides/slide1236.xml"/><Relationship Id="rId1444" Type="http://schemas.openxmlformats.org/officeDocument/2006/relationships/slide" Target="slides/slide1443.xml"/><Relationship Id="rId1651" Type="http://schemas.openxmlformats.org/officeDocument/2006/relationships/slide" Target="slides/slide1650.xml"/><Relationship Id="rId2702" Type="http://schemas.openxmlformats.org/officeDocument/2006/relationships/slide" Target="slides/slide2701.xml"/><Relationship Id="rId1304" Type="http://schemas.openxmlformats.org/officeDocument/2006/relationships/slide" Target="slides/slide1303.xml"/><Relationship Id="rId1511" Type="http://schemas.openxmlformats.org/officeDocument/2006/relationships/slide" Target="slides/slide1510.xml"/><Relationship Id="rId3269" Type="http://schemas.openxmlformats.org/officeDocument/2006/relationships/slide" Target="slides/slide3268.xml"/><Relationship Id="rId3476" Type="http://schemas.openxmlformats.org/officeDocument/2006/relationships/slide" Target="slides/slide3475.xml"/><Relationship Id="rId3683" Type="http://schemas.openxmlformats.org/officeDocument/2006/relationships/slide" Target="slides/slide3682.xml"/><Relationship Id="rId10" Type="http://schemas.openxmlformats.org/officeDocument/2006/relationships/slide" Target="slides/slide9.xml"/><Relationship Id="rId397" Type="http://schemas.openxmlformats.org/officeDocument/2006/relationships/slide" Target="slides/slide396.xml"/><Relationship Id="rId2078" Type="http://schemas.openxmlformats.org/officeDocument/2006/relationships/slide" Target="slides/slide2077.xml"/><Relationship Id="rId2285" Type="http://schemas.openxmlformats.org/officeDocument/2006/relationships/slide" Target="slides/slide2284.xml"/><Relationship Id="rId2492" Type="http://schemas.openxmlformats.org/officeDocument/2006/relationships/slide" Target="slides/slide2491.xml"/><Relationship Id="rId3129" Type="http://schemas.openxmlformats.org/officeDocument/2006/relationships/slide" Target="slides/slide3128.xml"/><Relationship Id="rId3336" Type="http://schemas.openxmlformats.org/officeDocument/2006/relationships/slide" Target="slides/slide3335.xml"/><Relationship Id="rId3890" Type="http://schemas.openxmlformats.org/officeDocument/2006/relationships/slide" Target="slides/slide3889.xml"/><Relationship Id="rId257" Type="http://schemas.openxmlformats.org/officeDocument/2006/relationships/slide" Target="slides/slide256.xml"/><Relationship Id="rId464" Type="http://schemas.openxmlformats.org/officeDocument/2006/relationships/slide" Target="slides/slide463.xml"/><Relationship Id="rId1094" Type="http://schemas.openxmlformats.org/officeDocument/2006/relationships/slide" Target="slides/slide1093.xml"/><Relationship Id="rId2145" Type="http://schemas.openxmlformats.org/officeDocument/2006/relationships/slide" Target="slides/slide2144.xml"/><Relationship Id="rId3543" Type="http://schemas.openxmlformats.org/officeDocument/2006/relationships/slide" Target="slides/slide3542.xml"/><Relationship Id="rId3750" Type="http://schemas.openxmlformats.org/officeDocument/2006/relationships/slide" Target="slides/slide3749.xml"/><Relationship Id="rId117" Type="http://schemas.openxmlformats.org/officeDocument/2006/relationships/slide" Target="slides/slide116.xml"/><Relationship Id="rId671" Type="http://schemas.openxmlformats.org/officeDocument/2006/relationships/slide" Target="slides/slide670.xml"/><Relationship Id="rId2352" Type="http://schemas.openxmlformats.org/officeDocument/2006/relationships/slide" Target="slides/slide2351.xml"/><Relationship Id="rId3403" Type="http://schemas.openxmlformats.org/officeDocument/2006/relationships/slide" Target="slides/slide3402.xml"/><Relationship Id="rId3610" Type="http://schemas.openxmlformats.org/officeDocument/2006/relationships/slide" Target="slides/slide3609.xml"/><Relationship Id="rId324" Type="http://schemas.openxmlformats.org/officeDocument/2006/relationships/slide" Target="slides/slide323.xml"/><Relationship Id="rId531" Type="http://schemas.openxmlformats.org/officeDocument/2006/relationships/slide" Target="slides/slide530.xml"/><Relationship Id="rId1161" Type="http://schemas.openxmlformats.org/officeDocument/2006/relationships/slide" Target="slides/slide1160.xml"/><Relationship Id="rId2005" Type="http://schemas.openxmlformats.org/officeDocument/2006/relationships/slide" Target="slides/slide2004.xml"/><Relationship Id="rId2212" Type="http://schemas.openxmlformats.org/officeDocument/2006/relationships/slide" Target="slides/slide2211.xml"/><Relationship Id="rId1021" Type="http://schemas.openxmlformats.org/officeDocument/2006/relationships/slide" Target="slides/slide1020.xml"/><Relationship Id="rId1978" Type="http://schemas.openxmlformats.org/officeDocument/2006/relationships/slide" Target="slides/slide1977.xml"/><Relationship Id="rId4177" Type="http://schemas.openxmlformats.org/officeDocument/2006/relationships/slide" Target="slides/slide4176.xml"/><Relationship Id="rId4384" Type="http://schemas.openxmlformats.org/officeDocument/2006/relationships/theme" Target="theme/theme1.xml"/><Relationship Id="rId3193" Type="http://schemas.openxmlformats.org/officeDocument/2006/relationships/slide" Target="slides/slide3192.xml"/><Relationship Id="rId4037" Type="http://schemas.openxmlformats.org/officeDocument/2006/relationships/slide" Target="slides/slide4036.xml"/><Relationship Id="rId4244" Type="http://schemas.openxmlformats.org/officeDocument/2006/relationships/slide" Target="slides/slide4243.xml"/><Relationship Id="rId1838" Type="http://schemas.openxmlformats.org/officeDocument/2006/relationships/slide" Target="slides/slide1837.xml"/><Relationship Id="rId3053" Type="http://schemas.openxmlformats.org/officeDocument/2006/relationships/slide" Target="slides/slide3052.xml"/><Relationship Id="rId3260" Type="http://schemas.openxmlformats.org/officeDocument/2006/relationships/slide" Target="slides/slide3259.xml"/><Relationship Id="rId4104" Type="http://schemas.openxmlformats.org/officeDocument/2006/relationships/slide" Target="slides/slide4103.xml"/><Relationship Id="rId4311" Type="http://schemas.openxmlformats.org/officeDocument/2006/relationships/slide" Target="slides/slide4310.xml"/><Relationship Id="rId181" Type="http://schemas.openxmlformats.org/officeDocument/2006/relationships/slide" Target="slides/slide180.xml"/><Relationship Id="rId1905" Type="http://schemas.openxmlformats.org/officeDocument/2006/relationships/slide" Target="slides/slide1904.xml"/><Relationship Id="rId3120" Type="http://schemas.openxmlformats.org/officeDocument/2006/relationships/slide" Target="slides/slide3119.xml"/><Relationship Id="rId998" Type="http://schemas.openxmlformats.org/officeDocument/2006/relationships/slide" Target="slides/slide997.xml"/><Relationship Id="rId2679" Type="http://schemas.openxmlformats.org/officeDocument/2006/relationships/slide" Target="slides/slide2678.xml"/><Relationship Id="rId2886" Type="http://schemas.openxmlformats.org/officeDocument/2006/relationships/slide" Target="slides/slide2885.xml"/><Relationship Id="rId3937" Type="http://schemas.openxmlformats.org/officeDocument/2006/relationships/slide" Target="slides/slide3936.xml"/><Relationship Id="rId858" Type="http://schemas.openxmlformats.org/officeDocument/2006/relationships/slide" Target="slides/slide857.xml"/><Relationship Id="rId1488" Type="http://schemas.openxmlformats.org/officeDocument/2006/relationships/slide" Target="slides/slide1487.xml"/><Relationship Id="rId1695" Type="http://schemas.openxmlformats.org/officeDocument/2006/relationships/slide" Target="slides/slide1694.xml"/><Relationship Id="rId2539" Type="http://schemas.openxmlformats.org/officeDocument/2006/relationships/slide" Target="slides/slide2538.xml"/><Relationship Id="rId2746" Type="http://schemas.openxmlformats.org/officeDocument/2006/relationships/slide" Target="slides/slide2745.xml"/><Relationship Id="rId2953" Type="http://schemas.openxmlformats.org/officeDocument/2006/relationships/slide" Target="slides/slide2952.xml"/><Relationship Id="rId718" Type="http://schemas.openxmlformats.org/officeDocument/2006/relationships/slide" Target="slides/slide717.xml"/><Relationship Id="rId925" Type="http://schemas.openxmlformats.org/officeDocument/2006/relationships/slide" Target="slides/slide924.xml"/><Relationship Id="rId1348" Type="http://schemas.openxmlformats.org/officeDocument/2006/relationships/slide" Target="slides/slide1347.xml"/><Relationship Id="rId1555" Type="http://schemas.openxmlformats.org/officeDocument/2006/relationships/slide" Target="slides/slide1554.xml"/><Relationship Id="rId1762" Type="http://schemas.openxmlformats.org/officeDocument/2006/relationships/slide" Target="slides/slide1761.xml"/><Relationship Id="rId2606" Type="http://schemas.openxmlformats.org/officeDocument/2006/relationships/slide" Target="slides/slide2605.xml"/><Relationship Id="rId1208" Type="http://schemas.openxmlformats.org/officeDocument/2006/relationships/slide" Target="slides/slide1207.xml"/><Relationship Id="rId1415" Type="http://schemas.openxmlformats.org/officeDocument/2006/relationships/slide" Target="slides/slide1414.xml"/><Relationship Id="rId2813" Type="http://schemas.openxmlformats.org/officeDocument/2006/relationships/slide" Target="slides/slide2812.xml"/><Relationship Id="rId54" Type="http://schemas.openxmlformats.org/officeDocument/2006/relationships/slide" Target="slides/slide53.xml"/><Relationship Id="rId1622" Type="http://schemas.openxmlformats.org/officeDocument/2006/relationships/slide" Target="slides/slide1621.xml"/><Relationship Id="rId2189" Type="http://schemas.openxmlformats.org/officeDocument/2006/relationships/slide" Target="slides/slide2188.xml"/><Relationship Id="rId3587" Type="http://schemas.openxmlformats.org/officeDocument/2006/relationships/slide" Target="slides/slide3586.xml"/><Relationship Id="rId3794" Type="http://schemas.openxmlformats.org/officeDocument/2006/relationships/slide" Target="slides/slide3793.xml"/><Relationship Id="rId2396" Type="http://schemas.openxmlformats.org/officeDocument/2006/relationships/slide" Target="slides/slide2395.xml"/><Relationship Id="rId3447" Type="http://schemas.openxmlformats.org/officeDocument/2006/relationships/slide" Target="slides/slide3446.xml"/><Relationship Id="rId3654" Type="http://schemas.openxmlformats.org/officeDocument/2006/relationships/slide" Target="slides/slide3653.xml"/><Relationship Id="rId3861" Type="http://schemas.openxmlformats.org/officeDocument/2006/relationships/slide" Target="slides/slide3860.xml"/><Relationship Id="rId368" Type="http://schemas.openxmlformats.org/officeDocument/2006/relationships/slide" Target="slides/slide367.xml"/><Relationship Id="rId575" Type="http://schemas.openxmlformats.org/officeDocument/2006/relationships/slide" Target="slides/slide574.xml"/><Relationship Id="rId782" Type="http://schemas.openxmlformats.org/officeDocument/2006/relationships/slide" Target="slides/slide781.xml"/><Relationship Id="rId2049" Type="http://schemas.openxmlformats.org/officeDocument/2006/relationships/slide" Target="slides/slide2048.xml"/><Relationship Id="rId2256" Type="http://schemas.openxmlformats.org/officeDocument/2006/relationships/slide" Target="slides/slide2255.xml"/><Relationship Id="rId2463" Type="http://schemas.openxmlformats.org/officeDocument/2006/relationships/slide" Target="slides/slide2462.xml"/><Relationship Id="rId2670" Type="http://schemas.openxmlformats.org/officeDocument/2006/relationships/slide" Target="slides/slide2669.xml"/><Relationship Id="rId3307" Type="http://schemas.openxmlformats.org/officeDocument/2006/relationships/slide" Target="slides/slide3306.xml"/><Relationship Id="rId3514" Type="http://schemas.openxmlformats.org/officeDocument/2006/relationships/slide" Target="slides/slide3513.xml"/><Relationship Id="rId3721" Type="http://schemas.openxmlformats.org/officeDocument/2006/relationships/slide" Target="slides/slide3720.xml"/><Relationship Id="rId228" Type="http://schemas.openxmlformats.org/officeDocument/2006/relationships/slide" Target="slides/slide227.xml"/><Relationship Id="rId435" Type="http://schemas.openxmlformats.org/officeDocument/2006/relationships/slide" Target="slides/slide434.xml"/><Relationship Id="rId642" Type="http://schemas.openxmlformats.org/officeDocument/2006/relationships/slide" Target="slides/slide641.xml"/><Relationship Id="rId1065" Type="http://schemas.openxmlformats.org/officeDocument/2006/relationships/slide" Target="slides/slide1064.xml"/><Relationship Id="rId1272" Type="http://schemas.openxmlformats.org/officeDocument/2006/relationships/slide" Target="slides/slide1271.xml"/><Relationship Id="rId2116" Type="http://schemas.openxmlformats.org/officeDocument/2006/relationships/slide" Target="slides/slide2115.xml"/><Relationship Id="rId2323" Type="http://schemas.openxmlformats.org/officeDocument/2006/relationships/slide" Target="slides/slide2322.xml"/><Relationship Id="rId2530" Type="http://schemas.openxmlformats.org/officeDocument/2006/relationships/slide" Target="slides/slide2529.xml"/><Relationship Id="rId502" Type="http://schemas.openxmlformats.org/officeDocument/2006/relationships/slide" Target="slides/slide501.xml"/><Relationship Id="rId1132" Type="http://schemas.openxmlformats.org/officeDocument/2006/relationships/slide" Target="slides/slide1131.xml"/><Relationship Id="rId4288" Type="http://schemas.openxmlformats.org/officeDocument/2006/relationships/slide" Target="slides/slide4287.xml"/><Relationship Id="rId3097" Type="http://schemas.openxmlformats.org/officeDocument/2006/relationships/slide" Target="slides/slide3096.xml"/><Relationship Id="rId4148" Type="http://schemas.openxmlformats.org/officeDocument/2006/relationships/slide" Target="slides/slide4147.xml"/><Relationship Id="rId4355" Type="http://schemas.openxmlformats.org/officeDocument/2006/relationships/slide" Target="slides/slide4354.xml"/><Relationship Id="rId1949" Type="http://schemas.openxmlformats.org/officeDocument/2006/relationships/slide" Target="slides/slide1948.xml"/><Relationship Id="rId3164" Type="http://schemas.openxmlformats.org/officeDocument/2006/relationships/slide" Target="slides/slide3163.xml"/><Relationship Id="rId4008" Type="http://schemas.openxmlformats.org/officeDocument/2006/relationships/slide" Target="slides/slide4007.xml"/><Relationship Id="rId292" Type="http://schemas.openxmlformats.org/officeDocument/2006/relationships/slide" Target="slides/slide291.xml"/><Relationship Id="rId1809" Type="http://schemas.openxmlformats.org/officeDocument/2006/relationships/slide" Target="slides/slide1808.xml"/><Relationship Id="rId3371" Type="http://schemas.openxmlformats.org/officeDocument/2006/relationships/slide" Target="slides/slide3370.xml"/><Relationship Id="rId4215" Type="http://schemas.openxmlformats.org/officeDocument/2006/relationships/slide" Target="slides/slide4214.xml"/><Relationship Id="rId2180" Type="http://schemas.openxmlformats.org/officeDocument/2006/relationships/slide" Target="slides/slide2179.xml"/><Relationship Id="rId3024" Type="http://schemas.openxmlformats.org/officeDocument/2006/relationships/slide" Target="slides/slide3023.xml"/><Relationship Id="rId3231" Type="http://schemas.openxmlformats.org/officeDocument/2006/relationships/slide" Target="slides/slide3230.xml"/><Relationship Id="rId152" Type="http://schemas.openxmlformats.org/officeDocument/2006/relationships/slide" Target="slides/slide151.xml"/><Relationship Id="rId2040" Type="http://schemas.openxmlformats.org/officeDocument/2006/relationships/slide" Target="slides/slide2039.xml"/><Relationship Id="rId2997" Type="http://schemas.openxmlformats.org/officeDocument/2006/relationships/slide" Target="slides/slide2996.xml"/><Relationship Id="rId969" Type="http://schemas.openxmlformats.org/officeDocument/2006/relationships/slide" Target="slides/slide968.xml"/><Relationship Id="rId1599" Type="http://schemas.openxmlformats.org/officeDocument/2006/relationships/slide" Target="slides/slide1598.xml"/><Relationship Id="rId1459" Type="http://schemas.openxmlformats.org/officeDocument/2006/relationships/slide" Target="slides/slide1458.xml"/><Relationship Id="rId2857" Type="http://schemas.openxmlformats.org/officeDocument/2006/relationships/slide" Target="slides/slide2856.xml"/><Relationship Id="rId3908" Type="http://schemas.openxmlformats.org/officeDocument/2006/relationships/slide" Target="slides/slide3907.xml"/><Relationship Id="rId4072" Type="http://schemas.openxmlformats.org/officeDocument/2006/relationships/slide" Target="slides/slide4071.xml"/><Relationship Id="rId98" Type="http://schemas.openxmlformats.org/officeDocument/2006/relationships/slide" Target="slides/slide97.xml"/><Relationship Id="rId829" Type="http://schemas.openxmlformats.org/officeDocument/2006/relationships/slide" Target="slides/slide828.xml"/><Relationship Id="rId1666" Type="http://schemas.openxmlformats.org/officeDocument/2006/relationships/slide" Target="slides/slide1665.xml"/><Relationship Id="rId1873" Type="http://schemas.openxmlformats.org/officeDocument/2006/relationships/slide" Target="slides/slide1872.xml"/><Relationship Id="rId2717" Type="http://schemas.openxmlformats.org/officeDocument/2006/relationships/slide" Target="slides/slide2716.xml"/><Relationship Id="rId2924" Type="http://schemas.openxmlformats.org/officeDocument/2006/relationships/slide" Target="slides/slide2923.xml"/><Relationship Id="rId1319" Type="http://schemas.openxmlformats.org/officeDocument/2006/relationships/slide" Target="slides/slide1318.xml"/><Relationship Id="rId1526" Type="http://schemas.openxmlformats.org/officeDocument/2006/relationships/slide" Target="slides/slide1525.xml"/><Relationship Id="rId1733" Type="http://schemas.openxmlformats.org/officeDocument/2006/relationships/slide" Target="slides/slide1732.xml"/><Relationship Id="rId1940" Type="http://schemas.openxmlformats.org/officeDocument/2006/relationships/slide" Target="slides/slide1939.xml"/><Relationship Id="rId25" Type="http://schemas.openxmlformats.org/officeDocument/2006/relationships/slide" Target="slides/slide24.xml"/><Relationship Id="rId1800" Type="http://schemas.openxmlformats.org/officeDocument/2006/relationships/slide" Target="slides/slide1799.xml"/><Relationship Id="rId3698" Type="http://schemas.openxmlformats.org/officeDocument/2006/relationships/slide" Target="slides/slide3697.xml"/><Relationship Id="rId3558" Type="http://schemas.openxmlformats.org/officeDocument/2006/relationships/slide" Target="slides/slide3557.xml"/><Relationship Id="rId3765" Type="http://schemas.openxmlformats.org/officeDocument/2006/relationships/slide" Target="slides/slide3764.xml"/><Relationship Id="rId3972" Type="http://schemas.openxmlformats.org/officeDocument/2006/relationships/slide" Target="slides/slide3971.xml"/><Relationship Id="rId479" Type="http://schemas.openxmlformats.org/officeDocument/2006/relationships/slide" Target="slides/slide478.xml"/><Relationship Id="rId686" Type="http://schemas.openxmlformats.org/officeDocument/2006/relationships/slide" Target="slides/slide685.xml"/><Relationship Id="rId893" Type="http://schemas.openxmlformats.org/officeDocument/2006/relationships/slide" Target="slides/slide892.xml"/><Relationship Id="rId2367" Type="http://schemas.openxmlformats.org/officeDocument/2006/relationships/slide" Target="slides/slide2366.xml"/><Relationship Id="rId2574" Type="http://schemas.openxmlformats.org/officeDocument/2006/relationships/slide" Target="slides/slide2573.xml"/><Relationship Id="rId2781" Type="http://schemas.openxmlformats.org/officeDocument/2006/relationships/slide" Target="slides/slide2780.xml"/><Relationship Id="rId3418" Type="http://schemas.openxmlformats.org/officeDocument/2006/relationships/slide" Target="slides/slide3417.xml"/><Relationship Id="rId3625" Type="http://schemas.openxmlformats.org/officeDocument/2006/relationships/slide" Target="slides/slide3624.xml"/><Relationship Id="rId339" Type="http://schemas.openxmlformats.org/officeDocument/2006/relationships/slide" Target="slides/slide338.xml"/><Relationship Id="rId546" Type="http://schemas.openxmlformats.org/officeDocument/2006/relationships/slide" Target="slides/slide545.xml"/><Relationship Id="rId753" Type="http://schemas.openxmlformats.org/officeDocument/2006/relationships/slide" Target="slides/slide752.xml"/><Relationship Id="rId1176" Type="http://schemas.openxmlformats.org/officeDocument/2006/relationships/slide" Target="slides/slide1175.xml"/><Relationship Id="rId1383" Type="http://schemas.openxmlformats.org/officeDocument/2006/relationships/slide" Target="slides/slide1382.xml"/><Relationship Id="rId2227" Type="http://schemas.openxmlformats.org/officeDocument/2006/relationships/slide" Target="slides/slide2226.xml"/><Relationship Id="rId2434" Type="http://schemas.openxmlformats.org/officeDocument/2006/relationships/slide" Target="slides/slide2433.xml"/><Relationship Id="rId3832" Type="http://schemas.openxmlformats.org/officeDocument/2006/relationships/slide" Target="slides/slide3831.xml"/><Relationship Id="rId406" Type="http://schemas.openxmlformats.org/officeDocument/2006/relationships/slide" Target="slides/slide405.xml"/><Relationship Id="rId960" Type="http://schemas.openxmlformats.org/officeDocument/2006/relationships/slide" Target="slides/slide959.xml"/><Relationship Id="rId1036" Type="http://schemas.openxmlformats.org/officeDocument/2006/relationships/slide" Target="slides/slide1035.xml"/><Relationship Id="rId1243" Type="http://schemas.openxmlformats.org/officeDocument/2006/relationships/slide" Target="slides/slide1242.xml"/><Relationship Id="rId1590" Type="http://schemas.openxmlformats.org/officeDocument/2006/relationships/slide" Target="slides/slide1589.xml"/><Relationship Id="rId2641" Type="http://schemas.openxmlformats.org/officeDocument/2006/relationships/slide" Target="slides/slide2640.xml"/><Relationship Id="rId613" Type="http://schemas.openxmlformats.org/officeDocument/2006/relationships/slide" Target="slides/slide612.xml"/><Relationship Id="rId820" Type="http://schemas.openxmlformats.org/officeDocument/2006/relationships/slide" Target="slides/slide819.xml"/><Relationship Id="rId1450" Type="http://schemas.openxmlformats.org/officeDocument/2006/relationships/slide" Target="slides/slide1449.xml"/><Relationship Id="rId2501" Type="http://schemas.openxmlformats.org/officeDocument/2006/relationships/slide" Target="slides/slide2500.xml"/><Relationship Id="rId1103" Type="http://schemas.openxmlformats.org/officeDocument/2006/relationships/slide" Target="slides/slide1102.xml"/><Relationship Id="rId1310" Type="http://schemas.openxmlformats.org/officeDocument/2006/relationships/slide" Target="slides/slide1309.xml"/><Relationship Id="rId4259" Type="http://schemas.openxmlformats.org/officeDocument/2006/relationships/slide" Target="slides/slide4258.xml"/><Relationship Id="rId3068" Type="http://schemas.openxmlformats.org/officeDocument/2006/relationships/slide" Target="slides/slide3067.xml"/><Relationship Id="rId3275" Type="http://schemas.openxmlformats.org/officeDocument/2006/relationships/slide" Target="slides/slide3274.xml"/><Relationship Id="rId3482" Type="http://schemas.openxmlformats.org/officeDocument/2006/relationships/slide" Target="slides/slide3481.xml"/><Relationship Id="rId4119" Type="http://schemas.openxmlformats.org/officeDocument/2006/relationships/slide" Target="slides/slide4118.xml"/><Relationship Id="rId4326" Type="http://schemas.openxmlformats.org/officeDocument/2006/relationships/slide" Target="slides/slide4325.xml"/><Relationship Id="rId196" Type="http://schemas.openxmlformats.org/officeDocument/2006/relationships/slide" Target="slides/slide195.xml"/><Relationship Id="rId2084" Type="http://schemas.openxmlformats.org/officeDocument/2006/relationships/slide" Target="slides/slide2083.xml"/><Relationship Id="rId2291" Type="http://schemas.openxmlformats.org/officeDocument/2006/relationships/slide" Target="slides/slide2290.xml"/><Relationship Id="rId3135" Type="http://schemas.openxmlformats.org/officeDocument/2006/relationships/slide" Target="slides/slide3134.xml"/><Relationship Id="rId3342" Type="http://schemas.openxmlformats.org/officeDocument/2006/relationships/slide" Target="slides/slide3341.xml"/><Relationship Id="rId263" Type="http://schemas.openxmlformats.org/officeDocument/2006/relationships/slide" Target="slides/slide262.xml"/><Relationship Id="rId470" Type="http://schemas.openxmlformats.org/officeDocument/2006/relationships/slide" Target="slides/slide469.xml"/><Relationship Id="rId2151" Type="http://schemas.openxmlformats.org/officeDocument/2006/relationships/slide" Target="slides/slide2150.xml"/><Relationship Id="rId3202" Type="http://schemas.openxmlformats.org/officeDocument/2006/relationships/slide" Target="slides/slide3201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2011" Type="http://schemas.openxmlformats.org/officeDocument/2006/relationships/slide" Target="slides/slide2010.xml"/><Relationship Id="rId2968" Type="http://schemas.openxmlformats.org/officeDocument/2006/relationships/slide" Target="slides/slide2967.xml"/><Relationship Id="rId4183" Type="http://schemas.openxmlformats.org/officeDocument/2006/relationships/slide" Target="slides/slide4182.xml"/><Relationship Id="rId1777" Type="http://schemas.openxmlformats.org/officeDocument/2006/relationships/slide" Target="slides/slide1776.xml"/><Relationship Id="rId1984" Type="http://schemas.openxmlformats.org/officeDocument/2006/relationships/slide" Target="slides/slide1983.xml"/><Relationship Id="rId2828" Type="http://schemas.openxmlformats.org/officeDocument/2006/relationships/slide" Target="slides/slide2827.xml"/><Relationship Id="rId69" Type="http://schemas.openxmlformats.org/officeDocument/2006/relationships/slide" Target="slides/slide68.xml"/><Relationship Id="rId1637" Type="http://schemas.openxmlformats.org/officeDocument/2006/relationships/slide" Target="slides/slide1636.xml"/><Relationship Id="rId1844" Type="http://schemas.openxmlformats.org/officeDocument/2006/relationships/slide" Target="slides/slide1843.xml"/><Relationship Id="rId4043" Type="http://schemas.openxmlformats.org/officeDocument/2006/relationships/slide" Target="slides/slide4042.xml"/><Relationship Id="rId4250" Type="http://schemas.openxmlformats.org/officeDocument/2006/relationships/slide" Target="slides/slide4249.xml"/><Relationship Id="rId1704" Type="http://schemas.openxmlformats.org/officeDocument/2006/relationships/slide" Target="slides/slide1703.xml"/><Relationship Id="rId4110" Type="http://schemas.openxmlformats.org/officeDocument/2006/relationships/slide" Target="slides/slide4109.xml"/><Relationship Id="rId1911" Type="http://schemas.openxmlformats.org/officeDocument/2006/relationships/slide" Target="slides/slide1910.xml"/><Relationship Id="rId3669" Type="http://schemas.openxmlformats.org/officeDocument/2006/relationships/slide" Target="slides/slide3668.xml"/><Relationship Id="rId797" Type="http://schemas.openxmlformats.org/officeDocument/2006/relationships/slide" Target="slides/slide796.xml"/><Relationship Id="rId2478" Type="http://schemas.openxmlformats.org/officeDocument/2006/relationships/slide" Target="slides/slide2477.xml"/><Relationship Id="rId3876" Type="http://schemas.openxmlformats.org/officeDocument/2006/relationships/slide" Target="slides/slide3875.xml"/><Relationship Id="rId1287" Type="http://schemas.openxmlformats.org/officeDocument/2006/relationships/slide" Target="slides/slide1286.xml"/><Relationship Id="rId2685" Type="http://schemas.openxmlformats.org/officeDocument/2006/relationships/slide" Target="slides/slide2684.xml"/><Relationship Id="rId2892" Type="http://schemas.openxmlformats.org/officeDocument/2006/relationships/slide" Target="slides/slide2891.xml"/><Relationship Id="rId3529" Type="http://schemas.openxmlformats.org/officeDocument/2006/relationships/slide" Target="slides/slide3528.xml"/><Relationship Id="rId3736" Type="http://schemas.openxmlformats.org/officeDocument/2006/relationships/slide" Target="slides/slide3735.xml"/><Relationship Id="rId3943" Type="http://schemas.openxmlformats.org/officeDocument/2006/relationships/slide" Target="slides/slide3942.xml"/><Relationship Id="rId657" Type="http://schemas.openxmlformats.org/officeDocument/2006/relationships/slide" Target="slides/slide656.xml"/><Relationship Id="rId864" Type="http://schemas.openxmlformats.org/officeDocument/2006/relationships/slide" Target="slides/slide863.xml"/><Relationship Id="rId1494" Type="http://schemas.openxmlformats.org/officeDocument/2006/relationships/slide" Target="slides/slide1493.xml"/><Relationship Id="rId2338" Type="http://schemas.openxmlformats.org/officeDocument/2006/relationships/slide" Target="slides/slide2337.xml"/><Relationship Id="rId2545" Type="http://schemas.openxmlformats.org/officeDocument/2006/relationships/slide" Target="slides/slide2544.xml"/><Relationship Id="rId2752" Type="http://schemas.openxmlformats.org/officeDocument/2006/relationships/slide" Target="slides/slide2751.xml"/><Relationship Id="rId3803" Type="http://schemas.openxmlformats.org/officeDocument/2006/relationships/slide" Target="slides/slide3802.xml"/><Relationship Id="rId517" Type="http://schemas.openxmlformats.org/officeDocument/2006/relationships/slide" Target="slides/slide516.xml"/><Relationship Id="rId724" Type="http://schemas.openxmlformats.org/officeDocument/2006/relationships/slide" Target="slides/slide723.xml"/><Relationship Id="rId931" Type="http://schemas.openxmlformats.org/officeDocument/2006/relationships/slide" Target="slides/slide930.xml"/><Relationship Id="rId1147" Type="http://schemas.openxmlformats.org/officeDocument/2006/relationships/slide" Target="slides/slide1146.xml"/><Relationship Id="rId1354" Type="http://schemas.openxmlformats.org/officeDocument/2006/relationships/slide" Target="slides/slide1353.xml"/><Relationship Id="rId1561" Type="http://schemas.openxmlformats.org/officeDocument/2006/relationships/slide" Target="slides/slide1560.xml"/><Relationship Id="rId2405" Type="http://schemas.openxmlformats.org/officeDocument/2006/relationships/slide" Target="slides/slide2404.xml"/><Relationship Id="rId2612" Type="http://schemas.openxmlformats.org/officeDocument/2006/relationships/slide" Target="slides/slide2611.xml"/><Relationship Id="rId60" Type="http://schemas.openxmlformats.org/officeDocument/2006/relationships/slide" Target="slides/slide59.xml"/><Relationship Id="rId1007" Type="http://schemas.openxmlformats.org/officeDocument/2006/relationships/slide" Target="slides/slide1006.xml"/><Relationship Id="rId1214" Type="http://schemas.openxmlformats.org/officeDocument/2006/relationships/slide" Target="slides/slide1213.xml"/><Relationship Id="rId1421" Type="http://schemas.openxmlformats.org/officeDocument/2006/relationships/slide" Target="slides/slide1420.xml"/><Relationship Id="rId3179" Type="http://schemas.openxmlformats.org/officeDocument/2006/relationships/slide" Target="slides/slide3178.xml"/><Relationship Id="rId3386" Type="http://schemas.openxmlformats.org/officeDocument/2006/relationships/slide" Target="slides/slide3385.xml"/><Relationship Id="rId3593" Type="http://schemas.openxmlformats.org/officeDocument/2006/relationships/slide" Target="slides/slide3592.xml"/><Relationship Id="rId2195" Type="http://schemas.openxmlformats.org/officeDocument/2006/relationships/slide" Target="slides/slide2194.xml"/><Relationship Id="rId3039" Type="http://schemas.openxmlformats.org/officeDocument/2006/relationships/slide" Target="slides/slide3038.xml"/><Relationship Id="rId3246" Type="http://schemas.openxmlformats.org/officeDocument/2006/relationships/slide" Target="slides/slide3245.xml"/><Relationship Id="rId3453" Type="http://schemas.openxmlformats.org/officeDocument/2006/relationships/slide" Target="slides/slide3452.xml"/><Relationship Id="rId167" Type="http://schemas.openxmlformats.org/officeDocument/2006/relationships/slide" Target="slides/slide166.xml"/><Relationship Id="rId374" Type="http://schemas.openxmlformats.org/officeDocument/2006/relationships/slide" Target="slides/slide373.xml"/><Relationship Id="rId581" Type="http://schemas.openxmlformats.org/officeDocument/2006/relationships/slide" Target="slides/slide580.xml"/><Relationship Id="rId2055" Type="http://schemas.openxmlformats.org/officeDocument/2006/relationships/slide" Target="slides/slide2054.xml"/><Relationship Id="rId2262" Type="http://schemas.openxmlformats.org/officeDocument/2006/relationships/slide" Target="slides/slide2261.xml"/><Relationship Id="rId3106" Type="http://schemas.openxmlformats.org/officeDocument/2006/relationships/slide" Target="slides/slide3105.xml"/><Relationship Id="rId3660" Type="http://schemas.openxmlformats.org/officeDocument/2006/relationships/slide" Target="slides/slide3659.xml"/><Relationship Id="rId234" Type="http://schemas.openxmlformats.org/officeDocument/2006/relationships/slide" Target="slides/slide233.xml"/><Relationship Id="rId3313" Type="http://schemas.openxmlformats.org/officeDocument/2006/relationships/slide" Target="slides/slide3312.xml"/><Relationship Id="rId3520" Type="http://schemas.openxmlformats.org/officeDocument/2006/relationships/slide" Target="slides/slide3519.xml"/><Relationship Id="rId441" Type="http://schemas.openxmlformats.org/officeDocument/2006/relationships/slide" Target="slides/slide440.xml"/><Relationship Id="rId1071" Type="http://schemas.openxmlformats.org/officeDocument/2006/relationships/slide" Target="slides/slide1070.xml"/><Relationship Id="rId2122" Type="http://schemas.openxmlformats.org/officeDocument/2006/relationships/slide" Target="slides/slide2121.xml"/><Relationship Id="rId301" Type="http://schemas.openxmlformats.org/officeDocument/2006/relationships/slide" Target="slides/slide300.xml"/><Relationship Id="rId1888" Type="http://schemas.openxmlformats.org/officeDocument/2006/relationships/slide" Target="slides/slide1887.xml"/><Relationship Id="rId2939" Type="http://schemas.openxmlformats.org/officeDocument/2006/relationships/slide" Target="slides/slide2938.xml"/><Relationship Id="rId4087" Type="http://schemas.openxmlformats.org/officeDocument/2006/relationships/slide" Target="slides/slide4086.xml"/><Relationship Id="rId4294" Type="http://schemas.openxmlformats.org/officeDocument/2006/relationships/slide" Target="slides/slide4293.xml"/><Relationship Id="rId1748" Type="http://schemas.openxmlformats.org/officeDocument/2006/relationships/slide" Target="slides/slide1747.xml"/><Relationship Id="rId4154" Type="http://schemas.openxmlformats.org/officeDocument/2006/relationships/slide" Target="slides/slide4153.xml"/><Relationship Id="rId4361" Type="http://schemas.openxmlformats.org/officeDocument/2006/relationships/slide" Target="slides/slide4360.xml"/><Relationship Id="rId1955" Type="http://schemas.openxmlformats.org/officeDocument/2006/relationships/slide" Target="slides/slide1954.xml"/><Relationship Id="rId3170" Type="http://schemas.openxmlformats.org/officeDocument/2006/relationships/slide" Target="slides/slide3169.xml"/><Relationship Id="rId4014" Type="http://schemas.openxmlformats.org/officeDocument/2006/relationships/slide" Target="slides/slide4013.xml"/><Relationship Id="rId4221" Type="http://schemas.openxmlformats.org/officeDocument/2006/relationships/slide" Target="slides/slide4220.xml"/><Relationship Id="rId1608" Type="http://schemas.openxmlformats.org/officeDocument/2006/relationships/slide" Target="slides/slide1607.xml"/><Relationship Id="rId1815" Type="http://schemas.openxmlformats.org/officeDocument/2006/relationships/slide" Target="slides/slide1814.xml"/><Relationship Id="rId3030" Type="http://schemas.openxmlformats.org/officeDocument/2006/relationships/slide" Target="slides/slide3029.xml"/><Relationship Id="rId3987" Type="http://schemas.openxmlformats.org/officeDocument/2006/relationships/slide" Target="slides/slide3986.xml"/><Relationship Id="rId2589" Type="http://schemas.openxmlformats.org/officeDocument/2006/relationships/slide" Target="slides/slide2588.xml"/><Relationship Id="rId2796" Type="http://schemas.openxmlformats.org/officeDocument/2006/relationships/slide" Target="slides/slide2795.xml"/><Relationship Id="rId3847" Type="http://schemas.openxmlformats.org/officeDocument/2006/relationships/slide" Target="slides/slide3846.xml"/><Relationship Id="rId768" Type="http://schemas.openxmlformats.org/officeDocument/2006/relationships/slide" Target="slides/slide767.xml"/><Relationship Id="rId975" Type="http://schemas.openxmlformats.org/officeDocument/2006/relationships/slide" Target="slides/slide974.xml"/><Relationship Id="rId1398" Type="http://schemas.openxmlformats.org/officeDocument/2006/relationships/slide" Target="slides/slide1397.xml"/><Relationship Id="rId2449" Type="http://schemas.openxmlformats.org/officeDocument/2006/relationships/slide" Target="slides/slide2448.xml"/><Relationship Id="rId2656" Type="http://schemas.openxmlformats.org/officeDocument/2006/relationships/slide" Target="slides/slide2655.xml"/><Relationship Id="rId2863" Type="http://schemas.openxmlformats.org/officeDocument/2006/relationships/slide" Target="slides/slide2862.xml"/><Relationship Id="rId3707" Type="http://schemas.openxmlformats.org/officeDocument/2006/relationships/slide" Target="slides/slide3706.xml"/><Relationship Id="rId3914" Type="http://schemas.openxmlformats.org/officeDocument/2006/relationships/slide" Target="slides/slide3913.xml"/><Relationship Id="rId628" Type="http://schemas.openxmlformats.org/officeDocument/2006/relationships/slide" Target="slides/slide627.xml"/><Relationship Id="rId835" Type="http://schemas.openxmlformats.org/officeDocument/2006/relationships/slide" Target="slides/slide834.xml"/><Relationship Id="rId1258" Type="http://schemas.openxmlformats.org/officeDocument/2006/relationships/slide" Target="slides/slide1257.xml"/><Relationship Id="rId1465" Type="http://schemas.openxmlformats.org/officeDocument/2006/relationships/slide" Target="slides/slide1464.xml"/><Relationship Id="rId1672" Type="http://schemas.openxmlformats.org/officeDocument/2006/relationships/slide" Target="slides/slide1671.xml"/><Relationship Id="rId2309" Type="http://schemas.openxmlformats.org/officeDocument/2006/relationships/slide" Target="slides/slide2308.xml"/><Relationship Id="rId2516" Type="http://schemas.openxmlformats.org/officeDocument/2006/relationships/slide" Target="slides/slide2515.xml"/><Relationship Id="rId2723" Type="http://schemas.openxmlformats.org/officeDocument/2006/relationships/slide" Target="slides/slide2722.xml"/><Relationship Id="rId1118" Type="http://schemas.openxmlformats.org/officeDocument/2006/relationships/slide" Target="slides/slide1117.xml"/><Relationship Id="rId1325" Type="http://schemas.openxmlformats.org/officeDocument/2006/relationships/slide" Target="slides/slide1324.xml"/><Relationship Id="rId1532" Type="http://schemas.openxmlformats.org/officeDocument/2006/relationships/slide" Target="slides/slide1531.xml"/><Relationship Id="rId2930" Type="http://schemas.openxmlformats.org/officeDocument/2006/relationships/slide" Target="slides/slide2929.xml"/><Relationship Id="rId902" Type="http://schemas.openxmlformats.org/officeDocument/2006/relationships/slide" Target="slides/slide901.xml"/><Relationship Id="rId3497" Type="http://schemas.openxmlformats.org/officeDocument/2006/relationships/slide" Target="slides/slide3496.xml"/><Relationship Id="rId31" Type="http://schemas.openxmlformats.org/officeDocument/2006/relationships/slide" Target="slides/slide30.xml"/><Relationship Id="rId2099" Type="http://schemas.openxmlformats.org/officeDocument/2006/relationships/slide" Target="slides/slide2098.xml"/><Relationship Id="rId278" Type="http://schemas.openxmlformats.org/officeDocument/2006/relationships/slide" Target="slides/slide277.xml"/><Relationship Id="rId3357" Type="http://schemas.openxmlformats.org/officeDocument/2006/relationships/slide" Target="slides/slide3356.xml"/><Relationship Id="rId3564" Type="http://schemas.openxmlformats.org/officeDocument/2006/relationships/slide" Target="slides/slide3563.xml"/><Relationship Id="rId3771" Type="http://schemas.openxmlformats.org/officeDocument/2006/relationships/slide" Target="slides/slide3770.xml"/><Relationship Id="rId485" Type="http://schemas.openxmlformats.org/officeDocument/2006/relationships/slide" Target="slides/slide484.xml"/><Relationship Id="rId692" Type="http://schemas.openxmlformats.org/officeDocument/2006/relationships/slide" Target="slides/slide691.xml"/><Relationship Id="rId2166" Type="http://schemas.openxmlformats.org/officeDocument/2006/relationships/slide" Target="slides/slide2165.xml"/><Relationship Id="rId2373" Type="http://schemas.openxmlformats.org/officeDocument/2006/relationships/slide" Target="slides/slide2372.xml"/><Relationship Id="rId2580" Type="http://schemas.openxmlformats.org/officeDocument/2006/relationships/slide" Target="slides/slide2579.xml"/><Relationship Id="rId3217" Type="http://schemas.openxmlformats.org/officeDocument/2006/relationships/slide" Target="slides/slide3216.xml"/><Relationship Id="rId3424" Type="http://schemas.openxmlformats.org/officeDocument/2006/relationships/slide" Target="slides/slide3423.xml"/><Relationship Id="rId3631" Type="http://schemas.openxmlformats.org/officeDocument/2006/relationships/slide" Target="slides/slide3630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552" Type="http://schemas.openxmlformats.org/officeDocument/2006/relationships/slide" Target="slides/slide551.xml"/><Relationship Id="rId1182" Type="http://schemas.openxmlformats.org/officeDocument/2006/relationships/slide" Target="slides/slide1181.xml"/><Relationship Id="rId2026" Type="http://schemas.openxmlformats.org/officeDocument/2006/relationships/slide" Target="slides/slide2025.xml"/><Relationship Id="rId2233" Type="http://schemas.openxmlformats.org/officeDocument/2006/relationships/slide" Target="slides/slide2232.xml"/><Relationship Id="rId2440" Type="http://schemas.openxmlformats.org/officeDocument/2006/relationships/slide" Target="slides/slide2439.xml"/><Relationship Id="rId205" Type="http://schemas.openxmlformats.org/officeDocument/2006/relationships/slide" Target="slides/slide204.xml"/><Relationship Id="rId412" Type="http://schemas.openxmlformats.org/officeDocument/2006/relationships/slide" Target="slides/slide411.xml"/><Relationship Id="rId1042" Type="http://schemas.openxmlformats.org/officeDocument/2006/relationships/slide" Target="slides/slide1041.xml"/><Relationship Id="rId2300" Type="http://schemas.openxmlformats.org/officeDocument/2006/relationships/slide" Target="slides/slide2299.xml"/><Relationship Id="rId4198" Type="http://schemas.openxmlformats.org/officeDocument/2006/relationships/slide" Target="slides/slide4197.xml"/><Relationship Id="rId1999" Type="http://schemas.openxmlformats.org/officeDocument/2006/relationships/slide" Target="slides/slide1998.xml"/><Relationship Id="rId4058" Type="http://schemas.openxmlformats.org/officeDocument/2006/relationships/slide" Target="slides/slide4057.xml"/><Relationship Id="rId4265" Type="http://schemas.openxmlformats.org/officeDocument/2006/relationships/slide" Target="slides/slide4264.xml"/><Relationship Id="rId1859" Type="http://schemas.openxmlformats.org/officeDocument/2006/relationships/slide" Target="slides/slide1858.xml"/><Relationship Id="rId3074" Type="http://schemas.openxmlformats.org/officeDocument/2006/relationships/slide" Target="slides/slide3073.xml"/><Relationship Id="rId4125" Type="http://schemas.openxmlformats.org/officeDocument/2006/relationships/slide" Target="slides/slide4124.xml"/><Relationship Id="rId1719" Type="http://schemas.openxmlformats.org/officeDocument/2006/relationships/slide" Target="slides/slide1718.xml"/><Relationship Id="rId1926" Type="http://schemas.openxmlformats.org/officeDocument/2006/relationships/slide" Target="slides/slide1925.xml"/><Relationship Id="rId3281" Type="http://schemas.openxmlformats.org/officeDocument/2006/relationships/slide" Target="slides/slide3280.xml"/><Relationship Id="rId4332" Type="http://schemas.openxmlformats.org/officeDocument/2006/relationships/slide" Target="slides/slide4331.xml"/><Relationship Id="rId2090" Type="http://schemas.openxmlformats.org/officeDocument/2006/relationships/slide" Target="slides/slide2089.xml"/><Relationship Id="rId3141" Type="http://schemas.openxmlformats.org/officeDocument/2006/relationships/slide" Target="slides/slide3140.xml"/><Relationship Id="rId3001" Type="http://schemas.openxmlformats.org/officeDocument/2006/relationships/slide" Target="slides/slide3000.xml"/><Relationship Id="rId3958" Type="http://schemas.openxmlformats.org/officeDocument/2006/relationships/slide" Target="slides/slide3957.xml"/><Relationship Id="rId879" Type="http://schemas.openxmlformats.org/officeDocument/2006/relationships/slide" Target="slides/slide878.xml"/><Relationship Id="rId2767" Type="http://schemas.openxmlformats.org/officeDocument/2006/relationships/slide" Target="slides/slide2766.xml"/><Relationship Id="rId739" Type="http://schemas.openxmlformats.org/officeDocument/2006/relationships/slide" Target="slides/slide738.xml"/><Relationship Id="rId1369" Type="http://schemas.openxmlformats.org/officeDocument/2006/relationships/slide" Target="slides/slide1368.xml"/><Relationship Id="rId1576" Type="http://schemas.openxmlformats.org/officeDocument/2006/relationships/slide" Target="slides/slide1575.xml"/><Relationship Id="rId2974" Type="http://schemas.openxmlformats.org/officeDocument/2006/relationships/slide" Target="slides/slide2973.xml"/><Relationship Id="rId3818" Type="http://schemas.openxmlformats.org/officeDocument/2006/relationships/slide" Target="slides/slide3817.xml"/><Relationship Id="rId946" Type="http://schemas.openxmlformats.org/officeDocument/2006/relationships/slide" Target="slides/slide945.xml"/><Relationship Id="rId1229" Type="http://schemas.openxmlformats.org/officeDocument/2006/relationships/slide" Target="slides/slide1228.xml"/><Relationship Id="rId1783" Type="http://schemas.openxmlformats.org/officeDocument/2006/relationships/slide" Target="slides/slide1782.xml"/><Relationship Id="rId1990" Type="http://schemas.openxmlformats.org/officeDocument/2006/relationships/slide" Target="slides/slide1989.xml"/><Relationship Id="rId2627" Type="http://schemas.openxmlformats.org/officeDocument/2006/relationships/slide" Target="slides/slide2626.xml"/><Relationship Id="rId2834" Type="http://schemas.openxmlformats.org/officeDocument/2006/relationships/slide" Target="slides/slide2833.xml"/><Relationship Id="rId75" Type="http://schemas.openxmlformats.org/officeDocument/2006/relationships/slide" Target="slides/slide74.xml"/><Relationship Id="rId806" Type="http://schemas.openxmlformats.org/officeDocument/2006/relationships/slide" Target="slides/slide805.xml"/><Relationship Id="rId1436" Type="http://schemas.openxmlformats.org/officeDocument/2006/relationships/slide" Target="slides/slide1435.xml"/><Relationship Id="rId1643" Type="http://schemas.openxmlformats.org/officeDocument/2006/relationships/slide" Target="slides/slide1642.xml"/><Relationship Id="rId1850" Type="http://schemas.openxmlformats.org/officeDocument/2006/relationships/slide" Target="slides/slide1849.xml"/><Relationship Id="rId2901" Type="http://schemas.openxmlformats.org/officeDocument/2006/relationships/slide" Target="slides/slide2900.xml"/><Relationship Id="rId1503" Type="http://schemas.openxmlformats.org/officeDocument/2006/relationships/slide" Target="slides/slide1502.xml"/><Relationship Id="rId1710" Type="http://schemas.openxmlformats.org/officeDocument/2006/relationships/slide" Target="slides/slide1709.xml"/><Relationship Id="rId3468" Type="http://schemas.openxmlformats.org/officeDocument/2006/relationships/slide" Target="slides/slide3467.xml"/><Relationship Id="rId3675" Type="http://schemas.openxmlformats.org/officeDocument/2006/relationships/slide" Target="slides/slide3674.xml"/><Relationship Id="rId3882" Type="http://schemas.openxmlformats.org/officeDocument/2006/relationships/slide" Target="slides/slide3881.xml"/><Relationship Id="rId389" Type="http://schemas.openxmlformats.org/officeDocument/2006/relationships/slide" Target="slides/slide388.xml"/><Relationship Id="rId596" Type="http://schemas.openxmlformats.org/officeDocument/2006/relationships/slide" Target="slides/slide595.xml"/><Relationship Id="rId2277" Type="http://schemas.openxmlformats.org/officeDocument/2006/relationships/slide" Target="slides/slide2276.xml"/><Relationship Id="rId2484" Type="http://schemas.openxmlformats.org/officeDocument/2006/relationships/slide" Target="slides/slide2483.xml"/><Relationship Id="rId2691" Type="http://schemas.openxmlformats.org/officeDocument/2006/relationships/slide" Target="slides/slide2690.xml"/><Relationship Id="rId3328" Type="http://schemas.openxmlformats.org/officeDocument/2006/relationships/slide" Target="slides/slide3327.xml"/><Relationship Id="rId3535" Type="http://schemas.openxmlformats.org/officeDocument/2006/relationships/slide" Target="slides/slide3534.xml"/><Relationship Id="rId3742" Type="http://schemas.openxmlformats.org/officeDocument/2006/relationships/slide" Target="slides/slide3741.xml"/><Relationship Id="rId249" Type="http://schemas.openxmlformats.org/officeDocument/2006/relationships/slide" Target="slides/slide248.xml"/><Relationship Id="rId456" Type="http://schemas.openxmlformats.org/officeDocument/2006/relationships/slide" Target="slides/slide455.xml"/><Relationship Id="rId663" Type="http://schemas.openxmlformats.org/officeDocument/2006/relationships/slide" Target="slides/slide662.xml"/><Relationship Id="rId870" Type="http://schemas.openxmlformats.org/officeDocument/2006/relationships/slide" Target="slides/slide869.xml"/><Relationship Id="rId1086" Type="http://schemas.openxmlformats.org/officeDocument/2006/relationships/slide" Target="slides/slide1085.xml"/><Relationship Id="rId1293" Type="http://schemas.openxmlformats.org/officeDocument/2006/relationships/slide" Target="slides/slide1292.xml"/><Relationship Id="rId2137" Type="http://schemas.openxmlformats.org/officeDocument/2006/relationships/slide" Target="slides/slide2136.xml"/><Relationship Id="rId2344" Type="http://schemas.openxmlformats.org/officeDocument/2006/relationships/slide" Target="slides/slide2343.xml"/><Relationship Id="rId2551" Type="http://schemas.openxmlformats.org/officeDocument/2006/relationships/slide" Target="slides/slide2550.xml"/><Relationship Id="rId109" Type="http://schemas.openxmlformats.org/officeDocument/2006/relationships/slide" Target="slides/slide108.xml"/><Relationship Id="rId316" Type="http://schemas.openxmlformats.org/officeDocument/2006/relationships/slide" Target="slides/slide315.xml"/><Relationship Id="rId523" Type="http://schemas.openxmlformats.org/officeDocument/2006/relationships/slide" Target="slides/slide522.xml"/><Relationship Id="rId1153" Type="http://schemas.openxmlformats.org/officeDocument/2006/relationships/slide" Target="slides/slide1152.xml"/><Relationship Id="rId2204" Type="http://schemas.openxmlformats.org/officeDocument/2006/relationships/slide" Target="slides/slide2203.xml"/><Relationship Id="rId3602" Type="http://schemas.openxmlformats.org/officeDocument/2006/relationships/slide" Target="slides/slide3601.xml"/><Relationship Id="rId730" Type="http://schemas.openxmlformats.org/officeDocument/2006/relationships/slide" Target="slides/slide729.xml"/><Relationship Id="rId1013" Type="http://schemas.openxmlformats.org/officeDocument/2006/relationships/slide" Target="slides/slide1012.xml"/><Relationship Id="rId1360" Type="http://schemas.openxmlformats.org/officeDocument/2006/relationships/slide" Target="slides/slide1359.xml"/><Relationship Id="rId2411" Type="http://schemas.openxmlformats.org/officeDocument/2006/relationships/slide" Target="slides/slide2410.xml"/><Relationship Id="rId4169" Type="http://schemas.openxmlformats.org/officeDocument/2006/relationships/slide" Target="slides/slide4168.xml"/><Relationship Id="rId1220" Type="http://schemas.openxmlformats.org/officeDocument/2006/relationships/slide" Target="slides/slide1219.xml"/><Relationship Id="rId4376" Type="http://schemas.openxmlformats.org/officeDocument/2006/relationships/slide" Target="slides/slide4375.xml"/><Relationship Id="rId3185" Type="http://schemas.openxmlformats.org/officeDocument/2006/relationships/slide" Target="slides/slide3184.xml"/><Relationship Id="rId3392" Type="http://schemas.openxmlformats.org/officeDocument/2006/relationships/slide" Target="slides/slide3391.xml"/><Relationship Id="rId4029" Type="http://schemas.openxmlformats.org/officeDocument/2006/relationships/slide" Target="slides/slide4028.xml"/><Relationship Id="rId4236" Type="http://schemas.openxmlformats.org/officeDocument/2006/relationships/slide" Target="slides/slide4235.xml"/><Relationship Id="rId3045" Type="http://schemas.openxmlformats.org/officeDocument/2006/relationships/slide" Target="slides/slide3044.xml"/><Relationship Id="rId3252" Type="http://schemas.openxmlformats.org/officeDocument/2006/relationships/slide" Target="slides/slide3251.xml"/><Relationship Id="rId4303" Type="http://schemas.openxmlformats.org/officeDocument/2006/relationships/slide" Target="slides/slide4302.xml"/><Relationship Id="rId173" Type="http://schemas.openxmlformats.org/officeDocument/2006/relationships/slide" Target="slides/slide172.xml"/><Relationship Id="rId380" Type="http://schemas.openxmlformats.org/officeDocument/2006/relationships/slide" Target="slides/slide379.xml"/><Relationship Id="rId2061" Type="http://schemas.openxmlformats.org/officeDocument/2006/relationships/slide" Target="slides/slide2060.xml"/><Relationship Id="rId3112" Type="http://schemas.openxmlformats.org/officeDocument/2006/relationships/slide" Target="slides/slide3111.xml"/><Relationship Id="rId240" Type="http://schemas.openxmlformats.org/officeDocument/2006/relationships/slide" Target="slides/slide239.xml"/><Relationship Id="rId100" Type="http://schemas.openxmlformats.org/officeDocument/2006/relationships/slide" Target="slides/slide99.xml"/><Relationship Id="rId2878" Type="http://schemas.openxmlformats.org/officeDocument/2006/relationships/slide" Target="slides/slide2877.xml"/><Relationship Id="rId3929" Type="http://schemas.openxmlformats.org/officeDocument/2006/relationships/slide" Target="slides/slide3928.xml"/><Relationship Id="rId4093" Type="http://schemas.openxmlformats.org/officeDocument/2006/relationships/slide" Target="slides/slide4092.xml"/><Relationship Id="rId1687" Type="http://schemas.openxmlformats.org/officeDocument/2006/relationships/slide" Target="slides/slide1686.xml"/><Relationship Id="rId1894" Type="http://schemas.openxmlformats.org/officeDocument/2006/relationships/slide" Target="slides/slide1893.xml"/><Relationship Id="rId2738" Type="http://schemas.openxmlformats.org/officeDocument/2006/relationships/slide" Target="slides/slide2737.xml"/><Relationship Id="rId2945" Type="http://schemas.openxmlformats.org/officeDocument/2006/relationships/slide" Target="slides/slide2944.xml"/><Relationship Id="rId917" Type="http://schemas.openxmlformats.org/officeDocument/2006/relationships/slide" Target="slides/slide916.xml"/><Relationship Id="rId1547" Type="http://schemas.openxmlformats.org/officeDocument/2006/relationships/slide" Target="slides/slide1546.xml"/><Relationship Id="rId1754" Type="http://schemas.openxmlformats.org/officeDocument/2006/relationships/slide" Target="slides/slide1753.xml"/><Relationship Id="rId1961" Type="http://schemas.openxmlformats.org/officeDocument/2006/relationships/slide" Target="slides/slide1960.xml"/><Relationship Id="rId2805" Type="http://schemas.openxmlformats.org/officeDocument/2006/relationships/slide" Target="slides/slide2804.xml"/><Relationship Id="rId4160" Type="http://schemas.openxmlformats.org/officeDocument/2006/relationships/slide" Target="slides/slide4159.xml"/><Relationship Id="rId46" Type="http://schemas.openxmlformats.org/officeDocument/2006/relationships/slide" Target="slides/slide45.xml"/><Relationship Id="rId1407" Type="http://schemas.openxmlformats.org/officeDocument/2006/relationships/slide" Target="slides/slide1406.xml"/><Relationship Id="rId1614" Type="http://schemas.openxmlformats.org/officeDocument/2006/relationships/slide" Target="slides/slide1613.xml"/><Relationship Id="rId1821" Type="http://schemas.openxmlformats.org/officeDocument/2006/relationships/slide" Target="slides/slide1820.xml"/><Relationship Id="rId4020" Type="http://schemas.openxmlformats.org/officeDocument/2006/relationships/slide" Target="slides/slide4019.xml"/><Relationship Id="rId3579" Type="http://schemas.openxmlformats.org/officeDocument/2006/relationships/slide" Target="slides/slide3578.xml"/><Relationship Id="rId3786" Type="http://schemas.openxmlformats.org/officeDocument/2006/relationships/slide" Target="slides/slide3785.xml"/><Relationship Id="rId2388" Type="http://schemas.openxmlformats.org/officeDocument/2006/relationships/slide" Target="slides/slide2387.xml"/><Relationship Id="rId2595" Type="http://schemas.openxmlformats.org/officeDocument/2006/relationships/slide" Target="slides/slide2594.xml"/><Relationship Id="rId3439" Type="http://schemas.openxmlformats.org/officeDocument/2006/relationships/slide" Target="slides/slide3438.xml"/><Relationship Id="rId3993" Type="http://schemas.openxmlformats.org/officeDocument/2006/relationships/slide" Target="slides/slide3992.xml"/><Relationship Id="rId567" Type="http://schemas.openxmlformats.org/officeDocument/2006/relationships/slide" Target="slides/slide566.xml"/><Relationship Id="rId1197" Type="http://schemas.openxmlformats.org/officeDocument/2006/relationships/slide" Target="slides/slide1196.xml"/><Relationship Id="rId2248" Type="http://schemas.openxmlformats.org/officeDocument/2006/relationships/slide" Target="slides/slide2247.xml"/><Relationship Id="rId3646" Type="http://schemas.openxmlformats.org/officeDocument/2006/relationships/slide" Target="slides/slide3645.xml"/><Relationship Id="rId3853" Type="http://schemas.openxmlformats.org/officeDocument/2006/relationships/slide" Target="slides/slide3852.xml"/><Relationship Id="rId774" Type="http://schemas.openxmlformats.org/officeDocument/2006/relationships/slide" Target="slides/slide773.xml"/><Relationship Id="rId981" Type="http://schemas.openxmlformats.org/officeDocument/2006/relationships/slide" Target="slides/slide980.xml"/><Relationship Id="rId1057" Type="http://schemas.openxmlformats.org/officeDocument/2006/relationships/slide" Target="slides/slide1056.xml"/><Relationship Id="rId2455" Type="http://schemas.openxmlformats.org/officeDocument/2006/relationships/slide" Target="slides/slide2454.xml"/><Relationship Id="rId2662" Type="http://schemas.openxmlformats.org/officeDocument/2006/relationships/slide" Target="slides/slide2661.xml"/><Relationship Id="rId3506" Type="http://schemas.openxmlformats.org/officeDocument/2006/relationships/slide" Target="slides/slide3505.xml"/><Relationship Id="rId3713" Type="http://schemas.openxmlformats.org/officeDocument/2006/relationships/slide" Target="slides/slide3712.xml"/><Relationship Id="rId3920" Type="http://schemas.openxmlformats.org/officeDocument/2006/relationships/slide" Target="slides/slide3919.xml"/><Relationship Id="rId427" Type="http://schemas.openxmlformats.org/officeDocument/2006/relationships/slide" Target="slides/slide426.xml"/><Relationship Id="rId634" Type="http://schemas.openxmlformats.org/officeDocument/2006/relationships/slide" Target="slides/slide633.xml"/><Relationship Id="rId841" Type="http://schemas.openxmlformats.org/officeDocument/2006/relationships/slide" Target="slides/slide840.xml"/><Relationship Id="rId1264" Type="http://schemas.openxmlformats.org/officeDocument/2006/relationships/slide" Target="slides/slide1263.xml"/><Relationship Id="rId1471" Type="http://schemas.openxmlformats.org/officeDocument/2006/relationships/slide" Target="slides/slide1470.xml"/><Relationship Id="rId2108" Type="http://schemas.openxmlformats.org/officeDocument/2006/relationships/slide" Target="slides/slide2107.xml"/><Relationship Id="rId2315" Type="http://schemas.openxmlformats.org/officeDocument/2006/relationships/slide" Target="slides/slide2314.xml"/><Relationship Id="rId2522" Type="http://schemas.openxmlformats.org/officeDocument/2006/relationships/slide" Target="slides/slide2521.xml"/><Relationship Id="rId701" Type="http://schemas.openxmlformats.org/officeDocument/2006/relationships/slide" Target="slides/slide700.xml"/><Relationship Id="rId1124" Type="http://schemas.openxmlformats.org/officeDocument/2006/relationships/slide" Target="slides/slide1123.xml"/><Relationship Id="rId1331" Type="http://schemas.openxmlformats.org/officeDocument/2006/relationships/slide" Target="slides/slide1330.xml"/><Relationship Id="rId3089" Type="http://schemas.openxmlformats.org/officeDocument/2006/relationships/slide" Target="slides/slide3088.xml"/><Relationship Id="rId3296" Type="http://schemas.openxmlformats.org/officeDocument/2006/relationships/slide" Target="slides/slide3295.xml"/><Relationship Id="rId4347" Type="http://schemas.openxmlformats.org/officeDocument/2006/relationships/slide" Target="slides/slide4346.xml"/><Relationship Id="rId3156" Type="http://schemas.openxmlformats.org/officeDocument/2006/relationships/slide" Target="slides/slide3155.xml"/><Relationship Id="rId3363" Type="http://schemas.openxmlformats.org/officeDocument/2006/relationships/slide" Target="slides/slide3362.xml"/><Relationship Id="rId4207" Type="http://schemas.openxmlformats.org/officeDocument/2006/relationships/slide" Target="slides/slide4206.xml"/><Relationship Id="rId284" Type="http://schemas.openxmlformats.org/officeDocument/2006/relationships/slide" Target="slides/slide283.xml"/><Relationship Id="rId491" Type="http://schemas.openxmlformats.org/officeDocument/2006/relationships/slide" Target="slides/slide490.xml"/><Relationship Id="rId2172" Type="http://schemas.openxmlformats.org/officeDocument/2006/relationships/slide" Target="slides/slide2171.xml"/><Relationship Id="rId3016" Type="http://schemas.openxmlformats.org/officeDocument/2006/relationships/slide" Target="slides/slide3015.xml"/><Relationship Id="rId3223" Type="http://schemas.openxmlformats.org/officeDocument/2006/relationships/slide" Target="slides/slide3222.xml"/><Relationship Id="rId3570" Type="http://schemas.openxmlformats.org/officeDocument/2006/relationships/slide" Target="slides/slide3569.xml"/><Relationship Id="rId144" Type="http://schemas.openxmlformats.org/officeDocument/2006/relationships/slide" Target="slides/slide143.xml"/><Relationship Id="rId3430" Type="http://schemas.openxmlformats.org/officeDocument/2006/relationships/slide" Target="slides/slide3429.xml"/><Relationship Id="rId351" Type="http://schemas.openxmlformats.org/officeDocument/2006/relationships/slide" Target="slides/slide350.xml"/><Relationship Id="rId2032" Type="http://schemas.openxmlformats.org/officeDocument/2006/relationships/slide" Target="slides/slide2031.xml"/><Relationship Id="rId2989" Type="http://schemas.openxmlformats.org/officeDocument/2006/relationships/slide" Target="slides/slide2988.xml"/><Relationship Id="rId211" Type="http://schemas.openxmlformats.org/officeDocument/2006/relationships/slide" Target="slides/slide210.xml"/><Relationship Id="rId1798" Type="http://schemas.openxmlformats.org/officeDocument/2006/relationships/slide" Target="slides/slide1797.xml"/><Relationship Id="rId2849" Type="http://schemas.openxmlformats.org/officeDocument/2006/relationships/slide" Target="slides/slide2848.xml"/><Relationship Id="rId1658" Type="http://schemas.openxmlformats.org/officeDocument/2006/relationships/slide" Target="slides/slide1657.xml"/><Relationship Id="rId1865" Type="http://schemas.openxmlformats.org/officeDocument/2006/relationships/slide" Target="slides/slide1864.xml"/><Relationship Id="rId2709" Type="http://schemas.openxmlformats.org/officeDocument/2006/relationships/slide" Target="slides/slide2708.xml"/><Relationship Id="rId4064" Type="http://schemas.openxmlformats.org/officeDocument/2006/relationships/slide" Target="slides/slide4063.xml"/><Relationship Id="rId4271" Type="http://schemas.openxmlformats.org/officeDocument/2006/relationships/slide" Target="slides/slide4270.xml"/><Relationship Id="rId1518" Type="http://schemas.openxmlformats.org/officeDocument/2006/relationships/slide" Target="slides/slide1517.xml"/><Relationship Id="rId2916" Type="http://schemas.openxmlformats.org/officeDocument/2006/relationships/slide" Target="slides/slide2915.xml"/><Relationship Id="rId3080" Type="http://schemas.openxmlformats.org/officeDocument/2006/relationships/slide" Target="slides/slide3079.xml"/><Relationship Id="rId4131" Type="http://schemas.openxmlformats.org/officeDocument/2006/relationships/slide" Target="slides/slide4130.xml"/><Relationship Id="rId1725" Type="http://schemas.openxmlformats.org/officeDocument/2006/relationships/slide" Target="slides/slide1724.xml"/><Relationship Id="rId1932" Type="http://schemas.openxmlformats.org/officeDocument/2006/relationships/slide" Target="slides/slide1931.xml"/><Relationship Id="rId17" Type="http://schemas.openxmlformats.org/officeDocument/2006/relationships/slide" Target="slides/slide16.xml"/><Relationship Id="rId3897" Type="http://schemas.openxmlformats.org/officeDocument/2006/relationships/slide" Target="slides/slide3896.xml"/><Relationship Id="rId2499" Type="http://schemas.openxmlformats.org/officeDocument/2006/relationships/slide" Target="slides/slide2498.xml"/><Relationship Id="rId3757" Type="http://schemas.openxmlformats.org/officeDocument/2006/relationships/slide" Target="slides/slide3756.xml"/><Relationship Id="rId3964" Type="http://schemas.openxmlformats.org/officeDocument/2006/relationships/slide" Target="slides/slide3963.xml"/><Relationship Id="rId1" Type="http://schemas.openxmlformats.org/officeDocument/2006/relationships/slideMaster" Target="slideMasters/slideMaster1.xml"/><Relationship Id="rId678" Type="http://schemas.openxmlformats.org/officeDocument/2006/relationships/slide" Target="slides/slide677.xml"/><Relationship Id="rId885" Type="http://schemas.openxmlformats.org/officeDocument/2006/relationships/slide" Target="slides/slide884.xml"/><Relationship Id="rId2359" Type="http://schemas.openxmlformats.org/officeDocument/2006/relationships/slide" Target="slides/slide2358.xml"/><Relationship Id="rId2566" Type="http://schemas.openxmlformats.org/officeDocument/2006/relationships/slide" Target="slides/slide2565.xml"/><Relationship Id="rId2773" Type="http://schemas.openxmlformats.org/officeDocument/2006/relationships/slide" Target="slides/slide2772.xml"/><Relationship Id="rId2980" Type="http://schemas.openxmlformats.org/officeDocument/2006/relationships/slide" Target="slides/slide2979.xml"/><Relationship Id="rId3617" Type="http://schemas.openxmlformats.org/officeDocument/2006/relationships/slide" Target="slides/slide3616.xml"/><Relationship Id="rId3824" Type="http://schemas.openxmlformats.org/officeDocument/2006/relationships/slide" Target="slides/slide3823.xml"/><Relationship Id="rId538" Type="http://schemas.openxmlformats.org/officeDocument/2006/relationships/slide" Target="slides/slide537.xml"/><Relationship Id="rId745" Type="http://schemas.openxmlformats.org/officeDocument/2006/relationships/slide" Target="slides/slide744.xml"/><Relationship Id="rId952" Type="http://schemas.openxmlformats.org/officeDocument/2006/relationships/slide" Target="slides/slide951.xml"/><Relationship Id="rId1168" Type="http://schemas.openxmlformats.org/officeDocument/2006/relationships/slide" Target="slides/slide1167.xml"/><Relationship Id="rId1375" Type="http://schemas.openxmlformats.org/officeDocument/2006/relationships/slide" Target="slides/slide1374.xml"/><Relationship Id="rId1582" Type="http://schemas.openxmlformats.org/officeDocument/2006/relationships/slide" Target="slides/slide1581.xml"/><Relationship Id="rId2219" Type="http://schemas.openxmlformats.org/officeDocument/2006/relationships/slide" Target="slides/slide2218.xml"/><Relationship Id="rId2426" Type="http://schemas.openxmlformats.org/officeDocument/2006/relationships/slide" Target="slides/slide2425.xml"/><Relationship Id="rId2633" Type="http://schemas.openxmlformats.org/officeDocument/2006/relationships/slide" Target="slides/slide2632.xml"/><Relationship Id="rId81" Type="http://schemas.openxmlformats.org/officeDocument/2006/relationships/slide" Target="slides/slide80.xml"/><Relationship Id="rId605" Type="http://schemas.openxmlformats.org/officeDocument/2006/relationships/slide" Target="slides/slide604.xml"/><Relationship Id="rId812" Type="http://schemas.openxmlformats.org/officeDocument/2006/relationships/slide" Target="slides/slide811.xml"/><Relationship Id="rId1028" Type="http://schemas.openxmlformats.org/officeDocument/2006/relationships/slide" Target="slides/slide1027.xml"/><Relationship Id="rId1235" Type="http://schemas.openxmlformats.org/officeDocument/2006/relationships/slide" Target="slides/slide1234.xml"/><Relationship Id="rId1442" Type="http://schemas.openxmlformats.org/officeDocument/2006/relationships/slide" Target="slides/slide1441.xml"/><Relationship Id="rId2840" Type="http://schemas.openxmlformats.org/officeDocument/2006/relationships/slide" Target="slides/slide2839.xml"/><Relationship Id="rId1302" Type="http://schemas.openxmlformats.org/officeDocument/2006/relationships/slide" Target="slides/slide1301.xml"/><Relationship Id="rId2700" Type="http://schemas.openxmlformats.org/officeDocument/2006/relationships/slide" Target="slides/slide2699.xml"/><Relationship Id="rId3267" Type="http://schemas.openxmlformats.org/officeDocument/2006/relationships/slide" Target="slides/slide3266.xml"/><Relationship Id="rId188" Type="http://schemas.openxmlformats.org/officeDocument/2006/relationships/slide" Target="slides/slide187.xml"/><Relationship Id="rId395" Type="http://schemas.openxmlformats.org/officeDocument/2006/relationships/slide" Target="slides/slide394.xml"/><Relationship Id="rId2076" Type="http://schemas.openxmlformats.org/officeDocument/2006/relationships/slide" Target="slides/slide2075.xml"/><Relationship Id="rId3474" Type="http://schemas.openxmlformats.org/officeDocument/2006/relationships/slide" Target="slides/slide3473.xml"/><Relationship Id="rId3681" Type="http://schemas.openxmlformats.org/officeDocument/2006/relationships/slide" Target="slides/slide3680.xml"/><Relationship Id="rId4318" Type="http://schemas.openxmlformats.org/officeDocument/2006/relationships/slide" Target="slides/slide4317.xml"/><Relationship Id="rId2283" Type="http://schemas.openxmlformats.org/officeDocument/2006/relationships/slide" Target="slides/slide2282.xml"/><Relationship Id="rId2490" Type="http://schemas.openxmlformats.org/officeDocument/2006/relationships/slide" Target="slides/slide2489.xml"/><Relationship Id="rId3127" Type="http://schemas.openxmlformats.org/officeDocument/2006/relationships/slide" Target="slides/slide3126.xml"/><Relationship Id="rId3334" Type="http://schemas.openxmlformats.org/officeDocument/2006/relationships/slide" Target="slides/slide3333.xml"/><Relationship Id="rId3541" Type="http://schemas.openxmlformats.org/officeDocument/2006/relationships/slide" Target="slides/slide3540.xml"/><Relationship Id="rId255" Type="http://schemas.openxmlformats.org/officeDocument/2006/relationships/slide" Target="slides/slide254.xml"/><Relationship Id="rId462" Type="http://schemas.openxmlformats.org/officeDocument/2006/relationships/slide" Target="slides/slide461.xml"/><Relationship Id="rId1092" Type="http://schemas.openxmlformats.org/officeDocument/2006/relationships/slide" Target="slides/slide1091.xml"/><Relationship Id="rId2143" Type="http://schemas.openxmlformats.org/officeDocument/2006/relationships/slide" Target="slides/slide2142.xml"/><Relationship Id="rId2350" Type="http://schemas.openxmlformats.org/officeDocument/2006/relationships/slide" Target="slides/slide2349.xml"/><Relationship Id="rId3401" Type="http://schemas.openxmlformats.org/officeDocument/2006/relationships/slide" Target="slides/slide3400.xml"/><Relationship Id="rId115" Type="http://schemas.openxmlformats.org/officeDocument/2006/relationships/slide" Target="slides/slide114.xml"/><Relationship Id="rId322" Type="http://schemas.openxmlformats.org/officeDocument/2006/relationships/slide" Target="slides/slide321.xml"/><Relationship Id="rId2003" Type="http://schemas.openxmlformats.org/officeDocument/2006/relationships/slide" Target="slides/slide2002.xml"/><Relationship Id="rId2210" Type="http://schemas.openxmlformats.org/officeDocument/2006/relationships/slide" Target="slides/slide2209.xml"/><Relationship Id="rId4175" Type="http://schemas.openxmlformats.org/officeDocument/2006/relationships/slide" Target="slides/slide4174.xml"/><Relationship Id="rId4382" Type="http://schemas.openxmlformats.org/officeDocument/2006/relationships/presProps" Target="presProps.xml"/><Relationship Id="rId1769" Type="http://schemas.openxmlformats.org/officeDocument/2006/relationships/slide" Target="slides/slide1768.xml"/><Relationship Id="rId1976" Type="http://schemas.openxmlformats.org/officeDocument/2006/relationships/slide" Target="slides/slide1975.xml"/><Relationship Id="rId3191" Type="http://schemas.openxmlformats.org/officeDocument/2006/relationships/slide" Target="slides/slide3190.xml"/><Relationship Id="rId4035" Type="http://schemas.openxmlformats.org/officeDocument/2006/relationships/slide" Target="slides/slide4034.xml"/><Relationship Id="rId4242" Type="http://schemas.openxmlformats.org/officeDocument/2006/relationships/slide" Target="slides/slide4241.xml"/><Relationship Id="rId1629" Type="http://schemas.openxmlformats.org/officeDocument/2006/relationships/slide" Target="slides/slide1628.xml"/><Relationship Id="rId1836" Type="http://schemas.openxmlformats.org/officeDocument/2006/relationships/slide" Target="slides/slide1835.xml"/><Relationship Id="rId1903" Type="http://schemas.openxmlformats.org/officeDocument/2006/relationships/slide" Target="slides/slide1902.xml"/><Relationship Id="rId3051" Type="http://schemas.openxmlformats.org/officeDocument/2006/relationships/slide" Target="slides/slide3050.xml"/><Relationship Id="rId4102" Type="http://schemas.openxmlformats.org/officeDocument/2006/relationships/slide" Target="slides/slide4101.xml"/><Relationship Id="rId3868" Type="http://schemas.openxmlformats.org/officeDocument/2006/relationships/slide" Target="slides/slide3867.xml"/><Relationship Id="rId789" Type="http://schemas.openxmlformats.org/officeDocument/2006/relationships/slide" Target="slides/slide788.xml"/><Relationship Id="rId996" Type="http://schemas.openxmlformats.org/officeDocument/2006/relationships/slide" Target="slides/slide995.xml"/><Relationship Id="rId2677" Type="http://schemas.openxmlformats.org/officeDocument/2006/relationships/slide" Target="slides/slide2676.xml"/><Relationship Id="rId2884" Type="http://schemas.openxmlformats.org/officeDocument/2006/relationships/slide" Target="slides/slide2883.xml"/><Relationship Id="rId3728" Type="http://schemas.openxmlformats.org/officeDocument/2006/relationships/slide" Target="slides/slide3727.xml"/><Relationship Id="rId649" Type="http://schemas.openxmlformats.org/officeDocument/2006/relationships/slide" Target="slides/slide648.xml"/><Relationship Id="rId856" Type="http://schemas.openxmlformats.org/officeDocument/2006/relationships/slide" Target="slides/slide855.xml"/><Relationship Id="rId1279" Type="http://schemas.openxmlformats.org/officeDocument/2006/relationships/slide" Target="slides/slide1278.xml"/><Relationship Id="rId1486" Type="http://schemas.openxmlformats.org/officeDocument/2006/relationships/slide" Target="slides/slide1485.xml"/><Relationship Id="rId2537" Type="http://schemas.openxmlformats.org/officeDocument/2006/relationships/slide" Target="slides/slide2536.xml"/><Relationship Id="rId3935" Type="http://schemas.openxmlformats.org/officeDocument/2006/relationships/slide" Target="slides/slide3934.xml"/><Relationship Id="rId509" Type="http://schemas.openxmlformats.org/officeDocument/2006/relationships/slide" Target="slides/slide508.xml"/><Relationship Id="rId1139" Type="http://schemas.openxmlformats.org/officeDocument/2006/relationships/slide" Target="slides/slide1138.xml"/><Relationship Id="rId1346" Type="http://schemas.openxmlformats.org/officeDocument/2006/relationships/slide" Target="slides/slide1345.xml"/><Relationship Id="rId1693" Type="http://schemas.openxmlformats.org/officeDocument/2006/relationships/slide" Target="slides/slide1692.xml"/><Relationship Id="rId2744" Type="http://schemas.openxmlformats.org/officeDocument/2006/relationships/slide" Target="slides/slide2743.xml"/><Relationship Id="rId2951" Type="http://schemas.openxmlformats.org/officeDocument/2006/relationships/slide" Target="slides/slide2950.xml"/><Relationship Id="rId716" Type="http://schemas.openxmlformats.org/officeDocument/2006/relationships/slide" Target="slides/slide715.xml"/><Relationship Id="rId923" Type="http://schemas.openxmlformats.org/officeDocument/2006/relationships/slide" Target="slides/slide922.xml"/><Relationship Id="rId1553" Type="http://schemas.openxmlformats.org/officeDocument/2006/relationships/slide" Target="slides/slide1552.xml"/><Relationship Id="rId1760" Type="http://schemas.openxmlformats.org/officeDocument/2006/relationships/slide" Target="slides/slide1759.xml"/><Relationship Id="rId2604" Type="http://schemas.openxmlformats.org/officeDocument/2006/relationships/slide" Target="slides/slide2603.xml"/><Relationship Id="rId2811" Type="http://schemas.openxmlformats.org/officeDocument/2006/relationships/slide" Target="slides/slide2810.xml"/><Relationship Id="rId52" Type="http://schemas.openxmlformats.org/officeDocument/2006/relationships/slide" Target="slides/slide51.xml"/><Relationship Id="rId1206" Type="http://schemas.openxmlformats.org/officeDocument/2006/relationships/slide" Target="slides/slide1205.xml"/><Relationship Id="rId1413" Type="http://schemas.openxmlformats.org/officeDocument/2006/relationships/slide" Target="slides/slide1412.xml"/><Relationship Id="rId1620" Type="http://schemas.openxmlformats.org/officeDocument/2006/relationships/slide" Target="slides/slide1619.xml"/><Relationship Id="rId3378" Type="http://schemas.openxmlformats.org/officeDocument/2006/relationships/slide" Target="slides/slide3377.xml"/><Relationship Id="rId3585" Type="http://schemas.openxmlformats.org/officeDocument/2006/relationships/slide" Target="slides/slide3584.xml"/><Relationship Id="rId3792" Type="http://schemas.openxmlformats.org/officeDocument/2006/relationships/slide" Target="slides/slide3791.xml"/><Relationship Id="rId299" Type="http://schemas.openxmlformats.org/officeDocument/2006/relationships/slide" Target="slides/slide298.xml"/><Relationship Id="rId2187" Type="http://schemas.openxmlformats.org/officeDocument/2006/relationships/slide" Target="slides/slide2186.xml"/><Relationship Id="rId2394" Type="http://schemas.openxmlformats.org/officeDocument/2006/relationships/slide" Target="slides/slide2393.xml"/><Relationship Id="rId3238" Type="http://schemas.openxmlformats.org/officeDocument/2006/relationships/slide" Target="slides/slide3237.xml"/><Relationship Id="rId3445" Type="http://schemas.openxmlformats.org/officeDocument/2006/relationships/slide" Target="slides/slide3444.xml"/><Relationship Id="rId3652" Type="http://schemas.openxmlformats.org/officeDocument/2006/relationships/slide" Target="slides/slide3651.xml"/><Relationship Id="rId159" Type="http://schemas.openxmlformats.org/officeDocument/2006/relationships/slide" Target="slides/slide158.xml"/><Relationship Id="rId366" Type="http://schemas.openxmlformats.org/officeDocument/2006/relationships/slide" Target="slides/slide365.xml"/><Relationship Id="rId573" Type="http://schemas.openxmlformats.org/officeDocument/2006/relationships/slide" Target="slides/slide572.xml"/><Relationship Id="rId780" Type="http://schemas.openxmlformats.org/officeDocument/2006/relationships/slide" Target="slides/slide779.xml"/><Relationship Id="rId2047" Type="http://schemas.openxmlformats.org/officeDocument/2006/relationships/slide" Target="slides/slide2046.xml"/><Relationship Id="rId2254" Type="http://schemas.openxmlformats.org/officeDocument/2006/relationships/slide" Target="slides/slide2253.xml"/><Relationship Id="rId2461" Type="http://schemas.openxmlformats.org/officeDocument/2006/relationships/slide" Target="slides/slide2460.xml"/><Relationship Id="rId3305" Type="http://schemas.openxmlformats.org/officeDocument/2006/relationships/slide" Target="slides/slide3304.xml"/><Relationship Id="rId3512" Type="http://schemas.openxmlformats.org/officeDocument/2006/relationships/slide" Target="slides/slide3511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1063" Type="http://schemas.openxmlformats.org/officeDocument/2006/relationships/slide" Target="slides/slide1062.xml"/><Relationship Id="rId1270" Type="http://schemas.openxmlformats.org/officeDocument/2006/relationships/slide" Target="slides/slide1269.xml"/><Relationship Id="rId2114" Type="http://schemas.openxmlformats.org/officeDocument/2006/relationships/slide" Target="slides/slide2113.xml"/><Relationship Id="rId640" Type="http://schemas.openxmlformats.org/officeDocument/2006/relationships/slide" Target="slides/slide639.xml"/><Relationship Id="rId2321" Type="http://schemas.openxmlformats.org/officeDocument/2006/relationships/slide" Target="slides/slide2320.xml"/><Relationship Id="rId4079" Type="http://schemas.openxmlformats.org/officeDocument/2006/relationships/slide" Target="slides/slide4078.xml"/><Relationship Id="rId4286" Type="http://schemas.openxmlformats.org/officeDocument/2006/relationships/slide" Target="slides/slide4285.xml"/><Relationship Id="rId500" Type="http://schemas.openxmlformats.org/officeDocument/2006/relationships/slide" Target="slides/slide499.xml"/><Relationship Id="rId1130" Type="http://schemas.openxmlformats.org/officeDocument/2006/relationships/slide" Target="slides/slide1129.xml"/><Relationship Id="rId1947" Type="http://schemas.openxmlformats.org/officeDocument/2006/relationships/slide" Target="slides/slide1946.xml"/><Relationship Id="rId3095" Type="http://schemas.openxmlformats.org/officeDocument/2006/relationships/slide" Target="slides/slide3094.xml"/><Relationship Id="rId4146" Type="http://schemas.openxmlformats.org/officeDocument/2006/relationships/slide" Target="slides/slide4145.xml"/><Relationship Id="rId4353" Type="http://schemas.openxmlformats.org/officeDocument/2006/relationships/slide" Target="slides/slide4352.xml"/><Relationship Id="rId1807" Type="http://schemas.openxmlformats.org/officeDocument/2006/relationships/slide" Target="slides/slide1806.xml"/><Relationship Id="rId3162" Type="http://schemas.openxmlformats.org/officeDocument/2006/relationships/slide" Target="slides/slide3161.xml"/><Relationship Id="rId4006" Type="http://schemas.openxmlformats.org/officeDocument/2006/relationships/slide" Target="slides/slide4005.xml"/><Relationship Id="rId4213" Type="http://schemas.openxmlformats.org/officeDocument/2006/relationships/slide" Target="slides/slide4212.xml"/><Relationship Id="rId290" Type="http://schemas.openxmlformats.org/officeDocument/2006/relationships/slide" Target="slides/slide289.xml"/><Relationship Id="rId3022" Type="http://schemas.openxmlformats.org/officeDocument/2006/relationships/slide" Target="slides/slide3021.xml"/><Relationship Id="rId150" Type="http://schemas.openxmlformats.org/officeDocument/2006/relationships/slide" Target="slides/slide149.xml"/><Relationship Id="rId3979" Type="http://schemas.openxmlformats.org/officeDocument/2006/relationships/slide" Target="slides/slide3978.xml"/><Relationship Id="rId2788" Type="http://schemas.openxmlformats.org/officeDocument/2006/relationships/slide" Target="slides/slide2787.xml"/><Relationship Id="rId2995" Type="http://schemas.openxmlformats.org/officeDocument/2006/relationships/slide" Target="slides/slide2994.xml"/><Relationship Id="rId3839" Type="http://schemas.openxmlformats.org/officeDocument/2006/relationships/slide" Target="slides/slide3838.xml"/><Relationship Id="rId967" Type="http://schemas.openxmlformats.org/officeDocument/2006/relationships/slide" Target="slides/slide966.xml"/><Relationship Id="rId1597" Type="http://schemas.openxmlformats.org/officeDocument/2006/relationships/slide" Target="slides/slide1596.xml"/><Relationship Id="rId2648" Type="http://schemas.openxmlformats.org/officeDocument/2006/relationships/slide" Target="slides/slide2647.xml"/><Relationship Id="rId2855" Type="http://schemas.openxmlformats.org/officeDocument/2006/relationships/slide" Target="slides/slide2854.xml"/><Relationship Id="rId3906" Type="http://schemas.openxmlformats.org/officeDocument/2006/relationships/slide" Target="slides/slide3905.xml"/><Relationship Id="rId96" Type="http://schemas.openxmlformats.org/officeDocument/2006/relationships/slide" Target="slides/slide95.xml"/><Relationship Id="rId827" Type="http://schemas.openxmlformats.org/officeDocument/2006/relationships/slide" Target="slides/slide826.xml"/><Relationship Id="rId1457" Type="http://schemas.openxmlformats.org/officeDocument/2006/relationships/slide" Target="slides/slide1456.xml"/><Relationship Id="rId1664" Type="http://schemas.openxmlformats.org/officeDocument/2006/relationships/slide" Target="slides/slide1663.xml"/><Relationship Id="rId1871" Type="http://schemas.openxmlformats.org/officeDocument/2006/relationships/slide" Target="slides/slide1870.xml"/><Relationship Id="rId2508" Type="http://schemas.openxmlformats.org/officeDocument/2006/relationships/slide" Target="slides/slide2507.xml"/><Relationship Id="rId2715" Type="http://schemas.openxmlformats.org/officeDocument/2006/relationships/slide" Target="slides/slide2714.xml"/><Relationship Id="rId2922" Type="http://schemas.openxmlformats.org/officeDocument/2006/relationships/slide" Target="slides/slide2921.xml"/><Relationship Id="rId4070" Type="http://schemas.openxmlformats.org/officeDocument/2006/relationships/slide" Target="slides/slide4069.xml"/><Relationship Id="rId1317" Type="http://schemas.openxmlformats.org/officeDocument/2006/relationships/slide" Target="slides/slide1316.xml"/><Relationship Id="rId1524" Type="http://schemas.openxmlformats.org/officeDocument/2006/relationships/slide" Target="slides/slide1523.xml"/><Relationship Id="rId1731" Type="http://schemas.openxmlformats.org/officeDocument/2006/relationships/slide" Target="slides/slide1730.xml"/><Relationship Id="rId23" Type="http://schemas.openxmlformats.org/officeDocument/2006/relationships/slide" Target="slides/slide22.xml"/><Relationship Id="rId3489" Type="http://schemas.openxmlformats.org/officeDocument/2006/relationships/slide" Target="slides/slide3488.xml"/><Relationship Id="rId3696" Type="http://schemas.openxmlformats.org/officeDocument/2006/relationships/slide" Target="slides/slide3695.xml"/><Relationship Id="rId2298" Type="http://schemas.openxmlformats.org/officeDocument/2006/relationships/slide" Target="slides/slide2297.xml"/><Relationship Id="rId3349" Type="http://schemas.openxmlformats.org/officeDocument/2006/relationships/slide" Target="slides/slide3348.xml"/><Relationship Id="rId3556" Type="http://schemas.openxmlformats.org/officeDocument/2006/relationships/slide" Target="slides/slide3555.xml"/><Relationship Id="rId477" Type="http://schemas.openxmlformats.org/officeDocument/2006/relationships/slide" Target="slides/slide476.xml"/><Relationship Id="rId684" Type="http://schemas.openxmlformats.org/officeDocument/2006/relationships/slide" Target="slides/slide683.xml"/><Relationship Id="rId2158" Type="http://schemas.openxmlformats.org/officeDocument/2006/relationships/slide" Target="slides/slide2157.xml"/><Relationship Id="rId2365" Type="http://schemas.openxmlformats.org/officeDocument/2006/relationships/slide" Target="slides/slide2364.xml"/><Relationship Id="rId3209" Type="http://schemas.openxmlformats.org/officeDocument/2006/relationships/slide" Target="slides/slide3208.xml"/><Relationship Id="rId3763" Type="http://schemas.openxmlformats.org/officeDocument/2006/relationships/slide" Target="slides/slide3762.xml"/><Relationship Id="rId3970" Type="http://schemas.openxmlformats.org/officeDocument/2006/relationships/slide" Target="slides/slide3969.xml"/><Relationship Id="rId337" Type="http://schemas.openxmlformats.org/officeDocument/2006/relationships/slide" Target="slides/slide336.xml"/><Relationship Id="rId891" Type="http://schemas.openxmlformats.org/officeDocument/2006/relationships/slide" Target="slides/slide890.xml"/><Relationship Id="rId2018" Type="http://schemas.openxmlformats.org/officeDocument/2006/relationships/slide" Target="slides/slide2017.xml"/><Relationship Id="rId2572" Type="http://schemas.openxmlformats.org/officeDocument/2006/relationships/slide" Target="slides/slide2571.xml"/><Relationship Id="rId3416" Type="http://schemas.openxmlformats.org/officeDocument/2006/relationships/slide" Target="slides/slide3415.xml"/><Relationship Id="rId3623" Type="http://schemas.openxmlformats.org/officeDocument/2006/relationships/slide" Target="slides/slide3622.xml"/><Relationship Id="rId3830" Type="http://schemas.openxmlformats.org/officeDocument/2006/relationships/slide" Target="slides/slide3829.xml"/><Relationship Id="rId544" Type="http://schemas.openxmlformats.org/officeDocument/2006/relationships/slide" Target="slides/slide543.xml"/><Relationship Id="rId751" Type="http://schemas.openxmlformats.org/officeDocument/2006/relationships/slide" Target="slides/slide750.xml"/><Relationship Id="rId1174" Type="http://schemas.openxmlformats.org/officeDocument/2006/relationships/slide" Target="slides/slide1173.xml"/><Relationship Id="rId1381" Type="http://schemas.openxmlformats.org/officeDocument/2006/relationships/slide" Target="slides/slide1380.xml"/><Relationship Id="rId2225" Type="http://schemas.openxmlformats.org/officeDocument/2006/relationships/slide" Target="slides/slide2224.xml"/><Relationship Id="rId2432" Type="http://schemas.openxmlformats.org/officeDocument/2006/relationships/slide" Target="slides/slide2431.xml"/><Relationship Id="rId404" Type="http://schemas.openxmlformats.org/officeDocument/2006/relationships/slide" Target="slides/slide403.xml"/><Relationship Id="rId611" Type="http://schemas.openxmlformats.org/officeDocument/2006/relationships/slide" Target="slides/slide610.xml"/><Relationship Id="rId1034" Type="http://schemas.openxmlformats.org/officeDocument/2006/relationships/slide" Target="slides/slide1033.xml"/><Relationship Id="rId1241" Type="http://schemas.openxmlformats.org/officeDocument/2006/relationships/slide" Target="slides/slide1240.xml"/><Relationship Id="rId1101" Type="http://schemas.openxmlformats.org/officeDocument/2006/relationships/slide" Target="slides/slide1100.xml"/><Relationship Id="rId4257" Type="http://schemas.openxmlformats.org/officeDocument/2006/relationships/slide" Target="slides/slide4256.xml"/><Relationship Id="rId3066" Type="http://schemas.openxmlformats.org/officeDocument/2006/relationships/slide" Target="slides/slide3065.xml"/><Relationship Id="rId3273" Type="http://schemas.openxmlformats.org/officeDocument/2006/relationships/slide" Target="slides/slide3272.xml"/><Relationship Id="rId3480" Type="http://schemas.openxmlformats.org/officeDocument/2006/relationships/slide" Target="slides/slide3479.xml"/><Relationship Id="rId4117" Type="http://schemas.openxmlformats.org/officeDocument/2006/relationships/slide" Target="slides/slide4116.xml"/><Relationship Id="rId4324" Type="http://schemas.openxmlformats.org/officeDocument/2006/relationships/slide" Target="slides/slide4323.xml"/><Relationship Id="rId194" Type="http://schemas.openxmlformats.org/officeDocument/2006/relationships/slide" Target="slides/slide193.xml"/><Relationship Id="rId1918" Type="http://schemas.openxmlformats.org/officeDocument/2006/relationships/slide" Target="slides/slide1917.xml"/><Relationship Id="rId2082" Type="http://schemas.openxmlformats.org/officeDocument/2006/relationships/slide" Target="slides/slide2081.xml"/><Relationship Id="rId3133" Type="http://schemas.openxmlformats.org/officeDocument/2006/relationships/slide" Target="slides/slide3132.xml"/><Relationship Id="rId261" Type="http://schemas.openxmlformats.org/officeDocument/2006/relationships/slide" Target="slides/slide260.xml"/><Relationship Id="rId3340" Type="http://schemas.openxmlformats.org/officeDocument/2006/relationships/slide" Target="slides/slide3339.xml"/><Relationship Id="rId2899" Type="http://schemas.openxmlformats.org/officeDocument/2006/relationships/slide" Target="slides/slide2898.xml"/><Relationship Id="rId3200" Type="http://schemas.openxmlformats.org/officeDocument/2006/relationships/slide" Target="slides/slide3199.xml"/><Relationship Id="rId121" Type="http://schemas.openxmlformats.org/officeDocument/2006/relationships/slide" Target="slides/slide120.xml"/><Relationship Id="rId2759" Type="http://schemas.openxmlformats.org/officeDocument/2006/relationships/slide" Target="slides/slide2758.xml"/><Relationship Id="rId2966" Type="http://schemas.openxmlformats.org/officeDocument/2006/relationships/slide" Target="slides/slide2965.xml"/><Relationship Id="rId938" Type="http://schemas.openxmlformats.org/officeDocument/2006/relationships/slide" Target="slides/slide937.xml"/><Relationship Id="rId1568" Type="http://schemas.openxmlformats.org/officeDocument/2006/relationships/slide" Target="slides/slide1567.xml"/><Relationship Id="rId1775" Type="http://schemas.openxmlformats.org/officeDocument/2006/relationships/slide" Target="slides/slide1774.xml"/><Relationship Id="rId2619" Type="http://schemas.openxmlformats.org/officeDocument/2006/relationships/slide" Target="slides/slide2618.xml"/><Relationship Id="rId2826" Type="http://schemas.openxmlformats.org/officeDocument/2006/relationships/slide" Target="slides/slide2825.xml"/><Relationship Id="rId4181" Type="http://schemas.openxmlformats.org/officeDocument/2006/relationships/slide" Target="slides/slide4180.xml"/><Relationship Id="rId67" Type="http://schemas.openxmlformats.org/officeDocument/2006/relationships/slide" Target="slides/slide66.xml"/><Relationship Id="rId1428" Type="http://schemas.openxmlformats.org/officeDocument/2006/relationships/slide" Target="slides/slide1427.xml"/><Relationship Id="rId1635" Type="http://schemas.openxmlformats.org/officeDocument/2006/relationships/slide" Target="slides/slide1634.xml"/><Relationship Id="rId1982" Type="http://schemas.openxmlformats.org/officeDocument/2006/relationships/slide" Target="slides/slide1981.xml"/><Relationship Id="rId4041" Type="http://schemas.openxmlformats.org/officeDocument/2006/relationships/slide" Target="slides/slide4040.xml"/><Relationship Id="rId1842" Type="http://schemas.openxmlformats.org/officeDocument/2006/relationships/slide" Target="slides/slide1841.xml"/><Relationship Id="rId1702" Type="http://schemas.openxmlformats.org/officeDocument/2006/relationships/slide" Target="slides/slide1701.xml"/><Relationship Id="rId3667" Type="http://schemas.openxmlformats.org/officeDocument/2006/relationships/slide" Target="slides/slide3666.xml"/><Relationship Id="rId3874" Type="http://schemas.openxmlformats.org/officeDocument/2006/relationships/slide" Target="slides/slide3873.xml"/><Relationship Id="rId588" Type="http://schemas.openxmlformats.org/officeDocument/2006/relationships/slide" Target="slides/slide587.xml"/><Relationship Id="rId795" Type="http://schemas.openxmlformats.org/officeDocument/2006/relationships/slide" Target="slides/slide794.xml"/><Relationship Id="rId2269" Type="http://schemas.openxmlformats.org/officeDocument/2006/relationships/slide" Target="slides/slide2268.xml"/><Relationship Id="rId2476" Type="http://schemas.openxmlformats.org/officeDocument/2006/relationships/slide" Target="slides/slide2475.xml"/><Relationship Id="rId2683" Type="http://schemas.openxmlformats.org/officeDocument/2006/relationships/slide" Target="slides/slide2682.xml"/><Relationship Id="rId2890" Type="http://schemas.openxmlformats.org/officeDocument/2006/relationships/slide" Target="slides/slide2889.xml"/><Relationship Id="rId3527" Type="http://schemas.openxmlformats.org/officeDocument/2006/relationships/slide" Target="slides/slide3526.xml"/><Relationship Id="rId3734" Type="http://schemas.openxmlformats.org/officeDocument/2006/relationships/slide" Target="slides/slide3733.xml"/><Relationship Id="rId3941" Type="http://schemas.openxmlformats.org/officeDocument/2006/relationships/slide" Target="slides/slide3940.xml"/><Relationship Id="rId448" Type="http://schemas.openxmlformats.org/officeDocument/2006/relationships/slide" Target="slides/slide447.xml"/><Relationship Id="rId655" Type="http://schemas.openxmlformats.org/officeDocument/2006/relationships/slide" Target="slides/slide654.xml"/><Relationship Id="rId862" Type="http://schemas.openxmlformats.org/officeDocument/2006/relationships/slide" Target="slides/slide861.xml"/><Relationship Id="rId1078" Type="http://schemas.openxmlformats.org/officeDocument/2006/relationships/slide" Target="slides/slide1077.xml"/><Relationship Id="rId1285" Type="http://schemas.openxmlformats.org/officeDocument/2006/relationships/slide" Target="slides/slide1284.xml"/><Relationship Id="rId1492" Type="http://schemas.openxmlformats.org/officeDocument/2006/relationships/slide" Target="slides/slide1491.xml"/><Relationship Id="rId2129" Type="http://schemas.openxmlformats.org/officeDocument/2006/relationships/slide" Target="slides/slide2128.xml"/><Relationship Id="rId2336" Type="http://schemas.openxmlformats.org/officeDocument/2006/relationships/slide" Target="slides/slide2335.xml"/><Relationship Id="rId2543" Type="http://schemas.openxmlformats.org/officeDocument/2006/relationships/slide" Target="slides/slide2542.xml"/><Relationship Id="rId2750" Type="http://schemas.openxmlformats.org/officeDocument/2006/relationships/slide" Target="slides/slide2749.xml"/><Relationship Id="rId3801" Type="http://schemas.openxmlformats.org/officeDocument/2006/relationships/slide" Target="slides/slide3800.xml"/><Relationship Id="rId308" Type="http://schemas.openxmlformats.org/officeDocument/2006/relationships/slide" Target="slides/slide307.xml"/><Relationship Id="rId515" Type="http://schemas.openxmlformats.org/officeDocument/2006/relationships/slide" Target="slides/slide514.xml"/><Relationship Id="rId722" Type="http://schemas.openxmlformats.org/officeDocument/2006/relationships/slide" Target="slides/slide721.xml"/><Relationship Id="rId1145" Type="http://schemas.openxmlformats.org/officeDocument/2006/relationships/slide" Target="slides/slide1144.xml"/><Relationship Id="rId1352" Type="http://schemas.openxmlformats.org/officeDocument/2006/relationships/slide" Target="slides/slide1351.xml"/><Relationship Id="rId2403" Type="http://schemas.openxmlformats.org/officeDocument/2006/relationships/slide" Target="slides/slide2402.xml"/><Relationship Id="rId1005" Type="http://schemas.openxmlformats.org/officeDocument/2006/relationships/slide" Target="slides/slide1004.xml"/><Relationship Id="rId1212" Type="http://schemas.openxmlformats.org/officeDocument/2006/relationships/slide" Target="slides/slide1211.xml"/><Relationship Id="rId2610" Type="http://schemas.openxmlformats.org/officeDocument/2006/relationships/slide" Target="slides/slide2609.xml"/><Relationship Id="rId4368" Type="http://schemas.openxmlformats.org/officeDocument/2006/relationships/slide" Target="slides/slide4367.xml"/><Relationship Id="rId3177" Type="http://schemas.openxmlformats.org/officeDocument/2006/relationships/slide" Target="slides/slide3176.xml"/><Relationship Id="rId4228" Type="http://schemas.openxmlformats.org/officeDocument/2006/relationships/slide" Target="slides/slide4227.xml"/><Relationship Id="rId3037" Type="http://schemas.openxmlformats.org/officeDocument/2006/relationships/slide" Target="slides/slide3036.xml"/><Relationship Id="rId3384" Type="http://schemas.openxmlformats.org/officeDocument/2006/relationships/slide" Target="slides/slide3383.xml"/><Relationship Id="rId3591" Type="http://schemas.openxmlformats.org/officeDocument/2006/relationships/slide" Target="slides/slide3590.xml"/><Relationship Id="rId2193" Type="http://schemas.openxmlformats.org/officeDocument/2006/relationships/slide" Target="slides/slide2192.xml"/><Relationship Id="rId3244" Type="http://schemas.openxmlformats.org/officeDocument/2006/relationships/slide" Target="slides/slide3243.xml"/><Relationship Id="rId3451" Type="http://schemas.openxmlformats.org/officeDocument/2006/relationships/slide" Target="slides/slide3450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2053" Type="http://schemas.openxmlformats.org/officeDocument/2006/relationships/slide" Target="slides/slide2052.xml"/><Relationship Id="rId2260" Type="http://schemas.openxmlformats.org/officeDocument/2006/relationships/slide" Target="slides/slide2259.xml"/><Relationship Id="rId3104" Type="http://schemas.openxmlformats.org/officeDocument/2006/relationships/slide" Target="slides/slide3103.xml"/><Relationship Id="rId3311" Type="http://schemas.openxmlformats.org/officeDocument/2006/relationships/slide" Target="slides/slide3310.xml"/><Relationship Id="rId232" Type="http://schemas.openxmlformats.org/officeDocument/2006/relationships/slide" Target="slides/slide231.xml"/><Relationship Id="rId2120" Type="http://schemas.openxmlformats.org/officeDocument/2006/relationships/slide" Target="slides/slide2119.xml"/><Relationship Id="rId1679" Type="http://schemas.openxmlformats.org/officeDocument/2006/relationships/slide" Target="slides/slide1678.xml"/><Relationship Id="rId4085" Type="http://schemas.openxmlformats.org/officeDocument/2006/relationships/slide" Target="slides/slide4084.xml"/><Relationship Id="rId4292" Type="http://schemas.openxmlformats.org/officeDocument/2006/relationships/slide" Target="slides/slide4291.xml"/><Relationship Id="rId1886" Type="http://schemas.openxmlformats.org/officeDocument/2006/relationships/slide" Target="slides/slide1885.xml"/><Relationship Id="rId2937" Type="http://schemas.openxmlformats.org/officeDocument/2006/relationships/slide" Target="slides/slide2936.xml"/><Relationship Id="rId4152" Type="http://schemas.openxmlformats.org/officeDocument/2006/relationships/slide" Target="slides/slide4151.xml"/><Relationship Id="rId909" Type="http://schemas.openxmlformats.org/officeDocument/2006/relationships/slide" Target="slides/slide908.xml"/><Relationship Id="rId1539" Type="http://schemas.openxmlformats.org/officeDocument/2006/relationships/slide" Target="slides/slide1538.xml"/><Relationship Id="rId1746" Type="http://schemas.openxmlformats.org/officeDocument/2006/relationships/slide" Target="slides/slide1745.xml"/><Relationship Id="rId1953" Type="http://schemas.openxmlformats.org/officeDocument/2006/relationships/slide" Target="slides/slide1952.xml"/><Relationship Id="rId38" Type="http://schemas.openxmlformats.org/officeDocument/2006/relationships/slide" Target="slides/slide37.xml"/><Relationship Id="rId1606" Type="http://schemas.openxmlformats.org/officeDocument/2006/relationships/slide" Target="slides/slide1605.xml"/><Relationship Id="rId1813" Type="http://schemas.openxmlformats.org/officeDocument/2006/relationships/slide" Target="slides/slide1812.xml"/><Relationship Id="rId4012" Type="http://schemas.openxmlformats.org/officeDocument/2006/relationships/slide" Target="slides/slide4011.xml"/><Relationship Id="rId3778" Type="http://schemas.openxmlformats.org/officeDocument/2006/relationships/slide" Target="slides/slide3777.xml"/><Relationship Id="rId3985" Type="http://schemas.openxmlformats.org/officeDocument/2006/relationships/slide" Target="slides/slide3984.xml"/><Relationship Id="rId699" Type="http://schemas.openxmlformats.org/officeDocument/2006/relationships/slide" Target="slides/slide698.xml"/><Relationship Id="rId2587" Type="http://schemas.openxmlformats.org/officeDocument/2006/relationships/slide" Target="slides/slide2586.xml"/><Relationship Id="rId2794" Type="http://schemas.openxmlformats.org/officeDocument/2006/relationships/slide" Target="slides/slide2793.xml"/><Relationship Id="rId3638" Type="http://schemas.openxmlformats.org/officeDocument/2006/relationships/slide" Target="slides/slide3637.xml"/><Relationship Id="rId3845" Type="http://schemas.openxmlformats.org/officeDocument/2006/relationships/slide" Target="slides/slide3844.xml"/><Relationship Id="rId559" Type="http://schemas.openxmlformats.org/officeDocument/2006/relationships/slide" Target="slides/slide558.xml"/><Relationship Id="rId766" Type="http://schemas.openxmlformats.org/officeDocument/2006/relationships/slide" Target="slides/slide765.xml"/><Relationship Id="rId1189" Type="http://schemas.openxmlformats.org/officeDocument/2006/relationships/slide" Target="slides/slide1188.xml"/><Relationship Id="rId1396" Type="http://schemas.openxmlformats.org/officeDocument/2006/relationships/slide" Target="slides/slide1395.xml"/><Relationship Id="rId2447" Type="http://schemas.openxmlformats.org/officeDocument/2006/relationships/slide" Target="slides/slide2446.xml"/><Relationship Id="rId419" Type="http://schemas.openxmlformats.org/officeDocument/2006/relationships/slide" Target="slides/slide418.xml"/><Relationship Id="rId626" Type="http://schemas.openxmlformats.org/officeDocument/2006/relationships/slide" Target="slides/slide625.xml"/><Relationship Id="rId973" Type="http://schemas.openxmlformats.org/officeDocument/2006/relationships/slide" Target="slides/slide972.xml"/><Relationship Id="rId1049" Type="http://schemas.openxmlformats.org/officeDocument/2006/relationships/slide" Target="slides/slide1048.xml"/><Relationship Id="rId1256" Type="http://schemas.openxmlformats.org/officeDocument/2006/relationships/slide" Target="slides/slide1255.xml"/><Relationship Id="rId2307" Type="http://schemas.openxmlformats.org/officeDocument/2006/relationships/slide" Target="slides/slide2306.xml"/><Relationship Id="rId2654" Type="http://schemas.openxmlformats.org/officeDocument/2006/relationships/slide" Target="slides/slide2653.xml"/><Relationship Id="rId2861" Type="http://schemas.openxmlformats.org/officeDocument/2006/relationships/slide" Target="slides/slide2860.xml"/><Relationship Id="rId3705" Type="http://schemas.openxmlformats.org/officeDocument/2006/relationships/slide" Target="slides/slide3704.xml"/><Relationship Id="rId3912" Type="http://schemas.openxmlformats.org/officeDocument/2006/relationships/slide" Target="slides/slide3911.xml"/><Relationship Id="rId833" Type="http://schemas.openxmlformats.org/officeDocument/2006/relationships/slide" Target="slides/slide832.xml"/><Relationship Id="rId1116" Type="http://schemas.openxmlformats.org/officeDocument/2006/relationships/slide" Target="slides/slide1115.xml"/><Relationship Id="rId1463" Type="http://schemas.openxmlformats.org/officeDocument/2006/relationships/slide" Target="slides/slide1462.xml"/><Relationship Id="rId1670" Type="http://schemas.openxmlformats.org/officeDocument/2006/relationships/slide" Target="slides/slide1669.xml"/><Relationship Id="rId2514" Type="http://schemas.openxmlformats.org/officeDocument/2006/relationships/slide" Target="slides/slide2513.xml"/><Relationship Id="rId2721" Type="http://schemas.openxmlformats.org/officeDocument/2006/relationships/slide" Target="slides/slide2720.xml"/><Relationship Id="rId900" Type="http://schemas.openxmlformats.org/officeDocument/2006/relationships/slide" Target="slides/slide899.xml"/><Relationship Id="rId1323" Type="http://schemas.openxmlformats.org/officeDocument/2006/relationships/slide" Target="slides/slide1322.xml"/><Relationship Id="rId1530" Type="http://schemas.openxmlformats.org/officeDocument/2006/relationships/slide" Target="slides/slide1529.xml"/><Relationship Id="rId3288" Type="http://schemas.openxmlformats.org/officeDocument/2006/relationships/slide" Target="slides/slide3287.xml"/><Relationship Id="rId3495" Type="http://schemas.openxmlformats.org/officeDocument/2006/relationships/slide" Target="slides/slide3494.xml"/><Relationship Id="rId4339" Type="http://schemas.openxmlformats.org/officeDocument/2006/relationships/slide" Target="slides/slide4338.xml"/><Relationship Id="rId2097" Type="http://schemas.openxmlformats.org/officeDocument/2006/relationships/slide" Target="slides/slide2096.xml"/><Relationship Id="rId3148" Type="http://schemas.openxmlformats.org/officeDocument/2006/relationships/slide" Target="slides/slide3147.xml"/><Relationship Id="rId3355" Type="http://schemas.openxmlformats.org/officeDocument/2006/relationships/slide" Target="slides/slide3354.xml"/><Relationship Id="rId3562" Type="http://schemas.openxmlformats.org/officeDocument/2006/relationships/slide" Target="slides/slide3561.xml"/><Relationship Id="rId276" Type="http://schemas.openxmlformats.org/officeDocument/2006/relationships/slide" Target="slides/slide275.xml"/><Relationship Id="rId483" Type="http://schemas.openxmlformats.org/officeDocument/2006/relationships/slide" Target="slides/slide482.xml"/><Relationship Id="rId690" Type="http://schemas.openxmlformats.org/officeDocument/2006/relationships/slide" Target="slides/slide689.xml"/><Relationship Id="rId2164" Type="http://schemas.openxmlformats.org/officeDocument/2006/relationships/slide" Target="slides/slide2163.xml"/><Relationship Id="rId2371" Type="http://schemas.openxmlformats.org/officeDocument/2006/relationships/slide" Target="slides/slide2370.xml"/><Relationship Id="rId3008" Type="http://schemas.openxmlformats.org/officeDocument/2006/relationships/slide" Target="slides/slide3007.xml"/><Relationship Id="rId3215" Type="http://schemas.openxmlformats.org/officeDocument/2006/relationships/slide" Target="slides/slide3214.xml"/><Relationship Id="rId3422" Type="http://schemas.openxmlformats.org/officeDocument/2006/relationships/slide" Target="slides/slide3421.xml"/><Relationship Id="rId136" Type="http://schemas.openxmlformats.org/officeDocument/2006/relationships/slide" Target="slides/slide135.xml"/><Relationship Id="rId343" Type="http://schemas.openxmlformats.org/officeDocument/2006/relationships/slide" Target="slides/slide342.xml"/><Relationship Id="rId550" Type="http://schemas.openxmlformats.org/officeDocument/2006/relationships/slide" Target="slides/slide549.xml"/><Relationship Id="rId1180" Type="http://schemas.openxmlformats.org/officeDocument/2006/relationships/slide" Target="slides/slide1179.xml"/><Relationship Id="rId2024" Type="http://schemas.openxmlformats.org/officeDocument/2006/relationships/slide" Target="slides/slide2023.xml"/><Relationship Id="rId2231" Type="http://schemas.openxmlformats.org/officeDocument/2006/relationships/slide" Target="slides/slide2230.xml"/><Relationship Id="rId203" Type="http://schemas.openxmlformats.org/officeDocument/2006/relationships/slide" Target="slides/slide202.xml"/><Relationship Id="rId1040" Type="http://schemas.openxmlformats.org/officeDocument/2006/relationships/slide" Target="slides/slide1039.xml"/><Relationship Id="rId4196" Type="http://schemas.openxmlformats.org/officeDocument/2006/relationships/slide" Target="slides/slide4195.xml"/><Relationship Id="rId410" Type="http://schemas.openxmlformats.org/officeDocument/2006/relationships/slide" Target="slides/slide409.xml"/><Relationship Id="rId1997" Type="http://schemas.openxmlformats.org/officeDocument/2006/relationships/slide" Target="slides/slide1996.xml"/><Relationship Id="rId4056" Type="http://schemas.openxmlformats.org/officeDocument/2006/relationships/slide" Target="slides/slide4055.xml"/><Relationship Id="rId1857" Type="http://schemas.openxmlformats.org/officeDocument/2006/relationships/slide" Target="slides/slide1856.xml"/><Relationship Id="rId2908" Type="http://schemas.openxmlformats.org/officeDocument/2006/relationships/slide" Target="slides/slide2907.xml"/><Relationship Id="rId4263" Type="http://schemas.openxmlformats.org/officeDocument/2006/relationships/slide" Target="slides/slide4262.xml"/><Relationship Id="rId1717" Type="http://schemas.openxmlformats.org/officeDocument/2006/relationships/slide" Target="slides/slide1716.xml"/><Relationship Id="rId1924" Type="http://schemas.openxmlformats.org/officeDocument/2006/relationships/slide" Target="slides/slide1923.xml"/><Relationship Id="rId3072" Type="http://schemas.openxmlformats.org/officeDocument/2006/relationships/slide" Target="slides/slide3071.xml"/><Relationship Id="rId4123" Type="http://schemas.openxmlformats.org/officeDocument/2006/relationships/slide" Target="slides/slide4122.xml"/><Relationship Id="rId4330" Type="http://schemas.openxmlformats.org/officeDocument/2006/relationships/slide" Target="slides/slide4329.xml"/><Relationship Id="rId3889" Type="http://schemas.openxmlformats.org/officeDocument/2006/relationships/slide" Target="slides/slide3888.xml"/><Relationship Id="rId2698" Type="http://schemas.openxmlformats.org/officeDocument/2006/relationships/slide" Target="slides/slide2697.xml"/><Relationship Id="rId3749" Type="http://schemas.openxmlformats.org/officeDocument/2006/relationships/slide" Target="slides/slide3748.xml"/><Relationship Id="rId3956" Type="http://schemas.openxmlformats.org/officeDocument/2006/relationships/slide" Target="slides/slide3955.xml"/><Relationship Id="rId877" Type="http://schemas.openxmlformats.org/officeDocument/2006/relationships/slide" Target="slides/slide876.xml"/><Relationship Id="rId2558" Type="http://schemas.openxmlformats.org/officeDocument/2006/relationships/slide" Target="slides/slide2557.xml"/><Relationship Id="rId2765" Type="http://schemas.openxmlformats.org/officeDocument/2006/relationships/slide" Target="slides/slide2764.xml"/><Relationship Id="rId2972" Type="http://schemas.openxmlformats.org/officeDocument/2006/relationships/slide" Target="slides/slide2971.xml"/><Relationship Id="rId3609" Type="http://schemas.openxmlformats.org/officeDocument/2006/relationships/slide" Target="slides/slide3608.xml"/><Relationship Id="rId3816" Type="http://schemas.openxmlformats.org/officeDocument/2006/relationships/slide" Target="slides/slide3815.xml"/><Relationship Id="rId737" Type="http://schemas.openxmlformats.org/officeDocument/2006/relationships/slide" Target="slides/slide736.xml"/><Relationship Id="rId944" Type="http://schemas.openxmlformats.org/officeDocument/2006/relationships/slide" Target="slides/slide943.xml"/><Relationship Id="rId1367" Type="http://schemas.openxmlformats.org/officeDocument/2006/relationships/slide" Target="slides/slide1366.xml"/><Relationship Id="rId1574" Type="http://schemas.openxmlformats.org/officeDocument/2006/relationships/slide" Target="slides/slide1573.xml"/><Relationship Id="rId1781" Type="http://schemas.openxmlformats.org/officeDocument/2006/relationships/slide" Target="slides/slide1780.xml"/><Relationship Id="rId2418" Type="http://schemas.openxmlformats.org/officeDocument/2006/relationships/slide" Target="slides/slide2417.xml"/><Relationship Id="rId2625" Type="http://schemas.openxmlformats.org/officeDocument/2006/relationships/slide" Target="slides/slide2624.xml"/><Relationship Id="rId2832" Type="http://schemas.openxmlformats.org/officeDocument/2006/relationships/slide" Target="slides/slide2831.xml"/><Relationship Id="rId73" Type="http://schemas.openxmlformats.org/officeDocument/2006/relationships/slide" Target="slides/slide72.xml"/><Relationship Id="rId804" Type="http://schemas.openxmlformats.org/officeDocument/2006/relationships/slide" Target="slides/slide803.xml"/><Relationship Id="rId1227" Type="http://schemas.openxmlformats.org/officeDocument/2006/relationships/slide" Target="slides/slide1226.xml"/><Relationship Id="rId1434" Type="http://schemas.openxmlformats.org/officeDocument/2006/relationships/slide" Target="slides/slide1433.xml"/><Relationship Id="rId1641" Type="http://schemas.openxmlformats.org/officeDocument/2006/relationships/slide" Target="slides/slide1640.xml"/><Relationship Id="rId1501" Type="http://schemas.openxmlformats.org/officeDocument/2006/relationships/slide" Target="slides/slide1500.xml"/><Relationship Id="rId3399" Type="http://schemas.openxmlformats.org/officeDocument/2006/relationships/slide" Target="slides/slide3398.xml"/><Relationship Id="rId3259" Type="http://schemas.openxmlformats.org/officeDocument/2006/relationships/slide" Target="slides/slide3258.xml"/><Relationship Id="rId3466" Type="http://schemas.openxmlformats.org/officeDocument/2006/relationships/slide" Target="slides/slide3465.xml"/><Relationship Id="rId387" Type="http://schemas.openxmlformats.org/officeDocument/2006/relationships/slide" Target="slides/slide386.xml"/><Relationship Id="rId594" Type="http://schemas.openxmlformats.org/officeDocument/2006/relationships/slide" Target="slides/slide593.xml"/><Relationship Id="rId2068" Type="http://schemas.openxmlformats.org/officeDocument/2006/relationships/slide" Target="slides/slide2067.xml"/><Relationship Id="rId2275" Type="http://schemas.openxmlformats.org/officeDocument/2006/relationships/slide" Target="slides/slide2274.xml"/><Relationship Id="rId3119" Type="http://schemas.openxmlformats.org/officeDocument/2006/relationships/slide" Target="slides/slide3118.xml"/><Relationship Id="rId3326" Type="http://schemas.openxmlformats.org/officeDocument/2006/relationships/slide" Target="slides/slide3325.xml"/><Relationship Id="rId3673" Type="http://schemas.openxmlformats.org/officeDocument/2006/relationships/slide" Target="slides/slide3672.xml"/><Relationship Id="rId3880" Type="http://schemas.openxmlformats.org/officeDocument/2006/relationships/slide" Target="slides/slide3879.xml"/><Relationship Id="rId247" Type="http://schemas.openxmlformats.org/officeDocument/2006/relationships/slide" Target="slides/slide246.xml"/><Relationship Id="rId1084" Type="http://schemas.openxmlformats.org/officeDocument/2006/relationships/slide" Target="slides/slide1083.xml"/><Relationship Id="rId2482" Type="http://schemas.openxmlformats.org/officeDocument/2006/relationships/slide" Target="slides/slide2481.xml"/><Relationship Id="rId3533" Type="http://schemas.openxmlformats.org/officeDocument/2006/relationships/slide" Target="slides/slide3532.xml"/><Relationship Id="rId3740" Type="http://schemas.openxmlformats.org/officeDocument/2006/relationships/slide" Target="slides/slide3739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661" Type="http://schemas.openxmlformats.org/officeDocument/2006/relationships/slide" Target="slides/slide660.xml"/><Relationship Id="rId1291" Type="http://schemas.openxmlformats.org/officeDocument/2006/relationships/slide" Target="slides/slide1290.xml"/><Relationship Id="rId2135" Type="http://schemas.openxmlformats.org/officeDocument/2006/relationships/slide" Target="slides/slide2134.xml"/><Relationship Id="rId2342" Type="http://schemas.openxmlformats.org/officeDocument/2006/relationships/slide" Target="slides/slide2341.xml"/><Relationship Id="rId3600" Type="http://schemas.openxmlformats.org/officeDocument/2006/relationships/slide" Target="slides/slide3599.xml"/><Relationship Id="rId314" Type="http://schemas.openxmlformats.org/officeDocument/2006/relationships/slide" Target="slides/slide313.xml"/><Relationship Id="rId521" Type="http://schemas.openxmlformats.org/officeDocument/2006/relationships/slide" Target="slides/slide520.xml"/><Relationship Id="rId1151" Type="http://schemas.openxmlformats.org/officeDocument/2006/relationships/slide" Target="slides/slide1150.xml"/><Relationship Id="rId2202" Type="http://schemas.openxmlformats.org/officeDocument/2006/relationships/slide" Target="slides/slide2201.xml"/><Relationship Id="rId1011" Type="http://schemas.openxmlformats.org/officeDocument/2006/relationships/slide" Target="slides/slide1010.xml"/><Relationship Id="rId1968" Type="http://schemas.openxmlformats.org/officeDocument/2006/relationships/slide" Target="slides/slide1967.xml"/><Relationship Id="rId4167" Type="http://schemas.openxmlformats.org/officeDocument/2006/relationships/slide" Target="slides/slide4166.xml"/><Relationship Id="rId4374" Type="http://schemas.openxmlformats.org/officeDocument/2006/relationships/slide" Target="slides/slide4373.xml"/><Relationship Id="rId3183" Type="http://schemas.openxmlformats.org/officeDocument/2006/relationships/slide" Target="slides/slide3182.xml"/><Relationship Id="rId3390" Type="http://schemas.openxmlformats.org/officeDocument/2006/relationships/slide" Target="slides/slide3389.xml"/><Relationship Id="rId4027" Type="http://schemas.openxmlformats.org/officeDocument/2006/relationships/slide" Target="slides/slide4026.xml"/><Relationship Id="rId4234" Type="http://schemas.openxmlformats.org/officeDocument/2006/relationships/slide" Target="slides/slide4233.xml"/><Relationship Id="rId1828" Type="http://schemas.openxmlformats.org/officeDocument/2006/relationships/slide" Target="slides/slide1827.xml"/><Relationship Id="rId3043" Type="http://schemas.openxmlformats.org/officeDocument/2006/relationships/slide" Target="slides/slide3042.xml"/><Relationship Id="rId3250" Type="http://schemas.openxmlformats.org/officeDocument/2006/relationships/slide" Target="slides/slide3249.xml"/><Relationship Id="rId171" Type="http://schemas.openxmlformats.org/officeDocument/2006/relationships/slide" Target="slides/slide170.xml"/><Relationship Id="rId4301" Type="http://schemas.openxmlformats.org/officeDocument/2006/relationships/slide" Target="slides/slide4300.xml"/><Relationship Id="rId3110" Type="http://schemas.openxmlformats.org/officeDocument/2006/relationships/slide" Target="slides/slide3109.xml"/><Relationship Id="rId988" Type="http://schemas.openxmlformats.org/officeDocument/2006/relationships/slide" Target="slides/slide987.xml"/><Relationship Id="rId2669" Type="http://schemas.openxmlformats.org/officeDocument/2006/relationships/slide" Target="slides/slide2668.xml"/><Relationship Id="rId2876" Type="http://schemas.openxmlformats.org/officeDocument/2006/relationships/slide" Target="slides/slide2875.xml"/><Relationship Id="rId3927" Type="http://schemas.openxmlformats.org/officeDocument/2006/relationships/slide" Target="slides/slide3926.xml"/><Relationship Id="rId848" Type="http://schemas.openxmlformats.org/officeDocument/2006/relationships/slide" Target="slides/slide847.xml"/><Relationship Id="rId1478" Type="http://schemas.openxmlformats.org/officeDocument/2006/relationships/slide" Target="slides/slide1477.xml"/><Relationship Id="rId1685" Type="http://schemas.openxmlformats.org/officeDocument/2006/relationships/slide" Target="slides/slide1684.xml"/><Relationship Id="rId1892" Type="http://schemas.openxmlformats.org/officeDocument/2006/relationships/slide" Target="slides/slide1891.xml"/><Relationship Id="rId2529" Type="http://schemas.openxmlformats.org/officeDocument/2006/relationships/slide" Target="slides/slide2528.xml"/><Relationship Id="rId2736" Type="http://schemas.openxmlformats.org/officeDocument/2006/relationships/slide" Target="slides/slide2735.xml"/><Relationship Id="rId4091" Type="http://schemas.openxmlformats.org/officeDocument/2006/relationships/slide" Target="slides/slide4090.xml"/><Relationship Id="rId708" Type="http://schemas.openxmlformats.org/officeDocument/2006/relationships/slide" Target="slides/slide707.xml"/><Relationship Id="rId915" Type="http://schemas.openxmlformats.org/officeDocument/2006/relationships/slide" Target="slides/slide914.xml"/><Relationship Id="rId1338" Type="http://schemas.openxmlformats.org/officeDocument/2006/relationships/slide" Target="slides/slide1337.xml"/><Relationship Id="rId1545" Type="http://schemas.openxmlformats.org/officeDocument/2006/relationships/slide" Target="slides/slide1544.xml"/><Relationship Id="rId2943" Type="http://schemas.openxmlformats.org/officeDocument/2006/relationships/slide" Target="slides/slide2942.xml"/><Relationship Id="rId1405" Type="http://schemas.openxmlformats.org/officeDocument/2006/relationships/slide" Target="slides/slide1404.xml"/><Relationship Id="rId1752" Type="http://schemas.openxmlformats.org/officeDocument/2006/relationships/slide" Target="slides/slide1751.xml"/><Relationship Id="rId2803" Type="http://schemas.openxmlformats.org/officeDocument/2006/relationships/slide" Target="slides/slide2802.xml"/><Relationship Id="rId44" Type="http://schemas.openxmlformats.org/officeDocument/2006/relationships/slide" Target="slides/slide43.xml"/><Relationship Id="rId1612" Type="http://schemas.openxmlformats.org/officeDocument/2006/relationships/slide" Target="slides/slide1611.xml"/><Relationship Id="rId498" Type="http://schemas.openxmlformats.org/officeDocument/2006/relationships/slide" Target="slides/slide497.xml"/><Relationship Id="rId2179" Type="http://schemas.openxmlformats.org/officeDocument/2006/relationships/slide" Target="slides/slide2178.xml"/><Relationship Id="rId3577" Type="http://schemas.openxmlformats.org/officeDocument/2006/relationships/slide" Target="slides/slide3576.xml"/><Relationship Id="rId3784" Type="http://schemas.openxmlformats.org/officeDocument/2006/relationships/slide" Target="slides/slide3783.xml"/><Relationship Id="rId3991" Type="http://schemas.openxmlformats.org/officeDocument/2006/relationships/slide" Target="slides/slide3990.xml"/><Relationship Id="rId2386" Type="http://schemas.openxmlformats.org/officeDocument/2006/relationships/slide" Target="slides/slide2385.xml"/><Relationship Id="rId2593" Type="http://schemas.openxmlformats.org/officeDocument/2006/relationships/slide" Target="slides/slide2592.xml"/><Relationship Id="rId3437" Type="http://schemas.openxmlformats.org/officeDocument/2006/relationships/slide" Target="slides/slide3436.xml"/><Relationship Id="rId3644" Type="http://schemas.openxmlformats.org/officeDocument/2006/relationships/slide" Target="slides/slide3643.xml"/><Relationship Id="rId3851" Type="http://schemas.openxmlformats.org/officeDocument/2006/relationships/slide" Target="slides/slide3850.xml"/><Relationship Id="rId358" Type="http://schemas.openxmlformats.org/officeDocument/2006/relationships/slide" Target="slides/slide357.xml"/><Relationship Id="rId565" Type="http://schemas.openxmlformats.org/officeDocument/2006/relationships/slide" Target="slides/slide564.xml"/><Relationship Id="rId772" Type="http://schemas.openxmlformats.org/officeDocument/2006/relationships/slide" Target="slides/slide771.xml"/><Relationship Id="rId1195" Type="http://schemas.openxmlformats.org/officeDocument/2006/relationships/slide" Target="slides/slide1194.xml"/><Relationship Id="rId2039" Type="http://schemas.openxmlformats.org/officeDocument/2006/relationships/slide" Target="slides/slide2038.xml"/><Relationship Id="rId2246" Type="http://schemas.openxmlformats.org/officeDocument/2006/relationships/slide" Target="slides/slide2245.xml"/><Relationship Id="rId2453" Type="http://schemas.openxmlformats.org/officeDocument/2006/relationships/slide" Target="slides/slide2452.xml"/><Relationship Id="rId2660" Type="http://schemas.openxmlformats.org/officeDocument/2006/relationships/slide" Target="slides/slide2659.xml"/><Relationship Id="rId3504" Type="http://schemas.openxmlformats.org/officeDocument/2006/relationships/slide" Target="slides/slide3503.xml"/><Relationship Id="rId3711" Type="http://schemas.openxmlformats.org/officeDocument/2006/relationships/slide" Target="slides/slide3710.xml"/><Relationship Id="rId218" Type="http://schemas.openxmlformats.org/officeDocument/2006/relationships/slide" Target="slides/slide217.xml"/><Relationship Id="rId425" Type="http://schemas.openxmlformats.org/officeDocument/2006/relationships/slide" Target="slides/slide424.xml"/><Relationship Id="rId632" Type="http://schemas.openxmlformats.org/officeDocument/2006/relationships/slide" Target="slides/slide631.xml"/><Relationship Id="rId1055" Type="http://schemas.openxmlformats.org/officeDocument/2006/relationships/slide" Target="slides/slide1054.xml"/><Relationship Id="rId1262" Type="http://schemas.openxmlformats.org/officeDocument/2006/relationships/slide" Target="slides/slide1261.xml"/><Relationship Id="rId2106" Type="http://schemas.openxmlformats.org/officeDocument/2006/relationships/slide" Target="slides/slide2105.xml"/><Relationship Id="rId2313" Type="http://schemas.openxmlformats.org/officeDocument/2006/relationships/slide" Target="slides/slide2312.xml"/><Relationship Id="rId2520" Type="http://schemas.openxmlformats.org/officeDocument/2006/relationships/slide" Target="slides/slide2519.xml"/><Relationship Id="rId1122" Type="http://schemas.openxmlformats.org/officeDocument/2006/relationships/slide" Target="slides/slide1121.xml"/><Relationship Id="rId4278" Type="http://schemas.openxmlformats.org/officeDocument/2006/relationships/slide" Target="slides/slide4277.xml"/><Relationship Id="rId3087" Type="http://schemas.openxmlformats.org/officeDocument/2006/relationships/slide" Target="slides/slide3086.xml"/><Relationship Id="rId3294" Type="http://schemas.openxmlformats.org/officeDocument/2006/relationships/slide" Target="slides/slide3293.xml"/><Relationship Id="rId4138" Type="http://schemas.openxmlformats.org/officeDocument/2006/relationships/slide" Target="slides/slide4137.xml"/><Relationship Id="rId4345" Type="http://schemas.openxmlformats.org/officeDocument/2006/relationships/slide" Target="slides/slide4344.xml"/><Relationship Id="rId1939" Type="http://schemas.openxmlformats.org/officeDocument/2006/relationships/slide" Target="slides/slide1938.xml"/><Relationship Id="rId3154" Type="http://schemas.openxmlformats.org/officeDocument/2006/relationships/slide" Target="slides/slide3153.xml"/><Relationship Id="rId3361" Type="http://schemas.openxmlformats.org/officeDocument/2006/relationships/slide" Target="slides/slide3360.xml"/><Relationship Id="rId4205" Type="http://schemas.openxmlformats.org/officeDocument/2006/relationships/slide" Target="slides/slide4204.xml"/><Relationship Id="rId282" Type="http://schemas.openxmlformats.org/officeDocument/2006/relationships/slide" Target="slides/slide281.xml"/><Relationship Id="rId2170" Type="http://schemas.openxmlformats.org/officeDocument/2006/relationships/slide" Target="slides/slide2169.xml"/><Relationship Id="rId3014" Type="http://schemas.openxmlformats.org/officeDocument/2006/relationships/slide" Target="slides/slide3013.xml"/><Relationship Id="rId3221" Type="http://schemas.openxmlformats.org/officeDocument/2006/relationships/slide" Target="slides/slide3220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2030" Type="http://schemas.openxmlformats.org/officeDocument/2006/relationships/slide" Target="slides/slide2029.xml"/><Relationship Id="rId2987" Type="http://schemas.openxmlformats.org/officeDocument/2006/relationships/slide" Target="slides/slide2986.xml"/><Relationship Id="rId959" Type="http://schemas.openxmlformats.org/officeDocument/2006/relationships/slide" Target="slides/slide958.xml"/><Relationship Id="rId1589" Type="http://schemas.openxmlformats.org/officeDocument/2006/relationships/slide" Target="slides/slide1588.xml"/><Relationship Id="rId1449" Type="http://schemas.openxmlformats.org/officeDocument/2006/relationships/slide" Target="slides/slide1448.xml"/><Relationship Id="rId1796" Type="http://schemas.openxmlformats.org/officeDocument/2006/relationships/slide" Target="slides/slide1795.xml"/><Relationship Id="rId2847" Type="http://schemas.openxmlformats.org/officeDocument/2006/relationships/slide" Target="slides/slide2846.xml"/><Relationship Id="rId4062" Type="http://schemas.openxmlformats.org/officeDocument/2006/relationships/slide" Target="slides/slide4061.xml"/><Relationship Id="rId88" Type="http://schemas.openxmlformats.org/officeDocument/2006/relationships/slide" Target="slides/slide87.xml"/><Relationship Id="rId819" Type="http://schemas.openxmlformats.org/officeDocument/2006/relationships/slide" Target="slides/slide818.xml"/><Relationship Id="rId1656" Type="http://schemas.openxmlformats.org/officeDocument/2006/relationships/slide" Target="slides/slide1655.xml"/><Relationship Id="rId1863" Type="http://schemas.openxmlformats.org/officeDocument/2006/relationships/slide" Target="slides/slide1862.xml"/><Relationship Id="rId2707" Type="http://schemas.openxmlformats.org/officeDocument/2006/relationships/slide" Target="slides/slide2706.xml"/><Relationship Id="rId2914" Type="http://schemas.openxmlformats.org/officeDocument/2006/relationships/slide" Target="slides/slide2913.xml"/><Relationship Id="rId1309" Type="http://schemas.openxmlformats.org/officeDocument/2006/relationships/slide" Target="slides/slide1308.xml"/><Relationship Id="rId1516" Type="http://schemas.openxmlformats.org/officeDocument/2006/relationships/slide" Target="slides/slide1515.xml"/><Relationship Id="rId1723" Type="http://schemas.openxmlformats.org/officeDocument/2006/relationships/slide" Target="slides/slide1722.xml"/><Relationship Id="rId1930" Type="http://schemas.openxmlformats.org/officeDocument/2006/relationships/slide" Target="slides/slide1929.xml"/><Relationship Id="rId15" Type="http://schemas.openxmlformats.org/officeDocument/2006/relationships/slide" Target="slides/slide14.xml"/><Relationship Id="rId3688" Type="http://schemas.openxmlformats.org/officeDocument/2006/relationships/slide" Target="slides/slide3687.xml"/><Relationship Id="rId3895" Type="http://schemas.openxmlformats.org/officeDocument/2006/relationships/slide" Target="slides/slide3894.xml"/><Relationship Id="rId2497" Type="http://schemas.openxmlformats.org/officeDocument/2006/relationships/slide" Target="slides/slide2496.xml"/><Relationship Id="rId3548" Type="http://schemas.openxmlformats.org/officeDocument/2006/relationships/slide" Target="slides/slide3547.xml"/><Relationship Id="rId3755" Type="http://schemas.openxmlformats.org/officeDocument/2006/relationships/slide" Target="slides/slide3754.xml"/><Relationship Id="rId469" Type="http://schemas.openxmlformats.org/officeDocument/2006/relationships/slide" Target="slides/slide468.xml"/><Relationship Id="rId676" Type="http://schemas.openxmlformats.org/officeDocument/2006/relationships/slide" Target="slides/slide675.xml"/><Relationship Id="rId883" Type="http://schemas.openxmlformats.org/officeDocument/2006/relationships/slide" Target="slides/slide882.xml"/><Relationship Id="rId1099" Type="http://schemas.openxmlformats.org/officeDocument/2006/relationships/slide" Target="slides/slide1098.xml"/><Relationship Id="rId2357" Type="http://schemas.openxmlformats.org/officeDocument/2006/relationships/slide" Target="slides/slide2356.xml"/><Relationship Id="rId2564" Type="http://schemas.openxmlformats.org/officeDocument/2006/relationships/slide" Target="slides/slide2563.xml"/><Relationship Id="rId3408" Type="http://schemas.openxmlformats.org/officeDocument/2006/relationships/slide" Target="slides/slide3407.xml"/><Relationship Id="rId3615" Type="http://schemas.openxmlformats.org/officeDocument/2006/relationships/slide" Target="slides/slide3614.xml"/><Relationship Id="rId3962" Type="http://schemas.openxmlformats.org/officeDocument/2006/relationships/slide" Target="slides/slide3961.xml"/><Relationship Id="rId329" Type="http://schemas.openxmlformats.org/officeDocument/2006/relationships/slide" Target="slides/slide328.xml"/><Relationship Id="rId536" Type="http://schemas.openxmlformats.org/officeDocument/2006/relationships/slide" Target="slides/slide535.xml"/><Relationship Id="rId1166" Type="http://schemas.openxmlformats.org/officeDocument/2006/relationships/slide" Target="slides/slide1165.xml"/><Relationship Id="rId1373" Type="http://schemas.openxmlformats.org/officeDocument/2006/relationships/slide" Target="slides/slide1372.xml"/><Relationship Id="rId2217" Type="http://schemas.openxmlformats.org/officeDocument/2006/relationships/slide" Target="slides/slide2216.xml"/><Relationship Id="rId2771" Type="http://schemas.openxmlformats.org/officeDocument/2006/relationships/slide" Target="slides/slide2770.xml"/><Relationship Id="rId3822" Type="http://schemas.openxmlformats.org/officeDocument/2006/relationships/slide" Target="slides/slide3821.xml"/><Relationship Id="rId743" Type="http://schemas.openxmlformats.org/officeDocument/2006/relationships/slide" Target="slides/slide742.xml"/><Relationship Id="rId950" Type="http://schemas.openxmlformats.org/officeDocument/2006/relationships/slide" Target="slides/slide949.xml"/><Relationship Id="rId1026" Type="http://schemas.openxmlformats.org/officeDocument/2006/relationships/slide" Target="slides/slide1025.xml"/><Relationship Id="rId1580" Type="http://schemas.openxmlformats.org/officeDocument/2006/relationships/slide" Target="slides/slide1579.xml"/><Relationship Id="rId2424" Type="http://schemas.openxmlformats.org/officeDocument/2006/relationships/slide" Target="slides/slide2423.xml"/><Relationship Id="rId2631" Type="http://schemas.openxmlformats.org/officeDocument/2006/relationships/slide" Target="slides/slide2630.xml"/><Relationship Id="rId603" Type="http://schemas.openxmlformats.org/officeDocument/2006/relationships/slide" Target="slides/slide602.xml"/><Relationship Id="rId810" Type="http://schemas.openxmlformats.org/officeDocument/2006/relationships/slide" Target="slides/slide809.xml"/><Relationship Id="rId1233" Type="http://schemas.openxmlformats.org/officeDocument/2006/relationships/slide" Target="slides/slide1232.xml"/><Relationship Id="rId1440" Type="http://schemas.openxmlformats.org/officeDocument/2006/relationships/slide" Target="slides/slide1439.xml"/><Relationship Id="rId1300" Type="http://schemas.openxmlformats.org/officeDocument/2006/relationships/slide" Target="slides/slide1299.xml"/><Relationship Id="rId3198" Type="http://schemas.openxmlformats.org/officeDocument/2006/relationships/slide" Target="slides/slide3197.xml"/><Relationship Id="rId4249" Type="http://schemas.openxmlformats.org/officeDocument/2006/relationships/slide" Target="slides/slide4248.xml"/><Relationship Id="rId3058" Type="http://schemas.openxmlformats.org/officeDocument/2006/relationships/slide" Target="slides/slide3057.xml"/><Relationship Id="rId3265" Type="http://schemas.openxmlformats.org/officeDocument/2006/relationships/slide" Target="slides/slide3264.xml"/><Relationship Id="rId3472" Type="http://schemas.openxmlformats.org/officeDocument/2006/relationships/slide" Target="slides/slide3471.xml"/><Relationship Id="rId4109" Type="http://schemas.openxmlformats.org/officeDocument/2006/relationships/slide" Target="slides/slide4108.xml"/><Relationship Id="rId4316" Type="http://schemas.openxmlformats.org/officeDocument/2006/relationships/slide" Target="slides/slide4315.xml"/><Relationship Id="rId186" Type="http://schemas.openxmlformats.org/officeDocument/2006/relationships/slide" Target="slides/slide185.xml"/><Relationship Id="rId393" Type="http://schemas.openxmlformats.org/officeDocument/2006/relationships/slide" Target="slides/slide392.xml"/><Relationship Id="rId2074" Type="http://schemas.openxmlformats.org/officeDocument/2006/relationships/slide" Target="slides/slide2073.xml"/><Relationship Id="rId2281" Type="http://schemas.openxmlformats.org/officeDocument/2006/relationships/slide" Target="slides/slide2280.xml"/><Relationship Id="rId3125" Type="http://schemas.openxmlformats.org/officeDocument/2006/relationships/slide" Target="slides/slide3124.xml"/><Relationship Id="rId3332" Type="http://schemas.openxmlformats.org/officeDocument/2006/relationships/slide" Target="slides/slide3331.xml"/><Relationship Id="rId253" Type="http://schemas.openxmlformats.org/officeDocument/2006/relationships/slide" Target="slides/slide252.xml"/><Relationship Id="rId460" Type="http://schemas.openxmlformats.org/officeDocument/2006/relationships/slide" Target="slides/slide459.xml"/><Relationship Id="rId1090" Type="http://schemas.openxmlformats.org/officeDocument/2006/relationships/slide" Target="slides/slide1089.xml"/><Relationship Id="rId2141" Type="http://schemas.openxmlformats.org/officeDocument/2006/relationships/slide" Target="slides/slide2140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2001" Type="http://schemas.openxmlformats.org/officeDocument/2006/relationships/slide" Target="slides/slide2000.xml"/><Relationship Id="rId2958" Type="http://schemas.openxmlformats.org/officeDocument/2006/relationships/slide" Target="slides/slide2957.xml"/><Relationship Id="rId1767" Type="http://schemas.openxmlformats.org/officeDocument/2006/relationships/slide" Target="slides/slide1766.xml"/><Relationship Id="rId1974" Type="http://schemas.openxmlformats.org/officeDocument/2006/relationships/slide" Target="slides/slide1973.xml"/><Relationship Id="rId2818" Type="http://schemas.openxmlformats.org/officeDocument/2006/relationships/slide" Target="slides/slide2817.xml"/><Relationship Id="rId4173" Type="http://schemas.openxmlformats.org/officeDocument/2006/relationships/slide" Target="slides/slide4172.xml"/><Relationship Id="rId4380" Type="http://schemas.openxmlformats.org/officeDocument/2006/relationships/slide" Target="slides/slide4379.xml"/><Relationship Id="rId59" Type="http://schemas.openxmlformats.org/officeDocument/2006/relationships/slide" Target="slides/slide58.xml"/><Relationship Id="rId1627" Type="http://schemas.openxmlformats.org/officeDocument/2006/relationships/slide" Target="slides/slide1626.xml"/><Relationship Id="rId1834" Type="http://schemas.openxmlformats.org/officeDocument/2006/relationships/slide" Target="slides/slide1833.xml"/><Relationship Id="rId4033" Type="http://schemas.openxmlformats.org/officeDocument/2006/relationships/slide" Target="slides/slide4032.xml"/><Relationship Id="rId4240" Type="http://schemas.openxmlformats.org/officeDocument/2006/relationships/slide" Target="slides/slide4239.xml"/><Relationship Id="rId3799" Type="http://schemas.openxmlformats.org/officeDocument/2006/relationships/slide" Target="slides/slide3798.xml"/><Relationship Id="rId4100" Type="http://schemas.openxmlformats.org/officeDocument/2006/relationships/slide" Target="slides/slide4099.xml"/><Relationship Id="rId1901" Type="http://schemas.openxmlformats.org/officeDocument/2006/relationships/slide" Target="slides/slide1900.xml"/><Relationship Id="rId3659" Type="http://schemas.openxmlformats.org/officeDocument/2006/relationships/slide" Target="slides/slide3658.xml"/><Relationship Id="rId3866" Type="http://schemas.openxmlformats.org/officeDocument/2006/relationships/slide" Target="slides/slide3865.xml"/><Relationship Id="rId787" Type="http://schemas.openxmlformats.org/officeDocument/2006/relationships/slide" Target="slides/slide786.xml"/><Relationship Id="rId994" Type="http://schemas.openxmlformats.org/officeDocument/2006/relationships/slide" Target="slides/slide993.xml"/><Relationship Id="rId2468" Type="http://schemas.openxmlformats.org/officeDocument/2006/relationships/slide" Target="slides/slide2467.xml"/><Relationship Id="rId2675" Type="http://schemas.openxmlformats.org/officeDocument/2006/relationships/slide" Target="slides/slide2674.xml"/><Relationship Id="rId2882" Type="http://schemas.openxmlformats.org/officeDocument/2006/relationships/slide" Target="slides/slide2881.xml"/><Relationship Id="rId3519" Type="http://schemas.openxmlformats.org/officeDocument/2006/relationships/slide" Target="slides/slide3518.xml"/><Relationship Id="rId3726" Type="http://schemas.openxmlformats.org/officeDocument/2006/relationships/slide" Target="slides/slide3725.xml"/><Relationship Id="rId3933" Type="http://schemas.openxmlformats.org/officeDocument/2006/relationships/slide" Target="slides/slide3932.xml"/><Relationship Id="rId647" Type="http://schemas.openxmlformats.org/officeDocument/2006/relationships/slide" Target="slides/slide646.xml"/><Relationship Id="rId854" Type="http://schemas.openxmlformats.org/officeDocument/2006/relationships/slide" Target="slides/slide853.xml"/><Relationship Id="rId1277" Type="http://schemas.openxmlformats.org/officeDocument/2006/relationships/slide" Target="slides/slide1276.xml"/><Relationship Id="rId1484" Type="http://schemas.openxmlformats.org/officeDocument/2006/relationships/slide" Target="slides/slide1483.xml"/><Relationship Id="rId1691" Type="http://schemas.openxmlformats.org/officeDocument/2006/relationships/slide" Target="slides/slide1690.xml"/><Relationship Id="rId2328" Type="http://schemas.openxmlformats.org/officeDocument/2006/relationships/slide" Target="slides/slide2327.xml"/><Relationship Id="rId2535" Type="http://schemas.openxmlformats.org/officeDocument/2006/relationships/slide" Target="slides/slide2534.xml"/><Relationship Id="rId2742" Type="http://schemas.openxmlformats.org/officeDocument/2006/relationships/slide" Target="slides/slide2741.xml"/><Relationship Id="rId507" Type="http://schemas.openxmlformats.org/officeDocument/2006/relationships/slide" Target="slides/slide506.xml"/><Relationship Id="rId714" Type="http://schemas.openxmlformats.org/officeDocument/2006/relationships/slide" Target="slides/slide713.xml"/><Relationship Id="rId921" Type="http://schemas.openxmlformats.org/officeDocument/2006/relationships/slide" Target="slides/slide920.xml"/><Relationship Id="rId1137" Type="http://schemas.openxmlformats.org/officeDocument/2006/relationships/slide" Target="slides/slide1136.xml"/><Relationship Id="rId1344" Type="http://schemas.openxmlformats.org/officeDocument/2006/relationships/slide" Target="slides/slide1343.xml"/><Relationship Id="rId1551" Type="http://schemas.openxmlformats.org/officeDocument/2006/relationships/slide" Target="slides/slide1550.xml"/><Relationship Id="rId2602" Type="http://schemas.openxmlformats.org/officeDocument/2006/relationships/slide" Target="slides/slide2601.xml"/><Relationship Id="rId50" Type="http://schemas.openxmlformats.org/officeDocument/2006/relationships/slide" Target="slides/slide49.xml"/><Relationship Id="rId1204" Type="http://schemas.openxmlformats.org/officeDocument/2006/relationships/slide" Target="slides/slide1203.xml"/><Relationship Id="rId1411" Type="http://schemas.openxmlformats.org/officeDocument/2006/relationships/slide" Target="slides/slide1410.xml"/><Relationship Id="rId3169" Type="http://schemas.openxmlformats.org/officeDocument/2006/relationships/slide" Target="slides/slide3168.xml"/><Relationship Id="rId3376" Type="http://schemas.openxmlformats.org/officeDocument/2006/relationships/slide" Target="slides/slide3375.xml"/><Relationship Id="rId3583" Type="http://schemas.openxmlformats.org/officeDocument/2006/relationships/slide" Target="slides/slide3582.xml"/><Relationship Id="rId297" Type="http://schemas.openxmlformats.org/officeDocument/2006/relationships/slide" Target="slides/slide296.xml"/><Relationship Id="rId2185" Type="http://schemas.openxmlformats.org/officeDocument/2006/relationships/slide" Target="slides/slide2184.xml"/><Relationship Id="rId2392" Type="http://schemas.openxmlformats.org/officeDocument/2006/relationships/slide" Target="slides/slide2391.xml"/><Relationship Id="rId3029" Type="http://schemas.openxmlformats.org/officeDocument/2006/relationships/slide" Target="slides/slide3028.xml"/><Relationship Id="rId3236" Type="http://schemas.openxmlformats.org/officeDocument/2006/relationships/slide" Target="slides/slide3235.xml"/><Relationship Id="rId3790" Type="http://schemas.openxmlformats.org/officeDocument/2006/relationships/slide" Target="slides/slide3789.xml"/><Relationship Id="rId157" Type="http://schemas.openxmlformats.org/officeDocument/2006/relationships/slide" Target="slides/slide156.xml"/><Relationship Id="rId364" Type="http://schemas.openxmlformats.org/officeDocument/2006/relationships/slide" Target="slides/slide363.xml"/><Relationship Id="rId2045" Type="http://schemas.openxmlformats.org/officeDocument/2006/relationships/slide" Target="slides/slide2044.xml"/><Relationship Id="rId3443" Type="http://schemas.openxmlformats.org/officeDocument/2006/relationships/slide" Target="slides/slide3442.xml"/><Relationship Id="rId3650" Type="http://schemas.openxmlformats.org/officeDocument/2006/relationships/slide" Target="slides/slide3649.xml"/><Relationship Id="rId571" Type="http://schemas.openxmlformats.org/officeDocument/2006/relationships/slide" Target="slides/slide570.xml"/><Relationship Id="rId2252" Type="http://schemas.openxmlformats.org/officeDocument/2006/relationships/slide" Target="slides/slide2251.xml"/><Relationship Id="rId3303" Type="http://schemas.openxmlformats.org/officeDocument/2006/relationships/slide" Target="slides/slide3302.xml"/><Relationship Id="rId3510" Type="http://schemas.openxmlformats.org/officeDocument/2006/relationships/slide" Target="slides/slide3509.xml"/><Relationship Id="rId224" Type="http://schemas.openxmlformats.org/officeDocument/2006/relationships/slide" Target="slides/slide223.xml"/><Relationship Id="rId431" Type="http://schemas.openxmlformats.org/officeDocument/2006/relationships/slide" Target="slides/slide430.xml"/><Relationship Id="rId1061" Type="http://schemas.openxmlformats.org/officeDocument/2006/relationships/slide" Target="slides/slide1060.xml"/><Relationship Id="rId2112" Type="http://schemas.openxmlformats.org/officeDocument/2006/relationships/slide" Target="slides/slide2111.xml"/><Relationship Id="rId1878" Type="http://schemas.openxmlformats.org/officeDocument/2006/relationships/slide" Target="slides/slide1877.xml"/><Relationship Id="rId2929" Type="http://schemas.openxmlformats.org/officeDocument/2006/relationships/slide" Target="slides/slide2928.xml"/><Relationship Id="rId4077" Type="http://schemas.openxmlformats.org/officeDocument/2006/relationships/slide" Target="slides/slide4076.xml"/><Relationship Id="rId4284" Type="http://schemas.openxmlformats.org/officeDocument/2006/relationships/slide" Target="slides/slide4283.xml"/><Relationship Id="rId1738" Type="http://schemas.openxmlformats.org/officeDocument/2006/relationships/slide" Target="slides/slide1737.xml"/><Relationship Id="rId3093" Type="http://schemas.openxmlformats.org/officeDocument/2006/relationships/slide" Target="slides/slide3092.xml"/><Relationship Id="rId4144" Type="http://schemas.openxmlformats.org/officeDocument/2006/relationships/slide" Target="slides/slide4143.xml"/><Relationship Id="rId4351" Type="http://schemas.openxmlformats.org/officeDocument/2006/relationships/slide" Target="slides/slide4350.xml"/><Relationship Id="rId1945" Type="http://schemas.openxmlformats.org/officeDocument/2006/relationships/slide" Target="slides/slide1944.xml"/><Relationship Id="rId3160" Type="http://schemas.openxmlformats.org/officeDocument/2006/relationships/slide" Target="slides/slide3159.xml"/><Relationship Id="rId4004" Type="http://schemas.openxmlformats.org/officeDocument/2006/relationships/slide" Target="slides/slide4003.xml"/><Relationship Id="rId4211" Type="http://schemas.openxmlformats.org/officeDocument/2006/relationships/slide" Target="slides/slide4210.xml"/><Relationship Id="rId1805" Type="http://schemas.openxmlformats.org/officeDocument/2006/relationships/slide" Target="slides/slide1804.xml"/><Relationship Id="rId3020" Type="http://schemas.openxmlformats.org/officeDocument/2006/relationships/slide" Target="slides/slide3019.xml"/><Relationship Id="rId3977" Type="http://schemas.openxmlformats.org/officeDocument/2006/relationships/slide" Target="slides/slide3976.xml"/><Relationship Id="rId898" Type="http://schemas.openxmlformats.org/officeDocument/2006/relationships/slide" Target="slides/slide897.xml"/><Relationship Id="rId2579" Type="http://schemas.openxmlformats.org/officeDocument/2006/relationships/slide" Target="slides/slide2578.xml"/><Relationship Id="rId2786" Type="http://schemas.openxmlformats.org/officeDocument/2006/relationships/slide" Target="slides/slide2785.xml"/><Relationship Id="rId2993" Type="http://schemas.openxmlformats.org/officeDocument/2006/relationships/slide" Target="slides/slide2992.xml"/><Relationship Id="rId3837" Type="http://schemas.openxmlformats.org/officeDocument/2006/relationships/slide" Target="slides/slide3836.xml"/><Relationship Id="rId758" Type="http://schemas.openxmlformats.org/officeDocument/2006/relationships/slide" Target="slides/slide757.xml"/><Relationship Id="rId965" Type="http://schemas.openxmlformats.org/officeDocument/2006/relationships/slide" Target="slides/slide964.xml"/><Relationship Id="rId1388" Type="http://schemas.openxmlformats.org/officeDocument/2006/relationships/slide" Target="slides/slide1387.xml"/><Relationship Id="rId1595" Type="http://schemas.openxmlformats.org/officeDocument/2006/relationships/slide" Target="slides/slide1594.xml"/><Relationship Id="rId2439" Type="http://schemas.openxmlformats.org/officeDocument/2006/relationships/slide" Target="slides/slide2438.xml"/><Relationship Id="rId2646" Type="http://schemas.openxmlformats.org/officeDocument/2006/relationships/slide" Target="slides/slide2645.xml"/><Relationship Id="rId2853" Type="http://schemas.openxmlformats.org/officeDocument/2006/relationships/slide" Target="slides/slide2852.xml"/><Relationship Id="rId3904" Type="http://schemas.openxmlformats.org/officeDocument/2006/relationships/slide" Target="slides/slide3903.xml"/><Relationship Id="rId94" Type="http://schemas.openxmlformats.org/officeDocument/2006/relationships/slide" Target="slides/slide93.xml"/><Relationship Id="rId618" Type="http://schemas.openxmlformats.org/officeDocument/2006/relationships/slide" Target="slides/slide617.xml"/><Relationship Id="rId825" Type="http://schemas.openxmlformats.org/officeDocument/2006/relationships/slide" Target="slides/slide824.xml"/><Relationship Id="rId1248" Type="http://schemas.openxmlformats.org/officeDocument/2006/relationships/slide" Target="slides/slide1247.xml"/><Relationship Id="rId1455" Type="http://schemas.openxmlformats.org/officeDocument/2006/relationships/slide" Target="slides/slide1454.xml"/><Relationship Id="rId1662" Type="http://schemas.openxmlformats.org/officeDocument/2006/relationships/slide" Target="slides/slide1661.xml"/><Relationship Id="rId2506" Type="http://schemas.openxmlformats.org/officeDocument/2006/relationships/slide" Target="slides/slide2505.xml"/><Relationship Id="rId1108" Type="http://schemas.openxmlformats.org/officeDocument/2006/relationships/slide" Target="slides/slide1107.xml"/><Relationship Id="rId1315" Type="http://schemas.openxmlformats.org/officeDocument/2006/relationships/slide" Target="slides/slide1314.xml"/><Relationship Id="rId2713" Type="http://schemas.openxmlformats.org/officeDocument/2006/relationships/slide" Target="slides/slide2712.xml"/><Relationship Id="rId2920" Type="http://schemas.openxmlformats.org/officeDocument/2006/relationships/slide" Target="slides/slide2919.xml"/><Relationship Id="rId1522" Type="http://schemas.openxmlformats.org/officeDocument/2006/relationships/slide" Target="slides/slide1521.xml"/><Relationship Id="rId21" Type="http://schemas.openxmlformats.org/officeDocument/2006/relationships/slide" Target="slides/slide20.xml"/><Relationship Id="rId2089" Type="http://schemas.openxmlformats.org/officeDocument/2006/relationships/slide" Target="slides/slide2088.xml"/><Relationship Id="rId3487" Type="http://schemas.openxmlformats.org/officeDocument/2006/relationships/slide" Target="slides/slide3486.xml"/><Relationship Id="rId3694" Type="http://schemas.openxmlformats.org/officeDocument/2006/relationships/slide" Target="slides/slide3693.xml"/><Relationship Id="rId2296" Type="http://schemas.openxmlformats.org/officeDocument/2006/relationships/slide" Target="slides/slide2295.xml"/><Relationship Id="rId3347" Type="http://schemas.openxmlformats.org/officeDocument/2006/relationships/slide" Target="slides/slide3346.xml"/><Relationship Id="rId3554" Type="http://schemas.openxmlformats.org/officeDocument/2006/relationships/slide" Target="slides/slide3553.xml"/><Relationship Id="rId3761" Type="http://schemas.openxmlformats.org/officeDocument/2006/relationships/slide" Target="slides/slide3760.xml"/><Relationship Id="rId268" Type="http://schemas.openxmlformats.org/officeDocument/2006/relationships/slide" Target="slides/slide267.xml"/><Relationship Id="rId475" Type="http://schemas.openxmlformats.org/officeDocument/2006/relationships/slide" Target="slides/slide474.xml"/><Relationship Id="rId682" Type="http://schemas.openxmlformats.org/officeDocument/2006/relationships/slide" Target="slides/slide681.xml"/><Relationship Id="rId2156" Type="http://schemas.openxmlformats.org/officeDocument/2006/relationships/slide" Target="slides/slide2155.xml"/><Relationship Id="rId2363" Type="http://schemas.openxmlformats.org/officeDocument/2006/relationships/slide" Target="slides/slide2362.xml"/><Relationship Id="rId2570" Type="http://schemas.openxmlformats.org/officeDocument/2006/relationships/slide" Target="slides/slide2569.xml"/><Relationship Id="rId3207" Type="http://schemas.openxmlformats.org/officeDocument/2006/relationships/slide" Target="slides/slide3206.xml"/><Relationship Id="rId3414" Type="http://schemas.openxmlformats.org/officeDocument/2006/relationships/slide" Target="slides/slide3413.xml"/><Relationship Id="rId3621" Type="http://schemas.openxmlformats.org/officeDocument/2006/relationships/slide" Target="slides/slide3620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42" Type="http://schemas.openxmlformats.org/officeDocument/2006/relationships/slide" Target="slides/slide541.xml"/><Relationship Id="rId1172" Type="http://schemas.openxmlformats.org/officeDocument/2006/relationships/slide" Target="slides/slide1171.xml"/><Relationship Id="rId2016" Type="http://schemas.openxmlformats.org/officeDocument/2006/relationships/slide" Target="slides/slide2015.xml"/><Relationship Id="rId2223" Type="http://schemas.openxmlformats.org/officeDocument/2006/relationships/slide" Target="slides/slide2222.xml"/><Relationship Id="rId2430" Type="http://schemas.openxmlformats.org/officeDocument/2006/relationships/slide" Target="slides/slide2429.xml"/><Relationship Id="rId402" Type="http://schemas.openxmlformats.org/officeDocument/2006/relationships/slide" Target="slides/slide401.xml"/><Relationship Id="rId1032" Type="http://schemas.openxmlformats.org/officeDocument/2006/relationships/slide" Target="slides/slide1031.xml"/><Relationship Id="rId4188" Type="http://schemas.openxmlformats.org/officeDocument/2006/relationships/slide" Target="slides/slide4187.xml"/><Relationship Id="rId1989" Type="http://schemas.openxmlformats.org/officeDocument/2006/relationships/slide" Target="slides/slide1988.xml"/><Relationship Id="rId4048" Type="http://schemas.openxmlformats.org/officeDocument/2006/relationships/slide" Target="slides/slide4047.xml"/><Relationship Id="rId4255" Type="http://schemas.openxmlformats.org/officeDocument/2006/relationships/slide" Target="slides/slide4254.xml"/><Relationship Id="rId1849" Type="http://schemas.openxmlformats.org/officeDocument/2006/relationships/slide" Target="slides/slide1848.xml"/><Relationship Id="rId3064" Type="http://schemas.openxmlformats.org/officeDocument/2006/relationships/slide" Target="slides/slide3063.xml"/><Relationship Id="rId192" Type="http://schemas.openxmlformats.org/officeDocument/2006/relationships/slide" Target="slides/slide191.xml"/><Relationship Id="rId1709" Type="http://schemas.openxmlformats.org/officeDocument/2006/relationships/slide" Target="slides/slide1708.xml"/><Relationship Id="rId1916" Type="http://schemas.openxmlformats.org/officeDocument/2006/relationships/slide" Target="slides/slide1915.xml"/><Relationship Id="rId3271" Type="http://schemas.openxmlformats.org/officeDocument/2006/relationships/slide" Target="slides/slide3270.xml"/><Relationship Id="rId4115" Type="http://schemas.openxmlformats.org/officeDocument/2006/relationships/slide" Target="slides/slide4114.xml"/><Relationship Id="rId4322" Type="http://schemas.openxmlformats.org/officeDocument/2006/relationships/slide" Target="slides/slide4321.xml"/><Relationship Id="rId2080" Type="http://schemas.openxmlformats.org/officeDocument/2006/relationships/slide" Target="slides/slide2079.xml"/><Relationship Id="rId3131" Type="http://schemas.openxmlformats.org/officeDocument/2006/relationships/slide" Target="slides/slide3130.xml"/><Relationship Id="rId2897" Type="http://schemas.openxmlformats.org/officeDocument/2006/relationships/slide" Target="slides/slide2896.xml"/><Relationship Id="rId3948" Type="http://schemas.openxmlformats.org/officeDocument/2006/relationships/slide" Target="slides/slide3947.xml"/><Relationship Id="rId869" Type="http://schemas.openxmlformats.org/officeDocument/2006/relationships/slide" Target="slides/slide868.xml"/><Relationship Id="rId1499" Type="http://schemas.openxmlformats.org/officeDocument/2006/relationships/slide" Target="slides/slide1498.xml"/><Relationship Id="rId729" Type="http://schemas.openxmlformats.org/officeDocument/2006/relationships/slide" Target="slides/slide728.xml"/><Relationship Id="rId1359" Type="http://schemas.openxmlformats.org/officeDocument/2006/relationships/slide" Target="slides/slide1358.xml"/><Relationship Id="rId2757" Type="http://schemas.openxmlformats.org/officeDocument/2006/relationships/slide" Target="slides/slide2756.xml"/><Relationship Id="rId2964" Type="http://schemas.openxmlformats.org/officeDocument/2006/relationships/slide" Target="slides/slide2963.xml"/><Relationship Id="rId3808" Type="http://schemas.openxmlformats.org/officeDocument/2006/relationships/slide" Target="slides/slide3807.xml"/><Relationship Id="rId936" Type="http://schemas.openxmlformats.org/officeDocument/2006/relationships/slide" Target="slides/slide935.xml"/><Relationship Id="rId1219" Type="http://schemas.openxmlformats.org/officeDocument/2006/relationships/slide" Target="slides/slide1218.xml"/><Relationship Id="rId1566" Type="http://schemas.openxmlformats.org/officeDocument/2006/relationships/slide" Target="slides/slide1565.xml"/><Relationship Id="rId1773" Type="http://schemas.openxmlformats.org/officeDocument/2006/relationships/slide" Target="slides/slide1772.xml"/><Relationship Id="rId1980" Type="http://schemas.openxmlformats.org/officeDocument/2006/relationships/slide" Target="slides/slide1979.xml"/><Relationship Id="rId2617" Type="http://schemas.openxmlformats.org/officeDocument/2006/relationships/slide" Target="slides/slide2616.xml"/><Relationship Id="rId2824" Type="http://schemas.openxmlformats.org/officeDocument/2006/relationships/slide" Target="slides/slide2823.xml"/><Relationship Id="rId65" Type="http://schemas.openxmlformats.org/officeDocument/2006/relationships/slide" Target="slides/slide64.xml"/><Relationship Id="rId1426" Type="http://schemas.openxmlformats.org/officeDocument/2006/relationships/slide" Target="slides/slide1425.xml"/><Relationship Id="rId1633" Type="http://schemas.openxmlformats.org/officeDocument/2006/relationships/slide" Target="slides/slide1632.xml"/><Relationship Id="rId1840" Type="http://schemas.openxmlformats.org/officeDocument/2006/relationships/slide" Target="slides/slide1839.xml"/><Relationship Id="rId1700" Type="http://schemas.openxmlformats.org/officeDocument/2006/relationships/slide" Target="slides/slide1699.xml"/><Relationship Id="rId3598" Type="http://schemas.openxmlformats.org/officeDocument/2006/relationships/slide" Target="slides/slide3597.xml"/><Relationship Id="rId3458" Type="http://schemas.openxmlformats.org/officeDocument/2006/relationships/slide" Target="slides/slide3457.xml"/><Relationship Id="rId3665" Type="http://schemas.openxmlformats.org/officeDocument/2006/relationships/slide" Target="slides/slide3664.xml"/><Relationship Id="rId3872" Type="http://schemas.openxmlformats.org/officeDocument/2006/relationships/slide" Target="slides/slide3871.xml"/><Relationship Id="rId379" Type="http://schemas.openxmlformats.org/officeDocument/2006/relationships/slide" Target="slides/slide378.xml"/><Relationship Id="rId586" Type="http://schemas.openxmlformats.org/officeDocument/2006/relationships/slide" Target="slides/slide585.xml"/><Relationship Id="rId793" Type="http://schemas.openxmlformats.org/officeDocument/2006/relationships/slide" Target="slides/slide792.xml"/><Relationship Id="rId2267" Type="http://schemas.openxmlformats.org/officeDocument/2006/relationships/slide" Target="slides/slide2266.xml"/><Relationship Id="rId2474" Type="http://schemas.openxmlformats.org/officeDocument/2006/relationships/slide" Target="slides/slide2473.xml"/><Relationship Id="rId2681" Type="http://schemas.openxmlformats.org/officeDocument/2006/relationships/slide" Target="slides/slide2680.xml"/><Relationship Id="rId3318" Type="http://schemas.openxmlformats.org/officeDocument/2006/relationships/slide" Target="slides/slide3317.xml"/><Relationship Id="rId3525" Type="http://schemas.openxmlformats.org/officeDocument/2006/relationships/slide" Target="slides/slide3524.xml"/><Relationship Id="rId239" Type="http://schemas.openxmlformats.org/officeDocument/2006/relationships/slide" Target="slides/slide238.xml"/><Relationship Id="rId446" Type="http://schemas.openxmlformats.org/officeDocument/2006/relationships/slide" Target="slides/slide445.xml"/><Relationship Id="rId653" Type="http://schemas.openxmlformats.org/officeDocument/2006/relationships/slide" Target="slides/slide652.xml"/><Relationship Id="rId1076" Type="http://schemas.openxmlformats.org/officeDocument/2006/relationships/slide" Target="slides/slide1075.xml"/><Relationship Id="rId1283" Type="http://schemas.openxmlformats.org/officeDocument/2006/relationships/slide" Target="slides/slide1282.xml"/><Relationship Id="rId1490" Type="http://schemas.openxmlformats.org/officeDocument/2006/relationships/slide" Target="slides/slide1489.xml"/><Relationship Id="rId2127" Type="http://schemas.openxmlformats.org/officeDocument/2006/relationships/slide" Target="slides/slide2126.xml"/><Relationship Id="rId2334" Type="http://schemas.openxmlformats.org/officeDocument/2006/relationships/slide" Target="slides/slide2333.xml"/><Relationship Id="rId3732" Type="http://schemas.openxmlformats.org/officeDocument/2006/relationships/slide" Target="slides/slide3731.xml"/><Relationship Id="rId306" Type="http://schemas.openxmlformats.org/officeDocument/2006/relationships/slide" Target="slides/slide305.xml"/><Relationship Id="rId860" Type="http://schemas.openxmlformats.org/officeDocument/2006/relationships/slide" Target="slides/slide859.xml"/><Relationship Id="rId1143" Type="http://schemas.openxmlformats.org/officeDocument/2006/relationships/slide" Target="slides/slide1142.xml"/><Relationship Id="rId2541" Type="http://schemas.openxmlformats.org/officeDocument/2006/relationships/slide" Target="slides/slide2540.xml"/><Relationship Id="rId4299" Type="http://schemas.openxmlformats.org/officeDocument/2006/relationships/slide" Target="slides/slide4298.xml"/><Relationship Id="rId513" Type="http://schemas.openxmlformats.org/officeDocument/2006/relationships/slide" Target="slides/slide512.xml"/><Relationship Id="rId720" Type="http://schemas.openxmlformats.org/officeDocument/2006/relationships/slide" Target="slides/slide719.xml"/><Relationship Id="rId1350" Type="http://schemas.openxmlformats.org/officeDocument/2006/relationships/slide" Target="slides/slide1349.xml"/><Relationship Id="rId2401" Type="http://schemas.openxmlformats.org/officeDocument/2006/relationships/slide" Target="slides/slide2400.xml"/><Relationship Id="rId4159" Type="http://schemas.openxmlformats.org/officeDocument/2006/relationships/slide" Target="slides/slide4158.xml"/><Relationship Id="rId1003" Type="http://schemas.openxmlformats.org/officeDocument/2006/relationships/slide" Target="slides/slide1002.xml"/><Relationship Id="rId1210" Type="http://schemas.openxmlformats.org/officeDocument/2006/relationships/slide" Target="slides/slide1209.xml"/><Relationship Id="rId4366" Type="http://schemas.openxmlformats.org/officeDocument/2006/relationships/slide" Target="slides/slide4365.xml"/><Relationship Id="rId3175" Type="http://schemas.openxmlformats.org/officeDocument/2006/relationships/slide" Target="slides/slide3174.xml"/><Relationship Id="rId3382" Type="http://schemas.openxmlformats.org/officeDocument/2006/relationships/slide" Target="slides/slide3381.xml"/><Relationship Id="rId4019" Type="http://schemas.openxmlformats.org/officeDocument/2006/relationships/slide" Target="slides/slide4018.xml"/><Relationship Id="rId4226" Type="http://schemas.openxmlformats.org/officeDocument/2006/relationships/slide" Target="slides/slide4225.xml"/><Relationship Id="rId2191" Type="http://schemas.openxmlformats.org/officeDocument/2006/relationships/slide" Target="slides/slide2190.xml"/><Relationship Id="rId3035" Type="http://schemas.openxmlformats.org/officeDocument/2006/relationships/slide" Target="slides/slide3034.xml"/><Relationship Id="rId3242" Type="http://schemas.openxmlformats.org/officeDocument/2006/relationships/slide" Target="slides/slide3241.xml"/><Relationship Id="rId163" Type="http://schemas.openxmlformats.org/officeDocument/2006/relationships/slide" Target="slides/slide162.xml"/><Relationship Id="rId370" Type="http://schemas.openxmlformats.org/officeDocument/2006/relationships/slide" Target="slides/slide369.xml"/><Relationship Id="rId2051" Type="http://schemas.openxmlformats.org/officeDocument/2006/relationships/slide" Target="slides/slide2050.xml"/><Relationship Id="rId3102" Type="http://schemas.openxmlformats.org/officeDocument/2006/relationships/slide" Target="slides/slide3101.xml"/><Relationship Id="rId230" Type="http://schemas.openxmlformats.org/officeDocument/2006/relationships/slide" Target="slides/slide229.xml"/><Relationship Id="rId2868" Type="http://schemas.openxmlformats.org/officeDocument/2006/relationships/slide" Target="slides/slide2867.xml"/><Relationship Id="rId3919" Type="http://schemas.openxmlformats.org/officeDocument/2006/relationships/slide" Target="slides/slide3918.xml"/><Relationship Id="rId4083" Type="http://schemas.openxmlformats.org/officeDocument/2006/relationships/slide" Target="slides/slide4082.xml"/><Relationship Id="rId1677" Type="http://schemas.openxmlformats.org/officeDocument/2006/relationships/slide" Target="slides/slide1676.xml"/><Relationship Id="rId1884" Type="http://schemas.openxmlformats.org/officeDocument/2006/relationships/slide" Target="slides/slide1883.xml"/><Relationship Id="rId2728" Type="http://schemas.openxmlformats.org/officeDocument/2006/relationships/slide" Target="slides/slide2727.xml"/><Relationship Id="rId2935" Type="http://schemas.openxmlformats.org/officeDocument/2006/relationships/slide" Target="slides/slide2934.xml"/><Relationship Id="rId4290" Type="http://schemas.openxmlformats.org/officeDocument/2006/relationships/slide" Target="slides/slide4289.xml"/><Relationship Id="rId907" Type="http://schemas.openxmlformats.org/officeDocument/2006/relationships/slide" Target="slides/slide906.xml"/><Relationship Id="rId1537" Type="http://schemas.openxmlformats.org/officeDocument/2006/relationships/slide" Target="slides/slide1536.xml"/><Relationship Id="rId1744" Type="http://schemas.openxmlformats.org/officeDocument/2006/relationships/slide" Target="slides/slide1743.xml"/><Relationship Id="rId1951" Type="http://schemas.openxmlformats.org/officeDocument/2006/relationships/slide" Target="slides/slide1950.xml"/><Relationship Id="rId4150" Type="http://schemas.openxmlformats.org/officeDocument/2006/relationships/slide" Target="slides/slide4149.xml"/><Relationship Id="rId36" Type="http://schemas.openxmlformats.org/officeDocument/2006/relationships/slide" Target="slides/slide35.xml"/><Relationship Id="rId1604" Type="http://schemas.openxmlformats.org/officeDocument/2006/relationships/slide" Target="slides/slide1603.xml"/><Relationship Id="rId4010" Type="http://schemas.openxmlformats.org/officeDocument/2006/relationships/slide" Target="slides/slide4009.xml"/><Relationship Id="rId1811" Type="http://schemas.openxmlformats.org/officeDocument/2006/relationships/slide" Target="slides/slide1810.xml"/><Relationship Id="rId3569" Type="http://schemas.openxmlformats.org/officeDocument/2006/relationships/slide" Target="slides/slide3568.xml"/><Relationship Id="rId697" Type="http://schemas.openxmlformats.org/officeDocument/2006/relationships/slide" Target="slides/slide696.xml"/><Relationship Id="rId2378" Type="http://schemas.openxmlformats.org/officeDocument/2006/relationships/slide" Target="slides/slide2377.xml"/><Relationship Id="rId3429" Type="http://schemas.openxmlformats.org/officeDocument/2006/relationships/slide" Target="slides/slide3428.xml"/><Relationship Id="rId3776" Type="http://schemas.openxmlformats.org/officeDocument/2006/relationships/slide" Target="slides/slide3775.xml"/><Relationship Id="rId3983" Type="http://schemas.openxmlformats.org/officeDocument/2006/relationships/slide" Target="slides/slide3982.xml"/><Relationship Id="rId1187" Type="http://schemas.openxmlformats.org/officeDocument/2006/relationships/slide" Target="slides/slide1186.xml"/><Relationship Id="rId2585" Type="http://schemas.openxmlformats.org/officeDocument/2006/relationships/slide" Target="slides/slide2584.xml"/><Relationship Id="rId2792" Type="http://schemas.openxmlformats.org/officeDocument/2006/relationships/slide" Target="slides/slide2791.xml"/><Relationship Id="rId3636" Type="http://schemas.openxmlformats.org/officeDocument/2006/relationships/slide" Target="slides/slide3635.xml"/><Relationship Id="rId3843" Type="http://schemas.openxmlformats.org/officeDocument/2006/relationships/slide" Target="slides/slide3842.xml"/><Relationship Id="rId557" Type="http://schemas.openxmlformats.org/officeDocument/2006/relationships/slide" Target="slides/slide556.xml"/><Relationship Id="rId764" Type="http://schemas.openxmlformats.org/officeDocument/2006/relationships/slide" Target="slides/slide763.xml"/><Relationship Id="rId971" Type="http://schemas.openxmlformats.org/officeDocument/2006/relationships/slide" Target="slides/slide970.xml"/><Relationship Id="rId1394" Type="http://schemas.openxmlformats.org/officeDocument/2006/relationships/slide" Target="slides/slide1393.xml"/><Relationship Id="rId2238" Type="http://schemas.openxmlformats.org/officeDocument/2006/relationships/slide" Target="slides/slide2237.xml"/><Relationship Id="rId2445" Type="http://schemas.openxmlformats.org/officeDocument/2006/relationships/slide" Target="slides/slide2444.xml"/><Relationship Id="rId2652" Type="http://schemas.openxmlformats.org/officeDocument/2006/relationships/slide" Target="slides/slide2651.xml"/><Relationship Id="rId3703" Type="http://schemas.openxmlformats.org/officeDocument/2006/relationships/slide" Target="slides/slide3702.xml"/><Relationship Id="rId3910" Type="http://schemas.openxmlformats.org/officeDocument/2006/relationships/slide" Target="slides/slide3909.xml"/><Relationship Id="rId417" Type="http://schemas.openxmlformats.org/officeDocument/2006/relationships/slide" Target="slides/slide416.xml"/><Relationship Id="rId624" Type="http://schemas.openxmlformats.org/officeDocument/2006/relationships/slide" Target="slides/slide623.xml"/><Relationship Id="rId831" Type="http://schemas.openxmlformats.org/officeDocument/2006/relationships/slide" Target="slides/slide830.xml"/><Relationship Id="rId1047" Type="http://schemas.openxmlformats.org/officeDocument/2006/relationships/slide" Target="slides/slide1046.xml"/><Relationship Id="rId1254" Type="http://schemas.openxmlformats.org/officeDocument/2006/relationships/slide" Target="slides/slide1253.xml"/><Relationship Id="rId1461" Type="http://schemas.openxmlformats.org/officeDocument/2006/relationships/slide" Target="slides/slide1460.xml"/><Relationship Id="rId2305" Type="http://schemas.openxmlformats.org/officeDocument/2006/relationships/slide" Target="slides/slide2304.xml"/><Relationship Id="rId2512" Type="http://schemas.openxmlformats.org/officeDocument/2006/relationships/slide" Target="slides/slide2511.xml"/><Relationship Id="rId1114" Type="http://schemas.openxmlformats.org/officeDocument/2006/relationships/slide" Target="slides/slide1113.xml"/><Relationship Id="rId1321" Type="http://schemas.openxmlformats.org/officeDocument/2006/relationships/slide" Target="slides/slide1320.xml"/><Relationship Id="rId3079" Type="http://schemas.openxmlformats.org/officeDocument/2006/relationships/slide" Target="slides/slide3078.xml"/><Relationship Id="rId3286" Type="http://schemas.openxmlformats.org/officeDocument/2006/relationships/slide" Target="slides/slide3285.xml"/><Relationship Id="rId3493" Type="http://schemas.openxmlformats.org/officeDocument/2006/relationships/slide" Target="slides/slide3492.xml"/><Relationship Id="rId4337" Type="http://schemas.openxmlformats.org/officeDocument/2006/relationships/slide" Target="slides/slide4336.xml"/><Relationship Id="rId2095" Type="http://schemas.openxmlformats.org/officeDocument/2006/relationships/slide" Target="slides/slide2094.xml"/><Relationship Id="rId3146" Type="http://schemas.openxmlformats.org/officeDocument/2006/relationships/slide" Target="slides/slide3145.xml"/><Relationship Id="rId3353" Type="http://schemas.openxmlformats.org/officeDocument/2006/relationships/slide" Target="slides/slide3352.xml"/><Relationship Id="rId274" Type="http://schemas.openxmlformats.org/officeDocument/2006/relationships/slide" Target="slides/slide273.xml"/><Relationship Id="rId481" Type="http://schemas.openxmlformats.org/officeDocument/2006/relationships/slide" Target="slides/slide480.xml"/><Relationship Id="rId2162" Type="http://schemas.openxmlformats.org/officeDocument/2006/relationships/slide" Target="slides/slide2161.xml"/><Relationship Id="rId3006" Type="http://schemas.openxmlformats.org/officeDocument/2006/relationships/slide" Target="slides/slide3005.xml"/><Relationship Id="rId3560" Type="http://schemas.openxmlformats.org/officeDocument/2006/relationships/slide" Target="slides/slide3559.xml"/><Relationship Id="rId134" Type="http://schemas.openxmlformats.org/officeDocument/2006/relationships/slide" Target="slides/slide133.xml"/><Relationship Id="rId3213" Type="http://schemas.openxmlformats.org/officeDocument/2006/relationships/slide" Target="slides/slide3212.xml"/><Relationship Id="rId3420" Type="http://schemas.openxmlformats.org/officeDocument/2006/relationships/slide" Target="slides/slide3419.xml"/><Relationship Id="rId341" Type="http://schemas.openxmlformats.org/officeDocument/2006/relationships/slide" Target="slides/slide340.xml"/><Relationship Id="rId2022" Type="http://schemas.openxmlformats.org/officeDocument/2006/relationships/slide" Target="slides/slide2021.xml"/><Relationship Id="rId2979" Type="http://schemas.openxmlformats.org/officeDocument/2006/relationships/slide" Target="slides/slide2978.xml"/><Relationship Id="rId201" Type="http://schemas.openxmlformats.org/officeDocument/2006/relationships/slide" Target="slides/slide200.xml"/><Relationship Id="rId1788" Type="http://schemas.openxmlformats.org/officeDocument/2006/relationships/slide" Target="slides/slide1787.xml"/><Relationship Id="rId1995" Type="http://schemas.openxmlformats.org/officeDocument/2006/relationships/slide" Target="slides/slide1994.xml"/><Relationship Id="rId2839" Type="http://schemas.openxmlformats.org/officeDocument/2006/relationships/slide" Target="slides/slide2838.xml"/><Relationship Id="rId4194" Type="http://schemas.openxmlformats.org/officeDocument/2006/relationships/slide" Target="slides/slide4193.xml"/><Relationship Id="rId1648" Type="http://schemas.openxmlformats.org/officeDocument/2006/relationships/slide" Target="slides/slide1647.xml"/><Relationship Id="rId4054" Type="http://schemas.openxmlformats.org/officeDocument/2006/relationships/slide" Target="slides/slide4053.xml"/><Relationship Id="rId4261" Type="http://schemas.openxmlformats.org/officeDocument/2006/relationships/slide" Target="slides/slide4260.xml"/><Relationship Id="rId1508" Type="http://schemas.openxmlformats.org/officeDocument/2006/relationships/slide" Target="slides/slide1507.xml"/><Relationship Id="rId1855" Type="http://schemas.openxmlformats.org/officeDocument/2006/relationships/slide" Target="slides/slide1854.xml"/><Relationship Id="rId2906" Type="http://schemas.openxmlformats.org/officeDocument/2006/relationships/slide" Target="slides/slide2905.xml"/><Relationship Id="rId3070" Type="http://schemas.openxmlformats.org/officeDocument/2006/relationships/slide" Target="slides/slide3069.xml"/><Relationship Id="rId4121" Type="http://schemas.openxmlformats.org/officeDocument/2006/relationships/slide" Target="slides/slide4120.xml"/><Relationship Id="rId1715" Type="http://schemas.openxmlformats.org/officeDocument/2006/relationships/slide" Target="slides/slide1714.xml"/><Relationship Id="rId1922" Type="http://schemas.openxmlformats.org/officeDocument/2006/relationships/slide" Target="slides/slide1921.xml"/><Relationship Id="rId3887" Type="http://schemas.openxmlformats.org/officeDocument/2006/relationships/slide" Target="slides/slide3886.xml"/><Relationship Id="rId2489" Type="http://schemas.openxmlformats.org/officeDocument/2006/relationships/slide" Target="slides/slide2488.xml"/><Relationship Id="rId2696" Type="http://schemas.openxmlformats.org/officeDocument/2006/relationships/slide" Target="slides/slide2695.xml"/><Relationship Id="rId3747" Type="http://schemas.openxmlformats.org/officeDocument/2006/relationships/slide" Target="slides/slide3746.xml"/><Relationship Id="rId3954" Type="http://schemas.openxmlformats.org/officeDocument/2006/relationships/slide" Target="slides/slide3953.xml"/><Relationship Id="rId668" Type="http://schemas.openxmlformats.org/officeDocument/2006/relationships/slide" Target="slides/slide667.xml"/><Relationship Id="rId875" Type="http://schemas.openxmlformats.org/officeDocument/2006/relationships/slide" Target="slides/slide874.xml"/><Relationship Id="rId1298" Type="http://schemas.openxmlformats.org/officeDocument/2006/relationships/slide" Target="slides/slide1297.xml"/><Relationship Id="rId2349" Type="http://schemas.openxmlformats.org/officeDocument/2006/relationships/slide" Target="slides/slide2348.xml"/><Relationship Id="rId2556" Type="http://schemas.openxmlformats.org/officeDocument/2006/relationships/slide" Target="slides/slide2555.xml"/><Relationship Id="rId2763" Type="http://schemas.openxmlformats.org/officeDocument/2006/relationships/slide" Target="slides/slide2762.xml"/><Relationship Id="rId2970" Type="http://schemas.openxmlformats.org/officeDocument/2006/relationships/slide" Target="slides/slide2969.xml"/><Relationship Id="rId3607" Type="http://schemas.openxmlformats.org/officeDocument/2006/relationships/slide" Target="slides/slide3606.xml"/><Relationship Id="rId3814" Type="http://schemas.openxmlformats.org/officeDocument/2006/relationships/slide" Target="slides/slide3813.xml"/><Relationship Id="rId528" Type="http://schemas.openxmlformats.org/officeDocument/2006/relationships/slide" Target="slides/slide527.xml"/><Relationship Id="rId735" Type="http://schemas.openxmlformats.org/officeDocument/2006/relationships/slide" Target="slides/slide734.xml"/><Relationship Id="rId942" Type="http://schemas.openxmlformats.org/officeDocument/2006/relationships/slide" Target="slides/slide941.xml"/><Relationship Id="rId1158" Type="http://schemas.openxmlformats.org/officeDocument/2006/relationships/slide" Target="slides/slide1157.xml"/><Relationship Id="rId1365" Type="http://schemas.openxmlformats.org/officeDocument/2006/relationships/slide" Target="slides/slide1364.xml"/><Relationship Id="rId1572" Type="http://schemas.openxmlformats.org/officeDocument/2006/relationships/slide" Target="slides/slide1571.xml"/><Relationship Id="rId2209" Type="http://schemas.openxmlformats.org/officeDocument/2006/relationships/slide" Target="slides/slide2208.xml"/><Relationship Id="rId2416" Type="http://schemas.openxmlformats.org/officeDocument/2006/relationships/slide" Target="slides/slide2415.xml"/><Relationship Id="rId2623" Type="http://schemas.openxmlformats.org/officeDocument/2006/relationships/slide" Target="slides/slide2622.xml"/><Relationship Id="rId1018" Type="http://schemas.openxmlformats.org/officeDocument/2006/relationships/slide" Target="slides/slide1017.xml"/><Relationship Id="rId1225" Type="http://schemas.openxmlformats.org/officeDocument/2006/relationships/slide" Target="slides/slide1224.xml"/><Relationship Id="rId1432" Type="http://schemas.openxmlformats.org/officeDocument/2006/relationships/slide" Target="slides/slide1431.xml"/><Relationship Id="rId2830" Type="http://schemas.openxmlformats.org/officeDocument/2006/relationships/slide" Target="slides/slide2829.xml"/><Relationship Id="rId71" Type="http://schemas.openxmlformats.org/officeDocument/2006/relationships/slide" Target="slides/slide70.xml"/><Relationship Id="rId802" Type="http://schemas.openxmlformats.org/officeDocument/2006/relationships/slide" Target="slides/slide801.xml"/><Relationship Id="rId3397" Type="http://schemas.openxmlformats.org/officeDocument/2006/relationships/slide" Target="slides/slide3396.xml"/><Relationship Id="rId178" Type="http://schemas.openxmlformats.org/officeDocument/2006/relationships/slide" Target="slides/slide177.xml"/><Relationship Id="rId3257" Type="http://schemas.openxmlformats.org/officeDocument/2006/relationships/slide" Target="slides/slide3256.xml"/><Relationship Id="rId3464" Type="http://schemas.openxmlformats.org/officeDocument/2006/relationships/slide" Target="slides/slide3463.xml"/><Relationship Id="rId3671" Type="http://schemas.openxmlformats.org/officeDocument/2006/relationships/slide" Target="slides/slide3670.xml"/><Relationship Id="rId4308" Type="http://schemas.openxmlformats.org/officeDocument/2006/relationships/slide" Target="slides/slide4307.xml"/><Relationship Id="rId385" Type="http://schemas.openxmlformats.org/officeDocument/2006/relationships/slide" Target="slides/slide384.xml"/><Relationship Id="rId592" Type="http://schemas.openxmlformats.org/officeDocument/2006/relationships/slide" Target="slides/slide591.xml"/><Relationship Id="rId2066" Type="http://schemas.openxmlformats.org/officeDocument/2006/relationships/slide" Target="slides/slide2065.xml"/><Relationship Id="rId2273" Type="http://schemas.openxmlformats.org/officeDocument/2006/relationships/slide" Target="slides/slide2272.xml"/><Relationship Id="rId2480" Type="http://schemas.openxmlformats.org/officeDocument/2006/relationships/slide" Target="slides/slide2479.xml"/><Relationship Id="rId3117" Type="http://schemas.openxmlformats.org/officeDocument/2006/relationships/slide" Target="slides/slide3116.xml"/><Relationship Id="rId3324" Type="http://schemas.openxmlformats.org/officeDocument/2006/relationships/slide" Target="slides/slide3323.xml"/><Relationship Id="rId3531" Type="http://schemas.openxmlformats.org/officeDocument/2006/relationships/slide" Target="slides/slide3530.xml"/><Relationship Id="rId245" Type="http://schemas.openxmlformats.org/officeDocument/2006/relationships/slide" Target="slides/slide244.xml"/><Relationship Id="rId452" Type="http://schemas.openxmlformats.org/officeDocument/2006/relationships/slide" Target="slides/slide451.xml"/><Relationship Id="rId1082" Type="http://schemas.openxmlformats.org/officeDocument/2006/relationships/slide" Target="slides/slide1081.xml"/><Relationship Id="rId2133" Type="http://schemas.openxmlformats.org/officeDocument/2006/relationships/slide" Target="slides/slide2132.xml"/><Relationship Id="rId2340" Type="http://schemas.openxmlformats.org/officeDocument/2006/relationships/slide" Target="slides/slide2339.xml"/><Relationship Id="rId105" Type="http://schemas.openxmlformats.org/officeDocument/2006/relationships/slide" Target="slides/slide104.xml"/><Relationship Id="rId312" Type="http://schemas.openxmlformats.org/officeDocument/2006/relationships/slide" Target="slides/slide311.xml"/><Relationship Id="rId2200" Type="http://schemas.openxmlformats.org/officeDocument/2006/relationships/slide" Target="slides/slide2199.xml"/><Relationship Id="rId4098" Type="http://schemas.openxmlformats.org/officeDocument/2006/relationships/slide" Target="slides/slide4097.xml"/><Relationship Id="rId1899" Type="http://schemas.openxmlformats.org/officeDocument/2006/relationships/slide" Target="slides/slide1898.xml"/><Relationship Id="rId4165" Type="http://schemas.openxmlformats.org/officeDocument/2006/relationships/slide" Target="slides/slide4164.xml"/><Relationship Id="rId4372" Type="http://schemas.openxmlformats.org/officeDocument/2006/relationships/slide" Target="slides/slide4371.xml"/><Relationship Id="rId1759" Type="http://schemas.openxmlformats.org/officeDocument/2006/relationships/slide" Target="slides/slide1758.xml"/><Relationship Id="rId1966" Type="http://schemas.openxmlformats.org/officeDocument/2006/relationships/slide" Target="slides/slide1965.xml"/><Relationship Id="rId3181" Type="http://schemas.openxmlformats.org/officeDocument/2006/relationships/slide" Target="slides/slide3180.xml"/><Relationship Id="rId4025" Type="http://schemas.openxmlformats.org/officeDocument/2006/relationships/slide" Target="slides/slide4024.xml"/><Relationship Id="rId1619" Type="http://schemas.openxmlformats.org/officeDocument/2006/relationships/slide" Target="slides/slide1618.xml"/><Relationship Id="rId1826" Type="http://schemas.openxmlformats.org/officeDocument/2006/relationships/slide" Target="slides/slide1825.xml"/><Relationship Id="rId4232" Type="http://schemas.openxmlformats.org/officeDocument/2006/relationships/slide" Target="slides/slide4231.xml"/><Relationship Id="rId3041" Type="http://schemas.openxmlformats.org/officeDocument/2006/relationships/slide" Target="slides/slide3040.xml"/><Relationship Id="rId3998" Type="http://schemas.openxmlformats.org/officeDocument/2006/relationships/slide" Target="slides/slide3997.xml"/><Relationship Id="rId3858" Type="http://schemas.openxmlformats.org/officeDocument/2006/relationships/slide" Target="slides/slide3857.xml"/><Relationship Id="rId779" Type="http://schemas.openxmlformats.org/officeDocument/2006/relationships/slide" Target="slides/slide778.xml"/><Relationship Id="rId986" Type="http://schemas.openxmlformats.org/officeDocument/2006/relationships/slide" Target="slides/slide985.xml"/><Relationship Id="rId2667" Type="http://schemas.openxmlformats.org/officeDocument/2006/relationships/slide" Target="slides/slide2666.xml"/><Relationship Id="rId3718" Type="http://schemas.openxmlformats.org/officeDocument/2006/relationships/slide" Target="slides/slide3717.xml"/><Relationship Id="rId639" Type="http://schemas.openxmlformats.org/officeDocument/2006/relationships/slide" Target="slides/slide638.xml"/><Relationship Id="rId1269" Type="http://schemas.openxmlformats.org/officeDocument/2006/relationships/slide" Target="slides/slide1268.xml"/><Relationship Id="rId1476" Type="http://schemas.openxmlformats.org/officeDocument/2006/relationships/slide" Target="slides/slide1475.xml"/><Relationship Id="rId2874" Type="http://schemas.openxmlformats.org/officeDocument/2006/relationships/slide" Target="slides/slide2873.xml"/><Relationship Id="rId3925" Type="http://schemas.openxmlformats.org/officeDocument/2006/relationships/slide" Target="slides/slide3924.xml"/><Relationship Id="rId846" Type="http://schemas.openxmlformats.org/officeDocument/2006/relationships/slide" Target="slides/slide845.xml"/><Relationship Id="rId1129" Type="http://schemas.openxmlformats.org/officeDocument/2006/relationships/slide" Target="slides/slide1128.xml"/><Relationship Id="rId1683" Type="http://schemas.openxmlformats.org/officeDocument/2006/relationships/slide" Target="slides/slide1682.xml"/><Relationship Id="rId1890" Type="http://schemas.openxmlformats.org/officeDocument/2006/relationships/slide" Target="slides/slide1889.xml"/><Relationship Id="rId2527" Type="http://schemas.openxmlformats.org/officeDocument/2006/relationships/slide" Target="slides/slide2526.xml"/><Relationship Id="rId2734" Type="http://schemas.openxmlformats.org/officeDocument/2006/relationships/slide" Target="slides/slide2733.xml"/><Relationship Id="rId2941" Type="http://schemas.openxmlformats.org/officeDocument/2006/relationships/slide" Target="slides/slide2940.xml"/><Relationship Id="rId706" Type="http://schemas.openxmlformats.org/officeDocument/2006/relationships/slide" Target="slides/slide705.xml"/><Relationship Id="rId913" Type="http://schemas.openxmlformats.org/officeDocument/2006/relationships/slide" Target="slides/slide912.xml"/><Relationship Id="rId1336" Type="http://schemas.openxmlformats.org/officeDocument/2006/relationships/slide" Target="slides/slide1335.xml"/><Relationship Id="rId1543" Type="http://schemas.openxmlformats.org/officeDocument/2006/relationships/slide" Target="slides/slide1542.xml"/><Relationship Id="rId1750" Type="http://schemas.openxmlformats.org/officeDocument/2006/relationships/slide" Target="slides/slide1749.xml"/><Relationship Id="rId2801" Type="http://schemas.openxmlformats.org/officeDocument/2006/relationships/slide" Target="slides/slide2800.xml"/><Relationship Id="rId42" Type="http://schemas.openxmlformats.org/officeDocument/2006/relationships/slide" Target="slides/slide41.xml"/><Relationship Id="rId1403" Type="http://schemas.openxmlformats.org/officeDocument/2006/relationships/slide" Target="slides/slide1402.xml"/><Relationship Id="rId1610" Type="http://schemas.openxmlformats.org/officeDocument/2006/relationships/slide" Target="slides/slide1609.xml"/><Relationship Id="rId3368" Type="http://schemas.openxmlformats.org/officeDocument/2006/relationships/slide" Target="slides/slide3367.xml"/><Relationship Id="rId3575" Type="http://schemas.openxmlformats.org/officeDocument/2006/relationships/slide" Target="slides/slide3574.xml"/><Relationship Id="rId3782" Type="http://schemas.openxmlformats.org/officeDocument/2006/relationships/slide" Target="slides/slide3781.xml"/><Relationship Id="rId289" Type="http://schemas.openxmlformats.org/officeDocument/2006/relationships/slide" Target="slides/slide288.xml"/><Relationship Id="rId496" Type="http://schemas.openxmlformats.org/officeDocument/2006/relationships/slide" Target="slides/slide495.xml"/><Relationship Id="rId2177" Type="http://schemas.openxmlformats.org/officeDocument/2006/relationships/slide" Target="slides/slide2176.xml"/><Relationship Id="rId2384" Type="http://schemas.openxmlformats.org/officeDocument/2006/relationships/slide" Target="slides/slide2383.xml"/><Relationship Id="rId2591" Type="http://schemas.openxmlformats.org/officeDocument/2006/relationships/slide" Target="slides/slide2590.xml"/><Relationship Id="rId3228" Type="http://schemas.openxmlformats.org/officeDocument/2006/relationships/slide" Target="slides/slide3227.xml"/><Relationship Id="rId3435" Type="http://schemas.openxmlformats.org/officeDocument/2006/relationships/slide" Target="slides/slide3434.xml"/><Relationship Id="rId3642" Type="http://schemas.openxmlformats.org/officeDocument/2006/relationships/slide" Target="slides/slide3641.xml"/><Relationship Id="rId149" Type="http://schemas.openxmlformats.org/officeDocument/2006/relationships/slide" Target="slides/slide148.xml"/><Relationship Id="rId356" Type="http://schemas.openxmlformats.org/officeDocument/2006/relationships/slide" Target="slides/slide355.xml"/><Relationship Id="rId563" Type="http://schemas.openxmlformats.org/officeDocument/2006/relationships/slide" Target="slides/slide562.xml"/><Relationship Id="rId770" Type="http://schemas.openxmlformats.org/officeDocument/2006/relationships/slide" Target="slides/slide769.xml"/><Relationship Id="rId1193" Type="http://schemas.openxmlformats.org/officeDocument/2006/relationships/slide" Target="slides/slide1192.xml"/><Relationship Id="rId2037" Type="http://schemas.openxmlformats.org/officeDocument/2006/relationships/slide" Target="slides/slide2036.xml"/><Relationship Id="rId2244" Type="http://schemas.openxmlformats.org/officeDocument/2006/relationships/slide" Target="slides/slide2243.xml"/><Relationship Id="rId2451" Type="http://schemas.openxmlformats.org/officeDocument/2006/relationships/slide" Target="slides/slide2450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1053" Type="http://schemas.openxmlformats.org/officeDocument/2006/relationships/slide" Target="slides/slide1052.xml"/><Relationship Id="rId1260" Type="http://schemas.openxmlformats.org/officeDocument/2006/relationships/slide" Target="slides/slide1259.xml"/><Relationship Id="rId2104" Type="http://schemas.openxmlformats.org/officeDocument/2006/relationships/slide" Target="slides/slide2103.xml"/><Relationship Id="rId3502" Type="http://schemas.openxmlformats.org/officeDocument/2006/relationships/slide" Target="slides/slide3501.xml"/><Relationship Id="rId630" Type="http://schemas.openxmlformats.org/officeDocument/2006/relationships/slide" Target="slides/slide629.xml"/><Relationship Id="rId2311" Type="http://schemas.openxmlformats.org/officeDocument/2006/relationships/slide" Target="slides/slide2310.xml"/><Relationship Id="rId4069" Type="http://schemas.openxmlformats.org/officeDocument/2006/relationships/slide" Target="slides/slide4068.xml"/><Relationship Id="rId1120" Type="http://schemas.openxmlformats.org/officeDocument/2006/relationships/slide" Target="slides/slide1119.xml"/><Relationship Id="rId4276" Type="http://schemas.openxmlformats.org/officeDocument/2006/relationships/slide" Target="slides/slide4275.xml"/><Relationship Id="rId1937" Type="http://schemas.openxmlformats.org/officeDocument/2006/relationships/slide" Target="slides/slide1936.xml"/><Relationship Id="rId3085" Type="http://schemas.openxmlformats.org/officeDocument/2006/relationships/slide" Target="slides/slide3084.xml"/><Relationship Id="rId3292" Type="http://schemas.openxmlformats.org/officeDocument/2006/relationships/slide" Target="slides/slide3291.xml"/><Relationship Id="rId4136" Type="http://schemas.openxmlformats.org/officeDocument/2006/relationships/slide" Target="slides/slide4135.xml"/><Relationship Id="rId4343" Type="http://schemas.openxmlformats.org/officeDocument/2006/relationships/slide" Target="slides/slide4342.xml"/><Relationship Id="rId3152" Type="http://schemas.openxmlformats.org/officeDocument/2006/relationships/slide" Target="slides/slide3151.xml"/><Relationship Id="rId4203" Type="http://schemas.openxmlformats.org/officeDocument/2006/relationships/slide" Target="slides/slide4202.xml"/><Relationship Id="rId280" Type="http://schemas.openxmlformats.org/officeDocument/2006/relationships/slide" Target="slides/slide279.xml"/><Relationship Id="rId3012" Type="http://schemas.openxmlformats.org/officeDocument/2006/relationships/slide" Target="slides/slide3011.xml"/><Relationship Id="rId140" Type="http://schemas.openxmlformats.org/officeDocument/2006/relationships/slide" Target="slides/slide139.xml"/><Relationship Id="rId3969" Type="http://schemas.openxmlformats.org/officeDocument/2006/relationships/slide" Target="slides/slide3968.xml"/><Relationship Id="rId6" Type="http://schemas.openxmlformats.org/officeDocument/2006/relationships/slide" Target="slides/slide5.xml"/><Relationship Id="rId2778" Type="http://schemas.openxmlformats.org/officeDocument/2006/relationships/slide" Target="slides/slide2777.xml"/><Relationship Id="rId2985" Type="http://schemas.openxmlformats.org/officeDocument/2006/relationships/slide" Target="slides/slide2984.xml"/><Relationship Id="rId3829" Type="http://schemas.openxmlformats.org/officeDocument/2006/relationships/slide" Target="slides/slide3828.xml"/><Relationship Id="rId957" Type="http://schemas.openxmlformats.org/officeDocument/2006/relationships/slide" Target="slides/slide956.xml"/><Relationship Id="rId1587" Type="http://schemas.openxmlformats.org/officeDocument/2006/relationships/slide" Target="slides/slide1586.xml"/><Relationship Id="rId1794" Type="http://schemas.openxmlformats.org/officeDocument/2006/relationships/slide" Target="slides/slide1793.xml"/><Relationship Id="rId2638" Type="http://schemas.openxmlformats.org/officeDocument/2006/relationships/slide" Target="slides/slide2637.xml"/><Relationship Id="rId2845" Type="http://schemas.openxmlformats.org/officeDocument/2006/relationships/slide" Target="slides/slide2844.xml"/><Relationship Id="rId86" Type="http://schemas.openxmlformats.org/officeDocument/2006/relationships/slide" Target="slides/slide85.xml"/><Relationship Id="rId817" Type="http://schemas.openxmlformats.org/officeDocument/2006/relationships/slide" Target="slides/slide816.xml"/><Relationship Id="rId1447" Type="http://schemas.openxmlformats.org/officeDocument/2006/relationships/slide" Target="slides/slide1446.xml"/><Relationship Id="rId1654" Type="http://schemas.openxmlformats.org/officeDocument/2006/relationships/slide" Target="slides/slide1653.xml"/><Relationship Id="rId1861" Type="http://schemas.openxmlformats.org/officeDocument/2006/relationships/slide" Target="slides/slide1860.xml"/><Relationship Id="rId2705" Type="http://schemas.openxmlformats.org/officeDocument/2006/relationships/slide" Target="slides/slide2704.xml"/><Relationship Id="rId2912" Type="http://schemas.openxmlformats.org/officeDocument/2006/relationships/slide" Target="slides/slide2911.xml"/><Relationship Id="rId4060" Type="http://schemas.openxmlformats.org/officeDocument/2006/relationships/slide" Target="slides/slide4059.xml"/><Relationship Id="rId1307" Type="http://schemas.openxmlformats.org/officeDocument/2006/relationships/slide" Target="slides/slide1306.xml"/><Relationship Id="rId1514" Type="http://schemas.openxmlformats.org/officeDocument/2006/relationships/slide" Target="slides/slide1513.xml"/><Relationship Id="rId1721" Type="http://schemas.openxmlformats.org/officeDocument/2006/relationships/slide" Target="slides/slide1720.xml"/><Relationship Id="rId13" Type="http://schemas.openxmlformats.org/officeDocument/2006/relationships/slide" Target="slides/slide12.xml"/><Relationship Id="rId3479" Type="http://schemas.openxmlformats.org/officeDocument/2006/relationships/slide" Target="slides/slide3478.xml"/><Relationship Id="rId3686" Type="http://schemas.openxmlformats.org/officeDocument/2006/relationships/slide" Target="slides/slide3685.xml"/><Relationship Id="rId2288" Type="http://schemas.openxmlformats.org/officeDocument/2006/relationships/slide" Target="slides/slide2287.xml"/><Relationship Id="rId2495" Type="http://schemas.openxmlformats.org/officeDocument/2006/relationships/slide" Target="slides/slide2494.xml"/><Relationship Id="rId3339" Type="http://schemas.openxmlformats.org/officeDocument/2006/relationships/slide" Target="slides/slide3338.xml"/><Relationship Id="rId3893" Type="http://schemas.openxmlformats.org/officeDocument/2006/relationships/slide" Target="slides/slide3892.xml"/><Relationship Id="rId467" Type="http://schemas.openxmlformats.org/officeDocument/2006/relationships/slide" Target="slides/slide466.xml"/><Relationship Id="rId1097" Type="http://schemas.openxmlformats.org/officeDocument/2006/relationships/slide" Target="slides/slide1096.xml"/><Relationship Id="rId2148" Type="http://schemas.openxmlformats.org/officeDocument/2006/relationships/slide" Target="slides/slide2147.xml"/><Relationship Id="rId3546" Type="http://schemas.openxmlformats.org/officeDocument/2006/relationships/slide" Target="slides/slide3545.xml"/><Relationship Id="rId3753" Type="http://schemas.openxmlformats.org/officeDocument/2006/relationships/slide" Target="slides/slide3752.xml"/><Relationship Id="rId3960" Type="http://schemas.openxmlformats.org/officeDocument/2006/relationships/slide" Target="slides/slide3959.xml"/><Relationship Id="rId674" Type="http://schemas.openxmlformats.org/officeDocument/2006/relationships/slide" Target="slides/slide673.xml"/><Relationship Id="rId881" Type="http://schemas.openxmlformats.org/officeDocument/2006/relationships/slide" Target="slides/slide880.xml"/><Relationship Id="rId2355" Type="http://schemas.openxmlformats.org/officeDocument/2006/relationships/slide" Target="slides/slide2354.xml"/><Relationship Id="rId2562" Type="http://schemas.openxmlformats.org/officeDocument/2006/relationships/slide" Target="slides/slide2561.xml"/><Relationship Id="rId3406" Type="http://schemas.openxmlformats.org/officeDocument/2006/relationships/slide" Target="slides/slide3405.xml"/><Relationship Id="rId3613" Type="http://schemas.openxmlformats.org/officeDocument/2006/relationships/slide" Target="slides/slide3612.xml"/><Relationship Id="rId3820" Type="http://schemas.openxmlformats.org/officeDocument/2006/relationships/slide" Target="slides/slide3819.xml"/><Relationship Id="rId327" Type="http://schemas.openxmlformats.org/officeDocument/2006/relationships/slide" Target="slides/slide326.xml"/><Relationship Id="rId534" Type="http://schemas.openxmlformats.org/officeDocument/2006/relationships/slide" Target="slides/slide533.xml"/><Relationship Id="rId741" Type="http://schemas.openxmlformats.org/officeDocument/2006/relationships/slide" Target="slides/slide740.xml"/><Relationship Id="rId1164" Type="http://schemas.openxmlformats.org/officeDocument/2006/relationships/slide" Target="slides/slide1163.xml"/><Relationship Id="rId1371" Type="http://schemas.openxmlformats.org/officeDocument/2006/relationships/slide" Target="slides/slide1370.xml"/><Relationship Id="rId2008" Type="http://schemas.openxmlformats.org/officeDocument/2006/relationships/slide" Target="slides/slide2007.xml"/><Relationship Id="rId2215" Type="http://schemas.openxmlformats.org/officeDocument/2006/relationships/slide" Target="slides/slide2214.xml"/><Relationship Id="rId2422" Type="http://schemas.openxmlformats.org/officeDocument/2006/relationships/slide" Target="slides/slide2421.xml"/><Relationship Id="rId601" Type="http://schemas.openxmlformats.org/officeDocument/2006/relationships/slide" Target="slides/slide600.xml"/><Relationship Id="rId1024" Type="http://schemas.openxmlformats.org/officeDocument/2006/relationships/slide" Target="slides/slide1023.xml"/><Relationship Id="rId1231" Type="http://schemas.openxmlformats.org/officeDocument/2006/relationships/slide" Target="slides/slide1230.xml"/><Relationship Id="rId3196" Type="http://schemas.openxmlformats.org/officeDocument/2006/relationships/slide" Target="slides/slide3195.xml"/><Relationship Id="rId4247" Type="http://schemas.openxmlformats.org/officeDocument/2006/relationships/slide" Target="slides/slide4246.xml"/><Relationship Id="rId3056" Type="http://schemas.openxmlformats.org/officeDocument/2006/relationships/slide" Target="slides/slide3055.xml"/><Relationship Id="rId3263" Type="http://schemas.openxmlformats.org/officeDocument/2006/relationships/slide" Target="slides/slide3262.xml"/><Relationship Id="rId3470" Type="http://schemas.openxmlformats.org/officeDocument/2006/relationships/slide" Target="slides/slide3469.xml"/><Relationship Id="rId4107" Type="http://schemas.openxmlformats.org/officeDocument/2006/relationships/slide" Target="slides/slide4106.xml"/><Relationship Id="rId4314" Type="http://schemas.openxmlformats.org/officeDocument/2006/relationships/slide" Target="slides/slide4313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1908" Type="http://schemas.openxmlformats.org/officeDocument/2006/relationships/slide" Target="slides/slide1907.xml"/><Relationship Id="rId2072" Type="http://schemas.openxmlformats.org/officeDocument/2006/relationships/slide" Target="slides/slide2071.xml"/><Relationship Id="rId3123" Type="http://schemas.openxmlformats.org/officeDocument/2006/relationships/slide" Target="slides/slide3122.xml"/><Relationship Id="rId251" Type="http://schemas.openxmlformats.org/officeDocument/2006/relationships/slide" Target="slides/slide250.xml"/><Relationship Id="rId3330" Type="http://schemas.openxmlformats.org/officeDocument/2006/relationships/slide" Target="slides/slide3329.xml"/><Relationship Id="rId2889" Type="http://schemas.openxmlformats.org/officeDocument/2006/relationships/slide" Target="slides/slide2888.xml"/><Relationship Id="rId111" Type="http://schemas.openxmlformats.org/officeDocument/2006/relationships/slide" Target="slides/slide110.xml"/><Relationship Id="rId1698" Type="http://schemas.openxmlformats.org/officeDocument/2006/relationships/slide" Target="slides/slide1697.xml"/><Relationship Id="rId2749" Type="http://schemas.openxmlformats.org/officeDocument/2006/relationships/slide" Target="slides/slide2748.xml"/><Relationship Id="rId2956" Type="http://schemas.openxmlformats.org/officeDocument/2006/relationships/slide" Target="slides/slide2955.xml"/><Relationship Id="rId928" Type="http://schemas.openxmlformats.org/officeDocument/2006/relationships/slide" Target="slides/slide927.xml"/><Relationship Id="rId1558" Type="http://schemas.openxmlformats.org/officeDocument/2006/relationships/slide" Target="slides/slide1557.xml"/><Relationship Id="rId1765" Type="http://schemas.openxmlformats.org/officeDocument/2006/relationships/slide" Target="slides/slide1764.xml"/><Relationship Id="rId2609" Type="http://schemas.openxmlformats.org/officeDocument/2006/relationships/slide" Target="slides/slide2608.xml"/><Relationship Id="rId4171" Type="http://schemas.openxmlformats.org/officeDocument/2006/relationships/slide" Target="slides/slide4170.xml"/><Relationship Id="rId57" Type="http://schemas.openxmlformats.org/officeDocument/2006/relationships/slide" Target="slides/slide56.xml"/><Relationship Id="rId1418" Type="http://schemas.openxmlformats.org/officeDocument/2006/relationships/slide" Target="slides/slide1417.xml"/><Relationship Id="rId1972" Type="http://schemas.openxmlformats.org/officeDocument/2006/relationships/slide" Target="slides/slide1971.xml"/><Relationship Id="rId2816" Type="http://schemas.openxmlformats.org/officeDocument/2006/relationships/slide" Target="slides/slide2815.xml"/><Relationship Id="rId4031" Type="http://schemas.openxmlformats.org/officeDocument/2006/relationships/slide" Target="slides/slide4030.xml"/><Relationship Id="rId1625" Type="http://schemas.openxmlformats.org/officeDocument/2006/relationships/slide" Target="slides/slide1624.xml"/><Relationship Id="rId1832" Type="http://schemas.openxmlformats.org/officeDocument/2006/relationships/slide" Target="slides/slide1831.xml"/><Relationship Id="rId3797" Type="http://schemas.openxmlformats.org/officeDocument/2006/relationships/slide" Target="slides/slide3796.xml"/><Relationship Id="rId2399" Type="http://schemas.openxmlformats.org/officeDocument/2006/relationships/slide" Target="slides/slide2398.xml"/><Relationship Id="rId3657" Type="http://schemas.openxmlformats.org/officeDocument/2006/relationships/slide" Target="slides/slide3656.xml"/><Relationship Id="rId3864" Type="http://schemas.openxmlformats.org/officeDocument/2006/relationships/slide" Target="slides/slide3863.xml"/><Relationship Id="rId578" Type="http://schemas.openxmlformats.org/officeDocument/2006/relationships/slide" Target="slides/slide577.xml"/><Relationship Id="rId785" Type="http://schemas.openxmlformats.org/officeDocument/2006/relationships/slide" Target="slides/slide784.xml"/><Relationship Id="rId992" Type="http://schemas.openxmlformats.org/officeDocument/2006/relationships/slide" Target="slides/slide991.xml"/><Relationship Id="rId2259" Type="http://schemas.openxmlformats.org/officeDocument/2006/relationships/slide" Target="slides/slide2258.xml"/><Relationship Id="rId2466" Type="http://schemas.openxmlformats.org/officeDocument/2006/relationships/slide" Target="slides/slide2465.xml"/><Relationship Id="rId2673" Type="http://schemas.openxmlformats.org/officeDocument/2006/relationships/slide" Target="slides/slide2672.xml"/><Relationship Id="rId2880" Type="http://schemas.openxmlformats.org/officeDocument/2006/relationships/slide" Target="slides/slide2879.xml"/><Relationship Id="rId3517" Type="http://schemas.openxmlformats.org/officeDocument/2006/relationships/slide" Target="slides/slide3516.xml"/><Relationship Id="rId3724" Type="http://schemas.openxmlformats.org/officeDocument/2006/relationships/slide" Target="slides/slide3723.xml"/><Relationship Id="rId3931" Type="http://schemas.openxmlformats.org/officeDocument/2006/relationships/slide" Target="slides/slide3930.xml"/><Relationship Id="rId438" Type="http://schemas.openxmlformats.org/officeDocument/2006/relationships/slide" Target="slides/slide437.xml"/><Relationship Id="rId645" Type="http://schemas.openxmlformats.org/officeDocument/2006/relationships/slide" Target="slides/slide644.xml"/><Relationship Id="rId852" Type="http://schemas.openxmlformats.org/officeDocument/2006/relationships/slide" Target="slides/slide851.xml"/><Relationship Id="rId1068" Type="http://schemas.openxmlformats.org/officeDocument/2006/relationships/slide" Target="slides/slide1067.xml"/><Relationship Id="rId1275" Type="http://schemas.openxmlformats.org/officeDocument/2006/relationships/slide" Target="slides/slide1274.xml"/><Relationship Id="rId1482" Type="http://schemas.openxmlformats.org/officeDocument/2006/relationships/slide" Target="slides/slide1481.xml"/><Relationship Id="rId2119" Type="http://schemas.openxmlformats.org/officeDocument/2006/relationships/slide" Target="slides/slide2118.xml"/><Relationship Id="rId2326" Type="http://schemas.openxmlformats.org/officeDocument/2006/relationships/slide" Target="slides/slide2325.xml"/><Relationship Id="rId2533" Type="http://schemas.openxmlformats.org/officeDocument/2006/relationships/slide" Target="slides/slide2532.xml"/><Relationship Id="rId2740" Type="http://schemas.openxmlformats.org/officeDocument/2006/relationships/slide" Target="slides/slide2739.xml"/><Relationship Id="rId505" Type="http://schemas.openxmlformats.org/officeDocument/2006/relationships/slide" Target="slides/slide504.xml"/><Relationship Id="rId712" Type="http://schemas.openxmlformats.org/officeDocument/2006/relationships/slide" Target="slides/slide711.xml"/><Relationship Id="rId1135" Type="http://schemas.openxmlformats.org/officeDocument/2006/relationships/slide" Target="slides/slide1134.xml"/><Relationship Id="rId1342" Type="http://schemas.openxmlformats.org/officeDocument/2006/relationships/slide" Target="slides/slide1341.xml"/><Relationship Id="rId1202" Type="http://schemas.openxmlformats.org/officeDocument/2006/relationships/slide" Target="slides/slide1201.xml"/><Relationship Id="rId2600" Type="http://schemas.openxmlformats.org/officeDocument/2006/relationships/slide" Target="slides/slide2599.xml"/><Relationship Id="rId4358" Type="http://schemas.openxmlformats.org/officeDocument/2006/relationships/slide" Target="slides/slide4357.xml"/><Relationship Id="rId3167" Type="http://schemas.openxmlformats.org/officeDocument/2006/relationships/slide" Target="slides/slide3166.xml"/><Relationship Id="rId295" Type="http://schemas.openxmlformats.org/officeDocument/2006/relationships/slide" Target="slides/slide294.xml"/><Relationship Id="rId3374" Type="http://schemas.openxmlformats.org/officeDocument/2006/relationships/slide" Target="slides/slide3373.xml"/><Relationship Id="rId3581" Type="http://schemas.openxmlformats.org/officeDocument/2006/relationships/slide" Target="slides/slide3580.xml"/><Relationship Id="rId4218" Type="http://schemas.openxmlformats.org/officeDocument/2006/relationships/slide" Target="slides/slide4217.xml"/><Relationship Id="rId2183" Type="http://schemas.openxmlformats.org/officeDocument/2006/relationships/slide" Target="slides/slide2182.xml"/><Relationship Id="rId2390" Type="http://schemas.openxmlformats.org/officeDocument/2006/relationships/slide" Target="slides/slide2389.xml"/><Relationship Id="rId3027" Type="http://schemas.openxmlformats.org/officeDocument/2006/relationships/slide" Target="slides/slide3026.xml"/><Relationship Id="rId3234" Type="http://schemas.openxmlformats.org/officeDocument/2006/relationships/slide" Target="slides/slide3233.xml"/><Relationship Id="rId3441" Type="http://schemas.openxmlformats.org/officeDocument/2006/relationships/slide" Target="slides/slide3440.xml"/><Relationship Id="rId155" Type="http://schemas.openxmlformats.org/officeDocument/2006/relationships/slide" Target="slides/slide154.xml"/><Relationship Id="rId362" Type="http://schemas.openxmlformats.org/officeDocument/2006/relationships/slide" Target="slides/slide361.xml"/><Relationship Id="rId2043" Type="http://schemas.openxmlformats.org/officeDocument/2006/relationships/slide" Target="slides/slide2042.xml"/><Relationship Id="rId2250" Type="http://schemas.openxmlformats.org/officeDocument/2006/relationships/slide" Target="slides/slide2249.xml"/><Relationship Id="rId3301" Type="http://schemas.openxmlformats.org/officeDocument/2006/relationships/slide" Target="slides/slide3300.xml"/><Relationship Id="rId222" Type="http://schemas.openxmlformats.org/officeDocument/2006/relationships/slide" Target="slides/slide221.xml"/><Relationship Id="rId2110" Type="http://schemas.openxmlformats.org/officeDocument/2006/relationships/slide" Target="slides/slide2109.xml"/><Relationship Id="rId4075" Type="http://schemas.openxmlformats.org/officeDocument/2006/relationships/slide" Target="slides/slide4074.xml"/><Relationship Id="rId4282" Type="http://schemas.openxmlformats.org/officeDocument/2006/relationships/slide" Target="slides/slide4281.xml"/><Relationship Id="rId1669" Type="http://schemas.openxmlformats.org/officeDocument/2006/relationships/slide" Target="slides/slide1668.xml"/><Relationship Id="rId1876" Type="http://schemas.openxmlformats.org/officeDocument/2006/relationships/slide" Target="slides/slide1875.xml"/><Relationship Id="rId2927" Type="http://schemas.openxmlformats.org/officeDocument/2006/relationships/slide" Target="slides/slide2926.xml"/><Relationship Id="rId3091" Type="http://schemas.openxmlformats.org/officeDocument/2006/relationships/slide" Target="slides/slide3090.xml"/><Relationship Id="rId4142" Type="http://schemas.openxmlformats.org/officeDocument/2006/relationships/slide" Target="slides/slide4141.xml"/><Relationship Id="rId1529" Type="http://schemas.openxmlformats.org/officeDocument/2006/relationships/slide" Target="slides/slide1528.xml"/><Relationship Id="rId1736" Type="http://schemas.openxmlformats.org/officeDocument/2006/relationships/slide" Target="slides/slide1735.xml"/><Relationship Id="rId1943" Type="http://schemas.openxmlformats.org/officeDocument/2006/relationships/slide" Target="slides/slide1942.xml"/><Relationship Id="rId28" Type="http://schemas.openxmlformats.org/officeDocument/2006/relationships/slide" Target="slides/slide27.xml"/><Relationship Id="rId1803" Type="http://schemas.openxmlformats.org/officeDocument/2006/relationships/slide" Target="slides/slide1802.xml"/><Relationship Id="rId4002" Type="http://schemas.openxmlformats.org/officeDocument/2006/relationships/slide" Target="slides/slide4001.xml"/><Relationship Id="rId3768" Type="http://schemas.openxmlformats.org/officeDocument/2006/relationships/slide" Target="slides/slide3767.xml"/><Relationship Id="rId3975" Type="http://schemas.openxmlformats.org/officeDocument/2006/relationships/slide" Target="slides/slide3974.xml"/><Relationship Id="rId689" Type="http://schemas.openxmlformats.org/officeDocument/2006/relationships/slide" Target="slides/slide688.xml"/><Relationship Id="rId896" Type="http://schemas.openxmlformats.org/officeDocument/2006/relationships/slide" Target="slides/slide895.xml"/><Relationship Id="rId2577" Type="http://schemas.openxmlformats.org/officeDocument/2006/relationships/slide" Target="slides/slide2576.xml"/><Relationship Id="rId2784" Type="http://schemas.openxmlformats.org/officeDocument/2006/relationships/slide" Target="slides/slide2783.xml"/><Relationship Id="rId3628" Type="http://schemas.openxmlformats.org/officeDocument/2006/relationships/slide" Target="slides/slide3627.xml"/><Relationship Id="rId549" Type="http://schemas.openxmlformats.org/officeDocument/2006/relationships/slide" Target="slides/slide548.xml"/><Relationship Id="rId756" Type="http://schemas.openxmlformats.org/officeDocument/2006/relationships/slide" Target="slides/slide755.xml"/><Relationship Id="rId1179" Type="http://schemas.openxmlformats.org/officeDocument/2006/relationships/slide" Target="slides/slide1178.xml"/><Relationship Id="rId1386" Type="http://schemas.openxmlformats.org/officeDocument/2006/relationships/slide" Target="slides/slide1385.xml"/><Relationship Id="rId1593" Type="http://schemas.openxmlformats.org/officeDocument/2006/relationships/slide" Target="slides/slide1592.xml"/><Relationship Id="rId2437" Type="http://schemas.openxmlformats.org/officeDocument/2006/relationships/slide" Target="slides/slide2436.xml"/><Relationship Id="rId2991" Type="http://schemas.openxmlformats.org/officeDocument/2006/relationships/slide" Target="slides/slide2990.xml"/><Relationship Id="rId3835" Type="http://schemas.openxmlformats.org/officeDocument/2006/relationships/slide" Target="slides/slide3834.xml"/><Relationship Id="rId409" Type="http://schemas.openxmlformats.org/officeDocument/2006/relationships/slide" Target="slides/slide408.xml"/><Relationship Id="rId963" Type="http://schemas.openxmlformats.org/officeDocument/2006/relationships/slide" Target="slides/slide962.xml"/><Relationship Id="rId1039" Type="http://schemas.openxmlformats.org/officeDocument/2006/relationships/slide" Target="slides/slide1038.xml"/><Relationship Id="rId1246" Type="http://schemas.openxmlformats.org/officeDocument/2006/relationships/slide" Target="slides/slide1245.xml"/><Relationship Id="rId2644" Type="http://schemas.openxmlformats.org/officeDocument/2006/relationships/slide" Target="slides/slide2643.xml"/><Relationship Id="rId2851" Type="http://schemas.openxmlformats.org/officeDocument/2006/relationships/slide" Target="slides/slide2850.xml"/><Relationship Id="rId3902" Type="http://schemas.openxmlformats.org/officeDocument/2006/relationships/slide" Target="slides/slide3901.xml"/><Relationship Id="rId92" Type="http://schemas.openxmlformats.org/officeDocument/2006/relationships/slide" Target="slides/slide91.xml"/><Relationship Id="rId616" Type="http://schemas.openxmlformats.org/officeDocument/2006/relationships/slide" Target="slides/slide615.xml"/><Relationship Id="rId823" Type="http://schemas.openxmlformats.org/officeDocument/2006/relationships/slide" Target="slides/slide822.xml"/><Relationship Id="rId1453" Type="http://schemas.openxmlformats.org/officeDocument/2006/relationships/slide" Target="slides/slide1452.xml"/><Relationship Id="rId1660" Type="http://schemas.openxmlformats.org/officeDocument/2006/relationships/slide" Target="slides/slide1659.xml"/><Relationship Id="rId2504" Type="http://schemas.openxmlformats.org/officeDocument/2006/relationships/slide" Target="slides/slide2503.xml"/><Relationship Id="rId2711" Type="http://schemas.openxmlformats.org/officeDocument/2006/relationships/slide" Target="slides/slide2710.xml"/><Relationship Id="rId1106" Type="http://schemas.openxmlformats.org/officeDocument/2006/relationships/slide" Target="slides/slide1105.xml"/><Relationship Id="rId1313" Type="http://schemas.openxmlformats.org/officeDocument/2006/relationships/slide" Target="slides/slide1312.xml"/><Relationship Id="rId1520" Type="http://schemas.openxmlformats.org/officeDocument/2006/relationships/slide" Target="slides/slide1519.xml"/><Relationship Id="rId3278" Type="http://schemas.openxmlformats.org/officeDocument/2006/relationships/slide" Target="slides/slide3277.xml"/><Relationship Id="rId3485" Type="http://schemas.openxmlformats.org/officeDocument/2006/relationships/slide" Target="slides/slide3484.xml"/><Relationship Id="rId3692" Type="http://schemas.openxmlformats.org/officeDocument/2006/relationships/slide" Target="slides/slide3691.xml"/><Relationship Id="rId4329" Type="http://schemas.openxmlformats.org/officeDocument/2006/relationships/slide" Target="slides/slide4328.xml"/><Relationship Id="rId199" Type="http://schemas.openxmlformats.org/officeDocument/2006/relationships/slide" Target="slides/slide198.xml"/><Relationship Id="rId2087" Type="http://schemas.openxmlformats.org/officeDocument/2006/relationships/slide" Target="slides/slide2086.xml"/><Relationship Id="rId2294" Type="http://schemas.openxmlformats.org/officeDocument/2006/relationships/slide" Target="slides/slide2293.xml"/><Relationship Id="rId3138" Type="http://schemas.openxmlformats.org/officeDocument/2006/relationships/slide" Target="slides/slide3137.xml"/><Relationship Id="rId3345" Type="http://schemas.openxmlformats.org/officeDocument/2006/relationships/slide" Target="slides/slide3344.xml"/><Relationship Id="rId3552" Type="http://schemas.openxmlformats.org/officeDocument/2006/relationships/slide" Target="slides/slide3551.xml"/><Relationship Id="rId266" Type="http://schemas.openxmlformats.org/officeDocument/2006/relationships/slide" Target="slides/slide265.xml"/><Relationship Id="rId473" Type="http://schemas.openxmlformats.org/officeDocument/2006/relationships/slide" Target="slides/slide472.xml"/><Relationship Id="rId680" Type="http://schemas.openxmlformats.org/officeDocument/2006/relationships/slide" Target="slides/slide679.xml"/><Relationship Id="rId2154" Type="http://schemas.openxmlformats.org/officeDocument/2006/relationships/slide" Target="slides/slide2153.xml"/><Relationship Id="rId2361" Type="http://schemas.openxmlformats.org/officeDocument/2006/relationships/slide" Target="slides/slide2360.xml"/><Relationship Id="rId3205" Type="http://schemas.openxmlformats.org/officeDocument/2006/relationships/slide" Target="slides/slide3204.xml"/><Relationship Id="rId3412" Type="http://schemas.openxmlformats.org/officeDocument/2006/relationships/slide" Target="slides/slide3411.xml"/><Relationship Id="rId126" Type="http://schemas.openxmlformats.org/officeDocument/2006/relationships/slide" Target="slides/slide125.xml"/><Relationship Id="rId333" Type="http://schemas.openxmlformats.org/officeDocument/2006/relationships/slide" Target="slides/slide332.xml"/><Relationship Id="rId540" Type="http://schemas.openxmlformats.org/officeDocument/2006/relationships/slide" Target="slides/slide539.xml"/><Relationship Id="rId1170" Type="http://schemas.openxmlformats.org/officeDocument/2006/relationships/slide" Target="slides/slide1169.xml"/><Relationship Id="rId2014" Type="http://schemas.openxmlformats.org/officeDocument/2006/relationships/slide" Target="slides/slide2013.xml"/><Relationship Id="rId2221" Type="http://schemas.openxmlformats.org/officeDocument/2006/relationships/slide" Target="slides/slide2220.xml"/><Relationship Id="rId1030" Type="http://schemas.openxmlformats.org/officeDocument/2006/relationships/slide" Target="slides/slide1029.xml"/><Relationship Id="rId4186" Type="http://schemas.openxmlformats.org/officeDocument/2006/relationships/slide" Target="slides/slide4185.xml"/><Relationship Id="rId400" Type="http://schemas.openxmlformats.org/officeDocument/2006/relationships/slide" Target="slides/slide399.xml"/><Relationship Id="rId1987" Type="http://schemas.openxmlformats.org/officeDocument/2006/relationships/slide" Target="slides/slide1986.xml"/><Relationship Id="rId1847" Type="http://schemas.openxmlformats.org/officeDocument/2006/relationships/slide" Target="slides/slide1846.xml"/><Relationship Id="rId4046" Type="http://schemas.openxmlformats.org/officeDocument/2006/relationships/slide" Target="slides/slide4045.xml"/><Relationship Id="rId4253" Type="http://schemas.openxmlformats.org/officeDocument/2006/relationships/slide" Target="slides/slide4252.xml"/><Relationship Id="rId1707" Type="http://schemas.openxmlformats.org/officeDocument/2006/relationships/slide" Target="slides/slide1706.xml"/><Relationship Id="rId3062" Type="http://schemas.openxmlformats.org/officeDocument/2006/relationships/slide" Target="slides/slide3061.xml"/><Relationship Id="rId4113" Type="http://schemas.openxmlformats.org/officeDocument/2006/relationships/slide" Target="slides/slide4112.xml"/><Relationship Id="rId4320" Type="http://schemas.openxmlformats.org/officeDocument/2006/relationships/slide" Target="slides/slide4319.xml"/><Relationship Id="rId190" Type="http://schemas.openxmlformats.org/officeDocument/2006/relationships/slide" Target="slides/slide189.xml"/><Relationship Id="rId1914" Type="http://schemas.openxmlformats.org/officeDocument/2006/relationships/slide" Target="slides/slide1913.xml"/><Relationship Id="rId3879" Type="http://schemas.openxmlformats.org/officeDocument/2006/relationships/slide" Target="slides/slide3878.xml"/><Relationship Id="rId2688" Type="http://schemas.openxmlformats.org/officeDocument/2006/relationships/slide" Target="slides/slide2687.xml"/><Relationship Id="rId2895" Type="http://schemas.openxmlformats.org/officeDocument/2006/relationships/slide" Target="slides/slide2894.xml"/><Relationship Id="rId3739" Type="http://schemas.openxmlformats.org/officeDocument/2006/relationships/slide" Target="slides/slide3738.xml"/><Relationship Id="rId3946" Type="http://schemas.openxmlformats.org/officeDocument/2006/relationships/slide" Target="slides/slide3945.xml"/><Relationship Id="rId867" Type="http://schemas.openxmlformats.org/officeDocument/2006/relationships/slide" Target="slides/slide866.xml"/><Relationship Id="rId1497" Type="http://schemas.openxmlformats.org/officeDocument/2006/relationships/slide" Target="slides/slide1496.xml"/><Relationship Id="rId2548" Type="http://schemas.openxmlformats.org/officeDocument/2006/relationships/slide" Target="slides/slide2547.xml"/><Relationship Id="rId2755" Type="http://schemas.openxmlformats.org/officeDocument/2006/relationships/slide" Target="slides/slide2754.xml"/><Relationship Id="rId2962" Type="http://schemas.openxmlformats.org/officeDocument/2006/relationships/slide" Target="slides/slide2961.xml"/><Relationship Id="rId3806" Type="http://schemas.openxmlformats.org/officeDocument/2006/relationships/slide" Target="slides/slide3805.xml"/><Relationship Id="rId727" Type="http://schemas.openxmlformats.org/officeDocument/2006/relationships/slide" Target="slides/slide726.xml"/><Relationship Id="rId934" Type="http://schemas.openxmlformats.org/officeDocument/2006/relationships/slide" Target="slides/slide933.xml"/><Relationship Id="rId1357" Type="http://schemas.openxmlformats.org/officeDocument/2006/relationships/slide" Target="slides/slide1356.xml"/><Relationship Id="rId1564" Type="http://schemas.openxmlformats.org/officeDocument/2006/relationships/slide" Target="slides/slide1563.xml"/><Relationship Id="rId1771" Type="http://schemas.openxmlformats.org/officeDocument/2006/relationships/slide" Target="slides/slide1770.xml"/><Relationship Id="rId2408" Type="http://schemas.openxmlformats.org/officeDocument/2006/relationships/slide" Target="slides/slide2407.xml"/><Relationship Id="rId2615" Type="http://schemas.openxmlformats.org/officeDocument/2006/relationships/slide" Target="slides/slide2614.xml"/><Relationship Id="rId2822" Type="http://schemas.openxmlformats.org/officeDocument/2006/relationships/slide" Target="slides/slide2821.xml"/><Relationship Id="rId63" Type="http://schemas.openxmlformats.org/officeDocument/2006/relationships/slide" Target="slides/slide62.xml"/><Relationship Id="rId1217" Type="http://schemas.openxmlformats.org/officeDocument/2006/relationships/slide" Target="slides/slide1216.xml"/><Relationship Id="rId1424" Type="http://schemas.openxmlformats.org/officeDocument/2006/relationships/slide" Target="slides/slide1423.xml"/><Relationship Id="rId1631" Type="http://schemas.openxmlformats.org/officeDocument/2006/relationships/slide" Target="slides/slide1630.xml"/><Relationship Id="rId3389" Type="http://schemas.openxmlformats.org/officeDocument/2006/relationships/slide" Target="slides/slide3388.xml"/><Relationship Id="rId3596" Type="http://schemas.openxmlformats.org/officeDocument/2006/relationships/slide" Target="slides/slide3595.xml"/><Relationship Id="rId2198" Type="http://schemas.openxmlformats.org/officeDocument/2006/relationships/slide" Target="slides/slide2197.xml"/><Relationship Id="rId3249" Type="http://schemas.openxmlformats.org/officeDocument/2006/relationships/slide" Target="slides/slide3248.xml"/><Relationship Id="rId3456" Type="http://schemas.openxmlformats.org/officeDocument/2006/relationships/slide" Target="slides/slide3455.xml"/><Relationship Id="rId377" Type="http://schemas.openxmlformats.org/officeDocument/2006/relationships/slide" Target="slides/slide376.xml"/><Relationship Id="rId584" Type="http://schemas.openxmlformats.org/officeDocument/2006/relationships/slide" Target="slides/slide583.xml"/><Relationship Id="rId2058" Type="http://schemas.openxmlformats.org/officeDocument/2006/relationships/slide" Target="slides/slide2057.xml"/><Relationship Id="rId2265" Type="http://schemas.openxmlformats.org/officeDocument/2006/relationships/slide" Target="slides/slide2264.xml"/><Relationship Id="rId3109" Type="http://schemas.openxmlformats.org/officeDocument/2006/relationships/slide" Target="slides/slide3108.xml"/><Relationship Id="rId3663" Type="http://schemas.openxmlformats.org/officeDocument/2006/relationships/slide" Target="slides/slide3662.xml"/><Relationship Id="rId3870" Type="http://schemas.openxmlformats.org/officeDocument/2006/relationships/slide" Target="slides/slide3869.xml"/><Relationship Id="rId237" Type="http://schemas.openxmlformats.org/officeDocument/2006/relationships/slide" Target="slides/slide236.xml"/><Relationship Id="rId791" Type="http://schemas.openxmlformats.org/officeDocument/2006/relationships/slide" Target="slides/slide790.xml"/><Relationship Id="rId1074" Type="http://schemas.openxmlformats.org/officeDocument/2006/relationships/slide" Target="slides/slide1073.xml"/><Relationship Id="rId2472" Type="http://schemas.openxmlformats.org/officeDocument/2006/relationships/slide" Target="slides/slide2471.xml"/><Relationship Id="rId3316" Type="http://schemas.openxmlformats.org/officeDocument/2006/relationships/slide" Target="slides/slide3315.xml"/><Relationship Id="rId3523" Type="http://schemas.openxmlformats.org/officeDocument/2006/relationships/slide" Target="slides/slide3522.xml"/><Relationship Id="rId3730" Type="http://schemas.openxmlformats.org/officeDocument/2006/relationships/slide" Target="slides/slide3729.xml"/><Relationship Id="rId444" Type="http://schemas.openxmlformats.org/officeDocument/2006/relationships/slide" Target="slides/slide443.xml"/><Relationship Id="rId651" Type="http://schemas.openxmlformats.org/officeDocument/2006/relationships/slide" Target="slides/slide650.xml"/><Relationship Id="rId1281" Type="http://schemas.openxmlformats.org/officeDocument/2006/relationships/slide" Target="slides/slide1280.xml"/><Relationship Id="rId2125" Type="http://schemas.openxmlformats.org/officeDocument/2006/relationships/slide" Target="slides/slide2124.xml"/><Relationship Id="rId2332" Type="http://schemas.openxmlformats.org/officeDocument/2006/relationships/slide" Target="slides/slide2331.xml"/><Relationship Id="rId304" Type="http://schemas.openxmlformats.org/officeDocument/2006/relationships/slide" Target="slides/slide303.xml"/><Relationship Id="rId511" Type="http://schemas.openxmlformats.org/officeDocument/2006/relationships/slide" Target="slides/slide510.xml"/><Relationship Id="rId1141" Type="http://schemas.openxmlformats.org/officeDocument/2006/relationships/slide" Target="slides/slide1140.xml"/><Relationship Id="rId4297" Type="http://schemas.openxmlformats.org/officeDocument/2006/relationships/slide" Target="slides/slide4296.xml"/><Relationship Id="rId1001" Type="http://schemas.openxmlformats.org/officeDocument/2006/relationships/slide" Target="slides/slide1000.xml"/><Relationship Id="rId4157" Type="http://schemas.openxmlformats.org/officeDocument/2006/relationships/slide" Target="slides/slide4156.xml"/><Relationship Id="rId4364" Type="http://schemas.openxmlformats.org/officeDocument/2006/relationships/slide" Target="slides/slide4363.xml"/><Relationship Id="rId1958" Type="http://schemas.openxmlformats.org/officeDocument/2006/relationships/slide" Target="slides/slide1957.xml"/><Relationship Id="rId3173" Type="http://schemas.openxmlformats.org/officeDocument/2006/relationships/slide" Target="slides/slide3172.xml"/><Relationship Id="rId3380" Type="http://schemas.openxmlformats.org/officeDocument/2006/relationships/slide" Target="slides/slide3379.xml"/><Relationship Id="rId4017" Type="http://schemas.openxmlformats.org/officeDocument/2006/relationships/slide" Target="slides/slide4016.xml"/><Relationship Id="rId4224" Type="http://schemas.openxmlformats.org/officeDocument/2006/relationships/slide" Target="slides/slide4223.xml"/><Relationship Id="rId1818" Type="http://schemas.openxmlformats.org/officeDocument/2006/relationships/slide" Target="slides/slide1817.xml"/><Relationship Id="rId3033" Type="http://schemas.openxmlformats.org/officeDocument/2006/relationships/slide" Target="slides/slide3032.xml"/><Relationship Id="rId3240" Type="http://schemas.openxmlformats.org/officeDocument/2006/relationships/slide" Target="slides/slide3239.xml"/><Relationship Id="rId161" Type="http://schemas.openxmlformats.org/officeDocument/2006/relationships/slide" Target="slides/slide160.xml"/><Relationship Id="rId2799" Type="http://schemas.openxmlformats.org/officeDocument/2006/relationships/slide" Target="slides/slide2798.xml"/><Relationship Id="rId3100" Type="http://schemas.openxmlformats.org/officeDocument/2006/relationships/slide" Target="slides/slide3099.xml"/><Relationship Id="rId978" Type="http://schemas.openxmlformats.org/officeDocument/2006/relationships/slide" Target="slides/slide977.xml"/><Relationship Id="rId2659" Type="http://schemas.openxmlformats.org/officeDocument/2006/relationships/slide" Target="slides/slide2658.xml"/><Relationship Id="rId2866" Type="http://schemas.openxmlformats.org/officeDocument/2006/relationships/slide" Target="slides/slide2865.xml"/><Relationship Id="rId3917" Type="http://schemas.openxmlformats.org/officeDocument/2006/relationships/slide" Target="slides/slide3916.xml"/><Relationship Id="rId838" Type="http://schemas.openxmlformats.org/officeDocument/2006/relationships/slide" Target="slides/slide837.xml"/><Relationship Id="rId1468" Type="http://schemas.openxmlformats.org/officeDocument/2006/relationships/slide" Target="slides/slide1467.xml"/><Relationship Id="rId1675" Type="http://schemas.openxmlformats.org/officeDocument/2006/relationships/slide" Target="slides/slide1674.xml"/><Relationship Id="rId1882" Type="http://schemas.openxmlformats.org/officeDocument/2006/relationships/slide" Target="slides/slide1881.xml"/><Relationship Id="rId2519" Type="http://schemas.openxmlformats.org/officeDocument/2006/relationships/slide" Target="slides/slide2518.xml"/><Relationship Id="rId2726" Type="http://schemas.openxmlformats.org/officeDocument/2006/relationships/slide" Target="slides/slide2725.xml"/><Relationship Id="rId4081" Type="http://schemas.openxmlformats.org/officeDocument/2006/relationships/slide" Target="slides/slide4080.xml"/><Relationship Id="rId1328" Type="http://schemas.openxmlformats.org/officeDocument/2006/relationships/slide" Target="slides/slide1327.xml"/><Relationship Id="rId1535" Type="http://schemas.openxmlformats.org/officeDocument/2006/relationships/slide" Target="slides/slide1534.xml"/><Relationship Id="rId2933" Type="http://schemas.openxmlformats.org/officeDocument/2006/relationships/slide" Target="slides/slide2932.xml"/><Relationship Id="rId905" Type="http://schemas.openxmlformats.org/officeDocument/2006/relationships/slide" Target="slides/slide904.xml"/><Relationship Id="rId1742" Type="http://schemas.openxmlformats.org/officeDocument/2006/relationships/slide" Target="slides/slide1741.xml"/><Relationship Id="rId34" Type="http://schemas.openxmlformats.org/officeDocument/2006/relationships/slide" Target="slides/slide33.xml"/><Relationship Id="rId1602" Type="http://schemas.openxmlformats.org/officeDocument/2006/relationships/slide" Target="slides/slide1601.xml"/><Relationship Id="rId3567" Type="http://schemas.openxmlformats.org/officeDocument/2006/relationships/slide" Target="slides/slide3566.xml"/><Relationship Id="rId3774" Type="http://schemas.openxmlformats.org/officeDocument/2006/relationships/slide" Target="slides/slide3773.xml"/><Relationship Id="rId3981" Type="http://schemas.openxmlformats.org/officeDocument/2006/relationships/slide" Target="slides/slide3980.xml"/><Relationship Id="rId488" Type="http://schemas.openxmlformats.org/officeDocument/2006/relationships/slide" Target="slides/slide487.xml"/><Relationship Id="rId695" Type="http://schemas.openxmlformats.org/officeDocument/2006/relationships/slide" Target="slides/slide694.xml"/><Relationship Id="rId2169" Type="http://schemas.openxmlformats.org/officeDocument/2006/relationships/slide" Target="slides/slide2168.xml"/><Relationship Id="rId2376" Type="http://schemas.openxmlformats.org/officeDocument/2006/relationships/slide" Target="slides/slide2375.xml"/><Relationship Id="rId2583" Type="http://schemas.openxmlformats.org/officeDocument/2006/relationships/slide" Target="slides/slide2582.xml"/><Relationship Id="rId2790" Type="http://schemas.openxmlformats.org/officeDocument/2006/relationships/slide" Target="slides/slide2789.xml"/><Relationship Id="rId3427" Type="http://schemas.openxmlformats.org/officeDocument/2006/relationships/slide" Target="slides/slide3426.xml"/><Relationship Id="rId3634" Type="http://schemas.openxmlformats.org/officeDocument/2006/relationships/slide" Target="slides/slide3633.xml"/><Relationship Id="rId3841" Type="http://schemas.openxmlformats.org/officeDocument/2006/relationships/slide" Target="slides/slide3840.xml"/><Relationship Id="rId348" Type="http://schemas.openxmlformats.org/officeDocument/2006/relationships/slide" Target="slides/slide347.xml"/><Relationship Id="rId555" Type="http://schemas.openxmlformats.org/officeDocument/2006/relationships/slide" Target="slides/slide554.xml"/><Relationship Id="rId762" Type="http://schemas.openxmlformats.org/officeDocument/2006/relationships/slide" Target="slides/slide761.xml"/><Relationship Id="rId1185" Type="http://schemas.openxmlformats.org/officeDocument/2006/relationships/slide" Target="slides/slide1184.xml"/><Relationship Id="rId1392" Type="http://schemas.openxmlformats.org/officeDocument/2006/relationships/slide" Target="slides/slide1391.xml"/><Relationship Id="rId2029" Type="http://schemas.openxmlformats.org/officeDocument/2006/relationships/slide" Target="slides/slide2028.xml"/><Relationship Id="rId2236" Type="http://schemas.openxmlformats.org/officeDocument/2006/relationships/slide" Target="slides/slide2235.xml"/><Relationship Id="rId2443" Type="http://schemas.openxmlformats.org/officeDocument/2006/relationships/slide" Target="slides/slide2442.xml"/><Relationship Id="rId2650" Type="http://schemas.openxmlformats.org/officeDocument/2006/relationships/slide" Target="slides/slide2649.xml"/><Relationship Id="rId3701" Type="http://schemas.openxmlformats.org/officeDocument/2006/relationships/slide" Target="slides/slide3700.xml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622" Type="http://schemas.openxmlformats.org/officeDocument/2006/relationships/slide" Target="slides/slide621.xml"/><Relationship Id="rId1045" Type="http://schemas.openxmlformats.org/officeDocument/2006/relationships/slide" Target="slides/slide1044.xml"/><Relationship Id="rId1252" Type="http://schemas.openxmlformats.org/officeDocument/2006/relationships/slide" Target="slides/slide1251.xml"/><Relationship Id="rId2303" Type="http://schemas.openxmlformats.org/officeDocument/2006/relationships/slide" Target="slides/slide2302.xml"/><Relationship Id="rId2510" Type="http://schemas.openxmlformats.org/officeDocument/2006/relationships/slide" Target="slides/slide2509.xml"/><Relationship Id="rId1112" Type="http://schemas.openxmlformats.org/officeDocument/2006/relationships/slide" Target="slides/slide1111.xml"/><Relationship Id="rId4268" Type="http://schemas.openxmlformats.org/officeDocument/2006/relationships/slide" Target="slides/slide4267.xml"/><Relationship Id="rId3077" Type="http://schemas.openxmlformats.org/officeDocument/2006/relationships/slide" Target="slides/slide3076.xml"/><Relationship Id="rId3284" Type="http://schemas.openxmlformats.org/officeDocument/2006/relationships/slide" Target="slides/slide3283.xml"/><Relationship Id="rId4128" Type="http://schemas.openxmlformats.org/officeDocument/2006/relationships/slide" Target="slides/slide4127.xml"/><Relationship Id="rId1929" Type="http://schemas.openxmlformats.org/officeDocument/2006/relationships/slide" Target="slides/slide1928.xml"/><Relationship Id="rId2093" Type="http://schemas.openxmlformats.org/officeDocument/2006/relationships/slide" Target="slides/slide2092.xml"/><Relationship Id="rId3491" Type="http://schemas.openxmlformats.org/officeDocument/2006/relationships/slide" Target="slides/slide3490.xml"/><Relationship Id="rId4335" Type="http://schemas.openxmlformats.org/officeDocument/2006/relationships/slide" Target="slides/slide4334.xml"/><Relationship Id="rId3144" Type="http://schemas.openxmlformats.org/officeDocument/2006/relationships/slide" Target="slides/slide3143.xml"/><Relationship Id="rId3351" Type="http://schemas.openxmlformats.org/officeDocument/2006/relationships/slide" Target="slides/slide3350.xml"/><Relationship Id="rId272" Type="http://schemas.openxmlformats.org/officeDocument/2006/relationships/slide" Target="slides/slide271.xml"/><Relationship Id="rId2160" Type="http://schemas.openxmlformats.org/officeDocument/2006/relationships/slide" Target="slides/slide2159.xml"/><Relationship Id="rId3004" Type="http://schemas.openxmlformats.org/officeDocument/2006/relationships/slide" Target="slides/slide3003.xml"/><Relationship Id="rId3211" Type="http://schemas.openxmlformats.org/officeDocument/2006/relationships/slide" Target="slides/slide3210.xml"/><Relationship Id="rId132" Type="http://schemas.openxmlformats.org/officeDocument/2006/relationships/slide" Target="slides/slide131.xml"/><Relationship Id="rId2020" Type="http://schemas.openxmlformats.org/officeDocument/2006/relationships/slide" Target="slides/slide2019.xml"/><Relationship Id="rId1579" Type="http://schemas.openxmlformats.org/officeDocument/2006/relationships/slide" Target="slides/slide1578.xml"/><Relationship Id="rId2977" Type="http://schemas.openxmlformats.org/officeDocument/2006/relationships/slide" Target="slides/slide2976.xml"/><Relationship Id="rId4192" Type="http://schemas.openxmlformats.org/officeDocument/2006/relationships/slide" Target="slides/slide4191.xml"/><Relationship Id="rId949" Type="http://schemas.openxmlformats.org/officeDocument/2006/relationships/slide" Target="slides/slide948.xml"/><Relationship Id="rId1786" Type="http://schemas.openxmlformats.org/officeDocument/2006/relationships/slide" Target="slides/slide1785.xml"/><Relationship Id="rId1993" Type="http://schemas.openxmlformats.org/officeDocument/2006/relationships/slide" Target="slides/slide1992.xml"/><Relationship Id="rId2837" Type="http://schemas.openxmlformats.org/officeDocument/2006/relationships/slide" Target="slides/slide2836.xml"/><Relationship Id="rId4052" Type="http://schemas.openxmlformats.org/officeDocument/2006/relationships/slide" Target="slides/slide4051.xml"/><Relationship Id="rId78" Type="http://schemas.openxmlformats.org/officeDocument/2006/relationships/slide" Target="slides/slide77.xml"/><Relationship Id="rId809" Type="http://schemas.openxmlformats.org/officeDocument/2006/relationships/slide" Target="slides/slide808.xml"/><Relationship Id="rId1439" Type="http://schemas.openxmlformats.org/officeDocument/2006/relationships/slide" Target="slides/slide1438.xml"/><Relationship Id="rId1646" Type="http://schemas.openxmlformats.org/officeDocument/2006/relationships/slide" Target="slides/slide1645.xml"/><Relationship Id="rId1853" Type="http://schemas.openxmlformats.org/officeDocument/2006/relationships/slide" Target="slides/slide1852.xml"/><Relationship Id="rId2904" Type="http://schemas.openxmlformats.org/officeDocument/2006/relationships/slide" Target="slides/slide2903.xml"/><Relationship Id="rId1506" Type="http://schemas.openxmlformats.org/officeDocument/2006/relationships/slide" Target="slides/slide1505.xml"/><Relationship Id="rId1713" Type="http://schemas.openxmlformats.org/officeDocument/2006/relationships/slide" Target="slides/slide1712.xml"/><Relationship Id="rId1920" Type="http://schemas.openxmlformats.org/officeDocument/2006/relationships/slide" Target="slides/slide1919.xml"/><Relationship Id="rId3678" Type="http://schemas.openxmlformats.org/officeDocument/2006/relationships/slide" Target="slides/slide3677.xml"/><Relationship Id="rId3885" Type="http://schemas.openxmlformats.org/officeDocument/2006/relationships/slide" Target="slides/slide3884.xml"/><Relationship Id="rId599" Type="http://schemas.openxmlformats.org/officeDocument/2006/relationships/slide" Target="slides/slide598.xml"/><Relationship Id="rId2487" Type="http://schemas.openxmlformats.org/officeDocument/2006/relationships/slide" Target="slides/slide2486.xml"/><Relationship Id="rId2694" Type="http://schemas.openxmlformats.org/officeDocument/2006/relationships/slide" Target="slides/slide2693.xml"/><Relationship Id="rId3538" Type="http://schemas.openxmlformats.org/officeDocument/2006/relationships/slide" Target="slides/slide3537.xml"/><Relationship Id="rId3745" Type="http://schemas.openxmlformats.org/officeDocument/2006/relationships/slide" Target="slides/slide3744.xml"/><Relationship Id="rId459" Type="http://schemas.openxmlformats.org/officeDocument/2006/relationships/slide" Target="slides/slide458.xml"/><Relationship Id="rId666" Type="http://schemas.openxmlformats.org/officeDocument/2006/relationships/slide" Target="slides/slide665.xml"/><Relationship Id="rId873" Type="http://schemas.openxmlformats.org/officeDocument/2006/relationships/slide" Target="slides/slide872.xml"/><Relationship Id="rId1089" Type="http://schemas.openxmlformats.org/officeDocument/2006/relationships/slide" Target="slides/slide1088.xml"/><Relationship Id="rId1296" Type="http://schemas.openxmlformats.org/officeDocument/2006/relationships/slide" Target="slides/slide1295.xml"/><Relationship Id="rId2347" Type="http://schemas.openxmlformats.org/officeDocument/2006/relationships/slide" Target="slides/slide2346.xml"/><Relationship Id="rId2554" Type="http://schemas.openxmlformats.org/officeDocument/2006/relationships/slide" Target="slides/slide2553.xml"/><Relationship Id="rId3952" Type="http://schemas.openxmlformats.org/officeDocument/2006/relationships/slide" Target="slides/slide3951.xml"/><Relationship Id="rId319" Type="http://schemas.openxmlformats.org/officeDocument/2006/relationships/slide" Target="slides/slide318.xml"/><Relationship Id="rId526" Type="http://schemas.openxmlformats.org/officeDocument/2006/relationships/slide" Target="slides/slide525.xml"/><Relationship Id="rId1156" Type="http://schemas.openxmlformats.org/officeDocument/2006/relationships/slide" Target="slides/slide1155.xml"/><Relationship Id="rId1363" Type="http://schemas.openxmlformats.org/officeDocument/2006/relationships/slide" Target="slides/slide1362.xml"/><Relationship Id="rId2207" Type="http://schemas.openxmlformats.org/officeDocument/2006/relationships/slide" Target="slides/slide2206.xml"/><Relationship Id="rId2761" Type="http://schemas.openxmlformats.org/officeDocument/2006/relationships/slide" Target="slides/slide2760.xml"/><Relationship Id="rId3605" Type="http://schemas.openxmlformats.org/officeDocument/2006/relationships/slide" Target="slides/slide3604.xml"/><Relationship Id="rId3812" Type="http://schemas.openxmlformats.org/officeDocument/2006/relationships/slide" Target="slides/slide3811.xml"/><Relationship Id="rId733" Type="http://schemas.openxmlformats.org/officeDocument/2006/relationships/slide" Target="slides/slide732.xml"/><Relationship Id="rId940" Type="http://schemas.openxmlformats.org/officeDocument/2006/relationships/slide" Target="slides/slide939.xml"/><Relationship Id="rId1016" Type="http://schemas.openxmlformats.org/officeDocument/2006/relationships/slide" Target="slides/slide1015.xml"/><Relationship Id="rId1570" Type="http://schemas.openxmlformats.org/officeDocument/2006/relationships/slide" Target="slides/slide1569.xml"/><Relationship Id="rId2414" Type="http://schemas.openxmlformats.org/officeDocument/2006/relationships/slide" Target="slides/slide2413.xml"/><Relationship Id="rId2621" Type="http://schemas.openxmlformats.org/officeDocument/2006/relationships/slide" Target="slides/slide2620.xml"/><Relationship Id="rId800" Type="http://schemas.openxmlformats.org/officeDocument/2006/relationships/slide" Target="slides/slide799.xml"/><Relationship Id="rId1223" Type="http://schemas.openxmlformats.org/officeDocument/2006/relationships/slide" Target="slides/slide1222.xml"/><Relationship Id="rId1430" Type="http://schemas.openxmlformats.org/officeDocument/2006/relationships/slide" Target="slides/slide1429.xml"/><Relationship Id="rId4379" Type="http://schemas.openxmlformats.org/officeDocument/2006/relationships/slide" Target="slides/slide4378.xml"/><Relationship Id="rId3188" Type="http://schemas.openxmlformats.org/officeDocument/2006/relationships/slide" Target="slides/slide3187.xml"/><Relationship Id="rId3395" Type="http://schemas.openxmlformats.org/officeDocument/2006/relationships/slide" Target="slides/slide3394.xml"/><Relationship Id="rId4239" Type="http://schemas.openxmlformats.org/officeDocument/2006/relationships/slide" Target="slides/slide4238.xml"/><Relationship Id="rId3048" Type="http://schemas.openxmlformats.org/officeDocument/2006/relationships/slide" Target="slides/slide3047.xml"/><Relationship Id="rId3255" Type="http://schemas.openxmlformats.org/officeDocument/2006/relationships/slide" Target="slides/slide3254.xml"/><Relationship Id="rId3462" Type="http://schemas.openxmlformats.org/officeDocument/2006/relationships/slide" Target="slides/slide3461.xml"/><Relationship Id="rId4306" Type="http://schemas.openxmlformats.org/officeDocument/2006/relationships/slide" Target="slides/slide4305.xml"/><Relationship Id="rId176" Type="http://schemas.openxmlformats.org/officeDocument/2006/relationships/slide" Target="slides/slide175.xml"/><Relationship Id="rId383" Type="http://schemas.openxmlformats.org/officeDocument/2006/relationships/slide" Target="slides/slide382.xml"/><Relationship Id="rId590" Type="http://schemas.openxmlformats.org/officeDocument/2006/relationships/slide" Target="slides/slide589.xml"/><Relationship Id="rId2064" Type="http://schemas.openxmlformats.org/officeDocument/2006/relationships/slide" Target="slides/slide2063.xml"/><Relationship Id="rId2271" Type="http://schemas.openxmlformats.org/officeDocument/2006/relationships/slide" Target="slides/slide2270.xml"/><Relationship Id="rId3115" Type="http://schemas.openxmlformats.org/officeDocument/2006/relationships/slide" Target="slides/slide3114.xml"/><Relationship Id="rId3322" Type="http://schemas.openxmlformats.org/officeDocument/2006/relationships/slide" Target="slides/slide3321.xml"/><Relationship Id="rId243" Type="http://schemas.openxmlformats.org/officeDocument/2006/relationships/slide" Target="slides/slide242.xml"/><Relationship Id="rId450" Type="http://schemas.openxmlformats.org/officeDocument/2006/relationships/slide" Target="slides/slide449.xml"/><Relationship Id="rId1080" Type="http://schemas.openxmlformats.org/officeDocument/2006/relationships/slide" Target="slides/slide1079.xml"/><Relationship Id="rId2131" Type="http://schemas.openxmlformats.org/officeDocument/2006/relationships/slide" Target="slides/slide2130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4096" Type="http://schemas.openxmlformats.org/officeDocument/2006/relationships/slide" Target="slides/slide4095.xml"/><Relationship Id="rId1897" Type="http://schemas.openxmlformats.org/officeDocument/2006/relationships/slide" Target="slides/slide1896.xml"/><Relationship Id="rId2948" Type="http://schemas.openxmlformats.org/officeDocument/2006/relationships/slide" Target="slides/slide2947.xml"/><Relationship Id="rId1757" Type="http://schemas.openxmlformats.org/officeDocument/2006/relationships/slide" Target="slides/slide1756.xml"/><Relationship Id="rId1964" Type="http://schemas.openxmlformats.org/officeDocument/2006/relationships/slide" Target="slides/slide1963.xml"/><Relationship Id="rId2808" Type="http://schemas.openxmlformats.org/officeDocument/2006/relationships/slide" Target="slides/slide2807.xml"/><Relationship Id="rId4163" Type="http://schemas.openxmlformats.org/officeDocument/2006/relationships/slide" Target="slides/slide4162.xml"/><Relationship Id="rId4370" Type="http://schemas.openxmlformats.org/officeDocument/2006/relationships/slide" Target="slides/slide4369.xml"/><Relationship Id="rId49" Type="http://schemas.openxmlformats.org/officeDocument/2006/relationships/slide" Target="slides/slide48.xml"/><Relationship Id="rId1617" Type="http://schemas.openxmlformats.org/officeDocument/2006/relationships/slide" Target="slides/slide1616.xml"/><Relationship Id="rId1824" Type="http://schemas.openxmlformats.org/officeDocument/2006/relationships/slide" Target="slides/slide1823.xml"/><Relationship Id="rId4023" Type="http://schemas.openxmlformats.org/officeDocument/2006/relationships/slide" Target="slides/slide4022.xml"/><Relationship Id="rId4230" Type="http://schemas.openxmlformats.org/officeDocument/2006/relationships/slide" Target="slides/slide4229.xml"/><Relationship Id="rId3789" Type="http://schemas.openxmlformats.org/officeDocument/2006/relationships/slide" Target="slides/slide3788.xml"/><Relationship Id="rId2598" Type="http://schemas.openxmlformats.org/officeDocument/2006/relationships/slide" Target="slides/slide2597.xml"/><Relationship Id="rId3996" Type="http://schemas.openxmlformats.org/officeDocument/2006/relationships/slide" Target="slides/slide3995.xml"/><Relationship Id="rId3649" Type="http://schemas.openxmlformats.org/officeDocument/2006/relationships/slide" Target="slides/slide3648.xml"/><Relationship Id="rId3856" Type="http://schemas.openxmlformats.org/officeDocument/2006/relationships/slide" Target="slides/slide3855.xml"/><Relationship Id="rId777" Type="http://schemas.openxmlformats.org/officeDocument/2006/relationships/slide" Target="slides/slide776.xml"/><Relationship Id="rId984" Type="http://schemas.openxmlformats.org/officeDocument/2006/relationships/slide" Target="slides/slide983.xml"/><Relationship Id="rId2458" Type="http://schemas.openxmlformats.org/officeDocument/2006/relationships/slide" Target="slides/slide2457.xml"/><Relationship Id="rId2665" Type="http://schemas.openxmlformats.org/officeDocument/2006/relationships/slide" Target="slides/slide2664.xml"/><Relationship Id="rId2872" Type="http://schemas.openxmlformats.org/officeDocument/2006/relationships/slide" Target="slides/slide2871.xml"/><Relationship Id="rId3509" Type="http://schemas.openxmlformats.org/officeDocument/2006/relationships/slide" Target="slides/slide3508.xml"/><Relationship Id="rId3716" Type="http://schemas.openxmlformats.org/officeDocument/2006/relationships/slide" Target="slides/slide3715.xml"/><Relationship Id="rId3923" Type="http://schemas.openxmlformats.org/officeDocument/2006/relationships/slide" Target="slides/slide3922.xml"/><Relationship Id="rId637" Type="http://schemas.openxmlformats.org/officeDocument/2006/relationships/slide" Target="slides/slide636.xml"/><Relationship Id="rId844" Type="http://schemas.openxmlformats.org/officeDocument/2006/relationships/slide" Target="slides/slide843.xml"/><Relationship Id="rId1267" Type="http://schemas.openxmlformats.org/officeDocument/2006/relationships/slide" Target="slides/slide1266.xml"/><Relationship Id="rId1474" Type="http://schemas.openxmlformats.org/officeDocument/2006/relationships/slide" Target="slides/slide1473.xml"/><Relationship Id="rId1681" Type="http://schemas.openxmlformats.org/officeDocument/2006/relationships/slide" Target="slides/slide1680.xml"/><Relationship Id="rId2318" Type="http://schemas.openxmlformats.org/officeDocument/2006/relationships/slide" Target="slides/slide2317.xml"/><Relationship Id="rId2525" Type="http://schemas.openxmlformats.org/officeDocument/2006/relationships/slide" Target="slides/slide2524.xml"/><Relationship Id="rId2732" Type="http://schemas.openxmlformats.org/officeDocument/2006/relationships/slide" Target="slides/slide2731.xml"/><Relationship Id="rId704" Type="http://schemas.openxmlformats.org/officeDocument/2006/relationships/slide" Target="slides/slide703.xml"/><Relationship Id="rId911" Type="http://schemas.openxmlformats.org/officeDocument/2006/relationships/slide" Target="slides/slide910.xml"/><Relationship Id="rId1127" Type="http://schemas.openxmlformats.org/officeDocument/2006/relationships/slide" Target="slides/slide1126.xml"/><Relationship Id="rId1334" Type="http://schemas.openxmlformats.org/officeDocument/2006/relationships/slide" Target="slides/slide1333.xml"/><Relationship Id="rId1541" Type="http://schemas.openxmlformats.org/officeDocument/2006/relationships/slide" Target="slides/slide1540.xml"/><Relationship Id="rId40" Type="http://schemas.openxmlformats.org/officeDocument/2006/relationships/slide" Target="slides/slide39.xml"/><Relationship Id="rId1401" Type="http://schemas.openxmlformats.org/officeDocument/2006/relationships/slide" Target="slides/slide1400.xml"/><Relationship Id="rId3299" Type="http://schemas.openxmlformats.org/officeDocument/2006/relationships/slide" Target="slides/slide3298.xml"/><Relationship Id="rId3159" Type="http://schemas.openxmlformats.org/officeDocument/2006/relationships/slide" Target="slides/slide3158.xml"/><Relationship Id="rId3366" Type="http://schemas.openxmlformats.org/officeDocument/2006/relationships/slide" Target="slides/slide3365.xml"/><Relationship Id="rId3573" Type="http://schemas.openxmlformats.org/officeDocument/2006/relationships/slide" Target="slides/slide3572.xml"/><Relationship Id="rId287" Type="http://schemas.openxmlformats.org/officeDocument/2006/relationships/slide" Target="slides/slide286.xml"/><Relationship Id="rId494" Type="http://schemas.openxmlformats.org/officeDocument/2006/relationships/slide" Target="slides/slide493.xml"/><Relationship Id="rId2175" Type="http://schemas.openxmlformats.org/officeDocument/2006/relationships/slide" Target="slides/slide2174.xml"/><Relationship Id="rId2382" Type="http://schemas.openxmlformats.org/officeDocument/2006/relationships/slide" Target="slides/slide2381.xml"/><Relationship Id="rId3019" Type="http://schemas.openxmlformats.org/officeDocument/2006/relationships/slide" Target="slides/slide3018.xml"/><Relationship Id="rId3226" Type="http://schemas.openxmlformats.org/officeDocument/2006/relationships/slide" Target="slides/slide3225.xml"/><Relationship Id="rId3780" Type="http://schemas.openxmlformats.org/officeDocument/2006/relationships/slide" Target="slides/slide3779.xml"/><Relationship Id="rId147" Type="http://schemas.openxmlformats.org/officeDocument/2006/relationships/slide" Target="slides/slide146.xml"/><Relationship Id="rId354" Type="http://schemas.openxmlformats.org/officeDocument/2006/relationships/slide" Target="slides/slide353.xml"/><Relationship Id="rId1191" Type="http://schemas.openxmlformats.org/officeDocument/2006/relationships/slide" Target="slides/slide1190.xml"/><Relationship Id="rId2035" Type="http://schemas.openxmlformats.org/officeDocument/2006/relationships/slide" Target="slides/slide2034.xml"/><Relationship Id="rId3433" Type="http://schemas.openxmlformats.org/officeDocument/2006/relationships/slide" Target="slides/slide3432.xml"/><Relationship Id="rId3640" Type="http://schemas.openxmlformats.org/officeDocument/2006/relationships/slide" Target="slides/slide3639.xml"/><Relationship Id="rId561" Type="http://schemas.openxmlformats.org/officeDocument/2006/relationships/slide" Target="slides/slide560.xml"/><Relationship Id="rId2242" Type="http://schemas.openxmlformats.org/officeDocument/2006/relationships/slide" Target="slides/slide2241.xml"/><Relationship Id="rId3500" Type="http://schemas.openxmlformats.org/officeDocument/2006/relationships/slide" Target="slides/slide3499.xml"/><Relationship Id="rId214" Type="http://schemas.openxmlformats.org/officeDocument/2006/relationships/slide" Target="slides/slide213.xml"/><Relationship Id="rId421" Type="http://schemas.openxmlformats.org/officeDocument/2006/relationships/slide" Target="slides/slide420.xml"/><Relationship Id="rId1051" Type="http://schemas.openxmlformats.org/officeDocument/2006/relationships/slide" Target="slides/slide1050.xml"/><Relationship Id="rId2102" Type="http://schemas.openxmlformats.org/officeDocument/2006/relationships/slide" Target="slides/slide2101.xml"/><Relationship Id="rId1868" Type="http://schemas.openxmlformats.org/officeDocument/2006/relationships/slide" Target="slides/slide1867.xml"/><Relationship Id="rId4067" Type="http://schemas.openxmlformats.org/officeDocument/2006/relationships/slide" Target="slides/slide4066.xml"/><Relationship Id="rId4274" Type="http://schemas.openxmlformats.org/officeDocument/2006/relationships/slide" Target="slides/slide4273.xml"/><Relationship Id="rId2919" Type="http://schemas.openxmlformats.org/officeDocument/2006/relationships/slide" Target="slides/slide2918.xml"/><Relationship Id="rId3083" Type="http://schemas.openxmlformats.org/officeDocument/2006/relationships/slide" Target="slides/slide3082.xml"/><Relationship Id="rId3290" Type="http://schemas.openxmlformats.org/officeDocument/2006/relationships/slide" Target="slides/slide3289.xml"/><Relationship Id="rId4134" Type="http://schemas.openxmlformats.org/officeDocument/2006/relationships/slide" Target="slides/slide4133.xml"/><Relationship Id="rId4341" Type="http://schemas.openxmlformats.org/officeDocument/2006/relationships/slide" Target="slides/slide4340.xml"/><Relationship Id="rId1728" Type="http://schemas.openxmlformats.org/officeDocument/2006/relationships/slide" Target="slides/slide1727.xml"/><Relationship Id="rId1935" Type="http://schemas.openxmlformats.org/officeDocument/2006/relationships/slide" Target="slides/slide1934.xml"/><Relationship Id="rId3150" Type="http://schemas.openxmlformats.org/officeDocument/2006/relationships/slide" Target="slides/slide3149.xml"/><Relationship Id="rId4201" Type="http://schemas.openxmlformats.org/officeDocument/2006/relationships/slide" Target="slides/slide4200.xml"/><Relationship Id="rId3010" Type="http://schemas.openxmlformats.org/officeDocument/2006/relationships/slide" Target="slides/slide3009.xml"/><Relationship Id="rId3967" Type="http://schemas.openxmlformats.org/officeDocument/2006/relationships/slide" Target="slides/slide3966.xml"/><Relationship Id="rId4" Type="http://schemas.openxmlformats.org/officeDocument/2006/relationships/slide" Target="slides/slide3.xml"/><Relationship Id="rId888" Type="http://schemas.openxmlformats.org/officeDocument/2006/relationships/slide" Target="slides/slide887.xml"/><Relationship Id="rId2569" Type="http://schemas.openxmlformats.org/officeDocument/2006/relationships/slide" Target="slides/slide2568.xml"/><Relationship Id="rId2776" Type="http://schemas.openxmlformats.org/officeDocument/2006/relationships/slide" Target="slides/slide2775.xml"/><Relationship Id="rId2983" Type="http://schemas.openxmlformats.org/officeDocument/2006/relationships/slide" Target="slides/slide2982.xml"/><Relationship Id="rId3827" Type="http://schemas.openxmlformats.org/officeDocument/2006/relationships/slide" Target="slides/slide3826.xml"/><Relationship Id="rId748" Type="http://schemas.openxmlformats.org/officeDocument/2006/relationships/slide" Target="slides/slide747.xml"/><Relationship Id="rId955" Type="http://schemas.openxmlformats.org/officeDocument/2006/relationships/slide" Target="slides/slide954.xml"/><Relationship Id="rId1378" Type="http://schemas.openxmlformats.org/officeDocument/2006/relationships/slide" Target="slides/slide1377.xml"/><Relationship Id="rId1585" Type="http://schemas.openxmlformats.org/officeDocument/2006/relationships/slide" Target="slides/slide1584.xml"/><Relationship Id="rId1792" Type="http://schemas.openxmlformats.org/officeDocument/2006/relationships/slide" Target="slides/slide1791.xml"/><Relationship Id="rId2429" Type="http://schemas.openxmlformats.org/officeDocument/2006/relationships/slide" Target="slides/slide2428.xml"/><Relationship Id="rId2636" Type="http://schemas.openxmlformats.org/officeDocument/2006/relationships/slide" Target="slides/slide2635.xml"/><Relationship Id="rId2843" Type="http://schemas.openxmlformats.org/officeDocument/2006/relationships/slide" Target="slides/slide2842.xml"/><Relationship Id="rId84" Type="http://schemas.openxmlformats.org/officeDocument/2006/relationships/slide" Target="slides/slide83.xml"/><Relationship Id="rId608" Type="http://schemas.openxmlformats.org/officeDocument/2006/relationships/slide" Target="slides/slide607.xml"/><Relationship Id="rId815" Type="http://schemas.openxmlformats.org/officeDocument/2006/relationships/slide" Target="slides/slide814.xml"/><Relationship Id="rId1238" Type="http://schemas.openxmlformats.org/officeDocument/2006/relationships/slide" Target="slides/slide1237.xml"/><Relationship Id="rId1445" Type="http://schemas.openxmlformats.org/officeDocument/2006/relationships/slide" Target="slides/slide1444.xml"/><Relationship Id="rId1652" Type="http://schemas.openxmlformats.org/officeDocument/2006/relationships/slide" Target="slides/slide1651.xml"/><Relationship Id="rId1305" Type="http://schemas.openxmlformats.org/officeDocument/2006/relationships/slide" Target="slides/slide1304.xml"/><Relationship Id="rId2703" Type="http://schemas.openxmlformats.org/officeDocument/2006/relationships/slide" Target="slides/slide2702.xml"/><Relationship Id="rId2910" Type="http://schemas.openxmlformats.org/officeDocument/2006/relationships/slide" Target="slides/slide2909.xml"/><Relationship Id="rId1512" Type="http://schemas.openxmlformats.org/officeDocument/2006/relationships/slide" Target="slides/slide1511.xml"/><Relationship Id="rId11" Type="http://schemas.openxmlformats.org/officeDocument/2006/relationships/slide" Target="slides/slide10.xml"/><Relationship Id="rId398" Type="http://schemas.openxmlformats.org/officeDocument/2006/relationships/slide" Target="slides/slide397.xml"/><Relationship Id="rId2079" Type="http://schemas.openxmlformats.org/officeDocument/2006/relationships/slide" Target="slides/slide2078.xml"/><Relationship Id="rId3477" Type="http://schemas.openxmlformats.org/officeDocument/2006/relationships/slide" Target="slides/slide3476.xml"/><Relationship Id="rId3684" Type="http://schemas.openxmlformats.org/officeDocument/2006/relationships/slide" Target="slides/slide3683.xml"/><Relationship Id="rId3891" Type="http://schemas.openxmlformats.org/officeDocument/2006/relationships/slide" Target="slides/slide3890.xml"/><Relationship Id="rId2286" Type="http://schemas.openxmlformats.org/officeDocument/2006/relationships/slide" Target="slides/slide2285.xml"/><Relationship Id="rId2493" Type="http://schemas.openxmlformats.org/officeDocument/2006/relationships/slide" Target="slides/slide2492.xml"/><Relationship Id="rId3337" Type="http://schemas.openxmlformats.org/officeDocument/2006/relationships/slide" Target="slides/slide3336.xml"/><Relationship Id="rId3544" Type="http://schemas.openxmlformats.org/officeDocument/2006/relationships/slide" Target="slides/slide3543.xml"/><Relationship Id="rId3751" Type="http://schemas.openxmlformats.org/officeDocument/2006/relationships/slide" Target="slides/slide3750.xml"/><Relationship Id="rId258" Type="http://schemas.openxmlformats.org/officeDocument/2006/relationships/slide" Target="slides/slide257.xml"/><Relationship Id="rId465" Type="http://schemas.openxmlformats.org/officeDocument/2006/relationships/slide" Target="slides/slide464.xml"/><Relationship Id="rId672" Type="http://schemas.openxmlformats.org/officeDocument/2006/relationships/slide" Target="slides/slide671.xml"/><Relationship Id="rId1095" Type="http://schemas.openxmlformats.org/officeDocument/2006/relationships/slide" Target="slides/slide1094.xml"/><Relationship Id="rId2146" Type="http://schemas.openxmlformats.org/officeDocument/2006/relationships/slide" Target="slides/slide2145.xml"/><Relationship Id="rId2353" Type="http://schemas.openxmlformats.org/officeDocument/2006/relationships/slide" Target="slides/slide2352.xml"/><Relationship Id="rId2560" Type="http://schemas.openxmlformats.org/officeDocument/2006/relationships/slide" Target="slides/slide2559.xml"/><Relationship Id="rId3404" Type="http://schemas.openxmlformats.org/officeDocument/2006/relationships/slide" Target="slides/slide3403.xml"/><Relationship Id="rId3611" Type="http://schemas.openxmlformats.org/officeDocument/2006/relationships/slide" Target="slides/slide3610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532" Type="http://schemas.openxmlformats.org/officeDocument/2006/relationships/slide" Target="slides/slide531.xml"/><Relationship Id="rId1162" Type="http://schemas.openxmlformats.org/officeDocument/2006/relationships/slide" Target="slides/slide1161.xml"/><Relationship Id="rId2006" Type="http://schemas.openxmlformats.org/officeDocument/2006/relationships/slide" Target="slides/slide2005.xml"/><Relationship Id="rId2213" Type="http://schemas.openxmlformats.org/officeDocument/2006/relationships/slide" Target="slides/slide2212.xml"/><Relationship Id="rId2420" Type="http://schemas.openxmlformats.org/officeDocument/2006/relationships/slide" Target="slides/slide2419.xml"/><Relationship Id="rId1022" Type="http://schemas.openxmlformats.org/officeDocument/2006/relationships/slide" Target="slides/slide1021.xml"/><Relationship Id="rId4178" Type="http://schemas.openxmlformats.org/officeDocument/2006/relationships/slide" Target="slides/slide4177.xml"/><Relationship Id="rId4385" Type="http://schemas.openxmlformats.org/officeDocument/2006/relationships/tableStyles" Target="tableStyles.xml"/><Relationship Id="rId1979" Type="http://schemas.openxmlformats.org/officeDocument/2006/relationships/slide" Target="slides/slide1978.xml"/><Relationship Id="rId3194" Type="http://schemas.openxmlformats.org/officeDocument/2006/relationships/slide" Target="slides/slide3193.xml"/><Relationship Id="rId4038" Type="http://schemas.openxmlformats.org/officeDocument/2006/relationships/slide" Target="slides/slide4037.xml"/><Relationship Id="rId4245" Type="http://schemas.openxmlformats.org/officeDocument/2006/relationships/slide" Target="slides/slide4244.xml"/><Relationship Id="rId1839" Type="http://schemas.openxmlformats.org/officeDocument/2006/relationships/slide" Target="slides/slide1838.xml"/><Relationship Id="rId3054" Type="http://schemas.openxmlformats.org/officeDocument/2006/relationships/slide" Target="slides/slide3053.xml"/><Relationship Id="rId182" Type="http://schemas.openxmlformats.org/officeDocument/2006/relationships/slide" Target="slides/slide181.xml"/><Relationship Id="rId1906" Type="http://schemas.openxmlformats.org/officeDocument/2006/relationships/slide" Target="slides/slide1905.xml"/><Relationship Id="rId3261" Type="http://schemas.openxmlformats.org/officeDocument/2006/relationships/slide" Target="slides/slide3260.xml"/><Relationship Id="rId4105" Type="http://schemas.openxmlformats.org/officeDocument/2006/relationships/slide" Target="slides/slide4104.xml"/><Relationship Id="rId4312" Type="http://schemas.openxmlformats.org/officeDocument/2006/relationships/slide" Target="slides/slide4311.xml"/><Relationship Id="rId2070" Type="http://schemas.openxmlformats.org/officeDocument/2006/relationships/slide" Target="slides/slide2069.xml"/><Relationship Id="rId3121" Type="http://schemas.openxmlformats.org/officeDocument/2006/relationships/slide" Target="slides/slide3120.xml"/><Relationship Id="rId999" Type="http://schemas.openxmlformats.org/officeDocument/2006/relationships/slide" Target="slides/slide998.xml"/><Relationship Id="rId2887" Type="http://schemas.openxmlformats.org/officeDocument/2006/relationships/slide" Target="slides/slide2886.xml"/><Relationship Id="rId859" Type="http://schemas.openxmlformats.org/officeDocument/2006/relationships/slide" Target="slides/slide858.xml"/><Relationship Id="rId1489" Type="http://schemas.openxmlformats.org/officeDocument/2006/relationships/slide" Target="slides/slide1488.xml"/><Relationship Id="rId1696" Type="http://schemas.openxmlformats.org/officeDocument/2006/relationships/slide" Target="slides/slide1695.xml"/><Relationship Id="rId3938" Type="http://schemas.openxmlformats.org/officeDocument/2006/relationships/slide" Target="slides/slide3937.xml"/><Relationship Id="rId1349" Type="http://schemas.openxmlformats.org/officeDocument/2006/relationships/slide" Target="slides/slide1348.xml"/><Relationship Id="rId2747" Type="http://schemas.openxmlformats.org/officeDocument/2006/relationships/slide" Target="slides/slide2746.xml"/><Relationship Id="rId2954" Type="http://schemas.openxmlformats.org/officeDocument/2006/relationships/slide" Target="slides/slide2953.xml"/><Relationship Id="rId719" Type="http://schemas.openxmlformats.org/officeDocument/2006/relationships/slide" Target="slides/slide718.xml"/><Relationship Id="rId926" Type="http://schemas.openxmlformats.org/officeDocument/2006/relationships/slide" Target="slides/slide925.xml"/><Relationship Id="rId1556" Type="http://schemas.openxmlformats.org/officeDocument/2006/relationships/slide" Target="slides/slide1555.xml"/><Relationship Id="rId1763" Type="http://schemas.openxmlformats.org/officeDocument/2006/relationships/slide" Target="slides/slide1762.xml"/><Relationship Id="rId1970" Type="http://schemas.openxmlformats.org/officeDocument/2006/relationships/slide" Target="slides/slide1969.xml"/><Relationship Id="rId2607" Type="http://schemas.openxmlformats.org/officeDocument/2006/relationships/slide" Target="slides/slide2606.xml"/><Relationship Id="rId2814" Type="http://schemas.openxmlformats.org/officeDocument/2006/relationships/slide" Target="slides/slide2813.xml"/><Relationship Id="rId55" Type="http://schemas.openxmlformats.org/officeDocument/2006/relationships/slide" Target="slides/slide54.xml"/><Relationship Id="rId1209" Type="http://schemas.openxmlformats.org/officeDocument/2006/relationships/slide" Target="slides/slide1208.xml"/><Relationship Id="rId1416" Type="http://schemas.openxmlformats.org/officeDocument/2006/relationships/slide" Target="slides/slide1415.xml"/><Relationship Id="rId1623" Type="http://schemas.openxmlformats.org/officeDocument/2006/relationships/slide" Target="slides/slide1622.xml"/><Relationship Id="rId1830" Type="http://schemas.openxmlformats.org/officeDocument/2006/relationships/slide" Target="slides/slide1829.xml"/><Relationship Id="rId3588" Type="http://schemas.openxmlformats.org/officeDocument/2006/relationships/slide" Target="slides/slide3587.xml"/><Relationship Id="rId3795" Type="http://schemas.openxmlformats.org/officeDocument/2006/relationships/slide" Target="slides/slide3794.xml"/><Relationship Id="rId2397" Type="http://schemas.openxmlformats.org/officeDocument/2006/relationships/slide" Target="slides/slide2396.xml"/><Relationship Id="rId3448" Type="http://schemas.openxmlformats.org/officeDocument/2006/relationships/slide" Target="slides/slide3447.xml"/><Relationship Id="rId3655" Type="http://schemas.openxmlformats.org/officeDocument/2006/relationships/slide" Target="slides/slide3654.xml"/><Relationship Id="rId3862" Type="http://schemas.openxmlformats.org/officeDocument/2006/relationships/slide" Target="slides/slide3861.xml"/><Relationship Id="rId369" Type="http://schemas.openxmlformats.org/officeDocument/2006/relationships/slide" Target="slides/slide368.xml"/><Relationship Id="rId576" Type="http://schemas.openxmlformats.org/officeDocument/2006/relationships/slide" Target="slides/slide575.xml"/><Relationship Id="rId783" Type="http://schemas.openxmlformats.org/officeDocument/2006/relationships/slide" Target="slides/slide782.xml"/><Relationship Id="rId990" Type="http://schemas.openxmlformats.org/officeDocument/2006/relationships/slide" Target="slides/slide989.xml"/><Relationship Id="rId2257" Type="http://schemas.openxmlformats.org/officeDocument/2006/relationships/slide" Target="slides/slide2256.xml"/><Relationship Id="rId2464" Type="http://schemas.openxmlformats.org/officeDocument/2006/relationships/slide" Target="slides/slide2463.xml"/><Relationship Id="rId2671" Type="http://schemas.openxmlformats.org/officeDocument/2006/relationships/slide" Target="slides/slide2670.xml"/><Relationship Id="rId3308" Type="http://schemas.openxmlformats.org/officeDocument/2006/relationships/slide" Target="slides/slide3307.xml"/><Relationship Id="rId3515" Type="http://schemas.openxmlformats.org/officeDocument/2006/relationships/slide" Target="slides/slide3514.xml"/><Relationship Id="rId229" Type="http://schemas.openxmlformats.org/officeDocument/2006/relationships/slide" Target="slides/slide228.xml"/><Relationship Id="rId436" Type="http://schemas.openxmlformats.org/officeDocument/2006/relationships/slide" Target="slides/slide435.xml"/><Relationship Id="rId643" Type="http://schemas.openxmlformats.org/officeDocument/2006/relationships/slide" Target="slides/slide642.xml"/><Relationship Id="rId1066" Type="http://schemas.openxmlformats.org/officeDocument/2006/relationships/slide" Target="slides/slide1065.xml"/><Relationship Id="rId1273" Type="http://schemas.openxmlformats.org/officeDocument/2006/relationships/slide" Target="slides/slide1272.xml"/><Relationship Id="rId1480" Type="http://schemas.openxmlformats.org/officeDocument/2006/relationships/slide" Target="slides/slide1479.xml"/><Relationship Id="rId2117" Type="http://schemas.openxmlformats.org/officeDocument/2006/relationships/slide" Target="slides/slide2116.xml"/><Relationship Id="rId2324" Type="http://schemas.openxmlformats.org/officeDocument/2006/relationships/slide" Target="slides/slide2323.xml"/><Relationship Id="rId3722" Type="http://schemas.openxmlformats.org/officeDocument/2006/relationships/slide" Target="slides/slide3721.xml"/><Relationship Id="rId850" Type="http://schemas.openxmlformats.org/officeDocument/2006/relationships/slide" Target="slides/slide849.xml"/><Relationship Id="rId1133" Type="http://schemas.openxmlformats.org/officeDocument/2006/relationships/slide" Target="slides/slide1132.xml"/><Relationship Id="rId2531" Type="http://schemas.openxmlformats.org/officeDocument/2006/relationships/slide" Target="slides/slide2530.xml"/><Relationship Id="rId4289" Type="http://schemas.openxmlformats.org/officeDocument/2006/relationships/slide" Target="slides/slide4288.xml"/><Relationship Id="rId503" Type="http://schemas.openxmlformats.org/officeDocument/2006/relationships/slide" Target="slides/slide502.xml"/><Relationship Id="rId710" Type="http://schemas.openxmlformats.org/officeDocument/2006/relationships/slide" Target="slides/slide709.xml"/><Relationship Id="rId1340" Type="http://schemas.openxmlformats.org/officeDocument/2006/relationships/slide" Target="slides/slide1339.xml"/><Relationship Id="rId3098" Type="http://schemas.openxmlformats.org/officeDocument/2006/relationships/slide" Target="slides/slide3097.xml"/><Relationship Id="rId1200" Type="http://schemas.openxmlformats.org/officeDocument/2006/relationships/slide" Target="slides/slide1199.xml"/><Relationship Id="rId4149" Type="http://schemas.openxmlformats.org/officeDocument/2006/relationships/slide" Target="slides/slide4148.xml"/><Relationship Id="rId4356" Type="http://schemas.openxmlformats.org/officeDocument/2006/relationships/slide" Target="slides/slide4355.xml"/><Relationship Id="rId3165" Type="http://schemas.openxmlformats.org/officeDocument/2006/relationships/slide" Target="slides/slide3164.xml"/><Relationship Id="rId3372" Type="http://schemas.openxmlformats.org/officeDocument/2006/relationships/slide" Target="slides/slide3371.xml"/><Relationship Id="rId4009" Type="http://schemas.openxmlformats.org/officeDocument/2006/relationships/slide" Target="slides/slide4008.xml"/><Relationship Id="rId4216" Type="http://schemas.openxmlformats.org/officeDocument/2006/relationships/slide" Target="slides/slide4215.xml"/><Relationship Id="rId293" Type="http://schemas.openxmlformats.org/officeDocument/2006/relationships/slide" Target="slides/slide292.xml"/><Relationship Id="rId2181" Type="http://schemas.openxmlformats.org/officeDocument/2006/relationships/slide" Target="slides/slide2180.xml"/><Relationship Id="rId3025" Type="http://schemas.openxmlformats.org/officeDocument/2006/relationships/slide" Target="slides/slide3024.xml"/><Relationship Id="rId3232" Type="http://schemas.openxmlformats.org/officeDocument/2006/relationships/slide" Target="slides/slide3231.xml"/><Relationship Id="rId153" Type="http://schemas.openxmlformats.org/officeDocument/2006/relationships/slide" Target="slides/slide152.xml"/><Relationship Id="rId360" Type="http://schemas.openxmlformats.org/officeDocument/2006/relationships/slide" Target="slides/slide359.xml"/><Relationship Id="rId2041" Type="http://schemas.openxmlformats.org/officeDocument/2006/relationships/slide" Target="slides/slide2040.xml"/><Relationship Id="rId220" Type="http://schemas.openxmlformats.org/officeDocument/2006/relationships/slide" Target="slides/slide219.xml"/><Relationship Id="rId2998" Type="http://schemas.openxmlformats.org/officeDocument/2006/relationships/slide" Target="slides/slide2997.xml"/><Relationship Id="rId2858" Type="http://schemas.openxmlformats.org/officeDocument/2006/relationships/slide" Target="slides/slide2857.xml"/><Relationship Id="rId3909" Type="http://schemas.openxmlformats.org/officeDocument/2006/relationships/slide" Target="slides/slide3908.xml"/><Relationship Id="rId4073" Type="http://schemas.openxmlformats.org/officeDocument/2006/relationships/slide" Target="slides/slide4072.xml"/><Relationship Id="rId99" Type="http://schemas.openxmlformats.org/officeDocument/2006/relationships/slide" Target="slides/slide98.xml"/><Relationship Id="rId1667" Type="http://schemas.openxmlformats.org/officeDocument/2006/relationships/slide" Target="slides/slide1666.xml"/><Relationship Id="rId1874" Type="http://schemas.openxmlformats.org/officeDocument/2006/relationships/slide" Target="slides/slide1873.xml"/><Relationship Id="rId2718" Type="http://schemas.openxmlformats.org/officeDocument/2006/relationships/slide" Target="slides/slide2717.xml"/><Relationship Id="rId2925" Type="http://schemas.openxmlformats.org/officeDocument/2006/relationships/slide" Target="slides/slide2924.xml"/><Relationship Id="rId4280" Type="http://schemas.openxmlformats.org/officeDocument/2006/relationships/slide" Target="slides/slide4279.xml"/><Relationship Id="rId1527" Type="http://schemas.openxmlformats.org/officeDocument/2006/relationships/slide" Target="slides/slide1526.xml"/><Relationship Id="rId1734" Type="http://schemas.openxmlformats.org/officeDocument/2006/relationships/slide" Target="slides/slide1733.xml"/><Relationship Id="rId1941" Type="http://schemas.openxmlformats.org/officeDocument/2006/relationships/slide" Target="slides/slide1940.xml"/><Relationship Id="rId4140" Type="http://schemas.openxmlformats.org/officeDocument/2006/relationships/slide" Target="slides/slide4139.xml"/><Relationship Id="rId26" Type="http://schemas.openxmlformats.org/officeDocument/2006/relationships/slide" Target="slides/slide25.xml"/><Relationship Id="rId3699" Type="http://schemas.openxmlformats.org/officeDocument/2006/relationships/slide" Target="slides/slide3698.xml"/><Relationship Id="rId4000" Type="http://schemas.openxmlformats.org/officeDocument/2006/relationships/slide" Target="slides/slide3999.xml"/><Relationship Id="rId1801" Type="http://schemas.openxmlformats.org/officeDocument/2006/relationships/slide" Target="slides/slide1800.xml"/><Relationship Id="rId3559" Type="http://schemas.openxmlformats.org/officeDocument/2006/relationships/slide" Target="slides/slide3558.xml"/><Relationship Id="rId687" Type="http://schemas.openxmlformats.org/officeDocument/2006/relationships/slide" Target="slides/slide686.xml"/><Relationship Id="rId2368" Type="http://schemas.openxmlformats.org/officeDocument/2006/relationships/slide" Target="slides/slide2367.xml"/><Relationship Id="rId3766" Type="http://schemas.openxmlformats.org/officeDocument/2006/relationships/slide" Target="slides/slide3765.xml"/><Relationship Id="rId3973" Type="http://schemas.openxmlformats.org/officeDocument/2006/relationships/slide" Target="slides/slide3972.xml"/><Relationship Id="rId894" Type="http://schemas.openxmlformats.org/officeDocument/2006/relationships/slide" Target="slides/slide893.xml"/><Relationship Id="rId1177" Type="http://schemas.openxmlformats.org/officeDocument/2006/relationships/slide" Target="slides/slide1176.xml"/><Relationship Id="rId2575" Type="http://schemas.openxmlformats.org/officeDocument/2006/relationships/slide" Target="slides/slide2574.xml"/><Relationship Id="rId2782" Type="http://schemas.openxmlformats.org/officeDocument/2006/relationships/slide" Target="slides/slide2781.xml"/><Relationship Id="rId3419" Type="http://schemas.openxmlformats.org/officeDocument/2006/relationships/slide" Target="slides/slide3418.xml"/><Relationship Id="rId3626" Type="http://schemas.openxmlformats.org/officeDocument/2006/relationships/slide" Target="slides/slide3625.xml"/><Relationship Id="rId3833" Type="http://schemas.openxmlformats.org/officeDocument/2006/relationships/slide" Target="slides/slide3832.xml"/><Relationship Id="rId547" Type="http://schemas.openxmlformats.org/officeDocument/2006/relationships/slide" Target="slides/slide546.xml"/><Relationship Id="rId754" Type="http://schemas.openxmlformats.org/officeDocument/2006/relationships/slide" Target="slides/slide753.xml"/><Relationship Id="rId961" Type="http://schemas.openxmlformats.org/officeDocument/2006/relationships/slide" Target="slides/slide960.xml"/><Relationship Id="rId1384" Type="http://schemas.openxmlformats.org/officeDocument/2006/relationships/slide" Target="slides/slide1383.xml"/><Relationship Id="rId1591" Type="http://schemas.openxmlformats.org/officeDocument/2006/relationships/slide" Target="slides/slide1590.xml"/><Relationship Id="rId2228" Type="http://schemas.openxmlformats.org/officeDocument/2006/relationships/slide" Target="slides/slide2227.xml"/><Relationship Id="rId2435" Type="http://schemas.openxmlformats.org/officeDocument/2006/relationships/slide" Target="slides/slide2434.xml"/><Relationship Id="rId2642" Type="http://schemas.openxmlformats.org/officeDocument/2006/relationships/slide" Target="slides/slide2641.xml"/><Relationship Id="rId3900" Type="http://schemas.openxmlformats.org/officeDocument/2006/relationships/slide" Target="slides/slide3899.xml"/><Relationship Id="rId90" Type="http://schemas.openxmlformats.org/officeDocument/2006/relationships/slide" Target="slides/slide89.xml"/><Relationship Id="rId407" Type="http://schemas.openxmlformats.org/officeDocument/2006/relationships/slide" Target="slides/slide406.xml"/><Relationship Id="rId614" Type="http://schemas.openxmlformats.org/officeDocument/2006/relationships/slide" Target="slides/slide613.xml"/><Relationship Id="rId821" Type="http://schemas.openxmlformats.org/officeDocument/2006/relationships/slide" Target="slides/slide820.xml"/><Relationship Id="rId1037" Type="http://schemas.openxmlformats.org/officeDocument/2006/relationships/slide" Target="slides/slide1036.xml"/><Relationship Id="rId1244" Type="http://schemas.openxmlformats.org/officeDocument/2006/relationships/slide" Target="slides/slide1243.xml"/><Relationship Id="rId1451" Type="http://schemas.openxmlformats.org/officeDocument/2006/relationships/slide" Target="slides/slide1450.xml"/><Relationship Id="rId2502" Type="http://schemas.openxmlformats.org/officeDocument/2006/relationships/slide" Target="slides/slide2501.xml"/><Relationship Id="rId1104" Type="http://schemas.openxmlformats.org/officeDocument/2006/relationships/slide" Target="slides/slide1103.xml"/><Relationship Id="rId1311" Type="http://schemas.openxmlformats.org/officeDocument/2006/relationships/slide" Target="slides/slide1310.xml"/><Relationship Id="rId3069" Type="http://schemas.openxmlformats.org/officeDocument/2006/relationships/slide" Target="slides/slide3068.xml"/><Relationship Id="rId3276" Type="http://schemas.openxmlformats.org/officeDocument/2006/relationships/slide" Target="slides/slide3275.xml"/><Relationship Id="rId3483" Type="http://schemas.openxmlformats.org/officeDocument/2006/relationships/slide" Target="slides/slide3482.xml"/><Relationship Id="rId3690" Type="http://schemas.openxmlformats.org/officeDocument/2006/relationships/slide" Target="slides/slide3689.xml"/><Relationship Id="rId4327" Type="http://schemas.openxmlformats.org/officeDocument/2006/relationships/slide" Target="slides/slide4326.xml"/><Relationship Id="rId197" Type="http://schemas.openxmlformats.org/officeDocument/2006/relationships/slide" Target="slides/slide196.xml"/><Relationship Id="rId2085" Type="http://schemas.openxmlformats.org/officeDocument/2006/relationships/slide" Target="slides/slide2084.xml"/><Relationship Id="rId2292" Type="http://schemas.openxmlformats.org/officeDocument/2006/relationships/slide" Target="slides/slide2291.xml"/><Relationship Id="rId3136" Type="http://schemas.openxmlformats.org/officeDocument/2006/relationships/slide" Target="slides/slide3135.xml"/><Relationship Id="rId3343" Type="http://schemas.openxmlformats.org/officeDocument/2006/relationships/slide" Target="slides/slide3342.xml"/><Relationship Id="rId264" Type="http://schemas.openxmlformats.org/officeDocument/2006/relationships/slide" Target="slides/slide263.xml"/><Relationship Id="rId471" Type="http://schemas.openxmlformats.org/officeDocument/2006/relationships/slide" Target="slides/slide470.xml"/><Relationship Id="rId2152" Type="http://schemas.openxmlformats.org/officeDocument/2006/relationships/slide" Target="slides/slide2151.xml"/><Relationship Id="rId3550" Type="http://schemas.openxmlformats.org/officeDocument/2006/relationships/slide" Target="slides/slide3549.xml"/><Relationship Id="rId124" Type="http://schemas.openxmlformats.org/officeDocument/2006/relationships/slide" Target="slides/slide123.xml"/><Relationship Id="rId3203" Type="http://schemas.openxmlformats.org/officeDocument/2006/relationships/slide" Target="slides/slide3202.xml"/><Relationship Id="rId3410" Type="http://schemas.openxmlformats.org/officeDocument/2006/relationships/slide" Target="slides/slide3409.xml"/><Relationship Id="rId331" Type="http://schemas.openxmlformats.org/officeDocument/2006/relationships/slide" Target="slides/slide330.xml"/><Relationship Id="rId2012" Type="http://schemas.openxmlformats.org/officeDocument/2006/relationships/slide" Target="slides/slide2011.xml"/><Relationship Id="rId2969" Type="http://schemas.openxmlformats.org/officeDocument/2006/relationships/slide" Target="slides/slide2968.xml"/><Relationship Id="rId1778" Type="http://schemas.openxmlformats.org/officeDocument/2006/relationships/slide" Target="slides/slide1777.xml"/><Relationship Id="rId1985" Type="http://schemas.openxmlformats.org/officeDocument/2006/relationships/slide" Target="slides/slide1984.xml"/><Relationship Id="rId2829" Type="http://schemas.openxmlformats.org/officeDocument/2006/relationships/slide" Target="slides/slide2828.xml"/><Relationship Id="rId4184" Type="http://schemas.openxmlformats.org/officeDocument/2006/relationships/slide" Target="slides/slide4183.xml"/><Relationship Id="rId1638" Type="http://schemas.openxmlformats.org/officeDocument/2006/relationships/slide" Target="slides/slide1637.xml"/><Relationship Id="rId4044" Type="http://schemas.openxmlformats.org/officeDocument/2006/relationships/slide" Target="slides/slide4043.xml"/><Relationship Id="rId4251" Type="http://schemas.openxmlformats.org/officeDocument/2006/relationships/slide" Target="slides/slide4250.xml"/><Relationship Id="rId1845" Type="http://schemas.openxmlformats.org/officeDocument/2006/relationships/slide" Target="slides/slide1844.xml"/><Relationship Id="rId3060" Type="http://schemas.openxmlformats.org/officeDocument/2006/relationships/slide" Target="slides/slide3059.xml"/><Relationship Id="rId4111" Type="http://schemas.openxmlformats.org/officeDocument/2006/relationships/slide" Target="slides/slide4110.xml"/><Relationship Id="rId1705" Type="http://schemas.openxmlformats.org/officeDocument/2006/relationships/slide" Target="slides/slide1704.xml"/><Relationship Id="rId1912" Type="http://schemas.openxmlformats.org/officeDocument/2006/relationships/slide" Target="slides/slide1911.xml"/><Relationship Id="rId3877" Type="http://schemas.openxmlformats.org/officeDocument/2006/relationships/slide" Target="slides/slide3876.xml"/><Relationship Id="rId798" Type="http://schemas.openxmlformats.org/officeDocument/2006/relationships/slide" Target="slides/slide797.xml"/><Relationship Id="rId2479" Type="http://schemas.openxmlformats.org/officeDocument/2006/relationships/slide" Target="slides/slide2478.xml"/><Relationship Id="rId2686" Type="http://schemas.openxmlformats.org/officeDocument/2006/relationships/slide" Target="slides/slide2685.xml"/><Relationship Id="rId2893" Type="http://schemas.openxmlformats.org/officeDocument/2006/relationships/slide" Target="slides/slide2892.xml"/><Relationship Id="rId3737" Type="http://schemas.openxmlformats.org/officeDocument/2006/relationships/slide" Target="slides/slide3736.xml"/><Relationship Id="rId3944" Type="http://schemas.openxmlformats.org/officeDocument/2006/relationships/slide" Target="slides/slide3943.xml"/><Relationship Id="rId658" Type="http://schemas.openxmlformats.org/officeDocument/2006/relationships/slide" Target="slides/slide657.xml"/><Relationship Id="rId865" Type="http://schemas.openxmlformats.org/officeDocument/2006/relationships/slide" Target="slides/slide864.xml"/><Relationship Id="rId1288" Type="http://schemas.openxmlformats.org/officeDocument/2006/relationships/slide" Target="slides/slide1287.xml"/><Relationship Id="rId1495" Type="http://schemas.openxmlformats.org/officeDocument/2006/relationships/slide" Target="slides/slide1494.xml"/><Relationship Id="rId2339" Type="http://schemas.openxmlformats.org/officeDocument/2006/relationships/slide" Target="slides/slide2338.xml"/><Relationship Id="rId2546" Type="http://schemas.openxmlformats.org/officeDocument/2006/relationships/slide" Target="slides/slide2545.xml"/><Relationship Id="rId2753" Type="http://schemas.openxmlformats.org/officeDocument/2006/relationships/slide" Target="slides/slide2752.xml"/><Relationship Id="rId2960" Type="http://schemas.openxmlformats.org/officeDocument/2006/relationships/slide" Target="slides/slide2959.xml"/><Relationship Id="rId3804" Type="http://schemas.openxmlformats.org/officeDocument/2006/relationships/slide" Target="slides/slide3803.xml"/><Relationship Id="rId518" Type="http://schemas.openxmlformats.org/officeDocument/2006/relationships/slide" Target="slides/slide517.xml"/><Relationship Id="rId725" Type="http://schemas.openxmlformats.org/officeDocument/2006/relationships/slide" Target="slides/slide724.xml"/><Relationship Id="rId932" Type="http://schemas.openxmlformats.org/officeDocument/2006/relationships/slide" Target="slides/slide931.xml"/><Relationship Id="rId1148" Type="http://schemas.openxmlformats.org/officeDocument/2006/relationships/slide" Target="slides/slide1147.xml"/><Relationship Id="rId1355" Type="http://schemas.openxmlformats.org/officeDocument/2006/relationships/slide" Target="slides/slide1354.xml"/><Relationship Id="rId1562" Type="http://schemas.openxmlformats.org/officeDocument/2006/relationships/slide" Target="slides/slide1561.xml"/><Relationship Id="rId2406" Type="http://schemas.openxmlformats.org/officeDocument/2006/relationships/slide" Target="slides/slide2405.xml"/><Relationship Id="rId2613" Type="http://schemas.openxmlformats.org/officeDocument/2006/relationships/slide" Target="slides/slide2612.xml"/><Relationship Id="rId1008" Type="http://schemas.openxmlformats.org/officeDocument/2006/relationships/slide" Target="slides/slide1007.xml"/><Relationship Id="rId1215" Type="http://schemas.openxmlformats.org/officeDocument/2006/relationships/slide" Target="slides/slide1214.xml"/><Relationship Id="rId1422" Type="http://schemas.openxmlformats.org/officeDocument/2006/relationships/slide" Target="slides/slide1421.xml"/><Relationship Id="rId2820" Type="http://schemas.openxmlformats.org/officeDocument/2006/relationships/slide" Target="slides/slide2819.xml"/><Relationship Id="rId61" Type="http://schemas.openxmlformats.org/officeDocument/2006/relationships/slide" Target="slides/slide60.xml"/><Relationship Id="rId3387" Type="http://schemas.openxmlformats.org/officeDocument/2006/relationships/slide" Target="slides/slide3386.xml"/><Relationship Id="rId2196" Type="http://schemas.openxmlformats.org/officeDocument/2006/relationships/slide" Target="slides/slide2195.xml"/><Relationship Id="rId3594" Type="http://schemas.openxmlformats.org/officeDocument/2006/relationships/slide" Target="slides/slide3593.xml"/><Relationship Id="rId168" Type="http://schemas.openxmlformats.org/officeDocument/2006/relationships/slide" Target="slides/slide167.xml"/><Relationship Id="rId3247" Type="http://schemas.openxmlformats.org/officeDocument/2006/relationships/slide" Target="slides/slide3246.xml"/><Relationship Id="rId3454" Type="http://schemas.openxmlformats.org/officeDocument/2006/relationships/slide" Target="slides/slide3453.xml"/><Relationship Id="rId3661" Type="http://schemas.openxmlformats.org/officeDocument/2006/relationships/slide" Target="slides/slide3660.xml"/><Relationship Id="rId375" Type="http://schemas.openxmlformats.org/officeDocument/2006/relationships/slide" Target="slides/slide374.xml"/><Relationship Id="rId582" Type="http://schemas.openxmlformats.org/officeDocument/2006/relationships/slide" Target="slides/slide581.xml"/><Relationship Id="rId2056" Type="http://schemas.openxmlformats.org/officeDocument/2006/relationships/slide" Target="slides/slide2055.xml"/><Relationship Id="rId2263" Type="http://schemas.openxmlformats.org/officeDocument/2006/relationships/slide" Target="slides/slide2262.xml"/><Relationship Id="rId2470" Type="http://schemas.openxmlformats.org/officeDocument/2006/relationships/slide" Target="slides/slide2469.xml"/><Relationship Id="rId3107" Type="http://schemas.openxmlformats.org/officeDocument/2006/relationships/slide" Target="slides/slide3106.xml"/><Relationship Id="rId3314" Type="http://schemas.openxmlformats.org/officeDocument/2006/relationships/slide" Target="slides/slide3313.xml"/><Relationship Id="rId3521" Type="http://schemas.openxmlformats.org/officeDocument/2006/relationships/slide" Target="slides/slide3520.xml"/><Relationship Id="rId235" Type="http://schemas.openxmlformats.org/officeDocument/2006/relationships/slide" Target="slides/slide234.xml"/><Relationship Id="rId442" Type="http://schemas.openxmlformats.org/officeDocument/2006/relationships/slide" Target="slides/slide441.xml"/><Relationship Id="rId1072" Type="http://schemas.openxmlformats.org/officeDocument/2006/relationships/slide" Target="slides/slide1071.xml"/><Relationship Id="rId2123" Type="http://schemas.openxmlformats.org/officeDocument/2006/relationships/slide" Target="slides/slide2122.xml"/><Relationship Id="rId2330" Type="http://schemas.openxmlformats.org/officeDocument/2006/relationships/slide" Target="slides/slide2329.xml"/><Relationship Id="rId302" Type="http://schemas.openxmlformats.org/officeDocument/2006/relationships/slide" Target="slides/slide301.xml"/><Relationship Id="rId4088" Type="http://schemas.openxmlformats.org/officeDocument/2006/relationships/slide" Target="slides/slide4087.xml"/><Relationship Id="rId4295" Type="http://schemas.openxmlformats.org/officeDocument/2006/relationships/slide" Target="slides/slide4294.xml"/><Relationship Id="rId1889" Type="http://schemas.openxmlformats.org/officeDocument/2006/relationships/slide" Target="slides/slide1888.xml"/><Relationship Id="rId4155" Type="http://schemas.openxmlformats.org/officeDocument/2006/relationships/slide" Target="slides/slide4154.xml"/><Relationship Id="rId4362" Type="http://schemas.openxmlformats.org/officeDocument/2006/relationships/slide" Target="slides/slide4361.xml"/><Relationship Id="rId1749" Type="http://schemas.openxmlformats.org/officeDocument/2006/relationships/slide" Target="slides/slide1748.xml"/><Relationship Id="rId1956" Type="http://schemas.openxmlformats.org/officeDocument/2006/relationships/slide" Target="slides/slide1955.xml"/><Relationship Id="rId3171" Type="http://schemas.openxmlformats.org/officeDocument/2006/relationships/slide" Target="slides/slide3170.xml"/><Relationship Id="rId4015" Type="http://schemas.openxmlformats.org/officeDocument/2006/relationships/slide" Target="slides/slide4014.xml"/><Relationship Id="rId1609" Type="http://schemas.openxmlformats.org/officeDocument/2006/relationships/slide" Target="slides/slide1608.xml"/><Relationship Id="rId1816" Type="http://schemas.openxmlformats.org/officeDocument/2006/relationships/slide" Target="slides/slide1815.xml"/><Relationship Id="rId4222" Type="http://schemas.openxmlformats.org/officeDocument/2006/relationships/slide" Target="slides/slide4221.xml"/><Relationship Id="rId3031" Type="http://schemas.openxmlformats.org/officeDocument/2006/relationships/slide" Target="slides/slide3030.xml"/><Relationship Id="rId3988" Type="http://schemas.openxmlformats.org/officeDocument/2006/relationships/slide" Target="slides/slide3987.xml"/><Relationship Id="rId2797" Type="http://schemas.openxmlformats.org/officeDocument/2006/relationships/slide" Target="slides/slide2796.xml"/><Relationship Id="rId3848" Type="http://schemas.openxmlformats.org/officeDocument/2006/relationships/slide" Target="slides/slide3847.xml"/><Relationship Id="rId769" Type="http://schemas.openxmlformats.org/officeDocument/2006/relationships/slide" Target="slides/slide768.xml"/><Relationship Id="rId976" Type="http://schemas.openxmlformats.org/officeDocument/2006/relationships/slide" Target="slides/slide975.xml"/><Relationship Id="rId1399" Type="http://schemas.openxmlformats.org/officeDocument/2006/relationships/slide" Target="slides/slide1398.xml"/><Relationship Id="rId2657" Type="http://schemas.openxmlformats.org/officeDocument/2006/relationships/slide" Target="slides/slide2656.xml"/><Relationship Id="rId629" Type="http://schemas.openxmlformats.org/officeDocument/2006/relationships/slide" Target="slides/slide628.xml"/><Relationship Id="rId1259" Type="http://schemas.openxmlformats.org/officeDocument/2006/relationships/slide" Target="slides/slide1258.xml"/><Relationship Id="rId1466" Type="http://schemas.openxmlformats.org/officeDocument/2006/relationships/slide" Target="slides/slide1465.xml"/><Relationship Id="rId2864" Type="http://schemas.openxmlformats.org/officeDocument/2006/relationships/slide" Target="slides/slide2863.xml"/><Relationship Id="rId3708" Type="http://schemas.openxmlformats.org/officeDocument/2006/relationships/slide" Target="slides/slide3707.xml"/><Relationship Id="rId3915" Type="http://schemas.openxmlformats.org/officeDocument/2006/relationships/slide" Target="slides/slide3914.xml"/><Relationship Id="rId836" Type="http://schemas.openxmlformats.org/officeDocument/2006/relationships/slide" Target="slides/slide835.xml"/><Relationship Id="rId1119" Type="http://schemas.openxmlformats.org/officeDocument/2006/relationships/slide" Target="slides/slide1118.xml"/><Relationship Id="rId1673" Type="http://schemas.openxmlformats.org/officeDocument/2006/relationships/slide" Target="slides/slide1672.xml"/><Relationship Id="rId1880" Type="http://schemas.openxmlformats.org/officeDocument/2006/relationships/slide" Target="slides/slide1879.xml"/><Relationship Id="rId2517" Type="http://schemas.openxmlformats.org/officeDocument/2006/relationships/slide" Target="slides/slide2516.xml"/><Relationship Id="rId2724" Type="http://schemas.openxmlformats.org/officeDocument/2006/relationships/slide" Target="slides/slide2723.xml"/><Relationship Id="rId2931" Type="http://schemas.openxmlformats.org/officeDocument/2006/relationships/slide" Target="slides/slide2930.xml"/><Relationship Id="rId903" Type="http://schemas.openxmlformats.org/officeDocument/2006/relationships/slide" Target="slides/slide902.xml"/><Relationship Id="rId1326" Type="http://schemas.openxmlformats.org/officeDocument/2006/relationships/slide" Target="slides/slide1325.xml"/><Relationship Id="rId1533" Type="http://schemas.openxmlformats.org/officeDocument/2006/relationships/slide" Target="slides/slide1532.xml"/><Relationship Id="rId1740" Type="http://schemas.openxmlformats.org/officeDocument/2006/relationships/slide" Target="slides/slide1739.xml"/><Relationship Id="rId32" Type="http://schemas.openxmlformats.org/officeDocument/2006/relationships/slide" Target="slides/slide31.xml"/><Relationship Id="rId1600" Type="http://schemas.openxmlformats.org/officeDocument/2006/relationships/slide" Target="slides/slide1599.xml"/><Relationship Id="rId3498" Type="http://schemas.openxmlformats.org/officeDocument/2006/relationships/slide" Target="slides/slide3497.xml"/><Relationship Id="rId3358" Type="http://schemas.openxmlformats.org/officeDocument/2006/relationships/slide" Target="slides/slide3357.xml"/><Relationship Id="rId3565" Type="http://schemas.openxmlformats.org/officeDocument/2006/relationships/slide" Target="slides/slide3564.xml"/><Relationship Id="rId3772" Type="http://schemas.openxmlformats.org/officeDocument/2006/relationships/slide" Target="slides/slide3771.xml"/><Relationship Id="rId279" Type="http://schemas.openxmlformats.org/officeDocument/2006/relationships/slide" Target="slides/slide278.xml"/><Relationship Id="rId486" Type="http://schemas.openxmlformats.org/officeDocument/2006/relationships/slide" Target="slides/slide485.xml"/><Relationship Id="rId693" Type="http://schemas.openxmlformats.org/officeDocument/2006/relationships/slide" Target="slides/slide692.xml"/><Relationship Id="rId2167" Type="http://schemas.openxmlformats.org/officeDocument/2006/relationships/slide" Target="slides/slide2166.xml"/><Relationship Id="rId2374" Type="http://schemas.openxmlformats.org/officeDocument/2006/relationships/slide" Target="slides/slide2373.xml"/><Relationship Id="rId2581" Type="http://schemas.openxmlformats.org/officeDocument/2006/relationships/slide" Target="slides/slide2580.xml"/><Relationship Id="rId3218" Type="http://schemas.openxmlformats.org/officeDocument/2006/relationships/slide" Target="slides/slide3217.xml"/><Relationship Id="rId3425" Type="http://schemas.openxmlformats.org/officeDocument/2006/relationships/slide" Target="slides/slide3424.xml"/><Relationship Id="rId3632" Type="http://schemas.openxmlformats.org/officeDocument/2006/relationships/slide" Target="slides/slide3631.xml"/><Relationship Id="rId139" Type="http://schemas.openxmlformats.org/officeDocument/2006/relationships/slide" Target="slides/slide138.xml"/><Relationship Id="rId346" Type="http://schemas.openxmlformats.org/officeDocument/2006/relationships/slide" Target="slides/slide345.xml"/><Relationship Id="rId553" Type="http://schemas.openxmlformats.org/officeDocument/2006/relationships/slide" Target="slides/slide552.xml"/><Relationship Id="rId760" Type="http://schemas.openxmlformats.org/officeDocument/2006/relationships/slide" Target="slides/slide759.xml"/><Relationship Id="rId1183" Type="http://schemas.openxmlformats.org/officeDocument/2006/relationships/slide" Target="slides/slide1182.xml"/><Relationship Id="rId1390" Type="http://schemas.openxmlformats.org/officeDocument/2006/relationships/slide" Target="slides/slide1389.xml"/><Relationship Id="rId2027" Type="http://schemas.openxmlformats.org/officeDocument/2006/relationships/slide" Target="slides/slide2026.xml"/><Relationship Id="rId2234" Type="http://schemas.openxmlformats.org/officeDocument/2006/relationships/slide" Target="slides/slide2233.xml"/><Relationship Id="rId2441" Type="http://schemas.openxmlformats.org/officeDocument/2006/relationships/slide" Target="slides/slide2440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1043" Type="http://schemas.openxmlformats.org/officeDocument/2006/relationships/slide" Target="slides/slide1042.xml"/><Relationship Id="rId4199" Type="http://schemas.openxmlformats.org/officeDocument/2006/relationships/slide" Target="slides/slide4198.xml"/><Relationship Id="rId620" Type="http://schemas.openxmlformats.org/officeDocument/2006/relationships/slide" Target="slides/slide619.xml"/><Relationship Id="rId1250" Type="http://schemas.openxmlformats.org/officeDocument/2006/relationships/slide" Target="slides/slide1249.xml"/><Relationship Id="rId2301" Type="http://schemas.openxmlformats.org/officeDocument/2006/relationships/slide" Target="slides/slide2300.xml"/><Relationship Id="rId4059" Type="http://schemas.openxmlformats.org/officeDocument/2006/relationships/slide" Target="slides/slide4058.xml"/><Relationship Id="rId1110" Type="http://schemas.openxmlformats.org/officeDocument/2006/relationships/slide" Target="slides/slide1109.xml"/><Relationship Id="rId4266" Type="http://schemas.openxmlformats.org/officeDocument/2006/relationships/slide" Target="slides/slide4265.xml"/><Relationship Id="rId1927" Type="http://schemas.openxmlformats.org/officeDocument/2006/relationships/slide" Target="slides/slide1926.xml"/><Relationship Id="rId3075" Type="http://schemas.openxmlformats.org/officeDocument/2006/relationships/slide" Target="slides/slide3074.xml"/><Relationship Id="rId3282" Type="http://schemas.openxmlformats.org/officeDocument/2006/relationships/slide" Target="slides/slide3281.xml"/><Relationship Id="rId4126" Type="http://schemas.openxmlformats.org/officeDocument/2006/relationships/slide" Target="slides/slide4125.xml"/><Relationship Id="rId4333" Type="http://schemas.openxmlformats.org/officeDocument/2006/relationships/slide" Target="slides/slide4332.xml"/><Relationship Id="rId2091" Type="http://schemas.openxmlformats.org/officeDocument/2006/relationships/slide" Target="slides/slide2090.xml"/><Relationship Id="rId3142" Type="http://schemas.openxmlformats.org/officeDocument/2006/relationships/slide" Target="slides/slide3141.xml"/><Relationship Id="rId270" Type="http://schemas.openxmlformats.org/officeDocument/2006/relationships/slide" Target="slides/slide269.xml"/><Relationship Id="rId3002" Type="http://schemas.openxmlformats.org/officeDocument/2006/relationships/slide" Target="slides/slide3001.xml"/><Relationship Id="rId130" Type="http://schemas.openxmlformats.org/officeDocument/2006/relationships/slide" Target="slides/slide129.xml"/><Relationship Id="rId3959" Type="http://schemas.openxmlformats.org/officeDocument/2006/relationships/slide" Target="slides/slide3958.xml"/><Relationship Id="rId2768" Type="http://schemas.openxmlformats.org/officeDocument/2006/relationships/slide" Target="slides/slide2767.xml"/><Relationship Id="rId2975" Type="http://schemas.openxmlformats.org/officeDocument/2006/relationships/slide" Target="slides/slide2974.xml"/><Relationship Id="rId3819" Type="http://schemas.openxmlformats.org/officeDocument/2006/relationships/slide" Target="slides/slide3818.xml"/><Relationship Id="rId947" Type="http://schemas.openxmlformats.org/officeDocument/2006/relationships/slide" Target="slides/slide946.xml"/><Relationship Id="rId1577" Type="http://schemas.openxmlformats.org/officeDocument/2006/relationships/slide" Target="slides/slide1576.xml"/><Relationship Id="rId1784" Type="http://schemas.openxmlformats.org/officeDocument/2006/relationships/slide" Target="slides/slide1783.xml"/><Relationship Id="rId1991" Type="http://schemas.openxmlformats.org/officeDocument/2006/relationships/slide" Target="slides/slide1990.xml"/><Relationship Id="rId2628" Type="http://schemas.openxmlformats.org/officeDocument/2006/relationships/slide" Target="slides/slide2627.xml"/><Relationship Id="rId2835" Type="http://schemas.openxmlformats.org/officeDocument/2006/relationships/slide" Target="slides/slide2834.xml"/><Relationship Id="rId4190" Type="http://schemas.openxmlformats.org/officeDocument/2006/relationships/slide" Target="slides/slide4189.xml"/><Relationship Id="rId76" Type="http://schemas.openxmlformats.org/officeDocument/2006/relationships/slide" Target="slides/slide75.xml"/><Relationship Id="rId807" Type="http://schemas.openxmlformats.org/officeDocument/2006/relationships/slide" Target="slides/slide806.xml"/><Relationship Id="rId1437" Type="http://schemas.openxmlformats.org/officeDocument/2006/relationships/slide" Target="slides/slide1436.xml"/><Relationship Id="rId1644" Type="http://schemas.openxmlformats.org/officeDocument/2006/relationships/slide" Target="slides/slide1643.xml"/><Relationship Id="rId1851" Type="http://schemas.openxmlformats.org/officeDocument/2006/relationships/slide" Target="slides/slide1850.xml"/><Relationship Id="rId2902" Type="http://schemas.openxmlformats.org/officeDocument/2006/relationships/slide" Target="slides/slide2901.xml"/><Relationship Id="rId4050" Type="http://schemas.openxmlformats.org/officeDocument/2006/relationships/slide" Target="slides/slide4049.xml"/><Relationship Id="rId1504" Type="http://schemas.openxmlformats.org/officeDocument/2006/relationships/slide" Target="slides/slide1503.xml"/><Relationship Id="rId1711" Type="http://schemas.openxmlformats.org/officeDocument/2006/relationships/slide" Target="slides/slide1710.xml"/><Relationship Id="rId3469" Type="http://schemas.openxmlformats.org/officeDocument/2006/relationships/slide" Target="slides/slide3468.xml"/><Relationship Id="rId3676" Type="http://schemas.openxmlformats.org/officeDocument/2006/relationships/slide" Target="slides/slide3675.xml"/><Relationship Id="rId597" Type="http://schemas.openxmlformats.org/officeDocument/2006/relationships/slide" Target="slides/slide596.xml"/><Relationship Id="rId2278" Type="http://schemas.openxmlformats.org/officeDocument/2006/relationships/slide" Target="slides/slide2277.xml"/><Relationship Id="rId2485" Type="http://schemas.openxmlformats.org/officeDocument/2006/relationships/slide" Target="slides/slide2484.xml"/><Relationship Id="rId3329" Type="http://schemas.openxmlformats.org/officeDocument/2006/relationships/slide" Target="slides/slide3328.xml"/><Relationship Id="rId3883" Type="http://schemas.openxmlformats.org/officeDocument/2006/relationships/slide" Target="slides/slide3882.xml"/><Relationship Id="rId457" Type="http://schemas.openxmlformats.org/officeDocument/2006/relationships/slide" Target="slides/slide456.xml"/><Relationship Id="rId1087" Type="http://schemas.openxmlformats.org/officeDocument/2006/relationships/slide" Target="slides/slide1086.xml"/><Relationship Id="rId1294" Type="http://schemas.openxmlformats.org/officeDocument/2006/relationships/slide" Target="slides/slide1293.xml"/><Relationship Id="rId2138" Type="http://schemas.openxmlformats.org/officeDocument/2006/relationships/slide" Target="slides/slide2137.xml"/><Relationship Id="rId2692" Type="http://schemas.openxmlformats.org/officeDocument/2006/relationships/slide" Target="slides/slide2691.xml"/><Relationship Id="rId3536" Type="http://schemas.openxmlformats.org/officeDocument/2006/relationships/slide" Target="slides/slide3535.xml"/><Relationship Id="rId3743" Type="http://schemas.openxmlformats.org/officeDocument/2006/relationships/slide" Target="slides/slide3742.xml"/><Relationship Id="rId3950" Type="http://schemas.openxmlformats.org/officeDocument/2006/relationships/slide" Target="slides/slide3949.xml"/><Relationship Id="rId664" Type="http://schemas.openxmlformats.org/officeDocument/2006/relationships/slide" Target="slides/slide663.xml"/><Relationship Id="rId871" Type="http://schemas.openxmlformats.org/officeDocument/2006/relationships/slide" Target="slides/slide870.xml"/><Relationship Id="rId2345" Type="http://schemas.openxmlformats.org/officeDocument/2006/relationships/slide" Target="slides/slide2344.xml"/><Relationship Id="rId2552" Type="http://schemas.openxmlformats.org/officeDocument/2006/relationships/slide" Target="slides/slide2551.xml"/><Relationship Id="rId3603" Type="http://schemas.openxmlformats.org/officeDocument/2006/relationships/slide" Target="slides/slide3602.xml"/><Relationship Id="rId3810" Type="http://schemas.openxmlformats.org/officeDocument/2006/relationships/slide" Target="slides/slide3809.xml"/><Relationship Id="rId317" Type="http://schemas.openxmlformats.org/officeDocument/2006/relationships/slide" Target="slides/slide316.xml"/><Relationship Id="rId524" Type="http://schemas.openxmlformats.org/officeDocument/2006/relationships/slide" Target="slides/slide523.xml"/><Relationship Id="rId731" Type="http://schemas.openxmlformats.org/officeDocument/2006/relationships/slide" Target="slides/slide730.xml"/><Relationship Id="rId1154" Type="http://schemas.openxmlformats.org/officeDocument/2006/relationships/slide" Target="slides/slide1153.xml"/><Relationship Id="rId1361" Type="http://schemas.openxmlformats.org/officeDocument/2006/relationships/slide" Target="slides/slide1360.xml"/><Relationship Id="rId2205" Type="http://schemas.openxmlformats.org/officeDocument/2006/relationships/slide" Target="slides/slide2204.xml"/><Relationship Id="rId2412" Type="http://schemas.openxmlformats.org/officeDocument/2006/relationships/slide" Target="slides/slide2411.xml"/><Relationship Id="rId1014" Type="http://schemas.openxmlformats.org/officeDocument/2006/relationships/slide" Target="slides/slide1013.xml"/><Relationship Id="rId1221" Type="http://schemas.openxmlformats.org/officeDocument/2006/relationships/slide" Target="slides/slide1220.xml"/><Relationship Id="rId4377" Type="http://schemas.openxmlformats.org/officeDocument/2006/relationships/slide" Target="slides/slide4376.xml"/><Relationship Id="rId3186" Type="http://schemas.openxmlformats.org/officeDocument/2006/relationships/slide" Target="slides/slide3185.xml"/><Relationship Id="rId3393" Type="http://schemas.openxmlformats.org/officeDocument/2006/relationships/slide" Target="slides/slide3392.xml"/><Relationship Id="rId4237" Type="http://schemas.openxmlformats.org/officeDocument/2006/relationships/slide" Target="slides/slide4236.xml"/><Relationship Id="rId3046" Type="http://schemas.openxmlformats.org/officeDocument/2006/relationships/slide" Target="slides/slide3045.xml"/><Relationship Id="rId3253" Type="http://schemas.openxmlformats.org/officeDocument/2006/relationships/slide" Target="slides/slide3252.xml"/><Relationship Id="rId3460" Type="http://schemas.openxmlformats.org/officeDocument/2006/relationships/slide" Target="slides/slide3459.xml"/><Relationship Id="rId4304" Type="http://schemas.openxmlformats.org/officeDocument/2006/relationships/slide" Target="slides/slide4303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062" Type="http://schemas.openxmlformats.org/officeDocument/2006/relationships/slide" Target="slides/slide2061.xml"/><Relationship Id="rId3113" Type="http://schemas.openxmlformats.org/officeDocument/2006/relationships/slide" Target="slides/slide3112.xml"/><Relationship Id="rId241" Type="http://schemas.openxmlformats.org/officeDocument/2006/relationships/slide" Target="slides/slide240.xml"/><Relationship Id="rId3320" Type="http://schemas.openxmlformats.org/officeDocument/2006/relationships/slide" Target="slides/slide3319.xml"/><Relationship Id="rId2879" Type="http://schemas.openxmlformats.org/officeDocument/2006/relationships/slide" Target="slides/slide2878.xml"/><Relationship Id="rId101" Type="http://schemas.openxmlformats.org/officeDocument/2006/relationships/slide" Target="slides/slide100.xml"/><Relationship Id="rId1688" Type="http://schemas.openxmlformats.org/officeDocument/2006/relationships/slide" Target="slides/slide1687.xml"/><Relationship Id="rId1895" Type="http://schemas.openxmlformats.org/officeDocument/2006/relationships/slide" Target="slides/slide1894.xml"/><Relationship Id="rId2739" Type="http://schemas.openxmlformats.org/officeDocument/2006/relationships/slide" Target="slides/slide2738.xml"/><Relationship Id="rId2946" Type="http://schemas.openxmlformats.org/officeDocument/2006/relationships/slide" Target="slides/slide2945.xml"/><Relationship Id="rId4094" Type="http://schemas.openxmlformats.org/officeDocument/2006/relationships/slide" Target="slides/slide4093.xml"/><Relationship Id="rId918" Type="http://schemas.openxmlformats.org/officeDocument/2006/relationships/slide" Target="slides/slide917.xml"/><Relationship Id="rId1548" Type="http://schemas.openxmlformats.org/officeDocument/2006/relationships/slide" Target="slides/slide1547.xml"/><Relationship Id="rId1755" Type="http://schemas.openxmlformats.org/officeDocument/2006/relationships/slide" Target="slides/slide1754.xml"/><Relationship Id="rId4161" Type="http://schemas.openxmlformats.org/officeDocument/2006/relationships/slide" Target="slides/slide4160.xml"/><Relationship Id="rId1408" Type="http://schemas.openxmlformats.org/officeDocument/2006/relationships/slide" Target="slides/slide1407.xml"/><Relationship Id="rId1962" Type="http://schemas.openxmlformats.org/officeDocument/2006/relationships/slide" Target="slides/slide1961.xml"/><Relationship Id="rId2806" Type="http://schemas.openxmlformats.org/officeDocument/2006/relationships/slide" Target="slides/slide2805.xml"/><Relationship Id="rId4021" Type="http://schemas.openxmlformats.org/officeDocument/2006/relationships/slide" Target="slides/slide4020.xml"/><Relationship Id="rId47" Type="http://schemas.openxmlformats.org/officeDocument/2006/relationships/slide" Target="slides/slide46.xml"/><Relationship Id="rId1615" Type="http://schemas.openxmlformats.org/officeDocument/2006/relationships/slide" Target="slides/slide1614.xml"/><Relationship Id="rId1822" Type="http://schemas.openxmlformats.org/officeDocument/2006/relationships/slide" Target="slides/slide1821.xml"/><Relationship Id="rId3787" Type="http://schemas.openxmlformats.org/officeDocument/2006/relationships/slide" Target="slides/slide3786.xml"/><Relationship Id="rId3994" Type="http://schemas.openxmlformats.org/officeDocument/2006/relationships/slide" Target="slides/slide3993.xml"/><Relationship Id="rId2389" Type="http://schemas.openxmlformats.org/officeDocument/2006/relationships/slide" Target="slides/slide2388.xml"/><Relationship Id="rId2596" Type="http://schemas.openxmlformats.org/officeDocument/2006/relationships/slide" Target="slides/slide2595.xml"/><Relationship Id="rId3647" Type="http://schemas.openxmlformats.org/officeDocument/2006/relationships/slide" Target="slides/slide3646.xml"/><Relationship Id="rId3854" Type="http://schemas.openxmlformats.org/officeDocument/2006/relationships/slide" Target="slides/slide3853.xml"/><Relationship Id="rId568" Type="http://schemas.openxmlformats.org/officeDocument/2006/relationships/slide" Target="slides/slide567.xml"/><Relationship Id="rId775" Type="http://schemas.openxmlformats.org/officeDocument/2006/relationships/slide" Target="slides/slide774.xml"/><Relationship Id="rId982" Type="http://schemas.openxmlformats.org/officeDocument/2006/relationships/slide" Target="slides/slide981.xml"/><Relationship Id="rId1198" Type="http://schemas.openxmlformats.org/officeDocument/2006/relationships/slide" Target="slides/slide1197.xml"/><Relationship Id="rId2249" Type="http://schemas.openxmlformats.org/officeDocument/2006/relationships/slide" Target="slides/slide2248.xml"/><Relationship Id="rId2456" Type="http://schemas.openxmlformats.org/officeDocument/2006/relationships/slide" Target="slides/slide2455.xml"/><Relationship Id="rId2663" Type="http://schemas.openxmlformats.org/officeDocument/2006/relationships/slide" Target="slides/slide2662.xml"/><Relationship Id="rId2870" Type="http://schemas.openxmlformats.org/officeDocument/2006/relationships/slide" Target="slides/slide2869.xml"/><Relationship Id="rId3507" Type="http://schemas.openxmlformats.org/officeDocument/2006/relationships/slide" Target="slides/slide3506.xml"/><Relationship Id="rId3714" Type="http://schemas.openxmlformats.org/officeDocument/2006/relationships/slide" Target="slides/slide3713.xml"/><Relationship Id="rId3921" Type="http://schemas.openxmlformats.org/officeDocument/2006/relationships/slide" Target="slides/slide3920.xml"/><Relationship Id="rId428" Type="http://schemas.openxmlformats.org/officeDocument/2006/relationships/slide" Target="slides/slide427.xml"/><Relationship Id="rId635" Type="http://schemas.openxmlformats.org/officeDocument/2006/relationships/slide" Target="slides/slide634.xml"/><Relationship Id="rId842" Type="http://schemas.openxmlformats.org/officeDocument/2006/relationships/slide" Target="slides/slide841.xml"/><Relationship Id="rId1058" Type="http://schemas.openxmlformats.org/officeDocument/2006/relationships/slide" Target="slides/slide1057.xml"/><Relationship Id="rId1265" Type="http://schemas.openxmlformats.org/officeDocument/2006/relationships/slide" Target="slides/slide1264.xml"/><Relationship Id="rId1472" Type="http://schemas.openxmlformats.org/officeDocument/2006/relationships/slide" Target="slides/slide1471.xml"/><Relationship Id="rId2109" Type="http://schemas.openxmlformats.org/officeDocument/2006/relationships/slide" Target="slides/slide2108.xml"/><Relationship Id="rId2316" Type="http://schemas.openxmlformats.org/officeDocument/2006/relationships/slide" Target="slides/slide2315.xml"/><Relationship Id="rId2523" Type="http://schemas.openxmlformats.org/officeDocument/2006/relationships/slide" Target="slides/slide2522.xml"/><Relationship Id="rId2730" Type="http://schemas.openxmlformats.org/officeDocument/2006/relationships/slide" Target="slides/slide2729.xml"/><Relationship Id="rId702" Type="http://schemas.openxmlformats.org/officeDocument/2006/relationships/slide" Target="slides/slide701.xml"/><Relationship Id="rId1125" Type="http://schemas.openxmlformats.org/officeDocument/2006/relationships/slide" Target="slides/slide1124.xml"/><Relationship Id="rId1332" Type="http://schemas.openxmlformats.org/officeDocument/2006/relationships/slide" Target="slides/slide1331.xml"/><Relationship Id="rId3297" Type="http://schemas.openxmlformats.org/officeDocument/2006/relationships/slide" Target="slides/slide3296.xml"/><Relationship Id="rId4348" Type="http://schemas.openxmlformats.org/officeDocument/2006/relationships/slide" Target="slides/slide4347.xml"/><Relationship Id="rId3157" Type="http://schemas.openxmlformats.org/officeDocument/2006/relationships/slide" Target="slides/slide3156.xml"/><Relationship Id="rId285" Type="http://schemas.openxmlformats.org/officeDocument/2006/relationships/slide" Target="slides/slide284.xml"/><Relationship Id="rId3364" Type="http://schemas.openxmlformats.org/officeDocument/2006/relationships/slide" Target="slides/slide3363.xml"/><Relationship Id="rId3571" Type="http://schemas.openxmlformats.org/officeDocument/2006/relationships/slide" Target="slides/slide3570.xml"/><Relationship Id="rId4208" Type="http://schemas.openxmlformats.org/officeDocument/2006/relationships/slide" Target="slides/slide4207.xml"/><Relationship Id="rId492" Type="http://schemas.openxmlformats.org/officeDocument/2006/relationships/slide" Target="slides/slide491.xml"/><Relationship Id="rId2173" Type="http://schemas.openxmlformats.org/officeDocument/2006/relationships/slide" Target="slides/slide2172.xml"/><Relationship Id="rId2380" Type="http://schemas.openxmlformats.org/officeDocument/2006/relationships/slide" Target="slides/slide2379.xml"/><Relationship Id="rId3017" Type="http://schemas.openxmlformats.org/officeDocument/2006/relationships/slide" Target="slides/slide3016.xml"/><Relationship Id="rId3224" Type="http://schemas.openxmlformats.org/officeDocument/2006/relationships/slide" Target="slides/slide3223.xml"/><Relationship Id="rId3431" Type="http://schemas.openxmlformats.org/officeDocument/2006/relationships/slide" Target="slides/slide3430.xml"/><Relationship Id="rId145" Type="http://schemas.openxmlformats.org/officeDocument/2006/relationships/slide" Target="slides/slide144.xml"/><Relationship Id="rId352" Type="http://schemas.openxmlformats.org/officeDocument/2006/relationships/slide" Target="slides/slide351.xml"/><Relationship Id="rId2033" Type="http://schemas.openxmlformats.org/officeDocument/2006/relationships/slide" Target="slides/slide2032.xml"/><Relationship Id="rId2240" Type="http://schemas.openxmlformats.org/officeDocument/2006/relationships/slide" Target="slides/slide2239.xml"/><Relationship Id="rId212" Type="http://schemas.openxmlformats.org/officeDocument/2006/relationships/slide" Target="slides/slide211.xml"/><Relationship Id="rId1799" Type="http://schemas.openxmlformats.org/officeDocument/2006/relationships/slide" Target="slides/slide1798.xml"/><Relationship Id="rId2100" Type="http://schemas.openxmlformats.org/officeDocument/2006/relationships/slide" Target="slides/slide2099.xml"/><Relationship Id="rId4065" Type="http://schemas.openxmlformats.org/officeDocument/2006/relationships/slide" Target="slides/slide4064.xml"/><Relationship Id="rId4272" Type="http://schemas.openxmlformats.org/officeDocument/2006/relationships/slide" Target="slides/slide4271.xml"/><Relationship Id="rId1659" Type="http://schemas.openxmlformats.org/officeDocument/2006/relationships/slide" Target="slides/slide1658.xml"/><Relationship Id="rId1866" Type="http://schemas.openxmlformats.org/officeDocument/2006/relationships/slide" Target="slides/slide1865.xml"/><Relationship Id="rId2917" Type="http://schemas.openxmlformats.org/officeDocument/2006/relationships/slide" Target="slides/slide2916.xml"/><Relationship Id="rId3081" Type="http://schemas.openxmlformats.org/officeDocument/2006/relationships/slide" Target="slides/slide3080.xml"/><Relationship Id="rId4132" Type="http://schemas.openxmlformats.org/officeDocument/2006/relationships/slide" Target="slides/slide4131.xml"/><Relationship Id="rId1519" Type="http://schemas.openxmlformats.org/officeDocument/2006/relationships/slide" Target="slides/slide1518.xml"/><Relationship Id="rId1726" Type="http://schemas.openxmlformats.org/officeDocument/2006/relationships/slide" Target="slides/slide1725.xml"/><Relationship Id="rId1933" Type="http://schemas.openxmlformats.org/officeDocument/2006/relationships/slide" Target="slides/slide1932.xml"/><Relationship Id="rId18" Type="http://schemas.openxmlformats.org/officeDocument/2006/relationships/slide" Target="slides/slide17.xml"/><Relationship Id="rId3898" Type="http://schemas.openxmlformats.org/officeDocument/2006/relationships/slide" Target="slides/slide3897.xml"/><Relationship Id="rId3758" Type="http://schemas.openxmlformats.org/officeDocument/2006/relationships/slide" Target="slides/slide3757.xml"/><Relationship Id="rId3965" Type="http://schemas.openxmlformats.org/officeDocument/2006/relationships/slide" Target="slides/slide3964.xml"/><Relationship Id="rId679" Type="http://schemas.openxmlformats.org/officeDocument/2006/relationships/slide" Target="slides/slide678.xml"/><Relationship Id="rId886" Type="http://schemas.openxmlformats.org/officeDocument/2006/relationships/slide" Target="slides/slide885.xml"/><Relationship Id="rId2567" Type="http://schemas.openxmlformats.org/officeDocument/2006/relationships/slide" Target="slides/slide2566.xml"/><Relationship Id="rId2774" Type="http://schemas.openxmlformats.org/officeDocument/2006/relationships/slide" Target="slides/slide2773.xml"/><Relationship Id="rId3618" Type="http://schemas.openxmlformats.org/officeDocument/2006/relationships/slide" Target="slides/slide3617.xml"/><Relationship Id="rId2" Type="http://schemas.openxmlformats.org/officeDocument/2006/relationships/slide" Target="slides/slide1.xml"/><Relationship Id="rId539" Type="http://schemas.openxmlformats.org/officeDocument/2006/relationships/slide" Target="slides/slide538.xml"/><Relationship Id="rId746" Type="http://schemas.openxmlformats.org/officeDocument/2006/relationships/slide" Target="slides/slide745.xml"/><Relationship Id="rId1169" Type="http://schemas.openxmlformats.org/officeDocument/2006/relationships/slide" Target="slides/slide1168.xml"/><Relationship Id="rId1376" Type="http://schemas.openxmlformats.org/officeDocument/2006/relationships/slide" Target="slides/slide1375.xml"/><Relationship Id="rId1583" Type="http://schemas.openxmlformats.org/officeDocument/2006/relationships/slide" Target="slides/slide1582.xml"/><Relationship Id="rId2427" Type="http://schemas.openxmlformats.org/officeDocument/2006/relationships/slide" Target="slides/slide2426.xml"/><Relationship Id="rId2981" Type="http://schemas.openxmlformats.org/officeDocument/2006/relationships/slide" Target="slides/slide2980.xml"/><Relationship Id="rId3825" Type="http://schemas.openxmlformats.org/officeDocument/2006/relationships/slide" Target="slides/slide3824.xml"/><Relationship Id="rId953" Type="http://schemas.openxmlformats.org/officeDocument/2006/relationships/slide" Target="slides/slide952.xml"/><Relationship Id="rId1029" Type="http://schemas.openxmlformats.org/officeDocument/2006/relationships/slide" Target="slides/slide1028.xml"/><Relationship Id="rId1236" Type="http://schemas.openxmlformats.org/officeDocument/2006/relationships/slide" Target="slides/slide1235.xml"/><Relationship Id="rId1790" Type="http://schemas.openxmlformats.org/officeDocument/2006/relationships/slide" Target="slides/slide1789.xml"/><Relationship Id="rId2634" Type="http://schemas.openxmlformats.org/officeDocument/2006/relationships/slide" Target="slides/slide2633.xml"/><Relationship Id="rId2841" Type="http://schemas.openxmlformats.org/officeDocument/2006/relationships/slide" Target="slides/slide2840.xml"/><Relationship Id="rId82" Type="http://schemas.openxmlformats.org/officeDocument/2006/relationships/slide" Target="slides/slide81.xml"/><Relationship Id="rId606" Type="http://schemas.openxmlformats.org/officeDocument/2006/relationships/slide" Target="slides/slide605.xml"/><Relationship Id="rId813" Type="http://schemas.openxmlformats.org/officeDocument/2006/relationships/slide" Target="slides/slide812.xml"/><Relationship Id="rId1443" Type="http://schemas.openxmlformats.org/officeDocument/2006/relationships/slide" Target="slides/slide1442.xml"/><Relationship Id="rId1650" Type="http://schemas.openxmlformats.org/officeDocument/2006/relationships/slide" Target="slides/slide1649.xml"/><Relationship Id="rId2701" Type="http://schemas.openxmlformats.org/officeDocument/2006/relationships/slide" Target="slides/slide2700.xml"/><Relationship Id="rId1303" Type="http://schemas.openxmlformats.org/officeDocument/2006/relationships/slide" Target="slides/slide1302.xml"/><Relationship Id="rId1510" Type="http://schemas.openxmlformats.org/officeDocument/2006/relationships/slide" Target="slides/slide1509.xml"/><Relationship Id="rId3268" Type="http://schemas.openxmlformats.org/officeDocument/2006/relationships/slide" Target="slides/slide3267.xml"/><Relationship Id="rId3475" Type="http://schemas.openxmlformats.org/officeDocument/2006/relationships/slide" Target="slides/slide3474.xml"/><Relationship Id="rId3682" Type="http://schemas.openxmlformats.org/officeDocument/2006/relationships/slide" Target="slides/slide3681.xml"/><Relationship Id="rId4319" Type="http://schemas.openxmlformats.org/officeDocument/2006/relationships/slide" Target="slides/slide4318.xml"/><Relationship Id="rId189" Type="http://schemas.openxmlformats.org/officeDocument/2006/relationships/slide" Target="slides/slide188.xml"/><Relationship Id="rId396" Type="http://schemas.openxmlformats.org/officeDocument/2006/relationships/slide" Target="slides/slide395.xml"/><Relationship Id="rId2077" Type="http://schemas.openxmlformats.org/officeDocument/2006/relationships/slide" Target="slides/slide2076.xml"/><Relationship Id="rId2284" Type="http://schemas.openxmlformats.org/officeDocument/2006/relationships/slide" Target="slides/slide2283.xml"/><Relationship Id="rId2491" Type="http://schemas.openxmlformats.org/officeDocument/2006/relationships/slide" Target="slides/slide2490.xml"/><Relationship Id="rId3128" Type="http://schemas.openxmlformats.org/officeDocument/2006/relationships/slide" Target="slides/slide3127.xml"/><Relationship Id="rId3335" Type="http://schemas.openxmlformats.org/officeDocument/2006/relationships/slide" Target="slides/slide3334.xml"/><Relationship Id="rId3542" Type="http://schemas.openxmlformats.org/officeDocument/2006/relationships/slide" Target="slides/slide3541.xml"/><Relationship Id="rId256" Type="http://schemas.openxmlformats.org/officeDocument/2006/relationships/slide" Target="slides/slide255.xml"/><Relationship Id="rId463" Type="http://schemas.openxmlformats.org/officeDocument/2006/relationships/slide" Target="slides/slide462.xml"/><Relationship Id="rId670" Type="http://schemas.openxmlformats.org/officeDocument/2006/relationships/slide" Target="slides/slide669.xml"/><Relationship Id="rId1093" Type="http://schemas.openxmlformats.org/officeDocument/2006/relationships/slide" Target="slides/slide1092.xml"/><Relationship Id="rId2144" Type="http://schemas.openxmlformats.org/officeDocument/2006/relationships/slide" Target="slides/slide2143.xml"/><Relationship Id="rId2351" Type="http://schemas.openxmlformats.org/officeDocument/2006/relationships/slide" Target="slides/slide2350.xml"/><Relationship Id="rId3402" Type="http://schemas.openxmlformats.org/officeDocument/2006/relationships/slide" Target="slides/slide3401.xml"/><Relationship Id="rId116" Type="http://schemas.openxmlformats.org/officeDocument/2006/relationships/slide" Target="slides/slide115.xml"/><Relationship Id="rId323" Type="http://schemas.openxmlformats.org/officeDocument/2006/relationships/slide" Target="slides/slide322.xml"/><Relationship Id="rId530" Type="http://schemas.openxmlformats.org/officeDocument/2006/relationships/slide" Target="slides/slide529.xml"/><Relationship Id="rId1160" Type="http://schemas.openxmlformats.org/officeDocument/2006/relationships/slide" Target="slides/slide1159.xml"/><Relationship Id="rId2004" Type="http://schemas.openxmlformats.org/officeDocument/2006/relationships/slide" Target="slides/slide2003.xml"/><Relationship Id="rId2211" Type="http://schemas.openxmlformats.org/officeDocument/2006/relationships/slide" Target="slides/slide2210.xml"/><Relationship Id="rId4176" Type="http://schemas.openxmlformats.org/officeDocument/2006/relationships/slide" Target="slides/slide4175.xml"/><Relationship Id="rId1020" Type="http://schemas.openxmlformats.org/officeDocument/2006/relationships/slide" Target="slides/slide1019.xml"/><Relationship Id="rId1977" Type="http://schemas.openxmlformats.org/officeDocument/2006/relationships/slide" Target="slides/slide1976.xml"/><Relationship Id="rId4383" Type="http://schemas.openxmlformats.org/officeDocument/2006/relationships/viewProps" Target="viewProps.xml"/><Relationship Id="rId1837" Type="http://schemas.openxmlformats.org/officeDocument/2006/relationships/slide" Target="slides/slide1836.xml"/><Relationship Id="rId3192" Type="http://schemas.openxmlformats.org/officeDocument/2006/relationships/slide" Target="slides/slide3191.xml"/><Relationship Id="rId4036" Type="http://schemas.openxmlformats.org/officeDocument/2006/relationships/slide" Target="slides/slide4035.xml"/><Relationship Id="rId4243" Type="http://schemas.openxmlformats.org/officeDocument/2006/relationships/slide" Target="slides/slide4242.xml"/><Relationship Id="rId3052" Type="http://schemas.openxmlformats.org/officeDocument/2006/relationships/slide" Target="slides/slide3051.xml"/><Relationship Id="rId4103" Type="http://schemas.openxmlformats.org/officeDocument/2006/relationships/slide" Target="slides/slide4102.xml"/><Relationship Id="rId4310" Type="http://schemas.openxmlformats.org/officeDocument/2006/relationships/slide" Target="slides/slide4309.xml"/><Relationship Id="rId180" Type="http://schemas.openxmlformats.org/officeDocument/2006/relationships/slide" Target="slides/slide179.xml"/><Relationship Id="rId1904" Type="http://schemas.openxmlformats.org/officeDocument/2006/relationships/slide" Target="slides/slide1903.xml"/><Relationship Id="rId3869" Type="http://schemas.openxmlformats.org/officeDocument/2006/relationships/slide" Target="slides/slide3868.xml"/><Relationship Id="rId997" Type="http://schemas.openxmlformats.org/officeDocument/2006/relationships/slide" Target="slides/slide996.xml"/><Relationship Id="rId2678" Type="http://schemas.openxmlformats.org/officeDocument/2006/relationships/slide" Target="slides/slide2677.xml"/><Relationship Id="rId2885" Type="http://schemas.openxmlformats.org/officeDocument/2006/relationships/slide" Target="slides/slide2884.xml"/><Relationship Id="rId3729" Type="http://schemas.openxmlformats.org/officeDocument/2006/relationships/slide" Target="slides/slide3728.xml"/><Relationship Id="rId3936" Type="http://schemas.openxmlformats.org/officeDocument/2006/relationships/slide" Target="slides/slide3935.xml"/><Relationship Id="rId857" Type="http://schemas.openxmlformats.org/officeDocument/2006/relationships/slide" Target="slides/slide856.xml"/><Relationship Id="rId1487" Type="http://schemas.openxmlformats.org/officeDocument/2006/relationships/slide" Target="slides/slide1486.xml"/><Relationship Id="rId1694" Type="http://schemas.openxmlformats.org/officeDocument/2006/relationships/slide" Target="slides/slide1693.xml"/><Relationship Id="rId2538" Type="http://schemas.openxmlformats.org/officeDocument/2006/relationships/slide" Target="slides/slide2537.xml"/><Relationship Id="rId2745" Type="http://schemas.openxmlformats.org/officeDocument/2006/relationships/slide" Target="slides/slide2744.xml"/><Relationship Id="rId2952" Type="http://schemas.openxmlformats.org/officeDocument/2006/relationships/slide" Target="slides/slide2951.xml"/><Relationship Id="rId717" Type="http://schemas.openxmlformats.org/officeDocument/2006/relationships/slide" Target="slides/slide716.xml"/><Relationship Id="rId924" Type="http://schemas.openxmlformats.org/officeDocument/2006/relationships/slide" Target="slides/slide923.xml"/><Relationship Id="rId1347" Type="http://schemas.openxmlformats.org/officeDocument/2006/relationships/slide" Target="slides/slide1346.xml"/><Relationship Id="rId1554" Type="http://schemas.openxmlformats.org/officeDocument/2006/relationships/slide" Target="slides/slide1553.xml"/><Relationship Id="rId1761" Type="http://schemas.openxmlformats.org/officeDocument/2006/relationships/slide" Target="slides/slide1760.xml"/><Relationship Id="rId2605" Type="http://schemas.openxmlformats.org/officeDocument/2006/relationships/slide" Target="slides/slide2604.xml"/><Relationship Id="rId2812" Type="http://schemas.openxmlformats.org/officeDocument/2006/relationships/slide" Target="slides/slide2811.xml"/><Relationship Id="rId53" Type="http://schemas.openxmlformats.org/officeDocument/2006/relationships/slide" Target="slides/slide52.xml"/><Relationship Id="rId1207" Type="http://schemas.openxmlformats.org/officeDocument/2006/relationships/slide" Target="slides/slide1206.xml"/><Relationship Id="rId1414" Type="http://schemas.openxmlformats.org/officeDocument/2006/relationships/slide" Target="slides/slide1413.xml"/><Relationship Id="rId1621" Type="http://schemas.openxmlformats.org/officeDocument/2006/relationships/slide" Target="slides/slide1620.xml"/><Relationship Id="rId3379" Type="http://schemas.openxmlformats.org/officeDocument/2006/relationships/slide" Target="slides/slide3378.xml"/><Relationship Id="rId3586" Type="http://schemas.openxmlformats.org/officeDocument/2006/relationships/slide" Target="slides/slide3585.xml"/><Relationship Id="rId3793" Type="http://schemas.openxmlformats.org/officeDocument/2006/relationships/slide" Target="slides/slide3792.xml"/><Relationship Id="rId2188" Type="http://schemas.openxmlformats.org/officeDocument/2006/relationships/slide" Target="slides/slide2187.xml"/><Relationship Id="rId2395" Type="http://schemas.openxmlformats.org/officeDocument/2006/relationships/slide" Target="slides/slide2394.xml"/><Relationship Id="rId3239" Type="http://schemas.openxmlformats.org/officeDocument/2006/relationships/slide" Target="slides/slide3238.xml"/><Relationship Id="rId3446" Type="http://schemas.openxmlformats.org/officeDocument/2006/relationships/slide" Target="slides/slide3445.xml"/><Relationship Id="rId367" Type="http://schemas.openxmlformats.org/officeDocument/2006/relationships/slide" Target="slides/slide366.xml"/><Relationship Id="rId574" Type="http://schemas.openxmlformats.org/officeDocument/2006/relationships/slide" Target="slides/slide573.xml"/><Relationship Id="rId2048" Type="http://schemas.openxmlformats.org/officeDocument/2006/relationships/slide" Target="slides/slide2047.xml"/><Relationship Id="rId2255" Type="http://schemas.openxmlformats.org/officeDocument/2006/relationships/slide" Target="slides/slide2254.xml"/><Relationship Id="rId3653" Type="http://schemas.openxmlformats.org/officeDocument/2006/relationships/slide" Target="slides/slide3652.xml"/><Relationship Id="rId3860" Type="http://schemas.openxmlformats.org/officeDocument/2006/relationships/slide" Target="slides/slide3859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2462" Type="http://schemas.openxmlformats.org/officeDocument/2006/relationships/slide" Target="slides/slide2461.xml"/><Relationship Id="rId3306" Type="http://schemas.openxmlformats.org/officeDocument/2006/relationships/slide" Target="slides/slide3305.xml"/><Relationship Id="rId3513" Type="http://schemas.openxmlformats.org/officeDocument/2006/relationships/slide" Target="slides/slide3512.xml"/><Relationship Id="rId3720" Type="http://schemas.openxmlformats.org/officeDocument/2006/relationships/slide" Target="slides/slide3719.xml"/><Relationship Id="rId434" Type="http://schemas.openxmlformats.org/officeDocument/2006/relationships/slide" Target="slides/slide433.xml"/><Relationship Id="rId641" Type="http://schemas.openxmlformats.org/officeDocument/2006/relationships/slide" Target="slides/slide640.xml"/><Relationship Id="rId1064" Type="http://schemas.openxmlformats.org/officeDocument/2006/relationships/slide" Target="slides/slide1063.xml"/><Relationship Id="rId1271" Type="http://schemas.openxmlformats.org/officeDocument/2006/relationships/slide" Target="slides/slide1270.xml"/><Relationship Id="rId2115" Type="http://schemas.openxmlformats.org/officeDocument/2006/relationships/slide" Target="slides/slide2114.xml"/><Relationship Id="rId2322" Type="http://schemas.openxmlformats.org/officeDocument/2006/relationships/slide" Target="slides/slide2321.xml"/><Relationship Id="rId501" Type="http://schemas.openxmlformats.org/officeDocument/2006/relationships/slide" Target="slides/slide500.xml"/><Relationship Id="rId1131" Type="http://schemas.openxmlformats.org/officeDocument/2006/relationships/slide" Target="slides/slide1130.xml"/><Relationship Id="rId4287" Type="http://schemas.openxmlformats.org/officeDocument/2006/relationships/slide" Target="slides/slide4286.xml"/><Relationship Id="rId3096" Type="http://schemas.openxmlformats.org/officeDocument/2006/relationships/slide" Target="slides/slide3095.xml"/><Relationship Id="rId4147" Type="http://schemas.openxmlformats.org/officeDocument/2006/relationships/slide" Target="slides/slide4146.xml"/><Relationship Id="rId4354" Type="http://schemas.openxmlformats.org/officeDocument/2006/relationships/slide" Target="slides/slide4353.xml"/><Relationship Id="rId1948" Type="http://schemas.openxmlformats.org/officeDocument/2006/relationships/slide" Target="slides/slide1947.xml"/><Relationship Id="rId3163" Type="http://schemas.openxmlformats.org/officeDocument/2006/relationships/slide" Target="slides/slide3162.xml"/><Relationship Id="rId3370" Type="http://schemas.openxmlformats.org/officeDocument/2006/relationships/slide" Target="slides/slide3369.xml"/><Relationship Id="rId4007" Type="http://schemas.openxmlformats.org/officeDocument/2006/relationships/slide" Target="slides/slide4006.xml"/><Relationship Id="rId4214" Type="http://schemas.openxmlformats.org/officeDocument/2006/relationships/slide" Target="slides/slide4213.xml"/><Relationship Id="rId291" Type="http://schemas.openxmlformats.org/officeDocument/2006/relationships/slide" Target="slides/slide290.xml"/><Relationship Id="rId1808" Type="http://schemas.openxmlformats.org/officeDocument/2006/relationships/slide" Target="slides/slide1807.xml"/><Relationship Id="rId3023" Type="http://schemas.openxmlformats.org/officeDocument/2006/relationships/slide" Target="slides/slide3022.xml"/><Relationship Id="rId151" Type="http://schemas.openxmlformats.org/officeDocument/2006/relationships/slide" Target="slides/slide150.xml"/><Relationship Id="rId3230" Type="http://schemas.openxmlformats.org/officeDocument/2006/relationships/slide" Target="slides/slide3229.xml"/><Relationship Id="rId2789" Type="http://schemas.openxmlformats.org/officeDocument/2006/relationships/slide" Target="slides/slide2788.xml"/><Relationship Id="rId2996" Type="http://schemas.openxmlformats.org/officeDocument/2006/relationships/slide" Target="slides/slide2995.xml"/><Relationship Id="rId968" Type="http://schemas.openxmlformats.org/officeDocument/2006/relationships/slide" Target="slides/slide967.xml"/><Relationship Id="rId1598" Type="http://schemas.openxmlformats.org/officeDocument/2006/relationships/slide" Target="slides/slide1597.xml"/><Relationship Id="rId2649" Type="http://schemas.openxmlformats.org/officeDocument/2006/relationships/slide" Target="slides/slide2648.xml"/><Relationship Id="rId2856" Type="http://schemas.openxmlformats.org/officeDocument/2006/relationships/slide" Target="slides/slide2855.xml"/><Relationship Id="rId3907" Type="http://schemas.openxmlformats.org/officeDocument/2006/relationships/slide" Target="slides/slide3906.xml"/><Relationship Id="rId97" Type="http://schemas.openxmlformats.org/officeDocument/2006/relationships/slide" Target="slides/slide96.xml"/><Relationship Id="rId828" Type="http://schemas.openxmlformats.org/officeDocument/2006/relationships/slide" Target="slides/slide827.xml"/><Relationship Id="rId1458" Type="http://schemas.openxmlformats.org/officeDocument/2006/relationships/slide" Target="slides/slide1457.xml"/><Relationship Id="rId1665" Type="http://schemas.openxmlformats.org/officeDocument/2006/relationships/slide" Target="slides/slide1664.xml"/><Relationship Id="rId1872" Type="http://schemas.openxmlformats.org/officeDocument/2006/relationships/slide" Target="slides/slide1871.xml"/><Relationship Id="rId2509" Type="http://schemas.openxmlformats.org/officeDocument/2006/relationships/slide" Target="slides/slide2508.xml"/><Relationship Id="rId2716" Type="http://schemas.openxmlformats.org/officeDocument/2006/relationships/slide" Target="slides/slide2715.xml"/><Relationship Id="rId4071" Type="http://schemas.openxmlformats.org/officeDocument/2006/relationships/slide" Target="slides/slide4070.xml"/><Relationship Id="rId1318" Type="http://schemas.openxmlformats.org/officeDocument/2006/relationships/slide" Target="slides/slide1317.xml"/><Relationship Id="rId1525" Type="http://schemas.openxmlformats.org/officeDocument/2006/relationships/slide" Target="slides/slide1524.xml"/><Relationship Id="rId2923" Type="http://schemas.openxmlformats.org/officeDocument/2006/relationships/slide" Target="slides/slide2922.xml"/><Relationship Id="rId1732" Type="http://schemas.openxmlformats.org/officeDocument/2006/relationships/slide" Target="slides/slide1731.xml"/><Relationship Id="rId24" Type="http://schemas.openxmlformats.org/officeDocument/2006/relationships/slide" Target="slides/slide23.xml"/><Relationship Id="rId2299" Type="http://schemas.openxmlformats.org/officeDocument/2006/relationships/slide" Target="slides/slide2298.xml"/><Relationship Id="rId3697" Type="http://schemas.openxmlformats.org/officeDocument/2006/relationships/slide" Target="slides/slide3696.xml"/><Relationship Id="rId3557" Type="http://schemas.openxmlformats.org/officeDocument/2006/relationships/slide" Target="slides/slide3556.xml"/><Relationship Id="rId3764" Type="http://schemas.openxmlformats.org/officeDocument/2006/relationships/slide" Target="slides/slide3763.xml"/><Relationship Id="rId3971" Type="http://schemas.openxmlformats.org/officeDocument/2006/relationships/slide" Target="slides/slide3970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892" Type="http://schemas.openxmlformats.org/officeDocument/2006/relationships/slide" Target="slides/slide891.xml"/><Relationship Id="rId2159" Type="http://schemas.openxmlformats.org/officeDocument/2006/relationships/slide" Target="slides/slide2158.xml"/><Relationship Id="rId2366" Type="http://schemas.openxmlformats.org/officeDocument/2006/relationships/slide" Target="slides/slide2365.xml"/><Relationship Id="rId2573" Type="http://schemas.openxmlformats.org/officeDocument/2006/relationships/slide" Target="slides/slide2572.xml"/><Relationship Id="rId2780" Type="http://schemas.openxmlformats.org/officeDocument/2006/relationships/slide" Target="slides/slide2779.xml"/><Relationship Id="rId3417" Type="http://schemas.openxmlformats.org/officeDocument/2006/relationships/slide" Target="slides/slide3416.xml"/><Relationship Id="rId3624" Type="http://schemas.openxmlformats.org/officeDocument/2006/relationships/slide" Target="slides/slide3623.xml"/><Relationship Id="rId3831" Type="http://schemas.openxmlformats.org/officeDocument/2006/relationships/slide" Target="slides/slide3830.xml"/><Relationship Id="rId338" Type="http://schemas.openxmlformats.org/officeDocument/2006/relationships/slide" Target="slides/slide337.xml"/><Relationship Id="rId545" Type="http://schemas.openxmlformats.org/officeDocument/2006/relationships/slide" Target="slides/slide544.xml"/><Relationship Id="rId752" Type="http://schemas.openxmlformats.org/officeDocument/2006/relationships/slide" Target="slides/slide751.xml"/><Relationship Id="rId1175" Type="http://schemas.openxmlformats.org/officeDocument/2006/relationships/slide" Target="slides/slide1174.xml"/><Relationship Id="rId1382" Type="http://schemas.openxmlformats.org/officeDocument/2006/relationships/slide" Target="slides/slide1381.xml"/><Relationship Id="rId2019" Type="http://schemas.openxmlformats.org/officeDocument/2006/relationships/slide" Target="slides/slide2018.xml"/><Relationship Id="rId2226" Type="http://schemas.openxmlformats.org/officeDocument/2006/relationships/slide" Target="slides/slide2225.xml"/><Relationship Id="rId2433" Type="http://schemas.openxmlformats.org/officeDocument/2006/relationships/slide" Target="slides/slide2432.xml"/><Relationship Id="rId2640" Type="http://schemas.openxmlformats.org/officeDocument/2006/relationships/slide" Target="slides/slide2639.xml"/><Relationship Id="rId405" Type="http://schemas.openxmlformats.org/officeDocument/2006/relationships/slide" Target="slides/slide404.xml"/><Relationship Id="rId612" Type="http://schemas.openxmlformats.org/officeDocument/2006/relationships/slide" Target="slides/slide611.xml"/><Relationship Id="rId1035" Type="http://schemas.openxmlformats.org/officeDocument/2006/relationships/slide" Target="slides/slide1034.xml"/><Relationship Id="rId1242" Type="http://schemas.openxmlformats.org/officeDocument/2006/relationships/slide" Target="slides/slide1241.xml"/><Relationship Id="rId2500" Type="http://schemas.openxmlformats.org/officeDocument/2006/relationships/slide" Target="slides/slide2499.xml"/><Relationship Id="rId1102" Type="http://schemas.openxmlformats.org/officeDocument/2006/relationships/slide" Target="slides/slide1101.xml"/><Relationship Id="rId4258" Type="http://schemas.openxmlformats.org/officeDocument/2006/relationships/slide" Target="slides/slide4257.xml"/><Relationship Id="rId3067" Type="http://schemas.openxmlformats.org/officeDocument/2006/relationships/slide" Target="slides/slide3066.xml"/><Relationship Id="rId3274" Type="http://schemas.openxmlformats.org/officeDocument/2006/relationships/slide" Target="slides/slide3273.xml"/><Relationship Id="rId4118" Type="http://schemas.openxmlformats.org/officeDocument/2006/relationships/slide" Target="slides/slide4117.xml"/><Relationship Id="rId195" Type="http://schemas.openxmlformats.org/officeDocument/2006/relationships/slide" Target="slides/slide194.xml"/><Relationship Id="rId1919" Type="http://schemas.openxmlformats.org/officeDocument/2006/relationships/slide" Target="slides/slide1918.xml"/><Relationship Id="rId3481" Type="http://schemas.openxmlformats.org/officeDocument/2006/relationships/slide" Target="slides/slide3480.xml"/><Relationship Id="rId4325" Type="http://schemas.openxmlformats.org/officeDocument/2006/relationships/slide" Target="slides/slide4324.xml"/><Relationship Id="rId2083" Type="http://schemas.openxmlformats.org/officeDocument/2006/relationships/slide" Target="slides/slide2082.xml"/><Relationship Id="rId2290" Type="http://schemas.openxmlformats.org/officeDocument/2006/relationships/slide" Target="slides/slide2289.xml"/><Relationship Id="rId3134" Type="http://schemas.openxmlformats.org/officeDocument/2006/relationships/slide" Target="slides/slide3133.xml"/><Relationship Id="rId3341" Type="http://schemas.openxmlformats.org/officeDocument/2006/relationships/slide" Target="slides/slide3340.xml"/><Relationship Id="rId262" Type="http://schemas.openxmlformats.org/officeDocument/2006/relationships/slide" Target="slides/slide261.xml"/><Relationship Id="rId2150" Type="http://schemas.openxmlformats.org/officeDocument/2006/relationships/slide" Target="slides/slide2149.xml"/><Relationship Id="rId3201" Type="http://schemas.openxmlformats.org/officeDocument/2006/relationships/slide" Target="slides/slide3200.xml"/><Relationship Id="rId122" Type="http://schemas.openxmlformats.org/officeDocument/2006/relationships/slide" Target="slides/slide121.xml"/><Relationship Id="rId2010" Type="http://schemas.openxmlformats.org/officeDocument/2006/relationships/slide" Target="slides/slide2009.xml"/><Relationship Id="rId1569" Type="http://schemas.openxmlformats.org/officeDocument/2006/relationships/slide" Target="slides/slide1568.xml"/><Relationship Id="rId2967" Type="http://schemas.openxmlformats.org/officeDocument/2006/relationships/slide" Target="slides/slide2966.xml"/><Relationship Id="rId4182" Type="http://schemas.openxmlformats.org/officeDocument/2006/relationships/slide" Target="slides/slide4181.xml"/><Relationship Id="rId939" Type="http://schemas.openxmlformats.org/officeDocument/2006/relationships/slide" Target="slides/slide938.xml"/><Relationship Id="rId1776" Type="http://schemas.openxmlformats.org/officeDocument/2006/relationships/slide" Target="slides/slide1775.xml"/><Relationship Id="rId1983" Type="http://schemas.openxmlformats.org/officeDocument/2006/relationships/slide" Target="slides/slide1982.xml"/><Relationship Id="rId2827" Type="http://schemas.openxmlformats.org/officeDocument/2006/relationships/slide" Target="slides/slide2826.xml"/><Relationship Id="rId4042" Type="http://schemas.openxmlformats.org/officeDocument/2006/relationships/slide" Target="slides/slide4041.xml"/><Relationship Id="rId68" Type="http://schemas.openxmlformats.org/officeDocument/2006/relationships/slide" Target="slides/slide67.xml"/><Relationship Id="rId1429" Type="http://schemas.openxmlformats.org/officeDocument/2006/relationships/slide" Target="slides/slide1428.xml"/><Relationship Id="rId1636" Type="http://schemas.openxmlformats.org/officeDocument/2006/relationships/slide" Target="slides/slide1635.xml"/><Relationship Id="rId1843" Type="http://schemas.openxmlformats.org/officeDocument/2006/relationships/slide" Target="slides/slide1842.xml"/><Relationship Id="rId1703" Type="http://schemas.openxmlformats.org/officeDocument/2006/relationships/slide" Target="slides/slide1702.xml"/><Relationship Id="rId1910" Type="http://schemas.openxmlformats.org/officeDocument/2006/relationships/slide" Target="slides/slide1909.xml"/><Relationship Id="rId3668" Type="http://schemas.openxmlformats.org/officeDocument/2006/relationships/slide" Target="slides/slide3667.xml"/><Relationship Id="rId3875" Type="http://schemas.openxmlformats.org/officeDocument/2006/relationships/slide" Target="slides/slide3874.xml"/><Relationship Id="rId589" Type="http://schemas.openxmlformats.org/officeDocument/2006/relationships/slide" Target="slides/slide588.xml"/><Relationship Id="rId796" Type="http://schemas.openxmlformats.org/officeDocument/2006/relationships/slide" Target="slides/slide795.xml"/><Relationship Id="rId2477" Type="http://schemas.openxmlformats.org/officeDocument/2006/relationships/slide" Target="slides/slide2476.xml"/><Relationship Id="rId2684" Type="http://schemas.openxmlformats.org/officeDocument/2006/relationships/slide" Target="slides/slide2683.xml"/><Relationship Id="rId3528" Type="http://schemas.openxmlformats.org/officeDocument/2006/relationships/slide" Target="slides/slide3527.xml"/><Relationship Id="rId3735" Type="http://schemas.openxmlformats.org/officeDocument/2006/relationships/slide" Target="slides/slide3734.xml"/><Relationship Id="rId449" Type="http://schemas.openxmlformats.org/officeDocument/2006/relationships/slide" Target="slides/slide448.xml"/><Relationship Id="rId656" Type="http://schemas.openxmlformats.org/officeDocument/2006/relationships/slide" Target="slides/slide655.xml"/><Relationship Id="rId863" Type="http://schemas.openxmlformats.org/officeDocument/2006/relationships/slide" Target="slides/slide862.xml"/><Relationship Id="rId1079" Type="http://schemas.openxmlformats.org/officeDocument/2006/relationships/slide" Target="slides/slide1078.xml"/><Relationship Id="rId1286" Type="http://schemas.openxmlformats.org/officeDocument/2006/relationships/slide" Target="slides/slide1285.xml"/><Relationship Id="rId1493" Type="http://schemas.openxmlformats.org/officeDocument/2006/relationships/slide" Target="slides/slide1492.xml"/><Relationship Id="rId2337" Type="http://schemas.openxmlformats.org/officeDocument/2006/relationships/slide" Target="slides/slide2336.xml"/><Relationship Id="rId2544" Type="http://schemas.openxmlformats.org/officeDocument/2006/relationships/slide" Target="slides/slide2543.xml"/><Relationship Id="rId2891" Type="http://schemas.openxmlformats.org/officeDocument/2006/relationships/slide" Target="slides/slide2890.xml"/><Relationship Id="rId3942" Type="http://schemas.openxmlformats.org/officeDocument/2006/relationships/slide" Target="slides/slide3941.xml"/><Relationship Id="rId309" Type="http://schemas.openxmlformats.org/officeDocument/2006/relationships/slide" Target="slides/slide308.xml"/><Relationship Id="rId516" Type="http://schemas.openxmlformats.org/officeDocument/2006/relationships/slide" Target="slides/slide515.xml"/><Relationship Id="rId1146" Type="http://schemas.openxmlformats.org/officeDocument/2006/relationships/slide" Target="slides/slide1145.xml"/><Relationship Id="rId2751" Type="http://schemas.openxmlformats.org/officeDocument/2006/relationships/slide" Target="slides/slide2750.xml"/><Relationship Id="rId3802" Type="http://schemas.openxmlformats.org/officeDocument/2006/relationships/slide" Target="slides/slide3801.xml"/><Relationship Id="rId723" Type="http://schemas.openxmlformats.org/officeDocument/2006/relationships/slide" Target="slides/slide722.xml"/><Relationship Id="rId930" Type="http://schemas.openxmlformats.org/officeDocument/2006/relationships/slide" Target="slides/slide929.xml"/><Relationship Id="rId1006" Type="http://schemas.openxmlformats.org/officeDocument/2006/relationships/slide" Target="slides/slide1005.xml"/><Relationship Id="rId1353" Type="http://schemas.openxmlformats.org/officeDocument/2006/relationships/slide" Target="slides/slide1352.xml"/><Relationship Id="rId1560" Type="http://schemas.openxmlformats.org/officeDocument/2006/relationships/slide" Target="slides/slide1559.xml"/><Relationship Id="rId2404" Type="http://schemas.openxmlformats.org/officeDocument/2006/relationships/slide" Target="slides/slide2403.xml"/><Relationship Id="rId2611" Type="http://schemas.openxmlformats.org/officeDocument/2006/relationships/slide" Target="slides/slide2610.xml"/><Relationship Id="rId1213" Type="http://schemas.openxmlformats.org/officeDocument/2006/relationships/slide" Target="slides/slide1212.xml"/><Relationship Id="rId1420" Type="http://schemas.openxmlformats.org/officeDocument/2006/relationships/slide" Target="slides/slide1419.xml"/><Relationship Id="rId4369" Type="http://schemas.openxmlformats.org/officeDocument/2006/relationships/slide" Target="slides/slide4368.xml"/><Relationship Id="rId3178" Type="http://schemas.openxmlformats.org/officeDocument/2006/relationships/slide" Target="slides/slide3177.xml"/><Relationship Id="rId3385" Type="http://schemas.openxmlformats.org/officeDocument/2006/relationships/slide" Target="slides/slide3384.xml"/><Relationship Id="rId3592" Type="http://schemas.openxmlformats.org/officeDocument/2006/relationships/slide" Target="slides/slide3591.xml"/><Relationship Id="rId4229" Type="http://schemas.openxmlformats.org/officeDocument/2006/relationships/slide" Target="slides/slide4228.xml"/><Relationship Id="rId2194" Type="http://schemas.openxmlformats.org/officeDocument/2006/relationships/slide" Target="slides/slide2193.xml"/><Relationship Id="rId3038" Type="http://schemas.openxmlformats.org/officeDocument/2006/relationships/slide" Target="slides/slide3037.xml"/><Relationship Id="rId3245" Type="http://schemas.openxmlformats.org/officeDocument/2006/relationships/slide" Target="slides/slide3244.xml"/><Relationship Id="rId3452" Type="http://schemas.openxmlformats.org/officeDocument/2006/relationships/slide" Target="slides/slide3451.xml"/><Relationship Id="rId166" Type="http://schemas.openxmlformats.org/officeDocument/2006/relationships/slide" Target="slides/slide165.xml"/><Relationship Id="rId373" Type="http://schemas.openxmlformats.org/officeDocument/2006/relationships/slide" Target="slides/slide372.xml"/><Relationship Id="rId580" Type="http://schemas.openxmlformats.org/officeDocument/2006/relationships/slide" Target="slides/slide579.xml"/><Relationship Id="rId2054" Type="http://schemas.openxmlformats.org/officeDocument/2006/relationships/slide" Target="slides/slide2053.xml"/><Relationship Id="rId2261" Type="http://schemas.openxmlformats.org/officeDocument/2006/relationships/slide" Target="slides/slide2260.xml"/><Relationship Id="rId3105" Type="http://schemas.openxmlformats.org/officeDocument/2006/relationships/slide" Target="slides/slide3104.xml"/><Relationship Id="rId3312" Type="http://schemas.openxmlformats.org/officeDocument/2006/relationships/slide" Target="slides/slide3311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1070" Type="http://schemas.openxmlformats.org/officeDocument/2006/relationships/slide" Target="slides/slide1069.xml"/><Relationship Id="rId2121" Type="http://schemas.openxmlformats.org/officeDocument/2006/relationships/slide" Target="slides/slide2120.xml"/><Relationship Id="rId300" Type="http://schemas.openxmlformats.org/officeDocument/2006/relationships/slide" Target="slides/slide299.xml"/><Relationship Id="rId4086" Type="http://schemas.openxmlformats.org/officeDocument/2006/relationships/slide" Target="slides/slide4085.xml"/><Relationship Id="rId1887" Type="http://schemas.openxmlformats.org/officeDocument/2006/relationships/slide" Target="slides/slide1886.xml"/><Relationship Id="rId2938" Type="http://schemas.openxmlformats.org/officeDocument/2006/relationships/slide" Target="slides/slide2937.xml"/><Relationship Id="rId4293" Type="http://schemas.openxmlformats.org/officeDocument/2006/relationships/slide" Target="slides/slide4292.xml"/><Relationship Id="rId1747" Type="http://schemas.openxmlformats.org/officeDocument/2006/relationships/slide" Target="slides/slide1746.xml"/><Relationship Id="rId1954" Type="http://schemas.openxmlformats.org/officeDocument/2006/relationships/slide" Target="slides/slide1953.xml"/><Relationship Id="rId4153" Type="http://schemas.openxmlformats.org/officeDocument/2006/relationships/slide" Target="slides/slide4152.xml"/><Relationship Id="rId4360" Type="http://schemas.openxmlformats.org/officeDocument/2006/relationships/slide" Target="slides/slide4359.xml"/><Relationship Id="rId39" Type="http://schemas.openxmlformats.org/officeDocument/2006/relationships/slide" Target="slides/slide38.xml"/><Relationship Id="rId1607" Type="http://schemas.openxmlformats.org/officeDocument/2006/relationships/slide" Target="slides/slide1606.xml"/><Relationship Id="rId1814" Type="http://schemas.openxmlformats.org/officeDocument/2006/relationships/slide" Target="slides/slide1813.xml"/><Relationship Id="rId4013" Type="http://schemas.openxmlformats.org/officeDocument/2006/relationships/slide" Target="slides/slide4012.xml"/><Relationship Id="rId4220" Type="http://schemas.openxmlformats.org/officeDocument/2006/relationships/slide" Target="slides/slide4219.xml"/><Relationship Id="rId3779" Type="http://schemas.openxmlformats.org/officeDocument/2006/relationships/slide" Target="slides/slide3778.xml"/><Relationship Id="rId2588" Type="http://schemas.openxmlformats.org/officeDocument/2006/relationships/slide" Target="slides/slide2587.xml"/><Relationship Id="rId3986" Type="http://schemas.openxmlformats.org/officeDocument/2006/relationships/slide" Target="slides/slide3985.xml"/><Relationship Id="rId1397" Type="http://schemas.openxmlformats.org/officeDocument/2006/relationships/slide" Target="slides/slide1396.xml"/><Relationship Id="rId2795" Type="http://schemas.openxmlformats.org/officeDocument/2006/relationships/slide" Target="slides/slide2794.xml"/><Relationship Id="rId3639" Type="http://schemas.openxmlformats.org/officeDocument/2006/relationships/slide" Target="slides/slide3638.xml"/><Relationship Id="rId3846" Type="http://schemas.openxmlformats.org/officeDocument/2006/relationships/slide" Target="slides/slide3845.xml"/><Relationship Id="rId767" Type="http://schemas.openxmlformats.org/officeDocument/2006/relationships/slide" Target="slides/slide766.xml"/><Relationship Id="rId974" Type="http://schemas.openxmlformats.org/officeDocument/2006/relationships/slide" Target="slides/slide973.xml"/><Relationship Id="rId2448" Type="http://schemas.openxmlformats.org/officeDocument/2006/relationships/slide" Target="slides/slide2447.xml"/><Relationship Id="rId2655" Type="http://schemas.openxmlformats.org/officeDocument/2006/relationships/slide" Target="slides/slide2654.xml"/><Relationship Id="rId2862" Type="http://schemas.openxmlformats.org/officeDocument/2006/relationships/slide" Target="slides/slide2861.xml"/><Relationship Id="rId3706" Type="http://schemas.openxmlformats.org/officeDocument/2006/relationships/slide" Target="slides/slide3705.xml"/><Relationship Id="rId3913" Type="http://schemas.openxmlformats.org/officeDocument/2006/relationships/slide" Target="slides/slide3912.xml"/><Relationship Id="rId627" Type="http://schemas.openxmlformats.org/officeDocument/2006/relationships/slide" Target="slides/slide626.xml"/><Relationship Id="rId834" Type="http://schemas.openxmlformats.org/officeDocument/2006/relationships/slide" Target="slides/slide833.xml"/><Relationship Id="rId1257" Type="http://schemas.openxmlformats.org/officeDocument/2006/relationships/slide" Target="slides/slide1256.xml"/><Relationship Id="rId1464" Type="http://schemas.openxmlformats.org/officeDocument/2006/relationships/slide" Target="slides/slide1463.xml"/><Relationship Id="rId1671" Type="http://schemas.openxmlformats.org/officeDocument/2006/relationships/slide" Target="slides/slide1670.xml"/><Relationship Id="rId2308" Type="http://schemas.openxmlformats.org/officeDocument/2006/relationships/slide" Target="slides/slide2307.xml"/><Relationship Id="rId2515" Type="http://schemas.openxmlformats.org/officeDocument/2006/relationships/slide" Target="slides/slide2514.xml"/><Relationship Id="rId2722" Type="http://schemas.openxmlformats.org/officeDocument/2006/relationships/slide" Target="slides/slide2721.xml"/><Relationship Id="rId901" Type="http://schemas.openxmlformats.org/officeDocument/2006/relationships/slide" Target="slides/slide900.xml"/><Relationship Id="rId1117" Type="http://schemas.openxmlformats.org/officeDocument/2006/relationships/slide" Target="slides/slide1116.xml"/><Relationship Id="rId1324" Type="http://schemas.openxmlformats.org/officeDocument/2006/relationships/slide" Target="slides/slide1323.xml"/><Relationship Id="rId1531" Type="http://schemas.openxmlformats.org/officeDocument/2006/relationships/slide" Target="slides/slide1530.xml"/><Relationship Id="rId30" Type="http://schemas.openxmlformats.org/officeDocument/2006/relationships/slide" Target="slides/slide29.xml"/><Relationship Id="rId3289" Type="http://schemas.openxmlformats.org/officeDocument/2006/relationships/slide" Target="slides/slide3288.xml"/><Relationship Id="rId3496" Type="http://schemas.openxmlformats.org/officeDocument/2006/relationships/slide" Target="slides/slide3495.xml"/><Relationship Id="rId2098" Type="http://schemas.openxmlformats.org/officeDocument/2006/relationships/slide" Target="slides/slide2097.xml"/><Relationship Id="rId3149" Type="http://schemas.openxmlformats.org/officeDocument/2006/relationships/slide" Target="slides/slide3148.xml"/><Relationship Id="rId3356" Type="http://schemas.openxmlformats.org/officeDocument/2006/relationships/slide" Target="slides/slide3355.xml"/><Relationship Id="rId3563" Type="http://schemas.openxmlformats.org/officeDocument/2006/relationships/slide" Target="slides/slide3562.xml"/><Relationship Id="rId277" Type="http://schemas.openxmlformats.org/officeDocument/2006/relationships/slide" Target="slides/slide276.xml"/><Relationship Id="rId484" Type="http://schemas.openxmlformats.org/officeDocument/2006/relationships/slide" Target="slides/slide483.xml"/><Relationship Id="rId2165" Type="http://schemas.openxmlformats.org/officeDocument/2006/relationships/slide" Target="slides/slide2164.xml"/><Relationship Id="rId3009" Type="http://schemas.openxmlformats.org/officeDocument/2006/relationships/slide" Target="slides/slide3008.xml"/><Relationship Id="rId3216" Type="http://schemas.openxmlformats.org/officeDocument/2006/relationships/slide" Target="slides/slide3215.xml"/><Relationship Id="rId3770" Type="http://schemas.openxmlformats.org/officeDocument/2006/relationships/slide" Target="slides/slide3769.xml"/><Relationship Id="rId137" Type="http://schemas.openxmlformats.org/officeDocument/2006/relationships/slide" Target="slides/slide136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2025" Type="http://schemas.openxmlformats.org/officeDocument/2006/relationships/slide" Target="slides/slide2024.xml"/><Relationship Id="rId2372" Type="http://schemas.openxmlformats.org/officeDocument/2006/relationships/slide" Target="slides/slide2371.xml"/><Relationship Id="rId3423" Type="http://schemas.openxmlformats.org/officeDocument/2006/relationships/slide" Target="slides/slide3422.xml"/><Relationship Id="rId3630" Type="http://schemas.openxmlformats.org/officeDocument/2006/relationships/slide" Target="slides/slide3629.xml"/><Relationship Id="rId551" Type="http://schemas.openxmlformats.org/officeDocument/2006/relationships/slide" Target="slides/slide550.xml"/><Relationship Id="rId1181" Type="http://schemas.openxmlformats.org/officeDocument/2006/relationships/slide" Target="slides/slide1180.xml"/><Relationship Id="rId2232" Type="http://schemas.openxmlformats.org/officeDocument/2006/relationships/slide" Target="slides/slide2231.xml"/><Relationship Id="rId204" Type="http://schemas.openxmlformats.org/officeDocument/2006/relationships/slide" Target="slides/slide203.xml"/><Relationship Id="rId411" Type="http://schemas.openxmlformats.org/officeDocument/2006/relationships/slide" Target="slides/slide410.xml"/><Relationship Id="rId1041" Type="http://schemas.openxmlformats.org/officeDocument/2006/relationships/slide" Target="slides/slide1040.xml"/><Relationship Id="rId1998" Type="http://schemas.openxmlformats.org/officeDocument/2006/relationships/slide" Target="slides/slide1997.xml"/><Relationship Id="rId4197" Type="http://schemas.openxmlformats.org/officeDocument/2006/relationships/slide" Target="slides/slide4196.xml"/><Relationship Id="rId1858" Type="http://schemas.openxmlformats.org/officeDocument/2006/relationships/slide" Target="slides/slide1857.xml"/><Relationship Id="rId4057" Type="http://schemas.openxmlformats.org/officeDocument/2006/relationships/slide" Target="slides/slide4056.xml"/><Relationship Id="rId4264" Type="http://schemas.openxmlformats.org/officeDocument/2006/relationships/slide" Target="slides/slide4263.xml"/><Relationship Id="rId2909" Type="http://schemas.openxmlformats.org/officeDocument/2006/relationships/slide" Target="slides/slide2908.xml"/><Relationship Id="rId3073" Type="http://schemas.openxmlformats.org/officeDocument/2006/relationships/slide" Target="slides/slide3072.xml"/><Relationship Id="rId3280" Type="http://schemas.openxmlformats.org/officeDocument/2006/relationships/slide" Target="slides/slide3279.xml"/><Relationship Id="rId4124" Type="http://schemas.openxmlformats.org/officeDocument/2006/relationships/slide" Target="slides/slide4123.xml"/><Relationship Id="rId4331" Type="http://schemas.openxmlformats.org/officeDocument/2006/relationships/slide" Target="slides/slide4330.xml"/><Relationship Id="rId1718" Type="http://schemas.openxmlformats.org/officeDocument/2006/relationships/slide" Target="slides/slide1717.xml"/><Relationship Id="rId1925" Type="http://schemas.openxmlformats.org/officeDocument/2006/relationships/slide" Target="slides/slide1924.xml"/><Relationship Id="rId3140" Type="http://schemas.openxmlformats.org/officeDocument/2006/relationships/slide" Target="slides/slide3139.xml"/><Relationship Id="rId2699" Type="http://schemas.openxmlformats.org/officeDocument/2006/relationships/slide" Target="slides/slide2698.xml"/><Relationship Id="rId3000" Type="http://schemas.openxmlformats.org/officeDocument/2006/relationships/slide" Target="slides/slide2999.xml"/><Relationship Id="rId3957" Type="http://schemas.openxmlformats.org/officeDocument/2006/relationships/slide" Target="slides/slide3956.xml"/><Relationship Id="rId878" Type="http://schemas.openxmlformats.org/officeDocument/2006/relationships/slide" Target="slides/slide877.xml"/><Relationship Id="rId2559" Type="http://schemas.openxmlformats.org/officeDocument/2006/relationships/slide" Target="slides/slide2558.xml"/><Relationship Id="rId2766" Type="http://schemas.openxmlformats.org/officeDocument/2006/relationships/slide" Target="slides/slide2765.xml"/><Relationship Id="rId2973" Type="http://schemas.openxmlformats.org/officeDocument/2006/relationships/slide" Target="slides/slide2972.xml"/><Relationship Id="rId3817" Type="http://schemas.openxmlformats.org/officeDocument/2006/relationships/slide" Target="slides/slide3816.xml"/><Relationship Id="rId738" Type="http://schemas.openxmlformats.org/officeDocument/2006/relationships/slide" Target="slides/slide737.xml"/><Relationship Id="rId945" Type="http://schemas.openxmlformats.org/officeDocument/2006/relationships/slide" Target="slides/slide944.xml"/><Relationship Id="rId1368" Type="http://schemas.openxmlformats.org/officeDocument/2006/relationships/slide" Target="slides/slide1367.xml"/><Relationship Id="rId1575" Type="http://schemas.openxmlformats.org/officeDocument/2006/relationships/slide" Target="slides/slide1574.xml"/><Relationship Id="rId1782" Type="http://schemas.openxmlformats.org/officeDocument/2006/relationships/slide" Target="slides/slide1781.xml"/><Relationship Id="rId2419" Type="http://schemas.openxmlformats.org/officeDocument/2006/relationships/slide" Target="slides/slide2418.xml"/><Relationship Id="rId2626" Type="http://schemas.openxmlformats.org/officeDocument/2006/relationships/slide" Target="slides/slide2625.xml"/><Relationship Id="rId2833" Type="http://schemas.openxmlformats.org/officeDocument/2006/relationships/slide" Target="slides/slide2832.xml"/><Relationship Id="rId74" Type="http://schemas.openxmlformats.org/officeDocument/2006/relationships/slide" Target="slides/slide73.xml"/><Relationship Id="rId805" Type="http://schemas.openxmlformats.org/officeDocument/2006/relationships/slide" Target="slides/slide804.xml"/><Relationship Id="rId1228" Type="http://schemas.openxmlformats.org/officeDocument/2006/relationships/slide" Target="slides/slide1227.xml"/><Relationship Id="rId1435" Type="http://schemas.openxmlformats.org/officeDocument/2006/relationships/slide" Target="slides/slide1434.xml"/><Relationship Id="rId1642" Type="http://schemas.openxmlformats.org/officeDocument/2006/relationships/slide" Target="slides/slide1641.xml"/><Relationship Id="rId2900" Type="http://schemas.openxmlformats.org/officeDocument/2006/relationships/slide" Target="slides/slide2899.xml"/><Relationship Id="rId1502" Type="http://schemas.openxmlformats.org/officeDocument/2006/relationships/slide" Target="slides/slide1501.xml"/><Relationship Id="rId388" Type="http://schemas.openxmlformats.org/officeDocument/2006/relationships/slide" Target="slides/slide387.xml"/><Relationship Id="rId2069" Type="http://schemas.openxmlformats.org/officeDocument/2006/relationships/slide" Target="slides/slide2068.xml"/><Relationship Id="rId3467" Type="http://schemas.openxmlformats.org/officeDocument/2006/relationships/slide" Target="slides/slide3466.xml"/><Relationship Id="rId3674" Type="http://schemas.openxmlformats.org/officeDocument/2006/relationships/slide" Target="slides/slide3673.xml"/><Relationship Id="rId3881" Type="http://schemas.openxmlformats.org/officeDocument/2006/relationships/slide" Target="slides/slide3880.xml"/><Relationship Id="rId595" Type="http://schemas.openxmlformats.org/officeDocument/2006/relationships/slide" Target="slides/slide594.xml"/><Relationship Id="rId2276" Type="http://schemas.openxmlformats.org/officeDocument/2006/relationships/slide" Target="slides/slide2275.xml"/><Relationship Id="rId2483" Type="http://schemas.openxmlformats.org/officeDocument/2006/relationships/slide" Target="slides/slide2482.xml"/><Relationship Id="rId2690" Type="http://schemas.openxmlformats.org/officeDocument/2006/relationships/slide" Target="slides/slide2689.xml"/><Relationship Id="rId3327" Type="http://schemas.openxmlformats.org/officeDocument/2006/relationships/slide" Target="slides/slide3326.xml"/><Relationship Id="rId3534" Type="http://schemas.openxmlformats.org/officeDocument/2006/relationships/slide" Target="slides/slide3533.xml"/><Relationship Id="rId3741" Type="http://schemas.openxmlformats.org/officeDocument/2006/relationships/slide" Target="slides/slide3740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085" Type="http://schemas.openxmlformats.org/officeDocument/2006/relationships/slide" Target="slides/slide1084.xml"/><Relationship Id="rId1292" Type="http://schemas.openxmlformats.org/officeDocument/2006/relationships/slide" Target="slides/slide1291.xml"/><Relationship Id="rId2136" Type="http://schemas.openxmlformats.org/officeDocument/2006/relationships/slide" Target="slides/slide2135.xml"/><Relationship Id="rId2343" Type="http://schemas.openxmlformats.org/officeDocument/2006/relationships/slide" Target="slides/slide2342.xml"/><Relationship Id="rId2550" Type="http://schemas.openxmlformats.org/officeDocument/2006/relationships/slide" Target="slides/slide2549.xml"/><Relationship Id="rId3601" Type="http://schemas.openxmlformats.org/officeDocument/2006/relationships/slide" Target="slides/slide3600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1152" Type="http://schemas.openxmlformats.org/officeDocument/2006/relationships/slide" Target="slides/slide1151.xml"/><Relationship Id="rId2203" Type="http://schemas.openxmlformats.org/officeDocument/2006/relationships/slide" Target="slides/slide2202.xml"/><Relationship Id="rId2410" Type="http://schemas.openxmlformats.org/officeDocument/2006/relationships/slide" Target="slides/slide2409.xml"/><Relationship Id="rId1012" Type="http://schemas.openxmlformats.org/officeDocument/2006/relationships/slide" Target="slides/slide1011.xml"/><Relationship Id="rId4168" Type="http://schemas.openxmlformats.org/officeDocument/2006/relationships/slide" Target="slides/slide4167.xml"/><Relationship Id="rId4375" Type="http://schemas.openxmlformats.org/officeDocument/2006/relationships/slide" Target="slides/slide4374.xml"/><Relationship Id="rId1969" Type="http://schemas.openxmlformats.org/officeDocument/2006/relationships/slide" Target="slides/slide1968.xml"/><Relationship Id="rId3184" Type="http://schemas.openxmlformats.org/officeDocument/2006/relationships/slide" Target="slides/slide3183.xml"/><Relationship Id="rId4028" Type="http://schemas.openxmlformats.org/officeDocument/2006/relationships/slide" Target="slides/slide4027.xml"/><Relationship Id="rId4235" Type="http://schemas.openxmlformats.org/officeDocument/2006/relationships/slide" Target="slides/slide4234.xml"/><Relationship Id="rId1829" Type="http://schemas.openxmlformats.org/officeDocument/2006/relationships/slide" Target="slides/slide1828.xml"/><Relationship Id="rId3391" Type="http://schemas.openxmlformats.org/officeDocument/2006/relationships/slide" Target="slides/slide3390.xml"/><Relationship Id="rId3044" Type="http://schemas.openxmlformats.org/officeDocument/2006/relationships/slide" Target="slides/slide3043.xml"/><Relationship Id="rId3251" Type="http://schemas.openxmlformats.org/officeDocument/2006/relationships/slide" Target="slides/slide3250.xml"/><Relationship Id="rId4302" Type="http://schemas.openxmlformats.org/officeDocument/2006/relationships/slide" Target="slides/slide4301.xml"/><Relationship Id="rId172" Type="http://schemas.openxmlformats.org/officeDocument/2006/relationships/slide" Target="slides/slide171.xml"/><Relationship Id="rId2060" Type="http://schemas.openxmlformats.org/officeDocument/2006/relationships/slide" Target="slides/slide2059.xml"/><Relationship Id="rId3111" Type="http://schemas.openxmlformats.org/officeDocument/2006/relationships/slide" Target="slides/slide3110.xml"/><Relationship Id="rId989" Type="http://schemas.openxmlformats.org/officeDocument/2006/relationships/slide" Target="slides/slide988.xml"/><Relationship Id="rId2877" Type="http://schemas.openxmlformats.org/officeDocument/2006/relationships/slide" Target="slides/slide2876.xml"/><Relationship Id="rId849" Type="http://schemas.openxmlformats.org/officeDocument/2006/relationships/slide" Target="slides/slide848.xml"/><Relationship Id="rId1479" Type="http://schemas.openxmlformats.org/officeDocument/2006/relationships/slide" Target="slides/slide1478.xml"/><Relationship Id="rId1686" Type="http://schemas.openxmlformats.org/officeDocument/2006/relationships/slide" Target="slides/slide1685.xml"/><Relationship Id="rId3928" Type="http://schemas.openxmlformats.org/officeDocument/2006/relationships/slide" Target="slides/slide3927.xml"/><Relationship Id="rId4092" Type="http://schemas.openxmlformats.org/officeDocument/2006/relationships/slide" Target="slides/slide4091.xml"/><Relationship Id="rId1339" Type="http://schemas.openxmlformats.org/officeDocument/2006/relationships/slide" Target="slides/slide1338.xml"/><Relationship Id="rId1893" Type="http://schemas.openxmlformats.org/officeDocument/2006/relationships/slide" Target="slides/slide1892.xml"/><Relationship Id="rId2737" Type="http://schemas.openxmlformats.org/officeDocument/2006/relationships/slide" Target="slides/slide2736.xml"/><Relationship Id="rId2944" Type="http://schemas.openxmlformats.org/officeDocument/2006/relationships/slide" Target="slides/slide2943.xml"/><Relationship Id="rId709" Type="http://schemas.openxmlformats.org/officeDocument/2006/relationships/slide" Target="slides/slide708.xml"/><Relationship Id="rId916" Type="http://schemas.openxmlformats.org/officeDocument/2006/relationships/slide" Target="slides/slide915.xml"/><Relationship Id="rId1546" Type="http://schemas.openxmlformats.org/officeDocument/2006/relationships/slide" Target="slides/slide1545.xml"/><Relationship Id="rId1753" Type="http://schemas.openxmlformats.org/officeDocument/2006/relationships/slide" Target="slides/slide1752.xml"/><Relationship Id="rId1960" Type="http://schemas.openxmlformats.org/officeDocument/2006/relationships/slide" Target="slides/slide1959.xml"/><Relationship Id="rId2804" Type="http://schemas.openxmlformats.org/officeDocument/2006/relationships/slide" Target="slides/slide2803.xml"/><Relationship Id="rId45" Type="http://schemas.openxmlformats.org/officeDocument/2006/relationships/slide" Target="slides/slide44.xml"/><Relationship Id="rId1406" Type="http://schemas.openxmlformats.org/officeDocument/2006/relationships/slide" Target="slides/slide1405.xml"/><Relationship Id="rId1613" Type="http://schemas.openxmlformats.org/officeDocument/2006/relationships/slide" Target="slides/slide1612.xml"/><Relationship Id="rId1820" Type="http://schemas.openxmlformats.org/officeDocument/2006/relationships/slide" Target="slides/slide1819.xml"/><Relationship Id="rId3578" Type="http://schemas.openxmlformats.org/officeDocument/2006/relationships/slide" Target="slides/slide3577.xml"/><Relationship Id="rId3785" Type="http://schemas.openxmlformats.org/officeDocument/2006/relationships/slide" Target="slides/slide3784.xml"/><Relationship Id="rId3992" Type="http://schemas.openxmlformats.org/officeDocument/2006/relationships/slide" Target="slides/slide3991.xml"/><Relationship Id="rId499" Type="http://schemas.openxmlformats.org/officeDocument/2006/relationships/slide" Target="slides/slide498.xml"/><Relationship Id="rId2387" Type="http://schemas.openxmlformats.org/officeDocument/2006/relationships/slide" Target="slides/slide2386.xml"/><Relationship Id="rId2594" Type="http://schemas.openxmlformats.org/officeDocument/2006/relationships/slide" Target="slides/slide2593.xml"/><Relationship Id="rId3438" Type="http://schemas.openxmlformats.org/officeDocument/2006/relationships/slide" Target="slides/slide3437.xml"/><Relationship Id="rId3645" Type="http://schemas.openxmlformats.org/officeDocument/2006/relationships/slide" Target="slides/slide3644.xml"/><Relationship Id="rId3852" Type="http://schemas.openxmlformats.org/officeDocument/2006/relationships/slide" Target="slides/slide3851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196" Type="http://schemas.openxmlformats.org/officeDocument/2006/relationships/slide" Target="slides/slide1195.xml"/><Relationship Id="rId2247" Type="http://schemas.openxmlformats.org/officeDocument/2006/relationships/slide" Target="slides/slide2246.xml"/><Relationship Id="rId2454" Type="http://schemas.openxmlformats.org/officeDocument/2006/relationships/slide" Target="slides/slide2453.xml"/><Relationship Id="rId3505" Type="http://schemas.openxmlformats.org/officeDocument/2006/relationships/slide" Target="slides/slide3504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980" Type="http://schemas.openxmlformats.org/officeDocument/2006/relationships/slide" Target="slides/slide979.xml"/><Relationship Id="rId1056" Type="http://schemas.openxmlformats.org/officeDocument/2006/relationships/slide" Target="slides/slide1055.xml"/><Relationship Id="rId1263" Type="http://schemas.openxmlformats.org/officeDocument/2006/relationships/slide" Target="slides/slide1262.xml"/><Relationship Id="rId2107" Type="http://schemas.openxmlformats.org/officeDocument/2006/relationships/slide" Target="slides/slide2106.xml"/><Relationship Id="rId2314" Type="http://schemas.openxmlformats.org/officeDocument/2006/relationships/slide" Target="slides/slide2313.xml"/><Relationship Id="rId2661" Type="http://schemas.openxmlformats.org/officeDocument/2006/relationships/slide" Target="slides/slide2660.xml"/><Relationship Id="rId3712" Type="http://schemas.openxmlformats.org/officeDocument/2006/relationships/slide" Target="slides/slide3711.xml"/><Relationship Id="rId840" Type="http://schemas.openxmlformats.org/officeDocument/2006/relationships/slide" Target="slides/slide839.xml"/><Relationship Id="rId1470" Type="http://schemas.openxmlformats.org/officeDocument/2006/relationships/slide" Target="slides/slide1469.xml"/><Relationship Id="rId2521" Type="http://schemas.openxmlformats.org/officeDocument/2006/relationships/slide" Target="slides/slide2520.xml"/><Relationship Id="rId4279" Type="http://schemas.openxmlformats.org/officeDocument/2006/relationships/slide" Target="slides/slide4278.xml"/><Relationship Id="rId700" Type="http://schemas.openxmlformats.org/officeDocument/2006/relationships/slide" Target="slides/slide699.xml"/><Relationship Id="rId1123" Type="http://schemas.openxmlformats.org/officeDocument/2006/relationships/slide" Target="slides/slide1122.xml"/><Relationship Id="rId1330" Type="http://schemas.openxmlformats.org/officeDocument/2006/relationships/slide" Target="slides/slide1329.xml"/><Relationship Id="rId3088" Type="http://schemas.openxmlformats.org/officeDocument/2006/relationships/slide" Target="slides/slide3087.xml"/><Relationship Id="rId3295" Type="http://schemas.openxmlformats.org/officeDocument/2006/relationships/slide" Target="slides/slide3294.xml"/><Relationship Id="rId4139" Type="http://schemas.openxmlformats.org/officeDocument/2006/relationships/slide" Target="slides/slide4138.xml"/><Relationship Id="rId4346" Type="http://schemas.openxmlformats.org/officeDocument/2006/relationships/slide" Target="slides/slide4345.xml"/><Relationship Id="rId3155" Type="http://schemas.openxmlformats.org/officeDocument/2006/relationships/slide" Target="slides/slide3154.xml"/><Relationship Id="rId3362" Type="http://schemas.openxmlformats.org/officeDocument/2006/relationships/slide" Target="slides/slide3361.xml"/><Relationship Id="rId4206" Type="http://schemas.openxmlformats.org/officeDocument/2006/relationships/slide" Target="slides/slide4205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2171" Type="http://schemas.openxmlformats.org/officeDocument/2006/relationships/slide" Target="slides/slide2170.xml"/><Relationship Id="rId3015" Type="http://schemas.openxmlformats.org/officeDocument/2006/relationships/slide" Target="slides/slide3014.xml"/><Relationship Id="rId3222" Type="http://schemas.openxmlformats.org/officeDocument/2006/relationships/slide" Target="slides/slide3221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2031" Type="http://schemas.openxmlformats.org/officeDocument/2006/relationships/slide" Target="slides/slide2030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988" Type="http://schemas.openxmlformats.org/officeDocument/2006/relationships/slide" Target="slides/slide2987.xml"/><Relationship Id="rId1797" Type="http://schemas.openxmlformats.org/officeDocument/2006/relationships/slide" Target="slides/slide1796.xml"/><Relationship Id="rId2848" Type="http://schemas.openxmlformats.org/officeDocument/2006/relationships/slide" Target="slides/slide2847.xml"/><Relationship Id="rId89" Type="http://schemas.openxmlformats.org/officeDocument/2006/relationships/slide" Target="slides/slide88.xml"/><Relationship Id="rId1657" Type="http://schemas.openxmlformats.org/officeDocument/2006/relationships/slide" Target="slides/slide1656.xml"/><Relationship Id="rId1864" Type="http://schemas.openxmlformats.org/officeDocument/2006/relationships/slide" Target="slides/slide1863.xml"/><Relationship Id="rId2708" Type="http://schemas.openxmlformats.org/officeDocument/2006/relationships/slide" Target="slides/slide2707.xml"/><Relationship Id="rId2915" Type="http://schemas.openxmlformats.org/officeDocument/2006/relationships/slide" Target="slides/slide2914.xml"/><Relationship Id="rId4063" Type="http://schemas.openxmlformats.org/officeDocument/2006/relationships/slide" Target="slides/slide4062.xml"/><Relationship Id="rId4270" Type="http://schemas.openxmlformats.org/officeDocument/2006/relationships/slide" Target="slides/slide4269.xml"/><Relationship Id="rId1517" Type="http://schemas.openxmlformats.org/officeDocument/2006/relationships/slide" Target="slides/slide1516.xml"/><Relationship Id="rId1724" Type="http://schemas.openxmlformats.org/officeDocument/2006/relationships/slide" Target="slides/slide1723.xml"/><Relationship Id="rId4130" Type="http://schemas.openxmlformats.org/officeDocument/2006/relationships/slide" Target="slides/slide4129.xml"/><Relationship Id="rId16" Type="http://schemas.openxmlformats.org/officeDocument/2006/relationships/slide" Target="slides/slide15.xml"/><Relationship Id="rId1931" Type="http://schemas.openxmlformats.org/officeDocument/2006/relationships/slide" Target="slides/slide1930.xml"/><Relationship Id="rId3689" Type="http://schemas.openxmlformats.org/officeDocument/2006/relationships/slide" Target="slides/slide3688.xml"/><Relationship Id="rId3896" Type="http://schemas.openxmlformats.org/officeDocument/2006/relationships/slide" Target="slides/slide3895.xml"/><Relationship Id="rId2498" Type="http://schemas.openxmlformats.org/officeDocument/2006/relationships/slide" Target="slides/slide2497.xml"/><Relationship Id="rId3549" Type="http://schemas.openxmlformats.org/officeDocument/2006/relationships/slide" Target="slides/slide3548.xml"/><Relationship Id="rId677" Type="http://schemas.openxmlformats.org/officeDocument/2006/relationships/slide" Target="slides/slide676.xml"/><Relationship Id="rId2358" Type="http://schemas.openxmlformats.org/officeDocument/2006/relationships/slide" Target="slides/slide2357.xml"/><Relationship Id="rId3756" Type="http://schemas.openxmlformats.org/officeDocument/2006/relationships/slide" Target="slides/slide3755.xml"/><Relationship Id="rId3963" Type="http://schemas.openxmlformats.org/officeDocument/2006/relationships/slide" Target="slides/slide3962.xml"/><Relationship Id="rId884" Type="http://schemas.openxmlformats.org/officeDocument/2006/relationships/slide" Target="slides/slide883.xml"/><Relationship Id="rId2565" Type="http://schemas.openxmlformats.org/officeDocument/2006/relationships/slide" Target="slides/slide2564.xml"/><Relationship Id="rId2772" Type="http://schemas.openxmlformats.org/officeDocument/2006/relationships/slide" Target="slides/slide2771.xml"/><Relationship Id="rId3409" Type="http://schemas.openxmlformats.org/officeDocument/2006/relationships/slide" Target="slides/slide3408.xml"/><Relationship Id="rId3616" Type="http://schemas.openxmlformats.org/officeDocument/2006/relationships/slide" Target="slides/slide3615.xml"/><Relationship Id="rId3823" Type="http://schemas.openxmlformats.org/officeDocument/2006/relationships/slide" Target="slides/slide3822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951" Type="http://schemas.openxmlformats.org/officeDocument/2006/relationships/slide" Target="slides/slide950.xml"/><Relationship Id="rId1167" Type="http://schemas.openxmlformats.org/officeDocument/2006/relationships/slide" Target="slides/slide1166.xml"/><Relationship Id="rId1374" Type="http://schemas.openxmlformats.org/officeDocument/2006/relationships/slide" Target="slides/slide1373.xml"/><Relationship Id="rId1581" Type="http://schemas.openxmlformats.org/officeDocument/2006/relationships/slide" Target="slides/slide1580.xml"/><Relationship Id="rId2218" Type="http://schemas.openxmlformats.org/officeDocument/2006/relationships/slide" Target="slides/slide2217.xml"/><Relationship Id="rId2425" Type="http://schemas.openxmlformats.org/officeDocument/2006/relationships/slide" Target="slides/slide2424.xml"/><Relationship Id="rId2632" Type="http://schemas.openxmlformats.org/officeDocument/2006/relationships/slide" Target="slides/slide2631.xml"/><Relationship Id="rId80" Type="http://schemas.openxmlformats.org/officeDocument/2006/relationships/slide" Target="slides/slide7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1027" Type="http://schemas.openxmlformats.org/officeDocument/2006/relationships/slide" Target="slides/slide1026.xml"/><Relationship Id="rId1234" Type="http://schemas.openxmlformats.org/officeDocument/2006/relationships/slide" Target="slides/slide1233.xml"/><Relationship Id="rId1441" Type="http://schemas.openxmlformats.org/officeDocument/2006/relationships/slide" Target="slides/slide1440.xml"/><Relationship Id="rId1301" Type="http://schemas.openxmlformats.org/officeDocument/2006/relationships/slide" Target="slides/slide1300.xml"/><Relationship Id="rId3199" Type="http://schemas.openxmlformats.org/officeDocument/2006/relationships/slide" Target="slides/slide3198.xml"/><Relationship Id="rId3059" Type="http://schemas.openxmlformats.org/officeDocument/2006/relationships/slide" Target="slides/slide3058.xml"/><Relationship Id="rId3266" Type="http://schemas.openxmlformats.org/officeDocument/2006/relationships/slide" Target="slides/slide3265.xml"/><Relationship Id="rId3473" Type="http://schemas.openxmlformats.org/officeDocument/2006/relationships/slide" Target="slides/slide3472.xml"/><Relationship Id="rId4317" Type="http://schemas.openxmlformats.org/officeDocument/2006/relationships/slide" Target="slides/slide4316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2075" Type="http://schemas.openxmlformats.org/officeDocument/2006/relationships/slide" Target="slides/slide2074.xml"/><Relationship Id="rId2282" Type="http://schemas.openxmlformats.org/officeDocument/2006/relationships/slide" Target="slides/slide2281.xml"/><Relationship Id="rId3126" Type="http://schemas.openxmlformats.org/officeDocument/2006/relationships/slide" Target="slides/slide3125.xml"/><Relationship Id="rId3680" Type="http://schemas.openxmlformats.org/officeDocument/2006/relationships/slide" Target="slides/slide3679.xml"/><Relationship Id="rId254" Type="http://schemas.openxmlformats.org/officeDocument/2006/relationships/slide" Target="slides/slide253.xml"/><Relationship Id="rId1091" Type="http://schemas.openxmlformats.org/officeDocument/2006/relationships/slide" Target="slides/slide1090.xml"/><Relationship Id="rId3333" Type="http://schemas.openxmlformats.org/officeDocument/2006/relationships/slide" Target="slides/slide3332.xml"/><Relationship Id="rId3540" Type="http://schemas.openxmlformats.org/officeDocument/2006/relationships/slide" Target="slides/slide3539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2142" Type="http://schemas.openxmlformats.org/officeDocument/2006/relationships/slide" Target="slides/slide2141.xml"/><Relationship Id="rId3400" Type="http://schemas.openxmlformats.org/officeDocument/2006/relationships/slide" Target="slides/slide3399.xml"/><Relationship Id="rId321" Type="http://schemas.openxmlformats.org/officeDocument/2006/relationships/slide" Target="slides/slide320.xml"/><Relationship Id="rId2002" Type="http://schemas.openxmlformats.org/officeDocument/2006/relationships/slide" Target="slides/slide2001.xml"/><Relationship Id="rId2959" Type="http://schemas.openxmlformats.org/officeDocument/2006/relationships/slide" Target="slides/slide2958.xml"/><Relationship Id="rId1768" Type="http://schemas.openxmlformats.org/officeDocument/2006/relationships/slide" Target="slides/slide1767.xml"/><Relationship Id="rId2819" Type="http://schemas.openxmlformats.org/officeDocument/2006/relationships/slide" Target="slides/slide2818.xml"/><Relationship Id="rId4174" Type="http://schemas.openxmlformats.org/officeDocument/2006/relationships/slide" Target="slides/slide4173.xml"/><Relationship Id="rId4381" Type="http://schemas.openxmlformats.org/officeDocument/2006/relationships/slide" Target="slides/slide4380.xml"/><Relationship Id="rId1628" Type="http://schemas.openxmlformats.org/officeDocument/2006/relationships/slide" Target="slides/slide1627.xml"/><Relationship Id="rId1975" Type="http://schemas.openxmlformats.org/officeDocument/2006/relationships/slide" Target="slides/slide1974.xml"/><Relationship Id="rId3190" Type="http://schemas.openxmlformats.org/officeDocument/2006/relationships/slide" Target="slides/slide3189.xml"/><Relationship Id="rId4034" Type="http://schemas.openxmlformats.org/officeDocument/2006/relationships/slide" Target="slides/slide4033.xml"/><Relationship Id="rId4241" Type="http://schemas.openxmlformats.org/officeDocument/2006/relationships/slide" Target="slides/slide4240.xml"/><Relationship Id="rId1835" Type="http://schemas.openxmlformats.org/officeDocument/2006/relationships/slide" Target="slides/slide1834.xml"/><Relationship Id="rId3050" Type="http://schemas.openxmlformats.org/officeDocument/2006/relationships/slide" Target="slides/slide3049.xml"/><Relationship Id="rId4101" Type="http://schemas.openxmlformats.org/officeDocument/2006/relationships/slide" Target="slides/slide4100.xml"/><Relationship Id="rId1902" Type="http://schemas.openxmlformats.org/officeDocument/2006/relationships/slide" Target="slides/slide1901.xml"/><Relationship Id="rId3867" Type="http://schemas.openxmlformats.org/officeDocument/2006/relationships/slide" Target="slides/slide3866.xml"/><Relationship Id="rId788" Type="http://schemas.openxmlformats.org/officeDocument/2006/relationships/slide" Target="slides/slide787.xml"/><Relationship Id="rId995" Type="http://schemas.openxmlformats.org/officeDocument/2006/relationships/slide" Target="slides/slide994.xml"/><Relationship Id="rId2469" Type="http://schemas.openxmlformats.org/officeDocument/2006/relationships/slide" Target="slides/slide2468.xml"/><Relationship Id="rId2676" Type="http://schemas.openxmlformats.org/officeDocument/2006/relationships/slide" Target="slides/slide2675.xml"/><Relationship Id="rId2883" Type="http://schemas.openxmlformats.org/officeDocument/2006/relationships/slide" Target="slides/slide2882.xml"/><Relationship Id="rId3727" Type="http://schemas.openxmlformats.org/officeDocument/2006/relationships/slide" Target="slides/slide3726.xml"/><Relationship Id="rId3934" Type="http://schemas.openxmlformats.org/officeDocument/2006/relationships/slide" Target="slides/slide3933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1278" Type="http://schemas.openxmlformats.org/officeDocument/2006/relationships/slide" Target="slides/slide1277.xml"/><Relationship Id="rId1485" Type="http://schemas.openxmlformats.org/officeDocument/2006/relationships/slide" Target="slides/slide1484.xml"/><Relationship Id="rId1692" Type="http://schemas.openxmlformats.org/officeDocument/2006/relationships/slide" Target="slides/slide1691.xml"/><Relationship Id="rId2329" Type="http://schemas.openxmlformats.org/officeDocument/2006/relationships/slide" Target="slides/slide2328.xml"/><Relationship Id="rId2536" Type="http://schemas.openxmlformats.org/officeDocument/2006/relationships/slide" Target="slides/slide2535.xml"/><Relationship Id="rId2743" Type="http://schemas.openxmlformats.org/officeDocument/2006/relationships/slide" Target="slides/slide2742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922" Type="http://schemas.openxmlformats.org/officeDocument/2006/relationships/slide" Target="slides/slide921.xml"/><Relationship Id="rId1138" Type="http://schemas.openxmlformats.org/officeDocument/2006/relationships/slide" Target="slides/slide1137.xml"/><Relationship Id="rId1345" Type="http://schemas.openxmlformats.org/officeDocument/2006/relationships/slide" Target="slides/slide1344.xml"/><Relationship Id="rId1552" Type="http://schemas.openxmlformats.org/officeDocument/2006/relationships/slide" Target="slides/slide1551.xml"/><Relationship Id="rId2603" Type="http://schemas.openxmlformats.org/officeDocument/2006/relationships/slide" Target="slides/slide2602.xml"/><Relationship Id="rId2950" Type="http://schemas.openxmlformats.org/officeDocument/2006/relationships/slide" Target="slides/slide2949.xml"/><Relationship Id="rId1205" Type="http://schemas.openxmlformats.org/officeDocument/2006/relationships/slide" Target="slides/slide1204.xml"/><Relationship Id="rId2810" Type="http://schemas.openxmlformats.org/officeDocument/2006/relationships/slide" Target="slides/slide2809.xml"/><Relationship Id="rId51" Type="http://schemas.openxmlformats.org/officeDocument/2006/relationships/slide" Target="slides/slide50.xml"/><Relationship Id="rId1412" Type="http://schemas.openxmlformats.org/officeDocument/2006/relationships/slide" Target="slides/slide1411.xml"/><Relationship Id="rId3377" Type="http://schemas.openxmlformats.org/officeDocument/2006/relationships/slide" Target="slides/slide3376.xml"/><Relationship Id="rId298" Type="http://schemas.openxmlformats.org/officeDocument/2006/relationships/slide" Target="slides/slide297.xml"/><Relationship Id="rId3584" Type="http://schemas.openxmlformats.org/officeDocument/2006/relationships/slide" Target="slides/slide3583.xml"/><Relationship Id="rId3791" Type="http://schemas.openxmlformats.org/officeDocument/2006/relationships/slide" Target="slides/slide3790.xml"/><Relationship Id="rId158" Type="http://schemas.openxmlformats.org/officeDocument/2006/relationships/slide" Target="slides/slide157.xml"/><Relationship Id="rId2186" Type="http://schemas.openxmlformats.org/officeDocument/2006/relationships/slide" Target="slides/slide2185.xml"/><Relationship Id="rId2393" Type="http://schemas.openxmlformats.org/officeDocument/2006/relationships/slide" Target="slides/slide2392.xml"/><Relationship Id="rId3237" Type="http://schemas.openxmlformats.org/officeDocument/2006/relationships/slide" Target="slides/slide3236.xml"/><Relationship Id="rId3444" Type="http://schemas.openxmlformats.org/officeDocument/2006/relationships/slide" Target="slides/slide3443.xml"/><Relationship Id="rId3651" Type="http://schemas.openxmlformats.org/officeDocument/2006/relationships/slide" Target="slides/slide3650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046" Type="http://schemas.openxmlformats.org/officeDocument/2006/relationships/slide" Target="slides/slide2045.xml"/><Relationship Id="rId2253" Type="http://schemas.openxmlformats.org/officeDocument/2006/relationships/slide" Target="slides/slide2252.xml"/><Relationship Id="rId2460" Type="http://schemas.openxmlformats.org/officeDocument/2006/relationships/slide" Target="slides/slide2459.xml"/><Relationship Id="rId3304" Type="http://schemas.openxmlformats.org/officeDocument/2006/relationships/slide" Target="slides/slide3303.xml"/><Relationship Id="rId3511" Type="http://schemas.openxmlformats.org/officeDocument/2006/relationships/slide" Target="slides/slide3510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1062" Type="http://schemas.openxmlformats.org/officeDocument/2006/relationships/slide" Target="slides/slide1061.xml"/><Relationship Id="rId2113" Type="http://schemas.openxmlformats.org/officeDocument/2006/relationships/slide" Target="slides/slide2112.xml"/><Relationship Id="rId2320" Type="http://schemas.openxmlformats.org/officeDocument/2006/relationships/slide" Target="slides/slide2319.xml"/><Relationship Id="rId4078" Type="http://schemas.openxmlformats.org/officeDocument/2006/relationships/slide" Target="slides/slide4077.xml"/><Relationship Id="rId4285" Type="http://schemas.openxmlformats.org/officeDocument/2006/relationships/slide" Target="slides/slide4284.xml"/><Relationship Id="rId1879" Type="http://schemas.openxmlformats.org/officeDocument/2006/relationships/slide" Target="slides/slide1878.xml"/><Relationship Id="rId3094" Type="http://schemas.openxmlformats.org/officeDocument/2006/relationships/slide" Target="slides/slide3093.xml"/><Relationship Id="rId4145" Type="http://schemas.openxmlformats.org/officeDocument/2006/relationships/slide" Target="slides/slide4144.xml"/><Relationship Id="rId1739" Type="http://schemas.openxmlformats.org/officeDocument/2006/relationships/slide" Target="slides/slide1738.xml"/><Relationship Id="rId1946" Type="http://schemas.openxmlformats.org/officeDocument/2006/relationships/slide" Target="slides/slide1945.xml"/><Relationship Id="rId4005" Type="http://schemas.openxmlformats.org/officeDocument/2006/relationships/slide" Target="slides/slide4004.xml"/><Relationship Id="rId4352" Type="http://schemas.openxmlformats.org/officeDocument/2006/relationships/slide" Target="slides/slide4351.xml"/><Relationship Id="rId1806" Type="http://schemas.openxmlformats.org/officeDocument/2006/relationships/slide" Target="slides/slide1805.xml"/><Relationship Id="rId3161" Type="http://schemas.openxmlformats.org/officeDocument/2006/relationships/slide" Target="slides/slide3160.xml"/><Relationship Id="rId4212" Type="http://schemas.openxmlformats.org/officeDocument/2006/relationships/slide" Target="slides/slide4211.xml"/><Relationship Id="rId3021" Type="http://schemas.openxmlformats.org/officeDocument/2006/relationships/slide" Target="slides/slide3020.xml"/><Relationship Id="rId3978" Type="http://schemas.openxmlformats.org/officeDocument/2006/relationships/slide" Target="slides/slide3977.xml"/><Relationship Id="rId899" Type="http://schemas.openxmlformats.org/officeDocument/2006/relationships/slide" Target="slides/slide898.xml"/><Relationship Id="rId2787" Type="http://schemas.openxmlformats.org/officeDocument/2006/relationships/slide" Target="slides/slide2786.xml"/><Relationship Id="rId3838" Type="http://schemas.openxmlformats.org/officeDocument/2006/relationships/slide" Target="slides/slide3837.xml"/><Relationship Id="rId759" Type="http://schemas.openxmlformats.org/officeDocument/2006/relationships/slide" Target="slides/slide758.xml"/><Relationship Id="rId966" Type="http://schemas.openxmlformats.org/officeDocument/2006/relationships/slide" Target="slides/slide965.xml"/><Relationship Id="rId1389" Type="http://schemas.openxmlformats.org/officeDocument/2006/relationships/slide" Target="slides/slide1388.xml"/><Relationship Id="rId1596" Type="http://schemas.openxmlformats.org/officeDocument/2006/relationships/slide" Target="slides/slide1595.xml"/><Relationship Id="rId2647" Type="http://schemas.openxmlformats.org/officeDocument/2006/relationships/slide" Target="slides/slide2646.xml"/><Relationship Id="rId2994" Type="http://schemas.openxmlformats.org/officeDocument/2006/relationships/slide" Target="slides/slide2993.xml"/><Relationship Id="rId619" Type="http://schemas.openxmlformats.org/officeDocument/2006/relationships/slide" Target="slides/slide618.xml"/><Relationship Id="rId1249" Type="http://schemas.openxmlformats.org/officeDocument/2006/relationships/slide" Target="slides/slide1248.xml"/><Relationship Id="rId2854" Type="http://schemas.openxmlformats.org/officeDocument/2006/relationships/slide" Target="slides/slide2853.xml"/><Relationship Id="rId3905" Type="http://schemas.openxmlformats.org/officeDocument/2006/relationships/slide" Target="slides/slide3904.xml"/><Relationship Id="rId95" Type="http://schemas.openxmlformats.org/officeDocument/2006/relationships/slide" Target="slides/slide94.xml"/><Relationship Id="rId826" Type="http://schemas.openxmlformats.org/officeDocument/2006/relationships/slide" Target="slides/slide825.xml"/><Relationship Id="rId1109" Type="http://schemas.openxmlformats.org/officeDocument/2006/relationships/slide" Target="slides/slide1108.xml"/><Relationship Id="rId1456" Type="http://schemas.openxmlformats.org/officeDocument/2006/relationships/slide" Target="slides/slide1455.xml"/><Relationship Id="rId1663" Type="http://schemas.openxmlformats.org/officeDocument/2006/relationships/slide" Target="slides/slide1662.xml"/><Relationship Id="rId1870" Type="http://schemas.openxmlformats.org/officeDocument/2006/relationships/slide" Target="slides/slide1869.xml"/><Relationship Id="rId2507" Type="http://schemas.openxmlformats.org/officeDocument/2006/relationships/slide" Target="slides/slide2506.xml"/><Relationship Id="rId2714" Type="http://schemas.openxmlformats.org/officeDocument/2006/relationships/slide" Target="slides/slide2713.xml"/><Relationship Id="rId2921" Type="http://schemas.openxmlformats.org/officeDocument/2006/relationships/slide" Target="slides/slide2920.xml"/><Relationship Id="rId1316" Type="http://schemas.openxmlformats.org/officeDocument/2006/relationships/slide" Target="slides/slide1315.xml"/><Relationship Id="rId1523" Type="http://schemas.openxmlformats.org/officeDocument/2006/relationships/slide" Target="slides/slide1522.xml"/><Relationship Id="rId1730" Type="http://schemas.openxmlformats.org/officeDocument/2006/relationships/slide" Target="slides/slide1729.xml"/><Relationship Id="rId22" Type="http://schemas.openxmlformats.org/officeDocument/2006/relationships/slide" Target="slides/slide21.xml"/><Relationship Id="rId3488" Type="http://schemas.openxmlformats.org/officeDocument/2006/relationships/slide" Target="slides/slide3487.xml"/><Relationship Id="rId3695" Type="http://schemas.openxmlformats.org/officeDocument/2006/relationships/slide" Target="slides/slide3694.xml"/><Relationship Id="rId2297" Type="http://schemas.openxmlformats.org/officeDocument/2006/relationships/slide" Target="slides/slide2296.xml"/><Relationship Id="rId3348" Type="http://schemas.openxmlformats.org/officeDocument/2006/relationships/slide" Target="slides/slide3347.xml"/><Relationship Id="rId3555" Type="http://schemas.openxmlformats.org/officeDocument/2006/relationships/slide" Target="slides/slide3554.xml"/><Relationship Id="rId3762" Type="http://schemas.openxmlformats.org/officeDocument/2006/relationships/slide" Target="slides/slide3761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890" Type="http://schemas.openxmlformats.org/officeDocument/2006/relationships/slide" Target="slides/slide889.xml"/><Relationship Id="rId2157" Type="http://schemas.openxmlformats.org/officeDocument/2006/relationships/slide" Target="slides/slide2156.xml"/><Relationship Id="rId2364" Type="http://schemas.openxmlformats.org/officeDocument/2006/relationships/slide" Target="slides/slide2363.xml"/><Relationship Id="rId2571" Type="http://schemas.openxmlformats.org/officeDocument/2006/relationships/slide" Target="slides/slide2570.xml"/><Relationship Id="rId3208" Type="http://schemas.openxmlformats.org/officeDocument/2006/relationships/slide" Target="slides/slide3207.xml"/><Relationship Id="rId3415" Type="http://schemas.openxmlformats.org/officeDocument/2006/relationships/slide" Target="slides/slide3414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1173" Type="http://schemas.openxmlformats.org/officeDocument/2006/relationships/slide" Target="slides/slide1172.xml"/><Relationship Id="rId1380" Type="http://schemas.openxmlformats.org/officeDocument/2006/relationships/slide" Target="slides/slide1379.xml"/><Relationship Id="rId2017" Type="http://schemas.openxmlformats.org/officeDocument/2006/relationships/slide" Target="slides/slide2016.xml"/><Relationship Id="rId2224" Type="http://schemas.openxmlformats.org/officeDocument/2006/relationships/slide" Target="slides/slide2223.xml"/><Relationship Id="rId3622" Type="http://schemas.openxmlformats.org/officeDocument/2006/relationships/slide" Target="slides/slide3621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1033" Type="http://schemas.openxmlformats.org/officeDocument/2006/relationships/slide" Target="slides/slide1032.xml"/><Relationship Id="rId2431" Type="http://schemas.openxmlformats.org/officeDocument/2006/relationships/slide" Target="slides/slide2430.xml"/><Relationship Id="rId4189" Type="http://schemas.openxmlformats.org/officeDocument/2006/relationships/slide" Target="slides/slide4188.xml"/><Relationship Id="rId610" Type="http://schemas.openxmlformats.org/officeDocument/2006/relationships/slide" Target="slides/slide609.xml"/><Relationship Id="rId1240" Type="http://schemas.openxmlformats.org/officeDocument/2006/relationships/slide" Target="slides/slide1239.xml"/><Relationship Id="rId4049" Type="http://schemas.openxmlformats.org/officeDocument/2006/relationships/slide" Target="slides/slide4048.xml"/><Relationship Id="rId1100" Type="http://schemas.openxmlformats.org/officeDocument/2006/relationships/slide" Target="slides/slide1099.xml"/><Relationship Id="rId4256" Type="http://schemas.openxmlformats.org/officeDocument/2006/relationships/slide" Target="slides/slide4255.xml"/><Relationship Id="rId1917" Type="http://schemas.openxmlformats.org/officeDocument/2006/relationships/slide" Target="slides/slide1916.xml"/><Relationship Id="rId3065" Type="http://schemas.openxmlformats.org/officeDocument/2006/relationships/slide" Target="slides/slide3064.xml"/><Relationship Id="rId3272" Type="http://schemas.openxmlformats.org/officeDocument/2006/relationships/slide" Target="slides/slide3271.xml"/><Relationship Id="rId4116" Type="http://schemas.openxmlformats.org/officeDocument/2006/relationships/slide" Target="slides/slide4115.xml"/><Relationship Id="rId4323" Type="http://schemas.openxmlformats.org/officeDocument/2006/relationships/slide" Target="slides/slide4322.xml"/><Relationship Id="rId193" Type="http://schemas.openxmlformats.org/officeDocument/2006/relationships/slide" Target="slides/slide192.xml"/><Relationship Id="rId2081" Type="http://schemas.openxmlformats.org/officeDocument/2006/relationships/slide" Target="slides/slide2080.xml"/><Relationship Id="rId3132" Type="http://schemas.openxmlformats.org/officeDocument/2006/relationships/slide" Target="slides/slide3131.xml"/><Relationship Id="rId260" Type="http://schemas.openxmlformats.org/officeDocument/2006/relationships/slide" Target="slides/slide259.xml"/><Relationship Id="rId120" Type="http://schemas.openxmlformats.org/officeDocument/2006/relationships/slide" Target="slides/slide119.xml"/><Relationship Id="rId2898" Type="http://schemas.openxmlformats.org/officeDocument/2006/relationships/slide" Target="slides/slide2897.xml"/><Relationship Id="rId3949" Type="http://schemas.openxmlformats.org/officeDocument/2006/relationships/slide" Target="slides/slide3948.xml"/><Relationship Id="rId2758" Type="http://schemas.openxmlformats.org/officeDocument/2006/relationships/slide" Target="slides/slide2757.xml"/><Relationship Id="rId2965" Type="http://schemas.openxmlformats.org/officeDocument/2006/relationships/slide" Target="slides/slide2964.xml"/><Relationship Id="rId3809" Type="http://schemas.openxmlformats.org/officeDocument/2006/relationships/slide" Target="slides/slide3808.xml"/><Relationship Id="rId937" Type="http://schemas.openxmlformats.org/officeDocument/2006/relationships/slide" Target="slides/slide936.xml"/><Relationship Id="rId1567" Type="http://schemas.openxmlformats.org/officeDocument/2006/relationships/slide" Target="slides/slide1566.xml"/><Relationship Id="rId1774" Type="http://schemas.openxmlformats.org/officeDocument/2006/relationships/slide" Target="slides/slide1773.xml"/><Relationship Id="rId1981" Type="http://schemas.openxmlformats.org/officeDocument/2006/relationships/slide" Target="slides/slide1980.xml"/><Relationship Id="rId2618" Type="http://schemas.openxmlformats.org/officeDocument/2006/relationships/slide" Target="slides/slide2617.xml"/><Relationship Id="rId2825" Type="http://schemas.openxmlformats.org/officeDocument/2006/relationships/slide" Target="slides/slide2824.xml"/><Relationship Id="rId4180" Type="http://schemas.openxmlformats.org/officeDocument/2006/relationships/slide" Target="slides/slide4179.xml"/><Relationship Id="rId66" Type="http://schemas.openxmlformats.org/officeDocument/2006/relationships/slide" Target="slides/slide65.xml"/><Relationship Id="rId1427" Type="http://schemas.openxmlformats.org/officeDocument/2006/relationships/slide" Target="slides/slide1426.xml"/><Relationship Id="rId1634" Type="http://schemas.openxmlformats.org/officeDocument/2006/relationships/slide" Target="slides/slide1633.xml"/><Relationship Id="rId1841" Type="http://schemas.openxmlformats.org/officeDocument/2006/relationships/slide" Target="slides/slide1840.xml"/><Relationship Id="rId4040" Type="http://schemas.openxmlformats.org/officeDocument/2006/relationships/slide" Target="slides/slide4039.xml"/><Relationship Id="rId3599" Type="http://schemas.openxmlformats.org/officeDocument/2006/relationships/slide" Target="slides/slide3598.xml"/><Relationship Id="rId1701" Type="http://schemas.openxmlformats.org/officeDocument/2006/relationships/slide" Target="slides/slide1700.xml"/><Relationship Id="rId3459" Type="http://schemas.openxmlformats.org/officeDocument/2006/relationships/slide" Target="slides/slide3458.xml"/><Relationship Id="rId3666" Type="http://schemas.openxmlformats.org/officeDocument/2006/relationships/slide" Target="slides/slide3665.xml"/><Relationship Id="rId587" Type="http://schemas.openxmlformats.org/officeDocument/2006/relationships/slide" Target="slides/slide586.xml"/><Relationship Id="rId2268" Type="http://schemas.openxmlformats.org/officeDocument/2006/relationships/slide" Target="slides/slide2267.xml"/><Relationship Id="rId3319" Type="http://schemas.openxmlformats.org/officeDocument/2006/relationships/slide" Target="slides/slide3318.xml"/><Relationship Id="rId3873" Type="http://schemas.openxmlformats.org/officeDocument/2006/relationships/slide" Target="slides/slide3872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1077" Type="http://schemas.openxmlformats.org/officeDocument/2006/relationships/slide" Target="slides/slide1076.xml"/><Relationship Id="rId2128" Type="http://schemas.openxmlformats.org/officeDocument/2006/relationships/slide" Target="slides/slide2127.xml"/><Relationship Id="rId2475" Type="http://schemas.openxmlformats.org/officeDocument/2006/relationships/slide" Target="slides/slide2474.xml"/><Relationship Id="rId2682" Type="http://schemas.openxmlformats.org/officeDocument/2006/relationships/slide" Target="slides/slide2681.xml"/><Relationship Id="rId3526" Type="http://schemas.openxmlformats.org/officeDocument/2006/relationships/slide" Target="slides/slide3525.xml"/><Relationship Id="rId3733" Type="http://schemas.openxmlformats.org/officeDocument/2006/relationships/slide" Target="slides/slide3732.xml"/><Relationship Id="rId3940" Type="http://schemas.openxmlformats.org/officeDocument/2006/relationships/slide" Target="slides/slide3939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1284" Type="http://schemas.openxmlformats.org/officeDocument/2006/relationships/slide" Target="slides/slide1283.xml"/><Relationship Id="rId1491" Type="http://schemas.openxmlformats.org/officeDocument/2006/relationships/slide" Target="slides/slide1490.xml"/><Relationship Id="rId2335" Type="http://schemas.openxmlformats.org/officeDocument/2006/relationships/slide" Target="slides/slide2334.xml"/><Relationship Id="rId2542" Type="http://schemas.openxmlformats.org/officeDocument/2006/relationships/slide" Target="slides/slide2541.xml"/><Relationship Id="rId3800" Type="http://schemas.openxmlformats.org/officeDocument/2006/relationships/slide" Target="slides/slide3799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1144" Type="http://schemas.openxmlformats.org/officeDocument/2006/relationships/slide" Target="slides/slide1143.xml"/><Relationship Id="rId1351" Type="http://schemas.openxmlformats.org/officeDocument/2006/relationships/slide" Target="slides/slide1350.xml"/><Relationship Id="rId2402" Type="http://schemas.openxmlformats.org/officeDocument/2006/relationships/slide" Target="slides/slide2401.xml"/><Relationship Id="rId1004" Type="http://schemas.openxmlformats.org/officeDocument/2006/relationships/slide" Target="slides/slide1003.xml"/><Relationship Id="rId1211" Type="http://schemas.openxmlformats.org/officeDocument/2006/relationships/slide" Target="slides/slide1210.xml"/><Relationship Id="rId4367" Type="http://schemas.openxmlformats.org/officeDocument/2006/relationships/slide" Target="slides/slide4366.xml"/><Relationship Id="rId3176" Type="http://schemas.openxmlformats.org/officeDocument/2006/relationships/slide" Target="slides/slide3175.xml"/><Relationship Id="rId3383" Type="http://schemas.openxmlformats.org/officeDocument/2006/relationships/slide" Target="slides/slide3382.xml"/><Relationship Id="rId3590" Type="http://schemas.openxmlformats.org/officeDocument/2006/relationships/slide" Target="slides/slide3589.xml"/><Relationship Id="rId4227" Type="http://schemas.openxmlformats.org/officeDocument/2006/relationships/slide" Target="slides/slide4226.xml"/><Relationship Id="rId2192" Type="http://schemas.openxmlformats.org/officeDocument/2006/relationships/slide" Target="slides/slide2191.xml"/><Relationship Id="rId3036" Type="http://schemas.openxmlformats.org/officeDocument/2006/relationships/slide" Target="slides/slide3035.xml"/><Relationship Id="rId3243" Type="http://schemas.openxmlformats.org/officeDocument/2006/relationships/slide" Target="slides/slide3242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052" Type="http://schemas.openxmlformats.org/officeDocument/2006/relationships/slide" Target="slides/slide2051.xml"/><Relationship Id="rId3450" Type="http://schemas.openxmlformats.org/officeDocument/2006/relationships/slide" Target="slides/slide3449.xml"/><Relationship Id="rId3103" Type="http://schemas.openxmlformats.org/officeDocument/2006/relationships/slide" Target="slides/slide3102.xml"/><Relationship Id="rId3310" Type="http://schemas.openxmlformats.org/officeDocument/2006/relationships/slide" Target="slides/slide3309.xml"/><Relationship Id="rId231" Type="http://schemas.openxmlformats.org/officeDocument/2006/relationships/slide" Target="slides/slide230.xml"/><Relationship Id="rId2869" Type="http://schemas.openxmlformats.org/officeDocument/2006/relationships/slide" Target="slides/slide2868.xml"/><Relationship Id="rId1678" Type="http://schemas.openxmlformats.org/officeDocument/2006/relationships/slide" Target="slides/slide1677.xml"/><Relationship Id="rId1885" Type="http://schemas.openxmlformats.org/officeDocument/2006/relationships/slide" Target="slides/slide1884.xml"/><Relationship Id="rId2729" Type="http://schemas.openxmlformats.org/officeDocument/2006/relationships/slide" Target="slides/slide2728.xml"/><Relationship Id="rId2936" Type="http://schemas.openxmlformats.org/officeDocument/2006/relationships/slide" Target="slides/slide2935.xml"/><Relationship Id="rId4084" Type="http://schemas.openxmlformats.org/officeDocument/2006/relationships/slide" Target="slides/slide4083.xml"/><Relationship Id="rId4291" Type="http://schemas.openxmlformats.org/officeDocument/2006/relationships/slide" Target="slides/slide4290.xml"/><Relationship Id="rId908" Type="http://schemas.openxmlformats.org/officeDocument/2006/relationships/slide" Target="slides/slide907.xml"/><Relationship Id="rId1538" Type="http://schemas.openxmlformats.org/officeDocument/2006/relationships/slide" Target="slides/slide1537.xml"/><Relationship Id="rId4151" Type="http://schemas.openxmlformats.org/officeDocument/2006/relationships/slide" Target="slides/slide4150.xml"/><Relationship Id="rId1745" Type="http://schemas.openxmlformats.org/officeDocument/2006/relationships/slide" Target="slides/slide1744.xml"/><Relationship Id="rId1952" Type="http://schemas.openxmlformats.org/officeDocument/2006/relationships/slide" Target="slides/slide1951.xml"/><Relationship Id="rId4011" Type="http://schemas.openxmlformats.org/officeDocument/2006/relationships/slide" Target="slides/slide4010.xml"/><Relationship Id="rId37" Type="http://schemas.openxmlformats.org/officeDocument/2006/relationships/slide" Target="slides/slide36.xml"/><Relationship Id="rId1605" Type="http://schemas.openxmlformats.org/officeDocument/2006/relationships/slide" Target="slides/slide1604.xml"/><Relationship Id="rId1812" Type="http://schemas.openxmlformats.org/officeDocument/2006/relationships/slide" Target="slides/slide1811.xml"/><Relationship Id="rId3777" Type="http://schemas.openxmlformats.org/officeDocument/2006/relationships/slide" Target="slides/slide3776.xml"/><Relationship Id="rId3984" Type="http://schemas.openxmlformats.org/officeDocument/2006/relationships/slide" Target="slides/slide3983.xml"/><Relationship Id="rId698" Type="http://schemas.openxmlformats.org/officeDocument/2006/relationships/slide" Target="slides/slide697.xml"/><Relationship Id="rId2379" Type="http://schemas.openxmlformats.org/officeDocument/2006/relationships/slide" Target="slides/slide2378.xml"/><Relationship Id="rId2586" Type="http://schemas.openxmlformats.org/officeDocument/2006/relationships/slide" Target="slides/slide2585.xml"/><Relationship Id="rId2793" Type="http://schemas.openxmlformats.org/officeDocument/2006/relationships/slide" Target="slides/slide2792.xml"/><Relationship Id="rId3637" Type="http://schemas.openxmlformats.org/officeDocument/2006/relationships/slide" Target="slides/slide3636.xml"/><Relationship Id="rId3844" Type="http://schemas.openxmlformats.org/officeDocument/2006/relationships/slide" Target="slides/slide3843.xml"/><Relationship Id="rId558" Type="http://schemas.openxmlformats.org/officeDocument/2006/relationships/slide" Target="slides/slide557.xml"/><Relationship Id="rId765" Type="http://schemas.openxmlformats.org/officeDocument/2006/relationships/slide" Target="slides/slide764.xml"/><Relationship Id="rId972" Type="http://schemas.openxmlformats.org/officeDocument/2006/relationships/slide" Target="slides/slide971.xml"/><Relationship Id="rId1188" Type="http://schemas.openxmlformats.org/officeDocument/2006/relationships/slide" Target="slides/slide1187.xml"/><Relationship Id="rId1395" Type="http://schemas.openxmlformats.org/officeDocument/2006/relationships/slide" Target="slides/slide1394.xml"/><Relationship Id="rId2239" Type="http://schemas.openxmlformats.org/officeDocument/2006/relationships/slide" Target="slides/slide2238.xml"/><Relationship Id="rId2446" Type="http://schemas.openxmlformats.org/officeDocument/2006/relationships/slide" Target="slides/slide2445.xml"/><Relationship Id="rId2653" Type="http://schemas.openxmlformats.org/officeDocument/2006/relationships/slide" Target="slides/slide2652.xml"/><Relationship Id="rId2860" Type="http://schemas.openxmlformats.org/officeDocument/2006/relationships/slide" Target="slides/slide2859.xml"/><Relationship Id="rId3704" Type="http://schemas.openxmlformats.org/officeDocument/2006/relationships/slide" Target="slides/slide3703.xml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1048" Type="http://schemas.openxmlformats.org/officeDocument/2006/relationships/slide" Target="slides/slide1047.xml"/><Relationship Id="rId1255" Type="http://schemas.openxmlformats.org/officeDocument/2006/relationships/slide" Target="slides/slide1254.xml"/><Relationship Id="rId1462" Type="http://schemas.openxmlformats.org/officeDocument/2006/relationships/slide" Target="slides/slide1461.xml"/><Relationship Id="rId2306" Type="http://schemas.openxmlformats.org/officeDocument/2006/relationships/slide" Target="slides/slide2305.xml"/><Relationship Id="rId2513" Type="http://schemas.openxmlformats.org/officeDocument/2006/relationships/slide" Target="slides/slide2512.xml"/><Relationship Id="rId3911" Type="http://schemas.openxmlformats.org/officeDocument/2006/relationships/slide" Target="slides/slide3910.xml"/><Relationship Id="rId1115" Type="http://schemas.openxmlformats.org/officeDocument/2006/relationships/slide" Target="slides/slide1114.xml"/><Relationship Id="rId1322" Type="http://schemas.openxmlformats.org/officeDocument/2006/relationships/slide" Target="slides/slide1321.xml"/><Relationship Id="rId2720" Type="http://schemas.openxmlformats.org/officeDocument/2006/relationships/slide" Target="slides/slide2719.xml"/><Relationship Id="rId3287" Type="http://schemas.openxmlformats.org/officeDocument/2006/relationships/slide" Target="slides/slide3286.xml"/><Relationship Id="rId4338" Type="http://schemas.openxmlformats.org/officeDocument/2006/relationships/slide" Target="slides/slide4337.xml"/><Relationship Id="rId2096" Type="http://schemas.openxmlformats.org/officeDocument/2006/relationships/slide" Target="slides/slide2095.xml"/><Relationship Id="rId3494" Type="http://schemas.openxmlformats.org/officeDocument/2006/relationships/slide" Target="slides/slide3493.xml"/><Relationship Id="rId3147" Type="http://schemas.openxmlformats.org/officeDocument/2006/relationships/slide" Target="slides/slide3146.xml"/><Relationship Id="rId3354" Type="http://schemas.openxmlformats.org/officeDocument/2006/relationships/slide" Target="slides/slide3353.xml"/><Relationship Id="rId3561" Type="http://schemas.openxmlformats.org/officeDocument/2006/relationships/slide" Target="slides/slide3560.xml"/><Relationship Id="rId275" Type="http://schemas.openxmlformats.org/officeDocument/2006/relationships/slide" Target="slides/slide274.xml"/><Relationship Id="rId482" Type="http://schemas.openxmlformats.org/officeDocument/2006/relationships/slide" Target="slides/slide481.xml"/><Relationship Id="rId2163" Type="http://schemas.openxmlformats.org/officeDocument/2006/relationships/slide" Target="slides/slide2162.xml"/><Relationship Id="rId2370" Type="http://schemas.openxmlformats.org/officeDocument/2006/relationships/slide" Target="slides/slide2369.xml"/><Relationship Id="rId3007" Type="http://schemas.openxmlformats.org/officeDocument/2006/relationships/slide" Target="slides/slide3006.xml"/><Relationship Id="rId3214" Type="http://schemas.openxmlformats.org/officeDocument/2006/relationships/slide" Target="slides/slide3213.xml"/><Relationship Id="rId3421" Type="http://schemas.openxmlformats.org/officeDocument/2006/relationships/slide" Target="slides/slide3420.xml"/><Relationship Id="rId135" Type="http://schemas.openxmlformats.org/officeDocument/2006/relationships/slide" Target="slides/slide134.xml"/><Relationship Id="rId342" Type="http://schemas.openxmlformats.org/officeDocument/2006/relationships/slide" Target="slides/slide341.xml"/><Relationship Id="rId2023" Type="http://schemas.openxmlformats.org/officeDocument/2006/relationships/slide" Target="slides/slide2022.xml"/><Relationship Id="rId2230" Type="http://schemas.openxmlformats.org/officeDocument/2006/relationships/slide" Target="slides/slide2229.xml"/><Relationship Id="rId202" Type="http://schemas.openxmlformats.org/officeDocument/2006/relationships/slide" Target="slides/slide201.xml"/><Relationship Id="rId4195" Type="http://schemas.openxmlformats.org/officeDocument/2006/relationships/slide" Target="slides/slide4194.xml"/><Relationship Id="rId1789" Type="http://schemas.openxmlformats.org/officeDocument/2006/relationships/slide" Target="slides/slide1788.xml"/><Relationship Id="rId1996" Type="http://schemas.openxmlformats.org/officeDocument/2006/relationships/slide" Target="slides/slide1995.xml"/><Relationship Id="rId4055" Type="http://schemas.openxmlformats.org/officeDocument/2006/relationships/slide" Target="slides/slide4054.xml"/><Relationship Id="rId4262" Type="http://schemas.openxmlformats.org/officeDocument/2006/relationships/slide" Target="slides/slide4261.xml"/><Relationship Id="rId1649" Type="http://schemas.openxmlformats.org/officeDocument/2006/relationships/slide" Target="slides/slide1648.xml"/><Relationship Id="rId1856" Type="http://schemas.openxmlformats.org/officeDocument/2006/relationships/slide" Target="slides/slide1855.xml"/><Relationship Id="rId2907" Type="http://schemas.openxmlformats.org/officeDocument/2006/relationships/slide" Target="slides/slide2906.xml"/><Relationship Id="rId3071" Type="http://schemas.openxmlformats.org/officeDocument/2006/relationships/slide" Target="slides/slide3070.xml"/><Relationship Id="rId1509" Type="http://schemas.openxmlformats.org/officeDocument/2006/relationships/slide" Target="slides/slide1508.xml"/><Relationship Id="rId1716" Type="http://schemas.openxmlformats.org/officeDocument/2006/relationships/slide" Target="slides/slide1715.xml"/><Relationship Id="rId1923" Type="http://schemas.openxmlformats.org/officeDocument/2006/relationships/slide" Target="slides/slide1922.xml"/><Relationship Id="rId4122" Type="http://schemas.openxmlformats.org/officeDocument/2006/relationships/slide" Target="slides/slide4121.xml"/><Relationship Id="rId3888" Type="http://schemas.openxmlformats.org/officeDocument/2006/relationships/slide" Target="slides/slide3887.xml"/><Relationship Id="rId2697" Type="http://schemas.openxmlformats.org/officeDocument/2006/relationships/slide" Target="slides/slide2696.xml"/><Relationship Id="rId3748" Type="http://schemas.openxmlformats.org/officeDocument/2006/relationships/slide" Target="slides/slide3747.xml"/><Relationship Id="rId669" Type="http://schemas.openxmlformats.org/officeDocument/2006/relationships/slide" Target="slides/slide668.xml"/><Relationship Id="rId876" Type="http://schemas.openxmlformats.org/officeDocument/2006/relationships/slide" Target="slides/slide875.xml"/><Relationship Id="rId1299" Type="http://schemas.openxmlformats.org/officeDocument/2006/relationships/slide" Target="slides/slide1298.xml"/><Relationship Id="rId2557" Type="http://schemas.openxmlformats.org/officeDocument/2006/relationships/slide" Target="slides/slide2556.xml"/><Relationship Id="rId3608" Type="http://schemas.openxmlformats.org/officeDocument/2006/relationships/slide" Target="slides/slide3607.xml"/><Relationship Id="rId3955" Type="http://schemas.openxmlformats.org/officeDocument/2006/relationships/slide" Target="slides/slide3954.xml"/><Relationship Id="rId529" Type="http://schemas.openxmlformats.org/officeDocument/2006/relationships/slide" Target="slides/slide528.xml"/><Relationship Id="rId736" Type="http://schemas.openxmlformats.org/officeDocument/2006/relationships/slide" Target="slides/slide735.xml"/><Relationship Id="rId1159" Type="http://schemas.openxmlformats.org/officeDocument/2006/relationships/slide" Target="slides/slide1158.xml"/><Relationship Id="rId1366" Type="http://schemas.openxmlformats.org/officeDocument/2006/relationships/slide" Target="slides/slide1365.xml"/><Relationship Id="rId2417" Type="http://schemas.openxmlformats.org/officeDocument/2006/relationships/slide" Target="slides/slide2416.xml"/><Relationship Id="rId2764" Type="http://schemas.openxmlformats.org/officeDocument/2006/relationships/slide" Target="slides/slide2763.xml"/><Relationship Id="rId2971" Type="http://schemas.openxmlformats.org/officeDocument/2006/relationships/slide" Target="slides/slide2970.xml"/><Relationship Id="rId3815" Type="http://schemas.openxmlformats.org/officeDocument/2006/relationships/slide" Target="slides/slide3814.xml"/><Relationship Id="rId943" Type="http://schemas.openxmlformats.org/officeDocument/2006/relationships/slide" Target="slides/slide942.xml"/><Relationship Id="rId1019" Type="http://schemas.openxmlformats.org/officeDocument/2006/relationships/slide" Target="slides/slide1018.xml"/><Relationship Id="rId1573" Type="http://schemas.openxmlformats.org/officeDocument/2006/relationships/slide" Target="slides/slide1572.xml"/><Relationship Id="rId1780" Type="http://schemas.openxmlformats.org/officeDocument/2006/relationships/slide" Target="slides/slide1779.xml"/><Relationship Id="rId2624" Type="http://schemas.openxmlformats.org/officeDocument/2006/relationships/slide" Target="slides/slide2623.xml"/><Relationship Id="rId2831" Type="http://schemas.openxmlformats.org/officeDocument/2006/relationships/slide" Target="slides/slide2830.xml"/><Relationship Id="rId72" Type="http://schemas.openxmlformats.org/officeDocument/2006/relationships/slide" Target="slides/slide71.xml"/><Relationship Id="rId803" Type="http://schemas.openxmlformats.org/officeDocument/2006/relationships/slide" Target="slides/slide802.xml"/><Relationship Id="rId1226" Type="http://schemas.openxmlformats.org/officeDocument/2006/relationships/slide" Target="slides/slide1225.xml"/><Relationship Id="rId1433" Type="http://schemas.openxmlformats.org/officeDocument/2006/relationships/slide" Target="slides/slide1432.xml"/><Relationship Id="rId1640" Type="http://schemas.openxmlformats.org/officeDocument/2006/relationships/slide" Target="slides/slide1639.xml"/><Relationship Id="rId1500" Type="http://schemas.openxmlformats.org/officeDocument/2006/relationships/slide" Target="slides/slide1499.xml"/><Relationship Id="rId3398" Type="http://schemas.openxmlformats.org/officeDocument/2006/relationships/slide" Target="slides/slide3397.xml"/><Relationship Id="rId3258" Type="http://schemas.openxmlformats.org/officeDocument/2006/relationships/slide" Target="slides/slide3257.xml"/><Relationship Id="rId3465" Type="http://schemas.openxmlformats.org/officeDocument/2006/relationships/slide" Target="slides/slide3464.xml"/><Relationship Id="rId3672" Type="http://schemas.openxmlformats.org/officeDocument/2006/relationships/slide" Target="slides/slide3671.xml"/><Relationship Id="rId4309" Type="http://schemas.openxmlformats.org/officeDocument/2006/relationships/slide" Target="slides/slide4308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93" Type="http://schemas.openxmlformats.org/officeDocument/2006/relationships/slide" Target="slides/slide592.xml"/><Relationship Id="rId2067" Type="http://schemas.openxmlformats.org/officeDocument/2006/relationships/slide" Target="slides/slide2066.xml"/><Relationship Id="rId2274" Type="http://schemas.openxmlformats.org/officeDocument/2006/relationships/slide" Target="slides/slide2273.xml"/><Relationship Id="rId2481" Type="http://schemas.openxmlformats.org/officeDocument/2006/relationships/slide" Target="slides/slide2480.xml"/><Relationship Id="rId3118" Type="http://schemas.openxmlformats.org/officeDocument/2006/relationships/slide" Target="slides/slide3117.xml"/><Relationship Id="rId3325" Type="http://schemas.openxmlformats.org/officeDocument/2006/relationships/slide" Target="slides/slide3324.xml"/><Relationship Id="rId3532" Type="http://schemas.openxmlformats.org/officeDocument/2006/relationships/slide" Target="slides/slide3531.xml"/><Relationship Id="rId246" Type="http://schemas.openxmlformats.org/officeDocument/2006/relationships/slide" Target="slides/slide245.xml"/><Relationship Id="rId453" Type="http://schemas.openxmlformats.org/officeDocument/2006/relationships/slide" Target="slides/slide452.xml"/><Relationship Id="rId660" Type="http://schemas.openxmlformats.org/officeDocument/2006/relationships/slide" Target="slides/slide659.xml"/><Relationship Id="rId1083" Type="http://schemas.openxmlformats.org/officeDocument/2006/relationships/slide" Target="slides/slide1082.xml"/><Relationship Id="rId1290" Type="http://schemas.openxmlformats.org/officeDocument/2006/relationships/slide" Target="slides/slide1289.xml"/><Relationship Id="rId2134" Type="http://schemas.openxmlformats.org/officeDocument/2006/relationships/slide" Target="slides/slide2133.xml"/><Relationship Id="rId2341" Type="http://schemas.openxmlformats.org/officeDocument/2006/relationships/slide" Target="slides/slide2340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1150" Type="http://schemas.openxmlformats.org/officeDocument/2006/relationships/slide" Target="slides/slide1149.xml"/><Relationship Id="rId4099" Type="http://schemas.openxmlformats.org/officeDocument/2006/relationships/slide" Target="slides/slide4098.xml"/><Relationship Id="rId520" Type="http://schemas.openxmlformats.org/officeDocument/2006/relationships/slide" Target="slides/slide519.xml"/><Relationship Id="rId2201" Type="http://schemas.openxmlformats.org/officeDocument/2006/relationships/slide" Target="slides/slide2200.xml"/><Relationship Id="rId1010" Type="http://schemas.openxmlformats.org/officeDocument/2006/relationships/slide" Target="slides/slide1009.xml"/><Relationship Id="rId1967" Type="http://schemas.openxmlformats.org/officeDocument/2006/relationships/slide" Target="slides/slide1966.xml"/><Relationship Id="rId4166" Type="http://schemas.openxmlformats.org/officeDocument/2006/relationships/slide" Target="slides/slide4165.xml"/><Relationship Id="rId4373" Type="http://schemas.openxmlformats.org/officeDocument/2006/relationships/slide" Target="slides/slide4372.xml"/><Relationship Id="rId4026" Type="http://schemas.openxmlformats.org/officeDocument/2006/relationships/slide" Target="slides/slide4025.xml"/><Relationship Id="rId3042" Type="http://schemas.openxmlformats.org/officeDocument/2006/relationships/slide" Target="slides/slide3041.xml"/><Relationship Id="rId3859" Type="http://schemas.openxmlformats.org/officeDocument/2006/relationships/slide" Target="slides/slide3858.xml"/><Relationship Id="rId2875" Type="http://schemas.openxmlformats.org/officeDocument/2006/relationships/slide" Target="slides/slide2874.xml"/><Relationship Id="rId3926" Type="http://schemas.openxmlformats.org/officeDocument/2006/relationships/slide" Target="slides/slide3925.xml"/><Relationship Id="rId847" Type="http://schemas.openxmlformats.org/officeDocument/2006/relationships/slide" Target="slides/slide846.xml"/><Relationship Id="rId1477" Type="http://schemas.openxmlformats.org/officeDocument/2006/relationships/slide" Target="slides/slide1476.xml"/><Relationship Id="rId1891" Type="http://schemas.openxmlformats.org/officeDocument/2006/relationships/slide" Target="slides/slide1890.xml"/><Relationship Id="rId2528" Type="http://schemas.openxmlformats.org/officeDocument/2006/relationships/slide" Target="slides/slide2527.xml"/><Relationship Id="rId2942" Type="http://schemas.openxmlformats.org/officeDocument/2006/relationships/slide" Target="slides/slide2941.xml"/><Relationship Id="rId914" Type="http://schemas.openxmlformats.org/officeDocument/2006/relationships/slide" Target="slides/slide913.xml"/><Relationship Id="rId1544" Type="http://schemas.openxmlformats.org/officeDocument/2006/relationships/slide" Target="slides/slide1543.xml"/><Relationship Id="rId1611" Type="http://schemas.openxmlformats.org/officeDocument/2006/relationships/slide" Target="slides/slide1610.xml"/><Relationship Id="rId3369" Type="http://schemas.openxmlformats.org/officeDocument/2006/relationships/slide" Target="slides/slide3368.xml"/><Relationship Id="rId2385" Type="http://schemas.openxmlformats.org/officeDocument/2006/relationships/slide" Target="slides/slide2384.xml"/><Relationship Id="rId3783" Type="http://schemas.openxmlformats.org/officeDocument/2006/relationships/slide" Target="slides/slide3782.xml"/><Relationship Id="rId357" Type="http://schemas.openxmlformats.org/officeDocument/2006/relationships/slide" Target="slides/slide356.xml"/><Relationship Id="rId2038" Type="http://schemas.openxmlformats.org/officeDocument/2006/relationships/slide" Target="slides/slide2037.xml"/><Relationship Id="rId3436" Type="http://schemas.openxmlformats.org/officeDocument/2006/relationships/slide" Target="slides/slide3435.xml"/><Relationship Id="rId3850" Type="http://schemas.openxmlformats.org/officeDocument/2006/relationships/slide" Target="slides/slide3849.xml"/><Relationship Id="rId771" Type="http://schemas.openxmlformats.org/officeDocument/2006/relationships/slide" Target="slides/slide770.xml"/><Relationship Id="rId2452" Type="http://schemas.openxmlformats.org/officeDocument/2006/relationships/slide" Target="slides/slide2451.xml"/><Relationship Id="rId3503" Type="http://schemas.openxmlformats.org/officeDocument/2006/relationships/slide" Target="slides/slide3502.xml"/><Relationship Id="rId424" Type="http://schemas.openxmlformats.org/officeDocument/2006/relationships/slide" Target="slides/slide423.xml"/><Relationship Id="rId1054" Type="http://schemas.openxmlformats.org/officeDocument/2006/relationships/slide" Target="slides/slide1053.xml"/><Relationship Id="rId2105" Type="http://schemas.openxmlformats.org/officeDocument/2006/relationships/slide" Target="slides/slide2104.xml"/><Relationship Id="rId1121" Type="http://schemas.openxmlformats.org/officeDocument/2006/relationships/slide" Target="slides/slide1120.xml"/><Relationship Id="rId4277" Type="http://schemas.openxmlformats.org/officeDocument/2006/relationships/slide" Target="slides/slide4276.xml"/><Relationship Id="rId3293" Type="http://schemas.openxmlformats.org/officeDocument/2006/relationships/slide" Target="slides/slide3292.xml"/><Relationship Id="rId4344" Type="http://schemas.openxmlformats.org/officeDocument/2006/relationships/slide" Target="slides/slide4343.xml"/><Relationship Id="rId1938" Type="http://schemas.openxmlformats.org/officeDocument/2006/relationships/slide" Target="slides/slide1937.xml"/><Relationship Id="rId3360" Type="http://schemas.openxmlformats.org/officeDocument/2006/relationships/slide" Target="slides/slide3359.xml"/><Relationship Id="rId281" Type="http://schemas.openxmlformats.org/officeDocument/2006/relationships/slide" Target="slides/slide280.xml"/><Relationship Id="rId3013" Type="http://schemas.openxmlformats.org/officeDocument/2006/relationships/slide" Target="slides/slide3012.xml"/><Relationship Id="rId2779" Type="http://schemas.openxmlformats.org/officeDocument/2006/relationships/slide" Target="slides/slide2778.xml"/><Relationship Id="rId1795" Type="http://schemas.openxmlformats.org/officeDocument/2006/relationships/slide" Target="slides/slide1794.xml"/><Relationship Id="rId2846" Type="http://schemas.openxmlformats.org/officeDocument/2006/relationships/slide" Target="slides/slide2845.xml"/><Relationship Id="rId87" Type="http://schemas.openxmlformats.org/officeDocument/2006/relationships/slide" Target="slides/slide86.xml"/><Relationship Id="rId818" Type="http://schemas.openxmlformats.org/officeDocument/2006/relationships/slide" Target="slides/slide817.xml"/><Relationship Id="rId1448" Type="http://schemas.openxmlformats.org/officeDocument/2006/relationships/slide" Target="slides/slide1447.xml"/><Relationship Id="rId1862" Type="http://schemas.openxmlformats.org/officeDocument/2006/relationships/slide" Target="slides/slide1861.xml"/><Relationship Id="rId2913" Type="http://schemas.openxmlformats.org/officeDocument/2006/relationships/slide" Target="slides/slide2912.xml"/><Relationship Id="rId1515" Type="http://schemas.openxmlformats.org/officeDocument/2006/relationships/slide" Target="slides/slide1514.xml"/><Relationship Id="rId3687" Type="http://schemas.openxmlformats.org/officeDocument/2006/relationships/slide" Target="slides/slide3686.xml"/><Relationship Id="rId2289" Type="http://schemas.openxmlformats.org/officeDocument/2006/relationships/slide" Target="slides/slide2288.xml"/><Relationship Id="rId3754" Type="http://schemas.openxmlformats.org/officeDocument/2006/relationships/slide" Target="slides/slide3753.xml"/><Relationship Id="rId675" Type="http://schemas.openxmlformats.org/officeDocument/2006/relationships/slide" Target="slides/slide674.xml"/><Relationship Id="rId2356" Type="http://schemas.openxmlformats.org/officeDocument/2006/relationships/slide" Target="slides/slide2355.xml"/><Relationship Id="rId2770" Type="http://schemas.openxmlformats.org/officeDocument/2006/relationships/slide" Target="slides/slide2769.xml"/><Relationship Id="rId3407" Type="http://schemas.openxmlformats.org/officeDocument/2006/relationships/slide" Target="slides/slide3406.xml"/><Relationship Id="rId3821" Type="http://schemas.openxmlformats.org/officeDocument/2006/relationships/slide" Target="slides/slide3820.xml"/><Relationship Id="rId328" Type="http://schemas.openxmlformats.org/officeDocument/2006/relationships/slide" Target="slides/slide327.xml"/><Relationship Id="rId742" Type="http://schemas.openxmlformats.org/officeDocument/2006/relationships/slide" Target="slides/slide741.xml"/><Relationship Id="rId1372" Type="http://schemas.openxmlformats.org/officeDocument/2006/relationships/slide" Target="slides/slide1371.xml"/><Relationship Id="rId2009" Type="http://schemas.openxmlformats.org/officeDocument/2006/relationships/slide" Target="slides/slide2008.xml"/><Relationship Id="rId2423" Type="http://schemas.openxmlformats.org/officeDocument/2006/relationships/slide" Target="slides/slide2422.xml"/><Relationship Id="rId1025" Type="http://schemas.openxmlformats.org/officeDocument/2006/relationships/slide" Target="slides/slide1024.xml"/><Relationship Id="rId3197" Type="http://schemas.openxmlformats.org/officeDocument/2006/relationships/slide" Target="slides/slide3196.xml"/><Relationship Id="rId4248" Type="http://schemas.openxmlformats.org/officeDocument/2006/relationships/slide" Target="slides/slide4247.xml"/><Relationship Id="rId185" Type="http://schemas.openxmlformats.org/officeDocument/2006/relationships/slide" Target="slides/slide184.xml"/><Relationship Id="rId1909" Type="http://schemas.openxmlformats.org/officeDocument/2006/relationships/slide" Target="slides/slide1908.xml"/><Relationship Id="rId3264" Type="http://schemas.openxmlformats.org/officeDocument/2006/relationships/slide" Target="slides/slide3263.xml"/><Relationship Id="rId4315" Type="http://schemas.openxmlformats.org/officeDocument/2006/relationships/slide" Target="slides/slide4314.xml"/><Relationship Id="rId2280" Type="http://schemas.openxmlformats.org/officeDocument/2006/relationships/slide" Target="slides/slide2279.xml"/><Relationship Id="rId3331" Type="http://schemas.openxmlformats.org/officeDocument/2006/relationships/slide" Target="slides/slide3330.xml"/><Relationship Id="rId252" Type="http://schemas.openxmlformats.org/officeDocument/2006/relationships/slide" Target="slides/slide251.xml"/><Relationship Id="rId1699" Type="http://schemas.openxmlformats.org/officeDocument/2006/relationships/slide" Target="slides/slide1698.xml"/><Relationship Id="rId2000" Type="http://schemas.openxmlformats.org/officeDocument/2006/relationships/slide" Target="slides/slide1999.xml"/><Relationship Id="rId4172" Type="http://schemas.openxmlformats.org/officeDocument/2006/relationships/slide" Target="slides/slide4171.xml"/><Relationship Id="rId1766" Type="http://schemas.openxmlformats.org/officeDocument/2006/relationships/slide" Target="slides/slide1765.xml"/><Relationship Id="rId2817" Type="http://schemas.openxmlformats.org/officeDocument/2006/relationships/slide" Target="slides/slide2816.xml"/><Relationship Id="rId58" Type="http://schemas.openxmlformats.org/officeDocument/2006/relationships/slide" Target="slides/slide57.xml"/><Relationship Id="rId1419" Type="http://schemas.openxmlformats.org/officeDocument/2006/relationships/slide" Target="slides/slide1418.xml"/><Relationship Id="rId1833" Type="http://schemas.openxmlformats.org/officeDocument/2006/relationships/slide" Target="slides/slide1832.xml"/><Relationship Id="rId1900" Type="http://schemas.openxmlformats.org/officeDocument/2006/relationships/slide" Target="slides/slide1899.xml"/><Relationship Id="rId3658" Type="http://schemas.openxmlformats.org/officeDocument/2006/relationships/slide" Target="slides/slide3657.xml"/><Relationship Id="rId579" Type="http://schemas.openxmlformats.org/officeDocument/2006/relationships/slide" Target="slides/slide578.xml"/><Relationship Id="rId993" Type="http://schemas.openxmlformats.org/officeDocument/2006/relationships/slide" Target="slides/slide992.xml"/><Relationship Id="rId2674" Type="http://schemas.openxmlformats.org/officeDocument/2006/relationships/slide" Target="slides/slide2673.xml"/><Relationship Id="rId646" Type="http://schemas.openxmlformats.org/officeDocument/2006/relationships/slide" Target="slides/slide645.xml"/><Relationship Id="rId1276" Type="http://schemas.openxmlformats.org/officeDocument/2006/relationships/slide" Target="slides/slide1275.xml"/><Relationship Id="rId2327" Type="http://schemas.openxmlformats.org/officeDocument/2006/relationships/slide" Target="slides/slide2326.xml"/><Relationship Id="rId3725" Type="http://schemas.openxmlformats.org/officeDocument/2006/relationships/slide" Target="slides/slide3724.xml"/><Relationship Id="rId1690" Type="http://schemas.openxmlformats.org/officeDocument/2006/relationships/slide" Target="slides/slide1689.xml"/><Relationship Id="rId2741" Type="http://schemas.openxmlformats.org/officeDocument/2006/relationships/slide" Target="slides/slide2740.xml"/><Relationship Id="rId713" Type="http://schemas.openxmlformats.org/officeDocument/2006/relationships/slide" Target="slides/slide712.xml"/><Relationship Id="rId1343" Type="http://schemas.openxmlformats.org/officeDocument/2006/relationships/slide" Target="slides/slide1342.xml"/><Relationship Id="rId1410" Type="http://schemas.openxmlformats.org/officeDocument/2006/relationships/slide" Target="slides/slide1409.xml"/><Relationship Id="rId3168" Type="http://schemas.openxmlformats.org/officeDocument/2006/relationships/slide" Target="slides/slide3167.xml"/><Relationship Id="rId3582" Type="http://schemas.openxmlformats.org/officeDocument/2006/relationships/slide" Target="slides/slide3581.xml"/><Relationship Id="rId4219" Type="http://schemas.openxmlformats.org/officeDocument/2006/relationships/slide" Target="slides/slide4218.xml"/><Relationship Id="rId2184" Type="http://schemas.openxmlformats.org/officeDocument/2006/relationships/slide" Target="slides/slide2183.xml"/><Relationship Id="rId3235" Type="http://schemas.openxmlformats.org/officeDocument/2006/relationships/slide" Target="slides/slide3234.xml"/><Relationship Id="rId156" Type="http://schemas.openxmlformats.org/officeDocument/2006/relationships/slide" Target="slides/slide155.xml"/><Relationship Id="rId570" Type="http://schemas.openxmlformats.org/officeDocument/2006/relationships/slide" Target="slides/slide569.xml"/><Relationship Id="rId2251" Type="http://schemas.openxmlformats.org/officeDocument/2006/relationships/slide" Target="slides/slide2250.xml"/><Relationship Id="rId3302" Type="http://schemas.openxmlformats.org/officeDocument/2006/relationships/slide" Target="slides/slide3301.xml"/><Relationship Id="rId223" Type="http://schemas.openxmlformats.org/officeDocument/2006/relationships/slide" Target="slides/slide222.xml"/><Relationship Id="rId4076" Type="http://schemas.openxmlformats.org/officeDocument/2006/relationships/slide" Target="slides/slide4075.xml"/><Relationship Id="rId1737" Type="http://schemas.openxmlformats.org/officeDocument/2006/relationships/slide" Target="slides/slide1736.xml"/><Relationship Id="rId3092" Type="http://schemas.openxmlformats.org/officeDocument/2006/relationships/slide" Target="slides/slide3091.xml"/><Relationship Id="rId4143" Type="http://schemas.openxmlformats.org/officeDocument/2006/relationships/slide" Target="slides/slide4142.xml"/><Relationship Id="rId29" Type="http://schemas.openxmlformats.org/officeDocument/2006/relationships/slide" Target="slides/slide28.xml"/><Relationship Id="rId4210" Type="http://schemas.openxmlformats.org/officeDocument/2006/relationships/slide" Target="slides/slide4209.xml"/><Relationship Id="rId1804" Type="http://schemas.openxmlformats.org/officeDocument/2006/relationships/slide" Target="slides/slide1803.xml"/><Relationship Id="rId3976" Type="http://schemas.openxmlformats.org/officeDocument/2006/relationships/slide" Target="slides/slide3975.xml"/><Relationship Id="rId897" Type="http://schemas.openxmlformats.org/officeDocument/2006/relationships/slide" Target="slides/slide896.xml"/><Relationship Id="rId2578" Type="http://schemas.openxmlformats.org/officeDocument/2006/relationships/slide" Target="slides/slide2577.xml"/><Relationship Id="rId2992" Type="http://schemas.openxmlformats.org/officeDocument/2006/relationships/slide" Target="slides/slide2991.xml"/><Relationship Id="rId3629" Type="http://schemas.openxmlformats.org/officeDocument/2006/relationships/slide" Target="slides/slide3628.xml"/><Relationship Id="rId964" Type="http://schemas.openxmlformats.org/officeDocument/2006/relationships/slide" Target="slides/slide963.xml"/><Relationship Id="rId1594" Type="http://schemas.openxmlformats.org/officeDocument/2006/relationships/slide" Target="slides/slide1593.xml"/><Relationship Id="rId2645" Type="http://schemas.openxmlformats.org/officeDocument/2006/relationships/slide" Target="slides/slide2644.xml"/><Relationship Id="rId617" Type="http://schemas.openxmlformats.org/officeDocument/2006/relationships/slide" Target="slides/slide616.xml"/><Relationship Id="rId1247" Type="http://schemas.openxmlformats.org/officeDocument/2006/relationships/slide" Target="slides/slide1246.xml"/><Relationship Id="rId1661" Type="http://schemas.openxmlformats.org/officeDocument/2006/relationships/slide" Target="slides/slide1660.xml"/><Relationship Id="rId2712" Type="http://schemas.openxmlformats.org/officeDocument/2006/relationships/slide" Target="slides/slide2711.xml"/><Relationship Id="rId1314" Type="http://schemas.openxmlformats.org/officeDocument/2006/relationships/slide" Target="slides/slide1313.xml"/><Relationship Id="rId3486" Type="http://schemas.openxmlformats.org/officeDocument/2006/relationships/slide" Target="slides/slide3485.xml"/><Relationship Id="rId20" Type="http://schemas.openxmlformats.org/officeDocument/2006/relationships/slide" Target="slides/slide19.xml"/><Relationship Id="rId2088" Type="http://schemas.openxmlformats.org/officeDocument/2006/relationships/slide" Target="slides/slide2087.xml"/><Relationship Id="rId3139" Type="http://schemas.openxmlformats.org/officeDocument/2006/relationships/slide" Target="slides/slide3138.xml"/><Relationship Id="rId474" Type="http://schemas.openxmlformats.org/officeDocument/2006/relationships/slide" Target="slides/slide473.xml"/><Relationship Id="rId2155" Type="http://schemas.openxmlformats.org/officeDocument/2006/relationships/slide" Target="slides/slide2154.xml"/><Relationship Id="rId3553" Type="http://schemas.openxmlformats.org/officeDocument/2006/relationships/slide" Target="slides/slide3552.xml"/><Relationship Id="rId127" Type="http://schemas.openxmlformats.org/officeDocument/2006/relationships/slide" Target="slides/slide126.xml"/><Relationship Id="rId3206" Type="http://schemas.openxmlformats.org/officeDocument/2006/relationships/slide" Target="slides/slide3205.xml"/><Relationship Id="rId3620" Type="http://schemas.openxmlformats.org/officeDocument/2006/relationships/slide" Target="slides/slide3619.xml"/><Relationship Id="rId541" Type="http://schemas.openxmlformats.org/officeDocument/2006/relationships/slide" Target="slides/slide540.xml"/><Relationship Id="rId1171" Type="http://schemas.openxmlformats.org/officeDocument/2006/relationships/slide" Target="slides/slide1170.xml"/><Relationship Id="rId2222" Type="http://schemas.openxmlformats.org/officeDocument/2006/relationships/slide" Target="slides/slide2221.xml"/><Relationship Id="rId1988" Type="http://schemas.openxmlformats.org/officeDocument/2006/relationships/slide" Target="slides/slide1987.xml"/><Relationship Id="rId4047" Type="http://schemas.openxmlformats.org/officeDocument/2006/relationships/slide" Target="slides/slide4046.xml"/><Relationship Id="rId3063" Type="http://schemas.openxmlformats.org/officeDocument/2006/relationships/slide" Target="slides/slide3062.xml"/><Relationship Id="rId4114" Type="http://schemas.openxmlformats.org/officeDocument/2006/relationships/slide" Target="slides/slide4113.xml"/><Relationship Id="rId1708" Type="http://schemas.openxmlformats.org/officeDocument/2006/relationships/slide" Target="slides/slide1707.xml"/><Relationship Id="rId3130" Type="http://schemas.openxmlformats.org/officeDocument/2006/relationships/slide" Target="slides/slide3129.xml"/><Relationship Id="rId2896" Type="http://schemas.openxmlformats.org/officeDocument/2006/relationships/slide" Target="slides/slide2895.xml"/><Relationship Id="rId3947" Type="http://schemas.openxmlformats.org/officeDocument/2006/relationships/slide" Target="slides/slide3946.xml"/><Relationship Id="rId868" Type="http://schemas.openxmlformats.org/officeDocument/2006/relationships/slide" Target="slides/slide867.xml"/><Relationship Id="rId1498" Type="http://schemas.openxmlformats.org/officeDocument/2006/relationships/slide" Target="slides/slide1497.xml"/><Relationship Id="rId2549" Type="http://schemas.openxmlformats.org/officeDocument/2006/relationships/slide" Target="slides/slide2548.xml"/><Relationship Id="rId2963" Type="http://schemas.openxmlformats.org/officeDocument/2006/relationships/slide" Target="slides/slide2962.xml"/><Relationship Id="rId935" Type="http://schemas.openxmlformats.org/officeDocument/2006/relationships/slide" Target="slides/slide934.xml"/><Relationship Id="rId1565" Type="http://schemas.openxmlformats.org/officeDocument/2006/relationships/slide" Target="slides/slide1564.xml"/><Relationship Id="rId2616" Type="http://schemas.openxmlformats.org/officeDocument/2006/relationships/slide" Target="slides/slide2615.xml"/><Relationship Id="rId1218" Type="http://schemas.openxmlformats.org/officeDocument/2006/relationships/slide" Target="slides/slide1217.xml"/><Relationship Id="rId1632" Type="http://schemas.openxmlformats.org/officeDocument/2006/relationships/slide" Target="slides/slide163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⣿⣿⣿⣿⣿⣿⣿⣿⣿⣿⣿⣿⣿⣿⣿⣿⣿⣿⣿⣿⣿⣿⣿⣿⣿⣿⣿⣿⣿⣿⣿⡟⠁⠀⠀⠀⠀⠈⠉⠛⢿⣿⣿⣿⣿⣿⣿⣿⣿⣿⣿⣿⣿⣿⣿⣿⣿⣿⣿⣿⣿⣿⣿⣿⣿⣿⣿⣿⣿⣿⣿⣿⣿⣿⣿⣿⣿⣿⣿⣿⣿⣿⣿⣿⣿⣿⣿⣿⣿⣿⡇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⣿⣿⣿⣿⣿⣿⣿⣿⣿⣿⣿⣿⣿⣿⣿⣿⣿⣿⣿⣿⣿⣿⣿⣿⣿⣿⣿⣿⣿⣿⣿⡇⠀⠀⠀⠀⠀⠀⠀⠀⠀⠉⠉⠉⠙⠻⠛⠉⠉⠉⠉⠙⠛⠿⢿⣿⣿⣿⣿⣿⣿⣿⣿⣿⣿⣿⣿⣿⣿⣿⣿⣿⣿⣿⣿⣿⣿⣿⣿⣿⣿⣿⣿⣿⣿⣿⣿⣿⣿⣿⡇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⣿⣿⣿⣿⣿⣿⣿⣿⣿⣿⣿⣿⣿⣿⣿⣿⣿⣿⣿⣿⣿⣿⣿⣿⣿⣿⣿⣿⣿⣿⣿⣧⣤⣤⡄⠀⠀⠀⠀⠀⠀⠀⠀⠀⠀⠀⠀⠀⠀⠀⠀⠀⠀⠀⣾⣿⣿⣿⣿⣿⣿⣿⣿⣿⣿⣿⣿⣿⣿⣿⣿⣿⣿⣿⣿⣿⣿⣿⣿⣿⣿⣿⣿⣿⣿⣿⣿⣿⣿⣿⡇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⣿⣿⣿⣿⣿⣿⣿⣿⣿⣿⣿⣿⣿⣿⣿⣿⣿⣿⣿⣿⣿⣿⣿⣿⣿⣿⣿⣿⣿⣿⣿⣿⡁⠀⠀⠀⠀⠀⠀⠀⠀⠀⠀⠀⠀⠀⠀⠀⠀⠀⠀⢹⣿⣿⣿⣿⣿⣿⣿⣿⣿⣿⣿⣿⣿⣿⣿⣿⣿⣿⣿⣿⣿⣿⣿⣿⣿⣿⣿⣿⣿⣿⣿⣿⣿⣿⣿⣿⣿⣿⡇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⣿⣿⣿⣿⣿⣿⣿⣿⣿⣿⣿⣿⣿⣿⣿⣿⣿⣿⣿⣿⣿⣿⣿⣿⣿⣿⣿⣿⣿⣿⣿⣿⣿⣿⡆⠀⠀⠀⠀⠀⠀⠀⠀⠀⠀⠀⠀⠀⠀⠀⠀⣾⣿⣿⣿⣿⣿⣿⣿⣿⣿⣿⣿⣿⣿⣿⣿⣿⣿⣿⣿⣿⣿⣿⣿⣿⣿⣿⣿⣿⣿⣿⣿⣿⣿⣿⣿⣿⣿⣿⡇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⣿⣿⣿⣿⣿⣿⣿⣿⣿⣿⣿⣿⣿⣿⣿⣿⣿⣿⣿⣿⣿⣿⣿⣿⣿⣿⣿⣿⣿⣿⣿⣿⣿⣿⢃⠀⠀⠀⠀⠀⠀⠀⠀⠀⠀⠀⠀⠀⠀⠀⢺⣿⣿⣿⣿⣿⣿⣿⣿⣿⣿⣿⣿⣿⣿⣿⣿⣿⣿⣿⣿⣿⣿⣿⣿⣿⣿⣿⣿⣿⣿⣿⣿⣿⣿⣿⣿⣿⣿⣿⡇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⣿⣿⣿⣿⣿⣿⣿⣿⣿⣿⣿⣿⣿⣿⣿⣿⣿⣿⣿⣿⣿⣿⣿⣿⣿⣿⣿⣿⣿⣿⣿⣿⣿⣿⡎⠀⠀⠀⠀⠀⠀⠀⠀⠀⠀⠀⠀⠀⠀⠀⢸⣿⣿⣿⣿⣿⣿⣿⣿⣿⣿⣿⣿⣿⣿⣿⣿⣿⣿⣿⣿⣿⣿⣿⣿⣿⣿⣿⣿⣿⣿⣿⣿⣿⣿⣿⣿⣿⣿⣿⡇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⣿⣿⣿⣿⣿⣿⣿⣿⣿⣿⣿⣿⣿⣿⣿⣿⣿⣿⣿⣿⣿⣿⣿⣿⣿⣿⣿⣿⣿⣿⣿⣿⣿⣿⡁⠀⠀⠀⠀⠀⠀⠀⠀⠀⠀⠀⠀⠀⠀⠀⣼⣿⣿⣿⣿⣿⣿⣿⣿⣿⣿⣿⣿⣿⣿⣿⣿⣿⣿⣿⣿⣿⣿⣿⣿⣿⣿⣿⣿⣿⣿⣿⣿⣿⣿⣿⣿⣿⣿⣿⡇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⣿⣿⣿⣿⣿⣿⣿⣿⣿⣿⣿⣿⣿⣿⣿⣿⣿⣿⣿⣿⣿⣿⣿⣿⣿⣿⣿⣿⣿⠿⠿⠏⠀⠀⠀⠀⠀⠀⠀⠀⠀⠀⠀⠀⠀⠀⠀⠀⠀⠀⠀⠀⠘⠻⣿⣿⣿⣿⣿⣿⣿⣿⣿⣿⣿⣿⣿⣿⣿⣿⣿⣿⣿⣿⣿⣿⣿⣿⣿⣿⣿⣿⣿⣿⣿⣿⣿⣿⣿⣿⡇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⣿⣿⣿⣿⣿⣿⣿⣿⣿⣿⣿⣿⣿⣿⣿⣿⣿⣿⣿⣿⣿⣿⣿⣿⣿⣿⣿⣿⣿⣧⠀⠀⠀⠀⠀⠀⠀⠀⠀⠀⠀⠀⠀⠀⠀⠀⠀⠀⠀⠀⠀⠀⠀⠠⣿⣿⣿⣿⣿⣿⣿⣿⣿⣿⣿⣿⣿⣿⣿⣿⣿⣿⣿⣿⣿⣿⣿⣿⣿⣿⣿⣿⣿⣿⣿⣿⣿⣿⣿⣿⡇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⣿⣿⣿⣿⣿⣿⣿⣿⣿⣿⣿⣿⣿⣿⣿⣿⣿⣿⣿⣿⣿⣿⣿⣿⣿⣿⣿⣿⣿⡿⠀⠀⠀⠀⠀⡀⠀⠀⠀⠀⠀⠀⠀⠀⠀⠀⠀⠀⠀⠀⠀⠀⠀⠀⢹⣿⣿⣿⣿⣿⣿⣿⣿⣿⣿⣿⣿⣿⣿⣿⣿⣿⣿⣿⣿⣿⣿⣿⣿⣿⣿⣿⣿⣿⣿⣿⣿⣿⣿⣿⡇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⣿⣿⣿⣿⣿⣿⣿⣿⣿⣿⣿⣿⣿⣿⣿⣿⣿⣿⣿⣿⣿⣿⣿⣿⣿⣿⣿⣿⣿⠃⠀⠀⠀⠀⠀⡇⠀⠀⠀⠀⠀⠀⠀⠀⠀⠀⠀⠀⠀⠀⠀⠀⠀⠀⠀⢿⣿⣿⣿⣿⣿⣿⣿⣿⣿⣿⣿⣿⣿⣿⣿⣿⣿⣿⣿⣿⣿⣿⣿⣿⣿⣿⣿⣿⣿⣿⣿⣿⣿⣿⡇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⣿⣿⣿⣿⣿⣿⣿⣿⣿⣿⣿⣿⣿⣿⣿⣿⣿⣿⣿⣿⣿⣿⣿⣿⣿⣿⣿⣿⡟⠀⠀⠀⠀⠀⠀⡇⠀⠀⠀⠀⠀⠀⠀⠀⠀⠀⠀⠀⠀⠀⠀⠀⠀⠀⠀⠸⣿⣿⣿⣿⣿⣿⣿⣿⣿⣿⣿⣿⣿⣿⣿⣿⣿⣿⣿⣿⣿⣿⣿⣿⣿⣿⣿⣿⣿⣿⣿⣿⣿⣿⡇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⣿⣿⣿⣿⣿⣿⣿⣿⣿⣿⣿⣿⣿⣿⣿⣿⣿⣿⣿⣿⣿⣿⣿⣿⣿⣿⣿⡿⠀⠀⠀⠀⠀⠀⢸⡇⠀⠀⠀⠀⠀⠀⠀⠀⠀⠀⠀⠀⠀⠀⠀⠀⠀⠀⠀⠀⢻⣿⣿⣿⣿⣿⣿⣿⣿⣿⣿⣿⣿⣿⣿⣿⣿⣿⣿⣿⣿⣿⣿⣿⣿⣿⣿⣿⣿⣿⣿⣿⣿⣿⡇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⣿⣿⣿⣿⣿⣿⣿⣿⣿⣿⣿⣿⣿⣿⣿⣿⣿⣿⣿⣿⣿⣿⣿⣿⣿⣿⡿⠁⠀⠀⠀⠀⠀⠀⢸⠀⠀⠀⠀⠀⠀⠀⠀⠀⠀⠀⠀⠀⠀⠀⠀⠀⠀⠀⠀⠀⠘⣿⣿⣿⣿⣿⣿⣿⣿⣿⣿⣿⣿⣿⣿⣿⣿⣿⣿⣿⣿⣿⣿⣿⣿⣿⣿⣿⣿⣿⣿⣿⣿⣿⡇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⣿⣿⣿⣿⣿⣿⣿⣿⣿⣿⣿⣿⣿⣿⣿⣿⣿⣿⣿⣿⣿⣿⣿⣿⣿⡿⠁⠀⠀⠀⠀⠀⠀⠀⡈⠀⠀⠀⠀⠀⠀⠀⠀⠀⠀⠀⠀⠀⠀⠀⠀⠀⠀⠀⠀⠀⠀⢻⣿⣿⣿⣿⣿⣿⣿⣿⣿⣿⣿⣿⣿⣿⣿⣿⣿⣿⣿⣿⣿⣿⣿⣿⣿⣿⣿⣿⣿⣿⣿⣿⡇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⣿⣿⣿⣿⣿⣿⣿⣿⣿⣿⣿⣿⣿⣿⣿⣿⣿⣿⣿⣿⣿⣿⣿⣿⡿⠁⠀⠀⠀⠀⠀⠀⠀⠀⠁⠀⠀⠀⠀⠀⠀⠀⠀⠀⠀⠀⠀⠀⠀⠀⠀⠀⠀⠀⠀⠀⠀⠸⣿⣿⣿⣿⣿⣿⣿⣿⣿⣿⣿⣿⣿⣿⣿⣿⣿⣿⣿⣿⣿⣿⣿⣿⣿⣿⣿⣿⣿⣿⣿⣿⡇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⣿⣿⣿⣿⣿⣿⣿⣿⣿⣿⣿⣿⣿⣿⣿⣿⣿⣿⣿⣿⣿⣿⣿⣿⡁⠀⠀⠀⠀⠀⠀⠀⠀⠀⠀⠀⠀⠀⠀⠀⠀⠀⠀⠀⠀⠀⠀⠀⠀⠀⠀⠀⠀⠀⠀⠀⠠⣴⣿⣿⣿⣿⣿⣿⣿⣿⣿⣿⣿⣿⣿⣿⣿⣿⣿⣿⣿⣿⣿⣿⣿⣿⣿⣿⣿⣿⣿⣿⣿⣿⡇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⣿⣿⣿⣿⣿⣿⣿⣿⣿⣿⣿⣿⣿⣿⣿⣿⣿⣿⣿⣿⣿⣿⣿⣿⣷⠀⠀⠀⠀⠀⠀⠀⠀⠀⠀⠀⠀⠀⠀⠀⠀⠀⠀⠀⠀⠀⠀⠀⠀⠀⠀⠀⠀⠀⠀⠀⠀⠹⣿⣿⣿⣿⣿⣿⣿⣿⣿⣿⣿⣿⣿⣿⣿⣿⣿⣿⣿⣿⣿⣿⣿⣿⣿⣿⣿⣿⣿⣿⣿⣿⡇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⣿⣿⣿⣿⣿⣿⣿⣿⣿⣿⣿⣿⣿⣿⣿⣿⣿⣿⣿⣿⣿⣿⣿⣿⣿⠀⠀⠀⠀⠀⠀⠀⠀⠀⠀⠀⠀⠀⠀⠀⠀⠀⠀⠀⠀⠀⠀⠀⠀⠀⠀⠀⠀⠀⠀⠀⣴⣿⣿⣿⣿⣿⣿⣿⣿⣿⣿⣿⣿⣿⣿⣿⣿⣿⣿⣿⣿⣿⣿⣿⣿⣿⣿⣿⣿⣿⣿⣿⣿⣿⡇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⣿⣿⣿⣿⣿⣿⣿⣿⣿⣿⣿⣿⣿⣿⣿⣿⣿⣿⣿⣿⣿⣿⣿⣿⡇⠀⠀⠀⠀⠀⠀⠀⠀⠀⠀⠀⠀⠀⠀⠀⠀⠀⠀⠀⠀⠀⠀⠀⠀⠀⠀⠀⠀⠀⠀⣰⣿⣿⣿⣿⣿⣿⣿⣿⣿⣿⣿⣿⣿⣿⣿⣿⣿⣿⣿⣿⣿⣿⣿⣿⣿⣿⣿⣿⣿⣿⣿⣿⣿⣿⡇</a:t>
            </a:r>
            <a:br/>
            <a:r>
              <a:t>⣿⣿⣿⣿⣿⣿⣿⣿⣿⣿⣿⣿⣿⣿⣿⣿⣿⣿⣿⣿⣿⣿⣿⣿⡃⠀⠀⠀⡀⠀⠀⠀⠀⠀⠀⠀⠀⠀⠀⠀⠀⠀⠀⠀⠀⠀⠀⠀⠀⠀⠀⠀⠀⠀⢲⣿⣿⣿⣿⣿⣿⣿⣿⣿⣿⣿⣿⣿⣿⣿⣿⣿⣿⣿⣿⣿⣿⣿⣿⣿⣿⣿⣿⣿⣿⣿⣿⣿⣿⣿⡇</a:t>
            </a:r>
            <a:br/>
            <a:r>
              <a:t>⣿⣿⣿⣿⣿⣿⣿⣿⣿⣿⣿⣿⣿⣿⣿⣿⣿⣿⣿⣿⣿⣿⣿⣿⣇⠀⢀⣴⠁⠀⠀⠀⠀⠀⠀⠀⠀⠀⠀⠀⠀⠀⠀⠀⠀⠀⠀⠀⠀⠀⠀⠀⠀⠀⠈⢿⣿⣿⣿⣿⣿⣿⣿⣿⣿⣿⣿⣿⣿⣿⣿⣿⣿⣿⣿⣿⣿⣿⣿⣿⣿⣿⣿⣿⣿⣿⣿⣿⣿⣿⡇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⠀⠀⠀⠀⠀⠀⠀⠀⠀⠀⠀⠀⠀⠀⠀⠀⠀⠀⠀⠀⠀⠀⠀⠀⠀⠀⠀⠀⠀⠀⠀⠀⠀⠀⠀⠀⠀⠀⠀⠀⠀⠀⠀⠀⠀⠀⠀⠀⠀⠀⠀⠀⠀⠀⠀⠀⠀⠀⠀⠀⠀⠀⠀⠀⠀⠀⣀⣀⣀⣀⣀⣀⣀⣀⣀⣀⣀⣀⣀⣀⣀⣀⣀⣀⣀⣀⣀⣀⣀⣀⡀</a:t>
            </a:r>
            <a:br/>
            <a:r>
              <a:t>⠀⠀⠀⠀⠀⠀⠀⠀⠀⠀⠀⠀⠀⠀⠀⠀⠀⠀⠀⠀⠀⠀⠀⠀⠀⠀⠀⠀⠀⠀⠀⠀⠀⠀⠀⠀⠀⠀⠀⠀⠀⠀⠀⠀⠶⢶⣶⣶⣾⣿⣿⣿⣿⣿⣿⣿⣿⣿⣿⣿⣿⣿⣿⣿⣿⣿⣿⣿⣿⣿⣿⣿⣿⣿⣿⣿⣿⣿⣿⣿⣿⣿⣿⣿⣿⣿⣿⣿⣿⣿⡇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⠀⠀⠀⠀⠀⠀⠀⠀⠀⠀⠀⠀⠀⠀⠀⠀⠀⠀⠀⠀⠀⠀⠀⠀⠀⠀⠀⠀⠀⠀⠀⠀⠀⠀⠀⠀⠀⠀⠀⠀⠀⠀⠀⠀⠀⠀⠀⠉⠛⠻⠿⣿⣿⣿⣿⣿⣿⣿⣿⣿⣿⣿⣿⣿⣿⣿⣿⣿⣿⣿⣿⣿⣿⣿⣿⣿⣿⣿⣿⣿⣿⣿⣿⣿⣿⣿⣿⣿⣿⣿⡇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⠀⠀⠀⠀⠀⠀⠀⠀⠀⠀⠀⠀⠀⠀⠀⠀⠀⠀⠀⠀⠀⠀⠀⠀⠀⠀⠀⠀⠀⠀⠀⠀⠀⠀⠀⠀⠀⠀⠀⠀⠀⠀⠀⠀⠀⠀⠀⠀⠀⠀⠀⠀⠀⠉⠉⠙⠛⠛⠛⠛⠛⠛⠛⠻⠿⠿⠿⠿⠿⠿⠿⠿⠿⠿⠿⠿⠿⠿⠟⠛⠛⠛⠛⠛⠛⠛⠛⠛⠛⠛⠃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⠀⠀⠀⠀⠀⠀⠀⠀⠀⠀⠀⠀⠀⠀⠀⠀⠀⠀⠀⠀⠀⠀⠀⠀⠀⠀⠀⠀⠀⠀⠀⠀⠀⠀⠀⠀⠀⠀⠀⠀⠀⠀⠀⠀⠀⠀⠀⠀⠀⠀⠀⠀⠀⠀⠀⠀⠀⠀⣀⣀⣀⣀⣀⣀⣀⣀⣠⣤⣤⣤⣤⣤⣤⣤⣤⣤⣤⣤⣤⣤⣤⣶⣶⣶⣶⣶⣶⣶⣶⣶⡆</a:t>
            </a:r>
            <a:br/>
            <a:r>
              <a:t>⠀⠀⠀⠀⠀⠀⠀⠀⠀⠀⠀⠀⠀⠀⠀⠀⠀⠀⠀⠀⠀⠀⠀⠀⠀⠀⠀⠀⠀⠀⠀⠀⠀⠀⠀⠀⠀⠀⠀⠀⠀⠀⠀⠀⠀⠀⠀⠀⠀⠶⣶⣾⣿⣿⣿⣿⣿⣿⣿⣿⣿⣿⣿⣿⣿⣿⣿⣿⣿⣿⣿⣿⣿⣿⣿⣿⣿⣿⣿⣿⣿⣿⣿⣿⣿⣿⣿⣿⣿⣿⡇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⠀⠀⠀⠀⠀⠀⠀⠀⠀⠀⠀⠀⠀⠀⠀⠀⠀⠀⠀⠀⠀⠀⠀⠀⠀⠀⠀⠀⠀⠀⠀⠀⠀⠀⠀⠀⠀⠀⠀⠀⠀⠀⠀⠀⠀⠀⠀⠀⠀⠀⠀⠈⠉⠙⠛⠻⠿⠿⣿⣿⣿⣿⣿⣿⣿⣿⣿⣿⣿⣿⣿⣿⣿⣿⣿⣿⣿⣿⣿⣿⣿⣿⣿⣿⣿⣿⣿⣿⣿⣿⡇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⠀⠀⠀⠀⠀⠀⠀⠀⠀⠀⠀⠀⠀⠀⠀⠀⠀⠀⠀⠀⠀⠀⠀⠀⠀⠀⠀⠀⠀⠀⠀⠀⠀⠀⠀⠀⠀⠀⠀⠀⠀⠀⠀⠀⠀⠀⠀⠀⠀⠀⠀⠀⠀⠀⠀⠀⠀⠀⠀⠀⠀⠀⠀⠀⠉⠉⠉⠉⠉⠉⠉⠉⠉⠉⠙⠛⠛⠛⠛⠛⠛⠛⠛⠛⠛⠛⠛⠛⠛⠛⠃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⠀⠀⠀⠀⠀⠀⠀⠀⠀⠀⠀⠀⠀⠀⠀⠀⠀⠀⠀⠀⠀⠀⠀⠀⠀⠀⠀⠀⠀⠀⠀⠀⠀⠀⠀⠀⠀⠀⠀⠀⠀⠀⠀⠀⠀⠀⠀⠀⠀⠀⠀⠀⠀⠀⠀⠀⠀⠀⠀⢀⣀⣀⣀⣀⣀⣀⣠⣤⣤⣤⣤⣤⣤⣤⣤⣤⣤⣶⣶⣶⣶⣶⣶⣶⣶⣶⣿⣿⣿⣿⡇</a:t>
            </a:r>
            <a:br/>
            <a:r>
              <a:t>⠀⠀⠀⠀⠀⠀⠀⠀⠀⠀⠀⠀⠀⠀⠀⠀⠀⠀⠀⠀⠀⠀⠀⠀⠀⠀⠀⠀⠀⠀⠀⠀⠀⠀⠀⠀⠀⠀⠀⠀⠀⠀⠀⠀⠀⠀⠀⠀⠀⠀⠤⣶⣶⣶⣾⣿⣿⣿⣿⣿⣿⣿⣿⣿⣿⣿⣿⣿⣿⣿⣿⣿⣿⣿⣿⣿⣿⣿⣿⣿⣿⣿⣿⣿⣿⣿⣿⣿⣿⣿⡇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⠀⠀⠀⠀⠀⠀⠀⠀⠀⠀⠀⠀⠀⠀⠀⠀⠀⠀⠀⠀⠀⠀⠀⠀⠀⠀⠀⠀⠀⠀⠀⠀⠀⠀⠀⠀⠀⠀⠀⠀⠀⠀⠀⠀⠀⠀⠀⠀⠀⠀⠀⠀⠈⠉⠉⠛⠛⠿⠿⠿⠿⠿⣿⣿⣿⣿⣿⣿⣿⣿⣿⣿⣿⣿⣿⣿⣿⣿⣿⣿⣿⣿⣿⣿⣿⣿⣿⣿⣿⣿⡇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⠀⠀⠀⠀⠀⠀⠀⠀⠀⠀⠀⠀⠀⠀⠀⠀⠀⠀⠀⠀⠀⠀⠀⠀⠀⠀⠀⠀⠀⠀⠀⠀⠀⠀⠀⠀⠀⠀⠀⠀⠀⠀⠀⠀⠀⠀⠀⠀⠀⠀⠀⠀⠀⠀⠀⠀⠀⠀⠀⠀⠀⠀⠀⠀⠀⠀⠀⠀⠀⠉⠉⠉⠉⠉⠉⠉⠉⠙⠛⠛⠛⠛⠛⠛⠛⠛⠛⠛⠛⠛⠃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⠀⠀⠀⠀⠀⠀⠀⠀⠀⠀⠀⠀⠀⠀⠀⠀⠀⠀⠀⠀⠀⠀⠀⠀⠀⠀⠀⠀⠀⠀⠀⠀⠀⠀⠀⠀⠀⠀⠀⠀⠀⠀⠀⠀⠀⠀⠀⠀⠀⠀⠀⠀⠀⠀⠀⠀⠀⠀⠀⠀⠀⠀⠀⠀⠀⠀⠀⠀⠀⠀⠀⠀⠀⠀⠀⠀⠀⠀⠀⠀⠀⠀⠀⠀⠀⠀⠀⠀⠀⢀⡀</a:t>
            </a:r>
            <a:br/>
            <a:r>
              <a:t>⠀⠀⠀⠀⠀⠀⠀⠀⠀⠀⠀⠀⠀⠀⠀⠀⠀⠀⠀⠀⠀⠀⠀⠀⠀⠀⠀⠀⠀⠀⠀⠀⠀⠀⠀⠀⠀⠀⠀⠀⠀⠀⠀⠀⠀⠀⠀⠀⠀⠀⠀⠀⠀⠀⠀⠀⠀⠀⠀⠀⠀⣀⣀⣀⣀⣀⣀⣀⣤⣤⣤⣤⣤⣤⣤⣤⣶⣶⣶⣶⣶⣶⣶⣿⣿⣿⣿⣿⣿⣿⡇</a:t>
            </a:r>
            <a:br/>
            <a:r>
              <a:t>⠀⠀⠀⠀⠀⠀⠀⠀⠀⠀⠀⠀⠀⠀⠀⠀⠀⠀⠀⠀⠀⠀⠀⠀⠀⠀⠀⠀⠀⠀⠀⠀⠀⠀⠀⠀⠀⠀⠀⠀⣀⣀⣀⣠⣤⣤⣤⣤⣶⣶⣶⣶⣶⣶⣿⣿⣿⣿⣿⣿⣿⣿⣿⣿⣿⣿⣿⣿⣿⣿⣿⣿⣿⣿⣿⣿⣿⣿⣿⣿⣿⣿⣿⣿⣿⣿⣿⣿⣿⣿⡇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⠀⠀⠀⠀⠀⠀⠀⠀⠀⠀⠀⠀⠀⠀⠀⠀⠀⠀⠀⠀⠀⠀⠀⠀⠀⠀⠀⠀⠀⠀⠀⠀⠀⠀⠀⠀⠀⠀⠀⠉⠛⠛⠿⠿⠿⣿⣿⣿⣿⣿⣿⣿⣿⣿⣿⣿⣿⣿⣿⣿⣿⣿⣿⣿⣿⣿⣿⣿⣿⣿⣿⣿⣿⣿⣿⣿⣿⣿⣿⣿⣿⣿⣿⣿⣿⣿⣿⣿⣿⣿⡇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⠀⠀⠀⠀⠀⠀⠀⠀⠀⠀⠀⠀⠀⠀⠀⠀⠀⠀⠀⠀⠀⠀⠀⠀⠀⠀⠀⠀⠀⠀⠀⠀⠀⠀⠀⠀⠀⠀⠀⠀⠀⠀⠀⠀⠀⠀⠀⠀⠀⠈⠉⠉⠉⠉⠉⠛⠛⠛⠛⠛⠛⠛⠛⠻⠿⠿⠿⠿⠿⠿⠿⠿⠿⠿⠿⣿⣿⣿⣿⣿⣿⣿⣿⣿⣿⣿⣿⣿⣿⣿⡇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⠀⠀⠀⠀⠀⠀⠀⠀⠀⠀⠀⠀⠀⠀⠀⠀⠀⠀⠀⠀⠀⠀⠀⠀⠀⠀⠀⠀⠀⠀⠀⠀⠀⠀⠀⠀⠀⠀⠀⠀⠀⠀⠀⠀⠀⠀⠀⠀⠀⠀⠀⠀⠀⠀⠀⠀⠀⠀⠀⠀⠀⠀⠀⠀⠀⠀⠀⠀⠀⠀⠀⠀⠀⠀⠀⠀⠀⠀⠀⠀⠀⠀⠀⣼⣿⣿⣿⣿⣿⣿⡇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⠀⠀⠀⠀⠀⠀⠀⠀⠀⠀⠀⠀⠀⠀⠀⠀⠀⠀⠀⠀⠀⠀⠀⠀⠀⠀⠀⠀⠀⠀⠀⠀⠀⠀⠀⠀⠀⠀⠀⠀⠀⠀⠀⠀⠀⠀⠀⠀⠀⠀⠀⠀⠀⠀⠀⠀⠀⠀⠀⠀⠀⠀⠀⠀⠀⠀⠀⠀⠀⠀⠀⠀⠀⠀⠀⠀⠀⠀⠀⠀⠀⠀⣀⣴⣿⣿⣿⣿⣿⣿⡇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⠀⠀⠀⠀⠀⠀⠀⠀⠀⠀⠀⠀⠀⠀⠀⠀⠀⠀⠀⠀⠀⠀⠀⠀⠀⠀⠀⠀⠀⠀⠀⠀⠀⠀⠀⠀⠀⠀⠀⠀⠀⠀⠀⠀⠀⠀⠀⠀⠀⠀⠀⠀⠀⠀⠀⠀⠀⠀⠀⠀⠀⠀⠀⠀⠀⠀⠀⠀⠀⠀⠀⠀⠀⠀⠀⠀⠀⠀⠀⠀⢠⣾⣿⣿⣿⣿⣿⣿⣿⣿⡇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⠀⠀⠀⠀⠀⠀⠀⠀⠀⠀⠀⠀⠀⠀⠀⠀⠀⠀⠀⠀⠀⠀⠀⠀⠀⠀⠀⠀⠀⠀⠀⠀⠀⠀⠀⠀⠀⠀⠀⠀⠀⠀⠀⠀⠀⠀⠀⠀⠀⠀⠀⠀⠀⠀⠀⠀⠀⠀⠀⠀⠀⠀⠀⠀⠀⠀⠀⠀⠀⠀⠀⠀⠀⠀⠀⠀⠀⠀⠀⢀⣾⣿⣿⣿⣿⣿⣿⣿⣿⣿⡇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⠀⠀⠀⠀⠀⠀⠀⠀⠀⠀⠀⠀⠀⠀⠀⠀⠀⠀⠀⠀⠀⠀⠀⠀⠀⠀⠀⠀⠀⠀⠀⠀⠀⠀⠀⠀⠀⠀⠀⠀⠀⠀⠀⠀⠀⠀⠀⠀⠀⠀⠀⠀⠀⠀⠀⠀⠀⠀⠀⠀⠀⠀⠀⠀⠀⠀⠀⠀⠀⠀⠀⠀⠀⠀⠀⠀⠀⠀⠀⣾⣿⣿⣿⣿⣿⣿⣿⣿⣿⣿⡇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⠀⠀⠀⠀⠀⠀⠀⠀⠀⠀⠀⠀⠀⠀⠀⠀⠀⠀⠀⠀⠀⠀⠀⠀⠀⠀⠀⠀⠀⠀⠀⠀⠀⠀⠀⠀⠀⠀⠀⠀⠀⠀⠀⠀⠀⠀⠀⠀⠀⠀⠀⠀⠀⠀⠀⠀⠀⠀⠀⠀⠀⠀⠀⠀⠀⠀⠀⠀⠀⠀⠀⠀⠀⠀⠀⠀⠀⠀⣼⣿⣿⣿⣿⣿⣿⣿⣿⣿⣿⣿⡇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⠀⠀⠀⠀⠀⠀⠀⠀⠀⠀⠀⠀⠀⠀⠀⠀⠀⠀⠀⠀⠀⠀⠀⠀⠀⠀⠀⠀⠀⠀⠀⠀⠀⠀⠀⠀⠀⠀⠀⠀⠀⠀⠀⠀⠀⠀⠀⠀⠀⠀⠀⠀⠀⠀⠀⠀⠀⠀⠀⠀⠀⠀⠀⠀⠀⠀⠀⠀⠀⠀⠀⠀⠀⠀⠀⠀⠀⣰⣿⣿⣿⣿⣿⣿⣿⣿⣿⣿⣿⣿⡇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⠀⠀⠀⠀⠀⠀⠀⠀⠀⠀⠀⠀⠀⠀⠀⠀⠀⠀⠀⠀⠀⠀⠀⠀⠀⠀⠀⠀⠀⠀⠀⠀⠀⠀⠀⠀⠀⠀⠀⠀⠀⠀⠀⠀⠀⠀⠀⠀⠀⠀⠀⠀⠀⠀⠀⠀⠀⠀⠀⠀⠀⠀⠀⠀⠀⠀⠀⠀⠀⠀⠀⠀⠀⠀⠀⠀⢠⣿⣿⣿⣿⣿⣿⣿⣿⣿⣿⣿⣿⣿⡇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⠀⠀⠀⠀⠀⠀⠀⠀⠀⠀⠀⠀⠀⠀⠀⠀⠀⠀⠀⠀⠀⠀⠀⠀⠀⠀⠀⠀⠀⠀⠀⠀⠀⠀⠀⠀⠀⠀⠀⠀⠀⠀⠀⠀⠀⠀⠀⠀⠀⠀⠀⠀⠀⠀⠀⠀⠀⠀⠀⠀⠀⠀⠀⠀⣀⣀⣀⣀⣀⣀⣠⣤⣤⣤⣤⣤⣤⣴⣶⣶⣶⣶⣶⣾⣿⣿⣿⣿⣿⣿⡇</a:t>
            </a:r>
            <a:br/>
            <a:r>
              <a:t>⠀⠀⠀⠀⠀⠀⠀⠀⠀⠀⠀⠀⠀⠀⠀⠀⠀⠀⠀⠀⠀⠀⠀⠀⠀⠀⠀⠀⠀⠀⠀⠀⠀⠀⠀⠀⢀⣀⣀⣀⣀⣀⣤⣤⣤⣤⣤⣤⣤⣶⣶⣶⣶⣶⣶⣶⣾⣿⣿⣿⣿⣿⣿⣿⣿⣿⣿⣿⣿⣿⣿⣿⣿⣿⣿⣿⣿⣿⣿⣿⣿⣿⣿⣿⣿⣿⣿⣿⣿⣿⡇</a:t>
            </a:r>
            <a:br/>
            <a:r>
              <a:t>⠀⠀⠀⠀⠀⠀⠀⠀⠀⠀⠀⠀⠀⠀⠀⠀⠀⠀⠀⠀⠀⠀⠀⠀⠀⠀⠀⠀⠠⠶⣶⣶⣿⣿⣿⣿⣿⣿⣿⣿⣿⣿⣿⣿⣿⣿⣿⣿⣿⣿⣿⣿⣿⣿⣿⣿⣿⣿⣿⣿⣿⣿⣿⣿⣿⣿⣿⣿⣿⣿⣿⣿⣿⣿⣿⣿⣿⣿⣿⣿⣿⣿⣿⣿⣿⣿⣿⣿⣿⣿⡇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⠀⠀⠀⠀⠀⠀⠀⠀⠀⠀⠀⠀⠀⠀⠀⠀⠀⠀⠀⠀⠀⠀⠀⠀⠀⠀⠀⠀⠀⠀⠀⠀⠈⠉⠉⠉⠙⠛⠛⠛⠛⠛⠻⠿⠿⠿⠿⠿⠿⠿⢿⣿⣿⣿⣿⣿⣿⣿⣿⣿⣿⣿⣿⣿⣿⣿⣿⣿⣿⣿⣿⣿⣿⣿⣿⣿⣿⣿⣿⣿⣿⣿⣿⣿⣿⣿⣿⣿⣿⣿⡇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⠀⠀⠀⠀⠀⠀⠀⠀⠀⠀⠀⠀⠀⠀⠀⠀⠀⠀⠀⠀⠀⠀⠀⠀⠀⠀⠀⠀⠀⠀⠀⠀⠀⠀⠀⠀⠀⠀⠀⠀⠀⠀⠀⠀⠀⠀⠀⠀⠀⠀⠀⠀⠀⠀⠀⠀⠀⠀⠀⠀⠀⠀⠉⠉⠉⠉⠉⠉⠉⣹⣿⣿⣿⣿⣿⣿⣿⣿⣿⡏⠉⠁⠀⠀⠀⠀⠀⠀⠀⠀⠀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⠀⠀⠀⠀⠀⠀⠀⠀⠀⠀⠀⠀⠀⠀⠀⠀⠀⠀⠀⠀⠀⠀⠀⠀⠀⠀⠀⠀⠀⠀⠀⠀⠀⠀⠀⠀⠀⠀⠀⠀⠀⠀⠀⠀⠀⠀⠀⠀⠀⠀⠀⠀⠀⠀⠀⠀⠀⠀⠀⠀⠀⠀⠀⠀⠀⠀⠀⠀⠀⢻⣿⣿⣿⣿⣿⣿⣿⣿⣿⠇⠀⠀⠀⠀⠀⠀⠀⠀⠀⠀⠀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⠀⠀⠀⠀⠀⠀⠀⠀⠀⠀⠀⠀⠀⠀⠀⠀⠀⠀⠀⠀⠀⠀⠀⠀⠀⠀⠀⠀⠀⠀⠀⠀⠀⠀⠀⠀⠀⠀⠀⠀⠀⠀⠀⠀⠀⠀⠀⠀⠀⠀⠀⠀⠀⠀⠀⠀⠀⠀⠀⠀⠀⠀⠀⠀⠀⠀⠀⠀⢀⣴⣿⣿⣿⣿⣿⣿⣿⣿⣿⣦⡀⠀⠀⠀⠀⠀⠀⠀⠀⠀⠀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⠀⠀⠀⠀⠀⠀⠀⠀⠀⠀⠀⠀⠀⠀⠀⠀⠀⠀⠀⠀⠀⠀⠀⠀⠀⠀⠀⠀⠀⠀⠀⠀⠀⠀⠀⠀⠀⠀⠀⠀⠀⠀⠀⠀⠀⠀⠀⠀⠀⠀⠀⠀⠀⠀⠀⠀⠀⠀⠀⠀⠀⠀⠀⠀⠀⠀⠀⣴⣿⣿⣿⣿⣿⣿⣿⣿⣿⣿⣿⣿⣿⣷⡀⠀⠀⠀⠀⠀⠀⠀⠀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⠀⠀⠀⠀⠀⠀⠀⠀⠀⠀⠀⠀⠀⠀⠀⠀⠀⠀⠀⠀⠀⠀⠀⠀⠀⠀⠀⠀⠀⠀⠀⠀⠀⠀⠀⠀⠀⠀⠀⠀⠀⠀⠀⠀⠀⠀⠀⠀⠀⠀⠀⠀⠀⠀⠀⠀⠀⠀⠀⠀⠀⠀⠀⠀⠀⠀⣸⣿⣿⣿⣿⣿⣿⣿⣿⣿⣿⣿⣿⣿⣿⣿⣷⠀⠀⠀⠀⠀⠀⠀⠀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⠀⠀⠀⠀⠀⠀⠀⠀⠀⠀⠀⠀⠀⠀⠀⠀⠀⠀⠀⠀⠀⠀⠀⠀⠀⠀⠀⠀⠀⠀⠀⠀⠀⠀⠀⠀⠀⠀⠀⠀⠀⠀⠀⠀⠀⠀⠀⠀⠀⠀⠀⠀⠀⠀⠀⠀⠀⠀⠀⠀⠀⠀⠀⠀⠀⢰⣿⣿⣿⣿⣿⣿⣿⣿⣿⣿⣿⣿⣿⣿⣿⣿⣿⣇⠀⠀⠀⠀⠀⠀⠀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⠀⠀⠀⠀⠀⠀⠀⠀⠀⠀⠀⠀⠀⠀⠀⠀⠀⠀⠀⠀⠀⠀⠀⠀⠀⠀⠀⠀⠀⠀⠀⠀⠀⠀⠀⠀⠀⠀⠀⠀⠀⠀⠀⠀⠀⠀⠀⠀⠀⠀⠀⠀⠀⠀⠀⠀⠀⠀⠀⠀⠀⠀⠀⠀⢠⣿⣿⣿⣿⣿⣿⣿⣿⣿⣿⣿⣿⣿⣿⣿⣿⣿⣿⣿⣆⠀⠀⠀⠀⠀⠀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⠀⠀⠀⠀⠀⠀⠀⠀⠀⠀⠀⠀⠀⠀⠀⠀⠀⠀⠀⠀⠀⠀⠀⠀⠀⠀⠀⠀⠀⠀⠀⠀⠀⠀⠀⠀⠀⠀⠀⠀⠀⠀⠀⠀⠀⠀⠀⠀⠀⠀⠀⠀⠀⠀⠀⠀⠀⠀⠀⠀⠀⠀⠀⢀⣿⣿⣿⣿⣿⣿⣿⣿⣿⣿⣿⣿⣿⣿⣿⣿⣿⣿⣿⣿⣿⡆⠀⠀⠀⠀⠀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⠀⠀⠀⠀⠀⠀⠀⠀⠀⠀⠀⠀⠀⠀⠀⠀⠀⠀⠀⠀⠀⠀⠀⠀⠀⠀⠀⠀⠀⠀⠀⠀⠀⠀⠀⠀⠀⠀⠀⠀⠀⠀⠀⠀⠀⠀⠀⠀⠀⠀⠀⠀⠀⠀⠀⠀⠀⠀⠀⠀⠀⠀⠀⣾⣿⣿⣿⣿⣿⣿⣿⣿⣿⣿⣿⣿⣿⣿⣿⣿⣿⣿⣿⣿⣿⣿⡄⠀⠀⠀⠀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⠀⠀⠀⠀⠀⠀⠀⠀⠀⠀⠀⠀⠀⠀⠀⠀⠀⠀⠀⠀⠀⠀⠀⠀⠀⠀⠀⠀⠀⠀⠀⠀⠀⠀⠀⠀⠀⠀⠀⠀⠀⠀⠀⠀⠀⠀⠀⠀⠀⠀⠀⠀⠀⠀⠀⠀⠀⠀⠀⠀⠀⠀⠀⢹⣿⣿⣿⣿⣿⣿⣿⣿⣿⣿⣿⣿⣿⣿⣿⣿⣿⣿⣿⣿⣿⣿⡗⠀⠀⠀⠀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⠀⠀⠀⠀⠀⠀⠀⠀⠀⠀⠀⠀⠀⠀⠀⠀⠀⠀⠀⠀⠀⠀⠀⠀⠀⠀⠀⠀⠀⠀⠀⠀⠀⠀⠀⠀⠀⠀⠀⠀⠀⠀⠀⠀⠀⠀⠀⠀⠀⠀⠀⠀⠀⠀⠀⠀⠀⠀⠀⠀⠀⠀⠀⠘⣿⣿⣿⣿⣿⣿⣿⣿⣿⣿⣿⣿⣿⣿⣿⣿⣿⣿⣿⣿⣿⣿⠇⠀⠀⠀⠀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⠀⠀⠀⠀⠀⠀⠀⠀⠀⠀⠀⠀⠀⠀⠀⠀⠀⠀⠀⠀⠀⠀⠀⠀⠀⠀⠀⠀⠀⠀⠀⠀⠀⠀⠀⠀⠀⠀⠀⠀⠀⠀⠀⠀⠀⠀⠀⠀⠀⠀⠀⠀⠀⠀⠀⠀⠀⠀⠀⠀⠀⠀⠀⠀⢻⣿⣿⣿⣿⣿⣿⣿⣿⣿⣿⣿⣿⣿⣿⣿⣿⣿⣿⣿⣿⡟⠀⠀⠀⠀⠀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⠀⠀⠀⠀⠀⠀⠀⠀⠀⠀⠀⠀⠀⠀⠀⠀⠀⠀⠀⠀⠀⠀⠀⠀⠀⠀⠀⠀⠀⠀⠀⠀⠀⠀⠀⠀⠀⠀⠀⠀⠀⠀⠀⠀⠀⠀⠀⠀⠀⠀⠀⠀⠀⠀⠀⠀⠀⠀⠀⠀⠀⠀⠀⠀⠸⣿⣿⣿⣿⣿⣿⣿⣿⣿⣿⣿⣿⣿⣿⣿⣿⣿⣿⣿⣿⠃⠀⠀⠀⠀⠀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⠀⠀⠀⠀⠀⠀⠀⠀⠀⠀⠀⠀⠀⠀⠀⠀⠀⠀⠀⠀⠀⠀⠀⠀⠀⠀⠀⠀⠀⠀⠀⠀⠀⠀⠀⠀⠀⠀⠀⠀⠀⠀⠀⠀⠀⠀⠀⠀⠀⠀⠀⠀⠀⠀⠀⠀⠀⠀⠀⠀⠀⠀⠀⠀⠀⢿⣿⣿⣿⣿⣿⣿⣿⣿⣿⣿⣿⣿⣿⣿⣿⣿⣿⣿⡿⠀⠀⠀⠀⠀⠀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⠀⠀⠀⠀⠀⠀⠀⠀⠀⠀⠀⠀⠀⠀⠀⠀⠀⠀⠀⠀⠀⠀⠀⠀⠀⠀⠀⠀⠀⠀⠀⠀⠀⠀⠀⠀⠀⠀⠀⠀⠀⠀⠀⠀⠀⠀⠀⠀⠀⠀⠀⠀⠀⠀⠀⠀⠀⠀⠀⠀⠀⠀⠀⠀⠀⠸⣿⣿⣿⣿⣿⣿⣿⣿⣿⣿⣿⣿⣿⣿⣿⣿⣿⣿⠃⠀⠀⠀⠀⠀⠀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⠀⠀⠀⠀⠀⠀⠀⠀⠀⠀⠀⠀⠀⠀⠀⠀⠀⠀⠀⠀⠀⠀⠀⠀⠀⠀⠀⠀⠀⠀⠀⠀⠀⠀⠀⠀⠀⠀⠀⠀⠀⠀⠀⠀⠀⠀⠀⠀⠀⠀⠀⠀⠀⠀⠀⠀⠀⠀⠀⠀⠀⠀⠀⠀⠀⠀⠀⠀⠀⠀⠀⠀⠀⠀⠀⠀⠀⠀⠀⠀⢀⣀⣀⣠⣤⣤⣴⣶⣶⣾⡇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⠀⠀⠀⠀⠀⠀⠀⠀⠀⠀⠀⠀⠀⠀⠀⠀⠀⠀⠀⠀⠀⠀⠀⠀⠀⠀⠀⠀⠀⠀⠀⠀⠀⠀⠀⠀⠀⠀⠀⠀⠀⠀⠀⠀⠀⠀⠀⠀⠀⠀⠀⠀⠀⠀⠀⠀⠀⠀⠀⠀⠀⠀⠀⠀⣀⣀⣀⣀⣤⣤⣤⣤⣴⣶⣶⣶⣶⣿⣿⣿⣿⣿⣿⣿⣿⣿⣿⣿⣿⣿⡇</a:t>
            </a:r>
            <a:br/>
            <a:r>
              <a:t>⠀⠀⠀⠀⠀⠀⠀⠀⠀⠀⠀⠀⠀⠀⠀⠀⠀⠀⠀⠀⠀⠀⠀⠀⠀⠀⠀⠀⠀⠀⠀⠀⠀⠀⠀⠀⠀⠀⠀⣀⣀⣀⣀⣀⣀⣀⣤⣤⣤⣤⣤⣤⣴⣶⣶⣶⣶⣶⣾⣿⣿⣿⣿⣿⣿⣿⣿⣿⣿⣿⣿⣿⣿⣿⣿⣿⣿⣿⣿⣿⣿⣿⣿⣿⣿⣿⣿⣿⣿⣿⡇</a:t>
            </a:r>
            <a:br/>
            <a:r>
              <a:t>⠀⠀⠀⠀⠀⠀⠀⠀⠀⠀⠀⠀⠀⠀⣀⣀⣀⣀⣠⣤⣤⣤⣤⣤⣤⣶⣶⣶⣶⣶⣶⣾⣿⣿⣿⣿⣿⣿⣿⣿⣿⣿⣿⣿⣿⣿⣿⣿⣿⣿⣿⣿⣿⣿⣿⣿⣿⣿⣿⣿⣿⣿⣿⣿⣿⣿⣿⣿⣿⣿⣿⣿⣿⣿⣿⣿⣿⣿⣿⣿⣿⣿⣿⣿⣿⣿⣿⠿⠿⠟⠃</a:t>
            </a:r>
            <a:br/>
            <a:r>
              <a:t>⠀⠀⠀⠀⠀⠀⠀⠀⠀⠀⠀⠚⠛⠻⠿⠿⠿⣿⣿⣿⣿⣿⣿⣿⣿⣿⣿⣿⣿⣿⣿⣿⣿⣿⣿⣿⣿⣿⣿⣿⣿⣿⣿⣿⣿⣿⣿⣿⣿⣿⣿⣿⣿⣿⣿⣿⣿⣿⣿⣿⣿⣿⣿⣿⣿⣿⣿⣿⣿⣿⣿⣿⣿⣿⣿⣿⣿⣿⣿⣿⣿⣿⣿⡉⠁⠀⠀⠀⠀⠀⠀</a:t>
            </a:r>
            <a:br/>
            <a:r>
              <a:t>⠀⠀⠀⠀⠀⠀⠀⠀⠀⠀⠀⠀⠀⠀⠀⠀⠀⠀⠀⠀⠀⠀⠉⠉⠉⠉⠉⠉⠉⠉⠉⠙⠛⠛⠛⠛⠛⠛⠛⠛⠛⠛⠛⠛⠛⠛⣿⣿⣿⣿⣿⣿⣿⣿⡟⠛⠛⠛⠛⠛⠛⠛⠉⠉⠉⠉⠉⠉⠉⠁⠀⠀⠀⠀⠘⣿⣿⣿⣿⣿⣿⣿⣿⠇⠀⠀⠀⠀⠀⠀⠀</a:t>
            </a:r>
            <a:br/>
            <a:r>
              <a:t>⠀⠀⠀⠀⠀⠀⠀⠀⠀⠀⠀⠀⠀⠀⠀⠀⠀⠀⠀⠀⠀⠀⠀⠀⠀⠀⠀⠀⠀⠀⠀⠀⠀⠀⠀⠀⠀⠀⠀⠀⠀⠀⠀⠀⠀⠀⣿⣿⣿⣿⣿⣿⣿⣿⠂⠀⠀⠀⠀⠀⠀⠀⠀⠀⠀⠀⠀⠀⠀⠀⠀⠀⠀⢀⣴⣾⣿⣿⣿⣿⣿⣿⣷⣄⠀⠀⠀⠀⠀⠀⠀</a:t>
            </a:r>
            <a:br/>
            <a:r>
              <a:t>⠀⠀⠀⠀⠀⠀⠀⠀⠀⠀⠀⠀⠀⠀⠀⠀⠀⠀⠀⠀⠀⠀⠀⠀⠀⠀⠀⠀⠀⠀⠀⠀⠀⠀⠀⠀⠀⠀⠀⠀⠀⠀⠀⠀⠀⣠⣼⣿⣿⣿⣿⣿⣿⣿⣤⡀⠀⠀⠀⠀⠀⠀⠀⠀⠀⠀⠀⠀⠀⠀⠀⠀⣰⣿⣿⣿⣿⣿⣿⣿⣿⣿⣿⣿⣷⡄⠀⠀⠀⠀⠀</a:t>
            </a:r>
            <a:br/>
            <a:r>
              <a:t>⠀⠀⠀⠀⠀⠀⠀⠀⠀⠀⠀⠀⠀⠀⠀⠀⠀⠀⠀⠀⠀⠀⠀⠀⠀⠀⠀⠀⠀⠀⠀⠀⠀⠀⠀⠀⠀⠀⠀⠀⠀⠀⠀⢀⣾⣿⣿⣿⣿⣿⣿⣿⣿⣿⣿⣿⣆⠀⠀⠀⠀⠀⠀⠀⠀⠀⠀⠀⠀⠀⠀⢠⣿⣿⣿⣿⣿⣿⣿⣿⣿⣿⣿⣿⣿⣿⡀⠀⠀⠀⠀</a:t>
            </a:r>
            <a:br/>
            <a:r>
              <a:t>⠀⠀⠀⠀⠀⠀⠀⠀⠀⠀⠀⠀⠀⠀⠀⠀⠀⠀⠀⠀⠀⠀⠀⠀⠀⠀⠀⠀⠀⠀⠀⠀⠀⠀⠀⠀⠀⠀⠀⠀⠀⠀⠀⣼⣿⣿⣿⣿⣿⣿⣿⣿⣿⣿⣿⣿⣿⡆⠀⠀⠀⠀⠀⠀⠀⠀⠀⠀⠀⠀⢠⣿⣿⣿⣿⣿⣿⣿⣿⣿⣿⣿⣿⣿⣿⣿⣧⠀⠀⠀⠀</a:t>
            </a:r>
            <a:br/>
            <a:r>
              <a:t>⠀⠀⠀⠀⠀⠀⠀⠀⠀⠀⠀⠀⠀⠀⠀⠀⠀⠀⠀⠀⠀⠀⠀⠀⠀⠀⠀⠀⠀⠀⠀⠀⠀⠀⠀⠀⠀⠀⠀⠀⠀⠀⣰⣿⣿⣿⣿⣿⣿⣿⣿⣿⣿⣿⣿⣿⣿⣷⡀⠀⠀⠀⠀⠀⠀⠀⠀⠀⠀⢀⣾⣿⣿⣿⣿⣿⣿⣿⣿⣿⣿⣿⣿⣿⣿⣿⣿⣧⠀⠀⠀</a:t>
            </a:r>
            <a:br/>
            <a:r>
              <a:t>⠀⠀⠀⠀⠀⠀⠀⠀⠀⠀⠀⠀⠀⠀⠀⠀⠀⠀⠀⠀⠀⠀⠀⠀⠀⠀⠀⠀⠀⠀⠀⠀⠀⠀⠀⠀⠀⠀⠀⠀⠀⢠⣿⣿⣿⣿⣿⣿⣿⣿⣿⣿⣿⣿⣿⣿⣿⣿⣧⠀⠀⠀⠀⠀⠀⠀⠀⠀⠀⣼⣿⣿⣿⣿⣿⣿⣿⣿⣿⣿⣿⣿⣿⣿⣿⣿⣿⣿⣆⠀⠀</a:t>
            </a:r>
            <a:br/>
            <a:r>
              <a:t>⠀⠀⠀⠀⠀⠀⠀⠀⠀⠀⠀⠀⠀⠀⠀⠀⠀⠀⠀⠀⠀⠀⠀⠀⠀⠀⠀⠀⠀⠀⠀⠀⠀⠀⠀⠀⠀⠀⠀⠀⠀⣾⣿⣿⣿⣿⣿⣿⣿⣿⣿⣿⣿⣿⣿⣿⣿⣿⣿⡆⠀⠀⠀⠀⠀⠀⠀⠀⠀⢸⣿⣿⣿⣿⣿⣿⣿⣿⣿⣿⣿⣿⣿⣿⣿⣿⣿⣿⡟⠀⠀</a:t>
            </a:r>
            <a:br/>
            <a:r>
              <a:t>⠀⠀⠀⠀⠀⠀⠀⠀⠀⠀⠀⠀⠀⠀⠀⠀⠀⠀⠀⠀⠀⠀⠀⠀⠀⠀⠀⠀⠀⠀⠀⠀⠀⠀⠀⠀⠀⠀⠀⠀⠈⣿⣿⣿⣿⣿⣿⣿⣿⣿⣿⣿⣿⣿⣿⣿⣿⣿⣿⡿⠀⠀⠀⠀⠀⠀⠀⠀⠀⠀⣿⣿⣿⣿⣿⣿⣿⣿⣿⣿⣿⣿⣿⣿⣿⣿⣿⣿⠃⠀⠀</a:t>
            </a:r>
            <a:br/>
            <a:r>
              <a:t>⠀⠀⠀⠀⠀⠀⠀⠀⠀⠀⠀⠀⠀⠀⠀⠀⠀⠀⠀⠀⠀⠀⠀⠀⠀⠀⠀⠀⠀⠀⠀⠀⠀⠀⠀⠀⠀⠀⠀⠀⠀⢻⣿⣿⣿⣿⣿⣿⣿⣿⣿⣿⣿⣿⣿⣿⣿⣿⣿⡇⠀⠀⠀⠀⠀⠀⠀⠀⠀⠀⢹⣿⣿⣿⣿⣿⣿⣿⣿⣿⣿⣿⣿⣿⣿⣿⣿⡟⠀⠀⠀</a:t>
            </a:r>
            <a:br/>
            <a:r>
              <a:t>⠀⠀⠀⠀⠀⠀⠀⠀⠀⠀⠀⠀⠀⠀⠀⠀⠀⠀⠀⠀⠀⠀⠀⠀⠀⠀⠀⠀⠀⠀⠀⠀⠀⠀⠀⠀⠀⠀⠀⠀⠀⠘⣿⣿⣿⣿⣿⣿⣿⣿⣿⣿⣿⣿⣿⣿⣿⣿⣿⠀⠀⠀⠀⠀⠀⠀⠀⠀⠀⠀⠈⣿⣿⣿⣿⣿⣿⣿⣿⣿⣿⣿⣿⣿⣿⣿⣿⠁⠀⠀⠀</a:t>
            </a:r>
            <a:br/>
            <a:r>
              <a:t>⠀⠀⠀⠀⠀⠀⠀⠀⠀⠀⠀⠀⠀⠀⠀⠀⠀⠀⠀⠀⠀⠀⠀⠀⠀⠀⠀⠀⠀⠀⠀⠀⠀⠀⠀⠀⠀⠀⠀⠀⠀⠀⢻⣿⣿⣿⣿⣿⣿⣿⣿⣿⣿⣿⣿⣿⣿⣿⠇⠀⠀⠀⠀⠀⠀⠀⠀⠀⠀⠀⠀⢹⣿⣿⣿⣿⣿⣿⣿⣿⣿⣿⣿⣿⣿⣿⡏⠀⠀⠀⠀</a:t>
            </a:r>
            <a:br/>
            <a:r>
              <a:t>⠀⠀⠀⠀⠀⠀⠀⠀⠀⠀⠀⠀⠀⠀⠀⠀⠀⠀⠀⠀⠀⠀⠀⠀⠀⠀⠀⠀⠀⠀⠀⠀⠀⠀⠀⠀⠀⠀⠀⠀⠀⠀⠸⣿⣿⣿⣿⣿⣿⣿⣿⣿⣿⣿⣿⣿⣿⣿⠀⠀⠀⠀⠀⠀⠀⠀⠀⠀⠀⠀⠀⠈⣿⣿⣿⣿⣿⣿⣿⣿⣿⣿⣿⣿⣿⣿⠃⠀⠀⠀⠀</a:t>
            </a:r>
            <a:br/>
            <a:r>
              <a:t>⠀⠀⠀⠀⠀⠀⠀⠀⠀⠀⠀⠀⠀⠀⠀⠀⠀⠀⠀⠀⠀⠀⠀⠀⠀⠀⠀⠀⠀⠀⠀⠀⠀⠀⠀⠀⠀⠀⠀⠀⠀⠀⠀⣿⣿⣿⣿⣿⣿⣿⣿⣿⣿⣿⣿⣿⣿⡇⠀⠀⠀⠀⠀⠀⠀⠀⠀⠀⠀⠀⠀⠀⢻⣿⣿⣿⣿⣿⣿⣿⣿⣿⣿⣿⣿⡏⠀⠀⠀⠀⠀</a:t>
            </a:r>
            <a:br/>
            <a:r>
              <a:t>⠀⠀⠀⠀⠀⠀⠀⠀⠀⠀⠀⠀⠀⠀⠀⠀⠀⠀⠀⠀⠀⠀⠀⠀⠀⠀⠀⠀⠀⠀⠀⠀⠀⠀⠀⠀⠀⠀⠀⠀⠀⠀⠀⠸⣿⣿⣿⣿⣿⣿⣿⣿⣿⣿⣿⣿⣿⠁⠀⠀⠀⠀⠀⠀⠀⠀⠀⠀⠀⠀⠀⠀⠘⣿⣿⣿⣿⣿⣿⣿⣿⣿⣿⣿⣿⠁⠀⠀⠀⠀⠀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⠀⠀⠀⠀⠀⠀⠀⠀⠀⠀⠀⠀⠀⠀⠀⠀⠀⠀⠀⠀⠀⠀⠀⠀⠀⠀⠀⠀⠀⠀⠀⠀⠀⠀⠀⠀⠀⠀⠀⠀⠀⠀⠀⠀⠀⠀⠀⠀⠀⠀⠀⠀⠀⠀⠀⠀⠀⠀⠀⠀⠀⠀⠀⠀⠀⠀⠀⠀⠀⠀⠀⠀⠀⠀⠀⠀⠀⠀⠀⠀⠀⠀⠀⠀⢀⣀⣠⣤⣴⣶⡇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⠀⠀⠀⠀⠀⠀⠀⠀⠀⠀⠀⠀⠀⠀⠀⠀⠀⠀⠀⠀⠀⠀⠀⠀⠀⠀⠀⠀⠀⠀⠀⠀⠀⠀⠀⠀⠀⠀⠀⠀⠀⠀⠀⠀⠀⠀⠀⠀⠀⠀⠀⠀⠀⠀⠀⠀⠀⠀⠀⠀⠀⠀⠀⠀⠀⠀⠀⠀⠀⠀⠀⠀⠀⠀⢀⣀⣀⣠⣤⣤⣶⣶⣿⣿⣿⣿⣿⣿⣿⣿⡇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⠀⠀⠀⠀⠀⠀⠀⠀⠀⠀⠀⠀⠀⠀⠀⠀⠀⠀⠀⠀⠀⠀⠀⠀⠀⠀⠀⠀⠀⠀⠀⠀⠀⠀⠀⠀⠀⠀⠀⠀⠀⠀⠀⠀⠀⠀⠀⠀⠀⠀⠀⠀⠀⠀⠀⠀⠀⠀⠀⠀⠀⣀⣀⣀⣀⣤⣤⣤⣴⣶⣶⣾⣿⣿⣿⣿⣿⣿⣿⣿⣿⣿⣿⣿⣿⣿⣿⣿⣿⣿⡇</a:t>
            </a:r>
            <a:br/>
            <a:r>
              <a:t>⠀⠀⠀⠀⠀⠀⠀⠀⠀⠀⠀⠀⠀⠀⠀⠀⠀⠀⠀⠀⠀⠀⠀⠀⠀⠀⠀⠀⠀⠀⠀⠀⠀⠀⠀⠀⠀⠀⠀⠀⣀⣀⣀⣀⣀⣀⣠⣤⣤⣤⣤⣴⣶⣶⣶⣶⣶⣿⣿⣿⣿⣿⣿⣿⣿⣿⣿⣿⣿⣿⣿⣿⣿⣿⣿⣿⣿⣿⣿⣿⣿⣿⣿⣿⣿⣿⣿⡿⣿⣿⡇</a:t>
            </a:r>
            <a:br/>
            <a:r>
              <a:t>⠀⠀⠀⠀⠀⠀⠀⠀⠀⠀⠀⠀⢀⣀⣀⣀⣀⣀⣀⣤⣤⣤⣤⣤⣤⣤⣤⣶⣶⣶⣶⣶⣶⣾⣿⣿⣿⣿⣿⣿⣿⣿⣿⣿⣿⣿⣿⣿⣿⣿⣿⣿⣿⣿⣿⣿⣿⣿⣿⣿⣿⣿⣿⣿⣿⣿⣿⣿⣿⣿⣿⣿⣿⣿⣿⣿⣿⡿⠿⠿⠛⠛⠉⠉⠁⠀⠀⠀⠘⣿⡇</a:t>
            </a:r>
            <a:br/>
            <a:r>
              <a:t>⠀⠀⠀⠀⠶⠶⣶⣾⣿⣿⣿⣿⣿⣿⣿⣿⣿⣿⣿⣿⣿⣿⣿⣿⣿⣿⣿⣿⣿⣿⣿⣿⣿⣿⣿⣿⣿⣿⣿⣿⣿⣿⣿⣿⣿⣿⣿⣿⣿⣿⣿⣿⣿⣿⣿⣿⣿⣿⣿⣿⣿⣿⣿⣿⣿⣿⣿⣿⣿⣿⣿⠛⠋⠉⠉⠀⠀⠀⠀⠀⠀⠀⠀⠀⠀⠀⢀⣴⣾⣿⡇</a:t>
            </a:r>
            <a:br/>
            <a:r>
              <a:t>⠀⠀⠀⠀⠀⠀⠀⠀⠀⠈⠉⠉⠉⠉⠉⠉⠛⠛⠛⠛⠛⠛⠛⠛⠛⠿⠿⠿⠿⠿⠿⠿⠿⠿⠿⠿⢿⣿⣿⣿⣿⣿⣿⣿⠿⠿⠿⠿⠛⠛⠛⠛⠛⠛⠛⠛⠋⠉⠉⠉⠉⠉⠀⢸⣿⣿⣿⣿⣿⣿⣿⠀⠀⠀⠀⠀⠀⠀⠀⠀⠀⠀⠀⠀⠀⠀⣾⣿⣿⣿⡇</a:t>
            </a:r>
            <a:br/>
            <a:r>
              <a:t>⠀⠀⠀⠀⠀⠀⠀⠀⠀⠀⠀⠀⠀⠀⠀⠀⠀⠀⠀⠀⠀⠀⠀⠀⠀⠀⠀⠀⠀⠀⠀⠀⠀⠀⠀⠀⢸⣿⣿⣿⣿⣿⣿⣿⠀⠀⠀⠀⠀⠀⠀⠀⠀⠀⠀⠀⠀⠀⠀⠀⠀⠀⣀⣴⣿⣿⣿⣿⣿⣿⣧⡀⠀⠀⠀⠀⠀⠀⠀⠀⠀⠀⠀⠀⠀⣼⣿⣿⣿⣿⡇</a:t>
            </a:r>
            <a:br/>
            <a:r>
              <a:t>⠀⠀⠀⠀⠀⠀⠀⠀⠀⠀⠀⠀⠀⠀⠀⠀⠀⠀⠀⠀⠀⠀⠀⠀⠀⠀⠀⠀⠀⠀⠀⠀⠀⠀⠀⢀⣬⣿⣿⣿⣿⣿⣿⣷⣄⠀⠀⠀⠀⠀⠀⠀⠀⠀⠀⠀⠀⠀⠀⠀⠀⣾⣿⣿⣿⣿⣿⣿⣿⣿⣿⣿⣆⠀⠀⠀⠀⠀⠀⠀⠀⠀⠀⠀⣰⣿⣿⣿⣿⣿⡇</a:t>
            </a:r>
            <a:br/>
            <a:r>
              <a:t>⠀⠀⠀⠀⠀⠀⠀⠀⠀⠀⠀⠀⠀⠀⠀⠀⠀⠀⠀⠀⠀⠀⠀⠀⠀⠀⠀⠀⠀⠀⠀⠀⠀⠀⣰⣿⣿⣿⣿⣿⣿⣿⣿⣿⣿⣷⡄⠀⠀⠀⠀⠀⠀⠀⠀⠀⠀⠀⠀⠀⣸⣿⣿⣿⣿⣿⣿⣿⣿⣿⣿⣿⣿⣆⠀⠀⠀⠀⠀⠀⠀⠀⠀⢰⣿⣿⣿⣿⣿⣿⡇</a:t>
            </a:r>
            <a:br/>
            <a:r>
              <a:t>⠀⠀⠀⠀⠀⠀⠀⠀⠀⠀⠀⠀⠀⠀⠀⠀⠀⠀⠀⠀⠀⠀⠀⠀⠀⠀⠀⠀⠀⠀⠀⠀⠀⢰⣿⣿⣿⣿⣿⣿⣿⣿⣿⣿⣿⣿⣷⠀⠀⠀⠀⠀⠀⠀⠀⠀⠀⠀⠀⢰⣿⣿⣿⣿⣿⣿⣿⣿⣿⣿⣿⣿⣿⣿⡄⠀⠀⠀⠀⠀⠀⠀⠀⠘⣿⣿⣿⣿⣿⣿⡇</a:t>
            </a:r>
            <a:br/>
            <a:r>
              <a:t>⠀⠀⠀⠀⠀⠀⠀⠀⠀⠀⠀⠀⠀⠀⠀⠀⠀⠀⠀⠀⠀⠀⠀⠀⠀⠀⠀⠀⠀⠀⠀⠀⢀⣿⣿⣿⣿⣿⣿⣿⣿⣿⣿⣿⣿⣿⣿⣇⠀⠀⠀⠀⠀⠀⠀⠀⠀⠀⢠⣿⣿⣿⣿⣿⣿⣿⣿⣿⣿⣿⣿⣿⣿⣿⣷⡀⠀⠀⠀⠀⠀⠀⠀⠀⢹⣿⣿⣿⣿⣿⡇</a:t>
            </a:r>
            <a:br/>
            <a:r>
              <a:t>⠀⠀⠀⠀⠀⠀⠀⠀⠀⠀⠀⠀⠀⠀⠀⠀⠀⠀⠀⠀⠀⠀⠀⠀⠀⠀⠀⠀⠀⠀⠀⠀⣼⣿⣿⣿⣿⣿⣿⣿⣿⣿⣿⣿⣿⣿⣿⣿⡆⠀⠀⠀⠀⠀⠀⠀⠀⠀⢺⣿⣿⣿⣿⣿⣿⣿⣿⣿⣿⣿⣿⣿⣿⣿⣿⣧⠀⠀⠀⠀⠀⠀⠀⠀⠘⣿⣿⣿⣿⣿⡇</a:t>
            </a:r>
            <a:br/>
            <a:r>
              <a:t>⠀⠀⠀⠀⠀⠀⠀⠀⠀⠀⠀⠀⠀⠀⠀⠀⠀⠀⠀⠀⠀⠀⠀⠀⠀⠀⠀⠀⠀⠀⠀⢸⣿⣿⣿⣿⣿⣿⣿⣿⣿⣿⣿⣿⣿⣿⣿⣿⣷⠀⠀⠀⠀⠀⠀⠀⠀⠀⠘⣿⣿⣿⣿⣿⣿⣿⣿⣿⣿⣿⣿⣿⣿⣿⣿⡏⠀⠀⠀⠀⠀⠀⠀⠀⠀⢻⣿⣿⣿⣿⡇</a:t>
            </a:r>
            <a:br/>
            <a:r>
              <a:t>⠀⠀⠀⠀⠀⠀⠀⠀⠀⠀⠀⠀⠀⠀⠀⠀⠀⠀⠀⠀⠀⠀⠀⠀⠀⠀⠀⠀⠀⠀⠀⠘⣿⣿⣿⣿⣿⣿⣿⣿⣿⣿⣿⣿⣿⣿⣿⣿⡏⠀⠀⠀⠀⠀⠀⠀⠀⠀⠀⢿⣿⣿⣿⣿⣿⣿⣿⣿⣿⣿⣿⣿⣿⣿⣿⠁⠀⠀⠀⠀⠀⠀⠀⠀⠀⠘⣿⣿⣿⣿⡇</a:t>
            </a:r>
            <a:br/>
            <a:r>
              <a:t>⠀⠀⠀⠀⠀⠀⠀⠀⠀⠀⠀⠀⠀⠀⠀⠀⠀⠀⠀⠀⠀⠀⠀⠀⠀⠀⠀⠀⠀⠀⠀⠀⢻⣿⣿⣿⣿⣿⣿⣿⣿⣿⣿⣿⣿⣿⣿⣿⠃⠀⠀⠀⠀⠀⠀⠀⠀⠀⠀⠸⣿⣿⣿⣿⣿⣿⣿⣿⣿⣿⣿⣿⣿⣿⡟⠀⠀⠀⠀⠀⠀⠀⠀⠀⠀⠀⢻⣿⣿⣿⡇</a:t>
            </a:r>
            <a:br/>
            <a:r>
              <a:t>⠀⠀⠀⠀⠀⠀⠀⠀⠀⠀⠀⠀⠀⠀⠀⠀⠀⠀⠀⠀⠀⠀⠀⠀⠀⠀⠀⠀⠀⠀⠀⠀⠸⣿⣿⣿⣿⣿⣿⣿⣿⣿⣿⣿⣿⣿⣿⡿⠀⠀⠀⠀⠀⠀⠀⠀⠀⠀⠀⠀⢿⣿⣿⣿⣿⣿⣿⣿⣿⣿⣿⣿⣿⣿⠁⠀⠀⠀⠀⠀⠀⠀⠀⠀⠀⠀⠘⣿⣿⣿⡇</a:t>
            </a:r>
            <a:br/>
            <a:r>
              <a:t>⠀⠀⠀⠀⠀⠀⠀⠀⠀⠀⠀⠀⠀⠀⠀⠀⠀⠀⠀⠀⠀⠀⠀⠀⠀⠀⠀⠀⠀⠀⠀⠀⠀⣿⣿⣿⣿⣿⣿⣿⣿⣿⣿⣿⣿⣿⣿⠇⠀⠀⠀⠀⠀⠀⠀⠀⠀⠀⠀⠀⢸⣿⣿⣿⣿⣿⣿⣿⣿⣿⣿⣿⣿⡏⠀⠀⠀⠀⠀⠀⠀⠀⠀⠀⠀⠀⠀⢻⣿⣿⡇</a:t>
            </a:r>
            <a:br/>
            <a:r>
              <a:t>⠀⠀⠀⠀⠀⠀⠀⠀⠀⠀⠀⠀⠀⠀⠀⠀⠀⠀⠀⠀⠀⠀⠀⠀⠀⠀⠀⠀⠀⠀⠀⠀⠀⠸⣿⣿⣿⣿⣿⣿⣿⣿⣿⣿⣿⣿⡿⠀⠀⠀⠀⠀⠀⠀⠀⠀⠀⠀⠀⠀⠀⣿⣿⣿⣿⣿⣿⣿⣿⣿⣿⣿⣿⠃⠀⠀⠀⠀⠀⠀⠀⠀⠀⠀⠀⠀⠀⠘⣿⣿⡇</a:t>
            </a:r>
            <a:br/>
            <a:r>
              <a:t>⠀⠀⠀⠀⠀⠀⠀⠀⠀⠀⠀⠀⠀⠀⠀⠀⠀⠀⠀⠀⠀⠀⠀⠀⠀⠀⠀⠀⠀⠀⠀⠀⠀⠀⣿⣿⣿⣿⣿⣿⣿⣿⣿⣿⣿⣿⡇⠀⠀⠀⠀⠀⠀⠀⠀⠀⠀⠀⠀⠀⠀⢸⣿⣿⣿⣿⣿⣿⣿⣿⣿⣿⡏⠀⠀⠀⠀⠀⠀⠀⠀⠀⠀⠀⠀⠀⠀⠀⢻⣿⡇</a:t>
            </a:r>
            <a:br/>
            <a:r>
              <a:t>⠀⠀⠀⠀⠀⠀⠀⠀⠀⠀⠀⠀⠀⠀⠀⠀⠀⠀⠀⠀⠀⠀⠀⠀⠀⠀⠀⠀⠀⠀⠀⠀⠀⠀⢸⣿⣿⣿⣿⣿⣿⣿⣿⣿⣿⣿⠀⠀⠀⠀⠀⠀⠀⠀⠀⠀⠀⠀⠀⠀⠀⠈⣿⣿⣿⣿⣿⣿⣿⣿⣿⣿⠃⠀⠀⠀⠀⠀⠀⠀⠀⠀⠀⠀⠀⠀⠀⠀⠘⣿⡇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⠀⠀⠀⠀⠀⠀⠀⠀⠀⠀⠀⠀⠀⠀⠀⠀⠀⠀⠀⠀⠀⠀⠀⠀⠀⠀⠀⠀⠀⠀⠀⠀⠀⠀⠀⠀⠀⠀⠀⠀⠀⠀⠀⠀⠀⠀⠀⠀⠀⠀⠀⠀⠀⠀⠀⠀⠀⠀⠀⠀⠀⠀⠀⠀⠀⠀⠀⠀⠀⠀⠀⠀⠀⠀⠀⠀⠀⠀⠀⠀⠀⠀⠀⠀⠀⢀⣠⣴⣾⣿⡇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⠀⠀⠀⠀⠀⠀⠀⠀⠀⠀⠀⠀⠀⠀⠀⠀⠀⠀⠀⠀⠀⠀⠀⠀⠀⠀⠀⠀⠀⠀⠀⠀⠀⠀⠀⠀⠀⠀⠀⠀⠀⠀⠀⠀⠀⠀⠀⠀⠀⠀⠀⠀⠀⠀⠀⠀⠀⠀⠀⠀⠀⠀⠀⠀⠀⠀⠀⠀⠀⠀⠀⠀⠀⠀⠀⠀⠀⠀⠀⠀⠀⢀⣠⣴⣾⣿⣿⣿⣿⣿⡇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⠀⠀⠀⠀⠀⠀⠀⠀⠀⠀⠀⠀⠀⠀⠀⠀⠀⠀⠀⠀⠀⠀⠀⠀⠀⠀⠀⠀⠀⠀⠀⠀⠀⠀⠀⠀⠀⠀⠀⠀⠀⠀⠀⠀⠀⠀⠀⠀⠀⠀⠀⠀⠀⠀⠀⠀⠀⠀⠀⠀⠀⠀⠀⠀⠀⠀⠀⠀⠀⠀⠀⠀⠀⠀⠀⠀⢀⣀⣤⣶⣿⣿⣿⣿⣿⣿⣿⣿⣿⣿⡇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⠀⠀⠀⠀⠀⠀⠀⠀⠀⠀⠀⠀⠀⠀⠀⠀⠀⠀⠀⠀⠀⠀⠀⠀⠀⠀⠀⠀⠀⠀⠀⠀⠀⠀⠀⠀⠀⠀⠀⠀⠀⠀⠀⠀⠀⠀⠀⠀⠀⠀⠀⠀⠀⠀⠀⠀⠀⠀⠀⠀⠀⠀⠀⠀⠀⠀⠀⠀⠀⠀⢀⣀⣤⣴⣶⣿⣿⣿⣿⣿⣿⣿⣿⣿⣿⣿⣿⣿⣿⣿⡇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⠀⠀⠀⠀⠀⠀⠀⠀⠀⠀⠀⠀⠀⠀⠀⠀⠀⠀⠀⠀⠀⠀⠀⠀⠀⠀⠀⠀⠀⠀⠀⠀⠀⠀⠀⠀⠀⠀⠀⠀⠀⠀⠀⠀⠀⠀⠀⠀⠀⠀⠀⠀⠀⠀⠀⠀⠀⠀⠀⠀⠀⠀⠀⢀⣀⣠⣤⣶⣶⣿⣿⣿⣿⣿⣿⣿⣿⣿⣿⣿⣿⣿⣿⣿⣿⠿⢛⣹⣿⣿⡇</a:t>
            </a:r>
            <a:br/>
            <a:r>
              <a:t>⠀⠀⠀⠀⠀⠀⠀⠀⠀⠀⠀⠀⠀⠀⠀⠀⠀⠀⠀⠀⠀⠀⠀⠀⠀⠀⠀⠀⠀⠀⠀⠀⠀⠀⠀⠀⠀⠀⠀⠀⠀⠀⠀⠀⠀⠀⠀⠀⠀⠀⠀⠀⠀⣀⣀⣀⣤⣤⣤⣶⣶⣿⣿⣿⣿⣿⣿⣿⣿⣿⣿⣿⣿⣿⣿⣿⣿⣿⣿⣿⡿⠿⠛⠉⠀⢠⣿⣿⣿⣿⡇</a:t>
            </a:r>
            <a:br/>
            <a:r>
              <a:t>⠀⠀⠀⠀⠀⠀⠀⠀⠀⠀⠀⠀⠀⠀⠀⠀⠀⠀⠀⠀⠀⠀⠀⠀⠀⠀⠀⠀⠀⠀⠀⠀⠀⠀⠀⠀⠀⠀⢀⣀⣀⣀⣠⣤⣤⣤⣤⣶⣶⣶⣿⣿⣿⣿⣿⣿⣿⣿⣿⣿⣿⣿⣿⣿⣿⣿⣿⣿⣿⣿⣿⣿⣿⣿⣿⠿⠟⠛⠉⠁⠀⠀⠀⠀⢠⣿⣿⣿⣿⣿⡇</a:t>
            </a:r>
            <a:br/>
            <a:r>
              <a:t>⠀⠀⠀⠀⠀⠀⠀⠀⠀⠀⠀⠀⠀⠀⠀⣀⣀⣀⣀⣀⣀⣠⣤⣤⣤⣤⣤⣤⣶⣶⣶⣶⣶⣾⣿⣿⣿⣿⣿⣿⣿⣿⣿⣿⣿⣿⣿⣿⣿⣿⣿⣿⣿⣿⣿⣿⣿⣿⣿⣿⣿⠿⠿⠟⠛⠛⢻⣿⣿⣿⣿⣿⣿⠀⠀⠀⠀⠀⠀⠀⠀⠀⠀⢀⣾⣿⣿⣿⣿⣿⡇</a:t>
            </a:r>
            <a:br/>
            <a:r>
              <a:t>⣤⣶⣶⣶⣶⣶⣶⣶⣿⣿⣿⣿⣿⣿⣿⣿⣿⣿⣿⣿⣿⣿⣿⣿⣿⣿⣿⣿⣿⣿⣿⣿⣿⣿⣿⣿⣿⣿⣿⣿⣿⣿⣿⣿⣿⣿⣿⣿⣿⣿⣿⡿⠿⠿⠛⠛⠋⠉⠉⠀⠀⠀⠀⠀⠀⠀⣠⣿⣿⣿⣿⣿⣷⣄⠀⠀⠀⠀⠀⠀⠀⠀⠀⣼⣿⣿⣿⣿⣿⣿⡇</a:t>
            </a:r>
            <a:br/>
            <a:r>
              <a:t>⠿⠿⠿⠿⠿⠿⠿⠿⣿⣿⣿⣿⣿⣿⣿⣿⣿⣿⣿⣿⣿⣿⣿⣿⣿⣿⣿⣿⣿⣿⣿⣿⠿⠿⠿⠿⠿⠿⠿⠟⠛⠛⠛⠛⣿⣿⣿⣿⣿⣿⣇⠀⠀⠀⠀⠀⠀⠀⠀⠀⠀⠀⠀⠀⢀⣾⣿⣿⣿⣿⣿⣿⣿⣿⣷⡀⠀⠀⠀⠀⠀⠀⠀⢸⣿⣿⣿⣿⣿⣿⡇</a:t>
            </a:r>
            <a:br/>
            <a:r>
              <a:t>⠀⠀⠀⠀⠀⠀⠀⠀⠀⠀⠀⠀⠀⠀⠀⠀⠀⠀⠀⠀⢸⣿⣿⣿⣿⣿⣿⠀⠀⠀⠀⠀⠀⠀⠀⠀⠀⠀⠀⠀⠀⠀⠀⢀⣼⣿⣿⣿⣿⣿⣅⠀⠀⠀⠀⠀⠀⠀⠀⠀⠀⠀⠀⠀⣼⣿⣿⣿⣿⣿⣿⣿⣿⣿⣿⣧⠀⠀⠀⠀⠀⠀⠀⠀⣿⣿⣿⣿⣿⣿⡇</a:t>
            </a:r>
            <a:br/>
            <a:r>
              <a:t>⠀⠀⠀⠀⠀⠀⠀⠀⠀⠀⠀⠀⠀⠀⠀⠀⠀⠀⠀⢀⣨⣿⣿⣿⣿⣿⣷⣄⠀⠀⠀⠀⠀⠀⠀⠀⠀⠀⠀⠀⠀⠀⣴⣿⣿⣿⣿⣿⣿⣿⣿⣷⡄⠀⠀⠀⠀⠀⠀⠀⠀⠀⠀⣸⣿⣿⣿⣿⣿⣿⣿⣿⣿⣿⣿⣿⣇⠀⠀⠀⠀⠀⠀⠀⢸⣿⣿⣿⣿⣿⡇</a:t>
            </a:r>
            <a:br/>
            <a:r>
              <a:t>⠀⠀⠀⠀⠀⠀⠀⠀⠀⠀⠀⠀⠀⠀⠀⠀⠀⠀⢰⣿⣿⣿⣿⣿⣿⣿⣿⣿⣧⡀⠀⠀⠀⠀⠀⠀⠀⠀⠀⠀⠀⣸⣿⣿⣿⣿⣿⣿⣿⣿⣿⣿⣷⠀⠀⠀⠀⠀⠀⠀⠀⠀⢰⣿⣿⣿⣿⣿⣿⣿⣿⣿⣿⣿⣿⣿⣿⡄⠀⠀⠀⠀⠀⠀⠀⣿⣿⣿⣿⣿⡇</a:t>
            </a:r>
            <a:br/>
            <a:r>
              <a:t>⠀⠀⠀⠀⠀⠀⠀⠀⠀⠀⠀⠀⠀⠀⠀⠀⠀⢠⣿⣿⣿⣿⣿⣿⣿⣿⣿⣿⣿⣧⠀⠀⠀⠀⠀⠀⠀⠀⠀⠀⢠⣿⣿⣿⣿⣿⣿⣿⣿⣿⣿⣿⣿⣇⠀⠀⠀⠀⠀⠀⠀⠀⠀⣿⣿⣿⣿⣿⣿⣿⣿⣿⣿⣿⣿⣿⣿⠃⠀⠀⠀⠀⠀⠀⠀⢸⣿⣿⣿⣿⡇</a:t>
            </a:r>
            <a:br/>
            <a:r>
              <a:t>⠀⠀⠀⠀⠀⠀⠀⠀⠀⠀⠀⠀⠀⠀⠀⠀⠀⣾⣿⣿⣿⣿⣿⣿⣿⣿⣿⣿⣿⣿⡄⠀⠀⠀⠀⠀⠀⠀⠀⠀⣾⣿⣿⣿⣿⣿⣿⣿⣿⣿⣿⣿⣿⣿⡄⠀⠀⠀⠀⠀⠀⠀⠀⢹⣿⣿⣿⣿⣿⣿⣿⣿⣿⣿⣿⣿⡿⠀⠀⠀⠀⠀⠀⠀⠀⠀⣿⣿⣿⣿⡇</a:t>
            </a:r>
            <a:br/>
            <a:r>
              <a:t>⠀⠀⠀⠀⠀⠀⠀⠀⠀⠀⠀⠀⠀⠀⠀⠀⣸⣿⣿⣿⣿⣿⣿⣿⣿⣿⣿⣿⣿⣿⣿⡄⠀⠀⠀⠀⠀⠀⠀⠀⣿⣿⣿⣿⣿⣿⣿⣿⣿⣿⣿⣿⣿⣿⡇⠀⠀⠀⠀⠀⠀⠀⠀⠈⣿⣿⣿⣿⣿⣿⣿⣿⣿⣿⣿⣿⠇⠀⠀⠀⠀⠀⠀⠀⠀⠀⢸⣿⣿⣿⡇</a:t>
            </a:r>
            <a:br/>
            <a:r>
              <a:t>⠀⠀⠀⠀⠀⠀⠀⠀⠀⠀⠀⠀⠀⠀⠀⠀⢻⣿⣿⣿⣿⣿⣿⣿⣿⣿⣿⣿⣿⣿⣿⠁⠀⠀⠀⠀⠀⠀⠀⠀⢹⣿⣿⣿⣿⣿⣿⣿⣿⣿⣿⣿⣿⣿⠀⠀⠀⠀⠀⠀⠀⠀⠀⠀⢹⣿⣿⣿⣿⣿⣿⣿⣿⣿⣿⣿⠀⠀⠀⠀⠀⠀⠀⠀⠀⠀⠀⣿⣿⣿⡇</a:t>
            </a:r>
            <a:br/>
            <a:r>
              <a:t>⠀⠀⠀⠀⠀⠀⠀⠀⠀⠀⠀⠀⠀⠀⠀⠀⠘⣿⣿⣿⣿⣿⣿⣿⣿⣿⣿⣿⣿⣿⡏⠀⠀⠀⠀⠀⠀⠀⠀⠀⠈⣿⣿⣿⣿⣿⣿⣿⣿⣿⣿⣿⣿⡇⠀⠀⠀⠀⠀⠀⠀⠀⠀⠀⠈⣿⣿⣿⣿⣿⣿⣿⣿⣿⣿⠇⠀⠀⠀⠀⠀⠀⠀⠀⠀⠀⠀⢸⣿⣿⡇</a:t>
            </a:r>
            <a:br/>
            <a:r>
              <a:t>⠀⠀⠀⠀⠀⠀⠀⠀⠀⠀⠀⠀⠀⠀⠀⠀⠀⢿⣿⣿⣿⣿⣿⣿⣿⣿⣿⣿⣿⣿⠇⠀⠀⠀⠀⠀⠀⠀⠀⠀⠀⢹⣿⣿⣿⣿⣿⣿⣿⣿⣿⣿⣿⠁⠀⠀⠀⠀⠀⠀⠀⠀⠀⠀⠀⢹⣿⣿⣿⣿⣿⣿⣿⣿⣿⠀⠀⠀⠀⠀⠀⠀⠀⠀⠀⠀⠀⠈⣿⣿⡇</a:t>
            </a:r>
            <a:br/>
            <a:r>
              <a:t>⠀⠀⠀⠀⠀⠀⠀⠀⠀⠀⠀⠀⠀⠀⠀⠀⠀⠸⣿⣿⣿⣿⣿⣿⣿⣿⣿⣿⣿⡟⠀⠀⠀⠀⠀⠀⠀⠀⠀⠀⠀⠘⣿⣿⣿⣿⣿⣿⣿⣿⣿⣿⡟⠀⠀⠀⠀⠀⠀⠀⠀⠀⠀⠀⠀⠘⣿⣿⣿⣿⣿⣿⣿⣿⡇⠀⠀⠀⠀⠀⠀⠀⠀⠀⠀⠀⠀⠀⢸⣿⡇</a:t>
            </a:r>
            <a:br/>
            <a:r>
              <a:t>⠀⠀⠀⠀⠀⠀⠀⠀⠀⠀⠀⠀⠀⠀⠀⠀⠀⠀⢿⣿⣿⣿⣿⣿⣿⣿⣿⣿⣿⠃⠀⠀⠀⠀⠀⠀⠀⠀⠀⠀⠀⠀⢻⣿⣿⣿⣿⣿⣿⣿⣿⣿⠁⠀⠀⠀⠀⠀⠀⠀⠀⠀⠀⠀⠀⠀⢻⣿⣿⣿⣿⣿⣿⣿⠀⠀⠀⠀⠀⠀⠀⠀⠀⠀⠀⠀⠀⠀⠀⣿⡇</a:t>
            </a:r>
            <a:br/>
            <a:r>
              <a:t>⠀⠀⠀⠀⠀⠀⠀⠀⠀⠀⠀⠀⠀⠀⠀⠀⠀⠀⠸⣿⣿⣿⣿⣿⣿⣿⣿⣿⡟⠀⠀⠀⠀⠀⠀⠀⠀⠀⠀⠀⠀⠀⠘⣿⣿⣿⣿⣿⣿⣿⣿⡟⠀⠀⠀⠀⠀⠀⠀⠀⠀⠀⠀⠀⠀⠀⠘⣿⣿⣿⣿⣿⣿⡇⠀⠀⠀⠀⠀⠀⠀⠀⠀⠀⠀⠀⠀⠀⠀⠘⠃</a:t>
            </a:r>
            <a:br/>
            <a:r>
              <a:t>⠀⠀⠀⠀⠀⠀⠀⠀⠀⠀⠀⠀⠀⠀⠀⠀⠀⠀⠀⢿⣿⣿⣿⣿⣿⣿⣿⣿⠇⠀⠀⠀⠀⠀⠀⠀⠀⠀⠀⠀⠀⠀⠀⢿⣿⣿⣿⣿⣿⣿⣿⠇⠀⠀⠀⠀⠀⠀⠀⠀⠀⠀⠀⠀⠀⠀⠀⢿⣿⣿⣿⣿⣿⠀⠀⠀⠀⠀⠀⠀⠀⠀⠀⠀⠀⠀⠀⠀⠀⠀⠀</a:t>
            </a:r>
            <a:br/>
            <a:r>
              <a:t>⠀⠀⠀⠀⠀⠀⠀⠀⠀⠀⠀⠀⠀⠀⠀⠀⠀⠀⠀⢸⣿⣿⣿⣿⣿⣿⣿⣿⠀⠀⠀⠀⠀⠀⠀⠀⠀⠀⠀⠀⠀⠀⠀⠸⣿⣿⣿⣿⣿⣿⡿⠀⠀⠀⠀⠀⠀⠀⠀⠀⠀⠀⠀⠀⠀⠀⠀⠸⣿⣿⣿⠟⠃⠀⠀⠀⠀⠀⠀⠀⠀⠀⠀⠀⠀⠀⠀⠀⠀⠀⠀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⠀⠀⠀⠀⠀⠀⠀⠀⠀⠀⠀⠀⠀⠀⠀⠀⠀⠀⠀⠀⠀⠀⠀⠀⠀⠀⠀⠀⠀⠀⠀⠀⠀⠀⠀⠀⠀⠀⠀⠀⠀⠀⠀⠀⠀⠀⠀⠀⠀⠀⠀⠀⠀⠀⠀⠀⠀⠀⠀⠀⠀⠀⠀⠀⠀⠀⠀⠀⠀⠀⠀⠀⠀⠀⠀⠀⠀⠀⠀⠀⠀⠀⠀⠀⠀⣀⣤⣤⣤⣄⡀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⠀⠀⠀⠀⠀⠀⠀⠀⠀⠀⠀⠀⠀⠀⠀⠀⠀⠀⠀⠀⠀⠀⠀⠀⠀⠀⠀⠀⠀⠀⠀⠀⠀⠀⠀⠀⠀⠀⠀⠀⠀⠀⠀⠀⠀⠀⠀⠀⠀⠀⠀⠀⠀⠀⠀⠀⠀⠀⠀⠀⠀⠀⠀⠀⠀⠀⠀⠀⠀⠀⠀⠀⠀⠀⠀⠀⠀⠀⠀⠀⠀⢀⣠⣶⣿⣿⣿⣿⣿⣿⡇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⠀⠀⠀⠀⠀⠀⠀⠀⠀⠀⠀⠀⠀⠀⠀⠀⠀⠀⠀⠀⠀⠀⠀⠀⠀⠀⠀⠀⠀⠀⠀⠀⠀⠀⠀⠀⠀⠀⠀⠀⠀⠀⠀⠀⠀⠀⠀⠀⠀⠀⠀⠀⠀⠀⠀⠀⠀⠀⠀⠀⠀⠀⠀⠀⠀⠀⠀⠀⠀⠀⠀⠀⠀⠀⠀⠀⠀⠀⣀⣤⣶⣿⣿⣿⣿⣿⣿⣿⣿⣿⡇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⠀⠀⠀⠀⠀⠀⠀⠀⠀⠀⠀⠀⠀⠀⠀⠀⠀⠀⠀⠀⠀⠀⠀⠀⠀⠀⠀⠀⠀⠀⠀⠀⠀⠀⠀⠀⠀⠀⠀⠀⠀⠀⠀⠀⠀⠀⠀⠀⠀⠀⠀⠀⠀⠀⠀⠀⠀⠀⠀⠀⠀⠀⠀⠀⠀⠀⠀⠀⠀⠀⠀⠀⠀⠀⢀⣤⣶⣿⣿⣿⣿⣿⣿⣿⣿⠿⠛⠙⢿⣿⡇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⠀⠀⠀⠀⠀⠀⠀⠀⠀⠀⠀⠀⠀⠀⠀⠀⠀⠀⠀⠀⠀⠀⠀⠀⠀⠀⠀⠀⠀⠀⠀⠀⠀⠀⠀⠀⠀⠀⠀⠀⠀⠀⠀⠀⠀⠀⠀⠀⠀⠀⠀⠀⠀⠀⠀⠀⠀⠀⠀⠀⠀⠀⠀⠀⠀⠀⠀⠀⠀⢀⣀⣤⣶⣿⣿⣿⣿⣿⣿⣿⣿⣿⡿⠛⠁⠀⠀⠀⠀⠙⠇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⠀⠀⠀⠀⠀⠀⠀⠀⠀⠀⠀⠀⠀⠀⠀⠀⠀⠀⠀⠀⠀⠀⠀⠀⠀⠀⠀⠀⠀⠀⠀⠀⠀⠀⠀⠀⠀⠀⠀⠀⠀⠀⠀⠀⠀⠀⠀⠀⠀⠀⠀⠀⠀⠀⠀⠀⠀⠀⠀⠀⠀⠀⠀⠀⢀⣠⣤⣶⣾⣿⣿⣿⣿⣿⣿⣿⣿⣿⣿⣿⣿⣿⣦⠀⠀⠀⠀⠀⠀⠀⠀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⠀⠀⠀⠀⠀⠀⠀⠀⠀⠀⠀⠀⠀⠀⠀⠀⠀⠀⠀⠀⠀⠀⠀⠀⠀⠀⠀⠀⠀⠀⠀⠀⠀⠀⠀⠀⠀⠀⠀⠀⠀⠀⠀⠀⠀⠀⠀⠀⠀⠀⠀⠀⠀⠀⠀⠀⠀⢀⣀⣠⣤⣴⣶⣿⣿⣿⣿⣿⣿⣿⣿⣿⣿⣿⣿⣿⠿⢿⣿⣿⣿⣿⣟⠀⠀⠀⠀⠀⠀⠀⠀</a:t>
            </a:r>
            <a:br/>
            <a:r>
              <a:t>⠀⠀⠀⠀⠀⠀⠀⠀⠀⠀⠀⠀⠀⠀⠀⠀⠀⠀⠀⠀⠀⠀⠀⠀⠀⠀⠀⠀⠀⠀⠀⠀⠀⠀⠀⠀⠀⠀⠀⠀⠀⠀⠀⠀⠀⠀⠀⠀⠀⣀⣀⣠⣤⣴⣶⣶⣿⣿⣿⣿⣿⣿⣿⣿⣿⣿⣿⣿⣿⣿⣿⣿⡿⠟⠋⠁⣴⣿⣿⣿⣿⣿⣿⣿⣦⠀⠀⠀⠀⠀⠀</a:t>
            </a:r>
            <a:br/>
            <a:r>
              <a:t>⠀⠀⠀⠀⠀⠀⠀⠀⠀⠀⠀⠀⠀⠀⠀⠀⠀⠀⠀⠀⠀⠀⠀⠀⠀⠀⠀⠀⠀⠀⠀⠀⠀⠀⠀⠀⢀⣀⣀⣀⣤⣤⣤⣶⣶⣶⣾⣿⣿⣿⣿⣿⣿⣿⣿⣿⣿⣿⣿⣿⣿⣿⣿⣿⣿⣿⣿⠿⠟⠛⠉⠀⠀⠀⠀⣼⣿⣿⣿⣿⣿⣿⣿⣿⣿⣧⠀⠀⠀⠀⠀</a:t>
            </a:r>
            <a:br/>
            <a:r>
              <a:t>⠀⠀⠀⠀⠀⠀⠀⠀⠀⠀⠀⠀⠀⠀⠀⠀⣀⣀⣀⣀⣀⣠⣤⣤⣤⣤⣤⣴⣶⣶⣶⣾⣿⣿⣿⣿⣿⣿⣿⣿⣿⣿⣿⣿⣿⣿⣿⣿⣿⣿⣿⣿⣿⣿⡿⠿⠿⢿⣿⣿⣿⣿⣿⡟⠉⠁⠀⠀⠀⠀⠀⠀⠀⠀⣰⣿⣿⣿⣿⣿⣿⣿⣿⣿⣿⣿⣄⠀⠀⠀⠀</a:t>
            </a:r>
            <a:br/>
            <a:r>
              <a:t>⣤⣤⣶⣶⣶⣶⣶⣶⣶⣿⣿⣿⣿⣿⣿⣿⣿⣿⣿⣿⣿⣿⣿⣿⣿⣿⣿⣿⣿⣿⣿⣿⣿⣿⣿⣿⣿⣿⣿⣿⣿⣿⣿⣿⡿⠿⠿⠟⠛⠋⠉⠉⠀⠀⠀⠀⠀⣘⣿⣿⣿⣿⣿⣅⠀⠀⠀⠀⠀⠀⠀⠀⠀⢰⣿⣿⣿⣿⣿⣿⣿⣿⣿⣿⣿⣿⣿⡄⠀⠀⡆</a:t>
            </a:r>
            <a:br/>
            <a:r>
              <a:t>⣿⣿⣿⣿⣿⣿⣿⣿⣿⣿⣿⣿⣿⣿⣿⣿⣿⣿⣿⣿⣿⣿⣿⣿⣿⣿⣿⣿⣿⠿⠿⠿⠿⠿⠟⠛⢿⣿⣿⣿⣿⣿⡅⠀⠀⠀⠀⠀⠀⠀⠀⠀⠀⠀⠀⠀⣾⣿⣿⣿⣿⣿⣿⣿⣷⡄⠀⠀⠀⠀⠀⠀⠀⠘⣿⣿⣿⣿⣿⣿⣿⣿⣿⣿⣿⣿⣿⠃⠀⣼⡇</a:t>
            </a:r>
            <a:br/>
            <a:r>
              <a:t>⠀⠀⠀⠀⠀⠀⠀⠀⠀⠀⠀⠀⠉⢩⣿⣿⣿⣿⣿⣿⠉⠀⠀⠀⠀⠀⠀⠀⠀⠀⠀⠀⠀⠀⠀⠀⣸⣿⣿⣿⣿⣿⡀⠀⠀⠀⠀⠀⠀⠀⠀⠀⠀⠀⠀⣼⣿⣿⣿⣿⣿⣿⣿⣿⣿⣷⠀⠀⠀⠀⠀⠀⠀⠀⢿⣿⣿⣿⣿⣿⣿⣿⣿⣿⣿⣿⡟⠀⠀⢹⡇</a:t>
            </a:r>
            <a:br/>
            <a:r>
              <a:t>⠀⠀⠀⠀⠀⠀⠀⠀⠀⠀⠀⠀⠀⣀⣿⣿⣿⣿⣿⣧⣄⠀⠀⠀⠀⠀⠀⠀⠀⠀⠀⠀⠀⠀⣰⣿⣿⣿⣿⣿⣿⣿⣿⣦⠀⠀⠀⠀⠀⠀⠀⠀⠀⠀⢰⣿⣿⣿⣿⣿⣿⣿⣿⣿⣿⣿⣧⠀⠀⠀⠀⠀⠀⠀⠸⣿⣿⣿⣿⣿⣿⣿⣿⣿⣿⣿⠃⠀⠀⠈⡇</a:t>
            </a:r>
            <a:br/>
            <a:r>
              <a:t>⠀⠀⠀⠀⠀⠀⠀⠀⠀⠀⠀⢀⣾⣿⣿⣿⣿⣿⣿⣿⣿⣷⠀⠀⠀⠀⠀⠀⠀⠀⠀⠀⠀⢠⣿⣿⣿⣿⣿⣿⣿⣿⣿⣿⡆⠀⠀⠀⠀⠀⠀⠀⠀⠀⣿⣿⣿⣿⣿⣿⣿⣿⣿⣿⣿⣿⣿⡆⠀⠀⠀⠀⠀⠀⠀⢿⣿⣿⣿⣿⣿⣿⣿⣿⣿⡟⠀⠀⠀⠀⠁</a:t>
            </a:r>
            <a:br/>
            <a:r>
              <a:t>⠀⠀⠀⠀⠀⠀⠀⠀⠀⠀⠀⣼⣿⣿⣿⣿⣿⣿⣿⣿⣿⣿⣇⠀⠀⠀⠀⠀⠀⠀⠀⠀⢀⣿⣿⣿⣿⣿⣿⣿⣿⣿⣿⣿⣿⡀⠀⠀⠀⠀⠀⠀⠀⠀⢻⣿⣿⣿⣿⣿⣿⣿⣿⣿⣿⣿⣿⠃⠀⠀⠀⠀⠀⠀⠀⠸⣿⣿⣿⣿⣿⣿⣿⣿⣿⠃⠀⠀⠀⠀⠀</a:t>
            </a:r>
            <a:br/>
            <a:r>
              <a:t>⠀⠀⠀⠀⠀⠀⠀⠀⠀⠀⢰⣿⣿⣿⣿⣿⣿⣿⣿⣿⣿⣿⣿⡄⠀⠀⠀⠀⠀⠀⠀⠀⣼⣿⣿⣿⣿⣿⣿⣿⣿⣿⣿⣿⣿⣧⠀⠀⠀⠀⠀⠀⠀⠀⠸⣿⣿⣿⣿⣿⣿⣿⣿⣿⣿⣿⡟⠀⠀⠀⠀⠀⠀⠀⠀⠀⢿⣿⣿⣿⣿⣿⣿⣿⡟⠀⠀⠀⠀⠀⠀</a:t>
            </a:r>
            <a:br/>
            <a:r>
              <a:t>⠀⠀⠀⠀⠀⠀⠀⠀⠀⢀⣿⣿⣿⣿⣿⣿⣿⣿⣿⣿⣿⣿⣿⣿⠀⠀⠀⠀⠀⠀⠀⠀⢹⣿⣿⣿⣿⣿⣿⣿⣿⣿⣿⣿⣿⡇⠀⠀⠀⠀⠀⠀⠀⠀⠀⢿⣿⣿⣿⣿⣿⣿⣿⣿⣿⣿⠇⠀⠀⠀⠀⠀⠀⠀⠀⠀⠸⣿⣿⣿⣿⣿⣿⣿⠇⠀⠀⠀⠀⠀⠀</a:t>
            </a:r>
            <a:br/>
            <a:r>
              <a:t>⠀⠀⠀⠀⠀⠀⠀⠀⠀⠀⣿⣿⣿⣿⣿⣿⣿⣿⣿⣿⣿⣿⣿⡏⠀⠀⠀⠀⠀⠀⠀⠀⠘⣿⣿⣿⣿⣿⣿⣿⣿⣿⣿⣿⣿⠃⠀⠀⠀⠀⠀⠀⠀⠀⠀⠸⣿⣿⣿⣿⣿⣿⣿⣿⣿⡿⠀⠀⠀⠀⠀⠀⠀⠀⠀⠀⠀⢿⣿⣿⣿⣿⣿⡟⠀⠀⠀⠀⠀⠀⠀</a:t>
            </a:r>
            <a:br/>
            <a:r>
              <a:t>⠀⠀⠀⠀⠀⠀⠀⠀⠀⠀⢸⣿⣿⣿⣿⣿⣿⣿⣿⣿⣿⣿⣿⠃⠀⠀⠀⠀⠀⠀⠀⠀⠀⢻⣿⣿⣿⣿⣿⣿⣿⣿⣿⣿⡟⠀⠀⠀⠀⠀⠀⠀⠀⠀⠀⠀⣿⣿⣿⣿⣿⣿⣿⣿⣿⠇⠀⠀⠀⠀⠀⠀⠀⠀⠀⠀⠀⢸⣿⣿⣿⣿⣿⠇⠀⠀⠀⠀⠀⠀⠀</a:t>
            </a:r>
            <a:br/>
            <a:r>
              <a:t>⠀⠀⠀⠀⠀⠀⠀⠀⠀⠀⠈⣿⣿⣿⣿⣿⣿⣿⣿⣿⣿⣿⡟⠀⠀⠀⠀⠀⠀⠀⠀⠀⠀⠘⣿⣿⣿⣿⣿⣿⣿⣿⣿⣿⠃⠀⠀⠀⠀⠀⠀⠀⠀⠀⠀⠀⢸⣿⣿⣿⣿⣿⣿⣿⣿⠀⠀⠀⠀⠀⠀⠀⠀⠀⠀⠀⠀⠀⢿⣿⣿⡟⠋⠀⠀⠀⠀⠀⠀⠀⠀</a:t>
            </a:r>
            <a:br/>
            <a:r>
              <a:t>⠀⠀⠀⠀⠀⠀⠀⠀⠀⠀⠀⢸⣿⣿⣿⣿⣿⣿⣿⣿⣿⣿⠇⠀⠀⠀⠀⠀⠀⠀⠀⠀⠀⠀⢻⣿⣿⣿⣿⣿⣿⣿⣿⡿⠀⠀⠀⠀⠀⠀⠀⠀⠀⠀⠀⠀⠀⣿⣿⣿⣿⣿⣿⣿⡇⠀⠀⠀⠀⠀⠀⠀⠀⠀⠀⠀⠀⠀⢸⣿⣿⠁⠀⠀⠀⠀⠀⠀⠀⠀⠀</a:t>
            </a:r>
            <a:br/>
            <a:r>
              <a:t>⠀⠀⠀⠀⠀⠀⠀⠀⠀⠀⠀⠈⣿⣿⣿⣿⣿⣿⣿⣿⣿⡿⠀⠀⠀⠀⠀⠀⠀⠀⠀⠀⠀⠀⠘⣿⣿⣿⣿⣿⣿⣿⣿⡇⠀⠀⠀⠀⠀⠀⠀⠀⠀⠀⠀⠀⠀⢹⣿⣿⣿⣿⣿⣿⠀⠀⠀⠀⠀⠀⠀⠀⠀⠀⠀⠀⠀⠀⠀⢻⠇⠀⠀⠀⠀⠀⠀⠀⠀⠀⠀</a:t>
            </a:r>
            <a:br/>
            <a:r>
              <a:t>⠀⠀⠀⠀⠀⠀⠀⠀⠀⠀⠀⠀⢹⣿⣿⣿⣿⣿⣿⣿⣿⠇⠀⠀⠀⠀⠀⠀⠀⠀⠀⠀⠀⠀⠀⢿⣿⣿⣿⣿⣿⣿⣿⠀⠀⠀⠀⠀⠀⠀⠀⠀⠀⠀⠀⠀⠀⠈⣿⣿⣿⣿⣿⡇⠀⠀⠀⠀⠀⠀⠀⠀⠀⠀⠀⠀⠀⠀⠀⠀⠀⠀⠀⠀⠀⠀⠀⠀⠀⠀⠀</a:t>
            </a:r>
            <a:br/>
            <a:r>
              <a:t>⠀⠀⠀⠀⠀⠀⠀⠀⠀⠀⠀⠀⠈⣿⣿⣿⣿⣿⣿⣿⣿⠀⠀⠀⠀⠀⠀⠀⠀⠀⠀⠀⠀⠀⠀⠸⣿⣿⣿⣿⣿⣿⡇⠀⠀⠀⠀⠀⠀⠀⠀⠀⠀⠀⠀⠀⠀⠀⢹⣿⣿⣿⠿⠁⠀⠀⠀⠀⠀⠀⠀⠀⠀⠀⠀⠀⠀⠀⠀⠀⠀⠀⠀⠀⠀⠀⠀⠀⠀⠀⠀</a:t>
            </a:r>
            <a:br/>
            <a:r>
              <a:t>⠀⠀⠀⠀⠀⠀⠀⠀⠀⠀⠀⠀⠀⢹⣿⣿⣿⣿⣿⣿⠇⠀⠀⠀⠀⠀⠀⠀⠀⠀⠀⠀⠀⠀⠀⠀⣿⣿⣿⣿⣿⣿⠀⠀⠀⠀⠀⠀⠀⠀⠀⠀⠀⠀⠀⠀⠀⠀⠈⣿⣿⠇⠀⠀⠀⠀⠀⠀⠀⠀⠀⠀⠀⠀⠀⠀⠀⠀⠀⠀⠀⠀⠀⠀⠀⠀⠀⠀⠀⠀⠀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⠀⠀⠀⠀⠀⠀⠀⠀⠀⠀⠀⠀⠀⠀⠀⠀⠀⠀⠀⠀⠀⠀⠀⠀⠀⠀⠀⠀⠀⠀⠀⠀⠀⠀⠀⠀⠀⠀⠀⠀⠀⠀⠀⠀⠀⠀⠀⠀⠀⠀⠀⠀⠀⠀⠀⠀⠀⠀⠀⠀⠀⠀⠀⠀⠀⠀⠀⠀⠀⠀⠀⠀⠀⠀⠀⠀⠀⠀⠀⠀⠀⠀⠀⠀⠀⠀⠀⠀⢠⣾⡇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⠀⠀⠀⠀⠀⠀⠀⠀⠀⠀⠀⠀⠀⠀⠀⠀⠀⠀⠀⠀⠀⠀⠀⠀⠀⠀⠀⠀⠀⠀⠀⠀⠀⠀⠀⠀⠀⠀⠀⠀⠀⠀⠀⠀⠀⠀⠀⠀⠀⠀⠀⠀⠀⠀⠀⠀⠀⠀⠀⠀⠀⠀⠀⠀⠀⠀⠀⠀⠀⠀⠀⠀⠀⠀⠀⠀⠀⠀⠀⠀⠀⠀⠀⠀⠀⠀⠀⢀⣿⣿⡇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⠀⠀⠀⠀⠀⠀⠀⠀⠀⠀⠀⠀⠀⠀⠀⠀⠀⠀⠀⠀⠀⠀⠀⠀⠀⠀⠀⠀⠀⠀⠀⠀⠀⠀⠀⠀⠀⠀⠀⠀⠀⠀⠀⠀⠀⠀⠀⠀⠀⠀⠀⠀⠀⠀⠀⠀⠀⠀⠀⠀⠀⠀⠀⠀⠀⠀⠀⠀⠀⠀⠀⠀⠀⠀⠀⠀⠀⠀⠀⠀⠀⠀⠀⠀⠀⠀⠀⠈⠉⠉⠁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⠀⠀⠀⠀⠀⠀⠀⠀⠀⠀⠀⠀⠀⠀⠀⠀⠀⠀⠀⠀⠀⠀⠀⠀⠀⠀⠀⠀⠀⠀⠀⠀⠀⠀⠀⠀⠀⠀⠀⠀⠀⠀⠀⠀⠀⠀⠀⠀⠀⠀⠀⠀⠀⠀⠀⠀⠀⠀⠀⠀⠀⠀⠀⠀⠀⣀⣤⣶⣿⣿⣿⣿⣆⡀⠀⠀⠀⠀⠀⠀⠀⠀⠀⠀⠀⠀⠀⠀⠀⠀⠀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⠀⠀⠀⠀⠀⠀⠀⠀⠀⠀⠀⠀⠀⠀⠀⠀⠀⠀⠀⠀⠀⠀⠀⠀⠀⠀⠀⠀⠀⠀⠀⠀⠀⠀⠀⠀⠀⠀⠀⠀⠀⠀⠀⠀⠀⠀⠀⠀⠀⠀⠀⠀⠀⠀⠀⠀⠀⠀⠀⠀⠀⢀⣠⣴⣾⣿⣿⣿⣿⣿⣿⣿⣿⣿⣦⡀⠀⠀⠀⠀⠀⠀⠀⠀⠀⠀⠀⠀⠀⠀⠀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⠀⠀⠀⠀⠀⠀⠀⠀⠀⠀⠀⠀⠀⠀⠀⠀⠀⠀⠀⠀⠀⠀⠀⠀⠀⠀⠀⠀⠀⠀⠀⠀⠀⠀⠀⠀⠀⠀⠀⠀⠀⠀⠀⠀⠀⠀⠀⠀⠀⠀⠀⠀⠀⠀⠀⠀⠀⢀⣀⣤⣶⣿⣿⣿⣿⣿⣿⠿⠛⠛⢿⣿⣿⣿⣿⣿⣦⡀⠀⠀⠀⠀⠀⠀⠀⠀⠀⠀⠀⠀⠀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⠀⠀⠀⠀⠀⠀⠀⠀⠀⠀⠀⠀⠀⠀⠀⠀⠀⠀⠀⠀⠀⠀⠀⠀⠀⠀⠀⠀⠀⠀⠀⠀⠀⠀⠀⠀⠀⠀⠀⠀⠀⠀⠀⠀⠀⠀⠀⠀⠀⠀⠀⠀⠀⣀⣠⣴⣾⣿⣿⣿⣿⣿⣿⣿⡿⠟⠁⠀⠀⠀⠀⠙⢿⣿⣿⣿⣿⣿⣦⣄⠀⠀⠀⠀⠀⠀⠀⠀⠀⠀⠀</a:t>
            </a:r>
            <a:br/>
            <a:r>
              <a:t>⠀⠀⠀⠀⠀⠀⠀⠀⠀⠀⠀⠀⠀⠀⠀⠀⠀⠀⠀⠀⠀⠀⠀⠀⠀⠀⠀⠀⠀⠀⠀⠀⠀⠀⠀⠀⠀⠀⠀⠀⠀⠀⠀⠀⠀⠀⠀⢀⣀⣤⣴⣶⣿⣿⣿⣿⣿⣿⣿⣿⣿⣿⣿⣿⣷⠀⠀⠀⠀⠀⠀⠀⠀⠙⢿⣿⣿⣿⣿⣿⣷⣄⠀⠀⠀⠀⠀⠀⠀⠀⠀</a:t>
            </a:r>
            <a:br/>
            <a:r>
              <a:t>⠀⠀⠀⠀⠀⠀⠀⠀⠀⠀⠀⠀⠀⠀⠀⠀⠀⠀⠀⠀⠀⠀⠀⠀⠀⠀⠀⠀⠀⠀⠀⠀⠀⠀⠀⠀⠀⠀⠀⠀⢀⣀⣠⣤⣴⣶⣿⣿⣿⣿⣿⣿⣿⣿⣿⣿⣿⣿⠿⠟⣻⣿⣿⣿⣿⣀⠀⠀⠀⠀⠀⠀⠀⠀⠀⢙⣿⣿⣿⣿⣿⣿⣷⣄⠀⠀⠀⠀⠀⠀⠀</a:t>
            </a:r>
            <a:br/>
            <a:r>
              <a:t>⠀⠀⠀⠀⠀⠀⠀⠀⠀⠀⠀⠀⠀⠀⠀⠀⠀⠀⠀⠀⠀⠀⠀⠀⠀⠀⠀⠀⠀⠀⠀⣀⣀⣠⣤⣤⣶⣶⣾⣿⣿⣿⣿⣿⣿⣿⣿⣿⣿⣿⣿⣿⣿⡿⠿⠛⠉⠀⢀⣾⣿⣿⣿⣿⣿⣿⣧⠀⠀⠀⠀⠀⠀⠀⠀⣿⣿⣿⣿⣿⣿⣿⣿⣿⣷⣄⠀⠀⠀⠀⠀</a:t>
            </a:r>
            <a:br/>
            <a:r>
              <a:t>⠀⠀⠀⠀⠀⠀⠀⠀⠀⠀⠀⠀⠀⠀⠀⢀⣀⣀⣀⣀⣤⣤⣤⣤⣶⣶⣶⣾⣿⣿⣿⣿⣿⣿⣿⣿⣿⣿⣿⣿⣿⣿⣿⣿⣿⣿⣿⡿⠿⠟⠛⠉⠁⠀⠀⠀⠀⠀⣼⣿⣿⣿⣿⣿⣿⣿⣿⣧⠀⠀⠀⠀⠀⣰⣿⣿⣿⣿⣿⣿⣿⣿⣿⣿⣿⣿⣷⡄⠀⠀⠀</a:t>
            </a:r>
            <a:br/>
            <a:r>
              <a:t>⣤⣤⣤⣴⣶⣶⣶⣶⣶⣾⣿⣿⣿⣿⣿⣿⣿⣿⣿⣿⣿⣿⣿⣿⣿⣿⣿⣿⣿⣿⣿⣿⣿⣿⠿⠿⠛⠛⠋⠉⠉⠉⢻⣿⣿⣿⣿⠃⠀⠀⠀⠀⠀⠀⠀⠀⠀⣸⣿⣿⣿⣿⣿⣿⣿⣿⣿⣿⣆⠀⠀⠀⢠⣿⣿⣿⣿⣿⣿⣿⣿⣿⡌⠻⣿⣿⣿⣿⣦⡀⠀</a:t>
            </a:r>
            <a:br/>
            <a:r>
              <a:t>⣿⣿⣿⣿⣿⣿⣿⣿⣿⣿⣿⣿⣿⣿⣿⣿⣿⣿⣿⣿⣿⠿⠿⣿⣿⣿⣿⣿⡋⠉⠉⠀⠀⠀⠀⠀⠀⠀⠀⠀⠀⣴⣿⣿⣿⣿⣿⣿⣦⠀⠀⠀⠀⠀⠀⠀⠀⢿⣿⣿⣿⣿⣿⣿⣿⣿⣿⣿⡿⠀⠀⢀⣿⣿⣿⣿⣿⣿⣿⣿⣿⣿⣿⡀⠈⢿⣿⣿⣿⣿⡆</a:t>
            </a:r>
            <a:br/>
            <a:r>
              <a:t>⠉⠉⠉⣿⣿⣿⣿⣿⡋⠉⠉⠉⠉⠉⠉⠀⠀⠀⠀⠀⠀⠀⠀⣻⣿⣿⣿⣿⡁⠀⠀⠀⠀⠀⠀⠀⠀⠀⠀⠀⣼⣿⣿⣿⣿⣿⣿⣿⣿⡆⠀⠀⠀⠀⠀⠀⠀⠸⣿⣿⣿⣿⣿⣿⣿⣿⣿⣿⠇⠀⠀⠸⣿⣿⣿⣿⣿⣿⣿⣿⣿⣿⣿⠃⠀⠀⠹⣿⣿⣿⡇</a:t>
            </a:r>
            <a:br/>
            <a:r>
              <a:t>⠀⠀⢀⣿⣿⣿⣿⣿⣄⠀⠀⠀⠀⠀⠀⠀⠀⠀⠀⠀⠀⣴⣿⣿⣿⣿⣿⣿⣿⣆⠀⠀⠀⠀⠀⠀⠀⠀⠀⢰⣿⣿⣿⣿⣿⣿⣿⣿⣿⣿⡄⠀⠀⠀⠀⠀⠀⠀⢿⣿⣿⣿⣿⣿⣿⣿⣿⣿⠀⠀⠀⠀⢿⣿⣿⣿⣿⣿⣿⣿⣿⣿⣿⠀⠀⠀⠀⣸⣿⣿⡇</a:t>
            </a:r>
            <a:br/>
            <a:r>
              <a:t>⠀⣼⣿⣿⣿⣿⣿⣿⣿⣷⡀⠀⠀⠀⠀⠀⠀⠀⠀⠀⢰⣿⣿⣿⣿⣿⣿⣿⣿⣿⡄⠀⠀⠀⠀⠀⠀⠀⠀⣿⣿⣿⣿⣿⣿⣿⣿⣿⣿⣿⡷⠀⠀⠀⠀⠀⠀⠀⢸⣿⣿⣿⣿⣿⣿⣿⣿⠇⠀⠀⠀⠀⠸⣿⣿⣿⣿⣿⣿⣿⣿⣿⠃⠀⠀⠀⣀⣽⣿⣿⡇</a:t>
            </a:r>
            <a:br/>
            <a:r>
              <a:t>⣰⣿⣿⣿⣿⣿⣿⣿⣿⣿⣧⠀⠀⠀⠀⠀⠀⠀⠀⢀⣿⣿⣿⣿⣿⣿⣿⣿⣿⣿⣷⡀⠀⠀⠀⠀⠀⠀⠀⢻⣿⣿⣿⣿⣿⣿⣿⣿⣿⣿⠇⠀⠀⠀⠀⠀⠀⠀⠀⣿⣿⣿⣿⣿⣿⣿⡿⠀⠀⠀⠀⠀⠀⢿⣿⣿⣿⣿⣿⣿⣿⡿⠀⠀⠀⣾⣿⣿⣿⣿⡇</a:t>
            </a:r>
            <a:br/>
            <a:r>
              <a:t>⣿⣿⣿⣿⣿⣿⣿⣿⣿⣿⣿⣆⠀⠀⠀⠀⠀⠀⠀⢸⣿⣿⣿⣿⣿⣿⣿⣿⣿⣿⣿⡇⠀⠀⠀⠀⠀⠀⠀⠘⣿⣿⣿⣿⣿⣿⣿⣿⣿⣿⠀⠀⠀⠀⠀⠀⠀⠀⠀⢸⣿⣿⣿⣿⣿⣿⡇⠀⠀⠀⠀⠀⠀⢸⣿⣿⣿⣿⣿⣿⣿⡇⠀⠀⣼⣿⣿⣿⣿⣿⡇</a:t>
            </a:r>
            <a:br/>
            <a:r>
              <a:t>⣿⣿⣿⣿⣿⣿⣿⣿⣿⣿⣿⡿⠀⠀⠀⠀⠀⠀⠀⠘⣿⣿⣿⣿⣿⣿⣿⣿⣿⣿⣿⠁⠀⠀⠀⠀⠀⠀⠀⠀⢻⣿⣿⣿⣿⣿⣿⣿⣿⡇⠀⠀⠀⠀⠀⠀⠀⠀⠀⠀⣿⣿⣿⣿⣿⣿⠀⠀⠀⠀⠀⠀⠀⠀⣿⣿⣿⣿⣿⣿⡿⠀⠀⢰⣿⣿⣿⣿⣿⣿⡇</a:t>
            </a:r>
            <a:br/>
            <a:r>
              <a:t>⣿⣿⣿⣿⣿⣿⣿⣿⣿⣿⣿⠇⠀⠀⠀⠀⠀⠀⠀⠀⢿⣿⣿⣿⣿⣿⣿⣿⣿⣿⡟⠀⠀⠀⠀⠀⠀⠀⠀⠀⠘⣿⣿⣿⣿⣿⣿⣿⣿⠀⠀⠀⠀⠀⠀⠀⠀⠀⠀⠀⢸⣿⣿⣿⣿⡏⠀⠀⠀⠀⠀⠀⠀⠀⢸⣿⣿⣿⣿⣿⡇⠀⠀⠘⣿⣿⣿⣿⣿⣿⡇</a:t>
            </a:r>
            <a:br/>
            <a:r>
              <a:t>⣿⣿⣿⣿⣿⣿⣿⣿⣿⣿⡿⠀⠀⠀⠀⠀⠀⠀⠀⠀⠸⣿⣿⣿⣿⣿⣿⣿⣿⣿⠃⠀⠀⠀⠀⠀⠀⠀⠀⠀⠀⢻⣿⣿⣿⣿⣿⣿⡏⠀⠀⠀⠀⠀⠀⠀⠀⠀⠀⠀⠈⣿⣿⣿⠿⠁⠀⠀⠀⠀⠀⠀⠀⠀⠀⣿⣿⣿⣿⣿⠀⠀⠀⠀⢻⣿⣿⣿⣿⣿⡇</a:t>
            </a:r>
            <a:br/>
            <a:r>
              <a:t>⠸⣿⣿⣿⣿⣿⣿⣿⣿⣿⡇⠀⠀⠀⠀⠀⠀⠀⠀⠀⠀⢿⣿⣿⣿⣿⣿⣿⣿⡿⠀⠀⠀⠀⠀⠀⠀⠀⠀⠀⠀⠸⣿⣿⣿⣿⣿⣿⠇⠀⠀⠀⠀⠀⠀⠀⠀⠀⠀⠀⠀⢹⣿⡏⠀⠀⠀⠀⠀⠀⠀⠀⠀⠀⠀⢸⣿⣿⠏⠃⠀⠀⠀⠀⠸⣿⣿⣿⣿⣿⡇</a:t>
            </a:r>
            <a:br/>
            <a:r>
              <a:t>⠀⢿⣿⣿⣿⣿⣿⣿⣿⡿⠀⠀⠀⠀⠀⠀⠀⠀⠀⠀⠀⠸⣿⣿⣿⣿⣿⣿⣿⠇⠀⠀⠀⠀⠀⠀⠀⠀⠀⠀⠀⠀⢿⣿⣿⣿⣿⣿⠀⠀⠀⠀⠀⠀⠀⠀⠀⠀⠀⠀⠀⠈⠿⠃⠀⠀⠀⠀⠀⠀⠀⠀⠀⠀⠀⠀⣿⡿⠀⠀⠀⠀⠀⠀⠀⢿⣿⣿⣿⣿⡇</a:t>
            </a:r>
            <a:br/>
            <a:r>
              <a:t>⠀⠸⣿⣿⣿⣿⣿⣿⣿⡇⠀⠀⠀⠀⠀⠀⠀⠀⠀⠀⠀⠀⢿⣿⣿⣿⣿⣿⡿⠀⠀⠀⠀⠀⠀⠀⠀⠀⠀⠀⠀⠀⠸⣿⣿⣿⣿⠃⠀⠀⠀⠀⠀⠀⠀⠀⠀⠀⠀⠀⠀⠀⠀⠀⠀⠀⠀⠀⠀⠀⠀⠀⠀⠀⠀⠀⠘⠁⠀⠀⠀⠀⠀⠀⠀⠸⣿⣿⣿⣿⡇</a:t>
            </a:r>
            <a:br/>
            <a:r>
              <a:t>⠀⠀⢿⣿⣿⣿⣿⣿⣿⠀⠀⠀⠀⠀⠀⠀⠀⠀⠀⠀⠀⠀⠸⣿⣿⣿⣿⣿⠇⠀⠀⠀⠀⠀⠀⠀⠀⠀⠀⠀⠀⠀⠀⣿⣿⣿⠿⠀⠀⠀⠀⠀⠀⠀⠀⠀⠀⠀⠀⠀⠀⠀⠀⠀⠀⠀⠀⠀⠀⠀⠀⠀⠀⠀⠀⠀⠀⠀⠀⠀⠀⠀⠀⠀⠀⠀⢿⣿⣿⣿⡇</a:t>
            </a:r>
            <a:br/>
            <a:r>
              <a:t>⠀⠀⠸⣿⣿⣿⣿⣿⡏⠀⠀⠀⠀⠀⠀⠀⠀⠀⠀⠀⠀⠀⠀⢿⣿⣿⣿⣿⠀⠀⠀⠀⠀⠀⠀⠀⠀⠀⠀⠀⠀⠀⠀⠸⣿⡏⠀⠀⠀⠀⠀⠀⠀⠀⠀⠀⠀⠀⠀⠀⠀⠀⠀⠀⠀⠀⠀⠀⠀⠀⠀⠀⠀⠀⠀⠀⠀⠀⠀⠀⠀⠀⠀⠀⠀⠀⢸⣿⣿⣿⡇</a:t>
            </a:r>
            <a:br/>
            <a:r>
              <a:t>⠀⠀⠀⢿⣿⣿⣿⣿⠁⠀⠀⠀⠀⠀⠀⠀⠀⠀⠀⠀⠀⠀⠀⠸⣿⣿⣿⡇⠀⠀⠀⠀⠀⠀⠀⠀⠀⠀⠀⠀⠀⠀⠀⠀⠛⠀⠀⠀⠀⠀⠀⠀⠀⠀⠀⠀⠀⠀⠀⠀⠀⠀⠀⠀⠀⠀⠀⠀⠀⠀⠀⠀⠀⠀⠀⠀⠀⠀⠀⠀⠀⠀⠀⠀⠀⠀⠀⢿⣿⣿⡇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⣿⣿⣿⣿⣿⣿⣿⣿⣿⣿⣿⣿⣿⣿⣿⣿⣿⣿⣿⣿⣿⣿⣿⣿⣿⣿⣿⣿⣿⣿⣿⡿⠿⠿⠿⢿⣿⣿⣿⣿⣿⣿⣿⣿⣿⣿⣿⣿⣿⣿⣿⣿⣿⣿⣿⣿⣿⣿⣿⣿⣿⣿⣿⣿⣿⣿⣿⣿⣿⣿⣿⣿⣿⣿⣿⣿⣿⣿⣿⣿⣿⣿⣿⣿⣿⣿⣿⣿⣿⣿⡇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⣿⣿⣿⣿⣿⣿⣿⣿⣿⣿⣿⣿⣿⣿⣿⣿⣿⣿⣿⣿⣿⣿⣿⣿⣿⣿⣿⣿⣿⣿⡟⠀⠀⠀⠀⠀⠀⠈⠙⠻⣿⣿⣿⣿⣿⣿⣿⣿⣿⣿⣿⣿⣿⣿⣿⣿⣿⣿⣿⣿⣿⣿⣿⣿⣿⣿⣿⣿⣿⣿⣿⣿⣿⣿⣿⣿⣿⣿⣿⣿⣿⣿⣿⣿⣿⣿⣿⣿⣿⣿⡇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⣿⣿⣿⣿⣿⣿⣿⣿⣿⣿⣿⣿⣿⣿⣿⣿⣿⣿⣿⣿⣿⣿⣿⣿⣿⣿⣿⣿⣿⣿⡇⠀⠀⠀⠀⠀⠀⠀⠀⠀⠈⠉⠉⠉⠻⠋⠉⠉⠉⠉⠉⠙⠛⠿⢿⣿⣿⣿⣿⣿⣿⣿⣿⣿⣿⣿⣿⣿⣿⣿⣿⣿⣿⣿⣿⣿⣿⣿⣿⣿⣿⣿⣿⣿⣿⣿⣿⣿⣿⣿⡇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⣿⣿⣿⣿⣿⣿⣿⣿⣿⣿⣿⣿⣿⣿⣿⣿⣿⣿⣿⣿⣿⣿⣿⣿⣿⣿⣿⣿⣿⣿⣷⣤⣤⠄⠀⠀⠀⠀⠀⠀⠀⠀⠀⠀⠀⠀⠀⠀⠀⠀⠀⠀⢀⣾⣿⣿⣿⣿⣿⣿⣿⣿⣿⣿⣿⣿⣿⣿⣿⣿⣿⣿⣿⣿⣿⣿⣿⣿⣿⣿⣿⣿⣿⣿⣿⣿⣿⣿⣿⣿⡇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⣿⣿⣿⣿⣿⣿⣿⣿⣿⣿⣿⣿⣿⣿⣿⣿⣿⣿⣿⣿⣿⣿⣿⣿⣿⣿⣿⣿⣿⣿⣿⡿⠋⠀⠀⠀⠀⠀⠀⠀⠀⠀⠀⠀⠀⠀⠀⠀⠀⠀⠀⢀⣾⣿⣿⣿⣿⣿⣿⣿⣿⣿⣿⣿⣿⣿⣿⣿⣿⣿⣿⣿⣿⣿⣿⣿⣿⣿⣿⣿⣿⣿⣿⣿⣿⣿⣿⣿⣿⣿⡇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⣿⣿⣿⣿⣿⣿⣿⣿⣿⣿⣿⣿⣿⣿⣿⣿⣿⣿⣿⣿⣿⣿⣿⣿⣿⣿⣿⣿⣿⣿⣿⡅⠀⠀⠀⠀⠀⠀⠀⠀⠀⠀⠀⠀⠀⠀⠀⠀⠀⠀⢹⣿⣿⣿⣿⣿⣿⣿⣿⣿⣿⣿⣿⣿⣿⣿⣿⣿⣿⣿⣿⣿⣿⣿⣿⣿⣿⣿⣿⣿⣿⣿⣿⣿⣿⣿⣿⣿⣿⣿⡇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⣿⣿⣿⣿⣿⣿⣿⣿⣿⣿⣿⣿⣿⣿⣿⣿⣿⣿⣿⣿⣿⣿⣿⣿⣿⣿⣿⣿⣿⣿⣿⣿⣿⡧⠀⠀⠀⠀⠀⠀⠀⠀⠀⠀⠀⠀⠀⠀⠀⢀⣿⣿⣿⣿⣿⣿⣿⣿⣿⣿⣿⣿⣿⣿⣿⣿⣿⣿⣿⣿⣿⣿⣿⣿⣿⣿⣿⣿⣿⣿⣿⣿⣿⣿⣿⣿⣿⣿⣿⣿⡇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⣿⣿⣿⣿⣿⣿⣿⣿⣿⣿⣿⣿⣿⣿⣿⣿⣿⣿⣿⣿⣿⣿⣿⣿⣿⣿⣿⣿⣿⣿⣿⣿⣿⣟⠆⠀⠀⠀⠀⠀⠀⠀⠀⠀⠀⠀⠀⠀⠀⢰⣿⣿⣿⣿⣿⣿⣿⣿⣿⣿⣿⣿⣿⣿⣿⣿⣿⣿⣿⣿⣿⣿⣿⣿⣿⣿⣿⣿⣿⣿⣿⣿⣿⣿⣿⣿⣿⣿⣿⣿⡇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⣿⣿⣿⣿⣿⣿⣿⣿⣿⣿⣿⣿⣿⣿⣿⣿⣿⣿⣿⣿⣿⣿⣿⣿⣿⣿⣿⣿⣿⣿⣿⡿⠋⠀⠀⠀⠀⠀⠀⠀⠀⠀⠀⠀⠀⠀⠀⠀⠀⠻⣿⣿⣿⣿⣿⣿⣿⣿⣿⣿⣿⣿⣿⣿⣿⣿⣿⣿⣿⣿⣿⣿⣿⣿⣿⣿⣿⣿⣿⣿⣿⣿⣿⣿⣿⣿⣿⣿⣿⣿⡇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⣿⣿⣿⣿⣿⣿⣿⣿⣿⣿⣿⣿⣿⣿⣿⣿⣿⣿⣿⣿⣿⣿⣿⣿⣿⣿⣿⣿⡿⠿⠿⠀⠀⠀⠀⠀⠀⠀⠀⠀⠀⠀⠀⠀⠀⠀⠀⠀⠀⠀⠀⠀⠙⣿⣿⣿⣿⣿⣿⣿⣿⣿⣿⣿⣿⣿⣿⣿⣿⣿⣿⣿⣿⣿⣿⣿⣿⣿⣿⣿⣿⣿⣿⣿⣿⣿⣿⣿⣿⣿⡇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⣿⣿⣿⣿⣿⣿⣿⣿⣿⣿⣿⣿⣿⣿⣿⣿⣿⣿⣿⣿⣿⣿⣿⣿⣿⣿⣿⣿⣷⡀⠀⠀⠀⠀⠀⠀⠀⠀⠀⠀⠀⠀⠀⠀⠀⠀⠀⠀⠀⠀⠀⠀⠰⣿⣿⣿⣿⣿⣿⣿⣿⣿⣿⣿⣿⣿⣿⣿⣿⣿⣿⣿⣿⣿⣿⣿⣿⣿⣿⣿⣿⣿⣿⣿⣿⣿⣿⣿⣿⣿⡇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⣿⣿⣿⣿⣿⣿⣿⣿⣿⣿⣿⣿⣿⣿⣿⣿⣿⣿⣿⣿⣿⣿⣿⣿⣿⣿⣿⣿⣿⡇⠀⠀⠀⠀⢀⠀⠀⠀⠀⠀⠀⠀⠀⠀⠀⠀⠀⠀⠀⠀⠀⠀⠀⢻⣿⣿⣿⣿⣿⣿⣿⣿⣿⣿⣿⣿⣿⣿⣿⣿⣿⣿⣿⣿⣿⣿⣿⣿⣿⣿⣿⣿⣿⣿⣿⣿⣿⣿⣿⣿⡇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⣿⣿⣿⣿⣿⣿⣿⣿⣿⣿⣿⣿⣿⣿⣿⣿⣿⣿⣿⣿⣿⣿⣿⣿⣿⣿⣿⣿⣿⠀⠀⠀⠀⠀⢸⠀⠀⠀⠀⠀⠀⠀⠀⠀⠀⠀⠀⠀⠀⠀⠀⠀⠀⠈⣿⣿⣿⣿⣿⣿⣿⣿⣿⣿⣿⣿⣿⣿⣿⣿⣿⣿⣿⣿⣿⣿⣿⣿⣿⣿⣿⣿⣿⣿⣿⣿⣿⣿⣿⣿⡇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⣿⣿⣿⣿⣿⣿⣿⣿⣿⣿⣿⣿⣿⣿⣿⣿⣿⣿⣿⣿⣿⣿⣿⣿⣿⣿⣿⣿⠇⠀⠀⠀⠀⠀⢸⠀⠀⠀⠀⠀⠀⠀⠀⠀⠀⠀⠀⠀⠀⠀⠀⠀⠀⠀⢸⣿⣿⣿⣿⣿⣿⣿⣿⣿⣿⣿⣿⣿⣿⣿⣿⣿⣿⣿⣿⣿⣿⣿⣿⣿⣿⣿⣿⣿⣿⣿⣿⣿⣿⣿⡇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⣿⣿⣿⣿⣿⣿⣿⣿⣿⣿⣿⣿⣿⣿⣿⣿⣿⣿⣿⣿⣿⣿⣿⣿⣿⣿⣿⡏⠀⠀⠀⠀⠀⠀⢸⠀⠀⠀⠀⠀⠀⠀⠀⠀⠀⠀⠀⠀⠀⠀⠀⠀⠀⠀⠀⣿⣿⣿⣿⣿⣿⣿⣿⣿⣿⣿⣿⣿⣿⣿⣿⣿⣿⣿⣿⣿⣿⣿⣿⣿⣿⣿⣿⣿⣿⣿⣿⣿⣿⣿⡇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⣿⣿⣿⣿⣿⣿⣿⣿⣿⣿⣿⣿⣿⣿⣿⣿⣿⣿⣿⣿⣿⣿⣿⣿⣿⣿⡟⠀⠀⠀⠀⠀⠀⠀⣸⠀⠀⠀⠀⠀⠀⠀⠀⠀⠀⠀⠀⠀⠀⠀⠀⠀⠀⠀⠀⠸⣿⣿⣿⣿⣿⣿⣿⣿⣿⣿⣿⣿⣿⣿⣿⣿⣿⣿⣿⣿⣿⣿⣿⣿⣿⣿⣿⣿⣿⣿⣿⣿⣿⣿⡇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⣿⣿⣿⣿⣿⣿⣿⣿⣿⣿⣿⣿⣿⣿⣿⣿⣿⣿⣿⣿⣿⣿⣿⣿⣿⡟⠀⠀⠀⠀⠀⠀⠀⠀⡯⠀⠀⠀⠀⠀⠀⠀⠀⠀⠀⠀⠀⠀⠀⠀⠀⠀⠀⠀⠀⠀⢻⣿⣿⣿⣿⣿⣿⣿⣿⣿⣿⣿⣿⣿⣿⣿⣿⣿⣿⣿⣿⣿⣿⣿⣿⣿⣿⣿⣿⣿⣿⣿⣿⣿⡇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⣿⣿⣿⣿⣿⣿⣿⣿⣿⣿⣿⣿⣿⣿⣿⣿⣿⣿⣿⣿⣿⣿⣿⣿⡟⠀⠀⠀⠀⠀⠀⠀⠀⠀⠀⠀⠀⠀⠀⠀⠀⠀⠀⠀⠀⠀⠀⠀⠀⠀⠀⠀⠀⠀⠀⠀⢈⣿⣿⣿⣿⣿⣿⣿⣿⣿⣿⣿⣿⣿⣿⣿⣿⣿⣿⣿⣿⣿⣿⣿⣿⣿⣿⣿⣿⣿⣿⣿⣿⣿⡇</a:t>
            </a:r>
            <a:br/>
            <a:r>
              <a:t>⣿⣿⣿⣿⣿⣿⣿⣿⣿⣿⣿⣿⣿⣿⣿⣿⣿⣿⣿⣿⣿⣿⣿⣿⡀⠀⠀⠀⠀⠀⠀⠀⠀⠀⠀⠀⠀⠀⠀⠀⠀⠀⠀⠀⠀⠀⠀⠀⠀⠀⠀⠀⠀⠀⠀⠀⢺⣿⣿⣿⣿⣿⣿⣿⣿⣿⣿⣿⣿⣿⣿⣿⣿⣿⣿⣿⣿⣿⣿⣿⣿⣿⣿⣿⣿⣿⣿⣿⣿⣿⡇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⣿⣿⣿⣿⣿⣿⣿⣿⣿⣿⣿⣿⣿⣿⣿⣿⣿⣿⣿⣿⣿⣿⣿⣿⣷⠀⠀⠀⠀⠀⠀⠀⠀⠀⠀⠀⠀⠀⠀⠀⠀⠀⠀⠀⠀⠀⠀⠀⠀⠀⠀⠀⠀⠀⠀⠀⠀⢻⣿⣿⣿⣿⣿⣿⣿⣿⣿⣿⣿⣿⣿⣿⣿⣿⣿⣿⣿⣿⣿⣿⣿⣿⣿⣿⣿⣿⣿⣿⣿⣿⡇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⣿⣿⣿⣿⣿⣿⣿⣿⣿⣿⣿⣿⣿⣿⣿⣿⣿⣿⣿⣿⣿⣿⣿⣿⡏⠀⠀⠀⠀⠀⠀⠀⠀⠀⠀⠀⠀⠀⠀⠀⠀⠀⠀⠀⠀⠀⠀⠀⠀⠀⠀⠀⠀⠀⠀⠀⣀⣼⣿⣿⣿⣿⣿⣿⣿⣿⣿⣿⣿⣿⣿⣿⣿⣿⣿⣿⣿⣿⣿⣿⣿⣿⣿⣿⣿⣿⣿⣿⣿⣿⡇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⣿⣿⣿⣿⣿⣿⣿⣿⣿⣿⣿⣿⣿⣿⣿⣿⣿⣿⣿⣿⣿⣿⣿⣿⡷⠀⠀⠀⠀⠀⠀⠀⠀⠀⠀⠀⠀⠀⠀⠀⠀⠀⠀⠀⠀⠀⠀⠀⠀⠀⠀⠀⠀⠀⠀⢸⣿⣿⣿⣿⣿⣿⣿⣿⣿⣿⣿⣿⣿⣿⣿⣿⣿⣿⣿⣿⣿⣿⣿⣿⣿⣿⣿⣿⣿⣿⣿⣿⣿⣿⡇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⣿⣿⣿⣿⣿⣿⣿⣿⣿⣿⣿⣿⣿⣿⣿⣿⣿⣿⣿⣿⣿⣿⣿⣿⠁⠀⠀⠀⠀⠀⠀⠀⠀⠀⠀⠀⠀⠀⠀⠀⠀⠀⠀⠀⠀⠀⠀⠀⠀⠀⠀⠀⠀⢀⣼⣿⣿⣿⣿⣿⣿⣿⣿⣿⣿⣿⣿⣿⣿⣿⣿⣿⣿⣿⣿⣿⣿⣿⣿⣿⣿⣿⣿⣿⣿⣿⣿⣿⣿⣿⡇</a:t>
            </a:r>
            <a:br/>
            <a:r>
              <a:t>⣿⣿⣿⣿⣿⣿⣿⣿⣿⣿⣿⣿⣿⣿⣿⣿⣿⣿⣿⣿⣿⣿⣿⣿⠀⠀⠀⢀⡌⠀⠀⠀⠀⠀⠀⠀⠀⠀⠀⠀⠀⠀⠀⠀⠀⠀⠀⠀⠀⠀⠀⠀⠀⠈⣿⣿⣿⣿⣿⣿⣿⣿⣿⣿⣿⣿⣿⣿⣿⣿⣿⣿⣿⣿⣿⣿⣿⣿⣿⣿⣿⣿⣿⣿⣿⣿⣿⣿⣿⣿⡇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⣿⣿⣿⣿⣿⣿⣿⣿⣿⣿⣿⣿⣿⣿⣿⣿⣿⣿⣿⣿⣿⣿⣿⣿⣆⡀⢠⣾⠁⠀⠀⠀⠀⠀⠀⠀⠀⠀⠀⠀⠀⠀⠀⠀⠀⠀⠀⠀⠀⠀⠀⠀⠀⠀⠸⣿⣿⣿⣿⣿⣿⣿⣿⣿⣿⣿⣿⣿⣿⣿⣿⣿⣿⣿⣿⣿⣿⣿⣿⣿⣿⣿⣿⣿⣿⣿⣿⣿⣿⣿⡇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⠀⠀⠀⠀⠀⠀⠀⠀⠀⠀⠀⠀⠀⠀⠀⠀⠀⠀⠀⠀⠀⠀⠀⠀⠀⠀⠀⠀⠀⠀⠀⠀⠀⠀⠀⠀⠀⠀⠀⠀⠀⠀⠀⠀⠀⠀⠀⠀⠀⠀⠀⠀⠀⠀⠀⠀⠀⠀⠀⠀⠀⠀⠀⠀⠀⠀⠀⠀⠀⠀⠀⠀⠀⠀⠀⠀⠀⠀⠀⠀⠀⠀⠀⠀⠀⠀⢀⣠⣶⣿⡇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⠀⠀⠀⠀⠀⠀⠀⠀⠀⠀⠀⠀⠀⠀⠀⠀⠀⠀⠀⠀⠀⠀⠀⠀⠀⠀⠀⠀⠀⠀⠀⠀⠀⠀⠀⠀⠀⠀⠀⠀⠀⠀⠀⠀⠀⠀⠀⠀⠀⠀⠀⠀⠀⠀⠀⠀⠀⠀⠀⠀⠀⠀⠀⠀⠀⠀⠀⠀⠀⠀⠀⠀⠀⠀⠀⠀⠀⠀⠀⠀⠀⠀⠀⣀⣤⣾⣿⣿⣿⣿⡇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⠀⠀⠀⠀⠀⠀⠀⠀⠀⠀⠀⠀⠀⠀⠀⠀⠀⠀⠀⠀⠀⠀⠀⠀⠀⠀⠀⠀⠀⠀⠀⠀⠀⠀⠀⠀⠀⠀⠀⠀⠀⠀⠀⠀⠀⠀⠀⠀⠀⠀⠀⠀⠀⠀⠀⠀⠀⠀⠀⠀⠀⠀⠀⠀⠀⠀⠀⠀⠀⠀⠀⠀⠀⠀⠀⠀⠀⠀⠀⠀⠀⢸⠿⠿⠟⠛⠋⠉⣿⣿⡇</a:t>
            </a:r>
            <a:br/>
            <a:r>
              <a:t>⠀⠀⠀⠀⠀⠀⠀⠀⠀⠀⠀⠀⠀⠀⠀⠀⠀⠀⠀⠀⠀⠀⠀⠀⠀⠀⠀⠀⠀⠀⠀⠀⠀⠀⠀⠀⠀⠀⠀⠀⠀⠀⠀⠀⠀⠀⠀⠀⠀⠀⠀⠀⠀⠀⠀⠀⠀⠀⠀⠀⣀⣤⣤⣤⡀⠀⠀⠀⠀⠀⠀⠀⠀⠀⠀⠀⠀⠀⠀⠀⠀⠀⠀⠀⠀⠀⠀⢰⣿⣿⡇</a:t>
            </a:r>
            <a:br/>
            <a:r>
              <a:t>⠀⠀⠀⠀⠀⠀⠀⠀⠀⠀⠀⠀⠀⠀⠀⠀⠀⠀⠀⠀⠀⠀⠀⠀⠀⠀⠀⠀⠀⠀⠀⠀⠀⠀⠀⠀⠀⠀⠀⠀⠀⠀⠀⠀⠀⠀⠀⠀⠀⠀⠀⠀⠀⠀⠀⠀⢀⣤⣶⣿⣿⣿⣿⣿⣿⣦⡀⠀⠀⠀⠀⠀⠀⠀⠀⠀⠀⠀⠀⠀⠀⠀⠀⠀⠀⠀⠀⠸⣿⣿⡇</a:t>
            </a:r>
            <a:br/>
            <a:r>
              <a:t>⠀⠀⠀⠀⠀⠀⠀⠀⠀⠀⠀⠀⠀⠀⠀⠀⠀⠀⠀⠀⠀⠀⠀⠀⠀⠀⠀⠀⠀⠀⠀⠀⠀⠀⠀⠀⠀⠀⠀⠀⠀⠀⠀⠀⠀⠀⠀⠀⠀⠀⠀⠀⢀⣠⣴⣾⣿⣿⣿⣿⣿⡿⣿⣿⣿⣿⣿⣦⣀⠀⠀⠀⠀⠀⠀⠀⠀⠀⠀⠀⠀⠀⠀⠀⠀⠀⠀⠀⢿⣿⡇</a:t>
            </a:r>
            <a:br/>
            <a:r>
              <a:t>⠀⠀⠀⠀⠀⠀⠀⠀⠀⠀⠀⠀⠀⠀⠀⠀⠀⠀⠀⠀⠀⠀⠀⠀⠀⠀⠀⠀⠀⠀⠀⠀⠀⠀⠀⠀⠀⠀⠀⠀⠀⠀⠀⠀⠀⠀⠀⠀⢀⣠⣴⣾⣿⣿⣿⣿⣿⣿⡿⠛⠁⠀⠈⠻⣿⣿⣿⣿⣿⣷⣄⠀⠀⠀⠀⠀⠀⠀⠀⠀⠀⠀⠀⠀⠀⠀⠀⠀⠸⣿⡇</a:t>
            </a:r>
            <a:br/>
            <a:r>
              <a:t>⠀⠀⠀⠀⠀⠀⠀⠀⠀⠀⠀⠀⠀⠀⠀⠀⠀⠀⠀⠀⠀⠀⠀⠀⠀⠀⠀⠀⠀⠀⠀⠀⠀⠀⠀⠀⠀⠀⠀⠀⠀⠀⠀⣀⣠⣤⣶⣿⣿⣿⣿⣿⣿⣿⣿⣿⣿⡁⠀⠀⠀⠀⠀⠀⠈⠻⣿⣿⣿⣿⣿⣷⣆⠀⠀⠀⠀⠀⠀⠀⠀⠀⠀⠀⠀⠀⠀⠀⠀⢿⡇</a:t>
            </a:r>
            <a:br/>
            <a:r>
              <a:t>⠀⠀⠀⠀⠀⠀⠀⠀⠀⠀⠀⠀⠀⠀⠀⠀⠀⠀⠀⠀⠀⠀⠀⠀⠀⠀⠀⠀⠀⠀⠀⠀⠀⠀⠀⠀⢀⣀⣠⣤⣶⣾⣿⣿⣿⣿⣿⣿⣿⣿⣿⣿⠿⢿⣿⣿⣿⡗⠀⠀⠀⠀⠀⠀⠀⠀⠈⠻⣿⣿⣿⣿⣿⣿⣦⡀⠀⠀⠀⠀⠀⠀⠀⠀⠀⠀⠀⠀⠀⠸⡇</a:t>
            </a:r>
            <a:br/>
            <a:r>
              <a:t>⠀⠀⠀⠀⠀⠀⠀⠀⠀⠀⠀⠀⠀⠀⠀⠀⠀⠀⠀⠀⠀⠀⠀⠀⠀⠀⠀⠀⣀⣀⣠⣤⣤⣶⣶⣿⣿⣿⣿⣿⣿⣿⣿⣿⣿⣿⣿⣿⠿⠛⠋⢁⣴⣿⣿⣿⣿⣿⣶⡀⠀⠀⠀⠀⠀⠀⠀⢸⣿⣿⣿⣿⣿⣿⣿⣷⣄⠀⠀⠀⠀⠀⠀⠀⠀⠀⠀⠀⠀⠀⠃</a:t>
            </a:r>
            <a:br/>
            <a:r>
              <a:t>⠀⠀⠀⠀⠀⠀⠀⠀⠀⠀⠀⠀⠀⠀⣀⣀⣀⣀⣠⣤⣤⣤⣶⣶⣶⣿⣿⣿⣿⣿⣿⣿⣿⣿⣿⣿⣿⣿⣿⣿⣿⣿⡿⠿⠛⠋⠁⠀⠀⠀⠀⣼⣿⣿⣿⣿⣿⣿⣿⣧⡀⠀⠀⠀⠀⠀⣴⣿⣿⣿⣿⣿⣿⣿⣿⣿⣿⣷⣄⠀⠀⠀⠀⠀⠀⠀⠀⠀⠀⠀⠀</a:t>
            </a:r>
            <a:br/>
            <a:r>
              <a:t>⣤⣤⣤⣴⣶⣶⣶⣶⣶⣿⣿⣿⣿⣿⣿⣿⣿⣿⣿⣿⣿⣿⣿⣿⣿⣿⣿⣿⣿⡿⠿⠟⠛⠛⠋⠙⣿⣿⣿⣿⡇⠀⠀⠀⠀⠀⠀⠀⠀⠀⢰⣿⣿⣿⣿⣿⣿⣿⣿⣿⣇⠀⠀⠀⠀⣼⣿⣿⣿⣿⣿⣿⣿⣷⡉⢿⣿⣿⣿⣷⡄⠀⠀⠀⠀⠀⠀⠀⠀⠀⠀</a:t>
            </a:r>
            <a:br/>
            <a:r>
              <a:t>⣿⣿⣿⣿⣿⣿⣿⣿⣿⣿⣿⣿⣿⣿⣿⣿⣿⢿⣿⣿⣿⣿⡟⠛⠉⠉⠉⠀⠀⠀⠀⠀⠀⠀⢀⣴⣿⣿⣿⣿⣷⣦⠀⠀⠀⠀⠀⠀⠀⠀⢿⣿⣿⣿⣿⣿⣿⣿⣿⣿⣿⠀⠀⠀⣰⣿⣿⣿⣿⣿⣿⣿⣿⣿⣧⠀⠙⢿⣿⣿⣿⣶⡀⠀⠀⠀⠀⠀⠀⠀⠀</a:t>
            </a:r>
            <a:br/>
            <a:r>
              <a:t>⣿⣿⣿⡟⠋⠉⠉⠉⠉⠉⠉⠉⠁⠀⠀⠀⠀⢘⣿⣿⣿⣿⡃⠀⠀⠀⠀⠀⠀⠀⠀⠀⠀⠀⣾⣿⣿⣿⣿⣿⣿⣿⣧⠀⠀⠀⠀⠀⠀⠀⠸⣿⣿⣿⣿⣿⣿⣿⣿⣿⡇⠀⠀⠀⢿⣿⣿⣿⣿⣿⣿⣿⣿⣿⣿⠀⠀⠈⠻⣿⣿⣿⣿⣦⣄⠀⠀⠀⠀⠀⠀</a:t>
            </a:r>
            <a:br/>
            <a:r>
              <a:t>⣿⣿⣿⣅⡀⠀⠀⠀⠀⠀⠀⠀⠀⠀⠀⢀⣶⣿⣿⣿⣿⣿⣿⣦⠀⠀⠀⠀⠀⠀⠀⠀⠀⣼⣿⣿⣿⣿⣿⣿⣿⣿⣿⡆⠀⠀⠀⠀⠀⠀⠀⢿⣿⣿⣿⣿⣿⣿⣿⣿⠃⠀⠀⠀⠸⣿⣿⣿⣿⣿⣿⣿⣿⣿⡏⠀⠀⠀⠀⣽⣿⣿⣿⣿⣿⣷⣦⣄⣀⠀⠀</a:t>
            </a:r>
            <a:br/>
            <a:r>
              <a:t>⣿⣿⣿⣿⣿⡄⠀⠀⠀⠀⠀⠀⠀⠀⠀⣼⣿⣿⣿⣿⣿⣿⣿⣿⣄⠀⠀⠀⠀⠀⠀⠀⠰⣿⣿⣿⣿⣿⣿⣿⣿⣿⣿⣿⠀⠀⠀⠀⠀⠀⠀⢸⣿⣿⣿⣿⣿⣿⣿⡟⠀⠀⠀⠀⠀⢿⣿⣿⣿⣿⣿⣿⣿⣿⠁⠀⠀⠀⣠⣿⣿⣿⣿⣿⣿⣿⣿⣿⣿⣿⡇</a:t>
            </a:r>
            <a:br/>
            <a:r>
              <a:t>⣿⣿⣿⣿⣿⣷⠀⠀⠀⠀⠀⠀⠀⠀⢸⣿⣿⣿⣿⣿⣿⣿⣿⣿⣿⡄⠀⠀⠀⠀⠀⠀⠀⢿⣿⣿⣿⣿⣿⣿⣿⣿⣿⡇⠀⠀⠀⠀⠀⠀⠀⠀⣿⣿⣿⣿⣿⣿⣿⠇⠀⠀⠀⠀⠀⠸⣿⣿⣿⣿⣿⣿⣿⡟⠀⠀⠀⣾⣿⣿⣿⣿⣿⣿⣷⡀⠀⠈⠉⠛⠃</a:t>
            </a:r>
            <a:br/>
            <a:r>
              <a:t>⣿⣿⣿⣿⣿⣿⣧⠀⠀⠀⠀⠀⠀⠀⣿⣿⣿⣿⣿⣿⣿⣿⣿⣿⣿⡇⠀⠀⠀⠀⠀⠀⠀⠸⣿⣿⣿⣿⣿⣿⣿⣿⣿⠁⠀⠀⠀⠀⠀⠀⠀⠀⢸⣿⣿⣿⣿⣿⣿⠀⠀⠀⠀⠀⠀⠀⢿⣿⣿⣿⣿⣿⣿⠁⠀⠀⣸⣿⣿⣿⣿⣿⣿⣿⣿⣷⠀⠀⠀⢀⡄</a:t>
            </a:r>
            <a:br/>
            <a:r>
              <a:t>⣿⣿⣿⣿⣿⣿⡿⠀⠀⠀⠀⠀⠀⠀⢸⣿⣿⣿⣿⣿⣿⣿⣿⣿⣿⠁⠀⠀⠀⠀⠀⠀⠀⠀⢿⣿⣿⣿⣿⣿⣿⣿⡏⠀⠀⠀⠀⠀⠀⠀⠀⠀⠀⣿⣿⣿⣿⣿⠇⠀⠀⠀⠀⠀⠀⠀⢸⣿⣿⣿⣿⣿⡟⠀⠀⢰⣿⣿⣿⣿⣿⣿⣿⣿⣿⣿⡇⠀⢀⣾⡇</a:t>
            </a:r>
            <a:br/>
            <a:r>
              <a:t>⣿⣿⣿⣿⣿⣿⠃⠀⠀⠀⠀⠀⠀⠀⠀⣿⣿⣿⣿⣿⣿⣿⣿⣿⡏⠀⠀⠀⠀⠀⠀⠀⠀⠀⢸⣿⣿⣿⣿⣿⣿⣿⠃⠀⠀⠀⠀⠀⠀⠀⠀⠀⠀⢹⣿⣿⣿⣿⠀⠀⠀⠀⠀⠀⠀⠀⠀⣿⣿⣿⣿⣿⠃⠀⠀⠀⣿⣿⣿⣿⣿⣿⣿⣿⣿⣿⠇⠀⣼⣿⡇</a:t>
            </a:r>
            <a:br/>
            <a:r>
              <a:t>⣿⣿⣿⣿⣿⡟⠀⠀⠀⠀⠀⠀⠀⠀⠀⢸⣿⣿⣿⣿⣿⣿⣿⣿⠁⠀⠀⠀⠀⠀⠀⠀⠀⠀⠀⣿⣿⣿⣿⣿⣿⡟⠀⠀⠀⠀⠀⠀⠀⠀⠀⠀⠀⠈⣿⣿⡿⠇⠀⠀⠀⠀⠀⠀⠀⠀⠀⢸⣿⣿⣿⡿⠀⠀⠀⠀⢸⣿⣿⣿⣿⣿⣿⣿⣿⡿⠀⢸⣿⣿⡇</a:t>
            </a:r>
            <a:br/>
            <a:r>
              <a:t>⣿⣿⣿⣿⣿⠇⠀⠀⠀⠀⠀⠀⠀⠀⠀⠈⣿⣿⣿⣿⣿⣿⣿⡟⠀⠀⠀⠀⠀⠀⠀⠀⠀⠀⠀⢸⣿⣿⣿⣿⣿⠇⠀⠀⠀⠀⠀⠀⠀⠀⠀⠀⠀⠀⢹⣿⠁⠀⠀⠀⠀⠀⠀⠀⠀⠀⠀⠀⣿⣿⠇⠀⠀⠀⠀⠀⠈⣿⣿⣿⣿⣿⣿⣿⣿⡇⠀⠀⣿⣿⡇</a:t>
            </a:r>
            <a:br/>
            <a:r>
              <a:t>⣿⣿⣿⣿⡟⠀⠀⠀⠀⠀⠀⠀⠀⠀⠀⠀⢹⣿⣿⣿⣿⣿⣿⠃⠀⠀⠀⠀⠀⠀⠀⠀⠀⠀⠀⠀⣿⣿⣿⣿⣿⠀⠀⠀⠀⠀⠀⠀⠀⠀⠀⠀⠀⠀⠈⠋⠀⠀⠀⠀⠀⠀⠀⠀⠀⠀⠀⠀⢸⡿⠀⠀⠀⠀⠀⠀⠀⢹⣿⣿⣿⣿⣿⣿⡿⠀⠀⠀⢸⣿⡇</a:t>
            </a:r>
            <a:br/>
            <a:r>
              <a:t>⣿⣿⣿⣿⡇⠀⠀⠀⠀⠀⠀⠀⠀⠀⠀⠀⠈⣿⣿⣿⣿⣿⡟⠀⠀⠀⠀⠀⠀⠀⠀⠀⠀⠀⠀⠀⢸⣿⣿⣿⡏⠀⠀⠀⠀⠀⠀⠀⠀⠀⠀⠀⠀⠀⠀⠀⠀⠀⠀⠀⠀⠀⠀⠀⠀⠀⠀⠀⠀⠀⠀⠀⠀⠀⠀⠀⠀⠘⣿⣿⣿⣿⣿⣿⡇⠀⠀⠀⠀⣿⡇</a:t>
            </a:r>
            <a:br/>
            <a:r>
              <a:t>⣿⣿⣿⣿⠀⠀⠀⠀⠀⠀⠀⠀⠀⠀⠀⠀⠀⢹⣿⣿⣿⣿⠇⠀⠀⠀⠀⠀⠀⠀⠀⠀⠀⠀⠀⠀⠀⣿⣿⠟⠀⠀⠀⠀⠀⠀⠀⠀⠀⠀⠀⠀⠀⠀⠀⠀⠀⠀⠀⠀⠀⠀⠀⠀⠀⠀⠀⠀⠀⠀⠀⠀⠀⠀⠀⠀⠀⠀⢹⣿⣿⣿⣿⣿⠀⠀⠀⠀⠀⢸⡇</a:t>
            </a:r>
            <a:br/>
            <a:r>
              <a:t>⣿⣿⣿⡇⠀⠀⠀⠀⠀⠀⠀⠀⠀⠀⠀⠀⠀⠈⣿⣿⣿⡿⠀⠀⠀⠀⠀⠀⠀⠀⠀⠀⠀⠀⠀⠀⠀⠸⡟⠀⠀⠀⠀⠀⠀⠀⠀⠀⠀⠀⠀⠀⠀⠀⠀⠀⠀⠀⠀⠀⠀⠀⠀⠀⠀⠀⠀⠀⠀⠀⠀⠀⠀⠀⠀⠀⠀⠀⠘⣿⣿⣿⣿⠇⠀⠀⠀⠀⠀⠀⡇</a:t>
            </a:r>
            <a:br/>
            <a:r>
              <a:t>⣿⣿⣿⠀⠀⠀⠀⠀⠀⠀⠀⠀⠀⠀⠀⠀⠀⠀⢹⣿⣿⡇⠀⠀⠀⠀⠀⠀⠀⠀⠀⠀⠀⠀⠀⠀⠀⠀⠀⠀⠀⠀⠀⠀⠀⠀⠀⠀⠀⠀⠀⠀⠀⠀⠀⠀⠀⠀⠀⠀⠀⠀⠀⠀⠀⠀⠀⠀⠀⠀⠀⠀⠀⠀⠀⠀⠀⠀⠀⢻⣿⡿⠉⠀⠀⠀⠀⠀⠀⠀⠀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⠀⠀⠀⠀⠀⠀⠀⠀⠀⠀⠀⠀⠀⠀⠀⠀⠀⠀⠀⠀⠀⠀⠀⠀⠀⠀⠀⠀⠀⠀⠀⠀⠀⠀⠀⠀⠀⠀⠀⠀⠀⠀⠀⠀⠀⠀⠀⠀⠀⠀⠀⠀⠀⠀⠀⠀⠀⠀⠀⠀⠀⠀⠀⠀⠀⠀⠀⠀⠀⠀⠀⠀⠀⠀⠀⠀⠀⠀⠀⣼⣿⣿⣿⣿⣿⣿⣿⣿⣿⣿⡇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⠀⠀⠀⠀⠀⠀⠀⠀⠀⠀⠀⠀⠀⠀⠀⠀⠀⠀⠀⠀⠀⠀⠀⠀⠀⠀⠀⠀⠀⠀⠀⠀⠀⠀⠀⠀⠀⠀⠀⠀⠀⠀⠀⠀⠀⠀⠀⠀⠀⠀⠀⠀⠀⠀⠀⠀⠀⠀⠀⠀⠀⠀⠀⠀⠀⠀⠀⠀⠀⠀⠀⠀⠀⠀⠀⠀⠀⠀⠀⠀⣽⣿⣿⣿⣿⣿⣿⣿⣿⣿⡇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⠀⠀⠀⠀⠀⠀⠀⠀⠀⠀⠀⠀⠀⠀⠀⠀⠀⠀⠀⠀⠀⠀⠀⠀⠀⠀⠀⠀⠀⠀⠀⠀⠀⠀⠀⠀⠀⠀⠀⠀⠀⠀⠀⠀⠀⠀⠀⠀⠀⠀⠀⠀⠀⠀⠀⠀⠀⠀⠀⠀⠀⠀⠀⠀⠀⠀⠀⠀⠀⠀⠀⠀⠀⠀⠀⠀⠀⠀⠀⣠⣿⣿⣿⣿⣿⣿⣿⣿⣿⣿⡇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⠀⠀⠀⠀⠀⠀⠀⠀⠀⠀⠀⠀⠀⠀⠀⠀⠀⠀⠀⠀⠀⠀⠀⠀⠀⠀⠀⠀⠀⠀⠀⠀⠀⠀⠀⠀⠀⠀⠀⠀⠀⠀⠀⠀⠀⠀⠀⠀⠀⠀⠀⠀⠀⠀⠀⠀⠀⠀⠀⠀⠀⠀⠀⠀⠀⠀⠀⠀⠀⠀⠀⠀⠀⠀⠀⠀⠀⠀⣠⣿⣿⣿⣿⣿⣿⣿⣿⣿⣿⣿⡇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⠀⠀⠀⠀⠀⠀⠀⠀⠀⠀⠀⠀⠀⠀⠀⠀⠀⠀⠀⠀⠀⠀⠀⠀⠀⠀⠀⠀⠀⠀⠀⠀⠀⠀⠀⠀⠀⠀⠀⠀⠀⠀⠀⠀⠀⠀⠀⠀⠀⠀⠀⠀⠀⠀⠀⠀⠀⠀⠀⠀⠀⠀⠀⠀⠀⠀⠀⠀⠀⠀⠀⠀⠀⠀⠀⠀⣀⣾⣿⣿⣿⣿⣿⣿⣿⣿⣿⣿⣿⣿⡇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⠀⠀⠀⠀⠀⠀⠀⠀⠀⠀⠀⠀⠀⠀⠀⠀⠀⠀⠀⠀⠀⠀⠀⠀⠀⠀⠀⠀⠀⠀⠀⠀⠀⠀⠀⠀⠀⠀⠀⠀⠀⠀⠀⠀⠀⠀⠀⠀⠀⠀⠀⠀⠀⠀⠀⠀⠀⠀⠀⠀⠀⠀⠀⠀⠀⠀⠀⠀⠀⠀⠀⠀⢀⣠⣶⣿⣿⣿⣿⣿⣿⣿⣿⣿⣿⣿⣿⣿⣿⣿⡇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⠀⠀⠀⠀⠀⠀⠀⠀⠀⠀⠀⠀⠀⠀⠀⠀⠀⠀⠀⠀⠀⠀⠀⠀⠀⠀⠀⠀⠀⠀⠀⠀⠀⠀⠀⠀⠀⠀⠀⠀⠀⠀⠀⠀⠀⠀⠀⠀⠀⠀⠀⠀⠀⠀⠀⠀⠀⠀⠀⠀⠀⠀⠀⠀⠀⠀⠀⠀⠀⠀⠀⣴⣿⣿⣿⣿⣿⣿⣿⣿⣿⣿⣿⣿⣿⣿⣿⣿⣿⣿⡇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⠀⠀⠀⠀⠀⠀⠀⠀⠀⠀⠀⠀⠀⠀⠀⠀⠀⠀⠀⠀⠀⠀⠀⠀⠀⠀⠀⠀⠀⠀⠀⠀⠀⠀⠀⠀⠀⠀⠀⠀⠀⠀⠀⠀⠀⠀⠀⠀⠀⠀⠀⠀⠀⠀⠀⠀⠀⠀⠀⠀⠀⠀⠀⠀⠀⠀⠀⠀⠀⠀⠼⠿⠟⠛⠋⣿⣿⣿⣿⣿⣿⣿⣿⣿⣿⣿⣿⣿⣿⣿⡇</a:t>
            </a:r>
            <a:br/>
            <a:r>
              <a:t>⠀⠀⠀⠀⠀⠀⠀⠀⠀⠀⠀⠀⠀⠀⠀⠀⠀⠀⠀⠀⠀⠀⠀⠀⠀⠀⠀⠀⠀⠀⠀⠀⠀⠀⠀⠀⠀⠀⠀⠀⠀⠀⠀⠀⠀⠀⠀⢀⣠⣤⣤⡀⠀⠀⠀⠀⠀⠀⠀⠀⠀⠀⠀⠀⠀⠀⠀⠀⠀⠀⠀⠀⠀⠀⢀⣿⣿⣿⣿⣿⣿⣿⣿⡿⢿⡿⠿⠿⣿⣿⡇</a:t>
            </a:r>
            <a:br/>
            <a:r>
              <a:t>⠀⠀⠀⠀⠀⠀⠀⠀⠀⠀⠀⠀⠀⠀⠀⠀⠀⠀⠀⠀⠀⠀⠀⠀⠀⠀⠀⠀⠀⠀⠀⠀⠀⠀⠀⠀⠀⠀⠀⠀⠀⠀⠀⢀⣠⣴⣾⣿⣿⣿⣿⣿⣦⣀⠀⠀⠀⠀⠀⠀⠀⠀⠀⠀⠀⠀⠀⠀⠀⠀⠀⠀⠀⠀⠸⣿⣿⣿⣿⣿⣿⣿⣿⡇⠀⠀⠀⠀⢸⣿⡇</a:t>
            </a:r>
            <a:br/>
            <a:r>
              <a:t>⠀⠀⠀⠀⠀⠀⠀⠀⠀⠀⠀⠀⠀⠀⠀⠀⠀⠀⠀⠀⠀⠀⠀⠀⠀⠀⠀⠀⠀⠀⠀⠀⠀⠀⠀⠀⠀⠀⠀⠀⣀⣤⣶⣿⣿⣿⣿⣿⠿⢿⣿⣿⣿⣿⣧⣄⠀⠀⠀⠀⠀⠀⠀⠀⠀⠀⠀⠀⠀⠀⠀⠀⠀⠀⠀⢿⣿⣿⣿⣿⣿⣿⣿⠀⠀⠀⠀⠀⡸⠋⡇</a:t>
            </a:r>
            <a:br/>
            <a:r>
              <a:t>⠀⠀⠀⠀⠀⠀⠀⠀⠀⠀⠀⠀⠀⠀⠀⠀⠀⠀⠀⠀⠀⠀⠀⠀⠀⠀⠀⠀⠀⠀⠀⠀⠀⠀⠀⢀⣠⣴⣶⣿⣿⣿⣿⣿⣿⠟⠋⠀⠀⠀⠙⢿⣿⣿⣿⣿⣷⣄⠀⠀⠀⠀⠀⠀⠀⠀⠀⠀⠀⠀⠀⠀⠀⠀⠀⠸⣿⣿⣿⣿⣿⣿⡿⠀⠀⠀⠀⠀⠁⠀⡇</a:t>
            </a:r>
            <a:br/>
            <a:r>
              <a:t>⠀⠀⠀⠀⠀⠀⠀⠀⠀⠀⠀⠀⠀⠀⠀⠀⠀⠀⠀⠀⠀⠀⠀⠀⠀⠀⠀⠀⠀⠀⣀⣤⣤⣶⣿⣿⣿⣿⣿⣿⣿⣿⣿⣿⣷⠀⠀⠀⠀⠀⠀⠀⠙⠿⣿⣿⣿⣿⣿⣦⡀⠀⠀⠀⠀⠀⠀⠀⠀⠀⠀⠀⠀⠀⠀⠀⢹⣿⣿⣿⣿⣿⡇⠀⠀⠀⠀⠀⠀⠀⠃</a:t>
            </a:r>
            <a:br/>
            <a:r>
              <a:t>⠀⠀⠀⠀⠀⠀⠀⠀⠀⠀⠀⠀⠀⠀⠀⠀⠀⠀⠀⠀⠀⠀⢀⣀⣠⣤⣴⣶⣿⣿⣿⣿⣿⣿⣿⣿⣿⣿⠿⠟⢉⣿⣿⣿⣿⣄⡀⠀⠀⠀⠀⠀⠀⠀⢨⣿⣿⣿⣿⣿⣿⣦⡀⠀⠀⠀⠀⠀⠀⠀⠀⠀⠀⠀⠀⠀⠈⡿⠻⣿⣿⣿⠇⠀⠀⠀⠀⠀⠀⠀⠀</a:t>
            </a:r>
            <a:br/>
            <a:r>
              <a:t>⠀⠀⠀⠀⠀⠀⠀⠀⠀⠀⠀⢀⣀⣀⣠⣤⣤⣤⣶⣶⣿⣿⣿⣿⣿⣿⣿⣿⣿⣿⣿⣿⣿⡿⠿⠛⠉⠁⠀⢠⣿⣿⣿⣿⣿⣿⣷⠀⠀⠀⠀⠀⠀⢀⣼⣿⣿⣿⣿⣿⣿⣿⣿⣦⡀⠀⠀⠀⠀⠀⠀⠀⠀⠀⠀⠀⠀⠀⠀⡟⠀⠁⠀⠀⠀⠀⠀⠀⠀⣠⡆</a:t>
            </a:r>
            <a:br/>
            <a:r>
              <a:t>⣤⣤⣤⣶⣶⣶⣶⣾⣿⣿⣿⣿⣿⣿⣿⣿⣿⣿⣿⣿⣿⡿⠿⠿⠟⣿⣿⣿⣿⡟⠉⠁⠀⠀⠀⠀⠀⠀⢀⣾⣿⣿⣿⣿⣿⣿⣿⣇⠀⠀⠀⠀⢠⣿⣿⣿⣿⣿⣿⣷⠙⢿⣿⣿⣿⣦⠀⠀⠀⠀⠀⠀⠀⠀⠀⠀⠀⠀⠀⠀⠀⠀⠀⠀⠀⠀⠀⢠⣾⣿⡇</a:t>
            </a:r>
            <a:br/>
            <a:r>
              <a:t>⣿⣿⣿⣿⣿⣿⣿⣿⣿⣿⣿⣿⡿⠿⠛⠛⠋⠉⠉⠀⠀⠀⠀⠀⣀⣽⣿⣿⣿⣦⡀⠀⠀⠀⠀⠀⠀⠀⢸⣿⣿⣿⣿⣿⣿⣿⣿⣿⠄⠀⠀⠀⣾⣿⣿⣿⣿⣿⣿⣿⣧⠀⠙⢿⣿⣿⣷⣄⠀⠀⠀⠀⠀⠀⠀⠀⠀⠀⠀⠀⠀⠀⠀⠀⠀⢀⣴⣿⣿⣿⡇</a:t>
            </a:r>
            <a:br/>
            <a:r>
              <a:t>⠛⠋⠉⠉⠉⠉⠉⠀⢸⣿⣿⣿⡟⠀⠀⠀⠀⠀⠀⠀⠀⠀⠀⢰⣿⣿⣿⣿⣿⣿⣿⡄⠀⠀⠀⠀⠀⠀⠸⣿⣿⣿⣿⣿⣿⣿⣿⡿⠀⠀⠀⢸⣿⣿⣿⣿⣿⣿⣿⣿⣿⠆⠀⠀⠻⣿⣿⣿⣷⣦⡀⠀⠀⠀⠀⠀⠀⠀⠀⠀⠀⠀⠀⠀⢠⣾⣿⣿⣿⣿⡇</a:t>
            </a:r>
            <a:br/>
            <a:r>
              <a:t>⠀⠀⠀⠀⠀⠀⢀⣶⣿⣿⣿⣿⣿⣦⠀⠀⠀⠀⠀⠀⠀⠀⢀⣿⣿⣿⣿⣿⣿⣿⣿⣧⠀⠀⠀⠀⠀⠀⠀⢻⣿⣿⣿⣿⣿⣿⣿⠃⠀⠀⠀⠀⣿⣿⣿⣿⣿⣿⣿⣿⡟⠀⠀⠀⠀⢸⣿⣿⣿⣿⣿⣶⣤⣀⡀⠀⠀⠀⠀⠀⠀⠀⠀⢠⣿⣿⣿⣿⣿⣿⡇</a:t>
            </a:r>
            <a:br/>
            <a:r>
              <a:t>⠀⠀⠀⠀⠀⠀⣼⣿⣿⣿⣿⣿⣿⣿⣆⠀⠀⠀⠀⠀⠀⠀⢸⣿⣿⣿⣿⣿⣿⣿⣿⣿⡇⠀⠀⠀⠀⠀⠀⠸⣿⣿⣿⣿⣿⣿⣿⠀⠀⠀⠀⠀⢸⣿⣿⣿⣿⣿⣿⣿⠇⠀⠀⠀⢀⣼⣿⣿⣿⣿⠿⠿⣿⣿⣿⣿⣷⣶⣶⣶⣶⣶⣿⣿⣿⣿⣿⣿⣿⣿⡇</a:t>
            </a:r>
            <a:br/>
            <a:r>
              <a:t>⠀⠀⠀⠀⠀⣸⣿⣿⣿⣿⣿⣿⣿⣿⣿⡄⠀⠀⠀⠀⠀⠀⠘⣿⣿⣿⣿⣿⣿⣿⣿⣿⠀⠀⠀⠀⠀⠀⠀⠀⢿⣿⣿⣿⣿⣿⡇⠀⠀⠀⠀⠀⠈⣿⣿⣿⣿⣿⣿⣿⠀⠀⠀⢠⣿⣿⣿⣿⣿⣿⣧⠀⠀⠀⠉⠉⢻⣿⣿⣿⣿⣿⣿⣿⣿⣿⣿⣿⣿⣿⡇</a:t>
            </a:r>
            <a:br/>
            <a:r>
              <a:t>⠀⠀⠀⠀⠀⢿⣿⣿⣿⣿⣿⣿⣿⣿⣿⠇⠀⠀⠀⠀⠀⠀⠀⢿⣿⣿⣿⣿⣿⣿⣿⡇⠀⠀⠀⠀⠀⠀⠀⠀⠸⣿⣿⣿⣿⣿⠁⠀⠀⠀⠀⠀⠀⢹⣿⣿⣿⣿⣿⠇⠀⠀⢀⣿⣿⣿⣿⣿⣿⣿⣿⡆⠀⠀⠀⣠⣾⣿⣿⣿⣷⡄⠀⠸⣿⣿⣿⣿⣿⣿⡇</a:t>
            </a:r>
            <a:br/>
            <a:r>
              <a:t>⠀⠀⠀⠀⠀⠸⣿⣿⣿⣿⣿⣿⣿⣿⣿⠀⠀⠀⠀⠀⠀⠀⠀⠘⣿⣿⣿⣿⣿⣿⣿⠁⠀⠀⠀⠀⠀⠀⠀⠀⠀⢿⣿⣿⣿⡟⠀⠀⠀⠀⠀⠀⠀⠈⣿⣿⣿⣿⣿⠀⠀⠀⢸⣿⣿⣿⣿⣿⣿⣿⣿⣿⠀⠀⢠⣿⣿⣿⣿⣿⣿⣿⡄⠀⠀⣿⣿⣿⣿⣿⡇</a:t>
            </a:r>
            <a:br/>
            <a:r>
              <a:t>⠀⠀⠀⠀⠀⠀⢿⣿⣿⣿⣿⣿⣿⣿⡏⠀⠀⠀⠀⠀⠀⠀⠀⠀⢿⣿⣿⣿⣿⣿⡏⠀⠀⠀⠀⠀⠀⠀⠀⠀⠀⢸⣿⣿⣿⠁⠀⠀⠀⠀⠀⠀⠀⠀⢹⣿⣿⣿⡇⠀⠀⠀⠈⣿⣿⣿⣿⣿⣿⣿⣿⡇⠀⢠⣿⣿⣿⣿⣿⣿⣿⣿⣿⡀⣸⣿⣿⣿⣿⣿⡇</a:t>
            </a:r>
            <a:br/>
            <a:r>
              <a:t>⠀⠀⠀⠀⠀⠀⠸⣿⣿⣿⣿⣿⣿⣿⠁⠀⠀⠀⠀⠀⠀⠀⠀⠀⠸⣿⣿⣿⣿⣿⠁⠀⠀⠀⠀⠀⠀⠀⠀⠀⠀⠀⢿⣿⠋⠀⠀⠀⠀⠀⠀⠀⠀⠀⠘⣿⣿⣿⠁⠀⠀⠀⠀⢻⣿⣿⣿⣿⣿⣿⣿⠀⠀⠈⣿⣿⣿⣿⣿⣿⣿⣿⣿⢇⣿⣿⣿⣿⣿⣿⡇</a:t>
            </a:r>
            <a:br/>
            <a:r>
              <a:t>⠀⠀⠀⠀⠀⠀⠀⢿⣿⣿⣿⣿⣿⡇⠀⠀⠀⠀⠀⠀⠀⠀⠀⠀⠀⢿⣿⣿⣿⡿⠀⠀⠀⠀⠀⠀⠀⠀⠀⠀⠀⠀⠘⠏⠀⠀⠀⠀⠀⠀⠀⠀⠀⠀⠀⢻⡿⠀⠀⠀⠀⠀⠀⠘⣿⣿⣿⣿⣿⣿⡟⠀⠀⠀⢹⣿⣿⣿⣿⣿⣿⣿⣿⢸⣿⣿⣿⣿⣿⣿⡇</a:t>
            </a:r>
            <a:br/>
            <a:r>
              <a:t>⠀⠀⠀⠀⠀⠀⠀⠸⣿⣿⣿⣿⣿⠁⠀⠀⠀⠀⠀⠀⠀⠀⠀⠀⠀⠸⣿⣿⣿⠇⠀⠀⠀⠀⠀⠀⠀⠀⠀⠀⠀⠀⠀⠀⠀⠀⠀⠀⠀⠀⠀⠀⠀⠀⠀⠈⠁⠀⠀⠀⠀⠀⠀⠀⢿⣿⣿⣿⣿⣿⠁⠀⠀⠀⠘⣿⣿⣿⣿⣿⣿⣿⡇⣾⣿⣿⣿⣿⣿⣿⡇</a:t>
            </a:r>
            <a:br/>
            <a:r>
              <a:t>⠀⠀⠀⠀⠀⠀⠀⠀⢿⣿⣿⣿⡏⠀⠀⠀⠀⠀⠀⠀⠀⠀⠀⠀⠀⠀⢿⣿⡿⠀⠀⠀⠀⠀⠀⠀⠀⠀⠀⠀⠀⠀⠀⠀⠀⠀⠀⠀⠀⠀⠀⠀⠀⠀⠀⠀⠀⠀⠀⠀⠀⠀⠀⠀⠸⣿⣿⣿⣿⡟⠀⠀⠀⠀⠀⢻⣿⣿⣿⣿⣿⡿⢀⣿⣿⣿⣿⣿⣿⣿⡇</a:t>
            </a:r>
            <a:br/>
            <a:r>
              <a:t>⠀⠀⠀⠀⠀⠀⠀⠀⠸⣿⣿⣿⠃⠀⠀⠀⠀⠀⠀⠀⠀⠀⠀⠀⠀⠀⠸⡟⠀⠀⠀⠀⠀⠀⠀⠀⠀⠀⠀⠀⠀⠀⠀⠀⠀⠀⠀⠀⠀⠀⠀⠀⠀⠀⠀⠀⠀⠀⠀⠀⠀⠀⠀⠀⠀⢿⣿⣿⣿⠇⠀⠀⠀⠀⠀⠸⣿⣿⣿⣿⣿⡇⣸⣿⣿⣿⣿⣿⣿⣿⡇</a:t>
            </a:r>
            <a:br/>
            <a:r>
              <a:t>⠀⠀⠀⠀⠀⠀⠀⠀⠀⢿⣿⣿⠀⠀⠀⠀⠀⠀⠀⠀⠀⠀⠀⠀⠀⠀⠀⠀⠀⠀⠀⠀⠀⠀⠀⠀⠀⠀⠀⠀⠀⠀⠀⠀⠀⠀⠀⠀⠀⠀⠀⠀⠀⠀⠀⠀⠀⠀⠀⠀⠀⠀⠀⠀⠀⢸⣿⣿⠛⠀⠀⠀⠀⠀⠀⠀⢿⣿⣿⣿⡿⣰⣿⣿⣿⣿⣿⣿⣿⣿⡇</a:t>
            </a:r>
            <a:br/>
            <a:r>
              <a:t>⠀⠀⠀⠀⠀⠀⠀⠀⠀⠘⠟⠁⠀⠀⠀⠀⠀⠀⠀⠀⠀⠀⠀⠀⠀⠀⠀⠀⠀⠀⠀⠀⠀⠀⠀⠀⠀⠀⠀⠀⠀⠀⠀⠀⠀⠀⠀⠀⠀⠀⠀⠀⠀⠀⠀⠀⠀⠀⠀⠀⠀⠀⠀⠀⠀⠀⢿⠇⠀⠀⠀⠀⠀⠀⠀⠀⠸⣿⣿⣿⢣⣿⣿⣿⣿⣿⣿⣿⣿⣿⡇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⠀⠀⠀⠀⠀⠀⠀⠀⠀⠀⠀⠀⠀⠀⠀⠀⠀⠀⠀⠀⠀⠀⠀⠀⠀⠀⠀⠀⠀⠀⠀⠀⠀⠀⠀⠀⠀⠀⠀⠀⠀⠀⠀⠀⠀⠀⠀⠀⠀⠀⠀⠀⠀⠀⠀⠀⠀⠀⠀⠀⠀⠀⠀⠀⠀⠀⠀⠀⠀⠀⠀⠀⠀⢀⣼⣿⣿⣿⣿⣧⣴⣿⣿⣿⣿⣿⣿⣿⣿⣿⡇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⠀⠀⠀⠀⠀⠀⠀⠀⠀⠀⠀⠀⠀⠀⠀⠀⠀⠀⠀⠀⠀⠀⠀⠀⠀⠀⠀⠀⠀⠀⠀⠀⠀⠀⠀⠀⠀⠀⠀⠀⠀⠀⠀⠀⠀⠀⠀⠀⠀⠀⠀⠀⠀⠀⠀⠀⠀⠀⠀⠀⠀⠀⠀⠀⠀⠀⠀⠀⠀⠀⠀⠀⠀⠘⢿⣿⣿⣿⣿⣿⣿⣿⣿⣿⣿⣿⣿⣿⣿⣿⡇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⠀⠀⠀⠀⠀⠀⠀⠀⠀⠀⠀⠀⠀⠀⠀⠀⠀⠀⠀⠀⠀⠀⠀⠀⠀⠀⠀⠀⠀⠀⠀⠀⠀⠀⠀⠀⠀⠀⠀⠀⠀⠀⠀⠀⠀⠀⠀⠀⠀⠀⠀⠀⠀⠀⠀⠀⠀⠀⠀⠀⠀⠀⠀⠀⠀⠀⠀⠀⠀⠀⠀⢀⣴⣿⣿⣿⣿⣿⣿⣿⣿⣿⣿⣿⣿⣿⣿⣿⣿⣿⡇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⠀⠀⠀⠀⠀⠀⠀⠀⠀⠀⠀⠀⠀⠀⠀⠀⠀⠀⠀⠀⠀⠀⠀⠀⠀⠀⠀⠀⠀⠀⠀⠀⠀⠀⠀⠀⠀⠀⠀⠀⠀⠀⠀⠀⠀⠀⠀⠀⠀⠀⠀⠀⠀⠀⠀⠀⠀⠀⠀⠀⠀⠀⠀⠀⠀⠀⠀⠀⠀⢀⣠⣾⣿⣿⣿⣿⣿⣿⣿⣿⣿⣿⣿⣿⣿⣿⣿⣿⣿⣿⡇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⠀⠀⠀⠀⠀⠀⠀⠀⠀⠀⠀⠀⠀⠀⠀⠀⠀⠀⠀⠀⠀⠀⠀⠀⠀⠀⠀⠀⠀⠀⠀⠀⠀⠀⠀⠀⠀⠀⠀⠀⠀⠀⠀⠀⠀⠀⠀⠀⠀⠀⠀⠀⠀⠀⠀⠀⠀⠀⠀⠀⠀⠀⠀⠀⠀⠀⠀⣠⣾⣿⣿⣿⣿⣿⣿⣿⣿⣿⣿⣿⣿⣿⣿⣿⣿⣿⣿⣿⣿⣿⡇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⠀⠀⠀⠀⠀⠀⠀⠀⠀⠀⠀⠀⠀⠀⠀⠀⠀⠀⠀⠀⠀⠀⠀⠀⠀⠀⠀⠀⠀⠀⠀⠀⠀⠀⠀⠀⠀⠀⠀⠀⠀⠀⠀⠀⠀⠀⠀⠀⠀⠀⠀⠀⠀⠀⠀⠀⠀⠀⠀⠀⠀⠀⠀⠀⠀⢀⣾⣿⣿⠿⣿⣿⣿⣿⣿⣿⣿⣿⣿⣿⣿⣿⣿⣿⣿⣿⣿⣿⣿⣿⡇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⠀⠀⠀⠀⠀⠀⠀⠀⠀⠀⠀⠀⠀⠀⠀⠀⠀⠀⠀⠀⠀⠀⠀⠀⠀⠀⠀⠀⠀⠀⠀⠀⠀⠀⠀⠀⠀⠀⠀⠀⠀⠀⠀⠀⠀⠀⠀⠀⠀⠀⠀⠀⠀⠀⠀⠀⠀⠀⠀⠀⠀⠀⠀⠀⠀⠈⠁⠀⠀⢸⣿⣿⣿⣿⣿⣿⣿⡏⠻⣿⣿⣿⣿⣿⣿⣿⣿⣿⣿⣿⡇</a:t>
            </a:r>
            <a:br/>
            <a:r>
              <a:t>⠀⠀⠀⠀⠀⠀⠀⠀⠀⠀⠀⠀⠀⠀⠀⠀⠀⠀⠀⠀⠀⠀⠀⠀⠀⠀⠀⠀⠀⠀⠀⠀⠀⠀⠀⠀⠀⠀⠀⠀⣀⣤⣶⣿⣿⣿⣄⡀⠀⠀⠀⠀⠀⠀⠀⠀⠀⠀⠀⠀⠀⠀⠀⠀⠀⠀⠀⠀⠀⣾⣿⣿⣿⣿⣿⣿⣿⡇⠀⠈⠉⠉⢸⣿⣿⣿⣿⣿⣿⣿⡇</a:t>
            </a:r>
            <a:br/>
            <a:r>
              <a:t>⠀⠀⠀⠀⠀⠀⠀⠀⠀⠀⠀⠀⠀⠀⠀⠀⠀⠀⠀⠀⠀⠀⠀⠀⠀⠀⠀⠀⠀⠀⠀⠀⠀⠀⠀⠀⢀⣤⣶⣿⣿⣿⣿⣿⣿⣿⣿⣿⣦⡀⠀⠀⠀⠀⠀⠀⠀⠀⠀⠀⠀⠀⠀⠀⠀⠀⠀⠀⠀⢸⣿⣿⣿⣿⣿⣿⣿⡇⠀⠀⠀⠀⢀⡟⣿⣿⣿⣿⣿⣿⡇</a:t>
            </a:r>
            <a:br/>
            <a:r>
              <a:t>⠀⠀⠀⠀⠀⠀⠀⠀⠀⠀⠀⠀⠀⠀⠀⠀⠀⠀⠀⠀⠀⠀⠀⠀⠀⠀⠀⠀⠀⠀⠀⠀⣀⣤⣶⣿⣿⣿⣿⣿⡿⠟⠉⠀⠙⢿⣿⣿⣿⣿⣶⣄⠀⠀⠀⠀⠀⠀⠀⠀⠀⠀⠀⠀⠀⠀⠀⠀⠀⠀⣿⣿⣿⣿⣿⣿⣿⠁⠀⠀⠀⠀⠌⠀⢸⠹⡟⠁⠉⠛⠇</a:t>
            </a:r>
            <a:br/>
            <a:r>
              <a:t>⠀⠀⠀⠀⠀⠀⠀⠀⠀⠀⠀⠀⠀⠀⠀⠀⠀⠀⠀⠀⠀⠀⠀⠀⠀⠀⢀⣀⣤⣴⣶⣿⣿⣿⣿⣿⣿⣿⣿⣏⠀⠀⠀⠀⠀⠀⠙⢿⣿⣿⣿⣿⣷⣄⠀⠀⠀⠀⠀⠀⠀⠀⠀⠀⠀⠀⠀⠀⠀⠀⠹⣿⣿⣿⣿⣿⣿⠀⠀⠀⠀⠀⠀⠀⠈⠀⠃⠀⠀⠀⠀</a:t>
            </a:r>
            <a:br/>
            <a:r>
              <a:t>⠀⠀⠀⠀⠀⠀⠀⠀⠀⠀⠀⠀⠀⠀⠀⠀⠀⠀⠀⠀⣀⣀⣤⣴⣶⣾⣿⣿⣿⣿⣿⣿⣿⣿⠿⠛⣿⣿⣿⣟⡀⠀⠀⠀⠀⠀⠀⠀⠈⣻⣿⣿⣿⣿⣷⣦⡀⠀⠀⠀⠀⠀⠀⠀⠀⠀⠀⠀⠀⠀⠀⢿⢸⣿⣿⣿⡇⠀⠀⠀⠀⠀⠀⠀⠀⠀⣠⣤⣶⣾⡇</a:t>
            </a:r>
            <a:br/>
            <a:r>
              <a:t>⠀⠀⠀⠀⠀⠀⠀⠀⠀⢀⣀⣀⣀⣤⣤⣴⣶⣾⣿⣿⣿⣿⣿⣿⣿⣿⣿⣿⣿⡿⠿⠛⠉⠀⢠⣾⣿⣿⣿⣿⣿⡆⠀⠀⠀⠀⠀⠀⢀⣿⣿⣿⣿⣿⣿⣿⣿⣦⡀⠀⠀⠀⠀⠀⠀⠀⠀⠀⠀⠀⠀⠈⠈⡿⡇⠉⠀⠀⠀⠀⠀⠀⠀⢀⣴⣿⣿⣿⣿⣿⡇</a:t>
            </a:r>
            <a:br/>
            <a:r>
              <a:t>⣤⣴⣶⣶⣶⣶⣾⣿⣿⣿⣿⣿⣿⣿⣿⣿⣿⣿⣿⠿⢿⣿⣿⣿⡿⠛⠋⠉⠀⠀⠀⠀⠀⠀⣾⣿⣿⣿⣿⣿⣿⣿⡄⠀⠀⠀⠀⣰⣿⣿⣿⣿⣿⣿⡙⠿⣿⣿⣿⣄⠀⠀⠀⠀⠀⠀⠀⠀⠀⠀⠀⠀⠀⠁⠀⠀⠀⠀⠀⠀⠀⢀⣴⣿⣿⣿⣿⣿⣿⣿⡇</a:t>
            </a:r>
            <a:br/>
            <a:r>
              <a:t>⣿⣿⣿⣿⣿⣿⣿⣿⡿⠿⠿⠛⠛⠋⠉⠉⠀⠀⠀⠀⣨⣿⣿⣿⣧⡀⠀⠀⠀⠀⠀⠀⠀⢸⣿⣿⣿⣿⣿⣿⣿⣿⣷⠀⠀⠀⢠⣿⣿⣿⣿⣿⣿⣿⣧⠀⠈⢿⣿⣿⣷⣄⠀⠀⠀⠀⠀⠀⠀⠀⠀⠀⠀⠀⠀⠀⠀⠀⠀⠀⣰⣿⣿⣿⣿⣿⣿⣿⣿⣿⡇</a:t>
            </a:r>
            <a:br/>
            <a:r>
              <a:t>⠉⠉⠉⠉⠸⣿⣿⣿⡟⠀⠀⠀⠀⠀⠀⠀⠀⠀⠀⣼⣿⣿⣿⣿⣿⣿⡆⠀⠀⠀⠀⠀⠀⠘⣿⣿⣿⣿⣿⣿⣿⣿⡇⠀⠀⠀⢺⣿⣿⣿⣿⣿⣿⣿⣿⡇⠀⠀⠹⣿⣿⣿⣷⣄⡀⠀⠀⠀⠀⠀⠀⠀⠀⠀⠀⠀⠀⠀⢀⣾⣿⣿⣿⣿⣿⣿⣿⣿⣿⣿⡇</a:t>
            </a:r>
            <a:br/>
            <a:r>
              <a:t>⠀⠀⠀⣴⣿⣿⣿⣿⣿⣦⠀⠀⠀⠀⠀⠀⠀⠀⢰⣿⣿⣿⣿⣿⣿⣿⣿⡄⠀⠀⠀⠀⠀⠀⢻⣿⣿⣿⣿⣿⣿⣿⠁⠀⠀⠀⠸⣿⣿⣿⣿⣿⣿⣿⣿⠁⠀⠀⠀⢈⣿⣿⣿⣿⣿⣶⣤⣀⠀⠀⠀⠀⠀⠀⠀⠀⠀⠀⣾⣿⣿⣿⣿⣿⣿⣿⣿⣿⣿⣿⡇</a:t>
            </a:r>
            <a:br/>
            <a:r>
              <a:t>⠀⠀⣸⣿⣿⣿⣿⣿⣿⣿⣇⠀⠀⠀⠀⠀⠀⠀⣿⣿⣿⣿⣿⣿⣿⣿⣿⡇⠀⠀⠀⠀⠀⠀⠸⣿⣿⣿⣿⣿⣿⡏⠀⠀⠀⠀⠀⢿⣿⣿⣿⣿⣿⣿⡇⠀⠀⠀⢀⣼⣿⣿⣿⣿⠿⠿⢿⣿⣿⣿⣿⣶⣶⣶⣶⣾⣿⣿⣿⣿⣿⣿⣿⣿⣿⣿⣿⣿⣿⣿⡇</a:t>
            </a:r>
            <a:br/>
            <a:r>
              <a:t>⠀⢠⣿⣿⣿⣿⣿⣿⣿⣿⣿⡄⠀⠀⠀⠀⠀⠀⢹⣿⣿⣿⣿⣿⣿⣿⣿⠃⠀⠀⠀⠀⠀⠀⠀⢻⣿⣿⣿⣿⣿⠁⠀⠀⠀⠀⠀⠸⣿⣿⣿⣿⣿⣿⠀⠀⠀⢀⣾⣿⣿⣿⣿⣿⣧⠀⠀⠀⠈⠉⢻⣿⣿⣿⣿⣿⣿⣿⣿⣿⣿⣿⣿⣿⣿⣿⣿⣿⣿⣿⡇</a:t>
            </a:r>
            <a:br/>
            <a:r>
              <a:t>⠀⢸⣿⣿⣿⣿⣿⣿⣿⣿⣿⠃⠀⠀⠀⠀⠀⠀⠈⣿⣿⣿⣿⣿⣿⣿⡿⠀⠀⠀⠀⠀⠀⠀⠀⠸⣿⣿⣿⣿⡟⠀⠀⠀⠀⠀⠀⠀⣿⣿⣿⣿⣿⡏⠀⠀⠀⣼⣿⣿⣿⣿⣿⣿⣿⣆⠀⠀⠀⣠⣾⣿⣿⣿⣶⡄⠀⠐⢿⣿⣿⣿⣿⣿⣿⣿⣿⣿⣿⣿⡇</a:t>
            </a:r>
            <a:br/>
            <a:r>
              <a:t>⠀⠀⣿⣿⣿⣿⣿⣿⣿⣿⡟⠀⠀⠀⠀⠀⠀⠀⠀⢹⣿⣿⣿⣿⣿⣿⠇⠀⠀⠀⠀⠀⠀⠀⠀⠀⢿⣿⣿⣿⠇⠀⠀⠀⠀⠀⠀⠀⢸⣿⣿⣿⣿⠃⠀⠀⠘⣿⣿⣿⣿⣿⣿⣿⣿⡿⠀⠀⢰⣿⣿⣿⣿⣿⣿⣷⠀⠀⠀⣾⣿⣿⣿⣿⣿⣿⣿⣿⣿⣿⡇</a:t>
            </a:r>
            <a:br/>
            <a:r>
              <a:t>⠀⠀⢸⣿⣿⣿⣿⣿⣿⣿⠃⠀⠀⠀⠀⠀⠀⠀⠀⠈⣿⣿⣿⣿⣿⣿⠀⠀⠀⠀⠀⠀⠀⠀⠀⠀⠸⣿⣿⣿⠀⠀⠀⠀⠀⠀⠀⠀⠀⣿⣿⣿⡟⠀⠀⠀⠀⢻⣿⣿⣿⣿⣿⣿⣿⠇⠀⢠⣿⣿⣿⣿⣿⣿⣿⣿⣧⠀⢠⣿⣿⣿⣿⣿⣿⣿⣿⣿⣿⣿⡇</a:t>
            </a:r>
            <a:br/>
            <a:r>
              <a:t>⠀⠀⠀⣿⣿⣿⣿⣿⣿⡿⠀⠀⠀⠀⠀⠀⠀⠀⠀⠀⢹⣿⣿⣿⣿⡇⠀⠀⠀⠀⠀⠀⠀⠀⠀⠀⠀⢿⡿⠁⠀⠀⠀⠀⠀⠀⠀⠀⠀⢸⣿⡿⠃⠀⠀⠀⠀⠘⣿⣿⣿⣿⣿⣿⣿⠀⠀⠀⣿⣿⣿⣿⣿⣿⣿⣿⡿⠀⣼⣿⣿⣿⣿⣿⣿⣿⣿⣿⣿⣿⡇</a:t>
            </a:r>
            <a:br/>
            <a:r>
              <a:t>⠀⠀⠀⢸⣿⣿⣿⣿⣿⠇⠀⠀⠀⠀⠀⠀⠀⠀⠀⠀⠈⣿⣿⣿⣿⠀⠀⠀⠀⠀⠀⠀⠀⠀⠀⠀⠀⠘⠁⠀⠀⠀⠀⠀⠀⠀⠀⠀⠀⠀⣿⠁⠀⠀⠀⠀⠀⠀⢿⣿⣿⣿⣿⣿⡇⠀⠀⠀⢸⣿⣿⣿⣿⣿⣿⣿⠇⠀⣿⣿⣿⣿⣿⣿⣿⣿⣿⣿⣿⣿⡇</a:t>
            </a:r>
            <a:br/>
            <a:r>
              <a:t>⠀⠀⠀⠀⣿⣿⣿⣿⣿⠀⠀⠀⠀⠀⠀⠀⠀⠀⠀⠀⠀⢹⣿⣿⡇⠀⠀⠀⠀⠀⠀⠀⠀⠀⠀⠀⠀⠀⠀⠀⠀⠀⠀⠀⠀⠀⠀⠀⠀⠀⠀⠀⠀⠀⠀⠀⠀⠀⠸⣿⣿⣿⣿⣿⠀⠀⠀⠀⠀⣿⣿⣿⣿⣿⣿⡟⠀⢸⣿⣿⣿⣿⣿⣿⣿⣿⣿⣿⣿⣿⡇</a:t>
            </a:r>
            <a:br/>
            <a:r>
              <a:t>⠀⠀⠀⠀⢸⣿⣿⣿⡇⠀⠀⠀⠀⠀⠀⠀⠀⠀⠀⠀⠀⠘⣿⡟⠁⠀⠀⠀⠀⠀⠀⠀⠀⠀⠀⠀⠀⠀⠀⠀⠀⠀⠀⠀⠀⠀⠀⠀⠀⠀⠀⠀⠀⠀⠀⠀⠀⠀⠀⢿⣿⣿⣿⡇⠀⠀⠀⠀⠀⢹⣿⣿⣿⣿⣿⠇⠀⣸⣿⣿⣿⣿⣿⣿⣿⣿⣿⣿⣿⣿⡇</a:t>
            </a:r>
            <a:br/>
            <a:r>
              <a:t>⠀⠀⠀⠀⠀⣿⣿⣿⠁⠀⠀⠀⠀⠀⠀⠀⠀⠀⠀⠀⠀⠀⠙⠀⠀⠀⠀⠀⠀⠀⠀⠀⠀⠀⠀⠀⠀⠀⠀⠀⠀⠀⠀⠀⠀⠀⠀⠀⠀⠀⠀⠀⠀⠀⠀⠀⠀⠀⠀⢸⣿⣿⣿⠀⠀⠀⠀⠀⠀⠈⣿⣿⣿⣿⡟⠀⢀⣿⣿⣿⣿⣿⣿⣿⣿⣿⣿⣿⣿⣿⡇</a:t>
            </a:r>
            <a:br/>
            <a:r>
              <a:t>⠀⠀⠀⠀⠀⢸⣿⠇⠀⠀⠀⠀⠀⠀⠀⠀⠀⠀⠀⠀⠀⠀⠀⠀⠀⠀⠀⠀⠀⠀⠀⠀⠀⠀⠀⠀⠀⠀⠀⠀⠀⠀⠀⠀⠀⠀⠀⠀⠀⠀⠀⠀⠀⠀⠀⠀⠀⠀⠀⠀⣿⡿⠁⠀⠀⠀⠀⠀⠀⠀⢻⣿⣿⣿⠃⠀⣾⣿⣿⣿⣿⣿⣿⣿⣿⣿⣿⣿⣿⣿⡇</a:t>
            </a:r>
            <a:br/>
            <a:r>
              <a:t>⠀⠀⠀⠀⠀⠀⠁⠀⠀⠀⠀⠀⠀⠀⠀⠀⠀⠀⠀⠀⠀⠀⠀⠀⠀⠀⠀⠀⠀⠀⠀⠀⠀⠀⠀⠀⠀⠀⠀⠀⠀⠀⠀⠀⠀⠀⠀⠀⠀⠀⠀⠀⠀⠀⠀⠀⠀⠀⠀⠀⠸⠃⠀⠀⠀⠀⠀⠀⠀⠀⠘⣿⣿⠛⠀⢸⣿⣿⣿⣿⣿⣿⣿⣿⣿⣿⣿⣿⣿⣿⡇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⠀⠀⠀⠀⠀⠀⠀⠀⠀⠀⠀⠀⠀⠀⠀⠀⠀⠀⠀⠀⠀⠀⠀⠀⠀⠀⠀⠀⠀⠀⠀⠀⠀⠀⠀⠀⠀⠀⠀⠀⠀⠀⠀⠀⠀⠀⠀⠀⠀⠀⠀⠀⠀⠀⠀⠀⠀⠀⠀⠀⠀⠀⠀⠀⠀⠀⠀⠀⠀⠀⠀⠀⢀⣤⣾⣿⣿⣿⣿⣿⣿⣿⣿⣿⣿⣿⣿⣿⣿⣿⡇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⠀⠀⠀⠀⠀⠀⠀⠀⠀⠀⠀⠀⠀⠀⠀⠀⠀⠀⠀⠀⠀⠀⠀⠀⠀⠀⠀⠀⠀⠀⠀⠀⠀⠀⠀⠀⠀⠀⠀⠀⠀⠀⠀⠀⠀⠀⠀⠀⠀⠀⠀⠀⠀⠀⠀⠀⠀⠀⠀⠀⠀⠀⠀⠀⣠⣶⣿⣿⣿⡆⢀⣴⣿⣿⣿⣿⣿⣿⣿⣿⣿⣿⣿⣿⣿⣿⣿⣿⣿⣿⡇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⠀⠀⠀⠀⠀⠀⠀⠀⠀⠀⠀⠀⠀⠀⠀⠀⠀⠀⠀⠀⠀⠀⠀⠀⠀⠀⠀⠀⠀⠀⠀⠀⠀⠀⠀⠀⠀⠀⠀⠀⠀⠀⠀⠀⠀⠀⠀⠀⠀⠀⠀⠀⠀⠀⠀⠀⠀⠀⠀⠀⠀⠀⠀⣼⣿⣿⣿⣿⣿⣿⣿⣿⣿⣿⣿⣿⣿⣿⣿⣿⣿⣿⣿⣿⣿⣿⣿⣿⣿⣿⡇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⠀⠀⠀⠀⠀⠀⠀⠀⠀⠀⠀⠀⠀⠀⠀⠀⠀⠀⠀⠀⠀⠀⠀⠀⠀⠀⠀⠀⠀⠀⠀⠀⠀⠀⠀⠀⠀⠀⠀⠀⠀⠀⠀⠀⠀⠀⠀⠀⠀⠀⠀⠀⠀⠀⠀⠀⠀⠀⠀⠀⠀⠀⠈⣿⣿⣿⣿⣿⣿⣿⣿⣿⣿⣿⣿⣿⣿⣿⣿⣿⣿⣿⣿⣿⣿⣿⣿⣿⣿⣿⡇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⠀⠀⠀⠀⠀⠀⠀⠀⠀⠀⠀⠀⠀⠀⠀⠀⠀⠀⠀⠀⠀⠀⠀⠀⠀⠀⠀⠀⠀⠀⠀⠀⠀⠀⠀⠀⠀⠀⠀⠀⠀⠀⠀⠀⠀⠀⠀⠀⠀⠀⠀⠀⠀⠀⠀⠀⠀⠀⠀⠀⠀⠀⠘⠿⣿⣿⣿⣿⣿⣿⣿⣿⣿⣿⣿⣿⣿⣿⣿⣿⣿⣿⣿⣿⣿⣿⣿⣿⣿⣿⡇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⠀⠀⠀⠀⠀⠀⠀⠀⠀⠀⠀⠀⠀⠀⠀⠀⠀⠀⠀⠀⠀⠀⠀⠀⠀⠀⠀⠀⠀⠀⠀⠀⠀⠀⠀⠀⠀⠀⠀⠀⠀⠀⠀⠀⠀⠀⠀⠀⠀⠀⠀⠀⠀⠀⠀⠀⠀⠀⠀⠀⠀⠀⠀⠀⣠⣿⣿⣿⣿⣿⣿⣿⣿⣿⣿⣿⣿⣿⣿⣿⣿⣿⣿⣿⣿⣿⣿⣿⣿⣿⡇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⠀⠀⠀⠀⠀⠀⠀⠀⠀⠀⠀⠀⠀⠀⠀⠀⠀⠀⠀⠀⠀⠀⠀⠀⠀⠀⠀⠀⠀⠀⠀⠀⠀⠀⠀⠀⠀⠀⠀⠀⠀⠀⠀⠀⠀⠀⠀⠀⠀⠀⠀⠀⠀⠀⠀⠀⠀⠀⠀⠀⠀⠀⢀⣾⣿⣿⣿⣿⣿⣿⣿⣿⣿⣿⣿⣿⣿⣿⣿⣿⣿⣿⣿⣿⣿⣿⣿⣿⣿⣿⡇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⠀⠀⠀⠀⠀⠀⠀⠀⠀⠀⠀⠀⠀⠀⠀⠀⠀⠀⠀⠀⠀⠀⠀⠀⠀⠀⠀⠀⠀⠀⠀⠀⠀⠀⠀⠀⠀⠀⠀⠀⠀⠀⠀⠀⠀⠀⠀⠀⠀⠀⠀⠀⠀⠀⠀⠀⠀⠀⠀⠀⠀⣠⣾⣿⣿⣿⣿⣿⣿⣿⣿⣿⣿⣿⣿⣿⣿⣿⣿⣿⣿⣿⣿⣿⣿⣿⣿⣿⣿⣿⡇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⠀⠀⠀⠀⠀⠀⠀⠀⠀⠀⠀⠀⠀⠀⠀⠀⠀⠀⠀⠀⠀⠀⠀⠀⠀⠀⠀⠀⠀⠀⠀⠀⠀⠀⠀⠀⠀⠀⠀⠀⠀⠀⠀⠀⠀⠀⠀⠀⠀⠀⠀⠀⠀⠀⠀⠀⠀⠀⢀⣴⣿⣿⣿⣿⣿⣿⣿⣿⣿⣿⣿⣿⣿⣿⣿⣿⣿⣿⣿⣿⣿⣿⣿⣿⣿⣿⣿⣿⣿⣿⡇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⠀⠀⠀⠀⠀⠀⠀⠀⠀⠀⠀⠀⠀⠀⠀⠀⠀⠀⠀⠀⠀⠀⠀⠀⠀⠀⠀⠀⠀⠀⠀⠀⠀⠀⠀⠀⠀⠀⠀⠀⠀⠀⠀⠀⠀⠀⠀⠀⠀⠀⠀⠀⠀⠀⠀⠀⠀⠠⠾⠿⢿⣿⣿⣿⣿⣿⣿⣿⠙⢿⣿⣿⣿⣿⣿⣿⣿⣿⣿⣿⣿⣿⣿⣿⣿⣿⣿⣿⣿⣿⡇</a:t>
            </a:r>
            <a:br/>
            <a:r>
              <a:t>⠀⠀⠀⠀⠀⠀⠀⠀⠀⠀⠀⠀⠀⠀⠀⠀⠀⠀⠀⠀⠀⠀⠀⠀⠀⠀⠀⠀⠀⠀⠀⠀⠀⠀⣀⣀⣀⠀⠀⠀⠀⠀⠀⠀⠀⠀⠀⠀⠀⠀⠀⠀⠀⠀⠀⠀⠀⠀⠀⠀⣸⣿⣿⣿⣿⣿⣿⣿⠀⠉⠈⠻⢿⣿⣿⣿⣿⣿⣿⣿⣿⣿⣿⣿⣿⣿⣿⣿⣿⣿⡇</a:t>
            </a:r>
            <a:br/>
            <a:r>
              <a:t>⠀⠀⠀⠀⠀⠀⠀⠀⠀⠀⠀⠀⠀⠀⠀⠀⠀⠀⠀⠀⠀⠀⠀⠀⠀⠀⠀⠀⠀⠀⣀⣤⣶⣿⣿⣿⣿⣶⣄⠀⠀⠀⠀⠀⠀⠀⠀⠀⠀⠀⠀⠀⠀⠀⠀⠀⠀⠀⠀⠀⢿⣿⣿⣿⣿⣿⣿⣿⠀⠀⠀⠀⠀⣿⣿⣿⣿⣿⣿⣿⣿⣿⣿⣿⣿⣿⣿⣿⣿⣿⠇</a:t>
            </a:r>
            <a:br/>
            <a:r>
              <a:t>⠀⠀⠀⠀⠀⠀⠀⠀⠀⠀⠀⠀⠀⠀⠀⠀⠀⠀⠀⠀⠀⠀⠀⠀⠀⠀⣀⣤⣶⣿⣿⣿⣿⡿⠛⢿⣿⣿⣿⣷⣄⡀⠀⠀⠀⠀⠀⠀⠀⠀⠀⠀⠀⠀⠀⠀⠀⠀⠀⠀⢸⣿⣿⣿⣿⣿⣿⡟⠀⠀⠀⠀⠀⠏⢹⢿⡿⠙⠿⣿⣿⣿⣿⣿⣿⣿⣿⣿⣿⣿⡆</a:t>
            </a:r>
            <a:br/>
            <a:r>
              <a:t>⠀⠀⠀⠀⠀⠀⠀⠀⠀⠀⠀⠀⠀⠀⠀⠀⠀⠀⠀⠀⠀⢀⣠⣤⣶⣿⣿⣿⣿⣿⡿⠛⠁⠀⠀⠀⠙⢿⣿⣿⣿⣿⣦⡀⠀⠀⠀⠀⠀⠀⠀⠀⠀⠀⠀⠀⠀⠀⠀⠀⠸⣿⣿⣿⣿⣿⣿⠃⠀⠀⠀⠀⠀⠀⢸⠈⠃⠀⠀⠀⠙⢻⣿⣿⣿⣿⣿⣿⣿⣿⡇</a:t>
            </a:r>
            <a:br/>
            <a:r>
              <a:t>⠀⠀⠀⠀⠀⠀⠀⠀⠀⠀⠀⠀⠀⠀⠀⢀⣀⣤⣴⣶⣿⣿⣿⣿⣿⣿⣿⣿⣿⣿⣿⠀⠀⠀⠀⠀⠀⠀⠈⠻⣿⣿⣿⣿⣷⣄⠀⠀⠀⠀⠀⠀⠀⠀⠀⠀⠀⠀⠀⠀⠀⢻⡿⣿⣿⣿⡟⠀⠀⠀⠀⠀⠀⠀⠀⠀⢀⣀⣤⣴⣾⣿⣿⣿⣿⣿⣿⣿⣿⣿⡇</a:t>
            </a:r>
            <a:br/>
            <a:r>
              <a:t>⠀⠀⠀⠀⠀⠀⢀⣀⣀⣠⣤⣴⣶⣾⣿⣿⣿⣿⣿⣿⣿⣿⣿⠿⠛⠉⢠⣴⣿⣿⣿⣷⡄⠀⠀⠀⠀⠀⠀⠀⣾⣿⣿⣿⣿⣿⣷⣄⠀⠀⠀⠀⠀⠀⠀⠀⠀⠀⠀⠀⠀⠈⠃⣿⣿⠟⠁⠀⠀⠀⠀⠀⠀⢀⣴⣾⣿⣿⣿⣿⣿⣿⣿⣿⣿⣿⣿⣿⣿⣿⡇</a:t>
            </a:r>
            <a:br/>
            <a:r>
              <a:t>⣶⣶⣶⣾⣿⣿⣿⣿⣿⣿⣿⣿⣿⣿⣿⣿⣿⠿⠟⠛⠉⠁⠀⠀⠀⠀⣾⣿⣿⣿⣿⣿⣿⡀⠀⠀⠀⠀⢰⣾⣿⣿⣿⣿⡟⠻⣿⣿⣷⣄⠀⠀⠀⠀⠀⠀⠀⠀⠀⠀⠀⠀⠀⠉⠀⠀⠀⠀⠀⠀⠀⢀⣴⣿⣿⣿⣿⣿⣿⣿⣿⣿⣿⣿⣿⣿⣿⣿⣿⣿⡇</a:t>
            </a:r>
            <a:br/>
            <a:r>
              <a:t>⣿⣿⣿⠿⠿⠿⠛⠛⠋⠉⠉⠀⠀⣹⣿⣿⣿⡀⠀⠀⠀⠀⠀⠀⠀⣼⣿⣿⣿⣿⣿⣿⣿⣧⠀⠀⠀⢀⣿⣿⣿⣿⣿⣿⣿⡀⠈⢻⣿⣿⣷⣄⠀⠀⠀⠀⠀⠀⠀⠀⠀⠀⠀⠀⠀⠀⠀⠀⠀⠀⣠⣾⣿⣿⣿⣿⣿⣿⣿⣿⣿⣿⣿⣿⣿⣿⣿⣿⣿⣿⡇</a:t>
            </a:r>
            <a:br/>
            <a:r>
              <a:t>⣿⡿⠀⠀⠀⠀⠀⠀⠀⠀⠀⢀⣾⣿⣿⣿⣿⣿⡆⠀⠀⠀⠀⠀⠀⢹⣿⣿⣿⣿⣿⣿⣿⡏⠀⠀⠀⢼⣿⣿⣿⣿⣿⣿⣿⡇⠀⠀⠙⢿⣿⣿⣷⣄⠀⠀⠀⠀⠀⠀⠀⠀⠀⠀⠀⠀⠀⠀⠀⣴⣿⣿⣿⣿⣿⣿⣿⣿⣿⣿⣿⣿⣿⣿⣿⣿⣿⣿⣿⣿⡇</a:t>
            </a:r>
            <a:br/>
            <a:r>
              <a:t>⣿⣿⣦⠀⠀⠀⠀⠀⠀⠀⠀⣼⣿⣿⣿⣿⣿⣿⣿⡄⠀⠀⠀⠀⠀⠈⣿⣿⣿⣿⣿⣿⣿⠃⠀⠀⠀⠸⣿⣿⣿⣿⣿⣿⣿⠇⠀⠀⠀⠈⣿⣿⣿⣿⣿⣦⣄⣀⠀⠀⠀⠀⠀⠀⠀⠀⠀⠀⣸⣿⣿⣿⣿⣿⣿⣿⣿⣿⣿⣿⣿⣿⣿⣿⣿⣿⣿⣿⣿⣿⡇</a:t>
            </a:r>
            <a:br/>
            <a:r>
              <a:t>⣿⣿⣿⣧⠀⠀⠀⠀⠀⠀⠰⣿⣿⣿⣿⣿⣿⣿⣿⡇⠀⠀⠀⠀⠀⠀⢹⣿⣿⣿⣿⣿⡟⠀⠀⠀⠀⠀⢿⣿⣿⣿⣿⣿⡿⠀⠀⠀⠀⣠⣿⣿⣿⣿⠿⠿⠿⣿⣿⣿⣷⣶⣶⣶⣾⣿⣿⣿⣿⣿⣿⣿⣿⣿⣿⣿⣿⣿⣿⣿⣿⣿⣿⣿⣿⣿⣿⣿⣿⣿⡇</a:t>
            </a:r>
            <a:br/>
            <a:r>
              <a:t>⣿⣿⣿⣿⡇⠀⠀⠀⠀⠀⠀⢿⣿⣿⣿⣿⣿⣿⣿⠃⠀⠀⠀⠀⠀⠀⠈⣿⣿⣿⣿⣿⠇⠀⠀⠀⠀⠀⠸⣿⣿⣿⣿⣿⡇⠀⠀⠀⣼⣿⣿⣿⣿⣿⣇⠀⠀⠀⠀⠉⢿⣿⣿⡿⠿⠿⠿⠿⢿⣿⣿⣿⣿⣿⣿⣿⣿⣿⣿⣿⣿⣿⣿⣿⣿⣿⣿⣿⣿⣿⡇</a:t>
            </a:r>
            <a:br/>
            <a:r>
              <a:t>⣿⣿⣿⣿⠃⠀⠀⠀⠀⠀⠀⠸⣿⣿⣿⣿⣿⣿⡟⠀⠀⠀⠀⠀⠀⠀⠀⢹⣿⣿⣿⡿⠀⠀⠀⠀⠀⠀⠀⣿⣿⣿⣿⣿⠀⠀⠀⢰⣿⣿⣿⣿⣿⣿⣿⡄⠀⠀⠀⣴⣿⣿⣿⣿⣦⠀⠀⠀⠻⢿⣿⣿⣿⣿⣿⣿⣿⣿⣿⣿⣿⣿⣿⣿⣿⣿⣿⣿⣿⣿⡇</a:t>
            </a:r>
            <a:br/>
            <a:r>
              <a:t>⣿⣿⣿⡿⠀⠀⠀⠀⠀⠀⠀⠀⢿⣿⣿⣿⣿⣿⠃⠀⠀⠀⠀⠀⠀⠀⠀⠈⣿⣿⣿⡇⠀⠀⠀⠀⠀⠀⠀⢸⣿⣿⣿⡇⠀⠀⠀⢸⣿⣿⣿⣿⣿⣿⣿⡇⠀⠀⣸⣿⣿⣿⣿⣿⣿⡄⠀⠀⠀⣸⣿⣿⣿⣿⣿⣿⣿⣿⣿⣿⣿⣿⣿⣿⣿⣿⣿⣿⣿⣿⡇</a:t>
            </a:r>
            <a:br/>
            <a:r>
              <a:t>⣿⣿⣿⠇⠀⠀⠀⠀⠀⠀⠀⠀⠸⣿⣿⣿⣿⡿⠀⠀⠀⠀⠀⠀⠀⠀⠀⠀⢹⣿⣿⠀⠀⠀⠀⠀⠀⠀⠀⠀⣿⣿⣿⠁⠀⠀⠀⠀⣿⣿⣿⣿⣿⣿⣿⠀⠀⠠⣿⣿⣿⣿⣿⣿⣿⣿⠀⠀⠀⣿⣿⣿⣿⣿⣿⣿⣿⣿⣿⣿⣿⣿⣿⣿⣿⣿⣿⣿⣿⣿⡇</a:t>
            </a:r>
            <a:br/>
            <a:r>
              <a:t>⣿⣿⣿⠀⠀⠀⠀⠀⠀⠀⠀⠀⠀⢿⣿⣿⣿⡇⠀⠀⠀⠀⠀⠀⠀⠀⠀⠀⠈⡿⠉⠀⠀⠀⠀⠀⠀⠀⠀⠀⢸⣿⠟⠀⠀⠀⠀⠀⢹⣿⣿⣿⣿⣿⡇⠀⠀⠀⢿⣿⣿⣿⣿⣿⣿⡏⠀⠀⢰⣿⣿⣿⣿⣿⣿⣿⣿⣿⣿⣿⣿⣿⣿⣿⣿⣿⣿⣿⣿⣿⡇</a:t>
            </a:r>
            <a:br/>
            <a:r>
              <a:t>⣿⣿⡇⠀⠀⠀⠀⠀⠀⠀⠀⠀⠀⠸⣿⣿⡿⠀⠀⠀⠀⠀⠀⠀⠀⠀⠀⠀⠀⠀⠀⠀⠀⠀⠀⠀⠀⠀⠀⠀⠀⠋⠀⠀⠀⠀⠀⠀⠈⣿⣿⣿⣿⣿⠁⠀⠀⠀⠸⣿⣿⣿⣿⣿⣿⠁⠀⠀⢸⣿⣿⣿⣿⣿⣿⣿⣿⣿⣿⣿⣿⣿⣿⣿⣿⣿⣿⣿⣿⣿⡇</a:t>
            </a:r>
            <a:br/>
            <a:r>
              <a:t>⣿⣿⠀⠀⠀⠀⠀⠀⠀⠀⠀⠀⠀⠀⢿⣿⠇⠀⠀⠀⠀⠀⠀⠀⠀⠀⠀⠀⠀⠀⠀⠀⠀⠀⠀⠀⠀⠀⠀⠀⠀⠀⠀⠀⠀⠀⠀⠀⠀⢹⣿⣿⣿⡏⠀⠀⠀⠀⠀⣿⣿⣿⣿⣿⡟⠀⠀⠀⣿⣿⣿⣿⣿⣿⣿⣿⣿⣿⣿⣿⣿⣿⣿⣿⣿⣿⣿⣿⣿⣿⡇</a:t>
            </a:r>
            <a:br/>
            <a:r>
              <a:t>⣿⡇⠀⠀⠀⠀⠀⠀⠀⠀⠀⠀⠀⠀⠘⠏⠀⠀⠀⠀⠀⠀⠀⠀⠀⠀⠀⠀⠀⠀⠀⠀⠀⠀⠀⠀⠀⠀⠀⠀⠀⠀⠀⠀⠀⠀⠀⠀⠀⠘⣿⣿⣿⠁⠀⠀⠀⠀⠀⢸⣿⣿⣿⣿⠁⠀⠀⢠⣿⣿⣿⣿⣿⣿⣿⣿⣿⣿⣿⣿⣿⣿⣿⣿⣿⣿⣿⣿⣿⣿⡇</a:t>
            </a:r>
            <a:br/>
            <a:r>
              <a:t>⣿⠁⠀⠀⠀⠀⠀⠀⠀⠀⠀⠀⠀⠀⠀⠀⠀⠀⠀⠀⠀⠀⠀⠀⠀⠀⠀⠀⠀⠀⠀⠀⠀⠀⠀⠀⠀⠀⠀⠀⠀⠀⠀⠀⠀⠀⠀⠀⠀⠀⢻⣿⡟⠀⠀⠀⠀⠀⠀⠀⣿⣿⣿⡟⠀⠀⠀⣼⣿⣿⣿⣿⣿⣿⣿⣿⣿⣿⣿⣿⣿⣿⣿⣿⣿⣿⣿⣿⣿⣿⡇</a:t>
            </a:r>
            <a:br/>
            <a:r>
              <a:t>⠁⠀⠀⠀⠀⠀⠀⠀⠀⠀⠀⠀⠀⠀⠀⠀⠀⠀⠀⠀⠀⠀⠀⠀⠀⠀⠀⠀⠀⠀⠀⠀⠀⠀⠀⠀⠀⠀⠀⠀⠀⠀⠀⠀⠀⠀⠀⠀⠀⠀⠘⠏⠀⠀⠀⠀⠀⠀⠀⠀⢹⣿⣿⠃⠀⠀⢰⣿⣿⣿⣿⣿⣿⣿⣿⣿⣿⣿⣿⣿⣿⣿⣿⣿⣿⣿⣿⣿⣿⣿⡇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⠀⠀⠀⠀⠀⠀⠀⠀⠀⠀⠀⠀⠀⠀⠀⠀⠀⠀⠀⠀⠀⠀⠀⠀⠀⠀⠀⠀⠀⠀⠀⠀⠀⠀⠀⠀⠀⠀⠀⠀⠀⠀⠀⠀⠀⠀⠀⠀⠀⠀⠀⠀⠀⠀⠀⠀⠀⠀⠀⠀⠈⣿⠋⠀⠀⠀⣼⣿⣿⣿⣿⣿⣿⣿⣿⣿⣿⣿⣿⣿⣿⣿⣿⣿⣿⣿⣿⣿⣿⣿⡇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⠀⠀⠀⠀⠀⠀⠀⠀⠀⠀⠀⠀⠀⠀⠀⠀⠀⠀⠀⠀⠀⠀⠀⠀⠀⠀⠀⠀⠀⠀⠀⠀⠀⠀⠀⠀⠀⠀⠀⠀⠀⠀⠀⠀⠀⠀⠀⠀⠀⠀⠀⠀⠀⠀⠀⠀⠀⠀⠀⠀⠀⠀⠀⠀⠀⠀⠀⠀⠀⠀⣠⣤⣶⣾⣿⣿⣿⣿⣿⣿⣿⣿⣿⣿⣿⣿⣿⣿⣶⣤⡀</a:t>
            </a:r>
            <a:br/>
            <a:r>
              <a:t>⠀⠀⠀⠀⠀⠀⠀⠀⠀⠀⠀⠀⠀⠀⠀⠀⠀⠀⠀⠀⠀⠀⠀⠀⠀⠀⠀⠀⠀⠀⠀⠀⠀⠀⠀⠀⠀⠀⠀⠀⠀⠀⠀⠀⠀⠀⠀⠀⠀⠀⠀⠀⠀⠀⠀⠀⠀⠀⠀⠀⠀⣀⣤⣤⣄⠀⠀⢀⣴⣾⣿⣿⣿⣿⣿⣿⣿⣿⣿⣿⣿⣿⣿⣿⣿⣿⣿⣿⣿⣿⡇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⠀⠀⠀⠀⠀⠀⠀⠀⠀⠀⠀⠀⠀⠀⠀⠀⠀⠀⠀⠀⠀⠀⠀⠀⠀⠀⠀⠀⠀⠀⠀⠀⠀⠀⠀⠀⠀⠀⠀⠀⠀⠀⠀⠀⠀⠀⠀⠀⠀⠀⠀⠀⠀⠀⠀⠀⠀⠀⠀⢠⣾⣿⣿⣿⣿⡄⣠⣿⣿⣿⣿⣿⣿⣿⣿⣿⣿⣿⣿⣿⣿⣿⣿⣿⣿⣿⣿⣿⣿⣿⡇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⠀⠀⠀⠀⠀⠀⠀⠀⠀⠀⠀⠀⠀⠀⠀⠀⠀⠀⠀⠀⠀⠀⠀⠀⠀⠀⠀⠀⠀⠀⠀⠀⠀⠀⠀⠀⠀⠀⠀⠀⠀⠀⠀⠀⠀⠀⠀⠀⠀⠀⠀⠀⠀⠀⠀⠀⠀⠀⢰⣿⣿⣿⣿⣿⣿⣿⣿⣿⣿⣿⣿⣿⣿⣿⣿⣿⣿⣿⣿⣿⣿⣿⣿⣿⣿⣿⣿⣿⣿⣿⡇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⠀⠀⠀⠀⠀⠀⠀⠀⠀⠀⠀⠀⠀⠀⠀⠀⠀⠀⠀⠀⠀⠀⠀⠀⠀⠀⠀⠀⠀⠀⠀⠀⠀⠀⠀⠀⠀⠀⠀⠀⠀⠀⠀⠀⠀⠀⠀⠀⠀⠀⠀⠀⠀⠀⠀⠀⠀⠀⢺⣿⣿⣿⣿⣿⣿⣿⣿⣿⣿⣿⣿⣿⣿⣿⣿⣿⣿⣿⣿⣿⣿⣿⣿⣿⣿⣿⣿⣿⣿⣿⡇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⠀⠀⠀⠀⠀⠀⠀⠀⠀⠀⠀⠀⠀⠀⠀⠀⠀⠀⠀⠀⠀⠀⠀⠀⠀⠀⠀⠀⠀⠀⠀⠀⠀⠀⠀⠀⠀⠀⠀⠀⠀⠀⠀⠀⠀⠀⠀⠀⠀⠀⠀⠀⠀⠀⠀⠀⠀⠀⠈⠙⠛⣿⣿⣿⣿⣿⣿⣿⣿⣿⣿⣿⣿⣿⣿⣿⣿⣿⣿⣿⣿⣿⣿⣿⣿⣿⣿⣿⣿⣿⡇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⠀⠀⠀⠀⠀⠀⠀⠀⠀⠀⠀⠀⠀⠀⠀⠀⠀⠀⠀⠀⠀⠀⠀⠀⠀⠀⠀⠀⠀⠀⠀⠀⠀⠀⠀⠀⠀⠀⠀⠀⠀⠀⠀⠀⠀⠀⠀⠀⠀⠀⠀⠀⠀⠀⠀⠀⠀⠀⠀⣠⣾⣿⣿⣿⣿⣿⣿⣿⣿⣿⣿⣿⣿⣿⣿⣿⣿⣿⣿⣿⣿⣿⣿⣿⣿⣿⣿⣿⣿⣿⡇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⠀⠀⠀⠀⠀⠀⠀⠀⠀⠀⠀⠀⠀⠀⠀⠀⠀⠀⠀⠀⠀⠀⠀⠀⠀⠀⠀⠀⠀⠀⠀⠀⠀⠀⠀⠀⠀⠀⠀⠀⠀⠀⠀⠀⠀⠀⠀⠀⠀⠀⠀⠀⠀⠀⠀⠀⠀⠀⣰⣿⣿⣿⣿⣿⣿⣿⣿⣿⣿⣿⣿⣿⣿⣿⣿⣿⣿⣿⣿⣿⣿⣿⣿⣿⣿⣿⣿⣿⣿⣿⡇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⠀⠀⠀⠀⠀⠀⠀⠀⠀⠀⠀⠀⠀⠀⠀⠀⠀⠀⠀⠀⠀⠀⠀⠀⠀⠀⠀⠀⠀⠀⠀⠀⠀⠀⠀⠀⠀⠀⠀⠀⠀⠀⠀⠀⠀⠀⠀⠀⠀⠀⠀⠀⠀⠀⠀⠀⣠⣶⣿⣿⣿⣿⣿⣏⢿⣿⣿⣿⣿⣿⣿⣿⣿⣿⣿⣿⣿⣿⣿⣿⣿⣿⣿⣿⣿⣿⣿⣿⣿⣿⡇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⠀⠀⠀⠀⠀⠀⠀⠀⠀⠀⠀⠀⠀⠀⠀⠀⠀⠀⠀⠀⠀⠀⠀⠀⠀⠀⠀⠀⠀⠀⠀⠀⠀⠀⠀⠀⠀⠀⠀⠀⠀⠀⠀⠀⠀⠀⠀⠀⠀⠀⠀⠀⠀⠀⢀⣾⣿⣿⣿⣿⣿⣿⣿⣿⠀⢿⣿⣿⣿⣿⣿⣿⣿⣿⣿⣿⣿⣿⣿⣿⣿⣿⣿⣿⣿⣿⣿⣿⣿⣿⡇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⠀⠀⠀⠀⠀⠀⠀⠀⠀⠀⠀⠀⠀⠀⠀⠀⠀⠀⠀⠀⠀⠀⠀⠀⠀⠀⠀⠀⠀⠀⠀⠀⠀⠀⠀⠀⠀⠀⠀⠀⠀⠀⠀⠀⠀⠀⠀⠀⠀⠀⠀⠀⠀⠀⠁⠀⢰⣿⣿⣿⣿⣿⣿⣿⠀⠘⠙⠻⣿⣿⣿⣿⣿⣿⣿⣿⣿⣿⣿⣿⣿⣿⣿⣿⣿⣿⣿⣿⣿⢻⡇</a:t>
            </a:r>
            <a:br/>
            <a:r>
              <a:t>⠀⠀⠀⠀⠀⠀⠀⠀⠀⠀⠀⠀⠀⠀⠀⠀⠀⠀⠀⠀⠀⠀⠀⠀⠀⠀⠀⢀⣠⣴⣾⣿⣿⣦⡀⠀⠀⠀⠀⠀⠀⠀⠀⠀⠀⠀⠀⠀⠀⠀⠀⠀⠀⠀⠀⠀⣾⣿⣿⣿⣿⣿⣿⣿⠀⠀⠀⠀⠈⣿⣿⣿⣿⣿⣿⣿⣿⣿⣿⣿⣿⣿⣿⣿⣿⣿⡟⡿⠉⠈⠃</a:t>
            </a:r>
            <a:br/>
            <a:r>
              <a:t>⠀⠀⠀⠀⠀⠀⠀⠀⠀⠀⠀⠀⠀⠀⠀⠀⠀⠀⠀⠀⠀⠀⠀⠀⣀⣴⣾⣿⣿⣿⡿⢿⣿⣿⣿⣶⣀⠀⠀⠀⠀⠀⠀⠀⠀⠀⠀⠀⠀⠀⠀⠀⠀⠀⠀⠀⢹⣿⣿⣿⣿⣿⣿⡿⠀⠀⠀⠀⠀⡟⢿⢿⡟⠻⣿⣿⣿⣿⣿⣿⣿⣿⣿⣿⣿⣇⡀⠀⠀⠀⠀</a:t>
            </a:r>
            <a:br/>
            <a:r>
              <a:t>⠀⠀⠀⠀⠀⠀⠀⠀⠀⠀⠀⠀⠀⠀⠀⠀⠀⠀⠀⣀⣠⣴⣾⣿⣿⣿⣿⡿⠋⠁⠀⠀⠙⢿⣿⣿⣿⣷⣄⡀⠀⠀⠀⠀⠀⠀⠀⠀⠀⠀⠀⠀⠀⠀⠀⠀⠘⣿⣿⣿⣿⣿⣿⠇⠀⠀⠀⠀⠀⠀⢸⢸⠁⠀⠀⠙⠻⣿⣿⣿⣿⣿⣿⣿⣿⣿⠁⠀⠀⠀⠀</a:t>
            </a:r>
            <a:br/>
            <a:r>
              <a:t>⠀⠀⠀⠀⠀⠀⠀⠀⠀⠀⠀⠀⠀⢀⣀⣤⣴⣶⣿⣿⣿⣿⣿⣿⣿⣿⣿⡆⠀⠀⠀⠀⠀⠀⠙⠿⣿⣿⣿⣿⣦⡀⠀⠀⠀⠀⠀⠀⠀⠀⠀⠀⠀⠀⠀⠀⠀⢻⣿⣿⣿⣿⡟⠀⠀⠀⠀⠀⠀⠀⠀⠈⠀⣀⣤⣴⣾⣿⣿⣿⣿⣿⣿⣿⣿⣿⣷⣦⣄⡀⠀</a:t>
            </a:r>
            <a:br/>
            <a:r>
              <a:t>⠀⠀⠀⠀⠀⣀⣀⣠⣤⣴⣶⣾⣿⣿⣿⣿⣿⣿⣿⣿⠿⠟⠋⣡⣾⣿⣿⣶⣄⠀⠀⠀⠀⠀⠀⠀⣼⣿⣿⣿⣿⣿⣦⡀⠀⠀⠀⠀⠀⠀⠀⠀⠀⠀⠀⠀⠀⠈⢿⣿⣿⠿⠁⠀⠀⠀⠀⠀⠀⢀⣤⣾⣿⣿⣿⣿⣿⣿⣿⣿⣿⣿⣿⣿⣿⣿⣿⣿⣿⣿⡇</a:t>
            </a:r>
            <a:br/>
            <a:r>
              <a:t>⣶⣶⣾⣿⣿⣿⣿⣿⣿⣿⣿⣿⣿⣿⡿⠿⠛⠋⠉⠀⠀⠀⢠⣿⣿⣿⣿⣿⣿⡆⠀⠀⠀⠀⢀⣴⣿⣿⣿⣿⡟⠿⣿⣿⣦⡀⠀⠀⠀⠀⠀⠀⠀⠀⠀⠀⠀⠀⠀⠙⠉⠀⠀⠀⠀⠀⠀⢀⣴⣿⣿⣿⣿⣿⣿⣿⣿⣿⣿⣿⣿⣿⣿⣿⣿⣿⣿⣿⣿⣿⡇</a:t>
            </a:r>
            <a:br/>
            <a:r>
              <a:t>⣿⠿⠿⠿⠛⠛⠉⠉⠉⠀⣻⣿⣿⣏⠀⠀⠀⠀⠀⠀⠀⢀⣾⣿⣿⣿⣿⣿⣿⣿⠀⠀⠀⠀⣼⣿⣿⣿⣿⣿⣿⡀⠈⢻⣿⣿⣦⡀⠀⠀⠀⠀⠀⠀⠀⠀⠀⠀⠀⠀⠀⠀⠀⠀⠀⠀⣠⣿⣿⣿⣿⣿⣿⣿⣿⣿⣿⣿⣿⣿⣿⣿⣿⣿⣿⣿⣿⣿⣿⣿⡇</a:t>
            </a:r>
            <a:br/>
            <a:r>
              <a:t>⠀⠀⠀⠀⠀⠀⠀⠀⢀⣾⣿⣿⣿⣿⣿⡀⠀⠀⠀⠀⠀⠀⣿⣿⣿⣿⣿⣿⣿⣿⠀⠀⠀⢰⣿⣿⣿⣿⣿⣿⣿⡇⠀⠀⠙⢿⣿⣿⣦⣀⠀⠀⠀⠀⠀⠀⠀⠀⠀⠀⠀⠀⠀⠀⠀⣴⣿⣿⣿⣿⣿⣿⣿⣿⣿⣿⣿⣿⣿⣿⣿⣿⣿⣿⣿⣿⣿⣿⣿⣿⡇</a:t>
            </a:r>
            <a:br/>
            <a:r>
              <a:t>⡀⠀⠀⠀⠀⠀⠀⠀⣼⣿⣿⣿⣿⣿⣿⣷⠀⠀⠀⠀⠀⠀⢸⣿⣿⣿⣿⣿⣿⡏⠀⠀⠀⠀⣿⣿⣿⣿⣿⣿⣿⠇⠀⠀⠀⠈⣿⣿⣿⣿⣷⣦⣄⣀⠀⠀⠀⠀⠀⠀⠀⠀⠀⠀⣸⣿⣿⣿⣿⣿⣿⣿⣿⣿⣿⣿⣿⣿⣿⣿⣿⣿⣿⣿⣿⣿⣿⣿⣿⣿⡇</a:t>
            </a:r>
            <a:br/>
            <a:r>
              <a:t>⣷⡀⠀⠀⠀⠀⠀⠰⣿⣿⣿⣿⣿⣿⣿⣿⠆⠀⠀⠀⠀⠀⠀⣿⣿⣿⣿⣿⣿⠁⠀⠀⠀⠀⢹⣿⣿⣿⣿⣿⡿⠀⠀⠀⠀⣠⣿⣿⣿⣿⠿⠿⠿⣿⣿⣿⣶⣶⣶⣶⣿⣿⣿⣿⣿⣿⣿⣿⣿⣿⣿⣿⣿⣿⣿⣿⣿⣿⣿⣿⣿⣿⣿⣿⣿⣿⣿⣿⣿⣿⡇</a:t>
            </a:r>
            <a:br/>
            <a:r>
              <a:t>⣿⡧⠀⠀⠀⠀⠀⠀⢿⣿⣿⣿⣿⣿⣿⡿⠀⠀⠀⠀⠀⠀⠀⢸⣿⣿⣿⣿⡇⠀⠀⠀⠀⠀⠈⣿⣿⣿⣿⣿⡇⠀⠀⠀⣼⣿⣿⣿⣿⣿⡆⠀⠀⠀⠀⠉⣿⣿⣿⠿⠿⠿⠿⠟⢻⣿⣿⣿⣿⣿⣿⣿⣿⣿⣿⣿⣿⣿⣿⣿⣿⣿⣿⣿⣿⣿⣿⣿⣿⣿⡇</a:t>
            </a:r>
            <a:br/>
            <a:r>
              <a:t>⣿⠇⠀⠀⠀⠀⠀⠀⠸⣿⣿⣿⣿⣿⣿⡇⠀⠀⠀⠀⠀⠀⠀⠀⣿⣿⣿⣿⠁⠀⠀⠀⠀⠀⠀⢹⣿⣿⣿⣿⠀⠀⠀⢰⣿⣿⣿⣿⣿⣿⣿⡄⠀⠀⢠⣾⣿⣿⣿⣿⡆⠀⠀⠀⠻⢿⣿⣿⣿⣿⣿⣿⣿⣿⣿⣿⣿⣿⣿⣿⣿⣿⣿⣿⣿⣿⣿⣿⣿⣿⡇</a:t>
            </a:r>
            <a:br/>
            <a:r>
              <a:t>⣿⠀⠀⠀⠀⠀⠀⠀⠀⢿⣿⣿⣿⣿⣿⠀⠀⠀⠀⠀⠀⠀⠀⠀⢸⣿⣿⡟⠀⠀⠀⠀⠀⠀⠀⠈⣿⣿⣿⡇⠀⠀⠀⠸⣿⣿⣿⣿⣿⣿⣿⠃⠀⠀⣾⣿⣿⣿⣿⣿⣷⡀⠀⠀⠀⣸⣿⣿⣿⣿⣿⣿⣿⣿⣿⣿⣿⣿⣿⣿⣿⣿⣿⣿⣿⣿⣿⣿⣿⣿⡇</a:t>
            </a:r>
            <a:br/>
            <a:r>
              <a:t>⡇⠀⠀⠀⠀⠀⠀⠀⠀⠸⣿⣿⣿⣿⡏⠀⠀⠀⠀⠀⠀⠀⠀⠀⠀⣿⣿⠃⠀⠀⠀⠀⠀⠀⠀⠀⢻⣿⣿⠁⠀⠀⠀⠀⣿⣿⣿⣿⣿⣿⡟⠀⠀⠸⣿⣿⣿⣿⣿⣿⣿⡇⠀⠀⠀⣿⣿⣿⣿⣿⣿⣿⣿⣿⣿⣿⣿⣿⣿⣿⣿⣿⣿⣿⣿⣿⣿⣿⣿⣿⡇</a:t>
            </a:r>
            <a:br/>
            <a:r>
              <a:t>⠀⠀⠀⠀⠀⠀⠀⠀⠀⠀⢿⣿⣿⣿⠁⠀⠀⠀⠀⠀⠀⠀⠀⠀⠀⠸⠋⠀⠀⠀⠀⠀⠀⠀⠀⠀⠘⣿⠏⠀⠀⠀⠀⠀⢸⣿⣿⣿⣿⣿⠃⠀⠀⠀⣿⣿⣿⣿⣿⣿⣿⠁⠀⠀⢸⣿⣿⣿⣿⣿⣿⣿⣿⣿⣿⣿⣿⣿⣿⣿⣿⣿⣿⣿⣿⣿⣿⣿⣿⣿⡇</a:t>
            </a:r>
            <a:br/>
            <a:r>
              <a:t>⠀⠀⠀⠀⠀⠀⠀⠀⠀⠀⠸⣿⣿⡏⠀⠀⠀⠀⠀⠀⠀⠀⠀⠀⠀⠀⠀⠀⠀⠀⠀⠀⠀⠀⠀⠀⠀⠉⠀⠀⠀⠀⠀⠀⠀⣿⣿⣿⣿⡿⠀⠀⠀⠀⢸⣿⣿⣿⣿⣿⡇⠀⠀⠀⣸⣿⣿⣿⣿⣿⣿⣿⣿⣿⣿⣿⣿⣿⣿⣿⣿⣿⣿⣿⣿⣿⣿⣿⣿⣿⡇</a:t>
            </a:r>
            <a:br/>
            <a:r>
              <a:t>⠀⠀⠀⠀⠀⠀⠀⠀⠀⠀⠀⢿⣿⠁⠀⠀⠀⠀⠀⠀⠀⠀⠀⠀⠀⠀⠀⠀⠀⠀⠀⠀⠀⠀⠀⠀⠀⠀⠀⠀⠀⠀⠀⠀⠀⢸⣿⣿⣿⠇⠀⠀⠀⠀⠀⣿⣿⣿⣿⣿⠁⠀⠀⠀⣿⣿⣿⣿⣿⣿⣿⣿⣿⣿⣿⣿⣿⣿⣿⣿⣿⣿⣿⣿⣿⣿⣿⣿⣿⣿⡇</a:t>
            </a:r>
            <a:br/>
            <a:r>
              <a:t>⠀⠀⠀⠀⠀⠀⠀⠀⠀⠀⠀⠘⠁⠀⠀⠀⠀⠀⠀⠀⠀⠀⠀⠀⠀⠀⠀⠀⠀⠀⠀⠀⠀⠀⠀⠀⠀⠀⠀⠀⠀⠀⠀⠀⠀⠈⣿⣿⡿⠀⠀⠀⠀⠀⠀⢹⣿⣿⣿⡏⠀⠀⠀⢠⣿⣿⣿⣿⣿⣿⣿⣿⣿⣿⣿⣿⣿⣿⣿⣿⣿⣿⣿⣿⣿⣿⣿⣿⣿⣿⡇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⠀⠀⠀⠀⠀⠀⠀⠀⠀⠀⠀⠀⠀⠀⠀⠀⠀⠀⠀⠀⠀⠀⠀⠀⠀⠀⠀⠀⠀⠀⠀⠀⠀⠀⠀⠀⠀⠀⠀⠀⠀⠀⠀⠀⠀⠀⢹⣿⠇⠀⠀⠀⠀⠀⠀⠈⣿⣿⣿⠁⠀⠀⠀⣾⣿⣿⣿⣿⣿⣿⣿⣿⣿⣿⣿⣿⣿⣿⣿⣿⣿⣿⣿⣿⣿⣿⣿⣿⣿⣿⡇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⠀⠀⠀⠀⠀⠀⠀⠀⠀⠀⠀⠀⠀⠀⠀⠀⠀⠀⠀⠀⠀⠀⠀⠀⠀⠀⠀⠀⠀⠀⠀⠀⠀⠀⠀⠀⠀⠀⠀⠀⠀⠀⠀⠀⠀⠀⠈⠃⠀⠀⠀⠀⠀⠀⠀⠀⢻⣿⠟⠀⠀⠀⢰⣿⣿⣿⣿⣿⣿⣿⣿⣿⣿⣿⣿⣿⣿⣿⣿⣿⣿⣿⣿⣿⣿⣿⣿⣿⣿⣿⡇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⠀⠀⠀⠀⠀⠀⠀⠀⠀⠀⠀⠀⠀⠀⠀⠀⠀⠀⠀⠀⠀⠀⠀⠀⠀⠀⠀⠀⠀⠀⠀⠀⠀⠀⠀⠀⠀⠀⠀⠀⠀⠀⠀⠀⠀⠀⠀⠀⠀⠀⠀⠀⠀⠀⠀⠀⠘⠏⠀⠀⠀⠀⢸⣿⣿⣿⣿⣿⡿⣿⣿⣿⣿⣿⣿⣿⣿⣿⣿⣿⣿⣿⣿⣿⣿⣿⣿⣿⣿⣿⡇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⠀⠀⠀⠀⠀⠀⠀⠀⠀⠀⠀⠀⠀⠀⠀⠀⠀⠀⠀⠀⠀⠀⠀⠀⠀⠀⠀⠀⠀⠀⠀⠀⠀⠀⠀⠀⠀⠀⠀⠀⠀⠀⠀⠀⠀⠀⠀⠀⠀⠀⠀⠀⠀⠀⠀⠀⠀⠀⠀⠀⠀⠀⠀⣀⣤⣶⣾⣿⣿⣿⣿⣿⣿⣿⣿⣿⣿⣿⣷⣶⣤⣄⠀⠀⠀⠀⠀⠀⠀⠀⠀</a:t>
            </a:r>
            <a:br/>
            <a:r>
              <a:t>⠀⠀⠀⠀⠀⠀⠀⠀⠀⠀⠀⠀⠀⠀⠀⠀⠀⠀⠀⠀⠀⠀⠀⠀⠀⠀⠀⠀⠀⠀⠀⠀⠀⠀⠀⠀⠀⠀⠀⠀⠀⠀⠀⠀⠀⠀⠀⠀⠀⠀⠀⠀⠀⠀⢀⣠⣤⣄⠀⠀⢀⣴⣾⣿⣿⣿⣿⣿⣿⣿⣿⣿⣿⣿⣿⣿⣿⣿⣿⣿⣿⣿⣧⡀⠀⠀⠀⠀⠀⠀⠀</a:t>
            </a:r>
            <a:br/>
            <a:r>
              <a:t>⠀⠀⠀⠀⠀⠀⠀⠀⠀⠀⠀⠀⠀⠀⠀⠀⠀⠀⠀⠀⠀⠀⠀⠀⠀⠀⠀⠀⠀⠀⠀⠀⠀⠀⠀⠀⠀⠀⠀⠀⠀⠀⠀⠀⠀⠀⠀⠀⠀⠀⠀⠀⢠⣴⣿⣿⣿⣿⣆⣠⣾⣿⣿⣿⣿⣿⣿⣿⣿⣿⣿⣿⣿⣿⣿⣿⣿⣿⣿⣿⣿⣿⣿⣷⠀⠀⠀⠀⠀⠀⠀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⠀⠀⠀⠀⠀⠀⠀⠀⠀⠀⠀⠀⠀⠀⠀⠀⠀⠀⠀⠀⠀⠀⠀⠀⠀⠀⠀⠀⠀⠀⠀⠀⠀⠀⠀⠀⠀⠀⠀⠀⠀⠀⠀⠀⠀⠀⠀⠀⠀⠀⠀⢰⣿⣿⣿⣿⣿⣿⣿⣿⣿⣿⣿⣿⣿⣿⣿⣿⣿⣿⣿⣿⣿⣿⣿⣿⣿⣿⣿⣿⣿⣿⣿⣿⡇⠀⠀⠀⠀⠀⠀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⠀⠀⠀⠀⠀⠀⠀⠀⠀⠀⠀⠀⠀⠀⠀⠀⠀⠀⠀⠀⠀⠀⠀⠀⠀⠀⠀⠀⠀⠀⠀⠀⠀⠀⠀⠀⠀⠀⠀⠀⠀⠀⠀⠀⠀⠀⠀⠀⠀⠀⠀⢸⣿⣿⣿⣿⣿⣿⣿⣿⣿⣿⣿⣿⣿⣿⣿⣿⣿⣿⣿⣿⣿⣿⣿⣿⣿⣿⣿⣿⣿⣿⣿⣿⣿⠀⠀⠀⠀⠀⠀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⠀⠀⠀⠀⠀⠀⠀⠀⠀⠀⠀⠀⠀⠀⠀⠀⠀⠀⠀⠀⠀⠀⠀⠀⠀⠀⠀⠀⠀⠀⠀⠀⠀⠀⠀⠀⠀⠀⠀⠀⠀⠀⠀⠀⠀⠀⠀⠀⠀⠀⠀⣿⣿⣿⣿⣿⣿⣿⣿⣿⣿⣿⣿⣿⣿⣿⣿⣿⣿⣿⣿⣿⣿⣿⣿⣿⣿⣿⣿⣿⣿⣿⣿⣿⡏⠀⠀⠀⠀⠀⠀</a:t>
            </a:r>
            <a:br/>
            <a:r>
              <a:t>⠀⠀⠀⠀⠀⠀⠀⠀⠀⠀⠀⠀⠀⠀⠀⠀⠀⠀⠀⠀⠀⠀⠀⠀⠀⠀⠀⠀⠀⠀⠀⠀⠀⠀⠀⠀⠀⠀⠀⠀⠀⠀⠀⠀⠀⠀⠀⠀⠀⠀⠀⢿⣿⣿⣿⣿⣿⣿⣿⣿⣿⣿⣿⣿⣿⣿⣿⣿⣿⣿⣿⣿⣿⣿⣿⣿⣿⣿⣿⣿⣿⣿⣿⣿⣷⣄⣀⠀⠀⠀⠀</a:t>
            </a:r>
            <a:br/>
            <a:r>
              <a:t>⠀⠀⠀⠀⠀⠀⠀⠀⠀⠀⠀⠀⠀⠀⠀⠀⠀⠀⠀⠀⠀⠀⠀⠀⠀⠀⠀⠀⠀⠀⠀⠀⠀⠀⠀⠀⠀⠀⠀⠀⠀⠀⠀⠀⠀⠀⠀⠀⠀⠀⠀⠀⠉⠙⣻⣿⣿⣿⣿⣿⣿⣿⣿⣿⣿⣿⣿⣿⣿⣿⣿⣿⣿⣿⣿⣿⣿⣿⣿⣿⣿⣿⣿⣿⣿⣿⣿⣷⠀⠀⠀</a:t>
            </a:r>
            <a:br/>
            <a:r>
              <a:t>⠀⠀⠀⠀⠀⠀⠀⠀⠀⠀⠀⠀⠀⠀⠀⠀⠀⠀⠀⠀⠀⠀⠀⠀⠀⠀⠀⠀⠀⠀⠀⠀⠀⠀⠀⠀⠀⠀⠀⠀⠀⠀⠀⠀⠀⠀⠀⠀⠀⠀⠀⠀⣠⣾⣿⣿⣿⣿⣿⣿⣿⣿⣿⣿⣿⣿⣿⣿⣿⣿⣿⣿⣿⣿⣿⣿⣿⣿⣿⣿⣿⣿⣿⣿⣿⣿⣿⠏⠀⠀⠀</a:t>
            </a:r>
            <a:br/>
            <a:r>
              <a:t>⠀⠀⠀⠀⠀⠀⠀⠀⠀⠀⠀⠀⠀⠀⠀⠀⠀⠀⠀⠀⠀⠀⠀⠀⠀⠀⠀⠀⠀⠀⠀⠀⠀⠀⠀⠀⠀⠀⠀⠀⠀⠀⠀⠀⠀⠀⠀⠀⠀⠀⠀⢠⣿⣿⣿⣿⣿⡇⣿⣿⣿⣿⣿⣿⣿⣿⣿⣿⣿⣿⣿⣿⣿⣿⣿⣿⣿⣿⣿⣿⣿⣿⣿⣿⣿⣿⠟⠀⠀⠀⠀</a:t>
            </a:r>
            <a:br/>
            <a:r>
              <a:t>⠀⠀⠀⠀⠀⠀⠀⠀⠀⠀⠀⠀⠀⠀⠀⠀⠀⠀⠀⠀⠀⠀⠀⠀⠀⠀⠀⠀⠀⠀⠀⠀⠀⠀⠀⠀⠀⠀⠀⠀⠀⠀⠀⠀⠀⠀⠀⠀⠀⢀⣴⣿⣿⣿⣿⣿⣿⡇⢘⣿⣿⣿⣿⣿⣿⣿⣿⣿⣿⣿⣿⣿⣿⣿⣿⣿⣿⣿⣿⣿⣿⣿⣿⣿⣿⡇⠀⠀⠀⠀⠀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⠀⠀⠀⠀⠀⠀⠀⠀⠀⠀⠀⠀⠀⠀⠀⠀⠀⠀⠀⠀⠀⠀⠀⠀⠀⠀⠀⠀⠀⠀⠀⠀⠀⠀⠀⠀⠀⠀⠀⠀⠀⠀⠀⠀⠀⠀⠀⠀⠰⠚⢻⣿⣿⣿⣿⣿⣿⡇⢀⡿⣿⣿⣿⣿⣿⣿⣿⣿⣿⣿⣿⣿⣿⣿⣿⣿⣿⣿⣿⣿⣿⢿⣿⠿⢿⠁⠀⠀⠀⠀⠀</a:t>
            </a:r>
            <a:br/>
            <a:r>
              <a:t>⠀⠀⠀⠀⠀⠀⠀⠀⠀⠀⠀⠀⠀⠀⠀⠀⠀⠀⠀⠀⠀⠀⠀⢀⣠⣤⣤⡀⠀⠀⠀⠀⠀⠀⠀⠀⠀⠀⠀⠀⠀⠀⠀⠀⠀⠀⠀⠀⠀⠀⣿⣿⣿⣿⣿⣿⣿⡇⠀⠀⠀⠉⣿⣿⣿⣿⣿⣿⣿⣿⣿⣿⣿⣿⣿⣿⣿⣿⣿⣿⠛⠘⠇⠀⠀⠀⠀⠀⠀⠀⠀</a:t>
            </a:r>
            <a:br/>
            <a:r>
              <a:t>⠀⠀⠀⠀⠀⠀⠀⠀⠀⠀⠀⠀⠀⠀⠀⠀⠀⠀⠀⢀⣠⣴⣾⣿⣿⣿⣿⣿⣦⡀⠀⠀⠀⠀⠀⠀⠀⠀⠀⠀⠀⠀⠀⠀⠀⠀⠀⠀⠀⠠⣿⣿⣿⣿⣿⣿⣿⡇⠀⠀⠀⠀⢹⢿⣿⡿⣿⣿⣿⣿⣿⣿⣿⣿⣿⣿⣿⣿⠏⠆⠀⠀⠀⠀⠀⠀⠀⠀⠀⠀⠀</a:t>
            </a:r>
            <a:br/>
            <a:r>
              <a:t>⠀⠀⠀⠀⠀⠀⠀⠀⠀⠀⠀⠀⠀⠀⠀⢀⣠⣴⣾⣿⣿⣿⡿⠟⠉⠉⠿⣿⣿⣿⣶⣄⠀⠀⠀⠀⠀⠀⠀⠀⠀⠀⠀⠀⠀⠀⠀⠀⠀⠀⣿⣿⣿⣿⣿⣿⡿⠀⠀⠀⠀⠀⠂⢸⢹⠇⠀⠙⠻⣿⣿⣿⣿⣿⣿⣿⣿⡿⠀⠀⠀⠀⠀⠀⠀⠀⠀⠀⠀⠀⠀</a:t>
            </a:r>
            <a:br/>
            <a:r>
              <a:t>⠀⠀⠀⠀⠀⠀⠀⠀⠀⠀⣀⣠⣤⣶⣿⣿⣿⣿⣿⣿⣿⡅⠀⠀⠀⠀⠀⠈⠻⣿⣿⣿⣷⣦⡀⠀⠀⠀⠀⠀⠀⠀⠀⠀⠀⠀⠀⠀⠀⠀⠸⡿⣿⣿⣿⣿⠃⠀⠀⠀⠀⠀⠀⠘⠈⠀⠀⣀⣠⣼⣿⣿⣿⣿⣿⣿⣿⣷⣦⣀⠀⠀⠀⠀⠀⠀⠀⠀⠀⠀⠀</a:t>
            </a:r>
            <a:br/>
            <a:r>
              <a:t>⠀⠀⢀⣀⣠⣤⣴⣶⣾⣿⣿⣿⣿⣿⣿⡿⠿⠋⣹⣿⣿⣧⡀⠀⠀⠀⠀⠀⠀⠈⣽⣿⣿⣿⣿⣦⡀⠀⠀⠀⠀⠀⠀⠀⠀⠀⠀⠀⠀⠀⠀⠡⢿⣿⣿⠟⠀⠀⠀⠀⠀⠀⢀⣠⣴⣾⣿⣿⣿⣿⣿⣿⣿⣿⣿⣿⣿⣿⣿⣿⣿⣷⣦⣄⡀⠀⠀⠀⠀⠀⠀</a:t>
            </a:r>
            <a:br/>
            <a:r>
              <a:t>⣾⣿⣿⣿⣿⣿⣿⣿⣿⣿⠿⠿⠛⠉⠁⠀⠀⣼⣿⣿⣿⣿⣿⡄⠀⠀⠀⠀⢀⣴⣿⣿⣿⣿⠿⣿⣿⣦⡀⠀⠀⠀⠀⠀⠀⠀⠀⠀⠀⠀⠀⠀⠘⠛⠃⠀⠀⠀⠀⠀⢀⣴⣿⣿⣿⣿⣿⣿⣿⣿⣿⣿⣿⣿⣿⣿⣿⣿⣿⣿⣿⣿⣿⣿⣿⣦⠀⠀⠀⠀⠀</a:t>
            </a:r>
            <a:br/>
            <a:r>
              <a:t>⠟⠛⠛⠉⠉⢻⣿⣿⡇⠀⠀⠀⠀⠀⠀⠀⣰⣿⣿⣿⣿⣿⣿⣷⠀⠀⠀⠀⣼⣿⣿⣿⣿⣿⡆⠈⠻⣿⣿⣦⡀⠀⠀⠀⠀⠀⠀⠀⠀⠀⠀⠀⠀⠀⠀⠀⠀⠀⠀⢠⣾⣿⣿⣿⣿⣿⣿⣿⣿⣿⣿⣿⣿⣿⣿⣿⣿⣿⣿⣿⣿⣿⣿⣿⣿⣿⣧⠀⠀⠀⠀</a:t>
            </a:r>
            <a:br/>
            <a:r>
              <a:t>⠀⠀⠀⠀⣾⣿⣿⣿⣿⣦⠀⠀⠀⠀⠀⠀⢹⣿⣿⣿⣿⣿⣿⣿⠀⠀⠀⢰⣿⣿⣿⣿⣿⣿⣿⠀⠀⠈⢿⣿⣿⣦⣀⠀⠀⠀⠀⠀⠀⠀⠀⠀⠀⠀⠀⠀⠀⠀⣰⣿⣿⣿⣿⣿⣿⣿⣿⣿⣿⣿⣿⣿⣿⣿⣿⣿⣿⣿⣿⣿⣿⣿⣿⣿⣿⣿⣿⣆⠀⠀⠀</a:t>
            </a:r>
            <a:br/>
            <a:r>
              <a:t>⠀⠀⠀⣸⣿⣿⣿⣿⣿⣿⡆⠀⠀⠀⠀⠀⠈⣿⣿⣿⣿⣿⣿⡇⠀⠀⠀⠘⣿⣿⣿⣿⣿⣿⡟⠀⠀⠀⠀⢹⣿⣿⣿⣷⣦⣄⣀⠀⠀⠀⠀⠀⠀⠀⠀⠀⠀⢰⣿⣿⣿⣿⣿⣿⣿⣿⣿⣿⣿⣿⣿⣿⣿⣿⣿⣿⣿⣿⣿⣿⣿⣿⣿⣿⣿⣿⣿⣿⣆⣀⡀</a:t>
            </a:r>
            <a:br/>
            <a:r>
              <a:t>⠀⠀⠐⣿⣿⣿⣿⣿⣿⣿⡿⠀⠀⠀⠀⠀⠀⢹⣿⣿⣿⣿⣿⠁⠀⠀⠀⠀⢻⣿⣿⣿⣿⣿⠇⠀⠀⠀⣠⣼⣿⣿⣿⠻⠿⠿⠿⣿⣿⣷⣶⣶⣾⣿⣿⣿⣿⣿⣿⣿⣿⣿⣿⣿⣿⣿⣿⣿⣿⣿⣿⣿⣿⣿⣿⣿⣿⣿⣿⣿⣿⣿⣿⣿⣿⣿⣿⣿⣿⣿⡇</a:t>
            </a:r>
            <a:br/>
            <a:r>
              <a:t>⠀⠀⠀⢻⣿⣿⣿⣿⣿⣿⡇⠀⠀⠀⠀⠀⠀⠈⣿⣿⣿⣿⡇⠀⠀⠀⠀⠀⠘⣿⣿⣿⣿⣿⠀⠀⠀⢠⣿⣿⣿⣿⣿⣇⠀⠀⠀⠀⠈⣿⣿⣿⠛⠛⠛⠛⠛⢛⣿⣿⣿⣿⣿⣿⣿⣿⣿⣿⣿⣿⣿⣿⣿⣿⣿⣿⣿⣿⣿⣿⣿⣿⣿⣿⣿⣿⣿⣿⣿⣏⠁</a:t>
            </a:r>
            <a:br/>
            <a:r>
              <a:t>⠀⠀⠀⠘⣿⣿⣿⣿⣿⣿⠁⠀⠀⠀⠀⠀⠀⠀⢹⣿⣿⣿⠁⠀⠀⠀⠀⠀⠀⢻⣿⣿⣿⡇⠀⠀⠀⣾⣿⣿⣿⣿⣿⣿⡆⠀⠀⢠⣿⣿⣿⣿⣿⡀⠀⠀⠀⠙⢻⣿⣿⣿⣿⣿⣿⣿⣿⣿⣿⣿⣿⣿⣿⣿⣿⣿⣿⣿⣿⣿⣿⣿⣿⣿⣿⣿⣿⣿⣿⣿⡇</a:t>
            </a:r>
            <a:br/>
            <a:r>
              <a:t>⠀⠀⠀⠀⢻⣿⣿⣿⣿⡏⠀⠀⠀⠀⠀⠀⠀⠀⠈⣿⣿⡟⠀⠀⠀⠀⠀⠀⠀⠘⣿⣿⣿⠀⠀⠀⠀⢻⣿⣿⣿⣿⣿⣿⠁⠀⠀⣾⣿⣿⣿⣿⣿⣧⠀⠀⠀⠀⢸⣿⣿⣿⣿⣿⣿⣿⣿⣿⣿⣿⣿⣿⣿⣿⣿⣿⣿⣿⣿⣿⣿⣿⣿⣿⣿⣿⣿⣿⣿⣿⡇</a:t>
            </a:r>
            <a:br/>
            <a:r>
              <a:t>⠀⠀⠀⠀⠘⣿⣿⣿⣿⠀⠀⠀⠀⠀⠀⠀⠀⠀⠀⢹⣿⠃⠀⠀⠀⠀⠀⠀⠀⠀⢻⣿⡇⠀⠀⠀⠀⠘⣿⣿⣿⣿⣿⡏⠀⠀⠈⣿⣿⣿⣿⣿⣿⣿⠀⠀⠀⠀⣾⣿⣿⣿⣿⣿⣿⣿⣿⣿⣿⣿⣿⣿⣿⣿⣿⣿⣿⣿⣿⣿⣿⣿⣿⣿⣿⣿⣿⣿⣿⣿⡇</a:t>
            </a:r>
            <a:br/>
            <a:r>
              <a:t>⠀⠀⠀⠀⠀⢻⣿⣿⡏⠀⠀⠀⠀⠀⠀⠀⠀⠀⠀⠈⠋⠀⠀⠀⠀⠀⠀⠀⠀⠀⠸⡟⠁⠀⠀⠀⠀⠀⢿⣿⣿⣿⣿⠃⠀⠀⠀⢹⣿⣿⣿⣿⣿⡏⠀⠀⠀⠀⣿⣿⣿⣿⣿⣿⣿⣿⣿⣿⣿⣿⣿⣿⣿⣿⣿⣿⣿⣿⣿⣿⣿⣿⣿⣿⣿⣿⣿⣿⣿⣿⡇</a:t>
            </a:r>
            <a:br/>
            <a:r>
              <a:t>⠀⠀⠀⠀⠀⠘⣿⣿⠃⠀⠀⠀⠀⠀⠀⠀⠀⠀⠀⠀⠀⠀⠀⠀⠀⠀⠀⠀⠀⠀⠀⠀⠀⠀⠀⠀⠀⠀⢸⣿⣿⣿⡟⠀⠀⠀⠀⠘⣿⣿⣿⣿⣿⠁⠀⠀⠀⢸⣿⣿⣿⣿⣿⣿⣿⣿⣿⣿⣿⣿⣿⣿⣿⣿⣿⣿⣿⣿⣿⣿⣿⣿⣿⣿⣿⣿⣿⣿⣿⣿⡇</a:t>
            </a:r>
            <a:br/>
            <a:r>
              <a:t>⠀⠀⠀⠀⠀⠀⢻⠟⠀⠀⠀⠀⠀⠀⠀⠀⠀⠀⠀⠀⠀⠀⠀⠀⠀⠀⠀⠀⠀⠀⠀⠀⠀⠀⠀⠀⠀⠀⠀⣿⣿⣿⠃⠀⠀⠀⠀⠀⢻⣿⣿⣿⡏⠀⠀⠀⠀⢸⣿⣿⣿⣿⣿⣿⣿⣿⣿⣿⣿⣿⣿⣿⣿⣿⣿⣿⣿⣿⣿⣿⣿⣿⣿⣿⣿⣿⣿⣿⣿⣿⠁</a:t>
            </a:r>
            <a:br/>
            <a:r>
              <a:t>⠀⠀⠀⠀⠀⠀⠀⠀⠀⠀⠀⠀⠀⠀⠀⠀⠀⠀⠀⠀⠀⠀⠀⠀⠀⠀⠀⠀⠀⠀⠀⠀⠀⠀⠀⠀⠀⠀⠀⢸⣿⡿⠀⠀⠀⠀⠀⠀⠸⣿⣿⣿⠁⠀⠀⠀⠀⣿⣿⣿⣿⣿⣿⣿⣿⣿⣿⣿⣿⣿⣿⣿⣿⣿⣿⣿⣿⣿⣿⣿⣿⣿⣿⣿⣿⣿⣿⣿⣿⡇⠀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⠀⠀⠀⠀⠀⠀⠀⠀⠀⠀⠀⠀⠀⠀⠀⠀⠀⠀⠀⠀⠀⠀⠀⠀⠀⠀⠀⠀⠀⠀⠀⠀⠀⠀⠀⠀⠀⠀⠀⠀⠿⠃⠀⠀⠀⠀⠀⠀⠀⢿⣿⡏⠀⠀⠀⠀⢸⣿⣿⣿⣿⣿⣿⣿⣿⣿⣿⣿⣿⣿⣿⣿⣿⣿⣿⣿⣿⣿⣿⣿⣿⣿⣿⣿⣿⣿⣿⣿⣿⠀⠀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⠀⠀⠀⠀⠀⠀⠀⠀⠀⠀⠀⠀⠀⠀⠀⠀⠀⠀⠀⠀⠀⠀⠀⠀⠀⠀⠀⠀⠀⠀⠀⠀⠀⠀⠀⠀⠀⠀⠀⠀⠀⠀⠀⠀⠀⠀⠀⠀⠀⢸⡿⠁⠀⠀⠀⠀⣾⣿⣿⣿⣿⣿⣿⣿⣿⣿⣿⣿⣿⣿⣿⣿⣿⣿⣿⣿⣿⣿⣿⣿⣿⣿⣿⣿⣿⣿⣿⣿⡇⠀⠀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⠀⠀⠀⠀⠀⠀⠀⠀⠀⠀⠀⠀⠀⠀⠀⠀⠀⠀⠀⠀⠀⠀⠀⠀⠀⠀⠀⠀⠀⠀⠀⠀⠀⠀⠀⠀⠀⠀⠀⠀⠀⠀⠀⠀⠀⠀⠀⠀⠀⠀⠁⠀⠀⠀⠀⠀⣿⣿⣿⣿⣿⣟⣿⣿⣿⣿⣿⣿⣿⣿⣿⣿⣿⣿⣿⣿⣿⣿⣿⣿⣿⣿⣿⣿⣿⣿⣿⣿⡇⠀⠀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⠀⠀⠀⠀⠀⠀⠀⠀⠀⠀⠀⠀⠀⠀⠀⠀⠀⠀⠀⠀⠀⠀⠀⠀⠀⠀⠀⠀⠀⠀⠀⠀⠀⠀⠀⠀⠀⠀⠀⠀⠀⠀⠀⠀⠀⠀⠀⠀⠀⠀⠀⠀⠀⠀⠀⠀⠀⠀⠀⠀⠀⠀⣀⣤⣤⣤⣴⣶⣶⣶⣶⣶⣦⣤⣤⣤⣀⠀⠀⠀⠀⠀⠀⠀⠀⠀⠀⠀⠀⠀⠀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⠀⠀⠀⠀⠀⠀⠀⠀⠀⠀⠀⠀⠀⠀⠀⠀⠀⠀⠀⠀⠀⠀⠀⠀⠀⠀⠀⠀⠀⠀⠀⠀⠀⠀⠀⠀⠀⠀⠀⠀⠀⠀⠀⠀⠀⠀⠀⠀⠀⠀⠀⠀⠀⠀⠀⠀⠀⠀⠀⣠⣾⣿⣿⣿⣿⣿⣿⣿⣿⣿⣿⣿⣿⣿⣿⣿⣿⣿⣦⡀⠀⠀⠀⠀⠀⠀⠀⠀⠀⠀⠀</a:t>
            </a:r>
            <a:br/>
            <a:r>
              <a:t>⠀⠀⠀⠀⠀⠀⠀⠀⠀⠀⠀⠀⠀⠀⠀⠀⠀⠀⠀⠀⠀⠀⠀⠀⠀⠀⠀⠀⠀⠀⠀⠀⠀⠀⠀⠀⠀⠀⠀⠀⠀⠀⠀⠀⠀⠀⠀⠀⠀⠀⢀⣴⣾⣿⣷⣄⠀⣠⣾⣿⣿⣿⣿⣿⣿⣿⣿⣿⣿⣿⣿⣿⣿⣿⣿⣿⣿⣿⣿⣿⡄⠀⠀⠀⠀⠀⠀⠀⠀⠀⠀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⠀⠀⠀⠀⠀⠀⠀⠀⠀⠀⠀⠀⠀⠀⠀⠀⠀⠀⠀⠀⠀⠀⠀⠀⠀⠀⠀⠀⠀⠀⠀⠀⠀⠀⠀⠀⠀⠀⠀⠀⠀⠀⠀⠀⠀⠀⠀⠀⠀⣴⣿⣿⣿⣿⣿⣿⣴⣿⣿⣿⣿⣿⣿⣿⣿⣿⣿⣿⣿⣿⣿⣿⣿⣿⣿⣿⣿⣿⣿⣿⣷⠀⠀⠀⠀⠀⠀⠀⠀⠀⠀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⠀⠀⠀⠀⠀⠀⠀⠀⠀⠀⠀⠀⠀⠀⠀⠀⠀⠀⠀⠀⠀⠀⠀⠀⠀⠀⠀⠀⠀⠀⠀⠀⠀⠀⠀⠀⠀⠀⠀⠀⠀⠀⠀⠀⠀⠀⠀⠀⣾⣿⣿⣿⣿⣿⣿⣿⣿⣿⣿⣿⣿⣿⣿⣿⣿⣿⣿⣿⣿⣿⣿⣿⣿⣿⣿⣿⣿⣿⣿⣿⣿⡀⠀⠀⠀⠀⠀⠀⠀⠀⠀</a:t>
            </a:r>
            <a:br/>
            <a:r>
              <a:t>⠀⠀⠀⠀⠀⠀⠀⠀⠀⠀⠀⠀⠀⠀⠀⠀⠀⠀⠀⠀⠀⠀⠀⠀⠀⠀⠀⠀⠀⠀⠀⠀⠀⠀⠀⠀⠀⠀⠀⠀⠀⠀⠀⠀⠀⠀⠀⠀⠉⠛⠻⢿⣿⣿⣿⣿⣿⣿⣿⣿⣿⣿⣿⣿⣿⣿⣿⣿⣿⣿⣿⣿⣿⣿⣿⣿⣿⣿⣿⣿⣿⣿⣷⣦⠀⠀⠀⠀⠀⠀⠀</a:t>
            </a:r>
            <a:br/>
            <a:r>
              <a:t>⠀⠀⠀⠀⠀⠀⠀⠀⠀⠀⠀⠀⠀⠀⠀⠀⠀⠀⠀⠀⠀⠀⠀⠀⠀⠀⠀⠀⠀⠀⠀⠀⠀⠀⠀⠀⠀⠀⠀⠀⠀⠀⠀⠀⠀⠀⠀⠀⠀⠀⣰⣾⣿⣿⣿⣿⣿⣿⣿⣿⣿⣿⣿⣿⣿⣿⣿⣿⣿⣿⣿⣿⣿⣿⣿⣿⣿⣿⣿⣿⣿⣿⣿⣿⠀⠀⠀⠀⠀⠀⠀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⠀⠀⠀⠀⠀⠀⠀⠀⠀⠀⠀⠀⠀⠀⠀⠀⠀⠀⠀⠀⠀⠀⠀⠀⠀⠀⠀⠀⠀⠀⠀⠀⠀⠀⠀⠀⠀⠀⠀⠀⠀⠀⠀⠀⠀⠀⠀⠀⠀⣼⣿⣿⣿⣿⡿⠸⣿⣿⣿⣿⣿⣿⣿⣿⣿⣿⣿⣿⣿⣿⣿⣿⣿⣿⣿⣿⣿⣿⣿⣿⣿⣿⣿⠃⠀⠀⠀⠀⠀⠀⠀</a:t>
            </a:r>
            <a:br/>
            <a:r>
              <a:t>⠀⠀⠀⠀⠀⠀⠀⠀⠀⠀⠀⠀⠀⠀⠀⠀⠀⠀⠀⠀⠀⠀⠀⠀⠀⠀⠀⠀⠀⠀⠀⠀⠀⠀⠀⠀⠀⠀⠀⠀⠀⠀⠀⠀⠀⠀⠀⠀⣴⣿⣿⣿⣿⣿⡇⠀⢿⣿⣿⣿⣿⣿⣿⣿⣿⣿⣿⣿⣿⣿⣿⣿⣿⣿⣿⣿⣿⣿⣿⣿⣿⣿⠋⠀⠀⠀⠀⠀⠀⠀⠀</a:t>
            </a:r>
            <a:br/>
            <a:r>
              <a:t>⠀⠀⠀⠀⠀⠀⠀⠀⠀⠀⠀⠀⠀⠀⠀⠀⠀⠀⠀⠀⠀⠀⠀⠀⠀⠀⠀⠀⠀⠀⠀⠀⠀⠀⠀⠀⠀⠀⠀⠀⠀⠀⠀⠀⠀⠀⠠⠾⣿⣿⣿⣿⣿⣿⣧⠈⣹⢿⣿⣿⣿⣿⣿⣿⣿⣿⣿⣿⣿⣿⣿⣿⣿⣿⣿⣿⣿⣿⣿⣿⢿⡿⠀⠀⠀⠀⠀⠀⠀⠀⠀</a:t>
            </a:r>
            <a:br/>
            <a:r>
              <a:t>⠀⠀⠀⠀⠀⠀⠀⠀⠀⠀⠀⠀⠀⠀⠀⠀⠀⠀⠀⠀⠀⢀⣀⣀⡀⠀⠀⠀⠀⠀⠀⠀⠀⠀⠀⠀⠀⠀⠀⠀⠀⠀⠀⠀⠀⠀⠀⢰⣿⣿⣿⣿⣿⣿⣿⠀⠁⠀⠉⢻⣿⣿⣿⣿⣿⣿⣿⣿⣿⣿⣿⣿⣿⣿⣿⣿⣿⠏⢸⠃⠀⠁⠀⠀⠀⠀⠀⠀⠀⠀⠀</a:t>
            </a:r>
            <a:br/>
            <a:r>
              <a:t>⠀⠀⠀⠀⠀⠀⠀⠀⠀⠀⠀⠀⠀⠀⠀⠀⠀⠀⣀⣤⣾⣿⣿⣿⣿⣦⡀⠀⠀⠀⠀⠀⠀⠀⠀⠀⠀⠀⠀⠀⠀⠀⠀⠀⠀⠀⠀⣼⣿⣿⣿⣿⣿⣿⡟⠀⠀⠀⠀⠸⣿⣿⣿⣿⣿⣿⣿⣿⣿⣿⣿⣿⣿⣿⣿⡿⠁⠀⠈⠀⠀⠀⠀⠀⠀⠀⠀⠀⠀⠀⠀</a:t>
            </a:r>
            <a:br/>
            <a:r>
              <a:t>⠀⠀⠀⠀⠀⠀⠀⠀⠀⠀⠀⠀⠀⠀⣀⣤⣶⣿⣿⣿⡿⠟⠉⠻⣿⣿⣿⣷⣄⠀⠀⠀⠀⠀⠀⠀⠀⠀⠀⠀⠀⠀⠀⠀⠀⠀⠀⢸⣿⣿⣿⣿⣿⣿⠇⠀⠀⠀⠀⠐⠘⡟⡇⠈⠙⠿⣿⣿⣿⣿⣿⣿⣿⣿⡟⠀⠀⠀⠀⠀⠀⠀⠀⠀⠀⠀⠀⠀⠀⠀⠀</a:t>
            </a:r>
            <a:br/>
            <a:r>
              <a:t>⠀⠀⠀⠀⠀⠀⠀⠀⢀⣀⣤⣴⣾⣿⣿⣿⣿⣿⣿⠉⠀⠀⠀⠀⠈⠻⣿⣿⣿⣿⣦⡀⠀⠀⠀⠀⠀⠀⠀⠀⠀⠀⠀⠀⠀⠀⠀⠈⣿⣿⣿⣿⣿⡟⠀⠀⠀⠀⠀⠀⠀⠁⠁⠀⢀⣠⣼⣿⣿⣿⣿⣿⣿⣿⣧⣄⡀⠀⠀⠀⠀⠀⠀⠀⠀⠀⠀⠀⠀⠀⠀</a:t>
            </a:r>
            <a:br/>
            <a:r>
              <a:t>⠀⢀⣀⣠⣤⣴⣶⣿⣿⣿⣿⣿⣿⣿⠿⠛⣻⣿⣿⣄⠀⠀⠀⠀⠀⠀⠀⢙⣿⣿⣿⣿⣦⣄⠀⠀⠀⠀⠀⠀⠀⠀⠀⠀⠀⠀⠀⠀⠸⢹⣿⣿⣿⠁⠀⠀⠀⠀⠀⠀⣀⣤⣶⣿⣿⣿⣿⣿⣿⣿⣿⣿⣿⣿⣿⣿⣿⣷⣦⣄⡀⠀⠀⠀⠀⠀⠀⠀⠀⠀⠀</a:t>
            </a:r>
            <a:br/>
            <a:r>
              <a:t>⣿⣿⣿⣿⣿⣿⣿⣿⡿⠿⠛⠋⠁⠀⠀⣾⣿⣿⣿⣿⣧⠀⠀⠀⠀⠀⢠⣼⣿⣿⣿⡻⣿⣿⣷⣄⠀⠀⠀⠀⠀⠀⠀⠀⠀⠀⠀⠀⠀⠀⠟⠛⠀⠀⠀⠀⠀⠀⣠⣾⣿⣿⣿⣿⣿⣿⣿⣿⣿⣿⣿⣿⣿⣿⣿⣿⣿⣿⣿⣿⣿⣦⡀⠀⠀⠀⠀⠀⠀⠀⠀</a:t>
            </a:r>
            <a:br/>
            <a:r>
              <a:t>⠛⠋⠉⢿⣿⣿⡏⠀⠀⠀⠀⠀⠀⠀⣼⣿⣿⣿⣿⣿⣿⡆⠀⠀⠀⢠⣿⣿⣿⣿⣿⣧⠀⠙⢿⣿⣦⣀⠀⠀⠀⠀⠀⠀⠀⠀⠀⠀⠀⠀⠀⠀⠀⠀⠀⠀⢀⣾⣿⣿⣿⣿⣿⣿⣿⣿⣿⣿⣿⣿⣿⣿⣿⣿⣿⣿⣿⣿⣿⣿⣿⣿⣷⡀⠀⠀⠀⠀⠀⠀⠀</a:t>
            </a:r>
            <a:br/>
            <a:r>
              <a:t>⠀⠀⣴⣿⣿⣿⣿⣆⠀⠀⠀⠀⠀⠀⢿⣿⣿⣿⣿⣿⣿⡇⠀⠀⠀⣼⣿⣿⣿⣿⣿⣿⡇⠀⠀⠻⣿⣿⣷⣄⠀⠀⠀⠀⠀⠀⠀⠀⠀⠀⠀⠀⠀⠀⠀⢠⣿⣿⣿⣿⣿⣿⣿⣿⣿⣿⣿⣿⣿⣿⣿⣿⣿⣿⣿⣿⣿⣿⣿⣿⣿⣿⣿⣷⡀⠀⠀⠀⠀⠀⠀</a:t>
            </a:r>
            <a:br/>
            <a:r>
              <a:t>⠀⣸⣿⣿⣿⣿⣿⣿⡆⠀⠀⠀⠀⠀⠸⣿⣿⣿⣿⣿⣿⠁⠀⠀⠀⢹⣿⣿⣿⣿⣿⣿⠁⠀⠀⠀⠈⣿⣿⣿⣷⣦⣄⣀⠀⠀⠀⠀⠀⠀⠀⠀⠀⠀⢀⣿⣿⣿⣿⣿⣿⣿⣿⣿⣿⣿⣿⣿⣿⣿⣿⣿⣿⣿⣿⣿⣿⣿⣿⣿⣿⣿⣿⣿⣧⣀⣀⣀⣀⣀⡀</a:t>
            </a:r>
            <a:br/>
            <a:r>
              <a:t>⠀⣿⣿⣿⣿⣿⣿⣿⡿⠀⠀⠀⠀⠀⠀⢿⣿⣿⣿⣿⡏⠀⠀⠀⠀⠈⣿⣿⣿⣿⣿⡟⠀⠀⠀⢀⣴⣿⣿⣿⡟⠻⠿⠿⣿⣿⣿⣶⣶⣶⣿⣿⣿⣿⣾⣿⣿⣿⣿⣿⣿⣿⣿⣿⣿⣿⣿⣿⣿⣿⣿⣿⣿⣿⣿⣿⣿⣿⣿⣿⣿⣿⣿⣿⣿⣿⣿⣿⣿⣿⡇</a:t>
            </a:r>
            <a:br/>
            <a:r>
              <a:t>⠀⢻⣿⣿⣿⣿⣿⣿⠇⠀⠀⠀⠀⠀⠀⠸⣿⣿⣿⣿⠁⠀⠀⠀⠀⠀⢹⣿⣿⣿⣿⠇⠀⠀⠀⣼⣿⣿⣿⣿⣷⠀⠀⠀⠀⠀⣻⣿⣿⡛⠛⠛⠛⠛⢛⣿⣿⣿⣿⣿⣿⣿⣿⣿⣿⣿⣿⣿⣿⣿⣿⣿⣿⣿⣿⣿⣿⣿⣿⣿⣿⣿⣿⣿⣿⣟⡀⠈⠉⠉⠁</a:t>
            </a:r>
            <a:br/>
            <a:r>
              <a:t>⠀⠘⣿⣿⣿⣿⣿⡿⠀⠀⠀⠀⠀⠀⠀⠀⢿⣿⣿⡟⠀⠀⠀⠀⠀⠀⠈⣿⣿⣿⡿⠀⠀⠀⢸⣿⣿⣿⣿⣿⣿⡇⠀⠀⢀⣾⣿⣿⣿⣿⡄⠀⠀⠀⠈⠛⣿⣿⣿⣿⣿⣿⣿⣿⣿⣿⣿⣿⣿⣿⣿⣿⣿⣿⣿⣿⣿⣿⣿⣿⣿⣿⣿⣿⣿⣿⣷⡀⠀⠀⠀</a:t>
            </a:r>
            <a:br/>
            <a:r>
              <a:t>⠀⠀⢻⣿⣿⣿⣿⠇⠀⠀⠀⠀⠀⠀⠀⠀⠸⣿⣿⠇⠀⠀⠀⠀⠀⠀⠀⢻⣿⣿⠇⠀⠀⠀⠸⣿⣿⣿⣿⣿⣿⠃⠀⠀⣼⣿⣿⣿⣿⣿⣷⠀⠀⠀⠀⢰⣿⣿⣿⣿⣿⣿⣿⣿⣿⣿⣿⣿⣿⣿⣿⣿⣿⣿⣿⣿⣿⣿⣿⣿⣿⣿⣿⣿⣿⣿⣿⣧⠀⠀⠀</a:t>
            </a:r>
            <a:br/>
            <a:r>
              <a:t>⠀⠀⠘⣿⣿⣿⣿⠀⠀⠀⠀⠀⠀⠀⠀⠀⠀⢿⡟⠀⠀⠀⠀⠀⠀⠀⠀⠘⣿⣿⠀⠀⠀⠀⠀⢿⣿⣿⣿⣿⡿⠀⠀⠀⢻⣿⣿⣿⣿⣿⣿⠀⠀⠀⠀⢸⣿⣿⣿⣿⣿⣿⣿⣿⣿⣿⣿⣿⣿⣿⣿⣿⣿⣿⣿⣿⣿⣿⣿⣿⣿⣿⣿⣿⣿⣿⣿⡟⠀⠀⠀</a:t>
            </a:r>
            <a:br/>
            <a:r>
              <a:t>⠀⠀⠀⢹⣿⣿⡇⠀⠀⠀⠀⠀⠀⠀⠀⠀⠀⠈⠁⠀⠀⠀⠀⠀⠀⠀⠀⠀⠻⠃⠀⠀⠀⠀⠀⢸⣿⣿⣿⣿⠇⠀⠀⠀⠸⣿⣿⣿⣿⣿⡏⠀⠀⠀⠀⣼⣿⣿⣿⣿⣿⣿⣿⣿⣿⣿⣿⣿⣿⣿⣿⣿⣿⣿⣿⣿⣿⣿⣿⣿⣿⣿⣿⣿⣿⣿⣿⠃⠀⠀⠀</a:t>
            </a:r>
            <a:br/>
            <a:r>
              <a:t>⠀⠀⠀⠈⣿⣿⠀⠀⠀⠀⠀⠀⠀⠀⠀⠀⠀⠀⠀⠀⠀⠀⠀⠀⠀⠀⠀⠀⠀⠀⠀⠀⠀⠀⠀⠀⣿⣿⣿⣿⠀⠀⠀⠀⠀⢿⣿⣿⣿⣿⠁⠀⠀⠀⠀⣿⣿⣿⣿⣿⣿⣿⣿⣿⣿⣿⣿⣿⣿⣿⣿⣿⣿⣿⣿⣿⣿⣿⣿⣿⣿⣿⣿⣿⣿⣿⡟⠀⠀⠀⠀</a:t>
            </a:r>
            <a:br/>
            <a:r>
              <a:t>⠀⠀⠀⠀⠹⠏⠀⠀⠀⠀⠀⠀⠀⠀⠀⠀⠀⠀⠀⠀⠀⠀⠀⠀⠀⠀⠀⠀⠀⠀⠀⠀⠀⠀⠀⠀⢸⣿⣿⡇⠀⠀⠀⠀⠀⢸⣿⣿⣿⡏⠀⠀⠀⠀⢠⣿⣿⣿⣿⣿⣿⣿⣿⣿⣿⣿⣿⣿⣿⣿⣿⣿⣿⣿⣿⣿⣿⣿⣿⣿⣿⣿⣿⣿⣿⣿⠁⠀⠀⠀⠀</a:t>
            </a:r>
            <a:br/>
            <a:r>
              <a:t>⠀⠀⠀⠀⠀⠀⠀⠀⠀⠀⠀⠀⠀⠀⠀⠀⠀⠀⠀⠀⠀⠀⠀⠀⠀⠀⠀⠀⠀⠀⠀⠀⠀⠀⠀⠀⠀⣿⣿⠀⠀⠀⠀⠀⠀⠀⣿⣿⣿⠁⠀⠀⠀⠀⣸⣿⣿⣿⣿⣿⣿⣿⣿⣿⣿⣿⣿⣿⣿⣿⣿⣿⣿⣿⣿⣿⣿⣿⣿⣿⣿⣿⣿⣿⣿⡟⠀⠀⠀⠀⠀</a:t>
            </a:r>
            <a:br/>
            <a:r>
              <a:t>⠀⠀⠀⠀⠀⠀⠀⠀⠀⠀⠀⠀⠀⠀⠀⠀⠀⠀⠀⠀⠀⠀⠀⠀⠀⠀⠀⠀⠀⠀⠀⠀⠀⠀⠀⠀⠀⠸⠃⠀⠀⠀⠀⠀⠀⠀⢸⣿⡏⠀⠀⠀⠀⠀⣿⣿⣿⣿⣿⣿⣿⣿⣿⣿⣿⣿⣿⣿⣿⣿⣿⣿⣿⣿⣿⣿⣿⣿⣿⣿⣿⣿⣿⣿⣿⠃⠀⠀⠀⠀⠀</a:t>
            </a:r>
            <a:br/>
            <a:r>
              <a:t>⠀⠀⠀⠀⠀⠀⠀⠀⠀⠀⠀⠀⠀⠀⠀⠀⠀⠀⠀⠀⠀⠀⠀⠀⠀⠀⠀⠀⠀⠀⠀⠀⠀⠀⠀⠀⠀⠀⠀⠀⠀⠀⠀⠀⠀⠀⠈⠿⠁⠀⠀⠀⠀⢸⣿⣿⣿⣿⣿⣿⣿⣿⣿⣿⣿⣿⣿⣿⣿⣿⣿⣿⣿⣿⣿⣿⣿⣿⣿⣿⣿⣿⣿⣿⣿⠀⠀⠀⠀⠀⠀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⠀⠀⠀⠀⠀⠀⠀⠀⠀⠀⠀⠀⠀⠀⠀⠀⠀⠀⠀⠀⠀⠀⠀⠀⠀⠀⠀⠀⠀⠀⠀⠀⠀⠀⠀⠀⠀⠀⠀⠀⠀⠀⠀⠀⠀⠀⠀⠀⠀⠀⠀⠀⠀⢸⣿⣿⣿⣿⣿⣽⣿⣿⣿⣿⣿⣿⣿⣿⣿⣿⣿⣿⣿⣿⣿⣿⣿⣿⣿⣿⣿⣿⣿⣿⣿⠀⠀⠀⠀⠀⠀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⠀⠀⠀⠀⠀⠀⠀⠀⠀⠀⠀⠀⠀⠀⠀⠀⠀⠀⠀⠀⠀⠀⠀⠀⠀⠀⠀⠀⠀⠀⠀⠀⠀⠀⠀⠀⠀⠀⠀⠀⠀⠀⠀⠀⠀⠀⠀⠀⠀⠀⠀⠀⠀⠀⠀⠀⣀⣤⣶⣶⣾⣿⣿⣿⣿⣿⣿⣿⣿⣷⣶⣦⣄⠀⠀⠀⠀⠀⠀⠀⠀⠀⠀⠀⠀⠀⠀⠀⠀⠀⠀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⠀⠀⠀⠀⠀⠀⠀⠀⠀⠀⠀⠀⠀⠀⠀⠀⠀⠀⠀⠀⠀⠀⠀⠀⠀⠀⠀⠀⠀⠀⠀⠀⠀⠀⠀⠀⠀⠀⠀⠀⠀⠀⠀⠀⠀⠀⠀⠀⣀⣄⡀⠀⠀⠀⣴⣾⣿⣿⣿⣿⣿⣿⣿⣿⣿⣿⣿⣿⣿⣿⣿⣿⣿⣿⣄⠀⠀⠀⠀⠀⠀⠀⠀⠀⠀⠀⠀⠀⠀⠀⠀</a:t>
            </a:r>
            <a:br/>
            <a:r>
              <a:t>⠀⠀⠀⠀⠀⠀⠀⠀⠀⠀⠀⠀⠀⠀⠀⠀⠀⠀⠀⠀⠀⠀⠀⠀⠀⠀⠀⠀⠀⠀⠀⠀⠀⠀⠀⠀⠀⠀⠀⠀⠀⠀⠀⠀⠀⢀⣴⣿⣿⣿⣿⡆⢀⣾⣿⣿⣿⣿⣿⣿⣿⣿⣿⣿⣿⣿⣿⣿⣿⣿⣿⣿⣿⣿⣿⡆⠀⠀⠀⠀⠀⠀⠀⠀⠀⠀⠀⠀⠀⠀⠀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⠀⠀⠀⠀⠀⠀⠀⠀⠀⠀⠀⠀⠀⠀⠀⠀⠀⠀⠀⠀⠀⠀⠀⠀⠀⠀⠀⠀⠀⠀⠀⠀⠀⠀⠀⠀⠀⠀⠀⠀⠀⠀⠀⠀⣿⣿⣿⣿⣿⣿⣿⣿⣿⣿⣿⣿⣿⣿⣿⣿⣿⣿⣿⣿⣿⣿⣿⣿⣿⣿⣿⣿⣿⣿⣿⣿⡆⠀⠀⠀⠀⠀⠀⠀⠀⠀⠀⠀⠀⠀⠀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⠀⠀⠀⠀⠀⠀⠀⠀⠀⠀⠀⠀⠀⠀⠀⠀⠀⠀⠀⠀⠀⠀⠀⠀⠀⠀⠀⠀⠀⠀⠀⠀⠀⠀⠀⠀⠀⠀⠀⠀⠀⠀⠀⠀⣿⣿⣿⣿⣿⣿⣿⣿⣿⣿⣿⣿⣿⣿⣿⣿⣿⣿⣿⣿⣿⣿⣿⣿⣿⣿⣿⣿⣿⣿⣿⣿⠁⠀⠀⠀⠀⠀⠀⠀⠀⠀⠀⠀⠀⠀⠀</a:t>
            </a:r>
            <a:br/>
            <a:r>
              <a:t>⠀⠀⠀⠀⠀⠀⠀⠀⠀⠀⠀⠀⠀⠀⠀⠀⠀⠀⠀⠀⠀⠀⠀⠀⠀⠀⠀⠀⠀⠀⠀⠀⠀⠀⠀⠀⠀⠀⠀⠀⠀⠀⠀⠘⠿⣿⣿⣿⣿⣿⣿⣿⣿⣿⣿⣿⣿⣿⣿⣿⣿⣿⣿⣿⣿⣿⣿⣿⣿⣿⣿⣿⣿⣿⣿⣿⣤⡀⠀⠀⠀⠀⠀⠀⠀⠀⠀⠀⠀⠀⠀</a:t>
            </a:r>
            <a:br/>
            <a:r>
              <a:t>⠀⠀⠀⠀⠀⠀⠀⠀⠀⠀⠀⠀⠀⠀⠀⠀⠀⠀⠀⠀⠀⠀⠀⠀⠀⠀⠀⠀⠀⠀⠀⠀⠀⠀⠀⠀⠀⠀⠀⠀⠀⠀⠀⠀⠀⠀⢈⣽⣿⣿⣿⣿⣿⣿⣿⣿⣿⣿⣿⣿⣿⣿⣿⣿⣿⣿⣿⣿⣿⣿⣿⣿⣿⣿⣿⣿⣿⣿⠀⠀⠀⠀⠀⠀⠀⠀⠀⠀⠀⠀⠀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⠀⠀⠀⠀⠀⠀⠀⠀⠀⠀⠀⠀⠀⠀⠀⠀⠀⠀⠀⠀⠀⠀⠀⠀⠀⠀⠀⠀⠀⠀⠀⠀⠀⠀⠀⠀⠀⠀⠀⠀⠀⠀⠀⠀⠀⢠⣾⣿⣿⣿⣿⠋⣿⣿⣿⣿⣿⣿⣿⣿⣿⣿⣿⣿⣿⣿⣿⣿⣿⣿⣿⣿⣿⣿⣿⣿⣿⣿⠀⠀⠀⠀⠀⠀⠀⠀⠀⠀⠀⠀⠀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⠀⠀⠀⠀⠀⠀⠀⠀⠀⠀⠀⠀⠀⠀⠀⠀⠀⠀⠀⠀⠀⠀⠀⠀⠀⠀⠀⠀⠀⠀⠀⠀⠀⠀⠀⠀⠀⠀⠀⠀⠀⠀⠀⠀⢀⣿⣿⣿⣿⣿⡇⠀⢻⣿⣿⣿⣿⣿⣿⣿⣿⣿⣿⣿⣿⣿⣿⣿⣿⣿⣿⣿⣿⣿⣿⣿⣿⠟⠀⠀⠀⠀⠀⠀⠀⠀⠀⠀⠀⠀⠀</a:t>
            </a:r>
            <a:br/>
            <a:r>
              <a:t>⠀⠀⠀⠀⠀⠀⠀⠀⠀⠀⠀⠀⠀⠀⠀⠀⠀⠀⠀⠀⠀⠀⠀⠀⠀⠀⠀⠀⠀⠀⠀⠀⠀⠀⠀⠀⠀⠀⠀⠀⠀⠀⠀⣠⣾⣿⣿⣿⣿⣿⣇⠐⢺⣿⣿⣿⣿⣿⣿⣿⣿⣿⣿⣿⣿⣿⣿⣿⣿⣿⣿⣿⣿⣿⣿⢿⣷⠀⠀⠀⠀⠀⠀⠀⠀⠀⠀⠀⠀⠀⠀</a:t>
            </a:r>
            <a:br/>
            <a:r>
              <a:t>⠀⠀⠀⠀⠀⠀⠀⠀⠀⠀⠀⠀⠀⠀⠀⠀⠀⠀⠀⠀⠀⠀⠀⠀⠀⠀⠀⠀⠀⠀⠀⠀⠀⠀⠀⠀⠀⠀⠀⠀⠀⠀⠀⢀⣿⣿⣿⣿⣿⣿⣿⠀⠋⠛⠛⣿⣿⣿⣿⣿⣿⣿⣿⣿⣿⣿⣿⣿⣿⣿⣿⣿⡟⢻⠏⠈⠃⠀⠀⠀⠀⠀⠀⠀⠀⠀⠀⠀⠀⠀⠀</a:t>
            </a:r>
            <a:br/>
            <a:r>
              <a:t>⠀⠀⠀⠀⠀⠀⠀⠀⠀⠀⠀⠀⠀⠀⠀⢀⣠⣴⣾⣿⣷⣄⠀⠀⠀⠀⠀⠀⠀⠀⠀⠀⠀⠀⠀⠀⠀⠀⠀⠀⠀⠀⠀⢸⣿⣿⣿⣿⣿⣿⣿⠀⠀⠀⠀⢸⣿⣿⣿⣿⣿⣿⣿⣿⣿⣿⣿⣿⣿⣿⣿⠇⠀⠘⠀⠀⠀⠀⠀⠀⠀⠀⠀⠀⠀⠀⠀⠀⠀⠀⠀</a:t>
            </a:r>
            <a:br/>
            <a:r>
              <a:t>⠀⠀⠀⠀⠀⠀⠀⠀⠀⠀⠀⢀⣠⣴⣾⣿⣿⡿⠟⠻⣿⣿⣿⣦⡀⠀⠀⠀⠀⠀⠀⠀⠀⠀⠀⠀⠀⠀⠀⠀⠀⠀⠀⢸⣿⣿⣿⣿⣿⣿⡇⠀⠀⠀⠀⠸⢹⣿⡇⠙⠿⣿⣿⣿⣿⣿⣿⣿⣿⣿⠏⠀⠀⠀⠀⠀⠀⠀⠀⠀⠀⠀⠀⠀⠀⠀⠀⠀⠀⠀⠀</a:t>
            </a:r>
            <a:br/>
            <a:r>
              <a:t>⠀⠀⠀⠀⠀⠀⢀⣀⣤⣶⣾⣿⣿⣿⣿⠟⠉⠀⠀⠀⠈⠻⣿⣿⣿⣷⣄⠀⠀⠀⠀⠀⠀⠀⠀⠀⠀⠀⠀⠀⠀⠀⠀⠈⣿⣿⣿⣿⣿⡟⠀⠀⠀⠀⠀⠀⠀⠸⠀⠀⢀⣸⣿⣿⣿⣿⣿⣿⣿⣟⡀⠀⠀⠀⠀⠀⠀⠀⠀⠀⠀⠀⠀⠀⠀⠀⠀⠀⠀⠀⠀</a:t>
            </a:r>
            <a:br/>
            <a:r>
              <a:t>⣀⣀⣤⣴⣶⣿⣿⣿⣿⣿⣿⠿⠛⣿⣿⣇⠀⠀⠀⠀⠀⠀⠈⠙⣿⣿⣿⣷⣦⡀⠀⠀⠀⠀⠀⠀⠀⠀⠀⠀⠀⠀⠀⠀⢸⢹⣿⣿⣿⠃⠀⠀⠀⠀⠀⠀⣀⣤⣶⣾⣿⣿⣿⣿⣿⣿⣿⣿⣿⣿⣿⣷⣦⣤⣀⠀⠀⠀⠀⠀⠀⠀⠀⠀⠀⠀⠀⠀⠀⠀⠀</a:t>
            </a:r>
            <a:br/>
            <a:r>
              <a:t>⣿⣿⣿⣿⣿⣿⠿⠟⠛⠉⠀⢠⣿⣿⣿⣿⣷⠀⠀⠀⠀⠀⢀⣸⣿⣿⣿⡻⣿⣿⣦⡀⠀⠀⠀⠀⠀⠀⠀⠀⠀⠀⠀⠀⠀⠀⠿⠛⠀⠀⠀⠀⠀⢀⣴⣾⣿⣿⣿⣿⣿⣿⣿⣿⣿⣿⣿⣿⣿⣿⣿⣿⣿⣿⣿⣷⣄⠀⠀⠀⠀⠀⠀⠀⠀⠀⠀⠀⠀⠀⠀</a:t>
            </a:r>
            <a:br/>
            <a:r>
              <a:t>⢿⣿⣿⠋⠁⠀⠀⠀⠀⠀⠀⣾⣿⣿⣿⣿⣿⣇⠀⠀⠀⠀⣼⣿⣿⣿⣿⣧⠈⠙⣿⣿⣦⡀⠀⠀⠀⠀⠀⠀⠀⠀⠀⠀⠀⠀⠀⠀⠀⠀⠀⠀⢠⣾⣿⣿⣿⣿⣿⣿⣿⣿⣿⣿⣿⣿⣿⣿⣿⣿⣿⣿⣿⣿⣿⣿⣿⣧⠀⠀⠀⠀⠀⠀⠀⠀⠀⠀⠀⠀⠀</a:t>
            </a:r>
            <a:br/>
            <a:r>
              <a:t>⣿⣿⣿⣷⡄⠀⠀⠀⠀⠀⠘⣿⣿⣿⣿⣿⣿⡿⠀⠀⠀⢸⣿⣿⣿⣿⣿⣿⡆⠀⠈⠻⣿⣿⣦⡀⠀⠀⠀⠀⠀⠀⠀⠀⠀⠀⠀⠀⠀⠀⠀⣠⣿⣿⣿⣿⣿⣿⣿⣿⣿⣿⣿⣿⣿⣿⣿⣿⣿⣿⣿⣿⣿⣿⣿⣿⣿⣿⣆⠀⠀⠀⠀⠀⠀⠀⠀⠀⠀⠀⠀</a:t>
            </a:r>
            <a:br/>
            <a:r>
              <a:t>⣿⣿⣿⣿⣷⡀⠀⠀⠀⠀⠀⢻⣿⣿⣿⣿⣿⡇⠀⠀⠀⠸⣿⣿⣿⣿⣿⣿⠃⠀⠀⠀⠈⣿⣿⣿⣷⣦⣀⡀⠀⠀⠀⠀⠀⠀⠀⠀⠀⠀⢠⣿⣿⣿⣿⣿⣿⣿⣿⣿⣿⣿⣿⣿⣿⣿⣿⣿⣿⣿⣿⣿⣿⣿⣿⣿⣿⣿⣿⣆⣀⣀⣀⣀⣀⣠⣤⣄⣀⣀⡀</a:t>
            </a:r>
            <a:br/>
            <a:r>
              <a:t>⣿⣿⣿⣿⣿⡇⠀⠀⠀⠀⠀⠘⣿⣿⣿⣿⣿⠀⠀⠀⠀⠀⢿⣿⣿⣿⣿⡟⠀⠀⠀⢀⣴⣿⣿⣿⠛⠻⠿⠿⢿⣿⣷⣶⣶⣿⣿⣿⣿⣿⣾⣿⣿⣿⣿⣿⣿⣿⣿⣿⣿⣿⣿⣿⣿⣿⣿⣿⣿⣿⣿⣿⣿⣿⣿⣿⣿⣿⣿⣿⣿⣿⣿⣿⣿⣿⣿⣿⣿⣿⡇</a:t>
            </a:r>
            <a:br/>
            <a:r>
              <a:t>⣿⣿⣿⣿⣿⠀⠀⠀⠀⠀⠀⠀⢻⣿⣿⣿⡇⠀⠀⠀⠀⠀⠸⣿⣿⣿⣿⠃⠀⠀⠀⣾⣿⣿⣿⣿⣧⠀⠀⠀⠀⢀⣿⣿⣟⠛⠛⠛⠛⠛⢉⣿⣿⣿⣿⣿⣿⣿⣿⣿⣿⣿⣿⣿⣿⣿⣿⣿⣿⣿⣿⣿⣿⣿⣿⣿⣿⣿⣿⣿⣄⠀⠀⠀⠀⠀⠀⣠⣿⣿⡇</a:t>
            </a:r>
            <a:br/>
            <a:r>
              <a:t>⣿⣿⣿⣿⡏⠀⠀⠀⠀⠀⠀⠀⠘⣿⣿⣿⠀⠀⠀⠀⠀⠀⠀⢿⣿⣿⡿⠀⠀⠀⢸⣿⣿⣿⣿⣿⣿⠆⠀⠀⢠⣿⣿⣿⣿⣧⠀⠀⠀⠀⠈⢻⣿⣿⣿⣿⣿⣿⣿⣿⣿⣿⣿⣿⣿⣿⣿⣿⣿⣿⣿⣿⣿⣿⣿⣿⣿⣿⣿⣿⣿⡄⠀⠀⠀⠀⣰⣿⣿⣿⡇</a:t>
            </a:r>
            <a:br/>
            <a:r>
              <a:t>⣿⣿⣿⣿⠀⠀⠀⠀⠀⠀⠀⠀⠀⢻⣿⡇⠀⠀⠀⠀⠀⠀⠀⠸⣿⣿⠇⠀⠀⠀⠘⣿⣿⣿⣿⣿⣿⠀⠀⠀⣾⣿⣿⣿⣿⣿⡇⠀⠀⠀⠀⣾⣿⣿⣿⣿⣿⣿⣿⣿⣿⣿⣿⣿⣿⣿⣿⣿⣿⣿⣿⣿⣿⣿⣿⣿⣿⣿⣿⣿⣿⣷⠀⠀⠀⠀⣿⣿⣿⣿⡇</a:t>
            </a:r>
            <a:br/>
            <a:r>
              <a:t>⣿⣿⣿⡏⠀⠀⠀⠀⠀⠀⠀⠀⠀⠘⣿⠁⠀⠀⠀⠀⠀⠀⠀⠀⣿⡿⠀⠀⠀⠀⠀⢻⣿⣿⣿⣿⡇⠀⠀⠀⢿⣿⣿⣿⣿⣿⡇⠀⠀⠀⠀⢿⣿⣿⣿⣿⣿⣿⣿⣿⣿⣿⣿⣿⣿⣿⣿⣿⣿⣿⣿⣿⣿⣿⣿⣿⣿⣿⣿⣿⣿⡟⠀⠀⠀⠀⢹⣿⣿⣿⡇</a:t>
            </a:r>
            <a:br/>
            <a:r>
              <a:t>⢹⣿⣿⠁⠀⠀⠀⠀⠀⠀⠀⠀⠀⠀⠁⠀⠀⠀⠀⠀⠀⠀⠀⠀⠘⠃⠀⠀⠀⠀⠀⠸⣿⣿⣿⣿⠀⠀⠀⠀⢸⣿⣿⣿⣿⣿⠀⠀⠀⠀⠀⣿⣿⣿⣿⣿⣿⣿⣿⣿⣿⣿⣿⣿⣿⣿⣿⣿⣿⣿⣿⣿⣿⣿⣿⣿⣿⣿⣿⣿⣿⠇⠀⠀⠀⠀⠈⣿⣿⣿⡇</a:t>
            </a:r>
            <a:br/>
            <a:r>
              <a:t>⠈⣿⡟⠀⠀⠀⠀⠀⠀⠀⠀⠀⠀⠀⠀⠀⠀⠀⠀⠀⠀⠀⠀⠀⠀⠀⠀⠀⠀⠀⠀⠀⢿⣿⣿⡏⠀⠀⠀⠀⠀⣿⣿⣿⣿⡇⠀⠀⠀⠀⠀⣿⣿⣿⣿⣿⣿⣿⣿⣿⣿⣿⣿⣿⣿⣿⣿⣿⣿⣿⣿⣿⣿⣿⣿⣿⣿⣿⣿⣿⡿⠀⠀⠀⠀⠀⠀⢹⣿⣿⡇</a:t>
            </a:r>
            <a:br/>
            <a:r>
              <a:t>⠀⠙⠁⠀⠀⠀⠀⠀⠀⠀⠀⠀⠀⠀⠀⠀⠀⠀⠀⠀⠀⠀⠀⠀⠀⠀⠀⠀⠀⠀⠀⠀⠸⣿⣿⠁⠀⠀⠀⠀⠀⢸⣿⣿⣿⠀⠀⠀⠀⠀⢸⣿⣿⣿⣿⣿⣿⣿⣿⣿⣿⣿⣿⣿⣿⣿⣿⣿⣿⣿⣿⣿⣿⣿⣿⣿⣿⣿⣿⣿⠇⠀⠀⠀⠀⠀⠀⠈⣿⣿⡇</a:t>
            </a:r>
            <a:br/>
            <a:r>
              <a:t>⠀⠀⠀⠀⠀⠀⠀⠀⠀⠀⠀⠀⠀⠀⠀⠀⠀⠀⠀⠀⠀⠀⠀⠀⠀⠀⠀⠀⠀⠀⠀⠀⠀⢿⡏⠀⠀⠀⠀⠀⠀⠈⣿⣿⡇⠀⠀⠀⠀⠀⣼⣿⣿⣿⣿⣿⣿⣿⣿⣿⣿⣿⣿⣿⣿⣿⣿⣿⣿⣿⣿⣿⣿⣿⣿⣿⣿⣿⣿⡿⠀⠀⠀⠀⠀⠀⠀⠀⢹⣿⡇</a:t>
            </a:r>
            <a:br/>
            <a:r>
              <a:t>⠀⠀⠀⠀⠀⠀⠀⠀⠀⠀⠀⠀⠀⠀⠀⠀⠀⠀⠀⠀⠀⠀⠀⠀⠀⠀⠀⠀⠀⠀⠀⠀⠀⠈⠁⠀⠀⠀⠀⠀⠀⠀⢹⣿⠁⠀⠀⠀⠀⠀⣿⣿⣿⣿⣿⣿⣿⣿⣿⣿⣿⣿⣿⣿⣿⣿⣿⣿⣿⣿⣿⣿⣿⣿⣿⣿⣿⣿⣿⡇⠀⠀⠀⠀⠀⠀⠀⠀⠈⣿⠇</a:t>
            </a:r>
            <a:br/>
            <a:r>
              <a:t>⠀⠀⠀⠀⠀⠀⠀⠀⠀⠀⠀⠀⠀⠀⠀⠀⠀⠀⠀⠀⠀⠀⠀⠀⠀⠀⠀⠀⠀⠀⠀⠀⠀⠀⠀⠀⠀⠀⠀⠀⠀⠀⠈⠋⠀⠀⠀⠀⠀⢸⣿⣿⣿⣿⣿⣿⣿⣿⣿⣿⣿⣿⣿⣿⣿⣿⣿⣿⣿⣿⣿⣿⣿⣿⣿⣿⣿⣿⣿⣿⠀⠀⠀⠀⠀⠀⠀⠀⠀⠀⠀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⠀⠀⠀⠀⠀⠀⠀⠀⠀⠀⠀⠀⠀⠀⠀⠀⠀⠀⠀⠀⠀⠀⠀⠀⠀⠀⠀⠀⠀⠀⠀⠀⠀⠀⠀⠀⠀⠀⠀⠀⠀⠀⠀⠀⠀⠀⠀⠀⠀⢸⣿⣿⣿⣿⣷⣿⣿⣿⣿⣿⣿⣿⣿⣿⣿⣿⣿⣿⣿⣿⣿⣿⣿⣿⣿⣿⣿⣿⣿⣿⠀⠀⠀⠀⠀⠀⠀⠀⠀⠀⠀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⠀⠀⠀⠀⠀⠀⠀⠀⠀⠀⠀⠀⠀⠀⠀⠀⠀⠀⠀⠀⠀⠀⠀⠀⠀⠀⠀⠀⠀⠀⠀⠀⠀⠀⠀⠀⠀⠀⠀⠀⠀⠀⠀⠀⠀⠀⠀⠀⠀⠀⠀⠀⠀⠀⠀⣀⣠⣤⣤⣶⣶⣶⣶⣶⣶⣶⣶⣦⣤⣤⣀⠀⠀⠀⠀⠀⠀⠀⠀⠀⠀⠀⠀⠀⠀⠀⠀⠀⠀⠀⠀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⠀⠀⠀⠀⠀⠀⠀⠀⠀⠀⠀⠀⠀⠀⠀⠀⠀⠀⠀⠀⠀⠀⠀⠀⠀⠀⠀⠀⠀⠀⠀⠀⠀⠀⠀⠀⠀⠀⠀⠀⠀⠀⠀⠀⠀⠀⠀⢀⡀⠀⠀⠀⢀⣴⣾⣿⣿⣿⣿⣿⣿⣿⣿⣿⣿⣿⣿⣿⣿⣿⣿⣷⡄⠀⠀⠀⠀⠀⠀⠀⠀⠀⠀⠀⠀⠀⠀⠀⠀⠀⠀</a:t>
            </a:r>
            <a:br/>
            <a:r>
              <a:t>⠀⠀⠀⠀⠀⠀⠀⠀⠀⠀⠀⠀⠀⠀⠀⠀⠀⠀⠀⠀⠀⠀⠀⠀⠀⠀⠀⠀⠀⠀⠀⠀⠀⠀⠀⠀⠀⠀⠀⠀⠀⠀⠀⠀⢀⣴⣾⣿⣿⣦⠀⢠⣿⣿⣿⣿⣿⣿⣿⣿⣿⣿⣿⣿⣿⣿⣿⣿⣿⣿⣿⣿⣿⣆⠀⠀⠀⠀⠀⠀⠀⠀⠀⠀⠀⠀⠀⠀⠀⠀⠀</a:t>
            </a:r>
            <a:br/>
            <a:r>
              <a:t>⠀⠀⠀⠀⠀⠀⠀⠀⠀⠀⠀⠀⠀⠀⠀⠀⠀⠀⠀⠀⠀⠀⠀⠀⠀⠀⠀⠀⠀⠀⠀⠀⠀⠀⠀⠀⠀⠀⠀⠀⠀⠀⠀⣴⣿⣿⣿⣿⣿⣿⣧⣿⣿⣿⣿⣿⣿⣿⣿⣿⣿⣿⣿⣿⣿⣿⣿⣿⣿⣿⣿⣿⣿⣿⠀⠀⠀⠀⠀⠀⠀⠀⠀⠀⠀⠀⠀⠀⠀⠀⠀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⠀⠀⠀⠀⠀⠀⠀⠀⠀⠀⠀⠀⠀⠀⠀⠀⠀⠀⠀⠀⠀⠀⠀⠀⠀⠀⠀⠀⠀⠀⠀⠀⠀⠀⠀⠀⠀⠀⠀⠀⠀⠀⢸⣿⣿⣿⣿⣿⣿⣿⣿⣿⣿⣿⣿⣿⣿⣿⣿⣿⣿⣿⣿⣿⣿⣿⣿⣿⣿⣿⣿⣿⣿⣿⠇⠀⠀⠀⠀⠀⠀⠀⠀⠀⠀⠀⠀⠀⠀⠀⠀</a:t>
            </a:r>
            <a:br/>
            <a:r>
              <a:t>⠀⠀⠀⠀⠀⠀⠀⠀⠀⠀⠀⠀⠀⠀⠀⠀⠀⠀⠀⠀⠀⠀⠀⠀⠀⠀⠀⠀⠀⠀⠀⠀⠀⠀⠀⠀⠀⠀⠀⠀⠀⠀⢿⣿⣿⣿⣿⣿⣿⣿⣿⣿⣿⣿⣿⣿⣿⣿⣿⣿⣿⣿⣿⣿⣿⣿⣿⣿⣿⣿⣿⣿⣿⣿⣀⠀⠀⠀⠀⠀⠀⠀⠀⠀⠀⠀⠀⠀⠀⠀⠀</a:t>
            </a:r>
            <a:br/>
            <a:r>
              <a:t>⠀⠀⠀⠀⠀⠀⠀⠀⠀⠀⠀⠀⠀⠀⠀⠀⠀⠀⠀⠀⠀⠀⠀⠀⠀⠀⠀⠀⠀⠀⠀⠀⠀⠀⠀⠀⠀⠀⠀⠀⠀⠀⠀⠈⠉⢙⣿⣿⣿⣿⣿⣿⣿⣿⣿⣿⣿⣿⣿⣿⣿⣿⣿⣿⣿⣿⣿⣿⣿⣿⣿⣿⣿⣿⣿⣷⠀⠀⠀⠀⠀⠀⠀⠀⠀⠀⠀⠀⠀⠀⠀</a:t>
            </a:r>
            <a:br/>
            <a:r>
              <a:t>⠀⠀⠀⠀⠀⠀⠀⠀⠀⠀⠀⠀⠀⠀⠀⠀⠀⠀⠀⠀⠀⠀⠀⠀⠀⠀⠀⠀⠀⠀⠀⠀⠀⠀⠀⠀⠀⠀⠀⠀⠀⠀⠀⠀⣠⣿⣿⣿⣿⡿⢻⣿⣿⣿⣿⣿⣿⣿⣿⣿⣿⣿⣿⣿⣿⣿⣿⣿⣿⣿⣿⣿⣿⣿⣿⣿⠀⠀⠀⠀⠀⠀⠀⠀⠀⠀⠀⠀⠀⠀⠀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⠀⠀⠀⠀⠀⠀⠀⠀⠀⠀⠀⠀⠀⠀⠀⠀⠀⠀⠀⠀⠀⠀⠀⠀⠀⠀⠀⠀⠀⠀⠀⠀⠀⠀⠀⠀⠀⠀⠀⠀⠀⠀⠀⢰⣿⣿⣿⣿⣿⡇⠘⣿⣿⣿⣿⣿⣿⣿⣿⣿⣿⣿⣿⣿⣿⣿⣿⣿⣿⣿⣿⣿⣿⣿⣿⠿⠂⠀⠀⠀⠀⠀⠀⠀⠀⠀⠀⠀⠀⠀⠀</a:t>
            </a:r>
            <a:br/>
            <a:r>
              <a:t>⠀⠀⠀⠀⠀⠀⠀⠀⠀⠀⠀⠀⠀⠀⠀⠀⠀⠀⠀⠀⠀⠀⠀⠀⠀⠀⠀⠀⠀⠀⠀⠀⠀⠀⠀⠀⠀⠀⠀⠀⠀⠀⣠⣿⣿⣿⣿⣿⣿⡄⠐⣿⣿⣿⣿⣿⣿⣿⣿⣿⣿⣿⣿⣿⣿⣿⣿⣿⣿⣿⣿⣿⣿⢿⣿⡀⠀⠀⠀⠀⠀⠀⠀⠀⠀⠀⠀⠀⠀⠀⠀</a:t>
            </a:r>
            <a:br/>
            <a:r>
              <a:t>⠀⠀⠀⠀⠀⠀⠀⠀⠀⠀⠀⠀⠀⠀⠀⠀⠀⠀⠀⠀⠀⠀⠀⠀⠀⠀⠀⠀⠀⠀⠀⠀⠀⠀⠀⠀⠀⠀⠀⠀⠀⠈⢹⣿⣿⣿⣿⣿⣿⡇⠐⠻⠛⢿⣿⣿⣿⣿⣿⣿⣿⣿⣿⣿⣿⣿⣿⣿⣿⣿⠿⢹⡟⠀⠛⠁⠀⠀⠀⠀⠀⠀⠀⠀⠀⠀⠀⠀⠀⠀⠀</a:t>
            </a:r>
            <a:br/>
            <a:r>
              <a:t>⠀⠀⠀⠀⠀⠀⠀⠀⠀⠀⠀⠀⠀⠀⢀⣠⣴⣾⣿⣦⡀⠀⠀⠀⠀⠀⠀⠀⠀⠀⠀⠀⠀⠀⠀⠀⠀⠀⠀⠀⠀⠀⣾⣿⣿⣿⣿⣿⣿⡇⠀⠀⠀⠀⣿⣿⣿⣿⣿⣿⣿⣿⣿⣿⣿⣿⣿⣿⣿⡟⠀⠸⠁⠀⠀⠀⠀⠀⠀⠀⠀⠀⠀⠀⠀⠀⠀⠀⠀⠀⠀</a:t>
            </a:r>
            <a:br/>
            <a:r>
              <a:t>⠀⠀⠀⠀⠀⠀⠀⠀⠀⠀⢀⣠⣴⣾⣿⣿⡿⠿⢿⣿⣿⣶⣄⠀⠀⠀⠀⠀⠀⠀⠀⠀⠀⠀⠀⠀⠀⠀⠀⠀⠀⠀⣿⣿⣿⣿⣿⣿⣿⠁⠀⠀⠀⠀⡟⣿⣿⠈⠻⢿⣿⣿⣿⣿⣿⣿⣯⣿⡿⠁⠀⠀⠀⠀⠀⠀⠀⠀⠀⠀⠀⠀⠀⠀⠀⠀⠀⠀⠀⠀⠀</a:t>
            </a:r>
            <a:br/>
            <a:r>
              <a:t>⠀⠀⠀⠀⠀⠀⣀⣤⣴⣾⣿⣿⣿⣿⠛⠁⠀⠀⠀⠙⢿⣿⣿⣷⣦⡀⠀⠀⠀⠀⠀⠀⠀⠀⠀⠀⠀⠀⠀⠀⠀⠀⢸⣿⣿⣿⣿⣿⠇⠀⠀⠀⠀⠀⠀⠘⠇⠀⠀⢀⣿⣿⣿⣿⣿⣿⣿⣿⡃⠀⠀⠀⠀⠀⠀⠀⠀⠀⠀⠀⠀⠀⠀⠀⠀⠀⠀⠀⠀⠀⠀</a:t>
            </a:r>
            <a:br/>
            <a:r>
              <a:t>⣀⣤⣤⣶⣾⣿⣿⣿⣿⣿⠿⢻⣿⣿⡂⠀⠀⠀⠀⠀⠀⠉⢻⣿⣿⣿⣶⣄⠀⠀⠀⠀⠀⠀⠀⠀⠀⠀⠀⠀⠀⠀⠀⠏⣿⣿⣿⡿⠀⠀⠀⠀⠀⠀⢀⣠⣴⣶⣿⣿⣿⣿⣿⣿⣿⣿⣿⣿⣿⣷⣦⣤⣀⠀⠀⠀⠀⠀⠀⠀⠀⠀⠀⠀⠀⠀⠀⠀⠀⠀⠀</a:t>
            </a:r>
            <a:br/>
            <a:r>
              <a:t>⣿⣿⣿⣿⣿⠿⠟⠛⠉⠀⢰⣿⣿⣿⣿⣆⠀⠀⠀⠀⠀⢀⣼⣿⣿⣛⢿⣿⣷⣄⠀⠀⠀⠀⠀⠀⠀⠀⠀⠀⠀⠀⠀⠀⠹⡿⠏⠀⠀⠀⠀⠀⣠⣶⣿⣿⣿⣿⣿⣿⣿⣿⣿⣿⣿⣿⣿⣿⣿⣿⣿⣿⣿⣷⣄⠀⠀⠀⠀⠀⠀⠀⠀⠀⠀⠀⠀⠀⠀⠀⠀</a:t>
            </a:r>
            <a:br/>
            <a:r>
              <a:t>⣿⣿⠉⠁⠀⠀⠀⠀⠀⢀⣿⣿⣿⣿⣿⣿⡄⠀⠀⠀⢀⣿⣿⣿⣿⣿⡄⠉⠻⣿⣷⣄⠀⠀⠀⠀⠀⠀⠀⠀⠀⠀⠀⠀⠀⠀⠀⠀⠀⠀⠀⣴⣿⣿⣿⣿⣿⣿⣿⣿⣿⣿⣿⣿⣿⣿⣿⣿⣿⣿⣿⣿⣿⣿⣿⣧⠀⠀⠀⠀⠀⠀⠀⠀⠀⠀⠀⠀⠀⠀⠀</a:t>
            </a:r>
            <a:br/>
            <a:r>
              <a:t>⣿⣿⣷⡀⠀⠀⠀⠀⠀⢸⣿⣿⣿⣿⣿⣿⡇⠀⠀⠀⣾⣿⣿⣿⣿⣿⣿⠀⠀⠘⢿⣿⣷⣄⠀⠀⠀⠀⠀⠀⠀⠀⠀⠀⠀⠀⠀⠀⠀⢀⣼⣿⣿⣿⣿⣿⣿⣿⣿⣿⣿⣿⣿⣿⣿⣿⣿⣿⣿⣿⣿⣿⣿⣿⣿⣿⣧⠀⠀⠀⠀⠀⠀⠀⠀⠀⠀⠀⠀⠀⠀</a:t>
            </a:r>
            <a:br/>
            <a:r>
              <a:t>⣿⣿⣿⣷⠀⠀⠀⠀⠀⠀⣿⣿⣿⣿⣿⣿⠀⠀⠀⠀⢹⣿⣿⣿⣿⣿⡟⠀⠀⠀⠀⢹⣿⣿⣿⣦⣄⣀⠀⠀⠀⠀⠀⠀⠀⠀⠀⠀⠀⣼⣿⣿⣿⣿⣿⣿⣿⣿⣿⣿⣿⣿⣿⣿⣿⣿⣿⣿⣿⣿⣿⣿⣿⣿⣿⣿⣿⣆⣀⣀⣀⣀⣀⣤⣤⣀⣀⣀⣀⣀⡀</a:t>
            </a:r>
            <a:br/>
            <a:r>
              <a:t>⣿⣿⣿⣿⠇⠀⠀⠀⠀⠀⢸⣿⣿⣿⣿⡏⠀⠀⠀⠀⠈⣿⣿⣿⣿⣿⠇⠀⠀⠀⣠⣾⣿⣿⣟⠛⠻⠿⠿⣿⣿⣶⣶⣾⣿⣿⣿⣿⣷⣿⣿⣿⣿⣿⣿⣿⣿⣿⣿⣿⣿⣿⣿⣿⣿⣿⣿⣿⣿⣿⣿⣿⣿⣿⣿⣿⣿⣿⣿⣿⣿⣿⣿⣿⣿⣿⣿⣿⣿⠿⠇</a:t>
            </a:r>
            <a:br/>
            <a:r>
              <a:t>⣿⣿⣿⡿⠀⠀⠀⠀⠀⠀⠀⣿⣿⣿⣿⠁⠀⠀⠀⠀⠀⢻⣿⣿⣿⡿⠀⠀⠀⢠⣿⣿⣿⣿⣿⡄⠀⠀⠀⠀⣸⣿⣿⡛⠛⠛⠛⠋⠉⣩⣿⣿⣿⣿⣿⣿⣿⣿⣿⣿⣿⣿⣿⣿⣿⣿⣿⣿⣿⣿⣿⣿⣿⣿⣿⣿⣿⣿⣄⠀⠀⠀⠀⠀⠀⣤⣿⣿⣷⣄⠀</a:t>
            </a:r>
            <a:br/>
            <a:r>
              <a:t>⣿⣿⣿⠇⠀⠀⠀⠀⠀⠀⠀⢸⣿⣿⡏⠀⠀⠀⠀⠀⠀⠘⣿⣿⣿⠇⠀⠀⠀⣾⣿⣿⣿⣿⣿⡷⠀⠀⠀⣼⣿⣿⣿⣿⡄⠀⠀⠀⠀⠉⣿⣿⣿⣿⣿⣿⣿⣿⣿⣿⣿⣿⣿⣿⣿⣿⣿⣿⣿⣿⣿⣿⣿⣿⣿⣿⣿⣿⣿⡄⠀⠀⠀⠀⣰⣿⣿⣿⣿⣿⡄</a:t>
            </a:r>
            <a:br/>
            <a:r>
              <a:t>⣿⣿⣿⠀⠀⠀⠀⠀⠀⠀⠀⠀⣿⣿⠃⠀⠀⠀⠀⠀⠀⠀⢻⣿⣿⠀⠀⠀⠀⢹⣿⣿⣿⣿⣿⠇⠀⠀⢰⣿⣿⣿⣿⣿⣷⠀⠀⠀⠀⢸⣿⣿⣿⣿⣿⣿⣿⣿⣿⣿⣿⣿⣿⣿⣿⣿⣿⣿⣿⣿⣿⣿⣿⣿⣿⣿⣿⣿⣿⣷⠀⠀⠀⠀⣿⣿⣿⣿⣿⣿⡇</a:t>
            </a:r>
            <a:br/>
            <a:r>
              <a:t>⣿⣿⠇⠀⠀⠀⠀⠀⠀⠀⠀⠀⢸⡟⠀⠀⠀⠀⠀⠀⠀⠀⠘⣿⡇⠀⠀⠀⠀⠈⣿⣿⣿⣿⣿⠀⠀⠀⠸⣿⣿⣿⣿⣿⡿⠀⠀⠀⠀⢸⣿⣿⣿⣿⣿⣿⣿⣿⣿⣿⣿⣿⣿⣿⣿⣿⣿⣿⣿⣿⣿⣿⣿⣿⣿⣿⣿⣿⣿⡟⠀⠀⠀⠀⢹⣿⣿⣿⣿⣿⡇</a:t>
            </a:r>
            <a:br/>
            <a:r>
              <a:t>⣿⣿⠀⠀⠀⠀⠀⠀⠀⠀⠀⠀⠀⠀⠀⠀⠀⠀⠀⠀⠀⠀⠀⠛⠀⠀⠀⠀⠀⠀⢹⣿⣿⣿⡇⠀⠀⠀⠀⢿⣿⣿⣿⣿⠇⠀⠀⠀⠀⢸⣿⣿⣿⣿⣿⣿⣿⣿⣿⣿⣿⣿⣿⣿⣿⣿⣿⣿⣿⣿⣿⣿⣿⣿⣿⣿⣿⣿⣿⠃⠀⠀⠀⠀⠈⣿⣿⣿⣿⣿⠁</a:t>
            </a:r>
            <a:br/>
            <a:r>
              <a:t>⣿⡇⠀⠀⠀⠀⠀⠀⠀⠀⠀⠀⠀⠀⠀⠀⠀⠀⠀⠀⠀⠀⠀⠀⠀⠀⠀⠀⠀⠀⠘⣿⣿⣿⠀⠀⠀⠀⠀⢸⣿⣿⣿⡿⠀⠀⠀⠀⠀⢸⣿⣿⣿⣿⣿⣿⣿⣿⣿⣿⣿⣿⣿⣿⣿⣿⣿⣿⣿⣿⣿⣿⣿⣿⣿⣿⣿⣿⡟⠀⠀⠀⠀⠀⠀⢹⣿⣿⣿⡟⠀</a:t>
            </a:r>
            <a:br/>
            <a:r>
              <a:t>⠙⠀⠀⠀⠀⠀⠀⠀⠀⠀⠀⠀⠀⠀⠀⠀⠀⠀⠀⠀⠀⠀⠀⠀⠀⠀⠀⠀⠀⠀⠀⢻⣿⡏⠀⠀⠀⠀⠀⠀⣿⣿⣿⠇⠀⠀⠀⠀⠀⣾⣿⣿⣿⣿⣿⣿⣿⣿⣿⣿⣿⣿⣿⣿⣿⣿⣿⣿⣿⣿⣿⣿⣿⣿⣿⣿⣿⣿⠇⠀⠀⠀⠀⠀⠀⠈⣿⣿⣿⠃⠀</a:t>
            </a:r>
            <a:br/>
            <a:r>
              <a:t>⠀⠀⠀⠀⠀⠀⠀⠀⠀⠀⠀⠀⠀⠀⠀⠀⠀⠀⠀⠀⠀⠀⠀⠀⠀⠀⠀⠀⠀⠀⠀⠘⣿⠁⠀⠀⠀⠀⠀⠀⢸⣿⡿⠀⠀⠀⠀⠀⢠⣿⣿⣿⣿⣿⣿⣿⣿⣿⣿⣿⣿⣿⣿⣿⣿⣿⣿⣿⣿⣿⣿⣿⣿⣿⣿⣿⣿⡟⠀⠀⠀⠀⠀⠀⠀⠀⢹⣿⡟⠀⠀</a:t>
            </a:r>
            <a:br/>
            <a:r>
              <a:t>⠀⠀⠀⠀⠀⠀⠀⠀⠀⠀⠀⠀⠀⠀⠀⠀⠀⠀⠀⠀⠀⠀⠀⠀⠀⠀⠀⠀⠀⠀⠀⠀⠁⠀⠀⠀⠀⠀⠀⠀⠈⣿⠇⠀⠀⠀⠀⠀⢸⣿⣿⣿⣿⣿⣿⣿⣿⣿⣿⣿⣿⣿⣿⣿⣿⣿⣿⣿⣿⣿⣿⣿⣿⣿⣿⣿⣿⣇⠀⠀⠀⠀⠀⠀⠀⠀⠈⡿⠃⠀⠀</a:t>
            </a:r>
            <a:br/>
            <a:r>
              <a:t>⠀⠀⠀⠀⠀⠀⠀⠀⠀⠀⠀⠀⠀⠀⠀⠀⠀⠀⠀⠀⠀⠀⠀⠀⠀⠀⠀⠀⠀⠀⠀⠀⠀⠀⠀⠀⠀⠀⠀⠀⠀⠉⠀⠀⠀⠀⠀⠀⣼⣿⣿⣿⣿⣿⣿⣿⣿⣿⣿⣿⣿⣿⣿⣿⣿⣿⣿⣿⣿⣿⣿⣿⣿⣿⣿⣿⣿⣿⠀⠀⠀⠀⠀⠀⠀⠀⠀⠀⠀⠀⠀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⠀⠀⠀⠀⠀⠀⠀⠀⠀⠀⠀⠀⠀⠀⠀⠀⠀⠀⠀⠀⠀⠀⠀⠀⠀⠀⠀⠀⠀⠀⠀⠀⠀⠀⠀⠀⠀⠀⠀⠀⠀⠀⠀⠀⠀⠀⠀⠀⠀⠀⠀⠀⠀⠀⢀⣀⣀⣀⣤⣤⣤⣤⣤⣀⣀⣀⣀⡀⠀⠀⠀⠀⠀⠀⠀⠀⠀⠀⠀⠀⠀⠀⠀⠀⠀⠀⠀⠀⠀⠀⠀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⠀⠀⠀⠀⠀⠀⠀⠀⠀⠀⠀⠀⠀⠀⠀⠀⠀⠀⠀⠀⠀⠀⠀⠀⠀⠀⠀⠀⠀⠀⠀⠀⠀⠀⠀⠀⠀⠀⠀⠀⠀⠀⠀⠀⠀⠀⠀⠀⠀⠀⠀⢀⣴⣾⣿⣿⣿⣿⣿⣿⣿⣿⣿⣿⣿⣿⣿⣿⣷⣄⠀⠀⠀⠀⠀⠀⠀⠀⠀⠀⠀⠀⠀⠀⠀⠀⠀⠀⠀⠀⠀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⠀⠀⠀⠀⠀⠀⠀⠀⠀⠀⠀⠀⠀⠀⠀⠀⠀⠀⠀⠀⠀⠀⠀⠀⠀⠀⠀⠀⠀⠀⠀⠀⠀⠀⠀⠀⠀⠀⠀⠀⠀⠀⠀⢀⣴⣶⣶⣦⠀⠀⣴⣿⣿⣿⣿⣿⣿⣿⣿⣿⣿⣿⣿⣿⣿⣿⣿⣿⣿⣿⣷⡀⠀⠀⠀⠀⠀⠀⠀⠀⠀⠀⠀⠀⠀⠀⠀⠀⠀⠀⠀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⠀⠀⠀⠀⠀⠀⠀⠀⠀⠀⠀⠀⠀⠀⠀⠀⠀⠀⠀⠀⠀⠀⠀⠀⠀⠀⠀⠀⠀⠀⠀⠀⠀⠀⠀⠀⠀⠀⠀⠀⠀⢀⣴⣿⣿⣿⣿⣿⡇⣼⣿⣿⣿⣿⣿⣿⣿⣿⣿⣿⣿⣿⣿⣿⣿⣿⣿⣿⣿⣿⣿⣧⠀⠀⠀⠀⠀⠀⠀⠀⠀⠀⠀⠀⠀⠀⠀⠀⠀⠀⠀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⠀⠀⠀⠀⠀⠀⠀⠀⠀⠀⠀⠀⠀⠀⠀⠀⠀⠀⠀⠀⠀⠀⠀⠀⠀⠀⠀⠀⠀⠀⠀⠀⠀⠀⠀⠀⠀⠀⠀⠀⠀⣾⣿⣿⣿⣿⣿⣿⣿⣿⣿⣿⣿⣿⣿⣿⣿⣿⣿⣿⣿⣿⣿⣿⣿⣿⣿⣿⣿⣿⣿⣿⡀⠀⠀⠀⠀⠀⠀⠀⠀⠀⠀⠀⠀⠀⠀⠀⠀⠀⠀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⠀⠀⠀⠀⠀⠀⠀⠀⠀⠀⠀⠀⠀⠀⠀⠀⠀⠀⠀⠀⠀⠀⠀⠀⠀⠀⠀⠀⠀⠀⠀⠀⠀⠀⠀⠀⠀⠀⠀⠀⢰⣿⣿⣿⣿⣿⣿⣿⣿⣿⣿⣿⣿⣿⣿⣿⣿⣿⣿⣿⣿⣿⣿⣿⣿⣿⣿⣿⣿⣿⣿⣿⠇⠀⠀⠀⠀⠀⠀⠀⠀⠀⠀⠀⠀⠀⠀⠀⠀⠀⠀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⠀⠀⠀⠀⠀⠀⠀⠀⠀⠀⠀⠀⠀⠀⠀⠀⠀⠀⠀⠀⠀⠀⠀⠀⠀⠀⠀⠀⠀⠀⠀⠀⠀⠀⠀⠀⠀⠀⠀⠀⠀⠉⠙⠛⢿⣿⣿⣿⣿⣿⣿⣿⣿⣿⣿⣿⣿⣿⣿⣿⣿⣿⣿⣿⣿⣿⣿⣿⣿⣿⣿⣿⣷⡀⠀⠀⠀⠀⠀⠀⠀⠀⠀⠀⠀⠀⠀⠀⠀⠀⠀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⠀⠀⠀⠀⠀⠀⠀⠀⠀⠀⠀⠀⠀⠀⠀⠀⠀⠀⠀⠀⠀⠀⠀⠀⠀⠀⠀⠀⠀⠀⠀⠀⠀⠀⠀⠀⠀⠀⠀⠀⠀⠀⢀⣴⣿⣿⣿⣿⡿⣿⣿⣿⣿⣿⣿⣿⣿⣿⣿⣿⣿⣿⣿⣿⣿⣿⣿⣿⣿⣿⣿⣿⣿⣷⠀⠀⠀⠀⠀⠀⠀⠀⠀⠀⠀⠀⠀⠀⠀⠀⠀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⠀⠀⠀⠀⠀⠀⠀⠀⠀⠀⠀⠀⠀⠀⠀⠀⠀⠀⠀⠀⠀⠀⠀⠀⠀⠀⠀⠀⠀⠀⠀⠀⠀⠀⠀⠀⠀⠀⠀⠀⠀⠀⣼⣿⣿⣿⣿⡇⠀⢻⣿⣿⣿⣿⣿⣿⣿⣿⣿⣿⣿⣿⣿⣿⣿⣿⣿⣿⣿⣿⣿⣿⣿⡿⠀⠀⠀⠀⠀⠀⠀⠀⠀⠀⠀⠀⠀⠀⠀⠀⠀</a:t>
            </a:r>
            <a:br/>
            <a:r>
              <a:t>⠀⠀⠀⠀⠀⠀⠀⠀⠀⠀⠀⠀⠀⠀⠀⠀⠀⠀⠀⠀⠀⠀⠀⠀⠀⠀⠀⠀⠀⠀⠀⠀⠀⠀⠀⠀⠀⠀⠀⠀⠀⣸⣿⣿⣿⣿⣿⡇⠤⢾⣿⣿⣿⣿⣿⣿⣿⣿⣿⣿⣿⣿⣿⣿⣿⣿⣿⣿⣿⣿⣿⢿⣏⠀⠀⠀⠀⠀⠀⠀⠀⠀⠀⠀⠀⠀⠀⠀⠀⠀⠀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⠀⠀⠀⠀⠀⠀⠀⠀⠀⠀⠀⠀⠀⠀⠀⠀⠀⠀⠀⠀⠀⠀⠀⠀⠀⠀⠀⠀⠀⠀⠀⠀⠀⠀⠀⠀⠀⠀⠀⠀⠈⣿⣿⣿⣿⣿⣿⣇⠀⠟⠟⠿⣿⣿⣿⣿⣿⣿⣿⣿⣿⣿⣿⣿⣿⣿⣿⣿⣯⢻⡏⠘⠯⠁⠀⠀⠀⠀⠀⠀⠀⠀⠀⠀⠀⠀⠀⠀⠀⠀⠀</a:t>
            </a:r>
            <a:br/>
            <a:r>
              <a:t>⠀⠀⠀⠀⠀⠀⠀⠀⠀⠀⠀⠀⠀⢀⣠⣴⣶⣦⡀⠀⠀⠀⠀⠀⠀⠀⠀⠀⠀⠀⠀⠀⠀⠀⠀⠀⠀⠀⠀⠀⢸⣿⣿⣿⣿⣿⣿⡿⠀⠀⠀⠀⢻⣿⣿⣿⣿⣿⣿⣿⣿⣿⣿⣿⣿⣿⣿⡏⠈⠸⠀⠀⠀⠀⠀⠀⠀⠀⠀⠀⠀⠀⠀⠀⠀⠀⠀⠀⠀⠀⠀</a:t>
            </a:r>
            <a:br/>
            <a:r>
              <a:t>⠀⠀⠀⠀⠀⠀⠀⠀⠀⢀⣠⣴⣾⣿⣿⡿⢿⣿⣿⣶⣄⠀⠀⠀⠀⠀⠀⠀⠀⠀⠀⠀⠀⠀⠀⠀⠀⠀⠀⠀⢸⣿⣿⣿⣿⣿⣿⡇⠀⠀⠀⠀⠸⢻⢿⠈⠻⣿⣿⣿⣿⣿⣿⣿⣯⣽⣿⠁⠀⠀⠀⠀⠀⠀⠀⠀⠀⠀⠀⠀⠀⠀⠀⠀⠀⠀⠀⠀⠀⠀⠀</a:t>
            </a:r>
            <a:br/>
            <a:r>
              <a:t>⠀⠀⠀⠀⠀⣀⣤⣴⣾⣿⣿⣿⠿⠋⠁⠀⠀⠙⠻⣿⣿⣷⣦⡀⠀⠀⠀⠀⠀⠀⠀⠀⠀⠀⠀⠀⠀⠀⠀⠀⠈⣿⣿⣿⣿⣿⡟⠀⠀⠀⠀⠀⠀⠘⢸⠀⠀⢀⣿⣿⣿⣿⣿⣿⣿⣿⠃⠀⠀⠀⠀⠀⠀⠀⠀⠀⠀⠀⠀⠀⠀⠀⠀⠀⠀⠀⠀⠀⠀⠀⠀</a:t>
            </a:r>
            <a:br/>
            <a:r>
              <a:t>⣠⣤⣶⣾⣿⣿⣿⣿⣿⠿⢿⣿⡗⠀⠀⠀⠀⠀⠀⠈⠻⣿⣿⣿⣷⣄⠀⠀⠀⠀⠀⠀⠀⠀⠀⠀⠀⠀⠀⠀⠀⠹⢸⣿⣿⣿⠁⠀⠀⠀⠀⠀⠀⣀⣤⣶⣾⣿⣿⣿⣿⣿⣿⣿⣿⣿⣿⣶⣤⣄⡀⠀⠀⠀⠀⠀⠀⠀⠀⠀⠀⠀⠀⠀⠀⠀⠀⠀⠀⠀⠀</a:t>
            </a:r>
            <a:br/>
            <a:r>
              <a:t>⣿⣿⣿⣿⠿⠟⠋⠁⠀⣴⣿⣿⣿⣶⠀⠀⠀⠀⠀⠀⣠⣿⣿⣟⠿⣿⣷⣄⠀⠀⠀⠀⠀⠀⠀⠀⠀⠀⠀⠀⠀⠀⠈⠿⠹⠀⠀⠀⠀⠀⢀⣴⣿⣿⣿⣿⣿⣿⣿⣿⣿⣿⣿⣿⣿⣿⣿⣿⣿⣿⣿⣶⡄⠀⠀⠀⠀⠀⠀⠀⠀⠀⠀⠀⠀⠀⠀⠀⠀⠀⠀</a:t>
            </a:r>
            <a:br/>
            <a:r>
              <a:t>⡟⠉⠁⠀⠀⠀⠀⠀⣸⣿⣿⣿⣿⣿⣇⠀⠀⠀⠀⣸⣿⣿⣿⣿⣇⠈⠻⣿⣷⣄⠀⠀⠀⠀⠀⠀⠀⠀⠀⠀⠀⠀⠀⠀⠀⠀⠀⠀⠀⣰⣿⣿⣿⣿⣿⣿⣿⣿⣿⣿⣿⣿⣿⣿⣿⣿⣿⣿⣿⣿⣿⣿⣿⡆⠀⠀⠀⠀⠀⠀⠀⠀⠀⠀⠀⠀⠀⠀⠀⠀⠀</a:t>
            </a:r>
            <a:br/>
            <a:r>
              <a:t>⣷⣆⠀⠀⠀⠀⠀⠀⣿⣿⣿⣿⣿⣿⣿⠀⠀⠀⢰⣿⣿⣿⣿⣿⣿⡄⠀⠈⠻⣿⣷⣄⡀⠀⠀⠀⠀⠀⠀⠀⠀⠀⠀⠀⠀⠀⠀⠀⣰⣿⣿⣿⣿⣿⣿⣿⣿⣿⣿⣿⣿⣿⣿⣿⣿⣿⣿⣿⣿⣿⣿⣿⣿⣿⡄⠀⠀⠀⠀⠀⠀⠀⠀⠀⠀⠀⠀⠀⠀⠀⠀</a:t>
            </a:r>
            <a:br/>
            <a:r>
              <a:t>⣿⣿⣆⠀⠀⠀⠀⠀⢸⣿⣿⣿⣿⣿⡇⠀⠀⠀⠘⣿⣿⣿⣿⣿⣿⠀⠀⠀⠀⠘⣿⣿⣿⣶⣤⣀⡀⠀⠀⠀⠀⠀⠀⠀⠀⠀⠀⢰⣿⣿⣿⣿⣿⣿⣿⣿⣿⣿⣿⣿⣿⣿⣿⣿⣿⣿⣿⣿⣿⣿⣿⣿⣿⣿⣿⣄⣀⣀⣀⣀⣀⣤⣄⣀⣀⣀⣀⣀⣠⣤⡄</a:t>
            </a:r>
            <a:br/>
            <a:r>
              <a:t>⣿⣿⡿⠀⠀⠀⠀⠀⠀⣿⣿⣿⣿⣿⠀⠀⠀⠀⠀⢻⣿⣿⣿⣿⡇⠀⠀⠀⢀⣴⣿⣿⣟⠛⠛⠿⠿⢿⣿⣷⣾⣿⣿⣿⣿⣿⣷⣿⣿⣿⣿⣿⣿⣿⣿⣿⣿⣿⣿⣿⣿⣿⣿⣿⣿⣿⣿⣿⣿⣿⣿⣿⣿⣿⣿⣿⣿⣿⣿⣿⣿⣿⣿⣿⣿⣿⡿⠟⠛⠛⠁</a:t>
            </a:r>
            <a:br/>
            <a:r>
              <a:t>⣿⣿⠇⠀⠀⠀⠀⠀⠀⢸⣿⣿⣿⡇⠀⠀⠀⠀⠀⠘⣿⣿⣿⣿⠁⠀⠀⠀⣾⣿⣿⣿⣿⡆⠀⠀⠀⠀⣨⣿⣿⣙⠛⠛⠉⠉⠉⣩⣿⣿⣿⣿⣿⣿⣿⣿⣿⣿⣿⣿⣿⣿⣿⣿⣿⣿⣿⣿⣿⣿⣿⣿⣿⣿⣿⣧⡀⠀⠀⠀⠀⠀⢀⣴⣿⣿⣦⠀⠀⠀⠀</a:t>
            </a:r>
            <a:br/>
            <a:r>
              <a:t>⣿⣿⠀⠀⠀⠀⠀⠀⠀⠀⣿⣿⣿⠀⠀⠀⠀⠀⠀⠀⢻⣿⣿⡏⠀⠀⠀⢸⣿⣿⣿⣿⣿⣿⠀⠀⠀⣰⣿⣿⣿⣿⡆⠀⠀⠀⠀⠈⣿⣿⣿⣿⣿⣿⣿⣿⣿⣿⣿⣿⣿⣿⣿⣿⣿⣿⣿⣿⣿⣿⣿⣿⣿⣿⣿⣿⣷⠀⠀⠀⠀⠀⣾⣿⣿⣿⣿⣧⠀⠀⠀</a:t>
            </a:r>
            <a:br/>
            <a:r>
              <a:t>⣿⡇⠀⠀⠀⠀⠀⠀⠀⠀⢸⣿⡏⠀⠀⠀⠀⠀⠀⠀⠸⣿⣿⠁⠀⠀⠀⠘⣿⣿⣿⣿⣿⡇⠀⠀⢠⣿⣿⣿⣿⣿⣿⠀⠀⠀⠀⢸⣿⣿⣿⣿⣿⣿⣿⣿⣿⣿⣿⣿⣿⣿⣿⣿⣿⣿⣿⣿⣿⣿⣿⣿⣿⣿⣿⣿⣿⡇⠀⠀⠀⠸⣿⣿⣿⣿⣿⣿⡇⠀⠀</a:t>
            </a:r>
            <a:br/>
            <a:r>
              <a:t>⣿⠀⠀⠀⠀⠀⠀⠀⠀⠀⠀⢿⠁⠀⠀⠀⠀⠀⠀⠀⠀⢿⡟⠀⠀⠀⠀⠀⢻⣿⣿⣿⣿⠁⠀⠀⠀⣿⣿⣿⣿⣿⡿⠀⠀⠀⠀⠘⣿⣿⣿⣿⣿⣿⣿⣿⣿⣿⣿⣿⣿⣿⣿⣿⣿⣿⣿⣿⣿⣿⣿⣿⣿⣿⣿⣿⣿⠃⠀⠀⠀⠀⢿⣿⣿⣿⣿⣿⠀⠀⠀</a:t>
            </a:r>
            <a:br/>
            <a:r>
              <a:t>⡇⠀⠀⠀⠀⠀⠀⠀⠀⠀⠀⠀⠀⠀⠀⠀⠀⠀⠀⠀⠀⠘⠁⠀⠀⠀⠀⠀⠘⣿⣿⣿⡏⠀⠀⠀⠀⢸⣿⣿⣿⣿⠇⠀⠀⠀⠀⠀⣿⣿⣿⣿⣿⣿⣿⣿⣿⣿⣿⣿⣿⣿⣿⣿⣿⣿⣿⣿⣿⣿⣿⣿⣿⣿⣿⣿⡟⠀⠀⠀⠀⠀⠸⣿⣿⣿⣿⡇⠀⠀⠀</a:t>
            </a:r>
            <a:br/>
            <a:r>
              <a:t>⠀⠀⠀⠀⠀⠀⠀⠀⠀⠀⠀⠀⠀⠀⠀⠀⠀⠀⠀⠀⠀⠀⠀⠀⠀⠀⠀⠀⠀⢿⣿⣿⠁⠀⠀⠀⠀⠈⣿⣿⣿⡿⠀⠀⠀⠀⠀⢠⣿⣿⣿⣿⣿⣿⣿⣿⣿⣿⣿⣿⣿⣿⣿⣿⣿⣿⣿⣿⣿⣿⣿⣿⣿⣿⣿⣿⠃⠀⠀⠀⠀⠀⠀⣿⣿⣿⣿⠀⠀⠀⠀</a:t>
            </a:r>
            <a:br/>
            <a:r>
              <a:t>⠀⠀⠀⠀⠀⠀⠀⠀⠀⠀⠀⠀⠀⠀⠀⠀⠀⠀⠀⠀⠀⠀⠀⠀⠀⠀⠀⠀⠀⠸⣿⡟⠀⠀⠀⠀⠀⠀⢹⣿⣿⠇⠀⠀⠀⠀⠀⢸⣿⣿⣿⣿⣿⣿⣿⣿⣿⣿⣿⣿⣿⣿⣿⣿⣿⣿⣿⣿⣿⣿⣿⣿⣿⣿⣿⡟⠀⠀⠀⠀⠀⠀⠀⢸⣿⣿⡇⠀⠀⠀⠀</a:t>
            </a:r>
            <a:br/>
            <a:r>
              <a:t>⠀⠀⠀⠀⠀⠀⠀⠀⠀⠀⠀⠀⠀⠀⠀⠀⠀⠀⠀⠀⠀⠀⠀⠀⠀⠀⠀⠀⠀⠀⢿⠃⠀⠀⠀⠀⠀⠀⠘⣿⣿⠀⠀⠀⠀⠀⠀⣿⣿⣿⣿⣿⣿⣿⣿⣿⣿⣿⣿⣿⣿⣿⣿⣿⣿⣿⣿⣿⣿⣿⣿⣿⣿⣿⣿⡇⠀⠀⠀⠀⠀⠀⠀⠀⣿⣿⠀⠀⠀⠀⠀</a:t>
            </a:r>
            <a:br/>
            <a:r>
              <a:t>⠀⠀⠀⠀⠀⠀⠀⠀⠀⠀⠀⠀⠀⠀⠀⠀⠀⠀⠀⠀⠀⠀⠀⠀⠀⠀⠀⠀⠀⠀⠀⠀⠀⠀⠀⠀⠀⠀⠀⢻⡇⠀⠀⠀⠀⠀⢠⣿⣿⣿⣿⣿⣿⣿⣿⣿⣿⣿⣿⣿⣿⣿⣿⣿⣿⣿⣿⣿⣿⣿⣿⣿⣿⣿⣿⡇⠀⠀⠀⠀⠀⠀⠀⠀⠸⠇⠀⠀⠀⠀⠀</a:t>
            </a:r>
            <a:br/>
            <a:r>
              <a:t>⠀⠀⠀⠀⠀⠀⠀⠀⠀⠀⠀⠀⠀⠀⠀⠀⠀⠀⠀⠀⠀⠀⠀⠀⠀⠀⠀⠀⠀⠀⠀⠀⠀⠀⠀⠀⠀⠀⠀⠈⠀⠀⠀⠀⠀⠀⢸⣿⣿⣿⣿⡟⣿⣿⣿⣿⣿⣿⣿⣿⣿⣿⣿⣿⣿⣿⣿⣿⣿⣿⣿⣿⣿⣿⣿⡇⠀⠀⠀⠀⠀⠀⠀⠀⠀⠀⠀⠀⠀⠀⠀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⣿⣿⣿⣿⣿⣿⣿⣿⣿⣿⣿⣿⣿⣿⣿⣿⣿⣿⣿⣿⣿⣿⣿⣿⣿⣿⣿⣿⣿⣿⣿⠿⠿⠿⠿⣿⣿⣿⣿⣿⣿⣿⣿⣿⣿⣿⣿⣿⣿⣿⣿⣿⣿⣿⣿⣿⣿⣿⣿⣿⣿⣿⣿⣿⣿⣿⣿⣿⣿⣿⣿⣿⣿⣿⣿⣿⣿⣿⣿⣿⣿⣿⣿⣿⣿⣿⣿⣿⣿⣿⡇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⣿⣿⣿⣿⣿⣿⣿⣿⣿⣿⣿⣿⣿⣿⣿⣿⣿⣿⣿⣿⣿⣿⣿⣿⣿⣿⣿⣿⣿⣿⠃⠀⠀⠀⠀⠀⠈⠉⠛⢿⣿⣿⣿⣿⣿⣿⣿⣿⣿⣿⣿⣿⣿⣿⣿⣿⣿⣿⣿⣿⣿⣿⣿⣿⣿⣿⣿⣿⣿⣿⣿⣿⣿⣿⣿⣿⣿⣿⣿⣿⣿⣿⣿⣿⣿⣿⣿⣿⣿⣿⡇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⣿⣿⣿⣿⣿⣿⣿⣿⣿⣿⣿⣿⣿⣿⣿⣿⣿⣿⣿⣿⣿⣿⣿⣿⣿⣿⣿⣿⣿⣿⠀⠀⠀⠀⠀⠀⠀⠀⠀⠀⠉⠉⠉⠙⠟⠉⠉⠉⠉⠉⠉⠙⠛⠿⣿⣿⣿⣿⣿⣿⣿⣿⣿⣿⣿⣿⣿⣿⣿⣿⣿⣿⣿⣿⣿⣿⣿⣿⣿⣿⣿⣿⣿⣿⣿⣿⣿⣿⣿⣿⡇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⣿⣿⣿⣿⣿⣿⣿⣿⣿⣿⣿⣿⣿⣿⣿⣿⣿⣿⣿⣿⣿⣿⣿⣿⣿⣿⣿⣿⣿⣿⣧⣤⣤⠀⠀⠀⠀⠀⠀⠀⠀⠀⠀⠀⠀⠀⠀⠀⠀⠀⠀⠀⢠⣿⣿⣿⣿⣿⣿⣿⣿⣿⣿⣿⣿⣿⣿⣿⣿⣿⣿⣿⣿⣿⣿⣿⣿⣿⣿⣿⣿⣿⣿⣿⣿⣿⣿⣿⣿⣿⡇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⣿⣿⣿⣿⣿⣿⣿⣿⣿⣿⣿⣿⣿⣿⣿⣿⣿⣿⣿⣿⣿⣿⣿⣿⣿⣿⣿⣿⣿⣿⣿⡟⠁⠀⠀⠀⠀⠀⠀⠀⠀⠀⠀⠀⠀⠀⠀⠀⠀⠀⠀⣰⣿⣿⣿⣿⣿⣿⣿⣿⣿⣿⣿⣿⣿⣿⣿⣿⣿⣿⣿⣿⣿⣿⣿⣿⣿⣿⣿⣿⣿⣿⣿⣿⣿⣿⣿⣿⣿⣿⡇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⣿⣿⣿⣿⣿⣿⣿⣿⣿⣿⣿⣿⣿⣿⣿⣿⣿⣿⣿⣿⣿⣿⣿⣿⣿⣿⣿⣿⣿⣿⣿⣿⣿⣏⠂⠀⠀⠀⠀⠀⠀⠀⠀⠀⠀⠀⠀⠀⠀⣾⣿⣿⣿⣿⣿⣿⣿⣿⣿⣿⣿⣿⣿⣿⣿⣿⣿⣿⣿⣿⣿⣿⣿⣿⣿⣿⣿⣿⣿⣿⣿⣿⣿⣿⣿⣿⣿⣿⣿⣿⡇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⣿⣿⣿⣿⣿⣿⣿⣿⣿⣿⣿⣿⣿⣿⣿⣿⣿⣿⣿⣿⣿⣿⣿⣿⣿⣿⣿⣿⣿⣿⣿⡟⠉⠀⠀⠀⠀⠀⠀⠀⠀⠀⠀⠀⠀⠀⠀⠀⠀⢿⣿⣿⣿⣿⣿⣿⣿⣿⣿⣿⣿⣿⣿⣿⣿⣿⣿⣿⣿⣿⣿⣿⣿⣿⣿⣿⣿⣿⣿⣿⣿⣿⣿⣿⣿⣿⣿⣿⣿⣿⡇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⣿⣿⣿⣿⣿⣿⣿⣿⣿⣿⣿⣿⣿⣿⣿⣿⣿⣿⣿⣿⣿⣿⣿⣿⣿⣿⣿⣿⡿⠿⠏⠀⠀⠀⠀⠀⠀⠀⠀⠀⠀⠀⠀⠀⠀⠀⠀⠀⠀⠀⠀⠀⢹⣿⣿⣿⣿⣿⣿⣿⣿⣿⣿⣿⣿⣿⣿⣿⣿⣿⣿⣿⣿⣿⣿⣿⣿⣿⣿⣿⣿⣿⣿⣿⣿⣿⣿⣿⣿⣿⡇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⣿⣿⣿⣿⣿⣿⣿⣿⣿⣿⣿⣿⣿⣿⣿⣿⣿⣿⣿⣿⣿⣿⣿⣿⣿⣿⣿⣿⣧⠀⠀⠀⠀⠀⠀⠀⠀⠀⠀⠀⠀⠀⠀⠀⠀⠀⠀⠀⠀⠀⠀⠀⢼⣿⣿⣿⣿⣿⣿⣿⣿⣿⣿⣿⣿⣿⣿⣿⣿⣿⣿⣿⣿⣿⣿⣿⣿⣿⣿⣿⣿⣿⣿⣿⣿⣿⣿⣿⣿⣿⡇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⣿⣿⣿⣿⣿⣿⣿⣿⣿⣿⣿⣿⣿⣿⣿⣿⣿⣿⣿⣿⣿⣿⣿⣿⣿⣿⣿⣿⣿⠇⠀⠀⠀⠀⢠⠀⠀⠀⠀⠀⠀⠀⠀⠀⠀⠀⠀⠀⠀⠀⠀⠀⠘⣿⣿⣿⣿⣿⣿⣿⣿⣿⣿⣿⣿⣿⣿⣿⣿⣿⣿⣿⣿⣿⣿⣿⣿⣿⣿⣿⣿⣿⣿⣿⣿⣿⣿⣿⣿⣿⡇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⣿⣿⣿⣿⣿⣿⣿⣿⣿⣿⣿⣿⣿⣿⣿⣿⣿⣿⣿⣿⣿⣿⣿⣿⣿⣿⣿⣿⡿⠀⠀⠀⠀⠀⢸⠀⠀⠀⠀⠀⠀⠀⠀⠀⠀⠀⠀⠀⠀⠀⠀⠀⠀⢹⣿⣿⣿⣿⣿⣿⣿⣿⣿⣿⣿⣿⣿⣿⣿⣿⣿⣿⣿⣿⣿⣿⣿⣿⣿⣿⣿⣿⣿⣿⣿⣿⣿⣿⣿⣿⡇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⣿⣿⣿⣿⣿⣿⣿⣿⣿⣿⣿⣿⣿⣿⣿⣿⣿⣿⣿⣿⣿⣿⣿⣿⣿⣿⣿⣿⠇⠀⠀⠀⠀⠀⢸⠀⠀⠀⠀⠀⠀⠀⠀⠀⠀⠀⠀⠀⠀⠀⠀⠀⠀⠈⣿⣿⣿⣿⣿⣿⣿⣿⣿⣿⣿⣿⣿⣿⣿⣿⣿⣿⣿⣿⣿⣿⣿⣿⣿⣿⣿⣿⣿⣿⣿⣿⣿⣿⣿⣿⡇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⣿⣿⣿⣿⣿⣿⣿⣿⣿⣿⣿⣿⣿⣿⣿⣿⣿⣿⣿⣿⣿⣿⣿⣿⣿⣿⣿⠏⠀⠀⠀⠀⠀⠀⢠⠀⠀⠀⠀⠀⠀⠀⠀⠀⠀⠀⠀⠀⠀⠀⠀⠀⠀⠀⢸⣿⣿⣿⣿⣿⣿⣿⣿⣿⣿⣿⣿⣿⣿⣿⣿⣿⣿⣿⣿⣿⣿⣿⣿⣿⣿⣿⣿⣿⣿⣿⣿⣿⣿⣿⡇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⣿⣿⣿⣿⣿⣿⣿⣿⣿⣿⣿⣿⣿⣿⣿⣿⣿⣿⣿⣿⣿⣿⣿⣿⣿⣿⡏⠀⠀⠀⠀⠀⠀⠀⣼⠀⠀⠀⠀⠀⠀⠀⠀⠀⠀⠀⠀⠀⠀⠀⠀⠀⠀⠀⠀⢻⣿⣿⣿⣿⣿⣿⣿⣿⣿⣿⣿⣿⣿⣿⣿⣿⣿⣿⣿⣿⣿⣿⣿⣿⣿⣿⣿⣿⣿⣿⣿⣿⣿⣿⡇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⣿⣿⣿⣿⣿⣿⣿⣿⣿⣿⣿⣿⣿⣿⣿⣿⣿⣿⣿⣿⣿⣿⣿⣿⣿⡟⠀⠀⠀⠀⠀⠀⠀⠀⡯⠀⠀⠀⠀⠀⠀⠀⠀⠀⠀⠀⠀⠀⠀⠀⠀⠀⠀⠀⠀⠀⢿⣿⣿⣿⣿⣿⣿⣿⣿⣿⣿⣿⣿⣿⣿⣿⣿⣿⣿⣿⣿⣿⣿⣿⣿⣿⣿⣿⣿⣿⣿⣿⣿⣿⡇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⣿⣿⣿⣿⣿⣿⣿⣿⣿⣿⣿⣿⣿⣿⣿⣿⣿⣿⣿⣿⣿⣿⣿⣿⡀⠀⠀⠀⠀⠀⠀⠀⠀⠀⠀⠀⠀⠀⠀⠀⠀⠀⠀⠀⠀⠀⠀⠀⠀⠀⠀⠀⠀⠀⠀⠀⢿⣿⣿⣿⣿⣿⣿⣿⣿⣿⣿⣿⣿⣿⣿⣿⣿⣿⣿⣿⣿⣿⣿⣿⣿⣿⣿⣿⣿⣿⣿⣿⣿⣿⡇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⣿⣿⣿⣿⣿⣿⣿⣿⣿⣿⣿⣿⣿⣿⣿⣿⣿⣿⣿⣿⣿⣿⣿⣿⣷⠀⠀⠀⠀⠀⠀⠀⠀⠀⠀⠀⠀⠀⠀⠀⠀⠀⠀⠀⠀⠀⠀⠀⠀⠀⠀⠀⠀⠀⠀⠀⠈⣿⣿⣿⣿⣿⣿⣿⣿⣿⣿⣿⣿⣿⣿⣿⣿⣿⣿⣿⣿⣿⣿⣿⣿⣿⣿⣿⣿⣿⣿⣿⣿⣿⡇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⣿⣿⣿⣿⣿⣿⣿⣿⣿⣿⣿⣿⣿⣿⣿⣿⣿⣿⣿⣿⣿⣿⣿⣿⡏⠀⠀⠀⠀⠀⠀⠀⠀⠀⠀⠀⠀⠀⠀⠀⠀⠀⠀⠀⠀⠀⠀⠀⠀⠀⠀⠀⠀⠀⠀⢀⣠⣿⣿⣿⣿⣿⣿⣿⣿⣿⣿⣿⣿⣿⣿⣿⣿⣿⣿⣿⣿⣿⣿⣿⣿⣿⣿⣿⣿⣿⣿⣿⣿⣿⡇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⣿⣿⣿⣿⣿⣿⣿⣿⣿⣿⣿⣿⣿⣿⣿⣿⣿⣿⣿⣿⣿⣿⣿⣿⡷⠀⠀⠀⠀⠀⠀⠀⠀⠀⠀⠀⠀⠀⠀⠀⠀⠀⠀⠀⠀⠀⠀⠀⠀⠀⠀⠀⠀⠀⠀⣿⣿⣿⣿⣿⣿⣿⣿⣿⣿⣿⣿⣿⣿⣿⣿⣿⣿⣿⣿⣿⣿⣿⣿⣿⣿⣿⣿⣿⣿⣿⣿⣿⣿⣿⡇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⣿⣿⣿⣿⣿⣿⣿⣿⣿⣿⣿⣿⣿⣿⣿⣿⣿⣿⣿⣿⣿⣿⣿⣿⠁⠀⠀⠀⠀⠀⠀⠀⠀⠀⠀⠀⠀⠀⠀⠀⠀⠀⠀⠀⠀⠀⠀⠀⠀⠀⠀⠀⠀⢤⣾⣿⣿⣿⣿⣿⣿⣿⣿⣿⣿⣿⣿⣿⣿⣿⣿⣿⣿⣿⣿⣿⣿⣿⣿⣿⣿⣿⣿⣿⣿⣿⣿⣿⣿⣿⡇</a:t>
            </a:r>
            <a:br/>
            <a:r>
              <a:t>⣿⣿⣿⣿⣿⣿⣿⣿⣿⣿⣿⣿⣿⣿⣿⣿⣿⣿⣿⣿⣿⣿⣿⣿⠀⠀⠀⢀⡎⠀⠀⠀⠀⠀⠀⠀⠀⠀⠀⠀⠀⠀⠀⠀⠀⠀⠀⠀⠀⠀⠀⠀⠀⠘⣿⣿⣿⣿⣿⣿⣿⣿⣿⣿⣿⣿⣿⣿⣿⣿⣿⣿⣿⣿⣿⣿⣿⣿⣿⣿⣿⣿⣿⣿⣿⣿⣿⣿⣿⣿⡇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⣿⣿⣿⣿⣿⣿⣿⣿⣿⣿⣿⣿⣿⣿⣿⣿⣿⣿⣿⣿⣿⣿⣿⣿⣆⡀⢠⣿⠁⠀⠀⠀⠀⠀⠀⠀⠀⠀⠀⠀⠀⠀⠀⠀⠀⠀⠀⠀⠀⠀⠀⠀⠀⠀⢹⣿⣿⣿⣿⣿⣿⣿⣿⣿⣿⣿⣿⣿⣿⣿⣿⣿⣿⣿⣿⣿⣿⣿⣿⣿⣿⣿⣿⣿⣿⣿⣿⣿⣿⣿⡇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⠀⠀⠀⠀⠀⠀⠀⠀⠀⠀⠀⠀⠀⠀⠀⠀⠀⠀⠀⠀⠀⠀⠀⠀⠀⠀⠀⠀⠀⠀⠀⠀⠀⠀⠀⠀⠀⠀⠀⠀⠀⠀⠀⠀⠀⠀⠀⠀⠀⠀⠀⠀⠀⠀⢀⣀⣀⣀⣀⣀⣀⣀⣀⣀⣀⣀⣀⠀⠀⠀⠀⠀⠀⠀⠀⠀⠀⠀⠀⠀⠀⠀⠀⠀⠀⠀⠀⠀⠀⠀⠀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⠀⠀⠀⠀⠀⠀⠀⠀⠀⠀⠀⠀⠀⠀⠀⠀⠀⠀⠀⠀⠀⠀⠀⠀⠀⠀⠀⠀⠀⠀⠀⠀⠀⠀⠀⠀⠀⠀⠀⠀⠀⠀⠀⠀⠀⠀⠀⠀⠀⠀⠀⣠⣴⣾⣿⣿⣿⣿⣿⣿⣿⣿⣿⣿⣿⣿⣿⣿⣦⣄⠀⠀⠀⠀⠀⠀⠀⠀⠀⠀⠀⠀⠀⠀⠀⠀⠀⠀⠀⠀⠀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⠀⠀⠀⠀⠀⠀⠀⠀⠀⠀⠀⠀⠀⠀⠀⠀⠀⠀⠀⠀⠀⠀⠀⠀⠀⠀⠀⠀⠀⠀⠀⠀⠀⠀⠀⠀⠀⠀⠀⠀⠀⠀⠀⣀⣴⣶⣶⣄⠀⢀⣼⣿⣿⣿⣿⣿⣿⣿⣿⣿⣿⣿⣿⣿⣿⣿⣿⣿⣿⣿⣆⠀⠀⠀⠀⠀⠀⠀⠀⠀⠀⠀⠀⠀⠀⠀⠀⠀⠀⠀⠀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⠀⠀⠀⠀⠀⠀⠀⠀⠀⠀⠀⠀⠀⠀⠀⠀⠀⠀⠀⠀⠀⠀⠀⠀⠀⠀⠀⠀⠀⠀⠀⠀⠀⠀⠀⠀⠀⠀⠀⠀⠀⢠⣾⣿⣿⣿⣿⣿⣄⣾⣿⣿⣿⣿⣿⣿⣿⣿⣿⣿⣿⣿⣿⣿⣿⣿⣿⣿⣿⣿⣿⡆⠀⠀⠀⠀⠀⠀⠀⠀⠀⠀⠀⠀⠀⠀⠀⠀⠀⠀⠀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⠀⠀⠀⠀⠀⠀⠀⠀⠀⠀⠀⠀⠀⠀⠀⠀⠀⠀⠀⠀⠀⠀⠀⠀⠀⠀⠀⠀⠀⠀⠀⠀⠀⠀⠀⠀⠀⠀⠀⠀⠈⠉⠛⠻⣿⣿⣿⣿⣿⣿⣿⣿⣿⣿⣿⣿⣿⣿⣿⣿⣿⣿⣿⣿⣿⣿⣿⣿⣿⣿⣿⣿⣦⠀⠀⠀⠀⠀⠀⠀⠀⠀⠀⠀⠀⠀⠀⠀⠀⠀⠀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⠀⠀⠀⠀⠀⠀⠀⠀⠀⠀⠀⠀⠀⠀⠀⠀⠀⠀⠀⠀⠀⠀⠀⠀⠀⠀⠀⠀⠀⠀⠀⠀⠀⠀⠀⠀⠀⠀⠀⠀⠀⢀⣾⣿⣿⣿⣿⡇⠀⢿⣿⣿⣿⣿⣿⣿⣿⣿⣿⣿⣿⣿⣿⣿⣿⣿⣿⣿⣿⣿⣿⣿⣿⡷⠀⠀⠀⠀⠀⠀⠀⠀⠀⠀⠀⠀⠀⠀⠀⠀⠀</a:t>
            </a:r>
            <a:br/>
            <a:r>
              <a:t>⠀⠀⠀⠀⠀⠀⠀⠀⠀⠀⠀⠀⠀⠀⠀⠀⠀⠀⠀⠀⠀⠀⠀⠀⠀⠀⠀⠀⠀⠀⠀⠀⠀⠀⠀⠀⠀⠀⠀⠀⠀⣼⣿⣿⣿⣿⣿⡄⠤⣾⣿⣿⣿⣿⣿⣿⣿⣿⣿⣿⣿⣿⣿⣿⣿⣿⣿⣿⣿⣿⡿⣿⡇⠀⠀⠀⠀⠀⠀⠀⠀⠀⠀⠀⠀⠀⠀⠀⠀⠀⠀</a:t>
            </a:r>
            <a:br/>
            <a:r>
              <a:t>⠀⠀⠀⠀⠀⠀⠀⠀⠀⠀⠀⠀⠀⠀⠀⠀⠀⠀⠀⠀⠀⠀⠀⠀⠀⠀⠀⠀⠀⠀⠀⠀⠀⠀⠀⠀⠀⠀⠀⠀⢩⣿⣿⣿⣿⣿⣿⡇⠠⠻⠛⢽⣿⣿⣿⣿⣿⣿⣿⣿⣿⣿⣿⣿⣿⣿⣿⡿⡏⣿⠃⠸⠏⠀⠀⠀⠀⠀⠀⠀⠀⠀⠀⠀⠀⠀⠀⠀⠀⠀⠀</a:t>
            </a:r>
            <a:br/>
            <a:r>
              <a:t>⠀⠀⠀⠀⠀⠀⠀⠀⠀⠀⠀⠀⠀⢀⣠⣴⣶⣄⡀⠀⠀⠀⠀⠀⠀⠀⠀⠀⠀⠀⠀⠀⠀⠀⠀⠀⠀⠀⠀⠀⢸⣿⣿⣿⣿⣿⣿⡇⠀⠀⠀⠀⣿⣿⣿⣿⣿⣿⣿⣿⣿⣿⣿⣿⣿⣿⣿⠇⠁⡏⠀⠀⠀⠀⠀⠀⠀⠀⠀⠀⠀⠀⠀⠀⠀⠀⠀⠀⠀⠀⠀</a:t>
            </a:r>
            <a:br/>
            <a:r>
              <a:t>⠀⠀⠀⠀⠀⠀⠀⠀⠀⢀⣠⣴⣾⣿⣿⠿⢿⣿⣿⣦⣀⠀⠀⠀⠀⠀⠀⠀⠀⠀⠀⠀⠀⠀⠀⠀⠀⠀⠀⠀⢺⣿⣿⣿⣿⣿⣿⠃⠀⠀⠀⠀⡝⠿⡇⠘⠿⣿⣿⣿⣿⣿⣿⣿⣏⣿⡟⠀⠀⠀⠀⠀⠀⠀⠀⠀⠀⠀⠀⠀⠀⠀⠀⠀⠀⠀⠀⠀⠀⠀⠀</a:t>
            </a:r>
            <a:br/>
            <a:r>
              <a:t>⠀⠀⠀⠀⠀⣀⣤⣴⣾⣿⣿⣿⠿⠋⠁⠀⠀⠙⢿⣿⣿⣷⣄⡀⠀⠀⠀⠀⠀⠀⠀⠀⠀⠀⠀⠀⠀⠀⠀⠀⠸⣿⣿⣿⣿⣿⠏⠀⠀⠀⠀⠀⠀⠀⠃⠀⠀⢈⣿⣿⣿⣿⣿⣿⣿⡟⠁⠀⠀⠀⠀⠀⠀⠀⠀⠀⠀⠀⠀⠀⠀⠀⠀⠀⠀⠀⠀⠀⠀⠀⠀</a:t>
            </a:r>
            <a:br/>
            <a:r>
              <a:t>⣠⣤⣶⣾⣿⣿⣿⣿⡿⠿⣿⣿⡆⠀⠀⠀⠀⠀⠀⠙⠻⣿⣿⣿⣦⡀⠀⠀⠀⠀⠀⠀⠀⠀⠀⠀⠀⠀⠀⠀⠀⠛⢻⣿⢿⣿⠀⠀⠀⠀⠀⠀⢀⣠⣤⣶⣿⣿⣿⣿⣿⣿⣿⣿⣿⣿⣷⣦⣤⣀⠀⠀⠀⠀⠀⠀⠀⠀⠀⠀⠀⠀⠀⠀⠀⠀⠀⠀⠀⠀⠀</a:t>
            </a:r>
            <a:br/>
            <a:r>
              <a:t>⣿⣿⣿⣿⠿⠟⠋⠁⢀⣾⣿⣿⣿⣆⠀⠀⠀⠀⠀⠀⣸⣿⣿⡛⢿⣿⣦⣄⠀⠀⠀⠀⠀⠀⠀⠀⠀⠀⠀⠀⠀⠈⠸⡿⠘⠀⠀⠀⠀⠀⢀⣴⣿⣿⣿⣿⣿⣿⣿⣿⣿⣿⣿⣿⣿⣿⣿⣿⣿⣿⣿⣦⡀⠀⠀⠀⠀⠀⠀⠀⠀⠀⠀⠀⠀⠀⠀⠀⠀⠀⠀</a:t>
            </a:r>
            <a:br/>
            <a:r>
              <a:t>⡏⠉⠁⠀⠀⠀⠀⠀⣼⣿⣿⣿⣿⣿⡆⠀⠀⠀⠀⣾⣿⣿⣿⣿⡄⠉⠻⣿⣷⣀⠀⠀⠀⠀⠀⠀⠀⠀⠀⠀⠀⠀⠀⠀⠀⠀⠀⠀⠀⣴⣿⣿⣿⣿⣿⣿⣿⣿⣿⣿⣿⣿⣿⣿⣿⣿⣿⣿⣿⣿⣿⣿⣷⡀⠀⠀⠀⠀⠀⠀⠀⠀⠀⠀⠀⠀⠀⠀⠀⠀⠀</a:t>
            </a:r>
            <a:br/>
            <a:r>
              <a:t>⣷⡄⠀⠀⠀⠀⠀⠀⣿⣿⣿⣿⣿⣿⡟⠀⠀⠀⢸⣿⣿⣿⣿⣿⣷⠀⠀⠈⢿⣿⣷⣄⠀⠀⠀⠀⠀⠀⠀⠀⠀⠀⠀⠀⠀⠀⠀⠀⣼⣿⣿⣿⣿⣿⣿⣿⣿⣿⣿⣿⣿⣿⣿⣿⣿⣿⣿⣿⣿⣿⣿⣿⣿⣷⡀⠀⠀⠀⠀⠀⠀⠀⠀⠀⠀⠀⠀⠀⠀⠀⠀</a:t>
            </a:r>
            <a:br/>
            <a:r>
              <a:t>⣿⣿⡄⠀⠀⠀⠀⠀⢹⣿⣿⣿⣿⣿⠃⠀⠀⠀⢸⣿⣿⣿⣿⣿⡟⠀⠀⠀⠀⢹⣿⣿⣷⣦⣄⣀⠀⠀⠀⠀⠀⠀⠀⠀⠀⠀⠀⣼⣿⣿⣿⣿⣿⣿⣿⣿⣿⣿⣿⣿⣿⣿⣿⣿⣿⣿⣿⣿⣿⣿⣿⣿⣿⣿⣧⣀⣀⣀⣀⣀⣠⣤⣄⣀⣀⣀⣀⣀⣠⣤⡆</a:t>
            </a:r>
            <a:br/>
            <a:r>
              <a:t>⣿⣿⡇⠀⠀⠀⠀⠀⠘⣿⣿⣿⣿⡟⠀⠀⠀⠀⠀⣿⣿⣿⣿⣿⠃⠀⠀⠀⢠⣼⣿⣿⡟⠛⠛⠿⠿⣿⣿⣿⣿⣿⣿⣿⣿⣿⣷⣿⣿⣿⣿⣿⣿⣿⣿⣿⣿⣿⣿⣿⣿⣿⣿⣿⣿⣿⣿⣿⣿⣿⣿⣿⣿⣿⣿⣿⣿⣿⣿⣿⣿⣿⣿⣿⣿⣿⠿⠛⠛⠋⠁</a:t>
            </a:r>
            <a:br/>
            <a:r>
              <a:t>⣿⣿⠁⠀⠀⠀⠀⠀⠀⢹⣿⣿⣿⠃⠀⠀⠀⠀⠀⢸⣿⣿⣿⡟⠀⠀⠀⢀⣿⣿⣿⣿⣿⡀⠀⠀⠀⠀⣸⣿⣯⡛⠛⠋⠉⠉⠉⣩⣿⣿⣿⣿⣿⣿⣿⣿⣿⣿⣿⣿⣿⣿⣿⣿⣿⣿⣿⣿⣿⣿⣿⣿⣿⣿⣿⣄⠀⠀⠀⠀⠀⠀⢠⣾⣿⣷⣄⠀⠀⠀⠀</a:t>
            </a:r>
            <a:br/>
            <a:r>
              <a:t>⣿⡏⠀⠀⠀⠀⠀⠀⠀⠘⣿⣿⡟⠀⠀⠀⠀⠀⠀⠀⣿⣿⣿⠇⠀⠀⠀⢾⣿⣿⣿⣿⣿⡇⠀⠀⠀⣼⣿⣿⣿⣿⡀⠀⠀⠀⠀⢉⣿⣿⣿⣿⣿⣿⣿⣿⣿⣿⣿⣿⣿⣿⣿⣿⣿⣿⣿⣿⣿⣿⣿⣿⣿⣿⣿⣿⡆⠀⠀⠀⠀⢠⣿⣿⣿⣿⣿⡄⠀⠀⠃</a:t>
            </a:r>
            <a:br/>
            <a:r>
              <a:t>⣿⠁⠀⠀⠀⠀⠀⠀⠀⠀⢻⣿⠃⠀⠀⠀⠀⠀⠀⠀⢸⣿⡿⠀⠀⠀⠀⢸⣿⣿⣿⣿⣿⠃⠀⠀⢰⣿⣿⣿⣿⣿⣧⠀⠀⠀⠀⣼⣿⣿⣿⣿⣿⣿⣿⣿⣿⣿⣿⣿⣿⣿⣿⣿⣿⣿⣿⣿⣿⣿⣿⣿⣿⣿⣿⣿⣿⠀⠀⠀⠀⢺⣿⣿⣿⣿⣿⣿⠀⠀⠀</a:t>
            </a:r>
            <a:br/>
            <a:r>
              <a:t>⡟⠀⠀⠀⠀⠀⠀⠀⠀⠀⠘⡿⠀⠀⠀⠀⠀⠀⠀⠀⠀⣿⠇⠀⠀⠀⠀⠀⣿⣿⣿⣿⡿⠀⠀⠀⠘⣿⣿⣿⣿⣿⡇⠀⠀⠀⠀⢸⣿⣿⣿⣿⣿⣿⣿⣿⣿⣿⣿⣿⣿⣿⣿⣿⣿⣿⣿⣿⣿⣿⣿⣿⣿⣿⣿⣿⡟⠀⠀⠀⠀⠘⣿⣿⣿⣿⣿⡇⠀⠀⠀</a:t>
            </a:r>
            <a:br/>
            <a:r>
              <a:t>⠃⠀⠀⠀⠀⠀⠀⠀⠀⠀⠀⠀⠀⠀⠀⠀⠀⠀⠀⠀⠀⠙⠀⠀⠀⠀⠀⠀⢸⣿⣿⣿⠇⠀⠀⠀⠀⢻⣿⣿⣿⣿⠀⠀⠀⠀⠀⢸⣿⣿⣿⣿⣿⣿⣿⣿⣿⣿⣿⣿⣿⣿⣿⣿⣿⣿⣿⣿⣿⣿⣿⣿⣿⣿⣿⣿⠇⠀⠀⠀⠀⠀⢻⣿⣿⣿⣿⠁⠀⠀⠀</a:t>
            </a:r>
            <a:br/>
            <a:r>
              <a:t>⠀⠀⠀⠀⠀⠀⠀⠀⠀⠀⠀⠀⠀⠀⠀⠀⠀⠀⠀⠀⠀⠀⠀⠀⠀⠀⠀⠀⠀⣿⣿⡿⠀⠀⠀⠀⠀⠸⣿⣿⣿⡏⠀⠀⠀⠀⠀⢸⣿⣿⣿⣿⣿⣿⣿⣿⣿⣿⣿⣿⣿⣿⣿⣿⣿⣿⣿⣿⣿⣿⣿⣿⣿⣿⣿⡿⠀⠀⠀⠀⠀⠀⠘⣿⣿⣿⡇⠀⠀⠀⠀</a:t>
            </a:r>
            <a:br/>
            <a:r>
              <a:t>⠀⠀⠀⠀⠀⠀⠀⠀⠀⠀⠀⠀⠀⠀⠀⠀⠀⠀⠀⠀⠀⠀⠀⠀⠀⠀⠀⠀⠀⢸⣿⡇⠀⠀⠀⠀⠀⠀⢿⣿⣿⠁⠀⠀⠀⠀⠀⣼⣿⣿⣿⣿⣿⣿⣿⣿⣿⣿⣿⣿⣿⣿⣿⣿⣿⣿⣿⣿⣿⣿⣿⣿⣿⣿⣿⠇⠀⠀⠀⠀⠀⠀⠀⢻⣿⣿⠁⠀⠀⠀⠀</a:t>
            </a:r>
            <a:br/>
            <a:r>
              <a:t>⠀⠀⠀⠀⠀⠀⠀⠀⠀⠀⠀⠀⠀⠀⠀⠀⠀⠀⠀⠀⠀⠀⠀⠀⠀⠀⠀⠀⠀⠈⡿⠀⠀⠀⠀⠀⠀⠀⢸⣿⡏⠀⠀⠀⠀⠀⢀⣿⣿⣿⣿⣿⣿⣿⣿⣿⣿⣿⣿⣿⣿⣿⣿⣿⣿⣿⣿⣿⣿⣿⣿⣿⣿⣿⣿⠀⠀⠀⠀⠀⠀⠀⠀⠘⣿⡏⠀⠀⠀⠀⠀</a:t>
            </a:r>
            <a:br/>
            <a:r>
              <a:t>⠀⠀⠀⠀⠀⠀⠀⠀⠀⠀⠀⠀⠀⠀⠀⠀⠀⠀⠀⠀⠀⠀⠀⠀⠀⠀⠀⠀⠀⠀⠀⠀⠀⠀⠀⠀⠀⠀⠀⣿⠃⠀⠀⠀⠀⠀⢸⣿⣿⣿⣿⣿⣿⣿⣿⣿⣿⣿⣿⣿⣿⣿⣿⣿⣿⣿⣿⣿⣿⣿⣿⣿⣿⣿⣿⠀⠀⠀⠀⠀⠀⠀⠀⠀⠻⠁⠀⠀⠀⠀⠀</a:t>
            </a:r>
            <a:br/>
            <a:r>
              <a:t>⠀⠀⠀⠀⠀⠀⠀⠀⠀⠀⠀⠀⠀⠀⠀⠀⠀⠀⠀⠀⠀⠀⠀⠀⠀⠀⠀⠀⠀⠀⠀⠀⠀⠀⠀⠀⠀⠀⠀⠀⠀⠀⠀⠀⠀⠀⢸⣿⣿⣿⣿⢟⣿⣿⣿⣿⣿⣿⣿⣿⣿⣿⣿⣿⣿⣿⣿⣿⣿⣿⣿⣿⣿⣿⣿⡇⠀⠀⠀⠀⠀⠀⠀⠀⠀⠀⠀⠀⠀⠀⠀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⠀⠀⠀⠀⠀⠀⠀⠀⠀⠀⠀⠀⠀⠀⠀⠀⠀⠀⠀⠀⠀⠀⠀⠀⠀⠀⠀⠀⠀⠀⠀⠀⠀⠀⠀⠀⠀⠀⠀⠀⠀⠀⠀⠀⠀⠀⠀⠀⠀⠀⠀⠀⠀⠀⢀⣀⣀⣀⣀⣀⣀⣀⣀⣀⣀⣀⣀⠀⠀⠀⠀⠀⠀⠀⠀⠀⠀⠀⠀⠀⠀⠀⠀⠀⠀⠀⠀⠀⠀⠀⠀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⠀⠀⠀⠀⠀⠀⠀⠀⠀⠀⠀⠀⠀⠀⠀⠀⠀⠀⠀⠀⠀⠀⠀⠀⠀⠀⠀⠀⠀⠀⠀⠀⠀⠀⠀⠀⠀⠀⠀⠀⠀⠀⠀⠀⠀⠀⠀⠀⠀⠀⠀⣠⣴⣾⣿⣿⣿⣿⣿⣿⣿⣿⣿⣿⣿⣿⣿⣿⣦⡀⠀⠀⠀⠀⠀⠀⠀⠀⠀⠀⠀⠀⠀⠀⠀⠀⠀⠀⠀⠀⠀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⠀⠀⠀⠀⠀⠀⠀⠀⠀⠀⠀⠀⠀⠀⠀⠀⠀⠀⠀⠀⠀⠀⠀⠀⠀⠀⠀⠀⠀⠀⠀⠀⠀⠀⠀⠀⠀⠀⠀⠀⠀⠀⠀⢀⣤⣶⣶⣄⠀⢀⣼⣿⣿⣿⣿⣿⣿⣿⣿⣿⣿⣿⣿⣿⣿⣿⣿⣿⣿⣿⣆⠀⠀⠀⠀⠀⠀⠀⠀⠀⠀⠀⠀⠀⠀⠀⠀⠀⠀⠀⠀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⠀⠀⠀⠀⠀⠀⠀⠀⠀⠀⠀⠀⠀⠀⠀⠀⠀⠀⠀⠀⠀⠀⠀⠀⠀⠀⠀⠀⠀⠀⠀⠀⠀⠀⠀⠀⠀⠀⠀⠀⠀⢠⣾⣿⣿⣿⣿⣿⣄⣾⣿⣿⣿⣿⣿⣿⣿⣿⣿⣿⣿⣿⣿⣿⣿⣿⣿⣿⣿⣿⣿⡄⠀⠀⠀⠀⠀⠀⠀⠀⠀⠀⠀⠀⠀⠀⠀⠀⠀⠀⠀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⠀⠀⠀⠀⠀⠀⠀⠀⠀⠀⠀⠀⠀⠀⠀⠀⠀⠀⠀⠀⠀⠀⠀⠀⠀⠀⠀⠀⠀⠀⠀⠀⠀⠀⠀⠀⠀⠀⠀⠠⣿⣿⣿⣿⣿⣿⣿⣿⣿⣿⣿⣿⣿⣿⣿⣿⣿⣿⣿⣿⣿⣿⣿⣿⣿⣿⣿⣿⣿⣿⣿⡇⠀⠀⠀⠀⠀⠀⠀⠀⠀⠀⠀⠀⠀⠀⠀⠀⠀⠀⠀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⠀⠀⠀⠀⠀⠀⠀⠀⠀⠀⠀⠀⠀⠀⠀⠀⠀⠀⠀⠀⠀⠀⠀⠀⠀⠀⠀⠀⠀⠀⠀⠀⠀⠀⠀⠀⠀⠀⠀⠀⠈⠙⠛⠻⣿⣿⣿⣿⣿⣿⣿⣿⣿⣿⣿⣿⣿⣿⣿⣿⣿⣿⣿⣿⣿⣿⣿⣿⣿⣿⣿⣿⣦⠀⠀⠀⠀⠀⠀⠀⠀⠀⠀⠀⠀⠀⠀⠀⠀⠀⠀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⠀⠀⠀⠀⠀⠀⠀⠀⠀⠀⠀⠀⠀⠀⠀⠀⠀⠀⠀⠀⠀⠀⠀⠀⠀⠀⠀⠀⠀⠀⠀⠀⠀⠀⠀⠀⠀⠀⠀⠀⠀⢀⣾⣿⣿⣿⣿⠇⠀⣿⣿⣿⣿⣿⣿⣿⣿⣿⣿⣿⣿⣿⣿⣿⣿⣿⣿⣿⣿⣿⣿⣿⣿⡷⠀⠀⠀⠀⠀⠀⠀⠀⠀⠀⠀⠀⠀⠀⠀⠀⠀</a:t>
            </a:r>
            <a:br/>
            <a:r>
              <a:t>⠀⠀⠀⠀⠀⠀⠀⠀⠀⠀⠀⠀⠀⠀⠀⠀⠀⠀⠀⠀⠀⠀⠀⠀⠀⠀⠀⠀⠀⠀⠀⠀⠀⠀⠀⠀⠀⠀⠀⠀⠀⣼⣿⣿⣿⣿⣿⡄⠤⣾⣿⣿⣿⣿⣿⣿⣿⣿⣿⣿⣿⣿⣿⣿⣿⣿⣿⣿⣿⣿⡿⣿⡅⠀⠀⠀⠀⠀⠀⠀⠀⠀⠀⠀⠀⠀⠀⠀⠀⠀⠀</a:t>
            </a:r>
            <a:br/>
            <a:r>
              <a:t>⠀⠀⠀⠀⠀⠀⠀⠀⠀⠀⠀⠀⠀⠀⠀⠀⠀⠀⠀⠀⠀⠀⠀⠀⠀⠀⠀⠀⠀⠀⠀⠀⠀⠀⠀⠀⠀⠀⠀⠀⢩⣿⣿⣿⣿⣿⣿⡇⠠⠿⠛⢽⣿⣿⣿⣿⣿⣿⣿⣿⣿⣿⣿⣿⣿⣿⣿⡿⡏⣿⠃⠹⠏⠀⠀⠀⠀⠀⠀⠀⠀⠀⠀⠀⠀⠀⠀⠀⠀⠀⠀</a:t>
            </a:r>
            <a:br/>
            <a:r>
              <a:t>⠀⠀⠀⠀⠀⠀⠀⠀⠀⠀⠀⠀⠀⢀⣠⣴⣶⣄⠀⠀⠀⠀⠀⠀⠀⠀⠀⠀⠀⠀⠀⠀⠀⠀⠀⠀⠀⠀⠀⠀⢸⣿⣿⣿⣿⣿⣿⡇⠀⠀⠀⠀⣿⣿⣿⣿⣿⣿⣿⣿⣿⣿⣿⣿⣿⣿⣿⠇⠁⠏⠀⠀⠀⠀⠀⠀⠀⠀⠀⠀⠀⠀⠀⠀⠀⠀⠀⠀⠀⠀⠀</a:t>
            </a:r>
            <a:br/>
            <a:r>
              <a:t>⠀⠀⠀⠀⠀⠀⠀⠀⠀⢀⣠⣴⣾⣿⣿⠿⢿⣿⣿⣦⡀⠀⠀⠀⠀⠀⠀⠀⠀⠀⠀⠀⠀⠀⠀⠀⠀⠀⠀⠀⢺⣿⣿⣿⣿⣿⣿⠃⠀⠀⠀⠀⡝⠟⡇⠘⠿⣿⣿⣿⣿⣿⣿⣿⣏⣿⡟⠀⠀⠀⠀⠀⠀⠀⠀⠀⠀⠀⠀⠀⠀⠀⠀⠀⠀⠀⠀⠀⠀⠀⠀</a:t>
            </a:r>
            <a:br/>
            <a:r>
              <a:t>⠀⠀⠀⠀⠀⣀⣤⣴⣾⣿⣿⣿⠿⠋⠁⠀⠀⠙⢿⣿⣿⣷⣄⠀⠀⠀⠀⠀⠀⠀⠀⠀⠀⠀⠀⠀⠀⠀⠀⠀⠸⣿⣿⣿⣿⣿⠏⠀⠀⠀⠀⠀⠀⠀⠁⠀⠀⢈⣿⣿⣿⣿⣿⣿⣿⡟⠁⠀⠀⠀⠀⠀⠀⠀⠀⠀⠀⠀⠀⠀⠀⠀⠀⠀⠀⠀⠀⠀⠀⠀⠀</a:t>
            </a:r>
            <a:br/>
            <a:r>
              <a:t>⣠⣤⣶⣾⣿⣿⣿⣿⡿⠿⣿⣿⡆⠀⠀⠀⠀⠀⠀⠙⠻⣿⣿⣿⣦⡀⠀⠀⠀⠀⠀⠀⠀⠀⠀⠀⠀⠀⠀⠀⠀⠛⢻⣿⢿⣿⠀⠀⠀⠀⠀⠀⢀⣠⣤⣶⣾⣿⣿⣿⣿⣿⣿⣿⣿⣿⣷⣦⣤⣀⠀⠀⠀⠀⠀⠀⠀⠀⠀⠀⠀⠀⠀⠀⠀⠀⠀⠀⠀⠀⠀</a:t>
            </a:r>
            <a:br/>
            <a:r>
              <a:t>⣿⣿⣿⣿⠿⠟⠋⠁⢀⣾⣿⣿⣿⣆⠀⠀⠀⠀⠀⠀⣸⣿⣿⡛⢿⣿⣦⡀⠀⠀⠀⠀⠀⠀⠀⠀⠀⠀⠀⠀⠀⠈⠸⡿⠘⠀⠀⠀⠀⠀⣠⣶⣿⣿⣿⣿⣿⣿⣿⣿⣿⣿⣿⣿⣿⣿⣿⣿⣿⣿⣿⣦⡀⠀⠀⠀⠀⠀⠀⠀⠀⠀⠀⠀⠀⠀⠀⠀⠀⠀⠀</a:t>
            </a:r>
            <a:br/>
            <a:r>
              <a:t>⠏⠉⠁⠀⠀⠀⠀⠀⣼⣿⣿⣿⣿⣿⡄⠀⠀⠀⠀⣾⣿⣿⣿⣿⡄⠉⠻⣿⣦⡀⠀⠀⠀⠀⠀⠀⠀⠀⠀⠀⠀⠀⠀⠀⠀⠀⠀⠀⠀⣴⣿⣿⣿⣿⣿⣿⣿⣿⣿⣿⣿⣿⣿⣿⣿⣿⣿⣿⣿⣿⣿⣿⣷⡀⠀⠀⠀⠀⠀⠀⠀⠀⠀⠀⠀⠀⠀⠀⠀⠀⠀</a:t>
            </a:r>
            <a:br/>
            <a:r>
              <a:t>⣷⡄⠀⠀⠀⠀⠀⠐⣿⣿⣿⣿⣿⣿⡇⠀⠀⠀⣸⣿⣿⣿⣿⣿⣷⠀⠀⠈⢿⣿⣷⣄⠀⠀⠀⠀⠀⠀⠀⠀⠀⠀⠀⠀⠀⠀⠀⠀⣼⣿⣿⣿⣿⣿⣿⣿⣿⣿⣿⣿⣿⣿⣿⣿⣿⣿⣿⣿⣿⣿⣿⣿⣿⣷⡀⠀⠀⠀⠀⠀⠀⠀⠀⠀⠀⠀⠀⠀⠀⠀⠀</a:t>
            </a:r>
            <a:br/>
            <a:r>
              <a:t>⣿⣿⡀⠀⠀⠀⠀⠀⢻⣿⣿⣿⣿⣿⠁⠀⠀⠀⢸⣿⣿⣿⣿⣿⡟⠀⠀⠀⠀⢹⣿⣿⣷⣦⣄⣀⠀⠀⠀⠀⠀⠀⠀⠀⠀⠀⠀⣼⣿⣿⣿⣿⣿⣿⣿⣿⣿⣿⣿⣿⣿⣿⣿⣿⣿⣿⣿⣿⣿⣿⣿⣿⣿⣿⣧⣀⣀⣀⣀⣀⣤⣤⣄⣀⣀⣀⣀⣀⣤⣤⡆</a:t>
            </a:r>
            <a:br/>
            <a:r>
              <a:t>⣿⣿⡇⠀⠀⠀⠀⠀⠘⣿⣿⣿⣿⡏⠀⠀⠀⠀⠀⣿⣿⣿⣿⣿⠃⠀⠀⠀⢠⣼⣿⣿⡟⠛⠛⠿⠿⢿⣿⣿⣿⣿⣿⣿⣿⣿⣿⣿⣿⣿⣿⣿⣿⣿⣿⣿⣿⣿⣿⣿⣿⣿⣿⣿⣿⣿⣿⣿⣿⣿⣿⣿⣿⣿⣿⣿⣿⣿⣿⣿⣿⣿⣿⣿⣿⣿⠿⠛⠛⠋⠁</a:t>
            </a:r>
            <a:br/>
            <a:r>
              <a:t>⣿⣿⠁⠀⠀⠀⠀⠀⠀⢻⣿⣿⣿⠁⠀⠀⠀⠀⠀⢸⣿⣿⣿⡟⠀⠀⠀⢠⣿⣿⣿⣿⣿⡀⠀⠀⠀⠀⣸⣿⣯⡙⠛⠉⠉⠉⠉⣩⣿⣿⣿⣿⣿⣿⣿⣿⣿⣿⣿⣿⣿⣿⣿⣿⣿⣿⣿⣿⣿⣿⣿⣿⣿⣿⣿⣄⠀⠀⠀⠀⠀⠀⣠⣾⣿⣷⣄⠀⠀⠀⡀</a:t>
            </a:r>
            <a:br/>
            <a:r>
              <a:t>⣿⡏⠀⠀⠀⠀⠀⠀⠀⠘⣿⣿⡏⠀⠀⠀⠀⠀⠀⠈⣿⣿⣿⠃⠀⠀⠀⣾⣿⣿⣿⣿⣿⡇⠀⠀⠀⣼⣿⣿⣿⣿⡀⠀⠀⠀⠀⢉⣿⣿⣿⣿⣿⣿⣿⣿⣿⣿⣿⣿⣿⣿⣿⣿⣿⣿⣿⣿⣿⣿⣿⣿⣿⣿⣿⣿⡆⠀⠀⠀⠀⢠⣿⣿⣿⣿⣿⡄⠀⠀⠇</a:t>
            </a:r>
            <a:br/>
            <a:r>
              <a:t>⣿⠁⠀⠀⠀⠀⠀⠀⠀⠀⢿⣿⠃⠀⠀⠀⠀⠀⠀⠀⢹⣿⡟⠀⠀⠀⠀⢸⣿⣿⣿⣿⣿⠃⠀⠀⢰⣿⣿⣿⣿⣿⣧⠀⠀⠀⠀⣾⣿⣿⣿⣿⣿⣿⣿⣿⣿⣿⣿⣿⣿⣿⣿⣿⣿⣿⣿⣿⣿⣿⣿⣿⣿⣿⣿⣿⣿⠀⠀⠀⠀⢻⣿⣿⣿⣿⣿⣿⠀⠀⠀</a:t>
            </a:r>
            <a:br/>
            <a:r>
              <a:t>⡏⠀⠀⠀⠀⠀⠀⠀⠀⠀⠸⡟⠀⠀⠀⠀⠀⠀⠀⠀⠈⣿⠃⠀⠀⠀⠀⠀⣿⣿⣿⣿⡟⠀⠀⠀⠘⣿⣿⣿⣿⣿⡇⠀⠀⠀⠀⢸⣿⣿⣿⣿⣿⣿⣿⣿⣿⣿⣿⣿⣿⣿⣿⣿⣿⣿⣿⣿⣿⣿⣿⣿⣿⣿⣿⣿⡟⠀⠀⠀⠀⠘⣿⣿⣿⣿⣿⡇⠀⠀⠀</a:t>
            </a:r>
            <a:br/>
            <a:r>
              <a:t>⠁⠀⠀⠀⠀⠀⠀⠀⠀⠀⠀⠀⠀⠀⠀⠀⠀⠀⠀⠀⠀⠙⠀⠀⠀⠀⠀⠀⢸⣿⣿⣿⠃⠀⠀⠀⠀⢻⣿⣿⣿⣿⠀⠀⠀⠀⠀⢸⣿⣿⣿⣿⣿⣿⣿⣿⣿⣿⣿⣿⣿⣿⣿⣿⣿⣿⣿⣿⣿⣿⣿⣿⣿⣿⣿⣿⠃⠀⠀⠀⠀⠀⢻⣿⣿⣿⣿⠀⠀⠀⠀</a:t>
            </a:r>
            <a:br/>
            <a:r>
              <a:t>⠀⠀⠀⠀⠀⠀⠀⠀⠀⠀⠀⠀⠀⠀⠀⠀⠀⠀⠀⠀⠀⠀⠀⠀⠀⠀⠀⠀⠈⣿⣿⡿⠀⠀⠀⠀⠀⠸⣿⣿⣿⡇⠀⠀⠀⠀⠀⢸⣿⣿⣿⣿⣿⣿⣿⣿⣿⣿⣿⣿⣿⣿⣿⣿⣿⣿⣿⣿⣿⣿⣿⣿⣿⣿⣿⡟⠀⠀⠀⠀⠀⠀⠘⣿⣿⣿⡇⠀⠀⠀⠀</a:t>
            </a:r>
            <a:br/>
            <a:r>
              <a:t>⠀⠀⠀⠀⠀⠀⠀⠀⠀⠀⠀⠀⠀⠀⠀⠀⠀⠀⠀⠀⠀⠀⠀⠀⠀⠀⠀⠀⠀⢹⣿⠇⠀⠀⠀⠀⠀⠀⢿⣿⣿⠀⠀⠀⠀⠀⠀⣼⣿⣿⣿⣿⣿⣿⣿⣿⣿⣿⣿⣿⣿⣿⣿⣿⣿⣿⣿⣿⣿⣿⣿⣿⣿⣿⣿⠇⠀⠀⠀⠀⠀⠀⠀⢻⣿⣿⠀⠀⠀⠀⠀</a:t>
            </a:r>
            <a:br/>
            <a:r>
              <a:t>⠀⠀⠀⠀⠀⠀⠀⠀⠀⠀⠀⠀⠀⠀⠀⠀⠀⠀⠀⠀⠀⠀⠀⠀⠀⠀⠀⠀⠀⠈⡿⠀⠀⠀⠀⠀⠀⠀⢸⣿⡏⠀⠀⠀⠀⠀⢠⣿⣿⣿⣿⣿⣿⣿⣿⣿⣿⣿⣿⣿⣿⣿⣿⣿⣿⣿⣿⣿⣿⣿⣿⣿⣿⣿⣿⠀⠀⠀⠀⠀⠀⠀⠀⠘⣿⡇⠀⠀⠀⠀⠀</a:t>
            </a:r>
            <a:br/>
            <a:r>
              <a:t>⠀⠀⠀⠀⠀⠀⠀⠀⠀⠀⠀⠀⠀⠀⠀⠀⠀⠀⠀⠀⠀⠀⠀⠀⠀⠀⠀⠀⠀⠀⠀⠀⠀⠀⠀⠀⠀⠀⠀⣿⠁⠀⠀⠀⠀⠀⢸⣿⣿⣿⣿⣿⣿⣿⣿⣿⣿⣿⣿⣿⣿⣿⣿⣿⣿⣿⣿⣿⣿⣿⣿⣿⣿⣿⣿⠀⠀⠀⠀⠀⠀⠀⠀⠀⠻⠀⠀⠀⠀⠀⠀</a:t>
            </a:r>
            <a:br/>
            <a:r>
              <a:t>⠀⠀⠀⠀⠀⠀⠀⠀⠀⠀⠀⠀⠀⠀⠀⠀⠀⠀⠀⠀⠀⠀⠀⠀⠀⠀⠀⠀⠀⠀⠀⠀⠀⠀⠀⠀⠀⠀⠀⠀⠀⠀⠀⠀⠀⠀⢸⣿⣿⣿⣿⢛⣿⣿⣿⣿⣿⣿⣿⣿⣿⣿⣿⣿⣿⣿⣿⣿⣿⣿⣿⣿⣿⣿⣿⡇⠀⠀⠀⠀⠀⠀⠀⠀⠀⠀⠀⠀⠀⠀⠀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⠀⠀⠀⠀⠀⠀⠀⠀⠀⠀⠀⠀⠀⠀⠀⠀⠀⠀⠀⠀⠀⠀⠀⠀⠀⠀⠀⠀⠀⠀⠀⠀⠀⠀⠀⠀⠀⠀⠀⠀⠀⠀⠀⠀⠀⠀⢸⣿⣿⣿⣿⣾⣿⣿⣿⣿⣿⣿⣿⣿⣿⣿⣿⣿⣿⣿⣿⣿⣿⣿⣿⣿⣿⣿⣿⡇⠀⠀⠀⠀⠀⠀⠀⠀⠀⠀⠀⠀⠀⠀⠀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⠀⠀⠀⠀⠀⠀⠀⠀⠀⠀⠀⠀⠀⠀⠀⠀⠀⠀⠀⠀⠀⠀⠀⠀⠀⠀⠀⠀⠀⠀⠀⠀⠀⠀⠀⠀⠀⠀⠀⠀⠀⠀⠀⠀⠀⠀⠀⠀⠀⠀⠀⠀⠀⠀⢀⣀⣀⣀⣀⣀⣀⣀⣀⣀⣀⣀⡀⠀⠀⠀⠀⠀⠀⠀⠀⠀⠀⠀⠀⠀⠀⠀⠀⠀⠀⠀⠀⠀⠀⠀⠀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⠀⠀⠀⠀⠀⠀⠀⠀⠀⠀⠀⠀⠀⠀⠀⠀⠀⠀⠀⠀⠀⠀⠀⠀⠀⠀⠀⠀⠀⠀⠀⠀⠀⠀⠀⠀⠀⠀⠀⠀⠀⠀⠀⠀⠀⠀⠀⠀⠀⠀⠀⣠⣴⣾⣿⣿⣿⣿⣿⣿⣿⣿⣿⣿⣿⣿⣿⣿⣦⡀⠀⠀⠀⠀⠀⠀⠀⠀⠀⠀⠀⠀⠀⠀⠀⠀⠀⠀⠀⠀⠀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⠀⠀⠀⠀⠀⠀⠀⠀⠀⠀⠀⠀⠀⠀⠀⠀⠀⠀⠀⠀⠀⠀⠀⠀⠀⠀⠀⠀⠀⠀⠀⠀⠀⠀⠀⠀⠀⠀⠀⠀⠀⠀⠀⢀⣤⣶⣶⣄⠀⢀⣼⣿⣿⣿⣿⣿⣿⣿⣿⣿⣿⣿⣿⣿⣿⣿⣿⣿⣿⣿⣆⠀⠀⠀⠀⠀⠀⠀⠀⠀⠀⠀⠀⠀⠀⠀⠀⠀⠀⠀⠀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⠀⠀⠀⠀⠀⠀⠀⠀⠀⠀⠀⠀⠀⠀⠀⠀⠀⠀⠀⠀⠀⠀⠀⠀⠀⠀⠀⠀⠀⠀⠀⠀⠀⠀⠀⠀⠀⠀⠀⠀⠀⢠⣾⣿⣿⣿⣿⣿⣄⣾⣿⣿⣿⣿⣿⣿⣿⣿⣿⣿⣿⣿⣿⣿⣿⣿⣿⣿⣿⣿⣿⡄⠀⠀⠀⠀⠀⠀⠀⠀⠀⠀⠀⠀⠀⠀⠀⠀⠀⠀⠀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⠀⠀⠀⠀⠀⠀⠀⠀⠀⠀⠀⠀⠀⠀⠀⠀⠀⠀⠀⠀⠀⠀⠀⠀⠀⠀⠀⠀⠀⠀⠀⠀⠀⠀⠀⠀⠀⠀⠀⠀⠈⠙⠛⠻⣿⣿⣿⣿⣿⣿⣿⣿⣿⣿⣿⣿⣿⣿⣿⣿⣿⣿⣿⣿⣿⣿⣿⣿⣿⣿⣿⣿⣆⠀⠀⠀⠀⠀⠀⠀⠀⠀⠀⠀⠀⠀⠀⠀⠀⠀⠀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⠀⠀⠀⠀⠀⠀⠀⠀⠀⠀⠀⠀⠀⠀⠀⠀⠀⠀⠀⠀⠀⠀⠀⠀⠀⠀⠀⠀⠀⠀⠀⠀⠀⠀⠀⠀⠀⠀⠀⠀⠀⠀⢀⣾⣿⣿⣿⣿⢿⣿⣿⣿⣿⣿⣿⣿⣿⣿⣿⣿⣿⣿⣿⣿⣿⣿⣿⣿⣿⣿⣿⣿⣿⡆⠀⠀⠀⠀⠀⠀⠀⠀⠀⠀⠀⠀⠀⠀⠀⠀⠀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⠀⠀⠀⠀⠀⠀⠀⠀⠀⠀⠀⠀⠀⠀⠀⠀⠀⠀⠀⠀⠀⠀⠀⠀⠀⠀⠀⠀⠀⠀⠀⠀⠀⠀⠀⠀⠀⠀⠀⠀⠀⢀⣾⣿⣿⣿⣿⠃⠀⣿⣿⣿⣿⣿⣿⣿⣿⣿⣿⣿⣿⣿⣿⣿⣿⣿⣿⣿⣿⣿⣿⣿⣿⡧⠀⠀⠀⠀⠀⠀⠀⠀⠀⠀⠀⠀⠀⠀⠀⠀⠀</a:t>
            </a:r>
            <a:br/>
            <a:r>
              <a:t>⠀⠀⠀⠀⠀⠀⠀⠀⠀⠀⠀⠀⠀⠀⠀⠀⠀⠀⠀⠀⠀⠀⠀⠀⠀⠀⠀⠀⠀⠀⠀⠀⠀⠀⠀⠀⠀⠀⠀⠀⠀⣼⣿⣿⣿⣿⣿⡀⠤⣿⣿⣿⣿⣿⣿⣿⣿⣿⣿⣿⣿⣿⣿⣿⣿⣿⣿⣿⣿⣿⡿⣿⡁⠀⠀⠀⠀⠀⠀⠀⠀⠀⠀⠀⠀⠀⠀⠀⠀⠀⠀</a:t>
            </a:r>
            <a:br/>
            <a:r>
              <a:t>⠀⠀⠀⠀⠀⠀⠀⠀⠀⠀⠀⠀⠀⠀⠀⠀⠀⠀⠀⠀⠀⠀⠀⠀⠀⠀⠀⠀⠀⠀⠀⠀⠀⠀⠀⠀⠀⠀⠀⠀⢩⣿⣿⣿⣿⣿⣿⡇⠠⠿⠻⢿⣿⣿⣿⣿⣿⣿⣿⣿⣿⣿⣿⣿⣿⣿⣿⡿⡏⣿⠃⠹⠍⠀⠀⠀⠀⠀⠀⠀⠀⠀⠀⠀⠀⠀⠀⠀⠀⠀⠀</a:t>
            </a:r>
            <a:br/>
            <a:r>
              <a:t>⠀⠀⠀⠀⠀⠀⠀⠀⠀⠀⠀⠀⠀⢀⣠⣴⣶⣄⠀⠀⠀⠀⠀⠀⠀⠀⠀⠀⠀⠀⠀⠀⠀⠀⠀⠀⠀⠀⠀⠀⢸⣿⣿⣿⣿⣿⣿⡇⠀⠀⠀⠀⣿⣿⣿⣿⣿⣿⣿⣿⣿⣿⣿⣿⣿⣿⣿⠃⠁⠏⠀⠀⠀⠀⠀⠀⠀⠀⠀⠀⠀⠀⠀⠀⠀⠀⠀⠀⠀⠀⠀</a:t>
            </a:r>
            <a:br/>
            <a:r>
              <a:t>⠀⠀⠀⠀⠀⠀⠀⠀⠀⢀⣠⣴⣾⣿⣿⠿⢿⣿⣷⣦⡀⠀⠀⠀⠀⠀⠀⠀⠀⠀⠀⠀⠀⠀⠀⠀⠀⠀⠀⠀⢺⣿⣿⣿⣿⣿⣿⠃⠀⠀⠀⠀⡝⡟⡇⠙⠿⣿⣿⣿⣿⣿⣿⣿⣏⣿⡟⠀⠀⠀⠀⠀⠀⠀⠀⠀⠀⠀⠀⠀⠀⠀⠀⠀⠀⠀⠀⠀⠀⠀⠀</a:t>
            </a:r>
            <a:br/>
            <a:r>
              <a:t>⠀⠀⠀⠀⠀⣀⣤⣴⣾⣿⣿⣿⠟⠋⠁⠀⠀⠙⢿⣿⣿⣷⣄⠀⠀⠀⠀⠀⠀⠀⠀⠀⠀⠀⠀⠀⠀⠀⠀⠀⠸⣿⣿⣿⣿⣿⠏⠀⠀⠀⠀⠀⠀⠀⠃⠀⠀⢈⣿⣿⣿⣿⣿⣿⣿⡟⠁⠀⠀⠀⠀⠀⠀⠀⠀⠀⠀⠀⠀⠀⠀⠀⠀⠀⠀⠀⠀⠀⠀⠀⠀</a:t>
            </a:r>
            <a:br/>
            <a:r>
              <a:t>⣠⣤⣶⣾⣿⣿⣿⣿⡿⠿⣿⣿⠆⠀⠀⠀⠀⠀⠀⠙⠻⣿⣿⣿⣦⡀⠀⠀⠀⠀⠀⠀⠀⠀⠀⠀⠀⠀⠀⠀⠀⠛⢻⣿⢻⣿⠀⠀⠀⠀⠀⠀⢀⣠⣤⣶⣾⣿⣿⣿⣿⣿⣿⣿⣿⣿⣷⣦⣤⣀⠀⠀⠀⠀⠀⠀⠀⠀⠀⠀⠀⠀⠀⠀⠀⠀⠀⠀⠀⠀⠀</a:t>
            </a:r>
            <a:br/>
            <a:r>
              <a:t>⣿⣿⣿⣿⠿⠟⠋⠁⢀⣾⣿⣿⣷⣆⠀⠀⠀⠀⠀⢀⣸⣿⣿⡻⢿⣿⣦⡀⠀⠀⠀⠀⠀⠀⠀⠀⠀⠀⠀⠀⠀⠈⠸⡿⠘⠀⠀⠀⠀⠀⣠⣶⣿⣿⣿⣿⣿⣿⣿⣿⣿⣿⣿⣿⣿⣿⣿⣿⣿⣿⣿⣦⡀⠀⠀⠀⠀⠀⠀⠀⠀⠀⠀⠀⠀⠀⠀⠀⠀⠀⠀</a:t>
            </a:r>
            <a:br/>
            <a:r>
              <a:t>⠏⠉⠁⠀⠀⠀⠀⠀⣼⣿⣿⣿⣿⣿⡄⠀⠀⠀⠀⣾⣿⣿⣿⣿⡀⠉⠻⣿⣦⡀⠀⠀⠀⠀⠀⠀⠀⠀⠀⠀⠀⠀⠀⠀⠀⠀⠀⠀⠀⣴⣿⣿⣿⣿⣿⣿⣿⣿⣿⣿⣿⣿⣿⣿⣿⣿⣿⣿⣿⣿⣿⣿⣷⡀⠀⠀⠀⠀⠀⠀⠀⠀⠀⠀⠀⠀⠀⠀⠀⠀⠀</a:t>
            </a:r>
            <a:br/>
            <a:r>
              <a:t>⣷⡄⠀⠀⠀⠀⠀⠘⣿⣿⣿⣿⣿⣿⡇⠀⠀⠀⣼⣿⣿⣿⣿⣿⣷⠀⠀⠈⢿⣿⣷⣄⠀⠀⠀⠀⠀⠀⠀⠀⠀⠀⠀⠀⠀⠀⠀⠀⣼⣿⣿⣿⣿⣿⣿⣿⣿⣿⣿⣿⣿⣿⣿⣿⣿⣿⣿⣿⣿⣿⣿⣿⣿⣷⠀⠀⠀⠀⠀⠀⠀⠀⠀⠀⠀⠀⠀⠀⠀⠀⠀</a:t>
            </a:r>
            <a:br/>
            <a:r>
              <a:t>⣿⣿⡀⠀⠀⠀⠀⠀⢻⣿⣿⣿⣿⣿⠁⠀⠀⠀⢸⣿⣿⣿⣿⣿⡏⠀⠀⠀⠀⢹⣿⣿⣷⣦⣄⣀⡀⠀⠀⠀⠀⠀⠀⠀⠀⠀⠀⣼⣿⣿⣿⣿⣿⣿⣿⣿⣿⣿⣿⣿⣿⣿⣿⣿⣿⣿⣿⣿⣿⣿⣿⣿⣿⣿⣧⣀⣀⣀⣀⣀⣤⣤⣄⣀⣀⣀⣀⣀⣤⣴⡆</a:t>
            </a:r>
            <a:br/>
            <a:r>
              <a:t>⣿⣿⡇⠀⠀⠀⠀⠀⠘⣿⣿⣿⣿⡏⠀⠀⠀⠀⠀⣿⣿⣿⣿⣿⠁⠀⠀⠀⣠⣾⣿⣿⡟⠛⠛⠿⠿⢿⣿⣿⣿⣿⣿⣿⣿⣿⣿⣿⣿⣿⣿⣿⣿⣿⣿⣿⣿⣿⣿⣿⣿⣿⣿⣿⣿⣿⣿⣿⣿⣿⣿⣿⣿⣿⣿⣿⣿⣿⣿⣿⣿⣿⣿⣿⣿⡿⠟⠛⠛⠉⠁</a:t>
            </a:r>
            <a:br/>
            <a:r>
              <a:t>⣿⣿⠁⠀⠀⠀⠀⠀⠀⢿⣿⣿⣿⠁⠀⠀⠀⠀⠀⢹⣿⣿⣿⡟⠀⠀⠀⢠⣿⣿⣿⣿⣿⡀⠀⠀⠀⠀⣸⣿⣯⡉⠉⠉⠉⠉⠉⣩⣿⣿⣿⣿⣿⣿⣿⣿⣿⣿⣿⣿⣿⣿⣿⣿⣿⣿⣿⣿⣿⣿⣿⣿⣿⣿⣿⣄⠀⠀⠀⠀⠀⠀⣠⣾⣿⣷⡄⠀⠀⠀⡀</a:t>
            </a:r>
            <a:br/>
            <a:r>
              <a:t>⣿⡏⠀⠀⠀⠀⠀⠀⠀⠸⣿⣿⡏⠀⠀⠀⠀⠀⠀⠈⣿⣿⣿⠃⠀⠀⠀⢾⣿⣿⣿⣿⣿⡇⠀⠀⠀⣼⣿⣿⣿⣿⡀⠀⠀⠀⠀⢉⣿⣿⣿⣿⣿⣿⣿⣿⣿⣿⣿⣿⣿⣿⣿⣿⣿⣿⣿⣿⣿⣿⣿⣿⣿⣿⣿⣿⡆⠀⠀⠀⠀⢠⣿⣿⣿⣿⣿⡄⠀⠀⠇</a:t>
            </a:r>
            <a:br/>
            <a:r>
              <a:t>⣿⠁⠀⠀⠀⠀⠀⠀⠀⠀⢿⣿⠁⠀⠀⠀⠀⠀⠀⠀⢹⣿⡟⠀⠀⠀⠀⢸⣿⣿⣿⣿⣿⠃⠀⠀⢰⣿⣿⣿⣿⣿⣧⠀⠀⠀⠀⣾⣿⣿⣿⣿⣿⣿⣿⣿⣿⣿⣿⣿⣿⣿⣿⣿⣿⣿⣿⣿⣿⣿⣿⣿⣿⣿⣿⣿⣿⠀⠀⠀⠀⢻⣿⣿⣿⣿⣿⣷⠀⠀⠀</a:t>
            </a:r>
            <a:br/>
            <a:r>
              <a:t>⡏⠀⠀⠀⠀⠀⠀⠀⠀⠀⠸⡏⠀⠀⠀⠀⠀⠀⠀⠀⠈⣿⠃⠀⠀⠀⠀⠀⣿⣿⣿⣿⡟⠀⠀⠀⠘⣿⣿⣿⣿⣿⡇⠀⠀⠀⠀⢸⣿⣿⣿⣿⣿⣿⣿⣿⣿⣿⣿⣿⣿⣿⣿⣿⣿⣿⣿⣿⣿⣿⣿⣿⣿⣿⣿⣿⡏⠀⠀⠀⠀⠘⣿⣿⣿⣿⣿⡇⠀⠀⠀</a:t>
            </a:r>
            <a:br/>
            <a:r>
              <a:t>⠁⠀⠀⠀⠀⠀⠀⠀⠀⠀⠀⠀⠀⠀⠀⠀⠀⠀⠀⠀⠀⠉⠀⠀⠀⠀⠀⠀⢸⣿⣿⣿⠃⠀⠀⠀⠀⢻⣿⣿⣿⣿⠀⠀⠀⠀⠀⢸⣿⣿⣿⣿⣿⣿⣿⣿⣿⣿⣿⣿⣿⣿⣿⣿⣿⣿⣿⣿⣿⣿⣿⣿⣿⣿⣿⣿⠃⠀⠀⠀⠀⠀⢻⣿⣿⣿⣿⠀⠀⠀⠀</a:t>
            </a:r>
            <a:br/>
            <a:r>
              <a:t>⠀⠀⠀⠀⠀⠀⠀⠀⠀⠀⠀⠀⠀⠀⠀⠀⠀⠀⠀⠀⠀⠀⠀⠀⠀⠀⠀⠀⠈⣿⣿⡟⠀⠀⠀⠀⠀⠸⣿⣿⣿⡇⠀⠀⠀⠀⠀⢸⣿⣿⣿⣿⣿⣿⣿⣿⣿⣿⣿⣿⣿⣿⣿⣿⣿⣿⣿⣿⣿⣿⣿⣿⣿⣿⣿⡟⠀⠀⠀⠀⠀⠀⠘⣿⣿⣿⡇⠀⠀⠀⠀</a:t>
            </a:r>
            <a:br/>
            <a:r>
              <a:t>⠀⠀⠀⠀⠀⠀⠀⠀⠀⠀⠀⠀⠀⠀⠀⠀⠀⠀⠀⠀⠀⠀⠀⠀⠀⠀⠀⠀⠀⢹⣿⠇⠀⠀⠀⠀⠀⠀⢿⣿⣿⠀⠀⠀⠀⠀⠀⣾⣿⣿⣿⣿⣿⣿⣿⣿⣿⣿⣿⣿⣿⣿⣿⣿⣿⣿⣿⣿⣿⣿⣿⣿⣿⣿⣿⠃⠀⠀⠀⠀⠀⠀⠀⢿⣿⣿⠀⠀⠀⠀⠀</a:t>
            </a:r>
            <a:br/>
            <a:r>
              <a:t>⠀⠀⠀⠀⠀⠀⠀⠀⠀⠀⠀⠀⠀⠀⠀⠀⠀⠀⠀⠀⠀⠀⠀⠀⠀⠀⠀⠀⠀⠈⡿⠀⠀⠀⠀⠀⠀⠀⢸⣿⡏⠀⠀⠀⠀⠀⢠⣿⣿⣿⣿⣿⣿⣿⣿⣿⣿⣿⣿⣿⣿⣿⣿⣿⣿⣿⣿⣿⣿⣿⣿⣿⣿⣿⣿⠀⠀⠀⠀⠀⠀⠀⠀⠸⣿⡇⠀⠀⠀⠀⠀</a:t>
            </a:r>
            <a:br/>
            <a:r>
              <a:t>⠀⠀⠀⠀⠀⠀⠀⠀⠀⠀⠀⠀⠀⠀⠀⠀⠀⠀⠀⠀⠀⠀⠀⠀⠀⠀⠀⠀⠀⠀⠀⠀⠀⠀⠀⠀⠀⠀⠀⣿⠁⠀⠀⠀⠀⠀⢸⣿⣿⣿⣿⣿⣿⣿⣿⣿⣿⣿⣿⣿⣿⣿⣿⣿⣿⣿⣿⣿⣿⣿⣿⣿⣿⣿⣿⠀⠀⠀⠀⠀⠀⠀⠀⠀⠻⠀⠀⠀⠀⠀⠀</a:t>
            </a:r>
            <a:br/>
            <a:r>
              <a:t>⠀⠀⠀⠀⠀⠀⠀⠀⠀⠀⠀⠀⠀⠀⠀⠀⠀⠀⠀⠀⠀⠀⠀⠀⠀⠀⠀⠀⠀⠀⠀⠀⠀⠀⠀⠀⠀⠀⠀⠀⠀⠀⠀⠀⠀⠀⢸⣿⣿⣿⣿⢻⣿⣿⣿⣿⣿⣿⣿⣿⣿⣿⣿⣿⣿⣿⣿⣿⣿⣿⣿⣿⣿⣿⣿⡆⠀⠀⠀⠀⠀⠀⠀⠀⠀⠀⠀⠀⠀⠀⠀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⠀⠀⠀⠀⠀⠀⠀⠀⠀⠀⠀⠀⠀⠀⠀⠀⠀⠀⠀⠀⠀⠀⠀⠀⠀⠀⠀⠀⠀⠀⠀⠀⠀⠀⠀⠀⠀⠀⠀⠀⠀⠀⠀⠀⠀⠀⠀⠀⠀⠀⠀⠀⠀⠀⠀⣀⣀⣀⣀⣀⣀⣀⣀⣀⣀⣀⠀⠀⠀⠀⠀⠀⠀⠀⠀⠀⠀⠀⠀⠀⠀⠀⠀⠀⠀⠀⠀⠀⠀⠀⠀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⠀⠀⠀⠀⠀⠀⠀⠀⠀⠀⠀⠀⠀⠀⠀⠀⠀⠀⠀⠀⠀⠀⠀⠀⠀⠀⠀⠀⠀⠀⠀⠀⠀⠀⠀⠀⠀⠀⠀⠀⠀⠀⠀⠀⠀⠀⠀⠀⠀⠀⠀⣠⣴⣾⣿⣿⣿⣿⣿⣿⣿⣿⣿⣿⣿⣿⣿⣷⣦⡀⠀⠀⠀⠀⠀⠀⠀⠀⠀⠀⠀⠀⠀⠀⠀⠀⠀⠀⠀⠀⠀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⠀⠀⠀⠀⠀⠀⠀⠀⠀⠀⠀⠀⠀⠀⠀⠀⠀⠀⠀⠀⠀⠀⠀⠀⠀⠀⠀⠀⠀⠀⠀⠀⠀⠀⠀⠀⠀⠀⠀⠀⠀⠀⠀⢀⣤⣶⣶⣄⠀⢀⣼⣿⣿⣿⣿⣿⣿⣿⣿⣿⣿⣿⣿⣿⣿⣿⣿⣿⣿⣿⡄⠀⠀⠀⠀⠀⠀⠀⠀⠀⠀⠀⠀⠀⠀⠀⠀⠀⠀⠀⠀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⠀⠀⠀⠀⠀⠀⠀⠀⠀⠀⠀⠀⠀⠀⠀⠀⠀⠀⠀⠀⠀⠀⠀⠀⠀⠀⠀⠀⠀⠀⠀⠀⠀⠀⠀⠀⠀⠀⠀⠀⠀⢀⣴⣿⣿⣿⣿⣿⣄⣾⣿⣿⣿⣿⣿⣿⣿⣿⣿⣿⣿⣿⣿⣿⣿⣿⣿⣿⣿⣿⣿⡀⠀⠀⠀⠀⠀⠀⠀⠀⠀⠀⠀⠀⠀⠀⠀⠀⠀⠀⠀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⠀⠀⠀⠀⠀⠀⠀⠀⠀⠀⠀⠀⠀⠀⠀⠀⠀⠀⠀⠀⠀⠀⠀⠀⠀⠀⠀⠀⠀⠀⠀⠀⠀⠀⠀⠀⠀⠀⠀⠀⠉⠙⠛⠿⣿⣿⣿⣿⣿⣿⣿⣿⣿⣿⣿⣿⣿⣿⣿⣿⣿⣿⣿⣿⣿⣿⣿⣿⣿⣿⣿⣿⣆⠀⠀⠀⠀⠀⠀⠀⠀⠀⠀⠀⠀⠀⠀⠀⠀⠀⠀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⠀⠀⠀⠀⠀⠀⠀⠀⠀⠀⠀⠀⠀⠀⠀⠀⠀⠀⠀⠀⠀⠀⠀⠀⠀⠀⠀⠀⠀⠀⠀⠀⠀⠀⠀⠀⠀⠀⠀⠀⠀⠀⢀⣾⣿⣿⣿⣿⢿⣿⣿⣿⣿⣿⣿⣿⣿⣿⣿⣿⣿⣿⣿⣿⣿⣿⣿⣿⣿⣿⣿⣿⣿⡀⠀⠀⠀⠀⠀⠀⠀⠀⠀⠀⠀⠀⠀⠀⠀⠀⠀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⠀⠀⠀⠀⠀⠀⠀⠀⠀⠀⠀⠀⠀⠀⠀⠀⠀⠀⠀⠀⠀⠀⠀⠀⠀⠀⠀⠀⠀⠀⠀⠀⠀⠀⠀⠀⠀⠀⠀⠀⠀⢀⣾⣿⣿⣿⣿⠁⠈⣿⣿⣿⣿⣿⣿⣿⣿⣿⣿⣿⣿⣿⣿⣿⣿⣿⣿⣿⣿⣿⣿⣿⣿⠇⠀⠀⠀⠀⠀⠀⠀⠀⠀⠀⠀⠀⠀⠀⠀⠀⠀</a:t>
            </a:r>
            <a:br/>
            <a:r>
              <a:t>⠀⠀⠀⠀⠀⠀⠀⠀⠀⠀⠀⠀⠀⠀⠀⠀⠀⠀⠀⠀⠀⠀⠀⠀⠀⠀⠀⠀⠀⠀⠀⠀⠀⠀⠀⠀⠀⠀⠀⠀⠀⣼⣿⣿⣿⣿⣿⠀⠤⣿⣿⣿⣿⣿⣿⣿⣿⣿⣿⣿⣿⣿⣿⣿⣿⣿⣿⣿⣿⣿⡿⣿⡁⠀⠀⠀⠀⠀⠀⠀⠀⠀⠀⠀⠀⠀⠀⠀⠀⠀⠀</a:t>
            </a:r>
            <a:br/>
            <a:r>
              <a:t>⠀⠀⠀⠀⠀⠀⠀⠀⠀⠀⠀⠀⠀⠀⠀⠀⠀⠀⠀⠀⠀⠀⠀⠀⠀⠀⠀⠀⠀⠀⠀⠀⠀⠀⠀⠀⠀⠀⠀⠀⢹⣿⣿⣿⣿⣿⣿⡆⠠⠿⠻⢻⣿⣿⣿⣿⣿⣿⣿⣿⣿⣿⣿⣿⣿⣿⣿⡿⠙⣿⠁⠙⠁⠀⠀⠀⠀⠀⠀⠀⠀⠀⠀⠀⠀⠀⠀⠀⠀⠀⠀</a:t>
            </a:r>
            <a:br/>
            <a:r>
              <a:t>⠀⠀⠀⠀⠀⠀⠀⠀⠀⠀⠀⠀⠀⢀⣠⣴⣶⣄⠀⠀⠀⠀⠀⠀⠀⠀⠀⠀⠀⠀⠀⠀⠀⠀⠀⠀⠀⠀⠀⠀⣸⣿⣿⣿⣿⣿⣿⡇⠀⠀⠀⠈⣿⣿⣿⣿⣿⣿⣿⣿⣿⣿⣿⣿⣿⣿⣿⠁⠁⠇⠀⠀⠀⠀⠀⠀⠀⠀⠀⠀⠀⠀⠀⠀⠀⠀⠀⠀⠀⠀⠀</a:t>
            </a:r>
            <a:br/>
            <a:r>
              <a:t>⠀⠀⠀⠀⠀⠀⠀⠀⠀⢀⣠⣴⣾⣿⣿⠿⢿⣿⣷⣦⡀⠀⠀⠀⠀⠀⠀⠀⠀⠀⠀⠀⠀⠀⠀⠀⠀⠀⠀⠀⣿⣿⣿⣿⣿⣿⣿⠁⠀⠀⠀⠀⡟⡟⡇⠙⢿⣿⣿⣿⣿⣿⣿⣿⣍⣿⡏⠀⠀⠀⠀⠀⠀⠀⠀⠀⠀⠀⠀⠀⠀⠀⠀⠀⠀⠀⠀⠀⠀⠀⠀</a:t>
            </a:r>
            <a:br/>
            <a:r>
              <a:t>⠀⠀⠀⠀⠀⣀⣤⣴⣾⣿⣿⣿⠟⠋⠁⠀⠀⠙⢿⣿⣿⣷⣄⠀⠀⠀⠀⠀⠀⠀⠀⠀⠀⠀⠀⠀⠀⠀⠀⠀⢸⣿⣿⣿⣿⣿⠇⠀⠀⠀⠀⠀⠀⠀⠇⠀⠀⢈⣿⣿⣿⣿⣿⣿⣯⡟⠀⠀⠀⠀⠀⠀⠀⠀⠀⠀⠀⠀⠀⠀⠀⠀⠀⠀⠀⠀⠀⠀⠀⠀⠀</a:t>
            </a:r>
            <a:br/>
            <a:r>
              <a:t>⣠⣤⣶⣾⣿⣿⣿⣿⡿⠿⣿⣿⠆⠀⠀⠀⠀⠀⠀⠙⠻⣿⣿⣿⣦⡀⠀⠀⠀⠀⠀⠀⠀⠀⠀⠀⠀⠀⠀⠀⠀⠃⢻⣿⣿⣿⠀⠀⠀⠀⠀⠀⢀⣠⣴⣶⣿⣿⣿⣿⣿⣿⣿⣿⣿⣿⣷⣦⣤⣀⠀⠀⠀⠀⠀⠀⠀⠀⠀⠀⠀⠀⠀⠀⠀⠀⠀⠀⠀⠀⠀</a:t>
            </a:r>
            <a:br/>
            <a:r>
              <a:t>⣿⣿⣿⣿⠿⠛⠋⠁⢀⣾⣿⣿⣷⡆⠀⠀⠀⠀⠀⢀⣸⣿⣿⡛⢿⣿⣦⡀⠀⠀⠀⠀⠀⠀⠀⠀⠀⠀⠀⠀⠀⠈⠸⡿⠛⠀⠀⠀⠀⠀⣠⣾⣿⣿⣿⣿⣿⣿⣿⣿⣿⣿⣿⣿⣿⣿⣿⣿⣿⣿⣷⣦⠀⠀⠀⠀⠀⠀⠀⠀⠀⠀⠀⠀⠀⠀⠀⠀⠀⠀⠀</a:t>
            </a:r>
            <a:br/>
            <a:r>
              <a:t>⠏⠉⠁⠀⠀⠀⠀⠀⣼⣿⣿⣿⣿⣿⡄⠀⠀⠀⠀⣾⣿⣿⣿⣿⡀⠉⠻⣿⣦⡀⠀⠀⠀⠀⠀⠀⠀⠀⠀⠀⠀⠀⠀⠁⠀⠀⠀⠀⢀⣼⣿⣿⣿⣿⣿⣿⣿⣿⣿⣿⣿⣿⣿⣿⣿⣿⣿⣿⣿⣿⣿⣿⣧⠀⠀⠀⠀⠀⠀⠀⠀⠀⠀⠀⠀⠀⠀⠀⠀⠀⠀</a:t>
            </a:r>
            <a:br/>
            <a:r>
              <a:t>⣷⡄⠀⠀⠀⠀⠀⠘⣿⣿⣿⣿⣿⣿⡇⠀⠀⠀⣼⣿⣿⣿⣿⣿⣧⠀⠀⠈⢿⣿⣷⣄⠀⠀⠀⠀⠀⠀⠀⠀⠀⠀⠀⠀⠀⠀⠀⢀⣾⣿⣿⣿⣿⣿⣿⣿⣿⣿⣿⣿⣿⣿⣿⣿⣿⣿⣿⣿⣿⣿⣿⣿⣿⣧⠀⠀⠀⠀⠀⠀⠀⠀⠀⠀⠀⠀⠀⠀⠀⠀⠀</a:t>
            </a:r>
            <a:br/>
            <a:r>
              <a:t>⣿⣿⡀⠀⠀⠀⠀⠀⢻⣿⣿⣿⣿⣿⠀⠀⠀⠀⢸⣿⣿⣿⣿⣿⡏⠀⠀⠀⠀⢹⣿⣿⣿⣦⣤⣀⡀⠀⠀⠀⠀⠀⠀⠀⠀⠀⠀⣾⣿⣿⣿⣿⣿⣿⣿⣿⣿⣿⣿⣿⣿⣿⣿⣿⣿⣿⣿⣿⣿⣿⣿⣿⣿⣿⣇⣀⣀⣀⣀⣠⣤⣤⣤⣀⣀⣀⣀⣤⣤⣴⡆</a:t>
            </a:r>
            <a:br/>
            <a:r>
              <a:t>⣿⣿⡇⠀⠀⠀⠀⠀⠸⣿⣿⣿⣿⡇⠀⠀⠀⠀⠀⣿⣿⣿⣿⣿⠁⠀⠀⠀⣠⣾⣿⣿⡟⠛⠛⠻⠿⠿⣿⣿⣿⣿⣿⣿⣿⣿⣿⣿⣿⣿⣿⣿⣿⣿⣿⣿⣿⣿⣿⣿⣿⣿⣿⣿⣿⣿⣿⣿⣿⣿⣿⣿⣿⣿⣿⢿⣿⣿⣿⣿⣿⣿⣿⣿⣿⡿⠛⠛⠋⠉⠁</a:t>
            </a:r>
            <a:br/>
            <a:r>
              <a:t>⣿⣿⠁⠀⠀⠀⠀⠀⠀⢿⣿⣿⣿⠀⠀⠀⠀⠀⠀⢹⣿⣿⣿⡏⠀⠀⠀⢠⣿⣿⣿⣿⣿⡀⠀⠀⠀⢀⣼⣿⣯⡉⠉⠉⠉⠉⠉⣽⣿⣿⣿⣿⣿⣿⣿⣿⣿⣿⣿⣿⣿⣿⣿⣿⣿⣿⣿⣿⣿⣿⣿⣿⣿⣿⣿⣄⠀⠀⠀⠀⠀⠀⣴⣿⣿⣷⡄⠀⠀⠀⡄</a:t>
            </a:r>
            <a:br/>
            <a:r>
              <a:t>⣿⡏⠀⠀⠀⠀⠀⠀⠀⠸⣿⣿⡏⠀⠀⠀⠀⠀⠀⠈⣿⣿⣿⠁⠀⠀⠀⣾⣿⣿⣿⣿⣿⡇⠀⠀⠀⣾⣿⣿⣿⣿⡀⠀⠀⠀⠀⢩⣿⣿⣿⣿⣿⣿⣿⣿⣿⣿⣿⣿⣿⣿⣿⣿⣿⣿⣿⣿⣿⣿⣿⣿⣿⣿⣿⣿⡄⠀⠀⠀⠀⣰⣿⣿⣿⣿⣿⡀⠀⠀⡇</a:t>
            </a:r>
            <a:br/>
            <a:r>
              <a:t>⣿⠁⠀⠀⠀⠀⠀⠀⠀⠀⣿⣿⠁⠀⠀⠀⠀⠀⠀⠀⢻⣿⡏⠀⠀⠀⠀⢸⣿⣿⣿⣿⣿⠁⠀⠀⢸⣿⣿⣿⣿⣿⡧⠀⠀⠀⠀⣾⣿⣿⣿⣿⣿⣿⣿⣿⣿⣿⣿⣿⣿⣿⣿⣿⣿⣿⣿⣿⣿⣿⣿⣿⣿⣿⣿⣿⣿⠀⠀⠀⠀⢿⣿⣿⣿⣿⣿⡗⠀⠀⠀</a:t>
            </a:r>
            <a:br/>
            <a:r>
              <a:t>⡇⠀⠀⠀⠀⠀⠀⠀⠀⠀⠸⡏⠀⠀⠀⠀⠀⠀⠀⠀⠘⣿⠁⠀⠀⠀⠀⠀⣿⣿⣿⣿⡏⠀⠀⠀⠘⣿⣿⣿⣿⣿⠇⠀⠀⠀⠀⢹⣿⣿⣿⣿⣿⣿⣿⣿⣿⣿⣿⣿⣿⣿⣿⣿⣿⣿⣿⣿⣿⣿⣿⣿⣿⣿⣿⣿⡇⠀⠀⠀⠀⠸⣿⣿⣿⣿⣿⠃⠀⠀⠀</a:t>
            </a:r>
            <a:br/>
            <a:r>
              <a:t>⠀⠀⠀⠀⠀⠀⠀⠀⠀⠀⠀⠀⠀⠀⠀⠀⠀⠀⠀⠀⠀⠉⠀⠀⠀⠀⠀⠀⢸⣿⣿⣿⠃⠀⠀⠀⠀⢻⣿⣿⣿⣿⠀⠀⠀⠀⠀⢸⣿⣿⣿⣿⣿⣿⣿⣿⣿⣿⣿⣿⣿⣿⣿⣿⣿⣿⣿⣿⣿⣿⣿⣿⣿⣿⣿⣿⠁⠀⠀⠀⠀⠀⢿⣿⣿⣿⡟⠀⠀⠀⠀</a:t>
            </a:r>
            <a:br/>
            <a:r>
              <a:t>⠀⠀⠀⠀⠀⠀⠀⠀⠀⠀⠀⠀⠀⠀⠀⠀⠀⠀⠀⠀⠀⠀⠀⠀⠀⠀⠀⠀⠈⣿⣿⡟⠀⠀⠀⠀⠀⠸⣿⣿⣿⡇⠀⠀⠀⠀⠀⢸⣿⣿⣿⣿⣿⣿⣿⣿⣿⣿⣿⣿⣿⣿⣿⣿⣿⣿⣿⣿⣿⣿⣿⣿⣿⣿⣿⡏⠀⠀⠀⠀⠀⠀⠸⣿⣿⣿⠃⠀⠀⠀⠀</a:t>
            </a:r>
            <a:br/>
            <a:r>
              <a:t>⠀⠀⠀⠀⠀⠀⠀⠀⠀⠀⠀⠀⠀⠀⠀⠀⠀⠀⠀⠀⠀⠀⠀⠀⠀⠀⠀⠀⠀⢹⣿⠃⠀⠀⠀⠀⠀⠀⢿⣿⣿⠀⠀⠀⠀⠀⠀⣿⣿⣿⣿⣿⣿⣿⣿⣿⣿⣿⣿⣿⣿⣿⣿⣿⣿⣿⣿⣿⣿⣿⣿⣿⣿⣿⣿⠁⠀⠀⠀⠀⠀⠀⠀⣿⣿⡟⠀⠀⠀⠀⠀</a:t>
            </a:r>
            <a:br/>
            <a:r>
              <a:t>⠀⠀⠀⠀⠀⠀⠀⠀⠀⠀⠀⠀⠀⠀⠀⠀⠀⠀⠀⠀⠀⠀⠀⠀⠀⠀⠀⠀⠀⠈⡟⠀⠀⠀⠀⠀⠀⠀⢸⣿⡇⠀⠀⠀⠀⠀⢠⣿⣿⣿⣿⣿⣿⣿⣿⣿⣿⣿⣿⣿⣿⣿⣿⣿⣿⣿⣿⣿⣿⣿⣿⣿⣿⣿⡏⠀⠀⠀⠀⠀⠀⠀⠀⢸⣿⠃⠀⠀⠀⠀⠀</a:t>
            </a:r>
            <a:br/>
            <a:r>
              <a:t>⠀⠀⠀⠀⠀⠀⠀⠀⠀⠀⠀⠀⠀⠀⠀⠀⠀⠀⠀⠀⠀⠀⠀⠀⠀⠀⠀⠀⠀⠀⠀⠀⠀⠀⠀⠀⠀⠀⠀⣿⠁⠀⠀⠀⠀⠀⢸⣿⣿⣿⣿⣿⣿⣿⣿⣿⣿⣿⣿⣿⣿⣿⣿⣿⣿⣿⣿⣿⣿⣿⣿⣿⣿⣿⣿⠀⠀⠀⠀⠀⠀⠀⠀⠀⠟⠀⠀⠀⠀⠀⠀</a:t>
            </a:r>
            <a:br/>
            <a:r>
              <a:t>⠀⠀⠀⠀⠀⠀⠀⠀⠀⠀⠀⠀⠀⠀⠀⠀⠀⠀⠀⠀⠀⠀⠀⠀⠀⠀⠀⠀⠀⠀⠀⠀⠀⠀⠀⠀⠀⠀⠀⠀⠀⠀⠀⠀⠀⠀⢸⣿⣿⣿⣿⢻⣿⣿⣿⣿⣿⣿⣿⣿⣿⣿⣿⣿⣿⣿⣿⣿⣿⣿⣿⣿⣿⣿⣿⠀⠀⠀⠀⠀⠀⠀⠀⠀⠀⠀⠀⠀⠀⠀⠀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⠀⠀⠀⠀⠀⠀⠀⠀⠀⠀⠀⠀⠀⠀⠀⠀⠀⠀⠀⠀⠀⠀⠀⠀⠀⠀⠀⠀⠀⠀⠀⠀⠀⠀⠀⠀⠀⠀⠀⠀⠀⠀⠀⠀⠀⠀⠀⠀⠀⠀⠀⠀⠀⠀⠀⣀⣀⣀⣀⣀⣀⣀⣀⣀⣀⣀⠀⠀⠀⠀⠀⠀⠀⠀⠀⠀⠀⠀⠀⠀⠀⠀⠀⠀⠀⠀⠀⠀⠀⠀⠀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⠀⠀⠀⠀⠀⠀⠀⠀⠀⠀⠀⠀⠀⠀⠀⠀⠀⠀⠀⠀⠀⠀⠀⠀⠀⠀⠀⠀⠀⠀⠀⠀⠀⠀⠀⠀⠀⠀⠀⠀⠀⠀⠀⠀⠀⠀⠀⠀⠀⠀⠀⣠⣴⣾⣿⣿⣿⣿⣿⣿⣿⣿⣿⣿⣿⣿⣿⣷⣤⠀⠀⠀⠀⠀⠀⠀⠀⠀⠀⠀⠀⠀⠀⠀⠀⠀⠀⠀⠀⠀⠀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⠀⠀⠀⠀⠀⠀⠀⠀⠀⠀⠀⠀⠀⠀⠀⠀⠀⠀⠀⠀⠀⠀⠀⠀⠀⠀⠀⠀⠀⠀⠀⠀⠀⠀⠀⠀⠀⠀⠀⠀⠀⠀⠀⢀⣤⣶⣶⡄⠀⢀⣾⣿⣿⣿⣿⣿⣿⣿⣿⣿⣿⣿⣿⣿⣿⣿⣿⣿⣿⣷⡄⠀⠀⠀⠀⠀⠀⠀⠀⠀⠀⠀⠀⠀⠀⠀⠀⠀⠀⠀⠀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⠀⠀⠀⠀⠀⠀⠀⠀⠀⠀⠀⠀⠀⠀⠀⠀⠀⠀⠀⠀⠀⠀⠀⠀⠀⠀⠀⠀⠀⠀⠀⠀⠀⠀⠀⠀⠀⠀⠀⠀⠀⢀⣴⣿⣿⣿⣿⣿⣀⣿⣿⣿⣿⣿⣿⣿⣿⣿⣿⣿⣿⣿⣿⣿⣿⣿⣿⣿⣿⣿⣷⠀⠀⠀⠀⠀⠀⠀⠀⠀⠀⠀⠀⠀⠀⠀⠀⠀⠀⠀⠀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⠀⠀⠀⠀⠀⠀⠀⠀⠀⠀⠀⠀⠀⠀⠀⠀⠀⠀⠀⠀⠀⠀⠀⠀⠀⠀⠀⠀⠀⠀⠀⠀⠀⠀⠀⠀⠀⠀⠀⢰⣿⣿⣿⣿⣿⣿⣿⣿⣿⣿⣿⣿⣿⣿⣿⣿⣿⣿⣿⣿⣿⣿⣿⣿⣿⣿⣿⣿⣿⣿⣿⡁⠀⠀⠀⠀⠀⠀⠀⠀⠀⠀⠀⠀⠀⠀⠀⠀⠀⠀⠀</a:t>
            </a:r>
            <a:br/>
            <a:r>
              <a:t>⠀⠀⠀⠀⠀⠀⠀⠀⠀⠀⠀⠀⠀⠀⠀⠀⠀⠀⠀⠀⠀⠀⠀⠀⠀⠀⠀⠀⠀⠀⠀⠀⠀⠀⠀⠀⠀⠀⠀⠀⠉⠙⠛⠿⣿⣿⣿⣿⣿⣿⣿⣿⣿⣿⣿⣿⣿⣿⣿⣿⣿⣿⣿⣿⣿⣿⣿⣿⣿⣿⣿⣿⣆⠀⠀⠀⠀⠀⠀⠀⠀⠀⠀⠀⠀⠀⠀⠀⠀⠀⠀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⠀⠀⠀⠀⠀⠀⠀⠀⠀⠀⠀⠀⠀⠀⠀⠀⠀⠀⠀⠀⠀⠀⠀⠀⠀⠀⠀⠀⠀⠀⠀⠀⠀⠀⠀⠀⠀⠀⠀⠀⠀⠀⢀⣾⣿⣿⣿⣿⢿⣿⣿⣿⣿⣿⣿⣿⣿⣿⣿⣿⣿⣿⣿⣿⣿⣿⣿⣿⣿⣿⣿⣿⣿⡀⠀⠀⠀⠀⠀⠀⠀⠀⠀⠀⠀⠀⠀⠀⠀⠀⠀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⠀⠀⠀⠀⠀⠀⠀⠀⠀⠀⠀⠀⠀⠀⠀⠀⠀⠀⠀⠀⠀⠀⠀⠀⠀⠀⠀⠀⠀⠀⠀⠀⠀⠀⠀⠀⠀⠀⠀⠀⠀⢀⣿⣿⣿⣿⣿⠁⠘⣿⣿⣿⣿⣿⣿⣿⣿⣿⣿⣿⣿⣿⣿⣿⣿⣿⣿⣿⣿⣿⣿⣿⣿⠇⠀⠀⠀⠀⠀⠀⠀⠀⠀⠀⠀⠀⠀⠀⠀⠀⠀</a:t>
            </a:r>
            <a:br/>
            <a:r>
              <a:t>⠀⠀⠀⠀⠀⠀⠀⠀⠀⠀⠀⠀⠀⠀⠀⠀⠀⠀⠀⠀⠀⠀⠀⠀⠀⠀⠀⠀⠀⠀⠀⠀⠀⠀⠀⠀⠀⠀⠀⠀⠀⣾⣿⣿⣿⣿⣿⠀⠴⣿⣿⣿⣿⣿⣿⣿⣿⣿⣿⣿⣿⣿⣿⣿⣿⣿⣿⣿⣿⣿⡿⣿⡁⠀⠀⠀⠀⠀⠀⠀⠀⠀⠀⠀⠀⠀⠀⠀⠀⠀⠀</a:t>
            </a:r>
            <a:br/>
            <a:r>
              <a:t>⠀⠀⠀⠀⠀⠀⠀⠀⠀⠀⠀⠀⠀⠀⠀⠀⠀⠀⠀⠀⠀⠀⠀⠀⠀⠀⠀⠀⠀⠀⠀⠀⠀⠀⠀⠀⠀⠀⠀⠀⢻⣿⣿⣿⣿⣿⣿⡄⠰⠟⠻⣻⣿⣿⣿⣿⣿⣿⣿⣿⣿⣿⣿⣿⣿⣿⣿⡿⠹⣿⠀⠛⠁⠀⠀⠀⠀⠀⠀⠀⠀⠀⠀⠀⠀⠀⠀⠀⠀⠀⠀</a:t>
            </a:r>
            <a:br/>
            <a:r>
              <a:t>⠀⠀⠀⠀⠀⠀⠀⠀⠀⠀⠀⠀⠀⢀⣠⣶⣶⣄⠀⠀⠀⠀⠀⠀⠀⠀⠀⠀⠀⠀⠀⠀⠀⠀⠀⠀⠀⠀⠀⠀⣸⣿⣿⣿⣿⣿⡿⡇⠀⠀⠀⠈⣿⣿⣿⣿⣿⣿⣿⣿⣿⣿⣿⣿⣿⣿⣿⠀⠀⠇⠀⠀⠀⠀⠀⠀⠀⠀⠀⠀⠀⠀⠀⠀⠀⠀⠀⠀⠀⠀⠀</a:t>
            </a:r>
            <a:br/>
            <a:r>
              <a:t>⠀⠀⠀⠀⠀⠀⠀⠀⠀⢀⣠⣴⣾⣿⣿⠿⢿⣿⣷⣦⡀⠀⠀⠀⠀⠀⠀⠀⠀⠀⠀⠀⠀⠀⠀⠀⠀⠀⠀⠀⣿⣿⣿⣿⣿⣿⣿⠁⠀⠀⠀⠀⡟⡟⡇⠙⢿⣿⣿⣿⣿⣿⣿⣿⣍⣿⡇⠀⠀⠀⠀⠀⠀⠀⠀⠀⠀⠀⠀⠀⠀⠀⠀⠀⠀⠀⠀⠀⠀⠀⠀</a:t>
            </a:r>
            <a:br/>
            <a:r>
              <a:t>⠀⠀⠀⠀⠀⣀⣤⣴⣾⣿⣿⣿⠟⠋⠀⠀⠀⠙⢿⣿⣿⣷⣄⠀⠀⠀⠀⠀⠀⠀⠀⠀⠀⠀⠀⠀⠀⠀⠀⠀⢸⣿⣿⣿⣿⣧⠇⠀⠀⠀⠀⠀⠀⠁⡇⠀⠀⣸⣿⣿⣿⣿⣿⣿⣏⡿⠀⠀⠀⠀⠀⠀⠀⠀⠀⠀⠀⠀⠀⠀⠀⠀⠀⠀⠀⠀⠀⠀⠀⠀⠀</a:t>
            </a:r>
            <a:br/>
            <a:r>
              <a:t>⣠⣤⣶⣾⣿⣿⣿⣿⡿⠿⣿⣿⠆⠀⠀⠀⠀⠀⠀⠙⠻⣿⣿⣿⣦⡀⠀⠀⠀⠀⠀⠀⠀⠀⠀⠀⠀⠀⠀⠀⠀⠇⢿⣿⣿⡿⠀⠀⠀⠀⠀⠀⢀⣠⣴⣶⣿⣿⣿⣿⣿⣿⣿⣿⣿⣿⣷⣦⣤⣀⠀⠀⠀⠀⠀⠀⠀⠀⠀⠀⠀⠀⠀⠀⠀⠀⠀⠀⠀⠀⠀</a:t>
            </a:r>
            <a:br/>
            <a:r>
              <a:t>⣿⣿⣿⣿⠿⠛⠋⠁⢀⣾⣿⣿⣷⡆⠀⠀⠀⠀⠀⢀⣸⣿⣿⡛⢿⣿⣦⡀⠀⠀⠀⠀⠀⠀⠀⠀⠀⠀⠀⠀⠀⠀⠸⡟⠋⠀⠀⠀⠀⠀⣠⣾⣿⣿⣿⣿⣿⣿⣿⣿⣿⣿⣿⣿⣿⣿⣿⣿⣿⣿⣷⣦⠀⠀⠀⠀⠀⠀⠀⠀⠀⠀⠀⠀⠀⠀⠀⠀⠀⠀⠀</a:t>
            </a:r>
            <a:br/>
            <a:r>
              <a:t>⠏⠉⠁⠀⠀⠀⠀⠀⣾⣿⣿⣿⣿⣿⡄⠀⠀⠀⢀⣾⣿⣿⣿⣿⡀⠉⠻⣿⣦⡀⠀⠀⠀⠀⠀⠀⠀⠀⠀⠀⠀⠀⠀⠁⠀⠀⠀⠀⢀⣼⣿⣿⣿⣿⣿⣿⣿⣿⣿⣿⣿⣿⣿⣿⣿⣿⣿⣿⣿⣿⣿⣿⣧⠀⠀⠀⠀⠀⠀⠀⠀⠀⠀⠀⠀⠀⠀⠀⠀⠀⠀</a:t>
            </a:r>
            <a:br/>
            <a:r>
              <a:t>⣷⡄⠀⠀⠀⠀⠀⠘⣿⣿⣿⣿⣿⣿⡇⠀⠀⠀⣼⣿⣿⣿⣿⣿⣧⠀⠀⠈⢿⣿⣷⣄⠀⠀⠀⠀⠀⠀⠀⠀⠀⠀⠀⠀⠀⠀⠀⢀⣾⣿⣿⣿⣿⣿⣿⣿⣿⣿⣿⣿⣿⣿⣿⣿⣿⣿⣿⣿⣿⣿⣿⣿⣿⣧⠀⠀⠀⠀⠀⠀⠀⠀⠀⠀⠀⠀⠀⠀⠀⠀⠀</a:t>
            </a:r>
            <a:br/>
            <a:r>
              <a:t>⣿⣿⡀⠀⠀⠀⠀⠀⢻⣿⣿⣿⣿⣿⠀⠀⠀⠀⢸⣿⣿⣿⣿⣿⡏⠀⠀⠀⠀⢹⣿⣿⣿⣦⣤⣀⡀⠀⠀⠀⠀⠀⠀⣀⠀⠀⠀⣾⣿⣿⣿⣿⣿⣿⣿⣿⣿⣿⣿⣿⣿⣿⣿⣿⣿⣿⣿⣿⣿⣿⣿⣿⣿⣿⣇⣀⣀⣀⣀⣤⣤⣤⣤⣄⣀⣀⣀⣤⣤⣶⡆</a:t>
            </a:r>
            <a:br/>
            <a:r>
              <a:t>⣿⣿⡇⠀⠀⠀⠀⠀⠸⣿⣿⣿⣿⡇⠀⠀⠀⠀⠈⣿⣿⣿⣿⣿⠁⠀⠀⠀⣠⣾⣿⣿⡟⠛⠛⠻⠿⠿⣿⣿⣿⣿⣿⣿⣿⣿⣿⣿⣿⣿⣿⣿⣿⣿⣿⣿⣿⣿⣿⣿⣿⣿⣿⣿⣿⣿⣿⣿⣿⣿⣿⣿⣿⣿⣿⠿⢿⣿⣿⣿⣿⣿⣿⣿⣿⡿⠛⠛⠉⠉⠁</a:t>
            </a:r>
            <a:br/>
            <a:r>
              <a:t>⣿⣿⠁⠀⠀⠀⠀⠀⠀⢿⣿⣿⣿⠀⠀⠀⠀⠀⠀⢹⣿⣿⣿⡏⠀⠀⠀⢠⣿⣿⣿⣿⣿⡀⠀⠀⠀⢀⣼⣿⣯⡉⠉⠉⠉⠉⠉⣽⣿⣿⣿⣿⣿⣿⣿⣿⣿⣿⣿⣿⣿⣿⣿⣿⣿⣿⣿⣿⣿⣿⣿⣿⣿⣿⣿⡄⠀⠀⠀⠀⠀⠀⣴⣿⣿⣷⡄⠀⠀⠀⡄</a:t>
            </a:r>
            <a:br/>
            <a:r>
              <a:t>⣿⡇⠀⠀⠀⠀⠀⠀⠀⠸⣿⣿⡇⠀⠀⠀⠀⠀⠀⠈⣿⣿⣿⠁⠀⠀⠀⣿⣿⣿⣿⣿⣿⡇⠀⠀⠀⣾⣿⣿⣿⣿⡀⠀⠀⠀⠀⢩⣿⣿⣿⣿⣿⣿⣿⣿⣿⣿⣿⣿⣿⣿⣿⣿⣿⣿⣿⣿⣿⣿⣿⣿⣿⣿⣿⣿⡄⠀⠀⠀⠀⣸⣿⣿⣿⣿⣷⡀⠀⠈⡇</a:t>
            </a:r>
            <a:br/>
            <a:r>
              <a:t>⣿⠀⠀⠀⠀⠀⠀⠀⠀⠀⣿⣿⠀⠀⠀⠀⠀⠀⠀⠀⢻⣿⡏⠀⠀⠀⠀⢸⣿⣿⣿⣿⣿⠁⠀⠀⢸⣿⣿⣿⣿⣿⡧⠀⠀⠀⠀⣿⣿⣿⣿⣿⣿⣿⣿⣿⣿⣿⣿⣿⣿⣿⣿⣿⣿⣿⣿⣿⣿⣿⣿⣿⣿⣿⣿⣿⣷⠀⠀⠀⠀⣿⣿⣿⣿⣿⣿⡇⠀⠀⠁</a:t>
            </a:r>
            <a:br/>
            <a:r>
              <a:t>⡇⠀⠀⠀⠀⠀⠀⠀⠀⠀⠸⡇⠀⠀⠀⠀⠀⠀⠀⠀⠘⣿⠁⠀⠀⠀⠀⠀⣿⣿⣿⣿⡏⠀⠀⠀⠘⣿⣿⣿⣿⣿⠇⠀⠀⠀⠀⢹⣿⣿⣿⣿⣿⣿⣿⣿⣿⣿⣿⣿⣿⣿⣿⣿⣿⣿⣿⣿⣿⣿⣿⣿⣿⣿⣿⣿⡇⠀⠀⠀⠀⢸⣿⣿⣿⣿⣿⠁⠀⠀⠀</a:t>
            </a:r>
            <a:br/>
            <a:r>
              <a:t>⠀⠀⠀⠀⠀⠀⠀⠀⠀⠀⠀⠀⠀⠀⠀⠀⠀⠀⠀⠀⠀⠉⠀⠀⠀⠀⠀⠀⢸⣿⣿⣿⠁⠀⠀⠀⠀⢿⣿⣿⣿⡿⠀⠀⠀⠀⠀⢸⣿⣿⣿⣿⣿⣿⣿⣿⣿⣿⣿⣿⣿⣿⣿⣿⣿⣿⣿⣿⣿⣿⣿⣿⣿⣿⣿⣿⠀⠀⠀⠀⠀⠀⣿⣿⣿⣿⡏⠀⠀⠀⠀</a:t>
            </a:r>
            <a:br/>
            <a:r>
              <a:t>⠀⠀⠀⠀⠀⠀⠀⠀⠀⠀⠀⠀⠀⠀⠀⠀⠀⠀⠀⠀⠀⠀⠀⠀⠀⠀⠀⠀⠈⣿⣿⡟⠀⠀⠀⠀⠀⠸⣿⣿⣿⠇⠀⠀⠀⠀⠀⢸⣿⣿⣿⣿⣿⣿⣿⣿⣿⣿⣿⣿⣿⣿⣿⣿⣿⣿⣿⣿⣿⣿⣿⣿⣿⣿⣿⡇⠀⠀⠀⠀⠀⠀⢸⣿⣿⣿⠁⠀⠀⠀⠀</a:t>
            </a:r>
            <a:br/>
            <a:r>
              <a:t>⠀⠀⠀⠀⠀⠀⠀⠀⠀⠀⠀⠀⠀⠀⠀⠀⠀⠀⠀⠀⠀⠀⠀⠀⠀⠀⠀⠀⠀⢹⣿⠃⠀⠀⠀⠀⠀⠀⢿⣿⣿⠀⠀⠀⠀⠀⠀⣿⣿⣿⣿⣿⣿⣿⣿⣿⣿⣿⣿⣿⣿⣿⣿⣿⣿⣿⣿⣿⣿⣿⣿⣿⣿⣿⣿⠀⠀⠀⠀⠀⠀⠀⠀⣿⣿⡏⠀⠀⠀⠀⠀</a:t>
            </a:r>
            <a:br/>
            <a:r>
              <a:t>⠀⠀⠀⠀⠀⠀⠀⠀⠀⠀⠀⠀⠀⠀⠀⠀⠀⠀⠀⠀⠀⠀⠀⠀⠀⠀⠀⠀⠀⠈⡟⠀⠀⠀⠀⠀⠀⠀⢸⣿⡇⠀⠀⠀⠀⠀⢰⣿⣿⣿⣿⣿⣿⣿⣿⣿⣿⣿⣿⣿⣿⣿⣿⣿⣿⣿⣿⣿⣿⣿⣿⣿⣿⣿⡏⠀⠀⠀⠀⠀⠀⠀⠀⢸⣿⠁⠀⠀⠀⠀⠀</a:t>
            </a:r>
            <a:br/>
            <a:r>
              <a:t>⠀⠀⠀⠀⠀⠀⠀⠀⠀⠀⠀⠀⠀⠀⠀⠀⠀⠀⠀⠀⠀⠀⠀⠀⠀⠀⠀⠀⠀⠀⠀⠀⠀⠀⠀⠀⠀⠀⠀⣿⠀⠀⠀⠀⠀⠀⢸⣿⣿⣿⣿⣿⣿⣿⣿⣿⣿⣿⣿⣿⣿⣿⣿⣿⣿⣿⣿⣿⣿⣿⣿⣿⣿⣿⣿⠀⠀⠀⠀⠀⠀⠀⠀⠀⠟⠀⠀⠀⠀⠀⠀</a:t>
            </a:r>
            <a:br/>
            <a:r>
              <a:t>⠀⠀⠀⠀⠀⠀⠀⠀⠀⠀⠀⠀⠀⠀⠀⠀⠀⠀⠀⠀⠀⠀⠀⠀⠀⠀⠀⠀⠀⠀⠀⠀⠀⠀⠀⠀⠀⠀⠀⠀⠀⠀⠀⠀⠀⠀⢸⣿⣿⣿⣿⢻⣿⣿⣿⣿⣿⣿⣿⣿⣿⣿⣿⣿⣿⣿⣿⣿⣿⣿⣿⣿⣿⣿⣿⠀⠀⠀⠀⠀⠀⠀⠀⠀⠀⠀⠀⠀⠀⠀⠀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⠀⠀⠀⠀⠀⠀⠀⠀⠀⠀⠀⠀⠀⠀⠀⠀⠀⠀⠀⠀⠀⠀⠀⠀⠀⠀⠀⠀⠀⠀⠀⠀⠀⠀⠀⠀⠀⠀⠀⠀⠀⠀⠀⠀⠀⠀⣾⣿⣿⣿⣿⣿⣿⣿⣿⣿⣿⣿⣿⣿⣿⣿⣿⣿⣿⣿⣿⣿⣿⣿⣿⣿⣿⣿⣿⠀⠀⠀⠀⠀⠀⠀⠀⠀⠀⠀⠀⠀⠀⠀⠀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⠀⠀⠀⠀⠀⠀⠀⠀⠀⠀⠀⠀⠀⠀⠀⠀⠀⠀⠀⠀⠀⠀⠀⠀⠀⠀⠀⠀⠀⠀⠀⠀⠀⠀⠀⠀⠀⠀⠀⠀⠀⠀⠀⠀⠀⠀⠀⠀⠀⠀⠀⠀⠀⠀⠀⢀⣀⣀⣀⣀⣀⣀⣀⣀⣀⠀⠀⠀⠀⠀⠀⠀⠀⠀⠀⠀⠀⠀⠀⠀⠀⠀⠀⠀⠀⠀⠀⠀⠀⠀⠀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⠀⠀⠀⠀⠀⠀⠀⠀⠀⠀⠀⠀⠀⠀⠀⠀⠀⠀⠀⠀⠀⠀⠀⠀⠀⠀⠀⠀⠀⠀⠀⠀⠀⠀⠀⠀⠀⠀⠀⠀⠀⠀⠀⠀⠀⠀⠀⠀⠀⠀⠀⣠⣴⣾⣿⣿⣿⣿⣿⣿⣿⣿⣿⣿⣿⣿⣿⣶⣄⠀⠀⠀⠀⠀⠀⠀⠀⠀⠀⠀⠀⠀⠀⠀⠀⠀⠀⠀⠀⠀⠀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⠀⠀⠀⠀⠀⠀⠀⠀⠀⠀⠀⠀⠀⠀⠀⠀⠀⠀⠀⠀⠀⠀⠀⠀⠀⠀⠀⠀⠀⠀⠀⠀⠀⠀⠀⠀⠀⠀⠀⠀⠀⠀⠀⢀⣠⣴⣤⡀⠀⢀⣾⣿⣿⣿⣿⣿⣿⣿⣿⣿⣿⣿⣿⣿⣿⣿⣿⣿⣿⣧⠀⠀⠀⠀⠀⠀⠀⠀⠀⠀⠀⠀⠀⠀⠀⠀⠀⠀⠀⠀⠀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⠀⠀⠀⠀⠀⠀⠀⠀⠀⠀⠀⠀⠀⠀⠀⠀⠀⠀⠀⠀⠀⠀⠀⠀⠀⠀⠀⠀⠀⠀⠀⠀⠀⠀⠀⠀⠀⠀⠀⠀⠀⢀⣴⣿⣿⣿⣿⣿⢠⣿⣿⣿⣿⣿⣿⣿⣿⣿⣿⣿⣿⣿⣿⣿⣿⣿⣿⣿⣿⣿⣧⠀⠀⠀⠀⠀⠀⠀⠀⠀⠀⠀⠀⠀⠀⠀⠀⠀⠀⠀⠀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⠀⠀⠀⠀⠀⠀⠀⠀⠀⠀⠀⠀⠀⠀⠀⠀⠀⠀⠀⠀⠀⠀⠀⠀⠀⠀⠀⠀⠀⠀⠀⠀⠀⠀⠀⠀⠀⠀⠀⢼⣿⣿⣿⣿⣿⣿⣿⣿⣿⣿⣿⣿⣿⣿⣿⣿⣿⣿⣿⣿⣿⣿⣿⣿⣿⣿⣿⣿⣿⣿⣿⠀⠀⠀⠀⠀⠀⠀⠀⠀⠀⠀⠀⠀⠀⠀⠀⠀⠀⠀⠀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⠀⠀⠀⠀⠀⠀⠀⠀⠀⠀⠀⠀⠀⠀⠀⠀⠀⠀⠀⠀⠀⠀⠀⠀⠀⠀⠀⠀⠀⠀⠀⠀⠀⠀⠀⠀⠀⠀⠀⠀⠉⠛⠛⠿⣿⣿⣿⣿⣿⣿⣿⣿⣿⣿⣿⣿⣿⣿⣿⣿⣿⣿⣿⣿⣿⣿⣿⣿⣿⣿⣿⣿⡆⠀⠀⠀⠀⠀⠀⠀⠀⠀⠀⠀⠀⠀⠀⠀⠀⠀⠀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⠀⠀⠀⠀⠀⠀⠀⠀⠀⠀⠀⠀⠀⠀⠀⠀⠀⠀⠀⠀⠀⠀⠀⠀⠀⠀⠀⠀⠀⠀⠀⠀⠀⠀⠀⠀⠀⠀⠀⠀⠀⠀⢠⣾⣿⣿⣿⣿⣿⣿⣿⣿⣿⣿⣿⣿⣿⣿⣿⣿⣿⣿⣿⣿⣿⣿⣿⣿⣿⣿⣿⣿⣿⠀⠀⠀⠀⠀⠀⠀⠀⠀⠀⠀⠀⠀⠀⠀⠀⠀⠀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⠀⠀⠀⠀⠀⠀⠀⠀⠀⠀⠀⠀⠀⠀⠀⠀⠀⠀⠀⠀⠀⠀⠀⠀⠀⠀⠀⠀⠀⠀⠀⠀⠀⠀⠀⠀⠀⠀⠀⠀⠀⢠⣿⣿⣿⣿⣿⠉⠸⣿⣿⣿⣿⣿⣿⣿⣿⣿⣿⣿⣿⣿⣿⣿⣿⣿⣿⣿⣿⣿⣿⣿⣿⠄⠀⠀⠀⠀⠀⠀⠀⠀⠀⠀⠀⠀⠀⠀⠀⠀⠀</a:t>
            </a:r>
            <a:br/>
            <a:r>
              <a:t>⠀⠀⠀⠀⠀⠀⠀⠀⠀⠀⠀⠀⠀⠀⠀⠀⠀⠀⠀⠀⠀⠀⠀⠀⠀⠀⠀⠀⠀⠀⠀⠀⠀⠀⠀⠀⠀⠀⠀⠀⠀⣾⣿⣿⣿⣿⣿⠀⠴⣿⣿⣿⣿⣿⣿⣿⣿⣿⣿⣿⣿⣿⣿⣿⣿⣿⣿⣿⣿⣿⢿⣿⠀⠀⠀⠀⠀⠀⠀⠀⠀⠀⠀⠀⠀⠀⠀⠀⠀⠀⠀</a:t>
            </a:r>
            <a:br/>
            <a:r>
              <a:t>⠀⠀⠀⠀⠀⠀⠀⠀⠀⠀⠀⠀⠀⠀⠀⠀⠀⠀⠀⠀⠀⠀⠀⠀⠀⠀⠀⠀⠀⠀⠀⠀⠀⠀⠀⠀⠀⠀⠀⠐⢺⣿⣿⣿⣿⣿⣿⠀⠰⠟⠻⣻⣿⣿⣿⣿⣿⣿⣿⣿⣿⣿⣿⣿⣿⣿⣿⢿⢹⡟⠀⠟⠁⠀⠀⠀⠀⠀⠀⠀⠀⠀⠀⠀⠀⠀⠀⠀⠀⠀⠀</a:t>
            </a:r>
            <a:br/>
            <a:r>
              <a:t>⠀⠀⠀⠀⠀⠀⠀⠀⠀⠀⠀⠀⠀⢀⣤⣶⣶⣄⠀⠀⠀⠀⠀⠀⠀⠀⠀⠀⠀⠀⠀⠀⠀⠀⠀⠀⠀⠀⠀⠀⣾⣿⣿⣿⣿⣿⡿⠀⠀⠀⠀⠸⣿⣿⣿⣿⣿⣿⣿⣿⣿⣿⣿⣿⣿⣿⡿⠈⠈⠃⠀⠀⠀⠀⠀⠀⠀⠀⠀⠀⠀⠀⠀⠀⠀⠀⠀⠀⠀⠀⠀</a:t>
            </a:r>
            <a:br/>
            <a:r>
              <a:t>⠀⠀⠀⠀⠀⠀⠀⠀⠀⢀⣠⣴⣾⣿⣿⠿⢿⣿⣷⣦⡀⠀⠀⠀⠀⠀⠀⠀⠀⠀⠀⠀⠀⠀⠀⠀⠀⠀⠀⠀⣿⣿⣿⣿⣿⡿⣿⠀⠀⠀⠀⠀⠟⡿⡇⠙⢿⣿⣿⣿⣿⣿⣿⣿⣽⣿⠇⠀⠀⠀⠀⠀⠀⠀⠀⠀⠀⠀⠀⠀⠀⠀⠀⠀⠀⠀⠀⠀⠀⠀⠀</a:t>
            </a:r>
            <a:br/>
            <a:r>
              <a:t>⠀⠀⠀⠀⢀⣀⣤⣶⣾⣿⣿⣿⠟⠋⠀⠀⠀⠙⢿⣿⣿⣷⣄⠀⠀⠀⠀⠀⠀⠀⠀⠀⠀⠀⠀⠀⠀⠀⠀⠀⢹⣿⣿⣿⣿⣷⠃⠀⠀⠀⠀⠀⠀⠇⠇⠀⠀⣸⣿⣿⣿⣿⣿⣿⣯⡛⠀⠀⠀⠀⠀⠀⠀⠀⠀⠀⠀⠀⠀⠀⠀⠀⠀⠀⠀⠀⠀⠀⠀⠀⠀</a:t>
            </a:r>
            <a:br/>
            <a:r>
              <a:t>⣠⣤⣶⣾⣿⣿⣿⣿⡿⠿⣿⣿⠆⠀⠀⠀⠀⠀⠀⠙⠻⣿⣿⣿⣦⡀⠀⠀⠀⠀⠀⠀⠀⠀⠀⠀⠀⠀⠀⠀⠈⠇⣿⡿⣿⡟⠀⠀⠀⠀⠀⠀⣀⣤⣶⣾⣿⣿⣿⣿⣿⣿⣿⣿⣿⣿⣷⣦⣤⣀⠀⠀⠀⠀⠀⠀⠀⠀⠀⠀⠀⠀⠀⠀⠀⠀⠀⠀⠀⠀⠀</a:t>
            </a:r>
            <a:br/>
            <a:r>
              <a:t>⣿⣿⣿⣿⠿⠛⠋⠁⢀⣾⣿⣿⣿⡆⠀⠀⠀⠀⠀⢀⣼⣿⣿⡛⢿⣿⣦⡀⠀⠀⠀⠀⠀⠀⠀⠀⠀⠀⠀⠀⠀⠀⠹⠇⠃⠀⠀⠀⠀⠀⣠⣾⣿⣿⣿⣿⣿⣿⣿⣿⣿⣿⣿⣿⣿⣿⣿⣿⣿⣿⣷⣄⠀⠀⠀⠀⠀⠀⠀⠀⠀⠀⠀⠀⠀⠀⠀⠀⠀⠀⠀</a:t>
            </a:r>
            <a:br/>
            <a:r>
              <a:t>⠏⠉⠀⠀⠀⠀⠀⠀⣾⣿⣿⣿⣿⣿⡄⠀⠀⠀⢀⣾⣿⣿⣿⣿⡀⠈⠻⣿⣦⣀⠀⠀⠀⠀⠀⠀⠀⠀⠀⠀⠀⠀⠀⠀⠀⠀⠀⠀⢀⣾⣿⣿⣿⣿⣿⣿⣿⣿⣿⣿⣿⣿⣿⣿⣿⣿⣿⣿⣿⣿⣿⣿⣧⠀⠀⠀⠀⠀⠀⠀⠀⠀⠀⠀⠀⠀⠀⠀⠀⠀⠀</a:t>
            </a:r>
            <a:br/>
            <a:r>
              <a:t>⣷⡄⠀⠀⠀⠀⠀⠘⣿⣿⣿⣿⣿⣿⡇⠀⠀⠀⣼⣿⣿⣿⣿⣿⣧⠀⠀⠈⢿⣿⣷⣄⠀⠀⠀⠀⠀⠀⠀⠀⠀⠀⠀⠀⠀⠀⠀⢠⣿⣿⣿⣿⣿⣿⣿⣿⣿⣿⣿⣿⣿⣿⣿⣿⣿⣿⣿⣿⣿⣿⣿⣿⣿⣇⠀⠀⠀⠀⠀⠀⠀⠀⠀⠀⠀⠀⠀⠀⠀⠀⠀</a:t>
            </a:r>
            <a:br/>
            <a:r>
              <a:t>⣿⣿⡄⠀⠀⠀⠀⠀⢻⣿⣿⣿⣿⣿⠀⠀⠀⠀⢸⣿⣿⣿⣿⣿⡇⠀⠀⠀⠀⢹⣿⣿⣿⣶⣤⣀⣀⡀⠀⠀⠀⠀⣀⣀⡀⠀⠀⣿⣿⣿⣿⣿⣿⣿⣿⣿⣿⣿⣿⣿⣿⣿⣿⣿⣿⣿⣿⣿⣿⣿⣿⣿⣿⣿⣆⣀⣀⣀⣤⣤⣤⣤⣤⣤⣀⣄⣤⣤⣴⣶⡇</a:t>
            </a:r>
            <a:br/>
            <a:r>
              <a:t>⣿⣿⡇⠀⠀⠀⠀⠀⠸⣿⣿⣿⣿⡇⠀⠀⠀⠀⠈⣿⣿⣿⣿⣿⠀⠀⠀⠀⣤⣾⣿⣿⡍⠛⠛⠛⠿⠿⣿⣿⣿⣿⣿⣿⣿⣿⣿⣿⣿⣿⣿⣿⣿⣿⣿⣿⣿⣿⣿⣿⣿⣿⣿⣿⣿⣿⣿⣿⣿⣿⣿⣿⣿⣿⡿⠿⠿⠿⠿⠿⠿⢿⡿⣿⣿⠟⠛⠉⠉⠉⠁</a:t>
            </a:r>
            <a:br/>
            <a:r>
              <a:t>⣿⣿⠁⠀⠀⠀⠀⠀⠀⢿⣿⣿⣿⠀⠀⠀⠀⠀⠀⢹⣿⣿⣿⡇⠀⠀⠀⢰⣿⣿⣿⣿⣿⡀⠀⠀⠀⢀⣼⣿⣯⡉⠉⠉⠉⠉⠀⣼⣿⣿⣿⣿⣿⣿⣿⣿⣿⣿⣿⣿⣿⣿⣿⣿⣿⣿⣿⣿⣿⣿⣿⣿⣿⣿⣷⡄⠀⠀⠀⠀⠀⢀⣶⣿⣿⣶⡀⠀⠀⢀⡇</a:t>
            </a:r>
            <a:br/>
            <a:r>
              <a:t>⣿⡇⠀⠀⠀⠀⠀⠀⠀⠸⣿⣿⡇⠀⠀⠀⠀⠀⠀⠘⣿⣿⣿⠀⠀⠀⠀⣿⣿⣿⣿⣿⣿⡇⠀⠀⢀⣿⣿⣿⣿⣿⡀⠀⠀⠀⠀⢹⣿⣿⣿⣿⣿⣿⣿⣿⣿⣿⣿⣿⣿⣿⣿⣿⣿⣿⣿⣿⣿⣿⣿⣿⣿⣿⣿⣿⡀⠀⠀⠀⠀⣾⣿⣿⣿⣿⣷⠀⠀⠘⡇</a:t>
            </a:r>
            <a:br/>
            <a:r>
              <a:t>⣿⠀⠀⠀⠀⠀⠀⠀⠀⠀⣿⣿⠀⠀⠀⠀⠀⠀⠀⠀⢻⣿⡇⠀⠀⠀⠀⢸⣿⣿⣿⣿⣿⠀⠀⠀⢸⣿⣿⣿⣿⣿⡇⠀⠀⠀⠀⣿⣿⣿⣿⣿⣿⣿⣿⣿⣿⣿⣿⣿⣿⣿⣿⣿⣿⣿⣿⣿⣿⣿⣿⣿⣿⣿⣿⣿⡇⠀⠀⠀⠈⣿⣿⣿⣿⣿⣿⠇⠀⠀⠃</a:t>
            </a:r>
            <a:br/>
            <a:r>
              <a:t>⡇⠀⠀⠀⠀⠀⠀⠀⠀⠀⠸⠇⠀⠀⠀⠀⠀⠀⠀⠀⠘⣿⠀⠀⠀⠀⠀⠀⣿⣿⣿⣿⡇⠀⠀⠀⠘⣿⣿⣿⣿⣿⠃⠀⠀⠀⠀⢹⣿⣿⣿⣿⣿⣿⣿⣿⣿⣿⣿⣿⣿⣿⣿⣿⣿⣿⣿⣿⣿⣿⣿⣿⣿⣿⣿⣿⠃⠀⠀⠀⠀⢹⣿⣿⣿⣿⡿⠀⠀⠀⠀</a:t>
            </a:r>
            <a:br/>
            <a:r>
              <a:t>⠀⠀⠀⠀⠀⠀⠀⠀⠀⠀⠀⠀⠀⠀⠀⠀⠀⠀⠀⠀⠀⠁⠀⠀⠀⠀⠀⠀⢸⣿⣿⣿⠀⠀⠀⠀⠀⢿⣿⣿⣿⡟⠀⠀⠀⠀⠀⢸⣿⣿⣿⣿⣿⣿⣿⣿⣿⣿⣿⣿⣿⣿⣿⣿⣿⣿⣿⣿⣿⣿⣿⣿⣿⣿⣿⡟⠀⠀⠀⠀⠀⠈⣿⣿⣿⣿⠇⠀⠀⠀⠀</a:t>
            </a:r>
            <a:br/>
            <a:r>
              <a:t>⠀⠀⠀⠀⠀⠀⠀⠀⠀⠀⠀⠀⠀⠀⠀⠀⠀⠀⠀⠀⠀⠀⠀⠀⠀⠀⠀⠀⠈⣿⣿⡏⠀⠀⠀⠀⠀⠸⣿⣿⣿⠃⠀⠀⠀⠀⠀⣼⣿⣿⣿⣿⣿⣿⣿⣿⣿⣿⣿⣿⣿⣿⣿⣿⣿⣿⣿⣿⣿⣿⣿⣿⣿⣿⣿⠃⠀⠀⠀⠀⠀⠀⢹⣿⣿⡿⠀⠀⠀⠀⠀</a:t>
            </a:r>
            <a:br/>
            <a:r>
              <a:t>⠀⠀⠀⠀⠀⠀⠀⠀⠀⠀⠀⠀⠀⠀⠀⠀⠀⠀⠀⠀⠀⠀⠀⠀⠀⠀⠀⠀⠀⢹⣿⠁⠀⠀⠀⠀⠀⠀⣿⣿⡿⠀⠀⠀⠀⠀⠀⣿⣿⣿⣿⣿⣿⣿⣿⣿⣿⣿⣿⣿⣿⣿⣿⣿⣿⣿⣿⣿⣿⣿⣿⣿⣿⣿⡟⠀⠀⠀⠀⠀⠀⠀⠈⣿⣿⠇⠀⠀⠀⠀⠀</a:t>
            </a:r>
            <a:br/>
            <a:r>
              <a:t>⠀⠀⠀⠀⠀⠀⠀⠀⠀⠀⠀⠀⠀⠀⠀⠀⠀⠀⠀⠀⠀⠀⠀⠀⠀⠀⠀⠀⠀⠘⠏⠀⠀⠀⠀⠀⠀⠀⢸⣿⠇⠀⠀⠀⠀⠀⢸⣿⣿⣿⣿⣿⣿⣿⣿⣿⣿⣿⣿⣿⣿⣿⣿⣿⣿⣿⣿⣿⣿⣿⣿⣿⣿⣿⡇⠀⠀⠀⠀⠀⠀⠀⠀⢻⣿⠀⠀⠀⠀⠀⠀</a:t>
            </a:r>
            <a:br/>
            <a:r>
              <a:t>⠀⠀⠀⠀⠀⠀⠀⠀⠀⠀⠀⠀⠀⠀⠀⠀⠀⠀⠀⠀⠀⠀⠀⠀⠀⠀⠀⠀⠀⠀⠀⠀⠀⠀⠀⠀⠀⠀⠀⡿⠀⠀⠀⠀⠀⠀⣸⣿⣿⣿⣿⣿⣿⣿⣿⣿⣿⣿⣿⣿⣿⣿⣿⣿⣿⣿⣿⣿⣿⣿⣿⣿⣿⣿⣧⠀⠀⠀⠀⠀⠀⠀⠀⠘⠃⠀⠀⠀⠀⠀⠀</a:t>
            </a:r>
            <a:br/>
            <a:r>
              <a:t>⠀⠀⠀⠀⠀⠀⠀⠀⠀⠀⠀⠀⠀⠀⠀⠀⠀⠀⠀⠀⠀⠀⠀⠀⠀⠀⠀⠀⠀⠀⠀⠀⠀⠀⠀⠀⠀⠀⠀⠀⠀⠀⠀⠀⠀⠀⣿⣿⣿⣿⣿⣹⣿⣿⣿⣿⣿⣿⣿⣿⣿⣿⣿⣿⣿⣿⣿⣿⣿⣿⣿⣿⣿⣿⣿⠀⠀⠀⠀⠀⠀⠀⠀⠀⠀⠀⠀⠀⠀⠀⠀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⠀⠀⠀⠀⠀⠀⠀⠀⠀⠀⠀⠀⠀⠀⠀⠀⠀⠀⠀⠀⠀⠀⠀⠀⠀⠀⠀⠀⠀⠀⠀⠀⠀⠀⠀⠀⠀⠀⠀⠀⠀⠀⠀⠀⠀⠀⠀⠀⠀⠀⠀⠀⠀⠀⠀⢀⣀⣀⣀⣀⣀⣀⣀⣀⡀⠀⠀⠀⠀⠀⠀⠀⠀⠀⠀⠀⠀⠀⠀⠀⠀⠀⠀⠀⠀⠀⠀⠀⠀⠀⠀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⠀⠀⠀⠀⠀⠀⠀⠀⠀⠀⠀⠀⠀⠀⠀⠀⠀⠀⠀⠀⠀⠀⠀⠀⠀⠀⠀⠀⠀⠀⠀⠀⠀⠀⠀⠀⠀⠀⠀⠀⠀⠀⠀⠀⠀⠀⠀⠀⠀⠀⠀⣠⣴⣾⣿⣿⣿⣿⣿⣿⣿⣿⣿⣿⣿⣿⣷⣦⡀⠀⠀⠀⠀⠀⠀⠀⠀⠀⠀⠀⠀⠀⠀⠀⠀⠀⠀⠀⠀⠀⠀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⠀⠀⠀⠀⠀⠀⠀⠀⠀⠀⠀⠀⠀⠀⠀⠀⠀⠀⠀⠀⠀⠀⠀⠀⠀⠀⠀⠀⠀⠀⠀⠀⠀⠀⠀⠀⠀⠀⠀⠀⠀⠀⠀⢀⣠⣤⣤⡀⠀⢀⣾⣿⣿⣿⣿⣿⣿⣿⣿⣿⣿⣿⣿⣿⣿⣿⣿⣿⣿⣦⠀⠀⠀⠀⠀⠀⠀⠀⠀⠀⠀⠀⠀⠀⠀⠀⠀⠀⠀⠀⠀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⠀⠀⠀⠀⠀⠀⠀⠀⠀⠀⠀⠀⠀⠀⠀⠀⠀⠀⠀⠀⠀⠀⠀⠀⠀⠀⠀⠀⠀⠀⠀⠀⠀⠀⠀⠀⠀⠀⠀⠀⠀⢀⣴⣿⣿⣿⣿⣿⢠⣿⣿⣿⣿⣿⣿⣿⣿⣿⣿⣿⣿⣿⣿⣿⣿⣿⣿⣿⣿⣿⣇⠀⠀⠀⠀⠀⠀⠀⠀⠀⠀⠀⠀⠀⠀⠀⠀⠀⠀⠀⠀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⠀⠀⠀⠀⠀⠀⠀⠀⠀⠀⠀⠀⠀⠀⠀⠀⠀⠀⠀⠀⠀⠀⠀⠀⠀⠀⠀⠀⠀⠀⠀⠀⠀⠀⠀⠀⠀⠀⠀⠀⠉⠛⠻⠿⣿⣿⣿⣿⣿⣿⣿⣿⣿⣿⣿⣿⣿⣿⣿⣿⣿⣿⣿⣿⣿⣿⣿⣿⣿⣿⣿⣿⡄⠀⠀⠀⠀⠀⠀⠀⠀⠀⠀⠀⠀⠀⠀⠀⠀⠀⠀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⠀⠀⠀⠀⠀⠀⠀⠀⠀⠀⠀⠀⠀⠀⠀⠀⠀⠀⠀⠀⠀⠀⠀⠀⠀⠀⠀⠀⠀⠀⠀⠀⠀⠀⠀⠀⠀⠀⠀⠀⠀⠀⢠⣾⣿⣿⣿⣿⣿⣿⣿⣿⣿⣿⣿⣿⣿⣿⣿⣿⣿⣿⣿⣿⣿⣿⣿⣿⣿⣿⣿⣿⣷⠀⠀⠀⠀⠀⠀⠀⠀⠀⠀⠀⠀⠀⠀⠀⠀⠀⠀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⠀⠀⠀⠀⠀⠀⠀⠀⠀⠀⠀⠀⠀⠀⠀⠀⠀⠀⠀⠀⠀⠀⠀⠀⠀⠀⠀⠀⠀⠀⠀⠀⠀⠀⠀⠀⠀⠀⠀⠀⠀⢠⣿⣿⣿⣿⣿⠉⢸⣿⣿⣿⣿⣿⣿⣿⣿⣿⣿⣿⣿⣿⣿⣿⣿⣿⣿⣿⣿⣿⣿⣿⣿⠄⠀⠀⠀⠀⠀⠀⠀⠀⠀⠀⠀⠀⠀⠀⠀⠀⠀</a:t>
            </a:r>
            <a:br/>
            <a:r>
              <a:t>⠀⠀⠀⠀⠀⠀⠀⠀⠀⠀⠀⠀⠀⠀⠀⠀⠀⠀⠀⠀⠀⠀⠀⠀⠀⠀⠀⠀⠀⠀⠀⠀⠀⠀⠀⠀⠀⠀⠀⠀⠀⣾⣿⣿⣿⣿⣿⠀⢴⣿⣿⣿⣿⣿⣿⣿⣿⣿⣿⣿⣿⣿⣿⣿⣿⣿⣿⣿⣿⣿⢿⣏⠀⠀⠀⠀⠀⠀⠀⠀⠀⠀⠀⠀⠀⠀⠀⠀⠀⠀⠀</a:t>
            </a:r>
            <a:br/>
            <a:r>
              <a:t>⠀⠀⠀⠀⠀⠀⠀⠀⠀⠀⠀⠀⠀⠀⠀⠀⠀⠀⠀⠀⠀⠀⠀⠀⠀⠀⠀⠀⠀⠀⠀⠀⠀⠀⠀⠀⠀⠀⠀⠐⢺⣿⣿⣿⣿⣿⣿⠀⠸⠟⠿⣿⣿⣿⣿⣿⣿⣿⣿⣿⣿⣿⣿⣿⣿⣿⣿⢿⢻⡟⠈⠯⠁⠀⠀⠀⠀⠀⠀⠀⠀⠀⠀⠀⠀⠀⠀⠀⠀⠀⠀</a:t>
            </a:r>
            <a:br/>
            <a:r>
              <a:t>⠀⠀⠀⠀⠀⠀⠀⠀⠀⠀⠀⠀⠀⢀⣤⣶⣶⣄⠀⠀⠀⠀⠀⠀⠀⠀⠀⠀⠀⠀⠀⠀⠀⠀⠀⠀⠀⠀⠀⠀⣿⣿⣿⣿⣿⣿⣿⠀⠀⠀⠀⠸⣿⣿⣿⣿⣿⣿⣿⣿⣿⣿⣿⣿⣿⣿⡟⠈⠘⠁⠀⠀⠀⠀⠀⠀⠀⠀⠀⠀⠀⠀⠀⠀⠀⠀⠀⠀⠀⠀⠀</a:t>
            </a:r>
            <a:br/>
            <a:r>
              <a:t>⠀⠀⠀⠀⠀⠀⠀⠀⠀⢀⣠⣴⣾⣿⣿⠿⢿⣿⣷⣦⡀⠀⠀⠀⠀⠀⠀⠀⠀⠀⠀⠀⠀⠀⠀⠀⠀⠀⠀⠀⣿⣿⣿⣿⣿⡿⡿⠀⠀⠀⠀⠀⠟⣿⡇⠙⢿⣿⣿⣿⣿⣿⣿⣿⣽⣿⠃⠀⠀⠀⠀⠀⠀⠀⠀⠀⠀⠀⠀⠀⠀⠀⠀⠀⠀⠀⠀⠀⠀⠀⠀</a:t>
            </a:r>
            <a:br/>
            <a:r>
              <a:t>⠀⠀⠀⠀⢀⣀⣤⣶⣾⣿⣿⣿⠟⠋⠀⠀⠀⠙⢿⣿⣿⣷⣄⠀⠀⠀⠀⠀⠀⠀⠀⠀⠀⠀⠀⠀⠀⠀⠀⠀⢻⣿⣿⣿⣿⣷⠃⠀⠀⠀⠀⠀⠀⡇⠃⠀⠀⣸⣿⣿⣿⣿⣿⣿⣿⡋⠀⠀⠀⠀⠀⠀⠀⠀⠀⠀⠀⠀⠀⠀⠀⠀⠀⠀⠀⠀⠀⠀⠀⠀⠀</a:t>
            </a:r>
            <a:br/>
            <a:r>
              <a:t>⣤⣤⣶⣾⣿⣿⣿⣿⡿⠿⣿⣿⠆⠀⠀⠀⠀⠀⠀⠙⠻⣿⣿⣿⣦⡀⠀⠀⠀⠀⠀⠀⠀⠀⠀⠀⠀⠀⠀⠀⠈⡇⣿⡟⡿⡏⠀⠀⠀⠀⠀⠀⣀⣤⣶⣾⣿⣿⣿⣿⣿⣿⣿⣿⣿⣿⣷⣦⣤⣀⠀⠀⠀⠀⠀⠀⠀⠀⠀⠀⠀⠀⠀⠀⠀⠀⠀⠀⠀⠀⠀</a:t>
            </a:r>
            <a:br/>
            <a:r>
              <a:t>⣿⣿⣿⡿⠿⠛⠋⠁⢀⣾⣿⣿⣿⡆⠀⠀⠀⠀⠀⢀⣼⣿⣿⡛⢿⣿⣦⡀⠀⠀⠀⠀⠀⠀⠀⠀⠀⠀⠀⠀⠀⠀⠻⠇⠃⠁⠀⠀⠀⢀⣴⣾⣿⣿⣿⣿⣿⣿⣿⣿⣿⣿⣿⣿⣿⣿⣿⣿⣿⣿⣷⣄⠀⠀⠀⠀⠀⠀⠀⠀⠀⠀⠀⠀⠀⠀⠀⠀⠀⠀⠀</a:t>
            </a:r>
            <a:br/>
            <a:r>
              <a:t>⠏⠉⠀⠀⠀⠀⠀⠀⣾⣿⣿⣿⣿⣿⡄⠀⠀⠀⢀⣿⣿⣿⣿⣿⡀⠈⠻⣿⣧⣀⠀⠀⠀⠀⠀⠀⠀⠀⠀⠀⠀⠀⠀⠀⠀⠀⠀⠀⢠⣾⣿⣿⣿⣿⣿⣿⣿⣿⣿⣿⣿⣿⣿⣿⣿⣿⣿⣿⣿⣿⣿⣿⣆⠀⠀⠀⠀⠀⠀⠀⠀⠀⠀⠀⠀⠀⠀⠀⠀⠀⠀</a:t>
            </a:r>
            <a:br/>
            <a:r>
              <a:t>⣷⡆⠀⠀⠀⠀⠀⠘⣿⣿⣿⣿⣿⣿⡇⠀⠀⠀⣼⣿⣿⣿⣿⣿⣧⠀⠀⠈⢿⣿⣷⣄⠀⠀⠀⠀⠀⠀⠀⠀⠀⠀⠀⠀⠀⠀⠀⢠⣿⣿⣿⣿⣿⣿⣿⣿⣿⣿⣿⣿⣿⣿⣿⣿⣿⣿⣿⣿⣿⣿⣿⣿⣿⣆⠀⠀⠀⠀⠀⠀⠀⠀⠀⠀⠀⠀⠀⠀⠀⠀⠀</a:t>
            </a:r>
            <a:br/>
            <a:r>
              <a:t>⣿⣿⡄⠀⠀⠀⠀⠀⢻⣿⣿⣿⣿⣿⠀⠀⠀⠀⢸⣿⣿⣿⣿⣿⡇⠀⠀⠀⠀⢹⣿⣿⣿⣶⣤⣄⣀⡀⠀⠀⠀⢀⣀⣀⣀⠀⠀⣿⣿⣿⣿⣿⣿⣿⣿⣿⣿⣿⣿⣿⣿⣿⣿⣿⣿⣿⣿⣿⣿⣿⣿⣿⣿⣿⣄⣀⣀⣠⣤⣤⣴⣤⣤⣤⣤⣤⣤⣤⣴⣶⡇</a:t>
            </a:r>
            <a:br/>
            <a:r>
              <a:t>⣿⣿⡇⠀⠀⠀⠀⠀⠸⣿⣿⣿⣿⠇⠀⠀⠀⠀⠈⣿⣿⣿⣿⣿⠀⠀⠀⠀⣤⣾⣿⣿⡍⠙⠛⠛⠻⠿⣿⣿⣿⣿⣿⣿⣿⣿⣿⣿⣿⣿⣿⣿⣿⣿⣿⣿⣿⣿⣿⣿⣿⣿⣿⣿⣿⣿⣿⣿⣿⣿⣿⣿⣿⣿⡿⠿⠿⠿⠿⠿⠿⠿⠿⣿⣿⠛⠛⠉⠉⠉⡁</a:t>
            </a:r>
            <a:br/>
            <a:r>
              <a:t>⣿⣿⠁⠀⠀⠀⠀⠀⠀⢿⣿⣿⣿⠀⠀⠀⠀⠀⠀⢹⣿⣿⣿⡇⠀⠀⠀⢰⣿⣿⣿⣿⣿⡀⠀⠀⠀⢀⣼⣿⣯⡉⠉⠉⠉⠀⠠⣼⣿⣿⣿⣿⣿⣿⣿⣿⣿⣿⣿⣿⣿⣿⣿⣿⣿⣿⣿⣿⣿⣿⣿⣿⣿⣿⣷⡄⠀⠀⠀⠀⠀⢠⣾⣿⣿⣶⠀⠀⠀⢠⡇</a:t>
            </a:r>
            <a:br/>
            <a:r>
              <a:t>⣿⡇⠀⠀⠀⠀⠀⠀⠀⠸⣿⣿⠇⠀⠀⠀⠀⠀⠀⠘⣿⣿⣿⠀⠀⠀⠀⣿⣿⣿⣿⣿⣿⡇⠀⠀⢀⣿⣿⣿⣿⣷⡀⠀⠀⠀⠀⣹⣿⣿⣿⣿⣿⣿⣿⣿⣿⣿⣿⣿⣿⣿⣿⣿⣿⣿⣿⣿⣿⣿⣿⣿⣿⣿⣿⣷⠀⠀⠀⠀⢀⣾⣿⣿⣿⣿⣧⠀⠀⠸⡇</a:t>
            </a:r>
            <a:br/>
            <a:r>
              <a:t>⣿⠀⠀⠀⠀⠀⠀⠀⠀⠀⣿⣿⠀⠀⠀⠀⠀⠀⠀⠀⢻⣿⡇⠀⠀⠀⠀⢸⣿⣿⣿⣿⣿⠀⠀⠀⢸⣿⣿⣿⣿⣿⡇⠀⠀⠀⠀⣿⣿⣿⣿⣿⣿⣿⣿⣿⣿⣿⣿⣿⣿⣿⣿⣿⣿⣿⣿⣿⣿⣿⣿⣿⣿⣿⣿⣿⡇⠀⠀⠀⠘⣿⣿⣿⣿⣿⣿⠃⠀⠀⠇</a:t>
            </a:r>
            <a:br/>
            <a:r>
              <a:t>⡇⠀⠀⠀⠀⠀⠀⠀⠀⠀⠸⠇⠀⠀⠀⠀⠀⠀⠀⠀⠘⣿⠀⠀⠀⠀⠀⠀⣿⣿⣿⣿⡇⠀⠀⠀⠘⣿⣿⣿⣿⣿⠁⠀⠀⠀⠀⢹⣿⣿⣿⣿⣿⣿⣿⣿⣿⣿⣿⣿⣿⣿⣿⣿⣿⣿⣿⣿⣿⣿⣿⣿⣿⣿⣿⣿⠁⠀⠀⠀⠀⢻⣿⣿⣿⣿⡟⠀⠀⠀⠀</a:t>
            </a:r>
            <a:br/>
            <a:r>
              <a:t>⠀⠀⠀⠀⠀⠀⠀⠀⠀⠀⠀⠀⠀⠀⠀⠀⠀⠀⠀⠀⠀⠁⠀⠀⠀⠀⠀⠀⢹⣿⣿⣿⠀⠀⠀⠀⠀⢿⣿⣿⣿⡟⠀⠀⠀⠀⠀⢸⣿⣿⣿⣿⣿⣿⣿⣿⣿⣿⣿⣿⣿⣿⣿⣿⣿⣿⣿⣿⣿⣿⣿⣿⣿⣿⣿⡏⠀⠀⠀⠀⠀⠘⣿⣿⣿⣿⠃⠀⠀⠀⠀</a:t>
            </a:r>
            <a:br/>
            <a:r>
              <a:t>⠀⠀⠀⠀⠀⠀⠀⠀⠀⠀⠀⠀⠀⠀⠀⠀⠀⠀⠀⠀⠀⠀⠀⠀⠀⠀⠀⠀⠈⣿⣿⡇⠀⠀⠀⠀⠀⠸⣿⣿⣿⠃⠀⠀⠀⠀⠀⣿⣿⣿⣿⣿⣿⣿⣿⣿⣿⣿⣿⣿⣿⣿⣿⣿⣿⣿⣿⣿⣿⣿⣿⣿⣿⣿⣿⠁⠀⠀⠀⠀⠀⠀⢻⣿⣿⡟⠀⠀⠀⠀⠀</a:t>
            </a:r>
            <a:br/>
            <a:r>
              <a:t>⠀⠀⠀⠀⠀⠀⠀⠀⠀⠀⠀⠀⠀⠀⠀⠀⠀⠀⠀⠀⠀⠀⠀⠀⠀⠀⠀⠀⠀⢹⣿⠀⠀⠀⠀⠀⠀⠀⣿⣿⡟⠀⠀⠀⠀⠀⠀⣿⣿⣿⣿⣿⣿⣿⣿⣿⣿⣿⣿⣿⣿⣿⣿⣿⣿⣿⣿⣿⣿⣿⣿⣿⣿⣿⡏⠀⠀⠀⠀⠀⠀⠀⠘⣿⣿⠃⠀⠀⠀⠀⠀</a:t>
            </a:r>
            <a:br/>
            <a:r>
              <a:t>⠀⠀⠀⠀⠀⠀⠀⠀⠀⠀⠀⠀⠀⠀⠀⠀⠀⠀⠀⠀⠀⠀⠀⠀⠀⠀⠀⠀⠀⠘⠏⠀⠀⠀⠀⠀⠀⠀⢸⣿⠇⠀⠀⠀⠀⠀⢸⣿⣿⣿⣿⣿⣿⣿⣿⣿⣿⣿⣿⣿⣿⣿⣿⣿⣿⣿⣿⣿⣿⣿⣿⣿⣿⣿⡇⠀⠀⠀⠀⠀⠀⠀⠀⢿⡟⠀⠀⠀⠀⠀⠀</a:t>
            </a:r>
            <a:br/>
            <a:r>
              <a:t>⠀⠀⠀⠀⠀⠀⠀⠀⠀⠀⠀⠀⠀⠀⠀⠀⠀⠀⠀⠀⠀⠀⠀⠀⠀⠀⠀⠀⠀⠀⠀⠀⠀⠀⠀⠀⠀⠀⠀⠟⠀⠀⠀⠀⠀⠀⣾⣿⣿⣿⣿⣿⣿⣿⣿⣿⣿⣿⣿⣿⣿⣿⣿⣿⣿⣿⣿⣿⣿⣿⣿⣿⣿⣿⡇⠀⠀⠀⠀⠀⠀⠀⠀⠘⠁⠀⠀⠀⠀⠀⠀</a:t>
            </a:r>
            <a:br/>
            <a:r>
              <a:t>⠀⠀⠀⠀⠀⠀⠀⠀⠀⠀⠀⠀⠀⠀⠀⠀⠀⠀⠀⠀⠀⠀⠀⠀⠀⠀⠀⠀⠀⠀⠀⠀⠀⠀⠀⠀⠀⠀⠀⠀⠀⠀⠀⠀⠀⠀⣿⣿⣿⣿⣿⣽⣿⣿⣿⣿⣿⣿⣿⣿⣿⣿⣿⣿⣿⣿⣿⣿⣿⣿⣿⣿⣿⣿⣿⠀⠀⠀⠀⠀⠀⠀⠀⠀⠀⠀⠀⠀⠀⠀⠀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⠀⠀⠀⠀⠀⠀⠀⠀⠀⠀⠀⠀⠀⠀⠀⠀⠀⠀⠀⠀⠀⠀⠀⠀⠀⠀⠀⠀⠀⠀⠀⠀⠀⠀⠀⠀⠀⠀⠀⠀⠀⠀⠀⠀⠀⠀⠀⠀⠀⠀⠀⠀⠀⠀⠀⠀⢀⣀⣀⣀⣀⣀⣀⡀⠀⠀⠀⠀⠀⠀⠀⠀⠀⠀⠀⠀⠀⠀⠀⠀⠀⠀⠀⠀⠀⠀⠀⠀⠀⠀⠀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⠀⠀⠀⠀⠀⠀⠀⠀⠀⠀⠀⠀⠀⠀⠀⠀⠀⠀⠀⠀⠀⠀⠀⠀⠀⠀⠀⠀⠀⠀⠀⠀⠀⠀⠀⠀⠀⠀⠀⠀⠀⠀⠀⠀⠀⠀⠀⠀⠀⠀⠀⣠⣴⣾⣿⣿⣿⣿⣿⣿⣿⣿⣿⣿⣿⣿⣶⣤⡀⠀⠀⠀⠀⠀⠀⠀⠀⠀⠀⠀⠀⠀⠀⠀⠀⠀⠀⠀⠀⠀⠀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⠀⠀⠀⠀⠀⠀⠀⠀⠀⠀⠀⠀⠀⠀⠀⠀⠀⠀⠀⠀⠀⠀⠀⠀⠀⠀⠀⠀⠀⠀⠀⠀⠀⠀⠀⠀⠀⠀⠀⠀⠀⠀⠀⢀⣠⣤⣤⡀⠀⢠⣾⣿⣿⣿⣿⣿⣿⣿⣿⣿⣿⣿⣿⣿⣿⣿⣿⣿⣿⣄⠀⠀⠀⠀⠀⠀⠀⠀⠀⠀⠀⠀⠀⠀⠀⠀⠀⠀⠀⠀⠀</a:t>
            </a:r>
            <a:br/>
            <a:r>
              <a:t>⠀⠀⠀⠀⠀⠀⠀⠀⠀⠀⠀⠀⠀⠀⠀⠀⠀⠀⠀⠀⠀⠀⠀⠀⠀⠀⠀⠀⠀⠀⠀⠀⠀⠀⠀⠀⠀⠀⠀⠀⠀⣠⣶⣿⣿⣿⣿⣷⢰⣿⣿⣿⣿⣿⣿⣿⣿⣿⣿⣿⣿⣿⣿⣿⣿⣿⣿⣿⣿⣿⡄⠀⠀⠀⠀⠀⠀⠀⠀⠀⠀⠀⠀⠀⠀⠀⠀⠀⠀⠀⠀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⠀⠀⠀⠀⠀⠀⠀⠀⠀⠀⠀⠀⠀⠀⠀⠀⠀⠀⠀⠀⠀⠀⠀⠀⠀⠀⠀⠀⠀⠀⠀⠀⠀⠀⠀⠀⠀⠀⠀⣾⣿⣿⣿⣿⣿⣿⣿⣿⣿⣿⣿⣿⣿⣿⣿⣿⣿⣿⣿⣿⣿⣿⣿⣿⣿⣿⣿⣿⣿⣿⣏⠀⠀⠀⠀⠀⠀⠀⠀⠀⠀⠀⠀⠀⠀⠀⠀⠀⠀⠀⠀</a:t>
            </a:r>
            <a:br/>
            <a:r>
              <a:t>⠀⠀⠀⠀⠀⠀⠀⠀⠀⠀⠀⠀⠀⠀⠀⠀⠀⠀⠀⠀⠀⠀⠀⠀⠀⠀⠀⠀⠀⠀⠀⠀⠀⠀⠀⠀⠀⠀⠀⠈⠉⠛⠻⠿⣿⣿⣿⣿⣿⣿⣿⣿⣿⣿⣿⣿⣿⣿⣿⣿⣿⣿⣿⣿⣿⣿⣿⣿⣿⣿⣿⣷⡀⠀⠀⠀⠀⠀⠀⠀⠀⠀⠀⠀⠀⠀⠀⠀⠀⠀⠀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⠀⠀⠀⠀⠀⠀⠀⠀⠀⠀⠀⠀⠀⠀⠀⠀⠀⠀⠀⠀⠀⠀⠀⠀⠀⠀⠀⠀⠀⠀⠀⠀⠀⠀⠀⠀⠀⠀⠀⠀⠀⠀⢠⣾⣿⣿⣿⣿⣿⣿⣿⣿⣿⣿⣿⣿⣿⣿⣿⣿⣿⣿⣿⣿⣿⣿⣿⣿⣿⣿⣿⣿⡇⠀⠀⠀⠀⠀⠀⠀⠀⠀⠀⠀⠀⠀⠀⠀⠀⠀⠀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⠀⠀⠀⠀⠀⠀⠀⠀⠀⠀⠀⠀⠀⠀⠀⠀⠀⠀⠀⠀⠀⠀⠀⠀⠀⠀⠀⠀⠀⠀⠀⠀⠀⠀⠀⠀⠀⠀⠀⠀⠀⢠⣿⣿⣿⣿⡿⠉⢸⣿⣿⣿⣿⣿⣿⣿⣿⣿⣿⣿⣿⣿⣿⣿⣿⣿⣿⣿⣿⣿⣿⣿⡷⠀⠀⠀⠀⠀⠀⠀⠀⠀⠀⠀⠀⠀⠀⠀⠀⠀⠀</a:t>
            </a:r>
            <a:br/>
            <a:r>
              <a:t>⠀⠀⠀⠀⠀⠀⠀⠀⠀⠀⠀⠀⠀⠀⠀⠀⠀⠀⠀⠀⠀⠀⠀⠀⠀⠀⠀⠀⠀⠀⠀⠀⠀⠀⠀⠀⠀⠀⠀⠀⢀⣿⣿⣿⣿⣿⣿⠠⢼⣿⣿⣿⣿⣿⣿⣿⣿⣿⣿⣿⣿⣿⣿⣿⣿⣿⣿⣿⣿⡿⢿⣏⠀⠀⠀⠀⠀⠀⠀⠀⠀⠀⠀⠀⠀⠀⠀⠀⠀⠀⠀</a:t>
            </a:r>
            <a:br/>
            <a:r>
              <a:t>⠀⠀⠀⠀⠀⠀⠀⠀⠀⠀⠀⠀⠀⠀⠀⠀⠀⠀⠀⠀⠀⠀⠀⠀⠀⠀⠀⠀⠀⠀⠀⠀⠀⠀⠀⠀⠀⠀⠀⠐⣺⣿⣿⣿⣿⣿⣿⠀⠸⠟⢟⣿⣿⣿⣿⣿⣿⣿⣿⣿⣿⣿⣿⣿⣿⣿⣿⠏⢻⠇⠘⠋⠀⠀⠀⠀⠀⠀⠀⠀⠀⠀⠀⠀⠀⠀⠀⠀⠀⠀⠀</a:t>
            </a:r>
            <a:br/>
            <a:r>
              <a:t>⠀⠀⠀⠀⠀⠀⠀⠀⠀⠀⠀⠀⠀⣀⣤⣶⣶⣄⠀⠀⠀⠀⠀⠀⠀⠀⠀⠀⠀⠀⠀⠀⠀⠀⠀⠀⠀⠀⠀⠀⣿⣿⣿⣿⣿⣿⣿⠀⠀⠀⠀⢸⣿⣿⣿⣿⣿⣿⣿⣿⣿⣿⣿⣿⣿⣿⡇⠀⠸⠀⠀⠀⠀⠀⠀⠀⠀⠀⠀⠀⠀⠀⠀⠀⠀⠀⠀⠀⠀⠀⠀</a:t>
            </a:r>
            <a:br/>
            <a:r>
              <a:t>⠀⠀⠀⠀⠀⠀⠀⠀⠀⢀⣠⣴⣾⣿⣿⠿⢿⣿⣷⣦⡀⠀⠀⠀⠀⠀⠀⠀⠀⠀⠀⠀⠀⠀⠀⠀⠀⠀⠀⠀⣿⣿⣿⣿⣿⡿⡟⠀⠀⠀⠀⢈⢻⢿⠈⠻⢿⣿⣿⣿⣿⣿⣿⣯⣽⣿⠀⠀⠀⠀⠀⠀⠀⠀⠀⠀⠀⠀⠀⠀⠀⠀⠀⠀⠀⠀⠀⠀⠀⠀⠀</a:t>
            </a:r>
            <a:br/>
            <a:r>
              <a:t>⠀⠀⠀⠀⢀⣀⣤⣶⣾⣿⣿⣿⠟⠋⠀⠀⠀⠙⢿⣿⣿⣷⣄⠀⠀⠀⠀⠀⠀⠀⠀⠀⠀⠀⠀⠀⠀⠀⠀⠀⢿⣿⣿⣿⣿⣿⠁⠀⠀⠀⠀⠀⠀⠞⠀⠀⢀⣽⣿⣿⣿⣿⣿⣿⣽⡃⠀⠀⠀⠀⠀⠀⠀⠀⠀⠀⠀⠀⠀⠀⠀⠀⠀⠀⠀⠀⠀⠀⠀⠀⠀</a:t>
            </a:r>
            <a:br/>
            <a:r>
              <a:t>⣤⣴⣶⣿⣿⣿⣿⣿⡿⠟⣿⣿⡆⠀⠀⠀⠀⠀⠀⠉⢻⣿⣿⣿⣦⡀⠀⠀⠀⠀⠀⠀⠀⠀⠀⠀⠀⠀⠀⠀⠘⡏⣿⡟⣿⡇⠀⠀⠀⠀⠀⢀⣠⣤⣶⣿⣿⣿⣿⣿⣿⣿⣿⣿⣿⣿⣷⣦⣤⣀⠀⠀⠀⠀⠀⠀⠀⠀⠀⠀⠀⠀⠀⠀⠀⠀⠀⠀⠀⠀⠀</a:t>
            </a:r>
            <a:br/>
            <a:r>
              <a:t>⣿⣿⣿⡿⠿⠛⠋⠁⢀⣾⣿⣿⣿⣆⠀⠀⠀⠀⠀⢀⣼⣿⣿⡛⢿⣿⣶⡄⠀⠀⠀⠀⠀⠀⠀⠀⠀⠀⠀⠀⠀⠀⢿⠇⠇⠀⠀⠀⠀⢀⣴⣿⣿⣿⣿⣿⣿⣿⣿⣿⣿⣿⣿⣿⣿⣿⣿⣿⣿⣿⣷⣄⠀⠀⠀⠀⠀⠀⠀⠀⠀⠀⠀⠀⠀⠀⠀⠀⠀⠀⠀</a:t>
            </a:r>
            <a:br/>
            <a:r>
              <a:t>⡏⠉⠀⠀⠀⠀⠀⠀⣾⣿⣿⣿⣿⣿⡄⠀⠀⠀⢀⣿⣿⣿⣿⣿⡀⠈⠻⣿⣷⣄⠀⠀⠀⠀⠀⠀⠀⠀⠀⠀⠀⠀⠀⠀⠀⠀⠀⠀⢠⣿⣿⣿⣿⣿⣿⣿⣿⣿⣿⣿⣿⣿⣿⣿⣿⣿⣿⣿⣿⣿⣿⣿⣆⠀⠀⠀⠀⠀⠀⠀⠀⠀⠀⠀⠀⠀⠀⠀⠀⠀⠀</a:t>
            </a:r>
            <a:br/>
            <a:r>
              <a:t>⣿⣆⠀⠀⠀⠀⠀⠘⣿⣿⣿⣿⣿⣿⡇⠀⠀⠀⣾⣿⣿⣿⣿⣿⡧⠀⠀⠈⢻⣿⣷⣄⡀⠀⠀⠀⠀⠀⠀⠀⠀⠀⠀⠀⠀⠀⠀⣰⣿⣿⣿⣿⣿⣿⣿⣿⣿⣿⣿⣿⣿⣿⣿⣿⣿⣿⣿⣿⣿⣿⣿⣿⣿⡄⠀⠀⠀⠀⠀⠀⠀⠀⠀⠀⠀⠀⠀⠀⠀⠀⠀</a:t>
            </a:r>
            <a:br/>
            <a:r>
              <a:t>⣿⣿⡄⠀⠀⠀⠀⠀⢻⣿⣿⣿⣿⡿⠀⠀⠀⠀⢸⣿⣿⣿⣿⣿⠇⠀⠀⠀⠀⢹⣿⣿⣿⣶⣤⣄⣀⣀⣀⢀⣀⣀⣀⣀⣀⣀⢠⣿⣿⣿⣿⣿⣿⣿⣿⣿⣿⣿⣿⣿⣿⣿⣿⣿⣿⣿⣿⣿⣿⣿⣿⣿⣿⣿⣤⣤⣤⣤⣤⣴⣶⣦⣤⣤⣤⣤⣤⣴⣶⣿⡇</a:t>
            </a:r>
            <a:br/>
            <a:r>
              <a:t>⣿⣿⡏⠀⠀⠀⠀⠀⠘⣿⣿⣿⣿⠇⠀⠀⠀⠀⠈⣿⣿⣿⣿⡿⠀⠀⠀⠀⣴⣿⣿⣿⡍⠉⠙⠛⠛⠿⣿⣿⣿⣿⣿⣿⣿⣿⣿⣿⣿⣿⣿⣿⣿⣿⣿⣿⣿⣿⣿⣿⣿⣿⣿⣿⣿⣿⣿⣿⣿⣿⣿⣿⣿⣿⡿⠿⠿⠿⠿⠿⠿⠿⢿⣿⡿⠛⠉⠉⠁⠀⡆</a:t>
            </a:r>
            <a:br/>
            <a:r>
              <a:t>⣿⣿⠁⠀⠀⠀⠀⠀⠀⢿⣿⣿⡿⠀⠀⠀⠀⠀⠀⢹⣿⣿⣿⠇⠀⠀⠀⣸⣿⣿⣿⣿⣿⡀⠀⠀⠀⣠⣾⣿⣧⡈⠁⠀⠀⠀⢠⣾⣿⣿⣿⣿⣿⣿⣿⣿⣿⣿⣿⣿⣿⣿⣿⣿⣿⣿⣿⣿⣿⣿⣿⣿⣿⣿⣧⡀⠀⠀⠀⠀⠀⣰⣿⣿⣿⣦⠀⠀⠀⣸⡇</a:t>
            </a:r>
            <a:br/>
            <a:r>
              <a:t>⣿⡏⠀⠀⠀⠀⠀⠀⠀⠸⣿⣿⠇⠀⠀⠀⠀⠀⠀⠘⣿⣿⡿⠀⠀⠀⠀⣿⣿⣿⣿⣿⣿⠇⠀⠀⢠⣿⣿⣿⣿⣷⠀⠀⠀⠀⠀⣼⣿⣿⣿⣿⣿⣿⣿⣿⣿⣿⣿⣿⣿⣿⣿⣿⣿⣿⣿⣿⣿⣿⣿⣿⣿⣿⣿⣧⠀⠀⠀⠀⢰⣿⣿⣿⣿⣿⣆⠀⠀⢻⡇</a:t>
            </a:r>
            <a:br/>
            <a:r>
              <a:t>⣿⠁⠀⠀⠀⠀⠀⠀⠀⠀⣿⡿⠀⠀⠀⠀⠀⠀⠀⠀⢻⣿⠇⠀⠀⠀⠀⢸⣿⣿⣿⣿⡿⠀⠀⠀⢾⣿⣿⣿⣿⣿⡇⠀⠀⠀⠀⣿⣿⣿⣿⣿⣿⣿⣿⣿⣿⣿⣿⣿⣿⣿⣿⣿⣿⣿⣿⣿⣿⣿⣿⣿⣿⣿⣿⣿⠂⠀⠀⠀⢸⣿⣿⣿⣿⣿⡟⠀⠀⠈⡇</a:t>
            </a:r>
            <a:br/>
            <a:r>
              <a:t>⡇⠀⠀⠀⠀⠀⠀⠀⠀⠀⠸⠇⠀⠀⠀⠀⠀⠀⠀⠀⠘⡿⠀⠀⠀⠀⠀⠀⣿⣿⣿⣿⠇⠀⠀⠀⠸⣿⣿⣿⣿⣿⠀⠀⠀⠀⠀⢻⣿⣿⣿⣿⣿⣿⣿⣿⣿⣿⣿⣿⣿⣿⣿⣿⣿⣿⣿⣿⣿⣿⣿⣿⣿⣿⣿⡟⠀⠀⠀⠀⠀⣿⣿⣿⣿⣿⠇⠀⠀⠀⠁</a:t>
            </a:r>
            <a:br/>
            <a:r>
              <a:t>⠀⠀⠀⠀⠀⠀⠀⠀⠀⠀⠀⠀⠀⠀⠀⠀⠀⠀⠀⠀⠀⠁⠀⠀⠀⠀⠀⠀⢹⣿⣿⡿⠀⠀⠀⠀⠀⢿⣿⣿⣿⡇⠀⠀⠀⠀⠀⣼⣿⣿⣿⣿⣿⣿⣿⣿⣿⣿⣿⣿⣿⣿⣿⣿⣿⣿⣿⣿⣿⣿⣿⣿⣿⣿⣿⠃⠀⠀⠀⠀⠀⢸⣿⣿⣿⡿⠀⠀⠀⠀⠀</a:t>
            </a:r>
            <a:br/>
            <a:r>
              <a:t>⠀⠀⠀⠀⠀⠀⠀⠀⠀⠀⠀⠀⠀⠀⠀⠀⠀⠀⠀⠀⠀⠀⠀⠀⠀⠀⠀⠀⠈⣿⣿⠇⠀⠀⠀⠀⠀⢸⣿⣿⣿⠁⠀⠀⠀⠀⠀⣿⣿⣿⣿⣿⣿⣿⣿⣿⣿⣿⣿⣿⣿⣿⣿⣿⣿⣿⣿⣿⣿⣿⣿⣿⣿⣿⡿⠀⠀⠀⠀⠀⠀⠈⣿⣿⣿⠇⠀⠀⠀⠀⠀</a:t>
            </a:r>
            <a:br/>
            <a:r>
              <a:t>⠀⠀⠀⠀⠀⠀⠀⠀⠀⠀⠀⠀⠀⠀⠀⠀⠀⠀⠀⠀⠀⠀⠀⠀⠀⠀⠀⠀⠀⢹⣿⠀⠀⠀⠀⠀⠀⠀⣿⣿⡏⠀⠀⠀⠀⠀⢠⣿⣿⣿⣿⣿⣿⣿⣿⣿⣿⣿⣿⣿⣿⣿⣿⣿⣿⣿⣿⣿⣿⣿⣿⣿⣿⣿⠇⠀⠀⠀⠀⠀⠀⠀⢸⣿⡿⠀⠀⠀⠀⠀⠀</a:t>
            </a:r>
            <a:br/>
            <a:r>
              <a:t>⠀⠀⠀⠀⠀⠀⠀⠀⠀⠀⠀⠀⠀⠀⠀⠀⠀⠀⠀⠀⠀⠀⠀⠀⠀⠀⠀⠀⠀⠘⠇⠀⠀⠀⠀⠀⠀⠀⢸⣿⠁⠀⠀⠀⠀⠀⣸⣿⣿⣿⣿⣿⣿⣿⣿⣿⣿⣿⣿⣿⣿⣿⣿⣿⣿⣿⣿⣿⣿⣿⣿⣿⣿⣿⠀⠀⠀⠀⠀⠀⠀⠀⠈⣿⠇⠀⠀⠀⠀⠀⠀</a:t>
            </a:r>
            <a:br/>
            <a:r>
              <a:t>⠀⠀⠀⠀⠀⠀⠀⠀⠀⠀⠀⠀⠀⠀⠀⠀⠀⠀⠀⠀⠀⠀⠀⠀⠀⠀⠀⠀⠀⠀⠀⠀⠀⠀⠀⠀⠀⠀⠈⠏⠀⠀⠀⠀⠀⠀⣿⣿⣿⣿⣿⣿⣿⣿⣿⣿⣿⣿⣿⣿⣿⣿⣿⣿⣿⣿⣿⣿⣿⣿⣿⣿⣿⣿⡇⠀⠀⠀⠀⠀⠀⠀⠀⠙⠀⠀⠀⠀⠀⠀⠀</a:t>
            </a:r>
            <a:br/>
            <a:r>
              <a:t>⠀⠀⠀⠀⠀⠀⠀⠀⠀⠀⠀⠀⠀⠀⠀⠀⠀⠀⠀⠀⠀⠀⠀⠀⠀⠀⠀⠀⠀⠀⠀⠀⠀⠀⠀⠀⠀⠀⠀⠀⠀⠀⠀⠀⠀⠀⣿⣿⣿⣿⣟⣿⣿⣿⣿⣿⣿⣿⣿⣿⣿⣿⣿⣿⣿⣿⣿⣿⣿⣿⣿⣿⣿⣿⡇⠀⠀⠀⠀⠀⠀⠀⠀⠀⠀⠀⠀⠀⠀⠀⠀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⠀⠀⠀⠀⠀⠀⠀⠀⠀⠀⠀⠀⠀⠀⠀⠀⠀⠀⠀⠀⠀⠀⠀⠀⠀⠀⠀⠀⠀⠀⠀⠀⠀⠀⠀⠀⠀⠀⠀⠀⠀⠀⠀⠀⠀⠀⠀⠀⠀⠀⠀⠀⠀⠀⠀⠀⢀⣀⣀⣀⣀⣀⣀⠀⠀⠀⠀⠀⠀⠀⠀⠀⠀⠀⠀⠀⠀⠀⠀⠀⠀⠀⠀⠀⠀⠀⠀⠀⠀⠀⠀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⠀⠀⠀⠀⠀⠀⠀⠀⠀⠀⠀⠀⠀⠀⠀⠀⠀⠀⠀⠀⠀⠀⠀⠀⠀⠀⠀⠀⠀⠀⠀⠀⠀⠀⠀⠀⠀⠀⠀⠀⠀⠀⠀⠀⠀⠀⠀⠀⠀⠀⠀⣠⣴⣾⣿⣿⣿⣿⣿⣿⣿⣿⣿⣿⣿⣿⣶⣄⠀⠀⠀⠀⠀⠀⠀⠀⠀⠀⠀⠀⠀⠀⠀⠀⠀⠀⠀⠀⠀⠀⠀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⠀⠀⠀⠀⠀⠀⠀⠀⠀⠀⠀⠀⠀⠀⠀⠀⠀⠀⠀⠀⠀⠀⠀⠀⠀⠀⠀⠀⠀⠀⠀⠀⠀⠀⠀⠀⠀⠀⠀⠀⠀⠀⠀⢀⣠⣤⣄⡀⠀⢠⣾⣿⣿⣿⣿⣿⣿⣿⣿⣿⣿⣿⣿⣿⣿⣿⣿⣿⣷⡄⠀⠀⠀⠀⠀⠀⠀⠀⠀⠀⠀⠀⠀⠀⠀⠀⠀⠀⠀⠀⠀</a:t>
            </a:r>
            <a:br/>
            <a:r>
              <a:t>⠀⠀⠀⠀⠀⠀⠀⠀⠀⠀⠀⠀⠀⠀⠀⠀⠀⠀⠀⠀⠀⠀⠀⠀⠀⠀⠀⠀⠀⠀⠀⠀⠀⠀⠀⠀⠀⠀⠀⠀⠀⣠⣶⣿⣿⣿⣿⣷⣰⣿⣿⣿⣿⣿⣿⣿⣿⣿⣿⣿⣿⣿⣿⣿⣿⣿⣿⣿⣿⣿⡀⠀⠀⠀⠀⠀⠀⠀⠀⠀⠀⠀⠀⠀⠀⠀⠀⠀⠀⠀⠀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⠀⠀⠀⠀⠀⠀⠀⠀⠀⠀⠀⠀⠀⠀⠀⠀⠀⠀⠀⠀⠀⠀⠀⠀⠀⠀⠀⠀⠀⠀⠀⠀⠀⠀⠀⠀⠀⠀⠀⠈⠉⠛⠻⠿⣿⣿⣿⣿⣿⣿⣿⣿⣿⣿⣿⣿⣿⣿⣿⣿⣿⣿⣿⣿⣿⣿⣿⣿⣿⣿⣿⣷⡀⠀⠀⠀⠀⠀⠀⠀⠀⠀⠀⠀⠀⠀⠀⠀⠀⠀⠀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⠀⠀⠀⠀⠀⠀⠀⠀⠀⠀⠀⠀⠀⠀⠀⠀⠀⠀⠀⠀⠀⠀⠀⠀⠀⠀⠀⠀⠀⠀⠀⠀⠀⠀⠀⠀⠀⠀⠀⠀⠀⢰⣿⣿⣿⣿⡟⠁⢸⣿⣿⣿⣿⣿⣿⣿⣿⣿⣿⣿⣿⣿⣿⣿⣿⣿⣿⣿⣿⣿⣿⣿⡧⠀⠀⠀⠀⠀⠀⠀⠀⠀⠀⠀⠀⠀⠀⠀⠀⠀⠀</a:t>
            </a:r>
            <a:br/>
            <a:r>
              <a:t>⠀⠀⠀⠀⠀⠀⠀⠀⠀⠀⠀⠀⠀⠀⠀⠀⠀⠀⠀⠀⠀⠀⠀⠀⠀⠀⠀⠀⠀⠀⠀⠀⠀⠀⠀⠀⠀⠀⠀⠀⢀⣿⣿⣿⣿⣿⡇⠠⢼⣿⣿⣿⣿⣿⣿⣿⣿⣿⣿⣿⣿⣿⣿⣿⣿⣿⣿⣿⣿⡿⣿⡇⠀⠀⠀⠀⠀⠀⠀⠀⠀⠀⠀⠀⠀⠀⠀⠀⠀⠀⠀</a:t>
            </a:r>
            <a:br/>
            <a:r>
              <a:t>⠀⠀⠀⠀⠀⠀⠀⠀⠀⠀⠀⠀⠀⠀⠀⠀⠀⠀⠀⠀⠀⠀⠀⠀⠀⠀⠀⠀⠀⠀⠀⠀⠀⠀⠀⠀⠀⠀⠀⠐⣺⣿⣿⣿⣿⣿⣿⠀⠼⠟⢟⣿⣿⣿⣿⣿⣿⣿⣿⣿⣿⣿⣿⣿⣿⣿⣿⡏⣿⠃⠘⠋⠀⠀⠀⠀⠀⠀⠀⠀⠀⠀⠀⠀⠀⠀⠀⠀⠀⠀⠀</a:t>
            </a:r>
            <a:br/>
            <a:r>
              <a:t>⠀⠀⠀⠀⠀⠀⠀⠀⠀⠀⠀⠀⠀⣀⣤⣶⣶⣄⠀⠀⠀⠀⠀⠀⠀⠀⠀⠀⠀⠀⠀⠀⠀⠀⠀⠀⠀⠀⠀⠀⣿⣿⣿⣿⣿⣿⣿⠀⠀⠀⠀⢹⣿⣿⣿⣿⣿⣿⣿⣿⣿⣿⣿⣿⣿⣿⡇⠀⠙⠀⠀⠀⠀⠀⠀⠀⠀⠀⠀⠀⠀⠀⠀⠀⠀⠀⠀⠀⠀⠀⠀</a:t>
            </a:r>
            <a:br/>
            <a:r>
              <a:t>⠀⠀⠀⠀⠀⠀⠀⠀⠀⢀⣠⣴⣿⣿⣿⠿⢿⣿⣿⣦⡀⠀⠀⠀⠀⠀⠀⠀⠀⠀⠀⠀⠀⠀⠀⠀⠀⠀⠀⠠⣿⣿⣿⣿⣿⣿⡟⠀⠀⠀⠀⢸⢻⢻⠈⠻⢿⣿⣿⣿⣿⣿⣿⣯⣿⡿⠀⠀⠀⠀⠀⠀⠀⠀⠀⠀⠀⠀⠀⠀⠀⠀⠀⠀⠀⠀⠀⠀⠀⠀⠀</a:t>
            </a:r>
            <a:br/>
            <a:r>
              <a:t>⠀⠀⠀⠀⢀⣀⣤⣶⣾⣿⣿⣿⠟⠋⠀⠀⠀⠙⢿⣿⣿⣷⣄⡀⠀⠀⠀⠀⠀⠀⠀⠀⠀⠀⠀⠀⠀⠀⠀⠀⢿⣿⣿⣿⣿⡿⠁⠀⠀⠀⠀⠀⠈⠸⠀⠀⣀⣽⣿⣿⣿⣿⣿⣿⣝⡃⠀⠀⠀⠀⠀⠀⠀⠀⠀⠀⠀⠀⠀⠀⠀⠀⠀⠀⠀⠀⠀⠀⠀⠀⠀</a:t>
            </a:r>
            <a:br/>
            <a:r>
              <a:t>⣤⣴⣶⣿⣿⣿⣿⣿⡿⠟⣿⣿⡆⠀⠀⠀⠀⠀⠀⠉⢻⣿⣿⣿⣦⡀⠀⠀⠀⠀⠀⠀⠀⠀⠀⠀⠀⠀⠀⠀⠘⡟⣿⡿⣿⡇⠀⠀⠀⠀⠀⢀⣠⣴⣶⣿⣿⣿⣿⣿⣿⣿⣿⣿⣿⣿⣷⣦⣤⡀⠀⠀⠀⠀⠀⠀⠀⠀⠀⠀⠀⠀⠀⠀⠀⠀⠀⠀⠀⠀⠀</a:t>
            </a:r>
            <a:br/>
            <a:r>
              <a:t>⣿⣿⣿⡿⠿⠛⠉⠁⢀⣾⣿⣿⣿⣆⠀⠀⠀⠀⠀⢀⣼⣿⣿⡙⠿⣿⣶⣄⠀⠀⠀⠀⠀⠀⠀⠀⠀⠀⠀⠀⠀⠀⠿⠏⠃⠀⠀⠀⠀⢀⣴⣿⣿⣿⣿⣿⣿⣿⣿⣿⣿⣿⣿⣿⣿⣿⣿⣿⣿⣿⣷⡄⠀⠀⠀⠀⠀⠀⠀⠀⠀⠀⠀⠀⠀⠀⠀⠀⠀⠀⠀</a:t>
            </a:r>
            <a:br/>
            <a:r>
              <a:t>⡏⠉⠀⠀⠀⠀⠀⠀⣾⣿⣿⣿⣿⣿⡄⠀⠀⠀⢀⣿⣿⣿⣿⣿⡀⠈⠻⣿⣷⣄⠀⠀⠀⠀⠀⠀⠀⠀⠀⠀⠀⠀⠀⠀⠀⠀⠀⠀⣰⣿⣿⣿⣿⣿⣿⣿⣿⣿⣿⣿⣿⣿⣿⣿⣿⣿⣿⣿⣿⣿⣿⣿⡄⠀⠀⠀⠀⠀⠀⠀⠀⠀⠀⠀⠀⠀⠀⠀⠀⠀⠀</a:t>
            </a:r>
            <a:br/>
            <a:r>
              <a:t>⣿⣆⠀⠀⠀⠀⠀⠈⣿⣿⣿⣿⣿⣿⡇⠀⠀⠀⣾⣿⣿⣿⣿⣿⡧⠀⠀⠈⢻⣿⣷⣄⡀⠀⠀⠀⠀⠀⠀⠀⠀⠀⠀⠀⠀⠀⠀⣰⣿⣿⣿⣿⣿⣿⣿⣿⣿⣿⣿⣿⣿⣿⣿⣿⣿⣿⣿⣿⣿⣿⣿⣿⣿⡄⠀⠀⠀⠀⠀⠀⠀⠀⠀⠀⠀⠀⠀⠀⠀⠀⡀</a:t>
            </a:r>
            <a:br/>
            <a:r>
              <a:t>⣿⣿⡆⠀⠀⠀⠀⠀⢹⣿⣿⣿⣿⡿⠀⠀⠀⠀⢸⣿⣿⣿⣿⣿⠇⠀⠀⠀⠀⢹⣿⣿⣿⣶⣦⣤⣀⣀⣀⣀⣀⣀⣀⣀⣀⣀⣰⣿⣿⣿⣿⣿⣿⣿⣿⣿⣿⣿⣿⣿⣿⣿⣿⣿⣿⣿⣿⣿⣿⣿⣿⣿⣿⣿⣤⣤⣤⣤⣤⣶⣶⣶⣤⣤⣤⣤⣤⣶⣶⣿⡇</a:t>
            </a:r>
            <a:br/>
            <a:r>
              <a:t>⣿⣿⡏⠀⠀⠀⠀⠀⠘⣿⣿⣿⣿⠇⠀⠀⠀⠀⠈⣿⣿⣿⣿⡿⠀⠀⠀⠀⣴⣿⣿⣿⡍⠉⠉⠛⠛⠿⣿⣿⣿⣿⣿⣿⣿⣿⣿⣿⣿⣿⣿⣿⣿⣿⣿⣿⣿⣿⣿⣿⣿⣿⣿⣿⣿⣿⣿⣿⣿⣿⣿⣿⣿⣿⠿⠿⠿⠿⠿⠿⠿⠿⢿⣿⡟⠉⠉⠉⠀⢀⡆</a:t>
            </a:r>
            <a:br/>
            <a:r>
              <a:t>⣿⣿⠁⠀⠀⠀⠀⠀⠀⢻⣿⣿⡿⠀⠀⠀⠀⠀⠀⢹⣿⣿⣿⠇⠀⠀⠀⣸⣿⣿⣿⣿⣷⡀⠀⠀⠀⣠⣾⣿⣧⡄⠀⠀⠀⠀⢠⣾⣿⣿⣿⣿⣿⣿⣿⣿⣿⣿⣿⣿⣿⣿⣿⣿⣿⣿⣿⣿⣿⣿⣿⣿⣿⣿⣦⠀⠀⠀⠀⠀⠀⣼⣿⣿⣿⣆⠀⠀⠀⣼⡇</a:t>
            </a:r>
            <a:br/>
            <a:r>
              <a:t>⣿⡏⠀⠀⠀⠀⠀⠀⠀⠸⣿⣿⠇⠀⠀⠀⠀⠀⠀⠈⣿⣿⡿⠀⠀⠀⠀⣿⣿⣿⣿⣿⣿⠃⠀⠀⢠⣿⣿⣿⣿⣷⠀⠀⠀⠀⠀⣼⣿⣿⣿⣿⣿⣿⣿⣿⣿⣿⣿⣿⣿⣿⣿⣿⣿⣿⣿⣿⣿⣿⣿⣿⣿⣿⣿⣇⠀⠀⠀⠀⣸⣿⣿⣿⣿⣿⡆⠀⠀⢿⡇</a:t>
            </a:r>
            <a:br/>
            <a:r>
              <a:t>⣿⠁⠀⠀⠀⠀⠀⠀⠀⠀⢿⡿⠀⠀⠀⠀⠀⠀⠀⠀⢻⣿⠇⠀⠀⠀⠀⢸⣿⣿⣿⣿⡟⠀⠀⠀⢾⣿⣿⣿⣿⣿⡇⠀⠀⠀⠐⣿⣿⣿⣿⣿⣿⣿⣿⣿⣿⣿⣿⣿⣿⣿⣿⣿⣿⣿⣿⣿⣿⣿⣿⣿⣿⣿⣿⣿⠀⠀⠀⠀⢹⣿⣿⣿⣿⣿⡏⠀⠀⠸⡇</a:t>
            </a:r>
            <a:br/>
            <a:r>
              <a:t>⡏⠀⠀⠀⠀⠀⠀⠀⠀⠀⠸⠃⠀⠀⠀⠀⠀⠀⠀⠀⠘⡿⠀⠀⠀⠀⠀⠀⣿⣿⣿⣿⠃⠀⠀⠀⠸⣿⣿⣿⣿⣿⠀⠀⠀⠀⠀⢿⣿⣿⣿⣿⣿⣿⣿⣿⣿⣿⣿⣿⣿⣿⣿⣿⣿⣿⣿⣿⣿⣿⣿⣿⣿⣿⣿⡏⠀⠀⠀⠀⠈⣿⣿⣿⣿⣿⠁⠀⠀⠀⠇</a:t>
            </a:r>
            <a:br/>
            <a:r>
              <a:t>⠁⠀⠀⠀⠀⠀⠀⠀⠀⠀⠀⠀⠀⠀⠀⠀⠀⠀⠀⠀⠀⠁⠀⠀⠀⠀⠀⠀⢹⣿⣿⡿⠀⠀⠀⠀⠀⢿⣿⣿⣿⡇⠀⠀⠀⠀⠀⣾⣿⣿⣿⣿⣿⣿⣿⣿⣿⣿⣿⣿⣿⣿⣿⣿⣿⣿⣿⣿⣿⣿⣿⣿⣿⣿⣿⠁⠀⠀⠀⠀⠀⢹⣿⣿⣿⡏⠀⠀⠀⠀⠀</a:t>
            </a:r>
            <a:br/>
            <a:r>
              <a:t>⠀⠀⠀⠀⠀⠀⠀⠀⠀⠀⠀⠀⠀⠀⠀⠀⠀⠀⠀⠀⠀⠀⠀⠀⠀⠀⠀⠀⠈⣿⣿⠇⠀⠀⠀⠀⠀⢸⣿⣿⣿⠀⠀⠀⠀⠀⠀⣿⣿⣿⣿⣿⣿⣿⣿⣿⣿⣿⣿⣿⣿⣿⣿⣿⣿⣿⣿⣿⣿⣿⣿⣿⣿⣿⡏⠀⠀⠀⠀⠀⠀⠘⣿⣿⣿⠁⠀⠀⠀⠀⠀</a:t>
            </a:r>
            <a:br/>
            <a:r>
              <a:t>⠀⠀⠀⠀⠀⠀⠀⠀⠀⠀⠀⠀⠀⠀⠀⠀⠀⠀⠀⠀⠀⠀⠀⠀⠀⠀⠀⠀⠀⢹⡿⠀⠀⠀⠀⠀⠀⠀⣿⣿⡇⠀⠀⠀⠀⠀⢰⣿⣿⣿⣿⣿⣿⣿⣿⣿⣿⣿⣿⣿⣿⣿⣿⣿⣿⣿⣿⣿⣿⣿⣿⣿⣿⣿⠁⠀⠀⠀⠀⠀⠀⠀⢻⣿⡏⠀⠀⠀⠀⠀⠀</a:t>
            </a:r>
            <a:br/>
            <a:r>
              <a:t>⠀⠀⠀⠀⠀⠀⠀⠀⠀⠀⠀⠀⠀⠀⠀⠀⠀⠀⠀⠀⠀⠀⠀⠀⠀⠀⠀⠀⠀⠈⠃⠀⠀⠀⠀⠀⠀⠀⢸⣿⠁⠀⠀⠀⠀⠀⣾⣿⣿⣿⣿⣿⣿⣿⣿⣿⣿⣿⣿⣿⣿⣿⣿⣿⣿⣿⣿⣿⣿⣿⣿⣿⣿⣿⠀⠀⠀⠀⠀⠀⠀⠀⠘⣿⠁⠀⠀⠀⠀⠀⠀</a:t>
            </a:r>
            <a:br/>
            <a:r>
              <a:t>⠀⠀⠀⠀⠀⠀⠀⠀⠀⠀⠀⠀⠀⠀⠀⠀⠀⠀⠀⠀⠀⠀⠀⠀⠀⠀⠀⠀⠀⠀⠀⠀⠀⠀⠀⠀⠀⠀⠈⠏⠀⠀⠀⠀⠀⠀⣿⣿⣿⣿⣿⣿⣿⣿⣿⣿⣿⣿⣿⣿⣿⣿⣿⣿⣿⣿⣿⣿⣿⣿⣿⣿⣿⣿⡆⠀⠀⠀⠀⠀⠀⠀⠀⠉⠀⠀⠀⠀⠀⠀⠀</a:t>
            </a:r>
            <a:br/>
            <a:r>
              <a:t>⠀⠀⠀⠀⠀⠀⠀⠀⠀⠀⠀⠀⠀⠀⠀⠀⠀⠀⠀⠀⠀⠀⠀⠀⠀⠀⠀⠀⠀⠀⠀⠀⠀⠀⠀⠀⠀⠀⠀⠀⠀⠀⠀⠀⠀⠀⣿⣿⣿⣿⣯⣿⣿⣿⣿⣿⣿⣿⣿⣿⣿⣿⣿⣿⣿⣿⣿⣿⣿⣿⣿⣿⣿⣿⡇⠀⠀⠀⠀⠀⠀⠀⠀⠀⠀⠀⠀⠀⠀⠀⠀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⠀⠀⠀⠀⠀⠀⠀⠀⠀⠀⠀⠀⠀⠀⠀⠀⠀⠀⠀⠀⠀⠀⠀⠀⠀⠀⠀⠀⠀⠀⠀⠀⠀⠀⠀⠀⠀⠀⠀⠀⠀⠀⠀⠀⠀⠀⠀⠀⠀⠀⠀⠀⠀⠀⠀⠀⠀⣀⣀⣀⠀⠀⠀⠀⠀⠀⠀⠀⠀⠀⠀⠀⠀⠀⠀⠀⠀⠀⠀⠀⠀⠀⠀⠀⠀⠀⠀⠀⠀⠀⠀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⠀⠀⠀⠀⠀⠀⠀⠀⠀⠀⠀⠀⠀⠀⠀⠀⠀⠀⠀⠀⠀⠀⠀⠀⠀⠀⠀⠀⠀⠀⠀⠀⠀⠀⠀⠀⠀⠀⠀⠀⠀⠀⠀⠀⠀⠀⠀⠀⠀⠀⠀⣠⣴⣾⣿⣿⣿⣿⣿⣿⣿⣿⣿⣿⣿⣷⣦⣄⠀⠀⠀⠀⠀⠀⠀⠀⠀⠀⠀⠀⠀⠀⠀⠀⠀⠀⠀⠀⠀⠀⠀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⠀⠀⠀⠀⠀⠀⠀⠀⠀⠀⠀⠀⠀⠀⠀⠀⠀⠀⠀⠀⠀⠀⠀⠀⠀⠀⠀⠀⠀⠀⠀⠀⠀⠀⠀⠀⠀⠀⠀⠀⠀⠀⠀⣀⣤⣤⣄⠀⠀⣠⣾⣿⣿⣿⣿⣿⣿⣿⣿⣿⣿⣿⣿⣿⣿⣿⣿⣿⣧⠀⠀⠀⠀⠀⠀⠀⠀⠀⠀⠀⠀⠀⠀⠀⠀⠀⠀⠀⠀⠀⠀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⠀⠀⠀⠀⠀⠀⠀⠀⠀⠀⠀⠀⠀⠀⠀⠀⠀⠀⠀⠀⠀⠀⠀⠀⠀⠀⠀⠀⠀⠀⠀⠀⠀⠀⠀⠀⠀⠀⠀⠀⠀⣴⣾⣿⣿⣿⣿⣇⣼⣿⣿⣿⣿⣿⣿⣿⣿⣿⣿⣿⣿⣿⣿⣿⣿⣿⣿⣿⣿⣧⠀⠀⠀⠀⠀⠀⠀⠀⠀⠀⠀⠀⠀⠀⠀⠀⠀⠀⠀⠀⠀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⠀⠀⠀⠀⠀⠀⠀⠀⠀⠀⠀⠀⠀⠀⠀⠀⠀⠀⠀⠀⠀⠀⠀⠀⠀⠀⠀⠀⠀⠀⠀⠀⠀⠀⠀⠀⠀⠀⢸⣿⣿⣿⣿⣿⣿⣿⣿⣿⣿⣿⣿⣿⣿⣿⣿⣿⣿⣿⣿⣿⣿⣿⣿⣿⣿⣿⣿⣿⣿⣿⣁⠀⠀⠀⠀⠀⠀⠀⠀⠀⠀⠀⠀⠀⠀⠀⠀⠀⠀⠀⠀</a:t>
            </a:r>
            <a:br/>
            <a:r>
              <a:t>⠀⠀⠀⠀⠀⠀⠀⠀⠀⠀⠀⠀⠀⠀⠀⠀⠀⠀⠀⠀⠀⠀⠀⠀⠀⠀⠀⠀⠀⠀⠀⠀⠀⠀⠀⠀⠀⠀⠀⠈⠉⠛⠻⢿⣿⣿⣿⣿⣿⣿⣿⣿⣿⣿⣿⣿⣿⣿⣿⣿⣿⣿⣿⣿⣿⣿⣿⣿⣿⣿⣿⣧⠀⠀⠀⠀⠀⠀⠀⠀⠀⠀⠀⠀⠀⠀⠀⠀⠀⠀⠀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⠀⠀⠀⠀⠀⠀⠀⠀⠀⠀⠀⠀⠀⠀⠀⠀⠀⠀⠀⠀⠀⠀⠀⠀⠀⠀⠀⠀⠀⠀⠀⠀⠀⠀⠀⠀⠀⠀⠀⠀⠀⣸⣿⣿⣿⣿⡟⠁⢿⣿⣿⣿⣿⣿⣿⣿⣿⣿⣿⣿⣿⣿⣿⣿⣿⣿⣿⣿⣿⣿⣿⣿⠆⠀⠀⠀⠀⠀⠀⠀⠀⠀⠀⠀⠀⠀⠀⠀⠀⠀⠀</a:t>
            </a:r>
            <a:br/>
            <a:r>
              <a:t>⠀⠀⠀⠀⠀⠀⠀⠀⠀⠀⠀⠀⠀⠀⠀⠀⠀⠀⠀⠀⠀⠀⠀⠀⠀⠀⠀⠀⠀⠀⠀⠀⠀⠀⠀⠀⠀⠀⠀⠀⢠⣿⣿⣿⣿⣿⡇⠤⢾⣿⣿⣿⣿⣿⣿⣿⣿⣿⣿⣿⣿⣿⣿⣿⣿⣿⣿⣿⣿⡿⣿⠁⠀⠀⠀⠀⠀⠀⠀⠀⠀⠀⠀⠀⠀⠀⠀⠀⠀⠀⠀</a:t>
            </a:r>
            <a:br/>
            <a:r>
              <a:t>⠀⠀⠀⠀⠀⠀⠀⠀⠀⠀⠀⠀⠀⠀⠀⠀⠀⠀⠀⠀⠀⠀⠀⠀⠀⠀⠀⠀⠀⠀⠀⠀⠀⠀⠀⠀⠀⠀⠀⠐⣿⣿⣿⣿⣿⣿⣇⠀⠿⠻⢿⣿⣿⣿⣿⣿⣿⣿⣿⣿⣿⣿⣿⣿⣿⣿⡿⠛⡿⠀⠛⠁⠀⠀⠀⠀⠀⠀⠀⠀⠀⠀⠀⠀⠀⠀⠀⠀⠀⠀⠀</a:t>
            </a:r>
            <a:br/>
            <a:r>
              <a:t>⠀⠀⠀⠀⠀⠀⠀⠀⠀⠀⠀⠀⠀⣀⣤⣶⣶⣆⡀⠀⠀⠀⠀⠀⠀⠀⠀⠀⠀⠀⠀⠀⠀⠀⠀⠀⠀⠀⠀⢀⣿⣿⣿⣿⣿⣿⣿⠀⠀⠀⠀⢿⣿⣿⣿⣿⣿⣿⣿⣿⣿⣿⣿⣿⣿⣿⠀⠀⠇⠀⠀⠀⠀⠀⠀⠀⠀⠀⠀⠀⠀⠀⠀⠀⠀⠀⠀⠀⠀⠀⠀</a:t>
            </a:r>
            <a:br/>
            <a:r>
              <a:t>⠀⠀⠀⠀⠀⠀⠀⠀⠀⢀⣤⣴⣿⣿⡿⠿⢿⣿⣿⣦⣄⠀⠀⠀⠀⠀⠀⠀⠀⠀⠀⠀⠀⠀⠀⠀⠀⠀⠀⢸⣿⣿⣿⣿⣿⣿⡆⠀⠀⠀⠀⠸⢻⢿⠈⠻⢿⣿⣿⣿⣿⣿⣿⣯⣿⡏⠀⠀⠀⠀⠀⠀⠀⠀⠀⠀⠀⠀⠀⠀⠀⠀⠀⠀⠀⠀⠀⠀⠀⠀⠀</a:t>
            </a:r>
            <a:br/>
            <a:r>
              <a:t>⠀⠀⠀⠀⢀⣠⣤⣶⣿⣿⣿⣿⠟⠉⠀⠀⠀⠙⢿⣿⣿⣷⣤⡀⠀⠀⠀⠀⠀⠀⠀⠀⠀⠀⠀⠀⠀⠀⠀⠀⣿⣿⣿⣿⣿⡼⠀⠀⠀⠀⠀⠀⠸⠘⠀⠀⣀⣿⣿⣿⣿⣿⣿⣿⣟⠀⠀⠀⠀⠀⠀⠀⠀⠀⠀⠀⠀⠀⠀⠀⠀⠀⠀⠀⠀⠀⠀⠀⠀⠀⠀</a:t>
            </a:r>
            <a:br/>
            <a:r>
              <a:t>⣤⣴⣶⣿⣿⣿⣿⣿⠿⠛⣿⣿⡇⠀⠀⠀⠀⠀⠀⠈⢻⣿⣿⣿⣦⣄⠀⠀⠀⠀⠀⠀⠀⠀⠀⠀⠀⠀⠀⠀⠸⢸⣿⣿⣿⠇⠀⠀⠀⠀⠀⢀⣤⣶⣾⣿⣿⣿⣿⣿⣿⣿⣿⣿⣿⣿⣷⣦⣤⡀⠀⠀⠀⠀⠀⠀⠀⠀⠀⠀⠀⠀⠀⠀⠀⠀⠀⠀⠀⠀⠀</a:t>
            </a:r>
            <a:br/>
            <a:r>
              <a:t>⣿⣿⣿⡿⠟⠛⠉⠀⢀⣾⣿⣿⣿⣇⠀⠀⠀⠀⠀⢀⣼⣿⣿⡝⠿⣿⣷⣄⠀⠀⠀⠀⠀⠀⠀⠀⠀⠀⠀⠀⠀⠀⢿⠙⠁⠀⠀⠀⠀⣠⣾⣿⣿⣿⣿⣿⣿⣿⣿⣿⣿⣿⣿⣿⣿⣿⣿⣿⣿⣿⣷⡀⠀⠀⠀⠀⠀⠀⠀⠀⠀⠀⠀⠀⠀⠀⠀⠀⠀⠀⠀</a:t>
            </a:r>
            <a:br/>
            <a:r>
              <a:t>⡟⠁⠀⠀⠀⠀⠀⠀⣼⣿⣿⣿⣿⣿⡆⠀⠀⠀⢀⣿⣿⣿⣿⣿⡀⠈⠻⣿⣷⣄⠀⠀⠀⠀⠀⠀⠀⠀⠀⠀⠀⠀⠀⠀⠀⠀⠀⠀⣰⣿⣿⣿⣿⣿⣿⣿⣿⣿⣿⣿⣿⣿⣿⣿⣿⣿⣿⣿⣿⣿⣿⣷⡀⠀⠀⠀⠀⠀⠀⠀⠀⠀⠀⠀⠀⠀⠀⠀⠀⠀⠀</a:t>
            </a:r>
            <a:br/>
            <a:r>
              <a:t>⣿⣧⠀⠀⠀⠀⠀⠀⣿⣿⣿⣿⣿⣿⡇⠀⠀⠀⢾⣿⣿⣿⣿⣿⡷⠀⠀⠈⠻⣿⣷⣤⡀⠀⠀⠀⠀⠀⠀⠀⠀⠀⠀⠀⠀⠀⠀⣼⣿⣿⣿⣿⣿⣿⣿⣿⣿⣿⣿⣿⣿⣿⣿⣿⣿⣿⣿⣿⣿⣿⣿⣿⣷⡀⠀⠀⠀⠀⠀⠀⠀⠀⠀⠀⠀⠀⠀⠀⠀⣀⡄</a:t>
            </a:r>
            <a:br/>
            <a:r>
              <a:t>⣿⣿⣇⠀⠀⠀⠀⠀⢸⣿⣿⣿⣿⡿⠀⠀⠀⠀⢸⣿⣿⣿⣿⣿⠇⠀⠀⠀⠀⢸⣿⣿⣿⣷⣦⣤⣄⣀⣀⣀⣀⣀⣤⣄⣀⣀⣸⣿⣿⣿⣿⣿⣿⣿⣿⣿⣿⣿⣿⣿⣿⣿⣿⣿⣿⣿⣿⣿⣿⣿⣿⣿⣿⣷⣤⣤⣤⣴⣶⣶⣶⣶⣶⣤⣤⣶⣶⣶⣿⣿⡇</a:t>
            </a:r>
            <a:br/>
            <a:r>
              <a:t>⣿⣿⡟⠀⠀⠀⠀⠀⠈⣿⣿⣿⣿⠇⠀⠀⠀⠀⠀⣿⣿⣿⣿⡿⠀⠀⠀⠀⣶⣿⣿⣿⡌⠉⠉⠉⠛⠻⣿⣿⣿⣿⣿⣿⣿⣿⣿⢿⣿⣿⣿⣿⣿⣿⣿⣿⣿⣿⣿⣿⣿⣿⣿⣿⣿⣿⣿⣿⣿⣿⣿⣿⣿⣿⠛⠛⠿⠿⠿⠿⠿⠿⣿⣿⠋⠉⠁⠀⠀⣰⡇</a:t>
            </a:r>
            <a:br/>
            <a:r>
              <a:t>⣿⣿⠃⠀⠀⠀⠀⠀⠀⢹⣿⣿⡿⠀⠀⠀⠀⠀⠀⢹⣿⣿⣿⠇⠀⠀⠀⣼⣿⣿⣿⣿⣿⡀⠀⠀⠀⣰⣾⣿⣶⡄⠀⠀⠀⠀⢰⣿⣿⣿⣿⣿⣿⣿⣿⣿⣿⣿⣿⣿⣿⣿⣿⣿⣿⣿⣿⣿⣿⣿⣿⣿⣿⣿⣦⠀⠀⠀⠀⠀⢀⣾⣿⣿⣿⡄⠀⠀⢠⣿⡇</a:t>
            </a:r>
            <a:br/>
            <a:r>
              <a:t>⣿⡏⠀⠀⠀⠀⠀⠀⠀⠘⣿⣿⠇⠀⠀⠀⠀⠀⠀⠈⣿⣿⡿⠀⠀⠀⠀⣿⣿⣿⣿⣿⣿⠃⠀⠀⢰⣿⣿⣿⣿⣷⠀⠀⠀⠀⠀⣾⣿⣿⣿⣿⣿⣿⣿⣿⣿⣿⣿⣿⣿⣿⣿⣿⣿⣿⣿⣿⣿⣿⣿⣿⣿⣿⣿⡆⠀⠀⠀⠀⣾⣿⣿⣿⣿⣿⡀⠀⠈⣿⡇</a:t>
            </a:r>
            <a:br/>
            <a:r>
              <a:t>⣿⠃⠀⠀⠀⠀⠀⠀⠀⠀⢻⡿⠀⠀⠀⠀⠀⠀⠀⠀⢻⣿⠃⠀⠀⠀⠀⢸⣿⣿⣿⣿⡟⠀⠀⠀⢿⣿⣿⣿⣿⣿⠇⠀⠀⠀⠸⣿⣿⣿⣿⣿⣿⣿⣿⣿⣿⣿⣿⣿⣿⣿⣿⣿⣿⣿⣿⣿⣿⣿⣿⣿⣿⣿⣿⡟⠀⠀⠀⠀⢿⣿⣿⣿⣿⣿⠃⠀⠀⢹⡇</a:t>
            </a:r>
            <a:br/>
            <a:r>
              <a:t>⡏⠀⠀⠀⠀⠀⠀⠀⠀⠀⠘⠃⠀⠀⠀⠀⠀⠀⠀⠀⠘⡿⠀⠀⠀⠀⠀⠀⣿⣿⣿⣿⠃⠀⠀⠀⠸⣿⣿⣿⣿⡿⠀⠀⠀⠀⠀⣿⣿⣿⣿⣿⣿⣿⣿⣿⣿⣿⣿⣿⣿⣿⣿⣿⣿⣿⣿⣿⣿⣿⣿⣿⣿⣿⣿⠃⠀⠀⠀⠀⠸⣿⣿⣿⣿⡟⠀⠀⠀⠈⡇</a:t>
            </a:r>
            <a:br/>
            <a:r>
              <a:t>⠁⠀⠀⠀⠀⠀⠀⠀⠀⠀⠀⠀⠀⠀⠀⠀⠀⠀⠀⠀⠀⠀⠀⠀⠀⠀⠀⠀⢸⣿⣿⡟⠀⠀⠀⠀⠀⢿⣿⣿⣿⠇⠀⠀⠀⠀⠀⣿⣿⣿⣿⣿⣿⣿⣿⣿⣿⣿⣿⣿⣿⣿⣿⣿⣿⣿⣿⣿⣿⣿⣿⣿⣿⣿⡟⠀⠀⠀⠀⠀⠀⢿⣿⣿⣿⠃⠀⠀⠀⠀⠁</a:t>
            </a:r>
            <a:br/>
            <a:r>
              <a:t>⠀⠀⠀⠀⠀⠀⠀⠀⠀⠀⠀⠀⠀⠀⠀⠀⠀⠀⠀⠀⠀⠀⠀⠀⠀⠀⠀⠀⠈⣿⣿⠃⠀⠀⠀⠀⠀⢸⣿⣿⡿⠀⠀⠀⠀⠀⠀⣿⣿⣿⣿⣿⣿⣿⣿⣿⣿⣿⣿⣿⣿⣿⣿⣿⣿⣿⣿⣿⣿⣿⣿⣿⣿⣿⠇⠀⠀⠀⠀⠀⠀⢸⣿⣿⡟⠀⠀⠀⠀⠀⠀</a:t>
            </a:r>
            <a:br/>
            <a:r>
              <a:t>⠀⠀⠀⠀⠀⠀⠀⠀⠀⠀⠀⠀⠀⠀⠀⠀⠀⠀⠀⠀⠀⠀⠀⠀⠀⠀⠀⠀⠀⢹⡟⠀⠀⠀⠀⠀⠀⠀⣿⣿⠇⠀⠀⠀⠀⠀⢸⣿⣿⣿⣿⣿⣿⣿⣿⣿⣿⣿⣿⣿⣿⣿⣿⣿⣿⣿⣿⣿⣿⣿⣿⣿⣿⡿⠀⠀⠀⠀⠀⠀⠀⠀⣿⣿⠃⠀⠀⠀⠀⠀⠀</a:t>
            </a:r>
            <a:br/>
            <a:r>
              <a:t>⠀⠀⠀⠀⠀⠀⠀⠀⠀⠀⠀⠀⠀⠀⠀⠀⠀⠀⠀⠀⠀⠀⠀⠀⠀⠀⠀⠀⠀⠈⠃⠀⠀⠀⠀⠀⠀⠀⢸⡿⠀⠀⠀⠀⠀⠀⣿⣿⣿⣿⣿⣿⣿⣿⣿⣿⣿⣿⣿⣿⣿⣿⣿⣿⣿⣿⣿⣿⣿⣿⣿⣿⣿⣇⠀⠀⠀⠀⠀⠀⠀⠀⢸⡟⠀⠀⠀⠀⠀⠀⠀</a:t>
            </a:r>
            <a:br/>
            <a:r>
              <a:t>⠀⠀⠀⠀⠀⠀⠀⠀⠀⠀⠀⠀⠀⠀⠀⠀⠀⠀⠀⠀⠀⠀⠀⠀⠀⠀⠀⠀⠀⠀⠀⠀⠀⠀⠀⠀⠀⠀⠈⠃⠀⠀⠀⠀⠀⠀⣿⣿⣿⣿⣿⣿⣿⣿⣿⣿⣿⣿⣿⣿⣿⣿⣿⣿⣿⣿⣿⣿⣿⣿⣿⣿⣿⣿⠀⠀⠀⠀⠀⠀⠀⠀⠀⠁⠀⠀⠀⠀⠀⠀⠀</a:t>
            </a:r>
            <a:br/>
            <a:r>
              <a:t>⠀⠀⠀⠀⠀⠀⠀⠀⠀⠀⠀⠀⠀⠀⠀⠀⠀⠀⠀⠀⠀⠀⠀⠀⠀⠀⠀⠀⠀⠀⠀⠀⠀⠀⠀⠀⠀⠀⠀⠀⠀⠀⠀⠀⠀⠀⣿⣿⣿⣿⣷⣿⣿⣿⣿⣿⣿⣿⣿⣿⣿⣿⣿⣿⣿⣿⣿⣿⣿⣿⣿⣿⣿⣿⠀⠀⠀⠀⠀⠀⠀⠀⠀⠀⠀⠀⠀⠀⠀⠀⠀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⣿⣿⣿⣿⣿⣿⣿⣿⣿⣿⣿⣿⣿⣿⣿⣿⣿⣿⣿⣿⣿⣿⣿⣿⣿⣿⣿⣿⣿⡿⠋⠉⠉⠙⠛⠻⠿⣿⣿⣿⣿⣿⣿⣿⣿⣿⣿⣿⣿⣿⣿⣿⣿⣿⣿⣿⣿⣿⣿⣿⣿⣿⣿⣿⣿⣿⣿⣿⣿⣿⣿⣿⣿⣿⣿⣿⣿⣿⣿⣿⣿⣿⣿⣿⣿⣿⣿⣿⣿⣿⡇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⣿⣿⣿⣿⣿⣿⣿⣿⣿⣿⣿⣿⣿⣿⣿⣿⣿⣿⣿⣿⣿⣿⣿⣿⣿⣿⣿⣿⣿⡇⠀⠀⠀⠀⠀⠀⠀⠀⠙⠿⠿⠿⠿⣿⠿⠟⠛⠛⠛⠻⠿⢿⣿⣿⣿⣿⣿⣿⣿⣿⣿⣿⣿⣿⣿⣿⣿⣿⣿⣿⣿⣿⣿⣿⣿⣿⣿⣿⣿⣿⣿⣿⣿⣿⣿⣿⣿⣿⣿⣿⡇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⣿⣿⣿⣿⣿⣿⣿⣿⣿⣿⣿⣿⣿⣿⣿⣿⣿⣿⣿⣿⣿⣿⣿⣿⣿⣿⣿⣿⣿⡅⠀⠀⠀⠀⠀⠀⠀⠀⠀⠀⠀⠀⠀⠀⠀⠀⠀⠀⠀⠀⠀⠀⠀⢹⣿⣿⣿⣿⣿⣿⣿⣿⣿⣿⣿⣿⣿⣿⣿⣿⣿⣿⣿⣿⣿⣿⣿⣿⣿⣿⣿⣿⣿⣿⣿⣿⣿⣿⣿⣿⡇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⣿⣿⣿⣿⣿⣿⣿⣿⣿⣿⣿⣿⣿⣿⣿⣿⣿⣿⣿⣿⣿⣿⣿⣿⣿⣿⣿⣿⣿⡆⠀⠀⠀⠀⠀⠀⠀⠀⠀⠀⠀⠀⠀⠀⠀⠀⠀⠀⠀⠀⠀⠀⢀⣾⣿⣿⣿⣿⣿⣿⣿⣿⣿⣿⣿⣿⣿⣿⣿⣿⣿⣿⣿⣿⣿⣿⣿⣿⣿⣿⣿⣿⣿⣿⣿⣿⣿⣿⣿⣿⡇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⣿⣿⣿⣿⣿⣿⣿⣿⣿⣿⣿⣿⣿⣿⣿⣿⣿⣿⣿⣿⣿⣿⣿⣿⣿⣿⣿⣿⣿⣧⠀⠀⠀⠀⠀⠀⠀⠀⠀⠀⠀⠀⠀⠀⠀⠀⠀⠀⠀⠀⠀⠀⣼⣿⣿⣿⣿⣿⣿⣿⣿⣿⣿⣿⣿⣿⣿⣿⣿⣿⣿⣿⣿⣿⣿⣿⣿⣿⣿⣿⣿⣿⣿⣿⣿⣿⣿⣿⣿⣿⡇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⣿⣿⣿⣿⣿⣿⣿⣿⣿⣿⣿⣿⣿⣿⣿⣿⣿⣿⣿⣿⣿⣿⣿⣿⣿⣿⣿⣿⣿⣿⣶⡞⠁⠀⠀⠀⠀⠀⠀⠀⠀⠀⠀⠀⠀⠀⠀⠀⠀⠀⠀⣼⣿⣿⣿⣿⣿⣿⣿⣿⣿⣿⣿⣿⣿⣿⣿⣿⣿⣿⣿⣿⣿⣿⣿⣿⣿⣿⣿⣿⣿⣿⣿⣿⣿⣿⣿⣿⣿⣿⡇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⣿⣿⣿⣿⣿⣿⣿⣿⣿⣿⣿⣿⣿⣿⣿⣿⣿⣿⣿⣿⣿⣿⣿⣿⣿⣿⣿⣿⣿⣿⠋⠀⠀⠀⠀⠀⠀⠀⠀⠀⠀⠀⠀⠀⠀⠀⠀⠀⠀⣦⣾⣿⣿⣿⣿⣿⣿⣿⣿⣿⣿⣿⣿⣿⣿⣿⣿⣿⣿⣿⣿⣿⣿⣿⣿⣿⣿⣿⣿⣿⣿⣿⣿⣿⣿⣿⣿⣿⣿⣿⡇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⣿⣿⣿⣿⣿⣿⣿⣿⣿⣿⣿⣿⣿⣿⣿⣿⣿⣿⣿⣿⣿⣿⣿⣿⣿⣿⣿⣿⣿⣿⣶⣤⡄⠀⠀⠀⠀⠀⠀⠀⠀⠀⠀⠀⠀⠀⠀⠀⢀⣿⣿⣿⣿⣿⣿⣿⣿⣿⣿⣿⣿⣿⣿⣿⣿⣿⣿⣿⣿⣿⣿⣿⣿⣿⣿⣿⣿⣿⣿⣿⣿⣿⣿⣿⣿⣿⣿⣿⣿⣿⡇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⣿⣿⣿⣿⣿⣿⣿⣿⣿⣿⣿⣿⣿⣿⣿⣿⣿⣿⣿⣿⣿⣿⣿⣿⣿⣿⣿⣿⣿⣿⣿⣿⣇⠀⠀⠀⠀⠀⠀⠀⠀⠀⠀⠀⠀⠀⠀⢀⣾⣿⣿⣿⣿⣿⣿⣿⣿⣿⣿⣿⣿⣿⣿⣿⣿⣿⣿⣿⣿⣿⣿⣿⣿⣿⣿⣿⣿⣿⣿⣿⣿⣿⣿⣿⣿⣿⣿⣿⣿⣿⡇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⣿⣿⣿⣿⣿⣿⣿⣿⣿⣿⣿⣿⣿⣿⣿⣿⣿⣿⣿⣿⣿⣿⣿⣿⣿⣿⣿⣿⣿⣿⣿⣿⣿⠀⠀⠀⠀⠀⠀⠀⠀⠀⠀⠀⠀⠀⠀⠈⣿⣿⣿⣿⣿⣿⣿⣿⣿⣿⣿⣿⣿⣿⣿⣿⣿⣿⣿⣿⣿⣿⣿⣿⣿⣿⣿⣿⣿⣿⣿⣿⣿⣿⣿⣿⣿⣿⣿⣿⣿⣿⡇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⣿⣿⣿⣿⣿⣿⣿⣿⣿⣿⣿⣿⣿⣿⣿⣿⣿⣿⣿⣿⣿⣿⣿⣿⣿⣿⣿⣿⣿⣿⣿⡿⠟⠁⠀⠀⠀⠀⠀⠀⠀⠀⠀⠀⠀⠀⠀⠀⢿⣿⣿⣿⣿⣿⣿⣿⣿⣿⣿⣿⣿⣿⣿⣿⣿⣿⣿⣿⣿⣿⣿⣿⣿⣿⣿⣿⣿⣿⣿⣿⣿⣿⣿⣿⣿⣿⣿⣿⣿⣿⡇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⣿⣿⣿⣿⣿⣿⣿⣿⣿⣿⣿⣿⣿⣿⣿⣿⣿⣿⣿⣿⣿⣿⣿⣿⣿⣿⣿⣿⣿⣿⡇⠀⠀⠀⠀⠀⠀⠀⠀⠀⠀⠀⠀⠀⠀⠀⠀⠀⠀⠀⠀⠉⢿⣿⣿⣿⣿⣿⣿⣿⣿⣿⣿⣿⣿⣿⣿⣿⣿⣿⣿⣿⣿⣿⣿⣿⣿⣿⣿⣿⣿⣿⣿⣿⣿⣿⣿⣿⣿⣿⡇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⣿⣿⣿⣿⣿⣿⣿⣿⣿⣿⣿⣿⣿⣿⣿⣿⣿⣿⣿⣿⣿⣿⣿⣿⣿⣿⣿⣿⡋⠁⠀⠀⠀⠀⠀⠀⠀⠀⠀⠀⠀⠀⠀⠀⠀⠀⠀⠀⠀⠀⠀⢀⣿⣿⣿⣿⣿⣿⣿⣿⣿⣿⣿⣿⣿⣿⣿⣿⣿⣿⣿⣿⣿⣿⣿⣿⣿⣿⣿⣿⣿⣿⣿⣿⣿⣿⣿⣿⣿⣿⡇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⣿⣿⣿⣿⣿⣿⣿⣿⣿⣿⣿⣿⣿⣿⣿⣿⣿⣿⣿⣿⣿⣿⣿⣿⣿⣿⣿⣿⣿⡄⠀⠀⠀⠀⠀⠀⠀⠀⠀⠀⠀⠀⠀⠀⠀⠀⠀⠀⠀⠀⠀⠈⢿⣿⣿⣿⣿⣿⣿⣿⣿⣿⣿⣿⣿⣿⣿⣿⣿⣿⣿⣿⣿⣿⣿⣿⣿⣿⣿⣿⣿⣿⣿⣿⣿⣿⣿⣿⣿⣿⡇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⣿⣿⣿⣿⣿⣿⣿⣿⣿⣿⣿⣿⣿⣿⣿⣿⣿⣿⣿⣿⣿⣿⣿⣿⣿⣿⣿⣿⡿⠀⠀⠀⠀⠀⠀⠀⠀⠀⠀⠀⠀⠀⠀⠀⠀⠀⠀⠀⠀⠀⠀⠀⠀⠹⣿⣿⣿⣿⣿⣿⣿⣿⣿⣿⣿⣿⣿⣿⣿⣿⣿⣿⣿⣿⣿⣿⣿⣿⣿⣿⣿⣿⣿⣿⣿⣿⣿⣿⣿⣿⡇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⣿⣿⣿⣿⣿⣿⣿⣿⣿⣿⣿⣿⣿⣿⣿⣿⣿⣿⣿⣿⣿⣿⣿⣿⣿⣿⡿⠁⠀⠀⠀⠀⠀⠀⠀⠀⠀⠀⠀⠀⠀⠀⠀⠀⠀⠀⠀⠀⠀⠀⠀⠀⠀⠀⠀⢻⣿⣿⣿⣿⣿⣿⣿⣿⣿⣿⣿⣿⣿⣿⣿⣿⣿⣿⣿⣿⣿⣿⣿⣿⣿⣿⣿⣿⣿⣿⣿⣿⣿⣿⡇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⣿⣿⣿⣿⣿⣿⣿⣿⣿⣿⣿⣿⣿⣿⣿⣿⣿⣿⣿⣿⣿⣿⣿⣿⣿⡿⠁⠀⠀⠀⠀⠀⠀⠀⠀⠀⠀⠀⠀⠀⠀⠀⠀⠀⠀⠀⠀⠀⠀⠀⠀⠀⠀⠀⠀⠀⢻⣿⣿⣿⣿⣿⣿⣿⣿⣿⣿⣿⣿⣿⣿⣿⣿⣿⣿⣿⣿⣿⣿⣿⣿⣿⣿⣿⣿⣿⣿⣿⣿⣿⡇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⣿⣿⣿⣿⣿⣿⣿⣿⣿⣿⣿⣿⣿⣿⣿⣿⣿⣿⣿⣿⣿⣿⣿⣿⡟⠁⠀⠀⠀⠀⠀⠀⠀⠀⠃⠀⠀⠀⠀⠀⠀⠀⠀⠀⠀⠀⠀⠀⠀⠀⠀⠀⠀⠀⠀⠀⢸⣿⣿⣿⣿⣿⣿⣿⣿⣿⣿⣿⣿⣿⣿⣿⣿⣿⣿⣿⣿⣿⣿⣿⣿⣿⣿⣿⣿⣿⣿⣿⣿⣿⡇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⣿⣿⣿⣿⣿⣿⣿⣿⣿⣿⣿⣿⣿⣿⣿⣿⣿⣿⣿⣿⣿⣿⣿⣿⡀⠀⠀⠀⠀⠀⠀⠀⠀⠀⠀⠀⠀⠀⠀⠀⠀⠀⠀⠀⠀⠀⠀⠀⠀⠀⠀⠀⠀⠀⠀⠀⢻⣿⣿⣿⣿⣿⣿⣿⣿⣿⣿⣿⣿⣿⣿⣿⣿⣿⣿⣿⣿⣿⣿⣿⣿⣿⣿⣿⣿⣿⣿⣿⣿⣿⡇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⣿⣿⣿⣿⣿⣿⣿⣿⣿⣿⣿⣿⣿⣿⣿⣿⣿⣿⣿⣿⣿⣿⣿⣿⣷⠀⠀⠀⠀⠀⠀⠀⠀⠀⠀⠀⠀⠀⠀⠀⠀⠀⠀⠀⠀⠀⠀⠀⠀⠀⠀⠀⠀⠀⠀⠀⠈⣿⣿⣿⣿⣿⣿⣿⣿⣿⣿⣿⣿⣿⣿⣿⣿⣿⣿⣿⣿⣿⣿⣿⣿⣿⣿⣿⣿⣿⣿⣿⣿⣿⡇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⣿⣿⣿⣿⣿⣿⣿⣿⣿⣿⣿⣿⣿⣿⣿⣿⣿⣿⣿⣿⣿⣿⣿⣿⡏⠀⠀⠀⠀⠀⠀⠀⠀⠀⠀⠀⠀⠀⠀⠀⠀⠀⠀⠀⠀⠀⠀⠀⠀⠀⠀⠀⠀⠀⠀⢠⣼⣿⣿⣿⣿⣿⣿⣿⣿⣿⣿⣿⣿⣿⣿⣿⣿⣿⣿⣿⣿⣿⣿⣿⣿⣿⣿⣿⣿⣿⣿⣿⣿⣿⡇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⣿⣿⣿⣿⣿⣿⣿⣿⣿⣿⣿⣿⣿⣿⣿⣿⣿⣿⣿⣿⣿⣿⣿⣿⡇⠀⠀⠀⠀⡀⠀⠀⠀⠀⠀⠀⠀⠀⠀⠀⠀⠀⠀⠀⠀⠀⠀⠀⠀⠀⠀⠀⠀⣾⣿⣿⣿⣿⣿⣿⣿⣿⣿⣿⣿⣿⣿⣿⣿⣿⣿⣿⣿⣿⣿⣿⣿⣿⣿⣿⣿⣿⣿⣿⣿⣿⣿⣿⣿⣿⡇</a:t>
            </a:r>
            <a:br/>
            <a:r>
              <a:t>⣿⣿⣿⣿⣿⣿⣿⣿⣿⣿⣿⣿⣿⣿⣿⣿⣿⣿⣿⣿⣿⣿⣿⣿⠀⠀⠀⠀⣴⠁⠀⠀⠀⠀⠀⠀⠀⠀⠀⠀⠀⠀⠀⠀⠀⠀⠀⠀⠀⠀⠀⠀⠀⠸⣿⣿⣿⣿⣿⣿⣿⣿⣿⣿⣿⣿⣿⣿⣿⣿⣿⣿⣿⣿⣿⣿⣿⣿⣿⣿⣿⣿⣿⣿⣿⣿⣿⣿⣿⣿⡇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⣿⣿⣿⣿⣿⣿⣿⣿⣿⣿⣿⣿⣿⣿⣿⣿⣿⣿⣿⣿⣿⣿⣿⣿⣆⠀⢀⣾⡏⠀⠀⠀⠀⠀⠀⠀⠀⠀⠀⠀⠀⠀⠀⠀⠀⠀⠀⠀⠀⠀⠀⠀⠀⠀⢻⣿⣿⣿⣿⣿⣿⣿⣿⣿⣿⣿⣿⣿⣿⣿⣿⣿⣿⣿⣿⣿⣿⣿⣿⣿⣿⣿⣿⣿⣿⣿⣿⣿⣿⣿⡇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⠀⠀⠀⠀⠀⠀⠀⠀⠀⠀⠀⠀⠀⠀⠀⠀⠀⠀⠀⠀⠀⠀⠀⠀⠀⠀⠀⠀⠀⠀⠀⠀⠀⠀⠀⠀⠀⠀⠀⠀⠀⠀⠀⠀⠀⠀⠀⠀⠀⠀⢀⣤⣶⣾⣿⣿⣿⣿⣿⣿⣿⣿⣿⣿⣷⣶⣄⡀⠀⠀⠀⠀⠀⠀⠀⠀⠀⠀⠀⠀⠀⠀⠀⠀⠀⠀⠀⠀⠀⠀⠀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⠀⠀⠀⠀⠀⠀⠀⠀⠀⠀⠀⠀⠀⠀⠀⠀⠀⠀⠀⠀⠀⠀⠀⠀⠀⠀⠀⠀⠀⠀⠀⠀⠀⠀⠀⠀⠀⠀⠀⠀⠀⠀⢀⣠⣴⣦⣄⠀⢀⣴⣿⣿⣿⣿⣿⣿⣿⣿⣿⣿⣿⣿⣿⣿⣿⣿⣿⣷⡄⠀⠀⠀⠀⠀⠀⠀⠀⠀⠀⠀⠀⠀⠀⠀⠀⠀⠀⠀⠀⠀⠀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⠀⠀⠀⠀⠀⠀⠀⠀⠀⠀⠀⠀⠀⠀⠀⠀⠀⠀⠀⠀⠀⠀⠀⠀⠀⠀⠀⠀⠀⠀⠀⠀⠀⠀⠀⠀⠀⠀⠀⠀⣠⣾⣿⣿⣿⣿⣿⣦⣿⣿⣿⣿⣿⣿⣿⣿⣿⣿⣿⣿⣿⣿⣿⣿⣿⣿⣿⣿⣿⡄⠀⠀⠀⠀⠀⠀⠀⠀⠀⠀⠀⠀⠀⠀⠀⠀⠀⠀⠀⠀⠀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⠀⠀⠀⠀⠀⠀⠀⠀⠀⠀⠀⠀⠀⠀⠀⠀⠀⠀⠀⠀⠀⠀⠀⠀⠀⠀⠀⠀⠀⠀⠀⠀⠀⠀⠀⠀⠀⠀⠿⣿⣿⣿⣿⣿⣿⣿⣿⣿⣿⣿⣿⣿⣿⣿⣿⣿⣿⣿⣿⣿⣿⣿⣿⣿⣿⣿⣿⣿⣿⣧⣀⠀⠀⠀⠀⠀⠀⠀⠀⠀⠀⠀⠀⠀⠀⠀⠀⠀⠀⠀⠀</a:t>
            </a:r>
            <a:br/>
            <a:r>
              <a:t>⠀⠀⠀⠀⠀⠀⠀⠀⠀⠀⠀⠀⠀⠀⠀⠀⠀⠀⠀⠀⠀⠀⠀⠀⠀⠀⠀⠀⠀⠀⠀⠀⠀⠀⠀⠀⠀⠀⠀⠀⠉⠙⠛⢿⣿⣿⣿⣿⣿⣿⣿⣿⣿⣿⣿⣿⣿⣿⣿⣿⣿⣿⣿⣿⣿⣿⣿⣿⣿⣿⣿⡇⠀⠀⠀⠀⠀⠀⠀⠀⠀⠀⠀⠀⠀⠀⠀⠀⠀⠀⠀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⠀⠀⠀⠀⠀⠀⠀⠀⠀⠀⠀⠀⠀⠀⠀⠀⠀⠀⠀⠀⠀⠀⠀⠀⠀⠀⠀⠀⠀⠀⠀⠀⠀⠀⠀⠀⠀⠀⠀⠀⠀⣾⣿⣿⣿⣿⠉⠸⣿⣿⣿⣿⣿⣿⣿⣿⣿⣿⣿⣿⣿⣿⣿⣿⣿⣿⣿⣿⣿⣿⣿⡧⠀⠀⠀⠀⠀⠀⠀⠀⠀⠀⠀⠀⠀⠀⠀⠀⠀⠀⠀</a:t>
            </a:r>
            <a:br/>
            <a:r>
              <a:t>⠀⠀⠀⠀⠀⠀⠀⠀⠀⠀⠀⠀⠀⠀⠀⠀⠀⠀⠀⠀⠀⠀⠀⠀⠀⠀⠀⠀⠀⠀⠀⠀⠀⠀⠀⠀⠀⠀⠀⠀⣸⣿⣿⣿⣿⣿⡀⠰⣿⣿⣿⣿⣿⣿⣿⣿⣿⣿⣿⣿⣿⣿⣿⣿⣿⣿⣿⣿⣿⣿⡏⠀⠀⠀⠀⠀⠀⠀⠀⠀⠀⠀⠀⠀⠀⠀⠀⠀⠀⠀⠀</a:t>
            </a:r>
            <a:br/>
            <a:r>
              <a:t>⠀⠀⠀⠀⠀⠀⠀⠀⠀⠀⠀⠀⠀⠀⠀⠀⠀⠀⠀⠀⠀⠀⠀⠀⠀⠀⠀⠀⠀⠀⠀⠀⠀⠀⠀⠀⠀⠀⠀⠚⣿⣿⣿⣿⣿⣿⡇⠸⠛⢿⣿⣿⣿⣿⣿⣿⣿⣿⣿⣿⣿⣿⣿⣿⣿⣿⢿⢻⡇⠘⠏⠀⠀⠀⠀⠀⠀⠀⠀⠀⠀⠀⠀⠀⠀⠀⠀⠀⠀⠀⠀</a:t>
            </a:r>
            <a:br/>
            <a:r>
              <a:t>⠀⠀⠀⠀⠀⠀⠀⠀⠀⠀⠀⠀⠀⣀⣤⣶⣿⣦⡀⠀⠀⠀⠀⠀⠀⠀⠀⠀⠀⠀⠀⠀⠀⠀⠀⠀⠀⠀⠀⢰⣿⣿⣿⣿⣿⣿⡇⠀⠀⠀⠘⣿⣿⣿⣿⣿⣿⣿⣿⣿⣿⣿⣿⣿⣿⡏⠀⠸⠀⠀⠀⠀⠀⠀⠀⠀⠀⠀⠀⠀⠀⠀⠀⠀⠀⠀⠀⠀⠀⠀⠀</a:t>
            </a:r>
            <a:br/>
            <a:r>
              <a:t>⠀⠀⠀⠀⠀⠀⠀⠀⠀⣀⣤⣴⣿⣿⡿⠟⠻⣿⣿⣷⣄⡀⠀⠀⠀⠀⠀⠀⠀⠀⠀⠀⠀⠀⠀⠀⠀⠀⠀⢸⣿⣿⣿⣿⣿⣿⡇⠀⠀⠀⠀⠏⡟⡇⠙⠿⣿⣿⣿⣿⣿⣿⣿⣽⣿⠀⠀⠀⠀⠀⠀⠀⠀⠀⠀⠀⠀⠀⠀⠀⠀⠀⠀⠀⠀⠀⠀⠀⠀⠀⠀</a:t>
            </a:r>
            <a:br/>
            <a:r>
              <a:t>⠀⠀⠀⠀⣀⣠⣤⣶⣿⣿⣿⣿⡟⠉⠀⠀⠀⠈⠻⣿⣿⣿⣦⣀⠀⠀⠀⠀⠀⠀⠀⠀⠀⠀⠀⠀⠀⠀⠀⠘⣿⣿⣿⣿⣿⡼⠀⠀⠀⠀⠀⠀⠀⠁⠀⢀⣨⣿⣿⣿⣿⣿⣿⣿⣇⡀⠀⠀⠀⠀⠀⠀⠀⠀⠀⠀⠀⠀⠀⠀⠀⠀⠀⠀⠀⠀⠀⠀⠀⠀⠀</a:t>
            </a:r>
            <a:br/>
            <a:r>
              <a:t>⣤⣶⣾⣿⣿⣿⣿⣿⠿⠛⣻⣿⣗⠀⠀⠀⠀⠀⠀⠈⢙⣿⣿⣿⣷⣄⠀⠀⠀⠀⠀⠀⠀⠀⠀⠀⠀⠀⠀⠀⢹⢹⣿⣿⣿⠇⠀⠀⠀⠀⠀⣀⣤⣶⣿⣿⣿⣿⣿⣿⣿⣿⣿⣿⣿⣿⣷⣶⣤⡀⠀⠀⠀⠀⠀⠀⠀⠀⠀⠀⠀⠀⠀⠀⠀⠀⠀⠀⠀⠀⠀</a:t>
            </a:r>
            <a:br/>
            <a:r>
              <a:t>⣿⣿⣿⠿⠟⠛⠉⠀⠀⣾⣿⣿⣿⣷⠀⠀⠀⠀⠀⢀⣼⣿⣿⣍⠻⢿⣷⣄⠀⠀⠀⠀⠀⠀⠀⠀⠀⠀⠀⠀⠀⠈⢿⠙⠋⠀⠀⠀⠀⣠⣾⣿⣿⣿⣿⣿⣿⣿⣿⣿⣿⣿⣿⣿⣿⣿⣿⣿⣿⣿⣷⡀⠀⠀⠀⠀⠀⠀⠀⠀⠀⠀⠀⠀⠀⠀⠀⠀⠀⠀⠀</a:t>
            </a:r>
            <a:br/>
            <a:r>
              <a:t>⣿⠀⠀⠀⠀⠀⠀⠀⣼⣿⣿⣿⣿⣿⣇⠀⠀⠀⢀⣾⣿⣿⣿⣿⡆⠀⠙⢿⣷⣄⡀⠀⠀⠀⠀⠀⠀⠀⠀⠀⠀⠀⠈⠀⠀⠀⠀⠀⣴⣿⣿⣿⣿⣿⣿⣿⣿⣿⣿⣿⣿⣿⣿⣿⣿⣿⣿⣿⣿⣿⣿⣷⡀⠀⠀⠀⠀⠀⠀⠀⠀⠀⠀⠀⠀⠀⠀⠀⠀⠀⠀</a:t>
            </a:r>
            <a:br/>
            <a:r>
              <a:t>⣿⣿⡀⠀⠀⠀⠀⠀⢻⣿⣿⣿⣿⣿⡏⠀⠀⠀⢸⣿⣿⣿⣿⣿⣿⠀⠀⠀⠻⣿⣿⣦⣀⠀⠀⠀⠀⠀⠀⠀⠀⠀⠀⠀⠀⠀⠀⣼⣿⣿⣿⣿⣿⣿⣿⣿⣿⣿⣿⣿⣿⣿⣿⣿⣿⣿⣿⣿⣿⣿⣿⣿⣷⡀⠀⠀⠀⠀⠀⠀⠀⠀⠀⠀⠀⠀⠀⠀⠀⣠⡄</a:t>
            </a:r>
            <a:br/>
            <a:r>
              <a:t>⣿⣿⣷⠀⠀⠀⠀⠀⠸⣿⣿⣿⣿⣿⠁⠀⠀⠀⠸⣿⣿⣿⣿⣿⠇⠀⠀⠀⠀⢸⣿⣿⣿⣿⣶⣤⣤⣀⣀⣀⣀⣀⣠⣤⣀⣀⣸⣿⣿⣿⣿⣿⣿⣿⣿⣿⣿⣿⣿⣿⣿⣿⣿⣿⣿⣿⣿⣿⣿⣿⣿⣿⣿⣧⣤⣤⣴⣶⣶⣶⣶⣶⣶⣶⣶⣶⣶⣾⣿⠿⡇</a:t>
            </a:r>
            <a:br/>
            <a:r>
              <a:t>⣿⣿⡿⠀⠀⠀⠀⠀⠀⣿⣿⣿⣿⡇⠀⠀⠀⠀⠀⢿⣿⣿⣿⡿⠀⠀⠀⠀⣴⣿⣿⣿⣆⠉⠉⠉⠛⠛⢿⣿⣿⣿⣿⣿⣿⣿⠿⢿⣿⣿⣿⣿⣿⣿⣿⣿⣿⣿⣿⣿⣿⣿⣿⣿⣿⣿⣿⣿⣿⣿⣿⣿⣿⣿⠛⠛⠛⠛⠛⠛⠛⢛⣿⣿⡋⠁⠀⠀⠀⣼⡇</a:t>
            </a:r>
            <a:br/>
            <a:r>
              <a:t>⣿⣿⠇⠀⠀⠀⠀⠀⠀⢸⣿⣿⣿⠀⠀⠀⠀⠀⠀⢸⣿⣿⣿⠇⠀⠀⠀⣸⣿⣿⣿⣿⣿⡄⠀⠀⠀⣠⣾⣿⣷⡄⠀⠀⠀⠀⢰⣿⣿⣿⣿⣿⣿⣿⣿⣿⣿⣿⣿⣿⣿⣿⣿⣿⣿⣿⣿⣿⣿⣿⣿⣿⣿⣿⣦⠀⠀⠀⠀⠀⢠⣿⣿⣿⣿⡄⠀⠀⢰⣿⡇</a:t>
            </a:r>
            <a:br/>
            <a:r>
              <a:t>⣿⡟⠀⠀⠀⠀⠀⠀⠀⠀⣿⣿⠇⠀⠀⠀⠀⠀⠀⠀⣿⣿⡿⠀⠀⠀⠀⢻⣿⣿⣿⣿⣿⠃⠀⠀⢠⣿⣿⣿⣿⣿⡀⠀⠀⠀⠀⣾⣿⣿⣿⣿⣿⣿⣿⣿⣿⣿⣿⣿⣿⣿⣿⣿⣿⣿⣿⣿⣿⣿⣿⣿⣿⣿⣿⣆⠀⠀⠀⠀⣿⣿⣿⣿⣿⣿⡀⠀⠘⣿⡇</a:t>
            </a:r>
            <a:br/>
            <a:r>
              <a:t>⣿⠃⠀⠀⠀⠀⠀⠀⠀⠀⢹⡿⠀⠀⠀⠀⠀⠀⠀⠀⢹⣿⠃⠀⠀⠀⠀⠸⣿⣿⣿⣿⡟⠀⠀⠀⢻⣿⣿⣿⣿⣿⠇⠀⠀⠀⠘⣿⣿⣿⣿⣿⣿⣿⣿⣿⣿⣿⣿⣿⣿⣿⣿⣿⣿⣿⣿⣿⣿⣿⣿⣿⣿⣿⣿⡏⠀⠀⠀⠀⢿⣿⣿⣿⣿⣿⠁⠀⠀⢻⡇</a:t>
            </a:r>
            <a:br/>
            <a:r>
              <a:t>⡟⠀⠀⠀⠀⠀⠀⠀⠀⠀⠈⠃⠀⠀⠀⠀⠀⠀⠀⠀⠈⡟⠀⠀⠀⠀⠀⠀⢿⣿⣿⣿⠃⠀⠀⠀⠘⣿⣿⣿⣿⡿⠀⠀⠀⠀⠀⣿⣿⣿⣿⣿⣿⣿⣿⣿⣿⣿⣿⣿⣿⣿⣿⣿⣿⣿⣿⣿⣿⣿⣿⣿⣿⣿⣿⠁⠀⠀⠀⠀⢸⣿⣿⣿⣿⡏⠀⠀⠀⠘⡇</a:t>
            </a:r>
            <a:br/>
            <a:r>
              <a:t>⠁⠀⠀⠀⠀⠀⠀⠀⠀⠀⠀⠀⠀⠀⠀⠀⠀⠀⠀⠀⠀⠀⠀⠀⠀⠀⠀⠀⢸⣿⣿⡟⠀⠀⠀⠀⠀⢿⣿⣿⣿⠇⠀⠀⠀⠀⠀⣿⣿⣿⣿⣿⣿⣿⣿⣿⣿⣿⣿⣿⣿⣿⣿⣿⣿⣿⣿⣿⣿⣿⣿⣿⣿⣿⡟⠀⠀⠀⠀⠀⠀⣿⣿⣿⣿⠀⠀⠀⠀⠀⠃</a:t>
            </a:r>
            <a:br/>
            <a:r>
              <a:t>⠀⠀⠀⠀⠀⠀⠀⠀⠀⠀⠀⠀⠀⠀⠀⠀⠀⠀⠀⠀⠀⠀⠀⠀⠀⠀⠀⠀⠀⣿⣿⠃⠀⠀⠀⠀⠀⢸⣿⣿⡿⠀⠀⠀⠀⠀⢀⣿⣿⣿⣿⣿⣿⣿⣿⣿⣿⣿⣿⣿⣿⣿⣿⣿⣿⣿⣿⣿⣿⣿⣿⣿⣿⣿⠃⠀⠀⠀⠀⠀⠀⢸⣿⣿⡇⠀⠀⠀⠀⠀⠀</a:t>
            </a:r>
            <a:br/>
            <a:r>
              <a:t>⠀⠀⠀⠀⠀⠀⠀⠀⠀⠀⠀⠀⠀⠀⠀⠀⠀⠀⠀⠀⠀⠀⠀⠀⠀⠀⠀⠀⠀⢹⡟⠀⠀⠀⠀⠀⠀⠀⣿⣿⠇⠀⠀⠀⠀⠀⢸⣿⣿⣿⣿⣿⣿⣿⣿⣿⣿⣿⣿⣿⣿⣿⣿⣿⣿⣿⣿⣿⣿⣿⣿⣿⣿⡏⠀⠀⠀⠀⠀⠀⠀⠈⣿⣿⠀⠀⠀⠀⠀⠀⠀</a:t>
            </a:r>
            <a:br/>
            <a:r>
              <a:t>⠀⠀⠀⠀⠀⠀⠀⠀⠀⠀⠀⠀⠀⠀⠀⠀⠀⠀⠀⠀⠀⠀⠀⠀⠀⠀⠀⠀⠀⠈⠁⠀⠀⠀⠀⠀⠀⠀⢸⡿⠀⠀⠀⠀⠀⠀⣿⣿⣿⣿⣿⣿⣿⣿⣿⣿⣿⣿⣿⣿⣿⣿⣿⣿⣿⣿⣿⣿⣿⣿⣿⣿⣿⡇⠀⠀⠀⠀⠀⠀⠀⠀⢹⡇⠀⠀⠀⠀⠀⠀⠀</a:t>
            </a:r>
            <a:br/>
            <a:r>
              <a:t>⠀⠀⠀⠀⠀⠀⠀⠀⠀⠀⠀⠀⠀⠀⠀⠀⠀⠀⠀⠀⠀⠀⠀⠀⠀⠀⠀⠀⠀⠀⠀⠀⠀⠀⠀⠀⠀⠀⠈⠃⠀⠀⠀⠀⠀⠀⣿⣿⣿⣿⣿⣿⣿⣿⣿⣿⣿⣿⣿⣿⣿⣿⣿⣿⣿⣿⣿⣿⣿⣿⣿⣿⣿⣿⠀⠀⠀⠀⠀⠀⠀⠀⠀⠀⠀⠀⠀⠀⠀⠀⠀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⠀⠀⠀⠀⠀⠀⠀⠀⠀⠀⠀⠀⠀⠀⠀⠀⠀⠀⠀⠀⠀⠀⠀⠀⠀⠀⠀⠀⠀⠀⠀⠀⠀⠀⠀⠀⠀⠀⠀⠀⠀⠀⠀⠀⠀⢠⣿⣿⣿⣿⣷⣿⣿⣿⣿⣿⣿⣿⣿⣿⣿⣿⣿⣿⣿⣿⣿⣿⣿⣿⣿⣿⣿⣿⠀⠀⠀⠀⠀⠀⠀⠀⠀⠀⠀⠀⠀⠀⠀⠀⠀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⠀⠀⠀⠀⠀⠀⠀⠀⠀⠀⠀⠀⠀⠀⠀⠀⠀⠀⠀⠀⠀⠀⠀⠀⠀⠀⠀⠀⠀⠀⠀⠀⠀⠀⠀⠀⠀⠀⠀⠀⠀⠀⠀⠀⠀⠀⠀⠀⠀⠀⠀⠀⠀⠀⣀⣀⣀⣀⠀⠀⠀⠀⠀⠀⠀⠀⠀⠀⠀⠀⠀⠀⠀⠀⠀⠀⠀⠀⠀⠀⠀⠀⠀⠀⠀⠀⠀⠀⠀⠀⠀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⠀⠀⠀⠀⠀⠀⠀⠀⠀⠀⠀⠀⠀⠀⠀⠀⠀⠀⠀⠀⠀⠀⠀⠀⠀⠀⠀⠀⠀⠀⠀⠀⠀⠀⠀⠀⠀⠀⠀⠀⠀⠀⠀⠀⣀⡀⠀⠀⠀⣠⣴⣶⣿⣿⣿⣿⣿⣿⣿⣿⣿⣿⣶⣶⣤⡀⠀⠀⠀⠀⠀⠀⠀⠀⠀⠀⠀⠀⠀⠀⠀⠀⠀⠀⠀⠀⠀⠀⠀⠀⠀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⠀⠀⠀⠀⠀⠀⠀⠀⠀⠀⠀⠀⠀⠀⠀⠀⠀⠀⠀⠀⠀⠀⠀⠀⠀⠀⠀⠀⠀⠀⠀⠀⠀⠀⠀⠀⠀⠀⠀⠀⣀⣴⣾⣿⣿⣿⣧⣰⣾⣿⣿⣿⣿⣿⣿⣿⣿⣿⣿⣿⣿⣿⣿⣿⣿⣿⣦⠀⠀⠀⠀⠀⠀⠀⠀⠀⠀⠀⠀⠀⠀⠀⠀⠀⠀⠀⠀⠀⠀⠀⠀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⠀⠀⠀⠀⠀⠀⠀⠀⠀⠀⠀⠀⠀⠀⠀⠀⠀⠀⠀⠀⠀⠀⠀⠀⠀⠀⠀⠀⠀⠀⠀⠀⠀⠀⠀⠀⠐⣿⣿⣿⣿⣿⣿⣿⣿⣿⣿⣿⣿⣿⣿⣿⣿⣿⣿⣿⣿⣿⣿⣿⣿⣿⣿⣿⣿⣿⣿⣿⠁⠀⠀⠀⠀⠀⠀⠀⠀⠀⠀⠀⠀⠀⠀⠀⠀⠀⠀⠀⠀⠀⠀</a:t>
            </a:r>
            <a:br/>
            <a:r>
              <a:t>⠀⠀⠀⠀⠀⠀⠀⠀⠀⠀⠀⠀⠀⠀⠀⠀⠀⠀⠀⠀⠀⠀⠀⠀⠀⠀⠀⠀⠀⠀⠀⠀⠀⠀⠀⠀⠀⠀⠉⠛⠿⢿⣿⣿⣿⣿⣿⣿⣿⣿⣿⣿⣿⣿⣿⣿⣿⣿⣿⣿⣿⣿⣿⣿⣿⣿⣿⣿⣷⣦⣤⣀⠀⠀⠀⠀⠀⠀⠀⠀⠀⠀⠀⠀⠀⠀⠀⠀⠀⠀⠀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⠀⠀⠀⠀⠀⠀⠀⠀⠀⠀⠀⠀⠀⠀⠀⠀⠀⠀⠀⠀⠀⠀⠀⠀⠀⠀⠀⠀⠀⠀⠀⠀⠀⠀⠀⠀⠀⠀⠀⠀⠀⠀⣸⣿⣿⣿⣿⣿⣿⣿⣿⣿⣿⣿⣿⣿⣿⣿⣿⣿⣿⣿⣿⣿⣿⣿⣿⣿⣿⣿⣿⡟⠀⠀⠀⠀⠀⠀⠀⠀⠀⠀⠀⠀⠀⠀⠀⠀⠀⠀⠀</a:t>
            </a:r>
            <a:br/>
            <a:r>
              <a:t>⠀⠀⠀⠀⠀⠀⠀⠀⠀⠀⠀⠀⠀⠀⠀⠀⠀⠀⠀⠀⠀⠀⠀⠀⠀⠀⠀⠀⠀⠀⠀⠀⠀⠀⠀⠀⠀⠀⠀⠀⠀⣴⣿⣿⣿⠟⣿⣿⣿⣿⣿⣿⣿⣿⣿⣿⣿⣿⣿⣿⣿⣿⣿⣿⣿⣿⣿⣿⣿⣿⠋⠀⠀⠀⠀⠀⠀⠀⠀⠀⠀⠀⠀⠀⠀⠀⠀⠀⠀⠀⠀</a:t>
            </a:r>
            <a:br/>
            <a:r>
              <a:t>⠀⠀⠀⠀⠀⠀⠀⠀⠀⠀⠀⠀⠀⠀⠀⠀⠀⠀⠀⠀⠀⠀⠀⠀⠀⠀⠀⠀⠀⠀⠀⠀⠀⠀⠀⠀⠀⠀⠀⢀⣼⣿⣿⣿⣿⢐⣿⣿⣿⣿⣿⣿⣿⣿⣿⣿⣿⣿⣿⣿⣿⣿⣿⣿⣿⣿⣿⣿⡿⠁⠀⠀⠀⠀⠀⠀⠀⠀⠀⠀⠀⠀⠀⠀⠀⠀⠀⠀⠀⠀⠀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⠀⠀⠀⠀⠀⠀⠀⠀⠀⠀⠀⠀⠀⠀⠀⠀⠀⠀⠀⠀⠀⠀⠀⠀⠀⠀⠀⠀⠀⠀⠀⠀⠀⠀⠀⠀⠀⣠⣶⣿⣿⣿⣿⣿⣿⣿⣿⣿⣿⣿⣿⣿⣿⣿⣿⣿⣿⣿⣿⣿⣿⣿⣿⣿⣿⣿⣿⣿⡷⠀⠀⠀⠀⠀⠀⠀⠀⠀⠀⠀⠀⠀⠀⠀⠀⠀⠀⠀⠀⠀⠀</a:t>
            </a:r>
            <a:br/>
            <a:r>
              <a:t>⠀⠀⠀⠀⠀⠀⠀⠀⠀⠀⠀⠀⠀⠀⠀⠀⠀⠀⠀⠀⠀⠀⠀⠀⠀⠀⠀⠀⠀⠀⠀⠀⠀⠀⠀⠀⠈⠉⠉⢸⣿⣿⣿⣿⣿⣿⠹⢿⣿⣿⣿⣿⣿⣿⣿⣿⣿⣿⣿⣿⣿⣿⣿⣿⣿⢹⣿⠻⠇⠀⠀⠀⠀⠀⠀⠀⠀⠀⠀⠀⠀⠀⠀⠀⠀⠀⠀⠀⠀⠀⠀</a:t>
            </a:r>
            <a:br/>
            <a:r>
              <a:t>⠀⠀⠀⠀⠀⠀⠀⠀⠀⠀⠀⠀⠀⣀⣤⣶⣿⣿⣷⣄⠀⠀⠀⠀⠀⠀⠀⠀⠀⠀⠀⠀⠀⠀⠀⠀⠀⠀⠀⣿⣿⣿⣿⣿⣿⣿⡆⠀⠙⠻⣿⣿⣿⣿⣿⣿⣿⣿⣿⣿⣿⣿⣿⠻⡏⠈⠏⠀⠀⠀⠀⠀⠀⠀⠀⠀⠀⠀⠀⠀⠀⠀⠀⠀⠀⠀⠀⠀⠀⠀⠀</a:t>
            </a:r>
            <a:br/>
            <a:r>
              <a:t>⠀⠀⠀⠀⠀⠀⠀⠀⠀⣀⣤⣴⣾⣿⣿⠿⠛⠻⣿⣿⣷⣤⡀⠀⠀⠀⠀⠀⠀⠀⠀⠀⠀⠀⠀⠀⠀⠀⠀⣿⣿⣿⣿⣿⣿⣷⠁⠀⠀⠠⠁⢻⢻⠛⢿⣿⣿⣿⣿⣿⣿⣿⣿⣦⠀⠀⠀⠀⠀⠀⠀⠀⠀⠀⠀⠀⠀⠀⠀⠀⠀⠀⠀⠀⠀⠀⠀⠀⠀⠀⠀</a:t>
            </a:r>
            <a:br/>
            <a:r>
              <a:t>⠀⠀⠀⢀⣀⣤⣴⣶⣿⣿⣿⣿⣿⡋⠀⠀⠀⠀⠈⠻⣿⣿⣿⣶⣄⠀⠀⠀⠀⠀⠀⠀⠀⠀⠀⠀⠀⠀⠀⢹⣿⣿⣿⣿⣿⡏⠀⠀⠀⠀⠀⠈⠘⠀⠀⢈⣹⣿⣿⣿⣿⣿⣿⣷⣄⡀⠀⠀⠀⠀⠀⠀⠀⠀⠀⠀⠀⠀⠀⠀⠀⠀⠀⠀⠀⠀⠀⠀⠀⠀⠀</a:t>
            </a:r>
            <a:br/>
            <a:r>
              <a:t>⣶⣶⣿⣿⣿⣿⣿⣿⠿⠛⣉⣿⣿⣇⡀⠀⠀⠀⠀⠀⠀⢹⣿⣿⣿⣷⣄⠀⠀⠀⠀⠀⠀⠀⠀⠀⠀⠀⠀⠈⢿⢿⣿⢻⡏⠁⠀⠀⠀⠀⠀⣀⣤⣶⣿⣿⣿⣿⣿⣿⣿⣿⣿⣿⣿⣿⣿⣶⣤⡀⠀⠀⠀⠀⠀⠀⠀⠀⠀⠀⠀⠀⠀⠀⠀⠀⠀⠀⠀⠀⠀</a:t>
            </a:r>
            <a:br/>
            <a:r>
              <a:t>⣿⣿⠿⠟⠛⠋⠁⠀⠀⢠⣿⣿⣿⣿⣧⠀⠀⠀⠀⠀⣴⣾⣿⣿⡍⠻⢿⣷⣄⠀⠀⠀⠀⠀⠀⠀⠀⠀⠀⠀⠈⠸⢻⠘⠁⠀⠀⠀⠀⣠⣾⣿⣿⣿⣿⣿⣿⣿⣿⣿⣿⣿⣿⣿⣿⣿⣿⣿⣿⣿⣧⠀⠀⠀⠀⠀⠀⠀⠀⠀⠀⠀⠀⠀⠀⠀⠀⠀⠀⠀⠀</a:t>
            </a:r>
            <a:br/>
            <a:r>
              <a:t>⣿⣿⣄⠀⠀⠀⠀⠀⢠⣿⣿⣿⣿⣿⣿⡆⠀⠀⠀⣰⣿⣿⣿⣿⣿⠀⠀⠙⣿⣷⣄⠀⠀⠀⠀⠀⠀⠀⠀⠀⠀⠀⠀⠀⠀⠀⠀⠀⣴⣿⣿⣿⣿⣿⣿⣿⣿⣿⣿⣿⣿⣿⣿⣿⣿⣿⣿⣿⣿⣿⣿⣧⠀⠀⠀⠀⠀⠀⠀⠀⠀⠀⠀⠀⠀⠀⠀⠀⠀⠀⠀</a:t>
            </a:r>
            <a:br/>
            <a:r>
              <a:t>⣿⣿⣿⡄⠀⠀⠀⠀⠀⣿⣿⣿⣿⣿⣿⠁⠀⠀⠀⣿⣿⣿⣿⣿⣿⠇⠀⠀⠈⠻⣿⣿⣦⣀⠀⠀⠀⠀⠀⠀⠀⠀⠀⠀⠀⠀⠀⣼⣿⣿⣿⣿⣿⣿⣿⣿⣿⣿⣿⣿⣿⣿⣿⣿⣿⣿⣿⣿⣿⣿⣿⣿⣧⠀⠀⠀⠀⠀⠀⠀⠀⠀⠀⠀⠀⠀⠀⢀⣠⣴⡆</a:t>
            </a:r>
            <a:br/>
            <a:r>
              <a:t>⣿⣿⣿⣷⠀⠀⠀⠀⠀⢻⣿⣿⣿⣿⡇⠀⠀⠀⠀⢹⣿⣿⣿⣿⡿⠀⠀⠀⠀⢀⣿⣿⣿⣿⣿⣶⣦⣤⣄⣀⣀⣀⣠⣤⣤⣀⣸⣿⣿⣿⣿⣿⣿⣿⣿⣿⣿⣿⣿⣿⣿⣿⣿⣿⣿⣿⣿⣿⣿⣿⣿⣿⣿⣷⣶⣶⣶⣾⣿⣿⣿⣿⣿⣿⣿⣿⠿⠿⠿⢛⡇</a:t>
            </a:r>
            <a:br/>
            <a:r>
              <a:t>⣿⣿⣿⡏⠀⠀⠀⠀⠀⠸⣿⣿⣿⡿⠀⠀⠀⠀⠀⠸⣿⣿⣿⣿⠃⠀⠀⠀⢠⣿⣿⣿⣿⡀⠀⠉⠉⠙⠻⣿⣿⢿⣿⣿⣿⡿⠿⢿⣿⣿⣿⣿⣿⣿⣿⣿⣿⣿⣿⣿⣿⣿⣿⣿⣿⣿⣿⣿⣿⣿⣿⣿⣿⣿⠉⠉⠉⠉⠉⠉⠉⣩⣿⣿⣅⠀⠀⠀⢀⣾⡇</a:t>
            </a:r>
            <a:br/>
            <a:r>
              <a:t>⣿⣿⡿⠀⠀⠀⠀⠀⠀⠀⣿⣿⣿⠃⠀⠀⠀⠀⠀⠀⣿⣿⣿⡏⠀⠀⠀⢠⣿⣿⣿⣿⣿⣧⠀⠀⠀⢀⣶⣿⣿⣦⠀⠀⠀⠀⢠⣾⣿⣿⣿⣿⣿⣿⣿⣿⣿⣿⣿⣿⣿⣿⣿⣿⣿⣿⣿⣿⣿⣿⣿⣿⣿⣿⣷⡀⠀⠀⠀⠀⣰⣿⣿⣿⣿⡆⠀⠀⢸⣿⡇</a:t>
            </a:r>
            <a:br/>
            <a:r>
              <a:t>⣿⣿⠃⠀⠀⠀⠀⠀⠀⠀⢹⣿⡏⠀⠀⠀⠀⠀⠀⠀⢸⣿⣿⠀⠀⠀⠀⠘⣿⣿⣿⣿⣿⡟⠀⠀⠀⣾⣿⣿⣿⣿⣇⠀⠀⠀⠀⣸⣿⣿⣿⣿⣿⣿⣿⣿⣿⣿⣿⣿⣿⣿⣿⣿⣿⣿⣿⣿⣿⣿⣿⣿⣿⣿⣿⣧⠀⠀⠀⠀⣿⣿⣿⣿⣿⣿⠄⠀⠈⣿⡇</a:t>
            </a:r>
            <a:br/>
            <a:r>
              <a:t>⣿⡏⠀⠀⠀⠀⠀⠀⠀⠀⠘⣿⠀⠀⠀⠀⠀⠀⠀⠀⠘⣿⠇⠀⠀⠀⠀⠀⢿⣿⣿⣿⣿⠁⠀⠀⠘⣿⣿⣿⣿⣿⡟⠀⠀⠀⠀⢻⣿⣿⣿⣿⣿⣿⣿⣿⣿⣿⣿⣿⣿⣿⣿⣿⣿⣿⣿⣿⣿⣿⣿⣿⣿⣿⣿⡏⠀⠀⠀⠀⢿⣿⣿⣿⣿⡿⠀⠀⠀⢻⡇</a:t>
            </a:r>
            <a:br/>
            <a:r>
              <a:t>⣿⠀⠀⠀⠀⠀⠀⠀⠀⠀⠀⠁⠀⠀⠀⠀⠀⠀⠀⠀⠀⠟⠀⠀⠀⠀⠀⠀⢸⣿⣿⣿⡏⠀⠀⠀⠀⣿⣿⣿⣿⣿⠃⠀⠀⠀⠀⣾⣿⣿⣿⣿⣿⣿⣿⣿⣿⣿⣿⣿⣿⣿⣿⣿⣿⣿⣿⣿⣿⣿⣿⣿⣿⣿⣿⠁⠀⠀⠀⠀⢸⣿⣿⣿⣿⠃⠀⠀⠀⠸⡇</a:t>
            </a:r>
            <a:br/>
            <a:r>
              <a:t>⠇⠀⠀⠀⠀⠀⠀⠀⠀⠀⠀⠀⠀⠀⠀⠀⠀⠀⠀⠀⠀⠀⠀⠀⠀⠀⠀⠀⠈⣿⣿⡿⠀⠀⠀⠀⠀⢸⣿⣿⣿⡏⠀⠀⠀⠀⠀⣿⣿⣿⣿⣿⣿⣿⣿⣿⣿⣿⣿⣿⣿⣿⣿⣿⣿⣿⣿⣿⣿⣿⣿⣿⣿⣿⡏⠀⠀⠀⠀⠀⠀⣿⣿⣿⡟⠀⠀⠀⠀⠀⠇</a:t>
            </a:r>
            <a:br/>
            <a:r>
              <a:t>⠀⠀⠀⠀⠀⠀⠀⠀⠀⠀⠀⠀⠀⠀⠀⠀⠀⠀⠀⠀⠀⠀⠀⠀⠀⠀⠀⠀⠀⢻⣿⠇⠀⠀⠀⠀⠀⠈⣿⣿⣿⠀⠀⠀⠀⠀⢠⣿⣿⣿⣿⣿⣿⣿⣿⣿⣿⣿⣿⣿⣿⣿⣿⣿⣿⣿⣿⣿⣿⣿⣿⣿⣿⣿⠀⠀⠀⠀⠀⠀⠀⢸⣿⣿⠁⠀⠀⠀⠀⠀⠀</a:t>
            </a:r>
            <a:br/>
            <a:r>
              <a:t>⠀⠀⠀⠀⠀⠀⠀⠀⠀⠀⠀⠀⠀⠀⠀⠀⠀⠀⠀⠀⠀⠀⠀⠀⠀⠀⠀⠀⠀⢸⡟⠀⠀⠀⠀⠀⠀⠀⢿⣿⠇⠀⠀⠀⠀⠀⢸⣿⣿⣿⣿⣿⣿⣿⣿⣿⣿⣿⣿⣿⣿⣿⣿⣿⣿⣿⣿⣿⣿⣿⣿⣿⣿⠇⠀⠀⠀⠀⠀⠀⠀⠈⣿⡏⠀⠀⠀⠀⠀⠀⠀</a:t>
            </a:r>
            <a:br/>
            <a:r>
              <a:t>⠀⠀⠀⠀⠀⠀⠀⠀⠀⠀⠀⠀⠀⠀⠀⠀⠀⠀⠀⠀⠀⠀⠀⠀⠀⠀⠀⠀⠀⠀⠁⠀⠀⠀⠀⠀⠀⠀⢸⡟⠀⠀⠀⠀⠀⠀⣿⣿⣿⣿⣿⣿⣿⣿⣿⣿⣿⣿⣿⣿⣿⣿⣿⣿⣿⣿⣿⣿⣿⣿⣿⣿⣿⡄⠀⠀⠀⠀⠀⠀⠀⠀⠻⠁⠀⠀⠀⠀⠀⠀⠀</a:t>
            </a:r>
            <a:br/>
            <a:r>
              <a:t>⠀⠀⠀⠀⠀⠀⠀⠀⠀⠀⠀⠀⠀⠀⠀⠀⠀⠀⠀⠀⠀⠀⠀⠀⠀⠀⠀⠀⠀⠀⠀⠀⠀⠀⠀⠀⠀⠀⠀⠁⠀⠀⠀⠀⠀⢸⣿⣿⣿⣿⡿⣿⣿⣿⣿⣿⣿⣿⣿⣿⣿⣿⣿⣿⣿⣿⣿⣿⣿⣿⣿⣿⣿⡇⠀⠀⠀⠀⠀⠀⠀⠀⠀⠀⠀⠀⠀⠀⠀⠀⠀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⠀⠀⠀⠀⠀⠀⠀⠀⠀⠀⠀⠀⠀⠀⠀⠀⠀⠀⠀⠀⠀⠀⠀⠀⠀⠀⠀⠀⠀⠀⠀⠀⠀⠀⠀⠀⠀⠀⠀⠀⠀⠀⠀⠀⠀⠀⠀⠀⠀⠀⠀⠀⣀⣀⣀⣀⣀⣀⣀⠀⠀⠀⠀⠀⠀⠀⠀⠀⠀⠀⠀⠀⠀⠀⠀⠀⠀⠀⠀⠀⠀⠀⠀⠀⠀⠀⠀⠀⠀⠀⠀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⠀⠀⠀⠀⠀⠀⠀⠀⠀⠀⠀⠀⠀⠀⠀⠀⠀⠀⠀⠀⠀⠀⠀⠀⠀⠀⠀⠀⠀⠀⠀⠀⠀⠀⠀⠀⠀⠀⠀⠀⠀⠀⢀⣠⣤⣤⣄⠀⣠⣴⣶⣿⣿⣿⣿⣿⣿⣿⣿⣿⣿⣷⣶⣤⣄⠀⠀⠀⠀⠀⠀⠀⠀⠀⠀⠀⠀⠀⠀⠀⠀⠀⠀⠀⠀⠀⠀⠀⠀⠀⠀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⠀⠀⠀⠀⠀⠀⠀⠀⠀⠀⠀⠀⠀⠀⠀⠀⠀⠀⠀⠀⠀⠀⠀⠀⠀⠀⠀⠀⠀⠀⠀⠀⠀⠀⠀⠀⠀⠀⠀⢀⣴⣾⣿⣿⣿⣿⣿⣿⣿⣿⣿⣿⣿⣿⣿⣿⣿⣿⣿⣿⣿⣿⣿⣿⣿⣿⣄⠀⠀⠀⠀⠀⠀⠀⠀⠀⠀⠀⠀⠀⠀⠀⠀⠀⠀⠀⠀⠀⠀⠀⠀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⠀⠀⠀⠀⠀⠀⠀⠀⠀⠀⠀⠀⠀⠀⠀⠀⠀⠀⠀⠀⠀⠀⠀⠀⠀⠀⠀⠀⠀⠀⠀⠀⠀⠀⠀⠀⠀⠙⠿⣿⣿⣿⣿⣿⣿⣿⣿⣿⣿⣿⣿⣿⣿⣿⣿⣿⣿⣿⣿⣿⣿⣿⣿⣿⣿⣿⣿⣧⡀⠀⠀⠀⠀⠀⠀⠀⠀⠀⠀⠀⠀⠀⠀⠀⠀⠀⠀⠀⠀⠀⠀</a:t>
            </a:r>
            <a:br/>
            <a:r>
              <a:t>⠀⠀⠀⠀⠀⠀⠀⠀⠀⠀⠀⠀⠀⠀⠀⠀⠀⠀⠀⠀⠀⠀⠀⠀⠀⠀⠀⠀⠀⠀⠀⠀⠀⠀⠀⠀⠀⠀⠀⠀⠈⠙⢻⣿⣿⣿⣿⣿⣿⣿⣿⣿⣿⣿⣿⣿⣿⣿⣿⣿⣿⣿⣿⣿⣿⣿⣿⣿⣿⣦⣤⣀⡀⠀⠀⠀⠀⠀⠀⠀⠀⠀⠀⠀⠀⠀⠀⠀⠀⠀⠀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⠀⠀⠀⠀⠀⠀⠀⠀⠀⠀⠀⠀⠀⠀⠀⠀⠀⠀⠀⠀⠀⠀⠀⠀⠀⠀⠀⠀⠀⠀⠀⠀⠀⠀⠀⠀⠀⠀⠀⠀⠀⢀⣿⣿⣿⣿⣿⣿⣿⣿⣿⣿⣿⣿⣿⣿⣿⣿⣿⣿⣿⣿⣿⣿⣿⣿⣿⣿⣿⣿⣿⣿⠏⠀⠀⠀⠀⠀⠀⠀⠀⠀⠀⠀⠀⠀⠀⠀⠀⠀⠀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⠀⠀⠀⠀⠀⠀⠀⠀⠀⠀⠀⠀⠀⠀⠀⠀⠀⠀⠀⠀⠀⠀⠀⠀⠀⠀⠀⠀⠀⠀⠀⠀⠀⠀⠀⠀⠀⠀⠀⠀⣠⣾⣿⣿⣿⣿⣿⣿⣿⣿⣿⣿⣿⣿⣿⣿⣿⣿⣿⣿⣿⣿⣿⣿⣿⣿⣿⣿⣿⡟⠈⠁⠀⠀⠀⠀⠀⠀⠀⠀⠀⠀⠀⠀⠀⠀⠀⠀⠀⠀⠀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⠀⠀⠀⠀⠀⠀⠀⠀⠀⠀⠀⠀⠀⠀⠀⠀⠀⠀⠀⠀⠀⠀⠀⠀⠀⠀⠀⠀⠀⠀⠀⠀⠀⠀⠀⠀⠀⣠⣶⣿⣿⣿⣿⣿⣿⣿⣿⣿⣿⣿⣿⣿⣿⣿⣿⣿⣿⣿⣿⣿⣿⣿⣿⣿⣿⣿⣿⣯⠉⠁⠀⠀⠀⠀⠀⠀⠀⠀⠀⠀⠀⠀⠀⠀⠀⠀⠀⠀⠀⠀⠀</a:t>
            </a:r>
            <a:br/>
            <a:r>
              <a:t>⠀⠀⠀⠀⠀⠀⠀⠀⠀⠀⠀⠀⠀⠀⠀⠀⠀⠀⠀⠀⠀⠀⠀⠀⠀⠀⠀⠀⠀⠀⠀⠀⠀⠀⠀⢠⣾⡿⠿⢿⣿⣿⣿⣿⣿⣿⣿⣿⣿⣿⣿⣿⣿⣿⣿⣿⣿⣿⣿⣿⣿⣿⣿⣿⣿⣿⣿⣿⡄⠀⠀⠀⠀⠀⠀⠀⠀⠀⠀⠀⠀⠀⠀⠀⠀⠀⠀⠀⠀⠀⠀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⠀⠀⠀⠀⠀⠀⠀⠀⠀⠀⠀⠀⠀⠀⠀⠀⠀⣀⡀⠀⠀⠀⠀⠀⠀⠀⠀⠀⠀⠀⠀⠀⠀⠀⠀⠀⠀⠀⠀⣼⣿⣿⣿⣿⣿⣿⣿⣿⣿⣿⣿⣿⣿⣿⣿⣿⣿⣿⣿⣿⣿⣿⣿⣿⣿⣿⡿⡇⠂⠀⠀⠀⠀⠀⠀⠀⠀⠀⠀⠀⠀⠀⠀⠀⠀⠀⠀⠀⠀⠀⠀</a:t>
            </a:r>
            <a:br/>
            <a:r>
              <a:t>⠀⠀⠀⠀⠀⠀⠀⠀⠀⠀⠀⠀⠀⣀⣤⣶⣿⣿⣿⣶⣄⠀⠀⠀⠀⠀⠀⠀⠀⠀⠀⠀⠀⠀⠀⠀⠀⠀⠀⣿⣿⣿⣿⣿⣿⣏⠛⠋⠙⢻⢿⣿⣿⣿⣿⣿⣿⣿⣿⣿⣿⣿⣟⠙⠹⠏⠀⠀⠀⠀⠀⠀⠀⠀⠀⠀⠀⠀⠀⠀⠀⠀⠀⠀⠀⠀⠀⠀⠀⠀⠀</a:t>
            </a:r>
            <a:br/>
            <a:r>
              <a:t>⠀⠀⠀⠀⠀⠀⠀⠀⠀⣀⣤⣶⣾⣿⣿⠿⠛⠉⠻⣿⣿⣷⣄⡀⠀⠀⠀⠀⠀⠀⠀⠀⠀⠀⠀⠀⠀⠀⠀⣿⣿⣿⣿⣿⡿⡿⠀⠀⠀⠊⢰⡟⡟⠻⢿⣿⣿⣿⣿⣿⣿⣿⣿⣤⠀⠀⠀⠀⠀⠀⠀⠀⠀⠀⠀⠀⠀⠀⠀⠀⠀⠀⠀⠀⠀⠀⠀⠀⠀⠀⠀</a:t>
            </a:r>
            <a:br/>
            <a:r>
              <a:t>⠀⠀⠀⣀⣠⣤⣶⣾⣿⣿⣿⣿⣿⣯⡁⠀⠀⠀⠀⠈⠻⣿⣿⣿⣦⡀⠀⠀⠀⠀⠀⠀⠀⠀⠀⠀⠀⠀⠀⢻⣿⣿⣿⣿⣷⠁⠀⠀⠀⠀⠈⠀⠃⠀⠀⣈⣹⣿⣿⣿⣿⣿⣿⣷⣄⡀⠀⠀⠀⠀⠀⠀⠀⠀⠀⠀⠀⠀⠀⠀⠀⠀⠀⠀⠀⠀⠀⠀⠀⠀⠀</a:t>
            </a:r>
            <a:br/>
            <a:r>
              <a:t>⣶⣿⣿⣿⣿⣿⣿⡿⠿⠛⢉⣼⣿⣿⣄⠀⠀⠀⠀⠀⠀⠈⣿⣿⣿⣿⣷⣄⠀⠀⠀⠀⠀⠀⠀⠀⠀⠀⠀⠈⠟⣿⣿⢻⠟⠀⠀⠀⠀⠀⠀⣠⣴⣶⣿⣿⣿⣿⣿⣿⣿⣿⣿⣿⣿⣿⣿⣶⣤⡀⠀⠀⠀⠀⠀⠀⠀⠀⠀⠀⠀⠀⠀⠀⠀⠀⠀⠀⠀⠀⠀</a:t>
            </a:r>
            <a:br/>
            <a:r>
              <a:t>⣿⣿⣿⠛⠋⠉⠀⠀⠀⢀⣾⣿⣿⣿⣿⡆⠀⠀⠀⠀⢠⣾⣿⣿⣷⠙⠻⣿⣷⣄⠀⠀⠀⠀⠀⠀⠀⠀⠀⠀⠀⠸⠻⠈⠀⠀⠀⠀⠀⣠⣾⣿⣿⣿⣿⣿⣿⣿⣿⣿⣿⣿⣿⣿⣿⣿⣿⣿⣿⣿⣧⠀⠀⠀⠀⠀⠀⠀⠀⠀⠀⠀⠀⠀⠀⠀⠀⠀⠀⠀⠀</a:t>
            </a:r>
            <a:br/>
            <a:r>
              <a:t>⣿⣿⣷⡄⠀⠀⠀⠀⠀⢾⣿⣿⣿⣿⣿⣿⠀⠀⠀⢠⣿⣿⣿⣿⣿⣇⠀⠈⠻⣿⣷⣄⠀⠀⠀⠀⠀⠀⠀⠀⠀⠀⠀⠀⠀⠀⠀⠀⣰⣿⣿⣿⣿⣿⣿⣿⣿⣿⣿⣿⣿⣿⣿⣿⣿⣿⣿⣿⣿⣿⣿⣧⠀⠀⠀⠀⠀⠀⠀⠀⠀⠀⠀⠀⠀⠀⠀⠀⠀⠀⠀</a:t>
            </a:r>
            <a:br/>
            <a:r>
              <a:t>⣿⣿⣿⣿⡀⠀⠀⠀⠀⢸⣿⣿⣿⣿⣿⠇⠀⠀⠀⢸⣿⣿⣿⣿⣿⡿⠀⠀⠀⠘⢿⣿⣷⣄⡀⠀⠀⠀⠀⠀⠀⠀⠀⠀⠀⠀⠀⣼⣿⣿⣿⣿⣿⣿⣿⣿⣿⣿⣿⣿⣿⣿⣿⣿⣿⣿⣿⣿⣿⣿⣿⣿⣇⠀⠀⠀⠀⠀⠀⣀⣀⡀⠀⠀⠀⠀⣀⣀⣤⣶⡇</a:t>
            </a:r>
            <a:br/>
            <a:r>
              <a:t>⣿⣿⣿⣿⡇⠀⠀⠀⠀⠘⣿⣿⣿⣿⡟⠀⠀⠀⠀⠘⣿⣿⣿⣿⣿⠁⠀⠀⠀⠀⣸⣿⣿⣿⣿⣷⣶⣤⣤⣄⣀⣀⣠⣤⣤⣄⣰⣿⣿⣿⣿⣿⣿⣿⣿⣿⣿⣿⣿⣿⣿⣿⣿⣿⣿⣿⣿⣿⣿⣿⣿⣿⣿⣷⣶⣶⣿⣿⣿⣿⣿⣿⣿⣿⡿⠿⠿⠛⠛⢻⡇</a:t>
            </a:r>
            <a:br/>
            <a:r>
              <a:t>⣿⣿⣿⡿⠀⠀⠀⠀⠀⠀⣿⣿⣿⣿⠁⠀⠀⠀⠀⠀⣿⣿⣿⣿⠇⠀⠀⠀⢀⣾⣿⣿⣿⣇⠀⠀⠉⠉⠛⢿⣿⡿⣿⣿⣿⠿⠿⢿⣿⣿⣿⣿⣿⣿⣿⣿⣿⣿⣿⣿⣿⣿⣿⣿⣿⣿⣿⣿⣿⣿⣿⣿⣿⣿⡏⠉⠉⠉⠉⠉⠉⣩⣿⣿⣥⠀⠀⠀⢀⣾⡇</a:t>
            </a:r>
            <a:br/>
            <a:r>
              <a:t>⣿⣿⣿⠃⠀⠀⠀⠀⠀⠀⢸⣿⣿⠇⠀⠀⠀⠀⠀⠀⢹⣿⣿⡿⠀⠀⠀⠀⣾⣿⣿⣿⣿⣿⡄⠀⠀⠀⣴⣿⣿⣷⡄⠀⠀⠀⢠⣾⣿⣿⣿⣿⣿⣿⣿⣿⣿⣿⣿⣿⣿⣿⣿⣿⣿⣿⣿⣿⣿⣿⣿⣿⣿⣿⣿⡄⠀⠀⠀⠀⣰⣿⣿⣿⣿⣇⠀⠀⢸⣿⡇</a:t>
            </a:r>
            <a:br/>
            <a:r>
              <a:t>⣿⣿⡏⠀⠀⠀⠀⠀⠀⠀⠘⣿⡟⠀⠀⠀⠀⠀⠀⠀⠸⣿⣿⠃⠀⠀⠀⠀⢿⣿⣿⣿⣿⣿⠁⠀⠀⣸⣿⣿⣿⣿⣿⠀⠀⠀⠀⢰⣿⣿⣿⣿⣿⣿⣿⣿⣿⣿⣿⣿⣿⣿⣿⣿⣿⣿⣿⣿⣿⣿⣿⣿⣿⣿⣿⣷⠀⠀⠀⠀⣿⣿⣿⣿⣿⣿⠄⠀⠈⣿⡇</a:t>
            </a:r>
            <a:br/>
            <a:r>
              <a:t>⣿⡿⠀⠀⠀⠀⠀⠀⠀⠀⠀⣿⠁⠀⠀⠀⠀⠀⠀⠀⠀⣿⡏⠀⠀⠀⠀⠀⢸⣿⣿⣿⣿⠇⠀⠀⠀⣿⣿⣿⣿⣿⣿⠁⠀⠀⠀⢸⣿⣿⣿⣿⣿⣿⣿⣿⣿⣿⣿⣿⣿⣿⣿⣿⣿⣿⣿⣿⣿⣿⣿⣿⣿⣿⣿⡟⠀⠀⠀⠀⢻⣿⣿⣿⣿⡟⠀⠀⠀⢻⡇</a:t>
            </a:r>
            <a:br/>
            <a:r>
              <a:t>⣿⠃⠀⠀⠀⠀⠀⠀⠀⠀⠀⠀⠀⠀⠀⠀⠀⠀⠀⠀⠀⠙⠀⠀⠀⠀⠀⠀⠘⣿⣿⣿⡟⠀⠀⠀⠀⢸⣿⣿⣿⣿⠇⠀⠀⠀⠀⣿⣿⣿⣿⣿⣿⣿⣿⣿⣿⣿⣿⣿⣿⣿⣿⣿⣿⣿⣿⣿⣿⣿⣿⣿⣿⣿⣿⠁⠀⠀⠀⠀⠸⣿⣿⣿⣿⠁⠀⠀⠀⠸⡇</a:t>
            </a:r>
            <a:br/>
            <a:r>
              <a:t>⠏⠀⠀⠀⠀⠀⠀⠀⠀⠀⠀⠀⠀⠀⠀⠀⠀⠀⠀⠀⠀⠀⠀⠀⠀⠀⠀⠀⠀⣿⣿⣿⠁⠀⠀⠀⠀⠸⣿⣿⣿⡟⠀⠀⠀⠀⠀⣿⣿⣿⣿⣿⣿⣿⣿⣿⣿⣿⣿⣿⣿⣿⣿⣿⣿⣿⣿⣿⣿⣿⣿⣿⣿⣿⡇⠀⠀⠀⠀⠀⠀⣿⣿⣿⡏⠀⠀⠀⠀⠀⠇</a:t>
            </a:r>
            <a:br/>
            <a:r>
              <a:t>⠀⠀⠀⠀⠀⠀⠀⠀⠀⠀⠀⠀⠀⠀⠀⠀⠀⠀⠀⠀⠀⠀⠀⠀⠀⠀⠀⠀⠀⢸⣿⠇⠀⠀⠀⠀⠀⠀⣿⣿⣿⠁⠀⠀⠀⠀⢠⣿⣿⣿⣿⣿⣿⣿⣿⣿⣿⣿⣿⣿⣿⣿⣿⣿⣿⣿⣿⣿⣿⣿⣿⣿⣿⡿⠀⠀⠀⠀⠀⠀⠀⢸⣿⣿⠀⠀⠀⠀⠀⠀⠀</a:t>
            </a:r>
            <a:br/>
            <a:r>
              <a:t>⠀⠀⠀⠀⠀⠀⠀⠀⠀⠀⠀⠀⠀⠀⠀⠀⠀⠀⠀⠀⠀⠀⠀⠀⠀⠀⠀⠀⠀⠘⡟⠀⠀⠀⠀⠀⠀⠀⢹⣿⡇⠀⠀⠀⠀⠀⢸⣿⣿⣿⣿⣿⣿⣿⣿⣿⣿⣿⣿⣿⣿⣿⣿⣿⣿⣿⣿⣿⣿⣿⣿⣿⣿⠃⠀⠀⠀⠀⠀⠀⠀⠘⣿⠇⠀⠀⠀⠀⠀⠀⠀</a:t>
            </a:r>
            <a:br/>
            <a:r>
              <a:t>⠀⠀⠀⠀⠀⠀⠀⠀⠀⠀⠀⠀⠀⠀⠀⠀⠀⠀⠀⠀⠀⠀⠀⠀⠀⠀⠀⠀⠀⠀⠀⠀⠀⠀⠀⠀⠀⠀⠸⡿⠀⠀⠀⠀⠀⠀⣿⣿⣿⣿⣿⣿⣿⣿⣿⣿⣿⣿⣿⣿⣿⣿⣿⣿⣿⣿⣿⣿⣿⣿⣿⣿⣿⡀⠀⠀⠀⠀⠀⠀⠀⠀⠛⠀⠀⠀⠀⠀⠀⠀⠀</a:t>
            </a:r>
            <a:br/>
            <a:r>
              <a:t>⠀⠀⠀⠀⠀⠀⠀⠀⠀⠀⠀⠀⠀⠀⠀⠀⠀⠀⠀⠀⠀⠀⠀⠀⠀⠀⠀⠀⠀⠀⠀⠀⠀⠀⠀⠀⠀⠀⠀⠁⠀⠀⠀⠀⠀⢸⣿⣿⣿⣿⡿⣿⣿⣿⣿⣿⣿⣿⣿⣿⣿⣿⣿⣿⣿⣿⣿⣿⣿⣿⣿⣿⣿⡇⠀⠀⠀⠀⠀⠀⠀⠀⠀⠀⠀⠀⠀⠀⠀⠀⠀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⠀⠀⠀⠀⠀⠀⠀⠀⠀⠀⠀⠀⠀⠀⠀⠀⠀⠀⠀⠀⠀⠀⠀⠀⠀⠀⠀⠀⠀⠀⠀⠀⠀⠀⠀⠀⠀⠀⠀⠀⠀⠀⠀⠀⠀⣸⣿⣿⣿⣿⣿⣿⣿⣿⣿⣿⣿⣿⣿⣿⣿⣿⣿⣿⣿⣿⣿⣿⣿⣿⣿⣿⣿⡇⠀⠀⠀⠀⠀⠀⠀⠀⠀⠀⠀⠀⠀⠀⠀⠀⠀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⠀⠀⠀⠀⠀⠀⠀⠀⠀⠀⠀⠀⠀⠀⠀⠀⠀⠀⠀⠀⠀⠀⠀⠀⠀⠀⠀⠀⠀⠀⠀⠀⠀⠀⠀⠀⠀⠀⠀⠀⠀⠀⠀⠀⠀⣿⣿⣿⣿⣿⣿⣿⣿⣿⣿⣿⣿⣿⣿⣿⣿⣿⣿⣿⣿⣿⣿⣿⣿⣿⣿⣿⣿⡅⠀⠀⠀⠀⠀⠀⠀⠀⠀⠀⠀⠀⠀⠀⠀⠀⠀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⠀⠀⠀⠀⠀⠀⠀⠀⠀⠀⠀⠀⠀⠀⠀⠀⠀⠀⠀⠀⠀⠀⠀⠀⠀⠀⠀⠀⠀⠀⠀⠀⠀⠀⠀⠀⠀⠀⠀⠀⠀⠀⠀⠀⠀⠀⢀⣀⣤⣤⣤⣠⣤⣴⣶⣶⣶⣶⣦⣤⣄⣀⠀⠀⠀⠀⠀⠀⠀⠀⠀⠀⠀⠀⠀⠀⠀⠀⠀⠀⠀⠀⠀⠀⠀⠀⠀⠀⠀⠀⠀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⠀⠀⠀⠀⠀⠀⠀⠀⠀⠀⠀⠀⠀⠀⠀⠀⠀⠀⠀⠀⠀⠀⠀⠀⠀⠀⠀⠀⠀⠀⠀⠀⠀⠀⠀⠀⠀⠀⠀⠀⠀⠀⠀⢀⣴⣾⣿⣿⣿⣿⣿⣿⣿⣿⣿⣿⣿⣿⣿⣿⣿⣿⣿⣶⣤⣀⠀⠀⠀⠀⠀⠀⠀⠀⠀⠀⠀⠀⠀⠀⠀⠀⠀⠀⠀⠀⠀⠀⠀⠀⠀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⠀⠀⠀⠀⠀⠀⠀⠀⠀⠀⠀⠀⠀⠀⠀⠀⠀⠀⠀⠀⠀⠀⠀⠀⠀⠀⠀⠀⠀⠀⠀⠀⠀⠀⠀⠀⠀⠀⠀⠀⠀⠀⣠⣿⣿⣿⣿⣿⣿⣿⣿⣿⣿⣿⣿⣿⣿⣿⣿⣿⣿⣿⣿⣿⣿⣿⣷⡄⠀⠀⠀⠀⠀⠀⠀⠀⠀⠀⠀⠀⠀⠀⠀⠀⠀⠀⠀⠀⠀⠀⠀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⠀⠀⠀⠀⠀⠀⠀⠀⠀⠀⠀⠀⠀⠀⠀⠀⠀⠀⠀⠀⠀⠀⠀⠀⠀⠀⠀⠀⠀⠀⠀⠀⠀⠀⠀⠀⠀⠀⠀⠀⠀⠻⢿⣿⣿⣿⣿⣿⣿⣿⣿⣿⣿⣿⣿⣿⣿⣿⣿⣿⣿⣿⣿⣿⣿⣿⣿⣿⡇⠀⠀⠀⠀⠀⠀⠀⠀⠀⠀⠀⠀⠀⠀⠀⠀⠀⠀⠀⠀⠀⠀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⠀⠀⠀⠀⠀⠀⠀⠀⠀⠀⠀⠀⠀⠀⠀⠀⠀⠀⠀⠀⠀⠀⠀⠀⠀⠀⠀⠀⠀⠀⠀⠀⠀⠀⠀⠀⠀⠀⠀⠀⠀⠀⠀⢘⣿⣿⣿⣿⣿⣿⣿⣿⣿⣿⣿⣿⣿⣿⣿⣿⣿⣿⣿⣿⣿⣿⣿⣿⡇⠀⠀⠀⠀⠀⠀⠀⠀⠀⠀⠀⠀⠀⠀⠀⠀⠀⠀⠀⠀⠀⠀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⠀⠀⠀⠀⠀⠀⠀⠀⠀⠀⠀⠀⠀⠀⠀⠀⠀⠀⠀⠀⠀⠀⠀⠀⠀⠀⠀⠀⠀⠀⠀⠀⠀⠀⠀⠀⠀⠀⠀⠀⠀⠀⣠⣾⣿⣿⣿⣿⣿⣿⣿⣿⣿⣿⣿⣿⣿⣿⣿⣿⣿⣿⣿⣿⣿⣿⣿⣿⣿⣷⣄⡀⠀⠀⠀⠀⠀⠀⠀⠀⠀⠀⠀⠀⠀⠀⠀⠀⠀⠀⠀</a:t>
            </a:r>
            <a:br/>
            <a:r>
              <a:t>⠀⠀⠀⠀⠀⠀⠀⠀⠀⠀⠀⠀⠀⠀⠀⠀⠀⠀⠀⠀⠀⠀⠀⠀⠀⠀⠀⠀⠀⠀⠀⠀⠀⠀⠀⠀⠀⠀⢀⣠⣴⣾⣿⣿⣿⣿⣿⣿⣿⣿⣿⣿⣿⣿⣿⣿⣿⣿⣿⣿⣿⣿⣿⣿⣿⣿⣿⣿⣿⣿⣿⣿⣿⡷⠂⠀⠀⠀⠀⠀⠀⠀⠀⠀⠀⠀⠀⠀⠀⠀⠀</a:t>
            </a:r>
            <a:br/>
            <a:r>
              <a:t>⠀⠀⠀⠀⠀⠀⠀⠀⠀⠀⠀⠀⠀⠀⠀⠀⠀⠀⠀⠀⠀⠀⠀⠀⠀⠀⠀⠀⠀⠀⠀⠀⠀⠀⠀⢀⣴⣾⣿⣿⣿⣿⣿⣿⣿⣿⣿⣿⣿⣿⣿⣿⣿⣿⣿⣿⣿⣿⣿⣿⣿⣿⣿⣿⣿⣿⣿⣿⣿⡿⠿⠿⠋⠀⠀⠀⠀⠀⠀⠀⠀⠀⠀⠀⠀⠀⠀⠀⠀⠀⠀</a:t>
            </a:r>
            <a:br/>
            <a:r>
              <a:t>⠀⠀⠀⠀⠀⠀⠀⠀⠀⠀⠀⠀⠀⠀⠀⠀⠀⠀⠀⠀⠀⠀⠀⠀⠀⠀⠀⠀⠀⠀⠀⠀⠀⠀⠀⠸⠿⠿⠿⠿⢿⣿⣿⣿⣿⣿⣿⣿⣿⣿⣿⣿⣿⣿⣿⣿⣿⣿⣿⣿⣿⣿⣿⣿⣿⣿⣿⣿⠿⠿⠶⠀⠀⠀⠀⠀⠀⠀⠀⠀⠀⠀⠀⠀⠀⠀⠀⠀⠀⠀⠀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⠀⠀⠀⠀⠀⠀⠀⠀⠀⠀⠀⠀⠀⠀⠀⠀⠀⠀⠀⠀⠀⠀⠀⠀⠀⠀⠀⠀⠀⠀⠀⠀⠀⠀⠀⠀⠀⠀⠀⠀⣿⣿⣿⣿⣿⣿⣿⣿⣿⣿⣿⣿⣿⣿⣿⣿⣿⣿⣿⣿⣿⣿⣿⣿⡿⣿⣿⣿⠇⠀⠀⠀⠀⠀⠀⠀⠀⠀⠀⠀⠀⠀⠀⠀⠀⠀⠀⠀⠀⠀⠀</a:t>
            </a:r>
            <a:br/>
            <a:r>
              <a:t>⠀⠀⠀⠀⠀⠀⠀⠀⠀⠀⠀⠀⠀⠀⠀⠀⠀⢀⣠⣤⣄⠀⠀⠀⠀⠀⠀⠀⠀⠀⠀⠀⠀⠀⠀⠀⠀⠀⠀⢸⣿⣿⣿⣿⣿⣿⡿⡽⢿⢿⣿⣿⣿⣿⣿⣿⣿⣿⣿⣿⣿⣿⣿⣿⣷⠈⠻⡟⠆⠀⠀⠀⠀⠀⠀⠀⠀⠀⠀⠀⠀⠀⠀⠀⠀⠀⠀⠀⠀⠀⠀</a:t>
            </a:r>
            <a:br/>
            <a:r>
              <a:t>⠀⠀⠀⠀⠀⠀⠀⠀⠀⠀⠀⠀⠀⢀⣠⣴⣾⣿⣿⣿⣿⣷⣄⠀⠀⠀⠀⠀⠀⠀⠀⠀⠀⠀⠀⠀⠀⠀⠀⢹⣿⣿⣿⣿⣿⡟⠀⠀⢀⠜⢹⣿⣿⣿⣿⣿⣿⣿⣿⣿⣿⣿⣿⡿⠿⠀⠀⠀⠀⠀⠀⠀⠀⠀⠀⠀⠀⠀⠀⠀⠀⠀⠀⠀⠀⠀⠀⠀⠀⠀⠀</a:t>
            </a:r>
            <a:br/>
            <a:r>
              <a:t>⠀⠀⠀⠀⠀⠀⠀⠀⢀⣠⣤⣶⣿⣿⣿⡿⠟⠉⠀⠈⠻⣿⣿⣷⣤⡀⠀⠀⠀⠀⠀⠀⠀⠀⠀⠀⠀⠀⠀⢻⣿⣿⣿⣿⡿⠀⠀⠀⠀⠠⠋⠏⠙⠻⢿⣿⣿⣿⣿⣿⣿⣿⣿⣦⠀⠀⠀⠀⠀⠀⠀⠀⠀⠀⠀⠀⠀⠀⠀⠀⠀⠀⠀⠀⠀⠀⠀⠀⠀⠀⠀</a:t>
            </a:r>
            <a:br/>
            <a:r>
              <a:t>⠀⣀⣀⣤⣤⣶⣶⣿⣿⣿⣿⣿⠿⢿⣿⡷⠀⠀⠀⠀⠀⠈⠻⣿⣿⣿⣦⡀⠀⠀⠀⠀⠀⠀⠀⠀⠀⠀⠀⠈⠏⣿⣿⠏⠃⠀⠀⠀⠀⠀⠀⠀⠀⠀⠀⣉⣥⣿⣿⣿⣿⣿⣿⣷⣄⣀⠀⠀⠀⠀⠀⠀⠀⠀⠀⠀⠀⠀⠀⠀⠀⠀⠀⠀⠀⠀⠀⠀⠀⠀⠀</a:t>
            </a:r>
            <a:br/>
            <a:r>
              <a:t>⣿⣿⣿⣿⣿⣿⡿⠿⠛⠋⠉⢀⣴⣿⣿⣿⡆⠀⠀⠀⠀⠀⢀⣾⣿⡿⣿⣿⣦⡀⠀⠀⠀⠀⠀⠀⠀⠀⠀⠀⠀⠘⠃⠀⠀⠀⠀⠀⠀⠀⠀⣠⣴⣾⣿⣿⣿⣿⣿⣿⣿⣿⣿⣿⣿⣿⣿⣶⣤⡀⠀⠀⠀⠀⠀⠀⠀⠀⠀⠀⠀⠀⠀⠀⠀⠀⠀⠀⠀⠀⠀</a:t>
            </a:r>
            <a:br/>
            <a:r>
              <a:t>⠉⢉⣿⣿⣟⠀⠀⠀⠀⠀⢀⣾⣿⣿⣿⣿⣿⠀⠀⠀⠀⣰⣿⣿⣿⣿⡆⠙⢿⣿⣦⡀⠀⠀⠀⠀⠀⠀⠀⠀⠀⠀⠀⠀⠀⠀⠀⠀⠀⣠⣾⣿⣿⣿⣿⣿⣿⣿⣿⣿⣿⣿⣿⣿⣿⣿⣿⣿⣿⣿⣆⠀⠀⠀⠀⠀⠀⠀⠀⠀⠀⠀⠀⠀⠀⠀⠀⠀⠀⠀⠀</a:t>
            </a:r>
            <a:br/>
            <a:r>
              <a:t>⣠⣿⣿⣿⣿⣇⠀⠀⠀⠀⢸⣿⣿⣿⣿⣿⣿⠁⠀⠀⢰⣿⣿⣿⣿⣿⣧⠀⠀⠙⢿⣿⣦⡀⠀⠀⠀⠀⠀⠀⠀⠀⠀⠀⠀⠀⠀⠀⣰⣿⣿⣿⣿⣿⣿⣿⣿⣿⣿⣿⣿⣿⣿⣿⣿⣿⣿⣿⣿⣿⣿⣆⠀⠀⠀⠀⠀⠀⠀⠀⠀⠀⠀⠀⠀⠀⠀⠀⠀⠀⡀</a:t>
            </a:r>
            <a:br/>
            <a:r>
              <a:t>⣿⣿⣿⣿⣿⣿⠀⠀⠀⠀⠈⣿⣿⣿⣿⣿⠇⠀⠀⠀⢸⣿⣿⣿⣿⣿⡏⠀⠀⠀⠈⢻⣿⣿⣦⣄⠀⠀⠀⠀⠀⠀⠀⠀⠀⠀⠀⣰⣿⣿⣿⣿⣿⣿⣿⣿⣿⣿⣿⣿⣿⣿⣿⣿⣿⣿⣿⣿⣿⣿⣿⣿⣆⠀⠀⠀⠀⣀⣀⣠⣤⣄⣀⣀⣀⣠⣤⣤⣶⣾⡇</a:t>
            </a:r>
            <a:br/>
            <a:r>
              <a:t>⣿⣿⣿⣿⣿⡿⠀⠀⠀⠀⠀⣿⣿⣿⣿⡏⠀⠀⠀⠀⠈⣿⣿⣿⣿⡿⠀⠀⠀⠀⢀⣼⣿⣿⠿⠿⣿⣷⣶⣤⣤⣤⣤⣤⣤⣤⣴⣿⣿⣿⣿⣿⣿⣿⣿⣿⣿⣿⣿⣿⣿⣿⣿⣿⣿⣿⣿⣿⣿⣿⣿⣿⣿⣿⣿⣿⣿⣿⣿⣿⣿⣿⣿⣿⡟⠛⠋⠉⠉⢩⡇</a:t>
            </a:r>
            <a:br/>
            <a:r>
              <a:t>⣿⣿⣿⣿⡿⠁⠀⠀⠀⠀⠀⢻⣿⣿⡟⠀⠀⠀⠀⠀⠀⣿⣿⣿⣿⠁⠀⠀⠀⢠⣿⣿⣿⣿⣇⠀⠀⠀⠉⠉⣿⣿⡿⠿⠿⠿⠿⢿⣿⣿⣿⣿⣿⣿⣿⣿⣿⣿⣿⣿⣿⣿⣿⣿⣿⣿⣿⣿⣿⣿⣿⣿⣿⣿⣇⠀⠀⠀⠀⠀⠀⣴⣿⣿⣷⡀⠀⠀⢠⣿⡇</a:t>
            </a:r>
            <a:br/>
            <a:r>
              <a:t>⣿⣿⣿⣿⠃⠀⠀⠀⠀⠀⠀⢸⣿⡿⠁⠀⠀⠀⠀⠀⠀⢻⣿⣿⠇⠀⠀⠀⠀⣿⣿⣿⣿⣿⣿⠀⠀⠀⢀⣾⣿⣿⣷⡄⠀⠀⢠⣾⣿⣿⣿⣿⣿⣿⣿⣿⣿⣿⣿⣿⣿⣿⣿⣿⣿⣿⣿⣿⣿⣿⣿⣿⣿⣿⣿⣇⠀⠀⠀⠀⣼⣿⣿⣿⣿⣷⠀⠀⠸⣿⡇</a:t>
            </a:r>
            <a:br/>
            <a:r>
              <a:t>⣿⣿⣿⠃⠀⠀⠀⠀⠀⠀⠀⢸⣿⠃⠀⠀⠀⠀⠀⠀⠀⢸⣿⡏⠀⠀⠀⠀⠀⣿⣿⣿⣿⣿⡟⠀⠀⢀⣾⣿⣿⣿⣿⣧⠀⠀⠀⢠⣿⣿⣿⣿⣿⣿⣿⣿⣿⣿⣿⣿⣿⣿⣿⣿⣿⣿⣿⣿⣿⣿⣿⣿⣿⣿⣿⣿⠄⠀⠀⠀⣿⣿⣿⣿⣿⣿⠃⠀⠀⣿⡇</a:t>
            </a:r>
            <a:br/>
            <a:r>
              <a:t>⣿⣿⠏⠀⠀⠀⠀⠀⠀⠀⠀⠈⠃⠀⠀⠀⠀⠀⠀⠀⠀⢸⡿⠀⠀⠀⠀⠀⠀⢻⣿⣿⣿⡿⠁⠀⠀⠈⣿⣿⣿⣿⣿⡟⠀⠀⠀⢸⣿⣿⣿⣿⣿⣿⣿⣿⣿⣿⣿⣿⣿⣿⣿⣿⣿⣿⣿⣿⣿⣿⣿⣿⣿⣿⣿⡟⠀⠀⠀⠀⢸⣿⣿⣿⣿⡏⠀⠀⠀⢹⡇</a:t>
            </a:r>
            <a:br/>
            <a:r>
              <a:t>⣿⡟⠀⠀⠀⠀⠀⠀⠀⠀⠀⠀⠀⠀⠀⠀⠀⠀⠀⠀⠀⠀⠁⠀⠀⠀⠀⠀⠀⢸⣿⣿⣿⠃⠀⠀⠀⠀⣿⣿⣿⣿⣿⠁⠀⠀⠀⣿⣿⣿⣿⣿⣿⣿⣿⣿⣿⣿⣿⣿⣿⣿⣿⣿⣿⣿⣿⣿⣿⣿⣿⣿⣿⣿⣿⠁⠀⠀⠀⠀⠘⣿⣿⣿⡿⠀⠀⠀⠀⠘⡇</a:t>
            </a:r>
            <a:br/>
            <a:r>
              <a:t>⠈⠀⠀⠀⠀⠀⠀⠀⠀⠀⠀⠀⠀⠀⠀⠀⠀⠀⠀⠀⠀⠀⠀⠀⠀⠀⠀⠀⠀⠘⣿⣿⠏⠀⠀⠀⠀⠀⢸⣿⣿⣿⠃⠀⠀⠀⠀⣿⣿⣿⣿⣿⣿⣿⣿⣿⣿⣿⣿⣿⣿⣿⣿⣿⣿⣿⣿⣿⣿⣿⣿⣿⣿⣿⠇⠀⠀⠀⠀⠀⠀⢿⣿⣿⠇⠀⠀⠀⠀⠀⠇</a:t>
            </a:r>
            <a:br/>
            <a:r>
              <a:t>⠀⠀⠀⠀⠀⠀⠀⠀⠀⠀⠀⠀⠀⠀⠀⠀⠀⠀⠀⠀⠀⠀⠀⠀⠀⠀⠀⠀⠀⠀⣿⡟⠀⠀⠀⠀⠀⠀⢸⣿⣿⡏⠀⠀⠀⠀⢸⣿⣿⣿⣿⣿⣿⣿⣿⣿⣿⣿⣿⣿⣿⣿⣿⣿⣿⣿⣿⣿⣿⣿⣿⣿⣿⡟⠀⠀⠀⠀⠀⠀⠀⢸⣿⡟⠀⠀⠀⠀⠀⠀⠀</a:t>
            </a:r>
            <a:br/>
            <a:r>
              <a:t>⠀⠀⠀⠀⠀⠀⠀⠀⠀⠀⠀⠀⠀⠀⠀⠀⠀⠀⠀⠀⠀⠀⠀⠀⠀⠀⠀⠀⠀⠀⠻⠁⠀⠀⠀⠀⠀⠀⠈⣿⡟⠀⠀⠀⠀⠀⢸⣿⣿⣿⣿⣿⣿⣿⣿⣿⣿⣿⣿⣿⣿⣿⣿⣿⣿⣿⣿⣿⣿⣿⣿⣿⣿⠃⠀⠀⠀⠀⠀⠀⠀⠈⣿⠁⠀⠀⠀⠀⠀⠀⠀</a:t>
            </a:r>
            <a:br/>
            <a:r>
              <a:t>⠀⠀⠀⠀⠀⠀⠀⠀⠀⠀⠀⠀⠀⠀⠀⠀⠀⠀⠀⠀⠀⠀⠀⠀⠀⠀⠀⠀⠀⠀⠀⠀⠀⠀⠀⠀⠀⠀⠀⠿⠁⠀⠀⠀⠀⢀⣿⣿⣿⣿⣿⣿⣿⣿⣿⣿⣿⣿⣿⣿⣿⣿⣿⣿⣿⣿⣿⣿⣿⣿⣿⣿⣯⠀⠀⠀⠀⠀⠀⠀⠀⠀⠁⠀⠀⠀⠀⠀⠀⠀⠀</a:t>
            </a:r>
            <a:br/>
            <a:r>
              <a:t>⠀⠀⠀⠀⠀⠀⠀⠀⠀⠀⠀⠀⠀⠀⠀⠀⠀⠀⠀⠀⠀⠀⠀⠀⠀⠀⠀⠀⠀⠀⠀⠀⠀⠀⠀⠀⠀⠀⠀⠀⠀⠀⠀⠀⠀⣸⣿⣿⣿⣿⣟⣿⣿⣿⣿⣿⣿⣿⣿⣿⣿⣿⣿⣿⣿⣿⣿⣿⣿⣿⣿⣿⣿⠀⠀⠀⠀⠀⠀⠀⠀⠀⠀⠀⠀⠀⠀⠀⠀⠀⠀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⠀⠀⠀⠀⠀⠀⠀⠀⠀⠀⠀⠀⠀⠀⠀⠀⠀⠀⠀⠀⠀⠀⠀⠀⠀⠀⠀⠀⠀⠀⠀⠀⠀⠀⠀⠀⠀⠀⠀⠀⠀⠀⠀⠀⢰⣿⣿⣿⣿⣿⣿⣿⣿⣿⣿⣿⣿⣿⣿⣿⣿⣿⣿⣿⣿⣿⣿⣿⣿⣿⣿⣿⡟⠀⠀⠀⠀⠀⠀⠀⠀⠀⠀⠀⠀⠀⠀⠀⠀⠀⠀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⠀⠀⠀⠀⠀⠀⠀⠀⠀⠀⠀⠀⠀⠀⠀⠀⠀⠀⠀⠀⠀⠀⠀⠀⠀⠀⠀⠀⠀⠀⠀⠀⠀⠀⠀⠀⠀⠀⠀⠀⠀⠀⠀⠀⠀⠀⠀⠀⠀⣀⣤⣴⣶⣶⣾⣿⣿⣿⣷⣶⣦⣤⣀⡀⠀⠀⠀⠀⠀⠀⠀⠀⠀⠀⠀⠀⠀⠀⠀⠀⠀⠀⠀⠀⠀⠀⠀⠀⠀⠀⠀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⠀⠀⠀⠀⠀⠀⠀⠀⠀⠀⠀⠀⠀⠀⠀⠀⠀⠀⠀⠀⠀⠀⠀⠀⠀⠀⠀⠀⠀⠀⠀⠀⠀⠀⠀⠀⠀⠀⠀⠀⠀⠀⠀⠀⠀⠀⠀⣴⣾⣿⣿⣿⣿⣿⣿⣿⣿⣿⣿⣿⣿⣿⣿⣿⣶⣤⡀⠀⠀⠀⠀⠀⠀⠀⠀⠀⠀⠀⠀⠀⠀⠀⠀⠀⠀⠀⠀⠀⠀⠀⠀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⠀⠀⠀⠀⠀⠀⠀⠀⠀⠀⠀⠀⠀⠀⠀⠀⠀⠀⠀⠀⠀⠀⠀⠀⠀⠀⠀⠀⠀⠀⠀⠀⠀⠀⠀⠀⠀⠀⠀⠀⠀⠀⠀⠀⠀⢠⣾⣿⣿⣿⣿⣿⣿⣿⣿⣿⣿⣿⣿⣿⣿⣿⣿⣿⣿⣿⣿⣦⡀⠀⠀⠀⠀⠀⠀⠀⠀⠀⠀⠀⠀⠀⠀⠀⠀⠀⠀⠀⠀⠀⠀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⠀⠀⠀⠀⠀⠀⠀⠀⠀⠀⠀⠀⠀⠀⠀⠀⠀⠀⠀⠀⠀⠀⠀⠀⠀⠀⠀⠀⠀⠀⠀⠀⠀⠀⠀⠀⠀⠀⠀⠀⢀⣠⣶⣿⣿⣿⣿⣿⣿⣿⣿⣿⣿⣿⣿⣿⣿⣿⣿⣿⣿⣿⣿⣿⣿⣿⣿⣿⣿⣷⣄⠀⠀⠀⠀⠀⠀⠀⠀⠀⠀⠀⠀⠀⠀⠀⠀⠀⠀⠀⠀</a:t>
            </a:r>
            <a:br/>
            <a:r>
              <a:t>⠀⠀⠀⠀⠀⠀⠀⠀⠀⠀⠀⠀⠀⠀⠀⠀⠀⠀⠀⠀⠀⠀⠀⠀⠀⠀⠀⠀⠀⠀⠀⠀⠀⠀⠀⠀⠀⣠⣴⣾⣿⣿⣿⣿⣿⣿⣿⣿⣿⣿⣿⣿⣿⣿⣿⣿⣿⣿⣿⣿⣿⣿⣿⣿⣿⣿⣿⣿⣿⣿⣿⣿⣶⣶⡤⠀⠀⠀⠀⠀⠀⠀⠀⠀⠀⠀⠀⠀⠀⠀⠀</a:t>
            </a:r>
            <a:br/>
            <a:r>
              <a:t>⠀⠀⠀⠀⠀⠀⠀⠀⠀⠀⠀⠀⠀⠀⠀⠀⠀⠀⠀⠀⠀⠀⠀⠀⠀⠀⠀⠀⠀⠀⠀⠀⠀⠀⠀⠀⠘⢿⣿⣿⣿⣿⣿⣿⣿⣿⣿⣿⣿⣿⣿⣿⣿⣿⣿⣿⣿⣿⣿⣿⣿⣿⣿⣿⣿⣿⣿⣿⣿⣿⣿⡿⠋⠁⠀⠀⠀⠀⠀⠀⠀⠀⠀⠀⠀⠀⠀⠀⠀⠀⠀</a:t>
            </a:r>
            <a:br/>
            <a:r>
              <a:t>⠀⠀⠀⠀⠀⠀⠀⠀⠀⠀⠀⠀⠀⠀⠀⠀⠀⠀⠀⠀⠀⠀⠀⠀⠀⠀⠀⠀⠀⠀⠀⠀⠀⠀⠀⠀⠀⠀⠉⣽⣿⣿⣿⣿⣿⣿⣿⣿⣿⣿⣿⣿⣿⣿⣿⣿⣿⣿⣿⣿⣿⣿⣿⣿⣿⣿⣿⣿⣿⢿⣿⡄⠀⠀⠀⠀⠀⠀⠀⠀⠀⠀⠀⠀⠀⠀⠀⠀⠀⠀⠀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⠀⠀⠀⠀⠀⠀⠀⠀⠀⠀⠀⠀⠀⠀⠀⠀⠀⠀⠀⠀⠀⠀⠀⠀⠀⠀⠀⠀⠀⠀⠀⠀⠀⠀⠀⠀⠀⠀⠀⠹⣿⣿⣿⣿⣿⣿⣿⣿⣿⣿⣿⣿⣿⣿⣿⣿⣿⣿⣿⣿⣿⣿⣿⣿⣿⣿⣿⣿⢯⠂⠀⠀⠀⠀⠀⠀⠀⠀⠀⠀⠀⠀⠀⠀⠀⠀⠀⠀⠀⠀⠀</a:t>
            </a:r>
            <a:br/>
            <a:r>
              <a:t>⠀⠀⠀⠀⠀⠀⠀⠀⠀⠀⠀⠀⠀⠀⠀⠀⠀⢀⣠⣴⣶⣄⠀⠀⠀⠀⠀⠀⠀⠀⠀⠀⠀⠀⠀⠀⠀⠀⠀⠀⢾⣿⣿⣿⣿⣿⡿⠙⠫⠫⣿⣿⣿⣿⣿⣿⣿⣿⣿⣿⣿⣿⣿⣿⣿⡟⠿⣿⠄⠀⠀⠀⠀⠀⠀⠀⠀⠀⠀⠀⠀⠀⠀⠀⠀⠀⠀⠀⠀⠀⠀</a:t>
            </a:r>
            <a:br/>
            <a:r>
              <a:t>⠀⠀⠀⠀⠀⠀⠀⠀⠀⠀⠀⠀⠀⢀⣠⣴⣾⣿⣿⠿⣿⣿⣷⣄⠀⠀⠀⠀⠀⠀⠀⠀⠀⠀⠀⠀⠀⠀⠀⠀⣾⣿⣿⣿⣿⡟⠁⠀⢀⠔⣽⣿⣿⣿⣿⣿⣿⣿⣿⣿⣿⣿⡿⠙⢿⡄⠀⠀⠀⠀⠀⠀⠀⠀⠀⠀⠀⠀⠀⠀⠀⠀⠀⠀⠀⠀⠀⠀⠀⠀⠀</a:t>
            </a:r>
            <a:br/>
            <a:r>
              <a:t>⠀⠀⠀⠀⠀⠀⠀⠀⣀⣠⣤⣶⣿⣿⣿⣿⡟⠋⠀⠀⠈⠻⣿⣿⣷⣤⡀⠀⠀⠀⠀⠀⠀⠀⠀⠀⠀⠀⠀⠀⣿⣿⣿⣿⡿⠀⠀⠀⠀⠐⠁⠃⠉⠻⢿⣿⣿⣿⣿⣿⣿⣿⣷⡶⠀⠀⠀⠀⠀⠀⠀⠀⠀⠀⠀⠀⠀⠀⠀⠀⠀⠀⠀⠀⠀⠀⠀⠀⠀⠀⠀</a:t>
            </a:r>
            <a:br/>
            <a:r>
              <a:t>⣀⣤⣤⣤⣶⣶⣿⣿⣿⣿⣿⣿⠿⠛⣿⣿⡇⠀⠀⠀⠀⠀⠈⠻⣿⣿⣿⣦⡀⠀⠀⠀⠀⠀⠀⠀⠀⠀⠀⠀⠘⢹⣿⠃⠁⠀⠀⠀⠀⠀⠀⠀⠀⠀⠀⣀⣤⣿⣿⣿⣿⣿⣿⣷⣤⣀⠀⠀⠀⠀⠀⠀⠀⠀⠀⠀⠀⠀⠀⠀⠀⠀⠀⠀⠀⠀⠀⠀⠀⠀⠀</a:t>
            </a:r>
            <a:br/>
            <a:r>
              <a:t>⣿⣿⠿⣿⣿⣿⠿⠟⠛⠉⠁⠀⣠⣿⣿⣿⣿⡆⠀⠀⠀⠀⢀⣠⣿⣿⡿⢿⣿⣦⡀⠀⠀⠀⠀⠀⠀⠀⠀⠀⠀⠈⠀⠀⠀⠀⠀⠀⠀⠀⠀⣀⣴⣾⣿⣿⣿⣿⣿⣿⣿⣿⣿⣿⣿⣿⣿⣷⣤⡀⠀⠀⠀⠀⠀⠀⠀⠀⠀⠀⠀⠀⠀⠀⠀⠀⠀⠀⠀⠀⠀</a:t>
            </a:r>
            <a:br/>
            <a:r>
              <a:t>⠀⠀⣠⣾⣿⣯⡀⠀⠀⠀⠀⢰⣿⣿⣿⣿⣿⣷⠀⠀⠀⢀⣾⣿⣿⣿⣿⠀⠙⢿⣿⣦⠀⠀⠀⠀⠀⠀⠀⠀⠀⠀⠀⠀⠀⠀⠀⠀⠀⢠⣾⣿⣿⣿⣿⣿⣿⣿⣿⣿⣿⣿⣿⣿⣿⣿⣿⣿⣿⣿⣆⠀⠀⠀⠀⠀⠀⠀⠀⠀⠀⠀⠀⠀⠀⠀⠀⠀⠀⠀⠀</a:t>
            </a:r>
            <a:br/>
            <a:r>
              <a:t>⢀⣼⣿⣿⣿⣿⣧⠀⠀⠀⠀⢸⣿⣿⣿⣿⣿⡟⠀⠀⠀⣾⣿⣿⣿⣿⣿⡇⠀⠀⠹⣿⣷⣄⠀⠀⠀⠀⠀⠀⠀⠀⠀⠀⠀⠀⠀⠀⣰⣿⣿⣿⣿⣿⣿⣿⣿⣿⣿⣿⣿⣿⣿⣿⣿⣿⣿⣿⣿⣿⣿⣆⠀⠀⠀⠀⠀⠀⠀⠀⠀⠀⠀⠀⠀⠀⠀⠀⠀⢀⡀</a:t>
            </a:r>
            <a:br/>
            <a:r>
              <a:t>⢸⣿⣿⣿⣿⣿⣿⠀⠀⠀⠀⢸⣿⣿⣿⣿⡟⠀⠀⠀⠀⢿⣿⣿⣿⣿⣿⠁⠀⠀⠀⠈⣿⣿⣿⣦⣀⠀⠀⠀⠀⠀⠀⠀⠀⠀⠀⣰⣿⣿⣿⣿⣿⣿⣿⣿⣿⣿⣿⣿⣿⣿⣿⣿⣿⣿⣿⣿⣿⣿⣿⣿⣄⣀⣀⣀⣀⣀⣠⣤⣤⣤⣤⣤⣤⣤⣤⣴⣾⣿⡇</a:t>
            </a:r>
            <a:br/>
            <a:r>
              <a:t>⢸⣿⣿⣿⣿⣿⠏⠀⠀⠀⠀⠸⣿⣿⣿⡿⠁⠀⠀⠀⠀⢸⣿⣿⣿⣿⠃⠀⠀⠀⢀⣤⣿⣿⣿⠿⠿⢿⣶⣶⣦⣤⣤⣤⣤⣤⣴⣿⣿⣿⣿⣿⣿⣿⣿⣿⣿⣿⣿⣿⣿⣿⣿⣿⣿⣿⣿⣿⣿⣿⣿⣿⣿⣿⣿⣿⣿⣿⣿⣿⠿⠿⢿⣿⡟⠋⠉⠉⠀⣰⡇</a:t>
            </a:r>
            <a:br/>
            <a:r>
              <a:t>⢸⣿⣿⣿⣿⠏⠀⠀⠀⠀⠀⠀⣿⣿⣿⠃⠀⠀⠀⠀⠀⢸⣿⣿⣿⠏⠀⠀⠀⢀⣾⣿⣿⣿⣿⡄⠀⠀⠀⠉⢹⣿⡿⠿⠿⠿⠿⠿⣿⣿⣿⣿⣿⣿⣿⣿⣿⣿⣿⣿⣿⣿⣿⣿⣿⣿⣿⣿⣿⣿⣿⣯⣽⣿⣯⡀⠀⠀⠀⠀⠀⣴⣿⣿⣷⡄⠀⠀⢰⣿⡇</a:t>
            </a:r>
            <a:br/>
            <a:r>
              <a:t>⢸⣿⣿⣿⡟⠀⠀⠀⠀⠀⠀⠀⣿⣿⠇⠀⠀⠀⠀⠀⠀⠸⣿⣿⡟⠀⠀⠀⠀⢸⣿⣿⣿⣿⣿⡇⠀⠀⠀⣴⣿⣿⣿⣦⠀⠀⠠⢾⣿⣿⣿⣿⣿⣿⣿⣿⣿⣿⣿⣿⣿⣿⣿⣿⣿⣿⣿⣿⣿⣿⣿⣿⣿⣿⣿⣧⠀⠀⠀⠀⣼⣿⣿⣿⣿⣷⠀⠀⠘⣿⡇</a:t>
            </a:r>
            <a:br/>
            <a:r>
              <a:t>⢸⣿⣿⡟⠀⠀⠀⠀⠀⠀⠀⠀⣿⠏⠀⠀⠀⠀⠀⠀⠀⠀⣿⡿⠀⠀⠀⠀⠀⢸⣿⣿⣿⣿⣿⠁⠀⠀⣼⣿⣿⣿⣿⣿⡄⠀⠀⢠⣿⣿⣿⣿⣿⣿⣿⣿⣿⣿⣿⣿⣿⣿⣿⣿⣿⣿⣿⣿⣿⣿⣿⣿⣿⣿⣿⣿⠆⠀⠀⠀⢿⣿⣿⣿⣿⣿⠁⠀⠀⣿⡇</a:t>
            </a:r>
            <a:br/>
            <a:r>
              <a:t>⠸⣿⡿⠀⠀⠀⠀⠀⠀⠀⠀⠀⠈⠀⠀⠀⠀⠀⠀⠀⠀⠀⡿⠁⠀⠀⠀⠀⠀⠘⣿⣿⣿⣿⠃⠀⠀⠀⢻⣿⣿⣿⣿⣿⠃⠀⠀⢸⣿⣿⣿⣿⣿⣿⣿⣿⣿⣿⣿⣿⣿⣿⣿⣿⣿⣿⣿⣿⣿⣿⣿⣿⣿⣿⣿⡟⠀⠀⠀⠀⢸⣿⣿⣿⣿⡏⠀⠀⠀⢸⡇</a:t>
            </a:r>
            <a:br/>
            <a:r>
              <a:t>⠀⡿⠁⠀⠀⠀⠀⠀⠀⠀⠀⠀⠀⠀⠀⠀⠀⠀⠀⠀⠀⠀⠀⠀⠀⠀⠀⠀⠀⠀⣿⣿⣿⠏⠀⠀⠀⠀⢸⣿⣿⣿⣿⠇⠀⠀⠀⣿⣿⣿⣿⣿⣿⣿⣿⣿⣿⣿⣿⣿⣿⣿⣿⣿⣿⣿⣿⣿⣿⣿⣿⣿⣿⣿⣿⠁⠀⠀⠀⠀⠈⣿⣿⣿⡿⠀⠀⠀⠀⠘⡇</a:t>
            </a:r>
            <a:br/>
            <a:r>
              <a:t>⠀⠀⠀⠀⠀⠀⠀⠀⠀⠀⠀⠀⠀⠀⠀⠀⠀⠀⠀⠀⠀⠀⠀⠀⠀⠀⠀⠀⠀⠀⣿⣿⡟⠀⠀⠀⠀⠀⢸⣿⣿⣿⡏⠀⠀⠀⠀⣿⣿⣿⣿⣿⣿⣿⣿⣿⣿⣿⣿⣿⣿⣿⣿⣿⣿⣿⣿⣿⣿⣿⣿⣿⣿⣿⠇⠀⠀⠀⠀⠀⠀⢿⣿⣿⠃⠀⠀⠀⠀⠀⠇</a:t>
            </a:r>
            <a:br/>
            <a:r>
              <a:t>⠀⠀⠀⠀⠀⠀⠀⠀⠀⠀⠀⠀⠀⠀⠀⠀⠀⠀⠀⠀⠀⠀⠀⠀⠀⠀⠀⠀⠀⠀⢸⡿⠁⠀⠀⠀⠀⠀⠀⣿⣿⡟⠀⠀⠀⠀⢸⣿⣿⣿⣿⣿⣿⣿⣿⣿⣿⣿⣿⣿⣿⣿⣿⣿⣿⣿⣿⣿⣿⣿⣿⣿⣿⡟⠀⠀⠀⠀⠀⠀⠀⢸⣿⡏⠀⠀⠀⠀⠀⠀⠀</a:t>
            </a:r>
            <a:br/>
            <a:r>
              <a:t>⠀⠀⠀⠀⠀⠀⠀⠀⠀⠀⠀⠀⠀⠀⠀⠀⠀⠀⠀⠀⠀⠀⠀⠀⠀⠀⠀⠀⠀⠀⠸⠃⠀⠀⠀⠀⠀⠀⠀⣿⡿⠁⠀⠀⠀⠀⢸⣿⣿⣿⣿⣿⣿⣿⣿⣿⣿⣿⣿⣿⣿⣿⣿⣿⣿⣿⣿⣿⣿⣿⣿⣿⣿⠁⠀⠀⠀⠀⠀⠀⠀⠈⡿⠀⠀⠀⠀⠀⠀⠀⠀</a:t>
            </a:r>
            <a:br/>
            <a:r>
              <a:t>⠀⠀⠀⠀⠀⠀⠀⠀⠀⠀⠀⠀⠀⠀⠀⠀⠀⠀⠀⠀⠀⠀⠀⠀⠀⠀⠀⠀⠀⠀⠀⠀⠀⠀⠀⠀⠀⠀⠀⢹⠃⠀⠀⠀⠀⢀⣿⣿⣿⣿⣿⣿⣿⣿⣿⣿⣿⣿⣿⣿⣿⣿⣿⣿⣿⣿⣿⣿⣿⣿⣿⣿⡇⠀⠀⠀⠀⠀⠀⠀⠀⠀⠀⠀⠀⠀⠀⠀⠀⠀⠀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⠀⠀⠀⠀⠀⠀⠀⠀⠀⠀⠀⠀⠀⠀⠀⠀⠀⠀⠀⠀⠀⠀⠀⠀⠀⠀⠀⠀⠀⠀⠀⠀⠀⠀⠀⠀⠀⠀⠀⠀⠀⠀⠀⠀⠀⣼⣿⣿⣿⣿⣟⣿⣿⣿⣿⣿⣿⣿⣿⣿⣿⣿⣿⣿⣿⣿⣿⣿⣿⣿⣿⣿⡇⠀⠀⠀⠀⠀⠀⠀⠀⠀⠀⠀⠀⠀⠀⠀⠀⠀⠀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⠀⠀⠀⠀⠀⠀⠀⠀⠀⠀⠀⠀⠀⠀⠀⠀⠀⠀⠀⠀⠀⠀⠀⠀⠀⠀⠀⠀⠀⠀⠀⠀⠀⠀⠀⠀⠀⠀⠀⠀⠀⠀⠀⠀⢀⣿⣿⣿⣿⣿⣿⣿⣿⣿⣿⣿⣿⣿⣿⣿⣿⣿⣿⣿⣿⣿⣿⣿⣿⣿⣿⣿⡇⠀⠀⠀⠀⠀⠀⠀⠀⠀⠀⠀⠀⠀⠀⠀⠀⠀⠀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⠀⠀⠀⠀⠀⠀⠀⠀⠀⠀⠀⠀⠀⠀⠀⠀⠀⠀⠀⠀⠀⠀⠀⠀⠀⠀⠀⠀⠀⠀⠀⠀⠀⠀⠀⠀⠀⠀⠀⠀⠀⠀⠀⠀⠀⠀⠀⠀⠀⠀⠀⠀⠀⠀⠀⣀⣀⣀⣀⠀⠀⠀⠀⠀⠀⠀⠀⠀⠀⠀⠀⠀⠀⠀⠀⠀⠀⠀⠀⠀⠀⠀⠀⠀⠀⠀⠀⠀⠀⠀⠀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⠀⠀⠀⠀⠀⠀⠀⠀⠀⠀⠀⠀⠀⠀⠀⠀⠀⠀⠀⠀⠀⠀⠀⠀⠀⠀⠀⠀⠀⠀⠀⠀⠀⠀⠀⠀⠀⠀⠀⠀⠀⠀⠀⠀⠀⠀⠀⠀⠀⢀⣠⣶⣿⣿⣿⣿⣿⣿⣿⣿⣿⣿⣶⣤⣄⠀⠀⠀⠀⠀⠀⠀⠀⠀⠀⠀⠀⠀⠀⠀⠀⠀⠀⠀⠀⠀⠀⠀⠀⠀⠀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⠀⠀⠀⠀⠀⠀⠀⠀⠀⠀⠀⠀⠀⠀⠀⠀⠀⠀⠀⠀⠀⠀⠀⠀⠀⠀⠀⠀⠀⠀⠀⠀⠀⠀⠀⠀⠀⠀⠀⠀⠀⠀⠀⠀⠀⠀⠀⢀⣴⣿⣿⣿⣿⣿⣿⣿⣿⣿⣿⣿⣿⣿⣿⣿⣿⣿⣦⡀⠀⠀⠀⠀⠀⠀⠀⠀⠀⠀⠀⠀⠀⠀⠀⠀⠀⠀⠀⠀⠀⠀⠀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⠀⠀⠀⠀⠀⠀⠀⠀⠀⠀⠀⠀⠀⠀⠀⠀⠀⠀⠀⠀⠀⠀⠀⠀⠀⠀⠀⠀⠀⠀⠀⠀⠀⠀⠀⠀⠀⠀⠀⠀⠀⠀⠀⠀⠀⠀⣴⣿⣿⣿⣿⣿⣿⣿⣿⣿⣿⣿⣿⣿⣿⣿⣿⣿⣿⣿⣿⣿⣦⡀⠀⠀⠀⠀⠀⠀⠀⠀⠀⠀⠀⠀⠀⠀⠀⠀⠀⠀⠀⠀⠀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⠀⠀⠀⠀⠀⠀⠀⠀⠀⠀⠀⠀⠀⠀⠀⠀⠀⠀⠀⠀⠀⠀⠀⠀⠀⠀⠀⠀⠀⠀⠀⠀⠀⠀⠀⠀⠀⠀⠀⠀⠀⣀⣤⣶⣿⣿⣿⣿⣿⣿⣿⣿⣿⣿⣿⣿⣿⣿⣿⣿⣿⣿⣿⣿⣿⣿⣿⣿⣿⣿⠀⠀⠀⠀⠀⠀⠀⠀⠀⠀⠀⠀⠀⠀⠀⠀⠀⠀⠀⠀⠀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⠀⠀⠀⠀⠀⠀⠀⠀⠀⠀⠀⠀⠀⠀⠀⠀⠀⠀⠀⠀⠀⠀⠀⠀⠀⠀⠀⠀⠀⠀⠀⠀⠀⠀⠀⠀⠀⠀⠀⠀⢿⣿⣿⣿⣿⣿⣿⣿⣿⣿⣿⣿⣿⣿⣿⣿⣿⣿⣿⣿⣿⣿⣿⣿⣿⣿⣿⣿⣿⣿⣄⠀⠀⠀⠀⠀⠀⠀⠀⠀⠀⠀⠀⠀⠀⠀⠀⠀⠀⠀⠀</a:t>
            </a:r>
            <a:br/>
            <a:r>
              <a:t>⠀⠀⠀⠀⠀⠀⠀⠀⠀⠀⠀⠀⠀⠀⠀⠀⠀⠀⠀⠀⠀⠀⠀⠀⠀⠀⠀⠀⠀⠀⠀⠀⠀⠀⠀⠀⠀⠀⠀⠀⠀⣻⣿⣿⣿⣿⣿⣿⣿⣿⣿⣿⣿⣿⣿⣿⣿⣿⣿⣿⣿⣿⣿⣿⣿⣿⣿⣿⣿⣿⣿⣷⣄⠀⠀⠀⠀⠀⠀⠀⠀⠀⠀⠀⠀⠀⠀⠀⠀⠀⠀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⠀⠀⠀⠀⠀⠀⠀⠀⠀⠀⠀⠀⠀⠀⠀⠀⠀⠀⠀⠀⠀⠀⠀⠀⠀⠀⠀⠀⠀⠀⠀⠀⠀⠀⠀⠀⠀⠀⠀⣴⣿⣿⣿⣿⣿⣿⣿⣿⣿⣿⣿⣿⣿⣿⣿⣿⣿⣿⣿⣿⣿⣿⣿⣿⣿⣿⣿⣿⣿⣿⣿⡿⠛⠻⠇⠀⠀⠀⠀⠀⠀⠀⠀⠀⠀⠀⠀⠀⠀⠀⠀</a:t>
            </a:r>
            <a:br/>
            <a:r>
              <a:t>⠀⠀⠀⠀⠀⠀⠀⠀⠀⠀⠀⠀⠀⠀⠀⠀⠀⠀⠀⠀⠀⠀⠀⠀⠀⠀⠀⠀⠀⠀⠀⠀⠀⠀⠀⠀⠀⠀⠀⠻⠋⠻⣿⡿⢿⣿⣿⣿⣿⣿⣿⣿⣿⣿⣿⣿⣿⣿⣿⣿⣿⣿⣿⣿⣿⣿⣿⣿⣿⣿⣯⡑⠀⠀⠀⠀⠀⠀⠀⠀⠀⠀⠀⠀⠀⠀⠀⠀⠀⠀⠀</a:t>
            </a:r>
            <a:br/>
            <a:r>
              <a:t>⠀⠀⠀⠀⠀⠀⠀⠀⠀⠀⠀⠀⠀⠀⠀⠀⠀⠀⠀⠀⠀⠀⠀⠀⠀⠀⠀⠀⠀⠀⠀⠀⠀⠀⠀⠀⠀⠀⠀⠀⠀⠀⠀⠀⣽⣿⣿⣿⣿⣿⣿⣿⣿⣿⣿⣿⣿⣿⣿⣿⣿⣿⣿⣿⣿⣿⣿⣿⣿⡿⠌⠉⠀⠀⠀⠀⠀⠀⠀⠀⠀⠀⠀⠀⠀⠀⠀⠀⠀⠀⠀</a:t>
            </a:r>
            <a:br/>
            <a:r>
              <a:t>⠀⠀⠀⠀⠀⠀⠀⠀⠀⠀⠀⠀⠀⠀⠀⠀⠀⢀⣠⣴⣶⣿⣷⣄⠀⠀⠀⠀⠀⠀⠀⠀⠀⠀⠀⠀⠀⠀⠀⠀⠀⠀⠀⢰⣿⣿⣿⣿⣿⣿⣿⣿⣿⣿⣿⣿⣿⣿⣿⣿⣿⣿⣿⣿⣿⣿⢿⣷⡄⠀⠀⠀⠀⠀⠀⠀⠀⠀⠀⠀⠀⠀⠀⠀⠀⠀⠀⠀⠀⠀⠀</a:t>
            </a:r>
            <a:br/>
            <a:r>
              <a:t>⠀⠀⠀⠀⠀⠀⠀⠀⠀⠀⠀⠀⠀⣀⣠⣴⣾⣿⣿⡿⠛⠻⣿⣿⣷⣄⠀⠀⠀⠀⠀⠀⠀⠀⠀⠀⠀⠀⠀⠀⠀⠀⠀⣿⣿⣿⣿⣿⣿⠟⢉⢿⣿⣿⣿⣿⣿⣿⣿⣿⣿⣿⡿⠙⠏⠻⡆⠈⠀⠀⠀⠀⠀⠀⠀⠀⠀⠀⠀⠀⠀⠀⠀⠀⠀⠀⠀⠀⠀⠀⠀</a:t>
            </a:r>
            <a:br/>
            <a:r>
              <a:t>⠀⠀⠀⠀⠀⠀⣀⣀⣤⣤⣶⣾⣿⣿⣿⣿⣿⣿⡁⠀⠀⠀⠈⠻⣿⣿⣷⣄⠀⠀⠀⠀⠀⠀⠀⠀⠀⠀⠀⠀⠀⠀⠘⢺⣿⣿⣿⡿⠁⠀⠁⠈⠈⠙⠿⠿⠻⣷⣿⣿⣿⣿⣷⡶⠀⠀⠀⠀⠀⠀⠀⠀⠀⠀⠀⠀⠀⠀⠀⠀⠀⠀⠀⠀⠀⠀⠀⠀⠀⠀⠀</a:t>
            </a:r>
            <a:br/>
            <a:r>
              <a:t>⣶⣶⣶⣿⣿⣿⣿⣿⣿⣿⣿⠿⠟⠛⢉⣴⣿⣿⣄⠀⠀⠀⠀⠀⠈⣻⣿⣿⣿⣆⠀⠀⠀⠀⠀⠀⠀⠀⠀⠀⠀⠀⠀⠉⣩⠟⠋⠀⠀⠀⠀⠀⠀⠀⢀⣀⣤⣿⣿⣿⣿⣿⣿⣷⣤⣀⠀⠀⠀⠀⠀⠀⠀⠀⠀⠀⠀⠀⠀⠀⠀⠀⠀⠀⠀⠀⠀⠀⠀⠀⠀</a:t>
            </a:r>
            <a:br/>
            <a:r>
              <a:t>⠛⠛⠋⠉⠉⣹⣿⡿⠉⠁⠀⠀⠀⢠⣾⣿⣿⣿⣿⠀⠀⠀⠀⢀⣴⣿⣿⣯⠻⣿⣷⣄⠀⠀⠀⠀⠀⠀⠀⠀⠀⠀⠀⠀⠀⠀⠀⠀⠀⠀⠀⣀⣴⣾⣿⣿⣿⣿⣿⣿⣿⣿⣿⣿⣿⣿⣿⣷⣦⡀⠀⠀⠀⠀⠀⠀⠀⠀⠀⠀⠀⠀⠀⠀⠀⠀⠀⠀⠀⠀⠀</a:t>
            </a:r>
            <a:br/>
            <a:r>
              <a:t>⠀⠀⠀⢠⣾⣿⣿⣿⡆⠀⠀⠀⠀⣿⣿⣿⣿⣿⣿⡇⠀⠀⢀⣾⣿⣿⣿⣿⡆⠈⠻⣿⣷⡀⠀⠀⠀⠀⠀⠀⠀⠀⠀⠀⠀⠀⠀⠀⠀⢀⣾⣿⣿⣿⣿⣿⣿⣿⣿⣿⣿⣿⣿⣿⣿⣿⣿⣿⣿⣿⡄⠀⠀⠀⠀⠀⠀⠀⠀⠀⠀⠀⠀⠀⠀⠀⠀⠀⠀⠀⠀</a:t>
            </a:r>
            <a:br/>
            <a:r>
              <a:t>⠀⠀⢰⣿⣿⣿⣿⣿⣷⠀⠀⠀⠀⣿⣿⣿⣿⣿⡟⠀⠀⠀⢸⣿⣿⣿⣿⣿⡇⠀⠀⠘⢿⣿⣦⡀⠀⠀⠀⠀⠀⠀⠀⠀⠀⠀⠀⠀⣠⣿⣿⣿⣿⣿⣿⣿⣿⣿⣿⣿⣿⣿⣿⣿⣿⣿⣿⣿⣿⣿⣿⡄⠀⠀⠀⠀⠀⠀⠀⠀⠀⠀⠀⠀⠀⠀⠀⠀⠀⣀⡄</a:t>
            </a:r>
            <a:br/>
            <a:r>
              <a:t>⠀⠀⢸⣿⣿⣿⣿⣿⡟⠀⠀⠀⠀⣿⣿⣿⣿⡟⠀⠀⠀⠀⢸⣿⣿⣿⣿⡿⠀⠀⠀⠀⠀⣿⣿⣿⣶⣄⡀⠀⠀⠀⠀⠀⠀⠀⠀⣰⣿⣿⣿⣿⣿⣿⣿⣿⣿⣿⣿⣿⣿⣿⣿⣿⣿⣿⣿⣿⣿⣿⣿⣷⣀⣀⣀⣠⣤⣤⣤⣶⣶⣶⣦⣦⣶⣶⣶⣾⡿⠿⡇</a:t>
            </a:r>
            <a:br/>
            <a:r>
              <a:t>⠀⠀⢸⣿⣿⣿⣿⡟⠀⠀⠀⠀⠀⣿⣿⣿⡿⠁⠀⠀⠀⠀⢸⣿⣿⣿⣿⠁⠀⠀⠀⢠⣶⣿⣿⣟⠛⠻⠿⢿⣶⣶⣦⣤⣤⣤⣶⣿⣿⣿⣿⣿⣿⣿⣿⣿⣿⣿⣿⣿⣿⣿⣿⣿⣿⣿⣿⣿⣿⣿⣿⣿⢿⣿⣿⠿⠿⠿⠿⠿⠟⠛⣻⣿⡏⠉⠀⠀⠀⣰⡇</a:t>
            </a:r>
            <a:br/>
            <a:r>
              <a:t>⠀⠀⢸⣿⣿⣿⡟⠀⠀⠀⠀⠀⠀⢸⣿⣿⠁⠀⠀⠀⠀⠀⢸⣿⣿⣿⠃⠀⠀⠀⢠⣿⣿⣿⣿⣿⡀⠀⠀⠀⠀⣹⣿⡿⠿⠿⠿⠿⣿⣿⣿⣿⣿⣿⣿⣿⣿⣿⣿⣿⣿⣿⣿⣿⣿⣿⣿⣿⣿⣿⣿⣧⣾⣿⣿⡄⠀⠀⠀⠀⢀⣾⣿⣿⣿⡆⠀⠀⢰⣿⡇</a:t>
            </a:r>
            <a:br/>
            <a:r>
              <a:t>⠀⠀⢸⣿⣿⡟⠀⠀⠀⠀⠀⠀⠀⢸⣿⠃⠀⠀⠀⠀⠀⠀⠈⣿⣿⠏⠀⠀⠀⠀⢿⣿⣿⣿⣿⣿⠇⠀⠀⢀⣾⣿⣿⣿⡆⠀⠠⠾⣿⣿⣿⣿⣿⣿⣿⣿⣿⣿⣿⣿⣿⣿⣿⣿⣿⣿⣿⣿⣿⣿⣿⣿⣿⣿⣿⣿⡀⠀⠀⠀⣾⣿⣿⣿⣿⣿⡀⠀⠈⣿⡇</a:t>
            </a:r>
            <a:br/>
            <a:r>
              <a:t>⠀⠀⢸⣿⡟⠀⠀⠀⠀⠀⠀⠀⠀⠸⠃⠀⠀⠀⠀⠀⠀⠀⠀⣿⡏⠀⠀⠀⠀⠀⢸⣿⣿⣿⣿⡟⠀⠀⠀⣾⣿⣿⣿⣿⣿⠀⠀⢠⣿⣿⣿⣿⣿⣿⣿⣿⣿⣿⣿⣿⣿⣿⣿⣿⣿⣿⣿⣿⣿⣿⣿⣿⣿⣿⣿⣿⠇⠀⠀⠀⢹⣿⣿⣿⣿⣿⠀⠀⠀⢿⡇</a:t>
            </a:r>
            <a:br/>
            <a:r>
              <a:t>⠀⠀⢸⡟⠀⠀⠀⠀⠀⠀⠀⠀⠀⠀⠀⠀⠀⠀⠀⠀⠀⠀⠀⠛⠀⠀⠀⠀⠀⠀⢸⣿⣿⣿⡿⠀⠀⠀⠀⣿⣿⣿⣿⣿⡟⠀⠀⢸⣿⣿⣿⣿⣿⣿⣿⣿⣿⣿⣿⣿⣿⣿⣿⣿⣿⣿⣿⣿⣿⣿⣿⣿⣿⣿⣿⡟⠀⠀⠀⠀⠸⣿⣿⣿⣿⠇⠀⠀⠀⢸⡇</a:t>
            </a:r>
            <a:br/>
            <a:r>
              <a:t>⠀⠀⠈⠀⠀⠀⠀⠀⠀⠀⠀⠀⠀⠀⠀⠀⠀⠀⠀⠀⠀⠀⠀⠀⠀⠀⠀⠀⠀⠀⠈⣿⣿⣿⠃⠀⠀⠀⠀⢿⣿⣿⣿⡿⠁⠀⠀⣿⣿⣿⣿⣿⣿⣿⣿⣿⣿⣿⣿⣿⣿⣿⣿⣿⣿⣿⣿⣿⣿⣿⣿⣿⣿⣿⣿⠁⠀⠀⠀⠀⠀⣿⣿⣿⡟⠀⠀⠀⠀⠈⡇</a:t>
            </a:r>
            <a:br/>
            <a:r>
              <a:t>⠀⠀⠀⠀⠀⠀⠀⠀⠀⠀⠀⠀⠀⠀⠀⠀⠀⠀⠀⠀⠀⠀⠀⠀⠀⠀⠀⠀⠀⠀⠀⣿⣿⠇⠀⠀⠀⠀⠀⢸⣿⣿⣿⠃⠀⠀⢀⣿⣿⣿⣿⣿⣿⣿⣿⣿⣿⣿⣿⣿⣿⣿⣿⣿⣿⣿⣿⣿⣿⣿⣿⣿⣿⣿⠇⠀⠀⠀⠀⠀⠀⢹⣿⣿⠁⠀⠀⠀⠀⠀⠃</a:t>
            </a:r>
            <a:br/>
            <a:r>
              <a:t>⠀⠀⠀⠀⠀⠀⠀⠀⠀⠀⠀⠀⠀⠀⠀⠀⠀⠀⠀⠀⠀⠀⠀⠀⠀⠀⠀⠀⠀⠀⠀⣿⡏⠀⠀⠀⠀⠀⠀⢸⣿⣿⠇⠀⠀⠀⢸⣿⣿⣿⣿⣿⣿⣿⣿⣿⣿⣿⣿⣿⣿⣿⣿⣿⣿⣿⣿⣿⣿⣿⣿⣿⣿⡟⠀⠀⠀⠀⠀⠀⠀⠸⣿⠇⠀⠀⠀⠀⠀⠀⠀</a:t>
            </a:r>
            <a:br/>
            <a:r>
              <a:t>⠀⠀⠀⠀⠀⠀⠀⠀⠀⠀⠀⠀⠀⠀⠀⠀⠀⠀⠀⠀⠀⠀⠀⠀⠀⠀⠀⠀⠀⠀⠀⠘⠀⠀⠀⠀⠀⠀⠀⠘⣿⡏⠀⠀⠀⠀⣼⣿⣿⣿⣿⣿⣿⣿⣿⣿⣿⣿⣿⣿⣿⣿⣿⣿⣿⣿⣿⣿⣿⣿⣿⣿⣿⠁⠀⠀⠀⠀⠀⠀⠀⠀⠟⠀⠀⠀⠀⠀⠀⠀⠀</a:t>
            </a:r>
            <a:br/>
            <a:r>
              <a:t>⠀⠀⠀⠀⠀⠀⠀⠀⠀⠀⠀⠀⠀⠀⠀⠀⠀⠀⠀⠀⠀⠀⠀⠀⠀⠀⠀⠀⠀⠀⠀⠀⠀⠀⠀⠀⠀⠀⠀⠀⠟⠀⠀⠀⠀⢠⣿⣿⣿⣿⣿⣿⣿⣿⣿⣿⣿⣿⣿⣿⣿⣿⣿⣿⣿⣿⣿⣿⣿⣿⣿⣿⠁⠀⠀⠀⠀⠀⠀⠀⠀⠀⠀⠀⠀⠀⠀⠀⠀⠀⠀</a:t>
            </a:r>
            <a:br/>
            <a:r>
              <a:t>⠀⠀⠀⠀⠀⠀⠀⠀⠀⠀⠀⠀⠀⠀⠀⠀⠀⠀⠀⠀⠀⠀⠀⠀⠀⠀⠀⠀⠀⠀⠀⠀⠀⠀⠀⠀⠀⠀⠀⠀⠀⠀⠀⠀⠀⣾⣿⣿⣿⣿⣯⣿⣿⣿⣿⣿⣿⣿⣿⣿⣿⣿⣿⣿⣿⣿⣿⣿⣿⣿⣿⣿⠀⠀⠀⠀⠀⠀⠀⠀⠀⠀⠀⠀⠀⠀⠀⠀⠀⠀⠀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⠀⠀⠀⠀⠀⠀⠀⠀⠀⠀⠀⠀⠀⠀⠀⠀⠀⠀⠀⠀⠀⠀⠀⠀⠀⠀⠀⠀⠀⠀⠀⠀⠀⠀⠀⠀⠀⠀⠀⠀⠀⠀⠀⠀⠀⠀⠀⠀⠀⠀⠀⠀⠀⠀⣀⣀⣀⣀⣀⣀⣀⠀⠀⠀⠀⠀⠀⠀⠀⠀⠀⠀⠀⠀⠀⠀⠀⠀⠀⠀⠀⠀⠀⠀⠀⠀⠀⠀⠀⠀⠀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⠀⠀⠀⠀⠀⠀⠀⠀⠀⠀⠀⠀⠀⠀⠀⠀⠀⠀⠀⠀⠀⠀⠀⠀⠀⠀⠀⠀⠀⠀⠀⠀⠀⠀⠀⠀⠀⠀⠀⠀⠀⠀⠀⠀⠀⠀⠀⠀⠀⠀⣠⣴⣾⣿⣿⣿⣿⣿⣿⣿⣿⣿⣷⣶⣤⣀⠀⠀⠀⠀⠀⠀⠀⠀⠀⠀⠀⠀⠀⠀⠀⠀⠀⠀⠀⠀⠀⠀⠀⠀⠀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⠀⠀⠀⠀⠀⠀⠀⠀⠀⠀⠀⠀⠀⠀⠀⠀⠀⠀⠀⠀⠀⠀⠀⠀⠀⠀⠀⠀⠀⠀⠀⠀⠀⠀⠀⠀⠀⠀⠀⠀⠀⠀⠀⠀⠀⠀⠀⢀⣴⣿⣿⣿⣿⣿⣿⣿⣿⣿⣿⣿⣿⣿⣿⣿⣿⣿⣷⣄⠀⠀⠀⠀⠀⠀⠀⠀⠀⠀⠀⠀⠀⠀⠀⠀⠀⠀⠀⠀⠀⠀⠀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⠀⠀⠀⠀⠀⠀⠀⠀⠀⠀⠀⠀⠀⠀⠀⠀⠀⠀⠀⠀⠀⠀⠀⠀⠀⠀⠀⠀⠀⠀⠀⠀⠀⠀⠀⠀⠀⠀⠀⠀⠀⠀⠀⠀⠀⠀⣠⣿⣿⣿⣿⣿⣿⣿⣿⣿⣿⣿⣿⣿⣿⣿⣿⣿⣿⣿⣿⣿⣷⡄⠀⠀⠀⠀⠀⠀⠀⠀⠀⠀⠀⠀⠀⠀⠀⠀⠀⠀⠀⠀⠀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⠀⠀⠀⠀⠀⠀⠀⠀⠀⠀⠀⠀⠀⠀⠀⠀⠀⠀⠀⠀⠀⠀⠀⠀⠀⠀⠀⠀⠀⠀⠀⠀⠀⠀⠀⠀⠀⠀⠀⠀⠀⣤⣾⣿⣿⣿⣿⣿⣿⣿⣿⣿⣿⣿⣿⣿⣿⣿⣿⣿⣿⣿⣿⣿⣿⣿⣿⣿⣿⣿⠇⠀⠀⠀⠀⠀⠀⠀⠀⠀⠀⠀⠀⠀⠀⠀⠀⠀⠀⠀⠀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⠀⠀⠀⠀⠀⠀⠀⠀⠀⠀⠀⠀⠀⠀⠀⠀⠀⠀⠀⠀⠀⠀⠀⠀⠀⠀⠀⠀⠀⠀⠀⠀⠀⠀⠀⠀⠀⠀⠀⠀⢀⣠⣾⣿⣿⣿⣿⣿⣿⣿⣿⣿⣿⣿⣿⣿⣿⣿⣿⣿⣿⣿⣿⣿⣿⣿⣿⣿⣿⣿⣿⣦⡀⠀⠀⠀⠀⠀⠀⠀⠀⠀⠀⠀⠀⠀⠀⠀⠀⠀⠀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⠀⠀⠀⠀⠀⠀⠀⠀⠀⠀⠀⠀⠀⠀⠀⠀⠀⠀⠀⠀⠀⠀⠀⠀⠀⠀⠀⠀⠀⠀⠀⠀⠀⠀⠀⠀⠀⠀⠀⢰⣿⣿⣿⣿⣿⣿⣿⣿⣿⣿⣿⣿⣿⣿⣿⣿⣿⣿⣿⣿⣿⣿⣿⣿⣿⣿⣿⣿⣿⣿⣿⡿⠿⢶⣆⠀⠀⠀⠀⠀⠀⠀⠀⠀⠀⠀⠀⠀⠀⠀⠀</a:t>
            </a:r>
            <a:br/>
            <a:r>
              <a:t>⠀⠀⠀⠀⠀⠀⠀⠀⠀⠀⠀⠀⠀⠀⠀⠀⠀⠀⠀⠀⠀⠀⠀⠀⠀⠀⠀⠀⠀⠀⠀⠀⠀⠀⠀⠀⠀⠀⠀⠈⠉⠻⠿⠛⠙⣿⣿⣿⣿⣿⣿⣿⣿⣿⣿⣿⣿⣿⣿⣿⣿⣿⣿⣿⣿⣿⣿⣿⣿⣿⣿⡓⠀⠀⠁⠀⠀⠀⠀⠀⠀⠀⠀⠀⠀⠀⠀⠀⠀⠀⠀</a:t>
            </a:r>
            <a:br/>
            <a:r>
              <a:t>⠀⠀⠀⠀⠀⠀⠀⠀⠀⠀⠀⠀⠀⠀⠀⠀⠀⠀⠀⠀⠀⠀⡀⠀⠀⠀⠀⠀⠀⠀⠀⠀⠀⠀⠀⠀⠀⠀⠀⠀⠀⠀⠀⠀⠀⠈⢽⣿⣿⣿⣿⣿⣿⣿⣿⣿⣿⣿⣿⣿⣿⣿⣿⣿⣿⣿⣿⣿⣿⣿⠍⠙⠀⠀⠀⠀⠀⠀⠀⠀⠀⠀⠀⠀⠀⠀⠀⠀⠀⠀⠀</a:t>
            </a:r>
            <a:br/>
            <a:r>
              <a:t>⠀⠀⠀⠀⠀⠀⠀⠀⠀⠀⠀⠀⠀⠀⠀⠀⠀⠀⣀⣤⣶⣿⣿⣧⡀⠀⠀⠀⠀⠀⠀⠀⠀⠀⠀⠀⠀⠀⠀⠀⠀⠀⠀⠀⠀⢀⣿⣿⣿⣿⣿⣿⣿⣿⣿⣿⣿⣿⣿⣿⣿⣿⣿⣿⣿⣿⣿⣿⡄⠁⠀⠀⠀⠀⠀⠀⠀⠀⠀⠀⠀⠀⠀⠀⠀⠀⠀⠀⠀⠀⠀</a:t>
            </a:r>
            <a:br/>
            <a:r>
              <a:t>⠀⠀⠀⠀⠀⠀⠀⠀⠀⠀⠀⠀⠀⣀⣠⣴⣾⣿⣿⡿⠟⠉⠻⣿⣿⣦⣀⠀⠀⠀⠀⠀⠀⠀⠀⠀⠀⠀⠀⠀⠀⠀⠀⠀⠀⣸⣿⣿⣿⣿⣿⣿⣿⣿⣿⣿⣿⡿⣿⣿⣿⣿⡏⠟⠉⠻⡇⠈⠁⠀⠀⠀⠀⠀⠀⠀⠀⠀⠀⠀⠀⠀⠀⠀⠀⠀⠀⠀⠀⠀⠀</a:t>
            </a:r>
            <a:br/>
            <a:r>
              <a:t>⠀⠀⠀⠀⢀⣀⣀⣤⣤⣴⣶⣾⣿⣿⣿⣿⢿⣿⣧⠀⠀⠀⠀⠈⠻⣿⣿⣷⣄⠀⠀⠀⠀⠀⠀⠀⠀⠀⠀⠀⠀⠀⠀⠀⠐⠿⣿⣿⣿⣿⠟⠰⠙⠉⠻⠿⠳⣶⣿⣿⣿⣿⣷⡖⠀⠀⠀⠀⠀⠀⠀⠀⠀⠀⠀⠀⠀⠀⠀⠀⠀⠀⠀⠀⠀⠀⠀⠀⠀⠀⠀</a:t>
            </a:r>
            <a:br/>
            <a:r>
              <a:t>⣶⣿⣿⣿⣿⣿⣿⣿⣿⣿⡿⠿⠛⠋⠉⣰⣾⣿⣷⡄⠀⠀⠀⠀⠀⢈⣿⣿⣿⣷⣄⠀⠀⠀⠀⠀⠀⠀⠀⠀⠀⠀⠀⠀⠀⠈⢋⡽⠟⠁⠀⠀⠀⠀⢀⣀⣴⣿⣿⣿⣿⣿⣿⣷⣤⣀⡀⠀⠀⠀⠀⠀⠀⠀⠀⠀⠀⠀⠀⠀⠀⠀⠀⠀⠀⠀⠀⠀⠀⠀⠀</a:t>
            </a:r>
            <a:br/>
            <a:r>
              <a:t>⠉⠉⠉⠉⠀⣀⣽⣿⣏⠀⠀⠀⠀⢀⣼⣿⣿⣿⣿⣧⠀⠀⠀⠀⣰⣾⣿⣿⡝⠻⣿⣦⡀⠀⠀⠀⠀⠀⠀⠀⠀⠀⠀⠀⠀⠀⠀⠀⠀⠀⠀⣀⣴⣾⣿⣿⣿⣿⣿⣿⣿⣿⣿⣿⣿⣿⣿⣷⣦⡀⠀⠀⠀⠀⠀⠀⠀⠀⠀⠀⠀⠀⠀⠀⠀⠀⠀⠀⠀⠀⠀</a:t>
            </a:r>
            <a:br/>
            <a:r>
              <a:t>⠀⠀⠀⠀⣴⣿⣿⣿⣿⡆⠀⠀⠀⢸⣿⣿⣿⣿⣿⣿⠀⠀⠀⣴⣿⣿⣿⣿⣷⠀⠈⢿⣿⣆⠀⠀⠀⠀⠀⠀⠀⠀⠀⠀⠀⠀⠀⠀⠀⢀⣾⣿⣿⣿⣿⣿⣿⣿⣿⣿⣿⣿⣿⣿⣿⣿⣿⣿⣿⣷⡀⠀⠀⠀⠀⠀⠀⠀⠀⠀⠀⠀⠀⠀⠀⠀⠀⠀⠀⠀⠀</a:t>
            </a:r>
            <a:br/>
            <a:r>
              <a:t>⠀⠀⠀⢼⣿⣿⣿⣿⣿⣧⠀⠀⠀⠘⣿⣿⣿⣿⣿⠃⠀⠀⠀⣿⣿⣿⣿⣿⣿⠀⠀⠀⠹⣿⣷⣄⠀⠀⠀⠀⠀⠀⠀⠀⠀⠀⠀⠀⣠⣿⣿⣿⣿⣿⣿⣿⣿⣿⣿⣿⣿⣿⣿⣿⣿⣿⣿⣿⣿⣿⣷⡀⠀⠀⠀⠀⠀⠀⠀⠀⠀⠀⠀⠀⠀⠀⠀⠀⢀⣠⡄</a:t>
            </a:r>
            <a:br/>
            <a:r>
              <a:t>⠀⠀⠀⢸⣿⣿⣿⣿⣿⠃⠀⠀⠀⠀⣿⣿⣿⣿⠃⠀⠀⠀⠀⣿⣿⣿⣿⣿⠃⠀⠀⠀⠀⢸⣿⣿⣷⣦⣀⡀⠀⠀⠀⠀⠀⠀⠀⣰⣿⣿⣿⣿⣿⣿⣿⣿⣿⣿⣿⣿⣿⣿⣿⣿⣿⣿⣿⣿⣿⣿⣿⣷⣤⣤⣤⣤⣤⣤⣴⣶⣶⣶⣶⣶⣶⣶⣾⠿⠿⠿⡇</a:t>
            </a:r>
            <a:br/>
            <a:r>
              <a:t>⠀⠀⠀⢸⣿⣿⣿⣿⠃⠀⠀⠀⠀⠀⣿⣿⣿⠏⠀⠀⠀⠀⠀⣿⣿⣿⣿⠏⠀⠀⠀⢀⣴⣿⣿⣿⡙⠛⠻⠿⣿⣶⣶⣶⣦⣴⣶⣿⣿⣿⣿⣿⣿⣿⣿⣿⣿⣿⣿⣿⣿⣿⣿⣿⣿⣿⣿⣿⣿⣿⣿⡿⢿⣿⣿⠻⠿⠛⠛⠛⠛⢛⣻⣿⣏⠀⠀⠀⠀⣼⡇</a:t>
            </a:r>
            <a:br/>
            <a:r>
              <a:t>⠀⠀⠀⣸⣿⣿⣿⠃⠀⠀⠀⠀⠀⠀⣿⣿⠏⠀⠀⠀⠀⠀⠀⢿⣿⣿⡏⠀⠀⠀⢀⣾⣿⣿⣿⣿⡇⠀⠀⠀⠀⣸⣿⣿⠻⠿⠿⠟⣿⣿⣿⣿⣿⣿⣿⣿⣿⣿⣿⣿⣿⣿⣿⣿⣿⣿⣿⣿⣿⣿⣿⣶⣾⣿⣿⡄⠀⠀⠀⠀⢀⣾⣿⣿⣿⣆⠀⠀⢸⣿⡇</a:t>
            </a:r>
            <a:br/>
            <a:r>
              <a:t>⠀⠀⠀⣿⣿⣿⠃⠀⠀⠀⠀⠀⠀⠀⣿⡟⠀⠀⠀⠀⠀⠀⠀⢸⣿⡟⠀⠀⠀⠀⠸⣿⣿⣿⣿⣿⡟⠀⠀⠀⣼⣿⣿⣿⣧⠀⠠⠾⣿⣿⣿⣿⣿⣿⣿⣿⣿⣿⣿⣿⣿⣿⣿⣿⣿⣿⣿⣿⣿⣿⣿⣿⣿⣿⣿⣿⡀⠀⠀⠀⣾⣿⣿⣿⣿⣿⡄⠀⠀⣿⡇</a:t>
            </a:r>
            <a:br/>
            <a:r>
              <a:t>⠀⠀⠀⣺⣿⠃⠀⠀⠀⠀⠀⠀⠀⠀⠛⠀⠀⠀⠀⠀⠀⠀⠀⢸⡿⠁⠀⠀⠀⠀⠀⣿⣿⣿⣿⣿⠁⠀⠀⣾⣿⣿⣿⣿⣿⡄⠀⢠⣿⣿⣿⣿⣿⣿⣿⣿⣿⣿⣿⣿⣿⣿⣿⣿⣿⣿⣿⣿⣿⣿⣿⣿⣿⣿⣿⣿⠇⠀⠀⠀⢸⣿⣿⣿⣿⡿⠀⠀⠀⢻⡇</a:t>
            </a:r>
            <a:br/>
            <a:r>
              <a:t>⠀⠀⠀⠸⠃⠀⠀⠀⠀⠀⠀⠀⠀⠀⠀⠀⠀⠀⠀⠀⠀⠀⠀⠘⠁⠀⠀⠀⠀⠀⠀⣿⣿⣿⣿⠃⠀⠀⠀⢹⣿⣿⣿⣿⡿⠁⠀⢸⣿⣿⣿⣿⣿⣿⣿⣿⣿⣿⣿⣿⣿⣿⣿⣿⣿⣿⣿⣿⣿⣿⣿⣿⣿⣿⣿⡟⠀⠀⠀⠀⠘⣿⣿⣿⣿⠃⠀⠀⠀⢸⡇</a:t>
            </a:r>
            <a:br/>
            <a:r>
              <a:t>⠀⠀⠀⠀⠀⠀⠀⠀⠀⠀⠀⠀⠀⠀⠀⠀⠀⠀⠀⠀⠀⠀⠀⠀⠀⠀⠀⠀⠀⠀⠀⢻⣿⣿⡏⠀⠀⠀⠀⢸⣿⣿⣿⣿⠃⠀⠀⣿⣿⣿⣿⣿⣿⣿⣿⣿⣿⣿⣿⣿⣿⣿⣿⣿⣿⣿⣿⣿⣿⣿⣿⣿⣿⣿⣿⠁⠀⠀⠀⠀⠀⣿⣿⣿⡏⠀⠀⠀⠀⠀⡇</a:t>
            </a:r>
            <a:br/>
            <a:r>
              <a:t>⠀⠀⠀⠀⠀⠀⠀⠀⠀⠀⠀⠀⠀⠀⠀⠀⠀⠀⠀⠀⠀⠀⠀⠀⠀⠀⠀⠀⠀⠀⠀⢸⣿⡟⠀⠀⠀⠀⠀⠘⣿⣿⣿⠏⠀⠀⢠⣿⣿⣿⣿⣿⣿⣿⣿⣿⣿⣿⣿⣿⣿⣿⣿⣿⣿⣿⣿⣿⣿⣿⣿⣿⣿⣿⠇⠀⠀⠀⠀⠀⠀⢸⣿⣿⠀⠀⠀⠀⠀⠀⠃</a:t>
            </a:r>
            <a:br/>
            <a:r>
              <a:t>⠀⠀⠀⠀⠀⠀⠀⠀⠀⠀⠀⠀⠀⠀⠀⠀⠀⠀⠀⠀⠀⠀⠀⠀⠀⠀⠀⠀⠀⠀⠀⢸⡿⠁⠀⠀⠀⠀⠀⠀⣿⣿⡟⠀⠀⠀⢸⣿⣿⣿⣿⣿⣿⣿⣿⣿⣿⣿⣿⣿⣿⣿⣿⣿⣿⣿⣿⣿⣿⣿⣿⡟⣿⡟⠀⠀⠀⠀⠀⠀⠀⠘⣿⠇⠀⠀⠀⠀⠀⠀⠀</a:t>
            </a:r>
            <a:br/>
            <a:r>
              <a:t>⠀⠀⠀⠀⠀⠀⠀⠀⠀⠀⠀⠀⠀⠀⠀⠀⠀⠀⠀⠀⠀⠀⠀⠀⠀⠀⠀⠀⠀⠀⠀⠈⠁⠀⠀⠀⠀⠀⠀⠀⣿⡿⠀⠀⠀⠀⣼⣿⣿⣿⣿⣿⣿⣿⣿⣿⣿⣿⣿⣿⣿⣿⣿⣿⣿⣿⣿⣿⣿⣿⣿⣧⣿⠁⠀⠀⠀⠀⠀⠀⠀⠀⠛⠀⠀⠀⠀⠀⠀⠀⠀</a:t>
            </a:r>
            <a:br/>
            <a:r>
              <a:t>⠀⠀⠀⠀⠀⠀⠀⠀⠀⠀⠀⠀⠀⠀⠀⠀⠀⠀⠀⠀⠀⠀⠀⠀⠀⠀⠀⠀⠀⠀⠀⠀⠀⠀⠀⠀⠀⠀⠀⠀⠸⠃⠀⠀⠀⢠⣿⣿⣿⣿⣿⣿⣿⣿⣿⣿⣿⣿⣿⣿⣿⣿⣿⣿⣿⣿⣿⣿⣿⣿⣿⣿⠀⠀⠀⠀⠀⠀⠀⠀⠀⠀⠀⠀⠀⠀⠀⠀⠀⠀⠀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⠀⠀⠀⠀⠀⠀⠀⠀⠀⠀⠀⠀⠀⠀⠀⠀⠀⠀⠀⠀⠀⠀⠀⠀⠀⠀⠀⠀⠀⠀⠀⠀⠀⠀⠀⠀⠀⠀⠀⠀⠀⠀⠀⠀⢀⣿⣿⣿⣿⣿⣯⣿⣿⣿⣿⣿⣿⣿⣿⣿⣿⣿⣿⣿⣿⣿⣿⣿⣿⣿⣿⣿⠀⠀⠀⠀⠀⠀⠀⠀⠀⠀⠀⠀⠀⠀⠀⠀⠀⠀⠀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⠀⠀⠀⠀⠀⠀⠀⠀⠀⠀⠀⠀⠀⠀⠀⠀⠀⠀⠀⠀⠀⠀⠀⠀⠀⠀⠀⠀⠀⠀⠀⠀⠀⠀⠀⠀⠀⠀⠀⠀⠀⠀⠀⠀⣿⣿⣿⣿⣿⣿⣿⣿⣿⣿⣿⣿⣿⣿⣿⣿⣿⣿⣿⣿⣿⣿⣿⣿⣿⣿⣿⡏⠀⠀⠀⠀⠀⠀⠀⠀⠀⠀⠀⠀⠀⠀⠀⠀⠀⠀⠀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⠀⠀⠀⠀⠀⠀⠀⠀⠀⠀⠀⠀⠀⠀⠀⠀⠀⠀⠀⠀⠀⠀⠀⠀⠀⠀⠀⠀⠀⠀⠀⠀⠀⠀⠀⠀⠀⠀⠀⠀⠀⠀⠀⠀⠀⠀⠀⠀⠀⠀⠀⠀⠀⠀⣀⣀⣠⣤⣀⣀⣀⣀⠀⠀⠀⠀⠀⠀⠀⠀⠀⠀⠀⠀⠀⠀⠀⠀⠀⠀⠀⠀⠀⠀⠀⠀⠀⠀⠀⠀⠀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⠀⠀⠀⠀⠀⠀⠀⠀⠀⠀⠀⠀⠀⠀⠀⠀⠀⠀⠀⠀⠀⠀⠀⠀⠀⠀⠀⠀⠀⠀⠀⠀⠀⠀⠀⠀⠀⠀⠀⠀⠀⠀⠀⠀⠀⠀⠀⠀⠀⠀⣀⣴⣾⣿⣿⣿⣿⣿⣿⣿⣿⣿⣿⣷⣶⣄⡀⠀⠀⠀⠀⠀⠀⠀⠀⠀⠀⠀⠀⠀⠀⠀⠀⠀⠀⠀⠀⠀⠀⠀⠀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⠀⠀⠀⠀⠀⠀⠀⠀⠀⠀⠀⠀⠀⠀⠀⠀⠀⠀⠀⠀⠀⠀⠀⠀⠀⠀⠀⠀⠀⠀⠀⠀⠀⠀⠀⠀⠀⠀⠀⠀⠀⠀⠀⠀⠀⠀⠀⠀⣠⣾⣿⣿⣿⣿⣿⣿⣿⣿⣿⣿⣿⣿⣿⣿⣿⣿⣿⣦⡀⠀⠀⠀⠀⠀⠀⠀⠀⠀⠀⠀⠀⠀⠀⠀⠀⠀⠀⠀⠀⠀⠀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⠀⠀⠀⠀⠀⠀⠀⠀⠀⠀⠀⠀⠀⠀⠀⠀⠀⠀⠀⠀⠀⠀⠀⠀⠀⠀⠀⠀⠀⠀⠀⠀⠀⠀⠀⠀⠀⠀⠀⠀⠀⠀⠀⠀⠀⠀⢠⣾⣿⣿⣿⣿⣿⣿⣿⣿⣿⣿⣿⣿⣿⣿⣿⣿⣿⣿⣿⣿⣿⣆⠀⠀⠀⠀⠀⠀⠀⠀⠀⠀⠀⠀⠀⠀⠀⠀⠀⠀⠀⠀⠀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⠀⠀⠀⠀⠀⠀⠀⠀⠀⠀⠀⠀⠀⠀⠀⠀⠀⠀⠀⠀⠀⠀⠀⠀⠀⠀⠀⠀⠀⠀⠀⠀⠀⠀⠀⠀⠀⠀⠀⠀⠀⠀⢀⣤⣶⣾⣿⣿⣿⣿⣿⣿⣿⣿⣿⣿⣿⣿⣿⣿⣿⣿⣿⣿⣿⣿⣿⣿⣿⣿⣿⠀⠀⠀⠀⠀⠀⠀⠀⠀⠀⠀⠀⠀⠀⠀⠀⠀⠀⠀⠀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⠀⠀⠀⠀⠀⠀⠀⠀⠀⠀⠀⠀⠀⠀⠀⠀⠀⠀⠀⠀⠀⠀⠀⠀⠀⠀⠀⠀⠀⠀⠀⠀⠀⠀⠀⠀⠀⠀⠀⠀⠀⠀⠈⢿⣿⣿⣿⣿⣿⣿⣿⣿⣿⣿⣿⣿⣿⣿⣿⣿⣿⣿⣿⣿⣿⣿⣿⣿⣿⣿⡏⠀⠀⠀⠀⠀⠀⠀⠀⠀⠀⠀⠀⠀⠀⠀⠀⠀⠀⠀⠀</a:t>
            </a:r>
            <a:br/>
            <a:r>
              <a:t>⠀⠀⠀⠀⠀⠀⠀⠀⠀⠀⠀⠀⠀⠀⠀⠀⠀⠀⠀⠀⠀⠀⠀⠀⠀⠀⠀⠀⠀⠀⠀⠀⠀⠀⠀⠀⠀⠀⠀⠀⠀⠀⠀⣠⣿⣿⣿⣿⣿⣿⣿⣿⣿⣿⣿⣿⣿⣿⣿⣿⣿⣿⣿⣿⣿⣿⣿⣿⣿⣿⡇⠀⠀⠀⠀⠀⠀⠀⠀⠀⠀⠀⠀⠀⠀⠀⠀⠀⠀⠀⠀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⠀⠀⠀⠀⠀⠀⠀⠀⠀⠀⠀⠀⠀⠀⠀⠀⠀⠀⠀⠀⠀⠀⠀⠀⠀⠀⠀⠀⠀⠀⠀⠀⠀⠀⠀⠀⠀⠀⠀⠀⢀⣠⣾⣿⣿⣿⣿⣿⣿⣿⣿⣿⣿⣿⣿⣿⣿⣿⣿⣿⣿⣿⣿⣿⣿⣿⣿⣿⣿⣿⣿⣄⠀⠀⠀⠀⠀⠀⠀⠀⠀⠀⠀⠀⠀⠀⠀⠀⠀⠀⠀</a:t>
            </a:r>
            <a:br/>
            <a:r>
              <a:t>⠀⠀⠀⠀⠀⠀⠀⠀⠀⠀⠀⠀⠀⠀⠀⠀⠀⠀⠀⠀⠀⠀⠀⠀⠀⠀⠀⠀⠀⠀⠀⠀⠀⠀⠀⠀⠀⠀⠀⠰⣾⣿⣿⣿⡿⣿⣿⣿⣿⣿⣿⣿⣿⣿⣿⣿⣿⣿⣿⣿⣿⣿⣿⣿⣿⣿⣿⣿⣿⣿⣿⣿⣷⣄⡀⠀⠀⠀⠀⠀⠀⠀⠀⠀⠀⠀⠀⠀⠀⠀⠀</a:t>
            </a:r>
            <a:br/>
            <a:r>
              <a:t>⠀⠀⠀⠀⠀⠀⠀⠀⠀⠀⠀⠀⠀⠀⠀⠀⠀⠀⠀⠀⠀⠀⠀⠀⠀⠀⠀⠀⠀⠀⠀⠀⠀⠀⠀⠀⠀⠀⠀⠀⠀⠉⠋⠁⠀⢻⣿⣿⣿⣿⣿⣿⣿⣿⣿⣿⣿⣿⣿⣿⣿⣿⣿⣿⣿⣿⣿⣿⣿⣿⣿⠫⠉⠙⠃⠀⠀⠀⠀⠀⠀⠀⠀⠀⠀⠀⠀⠀⠀⠀⠀</a:t>
            </a:r>
            <a:br/>
            <a:r>
              <a:t>⠀⠀⠀⠀⠀⠀⠀⠀⠀⠀⠀⠀⠀⠀⠀⠀⠀⠀⠀⠀⠀⠀⣀⡀⠀⠀⠀⠀⠀⠀⠀⠀⠀⠀⠀⠀⠀⠀⠀⠀⠀⠀⠀⠀⠀⠀⠈⠋⠊⠉⢻⣿⣿⣿⣿⣿⣿⣿⣿⣿⣿⣿⣿⣿⣿⣿⣿⣿⣿⣿⡍⠓⠀⠀⠀⠀⠀⠀⠀⠀⠀⠀⠀⠀⠀⠀⠀⠀⠀⠀⠀</a:t>
            </a:r>
            <a:br/>
            <a:r>
              <a:t>⠀⠀⠀⠀⠀⠀⠀⠀⠀⠀⠀⠀⠀⠀⠀⠀⠀⠀⣀⣤⣶⣿⣿⣿⣦⡀⠀⠀⠀⠀⠀⠀⠀⠀⠀⠀⠀⠀⠀⠀⠀⠀⠀⠀⠀⠀⠀⠀⠀⠠⢿⣿⣿⣿⣿⣿⣿⣿⣿⣿⣿⣿⣿⣿⣿⣿⣿⣿⡏⠙⠀⠀⠀⠀⠀⠀⠀⠀⠀⠀⠀⠀⠀⠀⠀⠀⠀⠀⠀⠀⠀</a:t>
            </a:r>
            <a:br/>
            <a:r>
              <a:t>⠀⠀⠀⠀⠀⠀⠀⠀⠀⠀⠀⠀⢀⣀⣤⣴⣾⣿⣿⡿⠟⠋⠉⠻⣿⣿⣦⡀⠀⠀⠀⠀⠀⠀⠀⠀⠀⠀⠀⠀⠀⠀⠀⠀⠀⠀⠀⠀⠀⠀⠀⣿⣿⣿⣿⣿⣿⠿⣿⣿⣿⣿⠙⠻⠉⠻⡇⠈⠙⠀⠀⠀⠀⠀⠀⠀⠀⠀⠀⠀⠀⠀⠀⠀⠀⠀⠀⠀⠀⠀⠀</a:t>
            </a:r>
            <a:br/>
            <a:r>
              <a:t>⠀⠀⢀⣀⣀⣀⣤⣤⣤⣶⣶⣿⣿⣿⣿⣿⠿⣿⣿⠆⠀⠀⠀⠀⠘⢿⣿⣿⣦⡀⠀⠀⠀⠀⠀⠀⠀⠀⠀⠀⠀⠀⠀⠀⠀⠀⠀⠀⠀⠀⢼⡿⣿⣿⣿⣿⠿⣾⣿⣿⣿⣿⣷⡆⠀⠀⠈⠀⠀⠀⠀⠀⠀⠀⠀⠀⠀⠀⠀⠀⠀⠀⠀⠀⠀⠀⠀⠀⠀⠀⠀</a:t>
            </a:r>
            <a:br/>
            <a:r>
              <a:t>⣿⣿⣿⣿⣿⣿⠿⣿⣿⡿⠿⠿⠛⠋⠉⢀⣶⣿⣿⣧⠀⠀⠀⠀⠀⠀⣹⣿⣿⣿⣦⡀⠀⠀⠀⠀⠀⠀⠀⠀⠀⠀⠀⠀⠀⠀⠀⠀⠀⠀⠁⠘⠑⡫⣿⣡⣴⣿⣿⣿⣿⣿⣿⣷⣤⣀⡀⠀⠀⠀⠀⠀⠀⠀⠀⠀⠀⠀⠀⠀⠀⠀⠀⠀⠀⠀⠀⠀⠀⠀⠀</a:t>
            </a:r>
            <a:br/>
            <a:r>
              <a:t>⠉⠁⠀⠀⠀⠀⣠⣿⣿⣅⠀⠀⠀⠀⢠⣾⣿⣿⣿⣿⡇⠀⠀⠀⢀⣾⣿⣿⣧⠙⢿⣿⣄⠀⠀⠀⠀⠀⠀⠀⠀⠀⠀⠀⠀⠀⠀⠀⠀⠀⠀⣠⣴⣿⣿⣿⣿⣿⣿⣿⣿⣿⣿⣿⣿⣿⣿⣷⣤⠀⠀⠀⠀⠀⠀⠀⠀⠀⠀⠀⠀⠀⠀⠀⠀⠀⠀⠀⠀⠀⠀</a:t>
            </a:r>
            <a:br/>
            <a:r>
              <a:t>⡀⠀⠀⠀⢀⣼⣿⣿⣿⣿⡀⠀⠀⠀⢸⣿⣿⣿⣿⣿⡟⠀⠀⢀⣾⣿⣿⣿⣿⡇⠀⠙⢿⣷⡄⠀⠀⠀⠀⠀⠀⠀⠀⠀⠀⠀⠀⠀⠀⢠⣾⣿⣿⣿⣿⣿⣿⣿⣿⣿⣿⣿⣿⣿⣿⣿⣿⣿⣿⣧⠀⠀⠀⠀⠀⠀⠀⠀⠀⠀⠀⠀⠀⠀⠀⠀⠀⠀⠀⠀⠀</a:t>
            </a:r>
            <a:br/>
            <a:r>
              <a:t>⡇⠀⠀⠀⢺⣿⣿⣿⣿⣿⡇⠀⠀⠀⠸⣿⣿⣿⣿⡿⠁⠀⠀⢸⣿⣿⣿⣿⣿⡟⠀⠀⠈⢻⣿⣦⡀⠀⠀⠀⠀⠀⠀⠀⠀⠀⠀⠀⣰⣿⣿⣿⣿⣿⣿⣿⣿⣿⣿⣿⣿⣿⣿⣿⣿⣿⣿⣿⣿⣿⣧⠀⠀⠀⠀⠀⠀⠀⠀⠀⠀⠀⠀⠀⠀⠀⠀⣀⣠⣴⡇</a:t>
            </a:r>
            <a:br/>
            <a:r>
              <a:t>⠃⠀⠀⠀⢸⣿⣿⣿⣿⡿⠁⠀⠀⠀⠀⣿⣿⣿⣿⠃⠀⠀⠀⠀⣿⣿⣿⣿⡿⠀⠀⠀⠀⠀⣿⣿⣿⣷⣤⣀⠀⠀⠀⠀⠀⠀⠀⣰⣿⣿⣿⣿⣿⣿⣿⣿⣿⣿⣿⣿⣿⣿⣿⣿⣿⣿⣿⣿⣿⣿⣿⣧⣤⣤⣤⣤⣤⣶⣶⣿⣿⣿⣶⣶⣾⡿⠿⠟⠛⢻⡇</a:t>
            </a:r>
            <a:br/>
            <a:r>
              <a:t>⠀⠀⠀⠀⢸⣿⣿⣿⣿⠃⠀⠀⠀⠀⠀⣿⣿⣿⠇⠀⠀⠀⠀⠀⣿⣿⣿⣿⠃⠀⠀⠀⣰⣿⣿⣿⣏⠙⠛⠻⠿⣷⣶⣶⣶⣶⣶⣿⣿⣿⣿⣿⣿⣿⣿⣿⣿⣿⣿⣿⣿⣿⣿⣿⣿⣿⣿⣿⣿⣿⣿⠟⢻⣿⣿⠛⠛⠛⠛⠛⠉⢩⣿⣿⣅⠀⠀⠀⢠⣿⡇</a:t>
            </a:r>
            <a:br/>
            <a:r>
              <a:t>⠀⠀⠀⠀⢸⣿⣿⣿⠃⠀⠀⠀⠀⠀⠀⢻⣿⡏⠀⠀⠀⠀⠀⠀⢿⣿⣿⠇⠀⠀⠀⣰⣿⣿⣿⣿⣿⡀⠀⠀⠀⢀⣿⣿⡛⠿⠟⢛⣿⣿⣿⣿⣿⣿⣿⣿⣿⣿⣿⣿⣿⣿⣿⣿⣿⣿⣿⣿⣿⣿⣿⣴⣿⣿⣿⡆⠀⠀⠀⠀⢰⣿⣿⣿⣿⡆⠀⠀⢸⣿⡇</a:t>
            </a:r>
            <a:br/>
            <a:r>
              <a:t>⠀⠀⠀⠀⢸⣿⣿⠇⠀⠀⠀⠀⠀⠀⠀⢸⡿⠀⠀⠀⠀⠀⠀⠀⢸⣿⡟⠀⠀⠀⠀⢻⣿⣿⣿⣿⣿⠃⠀⠀⣠⣿⣿⣿⣿⡄⠠⠾⣿⣿⣿⣿⣿⣿⣿⣿⣿⣿⣿⣿⣿⣿⣿⣿⣿⣿⣿⣿⣿⣿⣿⣿⣿⣿⣿⣿⡀⠀⠀⠀⣿⣿⣿⣿⣿⣿⠀⠀⠘⣿⡇</a:t>
            </a:r>
            <a:br/>
            <a:r>
              <a:t>⠀⠀⠀⠀⠈⣿⠏⠀⠀⠀⠀⠀⠀⠀⠀⠈⠁⠀⠀⠀⠀⠀⠀⠀⢸⡿⠁⠀⠀⠀⠀⢸⣿⣿⣿⣿⡏⠀⠀⢰⣿⣿⣿⣿⣿⣧⠀⢰⣿⣿⣿⣿⣿⣿⣿⣿⣿⣿⣿⣿⣿⣿⣿⣿⣿⣿⣿⣿⣿⣿⣿⣿⣿⣿⣿⣿⠃⠀⠀⠀⢹⣿⣿⣿⣿⡏⠀⠀⠀⢿⡇</a:t>
            </a:r>
            <a:br/>
            <a:r>
              <a:t>⠀⠀⠀⠀⠀⠟⠀⠀⠀⠀⠀⠀⠀⠀⠀⠀⠀⠀⠀⠀⠀⠀⠀⠀⠀⠁⠀⠀⠀⠀⠀⠈⣿⣿⣿⡿⠀⠀⠀⠀⣿⣿⣿⣿⣿⠇⠀⣼⣿⣿⣿⣿⣿⣿⣿⣿⣿⣿⣿⣿⣿⣿⣿⣿⣿⣿⣿⣿⣿⣿⣿⣿⣿⣿⣿⡏⠀⠀⠀⠀⠘⣿⣿⣿⣿⠀⠀⠀⠀⠸⡇</a:t>
            </a:r>
            <a:br/>
            <a:r>
              <a:t>⠀⠀⠀⠀⠀⠀⠀⠀⠀⠀⠀⠀⠀⠀⠀⠀⠀⠀⠀⠀⠀⠀⠀⠀⠀⠀⠀⠀⠀⠀⠀⠀⣿⣿⣿⠃⠀⠀⠀⠀⣿⣿⣿⣿⡟⠀⠀⣿⣿⣿⣿⣿⣿⣿⣿⣿⣿⣿⣿⣿⣿⣿⣿⣿⣿⣿⣿⣿⣿⣿⣿⢹⣿⣿⣿⠀⠀⠀⠀⠀⠀⢿⣿⣿⠇⠀⠀⠀⠀⠀⡇</a:t>
            </a:r>
            <a:br/>
            <a:r>
              <a:t>⠀⠀⠀⠀⠀⠀⠀⠀⠀⠀⠀⠀⠀⠀⠀⠀⠀⠀⠀⠀⠀⠀⠀⠀⠀⠀⠀⠀⠀⠀⠀⠀⢹⣿⡏⠀⠀⠀⠀⠀⢸⣿⣿⣿⠁⠀⢰⣿⣿⣿⣿⣿⣿⣿⣿⣿⣿⣿⣿⣿⣿⣿⣿⣿⣿⣿⣿⣿⣿⣿⣿⠘⣿⣿⠇⠀⠀⠀⠀⠀⠀⢸⣿⡿⠀⠀⠀⠀⠀⠀⠀</a:t>
            </a:r>
            <a:br/>
            <a:r>
              <a:t>⠀⠀⠀⠀⠀⠀⠀⠀⠀⠀⠀⠀⠀⠀⠀⠀⠀⠀⠀⠀⠀⠀⠀⠀⠀⠀⠀⠀⠀⠀⠀⠀⢸⡟⠀⠀⠀⠀⠀⠀⠸⣿⣿⠇⠀⠀⢸⣿⣿⣿⣿⣿⣿⣿⣿⣿⣿⣿⣿⣿⣿⣿⣿⣿⣿⣿⣿⣿⣿⣿⣿⡀⣿⡿⠀⠀⠀⠀⠀⠀⠀⠀⣿⠃⠀⠀⠀⠀⠀⠀⠀</a:t>
            </a:r>
            <a:br/>
            <a:r>
              <a:t>⠀⠀⠀⠀⠀⠀⠀⠀⠀⠀⠀⠀⠀⠀⠀⠀⠀⠀⠀⠀⠀⠀⠀⠀⠀⠀⠀⠀⠀⠀⠀⠀⠀⠁⠀⠀⠀⠀⠀⠀⠀⣿⡟⠀⠀⠀⣿⣿⣿⣿⣿⣿⣿⣿⣿⣿⣿⣿⣿⣿⣿⣿⣿⣿⣿⣿⣿⣿⣿⣿⣿⡇⠸⠃⠀⠀⠀⠀⠀⠀⠀⠀⠉⠀⠀⠀⠀⠀⠀⠀⠀</a:t>
            </a:r>
            <a:br/>
            <a:r>
              <a:t>⠀⠀⠀⠀⠀⠀⠀⠀⠀⠀⠀⠀⠀⠀⠀⠀⠀⠀⠀⠀⠀⠀⠀⠀⠀⠀⠀⠀⠀⠀⠀⠀⠀⠀⠀⠀⠀⠀⠀⠀⠀⠻⠁⠀⠀⣰⣿⣿⣿⣿⣿⣿⣿⣿⣿⣿⣿⣿⣿⣿⣿⣿⣿⣿⣿⣿⣿⣿⣿⣿⣿⡇⠀⠀⠀⠀⠀⠀⠀⠀⠀⠀⠀⠀⠀⠀⠀⠀⠀⠀⠀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⠀⠀⠀⠀⠀⠀⠀⠀⠀⠀⠀⠀⠀⠀⠀⠀⠀⠀⠀⠀⠀⠀⠀⠀⠀⠀⠀⠀⠀⠀⠀⠀⠀⠀⠀⠀⠀⠀⠀⠀⠀⠀⠀⢠⣿⣿⣿⣿⣿⣿⣿⣿⣿⣿⣿⣿⣿⣿⣿⣿⣿⣿⣿⣿⣿⣿⣿⣿⣿⣿⣿⠃⠀⠀⠀⠀⠀⠀⠀⠀⠀⠀⠀⠀⠀⠀⠀⠀⠀⠀⠀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⠀⠀⠀⠀⠀⠀⠀⠀⠀⠀⠀⠀⠀⠀⠀⠀⠀⠀⠀⠀⠀⠀⠀⠀⠀⠀⠀⠀⠀⠀⠀⠀⠀⠀⠀⠀⠀⠀⠀⠀⠀⠀⠀⠀⠀⠀⠀⠀⠀⠀⠀⠀⠀⠀⣀⣀⣤⣤⣤⣀⣀⣀⠀⠀⠀⠀⠀⠀⠀⠀⠀⠀⠀⠀⠀⠀⠀⠀⠀⠀⠀⠀⠀⠀⠀⠀⠀⠀⠀⠀⠀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⠀⠀⠀⠀⠀⠀⠀⠀⠀⠀⠀⠀⠀⠀⠀⠀⠀⠀⠀⠀⠀⠀⠀⠀⠀⠀⠀⠀⠀⠀⠀⠀⠀⠀⠀⠀⠀⠀⠀⠀⠀⠀⠀⠀⠀⠀⠀⠀⠀⠀⣀⣴⣾⣿⣿⣿⣿⣿⣿⣿⣿⣿⣿⣿⣶⣄⡀⠀⠀⠀⠀⠀⠀⠀⠀⠀⠀⠀⠀⠀⠀⠀⠀⠀⠀⠀⠀⠀⠀⠀⠀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⠀⠀⠀⠀⠀⠀⠀⠀⠀⠀⠀⠀⠀⠀⠀⠀⠀⠀⠀⠀⠀⠀⠀⠀⠀⠀⠀⠀⠀⠀⠀⠀⠀⠀⠀⠀⠀⠀⠀⠀⠀⠀⠀⠀⠀⠀⠀⠀⣤⣾⣿⣿⣿⣿⣿⣿⣿⣿⣿⣿⣿⣿⣿⣿⣿⣿⣿⣦⡀⠀⠀⠀⠀⠀⠀⠀⠀⠀⠀⠀⠀⠀⠀⠀⠀⠀⠀⠀⠀⠀⠀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⠀⠀⠀⠀⠀⠀⠀⠀⠀⠀⠀⠀⠀⠀⠀⠀⠀⠀⠀⠀⠀⠀⠀⠀⠀⠀⠀⠀⠀⠀⠀⠀⠀⠀⠀⠀⠀⠀⠀⠀⠀⠀⠀⠀⠀⠀⢠⣾⣿⣿⣿⣿⣿⣿⣿⣿⣿⣿⣿⣿⣿⣿⣿⣿⣿⣿⣿⣿⣿⣆⠀⠀⠀⠀⠀⠀⠀⠀⠀⠀⠀⠀⠀⠀⠀⠀⠀⠀⠀⠀⠀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⠀⠀⠀⠀⠀⠀⠀⠀⠀⠀⠀⠀⠀⠀⠀⠀⠀⠀⠀⠀⠀⠀⠀⠀⠀⠀⠀⠀⠀⠀⠀⠀⠀⠀⠀⠀⠀⠀⠀⠀⠀⠀⠀⣶⣾⣿⣿⣿⣿⣿⣿⣿⣿⣿⣿⣿⣿⣿⣿⣿⣿⣿⣿⣿⣿⣿⣿⣿⣿⣿⣿⠀⠀⠀⠀⠀⠀⠀⠀⠀⠀⠀⠀⠀⠀⠀⠀⠀⠀⠀⠀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⠀⠀⠀⠀⠀⠀⠀⠀⠀⠀⠀⠀⠀⠀⠀⠀⠀⠀⠀⠀⠀⠀⠀⠀⠀⠀⠀⠀⠀⠀⠀⠀⠀⠀⠀⠀⠀⠀⠀⠀⠀⠀⠀⠹⣿⣿⣿⣿⣿⣿⣿⣿⣿⣿⣿⣿⣿⣿⣿⣿⣿⣿⣿⣿⣿⣿⣿⣿⣿⣿⡏⠀⠀⠀⠀⠀⠀⠀⠀⠀⠀⠀⠀⠀⠀⠀⠀⠀⠀⠀⠀</a:t>
            </a:r>
            <a:br/>
            <a:r>
              <a:t>⠀⠀⠀⠀⠀⠀⠀⠀⠀⠀⠀⠀⠀⠀⠀⠀⠀⠀⠀⠀⠀⠀⠀⠀⠀⠀⠀⠀⠀⠀⠀⠀⠀⠀⠀⠀⠀⠀⠀⠀⠀⠀⠀⣠⣿⣿⣿⣿⣿⣿⣿⣿⣿⣿⣿⣿⣿⣿⣿⣿⣿⣿⣿⣿⣿⣿⣿⣿⣿⣿⡁⠀⠀⠀⠀⠀⠀⠀⠀⠀⠀⠀⠀⠀⠀⠀⠀⠀⠀⠀⠀</a:t>
            </a:r>
            <a:br/>
            <a:r>
              <a:t>⠀⠀⠀⠀⠀⠀⠀⠀⠀⠀⠀⠀⠀⠀⠀⠀⠀⠀⠀⠀⠀⠀⠀⠀⠀⠀⠀⠀⠀⠀⠀⠀⠀⠀⠀⠀⠀⠀⠀⠀⢀⣠⣾⣿⣿⣿⣿⣿⣿⣿⣿⣿⣿⣿⣿⣿⣿⣿⣿⣿⣿⣿⣿⣿⣿⣿⣿⣿⣿⣿⣷⡄⠀⠀⠀⠀⠀⠀⠀⠀⠀⠀⠀⠀⠀⠀⠀⠀⠀⠀⠀</a:t>
            </a:r>
            <a:br/>
            <a:r>
              <a:t>⠀⠀⠀⠀⠀⠀⠀⠀⠀⠀⠀⠀⠀⠀⠀⠀⠀⠀⠀⠀⠀⠀⠀⠀⠀⠀⠀⠀⠀⠀⠀⠀⠀⠀⠀⠀⠀⠀⠀⠐⢿⣿⣿⣿⡿⣿⣿⣿⣿⣿⣿⣿⣿⣿⣿⣿⣿⣿⣿⣿⣿⣿⣿⣿⣿⣿⣿⣿⣿⣿⣿⣿⣦⣀⠀⠀⠀⠀⠀⠀⠀⠀⠀⠀⠀⠀⠀⠀⠀⠀⠀</a:t>
            </a:r>
            <a:br/>
            <a:r>
              <a:t>⠀⠀⠀⠀⠀⠀⠀⠀⠀⠀⠀⠀⠀⠀⠀⠀⠀⠀⠀⠀⠀⠀⠀⠀⠀⠀⠀⠀⠀⠀⠀⠀⠀⠀⠀⠀⠀⠀⠀⠀⠀⠈⠉⠁⠀⢹⢿⣿⣿⣿⣿⣿⣿⣿⣿⣿⣿⣿⣿⣿⣿⣿⣿⣿⣿⣿⣿⣿⣿⣿⣿⠍⠉⠻⠃⠀⠀⠀⠀⠀⠀⠀⠀⠀⠀⠀⠀⠀⠀⠀⠀</a:t>
            </a:r>
            <a:br/>
            <a:r>
              <a:t>⠀⠀⠀⠀⠀⠀⠀⠀⠀⠀⠀⠀⠀⠀⠀⠀⠀⠀⠀⠀⠀⠀⣀⡀⠀⠀⠀⠀⠀⠀⠀⠀⠀⠀⠀⠀⠀⠀⠀⠀⠀⠀⠀⠀⠀⠀⠀⠉⠀⠈⣿⣿⣿⣿⣿⣿⣿⣿⣿⣿⣿⣿⣿⣿⣿⣿⣿⣿⣿⣯⡙⠢⠀⠀⠀⠀⠀⠀⠀⠀⠀⠀⠀⠀⠀⠀⠀⠀⠀⠀⠀</a:t>
            </a:r>
            <a:br/>
            <a:r>
              <a:t>⠀⠀⠀⠀⠀⠀⠀⠀⠀⠀⠀⠀⠀⠀⠀⠀⠀⠀⣀⣤⣶⣿⣿⣿⣦⡀⠀⠀⠀⠀⠀⠀⠀⠀⠀⠀⠀⠀⠀⠀⠀⠀⠀⠀⠀⠀⠀⠀⠀⠰⠿⣿⣿⣿⣿⣿⣿⣿⣿⣿⣿⣿⣿⣿⣿⣿⣿⣿⡏⠙⠀⠀⠀⠀⠀⠀⠀⠀⠀⠀⠀⠀⠀⠀⠀⠀⠀⠀⠀⠀⠀</a:t>
            </a:r>
            <a:br/>
            <a:r>
              <a:t>⠀⠀⠀⠀⠀⠀⠀⠀⠀⠀⠀⠀⢀⣀⣤⣴⣾⣿⣿⡿⠟⠋⠉⢻⣿⣿⣦⡀⠀⠀⠀⠀⠀⠀⠀⠀⠀⠀⠀⠀⠀⠀⠀⠀⠀⠀⠀⠀⠀⠀⠀⡾⢿⣿⣿⣿⣿⣿⣿⣿⣿⣿⠹⠻⠙⢿⡆⠈⠓⠀⠀⠀⠀⠀⠀⠀⠀⠀⠀⠀⠀⠀⠀⠀⠀⠀⠀⠀⠀⠀⠀</a:t>
            </a:r>
            <a:br/>
            <a:r>
              <a:t>⠀⠀⠀⣀⣀⣀⣤⣤⣤⣶⣶⣿⣿⣿⣿⣿⠿⣿⣿⠄⠀⠀⠀⠀⠙⢿⣿⣿⣦⡀⠀⠀⠀⠀⠀⠀⠀⠀⠀⠀⠀⠀⠀⠀⠀⠀⠀⠀⠀⠀⠈⠀⠟⣽⣿⣿⣿⣿⣿⣿⣿⣿⣷⠆⠀⠀⠀⠀⠀⠀⠀⠀⠀⠀⠀⠀⠀⠀⠀⠀⠀⠀⠀⠀⠀⠀⠀⠀⠀⠀⠀</a:t>
            </a:r>
            <a:br/>
            <a:r>
              <a:t>⣿⣿⣿⣿⣿⣿⣿⣿⣿⡿⠿⠿⠛⠋⠉⢀⣴⣿⣿⣧⠀⠀⠀⠀⠀⠀⣹⣿⣿⣿⣦⡀⠀⠀⠀⠀⠀⠀⠀⠀⠀⠀⠀⠀⠀⠀⠀⠀⠀⠀⠀⠀⠀⠈⣘⣽⣿⣿⣿⣿⣿⣿⣿⣷⣤⣀⡀⠀⠀⠀⠀⠀⠀⠀⠀⠀⠀⠀⠀⠀⠀⠀⠀⠀⠀⠀⠀⠀⠀⠀⠀</a:t>
            </a:r>
            <a:br/>
            <a:r>
              <a:t>⠉⠉⠀⠀⠀⠀⣠⣿⣿⣅⠀⠀⠀⠀⢀⣾⣿⣿⣿⣿⣇⠀⠀⠀⢀⣴⣿⣿⣷⡙⢿⣿⣆⠀⠀⠀⠀⠀⠀⠀⠀⠀⠀⠀⠀⠀⠀⠀⠀⠀⠀⣠⣴⣿⣿⣿⣿⣿⣿⣿⣿⣿⣿⣿⣿⣿⣿⣷⣤⠀⠀⠀⠀⠀⠀⠀⠀⠀⠀⠀⠀⠀⠀⠀⠀⠀⠀⠀⠀⠀⠀</a:t>
            </a:r>
            <a:br/>
            <a:r>
              <a:t>⠀⠀⠀⠀⠀⣼⣿⣿⣿⣿⡄⠀⠀⠀⠘⣿⣿⣿⣿⣿⡿⠀⠀⠀⣾⣿⣿⣿⣿⣇⠀⠙⢿⣷⣄⠀⠀⠀⠀⠀⠀⠀⠀⠀⠀⠀⠀⠀⠀⢠⣾⣿⣿⣿⣿⣿⣿⣿⣿⣿⣿⣿⣿⣿⣿⣿⣿⣿⣿⣧⠀⠀⠀⠀⠀⠀⠀⠀⠀⠀⠀⠀⠀⠀⠀⠀⠀⠀⠀⠀⠀</a:t>
            </a:r>
            <a:br/>
            <a:r>
              <a:t>⡇⠀⠀⠀⢸⣿⣿⣿⣿⣿⡧⠀⠀⠀⠀⣿⣿⣿⣿⣿⠃⠀⠀⠘⣿⣿⣿⣿⣿⡿⠀⠀⠈⢻⣿⣧⣀⠀⠀⠀⠀⠀⠀⠀⠀⠀⠀⠀⣰⣿⣿⣿⣿⣿⣿⣿⣿⣿⣿⣿⣿⣿⣿⣿⣿⣿⣿⣿⣿⣿⣇⠀⠀⠀⠀⠀⠀⠀⠀⠀⠀⠀⠀⠀⠀⠀⣀⣀⣤⣾⡇</a:t>
            </a:r>
            <a:br/>
            <a:r>
              <a:t>⠇⠀⠀⠀⢸⣿⣿⣿⣿⣿⠃⠀⠀⠀⠀⢻⣿⣿⣿⠏⠀⠀⠀⠀⣿⣿⣿⣿⣿⠁⠀⠀⠀⠀⣿⣿⣿⣷⣤⣀⠀⠀⠀⠀⠀⠀⠀⣰⣿⣿⣿⣿⣿⣿⣿⣿⣿⣿⣿⣿⣿⣿⣿⣿⣿⣿⣿⣿⣿⣿⣿⣦⣤⣤⣤⣴⣶⣶⣾⣿⣿⣿⣿⣿⡿⠿⠟⠛⠛⣻⡇</a:t>
            </a:r>
            <a:br/>
            <a:r>
              <a:t>⠀⠀⠀⠀⠈⣿⣿⣿⣿⠇⠀⠀⠀⠀⠀⢸⣿⣿⡿⠀⠀⠀⠀⠀⢹⣿⣿⣿⡏⠀⠀⠀⢠⣾⣿⣿⣯⠙⠛⠻⠿⣷⣶⣶⣶⣶⣶⣿⣿⣿⣿⣿⣿⣿⣿⣿⣿⣿⣿⣿⣿⣿⣿⣿⣿⣿⣿⣿⣿⣿⡿⠟⢻⣿⡟⠛⠛⠛⠋⠉⠉⣩⣿⣿⣄⠀⠀⠀⣰⣿⡇</a:t>
            </a:r>
            <a:br/>
            <a:r>
              <a:t>⠀⠀⠀⠀⠀⣿⣿⣿⡟⠀⠀⠀⠀⠀⠀⠘⣿⣿⠁⠀⠀⠀⠀⠀⢸⣿⣿⡿⠀⠀⠀⢠⣿⣿⣿⣿⣿⡄⠀⠀⠀⢀⣿⣿⡛⠿⠟⢛⣿⣿⣿⣿⣿⣿⣿⣿⣿⣿⣿⣿⣿⣿⣿⣿⣿⣿⣿⣿⣿⣿⣷⣼⣿⣿⣿⡆⠀⠀⠀⠀⣰⣿⣿⣿⣿⡄⠀⠀⢻⣿⡇</a:t>
            </a:r>
            <a:br/>
            <a:r>
              <a:t>⠀⠀⠀⠀⠀⢻⣿⡿⠁⠀⠀⠀⠀⠀⠀⠀⣿⠇⠀⠀⠀⠀⠀⠀⠀⣿⣿⠃⠀⠀⠀⢸⣿⣿⣿⣿⣿⠇⠀⠀⢠⣿⣿⣿⣿⡄⠰⠿⣿⣿⣿⣿⣿⣿⣿⣿⣿⣿⣿⣿⣿⣿⣿⣿⣿⣿⣿⣿⣿⣿⣿⣿⣿⣿⣿⣿⡀⠀⠀⠀⣿⣿⣿⣿⣿⡷⠀⠀⠸⣿⡇</a:t>
            </a:r>
            <a:br/>
            <a:r>
              <a:t>⠀⠀⠀⠀⠀⢸⣿⠃⠀⠀⠀⠀⠀⠀⠀⠀⠉⠀⠀⠀⠀⠀⠀⠀⠀⢿⡏⠀⠀⠀⠀⠈⣿⣿⣿⣿⡟⠀⠀⠀⣿⣿⣿⣿⣿⣷⠀⢰⣿⣿⣿⣿⣿⣿⣿⣿⣿⣿⣿⣿⣿⣿⣿⣿⣿⣿⣿⣿⣿⣿⣿⣿⣿⣿⣿⣿⠁⠀⠀⠀⢻⣿⣿⣿⣿⠇⠀⠀⠀⣿⡇</a:t>
            </a:r>
            <a:br/>
            <a:r>
              <a:t>⠀⠀⠀⠀⠀⠘⠏⠀⠀⠀⠀⠀⠀⠀⠀⠀⠀⠀⠀⠀⠀⠀⠀⠀⠀⠘⠀⠀⠀⠀⠀⠀⣿⣿⣿⣿⠃⠀⠀⠀⣿⣿⣿⣿⣿⡏⠀⣼⣿⣿⣿⣿⣿⣿⣿⣿⣿⣿⣿⣿⣿⣿⣿⣿⣿⣿⣿⣿⣿⣿⣿⣿⣿⣿⣿⡇⠀⠀⠀⠀⠘⣿⣿⣿⡿⠀⠀⠀⠀⢸⡇</a:t>
            </a:r>
            <a:br/>
            <a:r>
              <a:t>⠀⠀⠀⠀⠀⠀⠀⠀⠀⠀⠀⠀⠀⠀⠀⠀⠀⠀⠀⠀⠀⠀⠀⠀⠀⠀⠀⠀⠀⠀⠀⠀⢸⣿⣿⡏⠀⠀⠀⠀⢹⣿⣿⣿⡿⠀⠀⣿⣿⣿⣿⣿⣿⣿⣿⣿⣿⣿⣿⣿⣿⣿⣿⣿⣿⣿⣿⣿⣿⣿⣿⢸⣿⣿⣿⠀⠀⠀⠀⠀⠀⢿⣿⣿⠇⠀⠀⠀⠀⠀⡇</a:t>
            </a:r>
            <a:br/>
            <a:r>
              <a:t>⠀⠀⠀⠀⠀⠀⠀⠀⠀⠀⠀⠀⠀⠀⠀⠀⠀⠀⠀⠀⠀⠀⠀⠀⠀⠀⠀⠀⠀⠀⠀⠀⠸⣿⡿⠀⠀⠀⠀⠀⠘⣿⣿⣿⠇⠀⢸⣿⣿⣿⣿⣿⣿⣿⣿⣿⣿⣿⣿⣿⣿⣿⣿⣿⣿⣿⣿⣿⣿⣿⣿⠈⣿⣿⠇⠀⠀⠀⠀⠀⠀⢸⣿⡟⠀⠀⠀⠀⠀⠀⠀</a:t>
            </a:r>
            <a:br/>
            <a:r>
              <a:t>⠀⠀⠀⠀⠀⠀⠀⠀⠀⠀⠀⠀⠀⠀⠀⠀⠀⠀⠀⠀⠀⠀⠀⠀⠀⠀⠀⠀⠀⠀⠀⠀⠀⣿⠃⠀⠀⠀⠀⠀⠀⣿⣿⡟⠀⠀⢸⣿⣿⣿⣿⣿⣿⣿⣿⣿⣿⣿⣿⣿⣿⣿⣿⣿⣿⣿⣿⣿⣿⣿⣿⠀⢻⡿⠀⠀⠀⠀⠀⠀⠀⠀⣿⠃⠀⠀⠀⠀⠀⠀⠀</a:t>
            </a:r>
            <a:br/>
            <a:r>
              <a:t>⠀⠀⠀⠀⠀⠀⠀⠀⠀⠀⠀⠀⠀⠀⠀⠀⠀⠀⠀⠀⠀⠀⠀⠀⠀⠀⠀⠀⠀⠀⠀⠀⠀⠈⠀⠀⠀⠀⠀⠀⠀⢻⣿⠁⠀⠀⣿⣿⣿⣿⣿⣿⣿⣿⣿⣿⣿⣿⣿⣿⣿⣿⣿⣿⣿⣿⣿⣿⣿⣿⣿⡄⠘⠃⠀⠀⠀⠀⠀⠀⠀⠀⠈⠀⠀⠀⠀⠀⠀⠀⠀</a:t>
            </a:r>
            <a:br/>
            <a:r>
              <a:t>⠀⠀⠀⠀⠀⠀⠀⠀⠀⠀⠀⠀⠀⠀⠀⠀⠀⠀⠀⠀⠀⠀⠀⠀⠀⠀⠀⠀⠀⠀⠀⠀⠀⠀⠀⠀⠀⠀⠀⠀⠀⠸⠏⠀⠀⣰⣿⣿⣿⣿⣿⣿⣿⣿⣿⣿⣿⣿⣿⣿⣿⣿⣿⣿⣿⣿⣿⣿⣿⣿⣿⡇⠀⠀⠀⠀⠀⠀⠀⠀⠀⠀⠀⠀⠀⠀⠀⠀⠀⠀⠀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⠀⠀⠀⠀⠀⠀⠀⠀⠀⠀⠀⠀⠀⠀⠀⠀⠀⠀⠀⠀⠀⠀⠀⠀⠀⠀⠀⠀⠀⠀⠀⠀⠀⠀⠀⠀⠀⠀⠀⠀⠀⠀⠀⠀⣾⣿⣿⣿⣿⣿⣿⣿⣿⣿⣿⣿⣿⣿⣿⣿⣿⣿⣿⣿⣿⣿⣿⣿⣿⣿⣿⠃⠀⠀⠀⠀⠀⠀⠀⠀⠀⠀⠀⠀⠀⠀⠀⠀⠀⠀⠀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⠀⠀⠀⠀⠀⠀⠀⠀⠀⠀⠀⠀⠀⠀⠀⠀⠀⠀⠀⠀⠀⠀⠀⠀⠀⠀⠀⠀⠀⠀⠀⠀⠀⠀⠀⠀⠀⠀⠀⠀⠀⠀⠀⠀⠀⠀⠀⠀⠀⠀⠀⠀⠀⢀⣀⣠⣤⣤⣤⣄⣀⣀⠀⠀⠀⠀⠀⠀⠀⠀⠀⠀⠀⠀⠀⠀⠀⠀⠀⠀⠀⠀⠀⠀⠀⠀⠀⠀⠀⠀⠀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⠀⠀⠀⠀⠀⠀⠀⠀⠀⠀⠀⠀⠀⠀⠀⠀⠀⠀⠀⠀⠀⠀⠀⠀⠀⠀⠀⠀⠀⠀⠀⠀⠀⠀⠀⠀⠀⠀⠀⠀⠀⠀⠀⠀⠀⠀⠀⠀⠀⠀⣠⣴⣾⣿⣿⣿⣿⣿⣿⣿⣿⣿⣿⣿⣶⣤⡀⠀⠀⠀⠀⠀⠀⠀⠀⠀⠀⠀⠀⠀⠀⠀⠀⠀⠀⠀⠀⠀⠀⠀⠀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⠀⠀⠀⠀⠀⠀⠀⠀⠀⠀⠀⠀⠀⠀⠀⠀⠀⠀⠀⠀⠀⠀⠀⠀⠀⠀⠀⠀⠀⠀⠀⠀⠀⠀⠀⠀⠀⠀⠀⠀⠀⠀⠀⠀⠀⠀⠀⢀⣴⣿⣿⣿⣿⣿⣿⣿⣿⣿⣿⣿⣿⣿⣿⣿⣿⣿⣿⣦⡀⠀⠀⠀⠀⠀⠀⠀⠀⠀⠀⠀⠀⠀⠀⠀⠀⠀⠀⠀⠀⠀⠀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⠀⠀⠀⠀⠀⠀⠀⠀⠀⠀⠀⠀⠀⠀⠀⠀⠀⠀⠀⠀⠀⠀⠀⠀⠀⠀⠀⠀⠀⠀⠀⠀⠀⠀⠀⠀⠀⠀⠀⠀⠀⠀⠀⠀⠀⠀⣠⣿⣿⣿⣿⣿⣿⣿⣿⣿⣿⣿⣿⣿⣿⣿⣿⣿⣿⣿⣿⣿⣿⣄⠀⠀⠀⠀⠀⠀⠀⠀⠀⠀⠀⠀⠀⠀⠀⠀⠀⠀⠀⠀⠀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⠀⠀⠀⠀⠀⠀⠀⠀⠀⠀⠀⠀⠀⠀⠀⠀⠀⠀⠀⠀⠀⠀⠀⠀⠀⠀⠀⠀⠀⠀⠀⠀⠀⠀⠀⠀⠀⠀⠀⠀⠀⠀⠀⠀⣀⣠⣿⣿⣿⣿⣿⣿⣿⣿⣿⣿⣿⣿⣿⣿⣿⣿⣿⣿⣿⣿⣿⣿⣿⣿⡆⠀⠀⠀⠀⠀⠀⠀⠀⠀⠀⠀⠀⠀⠀⠀⠀⠀⠀⠀⠀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⠀⠀⠀⠀⠀⠀⠀⠀⠀⠀⠀⠀⠀⠀⠀⠀⠀⠀⠀⠀⠀⠀⠀⠀⠀⠀⠀⠀⠀⠀⠀⠀⠀⠀⠀⠀⠀⠀⠀⠀⠀⠀⠀⠈⣿⣿⣿⣿⣿⣿⣿⣿⣿⣿⣿⣿⣿⣿⣿⣿⣿⣿⣿⣿⣿⣿⣿⣿⣿⣿⡇⠀⠀⠀⠀⠀⠀⠀⠀⠀⠀⠀⠀⠀⠀⠀⠀⠀⠀⠀⠀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⠀⠀⠀⠀⠀⠀⠀⠀⠀⠀⠀⠀⠀⠀⠀⠀⠀⠀⠀⠀⠀⠀⠀⠀⠀⠀⠀⠀⠀⠀⠀⠀⠀⠀⠀⠀⠀⠀⠀⠀⢀⣴⣿⣿⣿⣿⣿⣿⣿⣿⣿⣿⣿⣿⣿⣿⣿⣿⣿⣿⣿⣿⣿⣿⣿⣿⣿⣿⣿⣿⣧⡀⠀⠀⠀⠀⠀⠀⠀⠀⠀⠀⠀⠀⠀⠀⠀⠀⠀⠀⠀</a:t>
            </a:r>
            <a:br/>
            <a:r>
              <a:t>⠀⠀⠀⠀⠀⠀⠀⠀⠀⠀⠀⠀⠀⠀⠀⠀⠀⠀⠀⠀⠀⠀⠀⠀⠀⠀⠀⠀⠀⠀⠀⠀⠀⠀⠀⠀⠀⠀⠀⠘⠿⣿⣿⡿⡟⣿⣿⣿⣿⣿⣿⣿⣿⣿⣿⣿⣿⣿⣿⣿⣿⣿⣿⣿⣿⣿⣿⣿⣿⣿⣿⣿⣤⣀⠀⠀⠀⠀⠀⠀⠀⠀⠀⠀⠀⠀⠀⠀⠀⠀⠀</a:t>
            </a:r>
            <a:br/>
            <a:r>
              <a:t>⠀⠀⠀⠀⠀⠀⠀⠀⠀⠀⠀⠀⠀⠀⠀⠀⠀⠀⠀⠀⠀⠀⠀⠀⠀⠀⠀⠀⠀⠀⠀⠀⠀⠀⠀⠀⠀⠀⠀⠀⠀⠈⠁⠀⠀⠻⢿⣿⣿⣿⣿⣿⣿⣿⣿⣿⣿⣿⣿⣿⣿⣿⣿⣿⣿⣿⣿⣿⣿⣿⡯⠉⠛⠿⠀⠀⠀⠀⠀⠀⠀⠀⠀⠀⠀⠀⠀⠀⠀⠀⠀</a:t>
            </a:r>
            <a:br/>
            <a:r>
              <a:t>⠀⠀⠀⠀⠀⠀⠀⠀⠀⠀⠀⠀⠀⠀⠀⠀⠀⠀⠀⠀⠀⠀⣀⠀⠀⠀⠀⠀⠀⠀⠀⠀⠀⠀⠀⠀⠀⠀⠀⠀⠀⠀⠀⠀⠀⠀⠀⠉⠀⠈⣿⣿⣿⣿⣿⣿⣿⣿⣿⣿⣿⣿⣿⣿⣿⣿⣿⣿⣿⣝⠳⠀⠀⠀⠀⠀⠀⠀⠀⠀⠀⠀⠀⠀⠀⠀⠀⠀⠀⠀⠀</a:t>
            </a:r>
            <a:br/>
            <a:r>
              <a:t>⠀⠀⠀⠀⠀⠀⠀⠀⠀⠀⠀⠀⠀⠀⠀⠀⠀⢀⣠⣤⣾⣿⣿⣷⣄⠀⠀⠀⠀⠀⠀⠀⠀⠀⠀⠀⠀⠀⠀⠀⠀⠀⠀⠀⠀⠀⠀⠀⠀⠸⠿⣿⣿⣿⣿⣿⣿⣿⣿⣿⣿⣿⣿⣿⣿⣿⣿⣿⠉⠋⠀⠀⠀⠀⠀⠀⠀⠀⠀⠀⠀⠀⠀⠀⠀⠀⠀⠀⠀⠀⠀</a:t>
            </a:r>
            <a:br/>
            <a:r>
              <a:t>⠀⠀⠀⠀⠀⠀⠀⠀⠀⠀⠀⠀⢀⣀⣤⣴⣾⣿⣿⡿⠟⠉⠙⢿⣿⣷⣄⡀⠀⠀⠀⠀⠀⠀⠀⠀⠀⠀⠀⠀⠀⠀⠀⠀⠀⠀⠀⠀⠀⠀⡼⢛⠿⣿⣿⣿⠿⢻⣿⣿⣿⣿⣿⣿⠻⣿⠀⠙⠃⠀⠀⠀⠀⠀⠀⠀⠀⠀⠀⠀⠀⠀⠀⠀⠀⠀⠀⠀⠀⠀⠀</a:t>
            </a:r>
            <a:br/>
            <a:r>
              <a:t>⠀⠀⠀⣀⣀⣀⣤⣤⣤⣶⣾⣿⣿⣿⣿⣿⠿⣿⣷⠀⠀⠀⠀⠀⠙⢿⣿⣿⣦⡀⠀⠀⠀⠀⠀⠀⠀⠀⠀⠀⠀⠀⠀⠀⠀⠀⠀⠀⠀⠀⠀⠈⠠⠟⠛⠃⢲⣾⣿⣿⣿⣿⣿⠿⠀⠀⠀⠀⠀⠀⠀⠀⠀⠀⠀⠀⠀⠀⠀⠀⠀⠀⠀⠀⠀⠀⠀⠀⠀⠀⠀</a:t>
            </a:r>
            <a:br/>
            <a:r>
              <a:t>⣿⣿⣿⣿⣿⣿⣿⣿⣿⣿⠿⠿⠛⠋⠉⢀⣶⣿⣿⣦⠀⠀⠀⠀⠀⠀⣽⣿⣿⣿⣦⠀⠀⠀⠀⠀⠀⠀⠀⠀⠀⠀⠀⠀⠀⠀⠀⠀⠀⠀⠀⠀⠀⢀⣠⣴⣾⣿⣿⣿⣿⣿⣿⣷⣤⣄⡀⠀⠀⠀⠀⠀⠀⠀⠀⠀⠀⠀⠀⠀⠀⠀⠀⠀⠀⠀⠀⠀⠀⠀⠀</a:t>
            </a:r>
            <a:br/>
            <a:r>
              <a:t>⠉⠉⠁⠀⠀⢀⣸⣿⣯⡀⠀⠀⠀⠀⠀⣼⣿⣿⣿⣿⣇⠀⠀⠀⠀⣴⣿⣿⣯⡙⢿⣷⣄⠀⠀⠀⠀⠀⠀⠀⠀⠀⠀⠀⠀⠀⠀⠀⠀⠀⢀⣤⣾⣿⣿⣿⣿⣿⣿⣿⣿⣿⣿⣿⣿⣿⣿⣷⣄⠀⠀⠀⠀⠀⠀⠀⠀⠀⠀⠀⠀⠀⠀⠀⠀⠀⠀⠀⠀⠀⠀</a:t>
            </a:r>
            <a:br/>
            <a:r>
              <a:t>⠀⠀⠀⠀⠀⣼⣿⣿⣿⣷⡀⠀⠀⠀⠈⣿⣿⣿⣿⣿⣿⠀⠀⠀⣼⣿⣿⣿⣿⣧⠀⠹⣿⣷⡀⠀⠀⠀⠀⠀⠀⠀⠀⠀⠀⠀⠀⠀⠀⣴⣿⣿⣿⣿⣿⣿⣿⣿⣿⣿⣿⣿⣿⣿⣿⣿⣿⣿⣿⡄⠀⠀⠀⠀⠀⠀⠀⠀⠀⠀⠀⠀⠀⠀⠀⠀⠀⠀⠀⢀⡄</a:t>
            </a:r>
            <a:br/>
            <a:r>
              <a:t>⡄⠀⠀⠀⢸⣿⣿⣿⣿⣿⡧⠀⠀⠀⠀⢹⣿⣿⣿⣿⡇⠀⠀⠀⣿⣿⣿⣿⣿⣿⠀⠀⠈⢿⣿⣦⡀⠀⠀⠀⠀⠀⠀⠀⠀⠀⠀⠀⣼⣿⣿⣿⣿⣿⣿⣿⣿⣿⣿⣿⣿⣿⣿⣿⣿⣿⣿⣿⣿⣿⡄⠀⠀⠀⠀⠀⠀⠀⠀⣀⠀⠀⠀⠀⢀⣀⣠⣤⣶⣿⡇</a:t>
            </a:r>
            <a:br/>
            <a:r>
              <a:t>⠇⠀⠀⠀⠘⣿⣿⣿⣿⣿⠇⠀⠀⠀⠀⠘⣿⣿⣿⣿⠀⠀⠀⠀⢹⣿⣿⣿⣿⡇⠀⠀⠀⠀⣿⣿⣿⣷⣤⣀⠀⠀⠀⠀⠀⠀⠀⣾⣿⣿⣿⣿⣿⣿⣿⣿⣿⣿⣿⣿⣿⣿⣿⣿⣿⣿⣿⣿⣿⣿⣿⣶⣶⣶⣶⣶⣶⣿⣿⣿⣿⣿⣿⡿⠿⠛⠛⠋⢩⣿⡇</a:t>
            </a:r>
            <a:br/>
            <a:r>
              <a:t>⠀⠀⠀⠀⠀⢻⣿⣿⣿⡿⠀⠀⠀⠀⠀⠀⢻⣿⣿⡇⠀⠀⠀⠀⠈⣿⣿⣿⣿⠀⠀⠀⢠⣾⣿⣿⣯⠙⠛⠻⠿⣷⣶⣶⣶⣶⣾⣿⣿⣿⣿⣿⣿⣿⣿⣿⣿⣿⣿⣿⣿⣿⣿⣿⣿⣿⣿⣿⣿⣿⠟⠋⣿⣿⡉⠉⠉⠉⠉⠉⢩⣾⣿⣧⡀⠀⠀⢀⣾⣿⡇</a:t>
            </a:r>
            <a:br/>
            <a:r>
              <a:t>⠀⠀⠀⠀⠀⠘⣿⣿⣿⡇⠀⠀⠀⠀⠀⠀⠘⣿⣿⠁⠀⠀⠀⠀⠀⢹⣿⣿⡏⠀⠀⢀⣾⣿⣿⣿⣿⡆⠀⠀⠀⢀⣿⣿⣛⠿⠛⢻⣿⣿⣿⣿⣿⣿⣿⣿⣿⣿⣿⣿⣿⣿⣿⣿⣿⣿⣿⣿⣿⣿⣧⣾⣿⣿⣿⡀⠀⠀⠀⢀⣾⣿⣿⣿⣷⡀⠀⠈⣿⣿⡇</a:t>
            </a:r>
            <a:br/>
            <a:r>
              <a:t>⠀⠀⠀⠀⠀⠀⢻⣿⣿⠀⠀⠀⠀⠀⠀⠀⠀⢻⡏⠀⠀⠀⠀⠀⠀⠘⣿⣿⠁⠀⠀⠘⣿⣿⣿⣿⣿⡟⠀⠀⢀⣿⣿⣿⣿⡆⠰⢿⣿⣿⣿⣿⣿⣿⣿⣿⣿⣿⣿⣿⣿⣿⣿⣿⣿⣿⣿⣿⣿⣿⣿⣿⣿⣿⣿⣷⠀⠀⠀⠸⣿⣿⣿⣿⣿⡇⠀⠀⢹⣿⡇</a:t>
            </a:r>
            <a:br/>
            <a:r>
              <a:t>⠀⠀⠀⠀⠀⠀⠈⣿⡇⠀⠀⠀⠀⠀⠀⠀⠀⠈⠀⠀⠀⠀⠀⠀⠀⠀⢻⡏⠀⠀⠀⠀⢿⣿⣿⣿⣿⠃⠀⠀⣾⣿⣿⣿⣿⣿⡀⢸⣿⣿⣿⣿⣿⣿⣿⣿⣿⣿⣿⣿⣿⣿⣿⣿⣿⣿⣿⣿⣿⣿⣿⣿⣿⣿⣿⡟⠀⠀⠀⠀⢿⣿⣿⣿⣿⠀⠀⠀⠀⣿⡇</a:t>
            </a:r>
            <a:br/>
            <a:r>
              <a:t>⠀⠀⠀⠀⠀⠀⠀⠙⠀⠀⠀⠀⠀⠀⠀⠀⠀⠀⠀⠀⠀⠀⠀⠀⠀⠀⠈⠁⠀⠀⠀⠀⠸⣿⣿⣿⡟⠀⠀⠀⢹⣿⣿⣿⣿⣿⠀⣿⣿⣿⣿⣿⣿⣿⣿⣿⣿⣿⣿⣿⣿⣿⣿⣿⣿⣿⣿⣿⣿⣿⡇⣿⣿⣿⣿⠇⠀⠀⠀⠀⠸⣿⣿⣿⡏⠀⠀⠀⠀⢸⡇</a:t>
            </a:r>
            <a:br/>
            <a:r>
              <a:t>⠀⠀⠀⠀⠀⠀⠀⠀⠀⠀⠀⠀⠀⠀⠀⠀⠀⠀⠀⠀⠀⠀⠀⠀⠀⠀⠀⠀⠀⠀⠀⠀⠀⣿⣿⣿⠃⠀⠀⠀⠘⣿⣿⣿⣿⠇⢀⣿⣿⣿⣿⣿⣿⣿⣿⣿⣿⣿⣿⣿⣿⣿⣿⣿⣿⣿⣿⣿⣿⣿⡇⢸⣿⣿⡿⠀⠀⠀⠀⠀⠀⢿⣿⣿⠁⠀⠀⠀⠀⠀⡇</a:t>
            </a:r>
            <a:br/>
            <a:r>
              <a:t>⠀⠀⠀⠀⠀⠀⠀⠀⠀⠀⠀⠀⠀⠀⠀⠀⠀⠀⠀⠀⠀⠀⠀⠀⠀⠀⠀⠀⠀⠀⠀⠀⠀⢸⣿⡟⠀⠀⠀⠀⠀⢿⣿⣿⡿⠀⢸⣿⣿⣿⣿⣿⣿⣿⣿⣿⣿⣿⣿⣿⣿⣿⣿⣿⣿⣿⣿⣿⣿⣿⡇⠀⣿⣿⠇⠀⠀⠀⠀⠀⠀⠸⣿⡏⠀⠀⠀⠀⠀⠀⠀</a:t>
            </a:r>
            <a:br/>
            <a:r>
              <a:t>⠀⠀⠀⠀⠀⠀⠀⠀⠀⠀⠀⠀⠀⠀⠀⠀⠀⠀⠀⠀⠀⠀⠀⠀⠀⠀⠀⠀⠀⠀⠀⠀⠀⠈⣿⠃⠀⠀⠀⠀⠀⢸⣿⣿⠇⠀⣼⣿⣿⣿⣿⣿⣿⣿⣿⣿⣿⣿⣿⣿⣿⣿⣿⣿⣿⣿⣿⣿⣿⣿⣇⠀⢸⣿⠀⠀⠀⠀⠀⠀⠀⠀⢿⠃⠀⠀⠀⠀⠀⠀⠀</a:t>
            </a:r>
            <a:br/>
            <a:r>
              <a:t>⠀⠀⠀⠀⠀⠀⠀⠀⠀⠀⠀⠀⠀⠀⠀⠀⠀⠀⠀⠀⠀⠀⠀⠀⠀⠀⠀⠀⠀⠀⠀⠀⠀⠀⠉⠀⠀⠀⠀⠀⠀⠀⣿⡿⠀⠀⣿⣿⣿⣿⣿⣿⣿⣿⣿⣿⣿⣿⣿⣿⣿⣿⣿⣿⣿⣿⣿⣿⣿⣿⣿⠀⠀⠃⠀⠀⠀⠀⠀⠀⠀⠀⠀⠀⠀⠀⠀⠀⠀⠀⠀</a:t>
            </a:r>
            <a:br/>
            <a:r>
              <a:t>⠀⠀⠀⠀⠀⠀⠀⠀⠀⠀⠀⠀⠀⠀⠀⠀⠀⠀⠀⠀⠀⠀⠀⠀⠀⠀⠀⠀⠀⠀⠀⠀⠀⠀⠀⠀⠀⠀⠀⠀⠀⠀⠹⠇⠀⣼⣿⣿⣿⣿⣿⣿⣿⣿⣿⣿⣿⣿⣿⣿⣿⣿⣿⣿⣿⣿⣿⣿⣿⣿⣿⠀⠀⠀⠀⠀⠀⠀⠀⠀⠀⠀⠀⠀⠀⠀⠀⠀⠀⠀⠀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⠀⠀⠀⠀⠀⠀⠀⠀⠀⠀⠀⠀⠀⠀⠀⠀⠀⠀⠀⠀⠀⠀⠀⠀⠀⠀⠀⠀⠀⠀⠀⠀⠀⠀⠀⠀⠀⠀⠀⠀⠀⠀⠀⢠⣿⣿⣿⣿⣿⣿⣿⣿⣿⣿⣿⣿⣿⣿⣿⣿⣿⣿⣿⣿⣿⣿⣿⣿⣿⣿⡏⠀⠀⠀⠀⠀⠀⠀⠀⠀⠀⠀⠀⠀⠀⠀⠀⠀⠀⠀⠀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⣿⣿⣿⣿⣿⣿⣿⣿⣿⣿⣿⣿⣿⣿⣿⣿⣿⣿⣿⣿⣿⣿⣿⣿⣿⣿⣿⣿⣿⣿⠿⠿⠿⠿⠿⢿⣿⣿⣿⣿⣿⣿⣿⣿⣿⣿⣿⣿⣿⣿⣿⣿⣿⣿⣿⣿⣿⣿⣿⣿⣿⣿⣿⣿⣿⣿⣿⣿⣿⣿⣿⣿⣿⣿⣿⣿⣿⣿⣿⣿⣿⣿⣿⣿⣿⣿⣿⣿⣿⣿⡇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⣿⣿⣿⣿⣿⣿⣿⣿⣿⣿⣿⣿⣿⣿⣿⣿⣿⣿⣿⣿⣿⣿⣿⣿⣿⣿⣿⣿⣿⠇⠀⠀⠀⠀⠀⠀⠈⠉⠻⣿⢿⣿⣿⣿⣿⠿⠿⠿⠿⠿⢿⣿⣿⣿⣿⣿⣿⣿⣿⣿⣿⣿⣿⣿⣿⣿⣿⣿⣿⣿⣿⣿⣿⣿⣿⣿⣿⣿⣿⣿⣿⣿⣿⣿⣿⣿⣿⣿⣿⣿⡇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⣿⣿⣿⣿⣿⣿⣿⣿⣿⣿⣿⣿⣿⣿⣿⣿⣿⣿⣿⣿⣿⣿⣿⣿⣿⣿⣿⣿⣿⠂⠀⠀⠀⠀⠀⠀⠀⠀⠀⠀⠀⠀⠀⠉⠀⠀⠀⠀⠀⠀⠀⠀⠉⢿⣿⣿⣿⣿⣿⣿⣿⣿⣿⣿⣿⣿⣿⣿⣿⣿⣿⣿⣿⣿⣿⣿⣿⣿⣿⣿⣿⣿⣿⣿⣿⣿⣿⣿⣿⣿⡇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⣿⣿⣿⣿⣿⣿⣿⣿⣿⣿⣿⣿⣿⣿⣿⣿⣿⣿⣿⣿⣿⣿⣿⣿⣿⣿⣿⣿⣿⡅⠀⠀⠀⠀⠀⠀⠀⠀⠀⠀⠀⠀⠀⠀⠀⠀⠀⠀⠀⠀⠀⠀⢀⣾⣿⣿⣿⣿⣿⣿⣿⣿⣿⣿⣿⣿⣿⣿⣿⣿⣿⣿⣿⣿⣿⣿⣿⣿⣿⣿⣿⣿⣿⣿⣿⣿⣿⣿⣿⣿⡇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⣿⣿⣿⣿⣿⣿⣿⣿⣿⣿⣿⣿⣿⣿⣿⣿⣿⣿⣿⣿⣿⣿⣿⣿⣿⣿⣿⣿⣿⣇⠀⠀⠀⠀⠀⠀⠀⠀⠀⠀⠀⠀⠀⠀⠀⠀⠀⠀⠀⠀⠀⠀⣼⣿⣿⣿⣿⣿⣿⣿⣿⣿⣿⣿⣿⣿⣿⣿⣿⣿⣿⣿⣿⣿⣿⣿⣿⣿⣿⣿⣿⣿⣿⣿⣿⣿⣿⣿⣿⣿⡇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⣿⣿⣿⣿⣿⣿⣿⣿⣿⣿⣿⣿⣿⣿⣿⣿⣿⣿⣿⣿⣿⣿⣿⣿⣿⣿⣿⣿⣿⣿⣦⡶⠂⠀⠀⠀⠀⠀⠀⠀⠀⠀⠀⠀⠀⠀⠀⠀⠀⠀⠀⣸⣿⣿⣿⣿⣿⣿⣿⣿⣿⣿⣿⣿⣿⣿⣿⣿⣿⣿⣿⣿⣿⣿⣿⣿⣿⣿⣿⣿⣿⣿⣿⣿⣿⣿⣿⣿⣿⣿⡇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⣿⣿⣿⣿⣿⣿⣿⣿⣿⣿⣿⣿⣿⣿⣿⣿⣿⣿⣿⣿⣿⣿⣿⣿⣿⣿⣿⣿⣿⣿⡟⠁⠀⠀⠀⠀⠀⠀⠀⠀⠀⠀⠀⠀⠀⠀⠀⠀⠐⣤⣴⣿⣿⣿⣿⣿⣿⣿⣿⣿⣿⣿⣿⣿⣿⣿⣿⣿⣿⣿⣿⣿⣿⣿⣿⣿⣿⣿⣿⣿⣿⣿⣿⣿⣿⣿⣿⣿⣿⣿⡇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⣿⣿⣿⣿⣿⣿⣿⣿⣿⣿⣿⣿⣿⣿⣿⣿⣿⣿⣿⣿⣿⣿⣿⣿⣿⣿⣿⣿⣿⣿⣧⣤⡀⠀⠀⠀⠀⠀⠀⠀⠀⠀⠀⠀⠀⠀⠀⠀⠀⣿⣿⣿⣿⣿⣿⣿⣿⣿⣿⣿⣿⣿⣿⣿⣿⣿⣿⣿⣿⣿⣿⣿⣿⣿⣿⣿⣿⣿⣿⣿⣿⣿⣿⣿⣿⣿⣿⣿⣿⣿⡇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⣿⣿⣿⣿⣿⣿⣿⣿⣿⣿⣿⣿⣿⣿⣿⣿⣿⣿⣿⣿⣿⣿⣿⣿⣿⣿⣿⣿⣿⣿⣿⣿⣷⡆⠀⠀⠀⠀⠀⠀⠀⠀⠀⠀⠀⠀⠀⠀⣿⣿⣿⣿⣿⣿⣿⣿⣿⣿⣿⣿⣿⣿⣿⣿⣿⣿⣿⣿⣿⣿⣿⣿⣿⣿⣿⣿⣿⣿⣿⣿⣿⣿⣿⣿⣿⣿⣿⣿⣿⣿⡇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⣿⣿⣿⣿⣿⣿⣿⣿⣿⣿⣿⣿⣿⣿⣿⣿⣿⣿⣿⣿⣿⣿⣿⣿⣿⣿⣿⣿⣿⣿⣿⣿⠿⠀⠀⠀⠀⠀⠀⠀⠀⠀⠀⠀⠀⠀⠀⠸⣿⣿⣿⣿⣿⣿⣿⣿⣿⣿⣿⣿⣿⣿⣿⣿⣿⣿⣿⣿⣿⣿⣿⣿⣿⣿⣿⣿⣿⣿⣿⣿⣿⣿⣿⣿⣿⣿⣿⣿⣿⣿⡇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⣿⣿⣿⣿⣿⣿⣿⣿⣿⣿⣿⣿⣿⣿⣿⣿⣿⣿⣿⣿⣿⣿⣿⣿⣿⣿⣿⣿⣿⣿⡇⠀⠀⠀⠀⠀⠀⠀⠀⠀⠀⠀⠀⠀⠀⠀⠀⠀⠀⠀⠉⠙⢿⣿⣿⣿⣿⣿⣿⣿⣿⣿⣿⣿⣿⣿⣿⣿⣿⣿⣿⣿⣿⣿⣿⣿⣿⣿⣿⣿⣿⣿⣿⣿⣿⣿⣿⣿⣿⣿⡇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⣿⣿⣿⣿⣿⣿⣿⣿⣿⣿⣿⣿⣿⣿⣿⣿⣿⣿⣿⣿⣿⣿⣿⣿⣿⣿⣿⣿⡟⠉⠁⠀⠀⠀⠀⠀⠀⠀⠀⠀⠀⠀⠀⠀⠀⠀⠀⠀⠀⠀⠀⢀⣾⣿⣿⣿⣿⣿⣿⣿⣿⣿⣿⣿⣿⣿⣿⣿⣿⣿⣿⣿⣿⣿⣿⣿⣿⣿⣿⣿⣿⣿⣿⣿⣿⣿⣿⣿⣿⣿⡇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⣿⣿⣿⣿⣿⣿⣿⣿⣿⣿⣿⣿⣿⣿⣿⣿⣿⣿⣿⣿⣿⣿⣿⣿⣿⣿⣿⣿⣷⡄⠀⠀⠀⠀⠀⠀⠀⠀⠀⠀⠀⠀⠀⠀⠀⠀⠀⠀⠀⠀⠀⠈⢿⣿⣿⣿⣿⣿⣿⣿⣿⣿⣿⣿⣿⣿⣿⣿⣿⣿⣿⣿⣿⣿⣿⣿⣿⣿⣿⣿⣿⣿⣿⣿⣿⣿⣿⣿⣿⣿⡇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⣿⣿⣿⣿⣿⣿⣿⣿⣿⣿⣿⣿⣿⣿⣿⣿⣿⣿⣿⣿⣿⣿⣿⣿⣿⣿⣿⣿⠏⠀⠀⠀⠀⠀⠀⠀⠀⠀⠀⠀⠀⠀⠀⠀⠀⠀⠀⠀⠀⠀⠀⠀⠀⠀⠹⣿⣿⣿⣿⣿⣿⣿⣿⣿⣿⣿⣿⣿⣿⣿⣿⣿⣿⣿⣿⣿⣿⣿⣿⣿⣿⣿⣿⣿⣿⣿⣿⣿⣿⣿⡇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⣿⣿⣿⣿⣿⣿⣿⣿⣿⣿⣿⣿⣿⣿⣿⣿⣿⣿⣿⣿⣿⣿⣿⣿⣿⡿⠃⠀⠀⠀⠀⠀⠀⠀⠀⠀⠀⠀⠀⠀⠀⠀⠀⠀⠀⠀⠀⠀⠀⠀⠀⠀⠀⠀⠀⠀⢻⣿⣿⣿⣿⣿⣿⣿⣿⣿⣿⣿⣿⣿⣿⣿⣿⣿⣿⣿⣿⣿⣿⣿⣿⣿⣿⣿⣿⣿⣿⣿⣿⣿⡇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⣿⣿⣿⣿⣿⣿⣿⣿⣿⣿⣿⣿⣿⣿⣿⣿⣿⣿⣿⣿⣿⣿⣿⣿⡅⠀⠀⠀⠀⠀⠀⠀⠀⠀⠀⠀⠀⠀⠀⠀⠀⠀⠀⠀⠀⠀⠀⠀⠀⠀⠀⠀⠀⠀⠀⠀⢺⣿⣿⣿⣿⣿⣿⣿⣿⣿⣿⣿⣿⣿⣿⣿⣿⣿⣿⣿⣿⣿⣿⣿⣿⣿⣿⣿⣿⣿⣿⣿⣿⣿⡇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⣿⣿⣿⣿⣿⣿⣿⣿⣿⣿⣿⣿⣿⣿⣿⣿⣿⣿⣿⣿⣿⣿⣿⣿⡟⠀⠀⠀⠀⠀⠀⠀⠀⠀⠀⠀⠀⠀⠀⠀⠀⠀⠀⠀⠀⠀⠀⠀⠀⠀⠀⠀⠀⠀⠀⢠⣾⣿⣿⣿⣿⣿⣿⣿⣿⣿⣿⣿⣿⣿⣿⣿⣿⣿⣿⣿⣿⣿⣿⣿⣿⣿⣿⣿⣿⣿⣿⣿⣿⣿⡇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⣿⣿⣿⣿⣿⣿⣿⣿⣿⣿⣿⣿⣿⣿⣿⣿⣿⣿⣿⣿⣿⣿⣿⣿⣿⠂⠀⠀⠀⠀⠀⠀⠀⠀⠀⠀⠀⠀⠀⠀⠀⠀⠀⠀⠀⠀⠀⠀⠀⠀⠀⠀⠀⠀⢀⣿⣿⣿⣿⣿⣿⣿⣿⣿⣿⣿⣿⣿⣿⣿⣿⣿⣿⣿⣿⣿⣿⣿⣿⣿⣿⣿⣿⣿⣿⣿⣿⣿⣿⣿⡇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⣿⣿⣿⣿⣿⣿⣿⣿⣿⣿⣿⣿⣿⣿⣿⣿⣿⣿⣿⣿⣿⣿⣿⣿⡿⠀⠀⠀⠀⠀⠀⠀⠀⠀⠀⠀⠀⠀⠀⠀⠀⠀⠀⠀⠀⠀⠀⠀⠀⠀⠀⠀⠀⠀⣼⣿⣿⣿⣿⣿⣿⣿⣿⣿⣿⣿⣿⣿⣿⣿⣿⣿⣿⣿⣿⣿⣿⣿⣿⣿⣿⣿⣿⣿⣿⣿⣿⣿⣿⣿⡇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⣿⣿⣿⣿⣿⣿⣿⣿⣿⣿⣿⣿⣿⣿⣿⣿⣿⣿⣿⣿⣿⣿⣿⣿⡇⠀⠀⠀⠀⢠⠀⠀⠀⠀⠀⠀⠀⠀⠀⠀⠀⠀⠀⠀⠀⠀⠀⠀⠀⠀⠀⠀⠀⢺⣿⣿⣿⣿⣿⣿⣿⣿⣿⣿⣿⣿⣿⣿⣿⣿⣿⣿⣿⣿⣿⣿⣿⣿⣿⣿⣿⣿⣿⣿⣿⣿⣿⣿⣿⣿⡇</a:t>
            </a:r>
            <a:br/>
            <a:r>
              <a:t>⣿⣿⣿⣿⣿⣿⣿⣿⣿⣿⣿⣿⣿⣿⣿⣿⣿⣿⣿⣿⣿⣿⣿⣿⡇⠀⠀⠀⣰⡇⠀⠀⠀⠀⠀⠀⠀⠀⠀⠀⠀⠀⠀⠀⠀⠀⠀⠀⠀⠀⠀⠀⠀⠈⣿⣿⣿⣿⣿⣿⣿⣿⣿⣿⣿⣿⣿⣿⣿⣿⣿⣿⣿⣿⣿⣿⣿⣿⣿⣿⣿⣿⣿⣿⣿⣿⣿⣿⣿⣿⡇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⣿⣿⣿⣿⣿⣿⣿⣿⣿⣿⣿⣿⣿⣿⣿⣿⣿⣿⣿⣿⣿⣿⣿⣿⣇⠀⢀⣼⣿⠀⠀⠀⠀⠀⠀⠀⠀⠀⠀⠀⠀⠀⠀⠀⠀⠀⠀⠀⠀⠀⠀⠀⠀⠀⠸⣿⣿⣿⣿⣿⣿⣿⣿⣿⣿⣿⣿⣿⣿⣿⣿⣿⣿⣿⣿⣿⣿⣿⣿⣿⣿⣿⣿⣿⣿⣿⣿⣿⣿⣿⡇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⠀⠀⠀⠀⠀⠀⠀⠀⠀⠀⠀⠀⠀⠀⠀⠀⠀⠀⠀⠀⠀⠀⠀⠀⠀⠀⠀⠀⠀⠀⠀⠀⠀⠀⠀⠀⠀⠀⠀⠀⠀⠀⠀⠀⠀⠀⠀⠀⠀⠀⠀⠀⠀⢀⣀⣤⣤⣤⣤⣀⣀⣀⠀⠀⠀⠀⠀⠀⠀⠀⠀⠀⠀⠀⠀⠀⠀⠀⠀⠀⠀⠀⠀⠀⠀⠀⠀⠀⠀⠀⠀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⠀⠀⠀⠀⠀⠀⠀⠀⠀⠀⠀⠀⠀⠀⠀⠀⠀⠀⠀⠀⠀⠀⠀⠀⠀⠀⠀⠀⠀⠀⠀⠀⠀⠀⠀⠀⠀⠀⠀⠀⠀⠀⠀⠀⠀⠀⠀⠀⠀⢀⣠⣴⣾⣿⣿⣿⣿⣿⣿⣿⣿⣿⣿⣿⣶⣆⡀⠀⠀⠀⠀⠀⠀⠀⠀⠀⠀⠀⠀⠀⠀⠀⠀⠀⠀⠀⠀⠀⠀⠀⠀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⠀⠀⠀⠀⠀⠀⠀⠀⠀⠀⠀⠀⠀⠀⠀⠀⠀⠀⠀⠀⠀⠀⠀⠀⠀⠀⠀⠀⠀⠀⠀⠀⠀⠀⠀⠀⠀⠀⠀⠀⠀⠀⠀⠀⠀⠀⠀⢀⣴⣿⣿⣿⣿⣿⣿⣿⣿⣿⣿⣿⣿⣿⣿⣿⣿⣿⣿⣦⡀⠀⠀⠀⠀⠀⠀⠀⠀⠀⠀⠀⠀⠀⠀⠀⠀⠀⠀⠀⠀⠀⠀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⠀⠀⠀⠀⠀⠀⠀⠀⠀⠀⠀⠀⠀⠀⠀⠀⠀⠀⠀⠀⠀⠀⠀⠀⠀⠀⠀⠀⠀⠀⠀⠀⠀⠀⠀⠀⠀⠀⠀⠀⠀⠀⠀⠀⠀⠀⣰⣿⣿⣿⣿⣿⣿⣿⣿⣿⣿⣿⣿⣿⣿⣿⣿⣿⣿⣿⣿⣿⣷⡄⠀⠀⠀⠀⠀⠀⠀⠀⠀⠀⠀⠀⠀⠀⠀⠀⠀⠀⠀⠀⠀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⠀⠀⠀⠀⠀⠀⠀⠀⠀⠀⠀⠀⠀⠀⠀⠀⠀⠀⠀⠀⠀⠀⠀⠀⠀⠀⠀⠀⠀⠀⠀⠀⠀⠀⠀⠀⠀⠀⠀⠀⠀⠀⠀⢀⣠⣴⣿⣿⣿⣿⣿⣿⣿⣿⣿⣿⣿⣿⣿⣿⣿⣿⣿⣿⣿⣿⣿⣿⣿⣿⡄⠀⠀⠀⠀⠀⠀⠀⠀⠀⠀⠀⠀⠀⠀⠀⠀⠀⠀⠀⠀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⠀⠀⠀⠀⠀⠀⠀⠀⠀⠀⠀⠀⠀⠀⠀⠀⠀⠀⠀⠀⠀⠀⠀⠀⠀⠀⠀⠀⠀⠀⠀⠀⠀⠀⠀⠀⠀⠀⠀⠀⠀⠀⠀⠈⢿⣿⣿⣿⣿⣿⣿⣿⣿⣿⣿⣿⣿⣿⣿⣿⣿⣿⣿⣿⣿⣿⣿⣿⣿⣿⠇⠀⠀⠀⠀⠀⠀⠀⠀⠀⠀⠀⠀⠀⠀⠀⠀⠀⠀⠀⠀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⠀⠀⠀⠀⠀⠀⠀⠀⠀⠀⠀⠀⠀⠀⠀⠀⠀⠀⠀⠀⠀⠀⠀⠀⠀⠀⠀⠀⠀⠀⠀⠀⠀⠀⠀⠀⠀⠀⠀⠀⣠⣴⣿⣿⣿⣿⣿⣿⣿⣿⣿⣿⣿⣿⣿⣿⣿⣿⣿⣿⣿⣿⣿⣿⣿⣿⣿⣿⣿⣿⣦⠀⠀⠀⠀⠀⠀⠀⠀⠀⠀⠀⠀⠀⠀⠀⠀⠀⠀⠀⠀</a:t>
            </a:r>
            <a:br/>
            <a:r>
              <a:t>⠀⠀⠀⠀⠀⠀⠀⠀⠀⠀⠀⠀⠀⠀⠀⠀⠀⠀⠀⠀⠀⠀⠀⠀⠀⠀⠀⠀⠀⠀⠀⠀⠀⠀⠀⠀⠀⠀⠀⠘⠿⣿⣿⠿⠟⣿⣿⣿⣿⣿⣿⣿⣿⣿⣿⣿⣿⣿⣿⣿⣿⣿⣿⣿⣿⣿⣿⣿⣿⣿⣿⣷⣄⡀⠀⠀⠀⠀⠀⠀⠀⠀⠀⠀⠀⠀⠀⠀⠀⠀⠀</a:t>
            </a:r>
            <a:br/>
            <a:r>
              <a:t>⠀⠀⠀⠀⠀⠀⠀⠀⠀⠀⠀⠀⠀⠀⠀⠀⠀⠀⠀⠀⠀⠀⠀⠀⠀⠀⠀⠀⠀⠀⠀⠀⠀⠀⠀⠀⠀⠀⠀⠀⠀⠀⠀⠀⠀⠻⢿⣿⣿⣿⣿⣿⣿⣿⣿⣿⣿⣿⣿⣿⣿⣿⣿⣿⣿⣿⣿⣿⣿⣿⠏⠉⠛⠟⠀⠀⠀⠀⠀⠀⠀⠀⠀⠀⠀⠀⠀⠀⠀⠀⠀</a:t>
            </a:r>
            <a:br/>
            <a:r>
              <a:t>⠀⠀⠀⠀⠀⠀⠀⠀⠀⠀⠀⠀⠀⠀⠀⠀⠀⠀⠀⠀⠀⢀⣀⠀⠀⠀⠀⠀⠀⠀⠀⠀⠀⠀⠀⠀⠀⠀⠀⠀⠀⠀⠀⠀⠀⠀⠀⠁⠀⢈⣿⣿⣿⣿⣿⣿⣿⣿⣿⣿⣿⣿⣿⣿⣿⣿⣿⣿⣿⡛⠣⠀⠀⠀⠀⠀⠀⠀⠀⠀⠀⠀⠀⠀⠀⠀⠀⠀⠀⠀⠀</a:t>
            </a:r>
            <a:br/>
            <a:r>
              <a:t>⠀⠀⠀⠀⠀⠀⠀⠀⠀⠀⠀⠀⠀⠀⠀⠀⠀⢀⣠⣴⣾⣿⣿⣷⣄⠀⠀⠀⠀⠀⠀⠀⠀⠀⠀⠀⠀⠀⠀⠀⠀⠀⠀⠀⠀⠀⠀⠀⠀⠚⢿⣿⣿⣿⣿⣿⣿⣿⣿⣿⣿⣿⣿⣿⣿⣿⣿⣯⠙⠁⠀⠀⠀⠀⠀⠀⠀⠀⠀⠀⠀⠀⠀⠀⠀⠀⠀⠀⠀⠀⠀</a:t>
            </a:r>
            <a:br/>
            <a:r>
              <a:t>⠀⠀⠀⠀⠀⠀⠀⠀⠀⠀⠀⠀⢀⣀⣤⣶⣾⣿⣿⡿⠛⠉⠙⣿⣿⣷⣄⠀⠀⠀⠀⠀⠀⠀⠀⠀⠀⠀⠀⠀⠀⠀⠀⠀⠀⠀⠀⠀⠀⢀⠞⢹⢿⣿⣿⣿⠟⣻⣿⣿⣿⣿⣿⣿⣿⠷⠀⠙⠀⠀⠀⠀⠀⠀⠀⠀⠀⠀⠀⠀⠀⠀⠀⠀⠀⠀⠀⠀⠀⠀⠀</a:t>
            </a:r>
            <a:br/>
            <a:r>
              <a:t>⠀⠀⠀⢀⣀⣀⣠⣤⣤⣶⣾⣿⣿⣿⣿⣿⢿⣿⣧⠀⠀⠀⠀⠈⠻⣿⣿⣷⣄⠀⠀⠀⠀⠀⠀⠀⠀⠀⠀⠀⠀⠀⠀⠀⠀⠀⠀⠀⠀⠀⠀⠁⠸⠹⠋⠛⣿⣿⣿⣿⣿⣿⣿⣿⣿⠀⠀⠀⠀⠀⠀⠀⠀⠀⠀⠀⠀⠀⠀⠀⠀⠀⠀⠀⠀⠀⠀⠀⠀⠀⠀</a:t>
            </a:r>
            <a:br/>
            <a:r>
              <a:t>⣿⣿⣿⣿⣿⣿⣿⣿⣿⣿⠿⠿⠛⠋⠁⢀⣾⣿⣿⣦⠀⠀⠀⠀⠀⠈⣽⣿⣿⣷⣄⠀⠀⠀⠀⠀⠀⠀⠀⠀⠀⠀⠀⠀⠀⠀⠀⠀⠀⠀⠀⠀⠀⣀⣠⣴⣿⣿⣿⣿⣿⣿⣿⣿⣦⣄⡀⠀⠀⠀⠀⠀⠀⠀⠀⠀⠀⠀⠀⠀⠀⠀⠀⠀⠀⠀⠀⠀⠀⠀⠀</a:t>
            </a:r>
            <a:br/>
            <a:r>
              <a:t>⠉⠉⠉⠁⠀⢀⣿⣿⣇⠀⠀⠀⠀⠀⠀⣾⣿⣿⣿⣿⣇⠀⠀⠀⠀⣴⣿⣿⣯⡻⢿⣷⣄⠀⠀⠀⠀⠀⠀⠀⠀⠀⠀⠀⠀⠀⠀⠀⠀⠀⢀⣴⣾⣿⣿⣿⣿⣿⣿⣿⣿⣿⣿⣿⣿⣿⣿⣷⡄⠀⠀⠀⠀⠀⠀⠀⠀⠀⠀⠀⠀⠀⠀⠀⠀⠀⠀⠀⠀⠀⠀</a:t>
            </a:r>
            <a:br/>
            <a:r>
              <a:t>⠀⠀⠀⠀⢀⣿⣿⣿⣿⣧⠀⠀⠀⠀⠘⣿⣿⣿⣿⣿⣿⠀⠀⠀⣼⣿⣿⣿⣿⣧⠀⠻⣿⣦⡀⠀⠀⠀⠀⠀⠀⠀⠀⠀⠀⠀⠀⠀⢀⣴⣿⣿⣿⣿⣿⣿⣿⣿⣿⣿⣿⣿⣿⣿⣿⣿⣿⣿⣿⡄⠀⠀⠀⠀⠀⠀⠀⠀⠀⠀⠀⠀⠀⠀⠀⠀⠀⠀⠀⣀⡄</a:t>
            </a:r>
            <a:br/>
            <a:r>
              <a:t>⡀⠀⠀⠀⣼⣿⣿⣿⣿⣿⡇⠀⠀⠀⠀⢹⣿⣿⣿⣿⡏⠀⠀⠀⣿⣿⣿⣿⣿⣿⠀⠀⠘⢿⣿⣦⡀⠀⠀⠀⠀⠀⠀⠀⠀⠀⠀⢀⣾⣿⣿⣿⣿⣿⣿⣿⣿⣿⣿⣿⣿⣿⣿⣿⣿⣿⣿⣿⣿⣿⡄⠀⠀⠀⠀⠀⠀⠀⢀⣀⡀⠀⠀⢀⣀⣀⣤⣴⣾⣿⡇</a:t>
            </a:r>
            <a:br/>
            <a:r>
              <a:t>⠃⠀⠀⠀⠘⣿⣿⣿⣿⣿⠇⠀⠀⠀⠀⠀⣿⣿⣿⣿⠃⠀⠀⠀⠸⣿⣿⣿⣿⡟⠀⠀⠀⠀⣿⣿⣿⣶⣤⣀⠀⠀⠀⠀⠀⠀⢀⣾⣿⣿⣿⣿⣿⣿⣿⣿⣿⣿⣿⣿⣿⣿⣿⣿⣿⣿⣿⣿⣿⣿⣷⣶⣶⣶⣶⣶⣾⣿⣿⣿⣿⣿⣿⡿⠟⠛⠋⠉⣹⣿⡇</a:t>
            </a:r>
            <a:br/>
            <a:r>
              <a:t>⠀⠀⠀⠀⠀⢹⣿⣿⣿⣿⠀⠀⠀⠀⠀⠀⠸⣿⣿⡿⠀⠀⠀⠀⠀⢿⣿⣿⣿⠃⠀⠀⢠⣾⣿⣿⣿⠛⠛⠻⠿⣷⣶⣶⣶⣶⣾⣿⣿⣿⣿⣿⣿⣿⣿⣿⣿⣿⣿⣿⣿⣿⣿⣿⣿⣿⣿⣿⣿⣿⠛⢹⣿⣿⠉⠉⠉⠉⠉⠉⣠⣿⣿⣦⡀⠀⠀⢠⣿⣿⡇</a:t>
            </a:r>
            <a:br/>
            <a:r>
              <a:t>⠀⠀⠀⠀⠀⠀⢿⣿⣿⡏⠀⠀⠀⠀⠀⠀⠀⢿⣿⡇⠀⠀⠀⠀⠀⠸⣿⣿⣿⠀⠀⠀⣾⣿⣿⣿⣿⣇⠀⠀⠀⢀⣿⣿⣛⠿⠛⣻⣿⣿⣿⣿⣿⣿⣿⣿⣿⣿⣿⣿⣿⣿⣿⣿⣿⣿⣿⣿⣿⣿⣷⣿⣿⣿⣷⡀⠀⠀⠀⢠⣿⣿⣿⣿⣧⠀⠀⠸⣿⣿⡇</a:t>
            </a:r>
            <a:br/>
            <a:r>
              <a:t>⠀⠀⠀⠀⠀⠀⠘⣿⣿⠇⠀⠀⠀⠀⠀⠀⠀⠘⣿⠀⠀⠀⠀⠀⠀⠀⢿⣿⡇⠀⠀⠘⣿⣿⣿⣿⣿⡟⠀⠀⢀⣾⣿⣿⣿⣆⠒⢿⣿⣿⣿⣿⣿⣿⣿⣿⣿⣿⣿⣿⣿⣿⣿⣿⣿⣿⣿⣿⣿⣿⣿⣿⣿⣿⣿⣷⠀⠀⠀⢹⣿⣿⣿⣿⣿⠃⠀⠀⢻⣿⡇</a:t>
            </a:r>
            <a:br/>
            <a:r>
              <a:t>⠀⠀⠀⠀⠀⠀⠀⢹⣿⠀⠀⠀⠀⠀⠀⠀⠀⠀⠁⠀⠀⠀⠀⠀⠀⠀⠘⣿⠀⠀⠀⠀⢹⣿⣿⣿⣿⠇⠀⠀⣼⣿⣿⣿⣿⣿⡄⣸⣿⣿⣿⣿⣿⣿⣿⣿⣿⣿⣿⣿⣿⣿⣿⣿⣿⣿⣿⣿⣿⣿⢹⣿⣿⣿⣿⡏⠀⠀⠀⠀⣿⣿⣿⣿⡿⠀⠀⠀⠈⣿⡇</a:t>
            </a:r>
            <a:br/>
            <a:r>
              <a:t>⠀⠀⠀⠀⠀⠀⠀⠀⠃⠀⠀⠀⠀⠀⠀⠀⠀⠀⠀⠀⠀⠀⠀⠀⠀⠀⠀⠉⠀⠀⠀⠀⠘⣿⣿⣿⣿⠀⠀⠀⢹⣿⣿⣿⣿⣿⠀⣿⣿⣿⣿⣿⣿⣿⣿⣿⣿⣿⣿⣿⣿⣿⣿⣿⣿⣿⣿⣿⣿⣿⡄⣿⣿⣿⣿⠁⠀⠀⠀⠀⠸⣿⣿⣿⡇⠀⠀⠀⠀⢹⡇</a:t>
            </a:r>
            <a:br/>
            <a:r>
              <a:t>⠀⠀⠀⠀⠀⠀⠀⠀⠀⠀⠀⠀⠀⠀⠀⠀⠀⠀⠀⠀⠀⠀⠀⠀⠀⠀⠀⠀⠀⠀⠀⠀⠀⢻⣿⣿⡇⠀⠀⠀⠈⣿⣿⣿⣿⡇⢠⣿⣿⣿⣿⣿⣿⣿⣿⣿⣿⣿⣿⣿⣿⣿⣿⣿⣿⣿⣿⣿⣿⣿⡇⢸⣿⣿⡿⠀⠀⠀⠀⠀⠀⢿⣿⣿⠀⠀⠀⠀⠀⠀⡇</a:t>
            </a:r>
            <a:br/>
            <a:r>
              <a:t>⠀⠀⠀⠀⠀⠀⠀⠀⠀⠀⠀⠀⠀⠀⠀⠀⠀⠀⠀⠀⠀⠀⠀⠀⠀⠀⠀⠀⠀⠀⠀⠀⠀⠘⣿⣿⠀⠀⠀⠀⠀⢹⣿⣿⣿⠁⢸⣿⣿⣿⣿⣿⣿⣿⣿⣿⣿⣿⣿⣿⣿⣿⣿⣿⣿⣿⣿⣿⣿⣿⡇⠀⢿⣿⠇⠀⠀⠀⠀⠀⠀⠘⣿⡇⠀⠀⠀⠀⠀⠀⠀</a:t>
            </a:r>
            <a:br/>
            <a:r>
              <a:t>⠀⠀⠀⠀⠀⠀⠀⠀⠀⠀⠀⠀⠀⠀⠀⠀⠀⠀⠀⠀⠀⠀⠀⠀⠀⠀⠀⠀⠀⠀⠀⠀⠀⠀⢻⡏⠀⠀⠀⠀⠀⠈⣿⣿⡏⠀⣾⣿⣿⣿⣿⣿⣿⣿⣿⣿⣿⣿⣿⣿⣿⣿⣿⣿⣿⣿⣿⣿⣿⣿⡇⠀⠸⣿⠀⠀⠀⠀⠀⠀⠀⠀⢻⠁⠀⠀⠀⠀⠀⠀⠀</a:t>
            </a:r>
            <a:br/>
            <a:r>
              <a:t>⠀⠀⠀⠀⠀⠀⠀⠀⠀⠀⠀⠀⠀⠀⠀⠀⠀⠀⠀⠀⠀⠀⠀⠀⠀⠀⠀⠀⠀⠀⠀⠀⠀⠀⠈⠁⠀⠀⠀⠀⠀⠀⢹⣿⠃⠀⣿⣿⣿⣿⣿⣿⣿⣿⣿⣿⣿⣿⣿⣿⣿⣿⣿⣿⣿⣿⣿⣿⣿⣿⣷⠀⠀⠃⠀⠀⠀⠀⠀⠀⠀⠀⠀⠀⠀⠀⠀⠀⠀⠀⠀</a:t>
            </a:r>
            <a:br/>
            <a:r>
              <a:t>⠀⠀⠀⠀⠀⠀⠀⠀⠀⠀⠀⠀⠀⠀⠀⠀⠀⠀⠀⠀⠀⠀⠀⠀⠀⠀⠀⠀⠀⠀⠀⠀⠀⠀⠀⠀⠀⠀⠀⠀⠀⠀⠈⡟⠀⣼⣿⣿⣿⣿⣿⣿⣿⣿⣿⣿⣿⣿⣿⣿⣿⣿⣿⣿⣿⣿⣿⣿⣿⣿⣿⠀⠀⠀⠀⠀⠀⠀⠀⠀⠀⠀⠀⠀⠀⠀⠀⠀⠀⠀⠀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⠀⠀⠀⠀⠀⠀⠀⠀⠀⠀⠀⠀⠀⠀⠀⠀⠀⠀⠀⠀⠀⠀⠀⠀⠀⠀⠀⠀⠀⠀⠀⠀⠀⠀⠀⠀⠀⠀⠀⠀⠀⠀⠀⠀⣾⣿⣿⣿⣿⣿⣿⣿⣿⣿⣿⣿⣿⣿⣿⣿⣿⣿⣿⣿⣿⣿⣿⣿⣿⣿⡟⠀⠀⠀⠀⠀⠀⠀⠀⠀⠀⠀⠀⠀⠀⠀⠀⠀⠀⠀⠀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⠀⠀⠀⠀⠀⠀⠀⠀⠀⠀⠀⠀⠀⠀⠀⠀⠀⠀⠀⠀⠀⠀⠀⠀⠀⠀⠀⠀⠀⠀⠀⠀⠀⠀⠀⠀⠀⠀⠀⠀⠀⠀⠀⠀⠀⠀⠀⠀⠀⠀⠀⠀⠀⣀⣠⣤⣤⣤⣤⣀⣀⣀⠀⠀⠀⠀⠀⠀⠀⠀⠀⠀⠀⠀⠀⠀⠀⠀⠀⠀⠀⠀⠀⠀⠀⠀⠀⠀⠀⠀⠀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⠀⠀⠀⠀⠀⠀⠀⠀⠀⠀⠀⠀⠀⠀⠀⠀⠀⠀⠀⠀⠀⠀⠀⠀⠀⠀⠀⠀⠀⠀⠀⠀⠀⠀⠀⠀⠀⠀⠀⠀⠀⠀⠀⠀⠀⠀⠀⠀⠀⢀⣤⣶⣿⣿⣿⣿⣿⣿⣿⣿⣿⣿⣿⣿⣷⣄⠀⠀⠀⠀⠀⠀⠀⠀⠀⠀⠀⠀⠀⠀⠀⠀⠀⠀⠀⠀⠀⠀⠀⠀⠀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⠀⠀⠀⠀⠀⠀⠀⠀⠀⠀⠀⠀⠀⠀⠀⠀⠀⠀⠀⠀⠀⠀⠀⠀⠀⠀⠀⠀⠀⠀⠀⠀⠀⠀⠀⠀⠀⠀⠀⠀⠀⠀⠀⠀⠀⠀⠀⣠⣾⣿⣿⣿⣿⣿⣿⣿⣿⣿⣿⣿⣿⣿⣿⣿⣿⣿⣷⣄⠀⠀⠀⠀⠀⠀⠀⠀⠀⠀⠀⠀⠀⠀⠀⠀⠀⠀⠀⠀⠀⠀⠀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⠀⠀⠀⠀⠀⠀⠀⠀⠀⠀⠀⠀⠀⠀⠀⠀⠀⠀⠀⠀⠀⠀⠀⠀⠀⠀⠀⠀⠀⠀⠀⠀⠀⠀⠀⠀⠀⠀⠀⠀⠀⠀⠀⠀⠀⠀⣼⣿⣿⣿⣿⣿⣿⣿⣿⣿⣿⣿⣿⣿⣿⣿⣿⣿⣿⣿⣿⣿⣷⡀⠀⠀⠀⠀⠀⠀⠀⠀⠀⠀⠀⠀⠀⠀⠀⠀⠀⠀⠀⠀⠀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⠀⠀⠀⠀⠀⠀⠀⠀⠀⠀⠀⠀⠀⠀⠀⠀⠀⠀⠀⠀⠀⠀⠀⠀⠀⠀⠀⠀⠀⠀⠀⠀⠀⠀⠀⠀⠀⠀⠀⠀⠀⠀⠀⢠⣴⣾⣿⣿⣿⣿⣿⣿⣿⣿⣿⣿⣿⣿⣿⣿⣿⣿⣿⣿⣿⣿⣿⣿⣿⣷⠀⠀⠀⠀⠀⠀⠀⠀⠀⠀⠀⠀⠀⠀⠀⠀⠀⠀⠀⠀⠀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⠀⠀⠀⠀⠀⠀⠀⠀⠀⠀⠀⠀⠀⠀⠀⠀⠀⠀⠀⠀⠀⠀⠀⠀⠀⠀⠀⠀⠀⠀⠀⠀⠀⠀⠀⠀⠀⠀⠀⣀⣴⣾⣿⣿⣿⣿⣿⣿⣿⣿⣿⣿⣿⣿⣿⣿⣿⣿⣿⣿⣿⣿⣿⣿⣿⣿⣿⣿⣿⣿⣄⠀⠀⠀⠀⠀⠀⠀⠀⠀⠀⠀⠀⠀⠀⠀⠀⠀⠀⠀⠀</a:t>
            </a:r>
            <a:br/>
            <a:r>
              <a:t>⠀⠀⠀⠀⠀⠀⠀⠀⠀⠀⠀⠀⠀⠀⠀⠀⠀⠀⠀⠀⠀⠀⠀⠀⠀⠀⠀⠀⠀⠀⠀⠀⠀⠀⠀⠀⠀⠀⠀⠙⠿⣿⠿⠻⢹⣿⣿⣿⣿⣿⣿⣿⣿⣿⣿⣿⣿⣿⣿⣿⣿⣿⣿⣿⣿⣿⣿⣿⣿⣿⣿⣦⣀⠀⠀⠀⠀⠀⠀⠀⠀⠀⠀⠀⠀⠀⠀⠀⠀⠀⠀</a:t>
            </a:r>
            <a:br/>
            <a:r>
              <a:t>⠀⠀⠀⠀⠀⠀⠀⠀⠀⠀⠀⠀⠀⠀⠀⠀⠀⠀⠀⠀⠀⠀⠀⠀⠀⠀⠀⠀⠀⠀⠀⠀⠀⠀⠀⠀⠀⠀⠀⠀⠀⠀⠀⠀⠘⠻⣿⡿⣿⣿⣿⣿⣿⣿⣿⣿⣿⣿⣿⣿⣿⣿⣿⣿⣿⣿⣿⣿⣿⡿⠉⠉⠻⠃⠀⠀⠀⠀⠀⠀⠀⠀⠀⠀⠀⠀⠀⠀⠀⠀⠀</a:t>
            </a:r>
            <a:br/>
            <a:r>
              <a:t>⠀⠀⠀⠀⠀⠀⠀⠀⠀⠀⠀⠀⠀⠀⠀⠀⠀⠀⠀⠀⠀⢀⡀⠀⠀⠀⠀⠀⠀⠀⠀⠀⠀⠀⠀⠀⠀⠀⠀⠀⠀⠀⠀⠀⠀⠀⠀⠈⠀⢹⣿⣿⣿⣿⣿⣿⣿⣿⣿⣿⣿⣿⣿⣿⣿⣿⣿⣿⣟⠛⠄⠀⠀⠀⠀⠀⠀⠀⠀⠀⠀⠀⠀⠀⠀⠀⠀⠀⠀⠀⠀</a:t>
            </a:r>
            <a:br/>
            <a:r>
              <a:t>⠀⠀⠀⠀⠀⠀⠀⠀⠀⠀⠀⠀⠀⠀⠀⠀⠀⣀⣠⣴⣾⣿⣿⣦⡀⠀⠀⠀⠀⠀⠀⠀⠀⠀⠀⠀⠀⠀⠀⠀⠀⠀⠀⠀⠀⠀⠀⠀⠐⠛⣿⣿⣿⣿⣿⣿⣿⣿⣿⣿⣿⣿⣿⣿⣿⣿⣿⡇⠉⠀⠀⠀⠀⠀⠀⠀⠀⠀⠀⠀⠀⠀⠀⠀⠀⠀⠀⠀⠀⠀⠀</a:t>
            </a:r>
            <a:br/>
            <a:r>
              <a:t>⠀⠀⠀⠀⠀⠀⠀⠀⠀⠀⠀⠀⣀⣠⣤⣶⣿⣿⣿⠿⠛⠉⠻⣿⣿⣦⡀⠀⠀⠀⠀⠀⠀⠀⠀⠀⠀⠀⠀⠀⠀⠀⠀⠀⠀⠀⠀⠀⠀⠠⠟⡹⢿⣿⣿⣿⡿⣿⣿⣿⣿⣿⣿⣿⡿⠃⠈⠃⠀⠀⠀⠀⠀⠀⠀⠀⠀⠀⠀⠀⠀⠀⠀⠀⠀⠀⠀⠀⠀⠀⠀</a:t>
            </a:r>
            <a:br/>
            <a:r>
              <a:t>⠀⠀⠀⠀⢀⣀⣠⣤⣤⣶⣾⣿⣿⣿⣿⣿⣿⣿⡄⠀⠀⠀⠀⠙⢿⣿⣿⣦⣄⠀⠀⠀⠀⠀⠀⠀⠀⠀⠀⠀⠀⠀⠀⠀⠀⠀⠀⠀⠀⠀⠀⠀⠈⠉⠝⠘⣿⣿⣿⣿⣿⣿⣿⣿⡷⠁⠀⠀⠀⠀⠀⠀⠀⠀⠀⠀⠀⠀⠀⠀⠀⠀⠀⠀⠀⠀⠀⠀⠀⠀⠀</a:t>
            </a:r>
            <a:br/>
            <a:r>
              <a:t>⣶⣿⣿⣿⣿⣿⣿⣿⣿⣿⡿⠿⠛⠋⠁⣠⣿⣿⣷⡄⠀⠀⠀⠀⠀⢉⣿⣿⣿⣷⣄⠀⠀⠀⠀⠀⠀⠀⠀⠀⠀⠀⠀⠀⠀⠀⠀⠀⠀⠀⠀⠀⢀⣠⣴⣾⣿⣿⣿⣿⣿⣿⣿⣿⣮⣄⡀⠀⠀⠀⠀⠀⠀⠀⠀⠀⠀⠀⠀⠀⠀⠀⠀⠀⠀⠀⠀⠀⠀⠀⠀</a:t>
            </a:r>
            <a:br/>
            <a:r>
              <a:t>⠋⠉⠉⠉⠉⣿⣿⣯⡀⠀⠀⠀⠀⠀⢀⣿⣿⣿⣿⣿⣆⠀⠀⠀⢀⣼⣿⣿⣿⠻⣿⣦⡀⠀⠀⠀⠀⠀⠀⠀⠀⠀⠀⠀⠀⠀⠀⠀⠀⢀⣤⣾⣿⣿⣿⣿⣿⣿⣿⣿⣿⣿⣿⣿⣿⣿⣿⣦⠀⠀⠀⠀⠀⠀⠀⠀⠀⠀⠀⠀⠀⠀⠀⠀⠀⠀⠀⠀⠀⠀⠀</a:t>
            </a:r>
            <a:br/>
            <a:r>
              <a:t>⠀⠀⠀⠀⣸⣿⣿⣿⣿⣄⠀⠀⠀⠀⠸⣿⣿⣿⣿⣿⣿⠀⠀⠀⣼⣿⣿⣿⣿⣧⠈⢻⣿⣦⡀⠀⠀⠀⠀⠀⠀⠀⠀⠀⠀⠀⠀⠀⢠⣾⣿⣿⣿⣿⣿⣿⣿⣿⣿⣿⣿⣿⣿⣿⣿⣿⣿⣿⣧⠀⠀⠀⠀⠀⠀⠀⠀⠀⠀⠀⠀⠀⠀⠀⠀⠀⠀⠀⢀⣴⡆</a:t>
            </a:r>
            <a:br/>
            <a:r>
              <a:t>⠀⠀⠀⠀⣿⣿⣿⣿⣿⣿⡆⠀⠀⠀⠀⢻⣿⣿⣿⣿⡏⠀⠀⠀⣿⣿⣿⣿⣿⣿⠀⠀⠙⣿⣷⣄⡀⠀⠀⠀⠀⠀⠀⠀⠀⠀⠀⣰⣿⣿⣿⣿⣿⣿⣿⣿⣿⣿⣿⣿⣿⣿⣿⣿⣿⣿⣿⣿⣿⣧⠀⠀⠀⠀⠀⠀⠀⢀⣀⣀⣀⣀⣀⣀⣀⣤⣴⣾⣿⣿⡇</a:t>
            </a:r>
            <a:br/>
            <a:r>
              <a:t>⠀⠀⠀⠀⠹⣿⣿⣿⣿⣿⠁⠀⠀⠀⠀⠀⢻⣿⣿⣿⡇⠀⠀⠀⠸⣿⣿⣿⣿⣿⠀⠀⠀⢨⣿⣿⣿⣦⣄⡀⠀⠀⠀⠀⠀⠀⢰⣿⣿⣿⣿⣿⣿⣿⣿⣿⣿⣿⣿⣿⣿⣿⣿⣿⣿⣿⣿⣿⣿⣿⣷⣶⣶⣶⣶⣿⣿⣿⣿⣿⣿⣿⡿⠟⠛⠋⠉⢉⣿⣿⡇</a:t>
            </a:r>
            <a:br/>
            <a:r>
              <a:t>⠀⠀⠀⠀⠀⢹⣿⣿⣿⣿⠀⠀⠀⠀⠀⠀⠈⢿⣿⣿⠇⠀⠀⠀⠀⢹⣿⣿⣿⡇⠀⠀⢠⣾⣿⣿⣿⠛⠻⠿⢿⣶⣶⣶⣶⣶⣿⣿⣿⣿⣿⣿⣿⣿⣿⣿⣿⣿⣿⣿⣿⣿⣿⣿⣿⣿⣿⣿⣿⡟⠋⣻⣿⣏⠉⠉⠉⠉⠀⢀⣶⣿⣷⣆⠀⠀⠀⣼⣿⣿⡇</a:t>
            </a:r>
            <a:br/>
            <a:r>
              <a:t>⠀⠀⠀⠀⠀⠀⠻⣿⣿⣿⠀⠀⠀⠀⠀⠀⠀⠘⣿⣿⠀⠀⠀⠀⠀⠀⢿⣿⣿⡇⠀⠀⣾⣿⣿⣿⣿⣇⠀⠀⠀⢈⣿⣿⡛⠿⠛⣿⣿⣿⣿⣿⣿⣿⣿⣿⣿⣿⣿⣿⣿⣿⣿⣿⣿⣿⣿⣿⣿⣿⣾⣿⣿⣿⣧⠀⠀⠀⠀⣼⣿⣿⣿⣿⣆⠀⠀⢹⣿⣿⡇</a:t>
            </a:r>
            <a:br/>
            <a:r>
              <a:t>⠀⠀⠀⠀⠀⠀⠀⢻⣿⣿⠀⠀⠀⠀⠀⠀⠀⠀⠘⣿⠀⠀⠀⠀⠀⠀⠘⣿⣿⠀⠀⠘⣿⣿⣿⣿⣿⣿⠀⠀⠀⣾⣿⣿⣿⣆⠚⢿⣿⣿⣿⣿⣿⣿⣿⣿⣿⣿⣿⣿⣿⣿⣿⣿⣿⣿⣿⣿⣿⣿⣿⣿⣿⣿⣿⡇⠀⠀⠀⢿⣿⣿⣿⣿⡿⠀⠀⠈⣿⣿⡇</a:t>
            </a:r>
            <a:br/>
            <a:r>
              <a:t>⠀⠀⠀⠀⠀⠀⠀⠀⢹⡇⠀⠀⠀⠀⠀⠀⠀⠀⠀⠀⠀⠀⠀⠀⠀⠀⠀⠹⣿⠀⠀⠀⢹⣿⣿⣿⣿⡇⠀⠀⣼⣿⣿⣿⣿⣿⡄⣾⣿⣿⣿⣿⣿⣿⣿⣿⣿⣿⣿⣿⣿⣿⣿⣿⣿⣿⣿⣿⣿⣧⢻⣿⣿⣿⣿⠇⠀⠀⠀⠘⣿⣿⣿⣿⡇⠀⠀⠀⠸⣿⡇</a:t>
            </a:r>
            <a:br/>
            <a:r>
              <a:t>⠀⠀⠀⠀⠀⠀⠀⠀⠀⠁⠀⠀⠀⠀⠀⠀⠀⠀⠀⠀⠀⠀⠀⠀⠀⠀⠀⠀⠁⠀⠀⠀⠀⢿⣿⣿⣿⠃⠀⠀⠸⣿⣿⣿⣿⣿⢁⣿⣿⣿⣿⣿⣿⣿⣿⣿⣿⣿⣿⣿⣿⣿⣿⣿⣿⣿⣿⣿⣿⣿⠈⣿⣿⣿⣿⠀⠀⠀⠀⠀⢹⣿⣿⣿⠀⠀⠀⠀⠀⢻⡇</a:t>
            </a:r>
            <a:br/>
            <a:r>
              <a:t>⠀⠀⠀⠀⠀⠀⠀⠀⠀⠀⠀⠀⠀⠀⠀⠀⠀⠀⠀⠀⠀⠀⠀⠀⠀⠀⠀⠀⠀⠀⠀⠀⠀⠘⣿⣿⣿⠀⠀⠀⠀⢿⣿⣿⣿⡿⢸⣿⣿⣿⣿⣿⣿⣿⣿⣿⣿⣿⣿⣿⣿⣿⣿⣿⣿⣿⣿⣿⣿⣿⠀⠸⣿⣿⡇⠀⠀⠀⠀⠀⠀⢿⣿⡏⠀⠀⠀⠀⠀⠈⡇</a:t>
            </a:r>
            <a:br/>
            <a:r>
              <a:t>⠀⠀⠀⠀⠀⠀⠀⠀⠀⠀⠀⠀⠀⠀⠀⠀⠀⠀⠀⠀⠀⠀⠀⠀⠀⠀⠀⠀⠀⠀⠀⠀⠀⠀⢹⣿⡇⠀⠀⠀⠀⠘⣿⣿⣿⡇⢸⣿⣿⣿⣿⣿⣿⣿⣿⣿⣿⣿⣿⣿⣿⣿⣿⣿⣿⣿⣿⣿⣿⣿⠀⠀⢻⣿⠃⠀⠀⠀⠀⠀⠀⠘⣿⡇⠀⠀⠀⠀⠀⠀⠀</a:t>
            </a:r>
            <a:br/>
            <a:r>
              <a:t>⠀⠀⠀⠀⠀⠀⠀⠀⠀⠀⠀⠀⠀⠀⠀⠀⠀⠀⠀⠀⠀⠀⠀⠀⠀⠀⠀⠀⠀⠀⠀⠀⠀⠀⠀⢿⠇⠀⠀⠀⠀⠀⢻⣿⣿⠁⣾⣿⣿⣿⣿⣿⣿⣿⣿⣿⣿⣿⣿⣿⣿⣿⣿⣿⣿⣿⣿⣿⣿⣿⡆⠀⠘⣿⠀⠀⠀⠀⠀⠀⠀⠀⠹⠀⠀⠀⠀⠀⠀⠀⠀</a:t>
            </a:r>
            <a:br/>
            <a:r>
              <a:t>⠀⠀⠀⠀⠀⠀⠀⠀⠀⠀⠀⠀⠀⠀⠀⠀⠀⠀⠀⠀⠀⠀⠀⠀⠀⠀⠀⠀⠀⠀⠀⠀⠀⠀⠀⠈⠀⠀⠀⠀⠀⠀⠈⣿⡿⠀⣿⣿⣿⣿⣿⣿⣿⣿⣿⣿⣿⣿⣿⣿⣿⣿⣿⣿⣿⣿⣿⣿⣿⣿⡇⠀⠀⠀⠀⠀⠀⠀⠀⠀⠀⠀⠀⠀⠀⠀⠀⠀⠀⠀⠀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⠀⠀⠀⠀⠀⠀⠀⠀⠀⠀⠀⠀⠀⠀⠀⠀⠀⠀⠀⠀⠀⠀⠀⠀⠀⠀⠀⠀⠀⠀⠀⠀⠀⠀⠀⠀⠀⠀⠀⠀⠀⠀⠀⠹⡇⣼⣿⣿⣿⣿⣿⣿⣿⣿⣿⣿⣿⣿⣿⣿⣿⣿⣿⣿⣿⣿⣿⣿⣿⣿⡇⠀⠀⠀⠀⠀⠀⠀⠀⠀⠀⠀⠀⠀⠀⠀⠀⠀⠀⠀⠀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⠀⠀⠀⠀⠀⠀⠀⠀⠀⠀⠀⠀⠀⠀⠀⠀⠀⠀⠀⠀⠀⠀⠀⠀⠀⠀⠀⠀⠀⠀⠀⠀⠀⠀⠀⠀⠀⠀⠀⠀⠀⠀⠀⢀⣿⣿⣿⣿⣿⣿⣿⣿⣿⣿⣿⣿⣿⣿⣿⣿⣿⣿⣿⣿⣿⣿⣿⣿⣿⣿⠇⠀⠀⠀⠀⠀⠀⠀⠀⠀⠀⠀⠀⠀⠀⠀⠀⠀⠀⠀⠀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⠀⠀⠀⠀⠀⠀⠀⠀⠀⠀⠀⠀⠀⠀⠀⠀⠀⠀⠀⠀⠀⠀⠀⠀⠀⠀⠀⠀⠀⠀⠀⠀⠀⠀⠀⠀⠀⠀⠀⠀⠀⠀⠀⠀⠀⠀⠀⠀⠀⠀⠀⠀⠀⣀⣠⣤⣤⣤⣤⣀⣀⡀⠀⠀⠀⠀⠀⠀⠀⠀⠀⠀⠀⠀⠀⠀⠀⠀⠀⠀⠀⠀⠀⠀⠀⠀⠀⠀⠀⠀⠀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⠀⠀⠀⠀⠀⠀⠀⠀⠀⠀⠀⠀⠀⠀⠀⠀⠀⠀⠀⠀⠀⠀⠀⠀⠀⠀⠀⠀⠀⠀⠀⠀⠀⠀⠀⠀⠀⠀⠀⠀⠀⠀⠀⠀⠀⠀⠀⠀⠀⣀⣤⣾⣿⣿⣿⣿⣿⣿⣿⣿⣿⣿⣿⣿⣷⣀⠀⠀⠀⠀⠀⠀⠀⠀⠀⠀⠀⠀⠀⠀⠀⠀⠀⠀⠀⠀⠀⠀⠀⠀⠀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⠀⠀⠀⠀⠀⠀⠀⠀⠀⠀⠀⠀⠀⠀⠀⠀⠀⠀⠀⠀⠀⠀⠀⠀⠀⠀⠀⠀⠀⠀⠀⠀⠀⠀⠀⠀⠀⠀⠀⠀⠀⠀⠀⠀⠀⠀⠀⣠⣾⣿⣿⣿⣿⣿⣿⣿⣿⣿⣿⣿⣿⣿⣿⣿⣿⣿⣷⣄⠀⠀⠀⠀⠀⠀⠀⠀⠀⠀⠀⠀⠀⠀⠀⠀⠀⠀⠀⠀⠀⠀⠀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⠀⠀⠀⠀⠀⠀⠀⠀⠀⠀⠀⠀⠀⠀⠀⠀⠀⠀⠀⠀⠀⠀⠀⠀⠀⠀⠀⠀⠀⠀⠀⠀⠀⠀⠀⠀⠀⠀⠀⠀⠀⠀⠀⠀⠀⢀⣾⣿⣿⣿⣿⣿⣿⣿⣿⣿⣿⣿⣿⣿⣿⣿⣿⣿⣿⣿⣿⣿⣦⠀⠀⠀⠀⠀⠀⠀⠀⠀⠀⠀⠀⠀⠀⠀⠀⠀⠀⠀⠀⠀⠀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⠀⠀⠀⠀⠀⠀⠀⠀⠀⠀⠀⠀⠀⠀⠀⠀⠀⠀⠀⠀⠀⠀⠀⠀⠀⠀⠀⠀⠀⠀⠀⠀⠀⠀⠀⠀⠀⠀⠀⠀⠀⠀⠀⢠⣶⣾⣿⣿⣿⣿⣿⣿⣿⣿⣿⣿⣿⣿⣿⣿⣿⣿⣿⣿⣿⣿⣿⣿⣿⣇⠀⠀⠀⠀⠀⠀⠀⠀⠀⠀⠀⠀⠀⠀⠀⠀⠀⠀⠀⠀⠀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⠀⠀⠀⠀⠀⠀⠀⠀⠀⠀⠀⠀⠀⠀⠀⠀⠀⠀⠀⠀⠀⠀⠀⠀⠀⠀⠀⠀⠀⠀⠀⠀⠀⠀⠀⠀⠀⠀⠀⠀⠀⠀⠀⠀⣿⣿⣿⣿⣿⣿⣿⣿⣿⣿⣿⣿⣿⣿⣿⣿⣿⣿⣿⣿⣿⣿⣿⣿⣿⡟⠀⠀⠀⠀⠀⠀⠀⠀⠀⠀⠀⠀⠀⠀⠀⠀⠀⠀⠀⠀⠀</a:t>
            </a:r>
            <a:br/>
            <a:r>
              <a:t>⠀⠀⠀⠀⠀⠀⠀⠀⠀⠀⠀⠀⠀⠀⠀⠀⠀⠀⠀⠀⠀⠀⠀⠀⠀⠀⠀⠀⠀⠀⠀⠀⠀⠀⠀⠀⠀⠀⠀⠀⠀⢀⣴⣾⣿⣿⣿⣿⣿⣿⣿⣿⣿⣿⣿⣿⣿⣿⣿⣿⣿⣿⣿⣿⣿⣿⣿⣿⣿⡃⠀⠀⠀⠀⠀⠀⠀⠀⠀⠀⠀⠀⠀⠀⠀⠀⠀⠀⠀⠀⠀</a:t>
            </a:r>
            <a:br/>
            <a:r>
              <a:t>⠀⠀⠀⠀⠀⠀⠀⠀⠀⠀⠀⠀⠀⠀⠀⠀⠀⠀⠀⠀⠀⠀⠀⠀⠀⠀⠀⠀⠀⠀⠀⠀⠀⠀⠀⠀⠀⠀⠀⣀⣴⣿⣿⣿⣿⣿⣿⣿⣿⣿⣿⣿⣿⣿⣿⣿⣿⣿⣿⣿⣿⣿⣿⣿⣿⣿⣿⣿⣿⣷⡀⠀⠀⠀⠀⠀⠀⠀⠀⠀⠀⠀⠀⠀⠀⠀⠀⠀⠀⠀⠀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⠀⠀⠀⠀⠀⠀⠀⠀⠀⠀⠀⠀⠀⠀⠀⠀⠀⠀⠀⠀⠀⠀⠀⠀⠀⠀⠀⠀⠀⠀⠀⠀⠀⠀⠀⠀⠀⠀⠀⠙⠿⡿⠟⠛⢻⣿⣿⣿⣿⣿⣿⣿⣿⣿⣿⣿⣿⣿⣿⣿⣿⣿⣿⣿⣿⣿⣿⣿⣿⣿⣿⣦⣀⠀⠀⠀⠀⠀⠀⠀⠀⠀⠀⠀⠀⠀⠀⠀⠀⠀⠀</a:t>
            </a:r>
            <a:br/>
            <a:r>
              <a:t>⠀⠀⠀⠀⠀⠀⠀⠀⠀⠀⠀⠀⠀⠀⠀⠀⠀⠀⠀⠀⠀⠀⠀⠀⠀⠀⠀⠀⠀⠀⠀⠀⠀⠀⠀⠀⠀⠀⠀⠀⠀⠀⠀⠀⠘⠿⡿⡿⣿⣿⣿⣿⣿⣿⣿⣿⣿⣿⣿⣿⣿⣿⣿⣿⣿⣿⣿⣿⣿⡯⡉⠉⠻⠁⠀⠀⠀⠀⠀⠀⠀⠀⠀⠀⠀⠀⠀⠀⠀⠀⠀</a:t>
            </a:r>
            <a:br/>
            <a:r>
              <a:t>⠀⠀⠀⠀⠀⠀⠀⠀⠀⠀⠀⠀⠀⠀⠀⠀⠀⠀⠀⠀⠀⢀⠀⠀⠀⠀⠀⠀⠀⠀⠀⠀⠀⠀⠀⠀⠀⠀⠀⠀⠀⠀⠀⠀⠀⠀⠀⠀⠀⣹⣿⣿⣿⣿⣿⣿⣿⣿⣿⣿⣿⣿⣿⣿⣿⣿⣿⣿⣟⠳⠀⠀⠀⠀⠀⠀⠀⠀⠀⠀⠀⠀⠀⠀⠀⠀⠀⠀⠀⠀⠀</a:t>
            </a:r>
            <a:br/>
            <a:r>
              <a:t>⠀⠀⠀⠀⠀⠀⠀⠀⠀⠀⠀⠀⠀⠀⠀⠀⠀⣀⣤⣶⣿⣿⣿⣄⡀⠀⠀⠀⠀⠀⠀⠀⠀⠀⠀⠀⠀⠀⠀⠀⠀⠀⠀⠀⠀⠀⠀⠀⠐⠛⣿⣿⣿⣿⣿⣿⣿⣿⣿⣿⣿⣿⣿⣿⣿⣿⣿⠈⠋⠀⠀⠀⠀⠀⠀⠀⠀⠀⠀⠀⠀⠀⠀⠀⠀⠀⠀⠀⠀⠀⠀</a:t>
            </a:r>
            <a:br/>
            <a:r>
              <a:t>⠀⠀⠀⠀⠀⠀⠀⠀⠀⠀⠀⠀⣀⣠⣤⣶⣿⣿⣿⠿⠋⠙⢿⣿⣿⣦⡀⠀⠀⠀⠀⠀⠀⠀⠀⠀⠀⠀⠀⠀⠀⠀⠀⠀⠀⠀⠀⠀⠀⠠⠋⡻⢿⣿⣿⣿⣿⣿⣿⣿⣿⣿⣿⡿⢻⠀⠈⠃⠀⠀⠀⠀⠀⠀⠀⠀⠀⠀⠀⠀⠀⠀⠀⠀⠀⠀⠀⠀⠀⠀⠀</a:t>
            </a:r>
            <a:br/>
            <a:r>
              <a:t>⠀⠀⠀⠀⢀⣀⣠⣤⣤⣶⣾⣿⣿⣿⣿⣿⣿⣯⠀⠀⠀⠀⠀⠙⢿⣿⣿⣦⡀⠀⠀⠀⠀⠀⠀⠀⠀⠀⠀⠀⠀⠀⠀⠀⠀⠀⠀⠀⠀⠀⠀⠀⠈⠉⠘⢹⣿⣿⣿⣿⣿⣿⣿⣷⠀⠀⠀⠀⠀⠀⠀⠀⠀⠀⠀⠀⠀⠀⠀⠀⠀⠀⠀⠀⠀⠀⠀⠀⠀⠀⠀</a:t>
            </a:r>
            <a:br/>
            <a:r>
              <a:t>⣶⣾⣿⣿⣿⣿⣿⣿⣿⣿⡿⠿⠛⠋⠁⣤⣿⣿⣶⡀⠀⠀⠀⠀⠀⢹⣿⣿⣿⣦⡀⠀⠀⠀⠀⠀⠀⠀⠀⠀⠀⠀⠀⠀⠀⠀⠀⠀⠀⠀⠀⠀⣀⣠⣴⣾⣿⣿⣿⣿⣿⣿⣿⣿⣦⣄⡀⠀⠀⠀⠀⠀⠀⠀⠀⠀⠀⠀⠀⠀⠀⠀⠀⠀⠀⠀⠀⠀⠀⠀⠀</a:t>
            </a:r>
            <a:br/>
            <a:r>
              <a:t>⠛⠋⠉⠉⢹⣿⣿⣍⠁⠀⠀⠀⠀⠀⢠⣿⣿⣿⣿⣿⣄⠀⠀⠀⢠⣾⣿⣿⣿⢿⣿⣦⡀⠀⠀⠀⠀⠀⠀⠀⠀⠀⠀⠀⠀⠀⠀⠀⠀⢀⣴⣾⣿⣿⣿⣿⣿⣿⣿⣿⣿⣿⣿⣿⣿⣿⣿⣦⠀⠀⠀⠀⠀⠀⠀⠀⠀⠀⠀⠀⠀⠀⠀⠀⠀⠀⠀⠀⠀⠀⠀</a:t>
            </a:r>
            <a:br/>
            <a:r>
              <a:t>⠀⠀⠀⠀⣾⣿⣿⣿⣷⡀⠀⠀⠀⠀⢸⣿⣿⣿⣿⣿⣿⠀⠀⠀⣼⣿⣿⣿⣿⣧⠙⢿⣿⣄⠀⠀⠀⠀⠀⠀⠀⠀⠀⠀⠀⠀⠀⠀⣰⣿⣿⣿⣿⣿⣿⣿⣿⣿⣿⣿⣿⣿⣿⣿⣿⣿⣿⣿⣧⠀⠀⠀⠀⠀⠀⠀⠀⠀⠀⠀⠀⠀⠀⠀⠀⠀⠀⠀⣀⣴⡇</a:t>
            </a:r>
            <a:br/>
            <a:r>
              <a:t>⠀⠀⠀⢠⣿⣿⣿⣿⣿⣿⠀⠀⠀⠀⠀⢻⣿⣿⣿⣿⡇⠀⠀⠀⣿⣿⣿⣿⣿⣿⠀⠀⠻⣿⣷⣄⠀⠀⠀⠀⠀⠀⠀⠀⠀⠀⠀⣴⣿⣿⣿⣿⣿⣿⣿⣿⣿⣿⣿⣿⣿⣿⣿⣿⣿⣿⣿⣿⣿⣆⠀⠀⠀⠀⠀⠀⠀⣀⣀⣀⣀⣀⣀⣀⣠⣤⣶⣿⣿⣿⡇</a:t>
            </a:r>
            <a:br/>
            <a:r>
              <a:t>⠀⠀⠀⠈⢻⣿⣿⣿⣿⣿⠀⠀⠀⠀⠀⠀⢻⣿⣿⣿⡇⠀⠀⠀⠸⣿⣿⣿⣿⣿⠀⠀⠀⢸⣿⣿⣷⣦⣄⡀⠀⠀⠀⠀⠀⠀⣸⣿⣿⣿⣿⣿⣿⣿⣿⣿⣿⣿⣿⣿⣿⣿⣿⣿⣿⣿⣿⣿⣿⣿⣶⣶⣶⣶⣿⣿⣿⣿⣿⣿⣿⣿⡿⠛⠛⠉⠉⢹⣿⣿⡇</a:t>
            </a:r>
            <a:br/>
            <a:r>
              <a:t>⠀⠀⠀⠀⠀⢻⣿⣿⣿⣿⠀⠀⠀⠀⠀⠀⠀⢿⣿⣿⡇⠀⠀⠀⠀⢹⣿⣿⣿⡟⠀⠀⢠⣾⣿⣿⣿⠛⠻⠿⣿⣶⣶⣶⣶⣶⣿⣿⣿⣿⣿⣿⣿⣿⣿⣿⣿⣿⣿⣿⣿⣿⣿⣿⣿⣿⣿⣿⣿⡟⢁⣿⣿⣏⠉⠉⠉⠁⠀⢠⣾⣿⣷⡄⠀⠀⠀⣾⣿⣿⡇</a:t>
            </a:r>
            <a:br/>
            <a:r>
              <a:t>⠀⠀⠀⠀⠀⠀⠹⣿⣿⣿⠀⠀⠀⠀⠀⠀⠀⠈⢿⣿⠇⠀⠀⠀⠀⠀⢻⣿⣿⡇⠀⠀⣾⣿⣿⣿⣿⣆⠀⠀⠀⢈⣿⣿⡻⠿⠛⣿⣿⣿⣿⣿⣿⣿⣿⣿⣿⣿⣿⣿⣿⣿⣿⣿⣿⣿⣿⣿⣿⡿⣾⣿⣿⣿⣆⠀⠀⠀⠀⣾⣿⣿⣿⣿⣄⠀⠀⢻⣿⣿⡇</a:t>
            </a:r>
            <a:br/>
            <a:r>
              <a:t>⠀⠀⠀⠀⠀⠀⠀⠹⣿⣿⠀⠀⠀⠀⠀⠀⠀⠀⠈⢿⠀⠀⠀⠀⠀⠀⠀⢿⣿⡇⠀⠐⣿⣿⣿⣿⣿⣿⠀⠀⢀⣾⣿⣿⣿⣆⠚⣿⣿⣿⣿⣿⣿⣿⣿⣿⣿⣿⣿⣿⣿⣿⣿⣿⣿⣿⣿⣿⣿⣿⣿⣿⣿⣿⣿⡆⠀⠀⠈⣿⣿⣿⣿⣿⡏⠀⠀⠈⣿⣿⡇</a:t>
            </a:r>
            <a:br/>
            <a:r>
              <a:t>⠀⠀⠀⠀⠀⠀⠀⠀⠘⣿⠀⠀⠀⠀⠀⠀⠀⠀⠀⠀⠀⠀⠀⠀⠀⠀⠀⠘⣿⠀⠀⠀⢹⣿⣿⣿⣿⡏⠀⠀⣸⣿⣿⣿⣿⣿⡆⣿⣿⣿⣿⣿⣿⣿⣿⣿⣿⣿⣿⣿⣿⣿⣿⣿⣿⣿⣿⣿⣿⡇⢿⣿⣿⣿⣿⠀⠀⠀⠀⠘⣿⣿⣿⣿⠃⠀⠀⠀⠸⣿⡇</a:t>
            </a:r>
            <a:br/>
            <a:r>
              <a:t>⠀⠀⠀⠀⠀⠀⠀⠀⠀⠀⠀⠀⠀⠀⠀⠀⠀⠀⠀⠀⠀⠀⠀⠀⠀⠀⠀⠀⠈⠀⠀⠀⠀⢿⣿⣿⣿⡇⠀⠀⠸⣿⣿⣿⣿⣿⢣⣿⣿⣿⣿⣿⣿⣿⣿⣿⣿⣿⣿⣿⣿⣿⣿⣿⣿⣿⣿⣿⣿⣇⠘⣿⣿⣿⡿⠀⠀⠀⠀⠀⢹⣿⣿⣿⠀⠀⠀⠀⠀⢻⡇</a:t>
            </a:r>
            <a:br/>
            <a:r>
              <a:t>⠀⠀⠀⠀⠀⠀⠀⠀⠀⠀⠀⠀⠀⠀⠀⠀⠀⠀⠀⠀⠀⠀⠀⠀⠀⠀⠀⠀⠀⠀⠀⠀⠀⠘⣿⣿⣿⠁⠀⠀⠀⢻⣿⣿⣿⣿⢸⣿⣿⣿⣿⣿⣿⣿⣿⣿⣿⣿⣿⣿⣿⣿⣿⣿⣿⣿⣿⣿⣿⣿⠀⢸⣿⣿⡇⠀⠀⠀⠀⠀⠀⢿⣿⡇⠀⠀⠀⠀⠀⠈⡇</a:t>
            </a:r>
            <a:br/>
            <a:r>
              <a:t>⠀⠀⠀⠀⠀⠀⠀⠀⠀⠀⠀⠀⠀⠀⠀⠀⠀⠀⠀⠀⠀⠀⠀⠀⠀⠀⠀⠀⠀⠀⠀⠀⠀⠀⠸⣿⣿⠀⠀⠀⠀⠘⣿⣿⣿⡏⢸⣿⣿⣿⣿⣿⣿⣿⣿⣿⣿⣿⣿⣿⣿⣿⣿⣿⣿⣿⣿⣿⣿⣿⠀⠀⢻⣿⠃⠀⠀⠀⠀⠀⠀⠘⣿⠃⠀⠀⠀⠀⠀⠀⠀</a:t>
            </a:r>
            <a:br/>
            <a:r>
              <a:t>⠀⠀⠀⠀⠀⠀⠀⠀⠀⠀⠀⠀⠀⠀⠀⠀⠀⠀⠀⠀⠀⠀⠀⠀⠀⠀⠀⠀⠀⠀⠀⠀⠀⠀⠀⢻⡇⠀⠀⠀⠀⠀⢸⣿⣿⡇⣿⣿⣿⣿⣿⣿⣿⣿⣿⣿⣿⣿⣿⣿⣿⣿⣿⣿⣿⣿⣿⣿⣿⣿⠀⠀⠈⣿⠀⠀⠀⠀⠀⠀⠀⠀⠙⠀⠀⠀⠀⠀⠀⠀⠀</a:t>
            </a:r>
            <a:br/>
            <a:r>
              <a:t>⠀⠀⠀⠀⠀⠀⠀⠀⠀⠀⠀⠀⠀⠀⠀⠀⠀⠀⠀⠀⠀⠀⠀⠀⠀⠀⠀⠀⠀⠀⠀⠀⠀⠀⠀⠈⠁⠀⠀⠀⠀⠀⠀⢿⣿⠀⣿⣿⣿⣿⣿⣿⣿⣿⣿⣿⣿⣿⣿⣿⣿⣿⣿⣿⣿⣿⣿⣿⣿⣿⡇⠀⠀⠀⠀⠀⠀⠀⠀⠀⠀⠀⠀⠀⠀⠀⠀⠀⠀⠀⠀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⠀⠀⠀⠀⠀⠀⠀⠀⠀⠀⠀⠀⠀⠀⠀⠀⠀⠀⠀⠀⠀⠀⠀⠀⠀⠀⠀⠀⠀⠀⠀⠀⠀⠀⠀⠀⠀⠀⠀⠀⠀⠀⠀⠘⡿⣼⣿⣿⣿⣿⣿⣿⣿⣿⣿⣿⣿⣿⣿⣿⣿⣿⣿⣿⣿⣿⣿⣿⣿⣿⡇⠀⠀⠀⠀⠀⠀⠀⠀⠀⠀⠀⠀⠀⠀⠀⠀⠀⠀⠀⠀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⠀⠀⠀⠀⠀⠀⠀⠀⠀⠀⠀⠀⠀⠀⠀⠀⠀⠀⠀⠀⠀⠀⠀⠀⠀⠀⠀⠀⠀⠀⠀⠀⠀⠀⠀⠀⠀⠀⠀⠀⠀⠀⠀⠀⠀⠀⠀⠀⠀⠀⠀⠀⢀⣀⣤⣤⣤⣤⣤⣀⣀⡀⠀⠀⠀⠀⠀⠀⠀⠀⠀⠀⠀⠀⠀⠀⠀⠀⠀⠀⠀⠀⠀⠀⠀⠀⠀⠀⠀⠀⠀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⠀⠀⠀⠀⠀⠀⠀⠀⠀⠀⠀⠀⠀⠀⠀⠀⠀⠀⠀⠀⠀⠀⠀⠀⠀⠀⠀⠀⠀⠀⠀⠀⠀⠀⠀⠀⠀⠀⠀⠀⠀⠀⠀⠀⠀⠀⠀⠀⢀⣠⣴⣾⣿⣿⣿⣿⣿⣿⣿⣿⣿⣿⣿⣿⣦⡀⠀⠀⠀⠀⠀⠀⠀⠀⠀⠀⠀⠀⠀⠀⠀⠀⠀⠀⠀⠀⠀⠀⠀⠀⠀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⠀⠀⠀⠀⠀⠀⠀⠀⠀⠀⠀⠀⠀⠀⠀⠀⠀⠀⠀⠀⠀⠀⠀⠀⠀⠀⠀⠀⠀⠀⠀⠀⠀⠀⠀⠀⠀⠀⠀⠀⠀⠀⠀⠀⠀⠀⢀⣴⣿⣿⣿⣿⣿⣿⣿⣿⣿⣿⣿⣿⣿⣿⣿⣿⣿⣿⣦⡀⠀⠀⠀⠀⠀⠀⠀⠀⠀⠀⠀⠀⠀⠀⠀⠀⠀⠀⠀⠀⠀⠀⠀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⠀⠀⠀⠀⠀⠀⠀⠀⠀⠀⠀⠀⠀⠀⠀⠀⠀⠀⠀⠀⠀⠀⠀⠀⠀⠀⠀⠀⠀⠀⠀⠀⠀⠀⠀⠀⠀⠀⠀⠀⠀⠀⠀⠀⠀⣰⣿⣿⣿⣿⣿⣿⣿⣿⣿⣿⣿⣿⣿⣿⣿⣿⣿⣿⣿⣿⣿⣿⣄⠀⠀⠀⠀⠀⠀⠀⠀⠀⠀⠀⠀⠀⠀⠀⠀⠀⠀⠀⠀⠀⠀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⠀⠀⠀⠀⠀⠀⠀⠀⠀⠀⠀⠀⠀⠀⠀⠀⠀⠀⠀⠀⠀⠀⠀⠀⠀⠀⠀⠀⠀⠀⠀⠀⠀⠀⠀⠀⠀⠀⠀⠀⠀⠀⠀⢰⣾⣿⣿⣿⣿⣿⣿⣿⣿⣿⣿⣿⣿⣿⣿⣿⣿⣿⣿⣿⣿⣿⣿⣿⣿⡄⠀⠀⠀⠀⠀⠀⠀⠀⠀⠀⠀⠀⠀⠀⠀⠀⠀⠀⠀⠀⠀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⠀⠀⠀⠀⠀⠀⠀⠀⠀⠀⠀⠀⠀⠀⠀⠀⠀⠀⠀⠀⠀⠀⠀⠀⠀⠀⠀⠀⠀⠀⠀⠀⠀⠀⠀⠀⠀⠀⠀⠀⠀⠀⠀⢀⣿⣿⣿⣿⣿⣿⣿⣿⣿⣿⣿⣿⣿⣿⣿⣿⣿⣿⣿⣿⣿⣿⣿⣿⣿⠇⠀⠀⠀⠀⠀⠀⠀⠀⠀⠀⠀⠀⠀⠀⠀⠀⠀⠀⠀⠀⠀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⠀⠀⠀⠀⠀⠀⠀⠀⠀⠀⠀⠀⠀⠀⠀⠀⠀⠀⠀⠀⠀⠀⠀⠀⠀⠀⠀⠀⠀⠀⠀⠀⠀⠀⠀⠀⠀⠀⢀⣠⣶⣿⣿⣿⣿⣿⣿⣿⣿⣿⣿⣿⣿⣿⣿⣿⣿⣿⣿⣿⣿⣿⣿⣿⣿⣿⣿⣿⣿⣦⠀⠀⠀⠀⠀⠀⠀⠀⠀⠀⠀⠀⠀⠀⠀⠀⠀⠀⠀⠀⠀</a:t>
            </a:r>
            <a:br/>
            <a:r>
              <a:t>⠀⠀⠀⠀⠀⠀⠀⠀⠀⠀⠀⠀⠀⠀⠀⠀⠀⠀⠀⠀⠀⠀⠀⠀⠀⠀⠀⠀⠀⠀⠀⠀⠀⠀⠀⠀⠀⠀⠈⠻⠿⠿⠋⠏⣿⣿⣿⣿⣿⣿⣿⣿⣿⣿⣿⣿⣿⣿⣿⣿⣿⣿⣿⣿⣿⣿⣿⣿⣿⣿⣷⣄⡀⠀⠀⠀⠀⠀⠀⠀⠀⠀⠀⠀⠀⠀⠀⠀⠀⠀⠀</a:t>
            </a:r>
            <a:br/>
            <a:r>
              <a:t>⠀⠀⠀⠀⠀⠀⠀⠀⠀⠀⠀⠀⠀⠀⠀⠀⠀⠀⠀⠀⠀⠀⠀⠀⠀⠀⠀⠀⠀⠀⠀⠀⠀⠀⠀⠀⠀⠀⠀⠀⠀⠀⠀⠀⠙⢿⣿⢿⣿⣿⣿⣿⣿⣿⣿⣿⣿⣿⣿⣿⣿⣿⣿⣿⣿⣿⣿⣿⣿⠍⠉⠙⠏⠀⠀⠀⠀⠀⠀⠀⠀⠀⠀⠀⠀⠀⠀⠀⠀⠀⠀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⠀⠀⠀⠀⠀⠀⠀⠀⠀⠀⠀⠀⠀⠀⠀⠀⠀⠀⠀⠀⠀⠀⠀⠀⠀⠀⠀⠀⠀⠀⠀⠀⠀⠀⠀⠀⠀⠀⠀⠀⠀⠀⠀⠀⠀⠀⠀⠀⢈⣿⣿⣿⣿⣿⣿⣿⣿⣿⣿⣿⣿⣿⣿⣿⣿⣿⣿⣿⡛⠣⠀⠀⠀⠀⠀⠀⠀⠀⠀⠀⠀⠀⠀⠀⠀⠀⠀⠀⠀⠀⠀</a:t>
            </a:r>
            <a:br/>
            <a:r>
              <a:t>⠀⠀⠀⠀⠀⠀⠀⠀⠀⠀⠀⠀⠀⠀⠀⠀⠀⣀⣤⣶⣿⣿⣷⡄⠀⠀⠀⠀⠀⠀⠀⠀⠀⠀⠀⠀⠀⠀⠀⠀⠀⠀⠀⠀⠀⠀⠀⠀⠚⠻⣿⣿⣿⣿⣿⣿⣿⣿⣿⣿⣿⣿⣿⣿⣿⢿⣏⠈⠁⠀⠀⠀⠀⠀⠀⠀⠀⠀⠀⠀⠀⠀⠀⠀⠀⠀⠀⠀⠀⠀⠀</a:t>
            </a:r>
            <a:br/>
            <a:r>
              <a:t>⠀⠀⠀⠀⠀⠀⠀⠀⠀⠀⠀⠀⣀⣠⣴⣾⣿⣿⣿⠟⠋⠻⣿⣿⣷⣄⠀⠀⠀⠀⠀⠀⠀⠀⠀⠀⠀⠀⠀⠀⠀⠀⠀⠀⠀⠀⠀⠀⠀⠰⠋⡿⣿⣿⣿⣿⣿⣿⣿⣿⣿⡟⠙⢟⠟⠀⠙⠀⠀⠀⠀⠀⠀⠀⠀⠀⠀⠀⠀⠀⠀⠀⠀⠀⠀⠀⠀⠀⠀⠀⠀</a:t>
            </a:r>
            <a:br/>
            <a:r>
              <a:t>⠀⠀⠀⠀⠀⣀⣠⣤⣤⣶⣾⣿⣿⣿⣿⣿⣿⡍⠀⠀⠀⠀⠈⠻⣿⣿⣷⣄⠀⠀⠀⠀⠀⠀⠀⠀⠀⠀⠀⠀⠀⠀⠀⠀⠀⠀⠀⠀⠀⠀⠀⠀⠈⠁⠌⢻⣿⣿⣿⣿⣿⣟⠀⠀⠀⠀⠀⠀⠀⠀⠀⠀⠀⠀⠀⠀⠀⠀⠀⠀⠀⠀⠀⠀⠀⠀⠀⠀⠀⠀⠀</a:t>
            </a:r>
            <a:br/>
            <a:r>
              <a:t>⣶⣶⣿⣿⣿⣿⣿⣿⣿⣿⡿⠿⠛⠋⢁⣽⣿⣷⣦⠀⠀⠀⠀⠀⠈⣻⣿⣿⣷⣄⠀⠀⠀⠀⠀⠀⠀⠀⠀⠀⠀⠀⠀⠀⠀⠀⠀⠀⠀⠀⠀⢀⣀⣤⣶⣿⣿⣿⣿⣿⣿⣿⣿⣶⣦⣤⡀⠀⠀⠀⠀⠀⠀⠀⠀⠀⠀⠀⠀⠀⠀⠀⠀⠀⠀⠀⠀⠀⠀⠀⠀</a:t>
            </a:r>
            <a:br/>
            <a:r>
              <a:t>⠛⠛⠛⠛⣿⣿⣏⡉⠉⠀⠀⠀⠀⠀⢸⣿⣿⣿⣿⣷⡀⠀⠀⠀⢠⣿⣿⣿⣿⢿⣷⣄⠀⠀⠀⠀⠀⠀⠀⠀⠀⠀⠀⠀⠀⠀⠀⠀⠀⣠⣶⣿⣿⣿⣿⣿⣿⣿⣿⣿⣿⣿⣿⣿⣿⣿⣿⣆⠀⠀⠀⠀⠀⠀⠀⠀⠀⠀⠀⠀⠀⠀⠀⠀⠀⠀⠀⠀⠀⠀⡀</a:t>
            </a:r>
            <a:br/>
            <a:r>
              <a:t>⠀⠀⠀⢰⣿⣿⣿⣿⣆⠀⠀⠀⠀⠀⢾⣿⣿⣿⣿⣿⡇⠀⠀⠀⣿⣿⣿⣿⣿⣆⠙⣿⣷⣄⠀⠀⠀⠀⠀⠀⠀⠀⠀⠀⠀⠀⠀⢀⣾⣿⣿⣿⣿⣿⣿⣿⣿⣿⣿⣿⣿⣿⣿⣿⣿⣿⣿⣿⡆⠀⠀⠀⠀⠀⠀⠀⠀⠀⠀⠀⠀⠀⠀⠀⠀⠀⠀⢀⣤⣾⡇</a:t>
            </a:r>
            <a:br/>
            <a:r>
              <a:t>⠀⠀⠀⣼⣿⣿⣿⣿⣿⣇⠀⠀⠀⠀⠈⢿⣿⣿⣿⣿⡇⠀⠀⠀⣿⣿⣿⣿⣿⣿⠀⠈⢻⣿⣧⣀⠀⠀⠀⠀⠀⠀⠀⠀⠀⠀⢀⣾⣿⣿⣿⣿⣿⣿⣿⣿⣿⣿⣿⣿⣿⣿⣿⣿⣿⣿⣿⣿⣿⡄⠀⠀⠀⠀⠀⠀⢀⣀⣀⣀⣀⣀⣀⣀⣤⣴⣾⣿⣿⣿⠁</a:t>
            </a:r>
            <a:br/>
            <a:r>
              <a:t>⠀⠀⠀⠹⣿⣿⣿⣿⣿⣿⠀⠀⠀⠀⠀⠈⢿⣿⣿⣿⡇⠀⠀⠀⠹⣿⣿⣿⣿⣿⠀⠀⠀⢹⣿⣿⣷⣤⣀⠀⠀⠀⠀⠀⠀⠀⣾⣿⣿⣿⣿⣿⣿⣿⣿⣿⣿⣿⣿⣿⣿⣿⣿⣿⣿⣿⣿⣿⣿⣿⣶⣶⣶⣿⣿⣿⣿⣿⣿⣿⣿⣿⠟⠛⠉⠉⠉⣼⣿⣿⡇</a:t>
            </a:r>
            <a:br/>
            <a:r>
              <a:t>⠀⠀⠀⠀⠘⢿⣿⣿⣿⣿⠀⠀⠀⠀⠀⠀⠀⢻⣿⣿⡇⠀⠀⠀⠀⢹⣿⣿⣿⣿⠀⠀⢠⣾⣿⣿⣟⠛⠿⢿⣷⣶⣶⣶⣶⣾⣿⣿⣿⣿⣿⣿⣿⣿⣿⣿⣿⣿⣿⣿⣿⣿⣿⣿⣿⣿⣿⣿⣿⡋⣸⣿⣿⡀⠀⠀⠀⠀⠀⣴⣿⣿⣶⡀⠀⠀⢰⣿⣿⣿⡇</a:t>
            </a:r>
            <a:br/>
            <a:r>
              <a:t>⠀⠀⠀⠀⠀⠀⠻⣿⣿⣿⠀⠀⠀⠀⠀⠀⠀⠀⢻⣿⡇⠀⠀⠀⠀⠀⢻⣿⣿⣟⠀⠀⣿⣿⣿⣿⣿⣆⠀⠀⠀⢘⣿⣟⡻⠿⢻⣿⣿⣿⣿⣿⣿⣿⣿⣿⣿⣿⣿⣿⣿⣿⣿⣿⣿⣿⣿⣿⣿⣷⣿⣿⣿⣿⡄⠀⠀⠀⢰⣿⣿⣿⣿⣷⡀⠀⠈⣿⣿⣿⡇</a:t>
            </a:r>
            <a:br/>
            <a:r>
              <a:t>⠀⠀⠀⠀⠀⠀⠀⠙⣿⣿⠀⠀⠀⠀⠀⠀⠀⠀⠀⢻⡇⠀⠀⠀⠀⠀⠀⢻⣿⡇⠀⠐⣿⣿⣿⣿⣿⣿⠀⠀⢀⣾⣿⣿⣿⡔⠛⣿⣿⣿⣿⣿⣿⣿⣿⣿⣿⣿⣿⣿⣿⣿⣿⣿⣿⣿⣿⣿⣿⢾⣿⣿⣿⣿⣿⠀⠀⠀⠘⣿⣿⣿⣿⣿⠃⠀⠀⠸⣿⣿⡇</a:t>
            </a:r>
            <a:br/>
            <a:r>
              <a:t>⠀⠀⠀⠀⠀⠀⠀⠀⠈⢿⠀⠀⠀⠀⠀⠀⠀⠀⠀⠀⠀⠀⠀⠀⠀⠀⠀⠀⢻⡇⠀⠀⢹⣿⣿⣿⣿⡿⠀⠀⣸⣿⣿⣿⣿⣿⣆⣿⣿⣿⣿⣿⣿⣿⣿⣿⣿⣿⣿⣿⣿⣿⣿⣿⣿⣿⣿⣿⣿⡌⣿⣿⣿⣿⡿⠀⠀⠀⠀⢹⣿⣿⣿⣿⠀⠀⠀⠀⢻⣿⡇</a:t>
            </a:r>
            <a:br/>
            <a:r>
              <a:t>⠀⠀⠀⠀⠀⠀⠀⠀⠀⠀⠀⠀⠀⠀⠀⠀⠀⠀⠀⠀⠀⠀⠀⠀⠀⠀⠀⠀⠀⠁⠀⠀⠀⢻⣿⣿⣿⡇⠀⠀⠹⣿⣿⣿⣿⣿⣿⣿⣿⣿⣿⣿⣿⣿⣿⣿⣿⣿⣿⣿⣿⣿⣿⣿⣿⣿⣿⣿⣿⡇⠸⣿⣿⣿⡇⠀⠀⠀⠀⠀⢿⣿⣿⡇⠀⠀⠀⠀⠈⢿⡇</a:t>
            </a:r>
            <a:br/>
            <a:r>
              <a:t>⠀⠀⠀⠀⠀⠀⠀⠀⠀⠀⠀⠀⠀⠀⠀⠀⠀⠀⠀⠀⠀⠀⠀⠀⠀⠀⠀⠀⠀⠀⠀⠀⠀⠀⢿⣿⣿⡇⠀⠀⠀⢻⣿⣿⣿⣿⢸⣿⣿⣿⣿⣿⣿⣿⣿⣿⣿⣿⣿⣿⣿⣿⣿⣿⣿⣿⣿⣿⣿⡇⠀⢹⣿⣿⠃⠀⠀⠀⠀⠀⠘⣿⣿⠃⠀⠀⠀⠀⠀⠘⡇</a:t>
            </a:r>
            <a:br/>
            <a:r>
              <a:t>⠀⠀⠀⠀⠀⠀⠀⠀⠀⠀⠀⠀⠀⠀⠀⠀⠀⠀⠀⠀⠀⠀⠀⠀⠀⠀⠀⠀⠀⠀⠀⠀⠀⠀⠘⣿⣿⠇⠀⠀⠀⠈⣿⣿⣿⣿⣼⣿⣿⣿⣿⣿⣿⣿⣿⣿⣿⣿⣿⣿⣿⣿⣿⣿⣿⣿⣿⣿⣿⣇⠀⠀⢿⣿⠀⠀⠀⠀⠀⠀⠀⠸⣿⠀⠀⠀⠀⠀⠀⠀⠁</a:t>
            </a:r>
            <a:br/>
            <a:r>
              <a:t>⠀⠀⠀⠀⠀⠀⠀⠀⠀⠀⠀⠀⠀⠀⠀⠀⠀⠀⠀⠀⠀⠀⠀⠀⠀⠀⠀⠀⠀⠀⠀⠀⠀⠀⠀⠸⣿⠀⠀⠀⠀⠀⠘⣿⣿⡏⣿⣿⣿⣿⣿⣿⣿⣿⣿⣿⣿⣿⣿⣿⣿⣿⣿⣿⣿⣿⣿⣿⣿⣿⠀⠀⠘⡏⠀⠀⠀⠀⠀⠀⠀⠀⠉⠀⠀⠀⠀⠀⠀⠀⠀</a:t>
            </a:r>
            <a:br/>
            <a:r>
              <a:t>⠀⠀⠀⠀⠀⠀⠀⠀⠀⠀⠀⠀⠀⠀⠀⠀⠀⠀⠀⠀⠀⠀⠀⠀⠀⠀⠀⠀⠀⠀⠀⠀⠀⠀⠀⠀⠉⠀⠀⠀⠀⠀⠀⢹⣿⣇⣿⣿⣿⣿⣿⣿⣿⣿⣿⣿⣿⣿⣿⣿⣿⣿⣿⣿⣿⣿⣿⣿⣿⣿⡀⠀⠀⠀⠀⠀⠀⠀⠀⠀⠀⠀⠀⠀⠀⠀⠀⠀⠀⠀⠀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⠀⠀⠀⠀⠀⠀⠀⠀⠀⠀⠀⠀⠀⠀⠀⠀⠀⠀⠀⠀⠀⠀⠀⠀⠀⠀⠀⠀⠀⠀⠀⠀⠀⠀⠀⠀⠀⠀⠀⠀⠀⠀⠀⠀⠀⠀⠀⠀⠀⠀⠀⠀⢀⣀⣤⣤⣤⣤⣤⣀⣀⠀⠀⠀⠀⠀⠀⠀⠀⠀⠀⠀⠀⠀⠀⠀⠀⠀⠀⠀⠀⠀⠀⠀⠀⠀⠀⠀⠀⠀⠀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⠀⠀⠀⠀⠀⠀⠀⠀⠀⠀⠀⠀⠀⠀⠀⠀⠀⠀⠀⠀⠀⠀⠀⠀⠀⠀⠀⠀⠀⠀⠀⠀⠀⠀⠀⠀⠀⠀⠀⠀⠀⠀⠀⠀⠀⠀⠀⠀⢀⣠⣶⣿⣿⣿⣿⣿⣿⣿⣿⣿⣿⣿⣿⣿⣦⡀⠀⠀⠀⠀⠀⠀⠀⠀⠀⠀⠀⠀⠀⠀⠀⠀⠀⠀⠀⠀⠀⠀⠀⠀⠀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⠀⠀⠀⠀⠀⠀⠀⠀⠀⠀⠀⠀⠀⠀⠀⠀⠀⠀⠀⠀⠀⠀⠀⠀⠀⠀⠀⠀⠀⠀⠀⠀⠀⠀⠀⠀⠀⠀⠀⠀⠀⠀⠀⠀⠀⠀⢀⣴⣿⣿⣿⣿⣿⣿⣿⣿⣿⣿⣿⣿⣿⣿⣿⣿⣿⣿⣦⡀⠀⠀⠀⠀⠀⠀⠀⠀⠀⠀⠀⠀⠀⠀⠀⠀⠀⠀⠀⠀⠀⠀⠀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⠀⠀⠀⠀⠀⠀⠀⠀⠀⠀⠀⠀⠀⠀⠀⠀⠀⠀⠀⠀⠀⠀⠀⠀⠀⠀⠀⠀⠀⠀⠀⠀⠀⠀⠀⠀⠀⠀⠀⠀⠀⠀⠀⠀⠀⣰⣿⣿⣿⣿⣿⣿⣿⣿⣿⣿⣿⣿⣿⣿⣿⣿⣿⣿⣿⣿⣿⣷⡄⠀⠀⠀⠀⠀⠀⠀⠀⠀⠀⠀⠀⠀⠀⠀⠀⠀⠀⠀⠀⠀⠀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⠀⠀⠀⠀⠀⠀⠀⠀⠀⠀⠀⠀⠀⠀⠀⠀⠀⠀⠀⠀⠀⠀⠀⠀⠀⠀⠀⠀⠀⠀⠀⠀⠀⠀⠀⠀⠀⠀⠀⠀⠀⠀⠀⢰⣿⣿⣿⣿⣿⣿⣿⣿⣿⣿⣿⣿⣿⣿⣿⣿⣿⣿⣿⣿⣿⣿⣿⣿⣿⡀⠀⠀⠀⠀⠀⠀⠀⠀⠀⠀⠀⠀⠀⠀⠀⠀⠀⠀⠀⠀⠀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⠀⠀⠀⠀⠀⠀⠀⠀⠀⠀⠀⠀⠀⠀⠀⠀⠀⠀⠀⠀⠀⠀⠀⠀⠀⠀⠀⠀⠀⠀⠀⠀⠀⠀⠀⠀⠀⠀⠀⠀⠀⠀⠀⢀⣿⣿⣿⣿⣿⣿⣿⣿⣿⣿⣿⣿⣿⣿⣿⣿⣿⣿⣿⣿⣿⣿⣿⣿⣿⠁⠀⠀⠀⠀⠀⠀⠀⠀⠀⠀⠀⠀⠀⠀⠀⠀⠀⠀⠀⠀⠀</a:t>
            </a:r>
            <a:br/>
            <a:r>
              <a:t>⠀⠀⠀⠀⠀⠀⠀⠀⠀⠀⠀⠀⠀⠀⠀⠀⠀⠀⠀⠀⠀⠀⠀⠀⠀⠀⠀⠀⠀⠀⠀⠀⠀⠀⠀⠀⠀⠀⠀⠀⠀⣠⣶⣿⣿⣿⣿⣿⣿⣿⣿⣿⣿⣿⣿⣿⣿⣿⣿⣿⣿⣿⣿⣿⣿⣿⣿⣿⣏⠀⠀⠀⠀⠀⠀⠀⠀⠀⠀⠀⠀⠀⠀⠀⠀⠀⠀⠀⠀⠀⠀</a:t>
            </a:r>
            <a:br/>
            <a:r>
              <a:t>⠀⠀⠀⠀⠀⠀⠀⠀⠀⠀⠀⠀⠀⠀⠀⠀⠀⠀⠀⠀⠀⠀⠀⠀⠀⠀⠀⠀⠀⠀⠀⠀⠀⠀⠀⠀⠀⠀⢀⣠⣾⣿⣿⣿⣿⣿⣿⣿⣿⣿⣿⣿⣿⣿⣿⣿⣿⣿⣿⣿⣿⣿⣿⣿⣿⣿⣿⣿⣿⣆⠀⠀⠀⠀⠀⠀⠀⠀⠀⠀⠀⠀⠀⠀⠀⠀⠀⠀⠀⠀⠀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⠀⠀⠀⠀⠀⠀⠀⠀⠀⠀⠀⠀⠀⠀⠀⠀⠀⠀⠀⠀⠀⠀⠀⠀⠀⠀⠀⠀⠀⠀⠀⠀⠀⠀⠀⠀⠀⠀⠈⠻⠿⠟⠋⠋⣿⣿⣿⣿⣿⣿⣿⣿⣿⣿⣿⣿⣿⣿⣿⣿⣿⣿⣿⣿⣿⣿⣿⣿⣿⣿⣷⣄⡀⠀⠀⠀⠀⠀⠀⠀⠀⠀⠀⠀⠀⠀⠀⠀⠀⠀⠀</a:t>
            </a:r>
            <a:br/>
            <a:r>
              <a:t>⠀⠀⠀⠀⠀⠀⠀⠀⠀⠀⠀⠀⠀⠀⠀⠀⠀⠀⠀⠀⠀⠀⠀⠀⠀⠀⠀⠀⠀⠀⠀⠀⠀⠀⠀⠀⠀⠀⠀⠀⠀⠀⠀⠀⠻⢿⢿⢿⣿⣿⣿⣿⣿⣿⣿⣿⣿⣿⣿⣿⣿⣿⣿⣿⣿⣿⣿⣿⣿⠍⠉⠹⠃⠀⠀⠀⠀⠀⠀⠀⠀⠀⠀⠀⠀⠀⠀⠀⠀⠀⠀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⠀⠀⠀⠀⠀⠀⠀⠀⠀⠀⠀⠀⠀⠀⠀⠀⠀⠀⠀⠀⠀⠀⠀⠀⠀⠀⠀⠀⠀⠀⠀⠀⠀⠀⠀⠀⠀⠀⠀⠀⠀⠀⠀⠀⠀⠀⠀⠁⢈⣿⣿⣿⣿⣿⣿⣿⣿⣿⣿⣿⣿⣿⣿⣿⣿⣿⣿⣿⡛⠆⠀⠀⠀⠀⠀⠀⠀⠀⠀⠀⠀⠀⠀⠀⠀⠀⠀⠀⠀⠀⠀</a:t>
            </a:r>
            <a:br/>
            <a:r>
              <a:t>⠀⠀⠀⠀⠀⠀⠀⠀⠀⠀⠀⠀⠀⠀⠀⠀⠀⣀⣤⣶⣿⣿⣦⡀⠀⠀⠀⠀⠀⠀⠀⠀⠀⠀⠀⠀⠀⠀⠀⠀⠀⠀⠀⠀⠀⠀⠀⠀⠛⠻⣿⣿⣿⣿⣿⣿⣿⣿⣿⣿⣿⣿⣿⣿⣿⢿⡇⠙⠀⠀⠀⠀⠀⠀⠀⠀⠀⠀⠀⠀⠀⠀⠀⠀⠀⠀⠀⠀⠀⠀⠀</a:t>
            </a:r>
            <a:br/>
            <a:r>
              <a:t>⠀⠀⠀⠀⠀⠀⠀⠀⠀⠀⠀⠀⣀⣠⣴⣾⣿⣿⣿⠟⠛⠻⣿⣿⣦⣀⠀⠀⠀⠀⠀⠀⠀⠀⠀⠀⠀⠀⠀⠀⠀⠀⠀⠀⠀⠀⠀⠀⠀⡰⠋⡿⣿⣿⣿⣿⣿⣿⣿⣿⡟⠘⠙⠟⡇⠀⠙⠀⠀⠀⠀⠀⠀⠀⠀⠀⠀⠀⠀⠀⠀⠀⠀⠀⠀⠀⠀⠀⠀⠀⠀</a:t>
            </a:r>
            <a:br/>
            <a:r>
              <a:t>⠀⠀⠀⠀⠀⣀⣀⣤⣤⣶⣾⣿⣿⣿⣿⣿⣿⡉⠀⠀⠀⠀⠈⠻⣿⣿⣷⣄⠀⠀⠀⠀⠀⠀⠀⠀⠀⠀⠀⠀⠀⠀⠀⠀⠀⠀⠀⠀⠀⠀⠀⠀⠈⠁⠟⣿⣿⣿⣿⣿⣿⣏⠀⠀⠀⠀⠀⠀⠀⠀⠀⠀⠀⠀⠀⠀⠀⠀⠀⠀⠀⠀⠀⠀⠀⠀⠀⠀⠀⠀⠀</a:t>
            </a:r>
            <a:br/>
            <a:r>
              <a:t>⣶⣶⣾⣿⣿⣿⣿⣿⣿⣿⡿⠿⠛⠋⢁⣽⣿⣷⣄⠀⠀⠀⠀⠀⠈⣻⣿⣿⣷⣄⠀⠀⠀⠀⠀⠀⠀⠀⠀⠀⠀⠀⠀⠀⠀⠀⠀⠀⠀⠀⠀⢀⣠⣴⣶⣿⣿⣿⣿⣿⣿⣿⣿⣷⣦⣤⡀⠀⠀⠀⠀⠀⠀⠀⠀⠀⠀⠀⠀⠀⠀⠀⠀⠀⠀⠀⠀⠀⠀⠀⠀</a:t>
            </a:r>
            <a:br/>
            <a:r>
              <a:t>⠛⠛⠛⠻⣿⣿⣋⠉⠉⠀⠀⠀⠀⠀⣸⣿⣿⣿⣿⣧⡀⠀⠀⠀⢠⣿⣿⣿⡿⣿⣷⣄⠀⠀⠀⠀⠀⠀⠀⠀⠀⠀⠀⠀⠀⠀⠀⠀⠀⣠⣾⣿⣿⣿⣿⣿⣿⣿⣿⣿⣿⣿⣿⣿⣿⣿⣿⣄⠀⠀⠀⠀⠀⠀⠀⠀⠀⠀⠀⠀⠀⠀⠀⠀⠀⠀⠀⠀⠀⠀⡀</a:t>
            </a:r>
            <a:br/>
            <a:r>
              <a:t>⠀⠀⠀⣼⣿⣿⣿⣷⣄⠀⠀⠀⠀⠀⣿⣿⣿⣿⣿⣿⡇⠀⠀⠀⣿⣿⣿⣿⣿⣎⠻⣿⣷⡀⠀⠀⠀⠀⠀⠀⠀⠀⠀⠀⠀⠀⠀⢠⣾⣿⣿⣿⣿⣿⣿⣿⣿⣿⣿⣿⣿⣿⣿⣿⣿⣿⣿⣿⡄⠀⠀⠀⠀⠀⠀⠀⠀⠀⠀⠀⠀⠀⠀⠀⠀⠀⠀⢀⣴⣾⡇</a:t>
            </a:r>
            <a:br/>
            <a:r>
              <a:t>⠀⠀⠀⣿⣿⣿⣿⣿⣿⡆⠀⠀⠀⠀⠘⢿⣿⣿⣿⣿⡇⠀⠀⠰⣿⣿⣿⣿⣿⣿⠀⠈⢿⣿⣦⡀⠀⠀⠀⠀⠀⠀⠀⠀⠀⠀⢠⣿⣿⣿⣿⣿⣿⣿⣿⣿⣿⣿⣿⣿⣿⣿⣿⣿⣿⣿⣿⣿⣷⡀⠀⠀⠀⠀⠀⠀⣀⣀⣀⣀⣀⣀⣀⣠⣤⣴⣾⣿⣿⣿⠀</a:t>
            </a:r>
            <a:br/>
            <a:r>
              <a:t>⠀⠀⠀⢻⣿⣿⣿⣿⣿⡇⠀⠀⠀⠀⠀⠈⢿⣿⣿⣿⡇⠀⠀⠀⢹⣿⣿⣿⣿⣿⠀⠀⠀⣹⣿⣿⣷⣄⣀⠀⠀⠀⠀⠀⠀⢀⣿⣿⣿⣿⣿⣿⣿⣿⣿⣿⣿⣿⣿⣿⣿⣿⣿⣿⣿⣿⣿⣿⣿⣿⣷⣶⣿⣿⣿⣿⣿⣿⣿⣿⣿⣿⠛⠛⠉⠉⠁⣾⣿⣿⡇</a:t>
            </a:r>
            <a:br/>
            <a:r>
              <a:t>⠀⠀⠀⠀⠙⣿⣿⣿⣿⣇⠀⠀⠀⠀⠀⠀⠈⢿⣿⣿⡇⠀⠀⠀⠀⢹⣿⣿⣿⣿⠀⠀⢠⣾⣿⣿⣟⠻⠿⢿⣶⣶⣶⣦⣤⣾⣿⣿⣿⣿⣿⣿⣿⣿⣿⣿⣿⣿⣿⣿⣿⣿⣿⣿⣿⣿⣿⣿⣿⠉⣸⣿⣧⡀⠀⠀⠀⠀⠀⣶⣿⣿⣦⡀⠀⠀⢸⣿⣿⣿⡇</a:t>
            </a:r>
            <a:br/>
            <a:r>
              <a:t>⠀⠀⠀⠀⠀⠈⢿⣿⣿⣿⠀⠀⠀⠀⠀⠀⠀⠀⢻⣿⡇⠀⠀⠀⠀⠀⢻⣿⣿⣿⠀⠀⣿⣿⣿⣿⣿⣆⠀⠀⠀⢹⣿⣟⡿⠿⢿⣿⣿⣿⣿⣿⣿⣿⣿⣿⣿⣿⣿⣿⣿⣿⣿⣿⣿⣿⣿⣿⣿⣿⣿⣿⣿⣷⡄⠀⠀⠀⢸⣿⣿⣿⣿⣷⠀⠀⠘⣿⣿⣿⡇</a:t>
            </a:r>
            <a:br/>
            <a:r>
              <a:t>⠀⠀⠀⠀⠀⠀⠀⠻⣿⣿⠀⠀⠀⠀⠀⠀⠀⠀⠀⢻⡇⠀⠀⠀⠀⠀⠀⢻⣿⡗⠀⠸⣿⣿⣿⣿⣿⣿⠀⠀⢀⣿⣿⣿⣿⡔⠛⣿⣿⣿⣿⣿⣿⣿⣿⣿⣿⣿⣿⣿⣿⣿⣿⣿⣿⣿⣿⣿⣿⢿⣿⣿⣿⣿⣿⠀⠀⠀⠸⣿⣿⣿⣿⣿⠀⠀⠀⢹⣿⣿⡇</a:t>
            </a:r>
            <a:br/>
            <a:r>
              <a:t>⠀⠀⠀⠀⠀⠀⠀⠀⠘⢿⠀⠀⠀⠀⠀⠀⠀⠀⠀⠀⠁⠀⠀⠀⠀⠀⠀⠀⢻⡇⠀⠀⢹⣿⣿⣿⣿⡿⠀⠀⣸⣿⣿⣿⣿⣿⣦⣿⣿⣿⣿⣿⣿⣿⣿⣿⣿⣿⣿⣿⣿⣿⣿⣿⣿⣿⣿⣿⣿⠘⣿⣿⣿⣿⡇⠀⠀⠀⠀⢻⣿⣿⣿⡟⠀⠀⠀⠀⢻⣿⡇</a:t>
            </a:r>
            <a:br/>
            <a:r>
              <a:t>⠀⠀⠀⠀⠀⠀⠀⠀⠀⠀⠀⠀⠀⠀⠀⠀⠀⠀⠀⠀⠀⠀⠀⠀⠀⠀⠀⠀⠀⠃⠀⠀⠀⢻⣿⣿⣿⡇⠀⠀⠹⣿⣿⣿⣿⣿⣿⣿⣿⣿⣿⣿⣿⣿⣿⣿⣿⣿⣿⣿⣿⣿⣿⣿⣿⣿⣿⣿⣿⡇⠹⣿⣿⣿⡇⠀⠀⠀⠀⠀⢿⣿⣿⡇⠀⠀⠀⠀⠈⣿⡇</a:t>
            </a:r>
            <a:br/>
            <a:r>
              <a:t>⠀⠀⠀⠀⠀⠀⠀⠀⠀⠀⠀⠀⠀⠀⠀⠀⠀⠀⠀⠀⠀⠀⠀⠀⠀⠀⠀⠀⠀⠀⠀⠀⠀⠀⢿⣿⣿⡇⠀⠀⠀⢻⣿⣿⣿⣿⣿⣿⣿⣿⣿⣿⣿⣿⣿⣿⣿⣿⣿⣿⣿⣿⣿⣿⣿⣿⣿⣿⣿⡇⠀⢻⣿⣿⠀⠀⠀⠀⠀⠀⠘⣿⣿⠁⠀⠀⠀⠀⠀⠸⡇</a:t>
            </a:r>
            <a:br/>
            <a:r>
              <a:t>⠀⠀⠀⠀⠀⠀⠀⠀⠀⠀⠀⠀⠀⠀⠀⠀⠀⠀⠀⠀⠀⠀⠀⠀⠀⠀⠀⠀⠀⠀⠀⠀⠀⠀⠘⣿⣿⡇⠀⠀⠀⠈⢿⣿⣿⣿⣼⣿⣿⣿⣿⣿⣿⣿⣿⣿⣿⣿⣿⣿⣿⣿⣿⣿⣿⣿⣿⣿⣿⡇⠀⠈⢿⣿⠀⠀⠀⠀⠀⠀⠀⠹⡟⠀⠀⠀⠀⠀⠀⠀⠁</a:t>
            </a:r>
            <a:br/>
            <a:r>
              <a:t>⠀⠀⠀⠀⠀⠀⠀⠀⠀⠀⠀⠀⠀⠀⠀⠀⠀⠀⠀⠀⠀⠀⠀⠀⠀⠀⠀⠀⠀⠀⠀⠀⠀⠀⠀⠸⣿⠀⠀⠀⠀⠀⠘⣿⣿⡟⣿⣿⣿⣿⣿⣿⣿⣿⣿⣿⣿⣿⣿⣿⣿⣿⣿⣿⣿⣿⣿⣿⣿⣷⠀⠀⠘⡇⠀⠀⠀⠀⠀⠀⠀⠀⠁⠀⠀⠀⠀⠀⠀⠀⠀</a:t>
            </a:r>
            <a:br/>
            <a:r>
              <a:t>⠀⠀⠀⠀⠀⠀⠀⠀⠀⠀⠀⠀⠀⠀⠀⠀⠀⠀⠀⠀⠀⠀⠀⠀⠀⠀⠀⠀⠀⠀⠀⠀⠀⠀⠀⠀⠙⠀⠀⠀⠀⠀⠀⠹⣿⣇⣿⣿⣿⣿⣿⣿⣿⣿⣿⣿⣿⣿⣿⣿⣿⣿⣿⣿⣿⣿⣿⣿⣿⣿⠀⠀⠀⠀⠀⠀⠀⠀⠀⠀⠀⠀⠀⠀⠀⠀⠀⠀⠀⠀⠀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⠀⠀⠀⠀⠀⠀⠀⠀⠀⠀⠀⠀⠀⠀⠀⠀⠀⠀⠀⠀⠀⠀⠀⠀⠀⠀⠀⠀⠀⠀⠀⠀⠀⠀⠀⠀⠀⠀⠀⠀⠀⠀⠀⠀⢻⣿⣿⣿⣿⣿⣿⣿⣿⣿⣿⣿⣿⣿⣿⣿⣿⣿⣿⣿⣿⣿⣿⣿⣿⣿⠀⠀⠀⠀⠀⠀⠀⠀⠀⠀⠀⠀⠀⠀⠀⠀⠀⠀⠀⠀⠀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⠀⠀⠀⠀⠀⠀⠀⠀⠀⠀⠀⠀⠀⠀⠀⠀⠀⠀⠀⠀⠀⠀⠀⠀⠀⠀⠀⠀⠀⠀⠀⠀⠀⠀⠀⠀⠀⠀⠀⠀⠀⠀⠀⠀⠀⠀⠀⠀⠀⠀⠀⠀⣀⣠⣤⣤⣤⣤⣤⣀⣀⠀⠀⠀⠀⠀⠀⠀⠀⠀⠀⠀⠀⠀⠀⠀⠀⠀⠀⠀⠀⠀⠀⠀⠀⠀⠀⠀⠀⠀⠀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⠀⠀⠀⠀⠀⠀⠀⠀⠀⠀⠀⠀⠀⠀⠀⠀⠀⠀⠀⠀⠀⠀⠀⠀⠀⠀⠀⠀⠀⠀⠀⠀⠀⠀⠀⠀⠀⠀⠀⠀⠀⠀⠀⠀⠀⠀⠀⠀⢀⣤⣶⣿⣿⣿⣿⣿⣿⣿⣿⣿⣿⣿⣿⣿⣆⠀⠀⠀⠀⠀⠀⠀⠀⠀⠀⠀⠀⠀⠀⠀⠀⠀⠀⠀⠀⠀⠀⠀⠀⠀⠀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⠀⠀⠀⠀⠀⠀⠀⠀⠀⠀⠀⠀⠀⠀⠀⠀⠀⠀⠀⠀⠀⠀⠀⠀⠀⠀⠀⠀⠀⠀⠀⠀⠀⠀⠀⠀⠀⠀⠀⠀⠀⠀⠀⠀⠀⠀⣠⣾⣿⣿⣿⣿⣿⣿⣿⣿⣿⣿⣿⣿⣿⣿⣿⣿⣿⣿⣆⠀⠀⠀⠀⠀⠀⠀⠀⠀⠀⠀⠀⠀⠀⠀⠀⠀⠀⠀⠀⠀⠀⠀⠀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⠀⠀⠀⠀⠀⠀⠀⠀⠀⠀⠀⠀⠀⠀⠀⠀⠀⠀⠀⠀⠀⠀⠀⠀⠀⠀⠀⠀⠀⠀⠀⠀⠀⠀⠀⠀⠀⠀⠀⠀⠀⠀⠀⣨⣿⣿⣿⣿⣿⣿⣿⣿⣿⣿⣿⣿⣿⣿⣿⣿⣿⣿⣿⣿⣿⣿⣿⣿⡿⠀⠀⠀⠀⠀⠀⠀⠀⠀⠀⠀⠀⠀⠀⠀⠀⠀⠀⠀⠀⠀⠀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⠀⠀⠀⠀⠀⠀⠀⠀⠀⠀⠀⠀⠀⠀⠀⠀⠀⠀⠀⠀⠀⠀⠀⠀⠀⠀⠀⠀⠀⠀⠀⠀⠀⠀⠀⠀⠀⠀⣀⣠⣾⣿⣿⣿⣿⣿⣿⣿⣿⣿⣿⣿⣿⣿⣿⣿⣿⣿⣿⣿⣿⣿⣿⣿⣿⣿⣿⣿⣿⣄⠀⠀⠀⠀⠀⠀⠀⠀⠀⠀⠀⠀⠀⠀⠀⠀⠀⠀⠀⠀⠀</a:t>
            </a:r>
            <a:br/>
            <a:r>
              <a:t>⠀⠀⠀⠀⠀⠀⠀⠀⠀⠀⠀⠀⠀⠀⠀⠀⠀⠀⠀⠀⠀⠀⠀⠀⠀⠀⠀⠀⠀⠀⠀⠀⠀⠀⠀⠀⠀⠀⠈⠻⠿⠟⠩⠹⣿⣿⣿⣿⣿⣿⣿⣿⣿⣿⣿⣿⣿⣿⣿⣿⣿⣿⣿⣿⣿⣿⣿⣿⣿⣿⣧⣄⠀⠀⠀⠀⠀⠀⠀⠀⠀⠀⠀⠀⠀⠀⠀⠀⠀⠀⠀</a:t>
            </a:r>
            <a:br/>
            <a:r>
              <a:t>⠀⠀⠀⠀⠀⠀⠀⠀⠀⠀⠀⠀⠀⠀⠀⠀⠀⠀⠀⠀⠀⠀⠀⠀⠀⠀⠀⠀⠀⠀⠀⠀⠀⠀⠀⠀⠀⠀⠀⠀⠀⠀⠀⠀⠻⢿⠿⢿⣿⣿⣿⣿⣿⣿⣿⣿⣿⣿⣿⣿⣿⣿⣿⣿⣿⣿⣿⣿⡿⠉⠉⠻⠃⠀⠀⠀⠀⠀⠀⠀⠀⠀⠀⠀⠀⠀⠀⠀⠀⠀⠀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⠀⠀⠀⠀⠀⠀⠀⠀⠀⠀⠀⠀⠀⠀⠀⠀⠀⠀⠀⠀⠀⠀⠀⠀⠀⠀⠀⠀⠀⠀⠀⠀⠀⠀⠀⠀⠀⠀⠀⠀⠀⠀⠀⠀⠀⠀⠀⠀⢹⣿⣿⣿⣿⣿⣿⣿⣿⣿⣿⣿⣿⣿⣿⣿⣿⣿⣿⣏⠛⠄⠀⠀⠀⠀⠀⠀⠀⠀⠀⠀⠀⠀⠀⠀⠀⠀⠀⠀⠀⠀⠀</a:t>
            </a:r>
            <a:br/>
            <a:r>
              <a:t>⠀⠀⠀⠀⠀⠀⠀⠀⠀⠀⠀⠀⠀⠀⠀⠀⠀⣀⣤⣶⣿⣿⣦⡀⠀⠀⠀⠀⠀⠀⠀⠀⠀⠀⠀⠀⠀⠀⠀⠀⠀⠀⠀⠀⠀⠀⠀⠀⠛⢻⣿⣿⣿⣿⣿⣿⣿⣿⣿⣿⣿⣿⣿⣿⡿⣿⡅⠙⠀⠀⠀⠀⠀⠀⠀⠀⠀⠀⠀⠀⠀⠀⠀⠀⠀⠀⠀⠀⠀⠀⠀</a:t>
            </a:r>
            <a:br/>
            <a:r>
              <a:t>⠀⠀⠀⠀⠀⠀⠀⠀⠀⠀⠀⠀⣀⣠⣴⣾⣿⣿⡿⠟⠛⢿⣿⣿⣦⡀⠀⠀⠀⠀⠀⠀⠀⠀⠀⠀⠀⠀⠀⠀⠀⠀⠀⠀⠀⠀⠀⠀⠀⡸⠛⡿⣿⣿⣿⣿⣿⣿⣿⣿⡟⠨⠻⡻⠃⠈⠃⠀⠀⠀⠀⠀⠀⠀⠀⠀⠀⠀⠀⠀⠀⠀⠀⠀⠀⠀⠀⠀⠀⠀⠀</a:t>
            </a:r>
            <a:br/>
            <a:r>
              <a:t>⠀⠀⠀⠀⠀⢀⣀⣤⣤⣶⣾⣿⣿⣿⣿⣿⣿⠉⠀⠀⠀⠀⠙⢿⣿⣿⣦⡄⠀⠀⠀⠀⠀⠀⠀⠀⠀⠀⠀⠀⠀⠀⠀⠀⠀⠀⠀⠀⠀⠀⠀⠀⠉⠹⣿⣿⣿⣿⣿⣿⣿⡇⠀⠀⠀⠀⠀⠀⠀⠀⠀⠀⠀⠀⠀⠀⠀⠀⠀⠀⠀⠀⠀⠀⠀⠀⠀⠀⠀⠀⠀</a:t>
            </a:r>
            <a:br/>
            <a:r>
              <a:t>⣶⣶⣶⣿⣿⣿⣿⣿⣿⣿⣿⠿⠛⠋⢉⣿⣿⣦⡀⠀⠀⠀⠀⠀⠙⣿⣿⣿⣷⣄⠀⠀⠀⠀⠀⠀⠀⠀⠀⠀⠀⠀⠀⠀⠀⠀⠀⠀⠀⠀⠀⣀⣤⣴⣿⣿⣿⣿⣿⣿⣿⣿⣿⣶⣦⣤⡀⠀⠀⠀⠀⠀⠀⠀⠀⠀⠀⠀⠀⠀⠀⠀⠀⠀⠀⠀⠀⠀⠀⠀⠀</a:t>
            </a:r>
            <a:br/>
            <a:r>
              <a:t>⠿⠛⠛⣿⣿⣿⠛⠉⠉⠀⠀⠀⠀⠀⣿⣿⣿⣿⣿⣆⠀⠀⠀⠀⣠⣿⣿⣿⡿⣿⣷⡀⠀⠀⠀⠀⠀⠀⠀⠀⠀⠀⠀⠀⠀⠀⠀⠀⢀⣴⣿⣿⣿⣿⣿⣿⣿⣿⣿⣿⣿⣿⣿⣿⣿⣿⣿⡄⠀⠀⠀⠀⠀⠀⠀⠀⠀⠀⠀⠀⠀⠀⠀⠀⠀⠀⠀⠀⠀⢀⡄</a:t>
            </a:r>
            <a:br/>
            <a:r>
              <a:t>⠀⠀⢀⣾⣿⣿⣿⣦⠀⠀⠀⠀⠀⠀⣿⣿⣿⣿⣿⣿⡇⠀⠀⠀⣿⣿⣿⣿⣿⡌⠻⣿⣦⡀⠀⠀⠀⠀⠀⠀⠀⠀⠀⠀⠀⠀⠀⢠⣿⣿⣿⣿⣿⣿⣿⣿⣿⣿⣿⣿⣿⣿⣿⣿⣿⣿⣿⣿⠀⠀⠀⠀⠀⠀⠀⠀⠀⠀⠀⠀⠀⠀⠀⠀⠀⠀⠀⣀⣴⣿⡇</a:t>
            </a:r>
            <a:br/>
            <a:r>
              <a:t>⠀⠀⢸⣿⣿⣿⣿⣿⣷⠀⠀⠀⠀⠀⠹⣿⣿⣿⣿⣿⡇⠀⠀⢸⣿⣿⣿⣿⣿⣿⠀⠙⢿⣿⣦⡀⠀⠀⠀⠀⠀⠀⠀⠀⠀⠀⢠⣿⣿⣿⣿⣿⣿⣿⣿⣿⣿⣿⣿⣿⣿⣿⣿⣿⣿⣿⣿⣿⣧⠀⠀⠀⠀⠀⠀⢀⣀⣀⣀⣀⣀⣀⣀⣠⣤⣶⣿⣿⣿⣏⠀</a:t>
            </a:r>
            <a:br/>
            <a:r>
              <a:t>⠀⠀⠸⣿⣿⣿⣿⣿⣿⡆⠀⠀⠀⠀⠀⠹⣿⣿⣿⣿⡇⠀⠀⠀⢻⣿⣿⣿⣿⣿⠀⠀⠀⣻⣿⣿⣦⣄⡀⠀⠀⠀⠀⠀⠀⢠⣿⣿⣿⣿⣿⣿⣿⣿⣿⣿⣿⣿⣿⣿⣿⣿⣿⣿⣿⣿⣿⣿⣿⣿⣿⣿⣿⣿⣿⣿⣿⣿⣿⢿⣿⡿⠛⠋⠉⠉⢠⣿⣿⣿⡇</a:t>
            </a:r>
            <a:br/>
            <a:r>
              <a:t>⠀⠀⠀⠘⢿⣿⣿⣿⣿⡇⠀⠀⠀⠀⠀⠀⠙⣿⣿⣿⡇⠀⠀⠀⠀⢻⣿⣿⣿⣿⠀⠀⣠⣿⣿⣿⡿⠿⠿⣿⣶⣶⣦⣤⣤⣼⣿⣿⣿⣿⣿⣿⣿⣿⣿⣿⣿⣿⣿⣿⣿⣿⣿⣿⣿⣿⣿⣿⣿⢁⣾⣿⣧⡀⠀⠀⠀⠀⢀⣾⣿⣿⣦⠀⠀⠀⣾⣿⣿⣿⡇</a:t>
            </a:r>
            <a:br/>
            <a:r>
              <a:t>⠀⠀⠀⠀⠀⢻⣿⣿⣿⡇⠀⠀⠀⠀⠀⠀⠀⠘⣿⣿⡇⠀⠀⠀⠀⠈⢿⣿⣿⡿⠀⠀⣿⣿⣿⣿⣿⡄⠀⠀⠀⢹⣿⣿⡿⠿⣿⣿⣿⣿⣿⣿⣿⣿⣿⣿⣿⣿⣿⣿⣿⣿⣿⣿⣿⣿⣿⣿⣿⣿⣿⣿⣿⣷⡀⠀⠀⠀⣼⣿⣿⣿⣿⣧⠀⠀⠸⣿⣿⣿⡇</a:t>
            </a:r>
            <a:br/>
            <a:r>
              <a:t>⠀⠀⠀⠀⠀⠀⠙⣿⣿⡇⠀⠀⠀⠀⠀⠀⠀⠀⠘⣿⡇⠀⠀⠀⠀⠀⠈⢿⣿⡇⠀⢸⣿⣿⣿⣿⣿⣿⠀⠀⢀⣿⣿⣿⣿⡖⠛⣿⣿⣿⣿⣿⣿⣿⣿⣿⣿⣿⣿⣿⣿⣿⣿⣿⣿⣿⣿⣿⣿⣿⣿⣿⣿⣿⡇⠀⠀⠀⢹⣿⣿⣿⣿⡟⠀⠀⠀⢻⣿⣿⡇</a:t>
            </a:r>
            <a:br/>
            <a:r>
              <a:t>⠀⠀⠀⠀⠀⠀⠀⠈⢿⣧⠀⠀⠀⠀⠀⠀⠀⠀⠀⠈⠁⠀⠀⠀⠀⠀⠀⠈⢿⡇⠀⠀⢻⣿⣿⣿⣿⡿⠀⠀⣸⣿⣿⣿⣿⣿⣴⣿⣿⣿⣿⣿⣿⣿⣿⣿⣿⣿⣿⣿⣿⣿⣿⣿⣿⣿⣿⣿⣿⠸⣿⣿⣿⣿⡇⠀⠀⠀⠀⢿⣿⣿⣿⡇⠀⠀⠀⠈⣿⣿⡇</a:t>
            </a:r>
            <a:br/>
            <a:r>
              <a:t>⠀⠀⠀⠀⠀⠀⠀⠀⠀⠉⠀⠀⠀⠀⠀⠀⠀⠀⠀⠀⠀⠀⠀⠀⠀⠀⠀⠀⠈⠃⠀⠀⠀⢿⣿⣿⣿⡇⠀⠀⢹⣿⣿⣿⣿⣿⣿⣿⣿⣿⣿⣿⣿⣿⣿⣿⣿⣿⣿⣿⣿⣿⣿⣿⣿⣿⣿⣿⣿⠀⢻⣿⣿⣿⠀⠀⠀⠀⠀⠘⣿⣿⣿⠀⠀⠀⠀⠀⠸⣿⡇</a:t>
            </a:r>
            <a:br/>
            <a:r>
              <a:t>⠀⠀⠀⠀⠀⠀⠀⠀⠀⠀⠀⠀⠀⠀⠀⠀⠀⠀⠀⠀⠀⠀⠀⠀⠀⠀⠀⠀⠀⠀⠀⠀⠀⠈⣿⣿⣿⡇⠀⠀⠀⢻⣿⣿⣿⣿⣿⣿⣿⣿⣿⣿⣿⣿⣿⣿⣿⣿⣿⣿⣿⣿⣿⣿⣿⣿⣿⣿⣿⡇⠀⢿⣿⡿⠀⠀⠀⠀⠀⠀⢹⣿⡟⠀⠀⠀⠀⠀⠀⢻⡇</a:t>
            </a:r>
            <a:br/>
            <a:r>
              <a:t>⠀⠀⠀⠀⠀⠀⠀⠀⠀⠀⠀⠀⠀⠀⠀⠀⠀⠀⠀⠀⠀⠀⠀⠀⠀⠀⠀⠀⠀⠀⠀⠀⠀⠀⠘⣿⣿⡇⠀⠀⠀⠈⣿⣿⣿⣿⣿⣿⣿⣿⣿⣿⣿⣿⣿⣿⣿⣿⣿⣿⣿⣿⣿⣿⣿⣿⣿⣿⣿⡇⠀⠘⣿⡇⠀⠀⠀⠀⠀⠀⠀⢻⡇⠀⠀⠀⠀⠀⠀⠀⠀</a:t>
            </a:r>
            <a:br/>
            <a:r>
              <a:t>⠀⠀⠀⠀⠀⠀⠀⠀⠀⠀⠀⠀⠀⠀⠀⠀⠀⠀⠀⠀⠀⠀⠀⠀⠀⠀⠀⠀⠀⠀⠀⠀⠀⠀⠀⠸⣿⠃⠀⠀⠀⠀⠘⣿⣿⣿⣿⣿⣿⣿⣿⣿⣿⣿⣿⣿⣿⣿⣿⣿⣿⣿⣿⣿⣿⣿⣿⣿⣿⣧⠀⠀⠹⠃⠀⠀⠀⠀⠀⠀⠀⠈⠀⠀⠀⠀⠀⠀⠀⠀⠀</a:t>
            </a:r>
            <a:br/>
            <a:r>
              <a:t>⠀⠀⠀⠀⠀⠀⠀⠀⠀⠀⠀⠀⠀⠀⠀⠀⠀⠀⠀⠀⠀⠀⠀⠀⠀⠀⠀⠀⠀⠀⠀⠀⠀⠀⠀⠀⠹⠀⠀⠀⠀⠀⠀⠹⣿⣯⣿⣿⣿⣿⣿⣿⣿⣿⣿⣿⣿⣿⣿⣿⣿⣿⣿⣿⣿⣿⣿⣿⣿⣿⠀⠀⠀⠀⠀⠀⠀⠀⠀⠀⠀⠀⠀⠀⠀⠀⠀⠀⠀⠀⠀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⠀⠀⠀⠀⠀⠀⠀⠀⠀⠀⠀⠀⠀⠀⠀⠀⠀⠀⠀⠀⠀⠀⠀⠀⠀⠀⠀⠀⠀⠀⠀⠀⠀⠀⠀⠀⠀⠀⠀⠀⠀⠀⠀⠀⢻⣿⣿⣿⣿⣿⣿⣿⣿⣿⣿⣿⣿⣿⣿⣿⣿⣿⣿⣿⣿⣿⣿⣿⣿⣿⠀⠀⠀⠀⠀⠀⠀⠀⠀⠀⠀⠀⠀⠀⠀⠀⠀⠀⠀⠀⠀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⠀⠀⠀⠀⠀⠀⠀⠀⠀⠀⠀⠀⠀⠀⠀⠀⠀⠀⠀⠀⠀⠀⠀⠀⠀⠀⠀⠀⠀⠀⠀⠀⠀⠀⠀⠀⠀⠀⠀⠀⠀⠀⠀⠀⠀⠀⠀⠀⠀⠀⠀⠀⣀⣠⣤⣤⣤⣤⣤⣀⣀⠀⠀⠀⠀⠀⠀⠀⠀⠀⠀⠀⠀⠀⠀⠀⠀⠀⠀⠀⠀⠀⠀⠀⠀⠀⠀⠀⠀⠀⠀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⠀⠀⠀⠀⠀⠀⠀⠀⠀⠀⠀⠀⠀⠀⠀⠀⠀⠀⠀⠀⠀⠀⠀⠀⠀⠀⠀⠀⠀⠀⠀⠀⠀⠀⠀⠀⠀⠀⠀⠀⠀⠀⠀⠀⠀⠀⠀⠀⣀⣤⣶⣿⣿⣿⣿⣿⣿⣿⣿⣿⣿⣿⣿⣿⣆⠀⠀⠀⠀⠀⠀⠀⠀⠀⠀⠀⠀⠀⠀⠀⠀⠀⠀⠀⠀⠀⠀⠀⠀⠀⠀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⠀⠀⠀⠀⠀⠀⠀⠀⠀⠀⠀⠀⠀⠀⠀⠀⠀⠀⠀⠀⠀⠀⠀⠀⠀⠀⠀⠀⠀⠀⠀⠀⠀⠀⠀⠀⠀⠀⠀⠀⠀⠀⠀⠀⠀⠀⣠⣾⣿⣿⣿⣿⣿⣿⣿⣿⣿⣿⣿⣿⣿⣿⣿⣿⣿⣿⣆⠀⠀⠀⠀⠀⠀⠀⠀⠀⠀⠀⠀⠀⠀⠀⠀⠀⠀⠀⠀⠀⠀⠀⠀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⠀⠀⠀⠀⠀⠀⠀⠀⠀⠀⠀⠀⠀⠀⠀⠀⠀⠀⠀⠀⠀⠀⠀⠀⠀⠀⠀⠀⠀⠀⠀⠀⠀⠀⠀⠀⠀⠀⣀⣤⣾⣿⣿⣿⣿⣿⣿⣿⣿⣿⣿⣿⣿⣿⣿⣿⣿⣿⣿⣿⣿⣿⣿⣿⣿⣿⣿⣿⣿⣄⠀⠀⠀⠀⠀⠀⠀⠀⠀⠀⠀⠀⠀⠀⠀⠀⠀⠀⠀⠀⠀</a:t>
            </a:r>
            <a:br/>
            <a:r>
              <a:t>⠀⠀⠀⠀⠀⠀⠀⠀⠀⠀⠀⠀⠀⠀⠀⠀⠀⠀⠀⠀⠀⠀⠀⠀⠀⠀⠀⠀⠀⠀⠀⠀⠀⠀⠀⠀⠀⠀⠉⠻⠿⠟⠩⢹⣿⣿⣿⣿⣿⣿⣿⣿⣿⣿⣿⣿⣿⣿⣿⣿⣿⣿⣿⣿⣿⣿⣿⣿⣿⣿⣧⣀⠀⠀⠀⠀⠀⠀⠀⠀⠀⠀⠀⠀⠀⠀⠀⠀⠀⠀⠀</a:t>
            </a:r>
            <a:br/>
            <a:r>
              <a:t>⠀⠀⠀⠀⠀⠀⠀⠀⠀⠀⠀⠀⠀⠀⠀⠀⠀⠀⠀⠀⠀⠀⠀⠀⠀⠀⠀⠀⠀⠀⠀⠀⠀⠀⠀⠀⠀⠀⠀⠀⠀⠀⠀⠀⠻⢿⠿⢿⣿⣿⣿⣿⣿⣿⣿⣿⣿⣿⣿⣿⣿⣿⣿⣿⣿⣿⣿⣿⡷⠉⠉⠻⠃⠀⠀⠀⠀⠀⠀⠀⠀⠀⠀⠀⠀⠀⠀⠀⠀⠀⠀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⠀⠀⠀⠀⠀⠀⠀⠀⠀⠀⠀⠀⠀⠀⠀⠀⠀⠀⠀⠀⠀⠀⠀⠀⠀⠀⠀⠀⠀⠀⠀⠀⠀⠀⠀⠀⠀⠀⠀⠀⠀⠀⠀⠀⠀⠀⠀⠀⢹⣿⣿⣿⣿⣿⣿⣿⣿⣿⣿⣿⣿⣿⣿⣿⣿⣿⣿⣏⠛⠄⠀⠀⠀⠀⠀⠀⠀⠀⠀⠀⠀⠀⠀⠀⠀⠀⠀⠀⠀⠀⠀</a:t>
            </a:r>
            <a:br/>
            <a:r>
              <a:t>⠀⠀⠀⠀⠀⠀⠀⠀⠀⠀⠀⠀⠀⠀⠀⠀⠀⣀⣤⣶⣿⣿⣆⠀⠀⠀⠀⠀⠀⠀⠀⠀⠀⠀⠀⠀⠀⠀⠀⠀⠀⠀⠀⠀⠀⠀⠀⠀⠛⢻⣿⣿⣿⣿⣿⣿⣿⣿⣿⣿⣿⣿⣿⣿⡿⣿⡅⠉⠀⠀⠀⠀⠀⠀⠀⠀⠀⠀⠀⠀⠀⠀⠀⠀⠀⠀⠀⠀⠀⠀⠀</a:t>
            </a:r>
            <a:br/>
            <a:r>
              <a:t>⠀⠀⠀⠀⠀⠀⠀⠀⠀⠀⠀⠀⣀⣠⣴⣾⣿⣿⡿⠟⠛⢿⣿⣿⣦⡀⠀⠀⠀⠀⠀⠀⠀⠀⠀⠀⠀⠀⠀⠀⠀⠀⠀⠀⠀⠀⠀⠀⠀⡸⠙⠿⣿⣿⣿⣿⣿⣿⣿⣿⡙⠉⠻⡻⠂⠈⠃⠀⠀⠀⠀⠀⠀⠀⠀⠀⠀⠀⠀⠀⠀⠀⠀⠀⠀⠀⠀⠀⠀⠀⠀</a:t>
            </a:r>
            <a:br/>
            <a:r>
              <a:t>⠀⠀⠀⠀⠀⢀⣀⣤⣤⣶⣾⣿⣿⣿⣿⣿⣿⠉⠀⠀⠀⠀⠙⢿⣿⣿⣦⡀⠀⠀⠀⠀⠀⠀⠀⠀⠀⠀⠀⠀⠀⠀⠀⠀⠀⠀⠀⠀⠀⠀⠀⠀⠉⢹⣿⣿⣿⣿⣿⣿⣿⡇⠀⠀⠀⠀⠀⠀⠀⠀⠀⠀⠀⠀⠀⠀⠀⠀⠀⠀⠀⠀⠀⠀⠀⠀⠀⠀⠀⠀⠀</a:t>
            </a:r>
            <a:br/>
            <a:r>
              <a:t>⣶⣶⣶⣿⣿⣿⣿⣿⣿⣿⣿⠿⠛⠋⢉⣿⣿⣦⡀⠀⠀⠀⠀⠀⠙⣿⣿⣿⣶⣄⠀⠀⠀⠀⠀⠀⠀⠀⠀⠀⠀⠀⠀⠀⠀⠀⠀⠀⠀⠀⠀⣀⣤⣾⣿⣿⣿⣿⣿⣿⣿⣿⣿⣶⣶⣤⡀⠀⠀⠀⠀⠀⠀⠀⠀⠀⠀⠀⠀⠀⠀⠀⠀⠀⠀⠀⠀⠀⠀⠀⠀</a:t>
            </a:r>
            <a:br/>
            <a:r>
              <a:t>⠿⠛⠛⣿⣿⣿⠛⠋⠉⠀⠀⠀⠀⠀⣿⣿⣿⣿⣿⣄⠀⠀⠀⠀⣠⣿⣿⣿⡿⣿⣧⡀⠀⠀⠀⠀⠀⠀⠀⠀⠀⠀⠀⠀⠀⠀⠀⠀⢀⣴⣿⣿⣿⣿⣿⣿⣿⣿⣿⣿⣿⣿⣿⣿⣿⣿⣿⡄⠀⠀⠀⠀⠀⠀⠀⠀⠀⠀⠀⠀⠀⠀⠀⠀⠀⠀⠀⠀⠀⢀⡄</a:t>
            </a:r>
            <a:br/>
            <a:r>
              <a:t>⠀⠀⢠⣾⣿⣿⣿⣄⠀⠀⠀⠀⠀⢀⣿⣿⣿⣿⣿⣿⠀⠀⠀⢀⣿⣿⣿⣿⣿⡌⠻⣿⣦⡀⠀⠀⠀⠀⠀⠀⠀⠀⠀⠀⠀⠀⠀⣠⣿⣿⣿⣿⣿⣿⣿⣿⣿⣿⣿⣿⣿⣿⣿⣿⣿⣿⣿⣿⠀⠀⠀⠀⠀⠀⠀⠀⠀⠀⠀⠀⠀⠀⠀⠀⠀⠀⠀⣀⣴⣿⠇</a:t>
            </a:r>
            <a:br/>
            <a:r>
              <a:t>⠀⠀⢸⣿⣿⣿⣿⣿⣷⠀⠀⠀⠀⠀⢻⣿⣿⣿⣿⣿⠀⠀⠀⢸⣿⣿⣿⣿⣿⣿⠀⠙⢿⣿⣦⡀⠀⠀⠀⠀⠀⠀⠀⠀⠀⠀⢠⣿⣿⣿⣿⣿⣿⣿⣿⣿⣿⣿⣿⣿⣿⣿⣿⣿⣿⣿⣿⣿⣧⠀⠀⠀⠀⠀⠀⢀⣀⣀⣀⣀⣀⣀⣀⣤⣤⣶⣿⣿⣿⣏⠀</a:t>
            </a:r>
            <a:br/>
            <a:r>
              <a:t>⠀⠀⠸⣿⣿⣿⣿⣿⣿⠀⠀⠀⠀⠀⠀⢻⣿⣿⣿⣿⠀⠀⠀⠀⢿⣿⣿⣿⣿⣿⠀⠀⠈⣻⣿⣿⣦⣄⡀⠀⠀⠀⠀⠀⠀⢠⣿⣿⣿⣿⣿⣿⣿⣿⣿⣿⣿⣿⣿⣿⣿⣿⣿⣿⣿⣿⣿⣿⣿⣿⣿⣿⣿⣿⣿⣿⣿⣿⣿⢿⣿⡿⠛⠋⠉⠉⢠⣿⣿⣿⡇</a:t>
            </a:r>
            <a:br/>
            <a:r>
              <a:t>⠀⠀⠀⠙⣿⣿⣿⣿⣿⠀⠀⠀⠀⠀⠀⠀⠹⣿⣿⣿⠀⠀⠀⠀⠈⢿⣿⣿⣿⡟⠀⠀⣠⣿⣿⣿⡿⠿⠿⣿⣶⣶⣦⣤⣤⣼⣿⣿⣿⣿⣿⣿⣿⣿⣿⣿⣿⣿⣿⣿⣿⣿⣿⣿⣿⣿⣿⣿⣿⢁⣿⣿⣧⡀⠀⠀⠀⠀⢠⣾⣿⣿⣦⠀⠀⠀⣾⣿⣿⣿⡇</a:t>
            </a:r>
            <a:br/>
            <a:r>
              <a:t>⠀⠀⠀⠀⠈⢿⣿⣿⣿⡇⠀⠀⠀⠀⠀⠀⠀⠹⣿⣿⠀⠀⠀⠀⠀⠈⢿⣿⣿⡇⠀⠀⣿⣿⣿⣿⣿⡄⠀⠀⠀⢹⣿⣿⠿⠿⣿⣿⣿⣿⣿⣿⣿⣿⣿⣿⣿⣿⣿⣿⣿⣿⣿⣿⣿⣿⣿⣿⣿⣿⣿⣿⣿⣷⠀⠀⠀⠀⣾⣿⣿⣿⣿⣧⠀⠀⢹⣿⣿⣿⡇</a:t>
            </a:r>
            <a:br/>
            <a:r>
              <a:t>⠀⠀⠀⠀⠀⠈⢻⣿⣿⡇⠀⠀⠀⠀⠀⠀⠀⠀⠹⣿⠀⠀⠀⠀⠀⠀⠈⣿⣿⡇⠀⢸⣿⣿⣿⣿⣿⣿⠀⠀⢀⣿⣿⣿⣷⡖⠛⣿⣿⣿⣿⣿⣿⣿⣿⣿⣿⣿⣿⣿⣿⣿⣿⣿⣿⣿⣿⣿⣿⣿⣿⣿⣿⣿⡇⠀⠀⠀⢻⣿⣿⣿⣿⡏⠀⠀⠀⢿⣿⣿⡇</a:t>
            </a:r>
            <a:br/>
            <a:r>
              <a:t>⠀⠀⠀⠀⠀⠀⠀⠻⣿⡇⠀⠀⠀⠀⠀⠀⠀⠀⠀⠙⠀⠀⠀⠀⠀⠀⠀⠘⣿⡇⠀⠀⢻⣿⣿⣿⣿⡟⠀⠀⣸⣿⣿⣿⣿⣿⣼⣿⣿⣿⣿⣿⣿⣿⣿⣿⣿⣿⣿⣿⣿⣿⣿⣿⣿⣿⣿⣿⣿⠹⣿⣿⣿⣿⠃⠀⠀⠀⠈⣿⣿⣿⣿⠇⠀⠀⠀⠘⣿⣿⡇</a:t>
            </a:r>
            <a:br/>
            <a:r>
              <a:t>⠀⠀⠀⠀⠀⠀⠀⠀⠙⠇⠀⠀⠀⠀⠀⠀⠀⠀⠀⠀⠀⠀⠀⠀⠀⠀⠀⠀⠘⠇⠀⠀⠈⢿⣿⣿⣿⡇⠀⠀⢻⣿⣿⣿⣿⣿⣿⣿⣿⣿⣿⣿⣿⣿⣿⣿⣿⣿⣿⣿⣿⣿⣿⣿⣿⣿⣿⣿⣿⠀⢻⣿⣿⣿⠀⠀⠀⠀⠀⠘⣿⣿⣿⠀⠀⠀⠀⠀⢹⣿⡇</a:t>
            </a:r>
            <a:br/>
            <a:r>
              <a:t>⠀⠀⠀⠀⠀⠀⠀⠀⠀⠀⠀⠀⠀⠀⠀⠀⠀⠀⠀⠀⠀⠀⠀⠀⠀⠀⠀⠀⠀⠀⠀⠀⠀⠘⣿⣿⣿⡇⠀⠀⠀⢿⣿⣿⣿⣿⣿⣿⣿⣿⣿⣿⣿⣿⣿⣿⣿⣿⣿⣿⣿⣿⣿⣿⣿⣿⣿⣿⣿⡆⠈⣿⣿⡏⠀⠀⠀⠀⠀⠀⢻⣿⡇⠀⠀⠀⠀⠀⠀⢿⠁</a:t>
            </a:r>
            <a:br/>
            <a:r>
              <a:t>⠀⠀⠀⠀⠀⠀⠀⠀⠀⠀⠀⠀⠀⠀⠀⠀⠀⠀⠀⠀⠀⠀⠀⠀⠀⠀⠀⠀⠀⠀⠀⠀⠀⠀⠸⣿⣿⡇⠀⠀⠀⠈⣿⣿⣿⣿⣿⣿⣿⣿⣿⣿⣿⣿⣿⣿⣿⣿⣿⣿⣿⣿⣿⣿⣿⣿⣿⣿⣿⡇⠀⠸⣿⡇⠀⠀⠀⠀⠀⠀⠀⢿⠃⠀⠀⠀⠀⠀⠀⠀⠀</a:t>
            </a:r>
            <a:br/>
            <a:r>
              <a:t>⠀⠀⠀⠀⠀⠀⠀⠀⠀⠀⠀⠀⠀⠀⠀⠀⠀⠀⠀⠀⠀⠀⠀⠀⠀⠀⠀⠀⠀⠀⠀⠀⠀⠀⠀⢹⣿⠀⠀⠀⠀⠀⠘⣿⣿⣿⣿⣿⣿⣿⣿⣿⣿⣿⣿⣿⣿⣿⣿⣿⣿⣿⣿⣿⣿⣿⣿⣿⣿⣇⠀⠀⠹⠀⠀⠀⠀⠀⠀⠀⠀⠈⠀⠀⠀⠀⠀⠀⠀⠀⠀</a:t>
            </a:r>
            <a:br/>
            <a:r>
              <a:t>⠀⠀⠀⠀⠀⠀⠀⠀⠀⠀⠀⠀⠀⠀⠀⠀⠀⠀⠀⠀⠀⠀⠀⠀⠀⠀⠀⠀⠀⠀⠀⠀⠀⠀⠀⠀⠻⠀⠀⠀⠀⠀⠀⢹⣿⣯⣿⣿⣿⣿⣿⣿⣿⣿⣿⣿⣿⣿⣿⣿⣿⣿⣿⣿⣿⣿⣿⣿⣿⣿⠀⠀⠀⠀⠀⠀⠀⠀⠀⠀⠀⠀⠀⠀⠀⠀⠀⠀⠀⠀⠀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⠀⠀⠀⠀⠀⠀⠀⠀⠀⠀⠀⠀⠀⠀⠀⠀⠀⠀⠀⠀⠀⠀⠀⠀⠀⠀⠀⠀⠀⠀⠀⠀⠀⠀⠀⠀⠀⠀⠀⠀⠀⠀⠀⠀⢻⣿⣿⣿⣿⣿⣿⣿⣿⣿⣿⣿⣿⣿⣿⣿⣿⣿⣿⣿⣿⣿⣿⣿⣿⣿⠀⠀⠀⠀⠀⠀⠀⠀⠀⠀⠀⠀⠀⠀⠀⠀⠀⠀⠀⠀⠀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⠀⠀⠀⠀⠀⠀⠀⠀⠀⠀⠀⠀⠀⠀⠀⠀⠀⠀⠀⠀⠀⠀⠀⠀⠀⠀⠀⠀⠀⠀⠀⠀⠀⠀⠀⠀⠀⠀⠀⠀⠀⠀⠀⠀⢈⣿⣿⣿⣿⣿⣿⣿⣿⣿⣿⣿⣿⣿⣿⣿⣿⣿⣿⣿⣿⣿⣿⣿⣿⣿⠀⠀⠀⠀⠀⠀⠀⠀⠀⠀⠀⠀⠀⠀⠀⠀⠀⠀⠀⠀⠀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⠀⠀⠀⠀⠀⠀⠀⠀⠀⠀⠀⠀⠀⠀⠀⠀⠀⠀⠀⠀⠀⠀⠀⠀⠀⠀⠀⠀⠀⠀⠀⠀⠀⠀⠀⠀⠀⠀⠀⠀⠀⠀⠀⠀⠀⠀⠀⠀⠀⠀⠀⢀⣀⣤⣤⣤⣤⣀⣀⣀⠀⠀⠀⠀⠀⠀⠀⠀⠀⠀⠀⠀⠀⠀⠀⠀⠀⠀⠀⠀⠀⠀⠀⠀⠀⠀⠀⠀⠀⠀⠀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⠀⠀⠀⠀⠀⠀⠀⠀⠀⠀⠀⠀⠀⠀⠀⠀⠀⠀⠀⠀⠀⠀⠀⠀⠀⠀⠀⠀⠀⠀⠀⠀⠀⠀⠀⠀⠀⠀⠀⠀⠀⠀⠀⠀⠀⠀⠀⢀⣠⣶⣿⣿⣿⣿⣿⣿⣿⣿⣿⣿⣿⣷⣿⣄⠀⠀⠀⠀⠀⠀⠀⠀⠀⠀⠀⠀⠀⠀⠀⠀⠀⠀⠀⠀⠀⠀⠀⠀⠀⠀⠀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⠀⠀⠀⠀⠀⠀⠀⠀⠀⠀⠀⠀⠀⠀⠀⠀⠀⠀⠀⠀⠀⠀⠀⠀⠀⠀⠀⠀⠀⠀⠀⠀⠀⠀⠀⠀⠀⠀⠀⠀⠀⠀⠀⠀⠀⣠⣶⣿⣿⣿⣿⣿⣿⣿⣿⣿⣿⣿⣿⣿⣿⣿⣿⣿⣿⣦⠀⠀⠀⠀⠀⠀⠀⠀⠀⠀⠀⠀⠀⠀⠀⠀⠀⠀⠀⠀⠀⠀⠀⠀⠀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⠀⠀⠀⠀⠀⠀⠀⠀⠀⠀⠀⠀⠀⠀⠀⠀⠀⠀⠀⠀⠀⠀⠀⠀⠀⠀⠀⠀⠀⠀⠀⠀⠀⠀⠀⠀⠀⠀⠀⠀⠀⠀⠀⠀⣰⣿⣿⣿⣿⣿⣿⣿⣿⣿⣿⣿⣿⣿⣿⣿⣿⣿⣿⣿⣿⣿⣷⡀⠀⠀⠀⠀⠀⠀⠀⠀⠀⠀⠀⠀⠀⠀⠀⠀⠀⠀⠀⠀⠀⠀⠀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⠀⠀⠀⠀⠀⠀⠀⠀⠀⠀⠀⠀⠀⠀⠀⠀⠀⠀⠀⠀⠀⠀⠀⠀⠀⠀⠀⠀⠀⠀⠀⠀⠀⠀⠀⠀⠀⠀⠀⠀⠀⠀⢀⣿⣿⣿⣿⣿⣿⣿⣿⣿⣿⣿⣿⣿⣿⣿⣿⣿⣿⣿⣿⣿⣿⣿⣿⡿⠀⠀⠀⠀⠀⠀⠀⠀⠀⠀⠀⠀⠀⠀⠀⠀⠀⠀⠀⠀⠀⠀⠀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⠀⠀⠀⠀⠀⠀⠀⠀⠀⠀⠀⠀⠀⠀⠀⠀⠀⠀⠀⠀⠀⠀⠀⠀⠀⠀⠀⠀⠀⠀⠀⠀⠀⠀⠀⠀⠀⢀⣠⣾⣿⣿⣿⣿⣿⣿⣿⣿⣿⣿⣿⣿⣿⣿⣿⣿⣿⣿⣿⣿⣿⣿⣿⣿⣿⣿⣿⣿⣆⠀⠀⠀⠀⠀⠀⠀⠀⠀⠀⠀⠀⠀⠀⠀⠀⠀⠀⠀⠀⠀⠀</a:t>
            </a:r>
            <a:br/>
            <a:r>
              <a:t>⠀⠀⠀⠀⠀⠀⠀⠀⠀⠀⠀⠀⠀⠀⠀⠀⠀⠀⠀⠀⠀⠀⠀⠀⠀⠀⠀⠀⠀⠀⠀⠀⠀⠀⠀⠀⠀⠈⠹⠿⠟⠋⠏⣿⣿⣿⣿⣿⣿⣿⣿⣿⣿⣿⣿⣿⣿⣿⣿⣿⣿⣿⣿⣿⣿⣿⣿⣿⣿⣷⣄⡀⠀⠀⠀⠀⠀⠀⠀⠀⠀⠀⠀⠀⠀⠀⠀⠀⠀⠀⠀</a:t>
            </a:r>
            <a:br/>
            <a:r>
              <a:t>⠀⠀⠀⠀⠀⠀⠀⠀⠀⠀⠀⠀⠀⠀⠀⠀⠀⠀⠀⠀⠀⠀⠀⠀⠀⠀⠀⠀⠀⠀⠀⠀⠀⠀⠀⠀⠀⠀⠀⠀⠀⠀⠀⠛⢿⣿⠿⣿⣿⣿⣿⣿⣿⣿⣿⣿⣿⣿⣿⣿⣿⣿⣿⣿⣿⣿⣿⡷⠄⠉⠛⠁⠀⠀⠀⠀⠀⠀⠀⠀⠀⠀⠀⠀⠀⠀⠀⠀⠀⠀⠀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⠀⠀⠀⠀⠀⠀⠀⠀⠀⠀⠀⠀⠀⠀⠀⠀⠀⠀⠀⠀⠀⠀⠀⠀⠀⠀⠀⠀⠀⠀⠀⠀⠀⠀⠀⠀⠀⠀⠀⠀⠀⠀⠀⠀⠀⠀⠀⢈⣿⣿⣿⣿⣿⣿⣿⣿⣿⣿⣿⣿⣿⣿⣿⣿⣿⣿⣏⠙⠀⠀⠀⠀⠀⠀⠀⠀⠀⠀⠀⠀⠀⠀⠀⠀⠀⠀⠀⠀⠀⠀⠀</a:t>
            </a:r>
            <a:br/>
            <a:r>
              <a:t>⠀⠀⠀⠀⠀⠀⠀⠀⠀⠀⠀⠀⠀⠀⠀⠀⣀⣤⣶⣿⣿⣦⡀⠀⠀⠀⠀⠀⠀⠀⠀⠀⠀⠀⠀⠀⠀⠀⠀⠀⠀⠀⠀⠀⠀⠀⠀⠙⠛⣿⣿⣿⣿⣿⣿⣿⣿⣿⣿⣿⣿⣿⣿⡿⢿⡄⠁⠀⠀⠀⠀⠀⠀⠀⠀⠀⠀⠀⠀⠀⠀⠀⠀⠀⠀⠀⠀⠀⠀⠀⠀</a:t>
            </a:r>
            <a:br/>
            <a:r>
              <a:t>⠀⠀⠀⠀⠀⠀⠀⠀⠀⠀⠀⢀⣀⣤⣶⣿⣿⣿⠟⠋⠻⣿⣿⣶⣄⠀⠀⠀⠀⠀⠀⠀⠀⠀⠀⠀⠀⠀⠀⠀⠀⠀⠀⠀⠀⠀⠀⠀⡸⠉⠿⣿⣿⣿⣿⣿⣿⣿⣿⣏⢈⠙⠿⠁⠀⠁⠀⠀⠀⠀⠀⠀⠀⠀⠀⠀⠀⠀⠀⠀⠀⠀⠀⠀⠀⠀⠀⠀⠀⠀⠀</a:t>
            </a:r>
            <a:br/>
            <a:r>
              <a:t>⠀⠀⠀⠀⠀⣀⣠⣤⣴⣶⣿⣿⣿⣿⣿⣿⡍⠀⠀⠀⠀⠈⠻⣿⣿⣷⣄⠀⠀⠀⠀⠀⠀⠀⠀⠀⠀⠀⠀⠀⠀⠀⠀⠀⠀⠀⠀⠀⠀⠀⠀⠈⢻⣿⣿⣿⣿⣿⣿⣿⣏⡀⠀⠀⠀⠀⠀⠀⠀⠀⠀⠀⠀⠀⠀⠀⠀⠀⠀⠀⠀⠀⠀⠀⠀⠀⠀⠀⠀⠀⠀</a:t>
            </a:r>
            <a:br/>
            <a:r>
              <a:t>⣶⣶⣾⣿⣿⣿⣿⣿⣿⣿⠿⠛⠋⠁⣼⣿⣷⣤⠀⠀⠀⠀⠀⠈⣿⣿⣿⣷⣦⡀⠀⠀⠀⠀⠀⠀⠀⠀⠀⠀⠀⠀⠀⠀⠀⠀⠀⠀⠀⢀⣠⣴⣾⣿⣿⣿⣿⣿⣿⣿⣿⣿⣿⣶⣦⣄⠀⠀⠀⠀⠀⠀⠀⠀⠀⠀⠀⠀⠀⠀⠀⠀⠀⠀⠀⠀⠀⠀⠀⠀⠀</a:t>
            </a:r>
            <a:br/>
            <a:r>
              <a:t>⠛⠛⠛⠹⣿⣿⠋⠉⠀⠀⠀⠀⠀⢸⣿⣿⣿⣿⣷⡀⠀⠀⠀⣠⣿⣿⣿⡿⢿⣷⣄⠀⠀⠀⠀⠀⠀⠀⠀⠀⠀⠀⠀⠀⠀⠀⠀⢀⣴⣿⣿⣿⣿⣿⣿⣿⣿⣿⣿⣿⣿⣿⣿⣿⣿⣿⣦⠀⠀⠀⠀⠀⠀⠀⠀⠀⠀⠀⠀⠀⠀⠀⠀⠀⠀⠀⠀⠀⠀⣠⡆</a:t>
            </a:r>
            <a:br/>
            <a:r>
              <a:t>⠀⠀⠀⣶⣿⣿⣿⣆⠀⠀⠀⠀⠀⣾⣿⣿⣿⣿⣿⡇⠀⠀⢀⣿⣿⣿⣿⣿⣆⠙⣿⣷⣄⠀⠀⠀⠀⠀⠀⠀⠀⠀⠀⠀⠀⠀⢠⣿⣿⣿⣿⣿⣿⣿⣿⣿⣿⣿⣿⣿⣿⣿⣿⣿⣿⣿⣿⡆⠀⠀⠀⠀⠀⠀⠀⠀⠀⠀⠀⠀⠀⠀⠀⠀⠀⠀⢀⣤⣾⡿⠃</a:t>
            </a:r>
            <a:br/>
            <a:r>
              <a:t>⠀⠀⢰⣿⣿⣿⣿⣿⣧⠀⠀⠀⠀⠘⣿⣿⣿⣿⣿⡇⠀⠀⠸⣿⣿⣿⣿⣿⣿⠀⠈⢻⣿⣷⣄⠀⠀⠀⠀⠀⠀⠀⠀⠀⠀⢠⣿⣿⣿⣿⣿⣿⣿⣿⣿⣿⣿⣿⣿⣿⣿⣿⣿⣿⣿⣿⣿⣿⡄⠀⠀⠀⠀⢀⣀⣀⣤⣄⣀⣀⣀⣀⣤⣤⣴⣾⣿⣿⣿⠁⠀</a:t>
            </a:r>
            <a:br/>
            <a:r>
              <a:t>⠀⠀⠸⣿⣿⣿⣿⣿⣿⠀⠀⠀⠀⠀⠘⣿⣿⣿⣿⡇⠀⠀⠀⢻⣿⣿⣿⣿⣿⠀⠀⠀⣿⣿⣿⣿⣦⣄⣀⠀⠀⠀⠀⠀⢀⣿⣿⣿⣿⣿⣿⣿⣿⣿⣿⣿⣿⣿⣿⣿⣿⣿⣿⣿⣿⣿⣿⣿⣿⣿⣿⣿⣿⣿⣿⣿⡿⠿⢿⣿⡿⠛⠋⠉⠉⢠⣿⣿⣿⣷⡀</a:t>
            </a:r>
            <a:br/>
            <a:r>
              <a:t>⠀⠀⠀⠹⣿⣿⣿⣿⣿⠀⠀⠀⠀⠀⠀⠸⣿⣿⣿⡇⠀⠀⠀⠀⢻⣿⣿⣿⡿⠀⠀⣴⣿⣿⣿⣏⠛⠛⠻⠿⣿⣿⣿⣿⣿⣿⣿⣿⣿⣿⣿⣿⣿⣿⣿⣿⣿⣿⣿⣿⣿⣿⣿⣿⣿⣿⣿⣿⣠⣿⣿⣧⡀⠀⠀⠀⠀⢰⣿⣿⣿⣦⠀⠀⠀⣾⣿⣿⣿⣿⡇</a:t>
            </a:r>
            <a:br/>
            <a:r>
              <a:t>⠀⠀⠀⠀⠹⣿⣿⣿⣿⠀⠀⠀⠀⠀⠀⠀⠹⣿⣿⡇⠀⠀⠀⠀⠈⢿⣿⣿⡇⠀⢠⣿⣿⣿⣿⣿⣆⠀⠀⠀⣸⣿⣯⡝⠋⢩⣿⣿⣿⣿⣿⣿⣿⣿⣿⣿⣿⣿⣿⣿⣿⣿⣿⣿⣿⣿⣿⣿⣿⣿⣿⣿⣷⡀⠀⠀⢀⣿⣿⣿⣿⣿⡆⠀⠀⢻⣿⣿⣿⣿⡇</a:t>
            </a:r>
            <a:br/>
            <a:r>
              <a:t>⠀⠀⠀⠀⠀⢹⣿⣿⡟⠀⠀⠀⠀⠀⠀⠀⠀⠹⣿⠀⠀⠀⠀⠀⠀⠘⣿⣿⡇⠀⠸⣿⣿⣿⣿⣿⣿⠀⠀⢸⣿⣿⣿⣿⣎⠉⣿⣿⣿⣿⣿⣿⣿⣿⣿⣿⣿⣿⣿⣿⣿⣿⣿⣿⣿⣿⣿⣿⣿⣿⣿⣿⣿⡇⠀⠀⠀⢿⣿⣿⣿⣿⡇⠀⠀⠈⣿⣿⣿⣿⠃</a:t>
            </a:r>
            <a:br/>
            <a:r>
              <a:t>⠀⠀⠀⠀⠀⠀⢹⣿⡇⠀⠀⠀⠀⠀⠀⠀⠀⠀⠻⠀⠀⠀⠀⠀⠀⠀⠘⣿⡇⠀⠀⢹⣿⣿⣿⣿⡇⠀⠀⣿⣿⣿⣿⣿⣿⠆⣿⣿⣿⣿⣿⣿⣿⣿⣿⣿⣿⣿⣿⣿⣿⣿⣿⣿⣿⣿⣿⣿⣿⣿⣿⣿⣿⠀⠀⠀⠀⠘⣿⣿⣿⣿⠀⠀⠀⠀⢹⣿⣿⡟⠀</a:t>
            </a:r>
            <a:br/>
            <a:r>
              <a:t>⠀⠀⠀⠀⠀⠀⠀⢻⡇⠀⠀⠀⠀⠀⠀⠀⠀⠀⠀⠀⠀⠀⠀⠀⠀⠀⠀⠘⠁⠀⠀⠀⢻⣿⣿⣿⡇⠀⠀⠸⣿⣿⣿⣿⣿⠀⣿⣿⣿⣿⣿⣿⣿⣿⣿⣿⣿⣿⣿⣿⣿⣿⣿⣿⣿⣿⣿⣿⡏⣿⣿⣿⡟⠀⠀⠀⠀⠀⢻⣿⣿⡏⠀⠀⠀⠀⠈⣿⣿⠃⠀</a:t>
            </a:r>
            <a:br/>
            <a:r>
              <a:t>⠀⠀⠀⠀⠀⠀⠀⠀⠁⠀⠀⠀⠀⠀⠀⠀⠀⠀⠀⠀⠀⠀⠀⠀⠀⠀⠀⠀⠀⠀⠀⠀⠈⢿⣿⣿⡇⠀⠀⠀⢻⣿⣿⣿⣿⢠⣿⣿⣿⣿⣿⣿⣿⣿⣿⣿⣿⣿⣿⣿⣿⣿⣿⣿⣿⣿⣿⣿⣷⠸⣿⣿⠇⠀⠀⠀⠀⠀⠈⣿⣿⠃⠀⠀⠀⠀⠀⢸⡟⠀⠀</a:t>
            </a:r>
            <a:br/>
            <a:r>
              <a:t>⠀⠀⠀⠀⠀⠀⠀⠀⠀⠀⠀⠀⠀⠀⠀⠀⠀⠀⠀⠀⠀⠀⠀⠀⠀⠀⠀⠀⠀⠀⠀⠀⠀⠘⣿⣿⠃⠀⠀⠀⠀⢿⣿⣿⣿⢸⣿⣿⣿⣿⣿⣿⣿⣿⣿⣿⣿⣿⣿⣿⣿⣿⣿⣿⣿⣿⣿⣿⣿⠀⢻⣿⠀⠀⠀⠀⠀⠀⠀⠸⡟⠀⠀⠀⠀⠀⠀⠀⠀⠀⠀</a:t>
            </a:r>
            <a:br/>
            <a:r>
              <a:t>⠀⠀⠀⠀⠀⠀⠀⠀⠀⠀⠀⠀⠀⠀⠀⠀⠀⠀⠀⠀⠀⠀⠀⠀⠀⠀⠀⠀⠀⠀⠀⠀⠀⠀⠹⣿⠀⠀⠀⠀⠀⠘⣿⣿⡇⢸⣿⣿⣿⣿⣿⣿⣿⣿⣿⣿⣿⣿⣿⣿⣿⣿⣿⣿⣿⣿⣿⣿⣿⡄⠈⠋⠀⠀⠀⠀⠀⠀⠀⠀⠀⠀⠀⠀⠀⠀⠀⠀⠀⠀⠀</a:t>
            </a:r>
            <a:br/>
            <a:r>
              <a:t>⠀⠀⠀⠀⠀⠀⠀⠀⠀⠀⠀⠀⠀⠀⠀⠀⠀⠀⠀⠀⠀⠀⠀⠀⠀⠀⠀⠀⠀⠀⠀⠀⠀⠀⠀⠙⠀⠀⠀⠀⠀⠀⠸⣿⡇⣸⣿⣿⣿⣿⣿⣿⣿⣿⣿⣿⣿⣿⣿⣿⣿⣿⣿⣿⣿⣿⣿⣿⣿⡇⠀⠀⠀⠀⠀⠀⠀⠀⠀⠀⠀⠀⠀⠀⠀⠀⠀⠀⠀⠀⠀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⠀⠀⠀⠀⠀⠀⠀⠀⠀⠀⠀⠀⠀⠀⠀⠀⠀⠀⠀⠀⠀⠀⠀⠀⠀⠀⠀⠀⠀⠀⠀⠀⠀⠀⠀⠀⠀⠀⠀⠀⠀⠀⠀⠹⢷⣿⣿⣿⣿⣿⣿⣿⣿⣿⣿⣿⣿⣿⣿⣿⣿⣿⣿⣿⣿⣿⣿⣿⣿⡇⠀⠀⠀⠀⠀⠀⠀⠀⠀⠀⠀⠀⠀⠀⠀⠀⠀⠀⠀⠀⠀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⠀⠀⠀⠀⠀⠀⠀⠀⠀⠀⠀⠀⠀⠀⠀⠀⠀⠀⠀⠀⠀⠀⠀⠀⠀⠀⠀⠀⠀⠀⠀⠀⠀⠀⠀⠀⠀⠀⠀⠀⠀⠀⠀⢸⣿⣿⣿⣿⣿⣿⣿⣿⣿⣿⣿⣿⣿⣿⣿⣿⣿⣿⣿⣿⣿⣿⣿⣿⣿⠃⠀⠀⠀⠀⠀⠀⠀⠀⠀⠀⠀⠀⠀⠀⠀⠀⠀⠀⠀⠀⠀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⠀⠀⠀⠀⠀⠀⠀⠀⠀⠀⠀⠀⠀⠀⠀⠀⠀⠀⠀⠀⠀⠀⠀⠀⠀⠀⠀⠀⠀⠀⠀⠀⠀⠀⠀⠀⠀⠀⠀⠀⠀⠀⠀⠀⠀⠀⠀⠀⠀⠀⠀⣀⣀⣀⣄⣀⣀⣀⠀⠀⠀⠀⠀⠀⠀⠀⠀⠀⠀⠀⠀⠀⠀⠀⠀⠀⠀⠀⠀⠀⠀⠀⠀⠀⠀⠀⠀⠀⠀⠀⠀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⠀⠀⠀⠀⠀⠀⠀⠀⠀⠀⠀⠀⠀⠀⠀⠀⠀⠀⠀⠀⠀⠀⠀⠀⠀⠀⠀⠀⠀⠀⠀⠀⠀⠀⠀⠀⠀⠀⠀⠀⠀⠀⠀⠀⠀⠀⢀⣠⣴⣾⣿⣿⣿⣿⣿⣿⣿⣿⣿⣿⣶⣶⣄⠀⠀⠀⠀⠀⠀⠀⠀⠀⠀⠀⠀⠀⠀⠀⠀⠀⠀⠀⠀⠀⠀⠀⠀⠀⠀⠀⠀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⠀⠀⠀⠀⠀⠀⠀⠀⠀⠀⠀⠀⠀⠀⠀⠀⠀⠀⠀⠀⠀⠀⠀⠀⠀⠀⠀⠀⠀⠀⠀⠀⠀⠀⠀⠀⠀⠀⠀⠀⠀⠀⠀⠀⢀⣴⣿⣿⣿⣿⣿⣿⣿⣿⣿⣿⣿⣿⣿⣿⣿⣿⣿⣷⣄⠀⠀⠀⠀⠀⠀⠀⠀⠀⠀⠀⠀⠀⠀⠀⠀⠀⠀⠀⠀⠀⠀⠀⠀⠀⠀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⠀⠀⠀⠀⠀⠀⠀⠀⠀⠀⠀⠀⠀⠀⠀⠀⠀⠀⠀⠀⠀⠀⠀⠀⠀⠀⠀⠀⠀⠀⠀⠀⠀⠀⠀⠀⠀⠀⠀⠀⠀⠀⠀⣰⣿⣿⣿⣿⣿⣿⣿⣿⣿⣿⣿⣿⣿⣿⣿⣿⣿⣿⣿⣿⣿⣦⠀⠀⠀⠀⠀⠀⠀⠀⠀⠀⠀⠀⠀⠀⠀⠀⠀⠀⠀⠀⠀⠀⠀⠀⠀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⠀⠀⠀⠀⠀⠀⠀⠀⠀⠀⠀⠀⠀⠀⠀⠀⠀⠀⠀⠀⠀⠀⠀⠀⠀⠀⠀⠀⠀⠀⠀⠀⠀⠀⠀⠀⠀⠀⠀⠀⠀⢀⣼⣿⣿⣿⣿⣿⣿⣿⣿⣿⣿⣿⣿⣿⣿⣿⣿⣿⣿⣿⣿⣿⣿⣿⡇⠀⠀⠀⠀⠀⠀⠀⠀⠀⠀⠀⠀⠀⠀⠀⠀⠀⠀⠀⠀⠀⠀⠀⠀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⠀⠀⠀⠀⠀⠀⠀⠀⠀⠀⠀⠀⠀⠀⠀⠀⠀⠀⠀⠀⠀⠀⠀⠀⠀⠀⠀⠀⠀⠀⠀⠀⠀⠀⠀⠀⠀⠀⠀⢀⣴⣿⣿⣿⣿⣿⣿⣿⣿⣿⣿⣿⣿⣿⣿⣿⣿⣿⣿⣿⣿⣿⣿⣿⣿⣿⡅⠀⠀⠀⠀⠀⠀⠀⠀⠀⠀⠀⠀⠀⠀⠀⠀⠀⠀⠀⠀⠀⠀⠀⠀</a:t>
            </a:r>
            <a:br/>
            <a:r>
              <a:t>⠀⠀⠀⠀⠀⠀⠀⠀⠀⠀⠀⠀⠀⠀⠀⠀⠀⠀⠀⠀⠀⠀⠀⠀⠀⠀⠀⠀⠀⠀⠀⠀⠀⠀⠀⠀⢀⣀⣴⣿⣿⣿⣿⣿⣿⣿⣿⣿⣿⣿⣿⣿⣿⣿⣿⣿⣿⣿⣿⣿⣿⣿⣿⣿⣿⣿⣿⣄⠀⠀⠀⠀⠀⠀⠀⠀⠀⠀⠀⠀⠀⠀⠀⠀⠀⠀⠀⠀⠀⠀⠀</a:t>
            </a:r>
            <a:br/>
            <a:r>
              <a:t>⠀⠀⠀⠀⠀⠀⠀⠀⠀⠀⠀⠀⠀⠀⠀⠀⠀⠀⠀⠀⠀⠀⠀⠀⠀⠀⠀⠀⠀⠀⠀⠀⠀⠀⠀⠀⠈⠹⠿⠿⠋⠝⣿⣿⣿⣿⣿⣿⣿⣿⣿⣿⣿⣿⣿⣿⣿⣿⣿⣿⣿⣿⣿⣿⣿⣿⣿⣿⣷⣤⠀⠀⠀⠀⠀⠀⠀⠀⠀⠀⠀⠀⠀⠀⠀⠀⠀⠀⠀⠀⠀</a:t>
            </a:r>
            <a:br/>
            <a:r>
              <a:t>⠀⠀⠀⠀⠀⠀⠀⠀⠀⠀⠀⠀⠀⠀⠀⠀⠀⠀⠀⠀⠀⠀⠀⠀⠀⠀⠀⠀⠀⠀⠀⠀⠀⠀⠀⠀⠀⠀⠀⠀⠀⠀⠘⠿⡿⡿⣿⣿⣿⣿⣿⣿⣿⣿⣿⣿⣿⣿⣿⣿⣿⣿⣿⣿⣿⣿⡗⠀⠈⠋⠀⠀⠀⠀⠀⠀⠀⠀⠀⠀⠀⠀⠀⠀⠀⠀⠀⠀⠀⠀⠀</a:t>
            </a:r>
            <a:br/>
            <a:r>
              <a:t>⠀⠀⠀⠀⠀⠀⠀⠀⠀⠀⠀⠀⠀⠀⠀⠀⠀⠀⠀⣀⠀⠀⠀⠀⠀⠀⠀⠀⠀⠀⠀⠀⠀⠀⠀⠀⠀⠀⠀⠀⠀⠀⠀⠀⠀⠈⢈⣿⣿⣿⣿⣿⣿⣿⣿⣿⣿⣿⣿⣿⣿⣿⣿⣿⠿⡯⠙⠀⠀⠀⠀⠀⠀⠀⠀⠀⠀⠀⠀⠀⠀⠀⠀⠀⠀⠀⠀⠀⠀⠀⠀</a:t>
            </a:r>
            <a:br/>
            <a:r>
              <a:t>⠀⠀⠀⠀⠀⠀⠀⠀⠀⠀⠀⠀⠀⠀⠀⢀⣠⣶⣿⣿⣷⣄⠀⠀⠀⠀⠀⠀⠀⠀⠀⠀⠀⠀⠀⠀⠀⠀⠀⠀⠀⠀⠀⠀⠀⠀⠈⠛⣿⣿⣿⣿⣿⣿⣿⣿⣿⣿⣿⣿⣿⣿⠟⢿⡄⠀⠀⠀⠀⠀⠀⠀⠀⠀⠀⠀⠀⠀⠀⠀⠀⠀⠀⠀⠀⠀⠀⠀⠀⠀⠀</a:t>
            </a:r>
            <a:br/>
            <a:r>
              <a:t>⠀⠀⠀⠀⠀⠀⠀⠀⠀⠀⠀⣀⣠⣴⣾⣿⣿⠟⠋⠙⢿⣿⣿⣦⡀⠀⠀⠀⠀⠀⠀⠀⠀⠀⠀⠀⠀⠀⠀⠀⠀⠀⠀⠀⠀⠀⠀⠜⠁⠟⣿⣿⣿⣿⣿⣿⣿⣿⣇⣁⠙⠽⠀⠀⠀⠀⠀⠀⠀⠀⠀⠀⠀⠀⠀⠀⠀⠀⠀⠀⠀⠀⠀⠀⠀⠀⠀⠀⠀⠀⠀</a:t>
            </a:r>
            <a:br/>
            <a:r>
              <a:t>⠀⠀⠀⠀⠀⣀⣀⣤⣴⣶⣿⣿⣿⡿⣿⣿⡄⠀⠀⠀⠀⠙⢿⣿⣿⣦⡀⠀⠀⠀⠀⠀⠀⠀⠀⠀⠀⠀⠀⠀⠀⠀⠀⠀⠀⠀⠀⠀⠀⠀⠀⢹⣿⣿⣿⣿⣿⣿⣿⣧⣀⡀⠀⠀⠀⠀⠀⠀⠀⠀⠀⠀⠀⠀⠀⠀⠀⠀⠀⠀⠀⠀⠀⠀⠀⠀⠀⠀⠀⠀⠀</a:t>
            </a:r>
            <a:br/>
            <a:r>
              <a:t>⣴⣶⣶⣿⣿⣿⣿⣿⣿⠿⠟⠋⠉⢠⣿⣿⣷⣄⠀⠀⠀⠀⠀⣽⣿⣿⣿⣧⡀⠀⠀⠀⠀⠀⠀⠀⠀⠀⠀⠀⠀⠀⠀⠀⠀⠀⠀⠀⣀⣤⣶⣿⣿⣿⣿⣿⣿⣿⣿⣿⣿⣿⣷⣶⣄⠀⠀⠀⠀⠀⠀⠀⠀⠀⠀⠀⠀⠀⠀⠀⠀⠀⠀⠀⠀⠀⠀⠀⠀⠀⠀</a:t>
            </a:r>
            <a:br/>
            <a:r>
              <a:t>⠛⠛⠋⠉⢻⣿⣏⠁⠀⠀⠀⠀⠀⣿⣿⣿⣿⣿⣆⠀⠀⠀⣴⣿⣿⣿⣯⠻⣿⣦⡀⠀⠀⠀⠀⠀⠀⠀⠀⠀⠀⠀⠀⠀⠀⠀⣠⣾⣿⣿⣿⣿⣿⣿⣿⣿⣿⣿⣿⣿⣿⣿⣿⣿⣿⣧⠀⠀⠀⠀⠀⠀⠀⠀⠀⠀⠀⠀⠀⠀⠀⠀⠀⠀⠀⠀⠀⠀⣀⣴⡇</a:t>
            </a:r>
            <a:br/>
            <a:r>
              <a:t>⠀⠀⠀⢰⣿⣿⣿⣷⡀⠀⠀⠀⠘⣿⣿⣿⣿⣿⣿⠀⠀⢀⣿⣿⣿⣿⣿⣧⠈⢻⣿⣦⡀⠀⠀⠀⠀⠀⠀⠀⠀⠀⠀⠀⠀⢠⣿⣿⣿⣿⣿⣿⣿⣿⣿⣿⣿⣿⣿⣿⣿⣿⣿⣿⣿⣿⡆⠀⠀⠀⠀⠀⠀⠀⠀⠀⠀⠀⠀⠀⠀⠀⠀⠀⠀⢀⣤⣾⣿⠟⠁</a:t>
            </a:r>
            <a:br/>
            <a:r>
              <a:t>⠀⠀⠀⣿⣿⣿⣿⣿⣷⠀⠀⠀⠀⠹⣿⣿⣿⣿⣿⠀⠀⠘⣿⣿⣿⣿⣿⣿⠀⠀⠙⣿⣿⣦⣀⠀⠀⠀⠀⠀⠀⠀⠀⠀⢠⣿⣿⣿⣿⣿⣿⣿⣿⣿⣿⣿⣿⣿⣿⣿⣿⣿⣿⣿⣿⣿⣿⣄⣀⣀⣀⣀⣀⣠⣤⣤⣤⣄⣀⣀⣠⣤⣤⣶⣾⣿⣿⡿⠁⠀⠀</a:t>
            </a:r>
            <a:br/>
            <a:r>
              <a:t>⠀⠀⠀⢿⣿⣿⣿⣿⣿⠀⠀⠀⠀⠀⢻⣿⣿⣿⡏⠀⠀⠀⠸⣿⣿⣿⣿⡿⠀⠀⢀⣿⣿⣿⣿⣿⣶⣤⣤⣤⣀⣀⣀⣠⣾⣿⣿⣿⣿⣿⣿⣿⣿⣿⣿⣿⣿⣿⣿⣿⣿⣿⣿⣿⣿⣿⣿⢿⣿⣿⠿⠿⠿⠿⠿⠿⠿⣿⣿⡟⠛⠉⠉⠉⢹⣿⣿⣿⣦⠀⠀</a:t>
            </a:r>
            <a:br/>
            <a:r>
              <a:t>⠀⠀⠀⠘⣿⣿⣿⣿⡏⠀⠀⠀⠀⠀⠀⢿⣿⣿⡇⠀⠀⠀⠀⠹⣿⣿⣿⡇⠀⠀⣿⣿⣿⣿⣧⠀⠉⠉⠛⢿⣿⣿⣿⣿⣿⣿⣿⣿⣿⣿⣿⣿⣿⣿⣿⣿⣿⣿⣿⣿⣿⣿⣿⣿⣿⣿⣿⣴⣿⣿⣦⠀⠀⠀⠀⠀⣼⣿⣿⣿⡆⠀⠀⢠⣿⣿⣿⣿⣿⣇⠀</a:t>
            </a:r>
            <a:br/>
            <a:r>
              <a:t>⠀⠀⠀⠀⠸⣿⣿⣿⡇⠀⠀⠀⠀⠀⠀⠈⣿⣿⡇⠀⠀⠀⠀⠀⢻⣿⣿⡇⠀⢸⣿⣿⣿⣿⣿⣧⠀⠀⢠⣾⣿⣷⣦⠀⣠⣿⣿⣿⣿⣿⣿⣿⣿⣿⣿⣿⣿⣿⣿⣿⣿⣿⣿⣿⣿⣿⣿⣿⣿⣿⣿⣧⠀⠀⠀⢸⣿⣿⣿⣿⣿⡄⠀⠀⣿⣿⣿⣿⣿⠇⠀</a:t>
            </a:r>
            <a:br/>
            <a:r>
              <a:t>⠀⠀⠀⠀⠀⢹⣿⣿⠃⠀⠀⠀⠀⠀⠀⠀⠘⣿⠁⠀⠀⠀⠀⠀⠈⢿⣿⡇⠀⠈⣿⣿⣿⣿⣿⡏⠀⠀⣾⣿⣿⣿⣿⣧⠀⢹⣿⣿⣿⣿⣿⣿⣿⣿⣿⣿⣿⣿⣿⣿⣿⣿⣿⣿⣿⣿⣿⣿⣿⣿⣿⣿⠀⠀⠀⠘⣿⣿⣿⣿⣿⠀⠀⠀⢸⣿⣿⣿⡿⠀⠀</a:t>
            </a:r>
            <a:br/>
            <a:r>
              <a:t>⠀⠀⠀⠀⠀⠈⢿⣿⠀⠀⠀⠀⠀⠀⠀⠀⠀⠘⠀⠀⠀⠀⠀⠀⠀⠈⣿⠃⠀⠀⠘⣿⣿⣿⣿⡇⠀⠀⢿⣿⣿⣿⣿⣿⠀⢸⣿⣿⣿⣿⣿⣿⣿⣿⣿⣿⣿⣿⣿⣿⣿⣿⣿⣿⣿⣿⣿⣿⣿⣿⣿⡇⠀⠀⠀⠀⢹⣿⣿⣿⡇⠀⠀⠀⠈⣿⣿⣿⠃⠀⠀</a:t>
            </a:r>
            <a:br/>
            <a:r>
              <a:t>⠀⠀⠀⠀⠀⠀⠘⡏⠀⠀⠀⠀⠀⠀⠀⠀⠀⠀⠀⠀⠀⠀⠀⠀⠀⠀⠈⠀⠀⠀⠀⢹⣿⣿⣿⡇⠀⠀⠘⣿⣿⣿⣿⣿⠀⣸⣿⣿⣿⣿⣿⣿⣿⣿⣿⣿⣿⣿⣿⣿⣿⣿⣿⣿⣿⣿⣿⣿⣿⣿⣿⠃⠀⠀⠀⠀⠈⣿⣿⣿⠁⠀⠀⠀⠀⢹⣿⡟⠀⠀⠀</a:t>
            </a:r>
            <a:br/>
            <a:r>
              <a:t>⠀⠀⠀⠀⠀⠀⠀⠀⠀⠀⠀⠀⠀⠀⠀⠀⠀⠀⠀⠀⠀⠀⠀⠀⠀⠀⠀⠀⠀⠀⠀⠀⢻⣿⣿⠀⠀⠀⠀⠹⣿⣿⣿⡏⠀⣿⣿⣿⣿⣿⣿⣿⣿⣿⣿⣿⣿⣿⣿⣿⣿⣿⣿⣿⣿⣿⣿⣿⢿⣿⡿⠀⠀⠀⠀⠀⠀⢸⣿⡏⠀⠀⠀⠀⠀⠀⡿⠁⠀⠀⠀</a:t>
            </a:r>
            <a:br/>
            <a:r>
              <a:t>⠀⠀⠀⠀⠀⠀⠀⠀⠀⠀⠀⠀⠀⠀⠀⠀⠀⠀⠀⠀⠀⠀⠀⠀⠀⠀⠀⠀⠀⠀⠀⠀⠈⣿⣿⠀⠀⠀⠀⠀⢻⣿⣿⡇⠀⣿⣿⣿⣿⣿⣿⣿⣿⣿⣿⣿⣿⣿⣿⣿⣿⣿⣿⣾⣿⣿⣿⣿⡏⣿⡇⠀⠀⠀⠀⠀⠀⠀⠿⠁⠀⠀⠀⠀⠀⠀⠀⠀⠀⠀⠀</a:t>
            </a:r>
            <a:br/>
            <a:r>
              <a:t>⠀⠀⠀⠀⠀⠀⠀⠀⠀⠀⠀⠀⠀⠀⠀⠀⠀⠀⠀⠀⠀⠀⠀⠀⠀⠀⠀⠀⠀⠀⠀⠀⠀⠘⡿⠀⠀⠀⠀⠀⠈⣿⣿⡇⠀⣿⣿⣿⣿⣿⣿⣿⣿⣿⣿⣿⣿⣿⣿⣿⣿⣿⣿⣿⣿⣿⣿⣿⣧⠈⠁⠀⠀⠀⠀⠀⠀⠀⠀⠀⠀⠀⠀⠀⠀⠀⠀⠀⠀⠀⠀</a:t>
            </a:r>
            <a:br/>
            <a:r>
              <a:t>⠀⠀⠀⠀⠀⠀⠀⠀⠀⠀⠀⠀⠀⠀⠀⠀⠀⠀⠀⠀⠀⠀⠀⠀⠀⠀⠀⠀⠀⠀⠀⠀⠀⠀⠀⠀⠀⠀⠀⠀⠀⠘⣿⠀⢰⣿⣿⣿⣿⣿⣿⣿⣿⣿⣿⣿⣿⣿⣿⣿⣿⣿⣿⣿⣿⣿⣿⣿⣿⠀⠀⠀⠀⠀⠀⠀⠀⠀⠀⠀⠀⠀⠀⠀⠀⠀⠀⠀⠀⠀⠀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⠀⠀⠀⠀⠀⠀⠀⠀⠀⠀⠀⠀⠀⠀⠀⠀⠀⠀⠀⠀⠀⠀⠀⠀⠀⠀⠀⠀⠀⠀⠀⠀⠀⠀⠀⠀⠀⠀⠀⠀⠀⠀⠉⢀⣿⣿⣿⣿⣿⣿⣿⣿⣿⣿⣿⣿⣿⣿⣿⣿⣿⣿⣿⣿⣿⣿⣿⣿⣿⠀⠀⠀⠀⠀⠀⠀⠀⠀⠀⠀⠀⠀⠀⠀⠀⠀⠀⠀⠀⠀⠀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⠀⠀⠀⠀⠀⠀⠀⠀⠀⠀⠀⠀⠀⠀⠀⠀⠀⠀⠀⠀⠀⠀⠀⠀⠀⠀⠀⠀⠀⠀⠀⠀⠀⠀⠀⠀⠀⠀⠀⠀⠀⠀⢠⣿⣿⣿⣿⣿⣿⣿⣿⣿⣿⣿⣿⣿⣿⣿⣿⣿⣿⣿⣿⣿⣿⣿⣿⣿⡟⠀⠀⠀⠀⠀⠀⠀⠀⠀⠀⠀⠀⠀⠀⠀⠀⠀⠀⠀⠀⠀⠀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⠀⠀⠀⠀⠀⠀⠀⠀⠀⠀⠀⠀⠀⠀⠀⠀⠀⠀⠀⠀⠀⠀⠀⠀⠀⠀⠀⠀⠀⠀⠀⠀⠀⠀⠀⠀⠀⠀⠀⠀⠀⠀⠀⠀⢀⣠⣴⣾⣿⣿⣿⣿⣿⣿⣿⣷⣶⣦⣤⡀⠀⠀⠀⠀⠀⠀⠀⠀⠀⠀⠀⠀⠀⠀⠀⠀⠀⠀⠀⠀⠀⠀⠀⠀⠀⠀⠀⠀⠀⠀⠀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⠀⠀⠀⠀⠀⠀⠀⠀⠀⠀⠀⠀⠀⠀⠀⠀⠀⠀⠀⠀⠀⠀⠀⠀⠀⠀⠀⠀⠀⠀⠀⠀⠀⠀⠀⠀⠀⠀⠀⠀⠀⠀⣠⣾⣿⣿⣿⣿⣿⣿⣿⣿⣿⣿⣿⣿⣿⣿⣿⣿⣦⠀⠀⠀⠀⠀⠀⠀⠀⠀⠀⠀⠀⠀⠀⠀⠀⠀⠀⠀⠀⠀⠀⠀⠀⠀⠀⠀⠀⠀⠀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⠀⠀⠀⠀⠀⠀⠀⠀⠀⠀⠀⠀⠀⠀⠀⠀⠀⠀⠀⠀⠀⠀⠀⠀⠀⠀⠀⠀⠀⠀⠀⠀⠀⠀⢀⣀⣴⣿⣿⣿⣿⣿⣿⣿⣿⣿⣿⣿⣿⣿⣿⣿⣿⣿⣿⣿⣿⣿⣿⣿⣿⣿⣿⣷⣄⠀⠀⠀⠀⠀⠀⠀⠀⠀⠀⠀⠀⠀⠀⠀⠀⠀⠀⠀⠀⠀⠀⠀⠀⠀⠀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⠀⠀⠀⠀⠀⠀⠀⠀⠀⠀⠀⠀⠀⠀⠀⠀⠀⠀⠀⠀⠀⠀⠀⠀⠀⠀⠀⠀⠀⠀⠀⠀⠀⠀⠘⠻⠿⠟⠉⠿⣿⣿⣿⣿⣿⣿⣿⣿⣿⣿⣿⣿⣿⣿⣿⣿⣿⣿⣿⣿⣿⣿⣿⡛⠿⣷⠆⠀⠀⠀⠀⠀⠀⠀⠀⠀⠀⠀⠀⠀⠀⠀⠀⠀⠀⠀⠀⠀⠀⠀⠀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⠀⠀⠀⠀⠀⠀⠀⠀⠀⠀⠀⠀⠀⠀⠀⠀⠀⠀⠀⠀⠀⠀⠀⠀⠀⠀⠀⠀⠀⠀⠀⠀⠀⠀⠀⠀⠀⠀⠀⠀⠙⢿⠿⢿⣿⣿⣿⣿⣿⣿⣿⣿⣿⣿⣿⣿⣿⣿⣿⣿⣿⣿⠿⣇⠀⠀⠀⠀⠀⠀⠀⠀⠀⠀⠀⠀⠀⠀⠀⠀⠀⠀⠀⠀⠀⠀⠀⠀⠀⠀⠀</a:t>
            </a:r>
            <a:br/>
            <a:r>
              <a:t>⠀⠀⠀⠀⠀⠀⠀⠀⠀⠀⠀⠀⠀⠀⠀⠀⠀⠀⡀⠀⠀⠀⠀⠀⠀⠀⠀⠀⠀⠀⠀⠀⠀⠀⠀⠀⠀⠀⠀⠀⠀⠀⠀⠀⣸⣿⣿⣿⣿⣿⣿⣿⣿⣿⣿⣿⣿⣿⣿⢿⣿⠙⠃⠀⠀⠀⠀⠀⠀⠀⠀⠀⠀⠀⠀⠀⠀⠀⠀⠀⠀⠀⠀⠀⠀⠀⠀⠀⠀⠀⠀</a:t>
            </a:r>
            <a:br/>
            <a:r>
              <a:t>⠀⠀⠀⠀⠀⠀⠀⠀⠀⠀⠀⠀⠀⠀⠀⣀⣴⣿⣿⣧⣄⠀⠀⠀⠀⠀⠀⠀⠀⠀⠀⠀⠀⠀⠀⠀⠀⠀⠀⠀⠀⠀⠀⠀⠈⣿⢿⣿⣿⣿⣿⣿⣿⣿⣿⡿⠻⢿⣿⠃⠙⠃⠀⠀⠀⠀⠀⠀⠀⠀⠀⠀⠀⠀⠀⠀⠀⠀⠀⠀⠀⠀⠀⠀⠀⠀⠀⠀⠀⠀⠀</a:t>
            </a:r>
            <a:br/>
            <a:r>
              <a:t>⠀⠀⠀⠀⠀⠀⠀⠀⠀⠀⠀⠀⣀⣴⣾⡿⠛⠉⠹⣿⣿⣷⣄⡀⠀⠀⠀⠀⠀⠀⠀⠀⠀⠀⠀⠀⠀⠀⠀⠀⠀⠀⠀⠀⠐⠁⠊⠹⡿⣿⣿⣿⣿⣿⣿⣿⣶⠀⠈⠀⠀⠀⠀⠀⠀⠀⠀⠀⠀⠀⠀⠀⠀⠀⠀⠀⠀⠀⠀⠀⠀⠀⠀⠀⠀⠀⠀⠀⠀⠀⠀</a:t>
            </a:r>
            <a:br/>
            <a:r>
              <a:t>⠀⠀⠀⠀⠀⠀⠀⠀⣀⣤⣴⣿⣿⣿⣿⡄⠀⠀⠀⠈⠙⢿⣿⣿⣦⡀⠀⠀⠀⠀⠀⠀⠀⠀⠀⠀⠀⠀⠀⠀⠀⠀⠀⠀⠀⠀⠀⢀⣠⣼⣿⣿⣿⣿⣿⣿⣿⣦⣤⣀⡀⠀⠀⠀⠀⠀⠀⠀⠀⠀⠀⠀⠀⠀⠀⠀⠀⠀⠀⠀⠀⠀⠀⠀⠀⠀⠀⠀⠀⠀⡀</a:t>
            </a:r>
            <a:br/>
            <a:r>
              <a:t>⠀⠀⠀⣀⣠⣤⣶⣿⣿⣿⠿⠛⣡⣾⣿⣷⣄⠀⠀⠀⠀⣸⣿⣿⡿⣿⣦⡀⠀⠀⠀⠀⠀⠀⠀⠀⠀⠀⠀⠀⠀⠀⠀⠀⠀⣤⣾⣿⣿⣿⣿⣿⣿⣿⣿⣿⣿⣿⣿⣿⣿⣶⠀⠀⠀⠀⠀⠀⠀⠀⠀⠀⠀⠀⠀⠀⠀⠀⠀⠀⠀⠀⠀⠀⠀⠀⠀⣀⣴⣾⡇</a:t>
            </a:r>
            <a:br/>
            <a:r>
              <a:t>⣶⣿⣿⣿⠿⢿⣿⣿⠉⠀⠀⢀⣿⣿⣿⣿⣿⡆⠀⠀⣼⣿⣿⣿⣷⡈⠻⣿⣦⡀⠀⠀⠀⠀⠀⠀⠀⠀⠀⠀⠀⠀⠀⢀⣾⣿⣿⣿⣿⣿⣿⣿⣿⣿⣿⣿⣿⣿⣿⣿⣿⣿⣧⠀⠀⠀⠀⠀⠀⠀⠀⠀⠀⠀⠀⠀⠀⠀⠀⠀⠀⠀⠀⠀⣀⣴⣿⡿⠛⣿⡇</a:t>
            </a:r>
            <a:br/>
            <a:r>
              <a:t>⣿⠉⠀⠀⣰⣿⣿⣿⣆⠀⠀⠘⣿⣿⣿⣿⣿⡇⠀⠠⣿⣿⣿⣿⣿⣷⠀⠈⢻⣿⣦⡀⠀⠀⠀⠀⠀⠀⠀⠀⠀⠀⠀⣼⣿⣿⣿⣿⣿⣿⣿⣿⣿⣿⣿⣿⣿⣿⣿⣿⣿⣿⣿⣧⠀⠀⠀⠀⠀⠀⠀⠀⠀⠀⠀⠀⠀⠀⠀⠀⢀⣠⣴⣾⣿⠟⠁⢀⣾⣿⡇</a:t>
            </a:r>
            <a:br/>
            <a:r>
              <a:t>⣿⡆⠀⢰⣿⣿⣿⣿⣿⡄⠀⠀⢹⣿⣿⣿⣿⠁⠀⠀⢻⣿⣿⣿⣿⡇⠀⠀⠀⢽⣿⣿⣷⣦⣤⣀⣀⣀⣀⣀⣀⣀⣸⣿⣿⣿⣿⣿⣿⣿⣿⣿⣿⣿⣿⣿⣿⣿⣿⣿⣿⣿⣿⣿⣷⣶⣶⣶⣶⣶⣿⣿⣿⣷⣶⣶⣶⣶⣾⣿⡿⣿⣿⣿⠀⠀⠀⠀⣿⣿⡇</a:t>
            </a:r>
            <a:br/>
            <a:r>
              <a:t>⣿⡧⠀⠸⣿⣿⣿⣿⡿⠀⠀⠀⠈⣿⣿⣿⡟⠀⠀⠀⠈⣿⣿⣿⣿⠇⠀⠀⣴⣿⣿⣿⡍⠉⠛⠛⠿⣿⣿⣿⣿⣿⣿⣿⣿⣿⣿⣿⣿⣿⣿⣿⣿⣿⣿⣿⣿⣿⣿⣿⣿⣿⣿⣯⣹⣿⣿⠉⠉⠉⠉⠉⢉⣽⣿⣯⡀⠀⠀⠀⣰⣿⣿⣿⣷⡀⠀⠀⢻⣿⡇</a:t>
            </a:r>
            <a:br/>
            <a:r>
              <a:t>⡿⠁⠀⠀⣿⣿⣿⣿⠃⠀⠀⠀⠀⠸⣿⣿⡇⠀⠀⠀⠀⠸⣿⣿⣿⠀⠀⢰⣿⣿⣿⣿⣿⡄⠀⠀⢠⣾⣿⣦⡉⠁⠀⣸⣿⣿⣿⣿⣿⣿⣿⣿⣿⣿⣿⣿⣿⣿⣿⣿⣿⣿⣿⣿⣿⣿⣿⣷⠀⠀⠀⢀⣾⣿⣿⣿⣷⠀⠀⠀⣿⣿⣿⣿⣿⡧⠀⠀⢸⣿⡇</a:t>
            </a:r>
            <a:br/>
            <a:r>
              <a:t>⠀⠀⠀⠀⢹⣿⣿⡏⠀⠀⠀⠀⠀⠀⢻⣿⠀⠀⠀⠀⠀⠀⢻⣿⡿⠀⠀⠸⣿⣿⣿⣿⣿⠇⠀⠀⣿⣿⣿⣿⣷⡀⠐⠛⣿⣿⣿⣿⣿⣿⣿⣿⣿⣿⣿⣿⣿⣿⣿⣿⣿⣿⣿⣿⣿⣿⣿⣿⡇⠀⠀⠘⣿⣿⣿⣿⣿⠇⠀⠀⢻⣿⣿⣿⣿⠃⠀⠀⠈⣿⡇</a:t>
            </a:r>
            <a:br/>
            <a:r>
              <a:t>⠀⠀⠀⠀⢸⣿⡿⠀⠀⠀⠀⠀⠀⠀⠘⠟⠀⠀⠀⠀⠀⠀⠈⣿⡇⠀⠀⠀⢹⣿⣿⣿⣿⠀⠀⠘⣿⣿⣿⣿⣿⡇⠀⠀⣿⣿⣿⣿⣿⣿⣿⣿⣿⣿⣿⣿⣿⣿⣿⣿⣿⣿⣿⣿⣿⣿⣿⣿⠁⠀⠀⠀⢻⣿⣿⣿⡿⠀⠀⠀⠸⣿⣿⣿⡏⠀⠀⠀⠀⣿⠇</a:t>
            </a:r>
            <a:br/>
            <a:r>
              <a:t>⠀⠀⠀⠀⠀⣿⠃⠀⠀⠀⠀⠀⠀⠀⠀⠀⠀⠀⠀⠀⠀⠀⠀⠘⠃⠀⠀⠀⠈⣿⣿⣿⡿⠀⠀⠀⢻⣿⣿⣿⣿⠁⠀⠀⣿⣿⣿⣿⣿⣿⣿⣿⣿⣿⣿⣿⣿⣿⣿⣿⢻⣿⣿⣿⣿⣿⣿⡟⠀⠀⠀⠀⠈⣿⣿⣿⡇⠀⠀⠀⠀⢿⣿⣿⠁⠀⠀⠀⠀⠀⠀</a:t>
            </a:r>
            <a:br/>
            <a:r>
              <a:t>⠀⠀⠀⠀⠀⠉⠀⠀⠀⠀⠀⠀⠀⠀⠀⠀⠀⠀⠀⠀⠀⠀⠀⠀⠀⠀⠀⠀⠀⠸⣿⣿⡇⠀⠀⠀⠈⣿⣿⣿⣿⠀⠀⠀⣿⣿⣿⣿⣿⣿⣿⣿⣿⣿⣿⣿⣿⣿⣿⣿⠈⣿⣿⣿⣿⣿⣿⠇⠀⠀⠀⠀⠀⢻⣿⣿⠀⠀⠀⠀⠀⢸⣿⡇⠀⠀⠀⠀⠀⠀⠀</a:t>
            </a:r>
            <a:br/>
            <a:r>
              <a:t>⠀⠀⠀⠀⠀⠀⠀⠀⠀⠀⠀⠀⠀⠀⠀⠀⠀⠀⠀⠀⠀⠀⠀⠀⠀⠀⠀⠀⠀⠀⢿⣿⠃⠀⠀⠀⠀⢸⣿⣿⡇⠀⠀⠀⣿⣿⣿⣿⣿⣿⣿⣿⣿⣿⣿⣿⣿⣿⣿⣿⠀⠸⣿⣿⣿⣿⣿⠀⠀⠀⠀⠀⠀⠈⣿⠇⠀⠀⠀⠀⠀⠀⠛⠀⠀⠀⠀⠀⠀⠀⠀</a:t>
            </a:r>
            <a:br/>
            <a:r>
              <a:t>⠀⠀⠀⠀⠀⠀⠀⠀⠀⠀⠀⠀⠀⠀⠀⠀⠀⠀⠀⠀⠀⠀⠀⠀⠀⠀⠀⠀⠀⠀⠘⣿⠀⠀⠀⠀⠀⠀⢿⣿⡇⠀⠀⠀⢹⣿⣿⣿⣿⣿⣿⣿⣿⣿⣿⣿⣿⣿⣿⣿⣇⠀⣿⣿⣿⣿⣿⠀⠀⠀⠀⠀⠀⠀⠉⠀⠀⠀⠀⠀⠀⠀⠀⠀⠀⠀⠀⠀⠀⠀⠀</a:t>
            </a:r>
            <a:br/>
            <a:r>
              <a:t>⠀⠀⠀⠀⠀⠀⠀⠀⠀⠀⠀⠀⠀⠀⠀⠀⠀⠀⠀⠀⠀⠀⠀⠀⠀⠀⠀⠀⠀⠀⠀⠀⠀⠀⠀⠀⠀⠀⠘⣿⠀⠀⠀⣰⣿⣿⣿⣿⣿⣿⣿⣿⣿⣿⣿⣿⣿⣿⣿⣿⡿⠀⣿⣿⣿⣿⣿⠀⠀⠀⠀⠀⠀⠀⠀⠀⠀⠀⠀⠀⠀⠀⠀⠀⠀⠀⠀⠀⠀⠀⠀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⠀⠀⠀⠀⠀⠀⠀⠀⠀⠀⠀⠀⠀⠀⠀⠀⠀⠀⠀⠀⠀⠀⠀⠀⠀⠀⠀⠀⠀⠀⠀⠀⠀⠀⠀⠀⠀⠀⠀⠀⠀⠀⣼⣿⣿⣿⣿⣿⣿⣿⣿⣿⣿⣿⣿⣿⣿⣿⣿⣿⣿⡄⢿⣿⣿⣿⣿⠀⠀⠀⠀⠀⠀⠀⠀⠀⠀⠀⠀⠀⠀⠀⠀⠀⠀⠀⠀⠀⠀⠀⠀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⠀⠀⠀⠀⠀⠀⠀⠀⠀⠀⠀⠀⠀⠀⠀⠀⠀⠀⠀⠀⠀⠀⠀⠀⠀⠀⠀⠀⠀⠀⠀⠀⠀⠀⠀⠀⠀⠀⠀⠀⠀⣼⣿⣿⣿⣿⣿⣿⣿⣿⣿⣿⣿⣿⣿⣿⣿⣿⣿⣿⣿⣿⣾⣿⣿⣿⣿⠀⠀⠀⠀⠀⠀⠀⠀⠀⠀⠀⠀⠀⠀⠀⠀⠀⠀⠀⠀⠀⠀⠀⠀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⣿⣿⣿⣿⣿⣿⣿⣿⣿⣿⣿⣿⣿⣿⣿⣿⣿⣿⣿⣿⣿⣿⣿⣿⣿⣿⣿⣿⣿⣿⣿⣿⠿⠿⠿⣿⣿⣿⣿⣿⣿⣿⣿⣿⣿⣿⣿⣿⣿⣿⣿⣿⣿⣿⣿⣿⣿⣿⣿⣿⣿⣿⣿⣿⣿⣿⣿⣿⣿⣿⣿⣿⣿⣿⣿⣿⣿⣿⣿⣿⣿⣿⣿⣿⣿⣿⣿⣿⣿⣿⡇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⣿⣿⣿⣿⣿⣿⣿⣿⣿⣿⣿⣿⣿⣿⣿⣿⣿⣿⣿⣿⣿⣿⣿⣿⣿⣿⣿⣿⣿⡟⠀⠀⠀⠀⠀⠀⠀⠉⠙⠿⠿⠿⠿⢿⡿⠟⠛⠛⠉⠛⠛⠻⠿⣿⣿⣿⣿⣿⣿⣿⣿⣿⣿⣿⣿⣿⣿⣿⣿⣿⣿⣿⣿⣿⣿⣿⣿⣿⣿⣿⣿⣿⣿⣿⣿⣿⣿⣿⣿⣿⡇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⣿⣿⣿⣿⣿⣿⣿⣿⣿⣿⣿⣿⣿⣿⣿⣿⣿⣿⣿⣿⣿⣿⣿⣿⣿⣿⣿⣿⣿⣿⡄⠀⠀⠀⠀⠀⠀⠀⠀⠀⠀⠀⠀⠀⠀⠀⠀⠀⠀⠀⠀⠀⢀⣿⣿⣿⣿⣿⣿⣿⣿⣿⣿⣿⣿⣿⣿⣿⣿⣿⣿⣿⣿⣿⣿⣿⣿⣿⣿⣿⣿⣿⣿⣿⣿⣿⣿⣿⣿⣿⡇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⣿⣿⣿⣿⣿⣿⣿⣿⣿⣿⣿⣿⣿⣿⣿⣿⣿⣿⣿⣿⣿⣿⣿⣿⣿⣿⣿⣿⣿⣿⣷⣤⣶⠀⠀⠀⠀⠀⠀⠀⠀⠀⠀⠀⠀⠀⠀⠀⠀⠀⠀⢀⣾⣿⣿⣿⣿⣿⣿⣿⣿⣿⣿⣿⣿⣿⣿⣿⣿⣿⣿⣿⣿⣿⣿⣿⣿⣿⣿⣿⣿⣿⣿⣿⣿⣿⣿⣿⣿⣿⡇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⣿⣿⣿⣿⣿⣿⣿⣿⣿⣿⣿⣿⣿⣿⣿⣿⣿⣿⣿⣿⣿⣿⣿⣿⣿⣿⣿⣿⣿⣿⣿⡿⠃⠀⠀⠀⠀⠀⠀⠀⠀⠀⠀⠀⠀⠀⠀⠀⠀⢸⣷⣿⣿⣿⣿⣿⣿⣿⣿⣿⣿⣿⣿⣿⣿⣿⣿⣿⣿⣿⣿⣿⣿⣿⣿⣿⣿⣿⣿⣿⣿⣿⣿⣿⣿⣿⣿⣿⣿⣿⡇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⣿⣿⣿⣿⣿⣿⣿⣿⣿⣿⣿⣿⣿⣿⣿⣿⣿⣿⣿⣿⣿⣿⣿⣿⣿⣿⣿⣿⣿⣿⣿⣿⢠⠀⠀⠀⠀⠀⠀⠀⠀⠀⠀⠀⠀⠀⠀⣼⣿⣿⣿⣿⣿⣿⣿⣿⣿⣿⣿⣿⣿⣿⣿⣿⣿⣿⣿⣿⣿⣿⣿⣿⣿⣿⣿⣿⣿⣿⣿⣿⣿⣿⣿⣿⣿⣿⣿⣿⣿⣿⡇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⣿⣿⣿⣿⣿⣿⣿⣿⣿⣿⣿⣿⣿⣿⣿⣿⣿⣿⣿⣿⣿⣿⣿⣿⣿⣿⣿⣿⣿⣿⣿⣿⡿⠇⠀⠀⠀⠀⠀⠀⠀⠀⠀⠀⠀⠀⠀⠀⠙⢿⣿⣿⣿⣿⣿⣿⣿⣿⣿⣿⣿⣿⣿⣿⣿⣿⣿⣿⣿⣿⣿⣿⣿⣿⣿⣿⣿⣿⣿⣿⣿⣿⣿⣿⣿⣿⣿⣿⣿⣿⡇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⣿⣿⣿⣿⣿⣿⣿⣿⣿⣿⣿⣿⣿⣿⣿⣿⣿⣿⣿⣿⣿⣿⣿⣿⣿⣿⣿⣿⣿⣿⣿⡇⠀⠀⠀⠀⠀⠀⠀⠀⠀⠀⠀⠀⠀⠀⠀⠀⠀⠀⠀⠉⠙⣿⣿⣿⣿⣿⣿⣿⣿⣿⣿⣿⣿⣿⣿⣿⣿⣿⣿⣿⣿⣿⣿⣿⣿⣿⣿⣿⣿⣿⣿⣿⣿⣿⣿⣿⣿⣿⡇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⣿⣿⣿⣿⣿⣿⣿⣿⣿⣿⣿⣿⣿⣿⣿⣿⣿⣿⣿⣿⣿⣿⣿⣿⣿⣿⣿⣿⣿⡉⠀⠀⠀⠀⠀⠀⠀⠀⠀⠀⠀⠀⠀⠀⠀⠀⠀⠀⠀⠀⠀⠀⢀⣿⣿⣿⣿⣿⣿⣿⣿⣿⣿⣿⣿⣿⣿⣿⣿⣿⣿⣿⣿⣿⣿⣿⣿⣿⣿⣿⣿⣿⣿⣿⣿⣿⣿⣿⣿⣿⡇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⣿⣿⣿⣿⣿⣿⣿⣿⣿⣿⣿⣿⣿⣿⣿⣿⣿⣿⣿⣿⣿⣿⣿⣿⣿⣿⣿⣿⣿⣷⠀⠀⠀⠀⠀⠀⠀⠀⠀⠀⠀⠀⠀⠀⠀⠀⠀⠀⠀⠀⠀⠀⠘⣿⣿⣿⣿⣿⣿⣿⣿⣿⣿⣿⣿⣿⣿⣿⣿⣿⣿⣿⣿⣿⣿⣿⣿⣿⣿⣿⣿⣿⣿⣿⣿⣿⣿⣿⣿⣿⡇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⣿⣿⣿⣿⣿⣿⣿⣿⣿⣿⣿⣿⣿⣿⣿⣿⣿⣿⣿⣿⣿⣿⣿⣿⣿⣿⣿⣿⣿⣿⠀⠀⠀⠀⠀⠀⡄⠀⠀⠀⠀⠀⠀⠀⠀⠀⠀⠀⠀⠀⠀⠀⠀⢹⣿⣿⣿⣿⣿⣿⣿⣿⣿⣿⣿⣿⣿⣿⣿⣿⣿⣿⣿⣿⣿⣿⣿⣿⣿⣿⣿⣿⣿⣿⣿⣿⣿⣿⣿⣿⡇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⣿⣿⣿⣿⣿⣿⣿⣿⣿⣿⣿⣿⣿⣿⣿⣿⣿⣿⣿⣿⣿⣿⣿⣿⣿⣿⣿⣿⣿⡇⠀⠀⠀⠀⠀⠀⡇⠀⠀⠀⠀⠀⠀⠀⠀⠀⠀⠀⠀⠀⠀⠀⠀⠀⢿⣿⣿⣿⣿⣿⣿⣿⣿⣿⣿⣿⣿⣿⣿⣿⣿⣿⣿⣿⣿⣿⣿⣿⣿⣿⣿⣿⣿⣿⣿⣿⣿⣿⣿⣿⡇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⣿⣿⣿⣿⣿⣿⣿⣿⣿⣿⣿⣿⣿⣿⣿⣿⣿⣿⣿⣿⣿⣿⣿⣿⣿⣿⣿⣿⡟⠀⠀⠀⠀⠀⠀⠀⡇⠀⠀⠀⠀⠀⠀⠀⠀⠀⠀⠀⠀⠀⠀⠀⠀⠀⠈⢿⣿⣿⣿⣿⣿⣿⣿⣿⣿⣿⣿⣿⣿⣿⣿⣿⣿⣿⣿⣿⣿⣿⣿⣿⣿⣿⣿⣿⣿⣿⣿⣿⣿⣿⡇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⣿⣿⣿⣿⣿⣿⣿⣿⣿⣿⣿⣿⣿⣿⣿⣿⣿⣿⣿⣿⣿⣿⣿⣿⣿⣿⣿⡟⠀⠀⠀⠀⠀⠀⠀⠀⠇⠀⠀⠀⠀⠀⠀⠀⠀⠀⠀⠀⠀⠀⠀⠀⠀⠀⠀⠘⣿⣿⣿⣿⣿⣿⣿⣿⣿⣿⣿⣿⣿⣿⣿⣿⣿⣿⣿⣿⣿⣿⣿⣿⣿⣿⣿⣿⣿⣿⣿⣿⣿⣿⡇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⣿⣿⣿⣿⣿⣿⣿⣿⣿⣿⣿⣿⣿⣿⣿⣿⣿⣿⣿⣿⣿⣿⣿⣿⣿⣿⠟⠀⠀⠀⠀⠀⠀⠀⠀⠀⠀⠀⠀⠀⠀⠀⠀⠀⠀⠀⠀⠀⠀⠀⠀⠀⠀⠀⠀⠀⠘⣿⣿⣿⣿⣿⣿⣿⣿⣿⣿⣿⣿⣿⣿⣿⣿⣿⣿⣿⣿⣿⣿⣿⣿⣿⣿⣿⣿⣿⣿⣿⣿⣿⡇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⣿⣿⣿⣿⣿⣿⣿⣿⣿⣿⣿⣿⣿⣿⣿⣿⣿⣿⣿⣿⣿⣿⣿⣿⣿⠏⠀⠀⠀⠀⠀⠀⠀⠀⠀⠀⠀⠀⠀⠀⠀⠀⠀⠀⠀⠀⠀⠀⠀⠀⠀⠀⠀⠀⠀⠀⠀⣿⣿⣿⣿⣿⣿⣿⣿⣿⣿⣿⣿⣿⣿⣿⣿⣿⣿⣿⣿⣿⣿⣿⣿⣿⣿⣿⣿⣿⣿⣿⣿⣿⡇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⣿⣿⣿⣿⣿⣿⣿⣿⣿⣿⣿⣿⣿⣿⣿⣿⣿⣿⣿⣿⣿⣿⣿⣿⣯⠀⠀⠀⠀⠀⠀⠀⠀⠀⠀⠀⠀⠀⠀⠀⠀⠀⠀⠀⠀⠀⠀⠀⠀⠀⠀⠀⠀⠀⠀⠀⠸⣿⣿⣿⣿⣿⣿⣿⣿⣿⣿⣿⣿⣿⣿⣿⣿⣿⣿⣿⣿⣿⣿⣿⣿⣿⣿⣿⣿⣿⣿⣿⣿⣿⡇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⣿⣿⣿⣿⣿⣿⣿⣿⣿⣿⣿⣿⣿⣿⣿⣿⣿⣿⣿⣿⣿⣿⣿⣿⣿⠃⠀⠀⠀⠀⠀⠀⠀⠀⠀⠀⠀⠀⠀⠀⠀⠀⠀⠀⠀⠀⠀⠀⠀⠀⠀⠀⠀⠀⠀⠀⣴⣿⣿⣿⣿⣿⣿⣿⣿⣿⣿⣿⣿⣿⣿⣿⣿⣿⣿⣿⣿⣿⣿⣿⣿⣿⣿⣿⣿⣿⣿⣿⣿⣿⡇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⣿⣿⣿⣿⣿⣿⣿⣿⣿⣿⣿⣿⣿⣿⣿⣿⣿⣿⣿⣿⣿⣿⣿⣿⣿⡗⠀⠀⠀⠀⠀⠀⠀⠀⠀⠀⠀⠀⠀⠀⠀⠀⠀⠀⠀⠀⠀⠀⠀⠀⠀⠀⠀⠀⠀⣾⣿⣿⣿⣿⣿⣿⣿⣿⣿⣿⣿⣿⣿⣿⣿⣿⣿⣿⣿⣿⣿⣿⣿⣿⣿⣿⣿⣿⣿⣿⣿⣿⣿⣿⡇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⣿⣿⣿⣿⣿⣿⣿⣿⣿⣿⣿⣿⣿⣿⣿⣿⣿⣿⣿⣿⣿⣿⣿⣿⣿⠇⠀⠀⠀⠀⠀⡌⠀⠀⠀⠀⠀⠀⠀⠀⠀⠀⠀⠀⠀⠀⠀⠀⠀⠀⠀⠀⠀⠀⢸⣿⣿⣿⣿⣿⣿⣿⣿⣿⣿⣿⣿⣿⣿⣿⣿⣿⣿⣿⣿⣿⣿⣿⣿⣿⣿⣿⣿⣿⣿⣿⣿⣿⣿⣿⡇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⣿⣿⣿⣿⣿⣿⣿⣿⣿⣿⣿⣿⣿⣿⣿⣿⣿⣿⣿⣿⣿⣿⣿⣿⣿⠀⠀⠀⠀⢀⣾⠁⠀⠀⠀⠀⠀⠀⠀⠀⠀⠀⠀⠀⠀⠀⠀⠀⠀⠀⠀⠀⠀⠀⠘⣿⣿⣿⣿⣿⣿⣿⣿⣿⣿⣿⣿⣿⣿⣿⣿⣿⣿⣿⣿⣿⣿⣿⣿⣿⣿⣿⣿⣿⣿⣿⣿⣿⣿⣿⡇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⣿⣿⣿⣿⣿⣿⣿⣿⣿⣿⣿⣿⣿⣿⣿⣿⣿⣿⣿⣿⣿⣿⣿⣿⣿⠀⠀⠀⣠⣾⡇⠀⠀⠀⠀⠀⠀⠀⠀⠀⠀⠀⠀⠀⠀⠀⠀⠀⠀⠀⠀⠀⠀⠀⠀⢹⣿⣿⣿⣿⣿⣿⣿⣿⣿⣿⣿⣿⣿⣿⣿⣿⣿⣿⣿⣿⣿⣿⣿⣿⣿⣿⣿⣿⣿⣿⣿⣿⣿⣿⡇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⣿⣿⣿⣿⣿⣿⣿⣿⣿⣿⣿⣿⣿⣿⣿⣿⣿⣿⣿⣿⣿⣿⣿⣿⣿⣄⠀⣴⣿⡿⠀⠀⠀⠀⠀⠀⠀⠀⠀⠀⠀⠀⠀⠀⠀⠀⠀⠀⠀⠀⠀⠀⠀⠀⠀⠀⢿⣿⣿⣿⣿⣿⣿⣿⣿⣿⣿⣿⣿⣿⣿⣿⣿⣿⣿⣿⣿⣿⣿⣿⣿⣿⣿⣿⣿⣿⣿⣿⣿⣿⡇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⠀⠀⠀⠀⠀⠀⠀⠀⠀⠀⠀⠀⠀⠀⠀⠀⠀⠀⠀⠀⠀⠀⠀⠀⠀⠀⠀⠀⠀⠀⠀⠀⠀⠀⠀⠀⠀⠀⠀⠀⠀⠀⠀⣀⣤⣶⣾⣿⣿⣿⣿⣿⣷⣶⣶⣤⣤⡀⠀⠀⠀⠀⠀⠀⠀⠀⠀⠀⠀⠀⠀⠀⠀⠀⠀⠀⠀⠀⠀⠀⠀⠀⠀⠀⠀⠀⠀⠀⠀⠀⠀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⠀⠀⠀⠀⠀⠀⠀⠀⠀⠀⠀⠀⠀⠀⠀⠀⠀⠀⠀⠀⠀⠀⠀⠀⠀⠀⠀⠀⠀⠀⠀⠀⠀⠀⠀⠀⠀⠀⠀⠀⣀⣴⣾⣿⣿⣿⣿⣿⣿⣿⣿⣿⣿⣿⣿⣿⣿⣷⣄⠀⠀⠀⠀⠀⠀⠀⠀⠀⠀⠀⠀⠀⠀⠀⠀⠀⠀⠀⠀⠀⠀⠀⠀⠀⠀⠀⠀⠀⠀⠀⠀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⠀⠀⠀⠀⠀⠀⠀⠀⠀⠀⠀⠀⠀⠀⠀⠀⠀⠀⠀⠀⠀⠀⠀⠀⠀⠀⠀⠀⠀⠀⠀⠀⠀⠛⠿⠿⠋⠹⢿⣿⣿⣿⣿⣿⣿⣿⣿⣿⣿⣿⣿⣿⣿⣿⣿⣿⣿⣿⣿⣿⣿⡍⠛⠿⠃⠀⠀⠀⠀⠀⠀⠀⠀⠀⠀⠀⠀⠀⠀⠀⠀⠀⠀⠀⠀⠀⠀⠀⠀⠀⠀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⠀⠀⠀⠀⠀⠀⠀⠀⠀⠀⠀⠀⠀⠀⠀⠀⠀⠀⠀⠀⠀⠀⠀⠀⠀⠀⠀⠀⠀⠀⠀⠀⠀⠀⠀⠀⠀⠀⠈⠻⠿⢿⣿⣿⣿⣿⣿⣿⣿⣿⣿⣿⣿⣿⣿⣿⣿⣿⣿⣿⡛⠣⠀⠀⠀⠀⠀⠀⠀⠀⠀⠀⠀⠀⠀⠀⠀⠀⠀⠀⠀⠀⠀⠀⠀⠀⠀⠀⠀⠀⠀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⠀⠀⠀⠀⠀⠀⠀⠀⠀⠀⠀⠀⠀⠀⠀⠀⠀⠀⠀⠀⠀⠀⠀⠀⠀⠀⠀⠀⠀⠀⠀⠀⠀⠀⠀⠀⠀⠀⠀⠀⠀⠀⢀⣿⣿⣿⣿⣿⣿⣿⣿⣿⣿⣿⣿⣿⣿⡟⢿⡆⠁⠀⠀⠀⠀⠀⠀⠀⠀⠀⠀⠀⠀⠀⠀⠀⠀⠀⠀⠀⠀⠀⠀⠀⠀⠀⠀⠀⠀⠀⠀</a:t>
            </a:r>
            <a:br/>
            <a:r>
              <a:t>⠀⠀⠀⠀⠀⠀⠀⠀⠀⠀⠀⠀⠀⠀⠀⣠⣴⣿⣷⣄⠀⠀⠀⠀⠀⠀⠀⠀⠀⠀⠀⠀⠀⠀⠀⠀⠀⠀⠀⠀⠀⠀⠀⢸⡿⣿⣿⣿⣿⣿⣿⣿⣿⣿⠋⠻⠿⡍⠀⠁⠀⠀⠀⠀⠀⠀⠀⠀⠀⠀⠀⠀⠀⠀⠀⠀⠀⠀⠀⠀⠀⠀⠀⠀⠀⠀⠀⠀⠀⠀⠀</a:t>
            </a:r>
            <a:br/>
            <a:r>
              <a:t>⠀⠀⠀⠀⠀⠀⠀⠀⠀⠀⠀⠀⢀⣠⣾⡿⠋⠙⢿⣿⣷⣦⡀⠀⠀⠀⠀⠀⠀⠀⠀⠀⠀⠀⠀⠀⠀⠀⠀⠀⠀⠀⠀⠁⠐⠁⢛⠟⣿⣿⣿⣿⣿⣿⣿⠃⠀⠀⠀⠀⠀⠀⠀⠀⠀⠀⠀⠀⠀⠀⠀⠀⠀⠀⠀⠀⠀⠀⠀⠀⠀⠀⠀⠀⠀⠀⠀⠀⠀⠀⠀</a:t>
            </a:r>
            <a:br/>
            <a:r>
              <a:t>⠀⠀⠀⠀⠀⠀⠀⠀⠀⠀⣠⣴⣿⣿⣯⠀⠀⠀⠀⠙⠿⣿⣿⣷⣄⠀⠀⠀⠀⠀⠀⠀⠀⠀⠀⠀⠀⠀⠀⠀⠀⠀⠀⠀⠀⢀⣤⣴⣿⣿⣿⣿⣿⣿⣿⣿⣶⣤⣀⠀⠀⠀⠀⠀⠀⠀⠀⠀⠀⠀⠀⠀⠀⠀⠀⠀⠀⠀⠀⠀⠀⠀⠀⠀⠀⠀⢀⣠⣴⣾⡇</a:t>
            </a:r>
            <a:br/>
            <a:r>
              <a:t>⠀⠀⠀⠀⠀⠀⢀⣤⣶⣿⣿⠟⣽⣿⣿⣤⠀⠀⠀⠀⢀⣿⣿⡻⢿⣷⣄⠀⠀⠀⠀⠀⠀⠀⠀⠀⠀⠀⠀⠀⠀⠀⠀⣠⣾⣿⣿⣿⣿⣿⣿⣿⣿⣿⣿⣿⣿⣿⣿⣷⡀⠀⠀⠀⠀⠀⠀⠀⠀⠀⠀⠀⠀⠀⠀⠀⠀⠀⠀⠀⠀⠀⠀⢀⣤⣾⣿⣿⣿⡟⠃</a:t>
            </a:r>
            <a:br/>
            <a:r>
              <a:t>⠀⢀⣀⣤⣶⣾⣿⣿⠟⠋⠁⣸⣿⣿⣿⣿⣇⠀⠀⢠⣿⣿⣿⣿⡄⠙⠻⣷⣄⡀⠀⠀⠀⠀⠀⠀⠀⠀⠀⠀⠀⠀⢠⣿⣿⣿⣿⣿⣿⣿⣿⣿⣿⣿⣿⣿⣿⣿⣿⣿⣧⠀⠀⠀⠀⠀⠀⠀⠀⠀⠀⠀⠀⠀⠀⠀⠀⠀⠀⠀⢀⣤⣾⣿⠟⢋⣿⣿⣿⣧⡀</a:t>
            </a:r>
            <a:br/>
            <a:r>
              <a:t>⣾⣿⡿⠟⢛⣽⣿⣿⡀⠀⠀⣿⣿⣿⣿⣿⡿⠀⠀⣾⣿⣿⣿⣿⣿⠀⠀⠙⢿⣿⣦⣀⠀⠀⠀⠀⠀⠀⠀⠀⠀⢀⣾⣿⣿⣿⣿⣿⣿⣿⣿⣿⣿⣿⣿⣿⣿⣿⣿⣿⣿⣷⡀⠀⠀⠀⢀⣀⣠⣤⣄⣀⣀⣀⣀⣀⣀⣤⣴⣾⣿⡿⠋⠁⠀⣾⣿⣿⣿⣿⡇</a:t>
            </a:r>
            <a:br/>
            <a:r>
              <a:t>⣿⡇⠀⢀⣿⣿⣿⣿⣷⠀⠀⢸⣿⣿⣿⣿⡇⠀⠀⢹⣿⣿⣿⣿⡏⠀⠀⠀⢀⣿⣿⣿⣿⣶⣦⣤⣤⣤⣤⣤⣤⣼⣿⣿⣿⣿⣿⣿⣿⣿⣿⣿⣿⣿⣿⣿⣿⣿⣿⣿⣿⣿⣿⣿⣿⣿⣿⣿⠿⠿⠿⣿⣿⠿⠛⠛⠛⠛⣻⣿⣿⣄⠀⠀⠀⢻⣿⣿⣿⣿⡇</a:t>
            </a:r>
            <a:br/>
            <a:r>
              <a:t>⣿⣧⠀⢺⣿⣿⣿⣿⣿⠀⠀⠈⣿⣿⣿⣿⠀⠀⠀⠀⣿⣿⣿⣿⠇⠀⠀⢠⣿⣿⣿⣷⠀⠀⠉⠉⠙⣿⣿⠿⠿⠿⢿⣿⣿⣿⣿⣿⣿⣿⣿⣿⣿⣿⣿⣿⣿⣿⣿⣿⣿⣿⣾⣿⣿⡄⠀⠀⠀⠀⣾⣿⣿⣶⠀⠀⠀⢰⣿⣿⣿⣿⣆⠀⠀⠸⣿⣿⣿⡿⠀</a:t>
            </a:r>
            <a:br/>
            <a:r>
              <a:t>⣿⡷⠀⢸⣿⣿⣿⣿⠃⠀⠀⠀⢸⣿⣿⡇⠀⠀⠀⠀⠸⣿⣿⣿⠀⠀⠀⣾⣿⣿⣿⣿⡧⠀⠀⢀⣾⣿⣿⣧⠀⠀⣼⣿⣿⣿⣿⣿⣿⣿⣿⣿⣿⣿⣿⣿⣿⣿⣿⣿⣿⣿⣿⣿⣿⣿⡄⠀⠀⢸⣿⣿⣿⣿⣧⠀⠀⢸⣿⣿⣿⣿⡿⠀⠀⠀⣿⣿⣿⠇⠀</a:t>
            </a:r>
            <a:br/>
            <a:r>
              <a:t>⠟⠁⠀⢸⣿⣿⣿⠇⠀⠀⠀⠀⠈⣿⣿⠁⠀⠀⠀⠀⠀⢿⣿⡇⠀⠀⠀⢿⣿⣿⣿⣿⡇⠀⠀⣼⣿⣿⣿⣿⡇⠀⢹⣿⣿⣿⣿⣿⣿⣿⣿⣿⣿⣿⣿⣿⣿⣿⣿⣿⣿⣿⣿⣿⣿⣿⠇⠀⠀⠘⣿⣿⣿⣿⡟⠀⠀⠈⣿⣿⣿⣿⡇⠀⠀⠀⢸⣿⡏⠀⠀</a:t>
            </a:r>
            <a:br/>
            <a:r>
              <a:t>⠀⠀⠀⠸⣿⣿⠏⠀⠀⠀⠀⠀⠀⢹⡏⠀⠀⠀⠀⠀⠀⠸⣿⠃⠀⠀⠀⠸⣿⣿⣿⣿⠁⠀⠀⢹⣿⣿⣿⣿⡇⠀⠘⣿⣿⣿⣿⣿⣿⣿⣿⣿⣿⣿⣿⣿⣿⣿⢻⣿⣿⣿⣿⣿⣿⡿⠀⠀⠀⠀⢻⣿⣿⣿⠃⠀⠀⠀⢹⣿⣿⡿⠀⠀⠀⠀⠘⡿⠁⠀⠀</a:t>
            </a:r>
            <a:br/>
            <a:r>
              <a:t>⠀⠀⠀⠀⣿⡟⠀⠀⠀⠀⠀⠀⠀⠀⠀⠀⠀⠀⠀⠀⠀⠀⠋⠀⠀⠀⠀⠀⢿⣿⣿⡏⠀⠀⠀⠸⣿⣿⣿⣿⠁⠀⠀⣿⣿⣿⣿⣿⣿⣿⣿⣿⣿⣿⣿⣿⣿⡯⠈⢿⣿⣿⣿⣿⣿⡇⠀⠀⠀⠀⠘⣿⣿⡿⠀⠀⠀⠀⠈⣿⣿⠇⠀⠀⠀⠀⠀⠀⠀⠀⠀</a:t>
            </a:r>
            <a:br/>
            <a:r>
              <a:t>⠀⠀⠀⠀⡿⠁⠀⠀⠀⠀⠀⠀⠀⠀⠀⠀⠀⠀⠀⠀⠀⠀⠀⠀⠀⠀⠀⠀⢸⣿⣿⠃⠀⠀⠀⠀⣿⣿⣿⡏⠀⠀⠀⢿⣿⣿⣿⣿⣿⣿⣿⣿⣿⣿⣿⣿⣿⣷⠀⠘⣿⣿⣿⣿⣿⠀⠀⠀⠀⠀⠀⢹⣿⡇⠀⠀⠀⠀⠀⢹⣿⠀⠀⠀⠀⠀⠀⠀⠀⠀⠀</a:t>
            </a:r>
            <a:br/>
            <a:r>
              <a:t>⠀⠀⠀⠀⠀⠀⠀⠀⠀⠀⠀⠀⠀⠀⠀⠀⠀⠀⠀⠀⠀⠀⠀⠀⠀⠀⠀⠀⠀⣿⡿⠀⠀⠀⠀⠀⢸⣿⣿⠃⠀⠀⠀⣾⣿⣿⣿⣿⣿⣿⣿⣿⣿⣿⣿⣿⣿⣿⡄⠀⢸⣿⣿⣿⣿⡆⠀⠀⠀⠀⠀⠈⠿⠁⠀⠀⠀⠀⠀⠈⠁⠀⠀⠀⠀⠀⠀⠀⠀⠀⠀</a:t>
            </a:r>
            <a:br/>
            <a:r>
              <a:t>⠀⠀⠀⠀⠀⠀⠀⠀⠀⠀⠀⠀⠀⠀⠀⠀⠀⠀⠀⠀⠀⠀⠀⠀⠀⠀⠀⠀⠀⠸⠇⠀⠀⠀⠀⠀⠀⣿⡟⠀⠀⠀⠀⣿⣿⣿⣿⣿⣿⣿⣿⣿⣿⣿⣿⣿⣿⣿⣷⠀⢸⣿⣿⣿⣿⡇⠀⠀⠀⠀⠀⠀⠀⠀⠀⠀⠀⠀⠀⠀⠀⠀⠀⠀⠀⠀⠀⠀⠀⠀⠀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⠀⠀⠀⠀⠀⠀⠀⠀⠀⠀⠀⠀⠀⠀⠀⠀⠀⠀⠀⠀⠀⠀⠀⠀⠀⠀⠀⠀⠀⠀⠀⠀⠀⠀⠀⠀⠀⠹⠇⠀⠀⢀⣾⣿⣿⣿⣿⣿⣿⣿⣿⣿⣿⣿⣿⣿⣿⣿⣿⡀⠈⣿⣿⣿⣿⡇⠀⠀⠀⠀⠀⠀⠀⠀⠀⠀⠀⠀⠀⠀⠀⠀⠀⠀⠀⠀⠀⠀⠀⠀⠀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⠀⠀⠀⠀⠀⠀⠀⠀⠀⠀⠀⠀⠀⠀⠀⠀⠀⠀⠀⠀⠀⠀⠀⠀⠀⠀⠀⠀⠀⠀⠀⠀⠀⠀⠀⠀⠀⠀⠀⠀⣠⣿⣿⣿⣿⣿⣿⣿⣿⣿⣿⣿⣿⣿⣿⣿⣿⣿⣿⣷⡀⣿⣿⣿⣿⡇⠀⠀⠀⠀⠀⠀⠀⠀⠀⠀⠀⠀⠀⠀⠀⠀⠀⠀⠀⠀⠀⠀⠀⠀⠀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⠀⠀⠀⠀⠀⠀⠀⠀⠀⠀⠀⠀⠀⠀⠀⠀⠀⠀⠀⠀⠀⠀⠀⠀⠀⠀⠀⠀⠀⠀⠀⠀⠀⠀⠀⠀⠀⠀⠀⣴⣿⣿⣿⣿⣿⣿⣿⣿⣿⣿⣿⣿⣿⣿⣿⣿⣿⣿⣿⣿⣷⣿⣿⣿⣿⡇⠀⠀⠀⠀⠀⠀⠀⠀⠀⠀⠀⠀⠀⠀⠀⠀⠀⠀⠀⠀⠀⠀⠀⠀⠀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⠀⠀⠀⠀⠀⠀⠀⠀⠀⠀⠀⠀⠀⠀⠀⠀⠀⠀⠀⠀⠀⠀⠀⠀⠀⠀⠀⠀⠀⠀⠀⠀⠀⠀⠀⠀⢀⣾⣿⣿⣿⣿⣿⣿⣿⣿⣿⣿⣿⣿⣿⣿⣿⣿⣿⣿⣿⣿⣿⣿⣿⣿⣿⣿⣿⡆⠀⠀⠀⠀⠀⠀⠀⠀⠀⠀⠀⠀⠀⠀⠀⠀⠀⠀⠀⠀⠀⠀⠀⠀⠀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⠀⠀⠀⠀⠀⠀⠀⠀⠀⠀⠀⠀⠀⠀⠀⠀⠀⠀⠀⠀⠀⠀⠀⠀⠀⠀⠀⠀⠀⠀⠀⠀⠀⠀⠀⠀⠀⠀⠀⠀⣀⣤⣴⣶⣶⣶⣶⣶⣶⣶⣤⣄⣀⣀⠀⠀⠀⠀⠀⠀⠀⠀⠀⠀⠀⠀⠀⠀⠀⠀⠀⠀⠀⠀⠀⠀⠀⠀⠀⠀⠀⠀⠀⠀⠀⠀⠀⠀⠀⠀⠀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⠀⠀⠀⠀⠀⠀⠀⠀⠀⠀⠀⠀⠀⠀⠀⠀⠀⠀⠀⠀⠀⠀⠀⠀⠀⠀⠀⠀⠀⠀⠀⢀⣴⣿⣿⣿⣿⣿⣿⣿⣿⣿⣿⣿⣿⣿⣿⣿⣿⣿⣿⣿⣿⣿⣿⣿⣿⢿⢷⣤⠀⠀⠀⠀⠀⠀⠀⠀⠀⠀⠀⠀⠀⠀⠀⠀⠀⠀⠀⠀⠀⠀⠀⠀⠀⠀⠀⠀⠀⠀⠀</a:t>
            </a:r>
            <a:br/>
            <a:r>
              <a:t>⠀⠀⠀⠀⠀⠀⠀⠀⠀⠀⠀⠀⠀⠀⠀⠀⠀⠀⠀⠀⠀⠀⠀⠀⠀⠀⠀⠀⠀⠀⠙⢿⡿⠋⠹⢿⣿⣿⣿⣿⣿⣿⣿⣿⣿⣿⣿⣿⣿⣿⣿⣿⣿⣿⣿⣿⣿⡆⠀⠁⠀⠀⠀⠀⠀⠀⠀⠀⠀⠀⠀⠀⠀⠀⠀⠀⠀⠀⠀⠀⠀⠀⠀⠀⠀⠀⠀⠀⠀⠀⠀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⠀⠀⠀⠀⠀⠀⠀⠀⠀⠀⠀⠀⠀⠀⠀⠀⠀⠀⠀⠀⠀⠀⠀⠀⠀⠀⠀⠀⠀⠀⠀⠀⠀⠀⠀⠈⠙⠟⠻⣿⣿⣿⣿⣿⣿⣿⣿⣿⣿⣿⣿⣿⣿⣿⣿⡟⠣⠀⠀⠀⠀⠀⠀⠀⠀⠀⠀⠀⠀⠀⠀⠀⠀⠀⠀⠀⠀⠀⠀⠀⠀⠀⠀⠀⠀⠀⠀⠀⠀⠀⠀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⠀⠀⠀⠀⠀⠀⠀⠀⠀⠀⠀⠀⠀⠀⠀⠀⠀⠀⠀⠀⠀⠀⠀⠀⠀⠀⠀⠀⠀⠀⠀⠀⠀⠀⠀⠀⠀⠀⠀⠀⣿⣿⣿⣿⣿⣿⣿⣿⣿⣿⣿⣿⣿⡟⠎⠻⠀⠀⠀⠀⠀⠀⠀⠀⠀⠀⠀⠀⠀⠀⠀⠀⠀⠀⠀⠀⠀⠀⠀⠀⠀⠀⠀⠀⠀⠀⠀⠀⠀⠀⠀</a:t>
            </a:r>
            <a:br/>
            <a:r>
              <a:t>⠀⠀⠀⠀⠀⠀⠀⠀⠀⠀⠀⠀⠀⠀⠀⠀⢀⣤⣤⡀⠀⠀⠀⠀⠀⠀⠀⠀⠀⠀⠀⠀⠀⠀⠀⠀⠀⠀⠀⠀⡸⢛⠿⣿⣿⣿⣿⣿⣿⣿⣿⣥⠉⠉⠀⠀⠀⠀⠀⠀⠀⠀⠀⠀⠀⠀⠀⠀⠀⠀⠀⠀⠀⠀⠀⠀⠀⠀⠀⠀⠀⠀⠀⢀⠀⠀⠀⠀⠀⠀⠀</a:t>
            </a:r>
            <a:br/>
            <a:r>
              <a:t>⠀⠀⠀⠀⠀⠀⠀⠀⠀⠀⠀⠀⠀⠀⠀⣠⣾⠿⣿⣿⣷⣤⣀⠀⠀⠀⠀⠀⠀⠀⠀⠀⠀⠀⠀⠀⠀⠀⠀⠀⠀⠀⠀⠉⢋⣿⣿⣿⣿⣿⣿⣧⣀⠀⠀⠀⠀⠀⠀⠀⠀⠀⠀⠀⠀⠀⠀⠀⠀⠀⠀⠀⠀⠀⠀⠀⠀⠀⠀⢀⣀⣴⣾⣿⣿⣷⣤⡀⠀⠀⠀</a:t>
            </a:r>
            <a:br/>
            <a:r>
              <a:t>⠀⠀⠀⠀⠀⠀⠀⠀⠀⠀⠀⠀⠀⣠⣾⡿⠁⠀⠈⠙⠿⣿⣿⣷⣦⣀⠀⠀⠀⠀⠀⠀⠀⠀⠀⠀⠀⠀⠀⠀⠀⠀⣠⣶⣿⣿⣿⣿⣿⣿⣿⣿⣿⣷⣦⠀⠀⠀⠀⠀⠀⠀⠀⠀⠀⠀⠀⠀⠀⠀⠀⠀⠀⠀⠀⠀⢀⣤⣶⣿⣿⠿⠛⠁⠈⠻⣿⣷⣤⡀⠀</a:t>
            </a:r>
            <a:br/>
            <a:r>
              <a:t>⠀⠀⠀⠀⠀⠀⠀⠀⠀⠀⢀⣴⣾⣿⣿⡆⠀⠀⠀⠀⠀⣨⣿⣿⠿⣿⣷⣦⡀⠀⠀⠀⠀⠀⠀⠀⠀⠀⠀⠀⠀⣾⣿⣿⣿⣿⣿⣿⣿⣿⣿⣿⣿⣿⣿⣆⠀⠀⠀⠀⠀⠀⠀⠀⠀⠀⠀⠀⠀⠀⠀⠀⠀⢀⣤⣾⡿⠟⣿⣿⣿⣄⠀⠀⠀⣸⣿⣿⣿⣿⡆</a:t>
            </a:r>
            <a:br/>
            <a:r>
              <a:t>⠀⠀⠀⠀⠀⠀⠀⠀⣀⣴⣿⣿⣿⣿⣿⣿⡆⠀⠀⠀⣼⣿⣿⣿⣧⠀⠙⠻⣿⣦⣄⠀⠀⠀⠀⠀⠀⠀⠀⠀⢠⣿⣿⣿⣿⣿⣿⣿⣿⣿⣿⣿⣿⣿⣿⣿⣦⠀⠀⠀⠀⠀⣀⣀⣀⣀⣀⣀⣀⣀⣠⣤⣾⣿⠿⠋⠀⢠⣿⣿⣿⣿⣷⠀⢸⣿⣿⣿⣿⣿⡇</a:t>
            </a:r>
            <a:br/>
            <a:r>
              <a:t>⠀⠀⠀⠀⠀⢀⣴⣾⣿⡿⠛⣿⣿⣿⣿⣿⣷⠀⠀⢼⣿⣿⣿⣿⣿⠀⠀⠀⠈⠻⣿⣷⣦⣄⡀⠀⠀⠀⠀⢀⣿⣿⣿⣿⣿⣿⣿⣿⣿⣿⣿⣿⣿⣿⣿⣿⣿⣶⣶⣶⣿⣿⣿⠿⠿⣿⣿⠟⠛⠛⠛⢻⣿⣿⣄⠀⠀⠀⢻⣿⣿⣿⣿⠀⠸⣿⣿⣿⣿⣿⠀</a:t>
            </a:r>
            <a:br/>
            <a:r>
              <a:t>⠀⠀⢀⣴⣾⣿⣿⣿⡇⠀⠀⣿⣿⣿⣿⣿⠏⠀⠀⢸⣿⣿⣿⣿⡟⠀⠀⠀⠀⢀⣼⣿⡿⠿⠿⠿⢷⣶⣶⣾⣿⣿⣿⣿⣿⣿⣿⣿⣿⣿⣿⣿⣿⣿⣿⣿⣿⣤⣿⣿⣧⡀⠀⠀⣼⣿⣿⣷⡄⠀⠀⣿⣿⣿⣿⣧⠀⠀⠀⢻⣿⣿⣿⠀⠀⠙⣿⣿⣿⣿⠀</a:t>
            </a:r>
            <a:br/>
            <a:r>
              <a:t>⣴⣾⣿⢿⣿⣿⣿⣿⣷⠀⠀⣿⣿⣿⣿⠟⠀⠀⠀⢸⣿⣿⣿⡟⠀⠀⠀⠀⣴⣿⣿⣿⣿⠀⠀⠀⠀⣤⣿⣿⣿⣿⣿⣿⣿⣿⣿⣿⣿⣿⣿⣿⣿⣿⣿⣿⣿⣿⣿⣿⣿⣧⠀⠀⣿⣿⣿⣿⣿⠀⠀⢻⣿⣿⣿⣿⠀⠀⠀⠀⢻⣿⡏⠀⠀⠀⠘⣿⣿⣿⠀</a:t>
            </a:r>
            <a:br/>
            <a:r>
              <a:t>⣿⣿⠀⣾⣿⣿⣿⣿⣿⠀⠀⢸⣿⣿⡟⠀⠀⠀⠀⢸⣿⣿⡟⠀⠀⠀⠀⢸⣿⣿⣿⣿⣿⠇⠀⢀⣾⣿⣿⣿⣿⣿⣿⣿⣿⣿⣿⣿⣿⣿⣿⣿⣿⣿⣿⣿⣿⣿⣿⣿⣿⡟⠀⠀⠸⣿⣿⣿⡿⠀⠀⠀⢻⣿⣿⣿⠀⠀⠀⠀⠀⢻⡇⠀⠀⠀⠀⠈⢿⣿⠀</a:t>
            </a:r>
            <a:br/>
            <a:r>
              <a:t>⣿⣧⠀⣿⣿⣿⣿⣿⠟⠀⠀⢸⣿⡟⠀⠀⠀⠀⠀⠈⣿⡿⠁⠀⠀⠀⠀⢸⣿⣿⣿⣿⠏⠀⠀⢸⣿⣿⣿⣿⣿⣿⣿⣿⣿⣿⣿⣿⣿⣿⣿⣿⣿⠙⣿⣿⣿⣿⣿⣿⣿⡇⠀⠀⠀⠹⣿⣿⡇⠀⠀⠀⠀⢿⣿⣿⠀⠀⠀⠀⠀⠀⠀⠀⠀⠀⠀⠀⠈⠉⠀</a:t>
            </a:r>
            <a:br/>
            <a:r>
              <a:t>⣿⡇⠀⣿⣿⣿⣿⠋⠀⠀⠀⠸⡿⠁⠀⠀⠀⠀⠀⠀⡿⠁⠀⠀⠀⠀⠀⢸⣿⣿⣿⠏⠀⠀⠀⢸⣿⣿⣿⡿⣿⣿⣿⣿⣿⣿⣿⣿⣿⣿⣿⣿⣿⠀⠘⣿⣿⣿⣿⣿⣿⠀⠀⠀⠀⠀⢻⣿⡇⠀⠀⠀⠀⠀⢻⡟⠀⠀⠀⠀⠀⠀⠀⠀⠀⠀⠀⠀⠀⠀⠀</a:t>
            </a:r>
            <a:br/>
            <a:r>
              <a:t>⠟⠁⠀⣿⣿⡿⠁⠀⠀⠀⠀⠀⠀⠀⠀⠀⠀⠀⠀⠀⠀⠀⠀⠀⠀⠀⠀⢸⣿⣿⠏⠀⠀⠀⠀⢸⣿⣿⡟⠁⢹⣿⣿⣿⣿⣿⣿⣿⣿⣿⣿⣿⣿⡄⠀⠈⢿⣿⣿⣿⣿⠀⠀⠀⠀⠀⠈⢿⠃⠀⠀⠀⠀⠀⠈⠁⠀⠀⠀⠀⠀⠀⠀⠀⠀⠀⠀⠀⠀⠀⠀</a:t>
            </a:r>
            <a:br/>
            <a:r>
              <a:t>⠀⠀⢸⣿⡟⠀⠀⠀⠀⠀⠀⠀⠀⠀⠀⠀⠀⠀⠀⠀⠀⠀⠀⠀⠀⠀⠀⢸⣿⠃⠀⠀⠀⠀⠀⣼⣿⡟⠀⠀⢸⣿⣿⣿⣿⣿⣿⣿⣿⣿⣿⣿⣿⣷⠀⠀⢸⣿⣿⣿⣿⡇⠀⠀⠀⠀⠀⠀⠀⠀⠀⠀⠀⠀⠀⠀⠀⠀⠀⠀⠀⠀⠀⠀⠀⠀⠀⠀⠀⠀⠀</a:t>
            </a:r>
            <a:br/>
            <a:r>
              <a:t>⠀⠀⠸⠏⠀⠀⠀⠀⠀⠀⠀⠀⠀⠀⠀⠀⠀⠀⠀⠀⠀⠀⠀⠀⠀⠀⠀⠸⠃⠀⠀⠀⠀⠀⠀⣿⡟⠀⠀⠀⢸⣿⣿⣿⣿⣿⣿⣿⣿⣿⣿⣿⣿⣿⣧⠀⢸⣿⣿⣿⣿⡇⠀⠀⠀⠀⠀⠀⠀⠀⠀⠀⠀⠀⠀⠀⠀⠀⠀⠀⠀⠀⠀⠀⠀⠀⠀⠀⠀⠀⠀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⠀⠀⠀⠀⠀⠀⠀⠀⠀⠀⠀⠀⠀⠀⠀⠀⠀⠀⠀⠀⠀⠀⠀⠀⠀⠀⠀⠀⠀⠀⠀⠀⠀⠀⠀⠋⠀⠀⠀⢀⣾⣿⣿⣿⣿⣿⣿⣿⣿⣿⣿⣿⣿⣿⣿⡄⠘⣿⣿⣿⣿⡇⠀⠀⠀⠀⠀⠀⠀⠀⠀⠀⠀⠀⠀⠀⠀⠀⠀⠀⠀⠀⠀⠀⠀⠀⠀⠀⠀⠀⠀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⠀⠀⠀⠀⠀⠀⠀⠀⠀⠀⠀⠀⠀⠀⠀⠀⠀⠀⠀⠀⠀⠀⠀⠀⠀⠀⠀⠀⠀⠀⠀⠀⠀⠀⠀⠀⠀⢀⣴⣿⣿⣿⣿⣿⣿⣿⣿⣿⣿⣿⣿⣿⣿⣿⣿⣿⣄⣿⣿⣿⣿⠇⠀⠀⠀⠀⠀⠀⠀⠀⠀⠀⠀⠀⠀⠀⠀⠀⠀⠀⠀⠀⠀⠀⠀⠀⠀⠀⠀⠀⠀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⠀⠀⠀⠀⠀⠀⠀⠀⠀⠀⠀⠀⠀⠀⠀⠀⠀⠀⠀⠀⠀⠀⠀⠀⠀⠀⠀⠀⠀⠀⠀⠀⢠⣾⣿⣿⡿⢿⣿⣿⣿⣿⣿⣿⣿⣿⣿⣿⣿⣿⣿⣿⣿⣿⣿⣿⣿⣿⣿⣿⣿⣆⠀⠀⠀⠀⠀⠀⠀⠀⠀⠀⠀⠀⠀⠀⠀⠀⠀⠀⠀⠀⠀⠀⠀⠀⠀⠀⠀⠀⠀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⠀⠀⠀⠀⠀⠀⠀⠀⠀⠀⠀⠀⠀⠀⠀⠀⠀⠀⠀⠀⠀⠀⠀⠀⠀⠀⠀⠀⠀⠀⠀⣰⣿⣿⣿⠟⠀⣼⣿⣿⣿⣿⣿⣿⣿⣿⣿⣿⣿⣿⣿⣿⣿⣿⣿⣿⣿⣿⣿⣿⣿⣿⡆⠀⠀⠀⠀⠀⠀⠀⠀⠀⠀⠀⠀⠀⠀⠀⠀⠀⠀⠀⠀⠀⠀⠀⠀⠀⠀⠀⠀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⠀⠀⠀⠀⠀⠀⠀⠀⠀⠀⠀⠀⠀⠀⠀⠀⠀⠀⠀⠀⠀⠀⠀⠀⠀⠀⠀⠀⠀⠀⠀⣿⣿⢟⠁⠀⢠⣿⣿⣿⣿⣿⣿⣿⣿⣿⣿⣿⣿⣿⣿⣿⣿⣿⣿⣿⣿⣿⣿⣿⣿⣿⠇⠀⠀⠀⠀⠀⠀⠀⠀⠀⠀⠀⠀⠀⠀⠀⠀⠀⠀⠀⠀⠀⠀⠀⠀⠀⠀⠀⠀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⠀⠀⠀⠀⠀⠀⠀⠀⠀⠀⠀⠀⠀⠀⠀⠀⠀⠀⠀⠀⠀⠀⠀⠀⠀⠀⠀⠀⠀⠀⠀⠀⠀⠀⠀⠀⠀⠀⢀⣀⣤⣶⣶⣶⣶⣶⣶⣶⣤⣤⣀⣀⡀⠀⠀⠀⠀⠀⠀⠀⠀⠀⠀⠀⠀⠀⠀⠀⠀⠀⠀⠀⠀⠀⠀⠀⠀⠀⠀⠀⠀⠀⠀⠀⠀⠀⠀⠀⠀⠀⠀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⠀⠀⠀⠀⠀⠀⠀⠀⠀⠀⠀⠀⠀⠀⠀⠀⠀⠀⠀⠀⠀⠀⠀⠀⠀⠀⠀⠀⠀⠀⠀⠀⠀⠀⠀⣠⣴⣾⣿⣿⣿⣿⣿⣿⣿⣿⣿⣿⣿⣿⣿⣿⣿⣆⠀⠀⠀⠀⠀⠀⠀⠀⠀⠀⠀⠀⠀⠀⠀⠀⠀⠀⠀⠀⠀⠀⠀⠀⠀⠀⠀⠀⠀⠀⠀⠀⠀⠀⠀⠀⠀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⠀⠀⠀⠀⠀⠀⠀⠀⠀⠀⠀⠀⠀⠀⠀⠀⠀⠀⠀⠀⠀⠀⠀⠀⠀⠀⠀⠀⠀⠀⣠⣾⣿⣿⣿⣿⣿⣿⣿⣿⣿⣿⣿⣿⣿⣿⣿⣿⣿⣿⣿⣿⣿⣿⣿⠿⢿⡶⠀⠀⠀⠀⠀⠀⠀⠀⠀⠀⠀⠀⠀⠀⠀⠀⠀⠀⠀⠀⠀⠀⠀⠀⠀⠀⠀⠀⠀⠀⠀⠀⠀</a:t>
            </a:r>
            <a:br/>
            <a:r>
              <a:t>⠀⠀⠀⠀⠀⠀⠀⠀⠀⠀⠀⠀⠀⠀⠀⠀⠀⠀⠀⠀⠀⠀⠀⠀⠀⠀⠀⠀⠀⠻⠿⡿⠋⠙⣿⣿⣿⣿⣿⣿⣿⣿⣿⣿⣿⣿⣿⣿⣿⣿⣿⣿⣿⣿⡿⠅⠀⠀⠀⠀⠀⠀⠀⠀⠀⠀⠀⠀⠀⠀⠀⠀⠀⠀⠀⠀⠀⠀⠀⠀⠀⠀⠀⠀⠀⠀⠀⠀⠀⠀⠀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⠀⠀⠀⠀⠀⠀⠀⠀⠀⠀⠀⠀⠀⠀⠀⠀⠀⠀⠀⠀⠀⠀⠀⠀⠀⠀⠀⠀⠀⠀⠀⠀⠀⠀⠈⠛⠙⠻⣿⣿⣿⣿⣿⣿⣿⣿⣿⣿⣿⣿⣿⣿⣿⣯⠙⠀⠀⠀⠀⠀⠀⠀⠀⠀⠀⠀⠀⠀⠀⠀⠀⠀⠀⠀⠀⠀⠀⠀⠀⠀⠀⠀⠀⠀⠀⠀⠀⠀⠀⠀⠀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⠀⠀⠀⠀⠀⠀⠀⠀⠀⠀⠀⠀⠀⠀⠀⠀⠀⠀⠀⠀⠀⠀⠀⠀⠀⠀⠀⠀⠀⠀⠀⠀⠀⠀⠀⠀⠀⠀⠸⣿⣿⣿⣿⣿⣿⣿⣿⣿⣿⣿⣿⣿⠙⠈⠃⠀⠀⠀⠀⠀⠀⠀⠀⠀⠀⠀⠀⠀⠀⠀⠀⠀⠀⠀⠀⠀⠀⠀⠀⠀⠀⠀⠀⠀⠀⠀⠀⠀⠀⠀⠀</a:t>
            </a:r>
            <a:br/>
            <a:r>
              <a:t>⠀⠀⠀⠀⠀⠀⠀⠀⠀⠀⠀⠀⠀⠀⠀⠀⠀⠀⠀⣀⣀⡀⠀⠀⠀⠀⠀⠀⠀⠀⠀⠀⠀⠀⠀⠀⠀⠀⢀⠋⡟⢻⣿⣿⣿⣿⣿⣿⣿⣿⠙⠀⠀⠀⠀⠀⠀⠀⠀⠀⠀⠀⠀⠀⠀⠀⠀⠀⠀⠀⠀⠀⠀⠀⠀⠀⠀⣀⣄⠀⠀⠀⠀⠀⠀⠀⠀⠀⠀⠀⠀</a:t>
            </a:r>
            <a:br/>
            <a:r>
              <a:t>⠀⠀⠀⠀⠀⠀⠀⠀⠀⠀⠀⠀⠀⠀⠀⠀⠀⢀⣼⣿⣿⣿⣶⣤⣀⠀⠀⠀⠀⠀⠀⠀⠀⠀⠀⠀⠀⠀⠀⠀⠀⠀⠀⣨⣿⣿⣿⣿⣿⣿⣄⡀⠀⠀⠀⠀⠀⠀⠀⠀⠀⠀⠀⠀⠀⠀⠀⠀⠀⠀⠀⠀⠀⢀⣠⣴⣿⣿⠿⣿⣷⣄⠀⠀⠀⠀⠀⠀⠀⠀⠀</a:t>
            </a:r>
            <a:br/>
            <a:r>
              <a:t>⠀⠀⠀⠀⠀⠀⠀⠀⠀⠀⠀⠀⠀⠀⠀⢀⣴⣿⡟⠁⠈⠛⢿⣿⣿⣷⣦⣄⠀⠀⠀⠀⠀⠀⠀⠀⠀⠀⠀⠀⢀⣴⣿⣿⣿⣿⣿⣿⣿⣿⣿⣿⡆⠀⠀⠀⠀⠀⠀⠀⠀⠀⠀⠀⠀⠀⠀⠀⠀⠀⢀⣠⣾⣿⣿⣿⡋⠀⠀⢘⣿⣿⣷⣄⡀⠀⠀⠀⠀⠀⠀</a:t>
            </a:r>
            <a:br/>
            <a:r>
              <a:t>⠀⠀⠀⠀⠀⠀⠀⠀⠀⠀⠀⠀⠀⢀⣴⣿⣿⣏⠀⠀⠀⠀⠀⣨⣿⣿⣿⣿⣿⣦⣀⠀⠀⠀⠀⠀⠀⠀⠀⠀⣼⣿⣿⣿⣿⣿⣿⣿⣿⣿⣿⣿⣷⡄⠀⠀⠀⠀⠀⠀⠀⠀⠀⠀⠀⠀⠀⠀⣠⣴⣿⠟⠁⣿⣿⣿⣿⣦⠀⣼⣿⣿⣿⣿⣿⣦⣀⠀⠀⠀⠀</a:t>
            </a:r>
            <a:br/>
            <a:r>
              <a:t>⠀⠀⠀⠀⠀⠀⠀⠀⠀⠀⠀⢀⣴⣿⣿⣿⣿⣿⡄⠀⠀⢠⣾⣿⣿⣿⣷⠀⠉⠻⣿⣷⣤⡀⠀⠀⠀⠀⠀⢀⣿⣿⣿⣿⣿⣿⣿⣿⣿⣿⣿⣿⣿⣿⡄⠀⣀⣀⣤⣴⣶⣶⣤⣤⣤⣶⣶⣿⣿⣟⠁⠀⠀⠻⣿⣿⣿⣿⡄⣿⣿⣿⣿⣿⡿⣿⣿⣷⣤⣀⠀</a:t>
            </a:r>
            <a:br/>
            <a:r>
              <a:t>⠀⠀⠀⠀⠀⠀⠀⠀⠀⣠⣾⣿⣿⣿⣿⣿⣿⣿⡇⠀⠀⣿⣿⣿⣿⣿⣿⠀⠀⠀⠈⠛⢿⣿⣷⣤⣀⡀⠀⣼⣿⣿⣿⣿⣿⣿⣿⣿⣿⣿⣿⣿⣿⣿⡿⢿⣿⣿⠛⠛⠋⣽⣿⣯⡀⠀⠀⣾⣿⣿⣷⣆⠀⠀⠈⠻⣿⣿⣇⠀⠙⢿⣿⣿⣧⢈⣿⣿⣿⣿⡇</a:t>
            </a:r>
            <a:br/>
            <a:r>
              <a:t>⠀⠀⠀⠀⠀⠀⢀⣤⣾⣿⡿⠟⣿⣿⣿⣿⣿⣿⠇⠀⢸⣿⣿⣿⣿⡿⠋⠀⠀⠀⠀⣠⣴⣿⣿⠿⠿⠿⢿⣿⣿⣿⣿⣿⣿⣿⣿⣿⣿⣿⣿⣿⣿⣿⣿⣿⣿⣿⣷⡀⢠⣿⣿⣿⣿⡆⠀⢻⣿⣿⣿⣿⠀⠀⠀⠀⠈⢿⣷⠀⠀⠀⠙⢿⣿⣼⣿⣿⣿⣿⡇</a:t>
            </a:r>
            <a:br/>
            <a:r>
              <a:t>⠀⠀⠀⢀⣠⣾⣿⣿⣿⣿⡇⠀⣿⣿⣿⣿⠟⠁⠀⠀⢸⣿⣿⣿⠟⠁⠀⠀⠀⣠⣾⣿⣿⣿⣿⠀⠀⢀⣼⣿⣿⣿⣿⣿⣿⣿⣿⣿⣿⣿⣿⣿⣿⣿⣿⣿⣿⣿⣿⡇⠀⢻⣿⣿⣿⡇⠀⠀⠙⣿⣿⣿⡄⠀⠀⠀⠀⠀⠈⠀⠀⠀⠀⠀⠙⠛⠻⣿⣿⣿⡇</a:t>
            </a:r>
            <a:br/>
            <a:r>
              <a:t>⣀⣤⣾⣿⣿⣿⣿⣿⣿⣿⡷⠀⣿⣿⡿⠋⠀⠀⠀⠀⣾⣿⡟⠁⠀⠀⠀⠀⠀⣿⣿⣿⣿⣿⣿⠀⢠⣿⣿⣿⣿⣿⣿⣿⣿⣿⣿⣿⣿⣿⣿⣿⣿⣿⣿⣿⣿⣿⣿⠇⠀⠀⠹⣿⣿⡇⠀⠀⠀⠈⢻⣿⡇⠀⠀⠀⠀⠀⠀⠀⠀⠀⠀⠀⠀⠀⠀⠈⠻⣿⡇</a:t>
            </a:r>
            <a:br/>
            <a:r>
              <a:t>⣿⣿⣿⡉⣼⣿⣿⣿⣿⣿⡇⠀⣿⠏⠀⠀⠀⠀⠀⠀⣿⠋⠀⠀⠀⠀⠀⠀⢰⣿⣿⣿⣿⠟⠁⠀⣸⣿⣿⣿⣿⣿⣿⣿⣿⣿⣿⣿⣿⣿⣿⠹⣿⣿⣿⣿⣿⣿⣿⠀⠀⠀⠀⠹⣿⡇⠀⠀⠀⠀⠀⠙⠇⠀⠀⠀⠀⠀⠀⠀⠀⠀⠀⠀⠀⠀⠀⠀⠀⠈⠃</a:t>
            </a:r>
            <a:br/>
            <a:r>
              <a:t>⣿⣿⣿⠀⣿⣿⣿⣿⡿⠋⠀⠀⠁⠀⠀⠀⠀⠀⠀⠀⠁⠀⠀⠀⠀⠀⠀⠀⣼⣿⣿⠟⠁⠀⠀⠀⣿⣿⣿⣿⣿⣿⣿⣿⣿⣿⣿⣿⣿⣿⣿⠀⠘⢿⣿⣿⣿⣿⡟⠀⠀⠀⠀⠀⠘⠇⠀⠀⠀⠀⠀⠀⠀⠀⠀⠀⠀⠀⠀⠀⠀⠀⠀⠀⠀⠀⠀⠀⠀⠀⠀</a:t>
            </a:r>
            <a:br/>
            <a:r>
              <a:t>⣿⣿⡿⢰⣿⣿⡿⠋⠀⠀⠀⠀⠀⠀⠀⠀⠀⠀⠀⠀⠀⠀⠀⠀⠀⠀⠀⢀⣿⡿⠋⠀⠀⠀⠀⢰⣿⣿⠏⣿⣿⣿⣿⣿⣿⣿⣿⣿⣿⣿⣿⡆⠀⠈⣿⣿⣿⣿⣧⠀⠀⠀⠀⠀⠀⠀⠀⠀⠀⠀⠀⠀⠀⠀⠀⠀⠀⠀⠀⠀⠀⠀⠀⠀⠀⠀⠀⠀⠀⠀⠀</a:t>
            </a:r>
            <a:br/>
            <a:r>
              <a:t>⣿⠟⠁⣸⡿⠋⠀⠀⠀⠀⠀⠀⠀⠀⠀⠀⠀⠀⠀⠀⠀⠀⠀⠀⠀⠀⠀⠸⠏⠀⠀⠀⠀⠀⠀⣾⡿⠁⠀⣿⣿⣿⣿⣿⣿⣿⣿⣿⣿⣿⣿⣿⡄⠀⣿⣿⣿⣿⣿⠀⠀⠀⠀⠀⠀⠀⠀⠀⠀⠀⠀⠀⠀⠀⠀⠀⠀⠀⠀⠀⠀⠀⠀⠀⠀⠀⠀⠀⠀⠀⠀</a:t>
            </a:r>
            <a:br/>
            <a:r>
              <a:t>⠀⠀⠀⠉⠀⠀⠀⠀⠀⠀⠀⠀⠀⠀⠀⠀⠀⠀⠀⠀⠀⠀⠀⠀⠀⠀⠀⠀⠀⠀⠀⠀⠀⠀⠀⠋⠀⠀⠀⣿⣿⣿⣿⣿⣿⣿⣿⣿⣿⣿⣿⣿⣿⠀⣿⣿⣿⣿⣿⠀⠀⠀⠀⠀⠀⠀⠀⠀⠀⠀⠀⠀⠀⠀⠀⠀⠀⠀⠀⠀⠀⠀⠀⠀⠀⠀⠀⠀⠀⠀⠀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⠀⠀⠀⠀⠀⠀⠀⠀⠀⠀⠀⠀⠀⠀⠀⠀⠀⠀⠀⠀⠀⠀⠀⠀⠀⠀⠀⠀⠀⠀⠀⠀⠀⠀⠀⠀⠀⢀⣠⣿⣿⣿⣿⣿⣿⣿⣿⣿⣿⣿⣿⣿⣿⣧⣿⣿⣿⣿⡟⠀⠀⠀⠀⠀⠀⠀⠀⠀⠀⠀⠀⠀⠀⠀⠀⠀⠀⠀⠀⠀⠀⠀⠀⠀⠀⠀⠀⠀⠀⠀⠀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⠀⠀⠀⠀⠀⠀⠀⠀⠀⠀⠀⠀⠀⠀⠀⠀⠀⠀⠀⠀⠀⠀⠀⠀⠀⠀⠀⠀⠀⠀⠀⠀⠀⠀⠀⣀⣴⣿⣿⣿⣿⣿⣿⣿⣿⣿⣿⣿⣿⣿⣿⣿⣿⣿⣿⣿⣿⣿⡇⠀⠀⠀⠀⠀⠀⠀⠀⠀⠀⠀⠀⠀⠀⠀⠀⠀⠀⠀⠀⠀⠀⠀⠀⠀⠀⠀⠀⠀⠀⠀⠀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⠀⠀⠀⠀⠀⠀⠀⠀⠀⠀⠀⠀⠀⠀⠀⠀⠀⠀⠀⠀⠀⠀⠀⠀⠀⠀⠀⠀⠀⠀⣰⣿⣿⣿⠏⠁⠀⣿⣿⣿⣿⣿⣿⣿⣿⣿⣿⣿⣿⣿⣿⣿⣿⣿⣿⣿⣿⣿⣿⣆⠀⠀⠀⠀⠀⠀⠀⠀⠀⠀⠀⠀⠀⠀⠀⠀⠀⠀⠀⠀⠀⠀⠀⠀⠀⠀⠀⠀⠀⠀⠀</a:t>
            </a:r>
            <a:br/>
            <a:r>
              <a:t>⠀⠀⠀⠀⠀⠀⠀⠀⠀⠀⠀⠀⠀⠀⠀⠀⠀⠀⠀⠀⠀⠀⠀⠀⠀⠀⠀⠀⠀⣼⣿⣿⡿⠋⠀⠀⢸⣿⣿⣿⣿⣿⣿⣿⣿⣿⣿⣿⣿⣿⣿⣿⣿⣿⣿⣿⣿⣿⣿⡿⠀⠀⠀⠀⠀⠀⠀⠀⠀⠀⠀⠀⠀⠀⠀⠀⠀⠀⠀⠀⠀⠀⠀⠀⠀⠀⠀⠀⠀⠀⠀</a:t>
            </a:r>
            <a:br/>
            <a:r>
              <a:t>⠀⠀⠀⠀⠀⠀⠀⠀⠀⠀⠀⠀⠀⠀⠀⠀⠀⠀⠀⠀⠀⠀⠀⠀⠀⠀⠀⠀⠀⣿⣿⣇⣦⠀⠀⠀⣿⣿⣿⣿⣿⣿⣿⣿⣿⣿⣿⣿⣿⣿⣿⣿⣿⣿⣿⣿⣿⣿⣿⠁⠀⠀⠀⠀⠀⠀⠀⠀⠀⠀⠀⠀⠀⠀⠀⠀⠀⠀⠀⠀⠀⠀⠀⠀⠀⠀⠀⠀⠀⠀⠀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⠀⠀⠀⠀⠀⠀⠀⠀⠀⠀⠀⠀⠀⠀⠀⠀⠀⠀⠀⠀⠀⠀⠀⠀⠀⠀⠀⠀⠀⠀⠀⠀⠀⠀⠀⣀⣀⣤⣴⣶⣶⣶⣶⣶⣶⣶⣤⣄⡀⢀⣀⡀⠀⠀⠀⠀⠀⠀⠀⠀⠀⠀⠀⠀⠀⠀⠀⠀⠀⠀⠀⠀⠀⠀⠀⠀⠀⠀⠀⠀⠀⠀⠀⠀⠀⠀⠀⠀⠀⠀⠀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⠀⠀⠀⠀⠀⠀⠀⠀⠀⠀⠀⠀⠀⠀⠀⠀⠀⠀⠀⠀⠀⠀⠀⠀⠀⠀⠀⠀⠀⠀⠀⠀⢀⣴⣾⣿⣿⣿⣿⣿⣿⣿⣿⣿⣿⣿⣿⣿⣿⣿⣿⣿⣦⡀⠀⠀⠀⠀⠀⠀⠀⠀⠀⠀⠀⠀⠀⠀⠀⠀⠀⠀⠀⠀⠀⠀⠀⠀⠀⠀⠀⠀⠀⠀⠀⠀⠀⠀⠀⠀⠀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⠀⠀⠀⠀⠀⠀⠀⠀⠀⠀⠀⠀⠀⠀⠀⠀⠀⠀⠀⠀⠀⠀⠀⠀⠀⠀⠀⠀⠀⠀⠀⣸⣿⣿⣿⣿⣿⣿⣿⣿⣿⣿⣿⣿⣿⣿⣿⣿⣿⣿⣿⣿⣿⡿⠿⠛⠀⠀⠀⠀⠀⠀⠀⠀⠀⠀⠀⠀⠀⠀⠀⠀⠀⠀⠀⠀⠀⠀⠀⠀⠀⠀⠀⠀⠀⠀⠀⠀⠀⠀⠀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⠀⠀⠀⠀⠀⠀⠀⠀⠀⠀⠀⠀⠀⠀⠀⠀⠀⠀⠀⠀⠀⠀⠀⠀⠀⠀⠀⠀⠀⢀⣴⣿⣿⣿⣿⣿⣿⣿⣿⣿⣿⣿⣿⣿⣿⣿⣿⣿⣿⣿⣿⣿⣦⡀⠀⠀⠀⠀⠀⠀⠀⠀⠀⠀⠀⠀⠀⠀⠀⠀⠀⠀⠀⠀⠀⠀⠀⠀⠀⠀⠀⠀⠀⠀⠀⠀⠀⠀⠀⠀⠀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⠀⠀⠀⠀⠀⠀⠀⠀⠀⠀⠀⠀⠀⠀⠀⠀⠀⠀⠀⠀⠀⠀⠀⠀⠀⠀⠀⣀⣴⣿⣿⣿⣿⣿⣿⣿⣿⣿⣿⣿⣿⣿⣿⣿⣿⣿⣿⣿⣿⣿⣿⣿⠟⠟⠀⠀⠀⠀⠀⠀⠀⠀⠀⠀⠀⠀⠀⠀⠀⠀⠀⠀⠀⠀⠀⠀⠀⠀⠀⠀⠀⠀⠀⠀⠀⠀⠀⠀⠀⠀⠀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⠀⠀⠀⠀⠀⠀⠀⠀⠀⠀⠀⠀⠀⠀⠀⠀⠀⠀⠀⠀⠀⠀⠀⠀⠀⠀⠀⠛⠛⠻⠏⠙⢿⣿⣿⣿⣿⣿⣿⣿⣿⣿⣿⣿⣿⣿⣿⣿⣿⣿⣿⣟⠂⠀⠀⠀⠀⠀⠀⠀⠀⠀⠀⠀⠀⠀⠀⠀⠀⠀⠀⠀⠀⠀⠀⠀⠀⠀⠀⠀⠀⠀⠀⠀⠀⠀⠀⠀⠀⠀⠀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⠀⠀⠀⠀⠀⠀⠀⠀⠀⠀⠀⠀⠀⠀⠀⠀⠀⠀⠀⠀⠀⠀⠀⠀⠀⠀⠀⠀⠀⠀⠀⠀⠀⠙⠛⢹⣿⣿⣿⣿⣿⣿⣿⣿⣿⣿⣿⣿⣿⣿⡿⡆⠀⠀⠀⠀⠀⠀⠀⠀⠀⠀⠀⠀⠀⠀⠀⠀⠀⠀⠀⠀⠀⠀⠀⠀⠀⠀⠀⠀⠀⠀⠀⠀⠀⠀⠀⠀⠀⠀⠀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⠀⠀⠀⠀⠀⠀⠀⠀⠀⠀⠀⠀⠀⠀⠀⠀⠀⠀⠀⠀⠀⠀⠀⠀⠀⠀⠀⠀⠀⠀⠀⠀⠀⠀⠀⠀⢿⢿⣿⣿⣿⣿⣿⣿⣿⣿⣿⣿⣿⡿⠈⠀⠀⠀⠀⠀⠀⠀⠀⠀⠀⠀⠀⠀⠀⠀⠀⠀⠀⠀⠀⠀⠀⠀⠀⠀⠀⠀⠀⠀⠀⠀⠀⠀⠀⠀⠀⠀⠀⠀⠀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⠀⠀⠀⠀⠀⠀⠀⠀⠀⠀⠀⠀⠀⠀⠀⠀⠀⠀⠀⠀⠀⠀⠀⠀⠀⠀⠀⠀⠀⠀⠀⣀⠀⠀⠀⠀⠋⠘⠉⠛⠿⢿⣿⣿⣿⣿⣿⣿⣿⠀⠀⠀⠀⠀⠀⠀⠀⠀⠀⠀⠀⠀⠀⣠⣴⣶⣄⡀⠀⠀⠀⠀⠀⠀⠀⠀⠀⠀⠀⠀⠀⠀⠀⠀⠀⠀⠀⠀⠀⠀⠀</a:t>
            </a:r>
            <a:br/>
            <a:r>
              <a:t>⠀⠀⠀⠀⠀⠀⠀⠀⠀⠀⠀⠀⠀⠀⠀⠀⠀⠀⠀⠀⠀⠀⠀⠀⠀⠀⠀⠀⣠⣶⣿⣿⣷⣤⣀⠀⠀⠀⠀⠀⢀⣾⣿⣿⣿⣿⣿⣿⡏⠀⠀⠀⠀⠀⠀⠀⠀⠀⠀⠀⢀⣴⣾⣿⣭⡙⢿⣿⣄⠀⠀⠀⠀⠀⠀⠀⠀⠀⠀⠀⠀⠀⠀⠀⠀⠀⠀⠀⠀⠀⠀</a:t>
            </a:r>
            <a:br/>
            <a:r>
              <a:t>⠀⠀⠀⠀⠀⠀⠀⠀⠀⠀⠀⠀⠀⠀⠀⠀⠀⠀⠀⠀⠀⠀⠀⠀⠀⠀⠀⣨⣿⣿⠟⠻⢿⣿⣿⣷⣦⣄⠀⢠⣿⣿⣿⣿⣿⣿⣿⣿⣧⠀⠀⠀⠀⠀⠀⠀⠀⠀⢀⣴⡟⠉⣿⣿⣿⣿⣿⣿⣿⣿⣷⣄⡀⠀⠀⠀⠀⠀⠀⠀⠀⠀⠀⠀⠀⠀⠀⠀⠀⠀⠀</a:t>
            </a:r>
            <a:br/>
            <a:r>
              <a:t>⠀⠀⠀⠀⠀⠀⠀⠀⠀⠀⠀⠀⠀⠀⠀⠀⠀⠀⠀⠀⠀⠀⠀⠀⢀⣀⣴⣿⣿⠋⣀⣤⣴⣾⣿⣿⣿⣿⣷⣿⣿⣿⣿⣿⣿⣿⣿⣿⣿⡀⠀⠀⣠⣄⣀⣀⣤⣴⣿⣷⣀⠀⠈⠛⠻⠿⠿⣿⣿⣿⣿⣿⣿⣦⣄⠀⠀⠀⠀⠀⠀⠀⠀⠀⠀⠀⠀⠀⠀⠀⠀</a:t>
            </a:r>
            <a:br/>
            <a:r>
              <a:t>⠀⠀⠀⠀⠀⠀⠀⠀⠀⠀⠀⠀⠀⠀⠀⠀⠀⠀⠀⠀⠀⢀⣴⣿⣿⣿⣿⣿⣿⣿⣿⣿⣿⣿⣿⣿⡟⠉⣿⣿⣿⣿⣿⣿⣿⣿⣿⣿⣿⣷⣶⣿⡿⢿⣿⣿⣍⡉⣿⣿⣿⣿⣦⡀⠀⠀⠀⠀⠀⠀⠀⢹⣿⣿⣿⣿⣶⣤⡀⠀⠀⠀⠀⠀⠀⠀⠀⠀⠀⠀⠀</a:t>
            </a:r>
            <a:br/>
            <a:r>
              <a:t>⠀⠀⠀⠀⠀⠀⠀⠀⠀⠀⠀⠀⠀⠀⠀⠀⠀⠀⠀⢀⣴⣿⣿⣿⣿⣿⣿⣿⣿⣿⣿⣿⣿⣿⣿⠟⠀⢀⣿⣿⣿⣿⣿⣿⣿⣿⣿⣿⣿⡿⣿⣿⣷⣿⣿⣿⣿⣿⡘⠻⠿⣿⣿⣷⡄⠀⠀⠀⠀⠀⠀⠈⠻⠿⢿⣿⣿⣿⣿⣷⣶⣤⣀⠀⠀⠀⠀⠀⠀⠀⠀</a:t>
            </a:r>
            <a:br/>
            <a:r>
              <a:t>⠀⠀⠀⠀⠀⠀⠀⠀⠀⠀⠀⠀⠀⠀⠀⠀⠀⠀⣴⣿⣿⣿⣿⣿⣿⣿⣿⣿⣿⡿⠿⠟⠛⠉⠁⠀⣠⣾⣿⣿⣿⣿⣿⣿⣿⣿⣿⣿⣿⣿⣿⣿⣿⣿⡟⠿⣿⣿⣷⡀⠀⠀⠉⠛⠻⠦⠀⠀⠀⠀⠀⠀⠀⠀⠀⠀⠈⢿⣿⣿⣿⣿⣿⣿⣶⣦⣄⣀⠀⠀⠀</a:t>
            </a:r>
            <a:br/>
            <a:r>
              <a:t>⠀⠀⠀⠀⠀⠀⠀⠀⠀⠀⠀⠀⠀⠀⠀⣀⣰⣾⣿⣿⣿⡿⠋⠉⠿⠛⠋⠉⠀⠀⠀⠀⠀⠀⢀⣾⣿⣿⣿⣿⣿⣿⣿⣿⣿⣿⣿⣿⣿⣿⣿⣿⣿⣿⡇⠀⠈⠙⠿⣷⠀⠀⠀⠀⠀⠀⠀⠀⠀⠀⠀⠀⠀⠀⠀⠀⠀⠀⠉⠛⠛⠿⢿⣿⣿⣿⣿⣿⡿⠶⠄</a:t>
            </a:r>
            <a:br/>
            <a:r>
              <a:t>⠀⠀⠀⠀⠀⠀⠀⠀⠀⠀⠀⠀⠀⣤⣿⣿⣿⣿⣿⣿⣿⠀⠀⠀⠀⠀⠀⠀⠀⠀⠀⠀⠀⣰⣿⣿⣿⣿⣿⣿⣿⣿⣿⣿⣿⣿⣿⣿⣿⣿⣿⣯⢿⣿⡇⠀⠀⠀⠀⠈⠃⠀⠀⠀⠀⠀⠀⠀⠀⠀⠀⠀⠀⠀⠀⠀⠀⠀⠀⠀⠀⠀⠀⠙⠻⠿⣿⣿⣿⣦⡀</a:t>
            </a:r>
            <a:br/>
            <a:r>
              <a:t>⠀⠀⠀⠀⠀⠀⠀⠀⠀⠀⢀⣴⣾⣿⣿⣿⣿⣿⣿⣿⠇⠀⠀⠀⠀⠀⠀⠀⠀⠀⠀⢀⣾⣿⡿⠟⠛⢹⣿⣿⣿⣿⣿⣿⣿⣿⣿⣿⣿⣿⣿⣿⣇⠻⣷⠀⠀⠀⠀⠀⠀⠀⠀⠀⠀⠀⠀⠀⠀⠀⠀⠀⠀⠀⠀⠀⠀⠀⠀⠀⠀⠀⠀⠀⠀⠀⠀⠀⠉⠛⠃</a:t>
            </a:r>
            <a:br/>
            <a:r>
              <a:t>⠀⠀⠀⠀⠀⠀⠀⣀⣴⣾⣿⣿⣿⣿⣿⣿⣿⣿⠿⠃⠀⠀⠀⠀⠀⠀⠀⠀⠀⠀⠐⠛⠉⠀⠀⠀⠀⣸⣿⣿⣿⣿⣿⣿⣿⣿⣿⣿⠈⣿⣿⣿⣿⡆⠉⠀⠀⠀⠀⠀⠀⠀⠀⠀⠀⠀⠀⠀⠀⠀⠀⠀⠀⠀⠀⠀⠀⠀⠀⠀⠀⠀⠀⠀⠀⠀⠀⠀⠀⠀⠀</a:t>
            </a:r>
            <a:br/>
            <a:r>
              <a:t>⠀⠀⠀⢀⣰⣿⣿⣿⣿⣿⣿⣯⠉⠉⠁⠀⠀⠀⠀⠀⠀⠀⠀⠀⠀⠀⠀⠀⠀⠀⠀⠀⠀⠀⠀⠀⠐⢻⣿⣿⣿⣿⣿⣿⣿⣿⣿⣿⡄⣿⣿⣿⣿⡇⠀⠀⠀⠀⠀⠀⠀⠀⠀⠀⠀⠀⠀⠀⠀⠀⠀⠀⠀⠀⠀⠀⠀⠀⠀⠀⠀⠀⠀⠀⠀⠀⠀⠀⠀⠀⠀</a:t>
            </a:r>
            <a:br/>
            <a:r>
              <a:t>⠀⣤⣶⣿⣿⣿⣿⣿⣿⣿⣿⠇⠀⠀⠀⠀⠀⠀⠀⠀⠀⠀⠀⠀⠀⠀⠀⠀⠀⠀⠀⠀⠀⠀⠀⠀⠀⢸⣿⣿⣿⣿⣿⣿⣿⣿⣿⣿⣿⣿⣿⣿⣿⡇⠀⠀⠀⠀⠀⠀⠀⠀⠀⠀⠀⠀⠀⠀⠀⠀⠀⠀⠀⠀⠀⠀⠀⠀⠀⠀⠀⠀⠀⠀⠀⠀⠀⠀⠀⠀⠀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⣿⣿⣿⣿⣿⣿⣿⣿⣿⡿⠋⠀⠀⠀⠀⠀⠀⠀⠀⠀⠀⠀⠀⠀⠀⠀⠀⠀⠀⠀⠀⠀⠀⠀⠀⠀⠀⣸⣿⣿⣿⣿⣿⣿⣿⣿⣿⣿⣿⣿⣿⣿⣿⠃⠀⠀⠀⠀⠀⠀⠀⠀⠀⠀⠀⠀⠀⠀⠀⠀⠀⠀⠀⠀⠀⠀⠀⠀⠀⠀⠀⠀⠀⠀⠀⠀⠀⠀⠀⠀⠀</a:t>
            </a:r>
            <a:br/>
            <a:r>
              <a:t>⣿⣿⡏⠉⠉⠉⠉⠉⠁⠀⠀⠀⠀⠀⠀⠀⠀⠀⠀⠀⠀⠀⠀⠀⠀⠀⠀⠀⠀⠀⠀⠀⠀⠀⠀⣀⣴⣿⣿⣿⣿⣿⣿⣿⣿⣿⣿⣿⣿⣿⣿⣿⣿⠀⠀⠀⠀⠀⠀⠀⠀⠀⠀⠀⠀⠀⠀⠀⠀⠀⠀⠀⠀⠀⠀⠀⠀⠀⠀⠀⠀⠀⠀⠀⠀⠀⠀⠀⠀⠀⠀</a:t>
            </a:r>
            <a:br/>
            <a:r>
              <a:t>⣿⡟⠀⠀⠀⠀⠀⠀⠀⠀⠀⠀⠀⠀⠀⠀⠀⠀⠀⠀⠀⠀⠀⠀⠀⠀⠀⠀⠀⠀⠀⠀⢀⣤⣾⣿⣿⣿⣿⣿⣿⣿⣿⣿⣿⣿⣿⣿⣿⣿⣿⣿⡟⠀⠀⠀⠀⠀⠀⠀⠀⠀⠀⠀⠀⠀⠀⠀⠀⠀⠀⠀⠀⠀⠀⠀⠀⠀⠀⠀⠀⠀⠀⠀⠀⠀⠀⠀⠀⠀⠀</a:t>
            </a:r>
            <a:br/>
            <a:r>
              <a:t>⠋⠀⠀⠀⠀⠀⠀⠀⠀⠀⠀⠀⠀⠀⠀⠀⠀⠀⠀⠀⠀⠀⠀⠀⠀⠀⠀⠀⠀⠀⢀⣴⣿⣿⣿⣿⣿⣿⣿⣿⣿⣿⣿⣿⣿⣿⣿⣿⣿⣿⣿⣿⣷⡀⠀⠀⠀⠀⠀⠀⠀⠀⠀⠀⠀⠀⠀⠀⠀⠀⠀⠀⠀⠀⠀⠀⠀⠀⠀⠀⠀⠀⠀⠀⠀⠀⠀⠀⠀⠀⠀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⠀⠀⠀⠀⠀⠀⠀⠀⠀⠀⠀⠀⠀⠀⠀⠀⠀⠀⠀⠀⠀⠀⠀⠀⠀⠀⠀⠀⠀⣰⣿⣿⣿⡿⠉⠁⠀⣿⣿⣿⣿⣿⣿⣿⣿⣿⣿⣿⣿⣿⣿⣿⣿⡇⠀⠀⠀⠀⠀⠀⠀⠀⠀⠀⠀⠀⠀⠀⠀⠀⠀⠀⠀⠀⠀⠀⠀⠀⠀⠀⠀⠀⠀⠀⠀⠀⠀⠀⠀⠀⠀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⠀⠀⠀⠀⠀⠀⠀⠀⠀⠀⠀⠀⠀⠀⠀⠀⠀⠀⠀⠀⠀⠀⠀⠀⠀⠀⠀⢀⣾⣿⣿⣿⠟⠁⠀⠀⢰⣿⣿⣿⣿⣿⣿⣿⣿⣿⣿⣿⣿⣿⣿⣿⣿⣿⠀⠀⠀⠀⠀⠀⠀⠀⠀⠀⠀⠀⠀⠀⠀⠀⠀⠀⠀⠀⠀⠀⠀⠀⠀⠀⠀⠀⠀⠀⠀⠀⠀⠀⠀⠀⠀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⠀⠀⠀⠀⠀⠀⠀⠀⠀⠀⠀⠀⠀⠀⠀⠀⠀⠀⠀⠀⠀⠀⠀⠀⠀⠀⠀⣼⣿⣿⣿⣀⡆⠀⠀⠀⣸⣿⣿⣿⣿⣿⣿⣿⣿⣿⣿⣿⣿⣿⣿⣿⣿⣿⣧⠀⠀⠀⠀⠀⠀⠀⠀⠀⠀⠀⠀⠀⠀⠀⠀⠀⠀⠀⠀⠀⠀⠀⠀⠀⠀⠀⠀⠀⠀⠀⠀⠀⠀⠀⠀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⠀⠀⠀⠀⠀⠀⠀⠀⠀⠀⠀⠀⠀⠀⠀⠀⠀⠀⠀⠀⠀⠀⠀⠀⠀⠀⠀⠻⣿⣿⣿⣿⡅⠀⠀⠀⣿⣿⣿⣿⣿⣿⣿⣿⣿⣿⣿⣿⣿⣿⣿⣿⣿⣿⣿⣷⡀⠀⠀⠀⠀⠀⠀⠀⠀⠀⠀⠀⠀⠀⠀⠀⠀⠀⠀⠀⠀⠀⠀⠀⠀⠀⠀⠀⠀⠀⠀⠀⠀⠀⠀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⠀⠀⠀⠀⠀⠀⠀⠀⠀⠀⠀⠀⠀⠀⠀⠀⠀⠀⠀⠀⠀⠀⠀⠀⠀⠀⠀⠀⠀⠀⠀⠀⠀⠀⣀⣠⣤⣤⣶⣾⣿⣿⣿⣷⣶⣶⣤⣀⠀⠀⣀⡀⠀⠀⠀⠀⠀⠀⠀⠀⠀⠀⠀⠀⠀⠀⠀⠀⠀⠀⠀⠀⠀⠀⠀⠀⠀⠀⠀⠀⠀⠀⠀⠀⠀⠀⠀⠀⠀⠀⠀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⠀⠀⠀⠀⠀⠀⠀⠀⠀⠀⠀⠀⠀⠀⠀⠀⠀⠀⠀⠀⠀⠀⠀⠀⠀⠀⠀⠀⠀⠀⠀⢀⣴⣿⣿⣿⣿⣿⣿⣿⣿⣿⣿⣿⣿⣿⣿⣿⣷⣿⣿⣿⣷⡀⠀⠀⠀⠀⠀⠀⠀⠀⠀⠀⠀⠀⠀⠀⠀⠀⠀⠀⠀⠀⠀⠀⠀⠀⠀⠀⠀⠀⠀⠀⠀⠀⠀⠀⠀⠀⠀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⠀⠀⠀⠀⠀⠀⠀⠀⠀⠀⠀⠀⠀⠀⠀⠀⠀⠀⠀⠀⠀⠀⠀⠀⠀⠀⠀⠀⠀⠀⢀⣿⣿⣿⣿⣿⣿⣿⣿⣿⣿⣿⣿⣿⣿⣿⣿⣿⣿⣿⣿⡿⠿⠿⠟⠛⠀⠀⠀⠀⠀⠀⠀⠀⠀⠀⠀⠀⠀⠀⠀⠀⠀⠀⠀⠀⠀⠀⠀⠀⠀⠀⠀⠀⠀⠀⠀⠀⠀⠀⠀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⠀⠀⠀⠀⠀⠀⠀⠀⠀⠀⠀⠀⠀⠀⠀⠀⠀⠀⠀⠀⠀⠀⠀⠀⠀⠀⠀⠀⠀⣰⣿⣿⣿⣿⣿⣿⣿⣿⣿⣿⣿⣿⣿⣿⣿⣿⣿⣿⣿⣿⣿⣧⡀⠀⠀⠀⠀⠀⠀⠀⠀⠀⠀⠀⠀⠀⠀⠀⠀⠀⠀⠀⠀⠀⠀⠀⠀⠀⠀⠀⠀⠀⠀⠀⠀⠀⠀⠀⠀⠀⠀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⠀⠀⠀⠀⠀⠀⠀⠀⠀⠀⠀⠀⠀⠀⠀⠀⠀⠀⠀⠀⠀⠀⠀⠀⠀⠀⢀⣤⣾⣿⣿⣿⣿⣿⣿⣿⣿⣿⣿⣿⣿⣿⣿⣿⣿⣿⣿⣿⣿⣿⡿⡿⠛⠀⠀⠀⠀⠀⠀⠀⠀⠀⠀⠀⠀⠀⠀⠀⠀⠀⠀⠀⠀⠀⠀⠀⠀⠀⠀⠀⠀⠀⠀⠀⠀⠀⠀⠀⠀⠀⠀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⠀⠀⠀⠀⠀⠀⠀⠀⠀⠀⠀⠀⠀⠀⠀⠀⠀⠀⠀⠀⠀⠀⠀⠀⠀⠀⠈⠋⠉⠻⠋⠛⣿⣿⣿⣿⣿⣿⣿⣿⣿⣿⣿⣿⣿⣿⣿⣿⣿⣿⣿⠂⠀⠀⠀⠀⠀⠀⠀⠀⠀⠀⠀⠀⠀⠀⠀⠀⠀⠀⠀⠀⠀⠀⠀⠀⠀⠀⠀⠀⠀⠀⠀⠀⠀⠀⠀⠀⠀⠀⠀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⠀⠀⠀⠀⠀⠀⠀⠀⠀⠀⠀⠀⠀⠀⠀⠀⠀⠀⠀⠀⠀⠀⠀⠀⠀⠀⠀⠀⠀⠀⠀⠀⠀⠉⠹⣿⣿⣿⣿⣿⣿⣿⣿⣿⣿⣿⣿⣿⣿⣿⡏⠀⠀⠀⠀⠀⠀⠀⠀⠀⠀⠀⠀⠀⠀⠀⠀⠀⠀⠀⠀⠀⠀⠀⠀⠀⠀⠀⠀⠀⠀⠀⠀⠀⠀⠀⠀⠀⠀⠀⠀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⠀⠀⠀⠀⠀⠀⠀⠀⠀⠀⠀⠀⠀⠀⠀⠀⠀⠀⠀⠀⠀⠀⠀⠀⠀⠀⠀⠀⠀⠀⠀⠀⠀⠀⠀⢻⢻⣿⣿⣿⣿⣿⣿⣿⣿⣿⣿⣿⣿⣿⠀⠀⠀⠀⠀⠀⠀⠀⠀⠀⠀⠀⠀⠀⠀⠀⠀⠀⠀⠀⠀⠀⠀⠀⠀⠀⠀⠀⠀⠀⠀⠀⠀⠀⠀⠀⠀⠀⠀⠀⠀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⠀⠀⠀⠀⠀⠀⠀⠀⠀⠀⠀⠀⠀⠀⠀⠀⠀⠀⠀⠀⠀⠀⠀⠀⠀⠀⠀⠀⠀⠀⠀⠀⠀⠀⠀⠈⠈⠀⠋⠛⣻⣿⣿⣿⣿⣿⣿⣿⣿⠋⠀⠀⠀⠀⠀⢀⣴⢿⣦⣄⠀⠀⠀⠀⠀⠀⠀⠀⠀⠀⠀⠀⠀⠀⠀⠀⠀⠀⠀⠀⠀⠀⠀⠀⠀⠀⠀⠀⠀⠀⠀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⠀⠀⠀⠀⠀⠀⠀⠀⠀⠀⠀⠀⠀⠀⠀⠀⠀⠀⠀⠀⠀⠀⠀⠀⠀⠀⠀⠀⠀⠀⠀⠀⠀⠀⠀⠀⠀⣠⣤⣾⣿⣿⣿⣿⣿⣿⣿⣿⡏⠀⠀⠀⠀⢀⣴⣿⣷⣶⣿⣿⣶⣦⣤⣄⡀⠀⠀⠀⠀⠀⠀⠀⠀⠀⠀⠀⠀⠀⠀⠀⠀⠀⠀⠀⠀⠀⠀⠀⠀⠀⠀</a:t>
            </a:r>
            <a:br/>
            <a:r>
              <a:t>⠀⠀⠀⠀⠀⠀⠀⠀⠀⠀⠀⠀⠀⠀⠀⠀⠀⠀⠀⠀⠀⠀⠀⠀⠀⠀⠀⠀⠀⠀⠀⠀⠀⠀⠀⠀⢀⣽⣿⣿⣿⣿⣿⣿⣿⣿⣿⣿⡆⠀⠀⠀⢠⡾⠁⠙⢿⣿⣿⣿⣿⣿⣿⣿⣿⣿⣶⠤⠀⠀⠀⠀⠀⠀⠀⠀⠀⠀⠀⠀⠀⠀⠀⠀⠀⠀⠀⠀⠀⠀⠀</a:t>
            </a:r>
            <a:br/>
            <a:r>
              <a:t>⠀⠀⠀⠀⠀⠀⠀⠀⠀⠀⠀⠀⠀⠀⠀⠀⠀⠀⠀⠀⠀⠀⠀⠀⠀⠀⠀⠀⠀⠀⠀⢀⣠⣤⣤⣴⣿⣿⣿⣿⣿⣿⣿⣿⣿⣿⣿⣿⣷⣤⣤⣶⣿⣷⣶⣶⣤⣀⠀⠀⠀⠉⢹⣿⣿⣿⣶⣤⣀⠀⠀⠀⠀⠀⠀⠀⠀⠀⠀⠀⠀⠀⠀⠀⠀⠀⠀⠀⠀⠀⠀</a:t>
            </a:r>
            <a:br/>
            <a:r>
              <a:t>⠀⠀⠀⠀⠀⠀⠀⠀⠀⠀⠀⠀⠀⠀⠀⠀⠀⠀⠀⠀⠀⠀⠀⠀⠀⠀⠀⠀⣠⣤⣾⣿⣿⣿⣿⣿⣿⣿⣿⣿⣿⣿⣿⣿⣿⣿⣿⣿⣿⣿⣿⣿⣾⣿⣿⣿⣿⣿⣷⣦⡀⠀⠀⠛⠿⠿⢿⣿⣿⣿⣶⣦⣀⠀⠀⠀⠀⠀⠀⠀⠀⠀⠀⠀⠀⠀⠀⠀⠀⠀⠀</a:t>
            </a:r>
            <a:br/>
            <a:r>
              <a:t>⠀⠀⠀⠀⠀⠀⠀⠀⠀⠀⠀⠀⠀⠀⠀⠀⠀⠀⠀⠀⠀⠀⠀⠀⢀⣠⣶⣿⣿⣿⣿⣿⣿⣿⣿⣿⣿⣿⣿⣿⣿⣿⣿⣿⣿⣿⣿⣿⣿⣿⣿⣿⣿⣿⣿⣍⠉⠉⠙⠛⠛⠃⠀⠀⠀⠀⠀⠹⣿⣿⣿⣿⣿⣿⣶⣦⣄⣀⠀⠀⠀⠀⠀⠀⠀⠀⠀⠀⠀⠀⠀</a:t>
            </a:r>
            <a:br/>
            <a:r>
              <a:t>⠀⠀⠀⠀⠀⠀⠀⠀⠀⠀⠀⠀⠀⠀⠀⠀⠀⠀⠀⠀⠀⠀⠀⠾⠿⠿⠿⢿⣿⣿⣿⣿⣿⣿⠿⠿⣿⣿⣿⣿⣿⣿⣿⣿⣿⣿⣿⣿⣿⣿⣿⣿⡙⠛⠿⣿⣧⡀⠀⠀⠀⠀⠀⠀⠀⠀⠀⠀⠀⠀⠀⠙⢿⣿⣿⣿⣿⣿⣍⡀⠀⠀⠀⠀⠀⠀⠀⠀⠀⠀⠀</a:t>
            </a:r>
            <a:br/>
            <a:r>
              <a:t>⠀⠀⠀⠀⠀⠀⠀⠀⠀⠀⠀⠀⠀⠀⠀⠀⠀⠀⠀⠀⠀⠀⠀⢀⣀⣤⣴⣿⣿⣿⣿⣿⠟⠁⠀⠀⣿⣿⣿⣿⣿⣿⣿⣿⣿⣿⣿⣿⣿⣿⣿⣿⡇⠀⠀⠀⠈⠑⠀⠀⠀⠀⠀⠀⠀⠀⠀⠀⠀⠀⠀⠀⠀⠀⠀⠁⠉⠉⠉⠙⠂⠀⠀⠀⠀⠀⠀⠀⠀⠀⠀</a:t>
            </a:r>
            <a:br/>
            <a:r>
              <a:t>⠀⠀⠀⠀⠀⠀⠀⠀⠀⠀⠀⠀⠀⠀⠀⠀⠀⠀⠀⠀⢀⣴⣶⣿⣿⣿⣿⣿⣿⣿⣿⠅⠀⠀⠀⣠⣿⣿⣿⣿⣿⣿⣿⣿⣿⣿⣿⣿⣿⣯⠙⢿⣷⠀⠀⠀⠀⠀⠀⠀⠀⠀⠀⠀⠀⠀⠀⠀⠀⠀⠀⠀⠀⠀⠀⠀⠀⠀⠀⠀⠀⠀⠀⠀⠀⠀⠀⠀⠀⠀⠀</a:t>
            </a:r>
            <a:br/>
            <a:r>
              <a:t>⠀⠀⠀⠀⠀⠀⠀⠀⠀⠀⠀⠀⠀⠀⠀⠀⠀⣀⣴⣾⣿⣿⣿⣿⣿⣿⣿⣿⣿⣿⠏⠀⠀⠀⠚⠛⠹⣿⣿⣿⣿⣿⣿⣿⣿⣿⣿⣿⣿⣿⣆⠀⠙⠆⠀⠀⠀⠀⠀⠀⠀⠀⠀⠀⠀⠀⠀⠀⠀⠀⠀⠀⠀⠀⠀⠀⠀⠀⠀⠀⠀⠀⠀⠀⠀⠀⠀⠀⠀⠀⠀</a:t>
            </a:r>
            <a:br/>
            <a:r>
              <a:t>⠀⠀⠀⠀⠀⠀⠀⠀⠀⠀⠀⠀⠀⠀⠀⠀⢾⣿⣿⣿⣿⣿⣿⣿⣿⣿⣿⡿⠛⠁⠀⠀⠀⠀⠀⠀⠀⣿⣿⣿⣿⣿⣿⣿⣿⣿⣿⣿⣿⣿⣿⡀⠀⠀⠀⠀⠀⠀⠀⠀⠀⠀⠀⠀⠀⠀⠀⠀⠀⠀⠀⠀⠀⠀⠀⠀⠀⠀⠀⠀⠀⠀⠀⠀⠀⠀⠀⠀⠀⠀⠀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⠀⠀⠀⠀⠀⠀⠀⠀⠀⠀⠀⠀⢀⣴⣶⣿⣿⣿⣿⣿⡿⠛⠁⠀⠀⠀⠀⠀⠀⠀⠀⠀⠀⠀⠀⠀⠀⣹⣿⣿⣿⣿⣿⣿⣿⣿⣿⣿⣿⣿⣿⠃⠀⠀⠀⠀⠀⠀⠀⠀⠀⠀⠀⠀⠀⠀⠀⠀⠀⠀⠀⠀⠀⠀⠀⠀⠀⠀⠀⠀⠀⠀⠀⠀⠀⠀⠀⠀⠀⠀⠀</a:t>
            </a:r>
            <a:br/>
            <a:r>
              <a:t>⠀⠀⠀⠀⠀⠀⠀⠀⠀⠀⣠⣼⣿⣿⣿⣿⣿⣿⣿⣿⣿⠀⠀⠀⠀⠀⠀⠀⠀⠀⠀⠀⠀⠀⠀⠀⠀⣼⣿⣿⣿⣿⣿⣿⣿⣿⣿⣿⣿⣿⣿⠀⠀⠀⠀⠀⠀⠀⠀⠀⠀⠀⠀⠀⠀⠀⠀⠀⠀⠀⠀⠀⠀⠀⠀⠀⠀⠀⠀⠀⠀⠀⠀⠀⠀⠀⠀⠀⠀⠀⠀</a:t>
            </a:r>
            <a:br/>
            <a:r>
              <a:t>⠀⠀⠀⠀⠀⠀⢀⣤⣶⣿⣿⣿⣿⣿⣿⣿⣿⣿⣿⡿⠁⠀⠀⠀⠀⠀⠀⠀⠀⠀⠀⠀⠀⠀⠀⠀⠀⣿⣿⣿⣿⣿⣿⣿⣿⣿⣿⣿⣿⣿⡇⠀⠀⠀⠀⠀⠀⠀⠀⠀⠀⠀⠀⠀⠀⠀⠀⠀⠀⠀⠀⠀⠀⠀⠀⠀⠀⠀⠀⠀⠀⠀⠀⠀⠀⠀⠀⠀⠀⠀⠀</a:t>
            </a:r>
            <a:br/>
            <a:r>
              <a:t>⠀⠀⣀⣴⣶⣿⣿⣿⣿⣿⠿⠛⠛⠛⠛⠻⠿⠟⠋⠀⠀⠀⠀⠀⠀⠀⠀⠀⠀⠀⠀⠀⠀⠀⠀⣀⣴⣿⣿⣿⣿⣿⣿⣿⣿⣿⣿⣿⣿⣿⡇⠀⠀⠀⠀⠀⠀⠀⠀⠀⠀⠀⠀⠀⠀⠀⠀⠀⠀⠀⠀⠀⠀⠀⠀⠀⠀⠀⠀⠀⠀⠀⠀⠀⠀⠀⠀⠀⠀⠀⠀</a:t>
            </a:r>
            <a:br/>
            <a:r>
              <a:t>⣤⣶⣿⣿⣿⣿⣿⣿⣿⣷⠀⠀⠀⠀⠀⠀⠀⠀⠀⠀⠀⠀⠀⠀⠀⠀⠀⠀⠀⠀⠀⠀⢀⣤⣾⣿⣿⣿⣿⣿⣿⣿⣿⣿⣿⣿⣿⣿⣿⣿⣿⡄⠀⠀⠀⠀⠀⠀⠀⠀⠀⠀⠀⠀⠀⠀⠀⠀⠀⠀⠀⠀⠀⠀⠀⠀⠀⠀⠀⠀⠀⠀⠀⠀⠀⠀⠀⠀⠀⠀⠀</a:t>
            </a:r>
            <a:br/>
            <a:r>
              <a:t>⣿⣿⣿⣿⣿⣿⣿⣿⣿⡟⠀⠀⠀⠀⠀⠀⠀⠀⠀⠀⠀⠀⠀⠀⠀⠀⠀⠀⠀⠀⠀⣠⣿⣿⣿⣿⡿⢿⣿⣿⣿⣿⣿⣿⣿⣿⣿⣿⣿⣿⣿⣧⠀⠀⠀⠀⠀⠀⠀⠀⠀⠀⠀⠀⠀⠀⠀⠀⠀⠀⠀⠀⠀⠀⠀⠀⠀⠀⠀⠀⠀⠀⠀⠀⠀⠀⠀⠀⠀⠀⠀</a:t>
            </a:r>
            <a:br/>
            <a:r>
              <a:t>⠁⠉⠙⠻⠿⣿⣿⠿⠛⠀⠀⠀⠀⠀⠀⠀⠀⠀⠀⠀⠀⠀⠀⠀⠀⠀⠀⠀⠀⢠⣾⣿⣿⣿⡿⠁⠀⣼⣿⣿⣿⣿⣿⣿⣿⣿⣿⣿⣿⣿⣿⣿⡄⠀⠀⠀⠀⠀⠀⠀⠀⠀⠀⠀⠀⠀⠀⠀⠀⠀⠀⠀⠀⠀⠀⠀⠀⠀⠀⠀⠀⠀⠀⠀⠀⠀⠀⠀⠀⠀⠀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⠀⠀⠀⠀⠀⠀⠀⠀⠀⠀⠀⠀⠀⠀⠀⠀⠀⠀⠀⠀⠀⠀⠀⠀⠀⠀⠀⠀⣰⣿⣿⣿⣿⠟⠁⠀⠀⣿⣿⣿⣿⣿⣿⣿⣿⣿⣿⣿⣿⣿⣿⣿⣷⠀⠀⠀⠀⠀⠀⠀⠀⠀⠀⠀⠀⠀⠀⠀⠀⠀⠀⠀⠀⠀⠀⠀⠀⠀⠀⠀⠀⠀⠀⠀⠀⠀⠀⠀⠀⠀⠀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⠀⠀⠀⠀⠀⠀⠀⠀⠀⠀⠀⠀⠀⠀⠀⠀⠀⠀⠀⠀⠀⠀⠀⠀⠀⠀⠀⢠⣿⣿⣿⣿⣿⣼⠀⠀⢰⣿⣿⣿⣿⣿⣿⣿⣿⣿⣿⣿⣿⣿⣿⣿⣿⣧⠀⠀⠀⠀⠀⠀⠀⠀⠀⠀⠀⠀⠀⠀⠀⠀⠀⠀⠀⠀⠀⠀⠀⠀⠀⠀⠀⠀⠀⠀⠀⠀⠀⠀⠀⠀⠀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⠀⠀⠀⠀⠀⠀⠀⠀⠀⠀⠀⠀⠀⠀⠀⠀⠀⠀⠀⠀⠀⠀⠀⠀⠀⠀⠀⠘⢿⣿⣿⣿⣯⡵⠀⠀⢸⣿⣿⣿⣿⣿⣿⣿⣿⣿⣿⣿⣿⣿⣿⣿⣿⣿⣧⠀⠀⠀⠀⠀⠀⠀⠀⠀⠀⠀⠀⠀⠀⠀⠀⠀⠀⠀⠀⠀⠀⠀⠀⠀⠀⠀⠀⠀⠀⠀⠀⠀⠀⠀⠀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⠀⠀⠀⠀⠀⠀⠀⠀⠀⠀⠀⠀⠀⠀⠀⠀⠀⠀⠀⠀⠀⠀⠀⠀⠀⠀⠀⠀⠀⠀⠀⠀⠀⣀⣤⣶⣶⣶⣾⣿⣿⣿⣿⣿⣿⣿⣶⣤⡀⠀⠀⣀⣀⠀⠀⠀⠀⠀⠀⠀⠀⠀⠀⠀⠀⠀⠀⠀⠀⠀⠀⠀⠀⠀⠀⠀⠀⠀⠀⠀⠀⠀⠀⠀⠀⠀⠀⠀⠀⠀⠀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⠀⠀⠀⠀⠀⠀⠀⠀⠀⠀⠀⠀⠀⠀⠀⠀⠀⠀⠀⠀⠀⠀⠀⠀⠀⠀⠀⠀⠀⠀⠀⣠⣾⣿⣿⣿⣿⣿⣿⣿⣿⣿⣿⣿⣿⣿⣿⣿⣿⣦⣾⣿⣿⣿⣦⡀⠀⠀⠀⠀⠀⠀⠀⠀⠀⠀⠀⠀⠀⠀⠀⠀⠀⠀⠀⠀⠀⠀⠀⠀⠀⠀⠀⠀⠀⠀⠀⠀⠀⠀⠀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⠀⠀⠀⠀⠀⠀⠀⠀⠀⠀⠀⠀⠀⠀⠀⠀⠀⠀⠀⠀⠀⠀⠀⠀⠀⠀⠀⠀⠀⠀⢠⣿⣿⣿⣿⣿⣿⣿⣿⣿⣿⣿⣿⣿⣿⣿⣿⣿⣿⣿⣿⠿⠿⠿⠿⠟⠛⠁⠀⠀⠀⠀⠀⠀⠀⠀⠀⠀⠀⠀⠀⠀⠀⠀⠀⠀⠀⠀⠀⠀⠀⠀⠀⠀⠀⠀⠀⠀⠀⠀⠀</a:t>
            </a:r>
            <a:br/>
            <a:r>
              <a:t>⠀⠀⠀⠀⠀⠀⠀⠀⠀⠀⠀⠀⠀⠀⠀⠀⠀⠀⠀⠀⠀⠀⠀⠀⠀⠀⠀⠀⣀⣴⣿⣿⣿⣿⣿⣿⣿⣿⣿⣿⣿⣿⣿⣿⣿⣿⣿⣿⣿⣿⣿⣦⡀⠀⠀⠀⠀⠀⠀⠀⠀⠀⠀⠀⠀⠀⠀⠀⠀⠀⠀⠀⠀⠀⠀⠀⠀⠀⠀⠀⠀⠀⠀⠀⠀⠀⠀⠀⠀⠀⠀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⠀⠀⠀⠀⠀⠀⠀⠀⠀⠀⠀⠀⠀⠀⠀⠀⠀⠀⠀⠀⠀⠀⠀⠀⠀⠀⠀⠉⠀⠀⠈⠛⢿⣿⣿⣿⣿⣿⣿⣿⣿⣿⣿⣿⣿⣿⣿⣿⣿⣿⣿⡇⠀⠀⠀⠀⠀⠀⠀⠀⠀⠀⠀⠀⠀⠀⠀⠀⠀⠀⠀⠀⠀⠀⠀⠀⠀⠀⠀⠀⠀⠀⠀⠀⠀⠀⠀⠀⠀⠀⠀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⠀⠀⠀⠀⠀⠀⠀⠀⠀⠀⠀⠀⠀⠀⠀⠀⠀⠀⠀⠀⠀⠀⠀⠀⠀⠀⠀⠀⠀⠀⠀⠀⠀⠉⢻⣿⣿⣿⣿⣿⣿⣿⣿⣿⣿⣿⣿⣿⣿⣿⣿⡇⠀⠀⠀⠀⠀⠀⠀⠀⠀⠀⠀⠀⠀⠀⠀⠀⠀⠀⠀⠀⠀⠀⠀⠀⠀⠀⠀⠀⠀⠀⠀⠀⠀⠀⠀⠀⠀⠀⠀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⠀⠀⠀⠀⠀⠀⠀⠀⠀⠀⠀⠀⠀⠀⠀⠀⠀⠀⠀⠀⠀⠀⠀⠀⠀⠀⠀⠀⠀⠀⠀⠀⠀⠀⢸⠃⠿⠿⣿⣿⣿⣿⣿⣿⣿⣿⣿⣿⣿⣿⣿⡇⠀⠀⠀⠀⠀⠀⠀⠀⠀⠀⠀⠀⠀⠀⠀⠀⠀⠀⠀⠀⠀⠀⠀⠀⠀⠀⠀⠀⠀⠀⠀⠀⠀⠀⠀⠀⠀⠀⠀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⠀⠀⠀⠀⠀⠀⠀⠀⠀⠀⠀⠀⠀⠀⠀⠀⠀⠀⠀⠀⠀⠀⠀⠀⠀⠀⠀⠀⠀⠀⠀⠀⠀⠀⠀⠀⠀⠀⠈⠙⣿⣿⣿⣿⣿⣿⣿⣿⣿⣿⣿⠁⠀⠀⠀⠀⠀⠀⠀⠀⠀⠀⢀⡀⠀⠀⠀⠀⠀⠀⠀⠀⠀⠀⠀⠀⠀⠀⠀⠀⠀⠀⠀⠀⠀⠀⠀⠀⠀⠀⠀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⠀⠀⠀⠀⠀⠀⠀⠀⠀⠀⠀⠀⠀⠀⠀⠀⠀⠀⠀⠀⠀⠀⠀⠀⠀⠀⠀⠀⠀⠀⠀⠀⠀⠀⠀⠀⠀⣠⣴⣾⣿⣿⣿⣿⣿⣿⣿⣿⣿⡿⠋⠀⠀⠀⠀⠀⠀⠀⠀⠀⠀⠀⣾⣇⠀⠀⠀⠀⠀⠀⠀⠀⠀⠀⠀⠀⠀⠀⠀⠀⠀⠀⠀⠀⠀⠀⠀⠀⠀⠀⠀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⠀⠀⠀⠀⠀⠀⠀⠀⠀⠀⠀⠀⠀⠀⠀⠀⠀⠀⠀⠀⠀⠀⠀⠀⠀⠀⠀⠀⠀⠀⠀⠀⠀⠀⠀⠀⣸⣿⣿⣿⣿⣿⣿⣿⣿⣿⣿⣿⣿⣿⣦⠤⠄⢀⣀⣠⣤⣤⣶⣤⣀⣼⣿⣿⠀⠀⠀⠀⠀⠀⠀⠀⠀⠀⠀⠀⠀⠀⠀⠀⠀⠀⠀⠀⠀⠀⠀⠀⠀⠀⠀</a:t>
            </a:r>
            <a:br/>
            <a:r>
              <a:t>⠀⠀⠀⠀⠀⠀⠀⠀⠀⠀⠀⠀⠀⠀⠀⠀⠀⠀⠀⠀⠀⠀⠀⠀⠀⠀⠀⠀⠀⠀⠀⠀⠀⠀⠀⠀⣽⣿⣿⣿⣿⣿⣿⣿⣿⣿⣿⣿⣿⣿⣿⣶⣿⣿⣿⣿⣿⣿⣿⣿⣿⣿⣿⣿⠀⠀⠀⠀⠀⠀⠀⠀⠀⠀⠀⠀⠀⠀⠀⠀⠀⠀⠀⠀⠀⠀⠀⠀⠀⠀⠀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⠀⠀⠀⠀⠀⠀⠀⠀⠀⠀⠀⠀⠀⠀⠀⠀⠀⠀⠀⠀⠀⠀⠀⠀⠀⠀⠀⠀⠀⠀⠀⠀⠀⠀⠀⠀⣿⣿⣿⣿⣿⣿⣿⣿⣿⣿⣿⣿⣿⣿⣿⣿⣿⣿⣿⣿⣿⣿⣿⣿⣿⣿⣿⣿⡗⠀⠀⠀⠀⠀⠀⠀⠀⠀⠀⠀⠀⠀⠀⠀⠀⠀⠀⠀⠀⠀⠀⠀⠀⠀⠀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⠀⠀⠀⠀⠀⠀⠀⠀⠀⠀⠀⠀⠀⠀⠀⠀⠀⠀⠀⠀⠀⠀⠀⠀⠀⠀⠀⠀⠀⠀⠀⠀⠀⠀⠀⢸⣿⣿⣿⣿⣿⣿⣿⣿⣿⣿⣿⣿⣿⣿⣿⣿⣿⣿⣿⣿⣿⣿⣿⣿⣿⣿⢿⣿⠀⠀⠀⠀⠀⠀⠀⠀⠀⠀⠀⠀⠀⠀⠀⠀⠀⠀⠀⠀⠀⠀⠀⠀⠀⠀⠀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⠀⠀⠀⠀⠀⠀⠀⠀⠀⠀⠀⠀⠀⠀⠀⠀⠀⠀⠀⠀⠀⠀⠀⠀⠀⠀⠀⠀⠀⠀⠀⠀⠀⠀⠀⣸⣿⣿⣿⣿⣿⣿⣿⣿⣿⣿⣿⣿⣿⣿⣿⣿⣿⣿⣿⣿⣿⣿⣿⡿⠉⠀⢸⣿⠀⠀⠀⠀⠀⠀⠀⠀⠀⠀⠀⠀⠀⠀⠀⠀⠀⠀⠀⠀⠀⠀⠀⠀⠀⠀⠀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⠀⠀⠀⠀⠀⠀⠀⠀⠀⠀⠀⠀⠀⠀⠀⠀⠀⠀⠀⠀⠀⠀⠀⠀⠀⠀⠀⠀⠀⠀⠀⠀⠀⠀⠀⣿⣿⣿⣿⣿⣿⣿⣿⣿⣿⣿⣿⣿⣿⣿⣿⣿⣿⣿⣿⣿⣿⣿⣿⣿⣷⣦⣿⣿⠀⠀⠀⠀⠀⠀⠀⠀⠀⠀⠀⠀⠀⠀⠀⠀⠀⠀⠀⠀⠀⠀⠀⠀⠀⠀⠀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⠀⠀⠀⠀⠀⠀⠀⠀⠀⠀⠀⠀⠀⠀⠀⠀⠀⠀⠀⠀⠀⠀⠀⠀⠀⠀⠀⠀⠀⠀⠀⠀⠀⠀⠀⠘⣿⣿⣿⣿⣿⣿⣿⣿⣿⣿⣿⣿⣿⣿⣿⣿⣿⣿⣿⣿⣿⣿⣿⣿⣿⣿⣿⡏⠀⠀⠀⠀⠀⠀⠀⠀⠀⠀⠀⠀⠀⠀⠀⠀⠀⠀⠀⠀⠀⠀⠀⠀⠀⠀⠀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⠀⠀⠀⠀⠀⠀⠀⠀⠀⠀⠀⠀⠀⠀⠀⠀⠀⠀⠀⠀⠀⠀⠀⠀⠀⠀⠀⠀⠀⠀⠀⠀⠀⠀⠀⠀⢻⣿⣿⣿⣿⣿⣿⣿⣿⣿⣿⣿⣿⣿⣿⡏⠉⠉⠉⠉⠙⠛⠛⠛⠋⢹⣿⠇⠀⠀⠀⠀⠀⠀⠀⠀⠀⠀⠀⠀⠀⠀⠀⠀⠀⠀⠀⠀⠀⠀⠀⠀⠀⠀⠀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⠀⠀⠀⠀⠀⠀⠀⠀⠀⠀⠀⠀⠀⠀⠀⠀⠀⠀⠀⠀⠀⠀⠀⠀⠀⠀⠀⠀⠀⠀⠀⠀⠀⠀⠀⠀⢸⣿⣿⣿⣿⣿⣿⣿⣿⣿⣿⣿⣿⣿⣿⣷⣴⣶⣶⣾⣿⣿⣿⣶⣶⣿⣿⡀⠀⠀⠀⠀⠀⠀⠀⠀⠀⠀⠀⠀⠀⠀⠀⠀⠀⠀⠀⠀⠀⠀⠀⠀⠀⠀⠀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⠀⠀⠀⠀⠀⠀⠀⠀⠀⠀⠀⠀⠀⠀⠀⠀⠀⠀⠀⠀⠀⠀⠀⠀⠀⠀⠀⠀⠀⠀⠀⠀⠀⠀⠀⠀⠀⣿⣿⣿⣿⣿⣿⣿⣿⣿⣿⣿⣿⣿⣿⣿⣿⣿⣿⣿⣿⣿⣿⣿⣿⣿⣿⡿⠀⠀⠀⠀⠀⠀⠀⠀⠀⠀⠀⠀⠀⠀⠀⠀⠀⠀⠀⠀⠀⠀⠀⠀⠀⠀⠀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⠀⠀⠀⠀⠀⠀⠀⠀⠀⠀⠀⠀⠀⠀⠀⠀⠀⠀⠀⠀⠀⠀⠀⠀⠀⠀⠀⠀⠀⠀⠀⠀⠀⠀⠀⠀⠀⣿⣿⣿⣿⣿⣿⣿⣿⣿⣿⣿⣿⣿⣿⠛⠻⠿⠿⠿⠿⠿⠿⠛⣿⣿⠀⠀⠀⠀⠀⠀⠀⠀⠀⠀⠀⠀⠀⠀⠀⠀⠀⠀⠀⠀⠀⠀⠀⠀⠀⠀⠀⠀⠀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⠀⠀⠀⠀⠀⠀⠀⠀⠀⠀⠀⠀⠀⠀⠀⠀⠀⠀⠀⠀⠀⠀⠀⠀⠀⠀⠀⠀⠀⠀⠀⠀⠀⠀⠀⠀⢠⣿⣿⣿⣿⣿⣿⣿⣿⣿⣿⣿⣿⣿⣿⣦⣠⣴⣶⣶⣶⣶⣦⣼⣿⡇⠀⠀⠀⠀⠀⠀⠀⠀⠀⠀⠀⠀⠀⠀⠀⠀⠀⠀⠀⠀⠀⠀⠀⠀⠀⠀⠀⠀⠀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⠀⠀⠀⠀⠀⠀⠀⠀⠀⠀⠀⠀⠀⠀⠀⠀⠀⠀⠀⠀⠀⠀⠀⠀⠀⠀⠀⠀⠀⠀⠀⠀⠀⣠⣾⣿⣿⣿⣿⣿⣿⣿⣿⣿⣿⣿⣿⣿⣿⣿⣿⣿⣿⣿⣿⣿⣿⣿⣿⣿⠛⠁⠀⠀⠀⠀⠀⠀⠀⠀⠀⠀⠀⠀⠀⠀⠀⠀⠀⠀⠀⠀⠀⠀⠀⠀⠀⠀⠀⠀⠀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⠀⠀⠀⠀⠀⠀⠀⠀⠀⠀⠀⠀⠀⠀⠀⠀⠀⠀⠀⠀⠀⠀⠀⠀⠀⠀⠀⠀⠀⠀⠀⠀⠀⢿⣿⣿⣿⣿⣿⣿⣿⣿⣿⣿⣿⣿⣿⣿⣿⣿⣿⣿⣿⣿⡿⠿⠟⠋⣿⠇⠀⠀⠀⠀⠀⠀⠀⠀⠀⠀⠀⠀⠀⠀⠀⠀⠀⠀⠀⠀⠀⠀⠀⠀⠀⠀⠀⠀⠀⠀⠀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⠀⠀⠀⠀⠀⠀⠀⠀⠀⠀⠀⠀⠀⠀⠀⠀⠀⠀⠀⠀⠀⠀⠀⠀⠀⠀⠀⠀⠀⠀⠀⠀⠀⢸⣿⣿⣿⣿⣿⣿⣿⣿⣿⣿⣿⣿⣿⣿⣿⣿⣿⣿⣿⣿⣿⡄⠀⢠⡟⠀⠀⠀⠀⠀⠀⠀⠀⠀⠀⠀⠀⠀⠀⠀⠀⠀⠀⠀⠀⠀⠀⠀⠀⠀⠀⠀⠀⠀⠀⠀⠀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⠀⠀⠀⠀⠀⠀⠀⠀⠀⠀⠀⠀⠀⠀⠀⠀⠀⠀⠀⠀⠀⠀⠀⠀⠀⠀⠀⠀⠀⠀⠀⠀⠀⣀⣤⣶⣶⣶⣶⣿⣿⣿⣿⣿⣿⣿⣿⣶⣄⠀⠀⠀⣀⣀⠀⠀⠀⠀⠀⠀⠀⠀⠀⠀⠀⠀⠀⠀⠀⠀⠀⠀⠀⠀⠀⠀⠀⠀⠀⠀⠀⠀⠀⠀⠀⠀⠀⠀⠀⠀⠀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⠀⠀⠀⠀⠀⠀⠀⠀⠀⠀⠀⠀⠀⠀⠀⠀⠀⠀⠀⠀⠀⠀⠀⠀⠀⠀⠀⠀⠀⠀⠀⢀⣾⣿⣿⣿⣿⣿⣿⣿⣿⣿⣿⣿⣿⣿⣿⣿⣿⣷⣤⣾⣿⣿⣿⣦⡀⠀⠀⠀⠀⠀⠀⠀⠀⠀⠀⠀⠀⠀⠀⠀⠀⠀⠀⠀⠀⠀⠀⠀⠀⠀⠀⠀⠀⠀⠀⠀⠀⠀⠀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⠀⠀⠀⠀⠀⠀⠀⠀⠀⠀⠀⠀⠀⠀⠀⠀⠀⠀⠀⠀⠀⠀⠀⠀⠀⠀⠀⠀⠀⠀⠀⢿⣿⣿⣿⣿⣿⣿⣿⣿⣿⣿⣿⣿⣿⣿⣿⣿⣿⣿⣿⣿⣿⣿⣿⣿⣿⣿⡀⠀⠀⠀⠀⠀⠀⠀⠀⠀⠀⠀⠀⠀⠀⠀⠀⠀⠀⠀⠀⠀⠀⠀⠀⠀⠀⠀⠀⠀⠀⠀⠀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⠀⠀⠀⠀⠀⠀⠀⠀⠀⠀⠀⠀⠀⠀⠀⠀⠀⠀⠀⠀⠀⠀⠀⠀⠀⠀⠀⠀⠀⠀⢀⣼⣿⣿⣿⣿⣿⣿⣿⣿⣿⣿⣿⣿⣿⣿⣿⣿⣿⣿⣿⣿⠿⠿⠿⠿⠟⠛⠁⠀⠀⠀⠀⠀⠀⠀⠀⠀⠀⠀⠀⠀⠀⠀⠀⠀⠀⠀⠀⠀⠀⠀⠀⠀⠀⠀⠀⠀⠀⠀⠀</a:t>
            </a:r>
            <a:br/>
            <a:r>
              <a:t>⠀⠀⠀⠀⠀⠀⠀⠀⠀⠀⠀⠀⠀⠀⠀⠀⠀⠀⠀⠀⠀⠀⠀⠀⠀⠀⠀⠀⣀⣠⣾⣿⣿⣿⣿⣿⣿⣿⣿⣿⣿⣿⣿⣿⣿⣿⣿⣿⣿⣿⣿⣿⣧⠀⠀⠀⠀⠀⠀⠀⠀⠀⠀⠀⠀⠀⠀⠀⠀⠀⠀⠀⠀⠀⠀⠀⠀⠀⠀⠀⠀⠀⠀⠀⠀⠀⠀⠀⠀⠀⠀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⠀⠀⠀⠀⠀⠀⠀⠀⠀⠀⠀⠀⠀⠀⠀⠀⠀⠀⠀⠀⠀⠀⠀⠀⠀⠀⠀⠈⣿⣿⣿⢿⣿⣿⣿⣿⣿⣿⣿⣿⣿⣿⣿⣿⣿⣿⣿⣿⣿⣿⣿⣿⣿⠀⠀⠀⠀⠀⠀⠀⠀⠀⠀⠀⠀⠀⠀⠀⠀⠀⠀⠀⠀⠀⠀⠀⠀⠀⠀⠀⠀⠀⠀⠀⠀⠀⠀⠀⠀⠀⠀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⠀⠀⠀⠀⠀⠀⠀⠀⠀⠀⠀⠀⠀⠀⠀⠀⠀⠀⠀⠀⠀⠀⠀⠀⠀⠀⠀⠀⠁⠀⠀⠈⠻⣿⣿⣿⣿⣿⣿⣿⣿⣿⣿⣿⣿⣿⣿⣿⣿⣿⣿⣿⣿⠀⠀⠀⠀⠀⠀⠀⠀⠀⠀⠀⠀⠀⠀⠀⠀⠀⠀⠀⠀⠀⠀⠀⠀⠀⠀⠀⠀⠀⠀⠀⠀⠀⠀⠀⠀⠀⠀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⠀⠀⠀⠀⠀⠀⠀⠀⠀⠀⠀⠀⠀⠀⠀⠀⠀⠀⠀⠀⠀⠀⠀⠀⠀⠀⠀⠀⠀⠀⠀⠀⠀⡄⢸⢃⢿⠻⢿⣿⣿⣿⣿⣿⣿⣟⣿⣿⣿⣿⣿⣿⡟⠀⠀⠀⠀⠀⠀⠀⠀⠀⠀⠀⠀⠀⠀⠀⠀⠀⠀⠀⠀⠀⠀⠀⠀⠀⠀⠀⠀⠀⠀⠀⠀⠀⠀⠀⠀⠀⠀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⠀⠀⠀⠀⠀⠀⠀⠀⠀⠀⠀⠀⠀⠀⠀⠀⠀⠀⠀⠀⠀⠀⠀⠀⠀⠀⠀⠀⠀⠀⠀⠀⠀⣿⣁⣀⣄⣀⣀⣉⣻⣿⣿⣿⣿⣿⣿⣿⣿⣿⣿⣿⠃⠀⠀⠀⠀⠀⠀⠀⠀⠀⠀⠀⠀⠀⠀⠀⠀⠀⢀⡀⠀⠀⠀⠀⠀⠀⠀⠀⠀⠀⠀⠀⠀⠀⠀⠀⠀⠀⠀</a:t>
            </a:r>
            <a:br/>
            <a:r>
              <a:t>⠀⠀⠀⠀⠀⠀⠀⠀⠀⠀⠀⠀⠀⠀⠀⠀⠀⠀⠀⠀⠀⠀⠀⠀⠀⠀⠀⠀⠀⠀⠀⠀⠐⣿⣿⣿⣿⣿⣿⣿⣿⣿⣿⣿⣿⣿⣿⣿⣿⣿⡿⠃⠀⠀⠀⠀⠀⠀⠀⠀⠀⠀⠀⠀⠀⠀⠀⠀⣀⣠⣾⣿⡀⠀⠀⠀⠀⠀⠀⠀⠀⠀⠀⠀⠀⠀⠀⠀⠀⠀⠀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⠀⠀⠀⠀⠀⠀⠀⠀⠀⠀⠀⠀⠀⠀⠀⠀⠀⠀⠀⠀⠀⠀⠀⠀⠀⠀⠀⠀⠀⠀⠀⠀⠀⢸⣿⣿⣿⣿⣿⣿⣿⣿⣿⣿⣿⣿⣿⣿⣿⣿⣿⣆⠀⠀⠀⠀⠀⠀⠀⠀⢀⣀⣤⣤⣴⣶⣶⣾⣿⣿⣟⣹⣷⠀⠀⠀⠀⠀⠀⠀⠀⠀⠀⠀⠀⠀⠀⠀⠀⠀⠀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⠀⠀⠀⠀⠀⠀⠀⠀⠀⠀⠀⠀⠀⠀⠀⠀⠀⠀⠀⠀⠀⠀⠀⠀⠀⠀⠀⠀⠀⠀⠀⠀⠀⠀⢿⣿⣿⣿⣿⣿⣿⣿⣿⣿⣿⣿⣿⣿⣿⣿⣿⣿⡄⠀⠀⠀⠀⢴⣶⣾⣿⣿⣿⣿⣿⣿⣿⣿⣿⣿⣿⣿⣿⣧⠀⠀⠀⠀⠀⠀⠀⠀⠀⠀⠀⠀⠀⠀⠀⠀⠀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⠀⠀⠀⠀⠀⠀⠀⠀⠀⠀⠀⠀⠀⠀⠀⠀⠀⠀⠀⠀⠀⠀⠀⠀⠀⠀⠀⠀⠀⠀⠀⠀⠀⠀⠀⣿⣿⣿⣿⣿⣿⣿⣿⣿⣿⣿⣿⣿⣿⣿⣿⣿⣿⣤⣤⣤⣤⣶⣾⣍⣿⣿⣿⣿⣿⣿⣿⣿⣿⣿⣿⣿⣿⣿⡇⠀⠀⠀⠀⠀⠀⠀⠀⠀⠀⠀⠀⠀⠀⠀⠀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⠀⠀⠀⠀⠀⠀⠀⠀⠀⠀⠀⠀⠀⠀⠀⠀⠀⠀⠀⠀⠀⠀⠀⠀⠀⠀⠀⠀⠀⠀⠀⠀⠀⠀⠀⣿⣿⣿⣿⣿⣿⣿⣿⣿⣿⣿⣿⣿⣿⣿⣿⣿⣿⡏⢙⣿⣿⣿⣿⣿⣿⣿⣿⣿⡿⠉⠉⠛⠿⢿⣿⣿⡿⠛⣿⡄⠀⠀⠀⠀⠀⠀⠀⠀⠀⠀⠀⠀⠀⠀⠀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⠀⠀⠀⠀⠀⠀⠀⠀⠀⠀⠀⠀⠀⠀⠀⠀⠀⠀⠀⠀⠀⠀⠀⠀⠀⠀⠀⠀⠀⠀⠀⠀⠀⠀⠀⢸⣿⣿⣿⣿⣿⣿⣿⣿⣿⣿⣿⣿⣿⣿⣿⣿⣿⣿⣿⣿⣿⣿⣿⣿⣿⣿⣿⠟⠁⠀⠀⠀⠀⠀⠀⠀⢀⣀⣹⣿⡀⠀⠀⠀⠀⠀⠀⠀⠀⠀⠀⠀⠀⠀⠀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⠀⠀⠀⠀⠀⠀⠀⠀⠀⠀⠀⠀⠀⠀⠀⠀⠀⠀⠀⠀⠀⠀⠀⠀⠀⠀⠀⠀⠀⠀⠀⠀⠀⠀⠀⢸⣿⣿⣿⣿⣿⣿⣿⣿⣿⣿⣿⣿⣿⣿⣿⣿⣿⣿⣿⡿⠿⠟⠛⠉⠉⠉⠁⠀⠀⠀⢀⣠⣤⣶⣾⣿⣿⣿⣿⣿⣷⡀⠀⠀⠀⠀⠀⠀⠀⠀⠀⠀⠀⠀⠀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⠀⠀⠀⠀⠀⠀⠀⠀⠀⠀⠀⠀⠀⠀⠀⠀⠀⠀⠀⠀⠀⠀⠀⠀⠀⠀⠀⠀⠀⠀⠀⠀⠀⠀⠀⢸⣿⣿⣿⣿⣿⣿⣿⣿⣿⣿⣿⣿⣿⣿⣿⣿⡏⠉⠀⠀⠀⠀⠀⠀⠀⠀⠀⢀⣶⣾⣿⣿⣿⣿⣿⣿⣿⣿⣿⣿⣿⣿⡀⠀⠀⠀⠀⠀⠀⠀⠀⠀⠀⠀⠀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⠀⠀⠀⠀⠀⠀⠀⠀⠀⠀⠀⠀⠀⠀⠀⠀⠀⠀⠀⠀⠀⠀⠀⠀⠀⠀⠀⠀⠀⠀⠀⠀⠀⠀⠀⠈⣿⣿⣿⣿⣿⣿⣿⣿⣿⣿⣿⣿⣿⣿⣿⣿⣿⠀⠀⠀⠀⠀⠀⠀⠀⠀⠀⠀⠙⠙⠛⠻⠿⠿⠿⣿⣿⣿⣿⣿⠿⢻⣷⡀⠀⠀⠀⠀⠀⠀⠀⠀⠀⠀⠀</a:t>
            </a:r>
            <a:br/>
            <a:r>
              <a:t>⠀⠀⠀⠀⠀⠀⠀⠀⠀⠀⠀⠀⠀⠀⠀⠀⠀⠀⠀⠀⠀⠀⠀⠀⠀⠀⠀⠀⠀⠀⠀⠀⠀⠀⠀⠀⢻⣿⣿⣿⣿⣿⣿⣿⣿⣿⣿⣿⣿⣿⣿⣿⣿⠀⠀⠀⠀⠀⠀⠀⠀⠀⠀⠀⠀⠀⠀⠀⠀⠀⠀⠀⠀⠉⠉⢀⣠⣤⣿⣷⡀⠀⠀⠀⠀⠀⠀⠀⠀⠀⠀</a:t>
            </a:r>
            <a:br/>
            <a:r>
              <a:t>⠀⠀⠀⠀⠀⠀⠀⠀⠀⠀⠀⠀⠀⠀⠀⠀⠀⠀⠀⠀⠀⠀⠀⠀⠀⠀⠀⠀⠀⠀⠀⠀⠀⠀⠀⠀⠸⣿⣿⣿⣿⣿⣿⣿⣿⣿⣿⣿⣿⣿⣿⣿⣿⠀⠀⠀⠀⠀⠀⠀⠀⠀⠀⠀⠀⠀⠀⠀⠀⠀⣠⣴⣶⣶⣶⣿⣿⣿⣿⣿⣷⡀⠀⠀⠀⠀⠀⠀⠀⠀⠀</a:t>
            </a:r>
            <a:br/>
            <a:r>
              <a:t>⠀⠀⠀⠀⠀⠀⠀⠀⠀⠀⠀⠀⠀⠀⠀⠀⠀⠀⠀⠀⠀⠀⠀⠀⠀⠀⠀⠀⠀⠀⠀⠀⠀⠀⠀⠀⠀⣿⣿⣿⣿⣿⣿⣿⣿⣿⣿⣿⣿⣿⣿⣿⣿⠀⠀⠀⠀⠀⠀⠀⠀⠀⠀⠀⠀⠀⠀⣠⣴⣿⣿⣿⣿⣿⣿⣿⣿⣿⣿⣿⣿⣿⡄⠀⠀⠀⠀⠀⠀⠀⠀</a:t>
            </a:r>
            <a:br/>
            <a:r>
              <a:t>⠀⠀⠀⠀⠀⠀⠀⠀⠀⠀⠀⠀⠀⠀⠀⠀⠀⠀⠀⠀⠀⠀⠀⠀⠀⠀⠀⠀⠀⠀⠀⠀⠀⠀⠀⠀⠰⣿⣿⣿⣿⣿⣿⣿⣿⣿⣿⣿⣿⣿⣿⣿⠟⠀⠀⠀⠀⠀⠀⠀⠀⠀⠀⠀⠀⢰⣾⣿⣿⣿⣿⣿⣿⣿⣿⣿⣿⣿⣿⣿⣿⠻⣿⡄⠀⠀⠀⠀⠀⠀⠀</a:t>
            </a:r>
            <a:br/>
            <a:r>
              <a:t>⠀⠀⠀⠀⠀⠀⠀⠀⠀⠀⠀⠀⠀⠀⠀⠀⠀⠀⠀⠀⠀⠀⠀⠀⠀⠀⠀⠀⠀⠀⠀⠀⠀⠀⠀⠀⢰⣿⣿⣿⣿⣿⣿⣿⣿⣿⣿⣿⣿⣿⣿⡇⠀⠀⠀⠀⠀⠀⠀⠀⠀⠀⠀⠀⠀⠀⠀⠀⠀⠀⠀⠀⠉⠉⠉⠉⠉⠙⠛⠉⢀⣀⣹⣿⣄⠀⠀⠀⠀⠀⠀</a:t>
            </a:r>
            <a:br/>
            <a:r>
              <a:t>⠀⠀⠀⠀⠀⠀⠀⠀⠀⠀⠀⠀⠀⠀⠀⠀⠀⠀⠀⠀⠀⠀⠀⠀⠀⠀⠀⠀⠀⠀⠀⠀⠀⠀⠀⠀⣿⣿⣿⣿⣿⣿⣿⣿⣿⣿⣿⣿⣿⣿⣿⣿⡆⠀⠀⠀⠀⠀⠀⠀⠀⠀⠀⠀⠀⠀⠀⠀⠀⠀⠀⠀⠀⠀⠀⠀⠀⠀⢠⣾⣿⣿⣿⣿⣿⣦⠀⠀⠀⠀⠀</a:t>
            </a:r>
            <a:br/>
            <a:r>
              <a:t>⠀⠀⠀⠀⠀⠀⠀⠀⠀⠀⠀⠀⠀⠀⠀⠀⠀⠀⠀⠀⠀⠀⠀⠀⠀⠀⠀⠀⠀⠀⠀⠀⠀⠀⠀⢸⣿⣿⣿⣿⣿⣿⣿⣿⣿⣿⣿⣿⣿⣿⣿⣿⣿⡀⠀⠀⠀⠀⠀⠀⠀⠀⠀⠀⠀⠀⠀⠀⠀⠀⠀⠀⠀⢀⣤⣶⣀⣠⣿⣿⣿⣿⣿⣿⣿⣿⣷⠀⠀⠀⠀</a:t>
            </a:r>
            <a:br/>
            <a:r>
              <a:t>⠀⠀⠀⠀⠀⠀⠀⠀⠀⠀⠀⠀⠀⠀⠀⠀⠀⠀⠀⠀⠀⠀⠀⠀⠀⠀⠀⠀⠀⠀⠀⠀⠀⠀⠀⣿⣿⣿⣿⣿⣿⣿⣿⣿⣿⣿⣿⣿⣿⣿⣿⣿⣿⣇⠀⠀⠀⠀⠀⠀⠀⠀⠀⠀⠀⠀⠀⠀⠀⠀⠀⢀⣶⣿⣿⣿⣿⣿⣿⣿⣿⣿⣿⣿⣿⣿⣿⣆⠀⠀⠀</a:t>
            </a:r>
            <a:br/>
            <a:r>
              <a:t>⠀⠀⠀⠀⠀⠀⠀⠀⠀⠀⠀⠀⠀⠀⠀⠀⠀⠀⠀⠀⠀⠀⠀⠀⠀⠀⠀⠀⠀⠀⠀⠀⠀⠀⢰⣿⣿⣿⣿⣿⣿⣿⣿⣿⣿⣿⣿⣿⣿⣿⣿⣿⣿⣿⡄⠀⠀⠀⠀⠀⠀⠀⠀⠀⠀⠀⠀⠀⠀⠀⣴⣿⣿⣿⣿⣿⣿⣿⣿⣿⣿⣿⣿⣿⣿⠟⠃⠻⣧⠀⠀</a:t>
            </a:r>
            <a:br/>
            <a:r>
              <a:t>⠀⠀⠀⠀⠀⠀⠀⠀⠀⠀⠀⠀⠀⠀⠀⠀⠀⠀⠀⠀⠀⠀⠀⠀⠀⠀⠀⠀⠀⠀⠀⠀⠀⠀⣼⣿⣿⣿⣿⣿⣿⣿⣿⣿⣿⣿⣿⣿⣿⣿⣿⣿⣿⣿⣿⡄⠀⠀⠀⠀⠀⠀⠀⠀⠀⠀⠀⠀⠀⠘⠉⠉⠉⠉⠉⠻⠛⠛⠛⠋⠉⠉⠁⠀⠀⠀⠀⠀⠘⣧⠀</a:t>
            </a:r>
            <a:br/>
            <a:r>
              <a:t>⠀⠀⠀⠀⠀⠀⠀⠀⠀⠀⠀⠀⠀⠀⠀⠀⠀⠀⠀⠀⠀⠀⠀⠀⠀⠀⠀⠀⠀⠀⠀⠀⠀⢀⣿⣿⣿⣿⣿⣿⣿⣿⣿⣿⣿⣿⣿⣿⣿⣿⣿⣿⣿⣿⣿⣿⡄⠀⠀⠀⠀⠀⠀⠀⠀⠀⠀⠀⠀⠀⠀⠀⠀⠀⠀⠀⠀⠀⠀⠀⠀⠀⠀⠀⠀⠀⠀⠀⠀⠈⠃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⠀⠀⠀⠀⠀⠀⠀⠀⠀⠀⠀⠀⠀⠀⠀⠀⠀⠀⠀⠀⠀⠀⠀⠀⠀⠀⠀⠀⠀⠀⠀⠀⠀⠀⠀⣀⣤⣤⣶⣶⣶⣶⣶⣿⣿⣿⣶⣶⣦⣄⡀⠀⠀⠀⠀⠀⠀⠀⠀⠀⠀⠀⠀⠀⠀⠀⠀⠀⠀⠀⠀⠀⠀⠀⠀⠀⠀⠀⠀⠀⠀⠀⠀⠀⠀⠀⠀⠀⠀⠀⠀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⠀⠀⠀⠀⠀⠀⠀⠀⠀⠀⠀⠀⠀⠀⠀⠀⠀⠀⠀⠀⠀⠀⠀⠀⠀⠀⠀⠀⠀⠀⠀⠀⠀⢠⣾⣿⣿⣿⣿⣿⣿⣿⣿⣿⣿⣿⣿⣿⣿⣿⣿⣆⠀⣴⣾⣿⣦⣄⠀⠀⠀⠀⠀⠀⠀⠀⠀⠀⠀⠀⠀⠀⠀⠀⠀⠀⠀⠀⠀⠀⠀⠀⠀⠀⠀⠀⠀⠀⠀⠀⠀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⠀⠀⠀⠀⠀⠀⠀⠀⠀⠀⠀⠀⠀⠀⠀⠀⠀⠀⠀⠀⠀⠀⠀⠀⠀⠀⠀⠀⠀⠀⠀⠀⢀⣿⣿⣿⣿⣿⣿⣿⣿⣿⣿⣿⣿⣿⣿⣿⣿⣿⣿⣿⣿⣿⣿⣿⣿⣿⡿⠿⠋⠀⠀⠀⠀⠀⠀⠀⠀⠀⠀⠀⠀⠀⠀⠀⠀⠀⠀⠀⠀⠀⠀⠀⠀⠀⠀⠀⠀⠀⠀</a:t>
            </a:r>
            <a:br/>
            <a:r>
              <a:t>⠀⠀⠀⠀⠀⠀⠀⠀⠀⠀⠀⠀⠀⠀⠀⠀⠀⠀⠀⠀⠀⠀⠀⠀⠀⠀⠀⠀⠀⢀⣀⣴⣿⣿⣿⣿⣿⣿⣿⣿⣿⣿⣿⣿⣿⣿⣿⣿⣿⣿⣿⣿⣿⣿⣿⡇⠀⠀⠀⠀⠀⠀⠀⠀⠀⠀⠀⠀⠀⠀⠀⠀⠀⠀⠀⠀⠀⠀⠀⠀⠀⠀⠀⠀⠀⠀⠀⠀⠀⠀⠀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⠀⠀⠀⠀⠀⠀⠀⠀⠀⠀⠀⠀⠀⠀⠀⠀⠀⠀⠀⠀⠀⠀⠀⠀⠀⠀⠀⠀⠀⠘⢻⣿⡿⣿⣿⣿⣿⣿⣿⣿⣿⣿⣿⣿⣿⣿⣿⣿⣿⣿⣿⣿⣿⣿⣿⣿⠀⠀⠀⠀⠀⠀⠀⠀⠀⠀⠀⠀⠀⠀⠀⠀⠀⠀⠀⠀⠀⠀⠀⠀⠀⠀⠀⠀⠀⠀⠀⠀⠀⠀⠀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⠀⠀⠀⠀⠀⠀⠀⠀⠀⠀⠀⠀⠀⠀⠀⠀⠀⠀⠀⠀⠀⠀⠀⠀⠀⠀⠀⠀⠀⠀⠈⠉⠀⠸⣿⣿⣿⣿⣿⣿⣿⣿⣿⣿⣿⣿⣿⣿⣿⣿⣿⣿⣿⣿⣿⣿⠀⠀⠀⠀⠀⠀⠀⠀⠀⠀⠀⠀⠀⠀⠀⠀⠀⠀⠀⠀⠀⠀⠀⠀⠀⠀⠀⠀⠀⠀⠀⠀⠀⠀⠀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⠀⠀⠀⠀⠀⠀⠀⠀⠀⠀⠀⠀⠀⠀⠀⠀⠀⠀⠀⠀⠀⣀⠀⠀⠀⠀⠀⠀⠀⠀⠀⠀⠀⠀⠀⡿⣹⠏⠙⢿⣿⣿⣿⣿⣿⣿⡟⠿⢹⣿⣿⣿⣿⣿⣿⡏⠀⠀⠀⠀⠀⠀⠀⠀⠀⠀⠀⠀⠀⠀⠀⠀⠀⠀⠀⠀⠀⠀⠀⠀⠀⠀⠀⠀⠀⠀⠀⠀⠀⠀⠀</a:t>
            </a:r>
            <a:br/>
            <a:r>
              <a:t>⠀⠀⠀⠀⠀⠀⠀⠀⠀⠀⠀⠀⠀⠀⠀⠀⠀⠀⠀⠀⢀⡿⣷⣤⡀⠀⠀⠀⠀⠀⠀⠀⠀⠀⠈⠀⠈⠀⠀⠀⠙⠻⣿⣿⣿⣿⣿⠇⢸⣿⣿⣿⣿⣿⣿⠁⠀⠀⠀⠀⠀⠀⠀⠀⠀⠀⠀⠀⠀⠀⠀⠀⠀⠀⠀⠀⠀⠀⠀⠀⠀⠀⠀⠀⠀⠀⠀⠀⠀⠀⠀</a:t>
            </a:r>
            <a:br/>
            <a:r>
              <a:t>⠀⠀⠀⠀⠀⠀⠀⠀⠀⠀⠀⠀⠀⠀⠀⠀⠀⠀⠀⣴⣿⣿⣿⣿⣿⣿⡆⠀⠀⠀⠀⠀⠀⠀⠀⠀⠀⢀⣠⣴⣶⣿⣿⣿⣿⣿⣿⣿⣾⣿⣿⣿⣿⡿⠃⠀⠀⠀⠀⠀⠀⠀⠀⠀⠀⠀⠀⠀⠀⠀⠀⠀⠀⠀⠀⠀⠀⣀⣤⣶⣄⠀⠀⠀⠀⠀⠀⠀⠀⠀⠀</a:t>
            </a:r>
            <a:br/>
            <a:r>
              <a:t>⠀⠀⠀⠀⠀⠀⠀⠀⠀⠀⠀⠀⠀⠀⠀⠀⠀⠀⣠⣿⣿⣿⣿⠿⠿⠻⣷⣀⣀⣀⣀⠀⠀⠀⠀⠀⣾⣿⣿⣿⣿⣿⣿⣿⣿⣿⣿⣿⣿⣿⣿⣿⣿⡄⠀⠀⠀⠀⠀⠀⠀⠀⠀⠀⠀⠀⠀⠀⠀⠀⠀⠀⢀⣠⣤⣶⣿⣿⡿⠟⣿⣧⡀⠀⠀⠀⠀⠀⠀⠀⠀</a:t>
            </a:r>
            <a:br/>
            <a:r>
              <a:t>⠀⠀⠀⠀⠀⠀⠀⠀⠀⠀⠀⠀⠀⠀⠀⠀⢀⣴⣿⣿⣿⣿⠇⠀⠀⠀⢸⣿⣿⣿⣿⣧⣤⣤⣄⣸⣿⣿⣿⣿⣿⣿⣿⣿⣿⣿⣿⣿⣿⣿⣿⣿⣿⣿⡄⠀⠀⠀⠀⠀⠀⠀⠀⠀⠀⠀⠀⠀⠀⢀⣤⣶⣿⣿⣿⣿⣿⣿⣿⠆⠈⣿⣿⣶⣶⣦⣤⣀⠀⠀⠀</a:t>
            </a:r>
            <a:br/>
            <a:r>
              <a:t>⠀⠀⠀⠀⠀⠀⠀⠀⠀⠀⠀⠀⠀⠀⠀⠀⠘⢿⡿⠟⠛⠁⠀⠀⠀⠀⠈⠻⠿⠛⠛⣿⣿⣿⣿⣿⣿⣿⣿⣿⣿⣿⣿⣿⣿⣿⣿⣿⣿⣿⣿⣿⣿⣿⣿⣤⣤⣴⣶⣦⣤⣄⣀⣀⣀⣠⣤⣴⣾⣿⠛⠁⠀⠻⢿⣿⣿⠟⠁⠀⠰⣿⣿⣿⣿⣿⣿⣿⡿⠗⠂</a:t>
            </a:r>
            <a:br/>
            <a:r>
              <a:t>⠀⠀⠀⠀⠀⠀⠀⠀⠀⠀⠀⠀⠀⠀⠀⠀⠀⠀⠀⠀⠀⠀⠀⠀⠀⠀⠀⠀⠀⠀⠀⠈⠛⠻⣿⣿⣿⣿⣿⣿⣿⣿⣿⣿⣿⣿⣿⣿⣿⣿⣿⣿⣿⣿⡟⠉⠉⢉⣿⣿⣿⣿⡟⠛⠛⣿⣿⣿⣿⣿⠀⠀⠀⠀⠀⠀⠀⠀⠀⠀⠀⠙⠿⢿⣿⣿⣿⣅⠀⠀⠀</a:t>
            </a:r>
            <a:br/>
            <a:r>
              <a:t>⠀⠀⠀⠀⠀⠀⠀⠀⠀⠀⠀⠀⠀⠀⠀⠀⠀⠀⠀⠀⠀⠀⠀⠀⠀⠀⠀⠀⠀⠀⠀⠀⠀⠀⠈⢻⣿⣿⣿⣿⣿⣿⣿⣿⣿⣿⣿⣿⣿⣿⣿⣿⣿⣿⣧⠀⠀⣸⣿⣿⣿⣿⠇⠀⠀⠙⠿⠿⠿⠋⠀⠀⠀⠀⠀⠀⠀⠀⠀⠀⠀⠀⠀⠀⠀⠙⢿⣿⣷⣄⡀</a:t>
            </a:r>
            <a:br/>
            <a:r>
              <a:t>⠀⠀⠀⠀⠀⠀⠀⠀⠀⠀⠀⠀⠀⠀⠀⠀⠀⠀⠀⠀⠀⠀⠀⠀⠀⠀⠀⠀⠀⠀⠀⠀⠀⠀⠀⠈⠙⣿⣿⣿⣿⣿⣿⣿⣿⣿⣿⣿⣿⣿⣿⣿⣿⣿⡅⠀⠀⠿⠿⠛⠉⠀⠀⠀⠀⠀⠀⠀⠀⠀⠀⠀⠀⠀⠀⠀⠀⠀⠀⠀⠀⠀⠀⠀⠀⠀⠀⢹⣿⣿⡇</a:t>
            </a:r>
            <a:br/>
            <a:r>
              <a:t>⠀⠀⠀⠀⠀⠀⠀⠀⠀⠀⠀⠀⠀⠀⠀⠀⠀⠀⠀⠀⠀⠀⠀⠀⠀⠀⠀⠀⠀⠀⠀⠀⠀⠀⠀⠀⢀⣿⣿⣿⣿⣿⣿⣿⣿⣿⣿⣿⣿⣿⣿⣿⣿⣿⡇⠀⠀⠀⠀⠀⠀⠀⠀⠀⠀⠀⠀⠀⠀⠀⠀⠀⠀⠀⠀⠀⠀⠀⠀⠀⠀⠀⠀⠀⠀⠀⠀⠈⣿⣿⡇</a:t>
            </a:r>
            <a:br/>
            <a:r>
              <a:t>⠀⠀⠀⠀⠀⠀⠀⠀⠀⠀⠀⠀⠀⠀⠀⠀⠀⠀⠀⠀⠀⠀⠀⠀⠀⠀⠀⠀⠀⠀⠀⠀⠀⠀⠀⠀⠰⣿⣿⣿⣿⣿⣿⣿⣿⣿⣿⣿⣿⣿⣿⣿⣿⣿⡇⠀⠀⠀⠀⠀⠀⠀⠀⠀⠀⠀⠀⠀⠀⠀⠀⠀⠀⠀⠀⠀⠀⠀⠀⠀⠀⠀⠀⠀⠀⠀⠀⠀⠈⠙⠃</a:t>
            </a:r>
            <a:br/>
            <a:r>
              <a:t>⠀⠀⠀⠀⠀⠀⠀⠀⠀⠀⠀⠀⠀⠀⠀⠀⠀⠀⠀⠀⠀⠀⠀⠀⠀⠀⠀⠀⠀⠀⠀⠀⠀⠀⠀⠀⠀⣿⣿⣿⣿⣿⣿⣿⣿⣿⣿⣿⣿⣿⣿⣿⣿⣿⣧⠀⠀⠀⠀⠀⠀⠀⠀⠀⠀⠀⠀⠀⠀⠀⠀⠀⠀⠀⠀⠀⠀⠀⠀⠀⠀⠀⠀⠀⠀⠀⠀⠀⠀⠀⠀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⠀⠀⠀⠀⠀⠀⠀⠀⠀⠀⠀⠀⠀⠀⠀⠀⠀⠀⠀⠀⠀⠀⠀⠀⠀⠀⠀⠀⠀⠀⠀⠀⠀⠀⠀⠀⢀⣀⣤⣤⣤⣤⣤⣤⣶⣶⣶⣶⣤⣄⡀⠀⠀⠀⠀⠀⠀⠀⠀⠀⠀⠀⠀⠀⠀⠀⠀⠀⠀⠀⠀⠀⠀⠀⠀⠀⠀⠀⠀⠀⠀⠀⠀⠀⠀⠀⠀⠀⠀⠀⠀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⠀⠀⠀⠀⠀⠀⠀⠀⠀⠀⠀⠀⠀⠀⠀⠀⠀⠀⠀⠀⠀⠀⠀⠀⠀⠀⠀⠀⠀⠀⠀⠀⠀⠀⢀⣶⣿⣿⣿⣿⣿⣿⣿⣿⣿⣿⣿⣿⣿⣿⣿⣦⡀⠀⣠⣴⣦⣄⡀⠀⠀⠀⠀⠀⠀⠀⠀⠀⠀⠀⠀⠀⠀⠀⠀⠀⠀⠀⠀⠀⠀⠀⠀⠀⠀⠀⠀⠀⠀⠀⠀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⠀⠀⠀⠀⠀⠀⠀⠀⠀⠀⠀⠀⠀⠀⠀⠀⠀⠀⠀⠀⠀⠀⠀⠀⠀⠀⠀⠀⠀⠀⠀⠀⠀⠀⣾⣿⣿⣿⣿⣿⣿⣿⣿⣿⣿⣿⣿⣿⣿⣿⣿⣿⣿⣴⣿⣿⣿⣿⣿⣦⡀⠀⠀⠀⠀⠀⠀⠀⠀⠀⠀⠀⠀⠀⠀⠀⠀⠀⠀⠀⠀⠀⠀⠀⠀⠀⠀⠀⠀⠀⠀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⠀⠀⠀⠀⠀⠀⠀⠀⠀⠀⠀⠀⠀⠀⠀⠀⠀⠀⠀⠀⠀⠀⠀⠀⠀⠀⠀⠀⠀⠀⠀⠀⠀⢀⣿⣿⣿⣿⣿⣿⣿⣿⣿⣿⣿⣿⣿⣿⣿⣿⣿⣿⣿⣿⣿⣿⣿⣿⣿⣿⡿⠟⠀⠀⠀⠀⠀⠀⠀⠀⠀⠀⠀⠀⠀⠀⠀⠀⠀⠀⠀⠀⠀⠀⠀⠀⠀⠀⠀⠀⠀</a:t>
            </a:r>
            <a:br/>
            <a:r>
              <a:t>⠀⠀⠀⠀⠀⠀⠀⠀⠀⠀⠀⠀⠀⠀⠀⠀⠀⠀⠀⠀⠀⠀⠀⠀⠀⠀⠀⠀⠀⠀⠀⢀⣤⣿⣿⣿⣿⣿⣿⣿⣿⣿⣿⣿⣿⣿⣿⣿⣿⣿⣿⣿⣿⣿⣿⣿⣏⠉⠉⠀⠀⠀⠀⠀⠀⠀⠀⠀⠀⠀⠀⠀⠀⠀⠀⠀⠀⠀⠀⠀⠀⠀⠀⠀⠀⠀⠀⠀⠀⠀⠀</a:t>
            </a:r>
            <a:br/>
            <a:r>
              <a:t>⠀⠀⠀⠀⠀⠀⠀⠀⠀⠀⠀⠀⠀⠀⠀⠀⠀⠀⠀⠀⠀⠀⠀⠀⠀⠀⠀⠀⠀⠀⠸⠿⣿⣿⣿⣿⣿⣿⣿⣿⣿⣿⣿⣿⣿⣿⣿⣿⣿⣿⣿⣿⣿⣿⣿⣿⣿⡄⠀⠀⠀⠀⠀⠀⠀⠀⠀⠀⠀⠀⠀⠀⠀⠀⠀⠀⠀⠀⠀⠀⠀⠀⠀⠀⠀⠀⠀⠀⠀⠀⠀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⠀⠀⠀⠀⠀⠀⠀⠀⠀⠀⠀⠀⠀⠀⠀⠀⠀⠀⠀⠀⠀⠀⠀⠀⠀⠀⠀⠀⠀⠀⠀⠀⠛⠉⢹⣿⣿⣿⣿⣿⣿⣿⣿⣿⣿⣿⣿⣿⣿⣿⣿⣿⣿⣿⣿⣿⣿⡇⠀⠀⠀⠀⠀⠀⠀⠀⠀⠀⠀⠀⠀⠀⠀⠀⠀⠀⠀⠀⠀⠀⠀⠀⠀⠀⠀⠀⠀⠀⠀⠀⠀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⠀⠀⠀⠀⠀⠀⠀⠀⠀⠀⠀⠀⠀⠀⠀⠀⠀⡀⠀⠀⠀⠀⠀⠀⠀⠀⠀⠀⠀⠀⠀⠀⠀⠀⠀⢰⢿⡿⠙⠻⣿⣿⣿⣿⣿⣿⣿⠿⠟⠋⣿⣿⣿⣿⣿⣿⣿⠇⠀⠀⠀⠀⠀⠀⠀⠀⠀⠀⠀⠀⠀⠀⠀⠀⠀⠀⠀⠀⠀⠀⠀⠀⠀⠀⠀⠀⠀⠀⠀⠀⠀</a:t>
            </a:r>
            <a:br/>
            <a:r>
              <a:t>⠀⠀⠀⠀⠀⠀⠀⠀⠀⠀⠀⠀⠀⠀⠀⢀⣾⣿⣶⣄⠀⠀⠀⠀⠀⠀⠀⠀⠀⠀⠀⠀⠀⠀⠠⠋⠪⠁⠀⠀⠈⠛⢿⣿⣿⣿⣿⡶⠀⠀⣿⣿⣿⣿⣿⣿⡟⠀⠀⠀⠀⠀⠀⠀⠀⠀⠀⠀⠀⠀⠀⠀⠀⠀⠀⠀⠀⠀⠀⠀⠀⠀⠀⠀⠀⠀⠀⠀⠀⠀⠀</a:t>
            </a:r>
            <a:br/>
            <a:r>
              <a:t>⠀⠀⠀⠀⠀⠀⠀⠀⠀⠀⠀⠀⠀⣠⣶⣿⣷⣾⣿⣿⣷⣦⡀⠀⠀⠀⠀⠀⠀⠀⠀⠀⠀⠀⠀⠀⠀⠀⢀⣠⣤⣶⣿⣿⣿⣿⣿⣿⣶⣤⣿⣿⣿⣿⣿⠟⠁⠀⠀⠀⠀⠀⠀⠀⠀⠀⠀⠀⠀⠀⠀⠀⠀⠀⠀⠀⠀⠀⢀⣠⣄⠀⠀⠀⠀⠀⠀⠀⠀⠀⠀</a:t>
            </a:r>
            <a:br/>
            <a:r>
              <a:t>⠀⠀⠀⠀⠀⠀⠀⠀⠀⠀⠀⢀⣤⣽⣿⣿⣿⢿⣿⣿⣿⠿⣿⣦⡀⠀⠀⠀⠀⠀⠀⠀⠀⠀⠀⠀⣠⣾⣿⣿⣿⣿⣿⣿⣿⣿⣿⣿⣿⣿⣿⣿⣿⣿⠁⠀⠀⠀⠀⠀⠀⠀⠀⠀⠀⠀⠀⠀⠀⠀⠀⠀⠀⢀⣠⣤⣶⣾⣿⣿⢿⣷⡄⠀⠀⠀⠀⠀⠀⠀⠀</a:t>
            </a:r>
            <a:br/>
            <a:r>
              <a:t>⠀⠀⠀⠀⠀⠀⠀⠀⢀⣀⣴⣿⣿⣿⣿⡿⠀⠀⠀⠀⠀⠀⢨⣿⣿⣿⣦⣀⠀⠀⣀⣀⡀⠀⠀⢠⣿⣿⣿⣿⣿⣿⣿⣿⣿⣿⣿⣿⣿⣿⣿⣿⣿⣿⣧⠀⠀⠀⠀⠀⠀⠀⠀⠀⠀⠀⠀⠀⠀⢀⣠⣴⣾⠿⣿⣿⣿⣿⣿⣿⣿⣿⣿⣦⣴⣦⣤⣄⣀⠀⠀</a:t>
            </a:r>
            <a:br/>
            <a:r>
              <a:t>⠀⠀⠀⠀⠀⠀⠀⠀⢿⣿⣿⣿⡿⠿⠉⠀⠀⠀⠀⠀⠀⠀⠸⣿⣿⣿⠟⠛⠛⣿⣿⣿⣿⣿⣶⣾⣿⣿⣿⣿⣿⣿⣿⣿⣿⣿⣿⣿⣿⣿⣿⣿⣿⣿⣿⣦⣤⣴⣶⣤⣤⣀⣀⣀⣀⣀⣠⣤⣾⣿⣟⠁⠀⠀⠙⠿⣿⣿⡿⠟⠛⠻⣿⣿⣿⣿⣿⣿⣿⣿⡇</a:t>
            </a:r>
            <a:br/>
            <a:r>
              <a:t>⠀⠀⠀⠀⠀⠀⠀⠀⠈⠉⠉⠀⠀⠀⠀⠀⠀⠀⠀⠀⠀⠀⠀⠀⠀⠀⠀⠀⠀⠹⢿⠿⠟⠁⢸⣿⣿⣿⣿⣿⣿⣿⣿⣿⣿⣿⣿⣿⣿⣿⣿⣿⣿⣿⡿⠟⠛⠋⢹⣿⣿⣿⣿⠛⠛⠛⢻⣿⣿⣿⣿⣿⡦⠄⠀⠀⠀⠀⠀⠀⠀⠀⠙⠻⠿⣿⣿⣿⡟⠋⠁</a:t>
            </a:r>
            <a:br/>
            <a:r>
              <a:t>⠀⠀⠀⠀⠀⠀⠀⠀⠀⠀⠀⠀⠀⠀⠀⠀⠀⠀⠀⠀⠀⠀⠀⠀⠀⠀⠀⠀⠀⠀⠀⠀⠀⠀⠘⢻⣿⣿⣿⣿⣿⣿⣿⣿⣿⣿⣿⣿⣿⣿⣿⣿⣿⣿⣷⡀⠀⠀⠸⣿⣿⣿⡟⠀⠀⠀⠈⠛⠿⠟⠋⠁⠀⠀⠀⠀⠀⠀⠀⠀⠀⠀⠀⠀⠀⠀⠙⢿⣿⣷⡄</a:t>
            </a:r>
            <a:br/>
            <a:r>
              <a:t>⠀⠀⠀⠀⠀⠀⠀⠀⠀⠀⠀⠀⠀⠀⠀⠀⠀⠀⠀⠀⠀⠀⠀⠀⠀⠀⠀⠀⠀⠀⠀⠀⠀⠀⠀⠙⠻⣿⣿⣿⣿⣿⣿⣿⣿⣿⣿⣿⣿⣿⣿⣿⣿⣿⡏⠀⠀⠀⠀⠈⠛⠋⠀⠀⠀⠀⠀⠀⠀⠀⠀⠀⠀⠀⠀⠀⠀⠀⠀⠀⠀⠀⠀⠀⠀⠀⠀⠀⢸⣿⡇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⠀⠀⠀⠀⠀⠀⠀⠀⠀⠀⠀⠀⠀⠀⠀⠀⠀⠀⠀⠀⠀⠀⠀⠀⠀⠀⠀⠀⠀⠀⠀⠀⠀⠀⠀⠀⠀⣿⣿⣿⣿⣿⣿⣿⣿⣿⣿⣿⣿⣿⣿⣿⣿⣿⣧⠀⠀⠀⠀⠀⠀⠀⠀⠀⠀⠀⠀⠀⠀⠀⠀⠀⠀⠀⠀⠀⠀⠀⠀⠀⠀⠀⠀⠀⠀⠀⠀⠀⠀⠙⠇</a:t>
            </a:r>
            <a:br/>
            <a:r>
              <a:t>⠀⠀⠀⠀⠀⠀⠀⠀⠀⠀⠀⠀⠀⠀⠀⠀⠀⠀⠀⠀⠀⠀⠀⠀⠀⠀⠀⠀⠀⠀⠀⠀⠀⠀⠀⠀⠀⣿⣿⣿⣿⣿⣿⣿⣿⣿⣿⣿⣿⣿⣿⣿⣿⣿⣿⠀⠀⠀⠀⠀⠀⠀⠀⠀⠀⠀⠀⠀⠀⠀⠀⠀⠀⠀⠀⠀⠀⠀⠀⠀⠀⠀⠀⠀⠀⠀⠀⠀⠀⠀⠀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⠀⠀⠀⠀⠀⠀⠀⠀⠀⠀⠀⠀⠀⠀⠀⠀⠀⠀⠀⠀⠀⠀⠀⠀⠀⠀⠀⠀⠀⠀⠀⠀⠀⠀⠀⠀⠀⠀⠀⠀⠀⠀⠀⠀⠀⣀⣀⣀⣀⡀⠀⠀⠀⠀⠀⠀⠀⠀⠀⠀⠀⠀⠀⠀⠀⠀⠀⠀⠀⠀⠀⠀⠀⠀⠀⠀⠀⠀⠀⠀⠀⠀⠀⠀⠀⠀⠀⠀⠀⠀⠀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⠀⠀⠀⠀⠀⠀⠀⠀⠀⠀⠀⠀⠀⠀⠀⠀⠀⠀⠀⠀⠀⠀⠀⠀⠀⠀⠀⠀⠀⠀⠀⠀⠀⠀⠀⠀⢀⣤⣶⣿⣿⣿⣿⣿⣿⣿⣿⣿⣿⣿⣿⣶⣄⠀⠀⠀⠀⠀⠀⠀⠀⠀⠀⠀⠀⠀⠀⠀⠀⠀⠀⠀⠀⠀⠀⠀⠀⠀⠀⠀⠀⠀⠀⠀⠀⠀⠀⠀⠀⠀⠀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⠀⠀⠀⠀⠀⠀⠀⠀⠀⠀⠀⠀⠀⠀⠀⠀⠀⠀⠀⠀⠀⠀⠀⠀⠀⠀⠀⠀⠀⠀⠀⠀⠀⠀⠀⢠⣿⣿⣿⣿⣿⣿⣿⣿⣿⣿⣿⣿⣿⣿⣿⣿⣿⣧⠀⣠⣾⣿⣷⣦⡀⠀⠀⠀⠀⠀⠀⠀⠀⠀⠀⠀⠀⠀⠀⠀⠀⠀⠀⠀⠀⠀⠀⠀⠀⠀⠀⠀⠀⠀⠀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⠀⠀⠀⠀⠀⠀⠀⠀⠀⠀⠀⠀⠀⠀⠀⠀⠀⠀⠀⠀⠀⠀⠀⠀⠀⠀⠀⠀⠀⠀⠀⠀⠀⠀⠀⣾⣿⣿⣿⣿⣿⣿⣿⣿⣿⣿⣿⣿⣿⣿⣿⣿⣿⣿⣷⣿⣿⣿⣿⣿⣿⣦⠀⠀⠀⠀⠀⠀⠀⠀⠀⠀⠀⠀⠀⠀⠀⠀⠀⠀⠀⠀⠀⠀⠀⠀⠀⠀⠀⠀⠀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⠀⠀⠀⠀⠀⠀⠀⠀⠀⠀⠀⠀⠀⠀⠀⠀⠀⠀⠀⠀⠀⠀⠀⠀⠀⠀⠀⠀⠀⠀⠀⠀⠀⠀⣠⣿⣿⣿⣿⣿⣿⣿⣿⣿⣿⣿⣿⣿⣿⣿⣿⣿⣿⣿⣿⣿⣿⣿⡿⠿⠛⠛⠁⠀⠀⠀⠀⠀⠀⠀⠀⠀⠀⠀⠀⠀⠀⠀⠀⠀⠀⠀⠀⠀⠀⠀⠀⠀⠀⠀⠀</a:t>
            </a:r>
            <a:br/>
            <a:r>
              <a:t>⠀⠀⠀⠀⠀⠀⠀⠀⠀⠀⠀⠀⠀⠀⠀⠀⠀⠀⠀⠀⠀⠀⠀⠀⠀⠀⠀⠀⠀⠀⠀⠀⣤⣾⣿⣿⣿⣿⣿⣿⣿⣿⣿⣿⣿⣿⣿⣿⣿⣿⣿⣿⣿⣿⣿⣿⣿⣿⣿⡄⠀⠀⠀⠀⠀⠀⠀⠀⠀⠀⠀⠀⠀⠀⠀⠀⠀⠀⠀⠀⠀⠀⠀⠀⠀⠀⠀⠀⠀⠀⠀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⠀⠀⠀⠀⠀⠀⠀⠀⠀⠀⠀⠀⠀⠀⠀⠀⠀⠀⠀⠀⠀⠀⠀⠀⠀⠀⠀⠀⠀⠀⠀⠀⠈⠉⠙⣿⣿⣿⣿⣿⣿⣿⣿⣿⣿⣿⣿⣿⣿⣿⣿⣿⣿⣿⣿⣿⣿⣿⣿⣷⠀⠀⠀⠀⠀⠀⠀⠀⠀⠀⠀⠀⠀⠀⠀⠀⠀⠀⠀⠀⠀⠀⠀⠀⠀⠀⠀⠀⠀⠀⠀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⠀⠀⠀⠀⠀⠀⠀⠀⠀⠀⠀⠀⠀⠀⠀⠀⠀⠀⠀⠀⠀⠀⠀⠀⠀⠀⠀⠀⠀⠀⠀⠀⠀⠀⠀⠈⠙⣿⣿⣿⣿⣿⣿⣿⣿⣿⣿⣿⣿⣿⣿⣿⣿⣿⣿⣿⣿⣿⣿⣿⡄⠀⠀⠀⠀⠀⠀⠀⠀⠀⠀⠀⠀⠀⠀⠀⠀⠀⠀⠀⠀⠀⠀⠀⠀⠀⠀⠀⠀⠀⠀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⠀⠀⠀⠀⠀⠀⠀⠀⠀⠀⠀⠀⠀⠀⠀⠀⠀⠀⠀⠀⠀⠀⠀⠀⠀⠀⠀⠀⠀⠀⠀⠀⠀⠀⠀⠀⢀⣿⣿⢿⢿⣿⣿⣿⣿⣿⣿⣿⣿⣿⠻⠟⠇⣿⣿⣿⣿⣿⣿⣿⠇⠀⠀⠀⠀⠀⠀⠀⠀⠀⠀⠀⠀⠀⠀⠀⠀⠀⠀⠀⠀⠀⠀⠀⠀⠀⠀⠀⠀⠀⠀</a:t>
            </a:r>
            <a:br/>
            <a:r>
              <a:t>⠀⠀⠀⠀⠀⠀⠀⠀⠀⠀⢀⣤⣤⡀⠀⠀⠀⠀⠀⠀⠀⠀⠀⠀⠀⠀⠀⠀⠀⠀⠀⠀⠀⠀⠀⠀⠜⣹⠋⠀⠀⠙⠿⣿⣿⣿⣿⣿⡉⠁⠀⠀⠀⢻⣿⣿⣿⣿⣿⡿⠀⠀⠀⠀⠀⠀⠀⠀⠀⠀⠀⠀⠀⠀⠀⠀⠀⠀⠀⠀⠀⠀⠀⠀⠀⠀⠀⠀⠀⠀⠀</a:t>
            </a:r>
            <a:br/>
            <a:r>
              <a:t>⠀⠀⠀⠀⠀⠀⠀⠀⢀⣠⣾⠟⠻⣿⣷⣦⣄⠀⠀⠀⠀⠀⠀⠀⠀⠀⠀⠀⠀⠀⠀⠀⠀⠀⠀⠀⠀⠀⠀⠀⢀⣀⣤⣿⣿⣿⣿⣿⣧⣀⠀⠀⠀⢸⣿⣿⣿⣿⡿⠃⠀⠀⠀⠀⠀⠀⠀⠀⠀⠀⠀⠀⠀⠀⠀⠀⠀⠀⠀⠀⠀⠀⠀⠀⠀⠀⠀⠀⠀⠀⠀</a:t>
            </a:r>
            <a:br/>
            <a:r>
              <a:t>⠀⠀⣀⣠⣤⣶⣾⣿⣿⣿⣷⣶⣿⣿⣿⣿⣿⢿⣦⣄⠀⠀⠀⠀⠀⠀⠀⠀⠀⠀⠀⠀⠀⠀⠀⠀⠀⣠⣴⣾⣿⣿⣿⣿⣿⣿⣿⣿⣿⣿⣿⣷⣦⣌⠫⣿⢿⠟⠀⠀⠀⠀⠀⠀⠀⠀⠀⠀⠀⠀⠀⠀⠀⠀⢀⣠⣤⣶⣿⣿⣦⡀⠀⠀⠀⠀⠀⠀⠀⠀⠀</a:t>
            </a:r>
            <a:br/>
            <a:r>
              <a:t>⠘⢛⣿⣿⣿⣿⣿⣿⡿⠿⢿⣿⣿⣿⡿⠟⠁⠀⠈⣻⣷⣦⣀⠀⠀⠀⠀⠀⠀⠀⠀⠀⠀⠀⠀⠀⣰⣿⣿⣿⣿⣿⣿⣿⣿⣿⣿⣿⣿⣿⣿⣿⣿⣿⣷⠉⠀⠀⠀⠀⠀⠀⠀⠀⠀⠀⠀⠀⠀⠀⣀⣤⣶⣿⣿⣿⣿⣿⣷⣾⣿⣿⣦⣀⣀⡀⠀⠀⠀⠀⠀</a:t>
            </a:r>
            <a:br/>
            <a:r>
              <a:t>⣿⣿⣿⣿⣿⣿⠁⠀⠀⠀⠀⠀⠀⢁⣠⣤⣶⣾⣿⣿⣿⣿⣿⣿⣶⣶⣶⣶⣶⣶⣶⣶⣶⣤⣤⣠⣿⣿⣿⣿⣿⣿⣿⣿⣿⣿⣿⣿⣿⣿⣿⣿⣿⣿⣿⣧⣀⣠⣄⣀⡀⠀⠀⠀⠀⢀⣀⣤⣶⣿⣟⣉⠁⠙⠻⣿⣿⣿⣿⣿⣿⣿⣿⣿⣿⣿⣿⣶⣶⣤⡄</a:t>
            </a:r>
            <a:br/>
            <a:r>
              <a:t>⣿⡿⠿⠟⠋⠁⠀⠀⠀⠀⠀⠀⠀⠀⠀⠉⠛⠻⠿⣿⣿⠟⠋⠀⠀⠙⣿⣿⣿⣿⠋⠉⠉⠉⢹⣿⣿⣿⣿⣿⣿⣿⣿⣿⣿⣿⣿⣿⣿⣿⣿⣿⣿⣿⣿⣿⡿⠛⠛⢿⣿⣿⣿⣿⡿⠿⢿⣿⣿⣿⣿⣿⣿⣿⣷⣶⣿⣭⡍⠁⠀⠙⠻⢿⣿⣿⣿⣿⡿⠟⠃</a:t>
            </a:r>
            <a:br/>
            <a:r>
              <a:t>⠉⠀⠀⠀⠀⠀⠀⠀⠀⠀⠀⠀⠀⠀⠀⠀⠀⠀⠀⠀⠀⠀⠀⠀⠀⠀⠀⠉⠉⠁⠀⠀⠀⠀⠈⢻⣿⣿⣿⣿⣿⣿⣿⣿⣿⣿⣿⣿⣿⣿⣿⣿⣿⣿⣿⡍⠀⠀⠀⠘⣿⣿⣿⣿⣿⣶⣄⠙⠻⠿⠿⠟⠛⠛⠉⠉⠀⠀⠀⠀⠀⠀⠀⠀⠀⠈⠻⣿⣿⣷⡄</a:t>
            </a:r>
            <a:br/>
            <a:r>
              <a:t>⠀⠀⠀⠀⠀⠀⠀⠀⠀⠀⠀⠀⠀⠀⠀⠀⠀⠀⠀⠀⠀⠀⠀⠀⠀⠀⠀⠀⠀⠀⠀⠀⠀⠀⠀⠿⢿⣿⣿⣿⣿⣿⣿⣿⣿⣿⣿⣿⣿⣿⣿⣿⣿⣿⣿⠛⠀⠀⠀⠀⠀⠉⠉⠉⠉⠉⠉⠃⠀⠀⠀⠀⠀⠀⠀⠀⠀⠀⠀⠀⠀⠀⠀⠀⠀⠀⠀⠙⢿⣿⡇</a:t>
            </a:r>
            <a:br/>
            <a:r>
              <a:t>⠀⠀⠀⠀⠀⠀⠀⠀⠀⠀⠀⠀⠀⠀⠀⠀⠀⠀⠀⠀⠀⠀⠀⠀⠀⠀⠀⠀⠀⠀⠀⠀⠀⠀⠀⠀⢾⣿⣿⣿⣿⣿⣿⣿⣿⣿⣿⣿⣿⣿⣿⣿⣿⣿⣿⡀⠀⠀⠀⠀⠀⠀⠀⠀⠀⠀⠀⠀⠀⠀⠀⠀⠀⠀⠀⠀⠀⠀⠀⠀⠀⠀⠀⠀⠀⠀⠀⠀⠀⠉⠁</a:t>
            </a:r>
            <a:br/>
            <a:r>
              <a:t>⠀⠀⠀⠀⠀⠀⠀⠀⠀⠀⠀⠀⠀⠀⠀⠀⠀⠀⠀⠀⠀⠀⠀⠀⠀⠀⠀⠀⠀⠀⠀⠀⠀⠀⠀⠀⢹⣿⣿⣿⣿⣿⣿⣿⣿⣿⣿⣿⣿⣿⣿⣿⣿⣿⣿⡇⠀⠀⠀⠀⠀⠀⠀⠀⠀⠀⠀⠀⠀⠀⠀⠀⠀⠀⠀⠀⠀⠀⠀⠀⠀⠀⠀⠀⠀⠀⠀⠀⠀⠀⠀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⣿⣿⣿⣿⣿⣿⣿⣿⣿⣿⣿⣿⣿⣿⣿⣿⣿⣿⣿⣿⣿⣿⣿⣿⣿⣿⣿⣿⣿⣿⣿⣿⣿⠿⠿⠿⢿⣿⣿⣿⣿⣿⣿⣿⣿⣿⣿⣿⣿⣿⣿⣿⣿⣿⣿⣿⣿⣿⣿⣿⣿⣿⣿⣿⣿⣿⣿⣿⣿⣿⣿⣿⣿⣿⣿⣿⣿⣿⣿⣿⣿⣿⣿⣿⣿⣿⣿⣿⣿⣿⡇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⣿⣿⣿⣿⣿⣿⣿⣿⣿⣿⣿⣿⣿⣿⣿⣿⣿⣿⣿⣿⣿⣿⣿⣿⣿⣿⣿⣿⣿⡿⠃⠀⠀⠀⠀⠀⠀⠀⠉⠹⠟⠛⠛⠻⠿⠛⠉⠉⠉⠉⠉⠉⠙⠻⣿⣿⣿⣿⣿⣿⣿⣿⣿⣿⣿⣿⣿⣿⣿⣿⣿⣿⣿⣿⣿⣿⣿⣿⣿⣿⣿⣿⣿⣿⣿⣿⣿⣿⣿⣿⡇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⣿⣿⣿⣿⣿⣿⣿⣿⣿⣿⣿⣿⣿⣿⣿⣿⣿⣿⣿⣿⣿⣿⣿⣿⣿⣿⣿⣿⣿⣿⣧⠀⠀⠀⠀⠀⠀⠀⠀⠀⠀⠀⠀⠀⠀⠀⠀⠀⠀⠀⠀⠀⠀⣾⣿⣿⣿⣿⣿⣿⣿⣿⣿⣿⣿⣿⣿⣿⣿⣿⣿⣿⣿⣿⣿⣿⣿⣿⣿⣿⣿⣿⣿⣿⣿⣿⣿⣿⣿⣿⡇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⣿⣿⣿⣿⣿⣿⣿⣿⣿⣿⣿⣿⣿⣿⣿⣿⣿⣿⣿⣿⣿⣿⣿⣿⣿⣿⣿⣿⣿⣿⣿⣷⣶⡖⠀⠀⠀⠀⠀⠀⠀⠀⠀⠀⠀⠀⠀⠀⠀⠀⣀⣀⣼⣿⣿⣿⣿⣿⣿⣿⣿⣿⣿⣿⣿⣿⣿⣿⣿⣿⣿⣿⣿⣿⣿⣿⣿⣿⣿⣿⣿⣿⣿⣿⣿⣿⣿⣿⣿⣿⡇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⣿⣿⣿⣿⣿⣿⣿⣿⣿⣿⣿⣿⣿⣿⣿⣿⣿⣿⣿⣿⣿⣿⣿⣿⣿⣿⣿⣿⣿⣿⣿⣿⣼⠀⠀⠀⠀⠀⠀⠀⠀⠀⠀⠀⠀⠀⠀⣾⣿⣿⣿⣿⣿⣿⣿⣿⣿⣿⣿⣿⣿⣿⣿⣿⣿⣿⣿⣿⣿⣿⣿⣿⣿⣿⣿⣿⣿⣿⣿⣿⣿⣿⣿⣿⣿⣿⣿⣿⣿⣿⡇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⣿⣿⣿⣿⣿⣿⣿⣿⣿⣿⣿⣿⣿⣿⣿⣿⣿⣿⣿⣿⣿⣿⣿⣿⣿⣿⣿⣿⣿⣿⣿⣿⣯⠇⠀⠀⠀⠀⠀⠀⠀⠀⠀⠀⠀⠀⠀⠀⠀⠙⢻⣿⣿⣿⣿⣿⣿⣿⣿⣿⣿⣿⣿⣿⣿⣿⣿⣿⣿⣿⣿⣿⣿⣿⣿⣿⣿⣿⣿⣿⣿⣿⣿⣿⣿⣿⣿⣿⣿⣿⡇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⣿⣿⣿⣿⣿⣿⣿⣿⣿⣿⣿⣿⣿⣿⣿⣿⣿⣿⣿⣿⣿⣿⣿⣿⣿⣿⣿⣿⣿⣿⣿⡿⠀⠀⠀⠀⠀⠀⠀⠀⠀⠀⠀⠀⠀⠀⠀⠀⠀⠀⠀⠈⠉⠙⣿⣿⣿⣿⣿⣿⣿⣿⣿⣿⣿⣿⣿⣿⣿⣿⣿⣿⣿⣿⣿⣿⣿⣿⣿⣿⣿⣿⣿⣿⣿⣿⣿⣿⣿⣿⡇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⣿⣿⣿⣿⣿⣿⣿⣿⣿⣿⣿⣿⣿⣿⣿⣿⣿⣿⣿⣿⣿⣿⣿⣿⣿⣿⣿⣿⣿⣇⠀⠀⠀⠀⠀⠀⠀⠀⠀⠀⠀⠀⠀⠀⠀⠀⠀⠀⠀⠀⠀⠀⠀⣴⣿⣿⣿⣿⣿⣿⣿⣿⣿⣿⣿⣿⣿⣿⣿⣿⣿⣿⣿⣿⣿⣿⣿⣿⣿⣿⣿⣿⣿⣿⣿⣿⣿⣿⣿⣿⡇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⣿⣿⣿⣿⣿⣿⣿⣿⣿⣿⣿⣿⣿⣿⣿⣿⣿⣿⣿⣿⣿⣿⣿⣿⣿⣿⣿⣿⣿⣿⡇⠀⠀⠀⠀⢀⡄⠀⠀⠀⠀⠀⠀⠀⠀⠀⠀⠀⠀⠀⠀⠀⠀⢻⣿⣿⣿⣿⣿⣿⣿⣿⣿⣿⣿⣿⣿⣿⣿⣿⣿⣿⣿⣿⣿⣿⣿⣿⣿⣿⣿⣿⣿⣿⣿⣿⣿⣿⣿⣿⡇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⣿⣿⣿⣿⣿⣿⣿⣿⣿⣿⣿⣿⣿⣿⣿⣿⣿⣿⣿⣿⣿⣿⣿⣿⣿⣿⣿⣿⣿⣿⠃⠀⠀⠀⠀⠘⣿⠀⠀⠀⠀⠀⠀⠀⠀⠀⠀⠀⠀⠀⠀⠀⠀⠈⣿⣿⣿⣿⣿⣿⣿⣿⣿⣿⣿⣿⣿⣿⣿⣿⣿⣿⣿⣿⣿⣿⣿⣿⣿⣿⣿⣿⣿⣿⣿⣿⣿⣿⣿⣿⡇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⣿⣿⣿⣿⣿⣿⣿⣿⣿⣿⣿⣿⣿⣿⣿⣿⣿⣿⣿⣿⣿⣿⣿⣿⣿⣿⣿⣿⣿⡿⠀⠀⠀⠀⠀⠀⣿⡇⠀⠀⠀⠀⠀⠀⠀⠀⠀⠀⠀⠀⠀⠀⠀⠀⠸⣿⣿⣿⣿⣿⣿⣿⣿⣿⣿⣿⣿⣿⣿⣿⣿⣿⣿⣿⣿⣿⣿⣿⣿⣿⣿⣿⣿⣿⣿⣿⣿⣿⣿⣿⡇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⣿⣿⣿⣿⣿⣿⣿⣿⣿⣿⣿⣿⣿⣿⣿⣿⣿⣿⣿⣿⣿⣿⣿⣿⣿⣿⣿⣿⡿⠁⠀⠀⠀⠀⠀⢠⣿⡇⠀⠀⠀⠀⠀⠀⠀⠀⠀⠀⠀⠀⠀⠀⠀⠀⠀⢹⣿⣿⣿⣿⣿⣿⣿⣿⣿⣿⣿⣿⣿⣿⣿⣿⣿⣿⣿⣿⣿⣿⣿⣿⣿⣿⣿⣿⣿⣿⣿⣿⣿⣿⡇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⣿⣿⣿⣿⣿⣿⣿⣿⣿⣿⣿⣿⣿⣿⣿⣿⣿⣿⣿⣿⣿⣿⣿⣿⣿⣿⣿⡿⠁⠀⠀⠀⠀⠀⠀⠸⣿⠀⠀⠀⠀⠀⠀⠀⠀⠀⠀⠀⠀⠀⠀⠀⠀⠀⠀⠀⢻⣿⣿⣿⣿⣿⣿⣿⣿⣿⣿⣿⣿⣿⣿⣿⣿⣿⣿⣿⣿⣿⣿⣿⣿⣿⣿⣿⣿⣿⣿⣿⣿⣿⡇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⣿⣿⣿⣿⣿⣿⣿⣿⣿⣿⣿⣿⣿⣿⣿⣿⣿⣿⣿⣿⣿⣿⣿⣿⣿⣿⡿⠁⠀⠀⠀⠀⠀⠀⠀⠀⣿⠀⠀⠀⠀⠀⠀⠀⠀⠀⠀⠀⠀⠀⠀⠀⠀⠀⠀⠀⠀⢻⣿⣿⣿⣿⣿⣿⣿⣿⣿⣿⣿⣿⣿⣿⣿⣿⣿⣿⣿⣿⣿⣿⣿⣿⣿⣿⣿⣿⣿⣿⣿⣿⡇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⣿⣿⣿⣿⣿⣿⣿⣿⣿⣿⣿⣿⣿⣿⣿⣿⣿⣿⣿⣿⣿⣿⣿⣿⣿⡿⠁⠀⠀⠀⠀⠀⠀⠀⠀⠀⠋⠀⠀⠀⠀⠀⠀⠀⠀⠀⠀⠀⠀⠀⠀⠀⠀⠀⠀⠀⠀⢸⣿⣿⣿⣿⣿⣿⣿⣿⣿⣿⣿⣿⣿⣿⣿⣿⣿⣿⣿⣿⣿⣿⣿⣿⣿⣿⣿⣿⣿⣿⣿⣿⡇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⣿⣿⣿⣿⣿⣿⣿⣿⣿⣿⣿⣿⣿⣿⣿⣿⣿⣿⣿⣿⣿⣿⣿⣿⣿⣅⠀⠀⠀⠀⠀⠀⠀⠀⠀⠀⠀⠀⠀⠀⠀⠀⠀⠀⠀⠀⠀⠀⠀⠀⠀⠀⠀⠀⠀⠀⠀⣿⣿⣿⣿⣿⣿⣿⣿⣿⣿⣿⣿⣿⣿⣿⣿⣿⣿⣿⣿⣿⣿⣿⣿⣿⣿⣿⣿⣿⣿⣿⣿⣿⡇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⣿⣿⣿⣿⣿⣿⣿⣿⣿⣿⣿⣿⣿⣿⣿⣿⣿⣿⣿⣿⣿⣿⣿⣿⣿⣿⠀⠀⠀⠀⠀⠀⠀⠀⠈⠀⠀⠀⠀⠀⠀⠀⠀⠀⠀⠀⠀⠀⠀⠀⠀⠀⠀⠀⠀⠀⠀⢸⣿⣿⣿⣿⣿⣿⣿⣿⣿⣿⣿⣿⣿⣿⣿⣿⣿⣿⣿⣿⣿⣿⣿⣿⣿⣿⣿⣿⣿⣿⣿⣿⡇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⣿⣿⣿⣿⣿⣿⣿⣿⣿⣿⣿⣿⣿⣿⣿⣿⣿⣿⣿⣿⣿⣿⣿⣿⣿⡏⠀⠀⠀⠀⠀⠀⠀⠀⠀⠀⠀⠀⠀⠀⠀⠀⠀⠀⠀⠀⠀⠀⠀⠀⠀⠀⠀⠀⠀⠀⣤⣾⣿⣿⣿⣿⣿⣿⣿⣿⣿⣿⣿⣿⣿⣿⣿⣿⣿⣿⣿⣿⣿⣿⣿⣿⣿⣿⣿⣿⣿⣿⣿⣿⡇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⣿⣿⣿⣿⣿⣿⣿⣿⣿⣿⣿⣿⣿⣿⣿⣿⣿⣿⣿⣿⣿⣿⣿⣿⣿⡇⠀⠀⠀⠀⠀⠀⠀⡄⠀⠀⠀⠀⠀⠀⠀⠀⠀⠀⠀⠀⠀⠀⠀⠀⠀⠀⠀⠀⠀⢠⣿⣿⣿⣿⣿⣿⣿⣿⣿⣿⣿⣿⣿⣿⣿⣿⣿⣿⣿⣿⣿⣿⣿⣿⣿⣿⣿⣿⣿⣿⣿⣿⣿⣿⡇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⣿⣿⣿⣿⣿⣿⣿⣿⣿⣿⣿⣿⣿⣿⣿⣿⣿⣿⣿⣿⣿⣿⣿⣿⣿⣿⠀⠀⠀⠀⠀⠀⡰⠀⠀⠀⠀⠀⠀⠀⠀⠀⠀⠀⠀⠀⠀⠀⠀⠀⠀⠀⠀⠀⠀⣸⣿⣿⣿⣿⣿⣿⣿⣿⣿⣿⣿⣿⣿⣿⣿⣿⣿⣿⣿⣿⣿⣿⣿⣿⣿⣿⣿⣿⣿⣿⣿⣿⣿⣿⡇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⣿⣿⣿⣿⣿⣿⣿⣿⣿⣿⣿⣿⣿⣿⣿⣿⣿⣿⣿⣿⣿⣿⣿⣿⣿⡏⠀⠀⠀⠀⠀⣰⠃⠀⠀⠀⠀⠀⠀⠀⠀⠀⠀⠀⠀⠀⠀⠀⠀⠀⠀⠀⠀⠀⠀⢿⣿⣿⣿⣿⣿⣿⣿⣿⣿⣿⣿⣿⣿⣿⣿⣿⣿⣿⣿⣿⣿⣿⣿⣿⣿⣿⣿⣿⣿⣿⣿⣿⣿⣿⡇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⣿⣿⣿⣿⣿⣿⣿⣿⣿⣿⣿⣿⣿⣿⣿⣿⣿⣿⣿⣿⣿⣿⣿⣿⣿⠇⠀⠀⠀⠀⣼⡏⠀⠀⠀⠀⠀⠀⠀⠀⠀⠀⠀⠀⠀⠀⠀⠀⠀⠀⠀⠀⠀⠀⠀⠘⣿⣿⣿⣿⣿⣿⣿⣿⣿⣿⣿⣿⣿⣿⣿⣿⣿⣿⣿⣿⣿⣿⣿⣿⣿⣿⣿⣿⣿⣿⣿⣿⣿⣿⡇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⣿⣿⣿⣿⣿⣿⣿⣿⣿⣿⣿⣿⣿⣿⣿⣿⣿⣿⣿⣿⣿⣿⣿⣿⣿⡀⠀⠀⢠⣾⣿⠀⠀⠀⠀⠀⠀⠀⠀⠀⠀⠀⠀⠀⠀⠀⠀⠀⠀⠀⠀⠀⠀⠀⠀⠀⢹⣿⣿⣿⣿⣿⣿⣿⣿⣿⣿⣿⣿⣿⣿⣿⣿⣿⣿⣿⣿⣿⣿⣿⣿⣿⣿⣿⣿⣿⣿⣿⣿⣿⡇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⣿⣿⣿⣿⣿⣿⣿⣿⣿⣿⣿⣿⣿⣿⣿⣿⣿⣿⣿⣿⣿⣿⣿⣿⣿⣧⣄⢰⣿⣿⠇⠀⠀⠀⠀⠀⠀⠀⠀⠀⠀⠀⠀⠀⠀⠀⠀⠀⠀⠀⠀⠀⠀⠀⠀⠀⠀⢿⣿⣿⣿⣿⣿⣿⣿⣿⣿⣿⣿⣿⣿⣿⣿⣿⣿⣿⣿⣿⣿⣿⣿⣿⣿⣿⣿⣿⣿⣿⣿⣿⡇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⠀⠀⠀⠀⠀⠀⠀⠀⠀⠀⠀⠀⠀⠀⠀⠀⠀⠀⠀⠀⠀⠀⠀⠀⠀⠀⠀⠀⠀⠀⠀⠀⠀⠀⠀⠀⠀⢀⣤⣶⣶⣾⣶⣶⣶⣾⣿⣿⣿⣿⣶⣦⣄⠀⠀⠀⠀⠀⠀⠀⠀⠀⠀⠀⠀⠀⠀⠀⠀⠀⠀⠀⠀⠀⠀⠀⠀⠀⠀⠀⠀⠀⠀⠀⠀⠀⠀⠀⠀⠀⠀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⠀⠀⠀⠀⠀⠀⠀⠀⠀⠀⠀⠀⠀⠀⠀⠀⠀⠀⠀⠀⠀⠀⠀⠀⠀⠀⠀⠀⠀⠀⠀⠀⠀⠀⠀⠀⣰⣿⣿⣿⣿⣿⣿⣿⣿⣿⣿⣿⣿⣿⣿⣿⣿⣧⡀⠀⣠⣶⣶⣄⡀⠀⠀⠀⠀⠀⠀⠀⠀⠀⠀⠀⠀⠀⠀⠀⠀⠀⠀⠀⠀⠀⠀⠀⠀⠀⠀⠀⠀⠀⠀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⠀⠀⠀⠀⠀⠀⠀⠀⠀⠀⠀⠀⠀⠀⠀⠀⠀⠀⠀⠀⠀⠀⠀⠀⠀⠀⠀⠀⠀⠀⠀⠀⠀⠀⠀⢰⣿⣿⣿⣿⣿⣿⣿⣿⣿⣿⣿⣿⣿⣿⣿⣿⣿⣿⣧⣼⣿⣿⣿⣿⣿⣦⠀⠀⠀⠀⠀⠀⠀⠀⠀⠀⠀⠀⠀⠀⠀⠀⠀⠀⠀⠀⠀⠀⠀⠀⠀⠀⠀⠀⠀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⠀⠀⠀⠀⠀⠀⠀⠀⠀⠀⠀⠀⠀⠀⠀⠀⠀⠀⠀⠀⠀⠀⠀⠀⠀⠀⠀⠀⠀⠀⠀⠀⠀⠀⠀⣴⣿⣿⣿⣿⣿⣿⣿⣿⣿⣿⣿⣿⣿⣿⣿⣿⣿⣿⣿⣿⣿⣿⣿⣿⡿⠿⠛⠁⠀⠀⠀⠀⠀⠀⠀⠀⠀⠀⠀⠀⠀⠀⠀⠀⠀⠀⠀⠀⠀⠀⠀⠀⠀⠀⠀</a:t>
            </a:r>
            <a:br/>
            <a:r>
              <a:t>⠀⠀⠀⠀⠀⠀⠀⠀⠀⠀⠀⠀⠀⠀⠀⠀⠀⠀⠀⠀⠀⠀⠀⠀⠀⠀⠀⠀⠀⠀⠀⠀⢀⣤⣾⣿⣿⣿⣿⣿⣿⣿⣿⣿⣿⣿⣿⣿⣿⣿⣿⣿⣿⣿⣿⣿⣿⣿⣿⣷⡀⠀⠀⠀⠀⠀⠀⠀⠀⠀⠀⠀⠀⠀⠀⠀⠀⠀⠀⠀⠀⠀⠀⠀⠀⠀⠀⠀⠀⠀⠀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⠀⠀⠀⠀⠀⠀⠀⠀⠀⠀⠀⠀⠀⠀⠀⠀⠀⠀⠀⠀⠀⠀⠀⠀⠀⠀⠀⠀⠀⠀⠀⠀⠈⠋⠛⠿⣿⣿⣿⣿⣿⣿⣿⣿⣿⣿⣿⣿⣿⣿⣿⣿⣿⣿⣿⣿⣿⣿⣿⣿⣧⠀⠀⠀⠀⠀⠀⠀⠀⠀⠀⠀⠀⠀⠀⠀⠀⠀⠀⠀⠀⠀⠀⠀⠀⠀⠀⠀⠀⠀⠀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⠀⠀⠀⠀⠀⠀⠀⠀⠀⠀⠀⠀⠀⠀⠀⠀⠀⠀⠀⠀⠀⠀⠀⠀⠀⠀⠀⠀⠀⠀⠀⠀⠀⠀⠀⠠⠛⣿⣿⣿⣿⣿⣿⣿⣿⣿⣿⣿⣿⣿⣿⣿⣿⣿⣿⣿⣿⣿⣿⣿⣿⡄⠀⠀⠀⠀⠀⠀⠀⠀⠀⠀⠀⠀⠀⠀⠀⠀⠀⠀⠀⠀⠀⠀⠀⠀⠀⠀⠀⠀⠀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⠀⠀⠀⠀⠀⠀⠀⠀⠀⠀⠀⠀⠀⠀⠀⠀⠀⠀⠀⠀⠀⠀⠀⠀⠀⠀⠀⠀⠀⠀⠀⠀⠀⠀⠀⠀⠀⢹⣿⣿⡿⣿⣿⣿⣿⣿⣿⣿⣿⣿⡿⡏⠛⠀⢸⣿⣿⣿⣿⣿⣿⡇⠀⠀⠀⠀⠀⠀⠀⠀⠀⠀⠀⠀⠀⠀⠀⠀⠀⠀⠀⠀⠀⠀⠀⠀⠀⠀⠀⠀⠀</a:t>
            </a:r>
            <a:br/>
            <a:r>
              <a:t>⠀⠀⠀⠀⠀⠀⠀⠀⠀⠀⠀⡀⠀⠀⠀⠀⠀⠀⠀⠀⠀⠀⠀⠀⠀⠀⠀⠀⠀⠀⠀⠀⠀⠀⠀⠀⢀⠟⡿⠁⠀⠙⠿⣿⣿⣿⣿⣿⡿⠋⠀⠀⠀⠀⠘⣿⣿⣿⣿⣿⣿⠇⠀⠀⠀⠀⠀⠀⠀⠀⠀⠀⠀⠀⠀⠀⠀⠀⠀⠀⠀⠀⠀⠀⠀⠀⠀⠀⠀⠀⠀</a:t>
            </a:r>
            <a:br/>
            <a:r>
              <a:t>⠀⠀⠀⠀⠀⠀⠀⠀⠀⣠⣾⣿⣷⣦⣄⡀⠀⠀⠀⠀⠀⠀⠀⠀⠀⠀⠀⠀⠀⠀⠀⠀⠀⠀⠀⠀⠀⠀⠁⠀⠀⠀⣀⣿⣿⣿⣿⣿⣇⡀⠀⠀⠀⠀⠀⣿⣿⣿⣿⣿⠟⠀⠀⠀⠀⠀⠀⠀⠀⠀⠀⠀⠀⠀⠀⠀⠀⠀⠀⠀⠀⠀⠀⠀⠀⠀⠀⠀⠀⠀⠀</a:t>
            </a:r>
            <a:br/>
            <a:r>
              <a:t>⠀⠀⠀⢀⣀⣤⣤⣤⣾⣿⣫⣤⣿⣿⣿⣿⣷⣦⣄⠀⠀⠀⠀⠀⠀⠀⠀⠀⠀⠀⠀⠀⠀⠀⠀⠀⠀⢀⣠⣶⣾⣿⣿⣿⣿⣿⣿⣿⣿⣿⣷⣶⣤⡀⠀⠙⠻⣿⢿⠋⠀⠀⠀⠀⠀⠀⠀⠀⠀⠀⠀⠀⠀⠀⠀⢀⣀⣤⣶⣶⣄⠀⠀⠀⠀⠀⠀⠀⠀⠀⠀</a:t>
            </a:r>
            <a:br/>
            <a:r>
              <a:t>⣴⣶⣿⣿⣿⣿⣿⣿⣿⣿⣿⣿⣿⣿⣿⡿⠋⠉⠛⢿⣦⣄⡀⠀⠀⠀⠀⠀⠀⠀⠀⠀⠀⠀⠀⠀⢀⣾⣿⣿⣿⣿⣿⣿⣿⣿⣿⣿⣿⣿⣿⣿⣿⣿⣦⠀⠀⠁⠁⠀⠀⠀⠀⠀⠀⠀⠀⠀⠀⠀⠀⣀⣤⣶⣾⣿⣿⣿⣭⣙⣿⣷⣄⠀⠀⠀⠀⠀⠀⠀⠀</a:t>
            </a:r>
            <a:br/>
            <a:r>
              <a:t>⣿⣿⣿⣿⣿⠿⠿⠛⠉⠛⠛⠛⠛⠛⢉⣀⣤⣤⣶⣾⣾⣿⣿⣷⣦⣤⣤⣤⣤⣤⣶⣶⣶⣤⣄⣀⣿⣿⣿⣿⣿⣿⣿⣿⣿⣿⣿⣿⣿⣿⣿⣿⣿⣿⣿⣇⠀⢀⣀⡀⠀⠀⠀⠀⠀⠀⠀⣀⣤⣶⣿⠟⠋⠙⢿⣿⣿⣿⣿⣿⣿⣿⣿⣿⣷⣶⣤⣄⣀⠀⠀</a:t>
            </a:r>
            <a:br/>
            <a:r>
              <a:t>⣿⣿⣿⡿⠁⠀⠀⠀⠀⠀⠀⠠⠶⢿⣿⣿⣿⣿⣿⣿⣿⣿⠿⢿⣿⣿⣿⣿⣿⣿⠋⠉⠉⠙⠛⣿⣿⣿⣿⣿⣿⣿⣿⣿⣿⣿⣿⣿⣿⣿⣿⣿⣿⣿⣿⣿⡿⠿⠿⢿⣿⣷⣶⣶⣶⣾⣿⣿⣿⣿⣿⣿⣿⣷⣶⣿⣿⣿⣟⡛⠉⠻⣿⣿⣿⣿⣿⣿⡿⠿⠆</a:t>
            </a:r>
            <a:br/>
            <a:r>
              <a:t>⠟⠛⠉⠀⠀⠀⠀⠀⠀⠀⠀⠀⠀⠀⠀⠀⠈⠉⠉⠉⠉⠀⠀⠀⠀⠉⠛⠛⠛⠁⠀⠀⠀⠀⠈⢻⣿⣿⣿⣿⣿⣿⣿⣿⣿⣿⣿⣿⣿⣿⣿⣿⣿⣿⣿⡛⠁⠀⠀⠀⠻⣿⣿⣿⣿⣿⣷⣿⣿⢿⣿⣿⡿⠿⠟⠛⠛⠉⠉⠁⠀⠀⠀⠉⠀⠙⢻⣿⣿⣶⡆</a:t>
            </a:r>
            <a:br/>
            <a:r>
              <a:t>⠀⠀⠀⠀⠀⠀⠀⠀⠀⠀⠀⠀⠀⠀⠀⠀⠀⠀⠀⠀⠀⠀⠀⠀⠀⠀⠀⠀⠀⠀⠀⠀⠀⠀⠀⠿⣿⣿⣿⣿⣿⣿⣿⣿⣿⣿⣿⣿⣿⣿⣿⣿⣿⣿⣿⡿⠂⠀⠀⠀⠀⠈⠙⠛⠛⠛⠛⠛⠛⠛⠂⠀⠀⠀⠀⠀⠀⠀⠀⠀⠀⠀⠀⠀⠀⠀⠈⠿⣿⣿⡇</a:t>
            </a:r>
            <a:br/>
            <a:r>
              <a:t>⠀⠀⠀⠀⠀⠀⠀⠀⠀⠀⠀⠀⠀⠀⠀⠀⠀⠀⠀⠀⠀⠀⠀⠀⠀⠀⠀⠀⠀⠀⠀⠀⠀⠀⠀⠀⣿⣿⣿⣿⣿⣿⣿⣿⣿⣿⣿⣿⣿⣿⣿⣿⣿⣿⣿⡅⠀⠀⠀⠀⠀⠀⠀⠀⠀⠀⠀⠀⠀⠀⠀⠀⠀⠀⠀⠀⠀⠀⠀⠀⠀⠀⠀⠀⠀⠀⠀⠀⠈⠉⠁</a:t>
            </a:r>
            <a:br/>
            <a:r>
              <a:t>⠀⠀⠀⠀⠀⠀⠀⠀⠀⠀⠀⠀⠀⠀⠀⠀⠀⠀⠀⠀⠀⠀⠀⠀⠀⠀⠀⠀⠀⠀⠀⠀⠀⠀⠀⠀⣿⣿⣿⣿⣿⣿⣿⣿⣿⣿⣿⣿⣿⣿⣿⣿⣿⣿⣿⡇⠀⠀⠀⠀⠀⠀⠀⠀⠀⠀⠀⠀⠀⠀⠀⠀⠀⠀⠀⠀⠀⠀⠀⠀⠀⠀⠀⠀⠀⠀⠀⠀⠀⠀⠀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⠀⠀⠀⠀⠀⠀⠀⠀⠀⠀⠀⠀⠀⠀⠀⠀⠀⠀⠀⠀⠀⠀⠀⠀⠀⠀⠀⠀⠀⠀⠀⠀⠀⠀⠀⠀⠀⠀⢀⣠⣤⣶⣶⣦⣤⣤⣶⣶⣶⣶⣦⣤⡀⠀⠀⠀⠀⠀⠀⠀⠀⠀⠀⠀⠀⠀⠀⠀⠀⠀⠀⠀⠀⠀⠀⠀⠀⠀⠀⠀⠀⠀⠀⠀⠀⠀⠀⠀⠀⠀⠀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⠀⠀⠀⠀⠀⠀⠀⠀⠀⠀⠀⠀⠀⠀⠀⠀⠀⠀⠀⠀⠀⠀⠀⠀⠀⠀⠀⠀⠀⠀⠀⠀⠀⠀⠀⠀⠀⣴⣿⣿⣿⣿⣿⣿⣿⣿⣿⣿⣿⣿⣿⣿⣿⣧⡀⠀⠀⣀⡀⠀⠀⠀⠀⠀⠀⠀⠀⠀⠀⠀⠀⠀⠀⠀⠀⠀⠀⠀⠀⠀⠀⠀⠀⠀⠀⠀⠀⠀⠀⠀⠀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⠀⠀⠀⠀⠀⠀⠀⠀⠀⠀⠀⠀⠀⠀⠀⠀⠀⠀⠀⠀⠀⠀⠀⠀⠀⠀⠀⠀⠀⠀⠀⠀⠀⠀⠀⠀⣼⣿⣿⣿⣿⣿⣿⣿⣿⣿⣿⣿⣿⣿⣿⣿⣿⣿⣷⢀⣾⣿⣿⣷⣄⠀⠀⠀⠀⠀⠀⠀⠀⠀⠀⠀⠀⠀⠀⠀⠀⠀⠀⠀⠀⠀⠀⠀⠀⠀⠀⠀⠀⠀⠀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⠀⠀⠀⠀⠀⠀⠀⠀⠀⠀⠀⠀⠀⠀⠀⠀⠀⠀⠀⠀⠀⠀⠀⠀⠀⠀⠀⠀⠀⠀⠀⠀⠀⠀⠀⢀⣾⣿⣿⣿⣿⣿⣿⣿⣿⣿⣿⣿⣿⣿⣿⣿⣿⣿⣿⣿⣿⣿⣿⣿⣿⣿⡧⠀⠀⠀⠀⠀⠀⠀⠀⠀⠀⠀⠀⠀⠀⠀⠀⠀⠀⠀⠀⠀⠀⠀⠀⠀⠀⠀⠀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⠀⠀⠀⠀⠀⠀⠀⠀⠀⠀⠀⠀⠀⠀⠀⠀⠀⠀⠀⠀⠀⠀⠀⠀⠀⠀⠀⠀⠀⠀⠀⠀⠀⠀⣠⣾⣿⣿⣿⣿⣿⣿⣿⣿⣿⣿⣿⣿⣿⣿⣿⣿⣿⣿⣿⡟⣿⣿⣿⣿⣏⠉⠀⠀⠀⠀⠀⠀⠀⠀⠀⠀⠀⠀⠀⠀⠀⠀⠀⠀⠀⠀⠀⠀⠀⠀⠀⠀⠀⠀⠀</a:t>
            </a:r>
            <a:br/>
            <a:r>
              <a:t>⠀⠀⠀⠀⠀⠀⠀⠀⠀⠀⠀⠀⠀⠀⠀⠀⠀⠀⠀⠀⠀⠀⠀⠀⠀⠀⠀⠀⠀⠀⠀⠀⠀⠺⠻⢿⠟⣿⣿⣿⣿⣿⣿⣿⣿⣿⣿⣿⣿⣿⣿⣿⣿⣿⣿⠀⣿⣿⣿⣿⣿⣆⠀⠀⠀⠀⠀⠀⠀⠀⠀⠀⠀⠀⠀⠀⠀⠀⠀⠀⠀⠀⠀⠀⠀⠀⠀⠀⠀⠀⠀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⠀⠀⠀⠀⠀⠀⠀⠀⠀⠀⠀⠀⠀⠀⠀⠀⠀⠀⠀⠀⠀⠀⠀⠀⠀⠀⠀⠀⠀⠀⠀⠀⠀⠀⠀⠀⡰⢿⣿⣿⣿⣿⣿⣿⣿⣿⣿⣿⣿⣿⣿⣿⣿⣿⣏⠑⣿⣿⣿⣿⣿⣿⡄⠀⠀⠀⠀⠀⠀⠀⠀⠀⠀⠀⠀⠀⠀⠀⠀⠀⠀⠀⠀⠀⠀⠀⠀⠀⠀⠀⠀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⠀⠀⠀⠀⠀⠀⠀⠀⠀⠀⠀⠀⠀⠀⠀⠀⠀⠀⠀⠀⠀⠀⠀⠀⠀⠀⠀⠀⠀⠀⠀⠀⠀⠀⠀⠀⠀⠈⢸⣿⡿⣿⣿⣿⣿⣿⣿⣿⣿⣿⣿⡿⠹⠈⠈⠀⢿⣿⣿⣿⣿⣿⣷⠀⠀⠀⠀⠀⠀⠀⠀⠀⠀⠀⠀⠀⠀⠀⠀⠀⠀⠀⠀⠀⠀⠀⠀⠀⠀⠀⠀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⠀⠀⠀⠀⠀⠀⠀⠀⠀⠀⠀⠀⠀⠀⠀⠀⠀⠀⠀⠀⠀⠀⠀⠀⠀⠀⠀⠀⠀⠀⠀⠀⠀⠀⠀⠀⠀⠀⡞⣿⠃⠈⠻⣿⣿⣿⣿⣿⡿⣿⠟⠃⠀⠀⠀⠀⠘⣿⣿⣿⣿⣿⣿⠀⠀⠀⠀⠀⠀⠀⠀⠀⠀⠀⠀⠀⠀⠀⠀⠀⠀⠀⠀⠀⠀⠀⠀⠀⠀⠀⠀</a:t>
            </a:r>
            <a:br/>
            <a:r>
              <a:t>⠀⠀⠀⠀⠀⠀⠀⠀⠀⠀⢀⣤⣄⡀⠀⠀⠀⠀⠀⠀⠀⠀⠀⠀⠀⠀⠀⠀⠀⠀⠀⠀⠀⠀⠀⠀⠀⠀⠀⠃⠀⠀⢀⣿⣿⣿⣿⣿⣇⠋⠀⠀⠀⠀⠀⠀⠀⠹⣿⣿⣿⣿⡟⠀⠀⠀⠀⠀⠀⠀⠀⠀⠀⠀⠀⠀⠀⠀⠀⠀⠀⠀⠀⠀⠀⠀⠀⠀⠀⠀⠀</a:t>
            </a:r>
            <a:br/>
            <a:r>
              <a:t>⠀⠀⠀⠀⠀⠀⠀⠀⢀⣴⣿⠟⠻⣿⣷⣦⣤⣀⠀⠀⠀⠀⠀⠀⠀⠀⠀⠀⠀⠀⠀⠀⠀⠀⠀⠀⠀⠀⣀⣤⣶⣿⣿⣿⣿⣿⣿⣿⣿⣿⣶⣤⣀⠀⠀⠀⠀⠀⠙⠻⣿⡏⠁⠀⠀⠀⠀⠀⠀⠀⠀⠀⠀⠀⠀⠀⠀⢀⣠⣤⡀⠀⠀⠀⠀⠀⠀⠀⠀⠀⠀</a:t>
            </a:r>
            <a:br/>
            <a:r>
              <a:t>⠀⠀⠀⠀⣀⣤⣤⣶⣿⣿⣡⣴⣾⣿⣿⣿⣿⠿⠿⣶⣤⣀⠀⠀⠀⠀⠀⠀⠀⠀⠀⠀⠀⠀⠀⠀⢀⣼⣿⣿⣿⣿⣿⣿⣿⣿⣿⣿⣿⣿⣿⣿⣿⣷⣄⠀⠀⠀⠀⠀⠁⠀⠀⠀⠀⠀⠀⠀⠀⠀⠀⠀⠀⣀⣤⣶⣿⡿⠛⠻⣿⣦⡀⠀⠀⠀⠀⠀⠀⠀⠀</a:t>
            </a:r>
            <a:br/>
            <a:r>
              <a:t>⣀⣤⣶⣿⣿⣿⣿⣿⣿⣿⣿⣿⣿⣿⣿⠿⠃⠀⠀⣀⣉⣻⣿⣶⣤⣄⣀⣀⣀⣀⣤⣤⣶⣤⣄⣀⣾⣿⣿⣿⣿⣿⣿⣿⣿⣿⣿⣿⣿⣿⣿⣿⣿⣿⣿⡄⠀⠀⠀⠀⠀⠀⠀⠀⠀⠀⠀⠀⠀⣀⣤⡾⠟⠛⣿⣿⣿⣿⣦⣀⣨⣿⣿⣦⡀⠀⠀⠀⠀⠀⠀</a:t>
            </a:r>
            <a:br/>
            <a:r>
              <a:t>⣿⣿⣿⣿⡿⠿⠿⠛⠋⠉⠉⠉⠉⠉⠁⣀⣤⣶⣿⣿⣿⣿⣿⣿⣿⣿⣿⣿⣿⣿⡿⠋⠙⠛⠛⣿⣿⣿⣿⣿⣿⣿⣿⣿⣿⣿⣿⣿⣿⣿⣿⣿⣿⣿⣿⣿⣶⣶⣿⣿⣶⣶⣤⣤⣤⣤⣴⣶⣿⣿⣿⣤⣄⡀⠙⢿⣿⡿⠿⠿⣿⣿⣿⣿⣿⣶⣄⠀⠀⠀⠀</a:t>
            </a:r>
            <a:br/>
            <a:r>
              <a:t>⣿⣿⣿⠏⠀⠀⠀⠀⠀⠀⠀⠀⣠⣶⣿⣿⣿⣿⣿⡿⠿⠿⠛⠻⠿⠿⠿⠿⠟⠋⠀⠀⠀⠀⠈⢻⣿⣿⣿⣿⣿⣿⣿⣿⣿⣿⣿⣿⣿⣿⣿⣿⣿⣿⣿⣿⠃⠀⠀⠀⠘⢿⣿⣿⣿⣿⣿⣿⣿⣿⣿⣿⣿⣿⣿⣶⠤⠀⠀⠀⠈⠉⠉⠉⠉⣻⣿⣿⣶⣤⡀</a:t>
            </a:r>
            <a:br/>
            <a:r>
              <a:t>⡿⠟⠁⠀⠀⠀⠀⠀⠀⠀⠀⠀⠀⠀⠀⠀⠀⠀⠀⠀⠀⠀⠀⠀⠀⠀⠀⠀⠀⠀⠀⠀⠀⠀⠐⢿⣿⣿⣿⣿⣿⣿⣿⣿⣿⣿⣿⣿⣿⣿⣿⣿⣿⣿⣿⣿⡆⠀⠀⠀⠀⠀⠙⠻⠿⠿⠿⠿⠿⠿⣿⣿⣍⠁⠀⠀⠀⠀⠀⠀⠀⠀⠀⠀⠀⢿⣿⣿⣿⣿⠇</a:t>
            </a:r>
            <a:br/>
            <a:r>
              <a:t>⠀⠀⠀⠀⠀⠀⠀⠀⠀⠀⠀⠀⠀⠀⠀⠀⠀⠀⠀⠀⠀⠀⠀⠀⠀⠀⠀⠀⠀⠀⠀⠀⠀⠀⠀⢰⣿⣿⣿⣿⣿⣿⣿⣿⣿⣿⣿⣿⣿⣿⣿⣿⣿⣿⣿⣿⡇⠀⠀⠀⠀⠀⠀⠀⠀⠀⠀⠀⠀⠀⠀⠀⠀⠀⠀⠀⠀⠀⠀⠀⠀⠀⠀⠀⠀⠀⠉⠉⠁⠀⠀</a:t>
            </a:r>
            <a:br/>
            <a:r>
              <a:t>⠀⠀⠀⠀⠀⠀⠀⠀⠀⠀⠀⠀⠀⠀⠀⠀⠀⠀⠀⠀⠀⠀⠀⠀⠀⠀⠀⠀⠀⠀⠀⠀⠀⠀⠀⣸⣿⣿⣿⣿⣿⣿⣿⣿⣿⣿⣿⣿⣿⣿⣿⣿⣿⣿⣿⣿⡇⠀⠀⠀⠀⠀⠀⠀⠀⠀⠀⠀⠀⠀⠀⠀⠀⠀⠀⠀⠀⠀⠀⠀⠀⠀⠀⠀⠀⠀⠀⠀⠀⠀⠀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⠀⠀⠀⠀⠀⠀⠀⠀⠀⠀⠀⠀⠀⠀⠀⠀⠀⠀⠀⠀⠀⠀⠀⠀⠀⠀⠀⠀⠀⠀⠀⠀⠀⣾⣿⣿⣿⢡⣿⣿⣿⣿⣿⣿⣿⣿⣿⣿⣿⣿⣿⣿⣿⣿⣿⣿⡇⠀⠀⠀⠀⠀⠀⠀⠀⠀⠀⠀⠀⠀⠀⠀⠀⠀⠀⠀⠀⠀⠀⠀⠀⠀⠀⠀⠀⠀⠀⠀⠀⠀⠀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⠀⠀⠀⠀⠀⠀⠀⠀⠀⠀⠀⠀⠀⠀⠀⠀⠀⠀⠀⠀⠀⠀⠀⠀⠀⠀⠀⠀⠀⠀⠀⠀⢠⣿⣿⣿⢧⣿⣿⣿⣿⣿⣿⣿⣿⣿⣿⣿⣿⣿⣿⣿⣿⣿⣿⣿⣷⠀⠀⠀⠀⠀⠀⠀⠀⠀⠀⠀⠀⠀⠀⠀⠀⠀⠀⠀⠀⠀⠀⠀⠀⠀⠀⠀⠀⠀⠀⠀⠀⠀⠀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⠀⠀⠀⠀⠀⠀⠀⠀⠀⠀⠀⠀⠀⠀⠀⠀⠀⠀⠀⠀⠀⠀⠀⠀⠀⠀⠀⠀⠀⠀⠀⠀⣸⣿⣿⣯⣿⣿⣿⣿⣿⣿⣿⣿⣿⣿⣿⣿⣿⣿⣿⣿⣿⣿⣿⣿⣿⠀⠀⠀⠀⠀⠀⠀⠀⠀⠀⠀⠀⠀⠀⠀⠀⠀⠀⠀⠀⠀⠀⠀⠀⠀⠀⠀⠀⠀⠀⠀⠀⠀⠀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⠀⠀⠀⠀⠀⠀⠀⠀⠀⠀⠀⠀⠀⠀⠀⠀⠀⠀⠀⠀⠀⠀⠀⠀⠀⠀⠀⠀⠀⠀⠀⢀⣿⣿⡿⣼⣿⣿⣿⣿⣿⣿⣿⣿⣿⣿⣿⣿⣿⣿⣿⣿⣿⣿⣿⣿⣿⡀⠀⠀⠀⠀⠀⠀⠀⠀⠀⠀⠀⠀⠀⠀⠀⠀⠀⠀⠀⠀⠀⠀⠀⠀⠀⠀⠀⠀⠀⠀⠀⠀⠀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⠀⠀⠀⠀⠀⠀⠀⠀⠀⠀⠀⠀⠀⠀⠀⠀⠀⠀⠀⠀⠀⠀⠀⠀⠀⠀⠀⠀⠀⠀⠀⢸⣿⣿⢣⣿⣿⣿⣿⣿⣿⣿⣿⣿⣿⣿⣿⣿⣿⣿⣿⣿⣿⣿⣿⣿⣿⡇⠀⠀⠀⠀⠀⠀⠀⠀⠀⠀⠀⠀⠀⠀⠀⠀⠀⠀⠀⠀⠀⠀⠀⠀⠀⠀⠀⠀⠀⠀⠀⠀⠀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⠀⠀⠀⠀⠀⠀⠀⠀⠀⠀⠀⠀⠀⠀⠀⠀⠀⠀⠀⠀⠀⠀⠀⠀⠀⠀⠀⠀⠀⠀⠀⣾⣿⣿⣾⣿⣿⣿⣿⣿⣿⣿⣿⣿⣿⣿⣿⣿⣿⣿⣿⣿⣿⣿⣿⣿⣿⣇⠀⠀⠀⠀⠀⠀⠀⠀⠀⠀⠀⠀⠀⠀⠀⠀⠀⠀⠀⠀⠀⠀⠀⠀⠀⠀⠀⠀⠀⠀⠀⠀⠀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⠀⠀⠀⠀⠀⠀⠀⠀⠀⠀⠀⠀⠀⠀⠀⠀⠀⠀⠀⠀⠀⠀⠀⠀⠀⠀⠀⠀⠀⠀⠀⠀⠀⠀⠀⠀⠀⠀⠀⣀⣤⣴⣶⣦⣤⣤⣴⣶⣶⣶⣤⣄⡀⠀⠀⠀⠀⠀⠀⠀⠀⠀⠀⠀⠀⠀⠀⠀⠀⠀⠀⠀⠀⠀⠀⠀⠀⠀⠀⠀⠀⠀⠀⠀⠀⠀⠀⠀⠀⠀⠀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⠀⠀⠀⠀⠀⠀⠀⠀⠀⠀⠀⠀⠀⠀⠀⠀⠀⠀⠀⠀⠀⠀⠀⠀⠀⠀⠀⠀⠀⠀⠀⠀⠀⠀⠀⠀⣸⣿⣿⣿⣿⣿⣿⣿⣿⣿⣿⣿⣿⣿⣿⣿⣿⣿⣷⢀⣶⣿⣷⣦⡀⠀⠀⠀⠀⠀⠀⠀⠀⠀⠀⠀⠀⠀⠀⠀⠀⠀⠀⠀⠀⠀⠀⠀⠀⠀⠀⠀⠀⠀⠀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⠀⠀⠀⠀⠀⠀⠀⠀⠀⠀⠀⠀⠀⠀⠀⠀⠀⠀⠀⠀⠀⠀⠀⠀⠀⠀⠀⠀⠀⠀⠀⠀⠀⠀⣠⣾⣿⣿⣿⣿⣿⣿⣿⣿⣿⣿⣿⣿⣿⣿⣿⣿⣿⣿⣿⡟⣿⣿⣿⣿⣟⠉⠀⠀⠀⠀⠀⠀⠀⠀⠀⠀⠀⠀⠀⠀⠀⠀⠀⠀⠀⠀⠀⠀⠀⠀⠀⠀⠀⠀⠀</a:t>
            </a:r>
            <a:br/>
            <a:r>
              <a:t>⠀⠀⠀⠀⠀⠀⠀⠀⠀⠀⠀⠀⠀⠀⠀⠀⠀⠀⠀⠀⠀⠀⠀⠀⠀⠀⠀⠀⠀⠀⠀⠀⠀⠺⠻⢿⠟⣿⣿⣿⣿⣿⣿⣿⣿⣿⣿⣿⣿⣿⣿⣿⣿⣿⡟⠀⢸⣿⣿⣿⣿⣆⠀⠀⠀⠀⠀⠀⠀⠀⠀⠀⠀⠀⠀⠀⠀⠀⠀⠀⠀⠀⠀⠀⠀⠀⠀⠀⠀⠀⠀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⠀⠀⠀⠀⠀⠀⠀⠀⠀⠀⠀⠀⠀⠀⠀⠀⠀⠀⠀⠀⠀⠀⠀⠀⠀⠀⠀⠀⠀⠀⠀⠀⠀⠀⠀⠀⡠⢿⣿⣿⣿⣿⣿⣿⣿⣿⣿⣿⣿⣿⣿⣿⣿⣿⣏⠒⢸⣿⣿⣿⣿⣿⡆⠀⠀⠀⠀⠀⠀⠀⠀⠀⠀⠀⠀⠀⠀⠀⠀⠀⠀⠀⠀⠀⠀⠀⠀⠀⠀⠀⠀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⠀⠀⠀⠀⠀⠀⠀⠀⠀⠀⠀⠀⠀⠀⠀⠀⠀⠀⠀⠀⠀⠀⠀⠀⠀⠀⠀⠀⠀⠀⠀⠀⠀⠀⠀⠀⠀⠈⢸⣿⣿⣿⣿⣿⣿⣿⣿⣿⣿⣿⣿⣿⠿⠀⠈⠀⠸⣿⣿⣿⣿⣿⣿⠀⠀⠀⠀⠀⠀⠀⠀⠀⠀⠀⠀⠀⠀⠀⠀⠀⠀⠀⠀⠀⠀⠀⠀⠀⠀⠀⠀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⠀⠀⠀⠀⠀⠀⠀⠀⠀⠀⠀⠀⠀⠀⠀⠀⠀⠀⠀⠀⠀⠀⠀⠀⠀⠀⠀⠀⠀⠀⠀⠀⠀⠀⠀⠀⠀⠀⢸⢻⡇⠈⠻⣿⣿⣿⣿⣿⡿⠛⣿⠋⠀⠀⠀⠀⠀⢻⣿⣿⣿⣿⣿⡇⠀⠀⠀⠀⠀⠀⠀⠀⠀⠀⠀⠀⠀⠀⠀⠀⠀⠀⠀⠀⠀⠀⠀⠀⠀⠀⠀</a:t>
            </a:r>
            <a:br/>
            <a:r>
              <a:t>⠀⠀⠀⠀⠀⠀⠀⠀⠀⠀⣠⣄⡀⠀⠀⠀⠀⠀⠀⠀⠀⠀⠀⠀⠀⠀⠀⠀⠀⠀⠀⠀⠀⠀⠀⠀⠀⠀⠈⠨⠀⠀⢀⣿⣿⣿⣿⣿⣇⠘⠁⠀⠀⠀⠀⠀⠀⠀⢻⣿⣿⣿⣿⠃⠀⠀⠀⠀⠀⠀⠀⠀⠀⠀⠀⠀⠀⠀⠀⠀⠀⠀⠀⠀⠀⠀⠀⠀⠀⠀⠀</a:t>
            </a:r>
            <a:br/>
            <a:r>
              <a:t>⠀⠀⠀⠀⠀⠀⠀⠀⣠⣾⡿⠻⢿⣿⣶⣤⣄⡀⠀⠀⠀⠀⠀⠀⠀⠀⠀⠀⠀⠀⠀⠀⠀⠀⠀⠀⠀⠀⣠⣤⣶⣿⣿⣿⣿⣿⣿⣿⣿⣿⣶⣤⣀⠀⠀⠀⠀⠀⠀⠙⠟⣿⠙⠀⠀⠀⠀⠀⠀⠀⠀⠀⠀⠀⠀⠀⢀⣠⣤⣄⠀⠀⠀⠀⠀⠀⠀⠀⠀⠀⠀</a:t>
            </a:r>
            <a:br/>
            <a:r>
              <a:t>⠀⠀⠀⠀⠀⢀⣠⣾⣿⡏⠀⣀⣴⣾⣿⣿⣿⠿⣷⣦⣄⠀⠀⠀⠀⠀⠀⠀⠀⠀⠀⠀⠀⠀⠀⠀⢀⣼⣿⣿⣿⣿⣿⣿⣿⣿⣿⣿⣿⣿⣿⣿⣿⣷⡄⠀⠀⠀⠀⠀⠀⠀⠀⠀⠀⠀⠀⠀⠀⠀⠀⠀⣀⣤⣶⣾⡿⠟⠛⢿⣧⡀⠀⠀⠀⠀⠀⠀⠀⠀⠀</a:t>
            </a:r>
            <a:br/>
            <a:r>
              <a:t>⠀⠀⢀⣠⣾⣿⣿⣿⣿⣿⣾⣿⣿⣿⣿⡿⠃⠀⠀⠈⠛⢿⣶⣦⣄⣀⣀⣀⣀⣀⣤⣤⣤⣤⣀⣀⣾⣿⣿⣿⣿⣿⣿⣿⣿⣿⣿⣿⣿⣿⣿⣿⣿⣿⣿⡄⠀⠀⠀⠀⠀⠀⠀⠀⠀⠀⠀⠀⢀⣠⣴⠿⠛⣻⣿⣿⣷⡄⢀⣬⣿⣿⣦⡀⠀⠀⠀⠀⠀⠀⠀</a:t>
            </a:r>
            <a:br/>
            <a:r>
              <a:t>⣠⣶⣿⣿⣿⣿⣿⣿⣿⡿⠿⠿⠛⠛⠋⠀⠀⣀⣴⣿⣿⣿⣿⣿⣿⣿⣿⣿⣿⣿⡿⠛⠛⠛⢻⣿⣿⣿⣿⣿⣿⣿⣿⣿⣿⣿⣿⣿⣿⣿⣿⣿⣿⣿⣿⣿⣶⣾⣿⣿⣶⣶⣤⣤⣤⣤⣶⣾⣿⣿⣤⣀⠀⠹⣿⣿⣿⡿⢾⣿⣿⣿⣿⣿⣷⣄⡀⠀⠀⠀⠀</a:t>
            </a:r>
            <a:br/>
            <a:r>
              <a:t>⣿⣿⡿⠉⠁⠀⠈⠀⠀⠀⠀⠀⠀⠀⢀⣴⣾⣿⣿⣿⣿⣿⣿⣿⣿⣿⣿⣿⠿⠋⠀⠀⠀⠀⠈⣿⣿⣿⣿⣿⣿⣿⣿⣿⣿⣿⣿⣿⣿⣿⣿⣿⣿⣿⣿⣟⠂⠀⠀⠀⠙⣿⣿⣿⣿⣿⣿⣿⣿⣿⣿⣿⣷⣦⣀⠀⠀⠀⠀⠉⠉⠉⠁⢈⣿⣿⣿⣶⣤⣀⠀</a:t>
            </a:r>
            <a:br/>
            <a:r>
              <a:t>⣿⡿⠁⠀⠀⠀⠀⠀⠀⠀⠀⠀⠠⠾⠿⠛⠛⠛⠉⠉⠁⠀⠀⠀⠀⠀⠀⠀⠀⠀⠀⠀⠀⠀⠐⣿⣿⣿⣿⣿⣿⣿⣿⣿⣿⣿⣿⣿⣿⣿⣿⣿⣿⣿⣿⣿⡆⠀⠀⠀⠀⠈⠙⠿⠿⠿⠿⠿⣿⣿⣿⣟⡉⠉⠁⠀⠀⠀⠀⠀⠀⠀⠀⠸⣿⣿⣿⡟⠛⣿⡇</a:t>
            </a:r>
            <a:br/>
            <a:r>
              <a:t>⠁⠀⠀⠀⠀⠀⠀⠀⠀⠀⠀⠀⠀⠀⠀⠀⠀⠀⠀⠀⠀⠀⠀⠀⠀⠀⠀⠀⠀⠀⠀⠀⠀⠀⠀⣹⣿⣿⣿⣿⣿⣿⣿⣿⣿⣿⣿⣿⣿⣿⣿⣿⣿⣿⣿⣿⡇⠀⠀⠀⠀⠀⠀⠀⠀⠀⠀⠀⠀⠀⠀⠀⠀⠀⠀⠀⠀⠀⠀⠀⠀⠀⠀⠀⠈⠉⠁⠀⠸⣿⡇</a:t>
            </a:r>
            <a:br/>
            <a:r>
              <a:t>⠀⠀⠀⠀⠀⠀⠀⠀⠀⠀⠀⠀⠀⠀⠀⠀⠀⠀⠀⠀⠀⠀⠀⠀⠀⠀⠀⠀⠀⠀⠀⠀⠀⠀⠀⣿⣿⣿⣿⣿⣿⣿⣿⣿⣿⣿⣿⣿⣿⣿⣿⣿⣿⣿⣿⣿⡇⠀⠀⠀⠀⠀⠀⠀⠀⠀⠀⠀⠀⠀⠀⠀⠀⠀⠀⠀⠀⠀⠀⠀⠀⠀⠀⠀⠀⠀⠀⠀⠀⠉⠃</a:t>
            </a:r>
            <a:br/>
            <a:r>
              <a:t>⠀⠀⠀⠀⠀⠀⠀⠀⠀⠀⠀⠀⠀⠀⠀⠀⠀⠀⠀⠀⠀⠀⠀⠀⠀⠀⠀⠀⠀⠀⠀⠀⠀⠀⢠⣿⣿⣿⣿⣿⣿⣿⣿⣿⣿⣿⣿⣿⣿⣿⣿⣿⣿⣿⣿⣿⣇⠀⠀⠀⠀⠀⠀⠀⠀⠀⠀⠀⠀⠀⠀⠀⠀⠀⠀⠀⠀⠀⠀⠀⠀⠀⠀⠀⠀⠀⠀⠀⠀⠀⠀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⠀⠀⠀⠀⠀⠀⠀⠀⠀⠀⠀⠀⠀⠀⠀⠀⠀⠀⠀⠀⠀⠀⠀⠀⠀⠀⠀⠀⠀⠀⠀⠀⠀⣼⣿⣿⣿⠇⣿⣿⣿⣿⣿⣿⣿⣿⣿⣿⣿⣿⣿⣿⣿⣿⣿⣿⡇⠀⠀⠀⠀⠀⠀⠀⠀⠀⠀⠀⠀⠀⠀⠀⠀⠀⠀⠀⠀⠀⠀⠀⠀⠀⠀⠀⠀⠀⠀⠀⠀⠀⠀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⠀⠀⠀⠀⠀⠀⠀⠀⠀⠀⠀⠀⠀⠀⠀⠀⠀⠀⠀⠀⠀⠀⠀⠀⠀⠀⠀⠀⠀⠀⠀⠀⢠⣿⣿⣿⡟⢠⣿⣿⣿⣿⣿⣿⣿⣿⣿⣿⣿⣿⣿⣿⣿⣿⣿⣿⣿⠀⠀⠀⠀⠀⠀⠀⠀⠀⠀⠀⠀⠀⠀⠀⠀⠀⠀⠀⠀⠀⠀⠀⠀⠀⠀⠀⠀⠀⠀⠀⠀⠀⠀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⠀⠀⠀⠀⠀⠀⠀⠀⠀⠀⠀⠀⠀⠀⠀⠀⠀⠀⠀⠀⠀⠀⠀⠀⠀⠀⠀⠀⠀⠀⠀⠀⣸⣿⣿⣿⢡⣿⣿⣿⣿⣿⣿⣿⣿⣿⣿⣿⣿⣿⣿⣿⣿⣿⣿⣿⣿⡀⠀⠀⠀⠀⠀⠀⠀⠀⠀⠀⠀⠀⠀⠀⠀⠀⠀⠀⠀⠀⠀⠀⠀⠀⠀⠀⠀⠀⠀⠀⠀⠀⠀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⠀⠀⠀⠀⠀⠀⠀⠀⠀⠀⠀⠀⠀⠀⠀⠀⠀⠀⠀⠀⠀⠀⠀⠀⠀⠀⠀⠀⠀⠀⠀⠀⣿⣿⣿⢃⣿⣿⣿⣿⣿⣿⣿⣿⣿⣿⣿⣿⣿⣿⣿⣿⣿⣿⣿⣿⣿⡇⠀⠀⠀⠀⠀⠀⠀⠀⠀⠀⠀⠀⠀⠀⠀⠀⠀⠀⠀⠀⠀⠀⠀⠀⠀⠀⠀⠀⠀⠀⠀⠀⠀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⠀⠀⠀⠀⠀⠀⠀⠀⠀⠀⠀⠀⠀⠀⠀⠀⠀⠀⠀⠀⠀⠀⠀⠀⠀⠀⠀⠀⠀⠀⠀⢸⣿⣿⡏⣼⣿⣿⣿⣿⣿⣿⣿⣿⣿⣿⣿⣿⣿⣿⣿⣿⣿⣿⣿⣿⣿⣇⠀⠀⠀⠀⠀⠀⠀⠀⠀⠀⠀⠀⠀⠀⠀⠀⠀⠀⠀⠀⠀⠀⠀⠀⠀⠀⠀⠀⠀⠀⠀⠀⠀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⠀⠀⠀⠀⠀⠀⠀⠀⠀⠀⠀⠀⠀⠀⠀⠀⠀⠀⠀⠀⠀⠀⠀⠀⠀⠀⠀⠀⠀⠀⠀⣾⣿⡿⢠⣿⣿⣿⣿⣿⣿⣿⣿⣿⣿⣿⣿⣿⣿⣿⣿⣿⣿⣿⣿⣿⣿⣿⠀⠀⠀⠀⠀⠀⠀⠀⠀⠀⠀⠀⠀⠀⠀⠀⠀⠀⠀⠀⠀⠀⠀⠀⠀⠀⠀⠀⠀⠀⠀⠀⠀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⠀⠀⠀⠀⠀⠀⠀⠀⠀⠀⠀⠀⠀⠀⠀⠀⠀⠀⠀⠀⠀⠀⠀⠀⠀⠀⠀⠀⠀⠀⢀⣿⣿⣇⣾⣿⣿⣿⣿⣿⣿⣿⣿⣿⣿⣿⣿⣿⣿⣿⣿⣿⣿⣿⣿⣿⣿⣿⡄⠀⠀⠀⠀⠀⠀⠀⠀⠀⠀⠀⠀⠀⠀⠀⠀⠀⠀⠀⠀⠀⠀⠀⠀⠀⠀⠀⠀⠀⠀⠀⠀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⠀⠀⠀⠀⠀⠀⠀⠀⠀⠀⠀⠀⠀⠀⠀⠀⠀⠀⠀⠀⠀⠀⠀⠀⠀⠀⠀⠀⠀⠀⠀⠀⠀⠀⠀⠀⠀⠀⠀⣀⣠⣤⣤⣤⣤⣤⣤⣤⣤⣤⣤⣀⡀⠀⠀⠀⠀⠀⠀⠀⠀⠀⠀⠀⠀⠀⠀⠀⠀⠀⠀⠀⠀⠀⠀⠀⠀⠀⠀⠀⠀⠀⠀⠀⠀⠀⠀⠀⠀⠀⠀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⠀⠀⠀⠀⠀⠀⠀⠀⠀⠀⠀⠀⠀⠀⠀⠀⠀⠀⠀⠀⠀⠀⠀⠀⠀⠀⠀⠀⠀⠀⠀⠀⠀⠀⠀⠀⣰⣿⣿⣿⣿⣿⣿⣿⣿⣿⣿⣿⣿⣿⣿⣿⣿⣿⣷⣠⣶⣦⣄⠀⠀⠀⠀⠀⠀⠀⠀⠀⠀⠀⠀⠀⠀⠀⠀⠀⠀⠀⠀⠀⠀⠀⠀⠀⠀⠀⠀⠀⠀⠀⠀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⠀⠀⠀⠀⠀⠀⠀⠀⠀⠀⠀⠀⠀⠀⠀⠀⠀⠀⠀⠀⠀⠀⠀⠀⠀⠀⠀⠀⠀⠀⠀⠀⠀⠀⢀⣼⣿⣿⣿⣿⣿⣿⣿⣿⣿⣿⣿⣿⣿⣿⣿⣿⣿⣿⣿⠟⢿⣿⣿⣿⣿⠇⠀⠀⠀⠀⠀⠀⠀⠀⠀⠀⠀⠀⠀⠀⠀⠀⠀⠀⠀⠀⠀⠀⠀⠀⠀⠀⠀⠀⠀</a:t>
            </a:r>
            <a:br/>
            <a:r>
              <a:t>⠀⠀⠀⠀⠀⠀⠀⠀⠀⠀⠀⠀⠀⠀⠀⠀⠀⠀⠀⠀⠀⠀⠀⠀⠀⠀⠀⠀⠀⠀⠀⠀⠀⠺⠿⢿⠿⣿⣿⣿⣿⣿⣿⣿⣿⣿⣿⣿⣿⣿⣿⣿⣿⣿⡏⠀⢸⣿⣿⣿⣿⡄⠀⠀⠀⠀⠀⠀⠀⠀⠀⠀⠀⠀⠀⠀⠀⠀⠀⠀⠀⠀⠀⠀⠀⠀⠀⠀⠀⠀⠀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⠀⠀⠀⠀⠀⠀⠀⠀⠀⠀⠀⠀⠀⠀⠀⠀⠀⠀⠀⠀⠀⠀⠀⠀⠀⠀⠀⠀⠀⠀⠀⠀⠀⠀⠀⠀⡰⣿⣿⣿⣿⣿⣿⣿⣿⣿⣿⣿⣿⣿⣿⣿⣿⣿⣷⠂⢸⣿⣿⣿⣿⣿⡀⠀⠀⠀⠀⠀⠀⠀⠀⠀⠀⠀⠀⠀⠀⠀⠀⠀⠀⠀⠀⠀⠀⠀⠀⠀⠀⠀⠀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⠀⠀⠀⠀⠀⠀⠀⠀⠀⠀⠀⠀⠀⠀⠀⠀⠀⠀⠀⠀⠀⠀⠀⠀⠀⠀⠀⠀⠀⠀⠀⠀⠀⠀⠀⠀⠀⠋⠛⣿⣿⣿⣿⣿⣿⣿⣿⣿⣿⣿⣿⣿⡏⠁⠉⠀⠀⣿⣿⣿⣿⣿⣧⠀⠀⠀⠀⠀⠀⠀⠀⠀⠀⠀⠀⠀⠀⠀⠀⠀⠀⠀⠀⠀⠀⠀⠀⠀⠀⠀⠀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⠀⠀⠀⠀⠀⠀⠀⠀⠀⠀⠀⠀⠀⠀⠀⠀⠀⠀⠀⠀⠀⠀⠀⠀⠀⠀⠀⠀⠀⠀⠀⠀⠀⠀⠀⠀⠀⠀⠀⢻⢻⠉⢻⣿⣿⣿⣿⣿⡿⠛⢸⡿⠀⠀⠀⠀⠀⠹⣿⣿⣿⣿⣿⡄⠀⠀⠀⠀⠀⠀⠀⠀⠀⠀⠀⠀⠀⠀⠀⠀⠀⠀⠀⠀⠀⠀⠀⠀⠀⠀⠀</a:t>
            </a:r>
            <a:br/>
            <a:r>
              <a:t>⠀⠀⠀⠀⠀⠀⠀⠀⠀⢀⣀⠀⠀⠀⠀⠀⠀⠀⠀⠀⠀⠀⠀⠀⠀⠀⠀⠀⠀⠀⠀⠀⠀⠀⠀⠀⠀⠀⠀⠀⠘⠀⢀⣿⣿⣿⣿⣿⡁⠀⠸⠃⠀⠀⠀⠀⠀⠀⠙⣿⣿⣿⡿⠃⠀⠀⠀⠀⠀⠀⠀⠀⠀⠀⠀⠀⠀⠀⠀⠀⠀⠀⠀⠀⠀⠀⠀⠀⠀⠀⠀</a:t>
            </a:r>
            <a:br/>
            <a:r>
              <a:t>⠀⠀⠀⠀⠀⠀⠀⢀⣴⣿⠿⣿⣶⣦⣄⣀⠀⠀⠀⠀⠀⠀⠀⠀⠀⠀⠀⠀⠀⠀⠀⠀⠀⠀⠀⠀⠀⠀⣠⣤⣶⣿⣿⣿⣿⣿⣿⣿⣿⣷⣶⣤⡀⠀⠀⠀⠀⠀⠀⠘⠻⢿⡇⠀⠀⠀⠀⠀⠀⠀⠀⠀⠀⠀⠀⣀⣤⣶⡄⠀⠀⠀⠀⠀⠀⠀⠀⠀⠀⠀⠀</a:t>
            </a:r>
            <a:br/>
            <a:r>
              <a:t>⠀⠀⠀⠀⠀⢀⣴⣿⡿⠃⠀⠀⢉⣻⣿⣿⣿⣶⣤⣀⠀⠀⠀⠀⠀⠀⠀⠀⠀⠀⠀⠀⠀⠀⠀⠀⢀⣾⣿⣿⣿⣿⣿⣿⣿⣿⣿⣿⣿⣿⣿⣿⣿⣷⡀⠀⠀⠀⠀⠀⠀⠀⠀⠀⠀⠀⠀⠀⠀⠀⠀⣀⣤⣶⣿⠿⠛⠙⢿⣦⡀⠀⠀⠀⠀⠀⠀⠀⠀⠀⠀</a:t>
            </a:r>
            <a:br/>
            <a:r>
              <a:t>⠀⠀⠀⣠⣶⣿⣿⣿⣿⡄⠀⢠⣿⣿⣿⣿⡇⠀⠉⠛⢿⣶⣤⣀⡀⠀⠀⠀⠀⣀⣀⣤⣄⣀⠀⢠⣿⣿⣿⣿⣿⣿⣿⣿⣿⣿⣿⣿⣿⣿⣿⣿⣿⣿⣿⡄⠀⠀⠀⠀⠀⠀⠀⠀⠀⠀⠀⢀⣠⣶⠿⢻⣿⣿⣷⡄⢀⣤⣼⣿⣿⣦⡀⠀⠀⠀⠀⠀⠀⠀⠀</a:t>
            </a:r>
            <a:br/>
            <a:r>
              <a:t>⣠⣴⣿⣿⣿⣿⣿⣿⣿⠇⢀⣾⣿⣿⣿⠟⠁⠀⠀⣠⣴⣾⣿⡿⠟⣻⣿⣿⣿⣿⡿⠛⠻⠿⢿⣿⣿⣿⣿⣿⣿⣿⣿⣿⣿⣿⣿⣿⣿⣿⣿⣿⣿⣿⣿⣿⣶⣿⣿⣷⣶⣶⣤⣤⣴⣶⣾⣿⣏⡀⠀⠸⣿⣿⣿⠃⢸⣿⣿⣿⡟⠿⣿⣶⣄⠀⠀⠀⠀⠀⠀</a:t>
            </a:r>
            <a:br/>
            <a:r>
              <a:t>⣿⣿⠋⣹⣿⣿⡿⠛⠉⠀⣼⣿⠟⠋⠀⠀⠀⠀⣼⣿⣿⣿⣿⣷⣾⣿⣿⣿⣿⠟⠀⠀⠀⠀⣨⣿⣿⣿⣿⣿⣿⣿⣿⣿⣿⣿⣿⣿⣿⣿⣿⣿⣿⣿⣿⡟⠁⠀⠀⠈⣿⣿⣿⣿⣷⣤⣿⣿⣿⣿⡀⠀⠈⠉⠁⠀⠀⠛⠛⠉⠀⣠⣾⣿⣿⣿⣶⣤⣀⠀⠀</a:t>
            </a:r>
            <a:br/>
            <a:r>
              <a:t>⣿⣿⠆⠿⠛⠁⠀⠀⠀⠀⠉⠀⠀⠀⠀⠀⢀⣾⣿⣿⣿⣿⣿⣿⣿⠿⠿⠛⠃⠀⠀⠀⠀⠀⣿⣿⣿⣿⣿⣿⣿⣿⣿⣿⣿⣿⣿⣿⣿⣿⣿⣿⣿⣿⣿⣿⡆⠀⠀⠀⠈⠻⣿⣿⣿⣿⣿⣿⣿⠿⠿⠀⠀⠀⠀⠀⠀⠀⠀⠀⠀⢻⣿⣿⡿⠃⣨⣿⣿⣿⡆</a:t>
            </a:r>
            <a:br/>
            <a:r>
              <a:t>⡿⠟⠀⠀⠀⠀⠀⠀⠀⠀⠀⠀⠀⠀⠀⢠⣿⠿⠛⠛⠛⠉⠁⠀⠀⠀⠀⠀⠀⠀⠀⠀⠀⢠⣿⣿⣿⣿⣿⣿⣿⣿⣿⣿⣿⣿⣿⣿⣿⣿⣿⣿⣿⣿⣿⣿⣇⠀⠀⠀⠀⠀⠀⠀⠀⠉⠉⠙⠛⠓⠀⠀⠀⠀⠀⠀⠀⠀⠀⠀⠀⠀⠀⠉⠀⠀⢿⣿⣿⣿⡁</a:t>
            </a:r>
            <a:br/>
            <a:r>
              <a:t>⠀⠀⠀⠀⠀⠀⠀⠀⠀⠀⠀⠀⠀⠀⠀⠈⠀⠀⠀⠀⠀⠀⠀⠀⠀⠀⠀⠀⠀⠀⠀⠀⠀⢸⢿⣿⣿⣿⣿⣿⣿⣿⣿⣿⣿⣿⣿⣿⣿⣿⣿⣿⣿⣿⣿⣿⣿⠀⠀⠀⠀⠀⠀⠀⠀⠀⠀⠀⠀⠀⠀⠀⠀⠀⠀⠀⠀⠀⠀⠀⠀⠀⠀⠀⠀⠀⠀⠉⠉⠉⠁</a:t>
            </a:r>
            <a:br/>
            <a:r>
              <a:t>⠀⠀⠀⠀⠀⠀⠀⠀⠀⠀⠀⠀⠀⠀⠀⠀⠀⠀⠀⠀⠀⠀⠀⠀⠀⠀⠀⠀⠀⠀⠀⠀⠀⠀⣸⣿⣿⣿⣿⣿⣿⣿⣿⣿⣿⣿⣿⣿⣿⣿⣿⣿⣿⣿⣿⣿⣿⡄⠀⠀⠀⠀⠀⠀⠀⠀⠀⠀⠀⠀⠀⠀⠀⠀⠀⠀⠀⠀⠀⠀⠀⠀⠀⠀⠀⠀⠀⠀⠀⠀⠀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⠀⠀⠀⠀⠀⠀⠀⠀⠀⠀⠀⠀⠀⠀⠀⠀⠀⠀⠀⠀⠀⠀⠀⠀⠀⠀⠀⠀⠀⠀⠀⠀⠀⠀⣿⣿⣿⡿⣿⣿⣿⣿⣿⣿⣿⣿⣿⣿⣿⣿⣿⣿⣿⣿⣿⣿⠈⠇⠀⠀⠀⠀⠀⠀⠀⠀⠀⠀⠀⠀⠀⠀⠀⠀⠀⠀⠀⠀⠀⠀⠀⠀⠀⠀⠀⠀⠀⠀⠀⠀⠀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⠀⠀⠀⠀⠀⠀⠀⠀⠀⠀⠀⠀⠀⠀⠀⠀⠀⠀⠀⠀⠀⠀⠀⠀⠀⠀⠀⠀⠀⠀⠀⠀⠀⣸⣿⣿⣿⠇⣿⣿⣿⣿⣿⣿⣿⣿⣿⣿⣿⣿⣿⣿⣿⣿⣿⣿⡄⠀⠀⠀⠀⠀⠀⠀⠀⠀⠀⠀⠀⠀⠀⠀⠀⠀⠀⠀⠀⠀⠀⠀⠀⠀⠀⠀⠀⠀⠀⠀⠀⠀⠀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⠀⠀⠀⠀⠀⠀⠀⠀⠀⠀⠀⠀⠀⠀⠀⠀⠀⠀⠀⠀⠀⠀⠀⠀⠀⠀⠀⠀⠀⠀⠀⠀⢠⣿⣿⣿⣿⠠⣿⣿⣿⣿⣿⣿⣿⣿⣿⣿⣿⣿⣿⣿⡿⣿⣿⣿⣷⠀⠀⠀⠀⠀⠀⠀⠀⠀⠀⠀⠀⠀⠀⠀⠀⠀⠀⠀⠀⠀⠀⠀⠀⠀⠀⠀⠀⠀⠀⠀⠀⠀⠀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⠀⠀⠀⠀⠀⠀⠀⠀⠀⠀⠀⠀⠀⠀⠀⠀⠀⠀⠀⠀⠀⠀⠀⠀⠀⠀⠀⠀⠀⠀⠀⠀⣸⣿⣿⣿⠇⣰⣿⣿⣿⣿⣿⣿⣿⣿⣿⣿⣿⣿⣿⣿⣧⢻⣿⣿⣿⡆⠀⠀⠀⠀⠀⠀⠀⠀⠀⠀⠀⠀⠀⠀⠀⠀⠀⠀⠀⠀⠀⠀⠀⠀⠀⠀⠀⠀⠀⠀⠀⠀⠀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⠀⠀⠀⠀⠀⠀⠀⠀⠀⠀⠀⠀⠀⠀⠀⠀⠀⠀⠀⠀⠀⠀⠀⠀⠀⠀⠀⠀⠀⠀⠀⠀⣿⣿⣿⡟⢰⣿⣿⣿⣿⣿⣿⣿⣿⣿⣿⣿⣿⣿⣿⣿⣿⣮⣿⣿⣿⣧⠀⠀⠀⠀⠀⠀⠀⠀⠀⠀⠀⠀⠀⠀⠀⠀⠀⠀⠀⠀⠀⠀⠀⠀⠀⠀⠀⠀⠀⠀⠀⠀⠀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⠀⠀⠀⠀⠀⠀⠀⠀⠀⠀⠀⠀⠀⠀⠀⠀⠀⠀⠀⠀⠀⠀⠀⠀⠀⠀⠀⠀⠀⠀⠀⢸⣿⣿⡿⢡⣿⣿⣿⣿⣿⣿⣿⣿⣿⣿⣿⣿⣿⣿⣿⣿⣿⣿⣿⣿⣿⣿⡀⠀⠀⠀⠀⠀⠀⠀⠀⠀⠀⠀⠀⠀⠀⠀⠀⠀⠀⠀⠀⠀⠀⠀⠀⠀⠀⠀⠀⠀⠀⠀⠀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⠀⠀⠀⠀⠀⠀⠀⠀⠀⠀⠀⠀⠀⠀⠀⠀⠀⠀⠀⠀⠀⠀⠀⠀⠀⠀⠀⠀⠀⠀⠀⣾⣿⣿⠃⣼⣿⣿⣿⣿⣿⣿⣿⣿⣿⣿⣿⣿⣿⣿⣿⣿⣿⣿⣿⣿⣿⣿⡇⠀⠀⠀⠀⠀⠀⠀⠀⠀⠀⠀⠀⠀⠀⠀⠀⠀⠀⠀⠀⠀⠀⠀⠀⠀⠀⠀⠀⠀⠀⠀⠀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⠀⠀⠀⠀⠀⠀⠀⠀⠀⠀⠀⠀⠀⠀⠀⠀⠀⠀⠀⠀⠀⠀⠀⠀⠀⠀⠀⠀⠀⠀⢠⣿⣿⡏⢰⣿⣿⣿⣿⣿⣿⣿⣿⣿⣿⣿⣿⣿⣿⣿⣿⣿⣿⣿⣿⣯⣿⣿⣿⠀⠀⠀⠀⠀⠀⠀⠀⠀⠀⠀⠀⠀⠀⠀⠀⠀⠀⠀⠀⠀⠀⠀⠀⠀⠀⠀⠀⠀⠀⠀⠀</a:t>
            </a:r>
            <a:br/>
            <a:r>
              <a:t>⠀⠀⠀⠀⠀⠀⠀⠀⠀⠀⠀⠀⠀⠀⠀⠀⠀⠀⠀⠀⠀⠀⠀⠀⠀⠀⠀⠀⠀⠀⢸⣿⣿⡇⣾⣿⣿⣿⣿⣿⣿⣿⣿⣿⣿⣿⣿⣿⣿⣿⣿⣿⣿⣿⣿⣿⣿⣿⣿⡄⠀⠀⠀⠀⠀⠀⠀⠀⠀⠀⠀⠀⠀⠀⠀⠀⠀⠀⠀⠀⠀⠀⠀⠀⠀⠀⠀⠀⠀⠀⠀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⠀⠀⠀⠀⠀⠀⠀⠀⠀⠀⠀⠀⠀⠀⠀⠀⠀⠀⠀⠀⠀⠀⠀⠀⠀⠀⠀⠀⠀⠀⠀⠀⠀⠀⠀⠀⠀⠀⠀⣀⣠⣤⣤⣤⣤⣤⣤⣤⣤⣤⣤⣀⠀⠀⠀⠀⠀⠀⠀⠀⠀⠀⠀⠀⠀⠀⠀⠀⠀⠀⠀⠀⠀⠀⠀⠀⠀⠀⠀⠀⠀⠀⠀⠀⠀⠀⠀⠀⠀⠀⠀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⠀⠀⠀⠀⠀⠀⠀⠀⠀⠀⠀⠀⠀⠀⠀⠀⠀⠀⠀⠀⠀⠀⠀⠀⠀⠀⠀⠀⠀⠀⠀⠀⠀⠀⠀⠀⠀⣠⣾⣿⣿⣿⣿⣿⣿⣿⣿⣿⣿⣿⣿⣿⣷⣦⠀⠀⠀⠀⠀⠀⠀⠀⠀⠀⠀⠀⠀⠀⠀⠀⠀⠀⠀⠀⠀⠀⠀⠀⠀⠀⠀⠀⠀⠀⠀⠀⠀⠀⠀⠀⠀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⠀⠀⠀⠀⠀⠀⠀⠀⠀⠀⠀⠀⠀⠀⠀⠀⠀⠀⠀⠀⠀⠀⠀⠀⠀⠀⠀⠀⠀⠀⠀⠀⠀⠀⠀⠀⣸⣿⣿⣿⣿⣿⣿⣿⣿⣿⣿⣿⣿⣿⣿⣿⣿⣿⣧⣤⣶⣄⡀⠀⠀⠀⠀⠀⠀⠀⠀⠀⠀⠀⠀⠀⠀⠀⠀⠀⠀⠀⠀⠀⠀⠀⠀⠀⠀⠀⠀⠀⠀⠀⠀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⠀⠀⠀⠀⠀⠀⠀⠀⠀⠀⠀⠀⠀⠀⠀⠀⠀⠀⠀⠀⠀⠀⠀⠀⠀⠀⠀⠀⠀⠀⠀⠀⠀⠀⠀⠀⣽⣿⣿⣿⣿⣿⣿⣿⣿⣿⣿⣿⣿⣿⣿⣿⣿⣿⣿⣿⣿⣿⣿⣿⣿⡇⠀⠀⠀⠀⠀⠀⠀⠀⠀⠀⠀⠀⠀⠀⠀⠀⠀⠀⠀⠀⠀⠀⠀⠀⠀⠀⠀⠀⠀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⠀⠀⠀⠀⠀⠀⠀⠀⠀⠀⠀⠀⠀⠀⠀⠀⠀⠀⠀⠀⠀⠀⠀⠀⠀⠀⠀⠀⠀⠀⠀⠀⠀⠀⢀⣼⣿⣿⣿⣿⣿⣿⣿⣿⣿⣿⣿⣿⣿⣿⣿⣿⣿⣿⣿⠟⣿⣿⣿⣿⣿⡇⠀⠀⠀⠀⠀⠀⠀⠀⠀⠀⠀⠀⠀⠀⠀⠀⠀⠀⠀⠀⠀⠀⠀⠀⠀⠀⠀⠀⠀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⠀⠀⠀⠀⠀⠀⠀⠀⠀⠀⠀⠀⠀⠀⠀⠀⠀⠀⠀⠀⠀⠀⠀⠀⠀⠀⠀⠀⠀⠀⠀⠀⠀⠺⠿⣿⠿⣿⣿⣿⣿⣿⣿⣿⣿⣿⣿⣿⣿⣿⣿⣿⣿⣿⡏⠀⢸⣿⣿⣿⣿⡀⠀⠀⠀⠀⠀⠀⠀⠀⠀⠀⠀⠀⠀⠀⠀⠀⠀⠀⠀⠀⠀⠀⠀⠀⠀⠀⠀⠀⠀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⠀⠀⠀⠀⠀⠀⠀⠀⠀⠀⠀⠀⠀⠀⠀⠀⠀⠀⠀⠀⠀⠀⠀⠀⠀⠀⠀⠀⠀⠀⠀⠀⠀⠀⠀⠀⡰⣿⣿⣿⣿⣿⣿⣿⣿⣿⣿⣿⣿⣿⣿⣿⣿⣿⡷⠀⢸⣿⣿⣿⣿⣧⠀⠀⠀⠀⠀⠀⠀⠀⠀⠀⠀⠀⠀⠀⠀⠀⠀⠀⠀⠀⠀⠀⠀⠀⠀⠀⠀⠀⠀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⠀⠀⠀⠀⠀⠀⠀⠀⠀⠀⠀⠀⠀⠀⠀⠀⠀⠀⠀⠀⠀⠀⠀⠀⠀⠀⠀⠀⠀⠀⠀⠀⠀⠀⠀⠀⠀⠉⠻⣿⣿⣿⣿⣿⣿⣿⣿⣿⣿⣿⣿⣿⡏⠈⠋⠀⠘⣿⣿⣿⣿⣿⣇⠀⠀⠀⠀⠀⠀⠀⠀⠀⠀⠀⠀⠀⠀⠀⠀⠀⠀⠀⠀⠀⠀⠀⠀⠀⠀⠀⠀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⠀⠀⠀⠀⠀⠀⠀⠀⠀⠀⠀⠀⠀⠀⠀⠀⠀⠀⠀⠀⠀⠀⠀⠀⠀⠀⠀⠀⠀⠀⠀⠀⠀⠀⠀⠀⠀⠀⠀⢻⢹⡟⢿⣿⣿⣿⣿⣿⡿⠋⢸⡿⡁⠀⠀⠀⠀⢻⣿⣿⣿⣿⣷⠀⠀⠀⠀⠀⠀⠀⠀⠀⠀⠀⠀⠀⠀⠀⠀⠀⠀⠀⠀⠀⠀⠀⠀⠀⠀⠀⠀</a:t>
            </a:r>
            <a:br/>
            <a:r>
              <a:t>⠀⠀⠀⠀⠀⠀⠀⠀⠀⢀⡀⠀⠀⠀⠀⠀⠀⠀⠀⠀⠀⠀⠀⠀⠀⠀⠀⠀⠀⠀⠀⠀⠀⠀⠀⠀⠀⠀⠀⠘⠈⠃⢈⣿⣿⣿⣿⣿⡀⠀⠘⠀⠀⠀⠀⠀⠀⠀⠹⣿⣿⣿⣿⠀⠀⠀⠀⠀⠀⠀⠀⠀⠀⠀⠀⠀⠀⠀⠀⠀⠀⠀⠀⠀⠀⠀⠀⠀⠀⠀⠀</a:t>
            </a:r>
            <a:br/>
            <a:r>
              <a:t>⠀⠀⠀⠀⠀⠀⠀⢀⣴⣿⢿⣷⣶⣤⣀⡀⠀⠀⠀⠀⠀⠀⠀⠀⠀⠀⠀⠀⠀⠀⠀⠀⠀⠀⠀⠀⠀⠀⣠⣤⣶⣿⣿⣿⣿⣿⣿⣿⣿⣷⣦⣤⡀⠀⠀⠀⠀⠀⠀⠙⢻⣿⠛⠀⠀⠀⠀⠀⠀⠀⠀⠀⠀⠀⠀⣠⣴⣦⡀⠀⠀⠀⠀⠀⠀⠀⠀⠀⠀⠀⠀</a:t>
            </a:r>
            <a:br/>
            <a:r>
              <a:t>⠀⠀⠀⠀⠀⢀⣴⣿⡟⠁⠀⠈⠙⢛⣿⣿⣷⣦⣄⡀⠀⠀⠀⠀⠀⠀⠀⠀⠀⠀⠀⠀⠀⠀⠀⠀⢀⣾⣿⣿⣿⣿⣿⣿⣿⣿⣿⣿⣿⣿⣿⣿⣿⣦⡀⠀⠀⠀⠀⠀⠀⠀⠀⠀⠀⠀⠀⠀⠀⠀⢀⣠⣴⣾⡿⠟⠋⠹⣿⣄⠀⠀⠀⠀⠀⠀⠀⠀⠀⠀⠀</a:t>
            </a:r>
            <a:br/>
            <a:r>
              <a:t>⠀⠀⢀⣠⣾⣿⣿⣿⣷⡀⠀⠀⣴⣿⣿⣿⡇⠈⠙⠻⢷⣦⣄⣀⠀⠀⠀⠀⠀⢀⣀⣠⣄⡀⠀⢠⣿⣿⣿⣿⣿⣿⣿⣿⣿⣿⣿⣿⣿⣿⣿⣿⣿⣿⣷⡀⠀⠀⠀⠀⠀⠀⠀⠀⠀⠀⠀⣀⣤⡶⢿⣿⣿⣷⡄⠀⣠⣤⣼⣿⣷⣄⠀⠀⠀⠀⠀⠀⠀⠀⠀</a:t>
            </a:r>
            <a:br/>
            <a:r>
              <a:t>⣠⣶⣿⣿⠿⣿⣿⣿⣿⡷⠀⠀⣿⣿⣿⣿⠇⠀⠀⢀⣠⣽⣿⡿⠿⢿⣿⣿⣿⣿⡿⠿⠿⠿⢿⣿⣿⣿⣿⣿⣿⣿⣿⣿⣿⣿⣿⣿⣿⣿⣿⣿⣿⣿⣿⣷⣶⣿⣿⣷⣶⣶⣤⣤⣶⣶⣿⣟⡉⠀⠘⣿⣿⣿⠟⢰⣿⣿⣿⡿⠙⢿⣿⣦⣀⠀⠀⠀⠀⠀⠀</a:t>
            </a:r>
            <a:br/>
            <a:r>
              <a:t>⣿⣿⠋⠀⠀⣿⣿⣿⠟⠁⠀⠀⣿⣿⠟⠁⠀⠀⢀⣿⣿⣿⣿⣇⣴⣿⣿⣿⣿⡿⠀⠀⠀⠀⣼⣿⣿⣿⣿⣿⣿⣿⣿⣿⣿⣿⣿⣿⣿⣿⣿⣿⣿⣿⣿⡋⠀⠀⠀⠸⣿⣿⣿⣷⣄⣼⣿⣿⣿⡆⠀⠹⠛⠁⠀⠸⠿⠛⠋⠁⢀⣴⣿⣿⡿⢿⣦⣄⡀⠀⠀</a:t>
            </a:r>
            <a:br/>
            <a:r>
              <a:t>⣿⣿⡆⠀⠀⣿⠟⠁⠀⠀⠀⠀⠿⠁⠀⠀⠀⠀⣼⣿⣿⣿⣿⣿⣿⣿⣿⠿⠟⠀⠀⠀⠀⢰⣿⣿⣿⣿⣿⣿⣿⣿⣿⣿⣿⣿⣿⣿⣿⣿⣿⣿⣿⣿⣿⣿⡆⠀⠀⠀⠹⢿⣿⣿⣿⣿⣿⣿⣿⠃⠀⠀⠀⠀⠀⠀⠀⠀⠀⢀⣿⣿⣿⣿⠇⢀⣽⣿⣿⣷⡆</a:t>
            </a:r>
            <a:br/>
            <a:r>
              <a:t>⣿⡿⠃⠀⠀⠉⠀⠀⠀⠀⠀⠀⠀⠀⠀⠀⠀⣰⣿⣿⣿⣿⡿⠟⠛⠉⠀⠀⠀⠀⠀⠀⠀⣾⣿⣿⣿⣿⣿⣿⣿⣿⣿⣿⣿⣿⣿⣿⣿⣿⣿⣿⣿⣿⣿⣿⣇⠀⠀⠀⠀⠀⠀⠉⠉⠛⠛⠿⠅⠀⠀⠀⠀⠀⠀⠀⠀⠀⠀⠀⠀⠈⠉⠀⢶⣿⣿⣿⣿⣧⡄</a:t>
            </a:r>
            <a:br/>
            <a:r>
              <a:t>⠋⠀⠀⠀⠀⠀⠀⠀⠀⠀⠀⠀⠀⠀⠀⠀⠀⠺⠋⠈⠉⠀⠀⠀⠀⠀⠀⠀⠀⠀⠀⠀⢀⡿⢻⣿⣿⣿⣿⣿⣿⣿⣿⣿⣿⣿⣿⣿⣿⣿⣿⣿⣿⣿⣿⣿⣿⠀⠀⠀⠀⠀⠀⠀⠀⠀⠀⠀⠀⠀⠀⠀⠀⠀⠀⠀⠀⠀⠀⠀⠀⠀⠀⠀⠀⠀⠉⠉⠙⠻⠇</a:t>
            </a:r>
            <a:br/>
            <a:r>
              <a:t>⠀⠀⠀⠀⠀⠀⠀⠀⠀⠀⠀⠀⠀⠀⠀⠀⠀⠀⠀⠀⠀⠀⠀⠀⠀⠀⠀⠀⠀⠀⠀⠀⠈⠀⣸⣿⣿⣿⣿⣿⣿⣿⣿⣿⣿⣿⣿⣿⣿⣿⣿⣿⣿⣿⣿⣿⢿⡆⠀⠀⠀⠀⠀⠀⠀⠀⠀⠀⠀⠀⠀⠀⠀⠀⠀⠀⠀⠀⠀⠀⠀⠀⠀⠀⠀⠀⠀⠀⠀⠀⠀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⠀⠀⠀⠀⠀⠀⠀⠀⠀⠀⠀⠀⠀⠀⠀⠀⠀⠀⠀⠀⠀⠀⠀⠀⠀⠀⠀⠀⠀⠀⠀⠀⠀⠀⣿⣿⣿⡟⣿⣿⣿⣿⣿⣿⣿⣿⣿⣿⣿⣿⣿⣿⣿⣿⣿⣿⠀⠃⠀⠀⠀⠀⠀⠀⠀⠀⠀⠀⠀⠀⠀⠀⠀⠀⠀⠀⠀⠀⠀⠀⠀⠀⠀⠀⠀⠀⠀⠀⠀⠀⠀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⠀⠀⠀⠀⠀⠀⠀⠀⠀⠀⠀⠀⠀⠀⠀⠀⠀⠀⠀⠀⠀⠀⠀⠀⠀⠀⠀⠀⠀⠀⠀⠀⠀⣼⣿⣿⣿⠇⣿⣿⣿⣿⣿⣿⣿⣿⣿⣿⣿⣿⣿⣿⣿⣿⣿⣿⡄⠀⠀⠀⠀⠀⠀⠀⠀⠀⠀⠀⠀⠀⠀⠀⠀⠀⠀⠀⠀⠀⠀⠀⠀⠀⠀⠀⠀⠀⠀⠀⠀⠀⠀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⠀⠀⠀⠀⠀⠀⠀⠀⠀⠀⠀⠀⠀⠀⠀⠀⠀⠀⠀⠀⠀⠀⠀⠀⠀⠀⠀⠀⠀⠀⠀⠀⢠⣿⣿⣿⡿⠰⣿⣿⣿⣿⣿⣿⣿⣿⣿⣿⣿⣿⣿⣿⡿⣿⣿⣿⣷⠀⠀⠀⠀⠀⠀⠀⠀⠀⠀⠀⠀⠀⠀⠀⠀⠀⠀⠀⠀⠀⠀⠀⠀⠀⠀⠀⠀⠀⠀⠀⠀⠀⠀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⠀⠀⠀⠀⠀⠀⠀⠀⠀⠀⠀⠀⠀⠀⠀⠀⠀⠀⠀⠀⠀⠀⠀⠀⠀⠀⠀⠀⠀⠀⠀⠀⣼⣿⣿⣿⠃⣰⣿⣿⣿⣿⣿⣿⣿⣿⣿⣿⣿⣿⣿⣿⣇⢻⣿⣿⣿⡇⠀⠀⠀⠀⠀⠀⠀⠀⠀⠀⠀⠀⠀⠀⠀⠀⠀⠀⠀⠀⠀⠀⠀⠀⠀⠀⠀⠀⠀⠀⠀⠀⠀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⠀⠀⠀⠀⠀⠀⠀⠀⠀⠀⠀⠀⠀⠀⠀⠀⠀⠀⠀⠀⠀⠀⠀⠀⠀⠀⠀⠀⠀⠀⠀⢠⣿⣿⣿⡏⣰⣿⣿⣿⣿⣿⣿⣿⣿⣿⣿⣿⣿⣿⣿⣿⣿⣎⢿⣿⣿⣷⠀⠀⠀⠀⠀⠀⠀⠀⠀⠀⠀⠀⠀⠀⠀⠀⠀⠀⠀⠀⠀⠀⠀⠀⠀⠀⠀⠀⠀⠀⠀⠀⠀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⠀⠀⠀⠀⠀⠀⠀⠀⠀⠀⠀⠀⠀⠀⠀⠀⠀⠀⠀⠀⠀⠀⠀⠀⠀⠀⠀⠀⠀⠀⠀⣼⣿⣿⡟⢠⣿⣿⣿⣿⣿⣿⣿⣿⣿⣿⣿⣿⣿⣿⣿⣿⣿⣿⡞⣿⣿⣿⡆⠀⠀⠀⠀⠀⠀⠀⠀⠀⠀⠀⠀⠀⠀⠀⠀⠀⠀⠀⠀⠀⠀⠀⠀⠀⠀⠀⠀⠀⠀⠀⠀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⠀⠀⠀⠀⠀⠀⠀⠀⠀⠀⠀⠀⠀⠀⠀⠀⠀⠀⠀⠀⠀⠀⠀⠀⠀⠀⠀⠀⠀⠀⠀⣿⣿⣿⠁⣾⣿⣿⣿⣿⣿⣿⣿⣿⣿⣿⣿⣿⣿⣿⣿⣿⣿⣿⣿⠹⣿⣿⣧⠀⠀⠀⠀⠀⠀⠀⠀⠀⠀⠀⠀⠀⠀⠀⠀⠀⠀⠀⠀⠀⠀⠀⠀⠀⠀⠀⠀⠀⠀⠀⠀</a:t>
            </a:r>
            <a:br/>
            <a:r>
              <a:t>⠀⠀⠀⠀⠀⠀⠀⠀⠀⠀⠀⠀⠀⠀⠀⠀⠀⠀⠀⠀⠀⠀⠀⠀⠀⠀⠀⠀⠀⠀⢸⣿⣿⠇⢰⣿⣿⣿⣿⣿⣿⣿⣿⣿⣿⣿⣿⣿⣿⣿⣿⣿⣿⣿⣿⣇⢻⣿⣿⡀⠀⠀⠀⠀⠀⠀⠀⠀⠀⠀⠀⠀⠀⠀⠀⠀⠀⠀⠀⠀⠀⠀⠀⠀⠀⠀⠀⠀⠀⠀⠀</a:t>
            </a:r>
            <a:br/>
            <a:r>
              <a:t>⠀⠀⠀⠀⠀⠀⠀⠀⠀⠀⠀⠀⠀⠀⠀⠀⠀⠀⠀⠀⠀⠀⠀⠀⠀⠀⠀⠀⠀⠀⣿⣿⣿⠀⣿⣿⣿⣿⣿⣿⣿⣿⣿⣿⣿⣿⣿⣿⣿⣿⣿⣿⣿⣿⣿⣿⣾⣿⣿⡇⠀⠀⠀⠀⠀⠀⠀⠀⠀⠀⠀⠀⠀⠀⠀⠀⠀⠀⠀⠀⠀⠀⠀⠀⠀⠀⠀⠀⠀⠀⠀</a:t>
            </a:r>
            <a:br/>
            <a:r>
              <a:t>⠀⠀⠀⠀⠀⠀⠀⠀⠀⠀⠀⠀⠀⠀⠀⠀⠀⠀⠀⠀⠀⠀⠀⠀⠀⠀⠀⠀⠀⢰⣿⣿⣿⣼⣿⣿⣿⣿⣿⣿⣿⣿⣿⣿⣿⣿⣿⣿⣿⣿⣿⣿⣿⣿⣿⣿⣿⣿⣿⣿⠀⠀⠀⠀⠀⠀⠀⠀⠀⠀⠀⠀⠀⠀⠀⠀⠀⠀⠀⠀⠀⠀⠀⠀⠀⠀⠀⠀⠀⠀⠀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⠀⠀⠀⠀⠀⠀⠀⠀⠀⠀⠀⠀⠀⠀⠀⠀⠀⠀⠀⠀⠀⠀⠀⠀⠀⠀⠀⠀⠀⠀⠀⠀⠀⠀⠀⠀⠀⠀⠀⣀⣀⣤⣤⣄⣀⣀⣤⣤⣤⣤⣀⡀⠀⠀⠀⠀⠀⠀⠀⠀⠀⠀⠀⠀⠀⠀⠀⠀⠀⠀⠀⠀⠀⠀⠀⠀⠀⠀⠀⠀⠀⠀⠀⠀⠀⠀⠀⠀⠀⠀⠀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⠀⠀⠀⠀⠀⠀⠀⠀⠀⠀⠀⠀⠀⠀⠀⠀⠀⠀⠀⠀⠀⠀⠀⠀⠀⠀⠀⠀⠀⠀⠀⠀⠀⠀⠀⠀⣾⣿⣿⣿⣿⣿⣿⣿⣿⣿⣿⣿⣿⣿⣿⣿⣿⣿⣆⣴⣤⣀⠀⠀⠀⠀⠀⠀⠀⠀⠀⠀⠀⠀⠀⠀⠀⠀⠀⠀⠀⠀⠀⠀⠀⠀⠀⠀⠀⠀⠀⠀⠀⠀⠀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⠀⠀⠀⠀⠀⠀⠀⠀⠀⠀⠀⠀⠀⠀⠀⠀⠀⠀⠀⠀⠀⠀⠀⠀⠀⠀⠀⠀⠀⠀⠀⠀⠀⠀⠀⠸⣿⣿⣿⣿⣿⣿⣿⣿⣿⣿⣿⣿⣿⣿⣿⣿⣿⣿⣿⣿⣿⣿⣿⣿⣦⠀⠀⠀⠀⠀⠀⠀⠀⠀⠀⠀⠀⠀⠀⠀⠀⠀⠀⠀⠀⠀⠀⠀⠀⠀⠀⠀⠀⠀⠀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⠀⠀⠀⠀⠀⠀⠀⠀⠀⠀⠀⠀⠀⠀⠀⠀⠀⠀⠀⠀⠀⠀⠀⠀⠀⠀⠀⠀⠀⠀⠀⠀⠀⠀⣠⣾⣿⣿⣿⣿⣿⣿⣿⣿⣿⣿⣿⣿⣿⣿⣿⣿⣿⣿⣿⠻⣿⣿⣿⣿⣿⠃⠀⠀⠀⠀⠀⠀⠀⠀⠀⠀⠀⠀⠀⠀⠀⠀⠀⠀⠀⠀⠀⠀⠀⠀⠀⠀⠀⠀⠀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⠀⠀⠀⠀⠀⠀⠀⠀⠀⠀⠀⠀⠀⠀⠀⠀⠀⠀⠀⠀⠀⠀⠀⠀⠀⠀⠀⠀⠀⠀⠀⠀⠀⠾⢿⣿⢿⣿⣿⣿⣿⣿⣿⣿⣿⣿⣿⣿⣿⣿⣿⣿⣿⣿⠃⠀⣿⣿⣿⣿⡏⠀⠀⠀⠀⠀⠀⠀⠀⠀⠀⠀⠀⠀⠀⠀⠀⠀⠀⠀⠀⠀⠀⠀⠀⠀⠀⠀⠀⠀⠀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⠀⠀⠀⠀⠀⠀⠀⠀⠀⠀⠀⠀⠀⠀⠀⠀⠀⠀⠀⠀⠀⠀⠀⠀⠀⠀⠀⠀⠀⠀⠀⠀⠀⠀⠀⢀⢾⣿⣿⣿⣿⣿⣿⣿⣿⣿⣿⣿⣿⣿⣿⣿⣿⣿⡦⠀⣿⣿⣿⣿⣿⡀⠀⠀⠀⠀⠀⠀⠀⠀⠀⠀⠀⠀⠀⠀⠀⠀⠀⠀⠀⠀⠀⠀⠀⠀⠀⠀⠀⠀⠀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⠀⠀⠀⠀⠀⠀⠀⠀⠀⠀⠀⠀⠀⠀⠀⠀⠀⠀⠀⠀⠀⠀⠀⠀⠀⠀⠀⠀⠀⠀⠀⠀⠀⠀⠀⠀⠈⠹⢻⣿⣿⣿⣿⣿⣿⣿⣿⣿⣿⣿⣿⣿⠃⠙⠁⠀⢻⣿⣿⣿⣿⣧⠀⠀⠀⠀⠀⠀⠀⠀⠀⠀⠀⠀⠀⠀⠀⠀⠀⠀⠀⠀⠀⠀⠀⠀⠀⠀⠀⠀⠀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⠀⠀⠀⠀⠀⠀⠀⠀⠀⠀⠀⠀⠀⠀⠀⠀⠀⠀⠀⠀⠀⠀⠀⠀⠀⠀⠀⠀⠀⠀⠀⠀⠀⠀⠀⠀⠀⠀⠈⢻⢹⡿⣿⣿⣿⣿⣿⣿⡿⠋⢸⡿⠀⠀⠀⠀⠸⣿⣿⣿⣿⣿⠀⠀⠀⠀⠀⠀⠀⠀⠀⠀⠀⠀⠀⠀⠀⠀⠀⠀⠀⠀⠀⠀⠀⠀⠀⠀⠀⠀⠀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⠀⠀⠀⠀⠀⠀⠀⠀⠀⠀⠀⠀⠀⠀⠀⠀⠀⠀⠀⠀⠀⠀⠀⠀⠀⠀⠀⠀⠀⠀⠀⠀⠀⠀⠀⠀⠀⠀⠀⠈⠈⠃⣹⣿⣿⣿⣿⣏⠀⠀⠘⠀⠀⠀⠀⠀⠀⠙⣿⣿⣿⡟⠀⠀⠀⠀⠀⠀⠀⠀⠀⠀⠀⠀⠀⠀⠀⠀⠀⠀⠀⠀⠀⠀⠀⠀⠀⠀⠀⠀⠀</a:t>
            </a:r>
            <a:br/>
            <a:r>
              <a:t>⠀⠀⠀⠀⠀⠀⠀⢀⣴⣿⣷⣶⣤⣀⡀⠀⠀⠀⠀⠀⠀⠀⠀⠀⠀⠀⠀⠀⠀⠀⠀⠀⠀⠀⠀⠀⠀⠀⣠⣤⣶⣿⣿⣿⣿⣿⣿⣿⣿⣶⣤⣄⠀⠀⠀⠀⠀⠀⠸⢻⠿⠃⠀⠀⠀⠀⠀⠀⠀⠀⠀⠀⠀⠀⣀⣤⣶⣄⠀⠀⠀⠀⠀⠀⠀⠀⠀⠀⠀⠀⠀</a:t>
            </a:r>
            <a:br/>
            <a:r>
              <a:t>⠀⠀⠀⠀⠀⢀⣴⣿⠟⠁⠈⠙⠛⠿⣿⣷⣦⣄⡀⠀⠀⠀⠀⠀⠀⠀⠀⠀⠀⠀⠀⠀⠀⠀⠀⠀⣠⣾⣿⣿⣿⣿⣿⣿⣿⣿⣿⣿⣿⣿⣿⣿⣷⣄⠀⠀⠀⠀⠀⠀⠀⠀⠀⠀⠀⠀⠀⠀⠀⠀⣀⣤⣶⣿⠿⠛⠉⢻⣷⣄⠀⠀⠀⠀⠀⠀⠀⠀⠀⠀⠀</a:t>
            </a:r>
            <a:br/>
            <a:r>
              <a:t>⠀⠀⠀⣠⣾⣿⣿⣿⣦⡀⠀⠀⠀⣴⣿⣿⣯⡙⠻⢷⣦⣄⣀⠀⠀⠀⠀⠀⠀⠀⣀⣀⡀⠀⠀⣰⣿⣿⣿⣿⣿⣿⣿⣿⣿⣿⣿⣿⣿⣿⣿⣿⣿⣿⣦⠀⠀⠀⠀⠀⠀⠀⠀⠀⠀⠀⢀⣠⣴⢿⣿⣿⣿⡇⠀⣀⣤⣤⣿⢿⣷⣄⠀⠀⠀⠀⠀⠀⠀⠀⠀</a:t>
            </a:r>
            <a:br/>
            <a:r>
              <a:t>⣠⣴⣿⣿⠟⢻⣿⣿⣿⣿⡆⠀⠐⣿⣿⣿⣿⡇⠀⠀⠈⣻⣿⡿⠷⠶⠶⢾⣿⣿⠿⠿⠿⢿⣿⣿⣿⣿⣿⣿⣿⣿⣿⣿⣿⣿⣿⣿⣿⣿⣿⣿⣿⣿⣿⣷⣾⣿⣿⣶⣶⣶⣶⣶⣶⣾⣿⠋⠁⣸⣿⣿⣿⠇⣰⣿⣿⣿⡿⠀⠙⢿⣿⣦⣄⠀⠀⠀⠀⠀⠀</a:t>
            </a:r>
            <a:br/>
            <a:r>
              <a:t>⣿⡟⠋⠁⠀⠈⢿⣿⣿⣿⠁⠀⠀⠘⣿⣿⣿⠀⠀⢠⣾⣿⣿⣷⡀⢠⣾⣿⣿⣿⠀⠀⠀⢀⣿⣿⣿⣿⣿⣿⣿⣿⣿⣿⣿⣿⣿⣿⣿⣿⣿⣿⣿⣿⣿⡉⠀⠀⠀⣿⣿⣿⣦⡀⣾⣿⣿⣷⢀⣿⠿⠋⠁⣰⣿⠿⠟⠛⠁⢀⣴⣶⣿⣿⠿⢿⣶⣤⣀⠀⠀</a:t>
            </a:r>
            <a:br/>
            <a:r>
              <a:t>⣿⣿⣦⡀⠀⠀⠀⢻⣿⡿⠀⠀⠀⠀⠸⣿⡇⠀⠀⠘⣿⣿⣿⡿⢠⣿⣿⣿⣿⠏⠀⠀⠀⣿⣿⣿⣿⣿⣿⣿⣿⣿⣿⣿⣿⣿⣿⣿⣿⣿⣿⣿⣿⣿⣿⣿⠀⠀⠀⢻⣿⣿⣿⣧⣿⣿⣿⠟⠈⠀⠀⠀⠀⠁⠀⠀⠀⢀⣴⣿⣿⣿⣿⠟⢀⣠⣬⣿⣿⣿⡆</a:t>
            </a:r>
            <a:br/>
            <a:r>
              <a:t>⣿⣿⣿⠃⠀⠀⠀⠀⠻⠇⠀⠀⠀⠀⠀⠙⠁⠀⠀⠀⣿⣿⣿⢁⣿⣿⣿⠟⠁⠀⠀⠀⢸⣿⣿⣿⣿⣿⣿⣿⣿⣿⣿⣿⣿⣿⣿⣿⣿⣿⣿⣿⣿⣿⣿⣿⡇⠀⠀⠀⠈⠙⠻⢿⣿⠟⠁⠀⠀⠀⠀⠀⠀⠀⠀⠀⠀⠉⠉⠉⠉⢉⣥⣶⣿⣿⣿⣿⣿⣡⡄</a:t>
            </a:r>
            <a:br/>
            <a:r>
              <a:t>⣿⣿⡟⠀⠀⠀⠀⠀⠀⠀⠀⠀⠀⠀⠀⠀⠀⠀⠀⠀⢸⣿⢇⣾⡿⠋⠁⠀⠀⠀⠀⢀⣿⠟⢻⣿⣿⣿⣿⣿⣿⣿⣿⣿⣿⣿⣿⣿⣿⣿⣿⣿⣿⣿⣿⣿⣷⠀⠀⠀⠀⠀⠀⠀⠀⠀⠀⠀⠀⠀⠀⠀⠀⠀⠀⠀⠀⠀⠀⠀⠀⠀⠀⠈⠉⠉⠻⠿⠿⣿⡇</a:t>
            </a:r>
            <a:br/>
            <a:r>
              <a:t>⢻⣿⠃⠀⠀⠀⠀⠀⠀⠀⠀⠀⠀⠀⠀⠀⠀⠀⠀⠀⠈⠋⠘⠋⠀⠀⠀⠀⠀⠀⠀⠘⠁⠀⣿⣿⣿⣿⣿⣿⣿⣿⣿⣿⣿⣿⣿⣿⣿⣿⣿⣿⣿⣿⣿⡏⠻⡆⠀⠀⠀⠀⠀⠀⠀⠀⠀⠀⠀⠀⠀⠀⠀⠀⠀⠀⠀⠀⠀⠀⠀⠀⠀⠀⠀⠀⠀⠀⠀⠀⠀</a:t>
            </a:r>
            <a:br/>
            <a:r>
              <a:t>⠀⠉⠀⠀⠀⠀⠀⠀⠀⠀⠀⠀⠀⠀⠀⠀⠀⠀⠀⠀⠀⠀⠀⠀⠀⠀⠀⠀⠀⠀⠀⠀⠀⣠⣿⣿⣿⡏⣿⣿⣿⣿⣿⣿⣿⣿⣿⣿⣿⣿⣿⣿⣿⣿⣿⣿⠀⠀⠀⠀⠀⠀⠀⠀⠀⠀⠀⠀⠀⠀⠀⠀⠀⠀⠀⠀⠀⠀⠀⠀⠀⠀⠀⠀⠀⠀⠀⠀⠀⠀⠀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⠀⠀⠀⠀⠀⠀⠀⠀⠀⠀⠀⠀⠀⠀⠀⠀⠀⠀⠀⠀⠀⠀⠀⠀⠀⠀⠀⠀⠀⠀⠀⠀⣰⣿⣿⣿⡿⢀⣿⣿⣿⣿⣿⣿⣿⣿⣿⣿⣿⣿⣿⣿⢻⣿⣿⣿⡄⠀⠀⠀⠀⠀⠀⠀⠀⠀⠀⠀⠀⠀⠀⠀⠀⠀⠀⠀⠀⠀⠀⠀⠀⠀⠀⠀⠀⠀⠀⠀⠀⠀⠀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⠀⠀⠀⠀⠀⠀⠀⠀⠀⠀⠀⠀⠀⠀⠀⠀⠀⠀⠀⠀⠀⠀⠀⠀⠀⠀⠀⠀⠀⠀⠀⢠⣿⣿⣿⡿⠁⢸⣿⣿⣿⣿⣿⣿⣿⣿⣿⣿⣿⣿⣿⣿⠞⣿⣿⣿⣿⡀⠀⠀⠀⠀⠀⠀⠀⠀⠀⠀⠀⠀⠀⠀⠀⠀⠀⠀⠀⠀⠀⠀⠀⠀⠀⠀⠀⠀⠀⠀⠀⠀⠀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⠀⠀⠀⠀⠀⠀⠀⠀⠀⠀⠀⠀⠀⠀⠀⠀⠀⠀⠀⠀⠀⠀⠀⠀⠀⠀⠀⠀⠀⠀⢠⣿⣿⣿⡿⠁⠀⣸⣿⣿⣿⣿⣿⣿⣿⣿⣿⣿⣿⣿⣿⣿⣆⢹⣿⣿⣿⣇⠀⠀⠀⠀⠀⠀⠀⠀⠀⠀⠀⠀⠀⠀⠀⠀⠀⠀⠀⠀⠀⠀⠀⠀⠀⠀⠀⠀⠀⠀⠀⠀⠀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⠀⠀⠀⠀⠀⠀⠀⠀⠀⠀⠀⠀⠀⠀⠀⠀⠀⠀⠀⠀⠀⠀⠀⠀⠀⠀⠀⠀⠀⢀⣾⣿⣿⡟⠀⠀⣰⣿⣿⣿⣿⣿⣿⣿⣿⣿⣿⣿⣿⣿⣿⣿⣿⡄⢻⣿⣿⣿⡀⠀⠀⠀⠀⠀⠀⠀⠀⠀⠀⠀⠀⠀⠀⠀⠀⠀⠀⠀⠀⠀⠀⠀⠀⠀⠀⠀⠀⠀⠀⠀⠀</a:t>
            </a:r>
            <a:br/>
            <a:r>
              <a:t>⠀⠀⠀⠀⠀⠀⠀⠀⠀⠀⠀⠀⠀⠀⠀⠀⠀⠀⠀⠀⠀⠀⠀⠀⠀⠀⠀⠀⢀⣼⣿⣿⠟⠀⠀⢰⣿⣿⣿⣿⣿⣿⣿⣿⣿⣿⣿⣿⣿⣿⣿⣿⣿⣿⡌⢿⣿⣿⣇⠀⠀⠀⠀⠀⠀⠀⠀⠀⠀⠀⠀⠀⠀⠀⠀⠀⠀⠀⠀⠀⠀⠀⠀⠀⠀⠀⠀⠀⠀⠀⠀</a:t>
            </a:r>
            <a:br/>
            <a:r>
              <a:t>⠀⠀⠀⠀⠀⠀⠀⠀⠀⠀⠀⠀⠀⠀⠀⠀⠀⠀⠀⠀⠀⠀⠀⠀⠀⠀⢀⣴⣾⣿⣿⠏⠀⠀⠀⣿⣿⣿⣿⣿⣿⣿⣿⣿⣿⣿⣿⣿⣿⣿⣿⣿⣿⣿⣷⠘⣿⣿⣿⠀⠀⠀⠀⠀⠀⠀⠀⠀⠀⠀⠀⠀⠀⠀⠀⠀⠀⠀⠀⠀⠀⠀⠀⠀⠀⠀⠀⠀⠀⠀⠀</a:t>
            </a:r>
            <a:br/>
            <a:r>
              <a:t>⠀⠀⠀⠀⠀⠀⠀⠀⠀⠀⠀⠀⠀⠀⠀⠀⠀⠀⠀⠀⠀⠀⠀⠀⢀⣴⣿⣿⣿⣿⡏⠀⠀⠀⢸⣿⣿⣿⣿⣿⣿⣿⣿⣿⣿⣿⣿⣿⣿⣿⣿⣿⣿⣿⣿⡆⢸⣿⣿⡇⠀⠀⠀⠀⠀⠀⠀⠀⠀⠀⠀⠀⠀⠀⠀⠀⠀⠀⠀⠀⠀⠀⠀⠀⠀⠀⠀⠀⠀⠀⠀</a:t>
            </a:r>
            <a:br/>
            <a:r>
              <a:t>⠀⠀⠀⠀⠀⠀⠀⠀⠀⠀⠀⠀⠀⠀⠀⠀⠀⠀⠀⠀⠀⠀⠀⠀⣿⣿⣿⣿⡿⠋⠀⠀⠀⢀⣿⣿⣿⣿⣿⣿⣿⣿⣿⣿⣿⣿⣿⣿⣿⣿⣿⣿⣿⣿⣿⣿⢸⣿⣿⣿⠀⠀⠀⠀⠀⠀⠀⠀⠀⠀⠀⠀⠀⠀⠀⠀⠀⠀⠀⠀⠀⠀⠀⠀⠀⠀⠀⠀⠀⠀⠀</a:t>
            </a:r>
            <a:br/>
            <a:r>
              <a:t>⠀⠀⠀⠀⠀⠀⠀⠀⠀⠀⠀⠀⠀⠀⠀⠀⠀⠀⠀⠀⠀⠀⠀⢸⣯⣿⣿⣿⣧⠤⠀⠀⠀⣼⣿⣿⣿⣿⣿⣿⣿⣿⣿⣿⣿⣿⣿⣿⣿⣿⣿⣿⣿⣿⣿⣿⣿⣿⣿⣿⡆⠀⠀⠀⠀⠀⠀⠀⠀⠀⠀⠀⠀⠀⠀⠀⠀⠀⠀⠀⠀⠀⠀⠀⠀⠀⠀⠀⠀⠀⠀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⠀⠀⠀⠀⠀⠀⠀⠀⠀⠀⠀⠀⠀⠀⠀⠀⠀⠀⠀⠀⠀⠀⠀⠀⠀⠀⠀⠀⠀⠀⠀⠀⠀⠀⠀⠀⠀⠀⠀⣀⣀⣤⣤⣀⣀⣀⣤⣤⣤⣄⣀⠀⠀⠀⠀⠀⠀⠀⠀⠀⠀⠀⠀⠀⠀⠀⠀⠀⠀⠀⠀⠀⠀⠀⠀⠀⠀⠀⠀⠀⠀⠀⠀⠀⠀⠀⠀⠀⠀⠀⠀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⠀⠀⠀⠀⠀⠀⠀⠀⠀⠀⠀⠀⠀⠀⠀⠀⠀⠀⠀⠀⠀⠀⠀⠀⠀⠀⠀⠀⠀⠀⠀⠀⠀⠀⠀⢀⣾⣿⣿⣿⣿⣿⣿⣿⣿⣿⣿⣿⣿⣿⣿⣿⣿⣿⣤⣶⣤⣀⠀⠀⠀⠀⠀⠀⠀⠀⠀⠀⠀⠀⠀⠀⠀⠀⠀⠀⠀⠀⠀⠀⠀⠀⠀⠀⠀⠀⠀⠀⠀⠀⠀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⠀⠀⠀⠀⠀⠀⠀⠀⠀⠀⠀⠀⠀⠀⠀⠀⠀⠀⠀⠀⠀⠀⠀⠀⠀⠀⠀⠀⠀⠀⠀⠀⠀⠀⠀⢈⣿⣿⣿⣿⣿⣿⣿⣿⣿⣿⣿⣿⣿⣿⣿⣿⣿⣿⣿⣿⣿⣿⣿⣿⣿⠀⠀⠀⠀⠀⠀⠀⠀⠀⠀⠀⠀⠀⠀⠀⠀⠀⠀⠀⠀⠀⠀⠀⠀⠀⠀⠀⠀⠀⠀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⠀⠀⠀⠀⠀⠀⠀⠀⠀⠀⠀⠀⠀⠀⠀⠀⠀⠀⠀⠀⠀⠀⠀⠀⠀⠀⠀⠀⠀⠀⠀⠀⠀⠀⣠⣿⣿⣿⣿⣿⣿⣿⣿⣿⣿⣿⣿⣿⣿⣿⣿⣿⣿⣿⡿⢿⣿⣿⣿⣿⣿⠀⠀⠀⠀⠀⠀⠀⠀⠀⠀⠀⠀⠀⠀⠀⠀⠀⠀⠀⠀⠀⠀⠀⠀⠀⠀⠀⠀⠀⠀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⠀⠀⠀⠀⠀⠀⠀⠀⠀⠀⠀⠀⠀⠀⠀⠀⠀⠀⠀⠀⠀⠀⠀⠀⠀⠀⠀⠀⠀⠀⠀⠀⠐⠾⣿⣿⣿⣿⣿⣿⣿⣿⣿⣿⣿⣿⣿⣿⣿⣿⣿⣿⣿⣿⠁⠈⣿⣿⣿⣿⡇⠀⠀⠀⠀⠀⠀⠀⠀⠀⠀⠀⠀⠀⠀⠀⠀⠀⠀⠀⠀⠀⠀⠀⠀⠀⠀⠀⠀⠀⠀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⠀⠀⠀⠀⠀⠀⠀⠀⠀⠀⠀⠀⠀⠀⠀⠀⠀⠀⠀⠀⠀⠀⠀⠀⠀⠀⠀⠀⠀⠀⠀⠀⠀⠀⠀⢠⣾⣿⣿⣿⣿⣿⣿⣿⣿⣿⣿⣿⣿⣿⣿⣿⣿⣿⠄⠀⣿⣿⣿⣿⣇⠀⠀⠀⠀⠀⠀⠀⠀⠀⠀⠀⠀⠀⠀⠀⠀⠀⠀⠀⠀⠀⠀⠀⠀⠀⠀⠀⠀⠀⠀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⠀⠀⠀⠀⠀⠀⠀⠀⠀⠀⠀⠀⠀⠀⠀⠀⠀⠀⠀⠀⠀⠀⠀⠀⠀⠀⠀⠀⠀⠀⠀⠀⠀⠀⠀⠀⠊⠛⢿⣿⣿⣿⣿⣿⣿⣿⣿⣿⣿⣿⣿⣿⠁⠃⠁⠀⣿⣿⣿⣿⣿⡆⠀⠀⠀⠀⠀⠀⠀⠀⠀⠀⠀⠀⠀⠀⠀⠀⠀⠀⠀⠀⠀⠀⠀⠀⠀⠀⠀⠀⠀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⠀⠀⠀⠀⠀⠀⠀⠀⠀⠀⠀⠀⠀⠀⠀⠀⠀⠀⠀⠀⠀⠀⠀⠀⠀⠀⠀⠀⠀⠀⠀⠀⠀⠀⠀⠀⠀⠀⠈⢻⢻⡿⣿⣿⣿⣿⣿⣿⠿⠉⢻⣿⠀⠀⠀⠀⢻⣿⣿⣿⣿⡇⠀⠀⠀⠀⠀⠀⠀⠀⠀⠀⠀⠀⠀⠀⠀⠀⠀⠀⠀⠀⠀⠀⠀⠀⠀⠀⠀⠀⠀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⠀⠀⠀⠀⠀⠀⠀⠀⠀⠀⠀⠀⠀⠀⠀⠀⠀⠀⠀⠀⠀⠀⠀⠀⠀⠀⠀⠀⠀⠀⠀⠀⠀⠀⠀⠀⠀⠀⠀⠈⠈⠃⣻⣿⣿⣿⣿⡇⠀⠀⠸⠃⠀⠀⠀⠀⠈⢻⣿⣿⣿⠁⠀⠀⠀⠀⠀⠀⠀⠀⠀⠀⠀⠀⠀⠀⠀⠀⠀⠀⠀⠀⠀⠀⠀⠀⠀⠀⠀⠀⠀</a:t>
            </a:r>
            <a:br/>
            <a:r>
              <a:t>⠀⠀⠀⠀⠀⠀⠀⢀⣴⣿⣷⣦⣄⣀⠀⠀⠀⠀⠀⠀⠀⠀⠀⠀⠀⠀⠀⠀⠀⠀⠀⠀⠀⠀⠀⠀⠀⠀⣠⣤⣶⣿⣿⣿⣿⣿⣿⣿⣷⣶⣤⣀⠀⠀⠀⠀⠀⠈⠻⡿⠏⠀⠀⠀⠀⠀⠀⠀⠀⠀⠀⠀⠀⠀⣀⣤⣶⣦⡀⠀⠀⠀⠀⠀⠀⠀⠀⠀⠀⠀⠀</a:t>
            </a:r>
            <a:br/>
            <a:r>
              <a:t>⠀⠀⠀⠀⠀⢀⣴⣿⠟⠁⠈⠙⠻⢿⣿⣶⣦⣄⡀⠀⠀⠀⠀⠀⠀⠀⠀⠀⠀⠀⠀⠀⠀⠀⠀⠀⣠⣾⣿⣿⣿⣿⣿⣿⣿⣿⣿⣿⣿⣿⣿⣿⣷⣄⠀⠀⠀⠀⠀⠀⠀⠀⠀⠀⠀⠀⠀⠀⠀⠀⣠⣴⣶⣿⠿⠋⠉⠻⣷⣄⠀⠀⠀⠀⠀⠀⠀⠀⠀⠀⠀</a:t>
            </a:r>
            <a:br/>
            <a:r>
              <a:t>⠀⠀⠀⣠⣶⣿⣿⣿⣤⡀⠀⠀⠀⢰⣿⣿⣯⡙⠻⣷⣤⣀⡀⠀⠀⠀⠀⠀⠀⠀⢀⣀⠀⠀⠀⣰⣿⣿⣿⣿⣿⣿⣿⣿⣿⣿⣿⣿⣿⣿⣿⣿⣿⣿⣆⠀⠀⠀⠀⠀⠀⠀⠀⠀⠀⠀⢀⣠⣶⢿⣿⣿⣿⡆⠀⣀⣤⣤⣿⢿⣷⣤⡀⠀⠀⠀⠀⠀⠀⠀⠀</a:t>
            </a:r>
            <a:br/>
            <a:r>
              <a:t>⣠⣴⣿⣿⠟⠋⣿⣿⣿⣿⡆⠀⠀⢿⣿⣿⣿⣿⠀⠀⠙⣻⣿⣿⡶⠶⠶⢶⣾⣿⠿⠿⢿⣿⣾⣿⣿⣿⣿⣿⣿⣿⣿⣿⣿⣿⣿⣿⣿⣿⣿⣿⣿⣿⣿⣶⣿⣿⣿⣶⣶⣶⣶⣶⣶⣾⣿⠋⢠⣿⣿⣿⣿⢃⣼⣿⣿⣿⡟⠀⠙⢿⣿⣶⣄⡀⠀⠀⠀⠀⠀</a:t>
            </a:r>
            <a:br/>
            <a:r>
              <a:t>⣿⡿⠋⠁⠀⠀⠻⣿⣿⣿⣷⠀⠀⠈⢻⣿⣿⣟⠀⠀⣼⣿⣿⣷⡄⠀⣴⣿⣿⣿⠀⠀⠀⢀⣿⣿⣿⣿⣿⣿⣿⣿⣿⣿⣿⣿⣿⣿⣿⣿⣿⣿⣿⣿⣿⡉⠀⠀⢠⣿⣿⣶⡄⢰⣿⣿⣿⣆⣾⡿⠟⠋⢁⣾⣿⠿⠟⠋⠁⢀⣴⣶⣾⣿⠟⠿⣷⣤⣄⡀⠀</a:t>
            </a:r>
            <a:br/>
            <a:r>
              <a:t>⣿⣿⣶⡄⠀⠀⠀⠘⢿⣿⣿⠀⠀⠀⠀⠹⣿⡯⠀⠀⢿⣿⣿⣿⡇⢸⣿⣿⣿⣿⠀⠀⢀⣿⣿⣿⣿⣿⣿⣿⣿⣿⣿⣿⣿⣿⣿⣿⣿⣿⣿⣿⣿⣿⣿⣷⠀⠀⠸⣿⣿⣿⣧⣸⣿⣿⡿⠛⠉⠀⠀⠀⠋⠁⠀⠀⠀⢀⣴⣿⣿⣿⣿⠟⠀⣠⣬⣭⣿⣿⡇</a:t>
            </a:r>
            <a:br/>
            <a:r>
              <a:t>⣿⣿⣿⡟⠀⠀⠀⠀⠈⠻⣿⠀⠀⠀⠀⠀⠘⠟⠀⠀⠈⣿⣿⣿⠀⣿⣿⣿⠟⠁⠀⠀⣼⣿⣿⣿⣿⣿⣿⣿⣿⣿⣿⣿⣿⣿⣿⣿⣿⣿⣿⣿⣿⣿⣿⣿⡄⠀⠀⠀⠙⢿⣿⣿⠟⠉⠀⠀⠀⠀⠀⠀⠀⠀⠀⠀⠐⠛⠛⠛⠉⢉⣡⣶⣿⣿⣿⣿⣿⣃⡄</a:t>
            </a:r>
            <a:br/>
            <a:r>
              <a:t>⢿⣿⣿⡗⠀⠀⠀⠀⠀⠀⠀⠀⠀⠀⠀⠀⠀⠀⠀⠀⠀⠸⣿⡏⢸⣿⡿⠋⠀⠀⠀⢰⣿⠟⣿⣿⣿⣿⣿⣿⣿⣿⣿⣿⣿⣿⣿⣿⣿⣿⣿⣿⣿⣿⣿⣿⣇⠀⠀⠀⠀⠀⠉⠀⠀⠀⠀⠀⠀⠀⠀⠀⠀⠀⠀⠀⠀⠀⠀⠀⠀⠉⠉⠉⠉⠩⢿⣿⣿⣿⡇</a:t>
            </a:r>
            <a:br/>
            <a:r>
              <a:t>⠀⠹⣿⡇⠀⠀⠀⠀⠀⠀⠀⠀⠀⠀⠀⠀⠀⠀⠀⠀⠀⠀⠻⠃⣾⠏⠀⠀⠀⠀⠀⠞⠁⠀⣿⣿⣿⣿⣿⣿⣿⣿⣿⣿⣿⣿⣿⣿⣿⣿⣿⣿⣿⣿⣿⡏⠻⠀⠀⠀⠀⠀⠀⠀⠀⠀⠀⠀⠀⠀⠀⠀⠀⠀⠀⠀⠀⠀⠀⠀⠀⠀⠀⠀⠀⠀⠀⠀⠀⠀⠁</a:t>
            </a:r>
            <a:br/>
            <a:r>
              <a:t>⠀⠀⠈⠃⠀⠀⠀⠀⠀⠀⠀⠀⠀⠀⠀⠀⠀⠀⠀⠀⠀⠀⠀⠀⠀⠀⠀⠀⠀⠀⠀⠀⠀⣴⣿⣿⣿⠏⣿⣿⣿⣿⣿⣿⣿⣿⣿⣿⣿⣿⣿⣿⣿⣿⣿⣿⠀⠀⠀⠀⠀⠀⠀⠀⠀⠀⠀⠀⠀⠀⠀⠀⠀⠀⠀⠀⠀⠀⠀⠀⠀⠀⠀⠀⠀⠀⠀⠀⠀⠀⠀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⠀⠀⠀⠀⠀⠀⠀⠀⠀⠀⠀⠀⠀⠀⠀⠀⠀⠀⠀⠀⠀⠀⠀⠀⠀⠀⠀⠀⠀⠀⠀⢀⣾⣿⣿⣿⠏⢠⣿⣿⣿⣿⣿⣿⣿⣿⣿⣿⣿⣿⣿⣿⢹⣿⣿⣿⡄⠀⠀⠀⠀⠀⠀⠀⠀⠀⠀⠀⠀⠀⠀⠀⠀⠀⠀⠀⠀⠀⠀⠀⠀⠀⠀⠀⠀⠀⠀⠀⠀⠀⠀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⠀⠀⠀⠀⠀⠀⠀⠀⠀⠀⠀⠀⠀⠀⠀⠀⠀⠀⠀⠀⠀⠀⠀⠀⠀⠀⠀⠀⠀⠀⢀⣾⣿⣿⣿⠋⠀⢸⣿⣿⣿⣿⣿⣿⣿⣿⣿⣿⣿⣿⣿⣿⠌⣿⣿⣿⣿⡀⠀⠀⠀⠀⠀⠀⠀⠀⠀⠀⠀⠀⠀⠀⠀⠀⠀⠀⠀⠀⠀⠀⠀⠀⠀⠀⠀⠀⠀⠀⠀⠀⠀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⠀⠀⠀⠀⠀⠀⠀⠀⠀⠀⠀⠀⠀⠀⠀⠀⠀⠀⠀⠀⠀⠀⠀⠀⠀⠀⠀⠀⠀⢀⣾⣿⣿⡿⠁⠀⠀⣼⣿⣿⣿⣿⣿⣿⣿⣿⣿⣿⣿⣿⣿⣿⡄⢹⣿⣿⣿⣇⠀⠀⠀⠀⠀⠀⠀⠀⠀⠀⠀⠀⠀⠀⠀⠀⠀⠀⠀⠀⠀⠀⠀⠀⠀⠀⠀⠀⠀⠀⠀⠀⠀</a:t>
            </a:r>
            <a:br/>
            <a:r>
              <a:t>⠀⠀⠀⠀⠀⠀⠀⠀⠀⠀⠀⠀⠀⠀⠀⠀⠀⠀⠀⠀⠀⠀⢀⣀⣤⣤⣤⣄⣀⣾⣿⣿⠏⠀⠀⠀⣰⣿⣿⣿⣿⣿⣿⣿⣿⣿⣿⣿⣿⣿⣿⣿⣿⡄⢻⣿⣿⣿⡀⠀⠀⠀⠀⠀⠀⠀⠀⠀⠀⠀⠀⠀⠀⠀⠀⠀⠀⠀⠀⠀⠀⠀⠀⠀⠀⠀⠀⠀⠀⠀⠀</a:t>
            </a:r>
            <a:br/>
            <a:r>
              <a:t>⠀⠀⠀⠀⠀⠀⠀⠀⠀⠀⠀⠀⠀⠀⠀⠀⠀⠀⠀⠀⠀⠐⢟⣩⣿⣿⣿⣿⣿⣿⡿⠃⠀⠀⠀⢰⣿⣿⣿⣿⣿⣿⣿⣿⣿⣿⣿⣿⣿⣿⣿⣿⣿⣿⡈⢿⣿⣿⣇⠀⠀⠀⠀⠀⠀⠀⠀⠀⠀⠀⠀⠀⠀⠀⠀⠀⠀⠀⠀⠀⠀⠀⠀⠀⠀⠀⠀⠀⠀⠀⠀</a:t>
            </a:r>
            <a:br/>
            <a:r>
              <a:t>⠀⠀⠀⠀⠀⠀⠀⠀⠀⠀⠀⠀⠀⠀⠀⠀⠀⠀⠈⠻⣷⣾⣿⣿⣿⣿⣿⣿⣿⡟⠀⠀⠀⠀⢀⣿⣿⣿⣿⣿⣿⣿⣿⣿⣿⣿⣿⣿⣿⣿⣿⣿⣿⣿⣧⠈⣿⣿⣿⡀⠀⠀⠀⠀⠀⠀⠀⠀⠀⠀⠀⠀⠀⠀⠀⠀⠀⠀⠀⠀⠀⠀⠀⠀⠀⠀⠀⠀⠀⠀⠀</a:t>
            </a:r>
            <a:br/>
            <a:r>
              <a:t>⠀⠀⠀⠀⠀⠀⠀⠀⠀⠀⠀⠀⠀⠀⠀⠀⠀⠀⠀⠀⠘⢿⣿⣿⣿⣿⣿⡿⠋⠀⠀⠀⠀⠀⣸⣿⣿⣿⣿⣿⣿⣿⣿⣿⣿⣿⣿⣿⣿⣿⣿⣿⣿⣿⣿⡆⠸⣿⣿⣇⠀⠀⠀⠀⠀⠀⠀⠀⠀⠀⠀⠀⠀⠀⠀⠀⠀⠀⠀⠀⠀⠀⠀⠀⠀⠀⠀⠀⠀⠀⠀</a:t>
            </a:r>
            <a:br/>
            <a:r>
              <a:t>⠀⠀⠀⠀⠀⠀⠀⠀⠀⠀⠀⠀⠀⠀⠀⠀⠀⠀⠀⠀⠀⠀⠈⠙⠛⠛⠁⠀⠀⠀⠀⠀⠀⢀⣿⣿⣿⣿⣿⣿⣿⣿⣿⣿⣿⣿⣿⣿⣿⣿⣿⣿⣿⣿⣿⣷⠀⣿⣿⣿⠀⠀⠀⠀⠀⠀⠀⠀⠀⠀⠀⠀⠀⠀⠀⠀⠀⠀⠀⠀⠀⠀⠀⠀⠀⠀⠀⠀⠀⠀⠀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⠀⠀⠀⠀⠀⠀⠀⠀⠀⠀⠀⠀⠀⠀⠀⠀⠀⠀⠀⠀⠀⠀⠀⠀⠀⠀⠀⠀⠀⠀⠀⠀⠀⣼⣿⣿⣿⣿⣿⣿⣿⣿⣿⣿⣿⣿⣿⣿⣿⣿⣿⣿⣿⣿⣿⣿⣇⢿⣿⣿⡇⠀⠀⠀⠀⠀⠀⠀⠀⠀⠀⠀⠀⠀⠀⠀⠀⠀⠀⠀⠀⠀⠀⠀⠀⠀⠀⠀⠀⠀⠀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⠀⠀⠀⠀⠀⠀⠀⠀⠀⠀⠀⠀⠀⠀⠀⠀⠀⠀⠀⠀⠀⠀⠀⠀⠀⠀⠀⠀⠀⠀⠀⠀⠀⠀⠀⠀⠀⠀⠀⣀⣀⣤⣄⣀⣀⣠⣤⣤⣤⣀⡀⠀⠀⠀⠀⠀⠀⠀⠀⠀⠀⠀⠀⠀⠀⠀⠀⠀⠀⠀⠀⠀⠀⠀⠀⠀⠀⠀⠀⠀⠀⠀⠀⠀⠀⠀⠀⠀⠀⠀⠀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⠀⠀⠀⠀⠀⠀⠀⠀⠀⠀⠀⠀⠀⠀⠀⠀⠀⠀⠀⠀⠀⠀⠀⠀⠀⠀⠀⠀⠀⠀⠀⠀⠀⠀⠀⠀⣠⣶⣿⣿⣿⣿⣿⣿⣿⣿⣿⣿⣿⣿⣿⣷⣦⠀⠀⠀⠀⠀⠀⠀⠀⠀⠀⠀⠀⠀⠀⠀⠀⠀⠀⠀⠀⠀⠀⠀⠀⠀⠀⠀⠀⠀⠀⠀⠀⠀⠀⠀⠀⠀⠀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⠀⠀⠀⠀⠀⠀⠀⠀⠀⠀⠀⠀⠀⠀⠀⠀⠀⠀⠀⠀⠀⠀⠀⠀⠀⠀⠀⠀⠀⠀⠀⠀⠀⠀⠀⢰⣿⣿⣿⣿⣿⣿⣿⣿⣿⣿⣿⣿⣿⣿⣿⣿⣿⣧⣠⣶⣤⡀⠀⠀⠀⠀⠀⠀⠀⠀⠀⠀⠀⠀⠀⠀⠀⠀⠀⠀⠀⠀⠀⠀⠀⠀⠀⠀⠀⠀⠀⠀⠀⠀⠀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⠀⠀⠀⠀⠀⠀⠀⠀⠀⠀⠀⠀⠀⠀⠀⠀⠀⠀⠀⠀⠀⠀⠀⠀⠀⠀⠀⠀⠀⠀⠀⠀⠀⢀⣴⣿⣿⣿⣿⣿⣿⣿⣿⣿⣿⣿⣿⣿⣿⣿⣿⣿⣿⣿⡿⣿⣿⣿⣿⣿⡏⠀⠀⠀⠀⠀⠀⠀⠀⠀⠀⠀⠀⠀⠀⠀⠀⠀⠀⠀⠀⠀⠀⠀⠀⠀⠀⠀⠀⠀⠀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⠀⠀⠀⠀⠀⠀⠀⠀⠀⠀⠀⠀⠀⠀⠀⠀⠀⠀⠀⠀⠀⠀⠀⠀⠀⠀⠀⠀⠀⠀⠀⠀⠰⠿⣿⣿⣿⣿⣿⣿⣿⣿⣿⣿⣿⣿⣿⣿⣿⣿⣿⣿⣿⡟⠀⢸⣿⣿⣿⣿⠁⠀⠀⠀⠀⠀⠀⠀⠀⠀⠀⠀⠀⠀⠀⠀⠀⠀⠀⠀⠀⠀⠀⠀⠀⠀⠀⠀⠀⠀⠀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⠀⠀⠀⠀⠀⠀⠀⠀⠀⠀⠀⠀⠀⠀⠀⠀⠀⠀⠀⠀⠀⠀⠀⠀⠀⠀⠀⠀⠀⠀⠀⠀⠀⠀⠀⡰⣿⣿⣿⣿⣿⣿⣿⣿⣿⣿⣿⣿⣿⣿⣿⣿⣿⣷⠄⢸⣿⣿⣿⣿⡀⠀⠀⠀⠀⠀⠀⠀⠀⠀⠀⠀⠀⠀⠀⠀⠀⠀⠀⠀⠀⠀⠀⠀⠀⠀⠀⠀⠀⠀⠀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⠀⠀⠀⠀⠀⠀⠀⠀⠀⠀⠀⠀⠀⠀⠀⠀⠀⠀⠀⠀⠀⠀⠀⠀⠀⠀⠀⠀⠀⠀⠀⠀⠀⠀⠀⠀⠉⠿⣿⣿⣿⣿⣿⣿⣿⣿⣿⣿⣿⣿⣿⡟⠈⠎⠀⢸⣿⣿⣿⣿⣇⠀⠀⠀⠀⠀⠀⠀⠀⠀⠀⠀⠀⠀⠀⠀⠀⠀⠀⠀⠀⠀⠀⠀⠀⠀⠀⠀⠀⠀⠀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⠀⠀⠀⠀⠀⠀⠀⠀⠀⠀⠀⠀⠀⠀⠀⠀⠀⠀⠀⠀⠀⠀⠀⠀⠀⠀⠀⠀⠀⠀⠀⠀⠀⠀⠀⠀⠀⠀⠙⡟⣿⢿⣿⣿⣿⣿⣿⣿⠟⠁⣿⡇⠀⠀⠀⢸⣿⣿⣿⣿⡏⠀⠀⠀⠀⠀⠀⠀⠀⠀⠀⠀⠀⠀⠀⠀⠀⠀⠀⠀⠀⠀⠀⠀⠀⠀⠀⠀⠀⠀⠀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⠀⠀⠀⠀⠀⠀⠀⠀⠀⠀⠀⠀⠀⠀⠀⠀⠀⠀⠀⠀⠀⠀⠀⠀⠀⠀⠀⠀⠀⠀⠀⠀⠀⠀⠀⠀⠀⠀⠀⠀⠈⢈⣿⣿⣿⣿⣿⡁⠀⠀⠿⠀⠀⠀⠀⠀⢿⣿⣿⣿⠁⠀⠀⠀⠀⠀⠀⠀⠀⠀⠀⠀⠀⠀⠀⠀⠀⠀⠀⠀⠀⠀⠀⠀⠀⠀⠀⠀⠀⠀⠀</a:t>
            </a:r>
            <a:br/>
            <a:r>
              <a:t>⠀⠀⠀⠀⠀⠀⠀⠀⣠⣶⣶⣤⣀⠀⠀⠀⠀⠀⠀⠀⠀⠀⠀⠀⠀⠀⠀⠀⠀⠀⠀⠀⠀⠀⠀⠀⠀⠀⣠⣴⣶⣿⣿⣿⣿⣿⣿⣿⣷⣦⣤⡀⠀⠀⠀⠀⠘⢹⠿⠏⠀⠀⠀⠀⠀⠀⠀⠀⠀⠀⠀⠀⠀⢀⣠⣴⣾⣷⣄⠀⠀⠀⠀⠀⠀⠀⠀⠀⠀⠀⠀</a:t>
            </a:r>
            <a:br/>
            <a:r>
              <a:t>⠀⠀⠀⠀⠀⢀⣤⣾⡿⠋⠉⠛⠿⣿⣷⣦⣤⣀⠀⠀⠀⠀⠀⠀⠀⠀⠀⠀⠀⠀⠀⠀⠀⠀⠀⠀⣰⣿⣿⣿⣿⣿⣿⣿⣿⣿⣿⣿⣿⣿⣿⣿⣷⡀⠀⠀⠀⠀⠀⠀⠀⠀⠀⠀⠀⠀⠀⠀⠀⢀⣠⣶⣾⡿⠟⠋⠀⠙⢿⣷⣄⠀⠀⠀⠀⠀⠀⠀⠀⠀⠀</a:t>
            </a:r>
            <a:br/>
            <a:r>
              <a:t>⠀⠀⠀⢀⣴⣿⣿⣿⣄⡀⠀⠀⠀⢀⣿⣿⣿⣛⠿⣦⣄⡀⠀⠀⠀⠀⠀⠀⠀⠀⢀⡀⠀⠀⠀⣼⣿⣿⣿⣿⣿⣿⣿⣿⣿⣿⣿⣿⣿⣿⣿⣿⣿⣿⡄⠀⠀⠀⠀⠀⠀⠀⠀⠀⠀⠀⣀⣤⡾⣿⣿⣿⣿⡃⠀⣀⣤⣤⣾⠿⣿⣷⣄⡀⠀⠀⠀⠀⠀⠀⠀</a:t>
            </a:r>
            <a:br/>
            <a:r>
              <a:t>⢀⣤⣾⣿⡿⠋⢸⣿⣿⣿⣶⡀⠀⠸⣿⣿⣿⣿⡄⠈⠙⣿⣿⣶⣶⣶⠶⠶⣶⣿⡿⣿⣿⣷⣾⣿⣿⣿⣿⣿⣿⣿⣿⣿⣿⣿⣿⣿⣿⣿⣿⣿⣿⣿⣿⣾⣿⣿⣿⣿⡶⠶⠶⠶⣾⣿⣿⠉⣼⣿⣿⣿⡿⢀⣼⣿⣿⣿⡿⠀⠈⠛⢿⣿⣶⣄⡀⠀⠀⠀⠀</a:t>
            </a:r>
            <a:br/>
            <a:r>
              <a:t>⣿⡿⠟⠉⠀⠀⠘⢿⣿⣿⣿⣇⠀⠀⠙⢿⣿⣿⣧⠀⢀⣿⣿⣿⣆⠀⠀⣴⣿⣿⡆⠀⠀⢸⣿⣿⣿⣿⣿⣿⣿⣿⣿⣿⣿⣿⣿⣿⣿⣿⣿⣿⣿⣿⣯⡁⠀⢠⣾⣿⣷⡄⢀⣾⣿⣿⣿⣼⣿⡿⠟⠉⣠⣾⣿⡿⠿⠛⠁⠀⣠⣴⣶⣾⡿⠛⠿⣷⣦⣄⡀</a:t>
            </a:r>
            <a:br/>
            <a:r>
              <a:t>⣿⣿⣷⣦⡀⠀⠀⠀⠙⢿⣿⣿⡄⠀⠀⠀⠙⢿⣿⡄⠘⣿⣿⣿⣿⡀⢸⣿⣿⣿⣿⠀⢠⣿⣿⣿⣿⣿⣿⣿⣿⣿⣿⣿⣿⣿⣿⣿⣿⣿⣿⣿⣿⣿⣿⡇⠀⠸⣿⣿⣿⠇⣼⣿⣿⡿⠿⠛⠁⠀⠀⠰⠟⠋⠁⠀⠀⠀⣠⣾⣿⣿⣿⡿⠃⠀⣠⣤⣭⣿⡇</a:t>
            </a:r>
            <a:br/>
            <a:r>
              <a:t>⣿⣿⣿⣿⣇⠀⠀⠀⠀⠀⠙⢿⣧⠀⠀⠀⠀⠈⠹⣷⠀⠈⢿⣿⣿⡇⠈⣿⣿⣿⠇⠀⣾⣿⣿⣿⣿⣿⣿⣿⣿⣿⣿⣿⣿⣿⣿⣿⣿⣿⣿⣿⣿⣿⣿⣷⠀⠀⢻⣿⠏⣸⣿⠟⠋⠀⠀⠀⠀⠀⠀⠀⠀⠀⠀⠀⣠⣾⠿⠿⠛⠋⠉⣠⣴⣿⣿⣿⣿⣿⠃</a:t>
            </a:r>
            <a:br/>
            <a:r>
              <a:t>⠈⠻⣿⣿⣿⡀⠀⠀⠀⠀⠀⠀⠙⠀⠀⠀⠀⠀⠀⠀⠀⠀⠀⠻⣿⡇⠀⣿⣿⡟⠀⢸⣿⡿⣿⣿⣿⣿⣿⣿⣿⣿⣿⣿⣿⣿⣿⣿⣿⣿⣿⣿⣿⣿⣿⣿⠀⠀⠈⠋⠀⠋⠁⠀⠀⠀⠀⠀⠀⠀⠀⠀⠀⠀⠀⠀⠀⠀⠀⠀⢀⣴⠾⠿⠿⠿⠛⢛⣫⣴⡇</a:t>
            </a:r>
            <a:br/>
            <a:r>
              <a:t>⠀⠀⠈⠻⣿⣧⠀⠀⠀⠀⠀⠀⠀⠀⠀⠀⠀⠀⠀⠀⠀⠀⠀⠀⠙⣿⠀⢻⣿⠁⢀⡿⠋⢰⣿⣿⣿⣿⣿⣿⣿⣿⣿⣿⣿⣿⣿⣿⣿⣿⣿⣿⣿⣿⣿⡏⠀⠀⠀⠀⠀⠀⠀⠀⠀⠀⠀⠀⠀⠀⠀⠀⠀⠀⠀⠀⠀⠀⠀⠀⠀⠀⠀⠀⠀⠀⠒⠛⠛⠛⠃</a:t>
            </a:r>
            <a:br/>
            <a:r>
              <a:t>⠀⠀⠀⠀⠈⠻⠀⠀⠀⠀⠀⠀⠀⠀⠀⠀⠀⠀⠀⠀⠀⠀⠀⠀⠀⠀⠀⠘⠃⠀⠈⢀⣴⣾⣿⣿⣿⢹⣿⣿⣿⣿⣿⣿⣿⣿⣿⣿⣿⣿⣿⣿⣿⣿⣿⣷⠀⠀⠀⠀⠀⠀⠀⠀⠀⠀⠀⠀⠀⠀⠀⠀⠀⠀⠀⠀⠀⠀⠀⠀⠀⠀⠀⠀⠀⠀⠀⠀⠀⠀⠀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⠀⠀⠀⠀⠀⠀⠀⠀⠀⠀⠀⠀⠀⠀⠀⠀⠀⠀⢰⣦⠆⠀⠀⠀⠀⠀⠀⠀⠀⠀⣰⣿⣿⣿⣿⡿⠁⢸⣿⣿⣿⣿⣿⣿⣿⣿⣿⣿⣿⣿⣿⣿⢹⣿⣿⣿⣆⠀⠀⠀⠀⠀⠀⠀⠀⠀⠀⠀⠀⠀⠀⠀⠀⠀⠀⠀⠀⠀⠀⠀⠀⠀⠀⠀⠀⠀⠀⠀⠀⠀⠀</a:t>
            </a:r>
            <a:br/>
            <a:r>
              <a:t>⠀⠀⠀⠀⠀⠀⠀⠀⠀⠀⠀⠀⠀⠀⠀⠀⠀⠀⠸⣿⣟⡱⠿⢿⣶⣦⣄⠀⣠⣾⣿⣿⣿⠟⠋⠀⠀⢸⣿⣿⣿⣿⣿⣿⣿⣿⣿⣿⣿⣿⣿⣿⠈⣿⣿⣿⣿⡄⠀⠀⠀⠀⠀⠀⠀⠀⠀⠀⠀⠀⠀⠀⠀⠀⠀⠀⠀⠀⠀⠀⠀⠀⠀⠀⠀⠀⠀⠀⠀⠀⠀</a:t>
            </a:r>
            <a:br/>
            <a:r>
              <a:t>⠀⠀⠀⠀⠀⠀⠀⠀⠀⠀⠀⠀⠀⠀⠀⠀⠀⠀⠀⢹⣿⣿⣿⣿⣿⣿⣿⣿⣿⣿⣿⠟⠁⠀⠀⠀⠀⣼⣿⣿⣿⣿⣿⣿⣿⣿⣿⣿⣿⣿⣿⣿⡄⠸⣿⣿⣿⣧⠀⠀⠀⠀⠀⠀⠀⠀⠀⠀⠀⠀⠀⠀⠀⠀⠀⠀⠀⠀⠀⠀⠀⠀⠀⠀⠀⠀⠀⠀⠀⠀⠀</a:t>
            </a:r>
            <a:br/>
            <a:r>
              <a:t>⠀⠀⠀⠀⠀⠀⠀⠀⠀⠀⠀⠀⠀⠀⠀⠀⠀⠀⠀⠀⠹⣿⣿⣿⣿⣿⣿⣿⠿⠋⠁⠀⠀⠀⠀⠀⣼⣿⣿⣿⣿⣿⣿⣿⣿⣿⣿⣿⣿⣿⣿⣿⣿⡄⢹⣿⣿⣿⡄⠀⠀⠀⠀⠀⠀⠀⠀⠀⠀⠀⠀⠀⠀⠀⠀⠀⠀⠀⠀⠀⠀⠀⠀⠀⠀⠀⠀⠀⠀⠀⠀</a:t>
            </a:r>
            <a:br/>
            <a:r>
              <a:t>⠀⠀⠀⠀⠀⠀⠀⠀⠀⠀⠀⠀⠀⠀⠀⠀⠀⠀⠀⠀⠀⠀⠉⠁⠀⠁⠀⠀⠀⠀⠀⠀⠀⠀⠀⢰⣿⣿⣿⣿⣿⣿⣿⣿⣿⣿⣿⣿⣿⣿⣿⣿⣿⣿⡀⢻⣿⣿⣧⠀⠀⠀⠀⠀⠀⠀⠀⠀⠀⠀⠀⠀⠀⠀⠀⠀⠀⠀⠀⠀⠀⠀⠀⠀⠀⠀⠀⠀⠀⠀⠀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⠀⠀⠀⠀⠀⠀⠀⠀⠀⠀⠀⠀⠀⠀⠀⠀⠀⠀⠀⠀⠀⠀⠀⠀⠀⠀⠀⠀⠀⠀⠀⠀⠀⠀⢀⣿⣿⣿⣿⣿⣿⣿⣿⣿⣿⣿⣿⣿⣿⣿⣿⣿⣿⣿⣧⠈⢿⣿⣿⡄⠀⠀⠀⠀⠀⠀⠀⠀⠀⠀⠀⠀⠀⠀⠀⠀⠀⠀⠀⠀⠀⠀⠀⠀⠀⠀⠀⠀⠀⠀⠀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⠀⠀⠀⠀⠀⠀⠀⠀⠀⠀⠀⠀⠀⠀⠀⠀⠀⠀⠀⠀⠀⠀⠀⠀⠀⠀⠀⠀⠀⠀⠀⠀⠀⠀⣸⣿⣿⣿⣿⣿⣿⣿⣿⣿⣿⣿⣿⣿⣿⣿⣿⣿⣿⣿⣿⡄⠘⣿⣿⣧⠀⠀⠀⠀⠀⠀⠀⠀⠀⠀⠀⠀⠀⠀⠀⠀⠀⠀⠀⠀⠀⠀⠀⠀⠀⠀⠀⠀⠀⠀⠀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⠀⠀⠀⠀⠀⠀⠀⠀⠀⠀⠀⠀⠀⠀⠀⠀⠀⠀⠀⠀⠀⠀⠀⠀⠀⠀⠀⠀⠀⠀⠀⠀⠀⢠⣿⣿⣿⣿⣿⣿⣿⣿⣿⣿⣿⣿⣿⣿⣿⣿⣿⣿⣿⣿⣿⣷⠀⣿⣿⣿⡄⠀⠀⠀⠀⠀⠀⠀⠀⠀⠀⠀⠀⠀⠀⠀⠀⠀⠀⠀⠀⠀⠀⠀⠀⠀⠀⠀⠀⠀⠀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⠀⠀⠀⠀⠀⠀⠀⠀⠀⠀⠀⠀⠀⠀⠀⠀⠀⠀⠀⠀⠀⠀⠀⠀⠀⠀⠀⠀⠀⠀⠀⠀⠀⣾⣿⣿⣿⣿⣿⣿⣿⣿⣿⣿⣿⣿⣿⣿⣿⣿⣿⣿⣿⣿⣿⣿⣆⢿⣿⣿⡇⠀⠀⠀⠀⠀⠀⠀⠀⠀⠀⠀⠀⠀⠀⠀⠀⠀⠀⠀⠀⠀⠀⠀⠀⠀⠀⠀⠀⠀⠀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⠀⠀⠀⠀⠀⠀⠀⠀⠀⠀⠀⠀⠀⠀⠀⠀⠀⠀⠀⠀⠀⠀⠀⠀⠀⠀⠀⠀⠀⠀⠀⠀⠀⠀⠀⠀⠀⠀⢀⣀⣠⣤⣤⣀⣀⣤⣤⣤⣤⣀⡀⠀⠀⠀⠀⠀⠀⠀⠀⠀⠀⠀⠀⠀⠀⠀⠀⠀⠀⠀⠀⠀⠀⠀⠀⠀⠀⠀⠀⠀⠀⠀⠀⠀⠀⠀⠀⠀⠀⠀⠀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⠀⠀⠀⠀⠀⠀⠀⠀⠀⠀⠀⠀⠀⠀⠀⠀⠀⠀⠀⠀⠀⠀⠀⠀⠀⠀⠀⠀⠀⠀⠀⠀⠀⠀⠀⠀⣠⣾⣿⣿⣿⣿⣿⣿⣿⣿⣿⣿⣿⣿⣿⣷⣆⠀⠀⠀⠀⠀⠀⠀⠀⠀⠀⠀⠀⠀⠀⠀⠀⠀⠀⠀⠀⠀⠀⠀⠀⠀⠀⠀⠀⠀⠀⠀⠀⠀⠀⠀⠀⠀⠀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⠀⠀⠀⠀⠀⠀⠀⠀⠀⠀⠀⠀⠀⠀⠀⠀⠀⠀⠀⠀⠀⠀⠀⠀⠀⠀⠀⠀⠀⠀⠀⠀⠀⠀⠀⣰⣿⣿⣿⣿⣿⣿⣿⣿⣿⣿⣿⣿⣿⣿⣿⣿⣿⣧⣰⣶⣤⣀⠀⠀⠀⠀⠀⠀⠀⠀⠀⠀⠀⠀⠀⠀⠀⠀⠀⠀⠀⠀⠀⠀⠀⠀⠀⠀⠀⠀⠀⠀⠀⠀⠀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⠀⠀⠀⠀⠀⠀⠀⠀⠀⠀⠀⠀⠀⠀⠀⠀⠀⠀⠀⠀⠀⠀⠀⠀⠀⠀⠀⠀⠀⠀⠀⠀⠲⠿⣿⣿⣿⣿⣿⣿⣿⣿⣿⣿⣿⣿⣿⣿⣿⣿⣿⣿⣿⡏⠀⣿⣿⣿⣿⡟⠀⠀⠀⠀⠀⠀⠀⠀⠀⠀⠀⠀⠀⠀⠀⠀⠀⠀⠀⠀⠀⠀⠀⠀⠀⠀⠀⠀⠀⠀⠀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⠀⠀⠀⠀⠀⠀⠀⠀⠀⠀⠀⠀⠀⠀⠀⠀⠀⠀⠀⠀⠀⠀⠀⠀⠀⠀⠀⠀⠀⠀⠀⠀⠀⠀⢀⠴⣿⣿⣿⣿⣿⣿⣿⣿⣿⣿⣿⣿⣿⣿⣿⣿⣿⡧⠀⣿⣿⣿⣿⣿⠀⠀⠀⠀⠀⠀⠀⠀⠀⠀⠀⠀⠀⠀⠀⠀⠀⠀⠀⠀⠀⠀⠀⠀⠀⠀⠀⠀⠀⠀⠀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⠀⠀⠀⠀⠀⠀⠀⠀⠀⠀⠀⠀⠀⠀⠀⠀⠀⠀⠀⠀⠀⠀⠀⠀⠀⠀⠀⠀⠀⠀⠀⠀⠀⠀⠀⠐⠈⢹⣿⣿⣿⣿⣿⣿⣿⣿⣿⣿⣿⣿⣿⡟⠘⠈⠀⣿⣿⣿⣿⣿⡆⠀⠀⠀⠀⠀⠀⠀⠀⠀⠀⠀⠀⠀⠀⠀⠀⠀⠀⠀⠀⠀⠀⠀⠀⠀⠀⠀⠀⠀⠀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⠀⠀⠀⠀⠀⠀⠀⠀⠀⠀⠀⠀⠀⠀⠀⠀⠀⠀⠀⠀⠀⠀⠀⠀⠀⠀⠀⠀⠀⠀⠀⠀⠀⠀⠀⠀⠀⠀⠹⡟⣿⢿⣿⣿⣿⣿⣿⣿⠏⢹⣿⡇⠀⠀⠀⢿⣿⣿⣿⣿⠇⠀⠀⠀⠀⠀⠀⠀⠀⠀⠀⠀⠀⠀⠀⠀⠀⠀⠀⠀⠀⠀⠀⠀⠀⠀⠀⠀⠀⠀⠀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⠀⠀⠀⠀⠀⠀⠀⠀⠀⠀⠀⠀⠀⠀⠀⠀⠀⠀⠀⠀⠀⠀⠀⠀⠀⠀⠀⠀⠀⠀⠀⠀⠀⠀⠀⠀⠀⠀⠀⠃⠛⢈⣿⣿⣿⣿⣿⡁⠀⠀⠈⠀⠀⠀⠀⠘⣿⣿⣿⡟⠀⠀⠀⠀⠀⠀⠀⠀⠀⠀⠀⠀⠀⠀⠀⠀⠀⠀⠀⠀⠀⠀⠀⠀⠀⠀⠀⠀⠀⠀⠀</a:t>
            </a:r>
            <a:br/>
            <a:r>
              <a:t>⠀⠀⠀⠀⠀⠀⠀⠀⣠⣶⣶⣤⣀⠀⠀⠀⠀⠀⠀⠀⠀⠀⠀⠀⠀⠀⠀⠀⠀⠀⠀⠀⠀⠀⠀⠀⠀⠀⣠⣴⣾⣿⣿⣿⣿⣿⣿⣿⣷⣶⣤⡀⠀⠀⠀⠀⠏⡿⡿⠁⠀⠀⠀⠀⠀⠀⠀⠀⠀⠀⠀⠀⠀⣀⣤⣶⣿⣿⣦⡀⠀⠀⠀⠀⠀⠀⠀⠀⠀⠀⠀</a:t>
            </a:r>
            <a:br/>
            <a:r>
              <a:t>⠀⠀⠀⠀⠀⠀⣠⣾⡿⠋⠉⠛⠿⣿⣷⣦⣄⣀⠀⠀⠀⠀⠀⠀⠀⠀⠀⠀⠀⠀⠀⠀⠀⠀⠀⠀⣰⣿⣿⣿⣿⣿⣿⣿⣿⣿⣿⣿⣿⣿⣿⣿⣧⡀⠀⠀⠀⠀⠀⠀⠀⠀⠀⠀⠀⠀⠀⠀⠀⢀⣤⣶⣿⡿⠛⠉⠀⠈⢻⣿⣦⡀⠀⠀⠀⠀⠀⠀⠀⠀⠀</a:t>
            </a:r>
            <a:br/>
            <a:r>
              <a:t>⠀⠀⠀⢀⣤⣾⣿⣿⣄⡀⠀⠀⠀⠀⣿⣿⣿⣟⠿⣦⣄⡀⠀⠀⠀⠀⠀⠀⠀⠀⢀⡀⠀⠀⢀⣼⣿⣿⣿⣿⣿⣿⣿⣿⣿⣿⣿⣿⣿⣿⣿⣿⣿⣷⡄⠀⠀⣀⡀⠀⠀⠀⠀⠀⠀⢀⣠⣴⡾⣿⣿⣿⣿⡇⠀⣀⣤⣶⣾⡟⢿⣿⣦⣄⠀⠀⠀⠀⠀⠀⠀</a:t>
            </a:r>
            <a:br/>
            <a:r>
              <a:t>⢀⣠⣶⣿⡿⠛⠁⣿⣿⣿⣷⡄⠀⠀⣿⣿⣿⣿⡆⠈⠙⣿⣿⣶⣶⣶⢶⢶⣶⣿⣿⣿⣿⣷⣾⣿⣿⣿⣿⣿⣿⣿⣿⣿⣿⣿⣿⣿⣿⣿⣿⣿⣿⣿⣿⣿⣿⠿⢿⣿⡷⠶⠶⠶⣿⣿⣿⠉⣼⣿⣿⣿⡿⠁⣴⣿⣿⣿⡿⠁⠀⠙⠻⣿⣿⣦⣄⡀⠀⠀⠀</a:t>
            </a:r>
            <a:br/>
            <a:r>
              <a:t>⣿⡿⠟⠋⠀⠀⠀⢿⣿⣿⣿⣷⠀⠀⠙⢿⣿⣿⣿⡀⠀⣾⣿⣿⣦⡀⠀⢠⣿⣿⣆⠀⠀⢸⣿⣿⣿⣿⣿⣿⣿⣿⣿⣿⣿⣿⣿⣿⣿⣿⣿⣿⣿⣿⣯⠁⠀⣴⣿⣿⣧⠀⢠⣿⣿⣿⣿⣼⣿⡿⠟⠉⢀⣾⣿⣿⠿⠛⠁⠀⣠⣴⣶⣶⣿⠛⠛⠿⣷⣦⡄</a:t>
            </a:r>
            <a:br/>
            <a:r>
              <a:t>⣿⣿⣷⣦⡄⠀⠀⠀⠙⢿⣿⣿⣧⠀⠀⠀⠙⢿⣿⣧⠀⢿⣿⣿⣿⡇⠀⣿⣿⣿⣿⡆⢠⣿⣿⣿⣿⣿⣿⣿⣿⣿⣿⣿⣿⣿⣿⣿⣿⣿⣿⣿⣿⣿⣿⡇⠀⣿⣿⣿⡿⢠⣿⣿⣿⣿⡿⠛⠉⠀⠀⣠⠿⠟⠉⠀⠀⠀⢀⣴⣿⣿⣿⣿⠏⠀⢀⣠⣤⣭⡇</a:t>
            </a:r>
            <a:br/>
            <a:r>
              <a:t>⣿⣿⣿⣿⣿⡀⠀⠀⠀⠀⠉⠻⣿⡄⠀⠀⠀⠀⠙⢿⡆⠈⠻⣿⣿⣿⠀⢹⣿⣿⣿⠀⣼⣿⣿⣿⣿⣿⣿⣿⣿⣿⣿⣿⣿⣿⣿⣿⣿⣿⣿⣿⣿⣿⣿⡇⠀⣿⣿⠏⢀⣾⡿⠟⠉⠀⠀⠀⠀⠀⠀⠀⠀⠀⠀⠀⢀⣴⣿⡿⠿⠛⠋⠁⣠⣴⣿⣿⣿⣿⡇</a:t>
            </a:r>
            <a:br/>
            <a:r>
              <a:t>⠈⠻⢿⣿⣿⣧⠀⠀⠀⠀⠀⠀⠈⠳⠀⠀⠀⠀⠀⠀⠁⠀⠀⠘⢿⣿⡆⠀⢿⣿⡏⢰⣿⣿⣿⣿⣿⣿⣿⣿⣿⣿⣿⣿⣿⣿⣿⣿⣿⣿⣿⣿⣿⣿⣿⡇⠀⠙⠁⠀⠞⠉⠀⠀⠀⠀⠀⠀⠀⠀⠀⠀⠀⠀⠀⠀⠋⠉⠀⠀⠀⠀⣤⣾⣿⣿⠿⠿⠛⢋⡄</a:t>
            </a:r>
            <a:br/>
            <a:r>
              <a:t>⠀⠀⠀⠙⢿⣿⡆⠀⠀⠀⠀⠀⠀⠀⠀⠀⠀⠀⠀⠀⠀⠀⠀⠀⠀⠹⣧⠀⠸⣿⠇⣾⠟⢹⣿⣿⣿⣿⣿⣿⣿⣿⣿⣿⣿⣿⣿⣿⣿⣿⣿⣿⣿⣿⣿⡇⠀⠀⠀⠀⠀⠀⠀⠀⠀⠀⠀⠀⠀⠀⠀⠀⠀⠀⠀⠀⠀⠀⠀⠀⠀⠉⠉⠁⠀⠀⠀⣠⣾⡿⠇</a:t>
            </a:r>
            <a:br/>
            <a:r>
              <a:t>⠀⠀⠀⠀⠀⠙⠿⠀⠀⠀⠀⠀⠀⠀⠀⠀⠀⠀⢰⣿⣿⡄⠀⠀⠀⠀⠀⠀⠀⠻⠐⣡⣶⣿⣿⣿⡿⢸⣿⣿⣿⣿⣿⣿⣿⣿⣿⣿⣿⣿⣿⣿⣿⣿⣿⣿⠀⠀⠀⠀⠀⠀⠀⠀⠀⠀⠀⠀⠀⠀⠀⠀⠀⠀⠀⠀⠀⠀⠀⠀⠀⠀⠀⠀⠀⠀⠀⠀⠀⠀⠀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⠀⠀⠀⠀⠀⠀⠀⠀⠀⠀⠀⠀⠀⠀⠀⠀⠀⠀⠈⣿⣯⣿⠿⣶⣤⣀⠀⠀⢀⣴⣿⣿⣿⣿⣿⠟⠁⢸⣿⣿⣿⣿⣿⣿⣿⣿⣿⣿⣿⣿⣿⣿⢸⣿⣿⣿⣆⠀⠀⠀⠀⠀⠀⠀⠀⠀⠀⠀⠀⠀⠀⠀⠀⠀⠀⠀⠀⠀⠀⠀⠀⠀⠀⠀⠀⠀⠀⠀⠀⠀⠀</a:t>
            </a:r>
            <a:br/>
            <a:r>
              <a:t>⠀⠀⠀⠀⠀⠀⠀⠀⠀⠀⠀⠀⠀⠀⠀⠀⠀⠀⠀⠸⣿⣿⣿⣿⣿⣿⣷⣴⣿⣿⣿⣿⠟⠋⠀⠀⠀⢸⣿⣿⣿⣿⣿⣿⣿⣿⣿⣿⣿⣿⣿⣿⠈⣿⣿⣿⣿⡄⠀⠀⠀⠀⠀⠀⠀⠀⠀⠀⠀⠀⠀⠀⠀⠀⠀⠀⠀⠀⠀⠀⠀⠀⠀⠀⠀⠀⠀⠀⠀⠀⠀</a:t>
            </a:r>
            <a:br/>
            <a:r>
              <a:t>⠀⠀⠀⠀⠀⠀⠀⠀⠀⠀⠀⠀⠀⠀⠀⠀⠀⠀⠀⠀⠻⢿⣿⣿⣿⣿⣿⣿⣿⠟⠋⠀⠀⠀⠀⠀⠀⣼⣿⣿⣿⣿⣿⣿⣿⣿⣿⣿⣿⣿⣿⣿⡄⠸⣿⣿⣿⣷⠀⠀⠀⠀⠀⠀⠀⠀⠀⠀⠀⠀⠀⠀⠀⠀⠀⠀⠀⠀⠀⠀⠀⠀⠀⠀⠀⠀⠀⠀⠀⠀⠀</a:t>
            </a:r>
            <a:br/>
            <a:r>
              <a:t>⠀⠀⠀⠀⠀⠀⠀⠀⠀⠀⠀⠀⠀⠀⠀⠀⠀⠀⠀⠀⠀⠀⠀⠀⠉⠉⠉⠉⠀⠀⠀⠀⠀⠀⠀⠀⣼⣿⣿⣿⣿⣿⣿⣿⣿⣿⣿⣿⣿⣿⣿⣿⣿⡄⢹⣿⣿⣿⡄⠀⠀⠀⠀⠀⠀⠀⠀⠀⠀⠀⠀⠀⠀⠀⠀⠀⠀⠀⠀⠀⠀⠀⠀⠀⠀⠀⠀⠀⠀⠀⠀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⠀⠀⠀⠀⠀⠀⠀⠀⠀⠀⠀⠀⠀⠀⠀⠀⠀⠀⠀⠀⠀⠀⠀⠀⠀⠀⠀⠀⠀⠀⠀⠀⠀⠀⠀⢰⣿⣿⣿⣿⣿⣿⣿⣿⣿⣿⣿⣿⣿⣿⣿⣿⣿⣿⡀⢻⣿⣿⣷⠀⠀⠀⠀⠀⠀⠀⠀⠀⠀⠀⠀⠀⠀⠀⠀⠀⠀⠀⠀⠀⠀⠀⠀⠀⠀⠀⠀⠀⠀⠀⠀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⠀⠀⠀⠀⠀⠀⠀⠀⠀⠀⠀⠀⠀⠀⠀⠀⠀⠀⠀⠀⠀⠀⠀⠀⠀⠀⠀⠀⠀⠀⠀⠀⠀⠀⢀⣿⣿⣿⣿⣿⣿⣿⣿⣿⣿⣿⣿⣿⣿⣿⣿⣿⣿⣿⣧⠀⢿⣿⣿⡆⠀⠀⠀⠀⠀⠀⠀⠀⠀⠀⠀⠀⠀⠀⠀⠀⠀⠀⠀⠀⠀⠀⠀⠀⠀⠀⠀⠀⠀⠀⠀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⠀⠀⠀⠀⠀⠀⠀⠀⠀⠀⠀⠀⠀⠀⠀⠀⠀⠀⠀⠀⠀⠀⠀⠀⠀⠀⠀⠀⠀⠀⠀⠀⠀⠀⣸⣿⣿⣿⣿⣿⣿⣿⣿⣿⣿⣿⣿⣿⣿⣿⣿⣿⣿⣿⣿⡄⠈⣿⣿⣷⠀⠀⠀⠀⠀⠀⠀⠀⠀⠀⠀⠀⠀⠀⠀⠀⠀⠀⠀⠀⠀⠀⠀⠀⠀⠀⠀⠀⠀⠀⠀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⠀⠀⠀⠀⠀⠀⠀⠀⠀⠀⠀⠀⠀⠀⠀⠀⠀⠀⠀⠀⠀⠀⠀⠀⠀⠀⠀⠀⠀⠀⠀⠀⠀⢠⣿⣿⣿⣿⣿⣿⣿⣿⣿⣿⣿⣿⣿⣿⣿⣿⣿⣿⣿⣿⣿⣷⠀⣿⣿⣿⡄⠀⠀⠀⠀⠀⠀⠀⠀⠀⠀⠀⠀⠀⠀⠀⠀⠀⠀⠀⠀⠀⠀⠀⠀⠀⠀⠀⠀⠀⠀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⠀⠀⠀⠀⠀⠀⠀⠀⠀⠀⠀⠀⠀⠀⠀⠀⠀⠀⠀⠀⠀⠀⠀⠀⠀⠀⠀⠀⠀⠀⠀⠀⠀⣾⣿⣿⣿⣿⣿⣿⣿⣿⣿⣿⣿⣿⣿⣿⣿⣿⣿⣿⣿⣿⣿⣿⣇⢻⣿⣿⡇⠀⠀⠀⠀⠀⠀⠀⠀⠀⠀⠀⠀⠀⠀⠀⠀⠀⠀⠀⠀⠀⠀⠀⠀⠀⠀⠀⠀⠀⠀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⠀⠀⠀⠀⠀⠀⠀⠀⠀⠀⠀⠀⠀⠀⠀⠀⠀⠀⠀⠀⠀⠀⠀⠀⠀⠀⠀⠀⠀⠀⠀⠀⠀⠀⠀⠀⠀⠀⣀⣤⣤⣤⣤⣤⣤⣤⣤⣤⣤⣤⣀⠀⠀⠀⠀⠀⠀⠀⠀⠀⠀⠀⠀⠀⠀⠀⠀⠀⠀⠀⠀⠀⠀⠀⠀⠀⠀⠀⠀⠀⠀⠀⠀⠀⠀⠀⠀⠀⠀⠀⠀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⠀⠀⠀⠀⠀⠀⠀⠀⠀⠀⠀⠀⠀⠀⠀⠀⠀⠀⠀⠀⠀⠀⠀⠀⠀⠀⠀⠀⠀⠀⠀⠀⠀⠀⠀⣼⣿⣿⣿⣿⣿⣿⣿⣿⣿⣿⣿⣿⣿⣿⣿⣿⣿⣧⣴⣶⣦⣄⠀⠀⠀⠀⠀⠀⠀⠀⠀⠀⠀⠀⠀⠀⠀⠀⠀⠀⠀⠀⠀⠀⠀⠀⠀⠀⠀⠀⠀⠀⠀⠀⠀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⠀⠀⠀⠀⠀⠀⠀⠀⠀⠀⠀⠀⠀⠀⠀⠀⠀⠀⠀⠀⠀⠀⠀⠀⠀⠀⠀⠀⠀⠀⠀⠀⠀⣠⣾⣿⣿⣿⣿⣿⣿⣿⣿⣿⣿⣿⣿⣿⣿⣿⣿⣿⣿⣿⠻⣿⣿⣿⣿⣿⠀⠀⠀⠀⠀⠀⠀⠀⠀⠀⠀⠀⠀⠀⠀⠀⠀⠀⠀⠀⠀⠀⠀⠀⠀⠀⠀⠀⠀⠀⠀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⠀⠀⠀⠀⠀⠀⠀⠀⠀⠀⠀⠀⠀⠀⠀⠀⠀⠀⠀⠀⠀⠀⠀⠀⠀⠀⠀⠀⠀⠀⠀⠀⠺⠿⡿⠿⣿⣿⣿⣿⣿⣿⣿⣿⣿⣿⣿⣿⣿⣿⣿⣿⣿⡇⠀⣿⣿⣿⣿⡇⠀⠀⠀⠀⠀⠀⠀⠀⠀⠀⠀⠀⠀⠀⠀⠀⠀⠀⠀⠀⠀⠀⠀⠀⠀⠀⠀⠀⠀⠀⠀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⠀⠀⠀⠀⠀⠀⠀⠀⠀⠀⠀⠀⠀⠀⠀⠀⠀⠀⠀⠀⠀⠀⠀⠀⠀⠀⠀⠀⠀⠀⠀⠀⠀⠀⠠⢾⣿⣿⣿⣿⣿⣿⣿⣿⣿⣿⣿⣿⣿⣿⣿⣿⣿⡧⠤⣿⣿⣿⣿⣧⠀⠀⠀⠀⠀⠀⠀⠀⠀⠀⠀⠀⠀⠀⠀⠀⠀⠀⠀⠀⠀⠀⠀⠀⠀⠀⠀⠀⠀⠀⠀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⠀⠀⠀⠀⠀⠀⠀⠀⠀⠀⠀⠀⠀⠀⠀⠀⠀⠀⠀⠀⠀⠀⠀⠀⠀⠀⠀⠀⠀⠀⠀⠀⠀⠀⠀⠈⠈⢹⣿⣿⣿⣿⣿⣿⣿⣿⣿⣿⣿⣿⣿⠏⠈⠀⢸⣿⣿⣿⣿⣿⠀⠀⠀⠀⠀⠀⠀⠀⠀⠀⠀⠀⠀⠀⠀⠀⠀⠀⠀⠀⠀⠀⠀⠀⠀⠀⠀⠀⠀⠀⠀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⠀⠀⠀⠀⠀⠀⠀⠀⠀⠀⠀⠀⠀⠀⠀⠀⠀⠀⠀⠀⠀⠀⠀⠀⠀⠀⠀⠀⠀⠀⠀⠀⠀⠀⠀⠀⠀⠀⢹⢹⡟⢿⣿⣿⣿⣿⣿⡿⠋⢻⣿⠀⠀⠀⠸⣿⣿⣿⣿⣿⠃⠀⠀⠀⠀⠀⠀⠀⠀⠀⠀⠀⠀⠀⠀⠀⠀⠀⠀⠀⠀⠀⠀⠀⠀⠀⠀⠀⠀⠀⠀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⠀⠀⠀⠀⠀⠀⠀⠀⠀⠀⠀⠀⠀⠀⠀⠀⠀⠀⠀⠀⠀⠀⠀⠀⠀⠀⠀⠀⠀⠀⠀⠀⠀⠀⠀⠀⠀⠀⠘⠈⠃⣈⣿⣿⣿⣿⣿⣀⠀⠀⠁⠀⠀⠀⠀⢻⣿⣿⣿⠏⠀⠀⠀⠀⠀⠀⠀⠀⠀⠀⠀⠀⠀⠀⠀⠀⢀⣀⡀⠀⠀⠀⠀⠀⠀⠀⠀⠀⠀⠀⠀</a:t>
            </a:r>
            <a:br/>
            <a:r>
              <a:t>⠀⠀⠀⠀⠀⠀⠀⠀⢀⣴⣶⣤⣀⡀⠀⠀⠀⠀⠀⠀⠀⠀⠀⠀⠀⠀⠀⠀⠀⠀⠀⠀⠀⠀⠀⠀⠀⢀⣠⣶⣾⣿⣿⣿⣿⣿⣿⣿⣿⣶⣦⣄⠀⠀⠀⠸⢹⣿⠟⠀⠀⠀⠀⠀⠀⠀⠀⠀⠀⠀⠀⠀⢀⣠⣴⣾⡿⠿⣿⣦⡀⠀⠀⠀⠀⠀⠀⠀⠀⠀⠀</a:t>
            </a:r>
            <a:br/>
            <a:r>
              <a:t>⠀⠀⠀⠀⠀⠀⢀⣴⣿⠟⠉⠛⠿⣿⣷⣶⣤⣀⠀⠀⠀⠀⠀⠀⠀⠀⠀⠀⠀⠀⠀⠀⠀⠀⠀⠀⣰⣿⣿⣿⣿⣿⣿⣿⣿⣿⣿⣿⣿⣿⣿⣿⣷⡀⠀⠀⠀⠀⠀⠀⠀⠀⠀⠀⠀⠀⠀⠀⠀⣠⣴⣾⣿⣿⠋⠁⠀⠀⠈⣿⣿⣦⡀⠀⠀⠀⠀⠀⠀⠀⠀</a:t>
            </a:r>
            <a:br/>
            <a:r>
              <a:t>⠀⠀⠀⠀⣠⣶⣿⣿⣧⡀⠀⠀⠀⠀⣻⣿⣿⣟⠿⣶⣤⣀⠀⠀⠀⠀⠀⠀⠀⠀⢀⣀⠀⠀⢀⣼⣿⣿⣿⣿⣿⣿⣿⣿⣿⣿⣿⣿⣿⣿⣿⣿⣿⣿⣄⠀⣀⣠⣀⣀⠀⠀⠀⠀⢀⣀⣤⣶⠿⣻⣿⣿⣿⡧⠀⢀⣤⣶⣾⣿⠙⢿⣿⣷⣤⡀⠀⠀⠀⠀⠀</a:t>
            </a:r>
            <a:br/>
            <a:r>
              <a:t>⠀⣀⣴⣾⣿⠟⠋⢸⣿⣿⣷⣤⠀⠀⢻⣿⣿⣿⣷⠀⠙⢻⣿⣷⣶⠶⠶⠶⢶⣿⠿⠿⣿⣿⣿⣿⣿⣿⣿⣿⣿⣿⣿⣿⣿⣿⣿⣿⣿⣿⣿⣿⣿⣿⣿⡿⠿⠿⣿⣿⡿⠛⠛⢛⣿⣿⣿⠃⣰⣿⣿⣿⡿⠃⢠⣾⣿⣿⣿⡏⠀⠀⠈⠛⢿⣿⣷⣦⣄⡀⠀</a:t>
            </a:r>
            <a:br/>
            <a:r>
              <a:t>⣿⣿⡿⠋⠁⠀⠀⠸⣿⣿⣿⣿⡆⠀⠈⠻⣿⣿⣿⣇⠀⢸⣿⣿⣷⡄⠀⠀⣾⣿⣷⣄⠀⢺⣿⣿⣿⣿⣿⣿⣿⣿⣿⣿⣿⣿⣿⣿⣿⣿⣿⣿⣿⣿⣯⠀⢰⣿⣿⣿⡇⠀⣠⣿⣿⣿⣿⣰⣿⣿⠟⠋⠀⢠⣿⣿⣿⠟⠋⠀⠀⢠⣴⣶⣿⣿⠉⠙⠻⢿⡇</a:t>
            </a:r>
            <a:br/>
            <a:r>
              <a:t>⠉⣿⣿⣶⣤⡀⠀⠀⠈⠻⣿⣿⣿⡄⠀⠀⠈⠻⣿⣿⡄⠸⣿⣿⣿⣿⡀⠀⣿⣿⣿⣿⠀⣿⣿⣿⣿⣿⣿⣿⣿⣿⣿⣿⣿⣿⣿⣿⣿⣿⣿⣿⣿⣿⣿⠃⣿⣿⣿⡿⠃⢰⣿⣿⣿⠿⣻⡿⠋⠁⠀⠀⣠⣿⠿⠋⠀⠀⠀⠀⣴⣿⣿⣿⣿⠏⠀⠀⣀⣤⡄</a:t>
            </a:r>
            <a:br/>
            <a:r>
              <a:t>⠀⣿⣿⣿⣿⣷⠀⠀⠀⠀⠈⠻⣿⣷⠀⠀⠀⠀⠈⠻⣷⠀⠙⢿⣿⣿⣧⠀⠙⣿⣿⣿⣷⣿⣿⣿⣿⣿⣿⣿⣿⣿⣿⣿⣿⣿⣿⣿⣿⣿⣿⣿⣿⣿⣿⣼⣿⠟⠋⠀⣰⣿⡿⠛⠁⠀⠁⠀⠀⠀⠀⠀⠋⠁⠀⠀⠀⠀⢀⣾⣿⣿⠿⠛⠁⠀⢀⣾⣿⣿⡇</a:t>
            </a:r>
            <a:br/>
            <a:r>
              <a:t>⠀⠈⠻⣿⣿⣿⣇⠀⠀⠀⠀⠀⠀⠙⢇⠀⠀⠀⠀⠀⠈⠃⠀⠀⠙⢿⣿⡄⠀⠘⣿⣿⣿⣿⣿⣿⣿⣿⣿⣿⣿⣿⣿⣿⣿⣿⣿⣿⣿⣿⣿⣿⣿⣿⣿⡟⠁⠀⠀⠰⠟⠁⠀⠀⠀⠀⠀⠀⠀⠀⠀⠀⠀⠀⠀⠀⠀⣰⡿⠛⠉⠀⠀⠀⢀⣴⣿⣿⣿⠿⠇</a:t>
            </a:r>
            <a:br/>
            <a:r>
              <a:t>⠀⠀⠀⠈⠻⢿⣿⡄⠀⠀⠀⠀⠀⠀⠀⠀⠀⣀⣀⠀⠀⠀⠀⠀⠀⠀⠙⢷⠀⠀⠘⢿⣿⣿⣿⣿⣿⢿⣿⣿⣿⣿⣿⣿⣿⣿⣿⣿⣿⣿⣿⣿⣿⣿⣿⣇⠀⠀⠀⠀⠀⠀⠀⠀⠀⠀⠀⠀⠀⠀⠀⠀⠀⠀⠀⠀⠀⠀⠀⠀⠀⠀⠀⣠⣾⠿⠛⠉⠀⠀⠀</a:t>
            </a:r>
            <a:br/>
            <a:r>
              <a:t>⠀⠀⠀⠀⠀⠀⠙⢷⡀⠀⠀⠀⠀⠀⠀⠀⠀⣿⣷⠂⢀⣀⡀⠀⠀⠀⠀⠀⠀⠀⣠⣼⣿⣿⣿⣿⡟⢸⣿⣿⣿⣿⣿⣿⣿⣿⣿⣿⣿⣿⣿⣿⣿⣿⣿⣿⠀⠀⠀⠀⠀⠀⠀⠀⠀⠀⠀⠀⠀⠀⠀⠀⠀⠀⠀⠀⠀⠀⠀⠀⠀⠀⠀⠉⠀⠀⠀⠀⠀⣠⡆</a:t>
            </a:r>
            <a:br/>
            <a:r>
              <a:t>⡆⠀⠀⠀⠀⠀⠀⠀⠀⠀⠀⠀⠀⠀⠀⠀⠀⢹⣿⣶⣍⣛⣿⣷⣦⡀⠀⣠⣴⣿⣿⣿⣿⣿⡿⠋⠀⢸⣿⣿⣿⣿⣿⣿⣿⣿⣿⣿⣿⣿⣿⣿⠸⣿⣿⣿⣧⠀⠀⠀⠀⠀⠀⠀⠀⠀⠀⠀⠀⠀⠀⠀⠀⠀⠀⠀⠀⠀⠀⠀⠀⠀⠀⠀⠀⠀⠀⠀⠀⠀⠀</a:t>
            </a:r>
            <a:br/>
            <a:r>
              <a:t>⠛⠀⠀⠀⠀⠀⠀⠀⠀⠀⠀⠀⠀⠀⠀⠀⠀⠀⢻⣿⣿⣿⣿⣿⣿⣿⣿⣿⣿⣿⡿⠟⠋⠁⠀⠀⠀⢸⣿⣿⣿⣿⣿⣿⣿⣿⣿⣿⣿⣿⣿⣿⠆⢿⣿⣿⣿⡆⠀⠀⠀⠀⠀⠀⠀⠀⠀⠀⠀⠀⠀⠀⠀⠀⠀⠀⠀⠀⠀⠀⠀⠀⠀⠀⠀⠀⠀⠀⠀⠀⠀</a:t>
            </a:r>
            <a:br/>
            <a:r>
              <a:t>⠀⠀⠀⠀⠀⠀⠀⠀⠀⠀⠀⠀⠀⠀⠀⠀⠀⠀⠀⠉⠛⠛⠛⠿⠿⠿⠿⠟⠋⠁⠀⠀⠀⠀⠀⠀⠀⣼⣿⣿⣿⣿⣿⣿⣿⣿⣿⣿⣿⣿⣿⣿⣆⠘⣿⣿⣿⣷⠀⠀⠀⠀⠀⠀⠀⠀⠀⠀⠀⠀⠀⠀⠀⠀⠀⠀⠀⠀⠀⠀⠀⠀⠀⠀⠀⠀⠀⠀⠀⠀⠀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⠀⠀⠀⠀⠀⠀⠀⠀⠀⠀⠀⠀⠀⠀⠀⠀⠀⠀⠀⠀⠀⠀⠀⠀⠀⠀⠀⠀⠀⠀⠀⠀⠀⠀⠀⠀⣰⣿⣿⣿⣿⣿⣿⣿⣿⣿⣿⣿⣿⣿⣿⣿⣿⣆⠹⣿⣿⣿⡆⠀⠀⠀⠀⠀⠀⠀⠀⠀⠀⠀⠀⠀⠀⠀⠀⠀⠀⠀⠀⠀⠀⠀⠀⠀⠀⠀⠀⠀⠀⠀⠀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⠀⠀⠀⠀⠀⠀⠀⠀⠀⠀⠀⠀⠀⠀⠀⠀⠀⠀⠀⠀⠀⠀⠀⠀⠀⠀⠀⠀⠀⠀⠀⠀⠀⠀⠀⢰⣿⣿⣿⣿⣿⣿⣿⣿⣿⣿⣿⣿⣿⣿⣿⣿⣿⣿⡄⢹⣿⣿⣿⠀⠀⠀⠀⠀⠀⠀⠀⠀⠀⠀⠀⠀⠀⠀⠀⠀⠀⠀⠀⠀⠀⠀⠀⠀⠀⠀⠀⠀⠀⠀⠀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⠀⠀⠀⠀⠀⠀⠀⠀⠀⠀⠀⠀⠀⠀⠀⠀⠀⠀⠀⠀⠀⠀⠀⠀⠀⠀⠀⠀⠀⠀⠀⠀⠀⠀⢀⣿⣿⣿⣿⣿⣿⣿⣿⣿⣿⣿⣿⣿⣿⣿⣿⣿⣿⣿⣷⠀⢻⣿⣿⡆⠀⠀⠀⠀⠀⠀⠀⠀⠀⠀⠀⠀⠀⠀⠀⠀⠀⠀⠀⠀⠀⠀⠀⠀⠀⠀⠀⠀⠀⠀⠀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⠀⠀⠀⠀⠀⠀⠀⠀⠀⠀⠀⠀⠀⠀⠀⠀⠀⠀⠀⠀⠀⠀⠀⠀⠀⠀⠀⠀⠀⠀⠀⠀⠀⠀⣸⣿⣿⣿⣿⣿⣿⣿⣿⣿⣿⣿⣿⣿⣿⣿⣿⣿⣿⣿⣿⡇⠈⣿⣿⣷⠀⠀⠀⠀⠀⠀⠀⠀⠀⠀⠀⠀⠀⠀⠀⠀⠀⠀⠀⠀⠀⠀⠀⠀⠀⠀⠀⠀⠀⠀⠀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⠀⠀⠀⠀⠀⠀⠀⠀⠀⠀⠀⠀⠀⠀⠀⠀⠀⠀⠀⠀⠀⠀⠀⠀⠀⠀⠀⠀⠀⠀⠀⠀⠀⢀⣿⣿⣿⣿⣿⣿⣿⣿⣿⣿⣿⣿⣿⣿⣿⣿⣿⣿⣿⣿⣿⣿⡀⣿⣿⣿⡄⠀⠀⠀⠀⠀⠀⠀⠀⠀⠀⠀⠀⠀⠀⠀⠀⠀⠀⠀⠀⠀⠀⠀⠀⠀⠀⠀⠀⠀⠀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⠀⠀⠀⠀⠀⠀⠀⠀⠀⠀⠀⠀⠀⠀⠀⠀⠀⠀⠀⠀⠀⠀⠀⠀⠀⠀⠀⠀⠀⠀⠀⠀⠀⣾⣿⣿⣿⣿⣿⣿⣿⣿⣿⣿⣿⣿⣿⣿⣿⣿⣿⣿⣿⣿⣿⣿⣧⢻⣿⣿⣇⠀⠀⠀⠀⠀⠀⠀⠀⠀⠀⠀⠀⠀⠀⠀⠀⠀⠀⠀⠀⠀⠀⠀⠀⠀⠀⠀⠀⠀⠀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⣿⣿⣿⣿⣿⣿⣿⣿⣿⣿⣿⣿⣿⣿⣿⣿⣿⣿⣿⣿⣿⣿⣿⣿⣿⣿⣿⣿⣿⣿⣿⣿⣿⠿⠿⠿⠿⠿⢿⣿⣿⣿⣿⣿⣿⣿⣿⠿⠿⠛⠛⠿⠿⢿⣿⣿⣿⣿⣿⣿⣿⣿⣿⣿⣿⣿⣿⣿⣿⣿⣿⣿⣿⣿⣿⣿⣿⣿⣿⣿⣿⣿⣿⣿⣿⣿⣿⣿⣿⣿⡇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⣿⣿⣿⣿⣿⣿⣿⣿⣿⣿⣿⣿⣿⣿⣿⣿⣿⣿⣿⣿⣿⣿⣿⣿⣿⣿⣿⣿⣿⣿⡟⠁⠀⠀⠀⠀⠀⠀⠀⠀⠙⠉⠉⠉⠉⠋⠀⠀⠀⠀⠀⠀⠀⠀⠘⣿⣿⣿⣿⣿⣿⣿⣿⣿⣿⣿⣿⣿⣿⣿⣿⣿⣿⣿⣿⣿⣿⣿⣿⣿⣿⣿⣿⣿⣿⣿⣿⣿⣿⣿⡇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⣿⣿⣿⣿⣿⣿⣿⣿⣿⣿⣿⣿⣿⣿⣿⣿⣿⣿⣿⣿⣿⣿⣿⣿⣿⣿⣿⣿⣿⣿⣧⠀⠀⠀⠀⠀⠀⠀⠀⠀⠀⠀⠀⠀⠀⠀⠀⠀⠀⠀⠀⠀⠀⠀⢠⣿⣿⣿⣿⣿⣿⣿⣿⣿⣿⣿⣿⣿⣿⣿⣿⣿⣿⣿⣿⣿⣿⣿⣿⣿⣿⣿⣿⣿⣿⣿⣿⣿⣿⣿⡇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⣿⣿⣿⣿⣿⣿⣿⣿⣿⣿⣿⣿⣿⣿⣿⣿⣿⣿⣿⣿⣿⣿⣿⣿⣿⣿⣿⣿⣿⣿⣿⡆⠀⠀⠀⠀⠀⠀⠀⠀⠀⠀⠀⠀⠀⠀⠀⠀⠀⠀⠀⠀⠀⠀⣸⣿⣿⣿⣿⣿⣿⣿⣿⣿⣿⣿⣿⣿⣿⣿⣿⣿⣿⣿⣿⣿⣿⣿⣿⣿⣿⣿⣿⣿⣿⣿⣿⣿⣿⣿⡇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⣿⣿⣿⣿⣿⣿⣿⣿⣿⣿⣿⣿⣿⣿⣿⣿⣿⣿⣿⣿⣿⣿⣿⣿⣿⣿⣿⣿⣿⣿⣿⣿⣷⣶⡖⠀⠀⠀⠀⠀⠀⠀⠀⠀⠀⠀⠀⠀⠀⠀⠀⣷⣶⣾⣿⣿⣿⣿⣿⣿⣿⣿⣿⣿⣿⣿⣿⣿⣿⣿⣿⣿⣿⣿⣿⣿⣿⣿⣿⣿⣿⣿⣿⣿⣿⣿⣿⣿⣿⣿⡇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⣿⣿⣿⣿⣿⣿⣿⣿⣿⣿⣿⣿⣿⣿⣿⣿⣿⣿⣿⣿⣿⣿⣿⣿⣿⣿⣿⣿⣿⣿⣿⣿⣿⡿⠀⠀⠀⠀⠀⠀⠀⠀⠀⠀⠀⠀⠀⠀⠀⠀⢠⣤⣿⣿⣿⣿⣿⣿⣿⣿⣿⣿⣿⣿⣿⣿⣿⣿⣿⣿⣿⣿⣿⣿⣿⣿⣿⣿⣿⣿⣿⣿⣿⣿⣿⣿⣿⣿⣿⣿⡇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⣿⣿⣿⣿⣿⣿⣿⣿⣿⣿⣿⣿⣿⣿⣿⣿⣿⣿⣿⣿⣿⣿⣿⣿⣿⣿⣿⣿⣿⣿⣿⣿⣯⡆⠀⠀⠀⠀⠀⠀⠀⠀⠀⠀⠀⠀⠀⠀⣠⣿⣿⣿⣿⣿⣿⣿⣿⣿⣿⣿⣿⣿⣿⣿⣿⣿⣿⣿⣿⣿⣿⣿⣿⣿⣿⣿⣿⣿⣿⣿⣿⣿⣿⣿⣿⣿⣿⣿⣿⣿⡇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⣿⣿⣿⣿⣿⣿⣿⣿⣿⣿⣿⣿⣿⣿⣿⣿⣿⣿⣿⣿⣿⣿⣿⣿⣿⣿⣿⣿⣿⣿⣿⣿⣿⠀⠀⠀⠀⠀⠀⠀⠀⠀⠀⠀⠀⠀⠀⠐⠻⠿⣿⣿⣿⣿⣿⣿⣿⣿⣿⣿⣿⣿⣿⣿⣿⣿⣿⣿⣿⣿⣿⣿⣿⣿⣿⣿⣿⣿⣿⣿⣿⣿⣿⣿⣿⣿⣿⣿⣿⣿⡇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⣿⣿⣿⣿⣿⣿⣿⣿⣿⣿⣿⣿⣿⣿⣿⣿⣿⣿⣿⣿⣿⣿⣿⣿⣿⣿⣿⣿⣿⣿⣿⣿⣷⡆⡀⠀⠀⠀⠀⠀⠀⠀⠀⠀⠀⠀⠀⠀⠀⠘⠿⣿⣿⣿⣿⣿⣿⣿⣿⣿⣿⣿⣿⣿⣿⣿⣿⣿⣿⣿⣿⣿⣿⣿⣿⣿⣿⣿⣿⣿⣿⣿⣿⣿⣿⣿⣿⣿⣿⣿⡇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⣿⣿⣿⣿⣿⣿⣿⣿⣿⣿⣿⣿⣿⣿⣿⣿⣿⣿⣿⣿⣿⣿⣿⣿⣿⣿⣿⣿⣿⣿⣿⣿⣿⡼⠀⠀⠀⠀⠀⠀⠀⠀⠀⠀⠀⠀⠀⠀⠀⠀⠀⠈⢿⣿⣿⣿⣿⣿⣿⣿⣿⣿⣿⣿⣿⣿⣿⣿⣿⣿⣿⣿⣿⣿⣿⣿⣿⣿⣿⣿⣿⣿⣿⣿⣿⣿⣿⣿⣿⣿⡇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⣿⣿⣿⣿⣿⣿⣿⣿⣿⣿⣿⣿⣿⣿⣿⣿⣿⣿⣿⣿⣿⣿⣿⣿⣿⣿⣿⣿⣿⣿⡿⠟⠀⠀⠀⠀⠀⡆⠀⠀⠀⠀⠀⠀⠀⠀⠀⠀⠀⠀⠀⠀⠀⠉⠉⣿⣿⣿⣿⣿⣿⣿⣿⣿⣿⣿⣿⣿⣿⣿⣿⣿⣿⣿⣿⣿⣿⣿⣿⣿⣿⣿⣿⣿⣿⣿⣿⣿⣿⣿⡇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⣿⣿⣿⣿⣿⣿⣿⣿⣿⣿⣿⣿⣿⣿⣿⣿⣿⣿⣿⣿⣿⣿⣿⣿⣿⣿⣿⣿⣿⣿⣷⡀⠀⠀⠀⠀⠀⠀⠀⠀⠀⠀⠀⠀⠀⠀⠀⠀⠀⠀⠀⠀⠀⠀⣰⣿⣿⣿⣿⣿⣿⣿⣿⣿⣿⣿⣿⣿⣿⣿⣿⣿⣿⣿⣿⣿⣿⣿⣿⣿⣿⣿⣿⣿⣿⣿⣿⣿⣿⣿⡇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⣿⣿⣿⣿⣿⣿⣿⣿⣿⣿⣿⣿⣿⣿⣿⣿⣿⣿⣿⣿⣿⣿⣿⣿⣿⣿⣿⣿⣿⣿⣿⡇⠀⠀⠀⠀⠀⣷⡀⠀⠀⠀⠀⠀⠀⠀⠀⠀⠀⠀⠀⠀⠀⠀⢸⣿⣿⣿⣿⣿⣿⣿⣿⣿⣿⣿⣿⣿⣿⣿⣿⣿⣿⣿⣿⣿⣿⣿⣿⣿⣿⣿⣿⣿⣿⣿⣿⣿⣿⣿⡇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⣿⣿⣿⣿⣿⣿⣿⣿⣿⣿⣿⣿⣿⣿⣿⣿⣿⣿⣿⣿⣿⣿⣿⣿⣿⣿⣿⣿⣿⣿⣿⠀⠀⠀⠀⠀⢠⣿⡇⠀⠀⠀⠀⠀⠀⠀⠀⠀⠀⠀⠀⠀⠀⠀⠀⣿⣿⣿⣿⣿⣿⣿⣿⣿⣿⣿⣿⣿⣿⣿⣿⣿⣿⣿⣿⣿⣿⣿⣿⣿⣿⣿⣿⣿⣿⣿⣿⣿⣿⣿⡇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⣿⣿⣿⣿⣿⣿⣿⣿⣿⣿⣿⣿⣿⣿⣿⣿⣿⣿⣿⣿⣿⣿⣿⣿⣿⣿⣿⣿⣿⣿⡏⠀⠀⠀⠀⠀⢸⣿⣿⠀⠀⠀⠀⠀⠀⠀⠀⠀⠀⠀⠀⠀⠀⠀⠀⠘⣿⣿⣿⣿⣿⣿⣿⣿⣿⣿⣿⣿⣿⣿⣿⣿⣿⣿⣿⣿⣿⣿⣿⣿⣿⣿⣿⣿⣿⣿⣿⣿⣿⣿⡇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⣿⣿⣿⣿⣿⣿⣿⣿⣿⣿⣿⣿⣿⣿⣿⣿⣿⣿⣿⣿⣿⣿⣿⣿⣿⣿⣿⣿⣿⡟⠀⠀⠀⠀⠀⠀⢸⣿⡏⠀⠀⠀⠀⠀⠀⠀⠀⠀⠀⠀⠀⠀⠀⠀⠀⠀⠹⣿⣿⣿⣿⣿⣿⣿⣿⣿⣿⣿⣿⣿⣿⣿⣿⣿⣿⣿⣿⣿⣿⣿⣿⣿⣿⣿⣿⣿⣿⣿⣿⣿⡇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⣿⣿⣿⣿⣿⣿⣿⣿⣿⣿⣿⣿⣿⣿⣿⣿⣿⣿⣿⣿⣿⣿⣿⣿⣿⣿⣿⣿⡿⠀⠀⠀⠀⠀⠀⠀⢸⣿⡇⠀⠀⠀⠀⠀⠀⠀⠀⠀⠀⠀⠀⠀⠀⠀⠀⠀⠀⢻⣿⣿⣿⣿⣿⣿⣿⣿⣿⣿⣿⣿⣿⣿⣿⣿⣿⣿⣿⣿⣿⣿⣿⣿⣿⣿⣿⣿⣿⣿⣿⣿⡇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⣿⣿⣿⣿⣿⣿⣿⣿⣿⣿⣿⣿⣿⣿⣿⣿⣿⣿⣿⣿⣿⣿⣿⣿⣿⣿⣿⡿⠁⠀⠀⠀⠀⠀⠀⠀⣼⣿⡇⠀⠀⠀⠀⠀⠀⠀⠀⠀⠀⠀⠀⠀⠀⠀⠀⠀⠀⠀⢻⣿⣿⣿⣿⣿⣿⣿⣿⣿⣿⣿⣿⣿⣿⣿⣿⣿⣿⣿⣿⣿⣿⣿⣿⣿⣿⣿⣿⣿⣿⣿⡇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⣿⣿⣿⣿⣿⣿⣿⣿⣿⣿⣿⣿⣿⣿⣿⣿⣿⣿⣿⣿⣿⣿⣿⣿⣿⣿⡿⠁⠀⠀⠀⠀⠀⠀⠀⠀⣿⡟⠀⠀⠀⠀⠀⠀⠀⠀⠀⠀⠀⠀⠀⠀⠀⠀⠀⠀⠀⠀⢸⣿⣿⣿⣿⣿⣿⣿⣿⣿⣿⣿⣿⣿⣿⣿⣿⣿⣿⣿⣿⣿⣿⣿⣿⣿⣿⣿⣿⣿⣿⣿⡇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⣿⣿⣿⣿⣿⣿⣿⣿⣿⣿⣿⣿⣿⣿⣿⣿⣿⣿⣿⣿⣿⣿⣿⣿⣿⣿⣇⠀⠀⠀⠀⠀⠀⠀⠀⢰⡟⠀⠀⠀⠀⠀⠀⠀⠀⠀⠀⠀⠀⠀⠀⠀⠀⠀⠀⠀⠀⠀⣾⣿⣿⣿⣿⣿⣿⣿⣿⣿⣿⣿⣿⣿⣿⣿⣿⣿⣿⣿⣿⣿⣿⣿⣿⣿⣿⣿⣿⣿⣿⣿⡇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⣿⣿⣿⣿⣿⣿⣿⣿⣿⣿⣿⣿⣿⣿⣿⣿⣿⣿⣿⣿⣿⣿⣿⣿⣿⣿⣿⠃⠀⠀⠀⠀⠀⠀⠀⣼⠁⠀⠀⠀⠀⠀⠀⠀⠀⠀⠀⠀⠀⠀⠀⠀⠀⠀⠀⠀⠀⠀⢹⣿⣿⣿⣿⣿⣿⣿⣿⣿⣿⣿⣿⣿⣿⣿⣿⣿⣿⣿⣿⣿⣿⣿⣿⣿⣿⣿⣿⣿⣿⣿⡇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⣿⣿⣿⣿⣿⣿⣿⣿⣿⣿⣿⣿⣿⣿⣿⣿⣿⣿⣿⣿⣿⣿⣿⣿⣿⣿⡟⠀⠀⠀⠀⠀⠀⠀⢰⡏⠀⠀⠀⠀⠀⠀⠀⠀⠀⠀⠀⠀⠀⠀⠀⠀⠀⠀⠀⠀⠀⣠⣿⣿⣿⣿⣿⣿⣿⣿⣿⣿⣿⣿⣿⣿⣿⣿⣿⣿⣿⣿⣿⣿⣿⣿⣿⣿⣿⣿⣿⣿⣿⣿⡇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⣿⣿⣿⣿⣿⣿⣿⣿⣿⣿⣿⣿⣿⣿⣿⣿⣿⣿⣿⣿⣿⣿⣿⣿⣿⣿⡇⠀⠀⠀⠀⠀⠀⢀⡿⠀⠀⠀⠀⠀⠀⠀⠀⠀⠀⠀⠀⠀⠀⠀⠀⠀⠀⠀⠀⠀⢸⣿⣿⣿⣿⣿⣿⣿⣿⣿⣿⣿⣿⣿⣿⣿⣿⣿⣿⣿⣿⣿⣿⣿⣿⣿⣿⣿⣿⣿⣿⣿⣿⣿⡇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⣿⣿⣿⣿⣿⣿⣿⣿⣿⣿⣿⣿⣿⣿⣿⣿⣿⣿⣿⣿⣿⣿⣿⣿⣿⣿⣿⠀⠀⠀⠀⠀⢀⣾⠃⠀⠀⠀⠀⠀⠀⠀⠀⠀⠀⠀⠀⠀⠀⠀⠀⠀⠀⠀⠀⠀⢹⣿⣿⣿⣿⣿⣿⣿⣿⣿⣿⣿⣿⣿⣿⣿⣿⣿⣿⣿⣿⣿⣿⣿⣿⣿⣿⣿⣿⣿⣿⣿⣿⣿⡇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⣿⣿⣿⣿⣿⣿⣿⣿⣿⣿⣿⣿⣿⣿⣿⣿⣿⣿⣿⣿⣿⣿⣿⣿⣿⣿⡇⠀⠀⠀⠀⢠⣾⠏⠀⠀⠀⠀⠀⠀⠀⠀⠀⠀⠀⠀⠀⠀⠀⠀⠀⠀⠀⠀⠀⠀⠀⢿⣿⣿⣿⣿⣿⣿⣿⣿⣿⣿⣿⣿⣿⣿⣿⣿⣿⣿⣿⣿⣿⣿⣿⣿⣿⣿⣿⣿⣿⣿⣿⣿⡇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⣿⣿⣿⣿⣿⣿⣿⣿⣿⣿⣿⣿⣿⣿⣿⣿⣿⣿⣿⣿⣿⣿⣿⣿⣿⣿⠀⠀⠀⠀⣠⣿⡟⠀⠀⠀⠀⠀⠀⠀⠀⠀⠀⠀⠀⠀⠀⠀⠀⠀⠀⠀⠀⠀⠀⠀⠀⠸⣿⣿⣿⣿⣿⣿⣿⣿⣿⣿⣿⣿⣿⣿⣿⣿⣿⣿⣿⣿⣿⣿⣿⣿⣿⣿⣿⣿⣿⣿⣿⣿⡇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⣿⣿⣿⣿⣿⣿⣿⣿⣿⣿⣿⣿⣿⣿⣿⣿⣿⣿⣿⣿⣿⣿⣿⣿⣿⣿⡀⠀⢀⣴⣿⣿⠁⠀⠀⠀⠀⠀⠀⠀⠀⠀⠀⠀⠀⠀⠀⠀⠀⠀⠀⠀⠀⠀⠀⠀⠀⠀⢻⣿⣿⣿⣿⣿⣿⣿⣿⣿⣿⣿⣿⣿⣿⣿⣿⣿⣿⣿⣿⣿⣿⣿⣿⣿⣿⣿⣿⣿⣿⣿⡇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⣿⣿⣿⣿⣿⣿⣿⣿⣿⣿⣿⣿⣿⣿⣿⣿⣿⣿⣿⣿⣿⣿⣿⣿⣿⣿⣿⣰⢻⣿⣿⠃⠀⠀⠀⠀⠀⠀⠀⠀⠀⠀⠀⠀⠀⠀⠀⠀⠀⠀⠀⠀⠀⠀⠀⠀⠀⠀⠈⣿⣿⣿⣿⣿⣿⣿⣿⣿⣿⣿⣿⣿⣿⣿⣿⣿⣿⣿⣿⣿⣿⣿⣿⣿⣿⣿⣿⣿⣿⣿⡇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⠀⠀⠀⠀⠀⠀⠀⠀⠀⠀⠀⠀⠀⠀⠀⠀⠀⠀⠀⠀⠀⠀⠀⠀⠀⠀⠀⠀⠀⠀⠀⠀⠀⠀⠀⠀⠀⢀⣠⣤⣤⣦⣤⣤⣤⣤⣶⣶⣦⣤⣄⡀⠀⠀⠀⠀⠀⠀⠀⠀⠀⠀⠀⠀⠀⠀⠀⠀⠀⠀⠀⠀⠀⠀⠀⠀⠀⠀⠀⠀⠀⠀⠀⠀⠀⠀⠀⠀⠀⠀⠀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⠀⠀⠀⠀⠀⠀⠀⠀⠀⠀⠀⠀⠀⠀⠀⠀⠀⠀⠀⠀⠀⠀⠀⠀⠀⠀⠀⠀⠀⠀⠀⠀⠀⠀⠀⣼⣿⣿⣿⣿⣿⣿⣿⣿⣿⣿⣿⣿⣿⣿⣿⣿⣿⣧⣴⣷⣶⣄⠀⠀⠀⠀⠀⠀⠀⠀⠀⠀⠀⠀⠀⠀⠀⠀⠀⠀⠀⠀⠀⠀⠀⠀⠀⠀⠀⠀⠀⠀⠀⠀⠀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⠀⠀⠀⠀⠀⠀⠀⠀⠀⠀⠀⠀⠀⠀⠀⠀⠀⠀⠀⠀⠀⠀⠀⠀⠀⠀⠀⠀⠀⠀⠀⠀⠀⣠⣾⣿⣿⣿⣿⣿⣿⣿⣿⣿⣿⣿⣿⣿⣿⣿⣿⣿⣿⣿⠛⣿⣿⣿⣿⡟⠀⠀⠀⠀⠀⠀⠀⠀⠀⠀⠀⠀⠀⠀⠀⠀⠀⠀⠀⠀⠀⠀⠀⠀⠀⠀⠀⠀⠀⠀⠀</a:t>
            </a:r>
            <a:br/>
            <a:r>
              <a:t>⠀⠀⠀⠀⠀⠀⠀⠀⠀⠀⠀⠀⠀⠀⠀⠀⠀⠀⠀⠀⠀⠀⠀⠀⠀⠀⠀⠀⠀⠀⠀⠀⠻⠻⠿⢿⣿⣿⣿⣿⣿⣿⣿⣿⣿⣿⣿⣿⣿⣿⣿⣿⣿⡃⠀⣿⣿⣿⣿⡅⠀⠀⠀⠀⠀⠀⠀⠀⠀⠀⠀⠀⠀⠀⠀⠀⠀⠀⠀⠀⠀⠀⠀⠀⠀⠀⠀⠀⠀⠀⠀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⠀⠀⠀⠀⠀⠀⠀⠀⠀⠀⠀⠀⠀⠀⠀⠀⠀⠀⠀⠀⠀⠀⠀⠀⠀⠀⠀⠀⠀⠀⠀⠀⠀⠀⠠⢺⢿⣿⣿⣿⣿⣿⣿⣿⣿⣿⣿⣿⣿⣿⣿⣿⣿⡗⢠⣿⣿⣿⣿⣧⠀⠀⠀⠀⠀⠀⠀⠀⠀⠀⠀⠀⠀⠀⠀⠀⠀⠀⠀⠀⠀⠀⠀⠀⠀⠀⠀⠀⠀⠀⠀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⠀⠀⠀⠀⠀⠀⠀⠀⠀⠀⠀⠀⠀⠀⠀⠀⠀⠀⠀⠀⠀⠀⠀⠀⠀⠀⠀⠀⠀⠀⠀⠀⠀⠀⠀⠈⠈⢹⣿⣿⣿⣿⣿⣿⣿⣿⣿⣿⣿⣿⣿⠋⠈⠀⢸⣿⣿⣿⣿⣿⠀⠀⠀⠀⠀⠀⠀⠀⠀⠀⠀⠀⠀⠀⠀⠀⠀⠀⠀⠀⠀⠀⠀⠀⠀⠀⠀⠀⠀⠀⠀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⠀⠀⠀⠀⠀⠀⠀⠀⠀⠀⠀⠀⠀⠀⠀⠀⠀⠀⠀⠀⠀⠀⠀⠀⠀⠀⠀⠀⠀⠀⠀⠀⠀⠀⠀⠀⠀⠀⢻⢻⡟⢿⣿⣿⣿⣿⣿⡿⠃⡿⠿⠀⠀⠀⠸⣿⣿⣿⣿⣿⠂⠀⠀⠀⠀⠀⠀⠀⠀⠀⠀⠀⠀⠀⠀⠀⠀⠀⠀⠀⠀⠀⠀⠀⠀⠀⠀⠀⠀⠀⠀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⠀⠀⠀⠀⠀⠀⠀⠀⠀⠀⠀⠀⠀⠀⠀⠀⠀⠀⠀⠀⠀⠀⠀⠀⠀⠀⠀⠀⠀⠀⠀⠀⠀⠀⠀⠀⠀⠀⠘⠈⠁⣈⣿⣿⣿⣿⣿⣀⠀⠛⠀⠀⠀⠀⠀⢻⣿⣿⣿⠇⠀⠀⠀⠀⠀⠀⠀⠀⠀⠀⠀⠀⠀⠀⠀⠀⢀⣠⣄⠀⠀⠀⠀⠀⠀⠀⠀⠀⠀⠀⠀</a:t>
            </a:r>
            <a:br/>
            <a:r>
              <a:t>⠀⠀⠀⠀⠀⠀⠀⠀⢀⣴⣶⣦⣄⡀⠀⠀⠀⠀⠀⠀⠀⠀⠀⠀⠀⠀⠀⠀⠀⠀⠀⠀⠀⠀⠀⠀⠀⢀⣤⣶⣿⣿⣿⣿⣿⣿⣿⣿⣿⣷⣦⣄⠀⠀⠀⠘⡿⣿⠟⠀⠀⠀⠀⠀⠀⠀⠀⠀⠀⠀⠀⠀⣀⣤⣴⣾⡿⠛⢿⣷⣄⠀⠀⠀⠀⠀⠀⠀⠀⠀⠀</a:t>
            </a:r>
            <a:br/>
            <a:r>
              <a:t>⠀⠀⠀⠀⠀⠀⢀⣴⣿⠟⠉⠙⠻⢿⣿⣶⣤⣄⡀⠀⠀⠀⠀⠀⠀⠀⠀⠀⠀⠀⠀⠀⠀⠀⠀⠀⣰⣿⣿⣿⣿⣿⣿⣿⣿⣿⣿⣿⣿⣿⣿⣿⣷⡄⠀⠀⠀⠁⠀⠀⠀⠀⠀⠀⠀⠀⠀⠀⢀⣠⣴⣿⣿⣿⠋⠁⠀⠀⠀⣹⣿⣷⣄⡀⠀⠀⠀⠀⠀⠀⠀</a:t>
            </a:r>
            <a:br/>
            <a:r>
              <a:t>⠀⠀⠀⠀⣠⣴⣿⣿⣧⣀⠀⠀⠀⠀⢸⣿⣿⣟⠻⢷⣤⣀⡀⠀⠀⠀⠀⠀⠀⠀⢀⣀⡀⠀⢀⣼⣿⣿⣿⣿⣿⣿⣿⣿⣿⣿⣿⣿⣿⣿⣿⣿⣿⣿⣄⢀⣀⣤⣄⣀⣀⠀⠀⠀⣀⣀⣤⣶⠟⢻⣿⣿⣿⣿⠀⠀⣠⣶⣿⣿⡍⠻⢿⣿⣶⣄⡀⠀⠀⠀⠀</a:t>
            </a:r>
            <a:br/>
            <a:r>
              <a:t>⠀⣀⣴⣾⣿⠿⠋⢸⣿⣿⣷⣦⠀⠀⢸⣿⣿⣿⣷⠀⠉⢻⣿⣿⣶⠶⠶⠶⢾⣿⠿⠿⠿⣿⣿⣿⣿⣿⣿⣿⣿⣿⣿⣿⣿⣿⣿⣿⣿⣿⣿⣿⣿⣿⣿⡿⠟⢛⣻⣿⡟⠛⠛⢛⣻⣿⣿⠃⢠⣿⣿⣿⣿⠇⠀⣼⣿⣿⣿⣿⠀⠀⠀⠉⠻⣿⣿⣷⣤⣀⡀</a:t>
            </a:r>
            <a:br/>
            <a:r>
              <a:t>⣾⣿⡿⠛⠁⠀⠀⠈⣿⣿⣿⣿⣇⠀⠈⠻⣿⣿⣿⣇⠀⢰⣿⣿⣷⣄⠀⠀⣼⣿⣿⣦⡀⢻⣿⣿⣿⣿⣿⣿⣿⣿⣿⣿⣿⣿⣿⣿⣿⣿⣿⣿⣿⣿⣧⠀⣰⣿⣿⣿⡇⠀⢠⣿⣿⣿⣿⢀⣿⣿⡿⠋⠁⠀⣼⣿⣿⡿⠋⠁⠀⠀⣤⣶⣿⣿⡏⠈⠙⠻⠇</a:t>
            </a:r>
            <a:br/>
            <a:r>
              <a:t>⠁⣽⣿⣷⣦⡀⠀⠀⠈⠻⣿⣿⣿⡄⠀⠀⠈⠻⣿⣿⡆⠘⣿⣿⣿⣿⡆⠀⢿⣿⣿⣿⡇⣾⣿⣿⣿⣿⣿⣿⣿⣿⣿⣿⣿⣿⣿⣿⣿⣿⣿⣿⣿⣿⣿⢹⣿⣿⣿⠟⠁⢠⣿⣿⣿⠿⢃⣾⠟⠋⠀⠀⠀⣰⣿⠟⠉⠀⠀⠀⢀⣾⣿⣿⣿⡿⠁⠀⠀⣀⡄</a:t>
            </a:r>
            <a:br/>
            <a:r>
              <a:t>⠀⢹⣿⣿⣿⣿⡀⠀⠀⠀⠈⠛⣿⣷⠀⠀⠀⠀⠈⠻⣷⠀⠈⠻⣿⣿⣷⠀⠈⢻⣿⣿⣷⣿⣿⣿⣿⣿⣿⣿⣿⣿⣿⣿⣿⣿⣿⣿⣿⣿⣿⣿⣿⣿⣿⣿⡿⠋⠁⠀⢠⣿⡿⠛⠁⠀⠘⠁⠀⠀⠀⠀⠸⠛⠁⠀⠀⠀⠀⢀⣾⣿⣿⠿⠋⠁⠀⢠⣾⣿⡇</a:t>
            </a:r>
            <a:br/>
            <a:r>
              <a:t>⠀⠈⠛⢿⣿⣿⣷⠀⠀⠀⠀⠀⠀⠙⢇⠀⠀⠀⠀⠀⠈⠃⠀⠀⠈⠻⣿⣇⠀⠀⠹⣿⣿⣿⣿⣿⣿⣿⣿⣿⣿⣿⣿⣿⣿⣿⣿⣿⣿⣿⣿⣿⣿⣿⣿⡇⠀⠀⠀⢠⠟⠉⠀⠀⠀⠀⠀⠀⠀⠀⠀⠀⠀⠀⠀⠀⠀⠀⢠⣿⠿⠋⠁⠀⠀⠀⣠⣿⣿⣿⡇</a:t>
            </a:r>
            <a:br/>
            <a:r>
              <a:t>⠀⠀⠀⠀⠙⢿⣿⣇⠀⠀⠀⠀⠀⠀⠀⠀⠀⠀⠀⠀⠀⠀⠀⠀⠀⠀⠈⠻⡄⠀⠀⠘⣿⣿⣿⣿⣿⢿⣿⣿⣿⣿⣿⣿⣿⣿⣿⣿⣿⣿⣿⣿⣿⣿⣿⣧⠀⠀⠀⠀⠀⠀⠀⠀⠀⠀⠀⠀⠀⠀⠀⠀⠀⠀⠀⠀⠀⠀⠋⠁⠀⠀⠀⠀⠀⣴⣿⡿⠛⠉⠀</a:t>
            </a:r>
            <a:br/>
            <a:r>
              <a:t>⡄⠀⠀⠀⠀⠀⠙⢿⡄⠀⠀⠀⠀⠀⠀⢀⡀⠀⠀⠀⠀⠀⠀⠀⠀⠀⠀⠀⠀⠀⣠⣴⣿⣿⣿⣿⡟⠈⣿⣿⣿⣿⣿⣿⣿⣿⣿⣿⣿⣿⣿⣿⢿⣿⣿⣿⡀⠀⠀⠀⠀⠀⠀⠀⠀⠀⠀⠀⠀⠀⠀⠀⠀⠀⠀⠀⠀⠀⠀⠀⠀⠀⠀⠀⠸⠛⠁⠀⠀⠀⠀</a:t>
            </a:r>
            <a:br/>
            <a:r>
              <a:t>⣷⠀⠀⠀⠀⠀⠀⠀⠀⠀⠀⠀⠀⠀⠀⢿⣿⣁⡀⣠⣶⣦⣤⣄⡀⠀⠀⣠⣴⣿⣿⣿⣿⣿⡿⠋⠀⢀⣿⣿⣿⣿⣿⣿⣿⣿⣿⣿⣿⣿⣿⣿⠘⣿⣿⣿⣧⠀⠀⠀⠀⠀⠀⠀⠀⠀⠀⠀⠀⠀⠀⠀⠀⠀⠀⠀⠀⠀⠀⠀⠀⠀⠀⠀⠀⠀⠀⠀⠀⠀⠀</a:t>
            </a:r>
            <a:br/>
            <a:r>
              <a:t>⠙⠇⠀⠀⠀⠀⠀⠀⠀⠀⠀⠀⠀⠀⠀⠀⢻⣿⣷⣶⣶⣿⣿⣿⣿⣶⣿⣿⣿⣿⡿⠟⠋⠁⠀⠀⠀⢸⣿⣿⣿⣿⣿⣿⣿⣿⣿⣿⣿⣿⣿⣿⠇⢿⣿⣿⣿⡆⠀⠀⠀⠀⠀⠀⠀⠀⠀⠀⠀⠀⠀⠀⠀⠀⠀⠀⠀⠀⠀⠀⠀⠀⠀⠀⠀⠀⠀⠀⠀⠀⠀</a:t>
            </a:r>
            <a:br/>
            <a:r>
              <a:t>⠀⠀⠀⠀⠀⠀⠀⠀⠀⠀⠀⠀⠀⠀⠀⠀⠀⠙⢿⣿⣿⣿⣿⣿⣿⣿⡿⠟⠋⠁⠀⠀⠀⠀⠀⠀⠀⣼⣿⣿⣿⣿⣿⣿⣿⣿⣿⣿⣿⣿⣿⣿⣧⠘⣿⣿⣿⣿⠀⠀⠀⠀⠀⠀⠀⠀⠀⠀⠀⠀⠀⠀⠀⠀⠀⠀⠀⠀⠀⠀⠀⠀⠀⠀⠀⠀⠀⠀⠀⠀⠀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⠀⠀⠀⠀⠀⠀⠀⠀⠀⠀⠀⠀⠀⠀⠀⠀⠀⠀⠀⠀⠀⠀⠀⠀⠀⠀⠀⠀⠀⠀⠀⠀⠀⠀⠀⠀⣰⣿⣿⣿⣿⣿⣿⣿⣿⣿⣿⣿⣿⣿⣿⣿⣿⣆⠸⣿⣿⣿⡇⠀⠀⠀⠀⠀⠀⠀⠀⠀⠀⠀⠀⠀⠀⠀⠀⠀⠀⠀⠀⠀⠀⠀⠀⠀⠀⠀⠀⠀⠀⠀⠀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⠀⠀⠀⠀⠀⠀⠀⠀⠀⠀⠀⠀⠀⠀⠀⠀⠀⠀⠀⠀⠀⠀⠀⠀⠀⠀⠀⠀⠀⠀⠀⠀⠀⠀⠀⢰⣿⣿⣿⣿⣿⣿⣿⣿⣿⣿⣿⣿⣿⣿⣿⣿⣿⣿⡆⢹⣿⣿⣿⠀⠀⠀⠀⠀⠀⠀⠀⠀⠀⠀⠀⠀⠀⠀⠀⠀⠀⠀⠀⠀⠀⠀⠀⠀⠀⠀⠀⠀⠀⠀⠀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⠀⠀⠀⠀⠀⠀⠀⠀⠀⠀⠀⠀⠀⠀⠀⠀⠀⠀⠀⠀⠀⠀⠀⠀⠀⠀⠀⠀⠀⠀⠀⠀⠀⠀⠀⣿⣿⣿⣿⣿⣿⣿⣿⣿⣿⣿⣿⣿⣿⣿⣿⣿⣿⣿⣿⡀⢻⣿⣿⡇⠀⠀⠀⠀⠀⠀⠀⠀⠀⠀⠀⠀⠀⠀⠀⠀⠀⠀⠀⠀⠀⠀⠀⠀⠀⠀⠀⠀⠀⠀⠀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⠀⠀⠀⠀⠀⠀⠀⠀⠀⠀⠀⠀⠀⠀⠀⠀⠀⠀⠀⠀⠀⠀⠀⠀⠀⠀⠀⠀⠀⠀⠀⠀⠀⠀⢸⣿⣿⣿⣿⣿⣿⣿⣿⣿⣿⣿⣿⣿⣿⣿⣿⣿⣿⣿⣿⣇⠈⣿⣿⣷⠀⠀⠀⠀⠀⠀⠀⠀⠀⠀⠀⠀⠀⠀⠀⠀⠀⠀⠀⠀⠀⠀⠀⠀⠀⠀⠀⠀⠀⠀⠀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⠀⠀⠀⠀⠀⠀⠀⠀⠀⠀⠀⠀⠀⠀⠀⠀⠀⠀⠀⠀⠀⠀⠀⠀⠀⠀⠀⠀⠀⠀⠀⠀⠀⢀⣿⣿⣿⣿⣿⣿⣿⣿⣿⣿⣿⣿⣿⣿⣿⣿⣿⣿⣿⣿⣿⣿⡀⣿⣿⣿⡄⠀⠀⠀⠀⠀⠀⠀⠀⠀⠀⠀⠀⠀⠀⠀⠀⠀⠀⠀⠀⠀⠀⠀⠀⠀⠀⠀⠀⠀⠀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⠀⠀⠀⠀⠀⠀⠀⠀⠀⠀⠀⠀⠀⠀⠀⠀⠀⠀⠀⠀⠀⠀⠀⠀⠀⠀⠀⠀⠀⠀⠀⠀⠀⣼⣿⣿⣿⣿⣿⣿⣿⣿⣿⣿⣿⣿⣿⣿⣿⣿⣿⣿⣿⣿⣿⣿⣷⣿⣿⣿⣇⠀⠀⠀⠀⠀⠀⠀⠀⠀⠀⠀⠀⠀⠀⠀⠀⠀⠀⠀⠀⠀⠀⠀⠀⠀⠀⠀⠀⠀⠀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⠀⠀⠀⠀⠀⠀⠀⠀⠀⠀⠀⠀⠀⠀⠀⠀⠀⠀⠀⠀⠀⠀⠀⠀⠀⠀⠀⠀⠀⠀⠀⠀⠀⠀⠀⠀⠀⣀⣤⣴⣶⣶⣶⣦⣴⣶⣶⣶⣶⣦⣤⡀⠀⠀⠀⠀⠀⠀⠀⠀⠀⠀⠀⠀⠀⠀⠀⠀⠀⠀⠀⠀⠀⠀⠀⠀⠀⠀⠀⠀⠀⠀⠀⠀⠀⠀⠀⠀⠀⠀⠀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⠀⠀⠀⠀⠀⠀⠀⠀⠀⠀⠀⠀⠀⠀⠀⠀⠀⠀⠀⠀⠀⠀⠀⠀⠀⠀⠀⠀⠀⠀⠀⠀⠀⠀⠀⣾⣿⣿⣿⣿⣿⣿⣿⣿⣿⣿⣿⣿⣿⣿⣿⣿⣿⣧⣾⣿⣷⣦⡀⠀⠀⠀⠀⠀⠀⠀⠀⠀⠀⠀⠀⠀⠀⠀⠀⠀⠀⠀⠀⠀⠀⠀⠀⠀⠀⠀⠀⠀⠀⠀⠀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⠀⠀⠀⠀⠀⠀⠀⠀⠀⠀⠀⠀⠀⠀⠀⠀⠀⠀⠀⠀⠀⠀⠀⠀⠀⠀⠀⠀⠀⠀⠀⠀⠀⠀⢠⣿⣿⣿⣿⣿⣿⣿⣿⣿⣿⣿⣿⣿⣿⣿⣿⣿⣿⣿⣿⣿⣿⣿⣿⣿⡧⠀⠀⠀⠀⠀⠀⠀⠀⠀⠀⠀⠀⠀⠀⠀⠀⠀⠀⠀⠀⠀⠀⠀⠀⠀⠀⠀⠀⠀⠀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⠀⠀⠀⠀⠀⠀⠀⠀⠀⠀⠀⠀⠀⠀⠀⠀⠀⠀⠀⠀⠀⠀⠀⠀⠀⠀⠀⠀⠀⠀⠀⠀⢀⣴⣿⣿⣿⣿⣿⣿⣿⣿⣿⣿⣿⣿⣿⣿⣿⣿⣿⣿⣿⣿⠛⣿⣿⣿⣿⠇⠀⠀⠀⠀⠀⠀⠀⠀⠀⠀⠀⠀⠀⠀⠀⠀⠀⠀⠀⠀⠀⠀⠀⠀⠀⠀⠀⠀⠀⠀⠀</a:t>
            </a:r>
            <a:br/>
            <a:r>
              <a:t>⠀⠀⠀⠀⠀⠀⠀⠀⠀⠀⠀⠀⠀⠀⠀⠀⠀⠀⠀⠀⠀⠀⠀⠀⠀⠀⠀⠀⠀⠀⠀⠀⠛⠛⠿⢛⣿⣿⣿⣿⣿⣿⣿⣿⣿⣿⣿⣿⣿⣿⣿⣿⣿⡃⠀⣿⣿⣿⣿⡆⠀⠀⠀⠀⠀⠀⠀⠀⠀⠀⠀⠀⠀⠀⠀⠀⠀⠀⠀⠀⠀⠀⠀⠀⠀⠀⠀⠀⠀⠀⠀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⠀⠀⠀⠀⠀⠀⠀⠀⠀⠀⠀⠀⠀⠀⠀⠀⠀⠀⠀⠀⠀⠀⠀⠀⠀⠀⠀⠀⠀⠀⠀⠀⠀⠀⠠⢺⢿⣿⣿⣿⣿⣿⣿⣿⣿⣿⣿⣿⣿⣿⣿⣿⢿⡗⢲⣿⣿⣿⣿⣷⠀⠀⠀⠀⠀⠀⠀⠀⠀⠀⠀⠀⠀⠀⠀⠀⠀⠀⠀⠀⠀⠀⠀⠀⠀⠀⠀⠀⠀⠀⠀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⠀⠀⠀⠀⠀⠀⠀⠀⠀⠀⠀⠀⠀⠀⠀⠀⠀⠀⠀⠀⠀⠀⠀⠀⠀⠀⠀⠀⠀⠀⠀⠀⠀⠀⠀⠀⠀⠹⣿⣿⣿⣿⣿⣿⣿⣿⣿⣿⣿⣿⣿⠉⠀⠀⢸⣿⣿⣿⣿⣿⠀⠀⠀⠀⠀⠀⠀⠀⠀⠀⠀⠀⠀⠀⠀⠀⠀⠀⠀⠀⠀⠀⠀⠀⠀⠀⠀⠀⠀⠀⠀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⠀⠀⠀⠀⠀⠀⠀⠀⠀⠀⠀⠀⠀⠀⠀⠀⠀⠀⠀⠀⠀⠀⠀⠀⠀⠀⠀⠀⠀⠀⠀⠀⠀⠀⠀⠀⠀⠀⡗⣿⠘⢻⣿⣿⣿⣿⣿⠟⠁⢿⠇⠀⠀⠀⠸⣿⣿⣿⣿⣿⠃⠀⠀⠀⠀⠀⠀⠀⠀⠀⠀⠀⠀⠀⠀⠀⠀⠀⠀⠀⠀⠀⠀⠀⠀⠀⠀⠀⠀⠀⠀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⠀⠀⠀⠀⠀⠀⠀⠀⠀⠀⠀⠀⠀⠀⠀⠀⠀⠀⠀⠀⠀⠀⠀⠀⠀⠀⠀⠀⠀⠀⠀⠀⠀⠀⠀⠀⠀⠀⠀⠘⠀⣠⣿⣿⣿⣿⣿⣄⣀⠀⠀⠀⠀⠀⠀⢻⣿⣿⣿⡏⠀⠀⠀⠀⠀⠀⠀⠀⠀⠀⠀⠀⠀⠀⠀⠀⣀⣤⣦⡀⠀⠀⠀⠀⠀⠀⠀⠀⠀⠀⠀</a:t>
            </a:r>
            <a:br/>
            <a:r>
              <a:t>⠀⠀⠀⠀⠀⠀⠀⠀⠀⣴⣶⣦⣤⣀⠀⠀⠀⠀⠀⠀⠀⠀⠀⠀⠀⠀⠀⠀⠀⠀⠀⠀⠀⠀⠀⠀⠀⢀⣤⣶⣿⣿⣿⣿⣿⣿⣿⣿⣿⣿⣶⣤⡀⠀⠀⠘⠿⣿⠟⠀⠀⠀⠀⠀⠀⠀⠀⠀⠀⠀⠀⠀⣠⣴⣶⣿⠿⠋⠻⣿⣦⣄⠀⠀⠀⠀⠀⠀⠀⠀⠀</a:t>
            </a:r>
            <a:br/>
            <a:r>
              <a:t>⠀⠀⠀⠀⠀⠀⠀⣠⣾⡿⠉⠙⠛⠿⣿⣷⣦⣄⣀⠀⠀⠀⠀⠀⠀⠀⠀⠀⠀⠀⠀⠀⠀⠀⠀⠀⣰⣿⣿⣿⣿⣿⣿⣿⣿⣿⣿⣿⣿⣿⣿⣿⣿⣄⠀⠀⠀⠁⠀⠀⠀⠀⠀⠀⠀⠀⠀⠀⢀⣤⣶⢿⣿⣿⡏⠀⠀⠀⠀⣨⣿⣿⣷⣄⡀⠀⠀⠀⠀⠀⠀</a:t>
            </a:r>
            <a:br/>
            <a:r>
              <a:t>⠀⠀⠀⠀⢀⣴⣿⣿⣿⣄⠀⠀⠀⠀⢸⣿⣿⣝⠛⢷⣦⣄⣀⠀⠀⠀⠀⠀⠀⠀⣀⣀⣀⠀⢀⣼⣿⣿⣿⣿⣿⣿⣿⣿⣿⣿⣿⣿⣿⣿⣿⣿⣿⣿⣆⣀⣠⣤⣤⣤⣀⣀⣀⣀⣀⣤⣴⣾⠟⠉⣾⣿⣿⣿⡇⠀⢀⣴⣿⣿⣷⠈⠻⢿⣿⣶⣤⡀⠀⠀⠀</a:t>
            </a:r>
            <a:br/>
            <a:r>
              <a:t>⠀⢀⣠⣾⣿⡿⠋⠀⣿⣿⣿⣦⡀⠀⢸⣿⣿⣿⣷⠀⠈⠹⣿⣿⡷⠶⠶⠶⢿⣿⡿⠿⠿⢿⣿⣿⣿⣿⣿⣿⣿⣿⣿⣿⣿⣿⣿⣿⣿⣿⣿⣿⣿⣿⣿⡟⠛⣛⣿⣿⡟⠛⠉⢉⣩⣿⣿⡇⠀⣸⣿⣿⣿⡿⠀⠀⣼⣿⣿⣿⡿⠀⠀⠀⠉⢛⣿⣿⣷⣦⡄</a:t>
            </a:r>
            <a:br/>
            <a:r>
              <a:t>⣾⣿⣿⠟⠉⠀⠀⠀⢿⣿⣿⣿⣇⠀⠀⠻⣿⣿⣿⣇⠀⠰⣿⣿⣷⣦⠀⠀⢰⣿⣿⣷⣄⠸⣿⣿⣿⣿⣿⣿⣿⣿⣿⣿⣿⣿⣿⣿⣿⣿⣿⣿⣿⣿⣧⣀⣾⣿⣿⣿⡇⠀⢀⣿⣿⣿⣿⠇⢠⣿⣿⡿⠋⠀⠀⢰⣿⣿⣿⠋⠀⠀⠀⣠⣾⣿⣿⡄⠀⠉⠃</a:t>
            </a:r>
            <a:br/>
            <a:r>
              <a:t>⠁⢨⣿⣿⣦⣄⠀⠀⠀⠻⣿⣿⣿⡄⠀⠀⠈⠻⣿⣿⡀⠀⢿⣿⣿⣿⡆⠀⠈⣿⣿⣿⣿⣾⣿⣿⣿⣿⣿⣿⣿⣿⣿⣿⣿⣿⣿⣿⣿⣿⣿⣿⣿⣿⣯⣿⣿⣿⡿⠟⠀⢀⣾⣿⣿⡿⠋⠀⣼⡿⠋⠀⠀⠀⠀⣾⣿⠟⠁⠀⠀⠀⣸⣿⣿⣿⣿⠁⠀⠀⠀</a:t>
            </a:r>
            <a:br/>
            <a:r>
              <a:t>⠀⠘⣿⣿⣿⣿⡆⠀⠀⠀⠈⠻⣿⣧⠀⠀⠀⠀⠈⠻⣇⠀⠀⠙⢿⣿⣿⡀⠀⠈⠻⣿⣿⣿⣿⣿⣿⣿⣿⣿⣿⣿⣿⣿⣿⣿⣿⣿⣿⣿⣿⣿⣿⣿⣿⡿⠟⠉⠀⠀⠀⣼⣿⠟⠋⠀⠀⠰⠋⠀⠀⠀⠀⠀⢸⠟⠁⠀⠀⠀⠀⢀⣿⣿⣿⠟⠁⠀⠀⢰⡇</a:t>
            </a:r>
            <a:br/>
            <a:r>
              <a:t>⠀⠀⠙⢿⣿⣿⣿⠀⠀⠀⠀⠀⠈⠻⡄⠀⠀⠀⠀⠀⠉⠀⠀⠀⠀⠹⣿⣧⠀⠀⠀⠙⢿⣿⣿⣿⣿⣿⣿⣿⣿⣿⣿⣿⣿⣿⣿⣿⣿⣿⣿⣿⣿⣿⣿⡇⠀⠀⠀⠀⣸⠟⠁⠀⠀⠀⠀⠀⠀⠀⠀⠀⠀⠀⠀⠀⠀⠀⠀⠀⠀⣸⣿⡿⠃⠀⠀⠀⠀⣿⡇</a:t>
            </a:r>
            <a:br/>
            <a:r>
              <a:t>⡀⠀⠀⠀⠙⢿⣿⣇⠀⠀⠀⠀⠀⠀⠀⠀⠀⠀⠀⠀⠀⠀⠀⠀⠀⠀⠈⠻⠄⠀⠀⠀⠀⣹⣿⣿⣿⠏⣿⣿⣿⣿⣿⣿⣿⣿⣿⣿⣿⣿⣿⣿⣿⣿⣿⣿⠀⠀⠀⠀⠀⠀⠀⠀⠀⠀⠀⠀⠀⠀⠀⠀⠀⠀⠀⠀⠀⠀⠀⠀⢰⡿⠋⠀⠀⠀⠀⠀⣸⣿⡇</a:t>
            </a:r>
            <a:br/>
            <a:r>
              <a:t>⣇⠀⠀⠀⠀⠀⠙⢿⡄⠀⠀⠀⠀⠀⠀⠀⠀⠀⠀⠀⠀⠀⠀⠀⠀⠀⠀⠀⠀⠀⢀⣴⣾⣿⣿⣿⡏⠀⣿⣿⣿⣿⣿⣿⣿⣿⣿⣿⣿⣿⣿⣿⢿⣿⣿⣿⡄⠀⠀⠀⠀⠀⠀⠀⠀⠀⠀⠀⠀⠀⠀⠀⠀⠀⠀⠀⠀⠀⠀⠀⠀⠀⠀⠀⠀⠀⠀⢀⣿⡟⠁</a:t>
            </a:r>
            <a:br/>
            <a:r>
              <a:t>⣿⡄⠀⠀⠀⠀⠀⠀⠀⠀⠀⠀⠀⠀⠀⠀⠀⠀⠀⠀⠀⠀⠀⠀⠀⠀⠀⢀⣠⣾⣿⣿⣿⣿⡿⠋⠀⠀⣿⣿⣿⣿⣿⣿⣿⣿⣿⣿⣿⣿⣿⣿⡎⣿⣿⣿⣷⠀⠀⠀⠀⠀⠀⠀⠀⠀⠀⠀⠀⠀⠀⠀⠀⠀⠀⠀⠀⠀⠀⠀⠀⠀⠀⠀⠀⠀⠀⠘⠉⠀⠀</a:t>
            </a:r>
            <a:br/>
            <a:r>
              <a:t>⠉⠣⠀⠀⠀⠀⠀⠀⠀⠀⠀⠀⠀⠀⠀⠀⠀⠀⠀⣀⣀⣀⣀⣀⠀⣠⣴⣿⣿⣿⣿⡿⠛⠉⠀⠀⠀⠐⣿⣿⣿⣿⣿⣿⣿⣿⣿⣿⣿⣿⣿⣿⡇⢻⣿⣿⣿⣇⠀⠀⠀⠀⠀⠀⠀⠀⠀⠀⠀⠀⠀⠀⠀⠀⠀⠀⠀⠀⠀⠀⠀⠀⠀⠀⠀⠀⠀⠀⠀⠀⠀</a:t>
            </a:r>
            <a:br/>
            <a:r>
              <a:t>⠀⠀⠀⠀⠀⠀⠀⠀⠀⠀⠀⠀⠀⣠⣀⠀⠀⠀⠈⢋⣹⣿⣿⣿⣿⣿⣿⣿⠿⠋⠁⠀⠀⠀⠀⠀⠀⣰⣿⣿⣿⣿⣿⣿⣿⣿⣿⣿⣿⣿⣿⣿⣷⡈⣿⣿⣿⣿⡀⠀⠀⠀⠀⠀⠀⠀⠀⠀⠀⠀⠀⠀⠀⠀⠀⠀⠀⠀⠀⠀⠀⠀⠀⠀⠀⠀⠀⠀⠀⠀⠀</a:t>
            </a:r>
            <a:br/>
            <a:r>
              <a:t>⠀⠀⠀⠀⠀⠀⠀⠀⠀⠀⠀⠀⠀⠈⠻⢿⣿⣿⣿⣿⣿⣿⣿⠿⠿⠛⠋⠀⠀⠀⠀⠀⠀⠀⠀⠀⣰⣿⣿⣿⣿⣿⣿⣿⣿⣿⣿⣿⣿⣿⣿⣿⣿⣧⠘⣿⣿⣿⣇⠀⠀⠀⠀⠀⠀⠀⠀⠀⠀⠀⠀⠀⠀⠀⠀⠀⠀⠀⠀⠀⠀⠀⠀⠀⠀⠀⠀⠀⠀⠀⠀</a:t>
            </a:r>
            <a:br/>
            <a:r>
              <a:t>⠀⠀⠀⠀⠀⠀⠀⠀⠀⠀⠀⠀⠀⠀⠀⠀⠉⠙⠛⠛⠉⠁⠀⠀⠀⠀⠀⠀⠀⠀⠀⠀⠀⠀⠀⢠⣿⣿⣿⣿⣿⣿⣿⣿⣿⣿⣿⣿⣿⣿⣿⣿⣿⣿⣇⠹⣿⣿⣿⠀⠀⠀⠀⠀⠀⠀⠀⠀⠀⠀⠀⠀⠀⠀⠀⠀⠀⠀⠀⠀⠀⠀⠀⠀⠀⠀⠀⠀⠀⠀⠀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⠀⠀⠀⠀⠀⠀⠀⠀⠀⠀⠀⠀⠀⠀⠀⠀⠀⠀⠀⠀⠀⠀⠀⠀⠀⠀⠀⠀⠀⠀⠀⠀⠀⠀⠀⣾⣿⣿⣿⣿⣿⣿⣿⣿⣿⣿⣿⣿⣿⣿⣿⣿⣿⣿⣿⡄⢻⣿⣿⡇⠀⠀⠀⠀⠀⠀⠀⠀⠀⠀⠀⠀⠀⠀⠀⠀⠀⠀⠀⠀⠀⠀⠀⠀⠀⠀⠀⠀⠀⠀⠀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⠀⠀⠀⠀⠀⠀⠀⠀⠀⠀⠀⠀⠀⠀⠀⠀⠀⠀⠀⠀⠀⠀⠀⠀⠀⠀⠀⠀⠀⠀⠀⠀⠀⠀⢰⣿⣿⣿⣿⣿⣿⣿⣿⣿⣿⣿⣿⣿⣿⣿⣿⣿⣿⣿⣿⣧⠀⣿⣿⣿⠀⠀⠀⠀⠀⠀⠀⠀⠀⠀⠀⠀⠀⠀⠀⠀⠀⠀⠀⠀⠀⠀⠀⠀⠀⠀⠀⠀⠀⠀⠀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⠀⠀⠀⠀⠀⠀⠀⠀⠀⠀⠀⠀⠀⠀⠀⠀⠀⠀⠀⠀⠀⠀⠀⠀⠀⠀⠀⠀⠀⠀⠀⠀⠀⢀⣿⣿⣿⣿⣿⣿⣿⣿⣿⣿⣿⣿⣿⣿⣿⣿⣿⣿⣿⣿⣿⣿⡆⣿⣿⣿⡆⠀⠀⠀⠀⠀⠀⠀⠀⠀⠀⠀⠀⠀⠀⠀⠀⠀⠀⠀⠀⠀⠀⠀⠀⠀⠀⠀⠀⠀⠀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⠀⠀⠀⠀⠀⠀⠀⠀⠀⠀⠀⠀⠀⠀⠀⠀⠀⠀⠀⠀⠀⠀⠀⠀⠀⠀⠀⠀⠀⠀⠀⠀⠀⠀⠀⠀⠀⣀⣤⣴⣶⣶⣶⣶⣶⣶⣶⣶⣶⣶⣤⣀⠀⠀⠀⠀⠀⠀⠀⠀⠀⠀⠀⠀⠀⠀⠀⠀⠀⠀⠀⠀⠀⠀⠀⠀⠀⠀⠀⠀⠀⠀⠀⠀⠀⠀⠀⠀⠀⠀⠀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⠀⠀⠀⠀⠀⠀⠀⠀⠀⠀⠀⠀⠀⠀⠀⠀⠀⠀⠀⠀⠀⠀⠀⠀⠀⠀⠀⠀⠀⠀⠀⠀⠀⠀⠀⣾⣿⣿⣿⣿⣿⣿⣿⣿⣿⣿⣿⣿⣿⣿⣿⣿⣿⣷⣾⣿⣿⣦⣄⠀⠀⠀⠀⠀⠀⠀⠀⠀⠀⠀⠀⠀⠀⠀⠀⠀⠀⠀⠀⠀⠀⠀⠀⠀⠀⠀⠀⠀⠀⠀⠀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⠀⠀⠀⠀⠀⠀⠀⠀⠀⠀⠀⠀⠀⠀⠀⠀⠀⠀⠀⠀⠀⠀⠀⠀⠀⠀⠀⠀⠀⠀⠀⠀⠀⠀⢠⣿⣿⣿⣿⣿⣿⣿⣿⣿⣿⣿⣿⣿⣿⣿⣿⣿⣿⣿⣿⣿⣿⣿⣿⣿⡷⠀⠀⠀⠀⠀⠀⠀⠀⠀⠀⠀⠀⠀⠀⠀⠀⠀⠀⠀⠀⠀⠀⠀⠀⠀⠀⠀⠀⠀⠀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⠀⠀⠀⠀⠀⠀⠀⠀⠀⠀⠀⠀⠀⠀⠀⠀⠀⠀⠀⠀⠀⠀⠀⠀⠀⠀⠀⠀⠀⠀⠀⠀⢀⣴⣿⣿⣿⣿⣿⣿⣿⣿⣿⣿⣿⣿⣿⣿⣿⣿⣿⣿⣿⣿⠛⣿⣿⣿⣿⠇⠀⠀⠀⠀⠀⠀⠀⠀⠀⠀⠀⠀⠀⠀⠀⠀⠀⠀⠀⠀⠀⠀⠀⠀⠀⠀⠀⠀⠀⠀⠀</a:t>
            </a:r>
            <a:br/>
            <a:r>
              <a:t>⠀⠀⠀⠀⠀⠀⠀⠀⠀⠀⠀⠀⠀⠀⠀⠀⠀⠀⠀⠀⠀⠀⠀⠀⠀⠀⠀⠀⠀⠀⠀⠀⠛⠛⠟⢛⣿⣿⣿⣿⣿⣿⣿⣿⣿⣿⣿⣿⣿⣿⣿⣿⣿⡃⠀⣿⣿⣿⣿⡆⠀⠀⠀⠀⠀⠀⠀⠀⠀⠀⠀⠀⠀⠀⠀⠀⠀⠀⠀⠀⠀⠀⠀⠀⠀⠀⠀⠀⠀⠀⠀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⠀⠀⠀⠀⠀⠀⠀⠀⠀⠀⠀⠀⠀⠀⠀⠀⠀⠀⠀⠀⠀⠀⠀⠀⠀⠀⠀⠀⠀⠀⠀⠀⠀⠀⠠⠺⢿⣿⣿⣿⣿⣿⣿⣿⣿⣿⣿⣿⣿⣿⣿⣿⢿⡗⢲⣿⣿⣿⣿⣿⠀⠀⠀⠀⠀⠀⠀⠀⠀⠀⠀⠀⠀⠀⠀⠀⠀⠀⠀⠀⠀⠀⠀⠀⠀⠀⠀⠀⠀⠀⠀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⠀⠀⠀⠀⠀⠀⠀⠀⠀⠀⠀⠀⠀⠀⠀⠀⠀⠀⠀⠀⠀⠀⠀⠀⠀⠀⠀⠀⠀⠀⠀⠀⠀⠀⠀⠀⠀⠹⣿⣿⣿⣿⣿⣿⣿⣿⣿⣿⣿⣿⣿⠉⠀⠁⢸⣿⣿⣿⣿⣿⡀⠀⠀⠀⠀⠀⠀⠀⠀⠀⠀⠀⠀⠀⠀⠀⠀⠀⠀⠀⠀⠀⠀⠀⠀⠀⠀⠀⠀⠀⠀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⠀⠀⠀⠀⠀⠀⠀⠀⠀⠀⠀⠀⠀⠀⠀⠀⠀⠀⠀⠀⠀⠀⠀⠀⠀⠀⠀⠀⠀⠀⠀⠀⠀⠀⠀⠀⠀⠀⡇⣿⠈⢻⣿⣿⣿⣿⣿⠟⢁⠿⠇⠀⠀⠀⠘⣿⣿⣿⣿⣿⠃⠀⠀⠀⠀⠀⠀⠀⠀⠀⠀⠀⠀⠀⠀⠀⠀⠀⠀⠀⠀⠀⠀⠀⠀⠀⠀⠀⠀⠀⠀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⠀⠀⠀⠀⠀⠀⠀⠀⠀⠀⠀⠀⠀⠀⠀⠀⠀⠀⠀⠀⠀⠀⠀⠀⠀⠀⠀⠀⠀⠀⠀⠀⠀⠀⠀⠀⠀⠀⠁⠀⠀⣠⣿⣿⣿⣿⣿⣄⣸⠀⠀⠀⠀⠀⠀⢻⣿⣿⡿⡟⠀⠀⠀⠀⠀⠀⠀⠀⠀⠀⠀⠀⠀⠀⠀⠀⣀⣴⣦⣀⠀⠀⠀⠀⠀⠀⠀⠀⠀⠀⠀</a:t>
            </a:r>
            <a:br/>
            <a:r>
              <a:t>⠀⠀⠀⠀⠀⠀⠀⠀⠀⣠⣶⣶⣤⣀⠀⠀⠀⠀⠀⠀⠀⠀⠀⠀⠀⠀⠀⠀⠀⠀⠀⠀⠀⠀⠀⠀⠀⢀⣤⣶⣿⣿⣿⣿⣿⣿⣿⣿⣿⣿⣷⣦⡀⠀⠀⠸⢻⣿⠧⠀⠀⠀⠀⠀⠀⠀⠀⠀⠀⠀⠀⢀⣠⣴⣾⣿⠿⠋⠙⢿⣷⣄⠀⠀⠀⠀⠀⠀⠀⠀⠀</a:t>
            </a:r>
            <a:br/>
            <a:r>
              <a:t>⠀⠀⠀⠀⠀⠀⠀⣠⣾⡿⠉⠉⠛⠿⣿⣷⣦⣤⣀⠀⠀⠀⠀⠀⠀⠀⠀⠀⠀⠀⠀⠀⠀⠀⠀⠀⣰⣿⣿⣿⣿⣿⣿⣿⣿⣿⣿⣿⣿⣿⣿⣿⣿⣄⠀⠀⠀⠉⠀⠀⠀⠀⠀⠀⠀⠀⠀⠀⣀⣤⡶⢿⣿⣿⡏⠀⠀⠀⠀⣠⣿⣿⣷⣦⡀⠀⠀⠀⠀⠀⠀</a:t>
            </a:r>
            <a:br/>
            <a:r>
              <a:t>⠀⠀⠀⠀⢀⣴⣾⣿⣿⣄⠀⠀⠀⠀⢘⣿⣿⣍⠛⠿⣦⣤⣀⠀⠀⠀⠀⠀⠀⠀⣀⣀⣀⠀⢀⣼⣿⣿⣿⣿⣿⣿⣿⣿⣿⣿⣿⣿⣿⣿⣿⣿⣿⣿⣦⣀⣤⣤⣤⣤⣄⣀⣀⣀⣀⣤⣴⣾⠟⠉⣰⣿⣿⣿⡇⠀⠀⣠⣾⣿⣿⠈⠙⢿⣿⣷⣤⣀⠀⠀⠀</a:t>
            </a:r>
            <a:br/>
            <a:r>
              <a:t>⠀⢀⣠⣶⣿⡿⠋⠁⣿⣿⣿⣦⠀⠀⢸⣿⣿⣿⣷⠀⠈⠙⣿⣿⡷⠶⠶⠶⠿⣿⡿⠿⠿⢿⣿⣿⣿⣿⣿⣿⣿⣿⣿⣿⣿⣿⣿⣿⣿⣿⣿⣿⣿⣿⣿⠟⠛⣛⣿⣿⡟⠋⠉⢉⣩⣿⣿⣇⠀⢀⣿⣿⣿⡿⠃⠀⢰⣿⣿⣿⣿⠀⠀⠀⠈⠛⣿⡿⣿⣶⡄</a:t>
            </a:r>
            <a:br/>
            <a:r>
              <a:t>⣾⣿⣿⠟⠉⠀⠀⠀⢿⣿⣿⣿⡇⠀⠈⠻⣿⣿⣿⡆⠀⠠⣿⣿⣷⣦⠀⠀⠠⣿⣿⣷⣄⠸⣿⣿⣿⣿⣿⣿⣿⣿⣿⣿⣿⣿⣿⣿⣿⣿⣿⣿⣿⣿⣧⣀⣾⣿⣿⣿⡇⠀⠀⣾⣿⣿⣿⡇⠀⢸⣿⣿⠟⠁⠀⠀⣸⣿⣿⡿⠁⠀⠀⢀⣴⣿⣿⡇⠀⠉⠁</a:t>
            </a:r>
            <a:br/>
            <a:r>
              <a:t>⠁⢨⣿⣿⣦⣄⠀⠀⠀⠻⣿⣿⣿⠀⠀⠀⠈⢻⣿⣷⠀⠀⢿⣿⣿⣿⡆⠀⠀⢿⣿⣿⣿⡾⣿⣿⣿⣿⣿⣿⣿⣿⣿⣿⣿⣿⣿⣿⣿⣿⣿⣿⣿⣿⣯⣿⣿⣿⡿⠟⠀⠀⣸⣿⣿⡿⠏⠀⠀⣿⡿⠁⠀⠀⠀⠀⣿⣿⠏⠀⠀⠀⠀⣾⣿⣿⣿⡟⠀⠀⠀</a:t>
            </a:r>
            <a:br/>
            <a:r>
              <a:t>⠀⠀⣿⣿⣿⣿⡆⠀⠀⠀⠈⠻⣿⡇⠀⠀⠀⠀⠙⢿⡄⠀⠀⠙⢿⣿⣿⠀⠀⠈⠻⣿⣿⣿⣿⣿⣿⣿⣿⣿⣿⣿⣿⣿⣿⣿⣿⣿⣿⣿⣿⣿⣿⣿⣿⡿⠟⠉⠀⠀⠀⢰⣿⡿⠋⠁⠀⠀⠸⠋⠀⠀⠀⠀⠀⢸⡿⠃⠀⠀⠀⠀⢀⣿⣿⣿⠟⠀⠀⠀⡄</a:t>
            </a:r>
            <a:br/>
            <a:r>
              <a:t>⠀⠀⠙⢿⣿⣿⣷⠀⠀⠀⠀⠀⠈⠷⠀⠀⠀⠀⠀⠀⠁⠀⠀⠀⠀⠹⣿⡇⠀⠀⠀⠈⠻⣿⣿⣿⣿⣿⣿⣿⣿⣿⣿⣿⣿⣿⣿⣿⣿⣿⣿⣿⣿⣿⣿⣇⠀⠀⠀⠀⢀⡿⠋⠀⠀⠀⠀⠀⠀⠀⠀⠀⠀⠀⠀⠈⠀⠀⠀⠀⠀⠀⢸⣿⡿⠋⠀⠀⠀⠀⡇</a:t>
            </a:r>
            <a:br/>
            <a:r>
              <a:t>⡀⠀⠀⠀⠙⢿⣿⡆⠀⠀⠀⠀⠀⠀⠀⠀⠀⠀⠀⠀⠀⠀⠀⠀⠀⠀⠈⠻⠀⠀⠀⠀⠀⢸⣿⣿⣿⠋⣿⣿⣿⣿⣿⣿⣿⣿⣿⣿⣿⣿⣿⣿⣿⣿⣿⣿⠀⠀⠀⠀⠈⠀⠀⠀⠀⠀⠀⠀⠀⠀⠀⠀⠀⠀⠀⠀⠀⠀⠀⠀⠀⠀⣾⡟⠁⠀⠀⠀⠀⢀⡇</a:t>
            </a:r>
            <a:br/>
            <a:r>
              <a:t>⣇⠀⠀⠀⠀⠀⠙⢿⠀⠀⠀⠀⠀⠀⠀⠀⠀⠀⠀⠀⠀⠀⠀⠀⠀⠀⠀⠀⠀⠀⢀⣴⣾⣿⣿⣿⠏⠀⣿⣿⣿⣿⣿⣿⣿⣿⣿⣿⣿⣿⣿⣿⢻⣿⣿⣿⡄⠀⠀⠀⠀⠀⠀⠀⠀⠀⠀⠀⠀⠀⠀⠀⠀⠀⠀⠀⠀⠀⠀⠀⠀⠀⠉⠀⠀⠀⠀⠀⠀⢸⡇</a:t>
            </a:r>
            <a:br/>
            <a:r>
              <a:t>⣿⡀⠀⠀⠀⠀⠀⠀⠀⠀⠀⠀⠀⠀⠀⠀⠀⠀⠀⠀⠀⠀⠀⠀⠀⠀⠀⠀⣠⣾⣿⣿⣿⣿⡿⠋⠀⠀⣿⣿⣿⣿⣿⣿⣿⣿⣿⣿⣿⣿⣿⣿⡎⣿⣿⣿⣷⡀⠀⠀⠀⠀⠀⠀⠀⠀⠀⠀⠀⠀⠀⠀⠀⠀⠀⠀⠀⠀⠀⠀⠀⠀⠀⠀⠀⠀⠀⠀⠀⠸⠇</a:t>
            </a:r>
            <a:br/>
            <a:r>
              <a:t>⠘⠃⠀⠀⠀⠀⠀⠀⠀⠀⠀⠀⠀⠀⠀⠀⠀⠀⠀⠀⠀⠀⠀⠀⠀⢀⣴⣿⣿⣿⣿⡿⠛⠉⠀⠀⠀⠐⣿⣿⣿⣿⣿⣿⣿⣿⣿⣿⣿⣿⣿⣿⡇⢻⣿⣿⣿⣇⠀⠀⠀⠀⠀⠀⠀⠀⠀⠀⠀⠀⠀⠀⠀⠀⠀⠀⠀⠀⠀⠀⠀⠀⠀⠀⠀⠀⠀⠀⠀⠀⠀</a:t>
            </a:r>
            <a:br/>
            <a:r>
              <a:t>⠀⠀⠀⠀⠀⠀⠀⠀⠀⠀⠀⠀⠀⠀⠀⠀⠀⠀⠀⠞⢻⣿⣿⣿⣾⣿⣿⣿⡿⠛⠁⠀⠀⠀⠀⠀⠀⣰⣿⣿⣿⣿⣿⣿⣿⣿⣿⣿⣿⣿⣿⣿⣷⡈⢿⣿⣿⣿⡀⠀⠀⠀⠀⠀⠀⠀⠀⠀⠀⠀⠀⠀⠀⠀⠀⠀⠀⠀⠀⠀⠀⠀⠀⠀⠀⠀⠀⠀⠀⠀⠀</a:t>
            </a:r>
            <a:br/>
            <a:r>
              <a:t>⠀⠀⠀⠀⠀⠀⠀⠀⠀⠀⠀⠀⠀⣤⣄⣀⣀⣤⣴⣶⣿⣿⣿⣿⡿⠟⠛⠁⠀⠀⠀⠀⠀⠀⠀⠀⣰⣿⣿⣿⣿⣿⣿⣿⣿⣿⣿⣿⣿⣿⣿⣿⣿⣷⡘⣿⣿⣿⣇⠀⠀⠀⠀⠀⠀⠀⠀⠀⠀⠀⠀⠀⠀⠀⠀⠀⠀⠀⠀⠀⠀⠀⠀⠀⠀⠀⠀⠀⠀⠀⠀</a:t>
            </a:r>
            <a:br/>
            <a:r>
              <a:t>⠀⠀⠀⠀⠀⠀⠀⠀⠀⠀⠀⠀⠀⠀⠉⠛⠻⠿⠿⠿⠟⠋⠉⠀⠀⠀⠀⠀⠀⠀⠀⠀⠀⠀⠀⢠⣿⣿⣿⣿⣿⣿⣿⣿⣿⣿⣿⣿⣿⣿⣿⣿⣿⣿⣧⠸⣿⣿⣿⡀⠀⠀⠀⠀⠀⠀⠀⠀⠀⠀⠀⠀⠀⠀⠀⠀⠀⠀⠀⠀⠀⠀⠀⠀⠀⠀⠀⠀⠀⠀⠀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⠀⠀⠀⠀⠀⠀⠀⠀⠀⠀⠀⠀⠀⠀⠀⠀⠀⠀⠀⠀⠀⠀⠀⠀⠀⠀⠀⠀⠀⠀⠀⠀⠀⠀⠀⣾⣿⣿⣿⣿⣿⣿⣿⣿⣿⣿⣿⣿⣿⣿⣿⣿⣿⣿⣿⡆⢻⣿⣿⡇⠀⠀⠀⠀⠀⠀⠀⠀⠀⠀⠀⠀⠀⠀⠀⠀⠀⠀⠀⠀⠀⠀⠀⠀⠀⠀⠀⠀⠀⠀⠀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⠀⠀⠀⠀⠀⠀⠀⠀⠀⠀⠀⠀⠀⠀⠀⠀⠀⠀⠀⠀⠀⠀⠀⠀⠀⠀⠀⠀⠀⠀⠀⠀⠀⠀⠀⠀⠀⣀⣤⣶⣶⣶⣶⣶⣶⣶⣶⣶⣶⣶⣤⣀⠀⠀⠀⠀⠀⠀⠀⠀⠀⠀⠀⠀⠀⠀⠀⠀⠀⠀⠀⠀⠀⠀⠀⠀⠀⠀⠀⠀⠀⠀⠀⠀⠀⠀⠀⠀⠀⠀⠀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⠀⠀⠀⠀⠀⠀⠀⠀⠀⠀⠀⠀⠀⠀⠀⠀⠀⠀⠀⠀⠀⠀⠀⠀⠀⠀⠀⠀⠀⠀⠀⠀⠀⠀⠀⢀⣾⣿⣿⣿⣿⣿⣿⣿⣿⣿⣿⣿⣿⣿⣿⣿⣷⡀⠀⣀⠀⠀⠀⠀⠀⠀⠀⠀⠀⠀⠀⠀⠀⠀⠀⠀⠀⠀⠀⠀⠀⠀⠀⠀⠀⠀⠀⠀⠀⠀⠀⠀⠀⠀⠀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⠀⠀⠀⠀⠀⠀⠀⠀⠀⠀⠀⠀⠀⠀⠀⠀⠀⠀⠀⠀⠀⠀⠀⠀⠀⠀⠀⠀⠀⠀⠀⠀⠀⠀⠀⣾⣿⣿⣿⣿⣿⣿⣿⣿⣿⣿⣿⣿⣿⣿⣿⣿⣿⣷⣾⣿⣿⣶⣄⠀⠀⠀⠀⠀⠀⠀⠀⠀⠀⠀⠀⠀⠀⠀⠀⠀⠀⠀⠀⠀⠀⠀⠀⠀⠀⠀⠀⠀⠀⠀⠀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⠀⠀⠀⠀⠀⠀⠀⠀⠀⠀⠀⠀⠀⠀⠀⠀⠀⠀⠀⠀⠀⠀⠀⠀⠀⠀⠀⠀⠀⠀⠀⠀⠀⠀⢠⣿⣿⣿⣿⣿⣿⣿⣿⣿⣿⣿⣿⣿⣿⣿⣿⣿⣿⣿⣿⣿⣿⣿⣿⣿⠿⠀⠀⠀⠀⠀⠀⠀⠀⠀⠀⠀⠀⠀⠀⠀⠀⠀⠀⠀⠀⠀⠀⠀⠀⠀⠀⠀⠀⠀⠀</a:t>
            </a:r>
            <a:br/>
            <a:r>
              <a:t>⠀⠀⠀⠀⠀⠀⠀⠀⠀⠀⠀⠀⠀⠀⠀⠀⠀⠀⠀⠀⠀⠀⠀⠀⠀⠀⠀⠀⠀⠀⠀⠀⣀⣴⣿⣿⣿⣿⣿⣿⣿⣿⣿⣿⣿⣿⣿⣿⣿⣿⣿⣿⣿⣿⠋⣿⣿⣿⣿⠇⠀⠀⠀⠀⠀⠀⠀⠀⠀⠀⠀⠀⠀⠀⠀⠀⠀⠀⠀⠀⠀⠀⠀⠀⠀⠀⠀⠀⠀⠀⠀</a:t>
            </a:r>
            <a:br/>
            <a:r>
              <a:t>⠀⠀⠀⠀⠀⠀⠀⠀⠀⠀⠀⠀⠀⠀⠀⠀⠀⠀⠀⠀⠀⠀⠀⠀⠀⠀⠀⠀⠀⠀⠀⠀⠙⠛⠿⢛⣿⣿⣿⣿⣿⣿⣿⣿⣿⣿⣿⣿⣿⣿⣿⣿⣿⡇⠀⣿⣿⣿⣿⣇⠀⠀⠀⠀⠀⠀⠀⠀⠀⠀⠀⠀⠀⠀⠀⠀⠀⠀⠀⠀⠀⠀⠀⠀⠀⠀⠀⠀⠀⠀⠀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⠀⠀⠀⠀⠀⠀⠀⠀⠀⠀⠀⠀⠀⠀⠀⠀⠀⠀⠀⠀⠀⠀⠀⠀⠀⠀⠀⠀⠀⠀⠀⠀⠀⠀⠠⠚⠿⣿⣿⣿⣿⣿⣿⣿⣿⣿⣿⣿⣿⣿⣿⣿⣿⣟⢒⣿⣿⣿⣿⣿⠀⠀⠀⠀⠀⠀⠀⠀⠀⠀⠀⠀⠀⠀⠀⠀⠀⠀⠀⠀⠀⠀⠀⠀⠀⠀⠀⠀⠀⠀⠀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⠀⠀⠀⠀⠀⠀⠀⠀⠀⠀⠀⠀⠀⠀⠀⠀⠀⠀⠀⠀⠀⠀⠀⠀⠀⠀⠀⠀⠀⠀⠀⠀⠀⠀⠀⠀⠀⠙⣿⣿⣿⣿⣿⣿⣿⣿⣿⣿⣿⣿⣿⠃⠀⠁⢸⢿⣿⣿⣿⣿⡇⠀⠀⠀⠀⠀⠀⠀⠀⠀⠀⠀⠀⠀⠀⠀⠀⠀⠀⠀⠀⠀⠀⠀⠀⠀⠀⠀⠀⠀⠀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⠀⠀⠀⠀⠀⠀⠀⠀⠀⠀⠀⠀⠀⠀⠀⠀⠀⠀⠀⠀⠀⠀⠀⠀⠀⠀⠀⠀⠀⠀⠀⠀⠀⠀⠀⠀⠀⠀⡏⡿⠈⢻⣿⣿⣿⣿⣿⡟⢡⠻⠇⠀⠀⠀⠈⣿⣿⣿⣿⣿⡇⠀⠀⠀⠀⠀⠀⠀⠀⠀⠀⠀⠀⠀⠀⠀⠀⠀⠀⠀⠀⠀⠀⠀⠀⠀⠀⠀⠀⠀⠀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⠀⠀⠀⠀⠀⠀⠀⠀⠀⠀⠀⠀⠀⠀⠀⠀⠀⠀⠀⠀⠀⠀⠀⠀⠀⠀⠀⠀⠀⠀⠀⠀⠀⠀⠀⠀⠀⠀⠁⠀⠀⣠⣿⣿⣿⣿⣿⣄⣘⠀⠀⠀⠀⠀⠀⢸⣿⣿⣿⣿⠁⠀⠀⠀⠀⠀⠀⠀⠀⠀⠀⠀⠀⠀⠀⠀⣀⣤⣶⣄⠀⠀⠀⠀⠀⠀⠀⠀⠀⠀⠀</a:t>
            </a:r>
            <a:br/>
            <a:r>
              <a:t>⠀⠀⠀⠀⠀⠀⠀⠀⠀⣠⣾⣶⣤⣀⡀⠀⠀⠀⠀⠀⠀⠀⠀⠀⠀⠀⠀⠀⠀⠀⠀⠀⠀⠀⠀⠀⠀⢀⣤⣶⣿⣿⣿⣿⣿⣿⣿⣿⣿⣿⣷⣦⡀⠀⠀⠀⢻⢻⡟⠃⠀⠀⠀⠀⠀⠀⠀⠀⠀⠀⠀⢀⣠⣴⣾⣿⠿⠋⠙⢿⣷⣄⠀⠀⠀⠀⠀⠀⠀⠀⠀</a:t>
            </a:r>
            <a:br/>
            <a:r>
              <a:t>⠀⠀⠀⠀⠀⠀⠀⣠⣾⡿⠉⠉⠛⠿⣿⣷⣶⣤⣀⠀⠀⠀⠀⠀⠀⠀⠀⠀⠀⠀⠀⠀⠀⠀⠀⠀⣠⣿⣿⣿⣿⣿⣿⣿⣿⣿⣿⣿⣿⣿⣿⣿⣿⣆⠀⠀⠀⠈⠀⠀⠀⠀⠀⠀⠀⠀⠀⠀⢀⣤⣶⠿⣿⣿⣏⠀⠀⠀⠀⢠⣿⣿⣷⣦⡀⠀⠀⠀⠀⠀⠀</a:t>
            </a:r>
            <a:br/>
            <a:r>
              <a:t>⠀⠀⠀⠀⢀⣴⣾⣿⣿⣄⠀⠀⠀⠀⢸⣿⣿⣍⠛⠿⣶⣤⣀⠀⠀⠀⠀⠀⠀⠀⣀⣀⣀⡀⢀⣼⣿⣿⣿⣿⣿⣿⣿⣿⣿⣿⣿⣿⣿⣿⣿⣿⣿⣿⣧⣀⣤⣤⣦⣤⣄⣀⣀⣀⣀⣤⣴⣾⠟⠉⠀⣾⣿⣿⣿⠀⠀⢀⣼⣿⣿⣏⠙⢿⣿⣷⣤⣀⠀⠀⠀</a:t>
            </a:r>
            <a:br/>
            <a:r>
              <a:t>⠀⢀⣠⣶⣿⡿⠋⢰⣿⣿⣷⣆⠀⠀⢸⣿⣿⣿⡇⠀⠈⠙⣿⣿⡿⠶⠶⠾⠿⣿⣿⠿⠿⢿⣿⣿⣿⣿⣿⣿⣿⣿⣿⣿⣿⣿⣿⣿⣿⣿⣿⣿⣿⣿⣿⠟⠛⣛⣿⣿⡟⠋⠉⠉⣩⣿⣿⣯⠀⠀⠀⣿⣿⣿⡟⠁⠀⢸⣿⣿⣿⡿⠀⠀⠈⠛⣿⡿⣿⣶⡄</a:t>
            </a:r>
            <a:br/>
            <a:r>
              <a:t>⣾⣿⣿⡟⠉⠀⠀⠘⣿⣿⣿⣿⠀⠀⠈⢻⣿⣿⣷⠀⠀⢰⣿⣿⣷⣄⠀⠀⠀⣿⣿⣷⣦⠘⣿⣿⣿⣿⣿⣿⣿⣿⣿⣿⣿⣿⣿⣿⣿⣿⣿⣿⣿⣿⣧⣀⣾⣿⣿⣿⡟⠀⠀⢰⣿⣿⣿⣿⠀⠀⢰⣿⣿⡟⠀⠀⠀⠸⣿⣿⣿⠃⠀⠀⢠⣾⣿⣷⡄⠉⠁</a:t>
            </a:r>
            <a:br/>
            <a:r>
              <a:t>⠁⢨⣿⣿⣦⣄⠀⠀⠈⢻⣿⣿⡆⠀⠀⠀⠙⣿⣿⠀⠀⠘⢿⣿⣿⣿⡀⠀⠀⢿⣿⣿⣿⣿⢿⣿⣿⣿⣿⣿⣿⣿⣿⣿⣿⣿⣿⣿⣿⣿⣿⣿⣿⣿⣿⣿⣿⣿⣿⠟⠀⠀⠀⣾⣿⣿⡿⠃⠀⠀⢸⣿⠟⠀⠀⠀⠀⠀⣿⣿⠃⠀⠀⠀⢿⣿⣿⣿⡇⠀⠀</a:t>
            </a:r>
            <a:br/>
            <a:r>
              <a:t>⠀⢸⣿⣿⣿⣿⠀⠀⠀⠀⠙⣿⡇⠀⠀⠀⠀⠈⢻⡀⠀⠀⠈⠻⣿⣿⡇⠀⠀⠀⠙⢿⣿⣿⣿⣿⣿⣿⣿⣿⣿⣿⣿⣿⣿⣿⣿⣿⣿⣿⣿⣿⣿⣿⣿⣿⠟⠋⠀⠀⠀⠀⢠⣿⣿⠏⠀⠀⠀⠀⠸⠏⠀⠀⠀⠀⠀⠀⣿⠏⠀⠀⠀⠀⢸⣿⣿⣿⠁⠀⠀</a:t>
            </a:r>
            <a:br/>
            <a:r>
              <a:t>⠀⠀⠙⢿⣿⣿⡆⠀⠀⠀⠀⠈⠃⠀⠀⠀⠀⠀⠀⠀⠀⠀⠀⠀⠈⠻⣿⠀⠀⠀⠀⠀⠙⢿⣿⣿⣿⡿⣿⣿⣿⣿⣿⣿⣿⣿⣿⣿⣿⣿⣿⣿⣿⣿⣿⣇⠀⠀⠀⠀⠀⠀⣸⡟⠁⠀⠀⠀⠀⠀⠀⠀⠀⠀⠀⠀⠀⠀⠉⠀⠀⠀⠀⠀⠈⣿⣿⠇⠀⠀⠀</a:t>
            </a:r>
            <a:br/>
            <a:r>
              <a:t>⠀⠀⠀⠀⠙⣿⣇⠀⠀⠀⠀⠀⠀⠀⠀⠀⠀⠀⠀⠀⠀⠀⠀⠀⠀⠀⠈⠂⠀⠀⠀⠀⠀⣸⣿⣿⣿⠃⣿⣿⣿⣿⣿⣿⣿⣿⣿⣿⣿⣿⣿⣿⣿⣿⣿⣿⠀⠀⠀⠀⠀⠀⠉⠀⠀⠀⠀⠀⠀⠀⠀⠀⠀⠀⠀⠀⠀⠀⠀⠀⠀⠀⠀⠀⠀⣿⡏⠀⠀⠀⠀</a:t>
            </a:r>
            <a:br/>
            <a:r>
              <a:t>⡀⠀⠀⠀⠀⠈⠻⠀⠀⠀⠀⠀⠀⠀⠀⠀⠀⠀⠀⠀⠀⠀⠀⠀⠀⠀⠀⠀⠀⠀⢀⣴⣾⣿⣿⣿⠏⠀⣿⣿⣿⣿⣿⣿⣿⣿⣿⣿⣿⣿⣿⣿⣻⣿⣿⣿⡇⠀⠀⠀⠀⠀⠀⠀⠀⠀⠀⠀⠀⠀⠀⠀⠀⠀⠀⠀⠀⠀⠀⠀⠀⠀⠀⠀⠀⠈⠁⠀⠀⠀⠀</a:t>
            </a:r>
            <a:br/>
            <a:r>
              <a:t>⡇⠀⠀⠀⠀⠀⠀⠀⠀⠀⠀⠀⠀⠀⠀⠀⠀⠀⠀⠀⠀⠀⠀⠀⠀⠀⠀⠀⣠⣾⣿⣿⣿⣿⡿⠋⠀⠀⣿⣿⣿⣿⣿⣿⣿⣿⣿⣿⣿⣿⣿⣿⡇⣿⣿⣿⣿⡀⠀⠀⠀⠀⠀⠀⠀⠀⠀⠀⠀⠀⠀⠀⠀⠀⠀⠀⠀⠀⠀⠀⠀⠀⠀⠀⠀⠀⠀⠀⠀⠀⠀</a:t>
            </a:r>
            <a:br/>
            <a:r>
              <a:t>⠁⠀⠀⠀⠀⠀⠀⠀⠀⠀⠀⠀⠀⠀⠀⠀⠀⠀⠀⠀⠀⠀⠀⠀⠀⢀⣴⣿⣿⣿⣿⡿⠛⠁⠀⠀⠀⠀⣿⣿⣿⣿⣿⣿⣿⣿⣿⣿⣿⣿⣿⣿⡇⢹⣿⣿⣿⣧⠀⠀⠀⠀⠀⠀⠀⠀⠀⠀⠀⠀⠀⠀⠀⠀⠀⠀⠀⠀⠀⠀⠀⠀⠀⠀⠀⠀⠀⠀⠀⠀⠀</a:t>
            </a:r>
            <a:br/>
            <a:r>
              <a:t>⠀⠀⠀⠀⠀⠀⠀⠀⠀⠀⠀⠀⠀⠀⠀⠀⠀⠀⠠⠶⢿⣿⣿⣷⣶⣿⣿⣿⡿⠟⠁⠀⠀⠀⠀⠀⠀⣰⣿⣿⣿⣿⣿⣿⣿⣿⣿⣿⣿⣿⣿⣿⣷⡀⢿⣿⣿⣿⡄⠀⠀⠀⠀⠀⠀⠀⠀⠀⠀⠀⠀⠀⠀⠀⠀⠀⠀⠀⠀⠀⠀⠀⠀⠀⠀⠀⠀⠀⠀⠀⠀</a:t>
            </a:r>
            <a:br/>
            <a:r>
              <a:t>⠀⠀⠀⠀⠀⠀⠀⠀⠀⠀⠀⠀⢀⣀⣀⣀⣀⣠⣤⣶⣿⣿⣿⣿⡿⠿⠛⠁⠀⠀⠀⠀⠀⠀⠀⠀⢰⣿⣿⣿⣿⣿⣿⣿⣿⣿⣿⣿⣿⣿⣿⣿⣿⣷⡘⣿⣿⣿⣧⠀⠀⠀⠀⠀⠀⠀⠀⠀⠀⠀⠀⠀⠀⠀⠀⠀⠀⠀⠀⠀⠀⠀⠀⠀⠀⠀⠀⠀⠀⠀⠀</a:t>
            </a:r>
            <a:br/>
            <a:r>
              <a:t>⠀⠀⠀⠀⠀⠀⠀⠀⠀⠀⠀⠀⠀⠈⠛⠻⠿⠿⣿⡿⠟⠛⠉⠀⠀⠀⠀⠀⠀⠀⠀⠀⠀⠀⠀⢠⣿⣿⣿⣿⣿⣿⣿⣿⣿⣿⣿⣿⣿⣿⣿⣿⣿⣿⣧⠸⣿⣿⣿⡀⠀⠀⠀⠀⠀⠀⠀⠀⠀⠀⠀⠀⠀⠀⠀⠀⠀⠀⠀⠀⠀⠀⠀⠀⠀⠀⠀⠀⠀⠀⠀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⠀⠀⠀⠀⠀⠀⠀⠀⠀⠀⠀⠀⠀⠀⠀⠀⠀⠀⠀⠀⠀⠀⠀⠀⠀⠀⠀⠀⠀⠀⠀⠀⠀⠀⠀⣼⣿⣿⣿⣿⣿⣿⣿⣿⣿⣿⣿⣿⣿⣿⣿⣿⣿⣿⣿⡆⢹⣿⣿⣇⠀⠀⠀⠀⠀⠀⠀⠀⠀⠀⠀⠀⠀⠀⠀⠀⠀⠀⠀⠀⠀⠀⠀⠀⠀⠀⠀⠀⠀⠀⠀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⠀⠀⠀⠀⠀⠀⠀⠀⠀⠀⠀⠀⠀⠀⠀⠀⠀⠀⠀⠀⠀⠀⠀⠀⠀⠀⠀⠀⠀⠀⠀⠀⠀⠀⠀⠀⠀⣀⣤⣶⣶⣶⣶⣶⣶⣶⣶⣶⣶⣶⣤⣄⠀⠀⠀⠀⠀⠀⠀⠀⠀⠀⠀⠀⠀⠀⠀⠀⠀⠀⠀⠀⠀⠀⠀⠀⠀⠀⠀⠀⠀⠀⠀⠀⠀⠀⠀⠀⠀⠀⠀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⠀⠀⠀⠀⠀⠀⠀⠀⠀⠀⠀⠀⠀⠀⠀⠀⠀⠀⠀⠀⠀⠀⠀⠀⠀⠀⠀⠀⠀⠀⠀⠀⠀⠀⠀⢀⣾⣿⣿⣿⣿⣿⣿⣿⣿⣿⣿⣿⣿⣿⣿⣿⣷⡀⠀⢀⡀⠀⠀⠀⠀⠀⠀⠀⠀⠀⠀⠀⠀⠀⠀⠀⠀⠀⠀⠀⠀⠀⠀⠀⠀⠀⠀⠀⠀⠀⠀⠀⠀⠀⠀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⠀⠀⠀⠀⠀⠀⠀⠀⠀⠀⠀⠀⠀⠀⠀⠀⠀⠀⠀⠀⠀⠀⠀⠀⠀⠀⠀⠀⠀⠀⠀⠀⠀⠀⠀⣾⣿⣿⣿⣿⣿⣿⣿⣿⣿⣿⣿⣿⣿⣿⣿⣿⣿⣷⣼⣿⣿⣷⣄⠀⠀⠀⠀⠀⠀⠀⠀⠀⠀⠀⠀⠀⠀⠀⠀⠀⠀⠀⠀⠀⠀⠀⠀⠀⠀⠀⠀⠀⠀⠀⠀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⠀⠀⠀⠀⠀⠀⠀⠀⠀⠀⠀⠀⠀⠀⠀⠀⠀⠀⠀⠀⠀⠀⠀⠀⠀⠀⠀⠀⠀⠀⠀⠀⠀⠀⢠⣾⣿⣿⣿⣿⣿⣿⣿⣿⣿⣿⣿⣿⣿⣿⣿⣿⣿⣿⣿⣿⣿⣿⣿⣿⠿⠀⠀⠀⠀⠀⠀⠀⠀⠀⠀⠀⠀⠀⠀⠀⠀⠀⠀⠀⠀⠀⠀⠀⠀⠀⠀⠀⠀⠀⠀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⠀⠀⠀⠀⠀⠀⠀⠀⠀⠀⠀⠀⠀⠀⠀⠀⠀⠀⠀⠀⠀⠀⠀⠀⠀⠀⠀⠀⠀⠀⠀⠀⢀⣴⣿⣿⣿⣿⣿⣿⣿⣿⣿⣿⣿⣿⣿⣿⣿⣿⣿⣿⣿⣿⠋⣿⣿⣿⣿⠇⠀⠀⠀⠀⠀⠀⠀⠀⠀⠀⠀⠀⠀⠀⠀⠀⠀⠀⠀⠀⠀⠀⠀⠀⠀⠀⠀⠀⠀⠀⠀</a:t>
            </a:r>
            <a:br/>
            <a:r>
              <a:t>⠀⠀⠀⠀⠀⠀⠀⠀⠀⠀⠀⠀⠀⠀⠀⠀⠀⠀⠀⠀⠀⠀⠀⠀⠀⠀⠀⠀⠀⠀⠀⠀⠙⠙⠟⢛⣿⣿⣿⣿⣿⣿⣿⣿⣿⣿⣿⣿⣿⣿⣿⣿⣿⡏⠀⣿⣿⣿⣿⣧⠀⠀⠀⠀⠀⠀⠀⠀⠀⠀⠀⠀⠀⠀⠀⠀⠀⠀⠀⠀⠀⠀⠀⠀⠀⠀⠀⠀⠀⠀⠀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⠀⠀⠀⠀⠀⠀⠀⠀⠀⠀⠀⠀⠀⠀⠀⠀⠀⠀⠀⠀⠀⠀⠀⠀⠀⠀⠀⠀⠀⠀⠀⠀⠀⠀⠠⠚⡿⣿⣿⣿⣿⣿⣿⣿⣿⣿⣿⣿⣿⣿⣿⣿⡿⣟⠒⣿⣿⣿⣿⣿⡄⠀⠀⠀⠀⠀⠀⠀⠀⠀⠀⠀⠀⠀⠀⠀⠀⠀⠀⠀⠀⠀⠀⠀⠀⠀⠀⠀⠀⠀⠀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⠀⠀⠀⠀⠀⠀⠀⠀⠀⠀⠀⠀⠀⠀⠀⠀⠀⠀⠀⠀⠀⠀⠀⠀⠀⠀⠀⠀⠀⠀⠀⠀⠀⠀⠀⠀⠀⠙⣿⣿⣿⣿⣿⣿⣿⣿⣿⣿⣿⣿⣿⠃⠀⠁⠀⢿⣿⣿⣿⣿⡇⠀⠀⠀⠀⠀⠀⠀⠀⠀⠀⠀⠀⠀⠀⠀⠀⠀⠀⠀⠀⠀⠀⠀⠀⠀⠀⠀⠀⠀⠀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⠀⠀⠀⠀⠀⠀⠀⠀⠀⠀⠀⠀⠀⠀⠀⠀⠀⠀⠀⠀⠀⠀⠀⠀⠀⠀⠀⠀⠀⠀⠀⠀⠀⠀⠀⠀⠀⠀⡏⡿⠈⠻⣿⣿⣿⣿⣿⡟⢁⠿⠃⠀⠀⠀⠀⢿⣿⣿⣿⣿⡇⠀⠀⠀⠀⠀⠀⠀⠀⠀⠀⠀⠀⠀⠀⠀⠀⠀⠀⠀⠀⠀⠀⠀⠀⠀⠀⠀⠀⠀⠀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⠀⠀⠀⠀⠀⠀⠀⠀⠀⠀⠀⠀⠀⠀⠀⠀⠀⠀⠀⠀⠀⠀⠀⠀⠀⠀⠀⠀⠀⠀⠀⠀⠀⠀⠀⠀⠀⠀⠁⠀⠀⣠⣿⣿⣿⣿⣿⣤⣘⠀⠀⠀⠀⠀⠀⠘⣿⣿⣿⣿⠁⠀⠀⠀⠀⠀⠀⠀⠀⠀⠀⠀⠀⠀⠀⠀⣀⣤⣶⣄⠀⠀⠀⠀⠀⠀⠀⠀⠀⠀⠀</a:t>
            </a:r>
            <a:br/>
            <a:r>
              <a:t>⠀⠀⠀⠀⠀⠀⠀⠀⠀⣠⣾⣶⣤⣄⡀⠀⠀⠀⠀⠀⠀⠀⠀⠀⠀⠀⠀⠀⠀⠀⠀⠀⠀⠀⠀⠀⠀⢀⣤⣶⣿⣿⣿⣿⣿⣿⣿⣿⣿⣿⣷⣦⡀⠀⠀⠀⠛⣻⡿⠀⠀⠀⠀⠀⠀⠀⠀⠀⠀⠀⠀⠀⣠⣤⣶⣿⠿⠛⠙⢿⣷⣄⠀⠀⠀⠀⠀⠀⠀⠀⠀</a:t>
            </a:r>
            <a:br/>
            <a:r>
              <a:t>⠀⠀⠀⠀⠀⠀⠀⣠⣾⡿⠁⠉⠛⠿⢿⣿⣶⣤⣀⠀⠀⠀⠀⠀⠀⠀⠀⠀⠀⠀⠀⠀⠀⠀⠀⠀⣠⣿⣿⣿⣿⣿⣿⣿⣿⣿⣿⣿⣿⣿⣿⣿⣿⣆⠀⠀⠀⠀⠁⠀⠀⠀⠀⠀⠀⠀⠀⠀⢀⣠⣶⠿⣻⣿⣏⠀⠀⠀⠀⢀⣿⣿⣷⣦⡀⠀⠀⠀⠀⠀⠀</a:t>
            </a:r>
            <a:br/>
            <a:r>
              <a:t>⠀⠀⠀⠀⢀⣴⣾⣿⣿⣆⡀⠀⠀⠀⢨⣿⣿⣍⠛⠿⣶⣤⣀⠀⠀⠀⠀⠀⠀⠀⣀⣀⣀⡀⢀⣴⣿⣿⣿⣿⣿⣿⣿⣿⣿⣿⣿⣿⣿⣿⣿⣿⣿⣿⣧⣀⣤⣤⣦⣤⣄⣀⣀⣀⣀⣤⣴⣾⠟⠋⠀⣴⣿⣿⣿⡆⠀⠀⣰⣿⣿⣿⠙⢿⣿⣷⣤⣀⠀⠀⠀</a:t>
            </a:r>
            <a:br/>
            <a:r>
              <a:t>⠀⢀⣠⣶⣿⡿⠋⢰⣿⣿⣷⣄⠀⠀⣿⣿⣿⣿⡆⠀⠀⠙⣿⣿⠿⠶⠶⠾⠿⣿⣿⠿⠿⢿⣿⣿⣿⣿⣿⣿⣿⣿⣿⣿⣿⣿⣿⣿⣿⣿⣿⣿⣿⣿⣿⠟⠛⢛⣿⣿⡿⠋⠉⠉⢉⣽⣿⣯⠀⠀⠀⢻⣿⣿⣿⠃⠀⠀⣿⣿⣿⣿⠇⠀⠈⠛⣿⣿⣿⣶⡄</a:t>
            </a:r>
            <a:br/>
            <a:r>
              <a:t>⣾⣿⣿⡟⠉⠀⠀⠸⣿⣿⣿⣿⠀⠀⠘⢿⣿⣿⡇⠀⠀⢰⣿⣿⣷⣄⠀⠀⠀⣿⣿⣷⣦⠘⣿⣿⣿⣿⣿⣿⣿⣿⣿⣿⣿⣿⣿⣿⣿⣿⣿⣿⣿⣿⣷⡀⣼⣿⣿⣿⡟⠀⠀⠀⣿⣿⣿⣿⠀⠀⠀⢸⣿⣿⠇⠀⠀⠀⢸⣿⣿⡟⠀⠀⠀⣾⣿⣿⣆⠉⠃</a:t>
            </a:r>
            <a:br/>
            <a:r>
              <a:t>⠁⢰⣿⣿⣧⡄⠀⠀⠘⢿⣿⣿⠀⠀⠀⠈⠻⣿⡇⠀⠀⠘⣿⣿⣿⣿⠀⠀⠀⢿⣿⣿⣿⣿⢿⣿⣿⣿⣿⣿⣿⣿⣿⣿⣿⣿⣿⣿⣿⣿⣿⣿⣿⣿⣿⣽⣿⣿⣿⠟⠁⠀⠀⢸⣿⣿⣿⠏⠀⠀⠀⢸⣿⠏⠀⠀⠀⠀⠘⣿⣿⠃⠀⠀⠸⣿⣿⣿⣿⠀⠀</a:t>
            </a:r>
            <a:br/>
            <a:r>
              <a:t>⠀⢸⣿⣿⣿⣿⠀⠀⠀⠀⠻⣿⠀⠀⠀⠀⠀⠙⠇⠀⠀⠀⠈⠻⣿⣿⡀⠀⠀⠀⠙⢿⣿⣿⣿⣿⣿⣿⣿⣿⣿⣿⣿⣿⣿⣿⣿⣿⣿⣿⣿⣿⣿⣿⣿⣿⡿⠛⠁⠀⠀⠀⠀⢸⣿⡿⠃⠀⠀⠀⠀⠸⠏⠀⠀⠀⠀⠀⠀⢿⡏⠀⠀⠀⠀⢻⣿⣿⡟⠀⠀</a:t>
            </a:r>
            <a:br/>
            <a:r>
              <a:t>⠀⠀⠙⣿⣿⣿⠀⠀⠀⠀⠀⠉⠀⠀⠀⠀⠀⠀⠀⠀⠀⠀⠀⠀⠙⢿⡇⠀⠀⠀⠀⠀⠈⢻⣿⣿⣿⣿⣿⣿⣿⣿⣿⣿⣿⣿⣿⣿⣿⣿⣿⣿⣿⣿⣿⣏⠀⠀⠀⠀⠀⠀⠀⣾⡟⠁⠀⠀⠀⠀⠀⠀⠀⠀⠀⠀⠀⠀⠀⠈⠀⠀⠀⠀⠀⠈⣿⣿⡇⠀⠀</a:t>
            </a:r>
            <a:br/>
            <a:r>
              <a:t>⠀⠀⠀⠈⠻⣿⠀⠀⠀⠀⠀⠀⠀⠀⠀⠀⠀⠀⠀⠀⠀⠀⠀⠀⠀⠀⠁⠀⠀⠀⠀⠀⠀⣺⣿⣿⣿⡟⣿⣿⣿⣿⣿⣿⣿⣿⣿⣿⣿⣿⣿⣿⣿⣿⣿⣿⠀⠀⠀⠀⠀⠀⠀⠋⠀⠀⠀⠀⠀⠀⠀⠀⠀⠀⠀⠀⠀⠀⠀⠀⠀⠀⠀⠀⠀⠀⠹⣿⠀⠀⠀</a:t>
            </a:r>
            <a:br/>
            <a:r>
              <a:t>⠀⠀⠀⠀⠀⠈⠀⠀⠀⠀⠀⠀⠀⠀⠀⠀⠀⠀⠀⠀⠀⠀⠀⠀⠀⠀⠀⠀⠀⠀⢀⣴⣾⣿⣿⣿⠿⠁⣿⣿⣿⣿⣿⣿⣿⣿⣿⣿⣿⣿⣿⣿⣿⣿⣿⣿⡇⠀⠀⠀⠀⠀⠀⠀⠀⠀⠀⠀⠀⠀⠀⠀⠀⠀⠀⠀⠀⠀⠀⠀⠀⠀⠀⠀⠀⠀⠀⠁⠀⠀⠀</a:t>
            </a:r>
            <a:br/>
            <a:r>
              <a:t>⠀⠀⠀⠀⠀⠀⠀⠀⠀⠀⠀⠀⠀⠀⠀⠀⠀⠀⠀⠀⠀⠀⠀⠀⠀⠀⠀⠀⣠⣾⣿⣿⣿⣿⡿⠋⠀⠀⣿⣿⣿⣿⣿⣿⣿⣿⣿⣿⣿⣿⣿⣿⡇⣿⣿⣿⣿⡀⠀⠀⠀⠀⠀⠀⠀⠀⠀⠀⠀⠀⠀⠀⠀⠀⠀⠀⠀⠀⠀⠀⠀⠀⠀⠀⠀⠀⠀⠀⠀⠀⠀</a:t>
            </a:r>
            <a:br/>
            <a:r>
              <a:t>⠀⠀⠀⠀⠀⠀⠀⠀⠀⠀⠀⠀⠀⠀⠀⠀⠀⠀⠀⠀⠀⠀⠀⠀⠀⢀⣴⣿⣿⣿⣿⡿⠛⠁⠀⠀⠀⠀⣿⣿⣿⣿⣿⣿⣿⣿⣿⣿⣿⣿⣿⣿⡇⢹⣿⣿⣿⣧⠀⠀⠀⠀⠀⠀⠀⠀⠀⠀⠀⠀⠀⠀⠀⠀⠀⠀⠀⠀⠀⠀⠀⠀⠀⠀⠀⠀⠀⠀⠀⠀⠀</a:t>
            </a:r>
            <a:br/>
            <a:r>
              <a:t>⠀⠀⠀⠀⠀⠀⠀⠀⠀⠀⠀⠀⠀⠀⠀⠀⠀⠀⠠⠶⢿⣿⣿⣶⣶⣿⣿⣿⡿⠟⠁⠀⠀⠀⠀⠀⠀⣰⣿⣿⣿⣿⣿⣿⣿⣿⣿⣿⣿⣿⣿⣿⣷⡀⢿⣿⣿⣿⡄⠀⠀⠀⠀⠀⠀⠀⠀⠀⠀⠀⠀⠀⠀⠀⠀⠀⠀⠀⠀⠀⠀⠀⠀⠀⠀⠀⠀⠀⠀⠀⠀</a:t>
            </a:r>
            <a:br/>
            <a:r>
              <a:t>⠀⠀⠀⠀⠀⠀⠀⠀⠀⠀⠀⠀⢀⣀⣀⣀⣀⣠⣤⣶⣿⣿⣿⣿⣿⠿⠛⠁⠀⠀⠀⠀⠀⠀⠀⠀⢰⣿⣿⣿⣿⣿⣿⣿⣿⣿⣿⣿⣿⣿⣿⣿⣿⣷⡘⣿⣿⣿⣧⠀⠀⠀⠀⠀⠀⠀⠀⠀⠀⠀⠀⠀⠀⠀⠀⠀⠀⠀⠀⠀⠀⠀⠀⠀⠀⠀⠀⠀⠀⠀⠀</a:t>
            </a:r>
            <a:br/>
            <a:r>
              <a:t>⠀⠀⠀⠀⠀⠀⠀⠀⠀⠀⠀⠀⠀⠉⠛⠻⠿⢿⣿⡿⠿⠛⠉⠀⠀⠀⠀⠀⠀⠀⠀⠀⠀⠀⠀⢠⣿⣿⣿⣿⣿⣿⣿⣿⣿⣿⣿⣿⣿⣿⣿⣿⣿⣿⣧⠸⣿⣿⣿⡀⠀⠀⠀⠀⠀⠀⠀⠀⠀⠀⠀⠀⠀⠀⠀⠀⠀⠀⠀⠀⠀⠀⠀⠀⠀⠀⠀⠀⠀⠀⠀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⠀⠀⠀⠀⠀⠀⠀⠀⠀⠀⠀⠀⠀⠀⠀⠀⠀⠀⠀⠀⠀⠀⠀⠀⠀⠀⠀⠀⠀⠀⠀⠀⠀⠀⠀⣼⣿⣿⣿⣿⣿⣿⣿⣿⣿⣿⣿⣿⣿⣿⣿⣿⣿⣿⣿⡆⢻⣿⣿⣇⠀⠀⠀⠀⠀⠀⠀⠀⠀⠀⠀⠀⠀⠀⠀⠀⠀⠀⠀⠀⠀⠀⠀⠀⠀⠀⠀⠀⠀⠀⠀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⠀⠀⠀⠀⠀⠀⠀⠀⠀⠀⠀⠀⠀⠀⠀⠀⠀⠀⠀⠀⠀⠀⠀⠀⠀⠀⠀⠀⠀⠀⠀⠀⠀⠀⠀⠀⠀⣀⣤⣶⣶⣶⣶⣶⣶⣶⣶⣶⣶⣶⣦⣄⠀⠀⠀⠀⠀⠀⠀⠀⠀⠀⠀⠀⠀⠀⠀⠀⠀⠀⠀⠀⠀⠀⠀⠀⠀⠀⠀⠀⠀⠀⠀⠀⠀⠀⠀⠀⠀⠀⠀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⠀⠀⠀⠀⠀⠀⠀⠀⠀⠀⠀⠀⠀⠀⠀⠀⠀⠀⠀⠀⠀⠀⠀⠀⠀⠀⠀⠀⠀⠀⠀⠀⠀⠀⠀⠀⣼⣿⣿⣿⣿⣿⣿⣿⣿⣿⣿⣿⣿⣿⣿⣿⣷⡄⠀⢀⡀⠀⠀⠀⠀⠀⠀⠀⠀⠀⠀⠀⠀⠀⠀⠀⠀⠀⠀⠀⠀⠀⠀⠀⠀⠀⠀⠀⠀⠀⠀⠀⠀⠀⠀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⠀⠀⠀⠀⠀⠀⠀⠀⠀⠀⠀⠀⠀⠀⠀⠀⠀⠀⠀⠀⠀⠀⠀⠀⠀⠀⠀⠀⠀⠀⠀⠀⠀⠀⠀⣼⣿⣿⣿⣿⣿⣿⣿⣿⣿⣿⣿⣿⣿⣿⣿⣿⣿⣿⣼⣿⣿⣷⣄⠀⠀⠀⠀⠀⠀⠀⠀⠀⠀⠀⠀⠀⠀⠀⠀⠀⠀⠀⠀⠀⠀⠀⠀⠀⠀⠀⠀⠀⠀⠀⠀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⠀⠀⠀⠀⠀⠀⠀⠀⠀⠀⠀⠀⠀⠀⠀⠀⠀⠀⠀⠀⠀⠀⠀⠀⠀⠀⠀⠀⠀⠀⠀⠀⢀⣴⣿⣿⣿⣿⣿⣿⣿⣿⣿⣿⣿⣿⣿⣿⣿⣿⣿⣿⣿⣿⠏⣿⣿⣿⣿⡟⠀⠀⠀⠀⠀⠀⠀⠀⠀⠀⠀⠀⠀⠀⠀⠀⠀⠀⠀⠀⠀⠀⠀⠀⠀⠀⠀⠀⠀⠀⠀</a:t>
            </a:r>
            <a:br/>
            <a:r>
              <a:t>⠀⠀⠀⠀⠀⠀⠀⠀⠀⠀⠀⠀⠀⠀⠀⠀⠀⠀⠀⠀⠀⠀⠀⠀⠀⠀⠀⠀⠀⠀⠀⠀⠙⠙⠻⠛⣿⣿⣿⣿⣿⣿⣿⣿⣿⣿⣿⣿⣿⣿⣿⣿⣿⡏⠀⣿⣿⣿⣿⣷⠀⠀⠀⠀⠀⠀⠀⠀⠀⠀⠀⠀⠀⠀⠀⠀⠀⠀⠀⠀⠀⠀⠀⠀⠀⠀⠀⠀⠀⠀⠀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⠀⠀⠀⠀⠀⠀⠀⠀⠀⠀⠀⠀⠀⠀⠀⠀⠀⠀⠀⠀⠀⠀⠀⠀⠀⠀⠀⠀⠀⠀⠀⠀⠀⠀⠀⠚⡿⣿⣿⣿⣿⣿⣿⣿⣿⣿⣿⣿⣿⣿⣿⣿⡿⣿⠒⣿⣿⣿⣿⣿⡆⠀⠀⠀⠀⠀⠀⠀⠀⠀⠀⠀⠀⠀⠀⠀⠀⠀⠀⠀⠀⠀⠀⠀⠀⠀⠀⠀⠀⠀⠀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⠀⠀⠀⠀⠀⠀⠀⠀⠀⠀⠀⠀⠀⠀⠀⠀⠀⠀⠀⠀⠀⠀⠀⠀⠀⠀⠀⠀⠀⠀⠀⠀⠀⠀⠀⠀⠀⠉⣿⣿⢿⣿⣿⣿⣿⣿⣿⣿⣿⣿⣿⠇⠀⠁⠀⣿⣿⣿⣿⣿⣇⠀⠀⠀⠀⠀⠀⠀⠀⠀⠀⠀⠀⠀⠀⠀⠀⠀⠀⠀⠀⠀⠀⠀⠀⠀⠀⠀⠀⠀⠀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⠀⠀⠀⠀⠀⠀⠀⠀⠀⠀⠀⠀⠀⠀⠀⠀⠀⠀⠀⠀⠀⠀⠀⠀⠀⠀⠀⠀⠀⠀⠀⠀⠀⠀⠀⠀⠀⠀⡟⣿⠀⠛⣿⣿⣿⣿⣿⡟⠃⢿⠛⠀⠀⠀⠀⢻⣿⣿⣿⣿⡿⠀⠀⠀⠀⠀⠀⠀⠀⠀⠀⠀⠀⠀⠀⠀⠀⠀⠀⠀⠀⠀⠀⠀⠀⠀⠀⠀⠀⠀⠀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⠀⠀⠀⠀⠀⠀⠀⠀⠀⠀⠀⠀⠀⠀⠀⠀⠀⠀⠀⠀⠀⠀⠀⠀⠀⠀⠀⠀⠀⠀⠀⠀⠀⠀⠀⠀⠀⠀⠁⠈⠀⣀⣿⣿⣿⣿⣿⣧⣀⡀⠀⠀⠀⠀⠀⠈⣿⣿⣿⢿⠇⠀⠀⠀⠀⠀⠀⠀⠀⠀⠀⠀⠀⠀⠀⠀⢀⣠⣤⣀⠀⠀⠀⠀⠀⠀⠀⠀⠀⠀⠀</a:t>
            </a:r>
            <a:br/>
            <a:r>
              <a:t>⠀⠀⠀⠀⠀⠀⠀⠀⠀⣴⣿⣷⣦⣤⣀⠀⠀⠀⠀⠀⠀⠀⠀⠀⠀⠀⠀⠀⠀⠀⠀⠀⠀⠀⠀⠀⠀⢀⣤⣶⣿⣿⣿⣿⣿⣿⣿⣿⣿⣿⣷⣦⡀⠀⠀⠀⠙⡟⣿⠈⠀⠀⠀⠀⠀⠀⠀⠀⠀⠀⠀⠀⢀⣤⣴⣾⡿⠟⠛⢿⣷⣄⠀⠀⠀⠀⠀⠀⠀⠀⠀</a:t>
            </a:r>
            <a:br/>
            <a:r>
              <a:t>⠀⠀⠀⠀⠀⠀⢀⣠⣾⡿⠁⠈⠙⠻⠿⣿⣶⣦⣄⡀⠀⠀⠀⠀⠀⠀⠀⠀⠀⠀⠀⠀⠀⠀⠀⠀⣠⣾⣿⣿⣿⣿⣿⣿⣿⣿⣿⣿⣿⣿⣿⣿⣿⣦⠀⠀⠀⠀⠀⠀⠀⠀⠀⠀⠀⠀⠀⠀⠀⣠⣴⡾⢟⣿⣯⡁⠀⠀⠀⠀⣿⣿⣷⣄⡀⠀⠀⠀⠀⠀⠀</a:t>
            </a:r>
            <a:br/>
            <a:r>
              <a:t>⠀⠀⠀⠀⣀⣴⣿⡿⣿⣆⡀⠀⠀⠀⣴⣿⣷⡍⠙⠻⣷⣤⣀⡀⠀⠀⠀⠀⠀⠀⣀⣀⣀⡀⠀⣴⣿⣿⣿⣿⣿⣿⣿⣿⣿⣿⣿⣿⣿⣿⣿⣿⣿⣿⣷⣀⣠⣤⣤⣤⣀⣀⣀⣀⣀⣠⣤⣶⡿⠋⠁⢀⣾⣿⣿⣷⡀⠀⠀⣾⣿⣿⣿⢿⣿⣶⣄⡀⠀⠀⠀</a:t>
            </a:r>
            <a:br/>
            <a:r>
              <a:t>⠀⣀⣤⣾⣿⡿⠋⣼⣿⣿⣷⡄⠀⠰⣿⣿⣿⣿⠀⠀⠀⠉⣿⣿⠿⠿⠿⠿⠿⣿⣿⠿⠿⢿⣿⣿⣿⣿⣿⣿⣿⣿⣿⣿⣿⣿⣿⣿⣿⣿⣿⣿⣿⣿⣿⡿⠛⠛⣻⣿⣿⠛⠛⠛⠛⣻⣿⣿⡀⠀⠀⠀⣿⣿⣿⣿⠁⠀⠸⣿⣿⣿⣿⠀⠙⠻⣿⣿⣷⣦⡄</a:t>
            </a:r>
            <a:br/>
            <a:r>
              <a:t>⣾⢿⣿⡟⠁⠀⠀⢻⣿⣿⣿⠇⠀⠀⠹⣿⣿⡟⠀⠀⠀⢸⣿⣿⣷⡄⠀⠀⠀⣿⣿⣿⣦⠘⣿⣿⣿⣿⣿⣿⣿⣿⣿⣿⣿⣿⣿⣿⣿⣿⣿⣿⣿⣿⣷⡀⢠⣿⣿⣿⣿⠀⠀⠀⢰⣿⣿⣿⣧⠀⠀⠀⠸⣿⣿⡏⠀⠀⠀⠹⣿⣿⣿⠀⠀⢠⣿⣿⣯⡙⠃</a:t>
            </a:r>
            <a:br/>
            <a:r>
              <a:t>⠀⣼⣿⣿⣦⡀⠀⠀⢹⣿⣿⠀⠀⠀⠀⠹⣿⡇⠀⠀⠀⠹⣿⣿⣿⡇⠀⠀⠀⢿⣿⣿⣿⡿⢿⣿⣿⣿⣿⣿⣿⣿⣿⣿⣿⣿⣿⣿⣿⣿⣿⣿⣿⣿⣿⢉⣿⣿⣿⣿⠏⠀⠀⠀⢸⣿⣿⣿⠏⠀⠀⠀⠀⢿⣿⠁⠀⠀⠀⠀⢹⣿⣿⠀⠀⢸⣿⣿⣿⣿⠀</a:t>
            </a:r>
            <a:br/>
            <a:r>
              <a:t>⠀⢿⣿⣿⣿⠇⠀⠀⠀⠻⡇⠀⠀⠀⠀⠀⠙⠀⠀⠀⠀⠀⠘⣿⣿⡇⠀⠀⠀⠀⠙⢿⣿⣿⣾⣿⣿⣿⣿⣿⣿⣿⣿⣿⣿⣿⣿⣿⣿⣿⣿⣿⣿⣿⣿⣿⣿⣿⠟⠁⠀⠀⠀⠀⠈⣿⣿⠏⠀⠀⠀⠀⠀⠘⡟⠀⠀⠀⠀⠀⠀⢻⡇⠀⠀⠀⠹⣿⣿⣿⠀</a:t>
            </a:r>
            <a:br/>
            <a:r>
              <a:t>⠀⠀⢻⣿⣿⠀⠀⠀⠀⠀⠀⠀⠀⠀⠀⠀⠀⠀⠀⠀⠀⠀⠀⠈⢿⡇⠀⠀⠀⠀⠀⠀⠙⢿⣿⣿⣿⣿⣿⣿⣿⣿⣿⣿⣿⣿⣿⣿⣿⣿⣿⣿⣿⣿⣿⣿⠋⠁⠀⠀⠀⠀⠀⠀⠀⣿⡏⠀⠀⠀⠀⠀⠀⠀⠀⠀⠀⠀⠀⠀⠀⠀⠁⠀⠀⠀⠀⠘⣿⣿⡆</a:t>
            </a:r>
            <a:br/>
            <a:r>
              <a:t>⠀⠀⠀⠹⡟⠀⠀⠀⠀⠀⠀⠀⠀⠀⠀⠀⠀⠀⠀⠀⠀⠀⠀⠀⠀⠀⠀⠀⠀⠀⠀⠀⠀⣸⣿⣿⣿⢿⣿⣿⣿⣿⣿⣿⣿⣿⣿⣿⣿⣿⣿⣿⣿⣿⣿⣿⡀⠀⠀⠀⠀⠀⠀⠀⠀⠛⠀⠀⠀⠀⠀⠀⠀⠀⠀⠀⠀⠀⠀⠀⠀⠀⠀⠀⠀⠀⠀⠀⠈⢿⡇</a:t>
            </a:r>
            <a:br/>
            <a:r>
              <a:t>⠀⠀⠀⠀⠀⠀⠀⠀⠀⠀⠀⠀⠀⠀⠀⠀⠀⠀⠀⠀⠀⠀⠀⠀⠀⠀⠀⠀⠀⠀⢀⣴⣾⣿⣿⣿⠏⠘⣿⣿⣿⣿⣿⣿⣿⣿⣿⣿⣿⣿⣿⣿⣿⣿⣿⣿⡇⠀⠀⠀⠀⠀⠀⠀⠀⠀⠀⠀⠀⠀⠀⠀⠀⠀⠀⠀⠀⠀⠀⠀⠀⠀⠀⠀⠀⠀⠀⠀⠀⠀⠁</a:t>
            </a:r>
            <a:br/>
            <a:r>
              <a:t>⠀⠀⠀⠀⠀⠀⠀⠀⠀⠀⠀⠀⠀⠀⠀⠀⠀⠀⠀⠀⠀⠀⠀⠀⠀⠀⠀⠀⣠⣾⣿⣿⣿⣿⡿⠋⠀⠀⣿⣿⣿⣿⣿⣿⣿⣿⣿⣿⣿⣿⣿⣿⡇⣿⣿⣿⣿⡄⠀⠀⠀⠀⠀⠀⠀⠀⠀⠀⠀⠀⠀⠀⠀⠀⠀⠀⠀⠀⠀⠀⠀⠀⠀⠀⠀⠀⠀⠀⠀⠀⠀</a:t>
            </a:r>
            <a:br/>
            <a:r>
              <a:t>⠀⠀⠀⠀⠀⠀⠀⠀⠀⠀⠀⠀⠀⠀⠀⠀⠀⠀⠀⠀⠀⠀⠀⠀⠀⢀⣴⣾⣿⣿⣿⡿⠟⠁⠀⠀⠀⠀⣿⣿⣿⣿⣿⣿⣿⣿⣿⣿⣿⣿⣿⣿⡗⢸⣿⣿⣿⣧⠀⠀⠀⠀⠀⠀⠀⠀⠀⠀⠀⠀⠀⠀⠀⠀⠀⠀⠀⠀⠀⠀⠀⠀⠀⠀⠀⠀⠀⠀⠀⠀⠀</a:t>
            </a:r>
            <a:br/>
            <a:r>
              <a:t>⠀⠀⠀⠀⠀⠀⠀⠀⠀⠀⠀⠀⠀⠀⠀⠀⠀⠀⠠⠶⢾⣿⣿⣶⣶⣿⣿⣿⡿⠟⠉⠀⠀⠀⠀⠀⠀⣰⣿⣿⣿⣿⣿⣿⣿⣿⣿⣿⣿⣿⣿⣿⣷⡀⢿⣿⣿⣿⡄⠀⠀⠀⠀⠀⠀⠀⠀⠀⠀⠀⠀⠀⠀⠀⠀⠀⠀⠀⠀⠀⠀⠀⠀⠀⠀⠀⠀⠀⠀⠀⠀</a:t>
            </a:r>
            <a:br/>
            <a:r>
              <a:t>⠀⠀⠀⠀⠀⠀⠀⠀⠀⠀⠀⠀⢀⣀⣀⠀⣀⣀⣤⣴⣿⣿⣿⣿⣿⠿⠛⠉⠀⠀⠀⠀⠀⠀⠀⠀⢰⣿⣿⣿⣿⣿⣿⣿⣿⣿⣿⣿⣿⣿⣿⣿⣿⣷⡘⣿⣿⣿⣇⠀⠀⠀⠀⠀⠀⠀⠀⠀⠀⠀⠀⠀⠀⠀⠀⠀⠀⠀⠀⠀⠀⠀⠀⠀⠀⠀⠀⠀⠀⠀⠀</a:t>
            </a:r>
            <a:br/>
            <a:r>
              <a:t>⠀⠀⠀⠀⠀⠀⠀⠀⠀⠀⠀⠀⠀⠉⠛⠿⠿⢿⣿⡿⠿⠛⠉⠁⠀⠀⠀⠀⠀⠀⠀⠀⠀⠀⠀⢀⣿⣿⣿⣿⣿⣿⣿⣿⣿⣿⣿⣿⣿⣿⣿⣿⣿⣿⣧⠹⣿⣿⣿⡀⠀⠀⠀⠀⠀⠀⠀⠀⠀⠀⠀⠀⠀⠀⠀⠀⠀⠀⠀⠀⠀⠀⠀⠀⠀⠀⠀⠀⠀⠀⠀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⠀⠀⠀⠀⠀⠀⠀⠀⠀⠀⠀⠀⠀⠀⠀⠀⠀⠀⠀⠀⠀⠀⠀⠀⠀⠀⠀⠀⠀⠀⠀⠀⠀⠀⠀⣼⣿⣿⣿⣿⣿⣿⣿⣿⣿⣿⣿⣿⣿⣿⣿⣿⣿⣿⣿⡆⢻⣿⣿⡇⠀⠀⠀⠀⠀⠀⠀⠀⠀⠀⠀⠀⠀⠀⠀⠀⠀⠀⠀⠀⠀⠀⠀⠀⠀⠀⠀⠀⠀⠀⠀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⠀⠀⠀⠀⠀⠀⠀⠀⠀⠀⠀⠀⠀⠀⠀⠀⠀⠀⠀⠀⠀⠀⠀⠀⠀⠀⠀⠀⠀⠀⠀⠀⠀⠀⢠⣿⣿⣿⣿⣿⣿⣿⣿⣿⣿⣿⣿⣿⣿⣿⣿⣿⣿⣿⣿⣷⠈⣿⣿⣿⠀⠀⠀⠀⠀⠀⠀⠀⠀⠀⠀⠀⠀⠀⠀⠀⠀⠀⠀⠀⠀⠀⠀⠀⠀⠀⠀⠀⠀⠀⠀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⠀⠀⠀⠀⠀⠀⠀⠀⠀⠀⠀⠀⠀⠀⠀⠀⠀⠀⠀⠀⠀⠀⠀⠀⠀⠀⠀⠀⠀⠀⠀⠀⠀⠀⠀⠀⠀⢀⣤⣴⣶⣶⣶⣶⣶⣶⣶⣶⣶⣶⣦⣄⠀⠀⠀⠀⠀⠀⠀⠀⠀⠀⠀⠀⠀⠀⠀⠀⠀⠀⠀⠀⠀⠀⠀⠀⠀⠀⠀⠀⠀⠀⠀⠀⠀⠀⠀⠀⠀⠀⠀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⠀⠀⠀⠀⠀⠀⠀⠀⠀⠀⠀⠀⠀⠀⠀⠀⠀⠀⠀⠀⠀⠀⠀⠀⠀⠀⠀⠀⠀⠀⠀⠀⠀⠀⠀⠀⣴⣿⣿⣿⣿⣿⣿⣿⣿⣿⣿⣿⣿⣿⣿⣿⣿⣄⠀⢀⡀⠀⠀⠀⠀⠀⠀⠀⠀⠀⠀⠀⠀⠀⠀⠀⠀⠀⠀⠀⠀⠀⠀⠀⠀⠀⠀⠀⠀⠀⠀⠀⠀⠀⠀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⠀⠀⠀⠀⠀⠀⠀⠀⠀⠀⠀⠀⠀⠀⠀⠀⠀⠀⠀⠀⠀⠀⠀⠀⠀⠀⠀⠀⠀⠀⠀⠀⠀⠀⠀⣸⣿⣿⣿⣿⣿⣿⣿⣿⣿⣿⣿⣿⣿⣿⣿⣿⣿⣿⣴⣿⣿⣷⣤⠀⠀⠀⠀⠀⠀⠀⠀⠀⠀⠀⠀⠀⠀⠀⠀⠀⠀⠀⠀⠀⠀⠀⠀⠀⠀⠀⠀⠀⠀⠀⠀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⠀⠀⠀⠀⠀⠀⠀⠀⠀⠀⠀⠀⠀⠀⠀⠀⠀⠀⠀⠀⠀⠀⠀⠀⠀⠀⠀⠀⠀⠀⠀⠀⢀⣤⣿⣿⣿⣿⣿⣿⣿⣿⣿⣿⣿⣿⣿⣿⣿⣿⣿⣿⣿⣿⠏⢻⣿⣿⣿⡟⠀⠀⠀⠀⠀⠀⠀⠀⠀⠀⠀⠀⠀⠀⠀⠀⠀⠀⠀⠀⠀⠀⠀⠀⠀⠀⠀⠀⠀⠀⠀</a:t>
            </a:r>
            <a:br/>
            <a:r>
              <a:t>⠀⠀⠀⠀⠀⠀⠀⠀⠀⠀⠀⠀⠀⠀⠀⠀⠀⠀⠀⠀⠀⠀⠀⠀⠀⠀⠀⠀⠀⠀⠀⠀⠉⠙⠻⠛⣿⣿⣿⣿⣿⣿⣿⣿⣿⣿⣿⣿⣿⣿⣿⣿⣿⡟⠀⢸⣿⣿⣿⣷⠀⠀⠀⠀⠀⠀⠀⠀⠀⠀⠀⠀⠀⠀⠀⠀⠀⠀⠀⠀⠀⠀⠀⠀⠀⠀⠀⠀⠀⠀⠀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⠀⠀⠀⠀⠀⠀⠀⠀⠀⠀⠀⠀⠀⠀⠀⠀⠀⠀⠀⠀⠀⠀⠀⠀⠀⠀⠀⠀⠀⠀⠀⠀⠀⠀⠀⠚⡿⣿⣿⣿⣿⣿⣿⣿⣿⣿⣿⣿⣿⣿⣿⣿⡿⡿⠒⣾⣿⣿⣿⣿⡇⠀⠀⠀⠀⠀⠀⠀⠀⠀⠀⠀⠀⠀⠀⠀⠀⠀⠀⠀⠀⠀⠀⠀⠀⠀⠀⠀⠀⠀⠀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⠀⠀⠀⠀⠀⠀⠀⠀⠀⠀⠀⠀⠀⠀⠀⠀⠀⠀⠀⠀⠀⠀⠀⠀⠀⠀⠀⠀⠀⠀⠀⠀⠀⠀⠀⠀⠀⠉⣿⣿⢿⣿⣿⣿⣿⣿⣿⣿⣿⣿⣿⠇⠀⠀⠀⣿⣿⣿⣿⣿⣧⠀⠀⠀⠀⠀⠀⠀⠀⠀⠀⠀⠀⠀⠀⠀⠀⠀⠀⠀⠀⠀⠀⠀⠀⠀⠀⠀⠀⠀⠀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⠀⠀⠀⠀⠀⠀⠀⠀⠀⠀⠀⠀⠀⠀⠀⠀⠀⠀⠀⠀⠀⠀⠀⠀⠀⠀⠀⠀⠀⠀⠀⠀⠀⠀⠀⠀⠀⠀⠛⢻⠀⠛⣿⣿⣿⣿⣿⡿⠋⣿⠻⠀⠀⠀⠀⢻⣿⣿⣿⣿⡟⠀⠀⠀⠀⠀⠀⠀⠀⠀⠀⠀⠀⠀⠀⠀⠀⠀⠀⠀⠀⠀⠀⠀⠀⠀⠀⠀⠀⠀⠀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⠀⠀⠀⠀⠀⠀⠀⠀⠀⠀⠀⠀⠀⠀⠀⠀⠀⠀⠀⠀⠀⠀⠀⠀⠀⠀⠀⠀⠀⠀⠀⠀⠀⠀⠀⠀⠀⠀⠁⠈⠀⣀⣽⣿⣿⣿⣿⣧⣀⡈⠀⠀⠀⠀⠀⠀⣿⣿⣿⣿⠇⠀⠀⠀⠀⠀⠀⠀⠀⠀⠀⠀⠀⠀⠀⠀⠀⣀⣤⡀⠀⠀⠀⠀⠀⠀⠀⠀⠀⠀⠀</a:t>
            </a:r>
            <a:br/>
            <a:r>
              <a:t>⠀⠀⠀⠀⠀⠀⠀⠀⢀⣴⣿⣷⣦⣤⣀⠀⠀⠀⠀⠀⠀⠀⠀⠀⠀⠀⠀⠀⠀⠀⠀⠀⠀⠀⠀⠀⠀⠀⣠⣶⣿⣿⣿⣿⣿⣿⣿⣿⣿⣿⣷⣦⣄⠀⠀⠀⠘⡟⣿⠙⠀⠀⠀⠀⠀⠀⠀⠀⠀⠀⠀⠀⢀⣠⣴⣶⣿⠿⠛⣿⣦⣄⠀⠀⠀⠀⠀⠀⠀⠀⠀</a:t>
            </a:r>
            <a:br/>
            <a:r>
              <a:t>⠀⠀⠀⠀⠀⠀⢀⣴⣿⡟⠁⠈⠙⠛⠿⣿⣷⣦⣄⡀⠀⠀⠀⠀⠀⠀⠀⠀⠀⠀⠀⠀⠀⠀⠀⠀⢠⣾⣿⣿⣿⣿⣿⣿⣿⣿⣿⣿⣿⣿⣿⣿⣿⣦⠀⠀⠀⠀⠈⠀⠀⠀⠀⠀⠀⠀⠀⠀⠀⣀⣴⡾⠿⣿⣿⡉⠀⠀⠀⠈⣿⣿⣷⣄⠀⠀⠀⠀⠀⠀⠀</a:t>
            </a:r>
            <a:br/>
            <a:r>
              <a:t>⠀⠀⠀⠀⣀⣴⣿⡿⣿⣆⡀⠀⠀⠀⣼⣿⣷⡌⠙⠻⢷⣦⣄⡀⠀⠀⠀⠀⠀⢀⣀⣠⣀⣀⠀⣴⣿⣿⣿⣿⣿⣿⣿⣿⣿⣿⣿⣿⣿⣿⣿⣿⣿⣿⣷⣀⣀⣤⣤⣤⣀⣀⣀⣀⣀⣀⣤⣶⡿⠛⠁⠀⣼⣿⣿⣷⡄⠀⠀⣴⣿⣿⣿⣿⣿⣦⣄⡀⠀⠀⠀</a:t>
            </a:r>
            <a:br/>
            <a:r>
              <a:t>⠀⣀⣴⣾⣿⠿⠋⣾⣿⣿⣷⡄⠀⢸⣿⣿⣿⡿⠀⠀⠀⠉⣿⣿⠿⠿⠿⠿⠿⣿⣿⠿⠿⢿⣿⣿⣿⣿⣿⣿⣿⣿⣿⣿⣿⣿⣿⣿⣿⣿⣿⣿⣿⣿⣿⡿⠛⠛⣛⣿⣿⠛⠛⠛⠛⢛⣿⣿⡄⠀⠀⠀⢻⣿⣿⣿⡇⠀⠀⣿⣿⣿⣿⡇⠙⠻⣿⣿⣶⣤⡀</a:t>
            </a:r>
            <a:br/>
            <a:r>
              <a:t>⣿⢿⣿⡏⠁⠀⠀⢻⣿⣿⣿⠀⠀⠀⢻⣿⣿⠇⠀⠀⠀⣼⣿⣿⣷⡀⠀⠀⠀⣿⣿⣿⣦⠘⣿⣿⣿⣿⣿⣿⣿⣿⣿⣿⣿⣿⣿⣿⣿⣿⣿⣿⣿⣿⣷⡄⠀⣾⣿⣿⣿⠆⠀⠀⠀⣿⣿⣿⣿⡀⠀⠀⠀⢿⣿⣿⠃⠀⠀⠘⢿⣿⣿⡇⠀⠀⣿⣿⣿⣟⠃</a:t>
            </a:r>
            <a:br/>
            <a:r>
              <a:t>⠀⣾⣿⣿⣧⠀⠀⠈⢿⣿⠇⠀⠀⠀⠈⢿⡟⠀⠀⠀⠀⢻⣿⣿⣿⠁⠀⠀⠀⢿⣿⣿⣿⡾⢿⣿⣿⣿⣿⣿⣿⣿⣿⣿⣿⣿⣿⣿⣿⣿⣿⣿⣿⣿⣿⠉⣸⣿⣿⣿⡿⠀⠀⠀⠀⣿⣿⣿⡿⠀⠀⠀⠀⠈⣿⣿⠀⠀⠀⠀⠈⢻⣿⡇⠀⠸⣿⣿⣿⣿⡆</a:t>
            </a:r>
            <a:br/>
            <a:r>
              <a:t>⠘⢿⣿⣿⣿⠀⠀⠀⠘⡿⠀⠀⠀⠀⠀⠘⠃⠀⠀⠀⠀⠀⠹⣿⣿⠀⠀⠀⠀⠀⠙⢿⣿⣷⣾⣿⣿⣿⣿⣿⣿⣿⣿⣿⣿⣿⣿⣿⣿⣿⣿⣿⣿⣿⣿⣇⣿⣿⡿⠋⠀⠀⠀⠀⠀⢸⣿⣿⠃⠀⠀⠀⠀⠀⠘⡟⠀⠀⠀⠀⠀⠀⢻⡇⠀⠀⠙⢿⣿⣿⡇</a:t>
            </a:r>
            <a:br/>
            <a:r>
              <a:t>⠀⠈⢿⣿⡇⠀⠀⠀⠀⠀⠀⠀⠀⠀⠀⠀⠀⠀⠀⠀⠀⠀⠀⠹⡏⠀⠀⠀⠀⠀⠀⠀⠙⢿⣿⣿⣿⣿⣿⣿⣿⣿⣿⣿⣿⣿⣿⣿⣿⣿⣿⣿⣿⣿⣿⣿⡿⠏⠀⠀⠀⠀⠀⠀⠀⠘⣿⡏⠀⠀⠀⠀⠀⠀⠀⠀⠀⠀⠀⠀⠀⠀⠀⠁⠀⠀⠀⠀⠻⣿⡇</a:t>
            </a:r>
            <a:br/>
            <a:r>
              <a:t>⠀⠀⠈⠿⠀⠀⠀⠀⠀⠀⠀⠀⠀⠀⠀⠀⠀⠀⠀⠀⠀⠀⠀⠀⠀⠀⠀⠀⠀⠀⠀⠀⠀⣸⣿⣿⣿⠻⣿⣿⣿⣿⣿⣿⣿⣿⣿⣿⣿⣿⣿⣿⣿⣿⣿⣿⡀⠀⠀⠀⠀⠀⠀⠀⠀⠀⠛⠀⠀⠀⠀⠀⠀⠀⠀⠀⠀⠀⠀⠀⠀⠀⠀⠀⠀⠀⠀⠀⠀⠈⠇</a:t>
            </a:r>
            <a:br/>
            <a:r>
              <a:t>⠀⠀⠀⠀⠀⠀⠀⠀⠀⠀⠀⠀⠀⠀⠀⠀⠀⠀⠀⠀⠀⠀⠀⠀⠀⠀⠀⠀⠀⠀⢀⣴⣾⣿⣿⣿⠏⠀⣿⣿⣿⣿⣿⣿⣿⣿⣿⣿⣿⣿⣿⣿⡿⣿⣿⣿⡇⠀⠀⠀⠀⠀⠀⠀⠀⠀⠀⠀⠀⠀⠀⠀⠀⠀⠀⠀⠀⠀⠀⠀⠀⠀⠀⠀⠀⠀⠀⠀⠀⠀⠀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⠀⠀⠀⠀⠀⠀⠀⠀⠀⠀⠀⠀⠀⠀⠀⠀⠀⠀⠀⠀⠀⠀⠀⠀⠀⠀⠀⠀⣠⣾⣿⣿⣿⣿⡿⠋⠀⠀⣿⣿⣿⣿⣿⣿⣿⣿⣿⣿⣿⣿⣿⣿⡇⣿⣿⣿⣿⡄⠀⠀⠀⠀⠀⠀⠀⠀⠀⠀⠀⠀⠀⠀⠀⠀⠀⠀⠀⠀⠀⠀⠀⠀⠀⠀⠀⠀⠀⠀⠀⠀⠀</a:t>
            </a:r>
            <a:br/>
            <a:r>
              <a:t>⠀⠀⠀⠀⠀⠀⠀⠀⠀⠀⠀⠀⠀⠀⠀⠀⠀⠀⠀⠀⠀⠀⠀⠀⠀⢀⣴⣾⣿⣿⣿⡿⠟⠉⠀⠀⠀⠀⣿⣿⣿⣿⣿⣿⣿⣿⣿⣿⣿⣿⣿⣿⡗⢸⣿⣿⣿⣧⠀⠀⠀⠀⠀⠀⠀⠀⠀⠀⠀⠀⠀⠀⠀⠀⠀⠀⠀⠀⠀⠀⠀⠀⠀⠀⠀⠀⠀⠀⠀⠀⠀</a:t>
            </a:r>
            <a:br/>
            <a:r>
              <a:t>⠀⠀⠀⠀⠀⠀⠀⠀⠀⠀⠀⠀⠀⠀⠀⠀⠀⠀⠠⠶⢾⣿⣿⣶⣶⣿⣿⣿⡿⠟⠉⠀⠀⠀⠀⠀⠀⣰⣿⣿⣿⣿⣿⣿⣿⣿⣿⣿⣿⣿⣿⣿⣷⡀⢿⣿⣿⣿⡄⠀⠀⠀⠀⠀⠀⠀⠀⠀⠀⠀⠀⠀⠀⠀⠀⠀⠀⠀⠀⠀⠀⠀⠀⠀⠀⠀⠀⠀⠀⠀⠀</a:t>
            </a:r>
            <a:br/>
            <a:r>
              <a:t>⠀⠀⠀⠀⠀⠀⠀⠀⠀⠀⠀⠀⢀⣀⣀⠀⣀⣀⣤⣴⣿⣿⣿⣿⣿⠿⠛⠉⠀⠀⠀⠀⠀⠀⠀⠀⢰⣿⣿⣿⣿⣿⣿⣿⣿⣿⣿⣿⣿⣿⣿⣿⣿⣷⡘⣿⣿⣿⣧⠀⠀⠀⠀⠀⠀⠀⠀⠀⠀⠀⠀⠀⠀⠀⠀⠀⠀⠀⠀⠀⠀⠀⠀⠀⠀⠀⠀⠀⠀⠀⠀</a:t>
            </a:r>
            <a:br/>
            <a:r>
              <a:t>⠀⠀⠀⠀⠀⠀⠀⠀⠀⠀⠀⠀⠀⠉⠛⠿⠿⣿⣿⡿⠿⠛⠉⠁⠀⠀⠀⠀⠀⠀⠀⠀⠀⠀⠀⢀⣿⣿⣿⣿⣿⣿⣿⣿⣿⣿⣿⣿⣿⣿⣿⣿⣿⣿⣧⢹⣿⣿⣿⠀⠀⠀⠀⠀⠀⠀⠀⠀⠀⠀⠀⠀⠀⠀⠀⠀⠀⠀⠀⠀⠀⠀⠀⠀⠀⠀⠀⠀⠀⠀⠀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⠀⠀⠀⠀⠀⠀⠀⠀⠀⠀⠀⠀⠀⠀⠀⠀⠀⠀⠀⠀⠀⠀⠀⠀⠀⠀⠀⠀⠀⠀⠀⠀⠀⠀⢠⣿⣿⣿⣿⣿⣿⣿⣿⣿⣿⣿⣿⣿⣿⣿⣿⣿⣿⣿⣿⣷⠘⣿⣿⣷⠀⠀⠀⠀⠀⠀⠀⠀⠀⠀⠀⠀⠀⠀⠀⠀⠀⠀⠀⠀⠀⠀⠀⠀⠀⠀⠀⠀⠀⠀⠀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⠀⠀⠀⠀⠀⠀⠀⠀⠀⠀⠀⠀⠀⠀⠀⠀⠀⠀⠀⠀⠀⠀⠀⠀⠀⠀⠀⠀⠀⠀⠀⠀⠀⠀⠀⠀⠀⢀⣤⣴⣶⣶⣶⣶⣶⣶⣶⣿⣷⣶⣦⣤⡀⠀⠀⠀⠀⠀⠀⠀⠀⠀⠀⠀⠀⠀⠀⠀⠀⠀⠀⠀⠀⠀⠀⠀⠀⠀⠀⠀⠀⠀⠀⠀⠀⠀⠀⠀⠀⠀⠀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⠀⠀⠀⠀⠀⠀⠀⠀⠀⠀⠀⠀⠀⠀⠀⠀⠀⠀⠀⠀⠀⠀⠀⠀⠀⠀⠀⠀⠀⠀⠀⠀⠀⠀⠀⠀⣴⣿⣿⣿⣿⣿⣿⣿⣿⣿⣿⣿⣿⣿⣿⣿⣿⣆⠀⢀⡀⠀⠀⠀⠀⠀⠀⠀⠀⠀⠀⠀⠀⠀⠀⠀⠀⠀⠀⠀⠀⠀⠀⠀⠀⠀⠀⠀⠀⠀⠀⠀⠀⠀⠀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⠀⠀⠀⠀⠀⠀⠀⠀⠀⠀⠀⠀⠀⠀⠀⠀⠀⠀⠀⠀⠀⠀⠀⠀⠀⠀⠀⠀⠀⠀⠀⠀⠀⠀⠀⢰⣿⣿⣿⣿⣿⣿⣿⣿⣿⣿⣿⣿⣿⣿⣿⣿⣿⣿⣶⣿⣿⣷⣤⡀⠀⠀⠀⠀⠀⠀⠀⠀⠀⠀⠀⠀⠀⠀⠀⠀⠀⠀⠀⠀⠀⠀⠀⠀⠀⠀⠀⠀⠀⠀⠀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⠀⠀⠀⠀⠀⠀⠀⠀⠀⠀⠀⠀⠀⠀⠀⠀⠀⠀⠀⠀⠀⠀⠀⠀⠀⠀⠀⠀⠀⠀⠀⠀⠀⠀⠀⣼⣿⣿⣿⣿⣿⣿⣿⣿⣿⣿⣿⣿⣿⣿⣿⣿⣿⣿⣿⣿⣿⣿⣿⣿⡿⠆⠀⠀⠀⠀⠀⠀⠀⠀⠀⠀⠀⠀⠀⠀⠀⠀⠀⠀⠀⠀⠀⠀⠀⠀⠀⠀⠀⠀⠀</a:t>
            </a:r>
            <a:br/>
            <a:r>
              <a:t>⠀⠀⠀⠀⠀⠀⠀⠀⠀⠀⠀⠀⠀⠀⠀⠀⠀⠀⠀⠀⠀⠀⠀⠀⠀⠀⠀⠀⠀⠀⠀⠀⢀⣠⣾⣿⣿⣿⣿⣿⣿⣿⣿⣿⣿⣿⣿⣿⣿⣿⣿⣿⣿⣿⡟⢹⣿⣿⣿⡿⠀⠀⠀⠀⠀⠀⠀⠀⠀⠀⠀⠀⠀⠀⠀⠀⠀⠀⠀⠀⠀⠀⠀⠀⠀⠀⠀⠀⠀⠀⠀</a:t>
            </a:r>
            <a:br/>
            <a:r>
              <a:t>⠀⠀⠀⠀⠀⠀⠀⠀⠀⠀⠀⠀⠀⠀⠀⠀⠀⠀⠀⠀⠀⠀⠀⠀⠀⠀⠀⠀⠀⠀⠀⠀⠈⠛⠻⠛⣻⣿⣿⣿⣿⣿⣿⣿⣿⣿⣿⣿⣿⣿⣿⣿⣿⣿⠀⢸⣿⣿⣿⣿⡀⠀⠀⠀⠀⠀⠀⠀⠀⠀⠀⠀⠀⠀⠀⠀⠀⠀⠀⠀⠀⠀⠀⠀⠀⠀⠀⠀⠀⠀⠀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⠀⠀⠀⠀⠀⠀⠀⠀⠀⠀⠀⠀⠀⠀⠀⠀⠀⠀⠀⠀⠀⠀⠀⠀⠀⠀⠀⠀⠀⠀⠀⠀⠀⠀⠀⠔⡻⣿⣿⣿⣿⣿⣿⣿⣿⣿⣿⣿⣿⣿⣿⣿⡿⣿⡓⢺⣿⣿⣿⣿⡇⠀⠀⠀⠀⠀⠀⠀⠀⠀⠀⠀⠀⠀⠀⠀⠀⠀⠀⠀⠀⠀⠀⠀⠀⠀⠀⠀⠀⠀⠀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⠀⠀⠀⠀⠀⠀⠀⠀⠀⠀⠀⠀⠀⠀⠀⠀⠀⠀⠀⠀⠀⠀⠀⠀⠀⠀⠀⠀⠀⠀⠀⠀⠀⠀⠀⠀⠀⠈⢿⣿⣿⣿⣿⣿⣿⣿⣿⣿⣿⣿⣿⡟⠁⠈⠀⡿⣿⣿⣿⣿⣿⠀⠀⠀⠀⠀⠀⠀⠀⠀⠀⠀⠀⠀⠀⠀⠀⠀⠀⠀⠀⠀⠀⠀⠀⠀⠀⠀⠀⠀⠀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⠀⠀⠀⠀⠀⠀⠀⠀⠀⠀⠀⠀⠀⠀⠀⠀⠀⠀⠀⠀⠀⠀⠀⠀⠀⠀⠀⠀⠀⠀⠀⠀⠀⠀⠀⠀⠀⠀⢸⢹⠇⠛⣿⣿⣿⣿⣿⣿⠋⡘⠟⠀⠀⠀⠀⠸⣿⣿⣿⣿⣿⠀⠀⠀⠀⠀⠀⠀⠀⠀⠀⠀⠀⠀⠀⠀⠀⠀⠀⠀⠀⠀⠀⠀⠀⠀⠀⠀⠀⠀⠀</a:t>
            </a:r>
            <a:br/>
            <a:r>
              <a:t>⠀⠀⠀⠀⠀⠀⠀⠀⠀⠀⢀⡀⠀⠀⠀⠀⠀⠀⠀⠀⠀⠀⠀⠀⠀⠀⠀⠀⠀⠀⠀⠀⠀⠀⠀⠀⠀⠀⠀⠀⠀⢀⣼⣿⣿⣿⣿⣧⣀⠁⠀⠀⠀⠀⠀⠀⢻⣿⣿⡿⠇⠀⠀⠀⠀⠀⠀⠀⠀⠀⠀⠀⠀⠀⠀⠀⠀⢀⣀⡀⠀⠀⠀⠀⠀⠀⠀⠀⠀⠀⠀</a:t>
            </a:r>
            <a:br/>
            <a:r>
              <a:t>⠀⠀⠀⠀⠀⠀⠀⠀⢀⣴⣿⣿⣶⣦⣄⡀⠀⠀⠀⠀⠀⠀⠀⠀⠀⠀⠀⠀⠀⠀⠀⠀⠀⠀⠀⠀⠀⠀⣠⣶⣿⣿⣿⣿⣿⣿⣿⣿⣿⣿⣷⣦⣄⠀⠀⠀⠘⠹⣿⠇⠀⠀⠀⠀⠀⠀⠀⠀⠀⠀⠀⠀⠀⣀⣠⣴⣾⡿⠿⣿⣦⡀⠀⠀⠀⠀⠀⠀⠀⠀⠀</a:t>
            </a:r>
            <a:br/>
            <a:r>
              <a:t>⠀⠀⠀⠀⠀⠀⢀⣴⣿⠟⠁⠀⠉⠛⠻⣿⣿⣶⣤⣀⠀⠀⠀⠀⠀⠀⠀⠀⠀⠀⠀⠀⠀⠀⠀⠀⢀⣾⣿⣿⣿⣿⣿⣿⣿⣿⣿⣿⣿⣿⣿⣿⣿⣧⡀⠀⠀⠀⠀⠀⠀⠀⠀⠀⠀⠀⠀⠀⠀⢀⣠⣴⡿⢿⣿⡋⠁⠀⠀⠈⣻⣿⣦⣄⠀⠀⠀⠀⠀⠀⠀</a:t>
            </a:r>
            <a:br/>
            <a:r>
              <a:t>⠀⠀⠀⢀⣠⣾⣿⣿⣿⣧⡀⠀⠀⢀⣾⣿⣷⡀⠉⠛⢿⣦⣤⣀⠀⠀⠀⠀⠀⢀⣀⣠⣄⣀⠀⣰⣿⣿⣿⣿⣿⣿⣿⣿⣿⣿⣿⣿⣿⣿⣿⣿⣿⣿⣷⣀⣀⣠⣤⣄⣀⡀⠀⠀⠀⣀⣠⣤⣾⠟⠋⠁⢀⣿⣿⣿⣆⠀⠀⢠⣿⣿⣿⣿⣷⣤⡀⠀⠀⠀⠀</a:t>
            </a:r>
            <a:br/>
            <a:r>
              <a:t>⢀⣠⣶⣿⣿⠟⢹⣿⣿⣿⣧⠀⠀⢿⣿⣿⣿⡇⠀⠀⠀⢈⣿⣿⠿⠟⠛⠛⠛⣿⣿⠛⠿⢿⣿⣿⣿⣿⣿⣿⣿⣿⣿⣿⣿⣿⣿⣿⣿⣿⣿⣿⣿⣿⣿⣿⠟⠛⠛⣻⣿⠟⠛⠛⠛⠛⣿⣿⣅⠀⠀⠀⠘⣿⣿⣿⣿⠀⠀⢸⣿⣿⣿⣿⠛⠿⣿⣷⣦⣄⡀</a:t>
            </a:r>
            <a:br/>
            <a:r>
              <a:t>⡿⢿⣿⣏⠀⠀⠘⣿⣿⣿⠏⠀⠀⠸⣿⣿⡟⠀⠀⠀⢀⣾⣿⣿⣧⠀⠀⠀⢰⣿⣿⣷⣄⠈⣻⣿⣿⣿⣿⣿⣿⣿⣿⣿⣿⣿⣿⣿⣿⣿⣿⣿⣿⣿⣿⣄⠀⢠⣾⣿⣿⡇⠀⠀⠀⢰⣿⣿⣿⣦⠀⠀⠀⠘⢿⣿⣿⡀⠀⠀⠹⣿⣿⣿⡇⠀⣹⣿⣿⣿⡇</a:t>
            </a:r>
            <a:br/>
            <a:r>
              <a:t>⣰⣿⣿⣿⣆⠀⠀⢻⣿⠏⠀⠀⠀⠀⣿⡟⠀⠀⠀⠀⠈⣿⣿⣿⡟⠀⠀⠀⠘⣿⣿⣿⣿⠘⢿⣿⣿⣿⣿⣿⣿⣿⣿⣿⣿⣿⣿⣿⣿⣿⣿⣿⣿⣿⣿⡉⠀⢸⣿⣿⣿⠇⠀⠀⠀⠘⣿⣿⣿⡏⠀⠀⠀⠀⠈⢿⣿⡇⠀⠀⠀⠈⢿⣿⣧⠀⢻⣿⣿⣿⡇</a:t>
            </a:r>
            <a:br/>
            <a:r>
              <a:t>⠸⣿⣿⣿⠃⠀⠀⠸⠏⠀⠀⠀⠀⠀⠘⠀⠀⠀⠀⠀⠀⠘⣿⣿⠁⠀⠀⠀⠀⠈⠻⣿⣿⠀⣼⣿⣿⣿⣿⣿⣿⣿⣿⣿⣿⣿⣿⣿⣿⣿⣿⣿⣿⣿⣿⣇⠀⣿⣿⣿⠏⠀⠀⠀⠀⠀⢹⣿⣿⡇⠀⠀⠀⠀⠀⠈⢻⡇⠀⠀⠀⠀⠀⠙⣿⠀⠈⠻⣿⣿⡇</a:t>
            </a:r>
            <a:br/>
            <a:r>
              <a:t>⠀⢻⣿⠇⠀⠀⠀⠀⠀⠀⠀⠀⠀⠀⠀⠀⠀⠀⠀⠀⠀⠀⢹⡇⠀⠀⠀⠀⠀⠀⠀⠙⢿⣷⣿⣿⣿⣿⣿⣿⣿⣿⣿⣿⣿⣿⣿⣿⣿⣿⣿⣿⣿⣿⣿⣿⠀⣿⡿⠃⠀⠀⠀⠀⠀⠀⠀⢿⣿⠀⠀⠀⠀⠀⠀⠀⠀⠀⠀⠀⠀⠀⠀⠀⠈⠁⠀⠀⠈⠻⠇</a:t>
            </a:r>
            <a:br/>
            <a:r>
              <a:t>⠀⠘⠋⠀⠀⠀⠀⠀⠀⠀⠀⠀⠀⠀⠀⠀⠀⠀⠀⠀⠀⠀⠀⠀⠀⠀⠀⠀⠀⠀⠀⠀⠀⣻⣿⣿⣿⠃⣿⣿⣿⣿⣿⣿⣿⣿⣿⣿⣿⣿⣿⣿⣿⣿⣿⣿⣶⡟⠁⠀⠀⠀⠀⠀⠀⠀⠀⠘⡿⠀⠀⠀⠀⠀⠀⠀⠀⠀⠀⠀⠀⠀⠀⠀⠀⠀⠀⠀⠀⠀⠀</a:t>
            </a:r>
            <a:br/>
            <a:r>
              <a:t>⠀⠀⠀⠀⠀⠀⠀⠀⠀⠀⠀⠀⠀⠀⠀⠀⠀⠀⠀⠀⠀⠀⠀⠀⠀⠀⠀⠀⠀⠀⢀⣴⣾⣿⣿⣿⠏⠀⣿⣿⣿⣿⣿⣿⣿⣿⣿⣿⣿⣿⣿⣿⡿⣿⣿⣿⣇⠀⠀⠀⠀⠀⠀⠀⠀⠀⠀⠀⠀⠀⠀⠀⠀⠀⠀⠀⠀⠀⠀⠀⠀⠀⠀⠀⠀⠀⠀⠀⠀⠀⠀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⠀⠀⠀⠀⠀⠀⠀⠀⠀⠀⠀⠀⠀⠀⠀⠀⠀⠀⠀⠀⠀⠀⠀⠀⠀⠀⠀⠀⣠⣶⣿⣿⣿⣿⡿⠋⠀⠀⣿⣿⣿⣿⣿⣿⣿⣿⣿⣿⣿⣿⣿⣿⡇⢿⣿⣿⣿⡄⠀⠀⠀⠀⠀⠀⠀⠀⠀⠀⠀⠀⠀⠀⠀⠀⠀⠀⠀⠀⠀⠀⠀⠀⠀⠀⠀⠀⠀⠀⠀⠀⠀</a:t>
            </a:r>
            <a:br/>
            <a:r>
              <a:t>⠀⠀⠀⠀⠀⠀⠀⠀⠀⠀⠀⠀⠀⠀⠀⠀⠀⠀⠀⠀⠀⠀⠀⠀⠀⢀⣴⣾⣿⣿⣿⡿⠟⠉⠀⠀⠀⠀⣿⣿⣿⣿⣿⣿⣿⣿⣿⣿⣿⣿⣿⣿⡗⢸⣿⣿⣿⣷⠀⠀⠀⠀⠀⠀⠀⠀⠀⠀⠀⠀⠀⠀⠀⠀⠀⠀⠀⠀⠀⠀⠀⠀⠀⠀⠀⠀⠀⠀⠀⠀⠀</a:t>
            </a:r>
            <a:br/>
            <a:r>
              <a:t>⠀⠀⠀⠀⠀⠀⠀⠀⠀⠀⠀⠀⠀⠀⠀⠀⠀⠀⠠⠶⢾⣿⣿⣶⣶⣿⣿⣿⡿⠟⠉⠀⠀⠀⠀⠀⠀⣰⣿⣿⣿⣿⣿⣿⣿⣿⣿⣿⣿⣿⣿⣿⣷⡀⢿⣿⣿⣿⡄⠀⠀⠀⠀⠀⠀⠀⠀⠀⠀⠀⠀⠀⠀⠀⠀⠀⠀⠀⠀⠀⠀⠀⠀⠀⠀⠀⠀⠀⠀⠀⠀</a:t>
            </a:r>
            <a:br/>
            <a:r>
              <a:t>⠀⠀⠀⠀⠀⠀⠀⠀⠀⠀⠀⠀⢀⣀⡀⠀⣀⣀⣤⣴⣿⣿⣿⣿⣿⠿⠛⠉⠀⠀⠀⠀⠀⠀⠀⠀⢠⣿⣿⣿⣿⣿⣿⣿⣿⣿⣿⣿⣿⣿⣿⣿⣿⣷⡘⣿⣿⣿⣇⠀⠀⠀⠀⠀⠀⠀⠀⠀⠀⠀⠀⠀⠀⠀⠀⠀⠀⠀⠀⠀⠀⠀⠀⠀⠀⠀⠀⠀⠀⠀⠀</a:t>
            </a:r>
            <a:br/>
            <a:r>
              <a:t>⠀⠀⠀⠀⠀⠀⠀⠀⠀⠀⠀⠀⠀⠉⠛⠿⠿⣿⣿⡿⠿⠛⠉⠁⠀⠀⠀⠀⠀⠀⠀⠀⠀⠀⠀⢀⣿⣿⣿⣿⣿⣿⣿⣿⣿⣿⣿⣿⣿⣿⣿⣿⣿⣿⣧⢹⣿⣿⣿⠀⠀⠀⠀⠀⠀⠀⠀⠀⠀⠀⠀⠀⠀⠀⠀⠀⠀⠀⠀⠀⠀⠀⠀⠀⠀⠀⠀⠀⠀⠀⠀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⠀⠀⠀⠀⠀⠀⠀⠀⠀⠀⠀⠀⠀⠀⠀⠀⠀⠀⠀⠀⠀⠀⠀⠀⠀⠀⠀⠀⠀⠀⠀⠀⠀⠀⢠⣿⣿⣿⣿⣿⣿⣿⣿⣿⣿⣿⣿⣿⣿⣿⣿⣿⣿⣿⣿⣿⠘⣿⣿⣧⠀⠀⠀⠀⠀⠀⠀⠀⠀⠀⠀⠀⠀⠀⠀⠀⠀⠀⠀⠀⠀⠀⠀⠀⠀⠀⠀⠀⠀⠀⠀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⠀⠀⠀⠀⠀⠀⠀⠀⠀⠀⠀⠀⠀⠀⠀⠀⠀⠀⠀⠀⠀⠀⠀⠀⠀⠀⠀⠀⠀⠀⠀⠀⠀⠀⠀⠀⠀⢀⣤⣴⣶⣶⣶⣶⣶⣶⣾⣿⣷⣶⣶⣤⡀⠀⠀⠀⠀⠀⠀⠀⠀⠀⠀⠀⠀⠀⠀⠀⠀⠀⠀⠀⠀⠀⠀⠀⠀⠀⠀⠀⠀⠀⠀⠀⠀⠀⠀⠀⠀⠀⠀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⠀⠀⠀⠀⠀⠀⠀⠀⠀⠀⠀⠀⠀⠀⠀⠀⠀⠀⠀⠀⠀⠀⠀⠀⠀⠀⠀⠀⠀⠀⠀⠀⠀⠀⠀⠀⣰⣿⣿⣿⣿⣿⣿⣿⣿⣿⣿⣿⣿⣿⣿⣿⣿⣦⠀⠀⡀⠀⠀⠀⠀⠀⠀⠀⠀⠀⠀⠀⠀⠀⠀⠀⠀⠀⠀⠀⠀⠀⠀⠀⠀⠀⠀⠀⠀⠀⠀⠀⠀⠀⠀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⠀⠀⠀⠀⠀⠀⠀⠀⠀⠀⠀⠀⠀⠀⠀⠀⠀⠀⠀⠀⠀⠀⠀⠀⠀⠀⠀⠀⠀⠀⠀⠀⠀⠀⠀⢰⣿⣿⣿⣿⣿⣿⣿⣿⣿⣿⣿⣿⣿⣿⣿⣿⣿⣿⣧⣿⣿⣷⣦⡀⠀⠀⠀⠀⠀⠀⠀⠀⠀⠀⠀⠀⠀⠀⠀⠀⠀⠀⠀⠀⠀⠀⠀⠀⠀⠀⠀⠀⠀⠀⠀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⠀⠀⠀⠀⠀⠀⠀⠀⠀⠀⠀⠀⠀⠀⠀⠀⠀⠀⠀⠀⠀⠀⠀⠀⠀⠀⠀⠀⠀⠀⠀⠀⠀⠀⠀⣼⣿⣿⣿⣿⣿⣿⣿⣿⣿⣿⣿⣿⣿⣿⣿⣿⣿⣿⣿⣿⣿⣿⣿⣿⣿⠆⠀⠀⠀⠀⠀⠀⠀⠀⠀⠀⠀⠀⠀⠀⠀⠀⠀⠀⠀⠀⠀⠀⠀⠀⠀⠀⠀⠀⠀</a:t>
            </a:r>
            <a:br/>
            <a:r>
              <a:t>⠀⠀⠀⠀⠀⠀⠀⠀⠀⠀⠀⠀⠀⠀⠀⠀⠀⠀⠀⠀⠀⠀⠀⠀⠀⠀⠀⠀⠀⠀⠀⠀⢀⣠⣾⣿⣿⣿⣿⣿⣿⣿⣿⣿⣿⣿⣿⣿⣿⣿⣿⣿⣿⣿⡟⢹⣿⣿⣿⣿⠁⠀⠀⠀⠀⠀⠀⠀⠀⠀⠀⠀⠀⠀⠀⠀⠀⠀⠀⠀⠀⠀⠀⠀⠀⠀⠀⠀⠀⠀⠀</a:t>
            </a:r>
            <a:br/>
            <a:r>
              <a:t>⠀⠀⠀⠀⠀⠀⠀⠀⠀⠀⠀⠀⠀⠀⠀⠀⠀⠀⠀⠀⠀⠀⠀⠀⠀⠀⠀⠀⠀⠀⠀⠀⠈⠋⠻⠋⣻⣿⣿⣿⣿⣿⣿⣿⣿⣿⣿⣿⣿⣿⣿⣿⣿⣿⠁⢸⣿⣿⣿⣿⡄⠀⠀⠀⠀⠀⠀⠀⠀⠀⠀⠀⠀⠀⠀⠀⠀⠀⠀⠀⠀⠀⠀⠀⠀⠀⠀⠀⠀⠀⠀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⠀⠀⠀⠀⠀⠀⠀⠀⠀⠀⠀⠀⠀⠀⠀⠀⠀⠀⠀⠀⠀⠀⠀⠀⠀⠀⠀⠀⠀⠀⠀⠀⠀⠀⠀⠔⠻⣿⣿⣿⣿⣿⣿⣿⣿⣿⣿⣿⣿⣿⣿⣿⣿⣿⡗⢺⣿⣿⣿⣿⣇⠀⠀⠀⠀⠀⠀⠀⠀⠀⠀⠀⠀⠀⠀⠀⠀⠀⠀⠀⠀⠀⠀⠀⠀⠀⠀⠀⠀⠀⠀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⠀⠀⠀⠀⠀⠀⠀⠀⠀⠀⠀⠀⠀⠀⠀⠀⠀⠀⠀⠀⠀⠀⠀⠀⠀⠀⠀⠀⠀⠀⠀⠀⠀⠀⠀⠀⠀⠈⢻⣿⣿⣿⣿⣿⣿⣿⣿⣿⣿⣿⣿⡟⠁⠈⠀⠸⣿⣿⣿⣿⣿⠀⠀⠀⠀⠀⠀⠀⠀⠀⠀⠀⠀⠀⠀⠀⠀⠀⠀⠀⠀⠀⠀⠀⠀⠀⠀⠀⠀⠀⠀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⠀⠀⠀⠀⠀⠀⠀⠀⠀⠀⠀⠀⠀⠀⠀⠀⠀⠀⠀⠀⠀⠀⠀⠀⠀⠀⠀⠀⠀⠀⠀⠀⠀⠀⠀⠀⠀⠀⢸⢹⡇⠙⢿⣿⣿⣿⣿⣿⠛⠸⡟⠁⠀⠀⠀⠸⣿⣿⣿⣿⣿⠁⠀⠀⠀⠀⠀⠀⠀⠀⠀⠀⠀⠀⠀⠀⠀⠀⠀⠀⠀⠀⠀⠀⠀⠀⠀⠀⠀⠀⠀</a:t>
            </a:r>
            <a:br/>
            <a:r>
              <a:t>⠀⠀⠀⠀⠀⠀⠀⠀⠀⠀⢀⡀⠀⠀⠀⠀⠀⠀⠀⠀⠀⠀⠀⠀⠀⠀⠀⠀⠀⠀⠀⠀⠀⠀⠀⠀⠀⠀⠈⠀⠀⢀⣼⣿⣿⣿⣿⣧⣀⠀⠀⠀⠀⠀⠀⠀⢻⣿⣿⡿⡏⠀⠀⠀⠀⠀⠀⠀⠀⠀⠀⠀⠀⠀⠀⠀⠀⠀⣀⡀⠀⠀⠀⠀⠀⠀⠀⠀⠀⠀⠀</a:t>
            </a:r>
            <a:br/>
            <a:r>
              <a:t>⠀⠀⠀⠀⠀⠀⠀⠀⢀⣴⣿⢿⣷⣦⣤⣀⠀⠀⠀⠀⠀⠀⠀⠀⠀⠀⠀⠀⠀⠀⠀⠀⠀⠀⠀⠀⠀⠀⣠⣴⣿⣿⣿⣿⣿⣿⣿⣿⣿⣿⣷⣦⣄⠀⠀⠀⠘⠹⣿⠇⠀⠀⠀⠀⠀⠀⠀⠀⠀⠀⠀⠀⠀⢀⣀⣤⣶⣿⠿⣿⣦⡀⠀⠀⠀⠀⠀⠀⠀⠀⠀</a:t>
            </a:r>
            <a:br/>
            <a:r>
              <a:t>⠀⠀⠀⠀⠀⠀⣀⣴⣿⠟⠁⠀⠈⠙⠻⣿⣿⣶⣤⣀⠀⠀⠀⠀⠀⠀⠀⠀⠀⠀⠀⠀⠀⠀⠀⠀⢀⣾⣿⣿⣿⣿⣿⣿⣿⣿⣿⣿⣿⣿⣿⣿⣿⣷⡀⠀⠀⠀⠀⠀⠀⠀⠀⠀⠀⠀⠀⠀⠀⠀⣀⣴⣾⢿⣿⡛⠉⠀⠀⠈⢻⣿⣦⡀⠀⠀⠀⠀⠀⠀⠀</a:t>
            </a:r>
            <a:br/>
            <a:r>
              <a:t>⠀⠀⠀⢀⣤⣾⣿⣿⣿⣧⡀⠀⠀⢠⣾⣿⣷⠀⠉⠛⠿⣶⣤⣀⡀⠀⠀⠀⠀⢀⣀⣠⣄⣀⠀⣠⣿⣿⣿⣿⣿⣿⣿⣿⣿⣿⣿⣿⣿⣿⣿⣿⣿⣿⣿⣄⣀⣀⣤⣀⣀⠀⠀⠀⠀⢀⣀⣤⣶⠿⠋⠁⠀⣾⣿⣿⣦⠀⠀⢀⣿⣿⣿⣿⣷⣄⡀⠀⠀⠀⠀</a:t>
            </a:r>
            <a:br/>
            <a:r>
              <a:t>⢀⣤⣾⣿⡿⠟⢹⣿⣿⣿⣧⠀⠀⣿⣿⣿⣿⠇⠀⠀⠀⢈⣿⣿⠿⠛⠛⠛⠛⣿⣟⠛⠻⠿⣿⣿⣿⣿⣿⣿⣿⣿⣿⣿⣿⣿⣿⣿⣿⣿⣿⣿⣿⣿⣿⣿⠿⠟⠛⣻⣿⡟⠛⠛⠛⠛⢿⣿⣅⠀⠀⠀⠀⢿⣿⣿⣿⡇⠀⠘⣿⣿⣿⣿⡿⢿⣿⣶⣤⣀⠀</a:t>
            </a:r>
            <a:br/>
            <a:r>
              <a:t>⠿⣻⣿⣏⠀⠀⢸⣿⣿⣿⠃⠀⠀⢹⣿⣿⠏⠀⠀⠀⢠⣿⣿⣿⣆⠀⠀⠀⢰⣿⣿⣷⡄⠈⣻⣿⣿⣿⣿⣿⣿⣿⣿⣿⣿⣿⣿⣿⣿⣿⣿⣿⣿⣿⣿⣄⠀⠀⣴⣿⣿⣷⠀⠀⠀⢀⣿⣿⣿⣦⠀⠀⠀⠈⢻⣿⣿⡇⠀⠀⠙⣿⣿⣿⣇⠀⢹⣿⣿⣿⡇</a:t>
            </a:r>
            <a:br/>
            <a:r>
              <a:t>⣼⣿⣿⣿⡆⠀⠈⣿⡿⠁⠀⠀⠀⢸⣿⠋⠀⠀⠀⠀⠘⣿⣿⣿⠏⠀⠀⠀⠸⣿⣿⣿⣷⠘⢿⣿⣿⣿⣿⣿⣿⣿⣿⣿⣿⣿⣿⣿⣿⣿⣿⣿⣿⣿⣿⡍⠁⢸⣿⣿⣿⡿⠀⠀⠀⠈⢿⣿⣿⣿⠀⠀⠀⠀⠀⠹⣿⣷⠀⠀⠀⠈⠻⣿⣿⡀⢻⣿⣿⣿⡇</a:t>
            </a:r>
            <a:br/>
            <a:r>
              <a:t>⢻⣿⣿⡿⠁⠀⠀⠿⠁⠀⠀⠀⠀⠀⠃⠀⠀⠀⠀⠀⠀⢻⣿⡟⠀⠀⠀⠀⠀⠘⢿⣿⣿⠀⣼⣿⣿⣿⣿⣿⣿⣿⣿⣿⣿⣿⣿⣿⣿⣿⣿⣿⣿⣿⣿⣇⠀⢸⣿⣿⡿⠁⠀⠀⠀⠀⠘⣿⣿⣿⠀⠀⠀⠀⠀⠀⠙⣿⠀⠀⠀⠀⠀⠈⢿⣇⠈⠻⣿⣿⡇</a:t>
            </a:r>
            <a:br/>
            <a:r>
              <a:t>⠘⣿⡿⠁⠀⠀⠀⠀⠀⠀⠀⠀⠀⠀⠀⠀⠀⠀⠀⠀⠀⠘⡿⠀⠀⠀⠀⠀⠀⠀⠈⢻⣿⢠⣿⣿⣿⣿⣿⣿⣿⣿⣿⣿⣿⣿⣿⣿⣿⣿⣿⣿⣿⣿⣿⣿⠀⢸⣿⡿⠁⠀⠀⠀⠀⠀⠀⠘⣿⣿⠀⠀⠀⠀⠀⠀⠀⠈⠀⠀⠀⠀⠀⠀⠀⠙⠀⠀⠀⠙⠇</a:t>
            </a:r>
            <a:br/>
            <a:r>
              <a:t>⠀⠛⠀⠀⠀⠀⠀⠀⠀⠀⠀⠀⠀⠀⠀⠀⠀⠀⠀⠀⠀⠀⠀⠀⠀⠀⠀⠀⠀⠀⠀⠀⠙⣸⣿⣿⣿⠇⣿⣿⣿⣿⣿⣿⣿⣿⣿⣿⣿⣿⣿⣿⣿⣿⣿⣿⡆⢸⡿⠁⠀⠀⠀⠀⠀⠀⠀⠀⠹⡇⠀⠀⠀⠀⠀⠀⠀⠀⠀⠀⠀⠀⠀⠀⠀⠀⠀⠀⠀⠀⠀</a:t>
            </a:r>
            <a:br/>
            <a:r>
              <a:t>⠀⠀⠀⠀⠀⠀⠀⠀⠀⠀⠀⠀⠀⠀⠀⠀⠀⠀⠀⠀⠀⠀⠀⠀⠀⠀⠀⠀⠀⠀⢀⣴⣾⣿⣿⣿⡏⠀⣿⣿⣿⣿⣿⣿⣿⣿⣿⣿⣿⣿⣿⣿⡿⣿⣿⣿⣇⠈⠁⠀⠀⠀⠀⠀⠀⠀⠀⠀⠀⠀⠀⠀⠀⠀⠀⠀⠀⠀⠀⠀⠀⠀⠀⠀⠀⠀⠀⠀⠀⠀⠀</a:t>
            </a:r>
            <a:br/>
            <a:r>
              <a:t>⠀⠀⠀⠀⠀⠀⠀⠀⠀⠀⠀⠀⠀⠀⠀⠀⠀⠀⠀⠀⠀⠀⠀⠀⠀⠀⠀⠀⣠⣶⣿⣿⣿⣿⡿⠋⠀⠀⣿⣿⣿⣿⣿⣿⣿⣿⣿⣿⣿⣿⣿⣿⡇⢿⣿⣿⣿⡄⠀⠀⠀⠀⠀⠀⠀⠀⠀⠀⠀⠀⠀⠀⠀⠀⠀⠀⠀⠀⠀⠀⠀⠀⠀⠀⠀⠀⠀⠀⠀⠀⠀</a:t>
            </a:r>
            <a:br/>
            <a:r>
              <a:t>⠀⠀⠀⠀⠀⠀⠀⠀⠀⠀⠀⠀⠀⠀⠀⠀⠀⠀⠀⠀⠀⠀⠀⠀⠀⢀⣴⣾⣿⣿⣿⡿⠟⠉⠀⠀⠀⠀⣿⣿⣿⣿⣿⣿⣿⣿⣿⣿⣿⣿⣿⣿⡗⢸⣿⣿⣿⣷⠀⠀⠀⠀⠀⠀⠀⠀⠀⠀⠀⠀⠀⠀⠀⠀⠀⠀⠀⠀⠀⠀⠀⠀⠀⠀⠀⠀⠀⠀⠀⠀⠀</a:t>
            </a:r>
            <a:br/>
            <a:r>
              <a:t>⠀⠀⠀⠀⠀⠀⠀⠀⠀⠀⠀⠀⠀⠀⠀⠀⠀⠀⠠⠶⢾⣿⣿⣶⣶⣿⣿⣿⡿⠟⠉⠀⠀⠀⠀⠀⠀⢰⣿⣿⣿⣿⣿⣿⣿⣿⣿⣿⣿⣿⣿⣿⣷⡀⢿⣿⣿⣿⡄⠀⠀⠀⠀⠀⠀⠀⠀⠀⠀⠀⠀⠀⠀⠀⠀⠀⠀⠀⠀⠀⠀⠀⠀⠀⠀⠀⠀⠀⠀⠀⠀</a:t>
            </a:r>
            <a:br/>
            <a:r>
              <a:t>⠀⠀⠀⠀⠀⠀⠀⠀⠀⠀⠀⠀⢀⣀⡀⠀⣀⣀⣤⣴⣿⣿⣿⣿⣿⠿⠛⠉⠀⠀⠀⠀⠀⠀⠀⠀⢠⣿⣿⣿⣿⣿⣿⣿⣿⣿⣿⣿⣿⣿⣿⣿⣿⣷⡘⣿⣿⣿⣧⠀⠀⠀⠀⠀⠀⠀⠀⠀⠀⠀⠀⠀⠀⠀⠀⠀⠀⠀⠀⠀⠀⠀⠀⠀⠀⠀⠀⠀⠀⠀⠀</a:t>
            </a:r>
            <a:br/>
            <a:r>
              <a:t>⠀⠀⠀⠀⠀⠀⠀⠀⠀⠀⠀⠀⠀⠉⠛⠿⠿⣿⣿⡿⠿⠛⠉⠁⠀⠀⠀⠀⠀⠀⠀⠀⠀⠀⠀⢀⣿⣿⣿⣿⣿⣿⣿⣿⣿⣿⣿⣿⣿⣿⣿⣿⣿⣿⣧⢹⣿⣿⣿⠀⠀⠀⠀⠀⠀⠀⠀⠀⠀⠀⠀⠀⠀⠀⠀⠀⠀⠀⠀⠀⠀⠀⠀⠀⠀⠀⠀⠀⠀⠀⠀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⠀⠀⠀⠀⠀⠀⠀⠀⠀⠀⠀⠀⠀⠀⠀⠀⠀⠀⠀⠀⠀⠀⠀⠀⠀⠀⠀⠀⠀⠀⠀⠀⠀⠀⢠⣿⣿⣿⣿⣿⣿⣿⣿⣿⣿⣿⣿⣿⣿⣿⣿⣿⣿⣿⣿⣿⠘⣿⣿⣧⠀⠀⠀⠀⠀⠀⠀⠀⠀⠀⠀⠀⠀⠀⠀⠀⠀⠀⠀⠀⠀⠀⠀⠀⠀⠀⠀⠀⠀⠀⠀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⠀⠀⠀⠀⠀⠀⠀⠀⠀⠀⠀⠀⠀⠀⠀⠀⠀⠀⠀⠀⠀⠀⠀⠀⠀⠀⠀⠀⠀⠀⠀⠀⠀⠀⠀⠀⠀⢀⣠⣴⣶⣶⣶⣶⣶⣶⣾⣿⣿⣶⣶⣤⣀⠀⠀⠀⠀⠀⠀⠀⠀⠀⠀⠀⠀⠀⠀⠀⠀⠀⠀⠀⠀⠀⠀⠀⠀⠀⠀⠀⠀⠀⠀⠀⠀⠀⠀⠀⠀⠀⠀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⠀⠀⠀⠀⠀⠀⠀⠀⠀⠀⠀⠀⠀⠀⠀⠀⠀⠀⠀⠀⠀⠀⠀⠀⠀⠀⠀⠀⠀⠀⠀⠀⠀⠀⠀⠀⣠⣿⣿⣿⣿⣿⣿⣿⣿⣿⣿⣿⣿⣿⣿⣿⣿⣧⡀⠀⡀⠀⠀⠀⠀⠀⠀⠀⠀⠀⠀⠀⠀⠀⠀⠀⠀⠀⠀⠀⠀⠀⠀⠀⠀⠀⠀⠀⠀⠀⠀⠀⠀⠀⠀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⠀⠀⠀⠀⠀⠀⠀⠀⠀⠀⠀⠀⠀⠀⠀⠀⠀⠀⠀⠀⠀⠀⠀⠀⠀⠀⠀⠀⠀⠀⠀⠀⠀⠀⠀⢀⣿⣿⣿⣿⣿⣿⣿⣿⣿⣿⣿⣿⣿⣿⣿⣿⣿⣿⣧⣾⣿⣿⣦⡀⠀⠀⠀⠀⠀⠀⠀⠀⠀⠀⠀⠀⠀⠀⠀⠀⠀⠀⠀⠀⠀⠀⠀⠀⠀⠀⠀⠀⠀⠀⠀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⠀⠀⠀⠀⠀⠀⠀⠀⠀⠀⠀⠀⠀⠀⠀⠀⠀⠀⠀⠀⠀⠀⠀⠀⠀⠀⠀⠀⠀⠀⠀⠀⠀⠀⠀⣰⣿⣿⣿⣿⣿⣿⣿⣿⣿⣿⣿⣿⣿⣿⣿⣿⣿⣿⣿⣿⣿⣿⣿⣿⣿⠇⠀⠀⠀⠀⠀⠀⠀⠀⠀⠀⠀⠀⠀⠀⠀⠀⠀⠀⠀⠀⠀⠀⠀⠀⠀⠀⠀⠀⠀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⠀⠀⠀⠀⠀⠀⠀⠀⠀⠀⠀⠀⠀⠀⠀⠀⠀⠀⠀⠀⠀⠀⠀⠀⠀⠀⠀⠀⠀⠀⠀⠀⠀⣠⣾⣿⣿⣿⣿⣿⣿⣿⣿⣿⣿⣿⣿⣿⣿⣿⣿⣿⣿⣿⡿⠙⣿⣿⣿⣿⠃⠀⠀⠀⠀⠀⠀⠀⠀⠀⠀⠀⠀⠀⠀⠀⠀⠀⠀⠀⠀⠀⠀⠀⠀⠀⠀⠀⠀⠀⠀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⠀⠀⠀⠀⠀⠀⠀⠀⠀⠀⠀⠀⠀⠀⠀⠀⠀⠀⠀⠀⠀⠀⠀⠀⠀⠀⠀⠀⠀⠀⠀⠀⠈⠉⠛⠟⢹⣿⣿⣿⣿⣿⣿⣿⣿⣿⣿⣿⣿⣿⣿⣿⣿⣿⠃⠀⣿⣿⣿⣿⡆⠀⠀⠀⠀⠀⠀⠀⠀⠀⠀⠀⠀⠀⠀⠀⠀⠀⠀⠀⠀⠀⠀⠀⠀⠀⠀⠀⠀⠀⠀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⠀⠀⠀⠀⠀⠀⠀⠀⠀⠀⠀⠀⠀⠀⠀⠀⠀⠀⠀⠀⠀⠀⠀⠀⠀⠀⠀⠀⠀⠀⠀⠀⠀⠀⠀⠐⢻⢿⣿⣿⣿⣿⣿⣿⣿⣿⣿⣿⣿⣿⣿⣿⣿⢿⠗⢲⣿⣿⣿⣿⣿⠀⠀⠀⠀⠀⠀⠀⠀⠀⠀⠀⠀⠀⠀⠀⠀⠀⠀⠀⠀⠀⠀⠀⠀⠀⠀⠀⠀⠀⠀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⠀⠀⠀⠀⠀⠀⠀⠀⠀⠀⠀⠀⠀⠀⠀⠀⠀⠀⠀⠀⠀⠀⠀⠀⠀⠀⠀⠀⠀⠀⠀⠀⠀⠀⠀⠀⠀⠈⢹⣿⣿⣿⣿⣿⣿⣿⣿⣿⣿⣿⣿⡿⠉⠈⠀⢸⣿⣿⣿⣿⣿⡄⠀⠀⠀⠀⠀⠀⠀⠀⠀⠀⠀⠀⠀⠀⠀⠀⠀⠀⠀⠀⠀⠀⠀⠀⠀⠀⠀⠀⠀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⠀⠀⠀⠀⠀⠀⠀⠀⠀⠀⠀⠀⠀⠀⠀⠀⠀⠀⠀⠀⠀⠀⠀⠀⠀⠀⠀⠀⠀⠀⠀⠀⠀⠀⠀⠀⠀⠀⠘⠏⡇⠘⢻⣿⣿⣿⣿⣿⠟⢹⡛⠇⠀⠀⠀⠘⣿⣿⣿⣿⣿⠁⠀⠀⠀⠀⠀⠀⠀⠀⠀⠀⠀⠀⠀⠀⠀⠀⠀⠀⠀⠀⠀⠀⠀⠀⠀⠀⠀⠀⠀</a:t>
            </a:r>
            <a:br/>
            <a:r>
              <a:t>⠀⠀⠀⠀⠀⠀⠀⠀⠀⠀⢀⣀⠀⠀⠀⠀⠀⠀⠀⠀⠀⠀⠀⠀⠀⠀⠀⠀⠀⠀⠀⠀⠀⠀⠀⠀⠀⠀⠀⠀⠃⢀⣸⣿⣿⣿⣿⣿⣀⠈⠃⠀⠀⠀⠀⠀⢹⣿⣿⡿⡟⠀⠀⠀⠀⠀⠀⠀⠀⠀⠀⠀⠀⠀⠀⠀⠀⠀⠀⠀⠀⠀⠀⠀⠀⠀⠀⠀⠀⠀⠀</a:t>
            </a:r>
            <a:br/>
            <a:r>
              <a:t>⠀⠀⠀⠀⠀⠀⠀⠀⣠⣾⡿⠿⣿⣶⣤⣄⡀⠀⠀⠀⠀⠀⠀⠀⠀⠀⠀⠀⠀⠀⠀⠀⠀⠀⠀⠀⠀⠀⣠⣴⣾⣿⣿⣿⣿⣿⣿⣿⣿⣿⣷⣦⣄⠀⠀⠀⠈⢹⢿⠃⠁⠀⠀⠀⠀⠀⠀⠀⠀⠀⠀⠀⠀⠀⢀⣠⣤⣶⣿⣿⣦⡀⠀⠀⠀⠀⠀⠀⠀⠀⠀</a:t>
            </a:r>
            <a:br/>
            <a:r>
              <a:t>⠀⠀⠀⠀⠀⠀⣠⣾⣿⠟⠀⠀⠀⠉⠛⣿⡿⣷⣦⣄⡀⠀⠀⠀⠀⠀⠀⠀⠀⠀⠀⠀⠀⠀⠀⠀⢀⣼⣿⣿⣿⣿⣿⣿⣿⣿⣿⣿⣿⣿⣿⣿⣿⣷⡄⠀⠀⠀⠈⠀⠀⠀⠀⠀⠀⠀⠀⠀⠀⠀⢀⣠⣴⣾⣿⠿⠛⠉⠀⠈⢻⣿⣦⡀⠀⠀⠀⠀⠀⠀⠀</a:t>
            </a:r>
            <a:br/>
            <a:r>
              <a:t>⠀⠀⠀⣀⣴⣾⣿⣿⣿⣧⠀⠀⠀⣰⣿⣿⣷⠀⠈⠙⠿⣶⣤⣀⡀⠀⠀⠀⠀⢀⣀⣠⣄⣀⡀⣠⣾⣿⣿⣿⣿⣿⣿⣿⣿⣿⣿⣿⣿⣿⣿⣿⣿⣿⣿⣄⠀⣀⣀⣀⡀⠀⠀⠀⠀⠀⢀⣠⣴⡾⠟⠋⠁⢸⣿⣿⣦⡀⠀⠀⣸⣿⣿⣿⣦⣄⠀⠀⠀⠀⠀</a:t>
            </a:r>
            <a:br/>
            <a:r>
              <a:t>⣠⣴⣾⣿⠿⠋⣿⣿⣿⣿⡇⠀⠀⣿⣿⣿⣿⠀⠀⠀⠀⢈⣿⣿⠟⠛⠛⠛⠛⣿⣟⠛⠛⠿⣿⣿⣿⣿⣿⣿⣿⣿⣿⣿⣿⣿⣿⣿⣿⣿⣿⣿⣿⣿⣿⣿⡿⠿⠿⠿⣿⡿⠿⠿⠿⠿⢿⣿⣏⠀⠀⠀⠀⢸⣿⣿⣿⣷⠀⠀⣿⣿⣿⣿⣿⣿⣿⣦⣄⡀⠀</a:t>
            </a:r>
            <a:br/>
            <a:r>
              <a:t>⠟⣻⣿⡅⠀⠀⣿⣿⣿⡟⠁⠀⠀⣿⣿⡿⠁⠀⠀⠀⣰⣿⣿⣿⡄⠀⠀⠀⣰⣿⣿⣧⡀⠀⢻⣿⣿⣿⣿⣿⣿⣿⣿⣿⣿⣿⣿⣿⣿⣿⣿⣿⣿⣿⣿⣇⠀⠀⢀⣾⣿⣿⡄⠀⠀⠀⣼⣿⣿⣷⡀⠀⠀⠀⠻⣿⣿⣿⡀⠀⠙⢿⣿⣿⣿⡀⢹⣿⣿⣿⡆</a:t>
            </a:r>
            <a:br/>
            <a:r>
              <a:t>⣾⣿⣿⣿⠀⠀⣿⣿⠏⠀⠀⠀⠀⣿⠟⠀⠀⠀⠀⠀⢹⣿⣿⣿⠃⠀⠀⠀⢻⣿⣿⣿⠇⠐⢿⣿⣿⣿⣿⣿⣿⣿⣿⣿⣿⣿⣿⣿⣿⣿⣿⣿⣿⣿⣿⡏⠁⠀⢸⣿⣿⣿⡗⠀⠀⠀⢻⣿⣿⣿⡇⠀⠀⠀⠀⠘⢿⣿⡇⠀⠀⠀⠻⣿⣿⣇⢸⣿⣿⣿⡇</a:t>
            </a:r>
            <a:br/>
            <a:r>
              <a:t>⣿⣿⣿⠟⠀⠀⡿⠃⠀⠀⠀⠀⠀⠋⠀⠀⠀⠀⠀⠀⢸⣿⣿⠃⠀⠀⠀⠀⠀⢻⣿⣿⠀⠀⣼⣿⣿⣿⣿⣿⣿⣿⣿⣿⣿⣿⣿⣿⣿⣿⣿⣿⣿⣿⣿⣧⠀⠀⠸⣿⣿⣿⠁⠀⠀⠀⠀⠻⣿⣿⡇⠀⠀⠀⠀⠀⠀⠻⣷⠀⠀⠀⠀⠈⠻⣿⡄⠻⣿⣿⡇</a:t>
            </a:r>
            <a:br/>
            <a:r>
              <a:t>⣿⡿⠃⠀⠀⠀⠀⠀⠀⠀⠀⠀⠀⠀⠀⠀⠀⠀⠀⠀⠈⣿⠃⠀⠀⠀⠀⠀⠀⠈⢿⡿⠀⢠⣿⣿⣿⣿⣿⣿⣿⣿⣿⣿⣿⣿⣿⣿⣿⣿⣿⣿⣿⣿⣿⣿⠀⠀⠀⣿⣿⡏⠀⠀⠀⠀⠀⠀⠹⣿⣿⠀⠀⠀⠀⠀⠀⠀⠙⠀⠀⠀⠀⠀⠀⠈⠃⠀⠈⠻⠇</a:t>
            </a:r>
            <a:br/>
            <a:r>
              <a:t>⠟⠁⠀⠀⠀⠀⠀⠀⠀⠀⠀⠀⠀⠀⠀⠀⠀⠀⠀⠀⠀⠁⠀⠀⠀⠀⠀⠀⠀⠀⠈⠃⠀⢸⣿⣿⣿⠏⣿⣿⣿⣿⣿⣿⣿⣿⣿⣿⣿⣿⣿⣿⣿⣿⣿⣿⡇⠀⠀⢸⣿⠀⠀⠀⠀⠀⠀⠀⠀⠙⣿⠀⠀⠀⠀⠀⠀⠀⠀⠀⠀⠀⠀⠀⠀⠀⠀⠀⠀⠀⠀</a:t>
            </a:r>
            <a:br/>
            <a:r>
              <a:t>⠀⠀⠀⠀⠀⠀⠀⠀⠀⠀⠀⠀⠀⠀⠀⠀⠀⠀⠀⠀⠀⠀⠀⠀⠀⠀⠀⠀⠀⠀⢀⣤⣾⣿⣿⣿⡟⠀⣿⣿⣿⣿⣿⣿⣿⣿⣿⣿⣿⣿⣿⣿⡟⣿⣿⣿⣧⠀⠀⠘⠃⠀⠀⠀⠀⠀⠀⠀⠀⠀⠈⠀⠀⠀⠀⠀⠀⠀⠀⠀⠀⠀⠀⠀⠀⠀⠀⠀⠀⠀⠀</a:t>
            </a:r>
            <a:br/>
            <a:r>
              <a:t>⠀⠀⠀⠀⠀⠀⠀⠀⠀⠀⠀⠀⠀⠀⠀⠀⠀⠀⠀⠀⠀⠀⠀⠀⠀⠀⠀⠀⣠⣶⣿⣿⣿⣿⡿⠏⠀⠀⣿⣿⣿⣿⣿⣿⣿⣿⣿⣿⣿⣿⣿⣿⡇⢿⣿⣿⣿⡄⠀⠀⠀⠀⠀⠀⠀⠀⠀⠀⠀⠀⠀⠀⠀⠀⠀⠀⠀⠀⠀⠀⠀⠀⠀⠀⠀⠀⠀⠀⠀⠀⠀</a:t>
            </a:r>
            <a:br/>
            <a:r>
              <a:t>⠀⠀⠀⠀⠀⠀⠀⠀⠀⠀⠀⠀⠀⠀⠀⠀⠀⠀⠀⠀⠀⠀⠀⠀⠀⢀⣤⣾⣿⣿⣿⣿⠟⠋⠀⠀⠀⠀⣿⣿⣿⣿⣿⣿⣿⣿⣿⣿⣿⣿⣿⣿⡷⢸⣿⣿⣿⣷⠀⠀⠀⠀⠀⠀⠀⠀⠀⠀⠀⠀⠀⠀⠀⠀⠀⠀⠀⠀⠀⠀⠀⠀⠀⠀⠀⠀⠀⠀⠀⠀⠀</a:t>
            </a:r>
            <a:br/>
            <a:r>
              <a:t>⠀⠀⠀⠀⠀⠀⠀⠀⠀⠀⠀⠀⠀⠀⠀⠀⠀⠀⠠⠶⢾⣿⣷⣶⣶⣿⣿⣿⡿⠟⠉⠀⠀⠀⠀⠀⠀⢰⣿⣿⣿⣿⣿⣿⣿⣿⣿⣿⣿⣿⣿⣿⣷⡀⢿⣿⣿⣿⡆⠀⠀⠀⠀⠀⠀⠀⠀⠀⠀⠀⠀⠀⠀⠀⠀⠀⠀⠀⠀⠀⠀⠀⠀⠀⠀⠀⠀⠀⠀⠀⠀</a:t>
            </a:r>
            <a:br/>
            <a:r>
              <a:t>⠀⠀⠀⠀⠀⠀⠀⠀⠀⠀⠀⠀⢀⣀⡀⠀⣀⣀⣤⣴⣿⣿⣿⣿⣿⠿⠛⠉⠀⠀⠀⠀⠀⠀⠀⠀⢠⣿⣿⣿⣿⣿⣿⣿⣿⣿⣿⣿⣿⣿⣿⣿⣿⣷⡘⣿⣿⣿⣧⠀⠀⠀⠀⠀⠀⠀⠀⠀⠀⠀⠀⠀⠀⠀⠀⠀⠀⠀⠀⠀⠀⠀⠀⠀⠀⠀⠀⠀⠀⠀⠀</a:t>
            </a:r>
            <a:br/>
            <a:r>
              <a:t>⠀⠀⠀⠀⠀⠀⠀⠀⠀⠀⠀⠀⠀⠉⠛⠿⠿⣿⣿⡿⠿⠛⠉⠁⠀⠀⠀⠀⠀⠀⠀⠀⠀⠀⠀⢀⣿⣿⣿⣿⣿⣿⣿⣿⣿⣿⣿⣿⣿⣿⣿⣿⣿⣿⣧⢹⣿⣿⣿⡀⠀⠀⠀⠀⠀⠀⠀⠀⠀⠀⠀⠀⠀⠀⠀⠀⠀⠀⠀⠀⠀⠀⠀⠀⠀⠀⠀⠀⠀⠀⠀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⠀⠀⠀⠀⠀⠀⠀⠀⠀⠀⠀⠀⠀⠀⠀⠀⠀⠀⠀⠀⠀⠀⠀⠀⠀⠀⠀⠀⠀⠀⠀⠀⠀⠀⢠⣿⣿⣿⣿⣿⣿⣿⣿⣿⣿⣿⣿⣿⣿⣿⣿⣿⣿⣿⣿⣿⠈⣿⣿⣿⠀⠀⠀⠀⠀⠀⠀⠀⠀⠀⠀⠀⠀⠀⠀⠀⠀⠀⠀⠀⠀⠀⠀⠀⠀⠀⠀⠀⠀⠀⠀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⠀⠀⠀⠀⠀⠀⠀⠀⠀⠀⠀⠀⠀⠀⠀⠀⠀⠀⠀⠀⠀⠀⠀⠀⠀⠀⠀⠀⠀⠀⠀⠀⠀⠀⣾⣿⣿⣿⣿⣿⣿⣿⣿⣿⣿⣿⣿⣿⣿⣿⣿⣿⣿⣿⣿⣿⡇⣹⣿⣿⡆⠀⠀⠀⠀⠀⠀⠀⠀⠀⠀⠀⠀⠀⠀⠀⠀⠀⠀⠀⠀⠀⠀⠀⠀⠀⠀⠀⠀⠀⠀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⣿⣿⣿⣿⣿⣿⣿⣿⣿⣿⣿⣿⣿⣿⣿⣿⣿⣿⣿⣿⣿⣿⣿⣿⣿⣿⣿⣿⣿⣿⣿⣿⣿⡿⠿⠿⠿⠿⠿⣿⣿⣿⣿⣿⣿⣿⡿⠟⠛⠛⠛⠛⠛⠛⢿⣿⣿⣿⣿⣿⣿⣿⣿⣿⣿⣿⣿⣿⣿⣿⣿⣿⣿⣿⣿⣿⣿⣿⣿⣿⣿⣿⣿⣿⣿⣿⣿⣿⣿⣿⡇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⣿⣿⣿⣿⣿⣿⣿⣿⣿⣿⣿⣿⣿⣿⣿⣿⣿⣿⣿⣿⣿⣿⣿⣿⣿⣿⣿⣿⣿⣿⣿⠋⠀⠀⠀⠀⠀⠀⠀⠀⠙⠉⠉⠉⠉⠁⠀⠀⠀⠀⠀⠀⠀⠀⠀⣹⣿⣿⣿⣿⣿⣿⣿⣿⣿⣿⣿⣿⣿⣿⣿⣿⣿⣿⣿⣿⣿⣿⣿⣿⣿⣿⣿⣿⣿⣿⣿⣿⣿⣿⡇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⣿⣿⣿⣿⣿⣿⣿⣿⣿⣿⣿⣿⣿⣿⣿⣿⣿⣿⣿⣿⣿⣿⣿⣿⣿⣿⣿⣿⣿⣿⣿⣷⠀⠀⠀⠀⠀⠀⠀⠀⠀⠀⠀⠀⠀⠀⠀⠀⠀⠀⠀⠀⠀⠀⢰⣿⣿⣿⣿⣿⣿⣿⣿⣿⣿⣿⣿⣿⣿⣿⣿⣿⣿⣿⣿⣿⣿⣿⣿⣿⣿⣿⣿⣿⣿⣿⣿⣿⣿⣿⡇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⣿⣿⣿⣿⣿⣿⣿⣿⣿⣿⣿⣿⣿⣿⣿⣿⣿⣿⣿⣿⣿⣿⣿⣿⣿⣿⣿⣿⣿⣿⣿⣿⣿⣷⣶⠀⠀⠀⠀⠀⠀⠀⠀⠀⠀⠀⠀⠀⠀⠀⠀⠘⣿⣿⣿⣿⣿⣿⣿⣿⣿⣿⣿⣿⣿⣿⣿⣿⣿⣿⣿⣿⣿⣿⣿⣿⣿⣿⣿⣿⣿⣿⣿⣿⣿⣿⣿⣿⣿⣿⡇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⣿⣿⣿⣿⣿⣿⣿⣿⣿⣿⣿⣿⣿⣿⣿⣿⣿⣿⣿⣿⣿⣿⣿⣿⣿⣿⣿⣿⣿⣿⣿⣿⣿⣿⡏⠀⠀⠀⠀⠀⠀⠀⠀⠀⠀⠀⠀⠀⠀⠀⢀⣶⣾⣿⣿⣿⣿⣿⣿⣿⣿⣿⣿⣿⣿⣿⣿⣿⣿⣿⣿⣿⣿⣿⣿⣿⣿⣿⣿⣿⣿⣿⣿⣿⣿⣿⣿⣿⣿⣿⡇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⣿⣿⣿⣿⣿⣿⣿⣿⣿⣿⣿⣿⣿⣿⣿⣿⣿⣿⣿⣿⣿⣿⣿⣿⣿⣿⣿⣿⣿⣿⣿⣿⣿⡞⠀⠀⠀⠀⠀⠀⠀⠀⠀⠀⠀⠀⠀⠀⢀⣼⣿⣿⣿⣿⣿⣿⣿⣿⣿⣿⣿⣿⣿⣿⣿⣿⣿⣿⣿⣿⣿⣿⣿⣿⣿⣿⣿⣿⣿⣿⣿⣿⣿⣿⣿⣿⣿⣿⣿⣿⡇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⣿⣿⣿⣿⣿⣿⣿⣿⣿⣿⣿⣿⣿⣿⣿⣿⣿⣿⣿⣿⣿⣿⣿⣿⣿⣿⣿⣿⣿⣿⣿⣿⣿⡁⠀⠀⠀⠀⠀⠀⠀⠀⠀⠀⠀⠀⠀⠀⠚⠛⢻⣿⣿⣿⣿⣿⣿⣿⣿⣿⣿⣿⣿⣿⣿⣿⣿⣿⣿⣿⣿⣿⣿⣿⣿⣿⣿⣿⣿⣿⣿⣿⣿⣿⣿⣿⣿⣿⣿⣿⡇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⣿⣿⣿⣿⣿⣿⣿⣿⣿⣿⣿⣿⣿⣿⣿⣿⣿⣿⣿⣿⣿⣿⣿⣿⣿⣿⣿⣿⣿⣿⣿⣿⣿⡇⡆⠀⠀⠀⠀⠀⠀⠀⠀⠀⠀⠀⠀⠀⠀⠀⠛⢿⣿⣿⣿⣿⣿⣿⣿⣿⣿⣿⣿⣿⣿⣿⣿⣿⣿⣿⣿⣿⣿⣿⣿⣿⣿⣿⣿⣿⣿⣿⣿⣿⣿⣿⣿⣿⣿⣿⡇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⣿⣿⣿⣿⣿⣿⣿⣿⣿⣿⣿⣿⣿⣿⣿⣿⣿⣿⣿⣿⣿⣿⣿⣿⣿⣿⣿⣿⣿⣿⣿⣿⣿⡟⠀⠀⠀⠀⠀⠀⠀⠀⠀⠀⠀⠀⠀⠀⠀⠀⠀⠀⠙⣿⣿⣿⣿⣿⣿⣿⣿⣿⣿⣿⣿⣿⣿⣿⣿⣿⣿⣿⣿⣿⣿⣿⣿⣿⣿⣿⣿⣿⣿⣿⣿⣿⣿⣿⣿⣿⡇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⣿⣿⣿⣿⣿⣿⣿⣿⣿⣿⣿⣿⣿⣿⣿⣿⣿⣿⣿⣿⣿⣿⣿⣿⣿⣿⣿⣿⣿⣿⣿⠏⠀⠀⠀⠀⠀⠸⠀⠀⠀⠀⠀⠀⠀⠀⠀⠀⠀⠀⠀⠀⠀⠈⠉⠙⣿⣿⣿⣿⣿⣿⣿⣿⣿⣿⣿⣿⣿⣿⣿⣿⣿⣿⣿⣿⣿⣿⣿⣿⣿⣿⣿⣿⣿⣿⣿⣿⣿⣿⡇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⣿⣿⣿⣿⣿⣿⣿⣿⣿⣿⣿⣿⣿⣿⣿⣿⣿⣿⣿⣿⣿⣿⣿⣿⣿⣿⣿⣿⣿⣿⣿⡃⠀⠀⠀⠀⠀⠀⡀⠀⠀⠀⠀⠀⠀⠀⠀⠀⠀⠀⠀⠀⠀⠀⠀⣼⣿⣿⣿⣿⣿⣿⣿⣿⣿⣿⣿⣿⣿⣿⣿⣿⣿⣿⣿⣿⣿⣿⣿⣿⣿⣿⣿⣿⣿⣿⣿⣿⣿⣿⡇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⣿⣿⣿⣿⣿⣿⣿⣿⣿⣿⣿⣿⣿⣿⣿⣿⣿⣿⣿⣿⣿⣿⣿⣿⣿⣿⣿⣿⣿⣿⣿⠀⠀⠀⠀⠀⠀⢸⣧⠀⠀⠀⠀⠀⠀⠀⠀⠀⠀⠀⠀⠀⠀⠀⠀⢿⣿⣿⣿⣿⣿⣿⣿⣿⣿⣿⣿⣿⣿⣿⣿⣿⣿⣿⣿⣿⣿⣿⣿⣿⣿⣿⣿⣿⣿⣿⣿⣿⣿⣿⡇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⣿⣿⣿⣿⣿⣿⣿⣿⣿⣿⣿⣿⣿⣿⣿⣿⣿⣿⣿⣿⣿⣿⣿⣿⣿⣿⣿⣿⣿⣿⣿⠀⠀⠀⠀⠀⠀⣼⣿⡄⠀⠀⠀⠀⠀⠀⠀⠀⠀⠀⠀⠀⠀⠀⠀⠸⣿⣿⣿⣿⣿⣿⣿⣿⣿⣿⣿⣿⣿⣿⣿⣿⣿⣿⣿⣿⣿⣿⣿⣿⣿⣿⣿⣿⣿⣿⣿⣿⣿⣿⡇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⣿⣿⣿⣿⣿⣿⣿⣿⣿⣿⣿⣿⣿⣿⣿⣿⣿⣿⣿⣿⣿⣿⣿⣿⣿⣿⣿⣿⣿⣿⣿⠀⠀⠀⠀⠀⠀⣿⣿⡇⠀⠀⠀⠀⠀⠀⠀⠀⠀⠀⠀⠀⠀⠀⠀⠀⢻⣿⣿⣿⣿⣿⣿⣿⣿⣿⣿⣿⣿⣿⣿⣿⣿⣿⣿⣿⣿⣿⣿⣿⣿⣿⣿⣿⣿⣿⣿⣿⣿⣿⡇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⣿⣿⣿⣿⣿⣿⣿⣿⣿⣿⣿⣿⣿⣿⣿⣿⣿⣿⣿⣿⣿⣿⣿⣿⣿⣿⣿⣿⣿⣿⠃⠀⠀⠀⠀⠀⠀⣿⣿⠃⠀⠀⠀⠀⠀⠀⠀⠀⠀⠀⠀⠀⠀⠀⠀⠀⠈⢿⣿⣿⣿⣿⣿⣿⣿⣿⣿⣿⣿⣿⣿⣿⣿⣿⣿⣿⣿⣿⣿⣿⣿⣿⣿⣿⣿⣿⣿⣿⣿⣿⡇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⣿⣿⣿⣿⣿⣿⣿⣿⣿⣿⣿⣿⣿⣿⣿⣿⣿⣿⣿⣿⣿⣿⣿⣿⣿⣿⣿⣿⣿⠏⠀⠀⠀⠀⠀⠀⠀⣿⣿⡀⠀⠀⠀⠀⠀⠀⠀⠀⠀⠀⠀⠀⠀⠀⠀⠀⠀⠈⣿⣿⣿⣿⣿⣿⣿⣿⣿⣿⣿⣿⣿⣿⣿⣿⣿⣿⣿⣿⣿⣿⣿⣿⣿⣿⣿⣿⣿⣿⣿⣿⡇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⣿⣿⣿⣿⣿⣿⣿⣿⣿⣿⣿⣿⣿⣿⣿⣿⣿⣿⣿⣿⣿⣿⣿⣿⣿⣿⣿⣿⠏⠀⠀⠀⠀⠀⠀⠀⢀⣿⣿⠂⠀⠀⠀⠀⠀⠀⠀⠀⠀⠀⠀⠀⠀⠀⠀⠀⠀⠀⠘⣿⣿⣿⣿⣿⣿⣿⣿⣿⣿⣿⣿⣿⣿⣿⣿⣿⣿⣿⣿⣿⣿⣿⣿⣿⣿⣿⣿⣿⣿⣿⡇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⣿⣿⣿⣿⣿⣿⣿⣿⣿⣿⣿⣿⣿⣿⣿⣿⣿⣿⣿⣿⣿⣿⣿⣿⣿⣿⣿⡟⠀⠀⠀⠀⠀⠀⠀⠀⢸⣿⠃⠀⠀⠀⠀⠀⠀⠀⠀⠀⠀⠀⠀⠀⠀⠀⠀⠀⠀⠀⠀⣸⣿⣿⣿⣿⣿⣿⣿⣿⣿⣿⣿⣿⣿⣿⣿⣿⣿⣿⣿⣿⣿⣿⣿⣿⣿⣿⣿⣿⣿⣿⡇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⣿⣿⣿⣿⣿⣿⣿⣿⣿⣿⣿⣿⣿⣿⣿⣿⣿⣿⣿⣿⣿⣿⣿⣿⣿⣿⣿⣄⠀⠀⠀⠀⠀⠀⠀⠀⣾⠇⠀⠀⠀⠀⠀⠀⠀⠀⠀⠀⠀⠀⠀⠀⠀⠀⠀⠀⠀⠀⢠⣿⣿⣿⣿⣿⣿⣿⣿⣿⣿⣿⣿⣿⣿⣿⣿⣿⣿⣿⣿⣿⣿⣿⣿⣿⣿⣿⣿⣿⣿⣿⡇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⣿⣿⣿⣿⣿⣿⣿⣿⣿⣿⣿⣿⣿⣿⣿⣿⣿⣿⣿⣿⣿⣿⣿⣿⣿⣿⣿⡟⠀⠀⠀⠀⠀⠀⠀⢰⡿⠀⠀⠀⠀⠀⠀⠀⠀⠀⠀⠀⠀⠀⠀⠀⠀⠀⠀⠀⠀⠀⠈⣿⣿⣿⣿⣿⣿⣿⣿⣿⣿⣿⣿⣿⣿⣿⣿⣿⣿⣿⣿⣿⣿⣿⣿⣿⣿⣿⣿⣿⣿⣿⡇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⣿⣿⣿⣿⣿⣿⣿⣿⣿⣿⣿⣿⣿⣿⣿⣿⣿⣿⣿⣿⣿⣿⣿⣿⣿⣿⣿⠇⠀⠀⠀⠀⠀⠀⠀⣾⠇⠀⠀⠀⠀⠀⠀⠀⠀⠀⠀⠀⠀⠀⠀⠀⠀⠀⠀⠀⠀⠀⢸⣿⣿⣿⣿⣿⣿⣿⣿⣿⣿⣿⣿⣿⣿⣿⣿⣿⣿⣿⣿⣿⣿⣿⣿⣿⣿⣿⣿⣿⣿⣿⡇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⣿⣿⣿⣿⣿⣿⣿⣿⣿⣿⣿⣿⣿⣿⣿⣿⣿⣿⣿⣿⣿⣿⣿⣿⣿⣿⣿⡀⠀⠀⠀⠀⠀⠀⣼⡏⠀⠀⠀⠀⠀⠀⠀⠀⠀⠀⠀⠀⠀⠀⠀⠀⠀⠀⠀⠀⠀⣾⣿⣿⣿⣿⣿⣿⣿⣿⣿⣿⣿⣿⣿⣿⣿⣿⣿⣿⣿⣿⣿⣿⣿⣿⣿⣿⣿⣿⣿⣿⣿⣿⡇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⣿⣿⣿⣿⣿⣿⣿⣿⣿⣿⣿⣿⣿⣿⣿⣿⣿⣿⣿⣿⣿⣿⣿⣿⣿⣿⣿⡇⠀⠀⠀⠀⠀⣼⡿⠀⠀⠀⠀⠀⠀⠀⠀⠀⠀⠀⠀⠀⠀⠀⠀⠀⠀⠀⠀⠀⠀⢻⣿⣿⣿⣿⣿⣿⣿⣿⣿⣿⣿⣿⣿⣿⣿⣿⣿⣿⣿⣿⣿⣿⣿⣿⣿⣿⣿⣿⣿⣿⣿⣿⡇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⣿⣿⣿⣿⣿⣿⣿⣿⣿⣿⣿⣿⣿⣿⣿⣿⣿⣿⣿⣿⣿⣿⣿⣿⣿⣿⣿⠀⠀⠀⠀⢀⣼⣿⠁⠀⠀⠀⠀⠀⠀⠀⠀⠀⠀⠀⠀⠀⠀⠀⠀⠀⠀⠀⠀⠀⠀⠈⣿⣿⣿⣿⣿⣿⣿⣿⣿⣿⣿⣿⣿⣿⣿⣿⣿⣿⣿⣿⣿⣿⣿⣿⣿⣿⣿⣿⣿⣿⣿⣿⡇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⣿⣿⣿⣿⣿⣿⣿⣿⣿⣿⣿⣿⣿⣿⣿⣿⣿⣿⣿⣿⣿⣿⣿⣿⣿⣿⡏⠀⠀⠀⢀⣾⣿⠃⠀⠀⠀⠀⠀⠀⠀⠀⠀⠀⠀⠀⠀⠀⠀⠀⠀⠀⠀⠀⠀⠀⠀⠀⢹⣿⣿⣿⣿⣿⣿⣿⣿⣿⣿⣿⣿⣿⣿⣿⣿⣿⣿⣿⣿⣿⣿⣿⣿⣿⣿⣿⣿⣿⣿⣿⡇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⣿⣿⣿⣿⣿⣿⣿⣿⣿⣿⣿⣿⣿⣿⣿⣿⣿⣿⣿⣿⣿⣿⣿⣿⣿⣿⣧⠀⠀⣠⣿⣿⠏⠀⠀⠀⠀⠀⠀⠀⠀⠀⠀⠀⠀⠀⠀⠀⠀⠀⠀⠀⠀⠀⠀⠀⠀⠀⠀⣿⣿⣿⣿⣿⣿⣿⣿⣿⣿⣿⣿⣿⣿⣿⣿⣿⣿⣿⣿⣿⣿⣿⣿⣿⣿⣿⣿⣿⣿⣿⡇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⣿⣿⣿⣿⣿⣿⣿⣿⣿⣿⣿⣿⣿⣿⣿⣿⣿⣿⣿⣿⣿⣿⣿⣿⣿⣿⣿⣧⡞⣿⣿⡟⠀⠀⠀⠀⠀⠀⠀⠀⠀⠀⠀⠀⠀⠀⠀⠀⠀⠀⠀⠀⠀⠀⠀⠀⠀⠀⠀⠸⣿⣿⣿⣿⣿⣿⣿⣿⣿⣿⣿⣿⣿⣿⣿⣿⣿⣿⣿⣿⣿⣿⣿⣿⣿⣿⣿⣿⣿⣿⡇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⠀⠀⠀⠀⠀⠀⠀⠀⠀⠀⠀⠀⠀⠀⠀⠀⠀⠀⠀⠀⠀⠀⠀⠀⠀⠀⠀⠀⠀⠀⠀⠀⠀⠀⠀⠀⠀⢀⣠⣴⣶⣶⣶⣶⣶⣶⣾⣿⣿⣷⣶⣦⣄⠀⠀⠀⠀⠀⠀⠀⠀⠀⠀⠀⠀⠀⠀⠀⠀⠀⠀⠀⠀⠀⠀⠀⠀⠀⠀⠀⠀⠀⠀⠀⠀⠀⠀⠀⠀⠀⠀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⠀⠀⠀⠀⠀⠀⠀⠀⠀⠀⠀⠀⠀⠀⠀⠀⠀⠀⠀⠀⠀⠀⠀⠀⠀⠀⠀⠀⠀⠀⠀⠀⠀⠀⠀⠀⢠⣿⣿⣿⣿⣿⣿⣿⣿⣿⣿⣿⣿⣿⣿⣿⣿⣷⡀⠀⡀⠀⠀⠀⠀⠀⠀⠀⠀⠀⠀⠀⠀⠀⠀⠀⠀⠀⠀⠀⠀⠀⠀⠀⠀⠀⠀⠀⠀⠀⠀⠀⠀⠀⠀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⠀⠀⠀⠀⠀⠀⠀⠀⠀⠀⠀⠀⠀⠀⠀⠀⠀⠀⠀⠀⠀⠀⠀⠀⠀⠀⠀⠀⠀⠀⠀⠀⠀⠀⠀⢀⣿⣿⣿⣿⣿⣿⣿⣿⣿⣿⣿⣿⣿⣿⣿⣿⣿⣿⣷⣾⣿⣿⣦⡀⠀⠀⠀⠀⠀⠀⠀⠀⠀⠀⠀⠀⠀⠀⠀⠀⠀⠀⠀⠀⠀⠀⠀⠀⠀⠀⠀⠀⠀⠀⠀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⠀⠀⠀⠀⠀⠀⠀⠀⠀⠀⠀⠀⠀⠀⠀⠀⠀⠀⠀⠀⠀⠀⠀⠀⠀⠀⠀⠀⠀⠀⠀⠀⠀⠀⠀⣰⣿⣿⣿⣿⣿⣿⣿⣿⣿⣿⣿⣿⣿⣿⣿⣿⣿⣿⣿⣿⣿⣿⣿⣿⣿⡧⠀⠀⠀⠀⠀⠀⠀⠀⠀⠀⠀⠀⠀⠀⠀⠀⠀⠀⠀⠀⠀⠀⠀⠀⠀⠀⠀⠀⠀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⠀⠀⠀⠀⠀⠀⠀⠀⠀⠀⠀⠀⠀⠀⠀⠀⠀⠀⠀⠀⠀⠀⠀⠀⠀⠀⠀⠀⠀⠀⠀⠀⠀⣠⣾⣿⣿⣿⣿⣿⣿⣿⣿⣿⣿⣿⣿⣿⣿⣿⣿⣿⣿⣿⣿⠉⣿⣿⣿⣿⠇⠀⠀⠀⠀⠀⠀⠀⠀⠀⠀⠀⠀⠀⠀⠀⠀⠀⠀⠀⠀⠀⠀⠀⠀⠀⠀⠀⠀⠀⠀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⠀⠀⠀⠀⠀⠀⠀⠀⠀⠀⠀⠀⠀⠀⠀⠀⠀⠀⠀⠀⠀⠀⠀⠀⠀⠀⠀⠀⠀⠀⠀⠀⠈⠉⠛⠟⢹⣿⣿⣿⣿⣿⣿⣿⣿⣿⣿⣿⣿⣿⣿⣿⣿⣿⡇⠀⣿⣿⣿⣿⡇⠀⠀⠀⠀⠀⠀⠀⠀⠀⠀⠀⠀⠀⠀⠀⠀⠀⠀⠀⠀⠀⠀⠀⠀⠀⠀⠀⠀⠀⠀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⠀⠀⠀⠀⠀⠀⠀⠀⠀⠀⠀⠀⠀⠀⠀⠀⠀⠀⠀⠀⠀⠀⠀⠀⠀⠀⠀⠀⠀⠀⠀⠀⠀⠀⠀⠐⢻⢿⣿⣿⣿⣿⣿⣿⣿⣿⣿⣿⣿⣿⣿⣿⣿⢿⠗⢒⣿⣿⣿⣿⣿⠀⠀⠀⠀⠀⠀⠀⠀⠀⠀⠀⠀⠀⠀⠀⠀⠀⠀⠀⠀⠀⠀⠀⠀⠀⠀⠀⠀⠀⠀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⠀⠀⠀⠀⠀⠀⠀⠀⠀⠀⠀⠀⠀⠀⠀⠀⠀⠀⠀⠀⠀⠀⠀⠀⠀⠀⠀⠀⠀⠀⠀⠀⠀⠀⠀⠀⠀⠈⢹⣿⣿⣿⣿⣿⣿⣿⣿⣿⣿⣿⣿⣿⠉⠀⠀⢸⣿⣿⣿⣿⣿⡆⠀⠀⠀⠀⠀⠀⠀⠀⠀⠀⠀⠀⠀⠀⠀⠀⠀⠀⠀⠀⠀⠀⠀⠀⠀⠀⠀⠀⠀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⠀⠀⠀⠀⠀⠀⠀⠀⠀⠀⠀⠀⠀⠀⠀⠀⠀⠀⠀⠀⠀⠀⠀⠀⠀⠀⠀⠀⠀⠀⠀⠀⠀⠀⠀⠀⠀⠀⠈⡇⠇⠈⢻⣿⣿⣿⣿⣿⠟⢡⠻⠃⠀⠀⠀⠀⣿⣿⣿⣿⣿⠇⠀⠀⠀⠀⠀⠀⠀⠀⠀⠀⠀⠀⠀⠀⠀⠀⠀⠀⠀⠀⠀⠀⠀⠀⠀⠀⠀⠀⠀</a:t>
            </a:r>
            <a:br/>
            <a:r>
              <a:t>⠀⠀⠀⠀⠀⠀⠀⠀⠀⠀⣀⣀⠀⠀⠀⠀⠀⠀⠀⠀⠀⠀⠀⠀⠀⠀⠀⠀⠀⠀⠀⠀⠀⠀⠀⠀⠀⠀⠀⠀⠀⢀⣨⣿⣿⣿⣿⣿⣀⠘⠂⠀⠀⠀⠀⠀⢸⣿⣿⣿⡟⠀⠀⠀⠀⠀⠀⠀⠀⠀⠀⠀⠀⠀⠀⠀⠀⠀⠀⠀⠀⠀⠀⠀⠀⠀⠀⠀⠀⠀⠀</a:t>
            </a:r>
            <a:br/>
            <a:r>
              <a:t>⠀⠀⠀⠀⠀⠀⠀⠀⣠⣾⡿⠿⣿⣶⣤⣄⡀⠀⠀⠀⠀⠀⠀⠀⠀⠀⠀⠀⠀⠀⠀⠀⠀⠀⠀⠀⠀⠀⢀⣴⣾⣿⣿⣿⣿⣿⣿⣿⣿⣿⣷⣦⣄⠀⠀⠀⠀⢻⢿⡟⠁⠀⠀⠀⠀⠀⠀⠀⠀⠀⠀⠀⠀⠀⠀⣀⣤⣴⣾⣷⣦⡀⠀⠀⠀⠀⠀⠀⠀⠀⠀</a:t>
            </a:r>
            <a:br/>
            <a:r>
              <a:t>⠀⠀⠀⠀⠀⠀⣠⣾⣿⡋⠀⠀⠀⠉⠛⣿⡿⣷⣦⣄⡀⠀⠀⠀⠀⠀⠀⠀⠀⠀⠀⠀⠀⠀⠀⠀⠀⣴⣿⣿⣿⣿⣿⣿⣿⣿⣿⣿⣿⣿⣿⣿⣿⣷⡄⠀⠀⠀⠈⠀⠀⠀⠀⠀⠀⠀⠀⠀⠀⠀⠀⣠⣴⣶⣿⠿⠛⠋⠀⠈⢿⣷⣤⡀⠀⠀⠀⠀⠀⠀⠀</a:t>
            </a:r>
            <a:br/>
            <a:r>
              <a:t>⠀⠀⠀⣀⣴⣿⣿⣿⣿⣧⠀⠀⠀⣴⣿⣿⣷⠀⠈⠙⠻⣷⣤⣀⣀⠀⠀⠀⠀⢀⣀⣠⣄⣀⡀⣠⣾⣿⣿⣿⣿⣿⣿⣿⣿⣿⣿⣿⣿⣿⣿⣿⣿⣿⣿⣄⠀⣀⣀⣀⠀⠀⠀⠀⠀⠀⠀⣀⣤⣶⠿⠋⠉⢸⣿⣷⣦⡀⠀⠀⢸⣿⣿⣿⣦⣀⠀⠀⠀⠀⠀</a:t>
            </a:r>
            <a:br/>
            <a:r>
              <a:t>⣠⣴⣿⣿⠿⠋⣿⣿⣿⣿⡇⠀⢸⣿⣿⣿⣿⠀⠀⠀⠀⣀⣿⣿⠟⠛⠛⠛⠛⣿⣟⠛⠛⠿⣿⣿⣿⣿⣿⣿⣿⣿⣿⣿⣿⣿⣿⣿⣿⣿⣿⣿⣿⣿⣿⣿⡿⠿⠿⠿⣿⡿⠷⠶⠶⠿⢿⣿⣏⠀⠀⠀⠀⢸⣿⣿⣿⣷⠀⠀⣿⣿⣿⣿⣿⣿⣷⣦⣀⠀⠀</a:t>
            </a:r>
            <a:br/>
            <a:r>
              <a:t>⢟⣿⣿⡅⠀⠀⣿⣿⣿⠟⠀⠀⢸⣿⣿⡿⠁⠀⠀⠀⣴⣿⣿⣿⡄⠀⠀⠀⣼⣿⣿⣧⠀⠀⢻⣿⣿⣿⣿⣿⣿⣿⣿⣿⣿⣿⣿⣿⣿⣿⣿⣿⣿⣿⣿⣅⠀⠀⠀⣼⣿⣿⡆⠀⠀⠀⢸⣿⣿⣷⡄⠀⠀⠀⠻⣿⣿⣿⡆⠀⠸⣿⣿⣿⣿⡈⢹⣿⣿⣿⡆</a:t>
            </a:r>
            <a:br/>
            <a:r>
              <a:t>⣿⣿⣿⣿⠀⠀⣿⡿⠋⠀⠀⠀⢸⣿⠏⠀⠀⠀⠀⠀⣿⣿⣿⡿⠁⠀⠀⠀⢿⣿⣿⣿⠀⠐⢿⣿⣿⣿⣿⣿⣿⣿⣿⣿⣿⣿⣿⣿⣿⣿⣿⣿⣿⣿⣿⡟⠁⠀⠸⣿⣿⣿⣿⠀⠀⠀⠸⣿⣿⣿⣷⠀⠀⠀⠀⠘⢿⣿⣧⠀⠀⠈⠻⣿⣿⣧⢸⣿⣿⣿⡇</a:t>
            </a:r>
            <a:br/>
            <a:r>
              <a:t>⣿⣿⣿⠋⠀⢰⡟⠁⠀⠀⠀⠀⠸⠃⠀⠀⠀⠀⠀⠀⢻⣿⡿⠁⠀⠀⠀⠀⠘⣿⣿⡏⠀⠀⣸⣿⣿⣿⣿⣿⣿⣿⣿⣿⣿⣿⣿⣿⣿⣿⣿⣿⣿⣿⣿⣷⠀⠀⠀⢿⣿⣿⡏⠀⠀⠀⠀⠹⣿⣿⣿⠀⠀⠀⠀⠀⠀⠻⣿⠀⠀⠀⠀⠈⠻⣿⡄⢿⣿⣿⡇</a:t>
            </a:r>
            <a:br/>
            <a:r>
              <a:t>⣿⡿⠁⠀⠀⠀⠀⠀⠀⠀⠀⠀⠀⠀⠀⠀⠀⠀⠀⠀⢸⡿⠁⠀⠀⠀⠀⠀⠀⠸⣿⠇⠀⢀⣿⣿⣿⣿⣿⣿⣿⣿⣿⣿⣿⣿⣿⣿⣿⣿⣿⣿⣿⣿⣿⣿⡀⠀⠀⠸⣿⣿⠃⠀⠀⠀⠀⠀⠘⣿⣿⠀⠀⠀⠀⠀⠀⠀⠘⠇⠀⠀⠀⠀⠀⠈⠷⠀⠈⠻⡇</a:t>
            </a:r>
            <a:br/>
            <a:r>
              <a:t>⠏⠀⠀⠀⠀⠀⠀⠀⠀⠀⠀⠀⠀⠀⠀⠀⠀⠀⠀⠀⠘⠀⠀⠀⠀⠀⠀⠀⠀⠀⠛⠀⠀⢸⣿⣿⣿⠏⣿⣿⣿⣿⣿⣿⣿⣿⣿⣿⣿⣿⣿⣿⣿⣿⣿⣿⡇⠀⠀⠀⢿⡿⠀⠀⠀⠀⠀⠀⠀⠈⢿⡇⠀⠀⠀⠀⠀⠀⠀⠀⠀⠀⠀⠀⠀⠀⠀⠀⠀⠀⠀</a:t>
            </a:r>
            <a:br/>
            <a:r>
              <a:t>⠀⠀⠀⠀⠀⠀⠀⠀⠀⠀⠀⠀⠀⠀⠀⠀⠀⠀⠀⠀⠀⠀⠀⠀⠀⠀⠀⠀⠀⠀⢀⣤⣾⣿⣿⣿⡟⠀⣿⣿⣿⣿⣿⣿⣿⣿⣿⣿⣿⣿⣿⣿⡟⣿⣿⣿⣧⠀⠀⠀⠘⠇⠀⠀⠀⠀⠀⠀⠀⠀⠈⠃⠀⠀⠀⠀⠀⠀⠀⠀⠀⠀⠀⠀⠀⠀⠀⠀⠀⠀⠀</a:t>
            </a:r>
            <a:br/>
            <a:r>
              <a:t>⠀⠀⠀⠀⠀⠀⠀⠀⠀⠀⠀⠀⠀⠀⠀⠀⠀⠀⠀⠀⠀⠀⠀⠀⠀⠀⠀⠀⣠⣴⣿⣿⣿⣿⡿⠏⠀⠀⣿⣿⣿⣿⣿⣿⣿⣿⣿⣿⣿⣿⣿⣿⡇⢻⣿⣿⣿⡄⠀⠀⠀⠀⠀⠀⠀⠀⠀⠀⠀⠀⠀⠀⠀⠀⠀⠀⠀⠀⠀⠀⠀⠀⠀⠀⠀⠀⠀⠀⠀⠀⠀</a:t>
            </a:r>
            <a:br/>
            <a:r>
              <a:t>⠀⠀⠀⠀⠀⠀⠀⠀⠀⠀⠀⠀⠀⠀⠀⠀⠀⠀⠀⠀⠀⠀⠀⠀⠀⢀⣤⣾⣿⣿⣿⣿⠟⠋⠀⠀⠀⠀⣿⣿⣿⣿⣿⣿⣿⣿⣿⣿⣿⣿⣿⣿⡷⠸⣿⣿⣿⣷⠀⠀⠀⠀⠀⠀⠀⠀⠀⠀⠀⠀⠀⠀⠀⠀⠀⠀⠀⠀⠀⠀⠀⠀⠀⠀⠀⠀⠀⠀⠀⠀⠀</a:t>
            </a:r>
            <a:br/>
            <a:r>
              <a:t>⠀⠀⠀⠀⠀⠀⠀⠀⠀⠀⠀⠀⠀⠀⠀⠀⠀⠀⠠⠶⢾⣿⣷⣶⣶⣿⣿⣿⡿⠟⠋⠀⠀⠀⠀⠀⠀⢠⣿⣿⣿⣿⣿⣿⣿⣿⣿⣿⣿⣿⣿⣿⣷⡀⢿⣿⣿⣿⡆⠀⠀⠀⠀⠀⠀⠀⠀⠀⠀⠀⠀⠀⠀⠀⠀⠀⠀⠀⠀⠀⠀⠀⠀⠀⠀⠀⠀⠀⠀⠀⠀</a:t>
            </a:r>
            <a:br/>
            <a:r>
              <a:t>⠀⠀⠀⠀⠀⠀⠀⠀⠀⠀⠀⠀⢀⣀⠀⠀⣀⣀⣤⣴⣿⣿⣿⣿⣿⠿⠟⠉⠀⠀⠀⠀⠀⠀⠀⠀⢠⣿⣿⣿⣿⣿⣿⣿⣿⣿⣿⣿⣿⣿⣿⣿⣿⣷⡘⣿⣿⣿⣷⠀⠀⠀⠀⠀⠀⠀⠀⠀⠀⠀⠀⠀⠀⠀⠀⠀⠀⠀⠀⠀⠀⠀⠀⠀⠀⠀⠀⠀⠀⠀⠀</a:t>
            </a:r>
            <a:br/>
            <a:r>
              <a:t>⠀⠀⠀⠀⠀⠀⠀⠀⠀⠀⠀⠀⠀⠙⠛⠿⢿⣿⣿⡿⠿⠛⠉⠁⠀⠀⠀⠀⠀⠀⠀⠀⠀⠀⠀⢀⣿⣿⣿⣿⣿⣿⣿⣿⣿⣿⣿⣿⣿⣿⣿⣿⣿⣿⣧⠸⣿⣿⣿⡄⠀⠀⠀⠀⠀⠀⠀⠀⠀⠀⠀⠀⠀⠀⠀⠀⠀⠀⠀⠀⠀⠀⠀⠀⠀⠀⠀⠀⠀⠀⠀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⠀⠀⠀⠀⠀⠀⠀⠀⠀⠀⠀⠀⠀⠀⠀⠀⠀⠀⠀⠀⠀⠀⠀⠀⠀⠀⠀⠀⠀⠀⠀⠀⠀⠀⠀⣼⣿⣿⣿⣿⣿⣿⣿⣿⣿⣿⣿⣿⣿⣿⣿⣿⣿⣿⣿⡆⢻⣿⣿⣇⠀⠀⠀⠀⠀⠀⠀⠀⠀⠀⠀⠀⠀⠀⠀⠀⠀⠀⠀⠀⠀⠀⠀⠀⠀⠀⠀⠀⠀⠀⠀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⠀⠀⠀⠀⠀⠀⠀⠀⠀⠀⠀⠀⠀⠀⠀⠀⠀⠀⠀⠀⠀⠀⠀⠀⠀⠀⠀⠀⠀⠀⠀⠀⠀⠀⣾⣿⣿⣿⣿⣿⣿⣿⣿⣿⣿⣿⣿⣿⣿⣿⣿⣿⣿⣿⣿⣿⡇⢸⣿⣿⡇⠀⠀⠀⠀⠀⠀⠀⠀⠀⠀⠀⠀⠀⠀⠀⠀⠀⠀⠀⠀⠀⠀⠀⠀⠀⠀⠀⠀⠀⠀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⠀⠀⠀⠀⠀⠀⠀⠀⠀⠀⠀⠀⠀⠀⠀⠀⠀⠀⠀⠀⠀⠀⠀⠀⠀⠀⠀⠀⠀⠀⠀⠀⠀⣸⣿⣿⣿⣿⣿⣿⣿⣿⣿⣿⣿⣿⣿⣿⣿⣿⣿⣿⣿⣿⣿⣿⣿⣾⣿⣿⣷⠀⠀⠀⠀⠀⠀⠀⠀⠀⠀⠀⠀⠀⠀⠀⠀⠀⠀⠀⠀⠀⠀⠀⠀⠀⠀⠀⠀⠀⠀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⠀⠀⠀⠀⠀⠀⠀⠀⠀⠀⠀⠀⠀⠀⠀⠀⠀⠀⠀⠀⠀⠀⠀⠀⠀⠀⠀⠀⠀⠀⠀⠀⠀⠀⠀⠀⠀⠀⣠⣴⣶⣾⣿⣶⣶⣶⣾⣿⣿⣿⣶⣦⣄⠀⠀⠀⠀⠀⠀⠀⠀⠀⠀⠀⠀⠀⠀⠀⠀⠀⠀⠀⠀⠀⠀⠀⠀⠀⠀⠀⠀⠀⠀⠀⠀⠀⠀⠀⠀⠀⠀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⠀⠀⠀⠀⠀⠀⠀⠀⠀⠀⠀⠀⠀⠀⠀⠀⠀⠀⠀⠀⠀⠀⠀⠀⠀⠀⠀⠀⠀⠀⠀⠀⠀⠀⠀⠀⢠⣾⣿⣿⣿⣿⣿⣿⣿⣿⣿⣿⣿⣿⣿⣿⣿⣷⡄⠀⡀⠀⠀⠀⠀⠀⠀⠀⠀⠀⠀⠀⠀⠀⠀⠀⠀⠀⠀⠀⠀⠀⠀⠀⠀⠀⠀⠀⠀⠀⠀⠀⠀⠀⠀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⠀⠀⠀⠀⠀⠀⠀⠀⠀⠀⠀⠀⠀⠀⠀⠀⠀⠀⠀⠀⠀⠀⠀⠀⠀⠀⠀⠀⠀⠀⠀⠀⠀⠀⠀⠀⣿⣿⣿⣿⣿⣿⣿⣿⣿⣿⣿⣿⣿⣿⣿⣿⣿⣿⣷⣾⣿⣿⣦⣄⠀⠀⠀⠀⠀⠀⠀⠀⠀⠀⠀⠀⠀⠀⠀⠀⠀⠀⠀⠀⠀⠀⠀⠀⠀⠀⠀⠀⠀⠀⠀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⠀⠀⠀⠀⠀⠀⠀⠀⠀⠀⠀⠀⠀⠀⠀⠀⠀⠀⠀⠀⠀⠀⠀⠀⠀⠀⠀⠀⠀⠀⠀⠀⠀⠀⠀⣠⣿⣿⣿⣿⣿⣿⣿⣿⣿⣿⣿⣿⣿⣿⣿⣿⣿⣿⣿⣿⣿⣿⣿⣿⣿⡷⠀⠀⠀⠀⠀⠀⠀⠀⠀⠀⠀⠀⠀⠀⠀⠀⠀⠀⠀⠀⠀⠀⠀⠀⠀⠀⠀⠀⠀</a:t>
            </a:r>
            <a:br/>
            <a:r>
              <a:t>⠀⠀⠀⠀⠀⠀⠀⠀⠀⠀⠀⠀⠀⠀⠀⠀⠀⠀⠀⠀⠀⠀⠀⠀⠀⠀⠀⠀⠀⠀⠀⠀⠀⣠⣴⣿⣿⣿⣿⣿⣿⣿⣿⣿⣿⣿⣿⣿⣿⣿⣿⣿⣿⣿⣿⠋⣿⣿⣿⣿⡏⠀⠀⠀⠀⠀⠀⠀⠀⠀⠀⠀⠀⠀⠀⠀⠀⠀⠀⠀⠀⠀⠀⠀⠀⠀⠀⠀⠀⠀⠀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⠀⠀⠀⠀⠀⠀⠀⠀⠀⠀⠀⠀⠀⠀⠀⠀⠀⠀⠀⠀⠀⠀⠀⠀⠀⠀⠀⠀⠀⠀⠀⠀⠀⠉⠛⠟⢙⣿⣿⣿⣿⣿⣿⣿⣿⣿⣿⣿⣿⣿⣿⣿⣿⣿⡏⠀⣿⣿⣿⣿⣧⠀⠀⠀⠀⠀⠀⠀⠀⠀⠀⠀⠀⠀⠀⠀⠀⠀⠀⠀⠀⠀⠀⠀⠀⠀⠀⠀⠀⠀⠀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⠀⠀⠀⠀⠀⠀⠀⠀⠀⠀⠀⠀⠀⠀⠀⠀⠀⠀⠀⠀⠀⠀⠀⠀⠀⠀⠀⠀⠀⠀⠀⠀⠀⠀⠀⠠⢻⢿⣿⣿⣿⣿⣿⣿⣿⣿⣿⣿⣿⣿⣿⣿⣿⣿⣟⠂⣿⣿⣿⣿⣿⡄⠀⠀⠀⠀⠀⠀⠀⠀⠀⠀⠀⠀⠀⠀⠀⠀⠀⠀⠀⠀⠀⠀⠀⠀⠀⠀⠀⠀⠀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⠀⠀⠀⠀⠀⠀⠀⠀⠀⠀⠀⠀⠀⠀⠀⠀⠀⠀⠀⠀⠀⠀⠀⠀⠀⠀⠀⠀⠀⠀⠀⠀⠀⠀⠀⠀⠈⠈⠹⣿⣿⣿⣿⣿⣿⣿⣿⣿⣿⣿⣿⣿⠋⠀⠁⠀⢿⣿⣿⣿⣿⡇⠀⠀⠀⠀⠀⠀⠀⠀⠀⠀⠀⠀⠀⠀⠀⠀⠀⠀⠀⠀⠀⠀⠀⠀⠀⠀⠀⠀⠀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⠀⠀⠀⠀⠀⠀⠀⠀⠀⠀⠀⠀⠀⠀⠀⠀⠀⠀⠀⠀⠀⠀⠀⠀⠀⠀⠀⠀⠀⠀⠀⠀⠀⠀⠀⠀⠀⠀⠀⡏⣿⠘⢻⣿⣿⣿⣿⣿⡟⠃⣿⠛⠀⠀⠀⠀⢿⣿⣿⣿⣿⡏⠀⠀⠀⠀⠀⠀⠀⠀⠀⠀⠀⠀⠀⠀⠀⠀⠀⠀⠀⠀⠀⠀⠀⠀⠀⠀⠀⠀⠀</a:t>
            </a:r>
            <a:br/>
            <a:r>
              <a:t>⠀⠀⠀⠀⠀⠀⠀⠀⠀⠀⣀⣄⠀⠀⠀⠀⠀⠀⠀⠀⠀⠀⠀⠀⠀⠀⠀⠀⠀⠀⠀⠀⠀⠀⠀⠀⠀⠀⠀⠁⠀⠀⣨⣿⣿⣿⣿⣿⣀⠀⠀⠀⠀⠀⠀⠀⠘⣿⣿⣿⢻⠁⠀⠀⠀⠀⠀⠀⠀⠀⠀⠀⠀⠀⠀⠀⠀⠀⠀⠀⠀⠀⠀⠀⠀⠀⠀⠀⠀⠀⠀</a:t>
            </a:r>
            <a:br/>
            <a:r>
              <a:t>⠀⠀⠀⠀⠀⠀⠀⠀⣠⣾⡿⠿⣿⣷⣦⣄⣀⠀⠀⠀⠀⠀⠀⠀⠀⠀⠀⠀⠀⠀⠀⠀⠀⠀⠀⠀⠀⠀⢀⣤⣶⣿⣿⣿⣿⣿⣿⣿⣿⣿⣷⣦⣄⠀⠀⠀⠀⠋⣿⡿⠂⠀⠀⠀⠀⠀⠀⠀⠀⠀⠀⠀⠀⠀⠀⠀⣀⣤⣶⣷⣄⠀⠀⠀⠀⠀⠀⠀⠀⠀⠀</a:t>
            </a:r>
            <a:br/>
            <a:r>
              <a:t>⠀⠀⠀⠀⠀⢀⣤⣾⣿⡋⠀⠀⠀⠉⠛⣿⡿⢷⣦⣄⡀⠀⠀⠀⠀⠀⠀⠀⠀⠀⠀⠀⠀⠀⠀⠀⠀⣴⣿⣿⣿⣿⣿⣿⣿⣿⣿⣿⣿⣿⣿⣿⣿⣷⡄⠀⠀⠀⠀⠀⠀⠀⠀⠀⠀⠀⠀⠀⠀⠀⠀⢀⣠⣴⣾⣿⠿⠛⠉⠉⢿⣷⣄⠀⠀⠀⠀⠀⠀⠀⠀</a:t>
            </a:r>
            <a:br/>
            <a:r>
              <a:t>⠀⠀⢀⣠⣶⣿⣿⣿⣿⣧⠀⠀⢀⣴⣿⣿⣧⠀⠈⠙⠻⣷⣦⣄⣀⠀⠀⠀⠀⣀⣀⣠⣄⣀⡀⢠⣾⣿⣿⣿⣿⣿⣿⣿⣿⣿⣿⣿⣿⣿⣿⣿⣿⣿⣿⣆⠀⠀⣀⡀⠀⠀⠀⠀⠀⠀⠀⢀⣠⣴⡾⠟⠋⢉⣿⣷⣄⠀⠀⠀⢰⣿⣿⣿⣦⡀⠀⠀⠀⠀⠀</a:t>
            </a:r>
            <a:br/>
            <a:r>
              <a:t>⣤⣶⣿⡿⠟⢫⣿⣿⣿⣿⡀⠀⢸⣿⣿⣿⡿⠀⠀⠀⠀⣀⣿⡿⠛⠛⠛⠛⠛⣿⡟⠛⠛⠿⣿⣿⣿⣿⣿⣿⣿⣿⣿⣿⣿⣿⣿⣿⣿⣿⣿⣿⣿⣿⣿⣿⣿⠿⠿⠿⣿⡷⠶⠶⠶⠶⣿⣿⡟⠁⠀⠀⠀⢸⣿⣿⣿⣷⠀⠀⣾⣿⣿⣿⣿⣿⣷⣤⡀⠀⠀</a:t>
            </a:r>
            <a:br/>
            <a:r>
              <a:t>⢛⣽⣿⡀⠀⢸⣿⣿⣿⠟⠀⠀⢸⣿⣿⡟⠁⠀⠀⠀⣼⣿⣿⣿⠀⠀⠀⢀⣾⣿⣿⡆⠀⠀⢻⣿⣿⣿⣿⣿⣿⣿⣿⣿⣿⣿⣿⣿⣿⣿⣿⣿⣿⣿⣿⣏⠁⠀⠀⢰⣿⣿⣆⠀⠀⠀⢰⣿⣿⣷⣄⠀⠀⠀⠻⣿⣿⣿⡇⠀⠸⣿⣿⣿⣿⠉⢻⣿⣿⣷⡆</a:t>
            </a:r>
            <a:br/>
            <a:r>
              <a:t>⣿⣿⣿⣇⠀⢸⣿⡿⠃⠀⠀⠀⣼⣿⠏⠀⠀⠀⠀⠀⣿⣿⣿⡿⠀⠀⠀⠸⣿⣿⣿⡟⠀⠐⠿⣿⣿⣿⣿⣿⣿⣿⣿⣿⣿⣿⣿⣿⣿⣿⣿⣿⣿⣿⣿⡟⠃⠀⠀⢾⣿⣿⣿⡇⠀⠀⠸⣿⣿⣿⣿⠀⠀⠀⠀⠙⢿⣿⣷⠀⠀⠘⢿⣿⣿⣇⢰⣿⣿⣿⡇</a:t>
            </a:r>
            <a:br/>
            <a:r>
              <a:t>⣿⣿⡿⠃⠀⢸⡟⠁⠀⠀⠀⠀⡿⠃⠀⠀⠀⠀⠀⠀⣿⣿⡟⠀⠀⠀⠀⠀⢿⣿⣿⠁⠀⠀⣸⣿⣿⣿⣿⣿⣿⣿⣿⣿⣿⣿⣿⣿⣿⣿⣿⣿⣿⣿⣿⣿⠀⠀⠀⠘⣿⣿⣿⡇⠀⠀⠀⠙⣿⣿⣿⡆⠀⠀⠀⠀⠈⠻⣿⡄⠀⠀⠀⠙⢿⣿⡀⣿⣿⣿⡇</a:t>
            </a:r>
            <a:br/>
            <a:r>
              <a:t>⣿⠟⠁⠀⠀⠈⠀⠀⠀⠀⠀⠀⠀⠀⠀⠀⠀⠀⠀⢠⣿⠏⠀⠀⠀⠀⠀⠀⢸⣿⠇⠀⠀⢀⣿⣿⣿⣿⣿⣿⣿⣿⣿⣿⣿⣿⣿⣿⣿⣿⣿⣿⣿⣿⣿⣿⡄⠀⠀⠀⠸⣿⣿⡇⠀⠀⠀⠀⠈⢿⣿⡇⠀⠀⠀⠀⠀⠀⠙⠇⠀⠀⠀⠀⠈⠻⣇⠈⠙⣿⡇</a:t>
            </a:r>
            <a:br/>
            <a:r>
              <a:t>⠋⠀⠀⠀⠀⠀⠀⠀⠀⠀⠀⠀⠀⠀⠀⠀⠀⠀⠀⠘⠋⠀⠀⠀⠀⠀⠀⠀⠈⡟⠀⠀⠀⢸⣿⣿⣿⡏⣿⣿⣿⣿⣿⣿⣿⣿⣿⣿⣿⣿⣿⣿⣿⣿⣿⣿⡇⠀⠀⠀⠀⢹⣿⠇⠀⠀⠀⠀⠀⠀⠻⣿⠀⠀⠀⠀⠀⠀⠀⠀⠀⠀⠀⠀⠀⠀⠈⠀⠀⠀⠁</a:t>
            </a:r>
            <a:br/>
            <a:r>
              <a:t>⠀⠀⠀⠀⠀⠀⠀⠀⠀⠀⠀⠀⠀⠀⠀⠀⠀⠀⠀⠀⠀⠀⠀⠀⠀⠀⠀⠀⠀⠀⢀⣠⣶⣿⣿⣿⡟⠀⣿⣿⣿⣿⣿⣿⣿⣿⣿⣿⣿⣿⣿⣿⡟⣿⣿⣿⣧⠀⠀⠀⠀⠀⢻⠀⠀⠀⠀⠀⠀⠀⠀⠙⠀⠀⠀⠀⠀⠀⠀⠀⠀⠀⠀⠀⠀⠀⠀⠀⠀⠀⠀</a:t>
            </a:r>
            <a:br/>
            <a:r>
              <a:t>⠀⠀⠀⠀⠀⠀⠀⠀⠀⠀⠀⠀⠀⠀⠀⠀⠀⠀⠀⠀⠀⠀⠀⠀⠀⠀⠀⠀⣠⣴⣿⣿⣿⣿⣿⠟⠀⠀⣿⣿⣿⣿⣿⣿⣿⣿⣿⣿⣿⣿⣿⣿⡇⢻⣿⣿⣿⡄⠀⠀⠀⠀⠀⠀⠀⠀⠀⠀⠀⠀⠀⠀⠀⠀⠀⠀⠀⠀⠀⠀⠀⠀⠀⠀⠀⠀⠀⠀⠀⠀⠀</a:t>
            </a:r>
            <a:br/>
            <a:r>
              <a:t>⠀⠀⠀⠀⠀⠀⠀⠀⠀⠀⠀⠀⠀⠀⠀⠀⠀⠀⠀⠀⠀⠀⠀⠀⠀⢀⣤⣾⣿⣿⣿⣿⠟⠋⠀⠀⠀⠀⣿⣿⣿⣿⣿⣿⣿⣿⣿⣿⣿⣿⣿⣿⡷⠘⣿⣿⣿⣿⡀⠀⠀⠀⠀⠀⠀⠀⠀⠀⠀⠀⠀⠀⠀⠀⠀⠀⠀⠀⠀⠀⠀⠀⠀⠀⠀⠀⠀⠀⠀⠀⠀</a:t>
            </a:r>
            <a:br/>
            <a:r>
              <a:t>⠀⠀⠀⠀⠀⠀⠀⠀⠀⠀⠀⠀⠀⠀⠀⠀⠀⠀⢠⠶⣶⣶⣶⣦⣴⣿⣿⣿⣿⠟⠋⠀⠀⠀⠀⠀⠀⢠⣿⣿⣿⣿⣿⣿⣿⣿⣿⣿⣿⣿⣿⣿⣷⡀⢹⣿⣿⣿⣧⠀⠀⠀⠀⠀⠀⠀⠀⠀⠀⠀⠀⠀⠀⠀⠀⠀⠀⠀⠀⠀⠀⠀⠀⠀⠀⠀⠀⠀⠀⠀⠀</a:t>
            </a:r>
            <a:br/>
            <a:r>
              <a:t>⠀⠀⠀⠀⠀⠀⠀⠀⠀⠀⠀⠀⢀⡀⠀⠀⢀⣀⣤⣴⣿⣿⣿⣿⣿⡿⠟⠉⠀⠀⠀⠀⠀⠀⠀⠀⢠⣿⣿⣿⣿⣿⣿⣿⣿⣿⣿⣿⣿⣿⣿⣿⣿⣧⠀⢻⣿⣿⣿⡄⠀⠀⠀⠀⠀⠀⠀⠀⠀⠀⠀⠀⠀⠀⠀⠀⠀⠀⠀⠀⠀⠀⠀⠀⠀⠀⠀⠀⠀⠀⠀</a:t>
            </a:r>
            <a:br/>
            <a:r>
              <a:t>⠀⠀⠀⠀⠀⠀⠀⠀⠀⠀⠀⠀⠈⠙⠻⠿⣿⣿⣿⣿⠿⠛⠋⠁⠀⠀⠀⠀⠀⠀⠀⠀⠀⠀⠀⢀⣿⣿⣿⣿⣿⣿⣿⣿⣿⣿⣿⣿⣿⣿⣿⣿⣿⣿⣧⠀⢿⣿⣿⣧⠀⠀⠀⠀⠀⠀⠀⠀⠀⠀⠀⠀⠀⠀⠀⠀⠀⠀⠀⠀⠀⠀⠀⠀⠀⠀⠀⠀⠀⠀⠀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⠀⠀⠀⠀⠀⠀⠀⠀⠀⠀⠀⠀⠀⠀⠀⠀⠀⠀⠀⠀⠀⠀⠀⠀⠀⠀⠀⠀⠀⠀⠀⠀⠀⠀⠀⣼⣿⣿⣿⣿⣿⣿⣿⣿⣿⣿⣿⣿⣿⣿⣿⣿⣿⣿⣿⡆⠈⣿⣿⣿⡄⠀⠀⠀⠀⠀⠀⠀⠀⠀⠀⠀⠀⠀⠀⠀⠀⠀⠀⠀⠀⠀⠀⠀⠀⠀⠀⠀⠀⠀⠀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⠀⠀⠀⠀⠀⠀⠀⠀⠀⠀⠀⠀⠀⠀⠀⠀⠀⠀⠀⠀⠀⠀⠀⠀⠀⠀⠀⠀⠀⠀⠀⠀⠀⠀⢠⣿⣿⣿⣿⣿⣿⣿⣿⣿⣿⣿⣿⣿⣿⣿⣿⣿⣿⣿⣿⣷⠀⠸⣿⣿⣧⠀⠀⠀⠀⠀⠀⠀⠀⠀⠀⠀⠀⠀⠀⠀⠀⠀⠀⠀⠀⠀⠀⠀⠀⠀⠀⠀⠀⠀⠀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⠀⠀⠀⠀⠀⠀⠀⠀⠀⠀⠀⠀⠀⠀⠀⠀⠀⠀⠀⠀⠀⠀⠀⠀⠀⠀⠀⠀⠀⠀⠀⠀⠀⠀⣼⣿⣿⣿⣿⣿⣿⣿⣿⣿⣿⣿⣿⣿⣿⣿⣿⣿⣿⣿⣿⣿⡆⠀⣿⣿⣿⡄⠀⠀⠀⠀⠀⠀⠀⠀⠀⠀⠀⠀⠀⠀⠀⠀⠀⠀⠀⠀⠀⠀⠀⠀⠀⠀⠀⠀⠀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⠀⠀⠀⠀⠀⠀⠀⠀⠀⠀⠀⠀⠀⠀⠀⠀⠀⠀⠀⠀⠀⠀⠀⠀⠀⠀⠀⠀⠀⠀⠀⠀⠀⣰⣿⣿⣿⣿⣿⣿⣿⣿⣿⣿⣿⣿⣿⣿⣿⣿⣿⣿⣿⣿⣿⣿⣿⡄⢿⣿⣿⣧⠀⠀⠀⠀⠀⠀⠀⠀⠀⠀⠀⠀⠀⠀⠀⠀⠀⠀⠀⠀⠀⠀⠀⠀⠀⠀⠀⠀⠀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⠀⠀⠀⠀⠀⠀⠀⠀⠀⠀⠀⠀⠀⠀⠀⠀⠀⠀⠀⠀⠀⠀⠀⠀⠀⠀⠀⠀⠀⠀⠀⠀⠀⠀⠀⠀⠀⠀⣠⣴⣶⣶⣿⣶⣶⣶⣾⣿⣿⣿⣶⣦⣄⠀⠀⠀⠀⠀⠀⠀⠀⠀⠀⠀⠀⠀⠀⠀⠀⠀⠀⠀⠀⠀⠀⠀⠀⠀⠀⠀⠀⠀⠀⠀⠀⠀⠀⠀⠀⠀⠀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⠀⠀⠀⠀⠀⠀⠀⠀⠀⠀⠀⠀⠀⠀⠀⠀⠀⠀⠀⠀⠀⠀⠀⠀⠀⠀⠀⠀⠀⠀⠀⠀⠀⠀⠀⠀⢠⣾⣿⣿⣿⣿⣿⣿⣿⣿⣿⣿⣿⣿⣿⣿⣿⣷⡄⠀⢀⠀⠀⠀⠀⠀⠀⠀⠀⠀⠀⠀⠀⠀⠀⠀⠀⠀⠀⠀⠀⠀⠀⠀⠀⠀⠀⠀⠀⠀⠀⠀⠀⠀⠀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⠀⠀⠀⠀⠀⠀⠀⠀⠀⠀⠀⠀⠀⠀⠀⠀⠀⠀⠀⠀⠀⠀⠀⠀⠀⠀⠀⠀⠀⠀⠀⠀⠀⠀⠀⠀⣿⣿⣿⣿⣿⣿⣿⣿⣿⣿⣿⣿⣿⣿⣿⣿⣿⣿⣿⣾⣿⣿⣶⣄⠀⠀⠀⠀⠀⠀⠀⠀⠀⠀⠀⠀⠀⠀⠀⠀⠀⠀⠀⠀⠀⠀⠀⠀⠀⠀⠀⠀⠀⠀⠀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⠀⠀⠀⠀⠀⠀⠀⠀⠀⠀⠀⠀⠀⠀⠀⠀⠀⠀⠀⠀⠀⠀⠀⠀⠀⠀⠀⠀⠀⠀⠀⠀⠀⠀⠀⣠⣿⣿⣿⣿⣿⣿⣿⣿⣿⣿⣿⣿⣿⣿⣿⣿⣿⣿⣿⣿⣿⣿⣿⣿⣿⡷⠀⠀⠀⠀⠀⠀⠀⠀⠀⠀⠀⠀⠀⠀⠀⠀⠀⠀⠀⠀⠀⠀⠀⠀⠀⠀⠀⠀⠀</a:t>
            </a:r>
            <a:br/>
            <a:r>
              <a:t>⠀⠀⠀⠀⠀⠀⠀⠀⠀⠀⠀⠀⠀⠀⠀⠀⠀⠀⠀⠀⠀⠀⠀⠀⠀⠀⠀⠀⠀⠀⠀⠀⠀⣀⣴⣿⣿⣿⣿⣿⣿⣿⣿⣿⣿⣿⣿⣿⣿⣿⣿⣿⣿⣿⣿⠏⣿⣿⣿⣿⡟⠀⠀⠀⠀⠀⠀⠀⠀⠀⠀⠀⠀⠀⠀⠀⠀⠀⠀⠀⠀⠀⠀⠀⠀⠀⠀⠀⠀⠀⠀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⠀⠀⠀⠀⠀⠀⠀⠀⠀⠀⠀⠀⠀⠀⠀⠀⠀⠀⠀⠀⠀⠀⠀⠀⠀⠀⠀⠀⠀⠀⠀⠀⠀⠙⠛⠟⢙⣿⣿⣿⣿⣿⣿⣿⣿⣿⣿⣿⣿⣿⣿⣿⣿⣿⡏⠀⣿⣿⣿⣿⣷⠀⠀⠀⠀⠀⠀⠀⠀⠀⠀⠀⠀⠀⠀⠀⠀⠀⠀⠀⠀⠀⠀⠀⠀⠀⠀⠀⠀⠀⠀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⠀⠀⠀⠀⠀⠀⠀⠀⠀⠀⠀⠀⠀⠀⠀⠀⠀⠀⠀⠀⠀⠀⠀⠀⠀⠀⠀⠀⠀⠀⠀⠀⠀⠀⠀⠠⢺⢿⣿⣿⣿⣿⣿⣿⣿⣿⣿⣿⣿⣿⣿⣿⣿⣿⣿⠂⣿⣿⣿⣿⣿⡆⠀⠀⠀⠀⠀⠀⠀⠀⠀⠀⠀⠀⠀⠀⠀⠀⠀⠀⠀⠀⠀⠀⠀⠀⠀⠀⠀⠀⠀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⠀⠀⠀⠀⠀⠀⠀⠀⠀⠀⠀⠀⠀⠀⠀⠀⠀⠀⠀⠀⠀⠀⠀⠀⠀⠀⠀⠀⠀⠀⠀⠀⠀⠀⠀⠀⠈⠀⠹⣿⣿⣿⣿⣿⣿⣿⣿⣿⣿⣿⣿⣿⠏⠀⠁⠀⣿⣿⣿⣿⣿⣧⠀⠀⠀⠀⠀⠀⠀⠀⠀⠀⠀⠀⠀⠀⠀⠀⠀⠀⠀⠀⠀⠀⠀⠀⠀⠀⠀⠀⠀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⠀⠀⠀⠀⠀⠀⠀⠀⠀⠀⠀⠀⠀⠀⠀⠀⠀⠀⠀⠀⠀⠀⠀⠀⠀⠀⠀⠀⠀⠀⠀⠀⠀⠀⠀⠀⠀⠀⠀⡏⣿⠘⢻⣿⣿⣿⣿⣿⡟⠃⣿⠻⠀⠀⠀⠀⢻⣿⣿⣿⣿⡏⠀⠀⠀⠀⠀⠀⠀⠀⠀⠀⠀⠀⠀⠀⠀⠀⠀⠀⠀⠀⠀⠀⠀⠀⠀⠀⠀⠀⠀</a:t>
            </a:r>
            <a:br/>
            <a:r>
              <a:t>⠀⠀⠀⠀⠀⠀⠀⠀⠀⠀⣠⣄⡀⠀⠀⠀⠀⠀⠀⠀⠀⠀⠀⠀⠀⠀⠀⠀⠀⠀⠀⠀⠀⠀⠀⠀⠀⠀⠀⠁⠉⠀⣀⣿⣿⣿⣿⣿⣀⠀⠉⠀⠀⠀⠀⠀⠈⣿⣿⣿⢻⠁⠀⠀⠀⠀⠀⠀⠀⠀⠀⠀⠀⠀⠀⠀⠀⠀⠀⠀⠀⠀⠀⠀⠀⠀⠀⠀⠀⠀⠀</a:t>
            </a:r>
            <a:br/>
            <a:r>
              <a:t>⠀⠀⠀⠀⠀⠀⠀⠀⣠⣾⡿⠿⣿⣷⣦⣄⣀⠀⠀⠀⠀⠀⠀⠀⠀⠀⠀⠀⠀⠀⠀⠀⠀⠀⠀⠀⠀⠀⢀⣤⣶⣿⣿⣿⣿⣿⣿⣿⣿⣿⣷⣦⣄⠀⠀⠀⠀⠋⣿⡿⠀⠀⠀⠀⠀⠀⠀⠀⠀⠀⠀⠀⠀⠀⠀⠀⣀⣠⣴⣶⣄⠀⠀⠀⠀⠀⠀⠀⠀⠀⠀</a:t>
            </a:r>
            <a:br/>
            <a:r>
              <a:t>⠀⠀⠀⠀⠀⢀⣤⣾⣿⡋⠀⠀⠀⠉⢛⣿⡿⢷⣦⣄⡀⠀⠀⠀⠀⠀⠀⠀⠀⠀⠀⠀⠀⠀⠀⠀⠀⣰⣿⣿⣿⣿⣿⣿⣿⣿⣿⣿⣿⣿⣿⣿⣿⣷⡄⠀⠀⠀⠀⠁⠀⠀⠀⠀⠀⠀⠀⠀⠀⠀⠀⢀⣠⣴⣶⣿⡿⠟⠋⠙⢿⣷⣄⠀⠀⠀⠀⠀⠀⠀⠀</a:t>
            </a:r>
            <a:br/>
            <a:r>
              <a:t>⠀⠀⢀⣠⣶⣿⣿⣿⣿⣧⠀⠀⢀⣴⣿⣿⣧⠀⠈⠙⠻⣷⣦⣄⣀⠀⠀⠀⠀⣀⣀⣠⣄⣀⠀⢠⣾⣿⣿⣿⣿⣿⣿⣿⣿⣿⣿⣿⣿⣿⣿⣿⣿⣿⣿⣆⠀⠀⣀⡀⠀⠀⠀⠀⠀⠀⠀⠀⣀⣤⡾⠟⠛⠉⣿⣷⣄⠀⠀⠀⢠⣿⣿⣷⣤⡀⠀⠀⠀⠀⠀</a:t>
            </a:r>
            <a:br/>
            <a:r>
              <a:t>⣤⣾⣿⡿⠟⢫⣿⣿⣿⣿⠀⠀⢸⣿⣿⣿⡿⠀⠀⠀⠀⣀⣿⡿⠛⠛⠛⠛⠛⣿⡿⠛⠻⠿⣿⣿⣿⣿⣿⣿⣿⣿⣿⣿⣿⣿⣿⣿⣿⣿⣿⣿⣿⣿⣿⣿⣿⣿⡿⣿⣿⣶⣶⡶⠶⣶⣾⣿⡟⠉⠀⠀⠀⢸⣿⣿⣿⣷⠀⠀⢼⣿⣿⣿⣿⣿⣶⣄⡀⠀⠀</a:t>
            </a:r>
            <a:br/>
            <a:r>
              <a:t>⣻⣽⣿⡀⠀⢸⣿⣿⣿⠟⠀⠀⢸⣿⣿⡟⠁⠀⠀⠀⣼⣿⣿⣿⠀⠀⠀⢀⣾⣿⣿⡄⠀⠀⢻⣿⣿⣿⣿⣿⣿⣿⣿⣿⣿⣿⣿⣿⣿⣿⣿⣿⣿⣿⣿⣟⠁⠀⠀⢠⣾⣿⣦⠀⠀⠀⠀⣿⣿⣷⡄⠀⠀⠀⢻⣿⣿⣿⡇⠀⢸⣿⣿⣿⣿⠉⢻⣿⣿⣷⡄</a:t>
            </a:r>
            <a:br/>
            <a:r>
              <a:t>⣿⣿⣿⡇⠀⢸⣿⡿⠋⠀⠀⠀⣿⣿⠏⠀⠀⠀⠀⢰⣿⣿⣿⡿⠀⠀⠀⢸⣿⣿⣿⡇⠀⠐⠿⣿⣿⣿⣿⣿⣿⣿⣿⣿⣿⣿⣿⣿⣿⣿⣿⣿⣿⣿⣿⡿⠆⠀⠀⢸⣿⣿⣿⣷⠀⠀⠀⣿⣿⣿⣿⠀⠀⠀⠀⠙⣿⣿⣧⠀⠀⠙⢿⣿⣿⡆⢠⣿⣿⣿⡇</a:t>
            </a:r>
            <a:br/>
            <a:r>
              <a:t>⣿⣿⡿⠃⠀⣼⡟⠁⠀⠀⠀⠀⣿⠃⠀⠀⠀⠀⠀⢸⣿⣿⡟⠀⠀⠀⠀⠘⣿⣿⡿⠀⠀⠀⣸⣿⣿⣿⣿⣿⣿⣿⣿⣿⣿⣿⣿⣿⣿⣿⣿⣿⣿⣿⣿⣿⠀⠀⠀⠈⢿⣿⣿⣿⠀⠀⠀⠙⣿⣿⣿⡇⠀⠀⠀⠀⠈⢿⣿⡀⠀⠀⠈⠻⣿⣷⠈⣿⣿⣿⡇</a:t>
            </a:r>
            <a:br/>
            <a:r>
              <a:t>⣿⠟⠁⠀⠀⠋⠀⠀⠀⠀⠀⠀⠁⠀⠀⠀⠀⠀⠀⢸⣿⠏⠀⠀⠀⠀⠀⠀⣿⣿⠁⠀⠀⢀⣿⣿⣿⣿⣿⣿⣿⣿⣿⣿⣿⣿⣿⣿⣿⣿⣿⣿⣿⣿⣿⣿⡄⠀⠀⠀⠈⢿⣿⣿⠀⠀⠀⠀⠈⢿⣿⣇⠀⠀⠀⠀⠀⠀⠹⡇⠀⠀⠀⠀⠘⢿⡆⠈⠻⣿⡇</a:t>
            </a:r>
            <a:br/>
            <a:r>
              <a:t>⠋⠀⠀⠀⠀⠀⠀⠀⠀⠀⠀⠀⠀⠀⠀⠀⠀⠀⠀⠸⠋⠀⠀⠀⠀⠀⠀⠀⢹⠃⠀⠀⠀⢸⣿⣿⣿⡏⣿⣿⣿⣿⣿⣿⣿⣿⣿⣿⣿⣿⣿⣿⣿⣿⣿⣿⡇⠀⠀⠀⠀⠈⢿⣿⠀⠀⠀⠀⠀⠀⠻⣿⠀⠀⠀⠀⠀⠀⠀⠀⠀⠀⠀⠀⠀⠀⠁⠀⠀⠈⠇</a:t>
            </a:r>
            <a:br/>
            <a:r>
              <a:t>⠀⠀⠀⠀⠀⠀⠀⠀⠀⠀⠀⠀⠀⠀⠀⠀⠀⠀⠀⠀⠀⠀⠀⠀⠀⠀⠀⠀⠀⠀⢀⣠⣶⣿⣿⣿⡟⠀⣿⣿⣿⣿⣿⣿⣿⣿⣿⣿⣿⣿⣿⣿⣿⣿⣿⣿⣧⠀⠀⠀⠀⠀⠈⣿⠀⠀⠀⠀⠀⠀⠀⠙⠀⠀⠀⠀⠀⠀⠀⠀⠀⠀⠀⠀⠀⠀⠀⠀⠀⠀⠀</a:t>
            </a:r>
            <a:br/>
            <a:r>
              <a:t>⠀⠀⠀⠀⠀⠀⠀⠀⠀⠀⠀⠀⠀⠀⠀⠀⠀⠀⠀⠀⠀⠀⠀⠀⠀⠀⠀⠀⣠⣴⣿⣿⣿⣿⣿⠟⠀⠀⣿⣿⣿⣿⣿⣿⣿⣿⣿⣿⣿⣿⣿⣿⡇⢻⣿⣿⣿⣆⠀⠀⠀⠀⠀⠀⠀⠀⠀⠀⠀⠀⠀⠀⠀⠀⠀⠀⠀⠀⠀⠀⠀⠀⠀⠀⠀⠀⠀⠀⠀⠀⠀</a:t>
            </a:r>
            <a:br/>
            <a:r>
              <a:t>⠀⠀⠀⠀⠀⠀⠀⠀⠀⠀⠀⠀⠀⠀⠀⠀⠀⠀⠀⠀⠀⠀⠀⠀⠀⢀⣤⣾⣿⣿⣿⣿⠿⠋⠁⠀⠀⠠⣿⣿⣿⣿⣿⣿⣿⣿⣿⣿⣿⣿⣿⣿⣷⠘⣿⣿⣿⣿⡄⠀⠀⠀⠀⠀⠀⠀⠀⠀⠀⠀⠀⠀⠀⠀⠀⠀⠀⠀⠀⠀⠀⠀⠀⠀⠀⠀⠀⠀⠀⠀⠀</a:t>
            </a:r>
            <a:br/>
            <a:r>
              <a:t>⠀⠀⠀⠀⠀⠀⠀⠀⠀⠀⠀⠀⠀⠀⠀⠀⠀⠀⢠⡶⣶⣶⣶⣦⣴⣿⣿⣿⣿⠟⠋⠁⠀⠀⠀⠀⠀⢠⣿⣿⣿⣿⣿⣿⣿⣿⣿⣿⣿⣿⣿⣿⣷⡀⠘⣿⣿⣿⣷⠀⠀⠀⠀⠀⠀⠀⠀⠀⠀⠀⠀⠀⠀⠀⠀⠀⠀⠀⠀⠀⠀⠀⠀⠀⠀⠀⠀⠀⠀⠀⠀</a:t>
            </a:r>
            <a:br/>
            <a:r>
              <a:t>⠀⠀⠀⠀⠀⠀⠀⠀⠀⠀⠀⠀⣀⠀⠀⠀⠀⣀⣠⣴⣿⣿⣿⣿⣿⡿⠟⠋⠀⠀⠀⠀⠀⠀⠀⠀⢠⣿⣿⣿⣿⣿⣿⣿⣿⣿⣿⣿⣿⣿⣿⣿⣿⣧⠀⠸⣿⣿⣿⣇⠀⠀⠀⠀⠀⠀⠀⠀⠀⠀⠀⠀⠀⠀⠀⠀⠀⠀⠀⠀⠀⠀⠀⠀⠀⠀⠀⠀⠀⠀⠀</a:t>
            </a:r>
            <a:br/>
            <a:r>
              <a:t>⠀⠀⠀⠀⠀⠀⠀⠀⠀⠀⠀⠀⠈⠛⠻⢿⣿⣿⣿⣿⠿⠟⠋⠉⠀⠀⠀⠀⠀⠀⠀⠀⠀⠀⠀⢀⣿⣿⣿⣿⣿⣿⣿⣿⣿⣿⣿⣿⣿⣿⣿⣿⣿⣿⣧⠀⠘⣿⣿⣿⡄⠀⠀⠀⠀⠀⠀⠀⠀⠀⠀⠀⠀⠀⠀⠀⠀⠀⠀⠀⠀⠀⠀⠀⠀⠀⠀⠀⠀⠀⠀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⠀⠀⠀⠀⠀⠀⠀⠀⠀⠀⠀⠀⠀⠀⠀⠀⠀⠀⠀⠀⠀⠀⠀⠀⠀⠀⠀⠀⠀⠀⠀⠀⠀⠀⠀⣼⣿⣿⣿⣿⣿⣿⣿⣿⣿⣿⣿⣿⣿⣿⣿⣿⣿⣿⣿⡆⠀⠸⣿⣿⣷⠀⠀⠀⠀⠀⠀⠀⠀⠀⠀⠀⠀⠀⠀⠀⠀⠀⠀⠀⠀⠀⠀⠀⠀⠀⠀⠀⠀⠀⠀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⠀⠀⠀⠀⠀⠀⠀⠀⠀⠀⠀⠀⠀⠀⠀⠀⠀⠀⠀⠀⠀⠀⠀⠀⠀⠀⠀⠀⠀⠀⠀⠀⠀⠀⢠⣿⣿⣿⣿⣿⣿⣿⣿⣿⣿⣿⣿⣿⣿⣿⣿⣿⣿⣿⣿⣷⠀⠀⢹⣿⣿⣇⠀⠀⠀⠀⠀⠀⠀⠀⠀⠀⠀⠀⠀⠀⠀⠀⠀⠀⠀⠀⠀⠀⠀⠀⠀⠀⠀⠀⠀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⠀⠀⠀⠀⠀⠀⠀⠀⠀⠀⠀⠀⠀⠀⠀⠀⠀⠀⠀⠀⠀⠀⠀⠀⠀⠀⠀⠀⠀⠀⠀⠀⠀⠀⣼⣿⣿⣿⣿⣿⣿⣿⣿⣿⣿⣿⣿⣿⣿⣿⣿⣿⣿⣿⣿⣿⡆⠀⠸⣿⣿⣿⡄⠀⠀⠀⠀⠀⠀⠀⠀⠀⠀⠀⠀⠀⠀⠀⠀⠀⠀⠀⠀⠀⠀⠀⠀⠀⠀⠀⠀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⠀⠀⠀⠀⠀⠀⠀⠀⠀⠀⠀⠀⠀⠀⠀⠀⠀⠀⠀⠀⠀⠀⠀⠀⠀⠀⠀⠀⠀⠀⠀⠀⠀⣰⣿⣿⣿⣿⣿⣿⣿⣿⣿⣿⣿⣿⣿⣿⣿⣿⣿⣿⣿⣿⣿⣿⣿⡀⠀⣽⣿⣿⣷⠀⠀⠀⠀⠀⠀⠀⠀⠀⠀⠀⠀⠀⠀⠀⠀⠀⠀⠀⠀⠀⠀⠀⠀⠀⠀⠀⠀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⠀⠀⠀⠀⠀⠀⠀⠀⠀⠀⠀⠀⠀⠀⠀⠀⠀⠀⠀⠀⠀⠀⠀⠀⠀⠀⠀⠀⠀⠀⠀⠀⠀⠀⠀⠀⠀⠀⣠⣴⣶⣶⣿⣶⣶⣶⣾⣿⣿⣿⣶⣦⣄⠀⠀⠀⠀⠀⠀⠀⠀⠀⠀⠀⠀⠀⠀⠀⠀⠀⠀⠀⠀⠀⠀⠀⠀⠀⠀⠀⠀⠀⠀⠀⠀⠀⠀⠀⠀⠀⠀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⠀⠀⠀⠀⠀⠀⠀⠀⠀⠀⠀⠀⠀⠀⠀⠀⠀⠀⠀⠀⠀⠀⠀⠀⠀⠀⠀⠀⠀⠀⠀⠀⠀⠀⠀⠀⣾⣿⣿⣿⣿⣿⣿⣿⣿⣿⣿⣿⣿⣿⣿⣿⣿⣿⣿⣼⣿⣿⣶⣄⠀⠀⠀⠀⠀⠀⠀⠀⠀⠀⠀⠀⠀⠀⠀⠀⠀⠀⠀⠀⠀⠀⠀⠀⠀⠀⠀⠀⠀⠀⠀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⠀⠀⠀⠀⠀⠀⠀⠀⠀⠀⠀⠀⠀⠀⠀⠀⠀⠀⠀⠀⠀⠀⠀⠀⠀⠀⠀⠀⠀⠀⠀⠀⠀⣀⣴⣿⣿⣿⣿⣿⣿⣿⣿⣿⣿⣿⣿⣿⣿⣿⣿⣿⣿⣿⣿⠏⢻⣿⣿⣿⡿⠀⠀⠀⠀⠀⠀⠀⠀⠀⠀⠀⠀⠀⠀⠀⠀⠀⠀⠀⠀⠀⠀⠀⠀⠀⠀⠀⠀⠀⠀</a:t>
            </a:r>
            <a:br/>
            <a:r>
              <a:t>⠀⠀⠀⠀⠀⠀⠀⠀⠀⠀⠀⠀⠀⠀⠀⠀⠀⠀⠀⠀⠀⠀⠀⠀⠀⠀⠀⠀⠀⠀⠀⠀⠀⠙⠛⠿⢙⣿⣿⣿⣿⣿⣿⣿⣿⣿⣿⣿⣿⣿⣿⣿⣿⣿⡟⠀⢸⣿⣿⣿⣷⠀⠀⠀⠀⠀⠀⠀⠀⠀⠀⠀⠀⠀⠀⠀⠀⠀⠀⠀⠀⠀⠀⠀⠀⠀⠀⠀⠀⠀⠀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⠀⠀⠀⠀⠀⠀⠀⠀⠀⠀⠀⠀⠀⠀⠀⠀⠀⠀⠀⠀⠀⠀⠀⠀⠀⠀⠀⠀⠀⠀⠀⠀⠀⠀⠀⠠⠞⣿⣿⣿⣿⣿⣿⣿⣿⣿⣿⣿⣿⣿⣿⣿⣿⣿⣿⠂⣼⣿⣿⣿⣿⡇⠀⠀⠀⠀⠀⠀⠀⠀⠀⠀⠀⠀⠀⠀⠀⠀⠀⠀⠀⠀⠀⠀⠀⠀⠀⠀⠀⠀⠀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⠀⠀⠀⠀⠀⠀⠀⠀⠀⠀⠀⠀⠀⠀⠀⠀⠀⠀⠀⠀⠀⠀⠀⠀⠀⠀⠀⠀⠀⠀⠀⠀⠀⠀⠀⠀⠀⠈⠻⣿⣿⣿⣿⣿⣿⣿⣿⣿⣿⣿⣿⣿⠏⠁⠁⠀⡿⣿⣿⣿⣿⣷⠀⠀⠀⠀⠀⠀⠀⠀⠀⠀⠀⠀⠀⠀⠀⠀⠀⠀⠀⠀⠀⠀⠀⠀⠀⠀⠀⠀⠀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⠀⠀⠀⠀⠀⠀⠀⠀⠀⠀⠀⠀⠀⠀⠀⠀⠀⠀⠀⠀⠀⠀⠀⠀⠀⠀⠀⠀⠀⠀⠀⠀⠀⠀⠀⠀⠀⠀⠀⡿⣿⠉⢻⣿⣿⣿⣿⣿⡿⠋⣿⠿⠀⠀⠀⠀⢹⣿⣿⣿⣿⣿⠀⠀⠀⠀⠀⠀⠀⠀⠀⠀⠀⠀⠀⠀⠀⠀⠀⠀⠀⠀⠀⠀⠀⠀⠀⠀⠀⠀⠀</a:t>
            </a:r>
            <a:br/>
            <a:r>
              <a:t>⠀⠀⠀⠀⠀⠀⠀⠀⠀⠀⣠⣄⡀⠀⠀⠀⠀⠀⠀⠀⠀⠀⠀⠀⠀⠀⠀⠀⠀⠀⠀⠀⠀⠀⠀⠀⠀⠀⠀⠃⠙⠀⢀⣿⣿⣿⣿⣿⣁⠀⠗⠀⠀⠀⠀⠀⠀⣿⣿⣿⣿⠇⠀⠀⠀⠀⠀⠀⠀⠀⠀⠀⠀⠀⠀⠀⠀⠀⠀⠀⠀⠀⠀⠀⠀⠀⠀⠀⠀⠀⠀</a:t>
            </a:r>
            <a:br/>
            <a:r>
              <a:t>⠀⠀⠀⠀⠀⠀⠀⢀⣠⣾⡿⠻⢿⣷⣦⣤⣀⠀⠀⠀⠀⠀⠀⠀⠀⠀⠀⠀⠀⠀⠀⠀⠀⠀⠀⠀⠀⠀⢀⣤⣶⣾⣿⣿⣿⣿⣿⣿⣿⣿⣶⣤⣀⠀⠀⠀⠀⠘⠿⣿⡏⠀⠀⠀⠀⠀⠀⠀⠀⠀⠀⠀⠀⠀⠀⠀⠀⣀⣤⣶⣄⠀⠀⠀⠀⠀⠀⠀⠀⠀⠀</a:t>
            </a:r>
            <a:br/>
            <a:r>
              <a:t>⠀⠀⠀⠀⠀⢀⣴⣿⣿⡋⠀⠀⠀⠈⢙⣿⡿⢷⣦⣄⡀⠀⠀⠀⠀⠀⠀⠀⠀⠀⠀⠀⠀⠀⠀⠀⠀⣠⣿⣿⣿⣿⣿⣿⣿⣿⣿⣿⣿⣿⣿⣿⣿⣷⡄⠀⠀⠀⠀⠁⠀⠀⠀⠀⠀⠀⠀⠀⠀⠀⠀⠀⢀⣠⣴⣶⣿⠿⠛⠙⢿⣷⣄⠀⠀⠀⠀⠀⠀⠀⠀</a:t>
            </a:r>
            <a:br/>
            <a:r>
              <a:t>⠀⠀⢀⣤⣾⣿⣿⣿⣿⣧⠀⠀⠀⣴⣿⣿⣧⠀⠈⠙⠻⣷⣤⣄⣀⠀⠀⠀⠀⢀⣀⣠⣄⣀⠀⢀⣼⣿⣿⣿⣿⣿⣿⣿⣿⣿⣿⣿⣿⣿⣿⣿⣿⣿⣿⣄⠀⠀⠀⠀⠀⠀⠀⠀⠀⠀⠀⠀⢀⣠⣴⡾⠟⠛⣿⣯⣄⠀⠀⠀⠀⣿⣿⣷⣄⠀⠀⠀⠀⠀⠀</a:t>
            </a:r>
            <a:br/>
            <a:r>
              <a:t>⣴⣾⣿⡿⠛⢱⣿⣿⣿⣿⠀⠀⢸⣿⣿⣿⣿⠀⠀⠀⠀⣀⣿⡿⠛⠛⠛⠛⠻⣿⡿⠿⠿⠿⣿⣿⣿⣿⣿⣿⣿⣿⣿⣿⣿⣿⣿⣿⣿⣿⣿⣿⣿⣿⣿⣿⣶⣿⣿⣿⣷⣶⣶⣤⣤⣴⣶⣾⡿⠛⠁⠀⠀⢀⣿⣿⣿⣦⠀⠀⢰⣿⣿⣿⣿⣿⣦⣄⠀⠀⠀</a:t>
            </a:r>
            <a:br/>
            <a:r>
              <a:t>⣫⣿⣿⡀⠀⢸⣿⣿⣿⠟⠀⠀⢸⣿⣿⡿⠁⠀⠀⢀⣼⣿⣿⣿⠀⠀⠀⢠⣾⣿⣷⡀⠀⠀⢻⣿⣿⣿⣿⣿⣿⣿⣿⣿⣿⣿⣿⣿⣿⣿⣿⣿⣿⣿⣿⣿⠟⠀⠀⠀⣼⣿⣦⡀⠀⠀⠀⣿⣿⣦⡀⠀⠀⠈⢿⣿⣿⣿⡆⠀⢸⣿⣿⣿⣏⠙⠿⣿⣿⣦⡄</a:t>
            </a:r>
            <a:br/>
            <a:r>
              <a:t>⣿⣿⣿⡇⠀⢸⣿⣿⠏⠀⠀⠀⣸⣿⡟⠀⠀⠀⠀⢸⣿⣿⣿⡿⠀⠀⠀⣿⣿⣿⣿⠇⠀⠐⢿⣿⣿⣿⣿⣿⣿⣿⣿⣿⣿⣿⣿⣿⣿⣿⣿⣿⣿⣿⣿⣿⡖⠀⠀⠀⣿⣿⣿⣷⠀⠀⠀⣿⣿⣿⣿⠀⠀⠀⠀⢻⣿⣿⡇⠀⠈⢻⣿⣿⣿⠀⢀⣿⣿⣝⠃</a:t>
            </a:r>
            <a:br/>
            <a:r>
              <a:t>⣿⣿⡿⠃⠀⢸⣿⠃⠀⠀⠀⠀⣿⠟⠀⠀⠀⠀⠀⢸⣿⣿⡟⠀⠀⠀⠀⢿⣿⣿⠏⠀⠀⠀⢰⣿⣿⣿⣿⣿⣿⣿⣿⣿⣿⣿⣿⣿⣿⣿⣿⣿⣿⣿⣿⣿⠀⠀⠀⠀⠻⣿⣿⣿⡆⠀⠀⠹⣿⣿⣿⡇⠀⠀⠀⠀⠹⣿⣇⠀⠀⠀⠹⣿⣿⡄⢸⣿⣿⣿⡇</a:t>
            </a:r>
            <a:br/>
            <a:r>
              <a:t>⣿⡟⠁⠀⠀⠾⠁⠀⠀⠀⠀⠀⠋⠀⠀⠀⠀⠀⠀⢸⣿⠏⠀⠀⠀⠀⠀⢹⣿⠏⠀⠀⠀⢀⣿⣿⣿⣿⣿⣿⣿⣿⣿⣿⣿⣿⣿⣿⣿⣿⣿⣿⣿⣿⣿⣿⡆⠀⠀⠀⠀⠹⣿⣿⡇⠀⠀⠀⠘⢿⣿⡇⠀⠀⠀⠀⠀⠘⢿⠀⠀⠀⠀⠘⢿⡇⠈⠻⣿⣿⡇</a:t>
            </a:r>
            <a:br/>
            <a:r>
              <a:t>⠟⠀⠀⠀⠀⠀⠀⠀⠀⠀⠀⠀⠀⠀⠀⠀⠀⠀⠀⢸⠏⠀⠀⠀⠀⠀⠀⢸⠏⠀⠀⠀⠀⢸⣿⣿⣿⡟⣿⣿⣿⣿⣿⣿⣿⣿⣿⣿⣿⣿⣿⣿⣿⣿⣿⣿⡇⠀⠀⠀⠀⠀⠙⣿⡇⠀⠀⠀⠀⠈⢻⣷⠀⠀⠀⠀⠀⠀⠀⠀⠀⠀⠀⠀⠈⠃⠀⠀⠙⢿⡇</a:t>
            </a:r>
            <a:br/>
            <a:r>
              <a:t>⠀⠀⠀⠀⠀⠀⠀⠀⠀⠀⠀⠀⠀⠀⠀⠀⠀⠀⠀⠀⠀⠀⠀⠀⠀⠀⠀⠈⠀⠀⠀⣠⣶⣿⣿⣿⡟⠀⣿⣿⣿⣿⣿⣿⣿⣿⣿⣿⣿⣿⣿⣿⡿⣿⣿⣿⣿⠀⠀⠀⠀⠀⠀⠘⢷⠀⠀⠀⠀⠀⠀⠹⠀⠀⠀⠀⠀⠀⠀⠀⠀⠀⠀⠀⠀⠀⠀⠀⠀⠀⠃</a:t>
            </a:r>
            <a:br/>
            <a:r>
              <a:t>⠀⠀⠀⠀⠀⠀⠀⠀⠀⠀⠀⠀⠀⠀⠀⠀⠀⠀⠀⠀⠀⠀⠀⠀⠀⠀⠀⠀⣀⣴⣿⣿⣿⣿⣿⠟⠀⠀⣿⣿⣿⣿⣿⣿⣿⣿⣿⣿⣿⣿⣿⣿⡇⠹⣿⣿⣿⣷⡄⠀⠀⠀⠀⠀⠀⠀⠀⠀⠀⠀⠀⠀⠀⠀⠀⠀⠀⠀⠀⠀⠀⠀⠀⠀⠀⠀⠀⠀⠀⠀⠀</a:t>
            </a:r>
            <a:br/>
            <a:r>
              <a:t>⠀⠀⠀⠀⠀⠀⠀⠀⠀⠀⠀⠀⠀⠀⠀⠀⠀⠀⠀⠀⠀⠀⠀⠀⠀⢀⣠⣾⣿⣿⣿⣿⠿⠋⠁⠀⠀⢠⣿⣿⣿⣿⣿⣿⣿⣿⣿⣿⣿⣿⣿⣿⣷⠀⠹⣿⣿⣿⣿⡄⠀⠀⠀⠀⠀⠀⠀⠀⠀⠀⠀⠀⠀⠀⠀⠀⠀⠀⠀⠀⠀⠀⠀⠀⠀⠀⠀⠀⠀⠀⠀</a:t>
            </a:r>
            <a:br/>
            <a:r>
              <a:t>⠀⠀⠀⠀⠀⠀⠀⠀⠀⠀⠀⠀⠀⠀⠀⠀⠀⠀⢠⡶⣶⣶⣶⣤⣴⣿⣿⣿⣿⠿⠋⠁⠀⠀⠀⠀⠀⢠⣿⣿⣿⣿⣿⣿⣿⣿⣿⣿⣿⣿⣿⣿⣧⠀⠀⠘⢿⣿⣿⣿⣆⠀⠀⠀⠀⠀⠀⠀⠀⠀⠀⠀⠀⠀⠀⠀⠀⠀⠀⠀⠀⠀⠀⠀⠀⠀⠀⠀⠀⠀⠀</a:t>
            </a:r>
            <a:br/>
            <a:r>
              <a:t>⠀⠀⠀⠀⠀⠀⠀⠀⠀⠀⠀⠀⠀⠀⠀⠀⠀⣀⣠⣤⣿⣿⣿⣿⣿⡿⠟⠋⠀⠀⠀⠀⠀⠀⠀⠀⢀⣿⣿⣿⣿⣿⣿⣿⣿⣿⣿⣿⣿⣿⣿⣿⣿⣧⠀⠀⠀⠻⣿⣿⣿⣦⡀⠀⠀⠀⠀⠀⠀⠀⠀⠀⠀⠀⠀⠀⠀⠀⠀⠀⠀⠀⠀⠀⠀⠀⠀⠀⠀⠀⠀</a:t>
            </a:r>
            <a:br/>
            <a:r>
              <a:t>⠀⠀⠀⠀⠀⠀⠀⠀⠀⠀⠀⠀⠉⠛⠿⣿⣿⣿⣿⣿⠿⠟⠋⠉⠁⠀⠀⠀⠀⠀⠀⠀⠀⠀⠀⢀⣾⣿⣿⣿⣿⣿⣿⣿⣿⣿⣿⣿⣿⣿⣿⣿⣿⣿⣇⠀⠀⠀⠘⢿⣿⣿⣿⣷⣦⣀⠀⠀⠀⠀⠀⠀⠀⠀⠀⠀⠀⠀⠀⠀⠀⠀⠀⠀⠀⠀⠀⠀⠀⠀⠀</a:t>
            </a:r>
            <a:br/>
            <a:r>
              <a:t>⠀⠀⠀⠀⠀⠀⠀⠀⠀⠀⠀⠀⠀⠀⠀⠀⠀⠀⠉⠀⠀⠀⠀⠀⠀⠀⠀⠀⠀⠀⠀⠀⠀⠀⠀⣼⣿⣿⣿⣿⣿⣿⣿⣿⣿⣿⣿⣿⣿⣿⣿⣿⣿⣿⣿⡆⠀⠀⠀⠈⢿⣿⣿⣿⣿⣿⣿⣆⠀⠀⠀⠀⠀⠀⠀⠀⠀⠀⠀⠀⠀⠀⠀⠀⠀⠀⠀⠀⠀⠀⠀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⠀⠀⠀⠀⠀⠀⠀⠀⠀⠀⠀⠀⠀⠀⠀⠀⠀⠀⠀⠀⠀⠀⠀⠀⠀⠀⠀⠀⠀⠀⠀⠀⠀⠀⢠⣿⣿⣿⣿⣿⣿⣿⣿⣿⣿⣿⣿⣿⣿⣿⣿⣿⣿⣿⣿⣷⠀⠀⠀⠀⠘⢿⣿⣿⣿⣿⣿⢿⡄⠀⠀⠀⠀⠀⠀⠀⠀⠀⠀⠀⠀⠀⠀⠀⠀⠀⠀⠀⠀⠀⠀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⠀⠀⠀⠀⠀⠀⠀⠀⠀⠀⠀⠀⠀⠀⠀⠀⠀⠀⠀⠀⠀⠀⠀⠀⠀⠀⠀⠀⠀⠀⠀⠀⠀⠀⣼⣿⣿⣿⣿⣿⣿⣿⣿⣿⣿⣿⣿⣿⣿⣿⣿⣿⣿⣿⣿⣿⡆⠀⠀⠀⠀⠀⣿⣿⣿⣿⣿⣿⠏⠀⠀⠀⠀⠀⠀⠀⠀⠀⠀⠀⠀⠀⠀⠀⠀⠀⠀⠀⠀⠀⠀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⠀⠀⠀⠀⠀⠀⠀⠀⠀⠀⠀⠀⠀⠀⠀⠀⠀⠀⠀⠀⠀⠀⠀⠀⠀⠀⠀⠀⠀⠀⠀⠀⠀⣰⣿⣿⣿⣿⣿⣿⣿⣿⣿⣿⣿⣿⣿⣿⣿⣿⣿⣿⣿⣿⣿⣿⣿⡀⠀⠀⠀⠀⠸⢿⡿⣿⠟⠁⠀⠀⠀⠀⠀⠀⠀⠀⠀⠀⠀⠀⠀⠀⠀⠀⠀⠀⠀⠀⠀⠀⠀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⠀⠀⠀⠀⠀⠀⠀⠀⠀⠀⠀⠀⠀⠀⠀⠀⠀⠀⠀⠀⠀⠀⠀⠀⠀⠀⠀⠀⠀⠀⠀⠀⠀⠀⠀⠀⠀⠀⣠⣴⣶⣶⣿⣶⣶⣶⣾⣿⣿⣿⣶⣶⣄⡀⠀⠀⠀⠀⠀⠀⠀⠀⠀⠀⠀⠀⠀⠀⠀⠀⠀⠀⠀⠀⠀⠀⠀⠀⠀⠀⠀⠀⠀⠀⠀⠀⠀⠀⠀⠀⠀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⠀⠀⠀⠀⠀⠀⠀⠀⠀⠀⠀⠀⠀⠀⠀⠀⠀⠀⠀⠀⠀⠀⠀⠀⠀⠀⠀⠀⠀⠀⠀⠀⠀⠀⠀⠀⢠⣾⣿⣿⣿⣿⣿⣿⣿⣿⣿⣿⣿⣿⣿⣿⣿⣿⣄⠀⠀⠀⠀⠀⠀⠀⠀⠀⠀⠀⠀⠀⠀⠀⠀⠀⠀⠀⠀⠀⠀⠀⠀⠀⠀⠀⠀⠀⠀⠀⠀⠀⠀⠀⠀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⠀⠀⠀⠀⠀⠀⠀⠀⠀⠀⠀⠀⠀⠀⠀⠀⠀⠀⠀⠀⠀⠀⠀⠀⠀⠀⠀⠀⠀⠀⠀⠀⠀⠀⠀⠀⣾⣿⣿⣿⣿⣿⣿⣿⣿⣿⣿⣿⣿⣿⣿⣿⣿⣿⣿⣴⣿⣿⣶⣄⠀⠀⠀⠀⠀⠀⠀⠀⠀⠀⠀⠀⠀⠀⠀⠀⠀⠀⠀⠀⠀⠀⠀⠀⠀⠀⠀⠀⠀⠀⠀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⠀⠀⠀⠀⠀⠀⠀⠀⠀⠀⠀⠀⠀⠀⠀⠀⠀⠀⠀⠀⠀⠀⠀⠀⠀⠀⠀⠀⠀⠀⠀⠀⠀⣀⣴⣿⣿⣿⣿⣿⣿⣿⣿⣿⣿⣿⣿⣿⣿⣿⣿⣿⣿⣿⣿⡏⢻⣿⣿⣿⡿⠁⠀⠀⠀⠀⠀⠀⠀⠀⠀⠀⠀⠀⠀⠀⠀⠀⠀⠀⠀⠀⠀⠀⠀⠀⠀⠀⠀⠀⠀</a:t>
            </a:r>
            <a:br/>
            <a:r>
              <a:t>⠀⠀⠀⠀⠀⠀⠀⠀⠀⠀⠀⠀⠀⠀⠀⠀⠀⠀⠀⠀⠀⠀⠀⠀⠀⠀⠀⠀⠀⠀⠀⠀⠀⠙⠻⠿⠙⣿⣿⣿⣿⣿⣿⣿⣿⣿⣿⣿⣿⣿⣿⣿⣿⣿⡟⠀⢸⣿⣿⣿⣿⡀⠀⠀⠀⠀⠀⠀⠀⠀⠀⠀⠀⠀⠀⠀⠀⠀⠀⠀⠀⠀⠀⠀⠀⠀⠀⠀⠀⠀⠀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⠀⠀⠀⠀⠀⠀⠀⠀⠀⠀⠀⠀⠀⠀⠀⠀⠀⠀⠀⠀⠀⠀⠀⠀⠀⠀⠀⠀⠀⠀⠀⠀⠀⠀⠀⠠⠞⣿⣿⣿⣿⣿⣿⣿⣿⣿⣿⣿⣿⣿⣿⣿⣿⣿⣿⠂⣸⣿⣿⣿⣿⡇⠀⠀⠀⠀⠀⠀⠀⠀⠀⠀⠀⠀⠀⠀⠀⠀⠀⠀⠀⠀⠀⠀⠀⠀⠀⠀⠀⠀⠀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⠀⠀⠀⠀⠀⠀⠀⠀⠀⠀⠀⠀⠀⠀⠀⠀⠀⠀⠀⠀⠀⠀⠀⠀⠀⠀⠀⠀⠀⠀⠀⠀⠀⠀⠀⠀⠀⠈⠻⣿⣿⣿⣿⣿⣿⣿⣿⣿⣿⣿⣿⣿⡏⠁⠁⠀⡿⣿⣿⣿⣿⣿⠀⠀⠀⠀⠀⠀⠀⠀⠀⠀⠀⠀⠀⠀⠀⠀⠀⠀⠀⠀⠀⠀⠀⠀⠀⠀⠀⠀⠀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⠀⠀⠀⠀⠀⠀⠀⠀⠀⠀⠀⠀⠀⠀⠀⠀⠀⠀⠀⠀⠀⠀⠀⠀⠀⠀⠀⠀⠀⠀⠀⠀⠀⠀⠀⠀⠀⠀⠀⡿⣿⠙⠻⣿⣿⣿⣿⣿⡿⠋⡾⠿⠀⠀⠀⠀⢸⣿⣿⣿⣿⣿⠀⠀⠀⠀⠀⠀⠀⠀⠀⠀⠀⠀⠀⠀⠀⠀⠀⠀⠀⠀⠀⠀⠀⠀⠀⠀⠀⠀⠀</a:t>
            </a:r>
            <a:br/>
            <a:r>
              <a:t>⠀⠀⠀⠀⠀⠀⠀⠀⠀⠀⣠⣄⡀⠀⠀⠀⠀⠀⠀⠀⠀⠀⠀⠀⠀⠀⠀⠀⠀⠀⠀⠀⠀⠀⠀⠀⠀⠀⠀⠀⠙⠀⢀⣿⣿⣿⣿⣿⣃⠀⠇⠀⠀⠀⠀⠀⠀⢿⣿⣿⣿⠇⠀⠀⠀⠀⠀⠀⠀⠀⠀⠀⠀⠀⠀⠀⠀⠀⠀⠀⠀⠀⠀⠀⠀⠀⠀⠀⠀⠀⠀</a:t>
            </a:r>
            <a:br/>
            <a:r>
              <a:t>⠀⠀⠀⠀⠀⠀⠀⢀⣴⣿⠟⠻⢿⣷⣦⣤⣀⠀⠀⠀⠀⠀⠀⠀⠀⠀⠀⠀⠀⠀⠀⠀⠀⠀⠀⠀⠀⠀⢀⣠⣶⣾⣿⣿⣿⣿⣿⣿⣿⣿⣶⣤⣀⠀⠀⠀⠀⠸⢻⣿⠗⠀⠀⠀⠀⠀⠀⠀⠀⠀⠀⠀⠀⠀⠀⠀⠀⢀⣠⣤⣄⠀⠀⠀⠀⠀⠀⠀⠀⠀⠀</a:t>
            </a:r>
            <a:br/>
            <a:r>
              <a:t>⠀⠀⠀⠀⠀⣀⣴⣿⣿⡋⠀⠀⠀⠈⢙⣿⡿⢷⣦⣄⡀⠀⠀⠀⠀⠀⠀⠀⠀⠀⠀⠀⠀⠀⠀⠀⠀⣠⣿⣿⣿⣿⣿⣿⣿⣿⣿⣿⣿⣿⣿⣿⣿⣷⡀⠀⠀⠀⠀⠈⠀⠀⠀⠀⠀⠀⠀⠀⠀⠀⠀⠀⢀⣀⣤⣶⣾⡿⠟⠛⢿⣷⣄⠀⠀⠀⠀⠀⠀⠀⠀</a:t>
            </a:r>
            <a:br/>
            <a:r>
              <a:t>⠀⠀⣀⣤⣾⣿⣿⣿⣿⣧⠀⠀⠀⣴⣿⣿⣧⠀⠈⠙⠻⣷⣤⣄⣀⠀⠀⠀⠀⢀⣀⣠⣄⣀⠀⢀⣼⣿⣿⣿⣿⣿⣿⣿⣿⣿⣿⣿⣿⣿⣿⣿⣿⣿⣿⣄⠀⠀⠀⠀⠀⠀⠀⠀⠀⠀⠀⠀⠀⣀⣤⡶⠿⠛⣿⣯⡁⠀⠀⠀⠀⣿⣿⣷⣄⠀⠀⠀⠀⠀⠀</a:t>
            </a:r>
            <a:br/>
            <a:r>
              <a:t>⣴⣾⣿⠿⠛⢡⣿⣿⣿⣿⠀⠀⢸⣿⣿⣿⣿⠀⠀⠀⠀⣈⣿⡿⠛⠛⠛⠛⠻⣿⡿⠿⠿⠿⣿⣿⣿⣿⣿⣿⣿⣿⣿⣿⣿⣿⣿⣿⣿⣿⣿⣿⣿⣿⣿⣿⣶⣾⣿⣿⣶⣶⣤⣤⣤⣤⣴⣶⣿⠟⠉⠀⠀⢀⣿⣿⣿⣦⠀⠀⢰⣿⣿⣿⣿⣿⣦⣀⠀⠀⠀</a:t>
            </a:r>
            <a:br/>
            <a:r>
              <a:t>⣫⣿⣿⡀⠀⢸⣿⣿⣿⡟⠀⠀⢸⣿⣿⡿⠁⠀⠀⢀⣼⣿⣿⣿⠀⠀⠀⣠⣿⣿⣷⠀⠀⠀⢻⣿⣿⣿⣿⣿⣿⣿⣿⣿⣿⣿⣿⣿⣿⣿⣿⣿⣿⣿⣿⣿⠟⠀⠀⠀⣽⣿⣦⡀⠀⠈⠉⣽⣿⣦⡀⠀⠀⠘⢿⣿⣿⣿⠀⠀⣾⣿⣿⣿⡏⠙⠿⣿⣷⣦⡀</a:t>
            </a:r>
            <a:br/>
            <a:r>
              <a:t>⣿⣿⣿⡇⠀⢸⣿⣿⠟⠀⠀⠀⢸⣿⡿⠁⠀⠀⠀⢸⣿⣿⣿⡿⠀⠀⠀⣿⣿⣿⣿⠆⠀⠐⢾⣿⣿⣿⣿⣿⣿⣿⣿⣿⣿⣿⣿⣿⣿⣿⣿⣿⣿⣿⣿⣿⣖⠀⠀⠀⣿⣿⣿⣷⡀⠀⠀⣿⣿⣿⣿⠀⠀⠀⠈⢿⣿⣿⡆⠀⠈⢿⣿⣿⣷⠀⢀⣿⣿⣟⠃</a:t>
            </a:r>
            <a:br/>
            <a:r>
              <a:t>⣿⣿⣿⠃⠀⢸⣿⠏⠀⠀⠀⠀⣸⡟⠁⠀⠀⠀⠀⢸⣿⣿⡟⠁⠀⠀⠀⣿⣿⣿⠏⠀⠀⠀⢰⣿⣿⣿⣿⣿⣿⣿⣿⣿⣿⣿⣿⣿⣿⣿⣿⣿⣿⣿⣿⣿⠀⠀⠀⠀⠹⣿⣿⣿⡇⠀⠀⠹⣿⣿⣿⡇⠀⠀⠀⠀⢻⣿⡇⠀⠀⠈⢿⣿⣿⠀⢸⣿⣿⣿⡇</a:t>
            </a:r>
            <a:br/>
            <a:r>
              <a:t>⣿⡿⠁⠀⠀⢸⠋⠀⠀⠀⠀⠀⠛⠀⠀⠀⠀⠀⠀⢸⣿⡟⠀⠀⠀⠀⠀⣿⣿⠏⠀⠀⠀⢀⣿⣿⣿⣿⣿⣿⣿⣿⣿⣿⣿⣿⣿⣿⣿⣿⣿⣿⣿⣿⣿⣿⡇⠀⠀⠀⠀⠙⣿⣿⡇⠀⠀⠀⠙⣿⣿⡇⠀⠀⠀⠀⠀⠹⡇⠀⠀⠀⠀⢻⣿⠀⠈⢿⣿⣿⡇</a:t>
            </a:r>
            <a:br/>
            <a:r>
              <a:t>⡟⠁⠀⠀⠀⠀⠀⠀⠀⠀⠀⠀⠀⠀⠀⠀⠀⠀⠀⢸⠟⠀⠀⠀⠀⠀⠀⣿⠇⠀⠀⠀⠀⢸⣿⣿⣿⡟⣿⣿⣿⣿⣿⣿⣿⣿⣿⣿⣿⣿⣿⣿⣿⣿⣿⣿⣇⠀⠀⠀⠀⠀⠘⢿⣿⠀⠀⠀⠀⠈⢿⣇⠀⠀⠀⠀⠀⠀⠀⠀⠀⠀⠀⠀⠹⠀⠀⠀⢻⣿⡇</a:t>
            </a:r>
            <a:br/>
            <a:r>
              <a:t>⠀⠀⠀⠀⠀⠀⠀⠀⠀⠀⠀⠀⠀⠀⠀⠀⠀⠀⠀⠈⠀⠀⠀⠀⠀⠀⠀⠁⠀⠀⠀⣠⣴⣿⣿⣿⡿⠀⣿⣿⣿⣿⣿⣿⣿⣿⣿⣿⣿⣿⣿⣿⡏⣿⣿⣿⣿⡀⠀⠀⠀⠀⠀⠈⢻⠀⠀⠀⠀⠀⠀⠻⠀⠀⠀⠀⠀⠀⠀⠀⠀⠀⠀⠀⠀⠀⠀⠀⠀⠹⡇</a:t>
            </a:r>
            <a:br/>
            <a:r>
              <a:t>⠀⠀⠀⠀⠀⠀⠀⠀⠀⠀⠀⠀⠀⠀⠀⠀⠀⠀⠀⠀⠀⠀⠀⠀⠀⠀⠀⠀⢀⣴⣿⣿⣿⣿⣿⠟⠁⠀⣿⣿⣿⣿⣿⣿⣿⣿⣿⣿⣿⣿⣿⣿⡇⠘⣿⣿⣿⣿⣦⡀⠀⠀⠀⠀⠀⠀⠀⠀⠀⠀⠀⠀⠀⠀⠀⠀⠀⠀⠀⠀⠀⠀⠀⠀⠀⠀⠀⠀⠀⠀⠀</a:t>
            </a:r>
            <a:br/>
            <a:r>
              <a:t>⠀⠀⠀⠀⠀⠀⠀⠀⠀⠀⠀⠀⠀⠀⠀⠀⠀⠀⠀⠀⠀⠀⠀⠀⠀⠀⣠⣾⣿⣿⣿⣿⡿⠛⠁⠀⠀⢠⣿⣿⣿⣿⣿⣿⣿⣿⣿⣿⣿⣿⣿⣿⣷⠀⠘⢿⣿⣿⣿⣷⡄⠀⠀⠀⠀⠀⠀⠀⠀⠀⠀⠀⠀⠀⠀⠀⠀⠀⠀⠀⠀⠀⠀⠀⠀⠀⠀⠀⠀⠀⠀</a:t>
            </a:r>
            <a:br/>
            <a:r>
              <a:t>⠀⠀⠀⠀⠀⠀⠀⠀⠀⠀⠀⠀⠀⠀⠀⠀⠀⠀⣠⣴⣶⣶⣶⣤⣴⣿⣿⣿⣿⠿⠋⠁⠀⠀⠀⠀⠀⢠⣿⣿⣿⣿⣿⣿⣿⣿⣿⣿⣿⣿⣿⣿⣧⠀⠀⠀⠙⢿⣿⣿⣿⣦⣠⣤⣤⣤⣤⣤⣄⠀⠀⠀⠀⠀⠀⠀⠀⠀⠀⠀⠀⠀⠀⠀⠀⠀⠀⠀⠀⠀⠀</a:t>
            </a:r>
            <a:br/>
            <a:r>
              <a:t>⠀⠀⠀⠀⠀⠀⠀⠀⠀⠀⠀⠀⠀⠀⠀⠀⠀⣀⣀⣴⣿⣿⣿⣿⣿⡿⠟⠋⠁⠀⠀⠀⠀⠀⠀⠀⢀⣿⣿⣿⣿⣿⣿⣿⣿⣿⣿⣿⣿⣿⣿⣿⣿⣧⠀⠀⠀⠀⠙⢿⣿⣿⣿⣿⣿⣿⣿⣤⣌⣁⣠⡄⠀⠀⠀⠀⠀⠀⠀⠀⠀⠀⠀⠀⠀⠀⠀⠀⠀⠀⠀</a:t>
            </a:r>
            <a:br/>
            <a:r>
              <a:t>⠀⠀⠀⠀⠀⠀⠀⠀⠀⠀⠀⠀⠙⠻⠿⣿⣿⣿⣿⣿⡿⠟⠛⠉⠁⠀⠀⠀⠀⠀⠀⠀⠀⠀⠀⢀⣾⣿⣿⣿⣿⣿⣿⣿⣿⣿⣿⣿⣿⣿⣿⣿⣿⣿⣇⠀⠀⠀⠀⠀⠻⣿⣿⣿⣿⣿⣿⣿⣿⣿⡟⠁⠀⠀⠀⠀⠀⠀⠀⠀⠀⠀⠀⠀⠀⠀⠀⠀⠀⠀⠀</a:t>
            </a:r>
            <a:br/>
            <a:r>
              <a:t>⠀⠀⠀⠀⠀⠀⠀⠀⠀⠀⠀⠀⠀⠀⠀⠀⠀⠉⠉⠀⠀⠀⠀⠀⠀⠀⠀⠀⠀⠀⠀⠀⠀⠀⠀⣼⣿⣿⣿⣿⣿⣿⣿⣿⣿⣿⣿⣿⣿⣿⣿⣿⣿⣿⣿⡄⠀⠀⠀⠀⠀⠘⢿⣿⣿⣿⣿⣿⣿⠉⠁⠀⠀⠀⠀⠀⠀⠀⠀⠀⠀⠀⠀⠀⠀⠀⠀⠀⠀⠀⠀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⠀⠀⠀⠀⠀⠀⠀⠀⠀⠀⠀⠀⠀⠀⠀⠀⠀⠀⠀⠀⠀⠀⠀⠀⠀⠀⠀⠀⠀⠀⠀⠀⠀⠀⢠⣿⣿⣿⣿⣿⣿⣿⣿⣿⣿⣿⣿⣿⣿⣿⣿⣿⣿⣿⣿⣷⠀⠀⠀⠀⠀⠀⠀⠈⠛⠿⠟⠁⠀⠀⠀⠀⠀⠀⠀⠀⠀⠀⠀⠀⠀⠀⠀⠀⠀⠀⠀⠀⠀⠀⠀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⠀⠀⠀⠀⠀⠀⠀⠀⠀⠀⠀⠀⠀⠀⠀⠀⠀⠀⠀⠀⠀⠀⠀⠀⠀⠀⠀⠀⠀⠀⠀⠀⠀⠀⠀⠀⠀⠀⣠⣴⣶⣿⣿⣿⣶⣶⣾⣿⣿⣿⣷⣶⣤⡀⠀⠀⠀⠀⠀⠀⠀⠀⠀⠀⠀⠀⠀⠀⠀⠀⠀⠀⠀⠀⠀⠀⠀⠀⠀⠀⠀⠀⠀⠀⠀⠀⠀⠀⠀⠀⠀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⠀⠀⠀⠀⠀⠀⠀⠀⠀⠀⠀⠀⠀⠀⠀⠀⠀⠀⠀⠀⠀⠀⠀⠀⠀⠀⠀⠀⠀⠀⠀⠀⠀⠀⠀⠀⣾⣿⣿⣿⣿⣿⣿⣿⣿⣿⣿⣿⣿⣿⣿⣿⣿⣿⣿⣶⣿⣿⣷⣄⠀⠀⠀⠀⠀⠀⠀⠀⠀⠀⠀⠀⠀⠀⠀⠀⠀⠀⠀⠀⠀⠀⠀⠀⠀⠀⠀⠀⠀⠀⠀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⠀⠀⠀⠀⠀⠀⠀⠀⠀⠀⠀⠀⠀⠀⠀⠀⠀⠀⠀⠀⠀⠀⠀⠀⠀⠀⠀⠀⠀⠀⠀⠀⠀⠀⠀⢠⣿⣿⣿⣿⣿⣿⣿⣿⣿⣿⣿⣿⣿⣿⣿⣿⣿⣿⣿⣿⣿⣿⣿⣿⣿⣿⠄⠀⠀⠀⠀⠀⠀⠀⠀⠀⠀⠀⠀⠀⠀⠀⠀⠀⠀⠀⠀⠀⠀⠀⠀⠀⠀⠀⠀</a:t>
            </a:r>
            <a:br/>
            <a:r>
              <a:t>⠀⠀⠀⠀⠀⠀⠀⠀⠀⠀⠀⠀⠀⠀⠀⠀⠀⠀⠀⠀⠀⠀⠀⠀⠀⠀⠀⠀⠀⠀⠀⠀⠀⣀⣴⣿⣿⣿⣿⣿⣿⣿⣿⣿⣿⣿⣿⣿⣿⣿⣿⣿⣿⣿⣿⡟⢹⣿⣿⣿⡿⠃⠀⠀⠀⠀⠀⠀⠀⠀⠀⠀⠀⠀⠀⠀⠀⠀⠀⠀⠀⠀⠀⠀⠀⠀⠀⠀⠀⠀⠀</a:t>
            </a:r>
            <a:br/>
            <a:r>
              <a:t>⠀⠀⠀⠀⠀⠀⠀⠀⠀⠀⠀⠀⠀⠀⠀⠀⠀⠀⠀⠀⠀⠀⠀⠀⠀⠀⠀⠀⠀⠀⠀⠀⠀⠙⠻⠿⠙⣿⣿⣿⣿⣿⣿⣿⣿⣿⣿⣿⣿⣿⣿⣿⣿⣿⣿⠀⢸⣿⣿⣿⣿⡄⠀⠀⠀⠀⠀⠀⠀⠀⠀⠀⠀⠀⠀⠀⠀⠀⠀⠀⠀⠀⠀⠀⠀⠀⠀⠀⠀⠀⠀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⠀⠀⠀⠀⠀⠀⠀⠀⠀⠀⠀⠀⠀⠀⠀⠀⠀⠀⠀⠀⠀⠀⠀⠀⠀⠀⠀⠀⠀⠀⠀⠀⠀⠀⠀⠀⠞⣿⣿⣿⣿⣿⣿⣿⣿⣿⣿⣿⣿⣿⣿⣿⣿⣿⣿⡂⢸⣿⣿⣿⣿⣇⠀⠀⠀⠀⠀⠀⠀⠀⠀⠀⠀⠀⠀⠀⠀⠀⠀⠀⠀⠀⠀⠀⠀⠀⠀⠀⠀⠀⠀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⠀⠀⠀⠀⠀⠀⠀⠀⠀⠀⠀⠀⠀⠀⠀⠀⠀⠀⠀⠀⠀⠀⠀⠀⠀⠀⠀⠀⠀⠀⠀⠀⠀⠀⠀⠀⠀⠀⠻⣿⣿⣿⣿⣿⣿⣿⣿⣿⣿⣿⣿⣿⡟⠃⠑⠀⠸⣿⣿⣿⣿⣿⠀⠀⠀⠀⠀⠀⠀⠀⠀⠀⠀⠀⠀⠀⠀⠀⠀⠀⠀⠀⠀⠀⠀⠀⠀⠀⠀⠀⠀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⠀⠀⠀⠀⠀⠀⠀⠀⠀⠀⠀⠀⠀⠀⠀⠀⠀⠀⠀⠀⠀⠀⠀⠀⠀⠀⠀⠀⠀⠀⠀⠀⠀⠀⠀⠀⠀⠀⠀⠿⢻⠉⠻⣿⣿⣿⣿⣿⡿⠋⡼⡟⠁⠀⠀⠀⠸⣿⣿⣿⣿⣿⠁⠀⠀⠀⠀⠀⠀⠀⠀⠀⠀⠀⠀⠀⠀⠀⠀⠀⠀⠀⠀⠀⠀⠀⠀⠀⠀⠀⠀</a:t>
            </a:r>
            <a:br/>
            <a:r>
              <a:t>⠀⠀⠀⠀⠀⠀⠀⠀⠀⢀⣤⣄⡀⠀⠀⠀⠀⠀⠀⠀⠀⠀⠀⠀⠀⠀⠀⠀⠀⠀⠀⠀⠀⠀⠀⠀⠀⠀⠀⠀⠈⠀⢀⣿⣿⣿⣿⣿⣇⠀⠁⠀⠀⠀⠀⠀⠀⢻⣿⣿⡿⡟⠀⠀⠀⠀⠀⠀⠀⠀⠀⠀⠀⠀⠀⠀⠀⠀⠀⠀⠀⠀⠀⠀⠀⠀⠀⠀⠀⠀⠀</a:t>
            </a:r>
            <a:br/>
            <a:r>
              <a:t>⠀⠀⠀⠀⠀⠀⠀⢀⣴⣿⠟⠻⢿⣷⣶⣤⣀⠀⠀⠀⠀⠀⠀⠀⠀⠀⠀⠀⠀⠀⠀⠀⠀⠀⠀⠀⠀⠀⠀⣠⣴⣾⣿⣿⣿⣿⣿⣿⣿⣷⣶⣤⡀⠀⠀⠀⠀⠸⢹⣿⠧⠀⠀⠀⠀⠀⠀⠀⠀⠀⠀⠀⠀⠀⠀⠀⠀⠀⢀⣠⣄⠀⠀⠀⠀⠀⠀⠀⠀⠀⠀</a:t>
            </a:r>
            <a:br/>
            <a:r>
              <a:t>⠀⠀⠀⠀⠀⣠⣶⣿⣿⡁⠀⠀⠀⠈⢙⣿⡿⢿⣶⣄⡀⠀⠀⠀⠀⠀⠀⠀⠀⠀⠀⠀⠀⠀⠀⠀⠀⣠⣾⣿⣿⣿⣿⣿⣿⣿⣿⣿⣿⣿⣿⣿⣿⣦⡀⠀⠀⠀⠈⠈⠀⠀⠀⠀⠀⠀⠀⠀⠀⠀⠀⠀⠀⢀⣠⣤⣶⣿⡿⠛⢿⣷⣄⠀⠀⠀⠀⠀⠀⠀⠀</a:t>
            </a:r>
            <a:br/>
            <a:r>
              <a:t>⠀⢀⣠⣴⣿⣿⢟⣿⣿⣦⠀⠀⠀⣰⣿⣿⣷⠀⠈⠙⠻⣷⣤⣄⣀⠀⠀⠀⠀⢀⣀⣠⣀⣀⠀⢀⣴⣿⣿⣿⣿⣿⣿⣿⣿⣿⣿⣿⣿⣿⣿⣿⣿⣿⣷⡄⠀⠀⠀⠀⠀⠀⠀⠀⠀⠀⠀⠀⠀⢀⣠⣴⡾⠿⢿⣿⡉⠀⠀⠀⠀⣹⣿⣷⣄⠀⠀⠀⠀⠀⠀</a:t>
            </a:r>
            <a:br/>
            <a:r>
              <a:t>⣶⣿⣿⠟⠋⢡⣿⣿⣿⣿⡄⠀⢸⣿⣿⣿⣿⠀⠀⠀⠀⣈⣿⡿⠛⠛⠛⠛⠻⣿⡿⠿⠿⠿⣿⣿⣿⣿⣿⣿⣿⣿⣿⣿⣿⣿⣿⣿⣿⣿⣿⣿⣿⣿⣿⣿⣶⣶⣾⣷⣶⣦⣤⣤⣤⣤⣤⣶⣾⠿⠋⠁⠀⢀⣿⣿⣿⣄⠀⠀⢠⣿⣿⣿⣿⣷⣤⡀⠀⠀⠀</a:t>
            </a:r>
            <a:br/>
            <a:r>
              <a:t>⣩⣿⣯⡀⠀⢸⣿⣿⣿⡿⠁⠀⢸⣿⣿⣿⠃⠀⠀⠀⣼⣿⣿⣿⠀⠀⠀⣠⣿⣿⣷⠀⠀⠀⢻⣿⣿⣿⣿⣿⣿⣿⣿⣿⣿⣿⣿⣿⣿⣿⣿⣿⣿⣿⣿⣿⡿⠉⠀⠈⣹⣿⣭⡉⠉⠉⠉⣽⣿⣦⡀⠀⠀⠸⣿⣿⣿⣿⠀⠀⣿⣿⣿⣿⡌⠻⢿⣿⣷⣤⡀</a:t>
            </a:r>
            <a:br/>
            <a:r>
              <a:t>⣿⣿⣿⡇⠀⠀⣿⣿⡿⠁⠀⠀⢸⣿⣿⠇⠀⠀⠀⢸⣿⣿⣿⡿⠀⠀⠀⣿⣿⣿⣿⠀⠀⠀⢾⣿⣿⣿⣿⣿⣿⣿⣿⣿⣿⣿⣿⣿⣿⣿⣿⣿⣿⣿⣿⣿⣷⠀⠀⠀⣿⣿⣿⣿⡄⠀⢠⣿⣿⣿⣷⠀⠀⠀⠹⣿⣿⣿⠀⠀⢹⣿⣿⣿⠇⠀⠀⣿⣿⡛⠇</a:t>
            </a:r>
            <a:br/>
            <a:r>
              <a:t>⣿⣿⣿⠃⠀⠀⣿⡿⠁⠀⠀⠀⠘⣿⠏⠀⠀⠀⠀⢸⣿⣿⡿⠁⠀⠀⢠⣿⣿⣿⠃⠀⠀⠀⢰⣿⣿⣿⣿⣿⣿⣿⣿⣿⣿⣿⣿⣿⣿⣿⣿⣿⣿⣿⣿⣿⡁⠀⠀⠀⠹⣿⣿⣿⡇⠀⠀⢻⣿⣿⣿⠀⠀⠀⠀⠹⣿⡟⠀⠀⠀⢻⣿⣿⠀⠀⣸⣿⣿⣿⡄</a:t>
            </a:r>
            <a:br/>
            <a:r>
              <a:t>⣿⣿⠃⠀⠀⠀⡿⠁⠀⠀⠀⠀⠀⠏⠀⠀⠀⠀⠀⢸⣿⡿⠁⠀⠀⠀⢸⣿⣿⠃⠀⠀⠀⢀⣿⣿⣿⣿⣿⣿⣿⣿⣿⣿⣿⣿⣿⣿⣿⣿⣿⣿⣿⣿⣿⣿⡇⠀⠀⠀⠀⠘⢿⣿⣷⠀⠀⠀⠻⣿⣿⠀⠀⠀⠀⠀⠹⡇⠀⠀⠀⠀⢻⣿⠀⠀⢻⣿⣿⣿⡇</a:t>
            </a:r>
            <a:br/>
            <a:r>
              <a:t>⣿⠃⠀⠀⠀⠀⠁⠀⠀⠀⠀⠀⠀⠀⠀⠀⠀⠀⠀⢸⡿⠁⠀⠀⠀⠀⢸⡿⠃⠀⠀⠀⠀⢸⣿⣿⣿⡿⣿⣿⣿⣿⣿⣿⣿⣿⣿⣿⣿⣿⣿⣿⣿⣿⣿⣿⣷⠀⠀⠀⠀⠀⠈⢻⣿⠀⠀⠀⠀⠹⣿⠀⠀⠀⠀⠀⠀⠁⠀⠀⠀⠀⠀⠛⠀⠀⠀⢻⣿⣿⡇</a:t>
            </a:r>
            <a:br/>
            <a:r>
              <a:t>⠃⠀⠀⠀⠀⠀⠀⠀⠀⠀⠀⠀⠀⠀⠀⠀⠀⠀⠀⠘⠁⠀⠀⠀⠀⠀⠘⠁⠀⠀⠀⣠⣴⣿⣿⣿⡿⠁⣿⣿⣿⣿⣿⣿⣿⣿⣿⣿⣿⣿⣿⣿⡇⢻⣿⣿⣿⣤⡀⠀⠀⠀⠀⠀⠹⡆⠀⠀⠀⠀⣙⡀⠀⠀⠀⠀⠀⠀⠀⠀⠀⠀⠀⠀⠀⠀⠀⠀⢻⣿⠁</a:t>
            </a:r>
            <a:br/>
            <a:r>
              <a:t>⠀⠀⠀⠀⠀⠀⠀⠀⠀⠀⠀⠀⠀⠀⠀⠀⠀⠀⠀⠀⠀⠀⠀⠀⠀⠀⠀⠀⢀⣴⣾⣿⣿⣿⣿⠟⠁⠀⣿⣿⣿⣿⣿⣿⣿⣿⣿⣿⣿⣿⣿⣿⡇⠈⢿⣿⣿⣿⣿⣦⣄⠀⠀⠀⠀⠀⠀⣀⣰⣶⣹⣿⠀⠀⠀⠀⠀⠀⠀⠀⠀⠀⠀⠀⠀⠀⠀⠀⠀⠿⠀</a:t>
            </a:r>
            <a:br/>
            <a:r>
              <a:t>⠀⠀⠀⠀⠀⠀⠀⠀⠀⠀⠀⠀⠀⠀⠀⠀⠀⠀⠀⠀⠀⠀⠀⠀⠀⠀⣠⣾⣿⣿⣿⣿⡿⠛⠁⠀⠀⢠⣿⣿⣿⣿⣿⣿⣿⣿⣿⣿⣿⣿⣿⣿⣧⠀⠀⠙⠿⣿⣿⣿⣿⣷⣄⣴⣾⣿⣿⣿⣿⣿⣿⠟⠀⠀⠀⠀⠀⠀⠀⠀⠀⠀⠀⠀⠀⠀⠀⠀⠀⠀⠀</a:t>
            </a:r>
            <a:br/>
            <a:r>
              <a:t>⠀⠀⠀⠀⠀⠀⠀⠀⠀⠀⠀⠀⠀⠀⠀⠀⠀⠀⣠⣤⣴⣶⣦⣤⣴⣿⣿⣿⣿⡿⠛⠁⠀⠀⠀⠀⠀⢘⣿⣿⣿⣿⣿⣿⣿⣿⣿⣿⣿⣿⣿⣿⣯⠀⠀⠀⠀⠈⠙⠿⣿⣿⣿⣿⣿⣿⣿⣿⣿⠟⠁⠀⠀⠀⠀⠀⠀⠀⠀⠀⠀⠀⠀⠀⠀⠀⠀⠀⠀⠀⠀</a:t>
            </a:r>
            <a:br/>
            <a:r>
              <a:t>⠀⠀⠀⠀⠀⠀⠀⠀⠀⠀⠀⠀⠀⠀⠀⠀⠀⢀⣀⣴⣿⣿⣿⣿⣿⣿⠿⠋⠁⠀⠀⠀⠀⠀⠀⠀⢀⣾⣿⣿⣿⣿⣿⣿⣿⣿⣿⣿⣿⣿⣿⣿⣿⣇⠀⠀⠀⠀⠀⠀⠈⠙⠛⠛⠛⠛⠋⠉⠁⠀⠀⠀⠀⠀⠀⠀⠀⠀⠀⠀⠀⠀⠀⠀⠀⠀⠀⠀⠀⠀⠀</a:t>
            </a:r>
            <a:br/>
            <a:r>
              <a:t>⠀⠀⠀⠀⠀⠀⠀⠀⠀⠀⠀⠀⠙⠷⢶⣾⣿⣿⣿⣿⡿⠿⠛⠉⠉⠀⠀⠀⠀⠀⠀⠀⠀⠀⠀⢀⣾⣿⣿⣿⣿⣿⣿⣿⣿⣿⣿⣿⣿⣿⣿⣿⣿⣿⣆⠀⠀⠀⠀⠀⠀⠀⠀⠀⠀⠀⠀⠀⠀⠀⠀⠀⠀⠀⠀⠀⠀⠀⠀⠀⠀⠀⠀⠀⠀⠀⠀⠀⠀⠀⠀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⠀⠀⠀⠀⠀⠀⠀⠀⠀⠀⠀⠀⠀⠀⠀⠀⠉⠉⠉⠁⠀⠀⠀⠀⠀⠀⠀⠀⠀⠀⠀⠀⠀⠀⠀⣼⣿⣿⣿⣿⣿⣿⣿⣿⣿⣿⣿⣿⣿⣿⣿⣿⣿⣿⣿⡄⠀⠀⠀⠀⠀⠀⠀⠀⠀⠀⠀⠀⠀⠀⠀⠀⠀⠀⠀⠀⠀⠀⠀⠀⠀⠀⠀⠀⠀⠀⠀⠀⠀⠀⠀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⠀⠀⠀⠀⠀⠀⠀⠀⠀⠀⠀⠀⠀⠀⠀⠀⠀⠀⠀⠀⠀⠀⠀⠀⠀⠀⠀⠀⠀⠀⠀⠀⠀⠀⠀⠀⠀⠀⣠⣴⣶⣿⣿⣿⣷⣾⣿⣿⣿⣿⣿⣶⣤⡀⠀⠀⠀⠀⠀⠀⠀⠀⠀⠀⠀⠀⠀⠀⠀⠀⠀⠀⠀⠀⠀⠀⠀⠀⠀⠀⠀⠀⠀⠀⠀⠀⠀⠀⠀⠀⠀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⠀⠀⠀⠀⠀⠀⠀⠀⠀⠀⠀⠀⠀⠀⠀⠀⠀⠀⠀⠀⠀⠀⠀⠀⠀⠀⠀⠀⠀⠀⠀⠀⠀⠀⠀⠀⣾⣿⣿⣿⣿⣿⣿⣿⣿⣿⣿⣿⣿⣿⣿⣿⣿⣿⣿⣶⣿⣿⣷⣄⠀⠀⠀⠀⠀⠀⠀⠀⠀⠀⠀⠀⠀⠀⠀⠀⠀⠀⠀⠀⠀⠀⠀⠀⠀⠀⠀⠀⠀⠀⠀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⠀⠀⠀⠀⠀⠀⠀⠀⠀⠀⠀⠀⠀⠀⠀⠀⠀⠀⠀⠀⠀⠀⠀⠀⠀⠀⠀⠀⠀⠀⠀⠀⠀⠀⠀⢠⣿⣿⣿⣿⣿⣿⣿⣿⣿⣿⣿⣿⣿⣿⣿⣿⣿⣿⣿⣿⣿⣿⣿⣿⣷⡄⠀⠀⠀⠀⠀⠀⠀⠀⠀⠀⠀⠀⠀⠀⠀⠀⠀⠀⠀⠀⠀⠀⠀⠀⠀⠀⠀⠀⠀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⠀⠀⠀⠀⠀⠀⠀⠀⠀⠀⠀⠀⠀⠀⠀⠀⠀⠀⠀⠀⠀⠀⠀⠀⠀⠀⠀⠀⠀⠀⠀⠀⠀⠀⠀⢠⣿⣿⣿⣿⣿⣿⣿⣿⣿⣿⣿⣿⣿⣿⣿⣿⣿⣿⣿⣿⣿⣿⣿⣿⣿⣿⠄⠀⠀⠀⠀⠀⠀⠀⠀⠀⠀⠀⠀⠀⠀⠀⠀⠀⠀⠀⠀⠀⠀⠀⠀⠀⠀⠀⠀</a:t>
            </a:r>
            <a:br/>
            <a:r>
              <a:t>⠀⠀⠀⠀⠀⠀⠀⠀⠀⠀⠀⠀⠀⠀⠀⠀⠀⠀⠀⠀⠀⠀⠀⠀⠀⠀⠀⠀⠀⠀⠀⠀⠀⣀⣴⣿⣿⣿⣿⣿⣿⣿⣿⣿⣿⣿⣿⣿⣿⣿⣿⣿⣿⣿⣿⡟⢹⣿⣿⣿⣿⠃⠀⠀⠀⠀⠀⠀⠀⠀⠀⠀⠀⠀⠀⠀⠀⠀⠀⠀⠀⠀⠀⠀⠀⠀⠀⠀⠀⠀⠀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⠀⠀⠀⠀⠀⠀⠀⠀⠀⠀⠀⠀⠀⠀⠀⠀⠀⠀⠀⠀⠀⠀⠀⠀⠀⠀⠀⠀⠀⠀⠀⠀⠀⠙⠻⠿⠙⣿⣿⣿⣿⣿⣿⣿⣿⣿⣿⣿⣿⣿⣿⣿⣿⣿⣿⠀⢸⣿⣿⣿⣿⡄⠀⠀⠀⠀⠀⠀⠀⠀⠀⠀⠀⠀⠀⠀⠀⠀⠀⠀⠀⠀⠀⠀⠀⠀⠀⠀⠀⠀⠀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⠀⠀⠀⠀⠀⠀⠀⠀⠀⠀⠀⠀⠀⠀⠀⠀⠀⠀⠀⠀⠀⠀⠀⠀⠀⠀⠀⠀⠀⠀⠀⠀⠀⠀⠀⠀⠞⣿⣿⣿⣿⣿⣿⣿⣿⣿⣿⣿⣿⣿⣿⣿⣿⣿⣿⡒⢸⣿⣿⣿⣿⣧⠀⠀⠀⠀⠀⠀⠀⠀⠀⠀⠀⠀⠀⠀⠀⠀⠀⠀⠀⠀⠀⠀⠀⠀⠀⠀⠀⠀⠀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⠀⠀⠀⠀⠀⠀⠀⠀⠀⠀⠀⠀⠀⠀⠀⠀⠀⠀⠀⠀⠀⠀⠀⠀⠀⠀⠀⠀⠀⠀⠀⠀⠀⠀⠀⠀⠀⠀⠻⣿⣿⣿⣿⣿⣿⣿⣿⣿⣿⣿⣿⣿⡟⠃⠑⠀⠸⣿⣿⣿⣿⣿⡀⠀⠀⠀⠀⠀⠀⠀⠀⠀⠀⠀⠀⠀⠀⠀⠀⠀⠀⠀⠀⠀⠀⠀⠀⠀⠀⠀⠀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⠀⠀⠀⠀⠀⠀⠀⠀⠀⠀⠀⠀⠀⠀⠀⠀⠀⠀⠀⠀⠀⠀⠀⠀⠀⠀⠀⠀⠀⠀⠀⠀⠀⠀⠀⠀⠀⠀⠀⠿⢻⠉⠻⣿⣿⣿⣿⣿⡿⠋⠸⡟⠁⠀⠀⠀⠸⣿⣿⣿⣿⣿⠁⠀⠀⠀⠀⠀⠀⠀⠀⠀⠀⠀⠀⠀⠀⠀⠀⠀⠀⠀⠀⠀⠀⠀⠀⠀⠀⠀⠀</a:t>
            </a:r>
            <a:br/>
            <a:r>
              <a:t>⠀⠀⠀⠀⠀⠀⠀⠀⠀⢀⣤⣤⣀⠀⠀⠀⠀⠀⠀⠀⠀⠀⠀⠀⠀⠀⠀⠀⠀⠀⠀⠀⠀⠀⠀⠀⠀⠀⠀⠀⠈⠀⢀⣿⣿⣿⣿⣿⣇⠀⠀⠀⠀⠀⠀⠀⠀⢻⣿⣿⣿⡟⠀⠀⠀⠀⠀⠀⠀⠀⠀⠀⠀⠀⠀⠀⠀⠀⠀⠀⠀⠀⠀⠀⠀⠀⠀⠀⠀⠀⠀</a:t>
            </a:r>
            <a:br/>
            <a:r>
              <a:t>⠀⠀⠀⠀⠀⠀⠀⣀⣴⣿⠟⠻⢿⣿⣶⣤⣀⠀⠀⠀⠀⠀⠀⠀⠀⠀⠀⠀⠀⠀⠀⠀⠀⠀⠀⠀⠀⠀⠀⣠⣴⣾⣿⣿⣿⣿⣿⣿⣿⣷⣦⣤⡀⠀⠀⠀⠀⠸⢹⣿⠇⠁⠀⠀⠀⠀⠀⠀⠀⠀⠀⠀⠀⠀⠀⠀⠀⠀⢀⣠⣄⠀⠀⠀⠀⠀⠀⠀⠀⠀⠀</a:t>
            </a:r>
            <a:br/>
            <a:r>
              <a:t>⠀⠀⠀⠀⢀⣠⣾⣿⣿⡁⠀⠀⠀⠈⢹⣿⡿⠿⣶⣄⡀⠀⠀⠀⠀⠀⠀⠀⠀⠀⠀⠀⠀⠀⠀⠀⠀⣠⣾⣿⣿⣿⣿⣿⣿⣿⣿⣿⣿⣿⣿⣿⣿⣦⡀⠀⠀⠀⠈⠘⠀⠀⠀⠀⠀⠀⠀⠀⠀⠀⠀⠀⠀⢀⣀⣤⣶⣾⡿⠟⢿⣷⣄⠀⠀⠀⠀⠀⠀⠀⠀</a:t>
            </a:r>
            <a:br/>
            <a:r>
              <a:t>⠀⢀⣠⣶⣿⣿⢟⣿⣿⣦⠀⠀⠀⣰⣿⣿⣷⠀⠀⠙⠻⣷⣤⣄⣀⠀⠀⠀⠀⢀⣀⣠⣄⣀⠀⢀⣴⣿⣿⣿⣿⣿⣿⣿⣿⣿⣿⣿⣿⣿⣿⣿⣿⣿⣷⡄⠀⠀⠀⠀⠀⠀⠀⠀⠀⠀⠀⠀⠀⢀⣠⣴⡾⠿⢿⣿⡉⠁⠀⠀⠀⢹⣿⣷⣄⠀⠀⠀⠀⠀⠀</a:t>
            </a:r>
            <a:br/>
            <a:r>
              <a:t>⣾⣿⣿⠟⠋⠠⣿⣿⣿⣿⡆⠀⢸⣿⣿⣿⣿⠀⠀⠀⠀⣈⣿⡟⠛⠛⠛⠛⠻⣿⡿⠿⠿⠿⣿⣿⣿⣿⣿⣿⣿⣿⣿⣿⣿⣿⣿⣿⣿⣿⣿⣿⣿⣿⣿⣿⣶⣶⣾⣷⣶⣦⣤⣤⣤⣤⣤⣴⣾⠿⠛⠁⠀⢠⣿⣿⣿⡄⠀⠀⢠⣿⣿⡿⣿⣷⣤⡀⠀⠀⠀</a:t>
            </a:r>
            <a:br/>
            <a:r>
              <a:t>⣩⣿⣯⡀⠀⠀⣿⣿⣿⡿⠁⠀⠀⣿⣿⣿⠏⠀⠀⠀⣼⣿⣿⣿⠀⠀⠀⣰⣿⣿⣷⠀⠀⠀⢻⣿⣿⣿⣿⣿⣿⣿⣿⣿⣿⣿⣿⣿⣿⣿⣿⣿⣿⣿⣿⣿⣿⠉⠉⠉⣹⣿⣭⡉⠉⠉⠉⣽⣿⣤⠀⠀⠀⠸⣿⣿⣿⣿⠀⠀⣿⣿⣿⣿⡌⠻⢿⣿⣷⣤⡀</a:t>
            </a:r>
            <a:br/>
            <a:r>
              <a:t>⣿⣿⣿⡇⠀⠀⣿⣿⣿⠁⠀⠀⠀⣿⣿⡏⠀⠀⠀⢸⣿⣿⣿⡿⠀⠀⢀⣿⣿⣿⣿⠀⠀⠀⢾⣿⣿⣿⣿⣿⣿⣿⣿⣿⣿⣿⣿⣿⣿⣿⣿⣿⣿⣿⣿⣿⣷⠀⠀⠀⣿⣿⣿⣿⡄⠀⢠⣿⣿⣿⣷⠀⠀⠀⢹⣿⣿⡇⠀⠀⢻⣿⣿⣿⠀⠀⠀⣹⣿⡻⠇</a:t>
            </a:r>
            <a:br/>
            <a:r>
              <a:t>⣿⣿⣿⠃⠀⠀⣿⣿⠃⠀⠀⠀⠀⣿⡟⠀⠀⠀⠀⠀⣿⣿⣿⠃⠀⠀⢸⣿⣿⣿⠃⠀⠀⠀⢰⣿⣿⣿⣿⣿⣿⣿⣿⣿⣿⣿⣿⣿⣿⣿⣿⣿⣿⣿⣿⣿⡉⠀⠀⠀⠹⣿⣿⣿⡇⠀⠈⢿⣿⣿⣿⠀⠀⠀⠀⢻⣿⡇⠀⠀⠈⢿⣿⡟⠀⠀⣼⣿⣿⣷⡀</a:t>
            </a:r>
            <a:br/>
            <a:r>
              <a:t>⣿⣿⠏⠀⠀⠀⢸⠇⠀⠀⠀⠀⠀⠿⠁⠀⠀⠀⠀⠀⣿⣿⠃⠀⠀⠀⢸⣿⡿⠁⠀⠀⠀⢀⣿⣿⣿⣿⣿⣿⣿⣿⣿⣿⣿⣿⣿⣿⣿⣿⣿⣿⣿⣿⣿⣿⡇⠀⠀⠀⠀⠘⢿⣿⣷⠀⠀⠀⢻⣿⣿⠀⠀⠀⠀⠈⢿⠁⠀⠀⠀⠘⣿⡇⠀⠀⢿⣿⣿⣿⠇</a:t>
            </a:r>
            <a:br/>
            <a:r>
              <a:t>⣿⠏⠀⠀⠀⠀⠈⠀⠀⠀⠀⠀⠀⠀⠀⠀⠀⠀⠀⠀⣿⠃⠀⠀⠀⠀⢸⡿⠁⠀⠀⠀⠀⢸⣿⣿⣿⣿⣿⣿⣿⣿⣿⣿⣿⣿⣿⣿⣿⣿⣿⣿⣿⣿⣿⣿⣿⠀⠀⠀⠀⠀⠈⢻⣿⠀⠀⠀⠀⢻⣿⠀⠀⠀⠀⠀⠀⠀⠀⠀⠀⠀⠹⠀⠀⠀⠈⣿⣿⣿⠀</a:t>
            </a:r>
            <a:br/>
            <a:r>
              <a:t>⡟⠀⠀⠀⠀⠀⠀⠀⠀⠀⠀⠀⠀⠀⠀⠀⠀⠀⠀⠀⠃⠀⠀⠀⠀⠀⠘⠁⠀⠀⠀⣠⣴⣿⣿⣿⡿⠈⣿⣿⣿⣿⣿⣿⣿⣿⣿⣿⣿⣿⣿⣿⡇⢻⣿⣿⣿⣦⣀⠀⠀⠀⠀⠀⠹⠆⠀⠀⠀⠀⠋⢠⣀⠀⠀⠀⠀⠀⠀⠀⠀⠀⠀⠀⠀⠀⠀⠸⣿⡇⠀</a:t>
            </a:r>
            <a:br/>
            <a:r>
              <a:t>⠀⠀⠀⠀⠀⠀⠀⠀⠀⠀⠀⠀⠀⠀⠀⠀⠀⠀⠀⠀⠀⠀⠀⠀⠀⠀⠀⠀⢀⣴⣾⣿⣿⣿⣿⠟⠁⠀⣿⣿⣿⣿⣿⣿⣿⣿⣿⣿⣿⣿⣿⣿⡇⠈⢿⣿⣿⣿⣿⣷⣤⡀⠀⠀⠀⠀⣀⣀⣀⣀⣳⣾⣿⠀⠀⠀⠀⠀⠀⠀⠀⠀⠀⠀⠀⠀⠀⠀⠻⠁⠀</a:t>
            </a:r>
            <a:br/>
            <a:r>
              <a:t>⠀⠀⠀⠀⠀⠀⠀⠀⠀⠀⠀⠀⠀⠀⠀⠀⠀⠀⠀⠀⠀⠀⠀⠀⠀⠀⣠⣶⣿⣿⣿⣿⡿⠛⠁⠀⠀⢰⣿⣿⣿⣿⣿⣿⣿⣿⣿⣿⣿⣿⣿⣿⣧⠀⠀⠉⠻⢿⣿⣿⣿⣿⣦⣴⣾⣿⣿⣿⣛⣿⣿⡿⠃⠀⠀⠀⠀⠀⠀⠀⠀⠀⠀⠀⠀⠀⠀⠀⠀⠀⠀</a:t>
            </a:r>
            <a:br/>
            <a:r>
              <a:t>⠀⠀⠀⠀⠀⠀⠀⠀⠀⠀⠀⠀⠀⠀⠀⠀⠀⠀⣠⣤⣴⣶⣤⣄⣴⣿⣿⣿⣿⡿⠛⠁⠀⠀⠀⠀⠀⢘⣿⣿⣿⣿⣿⣿⣿⣿⣿⣿⣿⣿⣿⣿⣯⠀⠀⠀⠀⠀⠉⠛⠿⣿⣿⣿⣿⣿⣿⣿⣿⡿⠋⠀⠀⠀⠀⠀⠀⠀⠀⠀⠀⠀⠀⠀⠀⠀⠀⠀⠀⠀⠀</a:t>
            </a:r>
            <a:br/>
            <a:r>
              <a:t>⠀⠀⠀⠀⠀⠀⠀⠀⠀⠀⠀⠀⠀⠀⠀⠀⠀⠀⣈⣴⣿⣿⣿⣿⣿⣿⠿⠛⠁⠀⠀⠀⠀⠀⠀⠀⢀⣾⣿⣿⣿⣿⣿⣿⣿⣿⣿⣿⣿⣿⣿⣿⣿⣇⠀⠀⠀⠀⠀⠀⠀⠀⠉⠉⠉⠉⠉⠁⠀⠀⠀⠀⠀⠀⠀⠀⠀⠀⠀⠀⠀⠀⠀⠀⠀⠀⠀⠀⠀⠀⠀</a:t>
            </a:r>
            <a:br/>
            <a:r>
              <a:t>⠀⠀⠀⠀⠀⠀⠀⠀⠀⠀⠀⠈⠛⠶⣶⣶⣿⣿⣿⣿⣿⠿⠛⠋⠉⠀⠀⠀⠀⠀⠀⠀⠀⠀⠀⢀⣾⣿⣿⣿⣿⣿⣿⣿⣿⣿⣿⣿⣿⣿⣿⣿⣿⣿⣆⠀⠀⠀⠀⠀⠀⠀⠀⠀⠀⠀⠀⠀⠀⠀⠀⠀⠀⠀⠀⠀⠀⠀⠀⠀⠀⠀⠀⠀⠀⠀⠀⠀⠀⠀⠀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⠀⠀⠀⠀⠀⠀⠀⠀⠀⠀⠀⠀⠀⠀⠀⠈⠉⠉⠉⠁⠀⠀⠀⠀⠀⠀⠀⠀⠀⠀⠀⠀⠀⠀⠀⣼⣿⣿⣿⣿⣿⣿⣿⣿⣿⣿⣿⣿⣿⣿⣿⣿⣿⣿⣿⡄⠀⠀⠀⠀⠀⠀⠀⠀⠀⠀⠀⠀⠀⠀⠀⠀⠀⠀⠀⠀⠀⠀⠀⠀⠀⠀⠀⠀⠀⠀⠀⠀⠀⠀⠀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⠀⠀⠀⠀⠀⠀⠀⠀⠀⠀⠀⠀⠀⠀⠀⠀⠀⠀⠀⠀⠀⠀⠀⠀⠀⠀⠀⠀⠀⠀⠀⠀⠀⠀⠀⠀⠀⠀⠀⠀⠀⠀⣀⠀⠀⠀⠀⣀⣀⣀⠀⠀⠀⠀⠀⠀⠀⠀⠀⠀⠀⠀⠀⠀⠀⠀⠀⠀⠀⠀⠀⠀⠀⠀⠀⠀⠀⠀⠀⠀⠀⠀⠀⠀⠀⠀⠀⠀⠀⠀⠀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⠀⠀⠀⠀⠀⠀⠀⠀⠀⠀⠀⠀⠀⠀⠀⠀⠀⠀⠀⠀⠀⠀⠀⠀⠀⠀⠀⠀⠀⠀⠀⠀⠀⠀⠀⠀⠀⢀⣤⣶⣿⣿⣿⣿⣿⣿⣿⣿⣿⣿⣿⣿⣶⣄⠀⠀⠀⠀⠀⠀⠀⠀⠀⠀⠀⠀⠀⠀⠀⠀⠀⠀⠀⠀⠀⠀⠀⠀⠀⠀⠀⠀⠀⠀⠀⠀⠀⠀⠀⠀⠀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⠀⠀⠀⠀⠀⠀⠀⠀⠀⠀⠀⠀⠀⠀⠀⠀⠀⠀⠀⠀⠀⠀⠀⠀⠀⠀⠀⠀⠀⠀⠀⠀⠀⠀⠀⠀⢠⣿⣿⣿⣿⣿⣿⣿⣿⣿⣿⣿⣿⣿⣿⣿⣿⣿⣧⠀⢀⣀⠀⠀⠀⠀⠀⠀⠀⠀⠀⠀⠀⠀⠀⠀⠀⠀⠀⠀⠀⠀⠀⠀⠀⠀⠀⠀⠀⠀⠀⠀⠀⠀⠀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⠀⠀⠀⠀⠀⠀⠀⠀⠀⠀⠀⠀⠀⠀⠀⠀⠀⠀⠀⠀⠀⠀⠀⠀⠀⠀⠀⠀⠀⠀⠀⠀⠀⠀⠀⠀⣿⣿⣿⣿⣿⣿⣿⣿⣿⣿⣿⣿⣿⣿⣿⣿⣿⣿⣿⣷⣿⣿⣿⣦⡀⠀⠀⠀⠀⠀⠀⠀⠀⠀⠀⠀⠀⠀⠀⠀⠀⠀⠀⠀⠀⠀⠀⠀⠀⠀⠀⠀⠀⠀⠀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⠀⠀⠀⠀⠀⠀⠀⠀⠀⠀⠀⠀⠀⠀⠀⠀⠀⠀⠀⠀⠀⠀⠀⠀⠀⠀⠀⠀⠀⠀⠀⠀⠀⣠⣾⣿⣿⣿⣿⣿⣿⣿⣿⣿⣿⣿⣿⣿⣿⣿⣿⣿⣿⣿⣿⡟⢹⣿⣿⣿⣿⠃⠀⠀⠀⠀⠀⠀⠀⠀⠀⠀⠀⠀⠀⠀⠀⠀⠀⠀⠀⠀⠀⠀⠀⠀⠀⠀⠀⠀⠀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⠀⠀⠀⠀⠀⠀⠀⠀⠀⠀⠀⠀⠀⠀⠀⠀⠀⠀⠀⠀⠀⠀⠀⠀⠀⠀⠀⠀⠀⠀⠀⠀⠀⠉⠛⠿⢙⣿⣿⣿⣿⣿⣿⣿⣿⣿⣿⣿⣿⣿⣿⣿⣿⣿⣿⠀⢀⣿⣿⣿⣿⡆⠀⠀⠀⠀⠀⠀⠀⠀⠀⠀⠀⠀⠀⠀⠀⠀⠀⠀⠀⠀⠀⠀⠀⠀⠀⠀⠀⠀⠀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⠀⠀⠀⠀⠀⠀⠀⠀⠀⠀⠀⠀⠀⠀⠀⠀⠀⠀⠀⠀⠀⠀⠀⠀⠀⠀⠀⠀⠀⠀⠀⠀⠀⠀⠀⠠⠚⣿⣿⣿⣿⣿⣿⣿⣿⣿⣿⣿⣿⣿⣿⣿⣿⣿⣿⠗⢸⣿⣿⣿⣿⣷⠀⠀⠀⠀⠀⠀⠀⠀⠀⠀⠀⠀⠀⠀⠀⠀⠀⠀⠀⠀⠀⠀⠀⠀⠀⠀⠀⠀⠀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⠀⠀⠀⠀⠀⠀⠀⠀⠀⠀⠀⠀⠀⠀⠀⠀⠀⠀⠀⠀⠀⠀⠀⠀⠀⠀⠀⠀⠀⠀⠀⠀⠀⠀⠀⠀⠀⠀⠛⣿⣿⣿⣿⣿⣿⣿⣿⣿⣿⣿⣿⣿⡟⠁⠈⠀⢸⣿⣿⣿⣿⣿⡄⠀⠀⠀⠀⠀⠀⠀⠀⠀⠀⠀⠀⠀⠀⠀⠀⠀⠀⠀⠀⠀⠀⠀⠀⠀⠀⠀⠀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⠀⠀⠀⠀⠀⠀⠀⠀⠀⠀⠀⠀⠀⠀⠀⠀⠀⠀⠀⠀⠀⠀⠀⠀⠀⠀⠀⠀⠀⠀⠀⠀⠀⠀⠀⠀⠀⠀⠀⠿⢻⠉⠻⣿⣿⣿⣿⣿⡿⠋⢸⡟⠃⠀⠀⠀⠘⣿⣿⣿⣿⣿⠁⠀⠀⠀⠀⠀⠀⠀⠀⠀⠀⠀⠀⠀⠀⠀⠀⠀⠀⠀⠀⠀⠀⠀⠀⠀⠀⠀⠀</a:t>
            </a:r>
            <a:br/>
            <a:r>
              <a:t>⠀⠀⠀⠀⠀⠀⠀⠀⠀⣠⣶⣤⣀⠀⠀⠀⠀⠀⠀⠀⠀⠀⠀⠀⠀⠀⠀⠀⠀⠀⠀⠀⠀⠀⠀⠀⠀⠀⠀⠀⠈⠀⢀⣿⣿⣿⣿⣿⣇⠀⠀⠁⠀⠀⠀⠀⠀⢹⣿⣿⣿⡿⠀⠀⠀⠀⠀⠀⠀⠀⠀⠀⠀⠀⠀⠀⠀⠀⠀⠀⠀⠀⠀⠀⠀⠀⠀⠀⠀⠀⠀</a:t>
            </a:r>
            <a:br/>
            <a:r>
              <a:t>⠀⠀⠀⠀⠀⠀⠀⣠⣾⡿⠋⠛⠿⣿⣶⣦⣄⡀⠀⠀⠀⠀⠀⠀⠀⠀⠀⠀⠀⠀⠀⠀⠀⠀⠀⠀⠀⠀⢀⣤⣶⣾⣿⣿⣿⣿⣿⣿⣿⣿⣶⣤⡀⠀⠀⠀⠀⠈⢹⣿⡧⠁⠀⠀⠀⠀⠀⠀⠀⠀⠀⠀⠀⠀⠀⠀⠀⠀⠀⣀⣄⠀⠀⠀⠀⠀⠀⠀⠀⠀⠀</a:t>
            </a:r>
            <a:br/>
            <a:r>
              <a:t>⠀⠀⠀⠀⣀⣴⣾⣿⣯⠀⠀⠀⠀⠀⣹⣿⡟⠿⣶⣤⣀⠀⠀⠀⠀⠀⠀⠀⠀⠀⠀⠀⠀⠀⠀⠀⠀⣠⣿⣿⣿⣿⣿⣿⣿⣿⣿⣿⣿⣿⣿⣿⣿⣦⠀⠀⠀⠀⠀⠈⠀⠀⠀⠀⠀⠀⠀⠀⠀⠀⠀⠀⠀⠀⣀⣤⣴⣾⣿⠿⢿⣷⣄⠀⠀⠀⠀⠀⠀⠀⠀</a:t>
            </a:r>
            <a:br/>
            <a:r>
              <a:t>⠀⣀⣴⣾⣿⡿⢫⣿⣿⣷⠀⠀⠀⣰⣿⣿⣿⠀⠀⠉⠻⣷⣦⣄⣀⡀⠀⠀⢀⣀⣀⣤⣄⣀⠀⢀⣼⣿⣿⣿⣿⣿⣿⣿⣿⣿⣿⣿⣿⣿⣿⣿⣿⣿⣷⡄⠀⠀⠀⠀⠀⠀⠀⠀⠀⠀⠀⠀⠀⠀⣀⣤⣶⠿⢿⣿⡏⠉⠀⠀⠀⢙⣿⣷⣄⠀⠀⠀⠀⠀⠀</a:t>
            </a:r>
            <a:br/>
            <a:r>
              <a:t>⣿⣿⡿⠛⠁⠀⣿⣿⣿⣿⡇⠀⠀⣿⣿⣿⣿⠇⠀⠀⠀⣠⣿⡟⠛⠛⠛⠛⢛⣿⡟⠛⠻⠿⣿⣿⣿⣿⣿⣿⣿⣿⣿⣿⣿⣿⣿⣿⣿⣿⣿⣿⣿⣿⣿⣿⣶⣶⣾⣷⣶⣦⣤⣤⣄⣤⣤⣴⣶⡿⠛⠉⠀⢠⣿⣿⣿⡄⠀⠀⢠⣼⣿⡻⣿⣷⣦⡀⠀⠀⠀</a:t>
            </a:r>
            <a:br/>
            <a:r>
              <a:t>⣴⣿⣷⡄⠀⠀⢿⣿⣿⣿⠁⠀⠀⢿⣿⣿⡟⠀⠀⠀⣼⣿⣿⣿⠀⠀⠀⣴⣿⣿⣷⠀⠀⠀⢻⣿⣿⣿⣿⣿⣿⣿⣿⣿⣿⣿⣿⣿⣿⣿⣿⣿⣿⣿⣿⣿⣿⠏⠉⠉⣹⣿⣭⡉⠉⠉⠉⣽⣿⣤⠀⠀⠀⢸⣿⣿⣿⡟⠀⢠⣿⣿⣿⣷⠈⠛⢿⣿⣷⣤⡀</a:t>
            </a:r>
            <a:br/>
            <a:r>
              <a:t>⣿⣿⣿⣧⠀⠀⢸⣿⣿⠇⠀⠀⠀⢸⣿⣿⠁⠀⠀⠀⣿⣿⣿⣿⠃⠀⢸⣿⣿⣿⣿⠀⠀⠐⢾⣿⣿⣿⣿⣿⣿⣿⣿⣿⣿⣿⣿⣿⣿⣿⣿⣿⣿⣿⣿⣿⣷⡀⠀⠀⣿⣿⣿⣷⡄⠀⢰⣿⣿⣿⣧⠀⠀⠈⣿⣿⣿⠃⠀⠈⣿⣿⣿⡟⠀⠀⠀⣹⣿⠿⠇</a:t>
            </a:r>
            <a:br/>
            <a:r>
              <a:t>⣿⣿⣿⠇⠀⠀⠈⣿⡿⠀⠀⠀⠀⠘⣿⠇⠀⠀⠀⠀⣿⣿⣿⠇⠀⠀⢸⣿⣿⣿⠃⠀⠀⠀⣰⣿⣿⣿⣿⣿⣿⣿⣿⣿⣿⣿⣿⣿⣿⣿⣿⣿⣿⣿⣿⣿⡍⠀⠀⠀⠹⣿⣿⣿⡇⠀⠈⣿⣿⣿⡏⠀⠀⠀⠸⣿⡏⠀⠀⠀⢹⣿⣿⠁⠀⢀⣾⣿⣿⣧⠀</a:t>
            </a:r>
            <a:br/>
            <a:r>
              <a:t>⣿⣿⡟⠀⠀⠀⠀⣿⠁⠀⠀⠀⠀⠀⠟⠀⠀⠀⠀⠀⢿⣿⡏⠀⠀⠀⢸⣿⣿⠁⠀⠀⠀⢀⣿⣿⣿⣿⣿⣿⣿⣿⣿⣿⣿⣿⣿⣿⣿⣿⣿⣿⣿⣿⣿⣿⣇⠀⠀⠀⠀⠙⣿⣿⡇⠀⠀⠘⣿⣿⠇⠀⠀⠀⠀⢻⠁⠀⠀⠀⠘⣿⠇⠀⠀⠘⣿⣿⣿⡿⠀</a:t>
            </a:r>
            <a:br/>
            <a:r>
              <a:t>⣿⣿⠁⠀⠀⠀⠀⠀⠀⠀⠀⠀⠀⠀⠀⠀⠀⠀⠀⠀⢸⡿⠀⠀⠀⠀⢸⡿⠁⠀⠀⠀⠀⣸⣿⣿⣿⣿⣿⣿⣿⣿⣿⣿⣿⣿⣿⣿⣿⣿⣿⣿⣿⣿⣿⣿⣿⠀⠀⠀⠀⠀⠈⢿⣿⠀⠀⠀⠹⣿⠀⠀⠀⠀⠀⠀⠀⠀⠀⠀⠀⠛⠀⠀⠀⠀⣿⣿⣿⠃⠀</a:t>
            </a:r>
            <a:br/>
            <a:r>
              <a:t>⣿⠇⠀⠀⠀⠀⠀⠀⠀⠀⠀⠀⠀⠀⠀⠀⠀⠀⠀⠀⠸⠁⠀⠀⠀⠀⠸⠁⠀⠀⠀⣠⣴⣿⣿⣿⡿⠛⣿⣿⣿⣿⣿⣿⣿⣿⣿⣿⣿⣿⣿⣿⡇⢹⣿⣿⣿⣦⣄⠀⠀⠀⠀⠀⠻⠀⠀⠀⠀⠉⠀⠀⠀⠀⠀⠀⠀⠀⠀⠀⠀⠀⠀⠀⠀⠀⢸⣿⠃⠀⠀</a:t>
            </a:r>
            <a:br/>
            <a:r>
              <a:t>⠈⠀⠀⠀⠀⠀⠀⠀⠀⠀⠀⠀⠀⠀⠀⠀⠀⠀⠀⠀⠀⠀⠀⠀⠀⠀⠀⠀⢀⣴⣾⣿⣿⣿⣿⠟⠀⠀⣿⣿⣿⣿⣿⣿⣿⣿⣿⣿⣿⣿⣿⣿⡇⠈⢻⣿⣿⣿⣿⣿⣦⣄⠀⠀⠀⠀⠀⠀⠀⠀⠀⠀⠀⠀⠀⠀⠀⠀⠀⠀⠀⠀⠀⠀⠀⠀⠘⠏⠀⠀⠀</a:t>
            </a:r>
            <a:br/>
            <a:r>
              <a:t>⠀⠀⠀⠀⠀⠀⠀⠀⠀⠀⠀⠀⠀⠀⠀⠀⠀⠀⠀⠀⠀⠀⠀⠀⠀⠀⣠⣶⣿⣿⣿⣿⡿⠛⠁⠀⠀⢰⣿⣿⣿⣿⣿⣿⣿⣿⣿⣿⣿⣿⣿⣿⣷⠀⠀⠉⠛⢿⣿⣿⣿⣿⣷⣦⣤⣴⣶⣶⣶⣶⣤⡀⠀⠀⣀⣤⠀⠀⠀⠀⠀⠀⠀⠀⠀⠀⠀⠀⠀⠀⠀</a:t>
            </a:r>
            <a:br/>
            <a:r>
              <a:t>⠀⠀⠀⠀⠀⠀⠀⠀⠀⠀⠀⠀⠀⠀⠀⠀⠀⠀⣠⣤⣤⣤⣤⣀⣴⣾⣿⣿⣿⡿⠛⠁⠀⠀⠀⠀⠀⢸⣿⣿⣿⣿⣿⣿⣿⣿⣿⣿⣿⣿⣿⣿⣯⠀⠀⠀⠀⠀⠈⠙⠻⢿⣿⣿⣿⣿⣿⣿⣿⣦⣤⣤⣷⣶⣿⠋⠀⠀⠀⠀⠀⠀⠀⠀⠀⠀⠀⠀⠀⠀⠀</a:t>
            </a:r>
            <a:br/>
            <a:r>
              <a:t>⠀⠀⠀⠀⠀⠀⠀⠀⠀⠀⠀⠀⠀⠀⠀⠀⠀⠀⣉⣸⣿⣿⣿⣿⣿⣿⠿⠛⠁⠀⠀⠀⠀⠀⠀⠀⢀⣿⣿⣿⣿⣿⣿⣿⣿⣿⣿⣿⣿⣿⣿⣿⣿⣇⠀⠀⠀⠀⠀⠀⠀⠀⠈⠙⠛⠛⠻⠿⢿⣿⣿⡿⠟⠋⠀⠀⠀⠀⠀⠀⠀⠀⠀⠀⠀⠀⠀⠀⠀⠀⠀</a:t>
            </a:r>
            <a:br/>
            <a:r>
              <a:t>⠀⠀⠀⠀⠀⠀⠀⠀⠀⠀⠀⠐⠲⢶⣶⣶⣾⣿⣿⣿⣿⠿⠟⠛⠉⠁⠀⠀⠀⠀⠀⠀⠀⠀⠀⢀⣾⣿⣿⣿⣿⣿⣿⣿⣿⣿⣿⣿⣿⣿⣿⣿⣿⣿⣆⠀⠀⠀⠀⠀⠀⠀⠀⠀⠀⠀⠀⠀⠀⠀⠀⠀⠀⠀⠀⠀⠀⠀⠀⠀⠀⠀⠀⠀⠀⠀⠀⠀⠀⠀⠀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⠀⠀⠀⠀⠀⠀⠀⠀⠀⠀⠀⠀⠀⠀⠀⠉⠉⠙⠉⠉⠀⠀⠀⠀⠀⠀⠀⠀⠀⠀⠀⠀⠀⠀⠀⣼⣿⣿⣿⣿⣿⣿⣿⣿⣿⣿⣿⣿⣿⣿⣿⣿⣿⣿⣿⡄⠀⠀⠀⠀⠀⠀⠀⠀⠀⠀⠀⠀⠀⠀⠀⠀⠀⠀⠀⠀⠀⠀⠀⠀⠀⠀⠀⠀⠀⠀⠀⠀⠀⠀⠀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⠀⠀⠀⠀⠀⠀⠀⠀⠀⠀⠀⠀⠀⠀⠀⠀⠀⠀⠀⠀⠀⠀⠀⠀⠀⠀⠀⠀⠀⠀⠀⠀⠀⠀⠀⠀⠀⠀⠀⠀⠀⣀⣀⣀⡀⠀⣀⣀⣀⣀⣀⠀⠀⠀⠀⠀⠀⠀⠀⠀⠀⠀⠀⠀⠀⠀⠀⠀⠀⠀⠀⠀⠀⠀⠀⠀⠀⠀⠀⠀⠀⠀⠀⠀⠀⠀⠀⠀⠀⠀⠀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⠀⠀⠀⠀⠀⠀⠀⠀⠀⠀⠀⠀⠀⠀⠀⠀⠀⠀⠀⠀⠀⠀⠀⠀⠀⠀⠀⠀⠀⠀⠀⠀⠀⠀⠀⠀⠀⢀⣴⣾⣿⣿⣿⣿⣿⣿⣿⣿⣿⣿⣿⣿⣶⣄⠀⠀⠀⠀⠀⠀⠀⠀⠀⠀⠀⠀⠀⠀⠀⠀⠀⠀⠀⠀⠀⠀⠀⠀⠀⠀⠀⠀⠀⠀⠀⠀⠀⠀⠀⠀⠀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⠀⠀⠀⠀⠀⠀⠀⠀⠀⠀⠀⠀⠀⠀⠀⠀⠀⠀⠀⠀⠀⠀⠀⠀⠀⠀⠀⠀⠀⠀⠀⠀⠀⠀⠀⠀⢠⣿⣿⣿⣿⣿⣿⣿⣿⣿⣿⣿⣿⣿⣿⣿⣿⣿⣷⡀⢀⣀⠀⠀⠀⠀⠀⠀⠀⠀⠀⠀⠀⠀⠀⠀⠀⠀⠀⠀⠀⠀⠀⠀⠀⠀⠀⠀⠀⠀⠀⠀⠀⠀⠀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⠀⠀⠀⠀⠀⠀⠀⠀⠀⠀⠀⠀⠀⠀⠀⠀⠀⠀⠀⠀⠀⠀⠀⠀⠀⠀⠀⠀⠀⠀⠀⠀⠀⠀⠀⠀⣿⣿⣿⣿⣿⣿⣿⣿⣿⣿⣿⣿⣿⣿⣿⣿⣿⣿⣿⣷⣿⣿⣿⣦⡀⠀⠀⠀⠀⠀⠀⠀⠀⠀⠀⠀⠀⠀⠀⠀⠀⠀⠀⠀⠀⠀⠀⠀⠀⠀⠀⠀⠀⠀⠀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⠀⠀⠀⠀⠀⠀⠀⠀⠀⠀⠀⠀⠀⠀⠀⠀⠀⠀⠀⠀⠀⠀⠀⠀⠀⠀⠀⠀⠀⠀⠀⠀⠀⠀⠀⣠⣿⣿⣿⣿⣿⣿⣿⣿⣿⣿⣿⣿⣿⣿⣿⣿⣿⣿⣿⣿⣿⣿⣿⣿⣿⣿⠆⠀⠀⠀⠀⠀⠀⠀⠀⠀⠀⠀⠀⠀⠀⠀⠀⠀⠀⠀⠀⠀⠀⠀⠀⠀⠀⠀⠀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⠀⠀⠀⠀⠀⠀⠀⠀⠀⠀⠀⠀⠀⠀⠀⠀⠀⠀⠀⠀⠀⠀⠀⠀⠀⠀⠀⠀⠀⠀⠀⠀⠀⣠⣾⣿⣿⣿⣿⣿⣿⣿⣿⣿⣿⣿⣿⣿⣿⣿⣿⣿⣿⣿⣿⡟⠘⣿⣿⣿⣿⠃⠀⠀⠀⠀⠀⠀⠀⠀⠀⠀⠀⠀⠀⠀⠀⠀⠀⠀⠀⠀⠀⠀⠀⠀⠀⠀⠀⠀⠀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⠀⠀⠀⠀⠀⠀⠀⠀⠀⠀⠀⠀⠀⠀⠀⠀⠀⠀⠀⠀⠀⠀⠀⠀⠀⠀⠀⠀⠀⠀⠀⠀⠀⠉⠙⠟⢙⣿⣿⣿⣿⣿⣿⣿⣿⣿⣿⣿⣿⣿⣿⣿⣿⣿⣿⠀⠀⣿⣿⣿⣿⡇⠀⠀⠀⠀⠀⠀⠀⠀⠀⠀⠀⠀⠀⠀⠀⠀⠀⠀⠀⠀⠀⠀⠀⠀⠀⠀⠀⠀⠀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⠀⠀⠀⠀⠀⠀⠀⠀⠀⠀⠀⠀⠀⠀⠀⠀⠀⠀⠀⠀⠀⠀⠀⠀⠀⠀⠀⠀⠀⠀⠀⠀⠀⠀⠀⠠⠚⣿⣿⣿⣿⣿⣿⣿⣿⣿⣿⣿⣿⣿⣿⣿⣿⣿⣿⠗⢺⣿⣿⣿⣿⣿⠀⠀⠀⠀⠀⠀⠀⠀⠀⠀⠀⠀⠀⠀⠀⠀⠀⠀⠀⠀⠀⠀⠀⠀⠀⠀⠀⠀⠀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⠀⠀⠀⠀⠀⠀⠀⠀⠀⠀⠀⠀⠀⠀⠀⠀⠀⠀⠀⠀⠀⠀⠀⠀⠀⠀⠀⠀⠀⠀⠀⠀⠀⠀⠀⠀⠀⠀⠛⣿⣿⣿⣿⣿⣿⣿⣿⣿⣿⣿⣿⣿⡟⠁⠈⠀⢸⣿⣿⣿⣿⣿⡆⠀⠀⠀⠀⠀⠀⠀⠀⠀⠀⠀⠀⠀⠀⠀⠀⠀⠀⠀⠀⠀⠀⠀⠀⠀⠀⠀⠀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⠀⠀⠀⠀⠀⠀⠀⠀⠀⠀⠀⠀⠀⠀⠀⠀⠀⠀⠀⠀⠀⠀⠀⠀⠀⠀⠀⠀⠀⠀⠀⠀⠀⠀⠀⠀⠀⠀⠀⠿⢹⠁⠛⣿⣿⣿⣿⣿⡿⠋⢸⡟⠇⠀⠀⠀⠘⣿⣿⣿⣿⣿⠇⠀⠀⠀⠀⠀⠀⠀⠀⠀⠀⠀⠀⠀⠀⠀⠀⠀⠀⠀⠀⠀⠀⠀⠀⠀⠀⠀⠀</a:t>
            </a:r>
            <a:br/>
            <a:r>
              <a:t>⠀⠀⠀⠀⠀⠀⠀⠀⠀⣠⣶⣦⣀⡀⠀⠀⠀⠀⠀⠀⠀⠀⠀⠀⠀⠀⠀⠀⠀⠀⠀⠀⠀⠀⠀⠀⠀⠀⠀⠀⠀⠀⢀⣿⣿⣿⣿⣿⣇⠀⠀⠁⠀⠀⠀⠀⠀⢹⣿⣿⣿⡿⠀⠀⠀⠀⠀⠀⠀⠀⠀⠀⠀⠀⠀⠀⠀⠀⠀⠀⠀⠀⠀⠀⠀⠀⠀⠀⠀⠀⠀</a:t>
            </a:r>
            <a:br/>
            <a:r>
              <a:t>⠀⠀⠀⠀⠀⠀⢀⣠⣾⡿⠋⠛⠿⣿⣷⣦⣄⡀⠀⠀⠀⠀⠀⠀⠀⠀⠀⠀⠀⠀⠀⠀⠀⠀⠀⠀⠀⠀⢀⣤⣶⣿⣿⣿⣿⣿⣿⣿⣿⣿⣶⣤⡀⠀⠀⠀⠀⠀⢹⢿⡿⠁⠀⠀⠀⠀⠀⠀⠀⠀⠀⠀⠀⠀⠀⠀⠀⠀⠀⣀⣤⡀⠀⠀⠀⠀⠀⠀⠀⠀⠀</a:t>
            </a:r>
            <a:br/>
            <a:r>
              <a:t>⠀⠀⠀⠀⣠⣴⣿⣿⣯⠀⠀⠀⠀⠀⣹⣿⡟⠿⣷⣤⣀⠀⠀⠀⠀⠀⠀⠀⠀⠀⠀⠀⠀⠀⠀⠀⠀⣰⣿⣿⣿⣿⣿⣿⣿⣿⣿⣿⣿⣿⣿⣿⣿⣦⠀⠀⠀⠀⠀⠀⠀⠀⠀⠀⠀⠀⠀⠀⠀⠀⠀⠀⠀⠀⣀⣤⣴⣶⣿⠿⠻⣿⣆⠀⠀⠀⠀⠀⠀⠀⠀</a:t>
            </a:r>
            <a:br/>
            <a:r>
              <a:t>⢀⣠⣴⣿⣿⠿⢫⣾⣿⣷⠀⠀⠀⣸⣿⣿⣿⡀⠀⠉⠻⣿⣦⣤⣀⣀⠀⠀⣀⣀⣠⣤⣄⣀⡀⢀⣾⣿⣿⣿⣿⣿⣿⣿⣿⣿⣿⣿⣿⣿⣿⣿⣿⣿⣷⡄⠀⠀⠀⠀⠀⠀⠀⠀⠀⠀⠀⠀⠀⠀⣀⣤⣶⠿⢿⣿⡏⠉⠀⠀⠀⠙⣿⣷⣄⠀⠀⠀⠀⠀⠀</a:t>
            </a:r>
            <a:br/>
            <a:r>
              <a:t>⣿⣿⡟⠋⠁⠀⣿⣿⣿⣿⡇⠀⠀⣿⣿⣿⣿⠇⠀⠀⠀⣸⣿⣟⠛⠛⠛⠛⢛⣿⡟⠛⠛⠿⣿⣿⣿⣿⣿⣿⣿⣿⣿⣿⣿⣿⣿⣿⣿⣿⣿⣿⣿⣿⣿⣿⣶⣶⣾⣿⣶⣦⣤⣤⣤⣤⣤⣴⣶⡿⠛⠉⠀⢠⣿⣿⣿⡄⠀⠀⢠⣼⣿⡻⣿⣿⣦⡀⠀⠀⠀</a:t>
            </a:r>
            <a:br/>
            <a:r>
              <a:t>⣴⣿⣷⡄⠀⠀⢹⣿⣿⣿⠃⠀⠀⢹⣿⣿⡿⠀⠀⠀⣼⣿⣿⣿⡀⠀⠀⣴⣿⣿⣷⠀⠀⠀⢻⣿⣿⣿⣿⣿⣿⣿⣿⣿⣿⣿⣿⣿⣿⣿⣿⣿⣿⣿⣿⣿⣿⠏⠀⠈⣹⣿⣭⡉⠉⠉⠉⣽⣿⣤⠀⠀⠀⢻⣿⣿⣿⡇⠀⢰⣿⣿⣿⣷⠈⠙⢿⣿⣷⣤⡀</a:t>
            </a:r>
            <a:br/>
            <a:r>
              <a:t>⣿⣿⣿⣷⠀⠀⠘⣿⣿⡟⠀⠀⠀⠘⣿⣿⠇⠀⠀⠀⣿⣿⣿⣿⠃⠀⢸⣿⣿⣿⣿⠀⠀⠐⢿⣿⣿⣿⣿⣿⣿⣿⣿⣿⣿⣿⣿⣿⣿⣿⣿⣿⣿⣿⣿⣿⣷⡀⠀⠀⣿⣿⣿⣷⡄⠀⢸⣿⣿⣿⣧⠀⠀⠘⣿⣿⡿⠀⠀⠘⣿⣿⣿⡏⠀⠀⠀⣸⣿⠿⠇</a:t>
            </a:r>
            <a:br/>
            <a:r>
              <a:t>⣿⣿⣿⡇⠀⠀⠀⣿⣿⠁⠀⠀⠀⠀⣿⡟⠀⠀⠀⠀⢻⣿⣿⠏⠀⠀⢸⣿⣿⣿⠃⠀⠀⠀⣸⣿⣿⣿⣿⣿⣿⣿⣿⣿⣿⣿⣿⣿⣿⣿⣿⣿⣿⣿⣿⣿⡏⠀⠀⠀⠻⣿⣿⣿⡇⠀⠘⣿⣿⣿⡇⠀⠀⠀⢻⣿⠇⠀⠀⠀⣿⣿⡟⠀⠀⢠⣾⣿⣿⣧⠀</a:t>
            </a:r>
            <a:br/>
            <a:r>
              <a:t>⣿⣿⡿⠀⠀⠀⠀⢸⡏⠀⠀⠀⠀⠀⠸⠁⠀⠀⠀⠀⢸⣿⡟⠀⠀⠀⢸⣿⣿⠃⠀⠀⠀⢠⣿⣿⣿⣿⣿⣿⣿⣿⣿⣿⣿⣿⣿⣿⣿⣿⣿⣿⣿⣿⣿⣿⣇⠀⠀⠀⠀⠙⣿⣿⡇⠀⠀⢹⣿⣿⠁⠀⠀⠀⠘⡟⠀⠀⠀⠀⢹⡿⠁⠀⠀⢸⣿⣿⣿⡿⠀</a:t>
            </a:r>
            <a:br/>
            <a:r>
              <a:t>⢿⣿⠃⠀⠀⠀⠀⠀⠀⠀⠀⠀⠀⠀⠀⠀⠀⠀⠀⠀⠸⣿⠁⠀⠀⠀⢸⣿⠃⠀⠀⠀⠀⣸⣿⣿⣿⣿⣿⣿⣿⣿⣿⣿⣿⣿⣿⣿⣿⣿⣿⣿⣿⣿⣿⣿⣿⠀⠀⠀⠀⠀⠈⣿⡇⠀⠀⠀⢻⡏⠀⠀⠀⠀⠀⠀⠀⠀⠀⠀⠘⠃⠀⠀⠀⠈⣿⣿⡿⠁⠀</a:t>
            </a:r>
            <a:br/>
            <a:r>
              <a:t>⢸⡟⠀⠀⠀⠀⠀⠀⠀⠀⠀⠀⠀⠀⠀⠀⠀⠀⠀⠀⠀⠃⠀⠀⠀⠀⠸⠃⠀⠀⠀⣠⣴⣿⣿⣿⡿⠋⣿⣿⣿⣿⣿⣿⣿⣿⣿⣿⣿⣿⣿⣿⡇⢹⣿⣿⣿⣦⣄⠀⠀⠀⠀⠈⠃⠀⠀⠀⠈⠁⠀⠀⠀⠀⠀⠀⠀⠀⠀⠀⠀⠀⠀⠀⠀⠀⣿⡟⠁⠀⠀</a:t>
            </a:r>
            <a:br/>
            <a:r>
              <a:t>⠀⠁⠀⠀⠀⠀⠀⠀⠀⠀⠀⠀⠀⠀⠀⠀⠀⠀⠀⠀⠀⠀⠀⠀⠀⠀⠀⠀⢀⣴⣿⣿⣿⣿⣿⠟⠀⠀⣿⣿⣿⣿⣿⣿⣿⣿⣿⣿⣿⣿⣿⣿⡇⠀⢻⣿⣿⣿⣿⣿⣦⣄⠀⠀⠀⠀⠀⠀⠀⠀⠀⠀⠀⠀⠀⠀⠀⠀⠀⠀⠀⠀⠀⠀⠀⠀⠟⠀⠀⠀⠀</a:t>
            </a:r>
            <a:br/>
            <a:r>
              <a:t>⠀⠀⠀⠀⠀⠀⠀⠀⠀⠀⠀⠀⠀⠀⠀⠀⠀⠀⠀⠀⠀⠀⠀⠀⠀⠀⣠⣶⣿⣿⣿⣿⡿⠛⠁⠀⠀⢸⣿⣿⣿⣿⣿⣿⣿⣿⣿⣿⣿⣿⣿⣿⣷⠀⠀⠈⠛⢿⣿⣿⣿⣿⣷⣦⣀⣀⣠⣤⣄⣀⡀⠀⠀⠀⠀⠀⠀⠀⠀⠀⠀⠀⠀⠀⠀⠀⠀⠀⠀⠀⠀</a:t>
            </a:r>
            <a:br/>
            <a:r>
              <a:t>⠀⠀⠀⠀⠀⠀⠀⠀⠀⠀⠀⠀⠀⠀⠀⠀⠀⠀⣠⣤⣤⣤⣤⣀⣴⣾⣿⣿⣿⡿⠛⠁⠀⠀⠀⠀⠀⢸⣿⣿⣿⣿⣿⣿⣿⣿⣿⣿⣿⣿⣿⣿⣯⠀⠀⠀⠀⠀⠈⠙⠻⢿⣿⣿⣿⣿⣿⣿⣿⣟⠛⠃⠀⠀⠀⢀⣀⠀⠀⠀⠀⠀⠀⠀⠀⠀⠀⠀⠀⠀⠀</a:t>
            </a:r>
            <a:br/>
            <a:r>
              <a:t>⠀⠀⠀⠀⠀⠀⠀⠀⠀⠀⠀⠀⠀⠀⠀⠀⠀⠀⢉⣸⣿⣿⣿⣿⣿⣿⡿⠛⠁⠀⠀⠀⠀⠀⠀⠀⢠⣿⣿⣿⣿⣿⣿⣿⣿⣿⣿⣿⣿⣿⣿⣿⣿⣇⠀⠀⠀⠀⠀⠀⠀⠀⠉⠛⠛⠿⢿⣿⣿⣿⣿⣷⣶⣾⣿⡿⠋⠀⠀⠀⠀⠀⠀⠀⠀⠀⠀⠀⠀⠀⠀</a:t>
            </a:r>
            <a:br/>
            <a:r>
              <a:t>⠀⠀⠀⠀⠀⠀⠀⠀⠀⠀⠀⠐⠶⣶⣶⣶⣾⣿⣿⣿⣿⡿⠟⠛⠉⠁⠀⠀⠀⠀⠀⠀⠀⠀⠀⢀⣾⣿⣿⣿⣿⣿⣿⣿⣿⣿⣿⣿⣿⣿⣿⣿⣿⣿⣆⠀⠀⠀⠀⠀⠀⠀⠀⠀⠀⠀⠀⠀⠉⠛⠻⠛⠛⠋⠉⠀⠀⠀⠀⠀⠀⠀⠀⠀⠀⠀⠀⠀⠀⠀⠀</a:t>
            </a:r>
            <a:br/>
            <a:r>
              <a:t>⠀⠀⠀⠀⠀⠀⠀⠀⠀⠀⠀⠀⠀⠀⠈⠉⠙⠛⠋⠉⠀⠀⠀⠀⠀⠀⠀⠀⠀⠀⠀⠀⠀⠀⠀⣼⣿⣿⣿⣿⣿⣿⣿⣿⣿⣿⣿⣿⣿⣿⣿⣿⣿⣿⣿⡄⠀⠀⠀⠀⠀⠀⠀⠀⠀⠀⠀⠀⠀⠀⠀⠀⠀⠀⠀⠀⠀⠀⠀⠀⠀⠀⠀⠀⠀⠀⠀⠀⠀⠀⠀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⠀⠀⠀⠀⠀⠀⠀⠀⠀⠀⠀⠀⠀⠀⠀⠀⠀⠀⠀⠀⠀⠀⠀⠀⠀⠀⠀⠀⠀⠀⠀⠀⠀⠀⠀⠀⠀⠀⠀⠀⣀⣀⣀⣀⣀⣀⣀⣀⣀⣀⣀⡀⠀⠀⠀⠀⠀⠀⠀⠀⠀⠀⠀⠀⠀⠀⠀⠀⠀⠀⠀⠀⠀⠀⠀⠀⠀⠀⠀⠀⠀⠀⠀⠀⠀⠀⠀⠀⠀⠀⠀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⠀⠀⠀⠀⠀⠀⠀⠀⠀⠀⠀⠀⠀⠀⠀⠀⠀⠀⠀⠀⠀⠀⠀⠀⠀⠀⠀⠀⠀⠀⠀⠀⠀⠀⠀⠀⠀⣠⣶⣿⣿⣿⣿⣿⣿⣿⣿⣿⣿⣿⣿⣿⣷⣦⡀⠀⠀⠀⠀⠀⠀⠀⠀⠀⠀⠀⠀⠀⠀⠀⠀⠀⠀⠀⠀⠀⠀⠀⠀⠀⠀⠀⠀⠀⠀⠀⠀⠀⠀⠀⠀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⠀⠀⠀⠀⠀⠀⠀⠀⠀⠀⠀⠀⠀⠀⠀⠀⠀⠀⠀⠀⠀⠀⠀⠀⠀⠀⠀⠀⠀⠀⠀⠀⠀⠀⠀⠀⣰⣿⣿⣿⣿⣿⣿⣿⣿⣿⣿⣿⣿⣿⣿⣿⣿⣿⣷⡀⣀⣀⡀⠀⠀⠀⠀⠀⠀⠀⠀⠀⠀⠀⠀⠀⠀⠀⠀⠀⠀⠀⠀⠀⠀⠀⠀⠀⠀⠀⠀⠀⠀⠀⠀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⠀⠀⠀⠀⠀⠀⠀⠀⠀⠀⠀⠀⠀⠀⠀⠀⠀⠀⠀⠀⠀⠀⠀⠀⠀⠀⠀⠀⠀⠀⠀⠀⠀⠀⠀⢀⣿⣿⣿⣿⣿⣿⣿⣿⣿⣿⣿⣿⣿⣿⣿⣿⣿⣿⣿⣿⣿⣿⣿⣷⣄⠀⠀⠀⠀⠀⠀⠀⠀⠀⠀⠀⠀⠀⠀⠀⠀⠀⠀⠀⠀⠀⠀⠀⠀⠀⠀⠀⠀⠀⠀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⠀⠀⠀⠀⠀⠀⠀⠀⠀⠀⠀⠀⠀⠀⠀⠀⠀⠀⠀⠀⠀⠀⠀⠀⠀⠀⠀⠀⠀⠀⠀⠀⢀⣤⣾⣿⣿⣿⣿⣿⣿⣿⣿⣿⣿⣿⣿⣿⣿⣿⣿⣿⣿⣿⣿⡟⠈⣿⣿⣿⣿⡃⠀⠀⠀⠀⠀⠀⠀⠀⠀⠀⠀⠀⠀⠀⠀⠀⠀⠀⠀⠀⠀⠀⠀⠀⠀⠀⠀⠀⠀</a:t>
            </a:r>
            <a:br/>
            <a:r>
              <a:t>⠀⠀⠀⠀⠀⠀⠀⠀⠀⠀⠀⠀⠀⠀⠀⠀⠀⠀⠀⠀⠀⠀⠀⠀⠀⠀⠀⠀⠀⠀⠀⠀⠀⠉⠙⠛⢙⣿⣿⣿⣿⣿⣿⣿⣿⣿⣿⣿⣿⣿⣿⣿⣿⣿⣿⠀⠀⣿⣿⣿⣿⣧⠀⠀⠀⠀⠀⠀⠀⠀⠀⠀⠀⠀⠀⠀⠀⠀⠀⠀⠀⠀⠀⠀⠀⠀⠀⠀⠀⠀⠀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⠀⠀⠀⠀⠀⠀⠀⠀⠀⠀⠀⠀⠀⠀⠀⠀⠀⠀⠀⠀⠀⠀⠀⠀⠀⠀⠀⠀⠀⠀⠀⠀⠀⠀⠀⠀⠛⢿⣿⣿⣿⣿⣿⣿⣿⣿⣿⣿⣿⣿⣿⣿⣿⣿⢿⠇⢰⣿⣿⣿⣿⣿⡀⠀⠀⠀⠀⠀⠀⠀⠀⠀⠀⠀⠀⠀⠀⠀⠀⠀⠀⠀⠀⠀⠀⠀⠀⠀⠀⠀⠀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⠀⠀⠀⠀⠀⠀⠀⠀⠀⠀⠀⠀⠀⠀⠀⠀⠀⠀⠀⠀⠀⠀⠀⠀⠀⠀⠀⠀⠀⠀⠀⠀⠀⠀⠀⠀⠈⠀⠛⣿⣿⣿⣿⣿⣿⣿⣿⣿⣿⣿⣿⣿⡟⠁⠈⠀⢸⢿⣿⣿⣿⣿⡇⠀⠀⠀⠀⠀⠀⠀⠀⠀⠀⠀⠀⠀⠀⠀⠀⠀⠀⠀⠀⠀⠀⠀⠀⠀⠀⠀⠀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⠀⠀⠀⠀⠀⠀⠀⠀⠀⠀⠀⠀⠀⠀⠀⠀⠀⠀⠀⠀⠀⠀⠀⠀⠀⠀⠀⠀⠀⠀⠀⠀⠀⠀⠀⠀⠀⠀⠀⠿⢹⠁⠛⣿⣿⣿⣿⣿⡿⠋⢸⡟⠇⠀⠀⠀⠈⣿⣿⣿⣿⣿⡇⠀⠀⠀⠀⠀⠀⠀⠀⠀⠀⠀⠀⠀⠀⠀⠀⠀⠀⠀⠀⠀⠀⠀⠀⠀⠀⠀⠀</a:t>
            </a:r>
            <a:br/>
            <a:r>
              <a:t>⠀⠀⠀⠀⠀⠀⠀⠀⢀⣴⣶⣦⣄⡀⠀⠀⠀⠀⠀⠀⠀⠀⠀⠀⠀⠀⠀⠀⠀⠀⠀⠀⠀⠀⠀⠀⠀⠀⠀⠀⠀⠀⣀⣿⣿⣿⣿⣿⣇⠀⠀⠁⠀⠀⠀⠀⠀⠸⣿⣿⣿⡿⠀⠀⠀⠀⠀⠀⠀⠀⠀⠀⠀⠀⠀⠀⠀⠀⠀⠀⠀⠀⠀⠀⠀⠀⠀⠀⠀⠀⠀</a:t>
            </a:r>
            <a:br/>
            <a:r>
              <a:t>⠀⠀⠀⠀⠀⠀⢀⣴⣿⠟⠉⠛⠿⣿⣷⣦⣄⡀⠀⠀⠀⠀⠀⠀⠀⠀⠀⠀⠀⠀⠀⠀⠀⠀⠀⠀⠀⠀⢀⣤⣶⣿⣿⣿⣿⣿⣿⣿⣿⣿⣶⣤⡀⠀⠀⠀⠀⠀⠻⢿⡿⠂⠀⠀⠀⠀⠀⠀⠀⠀⠀⠀⠀⠀⠀⠀⠀⠀⠀⣀⣤⡀⠀⠀⠀⠀⠀⠀⠀⠀⠀</a:t>
            </a:r>
            <a:br/>
            <a:r>
              <a:t>⠀⠀⠀⢀⣠⣾⣿⣿⣧⠀⠀⠀⠀⠀⣹⣿⡛⠿⣷⣦⣀⠀⠀⠀⠀⠀⠀⠀⠀⠀⠀⠀⠀⠀⠀⠀⠀⣰⣿⣿⣿⣿⣿⣿⣿⣿⣿⣿⣿⣿⣿⣿⣿⣦⠀⠀⠀⠀⠀⠀⠀⠀⠀⠀⠀⠀⠀⠀⠀⠀⠀⠀⠀⠀⣀⣠⣴⣶⣿⠿⠻⣿⣦⡀⠀⠀⠀⠀⠀⠀⠀</a:t>
            </a:r>
            <a:br/>
            <a:r>
              <a:t>⣀⣤⣶⣿⣿⠟⢩⣿⣿⣷⡀⠀⠀⣸⣿⣿⣿⡄⠀⠉⠻⣿⣦⣤⣀⣀⣀⣀⣀⣀⣠⣤⣤⣀⡀⢠⣾⣿⣿⣿⣿⣿⣿⣿⣿⣿⣿⣿⣿⣿⣿⣿⣿⣿⣷⣄⠀⠀⠀⠀⠀⠀⠀⠀⠀⠀⠀⠀⠀⠀⣀⣤⣶⠿⢿⣿⡟⠉⠀⠀⠀⠈⣿⣿⣦⡀⠀⠀⠀⠀⠀</a:t>
            </a:r>
            <a:br/>
            <a:r>
              <a:t>⣿⣿⡟⠉⠀⠀⣾⣿⣿⣿⡷⠀⠀⢿⣿⣿⣿⡇⠀⠀⠀⣼⣿⣟⠛⠛⠛⠛⢛⣿⠟⠛⠛⠿⣿⣿⣿⣿⣿⣿⣿⣿⣿⣿⣿⣿⣿⣿⣿⣿⣿⣿⣿⣿⣿⣿⣶⣶⣾⣿⣶⣦⣤⣤⣤⣤⣤⣤⣶⡿⠟⠉⠀⣠⣿⣿⣿⡄⠀⠀⢠⣼⣿⡛⢿⣿⣦⣄⠀⠀⠀</a:t>
            </a:r>
            <a:br/>
            <a:r>
              <a:t>⣾⣿⣷⡄⠀⠀⠸⣿⣿⣿⡇⠀⠀⠘⣿⣿⣿⠁⠀⠀⣼⣿⣿⣿⡄⠀⠀⣴⣿⣿⣷⠀⠀⠀⢻⣿⣿⣿⣿⣿⣿⣿⣿⣿⣿⣿⣿⣿⣿⣿⣿⣿⣿⣿⣿⣿⣿⠏⠀⠀⣹⣿⣯⡉⠉⠉⠉⣽⣿⣥⠀⠀⠀⣿⣿⣿⣿⠇⠀⢰⣿⣿⣿⣷⠀⠙⢿⣿⣷⣦⡀</a:t>
            </a:r>
            <a:br/>
            <a:r>
              <a:t>⣿⣿⣿⣷⠀⠀⠀⢿⣿⣿⠀⠀⠀⠀⢻⣿⡟⠀⠀⠀⢿⣿⣿⣿⠇⠀⢸⣿⣿⣿⣿⠀⠀⠐⢿⣿⣿⣿⣿⣿⣿⣿⣿⣿⣿⣿⣿⣿⣿⣿⣿⣿⣿⣿⣿⣿⣷⡄⠀⠀⣿⣿⣿⣷⠀⠀⣼⣿⣿⣿⡆⠀⠀⢸⣿⣿⡟⠀⠀⢸⣿⣿⣿⠏⠀⠀⠀⣈⣿⡿⠇</a:t>
            </a:r>
            <a:br/>
            <a:r>
              <a:t>⣿⣿⣿⡟⠀⠀⠀⠘⣿⡟⠀⠀⠀⠀⠘⣿⠇⠀⠀⠀⢸⣿⣿⡿⠀⠀⠈⣿⣿⣿⠃⠀⠀⠀⣸⣿⣿⣿⣿⣿⣿⣿⣿⣿⣿⣿⣿⣿⣿⣿⣿⣿⣿⣿⣿⣿⡏⠀⠀⠀⢻⣿⣿⣿⠀⠀⢸⣿⣿⣿⠃⠀⠀⠸⣿⡟⠀⠀⠀⢸⣿⣿⠋⠀⠀⢠⣾⣿⣿⣧⠀</a:t>
            </a:r>
            <a:br/>
            <a:r>
              <a:t>⢻⣿⣿⠃⠀⠀⠀⠀⢹⠇⠀⠀⠀⠀⠀⠹⠀⠀⠀⠀⠀⣿⣿⠇⠀⠀⠀⣿⣿⠏⠀⠀⠀⢠⣿⣿⣿⣿⣿⣿⣿⣿⣿⣿⣿⣿⣿⣿⣿⣿⣿⣿⣿⣿⣿⣿⣷⠀⠀⠀⠀⢻⣿⣿⠀⠀⠀⣿⣿⡏⠀⠀⠀⠀⡿⠀⠀⠀⠀⢸⣿⠃⠀⠀⠀⢸⣿⣿⣿⡟⠀</a:t>
            </a:r>
            <a:br/>
            <a:r>
              <a:t>⠘⣿⡿⠀⠀⠀⠀⠀⠀⠀⠀⠀⠀⠀⠀⠀⠀⠀⠀⠀⠀⢹⡿⠀⠀⠀⠀⣿⠏⠀⠀⠀⠀⣼⣿⣿⣿⣿⣿⣿⣿⣿⣿⣿⣿⣿⣿⣿⣿⣿⣿⣿⣿⣿⣿⣿⣿⠀⠀⠀⠀⠀⢻⣿⠀⠀⠀⢸⡿⠀⠀⠀⠀⠀⠀⠀⠀⠀⠀⠈⠃⠀⠀⠀⠀⣼⣿⣿⠏⠀⠀</a:t>
            </a:r>
            <a:br/>
            <a:r>
              <a:t>⠀⢹⡇⠀⠀⠀⠀⠀⠀⠀⠀⠀⠀⠀⠀⠀⠀⠀⠀⠀⠀⠘⠃⠀⠀⠀⠀⠟⠀⠀⠀⣠⣴⣿⣿⣿⡟⠸⣿⣿⣿⣿⣿⣿⣿⣿⣿⣿⣿⣿⣿⣿⡏⢹⣿⣿⣿⣦⣄⠀⠀⠀⠀⠻⠀⠀⠀⠀⠃⠀⠀⠀⠀⠀⠀⠀⠀⠀⠀⠀⠀⠀⠀⠀⠀⣿⡿⠁⠀⠀⠀</a:t>
            </a:r>
            <a:br/>
            <a:r>
              <a:t>⠀⠀⠀⠀⠀⠀⠀⠀⠀⠀⠀⠀⠀⠀⠀⠀⠀⠀⠀⠀⠀⠀⠀⠀⠀⠀⠀⠀⢀⣴⣿⣿⣿⣿⣿⠟⠀⢰⣿⣿⣿⣿⣿⣿⣿⣿⣿⣿⣿⣿⣿⣿⡇⠀⢻⣿⣿⣿⣿⣿⣦⣀⠀⠀⠀⠀⠀⠀⠀⠀⠀⠀⠀⠀⠀⠀⠀⠀⠀⠀⠀⠀⠀⠀⠀⠟⠀⠀⠀⠀⠀</a:t>
            </a:r>
            <a:br/>
            <a:r>
              <a:t>⠀⠀⠀⠀⠀⠀⠀⠀⠀⠀⠀⠀⠀⠀⠀⠀⠀⠀⠀⠀⠀⠀⠀⠀⠀⠀⣠⣶⣿⣿⣿⣿⡿⠟⠁⠀⠀⢸⣿⣿⣿⣿⣿⣿⣿⣿⣿⣿⣿⣿⣿⣿⣷⠀⠀⠉⠻⢿⣿⣿⣿⣿⣷⣦⡀⠀⠀⠀⠀⠀⠀⠀⠀⠀⠀⠀⠀⠀⠀⠀⠀⠀⠀⠀⠀⠀⠀⠀⠀⠀⠀</a:t>
            </a:r>
            <a:br/>
            <a:r>
              <a:t>⠀⠀⠀⠀⠀⠀⠀⠀⠀⠀⠀⠀⠀⠀⠀⠀⠀⠀⣀⣤⣤⣤⣄⣀⣤⣾⣿⣿⣿⡿⠟⠉⠀⠀⠀⠀⠀⢸⣿⣿⣿⣿⣿⣿⣿⣿⣿⣿⣿⣿⣿⣿⣯⠀⠀⠀⠀⠀⠈⠙⠿⣿⣿⣿⣿⣷⣿⣿⣿⣶⣶⡄⠀⠀⠀⠀⠀⠀⠀⠀⠀⠀⠀⠀⠀⠀⠀⠀⠀⠀⠀</a:t>
            </a:r>
            <a:br/>
            <a:r>
              <a:t>⠀⠀⠀⠀⠀⠀⠀⠀⠀⠀⠀⠀⠀⠀⠀⠀⠀⠈⢉⣹⣿⣿⣿⣿⣿⣿⡿⠛⠁⠀⠀⠀⠀⠀⠀⠀⢠⣿⣿⣿⣿⣿⣿⣿⣿⣿⣿⣿⣿⣿⣿⣿⣿⣇⠀⠀⠀⠀⠀⠀⠀⠀⠉⠛⠿⣿⣿⣿⣿⣿⣄⡀⠀⠀⠀⠀⠀⠀⠀⠀⠀⠀⠀⠀⠀⠀⠀⠀⠀⠀⠀</a:t>
            </a:r>
            <a:br/>
            <a:r>
              <a:t>⠀⠀⠀⠀⠀⠀⠀⠀⠀⠀⠀⠰⢶⣤⣤⣶⣶⣿⣿⣿⣿⡿⠿⠛⠋⠁⠀⠀⠀⠀⠀⠀⠀⠀⠀⢀⣿⣿⣿⣿⣿⣿⣿⣿⣿⣿⣿⣿⣿⣿⣿⣿⣿⣿⣆⠀⠀⠀⠀⠀⠀⠀⠀⠀⠀⠀⠈⠙⠻⣿⣿⣿⣿⣶⣦⣤⣤⡄⠀⠀⠀⠀⠀⠀⠀⠀⠀⠀⠀⠀⠀</a:t>
            </a:r>
            <a:br/>
            <a:r>
              <a:t>⠀⠀⠀⠀⠀⠀⠀⠀⠀⠀⠀⠀⠀⠈⠉⠛⠛⠛⠛⠉⠁⠀⠀⠀⠀⠀⠀⠀⠀⠀⠀⠀⠀⠀⠀⣼⣿⣿⣿⣿⣿⣿⣿⣿⣿⣿⣿⣿⣿⣿⣿⣿⣿⣿⣿⡄⠀⠀⠀⠀⠀⠀⠀⠀⠀⠀⠀⠀⠀⠀⠉⠙⠛⠛⠛⠛⠋⠀⠀⠀⠀⠀⠀⠀⠀⠀⠀⠀⠀⠀⠀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⣿⣿⣿⣿⣿⣿⣿⣿⣿⣿⣿⣿⣿⣿⣿⣿⣿⣿⣿⣿⣿⣿⣿⣿⣿⣿⣿⣿⣿⣿⣿⣿⣿⣿⣿⣿⣿⣿⣿⣿⣿⣿⣿⣿⣿⣿⡿⠟⠛⠉⠉⠉⠉⠉⠹⣿⣿⣿⣿⣿⣿⣿⣿⣿⣿⣿⣿⣿⣿⣿⣿⣿⣿⣿⣿⣿⣿⣿⣿⣿⣿⣿⣿⣿⣿⣿⣿⣿⣿⣿⡇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⣿⣿⣿⣿⣿⣿⣿⣿⣿⣿⣿⣿⣿⣿⣿⣿⣿⣿⣿⣿⣿⣿⣿⣿⣿⣿⣿⣿⣿⣿⣿⡟⠉⠁⠀⠀⠀⠀⠀⠈⠙⠟⠉⠉⠉⠉⠀⠀⠀⠀⠀⠀⠀⠀⠀⣺⣿⣿⣿⣿⣿⣿⣿⣿⣿⣿⣿⣿⣿⣿⣿⣿⣿⣿⣿⣿⣿⣿⣿⣿⣿⣿⣿⣿⣿⣿⣿⣿⣿⣿⡇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⣿⣿⣿⣿⣿⣿⣿⣿⣿⣿⣿⣿⣿⣿⣿⣿⣿⣿⣿⣿⣿⣿⣿⣿⣿⣿⣿⣿⣿⣿⣿⣿⣿⡀⠀⠀⠀⠀⠀⠀⠀⠀⠀⠀⠀⠀⠀⠀⠀⠀⠀⠀⣀⣀⣰⣿⣿⣿⣿⣿⣿⣿⣿⣿⣿⣿⣿⣿⣿⣿⣿⣿⣿⣿⣿⣿⣿⣿⣿⣿⣿⣿⣿⣿⣿⣿⣿⣿⣿⣿⡇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⣿⣿⣿⣿⣿⣿⣿⣿⣿⣿⣿⣿⣿⣿⣿⣿⣿⣿⣿⣿⣿⣿⣿⣿⣿⣿⣿⣿⣿⣿⣿⣿⣿⣷⣄⡀⠀⠀⠀⠀⠀⠀⠀⠀⠀⠀⠀⠀⠀⠀⠀⠀⠈⢿⣿⣿⣿⣿⣿⣿⣿⣿⣿⣿⣿⣿⣿⣿⣿⣿⣿⣿⣿⣿⣿⣿⣿⣿⣿⣿⣿⣿⣿⣿⣿⣿⣿⣿⣿⣿⡇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⣿⣿⣿⣿⣿⣿⣿⣿⣿⣿⣿⣿⣿⣿⣿⣿⣿⣿⣿⣿⣿⣿⣿⣿⣿⣿⣿⣿⣿⣿⣿⣿⣿⣿⡿⠃⠀⠀⠀⠀⠀⠀⠀⠀⠀⠀⠀⠀⠀⠀⠀⣿⣿⣿⣿⣿⣿⣿⣿⣿⣿⣿⣿⣿⣿⣿⣿⣿⣿⣿⣿⣿⣿⣿⣿⣿⣿⣿⣿⣿⣿⣿⣿⣿⣿⣿⣿⣿⣿⣿⡇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⣿⣿⣿⣿⣿⣿⣿⣿⣿⣿⣿⣿⣿⣿⣿⣿⣿⣿⣿⣿⣿⣿⣿⣿⣿⣿⣿⣿⣿⣿⣿⣿⣿⣿⡄⠀⠀⠀⠀⠀⠀⠀⠀⠀⠀⠀⠀⠀⠀⠐⠛⣿⣿⣿⣿⣿⣿⣿⣿⣿⣿⣿⣿⣿⣿⣿⣿⣿⣿⣿⣿⣿⣿⣿⣿⣿⣿⣿⣿⣿⣿⣿⣿⣿⣿⣿⣿⣿⣿⣿⡇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⣿⣿⣿⣿⣿⣿⣿⣿⣿⣿⣿⣿⣿⣿⣿⣿⣿⣿⣿⣿⣿⣿⣿⣿⣿⣿⣿⣿⣿⣿⣿⣿⣿⣿⣷⠀⠀⠀⠀⠀⠀⠀⠀⠀⠀⠀⠀⠀⠀⠀⠈⠻⢿⣿⣿⣿⣿⣿⣿⣿⣿⣿⣿⣿⣿⣿⣿⣿⣿⣿⣿⣿⣿⣿⣿⣿⣿⣿⣿⣿⣿⣿⣿⣿⣿⣿⣿⣿⣿⣿⡇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⣿⣿⣿⣿⣿⣿⣿⣿⣿⣿⣿⣿⣿⣿⣿⣿⣿⣿⣿⣿⣿⣿⣿⣿⣿⣿⣿⣿⣿⣿⣿⡏⠀⠀⠀⠀⠀⠀⠀⠀⠀⠀⠀⠀⠀⠀⠀⠀⠀⠀⠀⠀⠀⠀⠈⠙⠛⣿⣿⣿⣿⣿⣿⣿⣿⣿⣿⣿⣿⣿⣿⣿⣿⣿⣿⣿⣿⣿⣿⣿⣿⣿⣿⣿⣿⣿⣿⣿⣿⣿⡇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⣿⣿⣿⣿⣿⣿⣿⣿⣿⣿⣿⣿⣿⣿⣿⣿⣿⣿⣿⣿⣿⣿⣿⣿⣿⣿⣿⣿⣿⣿⣿⠀⠀⠀⠀⠀⠀⠀⠈⠀⠀⠀⠀⠀⠀⠀⠀⠀⠀⠀⠀⠀⠀⠀⠀⠀⣼⣿⣿⣿⣿⣿⣿⣿⣿⣿⣿⣿⣿⣿⣿⣿⣿⣿⣿⣿⣿⣿⣿⣿⣿⣿⣿⣿⣿⣿⣿⣿⣿⣿⡇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⣿⣿⣿⣿⣿⣿⣿⣿⣿⣿⣿⣿⣿⣿⣿⣿⣿⣿⣿⣿⣿⣿⣿⣿⣿⣿⣿⣿⣿⣿⡇⠀⠀⠀⠀⠀⠀⠀⢸⡆⠀⠀⠀⠀⠀⠀⠀⠀⠀⠀⠀⠀⠀⠀⠀⠀⢻⣿⣿⣿⣿⣿⣿⣿⣿⣿⣿⣿⣿⣿⣿⣿⣿⣿⣿⣿⣿⣿⣿⣿⣿⣿⣿⣿⣿⣿⣿⣿⣿⣿⡇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⣿⣿⣿⣿⣿⣿⣿⣿⣿⣿⣿⣿⣿⣿⣿⣿⣿⣿⣿⣿⣿⣿⣿⣿⣿⣿⣿⣿⣿⣿⡇⠀⠀⠀⠀⠀⠀⠀⢸⣿⠀⠀⠀⠀⠀⠀⠀⠀⠀⠀⠀⠀⠀⠀⠀⠀⠈⣿⣿⣿⣿⣿⣿⣿⣿⣿⣿⣿⣿⣿⣿⣿⣿⣿⣿⣿⣿⣿⣿⣿⣿⣿⣿⣿⣿⣿⣿⣿⣿⣿⡇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⣿⣿⣿⣿⣿⣿⣿⣿⣿⣿⣿⣿⣿⣿⣿⣿⣿⣿⣿⣿⣿⣿⣿⣿⣿⣿⣿⣿⣿⣿⡇⠀⠀⠀⠀⠀⠀⠀⢸⣿⠀⠀⠀⠀⠀⠀⠀⠀⠀⠀⠀⠀⠀⠀⠀⠀⠀⢹⣿⣿⣿⣿⣿⣿⣿⣿⣿⣿⣿⣿⣿⣿⣿⣿⣿⣿⣿⣿⣿⣿⣿⣿⣿⣿⣿⣿⣿⣿⣿⣿⡇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⣿⣿⣿⣿⣿⣿⣿⣿⣿⣿⣿⣿⣿⣿⣿⣿⣿⣿⣿⣿⣿⣿⣿⣿⣿⣿⣿⣿⣿⣿⡇⠀⠀⠀⠀⠀⠀⠀⣼⣿⠀⠀⠀⠀⠀⠀⠀⠀⠀⠀⠀⠀⠀⠀⠀⠀⠀⠀⢻⣿⣿⣿⣿⣿⣿⣿⣿⣿⣿⣿⣿⣿⣿⣿⣿⣿⣿⣿⣿⣿⣿⣿⣿⣿⣿⣿⣿⣿⣿⣿⡇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⣿⣿⣿⣿⣿⣿⣿⣿⣿⣿⣿⣿⣿⣿⣿⣿⣿⣿⣿⣿⣿⣿⣿⣿⣿⣿⣿⣿⣿⣿⡏⠀⠀⠀⠀⠀⠀⠀⣿⣿⠀⠀⠀⠀⠀⠀⠀⠀⠀⠀⠀⠀⠀⠀⠀⠀⠀⠀⠈⢿⣿⣿⣿⣿⣿⣿⣿⣿⣿⣿⣿⣿⣿⣿⣿⣿⣿⣿⣿⣿⣿⣿⣿⣿⣿⣿⣿⣿⣿⣿⡇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⣿⣿⣿⣿⣿⣿⣿⣿⣿⣿⣿⣿⣿⣿⣿⣿⣿⣿⣿⣿⣿⣿⣿⣿⣿⣿⣿⣿⣿⡟⠀⠀⠀⠀⠀⠀⠀⢀⣿⣿⠀⠀⠀⠀⠀⠀⠀⠀⠀⠀⠀⠀⠀⠀⠀⠀⠀⠀⠀⠈⣿⣿⣿⣿⣿⣿⣿⣿⣿⣿⣿⣿⣿⣿⣿⣿⣿⣿⣿⣿⣿⣿⣿⣿⣿⣿⣿⣿⣿⣿⡇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⣿⣿⣿⣿⣿⣿⣿⣿⣿⣿⣿⣿⣿⣿⣿⣿⣿⣿⣿⣿⣿⣿⣿⣿⣿⣿⣿⣿⡿⠁⠀⠀⠀⠀⠀⠀⠀⢸⣿⠃⠀⠀⠀⠀⠀⠀⠀⠀⠀⠀⠀⠀⠀⠀⠀⠀⠀⠀⠀⠀⠘⣿⣿⣿⣿⣿⣿⣿⣿⣿⣿⣿⣿⣿⣿⣿⣿⣿⣿⣿⣿⣿⣿⣿⣿⣿⣿⣿⣿⣿⡇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⣿⣿⣿⣿⣿⣿⣿⣿⣿⣿⣿⣿⣿⣿⣿⣿⣿⣿⣿⣿⣿⣿⣿⣿⣿⣿⣿⣿⣧⡀⠀⠀⠀⠀⠀⠀⠀⣾⠇⠀⠀⠀⠀⠀⠀⠀⠀⠀⠀⠀⠀⠀⠀⠀⠀⠀⠀⠀⠀⠀⣸⣿⣿⣿⣿⣿⣿⣿⣿⣿⣿⣿⣿⣿⣿⣿⣿⣿⣿⣿⣿⣿⣿⣿⣿⣿⣿⣿⣿⣿⡇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⣿⣿⣿⣿⣿⣿⣿⣿⣿⣿⣿⣿⣿⣿⣿⣿⣿⣿⣿⣿⣿⣿⣿⣿⣿⣿⣿⣿⡿⠁⠀⠀⠀⠀⠀⠀⢰⡿⠀⠀⠀⠀⠀⠀⠀⠀⠀⠀⠀⠀⠀⠀⠀⠀⠀⠀⠀⠀⠀⠀⣿⣿⣿⣿⣿⣿⣿⣿⣿⣿⣿⣿⣿⣿⣿⣿⣿⣿⣿⣿⣿⣿⣿⣿⣿⣿⣿⣿⣿⣿⡇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⣿⣿⣿⣿⣿⣿⣿⣿⣿⣿⣿⣿⣿⣿⣿⣿⣿⣿⣿⣿⣿⣿⣿⣿⣿⣿⣿⣿⡇⠀⠀⠀⠀⠀⠀⢀⣾⠇⠀⠀⠀⠀⠀⠀⠀⠀⠀⠀⠀⠀⠀⠀⠀⠀⠀⠀⠀⠀⠀⠀⣿⣿⣿⣿⣿⣿⣿⣿⣿⣿⣿⣿⣿⣿⣿⣿⣿⣿⣿⣿⣿⣿⣿⣿⣿⣿⣿⣿⣿⣿⡇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⣿⣿⣿⣿⣿⣿⣿⣿⣿⣿⣿⣿⣿⣿⣿⣿⣿⣿⣿⣿⣿⣿⣿⣿⣿⣿⣿⣿⡇⠀⠀⠀⠀⠀⠀⣼⡟⠀⠀⠀⠀⠀⠀⠀⠀⠀⠀⠀⠀⠀⠀⠀⠀⠀⠀⠀⠀⠀⢠⣴⣿⣿⣿⣿⣿⣿⣿⣿⣿⣿⣿⣿⣿⣿⣿⣿⣿⣿⣿⣿⣿⣿⣿⣿⣿⣿⣿⣿⣿⣿⡇</a:t>
            </a:r>
            <a:br/>
            <a:r>
              <a:t>⣿⣿⣿⣿⣿⣿⣿⣿⣿⣿⣿⣿⣿⣿⣿⣿⣿⣿⣿⣿⣿⣿⣿⣿⣿⣿⣿⣿⡟⠀⠀⠀⠀⠀⣼⡿⠀⠀⠀⠀⠀⠀⠀⠀⠀⠀⠀⠀⠀⠀⠀⠀⠀⠀⠀⠀⠀⠀⢻⣿⣿⣿⣿⣿⣿⣿⣿⣿⣿⣿⣿⣿⣿⣿⣿⣿⣿⣿⣿⣿⣿⣿⣿⣿⣿⣿⣿⣿⣿⣿⡇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⣿⣿⣿⣿⣿⣿⣿⣿⣿⣿⣿⣿⣿⣿⣿⣿⣿⣿⣿⣿⣿⣿⣿⣿⣿⣿⣿⣿⠁⠀⠀⠀⢀⣾⡿⠁⠀⠀⠀⠀⠀⠀⠀⠀⠀⠀⠀⠀⠀⠀⠀⠀⠀⠀⠀⠀⠀⠀⠈⣿⣿⣿⣿⣿⣿⣿⣿⣿⣿⣿⣿⣿⣿⣿⣿⣿⣿⣿⣿⣿⣿⣿⣿⣿⣿⣿⣿⣿⣿⣿⡇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⣿⣿⣿⣿⣿⣿⣿⣿⣿⣿⣿⣿⣿⣿⣿⣿⣿⣿⣿⣿⣿⣿⣿⣿⣿⣿⣿⡟⠀⠀⠀⢠⣾⣿⠃⠀⠀⠀⠀⠀⠀⠀⠀⠀⠀⠀⠀⠀⠀⠀⠀⠀⠀⠀⠀⠀⠀⠀⠀⢹⣿⣿⣿⣿⣿⣿⣿⣿⣿⣿⣿⣿⣿⣿⣿⣿⣿⣿⣿⣿⣿⣿⣿⣿⣿⣿⣿⣿⣿⣿⡇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⣿⣿⣿⣿⣿⣿⣿⣿⣿⣿⣿⣿⣿⣿⣿⣿⣿⣿⣿⣿⣿⣿⣿⣿⣿⣿⣿⣿⣀⠀⣴⣿⣿⠃⠀⠀⠀⠀⠀⠀⠀⠀⠀⠀⠀⠀⠀⠀⠀⠀⠀⠀⠀⠀⠀⠀⠀⠀⠀⠀⣿⣿⣿⣿⣿⣿⣿⣿⣿⣿⣿⣿⣿⣿⣿⣿⣿⣿⣿⣿⣿⣿⣿⣿⣿⣿⣿⣿⣿⣿⡇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⣿⣿⣿⣿⣿⣿⣿⣿⣿⣿⣿⣿⣿⣿⣿⣿⣿⣿⣿⣿⣿⣿⣿⣿⣿⣿⣿⣿⣷⣇⣿⣿⠏⠀⠀⠀⠀⠀⠀⠀⠀⠀⠀⠀⠀⠀⠀⠀⠀⠀⠀⠀⠀⠀⠀⠀⠀⠀⠀⠀⠸⣿⣿⣿⣿⣿⣿⣿⣿⣿⣿⣿⣿⣿⣿⣿⣿⣿⣿⣿⣿⣿⣿⣿⣿⣿⣿⣿⣿⣿⡇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⠀⠀⠀⠀⠀⠀⠀⠀⠀⠀⠀⠀⠀⠀⠀⠀⠀⠀⠀⠀⠀⠀⠀⠀⠀⠀⠀⠀⠀⠀⠀⠀⠀⠀⠀⠀⠀⠀⠀⠀⣀⣀⣀⣀⣀⣀⣀⣠⣤⣄⣀⣀⠀⠀⠀⠀⠀⠀⠀⠀⠀⠀⠀⠀⠀⠀⠀⠀⠀⠀⠀⠀⠀⠀⠀⠀⠀⠀⠀⠀⠀⠀⠀⠀⠀⠀⠀⠀⠀⠀⠀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⠀⠀⠀⠀⠀⠀⠀⠀⠀⠀⠀⠀⠀⠀⠀⠀⠀⠀⠀⠀⠀⠀⠀⠀⠀⠀⠀⠀⠀⠀⠀⠀⠀⠀⠀⠀⣰⣿⣿⣿⣿⣿⣿⣿⣿⣿⣿⣿⣿⣿⣿⣿⣿⣿⣿⡄⣠⣤⣀⠀⠀⠀⠀⠀⠀⠀⠀⠀⠀⠀⠀⠀⠀⠀⠀⠀⠀⠀⠀⠀⠀⠀⠀⠀⠀⠀⠀⠀⠀⠀⠀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⠀⠀⠀⠀⠀⠀⠀⠀⠀⠀⠀⠀⠀⠀⠀⠀⠀⠀⠀⠀⠀⠀⠀⠀⠀⠀⠀⠀⠀⠀⠀⠀⠀⠀⠀⢀⣿⣿⣿⣿⣿⣿⣿⣿⣿⣿⣿⣿⣿⣿⣿⣿⣿⣿⣿⣿⣿⣿⣿⣷⣄⠀⠀⠀⠀⠀⠀⠀⠀⠀⠀⠀⠀⠀⠀⠀⠀⠀⠀⠀⠀⠀⠀⠀⠀⠀⠀⠀⠀⠀⠀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⠀⠀⠀⠀⠀⠀⠀⠀⠀⠀⠀⠀⠀⠀⠀⠀⠀⠀⠀⠀⠀⠀⠀⠀⠀⠀⠀⠀⠀⠀⠀⠀⢀⣴⣾⣿⣿⣿⣿⣿⣿⣿⣿⣿⣿⣿⣿⣿⣿⣿⣿⣿⣿⣿⣿⡟⠈⣿⣿⣿⣿⡃⠀⠀⠀⠀⠀⠀⠀⠀⠀⠀⠀⠀⠀⠀⠀⠀⠀⠀⠀⠀⠀⠀⠀⠀⠀⠀⠀⠀⠀</a:t>
            </a:r>
            <a:br/>
            <a:r>
              <a:t>⠀⠀⠀⠀⠀⠀⠀⠀⠀⠀⠀⠀⠀⠀⠀⠀⠀⠀⠀⠀⠀⠀⠀⠀⠀⠀⠀⠀⠀⠀⠀⠀⠀⠉⠙⠛⢙⣿⣿⣿⣿⣿⣿⣿⣿⣿⣿⣿⣿⣿⣿⣿⣿⣿⣿⠀⠀⣿⣿⣿⣿⣧⠀⠀⠀⠀⠀⠀⠀⠀⠀⠀⠀⠀⠀⠀⠀⠀⠀⠀⠀⠀⠀⠀⠀⠀⠀⠀⠀⠀⠀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⠀⠀⠀⠀⠀⠀⠀⠀⠀⠀⠀⠀⠀⠀⠀⠀⠀⠀⠀⠀⠀⠀⠀⠀⠀⠀⠀⠀⠀⠀⠀⠀⠀⠀⠀⠐⢛⢿⣿⣿⣿⣿⣿⣿⣿⣿⣿⣿⣿⣿⣿⣿⣿⣿⢿⠏⢰⣿⣿⣿⣿⣿⡀⠀⠀⠀⠀⠀⠀⠀⠀⠀⠀⠀⠀⠀⠀⠀⠀⠀⠀⠀⠀⠀⠀⠀⠀⠀⠀⠀⠀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⠀⠀⠀⠀⠀⠀⠀⠀⠀⠀⠀⠀⠀⠀⠀⠀⠀⠀⠀⠀⠀⠀⠀⠀⠀⠀⠀⠀⠀⠀⠀⠀⠀⠀⠀⠀⠈⠀⠛⣿⣿⣿⣿⣿⣿⣿⣿⣿⣿⣿⣿⣿⡿⠀⠈⠀⢸⢻⣿⣿⣿⣿⡇⠀⠀⠀⠀⠀⠀⠀⠀⠀⠀⠀⠀⠀⠀⠀⠀⠀⠀⠀⠀⠀⠀⠀⠀⠀⠀⠀⠀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⠀⠀⠀⠀⠀⠀⠀⠀⠀⠀⠀⠀⠀⠀⠀⠀⠀⠀⠀⠀⠀⠀⠀⠀⠀⠀⠀⠀⠀⠀⠀⠀⠀⠀⠀⠀⠀⠀⠀⠿⢹⠁⠛⣿⣿⣿⣿⣿⡿⠋⢸⡟⠇⠀⠀⠀⠀⢿⣿⣿⣿⣿⡇⠀⠀⠀⠀⠀⠀⠀⠀⠀⠀⠀⠀⠀⠀⠀⠀⠀⠀⠀⠀⠀⠀⠀⠀⠀⠀⠀⠀</a:t>
            </a:r>
            <a:br/>
            <a:r>
              <a:t>⠀⠀⠀⠀⠀⠀⠀⠀⢀⣴⣶⣤⣀⡀⠀⠀⠀⠀⠀⠀⠀⠀⠀⠀⠀⠀⠀⠀⠀⠀⠀⠀⠀⠀⠀⠀⠀⠀⠀⠀⠀⠀⣀⣿⣿⣿⣿⣿⣇⠀⠀⠁⠀⠀⠀⠀⠀⠸⣿⣿⣿⠿⠀⠀⠀⠀⠀⠀⠀⠀⠀⠀⠀⠀⠀⠀⠀⠀⠀⠀⠀⠀⠀⠀⠀⠀⠀⠀⠀⠀⠀</a:t>
            </a:r>
            <a:br/>
            <a:r>
              <a:t>⠀⠀⠀⠀⠀⠀⢀⣴⣿⠟⠉⠛⠿⣿⣷⣦⣄⡀⠀⠀⠀⠀⠀⠀⠀⠀⠀⠀⠀⠀⠀⠀⠀⠀⠀⠀⠀⠀⢀⣤⣶⣿⣿⣿⣿⣿⣿⣿⣿⣿⣶⣤⡀⠀⠀⠀⠀⠀⠛⢿⡿⠂⠀⠀⠀⠀⠀⠀⠀⠀⠀⠀⠀⠀⠀⠀⠀⠀⠀⢀⣠⡀⠀⠀⠀⠀⠀⠀⠀⠀⠀</a:t>
            </a:r>
            <a:br/>
            <a:r>
              <a:t>⠀⠀⠀⢀⣠⣾⣿⣿⣧⠀⠀⠀⠀⠀⣹⣿⡛⠿⣷⣤⣀⠀⠀⠀⠀⠀⠀⠀⠀⠀⠀⠀⠀⠀⠀⠀⠀⣴⣿⣿⣿⣿⣿⣿⣿⣿⣿⣿⣿⣿⣿⣿⣿⣦⠀⠀⠀⠀⠀⠀⠀⠀⠀⠀⠀⠀⠀⠀⠀⠀⠀⠀⠀⠀⣀⣠⣴⣶⣿⡿⠻⣿⣦⡀⠀⠀⠀⠀⠀⠀⠀</a:t>
            </a:r>
            <a:br/>
            <a:r>
              <a:t>⣀⣤⣶⣿⣿⠟⢡⣿⣿⣷⡀⠀⠀⣸⣿⣿⣿⡄⠀⠉⠻⣷⣦⣤⣀⣀⣀⣀⣀⣀⣠⣤⣤⣀⡀⢠⣾⣿⣿⣿⣿⣿⣿⣿⣿⣿⣿⣿⣿⣿⣿⣿⣿⣿⣷⣄⠀⠀⠀⠀⠀⠀⠀⠀⠀⠀⠀⠀⠀⠀⣀⣤⣶⠿⢿⣿⡟⠉⠀⠀⠀⠈⣻⣿⣦⡀⠀⠀⠀⠀⠀</a:t>
            </a:r>
            <a:br/>
            <a:r>
              <a:t>⣿⣿⠟⠉⠀⠀⣾⣿⣿⣿⣷⠀⠀⢻⣿⣿⣿⡇⠀⠀⠀⣸⣿⣟⠛⠛⠛⠛⢻⣿⠟⠛⠛⠿⣿⣿⣿⣿⣿⣿⣿⣿⣿⣿⣿⣿⣿⣿⣿⣿⣿⣿⣿⣿⣿⣿⣶⣶⣾⣿⣶⣦⣤⣤⣤⣤⣤⣤⣶⡿⠟⠋⠀⣠⣿⣿⣿⡄⠀⠀⢠⣴⣿⡛⢿⣿⣦⣄⠀⠀⠀</a:t>
            </a:r>
            <a:br/>
            <a:r>
              <a:t>⣾⣿⣷⡄⠀⠀⠘⣿⣿⣿⡇⠀⠀⠘⣿⣿⣿⠇⠀⠀⣼⣿⣿⣿⡄⠀⠀⣴⣿⣿⣷⠀⠀⠀⢻⣿⣿⣿⣿⣿⣿⣿⣿⣿⣿⣿⣿⣿⣿⣿⣿⣿⣿⣿⣿⣿⣿⠏⠁⠀⣩⣿⣯⠉⠉⠉⠉⣽⣿⣧⠀⠀⠀⣿⣿⣿⣿⠇⠀⢰⣿⣿⣿⣷⠀⠙⠿⣿⣷⣦⡀</a:t>
            </a:r>
            <a:br/>
            <a:r>
              <a:t>⣿⣿⣿⣿⠀⠀⠀⢻⣿⣿⠇⠀⠀⠀⢹⣿⣿⠀⠀⠀⢻⣿⣿⣿⠇⠀⠘⣿⣿⣿⣿⠀⠀⠰⢿⣿⣿⣿⣿⣿⣿⣿⣿⣿⣿⣿⣿⣿⣿⣿⣿⣿⣿⣿⣿⣿⣷⡄⠀⢀⣿⣿⣿⣷⠀⠀⣼⣿⣿⣿⡆⠀⠀⢻⣿⣿⠏⠀⠀⢸⣿⣿⣿⠏⠀⠀⠀⣈⣿⡿⠇</a:t>
            </a:r>
            <a:br/>
            <a:r>
              <a:t>⣿⣿⣿⡿⠀⠀⠀⠀⢿⣿⠀⠀⠀⠀⠀⢿⡏⠀⠀⠀⠸⣿⣿⣿⠀⠀⠀⣿⣿⣿⠇⠀⠀⠀⣸⣿⣿⣿⣿⣿⣿⣿⣿⣿⣿⣿⣿⣿⣿⣿⣿⣿⣿⣿⣿⣿⡏⠀⠀⠈⢿⣿⣿⣿⠀⠀⢹⣿⣿⣿⠃⠀⠀⢸⣿⠏⠀⠀⠀⢸⣿⣿⠃⠀⠀⢠⣾⣿⣿⣷⠀</a:t>
            </a:r>
            <a:br/>
            <a:r>
              <a:t>⢹⣿⣿⡇⠀⠀⠀⠀⠸⡏⠀⠀⠀⠀⠀⠘⠇⠀⠀⠀⠀⢿⣿⡇⠀⠀⠀⣿⣿⡏⠀⠀⠀⢠⣿⣿⣿⣿⣿⣿⣿⣿⣿⣿⣿⣿⣿⣿⣿⣿⣿⣿⣿⣿⣿⣿⣧⠀⠀⠀⠈⢿⣿⡿⠀⠀⠘⣿⣿⠇⠀⠀⠀⢸⠏⠀⠀⠀⠀⢸⡿⠁⠀⠀⠀⣼⣿⣿⣿⡟⠀</a:t>
            </a:r>
            <a:br/>
            <a:r>
              <a:t>⠀⢿⣿⠁⠀⠀⠀⠀⠀⠀⠀⠀⠀⠀⠀⠀⠀⠀⠀⠀⠀⠸⣿⠁⠀⠀⠀⣿⡟⠀⠀⠀⠀⣼⣿⣿⣿⣿⣿⣿⣿⣿⣿⣿⣿⣿⣿⣿⣿⣿⣿⣿⣿⣿⣿⣿⣿⠀⠀⠀⠀⠈⢿⡇⠀⠀⠀⢿⡏⠀⠀⠀⠀⠀⠀⠀⠀⠀⠀⠘⠀⠀⠀⠀⠀⣿⣿⡿⠋⠀⠀</a:t>
            </a:r>
            <a:br/>
            <a:r>
              <a:t>⠀⠘⡿⠀⠀⠀⠀⠀⠀⠀⠀⠀⠀⠀⠀⠀⠀⠀⠀⠀⠀⠀⠏⠀⠀⠀⠀⠿⠁⠀⠀⣠⣴⣿⣿⣿⡟⢸⣿⣿⣿⣿⣿⣿⣿⣿⣿⣿⣿⣿⣿⣿⡏⢹⣿⣿⣿⣦⣀⠀⠀⠀⠈⠇⠀⠀⠀⠘⠀⠀⠀⠀⠀⠀⠀⠀⠀⠀⠀⠀⠀⠀⠀⠀⢀⣿⠟⠁⠀⠀⠀</a:t>
            </a:r>
            <a:br/>
            <a:r>
              <a:t>⠀⠀⠁⠀⠀⠀⠀⠀⠀⠀⠀⠀⠀⠀⠀⠀⠀⠀⠀⠀⠀⠀⠀⠀⠀⠀⠀⠀⢀⣴⣾⣿⣿⣿⣿⠟⠀⢸⣿⣿⣿⣿⣿⣿⣿⣿⣿⣿⣿⣿⣿⣿⡇⠀⢻⣿⣿⣿⣿⣿⣦⣀⠀⠀⠀⠀⠀⠀⠀⠀⠀⠀⠀⠀⠀⠀⠀⠀⠀⠀⠀⠀⠀⠀⠸⠋⠀⠀⠀⠀⠀</a:t>
            </a:r>
            <a:br/>
            <a:r>
              <a:t>⠀⠀⠀⠀⠀⠀⠀⠀⠀⠀⠀⠀⠀⠀⠀⠀⠀⠀⠀⠀⠀⠀⠀⠀⠀⠀⣠⣶⣿⣿⣿⣿⡿⠟⠁⠀⠀⢸⣿⣿⣿⣿⣿⣿⣿⣿⣿⣿⣿⣿⣿⣿⣷⠀⠀⠉⠻⢿⣿⣿⣿⣿⣷⣦⡀⠀⠀⠀⠀⠀⠀⠀⠀⠀⠀⠀⠀⠀⠀⠀⠀⠀⠀⠀⠀⠀⠀⠀⠀⠀⠀</a:t>
            </a:r>
            <a:br/>
            <a:r>
              <a:t>⠀⠀⠀⠀⠀⠀⠀⠀⠀⠀⠀⠀⠀⠀⠀⠀⠀⠀⣀⣠⣤⣤⣀⢀⣤⣾⣿⣿⣿⡿⠟⠉⠀⠀⠀⠀⠀⢸⣿⣿⣿⣿⣿⣿⣿⣿⣿⣿⣿⣿⣿⣿⣯⠀⠀⠀⠀⠀⠈⠛⠿⣿⣿⣿⣿⣷⣾⣿⣷⣶⣦⣄⠀⠀⠀⠀⠀⠀⠀⠀⠀⠀⠀⠀⠀⠀⠀⠀⠀⠀⠀</a:t>
            </a:r>
            <a:br/>
            <a:r>
              <a:t>⠀⠀⠀⠀⠀⠀⠀⠀⠀⠀⠀⠀⠀⠀⠀⠀⠀⠈⢉⣽⣿⣿⣿⣿⣿⣿⡿⠟⠉⠀⠀⠀⠀⠀⠀⠀⢠⣿⣿⣿⣿⣿⣿⣿⣿⣿⣿⣿⣿⣿⣿⣿⣿⣇⠀⠀⠀⠀⠀⠀⠀⠀⠉⠛⠿⣿⣿⣿⣿⣿⣄⡁⠀⠀⠀⠀⠀⠀⠀⠀⠀⠀⠀⠀⠀⠀⠀⠀⠀⠀⠀</a:t>
            </a:r>
            <a:br/>
            <a:r>
              <a:t>⠀⠀⠀⠀⠀⠀⠀⠀⠀⠀⠀⠲⢦⣤⣤⣴⣶⣿⣿⣿⣿⡿⠿⠛⠋⠁⠀⠀⠀⠀⠀⠀⠀⠀⠀⢀⣿⣿⣿⣿⣿⣿⣿⣿⣿⣿⣿⣿⣿⣿⣿⣿⣿⣿⣆⠀⠀⠀⠀⠀⠀⠀⠀⠀⠀⠀⠈⠙⠿⣿⣿⣿⣷⣦⣤⣄⣀⣀⠀⠀⠀⠀⠀⠀⠀⠀⠀⠀⠀⠀⠀</a:t>
            </a:r>
            <a:br/>
            <a:r>
              <a:t>⠀⠀⠀⠀⠀⠀⠀⠀⠀⠀⠀⠀⠀⠈⠙⠛⠛⠛⠛⠋⠁⠀⠀⠀⠀⠀⠀⠀⠀⠀⠀⠀⠀⠀⠀⣼⣿⣿⣿⣿⣿⣿⣿⣿⣿⣿⣿⣿⣿⣿⣿⣿⣿⣿⣿⡄⠀⠀⠀⠀⠀⠀⠀⠀⠀⠀⠀⠀⠀⠀⠉⠛⠛⠿⠟⠛⠛⠁⠀⠀⠀⠀⠀⠀⠀⠀⠀⠀⠀⠀⠀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⠀⠀⠀⠀⠀⠀⠀⠀⠀⠀⠀⠀⠀⠀⠀⠀⠀⠀⠀⠀⠀⠀⠀⠀⠀⠀⠀⠀⠀⠀⠀⠀⠀⠀⠀⠀⠀⠀⠀⢀⣀⣠⣤⣄⣀⣀⣠⣤⣤⣤⣄⣀⠀⠀⠀⠀⠀⠀⠀⠀⠀⠀⠀⠀⠀⠀⠀⠀⠀⠀⠀⠀⠀⠀⠀⠀⠀⠀⠀⠀⠀⠀⠀⠀⠀⠀⠀⠀⠀⠀⠀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⠀⠀⠀⠀⠀⠀⠀⠀⠀⠀⠀⠀⠀⠀⠀⠀⠀⠀⠀⠀⠀⠀⠀⠀⠀⠀⠀⠀⠀⠀⠀⠀⠀⠀⠀⠀⣼⣿⣿⣿⣿⣿⣿⣿⣿⣿⣿⣿⣿⣿⣿⣿⣿⣿⣿⡄⣠⣤⣀⠀⠀⠀⠀⠀⠀⠀⠀⠀⠀⠀⠀⠀⠀⠀⠀⠀⠀⠀⠀⠀⠀⠀⠀⠀⠀⠀⠀⠀⠀⠀⠀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⠀⠀⠀⠀⠀⠀⠀⠀⠀⠀⠀⠀⠀⠀⠀⠀⠀⠀⠀⠀⠀⠀⠀⠀⠀⠀⠀⠀⠀⠀⠀⠀⠀⠀⠀⢰⣿⣿⣿⣿⣿⣿⣿⣿⣿⣿⣿⣿⣿⣿⣿⣿⣿⣿⣿⣿⣿⣿⣿⣿⣦⠀⠀⠀⠀⠀⠀⠀⠀⠀⠀⠀⠀⠀⠀⠀⠀⠀⠀⠀⠀⠀⠀⠀⠀⠀⠀⠀⠀⠀⠀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⠀⠀⠀⠀⠀⠀⠀⠀⠀⠀⠀⠀⠀⠀⠀⠀⠀⠀⠀⠀⠀⠀⠀⠀⠀⠀⠀⠀⠀⠀⠀⠀⠀⠀⢀⣼⣿⣿⣿⣿⣿⣿⣿⣿⣿⣿⣿⣿⣿⣿⣿⣿⣿⣿⣿⣿⣿⣿⣿⣿⣿⣿⠗⠀⠀⠀⠀⠀⠀⠀⠀⠀⠀⠀⠀⠀⠀⠀⠀⠀⠀⠀⠀⠀⠀⠀⠀⠀⠀⠀⠀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⠀⠀⠀⠀⠀⠀⠀⠀⠀⠀⠀⠀⠀⠀⠀⠀⠀⠀⠀⠀⠀⠀⠀⠀⠀⠀⠀⠀⠀⠀⠀⠀⢀⣴⣿⣿⣿⣿⣿⣿⣿⣿⣿⣿⣿⣿⣿⣿⣿⣿⣿⣿⣿⣿⣿⡟⠈⣿⣿⣿⣿⡇⠀⠀⠀⠀⠀⠀⠀⠀⠀⠀⠀⠀⠀⠀⠀⠀⠀⠀⠀⠀⠀⠀⠀⠀⠀⠀⠀⠀⠀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⠀⠀⠀⠀⠀⠀⠀⠀⠀⠀⠀⠀⠀⠀⠀⠀⠀⠀⠀⠀⠀⠀⠀⠀⠀⠀⠀⠀⠀⠀⠀⠀⠀⠉⠙⠋⢹⣿⣿⣿⣿⣿⣿⣿⣿⣿⣿⣿⣿⣿⣿⣿⣿⣿⣿⡀⠀⣿⣿⣿⣿⣷⠀⠀⠀⠀⠀⠀⠀⠀⠀⠀⠀⠀⠀⠀⠀⠀⠀⠀⠀⠀⠀⠀⠀⠀⠀⠀⠀⠀⠀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⠀⠀⠀⠀⠀⠀⠀⠀⠀⠀⠀⠀⠀⠀⠀⠀⠀⠀⠀⠀⠀⠀⠀⠀⠀⠀⠀⠀⠀⠀⠀⠀⠀⠀⠀⠐⢻⢿⣿⣿⣿⣿⣿⣿⣿⣿⣿⣿⣿⣿⣿⣿⣿⣿⢿⠏⠀⣿⣿⣿⣿⣿⡆⠀⠀⠀⠀⠀⠀⠀⠀⠀⠀⠀⠀⠀⠀⠀⠀⠀⠀⠀⠀⠀⠀⠀⠀⠀⠀⠀⠀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⠀⠀⠀⠀⠀⠀⠀⠀⠀⠀⠀⠀⠀⠀⠀⠀⠀⠀⠀⠀⠀⠀⠀⠀⠀⠀⠀⠀⠀⠀⠀⠀⠀⠀⠀⠀⠀⠀⠹⣿⣿⣿⣿⣿⣿⣿⣿⣿⣿⣿⣿⣿⡿⠀⠀⠀⠀⢻⣿⣿⣿⣿⣧⠀⠀⠀⠀⠀⠀⠀⠀⠀⠀⠀⠀⠀⠀⠀⠀⠀⠀⠀⠀⠀⠀⠀⠀⠀⠀⠀⠀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⠀⠀⠀⠀⠀⠀⠀⠀⠀⠀⠀⠀⠀⠀⠀⠀⠀⠀⠀⠀⠀⠀⠀⠀⠀⠀⠀⠀⠀⠀⠀⠀⠀⠀⠀⠀⠀⠀⠀⡟⣿⠀⠛⣿⣿⣿⣿⣿⡿⠋⢸⡟⠇⠀⠀⠀⠀⢿⣿⣿⣿⣿⡇⠀⠀⠀⠀⠀⠀⠀⠀⠀⠀⠀⠀⠀⠀⠀⠀⠀⠀⠀⠀⠀⠀⠀⠀⠀⠀⠀⠀</a:t>
            </a:r>
            <a:br/>
            <a:r>
              <a:t>⠀⠀⠀⠀⠀⠀⠀⠀⢀⣴⣶⣤⣀⠀⠀⠀⠀⠀⠀⠀⠀⠀⠀⠀⠀⠀⠀⠀⠀⠀⠀⠀⠀⠀⠀⠀⠀⠀⠀⠁⠉⠀⣀⣿⣿⣿⣿⣿⣇⠀⠈⠁⠀⠀⠀⠀⠀⠘⣿⣿⣿⢿⠁⠀⠀⠀⠀⠀⠀⠀⠀⠀⠀⠀⠀⠀⠀⠀⠀⠀⠀⠀⠀⠀⠀⠀⠀⠀⠀⠀⠀</a:t>
            </a:r>
            <a:br/>
            <a:r>
              <a:t>⠀⠀⠀⠀⠀⠀⣠⣴⣿⠟⠉⠻⢿⣿⣶⣤⣀⠀⠀⠀⠀⠀⠀⠀⠀⠀⠀⠀⠀⠀⠀⠀⠀⠀⠀⠀⠀⠀⢀⣤⣶⣿⣿⣿⣿⣿⣿⣿⣿⣿⣶⣤⡀⠀⠀⠀⠀⠀⠃⣿⡿⠀⠀⠀⠀⠀⠀⠀⠀⠀⠀⠀⠀⠀⠀⠀⠀⠀⠀⢀⣠⣄⠀⠀⠀⠀⠀⠀⠀⠀⠀</a:t>
            </a:r>
            <a:br/>
            <a:r>
              <a:t>⠀⠀⠀⢀⣠⣾⣿⣿⡅⠀⠀⠀⠀⠈⣿⣿⡻⠿⣶⣄⡀⠀⠀⠀⠀⠀⠀⠀⠀⠀⠀⠀⠀⠀⠀⠀⠀⣴⣿⣿⣿⣿⣿⣿⣿⣿⣿⣿⣿⣿⣿⣿⣿⣦⠀⠀⠀⠀⠀⠀⠀⠀⠀⠀⠀⠀⠀⠀⠀⠀⠀⠀⠀⠀⢀⣠⣤⣶⣿⡿⠛⢿⣷⡀⠀⠀⠀⠀⠀⠀⠀</a:t>
            </a:r>
            <a:br/>
            <a:r>
              <a:t>⣀⣤⣶⣿⣿⠟⢡⣿⣿⣧⡀⠀⠀⣸⣿⣿⣿⡄⠈⠙⠿⣷⣦⣄⣀⡀⠀⢀⣀⣀⣠⣤⣄⣀⠀⣠⣾⣿⣿⣿⣿⣿⣿⣿⣿⣿⣿⣿⣿⣿⣿⣿⣿⣿⣷⣄⠀⠀⠀⠀⠀⠀⠀⠀⠀⠀⠀⠀⠀⠀⢀⣠⣶⠿⢿⣿⡟⠉⠁⠀⠀⠈⢻⣿⣦⣀⠀⠀⠀⠀⠀</a:t>
            </a:r>
            <a:br/>
            <a:r>
              <a:t>⣿⣿⠟⠉⠀⠀⣾⣿⣿⣿⣷⠀⠀⢻⣿⣿⣿⡟⠀⠀⠀⣸⣿⣟⠛⠛⠛⠛⢻⣿⠟⠛⠻⠿⣿⣿⣿⣿⣿⣿⣿⣿⣿⣿⣿⣿⣿⣿⣿⣿⣿⣿⣿⣿⣿⣿⣶⣶⣾⣿⣶⣶⣤⣤⣤⣤⣤⣤⣶⣿⠟⠋⠀⣠⣿⣿⣿⡄⠀⠀⢠⣴⣿⡟⢿⣿⣷⣄⡀⠀⠀</a:t>
            </a:r>
            <a:br/>
            <a:r>
              <a:t>⣼⣿⣦⡀⠀⠀⠘⣿⣿⣿⡟⠀⠀⠈⢿⣿⣿⡇⠀⠀⣸⣿⣿⣿⡄⠀⠀⣰⣿⣿⣷⠀⠀⠀⢿⣿⣿⣿⣿⣿⣿⣿⣿⣿⣿⣿⣿⣿⣿⣿⣿⣿⣿⣿⣿⣿⣿⡏⠉⠈⣩⣿⣏⠉⠉⠉⠉⣽⣿⣇⠀⠀⠀⣿⣿⣿⣿⠇⠀⢰⣿⣿⣿⣿⠀⠉⠻⣿⣿⣦⡄</a:t>
            </a:r>
            <a:br/>
            <a:r>
              <a:t>⣿⣿⣿⣷⠀⠀⠀⠹⣿⣿⡇⠀⠀⠀⠘⣿⣿⡇⠀⠀⢻⣿⣿⣿⡇⠀⠀⣿⣿⣿⣿⠆⠀⠰⣿⣿⣿⣿⣿⣿⣿⣿⣿⣿⣿⣿⣿⣿⣿⣿⣿⣿⣿⣿⣿⣿⣿⡄⠀⢠⣿⣿⣿⣧⠀⠀⣾⣿⣿⣿⡆⠀⠀⣿⣿⣿⠏⠀⠀⣾⣿⣿⣿⠏⠀⠀⠀⣀⣽⡿⠇</a:t>
            </a:r>
            <a:br/>
            <a:r>
              <a:t>⣿⣿⣿⣿⠀⠀⠀⠀⢹⣿⡇⠀⠀⠀⠀⠸⣿⠁⠀⠀⠈⣿⣿⣿⠃⠀⠀⣿⣿⣿⡟⠀⠀⠀⣼⣿⣿⣿⣿⣿⣿⣿⣿⣿⣿⣿⣿⣿⣿⣿⣿⣿⣿⣿⣿⣿⡏⠀⠀⠘⣿⣿⣿⡏⠀⠀⣿⣿⣿⡿⠁⠀⠀⣿⣿⠃⠀⠀⠀⣿⣿⡿⠁⠀⠀⢠⣾⣿⣿⣿⠀</a:t>
            </a:r>
            <a:br/>
            <a:r>
              <a:t>⠸⣿⣿⣿⠀⠀⠀⠀⠀⢻⠇⠀⠀⠀⠀⠀⠹⠀⠀⠀⠀⢸⣿⣿⠀⠀⠀⢻⣿⡿⠀⠀⠀⢠⣿⣿⣿⣿⣿⣿⣿⣿⣿⣿⣿⣿⣿⣿⣿⣿⣿⣿⣿⣿⣿⣿⣷⠀⠀⠀⠹⣿⣿⠇⠀⠀⢹⣿⣿⠁⠀⠀⠀⡿⠃⠀⠀⠀⠀⣿⠟⠀⠀⠀⠀⣾⣿⣿⣿⡟⠀</a:t>
            </a:r>
            <a:br/>
            <a:r>
              <a:t>⠀⠹⣿⡇⠀⠀⠀⠀⠀⠀⠀⠀⠀⠀⠀⠀⠀⠀⠀⠀⠀⠀⢿⡏⠀⠀⠀⢸⣿⠃⠀⠀⠀⣾⣿⣿⣿⣿⣿⣿⣿⣿⣿⣿⣿⣿⣿⣿⣿⣿⣿⣿⣿⣿⣿⣿⣿⡀⠀⠀⠀⢻⣿⠀⠀⠀⢸⣿⠃⠀⠀⠀⠀⠀⠀⠀⠀⠀⠀⠋⠀⠀⠀⠀⢀⣿⣿⡿⠋⠀⠀</a:t>
            </a:r>
            <a:br/>
            <a:r>
              <a:t>⠀⠀⢻⡇⠀⠀⠀⠀⠀⠀⠀⠀⠀⠀⠀⠀⠀⠀⠀⠀⠀⠀⠘⠇⠀⠀⠀⠘⡏⠀⠀⣠⣴⣿⣿⣿⡟⢸⣿⣿⣿⣿⣿⣿⣿⣿⣿⣿⣿⣿⣿⣿⡟⢹⣿⣿⣿⣤⣀⠀⠀⠈⠏⠀⠀⠀⠈⠃⠀⠀⠀⠀⠀⠀⠀⠀⠀⠀⠀⠀⠀⠀⠀⠀⢸⣿⠟⠀⠀⠀⠀</a:t>
            </a:r>
            <a:br/>
            <a:r>
              <a:t>⠀⠀⠀⠀⠀⠀⠀⠀⠀⠀⠀⠀⠀⠀⠀⠀⠀⠀⠀⠀⠀⠀⠀⠀⠀⠀⠀⠀⢀⣴⣾⣿⣿⣿⣿⡟⠀⢸⣿⣿⣿⣿⣿⣿⣿⣿⣿⣿⣿⣿⣿⣿⡇⠀⢻⣿⣿⣿⣿⣷⣦⣀⠀⠀⠀⠀⠀⠀⠀⠀⠀⠀⠀⠀⠀⠀⠀⠀⠀⠀⠀⠀⠀⠀⠞⠁⠀⠀⠀⠀⠀</a:t>
            </a:r>
            <a:br/>
            <a:r>
              <a:t>⠀⠀⠀⠀⠀⠀⠀⠀⠀⠀⠀⠀⠀⠀⠀⠀⠀⠀⠀⠀⠀⠀⠀⠀⠀⠀⣠⣴⣿⣿⣿⣿⣿⠟⠉⠀⠀⢸⣿⣿⣿⣿⣿⣿⣿⣿⣿⣿⣿⣿⣿⣿⣷⠀⠀⠙⠻⣿⣿⣿⣿⣿⣷⣦⡀⠀⠀⠀⠀⠀⠀⠀⠀⠀⠀⠀⠀⠀⠀⠀⠀⠀⠀⠀⠀⠀⠀⠀⠀⠀⡀</a:t>
            </a:r>
            <a:br/>
            <a:r>
              <a:t>⠀⠀⠀⠀⠀⠀⠀⠀⠀⠀⠀⠀⠀⠀⠀⠀⠀⠀⣀⣀⣀⣀⡀⢀⣤⣾⣿⣿⣿⣿⠟⠋⠀⠀⠀⠀⠀⢸⣿⣿⣿⣿⣿⣿⣿⣿⣿⣿⣿⣿⣿⣿⣿⠀⠀⠀⠀⠀⠉⠛⠿⣿⣿⣿⣿⣷⣶⣶⣶⣦⣤⣀⠀⠀⠀⠀⠀⠀⠀⠀⠀⠀⠀⠀⠀⠀⠀⠀⠀⠀⠁</a:t>
            </a:r>
            <a:br/>
            <a:r>
              <a:t>⠀⠀⠀⠀⠀⠀⠀⠀⠀⠀⠀⠀⠀⠀⠀⠀⠀⠘⠋⣽⣿⣿⣿⣿⣿⣿⡿⠟⠋⠀⠀⠀⠀⠀⠀⠀⢠⣿⣿⣿⣿⣿⣿⣿⣿⣿⣿⣿⣿⣿⣿⣿⣿⣇⠀⠀⠀⠀⠀⠀⠀⠈⠙⠻⢿⣿⣿⣿⣿⣿⣌⠉⠀⠀⠀⠀⠀⠀⠀⠀⠀⠀⠀⠀⠀⠀⠀⠀⠀⠀⠀</a:t>
            </a:r>
            <a:br/>
            <a:r>
              <a:t>⠀⠀⠀⠀⠀⠀⠀⠀⠀⠀⠀⠤⣤⣤⣤⣤⣶⣾⣿⣿⣿⣿⠿⠟⠛⠉⠀⠀⠀⠀⠀⠀⠀⠀⠀⢀⣾⣿⣿⣿⣿⣿⣿⣿⣿⣿⣿⣿⣿⣿⣿⣿⣿⣿⣆⠀⠀⠀⠀⠀⠀⠀⠀⠀⠀⠀⠉⠛⠿⣿⣿⣿⣶⣤⣄⣀⣀⡀⠀⠀⠀⠀⠀⠀⠀⠀⠀⠀⠀⠀⠀</a:t>
            </a:r>
            <a:br/>
            <a:r>
              <a:t>⠀⠀⠀⠀⠀⠀⠀⠀⠀⠀⠀⠀⠈⠉⠛⠻⠿⠿⠟⠛⠉⠀⠀⠀⠀⠀⠀⠀⠀⠀⠀⠀⠀⠀⠀⣼⣿⣿⣿⣿⣿⣿⣿⣿⣿⣿⣿⣿⣿⣿⣿⣿⣿⣿⣿⡄⠀⠀⠀⠀⠀⠀⠀⠀⠀⠀⠀⠀⠀⠈⠙⠛⠻⠿⠿⠿⠟⠋⠀⠀⠀⠀⠀⠀⠀⠀⠀⠀⠀⠀⠀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⠀⠀⠀⠀⠀⠀⠀⠀⠀⠀⠀⠀⠀⠀⠀⠀⠀⠀⠀⠀⠀⠀⠀⠀⠀⠀⠀⠀⠀⠀⠀⠀⠀⠀⠀⠀⠀⠀⠀⣀⣀⣤⣤⣤⣀⣀⣤⣤⣤⣤⣄⣀⡀⠀⠀⠀⠀⠀⠀⠀⠀⠀⠀⠀⠀⠀⠀⠀⠀⠀⠀⠀⠀⠀⠀⠀⠀⠀⠀⠀⠀⠀⠀⠀⠀⠀⠀⠀⠀⠀⠀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⠀⠀⠀⠀⠀⠀⠀⠀⠀⠀⠀⠀⠀⠀⠀⠀⠀⠀⠀⠀⠀⠀⠀⠀⠀⠀⠀⠀⠀⠀⠀⠀⠀⠀⠀⠀⠀⣴⣾⣿⣿⣿⣿⣿⣿⣿⣿⣿⣿⣿⣿⣿⣿⣦⡀⠀⠀⠀⠀⠀⠀⠀⠀⠀⠀⠀⠀⠀⠀⠀⠀⠀⠀⠀⠀⠀⠀⠀⠀⠀⠀⠀⠀⠀⠀⠀⠀⠀⠀⠀⠀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⠀⠀⠀⠀⠀⠀⠀⠀⠀⠀⠀⠀⠀⠀⠀⠀⠀⠀⠀⠀⠀⠀⠀⠀⠀⠀⠀⠀⠀⠀⠀⠀⠀⠀⠀⠀⣼⣿⣿⣿⣿⣿⣿⣿⣿⣿⣿⣿⣿⣿⣿⣿⣿⣿⣿⡄⣠⣤⣄⠀⠀⠀⠀⠀⠀⠀⠀⠀⠀⠀⠀⠀⠀⠀⠀⠀⠀⠀⠀⠀⠀⠀⠀⠀⠀⠀⠀⠀⠀⠀⠀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⠀⠀⠀⠀⠀⠀⠀⠀⠀⠀⠀⠀⠀⠀⠀⠀⠀⠀⠀⠀⠀⠀⠀⠀⠀⠀⠀⠀⠀⠀⠀⠀⠀⠀⢀⣼⣿⣿⣿⣿⣿⣿⣿⣿⣿⣿⣿⣿⣿⣿⣿⣿⣿⣿⣿⣿⣿⣿⣿⣿⣿⣿⠗⠀⠀⠀⠀⠀⠀⠀⠀⠀⠀⠀⠀⠀⠀⠀⠀⠀⠀⠀⠀⠀⠀⠀⠀⠀⠀⠀⠀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⠀⠀⠀⠀⠀⠀⠀⠀⠀⠀⠀⠀⠀⠀⠀⠀⠀⠀⠀⠀⠀⠀⠀⠀⠀⠀⠀⠀⠀⠀⠀⠀⢀⣴⣿⣿⣿⣿⣿⣿⣿⣿⣿⣿⣿⣿⣿⣿⣿⣿⣿⣿⣿⣿⣿⡟⠈⣿⣿⣿⣿⡏⠀⠀⠀⠀⠀⠀⠀⠀⠀⠀⠀⠀⠀⠀⠀⠀⠀⠀⠀⠀⠀⠀⠀⠀⠀⠀⠀⠀⠀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⠀⠀⠀⠀⠀⠀⠀⠀⠀⠀⠀⠀⠀⠀⠀⠀⠀⠀⠀⠀⠀⠀⠀⠀⠀⠀⠀⠀⠀⠀⠀⠀⠀⠉⠙⠋⢹⣿⣿⣿⣿⣿⣿⣿⣿⣿⣿⣿⣿⣿⣿⣿⣿⣿⣿⡀⠀⣿⣿⣿⣿⣷⠀⠀⠀⠀⠀⠀⠀⠀⠀⠀⠀⠀⠀⠀⠀⠀⠀⠀⠀⠀⠀⠀⠀⠀⠀⠀⠀⠀⠀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⠀⠀⠀⠀⠀⠀⠀⠀⠀⠀⠀⠀⠀⠀⠀⠀⠀⠀⠀⠀⠀⠀⠀⠀⠀⠀⠀⠀⠀⠀⠀⠀⠀⠀⠀⠐⢻⢿⣿⣿⣿⣿⣿⣿⣿⣿⣿⣿⣿⣿⣿⣿⣿⣿⢿⠏⠀⣿⣿⣿⣿⣿⡆⠀⠀⠀⠀⠀⠀⠀⠀⠀⠀⠀⠀⠀⠀⠀⠀⠀⠀⠀⠀⠀⠀⠀⠀⠀⠀⠀⠀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⠀⠀⠀⠀⠀⠀⠀⠀⠀⠀⠀⠀⠀⠀⠀⠀⠀⠀⠀⠀⠀⠀⠀⠀⠀⠀⠀⠀⠀⠀⠀⠀⠀⠀⠀⠀⠀⠈⠹⣿⣿⣿⣿⣿⣿⣿⣿⣿⣿⣿⢿⣿⡟⠀⠀⠀⠀⣻⣿⣿⣿⣿⣧⠀⠀⠀⠀⠀⠀⠀⠀⠀⠀⠀⠀⠀⠀⠀⠀⠀⠀⠀⠀⠀⠀⠀⠀⠀⠀⠀⠀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⠀⠀⠀⠀⠀⠀⠀⠀⠀⠀⠀⠀⠀⠀⠀⠀⠀⠀⠀⠀⠀⠀⠀⠀⠀⠀⠀⠀⠀⠀⠀⠀⠀⠀⠀⠀⠀⠀⠀⡏⣿⠈⠛⣿⣿⣿⣿⣿⡿⠋⢸⡟⠇⠀⠀⠀⠀⢿⣿⣿⣿⣿⡏⠀⠀⠀⠀⠀⠀⠀⠀⠀⠀⠀⠀⠀⠀⠀⠀⠀⠀⠀⠀⠀⠀⠀⠀⠀⠀⠀⠀</a:t>
            </a:r>
            <a:br/>
            <a:r>
              <a:t>⠀⠀⠀⠀⠀⠀⠀⠀⢀⣴⣦⣄⡀⠀⠀⠀⠀⠀⠀⠀⠀⠀⠀⠀⠀⠀⠀⠀⠀⠀⠀⠀⠀⠀⠀⠀⠀⠀⠀⠁⠉⠀⣀⣿⣿⣿⣿⣿⣇⠀⠈⠁⠀⠀⠀⠀⠀⠈⣿⣿⣿⢿⠁⠀⠀⠀⠀⠀⠀⠀⠀⠀⠀⠀⠀⠀⠀⠀⠀⠀⠀⠀⠀⠀⠀⠀⠀⠀⠀⠀⠀</a:t>
            </a:r>
            <a:br/>
            <a:r>
              <a:t>⠀⠀⠀⠀⠀⠀⣠⣴⣿⠟⠙⠻⢿⣷⣶⣤⣀⠀⠀⠀⠀⠀⠀⠀⠀⠀⠀⠀⠀⠀⠀⠀⠀⠀⠀⠀⠀⠀⢀⣴⣶⣿⣿⣿⣿⣿⣿⣿⣿⣿⣶⣤⡀⠀⠀⠀⠀⠀⠃⣿⡿⠀⠀⠀⠀⠀⠀⠀⠀⠀⠀⠀⠀⠀⠀⠀⠀⠀⠀⢀⣠⣄⠀⠀⠀⠀⠀⠀⠀⠀⠀</a:t>
            </a:r>
            <a:br/>
            <a:r>
              <a:t>⠀⠀⠀⢀⣠⣾⣿⣿⡅⠀⠀⠀⠀⠈⣿⣿⡻⢿⣦⣄⡀⠀⠀⠀⠀⠀⠀⠀⠀⠀⠀⠀⠀⠀⠀⠀⠀⣴⣿⣿⣿⣿⣿⣿⣿⣿⣿⣿⣿⣿⣿⣿⣿⣆⠀⠀⠀⠀⠀⠀⠁⠀⠀⠀⠀⠀⠀⠀⠀⠀⠀⠀⠀⠀⢀⣠⣤⣶⣿⡿⠟⢿⣷⣄⠀⠀⠀⠀⠀⠀⠀</a:t>
            </a:r>
            <a:br/>
            <a:r>
              <a:t>⢀⣤⣶⣿⣿⠟⢡⣿⣿⣦⠀⠀⠀⣸⣿⣿⣷⡄⠈⠙⢿⣶⣤⣀⣀⠀⠀⠀⣀⣀⣠⣤⣄⣀⠀⣠⣾⣿⣿⣿⣿⣿⣿⣿⣿⣿⣿⣿⣿⣿⣿⣿⣿⣿⣷⡄⠀⠀⠀⠀⠀⠀⠀⠀⠀⠀⠀⠀⠀⠀⢀⣠⣴⠿⢿⣿⣿⠉⠁⠀⠀⠀⢻⣿⣷⣄⠀⠀⠀⠀⠀</a:t>
            </a:r>
            <a:br/>
            <a:r>
              <a:t>⣿⣿⠟⠋⠀⠀⣼⣿⣿⣿⣷⠀⠀⢿⣿⣿⣿⡟⠀⠀⠀⣹⣿⣟⠛⠛⠛⠛⢻⣿⠟⠛⠿⠿⣿⣿⣿⣿⣿⣿⣿⣿⣿⣿⣿⣿⣿⣿⣿⣿⣿⣿⣿⣿⣿⣿⣶⣶⣾⣿⣶⣶⣤⣤⣤⣤⣤⣤⣶⣾⠟⠋⠀⣠⣿⣿⣿⡄⠀⠀⢀⣴⣿⣟⢿⣿⣷⣄⡀⠀⠀</a:t>
            </a:r>
            <a:br/>
            <a:r>
              <a:t>⣽⣿⣦⡀⠀⠀⠘⣿⣿⣿⣿⠀⠀⠈⢿⣿⣿⡇⠀⠀⣸⣿⣿⣿⡄⠀⠀⣰⣿⣿⣷⠀⠀⠈⢿⣿⣿⣿⣿⣿⣿⣿⣿⣿⣿⣿⣿⣿⣿⣿⣿⣿⣿⣿⣿⣿⣿⡏⠉⠈⣩⣿⣏⠉⠉⠉⠉⣽⣿⣇⠀⠀⠀⣿⣿⣿⣿⠇⠀⢰⣿⣿⣿⣿⠀⠈⠻⣿⣿⣶⡄</a:t>
            </a:r>
            <a:br/>
            <a:r>
              <a:t>⣿⣿⣿⣷⠀⠀⠀⠘⣿⣿⡏⠀⠀⠀⠘⣿⣿⡇⠀⠀⢻⣿⣿⣿⡇⠀⠀⣿⣿⣿⣿⠆⠀⠰⣿⣿⣿⣿⣿⣿⣿⣿⣿⣿⣿⣿⣿⣿⣿⣿⣿⣿⣿⣿⣿⣿⣿⡄⠀⢰⣿⣿⣿⣧⠀⠀⣾⣿⣿⣿⡄⠀⠀⣿⣿⣿⠏⠀⠀⣾⣿⣿⣿⠏⠀⠀⠀⣀⣽⡿⠇</a:t>
            </a:r>
            <a:br/>
            <a:r>
              <a:t>⣿⣿⣿⣿⠀⠀⠀⠀⠹⣿⡇⠀⠀⠀⠀⠘⣿⡇⠀⠀⠈⣿⣿⣿⡇⠀⠀⣿⣿⣿⡟⠀⠀⠀⣼⣿⣿⣿⣿⣿⣿⣿⣿⣿⣿⣿⣿⣿⣿⣿⣿⣿⣿⣿⣿⣿⡏⠀⠀⠸⣿⣿⣿⡏⠀⠀⣿⣿⣿⡿⠁⠀⠀⣿⣿⠃⠀⠀⠀⣿⣿⡿⠁⠀⠀⢠⣾⣿⣿⣿⠀</a:t>
            </a:r>
            <a:br/>
            <a:r>
              <a:t>⠘⣿⣿⣿⠀⠀⠀⠀⠀⠹⡇⠀⠀⠀⠀⠀⠸⠇⠀⠀⠀⠸⣿⣿⠀⠀⠀⢸⣿⣿⠃⠀⠀⢰⣿⣿⣿⣿⣿⣿⣿⣿⣿⣿⣿⣿⣿⣿⣿⣿⣿⣿⣿⣿⣿⣿⣷⠀⠀⠀⢻⣿⣿⠁⠀⠀⣿⣿⡿⠁⠀⠀⠀⡿⠁⠀⠀⠀⠀⣿⠟⠀⠀⠀⠀⣼⣿⣿⣿⡿⠀</a:t>
            </a:r>
            <a:br/>
            <a:r>
              <a:t>⠀⠸⣿⣿⠀⠀⠀⠀⠀⠀⠁⠀⠀⠀⠀⠀⠀⠀⠀⠀⠀⠀⢹⣿⠀⠀⠀⠘⣿⡏⠀⠀⠀⣾⣿⣿⣿⣿⣿⣿⣿⣿⣿⣿⣿⣿⣿⣿⣿⣿⣿⣿⣿⣿⣿⣿⣿⠀⠀⠀⠈⣿⡏⠀⠀⠀⢸⡿⠁⠀⠀⠀⠀⠁⠀⠀⠀⠀⠀⠋⠀⠀⠀⠀⢀⣿⣿⡿⠋⠀⠀</a:t>
            </a:r>
            <a:br/>
            <a:r>
              <a:t>⠀⠀⠹⡟⠀⠀⠀⠀⠀⠀⠀⠀⠀⠀⠀⠀⠀⠀⠀⠀⠀⠀⠀⠇⠀⠀⠀⠀⡿⠀⠀⣀⣴⣿⣿⣿⡟⢸⣿⣿⣿⣿⣿⣿⣿⣿⣿⣿⣿⣿⣿⣿⡟⢹⣿⣿⣿⣤⣀⠀⠀⠸⠃⠀⠀⠀⠸⠁⠀⠀⠀⠀⠀⠀⠀⠀⠀⠀⠀⠀⠀⠀⠀⠀⢸⣿⠟⠀⠀⠀⠀</a:t>
            </a:r>
            <a:br/>
            <a:r>
              <a:t>⠀⠀⠀⠁⠀⠀⠀⠀⠀⠀⠀⠀⠀⠀⠀⠀⠀⠀⠀⠀⠀⠀⠀⠀⠀⠀⠀⠀⢀⣤⣾⣿⣿⣿⣿⡟⠀⢸⣿⣿⣿⣿⣿⣿⣿⣿⣿⣿⣿⣿⣿⣿⡇⠀⢻⣿⣿⣿⣿⣷⣦⣀⠀⠀⠀⠀⠀⠀⠀⠀⠀⠀⠀⠀⠀⠀⠀⠀⠀⠀⠀⠀⠀⠀⠞⠁⠀⠀⠀⠀⠀</a:t>
            </a:r>
            <a:br/>
            <a:r>
              <a:t>⠀⠀⠀⠀⠀⠀⠀⠀⠀⠀⠀⠀⠀⠀⠀⠀⠀⠀⠀⠀⠀⠀⠀⠀⠀⠀⣠⣴⣿⣿⣿⣿⣿⠟⠉⠀⠀⢸⣿⣿⣿⣿⣿⣿⣿⣿⣿⣿⣿⣿⣿⣿⣷⠀⠀⠙⠻⣿⣿⣿⣿⣿⣷⣤⡀⠀⠀⠀⠀⠀⠀⠀⠀⠀⠀⠀⠀⠀⠀⠀⠀⠀⠀⠀⠀⠀⠀⠀⠀⠀⡀</a:t>
            </a:r>
            <a:br/>
            <a:r>
              <a:t>⠀⠀⠀⠀⠀⠀⠀⠀⠀⠀⠀⠀⠀⠀⠀⠀⠀⠀⣀⣀⣀⣀⡀⢀⣠⣾⣿⣿⣿⣿⠟⠋⠀⠀⠀⠀⠀⢸⣿⣿⣿⣿⣿⣿⣿⣿⣿⣿⣿⣿⣿⣿⣿⠀⠀⠀⠀⠀⠉⠛⢿⣿⣿⣿⣿⣷⣶⣶⣶⣦⣤⣀⠀⠀⠀⠀⠀⠀⠀⠀⠀⠀⠀⠀⠀⠀⠀⠀⠀⠀⠁</a:t>
            </a:r>
            <a:br/>
            <a:r>
              <a:t>⠀⠀⠀⠀⠀⠀⠀⠀⠀⠀⠀⠀⠀⠀⠀⠀⠀⠘⠋⣿⣿⣿⣿⣿⣿⣿⣿⠟⠋⠀⠀⠀⠀⠀⠀⠀⢀⣿⣿⣿⣿⣿⣿⣿⣿⣿⣿⣿⣿⣿⣿⣿⣿⣇⠀⠀⠀⠀⠀⠀⠀⠈⠙⠻⢿⣿⣿⣿⣿⣿⣏⠉⠀⠀⠀⠀⠀⠀⠀⠀⠀⠀⠀⠀⠀⠀⠀⠀⠀⠀⠀</a:t>
            </a:r>
            <a:br/>
            <a:r>
              <a:t>⠀⠀⠀⠀⠀⠀⠀⠀⠀⠀⠀⢤⣤⣤⣤⣤⣶⣶⣿⣿⣿⣿⡿⠿⠛⠉⠀⠀⠀⠀⠀⠀⠀⠀⠀⢀⣾⣿⣿⣿⣿⣿⣿⣿⣿⣿⣿⣿⣿⣿⣿⣿⣿⣿⣆⠀⠀⠀⠀⠀⠀⠀⠀⠀⠀⠀⠉⠛⠿⣿⣿⣿⣶⣤⣀⣀⠀⠀⠀⠀⠀⠀⠀⠀⠀⠀⠀⠀⠀⠀⠀</a:t>
            </a:r>
            <a:br/>
            <a:r>
              <a:t>⠀⠀⠀⠀⠀⠀⠀⠀⠀⠀⠀⠀⠈⠙⠛⠿⠿⠿⠟⠛⠉⠀⠀⠀⠀⠀⠀⠀⠀⠀⠀⠀⠀⠀⠀⣼⣿⣿⣿⣿⣿⣿⣿⣿⣿⣿⣿⣿⣿⣿⣿⣿⣿⣿⣿⡄⠀⠀⠀⠀⠀⠀⠀⠀⠀⠀⠀⠀⠀⠈⠙⠛⠿⠿⠿⠿⠿⠋⠀⠀⠀⠀⠀⠀⠀⠀⠀⠀⠀⠀⠀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⠀⠀⠀⠀⠀⠀⠀⠀⠀⠀⠀⠀⠀⠀⠀⠀⠀⠀⠀⠀⠀⠀⠀⠀⠀⠀⠀⠀⠀⠀⠀⠀⠀⠀⠀⠀⠀⠀⠀⣀⣠⣤⣤⣤⣤⣤⣤⣤⣤⣤⣤⣀⡀⠀⠀⠀⠀⠀⠀⠀⠀⠀⠀⠀⠀⠀⠀⠀⠀⠀⠀⠀⠀⠀⠀⠀⠀⠀⠀⠀⠀⠀⠀⠀⠀⠀⠀⠀⠀⠀⠀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⠀⠀⠀⠀⠀⠀⠀⠀⠀⠀⠀⠀⠀⠀⠀⠀⠀⠀⠀⠀⠀⠀⠀⠀⠀⠀⠀⠀⠀⠀⠀⠀⠀⠀⠀⠀⢀⣴⣿⣿⣿⣿⣿⣿⣿⣿⣿⣿⣿⣿⣿⣿⣿⣶⡀⠀⠀⠀⠀⠀⠀⠀⠀⠀⠀⠀⠀⠀⠀⠀⠀⠀⠀⠀⠀⠀⠀⠀⠀⠀⠀⠀⠀⠀⠀⠀⠀⠀⠀⠀⠀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⠀⠀⠀⠀⠀⠀⠀⠀⠀⠀⠀⠀⠀⠀⠀⠀⠀⠀⠀⠀⠀⠀⠀⠀⠀⠀⠀⠀⠀⠀⠀⠀⠀⠀⠀⢀⣾⣿⣿⣿⣿⣿⣿⣿⣿⣿⣿⣿⣿⣿⣿⣿⣿⣿⣿⡄⣠⣤⣄⡀⠀⠀⠀⠀⠀⠀⠀⠀⠀⠀⠀⠀⠀⠀⠀⠀⠀⠀⠀⠀⠀⠀⠀⠀⠀⠀⠀⠀⠀⠀⠀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⠀⠀⠀⠀⠀⠀⠀⠀⠀⠀⠀⠀⠀⠀⠀⠀⠀⠀⠀⠀⠀⠀⠀⠀⠀⠀⠀⠀⠀⠀⠀⠀⠀⠀⠀⢘⣿⣿⣿⣿⣿⣿⣿⣿⣿⣿⣿⣿⣿⣿⣿⣿⣿⣿⣿⣿⣿⣿⣿⣿⣿⣿⡆⠀⠀⠀⠀⠀⠀⠀⠀⠀⠀⠀⠀⠀⠀⠀⠀⠀⠀⠀⠀⠀⠀⠀⠀⠀⠀⠀⠀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⠀⠀⠀⠀⠀⠀⠀⠀⠀⠀⠀⠀⠀⠀⠀⠀⠀⠀⠀⠀⠀⠀⠀⠀⠀⠀⠀⠀⠀⠀⠀⠀⠀⠀⢀⣾⣿⣿⣿⣿⣿⣿⣿⣿⣿⣿⣿⣿⣿⣿⣿⣿⣿⣿⣿⣿⣿⣿⣿⣿⣿⣿⠗⠀⠀⠀⠀⠀⠀⠀⠀⠀⠀⠀⠀⠀⠀⠀⠀⠀⠀⠀⠀⠀⠀⠀⠀⠀⠀⠀⠀</a:t>
            </a:r>
            <a:br/>
            <a:r>
              <a:t>⠀⠀⠀⠀⠀⠀⠀⠀⠀⠀⠀⠀⠀⠀⠀⠀⠀⠀⠀⠀⠀⠀⠀⠀⠀⠀⠀⠀⠀⠀⠀⠀⢠⣴⣿⣿⣿⣿⣿⣿⣿⣿⣿⣿⣿⣿⣿⣿⣿⣿⣿⣿⣿⣿⣿⡟⠀⣿⣿⣿⣿⡏⠀⠀⠀⠀⠀⠀⠀⠀⠀⠀⠀⠀⠀⠀⠀⠀⠀⠀⠀⠀⠀⠀⠀⠀⠀⠀⠀⠀⠀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⠀⠀⠀⠀⠀⠀⠀⠀⠀⠀⠀⠀⠀⠀⠀⠀⠀⠀⠀⠀⠀⠀⠀⠀⠀⠀⠀⠀⠀⠀⠀⠀⠀⠉⠙⠃⣹⣿⣿⣿⣿⣿⣿⣿⣿⣿⣿⣿⣿⣿⣿⣿⣿⣿⣿⡀⠀⣿⣿⣿⣿⣷⠀⠀⠀⠀⠀⠀⠀⠀⠀⠀⠀⠀⠀⠀⠀⠀⠀⠀⠀⠀⠀⠀⠀⠀⠀⠀⠀⠀⠀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⠀⠀⠀⠀⠀⠀⠀⠀⠀⠀⠀⠀⠀⠀⠀⠀⠀⠀⠀⠀⠀⠀⠀⠀⠀⠀⠀⠀⠀⠀⠀⠀⠀⠀⠀⠐⢹⢿⣿⣿⣿⣿⣿⣿⣿⣿⣿⣿⣿⣿⣿⣿⣿⣿⢿⠏⠀⣿⣿⣿⣿⣿⡇⠀⠀⠀⠀⠀⠀⠀⠀⠀⠀⠀⠀⠀⠀⠀⠀⠀⠀⠀⠀⠀⠀⠀⠀⠀⠀⠀⠀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⠀⠀⠀⠀⠀⠀⠀⠀⠀⠀⠀⠀⠀⠀⠀⠀⠀⠀⠀⠀⠀⠀⠀⠀⠀⠀⠀⠀⠀⠀⠀⠀⠀⠀⠀⠀⠀⠈⢹⣿⣿⣿⣿⣿⣿⣿⣿⣿⣿⣿⢿⣿⡟⠀⠀⠀⠀⣻⣿⣿⣿⣿⣷⠀⠀⠀⠀⠀⠀⠀⠀⠀⠀⠀⠀⠀⠀⠀⠀⠀⠀⠀⠀⠀⠀⠀⠀⠀⠀⠀⠀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⠀⠀⠀⠀⠀⠀⠀⠀⠀⠀⠀⠀⠀⠀⠀⠀⠀⠀⠀⠀⠀⠀⠀⠀⠀⠀⠀⠀⠀⠀⠀⠀⠀⠀⠀⠀⠀⠀⠀⡇⣿⠘⢻⣿⣿⣿⣿⣿⡟⠋⢸⡟⠇⠀⠀⠀⠀⢿⣿⣿⣿⣿⡏⠀⠀⠀⠀⠀⠀⠀⠀⠀⠀⠀⠀⠀⠀⠀⠀⠀⠀⠀⠀⠀⠀⠀⠀⠀⠀⠀⠀</a:t>
            </a:r>
            <a:br/>
            <a:r>
              <a:t>⠀⠀⠀⠀⠀⠀⠀⠀⢀⣴⣤⣀⠀⠀⠀⠀⠀⠀⠀⠀⠀⠀⠀⠀⠀⠀⠀⠀⠀⠀⠀⠀⠀⠀⠀⠀⠀⠀⠀⠁⠉⠀⣠⣿⣿⣿⣿⣿⣇⠀⠈⠁⠀⠀⠀⠀⠀⠈⣿⣿⣿⣿⠃⠀⠀⠀⠀⠀⠀⠀⠀⠀⠀⠀⠀⠀⠀⠀⠀⠀⠀⠀⠀⠀⠀⠀⠀⠀⠀⠀⠀</a:t>
            </a:r>
            <a:br/>
            <a:r>
              <a:t>⠀⠀⠀⠀⠀⠀⣀⣴⣿⠟⠛⢿⣿⣶⣤⣄⡀⠀⠀⠀⠀⠀⠀⠀⠀⠀⠀⠀⠀⠀⠀⠀⠀⠀⠀⠀⠀⠀⢀⣴⣶⣿⣿⣿⣿⣿⣿⣿⣿⣿⣶⣤⡀⠀⠀⠀⠀⠀⠃⡿⣿⠍⠀⠀⠀⠀⠀⠀⠀⠀⠀⠀⠀⠀⠀⠀⠀⠀⠀⣀⣤⣤⡀⠀⠀⠀⠀⠀⠀⠀⠀</a:t>
            </a:r>
            <a:br/>
            <a:r>
              <a:t>⠀⠀⠀⢀⣠⣾⣿⣿⡁⠀⠀⠀⠈⠉⣿⣿⠿⣷⣤⣀⠀⠀⠀⠀⠀⠀⠀⠀⠀⠀⠀⠀⠀⠀⠀⠀⢀⣴⣿⣿⣿⣿⣿⣿⣿⣿⣿⣿⣿⣿⣿⣿⣿⣆⠀⠀⠀⠀⠀⠁⠁⠀⠀⠀⠀⠀⠀⠀⠀⠀⠀⠀⠀⠀⣀⣠⣴⣶⣿⡿⠛⢿⣿⣄⠀⠀⠀⠀⠀⠀⠀</a:t>
            </a:r>
            <a:br/>
            <a:r>
              <a:t>⢀⣠⣴⣿⣿⠟⢩⣿⣷⣆⠀⠀⠀⣸⣿⣿⣷⡀⠉⠻⢷⣦⣄⣀⠀⠀⠀⠀⠀⣀⣀⣤⣀⡀⠀⣠⣾⣿⣿⣿⣿⣿⣿⣿⣿⣿⣿⣿⣿⣿⣿⣿⣿⣿⣷⡄⠀⠀⠀⠀⠀⠀⠀⠀⠀⠀⠀⠀⠀⠀⢀⣠⣶⠿⢟⣿⣿⠉⠀⠀⠀⠀⢙⣿⣷⣄⡀⠀⠀⠀⠀</a:t>
            </a:r>
            <a:br/>
            <a:r>
              <a:t>⣿⣿⠟⠋⠀⠀⣾⣿⣿⣿⣧⠀⠀⢿⣿⣿⣿⡇⠀⠀⠀⣿⣿⡛⠛⠛⠛⠻⢿⣿⠿⠿⠿⢿⣿⣿⣿⣿⣿⣿⣿⣿⣿⣿⣿⣿⣿⣿⣿⣿⣿⣿⣿⣿⣿⣿⣶⣶⣾⣿⣶⣶⣤⣤⣤⣤⣤⣤⣶⣿⠟⠋⠀⣠⣿⣿⣿⡆⠀⠀⢀⣴⣿⣟⠻⣿⣿⣦⣀⠀⠀</a:t>
            </a:r>
            <a:br/>
            <a:r>
              <a:t>⣿⣷⣄⠀⠀⠀⠹⣿⣿⣿⣿⠀⠀⠈⣿⣿⣿⡇⠀⠀⢸⣿⣿⣿⡄⠀⠀⢰⣿⣿⣧⠀⠀⠘⣿⣿⣿⣿⣿⣿⣿⣿⣿⣿⣿⣿⣿⣿⣿⣿⣿⣿⣿⣿⣿⣿⣿⡏⠉⠉⣩⣿⣏⠉⠉⠉⠉⣽⣿⣧⠀⠀⠀⣿⣿⣿⣿⠇⠀⢰⣿⣿⣿⣿⠀⠈⠛⢿⣿⣷⡄</a:t>
            </a:r>
            <a:br/>
            <a:r>
              <a:t>⣿⣿⣿⣷⠀⠀⠀⠹⣿⣿⣿⠀⠀⠀⠘⣿⣿⡇⠀⠀⢻⣿⣿⣿⡇⠀⠀⣿⣿⣿⣿⡇⠀⢴⣿⣿⣿⣿⣿⣿⣿⣿⣿⣿⣿⣿⣿⣿⣿⣿⣿⣿⣿⣿⣿⣿⣿⡄⠀⣼⣿⣿⣿⡆⠀⠀⣾⣿⣿⣿⡄⠀⠀⣿⣿⣿⠏⠀⠀⣸⣿⣿⣿⠟⠀⠀⠀⢀⣼⣿⠇</a:t>
            </a:r>
            <a:br/>
            <a:r>
              <a:t>⣿⣿⣿⣿⠀⠀⠀⠀⠙⣿⣿⠀⠀⠀⠀⠘⣿⡇⠀⠀⠈⢿⣿⣿⡇⠀⠀⢻⣿⣿⣿⠀⠀⠀⣼⣿⣿⣿⣿⣿⣿⣿⣿⣿⣿⣿⣿⣿⣿⣿⣿⣿⣿⣿⣿⣿⡏⠀⠀⢹⣿⣿⣿⠇⠀⠀⣿⣿⣿⡿⠁⠀⠀⣿⣿⠋⠀⠀⠀⣿⣿⡿⠋⠀⠀⢀⣶⣿⣿⣿⡆</a:t>
            </a:r>
            <a:br/>
            <a:r>
              <a:t>⠸⣿⣿⣿⠀⠀⠀⠀⠀⠘⣿⠀⠀⠀⠀⠀⠘⠇⠀⠀⠀⠘⣿⣿⡇⠀⠀⠘⣿⣿⡇⠀⠀⢰⣿⣿⣿⣿⣿⣿⣿⣿⣿⣿⣿⣿⣿⣿⣿⣿⣿⣿⣿⣿⣿⣿⣷⠀⠀⠘⣿⣿⡟⠀⠀⠀⣿⣿⡿⠁⠀⠀⠀⡿⠁⠀⠀⠀⠀⣿⡟⠁⠀⠀⠀⣸⣿⣿⣿⡿⠁</a:t>
            </a:r>
            <a:br/>
            <a:r>
              <a:t>⠀⠘⣿⣿⠀⠀⠀⠀⠀⠀⠀⠀⠀⠀⠀⠀⠀⠀⠀⠀⠀⠀⠸⣿⠁⠀⠀⠀⢿⣿⠁⠀⠀⣿⣿⣿⣿⣿⣿⣿⣿⣿⣿⣿⣿⣿⣿⣿⣿⣿⣿⣿⣿⣿⣿⣿⣿⠀⠀⠀⢻⣿⠁⠀⠀⠀⣿⡿⠁⠀⠀⠀⠀⠁⠀⠀⠀⠀⠀⠏⠀⠀⠀⠀⠀⣿⣿⣿⠟⠁⠀</a:t>
            </a:r>
            <a:br/>
            <a:r>
              <a:t>⠀⠀⠘⣿⠀⠀⠀⠀⠀⠀⠀⠀⠀⠀⠀⠀⠀⠀⠀⠀⠀⠀⠀⠹⠀⠀⠀⠀⢸⡏⠀⣀⣴⣿⣿⣿⡟⢸⣿⣿⣿⣿⣿⣿⣿⣿⣿⣿⣿⣿⣿⣿⡿⢹⣿⣿⣿⣤⡀⠀⠸⠏⠀⠀⠀⠀⠟⠁⠀⠀⠀⠀⠀⠀⠀⠀⠀⠀⠀⠀⠀⠀⠀⠀⢰⣿⡟⠁⠀⠀⠀</a:t>
            </a:r>
            <a:br/>
            <a:r>
              <a:t>⠀⠀⠀⠈⠀⠀⠀⠀⠀⠀⠀⠀⠀⠀⠀⠀⠀⠀⠀⠀⠀⠀⠀⠀⠀⠀⠀⠀⢀⣤⣾⣿⣿⣿⣿⡟⠀⢸⣿⣿⣿⣿⣿⣿⣿⣿⣿⣿⣿⣿⣿⣿⡇⠀⢻⣿⣿⣿⣿⣷⣤⡀⠀⠀⠀⠀⠀⠀⠀⠀⠀⠀⠀⠀⠀⠀⠀⠀⠀⠀⠀⠀⠀⠀⠸⠋⠀⠀⠀⠀⠀</a:t>
            </a:r>
            <a:br/>
            <a:r>
              <a:t>⠀⠀⠀⠀⠀⠀⠀⠀⠀⠀⠀⠀⠀⠀⠀⠀⠀⠀⠀⠀⠀⠀⠀⠀⠀⠀⣀⣴⣿⣿⣿⣿⣿⠟⠋⠀⠀⢸⣿⣿⣿⣿⣿⣿⣿⣿⣿⣿⣿⣿⣿⣿⣿⠀⠀⠙⠿⣿⣿⣿⣿⣿⣷⣤⡀⠀⠀⠀⠀⠀⠀⠀⠀⠀⠀⠀⠀⠀⠀⠀⠀⠀⠀⠀⠀⠀⠀⠀⠀⠀⠀</a:t>
            </a:r>
            <a:br/>
            <a:r>
              <a:t>⠀⠀⠀⠀⠀⠀⠀⠀⠀⠀⠀⠀⠀⠀⠀⠀⠀⠀⢀⣀⣀⣀⠀⠀⣠⣾⣿⣿⣿⣿⠟⠋⠁⠀⠀⠀⠀⢸⣿⣿⣿⣿⣿⣿⣿⣿⣿⣿⣿⣿⣿⣿⣿⠀⠀⠀⠀⠀⠉⠻⢿⣿⣿⣿⣿⣷⣤⣶⣶⣤⣤⣀⠀⠀⠀⠀⠀⠀⠀⠀⠀⠀⠀⠀⠀⠀⠀⠀⠀⠀⠀</a:t>
            </a:r>
            <a:br/>
            <a:r>
              <a:t>⠀⠀⠀⠀⠀⠀⠀⠀⠀⠀⠀⠀⠀⠀⠀⠀⠀⠚⠛⣿⣿⣿⣿⣿⣿⣿⣿⠟⠋⠀⠀⠀⠀⠀⠀⠀⢀⣾⣿⣿⣿⣿⣿⣿⣿⣿⣿⣿⣿⣿⣿⣿⣿⣆⠀⠀⠀⠀⠀⠀⠀⠈⠙⠻⢿⣿⣿⣿⣿⣿⣏⠙⠀⠀⠀⠀⠀⠀⠀⠀⠀⠀⠀⠀⠀⠀⠀⠀⠀⠀⠀</a:t>
            </a:r>
            <a:br/>
            <a:r>
              <a:t>⠀⠀⠀⠀⠀⠀⠀⠀⠀⠀⠠⣤⣀⣀⣀⣤⣴⣶⣿⣿⣿⣿⣿⠿⠛⠋⠀⠀⠀⠀⠀⠀⠀⠀⠀⢀⣾⣿⣿⣿⣿⣿⣿⣿⣿⣿⣿⣿⣿⣿⣿⣿⣿⣿⣆⠀⠀⠀⠀⠀⠀⠀⠀⠀⠀⠈⠉⠛⢿⣿⣿⣿⣦⣄⣀⠀⠀⠀⠀⠀⠀⠀⠀⠀⠀⠀⠀⠀⠀⠀⠀</a:t>
            </a:r>
            <a:br/>
            <a:r>
              <a:t>⠀⠀⠀⠀⠀⠀⠀⠀⠀⠀⠀⠀⠙⠛⠿⠿⠿⠿⠿⠛⠋⠁⠀⠀⠀⠀⠀⠀⠀⠀⠀⠀⠀⠀⠀⣼⣿⣿⣿⣿⣿⣿⣿⣿⣿⣿⣿⣿⣿⣿⣿⣿⣿⣿⣿⡄⠀⠀⠀⠀⠀⠀⠀⠀⠀⠀⠀⠀⠀⠈⠛⠿⠿⣿⣿⣿⡿⠿⠀⠀⠀⠀⠀⠀⠀⠀⠀⠀⠀⠀⠀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⠀⠀⠀⠀⠀⠀⠀⠀⠀⠀⠀⠀⠀⠀⠀⠀⠀⠀⠀⠀⠀⠀⠀⠀⠀⠀⠀⠀⠀⠀⠀⠀⠀⠀⠀⠀⠀⠀⢀⣀⣤⣤⣤⣤⣤⣤⣤⣤⣤⣤⣤⣄⡀⠀⠀⠀⠀⠀⠀⠀⠀⠀⠀⠀⠀⠀⠀⠀⠀⠀⠀⠀⠀⠀⠀⠀⠀⠀⠀⠀⠀⠀⠀⠀⠀⠀⠀⠀⠀⠀⠀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⠀⠀⠀⠀⠀⠀⠀⠀⠀⠀⠀⠀⠀⠀⠀⠀⠀⠀⠀⠀⠀⠀⠀⠀⠀⠀⠀⠀⠀⠀⠀⠀⠀⠀⠀⠀⢀⣴⣿⣿⣿⣿⣿⣿⣿⣿⣿⣿⣿⣿⣿⣿⣿⣶⡄⠀⠀⠀⠀⠀⠀⠀⠀⠀⠀⠀⠀⠀⠀⠀⠀⠀⠀⠀⠀⠀⠀⠀⠀⠀⠀⠀⠀⠀⠀⠀⠀⠀⠀⠀⠀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⠀⠀⠀⠀⠀⠀⠀⠀⠀⠀⠀⠀⠀⠀⠀⠀⠀⠀⠀⠀⠀⠀⠀⠀⠀⠀⠀⠀⠀⠀⠀⠀⠀⠀⠀⢀⣿⣿⣿⣿⣿⣿⣿⣿⣿⣿⣿⣿⣿⣿⣿⣿⣿⣿⣿⡄⣠⣤⣄⡀⠀⠀⠀⠀⠀⠀⠀⠀⠀⠀⠀⠀⠀⠀⠀⠀⠀⠀⠀⠀⠀⠀⠀⠀⠀⠀⠀⠀⠀⠀⠀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⠀⠀⠀⠀⠀⠀⠀⠀⠀⠀⠀⠀⠀⠀⠀⠀⠀⠀⠀⠀⠀⠀⠀⠀⠀⠀⠀⠀⠀⠀⠀⠀⠀⠀⢠⣾⣿⣿⣿⣿⣿⣿⣿⣿⣿⣿⣿⣿⣿⣿⣿⣿⣿⣿⣿⣿⣿⣿⣿⣿⣿⣿⠗⠀⠀⠀⠀⠀⠀⠀⠀⠀⠀⠀⠀⠀⠀⠀⠀⠀⠀⠀⠀⠀⠀⠀⠀⠀⠀⠀⠀</a:t>
            </a:r>
            <a:br/>
            <a:r>
              <a:t>⠀⠀⠀⠀⠀⠀⠀⠀⠀⠀⠀⠀⠀⠀⠀⠀⠀⠀⠀⠀⠀⠀⠀⠀⠀⠀⠀⠀⠀⠀⠀⠀⣠⣶⣿⣿⣿⣿⣿⣿⣿⣿⣿⣿⣿⣿⣿⣿⣿⣿⣿⣿⣿⣿⣿⡟⠈⣿⣿⣿⣿⡏⠀⠀⠀⠀⠀⠀⠀⠀⠀⠀⠀⠀⠀⠀⠀⠀⠀⠀⠀⠀⠀⠀⠀⠀⠀⠀⠀⠀⠀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⠀⠀⠀⠀⠀⠀⠀⠀⠀⠀⠀⠀⠀⠀⠀⠀⠀⠀⠀⠀⠀⠀⠀⠀⠀⠀⠀⠀⠀⠀⠀⠀⠈⠉⠙⠃⣹⣿⣿⣿⣿⣿⣿⣿⣿⣿⣿⣿⣿⣿⣿⣿⣿⣿⣿⡀⠀⣿⣿⣿⣿⣿⠀⠀⠀⠀⠀⠀⠀⠀⠀⠀⠀⠀⠀⠀⠀⠀⠀⠀⠀⠀⠀⠀⠀⠀⠀⠀⠀⠀⠀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⠀⠀⠀⠀⠀⠀⠀⠀⠀⠀⠀⠀⠀⠀⠀⠀⠀⠀⠀⠀⠀⠀⠀⠀⠀⠀⠀⠀⠀⠀⠀⠀⠀⠀⠀⠘⢹⢿⣿⣿⣿⣿⣿⣿⣿⣿⣿⣿⣿⣿⣿⣿⣿⣿⢿⠏⠀⣿⣿⣿⣿⣿⡇⠀⠀⠀⠀⠀⠀⠀⠀⠀⠀⠀⠀⠀⠀⠀⠀⠀⠀⠀⠀⠀⠀⠀⠀⠀⠀⠀⠀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⠀⠀⠀⠀⠀⠀⠀⠀⠀⠀⠀⠀⠀⠀⠀⠀⠀⠀⠀⠀⠀⠀⠀⠀⠀⠀⠀⠀⠀⠀⠀⠀⠀⠀⠀⠀⠀⠈⢹⣿⣿⣿⣿⣿⣿⣿⣿⣿⣿⣿⢿⣿⡟⠀⠀⠀⠀⣻⣿⣿⣿⣿⣷⠀⠀⠀⠀⠀⠀⠀⠀⠀⠀⠀⠀⠀⠀⠀⠀⠀⠀⠀⠀⠀⠀⠀⠀⠀⠀⠀⠀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⠀⠀⠀⠀⠀⠀⠀⠀⠀⠀⠀⠀⠀⠀⠀⠀⠀⠀⠀⠀⠀⠀⠀⠀⠀⠀⠀⠀⠀⠀⠀⠀⠀⠀⠀⠀⠀⠀⠈⡇⣿⠘⢻⣿⣿⣿⣿⣿⡟⠋⢸⡟⠇⠀⠀⠀⠀⢿⣿⣿⣿⣿⡯⠀⠀⠀⠀⠀⠀⠀⠀⠀⠀⠀⠀⠀⠀⠀⠀⠀⠀⠀⠀⠀⠀⠀⠀⠀⠀⠀⠀</a:t>
            </a:r>
            <a:br/>
            <a:r>
              <a:t>⠀⠀⠀⠀⠀⠀⠀⠀⢀⣤⣄⡀⠀⠀⠀⠀⠀⠀⠀⠀⠀⠀⠀⠀⠀⠀⠀⠀⠀⠀⠀⠀⠀⠀⠀⠀⠀⠀⠀⠁⠈⠀⣨⣿⣿⣿⣿⣿⣇⠀⠀⠁⠀⠀⠀⠀⠀⠈⣿⣿⣿⣿⠃⠀⠀⠀⠀⠀⠀⠀⠀⠀⠀⠀⠀⠀⠀⠀⠀⠀⠀⠀⠀⠀⠀⠀⠀⠀⠀⠀⠀</a:t>
            </a:r>
            <a:br/>
            <a:r>
              <a:t>⠀⠀⠀⠀⠀⠀⣀⣴⣿⠟⠻⢿⣿⣶⣤⣀⠀⠀⠀⠀⠀⠀⠀⠀⠀⠀⠀⠀⠀⠀⠀⠀⠀⠀⠀⠀⠀⠀⣀⣴⣶⣿⣿⣿⣿⣿⣿⣿⣿⣿⣶⣤⡀⠀⠀⠀⠀⠀⠃⡿⣿⠟⠀⠀⠀⠀⠀⠀⠀⠀⠀⠀⠀⠀⠀⠀⠀⠀⠀⣀⣤⣤⡀⠀⠀⠀⠀⠀⠀⠀⠀</a:t>
            </a:r>
            <a:br/>
            <a:r>
              <a:t>⠀⠀⠀⠀⣠⣾⣿⣿⡁⠀⠀⠀⠈⠙⣿⡿⢿⣶⣤⡀⠀⠀⠀⠀⠀⠀⠀⠀⠀⠀⠀⠀⠀⠀⠀⠀⢀⣼⣿⣿⣿⣿⣿⣿⣿⣿⣿⣿⣿⣿⣿⣿⣿⣆⠀⠀⠀⠀⠀⠀⠁⠀⠀⠀⠀⠀⠀⠀⠀⠀⠀⠀⠀⠀⣀⣠⣴⣶⣿⠿⠛⠻⣿⣦⡀⠀⠀⠀⠀⠀⠀</a:t>
            </a:r>
            <a:br/>
            <a:r>
              <a:t>⢀⣠⣴⣿⣿⠟⢩⣿⣷⣄⠀⠀⠀⣼⣿⣿⣧⡀⠙⠻⣷⣦⣄⣀⠀⠀⠀⠀⠀⣀⣀⣄⣀⠀⠀⣠⣾⣿⣿⣿⣿⣿⣿⣿⣿⣿⣿⣿⣿⣿⣿⣿⣿⣿⣷⡀⠀⠀⠀⠀⠀⠀⠀⠀⠀⠀⠀⠀⠀⠀⢀⣤⣶⠿⢟⣿⣿⠉⠀⠀⠀⠀⢙⣿⣿⣤⡀⠀⠀⠀⠀</a:t>
            </a:r>
            <a:br/>
            <a:r>
              <a:t>⣿⣿⠿⠋⠁⠀⣿⣿⣿⣿⡆⠀⠀⣿⣿⣿⣿⡇⠀⠀⠈⣿⣿⡿⠟⠛⠛⠿⢿⣿⠿⠿⠿⢿⣿⣿⣿⣿⣿⣿⣿⣿⣿⣿⣿⣿⣿⣿⣿⣿⣿⣿⣿⣿⣿⣿⣶⣶⣾⣿⣶⣶⣤⣤⣤⣤⣤⣤⣶⣿⠟⠋⠀⣠⣿⣿⣿⡇⠀⠀⢀⣴⣾⣿⠻⣿⣿⣦⣄⠀⠀</a:t>
            </a:r>
            <a:br/>
            <a:r>
              <a:t>⣿⣧⣄⠀⠀⠀⠹⣿⣿⣿⣿⠀⠀⠘⣿⣿⣿⡇⠀⠀⢸⣿⣿⣷⡄⠀⠀⢰⣿⣿⣧⠀⠀⠸⣿⣿⣿⣿⣿⣿⣿⣿⣿⣿⣿⣿⣿⣿⣿⣿⣿⣿⣿⣿⣿⣿⣿⡏⠉⠉⣩⣿⣏⠉⠉⠉⠉⣽⣿⣧⠀⠀⠀⣿⣿⣿⣿⡇⠀⢰⣿⣿⣿⣿⠀⠈⠙⠿⣿⣷⡆</a:t>
            </a:r>
            <a:br/>
            <a:r>
              <a:t>⣿⣿⣿⣦⠀⠀⠀⠹⣿⣿⣿⠀⠀⠀⠘⣿⣿⡇⠀⠀⢿⣿⣿⣿⡇⠀⠀⣿⣿⣿⣿⡇⠀⢴⣿⣿⣿⣿⣿⣿⣿⣿⣿⣿⣿⣿⣿⣿⣿⣿⣿⣿⣿⣿⣿⣿⣿⡄⠀⣼⣿⣿⣿⡆⠀⠀⣾⣿⣿⣿⡄⠀⠀⣿⣿⣿⠏⠀⠀⢸⣿⣿⣿⠟⠀⠀⠀⢀⣼⣿⠇</a:t>
            </a:r>
            <a:br/>
            <a:r>
              <a:t>⣿⣿⣿⣿⠀⠀⠀⠀⠹⣿⣿⠀⠀⠀⠀⠘⣿⡇⠀⠀⠈⢿⣿⣿⡇⠀⠀⢹⣿⣿⣿⠁⠀⠀⣽⣿⣿⣿⣿⣿⣿⣿⣿⣿⣿⣿⣿⣿⣿⣿⣿⣿⣿⣿⣿⣿⡏⠁⠀⢻⣿⣿⣿⠃⠀⠀⣿⣿⣿⡿⠁⠀⠀⣿⣿⠋⠀⠀⠀⣾⣿⣿⠋⠀⠀⠀⣴⣿⣿⣿⡇</a:t>
            </a:r>
            <a:br/>
            <a:r>
              <a:t>⠹⣿⣿⣿⠀⠀⠀⠀⠀⠹⣿⠀⠀⠀⠀⠀⠘⡇⠀⠀⠀⠘⣿⣿⡇⠀⠀⠈⣿⣿⡟⠀⠀⢰⣿⣿⣿⣿⣿⣿⣿⣿⣿⣿⣿⣿⣿⣿⣿⣿⣿⣿⣿⣿⣿⣿⣷⠀⠀⢸⣿⣿⡏⠀⠀⠀⣿⣿⡿⠁⠀⠀⠀⣿⠃⠀⠀⠀⠀⣿⡿⠁⠀⠀⠀⢸⣿⣿⣿⣿⠇</a:t>
            </a:r>
            <a:br/>
            <a:r>
              <a:t>⠀⠹⣿⣿⠀⠀⠀⠀⠀⠀⠈⠀⠀⠀⠀⠀⠀⠀⠀⠀⠀⠀⠘⣿⡇⠀⠀⠀⢻⣿⠇⠀⠀⣿⣿⣿⣿⣿⣿⣿⣿⣿⣿⣿⣿⣿⣿⣿⣿⣿⣿⣿⣿⣿⣿⣿⣿⡀⠀⠀⣿⡿⠀⠀⠀⠀⣿⡿⠁⠀⠀⠀⠀⠁⠀⠀⠀⠀⠀⠟⠀⠀⠀⠀⠀⣼⣿⣿⡟⠁⠀</a:t>
            </a:r>
            <a:br/>
            <a:r>
              <a:t>⠀⠀⠘⣿⠀⠀⠀⠀⠀⠀⠀⠀⠀⠀⠀⠀⠀⠀⠀⠀⠀⠀⠀⠹⠃⠀⠀⠀⠈⡿⠀⣀⣴⣿⣿⣿⡟⢸⣿⣿⣿⣿⣿⣿⣿⣿⣿⣿⣿⣿⣿⣿⡿⢹⣿⣿⣿⣤⡀⠀⢻⠁⠀⠀⠀⠀⡟⠁⠀⠀⠀⠀⠀⠀⠀⠀⠀⠀⠀⠀⠀⠀⠀⠀⠀⣿⡿⠋⠀⠀⠀</a:t>
            </a:r>
            <a:br/>
            <a:r>
              <a:t>⠀⠀⠀⠘⠀⠀⠀⠀⠀⠀⠀⠀⠀⠀⠀⠀⠀⠀⠀⠀⠀⠀⠀⠀⠀⠀⠀⠀⢀⣡⣾⣿⣿⣿⣿⡟⠀⢸⣿⣿⣿⣿⣿⣿⣿⣿⣿⣿⣿⣿⣿⣿⡇⠀⢿⣿⣿⣿⣿⣷⣤⡀⠀⠀⠀⠀⠀⠀⠀⠀⠀⠀⠀⠀⠀⠀⠀⠀⠀⠀⠀⠀⠀⠀⢸⠟⠁⠀⠀⠀⠀</a:t>
            </a:r>
            <a:br/>
            <a:r>
              <a:t>⠀⠀⠀⠀⠀⠀⠀⠀⠀⠀⠀⠀⠀⠀⠀⠀⠀⠀⠀⠀⠀⠀⠀⠀⠀⠀⣀⣴⣿⣿⣿⣿⣿⠿⠋⠀⠀⢸⣿⣿⣿⣿⣿⣿⣿⣿⣿⣿⣿⣿⣿⣿⣿⠀⠀⠙⠿⣿⣿⣿⣿⣿⣷⣤⡀⠀⠀⠀⠀⠀⠀⠀⠀⠀⠀⠀⠀⠀⠀⠀⠀⠀⠀⠀⠀⠀⠀⠀⠀⠀⠀</a:t>
            </a:r>
            <a:br/>
            <a:r>
              <a:t>⠀⠀⠀⠀⠀⠀⠀⠀⠀⠀⠀⠀⠀⠀⠀⠀⠀⠀⢀⣀⣀⣀⠀⠀⣠⣾⣿⣿⣿⣿⠿⠋⠁⠀⠀⠀⠀⢸⣿⣿⣿⣿⣿⣿⣿⣿⣿⣿⣿⣿⣿⣿⣿⠀⠀⠀⠀⠀⠙⠻⢿⣿⣿⣿⣿⣷⣤⣤⣦⣤⣄⣀⠀⠀⠀⠀⠀⠀⠀⠀⠀⠀⠀⠀⠀⠀⠀⠀⠀⠀⠀</a:t>
            </a:r>
            <a:br/>
            <a:r>
              <a:t>⠀⠀⠀⠀⠀⠀⠀⠀⠀⠀⠀⠀⠀⠀⠀⠀⠀⠚⠛⣿⣿⣿⣷⣿⣿⣿⣿⠿⠋⠁⠀⠀⠀⠀⠀⠀⢀⣾⣿⣿⣿⣿⣿⣿⣿⣿⣿⣿⣿⣿⣿⣿⣿⣆⠀⠀⠀⠀⠀⠀⠀⠈⠙⠿⣿⣿⣿⣿⣿⣿⣏⠛⠃⠀⠀⠀⠀⠀⠀⠀⠀⠀⠀⠀⠀⠀⠀⠀⠀⠀⠀</a:t>
            </a:r>
            <a:br/>
            <a:r>
              <a:t>⠀⠀⠀⠀⠀⠀⠀⠀⠀⠀⢠⣄⣀⣀⣀⣤⣴⣶⣿⣿⣿⣿⣿⠿⠟⠋⠁⠀⠀⠀⠀⠀⠀⠀⠀⢀⣾⣿⣿⣿⣿⣿⣿⣿⣿⣿⣿⣿⣿⣿⣿⣿⣿⣿⣆⠀⠀⠀⠀⠀⠀⠀⠀⠀⠀⠈⠉⠻⢿⣿⣿⣷⣦⣄⣀⠀⠀⠀⠀⠀⠀⠀⠀⠀⠀⠀⠀⠀⠀⠀⠀</a:t>
            </a:r>
            <a:br/>
            <a:r>
              <a:t>⠀⠀⠀⠀⠀⠀⠀⠀⠀⠀⠀⠈⠙⠛⠿⢿⣿⣿⠿⠟⠋⠁⠀⠀⠀⠀⠀⠀⠀⠀⠀⠀⠀⠀⠀⣼⣿⣿⣿⣿⣿⣿⣿⣿⣿⣿⣿⣿⣿⣿⣿⣿⣿⣿⣿⡄⠀⠀⠀⠀⠀⠀⠀⠀⠀⠀⠀⠀⠀⠉⠛⠿⢿⣿⣿⣿⣿⠿⠂⠀⠀⠀⠀⠀⠀⠀⠀⠀⠀⠀⠀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⠀⠀⠀⠀⠀⠀⠀⠀⠀⠀⠀⠀⠀⠀⠀⠀⠀⠀⠀⠀⠀⠀⠀⠀⠀⠀⠀⠀⠀⠀⠀⠀⠀⠀⠀⠀⠀⠀⢀⣠⣤⣤⣤⣤⣤⣤⣤⣤⣴⣦⣤⣄⡀⠀⠀⠀⠀⠀⠀⠀⠀⠀⠀⠀⠀⠀⠀⠀⠀⠀⠀⠀⠀⠀⠀⠀⠀⠀⠀⠀⠀⠀⠀⠀⠀⠀⠀⠀⠀⠀⠀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⠀⠀⠀⠀⠀⠀⠀⠀⠀⠀⠀⠀⠀⠀⠀⠀⠀⠀⠀⠀⠀⠀⠀⠀⠀⠀⠀⠀⠀⠀⠀⠀⠀⠀⠀⢠⣿⣿⣿⣿⣿⣿⣿⣿⣿⣿⣿⣿⣿⣿⣿⣿⣿⣿⣿⡄⣤⣶⣤⡀⠀⠀⠀⠀⠀⠀⠀⠀⠀⠀⠀⠀⠀⠀⠀⠀⠀⠀⠀⠀⠀⠀⠀⠀⠀⠀⠀⠀⠀⠀⠀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⠀⠀⠀⠀⠀⠀⠀⠀⠀⠀⠀⠀⠀⠀⠀⠀⠀⠀⠀⠀⠀⠀⠀⠀⠀⠀⠀⠀⠀⠀⠀⠀⠀⠀⣠⣿⣿⣿⣿⣿⣿⣿⣿⣿⣿⣿⣿⣿⣿⣿⣿⣿⣿⣿⣿⣿⣿⣿⣿⣿⣿⣿⠟⠀⠀⠀⠀⠀⠀⠀⠀⠀⠀⠀⠀⠀⠀⠀⠀⠀⠀⠀⠀⠀⠀⠀⠀⠀⠀⠀⠀</a:t>
            </a:r>
            <a:br/>
            <a:r>
              <a:t>⠀⠀⠀⠀⠀⠀⠀⠀⠀⠀⠀⠀⠀⠀⠀⠀⠀⠀⠀⠀⠀⠀⠀⠀⠀⠀⠀⠀⠀⠀⠀⠀⣠⣾⣿⣿⣿⣿⣿⣿⣿⣿⣿⣿⣿⣿⣿⣿⣿⣿⣿⣿⣿⣿⣿⡟⠈⣿⣿⣿⣿⡏⠀⠀⠀⠀⠀⠀⠀⠀⠀⠀⠀⠀⠀⠀⠀⠀⠀⠀⠀⠀⠀⠀⠀⠀⠀⠀⠀⠀⠀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⠀⠀⠀⠀⠀⠀⠀⠀⠀⠀⠀⠀⠀⠀⠀⠀⠀⠀⠀⠀⠀⠀⠀⠀⠀⠀⠀⠀⠀⠀⠀⠀⠈⠉⠛⠁⣽⣿⣿⣿⣿⣿⣿⣿⣿⣿⣿⣿⣿⣿⣿⣿⣿⣿⣿⠀⠀⣿⣿⣿⣿⣿⠀⠀⠀⠀⠀⠀⠀⠀⠀⠀⠀⠀⠀⠀⠀⠀⠀⠀⠀⠀⠀⠀⠀⠀⠀⠀⠀⠀⠀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⠀⠀⠀⠀⠀⠀⠀⠀⠀⠀⠀⠀⠀⠀⠀⠀⠀⠀⠀⠀⠀⠀⠀⠀⠀⠀⠀⠀⠀⠀⠀⠀⠀⠀⠠⠚⡿⢿⣿⣿⣿⣿⣿⣿⣿⣿⣿⣿⣿⣿⣿⣿⣿⡿⢿⠏⢀⣿⣿⣿⣿⣿⡇⠀⠀⠀⠀⠀⠀⠀⠀⠀⠀⠀⠀⠀⠀⠀⠀⠀⠀⠀⠀⠀⠀⠀⠀⠀⠀⠀⠀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⠀⠀⠀⠀⠀⠀⠀⠀⠀⠀⠀⠀⠀⠀⠀⠀⠀⠀⠀⠀⠀⠀⠀⠀⠀⠀⠀⠀⠀⠀⠀⠀⠀⠀⠀⠀⠀⠈⢹⣿⣿⣿⣿⣿⣿⣿⣿⣿⣿⣿⢿⣿⡟⠀⠈⠀⠸⢻⣿⣿⣿⣿⣷⠀⠀⠀⠀⠀⠀⠀⠀⠀⠀⠀⠀⠀⠀⠀⠀⠀⠀⠀⠀⠀⠀⠀⠀⠀⠀⠀⠀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⠀⠀⠀⠀⠀⠀⠀⠀⠀⠀⠀⠀⠀⠀⠀⠀⠀⠀⠀⠀⠀⠀⠀⠀⠀⠀⠀⠀⠀⠀⠀⠀⠀⠀⠀⠀⠀⠀⠘⡇⡏⠘⢻⣿⣿⣿⣿⣿⡟⠋⢸⡟⠁⠀⠀⠀⠀⢿⣿⣿⣿⣿⡿⠀⠀⠀⠀⠀⠀⠀⠀⠀⠀⠀⠀⠀⠀⠀⠀⠀⠀⠀⠀⠀⠀⠀⠀⠀⠀⠀⠀</a:t>
            </a:r>
            <a:br/>
            <a:r>
              <a:t>⠀⠀⠀⠀⠀⠀⠀⠀⢀⣤⣀⠀⠀⠀⠀⠀⠀⠀⠀⠀⠀⠀⠀⠀⠀⠀⠀⠀⠀⠀⠀⠀⠀⠀⠀⠀⠀⠀⠀⠀⠀⠀⣨⣿⣿⣿⣿⣿⣅⠀⠀⠁⠀⠀⠀⠀⠀⠘⣿⣿⣿⣿⠇⠀⠀⠀⠀⠀⠀⠀⠀⠀⠀⠀⠀⠀⠀⠀⠀⠀⠀⠀⠀⠀⠀⠀⠀⠀⠀⠀⠀</a:t>
            </a:r>
            <a:br/>
            <a:r>
              <a:t>⠀⠀⠀⠀⠀⠀⣠⣴⣿⠟⠿⣿⣶⣤⣄⡀⠀⠀⠀⠀⠀⠀⠀⠀⠀⠀⠀⠀⠀⠀⠀⠀⠀⠀⠀⠀⠀⠀⣠⣴⣶⣿⣿⣿⣿⣿⣿⣿⣿⣿⣶⣤⡀⠀⠀⠀⠀⠀⠋⡿⣿⠟⠀⠀⠀⠀⠀⠀⠀⠀⠀⠀⠀⠀⠀⠀⠀⠀⠀⣀⣤⣦⡀⠀⠀⠀⠀⠀⠀⠀⠀</a:t>
            </a:r>
            <a:br/>
            <a:r>
              <a:t>⠀⠀⠀⠀⣠⣾⣿⣟⠁⠀⠀⠈⠙⢻⣿⡿⣷⣦⣄⠀⠀⠀⠀⠀⠀⠀⠀⠀⠀⠀⠀⠀⠀⠀⠀⠀⢀⣼⣿⣿⣿⣿⣿⣿⣿⣿⣿⣿⣿⣿⣿⣿⣿⣆⠀⠀⠀⠀⠀⠁⠁⠀⠀⠀⠀⠀⠀⠀⠀⠀⠀⠀⠀⠀⣀⣤⣶⣾⣿⠿⠛⠻⣿⣦⡀⠀⠀⠀⠀⠀⠀</a:t>
            </a:r>
            <a:br/>
            <a:r>
              <a:t>⠀⣠⣴⣿⣿⠟⣻⣿⣦⡀⠀⠀⠀⣾⣿⣿⣆⠉⠛⢿⣶⣤⣀⠀⠀⠀⠀⠀⠀⢀⣀⣀⡀⠀⠀⣠⣿⣿⣿⣿⣿⣿⣿⣿⣿⣿⣿⣿⣿⣿⣿⣿⣿⣿⣷⡀⠀⠀⠀⠀⠀⠀⠀⠀⠀⠀⠀⠀⠀⠀⣀⣤⣶⠿⢟⣻⣿⠉⠀⠀⠀⠀⢈⣿⣿⣦⣀⠀⠀⠀⠀</a:t>
            </a:r>
            <a:br/>
            <a:r>
              <a:t>⣿⣿⠿⠛⠁⠀⣿⣿⣿⣿⡄⠀⠀⣿⣿⣿⣿⡇⠀⠀⠈⣿⣿⠿⠿⠿⠿⠿⣿⣿⠿⠿⢿⣿⣿⣿⣿⣿⣿⣿⣿⣿⣿⣿⣿⣿⣿⣿⣿⣿⣿⣿⣿⣿⣿⣿⣶⣶⣾⣿⣷⣶⣤⣤⣤⣤⣤⣴⣶⣿⠟⠋⠀⢠⣾⣿⣿⡇⠀⠀⢀⣴⣾⣿⠙⢿⣿⣷⣄⡀⠀</a:t>
            </a:r>
            <a:br/>
            <a:r>
              <a:t>⣿⣧⡀⠀⠀⠀⢿⣿⣿⣿⡇⠀⠀⠹⣿⣿⣿⡇⠀⠀⣸⣿⣿⣷⡀⠀⠀⢰⣾⣿⣦⠀⠀⠸⣿⣿⣿⣿⣿⣿⣿⣿⣿⣿⣿⣿⣿⣿⣿⣿⣿⣿⣿⣿⣿⣿⣿⡏⠉⠀⣩⣿⣏⠉⠉⠉⠉⣽⣿⣯⠀⠀⠀⣿⣿⣿⣿⡿⠀⠀⣾⣿⣿⣿⡇⠀⠙⠻⣿⣿⡆</a:t>
            </a:r>
            <a:br/>
            <a:r>
              <a:t>⣿⣿⣿⣄⠀⠀⠀⢻⣿⣿⡇⠀⠀⠀⠹⣿⣿⡇⠀⠀⢿⣿⣿⣿⡇⠀⠀⣿⣿⣿⣿⡆⠀⣴⣿⣿⣿⣿⣿⣿⣿⣿⣿⣿⣿⣿⣿⣿⣿⣿⣿⣿⣿⣿⣿⣿⣿⡀⠀⣼⣿⣿⣿⡄⠀⠀⣾⣿⣿⣿⡇⠀⠀⣿⣿⣿⡟⠀⠀⢸⣿⣿⣿⡿⠁⠀⠀⢀⣤⣿⡇</a:t>
            </a:r>
            <a:br/>
            <a:r>
              <a:t>⣿⣿⣿⣿⠀⠀⠀⠀⢻⣿⡇⠀⠀⠀⠀⠹⣿⡇⠀⠀⠘⣿⣿⣿⡇⠀⠀⢹⣿⣿⣿⠇⠀⠀⣿⣿⣿⣿⣿⣿⣿⣿⣿⣿⣿⣿⣿⣿⣿⣿⣿⣿⣿⣿⣿⣿⡏⠁⠀⣿⣿⣿⣿⠃⠀⠀⣿⣿⣿⣿⠃⠀⠀⣿⣿⡟⠀⠀⠀⢸⣿⣿⡟⠀⠀⠀⣰⣿⣿⣿⡇</a:t>
            </a:r>
            <a:br/>
            <a:r>
              <a:t>⢻⣿⣿⣿⠀⠀⠀⠀⠀⠻⡇⠀⠀⠀⠀⠀⠹⡇⠀⠀⠀⠘⣿⣿⡇⠀⠀⠀⢿⣿⣿⠀⠀⣸⣿⣿⣿⣿⣿⣿⣿⣿⣿⣿⣿⣿⣿⣿⣿⣿⣿⣿⣿⣿⣿⣿⣷⠀⠀⢻⣿⣿⠃⠀⠀⠀⣿⣿⡿⠃⠀⠀⠀⣿⠏⠀⠀⠀⠀⢸⣿⠟⠀⠀⠀⠀⣿⣿⣿⣿⡇</a:t>
            </a:r>
            <a:br/>
            <a:r>
              <a:t>⠀⠻⣿⣿⠀⠀⠀⠀⠀⠀⠁⠀⠀⠀⠀⠀⠀⠀⠀⠀⠀⠀⠸⣿⡇⠀⠀⠀⠸⣿⡏⠀⠀⣿⣿⣿⣿⣿⣿⣿⣿⣿⣿⣿⣿⣿⣿⣿⣿⣿⣿⣿⣿⣿⣿⣿⣿⡄⠀⢸⣿⠏⠀⠀⠀⠀⣿⡿⠁⠀⠀⠀⠀⠋⠀⠀⠀⠀⠀⢸⠏⠀⠀⠀⠀⢰⣿⣿⣿⠋⠀</a:t>
            </a:r>
            <a:br/>
            <a:r>
              <a:t>⠀⠀⠹⣿⠀⠀⠀⠀⠀⠀⠀⠀⠀⠀⠀⠀⠀⠀⠀⠀⠀⠀⠀⠹⠇⠀⠀⠀⠀⢻⡇⢀⣤⣿⣿⣿⡟⢸⣿⣿⣿⣿⣿⣿⣿⣿⣿⣿⣿⣿⣿⣿⣿⢹⣿⣿⣿⣅⡀⠸⡟⠀⠀⠀⠀⠀⡿⠁⠀⠀⠀⠀⠀⠀⠀⠀⠀⠀⠀⠀⠀⠀⠀⠀⠀⢸⣿⡿⠁⠀⠀</a:t>
            </a:r>
            <a:br/>
            <a:r>
              <a:t>⠀⠀⠀⠙⠀⠀⠀⠀⠀⠀⠀⠀⠀⠀⠀⠀⠀⠀⠀⠀⠀⠀⠀⠀⠀⠀⠀⠀⢀⣨⣾⣿⣿⣿⣿⡿⠀⢸⣿⣿⣿⣿⣿⣿⣿⣿⣿⣿⣿⣿⣿⣿⡇⠀⢿⣿⣿⣿⣿⣷⣤⡀⠀⠀⠀⠀⠁⠀⠀⠀⠀⠀⠀⠀⠀⠀⠀⠀⠀⠀⠀⠀⠀⠀⠀⣼⠟⠀⠀⠀⠀</a:t>
            </a:r>
            <a:br/>
            <a:r>
              <a:t>⠀⠀⠀⠀⠀⠀⠀⠀⠀⠀⠀⠀⠀⠀⠀⠀⠀⠀⠀⠀⠀⠀⠀⠀⠀⠀⢀⣴⣿⣿⣿⣿⣿⠿⠋⠀⠀⢸⣿⣿⣿⣿⣿⣿⣿⣿⣿⣿⣿⣿⣿⣿⣿⠀⠀⠙⢿⣿⣿⣿⣿⣿⣷⣄⡀⠀⠀⠀⠀⠀⠀⠀⠀⠀⠀⠀⠀⠀⠀⠀⠀⠀⠀⠀⠀⠁⠀⠀⠀⠀⠀</a:t>
            </a:r>
            <a:br/>
            <a:r>
              <a:t>⠀⠀⠀⠀⠀⠀⠀⠀⠀⠀⠀⠀⠀⠀⠀⠀⠀⠀⠀⠀⣀⠀⠀⠀⣠⣾⣿⣿⣿⣿⡿⠛⠁⠀⠀⠀⠀⢺⣿⣿⣿⣿⣿⣿⣿⣿⣿⣿⣿⣿⣿⣿⣿⠀⠀⠀⠀⠈⠙⠻⢿⣿⣿⣿⣿⣶⣤⣤⣤⣤⣄⡀⠀⠀⠀⠀⠀⠀⠀⠀⠀⠀⠀⠀⠀⠀⠀⠀⠀⠀⠀</a:t>
            </a:r>
            <a:br/>
            <a:r>
              <a:t>⠀⠀⠀⠀⠀⠀⠀⠀⠀⠀⠀⠀⠀⠀⠀⠀⠀⠞⢛⣿⣿⣿⣷⣿⣿⣿⣿⠿⠋⠁⠀⠀⠀⠀⠀⠀⢀⣾⣿⣿⣿⣿⣿⣿⣿⣿⣿⣿⣿⣿⣿⣿⣿⣆⠀⠀⠀⠀⠀⠀⠀⠉⠛⠿⣿⣿⣿⣿⣿⣿⣏⠛⠃⠀⠀⠀⠀⠀⠀⠀⠀⠀⠀⠀⠀⠀⠀⠀⠀⠀⠀</a:t>
            </a:r>
            <a:br/>
            <a:r>
              <a:t>⠀⠀⠀⠀⠀⠀⠀⠀⠀⠀⢀⣀⣀⣀⣀⣠⣤⣶⣾⣿⣿⣿⣿⡿⠿⠋⠁⠀⠀⠀⠀⠀⠀⠀⠀⢀⣾⣿⣿⣿⣿⣿⣿⣿⣿⣿⣿⣿⣿⣿⣿⣿⣿⣿⣆⠀⠀⠀⠀⠀⠀⠀⠀⠀⠀⠉⠙⠻⢿⣿⣿⣷⣦⣄⡀⠀⠀⠀⠀⠀⠀⠀⠀⠀⠀⠀⠀⠀⠀⠀⠀</a:t>
            </a:r>
            <a:br/>
            <a:r>
              <a:t>⠀⠀⠀⠀⠀⠀⠀⠀⠀⠀⠀⠙⠛⠿⢿⣿⣿⣿⡿⠟⠛⠉⠀⠀⠀⠀⠀⠀⠀⠀⠀⠀⠀⠀⠀⣼⣿⣿⣿⣿⣿⣿⣿⣿⣿⣿⣿⣿⣿⣿⣿⣿⣿⣿⣿⡄⠀⠀⠀⠀⠀⠀⠀⠀⠀⠀⠀⠀⠀⠉⠛⠿⣿⣿⣿⣿⣶⡶⠂⠀⠀⠀⠀⠀⠀⠀⠀⠀⠀⠀⠀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⠀⠀⠀⠀⠀⠀⠀⠀⠀⠀⠀⠀⠀⠀⠀⠀⠀⠀⠀⠀⠀⠀⠀⠀⠀⠀⠀⠀⠀⠀⠀⠀⠀⠀⢰⣿⣿⣿⣿⣿⣿⣿⣿⣿⣿⣿⣿⣿⣿⣿⣿⣿⣿⣿⣿⣷⠀⠀⠀⠀⠀⠀⠀⠀⠀⠀⠀⠀⠀⠀⠀⠀⠀⠀⠉⠁⠀⠀⠀⠀⠀⠀⠀⠀⠀⠀⠀⠀⠀⠀⠀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⠀⠀⠀⠀⠀⠀⠀⠀⠀⠀⠀⠀⠀⠀⠀⠀⠀⠀⠀⠀⠀⠀⠀⠀⠀⠀⠀⠀⠀⠀⠀⠀⠀⠀⠀⠀⠀⠀⣀⣠⣤⣤⣤⣤⣤⣤⣤⣴⣶⣦⣤⣄⡀⠀⠀⠀⠀⠀⠀⠀⠀⠀⠀⠀⠀⠀⠀⠀⠀⠀⠀⠀⠀⠀⠀⠀⠀⠀⠀⠀⠀⠀⠀⠀⠀⠀⠀⠀⠀⠀⠀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⠀⠀⠀⠀⠀⠀⠀⠀⠀⠀⠀⠀⠀⠀⠀⠀⠀⠀⠀⠀⠀⠀⠀⠀⠀⠀⠀⠀⠀⠀⠀⠀⠀⠀⠀⢰⣿⣿⣿⣿⣿⣿⣿⣿⣿⣿⣿⣿⣿⣿⣿⣿⣿⣿⣿⡄⣴⣶⣤⡀⠀⠀⠀⠀⠀⠀⠀⠀⠀⠀⠀⠀⠀⠀⠀⠀⠀⠀⠀⠀⠀⠀⠀⠀⠀⠀⠀⠀⠀⠀⠀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⠀⠀⠀⠀⠀⠀⠀⠀⠀⠀⠀⠀⠀⠀⠀⠀⠀⠀⠀⠀⠀⠀⠀⠀⠀⠀⠀⠀⠀⠀⠀⠀⠀⠀⣰⣿⣿⣿⣿⣿⣿⣿⣿⣿⣿⣿⣿⣿⣿⣿⣿⣿⣿⣿⣿⣿⣿⣿⣿⣿⣿⣿⠟⠀⠀⠀⠀⠀⠀⠀⠀⠀⠀⠀⠀⠀⠀⠀⠀⠀⠀⠀⠀⠀⠀⠀⠀⠀⠀⠀⠀</a:t>
            </a:r>
            <a:br/>
            <a:r>
              <a:t>⠀⠀⠀⠀⠀⠀⠀⠀⠀⠀⠀⠀⠀⠀⠀⠀⠀⠀⠀⠀⠀⠀⠀⠀⠀⠀⠀⠀⠀⠀⠀⠀⣤⣾⣿⣿⣿⣿⣿⣿⣿⣿⣿⣿⣿⣿⣿⣿⣿⣿⣿⣿⣿⣿⣿⡟⠘⣿⣿⣿⣿⡏⠀⠀⠀⠀⠀⠀⠀⠀⠀⠀⠀⠀⠀⠀⠀⠀⠀⠀⠀⠀⠀⠀⠀⠀⠀⠀⠀⠀⠀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⠀⠀⠀⠀⠀⠀⠀⠀⠀⠀⠀⠀⠀⠀⠀⠀⠀⠀⠀⠀⠀⠀⠀⠀⠀⠀⠀⠀⠀⠀⠀⠀⠈⠉⠛⠁⣿⣿⣿⣿⣿⣿⣿⣿⣿⣿⣿⣿⣿⣿⣿⣿⣿⣿⣿⠀⠀⣿⣿⣿⣿⣷⠀⠀⠀⠀⠀⠀⠀⠀⠀⠀⠀⠀⠀⠀⠀⠀⠀⠀⠀⠀⠀⠀⠀⠀⠀⠀⠀⠀⠀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⠀⠀⠀⠀⠀⠀⠀⠀⠀⠀⠀⠀⠀⠀⠀⠀⠀⠀⠀⠀⠀⠀⠀⠀⠀⠀⠀⠀⠀⠀⠀⠀⠀⠀⠠⠚⡿⣿⣿⣿⣿⣿⣿⣿⣿⣿⣿⣿⣿⣿⣿⣿⣿⡿⢿⠍⢠⣿⣿⣿⣿⣿⡇⠀⠀⠀⠀⠀⠀⠀⠀⠀⠀⠀⠀⠀⠀⠀⠀⠀⠀⠀⠀⠀⠀⠀⠀⠀⠀⠀⠀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⠀⠀⠀⠀⠀⠀⠀⠀⠀⠀⠀⠀⠀⠀⠀⠀⠀⠀⠀⠀⠀⠀⠀⠀⠀⠀⠀⠀⠀⠀⠀⠀⠀⠀⠀⠀⠀⠈⢻⣿⣿⣿⣿⣿⣿⣿⣿⣿⣿⣿⢿⣿⡏⠀⠈⠀⠸⢿⣿⣿⣿⣿⣷⠀⠀⠀⠀⠀⠀⠀⠀⠀⠀⠀⠀⠀⠀⠀⠀⠀⠀⠀⠀⠀⠀⠀⠀⠀⠀⠀⠀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⠀⠀⠀⠀⠀⠀⠀⠀⠀⠀⠀⠀⠀⠀⠀⠀⠀⠀⠀⠀⠀⠀⠀⠀⠀⠀⠀⠀⠀⠀⠀⠀⠀⠀⠀⠀⠀⠀⠸⠏⡏⠘⢻⣿⣿⣿⣿⣿⡟⠋⠸⡟⠁⠀⠀⠀⠀⢿⣿⣿⣿⣿⡿⠀⠀⠀⠀⠀⠀⠀⠀⠀⠀⠀⠀⠀⠀⠀⠀⠀⠀⠀⠀⠀⠀⠀⠀⠀⠀⠀⠀</a:t>
            </a:r>
            <a:br/>
            <a:r>
              <a:t>⠀⠀⠀⠀⠀⠀⠀⠀⢀⣤⡀⠀⠀⠀⠀⠀⠀⠀⠀⠀⠀⠀⠀⠀⠀⠀⠀⠀⠀⠀⠀⠀⠀⠀⠀⠀⠀⠀⠀⠀⠀⠀⣸⣿⣿⣿⣿⣿⣅⠀⠀⠁⠀⠀⠀⠀⠀⠘⣿⣿⣿⣿⠇⠀⠀⠀⠀⠀⠀⠀⠀⠀⠀⠀⠀⠀⠀⠀⠀⠀⠀⠀⠀⠀⠀⠀⠀⠀⠀⠀⠀</a:t>
            </a:r>
            <a:br/>
            <a:r>
              <a:t>⠀⠀⠀⠀⠀⠀⣠⣴⣿⠿⢿⣷⣶⣤⣀⠀⠀⠀⠀⠀⠀⠀⠀⠀⠀⠀⠀⠀⠀⠀⠀⠀⠀⠀⠀⠀⠀⠀⣠⣴⣾⣿⣿⣿⣿⣿⣿⣿⣿⣿⣶⣤⡀⠀⠀⠀⠀⠀⠏⡿⣿⠟⠀⠀⠀⠀⠀⠀⠀⠀⠀⠀⠀⠀⠀⠀⠀⠀⢀⣀⣤⣦⣄⠀⠀⠀⠀⠀⠀⠀⠀</a:t>
            </a:r>
            <a:br/>
            <a:r>
              <a:t>⠀⠀⠀⠀⣠⣾⣿⡟⠁⠀⠀⠈⠙⢻⣿⣿⣶⣤⣀⠀⠀⠀⠀⠀⠀⠀⠀⠀⠀⠀⠀⠀⠀⠀⠀⠀⢀⣾⣿⣿⣿⣿⣿⣿⣿⣿⣿⣿⣿⣿⣿⣿⣿⣆⠀⠀⠀⠀⠀⠁⠁⠀⠀⠀⠀⠀⠀⠀⠀⠀⠀⠀⠀⠀⣀⣤⣶⣾⣿⠿⠛⠻⣿⣧⡀⠀⠀⠀⠀⠀⠀</a:t>
            </a:r>
            <a:br/>
            <a:r>
              <a:t>⠀⣀⣴⣾⣿⠟⣻⣿⣤⠀⠀⠀⠀⣾⣿⣷⣄⠉⠻⢷⣦⣄⣀⠀⠀⠀⠀⠀⠀⠀⣀⣀⡀⠀⠀⣠⣿⣿⣿⣿⣿⣿⣿⣿⣿⣿⣿⣿⣿⣿⣿⣿⣿⣿⣷⡀⠀⠀⠀⠀⠀⠀⠀⠀⠀⠀⠀⠀⠀⠀⣀⣤⣶⠿⠟⣻⣿⠁⠀⠀⠀⠀⢈⣿⣿⣶⣄⠀⠀⠀⠀</a:t>
            </a:r>
            <a:br/>
            <a:r>
              <a:t>⣾⣿⡿⠛⠁⢀⣿⣿⣿⣷⡄⠀⢰⣿⣿⣿⣿⡆⠀⠀⠙⣿⣿⠿⠿⠶⠶⠿⣿⣿⠿⠿⢿⣿⣿⣿⣿⣿⣿⣿⣿⣿⣿⣿⣿⣿⣿⣿⣿⣿⣿⣿⣿⣿⣿⣿⣶⣶⣾⣿⣷⣶⣤⣤⣤⣤⣤⣴⣶⣿⠟⠋⠀⢠⣾⣿⣿⣇⠀⠀⠀⣴⣾⣿⡙⢿⣿⣷⣤⡀⠀</a:t>
            </a:r>
            <a:br/>
            <a:r>
              <a:t>⣿⣇⠀⠀⠀⠘⢿⣿⣿⣿⡇⠀⠀⢻⣿⣿⣿⡇⠀⠀⣼⣿⣿⣧⠀⠀⠀⢠⣾⣿⣆⠀⠀⢸⣿⣿⣿⣿⣿⣿⣿⣿⣿⣿⣿⣿⣿⣿⣿⣿⣿⣿⣿⣿⣿⣿⣿⡏⠉⠀⣩⣿⣏⠉⠉⠉⠉⣹⣿⣯⠀⠀⠀⢸⣿⣿⣿⡿⠀⠀⣾⣿⣿⣿⡇⠀⠈⠻⢿⣿⡇</a:t>
            </a:r>
            <a:br/>
            <a:r>
              <a:t>⣿⣿⣷⡄⠀⠀⠈⢿⣿⣿⡇⠀⠀⠀⢻⣿⣿⡇⠀⠀⣿⣿⣿⣿⡇⠀⠀⣿⣿⣿⣿⡆⠀⣴⣿⣿⣿⣿⣿⣿⣿⣿⣿⣿⣿⣿⣿⣿⣿⣿⣿⣿⣿⣿⣿⣿⣿⡀⠀⣼⣿⣿⣿⡄⠀⠀⣾⣿⣿⣿⡇⠀⠀⢸⣿⣿⡿⠁⠀⠀⣿⣿⣿⡿⠃⠀⠀⢀⣠⣿⡇</a:t>
            </a:r>
            <a:br/>
            <a:r>
              <a:t>⣿⣿⣿⣧⠀⠀⠀⠈⢿⣿⡇⠀⠀⠀⠀⢻⣿⡇⠀⠀⠘⣿⣿⣿⡇⠀⠀⢹⣿⣿⣿⡇⠀⠀⣿⣿⣿⣿⣿⣿⣿⣿⣿⣿⣿⣿⣿⣿⣿⣿⣿⣿⣿⣿⣿⣿⡏⠁⠀⣿⣿⣿⣿⠃⠀⠀⣿⣿⣿⣿⠃⠀⠀⢸⣿⡿⠁⠀⠀⠀⣿⣿⡿⠁⠀⠀⢠⣾⣿⣿⡇</a:t>
            </a:r>
            <a:br/>
            <a:r>
              <a:t>⢿⣿⣿⣿⠀⠀⠀⠀⠈⢻⡇⠀⠀⠀⠀⠀⠻⡇⠀⠀⠀⠸⣿⣿⡇⠀⠀⠀⢿⣿⣿⠀⠀⣸⣿⣿⣿⣿⣿⣿⣿⣿⣿⣿⣿⣿⣿⣿⣿⣿⣿⣿⣿⣿⣿⣿⣷⠀⠀⣿⣿⣿⠃⠀⠀⠀⣿⣿⣿⠃⠀⠀⠀⢸⡿⠁⠀⠀⠀⠠⣿⡿⠁⠀⠀⠀⣾⣿⣿⣿⡇</a:t>
            </a:r>
            <a:br/>
            <a:r>
              <a:t>⠈⢻⣿⣿⠀⠀⠀⠀⠀⠀⠃⠀⠀⠀⠀⠀⠀⠀⠀⠀⠀⠀⠹⣿⡇⠀⠀⠀⠘⣿⡿⠀⠀⣿⣿⣿⣿⣿⣿⣿⣿⣿⣿⣿⣿⣿⣿⣿⣿⣿⣿⣿⣿⣿⣿⣿⣿⡄⠀⢹⣿⠏⠀⠀⠀⠀⣿⣿⠃⠀⠀⠀⠀⠘⠀⠀⠀⠀⠀⠸⡟⠀⠀⠀⠀⠀⣿⣿⣿⠟⠀</a:t>
            </a:r>
            <a:br/>
            <a:r>
              <a:t>⠀⠀⢻⣿⠀⠀⠀⠀⠀⠀⠀⠀⠀⠀⠀⠀⠀⠀⠀⠀⠀⠀⠀⠹⠃⠀⠀⠀⠀⢹⡇⢀⣴⣿⣿⣿⡟⢸⣿⣿⣿⣿⣿⣿⣿⣿⣿⣿⣿⣿⣿⣿⣿⢹⣿⣿⣿⣇⡀⢸⠏⠀⠀⠀⠀⠀⣿⠃⠀⠀⠀⠀⠀⠀⠀⠀⠀⠀⠀⠀⠀⠀⠀⠀⠀⠀⣿⣿⠏⠀⠀</a:t>
            </a:r>
            <a:br/>
            <a:r>
              <a:t>⠀⠀⠀⠻⠀⠀⠀⠀⠀⠀⠀⠀⠀⠀⠀⠀⠀⠀⠀⠀⠀⠀⠀⠀⠀⠀⠀⠀⠀⣠⣿⣿⣿⣿⣿⡟⠀⢸⣿⣿⣿⣿⣿⣿⣿⣿⣿⣿⣿⣿⣿⣿⣏⠀⢿⣿⣿⣿⣿⣿⣤⡀⠀⠀⠀⠀⠁⠀⠀⠀⠀⠀⠀⠀⠀⠀⠀⠀⠀⠀⠀⠀⠀⠀⠀⢠⡿⠃⠀⠀⠀</a:t>
            </a:r>
            <a:br/>
            <a:r>
              <a:t>⠀⠀⠀⠀⠀⠀⠀⠀⠀⠀⠀⠀⠀⠀⠀⠀⠀⠀⠀⠀⠀⠀⠀⠀⠀⠀⢀⣴⣿⣿⣿⣿⣿⡿⠋⠀⠀⢸⣿⣿⣿⣿⣿⣿⣿⣿⣿⣿⣿⣿⣿⣿⣿⠀⠀⠙⢿⣿⣿⣿⣿⣿⣶⣄⡀⠀⠀⠀⠀⠀⠀⠀⠀⠀⠀⠀⠀⠀⠀⠀⠀⠀⠀⠀⠀⠈⠁⠀⠀⠀⠀</a:t>
            </a:r>
            <a:br/>
            <a:r>
              <a:t>⠀⠀⠀⠀⠀⠀⠀⠀⠀⠀⠀⠀⠀⠀⠀⠀⠀⠀⠀⠀⠀⠀⠀⠀⣠⣾⣿⣿⣿⣿⡿⠛⠁⠀⠀⠀⠀⢺⣿⣿⣿⣿⣿⣿⣿⣿⣿⣿⣿⣿⣿⣿⣿⠀⠀⠀⠀⠈⠙⠿⣿⣿⣿⣿⣿⣶⣤⣤⣤⣤⣀⡀⠀⠀⠀⠀⠀⠀⠀⠀⠀⠀⠀⠀⠀⠀⠀⠀⠀⠀⠀</a:t>
            </a:r>
            <a:br/>
            <a:r>
              <a:t>⠀⠀⠀⠀⠀⠀⠀⠀⠀⠀⠀⠀⠀⠀⠀⠀⠀⠾⢻⣿⣿⣿⣶⣿⣿⣿⣿⡿⠛⠁⠀⠀⠀⠀⠀⠀⢀⣾⣿⣿⣿⣿⣿⣿⣿⣿⣿⣿⣿⣿⣿⣿⣿⣆⠀⠀⠀⠀⠀⠀⠀⠉⠛⢿⣿⣿⣿⣿⣿⣿⣿⠛⠃⠀⠀⠀⠀⠀⠀⠀⠀⠀⠀⠀⠀⠀⠀⠀⠀⠀⠀</a:t>
            </a:r>
            <a:br/>
            <a:r>
              <a:t>⠀⠀⠀⠀⠀⠀⠀⠀⠀⠀⣀⣀⠀⢀⣀⣠⣤⣴⣾⣿⣿⣿⣿⣿⠿⠋⠁⠀⠀⠀⠀⠀⠀⠀⠀⢀⣾⣿⣿⣿⣿⣿⣿⣿⣿⣿⣿⣿⣿⣿⣿⣿⣿⣿⣆⠀⠀⠀⠀⠀⠀⠀⠀⠀⠀⠉⠙⠻⢿⣿⣿⣷⣦⣀⡀⠀⠀⠀⠀⠀⠀⠀⠀⠀⠀⠀⠀⠀⠀⠀⠀</a:t>
            </a:r>
            <a:br/>
            <a:r>
              <a:t>⠀⠀⠀⠀⠀⠀⠀⠀⠀⠀⠈⠙⠻⠿⣿⣿⣿⣿⡿⠿⠛⠉⠁⠀⠀⠀⠀⠀⠀⠀⠀⠀⠀⠀⠀⣼⣿⣿⣿⣿⣿⣿⣿⣿⣿⣿⣿⣿⣿⣿⣿⣿⣿⣿⣿⡄⠀⠀⠀⠀⠀⠀⠀⠀⠀⠀⠀⠀⠀⠙⠻⢿⣿⣿⣿⣿⣶⣶⠖⠀⠀⠀⠀⠀⠀⠀⠀⠀⠀⠀⠀</a:t>
            </a:r>
            <a:br/>
            <a:r>
              <a:t>⠀⠀⠀⠀⠀⠀⠀⠀⠀⠀⠀⠀⠀⠀⠀⠀⠈⠀⠀⠀⠀⠀⠀⠀⠀⠀⠀⠀⠀⠀⠀⠀⠀⠀⢰⣿⣿⣿⣿⣿⣿⣿⣿⣿⣿⣿⣿⣿⣿⣿⣿⣿⣿⣿⣿⣷⠀⠀⠀⠀⠀⠀⠀⠀⠀⠀⠀⠀⠀⠀⠀⠀⠀⠈⠉⠉⠀⠀⠀⠀⠀⠀⠀⠀⠀⠀⠀⠀⠀⠀⠀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⠀⠀⠀⠀⠀⠀⠀⠀⠀⠀⠀⠀⠀⠀⠀⠀⠀⠀⠀⠀⠀⠀⠀⠀⠀⠀⠀⠀⠀⠀⠀⠀⠀⠀⠀⠀⠀⠀⣀⣤⣤⣦⣴⣤⣤⣤⣴⣶⣶⣶⣤⣤⣀⠀⠀⠀⠀⠀⠀⠀⠀⠀⠀⠀⠀⠀⠀⠀⠀⠀⠀⠀⠀⠀⠀⠀⠀⠀⠀⠀⠀⠀⠀⠀⠀⠀⠀⠀⠀⠀⠀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⠀⠀⠀⠀⠀⠀⠀⠀⠀⠀⠀⠀⠀⠀⠀⠀⠀⠀⠀⠀⠀⠀⠀⠀⠀⠀⠀⠀⠀⠀⠀⠀⠀⠀⠀⣸⣿⣿⣿⣿⣿⣿⣿⣿⣿⣿⣿⣿⣿⣿⣿⣿⣿⣿⣿⣄⣴⣶⣦⣀⠀⠀⠀⠀⠀⠀⠀⠀⠀⠀⠀⠀⠀⠀⠀⠀⠀⠀⠀⠀⠀⠀⠀⠀⠀⠀⠀⠀⠀⠀⠀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⠀⠀⠀⠀⠀⠀⠀⠀⠀⠀⠀⠀⠀⠀⠀⠀⠀⠀⠀⠀⠀⠀⠀⠀⠀⠀⠀⠀⠀⠀⠀⠀⠀⠀⠀⣿⣿⣿⣿⣿⣿⣿⣿⣿⣿⣿⣿⣿⣿⣿⣿⣿⣿⣿⣿⣿⣿⣿⣿⣿⣷⡄⠀⠀⠀⠀⠀⠀⠀⠀⠀⠀⠀⠀⠀⠀⠀⠀⠀⠀⠀⠀⠀⠀⠀⠀⠀⠀⠀⠀⠀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⠀⠀⠀⠀⠀⠀⠀⠀⠀⠀⠀⠀⠀⠀⠀⠀⠀⠀⠀⠀⠀⠀⠀⠀⠀⠀⠀⠀⠀⠀⠀⠀⠀⠀⠀⣻⣿⣿⣿⣿⣿⣿⣿⣿⣿⣿⣿⣿⣿⣿⣿⣿⣿⣿⣿⣿⣿⣿⣿⣿⣿⣿⣇⠀⠀⠀⠀⠀⠀⠀⠀⠀⠀⠀⠀⠀⠀⠀⠀⠀⠀⠀⠀⠀⠀⠀⠀⠀⠀⠀⠀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⠀⠀⠀⠀⠀⠀⠀⠀⠀⠀⠀⠀⠀⠀⠀⠀⠀⠀⠀⠀⠀⠀⠀⠀⠀⠀⠀⠀⠀⠀⠀⠀⠀⠀⣴⣿⣿⣿⣿⣿⣿⣿⣿⣿⣿⣿⣿⣿⣿⣿⣿⣿⣿⣿⣿⣿⣿⣿⣿⣿⣿⣿⠛⠀⠀⠀⠀⠀⠀⠀⠀⠀⠀⠀⠀⠀⠀⠀⠀⠀⠀⠀⠀⠀⠀⠀⠀⠀⠀⠀⠀</a:t>
            </a:r>
            <a:br/>
            <a:r>
              <a:t>⠀⠀⠀⠀⠀⠀⠀⠀⠀⠀⠀⠀⠀⠀⠀⠀⠀⠀⠀⠀⠀⠀⠀⠀⠀⠀⠀⠀⠀⠀⠀⢀⣴⣾⣿⣿⣿⣿⣿⣿⣿⣿⣿⣿⣿⣿⣿⣿⣿⣿⣿⣿⣿⣿⣿⡟⠘⣿⣿⣿⣿⡏⠀⠀⠀⠀⠀⠀⠀⠀⠀⠀⠀⠀⠀⠀⠀⠀⠀⠀⠀⠀⠀⠀⠀⠀⠀⠀⠀⠀⠀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⠀⠀⠀⠀⠀⠀⠀⠀⠀⠀⠀⠀⠀⠀⠀⠀⠀⠀⠀⠀⠀⠀⠀⠀⠀⠀⠀⠀⠀⠀⠀⠀⠉⠉⠛⢉⣿⣿⣿⣿⣿⣿⣿⣿⣿⣿⣿⣿⣿⣿⣿⣿⣿⣿⣿⠀⠀⣿⣿⣿⣿⣷⠀⠀⠀⠀⠀⠀⠀⠀⠀⠀⠀⠀⠀⠀⠀⠀⠀⠀⠀⠀⠀⠀⠀⠀⠀⠀⠀⠀⠀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⠀⠀⠀⠀⠀⠀⠀⠀⠀⠀⠀⠀⠀⠀⠀⠀⠀⠀⠀⠀⠀⠀⠀⠀⠀⠀⠀⠀⠀⠀⠀⠀⠀⠀⠀⠊⡿⣿⣿⣿⣿⣿⣿⣿⣿⣿⣿⣿⣿⣿⣿⣿⣿⡿⢿⠍⢰⣿⣿⣿⣿⣿⡇⠀⠀⠀⠀⠀⠀⠀⠀⠀⠀⠀⠀⠀⠀⠀⠀⠀⠀⠀⠀⠀⠀⠀⠀⠀⠀⠀⠀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⠀⠀⠀⠀⠀⠀⠀⠀⠀⠀⠀⠀⠀⠀⠀⠀⠀⠀⠀⠀⠀⠀⠀⠀⠀⠀⠀⠀⠀⠀⠀⠀⠀⠀⠀⠀⠀⠈⢿⣿⣿⣿⣿⣿⣿⣿⣿⣿⣿⣿⢿⣿⡏⠀⠈⠀⢸⢿⣿⣿⣿⣿⣧⠀⠀⠀⠀⠀⠀⠀⠀⠀⠀⠀⠀⠀⠀⠀⠀⠀⠀⠀⠀⠀⠀⠀⠀⠀⠀⠀⠀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⠀⠀⠀⠀⠀⠀⠀⠀⠀⠀⠀⠀⠀⠀⠀⠀⠀⠀⠀⠀⠀⠀⠀⠀⠀⠀⠀⠀⠀⠀⠀⠀⠀⠀⠀⠀⠀⠀⢸⠸⡇⠙⢿⣿⣿⣿⣿⣿⡟⠃⡾⡟⠀⠀⠀⠀⠈⣾⣿⣿⣿⣿⡿⠀⠀⠀⠀⠀⠀⠀⠀⠀⠀⠀⠀⠀⠀⠀⠀⠀⠀⠀⠀⠀⠀⠀⠀⠀⠀⠀⠀</a:t>
            </a:r>
            <a:br/>
            <a:r>
              <a:t>⠀⠀⠀⠀⠀⠀⠀⠀⢀⣀⠀⠀⠀⠀⠀⠀⠀⠀⠀⠀⠀⠀⠀⠀⠀⠀⠀⠀⠀⠀⠀⠀⠀⠀⠀⠀⠀⠀⠘⠈⠇⠀⣸⣿⣿⣿⣿⣿⣀⠀⠁⠀⠀⠀⠀⠀⠀⠸⣿⣿⣿⣿⠇⠀⠀⠀⠀⠀⠀⠀⠀⠀⠀⠀⠀⠀⠀⠀⠀⠀⠀⠀⠀⠀⠀⠀⠀⠀⠀⠀⠀</a:t>
            </a:r>
            <a:br/>
            <a:r>
              <a:t>⠀⠀⠀⠀⠀⠀⣀⣴⣿⠿⣿⣶⣤⣄⡀⠀⠀⠀⠀⠀⠀⠀⠀⠀⠀⠀⠀⠀⠀⠀⠀⠀⠀⠀⠀⠀⠀⠀⣠⣴⣾⣿⣿⣿⣿⣿⣿⣿⣿⣿⣶⣄⡀⠀⠀⠀⠀⠀⠏⣿⣿⠘⠀⠀⠀⠀⠀⠀⠀⠀⠀⠀⠀⠀⠀⠀⠀⠀⢀⣠⣤⣶⣄⠀⠀⠀⠀⠀⠀⠀⠀</a:t>
            </a:r>
            <a:br/>
            <a:r>
              <a:t>⠀⠀⠀⠀⣠⣾⣿⠟⠁⠀⠀⠉⠛⢿⣿⣷⣦⣄⡀⠀⠀⠀⠀⠀⠀⠀⠀⠀⠀⠀⠀⠀⠀⠀⠀⠀⢀⣾⣿⣿⣿⣿⣿⣿⣿⣿⣿⣿⣿⣿⣿⣿⣿⣄⠀⠀⠀⠀⠀⠁⠃⠀⠀⠀⠀⠀⠀⠀⠀⠀⠀⠀⠀⠀⣀⣤⣶⣾⣿⠿⠛⠙⢿⣷⣄⠀⠀⠀⠀⠀⠀</a:t>
            </a:r>
            <a:br/>
            <a:r>
              <a:t>⠀⣀⣴⣾⣿⠟⣿⣧⣀⠀⠀⠀⢀⣿⣿⣦⡉⠙⠿⣶⣤⣀⠀⠀⠀⠀⠀⠀⠀⠀⣀⣀⠀⠀⠀⣰⣿⣿⣿⣿⣿⣿⣿⣿⣿⣿⣿⣿⣿⣿⣿⣿⣿⣿⣷⡀⠀⠀⠀⠀⠀⠀⠀⠀⠀⠀⠀⠀⠀⠀⣀⣤⣶⠿⠛⣻⣿⡅⠀⠀⠀⠀⢀⣿⣿⣷⣄⠀⠀⠀⠀</a:t>
            </a:r>
            <a:br/>
            <a:r>
              <a:t>⣾⣿⡿⠟⠁⢰⣿⣿⣿⣦⠀⠀⢸⣿⣿⣿⣷⠀⠀⠈⢹⣿⣿⣿⠶⠶⠶⢶⣿⣿⡿⣿⣿⣷⣾⣿⣿⣿⣿⣿⣿⣿⣿⣿⣿⣿⣿⣿⣿⣿⣿⣿⣿⣿⣿⣿⣶⣶⣾⣿⣷⣶⣦⣤⣤⣤⣤⣴⣶⣿⠟⠋⠀⢀⣾⣿⣿⣷⠀⠀⠀⣠⣾⣿⡍⠻⣿⣿⣦⣄⠀</a:t>
            </a:r>
            <a:br/>
            <a:r>
              <a:t>⣿⡉⠀⠀⠀⠸⣿⣿⣿⣿⠀⠀⠘⢿⣿⣿⣿⠀⠀⠀⣾⣿⣿⣆⠀⠀⠀⢠⣿⣷⣆⠀⠀⢾⣿⣿⣿⣿⣿⣿⣿⣿⣿⣿⣿⣿⣿⣿⣿⣿⣿⣿⣿⣿⣿⣿⣿⡏⠉⠁⣭⣿⣏⠉⠉⠉⠉⣩⣿⣯⡀⠀⠀⢸⣿⣿⣿⣿⠀⠀⢼⣿⣿⣿⣿⠀⠈⠛⢿⣿⡇</a:t>
            </a:r>
            <a:br/>
            <a:r>
              <a:t>⣿⣿⣦⡀⠀⠀⠹⣿⣿⣿⠀⠀⠀⠘⢿⣿⣿⠀⠀⠠⣿⣿⣿⣿⡇⠀⠀⣿⣿⣿⣿⡆⠀⣴⣿⣿⣿⣿⣿⣿⣿⣿⣿⣿⣿⣿⣿⣿⣿⣿⣿⣿⣿⣿⣿⣿⣿⡀⠀⣼⣿⣿⣿⡄⠀⠀⣼⣿⣿⣿⣇⠀⠀⢸⣿⣿⣿⠃⠀⠀⢸⣿⣿⣿⠏⠀⠀⠀⣠⣿⡇</a:t>
            </a:r>
            <a:br/>
            <a:r>
              <a:t>⣿⣿⣿⡇⠀⠀⠀⠹⣿⣿⠀⠀⠀⠀⠈⢿⣿⠀⠀⠀⠹⣿⣿⣿⡇⠀⠀⢹⣿⣿⣿⡇⠀⠈⣿⣿⣿⣿⣿⣿⣿⣿⣿⣿⣿⣿⣿⣿⣿⣿⣿⣿⣿⣿⣿⣿⡏⠁⠀⣿⣿⣿⣿⠃⠀⠀⣿⣿⣿⣿⠏⠀⠀⢸⣿⣿⠇⠀⠀⠀⢸⣿⣿⡏⠀⠀⢀⣼⣿⣿⡇</a:t>
            </a:r>
            <a:br/>
            <a:r>
              <a:t>⣿⣿⣿⡇⠀⠀⠀⠀⠹⣿⠀⠀⠀⠀⠀⠈⣿⠀⠀⠀⠀⢻⣿⣿⠇⠀⠀⠀⢿⣿⣿⠃⠀⣸⣿⣿⣿⣿⣿⣿⣿⣿⣿⣿⣿⣿⣿⣿⣿⣿⣿⣿⣿⣿⣿⣿⣷⠀⠀⣿⣿⣿⠃⠀⠀⠀⢿⣿⣿⠏⠀⠀⠀⠀⣿⠏⠀⠀⠀⠀⢸⣿⡟⠀⠀⠀⢸⣿⣿⣿⡇</a:t>
            </a:r>
            <a:br/>
            <a:r>
              <a:t>⠙⣿⣿⡇⠀⠀⠀⠀⠀⠙⠀⠀⠀⠀⠀⠀⠈⠀⠀⠀⠀⠀⢻⣿⠀⠀⠀⠀⠈⣿⣿⠀⠀⣿⣿⣿⣿⣿⣿⣿⣿⣿⣿⣿⣿⣿⣿⣿⣿⣿⣿⣿⣿⣿⣿⣿⣿⡄⠀⣿⣿⠃⠀⠀⠀⠀⢸⣿⠏⠀⠀⠀⠀⠀⠏⠀⠀⠀⠀⠀⢸⡟⠀⠀⠀⠀⢸⣿⣿⣿⠇</a:t>
            </a:r>
            <a:br/>
            <a:r>
              <a:t>⠀⠘⣿⡇⠀⠀⠀⠀⠀⠀⠀⠀⠀⠀⠀⠀⠀⠀⠀⠀⠀⠀⠀⢻⠀⠀⠀⠀⠀⠘⣿⢀⣸⣿⣿⣿⡟⢸⣿⣿⣿⣿⣿⣿⣿⣿⣿⣿⣿⣿⣿⣿⣿⢹⣿⣿⣿⣇⡀⣿⠇⠀⠀⠀⠀⠀⢸⡟⠀⠀⠀⠀⠀⠀⠀⠀⠀⠀⠀⠀⠈⠀⠀⠀⠀⠀⠈⣿⣿⠃⠀</a:t>
            </a:r>
            <a:br/>
            <a:r>
              <a:t>⠀⠀⠘⠇⠀⠀⠀⠀⠀⠀⠀⠀⠀⠀⠀⠀⠀⠀⠀⠀⠀⠀⠀⠀⠀⠀⠀⠀⠀⣠⣿⣿⣿⣿⣿⡟⠀⢸⣿⣿⣿⣿⣿⣿⣿⣿⣿⣿⣿⣿⣿⣿⣟⠀⢿⣿⣿⣿⣿⣿⣄⡀⠀⠀⠀⠀⠘⠀⠀⠀⠀⠀⠀⠀⠀⠀⠀⠀⠀⠀⠀⠀⠀⠀⠀⠀⠀⣿⠋⠀⠀</a:t>
            </a:r>
            <a:br/>
            <a:r>
              <a:t>⠀⠀⠀⠀⠀⠀⠀⠀⠀⠀⠀⠀⠀⠀⠀⠀⠀⠀⠀⠀⠀⠀⠀⠀⠀⠀⢀⣴⣿⣿⣿⣿⣿⡿⠋⠀⠀⢸⣿⣿⣿⣿⣿⣿⣿⣿⣿⣿⣿⣿⣿⣿⣿⠀⠈⠛⢿⣿⣿⣿⣿⣿⣶⣄⡀⠀⠀⠀⠀⠀⠀⠀⠀⠀⠀⠀⠀⠀⠀⠀⠀⠀⠀⠀⠀⠀⠀⠃⠀⠀⠀</a:t>
            </a:r>
            <a:br/>
            <a:r>
              <a:t>⠀⠀⠀⠀⠀⠀⠀⠀⠀⠀⠀⠀⠀⠀⠀⠀⠀⠀⠀⠀⠀⠀⠀⠀⣠⣶⣿⣿⣿⣿⡿⠟⠁⠀⠀⠀⠀⢾⣿⣿⣿⣿⣿⣿⣿⣿⣿⣿⣿⣿⣿⣿⣿⠂⠀⠀⠀⠈⠛⠿⣿⣿⣿⣿⣿⣦⣤⣤⣤⣤⣀⡀⠀⠀⠀⠀⠀⠀⠀⠀⠀⠀⠀⠀⠀⠀⠀⠀⠀⠀⠀</a:t>
            </a:r>
            <a:br/>
            <a:r>
              <a:t>⠀⠀⠀⠀⠀⠀⠀⠀⠀⠀⠀⠀⠀⠀⠀⠀⠰⠾⢻⣿⣿⣷⣶⣾⣿⣿⣿⡿⠛⠉⠀⠀⠀⠀⠀⠀⢀⣾⣿⣿⣿⣿⣿⣿⣿⣿⣿⣿⣿⣿⣿⣿⣿⣆⠀⠀⠀⠀⠀⠀⠀⠙⠻⢿⣿⣿⣿⣿⣿⣿⣿⠛⠗⠀⠀⠀⠀⠀⠀⠀⠀⠀⠀⠀⠀⠀⠀⠀⠀⠀⠀</a:t>
            </a:r>
            <a:br/>
            <a:r>
              <a:t>⠀⠀⠀⠀⠀⠀⠀⠀⠀⠀⣀⠀⠀⠀⣀⣀⣤⣴⣾⣿⣿⣿⣿⣿⠿⠛⠁⠀⠀⠀⠀⠀⠀⠀⠀⢀⣾⣿⣿⣿⣿⣿⣿⣿⣿⣿⣿⣿⣿⣿⣿⣿⣿⣿⡆⠀⠀⠀⠀⠀⠀⠀⠀⠀⠈⠉⠛⠿⣿⣿⣿⣷⣤⣀⠀⠀⠀⠀⠀⠀⠀⠀⠀⠀⠀⠀⠀⠀⠀⠀⠀</a:t>
            </a:r>
            <a:br/>
            <a:r>
              <a:t>⠀⠀⠀⠀⠀⠀⠀⠀⠀⠀⠉⠛⠿⣿⣿⣿⣿⣿⣿⠿⠛⠋⠉⠀⠀⠀⠀⠀⠀⠀⠀⠀⠀⠀⠀⣼⣿⣿⣿⣿⣿⣿⣿⣿⣿⣿⣿⣿⣿⣿⣿⣿⣿⣿⣿⡄⠀⠀⠀⠀⠀⠀⠀⠀⠀⠀⠀⠀⠀⠙⠻⢿⣿⣿⣿⣷⣶⣶⡆⠀⠀⠀⠀⠀⠀⠀⠀⠀⠀⠀⠀</a:t>
            </a:r>
            <a:br/>
            <a:r>
              <a:t>⠀⠀⠀⠀⠀⠀⠀⠀⠀⠀⠀⠀⠀⠀⠈⠉⠉⠉⠀⠀⠀⠀⠀⠀⠀⠀⠀⠀⠀⠀⠀⠀⠀⠀⢰⣿⣿⣿⣿⣿⣿⣿⣿⣿⣿⣿⣿⣿⣿⣿⣿⣿⣿⣿⣿⣷⠀⠀⠀⠀⠀⠀⠀⠀⠀⠀⠀⠀⠀⠀⠀⠀⠀⠉⠉⠉⠉⠀⠀⠀⠀⠀⠀⠀⠀⠀⠀⠀⠀⠀⠀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⠀⠀⠀⠀⠀⠀⠀⠀⠀⠀⠀⠀⠀⠀⠀⠀⠀⠀⠀⠀⠀⠀⠀⠀⠀⠀⠀⠀⠀⠀⠀⠀⠀⠀⠀⠀⠀⢀⣀⣤⣴⣶⣶⣤⣤⣤⣶⣶⣶⣶⣦⣤⣀⠀⠀⠀⠀⠀⠀⠀⠀⠀⠀⠀⠀⠀⠀⠀⠀⠀⠀⠀⠀⠀⠀⠀⠀⠀⠀⠀⠀⠀⠀⠀⠀⠀⠀⠀⠀⠀⠀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⠀⠀⠀⠀⠀⠀⠀⠀⠀⠀⠀⠀⠀⠀⠀⠀⠀⠀⠀⠀⠀⠀⠀⠀⠀⠀⠀⠀⠀⠀⠀⠀⠀⠀⠀⣸⣿⣿⣿⣿⣿⣿⣿⣿⣿⣿⣿⣿⣿⣿⣿⣿⣿⣿⣿⣄⣴⣶⣦⣄⠀⠀⠀⠀⠀⠀⠀⠀⠀⠀⠀⠀⠀⠀⠀⠀⠀⠀⠀⠀⠀⠀⠀⠀⠀⠀⠀⠀⠀⠀⠀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⠀⠀⠀⠀⠀⠀⠀⠀⠀⠀⠀⠀⠀⠀⠀⠀⠀⠀⠀⠀⠀⠀⠀⠀⠀⠀⠀⠀⠀⠀⠀⠀⠀⢀⣴⣿⣿⣿⣿⣿⣿⣿⣿⣿⣿⣿⣿⣿⣿⣿⣿⣿⣿⣿⣿⣿⣿⣿⣿⣿⣿⣿⠛⠀⠀⠀⠀⠀⠀⠀⠀⠀⠀⠀⠀⠀⠀⠀⠀⠀⠀⠀⠀⠀⠀⠀⠀⠀⠀⠀⠀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⠀⠀⠀⠀⠀⠀⠀⠀⠀⠀⠀⠀⠀⠀⠀⠀⠀⠀⠀⠀⠀⠀⠀⠀⠀⠀⠀⠀⠀⠀⠀⢀⣴⣿⣿⣿⣿⣿⣿⣿⣿⣿⣿⣿⣿⣿⣿⣿⣿⣿⣿⣿⣿⣿⣿⡟⠘⣿⣿⣿⣿⡏⠀⠀⠀⠀⠀⠀⠀⠀⠀⠀⠀⠀⠀⠀⠀⠀⠀⠀⠀⠀⠀⠀⠀⠀⠀⠀⠀⠀⠀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⠀⠀⠀⠀⠀⠀⠀⠀⠀⠀⠀⠀⠀⠀⠀⠀⠀⠀⠀⠀⠀⠀⠀⠀⠀⠀⠀⠀⠀⠀⠀⠀⠉⠉⠛⢉⣿⣿⣿⣿⣿⣿⣿⣿⣿⣿⣿⣿⣿⣿⣿⣿⣿⣿⣿⠀⠀⣿⣿⣿⣿⣷⠀⠀⠀⠀⠀⠀⠀⠀⠀⠀⠀⠀⠀⠀⠀⠀⠀⠀⠀⠀⠀⠀⠀⠀⠀⠀⠀⠀⠀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⠀⠀⠀⠀⠀⠀⠀⠀⠀⠀⠀⠀⠀⠀⠀⠀⠀⠀⠀⠀⠀⠀⠀⠀⠀⠀⠀⠀⠀⠀⠀⠀⠀⠀⠀⠋⡟⣿⣿⣿⣿⣿⣿⣿⣿⣿⣿⣿⣿⣿⣿⣿⣿⡿⢿⠍⢸⣿⣿⣿⣿⣿⡇⠀⠀⠀⠀⠀⠀⠀⠀⠀⠀⠀⠀⠀⠀⠀⠀⠀⠀⠀⠀⠀⠀⠀⠀⠀⠀⠀⠀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⠀⠀⠀⠀⠀⠀⠀⠀⠀⠀⠀⠀⠀⠀⠀⠀⠀⠀⠀⠀⠀⠀⠀⠀⠀⠀⠀⠀⠀⠀⠀⠀⠀⠀⠀⠀⠀⠈⣿⣿⣿⣿⣿⣿⣿⣿⣿⣿⣿⣿⢿⣿⡏⠀⠈⠀⢸⢿⣿⣿⣿⣿⣧⠀⠀⠀⠀⠀⠀⠀⠀⠀⠀⠀⠀⠀⠀⠀⠀⠀⠀⠀⠀⠀⠀⠀⠀⠀⠀⠀⠀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⠀⠀⠀⠀⠀⠀⠀⠀⠀⠀⠀⠀⠀⠀⠀⠀⠀⠀⠀⠀⠀⠀⠀⠀⠀⠀⠀⠀⠀⠀⠀⠀⠀⠀⠀⠀⠀⠀⢸⢸⡇⠙⢿⣿⣿⣿⣿⣿⡟⠃⡿⡟⠀⠀⠀⠀⠈⣾⣿⣿⣿⣿⡯⠀⠀⠀⠀⠀⠀⠀⠀⠀⠀⠀⠀⠀⠀⠀⠀⠀⠀⠀⠀⠀⠀⠀⠀⠀⠀⠀⠀</a:t>
            </a:r>
            <a:br/>
            <a:r>
              <a:t>⠀⠀⠀⠀⠀⠀⠀⠀⢀⣀⠀⠀⠀⠀⠀⠀⠀⠀⠀⠀⠀⠀⠀⠀⠀⠀⠀⠀⠀⠀⠀⠀⠀⠀⠀⠀⠀⠀⠘⠈⠇⠀⣸⣿⣿⣿⣿⣿⣀⠀⠇⠀⠀⠀⠀⠀⠀⠸⣿⣿⣿⢻⠇⠀⠀⠀⠀⠀⠀⠀⠀⠀⠀⠀⠀⠀⠀⠀⠀⠀⠀⠀⠀⠀⠀⠀⠀⠀⠀⠀⠀</a:t>
            </a:r>
            <a:br/>
            <a:r>
              <a:t>⠀⠀⠀⠀⠀⠀⣠⣶⣿⢿⣿⣶⣤⣀⠀⠀⠀⠀⠀⠀⠀⠀⠀⠀⠀⠀⠀⠀⠀⠀⠀⠀⠀⠀⠀⠀⠀⠀⣠⣴⣾⣿⣿⣿⣿⣿⣿⣿⣿⣷⣶⣄⡀⠀⠀⠀⠀⠀⠟⣿⣿⠘⠀⠀⠀⠀⠀⠀⠀⠀⠀⠀⠀⠀⠀⠀⠀⠀⢀⣠⣤⣶⣄⠀⠀⠀⠀⠀⠀⠀⠀</a:t>
            </a:r>
            <a:br/>
            <a:r>
              <a:t>⠀⠀⠀⠀⣠⣾⣿⠟⠁⠀⠈⠙⠻⣿⣿⣷⣦⣀⠀⠀⠀⠀⠀⠀⠀⠀⠀⠀⠀⠀⠀⠀⠀⠀⠀⠀⢀⣾⣿⣿⣿⣿⣿⣿⣿⣿⣿⣿⣿⣿⣿⣿⣿⣄⠀⠀⠀⠀⠀⠁⠃⠀⠀⠀⠀⠀⠀⠀⠀⠀⠀⠀⠀⠀⣀⣤⣶⣾⣿⠿⠛⠙⢿⣷⣄⠀⠀⠀⠀⠀⠀</a:t>
            </a:r>
            <a:br/>
            <a:r>
              <a:t>⠀⢀⣴⣾⣿⠟⣿⣧⡀⠀⠀⠀⢠⣿⣿⣦⠉⠛⠿⣶⣤⣀⠀⠀⠀⠀⠀⠀⠀⠀⣀⡀⠀⠀⠀⣰⣿⣿⣿⣿⣿⣿⣿⣿⣿⣿⣿⣿⣿⣿⣿⣿⣿⣿⣷⡀⠀⠀⠀⠀⠀⠀⠀⠀⠀⠀⠀⠀⠀⠀⣀⣤⣶⠿⠛⣻⣿⡇⠀⠀⠀⠀⢀⣿⣿⣷⣤⡀⠀⠀⠀</a:t>
            </a:r>
            <a:br/>
            <a:r>
              <a:t>⣾⣿⡿⠟⠁⢸⣿⣿⣿⣆⠀⠀⢸⣿⣿⣿⣷⠀⠀⠈⢻⣿⣿⣷⣶⣶⣶⢶⣿⣿⣿⣿⣿⣷⣾⣿⣿⣿⣿⣿⣿⣿⣿⣿⣿⣿⣿⣿⣿⣿⣿⣿⣿⣿⣿⣿⣶⣶⣾⣿⣷⣶⣦⣤⣤⣤⣤⣴⣶⣿⠟⠋⠀⢀⣼⣿⣿⣿⠀⠀⠀⣠⣾⣿⣏⠻⣿⣿⣦⣄⠀</a:t>
            </a:r>
            <a:br/>
            <a:r>
              <a:t>⣿⠉⠀⠀⠀⢸⣿⣿⣿⣿⠀⠀⠘⣿⣿⣿⣿⠀⠀⠀⣾⣿⣿⣄⠀⠀⠀⢠⣿⣷⣄⠀⠀⢿⣿⣿⣿⣿⣿⣿⣿⣿⣿⣿⣿⣿⣿⣿⣿⣿⣿⣿⣿⣿⣿⣿⣿⡏⠉⠉⣭⣿⣏⠉⠉⠉⠉⣩⣿⣿⡀⠀⠀⢸⣿⣿⣿⣿⠇⠀⢰⣿⣿⣿⣿⡀⠈⠙⠿⣿⡇</a:t>
            </a:r>
            <a:br/>
            <a:r>
              <a:t>⣿⣿⣆⠀⠀⠀⢻⣿⣿⣿⠀⠀⠀⠸⣿⣿⣿⠀⠀⢰⣿⣿⣿⣿⡆⠀⠀⣿⣿⣿⣿⡆⠀⣴⣿⣿⣿⣿⣿⣿⣿⣿⣿⣿⣿⣿⣿⣿⣿⣿⣿⣿⣿⣿⣿⣿⣿⡀⠀⣼⣿⣿⣿⡄⠀⠀⣴⣿⣿⣿⣇⠀⠀⠈⣿⣿⣿⠏⠀⠀⢸⣿⣿⣿⡟⠀⠀⠀⣠⣾⡇</a:t>
            </a:r>
            <a:br/>
            <a:r>
              <a:t>⣿⣿⣿⡇⠀⠀⠀⢻⣿⣿⠀⠀⠀⠀⠹⣿⣿⠀⠀⠀⢻⣿⣿⣿⠁⠀⠀⢹⣿⣿⣿⡇⠀⢈⣿⣿⣿⣿⣿⣿⣿⣿⣿⣿⣿⣿⣿⣿⣿⣿⣿⣿⣿⣿⣿⣿⡏⠁⠀⣿⣿⣿⣿⠃⠀⠀⢻⣿⣿⣿⠏⠀⠀⠀⣿⣿⡟⠀⠀⠀⢸⣿⣿⡿⠁⠀⠀⣴⣿⣿⡇</a:t>
            </a:r>
            <a:br/>
            <a:r>
              <a:t>⣿⣿⣿⡇⠀⠀⠀⠀⢻⣿⠀⠀⠀⠀⠀⠹⡇⠀⠀⠀⠀⢻⣿⣿⠀⠀⠀⠀⢿⣿⣿⠃⠀⣸⣿⣿⣿⣿⣿⣿⣿⣿⣿⣿⣿⣿⣿⣿⣿⣿⣿⣿⣿⣿⣿⣿⣷⠀⠀⣿⣿⣿⠃⠀⠀⠀⢸⣿⣿⡟⠀⠀⠀⠀⣿⡟⠀⠀⠀⠀⠀⣿⣿⠁⠀⠀⠀⣿⣿⣿⡇</a:t>
            </a:r>
            <a:br/>
            <a:r>
              <a:t>⠻⣿⣿⡇⠀⠀⠀⠀⠀⠛⠀⠀⠀⠀⠀⠀⠁⠀⠀⠀⠀⠈⢿⣿⠀⠀⠀⠀⠈⣿⣿⠀⢀⣿⣿⣿⣿⣿⣿⣿⣿⣿⣿⣿⣿⣿⣿⣿⣿⣿⣿⣿⣿⣿⣿⣿⣿⡄⠀⣿⣿⠃⠀⠀⠀⠀⢸⣿⡿⠀⠀⠀⠀⠀⠻⠁⠀⠀⠀⠀⠀⣿⠃⠀⠀⠀⠀⣿⣿⣿⡇</a:t>
            </a:r>
            <a:br/>
            <a:r>
              <a:t>⠀⠹⣿⡇⠀⠀⠀⠀⠀⠀⠀⠀⠀⠀⠀⠀⠀⠀⠀⠀⠀⠀⠈⢿⠀⠀⠀⠀⠀⠘⣿⢀⣸⣿⣿⣿⡟⢸⣿⣿⣿⣿⣿⣿⣿⣿⣿⣿⣿⣿⣿⣿⣿⢻⣿⣿⣿⣇⡀⣿⠇⠀⠀⠀⠀⠀⢸⡿⠁⠀⠀⠀⠀⠀⠀⠀⠀⠀⠀⠀⠀⠁⠀⠀⠀⠀⠀⣿⣿⡿⠀</a:t>
            </a:r>
            <a:br/>
            <a:r>
              <a:t>⠀⠀⠹⠁⠀⠀⠀⠀⠀⠀⠀⠀⠀⠀⠀⠀⠀⠀⠀⠀⠀⠀⠀⠀⠀⠀⠀⠀⠀⣠⣿⣿⣿⣿⣿⡟⠀⢸⣿⣿⣿⣿⣿⣿⣿⣿⣿⣿⣿⣿⣿⣿⣿⠈⢿⣿⣿⣿⣿⣿⣄⡀⠀⠀⠀⠀⠈⠁⠀⠀⠀⠀⠀⠀⠀⠀⠀⠀⠀⠀⠀⠀⠀⠀⠀⠀⠀⢸⡿⠁⠀</a:t>
            </a:r>
            <a:br/>
            <a:r>
              <a:t>⠀⠀⠀⠀⠀⠀⠀⠀⠀⠀⠀⠀⠀⠀⠀⠀⠀⠀⠀⠀⠀⠀⠀⠀⠀⠀⢀⣴⣾⣿⣿⣿⣿⡿⠋⠀⠀⢸⣿⣿⣿⣿⣿⣿⣿⣿⣿⣿⣿⣿⣿⣿⣿⠀⠈⠛⢿⣿⣿⣿⣿⣿⣶⣄⠀⠀⠀⠀⠀⠀⠀⠀⠀⠀⠀⠀⠀⠀⠀⠀⠀⠀⠀⠀⠀⠀⠀⠸⠁⠀⠀</a:t>
            </a:r>
            <a:br/>
            <a:r>
              <a:t>⠀⠀⠀⠀⠀⠀⠀⠀⠀⠀⠀⠀⠀⠀⠀⠀⠀⠀⠀⠀⠀⠀⠀⠀⣠⣴⣿⣿⣿⣿⡿⠟⠉⠀⠀⠀⠀⢿⣿⣿⣿⣿⣿⣿⣿⣿⣿⣿⣿⣿⣿⣿⣿⠂⠀⠀⠀⠈⠛⠿⣿⣿⣿⣿⣿⣦⣄⣠⣤⣄⣀⡀⠀⠀⠀⠀⠀⠀⠀⠀⠀⠀⠀⠀⠀⠀⠀⠀⠀⠀⠀</a:t>
            </a:r>
            <a:br/>
            <a:r>
              <a:t>⠀⠀⠀⠀⠀⠀⠀⠀⠀⠀⠀⠀⠀⠀⠀⠀⠰⠾⢿⣿⣿⣷⣶⣾⣿⣿⣿⡿⠟⠉⠀⠀⠀⠀⠀⠀⢀⣾⣿⣿⣿⣿⣿⣿⣿⣿⣿⣿⣿⣿⣿⣿⣿⣆⠀⠀⠀⠀⠀⠀⠀⠙⠻⢿⣿⣿⣿⣿⣿⣿⣿⠛⠗⠀⠀⠀⠀⠀⠀⠀⠀⠀⠀⠀⠀⠀⠀⠀⠀⠀⠀</a:t>
            </a:r>
            <a:br/>
            <a:r>
              <a:t>⠀⠀⠀⠀⠀⠀⠀⠀⠀⠀⠀⠀⠀⠀⢀⣀⣠⣴⣾⣿⣿⣿⣿⣿⡿⠛⠉⠀⠀⠀⠀⠀⠀⠀⠀⠀⣾⣿⣿⣿⣿⣿⣿⣿⣿⣿⣿⣿⣿⣿⣿⣿⣿⣿⡆⠀⠀⠀⠀⠀⠀⠀⠀⠀⠈⠙⠛⠿⣿⣿⣿⣷⣤⣀⠀⠀⠀⠀⠀⠀⠀⠀⠀⠀⠀⠀⠀⠀⠀⠀⠀</a:t>
            </a:r>
            <a:br/>
            <a:r>
              <a:t>⠀⠀⠀⠀⠀⠀⠀⠀⠀⠀⠙⠻⠿⣿⣿⣿⣿⣿⣿⡿⠟⠋⠉⠀⠀⠀⠀⠀⠀⠀⠀⠀⠀⠀⠀⣼⣿⣿⣿⣿⣿⣿⣿⣿⣿⣿⣿⣿⣿⣿⣿⣿⣿⣿⣿⡄⠀⠀⠀⠀⠀⠀⠀⠀⠀⠀⠀⠀⠈⠙⠻⣿⣿⣿⣿⣷⣶⣶⡦⠀⠀⠀⠀⠀⠀⠀⠀⠀⠀⠀⠀</a:t>
            </a:r>
            <a:br/>
            <a:r>
              <a:t>⠀⠀⠀⠀⠀⠀⠀⠀⠀⠀⠀⠀⠀⠀⠉⠉⠉⠉⠀⠀⠀⠀⠀⠀⠀⠀⠀⠀⠀⠀⠀⠀⠀⠀⢰⣿⣿⣿⣿⣿⣿⣿⣿⣿⣿⣿⣿⣿⣿⣿⣿⣿⣿⣿⣿⣷⠀⠀⠀⠀⠀⠀⠀⠀⠀⠀⠀⠀⠀⠀⠀⠀⠈⠉⠉⠉⠉⠁⠀⠀⠀⠀⠀⠀⠀⠀⠀⠀⠀⠀⠀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⠀⠀⠀⠀⠀⠀⠀⠀⠀⠀⠀⠀⠀⠀⠀⠀⠀⠀⠀⠀⠀⠀⠀⠀⠀⠀⠀⠀⠀⠀⠀⠀⠀⠀⠀⠀⠀⢀⣠⣤⣶⣶⣶⣶⣤⣴⣶⣶⣶⣶⣦⣤⣀⠀⠀⠀⠀⠀⠀⠀⠀⠀⠀⠀⠀⠀⠀⠀⠀⠀⠀⠀⠀⠀⠀⠀⠀⠀⠀⠀⠀⠀⠀⠀⠀⠀⠀⠀⠀⠀⠀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⠀⠀⠀⠀⠀⠀⠀⠀⠀⠀⠀⠀⠀⠀⠀⠀⠀⠀⠀⠀⠀⠀⠀⠀⠀⠀⠀⠀⠀⠀⠀⠀⠀⠀⠀⣾⣿⣿⣿⣿⣿⣿⣿⣿⣿⣿⣿⣿⣿⣿⣿⣿⣿⣿⣿⣄⣴⣶⣦⣄⠀⠀⠀⠀⠀⠀⠀⠀⠀⠀⠀⠀⠀⠀⠀⠀⠀⠀⠀⠀⠀⠀⠀⠀⠀⠀⠀⠀⠀⠀⠀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⠀⠀⠀⠀⠀⠀⠀⠀⠀⠀⠀⠀⠀⠀⠀⠀⠀⠀⠀⠀⠀⠀⠀⠀⠀⠀⠀⠀⠀⠀⠀⠀⠀⢀⣼⣿⣿⣿⣿⣿⣿⣿⣿⣿⣿⣿⣿⣿⣿⣿⣿⣿⣿⣿⣿⣿⣿⣿⣿⣿⣿⣿⠛⠀⠀⠀⠀⠀⠀⠀⠀⠀⠀⠀⠀⠀⠀⠀⠀⠀⠀⠀⠀⠀⠀⠀⠀⠀⠀⠀⠀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⠀⠀⠀⠀⠀⠀⠀⠀⠀⠀⠀⠀⠀⠀⠀⠀⠀⠀⠀⠀⠀⠀⠀⠀⠀⠀⠀⠀⠀⠀⠀⢀⣴⣿⣿⣿⣿⣿⣿⣿⣿⣿⣿⣿⣿⣿⣿⣿⣿⣿⣿⣿⣿⣿⣿⡏⠘⣿⣿⣿⣿⡏⠀⠀⠀⠀⠀⠀⠀⠀⠀⠀⠀⠀⠀⠀⠀⠀⠀⠀⠀⠀⠀⠀⠀⠀⠀⠀⠀⠀⠀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⠀⠀⠀⠀⠀⠀⠀⠀⠀⠀⠀⠀⠀⠀⠀⠀⠀⠀⠀⠀⠀⠀⠀⠀⠀⠀⠀⠀⠀⠀⠀⠀⠉⠉⠋⢩⣿⣿⣿⣿⣿⣿⣿⣿⣿⣿⣿⣿⣿⣿⣿⣿⣿⣿⣿⠀⠀⣿⣿⣿⣿⣷⠀⠀⠀⠀⠀⠀⠀⠀⠀⠀⠀⠀⠀⠀⠀⠀⠀⠀⠀⠀⠀⠀⠀⠀⠀⠀⠀⠀⠀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⠀⠀⠀⠀⠀⠀⠀⠀⠀⠀⠀⠀⠀⠀⠀⠀⠀⠀⠀⠀⠀⠀⠀⠀⠀⠀⠀⠀⠀⠀⠀⠀⠀⠀⠐⠋⠿⣿⣿⣿⣿⣿⣿⣿⣿⣿⣿⣿⣿⣿⣿⣿⣿⡿⢿⠍⢸⣿⣿⣿⣿⣿⡇⠀⠀⠀⠀⠀⠀⠀⠀⠀⠀⠀⠀⠀⠀⠀⠀⠀⠀⠀⠀⠀⠀⠀⠀⠀⠀⠀⠀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⠀⠀⠀⠀⠀⠀⠀⠀⠀⠀⠀⠀⠀⠀⠀⠀⠀⠀⠀⠀⠀⠀⠀⠀⠀⠀⠀⠀⠀⠀⠀⠀⠀⠀⠀⠀⠀⠉⣿⣿⣿⣿⣿⣿⣿⣿⣿⣿⣿⣿⢿⣿⡏⠁⠈⠀⢸⣿⣿⣿⣿⣿⣧⠀⠀⠀⠀⠀⠀⠀⠀⠀⠀⠀⠀⠀⠀⠀⠀⠀⠀⠀⠀⠀⠀⠀⠀⠀⠀⠀⠀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⠀⠀⠀⠀⠀⠀⠀⠀⠀⠀⠀⠀⠀⠀⠀⠀⠀⠀⠀⠀⠀⠀⠀⠀⠀⠀⠀⠀⠀⠀⠀⠀⠀⠀⠀⠀⠀⠀⢻⢹⡇⠙⣿⣿⣿⣿⣿⣿⡟⠃⡟⡿⠀⠀⠀⠀⠘⣿⣿⣿⣿⣿⡿⠀⠀⠀⠀⠀⠀⠀⠀⠀⠀⠀⠀⠀⠀⠀⠀⠀⠀⠀⠀⠀⠀⠀⠀⠀⠀⠀⠀</a:t>
            </a:r>
            <a:br/>
            <a:r>
              <a:t>⠀⠀⠀⠀⠀⠀⠀⠀⢀⡀⠀⠀⠀⠀⠀⠀⠀⠀⠀⠀⠀⠀⠀⠀⠀⠀⠀⠀⠀⠀⠀⠀⠀⠀⠀⠀⠀⠀⠈⠀⠁⠀⣸⣿⣿⣿⣿⣿⣀⠀⠇⠀⠀⠀⠀⠀⠀⢹⣿⣿⣿⢿⠇⠀⠀⠀⠀⠀⠀⠀⠀⠀⠀⠀⠀⠀⠀⠀⠀⠀⠀⠀⠀⠀⠀⠀⠀⠀⠀⠀⠀</a:t>
            </a:r>
            <a:br/>
            <a:r>
              <a:t>⠀⠀⠀⠀⠀⠀⣠⣾⣿⣿⣷⣦⣄⣀⠀⠀⠀⠀⠀⠀⠀⠀⠀⠀⠀⠀⠀⠀⠀⠀⠀⠀⠀⠀⠀⠀⠀⠀⣠⣴⣾⣿⣿⣿⣿⣿⣿⣿⣿⣷⣦⣄⡀⠀⠀⠀⠀⠀⠟⣿⣿⠘⠀⠀⠀⠀⠀⠀⠀⠀⠀⠀⠀⠀⠀⠀⠀⠀⢀⣠⣤⣶⣦⡀⠀⠀⠀⠀⠀⠀⠀</a:t>
            </a:r>
            <a:br/>
            <a:r>
              <a:t>⠀⠀⠀⠀⣠⣾⣿⠟⠁⠀⠉⠛⠿⣿⣿⣶⣤⣀⠀⠀⠀⠀⠀⠀⠀⠀⠀⠀⠀⠀⠀⠀⠀⠀⠀⠀⢠⣾⣿⣿⣿⣿⣿⣿⣿⣿⣿⣿⣿⣿⣿⣿⣿⣄⠀⠀⠀⠀⠀⠉⠃⠀⠀⠀⠀⠀⠀⠀⠀⠀⠀⠀⠀⠀⣀⣤⣶⣾⣿⠿⠛⠙⢿⣿⣦⡀⠀⠀⠀⠀⠀</a:t>
            </a:r>
            <a:br/>
            <a:r>
              <a:t>⠀⢀⣤⣾⣿⠿⣿⣆⡀⠀⠀⠀⢠⣿⣿⣌⠙⠻⢷⣦⣄⡀⠀⠀⠀⠀⠀⠀⠀⠀⢀⡀⠀⠀⠀⣰⣿⣿⣿⣿⣿⣿⣿⣿⣿⣿⣿⣿⣿⣿⣿⣿⣿⣿⣧⡀⠀⠀⠀⠀⠀⠀⠀⠀⠀⠀⠀⠀⠀⠀⢀⣤⣶⠿⠟⣻⣿⣇⠀⠀⠀⠀⠀⣽⣿⣿⣦⡀⠀⠀⠀</a:t>
            </a:r>
            <a:br/>
            <a:r>
              <a:t>⣾⣿⣿⠟⠁⣸⣿⣿⣷⡀⠀⠀⣾⣿⣿⣿⡆⠀⠀⠉⢻⣿⣿⣶⣶⣶⣶⣶⣾⣿⣿⣿⣿⣶⣾⣿⣿⣿⣿⣿⣿⣿⣿⣿⣿⣿⣿⣿⣿⣿⣿⣿⣿⣿⣿⣿⣶⣶⣶⣿⣷⣶⣦⣤⣤⣤⣤⣴⣶⣿⠿⠋⠁⠀⣰⣿⣿⣿⡄⠀⠀⢀⣶⣿⣯⠻⢿⣿⣷⣄⡀</a:t>
            </a:r>
            <a:br/>
            <a:r>
              <a:t>⣿⠉⠀⠀⠀⣿⣿⣿⣿⡟⠀⠀⢻⣿⣿⣿⡇⠀⠀⢀⣾⣿⣷⡀⠀⠀⠀⢠⣿⣷⡄⠀⠀⣿⣿⣿⣿⣿⣿⣿⣿⣿⣿⣿⣿⣿⣿⣿⣿⣿⣿⣿⣿⣿⣿⣿⣿⡏⠉⠉⣩⣿⣏⠉⠉⠉⠉⢩⣿⣿⡄⠀⠀⠀⣿⣿⣿⣿⡇⠀⠀⣿⣿⣿⣿⡆⠀⠙⠻⣿⡇</a:t>
            </a:r>
            <a:br/>
            <a:r>
              <a:t>⣿⣷⡄⠀⠀⠘⣿⣿⣿⡇⠀⠀⠀⢿⣿⣿⡇⠀⠀⢸⣿⣿⣿⣿⠀⠀⠀⣿⣿⣿⣿⡄⢀⣼⣿⣿⣿⣿⣿⣿⣿⣿⣿⣿⣿⣿⣿⣿⣿⣿⣿⣿⣿⣿⣿⣿⣿⡀⠀⣼⣿⣿⣿⡆⠀⠀⢰⣿⣿⣿⣷⠀⠀⠀⢿⣿⣿⡿⠀⠀⠀⣿⣿⣿⣿⠃⠀⠀⢀⣼⡇</a:t>
            </a:r>
            <a:br/>
            <a:r>
              <a:t>⣿⣿⣿⠀⠀⠀⠘⣿⣿⡇⠀⠀⠀⠈⢿⣿⠃⠀⠀⠈⢿⣿⣿⣿⠀⠀⠀⢻⣿⣿⣿⡇⠀⢉⣿⣿⣿⣿⣿⣿⣿⣿⣿⣿⣿⣿⣿⣿⣿⣿⣿⣿⣿⣿⣿⣿⡟⠁⠀⣿⣿⣿⣿⠃⠀⠀⢸⣿⣿⣿⡿⠀⠀⠀⢸⣿⣿⠃⠀⠀⠀⢻⣿⣿⡏⠀⠀⢠⣿⣿⡇</a:t>
            </a:r>
            <a:br/>
            <a:r>
              <a:t>⣿⣿⣿⠀⠀⠀⠀⠹⣿⠇⠀⠀⠀⠀⠘⣿⠀⠀⠀⠀⠘⣿⣿⡿⠀⠀⠀⠈⢿⣿⣿⠃⠀⣼⣿⣿⣿⣿⣿⣿⣿⣿⣿⣿⣿⣿⣿⣿⣿⣿⣿⣿⣿⣿⣿⣿⣷⠀⠀⣿⣿⣿⠏⠀⠀⠀⠸⣿⣿⣿⠁⠀⠀⠀⠸⣿⡏⠀⠀⠀⠀⢸⣿⡟⠀⠀⠀⢸⣿⣿⡇</a:t>
            </a:r>
            <a:br/>
            <a:r>
              <a:t>⣿⣿⣿⠀⠀⠀⠀⠀⠹⠀⠀⠀⠀⠀⠀⠈⠀⠀⠀⠀⠀⠸⣿⡇⠀⠀⠀⠀⠘⣿⣿⠀⢠⣿⣿⣿⣿⣿⣿⣿⣿⣿⣿⣿⣿⣿⣿⣿⣿⣿⣿⣿⣿⣿⣿⣿⣿⡆⠀⣿⣿⠏⠀⠀⠀⠀⠀⣿⣿⠃⠀⠀⠀⠀⠀⡟⠀⠀⠀⠀⠀⠘⣿⠃⠀⠀⠀⠈⣿⣿⡇</a:t>
            </a:r>
            <a:br/>
            <a:r>
              <a:t>⠘⣿⡟⠀⠀⠀⠀⠀⠀⠀⠀⠀⠀⠀⠀⠀⠀⠀⠀⠀⠀⠀⠹⡇⠀⠀⠀⠀⠀⠘⣿⢀⣸⣿⣿⣿⡟⢹⣿⣿⣿⣿⣿⣿⣿⣿⣿⣿⣿⣿⣿⣿⣿⣿⣿⣿⣿⣇⠀⣿⠏⠀⠀⠀⠀⠀⠀⣿⠏⠀⠀⠀⠀⠀⠀⠀⠀⠀⠀⠀⠀⠀⠃⠀⠀⠀⠀⠀⣿⣿⡇</a:t>
            </a:r>
            <a:br/>
            <a:r>
              <a:t>⠀⠘⡇⠀⠀⠀⠀⠀⠀⠀⠀⠀⠀⠀⠀⠀⠀⠀⠀⠀⠀⠀⠀⠀⠀⠀⠀⠀⠀⣠⣽⣿⣿⣿⣿⡿⠁⢸⣿⣿⣿⣿⣿⣿⣿⣿⣿⣿⣿⣿⣿⣿⣿⠉⢿⣿⣿⣿⣿⣿⣄⠀⠀⠀⠀⠀⠀⠙⠀⠀⠀⠀⠀⠀⠀⠀⠀⠀⠀⠀⠀⠀⠀⠀⠀⠀⠀⠀⢸⣿⠁</a:t>
            </a:r>
            <a:br/>
            <a:r>
              <a:t>⠀⠀⠀⠀⠀⠀⠀⠀⠀⠀⠀⠀⠀⠀⠀⠀⠀⠀⠀⠀⠀⠀⠀⠀⠀⠀⢀⣤⣾⣿⣿⣿⣿⡿⠟⠀⠀⢸⣿⣿⣿⣿⣿⣿⣿⣿⣿⣿⣿⣿⣿⣿⣿⠀⠈⠻⢿⣿⣿⣿⣿⣿⣦⣄⠀⠀⠀⠀⠀⠀⠀⠀⠀⠀⠀⠀⠀⠀⠀⠀⠀⠀⠀⠀⠀⠀⠀⠀⠸⠇⠀</a:t>
            </a:r>
            <a:br/>
            <a:r>
              <a:t>⠀⠀⠀⠀⠀⠀⠀⠀⠀⠀⠀⠀⠀⠀⠀⠀⠀⠀⠀⠀⠀⠀⠀⠀⣠⣴⣿⣿⣿⣿⡿⠟⠉⠀⠀⠀⠀⢿⣿⣿⣿⣿⣿⣿⣿⣿⣿⣿⣿⣿⣿⣿⣿⠆⠀⠀⠀⠉⠛⢿⣿⣿⣿⣿⣿⣦⣄⣀⣀⣀⣀⠀⠀⠀⠀⠀⠀⠀⠀⠀⠀⠀⠀⠀⠀⠀⠀⠀⠀⠀⠀</a:t>
            </a:r>
            <a:br/>
            <a:r>
              <a:t>⠀⠀⠀⠀⠀⠀⠀⠀⠀⠀⠀⠀⠀⠀⠀⠀⠰⠶⢿⣿⣿⣶⣤⣾⣿⣿⣿⡿⠟⠋⠀⠀⠀⠀⠀⠀⢀⣿⣿⣿⣿⣿⣿⣿⣿⣿⣿⣿⣿⣿⣿⣿⣿⣆⠀⠀⠀⠀⠀⠀⠈⠙⠻⣿⣿⣿⣿⣿⣿⣿⣿⠛⠷⠀⠀⠀⠀⠀⠀⠀⠀⠀⠀⠀⠀⠀⠀⠀⠀⠀⠀</a:t>
            </a:r>
            <a:br/>
            <a:r>
              <a:t>⠀⠀⠀⠀⠀⠀⠀⠀⠀⠀⠀⠀⠀⠀⠀⣀⣠⣤⣿⣿⣿⣿⣿⣿⡿⠟⠉⠀⠀⠀⠀⠀⠀⠀⠀⠀⣾⣿⣿⣿⣿⣿⣿⣿⣿⣿⣿⣿⣿⣿⣿⣿⣿⣿⡄⠀⠀⠀⠀⠀⠀⠀⠀⠀⠉⠛⠻⢿⣿⣿⣿⣷⣤⣀⠀⠀⠀⠀⠀⠀⠀⠀⠀⠀⠀⠀⠀⠀⠀⠀⠀</a:t>
            </a:r>
            <a:br/>
            <a:r>
              <a:t>⠀⠀⠀⠀⠀⠀⠀⠀⠀⠈⠛⠷⣿⣿⣿⣿⣿⣿⣿⡿⠟⠛⠉⠁⠀⠀⠀⠀⠀⠀⠀⠀⠀⠀⠀⣼⣿⣿⣿⣿⣿⣿⣿⣿⣿⣿⣿⣿⣿⣿⣿⣿⣿⣿⣿⡄⠀⠀⠀⠀⠀⠀⠀⠀⠀⠀⠀⠀⠈⠙⠿⣿⣿⣿⣿⣶⣶⣤⡤⠀⠀⠀⠀⠀⠀⠀⠀⠀⠀⠀⠀</a:t>
            </a:r>
            <a:br/>
            <a:r>
              <a:t>⠀⠀⠀⠀⠀⠀⠀⠀⠀⠀⠀⠀⠀⠈⠉⠉⠛⠉⠁⠀⠀⠀⠀⠀⠀⠀⠀⠀⠀⠀⠀⠀⠀⠀⢰⣿⣿⣿⣿⣿⣿⣿⣿⣿⣿⣿⣿⣿⣿⣿⣿⣿⣿⣿⣿⣷⠀⠀⠀⠀⠀⠀⠀⠀⠀⠀⠀⠀⠀⠀⠀⠀⠉⠉⠛⠋⠉⠉⠀⠀⠀⠀⠀⠀⠀⠀⠀⠀⠀⠀⠀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⣿⣿⣿⣿⣿⣿⣿⣿⣿⣿⣿⣿⣿⣿⣿⣿⣿⣿⣿⣿⣿⣿⣿⣿⣿⣿⣿⣿⣿⣿⣿⣿⣿⣿⣿⣿⣿⣿⣿⣿⣿⣿⣿⣿⣿⣿⣿⠟⠛⠋⠉⠉⠉⠉⠹⣿⣿⣿⣿⣿⣿⣿⣿⣿⣿⣿⣿⣿⣿⣿⣿⣿⣿⣿⣿⣿⣿⣿⣿⣿⣿⣿⣿⣿⣿⣿⣿⣿⣿⣿⡇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⣿⣿⣿⣿⣿⣿⣿⣿⣿⣿⣿⣿⣿⣿⣿⣿⣿⣿⣿⣿⣿⣿⣿⣿⣿⣿⣿⣿⣿⣿⣿⣿⠛⠉⠉⠉⠀⠀⠉⠉⠙⠟⠛⠉⠉⠛⠀⠀⠀⠀⠀⠀⠀⠀⠀⣿⣿⣿⣿⣿⣿⣿⣿⣿⣿⣿⣿⣿⣿⣿⣿⣿⣿⣿⣿⣿⣿⣿⣿⣿⣿⣿⣿⣿⣿⣿⣿⣿⣿⣿⡇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⣿⣿⣿⣿⣿⣿⣿⣿⣿⣿⣿⣿⣿⣿⣿⣿⣿⣿⣿⣿⣿⣿⣿⣿⣿⣿⣿⣿⣿⣿⣿⣿⣿⡄⠀⠀⠀⠀⠀⠀⠀⠀⠀⠀⠀⠀⠀⠀⠀⠀⠀⠀⣀⡀⣰⣿⣿⣿⣿⣿⣿⣿⣿⣿⣿⣿⣿⣿⣿⣿⣿⣿⣿⣿⣿⣿⣿⣿⣿⣿⣿⣿⣿⣿⣿⣿⣿⣿⣿⣿⡇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⣿⣿⣿⣿⣿⣿⣿⣿⣿⣿⣿⣿⣿⣿⣿⣿⣿⣿⣿⣿⣿⣿⣿⣿⣿⣿⣿⣿⣿⣿⣿⣿⣿⣿⣄⠀⠀⠀⠀⠀⠀⠀⠀⠀⠀⠀⠀⠀⠀⠀⠀⠀⠈⠻⣿⣿⣿⣿⣿⣿⣿⣿⣿⣿⣿⣿⣿⣿⣿⣿⣿⣿⣿⣿⣿⣿⣿⣿⣿⣿⣿⣿⣿⣿⣿⣿⣿⣿⣿⣿⡇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⣿⣿⣿⣿⣿⣿⣿⣿⣿⣿⣿⣿⣿⣿⣿⣿⣿⣿⣿⣿⣿⣿⣿⣿⣿⣿⣿⣿⣿⣿⣿⣿⣿⣿⣿⣿⡄⠀⠀⠀⠀⠀⠀⠀⠀⠀⠀⠀⠀⠀⠀⢰⣶⣾⣿⣿⣿⣿⣿⣿⣿⣿⣿⣿⣿⣿⣿⣿⣿⣿⣿⣿⣿⣿⣿⣿⣿⣿⣿⣿⣿⣿⣿⣿⣿⣿⣿⣿⣿⣿⡇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⣿⣿⣿⣿⣿⣿⣿⣿⣿⣿⣿⣿⣿⣿⣿⣿⣿⣿⣿⣿⣿⣿⣿⣿⣿⣿⣿⣿⣿⣿⣿⣿⣿⣿⣯⠄⠀⠀⠀⠀⠀⠀⠀⠀⠀⠀⠀⠀⠀⠀⠐⢿⣿⣿⣿⣿⣿⣿⣿⣿⣿⣿⣿⣿⣿⣿⣿⣿⣿⣿⣿⣿⣿⣿⣿⣿⣿⣿⣿⣿⣿⣿⣿⣿⣿⣿⣿⣿⣿⣿⡇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⣿⣿⣿⣿⣿⣿⣿⣿⣿⣿⣿⣿⣿⣿⣿⣿⣿⣿⣿⣿⣿⣿⣿⣿⣿⣿⣿⣿⣿⣿⣿⣿⣿⣿⣿⡄⠀⠀⠀⠀⠀⠀⠀⠀⠀⠀⠀⠀⠀⠀⠀⠻⢿⣿⣿⣿⣿⣿⣿⣿⣿⣿⣿⣿⣿⣿⣿⣿⣿⣿⣿⣿⣿⣿⣿⣿⣿⣿⣿⣿⣿⣿⣿⣿⣿⣿⣿⣿⣿⣿⡇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⣿⣿⣿⣿⣿⣿⣿⣿⣿⣿⣿⣿⣿⣿⣿⣿⣿⣿⣿⣿⣿⣿⣿⣿⣿⣿⣿⣿⣿⣿⣿⣿⣿⣿⠟⠀⠀⠀⠀⠀⠀⠀⠀⠀⠀⠀⠀⠀⠀⠀⠀⠀⠀⠙⣿⣿⣿⣿⣿⣿⣿⣿⣿⣿⣿⣿⣿⣿⣿⣿⣿⣿⣿⣿⣿⣿⣿⣿⣿⣿⣿⣿⣿⣿⣿⣿⣿⣿⣿⣿⡇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⣿⣿⣿⣿⣿⣿⣿⣿⣿⣿⣿⣿⣿⣿⣿⣿⣿⣿⣿⣿⣿⣿⣿⣿⣿⣿⣿⣿⣿⣿⣿⣿⣿⠏⠀⠀⠀⠀⠀⠀⠀⠀⠀⠀⠀⠀⠀⠀⠀⠀⠀⠀⠀⠀⢸⣿⣿⣿⣿⣿⣿⣿⣿⣿⣿⣿⣿⣿⣿⣿⣿⣿⣿⣿⣿⣿⣿⣿⣿⣿⣿⣿⣿⣿⣿⣿⣿⣿⣿⣿⡇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⣿⣿⣿⣿⣿⣿⣿⣿⣿⣿⣿⣿⣿⣿⣿⣿⣿⣿⣿⣿⣿⣿⣿⣿⣿⣿⣿⣿⣿⣿⣿⡟⠀⠀⠀⠀⠀⠀⠀⠀⠀⠀⠀⠀⠀⠀⠀⠀⠀⠀⠀⠀⠀⠀⠀⠛⠛⣻⣿⣿⣿⣿⣿⣿⣿⣿⣿⣿⣿⣿⣿⣿⣿⣿⣿⣿⣿⣿⣿⣿⣿⣿⣿⣿⣿⣿⣿⣿⣿⣿⡇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⣿⣿⣿⣿⣿⣿⣿⣿⣿⣿⣿⣿⣿⣿⣿⣿⣿⣿⣿⣿⣿⣿⣿⣿⣿⣿⣿⣿⣿⣿⡇⠀⠀⠀⠀⠀⠀⠀⠠⣇⠀⠀⠀⠀⠀⠀⠀⠀⠀⠀⠀⠀⠀⠀⠀⠀⠘⣿⣿⣿⣿⣿⣿⣿⣿⣿⣿⣿⣿⣿⣿⣿⣿⣿⣿⣿⣿⣿⣿⣿⣿⣿⣿⣿⣿⣿⣿⣿⣿⣿⡇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⣿⣿⣿⣿⣿⣿⣿⣿⣿⣿⣿⣿⣿⣿⣿⣿⣿⣿⣿⣿⣿⣿⣿⣿⣿⣿⣿⣿⣿⣿⡇⠀⠀⠀⠀⠀⠀⠀⠀⣿⡀⠀⠀⠀⠀⠀⠀⠀⠀⠀⠀⠀⠀⠀⠀⠀⠀⢹⣿⣿⣿⣿⣿⣿⣿⣿⣿⣿⣿⣿⣿⣿⣿⣿⣿⣿⣿⣿⣿⣿⣿⣿⣿⣿⣿⣿⣿⣿⣿⣿⡇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⣿⣿⣿⣿⣿⣿⣿⣿⣿⣿⣿⣿⣿⣿⣿⣿⣿⣿⣿⣿⣿⣿⣿⣿⣿⣿⣿⣿⣿⣿⡇⠀⠀⠀⠀⠀⠀⠀⠀⣿⡇⠀⠀⠀⠀⠀⠀⠀⠀⠀⠀⠀⠀⠀⠀⠀⠀⠈⢿⣿⣿⣿⣿⣿⣿⣿⣿⣿⣿⣿⣿⣿⣿⣿⣿⣿⣿⣿⣿⣿⣿⣿⣿⣿⣿⣿⣿⣿⣿⣿⡇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⣿⣿⣿⣿⣿⣿⣿⣿⣿⣿⣿⣿⣿⣿⣿⣿⣿⣿⣿⣿⣿⣿⣿⣿⣿⣿⣿⣿⣿⣿⡇⠀⠀⠀⠀⠀⠀⠀⠀⣿⠇⠀⠀⠀⠀⠀⠀⠀⠀⠀⠀⠀⠀⠀⠀⠀⠀⠀⠘⣿⣿⣿⣿⣿⣿⣿⣿⣿⣿⣿⣿⣿⣿⣿⣿⣿⣿⣿⣿⣿⣿⣿⣿⣿⣿⣿⣿⣿⣿⣿⡇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⣿⣿⣿⣿⣿⣿⣿⣿⣿⣿⣿⣿⣿⣿⣿⣿⣿⣿⣿⣿⣿⣿⣿⣿⣿⣿⣿⣿⣿⣿⡇⠀⠀⠀⠀⠀⠀⠀⢸⣿⠀⠀⠀⠀⠀⠀⠀⠀⠀⠀⠀⠀⠀⠀⠀⠀⠀⠀⠀⠹⣿⣿⣿⣿⣿⣿⣿⣿⣿⣿⣿⣿⣿⣿⣿⣿⣿⣿⣿⣿⣿⣿⣿⣿⣿⣿⣿⣿⣿⣿⡇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⣿⣿⣿⣿⣿⣿⣿⣿⣿⣿⣿⣿⣿⣿⣿⣿⣿⣿⣿⣿⣿⣿⣿⣿⣿⣿⣿⣿⣿⣿⠇⠀⠀⠀⠀⠀⠀⠀⢸⣿⡁⠀⠀⠀⠀⠀⠀⠀⠀⠀⠀⠀⠀⠀⠀⠀⠀⠀⠀⠀⠹⣿⣿⣿⣿⣿⣿⣿⣿⣿⣿⣿⣿⣿⣿⣿⣿⣿⣿⣿⣿⣿⣿⣿⣿⣿⣿⣿⣿⣿⡇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⣿⣿⣿⣿⣿⣿⣿⣿⣿⣿⣿⣿⣿⣿⣿⣿⣿⣿⣿⣿⣿⣿⣿⣿⣿⣿⣿⣿⣿⡏⠀⠀⠀⠀⠀⠀⠀⠀⣿⡏⠀⠀⠀⠀⠀⠀⠀⠀⠀⠀⠀⠀⠀⠀⠀⠀⠀⠀⠀⠀⠀⢻⣿⣿⣿⣿⣿⣿⣿⣿⣿⣿⣿⣿⣿⣿⣿⣿⣿⣿⣿⣿⣿⣿⣿⣿⣿⣿⣿⣿⡇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⣿⣿⣿⣿⣿⣿⣿⣿⣿⣿⣿⣿⣿⣿⣿⣿⣿⣿⣿⣿⣿⣿⣿⣿⣿⣿⣿⣿⣿⣄⠀⠀⠀⠀⠀⠀⠀⢰⡿⠀⠀⠀⠀⠀⠀⠀⠀⠀⠀⠀⠀⠀⠀⠀⠀⠀⠀⠀⠀⠀⠀⣼⣿⣿⣿⣿⣿⣿⣿⣿⣿⣿⣿⣿⣿⣿⣿⣿⣿⣿⣿⣿⣿⣿⣿⣿⣿⣿⣿⣿⡇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⣿⣿⣿⣿⣿⣿⣿⣿⣿⣿⣿⣿⣿⣿⣿⣿⣿⣿⣿⣿⣿⣿⣿⣿⣿⣿⣿⣿⣿⠏⠀⠀⠀⠀⠀⠀⠀⣼⠃⠀⠀⠀⠀⠀⠀⠀⠀⠀⠀⠀⠀⠀⠀⠀⠀⠀⠀⠀⠀⠀⢰⣿⣿⣿⣿⣿⣿⣿⣿⣿⣿⣿⣿⣿⣿⣿⣿⣿⣿⣿⣿⣿⣿⣿⣿⣿⣿⣿⣿⣿⡇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⣿⣿⣿⣿⣿⣿⣿⣿⣿⣿⣿⣿⣿⣿⣿⣿⣿⣿⣿⣿⣿⣿⣿⣿⣿⣿⣿⣿⣿⠀⠀⠀⠀⠀⠀⠀⢰⡟⠀⠀⠀⠀⠀⠀⠀⠀⠀⠀⠀⠀⠀⠀⠀⠀⠀⠀⠀⠀⠀⠀⢸⣿⣿⣿⣿⣿⣿⣿⣿⣿⣿⣿⣿⣿⣿⣿⣿⣿⣿⣿⣿⣿⣿⣿⣿⣿⣿⣿⣿⣿⡇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⣿⣿⣿⣿⣿⣿⣿⣿⣿⣿⣿⣿⣿⣿⣿⣿⣿⣿⣿⣿⣿⣿⣿⣿⣿⣿⣿⣿⣿⡀⠀⠀⠀⠀⠀⢠⣿⠁⠀⠀⠀⠀⠀⠀⠀⠀⠀⠀⠀⠀⠀⠀⠀⠀⠀⠀⠀⠀⠀⣠⣼⣿⣿⣿⣿⣿⣿⣿⣿⣿⣿⣿⣿⣿⣿⣿⣿⣿⣿⣿⣿⣿⣿⣿⣿⣿⣿⣿⣿⣿⡇</a:t>
            </a:r>
            <a:br/>
            <a:r>
              <a:t>⣿⣿⣿⣿⣿⣿⣿⣿⣿⣿⣿⣿⣿⣿⣿⣿⣿⣿⣿⣿⣿⣿⣿⣿⣿⣿⣿⣿⣿⠇⠀⠀⠀⠀⢠⣿⠃⠀⠀⠀⠀⠀⠀⠀⠀⠀⠀⠀⠀⠀⠀⠀⠀⠀⠀⠀⠀⠀⠠⣿⣿⣿⣿⣿⣿⣿⣿⣿⣿⣿⣿⣿⣿⣿⣿⣿⣿⣿⣿⣿⣿⣿⣿⣿⣿⣿⣿⣿⣿⣿⡇</a:t>
            </a:r>
            <a:br/>
            <a:r>
              <a:t>⣿⣿⣿⣿⣿⣿⣿⣿⣿⣿⣿⣿⣿⣿⣿⣿⣿⣿⣿⣿⣿⣿⣿⣿⣿⣿⣿⣿⡟⠀⠀⠀⠀⣠⣿⠇⠀⠀⠀⠀⠀⠀⠀⠀⠀⠀⠀⠀⠀⠀⠀⠀⠀⠀⠀⠀⠀⠀⠀⢿⣿⣿⣿⣿⣿⣿⣿⣿⣿⣿⣿⣿⣿⣿⣿⣿⣿⣿⣿⣿⣿⣿⣿⣿⣿⣿⣿⣿⣿⣿⡇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⣿⣿⣿⣿⣿⣿⣿⣿⣿⣿⣿⣿⣿⣿⣿⣿⣿⣿⣿⣿⣿⣿⣿⣿⣿⣿⣿⣿⡇⠀⠀⠀⣰⣿⠏⠀⠀⠀⠀⠀⠀⠀⠀⠀⠀⠀⠀⠀⠀⠀⠀⠀⠀⠀⠀⠀⠀⠀⠀⠘⣿⣿⣿⣿⣿⣿⣿⣿⣿⣿⣿⣿⣿⣿⣿⣿⣿⣿⣿⣿⣿⣿⣿⣿⣿⣿⣿⣿⣿⣿⡇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⣿⣿⣿⣿⣿⣿⣿⣿⣿⣿⣿⣿⣿⣿⣿⣿⣿⣿⣿⣿⣿⣿⣿⣿⣿⣿⣿⣿⣧⡀⢠⣼⣿⡟⠀⠀⠀⠀⠀⠀⠀⠀⠀⠀⠀⠀⠀⠀⠀⠀⠀⠀⠀⠀⠀⠀⠀⠀⠀⠀⢻⣿⣿⣿⣿⣿⣿⣿⣿⣿⣿⣿⣿⣿⣿⣿⣿⣿⣿⣿⣿⣿⣿⣿⣿⣿⣿⣿⣿⣿⡇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⣿⣿⣿⣿⣿⣿⣿⣿⣿⣿⣿⣿⣿⣿⣿⣿⣿⣿⣿⣿⣿⣿⣿⣿⣿⣿⣿⣿⣿⣾⣼⣿⡟⠀⠀⠀⠀⠀⠀⠀⠀⠀⠀⠀⠀⠀⠀⠀⠀⠀⠀⠀⠀⠀⠀⠀⠀⠀⠀⠀⠈⣿⣿⣿⣿⣿⣿⣿⣿⣿⣿⣿⣿⣿⣿⣿⣿⣿⣿⣿⣿⣿⣿⣿⣿⣿⣿⣿⣿⣿⡇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⠀⠀⠀⠀⠀⠀⠀⠀⠀⠀⠀⠀⠀⠀⠀⠀⠀⠀⠀⠀⠀⠀⠀⠀⠀⠀⠀⠀⠀⠀⠀⠀⠀⠀⠀⠀⠀⢀⣠⣤⣶⣶⣶⣶⣤⣶⣶⣶⣶⣶⣦⣤⣀⠀⠀⠀⠀⠀⠀⠀⠀⠀⠀⠀⠀⠀⠀⠀⠀⠀⠀⠀⠀⠀⠀⠀⠀⠀⠀⠀⠀⠀⠀⠀⠀⠀⠀⠀⠀⠀⠀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⠀⠀⠀⠀⠀⠀⠀⠀⠀⠀⠀⠀⠀⠀⠀⠀⠀⠀⠀⠀⠀⠀⠀⠀⠀⠀⠀⠀⠀⠀⠀⠀⠀⠀⠀⣾⣿⣿⣿⣿⣿⣿⣿⣿⣿⣿⣿⣿⣿⣿⣿⣿⣿⣿⣿⣆⣴⣶⣶⣄⠀⠀⠀⠀⠀⠀⠀⠀⠀⠀⠀⠀⠀⠀⠀⠀⠀⠀⠀⠀⠀⠀⠀⠀⠀⠀⠀⠀⠀⠀⠀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⠀⠀⠀⠀⠀⠀⠀⠀⠀⠀⠀⠀⠀⠀⠀⠀⠀⠀⠀⠀⠀⠀⠀⠀⠀⠀⠀⠀⠀⠀⠀⠀⠀⠀⢰⣿⣿⣿⣿⣿⣿⣿⣿⣿⣿⣿⣿⣿⣿⣿⣿⣿⣿⣿⣿⣿⣿⣿⣿⣿⣿⣄⠀⠀⠀⠀⠀⠀⠀⠀⠀⠀⠀⠀⠀⠀⠀⠀⠀⠀⠀⠀⠀⠀⠀⠀⠀⠀⠀⠀⠀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⠀⠀⠀⠀⠀⠀⠀⠀⠀⠀⠀⠀⠀⠀⠀⠀⠀⠀⠀⠀⠀⠀⠀⠀⠀⠀⠀⠀⠀⠀⠀⠀⠀⢀⣼⣿⣿⣿⣿⣿⣿⣿⣿⣿⣿⣿⣿⣿⣿⣿⣿⣿⣿⣿⣿⣿⣿⣿⣿⣿⣿⣿⠛⠀⠀⠀⠀⠀⠀⠀⠀⠀⠀⠀⠀⠀⠀⠀⠀⠀⠀⠀⠀⠀⠀⠀⠀⠀⠀⠀⠀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⠀⠀⠀⠀⠀⠀⠀⠀⠀⠀⠀⠀⠀⠀⠀⠀⠀⠀⠀⠀⠀⠀⠀⠀⠀⠀⠀⠀⠀⠀⠀⢀⣴⣿⣿⣿⣿⣿⣿⣿⣿⣿⣿⣿⣿⣿⣿⣿⣿⣿⣿⣿⣿⣿⣿⡏⠘⣿⣿⣿⣿⡏⠀⠀⠀⠀⠀⠀⠀⠀⠀⠀⠀⠀⠀⠀⠀⠀⠀⠀⠀⠀⠀⠀⠀⠀⠀⠀⠀⠀⠀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⠀⠀⠀⠀⠀⠀⠀⠀⠀⠀⠀⠀⠀⠀⠀⠀⠀⠀⠀⠀⠀⠀⠀⠀⠀⠀⠀⠀⠀⠀⠀⠀⠉⠙⠋⢩⣿⣿⣿⣿⣿⣿⣿⣿⣿⣿⣿⣿⣿⣿⣿⣿⣿⣿⣿⠀⠀⣿⣿⣿⣿⣿⠀⠀⠀⠀⠀⠀⠀⠀⠀⠀⠀⠀⠀⠀⠀⠀⠀⠀⠀⠀⠀⠀⠀⠀⠀⠀⠀⠀⠀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⠀⠀⠀⠀⠀⠀⠀⠀⠀⠀⠀⠀⠀⠀⠀⠀⠀⠀⠀⠀⠀⠀⠀⠀⠀⠀⠀⠀⠀⠀⠀⠀⠀⠀⠐⠋⠿⣿⣿⣿⣿⣿⣿⣿⣿⣿⣿⣿⣿⣿⣿⣿⣿⡿⢿⠍⢸⣿⣿⣿⣿⣿⡇⠀⠀⠀⠀⠀⠀⠀⠀⠀⠀⠀⠀⠀⠀⠀⠀⠀⠀⠀⠀⠀⠀⠀⠀⠀⠀⠀⠀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⠀⠀⠀⠀⠀⠀⠀⠀⠀⠀⠀⠀⠀⠀⠀⠀⠀⠀⠀⠀⠀⠀⠀⠀⠀⠀⠀⠀⠀⠀⠀⠀⠀⠀⠀⠀⠀⠉⣿⣿⣿⣿⣿⣿⣿⣿⣿⣿⣿⣿⣿⣿⡏⠁⠈⠀⢸⣿⣿⣿⣿⣿⣧⠀⠀⠀⠀⠀⠀⠀⠀⠀⠀⠀⠀⠀⠀⠀⠀⠀⠀⠀⠀⠀⠀⠀⠀⠀⠀⠀⠀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⠀⠀⠀⠀⠀⠀⠀⠀⠀⠀⠀⠀⠀⠀⠀⠀⠀⠀⠀⠀⠀⠀⠀⠀⠀⠀⠀⠀⠀⠀⠀⠀⠀⠀⠀⠀⠀⠀⢻⢹⡇⠛⣿⣿⣿⣿⣿⣿⡟⠃⡟⠿⠀⠀⠀⠀⠘⣿⣿⣿⣿⣿⣿⠀⠀⠀⠀⠀⠀⠀⠀⠀⠀⠀⠀⠀⠀⠀⠀⠀⠀⠀⠀⠀⠀⠀⠀⠀⠀⠀⠀</a:t>
            </a:r>
            <a:br/>
            <a:r>
              <a:t>⠀⠀⠀⠀⠀⠀⠀⠀⢀⠀⠀⠀⠀⠀⠀⠀⠀⠀⠀⠀⠀⠀⠀⠀⠀⠀⠀⠀⠀⠀⠀⠀⠀⠀⠀⠀⠀⠀⠀⠀⠁⠀⣸⣿⣿⣿⣿⣿⡀⠀⠇⠀⠀⠀⠀⠀⠀⢹⣿⣿⣿⢿⠇⠀⠀⠀⠀⠀⠀⠀⠀⠀⠀⠀⠀⠀⠀⠀⠀⠀⠀⠀⠀⠀⠀⠀⠀⠀⠀⠀⠀</a:t>
            </a:r>
            <a:br/>
            <a:r>
              <a:t>⠀⠀⠀⠀⠀⠀⣠⣾⣿⣿⣶⣤⣄⡀⠀⠀⠀⠀⠀⠀⠀⠀⠀⠀⠀⠀⠀⠀⠀⠀⠀⠀⠀⠀⠀⠀⠀⠀⣠⣴⣾⣿⣿⣿⣿⣿⣿⣿⣿⣷⣦⣄⡀⠀⠀⠀⠀⠀⠿⣿⣿⠘⠀⠀⠀⠀⠀⠀⠀⠀⠀⠀⠀⠀⠀⠀⠀⠀⢀⣠⣤⣶⣦⡀⠀⠀⠀⠀⠀⠀⠀</a:t>
            </a:r>
            <a:br/>
            <a:r>
              <a:t>⠀⠀⠀⠀⣠⣾⣿⠟⠁⠀⠉⠛⠿⣿⣷⣦⣄⡀⠀⠀⠀⠀⠀⠀⠀⠀⠀⠀⠀⠀⠀⠀⠀⠀⠀⠀⢠⣾⣿⣿⣿⣿⣿⣿⣿⣿⣿⣿⣿⣿⣿⣿⣿⣄⠀⠀⠀⠀⠀⠉⠃⠀⠀⠀⠀⠀⠀⠀⠀⠀⠀⠀⠀⠀⣀⣤⣶⣾⣿⠿⠛⠉⢻⣿⣦⡀⠀⠀⠀⠀⠀</a:t>
            </a:r>
            <a:br/>
            <a:r>
              <a:t>⠀⢀⣤⣾⣿⠿⣿⣆⠀⠀⠀⠀⢠⣿⣿⡍⠙⠻⣷⣦⣀⡀⠀⠀⠀⠀⠀⠀⠀⠀⠀⠀⠀⠀⠀⣴⣿⣿⣿⣿⣿⣿⣿⣿⣿⣿⣿⣿⣿⣿⣿⣿⣿⣿⣧⡀⠀⠀⠀⠀⠀⠀⠀⠀⠀⠀⠀⠀⠀⠀⢀⣠⣶⠿⠟⣻⣿⣏⠀⠀⠀⠀⠀⣽⣿⣿⣦⡀⠀⠀⠀</a:t>
            </a:r>
            <a:br/>
            <a:r>
              <a:t>⣾⣿⣿⠟⠁⣼⣿⣿⣷⡀⠀⠀⣿⣿⣿⣿⡄⠀⠀⠙⢻⣿⣷⣶⣶⣶⣶⣶⣶⣿⣿⣿⣷⣶⣾⣿⣿⣿⣿⣿⣿⣿⣿⣿⣿⣿⣿⣿⣿⣿⣿⣿⣿⣿⣿⣿⣶⣶⣶⣿⣷⣶⣤⣤⣤⣤⣤⣤⣶⣾⠿⠋⠁⠀⣰⣿⣿⣿⡆⠀⠀⢀⣶⣿⣯⡙⢿⣿⣷⣤⡀</a:t>
            </a:r>
            <a:br/>
            <a:r>
              <a:t>⡟⠉⠀⠀⠀⣿⣿⣿⣿⡇⠀⠀⢿⣿⣿⣿⡇⠀⠀⢀⣾⣿⣷⡀⠀⠀⠀⣠⣿⣧⡄⠀⠀⣿⣿⣿⣿⣿⣿⣿⣿⣿⣿⣿⣿⣿⣿⣿⣿⣿⣿⣿⣿⣿⣿⣿⣿⡏⠉⠉⣩⣿⣏⠉⠉⠉⠉⢩⣿⣿⡄⠀⠀⠀⢿⣿⣿⣿⡟⠀⠀⣾⣿⣿⣿⣧⠀⠙⠻⣿⡇</a:t>
            </a:r>
            <a:br/>
            <a:r>
              <a:t>⣿⣧⡀⠀⠀⠹⣿⣿⣿⡇⠀⠀⠈⣿⣿⣿⠁⠀⠀⢸⣿⣿⣿⣷⠀⠀⠀⣿⣿⣿⣿⡄⢀⣼⣿⣿⣿⣿⣿⣿⣿⣿⣿⣿⣿⣿⣿⣿⣿⣿⣿⣿⣿⣿⣿⣿⣿⡀⠀⣼⣿⣿⣿⡆⠀⠀⢠⣿⣿⣿⣿⠀⠀⠀⢸⣿⣿⣿⠁⠀⠀⢻⣿⣿⣿⠇⠀⠀⢀⣼⡇</a:t>
            </a:r>
            <a:br/>
            <a:r>
              <a:t>⣿⣿⣷⠀⠀⠀⢹⣿⣿⠁⠀⠀⠀⠘⣿⣿⠀⠀⠀⠘⣿⣿⣿⡿⠀⠀⠀⢿⣿⣿⣿⡇⠀⢉⣿⣿⣿⣿⣿⣿⣿⣿⣿⣿⣿⣿⣿⣿⣿⣿⣿⣿⣿⣿⣿⣿⡟⠁⠀⣿⣿⣿⣿⠇⠀⠀⢸⣿⣿⣿⡿⠁⠀⠀⠸⣿⣿⡏⠀⠀⠀⢸⣿⣿⡿⠀⠀⢀⣾⣿⡇</a:t>
            </a:r>
            <a:br/>
            <a:r>
              <a:t>⣿⣿⡿⠀⠀⠀⠀⢻⣿⠀⠀⠀⠀⠀⠹⡿⠀⠀⠀⠀⠸⣿⣿⡇⠀⠀⠀⠈⢿⣿⣿⠁⠀⣼⣿⣿⣿⣿⣿⣿⣿⣿⣿⣿⣿⣿⣿⣿⣿⣿⣿⣿⣿⣿⣿⣿⣷⠀⠀⣿⣿⣿⠏⠀⠀⠀⠀⣿⣿⣿⠃⠀⠀⠀⠀⣿⡿⠀⠀⠀⠀⠀⣿⣿⠃⠀⠀⠘⣿⣿⡇</a:t>
            </a:r>
            <a:br/>
            <a:r>
              <a:t>⣿⣿⡇⠀⠀⠀⠀⠈⠟⠀⠀⠀⠀⠀⠀⠁⠀⠀⠀⠀⠀⢹⣿⡇⠀⠀⠀⠀⠘⣿⣿⠀⢠⣿⣿⣿⣿⣿⣿⣿⣿⣿⣿⣿⣿⣿⣿⣿⣿⣿⣿⣿⣿⣿⣿⣿⣿⡆⠀⣿⣿⠏⠀⠀⠀⠀⠀⣿⣿⡏⠀⠀⠀⠀⠀⢹⠃⠀⠀⠀⠀⠀⢿⡏⠀⠀⠀⠀⢿⣿⡇</a:t>
            </a:r>
            <a:br/>
            <a:r>
              <a:t>⠹⣿⡇⠀⠀⠀⠀⠀⠀⠀⠀⠀⠀⠀⠀⠀⠀⠀⠀⠀⠀⠀⢻⠁⠀⠀⠀⠀⠀⠸⣿⠀⣸⣿⣿⣿⡿⢻⣿⣿⣿⣿⣿⣿⣿⣿⣿⣿⣿⣿⣿⣿⣿⣿⣿⣿⣿⣇⠀⣿⡟⠀⠀⠀⠀⠀⠀⢹⡿⠀⠀⠀⠀⠀⠀⠀⠀⠀⠀⠀⠀⠀⠘⠀⠀⠀⠀⠀⢸⣿⡇</a:t>
            </a:r>
            <a:br/>
            <a:r>
              <a:t>⠀⢻⠃⠀⠀⠀⠀⠀⠀⠀⠀⠀⠀⠀⠀⠀⠀⠀⠀⠀⠀⠀⠀⠀⠀⠀⠀⠀⠀⣠⣿⣿⣿⣿⣿⡿⠇⢸⣿⣿⣿⣿⣿⣿⣿⣿⣿⣿⣿⣿⣿⣿⣿⠋⢿⣿⣿⣿⣿⣿⣄⠀⠀⠀⠀⠀⠀⠸⠁⠀⠀⠀⠀⠀⠀⠀⠀⠀⠀⠀⠀⠀⠀⠀⠀⠀⠀⠀⠀⣿⡇</a:t>
            </a:r>
            <a:br/>
            <a:r>
              <a:t>⠀⠀⠀⠀⠀⠀⠀⠀⠀⠀⠀⠀⠀⠀⠀⠀⠀⠀⠀⠀⠀⠀⠀⠀⠀⠀⢀⣤⣾⣿⣿⣿⣿⡿⠟⠀⠀⢸⣿⣿⣿⣿⣿⣿⣿⣿⣿⣿⣿⣿⣿⣿⣿⠀⠈⠻⣿⣿⣿⣿⣿⣿⣦⣄⠀⠀⠀⠀⠀⠀⠀⠀⠀⠀⠀⠀⠀⠀⠀⠀⠀⠀⠀⠀⠀⠀⠀⠀⠀⠻⠁</a:t>
            </a:r>
            <a:br/>
            <a:r>
              <a:t>⠀⠀⠀⠀⠀⠀⠀⠀⠀⠀⠀⠀⠀⠀⠀⠀⠀⠀⠀⠀⠀⠀⠀⠀⣠⣴⣿⣿⣿⣿⣿⠟⠋⠀⠀⠀⠀⣿⣿⣿⣿⣿⣿⣿⣿⣿⣿⣿⣿⣿⣿⣿⣿⠆⠀⠀⠀⠉⠻⢿⣿⣿⣿⣿⣷⣦⣀⣀⣀⣀⣀⠀⠀⠀⠀⠀⠀⠀⠀⠀⠀⠀⠀⠀⠀⠀⠀⠀⠀⠀⠀</a:t>
            </a:r>
            <a:br/>
            <a:r>
              <a:t>⠀⠀⠀⠀⠀⠀⠀⠀⠀⠀⠀⠀⠀⠀⠀⠀⢰⠶⢶⣶⣶⣶⣤⣾⣿⣿⣿⣿⠟⠋⠀⠀⠀⠀⠀⠀⢀⣿⣿⣿⣿⣿⣿⣿⣿⣿⣿⣿⣿⣿⣿⣿⣿⣆⠀⠀⠀⠀⠀⠀⠈⠙⠻⣿⣿⣿⣿⣿⣿⣿⣿⠻⠷⠀⠀⠀⠀⠀⠀⠀⠀⠀⠀⠀⠀⠀⠀⠀⠀⠀⠀</a:t>
            </a:r>
            <a:br/>
            <a:r>
              <a:t>⠀⠀⠀⠀⠀⠀⠀⠀⠀⠀⠀⠀⠀⠀⠀⣀⣠⣤⣿⣿⣿⣿⣿⣿⡿⠟⠉⠀⠀⠀⠀⠀⠀⠀⠀⠀⣾⣿⣿⣿⣿⣿⣿⣿⣿⣿⣿⣿⣿⣿⣿⣿⣿⣿⡄⠀⠀⠀⠀⠀⠀⠀⠀⠀⠉⠛⠻⢿⣿⣿⣿⣷⣤⣀⠀⠀⠀⠀⠀⠀⠀⠀⠀⠀⠀⠀⠀⠀⠀⠀⠀</a:t>
            </a:r>
            <a:br/>
            <a:r>
              <a:t>⠀⠀⠀⠀⠀⠀⠀⠀⠀⠈⠛⢶⣶⣿⣿⣿⣿⣿⣿⣿⠿⠛⠉⠁⠀⠀⠀⠀⠀⠀⠀⠀⠀⠀⠀⣼⣿⣿⣿⣿⣿⣿⣿⣿⣿⣿⣿⣿⣿⣿⣿⣿⣿⣿⣿⡄⠀⠀⠀⠀⠀⠀⠀⠀⠀⠀⠀⠀⠈⠛⠿⣿⣿⣿⣿⣶⣦⣤⣤⠄⠀⠀⠀⠀⠀⠀⠀⠀⠀⠀⠀</a:t>
            </a:r>
            <a:br/>
            <a:r>
              <a:t>⠀⠀⠀⠀⠀⠀⠀⠀⠀⠀⠀⠀⠀⠉⠉⠛⠛⠋⠁⠀⠀⠀⠀⠀⠀⠀⠀⠀⠀⠀⠀⠀⠀⠀⢰⣿⣿⣿⣿⣿⣿⣿⣿⣿⣿⣿⣿⣿⣿⣿⣿⣿⣿⣿⣿⣷⠀⠀⠀⠀⠀⠀⠀⠀⠀⠀⠀⠀⠀⠀⠀⠀⠉⠉⠛⠛⠉⠉⠀⠀⠀⠀⠀⠀⠀⠀⠀⠀⠀⠀⠀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⠀⠀⠀⠀⠀⠀⠀⠀⠀⠀⠀⠀⠀⠀⠀⠀⠀⠀⠀⠀⠀⠀⠀⠀⠀⠀⠀⠀⠀⠀⠀⠀⠀⠀⠀⠀⠀⢀⣤⣴⣶⣶⣶⣶⣶⣶⣶⣶⣶⣶⣶⣤⣄⠀⠀⠀⠀⠀⠀⠀⠀⠀⠀⠀⠀⠀⠀⠀⠀⠀⠀⠀⠀⠀⠀⠀⠀⠀⠀⠀⠀⠀⠀⠀⠀⠀⠀⠀⠀⠀⠀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⠀⠀⠀⠀⠀⠀⠀⠀⠀⠀⠀⠀⠀⠀⠀⠀⠀⠀⠀⠀⠀⠀⠀⠀⠀⠀⠀⠀⠀⠀⠀⠀⠀⠀⠀⣾⣿⣿⣿⣿⣿⣿⣿⣿⣿⣿⣿⣿⣿⣿⣿⣿⣿⣿⣿⣆⣶⣿⣶⣄⡀⠀⠀⠀⠀⠀⠀⠀⠀⠀⠀⠀⠀⠀⠀⠀⠀⠀⠀⠀⠀⠀⠀⠀⠀⠀⠀⠀⠀⠀⠀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⠀⠀⠀⠀⠀⠀⠀⠀⠀⠀⠀⠀⠀⠀⠀⠀⠀⠀⠀⠀⠀⠀⠀⠀⠀⠀⠀⠀⠀⠀⠀⠀⠀⠀⢈⣿⣿⣿⣿⣿⣿⣿⣿⣿⣿⣿⣿⣿⣿⣿⣿⣿⣿⣿⣿⣿⣿⣿⣿⣿⣿⣿⣷⠀⠀⠀⠀⠀⠀⠀⠀⠀⠀⠀⠀⠀⠀⠀⠀⠀⠀⠀⠀⠀⠀⠀⠀⠀⠀⠀⠀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⠀⠀⠀⠀⠀⠀⠀⠀⠀⠀⠀⠀⠀⠀⠀⠀⠀⠀⠀⠀⠀⠀⠀⠀⠀⠀⠀⠀⠀⠀⠀⠀⠀⢀⣾⣿⣿⣿⣿⣿⣿⣿⣿⣿⣿⣿⣿⣿⣿⣿⣿⣿⣿⣿⣿⣿⣿⣿⣿⣿⣿⣿⠛⠁⠀⠀⠀⠀⠀⠀⠀⠀⠀⠀⠀⠀⠀⠀⠀⠀⠀⠀⠀⠀⠀⠀⠀⠀⠀⠀⠀</a:t>
            </a:r>
            <a:br/>
            <a:r>
              <a:t>⠀⠀⠀⠀⠀⠀⠀⠀⠀⠀⠀⠀⠀⠀⠀⠀⠀⠀⠀⠀⠀⠀⠀⠀⠀⠀⠀⠀⠀⠀⠀⢠⣴⣿⣿⣿⣿⣿⣿⣿⣿⣿⣿⣿⣿⣿⣿⣿⣿⣿⣿⣿⣿⣿⣿⡏⠘⣿⣿⣿⣿⡏⠀⠀⠀⠀⠀⠀⠀⠀⠀⠀⠀⠀⠀⠀⠀⠀⠀⠀⠀⠀⠀⠀⠀⠀⠀⠀⠀⠀⠀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⠀⠀⠀⠀⠀⠀⠀⠀⠀⠀⠀⠀⠀⠀⠀⠀⠀⠀⠀⠀⠀⠀⠀⠀⠀⠀⠀⠀⠀⠀⠀⠀⠉⠙⠋⢹⣿⣿⣿⣿⣿⣿⣿⣿⣿⣿⣿⣿⣿⣿⣿⣿⣿⣿⣿⠀⠀⣿⣿⣿⣿⣿⠀⠀⠀⠀⠀⠀⠀⠀⠀⠀⠀⠀⠀⠀⠀⠀⠀⠀⠀⠀⠀⠀⠀⠀⠀⠀⠀⠀⠀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⠀⠀⠀⠀⠀⠀⠀⠀⠀⠀⠀⠀⠀⠀⠀⠀⠀⠀⠀⠀⠀⠀⠀⠀⠀⠀⠀⠀⠀⠀⠀⠀⠀⠀⠐⢫⠿⣿⣿⣿⣿⣿⣿⣿⣿⣿⣿⣿⣿⣿⣿⣿⣿⡿⢿⠍⢸⣿⣿⣿⣿⣿⡇⠀⠀⠀⠀⠀⠀⠀⠀⠀⠀⠀⠀⠀⠀⠀⠀⠀⠀⠀⠀⠀⠀⠀⠀⠀⠀⠀⠀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⠀⠀⠀⠀⠀⠀⠀⠀⠀⠀⠀⠀⠀⠀⠀⠀⠀⠀⠀⠀⠀⠀⠀⠀⠀⠀⠀⠀⠀⠀⠀⠀⠀⠀⠀⠀⠀⠉⣿⣿⣿⣿⣿⣿⣿⣿⣿⣿⣿⣿⣿⣿⡏⠀⠈⠀⢸⣿⣿⣿⣿⣿⣷⠀⠀⠀⠀⠀⠀⠀⠀⠀⠀⠀⠀⠀⠀⠀⠀⠀⠀⠀⠀⠀⠀⠀⠀⠀⠀⠀⠀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⠀⠀⠀⠀⠀⠀⠀⠀⠀⠀⠀⠀⠀⠀⠀⠀⠀⠀⠀⠀⠀⠀⠀⠀⠀⠀⠀⠀⠀⠀⠀⠀⠀⠀⠀⠀⠀⠀⠿⢹⠇⠛⣿⣿⣿⣿⣿⣿⡟⠃⡿⠿⠀⠀⠀⠀⠘⣿⣿⣿⣿⣿⣿⠀⠀⠀⠀⠀⠀⠀⠀⠀⠀⠀⠀⠀⠀⠀⠀⠀⠀⠀⠀⠀⠀⠀⠀⠀⠀⠀⠀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⠀⠀⠀⠀⠀⠀⠀⠀⠀⠀⠀⠀⠀⠀⠀⠀⠀⠀⠀⠀⠀⠀⠀⠀⠀⠀⠀⠀⠀⠀⠀⠀⠀⠀⠀⠀⠀⠀⠂⠀⠀⢀⣸⣿⣿⣿⣿⣿⡀⠀⠷⠀⠀⠀⠀⠀⠀⢹⣿⣿⣿⢿⠇⠀⠀⠀⠀⠀⠀⠀⠀⠀⠀⠀⠀⠀⠀⠀⠀⠀⠀⠀⠀⠀⠀⠀⠀⠀⠀⠀⠀</a:t>
            </a:r>
            <a:br/>
            <a:r>
              <a:t>⠀⠀⠀⠀⠀⠀⣠⣾⣿⣷⣶⣤⣀⠀⠀⠀⠀⠀⠀⠀⠀⠀⠀⠀⠀⠀⠀⠀⠀⠀⠀⠀⠀⠀⠀⠀⠀⠀⣠⣴⣾⣿⣿⣿⣿⣿⣿⣿⣿⣷⣦⣄⡀⠀⠀⠀⠀⠀⡿⣿⣿⠘⠀⠀⠀⠀⠀⠀⠀⠀⠀⠀⠀⠀⠀⠀⠀⠀⢀⣀⣤⣶⣦⡀⠀⠀⠀⠀⠀⠀⠀</a:t>
            </a:r>
            <a:br/>
            <a:r>
              <a:t>⠀⠀⠀⠀⣠⣾⣿⠟⠁⠈⠙⠻⢿⣿⣶⣦⣀⠀⠀⠀⠀⠀⠀⠀⠀⠀⠀⠀⠀⠀⠀⠀⠀⠀⠀⠀⢠⣾⣿⣿⣿⣿⣿⣿⣿⣿⣿⣿⣿⣿⣿⣿⣿⣄⠀⠀⠀⠀⠀⠉⠃⠀⠀⠀⠀⠀⠀⠀⠀⠀⠀⠀⠀⠀⣀⣤⣶⣾⣿⠿⠛⠉⠻⣿⣦⡀⠀⠀⠀⠀⠀</a:t>
            </a:r>
            <a:br/>
            <a:r>
              <a:t>⠀⢀⣤⣾⣿⣿⣷⡀⠀⠀⠀⠀⣰⣿⣯⡉⠛⠿⣶⣤⣀⠀⠀⠀⠀⠀⠀⠀⠀⠀⠀⠀⠀⠀⠀⣴⣿⣿⣿⣿⣿⣿⣿⣿⣿⣿⣿⣿⣿⣿⣿⣿⣿⣿⣧⡀⠀⠀⠀⠀⠀⠀⠀⠀⠀⠀⠀⠀⠀⠀⢀⣠⣴⡿⠟⢛⣿⣏⠀⠀⠀⠀⠀⣼⣿⣿⣦⣄⠀⠀⠀</a:t>
            </a:r>
            <a:br/>
            <a:r>
              <a:t>⣶⣿⣿⠟⠁⣾⣿⣿⣆⠀⠀⢰⣿⣿⣿⣷⠀⠀⠈⠙⣿⣿⣶⣶⣦⣤⣴⣶⣶⣿⣿⣿⣶⣶⣾⣿⣿⣿⣿⣿⣿⣿⣿⣿⣿⣿⣿⣿⣿⣿⣿⣿⣿⣿⣿⣿⣦⣶⣶⣿⣷⣶⣤⣤⣤⣤⣤⣤⣶⣾⠿⠋⠁⠀⢠⣿⣿⣿⣧⠀⠀⠀⣴⣿⣿⡝⢿⣿⣷⣤⡀</a:t>
            </a:r>
            <a:br/>
            <a:r>
              <a:t>⡟⠋⠀⠀⢸⣿⣿⣿⣿⠆⠀⠘⣿⣿⣿⣿⠀⠀⠀⢠⣾⣿⣦⠀⠀⠀⠀⣨⣿⣧⡀⠀⠉⣿⣿⣿⣿⣿⣿⣿⣿⣿⣿⣿⣿⣿⣿⣿⣿⣿⣿⣿⣿⣿⣿⣿⣿⡏⠉⠉⣩⣿⣏⠉⠉⠉⠉⢉⣽⣿⣄⠀⠀⠀⢸⣿⣿⣿⣿⠀⠀⢸⣿⣿⣿⣿⡀⠉⠻⢿⡇</a:t>
            </a:r>
            <a:br/>
            <a:r>
              <a:t>⣷⣆⠀⠀⠀⢿⣿⣿⣿⠀⠀⠀⢹⣿⣿⡟⠀⠀⠀⣾⣿⣿⣿⡇⠀⠀⢀⣿⣿⣿⣷⡄⢀⣼⣿⣿⣿⣿⣿⣿⣿⣿⣿⣿⣿⣿⣿⣿⣿⣿⣿⣿⣿⣿⣿⣿⣿⡀⠀⣰⣿⣿⣿⡇⠀⠀⠀⣾⣿⣿⣿⡄⠀⠀⠘⣿⣿⣿⡏⠀⠀⠸⣿⣿⣿⡿⠀⠀⠀⣠⡇</a:t>
            </a:r>
            <a:br/>
            <a:r>
              <a:t>⣿⣿⡇⠀⠀⠘⣿⣿⡏⠀⠀⠀⠀⢿⣿⡇⠀⠀⠀⢹⣿⣿⣿⡇⠀⠀⠈⣿⣿⣿⣿⠃⠀⢙⣿⣿⣿⣿⣿⣿⣿⣿⣿⣿⣿⣿⣿⣿⣿⣿⣿⣿⣿⣿⣿⣿⡟⠁⠀⣿⣿⣿⣿⡇⠀⠀⠀⣿⣿⣿⣿⠃⠀⠀⠀⢻⣿⣿⠀⠀⠀⠀⣿⣿⣿⡇⠀⠀⣰⣿⡇</a:t>
            </a:r>
            <a:br/>
            <a:r>
              <a:t>⣿⣿⡇⠀⠀⠀⠹⣿⠇⠀⠀⠀⠀⠘⣿⠀⠀⠀⠀⠀⢿⣿⣿⠃⠀⠀⠀⠘⣿⣿⣿⠀⠀⣼⣿⣿⣿⣿⣿⣿⣿⣿⣿⣿⣿⣿⣿⣿⣿⣿⣿⣿⣿⣿⣿⣿⣷⠀⠀⢿⣿⣿⡟⠀⠀⠀⠀⢻⣿⣿⡟⠀⠀⠀⠀⠸⣿⡇⠀⠀⠀⠀⠸⣿⣿⠀⠀⠀⢻⣿⡇</a:t>
            </a:r>
            <a:br/>
            <a:r>
              <a:t>⣿⣿⠀⠀⠀⠀⠀⠻⠀⠀⠀⠀⠀⠀⠉⠀⠀⠀⠀⠀⠈⣿⣿⠀⠀⠀⠀⠀⠸⣿⣿⠀⢠⣿⣿⣿⣿⣿⣿⣿⣿⣿⣿⣿⣿⣿⣿⣿⣿⣿⣿⣿⣿⣿⣿⣿⣿⡆⠀⢸⣿⡿⠀⠀⠀⠀⠀⢸⣿⣿⠁⠀⠀⠀⠀⠀⢿⠀⠀⠀⠀⠀⠀⣿⡇⠀⠀⠀⠘⣿⡇</a:t>
            </a:r>
            <a:br/>
            <a:r>
              <a:t>⣿⡟⠀⠀⠀⠀⠀⠀⠀⠀⠀⠀⠀⠀⠀⠀⠀⠀⠀⠀⠀⠸⡏⠀⠀⠀⠀⠀⠀⢹⡏⠀⣸⣿⣿⣿⣿⣿⣿⣿⣿⣿⣿⣿⣿⣿⣿⣿⣿⣿⣿⣿⣿⣿⣿⣿⣿⣇⠀⢸⣿⠁⠀⠀⠀⠀⠀⠀⣿⡇⠀⠀⠀⠀⠀⠀⠀⠀⠀⠀⠀⠀⠀⠘⠀⠀⠀⠀⠀⢹⡇</a:t>
            </a:r>
            <a:br/>
            <a:r>
              <a:t>⠹⡇⠀⠀⠀⠀⠀⠀⠀⠀⠀⠀⠀⠀⠀⠀⠀⠀⠀⠀⠀⠀⠀⠀⠀⠀⠀⠀⠀⣀⣷⣿⣿⣿⣿⡿⠟⢸⣿⣿⣿⣿⣿⣿⣿⣿⣿⣿⣿⣿⣿⣿⣿⠋⢿⣿⣿⣿⣿⣾⣇⠀⠀⠀⠀⠀⠀⠀⠻⠀⠀⠀⠀⠀⠀⠀⠀⠀⠀⠀⠀⠀⠀⠀⠀⠀⠀⠀⠀⠈⡇</a:t>
            </a:r>
            <a:br/>
            <a:r>
              <a:t>⠀⠀⠀⠀⠀⠀⠀⠀⠀⠀⠀⠀⠀⠀⠀⠀⠀⠀⠀⠀⠀⠀⠀⠀⠀⠀⢀⣠⣾⣿⣿⣿⣿⣿⠟⠁⠀⣸⣿⣿⣿⣿⣿⣿⣿⣿⣿⣿⣿⣿⣿⣿⣿⠀⠈⠻⣿⣿⣿⣿⣿⣿⣦⣀⠀⠀⠀⠀⠀⠀⠀⠀⠀⠀⠀⠀⠀⠀⠀⠀⠀⠀⠀⠀⠀⠀⠀⠀⠀⠀⠁</a:t>
            </a:r>
            <a:br/>
            <a:r>
              <a:t>⠀⠀⠀⠀⠀⠀⠀⠀⠀⠀⠀⠀⠀⠀⠀⠀⠀⠀⠀⠀⠀⠀⠀⠀⣀⣴⣿⣿⣿⣿⣿⠿⠋⠀⠀⠀⠀⣿⣿⣿⣿⣿⣿⣿⣿⣿⣿⣿⣿⣿⣿⣿⣿⠆⠀⠀⠀⠙⠻⢿⣿⣿⣿⣿⣷⣦⣀⣀⣀⣀⡀⠀⠀⠀⠀⠀⠀⠀⠀⠀⠀⠀⠀⠀⠀⠀⠀⠀⠀⠀⠀</a:t>
            </a:r>
            <a:br/>
            <a:r>
              <a:t>⠀⠀⠀⠀⠀⠀⠀⠀⠀⠀⠀⠀⠀⠀⠀⠀⢴⡶⣶⣶⣶⣦⣤⣾⣿⣿⣿⣿⠟⠋⠀⠀⠀⠀⠀⠀⢀⣿⣿⣿⣿⣿⣿⣿⣿⣿⣿⣿⣿⣿⣿⣿⣿⡄⠀⠀⠀⠀⠀⠀⠈⠛⠿⣿⣿⣿⣿⣿⣿⣿⣿⠿⠶⠀⠀⠀⠀⠀⠀⠀⠀⠀⠀⠀⠀⠀⠀⠀⠀⠀⠀</a:t>
            </a:r>
            <a:br/>
            <a:r>
              <a:t>⠀⠀⠀⠀⠀⠀⠀⠀⠀⠀⠀⠀⠀⠀⠀⢀⣀⣤⣿⣿⣿⣿⣿⣿⣿⠟⠋⠀⠀⠀⠀⠀⠀⠀⠀⠀⣼⣿⣿⣿⣿⣿⣿⣿⣿⣿⣿⣿⣿⣿⣿⣿⣿⣿⡄⠀⠀⠀⠀⠀⠀⠀⠀⠀⠉⠛⠿⢿⣿⣿⣿⣷⣤⣀⠀⠀⠀⠀⠀⠀⠀⠀⠀⠀⠀⠀⠀⠀⠀⠀⠀</a:t>
            </a:r>
            <a:br/>
            <a:r>
              <a:t>⠀⠀⠀⠀⠀⠀⠀⠀⠀⠐⠲⣶⣶⣾⣿⣿⣿⣿⣿⣿⠿⠛⠋⠉⠀⠀⠀⠀⠀⠀⠀⠀⠀⠀⠀⣼⣿⣿⣿⣿⣿⣿⣿⣿⣿⣿⣿⣿⣿⣿⣿⣿⣿⣿⣿⡄⠀⠀⠀⠀⠀⠀⠀⠀⠀⠀⠀⠀⠉⠛⢿⣿⣿⣿⣷⣶⣦⣤⣤⠄⠀⠀⠀⠀⠀⠀⠀⠀⠀⠀⠀</a:t>
            </a:r>
            <a:br/>
            <a:r>
              <a:t>⠀⠀⠀⠀⠀⠀⠀⠀⠀⠀⠀⠀⠈⠙⠛⠛⠛⠋⠉⠀⠀⠀⠀⠀⠀⠀⠀⠀⠀⠀⠀⠀⠀⠀⢰⣿⣿⣿⣿⣿⣿⣿⣿⣿⣿⣿⣿⣿⣿⣿⣿⣿⣿⣿⣿⣷⠀⠀⠀⠀⠀⠀⠀⠀⠀⠀⠀⠀⠀⠀⠀⠈⠉⠙⠛⠛⠋⠉⠁⠀⠀⠀⠀⠀⠀⠀⠀⠀⠀⠀⠀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⠀⠀⠀⠀⠀⠀⠀⠀⠀⠀⠀⠀⠀⠀⠀⠀⠀⠀⠀⠀⠀⠀⠀⠀⠀⠀⠀⠀⠀⠀⠀⠀⠀⠀⠀⠀⠀⣀⣤⣴⣶⣶⣶⣶⣶⣶⣶⣶⣶⣶⣶⣤⣄⠀⠀⠀⠀⠀⠀⠀⠀⠀⠀⠀⠀⠀⠀⠀⠀⠀⠀⠀⠀⠀⠀⠀⠀⠀⠀⠀⠀⠀⠀⠀⠀⠀⠀⠀⠀⠀⠀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⠀⠀⠀⠀⠀⠀⠀⠀⠀⠀⠀⠀⠀⠀⠀⠀⠀⠀⠀⠀⠀⠀⠀⠀⠀⠀⠀⠀⠀⠀⠀⠀⠀⠀⢀⣿⣿⣿⣿⣿⣿⣿⣿⣿⣿⣿⣿⣿⣿⣿⣿⣿⣿⣿⣿⣆⣶⣿⣶⣤⡀⠀⠀⠀⠀⠀⠀⠀⠀⠀⠀⠀⠀⠀⠀⠀⠀⠀⠀⠀⠀⠀⠀⠀⠀⠀⠀⠀⠀⠀⠀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⠀⠀⠀⠀⠀⠀⠀⠀⠀⠀⠀⠀⠀⠀⠀⠀⠀⠀⠀⠀⠀⠀⠀⠀⠀⠀⠀⠀⠀⠀⠀⠀⠀⠀⢈⣿⣿⣿⣿⣿⣿⣿⣿⣿⣿⣿⣿⣿⣿⣿⣿⣿⣿⣿⣿⣿⣿⣿⣿⣿⣿⣿⣷⠀⠀⠀⠀⠀⠀⠀⠀⠀⠀⠀⠀⠀⠀⠀⠀⠀⠀⠀⠀⠀⠀⠀⠀⠀⠀⠀⠀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⠀⠀⠀⠀⠀⠀⠀⠀⠀⠀⠀⠀⠀⠀⠀⠀⠀⠀⠀⠀⠀⠀⠀⠀⠀⠀⠀⠀⠀⠀⠀⠀⠀⢀⣾⣿⣿⣿⣿⣿⣿⣿⣿⣿⣿⣿⣿⣿⣿⣿⣿⣿⣿⣿⣿⣿⣿⣿⣿⣿⣿⣿⠛⠁⠀⠀⠀⠀⠀⠀⠀⠀⠀⠀⠀⠀⠀⠀⠀⠀⠀⠀⠀⠀⠀⠀⠀⠀⠀⠀⠀</a:t>
            </a:r>
            <a:br/>
            <a:r>
              <a:t>⠀⠀⠀⠀⠀⠀⠀⠀⠀⠀⠀⠀⠀⠀⠀⠀⠀⠀⠀⠀⠀⠀⠀⠀⠀⠀⠀⠀⠀⠀⠀⣠⣴⣿⣿⣿⣿⣿⣿⣿⣿⣿⣿⣿⣿⣿⣿⣿⣿⣿⣿⣿⣿⣿⣿⡏⠘⣿⣿⣿⣿⡏⠀⠀⠀⠀⠀⠀⠀⠀⠀⠀⠀⠀⠀⠀⠀⠀⠀⠀⠀⠀⠀⠀⠀⠀⠀⠀⠀⠀⠀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⠀⠀⠀⠀⠀⠀⠀⠀⠀⠀⠀⠀⠀⠀⠀⠀⠀⠀⠀⠀⠀⠀⠀⠀⠀⠀⠀⠀⠀⠀⠀⠈⠉⠙⠋⢹⣿⣿⣿⣿⣿⣿⣿⣿⣿⣿⣿⣿⣿⣿⣿⣿⣿⣿⣿⠀⠀⣿⣿⣿⣿⣿⠀⠀⠀⠀⠀⠀⠀⠀⠀⠀⠀⠀⠀⠀⠀⠀⠀⠀⠀⠀⠀⠀⠀⠀⠀⠀⠀⠀⠀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⠀⠀⠀⠀⠀⠀⠀⠀⠀⠀⠀⠀⠀⠀⠀⠀⠀⠀⠀⠀⠀⠀⠀⠀⠀⠀⠀⠀⠀⠀⠀⠀⠀⠀⠐⢫⠿⣿⣿⣿⣿⣿⣿⣿⣿⣿⣿⣿⣿⣿⣿⣿⣿⡿⢿⠍⢸⣿⣿⣿⣿⣿⡇⠀⠀⠀⠀⠀⠀⠀⠀⠀⠀⠀⠀⠀⠀⠀⠀⠀⠀⠀⠀⠀⠀⠀⠀⠀⠀⠀⠀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⠀⠀⠀⠀⠀⠀⠀⠀⠀⠀⠀⠀⠀⠀⠀⠀⠀⠀⠀⠀⠀⠀⠀⠀⠀⠀⠀⠀⠀⠀⠀⠀⠀⠀⠀⠀⠀⠙⣿⣿⢿⣿⣿⣿⣿⣿⣿⣿⣿⣿⣿⣿⡏⠀⠈⠀⢸⣿⣿⣿⣿⣿⣷⠀⠀⠀⠀⠀⠀⠀⠀⠀⠀⠀⠀⠀⠀⠀⠀⠀⠀⠀⠀⠀⠀⠀⠀⠀⠀⠀⠀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⠀⠀⠀⠀⠀⠀⠀⠀⠀⠀⠀⠀⠀⠀⠀⠀⠀⠀⠀⠀⠀⠀⠀⠀⠀⠀⠀⠀⠀⠀⠀⠀⠀⠀⠀⠀⠀⠀⡿⢻⠁⠛⣿⣿⣿⣿⣿⣿⡟⠃⡿⠿⠀⠀⠀⠀⠘⣿⣿⣿⣿⣿⣿⠀⠀⠀⠀⠀⠀⠀⠀⠀⠀⠀⠀⠀⠀⠀⠀⠀⠀⠀⠀⠀⠀⠀⠀⠀⠀⠀⠀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⠀⠀⠀⠀⠀⠀⠀⠀⠀⠀⠀⠀⠀⠀⠀⠀⠀⠀⠀⠀⠀⠀⠀⠀⠀⠀⠀⠀⠀⠀⠀⠀⠀⠀⠀⠀⠀⠀⠂⠀⠀⢀⣹⣿⣿⣿⣿⣿⡀⠀⠷⠀⠀⠀⠀⠀⠀⢹⣿⣿⣿⢿⠇⠀⠀⠀⠀⠀⠀⠀⠀⠀⠀⠀⠀⠀⠀⠀⠀⠀⠀⠀⠀⠀⠀⠀⠀⠀⠀⠀⠀</a:t>
            </a:r>
            <a:br/>
            <a:r>
              <a:t>⠀⠀⠀⠀⠀⠀⣠⣾⣿⣷⣦⣤⣀⠀⠀⠀⠀⠀⠀⠀⠀⠀⠀⠀⠀⠀⠀⠀⠀⠀⠀⠀⠀⠀⠀⠀⠀⠀⣠⣴⣾⣿⣿⣿⣿⣿⣿⣿⣿⣷⣦⣄⡀⠀⠀⠀⠀⠀⡿⣿⣿⠘⠀⠀⠀⠀⠀⠀⠀⠀⠀⠀⠀⠀⠀⠀⠀⠀⢀⣀⣤⣶⣦⡄⠀⠀⠀⠀⠀⠀⠀</a:t>
            </a:r>
            <a:br/>
            <a:r>
              <a:t>⠀⠀⠀⠀⣠⣾⣿⠟⠁⠈⠛⠻⢿⣿⣶⣤⣀⠀⠀⠀⠀⠀⠀⠀⠀⠀⠀⠀⠀⠀⠀⠀⠀⠀⠀⠀⢠⣾⣿⣿⣿⣿⣿⣿⣿⣿⣿⣿⣿⣿⣿⣿⣿⣄⠀⠀⠀⠀⠀⠉⠃⠀⠀⠀⠀⠀⠀⠀⠀⠀⠀⠀⠀⠀⣀⣤⣶⣾⣿⠿⠛⠉⠻⣿⣦⡀⠀⠀⠀⠀⠀</a:t>
            </a:r>
            <a:br/>
            <a:r>
              <a:t>⠀⢀⣤⣾⣿⣿⣷⡀⠀⠀⠀⠀⣸⣿⣯⠙⠛⢿⣶⣄⡀⠀⠀⠀⠀⠀⠀⠀⠀⠀⠀⠀⠀⠀⠀⣴⣿⣿⣿⣿⣿⣿⣿⣿⣿⣿⣿⣿⣿⣿⣿⣿⣿⣿⣧⡀⠀⠀⠀⠀⠀⠀⠀⠀⠀⠀⠀⠀⠀⠀⢀⣠⣴⡿⠟⢛⣿⣏⠀⠀⠀⠀⠀⣸⣿⣿⣶⣄⠀⠀⠀</a:t>
            </a:r>
            <a:br/>
            <a:r>
              <a:t>⣶⣿⣿⠟⢁⣾⣿⣿⣆⠀⠀⢰⣿⣿⣿⣧⠀⠀⠈⠛⣿⣿⣶⣦⣤⣤⣤⣶⣶⣾⣿⣿⣶⣶⣾⣿⣿⣿⣿⣿⣿⣿⣿⣿⣿⣿⣿⣿⣿⣿⣿⣿⣿⣿⣿⣿⣦⣶⣶⣿⣷⣶⣤⣤⣤⣤⣤⣤⣶⣾⡿⠋⠁⠀⢀⣿⣿⣿⣧⠀⠀⠀⣴⣿⣿⡝⢿⣿⣷⣦⡀</a:t>
            </a:r>
            <a:br/>
            <a:r>
              <a:t>⡟⠋⠁⠀⢸⣿⣿⣿⣿⠀⠀⢹⣿⣿⣿⡿⠀⠀⠀⢠⣾⣿⣏⠀⠀⠀⠀⣨⣿⣧⡀⠀⠉⣿⣿⣿⣿⣿⣿⣿⣿⣿⣿⣿⣿⣿⣿⣿⣿⣿⣿⣿⣿⣿⣿⣿⣿⡏⠉⠉⣩⣿⣟⠉⠉⠉⠉⢉⣽⣿⣄⠀⠀⠀⢸⣿⣿⣿⣿⠃⠀⢰⣿⣿⣿⣿⡄⠈⠻⢿⡇</a:t>
            </a:r>
            <a:br/>
            <a:r>
              <a:t>⣷⣄⠀⠀⠘⣿⣿⣿⡟⠀⠀⠀⢿⣿⣿⡇⠀⠀⠀⣾⣿⣿⣿⡆⠀⠀⢀⣿⣿⣿⣷⡀⢀⣼⣿⣿⣿⣿⣿⣿⣿⣿⣿⣿⣿⣿⣿⣿⣿⣿⣿⣿⣿⣿⣿⣿⣿⡀⠀⣰⣿⣿⣿⡇⠀⠀⠀⣾⣿⣿⣿⡄⠀⠀⠀⣿⣿⣿⡟⠀⠀⠈⣿⣿⣿⣿⠁⠀⠀⣠⡇</a:t>
            </a:r>
            <a:br/>
            <a:r>
              <a:t>⣿⣿⡆⠀⠀⢸⣿⣿⠇⠀⠀⠀⠘⣿⣿⠁⠀⠀⠀⢻⣿⣿⣿⡇⠀⠀⠘⣿⣿⣿⣿⠁⠈⢙⣿⣿⣿⣿⣿⣿⣿⣿⣿⣿⣿⣿⣿⣿⣿⣿⣿⣿⣿⣿⣿⣿⡟⠁⠀⣿⣿⣿⣿⡗⠀⠀⠀⣿⣿⣿⣿⠇⠀⠀⠀⢸⣿⣿⠃⠀⠀⠀⢹⣿⣿⡟⠀⠀⢠⣿⡇</a:t>
            </a:r>
            <a:br/>
            <a:r>
              <a:t>⣿⣿⠁⠀⠀⠀⢿⣿⠀⠀⠀⠀⠀⢹⡟⠀⠀⠀⠀⠈⣿⣿⣿⠀⠀⠀⠀⠸⣿⣿⣿⠀⠀⣾⣿⣿⣿⣿⣿⣿⣿⣿⣿⣿⣿⣿⣿⣿⣿⣿⣿⣿⣿⣿⣿⣿⣷⠀⠀⢹⣿⣿⡟⠀⠀⠀⠀⢸⣿⣿⡿⠀⠀⠀⠀⠀⣿⡟⠀⠀⠀⠀⠈⣿⣿⠃⠀⠀⢸⣿⡇</a:t>
            </a:r>
            <a:br/>
            <a:r>
              <a:t>⣿⡿⠀⠀⠀⠀⠈⠇⠀⠀⠀⠀⠀⠀⠃⠀⠀⠀⠀⠀⠸⣿⡏⠀⠀⠀⠀⠀⢹⣿⡟⠀⢠⣿⣿⣿⣿⣿⣿⣿⣿⣿⣿⣿⣿⣿⣿⣿⣿⣿⣿⣿⣿⣿⣿⣿⣿⡆⠀⢸⣿⣿⠁⠀⠀⠀⠀⠈⣿⣿⠇⠀⠀⠀⠀⠀⢹⠇⠀⠀⠀⠀⠀⢹⡿⠀⠀⠀⠀⢿⡇</a:t>
            </a:r>
            <a:br/>
            <a:r>
              <a:t>⣿⡇⠀⠀⠀⠀⠀⠀⠀⠀⠀⠀⠀⠀⠀⠀⠀⠀⠀⠀⠀⢻⠇⠀⠀⠀⠀⠀⠀⢻⡇⠀⣸⣿⣿⣿⣿⣿⣿⣿⣿⣿⣿⣿⣿⣿⣿⣿⣿⣿⣿⣿⣿⣿⣿⣿⣿⣇⠀⢸⣿⠃⠀⠀⠀⠀⠀⠀⢿⡟⠀⠀⠀⠀⠀⠀⠀⠀⠀⠀⠀⠀⠀⠈⠃⠀⠀⠀⠀⠘⡇</a:t>
            </a:r>
            <a:br/>
            <a:r>
              <a:t>⢿⠁⠀⠀⠀⠀⠀⠀⠀⠀⠀⠀⠀⠀⠀⠀⠀⠀⠀⠀⠀⠀⠀⠀⠀⠀⠀⠀⠀⣀⣷⣿⣿⣿⣿⡿⠻⢹⣿⣿⣿⣿⣿⣿⣿⣿⣿⣿⣿⣿⣿⣿⣿⠋⢿⣿⣿⣿⣿⣾⣏⠀⠀⠀⠀⠀⠀⠀⠸⠃⠀⠀⠀⠀⠀⠀⠀⠀⠀⠀⠀⠀⠀⠀⠀⠀⠀⠀⠀⠀⠃</a:t>
            </a:r>
            <a:br/>
            <a:r>
              <a:t>⠀⠀⠀⠀⠀⠀⠀⠀⠀⠀⠀⠀⠀⠀⠀⠀⠀⠀⠀⠀⠀⠀⠀⠀⠀⠀⢀⣠⣾⣿⣿⣿⣿⣿⠟⠁⠀⣸⣿⣿⣿⣿⣿⣿⣿⣿⣿⣿⣿⣿⣿⣿⣿⠀⠈⠻⣿⣿⣿⣿⣿⣿⣦⣀⠀⠀⠀⠀⠀⠀⠀⠀⠀⠀⠀⠀⠀⠀⠀⠀⠀⠀⠀⠀⠀⠀⠀⠀⠀⠀⠀</a:t>
            </a:r>
            <a:br/>
            <a:r>
              <a:t>⠀⠀⠀⠀⠀⠀⠀⠀⠀⠀⠀⠀⠀⠀⠀⠀⠀⠀⠀⠀⠀⠀⠀⠀⣀⣴⣿⣿⣿⣿⣿⠿⠋⠀⠀⠀⠀⣿⣿⣿⣿⣿⣿⣿⣿⣿⣿⣿⣿⣿⣿⣿⣿⡆⠀⠀⠀⠙⠻⢿⣿⣿⣿⣿⣷⣤⣀⣀⣀⣀⡀⠀⠀⠀⠀⠀⠀⠀⠀⠀⠀⠀⠀⠀⠀⠀⠀⠀⠀⠀⠀</a:t>
            </a:r>
            <a:br/>
            <a:r>
              <a:t>⠀⠀⠀⠀⠀⠀⠀⠀⠀⠀⠀⠀⠀⠀⠀⠀⣤⡶⣶⣶⣶⣦⣤⣾⣿⣿⣿⣿⠿⠋⠀⠀⠀⠀⠀⠀⠀⣿⣿⣿⣿⣿⣿⣿⣿⣿⣿⣿⣿⣿⣿⣿⣿⡄⠀⠀⠀⠀⠀⠀⠉⠛⠿⣿⣿⣿⣿⣿⣿⣿⣿⠿⠶⠀⠀⠀⠀⠀⠀⠀⠀⠀⠀⠀⠀⠀⠀⠀⠀⠀⠀</a:t>
            </a:r>
            <a:br/>
            <a:r>
              <a:t>⠀⠀⠀⠀⠀⠀⠀⠀⠀⠀⠀⠀⠀⠀⠀⢀⣀⣤⣿⣿⣿⣿⣿⣿⣿⠟⠋⠀⠀⠀⠀⠀⠀⠀⠀⠀⣼⣿⣿⣿⣿⣿⣿⣿⣿⣿⣿⣿⣿⣿⣿⣿⣿⣿⡄⠀⠀⠀⠀⠀⠀⠀⠀⠈⠙⠻⠿⣿⣿⣿⣿⣷⣤⡀⠀⠀⠀⠀⠀⠀⠀⠀⠀⠀⠀⠀⠀⠀⠀⠀⠀</a:t>
            </a:r>
            <a:br/>
            <a:r>
              <a:t>⠀⠀⠀⠀⠀⠀⠀⠀⠀⠐⠶⣶⣶⣶⣿⣿⣿⣿⣿⣿⠿⠟⠋⠉⠀⠀⠀⠀⠀⠀⠀⠀⠀⠀⠀⣼⣿⣿⣿⣿⣿⣿⣿⣿⣿⣿⣿⣿⣿⣿⣿⣿⣿⣿⣿⡄⠀⠀⠀⠀⠀⠀⠀⠀⠀⠀⠀⠀⠉⠛⢿⣿⣿⣿⣷⣶⣦⣤⣤⠄⠀⠀⠀⠀⠀⠀⠀⠀⠀⠀⠀</a:t>
            </a:r>
            <a:br/>
            <a:r>
              <a:t>⠀⠀⠀⠀⠀⠀⠀⠀⠀⠀⠀⠀⠉⠙⠛⠛⠛⠛⠉⠀⠀⠀⠀⠀⠀⠀⠀⠀⠀⠀⠀⠀⠀⠀⢰⣿⣿⣿⣿⣿⣿⣿⣿⣿⣿⣿⣿⣿⣿⣿⣿⣿⣿⣿⣿⣷⠀⠀⠀⠀⠀⠀⠀⠀⠀⠀⠀⠀⠀⠀⠀⠈⠉⠙⠛⠛⠛⠉⠁⠀⠀⠀⠀⠀⠀⠀⠀⠀⠀⠀⠀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⠀⠀⠀⠀⠀⠀⠀⠀⠀⠀⠀⠀⠀⠀⠀⠀⠀⠀⠀⠀⠀⠀⠀⠀⠀⠀⠀⠀⠀⠀⠀⠀⠀⠀⠀⠀⠀⣠⣴⣶⣿⣿⣿⣶⣶⣾⣿⣿⣿⣿⣶⣶⣄⡀⠀⠀⠀⠀⠀⠀⠀⠀⠀⠀⠀⠀⠀⠀⠀⠀⠀⠀⠀⠀⠀⠀⠀⠀⠀⠀⠀⠀⠀⠀⠀⠀⠀⠀⠀⠀⠀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⠀⠀⠀⠀⠀⠀⠀⠀⠀⠀⠀⠀⠀⠀⠀⠀⠀⠀⠀⠀⠀⠀⠀⠀⠀⠀⠀⠀⠀⠀⠀⠀⠀⠀⢠⣿⣿⣿⣿⣿⣿⣿⣿⣿⣿⣿⣿⣿⣿⣿⣿⣿⣿⣿⣿⣆⣾⣿⣷⣦⣀⠀⠀⠀⠀⠀⠀⠀⠀⠀⠀⠀⠀⠀⠀⠀⠀⠀⠀⠀⠀⠀⠀⠀⠀⠀⠀⠀⠀⠀⠀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⠀⠀⠀⠀⠀⠀⠀⠀⠀⠀⠀⠀⠀⠀⠀⠀⠀⠀⠀⠀⠀⠀⠀⠀⠀⠀⠀⠀⠀⠀⠀⠀⠀⠀⢈⣿⣿⣿⣿⣿⣿⣿⣿⣿⣿⣿⣿⣿⣿⣿⣿⣿⣿⣿⣿⣿⣿⣿⣿⣿⣿⣿⣿⠀⠀⠀⠀⠀⠀⠀⠀⠀⠀⠀⠀⠀⠀⠀⠀⠀⠀⠀⠀⠀⠀⠀⠀⠀⠀⠀⠀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⠀⠀⠀⠀⠀⠀⠀⠀⠀⠀⠀⠀⠀⠀⠀⠀⠀⠀⠀⠀⠀⠀⠀⠀⠀⠀⠀⠀⠀⠀⠀⠀⠀⣠⣾⣿⣿⣿⣿⣿⣿⣿⣿⣿⣿⣿⣿⣿⣿⣿⣿⣿⣿⣿⣿⣿⢿⣿⣿⣿⣿⣿⠛⠁⠀⠀⠀⠀⠀⠀⠀⠀⠀⠀⠀⠀⠀⠀⠀⠀⠀⠀⠀⠀⠀⠀⠀⠀⠀⠀⠀</a:t>
            </a:r>
            <a:br/>
            <a:r>
              <a:t>⠀⠀⠀⠀⠀⠀⠀⠀⠀⠀⠀⠀⠀⠀⠀⠀⠀⠀⠀⠀⠀⠀⠀⠀⠀⠀⠀⠀⠀⠀⠀⢤⣾⣿⣿⣿⣿⣿⣿⣿⣿⣿⣿⣿⣿⣿⣿⣿⣿⣿⣿⣿⣿⣿⣿⠏⠈⣿⣿⣿⣿⡇⠀⠀⠀⠀⠀⠀⠀⠀⠀⠀⠀⠀⠀⠀⠀⠀⠀⠀⠀⠀⠀⠀⠀⠀⠀⠀⠀⠀⠀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⠀⠀⠀⠀⠀⠀⠀⠀⠀⠀⠀⠀⠀⠀⠀⠀⠀⠀⠀⠀⠀⠀⠀⠀⠀⠀⠀⠀⠀⠀⠀⠀⠀⠉⠃⣸⣿⣿⣿⣿⣿⣿⣿⣿⣿⣿⣿⣿⣿⣿⣿⣿⣿⣿⣿⡀⢠⣿⣿⣿⣿⣿⡀⠀⠀⠀⠀⠀⠀⠀⠀⠀⠀⠀⠀⠀⠀⠀⠀⠀⠀⠀⠀⠀⠀⠀⠀⠀⠀⠀⠀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⠀⠀⠀⠀⠀⠀⠀⠀⠀⠀⠀⠀⠀⠀⠀⠀⠀⠀⠀⠀⠀⠀⠀⠀⠀⠀⠀⠀⠀⠀⠀⠀⠀⠀⠐⢹⢿⣿⣿⣿⣿⣿⣿⣿⣿⣿⣿⣿⣿⣿⣿⣿⣿⡿⢿⠍⢸⣿⣿⣿⣿⣿⡇⠀⠀⠀⠀⠀⠀⠀⠀⠀⠀⠀⠀⠀⠀⠀⠀⠀⠀⠀⠀⠀⠀⠀⠀⠀⠀⠀⠀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⠀⠀⠀⠀⠀⠀⠀⠀⠀⠀⠀⠀⠀⠀⠀⠀⠀⠀⠀⠀⠀⠀⠀⠀⠀⠀⠀⠀⠀⠀⠀⠀⠀⠀⠀⠀⠀⠙⣿⣿⢿⣿⣿⣿⣿⣿⣿⣿⣿⣿⣿⣿⡏⠁⠈⠀⢸⣿⣿⣿⣿⣿⣿⠀⠀⠀⠀⠀⠀⠀⠀⠀⠀⠀⠀⠀⠀⠀⠀⠀⠀⠀⠀⠀⠀⠀⠀⠀⠀⠀⠀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⠀⠀⠀⠀⠀⠀⠀⠀⠀⠀⠀⠀⠀⠀⠀⠀⠀⠀⠀⠀⠀⠀⠀⠀⠀⠀⠀⠀⠀⠀⠀⠀⠀⠀⠀⠀⠀⠀⡟⣿⠀⠛⣿⣿⣿⣿⣿⣿⡟⠁⡟⠿⠀⠀⠀⠀⠘⣿⣿⣿⣿⣿⣿⠀⠀⠀⠀⠀⠀⠀⠀⠀⠀⠀⠀⠀⠀⠀⠀⠀⠀⠀⠀⠀⠀⠀⠀⠀⠀⠀⠀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⠀⠀⠀⠀⠀⠀⠀⠀⠀⠀⠀⠀⠀⠀⠀⠀⠀⠀⠀⠀⠀⠀⠀⠀⠀⠀⠀⠀⠀⠀⠀⠀⠀⠀⠀⠀⠀⠀⠃⠁⠀⢀⣹⣿⣿⣿⣿⣿⡀⠀⠛⠀⠀⠀⠀⠀⠀⢸⣿⣿⣿⢿⠇⠀⠀⠀⠀⠀⠀⠀⠀⠀⠀⠀⠀⠀⠀⠀⠀⠀⠀⠀⠀⠀⠀⠀⠀⠀⠀⠀⠀</a:t>
            </a:r>
            <a:br/>
            <a:r>
              <a:t>⠀⠀⠀⠀⠀⠀⣠⣾⣿⣶⣤⣄⡀⠀⠀⠀⠀⠀⠀⠀⠀⠀⠀⠀⠀⠀⠀⠀⠀⠀⠀⠀⠀⠀⠀⠀⠀⠀⣠⣴⣾⣿⣿⣿⣿⣿⣿⣿⣿⣷⣦⣄⡀⠀⠀⠀⠀⠀⠟⣿⣿⠘⠀⠀⠀⠀⠀⠀⠀⠀⠀⠀⠀⠀⠀⠀⠀⠀⠀⣀⣤⣶⣶⣄⠀⠀⠀⠀⠀⠀⠀</a:t>
            </a:r>
            <a:br/>
            <a:r>
              <a:t>⠀⠀⠀⠀⣠⣾⣿⠟⠁⠉⠛⠿⣿⣷⣶⣤⡀⠀⠀⠀⠀⠀⠀⠀⠀⠀⠀⠀⠀⠀⠀⠀⠀⠀⠀⠀⣠⣾⣿⣿⣿⣿⣿⣿⣿⣿⣿⣿⣿⣿⣿⣿⣿⣄⠀⠀⠀⠀⠀⠁⠋⠀⠀⠀⠀⠀⠀⠀⠀⠀⠀⠀⠀⠀⣀⣠⣴⣾⣿⡿⠛⠉⠻⣿⣷⣄⠀⠀⠀⠀⠀</a:t>
            </a:r>
            <a:br/>
            <a:r>
              <a:t>⠀⢀⣠⣾⣿⣿⣷⠀⠀⠀⠀⠀⣸⣿⣏⠙⠻⢷⣦⣄⡀⠀⠀⠀⠀⠀⠀⠀⠀⠀⠀⠀⠀⠀⢀⣴⣿⣿⣿⣿⣿⣿⣿⣿⣿⣿⣿⣿⣿⣿⣿⣿⣿⣿⣧⡀⠀⠀⠀⠀⠀⠀⠀⠀⠀⠀⠀⠀⠀⠀⢀⣠⣴⡾⠟⢛⣿⣿⡀⠀⠀⠀⠀⢨⣿⣿⣷⣄⠀⠀⠀</a:t>
            </a:r>
            <a:br/>
            <a:r>
              <a:t>⣶⣿⣿⠟⢫⣿⣿⣷⡀⠀⠀⣼⣿⣿⣿⣆⠀⠀⠉⠻⣿⣷⣶⣤⣤⣤⣤⣴⣶⣾⣿⣷⣶⣶⣾⣿⣿⣿⣿⣿⣿⣿⣿⣿⣿⣿⣿⣿⣿⣿⣿⣿⣿⣿⣿⣿⣦⣴⣶⣾⣷⣶⣤⣤⣤⣤⣤⣤⣶⣾⡿⠛⠁⠀⠀⣾⣿⣿⣷⡀⠀⠀⢠⣾⣿⣟⠻⣿⣿⣦⡄</a:t>
            </a:r>
            <a:br/>
            <a:r>
              <a:t>⡟⠋⠁⠀⣿⣿⣿⣿⡷⠀⠀⢿⣿⣿⣿⡏⠀⠀⠀⣠⣿⣿⡍⠉⠀⠀⠀⣹⣿⣍⠉⠉⠩⣿⣿⣿⣿⣿⣿⣿⣿⣿⣿⣿⣿⣿⣿⣿⣿⣿⣿⣿⣿⣿⣿⣿⣿⡏⠉⠉⢉⣿⣿⡉⠉⠉⠉⠉⣽⣿⣧⠀⠀⠀⠘⣿⣿⣿⣿⡇⠀⢀⣿⣿⣿⣿⡇⠈⠛⢿⡇</a:t>
            </a:r>
            <a:br/>
            <a:r>
              <a:t>⣧⡀⠀⠀⢹⣿⣿⣿⠇⠀⠀⠸⣿⣿⣿⠁⠀⠀⢠⣿⣿⣿⣿⡄⠀⠀⢰⣿⣿⣿⣧⠀⢀⣽⣿⣿⣿⣿⣿⣿⣿⣿⣿⣿⣿⣿⣿⣿⣿⣿⣿⣿⣿⣿⣿⣿⣿⡁⠀⢠⣿⣿⣿⣇⠀⠀⠀⣸⣿⣿⣿⣇⠀⠀⠀⢻⣿⣿⣿⠁⠀⠀⢿⣿⣿⣿⡇⠀⠀⢀⡇</a:t>
            </a:r>
            <a:br/>
            <a:r>
              <a:t>⣿⣷⠀⠀⠀⣿⣿⡿⠀⠀⠀⠀⢿⣿⡏⠀⠀⠀⠈⣿⣿⣿⣿⠁⠀⠀⠸⣿⣿⣿⣿⠀⠈⢻⣿⣿⣿⣿⣿⣿⣿⣿⣿⣿⣿⣿⣿⣿⣿⣿⣿⣿⣿⣿⣿⣿⡟⠃⠀⢸⣿⣿⣿⡿⠀⠀⠀⢻⣿⣿⣿⡟⠀⠀⠀⠈⣿⣿⡟⠀⠀⠀⠘⣿⣿⣿⠁⠀⠀⣿⡇</a:t>
            </a:r>
            <a:br/>
            <a:r>
              <a:t>⣿⡿⠀⠀⠀⢸⣿⠇⠀⠀⠀⠀⠘⣿⠁⠀⠀⠀⠀⢸⣿⣿⡏⠀⠀⠀⠀⢻⣿⣿⡟⠀⠀⣾⣿⣿⣿⣿⣿⣿⣿⣿⣿⣿⣿⣿⣿⣿⣿⣿⣿⣿⣿⣿⣿⣿⣷⠀⠀⢸⣿⣿⣿⠃⠀⠀⠀⠘⣿⣿⣿⠃⠀⠀⠀⠀⢹⣿⠇⠀⠀⠀⠀⢹⣿⡿⠀⠀⠈⣿⡇</a:t>
            </a:r>
            <a:br/>
            <a:r>
              <a:t>⣿⠇⠀⠀⠀⠀⠿⠀⠀⠀⠀⠀⠀⠋⠀⠀⠀⠀⠀⠀⢿⣿⠃⠀⠀⠀⠀⠀⢿⣿⡇⠀⢰⣿⣿⣿⣿⣿⣿⣿⣿⣿⣿⣿⣿⣿⣿⣿⣿⣿⣿⣿⣿⣿⣿⣿⣿⡆⠀⠈⣿⣿⠏⠀⠀⠀⠀⠀⢻⣿⡿⠀⠀⠀⠀⠀⠀⣿⠀⠀⠀⠀⠀⠀⢿⡇⠀⠀⠀⠸⡇</a:t>
            </a:r>
            <a:br/>
            <a:r>
              <a:t>⡿⠀⠀⠀⠀⠀⠀⠀⠀⠀⠀⠀⠀⠀⠀⠀⠀⠀⠀⠀⠸⡟⠀⠀⠀⠀⠀⠀⠈⣿⠃⠀⣸⣿⣿⣿⣿⣿⣿⣿⣿⣿⣿⣿⣿⣿⣿⣿⣿⣿⣿⣿⣿⣿⣿⣿⣿⣇⠀⠀⣿⡿⠀⠀⠀⠀⠀⠀⠘⣿⠇⠀⠀⠀⠀⠀⠀⠀⠀⠀⠀⠀⠀⠀⠘⠁⠀⠀⠀⠀⠁</a:t>
            </a:r>
            <a:br/>
            <a:r>
              <a:t>⠇⠀⠀⠀⠀⠀⠀⠀⠀⠀⠀⠀⠀⠀⠀⠀⠀⠀⠀⠀⠀⠁⠀⠀⠀⠀⠀⠀⠀⢘⣴⣾⣿⣿⣿⡿⠹⣿⣿⣿⣿⣿⣿⣿⣿⣿⣿⣿⣿⣿⣿⣿⣿⠋⢿⣿⣿⣿⣷⣦⣿⠁⠀⠀⠀⠀⠀⠀⠀⠻⠀⠀⠀⠀⠀⠀⠀⠀⠀⠀⠀⠀⠀⠀⠀⠀⠀⠀⠀⠀⠀</a:t>
            </a:r>
            <a:br/>
            <a:r>
              <a:t>⠀⠀⠀⠀⠀⠀⠀⠀⠀⠀⠀⠀⠀⠀⠀⠀⠀⠀⠀⠀⠀⠀⠀⠀⠀⠀⠀⣠⣾⣿⣿⣿⣿⣿⠟⠁⠀⣺⣿⣿⣿⣿⣿⣿⣿⣿⣿⣿⣿⣿⣿⣿⣿⠀⠈⠻⣿⣿⣿⣿⣿⣷⣦⡀⠀⠀⠀⠀⠀⠀⠀⠀⠀⠀⠀⠀⠀⠀⠀⠀⠀⠀⠀⠀⠀⠀⠀⠀⠀⠀⠀</a:t>
            </a:r>
            <a:br/>
            <a:r>
              <a:t>⠀⠀⠀⠀⠀⠀⠀⠀⠀⠀⠀⠀⠀⠀⠀⠀⠀⠀⠀⠀⠀⠀⠀⠀⢀⣴⣿⣿⣿⣿⣿⠿⠋⠁⠀⠀⠀⣿⣿⣿⣿⣿⣿⣿⣿⣿⣿⣿⣿⣿⣿⣿⣿⡆⠀⠀⠈⠙⠻⣿⣿⣿⣿⣿⣷⣤⡀⠀⣀⣀⠀⠀⠀⠀⠀⠀⠀⠀⠀⠀⠀⠀⠀⠀⠀⠀⠀⠀⠀⠀⠀</a:t>
            </a:r>
            <a:br/>
            <a:r>
              <a:t>⠀⠀⠀⠀⠀⠀⠀⠀⠀⠀⠀⠀⠀⠀⠀⠀⣤⣶⣶⣶⣦⣤⣠⣾⣿⣿⣿⣿⠿⠋⠁⠀⠀⠀⠀⠀⠀⣿⣿⣿⣿⣿⣿⣿⣿⣿⣿⣿⣿⣿⣿⣿⣿⡄⠀⠀⠀⠀⠀⠀⠉⠛⢿⣿⣿⣿⣿⣿⣿⣿⣿⡿⢶⠄⠀⠀⠀⠀⠀⠀⠀⠀⠀⠀⠀⠀⠀⠀⠀⠀⠀</a:t>
            </a:r>
            <a:br/>
            <a:r>
              <a:t>⠀⠀⠀⠀⠀⠀⠀⠀⠀⠀⠀⠀⠀⠀⠀⠀⣀⣠⣿⣿⣿⣿⣿⣿⣿⠿⠋⠁⠀⠀⠀⠀⠀⠀⠀⠀⣼⣿⣿⣿⣿⣿⣿⣿⣿⣿⣿⣿⣿⣿⣿⣿⣿⣿⡄⠀⠀⠀⠀⠀⠀⠀⠀⠈⠙⠻⠿⣿⣿⣿⣿⣷⣄⡀⠀⠀⠀⠀⠀⠀⠀⠀⠀⠀⠀⠀⠀⠀⠀⠀⠀</a:t>
            </a:r>
            <a:br/>
            <a:r>
              <a:t>⠀⠀⠀⠀⠀⠀⠀⠀⠀⠲⢶⣶⣶⣶⣾⣿⣿⣿⣿⣿⡿⠟⠛⠉⠀⠀⠀⠀⠀⠀⠀⠀⠀⠀⠀⣼⣿⣿⣿⣿⣿⣿⣿⣿⣿⣿⣿⣿⣿⣿⣿⣿⣿⣿⣿⡄⠀⠀⠀⠀⠀⠀⠀⠀⠀⠀⠀⠀⠉⠻⢿⣿⣿⣿⣷⣶⣤⣤⣤⡄⠀⠀⠀⠀⠀⠀⠀⠀⠀⠀⠀</a:t>
            </a:r>
            <a:br/>
            <a:r>
              <a:t>⠀⠀⠀⠀⠀⠀⠀⠀⠀⠀⠀⠈⠙⠛⠻⠿⠟⠛⠉⠁⠀⠀⠀⠀⠀⠀⠀⠀⠀⠀⠀⠀⠀⠀⢰⣿⣿⣿⣿⣿⣿⣿⣿⣿⣿⣿⣿⣿⣿⣿⣿⣿⣿⣿⣿⣷⠀⠀⠀⠀⠀⠀⠀⠀⠀⠀⠀⠀⠀⠀⠀⠉⠉⠛⠛⠛⠛⠋⠉⠀⠀⠀⠀⠀⠀⠀⠀⠀⠀⠀⠀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⠀⠀⠀⠀⠀⠀⠀⠀⠀⠀⠀⠀⠀⠀⠀⠀⠀⠀⠀⠀⠀⠀⠀⠀⠀⠀⠀⠀⠀⠀⠀⠀⠀⠀⠀⠀⢀⣤⣶⣾⣿⣿⣿⣿⣿⣿⣿⣿⣿⣿⣿⣶⣤⡀⠀⠀⠀⠀⠀⠀⠀⠀⠀⠀⠀⠀⠀⠀⠀⠀⠀⠀⠀⠀⠀⠀⠀⠀⠀⠀⠀⠀⠀⠀⠀⠀⠀⠀⠀⠀⠀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⠀⠀⠀⠀⠀⠀⠀⠀⠀⠀⠀⠀⠀⠀⠀⠀⠀⠀⠀⠀⠀⠀⠀⠀⠀⠀⠀⠀⠀⠀⠀⠀⠀⠀⢠⣿⣿⣿⣿⣿⣿⣿⣿⣿⣿⣿⣿⣿⣿⣿⣿⣿⣿⣿⣿⣆⣾⣿⣿⣶⣄⠀⠀⠀⠀⠀⠀⠀⠀⠀⠀⠀⠀⠀⠀⠀⠀⠀⠀⠀⠀⠀⠀⠀⠀⠀⠀⠀⠀⠀⠀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⠀⠀⠀⠀⠀⠀⠀⠀⠀⠀⠀⠀⠀⠀⠀⠀⠀⠀⠀⠀⠀⠀⠀⠀⠀⠀⠀⠀⠀⠀⠀⠀⢀⣴⣿⣿⣿⣿⣿⣿⣿⣿⣿⣿⣿⣿⣿⣿⣿⣿⣿⣿⣿⣿⣿⣿⢿⣿⣿⣿⣿⡿⠛⠁⠀⠀⠀⠀⠀⠀⠀⠀⠀⠀⠀⠀⠀⠀⠀⠀⠀⠀⠀⠀⠀⠀⠀⠀⠀⠀⠀</a:t>
            </a:r>
            <a:br/>
            <a:r>
              <a:t>⠀⠀⠀⠀⠀⠀⠀⠀⠀⠀⠀⠀⠀⠀⠀⠀⠀⠀⠀⠀⠀⠀⠀⠀⠀⠀⠀⠀⠀⠀⠀⠰⣿⣿⣿⣿⣿⣿⣿⣿⣿⣿⣿⣿⣿⣿⣿⣿⣿⣿⣿⣿⣿⣿⣿⠏⠸⣿⣿⣿⣿⣆⠀⠀⠀⠀⠀⠀⠀⠀⠀⠀⠀⠀⠀⠀⠀⠀⠀⠀⠀⠀⠀⠀⠀⠀⠀⠀⠀⠀⠀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⠀⠀⠀⠀⠀⠀⠀⠀⠀⠀⠀⠀⠀⠀⠀⠀⠀⠀⠀⠀⠀⠀⠀⠀⠀⠀⠀⠀⠀⠀⠀⠀⠀⠉⠃⣹⣿⣿⣿⣿⣿⣿⣿⣿⣿⣿⣿⣿⣿⣿⣿⣿⣿⣿⣿⡀⢸⣿⣿⣿⣿⣿⡀⠀⠀⠀⠀⠀⠀⠀⠀⠀⠀⠀⠀⠀⠀⠀⠀⠀⠀⠀⠀⠀⠀⠀⠀⠀⠀⠀⠀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⠀⠀⠀⠀⠀⠀⠀⠀⠀⠀⠀⠀⠀⠀⠀⠀⠀⠀⠀⠀⠀⠀⠀⠀⠀⠀⠀⠀⠀⠀⠀⠀⠀⠀⠘⢹⢿⣿⣿⣿⣿⣿⣿⣿⣿⣿⣿⣿⣿⣿⣿⣿⣿⡿⣿⠋⢸⣿⣿⣿⣿⣿⡇⠀⠀⠀⠀⠀⠀⠀⠀⠀⠀⠀⠀⠀⠀⠀⠀⠀⠀⠀⠀⠀⠀⠀⠀⠀⠀⠀⠀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⠀⠀⠀⠀⠀⠀⠀⠀⠀⠀⠀⠀⠀⠀⠀⠀⠀⠀⠀⠀⠀⠀⠀⠀⠀⠀⠀⠀⠀⠀⠀⠀⠀⠀⠀⠀⠀⠻⣿⣿⣿⣿⣿⣿⣿⣿⣿⣿⣿⣿⣿⣿⠏⠁⠈⠀⢸⣿⣿⣿⣿⣿⣿⠀⠀⠀⠀⠀⠀⠀⠀⠀⠀⠀⠀⠀⠀⠀⠀⠀⠀⠀⠀⠀⠀⠀⠀⠀⠀⠀⠀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⠀⠀⠀⠀⠀⠀⠀⠀⠀⠀⠀⠀⠀⠀⠀⠀⠀⠀⠀⠀⠀⠀⠀⠀⠀⠀⠀⠀⠀⠀⠀⠀⠀⠀⠀⠀⠀⠀⡏⣿⠀⠛⣻⣿⣿⣿⣿⣿⠛⠁⣟⠛⠀⠀⠀⠀⠈⣿⣿⣿⣿⣿⡿⠀⠀⠀⠀⠀⠀⠀⠀⠀⠀⠀⠀⠀⠀⠀⠀⠀⠀⠀⠀⠀⠀⠀⠀⠀⠀⠀⠀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⠀⠀⠀⠀⠀⠀⠀⠀⠀⠀⠀⠀⠀⠀⠀⠀⠀⠀⠀⠀⠀⠀⠀⠀⠀⠀⠀⠀⠀⠀⠀⠀⠀⠀⠀⠀⠀⠀⠁⠈⠀⢀⣹⣿⣿⣿⣿⣿⡀⠀⠋⠀⠀⠀⠀⠀⠀⠸⣿⣿⣿⢿⠇⠀⠀⠀⠀⠀⠀⠀⠀⠀⠀⠀⠀⠀⠀⠀⠀⠀⠀⠀⠀⠀⠀⠀⠀⠀⠀⠀⠀</a:t>
            </a:r>
            <a:br/>
            <a:r>
              <a:t>⠀⠀⠀⠀⠀⠀⣠⣾⣿⣶⣤⣀⠀⠀⠀⠀⠀⠀⠀⠀⠀⠀⠀⠀⠀⠀⠀⠀⠀⠀⠀⠀⠀⠀⠀⠀⠀⠀⣠⣴⣾⣿⣿⣿⣿⣿⣿⣿⣿⣷⣦⣄⡀⠀⠀⠀⠀⠀⠛⣿⡿⠘⠀⠀⠀⠀⠀⠀⠀⠀⠀⠀⠀⠀⠀⠀⠀⠀⠀⣀⣤⣶⣶⣄⠀⠀⠀⠀⠀⠀⠀</a:t>
            </a:r>
            <a:br/>
            <a:r>
              <a:t>⠀⠀⠀⠀⣠⣾⣿⠟⠁⠙⠻⢿⣿⣷⣦⣄⡀⠀⠀⠀⠀⠀⠀⠀⠀⠀⠀⠀⠀⠀⠀⠀⠀⠀⠀⠀⣠⣾⣿⣿⣿⣿⣿⣿⣿⣿⣿⣿⣿⣿⣿⣿⣿⣄⠀⠀⠀⠀⠀⠀⠋⠀⠀⠀⠀⠀⠀⠀⠀⠀⠀⠀⠀⠀⢀⣠⣴⣾⣿⡿⠟⠉⠹⣿⣷⣄⠀⠀⠀⠀⠀</a:t>
            </a:r>
            <a:br/>
            <a:r>
              <a:t>⠀⢀⣠⣾⣿⣿⣧⠀⠀⠀⠀⢀⣼⣿⣏⠛⠻⣷⣦⣀⠀⠀⠀⠀⠀⠀⠀⠀⠀⠀⠀⠀⠀⠀⢀⣴⣿⣿⣿⣿⣿⣿⣿⣿⣿⣿⣿⣿⣿⣿⣿⣿⣿⣿⣧⡀⠀⠀⠀⠀⠀⠀⠀⠀⠀⠀⠀⠀⠀⠀⢀⣠⣴⡾⠟⠛⣿⣿⡀⠀⠀⠀⠀⢨⣿⣿⣷⣄⠀⠀⠀</a:t>
            </a:r>
            <a:br/>
            <a:r>
              <a:t>⣶⣿⣿⠟⢹⣿⣿⣷⡀⠀⠀⣼⣿⣿⣿⡄⠀⠀⠉⠻⣿⣷⣶⣤⣤⣤⣤⣴⣶⣶⣿⣷⣶⣶⣾⣿⣿⣿⣿⣿⣿⣿⣿⣿⣿⣿⣿⣿⣿⣿⣿⣿⣿⣿⣿⣿⣦⣴⣶⣾⣶⣶⣤⣤⣤⣤⣤⣤⣴⣾⡿⠛⠁⠀⠀⣼⣿⣿⣿⡄⠀⠀⢠⣾⣿⣿⠻⣿⣿⣦⡄</a:t>
            </a:r>
            <a:br/>
            <a:r>
              <a:t>⠿⠋⠁⠀⣿⣿⣿⣿⡇⠀⠀⣿⣿⣿⣿⡇⠀⠀⠀⣠⣿⣿⡍⠉⠉⠉⠉⣹⣿⣍⠉⠉⠩⣿⣿⣿⣿⣿⣿⣿⣿⣿⣿⣿⣿⣿⣿⣿⣿⣿⣿⣿⣿⣿⣿⣿⣿⡏⠉⠉⢉⣿⣿⡉⠉⠉⠉⠉⣽⣿⣧⠀⠀⠀⠀⣿⣿⣿⣿⡇⠀⠀⣿⣿⣿⣿⣧⠈⠛⢿⡇</a:t>
            </a:r>
            <a:br/>
            <a:r>
              <a:t>⣦⡀⠀⠀⢻⣿⣿⣿⠃⠀⠀⢹⣿⣿⡿⠀⠀⠀⢠⣿⣿⣿⣿⡀⠀⠀⢰⣿⣿⣿⣧⠀⢀⣽⣿⣿⣿⣿⣿⣿⣿⣿⣿⣿⣿⣿⣿⣿⣿⣿⣿⣿⣿⣿⣿⣿⣿⡁⠀⢠⣿⣿⣿⣧⠀⠀⠀⣰⣿⣿⣿⣧⠀⠀⠀⢸⣿⣿⣿⠇⠀⠀⢻⣿⣿⣿⡇⠀⠀⢀⡇</a:t>
            </a:r>
            <a:br/>
            <a:r>
              <a:t>⣿⣧⠀⠀⠸⣿⣿⡏⠀⠀⠀⠈⣿⣿⠇⠀⠀⠀⠘⣿⣿⣿⣿⠀⠀⠀⠸⣿⣿⣿⣿⠀⠈⢻⣿⣿⣿⣿⣿⣿⣿⣿⣿⣿⣿⣿⣿⣿⣿⣿⣿⣿⣿⣿⣿⣿⡟⠋⠀⢸⣿⣿⣿⡿⠀⠀⠀⢹⣿⣿⣿⡿⠀⠀⠀⠀⢿⣿⣿⠀⠀⠀⠈⣿⣿⣿⡇⠀⠀⣾⡇</a:t>
            </a:r>
            <a:br/>
            <a:r>
              <a:t>⣿⡟⠀⠀⠀⢻⣿⠁⠀⠀⠀⠀⢹⡿⠀⠀⠀⠀⠀⢻⣿⣿⡇⠀⠀⠀⠀⢻⣿⣿⡇⠀⠀⣾⣿⣿⣿⣿⣿⣿⣿⣿⣿⣿⣿⣿⣿⣿⣿⣿⣿⣿⣿⣿⣿⣿⣷⠀⠀⠸⣿⣿⣿⠇⠀⠀⠀⠈⣿⣿⣿⡇⠀⠀⠀⠀⠸⣿⡇⠀⠀⠀⠀⠸⣿⣿⠀⠀⠀⢿⡇</a:t>
            </a:r>
            <a:br/>
            <a:r>
              <a:t>⣿⠃⠀⠀⠀⠸⡇⠀⠀⠀⠀⠀⠈⠃⠀⠀⠀⠀⠀⠘⣿⣿⠀⠀⠀⠀⠀⠈⣿⣿⠇⠀⢰⣿⣿⣿⣿⣿⣿⣿⣿⣿⣿⣿⣿⣿⣿⣿⣿⣿⣿⣿⣿⣿⣿⣿⣿⡆⠀⠀⣿⣿⡟⠀⠀⠀⠀⠀⢹⣿⣿⠀⠀⠀⠀⠀⠀⢻⠃⠀⠀⠀⠀⠀⢻⡿⠀⠀⠀⠘⡇</a:t>
            </a:r>
            <a:br/>
            <a:r>
              <a:t>⡏⠀⠀⠀⠀⠀⠀⠀⠀⠀⠀⠀⠀⠀⠀⠀⠀⠀⠀⠀⢹⡇⠀⠀⠀⠀⠀⠀⠸⣿⠀⠀⣸⣿⣿⣿⣿⣿⣿⣿⣿⣿⣿⣿⣿⣿⣿⣿⣿⣿⣿⣿⣿⣿⣿⣿⣿⣇⠀⠀⢻⣿⠁⠀⠀⠀⠀⠀⠈⣿⡏⠀⠀⠀⠀⠀⠀⠀⠀⠀⠀⠀⠀⠀⠀⠃⠀⠀⠀⠀⠁</a:t>
            </a:r>
            <a:br/>
            <a:r>
              <a:t>⠁⠀⠀⠀⠀⠀⠀⠀⠀⠀⠀⠀⠀⠀⠀⠀⠀⠀⠀⠀⠈⠀⠀⠀⠀⠀⠀⠀⠀⢉⣴⣾⣿⣿⣿⡿⠹⣿⣿⣿⣿⣿⣿⣿⣿⣿⣿⣿⣿⣿⣿⣿⣿⠋⢿⣿⣿⣿⣷⣦⣸⠇⠀⠀⠀⠀⠀⠀⠀⠹⠃⠀⠀⠀⠀⠀⠀⠀⠀⠀⠀⠀⠀⠀⠀⠀⠀⠀⠀⠀⠀</a:t>
            </a:r>
            <a:br/>
            <a:r>
              <a:t>⠀⠀⠀⠀⠀⠀⠀⠀⠀⠀⠀⠀⠀⠀⠀⠀⠀⠀⠀⠀⠀⠀⠀⠀⠀⠀⠀⣠⣾⣿⣿⣿⣿⣿⠟⠁⠀⣼⣿⣿⣿⣿⣿⣿⣿⣿⣿⣿⣿⣿⣿⣿⣿⠀⠈⠻⣿⣿⣿⣿⣿⣷⣦⡀⠀⠀⠀⠀⠀⠀⠀⠀⠀⠀⠀⠀⠀⠀⠀⠀⠀⠀⠀⠀⠀⠀⠀⠀⠀⠀⠀</a:t>
            </a:r>
            <a:br/>
            <a:r>
              <a:t>⠀⠀⠀⠀⠀⠀⠀⠀⠀⠀⠀⠀⠀⠀⠀⠀⠀⠀⠀⠀⠀⠀⠀⠀⢀⣴⣿⣿⣿⣿⣿⠿⠛⠁⠀⠀⠀⣿⣿⣿⣿⣿⣿⣿⣿⣿⣿⣿⣿⣿⣿⣿⣿⡆⠀⠀⠈⠙⠿⣿⣿⣿⣿⣿⣷⣤⡀⠀⣀⣀⠀⠀⠀⠀⠀⠀⠀⠀⠀⠀⠀⠀⠀⠀⠀⠀⠀⠀⠀⠀⠀</a:t>
            </a:r>
            <a:br/>
            <a:r>
              <a:t>⠀⠀⠀⠀⠀⠀⠀⠀⠀⠀⠀⠀⠀⠀⠀⠀⣤⣶⣶⣶⣦⣄⣠⣾⣿⣿⣿⣿⠿⠛⠁⠀⠀⠀⠀⠀⠀⣿⣿⣿⣿⣿⣿⣿⣿⣿⣿⣿⣿⣿⣿⣿⣿⡄⠀⠀⠀⠀⠀⠀⠉⠻⢿⣿⣿⣿⣿⣿⣿⣿⣿⡿⢶⡄⠀⠀⠀⠀⠀⠀⠀⠀⠀⠀⠀⠀⠀⠀⠀⠀⠀</a:t>
            </a:r>
            <a:br/>
            <a:r>
              <a:t>⠀⠀⠀⠀⠀⠀⠀⠀⠀⠀⠀⠀⠀⠀⠀⠀⣀⣠⣿⣿⣿⣿⣿⣿⣿⠿⠋⠁⠀⠀⠀⠀⠀⠀⠀⠀⣼⣿⣿⣿⣿⣿⣿⣿⣿⣿⣿⣿⣿⣿⣿⣿⣿⣿⡄⠀⠀⠀⠀⠀⠀⠀⠀⠈⠙⠻⢿⣿⣿⣿⣿⣧⣄⡀⠀⠀⠀⠀⠀⠀⠀⠀⠀⠀⠀⠀⠀⠀⠀⠀⠀</a:t>
            </a:r>
            <a:br/>
            <a:r>
              <a:t>⠀⠀⠀⠀⠀⠀⠀⠀⠀⠲⢶⣤⣶⣶⣾⣿⣿⣿⣿⣿⡿⠿⠛⠋⠁⠀⠀⠀⠀⠀⠀⠀⠀⠀⠀⣼⣿⣿⣿⣿⣿⣿⣿⣿⣿⣿⣿⣿⣿⣿⣿⣿⣿⣿⣿⡀⠀⠀⠀⠀⠀⠀⠀⠀⠀⠀⠀⠀⠙⠻⢿⣿⣿⣿⣷⣶⣤⣤⣤⡤⠀⠀⠀⠀⠀⠀⠀⠀⠀⠀⠀</a:t>
            </a:r>
            <a:br/>
            <a:r>
              <a:t>⠀⠀⠀⠀⠀⠀⠀⠀⠀⠀⠀⠉⠙⠛⠿⠿⠿⠛⠋⠁⠀⠀⠀⠀⠀⠀⠀⠀⠀⠀⠀⠀⠀⠀⢰⣿⣿⣿⣿⣿⣿⣿⣿⣿⣿⣿⣿⣿⣿⣿⣿⣿⣿⣿⣿⣷⠀⠀⠀⠀⠀⠀⠀⠀⠀⠀⠀⠀⠀⠀⠀⠉⠙⠛⠛⠛⠛⠛⠉⠀⠀⠀⠀⠀⠀⠀⠀⠀⠀⠀⠀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⠀⠀⠀⠀⠀⠀⠀⠀⠀⠀⠀⠀⠀⠀⠀⠀⠀⠀⠀⠀⠀⠀⠀⠀⠀⠀⠀⠀⠀⠀⠀⠀⠀⠀⠀⠀⠀⠀⠀⠀⣀⣀⣀⣀⣀⣀⣀⣀⣀⣀⠀⠀⠀⠀⠀⠀⠀⠀⠀⠀⠀⠀⠀⠀⠀⠀⠀⠀⠀⠀⠀⠀⠀⠀⠀⠀⠀⠀⠀⠀⠀⠀⠀⠀⠀⠀⠀⠀⠀⠀⠀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⠀⠀⠀⠀⠀⠀⠀⠀⠀⠀⠀⠀⠀⠀⠀⠀⠀⠀⠀⠀⠀⠀⠀⠀⠀⠀⠀⠀⠀⠀⠀⠀⠀⠀⠀⠀⢀⣴⣾⣿⣿⣿⣿⣿⣿⣿⣿⣿⣿⣿⣿⣷⣦⡀⠀⠀⠀⠀⠀⠀⠀⠀⠀⠀⠀⠀⠀⠀⠀⠀⠀⠀⠀⠀⠀⠀⠀⠀⠀⠀⠀⠀⠀⠀⠀⠀⠀⠀⠀⠀⠀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⠀⠀⠀⠀⠀⠀⠀⠀⠀⠀⠀⠀⠀⠀⠀⠀⠀⠀⠀⠀⠀⠀⠀⠀⠀⠀⠀⠀⠀⠀⠀⠀⠀⠀⢠⣿⣿⣿⣿⣿⣿⣿⣿⣿⣿⣿⣿⣿⣿⣿⣿⣿⣿⣿⣿⣄⣾⣿⣿⣦⣀⠀⠀⠀⠀⠀⠀⠀⠀⠀⠀⠀⠀⠀⠀⠀⠀⠀⠀⠀⠀⠀⠀⠀⠀⠀⠀⠀⠀⠀⠀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⠀⠀⠀⠀⠀⠀⠀⠀⠀⠀⠀⠀⠀⠀⠀⠀⠀⠀⠀⠀⠀⠀⠀⠀⠀⠀⠀⠀⠀⠀⠀⢀⣶⣾⣿⣿⣿⣿⣿⣿⣿⣿⣿⣿⣿⣿⣿⣿⣿⣿⣿⣿⣿⣿⣿⣿⢹⣿⣿⣿⣿⠟⠛⠀⠀⠀⠀⠀⠀⠀⠀⠀⠀⠀⠀⠀⠀⠀⠀⠀⠀⠀⠀⠀⠀⠀⠀⠀⠀⠀⠀</a:t>
            </a:r>
            <a:br/>
            <a:r>
              <a:t>⠀⠀⠀⠀⠀⠀⠀⠀⠀⠀⠀⠀⠀⠀⠀⠀⠀⠀⠀⠀⠀⠀⠀⠀⠀⠀⠀⠀⠀⠀⠀⠙⠿⣿⣿⣿⣿⣿⣿⣿⣿⣿⣿⣿⣿⣿⣿⣿⣿⣿⣿⣿⣿⣿⣿⠃⢸⣿⣿⣿⣿⣇⠀⠀⠀⠀⠀⠀⠀⠀⠀⠀⠀⠀⠀⠀⠀⠀⠀⠀⠀⠀⠀⠀⠀⠀⠀⠀⠀⠀⠀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⠀⠀⠀⠀⠀⠀⠀⠀⠀⠀⠀⠀⠀⠀⠀⠀⠀⠀⠀⠀⠀⠀⠀⠀⠀⠀⠀⠀⠀⠀⠀⠀⠀⠈⠁⣹⣿⣿⣿⣿⣿⣿⣿⣿⣿⣿⣿⣿⣿⣿⣿⣿⣿⣿⣿⡀⢸⣿⣿⣿⣿⣿⡀⠀⠀⠀⠀⠀⠀⠀⠀⠀⠀⠀⠀⠀⠀⠀⠀⠀⠀⠀⠀⠀⠀⠀⠀⠀⠀⠀⠀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⠀⠀⠀⠀⠀⠀⠀⠀⠀⠀⠀⠀⠀⠀⠀⠀⠀⠀⠀⠀⠀⠀⠀⠀⠀⠀⠀⠀⠀⠀⠀⠀⠀⠀⠚⢹⢿⣿⣿⣿⣿⣿⣿⣿⣿⣿⣿⣿⣿⣿⣿⣿⣿⣿⣏⠉⢹⣿⣿⣿⣿⣿⡇⠀⠀⠀⠀⠀⠀⠀⠀⠀⠀⠀⠀⠀⠀⠀⠀⠀⠀⠀⠀⠀⠀⠀⠀⠀⠀⠀⠀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⠀⠀⠀⠀⠀⠀⠀⠀⠀⠀⠀⠀⠀⠀⠀⠀⠀⠀⠀⠀⠀⠀⠀⠀⠀⠀⠀⠀⠀⠀⠀⠀⠀⠀⠀⠀⠈⠿⣿⣿⡿⣿⣿⣿⣿⣿⣿⣿⣿⣿⣿⣿⡏⠃⠈⠀⢸⣿⣿⣿⣿⣿⣿⠀⠀⠀⠀⠀⠀⠀⠀⠀⠀⠀⠀⠀⠀⠀⠀⠀⠀⠀⠀⠀⠀⠀⠀⠀⠀⠀⠀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⠀⠀⠀⠀⠀⠀⠀⠀⠀⠀⠀⠀⠀⠀⠀⠀⠀⠀⠀⠀⠀⠀⠀⠀⠀⠀⠀⠀⠀⠀⠀⠀⠀⠀⠀⠀⠀⠀⠏⢿⠀⠋⣛⣿⣿⣿⣿⣟⠙⠁⣿⠉⠀⠀⠀⠀⠀⢻⣿⣿⣿⣿⡟⠀⠀⠀⠀⠀⠀⠀⠀⠀⠀⠀⠀⠀⠀⠀⠀⠀⠀⠀⠀⠀⠀⠀⠀⠀⠀⠀⠀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⠀⠀⠀⠀⠀⠀⠀⠀⠀⠀⠀⠀⠀⠀⠀⠀⠀⠀⠀⠀⠀⠀⠀⠀⠀⠀⠀⠀⠀⠀⠀⠀⠀⠀⠀⠀⠀⠀⠀⠈⠀⢀⣹⣿⣿⣿⣿⣿⡀⠀⠀⠀⠀⠀⠀⠀⠀⠘⣿⣿⣿⢹⠁⠀⠀⠀⠀⠀⠀⠀⠀⠀⠀⠀⠀⠀⠀⠀⠀⠀⠀⠀⠀⠀⠀⠀⠀⠀⠀⠀⠀</a:t>
            </a:r>
            <a:br/>
            <a:r>
              <a:t>⠀⠀⠀⠀⠀⠀⣠⣾⣷⣦⣄⣀⠀⠀⠀⠀⠀⠀⠀⠀⠀⠀⠀⠀⠀⠀⠀⠀⠀⠀⠀⠀⠀⠀⠀⠀⠀⠀⣠⣴⣶⣿⣿⣿⣿⣿⣿⣿⣿⣷⣦⣄⠀⠀⠀⠀⠀⠀⠉⠿⡟⠈⠀⠀⠀⠀⠀⠀⠀⠀⠀⠀⠀⠀⠀⠀⠀⠀⠀⣀⣤⣶⣶⣄⠀⠀⠀⠀⠀⠀⠀</a:t>
            </a:r>
            <a:br/>
            <a:r>
              <a:t>⠀⠀⠀⠀⣠⣾⣿⠏⠉⠙⠻⢿⣿⣶⣤⣀⠀⠀⠀⠀⠀⠀⠀⠀⠀⠀⠀⠀⠀⠀⠀⠀⠀⠀⠀⠀⣠⣾⣿⣿⣿⣿⣿⣿⣿⣿⣿⣿⣿⣿⣿⣿⣿⣄⠀⠀⠀⠀⠀⠀⠁⠀⠀⠀⠀⠀⠀⠀⠀⠀⠀⠀⠀⠀⢀⣠⣴⣶⣿⡿⠟⠋⠙⢿⣷⣄⠀⠀⠀⠀⠀</a:t>
            </a:r>
            <a:br/>
            <a:r>
              <a:t>⠀⢀⣠⣾⣿⣿⡧⠀⠀⠀⠀⢀⣼⣿⡙⠛⠿⣶⣤⣀⠀⠀⠀⠀⠀⠀⠀⠀⠀⠀⠀⠀⠀⠀⢀⣴⣿⣿⣿⣿⣿⣿⣿⣿⣿⣿⣿⣿⣿⣿⣿⣿⣿⣿⣧⡀⠀⠀⠀⠀⠀⠀⠀⠀⠀⠀⠀⠀⠀⠀⠀⣀⣴⡾⠿⠛⣿⣿⡁⠀⠀⠀⠀⢨⣿⣿⣷⣤⡀⠀⠀</a:t>
            </a:r>
            <a:br/>
            <a:r>
              <a:t>⣶⣿⣿⠟⣹⣿⣿⣦⠀⠀⢀⣾⣿⣿⣿⡀⠀⠈⠙⠻⣿⣶⣦⣤⣤⣤⣤⣤⣶⣶⣿⣶⣶⣤⣾⣿⣿⣿⣿⣿⣿⣿⣿⣿⣿⣿⣿⣿⣿⣿⣿⣿⣿⣿⣿⣿⣦⣴⣶⣾⣶⣶⣤⣤⣄⣀⣠⣤⣴⣶⡿⠟⠉⠀⠀⣸⣿⣿⣿⡄⠀⠀⢀⣾⣿⣿⡻⣿⣿⣶⡄</a:t>
            </a:r>
            <a:br/>
            <a:r>
              <a:t>⠿⠋⠁⢰⣿⣿⣿⣿⡆⠀⠸⣿⣿⣿⣿⠃⠀⠀⠀⣠⣿⣯⡉⠉⠉⠉⠉⣹⣿⣍⠉⠉⢹⣿⣿⣿⣿⣿⣿⣿⣿⣿⣿⣿⣿⣿⣿⣿⣿⣿⣿⣿⣿⣿⣿⣿⣿⡏⠉⠉⢉⣿⣿⡉⠉⠉⠉⠉⣹⣿⣧⡀⠀⠀⠀⢿⣿⣿⣿⣿⠀⠀⣼⣿⣿⣿⣷⠈⠙⠿⡇</a:t>
            </a:r>
            <a:br/>
            <a:r>
              <a:t>⣄⠀⠀⠈⣿⣿⣿⡿⠀⠀⠀⣿⣿⣿⡏⠀⠀⠀⣰⣿⣿⣿⣧⠀⠀⠀⣸⣿⣿⣿⣆⠀⢀⣽⣿⣿⣿⣿⣿⣿⣿⣿⣿⣿⣿⣿⣿⣿⣿⣿⣿⣿⣿⣿⣿⣿⣿⡁⠀⢀⣾⣿⣿⣷⠀⠀⠀⢠⣿⣿⣿⣷⠀⠀⠀⠘⣿⣿⣿⡇⠀⠀⠸⣿⣿⣿⣿⠀⠀⠀⡀</a:t>
            </a:r>
            <a:br/>
            <a:r>
              <a:t>⣿⡆⠀⠀⢿⣿⣿⠃⠀⠀⠀⢸⣿⡿⠁⠀⠀⠀⢹⣿⣿⣿⡟⠀⠀⠀⢻⣿⣿⣿⡟⠀⠘⢻⣿⣿⣿⣿⣿⣿⣿⣿⣿⣿⣿⣿⣿⣿⣿⣿⣿⣿⣿⣿⣿⣿⡟⠋⠀⠸⣿⣿⣿⣿⠃⠀⠀⠸⣿⣿⣿⣿⠁⠀⠀⠀⢹⣿⣿⠃⠀⠀⠀⢻⣿⣿⡏⠀⠀⣸⡇</a:t>
            </a:r>
            <a:br/>
            <a:r>
              <a:t>⣿⠇⠀⠀⠸⣿⡟⠀⠀⠀⠀⠈⣿⠇⠀⠀⠀⠀⠈⣿⣿⣿⠁⠀⠀⠀⠈⣿⣿⣿⠇⠀⠀⣾⣿⣿⣿⣿⣿⣿⣿⣿⣿⣿⣿⣿⣿⣿⣿⣿⣿⣿⣿⣿⣿⣿⣷⠀⠀⠀⣿⣿⣿⡏⠀⠀⠀⠀⢻⣿⣿⡿⠀⠀⠀⠀⠀⢿⣿⠀⠀⠀⠀⠈⢿⣿⡇⠀⠀⢻⡇</a:t>
            </a:r>
            <a:br/>
            <a:r>
              <a:t>⡟⠀⠀⠀⠀⢿⠁⠀⠀⠀⠀⠀⠛⠀⠀⠀⠀⠀⠀⢹⣿⡏⠀⠀⠀⠀⠀⢹⣿⣿⠀⠀⢸⣿⣿⣿⣿⣿⣿⣿⣿⣿⣿⣿⣿⣿⣿⣿⣿⣿⣿⣿⣿⣿⣿⣿⣿⡇⠀⠀⢹⣿⣿⠁⠀⠀⠀⠀⠘⣿⣿⡇⠀⠀⠀⠀⠀⠘⡏⠀⠀⠀⠀⠀⠘⣿⠁⠀⠀⠀⠇</a:t>
            </a:r>
            <a:br/>
            <a:r>
              <a:t>⠁⠀⠀⠀⠀⠀⠀⠀⠀⠀⠀⠀⠀⠀⠀⠀⠀⠀⠀⠘⣿⠁⠀⠀⠀⠀⠀⠀⢿⡏⠀⠀⣸⣿⣿⣿⣿⣿⣿⣿⣿⣿⣿⣿⣿⣿⣿⣿⣿⣿⣿⣿⣿⣿⣿⣿⣿⡇⠀⠀⠘⣿⡏⠀⠀⠀⠀⠀⠀⢹⣿⠀⠀⠀⠀⠀⠀⠀⠀⠀⠀⠀⠀⠀⠀⠙⠀⠀⠀⠀⠀</a:t>
            </a:r>
            <a:br/>
            <a:r>
              <a:t>⠀⠀⠀⠀⠀⠀⠀⠀⠀⠀⠀⠀⠀⠀⠀⠀⠀⠀⠀⠀⠁⠀⠀⠀⠀⠀⠀⠀⠘⢃⣴⣾⣿⣿⣿⡿⠹⣿⣿⣿⣿⣿⣿⣿⣿⣿⣿⣿⣿⣿⣿⣿⣿⠏⢿⣿⣿⣿⣷⣦⣀⣿⠁⠀⠀⠀⠀⠀⠀⠈⠟⠀⠀⠀⠀⠀⠀⠀⠀⠀⠀⠀⠀⠀⠀⠀⠀⠀⠀⠀⠀</a:t>
            </a:r>
            <a:br/>
            <a:r>
              <a:t>⠀⠀⠀⠀⠀⠀⠀⠀⠀⠀⠀⠀⠀⠀⠀⠀⠀⠀⠀⠀⠀⠀⠀⠀⠀⠀⠀⣠⣾⣿⣿⣿⣿⣿⠟⠁⠀⣾⣿⣿⣿⣿⣿⣿⣿⣿⣿⣿⣿⣿⣿⣿⣿⠀⠈⠿⣿⣿⣿⣿⣿⣷⣤⡀⠀⠀⠀⠀⠀⠀⠀⠀⠀⠀⠀⠀⠀⠀⠀⠀⠀⠀⠀⠀⠀⠀⠀⠀⠀⠀⠀</a:t>
            </a:r>
            <a:br/>
            <a:r>
              <a:t>⠀⠀⠀⠀⠀⠀⠀⠀⠀⠀⠀⠀⠀⠀⠀⠀⠀⠀⠀⠀⠀⠀⠀⠀⢀⣴⣾⣿⣿⣿⣿⡿⠛⠁⠀⠀⠀⣿⣿⣿⣿⣿⣿⣿⣿⣿⣿⣿⣿⣿⣿⣿⣿⡇⠀⠀⠈⠛⠿⣿⣿⣿⣿⣿⣷⣄⡀⠀⠀⠀⠀⠀⠀⠀⠀⠀⠀⠀⠀⠀⠀⠀⠀⠀⠀⠀⠀⠀⠀⠀⠀</a:t>
            </a:r>
            <a:br/>
            <a:r>
              <a:t>⠀⠀⠀⠀⠀⠀⠀⠀⠀⠀⠀⠀⠀⠀⠀⢀⣠⣤⣤⣤⣤⣀⣠⣶⣿⣿⣿⣿⡿⠛⠁⠀⠀⠀⠀⠀⠀⣿⣿⣿⣿⣿⣿⣿⣿⣿⣿⣿⣿⣿⣿⣿⣿⡄⠀⠀⠀⠀⠀⠈⠙⠻⢿⣿⣿⣿⣿⣿⣿⣿⣿⡷⢶⡄⠀⠀⠀⠀⠀⠀⠀⠀⠀⠀⠀⠀⠀⠀⠀⠀⠀</a:t>
            </a:r>
            <a:br/>
            <a:r>
              <a:t>⠀⠀⠀⠀⠀⠀⠀⠀⠀⠀⠀⠀⠀⠀⠀⠀⢉⣸⣿⣿⣿⣿⣿⣿⣿⡿⠛⠁⠀⠀⠀⠀⠀⠀⠀⠀⣼⣿⣿⣿⣿⣿⣿⣿⣿⣿⣿⣿⣿⣿⣿⣿⣿⣿⡄⠀⠀⠀⠀⠀⠀⠀⠀⠉⠛⠿⣿⣿⣿⣿⣿⣧⣄⡀⠀⠀⠀⠀⠀⠀⠀⠀⠀⠀⠀⠀⠀⠀⠀⠀⠀</a:t>
            </a:r>
            <a:br/>
            <a:r>
              <a:t>⠀⠀⠀⠀⠀⠀⠀⠀⠀⠶⣤⣤⣤⣴⣶⣿⣿⣿⣿⣿⣿⠿⠛⠋⠁⠀⠀⠀⠀⠀⠀⠀⠀⠀⠀⣸⣿⣿⣿⣿⣿⣿⣿⣿⣿⣿⣿⣿⣿⣿⣿⣿⣿⣿⣿⡀⠀⠀⠀⠀⠀⠀⠀⠀⠀⠀⠀⠈⠙⠻⣿⣿⣿⣿⣷⣦⣤⣤⣠⣄⠀⠀⠀⠀⠀⠀⠀⠀⠀⠀⠀</a:t>
            </a:r>
            <a:br/>
            <a:r>
              <a:t>⠀⠀⠀⠀⠀⠀⠀⠀⠀⠀⠈⠉⠛⠿⠿⠿⠿⠛⠋⠁⠀⠀⠀⠀⠀⠀⠀⠀⠀⠀⠀⠀⠀⠀⢰⣿⣿⣿⣿⣿⣿⣿⣿⣿⣿⣿⣿⣿⣿⣿⣿⣿⣿⣿⣿⣷⠀⠀⠀⠀⠀⠀⠀⠀⠀⠀⠀⠀⠀⠀⠀⠉⠛⠛⠻⠿⠛⠛⠋⠁⠀⠀⠀⠀⠀⠀⠀⠀⠀⠀⠀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⠀⠀⠀⠀⠀⠀⠀⠀⠀⠀⠀⠀⠀⠀⠀⠀⠀⠀⠀⠀⠀⠀⠀⠀⠀⠀⠀⠀⠀⠀⠀⠀⠀⠀⠀⠀⠀⠀⠀⢀⣀⣀⣀⣀⣀⣀⣀⣀⣀⣀⠀⠀⠀⠀⠀⠀⠀⠀⠀⠀⠀⠀⠀⠀⠀⠀⠀⠀⠀⠀⠀⠀⠀⠀⠀⠀⠀⠀⠀⠀⠀⠀⠀⠀⠀⠀⠀⠀⠀⠀⠀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⠀⠀⠀⠀⠀⠀⠀⠀⠀⠀⠀⠀⠀⠀⠀⠀⠀⠀⠀⠀⠀⠀⠀⠀⠀⠀⠀⠀⠀⠀⠀⠀⠀⠀⠀⠀⢀⣴⣿⣿⣿⣿⣿⣿⣿⣿⣿⣿⣿⣿⣿⣷⣦⡀⠀⠀⠀⠀⠀⠀⠀⠀⠀⠀⠀⠀⠀⠀⠀⠀⠀⠀⠀⠀⠀⠀⠀⠀⠀⠀⠀⠀⠀⠀⠀⠀⠀⠀⠀⠀⠀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⠀⠀⠀⠀⠀⠀⠀⠀⠀⠀⠀⠀⠀⠀⠀⠀⠀⠀⠀⠀⠀⠀⠀⠀⠀⠀⠀⠀⠀⠀⠀⠀⠀⠀⢠⣿⣿⣿⣿⣿⣿⣿⣿⣿⣿⣿⣿⣿⣿⣿⣿⣿⣿⣿⣿⣄⣾⣿⣷⣶⣦⡀⠀⠀⠀⠀⠀⠀⠀⠀⠀⠀⠀⠀⠀⠀⠀⠀⠀⠀⠀⠀⠀⠀⠀⠀⠀⠀⠀⠀⠀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⠀⠀⠀⠀⠀⠀⠀⠀⠀⠀⠀⠀⠀⠀⠀⠀⠀⠀⠀⠀⠀⠀⠀⠀⠀⠀⠀⠀⠀⠀⠀⢐⣶⣿⣿⣿⣿⣿⣿⣿⣿⣿⣿⣿⣿⣿⣿⣿⣿⣿⣿⣿⣿⣿⣿⣿⢹⣿⣿⣿⣿⠿⠃⠀⠀⠀⠀⠀⠀⠀⠀⠀⠀⠀⠀⠀⠀⠀⠀⠀⠀⠀⠀⠀⠀⠀⠀⠀⠀⠀⠀</a:t>
            </a:r>
            <a:br/>
            <a:r>
              <a:t>⠀⠀⠀⠀⠀⠀⠀⠀⠀⠀⠀⠀⠀⠀⠀⠀⠀⠀⠀⠀⠀⠀⠀⠀⠀⠀⠀⠀⠀⠀⠀⠙⠿⣿⣿⣿⣿⣿⣿⣿⣿⣿⣿⣿⣿⣿⣿⣿⣿⣿⣿⣿⣿⣿⣿⠃⢸⣿⣿⣿⣿⣇⠀⠀⠀⠀⠀⠀⠀⠀⠀⠀⠀⠀⠀⠀⠀⠀⠀⠀⠀⠀⠀⠀⠀⠀⠀⠀⠀⠀⠀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⠀⠀⠀⠀⠀⠀⠀⠀⠀⠀⠀⠀⠀⠀⠀⠀⠀⠀⠀⠀⠀⠀⠀⠀⠀⠀⠀⠀⠀⠀⠀⠀⠀⠈⠁⣹⣿⣿⣿⣿⣿⣿⣿⣿⣿⣿⣿⣿⣿⣿⣿⣿⣿⣿⣿⡀⢸⣿⣿⣿⣿⣿⡀⠀⠀⠀⠀⠀⠀⠀⠀⠀⠀⠀⠀⠀⠀⠀⠀⠀⠀⠀⠀⠀⠀⠀⠀⠀⠀⠀⠀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⠀⠀⠀⠀⠀⠀⠀⠀⠀⠀⠀⠀⠀⠀⠀⠀⠀⠀⠀⠀⠀⠀⠀⠀⠀⠀⠀⠀⠀⠀⠀⠀⠀⠀⠚⢹⢿⣿⣿⣿⣿⣿⣿⣿⣿⣿⣿⣿⣿⣿⣿⣿⣿⣿⣏⠉⢹⣿⣿⣿⣿⣿⣇⠀⠀⠀⠀⠀⠀⠀⠀⠀⠀⠀⠀⠀⠀⠀⠀⠀⠀⠀⠀⠀⠀⠀⠀⠀⠀⠀⠀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⠀⠀⠀⠀⠀⠀⠀⠀⠀⠀⠀⠀⠀⠀⠀⠀⠀⠀⠀⠀⠀⠀⠀⠀⠀⠀⠀⠀⠀⠀⠀⠀⠀⠀⠀⠀⠈⠿⣟⣿⡿⣿⣿⣿⠿⠿⢿⣿⣿⣿⣿⣿⡟⠃⠈⠀⠸⣿⣿⣿⣿⣿⡟⠀⠀⠀⠀⠀⠀⠀⠀⠀⠀⠀⠀⠀⠀⠀⠀⠀⠀⠀⠀⠀⠀⠀⠀⠀⠀⠀⠀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⠀⠀⠀⠀⠀⠀⠀⠀⠀⠀⠀⠀⠀⠀⠀⠀⠀⠀⠀⠀⠀⠀⠀⠀⠀⠀⠀⠀⠀⠀⠀⠀⠀⠀⠀⠀⠀⠀⠛⢻⠀⠏⣙⣿⣿⣿⣿⣏⠹⠃⡿⠈⠀⠀⠀⠀⠀⢻⣿⣿⣿⣿⡏⠀⠀⠀⠀⠀⠀⠀⠀⠀⠀⠀⠀⠀⠀⠀⠀⠀⠀⠀⠀⠀⠀⠀⠀⠀⠀⠀⠀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⠀⠀⠀⠀⠀⠀⠀⠀⠀⠀⠀⠀⠀⠀⠀⠀⠀⠀⠀⠀⠀⠀⠀⠀⠀⠀⠀⠀⠀⠀⠀⠀⠀⠀⠀⠀⠀⠀⠀⠀⠀⢀⣽⣿⣿⣿⣿⣿⡀⠀⠀⠀⠀⠀⠀⠀⠀⠈⣿⣿⣿⢹⠁⠀⠀⠀⠀⠀⠀⠀⠀⠀⠀⠀⠀⠀⠀⠀⠀⠀⠀⠀⠀⠀⠀⠀⠀⠀⠀⠀⠀</a:t>
            </a:r>
            <a:br/>
            <a:r>
              <a:t>⠀⠀⠀⠀⠀⠀⣠⣾⣷⣦⣄⡀⠀⠀⠀⠀⠀⠀⠀⠀⠀⠀⠀⠀⠀⠀⠀⠀⠀⠀⠀⠀⠀⠀⠀⠀⠀⠀⣠⣴⣶⣿⣿⣿⣿⣿⣿⣿⣿⣷⣦⣄⠀⠀⠀⠀⠀⠀⠁⠿⡏⠂⠀⠀⠀⠀⠀⠀⠀⠀⠀⠀⠀⠀⠀⠀⠀⠀⠀⣀⣤⣴⣶⣤⠀⠀⠀⠀⠀⠀⠀</a:t>
            </a:r>
            <a:br/>
            <a:r>
              <a:t>⠀⠀⠀⠀⣠⣾⣿⠏⠉⠛⠿⣿⣿⣶⣤⣀⠀⠀⠀⠀⠀⠀⠀⠀⠀⠀⠀⠀⠀⠀⠀⠀⠀⠀⠀⠀⣠⣾⣿⣿⣿⣿⣿⣿⣿⣿⣿⣿⣿⣿⣿⣿⣿⣄⠀⠀⠀⠀⠀⠀⠁⠀⠀⠀⠀⠀⠀⠀⠀⠀⠀⠀⠀⠀⢀⣠⣴⣶⣿⡿⠟⠋⠙⢿⣷⣄⠀⠀⠀⠀⠀</a:t>
            </a:r>
            <a:br/>
            <a:r>
              <a:t>⠀⢀⣠⣾⣿⣿⡅⠀⠀⠀⠀⢀⣼⣿⡛⠻⠿⣶⣄⡀⠀⠀⠀⠀⠀⠀⠀⠀⠀⠀⠀⠀⠀⠀⢀⣴⣿⣿⣿⣿⣿⣿⣿⣿⣿⣿⣿⣿⣿⣿⣿⣿⣿⣿⣧⡀⠀⠀⠀⠀⠀⠀⠀⠀⠀⠀⠀⠀⠀⠀⠀⣀⣴⣾⠿⠛⣻⣿⡁⠀⠀⠀⠀⢀⣿⣿⣿⣦⡀⠀⠀</a:t>
            </a:r>
            <a:br/>
            <a:r>
              <a:t>⣶⣿⣿⠟⣵⣿⣿⣆⠀⠀⢀⣾⣿⣿⣷⠀⠀⠈⠙⢿⣷⣶⣤⣤⣤⣤⣤⣤⣴⣶⣿⣶⣶⣤⣾⣿⣿⣿⣿⣿⣿⣿⣿⣿⣿⣿⣿⣿⣿⣿⣿⣿⣿⣿⣿⣿⣦⣤⣶⣶⣶⣶⣤⣤⣄⣀⣠⣤⣴⣶⡿⠟⠉⠀⠀⢰⣿⣿⣿⣆⠀⠀⢀⣾⣿⣿⡻⣿⣿⣶⡄</a:t>
            </a:r>
            <a:br/>
            <a:r>
              <a:t>⠿⠋⠁⢸⣿⣿⣿⣿⠄⠀⢸⣿⣿⣿⣿⠁⠀⠀⠀⣤⣿⣯⠉⠉⠉⠉⠉⣹⣿⣉⠉⠉⢹⣿⣿⣿⣿⣿⣿⣿⣿⣿⣿⣿⣿⣿⣿⣿⣿⣿⣿⣿⣿⣿⣿⣿⣿⡏⠉⠉⢉⣻⣿⡉⠉⠉⠉⠉⣻⣿⣧⡀⠀⠀⠀⢿⣿⣿⣿⣿⠀⠀⣸⣿⣿⣿⣷⠌⠙⠿⡇</a:t>
            </a:r>
            <a:br/>
            <a:r>
              <a:t>⣄⠀⠀⠸⣿⣿⣿⡟⠀⠀⠈⣿⣿⣿⡇⠀⠀⠀⣸⣿⣿⣿⣧⠀⠀⠀⣸⣿⣿⣿⡄⠀⢀⣿⣿⣿⣿⣿⣿⣿⣿⣿⣿⣿⣿⣿⣿⣿⣿⣿⣿⣿⣿⣿⣿⣿⣿⡁⠀⠀⣾⣿⣿⣷⠀⠀⠀⢠⣿⣿⣿⣷⡀⠀⠀⠘⣿⣿⣿⡏⠀⠀⠘⣿⣿⣿⣿⠀⠀⠀⡀</a:t>
            </a:r>
            <a:br/>
            <a:r>
              <a:t>⣿⡄⠀⠀⣿⣿⣿⠁⠀⠀⠀⢻⣿⡟⠀⠀⠀⠀⢻⣿⣿⣿⡏⠀⠀⠀⢿⣿⣿⣿⡏⠀⠙⢻⣿⣿⣿⣿⣿⣿⣿⣿⣿⣿⣿⣿⣿⣿⣿⣿⣿⣿⣿⣿⣿⣿⡟⠋⠀⠘⣿⣿⣿⣿⠇⠀⠀⠘⣿⣿⣿⣿⠃⠀⠀⠀⢹⣿⣿⡇⠀⠀⠀⢹⣿⣿⡿⠀⠀⢸⡇</a:t>
            </a:r>
            <a:br/>
            <a:r>
              <a:t>⣿⠃⠀⠀⢹⣿⠇⠀⠀⠀⠀⢸⣿⠃⠀⠀⠀⠀⠘⣿⣿⣿⠁⠀⠀⠀⠘⣿⣿⣿⠃⠀⠀⣾⣿⣿⣿⣿⣿⣿⣿⣿⣿⣿⣿⣿⣿⣿⣿⣿⣿⣿⣿⣿⣿⣿⣿⠀⠀⠀⢿⣿⣿⡿⠀⠀⠀⠀⢻⣿⣿⣿⠀⠀⠀⠀⠀⢿⣿⠀⠀⠀⠀⠀⢿⣿⡇⠀⠀⢹⡇</a:t>
            </a:r>
            <a:br/>
            <a:r>
              <a:t>⡏⠀⠀⠀⠘⡟⠀⠀⠀⠀⠀⠀⠏⠀⠀⠀⠀⠀⠀⢿⣿⠇⠀⠀⠀⠀⠀⢻⣿⡿⠀⠀⢸⣿⣿⣿⣿⣿⣿⣿⣿⣿⣿⣿⣿⣿⣿⣿⣿⣿⣿⣿⣿⣿⣿⣿⣿⡇⠀⠀⢸⣿⣿⠇⠀⠀⠀⠀⠈⣿⣿⡇⠀⠀⠀⠀⠀⠈⡿⠀⠀⠀⠀⠀⠈⣿⡇⠀⠀⠀⠃</a:t>
            </a:r>
            <a:br/>
            <a:r>
              <a:t>⠀⠀⠀⠀⠀⠀⠀⠀⠀⠀⠀⠀⠀⠀⠀⠀⠀⠀⠀⢸⡿⠀⠀⠀⠀⠀⠀⠈⣿⠇⠀⠀⣼⣿⣿⣿⣿⣿⣿⣿⣿⣿⣿⣿⣿⣿⣿⣿⣿⣿⣿⣿⣿⣿⣿⣿⣿⡇⠀⠀⠀⣿⡿⠀⠀⠀⠀⠀⠀⢸⣿⠃⠀⠀⠀⠀⠀⠀⠀⠀⠀⠀⠀⠀⠀⠘⠀⠀⠀⠀⠀</a:t>
            </a:r>
            <a:br/>
            <a:r>
              <a:t>⠀⠀⠀⠀⠀⠀⠀⠀⠀⠀⠀⠀⠀⠀⠀⠀⠀⠀⠀⠀⠃⠀⠀⠀⠀⠀⠀⠀⠸⢀⣤⣾⣿⣿⣿⡿⠹⣿⣿⣿⣿⣿⣿⣿⣿⣿⣿⣿⣿⣿⣿⣿⣿⡟⢿⣿⣿⣿⣷⣦⣀⢹⠇⠀⠀⠀⠀⠀⠀⠀⠿⠀⠀⠀⠀⠀⠀⠀⠀⠀⠀⠀⠀⠀⠀⠀⠀⠀⠀⠀⠀</a:t>
            </a:r>
            <a:br/>
            <a:r>
              <a:t>⠀⠀⠀⠀⠀⠀⠀⠀⠀⠀⠀⠀⠀⠀⠀⠀⠀⠀⠀⠀⠀⠀⠀⠀⠀⠀⠀⣠⣶⣿⣿⣿⣿⣿⡟⠁⠀⣿⣿⣿⣿⣿⣿⣿⣿⣿⣿⣿⣿⣿⣿⣿⣿⠀⠈⢿⣿⣿⣿⣿⣿⣿⣤⡀⠀⠀⠀⠀⠀⠀⠀⠀⠀⠀⠀⠀⠀⠀⠀⠀⠀⠀⠀⠀⠀⠀⠀⠀⠀⠀⠀</a:t>
            </a:r>
            <a:br/>
            <a:r>
              <a:t>⠀⠀⠀⠀⠀⠀⠀⠀⠀⠀⠀⠀⠀⠀⠀⠀⠀⠀⠀⠀⠀⠀⠀⠀⢀⣴⣾⣿⣿⣿⣿⡿⠟⠁⠀⠀⠀⣿⣿⣿⣿⣿⣿⣿⣿⣿⣿⣿⣿⣿⣿⣿⣿⡇⠀⠀⠈⠛⠿⣿⣿⣿⣿⣿⣶⣄⡀⠀⠀⠀⠀⠀⠀⠀⠀⠀⠀⠀⠀⠀⠀⠀⠀⠀⠀⠀⠀⠀⠀⠀⠀</a:t>
            </a:r>
            <a:br/>
            <a:r>
              <a:t>⠀⠀⠀⠀⠀⠀⠀⠀⠀⠀⠀⠀⠀⠀⠀⢀⣠⣤⣤⣤⣤⣀⣠⣶⣿⣿⣿⣿⡿⠟⠉⠀⠀⠀⠀⠀⠀⣿⣿⣿⣿⣿⣿⣿⣿⣿⣿⣿⣿⣿⣿⣿⣿⡄⠀⠀⠀⠀⠀⠈⠙⠻⣿⣿⣿⣿⣿⣿⣿⣿⣿⣷⣶⡄⠀⠀⠀⠀⠀⠀⠀⠀⠀⠀⠀⠀⠀⠀⠀⠀⠀</a:t>
            </a:r>
            <a:br/>
            <a:r>
              <a:t>⠀⠀⠀⠀⠀⠀⠀⠀⠀⠀⠀⠀⠀⠀⠀⠀⢉⣸⣿⣿⣿⣿⣿⣿⣿⡿⠛⠁⠀⠀⠀⠀⠀⠀⠀⠀⣼⣿⣿⣿⣿⣿⣿⣿⣿⣿⣿⣿⣿⣿⣿⣿⣿⣿⡄⠀⠀⠀⠀⠀⠀⠀⠀⠉⠛⠿⣿⣿⣿⣿⣿⣷⣄⡀⠀⠀⠀⠀⠀⠀⠀⠀⠀⠀⠀⠀⠀⠀⠀⠀⠀</a:t>
            </a:r>
            <a:br/>
            <a:r>
              <a:t>⠀⠀⠀⠀⠀⠀⠀⠀⠀⢤⣤⣤⣤⣴⣶⣾⣿⣿⣿⣿⣿⠿⠟⠋⠁⠀⠀⠀⠀⠀⠀⠀⠀⠀⠀⣸⣿⣿⣿⣿⣿⣿⣿⣿⣿⣿⣿⣿⣿⣿⣿⣿⣿⣿⣿⡀⠀⠀⠀⠀⠀⠀⠀⠀⠀⠀⠀⠈⠙⠿⣿⣿⣿⣿⣶⣦⣤⣀⣀⣀⠀⠀⠀⠀⠀⠀⠀⠀⠀⠀⠀</a:t>
            </a:r>
            <a:br/>
            <a:r>
              <a:t>⠀⠀⠀⠀⠀⠀⠀⠀⠀⠀⠈⠙⠻⠿⠿⠿⠿⠟⠋⠉⠀⠀⠀⠀⠀⠀⠀⠀⠀⠀⠀⠀⠀⠀⢰⣿⣿⣿⣿⣿⣿⣿⣿⣿⣿⣿⣿⣿⣿⣿⣿⣿⣿⣿⣿⣷⠀⠀⠀⠀⠀⠀⠀⠀⠀⠀⠀⠀⠀⠀⠀⠉⠛⠻⠿⠿⠟⠛⠋⠁⠀⠀⠀⠀⠀⠀⠀⠀⠀⠀⠀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⠀⠀⠀⠀⠀⠀⠀⠀⠀⠀⠀⠀⠀⠀⠀⠀⠀⠀⠀⠀⠀⠀⠀⠀⠀⠀⠀⠀⠀⠀⠀⠀⠀⠀⠀⠀⠀⠀⠀⣀⣀⣀⣀⣀⣀⣀⣀⣀⣀⣀⡀⠀⠀⠀⠀⠀⠀⠀⠀⠀⠀⠀⠀⠀⠀⠀⠀⠀⠀⠀⠀⠀⠀⠀⠀⠀⠀⠀⠀⠀⠀⠀⠀⠀⠀⠀⠀⠀⠀⠀⠀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⠀⠀⠀⠀⠀⠀⠀⠀⠀⠀⠀⠀⠀⠀⠀⠀⠀⠀⠀⠀⠀⠀⠀⠀⠀⠀⠀⠀⠀⠀⠀⠀⠀⠀⠀⠀⣠⣶⣿⣿⣿⣿⣿⣿⣿⣿⣿⣿⣿⣿⣿⣿⣦⡀⠀⠀⠀⠀⠀⠀⠀⠀⠀⠀⠀⠀⠀⠀⠀⠀⠀⠀⠀⠀⠀⠀⠀⠀⠀⠀⠀⠀⠀⠀⠀⠀⠀⠀⠀⠀⠀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⠀⠀⠀⠀⠀⠀⠀⠀⠀⠀⠀⠀⠀⠀⠀⠀⠀⠀⠀⠀⠀⠀⠀⠀⠀⠀⠀⠀⠀⠀⠀⠀⠀⠀⠀⣰⣿⣿⣿⣿⣿⣿⣿⣿⣿⣿⣿⣿⣿⣿⣿⣿⣿⣿⣆⠀⠀⠀⠀⢀⡀⠀⠀⠀⠀⠀⠀⠀⠀⠀⠀⠀⠀⠀⠀⠀⠀⠀⠀⠀⠀⠀⠀⠀⠀⠀⠀⠀⠀⠀⠀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⠀⠀⠀⠀⠀⠀⠀⠀⠀⠀⠀⠀⠀⠀⠀⠀⠀⠀⠀⠀⠀⠀⠀⠀⠀⠀⠀⠀⠀⠀⠀⠀⠀⠀⢠⣿⣿⣿⣿⣿⣿⣿⣿⣿⣿⣿⣿⣿⣿⣿⣿⣿⣿⣿⣿⣤⣶⣶⣿⣿⣿⣇⠀⠀⠀⠀⠀⠀⠀⠀⠀⠀⠀⠀⠀⠀⠀⠀⠀⠀⠀⠀⠀⠀⠀⠀⠀⠀⠀⠀⠀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⠀⠀⠀⠀⠀⠀⠀⠀⠀⠀⠀⠀⠀⠀⠀⠀⠀⠀⠀⠀⠀⠀⠀⠀⠀⠀⠀⠀⠀⠀⠀⠀⠀⣠⣼⣿⣿⣿⣿⣿⣿⣿⣿⣿⣿⣿⣿⣿⣿⣿⣿⣿⣿⣿⣿⣿⣿⣿⣿⣿⣿⡇⠀⠀⠀⠀⠀⠀⠀⠀⠀⠀⠀⠀⠀⠀⠀⠀⠀⠀⠀⠀⠀⠀⠀⠀⠀⠀⠀⠀⠀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⠀⠀⠀⠀⠀⠀⠀⠀⠀⠀⠀⠀⠀⠀⠀⠀⠀⠀⠀⠀⠀⠀⠀⠀⠀⠀⠀⠀⠀⠀⠀⣸⣿⣿⣿⣿⣿⣿⣿⣿⣿⣿⣿⣿⣿⣿⣿⣿⣿⣿⣿⣿⣿⣿⣿⣿⠹⣿⣿⣿⣿⡿⠀⠀⠀⠀⠀⠀⠀⠀⠀⠀⠀⠀⠀⠀⠀⠀⠀⠀⠀⠀⠀⠀⠀⠀⠀⠀⠀⠀⠀</a:t>
            </a:r>
            <a:br/>
            <a:r>
              <a:t>⠀⠀⠀⠀⠀⠀⠀⠀⠀⠀⠀⠀⠀⠀⠀⠀⠀⠀⠀⠀⠀⠀⠀⠀⠀⠀⠀⠀⠀⠀⠀⠙⠿⣿⣿⣿⣿⣿⣿⣿⣿⣿⣿⣿⣿⣿⣿⣿⣿⣿⣿⣿⣿⣿⣿⠃⠀⣿⣿⣿⣿⣧⠀⠀⠀⠀⠀⠀⠀⠀⠀⠀⠀⠀⠀⠀⠀⠀⠀⠀⠀⠀⠀⠀⠀⠀⠀⠀⠀⠀⠀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⠀⠀⠀⠀⠀⠀⠀⠀⠀⠀⠀⠀⠀⠀⠀⠀⠀⠀⠀⠀⠀⠀⠀⠀⠀⠀⠀⠀⠀⠀⠀⠀⠀⠈⠁⣽⣿⣿⣿⣿⣿⣿⣿⣿⣿⣿⣿⣿⣿⣿⣿⣿⣿⣿⣿⡄⢰⣿⣿⣿⣿⣿⡄⠀⠀⠀⠀⠀⠀⠀⠀⠀⠀⠀⠀⠀⠀⠀⠀⠀⠀⠀⠀⠀⠀⠀⠀⠀⠀⠀⠀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⠀⠀⠀⠀⠀⠀⠀⠀⠀⠀⠀⠀⠀⠀⠀⠀⠀⠀⠀⠀⠀⠀⠀⠀⠀⠀⠀⠀⠀⠀⠀⠀⠀⠀⠚⢹⢿⣿⣿⣿⣿⣿⣿⣿⣿⣿⣿⣿⣿⣿⣿⣿⣿⣿⣏⠉⢹⢿⣿⣿⣿⣿⣇⠀⠀⠀⠀⠀⠀⠀⠀⠀⠀⠀⠀⠀⠀⠀⠀⠀⠀⠀⠀⠀⠀⠀⠀⠀⠀⠀⠀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⠀⠀⠀⠀⠀⠀⠀⠀⠀⠀⠀⠀⠀⠀⠀⠀⠀⠀⠀⠀⠀⠀⠀⠀⠀⠀⠀⠀⠀⠀⠀⠀⠀⠀⠀⠀⠈⠻⡟⣿⣿⣿⣿⣿⠿⠿⢿⣿⣿⣿⣿⣿⡟⠃⠈⠀⠈⣿⣿⣿⣿⣿⡏⠀⠀⠀⠀⠀⠀⠀⠀⠀⠀⠀⠀⠀⠀⠀⠀⠀⠀⠀⠀⠀⠀⠀⠀⠀⠀⠀⠀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⠀⠀⠀⠀⠀⠀⠀⠀⠀⠀⠀⠀⠀⠀⠀⠀⠀⠀⠀⠀⠀⠀⠀⠀⠀⠀⠀⠀⠀⠀⠀⠀⠀⠀⠀⠀⠀⠀⠓⢻⠁⠏⣙⣿⣿⣿⣿⣏⠹⠋⠿⠈⠀⠀⠀⠀⠀⢹⣿⣿⣿⣿⠇⠀⠀⠀⠀⠀⠀⠀⠀⠀⠀⠀⠀⠀⠀⠀⠀⠀⠀⠀⠀⠀⠀⠀⠀⠀⠀⠀⠀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⠀⠀⠀⠀⠀⠀⠀⠀⠀⠀⠀⠀⠀⠀⠀⠀⠀⠀⠀⠀⠀⠀⠀⠀⠀⠀⠀⠀⠀⠀⠀⠀⠀⠀⠀⠀⠀⠀⠀⠀⠀⢀⣿⣿⣿⣿⣿⣿⡀⠀⠀⠀⠀⠀⠀⠀⠀⠀⡿⣿⣿⡹⠀⠀⠀⠀⠀⠀⠀⠀⠀⠀⠀⠀⠀⠀⠀⠀⠀⠀⠀⠀⠀⠀⠀⠀⠀⠀⠀⠀⠀</a:t>
            </a:r>
            <a:br/>
            <a:r>
              <a:t>⠀⠀⠀⠀⠀⠀⣠⣶⣶⣤⣀⠀⠀⠀⠀⠀⠀⠀⠀⠀⠀⠀⠀⠀⠀⠀⠀⠀⠀⠀⠀⠀⠀⠀⠀⠀⠀⠀⣠⣴⣶⣿⣿⣿⣿⣿⣿⣿⣿⣷⣦⣄⠀⠀⠀⠀⠀⠀⠀⠿⠋⠁⠀⠀⠀⠀⠀⠀⠀⠀⠀⠀⠀⠀⠀⠀⠀⠀⠀⣀⣠⣴⣶⣦⡀⠀⠀⠀⠀⠀⠀</a:t>
            </a:r>
            <a:br/>
            <a:r>
              <a:t>⠀⠀⠀⠀⣠⣾⣿⠋⠉⠻⢿⣿⣷⣦⣄⣀⠀⠀⠀⠀⠀⠀⠀⠀⠀⠀⠀⠀⠀⠀⠀⠀⠀⠀⠀⠀⣠⣾⣿⣿⣿⣿⣿⣿⣿⣿⣿⣿⣿⣿⣿⣿⣿⣄⠀⠀⠀⠀⠀⠀⠀⠀⠀⠀⠀⠀⠀⠀⠀⠀⠀⠀⠀⠀⢀⣠⣴⣶⣿⣿⠟⠋⠙⢿⣿⣦⡀⠀⠀⠀⠀</a:t>
            </a:r>
            <a:br/>
            <a:r>
              <a:t>⠀⢀⣤⣾⣿⣿⡅⠀⠀⠀⠀⢀⣿⣿⠛⠻⢷⣦⣄⡀⠀⠀⠀⠀⠀⠀⠀⠀⠀⠀⠀⠀⠀⠀⢀⣴⣿⣿⣿⣿⣿⣿⣿⣿⣿⣿⣿⣿⣿⣿⣿⣿⣿⣿⣧⡀⠀⠀⠀⠀⠀⠀⠀⠀⠀⠀⠀⠀⠀⠀⠀⣀⣤⣾⠿⠛⢻⣿⣅⠀⠀⠀⠀⠀⣽⣿⣿⣦⣀⠀⠀</a:t>
            </a:r>
            <a:br/>
            <a:r>
              <a:t>⣶⣿⣿⠟⣿⣿⣷⡄⠀⠀⢠⣿⣿⣿⣇⠀⠀⠈⠛⢿⣷⣦⣤⣄⣀⣀⣤⣤⣴⣶⣶⣶⣦⣤⣾⣿⣿⣿⣿⣿⣿⣿⣿⣿⣿⣿⣿⣿⣿⣿⣿⣿⣿⣿⣿⣿⣦⣤⣶⣶⣶⣶⣤⣤⣀⣀⣀⣤⣴⣶⣿⠟⠋⠀⠀⢠⣿⣿⣿⣆⠀⠀⠀⣴⣿⣿⡟⢿⣿⣷⡄</a:t>
            </a:r>
            <a:br/>
            <a:r>
              <a:t>⠿⠋⠁⣼⣿⣿⣿⣷⠀⠀⢻⣿⣿⣿⡿⠀⠀⠀⠀⣬⣿⣟⠉⠉⠉⠉⢉⣻⣿⡉⠉⠉⢹⣿⣿⣿⣿⣿⣿⣿⣿⣿⣿⣿⣿⣿⣿⣿⣿⣿⣿⣿⣿⣿⣿⣿⣿⡏⠉⠉⠉⣹⣿⡉⠉⠉⠉⠉⢙⣿⣧⡀⠀⠀⠀⢸⣿⣿⣿⣿⠀⠀⢰⣿⣿⣿⣿⡄⠙⠻⡇</a:t>
            </a:r>
            <a:br/>
            <a:r>
              <a:t>⡀⠀⠀⢹⣿⣿⣿⡏⠀⠀⢸⣿⣿⣿⠃⠀⠀⠀⣼⣿⣿⣿⡆⠀⠀⠀⣼⣿⣿⣿⡀⠀⢈⣿⣿⣿⣿⣿⣿⣿⣿⣿⣿⣿⣿⣿⣿⣿⣿⣿⣿⣿⣿⣿⣿⣿⣿⡁⠀⠀⣼⣿⣿⣿⡄⠀⠀⢀⣿⣿⣿⣿⡀⠀⠀⠈⢿⣿⣿⣿⠀⠀⠘⣿⣿⣿⣿⠃⠀⠀⡀</a:t>
            </a:r>
            <a:br/>
            <a:r>
              <a:t>⣷⠀⠀⠸⣿⣿⡿⠀⠀⠀⠈⣿⣿⡏⠀⠀⠀⠀⣿⣿⣿⣿⠇⠀⠀⠀⣿⣿⣿⣿⡇⠀⠙⢻⣿⣿⣿⣿⣿⣿⣿⣿⣿⣿⣿⣿⣿⣿⣿⣿⣿⣿⣿⣿⣿⣿⡿⠋⠀⠀⣿⣿⣿⣿⡇⠀⠀⠈⣿⣿⣿⣿⡇⠀⠀⠀⠘⣿⣿⡇⠀⠀⠀⠸⣿⣿⣿⠀⠀⢠⡇</a:t>
            </a:r>
            <a:br/>
            <a:r>
              <a:t>⣿⠁⠀⠀⣿⣿⠃⠀⠀⠀⠀⢿⡿⠀⠀⠀⠀⠀⢹⣿⣿⡿⠀⠀⠀⠀⢹⣿⣿⣿⠀⠀⠀⣿⣿⣿⣿⣿⣿⣿⣿⣿⣿⣿⣿⣿⣿⣿⣿⣿⣿⣿⣿⣿⣿⣿⣿⠀⠀⠀⢹⣿⣿⣿⠁⠀⠀⠀⢸⣿⣿⣿⠀⠀⠀⠀⠀⢹⣿⠇⠀⠀⠀⠀⢻⣿⡟⠀⠀⠸⡇</a:t>
            </a:r>
            <a:br/>
            <a:r>
              <a:t>⠇⠀⠀⠀⢹⡏⠀⠀⠀⠀⠀⠸⠃⠀⠀⠀⠀⠀⠘⣿⣿⠃⠀⠀⠀⠀⠈⣿⣿⡇⠀⠀⢸⣿⣿⣿⣿⣿⣿⣿⣿⣿⣿⣿⣿⣿⣿⣿⣿⣿⣿⣿⣿⣿⣿⣿⣿⡇⠀⠀⠈⣿⣿⡟⠀⠀⠀⠀⠀⢿⣿⡿⠀⠀⠀⠀⠀⠀⢿⠀⠀⠀⠀⠀⠀⢿⡇⠀⠀⠀⠁</a:t>
            </a:r>
            <a:br/>
            <a:r>
              <a:t>⠀⠀⠀⠀⠈⠀⠀⠀⠀⠀⠀⠀⠀⠀⠀⠀⠀⠀⠀⢿⡏⠀⠀⠀⠀⠀⠀⢹⣿⠀⠀⠀⣾⣿⣿⣿⣿⣿⣿⣿⣿⣿⣿⣿⣿⣿⣿⣿⣿⣿⣿⣿⣿⣿⣿⣿⣿⡇⠀⠀⠀⢹⣿⠇⠀⠀⠀⠀⠀⠘⣿⡇⠀⠀⠀⠀⠀⠀⠀⠀⠀⠀⠀⠀⠀⠘⠃⠀⠀⠀⠀</a:t>
            </a:r>
            <a:br/>
            <a:r>
              <a:t>⠀⠀⠀⠀⠀⠀⠀⠀⠀⠀⠀⠀⠀⠀⠀⠀⠀⠀⠀⠘⠀⠀⠀⠀⠀⠀⠀⠈⠇⢀⣤⣶⣿⣿⣿⡿⠹⣿⣿⣿⣿⣿⣿⣿⣿⣿⣿⣿⣿⣿⣿⣿⣿⡿⢿⣿⣿⣿⣷⣤⡀⠈⣿⠀⠀⠀⠀⠀⠀⠀⠹⠃⠀⠀⠀⠀⠀⠀⠀⠀⠀⠀⠀⠀⠀⠀⠀⠀⠀⠀⠀</a:t>
            </a:r>
            <a:br/>
            <a:r>
              <a:t>⠀⠀⠀⠀⠀⠀⠀⠀⠀⠀⠀⠀⠀⠀⠀⠀⠀⠀⠀⠀⠀⠀⠀⠀⠀⠀⠀⣠⣴⣿⣿⣿⣿⣿⡟⠁⠀⣿⣿⣿⣿⣿⣿⣿⣿⣿⣿⣿⣿⣿⣿⣿⣿⠁⠈⢿⣿⣿⣿⣿⣿⣷⣄⡀⠀⠀⠀⠀⠀⠀⠀⠀⠀⠀⠀⠀⠀⠀⠀⠀⠀⠀⠀⠀⠀⠀⠀⠀⠀⠀⠀</a:t>
            </a:r>
            <a:br/>
            <a:r>
              <a:t>⠀⠀⠀⠀⠀⠀⠀⠀⠀⠀⠀⠀⠀⠀⠀⠀⠀⠀⠀⠀⠀⠀⠀⠀⢀⣤⣾⣿⣿⣿⣿⡿⠟⠉⠀⠀⠀⣿⣿⣿⣿⣿⣿⣿⣿⣿⣿⣿⣿⣿⣿⣿⣿⡇⠀⠀⠉⠻⢿⣿⣿⣿⣿⣿⣶⣄⠀⠀⠀⠀⠀⠀⠀⠀⠀⠀⠀⠀⠀⠀⠀⠀⠀⠀⠀⠀⠀⠀⠀⠀⠀</a:t>
            </a:r>
            <a:br/>
            <a:r>
              <a:t>⠀⠀⠀⠀⠀⠀⠀⠀⠀⠀⠀⠀⠀⠀⠀⠀⣠⣤⣤⣤⣄⡀⣠⣴⣿⣿⣿⣿⡿⠟⠉⠀⠀⠀⠀⠀⠀⣿⣿⣿⣿⣿⣿⣿⣿⣿⣿⣿⣿⣿⣿⣿⣿⡇⠀⠀⠀⠀⠀⠈⠙⠿⣿⣿⣿⣿⣿⣶⣿⣿⣷⣶⣦⣄⠀⠀⠀⠀⠀⠀⠀⠀⠀⠀⠀⠀⠀⠀⠀⠀⠀</a:t>
            </a:r>
            <a:br/>
            <a:r>
              <a:t>⠀⠀⠀⠀⠀⠀⠀⠀⠀⠀⠀⠀⠀⠀⠀⠈⠉⣹⣿⣿⣿⣿⣿⣿⣿⡿⠟⠉⠀⠀⠀⠀⠀⠀⠀⠀⣼⣿⣿⣿⣿⣿⣿⣿⣿⣿⣿⣿⣿⣿⣿⣿⣿⣿⡄⠀⠀⠀⠀⠀⠀⠀⠀⠙⠻⢿⣿⣿⣿⣿⣿⣷⣀⠁⠀⠀⠀⠀⠀⠀⠀⠀⠀⠀⠀⠀⠀⠀⠀⠀⠀</a:t>
            </a:r>
            <a:br/>
            <a:r>
              <a:t>⠀⠀⠀⠀⠀⠀⠀⠀⠠⣤⣄⣠⣤⣤⣶⣾⣿⣿⣿⣿⣿⡿⠿⠛⠉⠀⠀⠀⠀⠀⠀⠀⠀⠀⠀⣸⣿⣿⣿⣿⣿⣿⣿⣿⣿⣿⣿⣿⣿⣿⣿⣿⣿⣿⣿⡀⠀⠀⠀⠀⠀⠀⠀⠀⠀⠀⠀⠉⠛⠿⣿⣿⣿⣿⣶⣤⣄⣀⣀⣀⡀⠀⠀⠀⠀⠀⠀⠀⠀⠀⠀</a:t>
            </a:r>
            <a:br/>
            <a:r>
              <a:t>⠀⠀⠀⠀⠀⠀⠀⠀⠀⠀⠙⠛⠿⠿⣿⣿⡿⠿⠛⠉⠀⠀⠀⠀⠀⠀⠀⠀⠀⠀⠀⠀⠀⠀⢰⣿⣿⣿⣿⣿⣿⣿⣿⣿⣿⣿⣿⣿⣿⣿⣿⣿⣿⣿⣿⣷⠀⠀⠀⠀⠀⠀⠀⠀⠀⠀⠀⠀⠀⠀⠈⠙⠻⠿⠿⠿⠿⠿⠛⠉⠀⠀⠀⠀⠀⠀⠀⠀⠀⠀⠀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⠀⠀⠀⠀⠀⠀⠀⠀⠀⠀⠀⠀⠀⠀⠀⠀⠀⠀⠀⠀⠀⠀⠀⠀⠀⠀⠀⠀⠀⠀⠀⠀⠀⠀⠀⠀⠀⠀⠀⣀⣀⣤⣄⣀⣀⣠⣤⣤⣤⣀⣀⠀⠀⠀⠀⠀⠀⠀⠀⠀⠀⠀⠀⠀⠀⠀⠀⠀⠀⠀⠀⠀⠀⠀⠀⠀⠀⠀⠀⠀⠀⠀⠀⠀⠀⠀⠀⠀⠀⠀⠀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⠀⠀⠀⠀⠀⠀⠀⠀⠀⠀⠀⠀⠀⠀⠀⠀⠀⠀⠀⠀⠀⠀⠀⠀⠀⠀⠀⠀⠀⠀⠀⠀⠀⠀⠀⣴⣿⣿⣿⣿⣿⣿⣿⣿⣿⣿⣿⣿⣿⣿⣿⣿⣿⣿⣆⠀⠀⠀⢀⣀⣀⠀⠀⠀⠀⠀⠀⠀⠀⠀⠀⠀⠀⠀⠀⠀⠀⠀⠀⠀⠀⠀⠀⠀⠀⠀⠀⠀⠀⠀⠀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⠀⠀⠀⠀⠀⠀⠀⠀⠀⠀⠀⠀⠀⠀⠀⠀⠀⠀⠀⠀⠀⠀⠀⠀⠀⠀⠀⠀⠀⠀⠀⠀⠀⠀⢰⣿⣿⣿⣿⣿⣿⣿⣿⣿⣿⣿⣿⣿⣿⣿⣿⣿⣿⣿⣿⣦⣶⣾⣿⣿⣿⣧⠀⠀⠀⠀⠀⠀⠀⠀⠀⠀⠀⠀⠀⠀⠀⠀⠀⠀⠀⠀⠀⠀⠀⠀⠀⠀⠀⠀⠀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⠀⠀⠀⠀⠀⠀⠀⠀⠀⠀⠀⠀⠀⠀⠀⠀⠀⠀⠀⠀⠀⠀⠀⠀⠀⠀⠀⠀⠀⠀⠀⣸⣿⣿⣿⣿⣿⣿⣿⣿⣿⣿⣿⣿⣿⣿⣿⣿⣿⣿⣿⣿⣿⣿⣿⣿⠙⣿⣿⣿⣿⡷⠀⠀⠀⠀⠀⠀⠀⠀⠀⠀⠀⠀⠀⠀⠀⠀⠀⠀⠀⠀⠀⠀⠀⠀⠀⠀⠀⠀⠀</a:t>
            </a:r>
            <a:br/>
            <a:r>
              <a:t>⠀⠀⠀⠀⠀⠀⠀⠀⠀⠀⠀⠀⠀⠀⠀⠀⠀⠀⠀⠀⠀⠀⠀⠀⠀⠀⠀⠀⠀⠀⠀⠙⠿⣿⣿⣿⣿⣿⣿⣿⣿⣿⣿⣿⣿⣿⣿⣿⣿⣿⣿⣿⣿⣿⣿⠃⠀⣿⣿⣿⣿⣧⠀⠀⠀⠀⠀⠀⠀⠀⠀⠀⠀⠀⠀⠀⠀⠀⠀⠀⠀⠀⠀⠀⠀⠀⠀⠀⠀⠀⠀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⠀⠀⠀⠀⠀⠀⠀⠀⠀⠀⠀⠀⠀⠀⠀⠀⠀⠀⠀⠀⠀⠀⠀⠀⠀⠀⠀⠀⠀⠀⠀⠀⠀⠈⠁⣽⣿⣿⣿⣿⣿⣿⣿⣿⣿⣿⣿⣿⣿⣿⣿⣿⣿⣿⣿⡄⢀⣿⣿⣿⣿⣿⡄⠀⠀⠀⠀⠀⠀⠀⠀⠀⠀⠀⠀⠀⠀⠀⠀⠀⠀⠀⠀⠀⠀⠀⠀⠀⠀⠀⠀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⠀⠀⠀⠀⠀⠀⠀⠀⠀⠀⠀⠀⠀⠀⠀⠀⠀⠀⠀⠀⠀⠀⠀⠀⠀⠀⠀⠀⠀⠀⠀⠀⠀⠀⠊⢹⢿⣿⣿⣿⣿⣿⣿⣿⣿⣿⣿⣿⣿⣿⣿⣿⣿⣿⣏⠉⢹⢻⣿⣿⣿⣿⣇⠀⠀⠀⠀⠀⠀⠀⠀⠀⠀⠀⠀⠀⠀⠀⠀⠀⠀⠀⠀⠀⠀⠀⠀⠀⠀⠀⠀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⠀⠀⠀⠀⠀⠀⠀⠀⠀⠀⠀⠀⠀⠀⠀⠀⠀⠀⠀⠀⠀⠀⠀⠀⠀⠀⠀⠀⠀⠀⠀⠀⠀⠀⠀⠀⠈⠻⡟⣿⣿⣿⣿⣻⠿⠿⢿⣿⣿⣿⣿⣿⡟⠃⠈⠀⠀⣿⣿⣿⣿⣿⡏⠀⠀⠀⠀⠀⠀⠀⠀⠀⠀⠀⠀⠀⠀⠀⠀⠀⠀⠀⠀⠀⠀⠀⠀⠀⠀⠀⠀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⠀⠀⠀⠀⠀⠀⠀⠀⠀⠀⠀⠀⠀⠀⠀⠀⠀⠀⠀⠀⠀⠀⠀⠀⠀⠀⠀⠀⠀⠀⠀⠀⠀⠀⠀⠀⠀⠀⠓⠻⠁⠋⣙⣿⣿⣿⣿⣏⠹⠋⠿⠈⠀⠀⠀⠀⠀⢸⣿⣿⣿⣿⠇⠀⠀⠀⠀⠀⠀⠀⠀⠀⠀⠀⠀⠀⠀⠀⠀⠀⠀⠀⠀⠀⠀⠀⠀⠀⠀⠀⠀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⠀⠀⠀⠀⠀⠀⠀⠀⠀⠀⠀⠀⠀⠀⠀⠀⠀⠀⠀⠀⠀⠀⠀⠀⠀⠀⠀⠀⠀⠀⠀⠀⠀⠀⠀⠀⠀⠀⠀⠀⠀⢀⣿⣿⣿⣿⣿⣿⡀⠀⠀⠀⠀⠀⠀⠀⠀⠀⣟⣿⣿⡛⠀⠀⠀⠀⠀⠀⠀⠀⠀⠀⠀⠀⠀⠀⠀⠀⠀⠀⠀⠀⠀⠀⠀⠀⠀⠀⠀⠀⠀</a:t>
            </a:r>
            <a:br/>
            <a:r>
              <a:t>⠀⠀⠀⠀⠀⠀⣠⣶⣶⣤⣀⠀⠀⠀⠀⠀⠀⠀⠀⠀⠀⠀⠀⠀⠀⠀⠀⠀⠀⠀⠀⠀⠀⠀⠀⠀⠀⠀⣠⣴⣶⣿⣿⣿⣿⣿⣿⣿⣿⣷⣦⣄⠀⠀⠀⠀⠀⠀⠀⠿⠏⠁⠀⠀⠀⠀⠀⠀⠀⠀⠀⠀⠀⠀⠀⠀⠀⠀⠀⣀⣠⣴⣾⣦⡀⠀⠀⠀⠀⠀⠀</a:t>
            </a:r>
            <a:br/>
            <a:r>
              <a:t>⠀⠀⠀⠀⣠⣾⡿⠋⠙⠻⢿⣿⣷⣦⣄⡀⠀⠀⠀⠀⠀⠀⠀⠀⠀⠀⠀⠀⠀⠀⠀⠀⠀⠀⠀⠀⣠⣾⣿⣿⣿⣿⣿⣿⣿⣿⣿⣿⣿⣿⣿⣿⣿⣄⠀⠀⠀⠀⠀⠀⠀⠀⠀⠀⠀⠀⠀⠀⠀⠀⠀⠀⠀⠀⢀⣠⣤⣶⣿⣿⠟⠋⠉⢻⣿⣦⡀⠀⠀⠀⠀</a:t>
            </a:r>
            <a:br/>
            <a:r>
              <a:t>⠀⢀⣤⣾⣿⣿⡅⠀⠀⠀⠀⢈⣿⣿⠛⠿⢷⣦⣄⠀⠀⠀⠀⠀⠀⠀⠀⠀⠀⠀⠀⠀⠀⠀⢀⣴⣿⣿⣿⣿⣿⣿⣿⣿⣿⣿⣿⣿⣿⣿⣿⣿⣿⣿⣧⡀⠀⠀⠀⠀⠀⠀⠀⠀⠀⠀⠀⠀⠀⠀⠀⣀⣤⣶⠿⠛⢻⣿⣇⠀⠀⠀⠀⠀⣽⣿⣿⣦⣄⠀⠀</a:t>
            </a:r>
            <a:br/>
            <a:r>
              <a:t>⣶⣿⣿⢟⣿⣿⣷⡄⠀⠀⢠⣿⣿⣿⣇⠀⠀⠉⠻⢿⣷⣦⣤⣄⣀⣀⣤⣤⣴⣶⣶⣶⣤⣤⣾⣿⣿⣿⣿⣿⣿⣿⣿⣿⣿⣿⣿⣿⣿⣿⣿⣿⣿⣿⣿⣿⣦⣤⣶⣶⣶⣶⣤⣤⣀⣀⣀⣤⣤⣶⣿⠟⠋⠀⠀⢠⣿⣿⣿⣧⠀⠀⠀⣴⣿⣿⡟⢿⣿⣷⡄</a:t>
            </a:r>
            <a:br/>
            <a:r>
              <a:t>⠿⠋⠁⣾⣿⣿⣿⣧⠀⠀⣿⣿⣿⣿⡿⠀⠀⠀⢀⣼⣿⣟⠉⠉⠉⠉⢉⣻⣿⡉⠉⠉⢹⣿⣿⣿⣿⣿⣿⣿⣿⣿⣿⣿⣿⣿⣿⣿⣿⣿⣿⣿⣿⣿⣿⣿⣿⣟⠋⠉⠉⣹⣿⡉⠉⠉⠉⠉⢛⣿⣧⡀⠀⠀⠀⢸⣿⣿⣿⣿⠇⠀⢰⣿⣿⣿⣿⡆⠉⠻⠇</a:t>
            </a:r>
            <a:br/>
            <a:r>
              <a:t>⡀⠀⠀⢿⣿⣿⣿⡏⠀⠀⢸⣿⣿⣿⠃⠀⠀⠀⣼⣿⣿⣿⡄⠀⠀⠀⣾⣿⣿⣷⡀⠀⢈⣿⣿⣿⣿⣿⣿⣿⣿⣿⣿⣿⣿⣿⣿⣿⣿⣿⣿⣿⣿⣿⣿⣿⣿⡁⠀⠀⣸⣿⣿⣿⡄⠀⠀⠀⣾⣿⣿⣿⡄⠀⠀⠀⢿⣿⣿⣿⠀⠀⠈⣿⣿⣿⣿⡇⠀⠀⠀</a:t>
            </a:r>
            <a:br/>
            <a:r>
              <a:t>⣧⠀⠀⢸⣿⣿⡟⠀⠀⠀⠘⣿⣿⠏⠀⠀⠀⠈⣿⣿⣿⣿⠇⠀⠀⠘⣿⣿⣿⣿⠇⠀⠙⢿⣿⣿⣿⣿⣿⣿⣿⣿⣿⣿⣿⣿⣿⣿⣿⣿⣿⣿⣿⣿⣿⣿⡿⠛⠀⠀⣿⣿⣿⣿⡗⠀⠀⠈⣿⣿⣿⣿⡇⠀⠀⠀⠘⣿⣿⡏⠀⠀⠀⠸⣿⣿⣿⠀⠀⢀⡇</a:t>
            </a:r>
            <a:br/>
            <a:r>
              <a:t>⡿⠀⠀⠈⣿⣿⠁⠀⠀⠀⠀⣿⡿⠀⠀⠀⠀⠀⢻⣿⣿⡟⠀⠀⠀⠀⢿⣿⣿⡿⠀⠀⠀⣿⣿⣿⣿⣿⣿⣿⣿⣿⣿⣿⣿⣿⣿⣿⣿⣿⣿⣿⣿⣿⣿⣿⣿⠀⠀⠀⢸⣿⣿⣿⠇⠀⠀⠀⠸⣿⣿⣿⠃⠀⠀⠀⠀⢹⣿⡇⠀⠀⠀⠀⢻⣿⡿⠀⠀⠸⡇</a:t>
            </a:r>
            <a:br/>
            <a:r>
              <a:t>⠃⠀⠀⠀⢿⠇⠀⠀⠀⠀⠀⠹⠁⠀⠀⠀⠀⠀⢸⣿⣿⠁⠀⠀⠀⠀⠘⣿⣿⠇⠀⠀⢸⣿⣿⣿⣿⣿⣿⣿⣿⣿⣿⣿⣿⣿⣿⣿⣿⣿⣿⣿⣿⣿⣿⣿⣿⡇⠀⠀⠀⢿⣿⣿⠀⠀⠀⠀⠀⢻⣿⣿⠀⠀⠀⠀⠀⠀⢿⠀⠀⠀⠀⠀⠀⢿⡇⠀⠀⠀⠁</a:t>
            </a:r>
            <a:br/>
            <a:r>
              <a:t>⠀⠀⠀⠀⠈⠀⠀⠀⠀⠀⠀⠀⠀⠀⠀⠀⠀⠀⠀⣿⠇⠀⠀⠀⠀⠀⠀⢿⡿⠀⠀⠀⣿⣿⣿⣿⣿⣿⣿⣿⣿⣿⣿⣿⣿⣿⣿⣿⣿⣿⣿⣿⣿⣿⣿⣿⣿⡧⠀⠀⠀⠸⣿⡇⠀⠀⠀⠀⠀⠈⣿⡏⠀⠀⠀⠀⠀⠀⠀⠀⠀⠀⠀⠀⠀⠘⠃⠀⠀⠀⠀</a:t>
            </a:r>
            <a:br/>
            <a:r>
              <a:t>⠀⠀⠀⠀⠀⠀⠀⠀⠀⠀⠀⠀⠀⠀⠀⠀⠀⠀⠀⠙⠀⠀⠀⠀⠀⠀⠀⠸⠃⢀⣤⣶⣿⣿⣿⡿⠹⣿⣿⣿⣿⣿⣿⣿⣿⣿⣿⣿⣿⣿⣿⣿⣿⣿⢿⣿⣿⣿⣶⣤⡀⠀⢿⠁⠀⠀⠀⠀⠀⠀⠸⠇⠀⠀⠀⠀⠀⠀⠀⠀⠀⠀⠀⠀⠀⠀⠀⠀⠀⠀⠀</a:t>
            </a:r>
            <a:br/>
            <a:r>
              <a:t>⠀⠀⠀⠀⠀⠀⠀⠀⠀⠀⠀⠀⠀⠀⠀⠀⠀⠀⠀⠀⠀⠀⠀⠀⠀⠀⠀⣠⣴⣿⣿⣿⣿⣿⡿⠁⠀⣿⣿⣿⣿⣿⣿⣿⣿⣿⣿⣿⣿⣿⣿⣿⣿⠁⠘⢿⣿⣿⣿⣿⣿⣷⣌⡀⠀⠀⠀⠀⠀⠀⠀⠀⠀⠀⠀⠀⠀⠀⠀⠀⠀⠀⠀⠀⠀⠀⠀⠀⠀⠀⠀</a:t>
            </a:r>
            <a:br/>
            <a:r>
              <a:t>⠀⠀⠀⠀⠀⠀⠀⠀⠀⠀⠀⠀⠀⠀⠀⠀⠀⠀⠀⠀⠀⠀⠀⠀⢀⣤⣾⣿⣿⣿⣿⣿⠟⠉⠀⠀⠀⣿⣿⣿⣿⣿⣿⣿⣿⣿⣿⣿⣿⣿⣿⣿⣿⡇⠀⠀⠉⠻⢿⣿⣿⣿⣿⣿⣦⣄⠀⠀⠀⠀⠀⠀⠀⠀⠀⠀⠀⠀⠀⠀⠀⠀⠀⠀⠀⠀⠀⠀⠀⠀⠀</a:t>
            </a:r>
            <a:br/>
            <a:r>
              <a:t>⠀⠀⠀⠀⠀⠀⠀⠀⠀⠀⠀⠀⠀⠀⠀⠀⣀⣤⣤⣤⣀⠀⣀⣴⣿⣿⣿⣿⣿⠟⠋⠀⠀⠀⠀⠀⠀⣿⣿⣿⣿⣿⣿⣿⣿⣿⣿⣿⣿⣿⣿⣿⣿⡇⠀⠀⠀⠀⠀⠈⠛⠿⣿⣿⣿⣿⣿⣶⣾⣿⣷⣶⣦⣄⠀⠀⠀⠀⠀⠀⠀⠀⠀⠀⠀⠀⠀⠀⠀⠀⠀</a:t>
            </a:r>
            <a:br/>
            <a:r>
              <a:t>⠀⠀⠀⠀⠀⠀⠀⠀⠀⠀⠀⠀⠀⠀⠀⠈⠉⣹⣿⣿⣿⣿⣿⣿⣿⡿⠟⠉⠀⠀⠀⠀⠀⠀⠀⠀⣼⣿⣿⣿⣿⣿⣿⣿⣿⣿⣿⣿⣿⣿⣿⣿⣿⣿⡄⠀⠀⠀⠀⠀⠀⠀⠀⠙⠻⢿⣿⣿⣿⣿⣿⣿⣀⠁⠀⠀⠀⠀⠀⠀⠀⠀⠀⠀⠀⠀⠀⠀⠀⠀⠀</a:t>
            </a:r>
            <a:br/>
            <a:r>
              <a:t>⠀⠀⠀⠀⠀⠀⠀⠀⠠⣤⣀⣀⣤⣤⣴⣶⣿⣿⣿⣿⣿⡿⠿⠛⠉⠀⠀⠀⠀⠀⠀⠀⠀⠀⠀⣸⣿⣿⣿⣿⣿⣿⣿⣿⣿⣿⣿⣿⣿⣿⣿⣿⣿⣿⣷⡀⠀⠀⠀⠀⠀⠀⠀⠀⠀⠀⠀⠉⠛⢿⣿⣿⣿⣿⣶⣤⣀⣀⣀⣀⡀⠀⠀⠀⠀⠀⠀⠀⠀⠀⠀</a:t>
            </a:r>
            <a:br/>
            <a:r>
              <a:t>⠀⠀⠀⠀⠀⠀⠀⠀⠀⠈⠙⠛⠿⣿⣿⣿⡿⠿⠛⠉⠁⠀⠀⠀⠀⠀⠀⠀⠀⠀⠀⠀⠀⠀⢰⣿⣿⣿⣿⣿⣿⣿⣿⣿⣿⣿⣿⣿⣿⣿⣿⣿⣿⣿⣿⣷⠀⠀⠀⠀⠀⠀⠀⠀⠀⠀⠀⠀⠀⠀⠈⠙⠻⠿⠿⣿⠿⠿⠟⠋⠀⠀⠀⠀⠀⠀⠀⠀⠀⠀⠀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⠀⠀⠀⠀⠀⠀⠀⠀⠀⠀⠀⠀⠀⠀⠀⠀⠀⠀⠀⠀⠀⠀⠀⠀⠀⠀⠀⠀⠀⠀⠀⠀⠀⠀⠀⠀⠀⠀⢀⣀⣤⣤⣤⣤⣤⣤⣤⣤⣤⣄⣀⠀⠀⠀⠀⠀⠀⠀⠀⠀⠀⠀⠀⠀⠀⠀⠀⠀⠀⠀⠀⠀⠀⠀⠀⠀⠀⠀⠀⠀⠀⠀⠀⠀⠀⠀⠀⠀⠀⠀⠀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⠀⠀⠀⠀⠀⠀⠀⠀⠀⠀⠀⠀⠀⠀⠀⠀⠀⠀⠀⠀⠀⠀⠀⠀⠀⠀⠀⠀⠀⠀⠀⠀⠀⠀⠀⠀⣠⣾⣿⣿⣿⣿⣿⣿⣿⣿⣿⣿⣿⣿⣿⣿⣶⣄⠀⠀⠀⠀⠀⠀⠀⠀⠀⠀⠀⠀⠀⠀⠀⠀⠀⠀⠀⠀⠀⠀⠀⠀⠀⠀⠀⠀⠀⠀⠀⠀⠀⠀⠀⠀⠀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⠀⠀⠀⠀⠀⠀⠀⠀⠀⠀⠀⠀⠀⠀⠀⠀⠀⠀⠀⠀⠀⠀⠀⠀⠀⠀⠀⠀⠀⠀⠀⠀⠀⠀⠀⣼⣿⣿⣿⣿⣿⣿⣿⣿⣿⣿⣿⣿⣿⣿⣿⣿⣿⣿⣦⠀⠀⠀⢀⣀⣀⠀⠀⠀⠀⠀⠀⠀⠀⠀⠀⠀⠀⠀⠀⠀⠀⠀⠀⠀⠀⠀⠀⠀⠀⠀⠀⠀⠀⠀⠀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⠀⠀⠀⠀⠀⠀⠀⠀⠀⠀⠀⠀⠀⠀⠀⠀⠀⠀⠀⠀⠀⠀⠀⠀⠀⠀⠀⠀⠀⠀⠀⠀⠀⠀⢰⣿⣿⣿⣿⣿⣿⣿⣿⣿⣿⣿⣿⣿⣿⣿⣿⣿⣿⣿⣿⣦⣶⣾⣿⣿⣿⣷⠀⠀⠀⠀⠀⠀⠀⠀⠀⠀⠀⠀⠀⠀⠀⠀⠀⠀⠀⠀⠀⠀⠀⠀⠀⠀⠀⠀⠀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⠀⠀⠀⠀⠀⠀⠀⠀⠀⠀⠀⠀⠀⠀⠀⠀⠀⠀⠀⠀⠀⠀⠀⠀⠀⠀⠀⠀⠀⠀⠀⠀⠀⠀⢸⣿⣿⣿⣿⣿⣿⣿⣿⣿⣿⣿⣿⣿⣿⣿⣿⣿⣿⣿⣿⣿⣿⣿⣿⣿⣿⣿⠄⠀⠀⠀⠀⠀⠀⠀⠀⠀⠀⠀⠀⠀⠀⠀⠀⠀⠀⠀⠀⠀⠀⠀⠀⠀⠀⠀⠀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⠀⠀⠀⠀⠀⠀⠀⠀⠀⠀⠀⠀⠀⠀⠀⠀⠀⠀⠀⠀⠀⠀⠀⠀⠀⠀⠀⠀⠀⠀⠀⣸⣿⣿⣿⣿⣿⣿⣿⣿⣿⣿⣿⣿⣿⣿⣿⣿⣿⣿⣿⣿⣿⣿⣿⣿⠉⣿⣿⣿⣿⡷⠀⠀⠀⠀⠀⠀⠀⠀⠀⠀⠀⠀⠀⠀⠀⠀⠀⠀⠀⠀⠀⠀⠀⠀⠀⠀⠀⠀⠀</a:t>
            </a:r>
            <a:br/>
            <a:r>
              <a:t>⠀⠀⠀⠀⠀⠀⠀⠀⠀⠀⠀⠀⠀⠀⠀⠀⠀⠀⠀⠀⠀⠀⠀⠀⠀⠀⠀⠀⠀⠀⠀⠙⠿⣿⣿⣿⣿⣿⣿⣿⣿⣿⣿⣿⣿⣿⣿⣿⣿⣿⣿⣿⣿⣿⣿⠃⠀⣿⣿⣿⣿⣷⠀⠀⠀⠀⠀⠀⠀⠀⠀⠀⠀⠀⠀⠀⠀⠀⠀⠀⠀⠀⠀⠀⠀⠀⠀⠀⠀⠀⠀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⠀⠀⠀⠀⠀⠀⠀⠀⠀⠀⠀⠀⠀⠀⠀⠀⠀⠀⠀⠀⠀⠀⠀⠀⠀⠀⠀⠀⠀⠀⠀⠀⠀⠈⠁⣽⣿⣿⣿⣿⣿⣿⣿⣿⣿⣿⣿⣿⣿⣿⣿⣿⣿⣿⣿⡄⠀⣿⣿⣿⣿⣿⡆⠀⠀⠀⠀⠀⠀⠀⠀⠀⠀⠀⠀⠀⠀⠀⠀⠀⠀⠀⠀⠀⠀⠀⠀⠀⠀⠀⠀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⠀⠀⠀⠀⠀⠀⠀⠀⠀⠀⠀⠀⠀⠀⠀⠀⠀⠀⠀⠀⠀⠀⠀⠀⠀⠀⠀⠀⠀⠀⠀⠀⠀⠀⠊⢹⣿⣿⣿⣿⣿⣿⣿⣿⣿⣿⣿⣿⣿⣿⣿⣿⣿⣿⣯⠁⠉⣿⣿⣿⣿⣿⣧⠀⠀⠀⠀⠀⠀⠀⠀⠀⠀⠀⠀⠀⠀⠀⠀⠀⠀⠀⠀⠀⠀⠀⠀⠀⠀⠀⠀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⠀⠀⠀⠀⠀⠀⠀⠀⠀⠀⠀⠀⠀⠀⠀⠀⠀⠀⠀⠀⠀⠀⠀⠀⠀⠀⠀⠀⠀⠀⠀⠀⠀⠀⠀⠀⠘⢹⡟⣿⣿⣿⣿⣻⠿⠿⣿⣿⣿⣿⣿⣿⡟⠃⠈⠀⠀⣿⣿⣿⣿⣿⡏⠀⠀⠀⠀⠀⠀⠀⠀⠀⠀⠀⠀⠀⠀⠀⠀⠀⠀⠀⠀⠀⠀⠀⠀⠀⠀⠀⠀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⠀⠀⠀⠀⠀⠀⠀⠀⠀⠀⠀⠀⠀⠀⠀⠀⠀⠀⠀⠀⠀⠀⠀⠀⠀⠀⠀⠀⠀⠀⠀⠀⠀⠀⠀⠀⠀⠀⠃⠻⠁⠋⣙⣿⣿⣿⣿⣏⠹⠋⠿⠈⠀⠀⠀⠀⠀⠸⣿⣿⣿⣿⠇⠀⠀⠀⠀⠀⠀⠀⠀⠀⠀⠀⠀⠀⠀⠀⠀⠀⠀⠀⠀⠀⠀⠀⠀⠀⠀⠀⠀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⠀⠀⠀⠀⠀⠀⠀⠀⠀⠀⠀⠀⠀⠀⠀⠀⠀⠀⠀⠀⠀⠀⠀⠀⠀⠀⠀⠀⠀⠀⠀⠀⠀⠀⠀⠀⠀⠀⠀⠀⠀⢀⣿⣿⣿⣿⣿⣿⡀⠀⠀⠀⠀⠀⠀⠀⠀⠀⡟⣿⣿⡟⠀⠀⠀⠀⠀⠀⠀⠀⠀⠀⠀⠀⠀⠀⠀⠀⠀⠀⠀⠀⠀⠀⠀⠀⠀⠀⠀⠀⠀</a:t>
            </a:r>
            <a:br/>
            <a:r>
              <a:t>⠀⠀⠀⠀⠀⢀⣴⣶⣦⣄⡀⠀⠀⠀⠀⠀⠀⠀⠀⠀⠀⠀⠀⠀⠀⠀⠀⠀⠀⠀⠀⠀⠀⠀⠀⠀⠀⠀⣠⣴⣶⣿⣿⣿⣿⣿⣿⣿⣿⣷⣦⣄⠀⠀⠀⠀⠀⠀⠀⠛⠇⠀⠀⠀⠀⠀⠀⠀⠀⠀⠀⠀⠀⠀⠀⠀⠀⠀⠀⢀⣠⣴⣾⣶⣄⠀⠀⠀⠀⠀⠀</a:t>
            </a:r>
            <a:br/>
            <a:r>
              <a:t>⠀⠀⠀⠀⣠⣾⡿⠋⠙⠿⣿⣿⣶⣤⣀⠀⠀⠀⠀⠀⠀⠀⠀⠀⠀⠀⠀⠀⠀⠀⠀⠀⠀⠀⠀⠀⣠⣿⣿⣿⣿⣿⣿⣿⣿⣿⣿⣿⣿⣿⣿⣿⣿⣄⠀⠀⠀⠀⠀⠀⠀⠀⠀⠀⠀⠀⠀⠀⠀⠀⠀⠀⠀⠀⠀⣀⣤⣶⣿⣿⠿⠛⠉⠻⣿⣦⣀⠀⠀⠀⠀</a:t>
            </a:r>
            <a:br/>
            <a:r>
              <a:t>⠀⢀⣴⣿⣿⣯⠀⠀⠀⠀⠀⢈⣿⡟⠻⠿⣶⣤⣀⠀⠀⠀⠀⠀⠀⠀⠀⠀⠀⠀⠀⠀⠀⠀⢀⣼⣿⣿⣿⣿⣿⣿⣿⣿⣿⣿⣿⣿⣿⣿⣿⣿⣿⣿⣧⡀⠀⠀⠀⠀⠀⠀⠀⠀⠀⠀⠀⠀⠀⠀⠀⣀⣤⣶⠿⠟⢻⣿⣇⠀⠀⠀⠀⠀⣸⣿⣿⣷⣄⠀⠀</a:t>
            </a:r>
            <a:br/>
            <a:r>
              <a:t>⣶⣿⣿⢟⣿⣿⣦⠀⠀⠀⣰⣿⣿⣿⡆⠀⠀⠙⠻⣿⣶⣤⣤⣀⣀⣀⣠⣤⣴⣶⣶⣶⣤⣤⣾⣿⣿⣿⣿⣿⣿⣿⣿⣿⣿⣿⣿⣿⣿⣿⣿⣿⣿⣿⣿⣿⣦⣤⣴⣶⣶⣶⣤⣤⣀⣀⣀⣤⣤⣶⣾⠿⠋⠁⠀⢀⣿⣿⣿⣧⠀⠀⠀⣰⣿⣿⣟⢿⣿⣿⡆</a:t>
            </a:r>
            <a:br/>
            <a:r>
              <a:t>⠿⠋⢁⣾⣿⣿⣿⣇⠀⠀⣿⣿⣿⣿⡟⠀⠀⠀⢀⣼⣿⡟⠛⠉⠉⠉⢉⣿⣟⠉⠉⠙⢻⣿⣿⣿⣿⣿⣿⣿⣿⣿⣿⣿⣿⣿⣿⣿⣿⣿⣿⣿⣿⣿⣿⣿⣿⣿⠋⠉⠉⣹⣿⣋⠉⠉⠉⠉⢛⣿⣿⡄⠀⠀⠀⢸⣿⣿⣿⣿⡇⠀⢠⣿⣿⣿⣿⡆⠈⠛⠇</a:t>
            </a:r>
            <a:br/>
            <a:r>
              <a:t>⠀⠀⠀⣿⣿⣿⣿⠇⠀⠀⢿⣿⣿⣿⠁⠀⠀⢀⣾⣿⣿⣿⡀⠀⠀⢀⣾⣿⣿⣧⠀⠀⢈⣿⣿⣿⣿⣿⣿⣿⣿⣿⣿⣿⣿⣿⣿⣿⣿⣿⣿⣿⣿⣿⣿⣿⣿⡃⠀⠀⢰⣿⣿⣿⡆⠀⠀⠀⣼⣿⣿⣿⡄⠀⠀⠀⢿⣿⣿⣿⠀⠀⠈⣿⣿⣿⣿⡇⠀⠀⠀</a:t>
            </a:r>
            <a:br/>
            <a:r>
              <a:t>⣇⠀⠀⢻⣿⣿⡟⠀⠀⠀⢸⣿⣿⠇⠀⠀⠀⠸⣿⣿⣿⣿⠃⠀⠀⢸⣿⣿⣿⣿⠂⠀⠛⢿⣿⣿⣿⣿⣿⣿⣿⣿⣿⣿⣿⣿⣿⣿⣿⣿⣿⣿⣿⣿⣿⣿⡿⠛⠀⠀⢿⣿⣿⣿⣿⠀⠀⠀⢿⣿⣿⣿⡏⠀⠀⠀⠘⣿⣿⡟⠀⠀⠀⠘⣿⣿⣿⠁⠀⠀⡇</a:t>
            </a:r>
            <a:br/>
            <a:r>
              <a:t>⡿⠀⠀⠸⣿⣿⠁⠀⠀⠀⠈⣿⡟⠀⠀⠀⠀⠀⣿⣿⣿⡏⠀⠀⠀⠈⣿⣿⣿⡏⠀⠀⢀⣿⣿⣿⣿⣿⣿⣿⣿⣿⣿⣿⣿⣿⣿⣿⣿⣿⣿⣿⣿⣿⣿⣿⣿⡀⠀⠀⠘⣿⣿⣿⡇⠀⠀⠀⠘⣿⣿⣿⠇⠀⠀⠀⠀⢹⣿⡇⠀⠀⠀⠀⢹⣿⡿⠀⠀⠘⡇</a:t>
            </a:r>
            <a:br/>
            <a:r>
              <a:t>⠃⠀⠀⠀⣿⠃⠀⠀⠀⠀⠀⠿⠁⠀⠀⠀⠀⠀⢹⣿⡿⠀⠀⠀⠀⠀⢹⣿⣿⠁⠀⠀⢸⣿⣿⣿⣿⣿⣿⣿⣿⣿⣿⣿⣿⣿⣿⣿⣿⣿⣿⣿⣿⣿⣿⣿⣿⡇⠀⠀⠀⢹⣿⣿⠃⠀⠀⠀⠀⢹⣿⣿⠀⠀⠀⠀⠀⠀⢿⠀⠀⠀⠀⠀⠀⢿⡇⠀⠀⠀⠁</a:t>
            </a:r>
            <a:br/>
            <a:r>
              <a:t>⠀⠀⠀⠀⠉⠀⠀⠀⠀⠀⠀⠀⠀⠀⠀⠀⠀⠀⠸⣿⠃⠀⠀⠀⠀⠀⠘⣿⡇⠀⠀⠀⣿⣿⣿⣿⣿⣿⣿⣿⣿⣿⣿⣿⣿⣿⣿⣿⣿⣿⣿⣿⣿⣿⣿⣿⣿⣷⠀⠀⠀⠈⣿⣿⠀⠀⠀⠀⠀⠈⢿⡟⠀⠀⠀⠀⠀⠀⠀⠀⠀⠀⠀⠀⠀⠘⠁⠀⠀⠀⠀</a:t>
            </a:r>
            <a:br/>
            <a:r>
              <a:t>⠀⠀⠀⠀⠀⠀⠀⠀⠀⠀⠀⠀⠀⠀⠀⠀⠀⠀⠀⠏⠀⠀⠀⠀⠀⠀⠀⠿⠀⢀⣠⣶⣿⣿⣿⡿⢹⣿⣿⣿⣿⣿⣿⣿⣿⣿⣿⣿⣿⣿⣿⣿⣿⣿⣿⣿⣿⣿⣶⣄⡀⠀⠸⡇⠀⠀⠀⠀⠀⠀⠸⠇⠀⠀⠀⠀⠀⠀⠀⠀⠀⠀⠀⠀⠀⠀⠀⠀⠀⠀⠀</a:t>
            </a:r>
            <a:br/>
            <a:r>
              <a:t>⠀⠀⠀⠀⠀⠀⠀⠀⠀⠀⠀⠀⠀⠀⠀⠀⠀⠀⠀⠀⠀⠀⠀⠀⠀⠀⠀⣠⣴⣿⣿⣿⣿⣿⡿⠁⠀⣿⣿⣿⣿⣿⣿⣿⣿⣿⣿⣿⣿⣿⣿⣿⣿⡈⠘⢿⣿⣿⣿⣿⣿⣶⣄⡁⠀⠀⠀⠀⠀⠀⠀⠀⠀⠀⠀⠀⠀⠀⠀⠀⠀⠀⠀⠀⠀⠀⠀⠀⠀⠀⠀</a:t>
            </a:r>
            <a:br/>
            <a:r>
              <a:t>⠀⠀⠀⠀⠀⠀⠀⠀⠀⠀⠀⠀⠀⠀⠀⠀⠀⠀⠀⠀⠀⠀⠀⠀⢀⣠⣾⣿⣿⣿⣿⣿⠟⠋⠀⠀⠀⣿⣿⣿⣿⣿⣿⣿⣿⣿⣿⣿⣿⣿⣿⣿⣿⡇⠀⠀⠙⠻⢿⣿⣿⣿⣿⣿⣦⣄⠀⠀⠀⠀⠀⠀⠀⠀⠀⠀⠀⠀⠀⠀⠀⠀⠀⠀⠀⠀⠀⠀⠀⠀⠀</a:t>
            </a:r>
            <a:br/>
            <a:r>
              <a:t>⠀⠀⠀⠀⠀⠀⠀⠀⠀⠀⠀⠀⠀⠀⠀⠀⣀⣀⣀⣀⣀⠀⣀⣴⣿⣿⣿⣿⣿⠟⠋⠀⠀⠀⠀⠀⠀⣿⣿⣿⣿⣿⣿⣿⣿⣿⣿⣿⣿⣿⣿⣿⣿⡇⠀⠀⠀⠀⠀⠉⠛⢿⣿⣿⣿⣿⣷⣶⣶⣶⣶⣶⣤⣄⠀⠀⠀⠀⠀⠀⠀⠀⠀⠀⠀⠀⠀⠀⠀⠀⠀</a:t>
            </a:r>
            <a:br/>
            <a:r>
              <a:t>⠀⠀⠀⠀⠀⠀⠀⠀⠀⠀⠀⠀⠀⠀⠀⠘⠋⣻⣿⣿⣿⣿⣿⣿⣿⣿⠟⠋⠀⠀⠀⠀⠀⠀⠀⠀⣼⣿⣿⣿⣿⣿⣿⣿⣿⣿⣿⣿⣿⣿⣿⣿⣿⣿⡄⠀⠀⠀⠀⠀⠀⠀⠈⠙⠻⣿⣿⣿⣿⣿⣿⣿⡈⠉⠀⠀⠀⠀⠀⠀⠀⠀⠀⠀⠀⠀⠀⠀⠀⠀⠀</a:t>
            </a:r>
            <a:br/>
            <a:r>
              <a:t>⠀⠀⠀⠀⠀⠀⠀⠀⢀⣀⣀⣀⣀⣤⣤⣶⣾⣿⣿⣿⣿⣿⠿⠟⠋⠀⠀⠀⠀⠀⠀⠀⠀⠀⠀⣰⣿⣿⣿⣿⣿⣿⣿⣿⣿⣿⣿⣿⣿⣿⣿⣿⣿⣿⣷⡀⠀⠀⠀⠀⠀⠀⠀⠀⠀⠀⠈⠙⠻⢿⣿⣿⣿⣷⣦⣄⣀⡀⠀⠀⠀⠀⠀⠀⠀⠀⠀⠀⠀⠀⠀</a:t>
            </a:r>
            <a:br/>
            <a:r>
              <a:t>⠀⠀⠀⠀⠀⠀⠀⠀⠀⠉⠛⠿⣿⣿⣿⣿⣿⠿⠟⠋⠁⠀⠀⠀⠀⠀⠀⠀⠀⠀⠀⠀⠀⠀⢰⣿⣿⣿⣿⣿⣿⣿⣿⣿⣿⣿⣿⣿⣿⣿⣿⣿⣿⣿⣿⣷⠀⠀⠀⠀⠀⠀⠀⠀⠀⠀⠀⠀⠀⠀⠈⠛⠿⠿⣿⣿⣿⠿⠿⠛⠁⠀⠀⠀⠀⠀⠀⠀⠀⠀⠀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⣿⣿⣿⣿⣿⣿⣿⣿⣿⣿⣿⣿⣿⣿⣿⣿⣿⣿⣿⣿⣿⣿⣿⣿⣿⣿⣿⣿⣿⣿⣿⣿⣿⣿⣿⣿⣿⣿⣿⣿⣿⣿⣿⣿⣿⣿⣿⣿⠿⠟⠛⠛⠉⠉⠻⣿⣿⣿⣿⣿⣿⣿⣿⣿⣿⣿⣿⣿⣿⣿⣿⣿⣿⣿⣿⣿⣿⣿⣿⣿⣿⣿⣿⣿⣿⣿⣿⣿⣿⣿⡇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⣿⣿⣿⣿⣿⣿⣿⣿⣿⣿⣿⣿⣿⣿⣿⣿⣿⣿⣿⣿⣿⣿⣿⣿⣿⣿⣿⣿⣿⣿⣿⣿⣿⣿⠿⠿⠛⠛⠛⠻⠿⣿⡿⠿⠿⠿⠋⠀⠀⠀⠀⠀⠀⠀⠀⢹⣿⣿⣿⣿⣿⣿⣿⣿⣿⣿⣿⣿⣿⣿⣿⣿⣿⣿⣿⣿⣿⣿⣿⣿⣿⣿⣿⣿⣿⣿⣿⣿⣿⣿⡇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⣿⣿⣿⣿⣿⣿⣿⣿⣿⣿⣿⣿⣿⣿⣿⣿⣿⣿⣿⣿⣿⣿⣿⣿⣿⣿⣿⣿⣿⣿⣿⣿⠁⠀⠀⠀⠀⠀⠀⠀⠀⠈⠀⠀⠀⠀⠀⠀⠀⠀⠀⠀⠀⠀⠀⢸⣿⣿⣿⣿⣿⣿⣿⣿⣿⣿⣿⣿⣿⣿⣿⣿⣿⣿⣿⣿⣿⣿⣿⣿⣿⣿⣿⣿⣿⣿⣿⣿⣿⣿⡇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⣿⣿⣿⣿⣿⣿⣿⣿⣿⣿⣿⣿⣿⣿⣿⣿⣿⣿⣿⣿⣿⣿⣿⣿⣿⣿⣿⣿⣿⣿⣿⣿⣿⣿⣆⠀⠀⠀⠀⠀⠀⠀⠀⠀⠀⠀⠀⠀⠀⠀⠀⠀⠈⠻⣶⣿⣿⣿⣿⣿⣿⣿⣿⣿⣿⣿⣿⣿⣿⣿⣿⣿⣿⣿⣿⣿⣿⣿⣿⣿⣿⣿⣿⣿⣿⣿⣿⣿⣿⣿⡇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⣿⣿⣿⣿⣿⣿⣿⣿⣿⣿⣿⣿⣿⣿⣿⣿⣿⣿⣿⣿⣿⣿⣿⣿⣿⣿⣿⣿⣿⣿⣿⣿⣿⣿⣿⣿⣆⠀⠀⠀⠀⠀⠀⠀⠀⠀⠀⠀⠀⠀⠀⠀⠠⣤⣴⣿⣿⣿⣿⣿⣿⣿⣿⣿⣿⣿⣿⣿⣿⣿⣿⣿⣿⣿⣿⣿⣿⣿⣿⣿⣿⣿⣿⣿⣿⣿⣿⣿⣿⣿⡇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⣿⣿⣿⣿⣿⣿⣿⣿⣿⣿⣿⣿⣿⣿⣿⣿⣿⣿⣿⣿⣿⣿⣿⣿⣿⣿⣿⣿⣿⣿⣿⣿⣿⣿⣿⣿⡇⠀⠀⠀⠀⠁⠀⠀⠀⠀⠀⠀⠀⠀⠀⠀⢿⣿⣿⣿⣿⣿⣿⣿⣿⣿⣿⣿⣿⣿⣿⣿⣿⣿⣿⣿⣿⣿⣿⣿⣿⣿⣿⣿⣿⣿⣿⣿⣿⣿⣿⣿⣿⣿⡇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⣿⣿⣿⣿⣿⣿⣿⣿⣿⣿⣿⣿⣿⣿⣿⣿⣿⣿⣿⣿⣿⣿⣿⣿⣿⣿⣿⣿⣿⣿⣿⣿⣿⠏⠀⠀⠀⠀⠀⠀⠀⠀⠀⠀⠀⠀⠀⠀⠀⠀⠀⠀⠀⠀⠀⢹⣿⣿⣿⣿⣿⣿⣿⣿⣿⣿⣿⣿⣿⣿⣿⣿⣿⣿⣿⣿⣿⣿⣿⣿⣿⣿⣿⣿⣿⣿⣿⣿⣿⣿⡇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⣿⣿⣿⣿⣿⣿⣿⣿⣿⣿⣿⣿⣿⣿⣿⣿⣿⣿⣿⣿⣿⣿⣿⣿⣿⣿⣿⣿⣿⣿⣿⣿⠇⠀⠀⠀⠀⠀⠀⠀⠀⠀⠀⠀⠀⠀⠀⠀⠀⠀⠀⠀⠀⠀⠀⠘⠿⠿⣿⣿⣿⣿⣿⣿⣿⣿⣿⣿⣿⣿⣿⣿⣿⣿⣿⣿⣿⣿⣿⣿⣿⣿⣿⣿⣿⣿⣿⣿⣿⣿⡇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⣿⣿⣿⣿⣿⣿⣿⣿⣿⣿⣿⣿⣿⣿⣿⣿⣿⣿⣿⣿⣿⣿⣿⣿⣿⣿⣿⣿⣿⣿⣿⠁⠀⠀⡆⠀⠀⠀⠀⠀⠀⠀⠀⠀⠀⠀⠀⠀⠀⠀⠀⠀⠀⠀⠀⠀⠀⠸⣿⣿⣿⣿⣿⣿⣿⣿⣿⣿⣿⣿⣿⣿⣿⣿⣿⣿⣿⣿⣿⣿⣿⣿⣿⣿⣿⣿⣿⣿⣿⣿⡇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⣿⣿⣿⣿⣿⣿⣿⣿⣿⣿⣿⣿⣿⣿⣿⣿⣿⣿⣿⣿⣿⣿⣿⣿⣿⣿⣿⣿⣿⣿⡇⠀⠀⢰⡇⠀⠀⠀⠀⠀⡇⠀⠀⠀⠀⠀⠀⠀⠀⠀⠀⠀⠀⠀⠀⠀⠀⠀⢻⣿⣿⣿⣿⣿⣿⣿⣿⣿⣿⣿⣿⣿⣿⣿⣿⣿⣿⣿⣿⣿⣿⣿⣿⣿⣿⣿⣿⣿⣿⣿⡇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⣿⣿⣿⣿⣿⣿⣿⣿⣿⣿⣿⣿⣿⣿⣿⣿⣿⣿⣿⣿⣿⣿⣿⣿⣿⣿⣿⣿⣿⣿⠇⠀⠀⣼⠃⠀⠀⠀⠀⠀⣿⠀⠀⠀⠀⠀⠀⠀⠀⠀⠀⠀⠀⠀⠀⠀⠀⠀⠈⢿⣿⣿⣿⣿⣿⣿⣿⣿⣿⣿⣿⣿⣿⣿⣿⣿⣿⣿⣿⣿⣿⣿⣿⣿⣿⣿⣿⣿⣿⣿⡇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⣿⣿⣿⣿⣿⣿⣿⣿⣿⣿⣿⣿⣿⣿⣿⣿⣿⣿⣿⣿⣿⣿⣿⣿⣿⣿⣿⣿⣿⣿⠄⠀⠀⠋⠀⠀⠀⠀⠀⠀⣿⠀⠀⠀⠀⠀⠀⠀⠀⠀⠀⠀⠀⠀⠀⠀⠀⠀⠀⠘⣿⣿⣿⣿⣿⣿⣿⣿⣿⣿⣿⣿⣿⣿⣿⣿⣿⣿⣿⣿⣿⣿⣿⣿⣿⣿⣿⣿⣿⣿⡇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⣿⣿⣿⣿⣿⣿⣿⣿⣿⣿⣿⣿⣿⣿⣿⣿⣿⣿⣿⣿⣿⣿⣿⣿⣿⣿⣿⣿⣿⣿⠂⠀⠀⠀⠀⠀⠀⠀⠀⢀⡿⠀⠀⠀⠀⠀⠀⠀⠀⠀⠀⠀⠀⠀⠀⠀⠀⠀⠀⠀⠸⣿⣿⣿⣿⣿⣿⣿⣿⣿⣿⣿⣿⣿⣿⣿⣿⣿⣿⣿⣿⣿⣿⣿⣿⣿⣿⣿⣿⣿⡇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⣿⣿⣿⣿⣿⣿⣿⣿⣿⣿⣿⣿⣿⣿⣿⣿⣿⣿⣿⣿⣿⣿⣿⣿⣿⣿⣿⣿⣿⣿⠀⠀⠀⠀⠀⠀⠀⠀⠀⢸⡇⠀⠀⠀⠀⠀⠀⠀⠀⠀⠀⠀⠀⠀⠀⠀⠀⠀⠀⠀⠀⠹⣿⣿⣿⣿⣿⣿⣿⣿⣿⣿⣿⣿⣿⣿⣿⣿⣿⣿⣿⣿⣿⣿⣿⣿⣿⣿⣿⣿⡇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⣿⣿⣿⣿⣿⣿⣿⣿⣿⣿⣿⣿⣿⣿⣿⣿⣿⣿⣿⣿⣿⣿⣿⣿⣿⣿⣿⣿⣿⣿⡃⠀⠀⠀⠀⠀⠀⠀⠀⣼⠏⠀⠀⠀⠀⠀⠀⠀⠀⠀⠀⠀⠀⠀⠀⠀⠀⠀⠀⠀⠀⠀⠹⣿⣿⣿⣿⣿⣿⣿⣿⣿⣿⣿⣿⣿⣿⣿⣿⣿⣿⣿⣿⣿⣿⣿⣿⣿⣿⣿⡇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⣿⣿⣿⣿⣿⣿⣿⣿⣿⣿⣿⣿⣿⣿⣿⣿⣿⣿⣿⣿⣿⣿⣿⣿⣿⣿⣿⣿⣿⣿⣧⠀⠀⠀⠀⠀⠀⠀⢀⡟⠀⠀⠀⠀⠀⠀⠀⠀⠀⠀⠀⠀⠀⠀⠀⠀⠀⠀⠀⠀⠀⠀⢠⣿⣿⣿⣿⣿⣿⣿⣿⣿⣿⣿⣿⣿⣿⣿⣿⣿⣿⣿⣿⣿⣿⣿⣿⣿⣿⣿⡇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⣿⣿⣿⣿⣿⣿⣿⣿⣿⣿⣿⣿⣿⣿⣿⣿⣿⣿⣿⣿⣿⣿⣿⣿⣿⣿⣿⣿⣿⣿⠏⠀⠀⠀⠀⠀⠀⠀⣸⠁⠀⠀⠀⠀⠀⠀⠀⠀⠀⠀⠀⠀⠀⠀⠀⠀⠀⠀⠀⠀⠀⠀⣼⣿⣿⣿⣿⣿⣿⣿⣿⣿⣿⣿⣿⣿⣿⣿⣿⣿⣿⣿⣿⣿⣿⣿⣿⣿⣿⣿⡇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⣿⣿⣿⣿⣿⣿⣿⣿⣿⣿⣿⣿⣿⣿⣿⣿⣿⣿⣿⣿⣿⣿⣿⣿⣿⣿⣿⣿⣿⣿⠀⠀⠀⠀⠀⠀⠀⢠⡏⠀⠀⠀⠀⠀⠀⠀⠀⠀⠀⠀⠀⠀⠀⠀⠀⠀⠀⠀⠀⠀⠀⠀⣿⣿⣿⣿⣿⣿⣿⣿⣿⣿⣿⣿⣿⣿⣿⣿⣿⣿⣿⣿⣿⣿⣿⣿⣿⣿⣿⣿⡇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⣿⣿⣿⣿⣿⣿⣿⣿⣿⣿⣿⣿⣿⣿⣿⣿⣿⣿⣿⣿⣿⣿⣿⣿⣿⣿⣿⣿⣿⣿⣄⠀⠀⠀⠀⠀⢀⣾⠁⠀⠀⠀⠀⠀⠀⠀⠀⠀⠀⠀⠀⠀⠀⠀⠀⠀⠀⠀⠀⠀⠀⣀⣿⣿⣿⣿⣿⣿⣿⣿⣿⣿⣿⣿⣿⣿⣿⣿⣿⣿⣿⣿⣿⣿⣿⣿⣿⣿⣿⣿⡇</a:t>
            </a:r>
            <a:br/>
            <a:r>
              <a:t>⣿⣿⣿⣿⣿⣿⣿⣿⣿⣿⣿⣿⣿⣿⣿⣿⣿⣿⣿⣿⣿⣿⣿⣿⣿⣿⣿⣿⣿⣿⡏⠀⠀⠀⠀⢀⣾⠃⠀⠀⠀⠀⠀⠀⠀⠀⠀⠀⠀⠀⠀⠀⠀⠀⠀⠀⠀⠀⠀⠀⢰⣿⣿⣿⣿⣿⣿⣿⣿⣿⣿⣿⣿⣿⣿⣿⣿⣿⣿⣿⣿⣿⣿⣿⣿⣿⣿⣿⣿⣿⡇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⣿⣿⣿⣿⣿⣿⣿⣿⣿⣿⣿⣿⣿⣿⣿⣿⣿⣿⣿⣿⣿⣿⣿⣿⣿⣿⣿⣿⣿⣿⠁⠀⠀⠀⢀⣾⠇⠀⠀⠀⠀⠀⠀⠀⠀⠀⠀⠀⠀⠀⠀⠀⠀⠀⠀⠀⠀⠀⠀⠀⣿⣿⣿⣿⣿⣿⣿⣿⣿⣿⣿⣿⣿⣿⣿⣿⣿⣿⣿⣿⣿⣿⣿⣿⣿⣿⣿⣿⣿⣿⡇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⣿⣿⣿⣿⣿⣿⣿⣿⣿⣿⣿⣿⣿⣿⣿⣿⣿⣿⣿⣿⣿⣿⣿⣿⣿⣿⣿⣿⣿⣏⠀⠀⠀⢠⣿⠏⠀⠀⠀⠀⠀⠀⠀⠀⠀⠀⠀⠀⠀⠀⠀⠀⠀⠀⠀⠀⠀⠀⠀⠀⢻⣿⣿⣿⣿⣿⣿⣿⣿⣿⣿⣿⣿⣿⣿⣿⣿⣿⣿⣿⣿⣿⣿⣿⣿⣿⣿⣿⣿⣿⡇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⣿⣿⣿⣿⣿⣿⣿⣿⣿⣿⣿⣿⣿⣿⣿⣿⣿⣿⣿⣿⣿⣿⣿⣿⣿⣿⣿⣿⣿⣿⣄⠀⣴⣿⠏⠀⠀⠀⠀⠀⠀⠀⠀⠀⠀⠀⠀⠀⠀⠀⠀⠀⠀⠀⠀⠀⠀⠀⠀⠀⠘⣿⣿⣿⣿⣿⣿⣿⣿⣿⣿⣿⣿⣿⣿⣿⣿⣿⣿⣿⣿⣿⣿⣿⣿⣿⣿⣿⣿⣿⡇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⣿⣿⣿⣿⣿⣿⣿⣿⣿⣿⣿⣿⣿⣿⣿⣿⣿⣿⣿⣿⣿⣿⣿⣿⣿⣿⣿⣿⣿⣿⣷⣧⣿⡏⠀⠀⠀⠀⠀⠀⠀⠀⠀⠀⠀⠀⠀⠀⠀⠀⠀⠀⠀⠀⠀⠀⠀⠀⠀⠀⠀⢹⣿⣿⣿⣿⣿⣿⣿⣿⣿⣿⣿⣿⣿⣿⣿⣿⣿⣿⣿⣿⣿⣿⣿⣿⣿⣿⣿⣿⡇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⠀⠀⠀⠀⠀⠀⠀⠀⠀⠀⠀⠀⠀⠀⠀⠀⠀⠀⠀⠀⠀⠀⠀⠀⠀⠀⠀⠀⠀⠀⠀⠀⠀⠀⠀⠀⠀⠀⣀⣠⣤⣤⣤⣤⣤⣤⣤⣤⣤⣤⣀⡀⠀⠀⠀⠀⠀⠀⠀⠀⠀⠀⠀⠀⠀⠀⠀⠀⠀⠀⠀⠀⠀⠀⠀⠀⠀⠀⠀⠀⠀⠀⠀⠀⠀⠀⠀⠀⠀⠀⠀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⠀⠀⠀⠀⠀⠀⠀⠀⠀⠀⠀⠀⠀⠀⠀⠀⠀⠀⠀⠀⠀⠀⠀⠀⠀⠀⠀⠀⠀⠀⠀⠀⠀⠀⠀⠀⣴⣾⣿⣿⣿⣿⣿⣿⣿⣿⣿⣿⣿⣿⣿⣿⣷⣄⠀⠀⠀⠀⠀⠀⠀⠀⠀⠀⠀⠀⠀⠀⠀⠀⠀⠀⠀⠀⠀⠀⠀⠀⠀⠀⠀⠀⠀⠀⠀⠀⠀⠀⠀⠀⠀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⠀⠀⠀⠀⠀⠀⠀⠀⠀⠀⠀⠀⠀⠀⠀⠀⠀⠀⠀⠀⠀⠀⠀⠀⠀⠀⠀⠀⠀⠀⠀⠀⠀⠀⠀⣼⣿⣿⣿⣿⣿⣿⣿⣿⣿⣿⣿⣿⣿⣿⣿⣿⣿⣿⣧⠀⠀⠀⠀⣀⣀⠀⠀⠀⠀⠀⠀⠀⠀⠀⠀⠀⠀⠀⠀⠀⠀⠀⠀⠀⠀⠀⠀⠀⠀⠀⠀⠀⠀⠀⠀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⠀⠀⠀⠀⠀⠀⠀⠀⠀⠀⠀⠀⠀⠀⠀⠀⠀⠀⠀⠀⠀⠀⠀⠀⠀⠀⠀⠀⠀⠀⠀⠀⠀⠀⢸⣿⣿⣿⣿⣿⣿⣿⣿⣿⣿⣿⣿⣿⣿⣿⣿⣿⣿⣿⣿⣧⣶⣶⣿⣿⣿⣧⠀⠀⠀⠀⠀⠀⠀⠀⠀⠀⠀⠀⠀⠀⠀⠀⠀⠀⠀⠀⠀⠀⠀⠀⠀⠀⠀⠀⠀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⠀⠀⠀⠀⠀⠀⠀⠀⠀⠀⠀⠀⠀⠀⠀⠀⠀⠀⠀⠀⠀⠀⠀⠀⠀⠀⠀⠀⠀⠀⠀⣸⣿⣿⣿⣿⣿⣿⣿⣿⣿⣿⣿⣿⣿⣿⣿⣿⣿⣿⣿⣿⣿⣿⣿⣿⠉⣿⣿⣿⣿⡿⠄⠀⠀⠀⠀⠀⠀⠀⠀⠀⠀⠀⠀⠀⠀⠀⠀⠀⠀⠀⠀⠀⠀⠀⠀⠀⠀⠀⠀</a:t>
            </a:r>
            <a:br/>
            <a:r>
              <a:t>⠀⠀⠀⠀⠀⠀⠀⠀⠀⠀⠀⠀⠀⠀⠀⠀⠀⠀⠀⠀⠀⠀⠀⠀⠀⠀⠀⠀⠀⠀⠀⠙⠿⣿⣿⣿⣿⣿⣿⣿⣿⣿⣿⣿⣿⣿⣿⣿⣿⣿⣿⣿⣿⣿⣿⠃⠀⣿⣿⣿⣿⣷⠀⠀⠀⠀⠀⠀⠀⠀⠀⠀⠀⠀⠀⠀⠀⠀⠀⠀⠀⠀⠀⠀⠀⠀⠀⠀⠀⠀⠀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⠀⠀⠀⠀⠀⠀⠀⠀⠀⠀⠀⠀⠀⠀⠀⠀⠀⠀⠀⠀⠀⠀⠀⠀⠀⠀⠀⠀⠀⠀⠀⠀⠀⠈⢁⣽⣿⣿⣿⣿⣿⣿⣿⣿⣿⣿⣿⣿⣿⣿⣿⣿⣿⣿⣿⡄⠀⣿⣿⣿⣿⣿⡆⠀⠀⠀⠀⠀⠀⠀⠀⠀⠀⠀⠀⠀⠀⠀⠀⠀⠀⠀⠀⠀⠀⠀⠀⠀⠀⠀⠀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⠀⠀⠀⠀⠀⠀⠀⠀⠀⠀⠀⠀⠀⠀⠀⠀⠀⠀⠀⠀⠀⠀⠀⠀⠀⠀⠀⠀⠀⠀⠀⠀⠀⠀⠊⢹⣿⣿⣿⣿⣿⣿⣿⣿⣿⣿⣿⣿⣿⣿⣿⣿⣿⣿⣿⠀⠀⣿⣿⣿⣿⣿⣷⠀⠀⠀⠀⠀⠀⠀⠀⠀⠀⠀⠀⠀⠀⠀⠀⠀⠀⠀⠀⠀⠀⠀⠀⠀⠀⠀⠀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⠀⠀⠀⠀⠀⠀⠀⠀⠀⠀⠀⠀⠀⠀⠀⠀⠀⠀⠀⠀⠀⠀⠀⠀⠀⠀⠀⠀⠀⠀⠀⠀⠀⠀⠀⠀⠘⢹⡟⣿⣿⣿⣿⣻⠿⠿⣿⣿⣿⣿⣿⣿⡟⠃⠈⠀⠀⣿⣿⣿⣿⣿⡇⠀⠀⠀⠀⠀⠀⠀⠀⠀⠀⠀⠀⠀⠀⠀⠀⠀⠀⠀⠀⠀⠀⠀⠀⠀⠀⠀⠀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⠀⠀⠀⠀⠀⠀⠀⠀⠀⠀⠀⠀⠀⠀⠀⠀⠀⠀⠀⠀⠀⠀⠀⠀⠀⠀⠀⠀⠀⠀⠀⠀⠀⠀⠀⠀⠀⠀⠃⠹⠁⠋⣙⣿⣿⣿⣿⣏⠹⠋⠿⠈⠀⠀⠀⠀⠀⠸⣿⣿⣿⣿⠇⠀⠀⠀⠀⠀⠀⠀⠀⠀⠀⠀⠀⠀⠀⠀⠀⠀⠀⠀⠀⠀⠀⠀⠀⠀⠀⠀⠀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⠀⠀⠀⠀⠀⠀⠀⠀⠀⠀⠀⠀⠀⠀⠀⠀⠀⠀⠀⠀⠀⠀⠀⠀⠀⠀⠀⠀⠀⠀⠀⠀⠀⠀⠀⠀⠀⠀⠀⠀⠀⢀⣿⣿⣿⣿⣿⣿⡀⠀⠀⠀⠀⠀⠀⠀⠀⠀⡏⣿⡿⡟⠀⠀⠀⠀⠀⠀⠀⠀⠀⠀⠀⠀⠀⠀⠀⠀⠀⠀⠀⠀⠀⠀⠀⠀⠀⠀⠀⠀⠀</a:t>
            </a:r>
            <a:br/>
            <a:r>
              <a:t>⠀⠀⠀⠀⠀⢀⣴⣶⣦⣄⡀⠀⠀⠀⠀⠀⠀⠀⠀⠀⠀⠀⠀⠀⠀⠀⠀⠀⠀⠀⠀⠀⠀⠀⠀⠀⠀⠀⣠⣴⣶⣿⣿⣿⣿⣿⣿⣿⣿⣷⣦⣄⠀⠀⠀⠀⠀⠀⠀⠛⠃⠀⠀⠀⠀⠀⠀⠀⠀⠀⠀⠀⠀⠀⠀⠀⠀⠀⠀⢀⣠⣴⣾⣷⣄⠀⠀⠀⠀⠀⠀</a:t>
            </a:r>
            <a:br/>
            <a:r>
              <a:t>⠀⠀⠀⢀⣴⣿⡿⠋⠛⠿⣿⣷⣶⣤⣀⠀⠀⠀⠀⠀⠀⠀⠀⠀⠀⠀⠀⠀⠀⠀⠀⠀⠀⠀⠀⠀⣠⣿⣿⣿⣿⣿⣿⣿⣿⣿⣿⣿⣿⣿⣿⣿⣿⣄⠀⠀⠀⠀⠀⠀⠀⠀⠀⠀⠀⠀⠀⠀⠀⠀⠀⠀⠀⠀⠀⣀⣤⣶⣿⣿⠿⠛⠉⠻⣿⣷⣄⠀⠀⠀⠀</a:t>
            </a:r>
            <a:br/>
            <a:r>
              <a:t>⠀⢀⣴⣿⣿⣯⠀⠀⠀⠀⠀⢩⣿⡟⠻⠿⣶⣤⣀⠀⠀⠀⠀⠀⠀⠀⠀⠀⠀⠀⠀⠀⠀⠀⢀⣼⣿⣿⣿⣿⣿⣿⣿⣿⣿⣿⣿⣿⣿⣿⣿⣿⣿⣿⣧⡀⠀⠀⠀⠀⠀⠀⠀⠀⠀⠀⠀⠀⠀⠀⠀⢀⣤⣶⠿⠟⢛⣿⣏⠀⠀⠀⠀⠀⣨⣿⣿⣷⣄⡀⠀</a:t>
            </a:r>
            <a:br/>
            <a:r>
              <a:t>⣶⣿⣿⢿⣿⣿⣦⠀⠀⠀⣰⣿⣿⣿⡄⠀⠈⠙⠻⣿⣶⣤⣄⣀⣀⣀⣠⣤⣤⣶⣶⣦⣤⣤⣿⣿⣿⣿⣿⣿⣿⣿⣿⣿⣿⣿⣿⣿⣿⣿⣿⣿⣿⣿⣿⣿⣦⣤⣴⣶⣶⣶⣤⣤⣀⣀⣀⣤⣤⣶⣾⠿⠋⠁⠀⢀⣿⣿⣿⣷⠀⠀⠀⣰⣿⣿⣟⠿⣿⣿⡆</a:t>
            </a:r>
            <a:br/>
            <a:r>
              <a:t>⠿⠋⢠⣿⣿⣿⣿⡇⠀⠀⣿⣿⣿⣿⡗⠀⠀⠀⢀⣼⣿⡛⠛⠉⠉⠉⢙⣿⣟⠉⠉⠛⢻⣿⣿⣿⣿⣿⣿⣿⣿⣿⣿⣿⣿⣿⣿⣿⣿⣿⣿⣿⣿⣿⣿⣿⣿⣿⠋⠉⠉⢹⣿⣋⠉⠉⠉⠉⢙⣿⣿⣄⠀⠀⠀⠸⣿⣿⣿⣿⡇⠀⢠⣿⣿⣿⣿⡆⠈⠛⠇</a:t>
            </a:r>
            <a:br/>
            <a:r>
              <a:t>⠀⠀⠈⣿⣿⣿⣿⠇⠀⠀⣿⣿⣿⣿⠁⠀⠀⢀⣾⣿⣿⣿⡀⠀⠀⢀⣿⣿⣿⣧⠀⠀⢘⣿⣿⣿⣿⣿⣿⣿⣿⣿⣿⣿⣿⣿⣿⣿⣿⣿⣿⣿⣿⣿⣿⣿⣿⡃⠀⠀⢰⣿⣿⣿⣆⠀⠀⠀⣼⣿⣿⣿⡄⠀⠀⠀⢿⣿⣿⣿⠀⠀⠀⢿⣿⣿⣿⡇⠀⠀⠀</a:t>
            </a:r>
            <a:br/>
            <a:r>
              <a:t>⡆⠀⠀⢿⣿⣿⡟⠀⠀⠀⢸⣿⣿⠇⠀⠀⠀⢸⣿⣿⣿⣿⠃⠀⠀⢸⣿⣿⣿⣿⠀⠀⠻⢿⣿⣿⣿⣿⣿⣿⣿⣿⣿⣿⣿⣿⣿⣿⣿⣿⣿⣿⣿⣿⣿⣿⡿⠟⠀⠀⢻⣿⣿⣿⣿⠀⠀⠀⢿⣿⣿⣿⡟⠀⠀⠀⠈⣿⣿⡟⠀⠀⠀⠘⣿⣿⣿⠁⠀⠀⡆</a:t>
            </a:r>
            <a:br/>
            <a:r>
              <a:t>⡟⠀⠀⢸⣿⡿⠁⠀⠀⠀⠘⣿⡟⠀⠀⠀⠀⠀⣿⣿⣿⡏⠀⠀⠀⠘⣿⣿⣿⡏⠀⠀⢀⣿⣿⣿⣿⣿⣿⣿⣿⣿⣿⣿⣿⣿⣿⣿⣿⣿⣿⣿⣿⣿⣿⣿⣿⡀⠀⠀⠘⣿⣿⣿⡏⠀⠀⠀⠘⣿⣿⣿⡇⠀⠀⠀⠀⢹⣿⡇⠀⠀⠀⠀⢹⣿⡟⠀⠀⠘⡇</a:t>
            </a:r>
            <a:br/>
            <a:r>
              <a:t>⠁⠀⠀⠀⣿⠃⠀⠀⠀⠀⠀⢿⠁⠀⠀⠀⠀⠀⢻⣿⡿⠀⠀⠀⠀⠀⢿⣿⣿⠀⠀⠀⣸⣿⣿⣿⣿⣿⣿⣿⣿⣿⣿⣿⣿⣿⣿⣿⣿⣿⣿⣿⣿⣿⣿⣿⣿⡇⠀⠀⠀⢹⣿⣿⡇⠀⠀⠀⠀⢹⣿⣿⠀⠀⠀⠀⠀⠀⢿⠀⠀⠀⠀⠀⠈⢿⡇⠀⠀⠀⠁</a:t>
            </a:r>
            <a:br/>
            <a:r>
              <a:t>⠀⠀⠀⠀⠋⠀⠀⠀⠀⠀⠀⠀⠀⠀⠀⠀⠀⠀⢸⣿⠃⠀⠀⠀⠀⠀⠸⣿⠇⠀⠀⠀⣿⣿⣿⣿⣿⣿⣿⣿⣿⣿⣿⣿⣿⣿⣿⣿⣿⣿⣿⣿⣿⣿⣿⣿⣿⣿⠀⠀⠀⠀⢿⣿⠀⠀⠀⠀⠀⠀⢿⡟⠀⠀⠀⠀⠀⠀⠀⠀⠀⠀⠀⠀⠀⠘⠀⠀⠀⠀⠀</a:t>
            </a:r>
            <a:br/>
            <a:r>
              <a:t>⠀⠀⠀⠀⠀⠀⠀⠀⠀⠀⠀⠀⠀⠀⠀⠀⠀⠀⠀⠏⠀⠀⠀⠀⠀⠀⠀⡿⠀⢀⣠⣶⣿⣿⣿⡿⢻⣿⣿⣿⣿⣿⣿⣿⣿⣿⣿⣿⣿⣿⣿⣿⣿⣿⣿⣿⣿⣿⣶⣄⡀⠀⠘⡟⠀⠀⠀⠀⠀⠀⠸⠇⠀⠀⠀⠀⠀⠀⠀⠀⠀⠀⠀⠀⠀⠀⠀⠀⠀⠀⠀</a:t>
            </a:r>
            <a:br/>
            <a:r>
              <a:t>⠀⠀⠀⠀⠀⠀⠀⠀⠀⠀⠀⠀⠀⠀⠀⠀⠀⠀⠀⠀⠀⠀⠀⠀⠀⠀⠀⣀⣴⣿⣿⣿⣿⣿⡿⠁⠀⣿⣿⣿⣿⣿⣿⣿⣿⣿⣿⣿⣿⣿⣿⣿⣿⡈⠘⢿⣿⣿⣿⣿⣿⣶⣄⠁⠀⠀⠀⠀⠀⠀⠀⠀⠀⠀⠀⠀⠀⠀⠀⠀⠀⠀⠀⠀⠀⠀⠀⠀⠀⠀⠀</a:t>
            </a:r>
            <a:br/>
            <a:r>
              <a:t>⠀⠀⠀⠀⠀⠀⠀⠀⠀⠀⠀⠀⠀⠀⠀⠀⠀⠀⠀⠀⠀⠀⠀⠀⢀⣠⣾⣿⣿⣿⣿⣿⠟⠋⠀⠀⠀⣿⣿⣿⣿⣿⣿⣿⣿⣿⣿⣿⣿⣿⣿⣿⣿⡇⠀⠀⠙⠻⣿⣿⣿⣿⣿⣿⣦⣀⠀⠀⠀⠀⠀⠀⠀⠀⠀⠀⠀⠀⠀⠀⠀⠀⠀⠀⠀⠀⠀⠀⠀⠀⠀</a:t>
            </a:r>
            <a:br/>
            <a:r>
              <a:t>⠀⠀⠀⠀⠀⠀⠀⠀⠀⠀⠀⠀⠀⠀⠀⠀⣀⣀⣀⣀⡀⠀⣀⣴⣿⣿⣿⣿⣿⠿⠋⠁⠀⠀⠀⠀⠀⣿⣿⣿⣿⣿⣿⣿⣿⣿⣿⣿⣿⣿⣿⣿⣿⡇⠀⠀⠀⠀⠀⠉⠻⢿⣿⣿⣿⣿⣷⣶⣶⣶⣶⣦⣤⣄⠀⠀⠀⠀⠀⠀⠀⠀⠀⠀⠀⠀⠀⠀⠀⠀⠀</a:t>
            </a:r>
            <a:br/>
            <a:r>
              <a:t>⠀⠀⠀⠀⠀⠀⠀⠀⠀⠀⠀⠀⠀⠀⠀⠘⠛⣿⣿⣿⣿⣿⣿⣿⣿⣿⠿⠋⠁⠀⠀⠀⠀⠀⠀⠀⣼⣿⣿⣿⣿⣿⣿⣿⣿⣿⣿⣿⣿⣿⣿⣿⣿⣿⡄⠀⠀⠀⠀⠀⠀⠀⠈⠙⠿⣿⣿⣿⣿⣿⣿⣿⡉⠉⠀⠀⠀⠀⠀⠀⠀⠀⠀⠀⠀⠀⠀⠀⠀⠀⠀</a:t>
            </a:r>
            <a:br/>
            <a:r>
              <a:t>⠀⠀⠀⠀⠀⠀⠀⠀⣀⣀⣀⣀⣀⣠⣤⣶⣾⣿⣿⣿⣿⣿⡿⠟⠋⠀⠀⠀⠀⠀⠀⠀⠀⠀⠀⣰⣿⣿⣿⣿⣿⣿⣿⣿⣿⣿⣿⣿⣿⣿⣿⣿⣿⣿⣷⡀⠀⠀⠀⠀⠀⠀⠀⠀⠀⠀⠉⠙⠻⢿⣿⣿⣿⣷⣦⣄⣀⠀⠀⠀⠀⠀⠀⠀⠀⠀⠀⠀⠀⠀⠀</a:t>
            </a:r>
            <a:br/>
            <a:r>
              <a:t>⠀⠀⠀⠀⠀⠀⠀⠀⠀⠙⠻⠿⣿⣿⣿⣿⣿⡿⠟⠋⠉⠀⠀⠀⠀⠀⠀⠀⠀⠀⠀⠀⠀⠀⢰⣿⣿⣿⣿⣿⣿⣿⣿⣿⣿⣿⣿⣿⣿⣿⣿⣿⣿⣿⣿⣷⠀⠀⠀⠀⠀⠀⠀⠀⠀⠀⠀⠀⠀⠀⠈⠛⠿⢿⣿⣿⣿⡿⠿⠟⠉⠀⠀⠀⠀⠀⠀⠀⠀⠀⠀</a:t>
            </a:r>
            <a:br/>
            <a:r>
              <a:t>⠀⠀⠀⠀⠀⠀⠀⠀⠀⠀⠀⠀⠀⠀⠀⠁⠀⠀⠀⠀⠀⠀⠀⠀⠀⠀⠀⠀⠀⠀⠀⠀⠀⠀⣿⣿⣿⣿⣿⣿⣿⣿⣿⣿⣿⣿⣿⣿⣿⣿⣿⣿⣿⣿⣿⣿⡇⠀⠀⠀⠀⠀⠀⠀⠀⠀⠀⠀⠀⠀⠀⠀⠀⠀⠀⠀⠀⠀⠀⠀⠀⠀⠀⠀⠀⠀⠀⠀⠀⠀⠀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⠀⠀⠀⠀⠀⠀⠀⠀⠀⠀⠀⠀⠀⠀⠀⠀⠀⠀⠀⠀⠀⠀⠀⠀⠀⠀⠀⠀⠀⠀⠀⠀⠀⠀⠀⠀⠀⠀⣀⣤⣤⣤⣤⣤⣤⣤⣴⣶⣤⣤⣄⡀⠀⠀⠀⠀⠀⠀⠀⠀⠀⠀⠀⠀⠀⠀⠀⠀⠀⠀⠀⠀⠀⠀⠀⠀⠀⠀⠀⠀⠀⠀⠀⠀⠀⠀⠀⠀⠀⠀⠀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⠀⠀⠀⠀⠀⠀⠀⠀⠀⠀⠀⠀⠀⠀⠀⠀⠀⠀⠀⠀⠀⠀⠀⠀⠀⠀⠀⠀⠀⠀⠀⠀⠀⠀⢀⣾⣿⣿⣿⣿⣿⣿⣿⣿⣿⣿⣿⣿⣿⣿⣿⣿⣿⣿⣧⠀⠀⠀⠀⣀⣀⠀⠀⠀⠀⠀⠀⠀⠀⠀⠀⠀⠀⠀⠀⠀⠀⠀⠀⠀⠀⠀⠀⠀⠀⠀⠀⠀⠀⠀⠀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⠀⠀⠀⠀⠀⠀⠀⠀⠀⠀⠀⠀⠀⠀⠀⠀⠀⠀⠀⠀⠀⠀⠀⠀⠀⠀⠀⠀⠀⠀⠀⠀⠀⠀⢸⣿⣿⣿⣿⣿⣿⣿⣿⣿⣿⣿⣿⣿⣿⣿⣿⣿⣿⣿⣿⣧⣶⣶⣿⣿⣿⣷⠀⠀⠀⠀⠀⠀⠀⠀⠀⠀⠀⠀⠀⠀⠀⠀⠀⠀⠀⠀⠀⠀⠀⠀⠀⠀⠀⠀⠀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⠀⠀⠀⠀⠀⠀⠀⠀⠀⠀⠀⠀⠀⠀⠀⠀⠀⠀⠀⠀⠀⠀⠀⠀⠀⠀⠀⠀⠀⠀⠀⠀⠀⣠⣿⣿⣿⣿⣿⣿⣿⣿⣿⣿⣿⣿⣿⣿⣿⣿⣿⣿⣿⣿⣿⣿⣿⣿⣿⣿⣿⣿⠀⠀⠀⠀⠀⠀⠀⠀⠀⠀⠀⠀⠀⠀⠀⠀⠀⠀⠀⠀⠀⠀⠀⠀⠀⠀⠀⠀⠀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⠀⠀⠀⠀⠀⠀⠀⠀⠀⠀⠀⠀⠀⠀⠀⠀⠀⠀⠀⠀⠀⠀⠀⠀⠀⠀⠀⠀⠀⠀⢀⣼⣿⣿⣿⣿⣿⣿⣿⣿⣿⣿⣿⣿⣿⣿⣿⣿⣿⣿⣿⣿⣿⣿⣿⣿⠁⣿⣿⣿⣿⡿⠇⠀⠀⠀⠀⠀⠀⠀⠀⠀⠀⠀⠀⠀⠀⠀⠀⠀⠀⠀⠀⠀⠀⠀⠀⠀⠀⠀⠀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⠀⠀⠀⠀⠀⠀⠀⠀⠀⠀⠀⠀⠀⠀⠀⠀⠀⠀⠀⠀⠀⠀⠀⠀⠀⠀⠀⠀⠀⠀⠀⠙⢿⣿⣿⣿⣿⣿⣿⣿⣿⣿⣿⣿⣿⣿⣿⣿⣿⣿⣿⣿⣿⣿⣿⠃⠀⣿⣿⣿⣿⣿⠀⠀⠀⠀⠀⠀⠀⠀⠀⠀⠀⠀⠀⠀⠀⠀⠀⠀⠀⠀⠀⠀⠀⠀⠀⠀⠀⠀⠀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⠀⠀⠀⠀⠀⠀⠀⠀⠀⠀⠀⠀⠀⠀⠀⠀⠀⠀⠀⠀⠀⠀⠀⠀⠀⠀⠀⠀⠀⠀⠀⠀⠀⠈⢀⣽⣿⣿⣿⣿⣿⣿⣿⣿⣿⣿⣿⣿⣿⣿⣿⣿⣿⣿⣿⣆⠀⣿⣿⣿⣿⣿⡇⠀⠀⠀⠀⠀⠀⠀⠀⠀⠀⠀⠀⠀⠀⠀⠀⠀⠀⠀⠀⠀⠀⠀⠀⠀⠀⠀⠀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⠀⠀⠀⠀⠀⠀⠀⠀⠀⠀⠀⠀⠀⠀⠀⠀⠀⠀⠀⠀⠀⠀⠀⠀⠀⠀⠀⠀⠀⠀⠀⠀⠀⠐⠋⢹⣿⣿⣿⣿⣿⣿⣿⣿⣿⣿⣿⣿⣿⣿⣿⣿⣿⣿⢿⠀⠀⣿⣿⣿⣿⣿⣿⠀⠀⠀⠀⠀⠀⠀⠀⠀⠀⠀⠀⠀⠀⠀⠀⠀⠀⠀⠀⠀⠀⠀⠀⠀⠀⠀⠀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⠀⠀⠀⠀⠀⠀⠀⠀⠀⠀⠀⠀⠀⠀⠀⠀⠀⠀⠀⠀⠀⠀⠀⠀⠀⠀⠀⠀⠀⠀⠀⠀⠀⠀⠀⠁⠘⢻⡟⣿⣿⣿⣿⣻⠿⠿⣿⣿⣿⣿⣿⣿⡟⠃⠈⠀⠀⢿⣿⣿⣿⣿⣏⠀⠀⠀⠀⠀⠀⠀⠀⠀⠀⠀⠀⠀⠀⠀⠀⠀⠀⠀⠀⠀⠀⠀⠀⠀⠀⠀⠀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⠀⠀⠀⠀⠀⠀⠀⠀⠀⠀⠀⠀⠀⠀⠀⠀⠀⠀⠀⠀⠀⠀⠀⠀⠀⠀⠀⠀⠀⠀⠀⠀⠀⠀⠀⠀⠀⠀⠃⠙⠁⠋⣙⣿⣿⣿⣿⣏⠹⠋⠿⠈⠀⠀⠀⠀⠀⠸⣿⣿⣿⣿⠇⠀⠀⠀⠀⠀⠀⠀⠀⠀⠀⠀⠀⠀⠀⠀⠀⠀⠀⠀⠀⠀⠀⠀⠀⠀⠀⠀⠀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⠀⠀⠀⠀⠀⠀⠀⠀⠀⠀⠀⠀⠀⠀⠀⠀⠀⠀⠀⠀⠀⠀⠀⠀⠀⠀⠀⠀⠀⠀⠀⠀⠀⠀⠀⠀⠀⠀⠀⠀⠀⢀⣿⣿⣿⣿⣿⣿⡀⠀⠀⠀⠀⠀⠀⠀⠀⠀⡏⣿⡿⡟⠀⠀⠀⠀⠀⠀⠀⠀⠀⠀⠀⠀⠀⠀⠀⠀⠀⠀⠀⠀⠀⠀⠀⠀⠀⠀⠀⠀⠀</a:t>
            </a:r>
            <a:br/>
            <a:r>
              <a:t>⠀⠀⠀⠀⠀⢀⣴⣶⣤⣀⠀⠀⠀⠀⠀⠀⠀⠀⠀⠀⠀⠀⠀⠀⠀⠀⠀⠀⠀⠀⠀⠀⠀⠀⠀⠀⠀⠀⣠⣴⣶⣿⣿⣿⣿⣿⣿⣿⣿⣷⣦⣄⠀⠀⠀⠀⠀⠀⠁⠛⠃⠁⠀⠀⠀⠀⠀⠀⠀⠀⠀⠀⠀⠀⠀⠀⠀⠀⠀⢀⣠⣴⣾⣷⣄⠀⠀⠀⠀⠀⠀</a:t>
            </a:r>
            <a:br/>
            <a:r>
              <a:t>⠀⠀⠀⢀⣴⣿⡿⠉⠻⢿⣿⣷⣦⣤⣀⠀⠀⠀⠀⠀⠀⠀⠀⠀⠀⠀⠀⠀⠀⠀⠀⠀⠀⠀⠀⠀⣰⣿⣿⣿⣿⣿⣿⣿⣿⣿⣿⣿⣿⣿⣿⣿⣿⣄⠀⠀⠀⠀⠀⠀⠀⠀⠀⠀⠀⠀⠀⠀⠀⠀⠀⠀⠀⠀⠀⣀⣤⣶⣿⣿⠿⠛⠉⠙⢿⣷⣄⠀⠀⠀⠀</a:t>
            </a:r>
            <a:br/>
            <a:r>
              <a:t>⠀⢀⣴⣿⣿⣏⠀⠀⠀⠀⠀⣹⣿⡟⠿⢿⣦⣄⡀⠀⠀⠀⠀⠀⠀⠀⠀⠀⠀⠀⠀⠀⠀⠀⢀⣼⣿⣿⣿⣿⣿⣿⣿⣿⣿⣿⣿⣿⣿⣿⣿⣿⣿⣿⣧⡀⠀⠀⠀⠀⠀⠀⠀⠀⠀⠀⠀⠀⠀⠀⠀⢀⣠⣶⡿⠟⢛⣿⣿⡀⠀⠀⠀⠀⢨⣿⣿⣷⣦⡀⠀</a:t>
            </a:r>
            <a:br/>
            <a:r>
              <a:t>⣾⣿⣿⢿⣿⣿⣄⠀⠀⠀⣰⣿⣿⣿⡀⠀⠈⠛⢿⣷⣦⣤⣀⣀⣀⣀⣀⣤⣤⣶⣶⣦⣤⣤⣿⣿⣿⣿⣿⣿⣿⣿⣿⣿⣿⣿⣿⣿⣿⣿⣿⣿⣿⣿⣿⣿⣦⣤⣴⣶⣶⣶⣤⣤⣀⣀⣀⣠⣤⣶⣾⡿⠋⠁⠀⠀⣾⣿⣿⣷⡀⠀⠀⢠⣾⣿⣯⠻⣿⣿⡆</a:t>
            </a:r>
            <a:br/>
            <a:r>
              <a:t>⠿⠋⢠⣿⣿⣿⣿⡆⠀⠰⣿⣿⣿⣿⡇⠀⠀⠀⢀⣼⣿⡛⠛⠋⠉⠙⢛⣿⣟⠛⠛⠛⣻⣿⣿⣿⣿⣿⣿⣿⣿⣿⣿⣿⣿⣿⣿⣿⣿⣿⣿⣿⣿⣿⣿⣿⣿⣿⠛⠉⠉⢹⣿⣏⠉⠉⠉⠉⢙⣿⣿⣄⠀⠀⠀⠸⣿⣿⣿⣿⡇⠀⢠⣿⣿⣿⣿⣧⠈⠙⠇</a:t>
            </a:r>
            <a:br/>
            <a:r>
              <a:t>⠀⠀⠸⣿⣿⣿⣿⠃⠀⠀⣿⣿⣿⣿⠁⠀⠀⢀⣾⣿⣿⣷⠀⠀⠀⢠⣿⣿⣿⣇⠀⠀⢙⣿⣿⣿⣿⣿⣿⣿⣿⣿⣿⣿⣿⣿⣿⣿⣿⣿⣿⣿⣿⣿⣿⣿⣿⡋⠀⠀⢠⣿⣿⣿⣆⠀⠀⠀⣼⣿⣿⣿⣆⠀⠀⠀⢻⣿⣿⣿⠁⠀⠀⢿⣿⣿⣿⡇⠀⠀⠀</a:t>
            </a:r>
            <a:br/>
            <a:r>
              <a:t>⡄⠀⠀⣿⣿⣿⡟⠀⠀⠀⢹⣿⣿⠇⠀⠀⠀⢸⣿⣿⣿⣿⠃⠀⠀⢾⣿⣿⣿⣿⠀⠀⠻⣿⣿⣿⣿⣿⣿⣿⣿⣿⣿⣿⣿⣿⣿⣿⣿⣿⣿⣿⣿⣿⣿⣿⣿⠟⠀⠀⢸⣿⣿⣿⣿⠀⠀⠀⢿⣿⣿⣿⡟⠀⠀⠀⠘⣿⣿⡟⠀⠀⠀⠸⣿⣿⣿⠁⠀⠀⡆</a:t>
            </a:r>
            <a:br/>
            <a:r>
              <a:t>⡗⠀⠀⢸⣿⣿⠁⠀⠀⠀⠘⣿⡟⠀⠀⠀⠀⠈⣿⣿⣿⡏⠀⠀⠀⢸⣿⣿⣿⠇⠀⠀⢀⣿⣿⣿⣿⣿⣿⣿⣿⣿⣿⣿⣿⣿⣿⣿⣿⣿⣿⣿⣿⣿⣿⣿⣿⡀⠀⠀⠈⣿⣿⣿⡿⠀⠀⠀⠘⣿⣿⣿⡇⠀⠀⠀⠀⢹⣿⠇⠀⠀⠀⠀⢻⣿⡏⠀⠀⠘⡇</a:t>
            </a:r>
            <a:br/>
            <a:r>
              <a:t>⠁⠀⠀⠈⣿⠇⠀⠀⠀⠀⠀⣿⠁⠀⠀⠀⠀⠀⢿⣿⡿⠀⠀⠀⠀⠀⣿⣿⡿⠀⠀⠀⣸⣿⣿⣿⣿⣿⣿⣿⣿⣿⣿⣿⣿⣿⣿⣿⣿⣿⣿⣿⣿⣿⣿⣿⣿⡇⠀⠀⠀⠸⣿⣿⡇⠀⠀⠀⠀⢹⣿⣿⠀⠀⠀⠀⠀⠀⠿⠀⠀⠀⠀⠀⠈⣿⠃⠀⠀⠀⠁</a:t>
            </a:r>
            <a:br/>
            <a:r>
              <a:t>⠀⠀⠀⠀⠛⠀⠀⠀⠀⠀⠀⠀⠀⠀⠀⠀⠀⠀⢸⣿⠇⠀⠀⠀⠀⠀⢻⣿⠃⠀⠀⠀⣿⣿⣿⣿⣿⣿⣿⣿⣿⣿⣿⣿⣿⣿⣿⣿⣿⣿⣿⣿⣿⣿⣿⣿⣿⣿⠀⠀⠀⠀⢻⣿⠃⠀⠀⠀⠀⠀⣿⡟⠀⠀⠀⠀⠀⠀⠀⠀⠀⠀⠀⠀⠀⠙⠀⠀⠀⠀⠀</a:t>
            </a:r>
            <a:br/>
            <a:r>
              <a:t>⠀⠀⠀⠀⠀⠀⠀⠀⠀⠀⠀⠀⠀⠀⠀⠀⠀⠀⠈⡟⠀⠀⠀⠀⠀⠀⠸⡏⠀⠀⣠⣴⣿⣿⣿⡿⢿⣿⣿⣿⣿⣿⣿⣿⣿⣿⣿⣿⣿⣿⣿⣿⣿⣿⣿⣿⣿⣿⣶⣄⡀⠀⠈⣿⠀⠀⠀⠀⠀⠀⠸⠇⠀⠀⠀⠀⠀⠀⠀⠀⠀⠀⠀⠀⠀⠀⠀⠀⠀⠀⠀</a:t>
            </a:r>
            <a:br/>
            <a:r>
              <a:t>⠀⠀⠀⠀⠀⠀⠀⠀⠀⠀⠀⠀⠀⠀⠀⠀⠀⠀⠀⠀⠀⠀⠀⠀⠀⠀⠀⢀⣴⣿⣿⣿⣿⣿⡿⠁⠀⣿⣿⣿⣿⣿⣿⣿⣿⣿⣿⣿⣿⣿⣿⣿⣿⡁⠙⢿⣿⣿⣿⣿⣿⣦⣄⠀⠀⠀⠀⠀⠀⠀⠀⠀⠀⠀⠀⠀⠀⠀⠀⠀⠀⠀⠀⠀⠀⠀⠀⠀⠀⠀⠀</a:t>
            </a:r>
            <a:br/>
            <a:r>
              <a:t>⠀⠀⠀⠀⠀⠀⠀⠀⠀⠀⠀⠀⠀⠀⠀⠀⠀⠀⠀⠀⠀⠀⠀⠀⠀⣠⣾⣿⣿⣿⣿⣿⠿⠋⠀⠀⠀⣿⣿⣿⣿⣿⣿⣿⣿⣿⣿⣿⣿⣿⣿⣿⣿⡇⠀⠀⠙⠿⣿⣿⣿⣿⣿⣿⣦⣀⠀⠀⠀⠀⠀⠀⠀⠀⠀⠀⠀⠀⠀⠀⠀⠀⠀⠀⠀⠀⠀⠀⠀⠀⠀</a:t>
            </a:r>
            <a:br/>
            <a:r>
              <a:t>⠀⠀⠀⠀⠀⠀⠀⠀⠀⠀⠀⠀⠀⠀⠀⠀⢀⣀⣀⣀⠀⠀⢀⣴⣿⣿⣿⣿⣿⠿⠋⠁⠀⠀⠀⠀⠐⣿⣿⣿⣿⣿⣿⣿⣿⣿⣿⣿⣿⣿⣿⣿⣿⡇⠀⠀⠀⠀⠀⠙⠻⢿⣿⣿⣿⣿⣷⣦⣴⣶⣶⣤⣤⣀⠀⠀⠀⠀⠀⠀⠀⠀⠀⠀⠀⠀⠀⠀⠀⠀⠀</a:t>
            </a:r>
            <a:br/>
            <a:r>
              <a:t>⠀⠀⠀⠀⠀⠀⠀⠀⠀⠀⠀⠀⠀⠀⠀⠚⠛⣿⣿⣿⣿⣾⣿⣿⣿⣿⠿⠋⠁⠀⠀⠀⠀⠀⠀⠀⣰⣿⣿⣿⣿⣿⣿⣿⣿⣿⣿⣿⣿⣿⣿⣿⣿⣷⡀⠀⠀⠀⠀⠀⠀⠀⠈⠛⠿⣿⣿⣿⣿⣿⣿⣿⡍⠛⠁⠀⠀⠀⠀⠀⠀⠀⠀⠀⠀⠀⠀⠀⠀⠀⠀</a:t>
            </a:r>
            <a:br/>
            <a:r>
              <a:t>⠀⠀⠀⠀⠀⠀⠀⠀⣀⡀⠀⢀⣀⣀⣤⣴⣾⣿⣿⣿⣿⣿⣿⠟⠋⠁⠀⠀⠀⠀⠀⠀⠀⠀⠀⣰⣿⣿⣿⣿⣿⣿⣿⣿⣿⣿⣿⣿⣿⣿⣿⣿⣿⣿⣷⡀⠀⠀⠀⠀⠀⠀⠀⠀⠀⠀⠉⠛⠻⢿⣿⣿⣿⣷⣦⣄⡀⠀⠀⠀⠀⠀⠀⠀⠀⠀⠀⠀⠀⠀⠀</a:t>
            </a:r>
            <a:br/>
            <a:r>
              <a:t>⠀⠀⠀⠀⠀⠀⠀⠀⠈⠛⠿⣿⣿⣿⣿⣿⣿⡿⠟⠛⠉⠁⠀⠀⠀⠀⠀⠀⠀⠀⠀⠀⠀⠀⢠⣿⣿⣿⣿⣿⣿⣿⣿⣿⣿⣿⣿⣿⣿⣿⣿⣿⣿⣿⣿⣷⠀⠀⠀⠀⠀⠀⠀⠀⠀⠀⠀⠀⠀⠀⠉⠛⠿⣿⣿⣿⣿⣿⡿⠟⠋⠀⠀⠀⠀⠀⠀⠀⠀⠀⠀</a:t>
            </a:r>
            <a:br/>
            <a:r>
              <a:t>⠀⠀⠀⠀⠀⠀⠀⠀⠀⠀⠀⠀⠈⠉⠉⠉⠀⠀⠀⠀⠀⠀⠀⠀⠀⠀⠀⠀⠀⠀⠀⠀⠀⠀⣿⣿⣿⣿⣿⣿⣿⣿⣿⣿⣿⣿⣿⣿⣿⣿⣿⣿⣿⣿⣿⣿⡇⠀⠀⠀⠀⠀⠀⠀⠀⠀⠀⠀⠀⠀⠀⠀⠀⠀⠀⠀⠀⠀⠀⠀⠀⠀⠀⠀⠀⠀⠀⠀⠀⠀⠀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⠀⠀⠀⠀⠀⠀⠀⠀⠀⠀⠀⠀⠀⠀⠀⠀⠀⠀⠀⠀⠀⠀⠀⠀⠀⠀⠀⠀⠀⠀⠀⠀⠀⠀⠀⠀⠀⢀⣠⣤⣤⣴⣶⣶⣶⣶⣶⣶⣶⣤⣤⣀⠀⠀⠀⠀⠀⠀⠀⠀⠀⠀⠀⠀⠀⠀⠀⠀⠀⠀⠀⠀⠀⠀⠀⠀⠀⠀⠀⠀⠀⠀⠀⠀⠀⠀⠀⠀⠀⠀⠀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⠀⠀⠀⠀⠀⠀⠀⠀⠀⠀⠀⠀⠀⠀⠀⠀⠀⠀⠀⠀⠀⠀⠀⠀⠀⠀⠀⠀⠀⠀⠀⠀⠀⠀⢀⣾⣿⣿⣿⣿⣿⣿⣿⣿⣿⣿⣿⣿⣿⣿⣿⣿⣿⣿⣷⠀⠀⠀⠀⣀⣀⠀⠀⠀⠀⠀⠀⠀⠀⠀⠀⠀⠀⠀⠀⠀⠀⠀⠀⠀⠀⠀⠀⠀⠀⠀⠀⠀⠀⠀⠀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⠀⠀⠀⠀⠀⠀⠀⠀⠀⠀⠀⠀⠀⠀⠀⠀⠀⠀⠀⠀⠀⠀⠀⠀⠀⠀⠀⠀⠀⠀⠀⠀⠀⠀⣸⣿⣿⣿⣿⣿⣿⣿⣿⣿⣿⣿⣿⣿⣿⣿⣿⣿⣿⣿⣿⣧⣾⣷⣿⣿⣿⣷⠀⠀⠀⠀⠀⠀⠀⠀⠀⠀⠀⠀⠀⠀⠀⠀⠀⠀⠀⠀⠀⠀⠀⠀⠀⠀⠀⠀⠀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⠀⠀⠀⠀⠀⠀⠀⠀⠀⠀⠀⠀⠀⠀⠀⠀⠀⠀⠀⠀⠀⠀⠀⠀⠀⠀⠀⠀⠀⠀⠀⠀⢀⣠⣿⣿⣿⣿⣿⣿⣿⣿⣿⣿⣿⣿⣿⣿⣿⣿⣿⣿⣿⣿⣿⣿⣿⣿⣿⣿⣿⣿⡀⠀⠀⠀⠀⠀⠀⠀⠀⠀⠀⠀⠀⠀⠀⠀⠀⠀⠀⠀⠀⠀⠀⠀⠀⠀⠀⠀⠀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⠀⠀⠀⠀⠀⠀⠀⠀⠀⠀⠀⠀⠀⠀⠀⠀⠀⠀⠀⠀⠀⠀⠀⠀⠀⠀⠀⠀⠀⠀⢀⣽⣿⣿⣿⣿⣿⣿⣿⣿⣿⣿⣿⣿⣿⣿⣿⣿⣿⣿⣿⣿⣿⣿⣿⣿⠁⣿⣿⣿⣿⡿⠇⠀⠀⠀⠀⠀⠀⠀⠀⠀⠀⠀⠀⠀⠀⠀⠀⠀⠀⠀⠀⠀⠀⠀⠀⠀⠀⠀⠀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⠀⠀⠀⠀⠀⠀⠀⠀⠀⠀⠀⠀⠀⠀⠀⠀⠀⠀⠀⠀⠀⠀⠀⠀⠀⠀⠀⠀⠀⠀⠀⠙⢿⣿⣿⣿⣿⣿⣿⣿⣿⣿⣿⣿⣿⣿⣿⣿⣿⣿⣿⣿⣿⣿⣿⠇⠀⣿⣿⣿⣿⣿⡀⠀⠀⠀⠀⠀⠀⠀⠀⠀⠀⠀⠀⠀⠀⠀⠀⠀⠀⠀⠀⠀⠀⠀⠀⠀⠀⠀⠀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⠀⠀⠀⠀⠀⠀⠀⠀⠀⠀⠀⠀⠀⠀⠀⠀⠀⠀⠀⠀⠀⠀⠀⠀⠀⠀⠀⠀⠀⠀⠀⠀⠀⠈⢀⣿⣿⣿⣿⣿⣿⣿⣿⣿⣿⣿⣿⣿⣿⣿⣿⣿⣿⣿⣿⣆⠀⣿⣿⣿⣿⣿⡇⠀⠀⠀⠀⠀⠀⠀⠀⠀⠀⠀⠀⠀⠀⠀⠀⠀⠀⠀⠀⠀⠀⠀⠀⠀⠀⠀⠀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⠀⠀⠀⠀⠀⠀⠀⠀⠀⠀⠀⠀⠀⠀⠀⠀⠀⠀⠀⠀⠀⠀⠀⠀⠀⠀⠀⠀⠀⠀⠀⠀⠀⠐⠉⡹⣿⣿⣿⣿⣿⣿⣿⣿⣿⣿⣿⣿⣿⣿⣿⣿⣿⣿⢿⠀⠀⣿⣿⣿⣿⣿⣿⠀⠀⠀⠀⠀⠀⠀⠀⠀⠀⠀⠀⠀⠀⠀⠀⠀⠀⠀⠀⠀⠀⠀⠀⠀⠀⠀⠀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⠀⠀⠀⠀⠀⠀⠀⠀⠀⠀⠀⠀⠀⠀⠀⠀⠀⠀⠀⠀⠀⠀⠀⠀⠀⠀⠀⠀⠀⠀⠀⠀⠀⠀⠀⠁⠘⢻⡟⣿⣿⣿⣿⣿⠿⠿⣿⣿⣿⣿⣿⣿⡟⠁⠈⠀⠀⢿⣿⣿⣿⣿⡿⠀⠀⠀⠀⠀⠀⠀⠀⠀⠀⠀⠀⠀⠀⠀⠀⠀⠀⠀⠀⠀⠀⠀⠀⠀⠀⠀⠀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⠀⠀⠀⠀⠀⠀⠀⠀⠀⠀⠀⠀⠀⠀⠀⠀⠀⠀⠀⠀⠀⠀⠀⠀⠀⠀⠀⠀⠀⠀⠀⠀⠀⠀⠀⠀⠀⠈⠃⠛⠉⠋⣙⣿⣿⣿⣿⣏⠹⠋⠿⠈⠀⠀⠀⠀⠀⠘⣿⣿⣿⣿⡇⠀⠀⠀⠀⠀⠀⠀⠀⠀⠀⠀⠀⠀⠀⠀⠀⠀⠀⠀⠀⠀⠀⠀⠀⠀⠀⠀⠀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⠀⠀⠀⠀⠀⠀⠀⠀⠀⠀⠀⠀⠀⠀⠀⠀⠀⠀⠀⠀⠀⠀⠀⠀⠀⠀⠀⠀⠀⠀⠀⠀⠀⠀⠀⠀⠀⠀⠀⠀⠀⢀⣿⣿⣿⣿⣿⣿⡀⠀⠀⠀⠀⠀⠀⠀⠀⠀⡏⣿⣿⡿⠀⠀⠀⠀⠀⠀⠀⠀⠀⠀⠀⠀⠀⠀⠀⠀⠀⠀⠀⠀⠀⠀⠀⠀⠀⠀⠀⠀⠀</a:t>
            </a:r>
            <a:br/>
            <a:r>
              <a:t>⠀⠀⠀⠀⠀⢀⣴⣶⣤⣀⠀⠀⠀⠀⠀⠀⠀⠀⠀⠀⠀⠀⠀⠀⠀⠀⠀⠀⠀⠀⠀⠀⠀⠀⠀⠀⠀⠀⣠⣴⣶⣿⣿⣿⣿⣿⣿⣿⣿⣷⣦⣄⠀⠀⠀⠀⠀⠀⠀⠛⠇⠁⠀⠀⠀⠀⠀⠀⠀⠀⠀⠀⠀⠀⠀⠀⠀⠀⠀⢀⣠⣴⣾⣷⣦⡀⠀⠀⠀⠀⠀</a:t>
            </a:r>
            <a:br/>
            <a:r>
              <a:t>⠀⠀⠀⢀⣴⣿⡟⠙⠻⢿⣿⣶⣦⣄⡀⠀⠀⠀⠀⠀⠀⠀⠀⠀⠀⠀⠀⠀⠀⠀⠀⠀⠀⠀⠀⠀⣰⣿⣿⣿⣿⣿⣿⣿⣿⣿⣿⣿⣿⣿⣿⣿⣿⣄⠀⠀⠀⠀⠀⠀⠀⠀⠀⠀⠀⠀⠀⠀⠀⠀⠀⠀⠀⠀⠀⣀⣤⣶⣾⣿⠿⠛⠉⠙⢿⣿⣦⡀⠀⠀⠀</a:t>
            </a:r>
            <a:br/>
            <a:r>
              <a:t>⠀⢀⣴⣿⣿⣏⠀⠀⠀⠀⠈⢹⣿⡟⠿⢷⣦⣄⡀⠀⠀⠀⠀⠀⠀⠀⠀⠀⠀⠀⠀⠀⠀⠀⢀⣼⣿⣿⣿⣿⣿⣿⣿⣿⣿⣿⣿⣿⣿⣿⣿⣿⣿⣿⣧⡀⠀⠀⠀⠀⠀⠀⠀⠀⠀⠀⠀⠀⠀⠀⠀⢀⣠⣴⡿⠟⢛⣿⣿⡀⠀⠀⠀⠀⢠⣿⣿⣿⣦⡀⠀</a:t>
            </a:r>
            <a:br/>
            <a:r>
              <a:t>⣾⣿⡿⢿⣿⣿⣄⠀⠀⠀⣼⣿⣿⣷⡀⠀⠈⠛⢿⣷⣦⣤⣀⣀⣀⣀⣀⣤⣤⣶⣶⣦⣤⣤⣿⣿⣿⣿⣿⣿⣿⣿⣿⣿⣿⣿⣿⣿⣿⣿⣿⣿⣿⣿⣿⣿⣦⣤⣴⣶⣶⣶⣤⣤⣀⣀⣀⣠⣤⣶⣾⡿⠛⠁⠀⠀⣾⣿⣿⣷⡀⠀⠀⢠⣾⣿⣯⠻⣿⣿⡇</a:t>
            </a:r>
            <a:br/>
            <a:r>
              <a:t>⠿⠋⢠⣿⣿⣿⣿⡄⠀⠸⣿⣿⣿⣿⡇⠀⠀⠀⢀⣿⣿⡛⠛⠛⠛⠛⢛⣿⣟⠛⠛⠛⣿⣿⣿⣿⣿⣿⣿⣿⣿⣿⣿⣿⣿⣿⣿⣿⣿⣿⣿⣿⣿⣿⣿⣿⣿⣿⠛⠉⠉⢹⣿⣏⠉⠉⠉⠉⠙⣿⣿⣄⠀⠀⠀⠸⣿⣿⣿⣿⡇⠀⢠⣿⣿⣿⣿⣧⠀⠙⠃</a:t>
            </a:r>
            <a:br/>
            <a:r>
              <a:t>⠀⠀⠸⣿⣿⣿⣿⠃⠀⠀⣿⣿⣿⣿⠁⠀⠀⢀⣾⣿⣿⣷⠀⠀⠀⢠⣿⣿⣿⡆⠀⠀⢙⣿⣿⣿⣿⣿⣿⣿⣿⣿⣿⣿⣿⣿⣿⣿⣿⣿⣿⣿⣿⣿⣿⣿⣿⡋⠀⠀⢠⣿⣿⣿⣇⠀⠀⠀⣼⣿⣿⣿⣆⠀⠀⠀⢻⣿⣿⣿⠁⠀⠀⢿⣿⣿⣿⡇⠀⠀⠀</a:t>
            </a:r>
            <a:br/>
            <a:r>
              <a:t>⡀⠀⠀⣿⣿⣿⡟⠀⠀⠀⢹⣿⣿⠇⠀⠀⠀⢸⣿⣿⣿⣿⠃⠀⠀⣿⣿⣿⣿⣿⠀⠀⠻⣿⣿⣿⣿⣿⣿⣿⣿⣿⣿⣿⣿⣿⣿⣿⣿⣿⣿⣿⣿⣿⣿⣿⣿⠟⠀⠀⢸⣿⣿⣿⣿⠀⠀⠀⢿⣿⣿⣿⡿⠀⠀⠀⠘⣿⣿⡏⠀⠀⠀⠸⣿⣿⣿⠁⠀⠀⡆</a:t>
            </a:r>
            <a:br/>
            <a:r>
              <a:t>⡇⠀⠀⢸⣿⣿⠁⠀⠀⠀⠘⣿⡟⠀⠀⠀⠀⠘⣿⣿⣿⡏⠀⠀⠀⢸⣿⣿⣿⠇⠀⠀⢀⣿⣿⣿⣿⣿⣿⣿⣿⣿⣿⣿⣿⣿⣿⣿⣿⣿⣿⣿⣿⣿⣿⣿⣿⡀⠀⠀⠀⢿⣿⣿⣿⠀⠀⠀⠘⣿⣿⣿⡇⠀⠀⠀⠀⢹⣿⠃⠀⠀⠀⠀⢻⣿⡏⠀⠀⠈⡇</a:t>
            </a:r>
            <a:br/>
            <a:r>
              <a:t>⠁⠀⠀⠈⣿⠇⠀⠀⠀⠀⠀⣿⠃⠀⠀⠀⠀⠀⢿⣿⡿⠀⠀⠀⠀⠈⣿⣿⡟⠀⠀⠀⣸⣿⣿⣿⣿⣿⣿⣿⣿⣿⣿⣿⣿⣿⣿⣿⣿⣿⣿⣿⣿⣿⣿⣿⣿⡇⠀⠀⠀⠸⣿⣿⡇⠀⠀⠀⠀⢹⣿⣿⠀⠀⠀⠀⠀⠈⡿⠀⠀⠀⠀⠀⠘⣿⠁⠀⠀⠀⠁</a:t>
            </a:r>
            <a:br/>
            <a:r>
              <a:t>⠀⠀⠀⠀⠛⠀⠀⠀⠀⠀⠀⠈⠀⠀⠀⠀⠀⠀⢸⣿⠇⠀⠀⠀⠀⠀⢿⣿⠁⠀⠀⠀⣿⣿⣿⣿⣿⣿⣿⣿⣿⣿⣿⣿⣿⣿⣿⣿⣿⣿⣿⣿⣿⣿⣿⣿⣿⣿⠀⠀⠀⠀⢹⣿⠇⠀⠀⠀⠀⠈⣿⡏⠀⠀⠀⠀⠀⠀⠀⠀⠀⠀⠀⠀⠀⠉⠀⠀⠀⠀⠀</a:t>
            </a:r>
            <a:br/>
            <a:r>
              <a:t>⠀⠀⠀⠀⠀⠀⠀⠀⠀⠀⠀⠀⠀⠀⠀⠀⠀⠀⠈⡟⠀⠀⠀⠀⠀⠀⢸⡏⠀⠀⣠⣴⣿⣿⣿⡿⣿⣿⣿⣿⣿⣿⣿⣿⣿⣿⣿⣿⣿⣿⣿⣿⣿⡿⣿⣿⣿⣿⣶⣄⡀⠀⠀⣿⠀⠀⠀⠀⠀⠀⠸⠃⠀⠀⠀⠀⠀⠀⠀⠀⠀⠀⠀⠀⠀⠀⠀⠀⠀⠀⠀</a:t>
            </a:r>
            <a:br/>
            <a:r>
              <a:t>⠀⠀⠀⠀⠀⠀⠀⠀⠀⠀⠀⠀⠀⠀⠀⠀⠀⠀⠀⠀⠀⠀⠀⠀⠀⠀⠀⢀⣴⣿⣿⣿⣿⣿⡿⠁⠀⣿⣿⣿⣿⣿⣿⣿⣿⣿⣿⣿⣿⣿⣿⣿⣿⡁⠙⢿⣿⣿⣿⣿⣿⣦⣄⠀⠀⠀⠀⠀⠀⠀⠀⠀⠀⠀⠀⠀⠀⠀⠀⠀⠀⠀⠀⠀⠀⠀⠀⠀⠀⠀⠀</a:t>
            </a:r>
            <a:br/>
            <a:r>
              <a:t>⠀⠀⠀⠀⠀⠀⠀⠀⠀⠀⠀⠀⠀⠀⠀⠀⠀⠀⠀⠀⠀⠀⠀⠀⠀⣠⣾⣿⣿⣿⣿⣿⠿⠋⠀⠀⠀⣿⣿⣿⣿⣿⣿⣿⣿⣿⣿⣿⣿⣿⣿⣿⣿⡇⠀⠀⠙⠿⣿⣿⣿⣿⣿⣷⣦⣀⠀⠀⠀⠀⠀⠀⠀⠀⠀⠀⠀⠀⠀⠀⠀⠀⠀⠀⠀⠀⠀⠀⠀⠀⠀</a:t>
            </a:r>
            <a:br/>
            <a:r>
              <a:t>⠀⠀⠀⠀⠀⠀⠀⠀⠀⠀⠀⠀⠀⠀⠀⠀⠀⣀⣀⡀⠀⠀⢀⣴⣿⣿⣿⣿⣿⡿⠋⠁⠀⠀⠀⠀⠐⣿⣿⣿⣿⣿⣿⣿⣿⣿⣿⣿⣿⣿⣿⣿⣿⡗⠀⠀⠀⠀⠀⠙⠻⢿⣿⣿⣿⣿⣷⣦⣴⣶⣶⣤⣤⣀⠀⠀⠀⠀⠀⠀⠀⠀⠀⠀⠀⠀⠀⠀⠀⠀⠀</a:t>
            </a:r>
            <a:br/>
            <a:r>
              <a:t>⠀⠀⠀⠀⠀⠀⠀⠀⠀⠀⠀⠀⠀⠀⠀⠾⠛⣿⣿⣿⣿⣾⣿⣿⣿⣿⠿⠋⠁⠀⠀⠀⠀⠀⠀⠀⣰⣿⣿⣿⣿⣿⣿⣿⣿⣿⣿⣿⣿⣿⣿⣿⣿⣷⡀⠀⠀⠀⠀⠀⠀⠀⠉⠛⠿⣿⣿⣿⣿⣿⣿⣿⡍⠛⠁⠀⠀⠀⠀⠀⠀⠀⠀⠀⠀⠀⠀⠀⠀⠀⠀</a:t>
            </a:r>
            <a:br/>
            <a:r>
              <a:t>⠀⠀⠀⠀⠀⠀⠀⠀⣀⠀⠀⠀⢀⣀⣤⣴⣾⣿⣿⣿⣿⣿⣿⠿⠋⠁⠀⠀⠀⠀⠀⠀⠀⠀⠀⣰⣿⣿⣿⣿⣿⣿⣿⣿⣿⣿⣿⣿⣿⣿⣿⣿⣿⣿⣷⡀⠀⠀⠀⠀⠀⠀⠀⠀⠀⠈⠉⠛⠿⣿⣿⣿⣿⣶⣦⣄⡀⠀⠀⠀⠀⠀⠀⠀⠀⠀⠀⠀⠀⠀⠀</a:t>
            </a:r>
            <a:br/>
            <a:r>
              <a:t>⠀⠀⠀⠀⠀⠀⠀⠀⠉⠻⠿⣿⣿⣿⣿⣿⣿⣿⠿⠛⠉⠁⠀⠀⠀⠀⠀⠀⠀⠀⠀⠀⠀⠀⢠⣿⣿⣿⣿⣿⣿⣿⣿⣿⣿⣿⣿⣿⣿⣿⣿⣿⣿⣿⣿⣧⠀⠀⠀⠀⠀⠀⠀⠀⠀⠀⠀⠀⠀⠀⠉⠻⢿⣿⣿⣿⣿⣿⣿⠿⠛⠀⠀⠀⠀⠀⠀⠀⠀⠀⠀</a:t>
            </a:r>
            <a:br/>
            <a:r>
              <a:t>⠀⠀⠀⠀⠀⠀⠀⠀⠀⠀⠀⠀⠉⠉⠉⠉⠁⠀⠀⠀⠀⠀⠀⠀⠀⠀⠀⠀⠀⠀⠀⠀⠀⠀⣿⣿⣿⣿⣿⣿⣿⣿⣿⣿⣿⣿⣿⣿⣿⣿⣿⣿⣿⣿⣿⣿⡇⠀⠀⠀⠀⠀⠀⠀⠀⠀⠀⠀⠀⠀⠀⠀⠀⠀⠀⠈⠁⠀⠀⠀⠀⠀⠀⠀⠀⠀⠀⠀⠀⠀⠀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⠀⠀⠀⠀⠀⠀⠀⠀⠀⠀⠀⠀⠀⠀⠀⠀⠀⠀⠀⠀⠀⠀⠀⠀⠀⠀⠀⠀⠀⠀⠀⠀⠀⠀⠀⠀⠀⢀⣠⣤⣶⣶⣶⣶⣶⣶⣶⣶⣶⣦⣤⣀⠀⠀⠀⠀⠀⠀⠀⠀⠀⠀⠀⠀⠀⠀⠀⠀⠀⠀⠀⠀⠀⠀⠀⠀⠀⠀⠀⠀⠀⠀⠀⠀⠀⠀⠀⠀⠀⠀⠀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⠀⠀⠀⠀⠀⠀⠀⠀⠀⠀⠀⠀⠀⠀⠀⠀⠀⠀⠀⠀⠀⠀⠀⠀⠀⠀⠀⠀⠀⠀⠀⠀⠀⠀⢀⣿⣿⣿⣿⣿⣿⣿⣿⣿⣿⣿⣿⣿⣿⣿⣿⣿⣿⣿⣷⡀⠀⠀⢀⣀⣀⠀⠀⠀⠀⠀⠀⠀⠀⠀⠀⠀⠀⠀⠀⠀⠀⠀⠀⠀⠀⠀⠀⠀⠀⠀⠀⠀⠀⠀⠀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⠀⠀⠀⠀⠀⠀⠀⠀⠀⠀⠀⠀⠀⠀⠀⠀⠀⠀⠀⠀⠀⠀⠀⠀⠀⠀⠀⠀⠀⠀⠀⠀⠀⠀⣼⣿⣿⣿⣿⣿⣿⣿⣿⣿⣿⣿⣿⣿⣿⣿⣿⣿⣿⣿⣿⣷⣾⣿⣿⣿⣿⣷⡀⠀⠀⠀⠀⠀⠀⠀⠀⠀⠀⠀⠀⠀⠀⠀⠀⠀⠀⠀⠀⠀⠀⠀⠀⠀⠀⠀⠀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⠀⠀⠀⠀⠀⠀⠀⠀⠀⠀⠀⠀⠀⠀⠀⠀⠀⠀⠀⠀⠀⠀⠀⠀⠀⠀⠀⠀⠀⠀⢀⣿⣿⣿⣿⣿⣿⣿⣿⣿⣿⣿⣿⣿⣿⣿⣿⣿⣿⣿⣿⣿⣿⣿⣿⣿⠁⣿⣿⣿⣿⡿⠗⠀⠀⠀⠀⠀⠀⠀⠀⠀⠀⠀⠀⠀⠀⠀⠀⠀⠀⠀⠀⠀⠀⠀⠀⠀⠀⠀⠀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⠀⠀⠀⠀⠀⠀⠀⠀⠀⠀⠀⠀⠀⠀⠀⠀⠀⠀⠀⠀⠀⠀⠀⠀⠀⠀⠀⠀⠀⠀⠀⠙⢿⣿⣿⣿⣿⣿⣿⣿⣿⣿⣿⣿⣿⣿⣿⣿⣿⣿⣿⣿⣿⣿⣿⠇⠀⣿⣿⣿⣿⣿⡀⠀⠀⠀⠀⠀⠀⠀⠀⠀⠀⠀⠀⠀⠀⠀⠀⠀⠀⠀⠀⠀⠀⠀⠀⠀⠀⠀⠀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⠀⠀⠀⠀⠀⠀⠀⠀⠀⠀⠀⠀⠀⠀⠀⠀⠀⠀⠀⠀⠀⠀⠀⠀⠀⠀⠀⠀⠀⠀⠀⠀⠀⠈⢀⣿⣿⣿⣿⣿⣿⣿⣿⣿⣿⣿⣿⣿⣿⣿⣿⣿⣿⣿⣿⣇⠀⣿⣿⣿⣿⣿⣇⠀⠀⠀⠀⠀⠀⠀⠀⠀⠀⠀⠀⠀⠀⠀⠀⠀⠀⠀⠀⠀⠀⠀⠀⠀⠀⠀⠀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⠀⠀⠀⠀⠀⠀⠀⠀⠀⠀⠀⠀⠀⠀⠀⠀⠀⠀⠀⠀⠀⠀⠀⠀⠀⠀⠀⠀⠀⠀⠀⠀⠀⠐⠉⡿⣿⣿⣿⣿⣿⣿⣿⣿⣿⣿⣿⣿⣿⣿⣿⣿⣿⣿⢿⠀⠀⣿⣿⣿⣿⣿⣿⠀⠀⠀⠀⠀⠀⠀⠀⠀⠀⠀⠀⠀⠀⠀⠀⠀⠀⠀⠀⠀⠀⠀⠀⠀⠀⠀⠀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⠀⠀⠀⠀⠀⠀⠀⠀⠀⠀⠀⠀⠀⠀⠀⠀⠀⠀⠀⠀⠀⠀⠀⠀⠀⠀⠀⠀⠀⠀⠀⠀⠀⠀⠀⠁⠸⢻⡿⣿⣿⣿⣿⣿⠿⠿⣿⣿⣿⣿⣿⣿⡟⠉⠈⠀⠀⢿⣿⣿⣿⣿⣿⠁⠀⠀⠀⠀⠀⠀⠀⠀⠀⠀⠀⠀⠀⠀⠀⠀⠀⠀⠀⠀⠀⠀⠀⠀⠀⠀⠀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⠀⠀⠀⠀⠀⠀⠀⠀⠀⠀⠀⠀⠀⠀⠀⠀⠀⠀⠀⠀⠀⠀⠀⠀⠀⠀⠀⠀⠀⠀⠀⠀⠀⠀⠀⠀⠀⢸⠃⠋⠉⠉⣙⣿⣿⣿⣿⣏⠹⠋⠿⠈⠀⠀⠀⠀⠀⠘⣿⣿⣿⣿⡏⠀⠀⠀⠀⠀⠀⠀⠀⠀⠀⠀⠀⠀⠀⠀⠀⠀⠀⠀⠀⠀⠀⠀⠀⠀⠀⠀⠀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⠀⠀⠀⠀⠀⠀⠀⠀⠀⠀⠀⠀⠀⠀⠀⠀⠀⠀⠀⠀⠀⠀⠀⠀⠀⠀⠀⠀⠀⠀⠀⠀⠀⠀⠀⠀⠀⠀⠀⠀⠀⢀⣿⣿⣿⣿⣿⣿⡀⠀⠀⠀⠀⠀⠀⠀⠀⠀⠟⣿⣿⣿⠁⠀⠀⠀⠀⠀⠀⠀⠀⠀⠀⠀⠀⠀⠀⠀⠀⠀⠀⠀⠀⠀⠀⠀⠀⠀⠀⠀⠀</a:t>
            </a:r>
            <a:br/>
            <a:r>
              <a:t>⠀⠀⠀⠀⠀⢠⣴⣦⣄⣀⠀⠀⠀⠀⠀⠀⠀⠀⠀⠀⠀⠀⠀⠀⠀⠀⠀⠀⠀⠀⠀⠀⠀⠀⠀⠀⠀⠀⣠⣴⣶⣿⣿⣿⣿⣿⣿⣿⣿⣷⣦⣄⠀⠀⠀⠀⠀⠀⠀⠻⠏⠁⠀⠀⠀⠀⠀⠀⠀⠀⠀⠀⠀⠀⠀⠀⠀⠀⠀⢀⣠⣤⣾⣿⣦⡀⠀⠀⠀⠀⠀</a:t>
            </a:r>
            <a:br/>
            <a:r>
              <a:t>⠀⠀⠀⢀⣴⣿⠟⠛⠻⣿⣿⣶⣤⣄⡀⠀⠀⠀⠀⠀⠀⠀⠀⠀⠀⠀⠀⠀⠀⠀⠀⠀⠀⠀⠀⠀⣰⣿⣿⣿⣿⣿⣿⣿⣿⣿⣿⣿⣿⣿⣿⣿⣿⣄⠀⠀⠀⠀⠀⠀⠀⠀⠀⠀⠀⠀⠀⠀⠀⠀⠀⠀⠀⠀⠀⣀⣤⣶⣾⣿⠿⠛⠉⠙⢿⣿⣦⡀⠀⠀⠀</a:t>
            </a:r>
            <a:br/>
            <a:r>
              <a:t>⠀⣠⣴⣿⣿⡋⠀⠀⠀⠀⠈⣽⣿⠿⠿⣷⣦⣀⠀⠀⠀⠀⠀⠀⠀⠀⠀⠀⠀⠀⠀⠀⠀⠀⢀⣼⣿⣿⣿⣿⣿⣿⣿⣿⣿⣿⣿⣿⣿⣿⣿⣿⣿⣿⣧⡀⠀⠀⠀⠀⠀⠀⠀⠀⠀⠀⠀⠀⠀⠀⠀⢀⣠⣴⡿⠟⢛⣿⣿⡀⠀⠀⠀⠀⢠⣽⣿⣿⣦⣄⠀</a:t>
            </a:r>
            <a:br/>
            <a:r>
              <a:t>⣾⣿⡿⣫⣿⣷⡄⠀⠀⠀⣼⣿⣿⣷⠀⠀⠉⠻⢿⣶⣤⣄⣀⣀⣀⣀⣀⣠⣤⣶⣶⣤⣤⣤⣿⣿⣿⣿⣿⣿⣿⣿⣿⣿⣿⣿⣿⣿⣿⣿⣿⣿⣿⣿⣿⣿⣦⣤⣴⣶⣶⣶⣤⣤⣀⣀⣀⣠⣤⣴⣾⡿⠛⠁⠀⠀⣾⣿⣿⣿⡀⠀⠀⢠⣾⣿⣷⡙⢿⣿⡇</a:t>
            </a:r>
            <a:br/>
            <a:r>
              <a:t>⠟⠋⢠⣿⣿⣿⣿⡄⠀⢸⣿⣿⣿⣿⡇⠀⠀⠀⢀⣿⣿⡛⠛⠛⠛⠛⢛⣿⡟⠛⠛⠛⣿⣿⣿⣿⣿⣿⣿⣿⣿⣿⣿⣿⣿⣿⣿⣿⣿⣿⣿⣿⣿⣿⣿⣿⣿⣿⠛⠉⠉⢙⣿⣏⠉⠉⠉⠉⠙⣻⣿⣄⠀⠀⠀⠸⣿⣿⣿⣿⡇⠀⠠⣿⣿⣿⣿⣧⠀⠙⠃</a:t>
            </a:r>
            <a:br/>
            <a:r>
              <a:t>⠀⠀⢸⣿⣿⣿⣿⠃⠀⠀⣿⣿⣿⣿⠁⠀⠀⢀⣿⣿⣿⣧⠀⠀⠀⢠⣿⣿⣿⡆⠀⠀⢹⣿⣿⣿⣿⣿⣿⣿⣿⣿⣿⣿⣿⣿⣿⣿⣿⣿⣿⣿⣿⣿⣿⣿⣿⡋⠀⠀⢀⣿⣿⣿⣧⠀⠀⠀⣸⣿⣿⣿⣆⠀⠀⠀⢿⣿⣿⣿⠁⠀⠀⢿⣿⣿⣿⡏⠀⠀⠀</a:t>
            </a:r>
            <a:br/>
            <a:r>
              <a:t>⠀⠀⠀⣿⣿⣿⡟⠀⠀⠀⢹⣿⣿⡇⠀⠀⠀⢸⣿⣿⣿⣿⠂⠀⠀⣿⣿⣿⣿⡿⠀⠐⠿⣿⣿⣿⣿⣿⣿⣿⣿⣿⣿⣿⣿⣿⣿⣿⣿⣿⣿⣿⣿⣿⣿⣿⣿⠿⠀⠀⢸⣿⣿⣿⣿⠃⠀⠀⢿⣿⣿⣿⡿⠀⠀⠀⠸⣿⣿⡏⠀⠀⠀⢸⣿⣿⣿⠀⠀⠀⡄</a:t>
            </a:r>
            <a:br/>
            <a:r>
              <a:t>⡇⠀⠀⢸⣿⣿⠁⠀⠀⠀⠘⣿⣿⠀⠀⠀⠀⠘⣿⣿⣿⡏⠀⠀⠀⢹⣿⣿⣿⠇⠀⠀⢀⣿⣿⣿⣿⣿⣿⣿⣿⣿⣿⣿⣿⣿⣿⣿⣿⣿⣿⣿⣿⣿⣿⣿⣿⡀⠀⠀⠀⢿⣿⣿⣿⠀⠀⠀⠘⣿⣿⣿⠇⠀⠀⠀⠀⢻⣿⠁⠀⠀⠀⠀⣿⣿⠇⠀⠀⠈⡇</a:t>
            </a:r>
            <a:br/>
            <a:r>
              <a:t>⠀⠀⠀⠈⣿⡏⠀⠀⠀⠀⠀⢻⠇⠀⠀⠀⠀⠀⢿⣿⣿⠁⠀⠀⠀⠸⣿⣿⡟⠀⠀⠀⣼⣿⣿⣿⣿⣿⣿⣿⣿⣿⣿⣿⣿⣿⣿⣿⣿⣿⣿⣿⣿⣿⣿⣿⣿⣇⠀⠀⠀⠘⣿⣿⡏⠀⠀⠀⠀⢻⣿⣿⠀⠀⠀⠀⠀⠘⡏⠀⠀⠀⠀⠀⢸⡿⠀⠀⠀⠀⠁</a:t>
            </a:r>
            <a:br/>
            <a:r>
              <a:t>⠀⠀⠀⠀⠹⠀⠀⠀⠀⠀⠀⠈⠀⠀⠀⠀⠀⠀⢸⣿⠇⠀⠀⠀⠀⠀⣿⣿⠁⠀⠀⠀⣿⣿⣿⣿⣿⣿⣿⣿⣿⣿⣿⣿⣿⣿⣿⣿⣿⣿⣿⣿⣿⣿⣿⣿⣿⣿⠀⠀⠀⠀⢹⣿⡇⠀⠀⠀⠀⠈⣿⡇⠀⠀⠀⠀⠀⠀⠀⠀⠀⠀⠀⠀⠀⠃⠀⠀⠀⠀⠀</a:t>
            </a:r>
            <a:br/>
            <a:r>
              <a:t>⠀⠀⠀⠀⠀⠀⠀⠀⠀⠀⠀⠀⠀⠀⠀⠀⠀⠀⠈⡿⠀⠀⠀⠀⠀⠀⢹⡇⠀⠀⣠⣴⣿⣿⣿⡿⡿⣿⣿⣿⣿⣿⣿⣿⣿⣿⣿⣿⣿⣿⣿⣿⣿⡏⣿⣿⣿⣿⣦⣄⠀⠀⠀⢿⠀⠀⠀⠀⠀⠀⠹⠁⠀⠀⠀⠀⠀⠀⠀⠀⠀⠀⠀⠀⠀⠀⠀⠀⠀⠀⠀</a:t>
            </a:r>
            <a:br/>
            <a:r>
              <a:t>⠀⠀⠀⠀⠀⠀⠀⠀⠀⠀⠀⠀⠀⠀⠀⠀⠀⠀⠀⠀⠀⠀⠀⠀⠀⠀⠈⢀⣴⣾⣿⣿⣿⣿⡿⠁⠁⣿⣿⣿⣿⣿⣿⣿⣿⣿⣿⣿⣿⣿⣿⣿⣿⡇⠙⢿⣿⣿⣿⣿⣿⣦⣄⠀⠀⠀⠀⠀⠀⠀⠀⠀⠀⠀⠀⠀⠀⠀⠀⠀⠀⠀⠀⠀⠀⠀⠀⠀⠀⠀⠀</a:t>
            </a:r>
            <a:br/>
            <a:r>
              <a:t>⠀⠀⠀⠀⠀⠀⠀⠀⠀⠀⠀⠀⠀⠀⠀⠀⠀⠀⠀⠀⠀⠀⠀⠀⠀⣠⣶⣿⣿⣿⣿⣿⡿⠋⠀⠀⠀⣿⣿⣿⣿⣿⣿⣿⣿⣿⣿⣿⣿⣿⣿⣿⣿⡇⠀⠀⠙⠿⣿⣿⣿⣿⣿⣷⣦⡀⠀⠀⠀⠀⠀⠀⠀⠀⠀⠀⠀⠀⠀⠀⠀⠀⠀⠀⠀⠀⠀⠀⠀⠀⠀</a:t>
            </a:r>
            <a:br/>
            <a:r>
              <a:t>⠀⠀⠀⠀⠀⠀⠀⠀⠀⠀⠀⠀⠀⠀⠀⠀⠀⠀⠀⠀⠀⠀⢀⣴⣾⣿⣿⣿⣿⡿⠛⠁⠀⠀⠀⠀⠘⣿⣿⣿⣿⣿⣿⣿⣿⣿⣿⣿⣿⣿⣿⣿⣿⡗⠀⠀⠀⠀⠈⠙⠻⣿⣿⣿⣿⣿⣷⣤⣤⣤⣤⣤⣀⡀⠀⠀⠀⠀⠀⠀⠀⠀⠀⠀⠀⠀⠀⠀⠀⠀⠀</a:t>
            </a:r>
            <a:br/>
            <a:r>
              <a:t>⠀⠀⠀⠀⠀⠀⠀⠀⠀⠀⠀⠀⠀⠀⠀⠾⠻⣿⣿⣿⣷⣶⣿⣿⣿⣿⡿⠛⠁⠀⠀⠀⠀⠀⠀⠀⣰⣿⣿⣿⣿⣿⣿⣿⣿⣿⣿⣿⣿⣿⣿⣿⣿⣷⡀⠀⠀⠀⠀⠀⠀⠀⠉⠻⢿⣿⣿⣿⣿⣿⣿⣿⡏⠛⠃⠀⠀⠀⠀⠀⠀⠀⠀⠀⠀⠀⠀⠀⠀⠀⠀</a:t>
            </a:r>
            <a:br/>
            <a:r>
              <a:t>⠀⠀⠀⠀⠀⠀⠀⠀⠀⠀⠀⠀⠀⣀⣠⣤⣾⣿⣿⣿⣿⣿⣿⠿⠛⠁⠀⠀⠀⠀⠀⠀⠀⠀⠀⣰⣿⣿⣿⣿⣿⣿⣿⣿⣿⣿⣿⣿⣿⣿⣿⣿⣿⣿⣷⡀⠀⠀⠀⠀⠀⠀⠀⠀⠀⠈⠙⠛⠿⣿⣿⣿⣿⣶⣤⣀⠀⠀⠀⠀⠀⠀⠀⠀⠀⠀⠀⠀⠀⠀⠀</a:t>
            </a:r>
            <a:br/>
            <a:r>
              <a:t>⠀⠀⠀⠀⠀⠀⠀⠀⠙⠿⣿⣿⣿⣿⣿⣿⣿⣿⠿⠛⠋⠉⠀⠀⠀⠀⠀⠀⠀⠀⠀⠀⠀⠀⢠⣿⣿⣿⣿⣿⣿⣿⣿⣿⣿⣿⣿⣿⣿⣿⣿⣿⣿⣿⣿⣧⠀⠀⠀⠀⠀⠀⠀⠀⠀⠀⠀⠀⠀⠀⠙⠻⢿⣿⣿⣿⣿⣷⣶⡶⠖⠀⠀⠀⠀⠀⠀⠀⠀⠀⠀</a:t>
            </a:r>
            <a:br/>
            <a:r>
              <a:t>⠀⠀⠀⠀⠀⠀⠀⠀⠀⠀⠀⠈⠉⠙⠛⠋⠉⠀⠀⠀⠀⠀⠀⠀⠀⠀⠀⠀⠀⠀⠀⠀⠀⠀⣿⣿⣿⣿⣿⣿⣿⣿⣿⣿⣿⣿⣿⣿⣿⣿⣿⣿⣿⣿⣿⣿⡇⠀⠀⠀⠀⠀⠀⠀⠀⠀⠀⠀⠀⠀⠀⠀⠀⠀⠉⠉⠉⠁⠀⠀⠀⠀⠀⠀⠀⠀⠀⠀⠀⠀⠀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⠀⠀⠀⠀⠀⠀⠀⠀⠀⠀⠀⠀⠀⠀⠀⠀⠀⠀⠀⠀⠀⠀⠀⠀⠀⠀⠀⠀⠀⠀⠀⠀⠀⠀⠀⠀⠀⢀⣤⣴⣶⣶⣶⣶⣶⣶⣶⣶⣶⣶⣤⣄⠀⠀⠀⠀⠀⠀⠀⠀⠀⠀⠀⠀⠀⠀⠀⠀⠀⠀⠀⠀⠀⠀⠀⠀⠀⠀⠀⠀⠀⠀⠀⠀⠀⠀⠀⠀⠀⠀⠀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⠀⠀⠀⠀⠀⠀⠀⠀⠀⠀⠀⠀⠀⠀⠀⠀⠀⠀⠀⠀⠀⠀⠀⠀⠀⠀⠀⠀⠀⠀⠀⠀⠀⠀⢠⣿⣿⣿⣿⣿⣿⣿⣿⣿⣿⣿⣿⣿⣿⣿⣿⣿⣿⣿⣷⡀⠀⠀⢀⣀⣀⡀⠀⠀⠀⠀⠀⠀⠀⠀⠀⠀⠀⠀⠀⠀⠀⠀⠀⠀⠀⠀⠀⠀⠀⠀⠀⠀⠀⠀⠀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⠀⠀⠀⠀⠀⠀⠀⠀⠀⠀⠀⠀⠀⠀⠀⠀⠀⠀⠀⠀⠀⠀⠀⠀⠀⠀⠀⠀⠀⠀⠀⠀⠀⠀⣼⣿⣿⣿⣿⣿⣿⣿⣿⣿⣿⣿⣿⣿⣿⣿⣿⣿⣿⣿⣿⣷⣾⣿⣿⣿⣿⣿⡀⠀⠀⠀⠀⠀⠀⠀⠀⠀⠀⠀⠀⠀⠀⠀⠀⠀⠀⠀⠀⠀⠀⠀⠀⠀⠀⠀⠀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⠀⠀⠀⠀⠀⠀⠀⠀⠀⠀⠀⠀⠀⠀⠀⠀⠀⠀⠀⠀⠀⠀⠀⠀⠀⠀⠀⠀⠀⠀⢀⣿⣿⣿⣿⣿⣿⣿⣿⣿⣿⣿⣿⣿⣿⣿⣿⣿⣿⣿⣿⣿⣿⣿⣿⣿⠃⣿⣿⣿⣿⣿⠗⠀⠀⠀⠀⠀⠀⠀⠀⠀⠀⠀⠀⠀⠀⠀⠀⠀⠀⠀⠀⠀⠀⠀⠀⠀⠀⠀⠀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⠀⠀⠀⠀⠀⠀⠀⠀⠀⠀⠀⠀⠀⠀⠀⠀⠀⠀⠀⠀⠀⠀⠀⠀⠀⠀⠀⠀⠀⠀⠀⠙⢿⣿⣿⣿⣿⣿⣿⣿⣿⣿⣿⣿⣿⣿⣿⣿⣿⣿⣿⣿⣿⣿⣿⠇⠀⣿⣿⣿⣿⣿⡄⠀⠀⠀⠀⠀⠀⠀⠀⠀⠀⠀⠀⠀⠀⠀⠀⠀⠀⠀⠀⠀⠀⠀⠀⠀⠀⠀⠀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⠀⠀⠀⠀⠀⠀⠀⠀⠀⠀⠀⠀⠀⠀⠀⠀⠀⠀⠀⠀⠀⠀⠀⠀⠀⠀⠀⠀⠀⠀⠀⠀⠀⠈⢀⣿⣿⣿⣿⣿⣿⣿⣿⣿⣿⣿⣿⣿⣿⣿⣿⣿⣿⣿⣿⣇⠀⣿⣿⣿⣿⣿⣧⠀⠀⠀⠀⠀⠀⠀⠀⠀⠀⠀⠀⠀⠀⠀⠀⠀⠀⠀⠀⠀⠀⠀⠀⠀⠀⠀⠀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⠀⠀⠀⠀⠀⠀⠀⠀⠀⠀⠀⠀⠀⠀⠀⠀⠀⠀⠀⠀⠀⠀⠀⠀⠀⠀⠀⠀⠀⠀⠀⠀⠀⠐⠉⡿⣿⣿⣿⣿⣿⣿⣿⣿⣿⣿⣿⣿⣿⣿⣿⣿⣿⣿⢿⠀⠀⣿⣿⣿⣿⣿⣿⡀⠀⠀⠀⠀⠀⠀⠀⠀⠀⠀⠀⠀⠀⠀⠀⠀⠀⠀⠀⠀⠀⠀⠀⠀⠀⠀⠀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⠀⠀⠀⠀⠀⠀⠀⠀⠀⠀⠀⠀⠀⠀⠀⠀⠀⠀⠀⠀⠀⠀⠀⠀⠀⠀⠀⠀⠀⠀⠀⠀⠀⠀⠀⠁⠸⢻⡿⣿⣿⣿⣿⡻⠿⠿⣿⣿⣿⣿⣿⣿⡿⠉⠈⠀⠀⢿⣿⣿⣿⣿⣿⠁⠀⠀⠀⠀⠀⠀⠀⠀⠀⠀⠀⠀⠀⠀⠀⠀⠀⠀⠀⠀⠀⠀⠀⠀⠀⠀⠀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⠀⠀⠀⠀⠀⠀⠀⠀⠀⠀⠀⠀⠀⠀⠀⠀⠀⠀⠀⠀⠀⠀⠀⠀⠀⠀⠀⠀⠀⠀⠀⠀⠀⠀⠀⠀⠀⠸⠃⠉⠙⠉⣹⣿⣿⣿⣿⣏⠹⠃⠿⠈⠀⠀⠀⠀⠀⠘⣿⣿⣿⣿⡟⠀⠀⠀⠀⠀⠀⠀⠀⠀⠀⠀⠀⠀⠀⠀⠀⠀⠀⠀⠀⠀⠀⠀⠀⠀⠀⠀⠀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⠀⠀⠀⠀⠀⠀⠀⠀⠀⠀⠀⠀⠀⠀⠀⠀⠀⠀⠀⠀⠀⠀⠀⠀⠀⠀⠀⠀⠀⠀⠀⠀⠀⠀⠀⠀⠀⠀⠀⠀⠀⢀⣿⣿⣿⣿⣿⣿⡀⠀⠀⠀⠀⠀⠀⠀⠀⠀⠛⣿⣿⣿⠁⠀⠀⠀⠀⠀⠀⠀⠀⠀⠀⠀⠀⠀⠀⠀⠀⠀⠀⠀⠀⠀⠀⠀⠀⠀⠀⠀⠀</a:t>
            </a:r>
            <a:br/>
            <a:r>
              <a:t>⠀⠀⠀⠀⠀⣠⣴⣦⣄⡀⠀⠀⠀⠀⠀⠀⠀⠀⠀⠀⠀⠀⠀⠀⠀⠀⠀⠀⠀⠀⠀⠀⠀⠀⠀⠀⠀⠀⣠⣴⣶⣿⣿⣿⣿⣿⣿⣿⣿⣷⣦⣄⠀⠀⠀⠀⠀⠀⠀⠻⠿⠁⠀⠀⠀⠀⠀⠀⠀⠀⠀⠀⠀⠀⠀⠀⠀⠀⠀⢀⣠⣤⣾⣿⣦⡀⠀⠀⠀⠀⠀</a:t>
            </a:r>
            <a:br/>
            <a:r>
              <a:t>⠀⠀⠀⢀⣴⣿⠟⠛⠿⣿⣿⣶⣤⣄⡀⠀⠀⠀⠀⠀⠀⠀⠀⠀⠀⠀⠀⠀⠀⠀⠀⠀⠀⠀⠀⠀⣰⣿⣿⣿⣿⣿⣿⣿⣿⣿⣿⣿⣿⣿⣿⣿⣿⣆⠀⠀⠀⠀⠀⠀⠀⠀⠀⠀⠀⠀⠀⠀⠀⠀⠀⠀⠀⠀⠀⣀⣤⣶⣾⣿⡿⠛⠉⠉⢿⣿⣦⡀⠀⠀⠀</a:t>
            </a:r>
            <a:br/>
            <a:r>
              <a:t>⠀⣠⣴⣿⣿⡃⠀⠀⠀⠀⠉⣽⣿⠻⠿⣷⣤⣀⠀⠀⠀⠀⠀⠀⠀⠀⠀⠀⠀⠀⠀⠀⠀⠀⢀⣼⣿⣿⣿⣿⣿⣿⣿⣿⣿⣿⣿⣿⣿⣿⣿⣿⣿⣿⣧⡀⠀⠀⠀⠀⠀⠀⠀⠀⠀⠀⠀⠀⠀⠀⠀⢀⣠⣴⡿⠟⢛⣿⣿⡀⠀⠀⠀⠀⠀⣽⣿⣿⣶⣄⠀</a:t>
            </a:r>
            <a:br/>
            <a:r>
              <a:t>⣾⣿⡿⣫⣿⣷⡄⠀⠀⠀⣼⣿⣿⣷⠀⠀⠉⠻⢿⣶⣤⣄⣀⣀⣀⣀⣀⣠⣤⣶⣶⣤⣤⣤⣿⣿⣿⣿⣿⣿⣿⣿⣿⣿⣿⣿⣿⣿⣿⣿⣿⣿⣿⣿⣿⣿⣦⣤⣴⣶⣶⣶⣤⣤⣀⣀⣀⣠⣤⣴⣾⡿⠟⠁⠀⠀⣾⣿⣿⣿⡄⠀⠀⢠⣾⣿⣷⡙⢿⣿⡇</a:t>
            </a:r>
            <a:br/>
            <a:r>
              <a:t>⠟⠋⢠⣿⣿⣿⣿⡀⠀⢰⣿⣿⣿⣿⡇⠀⠀⠀⢀⣿⣿⠛⠛⠛⠛⠛⢛⣿⡟⠛⠛⠛⣿⣿⣿⣿⣿⣿⣿⣿⣿⣿⣿⣿⣿⣿⣿⣿⣿⣿⣿⣿⣿⣿⣿⣿⣿⣿⠛⠋⠉⢙⣿⣟⠉⠉⠉⠉⠙⣻⣿⣄⠀⠀⠀⠸⣿⣿⣿⣿⡇⠀⠠⣿⣿⣿⣿⣧⠀⠉⠃</a:t>
            </a:r>
            <a:br/>
            <a:r>
              <a:t>⠀⠀⢸⣿⣿⣿⣿⠃⠀⠈⣿⣿⣿⣿⠁⠀⠀⢀⣿⣿⣿⣧⠀⠀⠀⢠⣿⣿⣿⡆⠀⠀⢻⣿⣿⣿⣿⣿⣿⣿⣿⣿⣿⣿⣿⣿⣿⣿⣿⣿⣿⣿⣿⣿⣿⣿⣿⡏⠀⠀⢀⣿⣿⣿⣧⠀⠀⠀⣸⣿⣿⣿⣆⠀⠀⠀⢿⣿⣿⣿⠁⠀⠀⣿⣿⣿⣿⡏⠀⠀⠀</a:t>
            </a:r>
            <a:br/>
            <a:r>
              <a:t>⠀⠀⠀⣿⣿⣿⡟⠀⠀⠀⢹⣿⣿⡏⠀⠀⠀⢸⣿⣿⣿⣿⠂⠀⠀⣿⣿⣿⣿⡷⠀⠐⠿⣿⣿⣿⣿⣿⣿⣿⣿⣿⣿⣿⣿⣿⣿⣿⣿⣿⣿⣿⣿⣿⣿⣿⣿⠿⠀⠀⢸⣿⣿⣿⣿⠇⠀⠀⢿⣿⣿⣿⡿⠀⠀⠀⠸⣿⣿⡏⠀⠀⠀⢸⣿⣿⡿⠀⠀⠀⡄</a:t>
            </a:r>
            <a:br/>
            <a:r>
              <a:t>⡇⠀⠀⢸⣿⣿⠃⠀⠀⠀⠘⣿⣿⠁⠀⠀⠀⠸⣿⣿⣿⡏⠀⠀⠀⢹⣿⣿⣿⠇⠀⠀⢀⣿⣿⣿⣿⣿⣿⣿⣿⣿⣿⣿⣿⣿⣿⣿⣿⣿⣿⣿⣿⣿⣿⣿⣿⡀⠀⠀⠀⢿⣿⣿⣿⠀⠀⠀⠘⣿⣿⣿⠇⠀⠀⠀⠀⢿⣿⠀⠀⠀⠀⠀⣿⣿⠇⠀⠀⠈⡇</a:t>
            </a:r>
            <a:br/>
            <a:r>
              <a:t>⠀⠀⠀⠈⣿⡟⠀⠀⠀⠀⠀⢻⡏⠀⠀⠀⠀⠀⢿⣿⣿⠁⠀⠀⠀⢸⣿⣿⡟⠀⠀⠀⣼⣿⣿⣿⣿⣿⣿⣿⣿⣿⣿⣿⣿⣿⣿⣿⣿⣿⣿⣿⣿⣿⣿⣿⣿⣇⠀⠀⠀⠘⣿⣿⡏⠀⠀⠀⠀⢻⣿⣿⠀⠀⠀⠀⠀⠸⠇⠀⠀⠀⠀⠀⢹⡟⠀⠀⠀⠀⠃</a:t>
            </a:r>
            <a:br/>
            <a:r>
              <a:t>⠀⠀⠀⠀⠹⠃⠀⠀⠀⠀⠀⠈⠀⠀⠀⠀⠀⠀⢸⣿⡇⠀⠀⠀⠀⠀⣿⣿⠁⠀⠀⠀⣿⣿⣿⣿⣿⣿⣿⣿⣿⣿⣿⣿⣿⣿⣿⣿⣿⣿⣿⣿⣿⣿⣿⣿⣿⣿⠀⠀⠀⠀⢹⣿⡇⠀⠀⠀⠀⠘⣿⡇⠀⠀⠀⠀⠀⠀⠀⠀⠀⠀⠀⠀⠈⠁⠀⠀⠀⠀⠀</a:t>
            </a:r>
            <a:br/>
            <a:r>
              <a:t>⠀⠀⠀⠀⠀⠀⠀⠀⠀⠀⠀⠀⠀⠀⠀⠀⠀⠀⠀⣿⠀⠀⠀⠀⠀⠀⢹⡇⠀⠀⣠⣴⣿⣿⣿⣿⡿⣿⣿⣿⣿⣿⣿⣿⣿⣿⣿⣿⣿⣿⣿⣿⣿⡏⣿⣿⣿⣿⣦⣄⠀⠀⠀⢿⠀⠀⠀⠀⠀⠀⠻⠀⠀⠀⠀⠀⠀⠀⠀⠀⠀⠀⠀⠀⠀⠀⠀⠀⠀⠀⠀</a:t>
            </a:r>
            <a:br/>
            <a:r>
              <a:t>⠀⠀⠀⠀⠀⠀⠀⠀⠀⠀⠀⠀⠀⠀⠀⠀⠀⠀⠀⠀⠀⠀⠀⠀⠀⠀⠈⢀⣴⣾⣿⣿⣿⣿⡿⠁⠁⣿⣿⣿⣿⣿⣿⣿⣿⣿⣿⣿⣿⣿⣿⣿⣿⡇⠘⢿⣿⣿⣿⣿⣿⣦⣀⠀⠀⠀⠀⠀⠀⠀⠀⠀⠀⠀⠀⠀⠀⠀⠀⠀⠀⠀⠀⠀⠀⠀⠀⠀⠀⠀⠀</a:t>
            </a:r>
            <a:br/>
            <a:r>
              <a:t>⠀⠀⠀⠀⠀⠀⠀⠀⠀⠀⠀⠀⠀⠀⠀⠀⠀⠀⠀⠀⠀⠀⠀⠀⠀⣠⣶⣿⣿⣿⣿⣿⡿⠋⠀⠀⠀⣿⣿⣿⣿⣿⣿⣿⣿⣿⣿⣿⣿⣿⣿⣿⣿⡇⠀⠈⠙⢿⣿⣿⣿⣿⣿⣷⣦⡀⠀⠀⠀⠀⠀⠀⠀⠀⠀⠀⠀⠀⠀⠀⠀⠀⠀⠀⠀⠀⠀⠀⠀⠀⠀</a:t>
            </a:r>
            <a:br/>
            <a:r>
              <a:t>⠀⠀⠀⠀⠀⠀⠀⠀⠀⠀⠀⠀⠀⠀⠀⠀⠀⠀⠀⠀⠀⠀⢀⣴⣾⣿⣿⣿⣿⡿⠛⠁⠀⠀⠀⠀⠘⣿⣿⣿⣿⣿⣿⣿⣿⣿⣿⣿⣿⣿⣿⣿⣿⡗⠀⠀⠀⠀⠈⠙⠿⣿⣿⣿⣿⣿⣷⣤⣤⣤⣤⣤⣀⡀⠀⠀⠀⠀⠀⠀⠀⠀⠀⠀⠀⠀⠀⠀⠀⠀⠀</a:t>
            </a:r>
            <a:br/>
            <a:r>
              <a:t>⠀⠀⠀⠀⠀⠀⠀⠀⠀⠀⠀⠀⠀⠀⠀⠾⠿⣿⣿⣿⣶⣶⣿⣿⣿⣿⡿⠛⠁⠀⠀⠀⠀⠀⠀⠀⣰⣿⣿⣿⣿⣿⣿⣿⣿⣿⣿⣿⣿⣿⣿⣿⣿⣷⡀⠀⠀⠀⠀⠀⠀⠀⠉⠻⢿⣿⣿⣿⣿⣿⣿⣿⡟⠛⠃⠀⠀⠀⠀⠀⠀⠀⠀⠀⠀⠀⠀⠀⠀⠀⠀</a:t>
            </a:r>
            <a:br/>
            <a:r>
              <a:t>⠀⠀⠀⠀⠀⠀⠀⠀⠀⠀⠀⠀⠀⣀⣠⣤⣾⣿⣿⣿⣿⣿⣿⠿⠛⠁⠀⠀⠀⠀⠀⠀⠀⠀⠀⣰⣿⣿⣿⣿⣿⣿⣿⣿⣿⣿⣿⣿⣿⣿⣿⣿⣿⣿⣷⡀⠀⠀⠀⠀⠀⠀⠀⠀⠀⠈⠙⠛⠿⣿⣿⣿⣿⣶⣤⣀⠀⠀⠀⠀⠀⠀⠀⠀⠀⠀⠀⠀⠀⠀⠀</a:t>
            </a:r>
            <a:br/>
            <a:r>
              <a:t>⠀⠀⠀⠀⠀⠀⠀⠈⠛⠿⣿⣿⣿⣿⣿⣿⣿⣿⠿⠟⠋⠉⠀⠀⠀⠀⠀⠀⠀⠀⠀⠀⠀⠀⢠⣿⣿⣿⣿⣿⣿⣿⣿⣿⣿⣿⣿⣿⣿⣿⣿⣿⣿⣿⣿⣧⠀⠀⠀⠀⠀⠀⠀⠀⠀⠀⠀⠀⠀⠀⠙⠻⢿⣿⣿⣿⣿⣷⣶⡶⠖⠂⠀⠀⠀⠀⠀⠀⠀⠀⠀</a:t>
            </a:r>
            <a:br/>
            <a:r>
              <a:t>⠀⠀⠀⠀⠀⠀⠀⠀⠀⠀⠀⠉⠉⠛⠛⠋⠉⠀⠀⠀⠀⠀⠀⠀⠀⠀⠀⠀⠀⠀⠀⠀⠀⠀⣿⣿⣿⣿⣿⣿⣿⣿⣿⣿⣿⣿⣿⣿⣿⣿⣿⣿⣿⣿⣿⣿⡆⠀⠀⠀⠀⠀⠀⠀⠀⠀⠀⠀⠀⠀⠀⠀⠀⠈⠉⠉⠉⠁⠀⠀⠀⠀⠀⠀⠀⠀⠀⠀⠀⠀⠀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⠀⠀⠀⠀⠀⠀⠀⠀⠀⠀⠀⠀⠀⠀⠀⠀⠀⠀⠀⠀⠀⠀⠀⠀⠀⠀⠀⠀⠀⠀⠀⠀⠀⠀⠀⠀⠀⣀⣤⣶⣶⣶⣶⣶⣶⣶⣶⣶⣶⣶⣦⣄⡀⠀⠀⠀⠀⠀⠀⠀⠀⠀⠀⠀⠀⠀⠀⠀⠀⠀⠀⠀⠀⠀⠀⠀⠀⠀⠀⠀⠀⠀⠀⠀⠀⠀⠀⠀⠀⠀⠀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⠀⠀⠀⠀⠀⠀⠀⠀⠀⠀⠀⠀⠀⠀⠀⠀⠀⠀⠀⠀⠀⠀⠀⠀⠀⠀⠀⠀⠀⠀⠀⠀⠀⠀⢠⣿⣿⣿⣿⣿⣿⣿⣿⣿⣿⣿⣿⣿⣿⣿⣿⣿⣿⣿⣷⡀⠀⠀⢀⣀⣀⡀⠀⠀⠀⠀⠀⠀⠀⠀⠀⠀⠀⠀⠀⠀⠀⠀⠀⠀⠀⠀⠀⠀⠀⠀⠀⠀⠀⠀⠀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⠀⠀⠀⠀⠀⠀⠀⠀⠀⠀⠀⠀⠀⠀⠀⠀⠀⠀⠀⠀⠀⠀⠀⠀⠀⠀⠀⠀⠀⠀⠀⠀⠀⠀⣾⣿⣿⣿⣿⣿⣿⣿⣿⣿⣿⣿⣿⣿⣿⣿⣿⣿⣿⣿⣿⣷⣿⣿⣿⣿⣿⣿⡄⠀⠀⠀⠀⠀⠀⠀⠀⠀⠀⠀⠀⠀⠀⠀⠀⠀⠀⠀⠀⠀⠀⠀⠀⠀⠀⠀⠀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⠀⠀⠀⠀⠀⠀⠀⠀⠀⠀⠀⠀⠀⠀⠀⠀⠀⠀⠀⠀⠀⠀⠀⠀⠀⠀⠀⠀⠀⠀⠀⠀⠀⠀⣻⣿⣿⣿⣿⣿⣿⣿⣿⣿⣿⣿⣿⣿⣿⣿⣿⣿⣿⣿⣿⣿⣿⣿⣿⣿⣿⣿⠇⠀⠀⠀⠀⠀⠀⠀⠀⠀⠀⠀⠀⠀⠀⠀⠀⠀⠀⠀⠀⠀⠀⠀⠀⠀⠀⠀⠀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⠀⠀⠀⠀⠀⠀⠀⠀⠀⠀⠀⠀⠀⠀⠀⠀⠀⠀⠀⠀⠀⠀⠀⠀⠀⠀⠀⠀⠀⠀⠀⠀⣀⣴⣿⣿⣿⣿⣿⣿⣿⣿⣿⣿⣿⣿⣿⣿⣿⣿⣿⣿⣿⣿⣿⣿⣿⣿⣿⣿⣿⣿⡆⠀⠀⠀⠀⠀⠀⠀⠀⠀⠀⠀⠀⠀⠀⠀⠀⠀⠀⠀⠀⠀⠀⠀⠀⠀⠀⠀⠀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⠀⠀⠀⠀⠀⠀⠀⠀⠀⠀⠀⠀⠀⠀⠀⠀⠀⠀⠀⠀⠀⠀⠀⠀⠀⠀⠀⠀⠀⠀⢠⣿⣿⣿⣿⣿⣿⣿⣿⣿⣿⣿⣿⣿⣿⣿⣿⣿⣿⣿⣿⣿⣿⣿⣿⣿⠃⣿⣿⣿⣿⣿⠗⠀⠀⠀⠀⠀⠀⠀⠀⠀⠀⠀⠀⠀⠀⠀⠀⠀⠀⠀⠀⠀⠀⠀⠀⠀⠀⠀⠀</a:t>
            </a:r>
            <a:br/>
            <a:r>
              <a:t>⠀⠀⠀⠀⠀⠀⠀⠀⠀⠀⠀⠀⠀⠀⠀⠀⠀⠀⠀⠀⠀⠀⠀⠀⠀⠀⠀⠀⠀⠀⠀⠙⢿⣿⢿⣿⣿⣿⣿⣿⣿⣿⣿⣿⣿⣿⣿⣿⣿⣿⣿⣿⣿⣿⣿⠇⠀⣿⣿⣿⣿⣿⡄⠀⠀⠀⠀⠀⠀⠀⠀⠀⠀⠀⠀⠀⠀⠀⠀⠀⠀⠀⠀⠀⠀⠀⠀⠀⠀⠀⠀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⠀⠀⠀⠀⠀⠀⠀⠀⠀⠀⠀⠀⠀⠀⠀⠀⠀⠀⠀⠀⠀⠀⠀⠀⠀⠀⠀⠀⠀⠀⠀⠀⠀⠈⢠⣿⣿⣿⣿⣿⣿⣿⣿⣿⣿⣿⣿⣿⣿⣿⣿⣿⣿⣿⣿⣇⠀⣿⣿⣿⣿⣿⣧⠀⠀⠀⠀⠀⠀⠀⠀⠀⠀⠀⠀⠀⠀⠀⠀⠀⠀⠀⠀⠀⠀⠀⠀⠀⠀⠀⠀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⠀⠀⠀⠀⠀⠀⠀⠀⠀⠀⠀⠀⠀⠀⠀⠀⠀⠀⠀⠀⠀⠀⠀⠀⠀⠀⠀⠀⠀⠀⠀⠀⠀⠐⠉⡿⣿⣿⣿⣿⣿⣿⣿⣿⣿⣿⣿⣿⣿⣿⣿⣿⣿⣿⢿⠀⠀⣿⣿⣿⣿⣿⣿⡀⠀⠀⠀⠀⠀⠀⠀⠀⠀⠀⠀⠀⠀⠀⠀⠀⠀⠀⠀⠀⠀⠀⠀⠀⠀⠀⠀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⠀⠀⠀⠀⠀⠀⠀⠀⠀⠀⠀⠀⠀⠀⠀⠀⠀⠀⠀⠀⠀⠀⠀⠀⠀⠀⠀⠀⠀⠀⠀⠀⠀⠀⠀⠀⠘⢻⡿⣿⣿⣿⣿⣿⠿⠿⣿⣿⣿⣿⣿⣿⡿⠉⠀⠀⠀⢿⣿⣿⣿⣿⣿⠁⠀⠀⠀⠀⠀⠀⠀⠀⠀⠀⠀⠀⠀⠀⠀⠀⠀⠀⠀⠀⠀⠀⠀⠀⠀⠀⠀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⠀⠀⠀⠀⠀⠀⠀⠀⠀⠀⠀⠀⠀⠀⠀⠀⠀⠀⠀⠀⠀⠀⠀⠀⠀⠀⠀⠀⠀⠀⠀⠀⠀⠀⠀⠀⠀⠸⠁⠁⠈⠉⣙⣿⣿⣿⣿⣏⠹⠋⣿⠀⠀⠀⠀⠀⠀⠘⣿⣿⣿⣿⡿⠀⠀⠀⠀⠀⠀⠀⠀⠀⠀⠀⠀⠀⠀⠀⠀⠀⠀⠀⠀⠀⠀⠀⠀⠀⠀⠀⠀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⠀⠀⠀⠀⠀⠀⠀⠀⠀⠀⠀⠀⠀⠀⠀⠀⠀⠀⠀⠀⠀⠀⠀⠀⠀⠀⠀⠀⠀⠀⠀⠀⠀⠀⠀⠀⠀⠀⠀⠀⠀⢀⣿⣿⣿⣿⣿⣿⡀⠀⠀⠀⠀⠀⠀⠀⠀⠀⠻⣿⣿⣟⠃⠀⠀⠀⠀⠀⠀⠀⠀⠀⠀⠀⠀⠀⠀⠀⠀⠀⠀⠀⠀⠀⠀⠀⠀⠀⠀⠀⠀</a:t>
            </a:r>
            <a:br/>
            <a:r>
              <a:t>⠀⠀⠀⠀⠀⣠⣶⣦⣄⡀⠀⠀⠀⠀⠀⠀⠀⠀⠀⠀⠀⠀⠀⠀⠀⠀⠀⠀⠀⠀⠀⠀⠀⠀⠀⠀⠀⠀⣠⣴⣶⣿⣿⣿⣿⣿⣿⣿⣿⣷⣦⣄⠀⠀⠀⠀⠀⠀⠀⠹⠿⠃⠀⠀⠀⠀⠀⠀⠀⠀⠀⠀⠀⠀⠀⠀⠀⠀⠀⢀⣠⣤⣶⣿⣦⡀⠀⠀⠀⠀⠀</a:t>
            </a:r>
            <a:br/>
            <a:r>
              <a:t>⠀⠀⠀⣠⣾⣿⠟⠛⠿⣿⣷⣶⣤⣀⠀⠀⠀⠀⠀⠀⠀⠀⠀⠀⠀⠀⠀⠀⠀⠀⠀⠀⠀⠀⠀⠀⣰⣿⣿⣿⣿⣿⣿⣿⣿⣿⣿⣿⣿⣿⣿⣿⣿⣆⠀⠀⠀⠀⠀⠀⠀⠀⠀⠀⠀⠀⠀⠀⠀⠀⠀⠀⠀⠀⠀⢀⣤⣶⣾⣿⡿⠟⠋⠈⠻⣿⣦⣀⠀⠀⠀</a:t>
            </a:r>
            <a:br/>
            <a:r>
              <a:t>⠀⣠⣾⣿⣿⡁⠀⠀⠀⠀⠉⣿⣿⠻⢿⣶⣤⣀⠀⠀⠀⠀⠀⠀⠀⠀⠀⠀⠀⠀⠀⠀⠀⠀⢀⣼⣿⣿⣿⣿⣿⣿⣿⣿⣿⣿⣿⣿⣿⣿⣿⣿⣿⣿⣷⡀⠀⠀⠀⠀⠀⠀⠀⠀⠀⠀⠀⠀⠀⠀⠀⢀⣠⣴⡾⠟⢛⣻⣿⡀⠀⠀⠀⠀⠀⣽⣿⣿⣷⣄⠀</a:t>
            </a:r>
            <a:br/>
            <a:r>
              <a:t>⣾⣿⡿⣻⣿⣧⡀⠀⠀⠀⣼⣿⣿⣧⠀⠈⠙⠻⣿⣶⣤⣀⣀⣀⣀⣀⣀⣠⣤⣶⣦⣤⣤⣰⣿⣿⣿⣿⣿⣿⣿⣿⣿⣿⣿⣿⣿⣿⣿⣿⣿⣿⣿⣿⣿⣿⣦⣤⣤⣶⣶⣶⣤⣤⣀⣀⣀⣠⣤⣴⣾⡿⠟⠉⠀⠀⣼⣿⣿⣿⡄⠀⠀⢠⣾⣿⣷⡙⢿⣿⡇</a:t>
            </a:r>
            <a:br/>
            <a:r>
              <a:t>⠟⠋⢰⣿⣿⣿⣷⡀⠀⢸⣿⣿⣿⣿⡇⠀⠀⠀⢀⣿⣿⠛⠛⠛⠛⠛⢻⣿⡟⠛⠛⠛⣿⣿⣿⣿⣿⣿⣿⣿⣿⣿⣿⣿⣿⣿⣿⣿⣿⣿⣿⣿⣿⣿⣿⣿⣿⣿⠛⠋⠉⢙⣿⣟⠉⠉⠉⠉⠙⣻⣿⣅⠀⠀⠀⠸⣿⣿⣿⣿⡇⠀⠀⣿⣿⣿⣿⣧⠀⠈⠃</a:t>
            </a:r>
            <a:br/>
            <a:r>
              <a:t>⠀⠀⢹⣿⣿⣿⣿⠃⠀⠈⣿⣿⣿⣿⠁⠀⠀⢠⣿⣿⣿⣧⠀⠀⠀⢠⣿⣿⣿⡄⠀⠀⢻⣿⣿⣿⣿⣿⣿⣿⣿⣿⣿⣿⣿⣿⣿⣿⣿⣿⣿⣿⣿⣿⣿⣿⣿⡟⠀⠀⢀⣿⣿⣿⣧⠀⠀⠀⣸⣿⣿⣿⣆⠀⠀⠀⣿⣿⣿⣿⠁⠀⠀⣿⣿⣿⣿⡏⠀⠀⠀</a:t>
            </a:r>
            <a:br/>
            <a:r>
              <a:t>⠀⠀⠈⣿⣿⣿⡿⠀⠀⠀⢹⣿⣿⡏⠀⠀⠀⢺⣿⣿⣿⣿⠂⠀⠀⣿⣿⣿⣿⡷⠀⠐⢿⣿⣿⣿⣿⣿⣿⣿⣿⣿⣿⣿⣿⣿⣿⣿⣿⣿⣿⣿⣿⣿⣿⣿⣿⠿⠂⠀⢸⣿⣿⣿⣿⠇⠀⠀⢿⣿⣿⣿⡿⠀⠀⠀⢸⣿⣿⠇⠀⠀⠀⢸⣿⣿⡿⠀⠀⠀⡄</a:t>
            </a:r>
            <a:br/>
            <a:r>
              <a:t>⡇⠀⠀⢸⣿⣿⠇⠀⠀⠀⠈⣿⣿⠃⠀⠀⠀⠸⣿⣿⣿⡟⠀⠀⠀⢻⣿⣿⣿⠇⠀⠀⢠⣿⣿⣿⣿⣿⣿⣿⣿⣿⣿⣿⣿⣿⣿⣿⣿⣿⣿⣿⣿⣿⣿⣿⣿⡄⠀⠀⠀⢿⣿⣿⣿⠀⠀⠀⠸⣿⣿⣿⠇⠀⠀⠀⠀⣿⡟⠀⠀⠀⠀⠘⣿⣿⠃⠀⠀⠈⡇</a:t>
            </a:r>
            <a:br/>
            <a:r>
              <a:t>⠁⠀⠀⠀⢿⣿⠀⠀⠀⠀⠀⢸⡟⠀⠀⠀⠀⠀⢿⣿⣿⠃⠀⠀⠀⢸⣿⣿⡟⠀⠀⠀⣼⣿⣿⣿⣿⣿⣿⣿⣿⣿⣿⣿⣿⣿⣿⣿⣿⣿⣿⣿⣿⣿⣿⣿⣿⣇⠀⠀⠀⠸⣿⣿⡇⠀⠀⠀⠀⢿⣿⡟⠀⠀⠀⠀⠀⢹⠃⠀⠀⠀⠀⠀⢿⠏⠀⠀⠀⠀⠇</a:t>
            </a:r>
            <a:br/>
            <a:r>
              <a:t>⠀⠀⠀⠀⠸⠇⠀⠀⠀⠀⠀⠀⠃⠀⠀⠀⠀⠀⠸⣿⡟⠀⠀⠀⠀⠀⣿⣿⠁⠀⠀⢀⣿⣿⣿⣿⣿⣿⣿⣿⣿⣿⣿⣿⣿⣿⣿⣿⣿⣿⣿⣿⣿⣿⣿⣿⣿⣿⠀⠀⠀⠀⢻⣿⠇⠀⠀⠀⠀⢸⣿⠃⠀⠀⠀⠀⠀⠀⠀⠀⠀⠀⠀⠀⠘⠀⠀⠀⠀⠀⠀</a:t>
            </a:r>
            <a:br/>
            <a:r>
              <a:t>⠀⠀⠀⠀⠀⠀⠀⠀⠀⠀⠀⠀⠀⠀⠀⠀⠀⠀⠀⣿⠃⠀⠀⠀⠀⠀⢻⡏⠀⠀⣀⣼⣿⣿⣿⣿⡏⣿⣿⣿⣿⣿⣿⣿⣿⣿⣿⣿⣿⣿⣿⣿⣿⡏⣿⣿⣿⣿⣦⣄⠀⠀⠈⡿⠀⠀⠀⠀⠀⠀⠟⠀⠀⠀⠀⠀⠀⠀⠀⠀⠀⠀⠀⠀⠀⠀⠀⠀⠀⠀⠀</a:t>
            </a:r>
            <a:br/>
            <a:r>
              <a:t>⠀⠀⠀⠀⠀⠀⠀⠀⠀⠀⠀⠀⠀⠀⠀⠀⠀⠀⠀⠈⠀⠀⠀⠀⠀⠀⠈⢀⣴⣾⣿⣿⣿⣿⡿⠉⠀⣿⣿⣿⣿⣿⣿⣿⣿⣿⣿⣿⣿⣿⣿⣿⣿⡇⠘⣿⣿⣿⣿⣿⣿⣦⣀⠀⠀⠀⠀⠀⠀⠀⠀⠀⠀⠀⠀⠀⠀⠀⠀⠀⠀⠀⠀⠀⠀⠀⠀⠀⠀⠀⠀</a:t>
            </a:r>
            <a:br/>
            <a:r>
              <a:t>⠀⠀⠀⠀⠀⠀⠀⠀⠀⠀⠀⠀⠀⠀⠀⠀⠀⠀⠀⠀⠀⠀⠀⠀⠀⣠⣶⣿⣿⣿⣿⣿⡿⠛⠁⠀⠀⣿⣿⣿⣿⣿⣿⣿⣿⣿⣿⣿⣿⣿⣿⣿⣿⡇⠀⠈⠛⢿⣿⣿⣿⣿⣿⣷⣤⡀⠀⠀⠀⠀⠀⠀⠀⠀⠀⠀⠀⠀⠀⠀⠀⠀⠀⠀⠀⠀⠀⠀⠀⠀⠀</a:t>
            </a:r>
            <a:br/>
            <a:r>
              <a:t>⠀⠀⠀⠀⠀⠀⠀⠀⠀⠀⠀⠀⠀⠀⠀⠀⠀⠀⠀⠀⠀⠀⢀⣤⣾⣿⣿⣿⣿⡿⠟⠉⠀⠀⠀⠀⠸⣿⣿⣿⣿⣿⣿⣿⣿⣿⣿⣿⣿⣿⣿⣿⣿⡷⠀⠀⠀⠀⠈⠛⠿⣿⣿⣿⣿⣿⣶⣤⣠⣤⣤⣄⣀⡀⠀⠀⠀⠀⠀⠀⠀⠀⠀⠀⠀⠀⠀⠀⠀⠀⠀</a:t>
            </a:r>
            <a:br/>
            <a:r>
              <a:t>⠀⠀⠀⠀⠀⠀⠀⠀⠀⠀⠀⠀⠀⠀⠠⠶⢿⣿⣿⣿⣶⣴⣿⣿⣿⣿⡿⠟⠉⠀⠀⠀⠀⠀⠀⠀⣸⣿⣿⣿⣿⣿⣿⣿⣿⣿⣿⣿⣿⣿⣿⣿⣿⣷⡀⠀⠀⠀⠀⠀⠀⠀⠙⠻⢿⣿⣿⣿⣿⣿⣿⣿⡟⠻⠆⠀⠀⠀⠀⠀⠀⠀⠀⠀⠀⠀⠀⠀⠀⠀⠀</a:t>
            </a:r>
            <a:br/>
            <a:r>
              <a:t>⠀⠀⠀⠀⠀⠀⠀⠀⠀⠀⠀⠀⠀⢀⣀⣤⣾⣿⣿⣿⣿⣿⣿⡿⠛⠉⠀⠀⠀⠀⠀⠀⠀⠀⠀⣰⣿⣿⣿⣿⣿⣿⣿⣿⣿⣿⣿⣿⣿⣿⣿⣿⣿⣿⣷⡀⠀⠀⠀⠀⠀⠀⠀⠀⠀⠉⠛⠻⠿⣿⣿⣿⣿⣶⣤⣀⠀⠀⠀⠀⠀⠀⠀⠀⠀⠀⠀⠀⠀⠀⠀</a:t>
            </a:r>
            <a:br/>
            <a:r>
              <a:t>⠀⠀⠀⠀⠀⠀⠀⠈⠻⢷⣶⣿⣿⣿⣿⣿⣿⣿⡿⠟⠛⠉⠁⠀⠀⠀⠀⠀⠀⠀⠀⠀⠀⠀⢠⣿⣿⣿⣿⣿⣿⣿⣿⣿⣿⣿⣿⣿⣿⣿⣿⣿⣿⣿⣿⣧⠀⠀⠀⠀⠀⠀⠀⠀⠀⠀⠀⠀⠀⠈⠙⠻⣿⣿⣿⣿⣿⣶⣶⣶⠶⠂⠀⠀⠀⠀⠀⠀⠀⠀⠀</a:t>
            </a:r>
            <a:br/>
            <a:r>
              <a:t>⠀⠀⠀⠀⠀⠀⠀⠀⠀⠀⠀⠉⠛⠛⠛⠛⠉⠁⠀⠀⠀⠀⠀⠀⠀⠀⠀⠀⠀⠀⠀⠀⠀⠀⣾⣿⣿⣿⣿⣿⣿⣿⣿⣿⣿⣿⣿⣿⣿⣿⣿⣿⣿⣿⣿⣿⡆⠀⠀⠀⠀⠀⠀⠀⠀⠀⠀⠀⠀⠀⠀⠀⠀⠉⠉⠉⠉⠉⠁⠀⠀⠀⠀⠀⠀⠀⠀⠀⠀⠀⠀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⠀⠀⠀⠀⠀⠀⠀⠀⠀⠀⠀⠀⠀⠀⠀⠀⠀⠀⠀⠀⠀⠀⠀⠀⠀⠀⠀⠀⠀⠀⠀⠀⠀⠀⠀⠀⠀⣀⣤⣶⣶⣶⣶⣶⣶⣶⣶⣶⣶⣶⣦⣄⡀⠀⠀⠀⠀⠀⠀⠀⠀⠀⠀⠀⠀⠀⠀⠀⠀⠀⠀⠀⠀⠀⠀⠀⠀⠀⠀⠀⠀⠀⠀⠀⠀⠀⠀⠀⠀⠀⠀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⠀⠀⠀⠀⠀⠀⠀⠀⠀⠀⠀⠀⠀⠀⠀⠀⠀⠀⠀⠀⠀⠀⠀⠀⠀⠀⠀⠀⠀⠀⠀⠀⠀⠀⢰⣿⣿⣿⣿⣿⣿⣿⣿⣿⣿⣿⣿⣿⣿⣿⣿⣿⣿⣿⣿⡀⠀⠀⢀⣀⣤⡀⠀⠀⠀⠀⠀⠀⠀⠀⠀⠀⠀⠀⠀⠀⠀⠀⠀⠀⠀⠀⠀⠀⠀⠀⠀⠀⠀⠀⠀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⠀⠀⠀⠀⠀⠀⠀⠀⠀⠀⠀⠀⠀⠀⠀⠀⠀⠀⠀⠀⠀⠀⠀⠀⠀⠀⠀⠀⠀⠀⠀⠀⠀⠀⣾⣿⣿⣿⣿⣿⣿⣿⣿⣿⣿⣿⣿⣿⣿⣿⣿⣿⣿⣿⣿⣷⣿⣿⣿⣿⣿⣿⡄⠀⠀⠀⠀⠀⠀⠀⠀⠀⠀⠀⠀⠀⠀⠀⠀⠀⠀⠀⠀⠀⠀⠀⠀⠀⠀⠀⠀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⠀⠀⠀⠀⠀⠀⠀⠀⠀⠀⠀⠀⠀⠀⠀⠀⠀⠀⠀⠀⠀⠀⠀⠀⠀⠀⠀⠀⠀⠀⠀⠀⠀⠀⣻⣿⣿⣿⣿⣿⣿⣿⣿⣿⣿⣿⣿⣿⣿⣿⣿⣿⣿⣿⣿⣿⣿⣿⣿⣿⣿⣿⠇⠀⠀⠀⠀⠀⠀⠀⠀⠀⠀⠀⠀⠀⠀⠀⠀⠀⠀⠀⠀⠀⠀⠀⠀⠀⠀⠀⠀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⠀⠀⠀⠀⠀⠀⠀⠀⠀⠀⠀⠀⠀⠀⠀⠀⠀⠀⠀⠀⠀⠀⠀⠀⠀⠀⠀⠀⠀⠀⠀⠀⣀⣴⣿⣿⣿⣿⣿⣿⣿⣿⣿⣿⣿⣿⣿⣿⣿⣿⣿⣿⣿⣿⣿⣿⣿⣿⣿⣿⣿⣿⡇⠀⠀⠀⠀⠀⠀⠀⠀⠀⠀⠀⠀⠀⠀⠀⠀⠀⠀⠀⠀⠀⠀⠀⠀⠀⠀⠀⠀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⠀⠀⠀⠀⠀⠀⠀⠀⠀⠀⠀⠀⠀⠀⠀⠀⠀⠀⠀⠀⠀⠀⠀⠀⠀⠀⠀⠀⠀⠀⣠⣿⣿⣿⣿⣿⣿⣿⣿⣿⣿⣿⣿⣿⣿⣿⣿⣿⣿⣿⣿⣿⣿⣿⣿⣿⠃⣿⣿⣿⣿⣿⠗⠀⠀⠀⠀⠀⠀⠀⠀⠀⠀⠀⠀⠀⠀⠀⠀⠀⠀⠀⠀⠀⠀⠀⠀⠀⠀⠀⠀</a:t>
            </a:r>
            <a:br/>
            <a:r>
              <a:t>⠀⠀⠀⠀⠀⠀⠀⠀⠀⠀⠀⠀⠀⠀⠀⠀⠀⠀⠀⠀⠀⠀⠀⠀⠀⠀⠀⠀⠀⠀⠀⠙⢿⣿⢿⣿⣿⣿⣿⣿⣿⣿⣿⣿⣿⣿⣿⣿⣿⣿⣿⣿⣿⣿⣿⡏⠀⣿⣿⣿⣿⣿⡄⠀⠀⠀⠀⠀⠀⠀⠀⠀⠀⠀⠀⠀⠀⠀⠀⠀⠀⠀⠀⠀⠀⠀⠀⠀⠀⠀⠀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⠀⠀⠀⠀⠀⠀⠀⠀⠀⠀⠀⠀⠀⠀⠀⠀⠀⠀⠀⠀⠀⠀⠀⠀⠀⠀⠀⠀⠀⠀⠀⠀⠀⠈⢠⣿⣿⣿⣿⣿⣿⣿⣿⣿⣿⣿⣿⣿⣿⣿⣿⣿⣿⣿⣿⣇⠀⣿⣿⣿⣿⣿⣷⠀⠀⠀⠀⠀⠀⠀⠀⠀⠀⠀⠀⠀⠀⠀⠀⠀⠀⠀⠀⠀⠀⠀⠀⠀⠀⠀⠀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⠀⠀⠀⠀⠀⠀⠀⠀⠀⠀⠀⠀⠀⠀⠀⠀⠀⠀⠀⠀⠀⠀⠀⠀⠀⠀⠀⠀⠀⠀⠀⠀⠀⠐⠉⡿⣿⣿⣿⣿⣿⣿⣿⣿⣿⣿⣿⣿⣿⣿⣿⣿⣿⣿⢿⠀⠀⣿⣿⣿⣿⣿⣿⡄⠀⠀⠀⠀⠀⠀⠀⠀⠀⠀⠀⠀⠀⠀⠀⠀⠀⠀⠀⠀⠀⠀⠀⠀⠀⠀⠀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⠀⠀⠀⠀⠀⠀⠀⠀⠀⠀⠀⠀⠀⠀⠀⠀⠀⠀⠀⠀⠀⠀⠀⠀⠀⠀⠀⠀⠀⠀⠀⠀⠀⠀⠀⠀⠹⢻⡿⣿⣿⣿⣿⡿⠿⠿⣿⣿⣿⣿⣿⣿⡿⠉⠀⠀⠀⢻⣿⣿⣿⣿⣿⠁⠀⠀⠀⠀⠀⠀⠀⠀⠀⠀⠀⠀⠀⠀⠀⠀⠀⠀⠀⠀⠀⠀⠀⠀⠀⠀⠀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⠀⠀⠀⠀⠀⠀⠀⠀⠀⠀⠀⠀⠀⠀⠀⠀⠀⠀⠀⠀⠀⠀⠀⠀⠀⠀⠀⠀⠀⠀⠀⠀⠀⠀⠀⠀⠀⠸⠃⠃⠈⠉⣹⣿⣿⣿⣿⣏⠹⠋⣿⠀⠀⠀⠀⠀⠀⠘⣿⣿⣿⣿⡿⠀⠀⠀⠀⠀⠀⠀⠀⠀⠀⠀⠀⠀⠀⠀⠀⠀⠀⠀⠀⠀⠀⠀⠀⠀⠀⠀⠀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⠀⠀⠀⠀⠀⠀⠀⠀⠀⠀⠀⠀⠀⠀⠀⠀⠀⠀⠀⠀⠀⠀⠀⠀⠀⠀⠀⠀⠀⠀⠀⠀⠀⠀⠀⠀⠀⠀⠀⠀⠀⢀⣿⣿⣿⣿⣿⣿⡀⠀⠀⠀⠀⠀⠀⠀⠀⠀⠻⣿⣿⣟⠃⠀⠀⠀⠀⠀⠀⠀⠀⠀⠀⠀⠀⠀⠀⠀⠀⠀⠀⠀⠀⠀⠀⠀⠀⠀⠀⠀⠀</a:t>
            </a:r>
            <a:br/>
            <a:r>
              <a:t>⠀⠀⠀⠀⠀⣠⣶⣤⣀⡀⠀⠀⠀⠀⠀⠀⠀⠀⠀⠀⠀⠀⠀⠀⠀⠀⠀⠀⠀⠀⠀⠀⠀⠀⠀⠀⠀⠀⣠⣴⣶⣿⣿⣿⣿⣿⣿⣿⣿⣷⣦⣄⠀⠀⠀⠀⠀⠀⠀⠹⠿⠉⠀⠀⠀⠀⠀⠀⠀⠀⠀⠀⠀⠀⠀⠀⠀⠀⠀⢀⣠⣤⣶⣿⣷⣄⠀⠀⠀⠀⠀</a:t>
            </a:r>
            <a:br/>
            <a:r>
              <a:t>⠀⠀⠀⣠⣾⣿⠟⠛⠿⣿⣷⣶⣤⣀⠀⠀⠀⠀⠀⠀⠀⠀⠀⠀⠀⠀⠀⠀⠀⠀⠀⠀⠀⠀⠀⠀⣰⣿⣿⣿⣿⣿⣿⣿⣿⣿⣿⣿⣿⣿⣿⣿⣿⣆⠀⠀⠀⠀⠀⠀⠀⠀⠀⠀⠀⠀⠀⠀⠀⠀⠀⠀⠀⠀⠀⢀⣠⣴⣾⣿⡿⠟⠋⠈⠻⣿⣷⣄⠀⠀⠀</a:t>
            </a:r>
            <a:br/>
            <a:r>
              <a:t>⠀⣠⣾⣿⣿⡁⠀⠀⠀⠀⠉⣿⣿⠿⢿⣶⣤⣀⠀⠀⠀⠀⠀⠀⠀⠀⠀⠀⠀⠀⠀⠀⠀⠀⢀⣾⣿⣿⣿⣿⣿⣿⣿⣿⣿⣿⣿⣿⣿⣿⣿⣿⣿⣿⣷⡀⠀⠀⠀⠀⠀⠀⠀⠀⠀⠀⠀⠀⠀⠀⠀⢀⣠⣴⡾⠟⠛⣻⣿⡂⠀⠀⠀⠀⠀⣼⣿⣿⣷⣄⡀</a:t>
            </a:r>
            <a:br/>
            <a:r>
              <a:t>⣾⣿⡿⣻⣿⣧⡀⠀⠀⠀⣼⣿⣿⣧⠀⠈⠙⠻⣷⣶⣤⣀⣀⣀⣀⣀⣀⣠⣤⣶⣦⣤⣄⣰⣿⣿⣿⣿⣿⣿⣿⣿⣿⣿⣿⣿⣿⣿⣿⣿⣿⣿⣿⣿⣿⣿⣦⣤⣤⣶⣶⣶⣤⣤⣀⣀⣀⣀⣤⣴⣾⡿⠟⠉⠀⠀⣼⣿⣿⣿⡄⠀⠀⢠⣾⣿⣷⡙⢿⣿⡇</a:t>
            </a:r>
            <a:br/>
            <a:r>
              <a:t>⠟⠋⢰⣿⣿⣿⣷⡀⠀⢸⣿⣿⣿⣿⡇⠀⠀⠀⢈⣿⣿⠛⠛⠛⠛⠛⢻⣿⡟⠛⠛⠛⣿⣿⣿⣿⣿⣿⣿⣿⣿⣿⣿⣿⣿⣿⣿⣿⣿⣿⣿⣿⣿⣿⣿⣿⣿⣿⠛⠋⠉⢙⣿⣟⠉⠉⠉⠉⠛⣻⣿⣇⠀⠀⠀⠸⣿⣿⣿⣿⡇⠀⠀⣿⣿⣿⣿⣧⠀⠈⠃</a:t>
            </a:r>
            <a:br/>
            <a:r>
              <a:t>⠀⠀⢹⣿⣿⣿⣿⠃⠀⠈⣿⣿⣿⣿⠁⠀⠀⢀⣿⣿⣿⣧⠀⠀⠀⢠⣿⣿⣿⡄⠀⠀⢻⣿⣿⣿⣿⣿⣿⣿⣿⣿⣿⣿⣿⣿⣿⣿⣿⣿⣿⣿⣿⣿⣿⣿⣿⡟⠀⠀⢀⣿⣿⣿⣧⠀⠀⠀⣸⣿⣿⣿⣇⠀⠀⠀⣿⣿⣿⣿⠁⠀⠀⣿⣿⣿⣿⡏⠀⠀⠀</a:t>
            </a:r>
            <a:br/>
            <a:r>
              <a:t>⠀⠀⠈⣿⣿⣿⡿⠀⠀⠀⢹⣿⣿⡟⠀⠀⠀⢺⣿⣿⣿⣿⠂⠀⠀⣿⣿⣿⣿⡷⠀⠐⢿⣿⣿⣿⣿⣿⣿⣿⣿⣿⣿⣿⣿⣿⣿⣿⣿⣿⣿⣿⣿⣿⣿⣿⣿⡿⠂⠀⢸⣿⣿⣿⣿⠇⠀⠀⢿⣿⣿⣿⡿⠀⠀⠀⢸⣿⣿⠇⠀⠀⠀⢹⣿⣿⡿⠀⠀⠀⡄</a:t>
            </a:r>
            <a:br/>
            <a:r>
              <a:t>⡇⠀⠀⠸⣿⣿⡇⠀⠀⠀⠀⣿⣿⠇⠀⠀⠀⠘⣿⣿⣿⡟⠀⠀⠀⢻⣿⣿⣿⠇⠀⠀⢠⣿⣿⣿⣿⣿⣿⣿⣿⣿⣿⣿⣿⣿⣿⣿⣿⣿⣿⣿⣿⣿⣿⣿⣿⡄⠀⠀⠀⣿⣿⣿⣿⠀⠀⠀⢸⣿⣿⣿⠃⠀⠀⠀⠈⣿⡟⠀⠀⠀⠀⠘⣿⣿⠁⠀⠀⠈⡇</a:t>
            </a:r>
            <a:br/>
            <a:r>
              <a:t>⠀⠀⠀⠀⢿⣿⠀⠀⠀⠀⠀⢸⡿⠀⠀⠀⠀⠀⢻⣿⣿⠃⠀⠀⠀⢸⣿⣿⡟⠀⠀⠀⣼⣿⣿⣿⣿⣿⣿⣿⣿⣿⣿⣿⣿⣿⣿⣿⣿⣿⣿⣿⣿⣿⣿⣿⣿⣇⠀⠀⠀⠸⣿⣿⡇⠀⠀⠀⠀⣿⣿⡟⠀⠀⠀⠀⠀⢻⠁⠀⠀⠀⠀⠀⣿⠇⠀⠀⠀⠀⡇</a:t>
            </a:r>
            <a:br/>
            <a:r>
              <a:t>⠀⠀⠀⠀⠘⡏⠀⠀⠀⠀⠀⠀⠃⠀⠀⠀⠀⠀⠸⣿⡟⠀⠀⠀⠀⠀⣿⣿⠃⠀⠀⢀⣿⣿⣿⣿⣿⣿⣿⣿⣿⣿⣿⣿⣿⣿⣿⣿⣿⣿⣿⣿⣿⣿⣿⣿⣿⣿⠀⠀⠀⠀⢻⣿⠃⠀⠀⠀⠀⢸⣿⠁⠀⠀⠀⠀⠀⠀⠀⠀⠀⠀⠀⠀⠈⠀⠀⠀⠀⠀⠀</a:t>
            </a:r>
            <a:br/>
            <a:r>
              <a:t>⠀⠀⠀⠀⠀⠀⠀⠀⠀⠀⠀⠀⠀⠀⠀⠀⠀⠀⠀⢿⠇⠀⠀⠀⠀⠀⢹⡏⠀⠀⣀⣼⣿⣿⣿⣿⠏⣿⣿⣿⣿⣿⣿⣿⣿⣿⣿⣿⣿⣿⣿⣿⣿⡏⣿⣿⣿⣿⣦⣄⠀⠀⠈⡿⠀⠀⠀⠀⠀⠈⠏⠀⠀⠀⠀⠀⠀⠀⠀⠀⠀⠀⠀⠀⠀⠀⠀⠀⠀⠀⠀</a:t>
            </a:r>
            <a:br/>
            <a:r>
              <a:t>⠀⠀⠀⠀⠀⠀⠀⠀⠀⠀⠀⠀⠀⠀⠀⠀⠀⠀⠀⠈⠀⠀⠀⠀⠀⠀⠘⢀⣴⣾⣿⣿⣿⣿⡿⠉⠀⣿⣿⣿⣿⣿⣿⣿⣿⣿⣿⣿⣿⣿⣿⣿⣿⡇⠘⣿⣿⣿⣿⣿⣷⣦⣀⠀⠀⠀⠀⠀⠀⠀⠀⠀⠀⠀⠀⠀⠀⠀⠀⠀⠀⠀⠀⠀⠀⠀⠀⠀⠀⠀⠀</a:t>
            </a:r>
            <a:br/>
            <a:r>
              <a:t>⠀⠀⠀⠀⠀⠀⠀⠀⠀⠀⠀⠀⠀⠀⠀⠀⠀⠀⠀⠀⠀⠀⠀⠀⠀⣠⣶⣿⣿⣿⣿⣿⡿⠛⠁⠀⠀⣿⣿⣿⣿⣿⣿⣿⣿⣿⣿⣿⣿⣿⣿⣿⣿⡇⠀⠈⠛⢿⣿⣿⣿⣿⣿⣷⣤⡀⠀⠀⠀⠀⠀⠀⠀⠀⠀⠀⠀⠀⠀⠀⠀⠀⠀⠀⠀⠀⠀⠀⠀⠀⠀</a:t>
            </a:r>
            <a:br/>
            <a:r>
              <a:t>⠀⠀⠀⠀⠀⠀⠀⠀⠀⠀⠀⠀⠀⠀⠀⠀⠀⠀⠀⠀⠀⠀⢀⣤⣾⣿⣿⣿⣿⡿⠟⠉⠀⠀⠀⠀⠸⣿⣿⣿⣿⣿⣿⣿⣿⣿⣿⣿⣿⣿⣿⣿⣿⡷⠀⠀⠀⠀⠈⠛⠿⣿⣿⣿⣿⣿⣶⣄⣀⣤⣤⣄⣀⡀⠀⠀⠀⠀⠀⠀⠀⠀⠀⠀⠀⠀⠀⠀⠀⠀⠀</a:t>
            </a:r>
            <a:br/>
            <a:r>
              <a:t>⠀⠀⠀⠀⠀⠀⠀⠀⠀⠀⠀⠀⠀⠀⠠⠶⢿⣿⣿⣷⣦⣴⣿⣿⣿⣿⡿⠟⠉⠀⠀⠀⠀⠀⠀⠀⣸⣿⣿⣿⣿⣿⣿⣿⣿⣿⣿⣿⣿⣿⣿⣿⣿⣷⡀⠀⠀⠀⠀⠀⠀⠀⠙⠻⢿⣿⣿⣿⣿⣿⣿⣿⡟⠻⠆⠀⠀⠀⠀⠀⠀⠀⠀⠀⠀⠀⠀⠀⠀⠀⠀</a:t>
            </a:r>
            <a:br/>
            <a:r>
              <a:t>⠀⠀⠀⠀⠀⠀⠀⠀⠀⠀⠀⠀⠀⢀⣀⣤⣾⣿⣿⣿⣿⣿⣿⡿⠛⠉⠀⠀⠀⠀⠀⠀⠀⠀⠀⣰⣿⣿⣿⣿⣿⣿⣿⣿⣿⣿⣿⣿⣿⣿⣿⣿⣿⣿⣷⠀⠀⠀⠀⠀⠀⠀⠀⠀⠀⠉⠛⠻⢿⣿⣿⣿⣿⣦⣄⡀⠀⠀⠀⠀⠀⠀⠀⠀⠀⠀⠀⠀⠀⠀⠀</a:t>
            </a:r>
            <a:br/>
            <a:r>
              <a:t>⠀⠀⠀⠀⠀⠀⠀⠘⠻⣶⣶⣾⣿⣿⣿⣿⣿⣿⡿⠟⠛⠉⠁⠀⠀⠀⠀⠀⠀⠀⠀⠀⠀⠀⢠⣿⣿⣿⣿⣿⣿⣿⣿⣿⣿⣿⣿⣿⣿⣿⣿⣿⣿⣿⣿⣧⠀⠀⠀⠀⠀⠀⠀⠀⠀⠀⠀⠀⠀⠈⠙⠿⣿⣿⣿⣿⣿⣶⣶⣶⠶⠂⠀⠀⠀⠀⠀⠀⠀⠀⠀</a:t>
            </a:r>
            <a:br/>
            <a:r>
              <a:t>⠀⠀⠀⠀⠀⠀⠀⠀⠀⠀⠈⠙⠛⠛⠛⠛⠉⠁⠀⠀⠀⠀⠀⠀⠀⠀⠀⠀⠀⠀⠀⠀⠀⠀⣾⣿⣿⣿⣿⣿⣿⣿⣿⣿⣿⣿⣿⣿⣿⣿⣿⣿⣿⣿⣿⣿⡆⠀⠀⠀⠀⠀⠀⠀⠀⠀⠀⠀⠀⠀⠀⠀⠀⠉⠉⠉⠉⠉⠁⠀⠀⠀⠀⠀⠀⠀⠀⠀⠀⠀⠀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⠀⠀⠀⠀⠀⠀⠀⠀⠀⠀⠀⠀⠀⠀⠀⠀⠀⠀⠀⠀⠀⠀⠀⠀⠀⠀⠀⠀⠀⠀⠀⠀⠀⠀⠀⠀⠀⣀⣤⣶⣶⣶⣶⣶⣶⣶⣶⣶⣶⣶⣦⣄⡀⠀⠀⠀⠀⠀⠀⠀⠀⠀⠀⠀⠀⠀⠀⠀⠀⠀⠀⠀⠀⠀⠀⠀⠀⠀⠀⠀⠀⠀⠀⠀⠀⠀⠀⠀⠀⠀⠀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⠀⠀⠀⠀⠀⠀⠀⠀⠀⠀⠀⠀⠀⠀⠀⠀⠀⠀⠀⠀⠀⠀⠀⠀⠀⠀⠀⠀⠀⠀⠀⠀⠀⠀⢰⣿⣿⣿⣿⣿⣿⣿⣿⣿⣿⣿⣿⣿⣿⣿⣿⣿⣿⣿⣿⡄⠀⠀⢀⣀⣤⣀⠀⠀⠀⠀⠀⠀⠀⠀⠀⠀⠀⠀⠀⠀⠀⠀⠀⠀⠀⠀⠀⠀⠀⠀⠀⠀⠀⠀⠀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⠀⠀⠀⠀⠀⠀⠀⠀⠀⠀⠀⠀⠀⠀⠀⠀⠀⠀⠀⠀⠀⠀⠀⠀⠀⠀⠀⠀⠀⠀⠀⠀⠀⠀⣾⣿⣿⣿⣿⣿⣿⣿⣿⣿⣿⣿⣿⣿⣿⣿⣿⣿⣿⣿⣿⣷⣿⣿⣿⣿⣿⣿⡄⠀⠀⠀⠀⠀⠀⠀⠀⠀⠀⠀⠀⠀⠀⠀⠀⠀⠀⠀⠀⠀⠀⠀⠀⠀⠀⠀⠀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⠀⠀⠀⠀⠀⠀⠀⠀⠀⠀⠀⠀⠀⠀⠀⠀⠀⠀⠀⠀⠀⠀⠀⠀⠀⠀⠀⠀⠀⠀⣠⣿⣿⣿⣿⣿⣿⣿⣿⣿⣿⣿⣿⣿⣿⣿⣿⣿⣿⣿⣿⣿⣿⣿⣿⣿⠃⣿⣿⣿⣿⣿⠗⠀⠀⠀⠀⠀⠀⠀⠀⠀⠀⠀⠀⠀⠀⠀⠀⠀⠀⠀⠀⠀⠀⠀⠀⠀⠀⠀⠀</a:t>
            </a:r>
            <a:br/>
            <a:r>
              <a:t>⠀⠀⠀⠀⠀⠀⠀⠀⠀⠀⠀⠀⠀⠀⠀⠀⠀⠀⠀⠀⠀⠀⠀⠀⠀⠀⠀⠀⠀⠀⠈⠙⢿⣿⣿⣿⣿⣿⣿⣿⣿⣿⣿⣿⣿⣿⣿⣿⣿⣿⣿⣿⣿⣿⣿⡏⠀⣿⣿⣿⣿⣿⡄⠀⠀⠀⠀⠀⠀⠀⠀⠀⠀⠀⠀⠀⠀⠀⠀⠀⠀⠀⠀⠀⠀⠀⠀⠀⠀⠀⠀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⠀⠀⠀⠀⠀⠀⠀⠀⠀⠀⠀⠀⠀⠀⠀⠀⠀⠀⠀⠀⠀⠀⠀⠀⠀⠀⠀⠀⠀⠀⠀⠀⠀⠈⢠⣿⣿⣿⣿⣿⣿⣿⣿⣿⣿⣿⣿⣿⣿⣿⣿⣿⣿⣿⣿⣇⠀⣿⣿⣿⣿⣿⣷⠀⠀⠀⠀⠀⠀⠀⠀⠀⠀⠀⠀⠀⠀⠀⠀⠀⠀⠀⠀⠀⠀⠀⠀⠀⠀⠀⠀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⠀⠀⠀⠀⠀⠀⠀⠀⠀⠀⠀⠀⠀⠀⠀⠀⠀⠀⠀⠀⠀⠀⠀⠀⠀⠀⠀⠀⠀⠀⠀⠀⠀⠐⠉⡿⣿⣿⣿⣿⣿⣿⣿⣿⣿⣿⣿⣿⣿⣿⣿⣿⣿⣿⢿⠀⠀⣿⣿⣿⣿⣿⣿⡄⠀⠀⠀⠀⠀⠀⠀⠀⠀⠀⠀⠀⠀⠀⠀⠀⠀⠀⠀⠀⠀⠀⠀⠀⠀⠀⠀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⠀⠀⠀⠀⠀⠀⠀⠀⠀⠀⠀⠀⠀⠀⠀⠀⠀⠀⠀⠀⠀⠀⠀⠀⠀⠀⠀⠀⠀⠀⠀⠀⠀⠀⠀⠀⠹⢻⡿⣿⣿⣿⣿⡿⠿⠿⢿⣿⣿⣿⣿⣿⡿⠉⠀⠀⠀⢻⣿⣿⣿⣿⣿⠁⠀⠀⠀⠀⠀⠀⠀⠀⠀⠀⠀⠀⠀⠀⠀⠀⠀⠀⠀⠀⠀⠀⠀⠀⠀⠀⠀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⠀⠀⠀⠀⠀⠀⠀⠀⠀⠀⠀⠀⠀⠀⠀⠀⠀⠀⠀⠀⠀⠀⠀⠀⠀⠀⠀⠀⠀⠀⠀⠀⠀⠀⠀⠀⠀⠸⠃⠃⠘⠉⣹⣿⣿⣿⣿⣏⠹⠋⣿⠁⠀⠀⠀⠀⠀⠘⣿⣿⣿⣿⣿⠀⠀⠀⠀⠀⠀⠀⠀⠀⠀⠀⠀⠀⠀⠀⠀⠀⠀⠀⠀⠀⠀⠀⠀⠀⠀⠀⠀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⠀⠀⠀⠀⠀⠀⠀⠀⠀⠀⠀⠀⠀⠀⠀⠀⠀⠀⠀⠀⠀⠀⠀⠀⠀⠀⠀⠀⠀⠀⠀⠀⠀⠀⠀⠀⠀⠀⠀⠀⠀⢀⣿⣿⣿⣿⣿⣿⡀⠀⠀⠀⠀⠀⠀⠀⠀⠀⢻⣿⣿⣿⠃⠀⠀⠀⠀⠀⠀⠀⠀⠀⠀⠀⠀⠀⠀⠀⠀⠀⠀⠀⠀⠀⠀⠀⠀⠀⠀⠀⠀</a:t>
            </a:r>
            <a:br/>
            <a:r>
              <a:t>⠀⠀⠀⠀⠀⣠⣶⣤⣀⠀⠀⠀⠀⠀⠀⠀⠀⠀⠀⠀⠀⠀⠀⠀⠀⠀⠀⠀⠀⠀⠀⠀⠀⠀⠀⠀⠀⠀⣠⣤⣶⣿⣿⣿⣿⣿⣿⣿⣿⣶⣦⣄⠀⠀⠀⠀⠀⠀⠀⠹⠿⠋⠀⠀⠀⠀⠀⠀⠀⠀⠀⠀⠀⠀⠀⠀⠀⠀⠀⠀⣀⣤⣶⣿⣶⣄⠀⠀⠀⠀⠀</a:t>
            </a:r>
            <a:br/>
            <a:r>
              <a:t>⠀⠀⠀⣠⣾⣿⠟⠻⢿⣿⣷⣦⣄⣀⠀⠀⠀⠀⠀⠀⠀⠀⠀⠀⠀⠀⠀⠀⠀⠀⠀⠀⠀⠀⠀⠀⣰⣿⣿⣿⣿⣿⣿⣿⣿⣿⣿⣿⣿⣿⣿⣿⣿⣆⠀⠀⠀⠀⠀⠀⠀⠀⠀⠀⠀⠀⠀⠀⠀⠀⠀⠀⠀⠀⠀⢀⣠⣴⣾⣿⡿⠟⠋⠉⠻⣿⣷⣄⠀⠀⠀</a:t>
            </a:r>
            <a:br/>
            <a:r>
              <a:t>⠀⣠⣾⣿⣟⠁⠀⠀⠀⠈⠉⣿⣿⠿⢿⣦⣄⡀⠀⠀⠀⠀⠀⠀⠀⠀⠀⠀⠀⠀⠀⠀⠀⠀⢀⣼⣿⣿⣿⣿⣿⣿⣿⣿⣿⣿⣿⣿⣿⣿⣿⣿⣿⣿⣷⡀⠀⠀⠀⠀⠀⠀⠀⠀⠀⠀⠀⠀⠀⠀⠀⠀⣀⣴⣾⠿⠛⣻⣿⡇⠀⠀⠀⠀⠀⣼⣿⣿⣷⣄⡀</a:t>
            </a:r>
            <a:br/>
            <a:r>
              <a:t>⣾⣿⡿⣻⣿⣧⡀⠀⠀⠀⣼⣿⣿⣧⠀⠈⠙⠿⣷⣦⣤⣀⣀⠀⠀⣀⣀⣠⣤⣴⣦⣤⣀⣠⣿⣿⣿⣿⣿⣿⣿⣿⣿⣿⣿⣿⣿⣿⣿⣿⣿⣿⣿⣿⣿⣿⣦⣤⣤⣶⣶⣦⣤⣤⣀⣀⣀⣀⣤⣤⣶⣿⠟⠋⠀⠀⣼⣿⣿⣿⡄⠀⠀⢀⣶⣿⣿⡙⢿⣿⡇</a:t>
            </a:r>
            <a:br/>
            <a:r>
              <a:t>⠟⠋⢠⣿⣿⣿⣷⡀⠀⢰⣿⣿⣿⣿⡇⠀⠀⠀⢈⣿⣿⠟⠛⠛⠛⠛⠻⣿⡟⠛⠛⠻⣿⣿⣿⣿⣿⣿⣿⣿⣿⣿⣿⣿⣿⣿⣿⣿⣿⣿⣿⣿⣿⣿⣿⣿⣿⣿⠛⠛⠛⢛⣿⣟⠋⠉⠉⠛⠛⣻⣿⣇⠀⠀⠀⠸⣿⣿⣿⣿⡇⠀⠀⣿⣿⣿⣿⣧⠀⠉⠃</a:t>
            </a:r>
            <a:br/>
            <a:r>
              <a:t>⠀⠀⢹⣿⣿⣿⣿⠇⠀⠈⣿⣿⣿⣿⠃⠀⠀⢀⣿⣿⣿⣧⠀⠀⠀⢠⣿⣿⣿⡄⠀⠀⢻⣿⣿⣿⣿⣿⣿⣿⣿⣿⣿⣿⣿⣿⣿⣿⣿⣿⣿⣿⣿⣿⣿⣿⣿⡟⠀⠀⢀⣿⣿⣿⣧⠀⠀⠀⣸⣿⣿⣿⣆⠀⠀⠀⣿⣿⣿⣿⠁⠀⠀⣿⣿⣿⣿⡏⠀⠀⠀</a:t>
            </a:r>
            <a:br/>
            <a:r>
              <a:t>⠀⠀⠈⢿⣿⣿⣿⠀⠀⠀⢸⣿⣿⣿⠀⠀⠀⢺⣿⣿⣿⣿⠆⠀⠀⣿⣿⣿⣿⣷⠀⠰⢿⣿⣿⣿⣿⣿⣿⣿⣿⣿⣿⣿⣿⣿⣿⣿⣿⣿⣿⣿⣿⣿⣿⣿⣿⡿⠂⠀⢸⣿⣿⣿⣿⠂⠀⠀⣿⣿⣿⣿⡿⠀⠀⠀⢹⣿⣿⠃⠀⠀⠀⢻⣿⣿⡟⠀⠀⠀⡄</a:t>
            </a:r>
            <a:br/>
            <a:r>
              <a:t>⡆⠀⠀⠸⣿⣿⡇⠀⠀⠀⠀⢿⣿⡇⠀⠀⠀⠘⣿⣿⣿⡿⠀⠀⠀⢻⣿⣿⣿⠇⠀⠀⢠⣿⣿⣿⣿⣿⣿⣿⣿⣿⣿⣿⣿⣿⣿⣿⣿⣿⣿⣿⣿⣿⣿⣿⣿⡄⠀⠀⠈⣿⣿⣿⡿⠀⠀⠀⢸⣿⣿⣿⠃⠀⠀⠀⠸⣿⡟⠀⠀⠀⠀⢸⣿⡿⠁⠀⠀⠈⡇</a:t>
            </a:r>
            <a:br/>
            <a:r>
              <a:t>⠁⠀⠀⠀⢻⣿⠃⠀⠀⠀⠀⠘⣿⠁⠀⠀⠀⠀⢻⣿⣿⡇⠀⠀⠀⠸⣿⣿⡿⠀⠀⠀⣼⣿⣿⣿⣿⣿⣿⣿⣿⣿⣿⣿⣿⣿⣿⣿⣿⣿⣿⣿⣿⣿⣿⣿⣿⣧⠀⠀⠀⢹⣿⣿⡇⠀⠀⠀⠈⣿⣿⡏⠀⠀⠀⠀⠀⡿⠀⠀⠀⠀⠀⠈⣿⠃⠀⠀⠀⠀⡇</a:t>
            </a:r>
            <a:br/>
            <a:r>
              <a:t>⠀⠀⠀⠀⠈⡿⠀⠀⠀⠀⠀⠀⠙⠀⠀⠀⠀⠀⠘⣿⣿⠀⠀⠀⠀⠀⣿⣿⠇⠀⠀⢀⣿⣿⣿⣿⣿⣿⣿⣿⣿⣿⣿⣿⣿⣿⣿⣿⣿⣿⣿⣿⣿⣿⣿⣿⣿⣿⠀⠀⠀⠀⢿⣿⠀⠀⠀⠀⠀⢻⣿⠁⠀⠀⠀⠀⠀⠀⠀⠀⠀⠀⠀⠀⠋⠀⠀⠀⠀⠀⠁</a:t>
            </a:r>
            <a:br/>
            <a:r>
              <a:t>⠀⠀⠀⠀⠀⠀⠀⠀⠀⠀⠀⠀⠀⠀⠀⠀⠀⠀⠀⢹⡇⠀⠀⠀⠀⠀⢸⡟⠀⠀⣀⣼⣿⣿⣿⣿⠃⣿⣿⣿⣿⣿⣿⣿⣿⣿⣿⣿⣿⣿⣿⣿⣿⡏⣿⣿⣿⣿⣤⣀⠀⠀⠸⡏⠀⠀⠀⠀⠀⠸⠇⠀⠀⠀⠀⠀⠀⠀⠀⠀⠀⠀⠀⠀⠀⠀⠀⠀⠀⠀⠀</a:t>
            </a:r>
            <a:br/>
            <a:r>
              <a:t>⠀⠀⠀⠀⠀⠀⠀⠀⠀⠀⠀⠀⠀⠀⠀⠀⠀⠀⠀⠈⠁⠀⠀⠀⠀⠀⠈⢃⣤⣾⣿⣿⣿⣿⡿⠋⠀⣿⣿⣿⣿⣿⣿⣿⣿⣿⣿⣿⣿⣿⣿⣿⣿⡇⠘⣿⣿⣿⣿⣿⣷⣦⣀⠀⠀⠀⠀⠀⠀⠀⠀⠀⠀⠀⠀⠀⠀⠀⠀⠀⠀⠀⠀⠀⠀⠀⠀⠀⠀⠀⠀</a:t>
            </a:r>
            <a:br/>
            <a:r>
              <a:t>⠀⠀⠀⠀⠀⠀⠀⠀⠀⠀⠀⠀⠀⠀⠀⠀⠀⠀⠀⠀⠀⠀⠀⠀⠀⣠⣶⣿⣿⣿⣿⣿⡿⠟⠁⠀⠀⣿⣿⣿⣿⣿⣿⣿⣿⣿⣿⣿⣿⣿⣿⣿⣿⡇⠀⠈⠻⢿⣿⣿⣿⣿⣿⣷⣤⡀⠀⠀⠀⠀⠀⠀⠀⠀⠀⠀⠀⠀⠀⠀⠀⠀⠀⠀⠀⠀⠀⠀⠀⠀⠀</a:t>
            </a:r>
            <a:br/>
            <a:r>
              <a:t>⠀⠀⠀⠀⠀⠀⠀⠀⠀⠀⠀⠀⠀⠀⠀⠀⠀⠀⠀⠀⠀⠀⢀⣴⣾⣿⣿⣿⣿⡿⠟⠉⠀⠀⠀⠀⠸⣿⣿⣿⣿⣿⣿⣿⣿⣿⣿⣿⣿⣿⣿⣿⣿⡷⠀⠀⠀⠀⠈⠛⠿⣿⣿⣿⣿⣿⣶⣤⣠⣤⣤⣤⣀⣀⠀⠀⠀⠀⠀⠀⠀⠀⠀⠀⠀⠀⠀⠀⠀⠀⠀</a:t>
            </a:r>
            <a:br/>
            <a:r>
              <a:t>⠀⠀⠀⠀⠀⠀⠀⠀⠀⠀⠀⠀⠀⠀⠰⠿⢿⣿⣿⣿⣶⣶⣿⣿⣿⣿⡿⠟⠉⠀⠀⠀⠀⠀⠀⠀⣸⣿⣿⣿⣿⣿⣿⣿⣿⣿⣿⣿⣿⣿⣿⣿⣿⣷⡀⠀⠀⠀⠀⠀⠀⠈⠙⠻⢿⣿⣿⣿⣿⣿⣿⣿⣿⠛⠗⠀⠀⠀⠀⠀⠀⠀⠀⠀⠀⠀⠀⠀⠀⠀⠀</a:t>
            </a:r>
            <a:br/>
            <a:r>
              <a:t>⠀⠀⠀⠀⠀⠀⠀⠀⠀⠀⠀⠀⠀⣀⣠⣤⣾⣿⣿⣿⣿⣿⣿⡿⠛⠁⠀⠀⠀⠀⠀⠀⠀⠀⠀⢰⣿⣿⣿⣿⣿⣿⣿⣿⣿⣿⣿⣿⣿⣿⣿⣿⣿⣿⣧⠀⠀⠀⠀⠀⠀⠀⠀⠀⠀⠈⠛⠻⠿⣿⣿⣿⣿⣶⣤⣀⠀⠀⠀⠀⠀⠀⠀⠀⠀⠀⠀⠀⠀⠀⠀</a:t>
            </a:r>
            <a:br/>
            <a:r>
              <a:t>⠀⠀⠀⠀⠀⠀⠀⠙⠻⣿⣿⣿⣿⣿⣿⣿⣿⣿⡿⠟⠛⠉⠁⠀⠀⠀⠀⠀⠀⠀⠀⠀⠀⠀⢠⣿⣿⣿⣿⣿⣿⣿⣿⣿⣿⣿⣿⣿⣿⣿⣿⣿⣿⣿⣿⣧⠀⠀⠀⠀⠀⠀⠀⠀⠀⠀⠀⠀⠀⠀⠙⠻⢿⣿⣿⣿⣿⣷⣶⣶⠶⠓⠀⠀⠀⠀⠀⠀⠀⠀⠀</a:t>
            </a:r>
            <a:br/>
            <a:r>
              <a:t>⠀⠀⠀⠀⠀⠀⠀⠀⠀⠀⠈⠉⠛⠛⠛⠛⠉⠀⠀⠀⠀⠀⠀⠀⠀⠀⠀⠀⠀⠀⠀⠀⠀⠀⣾⣿⣿⣿⣿⣿⣿⣿⣿⣿⣿⣿⣿⣿⣿⣿⣿⣿⣿⣿⣿⣿⡆⠀⠀⠀⠀⠀⠀⠀⠀⠀⠀⠀⠀⠀⠀⠀⠀⠈⠉⠉⠉⠉⠁⠀⠀⠀⠀⠀⠀⠀⠀⠀⠀⠀⠀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⠀⠀⠀⠀⠀⠀⠀⠀⠀⠀⠀⠀⠀⠀⠀⠀⠀⠀⠀⠀⠀⠀⠀⠀⠀⠀⠀⠀⠀⠀⠀⠀⠀⠀⠀⠀⠀⢀⣤⣤⣴⣶⣶⣶⣶⣶⣶⣶⣶⣦⣤⣄⡀⠀⠀⠀⠀⠀⠀⠀⠀⠀⠀⠀⠀⠀⠀⠀⠀⠀⠀⠀⠀⠀⠀⠀⠀⠀⠀⠀⠀⠀⠀⠀⠀⠀⠀⠀⠀⠀⠀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⠀⠀⠀⠀⠀⠀⠀⠀⠀⠀⠀⠀⠀⠀⠀⠀⠀⠀⠀⠀⠀⠀⠀⠀⠀⠀⠀⠀⠀⠀⠀⠀⠀⠀⢠⣿⣿⣿⣿⣿⣿⣿⣿⣿⣿⣿⣿⣿⣿⣿⣿⣿⣿⣿⣷⡀⠀⠀⠀⣀⣀⡀⠀⠀⠀⠀⠀⠀⠀⠀⠀⠀⠀⠀⠀⠀⠀⠀⠀⠀⠀⠀⠀⠀⠀⠀⠀⠀⠀⠀⠀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⠀⠀⠀⠀⠀⠀⠀⠀⠀⠀⠀⠀⠀⠀⠀⠀⠀⠀⠀⠀⠀⠀⠀⠀⠀⠀⠀⠀⠀⠀⠀⠀⠀⠀⣾⣿⣿⣿⣿⣿⣿⣿⣿⣿⣿⣿⣿⣿⣿⣿⣿⣿⣿⣿⣿⣷⣾⣿⣿⣿⣿⣿⡄⠀⠀⠀⠀⠀⠀⠀⠀⠀⠀⠀⠀⠀⠀⠀⠀⠀⠀⠀⠀⠀⠀⠀⠀⠀⠀⠀⠀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⠀⠀⠀⠀⠀⠀⠀⠀⠀⠀⠀⠀⠀⠀⠀⠀⠀⠀⠀⠀⠀⠀⠀⠀⠀⠀⠀⠀⠀⠀⢀⣿⣿⣿⣿⣿⣿⣿⣿⣿⣿⣿⣿⣿⣿⣿⣿⣿⣿⣿⣿⣿⣿⣿⣿⣿⠏⣿⣿⣿⣿⣿⠟⠀⠀⠀⠀⠀⠀⠀⠀⠀⠀⠀⠀⠀⠀⠀⠀⠀⠀⠀⠀⠀⠀⠀⠀⠀⠀⠀⠀</a:t>
            </a:r>
            <a:br/>
            <a:r>
              <a:t>⠀⠀⠀⠀⠀⠀⠀⠀⠀⠀⠀⠀⠀⠀⠀⠀⠀⠀⠀⠀⠀⠀⠀⠀⠀⠀⠀⠀⠀⠀⠈⠻⢿⣿⣿⣿⣿⣿⣿⣿⣿⣿⣿⣿⣿⣿⣿⣿⣿⣿⣿⣿⣿⣿⣿⡟⠀⣻⣿⣿⣿⣿⡄⠀⠀⠀⠀⠀⠀⠀⠀⠀⠀⠀⠀⠀⠀⠀⠀⠀⠀⠀⠀⠀⠀⠀⠀⠀⠀⠀⠀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⠀⠀⠀⠀⠀⠀⠀⠀⠀⠀⠀⠀⠀⠀⠀⠀⠀⠀⠀⠀⠀⠀⠀⠀⠀⠀⠀⠀⠀⠀⠀⠀⠀⠉⢈⣿⣿⣿⣿⣿⣿⣿⣿⣿⣿⣿⣿⣿⣿⣿⣿⣿⣿⣿⣿⣇⠀⣿⣿⣿⣿⣿⣷⠀⠀⠀⠀⠀⠀⠀⠀⠀⠀⠀⠀⠀⠀⠀⠀⠀⠀⠀⠀⠀⠀⠀⠀⠀⠀⠀⠀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⠀⠀⠀⠀⠀⠀⠀⠀⠀⠀⠀⠀⠀⠀⠀⠀⠀⠀⠀⠀⠀⠀⠀⠀⠀⠀⠀⠀⠀⠀⠀⠀⠀⠐⠋⡿⣿⣿⣿⣿⣿⣿⣿⣿⣿⣿⣿⣿⣿⣿⣿⣿⣿⣿⢿⠉⠁⣿⣿⣿⣿⣿⣿⡄⠀⠀⠀⠀⠀⠀⠀⠀⠀⠀⠀⠀⠀⠀⠀⠀⠀⠀⠀⠀⠀⠀⠀⠀⠀⠀⠀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⠀⠀⠀⠀⠀⠀⠀⠀⠀⠀⠀⠀⠀⠀⠀⠀⠀⠀⠀⠀⠀⠀⠀⠀⠀⠀⠀⠀⠀⠀⠀⠀⠀⠀⠀⠁⠹⢻⣿⣿⣿⣿⣿⣿⣿⣿⣿⣿⣿⣿⣿⣿⡿⠉⠈⠂⠀⢻⣿⣿⣿⣿⣿⠁⠀⠀⠀⠀⠀⠀⠀⠀⠀⠀⠀⠀⠀⠀⠀⠀⠀⠀⠀⠀⠀⠀⠀⠀⠀⠀⠀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⠀⠀⠀⠀⠀⠀⠀⠀⠀⠀⠀⠀⠀⠀⠀⠀⠀⠀⠀⠀⠀⠀⠀⠀⠀⠀⠀⠀⠀⠀⠀⠀⠀⠀⠀⠀⠀⢸⢃⠏⠘⠉⢻⣿⣶⣶⣿⡟⠹⠋⡟⠉⠀⠀⠀⠀⠀⠘⣿⣿⣿⣿⣿⠀⠀⠀⠀⠀⠀⠀⠀⠀⠀⠀⠀⠀⠀⠀⠀⠀⠀⠀⠀⠀⠀⠀⠀⠀⠀⠀⠀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⠀⠀⠀⠀⠀⠀⠀⠀⠀⠀⠀⠀⠀⠀⠀⠀⠀⠀⠀⠀⠀⠀⠀⠀⠀⠀⠀⠀⠀⠀⠀⠀⠀⠀⠀⠀⠀⠀⠀⠀⠀⠀⣿⣿⣿⣿⣿⣿⠀⠀⠉⠀⠀⠀⠀⠀⠀⠀⢻⣿⣿⣿⠏⠀⠀⠀⠀⠀⠀⠀⠀⠀⠀⠀⠀⠀⠀⠀⠀⠀⠀⠀⠀⠀⠀⠀⠀⠀⠀⠀⠀</a:t>
            </a:r>
            <a:br/>
            <a:r>
              <a:t>⠀⠀⠀⠀⠀⢀⣤⣄⡀⠀⠀⠀⠀⠀⠀⠀⠀⠀⠀⠀⠀⠀⠀⠀⠀⠀⠀⠀⠀⠀⠀⠀⠀⠀⠀⠀⠀⠀⣀⣤⣶⣿⣿⣿⣿⣿⣿⣿⣿⣶⣤⣀⠀⠀⠀⠀⠀⠀⠈⢺⢿⠛⠀⠀⠀⠀⠀⠀⠀⠀⠀⠀⠀⠀⠀⠀⠀⠀⠀⠀⢀⣠⣴⣶⣦⡀⠀⠀⠀⠀⠀</a:t>
            </a:r>
            <a:br/>
            <a:r>
              <a:t>⠀⠀⠀⢀⣴⣿⠟⠻⣿⣿⣶⣤⣄⡀⠀⠀⠀⠀⠀⠀⠀⠀⠀⠀⠀⠀⠀⠀⠀⠀⠀⠀⠀⠀⠀⠀⣠⣾⣿⣿⣿⣿⣿⣿⣿⣿⣿⣿⣿⣿⣿⣿⣷⣄⠀⠀⠀⠀⠀⠀⠀⠀⠀⠀⠀⠀⠀⠀⠀⠀⠀⠀⠀⠀⠀⠀⣀⣤⣶⣿⣿⠿⠛⠉⢻⣿⣦⡀⠀⠀⠀</a:t>
            </a:r>
            <a:br/>
            <a:r>
              <a:t>⠀⣀⣴⣿⣿⠃⠀⠀⠀⠉⠙⣿⣿⠿⣷⣦⣄⡀⠀⠀⠀⠀⠀⠀⠀⠀⠀⠀⠀⠀⠀⠀⠀⠀⢀⣼⣿⣿⣿⣿⣿⣿⣿⣿⣿⣿⣿⣿⣿⣿⣿⣿⣿⣿⣧⡀⠀⠀⠀⠀⠀⠀⠀⠀⠀⠀⠀⠀⠀⠀⠀⠀⢀⣤⣶⡿⠟⣻⣿⡍⠀⠀⠀⠀⠀⣹⣿⣿⣦⣄⠀</a:t>
            </a:r>
            <a:br/>
            <a:r>
              <a:t>⣾⣿⣿⢻⣿⣧⡀⠀⠀⠀⣴⣿⣿⣦⠀⠉⠛⢿⣶⣤⣄⣀⠀⠀⠀⠀⢀⣀⣠⣤⣤⣄⣀⣠⣾⣿⣿⣿⣿⣿⣿⣿⣿⣿⣿⣿⣿⣿⣿⣿⣿⣿⣿⣿⣿⣿⣆⣀⣤⣤⣶⣤⣤⣀⣀⣀⣀⣀⣀⣤⣴⣾⠿⠋⠁⠀⣼⣿⣿⣿⡀⠀⠀⢀⣴⣿⣯⡙⢿⣿⡇</a:t>
            </a:r>
            <a:br/>
            <a:r>
              <a:t>⡿⠋⢠⣿⣿⣿⣷⡀⠀⢰⣿⣿⣿⣿⡇⠀⠀⠀⠈⣿⡿⠿⠿⠿⠿⠿⢿⣿⡿⠿⠿⠿⣿⣿⣿⣿⣿⣿⣿⣿⣿⣿⣿⣿⣿⣿⣿⣿⣿⣿⣿⣿⣿⣿⣿⣿⣿⣿⠛⠛⠛⠛⣿⡟⠛⠛⠛⠛⠛⣻⣿⣇⠀⠀⠀⢸⣿⣿⣿⣿⡇⠀⢀⣾⣿⣿⣿⣇⠀⠙⠃</a:t>
            </a:r>
            <a:br/>
            <a:r>
              <a:t>⠀⠀⢸⣿⣿⣿⣿⡇⠀⠈⣿⣿⣿⣿⡇⠀⠀⢀⣾⣿⣿⣦⠀⠀⠀⢠⣾⣿⣷⡄⠀⠀⢻⣿⣿⣿⣿⣿⣿⣿⣿⣿⣿⣿⣿⣿⣿⣿⣿⣿⣿⣿⣿⣿⣿⣿⣿⡟⠀⠀⢀⣾⣿⣿⣆⠀⠀⠀⣰⣿⣿⣿⡆⠀⠀⠀⣿⣿⣿⣿⠁⠀⠀⣿⣿⣿⣿⡏⠀⠀⠀</a:t>
            </a:r>
            <a:br/>
            <a:r>
              <a:t>⠀⠀⠀⢿⣿⣿⣿⠀⠀⠀⠸⣿⣿⣿⠀⠀⠀⢸⣿⣿⣿⣿⠆⠀⠀⣾⣿⣿⣿⣷⠀⠰⣾⣿⣿⣿⣿⣿⣿⣿⣿⣿⣿⣿⣿⣿⣿⣿⣿⣿⣿⣿⣿⣿⣿⣿⣿⣿⠆⠀⢸⣿⣿⣿⣿⠄⠀⠀⣿⣿⣿⣿⡿⠀⠀⠀⢻⣿⣿⠃⠀⠀⠀⣿⣿⣿⡟⠀⠀⠀⡀</a:t>
            </a:r>
            <a:br/>
            <a:r>
              <a:t>⡆⠀⠀⠘⣿⣿⡟⠀⠀⠀⠀⢿⣿⡏⠀⠀⠀⠘⣿⣿⣿⣿⠀⠀⠀⢻⣿⣿⣿⡇⠀⠀⢀⣿⣿⣿⣿⣿⣿⣿⣿⣿⣿⣿⣿⣿⣿⣿⣿⣿⣿⣿⣿⣿⣿⣿⣿⡄⠀⠀⠘⣿⣿⣿⡿⠀⠀⠀⢹⣿⣿⣿⠃⠀⠀⠀⢸⣿⡟⠀⠀⠀⠀⢸⣿⣿⠁⠀⠀⠘⡇</a:t>
            </a:r>
            <a:br/>
            <a:r>
              <a:t>⠃⠀⠀⠀⢻⣿⠇⠀⠀⠀⠀⠘⣿⠃⠀⠀⠀⠀⢹⣿⣿⡇⠀⠀⠀⠸⣿⣿⣿⠀⠀⠀⣼⣿⣿⣿⣿⣿⣿⣿⣿⣿⣿⣿⣿⣿⣿⣿⣿⣿⣿⣿⣿⣿⣿⣿⣿⣧⠀⠀⠀⢹⣿⣿⡇⠀⠀⠀⠘⣿⣿⡏⠀⠀⠀⠀⠀⡿⠀⠀⠀⠀⠀⠸⣿⠃⠀⠀⠀⠀⡇</a:t>
            </a:r>
            <a:br/>
            <a:r>
              <a:t>⠀⠀⠀⠀⠈⣿⠀⠀⠀⠀⠀⠀⠙⠀⠀⠀⠀⠀⠈⣿⣿⠁⠀⠀⠀⠀⣿⣿⡇⠀⠀⢀⣿⣿⣿⣿⣿⣿⣿⣿⣿⣿⣿⣿⣿⣿⣿⣿⣿⣿⣿⣿⣿⣿⣿⣿⣿⣿⠀⠀⠀⠈⣿⣿⠀⠀⠀⠀⠀⣿⣿⠁⠀⠀⠀⠀⠀⠁⠀⠀⠀⠀⠀⠀⠋⠀⠀⠀⠀⠀⠇</a:t>
            </a:r>
            <a:br/>
            <a:r>
              <a:t>⠀⠀⠀⠀⠀⠀⠀⠀⠀⠀⠀⠀⠀⠀⠀⠀⠀⠀⠀⢹⡟⠀⠀⠀⠀⠀⢸⣿⠀⠀⢀⣼⣿⣿⣿⣿⠃⣿⣿⣿⣿⣿⣿⣿⣿⣿⣿⣿⣿⣿⣿⣿⣿⡏⣿⣿⣿⣿⣤⣀⠀⠀⢹⡇⠀⠀⠀⠀⠀⢸⠇⠀⠀⠀⠀⠀⠀⠀⠀⠀⠀⠀⠀⠀⠀⠀⠀⠀⠀⠀⠀</a:t>
            </a:r>
            <a:br/>
            <a:r>
              <a:t>⠀⠀⠀⠀⠀⠀⠀⠀⠀⠀⠀⠀⠀⠀⠀⠀⠀⠀⠀⠈⠃⠀⠀⠀⠀⠀⠈⢃⣤⣾⣿⣿⣿⣿⣿⠋⠀⣿⣿⣿⣿⣿⣿⣿⣿⣿⣿⣿⣿⣿⣿⣿⣿⡇⠘⣿⣿⣿⣿⣿⣷⣦⣀⠀⠀⠀⠀⠀⠀⠀⠀⠀⠀⠀⠀⠀⠀⠀⠀⠀⠀⠀⠀⠀⠀⠀⠀⠀⠀⠀⠀</a:t>
            </a:r>
            <a:br/>
            <a:r>
              <a:t>⠀⠀⠀⠀⠀⠀⠀⠀⠀⠀⠀⠀⠀⠀⠀⠀⠀⠀⠀⠀⠀⠀⠀⠀⢀⣠⣾⣿⣿⣿⣿⣿⣿⠟⠁⠀⠀⣿⣿⣿⣿⣿⣿⣿⣿⣿⣿⣿⣿⣿⣿⣿⣿⡇⠀⠈⠻⣿⣿⣿⣿⣿⣿⣷⣦⣄⠀⠀⠀⠀⠀⠀⠀⠀⠀⠀⠀⠀⠀⠀⠀⠀⠀⠀⠀⠀⠀⠀⠀⠀⠀</a:t>
            </a:r>
            <a:br/>
            <a:r>
              <a:t>⠀⠀⠀⠀⠀⠀⠀⠀⠀⠀⠀⠀⠀⠀⢀⣠⣤⣤⣀⣀⠀⠀⣠⣶⣿⣿⣿⣿⣿⡿⠟⠋⠀⠀⠀⠀⠸⣿⣿⣿⣿⣿⣿⣿⣿⣿⣿⣿⣿⣿⣿⣿⣿⡷⠀⠀⠀⠀⠉⠛⠿⣿⣿⣿⣿⣿⣿⣶⣶⣶⣶⣶⣶⣤⣄⠀⠀⠀⠀⠀⠀⠀⠀⠀⠀⠀⠀⠀⠀⠀⠀</a:t>
            </a:r>
            <a:br/>
            <a:r>
              <a:t>⠀⠀⠀⠀⠀⠀⠀⠀⠀⠀⠀⠀⠀⠀⠙⠋⣻⣿⣿⣿⣿⣿⣿⣿⣿⣿⠿⠛⠉⠀⠀⠀⠀⠀⠀⠀⢸⣿⣿⣿⣿⣿⣿⣿⣿⣿⣿⣿⣿⣿⣿⣿⣿⣧⡀⠀⠀⠀⠀⠀⠀⠀⠉⠛⢿⣿⣿⣿⣿⣿⣿⣿⣿⡍⠙⠁⠀⠀⠀⠀⠀⠀⠀⠀⠀⠀⠀⠀⠀⠀⠀</a:t>
            </a:r>
            <a:br/>
            <a:r>
              <a:t>⠀⠀⠀⠀⠀⠀⠀⣤⣄⣀⣀⣤⣤⣴⣶⣿⣿⣿⣿⣿⣿⣿⡿⠟⠋⠁⠀⠀⠀⠀⠀⠀⠀⠀⠀⢠⣿⣿⣿⣿⣿⣿⣿⣿⣿⣿⣿⣿⣿⣿⣿⣿⣿⣿⣧⠀⠀⠀⠀⠀⠀⠀⠀⠀⠀⠀⠉⠛⠻⢿⣿⣿⣿⣿⣿⣶⣤⣀⣀⣀⣀⣀⡀⠀⠀⠀⠀⠀⠀⠀⠀</a:t>
            </a:r>
            <a:br/>
            <a:r>
              <a:t>⠀⠀⠀⠀⠀⠀⠀⠈⠙⠻⢿⣿⣿⣿⣿⣿⣿⡿⠟⠋⠉⠁⠀⠀⠀⠀⠀⠀⠀⠀⠀⠀⠀⠀⢠⣿⣿⣿⣿⣿⣿⣿⣿⣿⣿⣿⣿⣿⣿⣿⣿⣿⣿⣿⣿⣧⠀⠀⠀⠀⠀⠀⠀⠀⠀⠀⠀⠀⠀⠀⠈⠙⠻⢿⣿⣿⣿⣿⡿⠿⠟⠋⠀⠀⠀⠀⠀⠀⠀⠀⠀</a:t>
            </a:r>
            <a:br/>
            <a:r>
              <a:t>⠀⠀⠀⠀⠀⠀⠀⠀⠀⠀⠀⠀⠉⠉⠉⠉⠀⠀⠀⠀⠀⠀⠀⠀⠀⠀⠀⠀⠀⠀⠀⠀⠀⠀⣾⣿⣿⣿⣿⣿⣿⣿⣿⣿⣿⣿⣿⣿⣿⣿⣿⣿⣿⣿⣿⣿⡆⠀⠀⠀⠀⠀⠀⠀⠀⠀⠀⠀⠀⠀⠀⠀⠀⠀⠀⠀⠀⠀⠀⠀⠀⠀⠀⠀⠀⠀⠀⠀⠀⠀⠀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⠀⠀⠀⠀⠀⠀⠀⠀⠀⠀⠀⠀⠀⠀⠀⠀⠀⠀⠀⠀⠀⠀⠀⠀⠀⠀⠀⠀⠀⠀⠀⠀⠀⠀⠀⠀⠀⠀⠀⣀⣀⣀⣀⣀⣀⣀⣀⣤⣤⣀⣀⠀⠀⠀⠀⠀⠀⠀⠀⠀⠀⠀⠀⠀⠀⠀⠀⠀⠀⠀⠀⠀⠀⠀⠀⠀⠀⠀⠀⠀⠀⠀⠀⠀⠀⠀⠀⠀⠀⠀⠀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⠀⠀⠀⠀⠀⠀⠀⠀⠀⠀⠀⠀⠀⠀⠀⠀⠀⠀⠀⠀⠀⠀⠀⠀⠀⠀⠀⠀⠀⠀⠀⠀⠀⠀⠀⢀⣤⣾⣿⣿⣿⣿⣿⣿⣿⣿⣿⣿⣿⣿⣿⣿⣶⣄⠀⠀⠀⠀⠀⠀⠀⠀⠀⠀⠀⠀⠀⠀⠀⠀⠀⠀⠀⠀⠀⠀⠀⠀⠀⠀⠀⠀⠀⠀⠀⠀⠀⠀⠀⠀⠀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⠀⠀⠀⠀⠀⠀⠀⠀⠀⠀⠀⠀⠀⠀⠀⠀⠀⠀⠀⠀⠀⠀⠀⠀⠀⠀⠀⠀⠀⠀⠀⠀⠀⠀⣼⣿⣿⣿⣿⣿⣿⣿⣿⣿⣿⣿⣿⣿⣿⣿⣿⣿⣿⣿⣿⣧⣶⣷⣶⣴⣶⣤⠀⠀⠀⠀⠀⠀⠀⠀⠀⠀⠀⠀⠀⠀⠀⠀⠀⠀⠀⠀⠀⠀⠀⠀⠀⠀⠀⠀⠀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⠀⠀⠀⠀⠀⠀⠀⠀⠀⠀⠀⠀⠀⠀⠀⠀⠀⠀⠀⠀⠀⠀⠀⠀⠀⠀⠀⠀⠀⠀⠀⣠⣴⣿⣿⣿⣿⣿⣿⣿⣿⣿⣿⣿⣿⣿⣿⣿⣿⣿⣿⣿⣿⣿⣿⣿⡟⣿⣿⣿⣿⣿⠿⠀⠀⠀⠀⠀⠀⠀⠀⠀⠀⠀⠀⠀⠀⠀⠀⠀⠀⠀⠀⠀⠀⠀⠀⠀⠀⠀⠀</a:t>
            </a:r>
            <a:br/>
            <a:r>
              <a:t>⠀⠀⠀⠀⠀⠀⠀⠀⠀⠀⠀⠀⠀⠀⠀⠀⠀⠀⠀⠀⠀⠀⠀⠀⠀⠀⠀⠀⠀⠀⠲⢿⣿⣿⣿⣿⣿⣿⣿⣿⣿⣿⣿⣿⣿⣿⣿⣿⣿⣿⣿⣿⣿⣿⣿⡿⠁⢿⣿⣿⣿⣿⡀⠀⠀⠀⠀⠀⠀⠀⠀⠀⠀⠀⠀⠀⠀⠀⠀⠀⠀⠀⠀⠀⠀⠀⠀⠀⠀⠀⠀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⠀⠀⠀⠀⠀⠀⠀⠀⠀⠀⠀⠀⠀⠀⠀⠀⠀⠀⠀⠀⠀⠀⠀⠀⠀⠀⠀⠀⠀⠀⠀⠀⠈⠛⢈⣿⣿⣿⣿⣿⣿⣿⣿⣿⣿⣿⣿⣿⣿⣿⣿⣿⣿⣿⣿⡇⠀⣾⣿⣿⣿⣿⣧⠀⠀⠀⠀⠀⠀⠀⠀⠀⠀⠀⠀⠀⠀⠀⠀⠀⠀⠀⠀⠀⠀⠀⠀⠀⠀⠀⠀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⠀⠀⠀⠀⠀⠀⠀⠀⠀⠀⠀⠀⠀⠀⠀⠀⠀⠀⠀⠀⠀⠀⠀⠀⠀⠀⠀⠀⠀⠀⠀⠀⠀⠠⠚⣿⣿⣿⣿⣿⣿⣿⣿⣿⣿⣿⣿⣿⣿⣿⣿⣿⣿⣿⣿⠛⠒⣿⣿⣿⣿⣿⣿⡄⠀⠀⠀⠀⠀⠀⠀⠀⠀⠀⠀⠀⠀⠀⠀⠀⠀⠀⠀⠀⠀⠀⠀⠀⠀⠀⠀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⠀⠀⠀⠀⠀⠀⠀⠀⠀⠀⠀⠀⠀⠀⠀⠀⠀⠀⠀⠀⠀⠀⠀⠀⠀⠀⠀⠀⠀⠀⠀⠀⠀⠀⠀⠁⠹⢿⣿⣿⣿⣿⣿⣿⣿⣿⣿⣿⣿⣿⣿⣿⣿⠛⠈⠂⠀⣿⣿⣿⣿⣿⣿⡇⠀⠀⠀⠀⠀⠀⠀⠀⠀⠀⠀⠀⠀⠀⠀⠀⠀⠀⠀⠀⠀⠀⠀⠀⠀⠀⠀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⠀⠀⠀⠀⠀⠀⠀⠀⠀⠀⠀⠀⠀⠀⠀⠀⠀⠀⠀⠀⠀⠀⠀⠀⠀⠀⠀⠀⠀⠀⠀⠀⠀⠀⠀⠀⠀⢸⠏⡟⠙⠻⢿⣿⣟⣻⣿⣿⢿⠛⡿⠟⠁⠀⠀⠀⠀⠸⣿⣿⣿⣿⣿⠇⠀⠀⠀⠀⠀⠀⠀⠀⠀⠀⠀⠀⠀⠀⠀⠀⠀⠀⠀⠀⠀⠀⠀⠀⠀⠀⠀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⠀⠀⠀⠀⠀⠀⠀⠀⠀⠀⠀⠀⠀⠀⠀⠀⠀⠀⠀⠀⠀⠀⠀⠀⠀⠀⠀⠀⠀⠀⠀⠀⠀⠀⠀⠀⠀⠈⠀⠀⠀⠀⣿⣿⣿⣿⣿⣷⠀⠀⠗⠀⠀⠀⠀⠀⠀⠀⢻⣿⣿⣿⡿⠀⠀⠀⠀⠀⠀⠀⠀⠀⠀⠀⠀⠀⠀⠀⠀⠀⠀⠀⠀⠀⠀⠀⠀⠀⠀⠀⠀</a:t>
            </a:r>
            <a:br/>
            <a:r>
              <a:t>⠀⠀⠀⠀⠀⠀⣀⡀⠀⠀⠀⠀⠀⠀⠀⠀⠀⠀⠀⠀⠀⠀⠀⠀⠀⠀⠀⠀⠀⠀⠀⠀⠀⠀⠀⠀⠀⠀⠀⣀⣤⣾⣿⣿⣿⣿⣿⣿⣶⣤⣀⠀⠀⠀⠀⠀⠀⠀⠸⢹⣿⣿⠁⠀⠀⠀⠀⠀⠀⠀⠀⠀⠀⠀⠀⠀⠀⠀⠀⠀⠀⢀⣠⣤⣀⠀⠀⠀⠀⠀⠀</a:t>
            </a:r>
            <a:br/>
            <a:r>
              <a:t>⠀⠀⠀⠀⣠⣾⣿⢿⣷⣶⣤⣀⡀⠀⠀⠀⠀⠀⠀⠀⠀⠀⠀⠀⠀⠀⠀⠀⠀⠀⠀⠀⠀⠀⠀⠀⣠⣶⣿⣿⣿⣿⣿⣿⣿⣿⣿⣿⣿⣿⣿⣿⣶⡀⠀⠀⠀⠀⠀⠈⠉⠀⠀⠀⠀⠀⠀⠀⠀⠀⠀⠀⠀⠀⠀⠀⠀⣀⣤⣶⣾⣿⠿⠻⣿⣷⡄⠀⠀⠀⠀</a:t>
            </a:r>
            <a:br/>
            <a:r>
              <a:t>⠀⠀⣠⣾⣿⠟⠁⠀⠉⠛⠻⣿⣿⣷⣦⣄⡀⠀⠀⠀⠀⠀⠀⠀⠀⠀⠀⠀⠀⠀⠀⠀⠀⠀⠀⣴⣿⣿⣿⣿⣿⣿⣿⣿⣿⣿⣿⣿⣿⣿⣿⣿⣿⣿⣦⡀⠀⠀⠀⠀⠀⠀⠀⠀⠀⠀⠀⠀⠀⠀⠀⠀⠀⣀⣤⣶⣿⣿⣿⠛⠉⠀⠀⠀⠈⢿⣿⣷⣄⠀⠀</a:t>
            </a:r>
            <a:br/>
            <a:r>
              <a:t>⣠⣾⣿⡿⣿⣆⠀⠀⠀⠀⢠⣿⣿⣌⠉⠛⠿⣷⣤⣀⠀⠀⠀⠀⠀⠀⠀⠀⢀⣀⣀⡀⠀⢠⣾⣿⣿⣿⣿⣿⣿⣿⣿⣿⣿⣿⣿⣿⣿⣿⣿⣿⣿⣿⣿⣷⣄⠀⢀⣀⣄⣀⡀⠀⠀⠀⠀⠀⠀⣀⣠⣴⣾⠟⠋⠁⣰⣿⣿⣦⠀⠀⠀⠀⣠⣿⣟⢿⣿⣷⡆</a:t>
            </a:r>
            <a:br/>
            <a:r>
              <a:t>⣿⠿⠋⣾⣿⣿⣧⠀⠀⢀⣿⣿⣿⣿⣆⠀⠀⠈⠙⣿⣿⣿⣶⣶⣶⣶⣾⣿⣿⣿⣿⣿⣿⣿⣿⣿⣿⣿⣿⣿⣿⣿⣿⣿⣿⣿⣿⣿⣿⣿⣿⣿⣿⣿⣿⣿⣿⣿⣿⡿⠿⢿⣿⡿⠿⠷⠶⠿⢿⣿⣿⡏⠁⠀⠀⢰⣿⣿⣿⣿⡆⠀⢀⣼⣿⣿⣿⡆⠙⠻⡇</a:t>
            </a:r>
            <a:br/>
            <a:r>
              <a:t>⠁⠀⢸⣿⣿⣿⣿⡇⠀⠈⣿⣿⣿⣿⡏⠀⠀⠀⣴⣿⣿⣆⠀⠀⠀⠀⣴⣿⣧⡀⠀⠀⠻⣿⣿⣿⣿⣿⣿⣿⣿⣿⣿⣿⣿⣿⣿⣿⣿⣿⣿⣿⣿⣿⣿⣿⣿⠟⠁⠀⠀⣴⣿⣷⡄⠀⠀⠀⢠⣿⣿⣷⡀⠀⠀⠸⣿⣿⣿⣿⠁⠀⠸⣿⣿⣿⣿⡗⠀⠀⠀</a:t>
            </a:r>
            <a:br/>
            <a:r>
              <a:t>⠀⠀⠀⢿⣿⣿⣿⡇⠀⠀⠸⣿⣿⣿⠇⠀⠀⢰⣿⣿⣿⣿⡆⠀⠀⣼⣿⣿⣿⣧⠀⢠⣾⣿⣿⣿⣿⣿⣿⣿⣿⣿⣿⣿⣿⣿⣿⣿⣿⣿⣿⣿⣿⣿⣿⣿⣿⣷⠄⠀⣸⣿⣿⣿⣿⠀⠀⠀⣿⣿⣿⣿⣧⠀⠀⠀⣿⣿⣿⠇⠀⠀⠀⣿⣿⣿⡿⠀⠀⠀⡀</a:t>
            </a:r>
            <a:br/>
            <a:r>
              <a:t>⡆⠀⠀⠘⣿⣿⣿⠀⠀⠀⠀⢻⣿⣿⠀⠀⠀⠘⣿⣿⣿⣿⠁⠀⠀⢻⣿⣿⣿⡟⠀⠀⢨⣿⣿⣿⣿⣿⣿⣿⣿⣿⣿⣿⣿⣿⣿⣿⣿⣿⣿⣿⣿⣿⣿⣿⣿⡆⠀⠀⢸⣿⣿⣿⡿⠀⠀⠀⢿⣿⣿⣿⠇⠀⠀⠀⢻⣿⡟⠀⠀⠀⠀⢿⣿⣿⠁⠀⠀⢰⡇</a:t>
            </a:r>
            <a:br/>
            <a:r>
              <a:t>⡇⠀⠀⠀⢹⣿⡟⠀⠀⠀⠀⠘⣿⡇⠀⠀⠀⠀⢹⣿⣿⡿⠀⠀⠀⠸⣿⣿⣿⠃⠀⠀⣾⣿⣿⣿⣿⣿⣿⣿⣿⣿⣿⣿⣿⣿⣿⣿⣿⣿⣿⣿⣿⣿⣿⣿⣿⣷⠀⠀⠀⣿⣿⣿⡇⠀⠀⠀⢸⣿⣿⡟⠀⠀⠀⠀⢸⡿⠁⠀⠀⠀⠀⢸⣿⠇⠀⠀⠀⠘⡇</a:t>
            </a:r>
            <a:br/>
            <a:r>
              <a:t>⠃⠀⠀⠀⠀⢿⠇⠀⠀⠀⠀⠀⠹⠇⠀⠀⠀⠀⠈⣿⣿⡇⠀⠀⠀⠀⢿⣿⡿⠀⠀⢰⣿⣿⣿⣿⣿⣿⣿⣿⣿⣿⣿⣿⣿⣿⣿⣿⣿⣿⣿⣿⣿⣿⣿⣿⣿⣿⡆⠀⠀⢸⣿⡿⠀⠀⠀⠀⠈⣿⣿⠁⠀⠀⠀⠀⠀⠃⠀⠀⠀⠀⠀⠘⠏⠀⠀⠀⠀⠀⡇</a:t>
            </a:r>
            <a:br/>
            <a:r>
              <a:t>⠀⠀⠀⠀⠀⠘⠀⠀⠀⠀⠀⠀⠀⠀⠀⠀⠀⠀⠀⢸⣿⠀⠀⠀⠀⠀⢸⣿⠃⠀⠀⣸⣿⣿⣿⣿⠏⣿⣿⣿⣿⣿⣿⣿⣿⣿⣿⣿⣿⣿⣿⣿⣿⡟⣿⣿⣿⣿⣇⠀⠀⠀⣿⠇⠀⠀⠀⠀⠀⢿⠇⠀⠀⠀⠀⠀⠀⠀⠀⠀⠀⠀⠀⠀⠀⠀⠀⠀⠀⠀⡇</a:t>
            </a:r>
            <a:br/>
            <a:r>
              <a:t>⠀⠀⠀⠀⠀⠀⠀⠀⠀⠀⠀⠀⠀⠀⠀⠀⠀⠀⠀⠀⠏⠀⠀⠀⠀⠀⠀⣿⣤⣶⣿⣿⣿⣿⣿⠟⠀⣿⣿⣿⣿⣿⣿⣿⣿⣿⣿⣿⣿⣿⣿⣿⣿⡇⠸⣿⣿⣿⣿⣿⣶⣦⣜⡀⠀⠀⠀⠀⠀⠈⠀⠀⠀⠀⠀⠀⠀⠀⠀⠀⠀⠀⠀⠀⠀⠀⠀⠀⠀⠀⠀</a:t>
            </a:r>
            <a:br/>
            <a:r>
              <a:t>⠀⠀⠀⠀⠀⠀⠀⠀⠀⠀⠀⠀⠀⢀⣤⣤⣤⣤⣀⡀⠀⠀⠀⣀⣤⣶⣿⣿⣿⣿⣿⣿⣿⡿⠃⠀⠀⣿⣿⣿⣿⣿⣿⣿⣿⣿⣿⣿⣿⣿⣿⣿⣿⡇⠀⠘⢿⣿⣿⣿⣿⣿⣿⣿⣷⣶⣤⣀⣀⣠⣤⣤⣤⣤⣤⣤⡀⠀⠀⠀⠀⠀⠀⠀⠀⠀⠀⠀⠀⠀⠀</a:t>
            </a:r>
            <a:br/>
            <a:r>
              <a:t>⠀⠀⠀⠀⠀⠀⠀⠀⠀⠀⠀⠀⠀⠈⠉⣉⣿⣿⣿⣿⣿⣶⣿⣿⣿⣿⣿⣿⣿⡿⠟⠋⠁⠀⠀⠀⢸⣿⣿⣿⣿⣿⣿⣿⣿⣿⣿⣿⣿⣿⣿⣿⣿⣧⠀⠀⠀⠉⠛⠻⠿⣿⣿⣿⣿⣿⣿⣿⣿⣿⣿⣿⣿⣿⡉⠉⠁⠀⠀⠀⠀⠀⠀⠀⠀⠀⠀⠀⠀⠀⠀</a:t>
            </a:r>
            <a:br/>
            <a:r>
              <a:t>⠀⠀⠀⠀⠀⠀⠻⢷⣶⣶⣶⣶⣶⣿⣿⣿⣿⣿⣿⣿⣿⣿⣿⣿⣿⠿⠛⠉⠁⠀⠀⠀⠀⠀⠀⠀⢰⣿⣿⣿⣿⣿⣿⣿⣿⣿⣿⣿⣿⣿⣿⣿⣿⣧⠀⠀⠀⠀⠀⠀⠀⠀⠈⠙⠛⠿⢿⣿⣿⣿⣿⣿⣿⣿⣿⣿⣶⣦⣤⣤⣀⣤⣤⡆⠀⠀⠀⠀⠀⠀⠀</a:t>
            </a:r>
            <a:br/>
            <a:r>
              <a:t>⠀⠀⠀⠀⠀⠀⠀⠀⠙⠻⢿⣿⣿⣿⣿⣿⣿⣿⡿⠿⠛⠛⠋⠁⠀⠀⠀⠀⠀⠀⠀⠀⠀⠀⠀⢀⣿⣿⣿⣿⣿⣿⣿⣿⣿⣿⣿⣿⣿⣿⣿⣿⣿⣿⣇⠀⠀⠀⠀⠀⠀⠀⠀⠀⠀⠀⠀⠀⠈⠉⠛⠻⢿⣿⣿⣿⣿⣿⣿⠿⠟⠛⠉⠀⠀⠀⠀⠀⠀⠀⠀</a:t>
            </a:r>
            <a:br/>
            <a:r>
              <a:t>⠀⠀⠀⠀⠀⠀⠀⠀⠀⠀⠀⠀⠉⠉⠉⠉⠉⠀⠀⠀⠀⠀⠀⠀⠀⠀⠀⠀⠀⠀⠀⠀⠀⠀⢀⣾⣿⣿⣿⣿⣿⣿⣿⣿⣿⣿⣿⣿⣿⣿⣿⣿⣿⣿⣿⣆⠀⠀⠀⠀⠀⠀⠀⠀⠀⠀⠀⠀⠀⠀⠀⠀⠀⠈⠉⠉⠉⠉⠀⠀⠀⠀⠀⠀⠀⠀⠀⠀⠀⠀⠀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⣿⣿⣿⣿⣿⣿⣿⣿⣿⣿⣿⣿⣿⣿⣿⣿⣿⣿⣿⣿⣿⣿⣿⣿⣿⣿⣿⣿⣿⣿⣿⣿⣿⣿⣿⣿⣿⣿⣿⣿⣿⣿⣿⣿⣿⣿⣿⣿⣿⣿⠿⠟⠛⠛⠻⣿⣿⣿⣿⣿⣿⣿⣿⣿⣿⣿⣿⣿⣿⣿⣿⣿⣿⣿⣿⣿⣿⣿⣿⣿⣿⣿⣿⣿⣿⣿⣿⣿⣿⣿⡇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⣿⣿⣿⣿⣿⣿⣿⣿⣿⣿⣿⣿⣿⣿⣿⣿⣿⣿⣿⣿⣿⣿⣿⣿⣿⣿⣿⣿⣿⣿⣿⣿⣿⣿⣿⣿⣿⠿⠿⢿⣿⣿⣿⣿⣿⣿⡿⠋⠁⠀⠀⠀⠀⠀⠀⠸⣿⣿⣿⣿⣿⣿⣿⣿⣿⣿⣿⣿⣿⣿⣿⣿⣿⣿⣿⣿⣿⣿⣿⣿⣿⣿⣿⣿⣿⣿⣿⣿⣿⣿⡇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⣿⣿⣿⣿⣿⣿⣿⣿⣿⣿⣿⣿⣿⣿⣿⣿⣿⣿⣿⣿⣿⣿⣿⣿⣿⣿⣿⣿⣿⣿⣿⣿⡟⠉⠁⠀⠀⠀⠀⠀⠀⠈⠋⠀⠀⠀⠀⠀⠀⠀⠀⠀⠀⠀⠀⠈⣿⣿⣿⣿⣿⣿⣿⣿⣿⣿⣿⣿⣿⣿⣿⣿⣿⣿⣿⣿⣿⣿⣿⣿⣿⣿⣿⣿⣿⣿⣿⣿⣿⣿⡇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⣿⣿⣿⣿⣿⣿⣿⣿⣿⣿⣿⣿⣿⣿⣿⣿⣿⣿⣿⣿⣿⣿⣿⣿⣿⣿⣿⣿⣿⣿⣿⣿⣿⣿⣧⠀⠀⠀⠀⠀⠀⠀⠀⠀⠀⠀⠀⠀⠀⠀⠀⠀⠀⠲⣦⣴⣿⣿⣿⣿⣿⣿⣿⣿⣿⣿⣿⣿⣿⣿⣿⣿⣿⣿⣿⣿⣿⣿⣿⣿⣿⣿⣿⣿⣿⣿⣿⣿⣿⣿⡇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⣿⣿⣿⣿⣿⣿⣿⣿⣿⣿⣿⣿⣿⣿⣿⣿⣿⣿⣿⣿⣿⣿⣿⣿⣿⣿⣿⣿⣿⣿⣿⣿⣿⣿⣿⣷⡄⠀⠀⠀⠀⠀⠀⠀⠀⠀⠀⠀⠀⠀⠀⠀⠀⠀⠘⢿⣿⣿⣿⣿⣿⣿⣿⣿⣿⣿⣿⣿⣿⣿⣿⣿⣿⣿⣿⣿⣿⣿⣿⣿⣿⣿⣿⣿⣿⣿⣿⣿⣿⣿⡇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⣿⣿⣿⣿⣿⣿⣿⣿⣿⣿⣿⣿⣿⣿⣿⣿⣿⣿⣿⣿⣿⣿⣿⣿⣿⣿⣿⣿⣿⣿⣿⣿⣿⣿⣿⣿⣧⠀⠀⠀⠀⠀⠀⠀⠀⠀⠀⠀⠀⠀⠀⠀⠀⣀⣀⣼⣿⣿⣿⣿⣿⣿⣿⣿⣿⣿⣿⣿⣿⣿⣿⣿⣿⣿⣿⣿⣿⣿⣿⣿⣿⣿⣿⣿⣿⣿⣿⣿⣿⣿⡇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⣿⣿⣿⣿⣿⣿⣿⣿⣿⣿⣿⣿⣿⣿⣿⣿⣿⣿⣿⣿⣿⣿⣿⣿⣿⣿⣿⣿⣿⣿⣿⣿⣿⡿⠃⠀⠀⠀⠀⠀⠀⠀⠀⠀⠀⠀⠀⠀⠀⠀⠀⠀⠀⠀⠀⢸⣿⣿⣿⣿⣿⣿⣿⣿⣿⣿⣿⣿⣿⣿⣿⣿⣿⣿⣿⣿⣿⣿⣿⣿⣿⣿⣿⣿⣿⣿⣿⣿⣿⣿⡇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⣿⣿⣿⣿⣿⣿⣿⣿⣿⣿⣿⣿⣿⣿⣿⣿⣿⣿⣿⣿⣿⣿⣿⣿⣿⣿⣿⣿⣿⣿⣿⠃⠀⠀⣰⠀⠀⠀⠀⠀⠀⠀⠀⠀⠀⠀⠀⠀⠀⠀⠀⠀⠀⠀⠀⠀⠀⠀⣿⣿⣿⣿⣿⣿⣿⣿⣿⣿⣿⣿⣿⣿⣿⣿⣿⣿⣿⣿⣿⣿⣿⣿⣿⣿⣿⣿⣿⣿⣿⣿⡇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⣿⣿⣿⣿⣿⣿⣿⣿⣿⣿⣿⣿⣿⣿⣿⣿⣿⣿⣿⣿⣿⣿⣿⣿⣿⣿⣿⣿⣿⣿⡿⠀⠀⢀⣿⠀⠀⠀⠀⠀⢁⠀⠀⠀⠀⠀⠀⠀⠀⠀⠀⠀⠀⠀⠀⠀⠀⠀⠘⣿⣿⣿⣿⣿⣿⣿⣿⣿⣿⣿⣿⣿⣿⣿⣿⣿⣿⣿⣿⣿⣿⣿⣿⣿⣿⣿⣿⣿⣿⣿⡇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⣿⣿⣿⣿⣿⣿⣿⣿⣿⣿⣿⣿⣿⣿⣿⣿⣿⣿⣿⣿⣿⣿⣿⣿⣿⣿⣿⣿⣿⣿⡇⠀⠀⢸⡿⠀⠀⠀⠀⠀⢸⡀⠀⠀⠀⠀⠀⠀⠀⠀⠀⠀⠀⠀⠀⠀⠀⠀⠀⢹⣿⣿⣿⣿⣿⣿⣿⣿⣿⣿⣿⣿⣿⣿⣿⣿⣿⣿⣿⣿⣿⣿⣿⣿⣿⣿⣿⣿⣿⣿⡇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⣿⣿⣿⣿⣿⣿⣿⣿⣿⣿⣿⣿⣿⣿⣿⣿⣿⣿⣿⣿⣿⣿⣿⣿⣿⣿⣿⣿⣿⣿⡃⠀⠀⡾⠁⠀⠀⠀⠀⠀⢸⡇⠀⠀⠀⠀⠀⠀⠀⠀⠀⠀⠀⠀⠀⠀⠀⠀⠀⠀⢻⣿⣿⣿⣿⣿⣿⣿⣿⣿⣿⣿⣿⣿⣿⣿⣿⣿⣿⣿⣿⣿⣿⣿⣿⣿⣿⣿⣿⣿⡇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⣿⣿⣿⣿⣿⣿⣿⣿⣿⣿⣿⣿⣿⣿⣿⣿⣿⣿⣿⣿⣿⣿⣿⣿⣿⣿⣿⣿⣿⣿⠄⠀⠀⠁⠀⠀⠀⠀⠀⠀⣸⠁⠀⠀⠀⠀⠀⠀⠀⠀⠀⠀⠀⠀⠀⠀⠀⠀⠀⠀⠈⢿⣿⣿⣿⣿⣿⣿⣿⣿⣿⣿⣿⣿⣿⣿⣿⣿⣿⣿⣿⣿⣿⣿⣿⣿⣿⣿⣿⣿⡇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⣿⣿⣿⣿⣿⣿⣿⣿⣿⣿⣿⣿⣿⣿⣿⣿⣿⣿⣿⣿⣿⣿⣿⣿⣿⣿⣿⣿⣿⣿⠀⠀⠀⠀⠀⠀⠀⠀⠀⠀⣿⠀⠀⠀⠀⠀⠀⠀⠀⠀⠀⠀⠀⠀⠀⠀⠀⠀⠀⠀⠀⠈⢿⣿⣿⣿⣿⣿⣿⣿⣿⣿⣿⣿⣿⣿⣿⣿⣿⣿⣿⣿⣿⣿⣿⣿⣿⣿⣿⣿⡇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⣿⣿⣿⣿⣿⣿⣿⣿⣿⣿⣿⣿⣿⣿⣿⣿⣿⣿⣿⣿⣿⣿⣿⣿⣿⣿⣿⣿⣿⣿⠀⠀⠀⠀⠀⠀⠀⠀⠀⢀⣿⠀⠀⠀⠀⠀⠀⠀⠀⠀⠀⠀⠀⠀⠀⠀⠀⠀⠀⠀⠀⠀⠈⢿⣿⣿⣿⣿⣿⣿⣿⣿⣿⣿⣿⣿⣿⣿⣿⣿⣿⣿⣿⣿⣿⣿⣿⣿⣿⣿⡇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⣿⣿⣿⣿⣿⣿⣿⣿⣿⣿⣿⣿⣿⣿⣿⣿⣿⣿⣿⣿⣿⣿⣿⣿⣿⣿⣿⣿⣿⣿⡀⠀⠀⠀⠀⠀⠀⠀⠀⢸⠃⠀⠀⠀⠀⠀⠀⠀⠀⠀⠀⠀⠀⠀⠀⠀⠀⠀⠀⠀⠀⠀⠀⢸⣿⣿⣿⣿⣿⣿⣿⣿⣿⣿⣿⣿⣿⣿⣿⣿⣿⣿⣿⣿⣿⣿⣿⣿⣿⣿⡇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⣿⣿⣿⣿⣿⣿⣿⣿⣿⣿⣿⣿⣿⣿⣿⣿⣿⣿⣿⣿⣿⣿⣿⣿⣿⣿⣿⣿⣿⣿⡟⠀⠀⠀⠀⠀⠀⠀⠀⡏⠀⠀⠀⠀⠀⠀⠀⠀⠀⠀⠀⠀⠀⠀⠀⠀⠀⠀⠀⠀⠀⠀⠀⣿⣿⣿⣿⣿⣿⣿⣿⣿⣿⣿⣿⣿⣿⣿⣿⣿⣿⣿⣿⣿⣿⣿⣿⣿⣿⣿⡇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⣿⣿⣿⣿⣿⣿⣿⣿⣿⣿⣿⣿⣿⣿⣿⣿⣿⣿⣿⣿⣿⣿⣿⣿⣿⣿⣿⣿⣿⣿⡇⠀⠀⠀⠀⠀⠀⠀⣸⠃⠀⠀⠀⠀⠀⠀⠀⠀⠀⠀⠀⠀⠀⠀⠀⠀⠀⠀⠀⠀⠀⠀⢸⣿⣿⣿⣿⣿⣿⣿⣿⣿⣿⣿⣿⣿⣿⣿⣿⣿⣿⣿⣿⣿⣿⣿⣿⣿⣿⣿⡇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⣿⣿⣿⣿⣿⣿⣿⣿⣿⣿⣿⣿⣿⣿⣿⣿⣿⣿⣿⣿⣿⣿⣿⣿⣿⣿⣿⣿⣿⣿⣧⡄⠀⠀⠀⠀⠀⢠⡟⠀⠀⠀⠀⠀⠀⠀⠀⠀⠀⠀⠀⠀⠀⠀⠀⠀⠀⠀⠀⠀⠀⠀⣸⣿⣿⣿⣿⣿⣿⣿⣿⣿⣿⣿⣿⣿⣿⣿⣿⣿⣿⣿⣿⣿⣿⣿⣿⣿⣿⣿⡇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⣿⣿⣿⣿⣿⣿⣿⣿⣿⣿⣿⣿⣿⣿⣿⣿⣿⣿⣿⣿⣿⣿⣿⣿⣿⣿⣿⣿⣿⣿⣿⠁⠀⠀⠀⠀⢠⡿⠀⠀⠀⠀⠀⠀⠀⠀⠀⠀⠀⠀⠀⠀⠀⠀⠀⠀⠀⠀⠀⠀⠀⢰⣿⣿⣿⣿⣿⣿⣿⣿⣿⣿⣿⣿⣿⣿⣿⣿⣿⣿⣿⣿⣿⣿⣿⣿⣿⣿⣿⣿⡇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⣿⣿⣿⣿⣿⣿⣿⣿⣿⣿⣿⣿⣿⣿⣿⣿⣿⣿⣿⣿⣿⣿⣿⣿⣿⣿⣿⣿⣿⣿⡏⠀⠀⠀⠀⣠⡿⠁⠀⠀⠀⠀⠀⠀⠀⠀⠀⠀⠀⠀⠀⠀⠀⠀⠀⠀⠀⠀⠀⠀⢀⣿⣿⣿⣿⣿⣿⣿⣿⣿⣿⣿⣿⣿⣿⣿⣿⣿⣿⣿⣿⣿⣿⣿⣿⣿⣿⣿⣿⣿⡇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⣿⣿⣿⣿⣿⣿⣿⣿⣿⣿⣿⣿⣿⣿⣿⣿⣿⣿⣿⣿⣿⣿⣿⣿⣿⣿⣿⣿⣿⣿⡇⠀⠀⠀⣰⡿⠁⠀⠀⠀⠀⠀⠀⠀⠀⠀⠀⠀⠀⠀⠀⠀⠀⠀⠀⠀⠀⠀⠀⠀⢸⣿⣿⣿⣿⣿⣿⣿⣿⣿⣿⣿⣿⣿⣿⣿⣿⣿⣿⣿⣿⣿⣿⣿⣿⣿⣿⣿⣿⣿⡇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⣿⣿⣿⣿⣿⣿⣿⣿⣿⣿⣿⣿⣿⣿⣿⣿⣿⣿⣿⣿⣿⣿⣿⣿⣿⣿⣿⣿⣿⣿⣷⡄⠀⣼⡿⠁⠀⠀⠀⠀⠀⠀⠀⠀⠀⠀⠀⠀⠀⠀⠀⠀⠀⠀⠀⠀⠀⠀⠀⠀⠀⣿⣿⣿⣿⣿⣿⣿⣿⣿⣿⣿⣿⣿⣿⣿⣿⣿⣿⣿⣿⣿⣿⣿⣿⣿⣿⣿⣿⣿⡇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⣿⣿⣿⣿⣿⣿⣿⣿⣿⣿⣿⣿⣿⣿⣿⣿⣿⣿⣿⣿⣿⣿⣿⣿⣿⣿⣿⣿⣿⣿⣿⣷⣧⡿⠁⠀⠀⠀⠀⠀⠀⠀⠀⠀⠀⠀⠀⠀⠀⠀⠀⠀⠀⠀⠀⠀⠀⠀⠀⠀⠀⢸⣿⣿⣿⣿⣿⣿⣿⣿⣿⣿⣿⣿⣿⣿⣿⣿⣿⣿⣿⣿⣿⣿⣿⣿⣿⣿⣿⣿⡇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⠀⠀⠀⠀⠀⠀⠀⠀⠀⠀⠀⠀⠀⠀⠀⠀⠀⠀⠀⠀⠀⠀⠀⠀⠀⠀⠀⠀⠀⠀⠀⠀⠀⠀⠀⠀⠀⠀⠀⠀⣀⣀⣀⡀⢀⣀⣀⣀⣀⣀⠀⠀⠀⠀⠀⠀⠀⠀⠀⠀⠀⠀⠀⠀⠀⠀⠀⠀⠀⠀⠀⠀⠀⠀⠀⠀⠀⠀⠀⠀⠀⠀⠀⠀⠀⠀⠀⠀⠀⠀⠀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⠀⠀⠀⠀⠀⠀⠀⠀⠀⠀⠀⠀⠀⠀⠀⠀⠀⠀⠀⠀⠀⠀⠀⠀⠀⠀⠀⠀⠀⠀⠀⠀⠀⠀⠀⠀⣠⣶⣿⣿⣿⣿⣿⣿⣿⣿⣿⣿⣿⣿⣿⣷⣦⣄⠀⠀⠀⠀⠀⠀⠀⠀⠀⠀⠀⠀⠀⠀⠀⠀⠀⠀⠀⠀⠀⠀⠀⠀⠀⠀⠀⠀⠀⠀⠀⠀⠀⠀⠀⠀⠀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⠀⠀⠀⠀⠀⠀⠀⠀⠀⠀⠀⠀⠀⠀⠀⠀⠀⠀⠀⠀⠀⠀⠀⠀⠀⠀⠀⠀⠀⠀⠀⠀⠀⠀⣼⣿⣿⣿⣿⣿⣿⣿⣿⣿⣿⣿⣿⣿⣿⣿⣿⣿⣿⣿⣿⣧⣴⣶⣶⣤⣀⡀⠀⠀⠀⠀⠀⠀⠀⠀⠀⠀⠀⠀⠀⠀⠀⠀⠀⠀⠀⠀⠀⠀⠀⠀⠀⠀⠀⠀⠀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⠀⠀⠀⠀⠀⠀⠀⠀⠀⠀⠀⠀⠀⠀⠀⠀⠀⠀⠀⠀⠀⠀⠀⠀⠀⠀⠀⠀⠀⠀⠀⠀⠀⠀⣽⣿⣿⣿⣿⣿⣿⣿⣿⣿⣿⣿⣿⣿⣿⣿⣿⣿⣿⣿⣿⣿⣿⣿⣿⣿⣿⣿⣿⠀⠀⠀⠀⠀⠀⠀⠀⠀⠀⠀⠀⠀⠀⠀⠀⠀⠀⠀⠀⠀⠀⠀⠀⠀⠀⠀⠀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⠀⠀⠀⠀⠀⠀⠀⠀⠀⠀⠀⠀⠀⠀⠀⠀⠀⠀⠀⠀⠀⠀⠀⠀⠀⠀⠀⠀⠀⠀⠀⢀⣠⣾⣿⣿⣿⣿⣿⣿⣿⣿⣿⣿⣿⣿⣿⣿⣿⣿⣿⣿⣿⣿⣿⣿⡿⣿⣿⣿⣿⣿⠿⠆⠀⠀⠀⠀⠀⠀⠀⠀⠀⠀⠀⠀⠀⠀⠀⠀⠀⠀⠀⠀⠀⠀⠀⠀⠀⠀⠀</a:t>
            </a:r>
            <a:br/>
            <a:r>
              <a:t>⠀⠀⠀⠀⠀⠀⠀⠀⠀⠀⠀⠀⠀⠀⠀⠀⠀⠀⠀⠀⠀⠀⠀⠀⠀⠀⠀⠀⠀⠀⠰⣿⣿⣿⣿⣿⣿⣿⣿⣿⣿⣿⣿⣿⣿⣿⣿⣿⣿⣿⣿⣿⣿⣿⣿⣿⠁⣿⣿⣿⣿⣿⡀⠀⠀⠀⠀⠀⠀⠀⠀⠀⠀⠀⠀⠀⠀⠀⠀⠀⠀⠀⠀⠀⠀⠀⠀⠀⠀⠀⠀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⠀⠀⠀⠀⠀⠀⠀⠀⠀⠀⠀⠀⠀⠀⠀⠀⠀⠀⠀⠀⠀⠀⠀⠀⠀⠀⠀⠀⠀⠀⠀⠀⠙⠻⢙⣿⣿⣿⣿⣿⣿⣿⣿⣿⣿⣿⣿⣿⣿⣿⣿⣿⣿⣿⣿⡇⠀⣼⣿⣿⣿⣿⣧⠀⠀⠀⠀⠀⠀⠀⠀⠀⠀⠀⠀⠀⠀⠀⠀⠀⠀⠀⠀⠀⠀⠀⠀⠀⠀⠀⠀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⠀⠀⠀⠀⠀⠀⠀⠀⠀⠀⠀⠀⠀⠀⠀⠀⠀⠀⠀⠀⠀⠀⠀⠀⠀⠀⠀⠀⠀⠀⠀⠀⠀⠀⠞⣿⣿⣿⣿⣿⣿⣿⣿⣿⣿⣿⣿⣿⣿⣿⣿⣿⣿⣿⣿⠳⠂⣿⣿⣿⣿⣿⣿⡄⠀⠀⠀⠀⠀⠀⠀⠀⠀⠀⠀⠀⠀⠀⠀⠀⠀⠀⠀⠀⠀⠀⠀⠀⠀⠀⠀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⠀⠀⠀⠀⠀⠀⠀⠀⠀⠀⠀⠀⠀⠀⠀⠀⠀⠀⠀⠀⠀⠀⠀⠀⠀⠀⠀⠀⠀⠀⠀⠀⠀⠀⠀⠃⠹⢿⣿⣿⣿⣿⣿⣿⣿⣿⣿⣿⣿⣿⣿⣿⣿⠛⠈⠂⠀⣟⣿⣿⣿⣿⣿⣇⠀⠀⠀⠀⠀⠀⠀⠀⠀⠀⠀⠀⠀⠀⠀⠀⠀⠀⠀⠀⠀⠀⠀⠀⠀⠀⠀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⠀⠀⠀⠀⠀⠀⠀⠀⠀⠀⠀⠀⠀⠀⠀⠀⠀⠀⠀⠀⠀⠀⠀⠀⠀⠀⠀⠀⠀⠀⠀⠀⠀⠀⠀⠀⠀⢸⠟⡿⠛⠿⣿⣟⣛⣛⣻⣿⢿⠟⡿⡿⠉⠀⠀⠀⠀⢸⣿⣿⣿⣿⣿⡇⠀⠀⠀⠀⠀⠀⠀⠀⠀⠀⠀⠀⠀⠀⠀⠀⠀⠀⠀⠀⠀⠀⠀⠀⠀⠀⠀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⠀⠀⠀⠀⠀⠀⠀⠀⠀⠀⠀⠀⠀⠀⠀⠀⠀⠀⠀⠀⠀⠀⠀⠀⠀⠀⠀⠀⠀⠀⠀⠀⠀⠀⠀⠀⠀⠘⠐⠀⠀⠀⣿⣿⣿⣿⣿⣷⠂⠀⠧⠀⠀⠀⠀⠀⠀⠀⢻⣿⣿⣿⣿⠃⠀⠀⠀⠀⠀⠀⠀⠀⠀⠀⠀⠀⠀⠀⠀⠀⠀⠀⠀⠀⠀⠀⠀⠀⠀⠀⠀</a:t>
            </a:r>
            <a:br/>
            <a:r>
              <a:t>⠀⠀⠀⠀⠀⢀⣠⣤⣀⠀⠀⠀⠀⠀⠀⠀⠀⠀⠀⠀⠀⠀⠀⠀⠀⠀⠀⠀⠀⠀⠀⠀⠀⠀⠀⠀⠀⠀⠀⣀⣤⣴⣿⣿⣿⣿⣿⣿⣦⣄⣀⠀⠀⠀⠀⠀⠀⠀⢸⢹⣿⣿⠏⠀⠀⠀⠀⠀⠀⠀⠀⠀⠀⠀⠀⠀⠀⠀⠀⠀⢀⣠⣴⣶⣄⠀⠀⠀⠀⠀⠀</a:t>
            </a:r>
            <a:br/>
            <a:r>
              <a:t>⠀⠀⠀⢀⣴⣿⡿⠿⣿⣿⣶⣤⣀⡀⠀⠀⠀⠀⠀⠀⠀⠀⠀⠀⠀⠀⠀⠀⠀⠀⠀⠀⠀⠀⠀⠀⢀⣴⣿⣿⣿⣿⣿⣿⣿⣿⣿⣿⣿⣿⣿⣿⣦⡀⠀⠀⠀⠀⠀⠘⠙⠋⠀⠀⠀⠀⠀⠀⠀⠀⠀⠀⠀⠀⠀⠀⣀⣤⣶⣾⣿⡿⠟⠻⣿⣿⣆⡀⠀⠀⠀</a:t>
            </a:r>
            <a:br/>
            <a:r>
              <a:t>⠀⢀⣴⣿⣿⠟⠀⠀⠀⠉⠛⣿⣿⣿⣷⣤⣀⠀⠀⠀⠀⠀⠀⠀⠀⠀⠀⠀⠀⠀⠀⠀⠀⠀⠀⣴⣿⣿⣿⣿⣿⣿⣿⣿⣿⣿⣿⣿⣿⣿⣿⣿⣿⣿⣦⠀⠀⠀⠀⠀⠀⠀⠀⠀⠀⠀⠀⠀⠀⠀⠀⠀⢀⣠⣴⣿⠿⣿⣿⠋⠁⠀⠀⠀⠈⣻⣿⣿⣦⣀⠀</a:t>
            </a:r>
            <a:br/>
            <a:r>
              <a:t>⣾⣿⣿⢿⣿⣧⡀⠀⠀⠀⢰⣿⣿⣦⠈⠙⠻⣿⣶⣄⣀⠀⠀⠀⠀⠀⠀⠀⣀⣠⣀⡀⠀⢠⣾⣿⣿⣿⣿⣿⣿⣿⣿⣿⣿⣿⣿⣿⣿⣿⣿⣿⣿⣿⣿⣷⣄⠀⣀⣠⣤⣄⣀⡀⠀⠀⠀⠀⣀⣀⣤⣶⡿⠟⠉⠀⣼⣿⣿⣷⠀⠀⠀⢀⣴⣿⣿⠻⣿⣿⡇</a:t>
            </a:r>
            <a:br/>
            <a:r>
              <a:t>⡿⠟⢁⣿⣿⣿⣷⡀⠀⢀⣿⣿⣿⣿⣧⠀⠀⠀⠙⣿⣿⣿⡿⠷⠶⠿⢿⣿⣿⠿⣿⣿⣿⣿⣿⣿⣿⣿⣿⣿⣿⣿⣿⣿⣿⣿⣿⣿⣿⣿⣿⣿⣿⣿⣿⣿⣿⣿⡿⠿⠿⠿⣿⡿⠿⠿⠿⠿⠿⢿⣿⡏⠀⠀⠀⢸⣿⣿⣿⣿⡇⠀⢀⣾⣿⣿⣿⣇⠈⠙⠇</a:t>
            </a:r>
            <a:br/>
            <a:r>
              <a:t>⠀⠀⢸⣿⣿⣿⣿⡇⠀⠀⢿⣿⣿⣿⡇⠀⠀⠀⣾⣿⣿⣆⠀⠀⠀⢀⣾⣿⣷⡀⠀⠀⠻⣿⣿⣿⣿⣿⣿⣿⣿⣿⣿⣿⣿⣿⣿⣿⣿⣿⣿⣿⣿⣿⣿⣿⣿⠛⠁⠀⠀⣴⣿⣷⡆⠀⠀⠀⣰⣿⣿⣿⡄⠀⠀⠘⣿⣿⣿⣿⠁⠀⠈⣿⣿⣿⣿⡏⠀⠀⠀</a:t>
            </a:r>
            <a:br/>
            <a:r>
              <a:t>⠀⠀⠀⢿⣿⣿⣿⠃⠀⠀⠘⣿⣿⣿⠃⠀⠀⢸⣿⣿⣿⣿⡆⠀⠀⣼⣿⣿⣿⣧⠀⢠⣾⣿⣿⣿⣿⣿⣿⣿⣿⣿⣿⣿⣿⣿⣿⣿⣿⣿⣿⣿⣿⣿⣿⣿⣿⣷⠄⠀⣼⣿⣿⣿⣿⠀⠀⠀⣿⣿⣿⣿⡷⠀⠀⠀⣿⣿⣿⠇⠀⠀⠀⣿⣿⣿⡟⠀⠀⠀⡀</a:t>
            </a:r>
            <a:br/>
            <a:r>
              <a:t>⡆⠀⠀⠘⣿⣿⣿⠀⠀⠀⠀⢹⣿⡿⠀⠀⠀⠘⣿⣿⣿⣿⠀⠀⠀⢻⣿⣿⣿⡟⠀⠀⢨⣿⣿⣿⣿⣿⣿⣿⣿⣿⣿⣿⣿⣿⣿⣿⣿⣿⣿⣿⣿⣿⣿⣿⣿⡆⠀⠀⢸⣿⣿⣿⡿⠀⠀⠀⢻⣿⣿⣿⠃⠀⠀⠀⢹⣿⡟⠀⠀⠀⠀⢹⣿⣿⠁⠀⠀⠀⡇</a:t>
            </a:r>
            <a:br/>
            <a:r>
              <a:t>⠃⠀⠀⠀⢹⣿⡇⠀⠀⠀⠀⠈⣿⡇⠀⠀⠀⠀⢹⣿⣿⡟⠀⠀⠀⠘⣿⣿⣿⠃⠀⠀⣾⣿⣿⣿⣿⣿⣿⣿⣿⣿⣿⣿⣿⣿⣿⣿⣿⣿⣿⣿⣿⣿⣿⣿⣿⣿⠀⠀⠀⣿⣿⣿⠇⠀⠀⠀⢸⣿⣿⡟⠀⠀⠀⠀⠸⡿⠀⠀⠀⠀⠀⢸⣿⠇⠀⠀⠀⠀⡇</a:t>
            </a:r>
            <a:br/>
            <a:r>
              <a:t>⠀⠀⠀⠀⠀⢿⠃⠀⠀⠀⠀⠀⠸⠁⠀⠀⠀⠀⠈⣿⣿⠇⠀⠀⠀⠀⢿⣿⡟⠀⠀⢸⣿⣿⣿⣿⣿⣿⣿⣿⣿⣿⣿⣿⣿⣿⣿⣿⣿⣿⣿⣿⣿⣿⣿⣿⣿⣿⡇⠀⠀⢸⣿⡿⠀⠀⠀⠀⠀⣿⣿⠁⠀⠀⠀⠀⠀⠁⠀⠀⠀⠀⠀⠀⠏⠀⠀⠀⠀⠀⠇</a:t>
            </a:r>
            <a:br/>
            <a:r>
              <a:t>⠀⠀⠀⠀⠀⠈⠀⠀⠀⠀⠀⠀⠀⠀⠀⠀⠀⠀⠀⢸⣿⠀⠀⠀⠀⠀⠸⣿⠃⠀⠀⣿⣿⣿⣿⣿⠻⣿⣿⣿⣿⣿⣿⣿⣿⣿⣿⣿⣿⣿⣿⣿⣿⡟⣿⣿⣿⣿⣷⠀⠀⠀⣿⠇⠀⠀⠀⠀⠀⢻⠇⠀⠀⠀⠀⠀⠀⠀⠀⠀⠀⠀⠀⠀⠀⠀⠀⠀⠀⠀⠀</a:t>
            </a:r>
            <a:br/>
            <a:r>
              <a:t>⠀⠀⠀⠀⠀⠀⠀⠀⠀⠀⠀⠀⠀⠀⣀⡀⠀⠀⠀⠀⠋⠀⠀⠀⠀⠀⢀⣿⣤⣶⣿⣿⣿⣿⣿⠟⠀⣿⣿⣿⣿⣿⣿⣿⣿⣿⣿⣿⣿⣿⣿⣿⣿⡇⠸⣿⣿⣿⣿⣷⣶⣤⣝⡀⠀⠀⠀⠀⠀⠈⠀⠀⠀⠀⢀⣀⠀⠀⠀⠀⠀⠀⠀⠀⠀⠀⠀⠀⠀⠀⠀</a:t>
            </a:r>
            <a:br/>
            <a:r>
              <a:t>⠀⠀⠀⠀⠀⠀⠀⠀⠀⠀⠀⠀⠀⠙⠛⢿⣿⣶⣦⣤⣀⠀⢀⣠⣴⣾⣿⣿⣿⣿⣿⣿⣿⡿⠃⠀⠀⣿⣿⣿⣿⣿⣿⣿⣿⣿⣿⣿⣿⣿⣿⣿⣿⡇⠀⠹⣿⣿⣿⣿⣿⣿⣿⣿⣿⣶⣦⣤⣤⣤⣶⣾⣿⣿⡿⠛⠟⠀⠀⠀⠀⠀⠀⠀⠀⠀⠀⠀⠀⠀⠀</a:t>
            </a:r>
            <a:br/>
            <a:r>
              <a:t>⠀⠀⠀⠀⠀⠀⣶⣤⣤⣄⣀⣀⣤⣤⣤⣾⣿⣿⣿⣿⣿⣿⣿⣿⣿⣿⣿⣿⣿⣿⠿⠛⠋⠀⠀⠀⢸⣿⣿⣿⣿⣿⣿⣿⣿⣿⣿⣿⣿⣿⣿⣿⣿⣧⠀⠀⠈⠙⠻⠿⣿⣿⣿⣿⣿⣿⣿⣿⣿⣿⣿⣿⣿⣿⣷⣤⣤⣀⣀⠀⠀⠀⢀⣀⠀⠀⠀⠀⠀⠀⠀</a:t>
            </a:r>
            <a:br/>
            <a:r>
              <a:t>⠀⠀⠀⠀⠀⠀⠈⠹⢿⣿⣿⣿⣿⣿⣿⣿⣿⣿⣿⣿⣿⣿⣿⣿⡿⠟⠛⠉⠁⠀⠀⠀⠀⠀⠀⠀⢸⣿⣿⣿⣿⣿⣿⣿⣿⣿⣿⣿⣿⣿⣿⣿⣿⣏⠀⠀⠀⠀⠀⠀⠀⠈⠉⠙⠛⠻⠿⣿⣿⣿⣿⣿⣿⣿⣿⣿⣿⣿⣿⣿⣿⣿⠟⠋⠀⠀⠀⠀⠀⠀⠀</a:t>
            </a:r>
            <a:br/>
            <a:r>
              <a:t>⠀⠀⠀⠀⠀⠀⠀⠀⠀⠈⠛⠿⠿⢿⣿⡿⠿⠿⠛⠛⠋⠉⠉⠀⠀⠀⠀⠀⠀⠀⠀⠀⠀⠀⠀⢀⣾⣿⣿⣿⣿⣿⣿⣿⣿⣿⣿⣿⣿⣿⣿⣿⣿⣿⣆⠀⠀⠀⠀⠀⠀⠀⠀⠀⠀⠀⠀⠀⠀⠈⠉⠙⠛⠿⢿⣿⣿⡿⠿⠟⠋⠁⠀⠀⠀⠀⠀⠀⠀⠀⠀</a:t>
            </a:r>
            <a:br/>
            <a:r>
              <a:t>⠀⠀⠀⠀⠀⠀⠀⠀⠀⠀⠀⠀⠀⠀⠀⠀⠀⠀⠀⠀⠀⠀⠀⠀⠀⠀⠀⠀⠀⠀⠀⠀⠀⠀⢀⣾⣿⣿⣿⣿⣿⣿⣿⣿⣿⣿⣿⣿⣿⣿⣿⣿⣿⣿⣿⣆⠀⠀⠀⠀⠀⠀⠀⠀⠀⠀⠀⠀⠀⠀⠀⠀⠀⠀⠀⠀⠀⠀⠀⠀⠀⠀⠀⠀⠀⠀⠀⠀⠀⠀⠀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⠀⠀⠀⠀⠀⠀⠀⠀⠀⠀⠀⠀⠀⠀⠀⠀⠀⠀⠀⠀⠀⠀⠀⠀⠀⠀⠀⠀⠀⠀⠀⠀⠀⠀⠀⠀⠀⠀⢀⣀⣤⣤⣤⣀⣀⣀⣤⣤⣤⣤⣀⡀⠀⠀⠀⠀⠀⠀⠀⠀⠀⠀⠀⠀⠀⠀⠀⠀⠀⠀⠀⠀⠀⠀⠀⠀⠀⠀⠀⠀⠀⠀⠀⠀⠀⠀⠀⠀⠀⠀⠀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⠀⠀⠀⠀⠀⠀⠀⠀⠀⠀⠀⠀⠀⠀⠀⠀⠀⠀⠀⠀⠀⠀⠀⠀⠀⠀⠀⠀⠀⠀⠀⠀⠀⠀⠀⢀⣴⣿⣿⣿⣿⣿⣿⣿⣿⣿⣿⣿⣿⣿⣿⣿⣷⣦⡀⠀⠀⠀⠀⠀⠀⠀⠀⠀⠀⠀⠀⠀⠀⠀⠀⠀⠀⠀⠀⠀⠀⠀⠀⠀⠀⠀⠀⠀⠀⠀⠀⠀⠀⠀⠀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⠀⠀⠀⠀⠀⠀⠀⠀⠀⠀⠀⠀⠀⠀⠀⠀⠀⠀⠀⠀⠀⠀⠀⠀⠀⠀⠀⠀⠀⠀⠀⠀⠀⠀⣾⣿⣿⣿⣿⣿⣿⣿⣿⣿⣿⣿⣿⣿⣿⣿⣿⣿⣿⣿⣿⣿⣴⣾⣿⣷⣦⣀⠀⠀⠀⠀⠀⠀⠀⠀⠀⠀⠀⠀⠀⠀⠀⠀⠀⠀⠀⠀⠀⠀⠀⠀⠀⠀⠀⠀⠀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⠀⠀⠀⠀⠀⠀⠀⠀⠀⠀⠀⠀⠀⠀⠀⠀⠀⠀⠀⠀⠀⠀⠀⠀⠀⠀⠀⠀⠀⠀⠀⠀⠀⢠⣿⣿⣿⣿⣿⣿⣿⣿⣿⣿⣿⣿⣿⣿⣿⣿⣿⣿⣿⣿⣿⣿⣿⣿⣿⣿⣿⣿⣦⠀⠀⠀⠀⠀⠀⠀⠀⠀⠀⠀⠀⠀⠀⠀⠀⠀⠀⠀⠀⠀⠀⠀⠀⠀⠀⠀⠀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⠀⠀⠀⠀⠀⠀⠀⠀⠀⠀⠀⠀⠀⠀⠀⠀⠀⠀⠀⠀⠀⠀⠀⠀⠀⠀⠀⠀⠀⠀⠀⢀⣠⣿⣿⣿⣿⣿⣿⣿⣿⣿⣿⣿⣿⣿⣿⣿⣿⣿⣿⣿⣿⣿⣿⣿⡿⣿⣿⣿⣿⣿⡿⠿⠃⠀⠀⠀⠀⠀⠀⠀⠀⠀⠀⠀⠀⠀⠀⠀⠀⠀⠀⠀⠀⠀⠀⠀⠀⠀⠀</a:t>
            </a:r>
            <a:br/>
            <a:r>
              <a:t>⠀⠀⠀⠀⠀⠀⠀⠀⠀⠀⠀⠀⠀⠀⠀⠀⠀⠀⠀⠀⠀⠀⠀⠀⠀⠀⠀⠀⠀⠀⠰⣿⣿⣿⣿⣿⣿⣿⣿⣿⣿⣿⣿⣿⣿⣿⣿⣿⣿⣿⣿⣿⣿⣿⣿⣿⠃⢸⣿⣿⣿⣿⣆⠀⠀⠀⠀⠀⠀⠀⠀⠀⠀⠀⠀⠀⠀⠀⠀⠀⠀⠀⠀⠀⠀⠀⠀⠀⠀⠀⠀</a:t>
            </a:r>
            <a:br/>
            <a:r>
              <a:t>⠀⠀⠀⠀⠀⠀⠀⠀⠀⠀⠀⠀⠀⠀⠀⠀⠀⠀⠀⠀⠀⠀⠀⠀⠀⠀⠀⠀⠀⠀⠀⠀⠙⠛⢹⣿⣿⣿⣿⣿⣿⣿⣿⣿⣿⣿⣿⣿⣿⣿⣿⣿⣿⣿⣿⡏⠀⢸⣿⣿⣿⣿⣿⡄⠀⠀⠀⠀⠀⠀⠀⠀⠀⠀⠀⠀⠀⠀⠀⠀⠀⠀⠀⠀⠀⠀⠀⠀⠀⠀⠀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⠀⠀⠀⠀⠀⠀⠀⠀⠀⠀⠀⠀⠀⠀⠀⠀⠀⠀⠀⠀⠀⠀⠀⠀⠀⠀⠀⠀⠀⠀⠀⠀⠀⠠⠚⣿⣿⣿⣿⣿⣿⣿⣿⣿⣿⣿⣿⣿⣿⣿⣿⣿⣿⣿⣿⡿⠒⣾⣿⣿⣿⣿⣿⣧⠀⠀⠀⠀⠀⠀⠀⠀⠀⠀⠀⠀⠀⠀⠀⠀⠀⠀⠀⠀⠀⠀⠀⠀⠀⠀⠀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⠀⠀⠀⠀⠀⠀⠀⠀⠀⠀⠀⠀⠀⠀⠀⠀⠀⠀⠀⠀⠀⠀⠀⠀⠀⠀⠀⠀⠀⠀⠀⠀⠀⠀⠀⠁⠻⣿⣿⣿⣿⣿⣿⣿⣿⣿⣿⣿⣿⣿⣿⣿⣿⠿⠉⠃⠀⡿⣿⣿⣿⣿⣿⣿⡀⠀⠀⠀⠀⠀⠀⠀⠀⠀⠀⠀⠀⠀⠀⠀⠀⠀⡀⠀⠀⠀⠀⠀⠀⠀⠀</a:t>
            </a:r>
            <a:br/>
            <a:r>
              <a:t>⠀⠀⠀⠀⠀⢀⣠⣴⣦⣄⠀⠀⠀⠀⠀⠀⠀⠀⠀⠀⠀⠀⠀⠀⠀⠀⠀⠀⠀⠀⠀⠀⠀⠀⠀⠀⠀⢻⢿⡟⠹⠿⣯⣝⣛⣛⣻⣿⡿⠿⣹⡿⠏⠀⠀⠀⠀⠸⣿⣿⣿⣿⣿⣿⡃⠀⠀⠀⠀⠀⠀⠀⠀⠀⠀⠀⠀⠀⠀⣠⣴⣾⣿⣷⣤⡀⠀⠀⠀⠀⠀</a:t>
            </a:r>
            <a:br/>
            <a:r>
              <a:t>⠀⠀⢀⣠⣶⣿⣿⠿⢿⣿⣿⣶⣤⣀⠀⠀⠀⠀⠀⠀⠀⠀⠀⠀⠀⠀⠀⠀⠀⠀⠀⠀⠀⠀⠀⠀⠀⠀⠈⠇⠀⠐⣾⣿⣿⣿⣿⣿⠂⠀⡇⠁⠀⠀⠀⠀⠀⠀⢳⣿⣿⣿⣿⣿⠁⠀⠀⠀⠀⠀⠀⠀⠀⠀⠀⢀⣤⣶⣿⣿⡿⠟⠉⠻⢿⣿⣷⣦⣀⠀⠀</a:t>
            </a:r>
            <a:br/>
            <a:r>
              <a:t>⣴⣾⣿⣿⣿⡏⠁⠀⠀⠈⠛⢿⣿⣿⣷⣦⣀⠀⠀⠀⠀⠀⠀⠀⠀⠀⠀⠀⠀⠀⠀⠀⠀⠀⠀⠀⠀⠀⠀⣀⣤⣴⣿⣿⣿⣿⣿⣿⣦⣄⡀⠀⠀⠀⠀⠀⠀⠀⠈⣿⣿⣿⡇⠏⠀⠀⠀⠀⠀⠀⠀⠀⢀⣤⣾⣿⢿⣿⣿⠉⠀⠀⠀⠀⢐⣿⣿⢿⣿⣿⡆</a:t>
            </a:r>
            <a:br/>
            <a:r>
              <a:t>⣿⠿⠛⣿⣿⣷⡄⠀⠀⠀⣰⣿⣿⣷⠉⠻⢿⣷⣦⣀⠀⠀⠀⠀⠀⠀⠀⠀⠀⠀⠀⠀⠀⠀⠀⠀⣠⣶⣿⣿⣿⣿⣿⣿⣿⣿⣿⣿⣿⣿⣿⣿⣦⡀⠀⠀⠀⠀⠀⠁⠇⠿⠁⠀⠀⠀⠀⠀⠀⢀⣠⣶⣿⠟⠋⠁⣾⣿⣿⣷⠀⠀⠀⢰⣿⣿⣿⣇⠉⠻⠇</a:t>
            </a:r>
            <a:br/>
            <a:r>
              <a:t>⠁⠀⣼⣿⣿⣿⣿⡄⠀⢠⣿⣿⣿⣿⣧⠀⠀⠙⢿⣿⣿⣶⣦⣤⣤⣤⣤⣤⣤⣶⣦⣄⠀⠀⢀⣼⣿⣿⣿⣿⣿⣿⣿⣿⣿⣿⣿⣿⣿⣿⣿⣿⣿⣿⣦⡀⠀⢀⣠⣶⣷⣶⣶⣶⣤⣶⣶⣶⣿⣿⣿⡟⠁⠀⠀⢸⣿⣿⣿⣿⡇⠀⠀⣿⣿⣿⣿⣿⠀⠀⠀</a:t>
            </a:r>
            <a:br/>
            <a:r>
              <a:t>⠀⠀⢸⣿⣿⣿⣿⠁⠀⠈⣿⣿⣿⣿⡇⠀⠀⠀⣼⣿⣿⡍⠉⠉⠙⠛⢻⣿⡿⠿⢿⣿⣿⣶⣿⣿⣿⣿⣿⣿⣿⣿⣿⣿⣿⣿⣿⣿⣿⣿⣿⣿⣿⣿⣿⣿⣾⣿⣿⠿⠛⣻⣿⣏⠉⠉⠁⠀⢀⣿⣿⣿⡆⠀⠀⠈⣿⣿⣿⣿⠃⠀⠀⢻⣿⣿⣿⡟⠀⠀⠀</a:t>
            </a:r>
            <a:br/>
            <a:r>
              <a:t>⠀⠀⠈⣿⣿⣿⡏⠀⠀⠀⢻⣿⣿⣿⠁⠀⠀⣼⣿⣿⣿⣷⠀⠀⠀⢰⣿⣿⣿⡄⠀⢀⣿⣿⣿⣿⣿⣿⣿⣿⣿⣿⣿⣿⣿⣿⣿⣿⣿⣿⣿⣿⣿⣿⣿⣿⣿⣿⠄⠀⢠⣿⣿⣿⣧⠀⠀⠀⣾⣿⣿⣿⣿⠄⠀⠀⢻⣿⣿⡟⠀⠀⠀⠘⣿⣿⣿⠃⠀⠀⠀</a:t>
            </a:r>
            <a:br/>
            <a:r>
              <a:t>⠀⠀⠀⢹⣿⣿⠁⠀⠀⠀⠘⣿⣿⡇⠀⠀⠀⢿⣿⣿⣿⣿⠀⠀⠀⣿⣿⣿⣿⣿⠀⠘⢿⣿⣿⣿⣿⣿⣿⣿⣿⣿⣿⣿⣿⣿⣿⣿⣿⣿⣿⣿⣿⣿⣿⣿⣿⡛⠃⠀⢾⣿⣿⣿⣿⠄⠀⠀⢹⣿⣿⣿⣿⠀⠀⠀⠘⣿⣿⠇⠀⠀⠀⠀⢻⣿⡟⠀⠀⠀⠀</a:t>
            </a:r>
            <a:br/>
            <a:r>
              <a:t>⠀⠀⠀⠘⣿⡏⠀⠀⠀⠀⠀⢻⣿⠁⠀⠀⠀⠘⣿⣿⣿⡇⠀⠀⠀⢻⣿⣿⣿⡇⠀⣠⣾⣿⣿⣿⣿⣿⣿⣿⣿⣿⣿⣿⣿⣿⣿⣿⣿⣿⣿⣿⣿⣿⣿⣿⣿⣷⡄⠀⠸⣿⣿⣿⡿⠀⠀⠀⠘⣿⣿⣿⠇⠀⠀⠀⠀⢻⡿⠀⠀⠀⠀⠀⠸⣿⠃⠀⠀⠀⠀</a:t>
            </a:r>
            <a:br/>
            <a:r>
              <a:t>⠀⠀⠀⠀⢻⠃⠀⠀⠀⠀⠀⠘⡏⠀⠀⠀⠀⠀⢻⣿⣿⠁⠀⠀⠀⠸⣿⣿⣿⠁⠀⠈⣽⣿⣿⣿⣿⣿⣿⣿⣿⣿⣿⣿⣿⣿⣿⣿⣿⣿⣿⣿⣿⣿⣿⣿⣿⡇⠀⠀⠀⢿⣿⣿⠇⠀⠀⠀⠀⢿⣿⡿⠀⠀⠀⠀⠀⠘⠃⠀⠀⠀⠀⠀⠀⠛⠀⠀⠀⠀⠀</a:t>
            </a:r>
            <a:br/>
            <a:r>
              <a:t>⠀⠀⠀⠀⠀⠀⠀⠀⠀⠀⠀⠀⠀⠀⠀⠀⠀⠀⠸⣿⡏⠀⠀⠀⠀⠀⣿⣿⡏⠀⠀⢰⣿⣿⣿⣿⣿⣿⣿⣿⣿⣿⣿⣿⣿⣿⣿⣿⣿⣿⣿⣿⣿⣿⣿⣿⣿⣿⡀⠀⠀⠸⣿⣿⠀⠀⠀⠀⠀⠸⣿⠇⠀⠀⠀⠀⠀⠀⠀⠀⠀⠀⠀⠀⠀⠀⠀⠀⠀⠀⠀</a:t>
            </a:r>
            <a:br/>
            <a:r>
              <a:t>⠀⠀⠀⠀⠀⠀⠀⠀⠀⠀⠀⠀⠀⠀⠀⠀⠀⠀⠀⢻⠃⠀⠀⠀⠀⠀⢸⣿⠁⠀⠀⣾⣿⣿⣿⣿⣿⣿⣿⣿⣿⣿⣿⣿⣿⣿⣿⣿⣿⣿⣿⣿⣿⣿⣿⣿⣿⣿⣇⠀⠀⠀⢿⡇⠀⠀⠀⠀⠀⠀⠟⠀⠀⠀⠀⠀⠀⠀⠀⠀⠀⠀⠀⠀⠀⠀⠀⠀⠀⠀⠀</a:t>
            </a:r>
            <a:br/>
            <a:r>
              <a:t>⠀⠀⠀⠀⠀⠀⠀⠀⠀⠀⠀⠀⠀⠀⠀⠀⠀⠀⠀⠈⠀⠀⠀⠀⠀⠀⠀⠏⠀⠀⢰⣿⣿⣿⣿⣿⢸⣿⣿⣿⣿⣿⣿⣿⣿⣿⣿⣿⣿⣿⣿⣿⣿⣿⣿⣿⣿⣿⣿⠀⠀⠀⠘⠀⠀⠀⠀⠀⠀⠀⠀⠀⠀⠀⠀⠀⠀⠀⠀⠀⠀⠀⠀⠀⠀⠀⠀⠀⠀⠀⠀</a:t>
            </a:r>
            <a:br/>
            <a:r>
              <a:t>⠀⠀⠀⠀⠀⠀⠀⠀⠀⠀⠀⠀⠀⣤⣤⣄⠀⠀⠀⠀⠀⠀⠀⠀⠀⠀⠀⠀⣀⣠⣼⣿⣿⣿⡿⠇⢸⣿⣿⣿⣿⣿⣿⣿⣿⣿⣿⣿⣿⣿⣿⣿⣿⣿⠸⣿⣿⣿⣿⣄⣀⡀⠀⠀⠀⠀⠀⠀⠀⠀⠀⠀⠀⢀⣤⣶⣶⠀⠀⠀⠀⠀⠀⠀⠀⠀⠀⠀⠀⠀⠀</a:t>
            </a:r>
            <a:br/>
            <a:r>
              <a:t>⠀⠀⠀⠀⠀⢠⣤⡀⠀⠀⠀⠀⠀⠀⠉⣿⣿⣦⣄⡀⠀⠀⠀⢀⣠⣤⣶⣿⣿⣿⣿⣿⣿⣿⠃⠀⢸⣿⣿⣿⣿⣿⣿⣿⣿⣿⣿⣿⣿⣿⣿⣿⣿⣇⠀⢻⣿⣿⣿⣿⣿⣿⣿⣶⣦⣤⣀⡀⠀⢀⣠⣴⣾⣿⣿⡁⠀⠀⠀⠀⠀⠀⢀⣠⡄⠀⠀⠀⠀⠀⠀</a:t>
            </a:r>
            <a:br/>
            <a:r>
              <a:t>⠀⠀⠀⠀⠀⠈⢿⣿⣿⣶⣶⣶⣶⣶⣾⣿⣿⣿⣿⣿⣶⣶⣾⣿⣿⣿⣿⣿⣿⣿⣿⣿⠿⠁⠀⠀⢸⣿⣿⣿⣿⣿⣿⣿⣿⣿⣿⣿⣿⣿⣿⣿⣿⣿⠀⠀⠻⣿⣿⣿⣿⣿⣿⣿⣿⣿⣿⣿⣿⣿⣿⣿⣿⣿⣿⣿⣷⣶⣶⣶⣶⣾⣿⣿⠃⠀⠀⠀⠀⠀⠀</a:t>
            </a:r>
            <a:br/>
            <a:r>
              <a:t>⠀⠀⠀⠀⠀⠀⠀⢿⣿⣿⣿⣿⣿⣿⣿⣿⣿⣿⣿⣿⣿⣿⣿⣿⣿⣿⣿⠿⠟⠛⠉⠀⠀⠀⠀⠀⢸⣿⣿⣿⣿⣿⣿⣿⣿⣿⣿⣿⣿⣿⣿⣿⣿⣿⠀⠀⠀⠀⠉⠙⠛⠿⠿⣿⣿⣿⣿⣿⣿⣿⣿⣿⣿⣿⣿⣿⣿⣿⣿⣿⣿⣿⣿⠁⠀⠀⠀⠀⠀⠀⠀</a:t>
            </a:r>
            <a:br/>
            <a:r>
              <a:t>⠀⠀⠀⠀⠀⠀⠀⠀⠉⠻⢿⣿⣿⣿⣿⣿⣿⣿⣿⣿⣿⠿⠿⠛⠋⠁⠀⠀⠀⠀⠀⠀⠀⠀⠀⢀⣾⣿⣿⣿⣿⣿⣿⣿⣿⣿⣿⣿⣿⣿⣿⣿⣿⣿⡄⠀⠀⠀⠀⠀⠀⠀⠀⠀⠀⠉⠙⠛⠻⠿⠿⠿⣿⣿⣿⣿⣿⣿⣿⣿⠟⠋⠀⠀⠀⠀⠀⠀⠀⠀⠀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⠀⠀⠀⠀⠀⠀⠀⠀⠀⠀⠀⠀⠀⠀⠀⠀⠀⠀⠀⠀⠀⠀⠀⠀⠀⠀⠀⠀⠀⠀⠀⠀⠀⠀⠀⠀⠀⢀⣤⣴⣶⣶⣶⣶⣶⣶⣶⣶⣦⣤⣤⣤⣀⠀⠀⠀⠀⠀⠀⠀⠀⠀⠀⠀⠀⠀⠀⠀⠀⠀⠀⠀⠀⠀⠀⠀⠀⠀⠀⠀⠀⠀⠀⠀⠀⠀⠀⠀⠀⠀⠀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⠀⠀⠀⠀⠀⠀⠀⠀⠀⠀⠀⠀⠀⠀⠀⠀⠀⠀⠀⠀⠀⠀⠀⠀⠀⠀⠀⠀⠀⠀⠀⠀⠀⠀⠀⢀⣴⣿⣿⣿⣿⣿⣿⣿⣿⣿⣿⣿⣿⣿⣿⣿⣿⣷⣦⡀⠀⠀⠀⠀⠀⠀⠀⠀⠀⠀⠀⠀⠀⠀⠀⠀⠀⠀⠀⠀⠀⠀⠀⠀⠀⠀⠀⠀⠀⠀⠀⠀⠀⠀⠀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⠀⠀⠀⠀⠀⠀⠀⠀⠀⠀⠀⠀⠀⠀⠀⠀⠀⠀⠀⠀⠀⠀⠀⠀⠀⠀⠀⠀⠀⠀⠀⠀⠀⠀⣼⣿⣿⣿⣿⣿⣿⣿⣿⣿⣿⣿⣿⣿⣿⣿⣿⣿⣿⣿⣿⣿⣧⣴⣿⣿⣷⣦⡀⠀⠀⠀⠀⠀⠀⠀⠀⠀⠀⠀⠀⠀⠀⠀⠀⠀⠀⠀⠀⠀⠀⠀⠀⠀⠀⠀⠀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⠀⠀⠀⠀⠀⠀⠀⠀⠀⠀⠀⠀⠀⠀⠀⠀⠀⠀⠀⠀⠀⠀⠀⠀⠀⠀⠀⠀⠀⠀⠀⠀⠀⠀⣿⣿⣿⣿⣿⣿⣿⣿⣿⣿⣿⣿⣿⣿⣿⣿⣿⣿⣿⣿⣿⣿⣿⣿⣿⣿⣿⣿⣿⣆⠀⠀⠀⠀⠀⠀⠀⠀⠀⠀⠀⠀⠀⠀⠀⠀⠀⠀⠀⠀⠀⠀⠀⠀⠀⠀⠀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⠀⠀⠀⠀⠀⠀⠀⠀⠀⠀⠀⠀⠀⠀⠀⠀⠀⠀⠀⠀⠀⠀⠀⠀⠀⠀⠀⠀⠀⠀⠀⣠⣶⣿⣿⣿⣿⣿⣿⣿⣿⣿⣿⣿⣿⣿⣿⣿⣿⣿⣿⣿⣿⣿⣿⣿⣿⢿⣿⣿⣿⣿⣿⡿⠿⠀⠀⠀⠀⠀⠀⠀⠀⠀⠀⠀⠀⠀⠀⠀⠀⠀⠀⠀⠀⠀⠀⠀⠀⠀⠀</a:t>
            </a:r>
            <a:br/>
            <a:r>
              <a:t>⠀⠀⠀⠀⠀⠀⠀⠀⠀⠀⠀⠀⠀⠀⠀⠀⠀⠀⠀⠀⠀⠀⠀⠀⠀⠀⠀⠀⠀⠀⠈⠻⣿⣿⣿⣿⣿⣿⣿⣿⣿⣿⣿⣿⣿⣿⣿⣿⣿⣿⣿⣿⣿⣿⣿⣿⡏⢸⣿⣿⣿⣿⣧⠀⠀⠀⠀⠀⠀⠀⠀⠀⠀⠀⠀⠀⠀⠀⠀⠀⠀⠀⠀⠀⠀⠀⠀⠀⠀⠀⠀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⠀⠀⠀⠀⠀⠀⠀⠀⠀⠀⠀⠀⠀⠀⠀⠀⠀⠀⠀⠀⠀⠀⠀⠀⠀⠀⠀⠀⠀⠀⠀⠀⠀⠉⣼⣿⣿⣿⣿⣿⣿⣿⣿⣿⣿⣿⣿⣿⣿⣿⣿⣿⣿⣿⣿⣿⠀⢸⣿⣿⣿⣿⣿⣇⠀⠀⠀⠀⠀⠀⠀⠀⠀⠀⠀⠀⠀⠀⠀⠀⠀⠀⠀⠀⠀⠀⠀⠀⠀⠀⠀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⠀⠀⠀⠀⠀⠀⠀⠀⠀⠀⠀⠀⠀⠀⠀⠀⠀⠀⠀⠀⠀⠀⠀⠀⠀⠀⠀⠀⠀⠀⠀⠀⠀⠊⠉⠿⣿⣿⣿⣿⣿⣿⣿⣿⣿⣿⣿⣿⣿⣿⣿⣿⣿⣿⣿⡿⠒⢺⣿⣿⣿⣿⣿⣿⡀⠀⠀⠀⠀⠀⠀⠀⠀⠀⠀⠀⠀⠀⠀⠀⣠⣄⡀⠀⠀⠀⠀⠀⠀⠀⠀</a:t>
            </a:r>
            <a:br/>
            <a:r>
              <a:t>⠀⠀⠀⠀⠀⠀⣀⣤⣶⣷⣤⡀⠀⠀⠀⠀⠀⠀⠀⠀⠀⠀⠀⠀⠀⠀⠀⠀⠀⠀⠀⠀⠀⠀⠈⠀⠛⣿⣿⣿⣿⣿⣿⣿⣿⣿⣿⣿⣿⣿⣿⣿⣿⠟⠃⠁⠀⠸⣿⣿⣿⣿⣿⣿⡇⠀⠀⠀⠀⠀⠀⠀⠀⠀⠀⠀⠀⣠⣴⣿⣿⣿⣿⣷⣦⣄⡀⠀⠀⠀⠀</a:t>
            </a:r>
            <a:br/>
            <a:r>
              <a:t>⠀⠀⣀⣤⣶⣿⣿⠿⠛⠻⣿⣿⣷⣦⣀⠀⠀⠀⠀⠀⠀⠀⠀⠀⠀⠀⠀⠀⠀⠀⠀⠀⠀⠀⠀⠀⠀⡹⢻⡏⢹⠻⣷⣮⣭⣭⣽⣿⠿⠿⢹⡟⠏⠀⠀⠀⠀⠸⣿⣿⣿⣿⣿⣿⡷⠀⠀⠀⠀⠀⠀⠀⠀⠀⣠⣴⣿⣿⣿⠟⠋⠀⠈⠻⣿⣿⣿⣷⣦⣤⡀</a:t>
            </a:r>
            <a:br/>
            <a:r>
              <a:t>⣾⣿⣿⣿⣿⣿⡇⠀⠀⠀⠈⠉⣿⣿⣿⣷⣦⣀⠀⠀⠀⠀⠀⠀⠀⠀⠀⠀⠀⠀⠀⠀⠀⠀⠀⠀⠀⠀⠀⠁⠀⠰⣾⣿⣿⣿⣿⣿⠀⠀⠀⠃⠀⠀⠀⠀⠀⠀⢻⣿⣿⣿⣿⣿⡇⠀⠀⠀⠀⠀⠀⣀⣴⣿⡿⢛⣿⣿⣤⠀⠀⠀⠀⣰⣿⣿⣿⠻⢿⣿⡇</a:t>
            </a:r>
            <a:br/>
            <a:r>
              <a:t>⠛⠛⠉⣼⣿⣿⣿⡄⠀⠀⢀⣾⣿⣿⣇⠉⠻⣿⣷⣤⡀⠀⠀⠀⠀⠀⠀⠀⠀⠀⠀⠀⠀⠀⠀⠀⠀⠀⢀⣀⣤⣾⣿⣿⣿⣿⣿⣿⣦⣤⣀⠀⠀⠀⠀⠀⠀⠀⠀⣿⣿⣿⣿⠹⠁⠀⠀⠀⣀⣤⣾⣿⠟⠁⠀⣸⣿⣿⣿⣧⠀⠀⢠⣿⣿⣿⣿⡆⠀⠀⠁</a:t>
            </a:r>
            <a:br/>
            <a:r>
              <a:t>⠀⠀⢸⣿⣿⣿⣿⡇⠀⠀⣾⣿⣿⣿⣿⠀⠀⠈⠙⣿⣿⣷⣶⣤⣤⣤⣤⣤⣤⣤⣤⣄⠀⠀⠀⢀⣴⣾⣿⣿⣿⣿⣿⣿⣿⣿⣿⣿⣿⣿⣿⣿⣶⣄⠀⠀⠀⢀⣴⣿⣿⣿⣷⣶⣶⣶⣾⣿⣿⣿⣿⡁⠀⠀⠀⢿⣿⣿⣿⣿⠀⠀⠘⣿⣿⣿⣿⡇⠀⠀⠀</a:t>
            </a:r>
            <a:br/>
            <a:r>
              <a:t>⠄⠀⠘⣿⣿⣿⣿⠃⠀⠀⢿⣿⣿⣿⡟⠀⠀⠀⣴⣿⣿⡏⠉⠉⠉⠛⠛⣿⣿⠿⣿⣿⣷⣤⣠⣾⣿⣿⣿⣿⣿⣿⣿⣿⣿⣿⣿⣿⣿⣿⣿⣿⣿⣿⣶⣀⣴⣿⣿⠿⢛⣿⣿⡉⠉⠀⠀⠀⣸⣿⣿⣿⡄⠀⠀⠘⣿⣿⣿⣿⠀⠀⠀⢹⣿⣿⣿⡇⠀⠀⠃</a:t>
            </a:r>
            <a:br/>
            <a:r>
              <a:t>⠀⠀⠀⣿⣿⣿⠏⠀⠀⠀⢸⣿⣿⣿⠁⠀⠀⣼⣿⣿⣿⣿⡄⠀⠀⢀⣾⣿⣿⣇⠀⠉⢛⣿⣿⣿⣿⣿⣿⣿⣿⣿⣿⣿⣿⣿⣿⣿⣿⣿⣿⣿⣿⣿⣿⣿⣿⡏⠀⠀⣼⣿⣿⣿⡄⠀⠀⠀⣿⣿⣿⣿⣿⠀⠀⠀⢹⣿⣿⡇⠀⠀⠀⠀⢿⣿⣿⠀⠀⠀⠀</a:t>
            </a:r>
            <a:br/>
            <a:r>
              <a:t>⠀⠀⠀⢹⣿⡟⠀⠀⠀⠀⠘⣿⣿⠇⠀⠀⠀⢻⣿⣿⣿⣿⠀⠀⠀⣾⣿⣿⣿⣿⠄⣰⣿⣿⣿⣿⣿⣿⣿⣿⣿⣿⣿⣿⣿⣿⣿⣿⣿⣿⣿⣿⣿⣿⣿⣿⣿⣿⡆⠀⣿⣿⣿⣿⣿⠀⠀⠀⢻⣿⣿⣿⡟⠀⠀⠀⠀⢿⣿⠇⠀⠀⠀⠀⠘⣿⡟⠀⠀⠀⠀</a:t>
            </a:r>
            <a:br/>
            <a:r>
              <a:t>⠀⠀⠀⠸⣿⠁⠀⠀⠀⠀⠀⣿⡟⠀⠀⠀⠀⠸⣿⣿⣿⡏⠀⠀⠀⢹⣿⣿⣿⡿⠀⠙⢻⣿⣿⣿⣿⣿⣿⣿⣿⣿⣿⣿⣿⣿⣿⣿⣿⣿⣿⣿⣿⣿⣿⣿⣿⡋⠁⠀⢹⣿⣿⣿⡏⠀⠀⠀⠘⣿⣿⣿⠇⠀⠀⠀⠀⠘⣿⠀⠀⠀⠀⠀⠀⢹⡇⠀⠀⠀⠀</a:t>
            </a:r>
            <a:br/>
            <a:r>
              <a:t>⠀⠀⠀⠀⠃⠀⠀⠀⠀⠀⠀⠸⠁⠀⠀⠀⠀⠀⣿⣿⣿⠀⠀⠀⠀⠸⣿⣿⣿⠃⠀⣴⣿⣿⣿⣿⣿⣿⣿⣿⣿⣿⣿⣿⣿⣿⣿⣿⣿⣿⣿⣿⣿⣿⣿⣿⣿⣿⠦⠀⠈⣿⣿⣿⠇⠀⠀⠀⠀⢹⣿⣿⠀⠀⠀⠀⠀⠀⠉⠀⠀⠀⠀⠀⠀⠀⠀⠀⠀⠀⠀</a:t>
            </a:r>
            <a:br/>
            <a:r>
              <a:t>⠀⠀⠀⠀⠀⠀⠀⠀⠀⠀⠀⠀⠀⠀⠀⠀⠀⠀⢸⣿⡇⠀⠀⠀⠀⠀⣿⣿⡟⠀⠀⢀⣿⣿⣿⣿⣿⣿⣿⣿⣿⣿⣿⣿⣿⣿⣿⣿⣿⣿⣿⣿⣿⣿⣿⣿⣿⣧⠀⠀⠀⢸⣿⣿⠀⠀⠀⠀⠀⠈⣿⡇⠀⠀⠀⠀⠀⠀⠀⠀⠀⠀⠀⠀⠀⠀⠀⠀⠀⠀⠀</a:t>
            </a:r>
            <a:br/>
            <a:r>
              <a:t>⠀⠀⠀⠀⠀⠀⠀⠀⠀⠀⠀⠀⠀⠀⠀⠀⠀⠀⠀⡿⠀⠀⠀⠀⠀⠀⢹⣿⠁⠀⠀⣼⣿⣿⣿⣿⣿⣿⣿⣿⣿⣿⣿⣿⣿⣿⣿⣿⣿⣿⣿⣿⣿⣿⣿⣿⣿⣿⡆⠀⠀⠀⣿⡇⠀⠀⠀⠀⠀⠀⠹⠁⠀⠀⠀⠀⠀⠀⠀⠀⠀⠀⠀⠀⠀⠀⠀⠀⠀⠀⠀</a:t>
            </a:r>
            <a:br/>
            <a:r>
              <a:t>⠀⠀⠀⠀⠀⠀⠀⠀⠀⠀⠀⠀⠀⠀⠀⠀⠀⠀⠀⠀⠀⠀⠀⠀⠀⠀⠘⡏⠀⠀⢠⣿⣿⣿⣿⣿⢿⣿⣿⣿⣿⣿⣿⣿⣿⣿⣿⣿⣿⣿⣿⣿⣿⣿⣿⣿⣿⣿⣷⠀⠀⠀⠘⠃⠀⠀⠀⠀⠀⠀⠀⠀⠀⠀⠀⠀⠀⠀⠀⠀⠀⠀⠀⠀⠀⠀⠀⠀⠀⠀⠀</a:t>
            </a:r>
            <a:br/>
            <a:r>
              <a:t>⠀⠀⠀⠀⠀⠀⠀⠀⠀⠀⠀⠀⠀⠀⠀⠀⠀⠀⠀⠀⠀⠀⠀⠀⠀⠀⠀⠀⠀⠀⣼⣿⣿⣿⣿⡟⣽⣿⣿⣿⣿⣿⣿⣿⣿⣿⣿⣿⣿⣿⣿⣿⣿⣿⣿⣿⣿⣿⣿⡀⠀⠀⠀⠀⠀⠀⠀⠀⠀⠀⠀⠀⠀⠀⠀⠀⠀⠀⠀⠀⠀⠀⠀⠀⠀⠀⠀⠀⠀⠀⠀</a:t>
            </a:r>
            <a:br/>
            <a:r>
              <a:t>⠀⠀⠀⠀⠀⠀⠀⠀⠀⠀⠀⠀⠀⣤⣄⡀⠀⠀⠀⠀⠀⠀⠀⠀⠀⠀⠀⠀⠀⣀⣿⣿⣿⣿⡿⠁⢹⣿⣿⣿⣿⣿⣿⣿⣿⣿⣿⣿⣿⣿⣿⣿⣿⣿⠸⣿⣿⣿⣿⣇⡀⠀⠀⠀⠀⠀⠀⠀⠀⠀⠀⠀⠀⠀⣠⣴⣶⠄⠀⠀⠀⠀⠀⠀⠀⠀⠀⠀⠀⠀⠀</a:t>
            </a:r>
            <a:br/>
            <a:r>
              <a:t>⠀⠀⠀⠀⠀⢰⣦⡀⠀⠀⠀⠀⠀⠉⢻⣿⣦⣀⠀⠀⠀⠀⠀⠀⠀⣀⣤⣶⣿⣿⣿⣿⣿⣿⠁⠀⢸⣿⣿⣿⣿⣿⣿⣿⣿⣿⣿⣿⣿⣿⣿⣿⣿⣿⠀⢻⣿⣿⣿⣿⣿⣿⣶⣤⣄⡀⠀⠀⠀⠀⠀⢀⣠⣾⣿⡏⠀⠀⠀⠀⠀⠀⢀⣴⡗⠀⠀⠀⠀⠀⠀</a:t>
            </a:r>
            <a:br/>
            <a:r>
              <a:t>⠀⠀⠀⠀⠀⢸⣿⣿⣷⣶⣶⣦⣤⣤⣾⣿⣿⣿⣷⣄⣀⣠⣴⣾⣿⣿⣿⣿⣿⣿⣿⣿⡿⠃⠀⠀⣸⣿⣿⣿⣿⣿⣿⣿⣿⣿⣿⣿⣿⣿⣿⣿⣿⣿⠀⠀⠻⣿⣿⣿⣿⣿⣿⣿⣿⣿⣿⣶⣦⣤⣴⣿⣿⣿⣿⣿⣶⣶⣶⣶⣶⣾⣿⣿⡇⠀⠀⠀⠀⠀⠀</a:t>
            </a:r>
            <a:br/>
            <a:r>
              <a:t>⠀⠀⠀⠀⠀⠀⢸⣿⣿⣿⣿⣿⣿⣿⣿⣿⣿⣿⣿⣿⣿⣿⣿⣿⣿⣿⣿⣿⣿⠿⠛⠉⠀⠀⠀⠀⣿⣿⣿⣿⣿⣿⣿⣿⣿⣿⣿⣿⣿⣿⣿⣿⣿⣿⠇⠀⠀⠈⠛⠻⠿⣿⣿⣿⣿⣿⣿⣿⣿⣿⣿⣿⣿⣿⣿⣿⣿⣿⣿⣿⣿⣿⣿⡏⠀⠀⠀⠀⠀⠀⠀</a:t>
            </a:r>
            <a:br/>
            <a:r>
              <a:t>⠀⠀⠀⠀⠀⠀⠀⠙⠿⣿⣿⣿⣿⣿⣿⣿⣿⣿⣿⣿⣿⣿⣿⣿⠿⠛⠋⠁⠀⠀⠀⠀⠀⠀⠀⢀⣿⣿⣿⣿⣿⣿⣿⣿⣿⣿⣿⣿⣿⣿⣿⣿⣿⣿⣆⠀⠀⠀⠀⠀⠀⠀⠉⠙⠛⠿⠿⣿⣿⣿⣿⣿⣿⣿⣿⣿⣿⣿⣿⣿⣿⡿⠛⠁⠀⠀⠀⠀⠀⠀⠀</a:t>
            </a:r>
            <a:br/>
            <a:r>
              <a:t>⠀⠀⠀⠀⠀⠀⠀⠀⠀⠈⠉⠉⠉⠉⠙⠛⠛⠛⠛⠛⠛⠉⠁⠀⠀⠀⠀⠀⠀⠀⠀⠀⠀⠀⢀⣾⣿⣿⣿⣿⣿⣿⣿⣿⣿⣿⣿⣿⣿⣿⣿⣿⣿⣿⣿⡄⠀⠀⠀⠀⠀⠀⠀⠀⠀⠀⠀⠀⠉⠉⠉⠛⠛⠛⠛⠛⠛⠉⠙⠛⠋⠀⠀⠀⠀⠀⠀⠀⠀⠀⠀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⠀⠀⠀⠀⠀⠀⠀⠀⠀⠀⠀⠀⠀⠀⠀⠀⠀⠀⠀⠀⠀⠀⠀⠀⠀⠀⠀⠀⠀⠀⠀⠀⠀⠀⠀⠀⠀⠀⠀⠀⢀⣀⣀⣀⣀⣀⡀⠀⠀⠀⠀⠀⠀⠀⠀⠀⠀⠀⠀⠀⠀⠀⠀⠀⠀⠀⠀⠀⠀⠀⠀⠀⠀⠀⠀⠀⠀⠀⠀⠀⠀⠀⠀⠀⠀⠀⠀⠀⠀⠀⠀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⠀⠀⠀⠀⠀⠀⠀⠀⠀⠀⠀⠀⠀⠀⠀⠀⠀⠀⠀⠀⠀⠀⠀⠀⠀⠀⠀⠀⠀⠀⠀⠀⠀⠀⠀⠀⠀⢀⣠⣾⣿⣿⣿⣿⣿⣿⣿⣿⣿⣶⣶⣶⣤⣄⡀⠀⠀⠀⠀⠀⠀⠀⠀⠀⠀⠀⠀⠀⠀⠀⠀⠀⠀⠀⠀⠀⠀⠀⠀⠀⠀⠀⠀⠀⠀⠀⠀⠀⠀⠀⠀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⠀⠀⠀⠀⠀⠀⠀⠀⠀⠀⠀⠀⠀⠀⠀⠀⠀⠀⠀⠀⠀⠀⠀⠀⠀⠀⠀⠀⠀⠀⠀⠀⠀⠀⠀⠀⢠⣾⣿⣿⣿⣿⣿⣿⣿⣿⣿⣿⣿⣿⣿⣿⣿⣿⣿⣶⡄⠀⠀⠀⠀⠀⠀⠀⠀⠀⠀⠀⠀⠀⠀⠀⠀⠀⠀⠀⠀⠀⠀⠀⠀⠀⠀⠀⠀⠀⠀⠀⠀⠀⠀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⠀⠀⠀⠀⠀⠀⠀⠀⠀⠀⠀⠀⠀⠀⠀⠀⠀⠀⠀⠀⠀⠀⠀⠀⠀⠀⠀⠀⠀⠀⠀⠀⠀⠀⠀⢸⣿⣿⣿⣿⣿⣿⣿⣿⣿⣿⣿⣿⣿⣿⣿⣿⣿⣿⣿⣿⣿⣿⣀⣤⣶⣤⡀⠀⠀⠀⠀⠀⠀⠀⠀⠀⠀⠀⠀⠀⠀⠀⠀⠀⠀⠀⠀⠀⠀⠀⠀⠀⠀⠀⠀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⠀⠀⠀⠀⠀⠀⠀⠀⠀⠀⠀⠀⠀⠀⠀⠀⠀⠀⠀⠀⠀⠀⠀⠀⠀⠀⠀⠀⠀⠀⠀⠀⠀⠀⠀⢸⣿⣿⣿⣿⣿⣿⣿⣿⣿⣿⣿⣿⣿⣿⣿⣿⣿⣿⣿⣿⣿⣿⣿⣿⣿⣿⣿⣧⡀⠀⠀⠀⠀⠀⠀⠀⠀⠀⠀⠀⠀⠀⠀⠀⠀⠀⠀⠀⠀⠀⠀⠀⠀⠀⠀</a:t>
            </a:r>
            <a:br/>
            <a:r>
              <a:t>⠀⠀⠀⠀⠀⠀⠀⠀⠀⠀⠀⠀⠀⠀⠀⠀⠀⠀⠀⠀⠀⠀⠀⠀⠀⠀⠀⠀⠀⠀⠀⠀⢀⣀⣠⣿⣿⣿⣿⣿⣿⣿⣿⣿⣿⣿⣿⣿⣿⣿⣿⣿⣿⣿⣿⣿⣿⣿⣿⣿⣿⣿⣿⣿⣷⠀⠀⠀⠀⠀⠀⠀⠀⠀⠀⠀⠀⠀⠀⠀⠀⠀⠀⠀⠀⠀⠀⠀⠀⠀⠀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⠀⠀⠀⠀⠀⠀⠀⠀⠀⠀⠀⠀⠀⠀⠀⠀⠀⠀⠀⠀⠀⠀⠀⠀⠀⠀⠀⠀⠀⠀⠀⣠⣼⣿⣿⣿⣿⣿⣿⣿⣿⣿⣿⣿⣿⣿⣿⣿⣿⣿⣿⣿⣿⣿⣿⣿⣿⣿⣿⣿⣿⣿⣿⣿⣿⡇⠀⠀⠀⠀⠀⠀⠀⠀⠀⠀⠀⠀⠀⠀⠀⠀⠀⠀⠀⠀⠀⠀⠀⠀⠀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⠀⠀⠀⠀⠀⠀⠀⠀⠀⠀⠀⠀⠀⠀⠀⠀⠀⠀⠀⠀⠀⠀⠀⠀⠀⠀⠀⠀⠀⠀⠀⠈⢿⣿⣿⣿⣿⣿⣿⣿⣿⣿⣿⣿⣿⣿⣿⣿⣿⣿⣿⣿⣿⣿⣿⣿⣿⣿⣿⣿⣿⣿⣿⣿⣿⣇⠀⠀⠀⠀⠀⠀⠀⠀⠀⠀⠀⠀⠀⠀⠀⠀⠀⠀⠀⠀⠀⠀⠀⠀⠀</a:t>
            </a:r>
            <a:br/>
            <a:r>
              <a:t>⠀⠀⠀⠀⠀⠀⠀⠀⠀⠀⠀⠀⠀⠀⠀⠀⠀⠀⠀⠀⠀⠀⠀⠀⠀⠀⠀⠀⠀⠀⠀⠀⠀⠙⢛⣿⣿⣿⣿⣿⣿⣿⣿⣿⣿⣿⣿⣿⣿⣿⣿⣿⣿⣿⣿⣿⣿⠏⣹⣿⣿⣿⣿⡟⠛⠉⠀⠀⠀⠀⠀⠀⠀⠀⠀⠀⠀⠀⠀⠀⠀⠀⠀⠀⠀⠀⠀⠀⠀⠀⠀</a:t>
            </a:r>
            <a:br/>
            <a:r>
              <a:t>⠀⠀⠀⠀⠀⠀⠀⠀⠀⠀⠀⠀⠀⠀⠀⠀⠀⠀⠀⠀⠀⠀⠀⠀⠀⠀⠀⠀⠀⠀⠀⠀⠀⠐⠛⣿⣿⣿⣿⣿⣿⣿⣿⣿⣿⣿⣿⣿⣿⣿⣿⣿⣿⣿⣿⣿⠟⠀⣿⣿⣿⣿⣿⣷⠀⠀⠀⠀⠀⠀⠀⠀⠀⠀⠀⠀⠀⣠⣴⣤⣀⠀⠀⠀⠀⠀⠀⠀⠀⠀⠀</a:t>
            </a:r>
            <a:br/>
            <a:r>
              <a:t>⠀⠀⠀⠀⠀⠀⠀⠀⢀⣤⣶⣶⣄⡀⠀⠀⠀⠀⠀⠀⠀⠀⠀⠀⠀⠀⠀⠀⠀⠀⠀⠀⠀⠀⠘⠙⡿⣿⣿⣿⣿⡿⣿⣿⣿⣿⣿⣿⣿⣿⣿⣿⣿⣿⣿⡿⠦⢠⣿⣿⣿⣿⣿⣿⡇⠀⠀⠀⠀⠀⠀⠀⠀⠀⣠⣴⣾⣿⠿⠛⠿⣿⣶⣤⣄⡀⠀⠀⠀⠀⠀</a:t>
            </a:r>
            <a:br/>
            <a:r>
              <a:t>⠀⠀⠀⠀⣀⣠⣴⣾⣿⠟⠋⠻⣿⣿⣷⣤⣀⠀⠀⠀⠀⠀⠀⠀⠀⠀⠀⠀⠀⠀⠀⠀⠀⠀⠀⠀⠀⣿⢹⣿⣿⣿⣬⣙⠻⠿⢿⣿⣿⣿⣿⣿⣿⣿⠟⢧⠀⢸⣿⣿⣿⣿⣿⣿⣿⠀⠀⠀⠀⠀⠀⣠⣴⣿⣿⣿⡟⠁⠀⠀⠀⠈⣿⣿⣿⣿⣿⣶⣦⣤⡄</a:t>
            </a:r>
            <a:br/>
            <a:r>
              <a:t>⣴⣶⣾⣿⣿⣿⣿⣿⡃⠀⠀⠀⢀⣹⣿⡿⠿⣷⣦⣀⠀⠀⠀⠀⠀⠀⠀⠀⠀⠀⠀⠀⠀⠀⠀⠀⠀⠀⠈⠋⠸⠛⣿⣿⣿⣿⣿⠟⢿⡿⢹⡿⠛⠀⠀⠀⠀⠈⣾⣿⣿⣿⣿⣿⣿⡄⠀⠀⣀⣴⣾⠟⠋⠁⣾⣿⣿⣧⡀⠀⠀⢸⣿⣿⣿⣧⡉⠙⠻⣿⡇</a:t>
            </a:r>
            <a:br/>
            <a:r>
              <a:t>⣿⣿⠉⢉⣼⣿⣿⣿⣧⠀⠀⣠⣾⣿⣿⣷⠀⠈⠙⢿⣷⣦⣀⡀⠀⠀⠀⠀⠀⠀⠀⠀⠀⠀⠀⠀⠀⠀⠀⠀⠀⢸⣿⣿⣿⣿⣿⡟⠈⠀⠸⠁⠀⠀⠀⠀⠀⣀⣹⣹⣿⣿⣿⣿⣿⣤⣴⣾⣿⡟⠁⠀⠀⠀⣿⣿⣿⣿⣿⠀⠀⢸⣿⣿⣿⣿⡇⠀⢰⣿⡇</a:t>
            </a:r>
            <a:br/>
            <a:r>
              <a:t>⣿⣿⠀⢸⣿⣿⣿⣿⠟⠀⠀⣿⣿⣿⣿⣿⠀⠀⠀⢀⣽⣿⡿⠿⠿⢷⣶⣶⣶⣶⣶⣿⣷⡀⠀⠀⠀⢀⣠⣤⣶⣿⣿⣿⣿⣿⣿⣿⣷⣦⣤⣀⠀⠀⠀⠀⣼⣿⣿⣿⣿⣿⣿⣿⡟⠉⠉⣹⣿⣿⣦⠀⠀⠀⠹⣿⣿⣿⣿⠀⠀⠀⠹⣿⣿⣿⣷⠀⠈⣿⡇</a:t>
            </a:r>
            <a:br/>
            <a:r>
              <a:t>⣿⠏⠀⢸⣿⣿⣿⠏⠀⠀⠀⣿⣿⣿⣿⠃⠀⠀⢠⣿⣿⣿⣧⠀⠀⠀⠀⢀⣼⣿⡏⠻⣿⣿⣆⣠⣾⣿⣿⣿⣿⣿⣿⣿⣿⣿⣿⣿⣿⣿⣿⣿⣷⣆⣠⣾⣿⠟⠁⣾⣿⣿⣿⠁⠁⠀⠀⣿⣿⣿⣿⣷⠀⠀⠀⠘⣿⣿⣿⡀⠀⠀⠀⠘⢿⣿⣿⠀⠀⠈⠃</a:t>
            </a:r>
            <a:br/>
            <a:r>
              <a:t>⠁⠀⠀⣸⣿⡿⠃⠀⠀⠀⠀⣿⣿⡿⠁⠀⠀⠀⣿⣿⣿⣿⣿⠀⠀⠀⢠⣿⣿⣿⣿⠀⠈⢻⣿⣿⣿⣿⣿⣿⣿⣿⣿⣿⣿⣿⣿⣿⣿⣿⣿⣿⣿⣿⣿⣿⡁⠀⢰⣿⣿⣿⣿⣆⠀⠀⠀⢻⣿⣿⣿⣿⠀⠀⠀⠀⠘⣿⣿⡇⠀⠀⠀⠀⠈⢻⣿⡄⠀⠀⠀</a:t>
            </a:r>
            <a:br/>
            <a:r>
              <a:t>⠀⠀⠀⣿⡟⠁⠀⠀⠀⠀⠀⣿⡿⠁⠀⠀⠀⠀⣿⣿⣿⣿⠇⠀⠀⠀⣿⣿⣿⣿⣿⢃⣴⣿⣿⣿⣿⣿⣿⣿⣿⣿⣿⣿⣿⣿⣿⣿⣿⣿⣿⣿⣿⣿⣿⣿⣿⣦⡘⣿⣿⣿⣿⡟⠀⠀⠀⠈⢿⣿⣿⣿⠀⠀⠀⠀⠀⠈⢿⡇⠀⠀⠀⠀⠀⠀⠹⠇⠀⠀⠀</a:t>
            </a:r>
            <a:br/>
            <a:r>
              <a:t>⠀⠀⠀⠋⠀⠀⠀⠀⠀⠀⠀⡿⠁⠀⠀⠀⠀⠀⣿⣿⣿⡏⠀⠀⠀⠀⢻⣿⣿⣿⢿⣿⣿⣿⣿⣿⣿⣿⣿⣿⣿⣿⣿⣿⣿⣿⣿⣿⣿⣿⣿⣿⣿⣿⣿⣿⣿⣿⡿⠘⣿⣿⣿⡇⠀⠀⠀⠀⠈⢿⣿⣿⠀⠀⠀⠀⠀⠀⠈⠃⠀⠀⠀⠀⠀⠀⠀⠀⠀⠀⠀</a:t>
            </a:r>
            <a:br/>
            <a:r>
              <a:t>⠀⠀⠀⠀⠀⠀⠀⠀⠀⠀⠀⠁⠀⠀⠀⠀⠀⠀⢸⣿⡟⠀⠀⠀⠀⠀⢸⣿⣿⡟⠀⢨⣿⣿⣿⣿⣿⣿⣿⣿⣿⣿⣿⣿⣿⣿⣿⣿⣿⣿⣿⣿⣿⣿⣿⣿⣿⣧⡀⠀⠹⣿⣿⡇⠀⠀⠀⠀⠀⠘⣿⣿⠀⠀⠀⠀⠀⠀⠀⠀⠀⠀⠀⠀⠀⠀⠀⠀⠀⠀⠀</a:t>
            </a:r>
            <a:br/>
            <a:r>
              <a:t>⠀⠀⠀⠀⠀⠀⠀⠀⠀⠀⠀⠀⠀⠀⠀⠀⠀⠀⢸⡿⠁⠀⠀⠀⠀⠀⢸⣿⡿⠁⠒⢿⣿⣿⣿⣿⣿⣿⣿⣿⣿⣿⣿⣿⣿⣿⣿⣿⣿⣿⣿⣿⣿⣿⣿⣿⣿⣿⠛⠀⠀⢻⣿⡇⠀⠀⠀⠀⠀⠀⠘⡇⠀⠀⠀⠀⠀⠀⠀⠀⠀⠀⠀⠀⠀⠀⠀⠀⠀⠀⠀</a:t>
            </a:r>
            <a:br/>
            <a:r>
              <a:t>⠀⠀⠀⠀⠀⠀⠀⠀⠀⠀⠀⠀⠀⠀⠀⠀⠀⠀⠘⠁⠀⠀⠀⠀⠀⠀⠘⣿⠃⠀⠀⣼⣿⣿⣿⣿⣿⣿⣿⣿⣿⣿⣿⣿⣿⣿⣿⣿⣿⣿⣿⣿⣿⣿⣿⣿⣿⣿⡄⠀⠀⠀⢿⠁⠀⠀⠀⠀⠀⠀⠀⠀⠀⠀⠀⠀⠀⠀⠀⠀⠀⠀⠀⠀⠀⠀⠀⠀⠀⠀⠀</a:t>
            </a:r>
            <a:br/>
            <a:r>
              <a:t>⠀⠀⠀⠀⠀⠀⠀⠀⠀⠀⠀⠀⠀⠀⠀⠀⠀⠀⠀⠀⠀⠀⠀⠀⠀⠀⠀⠃⠀⠀⢰⣿⣿⣿⣿⣿⣿⣿⣿⣿⣿⣿⣿⣿⣿⣿⣿⣿⣿⣿⣿⣿⣿⣿⣿⣿⣿⣿⣿⠀⠀⠀⠈⠀⠀⠀⠀⠀⠀⠀⠀⠀⠀⠀⠀⠀⠀⠀⠀⠀⠀⠀⠀⠀⠀⠀⠀⠀⠀⠀⠀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⠀⠀⠀⠀⠀⠀⠀⠀⠀⠀⠀⠀⠀⠀⠀⠀⠀⠀⠀⠀⠀⠀⠀⠀⠀⠀⠀⠀⠀⢸⣿⣿⣿⣿⣿⠏⣿⣿⣿⣿⣿⣿⣿⣿⣿⣿⣿⣿⣿⣿⣿⣿⣿⣿⣿⣿⣿⣿⣿⣿⠀⠀⠀⠀⠀⠀⠀⠀⠀⠀⠀⠀⠀⠀⠀⠀⠀⠀⠀⠀⠀⠀⠀⠀⠀⠀⠀⠀⠀⠀⠀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⠀⠀⠀⠀⠀⠀⠀⠀⠀⠀⠀⠀⠀⠀⠀⠀⠀⠀⠀⠀⠀⠀⠀⠀⠀⠀⠀⠀⠀⣾⣿⣿⣿⣿⠋⠀⣿⣿⣿⣿⣿⣿⣿⣿⣿⣿⣿⣿⣿⣿⣿⣿⣿⣿⡇⢿⣿⣿⣿⣿⡆⠀⠀⠀⠀⠀⠀⠀⠀⠀⠀⠀⠀⠀⠀⠀⠀⠀⠀⠀⠀⠀⠀⠀⠀⠀⠀⠀⠀⠀⠀</a:t>
            </a:r>
            <a:br/>
            <a:r>
              <a:t>⠀⠀⠀⠀⠀⣀⠀⠀⠀⠀⠀⠀⢰⣦⣄⠀⠀⠀⠀⠀⠀⠀⠀⠀⠀⢀⣠⣴⣾⣿⣿⣿⣿⡏⠀⠀⣿⣿⣿⣿⣿⣿⣿⣿⣿⣿⣿⣿⣿⣿⣿⣿⣿⣿⡅⠈⣿⣿⣿⣿⣿⣿⣶⣄⡀⠀⠀⠀⠀⠀⠀⠀⠀⠀⢀⣴⡿⠇⠀⠀⠀⠀⠀⠀⣤⠀⠀⠀⠀⠀⠀</a:t>
            </a:r>
            <a:br/>
            <a:r>
              <a:t>⠀⠀⠀⠀⢀⣿⣄⠀⠀⠀⠀⠀⠀⢉⣿⣷⣄⡀⠀⠀⠀⠀⢀⣤⣶⣿⣿⣿⣿⣿⣿⣿⡟⠀⠀⠀⣿⣿⣿⣿⣿⣿⣿⣿⣿⣿⣿⣿⣿⣿⣿⣿⣿⣿⡇⠀⠘⢿⣿⣿⣿⣿⣿⣿⣿⣷⣦⣀⠀⠀⠀⠀⢀⣰⣿⣿⣇⠀⠀⢀⠀⣀⣀⣴⣿⡆⠀⠀⠀⠀⠀</a:t>
            </a:r>
            <a:br/>
            <a:r>
              <a:t>⠀⠀⠀⠀⠘⢿⣿⣿⣾⣿⣿⣿⣿⣿⣿⣿⣿⣿⣄⣠⣴⣾⣿⣿⣿⣿⣿⣿⣿⣿⠿⠋⠀⠀⠀⠠⣿⣿⣿⣿⣿⣿⣿⣿⣿⣿⣿⣿⣿⣿⣿⣿⣿⣿⡧⠀⠀⠈⠙⠿⣿⣿⣿⣿⣿⣿⣿⣿⣿⣶⣤⣠⣿⣿⣿⣿⣿⣿⣿⣿⣿⣿⣿⣿⣿⠋⠀⠀⠀⠀⠀</a:t>
            </a:r>
            <a:br/>
            <a:r>
              <a:t>⠀⠀⠀⠀⠀⠈⢿⣿⣿⣿⣿⣿⣿⣿⣿⣿⣿⣿⣿⣿⣿⣿⣿⣿⣿⣿⡿⠛⠋⠀⠀⠀⠀⠀⠀⢠⣿⣿⣿⣿⣿⣿⣿⣿⣿⣿⣿⣿⣿⣿⣿⣿⣿⣿⣧⠀⠀⠀⠀⠀⠀⠉⠛⠿⣿⣿⣿⣿⣿⣿⣿⣿⣿⣿⣿⣿⣿⣿⣿⣿⣿⣿⣻⣿⡇⠀⠀⠀⠀⠀⠀</a:t>
            </a:r>
            <a:br/>
            <a:r>
              <a:t>⠀⠀⠀⠀⠀⠀⠈⠛⠛⢿⣿⠿⠿⢿⣿⣿⣿⣿⣿⣿⣿⣿⡿⠟⠋⠁⠀⠀⠀⠀⠀⠀⠀⠀⢀⣾⣿⣿⣿⣿⣿⣿⣿⣿⣿⣿⣿⣿⣿⣿⣿⣿⣿⣿⣿⣇⠀⠀⠀⠀⠀⠀⠀⠀⠀⠉⠛⠿⣿⣿⣿⣿⣿⣿⣿⣿⣿⣿⣿⣿⣿⣿⠛⠋⠀⠀⠀⠀⠀⠀⠀</a:t>
            </a:r>
            <a:br/>
            <a:r>
              <a:t>⠀⠀⠀⠀⠀⠀⠀⠀⠀⠀⠀⠀⠀⠀⠀⠉⠉⠉⠛⠛⠋⠁⠀⠀⠀⠀⠀⠀⠀⠀⠀⠀⠀⢀⣾⣿⣿⣿⣿⣿⣿⣿⣿⣿⣿⣿⣿⣿⣿⣿⣿⣿⣿⣿⣿⣿⣆⠀⠀⠀⠀⠀⠀⠀⠀⠀⠀⠀⠀⠉⠛⠛⠛⠛⠛⠉⠉⠀⠀⠈⠉⠁⠀⠀⠀⠀⠀⠀⠀⠀⠀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⣿⣿⣿⣿⣿⣿⣿⣿⣿⣿⣿⣿⣿⣿⣿⣿⣿⣿⣿⣿⣿⣿⣿⣿⣿⣿⣿⣿⣿⣿⣿⣿⣿⣿⣿⣿⣿⣿⣿⣿⣿⠿⠟⠛⠛⠻⠿⠿⣿⣿⣿⣿⣿⣿⣿⣿⣿⣿⣿⣿⣿⣿⣿⣿⣿⣿⣿⣿⣿⣿⣿⣿⣿⣿⣿⣿⣿⣿⣿⣿⣿⣿⣿⣿⣿⣿⣿⣿⣿⣿⡇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⣿⣿⣿⣿⣿⣿⣿⣿⣿⣿⣿⣿⣿⣿⣿⣿⣿⣿⣿⣿⣿⣿⣿⣿⣿⣿⣿⣿⣿⣿⣿⣿⣿⣿⣿⣿⣿⣿⡟⠉⠀⠀⠀⠀⠀⠀⠀⠀⠀⠀⠉⠉⠙⠛⠿⣿⣿⣿⣿⣿⣿⣿⣿⣿⣿⣿⣿⣿⣿⣿⣿⣿⣿⣿⣿⣿⣿⣿⣿⣿⣿⣿⣿⣿⣿⣿⣿⣿⣿⣿⡇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⣿⣿⣿⣿⣿⣿⣿⣿⣿⣿⣿⣿⣿⣿⣿⣿⣿⣿⣿⣿⣿⣿⣿⣿⣿⣿⣿⣿⣿⣿⣿⣿⣿⣿⣿⣿⠀⠀⠀⠀⠀⠀⠀⠀⠀⠀⠀⠀⠀⠀⠀⠀⠀⠀⠀⠀⠀⠀⠈⡿⠿⠿⠿⣿⣿⣿⣿⣿⣿⣿⣿⣿⣿⣿⣿⣿⣿⣿⣿⣿⣿⣿⣿⣿⣿⣿⣿⣿⣿⣿⡇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⣿⣿⣿⣿⣿⣿⣿⣿⣿⣿⣿⣿⣿⣿⣿⣿⣿⣿⣿⣿⣿⣿⣿⣿⣿⣿⣿⣿⣿⣿⣿⣿⠏⠉⠁⠀⠀⠀⠀⠀⠀⠀⠀⠀⠀⠀⠀⠀⠀⠀⠀⠀⠀⠀⠀⠀⠀⠀⠀⠀⠀⠀⠀⠀⠀⣿⣿⣿⣿⣿⣿⣿⣿⣿⣿⣿⣿⣿⣿⣿⣿⣿⣿⣿⣿⣿⣿⣿⣿⣿⡇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⣿⣿⣿⣿⣿⣿⣿⣿⣿⣿⣿⣿⣿⣿⣿⣿⣿⣿⣿⣿⣿⣿⣿⣿⣿⣿⣿⣿⣿⣿⣿⡁⠀⠀⠀⠀⠀⠀⠀⠀⠀⠀⠀⠀⠀⠀⠀⠀⠀⠀⠀⠀⠀⠀⠀⠀⠀⠀⠀⠀⠀⠀⠀⠀⠀⢹⣿⣿⣿⣿⣿⣿⣿⣿⣿⣿⣿⣿⣿⣿⣿⣿⣿⣿⣿⣿⣿⣿⣿⣿⡇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⣿⣿⣿⣿⣿⣿⣿⣿⣿⣿⣿⣿⣿⣿⣿⣿⣿⣿⣿⣿⣿⣿⣿⣿⣿⣿⣿⣿⣿⣿⣿⣿⣦⡀⠀⠀⠀⠀⠀⠀⠀⠀⠀⠀⠀⠀⠀⠀⠀⠀⠀⠀⠀⠀⠀⠀⠀⠀⠀⠀⠀⠀⠀⠀⠀⢸⣿⣿⣿⣿⣿⣿⣿⣿⣿⣿⣿⣿⣿⣿⣿⣿⣿⣿⣿⣿⣿⣿⣿⣿⡇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⣿⣿⣿⣿⣿⣿⣿⣿⣿⣿⣿⣿⣿⣿⣿⣿⣿⣿⣿⣿⣿⣿⣿⣿⣿⣿⣿⣿⣿⣿⣿⣿⣿⣿⠞⠀⠀⠀⠀⠀⠀⠀⠀⠀⠀⠀⠀⠀⠀⠀⠀⠀⠀⠀⠀⠀⠀⠀⡄⠀⠀⠀⠀⠀⠀⢈⣿⣿⣿⣿⣿⣿⣿⣿⣿⣿⣿⣿⣿⣿⣿⣿⣿⣿⣿⣿⣿⣿⣿⣿⡇</a:t>
            </a:r>
            <a:br/>
            <a:r>
              <a:t>⣿⣿⣿⣿⣿⣿⣿⣿⣿⣿⣿⣿⣿⣿⣿⣿⣿⣿⣿⣿⣿⣿⣿⣿⣿⣿⣿⣿⣿⣿⣿⣿⣿⣥⣴⠀⠀⠀⠀⠀⠀⠀⠀⠀⠀⠀⠀⠀⠀⠀⠀⠀⠀⠀⠀⠀⠀⣼⠃⠀⠀⠀⠀⠀⣶⣿⣿⣿⣿⣿⣿⣿⣿⣿⣿⣿⣿⡿⠛⠻⢿⣿⣿⣿⣿⣿⣿⣿⣿⣿⡇</a:t>
            </a:r>
            <a:br/>
            <a:r>
              <a:t>⣿⣿⣿⣿⣿⣿⣿⣿⣿⡿⠛⠛⠿⣿⣿⣿⣿⣿⣿⣿⣿⣿⣿⣿⣿⣿⣿⣿⣿⣿⣿⣿⣿⣿⣧⣶⠀⠀⠀⠀⠀⠀⠀⠀⠀⠀⠀⠀⠀⠀⠀⠀⠀⠀⠀⠀⠸⣿⠀⠀⠀⠀⠀⠀⢸⣿⣿⣿⣿⣿⣿⣿⣿⣿⠟⠋⠁⠀⠀⠀⠀⠈⠛⠿⣿⣿⣿⣿⣿⣿⡇</a:t>
            </a:r>
            <a:br/>
            <a:r>
              <a:t>⣿⣿⣿⣿⣿⣿⠿⠋⠁⠀⠀⠀⠀⠀⠉⠛⠿⣿⣿⣿⣿⣿⣿⣿⣿⣿⣿⣿⣿⣿⣿⣿⣿⣿⣿⣿⣾⡀⡀⠀⠀⠀⠀⠑⠀⠀⠀⠀⠀⠀⠀⠀⠀⠀⢀⠸⣶⡆⠀⠀⠀⠀⠀⠀⠀⣿⣿⣿⣿⣿⡿⠟⠉⠀⠀⠀⢀⣠⣶⣿⣦⡄⠀⠀⠀⠉⠙⠛⠿⢿⡇</a:t>
            </a:r>
            <a:br/>
            <a:r>
              <a:t>⡿⠿⠛⠋⠉⠀⠀⠀⢠⣶⣿⣶⣤⠀⠀⠀⠀⠈⠙⠿⣿⣿⣿⣿⣿⣿⣿⣿⣿⣿⣿⣿⣿⣿⣿⣿⣿⣿⣧⣰⢀⣠⠀⠀⠀⠀⠀⡀⠀⠀⡄⠀⡀⣦⣾⣦⣿⣇⠀⠀⠀⠀⠀⠀⠀⢻⣿⡿⠟⠋⠀⢀⣤⣶⠂⠀⠀⠙⢿⣿⣿⡗⠀⠀⠀⠀⠀⠀⠀⠀⠀</a:t>
            </a:r>
            <a:br/>
            <a:r>
              <a:t>⠀⠀⠀⠀⠀⠀⠀⠀⠸⣿⣿⡟⠁⠀⠀⠘⣷⣦⣄⡀⠀⠙⠛⠿⢿⣿⣿⣿⣿⣿⣿⠿⠿⣿⣿⣿⣿⣿⣿⣿⣾⡄⠀⠀⠀⠀⠀⠀⣧⣾⡇⢰⣿⣿⣿⣿⠟⠛⠀⠀⠀⠀⠀⠀⠀⠈⠁⠀⠀⢠⣾⣿⣿⣿⠀⠀⠀⠀⠀⣿⣿⡇⠀⠀⠀⠀⠀⣶⡆⠀⠀</a:t>
            </a:r>
            <a:br/>
            <a:r>
              <a:t>⠀⠀⣶⡇⠀⠀⠀⠀⢀⣿⣿⠀⠀⠀⠀⠀⣿⣿⣿⡿⠆⠀⢀⣀⣀⣀⣀⣀⠀⠀⠀⠀⠀⠘⣿⣿⣿⠿⠛⠋⠁⠀⠀⠀⠀⠀⠀⠀⠈⠉⠓⠿⣿⣿⣿⠏⠀⠀⡀⠀⠀⠀⠀⠀⠀⣶⣶⠂⠀⠀⠙⢿⣿⣿⣄⠀⠀⠀⠀⢸⣿⣷⡄⠀⠀⠀⠀⢻⣧⠀⠀</a:t>
            </a:r>
            <a:br/>
            <a:r>
              <a:t>⠀⢀⣿⠀⠀⠀⠀⢀⣼⣿⡇⠀⠀⠀⠀⣰⣿⣿⠟⠀⠀⠀⠀⣿⣿⣿⣿⡟⠉⠀⠀⣶⡄⠀⠈⠋⠀⠀⠀⠀⠀⠀⠀⠀⠀⠀⠀⠀⠀⠀⠀⠀⠀⠙⠋⠀⢀⣼⡏⠀⠀⠀⠀⡀⣸⣿⡏⠀⠀⠀⠀⠈⣿⣿⣿⣆⠀⠀⠀⢸⣿⣿⣿⣦⡀⠀⠀⠸⣿⣦⡀</a:t>
            </a:r>
            <a:br/>
            <a:r>
              <a:t>⣤⣾⡟⠀⠀⠀⣴⣿⣿⣿⡇⠀⠀⠀⣴⣿⣿⣿⠀⠀⠀⠀⠀⣹⣿⣿⠏⠀⠀⠀⠀⢸⣿⠆⠀⠀⠀⠀⠀⠀⠀⠀⠀⠀⠀⠀⠀⠀⠀⠀⠀⠀⠀⠀⠀⠀⠻⣿⠀⠀⠀⠀⠀⢰⣿⣿⣷⡀⠀⠀⠀⠀⣿⣿⣿⣿⣧⡀⠀⠘⣿⣿⣿⣿⣿⣦⠀⠀⢿⣿⡇</a:t>
            </a:r>
            <a:br/>
            <a:r>
              <a:t>⣿⣿⠇⠀⣠⣾⣿⣿⣿⣿⡇⠀⠀⣼⣿⣿⣿⣿⠀⠀⠀⠀⢰⣿⣿⣿⡀⠀⠀⠀⠀⠘⠁⠀⠀⠀⠀⠀⠀⠀⠀⠀⠀⠀⠀⠀⠀⠀⠀⠀⠀⠀⠀⠀⠀⠀⠀⠈⠂⠀⠀⠀⠀⢸⣿⣿⣿⣷⡀⠀⠀⠀⣿⣿⣿⣿⣿⣷⡀⠀⣿⣿⣿⣿⣿⣿⣷⣄⢸⣿⡇</a:t>
            </a:r>
            <a:br/>
            <a:r>
              <a:t>⣿⣿⣀⣼⣿⣿⣿⣿⣿⣿⡇⢀⣾⣿⣿⣿⣿⣿⠀⠀⠀⢠⣿⣿⣿⣿⡇⠀⠀⠀⠀⠀⠀⠀⠀⠀⠀⠀⠀⠀⠀⠀⠀⠀⠀⠀⠀⠀⠀⠀⠀⠀⠀⠀⠀⠀⠀⠀⢀⡄⠀⠀⠀⢸⣿⣿⣿⣿⣷⡀⠀⠀⣿⣿⣿⣿⣿⣿⣿⣤⣿⣿⣿⣿⣿⣿⣿⣿⣿⣿⡇</a:t>
            </a:r>
            <a:br/>
            <a:r>
              <a:t>⣿⣿⣿⣿⣿⣿⣿⣿⣿⣿⣧⣾⣿⣿⣿⣿⣿⣿⠀⠀⢠⣿⣿⣿⣿⣿⡇⠀⠀⢀⣾⠆⠀⠀⠀⠀⠀⠀⠀⠀⠀⠀⠀⠀⠀⠀⠀⠀⠀⠀⠀⠀⠀⠀⠀⠀⠀⠀⠻⣿⡄⠀⠀⢸⣿⣿⣿⣿⣿⣷⡀⠀⣿⣿⣿⣿⣿⣿⣿⣿⣿⣿⣿⣿⣿⣿⣿⣿⣿⣿⡇</a:t>
            </a:r>
            <a:br/>
            <a:r>
              <a:t>⣿⣿⣿⣿⣿⣿⣿⣿⣿⣿⣿⣿⣿⣿⣿⣿⣿⣿⠀⢀⣾⣿⣿⣿⣿⣿⡇⠀⠀⣾⣄⡀⠀⠀⠀⠀⠀⠀⠀⠀⠀⠀⠀⠀⠀⠀⠀⠀⠀⠀⠀⠀⠀⠀⠀⠀⠀⠀⣤⣾⣿⡀⠀⣸⣿⣿⣿⣿⣿⣿⣷⡀⣿⣿⣿⣿⣿⣿⣿⣿⣿⣿⣿⣿⣿⣿⣿⣿⣿⣿⡇</a:t>
            </a:r>
            <a:br/>
            <a:r>
              <a:t>⣿⣿⣿⣿⣿⣿⣿⣿⣿⣿⣿⣿⣿⣿⣿⣿⣿⣿⣧⣾⣿⣿⣿⣿⣿⣿⣷⠀⣼⣿⡿⠀⠀⠀⠀⠀⠀⠀⠀⠀⠀⠀⠀⠀⠀⠀⠀⠀⠀⠀⠀⠀⠀⠀⠀⠀⠀⠀⠸⣿⣿⣷⡀⣿⣿⣿⣿⣿⣿⣿⣿⣿⣿⣿⣿⣿⣿⣿⣿⣿⣿⣿⣿⣿⣿⣿⣿⣿⣿⣿⡇</a:t>
            </a:r>
            <a:br/>
            <a:r>
              <a:t>⣿⣿⣿⣿⣿⣿⣿⣿⣿⣿⣿⣿⣿⣿⣿⣿⣿⣿⣿⣿⣿⣿⣿⣿⣿⣿⣿⣴⣿⣿⠃⠀⠀⠀⠀⠀⠀⠀⠀⠀⠀⠀⠀⠀⠀⠀⠀⠀⠀⠀⠀⠀⠀⠀⠀⠀⠀⠀⠀⢹⣿⣿⣿⣿⣿⣿⣿⣿⣿⣿⣿⣿⣿⣿⣿⣿⣿⣿⣿⣿⣿⣿⣿⣿⣿⣿⣿⣿⣿⣿⡇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⣿⣿⣿⣿⣿⣿⣿⣿⣿⣿⣿⣿⣿⣿⣿⣿⣿⣿⣿⣿⣿⣿⣿⣿⣿⣿⣿⣿⡿⠀⠀⠀⠀⠀⣼⣷⠀⠀⠀⠀⠀⠀⠀⠀⠀⠀⠀⠀⠀⠀⠀⠀⠀⠀⢸⡄⠀⠀⠀⠀⠘⢿⣿⣿⣿⣿⣿⣿⣿⣿⣿⣿⣿⣿⣿⣿⣿⣿⣿⣿⣿⣿⣿⣿⣿⣿⣿⣿⣿⣿⡇</a:t>
            </a:r>
            <a:br/>
            <a:r>
              <a:t>⣿⣿⣿⣿⣿⣿⣿⣿⣿⣿⣿⣿⠟⠛⠿⣿⣿⣿⣿⣿⣿⣿⣿⣿⣿⠿⠛⠉⠀⠀⠀⠀⠀⢰⣿⣿⠀⠀⠀⠀⠀⠀⠀⠀⠀⠀⠀⠀⠀⠀⠀⠀⠀⠀⢸⣷⡀⠀⠀⠀⠀⠀⠈⠙⠿⣿⣿⣿⣿⣿⣿⣿⣿⣿⣿⠛⠉⠙⣿⣿⣿⣿⣿⣿⠟⣿⣿⣿⣿⣿⡇</a:t>
            </a:r>
            <a:br/>
            <a:r>
              <a:t>⣿⣿⣿⣿⡟⠀⢹⣿⣿⣿⣿⣿⣦⡄⠀⠙⢿⣿⣿⣿⣿⣿⠿⠋⠁⠀⠀⠀⠀⠀⠀⠀⢠⣿⣿⡟⠀⠀⠀⠀⠀⠀⠀⠀⠀⠀⠀⠀⠀⠀⠀⠀⠀⠀⠸⣿⣷⡀⠀⠀⠀⠀⠀⠀⠀⠀⠙⠻⢿⣿⣿⣿⣿⡿⠃⠀⠰⣿⣿⣿⣿⣿⣿⠏⠀⠸⣿⣿⣿⣿⡇</a:t>
            </a:r>
            <a:br/>
            <a:r>
              <a:t>⣿⣿⣿⣿⡁⠀⠀⠙⠉⠉⠉⠉⠉⠀⠀⠀⠀⠈⢿⠿⠋⠁⠀⠀⠀⠀⠀⠀⠀⠀⣀⣴⣿⣿⣿⡇⠀⠀⠀⠀⠀⠀⠀⠀⠀⠀⠀⠀⠀⠀⠀⠀⠀⠀⠀⣿⣿⣿⣦⣀⠀⠀⠀⠀⠀⠀⠀⠀⠀⠉⠛⠿⠃⠀⠀⠀⠀⠀⠀⠀⠀⠀⠁⠀⠀⢀⣿⣿⣿⣿⡇</a:t>
            </a:r>
            <a:br/>
            <a:r>
              <a:t>⣿⣿⣿⣿⣿⣄⠀⠀⠀⠀⠀⠀⠀⠀⠀⠀⠀⠀⠀⠀⠀⠀⠀⠀⠀⠀⠀⣠⣴⣾⣿⣿⣿⣿⣿⠇⠀⠀⠀⠀⠀⠀⠀⠀⠀⠀⠀⠀⠀⠀⠀⠀⠀⠀⠈⢿⣿⣿⣿⣿⣷⣦⣄⡀⠀⠀⠀⠀⠀⠀⠀⠀⠀⠀⠀⠀⠀⠀⠀⠀⠀⠀⠀⠀⠀⣾⣿⣿⣿⣿⡇</a:t>
            </a:r>
            <a:br/>
            <a:r>
              <a:t>⣿⣿⣿⣿⣿⣿⣆⣀⣀⠀⠀⠀⡀⠀⠀⠀⠀⠀⠀⠀⠀⠀⠀⣀⣤⣶⣿⣿⣿⣿⣿⣿⣿⣿⡏⠀⠀⠀⠀⠀⠀⠀⠀⠀⠀⠀⠀⠀⠀⠀⠀⠀⠀⠀⠀⠘⣿⣿⣿⣿⣿⣿⣿⣿⣷⣤⣀⠀⠀⠀⠀⠀⠀⠀⠀⠀⠀⠀⠀⠀⠀⠀⠀⢀⣼⣿⣿⣿⣿⣿⡇</a:t>
            </a:r>
            <a:br/>
            <a:r>
              <a:t>⣿⣿⣿⣿⣿⣿⣿⣿⣿⣷⣶⣿⣿⣷⣶⣦⣤⣤⣀⣀⣤⣴⣾⣿⣿⣿⣿⣿⣿⣿⣿⣿⣿⡟⠀⠀⠀⠀⠀⠀⠀⠀⠀⠀⠀⠀⠀⠀⠀⠀⠀⠀⠀⠀⠀⠀⠘⣿⣿⣿⣿⣿⣿⣿⣿⣿⣿⣿⣶⣤⣀⣀⣀⣀⣠⣤⣤⣴⣶⣦⣄⣠⣿⣿⣿⣿⣿⣿⣿⣿⡇</a:t>
            </a:r>
            <a:br/>
            <a:r>
              <a:t>⣿⣿⣿⣿⣿⣿⣿⣿⣿⣿⣿⣿⣿⣿⣿⣿⣿⣿⣿⣿⣿⣿⣿⣿⣿⣿⣿⣿⣿⣿⣿⣿⡿⠁⠀⠀⠀⠀⠀⠀⠀⠀⠀⠀⠀⠀⠀⠀⠀⠀⠀⠀⠀⠀⠀⠀⠀⠹⣿⣿⣿⣿⣿⣿⣿⣿⣿⣿⣿⣿⣿⣿⣿⣿⣿⣿⣿⣿⣿⣿⣿⣿⣿⣿⣿⣿⣿⣿⣿⣿⡇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⣿⣿⣿⣿⣿⣿⣿⣿⣿⣿⣿⣿⣿⣿⣿⣿⣿⣿⣿⣿⣿⣿⣿⣿⣿⣿⣿⣿⣿⣿⣿⣿⣿⣿⣿⣿⣿⣿⣿⣿⣿⠿⠟⠛⠛⠻⠿⠿⣿⣿⣿⣿⣿⣿⣿⣿⣿⣿⣿⣿⣿⣿⣿⣿⣿⣿⣿⣿⣿⣿⣿⣿⣿⣿⣿⣿⣿⣿⣿⣿⣿⣿⣿⣿⣿⣿⣿⣿⣿⣿⡇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⣿⣿⣿⣿⣿⣿⣿⣿⣿⣿⣿⣿⣿⣿⣿⣿⣿⣿⣿⣿⣿⣿⣿⣿⣿⣿⣿⣿⣿⣿⣿⣿⣿⣿⣿⣿⣿⣿⡿⠋⠀⠀⠀⠀⠀⠀⠀⠀⠀⠀⠉⠉⠛⠻⠿⣿⣿⣿⣿⣿⣿⣿⣿⣿⣿⣿⣿⣿⣿⣿⣿⣿⣿⣿⣿⣿⣿⣿⣿⣿⣿⣿⣿⣿⣿⣿⣿⣿⣿⣿⡇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⣿⣿⣿⣿⣿⣿⣿⣿⣿⣿⣿⣿⣿⣿⣿⣿⣿⣿⣿⣿⣿⣿⣿⣿⣿⣿⣿⣿⣿⣿⣿⣿⣿⣿⣿⣿⣿⡟⠀⠀⠀⠀⠀⠀⠀⠀⠀⠀⠀⠀⠀⠀⠀⠀⠀⠈⠛⣿⣿⣿⣿⣿⣿⣿⣿⣿⣿⣿⣿⣿⣿⣿⣿⣿⣿⣿⣿⣿⣿⣿⣿⣿⣿⣿⣿⣿⣿⣿⣿⣿⡇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⣿⣿⣿⣿⣿⣿⣿⣿⣿⣿⣿⣿⣿⣿⣿⣿⣿⣿⣿⣿⣿⣿⣿⣿⣿⣿⣿⣿⣿⣿⣿⣿⣿⣿⣿⠿⠀⠀⠀⠀⠀⠀⠀⠀⠀⠀⠀⠀⠀⠀⠀⠀⠀⠀⠀⠀⠀⠀⠀⠟⠋⠁⠀⠀⠈⠻⣿⣿⣿⣿⣿⣿⣿⣿⣿⣿⣿⣿⣿⣿⣿⣿⣿⣿⣿⣿⣿⣿⣿⣿⡇</a:t>
            </a:r>
            <a:br/>
            <a:r>
              <a:t>⣿⣿⣿⣿⣿⣿⣿⣿⣿⣿⣿⣿⣿⣿⣿⣿⣿⣿⣿⣿⣿⣿⣿⣿⣿⣿⣿⣿⣿⣿⣿⠏⠉⠉⠀⠀⠀⠀⠀⠀⠀⠀⠀⠀⠀⠀⠀⠀⠀⠀⠀⠀⠀⠀⠀⠀⠀⠀⠀⠀⠀⠀⠀⠀⠀⠀⣿⣿⣿⣿⣿⣿⣿⣿⣿⣿⣿⣿⣿⣿⣿⣿⣿⣿⣿⣿⣿⣿⣿⣿⡇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⣿⣿⣿⣿⣿⣿⣿⣿⣿⣿⣿⣿⣿⣿⣿⣿⣿⣿⣿⣿⣿⣿⣿⣿⣿⣿⣿⣿⣿⣿⣷⣄⠀⠀⠀⠀⠀⠀⠀⠀⠀⠀⠀⠀⠀⠀⠀⠀⠀⠀⠀⠀⠀⠀⠀⠀⠀⠀⠀⠀⠀⠀⠀⠀⠀⠀⢸⣿⣿⣿⣿⣿⣿⣿⣿⣿⣿⣿⣿⣿⣿⣿⣿⣿⣿⣿⣿⣿⣿⣿⡇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⣿⣿⣿⣿⣿⣿⣿⣿⣿⣿⣿⣿⣿⣿⣿⣿⣿⣿⣿⣿⣿⣿⣿⣿⣿⣿⣿⣿⣿⣿⣿⣿⣦⡀⢀⠀⠀⠀⠀⠀⠀⠀⠀⠀⠀⠀⠀⠀⠀⠀⠀⠀⠀⠀⠀⠀⠀⠀⠀⠀⠀⠀⠀⠀⠀⠀⣿⣿⣿⣿⣿⣿⣿⣿⣿⣿⣿⣿⣿⣿⣿⣿⣿⣿⣿⣿⣿⣿⣿⣿⡇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⣿⣿⣿⣿⣿⣿⣿⣿⣿⣿⣿⣿⣿⣿⣿⣿⣿⣿⣿⣿⣿⣿⣿⣿⣿⣿⣿⣿⣿⣿⣿⣿⣿⣿⡿⠃⠀⠀⠀⠀⠀⠀⠀⠀⠀⠀⠀⠀⠀⠀⠀⠀⠀⠀⠀⠀⠀⠀⡀⠀⠀⠀⠀⠀⢀⣼⣿⣿⣿⣿⣿⣿⣿⣿⣿⣿⣿⣿⣿⣿⣿⣿⣿⣿⣿⣿⣿⣿⣿⣿⡇</a:t>
            </a:r>
            <a:br/>
            <a:r>
              <a:t>⣿⣿⣿⣿⣿⣿⣿⣿⣿⣿⣿⣿⣿⣿⣿⣿⣿⣿⣿⣿⣿⣿⣿⣿⣿⣿⣿⣿⣿⣿⣿⣿⣿⣯⣤⠀⠀⠀⠀⠀⠀⠀⠀⠀⠀⠀⠀⠀⠀⠀⠀⠀⠀⠀⠀⠀⢀⣼⡇⠀⠀⠀⠀⠀⠈⣿⣿⣿⣿⣿⣿⣿⣿⣿⣿⣿⣿⣿⡿⢿⣿⣿⣿⣿⣿⣿⣿⣿⣿⣿⡇</a:t>
            </a:r>
            <a:br/>
            <a:r>
              <a:t>⣿⣿⣿⣿⣿⣿⣿⣿⣿⣿⡿⢿⣿⣿⣿⣿⣿⣿⣿⣿⣿⣿⣿⣿⣿⣿⣿⣿⣿⣿⣿⣿⣿⣿⣏⣴⠀⠀⠀⠀⠀⠀⠀⠀⠀⠀⠀⠀⠀⠀⠀⠀⠀⠀⠀⠀⢾⣿⠇⠀⠀⠀⠀⠀⢹⣿⣿⣿⣿⣿⣿⣿⣿⣿⣿⠿⠛⠉⠀⠀⠈⠛⠿⣿⣿⣿⣿⣿⣿⣿⡇</a:t>
            </a:r>
            <a:br/>
            <a:r>
              <a:t>⣿⣿⣿⣿⣿⣿⣿⠿⠋⠁⠀⠀⠈⠙⠻⢿⣿⣿⣿⣿⣿⣿⣿⣿⣿⣿⣿⣿⣿⣿⣿⣿⣿⣿⣿⣿⣶⠀⡀⠀⠀⠀⠀⠁⠆⠀⠀⠀⠀⠀⠀⠀⠀⠀⠀⢰⣤⣽⠀⠀⠀⠀⠀⠀⠸⣿⣿⣿⣿⣿⣿⡿⠛⠉⠀⠀⠀⣠⣴⣷⣦⣀⠀⠈⠙⠻⠿⣿⣿⣿⡇</a:t>
            </a:r>
            <a:br/>
            <a:r>
              <a:t>⣿⣿⣿⡿⠟⠋⠁⠀⢀⣴⣿⣶⣄⡀⠀⠀⠈⠙⠻⢿⣿⣿⣿⣿⣿⣿⣿⣿⣿⣿⣿⣿⣿⣿⣿⣿⣿⣷⣧⣆⢀⣄⠀⠀⠀⠀⠀⡀⠀⠀⡄⠀⠀⣦⣶⣸⣿⣿⠀⠀⠀⠀⠀⠀⠀⣿⣿⣿⠿⠛⠁⢀⣠⣴⠂⠀⠈⠙⢿⣿⣿⡧⠀⠀⠀⠀⠀⠀⠉⠙⠃</a:t>
            </a:r>
            <a:br/>
            <a:r>
              <a:t>⠋⠉⠀⠀⠀⠀⠀⠀⢸⣿⣿⡿⠋⠀⠀⠘⣶⣦⣄⠀⠉⠛⠿⢿⣿⣿⣿⣿⣿⣿⣿⡿⢿⣿⣿⣿⣿⣿⣿⣿⣾⡄⠀⠀⠀⠀⠀⠀⣠⣾⡇⢠⣿⣿⣿⣿⡟⠛⠂⠀⠀⠀⠀⠀⠀⠉⠉⠀⠀⢠⣴⣿⣿⣿⠀⠀⠀⠀⠀⢿⣿⡇⠀⠀⠀⠀⠀⣶⣄⠀⠀</a:t>
            </a:r>
            <a:br/>
            <a:r>
              <a:t>⠀⠀⣴⠆⠀⠀⠀⠀⢸⣿⣿⠀⠀⠀⠀⠀⣿⣿⣿⣷⠆⠀⢀⣀⣀⣀⣀⠀⠀⠀⠀⠀⠀⠙⣿⣿⣿⠿⠛⠋⠉⠀⠀⠀⠀⠀⠀⠀⠈⠉⠓⠾⣿⣿⣿⠏⠀⠀⡀⠀⠀⠀⠀⠀⢰⣶⣶⠂⠀⠀⠙⣿⣿⣿⡄⠀⠀⠀⠀⢸⣿⣷⣄⠀⠀⠀⠀⠸⣷⡀⠀</a:t>
            </a:r>
            <a:br/>
            <a:r>
              <a:t>⠀⢠⣿⠀⠀⠀⠀⢀⣼⣿⡏⠀⠀⠀⠀⢠⣿⣿⡟⠁⠀⠀⠈⣿⣿⣿⣿⡿⠋⠀⠀⢶⡀⠀⠈⠋⠀⠀⠀⠀⠀⠀⠀⠀⠀⠀⠀⠀⠀⠀⠀⠀⠀⠙⠋⠀⢀⣼⡏⠀⠀⠀⠀⢀⣿⣿⡟⠀⠀⠀⠀⠈⣿⣿⣿⣆⠀⠀⠀⢸⣿⣿⣿⣷⣄⠀⠀⠀⢿⣷⡄</a:t>
            </a:r>
            <a:br/>
            <a:r>
              <a:t>⣴⣿⡇⠀⠀⢀⣴⣿⣿⣿⡇⠀⠀⠀⣰⣿⣿⣿⠀⠀⠀⠀⠀⢹⣿⣿⡟⠀⠀⠀⠀⢸⣿⠆⠀⠀⠀⠀⠀⠀⠀⠀⠀⠀⠀⠀⠀⠀⠀⠀⠀⠀⠀⠀⠀⠀⠻⣿⠀⠀⠀⠀⠀⢸⣿⣿⣷⡀⠀⠀⠀⠀⣿⣿⣿⣿⣧⡀⠀⠀⣿⣿⣿⣿⣿⣷⣄⠀⠘⣿⡇</a:t>
            </a:r>
            <a:br/>
            <a:r>
              <a:t>⣿⣿⠀⠀⣠⣾⣿⣿⣿⣿⡇⠀⠀⣰⣿⣿⣿⣿⠀⠀⠀⠀⢠⣿⣿⣿⡇⠀⠀⠀⠀⠀⠁⠀⠀⠀⠀⠀⠀⠀⠀⠀⠀⠀⠀⠀⠀⠀⠀⠀⠀⠀⠀⠀⠀⠀⠀⠈⠀⠀⠀⠀⠀⢸⣿⣿⣿⣷⡀⠀⠀⠀⣿⣿⣿⣿⣿⣷⡄⠀⣿⣿⣿⣿⣿⣿⣿⣷⣄⣿⡇</a:t>
            </a:r>
            <a:br/>
            <a:r>
              <a:t>⣿⡇⣠⣾⣿⣿⣿⣿⣿⣿⡇⠀⣼⣿⣿⣿⣿⣿⠀⠀⠀⢀⣿⣿⣿⣿⡇⠀⠀⠀⠀⠀⠀⠀⠀⠀⠀⠀⠀⠀⠀⠀⠀⠀⠀⠀⠀⠀⠀⠀⠀⠀⠀⠀⠀⠀⠀⠀⢀⡄⠀⠀⠀⣾⣿⣿⣿⣿⣷⡀⠀⠀⣿⣿⣿⣿⣿⣿⣿⣦⣿⣿⣿⣿⣿⣿⣿⣿⣿⣿⡇</a:t>
            </a:r>
            <a:br/>
            <a:r>
              <a:t>⣿⣿⣿⣿⣿⣿⣿⣿⣿⣿⣧⣾⣿⣿⣿⣿⣿⣿⠀⠀⢀⣾⣿⣿⣿⣿⣧⠀⠀⠀⣼⠂⠀⠀⠀⠀⠀⠀⠀⠀⠀⠀⠀⠀⠀⠀⠀⠀⠀⠀⠀⠀⠀⠀⠀⠀⠀⠀⠻⢷⡀⠀⠀⣿⣿⣿⣿⣿⣿⣷⡀⠀⣿⣿⣿⣿⣿⣿⣿⣿⣿⣿⣿⣿⣿⣿⣿⣿⣿⣿⡇</a:t>
            </a:r>
            <a:br/>
            <a:r>
              <a:t>⣿⣿⣿⣿⣿⣿⣿⣿⣿⣿⣿⣿⣿⣿⣿⣿⣿⣿⡄⠀⣾⣿⣿⣿⣿⣿⣿⠀⠀⣸⣄⡀⠀⠀⠀⠀⠀⠀⠀⠀⠀⠀⠀⠀⠀⠀⠀⠀⠀⠀⠀⠀⠀⠀⠀⠀⠀⠀⢤⣾⣧⠀⠀⣿⣿⣿⣿⣿⣿⣿⣷⡀⣿⣿⣿⣿⣿⣿⣿⣿⣿⣿⣿⣿⣿⣿⣿⣿⣿⣿⡇</a:t>
            </a:r>
            <a:br/>
            <a:r>
              <a:t>⣿⣿⣿⣿⣿⣿⣿⣿⣿⣿⣿⣿⣿⣿⣿⣿⣿⣿⣇⣼⣿⣿⣿⣿⣿⣿⣿⠀⢠⣿⡟⠀⠀⠀⠀⠀⠀⠀⠀⠀⠀⠀⠀⠀⠀⠀⠀⠀⠀⠀⠀⠀⠀⠀⠀⠀⠀⠀⠘⣿⣿⣇⢀⣿⣿⣿⣿⣿⣿⣿⣿⣿⣿⣿⣿⣿⣿⣿⣿⣿⣿⣿⣿⣿⣿⣿⣿⣿⣿⣿⡇</a:t>
            </a:r>
            <a:br/>
            <a:r>
              <a:t>⣿⣿⣿⣿⣿⣿⣿⣿⣿⣿⣿⣿⣿⣿⣿⣿⣿⣿⣿⣿⣿⣿⣿⣿⣿⣿⣿⣦⣿⣿⠁⠀⠀⠀⠀⠀⠀⠀⠀⠀⠀⠀⠀⠀⠀⠀⠀⠀⠀⠀⠀⠀⠀⠀⠀⠀⠀⠀⠀⢹⣿⣿⣿⣿⣿⣿⣿⣿⣿⣿⣿⣿⣿⣿⣿⣿⣿⣿⣿⣿⣿⣿⣿⣿⣿⣿⣿⣿⣿⣿⡇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⣿⣿⣿⣿⣿⣿⣿⣿⣿⣿⣿⣿⣿⣿⣿⣿⣿⣿⣿⣿⣿⣿⣿⣿⣿⣿⣿⣿⡟⠀⠀⠀⠀⠀⣼⣶⠀⠀⠀⠀⠀⠀⠀⠀⠀⠀⠀⠀⠀⠀⠀⠀⠀⠀⢸⡄⠀⠀⠀⠀⠘⢿⣿⣿⣿⣿⣿⣿⣿⣿⣿⣿⣿⣿⣿⣿⣿⣿⣿⣿⣿⣿⣿⣿⣿⣿⣿⣿⣿⣿⡇</a:t>
            </a:r>
            <a:br/>
            <a:r>
              <a:t>⣿⣿⣿⣿⣿⣿⣿⣿⣿⣿⣿⣿⠟⠻⢿⣿⣿⣿⣿⣿⣿⣿⣿⣿⣿⠿⠛⠁⠀⠀⠀⠀⠀⣰⣿⣿⠀⠀⠀⠀⠀⠀⠀⠀⠀⠀⠀⠀⠀⠀⠀⠀⠀⠀⢸⣿⡀⠀⠀⠀⠀⠀⠈⠙⠿⣿⣿⣿⣿⣿⣿⣿⣿⣿⣿⠟⠉⠙⣿⣿⣿⣿⣿⣿⠿⣿⣿⣿⣿⣿⡇</a:t>
            </a:r>
            <a:br/>
            <a:r>
              <a:t>⣿⣿⣿⣿⡟⠀⢻⣿⣿⣿⣿⣿⣦⡄⠀⠙⢿⣿⣿⣿⣿⣿⠿⠋⠁⠀⠀⠀⠀⠀⠀⠀⢠⣿⣿⡟⠀⠀⠀⠀⠀⠀⠀⠀⠀⠀⠀⠀⠀⠀⠀⠀⠀⠀⠸⣿⣷⡀⠀⠀⠀⠀⠀⠀⠀⠀⠙⠻⢿⣿⣿⣿⣿⡿⠃⠀⠐⣾⣿⣿⣿⣿⣿⡟⠀⠸⣿⣿⣿⣿⡇</a:t>
            </a:r>
            <a:br/>
            <a:r>
              <a:t>⣿⣿⣿⣿⡁⠀⠈⠛⠋⠉⠉⠉⠉⠀⠀⠀⠀⠙⢿⠿⠋⠁⠀⠀⠀⠀⠀⠀⠀⠀⣀⣴⣿⣿⣿⡇⠀⠀⠀⠀⠀⠀⠀⠀⠀⠀⠀⠀⠀⠀⠀⠀⠀⠀⠀⣿⣿⣿⣦⣀⠀⠀⠀⠀⠀⠀⠀⠀⠀⠉⠛⠿⠋⠀⠀⠀⠀⠀⠀⠀⠀⠈⠉⠀⠀⠀⣿⣿⣿⣿⡇</a:t>
            </a:r>
            <a:br/>
            <a:r>
              <a:t>⣿⣿⣿⣿⣷⣄⠀⠀⠀⠀⠀⠀⠀⠀⠀⠀⠀⠀⠀⠀⠀⠀⠀⠀⠀⠀⠀⣠⣴⣾⣿⣿⣿⣿⣿⠇⠀⠀⠀⠀⠀⠀⠀⠀⠀⠀⠀⠀⠀⠀⠀⠀⠀⠀⠈⢿⣿⣿⣿⣿⣷⣦⣄⡀⠀⠀⠀⠀⠀⠀⠀⠀⠀⠀⠀⠀⠀⠀⠀⠀⠀⠀⢀⠀⠀⣾⣿⣿⣿⣿⡇</a:t>
            </a:r>
            <a:br/>
            <a:r>
              <a:t>⣿⣿⣿⣿⣿⣿⣄⡀⣀⠀⠀⠀⡀⠀⠀⠀⠀⠀⠀⠀⠀⠀⠀⣀⣤⣶⣿⣿⣿⣿⣿⣿⣿⣿⡏⠀⠀⠀⠀⠀⠀⠀⠀⠀⠀⠀⠀⠀⠀⠀⠀⠀⠀⠀⠀⠘⣿⣿⣿⣿⣿⣿⣿⣿⣷⣤⣀⠀⠀⠀⠀⠀⠀⠀⠀⠀⠀⠀⠀⠀⠀⠀⠀⠀⣰⣿⣿⣿⣿⣿⡇</a:t>
            </a:r>
            <a:br/>
            <a:r>
              <a:t>⣿⣿⣿⣿⣿⣿⣿⣿⣿⣷⣶⣿⣿⣷⣶⣦⣤⣄⣀⣀⣤⣴⣾⣿⣿⣿⣿⣿⣿⣿⣿⣿⣿⡟⠀⠀⠀⠀⠀⠀⠀⠀⠀⠀⠀⠀⠀⠀⠀⠀⠀⠀⠀⠀⠀⠀⠘⣿⣿⣿⣿⣿⣿⣿⣿⣿⣿⣿⣶⣤⣀⣀⣀⣀⣀⣤⣤⣴⣶⣦⣄⣠⣿⣿⣿⣿⣿⣿⣿⣿⡇</a:t>
            </a:r>
            <a:br/>
            <a:r>
              <a:t>⣿⣿⣿⣿⣿⣿⣿⣿⣿⣿⣿⣿⣿⣿⣿⣿⣿⣿⣿⣿⣿⣿⣿⣿⣿⣿⣿⣿⣿⣿⣿⣿⡿⠁⠀⠀⠀⠀⠀⠀⠀⠀⠀⠀⠀⠀⠀⠀⠀⠀⠀⠀⠀⠀⠀⠀⠀⠹⣿⣿⣿⣿⣿⣿⣿⣿⣿⣿⣿⣿⣿⣿⣿⣿⣿⣿⣿⣿⣿⣿⣿⣿⣿⣿⣿⣿⣿⣿⣿⣿⡇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⣿⣿⣿⣿⣿⣿⣿⣿⣿⣿⣿⣿⣿⣿⣿⣿⣿⣿⣿⣿⣿⣿⣿⣿⣿⣿⣿⣿⣿⣿⣿⣿⣿⣿⣿⣿⣿⣿⣿⣿⣿⠿⠟⠛⠛⠻⠿⠿⣿⣿⣿⣿⣿⣿⣿⣿⣿⣿⣿⣿⣿⣿⣿⣿⣿⣿⣿⣿⣿⣿⣿⣿⣿⣿⣿⣿⣿⣿⣿⣿⣿⣿⣿⣿⣿⣿⣿⣿⣿⣿⡇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⣿⣿⣿⣿⣿⣿⣿⣿⣿⣿⣿⣿⣿⣿⣿⣿⣿⣿⣿⣿⣿⣿⣿⣿⣿⣿⣿⣿⣿⣿⣿⣿⣿⣿⣿⣿⣿⣿⡿⠋⠀⠀⠀⠀⠀⠀⠀⠀⠀⠀⠉⠉⠛⠛⠿⣿⣿⣿⣿⣿⣿⣿⣿⣿⣿⣿⣿⣿⣿⣿⣿⣿⣿⣿⣿⣿⣿⣿⣿⣿⣿⣿⣿⣿⣿⣿⣿⣿⣿⣿⡇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⣿⣿⣿⣿⣿⣿⣿⣿⣿⣿⣿⣿⣿⣿⣿⣿⣿⣿⣿⣿⣿⣿⣿⣿⣿⣿⣿⣿⣿⣿⣿⣿⣿⣿⣿⣿⣿⡟⠀⠀⠀⠀⠀⠀⠀⠀⠀⠀⠀⠀⠀⠀⠀⠀⠀⠈⠙⣿⣿⣿⣿⣿⣿⣿⣿⣿⣿⣿⣿⣿⣿⣿⣿⣿⣿⣿⣿⣿⣿⣿⣿⣿⣿⣿⣿⣿⣿⣿⣿⣿⡇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⣿⣿⣿⣿⣿⣿⣿⣿⣿⣿⣿⣿⣿⣿⣿⣿⣿⣿⣿⣿⣿⣿⣿⣿⣿⣿⣿⣿⣿⣿⣿⣿⣿⣿⣿⠟⠀⠀⠀⠀⠀⠀⠀⠀⠀⠀⠀⠀⠀⠀⠀⠀⠀⠀⠀⠀⠀⠀⠀⠟⠋⠁⠀⠀⠈⠙⣿⣿⣿⣿⣿⣿⣿⣿⣿⣿⣿⣿⣿⣿⣿⣿⣿⣿⣿⣿⣿⣿⣿⣿⡇</a:t>
            </a:r>
            <a:br/>
            <a:r>
              <a:t>⣿⣿⣿⣿⣿⣿⣿⣿⣿⣿⣿⣿⣿⣿⣿⣿⣿⣿⣿⣿⣿⣿⣿⣿⣿⣿⣿⣿⣿⣿⣿⠏⠉⠉⠀⠀⠀⠀⠀⠀⠀⠀⠀⠀⠀⠀⠀⠀⠀⠀⠀⠀⠀⠀⠀⠀⠀⠀⠀⠀⠀⠀⠀⠀⠀⠀⢹⣿⣿⣿⣿⣿⣿⣿⣿⣿⣿⣿⣿⣿⣿⣿⣿⣿⣿⣿⣿⣿⣿⣿⡇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⣿⣿⣿⣿⣿⣿⣿⣿⣿⣿⣿⣿⣿⣿⣿⣿⣿⣿⣿⣿⣿⣿⣿⣿⣿⣿⣿⣿⣿⣿⣷⣄⠀⠀⠀⠀⠀⠀⠀⠀⠀⠀⠀⠀⠀⠀⠀⠀⠀⠀⠀⠀⠀⠀⠀⠀⠀⠀⠀⠀⠀⠀⠀⠀⠀⠀⢸⣿⣿⣿⣿⣿⣿⣿⣿⣿⣿⣿⣿⣿⣿⣿⣿⣿⣿⣿⣿⣿⣿⣿⡇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⣿⣿⣿⣿⣿⣿⣿⣿⣿⣿⣿⣿⣿⣿⣿⣿⣿⣿⣿⣿⣿⣿⣿⣿⣿⣿⣿⣿⣿⣿⣿⣿⣦⡀⢀⠀⠀⠀⠀⠀⠀⠀⠀⠀⠀⠀⠀⠀⠀⠀⠀⠀⠀⠀⠀⠀⠀⠀⠀⠀⠀⠀⠀⠀⠀⠀⣼⣿⣿⣿⣿⣿⣿⣿⣿⣿⣿⣿⣿⣿⣿⣿⣿⣿⣿⣿⣿⣿⣿⣿⡇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⣿⣿⣿⣿⣿⣿⣿⣿⣿⣿⣿⣿⣿⣿⣿⣿⣿⣿⣿⣿⣿⣿⣿⣿⣿⣿⣿⣿⣿⣿⣿⣿⣿⣿⡿⠃⠀⠀⠀⠀⠀⠀⠀⠀⠀⠀⠀⠀⠀⠀⠀⠀⠀⠀⠀⠀⠀⠀⡀⠀⠀⠀⠀⠀⠀⣴⣿⣿⣿⣿⣿⣿⣿⣿⣿⣿⣿⣿⣿⣿⣿⣿⣿⣿⣿⣿⣿⣿⣿⣿⡇</a:t>
            </a:r>
            <a:br/>
            <a:r>
              <a:t>⣿⣿⣿⣿⣿⣿⣿⣿⣿⣿⣿⣿⣿⣿⣿⣿⣿⣿⣿⣿⣿⣿⣿⣿⣿⣿⣿⣿⣿⣿⣿⣿⣿⣋⣤⠀⠀⠀⠀⠀⠀⠀⠀⠀⠀⠀⠀⠀⠀⠀⠀⠀⠀⠀⠀⠀⢀⣼⡇⠀⠀⠀⠀⠀⢸⣿⣿⣿⣿⣿⣿⣿⣿⣿⣿⣿⣿⣿⡿⢿⣿⣿⣿⣿⣿⣿⣿⣿⣿⣿⡇</a:t>
            </a:r>
            <a:br/>
            <a:r>
              <a:t>⣿⣿⣿⣿⣿⣿⣿⣿⣿⣿⡿⢿⣿⣿⣿⣿⣿⣿⣿⣿⣿⣿⣿⣿⣿⣿⣿⣿⣿⣿⣿⣿⣿⣿⣏⣴⠀⠀⠀⠀⠀⠀⠀⠀⠀⠀⠀⠀⠀⠀⠀⠀⠀⠀⠀⠀⢸⣿⡇⠀⠀⠀⠀⠀⢸⣿⣿⣿⣿⣿⣿⣿⣿⣿⣿⠿⠛⠉⠀⠀⠈⠛⢿⣿⣿⣿⣿⣿⣿⣿⡇</a:t>
            </a:r>
            <a:br/>
            <a:r>
              <a:t>⣿⣿⣿⣿⣿⣿⣿⠿⠋⠁⠀⠀⠈⠙⠻⢿⣿⣿⣿⣿⣿⣿⣿⣿⣿⣿⣿⣿⣿⣿⣿⣿⣿⣿⣿⣿⣶⠀⠀⠀⠀⠀⠀⠁⠂⠀⠀⠀⠀⠀⠀⠀⠀⠀⠀⢰⣬⣽⠁⠀⠀⠀⠀⠀⠸⣿⣿⣿⣿⣿⣿⡿⠟⠉⠀⠀⠀⣀⣴⣶⣦⣀⠀⠈⠙⠻⠿⣿⣿⣿⡇</a:t>
            </a:r>
            <a:br/>
            <a:r>
              <a:t>⣿⣿⣿⡿⠟⠋⠁⠀⢀⣴⣿⣦⣄⡀⠀⠀⠈⠙⠻⢿⣿⣿⣿⣿⣿⣿⣿⣿⣿⣿⣿⣿⣿⣿⣿⣿⣿⣷⣧⣆⠀⣔⠀⠀⠀⠀⠀⡀⠀⠀⡄⠀⠀⣤⣶⣸⣿⣿⠀⠀⠀⠀⠀⠀⠀⣿⣿⣿⠿⠛⠁⢀⣠⣤⠆⠀⠈⠙⢿⣿⣿⡧⠀⠀⠀⠀⠀⠀⠉⠙⠃</a:t>
            </a:r>
            <a:br/>
            <a:r>
              <a:t>⠋⠉⠀⠀⠀⠀⠀⠀⢸⣿⣿⡿⠋⠀⠀⠘⣶⣦⣀⠀⠉⠛⠿⢿⣿⣿⣿⣿⣿⣿⣿⡿⢿⣿⣿⣿⣿⣿⣿⣿⣾⡄⠀⠀⠀⠀⠀⠀⣠⣼⡇⣀⣶⣿⣿⣿⡟⠛⠃⠀⠀⠀⠀⠀⠐⠋⠉⠀⠀⢀⣴⣿⣿⣿⠀⠀⠀⠀⠀⢻⣿⡇⠀⠀⠀⠀⠀⢦⣄⠀⠀</a:t>
            </a:r>
            <a:br/>
            <a:r>
              <a:t>⠀⠀⣴⠆⠀⠀⠀⠀⢸⣿⣿⠀⠀⠀⠀⠀⣿⣿⣿⣷⠆⠀⠀⢀⣀⣀⣀⠀⠀⠀⠀⠀⠀⠙⣿⣿⣿⠿⠛⠋⠉⠀⠀⠀⠀⠀⠀⠀⠈⠉⠛⠿⣿⣿⣿⠟⠀⠀⡀⠀⠀⠀⠀⠀⣴⣶⣶⠂⠀⠀⠙⣿⣿⣿⡄⠀⠀⠀⠀⢸⣿⣿⣄⠀⠀⠀⠀⠸⣿⡀⠀</a:t>
            </a:r>
            <a:br/>
            <a:r>
              <a:t>⠀⣰⡿⠀⠀⠀⠀⢀⣼⣿⡏⠀⠀⠀⠀⢠⣿⣿⡟⠁⠀⠀⠈⣿⣿⣿⣿⡿⠋⠀⠀⢶⡀⠀⠘⠋⠀⠀⠀⠀⠀⠀⠀⠀⠀⠀⠀⠀⠀⠀⠀⠀⠀⠙⠋⠀⢀⣴⡏⠀⠀⠀⠀⢰⣿⣿⡟⠀⠀⠀⠀⠈⣿⣿⣿⣆⠀⠀⠀⢸⣿⣿⣿⣷⣄⠀⠀⠀⢻⣿⡆</a:t>
            </a:r>
            <a:br/>
            <a:r>
              <a:t>⣴⣿⡇⠀⠀⠀⣴⣿⣿⣿⡇⠀⠀⠀⣠⣿⣿⣿⠀⠀⠀⠀⠀⢹⣿⣿⡟⠀⠀⠀⠀⢸⣿⠆⠀⠀⠀⠀⠀⠀⠀⠀⠀⠀⠀⠀⠀⠀⠀⠀⠀⠀⠀⠀⠀⠀⠻⣿⠀⠀⠀⠀⠀⢸⣿⣿⣷⡀⠀⠀⠀⠀⣿⣿⣿⣿⣧⡀⠀⠀⣿⣿⣿⣿⣿⣷⣄⠀⠈⣿⡇</a:t>
            </a:r>
            <a:br/>
            <a:r>
              <a:t>⣿⣿⠀⠀⣠⣾⣿⣿⣿⣿⡇⠀⠀⣰⣿⣿⣿⣿⠀⠀⠀⠀⢠⣿⣿⣿⡇⠀⠀⠀⠀⠀⠁⠀⠀⠀⠀⠀⠀⠀⠀⠀⠀⠀⠀⠀⠀⠀⠀⠀⠀⠀⠀⠀⠀⠀⠀⠈⠀⠀⠀⠀⠀⣸⣿⣿⣿⣷⡀⠀⠀⠀⣿⣿⣿⣿⣿⣷⡄⠀⣿⣿⣿⣿⣿⣿⣿⣷⣄⣹⡇</a:t>
            </a:r>
            <a:br/>
            <a:r>
              <a:t>⣿⡇⢠⣾⣿⣿⣿⣿⣿⣿⡇⠀⣰⣿⣿⣿⣿⣿⠀⠀⠀⢀⣾⣿⣿⣿⣇⠀⠀⠀⠀⠀⠀⠀⠀⠀⠀⠀⠀⠀⠀⠀⠀⠀⠀⠀⠀⠀⠀⠀⠀⠀⠀⠀⠀⠀⠀⠀⢀⡀⠀⠀⠀⣿⣿⣿⣿⣿⣷⡀⠀⠀⣿⣿⣿⣿⣿⣿⣿⣄⣿⣿⣿⣿⣿⣿⣿⣿⣿⣿⡇</a:t>
            </a:r>
            <a:br/>
            <a:r>
              <a:t>⣿⣿⣿⣿⣿⣿⣿⣿⣿⣿⣇⣼⣿⣿⣿⣿⣿⣿⡀⠀⠀⣾⣿⣿⣿⣿⣿⠀⠀⠀⡼⠂⠀⠀⠀⠀⠀⠀⠀⠀⠀⠀⠀⠀⠀⠀⠀⠀⠀⠀⠀⠀⠀⠀⠀⠀⠀⠀⠻⢧⠀⠀⠀⣿⣿⣿⣿⣿⣿⣧⡀⠀⣿⣿⣿⣿⣿⣿⣿⣿⣿⣿⣿⣿⣿⣿⣿⣿⣿⣿⡇</a:t>
            </a:r>
            <a:br/>
            <a:r>
              <a:t>⣿⣿⣿⣿⣿⣿⣿⣿⣿⣿⣿⣿⣿⣿⣿⣿⣿⣿⡇⠀⣼⣿⣿⣿⣿⣿⣿⠀⠀⢠⣄⡀⠀⠀⠀⠀⠀⠀⠀⠀⠀⠀⠀⠀⠀⠀⠀⠀⠀⠀⠀⠀⠀⠀⠀⠀⠀⠀⢠⣾⣇⠀⢀⣿⣿⣿⣿⣿⣿⣿⣧⡀⣿⣿⣿⣿⣿⣿⣿⣿⣿⣿⣿⣿⣿⣿⣿⣿⣿⣿⡇</a:t>
            </a:r>
            <a:br/>
            <a:r>
              <a:t>⣿⣿⣿⣿⣿⣿⣿⣿⣿⣿⣿⣿⣿⣿⣿⣿⣿⣿⣇⣼⣿⣿⣿⣿⣿⣿⣿⡆⢀⣿⡟⠀⠀⠀⠀⠀⠀⠀⠀⠀⠀⠀⠀⠀⠀⠀⠀⠀⠀⠀⠀⠀⠀⠀⠀⠀⠀⠀⠘⣿⣿⡄⢸⣿⣿⣿⣿⣿⣿⣿⣿⣿⣿⣿⣿⣿⣿⣿⣿⣿⣿⣿⣿⣿⣿⣿⣿⣿⣿⣿⡇</a:t>
            </a:r>
            <a:br/>
            <a:r>
              <a:t>⣿⣿⣿⣿⣿⣿⣿⣿⣿⣿⣿⣿⣿⣿⣿⣿⣿⣿⣿⣿⣿⣿⣿⣿⣿⣿⣿⣧⣾⣿⠁⠀⠀⠀⠀⠀⠀⠀⠀⠀⠀⠀⠀⠀⠀⠀⠀⠀⠀⠀⠀⠀⠀⠀⠀⠀⠀⠀⠀⢹⣿⣿⣿⣿⣿⣿⣿⣿⣿⣿⣿⣿⣿⣿⣿⣿⣿⣿⣿⣿⣿⣿⣿⣿⣿⣿⣿⣿⣿⣿⡇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⣿⣿⣿⣿⣿⣿⣿⣿⣿⣿⣿⣿⣿⣿⣿⣿⣿⣿⣿⣿⣿⣿⣿⣿⣿⣿⣿⣿⣿⠁⠀⠀⠀⠀⢀⠀⠀⠀⠀⠀⠀⠀⠀⠀⠀⠀⠀⠀⠀⠀⠀⠀⠀⠀⢀⠀⠀⠀⠀⠀⢸⣿⣿⣿⣿⣿⣿⣿⣿⣿⣿⣿⣿⣿⣿⣿⣿⣿⣿⣿⣿⣿⣿⣿⣿⣿⣿⣿⣿⣿⡇</a:t>
            </a:r>
            <a:br/>
            <a:r>
              <a:t>⣿⣿⣿⣿⣿⣿⣿⣿⣿⣿⣿⣿⣿⣿⣿⣿⣿⣿⣿⣿⣿⣿⣿⣿⣿⣿⣿⣿⡟⠀⠀⠀⠀⠀⣼⣦⠀⠀⠀⠀⠀⠀⠀⠀⠀⠀⠀⠀⠀⠀⠀⠀⠀⠀⢸⡄⠀⠀⠀⠀⠈⢿⣿⣿⣿⣿⣿⣿⣿⣿⣿⣿⣿⣿⣿⣿⣿⣿⣿⣿⣿⣿⣿⣿⣿⣿⣿⣿⣿⣿⡇</a:t>
            </a:r>
            <a:br/>
            <a:r>
              <a:t>⣿⣿⣿⣿⣿⣿⣿⣿⣿⣿⣿⣿⠟⠻⢿⣿⣿⣿⣿⣿⣿⣿⣿⣿⣿⠿⠋⠁⠀⠀⠀⠀⠀⣰⣿⣿⠀⠀⠀⠀⠀⠀⠀⠀⠀⠀⠀⠀⠀⠀⠀⠀⠀⠀⢸⣿⡀⠀⠀⠀⠀⠀⠈⠙⠻⣿⣿⣿⣿⣿⣿⣿⣿⣿⣿⠟⠋⠉⣿⣿⣿⣿⣿⣿⠿⣿⣿⣿⣿⣿⡇</a:t>
            </a:r>
            <a:br/>
            <a:r>
              <a:t>⣿⣿⣿⣿⡏⠀⣿⣿⣿⣿⣿⣿⣦⠀⠀⠙⢿⣿⣿⣿⣿⣿⠿⠋⠁⠀⠀⠀⠀⠀⠀⠀⣠⣿⣿⡏⠀⠀⠀⠀⠀⠀⠀⠀⠀⠀⠀⠀⠀⠀⠀⠀⠀⠀⠘⣿⣷⡀⠀⠀⠀⠀⠀⠀⠀⠀⠙⠻⢿⣿⣿⣿⣿⡿⠋⠀⠐⣾⣿⣿⣿⣿⣿⡿⠀⠸⣿⣿⣿⣿⡇</a:t>
            </a:r>
            <a:br/>
            <a:r>
              <a:t>⣿⣿⣿⣿⠁⠀⠈⠛⠋⠉⠉⠉⠉⠀⠀⠀⠀⠙⢿⠟⠋⠁⠀⠀⠀⠀⠀⠀⠀⠀⣀⣴⣿⣿⣿⡇⠀⠀⠀⠀⠀⠀⠀⠀⠀⠀⠀⠀⠀⠀⠀⠀⠀⠀⠀⣿⣿⣿⣦⣀⠀⠀⠀⠀⠀⠀⠀⠀⠀⠉⠛⠿⠏⠀⠀⠀⠀⠀⠉⠀⠀⠈⠉⠀⠀⠀⣽⣿⣿⣿⡇</a:t>
            </a:r>
            <a:br/>
            <a:r>
              <a:t>⣿⣿⣿⣿⣷⡄⠀⠀⠀⠀⠀⠀⠀⠀⠀⠀⠀⠀⠀⠀⠀⠀⠀⠀⠀⠀⠀⣠⣴⣾⣿⣿⣿⣿⣿⠇⠀⠀⠀⠀⠀⠀⠀⠀⠀⠀⠀⠀⠀⠀⠀⠀⠀⠀⠈⢿⣿⣿⣿⣿⣷⣦⣄⡀⠀⠀⠀⠀⠀⠀⠀⠀⠀⠀⠀⠀⠀⠀⠀⠀⠀⠀⢀⠀⠀⣼⣿⣿⣿⣿⡇</a:t>
            </a:r>
            <a:br/>
            <a:r>
              <a:t>⣿⣿⣿⣿⣿⣿⣄⠀⣀⠀⠀⠀⠀⠀⠀⠀⠀⠀⠀⠀⠀⠀⠀⣀⣤⣶⣿⣿⣿⣿⣿⣿⣿⣿⡏⠀⠀⠀⠀⠀⠀⠀⠀⠀⠀⠀⠀⠀⠀⠀⠀⠀⠀⠀⠀⠘⣿⣿⣿⣿⣿⣿⣿⣿⣷⣤⣀⠀⠀⠀⠀⠀⠀⠀⠀⠀⠀⠀⠀⠀⠀⠀⠀⠀⣠⣿⣿⣿⣿⣿⡇</a:t>
            </a:r>
            <a:br/>
            <a:r>
              <a:t>⣿⣿⣿⣿⣿⣿⣿⣿⣿⣶⣶⣿⣿⣷⣶⣤⣤⣄⣀⣀⣤⣴⣾⣿⣿⣿⣿⣿⣿⣿⣿⣿⣿⡟⠀⠀⠀⠀⠀⠀⠀⠀⠀⠀⠀⠀⠀⠀⠀⠀⠀⠀⠀⠀⠀⠀⠘⣿⣿⣿⣿⣿⣿⣿⣿⣿⣿⣿⣶⣤⣀⣀⣀⣀⣀⣠⣤⣴⣶⣦⣄⣠⣿⣿⣿⣿⣿⣿⣿⣿⡇</a:t>
            </a:r>
            <a:br/>
            <a:r>
              <a:t>⣿⣿⣿⣿⣿⣿⣿⣿⣿⣿⣿⣿⣿⣿⣿⣿⣿⣿⣿⣿⣿⣿⣿⣿⣿⣿⣿⣿⣿⣿⣿⣿⡿⠁⠀⠀⠀⠀⠀⠀⠀⠀⠀⠀⠀⠀⠀⠀⠀⠀⠀⠀⠀⠀⠀⠀⠀⠸⣿⣿⣿⣿⣿⣿⣿⣿⣿⣿⣿⣿⣿⣿⣿⣿⣿⣿⣿⣿⣿⣿⣿⣿⣿⣿⣿⣿⣿⣿⣿⣿⡇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⣿⣿⣿⣿⣿⣿⣿⣿⣿⣿⣿⣿⣿⣿⣿⣿⣿⣿⣿⣿⣿⣿⣿⣿⣿⣿⣿⣿⣿⣿⣿⣿⣿⣿⣿⣿⣿⣿⣿⣿⡿⠟⠛⠋⠙⠛⠛⠿⠿⢿⣿⣿⣿⣿⣿⣿⣿⣿⣿⣿⣿⣿⣿⣿⣿⣿⣿⣿⣿⣿⣿⣿⣿⣿⣿⣿⣿⣿⣿⣿⣿⣿⣿⣿⣿⣿⣿⣿⣿⣿⡇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⣿⣿⣿⣿⣿⣿⣿⣿⣿⣿⣿⣿⣿⣿⣿⣿⣿⣿⣿⣿⣿⣿⣿⣿⣿⣿⣿⣿⣿⣿⣿⣿⣿⣿⣿⣿⣿⣿⡟⠁⠀⠀⠀⠀⠀⠀⠀⠀⠀⠀⠀⠈⠉⠙⠻⢿⣿⣿⣿⣿⣿⣿⣿⣿⣿⣿⣿⣿⣿⣿⣿⣿⣿⣿⣿⣿⣿⣿⣿⣿⣿⣿⣿⣿⣿⣿⣿⣿⣿⣿⡇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⣿⣿⣿⣿⣿⣿⣿⣿⣿⣿⣿⣿⣿⣿⣿⣿⣿⣿⣿⣿⣿⣿⣿⣿⣿⣿⣿⣿⣿⣿⣿⣿⣿⣿⣿⣿⠀⠀⠀⠀⠀⠀⠀⠀⠀⠀⠀⠀⠀⠀⠀⠀⠀⠀⠀⠀⠀⠀⠀⣿⣿⣿⠿⠿⢿⣿⣿⣿⣿⣿⣿⣿⣿⣿⣿⣿⣿⣿⣿⣿⣿⣿⣿⣿⣿⣿⣿⣿⣿⣿⡇</a:t>
            </a:r>
            <a:br/>
            <a:r>
              <a:t>⣿⣿⣿⣿⣿⣿⣿⣿⣿⣿⣿⣿⣿⣿⣿⣿⣿⣿⣿⣿⣿⣿⣿⣿⣿⣿⣿⣿⣿⣿⣿⣿⣿⣿⡿⠟⠀⠀⠀⠀⠀⠀⠀⠀⠀⠀⠀⠀⠀⠀⠀⠀⠀⠀⠀⠀⠀⠀⠀⠟⠉⠀⠀⠀⠀⠈⣿⣿⣿⣿⣿⣿⣿⣿⣿⣿⣿⣿⣿⣿⣿⣿⣿⣿⣿⣿⣿⣿⣿⣿⡇</a:t>
            </a:r>
            <a:br/>
            <a:r>
              <a:t>⣿⣿⣿⣿⣿⣿⣿⣿⣿⣿⣿⣿⣿⣿⣿⣿⣿⣿⣿⣿⣿⣿⣿⣿⣿⣿⣿⣿⣿⣿⣿⡿⠀⠁⠀⠀⠀⠀⠀⠀⠀⠀⠀⠀⠀⠀⠀⠀⠀⠀⠀⠀⠀⠀⠀⠀⠀⠀⠀⠀⠀⠀⠀⠀⠀⠀⢸⣿⣿⣿⣿⣿⣿⣿⣿⣿⣿⣿⣿⣿⣿⣿⣿⣿⣿⣿⣿⣿⣿⣿⡇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⣿⣿⣿⣿⣿⣿⣿⣿⣿⣿⣿⣿⣿⣿⣿⣿⣿⣿⣿⣿⣿⣿⣿⣿⣿⣿⣿⣿⣿⣿⣿⣄⠀⠀⠀⠀⠀⠀⠀⠀⠀⠀⠀⠀⠀⠀⠀⠀⠀⠀⠀⠀⠀⠀⠀⠀⠀⠀⠀⠀⠀⠀⠀⠀⠀⠀⢸⣿⣿⣿⣿⣿⣿⣿⣿⣿⣿⣿⣿⣿⣿⣿⣿⣿⣿⣿⣿⣿⣿⣿⡇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⣿⣿⣿⣿⣿⣿⣿⣿⣿⣿⣿⣿⣿⣿⣿⣿⣿⣿⣿⣿⣿⣿⣿⣿⣿⣿⣿⣿⣿⣿⣿⣿⣧⡀⢀⠀⠀⠀⠀⠀⠀⠀⠀⠀⠀⠀⠀⠀⠀⠀⠀⠀⠀⠀⠀⠀⠀⠀⠀⠀⠀⠀⠀⠀⠀⠀⣼⣿⣿⣿⣿⣿⣿⣿⣿⣿⣿⣿⣿⣿⣿⣿⣿⣿⣿⣿⣿⣿⣿⣿⡇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⣿⣿⣿⣿⣿⣿⣿⣿⣿⣿⣿⣿⣿⣿⣿⣿⣿⣿⣿⣿⣿⣿⣿⣿⣿⣿⣿⣿⣿⣿⣿⣿⣿⣿⡿⠁⠀⠀⠀⠀⠀⠀⠀⠀⠀⠀⠀⠀⠀⠀⠀⠀⠀⠀⠀⠀⠀⠀⣰⠀⠀⠀⠀⠀⠀⣼⣿⣿⣿⣿⣿⣿⣿⣿⣿⣿⣿⣿⣿⣿⣿⣿⣿⣿⣿⣿⣿⣿⣿⣿⡇</a:t>
            </a:r>
            <a:br/>
            <a:r>
              <a:t>⣿⣿⣿⣿⣿⣿⣿⣿⣿⣿⣿⣿⣿⣿⣿⣿⣿⣿⣿⣿⣿⣿⣿⣿⣿⣿⣿⣿⣿⣿⣿⣿⣿⣭⣤⠀⠀⠀⠀⠀⠀⠀⠀⠀⠀⠀⠀⠀⠀⠀⠀⠀⠀⠀⠀⠀⢀⣼⣿⠀⠀⠀⠀⠀⠘⣿⣿⣿⣿⣿⣿⣿⣿⣿⣿⣿⣿⣿⣿⢿⣿⣿⣿⣿⣿⣿⣿⣿⣿⣿⡇</a:t>
            </a:r>
            <a:br/>
            <a:r>
              <a:t>⣿⣿⣿⣿⣿⣿⣿⣿⣿⣿⠿⢿⣿⣿⣿⣿⣿⣿⣿⣿⣿⣿⣿⣿⣿⣿⣿⣿⣿⣿⣿⣿⣿⣿⣇⣴⠀⠀⠀⠀⠀⠀⢄⠀⠀⠀⠀⠀⠀⠀⠀⠀⠀⠀⠀⠀⢸⣿⡇⠀⠀⠀⠀⠀⢸⣿⣿⣿⣿⣿⣿⣿⣿⣿⣿⠿⠛⠉⠀⠀⠈⠙⠿⣿⣿⣿⣿⣿⣿⣿⡇</a:t>
            </a:r>
            <a:br/>
            <a:r>
              <a:t>⣿⣿⣿⣿⣿⣿⣿⠿⠋⠀⠀⠀⠈⠙⠻⢿⣿⣿⣿⣿⣿⣿⣿⣿⣿⣿⣿⣿⣿⣿⣿⣿⣿⣿⣿⣿⣶⠀⠀⠀⠀⠀⠈⠈⠐⠤⠀⠀⠀⠀⠀⠀⠀⠀⠀⢰⣤⣽⡇⠀⠀⠀⠀⠀⠈⣿⣿⣿⣿⣿⣿⡿⠟⠉⠀⠀⠀⣀⣤⣾⣦⣄⠀⠀⠉⠛⠿⣿⣿⣿⡇</a:t>
            </a:r>
            <a:br/>
            <a:r>
              <a:t>⣿⣿⣿⠿⠛⠉⠀⠀⣠⣴⣿⣦⣄⡀⠀⠀⠈⠙⠻⢿⣿⣿⣿⣿⣿⣿⣿⣿⣿⣿⣿⣿⣿⣿⣿⣿⣿⣷⣦⣦⢀⣔⠀⠀⠀⠀⠀⡀⠀⠀⡄⠀⠀⣤⣶⣜⣿⣿⡇⠀⠀⠀⠀⠀⠀⣿⣿⣿⡿⠛⠉⠀⣀⣤⡆⠀⠈⠙⢿⣿⣿⣿⠀⠀⠀⠀⠀⠀⠉⠙⠃</a:t>
            </a:r>
            <a:br/>
            <a:r>
              <a:t>⠋⠉⠀⠀⠀⠀⠀⠀⢾⣿⣿⡿⠋⠀⠀⠸⣶⣦⣀⠀⠉⠛⠿⢿⣿⣿⣿⣿⣿⣿⣿⠿⢿⣿⣿⣿⣿⣿⣿⣿⣾⡄⠀⠀⠀⠀⠀⠀⣠⣼⣧⠀⣷⣿⣿⣿⡟⠛⠃⠀⠀⠀⠀⠀⠘⠚⠉⠁⠀⢀⣴⣿⣿⣿⠀⠀⠀⠀⠀⢻⣿⣿⠀⠀⠀⠀⠀⢰⣤⠀⠀</a:t>
            </a:r>
            <a:br/>
            <a:r>
              <a:t>⠀⢀⣶⠂⠀⠀⠀⠀⢸⣿⣿⠀⠀⠀⠀⠀⣿⣿⣿⡷⠄⠀⢀⣀⣀⣀⣀⡀⠀⠀⠀⠀⠀⠙⣿⣿⣿⠿⠛⠉⠁⠀⠀⠀⠀⠀⠀⠀⠀⠉⠙⠲⢿⣿⣿⠟⠀⠀⠀⠀⠀⠀⠀⢀⣴⣶⣶⠂⠀⠀⠙⢿⣿⣿⡄⠀⠀⠀⠀⢸⣿⣿⣄⠀⠀⠀⠀⠈⣿⣆⠀</a:t>
            </a:r>
            <a:br/>
            <a:r>
              <a:t>⠀⣼⡿⠀⠀⠀⠀⢀⣼⣿⣿⠀⠀⠀⠀⢠⣿⣿⡟⠀⠀⠀⠈⣿⣿⣿⣿⡿⠋⠀⠀⣶⡀⠀⠈⠋⠀⠀⠀⠀⠀⠀⠀⠀⠀⠀⠀⠀⠀⠀⠀⠀⠀⠙⠋⠀⢀⣴⠏⠀⠀⠀⠀⣸⣿⣿⡿⠀⠀⠀⠀⠈⣿⣿⣿⣆⠀⠀⠀⢸⣿⣿⣿⣷⣄⠀⠀⠀⢹⣿⡇</a:t>
            </a:r>
            <a:br/>
            <a:r>
              <a:t>⣾⣿⡇⠀⠀⠀⣠⣿⣿⣿⣿⠀⠀⠀⢠⣿⣿⣿⠀⠀⠀⠀⠀⢹⣿⣿⡿⠀⠀⠀⠀⠸⣿⠆⠀⠀⠀⠀⠀⠀⠀⠀⠀⠀⠀⠀⠀⠀⠀⠀⠀⠀⠀⠀⠀⠀⠛⢿⠀⠀⠀⠀⠀⢹⣿⣿⣷⡀⠀⠀⠀⠀⣿⣿⣿⣿⣆⠀⠀⠘⣿⣿⣿⣿⣿⣷⣄⠀⠈⣿⡇</a:t>
            </a:r>
            <a:br/>
            <a:r>
              <a:t>⣿⣿⠀⠀⢀⣾⣿⣿⣿⣿⣿⠀⠀⢠⣿⣿⣿⣿⠀⠀⠀⠀⢠⣿⣿⣿⡇⠀⠀⠀⠀⠀⠁⠀⠀⠀⠀⠀⠀⠀⠀⠀⠀⠀⠀⠀⠀⠀⠀⠀⠀⠀⠀⠀⠀⠀⠀⠀⠀⠀⠀⠀⠀⣾⣿⣿⣿⣧⠀⠀⠀⠀⣿⣿⣿⣿⣿⣧⠀⠀⣿⣿⣿⣿⣿⣿⣿⣦⡀⢹⡇</a:t>
            </a:r>
            <a:br/>
            <a:r>
              <a:t>⣿⡟⠀⣰⣿⣿⣿⣿⣿⣿⣿⠀⢠⣿⣿⣿⣿⣿⡄⠀⠀⢀⣾⣿⣿⣿⣷⠀⠀⠀⠀⠀⠀⠀⠀⠀⠀⠀⠀⠀⠀⠀⠀⠀⠀⠀⠀⠀⠀⠀⠀⠀⠀⠀⠀⠀⠀⠀⢀⠀⠀⠀⠀⣿⣿⣿⣿⣿⣧⠀⠀⠀⣿⣿⣿⣿⣿⣿⣷⣀⣿⣿⣿⣿⣿⣿⣿⣿⣿⣿⡇</a:t>
            </a:r>
            <a:br/>
            <a:r>
              <a:t>⣿⣧⣾⣿⣿⣿⣿⣿⣿⣿⣇⣠⣿⣿⣿⣿⣿⣿⡇⠀⠀⣼⣿⣿⣿⣿⣿⠀⠀⠀⠰⠂⠀⠀⠀⠀⠀⠀⠀⠀⠀⠀⠀⠀⠀⠀⠀⠀⠀⠀⠀⠀⠀⠀⠀⠀⠀⠀⠙⠆⠀⠀⢰⣿⣿⣿⣿⣿⣿⣧⠀⠀⣿⣿⣿⣿⣿⣿⣿⣿⣿⣿⣿⣿⣿⣿⣿⣿⣿⣿⡇</a:t>
            </a:r>
            <a:br/>
            <a:r>
              <a:t>⣿⣿⣿⣿⣿⣿⣿⣿⣿⣿⣿⣿⣿⣿⣿⣿⣿⣿⡇⠀⣸⣿⣿⣿⣿⣿⣿⡇⠀⠀⣤⠀⠀⠀⠀⠀⠀⠀⠀⠀⠀⠀⠀⠀⠀⠀⠀⠀⠀⠀⠀⠀⠀⠀⠀⠀⠀⠀⢠⣴⡄⠀⢸⣿⣿⣿⣿⣿⣿⣿⣇⠀⣿⣿⣿⣿⣿⣿⣿⣿⣿⣿⣿⣿⣿⣿⣿⣿⣿⣿⡇</a:t>
            </a:r>
            <a:br/>
            <a:r>
              <a:t>⣿⣿⣿⣿⣿⣿⣿⣿⣿⣿⣿⣿⣿⣿⣿⣿⣿⣿⣧⣠⣿⣿⣿⣿⣿⣿⣿⣧⠀⣸⡏⠀⠀⠀⠀⠀⠀⠀⠀⠀⠀⠀⠀⠀⠀⠀⠀⠀⠀⠀⠀⠀⠀⠀⠀⠀⠀⠀⠈⣿⣧⠀⣿⣿⣿⣿⣿⣿⣿⣿⣿⣿⣿⣿⣿⣿⣿⣿⣿⣿⣿⣿⣿⣿⣿⣿⣿⣿⣿⣿⡇</a:t>
            </a:r>
            <a:br/>
            <a:r>
              <a:t>⣿⣿⣿⣿⣿⣿⣿⣿⣿⣿⣿⣿⣿⣿⣿⣿⣿⣿⣿⣿⣿⣿⣿⣿⣿⣿⣿⣿⣴⣿⠀⠀⠀⠀⠀⠀⠀⠀⠀⠀⠀⠀⠀⠀⠀⠀⠀⠀⠀⠀⠀⠀⠀⠀⠀⠀⠀⠀⠀⠸⣿⣷⣿⣿⣿⣿⣿⣿⣿⣿⣿⣿⣿⣿⣿⣿⣿⣿⣿⣿⣿⣿⣿⣿⣿⣿⣿⣿⣿⣿⡇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⣿⣿⣿⣿⣿⣿⣿⣿⣿⣿⣿⣿⣿⣿⣿⣿⣿⣿⣿⣿⣿⣿⣿⣿⣿⣿⣿⣿⣿⠀⠀⠀⠀⠀⢠⠀⠀⠀⠀⠀⠀⠀⠀⠀⠀⠀⠀⠀⠀⠀⠀⠀⠀⠀⠀⠀⠀⠀⠀⠀⠸⣿⣿⣿⣿⣿⣿⣿⣿⣿⣿⣿⣿⣿⣿⣿⣿⣿⣿⣿⣿⣿⣿⣿⣿⣿⣿⣿⣿⣿⡇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⣿⣿⣿⣿⣿⣿⣿⣿⣿⣿⣿⣿⣿⣿⣿⣿⣿⣿⣿⣿⣿⣿⣿⣿⣿⣿⣿⣿⡇⠀⠀⠀⠀⠀⣾⡇⠀⠀⠀⠀⠀⠀⠀⠀⠀⠀⠀⠀⠀⠀⠀⠀⠀⠀⢰⡆⠀⠀⠀⠀⠀⢿⣿⣿⣿⣿⣿⣿⣿⣿⣿⣿⣿⣿⣿⣿⣿⣿⣿⣿⣿⣿⣿⣿⣿⣿⣿⣿⣿⣿⡇</a:t>
            </a:r>
            <a:br/>
            <a:r>
              <a:t>⣿⣿⣿⣿⣿⣿⣿⣿⣿⣿⣿⡿⠛⠿⣿⣿⣿⣿⣿⣿⣿⣿⣿⣿⣿⠿⠋⠁⠀⠀⠀⠀⠀⣸⣿⡿⠀⠀⠀⠀⠀⠀⠀⠀⠀⠀⠀⠀⠀⠀⠀⠀⠀⠀⢸⣿⡄⠀⠀⠀⠀⠀⠈⠙⠻⣿⣿⣿⣿⣿⣿⣿⣿⣿⣿⡿⠛⠉⣻⣿⣿⣿⣿⣿⡿⢿⣿⣿⣿⣿⡇</a:t>
            </a:r>
            <a:br/>
            <a:r>
              <a:t>⣿⣿⣿⣿⠏⠘⣿⣿⣿⣿⣿⣷⣤⠀⠈⠻⣿⣿⣿⣿⣿⣿⠟⠋⠀⠀⠀⠀⠀⠀⠀⠀⣰⣿⣿⡇⠀⠀⠀⠀⠀⠀⠀⠀⠀⠀⠀⠀⠀⠀⠀⠀⠀⠀⠈⣿⣷⡄⠀⠀⠀⠀⠀⠀⠀⠀⠉⠻⢿⣿⣿⣿⣿⣿⠟⠀⠀⢶⣿⣿⣿⣿⣿⣿⠃⠀⣿⣿⣿⣿⡇</a:t>
            </a:r>
            <a:br/>
            <a:r>
              <a:t>⣿⣿⣿⡏⠀⠀⠙⠛⠋⠉⠉⠉⠁⠀⠀⠀⠀⠹⣿⠟⠋⠀⠀⠀⠀⠀⠀⠀⠀⠀⣀⣼⣿⣿⣿⡇⠀⠀⠀⠀⠀⠀⠀⠀⠀⠀⠀⠀⠀⠀⠀⠀⠀⠀⠀⣿⣿⣿⣦⣀⠀⠀⠀⠀⠀⠀⠀⠀⠀⠉⠛⠿⠟⠁⠀⠀⠀⠀⠉⠁⠀⠈⠉⠁⠀⠀⢸⣿⣿⣿⡇</a:t>
            </a:r>
            <a:br/>
            <a:r>
              <a:t>⣿⣿⣿⣿⣦⠀⠀⠀⠀⠀⠀⠀⠀⠀⠀⠀⠀⠀⠀⠀⠀⠀⠀⠀⠀⠀⢀⣠⣴⣾⣿⣿⣿⣿⣿⠇⠀⠀⠀⠀⠀⠀⠀⠀⠀⠀⠀⠀⠀⠀⠀⠀⠀⠀⠈⢿⣿⣿⣿⣿⣷⣦⣄⡀⠀⠀⠀⠀⠀⠀⠀⠀⠀⠀⠀⠀⠀⠀⠀⠀⠀⠀⠀⠀⠀⢰⣿⣿⣿⣿⡇</a:t>
            </a:r>
            <a:br/>
            <a:r>
              <a:t>⣿⣿⣿⣿⣿⣧⡀⠀⠀⠀⠀⠀⠀⠀⠀⠀⠀⠀⠀⠀⠀⠀⠀⣀⣤⣶⣿⣿⣿⣿⣿⣿⣿⣿⡏⠀⠀⠀⠀⠀⠀⠀⠀⠀⠀⠀⠀⠀⠀⠀⠀⠀⠀⠀⠀⠈⣿⣿⣿⣿⣿⣿⣿⣿⣷⣤⣀⠀⠀⠀⠀⠀⠀⠀⠀⠀⠀⠀⠀⠀⠀⠀⠀⠀⢀⣾⣿⣿⣿⣿⡇</a:t>
            </a:r>
            <a:br/>
            <a:r>
              <a:t>⣿⣿⣿⣿⣿⣿⣿⣿⣷⣤⣶⣿⣷⣶⣤⣤⣄⣀⣀⣀⣠⣴⣾⣿⣿⣿⣿⣿⣿⣿⣿⣿⣿⡟⠀⠀⠀⠀⠀⠀⠀⠀⠀⠀⠀⠀⠀⠀⠀⠀⠀⠀⠀⠀⠀⠀⠘⣿⣿⣿⣿⣿⣿⣿⣿⣿⣿⣿⣶⣤⣀⠀⠀⢀⣀⣀⣠⣤⣴⣦⣄⣀⣼⣿⣿⣿⣿⣿⣿⣿⡇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⣿⣿⣿⣿⣿⣿⣿⣿⣿⣿⣿⣿⣿⣿⣿⣿⣿⣿⣿⣿⣿⣿⣿⣿⣿⣿⣿⣿⣿⣿⣿⣿⣿⣿⣿⣿⣿⣿⣿⣿⠿⠛⠉⠉⠉⠉⠛⠛⠻⠿⢿⣿⣿⣿⣿⣿⣿⣿⣿⣿⣿⣿⣿⣿⣿⣿⣿⣿⣿⣿⣿⣿⣿⣿⣿⣿⣿⣿⣿⣿⣿⣿⣿⣿⣿⣿⣿⣿⣿⣿⡇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⣿⣿⣿⣿⣿⣿⣿⣿⣿⣿⣿⣿⣿⣿⣿⣿⣿⣿⣿⣿⣿⣿⣿⣿⣿⣿⣿⣿⣿⣿⣿⣿⣿⣿⣿⣿⣿⣿⠟⠁⠀⠀⠀⠀⠀⠀⠀⠀⠀⠀⠀⠀⠈⠉⠛⠿⣿⣿⣿⣿⣿⣿⣿⣿⣿⣿⣿⣿⣿⣿⣿⣿⣿⣿⣿⣿⣿⣿⣿⣿⣿⣿⣿⣿⣿⣿⣿⣿⣿⣿⡇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⣿⣿⣿⣿⣿⣿⣿⣿⣿⣿⣿⣿⣿⣿⣿⣿⣿⣿⣿⣿⣿⣿⣿⣿⣿⣿⣿⣿⣿⣿⣿⣿⣿⣿⣿⣿⣿⠋⠀⠀⠀⠀⠀⠀⠀⠀⠀⠀⠀⠀⠀⠀⠀⠀⠀⠀⠈⠻⣿⣿⣿⣿⣿⣿⣿⣿⣿⣿⣿⣿⣿⣿⣿⣿⣿⣿⣿⣿⣿⣿⣿⣿⣿⣿⣿⣿⣿⣿⣿⣿⡇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⣿⣿⣿⣿⣿⣿⣿⣿⣿⣿⣿⣿⣿⣿⣿⣿⣿⣿⣿⣿⣿⣿⣿⣿⣿⣿⣿⣿⣿⣿⣿⣿⣿⣿⣿⣿⠀⠀⠀⠀⠀⠀⠀⠀⠀⠀⠀⠀⠀⠀⠀⠀⠀⠀⠀⠀⠀⠀⠀⢿⣿⡿⠿⠿⠿⣿⣿⣿⣿⣿⣿⣿⣿⣿⣿⣿⣿⣿⣿⣿⣿⣿⣿⣿⣿⣿⣿⣿⣿⣿⡇</a:t>
            </a:r>
            <a:br/>
            <a:r>
              <a:t>⣿⣿⣿⣿⣿⣿⣿⣿⣿⣿⣿⣿⣿⣿⣿⣿⣿⣿⣿⣿⣿⣿⣿⣿⣿⣿⣿⣿⣿⣿⣿⣿⣿⣿⡿⠟⠀⠀⠀⠀⠀⠀⠀⠀⠀⠀⠀⠀⠀⠀⠀⠀⠀⠀⠀⠀⠀⠀⠀⠘⠁⠀⠀⠀⠀⠈⢿⣿⣿⣿⣿⣿⣿⣿⣿⣿⣿⣿⣿⣿⣿⣿⣿⣿⣿⣿⣿⣿⣿⣿⡇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⣿⣿⣿⣿⣿⣿⣿⣿⣿⣿⣿⣿⣿⣿⣿⣿⣿⣿⣿⣿⣿⣿⣿⣿⣿⣿⣿⣿⣿⣿⣿⣄⠀⠀⠀⠀⠀⠀⠀⠀⠀⠀⠀⠀⠀⠀⠀⠀⠀⠀⠀⠀⠀⠀⠀⠀⠀⠀⠀⠀⠀⠀⠀⠀⠀⠀⢸⣿⣿⣿⣿⣿⣿⣿⣿⣿⣿⣿⣿⣿⣿⣿⣿⣿⣿⣿⣿⣿⣿⣿⡇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⣿⣿⣿⣿⣿⣿⣿⣿⣿⣿⣿⣿⣿⣿⣿⣿⣿⣿⣿⣿⣿⣿⣿⣿⣿⣿⣿⣿⣿⣿⣿⣿⣷⣄⢀⠀⠀⠀⠀⠀⠀⠀⠀⠀⠀⠀⠀⠀⠀⠀⠀⠀⠀⠀⠀⠀⠀⠀⠀⠀⠀⠀⠀⠀⠀⠀⣾⣿⣿⣿⣿⣿⣿⣿⣿⣿⣿⣿⣿⣿⣿⣿⣿⣿⣿⣿⣿⣿⣿⣿⡇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⣿⣿⣿⣿⣿⣿⣿⣿⣿⣿⣿⣿⣿⣿⣿⣿⣿⣿⣿⣿⣿⣿⣿⣿⣿⣿⣿⣿⣿⣿⣿⣿⣿⣿⡟⠁⠀⠀⠀⠀⠀⠀⠀⠀⠀⠀⠀⠀⠀⠀⠀⠀⠀⠀⠀⠀⠀⠀⣴⠀⠀⠀⠀⠀⠀⣾⣿⣿⣿⣿⣿⣿⣿⣿⣿⣿⣿⣿⣿⣿⣿⣿⣿⣿⣿⣿⣿⣿⣿⣿⡇</a:t>
            </a:r>
            <a:br/>
            <a:r>
              <a:t>⣿⣿⣿⣿⣿⣿⣿⣿⣿⣿⣿⣿⣿⣿⣿⣿⣿⣿⣿⣿⣿⣿⣿⣿⣿⣿⣿⣿⣿⣿⣿⣿⣿⣥⡤⠀⠀⠀⠀⠀⠀⠀⠀⠀⠀⠀⠀⠀⠀⠀⠀⠀⠀⠀⠀⠀⢀⣼⣿⠀⠀⠀⠀⠀⠀⣿⣿⣿⣿⣿⣿⣿⣿⣿⣿⣿⣿⣿⣿⠿⣿⣿⣿⣿⣿⣿⣿⣿⣿⣿⡇</a:t>
            </a:r>
            <a:br/>
            <a:r>
              <a:t>⣿⣿⣿⣿⣿⣿⣿⣿⣿⡿⠿⢿⣿⣿⣿⣿⣿⣿⣿⣿⣿⣿⣿⣿⣿⣿⣿⣿⣿⣿⣿⣿⣿⣿⣧⣶⠀⠀⠀⠀⠀⠀⡄⠀⠀⠀⠀⠀⠀⠀⠀⠀⠀⠀⠀⠀⢸⣿⡟⠀⠀⠀⠀⠀⠸⣿⣿⣿⣿⣿⣿⣿⣿⣿⣿⠿⠟⠋⠀⠀⠀⠙⠻⣿⣿⣿⣿⣿⣿⣿⡇</a:t>
            </a:r>
            <a:br/>
            <a:r>
              <a:t>⣿⣿⣿⣿⣿⣿⡿⠟⠉⠀⠀⠀⠈⠙⠻⢿⣿⣿⣿⣿⣿⣿⣿⣿⣿⣿⣿⣿⣿⣿⣿⣿⣿⣿⣿⣿⣾⠀⠀⠀⠀⠀⠀⠉⠐⠀⠀⠀⠀⠀⠀⠀⠀⠀⠀⢰⣶⣽⡇⠀⠀⠀⠀⠀⠀⣿⣿⣿⣿⣿⣿⡿⠟⠋⠀⠀⠀⣀⣤⣾⣶⣄⠀⠀⠉⠛⠿⣿⣿⣿⡇</a:t>
            </a:r>
            <a:br/>
            <a:r>
              <a:t>⣿⣿⡿⠿⠛⠉⠀⠀⣠⣾⣿⣦⣄⠀⠀⠀⠈⠙⠻⢿⣿⣿⣿⣿⣿⣿⣿⣿⣿⣿⣿⣿⣿⣿⣿⣿⣿⣷⣦⣧⢀⣄⠀⠀⠀⠀⠀⡄⠀⠀⡄⠀⠀⣤⣾⣤⣿⣿⡇⠀⠀⠀⠀⠀⠀⢻⣿⣿⡿⠛⠉⠀⣀⣤⡆⠀⠀⠙⢿⣿⣿⣿⠄⠀⠀⠀⠀⠀⠈⠙⠃</a:t>
            </a:r>
            <a:br/>
            <a:r>
              <a:t>⠉⠁⠀⠀⠀⠀⠀⠀⢿⣿⣿⡿⠉⠀⠀⠸⣶⣦⣀⠀⠉⠛⠿⠿⣿⣿⣿⣿⣿⣿⡿⠿⠿⣿⣿⣿⣿⣿⣿⣿⣾⡄⠀⠀⠀⠀⠀⠀⣠⣾⣷⠀⣷⣿⣿⣿⡟⠛⠃⠀⠀⠀⠀⠀⠐⠊⠉⠁⠀⠀⣴⣿⣿⣿⠁⠀⠀⠀⠀⢻⣿⣿⠀⠀⠀⠀⠀⢰⣤⠀⠀</a:t>
            </a:r>
            <a:br/>
            <a:r>
              <a:t>⠀⢠⣶⠁⠀⠀⠀⠀⢸⣿⣿⠀⠀⠀⠀⠀⣿⣿⣿⡷⠀⠀⢀⣀⣀⣀⣀⡀⠀⠀⠀⠀⠀⠙⣿⣿⡿⠟⠛⠉⠁⠀⠀⠀⠀⠀⠀⠀⠀⠈⠙⠢⢿⣿⣿⡟⠀⠀⢀⠀⠀⠀⠀⢀⣶⣶⣶⠆⠀⠀⠙⢿⣿⣿⡄⠀⠀⠀⠀⢸⣿⣿⣄⠀⠀⠀⠀⠈⣿⣧⠀</a:t>
            </a:r>
            <a:br/>
            <a:r>
              <a:t>⢀⣼⣿⠀⠀⠀⠀⢀⣼⣿⣿⠀⠀⠀⠀⢠⣿⣿⡟⠀⠀⠀⠈⣿⣿⣿⣿⡟⠉⠀⠐⣷⡀⠀⠈⠋⠀⠀⠀⠀⠀⠀⠀⠀⠀⠀⠀⠀⠀⠀⠀⠀⠀⠉⠋⠀⢀⣴⡏⠀⠀⠀⠀⣼⣿⣿⡿⠀⠀⠀⠀⠈⢻⣿⣿⣄⠀⠀⠀⢸⣿⣿⣿⣷⡄⠀⠀⠀⢹⣿⡇</a:t>
            </a:r>
            <a:br/>
            <a:r>
              <a:t>⣾⣿⡇⠀⠀⠀⣠⣿⣿⣿⣿⠀⠀⠀⢠⣿⣿⣿⠀⠀⠀⠀⠀⢹⣿⣿⡟⠀⠀⠀⠀⠸⡿⠂⠀⠀⠀⠀⠀⠀⠀⠀⠀⠀⠀⠀⠀⠀⠀⠀⠀⠀⠀⠀⠀⠀⠙⢿⠀⠀⠀⠀⠀⢹⣿⣿⣷⡀⠀⠀⠀⠀⣿⣿⣿⣿⣆⠀⠀⢸⣿⣿⣿⣿⣿⣦⡀⠀⠈⣿⡇</a:t>
            </a:r>
            <a:br/>
            <a:r>
              <a:t>⣿⣿⠃⠀⢀⣴⣿⣿⣿⣿⣿⠀⠀⢀⣿⣿⣿⣿⠀⠀⠀⠀⢠⣿⣿⣿⡇⠀⠀⠀⠀⠀⠀⠀⠀⠀⠀⠀⠀⠀⠀⠀⠀⠀⠀⠀⠀⠀⠀⠀⠀⠀⠀⠀⠀⠀⠀⠀⠀⠀⠀⠀⠀⣾⣿⣿⣿⣧⠀⠀⠀⠀⣿⣿⣿⣿⣿⣆⠀⢸⣿⣿⣿⣿⣿⣿⣿⣦⡀⢻⡇</a:t>
            </a:r>
            <a:br/>
            <a:r>
              <a:t>⣿⣿⠀⢠⣾⣿⣿⣿⣿⣿⣿⠀⢀⣾⣿⣿⣿⣿⡆⠀⠀⠀⣾⣿⣿⣿⣿⠀⠀⠀⠀⠀⠀⠀⠀⠀⠀⠀⠀⠀⠀⠀⠀⠀⠀⠀⠀⠀⠀⠀⠀⠀⠀⠀⠀⠀⠀⠀⢀⠀⠀⠀⠀⣿⣿⣿⣿⣿⣧⠀⠀⠀⣿⣿⣿⣿⣿⣿⣦⢀⣿⣿⣿⣿⣿⣿⣿⣿⣿⣾⡇</a:t>
            </a:r>
            <a:br/>
            <a:r>
              <a:t>⣿⣿⣴⣿⣿⣿⣿⣿⣿⣿⣿⢀⣾⣿⣿⣿⣿⣿⡇⠀⠀⣼⣿⣿⣿⣿⣿⡄⠀⠀⠠⠂⠀⠀⠀⠀⠀⠀⠀⠀⠀⠀⠀⠀⠀⠀⠀⠀⠀⠀⠀⠀⠀⠀⠀⠀⠀⠀⠙⠆⠀⠀⢸⣿⣿⣿⣿⣿⣿⣆⠀⠀⣿⣿⣿⣿⣿⣿⣿⣿⣿⣿⣿⣿⣿⣿⣿⣿⣿⣿⡇</a:t>
            </a:r>
            <a:br/>
            <a:r>
              <a:t>⣿⣿⣿⣿⣿⣿⣿⣿⣿⣿⣿⣿⣿⣿⣿⣿⣿⣿⣇⠀⢰⣿⣿⣿⣿⣿⣿⡇⠀⠀⣤⠀⠀⠀⠀⠀⠀⠀⠀⠀⠀⠀⠀⠀⠀⠀⠀⠀⠀⠀⠀⠀⠀⠀⠀⠀⠀⠀⢠⣴⠀⠀⣾⣿⣿⣿⣿⣿⣿⣿⡆⢀⣿⣿⣿⣿⣿⣿⣿⣿⣿⣿⣿⣿⣿⣿⣿⣿⣿⣿⡇</a:t>
            </a:r>
            <a:br/>
            <a:r>
              <a:t>⣿⣿⣿⣿⣿⣿⣿⣿⣿⣿⣿⣿⣿⣿⣿⣿⣿⣿⣿⣠⣿⣿⣿⣿⣿⣿⣿⣿⠀⢸⡏⠀⠀⠀⠀⠀⠀⠀⠀⠀⠀⠀⠀⠀⠀⠀⠀⠀⠀⠀⠀⠀⠀⠀⠀⠀⠀⠀⠀⢿⣇⢀⣿⣿⣿⣿⣿⣿⣿⣿⣿⣾⣿⣿⣿⣿⣿⣿⣿⣿⣿⣿⣿⣿⣿⣿⣿⣿⣿⣿⡇</a:t>
            </a:r>
            <a:br/>
            <a:r>
              <a:t>⣿⣿⣿⣿⣿⣿⣿⣿⣿⣿⣿⣿⣿⣿⣿⣿⣿⣿⣿⣿⣿⣿⣿⣿⣿⣿⣿⣿⣦⡿⠀⠀⠀⠀⠀⠀⠀⠀⠀⠀⠀⠀⠀⠀⠀⠀⠀⠀⠀⠀⠀⠀⠀⠀⠀⠀⠀⠀⠀⠘⣿⣾⣿⣿⣿⣿⣿⣿⣿⣿⣿⣿⣿⣿⣿⣿⣿⣿⣿⣿⣿⣿⣿⣿⣿⣿⣿⣿⣿⣿⡇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⣿⣿⣿⣿⣿⣿⣿⣿⣿⣿⣿⣿⣿⣿⣿⣿⣿⣿⣿⣿⣿⣿⣿⣿⣿⣿⣿⣿⡿⠀⠀⠀⠀⠀⢠⡄⠀⠀⠀⠀⠀⠀⠀⠀⠀⠀⠀⠀⠀⠀⠀⠀⠀⠀⠀⠀⠀⠀⠀⠀⠘⣿⣿⣿⣿⣿⣿⣿⣿⣿⣿⣿⣿⣿⣿⣿⣿⣿⣿⣿⣿⣿⣿⣿⣿⣿⣿⣿⣿⣿⡇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⣿⣿⣿⣿⣿⣿⣿⣿⣿⣿⣿⣿⣿⣿⣿⣿⣿⣿⣿⣿⣿⣿⣿⣿⣿⣿⣿⣿⡇⠀⠀⠀⠀⠀⣾⡇⠀⠀⠀⠀⠀⠀⠀⠀⠀⠀⠀⠀⠀⠀⠀⠀⠀⠀⢠⣆⠀⠀⠀⠀⠀⢿⣿⣿⣿⣿⣿⣿⣿⣿⣿⣿⣿⣿⣿⣿⣿⣿⣿⣿⣿⣿⣿⣿⣿⣿⣿⣿⣿⣿⡇</a:t>
            </a:r>
            <a:br/>
            <a:r>
              <a:t>⣿⣿⣿⣿⣿⣿⣿⣿⣿⣿⣿⡿⠿⠿⣿⣿⣿⣿⣿⣿⣿⣿⣿⣿⣿⠟⠋⠁⠀⠀⠀⠀⠀⣼⣿⡇⠀⠀⠀⠀⠀⠀⠀⠀⠀⠀⠀⠀⠀⠀⠀⠀⠀⠀⢸⣿⡄⠀⠀⠀⠀⠀⠈⠙⠻⣿⣿⣿⣿⣿⣿⣿⣿⣿⣿⡿⠛⠉⢻⣿⣿⣿⣿⣿⡿⠿⣿⣿⣿⣿⡇</a:t>
            </a:r>
            <a:br/>
            <a:r>
              <a:t>⣿⣿⣿⣿⠁⢹⣿⣿⣿⣿⣿⣷⣄⠀⠈⠻⣿⣿⣿⣿⣿⣿⠟⠋⠀⠀⠀⠀⠀⠀⠀⠀⣰⣿⣿⡇⠀⠀⠀⠀⠀⠀⠀⠀⠀⠀⠀⠀⠀⠀⠀⠀⠀⠀⠀⣿⣿⡄⠀⠀⠀⠀⠀⠀⠀⠀⠉⠻⢿⣿⣿⣿⣿⣿⠟⠀⠀⢲⣿⣿⣿⣿⣿⣿⠇⠀⢿⣿⣿⣿⡇</a:t>
            </a:r>
            <a:br/>
            <a:r>
              <a:t>⣿⣿⣿⡇⠀⠀⠙⠛⠋⠉⠉⠉⠁⠀⠀⠀⠈⠻⣿⠟⠋⠀⠀⠀⠀⠀⠀⠀⠀⠀⣠⣼⣿⣿⣿⡇⠀⠀⠀⠀⠀⠀⠀⠀⠀⠀⠀⠀⠀⠀⠀⠀⠀⠀⠀⣿⣿⣿⣦⣀⠀⠀⠀⠀⠀⠀⠀⠀⠀⠈⠛⠿⡿⠁⠀⠀⠀⠀⠉⠉⠉⠉⠉⠁⠀⠀⢀⣿⣿⣿⡇</a:t>
            </a:r>
            <a:br/>
            <a:r>
              <a:t>⣿⣿⣿⣷⣄⠀⠀⠀⠀⠀⠀⠀⠀⠀⠀⠀⠀⠀⠀⠀⠀⠀⠀⠀⠀⠀⢀⣠⣴⣾⣿⣿⣿⣿⣿⠇⠀⠀⠀⠀⠀⠀⠀⠀⠀⠀⠀⠀⠀⠀⠀⠀⠀⠀⠀⢿⣿⣿⣿⣿⣷⣦⣄⡀⠀⠀⠀⠀⠀⠀⠀⠀⠀⠀⠀⠀⠀⠀⠀⠀⠀⠀⠀⠀⠀⠠⣾⣿⣿⣿⡇</a:t>
            </a:r>
            <a:br/>
            <a:r>
              <a:t>⣿⣿⣿⣿⣿⣆⠀⠀⠀⠀⠀⠀⠀⠀⠀⠀⠀⠀⠀⠀⠀⠀⠀⣀⣤⣶⣿⣿⣿⣿⣿⣿⣿⣿⠏⠀⠀⠀⠀⠀⠀⠀⠀⠀⠀⠀⠀⠀⠀⠀⠀⠀⠀⠀⠀⠈⣿⣿⣿⣿⣿⣿⣿⣿⣷⣤⣀⠀⠀⠀⠀⠀⠀⠀⠀⠀⠀⠀⠀⠀⠀⠀⠀⠀⠀⣰⣿⣿⣿⣿⡇</a:t>
            </a:r>
            <a:br/>
            <a:r>
              <a:t>⣿⣿⣿⣿⣿⣿⣿⣿⣧⣤⣶⣿⣶⣦⣤⣄⣀⣀⠀⣀⣠⣴⣾⣿⣿⣿⣿⣿⣿⣿⣿⣿⣿⡟⠀⠀⠀⠀⠀⠀⠀⠀⠀⠀⠀⠀⠀⠀⠀⠀⠀⠀⠀⠀⠀⠀⠘⣿⣿⣿⣿⣿⣿⣿⣿⣿⣿⣿⣶⣤⣀⠀⠀⠀⠀⣀⣀⣤⣤⣦⣄⡀⣠⣿⣿⣿⣿⣿⣿⣿⡇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⣿⣿⣿⣿⣿⣿⣿⣿⣿⣿⣿⣿⣿⣿⣿⣿⣿⣿⣿⣿⣿⣿⣿⣿⣿⣿⣿⣿⣿⣿⣿⣿⣿⣿⣿⣿⣿⣿⣿⡿⠋⠁⠀⠀⠀⠀⠀⠉⠉⠛⠛⠻⠿⣿⣿⣿⣿⣿⣿⣿⣿⣿⣿⣿⣿⣿⣿⣿⣿⣿⣿⣿⣿⣿⣿⣿⣿⣿⣿⣿⣿⣿⣿⣿⣿⣿⣿⣿⣿⣿⡇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⣿⣿⣿⣿⣿⣿⣿⣿⣿⣿⣿⣿⣿⣿⣿⣿⣿⣿⣿⣿⣿⣿⣿⣿⣿⣿⣿⣿⣿⣿⣿⣿⣿⣿⣿⣿⣿⡿⠋⠀⠀⠀⠀⠀⠀⠀⠀⠀⠀⠀⠀⠀⠀⠀⠈⠙⠿⣿⣿⣿⣿⣿⣿⣿⣿⣿⣿⣿⣿⣿⣿⣿⣿⣿⣿⣿⣿⣿⣿⣿⣿⣿⣿⣿⣿⣿⣿⣿⣿⣿⡇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⣿⣿⣿⣿⣿⣿⣿⣿⣿⣿⣿⣿⣿⣿⣿⣿⣿⣿⣿⣿⣿⣿⣿⣿⣿⣿⣿⣿⣿⣿⣿⣿⣿⣿⣿⣿⡿⠁⠀⠀⠀⠀⠀⠀⠀⠀⠀⠀⠀⠀⠀⠀⠀⠀⠀⠀⠀⠘⢿⣿⣿⣿⣿⣿⣿⣿⣿⣿⣿⣿⣿⣿⣿⣿⣿⣿⣿⣿⣿⣿⣿⣿⣿⣿⣿⣿⣿⣿⣿⣿⡇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⣿⣿⣿⣿⣿⣿⣿⣿⣿⣿⣿⣿⣿⣿⣿⣿⣿⣿⣿⣿⣿⣿⣿⣿⣿⣿⣿⣿⣿⣿⣿⣿⣿⣿⣿⣿⠀⠀⠀⠀⠀⠀⠀⠀⠀⠀⠀⠀⠀⠀⠀⠀⠀⠀⠀⠀⠀⠀⠀⢸⡿⠛⠋⠉⠙⠻⣿⣿⣿⣿⣿⣿⣿⣿⣿⣿⣿⣿⣿⣿⣿⣿⣿⣿⣿⣿⣿⣿⣿⣿⡇</a:t>
            </a:r>
            <a:br/>
            <a:r>
              <a:t>⣿⣿⣿⣿⣿⣿⣿⣿⣿⣿⣿⣿⣿⣿⣿⣿⣿⣿⣿⣿⣿⣿⣿⣿⣿⣿⣿⣿⣿⣿⣿⣿⠿⠿⠟⠁⠀⠀⠀⠀⠀⠀⠀⠀⠀⠀⠀⠀⠀⠀⠀⠀⠀⠀⠀⠀⠀⠀⠀⠈⠀⠀⠀⠀⠀⠀⢻⣿⣿⣿⣿⣿⣿⣿⣿⣿⣿⣿⣿⣿⣿⣿⣿⣿⣿⣿⣿⣿⣿⣿⡇</a:t>
            </a:r>
            <a:br/>
            <a:r>
              <a:t>⣿⣿⣿⣿⣿⣿⣿⣿⣿⣿⣿⣿⣿⣿⣿⣿⣿⣿⣿⣿⣿⣿⣿⣿⣿⣿⣿⣿⣿⣿⣿⠛⠀⠀⠀⠀⠀⠀⠀⠀⠀⠀⠀⠀⠀⠀⠀⠀⠀⠀⠀⠀⠀⠀⠀⠀⠀⠀⠀⠀⠀⠀⠀⠀⠀⠀⢸⣿⣿⣿⣿⣿⣿⣿⣿⣿⣿⣿⣿⣿⣿⣿⣿⣿⣿⣿⣿⣿⣿⣿⡇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⣿⣿⣿⣿⣿⣿⣿⣿⣿⣿⣿⣿⣿⣿⣿⣿⣿⣿⣿⣿⣿⣿⣿⣿⣿⣿⣿⣿⣿⣿⣿⣦⠀⠀⠀⠀⠀⠀⠀⠀⠀⠀⠀⠀⠀⠀⠀⠀⠀⠀⠀⠀⠀⠀⠀⠀⠀⠀⠀⠀⠀⠀⠀⠀⠀⠀⢸⣿⣿⣿⣿⣿⣿⣿⣿⣿⣿⣿⣿⣿⣿⣿⣿⣿⣿⣿⣿⣿⣿⣿⡇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⣿⣿⣿⣿⣿⣿⣿⣿⣿⣿⣿⣿⣿⣿⣿⣿⣿⣿⣿⣿⣿⣿⣿⣿⣿⣿⣿⣿⣿⣿⣿⣿⣷⣄⣠⠀⠀⠀⠀⠀⠀⠀⠀⠀⠀⠀⠀⠀⠀⠀⠀⠀⠀⠀⠀⠀⠀⠀⠀⠀⠀⠀⠀⠀⠀⢠⣿⣿⣿⣿⣿⣿⣿⣿⣿⣿⣿⣿⣿⣿⣿⣿⣿⣿⣿⣿⣿⣿⣿⣿⡇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⣿⣿⣿⣿⣿⣿⣿⣿⣿⣿⣿⣿⣿⣿⣿⣿⣿⣿⣿⣿⣿⣿⣿⣿⣿⣿⣿⣿⣿⣿⣿⣿⣿⡿⠋⠀⠀⠀⠀⠀⠀⠀⠀⠀⠀⠀⠀⠀⠀⠀⠀⠀⠀⠀⠀⠀⠀⠀⣼⠀⠀⠀⠀⠀⠀⢸⣿⣿⣿⣿⣿⣿⣿⣿⣿⣿⣿⣿⣿⣿⣿⣿⣿⣿⣿⣿⣿⣿⣿⣿⡇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⣿⣿⣿⣿⣿⣿⣿⣿⣿⣿⣿⣿⣿⣿⣿⣿⣿⣿⣿⣿⣿⣿⣿⣿⣿⣿⣿⣿⣿⣿⣿⣿⣿⣶⡖⠀⠀⠀⠀⠀⠀⠀⠀⠀⠀⠀⠀⠀⠀⠀⠀⠀⠀⠀⠀⠀⢀⣼⣿⠀⠀⠀⠀⠀⠀⣤⣿⣿⣿⣿⣿⣿⣿⣿⣿⣿⣿⣿⣿⠿⠿⣿⣿⣿⣿⣿⣿⣿⣿⣿⡇</a:t>
            </a:r>
            <a:br/>
            <a:r>
              <a:t>⣿⣿⣿⣿⣿⣿⣿⣿⣿⠟⠛⠿⣿⣿⣿⣿⣿⣿⣿⣿⣿⣿⣿⣿⣿⣿⣿⣿⣿⣿⣿⣿⣿⣿⣧⣷⠀⠀⠀⠀⠀⠀⢢⢀⠀⠀⠀⠀⠀⠀⠀⠀⠀⠀⠀⠀⠘⢿⣿⠀⠀⠀⠀⠀⠀⣿⣿⣿⣿⣿⣿⣿⣿⣿⣿⠿⠛⠋⠀⠀⠀⠈⠙⠿⣿⣿⣿⣿⣿⣿⡇</a:t>
            </a:r>
            <a:br/>
            <a:r>
              <a:t>⣿⣿⣿⣿⣿⣿⠟⠋⠀⢀⠀⠀⠀⠉⠛⠿⣿⣿⣿⣿⣿⣿⣿⣿⣿⣿⣿⣿⣿⣿⣿⣿⣿⣿⣿⣿⣿⡀⠀⡀⠀⠀⠀⠀⠈⠐⠂⠀⠀⠀⠀⠀⠀⠀⢀⠀⣿⣶⡏⠀⠀⠀⠀⠀⠀⢸⣿⣿⣿⣿⣿⡿⠟⠋⠀⠀⠀⢀⣤⣾⣿⣦⡄⠀⠀⠉⠛⠿⣿⣿⡇</a:t>
            </a:r>
            <a:br/>
            <a:r>
              <a:t>⣿⡿⠿⠛⠉⠀⠀⠠⣶⣿⣿⣶⣤⠀⠀⠀⠀⠉⠻⢿⣿⣿⣿⣿⣿⣿⣿⣿⣿⣿⣿⣿⣿⣿⣿⣿⣿⣿⣶⣷⢀⠦⠀⠀⠀⠀⠀⠀⠀⠀⡄⠀⠀⣴⣾⣧⣿⣿⣇⠀⠀⠀⠀⠀⠀⣸⣿⣿⠿⠛⠉⠀⣀⣤⡶⠀⠀⠈⢻⣿⣿⣿⡇⠀⠀⠀⠀⠀⠀⠈⠁</a:t>
            </a:r>
            <a:br/>
            <a:r>
              <a:t>⠁⠀⠀⢀⠀⠀⠀⠐⣿⣿⣿⡟⠁⠀⠀⢹⣷⣦⣄⠀⠈⠙⠛⠿⠿⢿⣿⣿⠿⠿⠿⠿⠿⣿⣿⣿⣿⣿⣿⣿⣿⠆⠀⠀⠀⠀⠀⠀⢧⣾⣿⠀⣾⣿⣿⣿⡟⠋⠙⠀⠀⠀⠀⠀⠀⠉⠉⠀⠀⠀⣴⣾⣿⣿⡇⠀⠀⠀⠀⢹⣿⣿⠁⠀⠀⠀⠀⠱⣶⣄⠀</a:t>
            </a:r>
            <a:br/>
            <a:r>
              <a:t>⠀⣴⣿⠁⠀⠀⠀⠀⢸⣿⡏⠀⠀⠀⠀⠀⣿⣿⣿⠷⠀⠀⣀⣀⣀⣀⣀⣀⡀⠀⠀⠀⠀⠙⣿⣿⠿⠛⠉⠁⠀⠀⠀⠀⠀⠀⠀⠀⠀⠀⠉⠙⠿⣿⣿⡟⠀⠀⢀⠀⠀⠀⠀⠀⣴⣶⣶⡖⠀⠀⠈⢻⣿⣿⡆⠀⠀⠀⠀⢸⣿⣿⣆⠀⠀⠀⠀⠀⣿⣿⡄</a:t>
            </a:r>
            <a:br/>
            <a:r>
              <a:t>⢠⣿⣿⠀⠀⠀⠀⢀⣾⣿⣧⠀⠀⠀⠀⢠⣿⣿⠏⠀⠀⠀⠘⣿⣿⣿⣿⡟⠁⠀⠐⢷⡀⠀⠈⠁⠀⠀⠀⠀⠀⠀⠀⠀⠀⠀⠀⠀⠀⠀⠀⠀⠀⠈⠋⠀⢀⣴⡏⠀⠀⠀⠀⣰⣿⣿⣿⠀⠀⠀⠀⠀⢻⣿⣿⡄⠀⠀⠀⢸⣿⣿⣿⣧⡀⠀⠀⠀⢻⣿⡇</a:t>
            </a:r>
            <a:br/>
            <a:r>
              <a:t>⣿⣿⡟⠀⠀⠀⢠⣾⣿⣿⣿⠀⠀⠀⢀⣿⣿⣿⠀⠀⠀⠀⠀⣻⣿⣿⡟⠀⠀⠀⠀⠘⡿⠂⠀⠀⠀⠀⠀⠀⠀⠀⠀⠀⠀⠀⠀⠀⠀⠀⠀⠀⠀⠀⠀⠀⠘⠻⠀⠀⠀⠀⠀⢹⣿⣿⣿⡀⠀⠀⠀⠀⣸⣿⣿⣿⡄⠀⠀⢸⣿⣿⣿⣿⣿⣄⠀⠀⢸⣿⡇</a:t>
            </a:r>
            <a:br/>
            <a:r>
              <a:t>⣿⣿⡇⠀⠀⢠⣿⣿⣿⣿⣿⡀⠀⠀⣾⣿⣿⣿⠀⠀⠀⠀⢠⣿⣿⣿⡇⠀⠀⠀⠀⠀⠀⠀⠀⠀⠀⠀⠀⠀⠀⠀⠀⠀⠀⠀⠀⠀⠀⠀⠀⠀⠀⠀⠀⠀⠀⠀⠀⠀⠀⠀⠀⣾⣿⣿⣿⣧⠀⠀⠀⠀⣿⣿⣿⣿⣷⡀⠀⢸⣿⣿⣿⣿⣿⣿⣦⡀⠈⣿⡇</a:t>
            </a:r>
            <a:br/>
            <a:r>
              <a:t>⣿⣿⡇⠀⣰⣿⣿⣿⣿⣿⣿⡇⠀⣼⣿⣿⣿⣿⡇⠀⠀⠀⣾⣿⣿⣿⣿⠀⠀⠀⠀⠀⠀⠀⠀⠀⠀⠀⠀⠀⠀⠀⠀⠀⠀⠀⠀⠀⠀⠀⠀⠀⠀⠀⠀⠀⠀⠀⠀⠀⠀⠀⢠⣿⣿⣿⣿⣿⣆⠀⠀⠀⣿⣿⣿⣿⣿⣷⡀⣸⣿⣿⣿⣿⣿⣿⣿⣷⣄⣿⡇</a:t>
            </a:r>
            <a:br/>
            <a:r>
              <a:t>⣿⣿⣇⣴⣿⣿⣿⣿⣿⣿⣿⣇⣰⣿⣿⣿⣿⣿⣇⠀⠀⣸⣿⣿⣿⣿⣿⡇⠀⠀⠀⠀⠀⠀⠀⠀⠀⠀⠀⠀⠀⠀⠀⠀⠀⠀⠀⠀⠀⠀⠀⠀⠀⠀⠀⠀⠀⠀⠈⠀⠀⠀⣼⣿⣿⣿⣿⣿⣿⡄⠀⢸⣿⣿⣿⣿⣿⣿⣷⣿⣿⣿⣿⣿⣿⣿⣿⣿⣿⣿⡇</a:t>
            </a:r>
            <a:br/>
            <a:r>
              <a:t>⣿⣿⣿⣿⣿⣿⣿⣿⣿⣿⣿⣿⣿⣿⣿⣿⣿⣿⣿⠀⢀⣿⣿⣿⣿⣿⣿⣿⠀⠀⣀⠀⠀⠀⠀⠀⠀⠀⠀⠀⠀⠀⠀⠀⠀⠀⠀⠀⠀⠀⠀⠀⠀⠀⠀⠀⠀⠀⠠⣄⠀⢀⣿⣿⣿⣿⣿⣿⣿⣿⡀⢸⣿⣿⣿⣿⣿⣿⣿⣿⣿⣿⣿⣿⣿⣿⣿⣿⣿⣿⡇</a:t>
            </a:r>
            <a:br/>
            <a:r>
              <a:t>⣿⣿⣿⣿⣿⣿⣿⣿⣿⣿⣿⣿⣿⣿⣿⣿⣿⣿⣿⣆⣾⣿⣿⣿⣿⣿⣿⣿⡆⢀⠇⠀⠀⠀⠀⠀⠀⠀⠀⠀⠀⠀⠀⠀⠀⠀⠀⠀⠀⠀⠀⠀⠀⠀⠀⠀⠀⠀⠀⢻⡀⢸⣿⣿⣿⣿⣿⣿⣿⣿⣷⣾⣿⣿⣿⣿⣿⣿⣿⣿⣿⣿⣿⣿⣿⣿⣿⣿⣿⣿⡇</a:t>
            </a:r>
            <a:br/>
            <a:r>
              <a:t>⣿⣿⣿⣿⣿⣿⣿⣿⣿⣿⣿⣿⣿⣿⣿⣿⣿⣿⣿⣿⣿⣿⣿⣿⣿⣿⣿⣿⣷⡞⠀⠀⠀⠀⠀⠀⠀⠀⠀⠀⠀⠀⠀⠀⠀⠀⠀⠀⠀⠀⠀⠀⠀⠀⠀⠀⠀⠀⠀⠈⣷⣿⣿⣿⣿⣿⣿⣿⣿⣿⣿⣿⣿⣿⣿⣿⣿⣿⣿⣿⣿⣿⣿⣿⣿⣿⣿⣿⣿⣿⡇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⣿⣿⣿⣿⣿⣿⣿⣿⣿⣿⣿⣿⣿⣿⣿⣿⣿⣿⣿⣿⣿⣿⣿⣿⣿⣿⣿⣿⡏⠀⠀⠀⠀⠀⢰⡇⠀⠀⠀⠀⠀⠀⠀⠀⠀⠀⠀⠀⠀⠀⠀⠀⠀⠀⠀⠀⠀⠀⠀⠀⠀⣿⣿⣿⣿⣿⣿⣿⣿⣿⣿⣿⣿⣿⣿⣿⣿⣿⣿⣿⣿⣿⣿⣿⣿⣿⣿⣿⣿⣿⡇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⣿⣿⣿⣿⣿⣿⣿⣿⣿⣿⣿⣿⣿⣿⣿⣿⣿⣿⣿⣿⣿⣿⣿⣿⣿⣿⣿⣿⠇⠀⠀⠀⠀⢀⣿⡇⠀⠀⠀⠀⠀⠀⠀⠀⠀⠀⠀⠀⠀⠀⠀⠀⠀⠀⠀⣇⠀⠀⠀⠀⠀⢻⣿⣿⣿⣿⣿⣿⣿⣿⣿⣿⣿⣿⣿⣿⣿⣿⣿⣿⣿⣿⣿⣿⣿⣿⣿⣿⣿⣿⡇</a:t>
            </a:r>
            <a:br/>
            <a:r>
              <a:t>⣿⣿⣿⣿⣿⣿⣿⣿⣿⣿⣿⠿⠿⣿⣿⣿⣿⣿⣿⣿⣿⣿⣿⣿⡿⠟⠋⠀⠀⠀⠀⠀⠀⣼⣿⡇⠀⠀⠀⠀⠀⠀⠀⠀⠀⠀⠀⠀⠀⠀⠀⠀⠀⠀⠐⣿⡆⠀⠀⠀⠀⠀⠀⠙⠻⢿⣿⣿⣿⣿⣿⣿⣿⣿⣿⣿⠟⠛⠙⣿⣿⣿⣿⣿⣿⡿⢿⣿⣿⣿⡇</a:t>
            </a:r>
            <a:br/>
            <a:r>
              <a:t>⣿⣿⣿⠏⠉⣿⣿⣿⣿⣿⣿⣄⡀⠀⠹⣿⣿⣿⣿⣿⣿⡿⠟⠉⠀⠀⠀⠀⠀⠀⠀⠀⣼⣿⣿⡇⠀⠀⠀⠀⠀⠀⠀⠀⠀⠀⠀⠀⠀⠀⠀⠀⠀⠀⠀⣿⣿⡄⠀⠀⠀⠀⠀⠀⠀⠀⠉⠛⢿⣿⣿⣿⣿⣿⣿⠋⠀⠀⣾⣿⣿⣿⣿⣿⣿⠀⠈⣿⣿⣿⡇</a:t>
            </a:r>
            <a:br/>
            <a:r>
              <a:t>⣿⣿⡟⠀⠀⠙⠟⠛⠛⠉⠛⠋⠀⠀⠀⠀⠙⢿⡿⠟⠉⠀⠀⠀⠀⠀⠀⠀⠀⠀⣠⣾⣿⣿⣿⠃⠀⠀⠀⠀⠀⠀⠀⠀⠀⠀⠀⠀⠀⠀⠀⠀⠀⠀⠀⢻⣿⣿⣦⣀⠀⠀⠀⠀⠀⠀⠀⠀⠀⠈⠛⠿⣿⠏⠀⠀⠀⠀⠈⠉⠉⠉⠉⠉⠁⠀⠀⢸⣿⣿⡇</a:t>
            </a:r>
            <a:br/>
            <a:r>
              <a:t>⣿⣿⣿⣄⠀⠀⠀⠀⠀⠀⠀⠀⠀⠀⠀⠀⠀⠀⠀⠀⠀⠀⠀⠀⠀⠀⢀⣠⣴⣾⣿⣿⣿⣿⣿⠇⠀⠀⠀⠀⠀⠀⠀⠀⠀⠀⠀⠀⠀⠀⠀⠀⠀⠀⠀⢿⣿⣿⣿⣿⣷⣦⣄⡀⠀⠀⠀⠀⠀⠀⠀⠀⠀⠀⠀⠀⠀⠀⠀⠀⠀⠀⠀⠀⠀⠀⢠⣿⣿⣿⡇</a:t>
            </a:r>
            <a:br/>
            <a:r>
              <a:t>⣿⣿⣿⣿⣆⠀⠀⠀⠀⠀⠀⠀⠀⠀⠀⠀⠀⠀⠀⠀⠀⠀⠀⣀⣤⣶⣿⣿⣿⣿⣿⣿⣿⣿⠏⠀⠀⠀⠀⠀⠀⠀⠀⠀⠀⠀⠀⠀⠀⠀⠀⠀⠀⠀⠀⠈⢿⣿⣿⣿⣿⣿⣿⣿⣶⣤⣀⠀⠀⠀⠀⠀⠀⠀⠀⠀⠀⠀⠀⠀⠀⠀⠀⠈⠀⠀⣼⣿⣿⣿⡇</a:t>
            </a:r>
            <a:br/>
            <a:r>
              <a:t>⣿⣿⣿⣿⣿⣷⣶⣷⣤⣤⣶⣶⣤⣤⣀⣀⡀⠀⠀⢀⣠⣴⣾⣿⣿⣿⣿⣿⣿⣿⣿⣿⣿⡏⠀⠀⠀⠀⠀⠀⠀⠀⠀⠀⠀⠀⠀⠀⠀⠀⠀⠀⠀⠀⠀⠀⠈⣿⣿⣿⣿⣿⣿⣿⣿⣿⣿⣿⣶⣤⣀⠀⠀⠀⠀⠀⠀⣀⣀⣤⣄⡀⠀⣰⣶⣾⣿⣿⣿⣿⡇</a:t>
            </a:r>
            <a:br/>
            <a:r>
              <a:t>⣿⣿⣿⣿⣿⣿⣿⣿⣿⣿⣿⣿⣿⣿⣿⣿⣿⣿⣿⣿⣿⣿⣿⣿⣿⣿⣿⣿⣿⣿⣿⣿⡟⠀⠀⠀⠀⠀⠀⠀⠀⠀⠀⠀⠀⠀⠀⠀⠀⠀⠀⠀⠀⠀⠀⠀⠀⠘⣿⣿⣿⣿⣿⣿⣿⣿⣿⣿⣿⣿⣿⣿⣷⣿⣿⣿⣿⣿⣿⣿⣿⣿⣿⣿⣿⣿⣿⣿⣿⣿⡇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⣿⣿⣿⣿⣿⣿⣿⣿⣿⣿⣿⣿⣿⣿⣿⣿⣿⣿⣿⣿⣿⣿⣿⣿⣿⣿⣿⣿⣿⣿⣿⣿⣿⣿⣿⣿⣿⣿⣿⣿⣿⣿⣿⣿⣿⣿⣿⣿⣿⣿⣿⣿⡿⠿⠿⣿⣿⣿⣿⣿⣿⣿⣿⣿⣿⣿⣿⣿⣿⣿⣿⣿⣿⣿⣿⣿⣿⣿⣿⣿⣿⣿⣿⣿⣿⣿⣿⣿⣿⣿⡇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⣿⣿⣿⣿⣿⣿⣿⣿⣿⣿⣿⣿⣿⣿⣿⣿⣿⣿⣿⣿⣿⣿⣿⣿⣿⣿⣿⣿⣿⣿⣿⣿⣿⣿⣿⣿⣿⣿⣿⣿⣿⣿⣿⣿⣿⣿⣿⡿⠟⠉⠁⠀⠀⠀⠀⠈⢿⣿⣿⣿⣿⣿⣿⣿⣿⣿⣿⣿⣿⣿⣿⣿⣿⣿⣿⣿⣿⣿⣿⣿⣿⣿⣿⣿⣿⣿⣿⣿⣿⣿⡇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⣿⣿⣿⣿⣿⣿⣿⣿⣿⣿⣿⣿⣿⣿⣿⣿⣿⣿⣿⣿⣿⣿⣿⣿⣿⣿⣿⣿⣿⣿⣿⣿⣿⡿⠛⠋⠉⠁⠀⠀⠀⠉⠹⠋⠉⠉⠉⠁⠀⠀⠀⠀⠀⠀⠀⠀⢸⣿⣿⣿⣿⣿⣿⣿⣿⣿⣿⣿⣿⣿⣿⣿⣿⣿⣿⣿⣿⣿⣿⣿⣿⣿⣿⣿⣿⣿⣿⣿⣿⣿⡇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⣿⣿⣿⣿⣿⣿⣿⣿⣿⣿⣿⣿⣿⣿⣿⣿⣿⣿⣿⣿⣿⣿⣿⣿⣿⣿⣿⣿⣿⣿⣿⣿⣿⡀⠀⠀⠀⠀⠀⠀⠀⠀⠀⠀⠀⠀⠀⠀⠀⠀⠀⠀⠀⠀⠀⠀⢈⣿⣿⣿⣿⣿⣿⣿⣿⣿⣿⣿⣿⣿⣿⣿⣿⣿⣿⣿⣿⣿⣿⣿⣿⣿⣿⣿⣿⣿⣿⣿⣿⣿⡇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⣿⣿⣿⣿⣿⣿⣿⣿⣿⣿⣿⣿⣿⣿⣿⣿⣿⣿⣿⣿⣿⣿⣿⣿⣿⣿⣿⣿⣿⣿⣿⣿⣿⣿⣷⡀⠀⠀⠀⠀⠀⠀⠀⠀⠀⠀⠀⠀⠀⠀⠀⠀⠀⠠⣤⣤⣼⣿⣿⣿⣿⣿⣿⣿⣿⣿⣿⣿⣿⣿⣿⣿⣿⣿⣿⣿⣿⣿⣿⣿⣿⣿⣿⣿⣿⣿⣿⣿⣿⣿⡇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⣿⣿⣿⣿⣿⣿⣿⣿⣿⣿⣿⣿⣿⣿⣿⣿⣿⣿⣿⣿⣿⣿⣿⣿⣿⣿⣿⣿⣿⣿⣿⣿⣿⣿⣿⣷⣄⡀⠀⠀⠀⠀⠀⠀⠀⠀⠀⠀⠀⠀⠀⠀⠀⠀⠈⢿⣿⣿⣿⣿⣿⣿⣿⣿⣿⣿⣿⣿⣿⣿⣿⣿⣿⣿⣿⣿⣿⣿⣿⣿⣿⣿⣿⣿⣿⣿⣿⣿⣿⣿⡇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⣿⣿⣿⣿⣿⣿⣿⣿⣿⣿⣿⣿⣿⣿⣿⣿⣿⣿⣿⣿⣿⣿⣿⣿⣿⣿⣿⣿⣿⣿⣿⣿⣿⣿⣿⣿⣿⣿⠀⠀⠀⠀⠀⠀⠀⠀⠀⠀⠀⠀⠀⠀⠀⢸⣼⣿⣿⣿⣿⣿⣿⣿⣿⣿⣿⣿⣿⣿⣿⣿⣿⣿⣿⣿⣿⣿⣿⣿⣿⣿⣿⣿⣿⣿⣿⣿⣿⣿⣿⣿⡇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⣿⣿⣿⣿⣿⣿⣿⣿⣿⣿⣿⣿⣿⣿⣿⣿⣿⣿⣿⣿⣿⣿⣿⣿⣿⣿⣿⣿⣿⣿⣿⣿⣿⣿⣿⣿⣿⡿⠀⠀⠀⠀⠀⠀⠀⠀⠀⠀⠀⠀⠀⠀⠀⠘⠻⣿⣿⣿⣿⣿⣿⣿⣿⣿⣿⣿⣿⣿⣿⣿⣿⣿⣿⣿⣿⣿⣿⣿⣿⣿⣿⣿⣿⣿⣿⣿⣿⣿⣿⣿⡇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⣿⣿⣿⣿⣿⣿⣿⣿⣿⣿⣿⣿⣿⣿⣿⣿⣿⣿⣿⣿⣿⣿⣿⣿⣿⣿⣿⣿⣿⣿⣿⣿⣿⠃⠀⠀⠀⠀⠀⠀⠀⠀⠀⠀⠀⠀⠀⠀⠀⠀⠀⠀⠀⠀⠀⠀⠀⠉⢀⣿⣿⣿⣿⣿⣿⣿⣿⣿⣿⣿⣿⣿⣿⣿⣿⣿⣿⣿⣿⣿⣿⣿⣿⣿⣿⣿⣿⣿⣿⣿⡇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⣿⣿⣿⣿⣿⣿⣿⣿⣿⣿⣿⣿⣿⣿⣿⣿⣿⣿⣿⣿⣿⣿⣿⣿⣿⣿⣿⣿⣿⣿⣿⣿⠃⠀⠀⢠⠀⠀⠀⠀⠀⠀⠀⠀⠀⠀⠀⠀⠀⠀⠀⠀⠀⠀⠀⠀⠀⠀⢸⣿⣿⣿⣿⣿⣿⣿⣿⣿⣿⣿⣿⣿⣿⣿⣿⣿⣿⣿⣿⣿⣿⣿⣿⣿⣿⣿⣿⣿⣿⣿⡇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⣿⣿⣿⣿⣿⣿⣿⣿⣿⣿⣿⣿⣿⣿⣿⣿⣿⣿⣿⣿⣿⣿⣿⣿⣿⣿⣿⣿⣿⣿⣿⡟⠀⠀⢠⡿⠀⠀⠀⠀⠀⠀⠀⠀⠀⠀⠀⠀⠀⠀⠀⠀⠀⠀⠀⠀⠀⠀⠀⢻⣿⣿⣿⣿⣿⣿⣿⣿⣿⣿⣿⣿⣿⣿⣿⣿⣿⣿⣿⣿⣿⣿⣿⣿⣿⣿⣿⣿⣿⣿⡇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⣿⣿⣿⣿⣿⣿⣿⣿⣿⣿⣿⣿⣿⣿⣿⣿⣿⣿⣿⣿⣿⣿⣿⣿⣿⣿⣿⣿⣿⣿⣿⠁⠀⠀⣼⡇⠀⠀⠀⠀⠀⡇⠀⠀⠀⠀⠀⠀⠀⠀⠀⠀⠀⠀⠀⠀⠀⠀⠀⠈⣿⣿⣿⣿⣿⣿⣿⣿⣿⣿⣿⣿⣿⣿⣿⣿⣿⣿⣿⣿⣿⣿⣿⣿⣿⣿⣿⣿⣿⣿⡇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⣿⣿⣿⣿⣿⣿⣿⣿⣿⣿⣿⣿⣿⣿⣿⣿⣿⣿⣿⣿⣿⣿⣿⣿⣿⣿⣿⣿⣿⣿⡏⠀⠀⢠⡟⠀⠀⠀⠀⠀⠀⣿⠀⠀⠀⠀⠀⠀⠀⠀⠀⠀⠀⠀⠀⠀⠀⠀⠀⠀⠘⣿⣿⣿⣿⣿⣿⣿⣿⣿⣿⣿⣿⣿⣿⣿⣿⣿⣿⣿⣿⣿⣿⣿⣿⣿⣿⣿⣿⣿⡇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⣿⣿⣿⣿⣿⣿⣿⣿⣿⣿⣿⣿⣿⣿⣿⣿⣿⣿⣿⣿⣿⣿⣿⣿⣿⣿⣿⣿⣿⣿⡇⠀⠀⠘⠀⠀⠀⠀⠀⠀⠀⡟⠀⠀⠀⠀⠀⠀⠀⠀⠀⠀⠀⠀⠀⠀⠀⠀⠀⠀⠀⠘⣿⣿⣿⣿⣿⣿⣿⣿⣿⣿⣿⣿⣿⣿⣿⣿⣿⣿⣿⣿⣿⣿⣿⣿⣿⣿⣿⣿⡇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⣿⣿⣿⣿⣿⣿⣿⣿⣿⣿⣿⣿⣿⣿⣿⣿⣿⣿⣿⣿⣿⣿⣿⣿⣿⣿⣿⣿⣿⣿⠇⠀⠀⠀⠀⠀⠀⠀⠀⠀⠀⡇⠀⠀⠀⠀⠀⠀⠀⠀⠀⠀⠀⠀⠀⠀⠀⠀⠀⠀⠀⠀⠘⣿⣿⣿⣿⣿⣿⣿⣿⣿⣿⣿⣿⣿⣿⣿⣿⣿⣿⣿⣿⣿⣿⣿⣿⣿⣿⣿⡇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⣿⣿⣿⣿⣿⣿⣿⣿⣿⣿⣿⣿⣿⣿⣿⣿⣿⣿⣿⣿⣿⣿⣿⣿⣿⣿⣿⣿⣿⣿⠀⠀⠀⠀⠀⠀⠀⠀⠀⠀⢸⡇⠀⠀⠀⠀⠀⠀⠀⠀⠀⠀⠀⠀⠀⠀⠀⠀⠀⠀⠀⠀⠀⠘⣿⣿⣿⣿⣿⣿⣿⣿⣿⣿⣿⣿⣿⣿⣿⣿⣿⣿⣿⣿⣿⣿⣿⣿⣿⣿⡇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⣿⣿⣿⣿⣿⣿⣿⣿⣿⣿⣿⣿⣿⣿⣿⣿⣿⣿⣿⣿⣿⣿⣿⣿⣿⣿⣿⣿⣿⣿⠀⠀⠀⠀⠀⠀⠀⠀⠀⠀⠸⠁⠀⠀⠀⠀⠀⠀⠀⠀⠀⠀⠀⠀⠀⠀⠀⠀⠀⠀⠀⠀⠀⠀⣹⣿⣿⣿⣿⣿⣿⣿⣿⣿⣿⣿⣿⣿⣿⣿⣿⣿⣿⣿⣿⣿⣿⣿⣿⣿⡇</a:t>
            </a:r>
            <a:br/>
            <a:r>
              <a:t>⣿⣿⣿⣿⣿⣿⣿⣿⣿⣿⣿⣿⣿⣿⣿⣿⣿⣿⣿⣿⣿⣿⣿⣿⣿⣿⣿⣿⣿⣿⣷⠁⠀⠀⠀⠀⠀⠀⠀⠀⠇⠀⠀⠀⠀⠀⠀⠀⠀⠀⠀⠀⠀⠀⠀⠀⠀⠀⠀⠀⠀⠀⠀⠀⣿⣿⣿⣿⣿⣿⣿⣿⣿⣿⣿⣿⣿⣿⣿⣿⣿⣿⣿⣿⣿⣿⣿⣿⣿⣿⡇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⣿⣿⣿⣿⣿⣿⣿⣿⣿⣿⣿⣿⣿⣿⣿⣿⣿⣿⣿⣿⣿⣿⣿⣿⣿⣿⣿⣿⣿⣿⣿⡀⠀⠀⠀⠀⠀⠀⠀⠸⠀⠀⠀⠀⠀⠀⠀⠀⠀⠀⠀⠀⠀⠀⠀⠀⠀⠀⠀⠀⠀⠀⠀⢸⣿⣿⣿⣿⣿⣿⣿⣿⣿⣿⣿⣿⣿⣿⣿⣿⣿⣿⣿⣿⣿⣿⣿⣿⣿⣿⡇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⣿⣿⣿⣿⣿⣿⣿⣿⣿⣿⣿⣿⣿⣿⣿⣿⣿⣿⣿⣿⣿⣿⣿⣿⣿⣿⣿⣿⣿⣿⣿⣷⠀⠀⠀⠀⠀⠀⢠⠇⠀⠀⠀⠀⠀⠀⠀⠀⠀⠀⠀⠀⠀⠀⠀⠀⠀⠀⠀⠀⠀⠀⠀⢸⣿⣿⣿⣿⣿⣿⣿⣿⣿⣿⣿⣿⣿⣿⣿⣿⣿⣿⣿⣿⣿⣿⣿⣿⣿⣿⡇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⣿⣿⣿⣿⣿⣿⣿⣿⣿⣿⣿⣿⣿⣿⣿⣿⣿⣿⣿⣿⣿⣿⣿⣿⣿⣿⣿⣿⣿⣿⣿⣿⠀⠀⠀⠀⠀⢀⡞⠀⠀⠀⠀⠀⠀⠀⠀⠀⠀⠀⠀⠀⠀⠀⠀⠀⠀⠀⠀⠀⠀⠀⠀⣿⣿⣿⣿⣿⣿⣿⣿⣿⣿⣿⣿⣿⣿⣿⣿⣿⣿⣿⣿⣿⣿⣿⣿⣿⣿⣿⡇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⣿⣿⣿⣿⣿⣿⣿⣿⣿⣿⣿⣿⣿⣿⣿⣿⣿⣿⣿⣿⣿⣿⣿⣿⣿⣿⣿⣿⣿⣿⣿⡿⠀⠀⠀⠀⢠⡟⠀⠀⠀⠀⠀⠀⠀⠀⠀⠀⠀⠀⠀⠀⠀⠀⠀⠀⠀⠀⠀⠀⠀⠀⢰⣿⣿⣿⣿⣿⣿⣿⣿⣿⣿⣿⣿⣿⣿⣿⣿⣿⣿⣿⣿⣿⣿⣿⣿⣿⣿⣿⡇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⣿⣿⣿⣿⣿⣿⣿⣿⣿⣿⣿⣿⣿⣿⣿⣿⣿⣿⣿⣿⣿⣿⣿⣿⣿⣿⣿⣿⣿⣿⣿⣷⠀⠀⠀⣰⡟⠀⠀⠀⠀⠀⠀⠀⠀⠀⠀⠀⠀⠀⠀⠀⠀⠀⠀⠀⠀⠀⠀⠀⠀⠀⣼⣿⣿⣿⣿⣿⣿⣿⣿⣿⣿⣿⣿⣿⣿⣿⣿⣿⣿⣿⣿⣿⣿⣿⣿⣿⣿⣿⡇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⣿⣿⣿⣿⣿⣿⣿⣿⣿⣿⣿⣿⣿⣿⣿⣿⣿⣿⣿⣿⣿⣿⣿⣿⣿⣿⣿⣿⣿⣿⣿⣿⣦⢄⢸⡟⠀⠀⠀⠀⠀⠀⠀⠀⠀⠀⠀⠀⠀⠀⠀⠀⠀⠀⠀⠀⠀⠀⠀⠀⠀⢰⣿⣿⣿⣿⣿⣿⣿⣿⣿⣿⣿⣿⣿⣿⣿⣿⣿⣿⣿⣿⣿⣿⣿⣿⣿⣿⣿⣿⡇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⣿⣿⣿⣿⣿⣿⣿⣿⣿⣿⣿⣿⣿⣿⣿⣿⣿⣿⣿⣿⣿⣿⣿⣿⣿⣿⣿⣿⣿⣿⣿⣿⣿⣿⡞⠀⠀⠀⠀⠀⠀⠀⠀⠀⠀⠀⠀⠀⠀⠀⠀⠀⠀⠀⠀⠀⠀⠀⠀⠀⠀⠘⣿⣿⣿⣿⣿⣿⣿⣿⣿⣿⣿⣿⣿⣿⣿⣿⣿⣿⣿⣿⣿⣿⣿⣿⣿⣿⣿⣿⡇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⣿⣿⣿⣿⣿⣿⣿⣿⣿⣿⣿⣿⣿⣿⣿⣿⣿⣿⣿⣿⣿⣿⣿⣿⣿⣿⣿⣿⣿⣿⣿⣿⣿⣿⣿⣿⣿⣿⣿⠟⠁⠀⠀⠀⠀⠀⠀⠀⠀⠉⠉⠛⠛⠿⢿⣿⣿⣿⣿⣿⣿⣿⣿⣿⣿⣿⣿⣿⣿⣿⣿⣿⣿⣿⣿⣿⣿⣿⣿⣿⣿⣿⣿⣿⣿⣿⣿⣿⣿⣿⡇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⣿⣿⣿⣿⣿⣿⣿⣿⣿⣿⣿⣿⣿⣿⣿⣿⣿⣿⣿⣿⣿⣿⣿⣿⣿⣿⣿⣿⣿⣿⣿⣿⣿⣿⣿⣿⣿⡟⠁⠀⠀⠀⠀⠀⠀⠀⠀⠀⠀⠀⠀⠀⠀⠀⠀⠈⠛⢿⣿⣿⣿⣿⣿⣿⣿⣿⣿⣿⣿⣿⣿⣿⣿⣿⣿⣿⣿⣿⣿⣿⣿⣿⣿⣿⣿⣿⣿⣿⣿⣿⡇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⣿⣿⣿⣿⣿⣿⣿⣿⣿⣿⣿⣿⣿⣿⣿⣿⣿⣿⣿⣿⣿⣿⣿⣿⣿⣿⣿⣿⣿⣿⣿⣿⣿⣿⣿⣿⠀⠀⠀⠀⠀⠀⠀⠀⠀⠀⠀⠀⠀⠀⠀⠀⠀⠀⠀⠀⠀⠀⠀⢸⠿⠋⠉⠉⠉⠙⣿⣿⣿⣿⣿⣿⣿⣿⣿⣿⣿⣿⣿⣿⣿⣿⣿⣿⣿⣿⣿⣿⣿⣿⡇</a:t>
            </a:r>
            <a:br/>
            <a:r>
              <a:t>⣿⣿⣿⣿⣿⣿⣿⣿⣿⣿⣿⣿⣿⣿⣿⣿⣿⣿⣿⣿⣿⣿⣿⣿⣿⣿⣿⣿⣿⣿⣿⣿⠛⠟⠋⠁⠀⠀⠀⠀⠀⠀⠀⠀⠀⠀⠀⠀⠀⠀⠀⠀⠀⠀⠀⠀⠀⠀⠀⠀⠀⠀⠀⠀⠀⠀⢸⣿⣿⣿⣿⣿⣿⣿⣿⣿⣿⣿⣿⣿⣿⣿⣿⣿⣿⣿⣿⣿⣿⣿⡇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⣿⣿⣿⣿⣿⣿⣿⣿⣿⣿⣿⣿⣿⣿⣿⣿⣿⣿⣿⣿⣿⣿⣿⣿⣿⣿⣿⣿⣿⣿⣟⠃⠀⠀⠀⠀⠀⠀⠀⠀⠀⠀⠀⠀⠀⠀⠀⠀⠀⠀⠀⠀⠀⠀⠀⠀⠀⠀⠀⠀⠀⠀⠀⠀⠀⠀⢘⣿⣿⣿⣿⣿⣿⣿⣿⣿⣿⣿⣿⣿⣿⣿⣿⣿⣿⣿⣿⣿⣿⣿⡇</a:t>
            </a:r>
            <a:br/>
            <a:r>
              <a:t>⣿⣿⣿⣿⣿⣿⣿⣿⣿⣿⣿⣿⣿⣿⣿⣿⣿⣿⣿⣿⣿⣿⣿⣿⣿⣿⣿⣿⣿⣿⣿⣦⡀⠀⠀⠀⠀⠀⠀⠀⠀⠀⠀⠀⠀⠀⠀⠀⠀⠀⠀⠀⠀⠀⠀⠀⠀⠀⠀⠀⠀⠀⠀⠀⠀⠀⢸⣿⣿⣿⣿⣿⣿⣿⣿⣿⣿⣿⣿⣿⣿⣿⣿⣿⣿⣿⣿⣿⣿⣿⡇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⣿⣿⣿⣿⣿⣿⣿⣿⣿⣿⣿⣿⣿⣿⣿⣿⣿⣿⣿⣿⣿⣿⣿⣿⣿⣿⣿⣿⣿⣿⣿⣿⣿⣤⣠⠀⠀⠀⠀⠀⠀⠀⠀⠀⠀⠀⠀⠀⠀⠀⠀⠀⠀⠀⠀⠀⠀⠀⠀⠀⠀⠀⠀⠀⠀⠀⣿⣿⣿⣿⣿⣿⣿⣿⣿⣿⣿⣿⣿⣿⣿⣿⣿⣿⣿⣿⣿⣿⣿⣿⡇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⣿⣿⣿⣿⣿⣿⣿⣿⣿⣿⣿⣿⣿⣿⣿⣿⣿⣿⣿⣿⣿⣿⣿⣿⣿⣿⣿⣿⣿⣿⣿⣿⣿⠿⠋⠀⠀⠀⠀⠀⠀⠀⠀⠀⠀⠀⠀⠀⠀⠀⠀⠀⠀⠀⠀⠀⠀⠀⣴⠆⠀⠀⠀⠀⠀⠀⣿⣿⣿⣿⣿⣿⣿⣿⣿⣿⣿⣿⣿⣿⣿⣿⣿⣿⣿⣿⣿⣿⣿⣿⡇</a:t>
            </a:r>
            <a:br/>
            <a:r>
              <a:t>⣿⣿⣿⣿⣿⣿⣿⣿⣿⣿⣿⣿⣿⣿⣿⣿⣿⣿⣿⣿⣿⣿⣿⣿⣿⣿⣿⣿⣿⣿⣿⣿⣿⣶⡇⠀⠀⠀⠀⠀⠀⠀⠀⠀⠀⠀⠀⠀⠀⠀⠀⠀⠀⠀⠀⠀⠀⣼⣿⠀⠀⠀⠀⠀⠀⣴⣿⣿⣿⣿⣿⣿⣿⣿⣿⣿⣿⣿⣿⠿⠻⢿⣿⣿⣿⣿⣿⣿⣿⣿⡇</a:t>
            </a:r>
            <a:br/>
            <a:r>
              <a:t>⣿⣿⣿⣿⣿⣿⣿⣿⡿⠛⠛⠿⣿⣿⣿⣿⣿⣿⣿⣿⣿⣿⣿⣿⣿⣿⣿⣿⣿⣿⣿⣿⣿⣿⣷⣷⠀⠀⠀⠀⠀⠀⠀⢄⡀⠀⠀⠀⠀⠀⠀⠀⠀⠀⠀⠀⠀⠿⣿⠀⠀⠀⠀⠀⠀⢹⣿⣿⣿⣿⣿⣿⣿⣿⣿⠿⠛⠉⠀⠀⠀⠀⠉⠻⢿⣿⣿⣿⣿⣿⡇</a:t>
            </a:r>
            <a:br/>
            <a:r>
              <a:t>⣿⣿⣿⣿⣿⠿⠛⠁⠀⣀⠀⠀⠀⠉⠛⠿⣿⣿⣿⣿⣿⣿⣿⣿⣿⣿⣿⣿⣿⣿⣿⣿⣿⣿⣿⣿⣿⡄⠀⡀⠀⠀⠀⠀⠀⠀⠀⠀⠀⠀⠀⠀⠀⠀⢀⡀⣿⣿⣿⠀⠀⠀⠀⠀⠀⠸⣿⣿⣿⣿⣿⡿⠟⠋⠀⠀⠀⢀⣤⣶⣿⣷⣄⠀⠀⠈⠙⠻⢿⣿⡇</a:t>
            </a:r>
            <a:br/>
            <a:r>
              <a:t>⣿⠿⠛⠉⠀⠀⠀⢠⣾⣿⣿⣶⡄⠀⠀⡀⠀⠉⠛⢿⣿⣿⣿⣿⣿⣿⣿⣿⣿⣿⣿⣿⣿⣿⣿⣿⣿⣿⣷⣷⢠⠦⠀⠀⠀⠀⠀⠀⠀⠀⣄⠀⢀⣸⣾⣷⣿⣿⣿⠀⠀⠀⠀⠀⠀⠀⣿⣿⠿⠛⠉⠀⣀⣤⣶⠂⠀⠈⠹⣿⣿⣿⡿⠀⠀⠀⠀⠀⠀⠀⠁</a:t>
            </a:r>
            <a:br/>
            <a:r>
              <a:t>⠀⠀⢀⡀⠀⠀⠀⠘⣿⣿⣿⠏⠀⠀⠀⢹⣿⣦⣄⠀⠈⠙⠛⠿⠿⠿⠿⠿⠿⠿⠿⠛⠻⣿⣿⣿⣿⣿⣿⣿⡿⠆⠀⠀⠀⠀⠀⠀⠧⣿⣿⣸⣼⣿⣿⣿⡿⠉⠉⠀⠀⠀⠀⠀⠀⠈⠉⠀⠀⠀⢰⣾⣿⣿⡇⠀⠀⠀⠀⠙⣿⣿⡇⠀⠀⠀⠀⠘⣶⣦⠀</a:t>
            </a:r>
            <a:br/>
            <a:r>
              <a:t>⠠⣾⣿⠁⠀⠀⠀⠀⢿⣿⡏⠀⠀⠀⠀⠈⣿⣿⣿⠇⠀⠀⣠⣤⣤⣤⣄⣀⡀⠀⠀⠀⠀⠙⣿⣿⠟⠋⠉⠀⠀⠀⠀⠀⠀⠀⠀⠀⠀⠀⠈⠙⠻⣿⣿⡟⠀⠀⢀⡀⠀⠀⠀⠀⣰⣶⣿⡗⠀⠀⠀⠹⣿⣿⣇⠀⠀⠀⠀⢀⣿⣿⣇⠀⠀⠀⠀⠀⣿⣿⡄</a:t>
            </a:r>
            <a:br/>
            <a:r>
              <a:t>⣰⣿⣿⠀⠀⠀⠀⢀⣾⣿⣧⠀⠀⠀⠀⢰⣿⣿⠃⠀⠀⠀⠘⣿⣿⣿⣿⠏⠁⠀⠘⢷⡀⠀⠈⠁⠀⠀⠀⠀⠀⠀⠀⠀⠀⠀⠀⠀⠀⠀⠀⠀⠀⠀⠉⠀⢀⣴⡟⠀⠀⠀⠀⣰⣿⣿⣿⠁⠀⠀⠀⠀⢹⣿⣿⡄⠀⠀⠀⢸⣿⣿⣿⣧⡀⠀⠀⠀⢻⣿⡇</a:t>
            </a:r>
            <a:br/>
            <a:r>
              <a:t>⣿⣿⣿⠀⠀⠀⢀⣾⣿⣿⣿⠀⠀⠀⢀⣿⣿⣇⠀⠀⠀⠀⠀⣿⣿⣿⡏⠀⠀⠀⠀⠘⠟⠀⠀⠀⠀⠀⠀⠀⠀⠀⠀⠀⠀⠀⠀⠀⠀⠀⠀⠀⠀⠀⠀⠀⠈⠛⠀⠀⠀⠀⠀⢹⣿⣿⣿⡄⠀⠀⠀⠀⢸⣿⣿⣿⡀⠀⠀⢸⣿⣿⣿⣿⣷⡀⠀⠀⢸⣿⡇</a:t>
            </a:r>
            <a:br/>
            <a:r>
              <a:t>⣿⣿⣿⠀⠀⢠⣾⣿⣿⣿⣿⡆⠀⠀⣼⣿⣿⣿⠀⠀⠀⠀⢠⣿⣿⣿⣇⠀⠀⠀⠀⠀⠀⠀⠀⠀⠀⠀⠀⠀⠀⠀⠀⠀⠀⠀⠀⠀⠀⠀⠀⠀⠀⠀⠀⠀⠀⠀⠀⠀⠀⠀⠀⣾⣿⣿⣿⣷⠀⠀⠀⠀⣿⣿⣿⣿⣧⠀⠀⣾⣿⣿⣿⣿⣿⣿⣄⠀⢸⣿⡇</a:t>
            </a:r>
            <a:br/>
            <a:r>
              <a:t>⣿⣿⣿⠀⢠⣿⣿⣿⣿⣿⣿⡇⠀⢰⣿⣿⣿⣿⡇⠀⠀⠀⣾⣿⣿⣿⣿⡀⠀⠀⠀⠀⠀⠀⠀⠀⠀⠀⠀⠀⠀⠀⠀⠀⠀⠀⠀⠀⠀⠀⠀⠀⠀⠀⠀⠀⠀⠀⢀⠀⠀⠀⢠⣿⣿⣿⣿⣿⡆⠀⠀⢀⣿⣿⣿⣿⣿⣧⠀⣿⣿⣿⣿⣿⣿⣿⣿⣆⢈⣿⡇</a:t>
            </a:r>
            <a:br/>
            <a:r>
              <a:t>⣿⣿⣿⣠⣾⣿⣿⣿⣿⣿⣿⣿⣀⣿⣿⣿⣿⣿⣷⠀⠀⢸⣿⣿⣿⣿⣿⣇⠀⠀⠀⠀⠀⠀⠀⠀⠀⠀⠀⠀⠀⠀⠀⠀⠀⠀⠀⠀⠀⠀⠀⠀⠀⠀⠀⠀⠀⠀⠈⠀⠀⠀⣼⣿⣿⣿⣿⣿⣿⡀⠀⢸⣿⣿⣿⣿⣿⣿⣶⣿⣿⣿⣿⣿⣿⣿⣿⣿⣿⣿⡇</a:t>
            </a:r>
            <a:br/>
            <a:r>
              <a:t>⣿⣿⣿⣿⣿⣿⣿⣿⣿⣿⣿⣿⣿⣿⣿⣿⣿⣿⣿⡀⢀⣿⣿⣿⣿⣿⣿⣿⠀⠀⠀⠀⠀⠀⠀⠀⠀⠀⠀⠀⠀⠀⠀⠀⠀⠀⠀⠀⠀⠀⠀⠀⠀⠀⠀⠀⠀⠀⠠⡄⠀⢰⣿⣿⣿⣿⣿⣿⣿⣧⠀⣼⣿⣿⣿⣿⣿⣿⣿⣿⣿⣿⣿⣿⣿⣿⣿⣿⣿⣿⡇</a:t>
            </a:r>
            <a:br/>
            <a:r>
              <a:t>⣿⣿⣿⣿⣿⣿⣿⣿⣿⣿⣿⣿⣿⣿⣿⣿⣿⣿⣿⣧⣼⣿⣿⣿⣿⣿⣿⣿⣇⠀⠃⠀⠀⠀⠀⠀⠀⠀⠀⠀⠀⠀⠀⠀⠀⠀⠀⠀⠀⠀⠀⠀⠀⠀⠀⠀⠀⠀⠀⢻⠀⣼⣿⣿⣿⣿⣿⣿⣿⣿⣷⣿⣿⣿⣿⣿⣿⣿⣿⣿⣿⣿⣿⣿⣿⣿⣿⣿⣿⣿⡇</a:t>
            </a:r>
            <a:br/>
            <a:r>
              <a:t>⣿⣿⣿⣿⣿⣿⣿⣿⣿⣿⣿⣿⣿⣿⣿⣿⣿⣿⣿⣿⣿⣿⣿⣿⣿⣿⣿⣿⣿⡎⠀⠀⠀⠀⠀⠀⠀⠀⠀⠀⠀⠀⠀⠀⠀⠀⠀⠀⠀⠀⠀⠀⠀⠀⠀⠀⠀⠀⠀⠀⣿⣿⣿⣿⣿⣿⣿⣿⣿⣿⣿⣿⣿⣿⣿⣿⣿⣿⣿⣿⣿⣿⣿⣿⣿⣿⣿⣿⣿⣿⡇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⣿⣿⣿⣿⣿⣿⣿⣿⣿⣿⣿⣿⣿⣿⣿⣿⣿⣿⣿⣿⣿⣿⣿⣿⣿⣿⣿⣿⣿⠀⠀⠀⠀⠀⠀⡀⠀⠀⠀⠀⠀⠀⠀⠀⠀⠀⠀⠀⠀⠀⠀⠀⠀⠀⠀⠀⠀⠀⠀⠀⠸⣿⣿⣿⣿⣿⣿⣿⣿⣿⣿⣿⣿⣿⣿⣿⣿⣿⣿⣿⣿⣿⣿⣿⣿⣿⣿⣿⣿⣿⡇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⣿⣿⣿⣿⣿⣿⣿⣿⣿⣿⣿⣿⣿⣿⣿⣿⣿⣿⣿⣿⣿⣿⣿⣿⣿⣿⣿⣿⡇⠀⠀⠀⠀⠀⣸⡇⠀⠀⠀⠀⠀⠀⠀⠀⠀⠀⠀⠀⠀⠀⠀⠀⠀⠀⠀⠀⠀⠀⠀⠀⠀⢿⣿⣿⣿⣿⣿⣿⣿⣿⣿⣿⣿⣿⣿⣿⣿⣿⣿⣿⣿⣿⣿⣿⣿⣿⣿⣿⣿⣿⡇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⣿⣿⣿⣿⣿⣿⣿⣿⣿⣿⣿⣿⣿⣿⣿⣿⣿⣿⣿⣿⣿⣿⣿⣿⣿⣿⣿⣿⠁⠀⠀⠀⠀⢠⣿⡇⠀⠀⠀⠀⠀⠀⠀⠀⠀⠀⠀⠀⠀⠀⠀⠀⠀⠀⠀⣧⠀⠀⠀⠀⠀⠸⣿⣿⣿⣿⣿⣿⣿⣿⣿⣿⣿⣿⣿⣿⣿⣿⣿⣿⣿⣿⣿⣿⣿⣿⣿⣿⣿⣿⡇</a:t>
            </a:r>
            <a:br/>
            <a:r>
              <a:t>⣿⣿⣿⣿⣿⣿⣿⣿⣿⣿⡿⠿⠿⣿⣿⣿⣿⣿⣿⣿⣿⣿⣿⣿⡿⠟⠉⠀⠀⠀⠀⠀⠀⣾⣿⡇⠀⠀⠀⠀⠀⠀⠀⠀⠀⠀⠀⠀⠀⠀⠀⠀⠀⠀⠀⣿⡆⠀⠀⠀⠀⠀⠀⠉⠻⢿⣿⣿⣿⣿⣿⣿⣿⣿⣿⣿⡿⠛⠛⢻⣿⣿⣿⣿⣿⣿⢿⣿⣿⣿⡇</a:t>
            </a:r>
            <a:br/>
            <a:r>
              <a:t>⣿⣿⣿⠉⢹⣿⣿⣿⣿⣿⣧⣄⠀⠈⠻⣿⣿⣿⣿⣿⣿⡿⠟⠉⠀⠀⠀⠀⠀⠀⠀⠀⣼⣿⣿⡇⠀⠀⠀⠀⠀⠀⠀⠀⠀⠀⠀⠀⠀⠀⠀⠀⠀⠀⠀⣿⣿⣄⠀⠀⠀⠀⠀⠀⠀⠀⠈⠛⢿⣿⣿⣿⣿⣿⣿⠟⠀⠀⣴⣿⣿⣿⣿⣿⣿⡇⠀⢻⣿⣿⡇</a:t>
            </a:r>
            <a:br/>
            <a:r>
              <a:t>⣿⣿⠃⠀⠈⠻⠟⠛⠛⠛⠛⠋⠀⠀⠀⠈⠻⣿⡿⠟⠉⠀⠀⠀⠀⠀⠀⠀⠀⠀⣠⣾⣿⣿⣿⠀⠀⠀⠀⠀⠀⠀⠀⠀⠀⠀⠀⠀⠀⠀⠀⠀⠀⠀⠀⢹⣿⣿⣦⣀⠀⠀⠀⠀⠀⠀⠀⠀⠀⠈⠙⠿⣿⡟⠁⠀⠀⠀⠈⠉⠉⠉⠉⠉⠋⠀⠀⠀⣿⣿⡇</a:t>
            </a:r>
            <a:br/>
            <a:r>
              <a:t>⣿⣿⣧⡀⠀⠀⠀⠀⠀⠀⠀⠀⠀⠀⠀⠀⠀⠀⠀⠀⠀⠀⠀⠀⠀⠀⠀⣠⣴⣾⣿⣿⣿⣿⣿⠁⠀⠀⠀⠀⠀⠀⠀⠀⠀⠀⠀⠀⠀⠀⠀⠀⠀⠀⠀⢿⣿⣿⣿⣿⣷⣦⣄⠀⠀⠀⠀⠀⠀⠀⠀⠀⠀⠀⠀⠀⠀⠀⠀⠀⠀⠀⠀⠀⠀⠀⠀⣼⣿⣿⡇</a:t>
            </a:r>
            <a:br/>
            <a:r>
              <a:t>⣿⣿⣿⣷⡀⠀⠀⠀⠀⠀⠀⠀⠀⠀⠀⠀⠀⠀⠀⠀⠀⠀⠀⣀⣤⣶⣿⣿⣿⣿⣿⣿⣿⣿⠏⠀⠀⠀⠀⠀⠀⠀⠀⠀⠀⠀⠀⠀⠀⠀⠀⠀⠀⠀⠀⠈⢿⣿⣿⣿⣿⣿⣿⣿⣶⣤⣀⠀⠀⠀⠀⠀⠀⠀⠀⠀⠀⠀⠀⠀⠀⠀⠀⠀⠁⠀⢠⣿⣿⣿⡇</a:t>
            </a:r>
            <a:br/>
            <a:r>
              <a:t>⣿⣿⣿⣿⣿⣶⣶⣆⣀⣤⣶⣦⣤⣀⣀⠀⠀⠀⠀⢀⣠⣴⣾⣿⣿⣿⣿⣿⣿⣿⣿⣿⣿⡏⠀⠀⠀⠀⠀⠀⠀⠀⠀⠀⠀⠀⠀⠀⠀⠀⠀⠀⠀⠀⠀⠀⠈⣿⣿⣿⣿⣿⣿⣿⣿⣿⣿⣿⣦⣄⡀⠀⠀⠀⠀⠀⠀⠀⣀⣠⣄⡀⠀⢀⣶⣶⣿⣿⣿⣿⡇</a:t>
            </a:r>
            <a:br/>
            <a:r>
              <a:t>⣿⣿⣿⣿⣿⣿⣿⣿⣿⣿⣿⣿⣿⣿⣿⣿⣿⣷⣿⣿⣿⣿⣿⣿⣿⣿⣿⣿⣿⣿⣿⣿⡟⠀⠀⠀⠀⠀⠀⠀⠀⠀⠀⠀⠀⠀⠀⠀⠀⠀⠀⠀⠀⠀⠀⠀⠀⠘⣿⣿⣿⣿⣿⣿⣿⣿⣿⣿⣿⣿⣿⣿⣶⣶⣶⣿⣿⣿⣿⣿⣿⣿⣷⣿⣿⣿⣿⣿⣿⣿⡇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⣿⣿⣿⣿⣿⣿⣿⣿⣿⣿⣿⣿⣿⣿⣿⣿⣿⣿⣿⣿⣿⣿⣿⣿⣿⣿⣿⣿⣿⣿⣿⣿⣿⣿⣿⣿⣿⣿⠟⠁⠀⠀⠀⠀⠀⠀⠀⠀⠀⠀⠀⠀⠀⠉⠙⠻⢿⣿⣿⣿⣿⣿⣿⣿⣿⣿⣿⣿⣿⣿⣿⣿⣿⣿⣿⣿⣿⣿⣿⣿⣿⣿⣿⣿⣿⣿⣿⣿⣿⣿⡇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⣿⣿⣿⣿⣿⣿⣿⣿⣿⣿⣿⣿⣿⣿⣿⣿⣿⣿⣿⣿⣿⣿⣿⣿⣿⣿⣿⣿⣿⣿⣿⣿⣿⣿⣿⡿⠀⠀⠀⠀⠀⠀⠀⠀⠀⠀⠀⠀⠀⠀⠀⠀⠀⠀⠀⠀⠀⠀⠀⠘⣿⣿⡿⠿⠿⠿⣿⣿⣿⣿⣿⣿⣿⣿⣿⣿⣿⣿⣿⣿⣿⣿⣿⣿⣿⣿⣿⣿⣿⣿⡇</a:t>
            </a:r>
            <a:br/>
            <a:r>
              <a:t>⣿⣿⣿⣿⣿⣿⣿⣿⣿⣿⣿⣿⣿⣿⣿⣿⣿⣿⣿⣿⣿⣿⣿⣿⣿⣿⣿⣿⣿⣿⣿⣿⣿⣿⡿⠗⠀⠀⠀⠀⠀⠀⠀⠀⠀⠀⠀⠀⠀⠀⠀⠀⠀⠀⠀⠀⠀⠀⠀⠀⠋⠁⠀⠀⠀⠀⠘⣿⣿⣿⣿⣿⣿⣿⣿⣿⣿⣿⣿⣿⣿⣿⣿⣿⣿⣿⣿⣿⣿⣿⡇</a:t>
            </a:r>
            <a:br/>
            <a:r>
              <a:t>⣿⣿⣿⣿⣿⣿⣿⣿⣿⣿⣿⣿⣿⣿⣿⣿⣿⣿⣿⣿⣿⣿⣿⣿⣿⣿⣿⣿⣿⣿⣿⠇⠈⠁⠀⠀⠀⠀⠀⠀⠀⠀⠀⠀⠀⠀⠀⠀⠀⠀⠀⠀⠀⠀⠀⠀⠀⠀⠀⠀⠀⠀⠀⠀⠀⠀⠀⢿⣿⣿⣿⣿⣿⣿⣿⣿⣿⣿⣿⣿⣿⣿⣿⣿⣿⣿⣿⣿⣿⣿⡇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⣿⣿⣿⣿⣿⣿⣿⣿⣿⣿⣿⣿⣿⣿⣿⣿⣿⣿⣿⣿⣿⣿⣿⣿⣿⣿⣿⣿⣿⣿⣇⠀⠀⠀⠀⠀⠀⠀⠀⠀⠀⠀⠀⠀⠀⠀⠀⠀⠀⠀⠀⠀⠀⠀⠀⠀⠀⠀⠀⠀⠀⠀⠀⠀⠀⠀⠀⣼⣿⣿⣿⣿⣿⣿⣿⣿⣿⣿⣿⣿⣿⣿⣿⣿⣿⣿⣿⣿⣿⣿⡇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⣿⣿⣿⣿⣿⣿⣿⣿⣿⣿⣿⣿⣿⣿⣿⣿⣿⣿⣿⣿⣿⣿⣿⣿⣿⣿⣿⣿⣿⣿⣿⣿⣿⣶⡶⠀⠀⠀⠀⠀⠀⠀⠀⠀⠀⠀⠀⠀⠀⠀⠀⠀⠀⠀⠀⠀⠀⠀⠀⡀⠀⠀⠀⠀⠀⠀⣺⣿⣿⣿⣿⣿⣿⣿⣿⣿⣿⣿⣿⣿⣿⣿⣿⣿⣿⣿⣿⣿⣿⣿⡇</a:t>
            </a:r>
            <a:br/>
            <a:r>
              <a:t>⣿⣿⣿⣿⣿⣿⣿⣿⣿⣿⣿⣿⣿⣿⣿⣿⣿⣿⣿⣿⣿⣿⣿⣿⣿⣿⣿⣿⣿⣿⣿⣿⣿⣋⡀⠀⠀⠀⠀⠀⠀⠀⠀⠀⠀⠀⠀⠀⠀⠀⠀⠀⠀⠀⠀⠀⠀⠀⣴⡇⠀⠀⠀⠀⠀⠀⢹⣿⣿⣿⣿⣿⣿⣿⣿⣿⣿⣿⣿⣿⣿⣿⣿⣿⣿⣿⣿⣿⣿⣿⡇</a:t>
            </a:r>
            <a:br/>
            <a:r>
              <a:t>⣿⣿⣿⣿⣿⣿⣿⣿⣿⣿⣿⣿⣿⣿⣿⣿⣿⣿⣿⣿⣿⣿⣿⣿⣿⣿⣿⣿⣿⣿⣿⣿⣿⣿⡇⡄⠀⠀⠀⠀⠀⠀⠀⠀⠀⠀⠀⠀⠀⠀⠀⠀⠀⠀⠀⠀⠀⣾⣿⡇⠀⠀⠀⠀⠀⢸⣿⣿⣿⣿⣿⣿⣿⣿⣿⣿⣿⣿⣿⠿⠛⠛⢿⣿⣿⣿⣿⣿⣿⣿⡇</a:t>
            </a:r>
            <a:br/>
            <a:r>
              <a:t>⣿⣿⣿⣿⣿⣿⣿⠿⠋⠉⠙⠻⢿⣿⣿⣿⣿⣿⣿⣿⣿⣿⣿⣿⣿⣿⣿⣿⣿⣿⣿⣿⣿⣿⣿⣿⡀⠀⠀⠀⠀⠀⠀⠆⠄⠀⠀⠀⠀⠀⠀⠀⠀⠀⠀⠀⢀⣙⣻⠁⠀⠀⠀⠀⠀⠀⣿⣿⣿⣿⣿⣿⣿⣿⣿⠿⠛⠉⠀⠀⢀⡀⠀⠈⠛⠿⣿⣿⣿⣿⡇</a:t>
            </a:r>
            <a:br/>
            <a:r>
              <a:t>⣿⣿⣿⡿⠟⠋⠀⠀⣠⣄⡀⠀⠀⠈⠙⠻⢿⣿⣿⣿⣿⣿⣿⣿⣿⣿⣿⣿⣿⣿⣿⣿⣿⣿⣿⣿⣿⣆⡀⡄⠀⠀⠀⠀⠀⠀⠀⠀⠀⠀⠀⠀⠀⠀⢀⣄⢸⣿⣿⠀⠀⠀⠀⠀⠀⠀⢿⣿⣿⣿⣿⡿⠟⠉⠀⠀⠀⠀⣤⣶⣿⣿⣷⡄⠀⠀⠀⠉⠛⠿⡇</a:t>
            </a:r>
            <a:br/>
            <a:r>
              <a:t>⠟⠋⠁⠀⠀⠀⠀⣿⣿⣿⣿⡷⠀⠀⢠⣀⠀⠈⠙⠿⣿⣿⣿⣿⣿⣿⣿⣿⣿⣿⣿⣿⣿⣿⣿⣿⣿⣿⣿⣿⣠⠓⠀⠀⠀⠀⠀⠘⠀⢀⣾⠀⢠⢸⣿⣿⣿⣿⣿⠀⠀⠀⠀⠀⠀⠀⣸⡿⠿⠛⠉⠀⣀⣴⣾⠋⠀⠀⠈⢿⣿⣿⣿⠃⠀⠀⠀⢀⠀⠀⠀</a:t>
            </a:r>
            <a:br/>
            <a:r>
              <a:t>⠀⣀⣠⠄⠀⠀⠀⠹⣿⣿⡿⠀⠀⠀⠀⢻⣿⣶⣄⠀⠀⠉⠙⠛⠛⠻⠻⠛⠛⠛⠛⠉⠻⣿⣿⣿⣿⣿⣿⡿⠟⠃⠀⠀⠀⠀⠀⠀⠓⠿⣿⣇⣸⣿⣿⣿⡿⠁⠈⠁⠀⠀⠀⠀⠀⠀⠀⠀⠀⠀⠀⣾⣿⣿⡟⠀⠀⠀⠀⠈⣿⣿⡟⠀⠀⠀⠀⠈⢻⣷⡆</a:t>
            </a:r>
            <a:br/>
            <a:r>
              <a:t>⢾⣿⡏⠀⠀⠀⠀⠀⣿⣿⡇⠀⠀⠀⠀⢈⣿⣿⡿⠃⠀⠀⣤⣤⣤⣤⣤⣤⠀⠀⢀⠀⠀⠘⣿⡿⠛⠉⠀⠀⠀⠀⠀⠀⠀⠀⠀⠀⠀⠀⠀⠈⠙⠿⣿⡟⠁⠀⢀⡄⠀⠀⠀⠀⢀⣾⣿⡿⠁⠀⠀⠈⣿⣿⣧⠀⠀⠀⠀⠀⣿⣿⣧⠀⠀⠀⠀⠀⣸⣿⡇</a:t>
            </a:r>
            <a:br/>
            <a:r>
              <a:t>⣾⣿⣷⠀⠀⠀⠀⢠⣿⣿⣇⠀⠀⠀⠀⣸⣿⡿⠀⠀⠀⠀⠸⣿⣿⣿⣿⠁⠀⠀⠈⢷⣄⠀⠈⠀⠀⠀⠀⠀⠀⠀⠀⠀⠀⠀⠀⠀⠀⠀⠀⠀⠀⠀⠉⠀⢀⣴⡟⠀⠀⠀⠀⢀⣾⣿⣿⠃⠀⠀⠀⠀⠘⣿⣿⡆⠀⠀⠀⢸⣿⣿⣿⣧⠀⠀⠀⠀⣿⣿⡇</a:t>
            </a:r>
            <a:br/>
            <a:r>
              <a:t>⣿⣿⣿⠀⠀⠀⢀⣿⣿⣿⣿⡀⠀⠀⢀⣿⣿⡇⠀⠀⠀⠀⠀⣿⣿⣿⠃⠀⠀⠀⠀⠘⠋⠀⠀⠀⠀⠀⠀⠀⠀⠀⠀⠀⠀⠀⠀⠀⠀⠀⠀⠀⠀⠀⠀⠀⠀⠙⠀⠀⠀⠀⠀⢸⣿⣿⣿⡆⠀⠀⠀⠀⢸⣿⣿⣿⠀⠀⠀⣼⣿⣿⣿⣿⣧⠀⠀⠀⣿⣿⡇</a:t>
            </a:r>
            <a:br/>
            <a:r>
              <a:t>⣿⣿⣿⡄⠀⠀⣼⣿⣿⣿⣿⣇⠀⠀⣼⣿⣿⣿⠀⠀⠀⠀⢸⣿⣿⣿⣇⠀⠀⠀⠀⠀⠀⠀⠀⠀⠀⠀⠀⠀⠀⠀⠀⠀⠀⠀⠀⠀⠀⠀⠀⠀⠀⠀⠀⠀⠀⠀⠀⠀⠀⠀⠀⣼⣿⣿⣿⣷⠀⠀⠀⠀⣾⣿⣿⣿⣇⠀⠀⣿⣿⣿⣿⣿⣿⣇⠀⠀⣿⣿⡇</a:t>
            </a:r>
            <a:br/>
            <a:r>
              <a:t>⣿⣿⣿⡇⠀⣸⣿⣿⣿⣿⣿⣿⠀⢠⣿⣿⣿⣿⡇⠀⠀⠀⣿⣿⣿⣿⣿⡀⠀⠀⠀⠀⠀⠀⠀⠀⠀⠀⠀⠀⠀⠀⠀⠀⠀⠀⠀⠀⠀⠀⠀⠀⠀⠀⠀⠀⠀⠀⠀⠀⠀⠀⢠⣿⣿⣿⣿⣿⡆⠀⠀⢠⣿⣿⣿⣿⣿⡀⢸⣿⣿⣿⣿⣿⣿⣿⣆⠀⣿⣿⡇</a:t>
            </a:r>
            <a:br/>
            <a:r>
              <a:t>⣿⣿⣿⣧⣠⣿⣿⣿⣿⣿⣿⣿⣧⣼⣿⣿⣿⣿⣿⠀⠀⢸⣿⣿⣿⣿⣿⣧⠀⠀⠀⠀⠀⠀⠀⠀⠀⠀⠀⠀⠀⠀⠀⠀⠀⠀⠀⠀⠀⠀⠀⠀⠀⠀⠀⠀⠀⠀⠀⠀⠀⠀⣾⣿⣿⣿⣿⣿⣿⠀⠀⣼⣿⣿⣿⣿⣿⣷⣿⣿⣿⣿⣿⣿⣿⣿⣿⣿⣿⣿⡇</a:t>
            </a:r>
            <a:br/>
            <a:r>
              <a:t>⣿⣿⣿⣿⣿⣿⣿⣿⣿⣿⣿⣿⣿⣿⣿⣿⣿⣿⣿⡇⠀⣿⣿⣿⣿⣿⣿⣿⡆⠀⠀⠀⠀⠀⠀⠀⠀⠀⠀⠀⠀⠀⠀⠀⠀⠀⠀⠀⠀⠀⠀⠀⠀⠀⠀⠀⠀⠀⠀⠄⠀⣸⣿⣿⣿⣿⣿⣿⣿⡇⢀⣿⣿⣿⣿⣿⣿⣿⣿⣿⣿⣿⣿⣿⣿⣿⣿⣿⣿⣿⡇</a:t>
            </a:r>
            <a:br/>
            <a:r>
              <a:t>⣿⣿⣿⣿⣿⣿⣿⣿⣿⣿⣿⣿⣿⣿⣿⣿⣿⣿⣿⣿⣼⣿⣿⣿⣿⣿⣿⣿⣿⡀⠀⠀⠀⠀⠀⠀⠀⠀⠀⠀⠀⠀⠀⠀⠀⠀⠀⠀⠀⠀⠀⠀⠀⠀⠀⠀⠀⠀⠀⠀⢀⣿⣿⣿⣿⣿⣿⣿⣿⣿⣾⣿⣿⣿⣿⣿⣿⣿⣿⣿⣿⣿⣿⣿⣿⣿⣿⣿⣿⣿⡇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⣿⣿⣿⣿⣿⣿⣿⣿⣿⣿⣿⣿⣿⣿⣿⣿⣿⣿⣿⣿⣿⣿⣿⣿⣿⣿⣿⣿⡟⠀⠀⠀⠀⠀⢀⠄⠀⠀⠀⠀⠀⠀⠀⠀⠀⠀⠀⠀⠀⠀⠀⠀⠀⠀⠀⠀⠀⠀⠀⠀⠈⣿⣿⣿⣿⣿⣿⣿⣿⣿⣿⣿⣿⣿⣿⣿⣿⣿⣿⣿⣿⣿⣿⣿⣿⣿⣿⣿⣿⣿⡇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⣿⣿⣿⣿⣿⣿⣿⣿⣿⣿⣿⣿⣿⣿⣿⣿⣿⣿⣿⣿⣿⣿⣿⣿⣿⣿⣿⣿⠃⠀⠀⠀⠀⠀⣼⠀⠀⠀⠀⠀⠀⠀⠀⠀⠀⠀⠀⠀⠀⠀⠀⠀⠀⠀⠀⠀⠀⠀⠀⠀⠀⢹⣿⣿⣿⣿⣿⣿⣿⣿⣿⣿⣿⣿⣿⣿⣿⣿⣿⣿⣿⣿⣿⣿⣿⣿⣿⣿⣿⣿⡇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⣿⣿⣿⣿⣿⣿⣿⣿⣿⣿⣿⣿⣿⣿⣿⣿⣿⣿⣿⣿⣿⣿⣿⣿⣿⣿⣿⡿⠀⠀⠀⠀⠀⢰⣿⠀⠀⠀⠀⠀⠀⠀⠀⠀⠀⠀⠀⠀⠀⠀⠀⠀⠀⠀⠀⣷⠀⠀⠀⠀⠀⠘⣿⣿⣿⣿⣿⣿⣿⣿⣿⣿⣿⣿⣿⣿⣿⣿⣿⣿⣿⣿⣿⣿⣿⣿⣿⣿⣿⣿⡇</a:t>
            </a:r>
            <a:br/>
            <a:r>
              <a:t>⣿⣿⣿⣿⣿⣿⣿⣿⣿⣿⠿⠿⣿⣿⣿⣿⣿⣿⣿⣿⣿⣿⣿⣿⡿⠛⠉⠀⠀⠀⠀⠀⢀⣿⣿⡇⠀⠀⠀⠀⠀⠀⠀⠀⠀⠀⠀⠀⠀⠀⠀⠀⠀⠀⠀⣿⣇⠀⠀⠀⠀⠀⠀⠉⠛⢿⣿⣿⣿⣿⣿⣿⣿⣿⣿⣿⣿⠿⠛⠛⣿⣿⣿⣿⣿⣿⣿⣿⣿⣿⡇</a:t>
            </a:r>
            <a:br/>
            <a:r>
              <a:t>⣿⣿⠋⢹⣿⣿⣿⣿⣿⣿⣄⠀⠈⠻⣿⣿⣿⣿⣿⣿⣿⡿⠛⠁⠀⠀⠀⠀⠀⠀⠀⢀⣾⣿⣿⠁⠀⠀⠀⠀⠀⠀⠀⠀⠀⠀⠀⠀⠀⠀⠀⠀⠀⠀⠀⢻⣿⣆⠀⠀⠀⠀⠀⠀⠀⠀⠈⠛⠿⣿⣿⣿⣿⣿⣿⣿⠏⠀⠀⣴⣿⣿⣿⣿⣿⣿⡇⠀⢻⣿⡇</a:t>
            </a:r>
            <a:br/>
            <a:r>
              <a:t>⣿⠃⠀⠈⠻⠿⠟⠛⠛⠛⠛⠀⠀⠀⠈⠻⣿⣿⡿⠛⠁⠀⠀⠀⠀⠀⠀⠀⠀⠀⣠⣾⣿⣿⣿⠀⠀⠀⠀⠀⠀⠀⠀⠀⠀⠀⠀⠀⠀⠀⠀⠀⠀⠀⠀⢸⣿⣿⣦⣀⠀⠀⠀⠀⠀⠀⠀⠀⠀⠈⠙⠻⣿⣿⠟⠁⠀⠀⠀⠉⠛⠉⠉⠙⠛⠋⠀⠀⠈⣿⡇</a:t>
            </a:r>
            <a:br/>
            <a:r>
              <a:t>⣿⣦⡀⠀⠀⠀⠀⠀⠀⠀⠀⠀⠀⠀⠀⠀⠈⠁⠀⠀⠀⠀⠀⠀⠀⠀⠀⣠⣴⣾⣿⣿⣿⣿⣿⠀⠀⠀⠀⠀⠀⠀⠀⠀⠀⠀⠀⠀⠀⠀⠀⠀⠀⠀⠀⢺⣿⣿⣿⣿⣷⣦⣀⠀⠀⠀⠀⠀⠀⠀⠀⠀⠀⠉⠀⠀⠀⠀⠀⠀⠀⠀⠀⠀⠀⠀⠀⠀⣴⣿⡇</a:t>
            </a:r>
            <a:br/>
            <a:r>
              <a:t>⣿⣿⣷⡀⠀⠀⠀⠀⠀⠀⠀⠀⠀⠀⠀⠀⠀⠀⠀⠀⠀⠀⠀⢀⣤⣶⣿⣿⣿⣿⣿⣿⣿⣿⠏⠀⠀⠀⠀⠀⠀⠀⠀⠀⠀⠀⠀⠀⠀⠀⠀⠀⠀⠀⠀⠈⢿⣿⣿⣿⣿⣿⣿⣿⣶⣤⣀⠀⠀⠀⠀⠀⠀⠀⠀⠀⠀⠀⠀⠀⠀⠀⠀⠀⠀⠂⠀⢀⣿⣿⡇</a:t>
            </a:r>
            <a:br/>
            <a:r>
              <a:t>⣿⣿⣿⣷⣤⣴⣄⠀⣀⣤⣤⣀⡀⠀⠀⠀⠀⠀⠀⢀⣠⣴⣾⣿⣿⣿⣿⣿⣿⣿⣿⣿⣿⠏⠀⠀⠀⠀⠀⠀⠀⠀⠀⠀⠀⠀⠀⠀⠀⠀⠀⠀⠀⠀⠀⠀⠈⢿⣿⣿⣿⣿⣿⣿⣿⣿⣿⣷⣦⣄⡀⠀⠀⠀⠀⠀⠀⠀⠀⠀⢀⡀⠀⠀⠀⣤⣤⣾⣿⣿⡇</a:t>
            </a:r>
            <a:br/>
            <a:r>
              <a:t>⣿⣿⣿⣿⣿⣿⣿⣿⣿⣿⣿⣿⣿⣿⣿⣶⣶⣶⣾⣿⣿⣿⣿⣿⣿⣿⣿⣿⣿⣿⣿⣿⡏⠀⠀⠀⠀⠀⠀⠀⠀⠀⠀⠀⠀⠀⠀⠀⠀⠀⠀⠀⠀⠀⠀⠀⠀⠈⣿⣿⣿⣿⣿⣿⣿⣿⣿⣿⣿⣿⣿⣷⣶⣤⣤⣶⣶⣶⣾⣿⣿⣿⣷⣶⣾⣿⣿⣿⣿⣿⡇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⣿⣿⣿⣿⣿⣿⣿⣿⣿⣿⣿⣿⣿⣿⣿⣿⣿⣿⣿⣿⣿⣿⣿⣿⣿⣿⣿⣿⣿⣿⣿⣿⣿⣿⣿⣿⣿⡿⠃⠀⠀⠀⠀⠀⠀⠀⠀⠀⠀⠀⠀⠀⠀⠀⠀⠉⠻⢿⣿⣿⣿⣿⣿⣿⣿⣿⣿⣿⣿⣿⣿⣿⣿⣿⣿⣿⣿⣿⣿⣿⣿⣿⣿⣿⣿⣿⣿⣿⣿⣿⡇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⣿⣿⣿⣿⣿⣿⣿⣿⣿⣿⣿⣿⣿⣿⣿⣿⣿⣿⣿⣿⣿⣿⣿⣿⣿⣿⣿⣿⣿⣿⣿⣿⣿⣿⣿⡏⠀⠀⠀⠀⠀⠀⠀⠀⠀⠀⠀⠀⠀⠀⠀⠀⠀⠀⠀⠀⠀⠀⠀⠀⣿⣿⠟⠛⠛⠛⢿⣿⣿⣿⣿⣿⣿⣿⣿⣿⣿⣿⣿⣿⣿⣿⣿⣿⣿⣿⣿⣿⣿⣿⡇</a:t>
            </a:r>
            <a:br/>
            <a:r>
              <a:t>⣿⣿⣿⣿⣿⣿⣿⣿⣿⣿⣿⣿⣿⣿⣿⣿⣿⣿⣿⣿⣿⣿⣿⣿⣿⣿⣿⣿⣿⣿⣿⡿⣿⡿⠟⠃⠀⠀⠀⠀⠀⠀⠀⠀⠀⠀⠀⠀⠀⠀⠀⠀⠀⠀⠀⠀⠀⠀⠀⠀⠋⠀⠀⠀⠀⠀⠀⢻⣿⣿⣿⣿⣿⣿⣿⣿⣿⣿⣿⣿⣿⣿⣿⣿⣿⣿⣿⣿⣿⣿⡇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⣿⣿⣿⣿⣿⣿⣿⣿⣿⣿⣿⣿⣿⣿⣿⣿⣿⣿⣿⣿⣿⣿⣿⣿⣿⣿⣿⣿⣿⣿⣦⡀⠀⠀⠀⠀⠀⠀⠀⠀⠀⠀⠀⠀⠀⠀⠀⠀⠀⠀⠀⠀⠀⠀⠀⠀⠀⠀⠀⠀⠀⠀⠀⠀⠀⠀⠀⢸⣿⣿⣿⣿⣿⣿⣿⣿⣿⣿⣿⣿⣿⣿⣿⣿⣿⣿⣿⣿⣿⣿⡇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⣿⣿⣿⣿⣿⣿⣿⣿⣿⣿⣿⣿⣿⣿⣿⣿⣿⣿⣿⣿⣿⣿⣿⣿⣿⣿⣿⣿⣿⣿⣿⣷⣄⠀⠀⠀⠀⠀⠀⠀⠀⠀⠀⠀⠀⠀⠀⠀⠀⠀⠀⠀⠀⠀⠀⠀⠀⠀⠀⠀⠀⠀⠀⠀⠀⠀⠀⣾⣿⣿⣿⣿⣿⣿⣿⣿⣿⣿⣿⣿⣿⣿⣿⣿⣿⣿⣿⣿⣿⣿⡇</a:t>
            </a:r>
            <a:br/>
            <a:r>
              <a:t>⣿⣿⣿⣿⣿⣿⣿⣿⣿⣿⣿⣿⣿⣿⣿⣿⣿⣿⣿⣿⣿⣿⣿⣿⣿⣿⣿⣿⣿⣿⣿⣿⣿⣷⠟⠀⠀⠀⠀⠀⠀⠀⠀⠀⠀⠀⠀⠀⠀⠀⠀⠀⠀⠀⠀⠀⠀⠀⠀⣠⠀⠀⠀⠀⠀⠀⢸⣿⣿⣿⣿⣿⣿⣿⣿⣿⣿⣿⣿⣿⣿⣿⣿⣿⣿⣿⣿⣿⣿⣿⡇</a:t>
            </a:r>
            <a:br/>
            <a:r>
              <a:t>⣿⣿⣿⣿⣿⣿⣿⣿⣿⣿⣿⣿⣿⣿⣿⣿⣿⣿⣿⣿⣿⣿⣿⣿⣿⣿⣿⣿⣿⣿⣿⣿⣟⣁⡄⠀⠀⠀⠀⠀⠀⠀⠀⠀⠀⠀⠀⠀⠀⠀⠀⠀⠀⠀⠀⠀⠀⠀⣼⡏⠀⠀⠀⠀⠀⠀⢘⣿⣿⣿⣿⣿⣿⣿⣿⣿⣿⣿⣿⣿⣿⣿⣿⣿⣿⣿⣿⣿⣿⣿⡇</a:t>
            </a:r>
            <a:br/>
            <a:r>
              <a:t>⣿⣿⣿⣿⣿⣿⣿⣿⣿⣿⣿⣿⣿⣿⣿⣿⣿⣿⣿⣿⣿⣿⣿⣿⣿⣿⣿⣿⣿⣿⣿⣿⣿⣿⣃⡄⠀⠀⠀⠀⠀⠀⡀⠀⠀⠀⠀⠀⠀⠀⠀⠀⠀⠀⠀⠀⠀⣾⣿⡇⠀⠀⠀⠀⠀⠈⣿⣿⣿⣿⣿⣿⣿⣿⣿⣿⣿⣿⣿⠿⠋⠙⠻⢿⣿⣿⣿⣿⣿⣿⡇</a:t>
            </a:r>
            <a:br/>
            <a:r>
              <a:t>⣿⣿⣿⣿⣿⣿⠿⠋⠁⠀⠉⠛⠿⣿⣿⣿⣿⣿⣿⣿⣿⣿⣿⣿⣿⣿⣿⣿⣿⣿⣿⣿⣿⣿⣿⣷⡀⠀⠀⠀⠀⠀⠙⠐⠠⠀⡀⠀⠀⠀⠀⠀⠀⠀⠀⠀⢠⣬⣿⠇⠀⠀⠀⠀⠀⠀⢻⣿⣿⣿⣿⣿⣿⣿⣿⠿⠛⠉⠀⠀⠀⣀⡀⠀⠉⠛⢿⣿⣿⣿⡇</a:t>
            </a:r>
            <a:br/>
            <a:r>
              <a:t>⣿⣿⡿⠿⠋⠁⠀⣀⣴⣤⡀⠀⠀⠀⠉⠛⠿⣿⣿⣿⣿⣿⣿⣿⣿⣿⣿⣿⣿⣿⣿⣿⣿⣿⣿⣿⣿⣇⡀⣄⠀⠀⠀⠀⠀⠀⠀⠀⠀⠀⢀⠀⠀⠀⣀⣦⢸⣿⣿⠀⠀⠀⠀⠀⠀⠀⢸⣿⣿⣿⣿⡿⠟⠉⠀⢀⠀⠀⢠⣶⣿⣿⣿⣶⠀⠀⠀⠈⠙⠛⠇</a:t>
            </a:r>
            <a:br/>
            <a:r>
              <a:t>⠋⠁⠀⠀⠀⠀⢸⣿⣿⣿⣿⠟⠀⠀⢤⣄⡀⠈⠙⠻⢿⣿⣿⣿⣿⣿⣿⣿⣿⣿⣿⣿⣿⣿⣿⣿⣿⣿⣿⣿⣰⠓⠀⠀⠀⠀⠀⠈⠀⣀⣾⡀⢠⣸⣿⣿⣿⣿⣿⡆⠀⠀⠀⠀⠀⠀⣜⡿⠟⠛⠁⠀⣀⣴⣾⠏⠀⠀⠀⠹⣿⣿⣿⠏⠀⠀⠀⢠⣀⠀⠀</a:t>
            </a:r>
            <a:br/>
            <a:r>
              <a:t>⣀⣤⣴⠂⠀⠀⠀⢹⣿⣿⡏⠀⠀⠀⠀⢻⣿⣷⣄⠀⠀⠈⠉⠙⠛⠛⠛⠛⠛⠋⠉⠉⠹⣿⣿⣿⣿⣿⡿⠿⠛⠁⠀⠀⠀⠀⠀⠀⠑⠻⠿⣧⣸⣿⣿⣿⡿⠁⠀⠀⠀⠀⠀⠀⠀⠀⠀⠀⢀⠀⠀⣾⣿⣿⡟⠀⠀⠀⠀⠀⢻⣿⡿⠀⠀⠀⠀⠀⢹⣿⡇</a:t>
            </a:r>
            <a:br/>
            <a:r>
              <a:t>⣿⣿⡇⠀⠀⠀⠀⠀⣿⣿⡀⠀⠀⠀⠀⢸⣿⣿⠟⠀⠀⠐⣶⣶⣶⣶⣦⣤⠀⠀⢀⠀⠀⠘⢿⠟⠋⠁⠀⠀⠀⠀⠀⠀⠀⠀⠀⠀⠀⠀⠀⠀⠉⠻⣿⡟⠁⠀⢠⡄⠀⠀⠀⠀⠀⣼⣿⡿⠁⠀⠀⠀⢻⣿⣿⠀⠀⠀⠀⠀⣾⣿⣷⡀⠀⠀⠀⠀⢸⣿⡇</a:t>
            </a:r>
            <a:br/>
            <a:r>
              <a:t>⣿⣿⣧⠀⠀⠀⠀⢰⣿⣿⣇⠀⠀⠀⠀⣼⣿⡏⠀⠀⠀⠀⠸⣿⣿⣿⡿⠀⠀⠀⠈⢷⣄⠀⠀⠀⠀⠀⠀⠀⠀⠀⠀⠀⠀⠀⠀⠀⠀⠀⠀⠀⠀⠀⠈⠀⠀⣴⡟⠀⠀⠀⠀⠀⣴⣿⣿⠃⠀⠀⠀⠀⠈⣿⣿⡆⠀⠀⠀⢰⣿⣿⣿⣧⠀⠀⠀⠀⣿⣿⡇</a:t>
            </a:r>
            <a:br/>
            <a:r>
              <a:t>⣿⣿⣿⡀⠀⠀⢀⣿⣿⣿⣿⡄⠀⠀⢠⣿⣿⡇⠀⠀⠀⠀⢀⣿⣿⣿⠃⠀⠀⠀⠀⠘⠋⠀⠀⠀⠀⠀⠀⠀⠀⠀⠀⠀⠀⠀⠀⠀⠀⠀⠀⠀⠀⠀⠀⠀⠀⠈⠀⠀⠀⠀⠀⢈⣿⣿⣿⡇⠀⠀⠀⠀⢰⣿⣿⣿⠀⠀⠀⣾⣿⣿⣿⣿⣇⠀⠀⠀⣿⣿⡇</a:t>
            </a:r>
            <a:br/>
            <a:r>
              <a:t>⣿⣿⣿⡇⠀⠀⣼⣿⣿⣿⣿⣧⠀⠀⣸⣿⣿⣷⠀⠀⠀⠀⢸⣿⣿⣿⣇⠀⠀⠀⠀⠀⠀⠀⠀⠀⠀⠀⠀⠀⠀⠀⠀⠀⠀⠀⠀⠀⠀⠀⠀⠀⠀⠀⠀⠀⠀⠀⠀⠀⠀⠀⠀⣼⣿⣿⣿⣿⠀⠀⠀⠀⣾⣿⣿⣿⡇⠀⢠⣿⣿⣿⣿⣿⣿⡄⠀⢰⣿⣿⡇</a:t>
            </a:r>
            <a:br/>
            <a:r>
              <a:t>⣿⣿⣿⣿⠀⢰⣿⣿⣿⣿⣿⣿⡄⢀⣿⣿⣿⣿⣇⠀⠀⠀⣿⣿⣿⣿⣿⡄⠀⠀⠀⠀⠀⠀⠀⠀⠀⠀⠀⠀⠀⠀⠀⠀⠀⠀⠀⠀⠀⠀⠀⠀⠀⠀⠀⠀⠀⠀⠀⠀⠀⠀⢠⣿⣿⣿⣿⣿⡇⠀⠀⢠⣿⣿⣿⣿⣿⠀⣸⣿⣿⣿⣿⣿⣿⣿⡀⢸⣿⣿⡇</a:t>
            </a:r>
            <a:br/>
            <a:r>
              <a:t>⣿⣿⣿⣿⣤⣾⣿⣿⣿⣿⣿⣿⣷⣼⣿⣿⣿⣿⣿⡀⠀⢸⣿⣿⣿⣿⣿⣧⠀⠀⠀⠀⠀⠀⠀⠀⠀⠀⠀⠀⠀⠀⠀⠀⠀⠀⠀⠀⠀⠀⠀⠀⠀⠀⠀⠀⠀⠀⠀⠀⠀⠀⣿⣿⣿⣿⣿⣿⣿⠀⠀⣼⣿⣿⣿⣿⣿⣷⣿⣿⣿⣿⣿⣿⣿⣿⣿⣿⣿⣿⡇</a:t>
            </a:r>
            <a:br/>
            <a:r>
              <a:t>⣿⣿⣿⣿⣿⣿⣿⣿⣿⣿⣿⣿⣿⣿⣿⣿⣿⣿⣿⣧⠀⣿⣿⣿⣿⣿⣿⣿⡆⠀⠀⠀⠀⠀⠀⠀⠀⠀⠀⠀⠀⠀⠀⠀⠀⠀⠀⠀⠀⠀⠀⠀⠀⠀⠀⠀⠀⠀⠀⠄⠀⣸⣿⣿⣿⣿⣿⣿⣿⡇⢠⣿⣿⣿⣿⣿⣿⣿⣿⣿⣿⣿⣿⣿⣿⣿⣿⣿⣿⣿⡇</a:t>
            </a:r>
            <a:br/>
            <a:r>
              <a:t>⣿⣿⣿⣿⣿⣿⣿⣿⣿⣿⣿⣿⣿⣿⣿⣿⣿⣿⣿⣿⣾⣿⣿⣿⣿⣿⣿⣿⣿⡀⠀⠀⠀⠀⠀⠀⠀⠀⠀⠀⠀⠀⠀⠀⠀⠀⠀⠀⠀⠀⠀⠀⠀⠀⠀⠀⠀⠀⠀⠀⢠⣿⣿⣿⣿⣿⣿⣿⣿⣿⣾⣿⣿⣿⣿⣿⣿⣿⣿⣿⣿⣿⣿⣿⣿⣿⣿⣿⣿⣿⡇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⣿⣿⣿⣿⣿⣿⣿⣿⣿⣿⣿⣿⣿⣿⣿⣿⣿⣿⣿⣿⣿⣿⣿⣿⣿⣿⣿⣿⡏⠀⠀⠀⠀⠀⢠⠀⠀⠀⠀⠀⠀⠀⠀⠀⠀⠀⠀⠀⠀⠀⠀⠀⠀⠀⠀⠀⠀⠀⠀⠀⠀⢿⣿⣿⣿⣿⣿⣿⣿⣿⣿⣿⣿⣿⣿⣿⣿⣿⣿⣿⣿⣿⣿⣿⣿⣿⣿⣿⣿⣿⡇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⣿⣿⣿⣿⣿⣿⣿⣿⣿⣿⣿⣿⣿⣿⣿⣿⣿⣿⣿⣿⣿⣿⣿⣿⣿⣿⣿⣿⠀⠀⠀⠀⠀⠀⣼⠀⠀⠀⠀⠀⠀⠀⠀⠀⠀⠀⠀⠀⠀⠀⠀⠀⠀⠀⠀⠀⠀⠀⠀⠀⠀⢸⣿⣿⣿⣿⣿⣿⣿⣿⣿⣿⣿⣿⣿⣿⣿⣿⣿⣿⣿⣿⣿⣿⣿⣿⣿⣿⣿⣿⡇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⣿⣿⣿⣿⣿⣿⣿⣿⣿⣿⣿⣿⣿⣿⣿⣿⣿⣿⣿⣿⣿⣿⣿⣿⣿⣿⣿⡏⠀⠀⠀⠀⠀⣰⣿⠀⠀⠀⠀⠀⠀⠀⠀⠀⠀⠀⠀⠀⠀⠀⠀⠀⠀⠀⠀⣸⡀⠀⠀⠀⠀⠀⣿⣿⣿⣿⣿⣿⣿⣿⣿⣿⣿⣿⣿⣿⣿⣿⣿⣿⣿⣿⣿⣿⣿⣿⣿⣿⣿⣿⡇</a:t>
            </a:r>
            <a:br/>
            <a:r>
              <a:t>⣿⣿⣿⣿⣿⣿⣿⣿⣿⣿⠿⣿⣿⣿⣿⣿⣿⣿⣿⣿⣿⣿⣿⣿⡿⠛⠉⠀⠀⠀⠀⠀⢠⣿⣿⠀⠀⠀⠀⠀⠀⠀⠀⠀⠀⠀⠀⠀⠀⠀⠀⠀⠀⠀⠀⣿⣧⠀⠀⠀⠀⠀⠀⠉⠛⢿⣿⣿⣿⣿⣿⣿⣿⣿⣿⣿⣿⡿⠟⠛⢻⣿⣿⣿⣿⣿⣿⣿⣿⣿⡇</a:t>
            </a:r>
            <a:br/>
            <a:r>
              <a:t>⣿⡟⠙⣿⣿⣿⣿⣿⣿⣧⡀⠀⠘⢿⣿⣿⣿⣿⣿⣿⣿⡿⠛⠁⠀⠀⠀⠀⠀⠀⠀⢀⣾⣿⣿⠀⠀⠀⠀⠀⠀⠀⠀⠀⠀⠀⠀⠀⠀⠀⠀⠀⠀⠀⠀⢸⣿⣆⠀⠀⠀⠀⠀⠀⠀⠀⠈⠙⠿⣿⣿⣿⣿⣿⣿⣿⡟⠁⠀⢤⣾⣿⣿⣿⣿⣿⣿⠀⠘⣿⡇</a:t>
            </a:r>
            <a:br/>
            <a:r>
              <a:t>⡟⠀⠀⠙⠿⠿⠿⠛⠛⠛⠋⠀⠀⠀⠉⢻⣿⣿⠿⠋⠁⠀⠀⠀⠀⠀⠀⠀⠀⠀⣠⣾⣿⣿⣿⠀⠀⠀⠀⠀⠀⠀⠀⠀⠀⠀⠀⠀⠀⠀⠀⠀⠀⠀⠀⢸⣿⣿⣧⣀⠀⠀⠀⠀⠀⠀⠀⠀⠀⠀⠙⠻⢿⣿⡿⠋⠀⠀⠀⠈⠛⠛⠛⠛⠛⠛⠁⠀⠀⠙⡇</a:t>
            </a:r>
            <a:br/>
            <a:r>
              <a:t>⣷⡀⠀⠀⠀⠀⠀⠀⠀⠀⠀⠀⠀⠀⠀⠀⠉⠁⠀⠀⠀⠀⠀⠀⠀⠀⠀⣠⣴⣾⣿⣿⣿⣿⣿⠀⠀⠀⠀⠀⠀⠀⠀⠀⠀⠀⠀⠀⠀⠀⠀⠀⠀⠀⠀⢸⣿⣿⣿⣿⣷⣦⣀⠀⠀⠀⠀⠀⠀⠀⠀⠀⠀⠉⠀⠀⠀⠀⠀⠀⠀⠀⠀⠀⠀⠀⠀⠀⢀⣼⡇</a:t>
            </a:r>
            <a:br/>
            <a:r>
              <a:t>⣿⣿⡄⠀⠀⠀⠀⠀⠀⠀⠀⠀⠀⠀⠀⠀⠀⠀⠀⠀⠀⠀⠀⢀⣤⣶⣿⣿⣿⣿⣿⣿⣿⣿⠇⠀⠀⠀⠀⠀⠀⠀⠀⠀⠀⠀⠀⠀⠀⠀⠀⠀⠀⠀⠀⠀⢿⣿⣿⣿⣿⣿⣿⣿⣶⣤⡀⠀⠀⠀⠀⠀⠀⠀⠀⠀⠀⠀⠀⠀⠀⠀⠀⠀⠀⠀⠀⠀⢸⣿⡇</a:t>
            </a:r>
            <a:br/>
            <a:r>
              <a:t>⣿⣿⣿⣦⣤⣤⠀⠀⣠⣤⣀⡀⠀⠀⠀⠀⠀⠀⠀⠀⣠⣴⣾⣿⣿⣿⣿⣿⣿⣿⣿⣿⣿⠏⠀⠀⠀⠀⠀⠀⠀⠀⠀⠀⠀⠀⠀⠀⠀⠀⠀⠀⠀⠀⠀⠀⠈⢿⣿⣿⣿⣿⣿⣿⣿⣿⣿⣷⣦⣄⡀⠀⠀⠀⠀⠀⠀⠀⠀⠀⠀⣀⠀⠀⠀⢠⣤⣴⣿⣿⡇</a:t>
            </a:r>
            <a:br/>
            <a:r>
              <a:t>⣿⣿⣿⣿⣿⣿⣿⣿⣿⣿⣿⣿⣿⣷⣶⣶⣤⣴⣶⣿⣿⣿⣿⣿⣿⣿⣿⣿⣿⣿⣿⣿⡏⠀⠀⠀⠀⠀⠀⠀⠀⠀⠀⠀⠀⠀⠀⠀⠀⠀⠀⠀⠀⠀⠀⠀⠀⠈⣿⣿⣿⣿⣿⣿⣿⣿⣿⣿⣿⣿⣿⣷⣦⣤⣤⣤⣤⣶⣶⣾⣿⣿⣷⣦⣤⣿⣿⣿⣿⣿⡇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⣿⣿⣿⣿⣿⣿⣿⣿⣿⣿⣿⣿⣿⣿⣿⣿⣿⣿⣿⣿⣿⣿⣿⣿⣿⣿⣿⣿⣿⣿⣿⣿⣿⣿⣿⣿⡿⠃⠀⠀⠀⠀⠀⠀⠀⠀⠀⠀⠀⠀⠀⠀⠀⠀⠀⠀⠀⠈⠻⣿⣿⣿⣿⣿⣿⣿⣿⣿⣿⣿⣿⣿⣿⣿⣿⣿⣿⣿⣿⣿⣿⣿⣿⣿⣿⣿⣿⣿⣿⣿⡇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⣿⣿⣿⣿⣿⣿⣿⣿⣿⣿⣿⣿⣿⣿⣿⣿⣿⣿⣿⣿⣿⣿⣿⣿⣿⣿⣿⣿⣿⣿⣿⣿⣿⣿⣿⡏⠀⠀⠀⠀⠀⠀⠀⠀⠀⠀⠀⠀⠀⠀⠀⠀⠀⠀⠀⠀⠀⠀⠀⠀⢹⣿⣿⣿⡿⣿⣿⣿⣿⣿⣿⣿⣿⣿⣿⣿⣿⣿⣿⣿⣿⣿⣿⣿⣿⣿⣿⣿⣿⣿⡇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⣿⣿⣿⣿⣿⣿⣿⣿⣿⣿⣿⣿⣿⣿⣿⣿⣿⣿⣿⣿⣿⣿⣿⣿⣿⣿⣿⣿⣿⣿⣿⣿⣿⣿⣿⠇⠀⠀⠀⠀⠀⠀⠀⠀⠀⠀⠀⠀⠀⠀⠀⠀⠀⠀⠀⠀⠀⠀⠀⠀⢸⠟⠉⠀⠀⠀⠀⠙⣿⣿⣿⣿⣿⣿⣿⣿⣿⣿⣿⣿⣿⣿⣿⣿⣿⣿⣿⣿⣿⣿⡇</a:t>
            </a:r>
            <a:br/>
            <a:r>
              <a:t>⣿⣿⣿⣿⣿⣿⣿⣿⣿⣿⣿⣿⣿⣿⣿⣿⣿⣿⣿⣿⣿⣿⣿⣿⣿⣿⣿⣿⣿⣿⣿⠉⠛⠉⠀⠀⠀⠀⠀⠀⠀⠀⠀⠀⠀⠀⠀⠀⠀⠀⠀⠀⠀⠀⠀⠀⠀⠀⠀⠀⠀⠀⠀⠀⠀⠀⠀⠀⢹⣿⣿⣿⣿⣿⣿⣿⣿⣿⣿⣿⣿⣿⣿⣿⣿⣿⣿⣿⣿⣿⡇</a:t>
            </a:r>
            <a:br/>
            <a:r>
              <a:t>⣿⣿⣿⣿⣿⣿⣿⣿⣿⣿⣿⣿⣿⣿⣿⣿⣿⣿⣿⣿⣿⣿⣿⣿⣿⣿⣿⣿⣿⣿⠉⠀⠀⠀⠀⠀⠀⠀⠀⠀⠀⠀⠀⠀⠀⠀⠀⠀⠀⠀⠀⠀⠀⠀⠀⠀⠀⠀⠀⠀⠀⠀⠀⠀⠀⠀⠀⠀⢸⣿⣿⣿⣿⣿⣿⣿⣿⣿⣿⣿⣿⣿⣿⣿⣿⣿⣿⣿⣿⣿⡇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⣿⣿⣿⣿⣿⣿⣿⣿⣿⣿⣿⣿⣿⣿⣿⣿⣿⣿⣿⣿⣿⣿⣿⣿⣿⣿⣿⣿⣿⣿⣷⡄⠀⠀⠀⠀⠀⠀⠀⠀⠀⠀⠀⠀⠀⠀⠀⠀⠀⠀⠀⠀⠀⠀⠀⠀⠀⠀⠀⠀⠀⠀⠀⠀⠀⠀⠀⠀⣼⣿⣿⣿⣿⣿⣿⣿⣿⣿⣿⣿⣿⣿⣿⣿⣿⣿⣿⣿⣿⣿⡇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⣿⣿⣿⣿⣿⣿⣿⣿⣿⣿⣿⣿⣿⣿⣿⣿⣿⣿⣿⣿⣿⣿⣿⣿⣿⣿⣿⣿⣿⣿⣿⣿⣦⣀⡄⠀⠀⠀⠀⠀⠀⠀⠀⠀⠀⠀⠀⠀⠀⠀⠀⠀⠀⠀⠀⠀⠀⠀⠀⠀⠀⠀⠀⠀⠀⠀⠀⣰⣿⣿⣿⣿⣿⣿⣿⣿⣿⣿⣿⣿⣿⣿⣿⣿⣿⣿⣿⣿⣿⣿⡇</a:t>
            </a:r>
            <a:br/>
            <a:r>
              <a:t>⣿⣿⣿⣿⣿⣿⣿⣿⣿⣿⣿⣿⣿⣿⣿⣿⣿⣿⣿⣿⣿⣿⣿⣿⣿⣿⣿⣿⣿⣿⣿⣿⣿⠟⠁⠀⠀⠀⠀⠀⠀⠀⠀⠀⠀⠀⠀⠀⠀⠀⠀⠀⠀⠀⠀⠀⠀⠀⠀⣰⠀⠀⠀⠀⠀⠀⠀⣿⣿⣿⣿⣿⣿⣿⣿⣿⣿⣿⣿⣿⣿⣿⣿⣿⣿⣿⣿⣿⣿⣿⡇</a:t>
            </a:r>
            <a:br/>
            <a:r>
              <a:t>⣿⣿⣿⣿⣿⣿⣿⣿⣿⣿⣿⣿⣿⣿⣿⣿⣿⣿⣿⣿⣿⣿⣿⣿⣿⣿⣿⣿⣿⣿⣿⣿⣷⣶⠂⠀⠀⠀⠀⠀⠀⠀⠀⠀⠀⠀⠀⠀⠀⠀⠀⠀⠀⠀⠀⠀⠀⢀⣼⣿⠀⠀⠀⠀⠀⠀⢀⣽⣿⣿⣿⣿⣿⣿⣿⣿⣿⣿⣿⣿⣿⣿⣿⣿⣿⣿⣿⣿⣿⣿⡇</a:t>
            </a:r>
            <a:br/>
            <a:r>
              <a:t>⣿⣿⣿⣿⣿⣿⣿⡿⠟⢿⣿⣿⣿⣿⣿⣿⣿⣿⣿⣿⣿⣿⣿⣿⣿⣿⣿⣿⣿⣿⣿⣿⣿⣿⣴⡇⠀⠀⠀⠀⠀⠀⠀⡀⠀⠀⠀⠀⠀⠀⠀⠀⠀⠀⠀⠀⠀⠸⣿⣿⠀⠀⠀⠀⠀⠀⢸⣿⣿⣿⣿⣿⣿⣿⣿⣿⣿⣿⡿⠟⠋⠀⠈⠙⠻⣿⣿⣿⣿⣿⡇</a:t>
            </a:r>
            <a:br/>
            <a:r>
              <a:t>⣿⣿⣿⣿⡿⠛⠁⠀⠀⠀⠈⠙⠻⠿⣿⣿⣿⣿⣿⣿⣿⣿⣿⣿⣿⣿⣿⣿⣿⣿⣿⣿⣿⣿⣿⣿⡆⠀⠀⠀⠀⠀⠀⠀⠃⠀⠀⠀⠀⠀⠀⠀⠀⠀⠀⠀⠀⣶⣶⡇⠀⠀⠀⠀⠀⠀⠀⣿⣿⣿⣿⣿⣿⣿⡿⠟⠋⠁⠀⠀⢀⣠⣦⣄⠀⠀⠙⠻⢿⣿⡇</a:t>
            </a:r>
            <a:br/>
            <a:r>
              <a:t>⡿⠟⠋⠁⠀⠀⣠⣾⣷⣦⣄⠀⠀⠀⠈⠙⠻⢿⣿⣿⣿⣿⣿⣿⣿⣿⣿⣿⣿⣿⣿⣿⣿⣿⣿⣿⣿⣧⣆⣴⠀⣀⠀⠀⠀⠀⠀⢀⠀⠀⢀⠀⠀⠀⣄⣾⣆⣿⣿⡇⠀⠀⠀⠀⠀⠀⠀⢿⣿⣿⣿⡿⠛⠉⠀⣀⡠⠀⠀⢾⣿⣿⣿⣿⣗⠀⠀⠀⠀⠈⠁</a:t>
            </a:r>
            <a:br/>
            <a:r>
              <a:t>⠀⠀⢀⠀⠀⠀⢿⣿⣿⣿⡟⠀⠀⠐⢶⣤⣀⠀⠉⠛⠿⢿⣿⣿⣿⣿⣿⣿⣿⣿⣿⣿⣿⣿⣿⣿⣿⣿⣿⣿⣾⡀⠀⠀⠀⠀⠀⠀⢸⣠⣾⡆⠀⣧⣿⣿⣿⣿⠿⠷⠀⠀⠀⠀⠀⠀⠠⠼⠛⠋⠁⠀⣀⣴⣾⡟⠀⠀⠀⠀⢻⣿⣿⡿⠁⠀⠀⠀⢢⣤⡀</a:t>
            </a:r>
            <a:br/>
            <a:r>
              <a:t>⣶⣾⠃⠀⠀⠀⠀⢻⣿⡿⠀⠀⠀⠀⠈⢿⣿⣷⡄⠀⠀⠀⠀⠉⠉⠉⠉⠉⠉⠀⠀⠀⠙⣿⣿⣿⣿⠿⠟⠛⠉⠀⠀⠀⠀⠀⠀⠀⠈⠙⠛⠷⣼⣿⣿⣿⡿⠁⠀⠀⠀⠀⠀⠀⠀⠀⣀⣀⣀⠀⠀⠸⣿⣿⣿⠁⠀⠀⠀⠀⠈⣿⣿⠃⠀⠀⠀⠀⠈⣿⡇</a:t>
            </a:r>
            <a:br/>
            <a:r>
              <a:t>⣿⣿⡀⠀⠀⠀⠀⢸⣿⣧⠀⠀⠀⠀⠀⣼⣿⡟⠁⠀⠀⠹⣿⣿⣿⣿⣶⠖⠀⠀⢤⠀⠀⠘⠿⠋⠀⠀⠀⠀⠀⠀⠀⠀⠀⠀⠀⠀⠀⠀⠀⠀⠀⠙⢻⡟⠁⠀⢀⡖⠀⠀⠀⠀⠀⢠⣿⣿⠃⠀⠀⠀⠈⣿⣿⡆⠀⠀⠀⠀⣸⣿⣿⡆⠀⠀⠀⠀⢰⣿⡇</a:t>
            </a:r>
            <a:br/>
            <a:r>
              <a:t>⣿⣿⣧⠀⠀⠀⠀⣼⣿⣿⣆⠀⠀⠀⠀⣿⣿⠁⠀⠀⠀⠀⢹⣿⣿⣿⠇⠀⠀⠀⠈⢷⣄⠀⠀⠀⠀⠀⠀⠀⠀⠀⠀⠀⠀⠀⠀⠀⠀⠀⠀⠀⠀⠀⠀⠀⠀⢴⡟⠀⠀⠀⠀⠀⢠⣾⣿⡏⠀⠀⠀⠀⠀⢹⣿⣧⠀⠀⠀⢠⣿⣿⣿⣷⠀⠀⠀⠀⣾⣿⡇</a:t>
            </a:r>
            <a:br/>
            <a:r>
              <a:t>⣿⣿⣿⡆⠀⠀⢀⣿⣿⣿⣿⡄⠀⠀⢸⣿⣿⡄⠀⠀⠀⠀⢸⣿⣿⣿⠀⠀⠀⠀⠀⠈⠀⠀⠀⠀⠀⠀⠀⠀⠀⠀⠀⠀⠀⠀⠀⠀⠀⠀⠀⠀⠀⠀⠀⠀⠀⠀⠀⠀⠀⠀⠀⠀⣿⣿⣿⣷⠀⠀⠀⠀⢀⣿⣿⣿⠀⠀⠀⣾⣿⣿⣿⣿⡇⠀⠀⢰⣿⣿⡇</a:t>
            </a:r>
            <a:br/>
            <a:r>
              <a:t>⣿⣿⣿⣷⡀⠀⢸⣿⣿⣿⣿⣷⡀⠀⣼⣿⣿⣷⠀⠀⠀⠀⣾⣿⣿⣿⡆⠀⠀⠀⠀⠀⠀⠀⠀⠀⠀⠀⠀⠀⠀⠀⠀⠀⠀⠀⠀⠀⠀⠀⠀⠀⠀⠀⠀⠀⠀⠀⠀⠀⠀⠀⠀⣸⣿⣿⣿⣿⡀⠀⠀⠀⣼⣿⣿⣿⡇⠀⣸⣿⣿⣿⣿⣿⣿⠀⠀⣼⣿⣿⡇</a:t>
            </a:r>
            <a:br/>
            <a:r>
              <a:t>⣿⣿⣿⣿⣇⠀⣿⣿⣿⣿⣿⣿⣧⠀⣿⣿⣿⣿⣇⠀⠀⢀⣿⣿⣿⣿⣿⡀⠀⠀⠀⠀⠀⠀⠀⠀⠀⠀⠀⠀⠀⠀⠀⠀⠀⠀⠀⠀⠀⠀⠀⠀⠀⠀⠀⠀⠀⠀⠀⠀⠀⠀⢠⣿⣿⣿⣿⣿⡇⠀⠀⢠⣿⣿⣿⣿⣧⢠⣿⣿⣿⣿⣿⣿⣿⣇⢠⣿⣿⣿⡇</a:t>
            </a:r>
            <a:br/>
            <a:r>
              <a:t>⣿⣿⣿⣿⣿⣾⣿⣿⣿⣿⣿⣿⣿⣿⣿⣿⣿⣿⣿⡄⠀⢸⣿⣿⣿⣿⣿⣷⠀⠀⠀⠀⠀⠀⠀⠀⠀⠀⠀⠀⠀⠀⠀⠀⠀⠀⠀⠀⠀⠀⠀⠀⠀⠀⠀⠀⠀⠀⠀⠀⠀⢀⣾⣿⣿⣿⣿⣿⣿⠀⠀⣾⣿⣿⣿⣿⣿⣿⣿⣿⣿⣿⣿⣿⣿⣿⣿⣿⣿⣿⡇</a:t>
            </a:r>
            <a:br/>
            <a:r>
              <a:t>⣿⣿⣿⣿⣿⣿⣿⣿⣿⣿⣿⣿⣿⣿⣿⣿⣿⣿⣿⣷⡀⣿⣿⣿⣿⣿⣿⣿⣇⠀⠀⠀⠀⠀⠀⠀⠀⠀⠀⠀⠀⠀⠀⠀⠀⠀⠀⠀⠀⠀⠀⠀⠀⠀⠀⠀⠀⠀⠀⠀⠀⣼⣿⣿⣿⣿⣿⣿⣿⡄⣸⣿⣿⣿⣿⣿⣿⣿⣿⣿⣿⣿⣿⣿⣿⣿⣿⣿⣿⣿⡇</a:t>
            </a:r>
            <a:br/>
            <a:r>
              <a:t>⣿⣿⣿⣿⣿⣿⣿⣿⣿⣿⣿⣿⣿⣿⣿⣿⣿⣿⣿⣿⣿⣿⣿⣿⣿⣿⣿⣿⣿⠄⠀⠀⠀⠀⠀⠀⠀⠀⠀⠀⠀⠀⠀⠀⠀⠀⠀⠀⠀⠀⠀⠀⠀⠀⠀⠀⠀⠀⠀⠀⢰⣿⣿⣿⣿⣿⣿⣿⣿⣿⣿⣿⣿⣿⣿⣿⣿⣿⣿⣿⣿⣿⣿⣿⣿⣿⣿⣿⣿⣿⡇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⣿⣿⣿⣿⣿⣿⣿⣿⣿⣿⣿⣿⣿⣿⣿⣿⣿⣿⣿⣿⣿⣿⣿⣿⣿⣿⣿⣿⠁⠀⠀⠀⠀⠀⢰⠀⠀⠀⠀⠀⠀⠀⠀⠀⠀⠀⠀⠀⠀⠀⠀⠀⠀⠀⠀⠀⠀⠀⠀⠀⠀⢸⣿⣿⣿⣿⣿⣿⣿⣿⣿⣿⣿⣿⣿⣿⣿⣿⣿⣿⣿⣿⣿⣿⣿⣿⣿⣿⣿⣿⡇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⣿⣿⣿⣿⣿⣿⣿⣿⣿⣿⣿⣿⣿⣿⣿⣿⣿⣿⣿⣿⣿⣿⣿⣿⣿⣿⣿⡏⠀⠀⠀⠀⠀⢀⡇⠀⠀⠀⠀⠀⠀⠀⠀⠀⠀⠀⠀⠀⠀⠀⠀⠀⠀⠀⠀⢀⠀⠀⠀⠀⠀⠀⣿⣿⣿⣿⣿⣿⣿⣿⣿⣿⣿⣿⣿⣿⣿⣿⣿⣿⣿⣿⣿⣿⣿⣿⣿⣿⣿⣿⡇</a:t>
            </a:r>
            <a:br/>
            <a:r>
              <a:t>⣿⣿⣿⣿⣿⣿⣿⣿⣿⣿⣿⣿⣿⣿⣿⣿⣿⣿⣿⣿⣿⣿⣿⣿⣿⣿⣿⠃⠀⠀⠀⠀⠀⣼⣧⠀⠀⠀⠀⠀⠀⠀⠀⠀⠀⠀⠀⠀⠀⠀⠀⠀⠀⠀⠀⢸⡄⠀⠀⠀⠀⠀⢹⣿⣿⣿⣿⣿⣿⣿⣿⣿⣿⣿⣿⣿⣿⣿⣿⣿⣿⣿⣿⣿⣿⣿⣿⣿⣿⣿⡇</a:t>
            </a:r>
            <a:br/>
            <a:r>
              <a:t>⣿⣿⣿⣿⣿⣿⣿⣿⣿⣿⣿⣿⣿⣿⣿⣿⣿⣿⣿⣿⣿⣿⣿⣿⠿⠋⠁⠀⠀⠀⠀⠀⢰⣿⣿⠀⠀⠀⠀⠀⠀⠀⠀⠀⠀⠀⠀⠀⠀⠀⠀⠀⠀⠀⠀⢸⣷⠀⠀⠀⠀⠀⠀⠉⠛⠿⣿⣿⣿⣿⣿⣿⣿⣿⣿⣿⣿⣿⣿⠿⠛⢿⣿⣿⣿⣿⣿⣿⣿⣿⡇</a:t>
            </a:r>
            <a:br/>
            <a:r>
              <a:t>⠟⠻⣿⣿⣿⣿⣿⣿⣇⠀⠀⠙⢿⣿⣿⣿⣿⣿⣿⣿⣿⠟⠋⠀⠀⠀⠀⠀⠀⠀⠀⢠⣿⣿⣿⠀⠀⠀⠀⠀⠀⠀⠀⠀⠀⠀⠀⠀⠀⠀⠀⠀⠀⠀⠀⢸⣿⣧⠀⠀⠀⠀⠀⠀⠀⠀⠀⠙⠻⣿⣿⣿⣿⣿⣿⣿⣿⡟⠁⠀⣠⣾⣿⣿⣿⣿⣿⣿⠁⠈⡇</a:t>
            </a:r>
            <a:br/>
            <a:r>
              <a:t>⠀⠀⠻⣿⡿⠿⠿⠿⠿⠏⠀⠀⠀⠙⢿⣿⣿⣿⠟⠋⠀⠀⠀⠀⠀⠀⠀⠀⠀⠀⣰⣿⣿⣿⡇⠀⠀⠀⠀⠀⠀⠀⠀⠀⠀⠀⠀⠀⠀⠀⠀⠀⠀⠀⠀⠈⣿⣿⣷⡀⠀⠀⠀⠀⠀⠀⠀⠀⠀⠀⠉⠻⢿⣿⣿⡿⠋⠀⠀⠀⠘⠛⠛⠛⠛⠻⠿⠋⠀⠀⠀</a:t>
            </a:r>
            <a:br/>
            <a:r>
              <a:t>⠀⠀⠀⠀⠀⠀⠀⠀⠀⠀⠀⠀⠀⠀⠀⠙⠉⠀⠀⠀⠀⠀⠀⠀⠀⠀⠀⣠⣴⣿⣿⣿⣿⣿⡇⠀⠀⠀⠀⠀⠀⠀⠀⠀⠀⠀⠀⠀⠀⠀⠀⠀⠀⠀⠀⢠⣿⣿⣿⣿⣷⣤⣀⠀⠀⠀⠀⠀⠀⠀⠀⠀⠀⠈⠙⠀⠀⠀⠀⠀⠀⠀⠀⠀⠀⠀⠀⠀⠀⠀⡀</a:t>
            </a:r>
            <a:br/>
            <a:r>
              <a:t>⣇⠀⠀⠀⠀⠀⠀⠀⠀⠀⠀⠀⠀⠀⠀⠀⠀⠀⠀⠀⠀⠀⠀⢀⣠⣶⣿⣿⣿⣿⣿⣿⣿⣿⠃⠀⠀⠀⠀⠀⠀⠀⠀⠀⠀⠀⠀⠀⠀⠀⠀⠀⠀⠀⠀⠀⢻⣿⣿⣿⣿⣿⣿⣿⣦⣄⡀⠀⠀⠀⠀⠀⠀⠀⠀⠀⠀⠀⠀⠀⠀⠀⠀⠀⠀⠀⠀⠀⠀⠀⡇</a:t>
            </a:r>
            <a:br/>
            <a:r>
              <a:t>⣿⣦⣀⣀⡀⠀⠀⢀⣀⠀⠀⠀⠀⠀⠀⠀⠀⠀⠀⠀⣀⣴⣾⣿⣿⣿⣿⣿⣿⣿⣿⣿⣿⠃⠀⠀⠀⠀⠀⠀⠀⠀⠀⠀⠀⠀⠀⠀⠀⠀⠀⠀⠀⠀⠀⠀⠀⢻⣿⣿⣿⣿⣿⣿⣿⣿⣿⣷⣦⣄⡀⠀⠀⠀⠀⠀⠀⠀⠀⠀⠀⠀⠀⠀⠀⠀⠀⡀⢀⣼⡇</a:t>
            </a:r>
            <a:br/>
            <a:r>
              <a:t>⣿⣿⣿⣿⣷⣶⣾⣿⣿⣿⣷⣶⣦⣤⣤⣀⣀⣤⣶⣿⣿⣿⣿⣿⣿⣿⣿⣿⣿⣿⣿⣿⠏⠀⠀⠀⠀⠀⠀⠀⠀⠀⠀⠀⠀⠀⠀⠀⠀⠀⠀⠀⠀⠀⠀⠀⠀⠈⢿⣿⣿⣿⣿⣿⣿⣿⣿⣿⣿⣿⣿⣶⣤⣄⣀⣀⣀⣀⣠⣤⣤⣶⣾⣶⣤⣀⣼⣿⣿⣿⡇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⣿⣿⣿⣿⣿⣿⣿⣿⣿⣿⣿⣿⣿⣿⣿⣿⣿⣿⣿⣿⣿⣿⣿⣿⣿⣿⣿⣿⣿⣿⣿⣿⣿⣿⣿⣿⡟⠀⠀⠀⠀⠀⠀⠀⠀⠀⠀⠀⠀⠀⠀⠀⠀⠀⠀⠀⠀⠀⠘⢿⣿⣿⣿⣿⣿⣿⣿⣿⣿⣿⣿⣿⣿⣿⣿⣿⣿⣿⣿⣿⣿⣿⣿⣿⣿⣿⣿⣿⣿⣿⡇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⣿⣿⣿⣿⣿⣿⣿⣿⣿⣿⣿⣿⣿⣿⣿⣿⣿⣿⣿⣿⣿⣿⣿⣿⣿⣿⣿⣿⣿⣿⣿⣿⣿⣿⣿⡇⠀⠀⠀⠀⠀⠀⠀⠀⠀⠀⠀⠀⠀⠀⠀⠀⠀⠀⠀⠀⠀⠀⠀⠀⠘⣿⣿⠿⠛⠛⠛⢿⣿⣿⣿⣿⣿⣿⣿⣿⣿⣿⣿⣿⣿⣿⣿⣿⣿⣿⣿⣿⣿⣿⡇</a:t>
            </a:r>
            <a:br/>
            <a:r>
              <a:t>⣿⣿⣿⣿⣿⣿⣿⣿⣿⣿⣿⣿⣿⣿⣿⣿⣿⣿⣿⣿⣿⣿⣿⣿⣿⣿⣿⣿⣿⣿⣿⣿⣿⣿⠟⠃⠀⠀⠀⠀⠀⠀⠀⠀⠀⠀⠀⠀⠀⠀⠀⠀⠀⠀⠀⠀⠀⠀⠀⠀⠀⠋⠀⠀⠀⠀⠀⠀⢹⣿⣿⣿⣿⣿⣿⣿⣿⣿⣿⣿⣿⣿⣿⣿⣿⣿⣿⣿⣿⣿⡇</a:t>
            </a:r>
            <a:br/>
            <a:r>
              <a:t>⣿⣿⣿⣿⣿⣿⣿⣿⣿⣿⣿⣿⣿⣿⣿⣿⣿⣿⣿⣿⣿⣿⣿⣿⣿⣿⣿⣿⣿⣿⡟⠀⠈⠀⠀⠀⠀⠀⠀⠀⠀⠀⠀⠀⠀⠀⠀⠀⠀⠀⠀⠀⠀⠀⠀⠀⠀⠀⠀⠀⠀⠀⠀⠀⠀⠀⠀⠀⠈⣿⣿⣿⣿⣿⣿⣿⣿⣿⣿⣿⣿⣿⣿⣿⣿⣿⣿⣿⣿⣿⡇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⣿⣿⣿⣿⣿⣿⣿⣿⣿⣿⣿⣿⣿⣿⣿⣿⣿⣿⣿⣿⣿⣿⣿⣿⣿⣿⣿⣿⣿⣯⡀⠀⠀⠀⠀⠀⠀⠀⠀⠀⠀⠀⠀⠀⠀⠀⠀⠀⠀⠀⠀⠀⠀⠀⠀⠀⠀⠀⠀⠀⠀⠀⠀⠀⠀⠀⠀⠀⢀⣿⣿⣿⣿⣿⣿⣿⣿⣿⣿⣿⣿⣿⣿⣿⣿⣿⣿⣿⣿⣿⡇</a:t>
            </a:r>
            <a:br/>
            <a:r>
              <a:t>⣿⣿⣿⣿⣿⣿⣿⣿⣿⣿⣿⣿⣿⣿⣿⣿⣿⣿⣿⣿⣿⣿⣿⣿⣿⣿⣿⣿⣿⣿⣷⣄⠀⠀⠀⠀⠀⠀⠀⠀⠀⠀⠀⠀⠀⠀⠀⠀⠀⠀⠀⠀⠀⠀⠀⠀⠀⠀⠀⠀⠀⠀⠀⠀⠀⠀⠀⠀⣸⣿⣿⣿⣿⣿⣿⣿⣿⣿⣿⣿⣿⣿⣿⣿⣿⣿⣿⣿⣿⣿⡇</a:t>
            </a:r>
            <a:br/>
            <a:r>
              <a:t>⣿⣿⣿⣿⣿⣿⣿⣿⣿⣿⣿⣿⣿⣿⣿⣿⣿⣿⣿⣿⣿⣿⣿⣿⣿⣿⣿⣿⣿⣿⣿⣿⣷⣤⡆⠀⠀⠀⠀⠀⠀⠀⠀⠀⠀⠀⠀⠀⠀⠀⠀⠀⠀⠀⠀⠀⠀⠀⠀⠀⡀⠀⠀⠀⠀⠀⠀⣰⣿⣿⣿⣿⣿⣿⣿⣿⣿⣿⣿⣿⣿⣿⣿⣿⣿⣿⣿⣿⣿⣿⡇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⣿⣿⣿⣿⣿⣿⣿⣿⣿⣿⣿⣿⣿⣿⣿⣿⣿⣿⣿⣿⣿⣿⣿⣿⣿⣿⣿⣿⣿⣿⣿⣿⡿⠋⠀⠀⠀⠀⠀⠀⠀⠀⠀⠀⠀⠀⠀⠀⠀⠀⠀⠀⠀⠀⠀⠀⠀⠀⠀⣴⡇⠀⠀⠀⠀⠀⠀⢿⣿⣿⣿⣿⣿⣿⣿⣿⣿⣿⣿⣿⣿⣿⣿⣿⣿⣿⣿⣿⣿⣿⡇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⣿⣿⣿⣿⣿⣿⣿⣿⣿⣿⣿⣿⣿⣿⣿⣿⣿⣿⣿⣿⣿⣿⣿⣿⣿⣿⣿⣿⣿⣿⣿⣿⣿⣿⠁⠀⠀⠀⠀⠀⠀⠀⠀⠀⠀⠀⠀⠀⠀⠀⠀⠀⠀⠀⠀⠀⠀⠀⣼⣿⠇⠀⠀⠀⠀⠀⠠⣼⣿⣿⣿⣿⣿⣿⣿⣿⣿⣿⣿⣿⣿⣿⠿⣿⣿⣿⣿⣿⣿⣿⡇</a:t>
            </a:r>
            <a:br/>
            <a:r>
              <a:t>⣿⣿⣿⣿⣿⣿⡿⠛⠛⠿⣿⣿⣿⣿⣿⣿⣿⣿⣿⣿⣿⣿⣿⣿⣿⣿⣿⣿⣿⣿⣿⣿⣿⣿⣾⡇⠀⠀⠀⠀⠀⠀⠄⢄⠀⠀⠀⠀⠀⠀⠀⠀⠀⠀⠀⠀⠀⠀⠿⣿⠀⠀⠀⠀⠀⠀⠀⣿⣿⣿⣿⣿⣿⣿⣿⣿⣿⣿⠿⠟⠋⠀⠀⠀⠙⠻⣿⣿⣿⣿⡇</a:t>
            </a:r>
            <a:br/>
            <a:r>
              <a:t>⣿⣿⣿⠿⠛⠁⠀⢀⠀⠀⠀⠉⠛⠿⣿⣿⣿⣿⣿⣿⣿⣿⣿⣿⣿⣿⣿⣿⣿⣿⣿⣿⣿⣿⣿⣿⣇⡀⠀⠀⠀⠀⠀⠀⠀⠐⠀⠀⠀⠀⠀⠀⠀⠀⠀⠀⠀⣿⣷⣿⠀⠀⠀⠀⠀⠀⠀⢹⣿⣿⣿⣿⣿⣿⡿⠟⠉⠀⠀⠀⢀⣠⣶⣦⣀⠀⠀⠉⠻⢿⡇</a:t>
            </a:r>
            <a:br/>
            <a:r>
              <a:t>⠟⠋⠁⠀⠀⢠⣾⣿⣿⣦⡄⠀⠀⠀⠀⠉⠻⢿⣿⣿⣿⣿⣿⣿⣿⣿⣿⣿⣿⣿⣿⣿⣿⣿⣿⣿⣿⣷⣧⣴⢀⣄⠀⠀⠀⠀⠀⢠⠀⠀⢀⡀⠀⡀⣤⣾⣧⣿⣿⣿⠀⠀⠀⠀⠀⠀⠀⢸⣿⣿⣿⠿⠛⠁⠀⣀⡤⠄⠀⠸⣿⣿⣿⣿⣿⠅⠀⠀⠀⠀⠀</a:t>
            </a:r>
            <a:br/>
            <a:r>
              <a:t>⠀⢀⡀⠀⠀⠘⢿⣿⣿⣿⠋⠀⠀⠙⢷⣦⣄⠀⠈⠙⠻⠿⣿⣿⣿⣿⣿⣿⣿⣿⠿⠿⣿⣿⣿⣿⣿⣿⣿⣿⣾⡀⠀⠀⠀⠀⠀⠀⢸⣠⣾⣇⡀⣷⣿⣿⣿⣿⠟⠻⠀⠀⠀⠀⠀⠀⠀⠟⠛⠉⠀⠀⣀⣴⣿⡿⠁⠀⠀⠀⠘⣿⣿⣿⠃⠀⠀⠀⠐⣶⡄</a:t>
            </a:r>
            <a:br/>
            <a:r>
              <a:t>⣿⡿⠀⠀⠀⠀⠀⢿⣿⡇⠀⠀⠀⠀⠈⣿⣿⣷⡀⠀⠀⠀⠀⠀⠀⠀⠀⠀⠀⠀⠀⠀⠙⣿⣿⣿⡿⠟⠛⠉⠁⠀⠀⠀⠀⠀⠀⠀⠀⠉⠙⠻⠷⣿⣿⣿⡿⠁⠀⠀⠀⠀⠀⠀⠀⠀⢀⣤⣤⠄⠀⠀⢿⣿⣿⡇⠀⠀⠀⠀⠀⣿⣿⡇⠀⠀⠀⠀⠀⣻⡇</a:t>
            </a:r>
            <a:br/>
            <a:r>
              <a:t>⣿⣷⠀⠀⠀⠀⠀⢸⣿⣇⠀⠀⠀⠀⠀⣿⣿⠇⠀⠀⠀⠹⣿⣿⣿⣿⡿⠃⠀⠀⢦⡀⠀⠈⠟⠁⠀⠀⠀⠀⠀⠀⠀⠀⠀⠀⠀⠀⠀⠀⠀⠀⠀⠈⠻⠟⠁⠀⢀⡞⠀⠀⠀⠀⠀⢀⣾⣿⠇⠀⠀⠀⠀⢻⣿⡇⠀⠀⠀⠀⢰⣿⣿⣧⠀⠀⠀⠀⢀⣿⡇</a:t>
            </a:r>
            <a:br/>
            <a:r>
              <a:t>⣿⣿⣧⠀⠀⠀⠀⣿⣿⣿⡆⠀⠀⠀⢰⣿⡟⠀⠀⠀⠀⠀⢹⣿⣿⣿⠁⠀⠀⠀⠈⢷⡄⠀⠀⠀⠀⠀⠀⠀⠀⠀⠀⠀⠀⠀⠀⠀⠀⠀⠀⠀⠀⠀⠀⠀⠀⠰⡟⠀⠀⠀⠀⠀⢀⣼⣿⣯⠀⠀⠀⠀⠀⢸⣿⣿⠀⠀⠀⢀⣿⣿⣿⣿⠀⠀⠀⠀⣼⣿⡇</a:t>
            </a:r>
            <a:br/>
            <a:r>
              <a:t>⣿⣿⣿⡆⠀⠀⢀⣿⣿⣿⣿⡄⠀⠀⢸⣿⣿⡀⠀⠀⠀⠀⣸⣿⣿⣏⠀⠀⠀⠀⠀⠈⠀⠀⠀⠀⠀⠀⠀⠀⠀⠀⠀⠀⠀⠀⠀⠀⠀⠀⠀⠀⠀⠀⠀⠀⠀⠀⠀⠀⠀⠀⠀⠀⣼⣿⣿⣿⠀⠀⠀⠀⠀⣾⣿⣿⡀⠀⠀⣾⣿⣿⣿⣿⡇⠀⠀⢸⣿⣿⡇</a:t>
            </a:r>
            <a:br/>
            <a:r>
              <a:t>⣿⣿⣿⣿⡄⠀⢸⣿⣿⣿⣿⣿⡀⠀⣼⣿⣿⣧⠀⠀⠀⠀⣿⣿⣿⣿⡄⠀⠀⠀⠀⠀⠀⠀⠀⠀⠀⠀⠀⠀⠀⠀⠀⠀⠀⠀⠀⠀⠀⠀⠀⠀⠀⠀⠀⠀⠀⠀⠀⠀⠀⠀⠀⢰⣿⣿⣿⣿⡇⠀⠀⠀⣸⣿⣿⣿⡇⠀⣸⣿⣿⣿⣿⣿⣷⠀⢀⣿⣿⣿⡇</a:t>
            </a:r>
            <a:br/>
            <a:r>
              <a:t>⣿⣿⣿⣿⣷⡀⣾⣿⣿⣿⣿⣿⣷⣀⣿⣿⣿⣿⣆⠀⠀⢰⣿⣿⣿⣿⣿⡀⠀⠀⠀⠀⠀⠀⠀⠀⠀⠀⠀⠀⠀⠀⠀⠀⠀⠀⠀⠀⠀⠀⠀⠀⠀⠀⠀⠀⠀⠀⠀⠀⠀⠀⢠⣿⣿⣿⣿⣿⣇⠀⠀⢠⣿⣿⣿⣿⣧⣠⣿⣿⣿⣿⣿⣿⣿⣄⣼⣿⣿⣿⡇</a:t>
            </a:r>
            <a:br/>
            <a:r>
              <a:t>⣿⣿⣿⣿⣿⣿⣿⣿⣿⣿⣿⣿⣿⣿⣿⣿⣿⣿⣿⡄⠀⣸⣿⣿⣿⣿⣿⣧⠀⠀⠀⠀⠀⠀⠀⠀⠀⠀⠀⠀⠀⠀⠀⠀⠀⠀⠀⠀⠀⠀⠀⠀⠀⠀⠀⠀⠀⠀⠀⠀⠀⠀⣾⣿⣿⣿⣿⣿⣿⠀⢀⣾⣿⣿⣿⣿⣿⣿⣿⣿⣿⣿⣿⣿⣿⣿⣿⣿⣿⣿⡇</a:t>
            </a:r>
            <a:br/>
            <a:r>
              <a:t>⣿⣿⣿⣿⣿⣿⣿⣿⣿⣿⣿⣿⣿⣿⣿⣿⣿⣿⣿⣷⣀⣿⣿⣿⣿⣿⣿⣿⣇⠀⠀⠀⠀⠀⠀⠀⠀⠀⠀⠀⠀⠀⠀⠀⠀⠀⠀⠀⠀⠀⠀⠀⠀⠀⠀⠀⠀⠀⠀⠀⠀⣼⣿⣿⣿⣿⣿⣿⣿⣆⣼⣿⣿⣿⣿⣿⣿⣿⣿⣿⣿⣿⣿⣿⣿⣿⣿⣿⣿⣿⡇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⣿⣿⣿⣿⣿⣿⣿⣿⣿⣿⣿⣿⣿⣿⣿⣿⣿⣿⣿⣿⣿⣿⣿⣿⣿⣿⣿⣿⣿⠀⠀⠀⠀⠀⠀⠀⠀⠀⠀⠀⠀⠀⠀⠀⠀⠀⠀⠀⠀⠀⠀⠀⠀⠀⠀⠀⠀⠀⠀⠀⠰⣿⣿⣿⣿⣿⣿⣿⣿⣿⣿⣿⣿⣿⣿⣿⣿⣿⣿⣿⣿⣿⣿⣿⣿⣿⣿⣿⣿⣿⡇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⣿⣿⣿⣿⣿⣿⣿⣿⣿⣿⣿⣿⣿⣿⣿⣿⣿⣿⣿⣿⣿⣿⣿⣿⣿⣿⣿⡿⠀⠀⠀⠀⠀⠀⠘⠀⠀⠀⠀⠀⠀⠀⠀⠀⠀⠀⠀⠀⠀⠀⠀⠀⠀⠀⠀⠀⠀⠀⠀⠀⠀⠘⣿⣿⣿⣿⣿⣿⣿⣿⣿⣿⣿⣿⣿⣿⣿⣿⣿⣿⣿⣿⣿⣿⣿⣿⣿⣿⣿⣿⡇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⣿⣿⣿⣿⣿⣿⣿⣿⣿⣿⣿⣿⣿⣿⣿⣿⣿⣿⣿⣿⣿⣿⣿⣿⣿⣿⣿⡇⠀⠀⠀⠀⠀⢀⡇⠀⠀⠀⠀⠀⠀⠀⠀⠀⠀⠀⠀⠀⠀⠀⠀⠀⠀⠀⠀⠀⠀⠀⠀⠀⠀⠀⢿⣿⣿⣿⣿⣿⣿⣿⣿⣿⣿⣿⣿⣿⣿⣿⣿⣿⣿⣿⣿⣿⣿⣿⣿⣿⣿⣿⡇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⣿⣿⣿⣿⣿⣿⣿⣿⣿⣿⣿⣿⣿⣿⣿⣿⣿⣿⣿⣿⣿⣿⣿⣿⣿⣿⣿⠀⠀⠀⠀⠀⠀⣾⡇⠀⠀⠀⠀⠀⠀⠀⠀⠀⠀⠀⠀⠀⠀⠀⠀⠀⠀⠀⠀⢠⡆⠀⠀⠀⠀⠀⢸⣿⣿⣿⣿⣿⣿⣿⣿⣿⣿⣿⣿⣿⣿⣿⣿⣿⣿⣿⣿⣿⣿⣿⣿⣿⣿⣿⡇</a:t>
            </a:r>
            <a:br/>
            <a:r>
              <a:t>⣿⣿⣿⣿⣿⣿⣿⣿⣿⣿⣿⣿⣿⣿⣿⣿⣿⣿⣿⣿⣿⣿⣿⣿⠟⠋⠁⠀⠀⠀⠀⠀⣸⣿⡇⠀⠀⠀⠀⠀⠀⠀⠀⠀⠀⠀⠀⠀⠀⠀⠀⠀⠀⠀⠀⢸⣿⡀⠀⠀⠀⠀⠀⠈⠛⠿⣿⣿⣿⣿⣿⣿⣿⣿⣿⣿⣿⣿⣿⡿⠟⠻⣿⣿⣿⣿⣿⣿⣿⣿⡇</a:t>
            </a:r>
            <a:br/>
            <a:r>
              <a:t>⠛⣿⣿⣿⣿⣿⣿⣯⡀⠀⠈⠻⣿⣿⣿⣿⣿⣿⣿⣿⣿⠟⠋⠀⠀⠀⠀⠀⠀⠀⠀⢰⣿⣿⡇⠀⠀⠀⠀⠀⠀⠀⠀⠀⠀⠀⠀⠀⠀⠀⠀⠀⠀⠀⠀⠸⣿⣷⡀⠀⠀⠀⠀⠀⠀⠀⠀⠙⠻⢿⣿⣿⣿⣿⣿⣿⣿⣿⠏⠀⢀⣤⣿⣿⣿⣿⣿⣿⣿⠁⠁</a:t>
            </a:r>
            <a:br/>
            <a:r>
              <a:t>⠀⠻⣿⣿⣿⠿⠿⠿⠿⠁⠀⠀⠉⠻⣿⣿⣿⡿⠟⠉⠀⠀⠀⠀⠀⠀⠀⠀⠀⠀⣰⣿⣿⣿⡇⠀⠀⠀⠀⠀⠀⠀⠀⠀⠀⠀⠀⠀⠀⠀⠀⠀⠀⠀⠀⠀⣿⣿⣷⣄⠀⠀⠀⠀⠀⠀⠀⠀⠀⠀⠉⠛⢿⣿⣿⣿⠟⠁⠀⠀⠀⠻⠿⠿⠻⠿⠿⠿⠋⠀⠀</a:t>
            </a:r>
            <a:br/>
            <a:r>
              <a:t>⠀⠀⠈⠀⠀⠀⠀⠀⠀⠀⠀⠀⠀⠀⠈⠛⠉⠀⠀⠀⠀⠀⠀⠀⠀⠀⠀⣠⣴⣿⣿⣿⣿⣿⡇⠀⠀⠀⠀⠀⠀⠀⠀⠀⠀⠀⠀⠀⠀⠀⠀⠀⠀⠀⠀⠀⣿⣿⣿⣿⣷⣤⣀⠀⠀⠀⠀⠀⠀⠀⠀⠀⠀⠈⠙⠋⠀⠀⠀⠀⠀⠀⠀⠀⠀⠀⠀⠀⠀⠀⠀</a:t>
            </a:r>
            <a:br/>
            <a:r>
              <a:t>⠀⠀⠀⠀⠀⠀⠀⠀⠀⠀⠀⠀⠀⠀⠀⠀⠀⠀⠀⠀⠀⠀⠀⢀⣠⣴⣿⣿⣿⣿⣿⣿⣿⣿⠃⠀⠀⠀⠀⠀⠀⠀⠀⠀⠀⠀⠀⠀⠀⠀⠀⠀⠀⠀⠀⠀⢻⣿⣿⣿⣿⣿⣿⣷⣦⣄⡀⠀⠀⠀⠀⠀⠀⠀⠀⠀⠀⠀⠀⠀⠀⠀⠀⠀⠀⠀⠀⠀⠀⠀⠀</a:t>
            </a:r>
            <a:br/>
            <a:r>
              <a:t>⣦⡀⠀⡀⠀⠀⠀⠀⠀⠀⠀⠀⠀⠀⠀⠀⠀⠀⠀⠀⣀⣴⣾⣿⣿⣿⣿⣿⣿⣿⣿⣿⣿⠃⠀⠀⠀⠀⠀⠀⠀⠀⠀⠀⠀⠀⠀⠀⠀⠀⠀⠀⠀⠀⠀⠀⠀⢻⣿⣿⣿⣿⣿⣿⣿⣿⣿⣷⣦⣀⠀⠀⠀⠀⠀⠀⠀⠀⠀⠀⠀⠀⠀⠀⠀⠀⠀⠀⠀⢀⡄</a:t>
            </a:r>
            <a:br/>
            <a:r>
              <a:t>⣿⣿⣿⣿⣤⣴⣾⣿⣷⣶⣦⣤⣤⣀⣀⣀⣀⣤⣶⣿⣿⣿⣿⣿⣿⣿⣿⣿⣿⣿⣿⣿⠃⠀⠀⠀⠀⠀⠀⠀⠀⠀⠀⠀⠀⠀⠀⠀⠀⠀⠀⠀⠀⠀⠀⠀⠀⠀⢿⣿⣿⣿⣿⣿⣿⣿⣿⣿⣿⣿⣿⣶⣤⣀⣀⠀⠀⢀⣀⣀⣠⣤⣴⣶⣤⣀⢀⣼⣿⣿⡇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⣿⣿⣿⣿⣿⣿⣿⣿⣿⣿⣿⣿⣿⣿⣿⣿⣿⣿⣿⣿⣿⣿⣿⣿⣿⣿⣿⣿⣿⣿⣿⣿⣿⣿⣿⡿⠀⠀⠀⠀⠀⠀⠀⠀⠀⠀⠀⠀⠀⠀⠀⠀⠀⠀⠀⠀⠀⠀⠀⠀⠹⣿⣿⣿⣿⣿⣿⣿⣿⣿⣿⣿⣿⣿⣿⣿⣿⣿⣿⣿⣿⣿⣿⣿⣿⣿⣿⣿⣿⣿⡇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⣿⣿⣿⣿⣿⣿⣿⣿⣿⣿⣿⣿⣿⣿⣿⣿⣿⣿⣿⣿⣿⣿⣿⣿⣿⣿⣿⣿⣿⣿⣿⣿⣿⣿⣿⠃⠀⠀⠀⠀⠀⠀⠀⠀⠀⠀⠀⠀⠀⠀⠀⠀⠀⠀⠀⠀⠀⠀⠀⠀⠀⢿⣿⣿⡿⠿⠿⠿⣿⣿⣿⣿⣿⣿⣿⣿⣿⣿⣿⣿⣿⣿⣿⣿⣿⣿⣿⣿⣿⣿⡇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⣿⣿⣿⣿⣿⣿⣿⣿⣿⣿⣿⣿⣿⣿⣿⣿⣿⣿⣿⣿⣿⣿⣿⣿⣿⣿⣿⣿⣿⣿⣿⣿⣿⣿⡿⠀⠀⠀⠀⠀⠀⠀⠀⠀⠀⠀⠀⠀⠀⠀⠀⠀⠀⠀⠀⠀⠀⠀⠀⠀⠀⠸⠛⠁⠀⠀⠀⠀⠈⢿⣿⣿⣿⣿⣿⣿⣿⣿⣿⣿⣿⣿⣿⣿⣿⣿⣿⣿⣿⣿⡇</a:t>
            </a:r>
            <a:br/>
            <a:r>
              <a:t>⣿⣿⣿⣿⣿⣿⣿⣿⣿⣿⣿⣿⣿⣿⣿⣿⣿⣿⣿⣿⣿⣿⣿⣿⣿⣿⣿⣿⣿⣿⡏⠙⠛⠉⠀⠀⠀⠀⠀⠀⠀⠀⠀⠀⠀⠀⠀⠀⠀⠀⠀⠀⠀⠀⠀⠀⠀⠀⠀⠀⠀⠀⠀⠀⠀⠀⠀⠀⠀⢸⣿⣿⣿⣿⣿⣿⣿⣿⣿⣿⣿⣿⣿⣿⣿⣿⣿⣿⣿⣿⡇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⣿⣿⣿⣿⣿⣿⣿⣿⣿⣿⣿⣿⣿⣿⣿⣿⣿⣿⣿⣿⣿⣿⣿⣿⣿⣿⣿⣿⣿⡟⠁⠀⠀⠀⠀⠀⠀⠀⠀⠀⠀⠀⠀⠀⠀⠀⠀⠀⠀⠀⠀⠀⠀⠀⠀⠀⠀⠀⠀⠀⠀⠀⠀⠀⠀⠀⠀⠀⠀⢀⣿⣿⣿⣿⣿⣿⣿⣿⣿⣿⣿⣿⣿⣿⣿⣿⣿⣿⣿⣿⡇</a:t>
            </a:r>
            <a:br/>
            <a:r>
              <a:t>⣿⣿⣿⣿⣿⣿⣿⣿⣿⣿⣿⣿⣿⣿⣿⣿⣿⣿⣿⣿⣿⣿⣿⣿⣿⣿⣿⣿⣿⣷⣄⠀⠀⠀⠀⠀⠀⠀⠀⠀⠀⠀⠀⠀⠀⠀⠀⠀⠀⠀⠀⠀⠀⠀⠀⠀⠀⠀⠀⠀⠀⠀⠀⠀⠀⠀⠀⠀⠀⢸⣿⣿⣿⣿⣿⣿⣿⣿⣿⣿⣿⣿⣿⣿⣿⣿⣿⣿⣿⣿⡇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⣿⣿⣿⣿⣿⣿⣿⣿⣿⣿⣿⣿⣿⣿⣿⣿⣿⣿⣿⣿⣿⣿⣿⣿⣿⣿⣿⣿⣿⣿⣿⣧⡀⢀⠀⠀⠀⠀⠀⠀⠀⠀⠀⠀⠀⠀⠀⠀⠀⠀⠀⠀⠀⠀⠀⠀⠀⠀⠀⠀⠀⠀⠀⠀⠀⠀⠀⠀⢠⣿⣿⣿⣿⣿⣿⣿⣿⣿⣿⣿⣿⣿⣿⣿⣿⣿⣿⣿⣿⣿⡇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⣿⣿⣿⣿⣿⣿⣿⣿⣿⣿⣿⣿⣿⣿⣿⣿⣿⣿⣿⣿⣿⣿⣿⣿⣿⣿⣿⣿⣿⣿⣿⣿⣿⡿⠁⠀⠀⠀⠀⠀⠀⠀⠀⠀⠀⠀⠀⠀⠀⠀⠀⠀⠀⠀⠀⠀⠀⠀⠀⠀⣰⠀⠀⠀⠀⠀⠀⠀⣿⣿⣿⣿⣿⣿⣿⣿⣿⣿⣿⣿⣿⣿⣿⣿⣿⣿⣿⣿⣿⣿⡇</a:t>
            </a:r>
            <a:br/>
            <a:r>
              <a:t>⣿⣿⣿⣿⣿⣿⣿⣿⣿⣿⣿⣿⣿⣿⣿⣿⣿⣿⣿⣿⣿⣿⣿⣿⣿⣿⣿⣿⣿⣿⣿⣿⣁⣤⠀⠀⠀⠀⠀⠀⠀⠀⠀⠀⠀⠀⠀⠀⠀⠀⠀⠀⠀⠀⠀⠀⠀⠀⠀⣼⣿⠀⠀⠀⠀⠀⠀⠀⣻⣿⣿⣿⣿⣿⣿⣿⣿⣿⣿⣿⣿⣿⣿⣿⣿⣿⣿⣿⣿⣿⡇</a:t>
            </a:r>
            <a:br/>
            <a:r>
              <a:t>⣿⣿⣿⣿⣿⣿⣿⣿⣿⣿⣿⣿⣿⣿⣿⣿⣿⣿⣿⣿⣿⣿⣿⣿⣿⣿⣿⣿⣿⣿⣿⣿⣿⡏⣠⠀⠀⠀⠀⠀⠀⠀⡀⠀⠀⠀⠀⠀⠀⠀⠀⠀⠀⠀⠀⠀⠀⠀⢸⣿⡟⠀⠀⠀⠀⠀⠀⢸⣿⣿⣿⣿⣿⣿⣿⣿⣿⣿⣿⣿⣿⡿⠟⠛⠻⣿⣿⣿⣿⣿⡇</a:t>
            </a:r>
            <a:br/>
            <a:r>
              <a:t>⣿⣿⣿⣿⠿⠋⠁⠀⠉⠛⠿⣿⣿⣿⣿⣿⣿⣿⣿⣿⣿⣿⣿⣿⣿⣿⣿⣿⣿⣿⣿⣿⣿⣿⣿⣇⠀⠀⠀⠀⠀⠀⠐⠐⠠⣀⠀⠀⠀⠀⠀⠀⠀⠀⠀⠀⠀⢠⣈⣻⡇⠀⠀⠀⠀⠀⠀⠀⣿⣿⣿⣿⣿⣿⣿⣿⣿⡿⠟⠋⠁⠀⠀⠀⠀⠀⠙⠻⢿⣿⡇</a:t>
            </a:r>
            <a:br/>
            <a:r>
              <a:t>⡿⠟⠋⠁⠀⢀⣤⣄⡀⠀⠀⠀⠉⠛⠿⣿⣿⣿⣿⣿⣿⣿⣿⣿⣿⣿⣿⣿⣿⣿⣿⣿⣿⣿⣿⣿⣷⣀⡀⠀⠀⢀⠀⠀⠀⠀⠀⠀⠀⠀⠀⠀⠀⠀⠀⢀⣄⢸⣿⣿⡇⠀⠀⠀⠀⠀⠀⠀⢿⣿⣿⣿⣿⣿⠿⠛⠁⠀⠀⠀⢀⣤⣶⣿⣷⣦⡀⠀⠀⠉⠃</a:t>
            </a:r>
            <a:br/>
            <a:r>
              <a:t>⠀⠀⠀⠀⢸⣿⣿⣿⣿⣷⠀⠀⠠⣀⠀⠈⠙⠻⣿⣿⣿⣿⣿⣿⣿⣿⣿⣿⣿⣿⣿⣿⣿⣿⣿⣿⣿⣿⣿⣿⣰⠒⠀⠀⠀⠀⠀⠐⠂⠀⢠⡇⠀⢀⢼⣾⣿⣾⣿⣿⡇⠀⠀⠀⠀⠀⠀⠀⢸⣿⡿⠟⠋⠁⠀⣠⣴⠖⠀⠀⠘⢿⣿⣿⣿⡿⠂⠀⠀⢀⠀</a:t>
            </a:r>
            <a:br/>
            <a:r>
              <a:t>⣤⠆⠀⠀⠀⠙⣿⣿⣿⠁⠀⠀⠀⠙⣿⣶⣄⠀⠀⠉⠙⠛⠻⠿⠿⠿⠿⠿⠛⠛⠛⠻⣿⣿⣿⣿⣿⣿⣿⣿⠿⠀⠀⠀⠀⠀⠀⠀⠸⢼⣿⣿⠀⣿⣿⣿⣿⣿⠋⠉⠁⠀⠀⠀⠀⠀⠀⠀⠉⠁⠀⠀⠀⣴⣿⣿⠋⠀⠀⠀⠀⠸⣿⣿⠟⠀⠀⠀⠀⠈⡇</a:t>
            </a:r>
            <a:br/>
            <a:r>
              <a:t>⣿⠀⠀⠀⠀⠀⠈⣿⡏⠀⠀⠀⠀⠀⢸⣿⣿⠇⠀⠀⢤⣤⣤⣤⣄⣀⣀⠀⠀⠀⠀⠀⠘⣿⣿⡿⠛⠉⠁⠀⠀⠀⠀⠀⠀⠀⠀⠀⠀⠀⠀⠉⠑⠿⣿⣿⡿⠃⠀⠀⡀⠀⠀⠀⠀⠀⠀⣴⣶⡖⠀⠀⠈⢻⣿⣿⠀⠀⠀⠀⠀⢀⣿⣿⠀⠀⠀⠀⠀⠀⡇</a:t>
            </a:r>
            <a:br/>
            <a:r>
              <a:t>⣿⣆⠀⠀⠀⠀⠀⣿⣿⡄⠀⠀⠀⠀⢸⣿⡇⠀⠀⠀⠀⠻⣿⣿⣿⣿⠋⠀⠀⠘⢦⡀⠀⠈⠁⠀⠀⠀⠀⠀⠀⠀⠀⠀⠀⠀⠀⠀⠀⠀⠀⠀⠀⠀⠈⠛⠁⠀⢀⡾⠁⠀⠀⠀⠀⠀⢸⣿⡟⠀⠀⠀⠀⠀⢿⣿⠀⠀⠀⠀⢀⣾⣿⣿⡀⠀⠀⠀⠀⣼⡇</a:t>
            </a:r>
            <a:br/>
            <a:r>
              <a:t>⣿⣿⣆⠀⠀⠀⢰⣿⣿⣿⡄⠀⠀⠀⣼⣿⠀⠀⠀⠀⠀⠀⣿⣿⣿⡇⠀⠀⠀⠀⠈⠿⠂⠀⠀⠀⠀⠀⠀⠀⠀⠀⠀⠀⠀⠀⠀⠀⠀⠀⠀⠀⠀⠀⠀⠀⠀⠐⠻⠁⠀⠀⠀⠀⠀⣴⣿⣿⡆⠀⠀⠀⠀⠀⣼⣿⡇⠀⠀⠀⣼⣿⣿⣿⡇⠀⠀⠀⣼⣿⡇</a:t>
            </a:r>
            <a:br/>
            <a:r>
              <a:t>⣿⣿⣿⣇⠀⠀⢸⣿⣿⣿⣿⡄⠀⠀⣿⣿⣧⠀⠀⠀⠀⢀⣿⣿⣿⡄⠀⠀⠀⠀⠀⠀⠀⠀⠀⠀⠀⠀⠀⠀⠀⠀⠀⠀⠀⠀⠀⠀⠀⠀⠀⠀⠀⠀⠀⠀⠀⠀⠀⠀⠀⠀⠀⠀⢰⣿⣿⣿⡇⠀⠀⠀⠀⣰⣿⣿⡇⠀⠀⣼⣿⣿⣿⣿⡇⠀⠀⣸⣿⣿⡇</a:t>
            </a:r>
            <a:br/>
            <a:r>
              <a:t>⣿⣿⣿⣿⣦⠀⢸⣿⣿⣿⣿⣷⡀⠀⣿⣿⣿⣆⠀⠀⠀⢸⣿⣿⣿⣿⡀⠀⠀⠀⠀⠀⠀⠀⠀⠀⠀⠀⠀⠀⠀⠀⠀⠀⠀⠀⠀⠀⠀⠀⠀⠀⠀⠀⠀⠀⠀⠀⠀⠀⠀⠀⠀⢠⣿⣿⣿⣿⣧⠀⠀⠀⢠⣿⣿⣿⡇⠀⣼⣿⣿⣿⣿⣿⣧⠀⣰⣿⣿⣿⡇</a:t>
            </a:r>
            <a:br/>
            <a:r>
              <a:t>⣿⣿⣿⣿⣿⣧⣼⣿⣿⣿⣿⣿⣷⣤⣿⣿⣿⣿⡄⠀⠀⢸⣿⣿⣿⣿⣧⠀⠀⠀⠀⠀⠀⠀⠀⠀⠀⠀⠀⠀⠀⠀⠀⠀⠀⠀⠀⠀⠀⠀⠀⠀⠀⠀⠀⠀⠀⠀⠀⠀⠀⠀⠀⣾⣿⣿⣿⣿⣿⠀⠀⢠⣿⣿⣿⣿⣿⣼⣿⣿⣿⣿⣿⣿⣿⣴⣿⣿⣿⣿⡇</a:t>
            </a:r>
            <a:br/>
            <a:r>
              <a:t>⣿⣿⣿⣿⣿⣿⣿⣿⣿⣿⣿⣿⣿⣿⣿⣿⣿⣿⣿⡀⠀⣿⣿⣿⣿⣿⣿⣇⠀⠀⠀⠀⠀⠀⠀⠀⠀⠀⠀⠀⠀⠀⠀⠀⠀⠀⠀⠀⠀⠀⠀⠀⠀⠀⠀⠀⠀⠀⠀⠀⠀⠀⣼⣿⣿⣿⣿⣿⣿⡄⠀⣾⣿⣿⣿⣿⣿⣿⣿⣿⣿⣿⣿⣿⣿⣿⣿⣿⣿⣿⡇</a:t>
            </a:r>
            <a:br/>
            <a:r>
              <a:t>⣿⣿⣿⣿⣿⣿⣿⣿⣿⣿⣿⣿⣿⣿⣿⣿⣿⣿⣿⣷⣠⣿⣿⣿⣿⣿⣿⣿⡆⠀⠀⠀⠀⠀⠀⠀⠀⠀⠀⠀⠀⠀⠀⠀⠀⠀⠀⠀⠀⠀⠀⠀⠀⠀⠀⠀⠀⠀⠀⠀⠀⣰⣿⣿⣿⣿⣿⣿⣿⣧⣼⣿⣿⣿⣿⣿⣿⣿⣿⣿⣿⣿⣿⣿⣿⣿⣿⣿⣿⣿⡇</a:t>
            </a:r>
            <a:br/>
            <a:r>
              <a:t>⣿⣿⣿⣿⣿⣿⣿⣿⣿⣿⣿⣿⣿⣿⣿⣿⣿⣿⣿⣿⣿⣿⣿⣿⣿⣿⣿⣿⡏⠀⠀⠀⠀⠀⠀⠀⠀⠀⠀⠀⠀⠀⠀⠀⠀⠀⠀⠀⠀⠀⠀⠀⠀⠀⠀⠀⠀⠀⠀⠀⠀⢿⣿⣿⣿⣿⣿⣿⣿⣿⣿⣿⣿⣿⣿⣿⣿⣿⣿⣿⣿⣿⣿⣿⣿⣿⣿⣿⣿⣿⡇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⣿⣿⣿⣿⣿⣿⣿⣿⣿⣿⣿⣿⣿⣿⣿⣿⣿⣿⣿⣿⣿⣿⣿⣿⣿⣿⣿⠇⠀⠀⠀⠀⠀⠀⡄⠀⠀⠀⠀⠀⠀⠀⠀⠀⠀⠀⠀⠀⠀⠀⠀⠀⠀⠀⠀⠀⠀⠀⠀⠀⠀⠀⢻⣿⣿⣿⣿⣿⣿⣿⣿⣿⣿⣿⣿⣿⣿⣿⣿⣿⣿⣿⣿⣿⣿⣿⣿⣿⣿⣿⡇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⣿⣿⣿⣿⣿⣿⣿⣿⣿⣿⣿⣿⣿⣿⣿⣿⣿⣿⣿⣿⣿⣿⣿⣿⣿⣿⣿⠀⠀⠀⠀⠀⠀⢰⡇⠀⠀⠀⠀⠀⠀⠀⠀⠀⠀⠀⠀⠀⠀⠀⠀⠀⠀⠀⠀⠀⠀⠀⠀⠀⠀⠀⠸⣿⣿⣿⣿⣿⣿⣿⣿⣿⣿⣿⣿⣿⣿⣿⣿⣿⣿⣿⣿⣿⣿⣿⣿⣿⣿⣿⡇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⣿⣿⣿⣿⣿⣿⣿⣿⣿⣿⣿⣿⣿⣿⣿⣿⣿⣿⣿⣿⣿⣿⣿⣿⣿⣿⡇⠀⠀⠀⠀⠀⢀⣿⡇⠀⠀⠀⠀⠀⠀⠀⠀⠀⠀⠀⠀⠀⠀⠀⠀⠀⠀⠀⠀⠀⣇⠀⠀⠀⠀⠀⠀⣿⣿⣿⣿⣿⣿⣿⣿⣿⣿⣿⣿⣿⣿⣿⣿⣿⣿⣿⣿⣿⣿⣿⣿⣿⣿⣿⡇</a:t>
            </a:r>
            <a:br/>
            <a:r>
              <a:t>⣿⣿⣿⣿⣿⣿⣿⣿⣿⣿⣿⣿⣿⣿⣿⣿⣿⣿⣿⣿⣿⣿⣿⡿⠟⠉⠁⠀⠀⠀⠀⠀⣾⣿⡇⠀⠀⠀⠀⠀⠀⠀⠀⠀⠀⠀⠀⠀⠀⠀⠀⠀⠀⠀⠀⠀⣿⡄⠀⠀⠀⠀⠀⠈⠙⠻⢿⣿⣿⣿⣿⣿⣿⣿⣿⣿⣿⣿⣿⣿⣿⠿⠿⣿⣿⣿⣿⣿⣿⣿⡇</a:t>
            </a:r>
            <a:br/>
            <a:r>
              <a:t>⣿⣿⣿⣿⣿⣿⡏⠀⠈⠙⢿⣿⣿⣿⣿⣿⣿⣿⣿⣿⡿⠛⠉⠀⠀⠀⠀⠀⠀⠀⠀⣼⣿⣿⡇⠀⠀⠀⠀⠀⠀⠀⠀⠀⠀⠀⠀⠀⠀⠀⠀⠀⠀⠀⠀⠀⣿⣿⡄⠀⠀⠀⠀⠀⠀⠀⠀⠉⠛⢿⣿⣿⣿⣿⣿⣿⣿⣿⣿⡟⠀⠀⣀⣼⣿⣿⣿⣿⣿⣿⡇</a:t>
            </a:r>
            <a:br/>
            <a:r>
              <a:t>⣿⣿⣿⣿⣿⣿⣿⡷⠀⠀⠀⠙⢿⣿⣿⣿⣿⡿⠛⠁⠀⠀⠀⠀⠀⠀⠀⠀⠀⢀⣼⣿⣿⣿⠃⠀⠀⠀⠀⠀⠀⠀⠀⠀⠀⠀⠀⠀⠀⠀⠀⠀⠀⠀⠀⠀⢿⣿⣿⣄⠀⠀⠀⠀⠀⠀⠀⠀⠀⠀⠈⠙⠿⣿⣿⣿⣿⡿⠋⠀⠀⠀⠻⢿⠿⠿⠿⢿⣿⡟⠁</a:t>
            </a:r>
            <a:br/>
            <a:r>
              <a:t>⠈⠉⠁⠀⠀⠀⠀⠀⠀⠀⠀⠀⠀⠙⠿⠋⠁⠀⠀⠀⠀⠀⠀⠀⠀⠀⠀⣠⣴⣿⣿⣿⣿⣿⡀⠀⠀⠀⠀⠀⠀⠀⠀⠀⠀⠀⠀⠀⠀⠀⠀⠀⠀⠀⠀⠀⣸⣿⣿⣿⣷⣤⡀⠀⠀⠀⠀⠀⠀⠀⠀⠀⠀⠀⠙⠻⠏⠀⠀⠀⠀⠀⠀⠀⠀⠀⠀⠀⠀⠀⠀</a:t>
            </a:r>
            <a:br/>
            <a:r>
              <a:t>⠀⠀⠀⠀⠀⠀⠀⠀⠀⠀⠀⠀⠀⠀⠀⠀⠀⠀⠀⠀⠀⠀⠀⢀⣠⣴⣿⣿⣿⣿⣿⣿⣿⡿⠀⠀⠀⠀⠀⠀⠀⠀⠀⠀⠀⠀⠀⠀⠀⠀⠀⠀⠀⠀⠀⠀⠹⣿⣿⣿⣿⣿⣿⣷⣦⣄⠀⠀⠀⠀⠀⠀⠀⠀⠀⠀⠀⠀⠀⠀⠀⠀⠀⠀⠀⠀⠀⠀⠀⠀⠀</a:t>
            </a:r>
            <a:br/>
            <a:r>
              <a:t>⠀⠀⠀⠀⠀⠀⠀⠀⠀⠀⠀⠀⠀⠀⠀⠀⠀⠀⠀⠀⣀⣤⣶⣿⣿⣿⣿⣿⣿⣿⣿⣿⣿⠁⠀⠀⠀⠀⠀⠀⠀⠀⠀⠀⠀⠀⠀⠀⠀⠀⠀⠀⠀⠀⠀⠀⠀⢻⣿⣿⣿⣿⣿⣿⣿⣿⣿⣶⣤⣀⠀⠀⠀⠀⠀⠀⠀⠀⠀⠀⠀⠀⠀⠀⠀⠀⠀⠀⠀⠀⠀</a:t>
            </a:r>
            <a:br/>
            <a:r>
              <a:t>⣶⣶⣄⣀⣠⣴⣶⣤⣄⣀⣀⠀⠀⠀⠀⠀⢀⣠⣴⣿⣿⣿⣿⣿⣿⣿⣿⣿⣿⣿⣿⣿⠃⠀⠀⠀⠀⠀⠀⠀⠀⠀⠀⠀⠀⠀⠀⠀⠀⠀⠀⠀⠀⠀⠀⠀⠀⠀⢻⣿⣿⣿⣿⣿⣿⣿⣿⣿⣿⣿⣿⣶⣤⣀⠀⠀⠀⠀⠀⠀⠀⠀⠀⣀⣠⣀⠀⠀⠀⣶⡆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⣿⣿⣿⣿⣿⣿⣿⣿⣿⣿⣿⣿⣿⣿⣿⣿⣿⣿⣿⣿⣿⣿⣿⣿⣿⣿⣿⣿⣿⣿⣿⣿⣿⣿⣿⠇⠀⠀⠀⠀⠀⠀⠀⠀⠀⠀⠀⠀⠀⠀⠀⠀⠀⠀⠀⠀⠀⠀⠀⠀⠀⢿⣿⣿⣿⣿⣿⣿⣿⣿⣿⣿⣿⣿⣿⣿⣿⣿⣿⣿⣿⣿⣿⣿⣿⣿⣿⣿⣿⣿⡇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⣿⣿⣿⣿⣿⣿⣿⣿⣿⣿⣿⣿⣿⣿⣿⣿⣿⣿⣿⣿⣿⣿⣿⣿⣿⣿⣿⣿⣿⣿⣿⣿⣿⣿⣿⠀⠀⠀⠀⠀⠀⠀⠀⠀⠀⠀⠀⠀⠀⠀⠀⠀⠀⠀⠀⠀⠀⠀⠀⠀⠀⠸⣿⡿⠛⠋⠉⠉⠛⢿⣿⣿⣿⣿⣿⣿⣿⣿⣿⣿⣿⣿⣿⣿⣿⣿⣿⣿⣿⣿⡇</a:t>
            </a:r>
            <a:br/>
            <a:r>
              <a:t>⣿⣿⣿⣿⣿⣿⣿⣿⣿⣿⣿⣿⣿⣿⣿⣿⣿⣿⣿⣿⣿⣿⣿⣿⣿⣿⣿⣿⣿⣿⣿⣿⣿⠿⠛⠀⠀⠀⠀⠀⠀⠀⠀⠀⠀⠀⠀⠀⠀⠀⠀⠀⠀⠀⠀⠀⠀⠀⠀⠀⠀⠘⠁⠀⠀⠀⠀⠀⠀⠈⣿⣿⣿⣿⣿⣿⣿⣿⣿⣿⣿⣿⣿⣿⣿⣿⣿⣿⣿⣿⡇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⣿⣿⣿⣿⣿⣿⣿⣿⣿⣿⣿⣿⣿⣿⣿⣿⣿⣿⣿⣿⣿⣿⣿⣿⣿⣿⣿⣿⣿⡁⠀⠀⠀⠀⠀⠀⠀⠀⠀⠀⠀⠀⠀⠀⠀⠀⠀⠀⠀⠀⠀⠀⠀⠀⠀⠀⠀⠀⠀⠀⠀⠀⠀⠀⠀⠀⠀⠀⠀⠀⣾⣿⣿⣿⣿⣿⣿⣿⣿⣿⣿⣿⣿⣿⣿⣿⣿⣿⣿⣿⡇</a:t>
            </a:r>
            <a:br/>
            <a:r>
              <a:t>⣿⣿⣿⣿⣿⣿⣿⣿⣿⣿⣿⣿⣿⣿⣿⣿⣿⣿⣿⣿⣿⣿⣿⣿⣿⣿⣿⣿⣿⣿⣦⠀⠀⠀⠀⠀⠀⠀⠀⠀⠀⠀⠀⠀⠀⠀⠀⠀⠀⠀⠀⠀⠀⠀⠀⠀⠀⠀⠀⠀⠀⠀⠀⠀⠀⠀⠀⠀⠀⢠⣿⣿⣿⣿⣿⣿⣿⣿⣿⣿⣿⣿⣿⣿⣿⣿⣿⣿⣿⣿⡇</a:t>
            </a:r>
            <a:br/>
            <a:r>
              <a:t>⣿⣿⣿⣿⣿⣿⣿⣿⣿⣿⣿⣿⣿⣿⣿⣿⣿⣿⣿⣿⣿⣿⣿⣿⣿⣿⣿⣿⣿⣿⣿⣷⣄⣠⠀⠀⠀⠀⠀⠀⠀⠀⠀⠀⠀⠀⠀⠀⠀⠀⠀⠀⠀⠀⠀⠀⠀⠀⠀⠀⠀⠀⠀⠀⠀⠀⠀⠀⢠⣾⣿⣿⣿⣿⣿⣿⣿⣿⣿⣿⣿⣿⣿⣿⣿⣿⣿⣿⣿⣿⡇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⣿⣿⣿⣿⣿⣿⣿⣿⣿⣿⣿⣿⣿⣿⣿⣿⣿⣿⣿⣿⣿⣿⣿⣿⣿⣿⣿⣿⣿⣿⣿⣿⡿⠋⠀⠀⠀⠀⠀⠀⠀⠀⠀⠀⠀⠀⠀⠀⠀⠀⠀⠀⠀⠀⠀⠀⠀⠀⠀⠀⣴⡇⠀⠀⠀⠀⠀⠀⢸⣿⣿⣿⣿⣿⣿⣿⣿⣿⣿⣿⣿⣿⣿⣿⣿⣿⣿⣿⣿⣿⡇</a:t>
            </a:r>
            <a:br/>
            <a:r>
              <a:t>⣿⣿⣿⣿⣿⣿⣿⣿⣿⣿⣿⣿⣿⣿⣿⣿⣿⣿⣿⣿⣿⣿⣿⣿⣿⣿⣿⣿⣿⣿⣿⣯⣴⡖⠀⠀⠀⠀⠀⠀⠀⠀⠀⠀⠀⠀⠀⠀⠀⠀⠀⠀⠀⠀⠀⠀⠀⠀⢀⣼⣿⠁⠀⠀⠀⠀⠀⠀⣨⣿⣿⣿⣿⣿⣿⣿⣿⣿⣿⣿⣿⣿⣿⣿⣿⣿⣿⣿⣿⣿⡇</a:t>
            </a:r>
            <a:br/>
            <a:r>
              <a:t>⣿⣿⣿⣿⣿⣿⠿⢿⣿⣿⣿⣿⣿⣿⣿⣿⣿⣿⣿⣿⣿⣿⣿⣿⣿⣿⣿⣿⣿⣿⣿⣿⣿⣇⣴⠀⠀⠀⠀⠀⠀⠀⢀⠀⠀⠀⠀⠀⠀⠀⠀⠀⠀⠀⠀⠀⠀⠀⢸⣿⣿⠀⠀⠀⠀⠀⠀⠀⣿⣿⣿⣿⣿⣿⣿⣿⣿⣿⣿⣿⣿⡿⠟⠉⠉⠻⢿⣿⣿⣿⡇</a:t>
            </a:r>
            <a:br/>
            <a:r>
              <a:t>⣿⣿⣿⠟⠋⠀⠀⠀⠈⠙⠻⢿⣿⣿⣿⣿⣿⣿⣿⣿⣿⣿⣿⣿⣿⣿⣿⣿⣿⣿⣿⣿⣿⣿⣿⣦⠀⠀⠀⠀⠀⠀⠈⠈⠀⠀⠄⠀⠀⠀⠀⠀⠀⠀⠀⠀⠀⢰⣤⣭⡟⠀⠀⠀⠀⠀⠀⠀⢸⣿⣿⣿⣿⣿⣿⣿⣿⡿⠟⠋⠁⠀⠀⢀⣀⠀⠀⠉⠻⢿⡇</a:t>
            </a:r>
            <a:br/>
            <a:r>
              <a:t>⠛⠉⠀⠀⢀⣴⣶⣤⡀⠀⠀⠀⠈⠙⠻⣿⣿⣿⣿⣿⣿⣿⣿⣿⣿⣿⣿⣿⣿⣿⣿⣿⣿⣿⣿⣿⣿⣤⣀⠀⠀⠠⠀⠀⠀⠀⠀⠀⠀⠀⠀⠀⠀⠀⠀⢀⣦⣸⣿⣿⡇⠀⠀⠀⠀⠀⠀⠀⢸⣿⣿⣿⣿⣿⠿⠋⠁⠀⠀⠀⠀⣤⣶⣿⣿⣿⣦⠀⠀⠀⠀</a:t>
            </a:r>
            <a:br/>
            <a:r>
              <a:t>⠀⠀⠀⠀⢿⣿⣿⣿⣿⠇⠀⠀⠤⣄⡀⠀⠉⠻⢿⣿⣿⣿⣿⣿⣿⣿⣿⣿⣿⣿⣿⣿⣿⣿⣿⣿⣿⣿⣿⣿⣼⠙⠀⠀⠀⠀⠀⠀⢁⠀⢠⣧⠀⢰⣸⣿⣿⣿⣿⣿⣷⠀⠀⠀⠀⠀⠀⠀⢀⣿⠿⠟⠋⠁⠀⣠⣴⡞⠁⠀⠀⠙⣿⣿⣿⡿⠋⠀⠀⠀⡄</a:t>
            </a:r>
            <a:br/>
            <a:r>
              <a:t>⡾⠀⠀⠀⠀⠹⣿⣿⡇⠀⠀⠀⠀⠹⣿⣷⣄⠀⠀⠀⠉⠙⠛⠛⠛⠛⠛⠛⠛⠉⠉⠹⣿⣿⣿⣿⣿⣿⣿⠿⠟⠀⠀⠀⠀⠀⠀⠀⠘⠺⠿⣿⣸⣼⣿⣿⣿⣿⠋⠀⠈⠀⠀⠀⠀⠀⠀⠀⠁⠀⠀⠀⠀⣰⣿⣿⡏⠀⠀⠀⠀⠀⢻⣿⡟⠁⠀⠀⠀⠀⠁</a:t>
            </a:r>
            <a:br/>
            <a:r>
              <a:t>⡇⠀⠀⠀⠀⠀⢸⣿⡁⠀⠀⠀⠀⠀⣿⣿⡟⠂⠀⠀⢠⣤⣤⣤⣤⣤⣄⠀⠀⢀⠀⠀⠘⣿⡿⠟⠋⠁⠀⠀⠀⠀⠀⠀⠀⠀⠀⠀⠀⠀⠀⠀⠉⠛⢿⣿⡿⠃⠀⠀⣀⠀⠀⠀⠀⠀⠀⣰⣾⡟⠁⠀⠀⠙⣿⣿⡇⠀⠀⠀⠀⠀⣼⣿⡇⠀⠀⠀⠀⠀⡀</a:t>
            </a:r>
            <a:br/>
            <a:r>
              <a:t>⣿⣆⠀⠀⠀⠀⢸⣿⣷⡀⠀⠀⠀⠀⣿⣿⠀⠀⠀⠀⠀⢻⣿⣿⣿⡟⠁⠀⠀⠘⣦⡀⠀⠈⠁⠀⠀⠀⠀⠀⠀⠀⠀⠀⠀⠀⠀⠀⠀⠀⠀⠀⠀⠀⠀⠙⠁⠀⢀⡾⠁⠀⠀⠀⠀⠀⢠⣿⡟⠀⠀⠀⠀⠀⢸⣿⡇⠀⠀⠀⠀⣼⣿⣿⡇⠀⠀⠀⠀⣰⡇</a:t>
            </a:r>
            <a:br/>
            <a:r>
              <a:t>⣿⣿⣆⠀⠀⠀⢸⣿⣿⣷⡀⠀⠀⠀⣿⣇⠀⠀⠀⠀⠀⢀⣿⣿⣿⠁⠀⠀⠀⠀⠈⠟⠀⠀⠀⠀⠀⠀⠀⠀⠀⠀⠀⠀⠀⠀⠀⠀⠀⠀⠀⠀⠀⠀⠀⠀⠀⠀⠛⠁⠀⠀⠀⠀⠀⢶⣿⣿⡇⠀⠀⠀⠀⠀⢸⣿⡇⠀⠀⠀⣼⣿⣿⣿⡇⠀⠀⠀⣼⣿⡇</a:t>
            </a:r>
            <a:br/>
            <a:r>
              <a:t>⣿⣿⣿⣦⠀⠀⢸⣿⣿⣿⣷⡀⠀⠀⣿⣿⡆⠀⠀⠀⠀⢸⣿⣿⣿⡀⠀⠀⠀⠀⠀⠀⠀⠀⠀⠀⠀⠀⠀⠀⠀⠀⠀⠀⠀⠀⠀⠀⠀⠀⠀⠀⠀⠀⠀⠀⠀⠀⠀⠀⠀⠀⠀⠀⢀⣿⣿⣿⣷⠀⠀⠀⠀⢠⣿⣿⣧⠀⠀⣼⣿⣿⣿⣿⣇⠀⠀⣼⣿⣿⡇</a:t>
            </a:r>
            <a:br/>
            <a:r>
              <a:t>⣿⣿⣿⣿⣧⠀⢸⣿⣿⣿⣿⣷⡀⢠⣿⣿⣿⡄⠀⠀⠀⣸⣿⣿⣿⣷⠀⠀⠀⠀⠀⠀⠀⠀⠀⠀⠀⠀⠀⠀⠀⠀⠀⠀⠀⠀⠀⠀⠀⠀⠀⠀⠀⠀⠀⠀⠀⠀⠀⠀⠀⠀⠀⠀⣾⣿⣿⣿⣿⠀⠀⠀⢀⣿⣿⣿⣿⠀⣸⣿⣿⣿⣿⣿⣿⠀⣼⣿⣿⣿⡇</a:t>
            </a:r>
            <a:br/>
            <a:r>
              <a:t>⣿⣿⣿⣿⣿⣷⣿⣿⣿⣿⣿⣿⣷⣼⣿⣿⣿⣿⡀⠀⠀⣿⣿⣿⣿⣿⣧⠀⠀⠀⠀⠀⠀⠀⠀⠀⠀⠀⠀⠀⠀⠀⠀⠀⠀⠀⠀⠀⠀⠀⠀⠀⠀⠀⠀⠀⠀⠀⠀⠀⠀⠀⠀⣼⣿⣿⣿⣿⣿⡀⠀⢀⣾⣿⣿⣿⣿⣾⣿⣿⣿⣿⣿⣿⣿⣾⣿⣿⣿⣿⡇</a:t>
            </a:r>
            <a:br/>
            <a:r>
              <a:t>⣿⣿⣿⣿⣿⣿⣿⣿⣿⣿⣿⣿⣿⣿⣿⣿⣿⣿⣷⡀⠀⣿⣿⣿⣿⣿⣿⡆⠀⠀⠀⠀⠀⠀⠀⠀⠀⠀⠀⠀⠀⠀⠀⠀⠀⠀⠀⠀⠀⠀⠀⠀⠀⠀⠀⠀⠀⠀⠀⠀⠀⠀⣰⣿⣿⣿⣿⣿⣿⡇⠀⣼⣿⣿⣿⣿⣿⣿⣿⣿⣿⣿⣿⣿⣿⣿⣿⣿⣿⣿⡇</a:t>
            </a:r>
            <a:br/>
            <a:r>
              <a:t>⣿⣿⣿⣿⣿⣿⣿⣿⣿⣿⣿⣿⣿⣿⣿⣿⣿⣿⣿⣷⣰⣿⣿⣿⣿⣿⣿⣿⡄⠀⠀⠀⠀⠀⠀⠀⠀⠀⠀⠀⠀⠀⠀⠀⠀⠀⠀⠀⠀⠀⠀⠀⠀⠀⠀⠀⠀⠀⠀⠀⠀⢠⣿⣿⣿⣿⣿⣿⣿⣧⣼⣿⣿⣿⣿⣿⣿⣿⣿⣿⣿⣿⣿⣿⣿⣿⣿⣿⣿⣿⡇</a:t>
            </a:r>
            <a:br/>
            <a:r>
              <a:t>⣿⣿⣿⣿⣿⣿⣿⣿⣿⣿⣿⣿⣿⣿⣿⣿⣿⣿⣿⣿⣿⣿⣿⣿⣿⣿⣿⣿⠇⠀⠀⠀⠀⠀⠀⠀⠀⠀⠀⠀⠀⠀⠀⠀⠀⠀⠀⠀⠀⠀⠀⠀⠀⠀⠀⠀⠀⠀⠀⠀⠀⢻⣿⣿⣿⣿⣿⣿⣿⣿⣿⣿⣿⣿⣿⣿⣿⣿⣿⣿⣿⣿⣿⣿⣿⣿⣿⣿⣿⣿⡇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⣿⣿⣿⣿⣿⣿⣿⣿⣿⣿⣿⣿⣿⣿⣿⣿⣿⣿⣿⣿⣿⣿⣿⣿⣿⣿⣿⠁⠀⠀⠀⠀⠀⠀⠆⠀⠀⠀⠀⠀⠀⠀⠀⠀⠀⠀⠀⠀⠀⠀⠀⠀⠀⠀⠀⠀⠀⠀⠀⠀⠀⠀⢸⣿⣿⣿⣿⣿⣿⣿⣿⣿⣿⣿⣿⣿⣿⣿⣿⣿⣿⣿⣿⣿⣿⣿⣿⣿⣿⣿⡇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⣿⣿⣿⣿⣿⣿⣿⣿⣿⣿⣿⣿⣿⣿⣿⣿⣿⣿⣿⣿⣿⣿⣿⣿⣿⣿⡏⠀⠀⠀⠀⠀⠀⣸⠀⠀⠀⠀⠀⠀⠀⠀⠀⠀⠀⠀⠀⠀⠀⠀⠀⠀⠀⠀⠀⠀⠀⠀⠀⠀⠀⠀⠀⣿⣿⣿⣿⣿⣿⣿⣿⣿⣿⣿⣿⣿⣿⣿⣿⣿⣿⣿⣿⣿⣿⣿⣿⣿⣿⣿⡇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⣿⣿⣿⣿⣿⣿⣿⣿⣿⣿⣿⣿⣿⣿⣿⣿⣿⣿⣿⣿⣿⣿⣿⣿⣿⣿⠃⠀⠀⠀⠀⠀⢠⣿⠀⠀⠀⠀⠀⠀⠀⠀⠀⠀⠀⠀⠀⠀⠀⠀⠀⠀⠀⠀⠀⠀⣦⠀⠀⠀⠀⠀⠀⢹⣿⣿⣿⣿⣿⣿⣿⣿⣿⣿⣿⣿⣿⣿⣿⣿⣿⣿⣿⣿⣿⣿⣿⣿⣿⣿⡇</a:t>
            </a:r>
            <a:br/>
            <a:r>
              <a:t>⣿⣿⣿⣿⣿⣿⣿⣿⣿⣿⣿⣿⣿⣿⣿⣿⣿⣿⣿⣿⣿⣿⣿⡿⠛⠉⠀⠀⠀⠀⠀⢀⣾⣿⡇⠀⠀⠀⠀⠀⠀⠀⠀⠀⠀⠀⠀⠀⠀⠀⠀⠀⠀⠀⠀⠀⣿⣆⠀⠀⠀⠀⠀⠈⠙⠻⢿⣿⣿⣿⣿⣿⣿⣿⣿⣿⣿⣿⣿⣿⣿⣿⠿⠿⣿⣿⣿⣿⣿⣿⡇</a:t>
            </a:r>
            <a:br/>
            <a:r>
              <a:t>⣿⣿⣿⣿⣿⣿⠉⠉⠙⢻⣿⣿⣿⣿⣿⣿⣿⣿⣿⣿⡿⠛⠁⠀⠀⠀⠀⠀⠀⠀⠀⣼⣿⣿⠁⠀⠀⠀⠀⠀⠀⠀⠀⠀⠀⠀⠀⠀⠀⠀⠀⠀⠀⠀⠀⠀⣿⣿⡄⠀⠀⠀⠀⠀⠀⠀⠀⠈⠛⠿⣿⣿⣿⣿⣿⣿⣿⣿⣿⣿⠏⠀⠀⣠⣿⣿⣿⣿⣿⣿⡇</a:t>
            </a:r>
            <a:br/>
            <a:r>
              <a:t>⣿⣿⣿⣿⣿⣿⣷⠆⠀⠀⠙⢿⣿⣿⣿⣿⣿⠿⠋⠁⠀⠀⠀⠀⠀⠀⠀⠀⠀⢀⣾⣿⣿⣿⠀⠀⠀⠀⠀⠀⠀⠀⠀⠀⠀⠀⠀⠀⠀⠀⠀⠀⠀⠀⠀⠀⢸⣿⣿⣄⠀⠀⠀⠀⠀⠀⠀⠀⠀⠀⠈⠙⠻⣿⣿⣿⣿⣿⠿⠋⠀⠀⠈⢿⣿⣿⣿⣿⣿⣿⡇</a:t>
            </a:r>
            <a:br/>
            <a:r>
              <a:t>⠛⠉⠉⠀⠀⠀⠀⠀⠀⠀⠀⠀⠈⢿⠟⠋⠁⠀⠀⠀⠀⠀⠀⠀⠀⠀⠀⣠⣴⣿⣿⣿⣿⣿⠀⠀⠀⠀⠀⠀⠀⠀⠀⠀⠀⠀⠀⠀⠀⠀⠀⠀⠀⠀⠀⠀⢸⣿⣿⣿⣷⣤⡀⠀⠀⠀⠀⠀⠀⠀⠀⠀⠀⠀⠉⠛⠿⠋⠀⠀⠀⠀⠀⠀⠀⠀⠀⠀⠀⠀⠀</a:t>
            </a:r>
            <a:br/>
            <a:r>
              <a:t>⠀⠀⠀⠀⠀⠀⠀⠀⠀⠀⠀⠀⠀⠀⠀⠀⠀⠀⠀⠀⠀⠀⠀⢀⣠⣴⣿⣿⣿⣿⣿⣿⣿⡿⠀⠀⠀⠀⠀⠀⠀⠀⠀⠀⠀⠀⠀⠀⠀⠀⠀⠀⠀⠀⠀⠀⠸⣿⣿⣿⣿⣿⣿⣷⣦⣀⠀⠀⠀⠀⠀⠀⠀⠀⠀⠀⠀⠀⠀⠀⠀⠀⠀⠀⠀⠀⠀⠀⠀⠀⠀</a:t>
            </a:r>
            <a:br/>
            <a:r>
              <a:t>⠀⠀⠀⠀⠀⠀⠀⠀⠀⠀⠀⠀⠀⠀⠀⠀⠀⠀⠀⠀⣀⣤⣶⣿⣿⣿⣿⣿⣿⣿⣿⣿⡿⠁⠀⠀⠀⠀⠀⠀⠀⠀⠀⠀⠀⠀⠀⠀⠀⠀⠀⠀⠀⠀⠀⠀⠀⠹⣿⣿⣿⣿⣿⣿⣿⣿⣿⣶⣤⣀⠀⠀⠀⠀⠀⠀⠀⠀⠀⠀⠀⠀⠀⠀⠀⠀⠀⠀⠀⠀⠀</a:t>
            </a:r>
            <a:br/>
            <a:r>
              <a:t>⣴⡀⠀⣀⣤⣦⣄⣀⡀⠀⠀⠀⠀⠀⠀⠀⢀⣠⣴⣾⣿⣿⣿⣿⣿⣿⣿⣿⣿⣿⣿⣿⠁⠀⠀⠀⠀⠀⠀⠀⠀⠀⠀⠀⠀⠀⠀⠀⠀⠀⠀⠀⠀⠀⠀⠀⠀⠀⢹⣿⣿⣿⣿⣿⣿⣿⣿⣿⣿⣿⣷⣦⣄⡀⠀⠀⠀⠀⠀⠀⠀⠀⠀⠀⠀⣀⠀⠀⠀⠀⡄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⣿⣿⣿⣿⣿⣿⣿⣿⣿⣿⣿⣿⣿⣿⣿⣿⣿⣿⣿⣿⣿⣿⣿⣿⣿⣿⣿⣿⣿⣿⣿⣿⣿⣿⡟⠀⠀⠀⠀⠀⠀⠀⠀⠀⠀⠀⠀⠀⠀⠀⠀⠀⠀⠀⠀⠀⠀⠀⠀⠀⠀⠀⢻⣿⡿⠟⠋⠉⠉⠛⢿⣿⣿⣿⣿⣿⣿⣿⣿⣿⣿⣿⣿⣿⣿⣿⣿⣿⣿⣿⡇</a:t>
            </a:r>
            <a:br/>
            <a:r>
              <a:t>⣿⣿⣿⣿⣿⣿⣿⣿⣿⣿⣿⣿⣿⣿⣿⣿⣿⣿⣿⣿⣿⣿⣿⣿⣿⣿⣿⣿⣿⣿⣿⣿⣿⡿⠃⠀⠀⠀⠀⠀⠀⠀⠀⠀⠀⠀⠀⠀⠀⠀⠀⠀⠀⠀⠀⠀⠀⠀⠀⠀⠀⠀⠘⠁⠀⠀⠀⠀⠀⠀⠈⣿⣿⣿⣿⣿⣿⣿⣿⣿⣿⣿⣿⣿⣿⣿⣿⣿⣿⣿⡇</a:t>
            </a:r>
            <a:br/>
            <a:r>
              <a:t>⣿⣿⣿⣿⣿⣿⣿⣿⣿⣿⣿⣿⣿⣿⣿⣿⣿⣿⣿⣿⣿⣿⣿⣿⣿⣿⣿⣿⣿⡏⠈⠉⠁⠀⠀⠀⠀⠀⠀⠀⠀⠀⠀⠀⠀⠀⠀⠀⠀⠀⠀⠀⠀⠀⠀⠀⠀⠀⠀⠀⠀⠀⠀⠀⠀⠀⠀⠀⠀⠀⠀⢻⣿⣿⣿⣿⣿⣿⣿⣿⣿⣿⣿⣿⣿⣿⣿⣿⣿⣿⡇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⣿⣿⣿⣿⣿⣿⣿⣿⣿⣿⣿⣿⣿⣿⣿⣿⣿⣿⣿⣿⣿⣿⣿⣿⣿⣿⣿⣿⡏⠁⠀⠀⠀⠀⠀⠀⠀⠀⠀⠀⠀⠀⠀⠀⠀⠀⠀⠀⠀⠀⠀⠀⠀⠀⠀⠀⠀⠀⠀⠀⠀⠀⠀⠀⠀⠀⠀⠀⠀⠀⠀⣸⣿⣿⣿⣿⣿⣿⣿⣿⣿⣿⣿⣿⣿⣿⣿⣿⣿⣿⡇</a:t>
            </a:r>
            <a:br/>
            <a:r>
              <a:t>⣿⣿⣿⣿⣿⣿⣿⣿⣿⣿⣿⣿⣿⣿⣿⣿⣿⣿⣿⣿⣿⣿⣿⣿⣿⣿⣿⣿⣿⣦⡀⠀⠀⠀⠀⠀⠀⠀⠀⠀⠀⠀⠀⠀⠀⠀⠀⠀⠀⠀⠀⠀⠀⠀⠀⠀⠀⠀⠀⠀⠀⠀⠀⠀⠀⠀⠀⠀⠀⠀⢀⣿⣿⣿⣿⣿⣿⣿⣿⣿⣿⣿⣿⣿⣿⣿⣿⣿⣿⣿⡇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⣿⣿⣿⣿⣿⣿⣿⣿⣿⣿⣿⣿⣿⣿⣿⣿⣿⣿⣿⣿⣿⣿⣿⣿⣿⣿⣿⣿⣿⣿⣷⣄⠀⡀⠀⠀⠀⠀⠀⠀⠀⠀⠀⠀⠀⠀⠀⠀⠀⠀⠀⠀⠀⠀⠀⠀⠀⠀⠀⠀⠀⠀⠀⠀⠀⠀⠀⠀⠀⢀⣼⣿⣿⣿⣿⣿⣿⣿⣿⣿⣿⣿⣿⣿⣿⣿⣿⣿⣿⣿⡇</a:t>
            </a:r>
            <a:br/>
            <a:r>
              <a:t>⣿⣿⣿⣿⣿⣿⣿⣿⣿⣿⣿⣿⣿⣿⣿⣿⣿⣿⣿⣿⣿⣿⣿⣿⣿⣿⣿⣿⣿⣿⣿⣿⣿⠏⠀⠀⠀⠀⠀⠀⠀⠀⠀⠀⠀⠀⠀⠀⠀⠀⠀⠀⠀⠀⠀⠀⠀⠀⠀⠀⠀⣰⠀⠀⠀⠀⠀⠀⠀⣸⣿⣿⣿⣿⣿⣿⣿⣿⣿⣿⣿⣿⣿⣿⣿⣿⣿⣿⣿⣿⡇</a:t>
            </a:r>
            <a:br/>
            <a:r>
              <a:t>⣿⣿⣿⣿⣿⣿⣿⣿⣿⣿⣿⣿⣿⣿⣿⣿⣿⣿⣿⣿⣿⣿⣿⣿⣿⣿⣿⣿⣿⣿⣿⣟⣁⡀⠀⠀⠀⠀⠀⠀⠀⠀⠀⠀⠀⠀⠀⠀⠀⠀⠀⠀⠀⠀⠀⠀⠀⠀⠀⠀⣼⣿⠀⠀⠀⠀⠀⠀⠀⢹⣿⣿⣿⣿⣿⣿⣿⣿⣿⣿⣿⣿⣿⣿⣿⣿⣿⣿⣿⣿⡇</a:t>
            </a:r>
            <a:br/>
            <a:r>
              <a:t>⣿⣿⣿⣿⣿⣿⣿⣿⣿⣿⣿⣿⣿⣿⣿⣿⣿⣿⣿⣿⣿⣿⣿⣿⣿⣿⣿⣿⣿⣿⣿⣿⣿⠃⡄⠀⠀⠀⠀⠀⠀⠀⠀⠀⠀⠀⠀⠀⠀⠀⠀⠀⠀⠀⠀⠀⠀⠀⠀⣾⣿⡿⠀⠀⠀⠀⠀⠀⠀⣾⣿⣿⣿⣿⣿⣿⣿⣿⣿⣿⣿⣿⣿⣿⡿⠿⣿⣿⣿⣿⡇</a:t>
            </a:r>
            <a:br/>
            <a:r>
              <a:t>⣿⣿⣿⠿⠋⠉⠙⠻⢿⣿⣿⣿⣿⣿⣿⣿⣿⣿⣿⣿⣿⣿⣿⣿⣿⣿⣿⣿⣿⣿⣿⣿⣿⣾⣿⢀⠀⠀⠀⠀⠀⠀⠂⠢⠀⠀⠀⠀⠀⠀⠀⠀⠀⠀⠀⠀⠀⠀⡀⠙⢿⡇⠀⠀⠀⠀⠀⠀⠀⢿⣿⣿⣿⣿⣿⣿⣿⣿⣿⣿⡿⠿⠛⠁⠀⠀⠀⠙⠻⣿⡇</a:t>
            </a:r>
            <a:br/>
            <a:r>
              <a:t>⠿⠋⠁⠀⢀⣀⠀⠀⠀⠈⠙⠻⢿⣿⣿⣿⣿⣿⣿⣿⣿⣿⣿⣿⣿⣿⣿⣿⣿⣿⣿⣿⣿⣿⣿⣿⣀⢀⠀⠀⠀⠀⠀⠀⠀⠈⠁⠀⠀⠀⠀⠀⠀⠀⠀⠀⢀⠀⣿⣿⣿⡇⠀⠀⠀⠀⠀⠀⠀⢸⣿⣿⣿⣿⣿⣿⣿⠿⠋⠁⠀⠀⠀⢀⣠⣶⣤⡀⠀⠀⠁</a:t>
            </a:r>
            <a:br/>
            <a:r>
              <a:t>⠀⠀⠠⣶⣿⣿⣷⣦⡄⠀⠀⠀⠀⠈⠛⢿⣿⣿⣿⣿⣿⣿⣿⣿⣿⣿⣿⣿⣿⣿⣿⣿⣿⣿⣿⣿⣿⣾⣴⡄⢠⣄⠀⠀⠀⠀⠀⠀⡄⠀⠀⣰⠀⠀⠀⣦⣾⣷⣽⣿⣿⡇⠀⠀⠀⠀⠀⠀⠀⠘⣿⣿⣿⡿⠟⠋⠀⠀⣀⠄⠀⠀⢸⣿⣿⣿⣿⣿⠀⠀⠀</a:t>
            </a:r>
            <a:br/>
            <a:r>
              <a:t>⠀⠀⠀⠙⢿⣿⣿⡟⠁⠀⠀⠙⢶⣤⣀⠀⠈⠙⠻⠿⣿⣿⣿⣿⣿⣿⣿⣿⣿⡿⢿⣿⣿⣿⣿⣿⣿⣿⣿⣷⣷⠀⠀⠀⠀⠀⠀⠀⢀⣇⣴⣿⡄⢠⣷⣿⣿⣿⣿⠿⠿⠧⠀⠀⠀⠀⠀⠀⠀⠶⠛⠋⠁⠀⠀⣠⣶⡿⠃⠀⠀⠀⠀⢿⣿⣿⠟⠁⠀⠀⠀</a:t>
            </a:r>
            <a:br/>
            <a:r>
              <a:t>⠀⠀⠀⠀⠈⢻⣿⠇⠀⠀⠀⠀⠀⢻⣿⣷⡀⠀⠀⠀⠀⠀⠀⠉⠉⠉⠀⠀⠀⠀⠀⠙⣿⣿⣿⣿⡿⠿⠛⠋⠁⠀⠀⠀⠀⠀⠀⠀⠀⠉⠙⠻⠧⣼⣿⣿⣿⣿⠋⠀⠀⠀⠀⠀⠀⠀⠀⠀⢀⣀⣀⠀⠀⠀⢾⣿⣿⠁⠀⠀⠀⠀⠀⢸⣿⡇⠀⠀⠀⠀⠀</a:t>
            </a:r>
            <a:br/>
            <a:r>
              <a:t>⠀⠀⠀⠀⠀⢸⣿⣄⠀⠀⠀⠀⠀⢸⣿⡟⠀⠀⠀⠙⣿⣿⣿⣿⣷⡶⠂⠀⠀⣄⠀⠀⠘⠿⠋⠁⠀⠀⠀⠀⠀⠀⠀⠀⠀⠀⠀⠀⠀⠀⠀⠀⠀⠈⠙⢿⡿⠃⠀⠀⣠⠆⠀⠀⠀⠀⠀⢀⣾⣿⠃⠀⠀⠀⠀⢿⣿⠀⠀⠀⠀⠀⢀⣾⣿⠃⠀⠀⠀⠀⠀</a:t>
            </a:r>
            <a:br/>
            <a:r>
              <a:t>⣧⡀⠀⠀⠀⠀⣿⣿⣆⠀⠀⠀⠀⢸⣿⠀⠀⠀⠀⠀⠈⣿⣿⣿⡿⠀⠀⠀⠀⠘⣷⡀⠀⠀⠀⠀⠀⠀⠀⠀⠀⠀⠀⠀⠀⠀⠀⠀⠀⠀⠀⠀⠀⠀⠀⠀⠁⠀⢠⣾⠃⠀⠀⠀⠀⠀⢀⣼⣿⠃⠀⠀⠀⠀⠀⢸⣿⡆⠀⠀⠀⢀⣾⣿⣿⠀⠀⠀⠀⢠⡆</a:t>
            </a:r>
            <a:br/>
            <a:r>
              <a:t>⣿⣷⡄⠀⠀⠀⣿⣿⣿⣆⠀⠀⠀⢺⣿⡀⠀⠀⠀⠀⠀⣿⣿⣿⡇⠀⠀⠀⠀⠀⠘⠁⠀⠀⠀⠀⠀⠀⠀⠀⠀⠀⠀⠀⠀⠀⠀⠀⠀⠀⠀⠀⠀⠀⠀⠀⠀⠀⠀⠁⠀⠀⠀⠀⠀⠀⣾⣿⣿⡆⠀⠀⠀⠀⠀⣼⣿⡇⠀⠀⢠⣾⣿⣿⣿⠀⠀⠀⣠⣿⡇</a:t>
            </a:r>
            <a:br/>
            <a:r>
              <a:t>⣿⣿⣿⣆⠀⠀⣿⣿⣿⣿⣆⠀⠀⣾⣿⣧⠀⠀⠀⠀⠀⣿⣿⣿⣧⠀⠀⠀⠀⠀⠀⠀⠀⠀⠀⠀⠀⠀⠀⠀⠀⠀⠀⠀⠀⠀⠀⠀⠀⠀⠀⠀⠀⠀⠀⠀⠀⠀⠀⠀⠀⠀⠀⠀⠀⣸⣿⣿⣿⡇⠀⠀⠀⠀⣼⣿⣿⡇⠀⢠⣿⣿⣿⣿⣿⠀⠀⣴⣿⣿⡇</a:t>
            </a:r>
            <a:br/>
            <a:r>
              <a:t>⣿⣿⣿⣿⣧⡀⣿⣿⣿⣿⣿⣆⠀⣿⣿⣿⣧⠀⠀⠀⢰⣿⣿⣿⣿⡆⠀⠀⠀⠀⠀⠀⠀⠀⠀⠀⠀⠀⠀⠀⠀⠀⠀⠀⠀⠀⠀⠀⠀⠀⠀⠀⠀⠀⠀⠀⠀⠀⠀⠀⠀⠀⠀⠀⢰⣿⣿⣿⣿⡇⠀⠀⠀⣼⣿⣿⣿⡇⣠⣿⣿⣿⣿⣿⣿⣀⣼⣿⣿⣿⡇</a:t>
            </a:r>
            <a:br/>
            <a:r>
              <a:t>⣿⣿⣿⣿⣿⣿⣿⣿⣿⣿⣿⣿⣷⣿⣿⣿⣿⣧⠀⠀⢸⣿⣿⣿⣿⣿⡄⠀⠀⠀⠀⠀⠀⠀⠀⠀⠀⠀⠀⠀⠀⠀⠀⠀⠀⠀⠀⠀⠀⠀⠀⠀⠀⠀⠀⠀⠀⠀⠀⠀⠀⠀⠀⢠⣿⣿⣿⣿⣿⣿⠀⠀⣰⣿⣿⣿⣿⣿⣿⣿⣿⣿⣿⣿⣿⣿⣿⣿⣿⣿⡇</a:t>
            </a:r>
            <a:br/>
            <a:r>
              <a:t>⣿⣿⣿⣿⣿⣿⣿⣿⣿⣿⣿⣿⣿⣿⣿⣿⣿⣿⣆⠀⣸⣿⣿⣿⣿⣿⣷⡀⠀⠀⠀⠀⠀⠀⠀⠀⠀⠀⠀⠀⠀⠀⠀⠀⠀⠀⠀⠀⠀⠀⠀⠀⠀⠀⠀⠀⠀⠀⠀⠀⠀⠀⢀⣾⣿⣿⣿⣿⣿⣿⠀⣰⣿⣿⣿⣿⣿⣿⣿⣿⣿⣿⣿⣿⣿⣿⣿⣿⣿⣿⡇</a:t>
            </a:r>
            <a:br/>
            <a:r>
              <a:t>⣿⣿⣿⣿⣿⣿⣿⣿⣿⣿⣿⣿⣿⣿⣿⣿⣿⣿⣿⣦⣿⣿⣿⣿⣿⣿⣿⣧⠀⠀⠀⠀⠀⠀⠀⠀⠀⠀⠀⠀⠀⠀⠀⠀⠀⠀⠀⠀⠀⠀⠀⠀⠀⠀⠀⠀⠀⠀⠀⠀⠀⠀⣼⣿⣿⣿⣿⣿⣿⣿⣶⣿⣿⣿⣿⣿⣿⣿⣿⣿⣿⣿⣿⣿⣿⣿⣿⣿⣿⣿⡇</a:t>
            </a:r>
            <a:br/>
            <a:r>
              <a:t>⣿⣿⣿⣿⣿⣿⣿⣿⣿⣿⣿⣿⣿⣿⣿⣿⣿⣿⣿⣿⣿⣿⣿⣿⣿⣿⣿⡟⠀⠀⠀⠀⠀⠀⠀⠀⠀⠀⠀⠀⠀⠀⠀⠀⠀⠀⠀⠀⠀⠀⠀⠀⠀⠀⠀⠀⠀⠀⠀⠀⠀⠀⣿⣿⣿⣿⣿⣿⣿⣿⣿⣿⣿⣿⣿⣿⣿⣿⣿⣿⣿⣿⣿⣿⣿⣿⣿⣿⣿⣿⡇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⣿⣿⣿⣿⣿⣿⣿⣿⣿⣿⣿⣿⣿⣿⣿⣿⣿⣿⣿⣿⣿⣿⣿⣿⣿⣿⡇⠀⠀⠀⠀⠀⠀⢠⠀⠀⠀⠀⠀⠀⠀⠀⠀⠀⠀⠀⠀⠀⠀⠀⠀⠀⠀⠀⠀⠀⠀⠀⠀⠀⠀⠀⠀⢿⣿⣿⣿⣿⣿⣿⣿⣿⣿⣿⣿⣿⣿⣿⣿⣿⣿⣿⣿⣿⣿⣿⣿⣿⣿⣿⡇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⣿⣿⣿⣿⣿⣿⣿⣿⣿⣿⣿⣿⣿⣿⣿⣿⣿⣿⣿⣿⣿⣿⣿⣿⣿⣿⠀⠀⠀⠀⠀⠀⠀⡇⠀⠀⠀⠀⠀⠀⠀⠀⠀⠀⠀⠀⠀⠀⠀⠀⠀⠀⠀⠀⠀⠀⠀⠀⠀⠀⠀⠀⠀⢸⣿⣿⣿⣿⣿⣿⣿⣿⣿⣿⣿⣿⣿⣿⣿⣿⣿⣿⣿⣿⣿⣿⣿⣿⣿⣿⡇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⣿⣿⣿⣿⣿⣿⣿⣿⣿⣿⣿⣿⣿⣿⣿⣿⣿⣿⣿⣿⣿⣿⣿⣿⣿⡏⠀⠀⠀⠀⠀⠀⣼⡇⠀⠀⠀⠀⠀⠀⠀⠀⠀⠀⠀⠀⠀⠀⠀⠀⠀⠀⠀⠀⠀⠀⢰⡄⠀⠀⠀⠀⠀⠀⣿⣿⣿⣿⣿⣿⣿⣿⣿⣿⣿⣿⣿⣿⣿⣿⣿⣿⣿⣿⣿⣿⣿⣿⣿⣿⡇</a:t>
            </a:r>
            <a:br/>
            <a:r>
              <a:t>⣿⣿⣿⣿⣿⣿⣿⣿⣿⣿⣿⣿⣿⣿⣿⣿⣿⣿⣿⣿⣿⣿⣿⠿⠛⠁⠀⠀⠀⠀⠀⢰⣿⣷⠀⠀⠀⠀⠀⠀⠀⠀⠀⠀⠀⠀⠀⠀⠀⠀⠀⠀⠀⠀⠀⠀⢸⣧⠀⠀⠀⠀⠀⠀⠉⠛⠿⣿⣿⣿⣿⣿⣿⣿⣿⣿⣿⣿⣿⣿⣿⣿⣿⣿⡿⣿⣿⣿⣿⣿⡇</a:t>
            </a:r>
            <a:br/>
            <a:r>
              <a:t>⣿⣿⣿⣿⠋⠉⠙⠻⣿⣿⣿⣿⣿⣿⣿⣿⣿⣿⣿⣿⠟⠋⠀⠀⠀⠀⠀⠀⠀⠀⢠⣿⣿⡿⠀⠀⠀⠀⠀⠀⠀⠀⠀⠀⠀⠀⠀⠀⠀⠀⠀⠀⠀⠀⠀⠀⢸⣿⣧⠀⠀⠀⠀⠀⠀⠀⠀⠈⠙⠻⣿⣿⣿⣿⣿⣿⣿⣿⣿⣿⣿⡿⠉⠀⠀⣨⣿⣿⣿⣿⡇</a:t>
            </a:r>
            <a:br/>
            <a:r>
              <a:t>⣿⣿⣿⣿⣷⡤⠀⠀⠘⠿⣿⣿⣿⣿⣿⣿⡿⠟⠉⠀⠀⠀⠀⠀⠀⠀⠀⠀⠀⢠⣿⣿⣿⡇⠀⠀⠀⠀⠀⠀⠀⠀⠀⠀⠀⠀⠀⠀⠀⠀⠀⠀⠀⠀⠀⠀⠸⣿⣿⣦⠀⠀⠀⠀⠀⠀⠀⠀⠀⠀⠀⠉⠻⢿⣿⣿⣿⣿⣿⣿⠟⠁⠀⠀⢻⣿⣿⣿⣿⣿⡇</a:t>
            </a:r>
            <a:br/>
            <a:r>
              <a:t>⠛⠉⠉⠉⠋⠁⠀⠀⠀⠀⠈⠻⣿⡿⠟⠉⠀⠀⠀⠀⠀⠀⠀⠀⠀⠀⠀⣀⣴⣿⣿⣿⣿⡇⠀⠀⠀⠀⠀⠀⠀⠀⠀⠀⠀⠀⠀⠀⠀⠀⠀⠀⠀⠀⠀⠀⠀⣿⣿⣿⣷⣄⡀⠀⠀⠀⠀⠀⠀⠀⠀⠀⠀⠀⠈⠛⠿⣿⡟⠁⠀⠀⠀⠀⠀⠈⠉⠉⠈⠉⠁</a:t>
            </a:r>
            <a:br/>
            <a:r>
              <a:t>⠀⠀⠀⠀⠀⠀⠀⠀⠀⠀⠀⠀⠁⠀⠀⠀⠀⠀⠀⠀⠀⠀⠀⠀⣠⣴⣿⣿⣿⣿⣿⣿⣿⡇⠀⠀⠀⠀⠀⠀⠀⠀⠀⠀⠀⠀⠀⠀⠀⠀⠀⠀⠀⠀⠀⠀⠘⣿⣿⣿⣿⣿⣿⣶⣤⣀⠀⠀⠀⠀⠀⠀⠀⠀⠀⠀⠀⠀⠀⠀⠀⠀⠀⠀⠀⠀⠀⠀⠀⠀⠀</a:t>
            </a:r>
            <a:br/>
            <a:r>
              <a:t>⠀⠀⠀⠀⠀⠀⠀⠀⠀⠀⠀⠀⠀⠀⠀⠀⠀⠀⠀⠀⢀⣤⣶⣿⣿⣿⣿⣿⣿⣿⣿⣿⡿⠀⠀⠀⠀⠀⠀⠀⠀⠀⠀⠀⠀⠀⠀⠀⠀⠀⠀⠀⠀⠀⠀⠀⠀⠸⣿⣿⣿⣿⣿⣿⣿⣿⣿⣦⣄⡀⠀⠀⠀⠀⠀⠀⠀⠀⠀⠀⠀⠀⠀⠀⠀⠀⠀⠀⠀⠀⠀</a:t>
            </a:r>
            <a:br/>
            <a:r>
              <a:t>⠀⠀⠀⣀⠀⠀⠀⠀⠀⠀⠀⠀⠀⠀⠀⠀⠀⣠⣴⣾⣿⣿⣿⣿⣿⣿⣿⣿⣿⣿⣿⡿⠁⠀⠀⠀⠀⠀⠀⠀⠀⠀⠀⠀⠀⠀⠀⠀⠀⠀⠀⠀⠀⠀⠀⠀⠀⠀⠹⣿⣿⣿⣿⣿⣿⣿⣿⣿⣿⣿⣷⣦⣄⡀⠀⠀⠀⠀⠀⠀⠀⠀⠀⠀⠀⠀⠀⠀⠀⠀⠀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⣿⣿⣿⣿⣿⣿⣿⣿⣿⣿⣿⣿⣿⣿⣿⣿⣿⣿⣿⣿⣿⣿⣿⣿⣿⣿⣿⣿⣿⣿⣿⣿⣿⣿⡇⠀⠀⠀⠀⠀⠀⠀⠀⠀⠀⠀⠀⠀⠀⠀⠀⠀⠀⠀⠀⠀⠀⠀⠀⠀⠀⠀⠘⡿⠛⠁⠀⠀⠀⠀⠈⢿⣿⣿⣿⣿⣿⣿⣿⣿⣿⣿⣿⣿⣿⣿⣿⣿⣿⣿⡇</a:t>
            </a:r>
            <a:br/>
            <a:r>
              <a:t>⣿⣿⣿⣿⣿⣿⣿⣿⣿⣿⣿⣿⣿⣿⣿⣿⣿⣿⣿⣿⣿⣿⣿⣿⣿⣿⣿⣿⣿⡿⠿⠿⠛⠉⠀⠀⠀⠀⠀⠀⠀⠀⠀⠀⠀⠀⠀⠀⠀⠀⠀⠀⠀⠀⠀⠀⠀⠀⠀⠀⠀⠀⠀⠀⠀⠀⠀⠀⠀⠀⠀⠸⣿⣿⣿⣿⣿⣿⣿⣿⣿⣿⣿⣿⣿⣿⣿⣿⣿⣿⡇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⣿⣿⣿⣿⣿⣿⣿⣿⣿⣿⣿⣿⣿⣿⣿⣿⣿⣿⣿⣿⣿⣿⣿⣿⣿⣿⣿⣿⡿⠃⠀⠀⠀⠀⠀⠀⠀⠀⠀⠀⠀⠀⠀⠀⠀⠀⠀⠀⠀⠀⠀⠀⠀⠀⠀⠀⠀⠀⠀⠀⠀⠀⠀⠀⠀⠀⠀⠀⠀⠀⠀⠀⣿⣿⣿⣿⣿⣿⣿⣿⣿⣿⣿⣿⣿⣿⣿⣿⣿⣿⡇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⣿⣿⣿⣿⣿⣿⣿⣿⣿⣿⣿⣿⣿⣿⣿⣿⣿⣿⣿⣿⣿⣿⣿⣿⣿⣿⣿⣿⣆⠀⠀⠀⠀⠀⠀⠀⠀⠀⠀⠀⠀⠀⠀⠀⠀⠀⠀⠀⠀⠀⠀⠀⠀⠀⠀⠀⠀⠀⠀⠀⠀⠀⠀⠀⠀⠀⠀⠀⠀⠀⠀⢠⣿⣿⣿⣿⣿⣿⣿⣿⣿⣿⣿⣿⣿⣿⣿⣿⣿⣿⡇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⣿⣿⣿⣿⣿⣿⣿⣿⣿⣿⣿⣿⣿⣿⣿⣿⣿⣿⣿⣿⣿⣿⣿⣿⣿⣿⣿⣿⣿⣷⡀⠀⠀⠀⠀⠀⠀⠀⠀⠀⠀⠀⠀⠀⠀⠀⠀⠀⠀⠀⠀⠀⠀⠀⠀⠀⠀⠀⠀⠀⠀⠀⠀⠀⠀⠀⠀⠀⠀⠀⠀⣼⣿⣿⣿⣿⣿⣿⣿⣿⣿⣿⣿⣿⣿⣿⣿⣿⣿⣿⡇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⣿⣿⣿⣿⣿⣿⣿⣿⣿⣿⣿⣿⣿⣿⣿⣿⣿⣿⣿⣿⣿⣿⣿⣿⣿⣿⣿⣿⣿⣿⣿⣦⣠⡄⠀⠀⠀⠀⠀⠀⠀⠀⠀⠀⠀⠀⠀⠀⠀⠀⠀⠀⠀⠀⠀⠀⠀⠀⠀⠀⠀⠀⠀⠀⠀⠀⠀⠀⠀⠀⣼⣿⣿⣿⣿⣿⣿⣿⣿⣿⣿⣿⣿⣿⣿⣿⣿⣿⣿⣿⡇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⣿⣿⣿⣿⣿⣿⣿⣿⣿⣿⣿⣿⣿⣿⣿⣿⣿⣿⣿⣿⣿⣿⣿⣿⣿⣿⣿⣿⣿⣿⣿⣿⠟⠁⠀⠀⠀⠀⠀⠀⠀⠀⠀⠀⠀⠀⠀⠀⠀⠀⠀⠀⠀⠀⠀⠀⠀⠀⠀⠀⠀⣴⡇⠀⠀⠀⠀⠀⠀⠀⣿⣿⣿⣿⣿⣿⣿⣿⣿⣿⣿⣿⣿⣿⣿⣿⣿⣿⣿⣿⡇</a:t>
            </a:r>
            <a:br/>
            <a:r>
              <a:t>⣿⣿⣿⣿⣿⣿⣿⣿⣿⣿⣿⣿⣿⣿⣿⣿⣿⣿⣿⣿⣿⣿⣿⣿⣿⣿⣿⣿⣿⣿⣿⣥⣤⠄⠀⠀⠀⠀⠀⠀⠀⠀⠀⠀⠀⠀⠀⠀⠀⠀⠀⠀⠀⠀⠀⠀⠀⠀⠀⢀⣼⣿⠇⠀⠀⠀⠀⠀⠀⢀⣿⣿⣿⣿⣿⣿⣿⣿⣿⣿⣿⣿⣿⣿⣿⣿⣿⣿⣿⣿⡇</a:t>
            </a:r>
            <a:br/>
            <a:r>
              <a:t>⣿⣿⣿⣿⣿⣿⣿⣿⣿⣿⣿⣿⣿⣿⣿⣿⣿⣿⣿⣿⣿⣿⣿⣿⣿⣿⣿⣿⣿⣿⣿⣿⣿⣠⡆⠀⠀⠀⠀⠀⠀⠠⠀⠀⠀⠀⠀⠀⠀⠀⠀⠀⠀⠀⠀⠀⠀⠀⠀⢸⣿⣿⠀⠀⠀⠀⠀⠀⠀⢸⣿⣿⣿⣿⣿⣿⣿⣿⣿⣿⣿⣿⣿⣿⡿⠛⠛⢿⣿⣿⡇</a:t>
            </a:r>
            <a:br/>
            <a:r>
              <a:t>⣿⡿⠟⠉⠀⠀⠉⠛⠿⣿⣿⣿⣿⣿⣿⣿⣿⣿⣿⣿⣿⣿⣿⣿⣿⣿⣿⣿⣿⣿⣿⣿⣿⣿⣷⡀⠀⠀⠀⠀⠀⠀⠁⠁⠂⢀⡀⠀⠀⠀⠀⠀⠀⠀⠀⠀⠀⠀⢠⣌⣹⣿⠀⠀⠀⠀⠀⠀⠀⠘⣿⣿⣿⣿⣿⣿⣿⣿⣿⣿⡿⠟⠋⠁⠀⠀⠀⠀⠈⠻⠇</a:t>
            </a:r>
            <a:br/>
            <a:r>
              <a:t>⠉⠀⠀⢀⣤⣄⠀⠀⠀⠀⠉⠛⠿⣿⣿⣿⣿⣿⣿⣿⣿⣿⣿⣿⣿⣿⣿⣿⣿⣿⣿⣿⣿⣿⣿⣿⣆⣠⠀⠀⠀⢀⠀⠀⠀⠀⠀⠀⠀⠀⠀⠀⠀⠀⠀⠀⢀⡄⢸⣿⣿⡇⠀⠀⠀⠀⠀⠀⠀⠀⣿⣿⣿⣿⣿⣿⡿⠟⠋⠁⠀⠀⠀⢀⣤⣶⣿⣦⣀⠀⠀</a:t>
            </a:r>
            <a:br/>
            <a:r>
              <a:t>⠀⠀⣾⣿⣿⣿⣿⣖⠀⠀⢀⡀⠀⠈⠙⠿⣿⣿⣿⣿⣿⣿⣿⣿⣿⣿⣿⣿⣿⣿⣿⣿⣿⣿⣿⣿⣿⣿⣼⡇⡰⠦⠀⠀⠀⠀⠀⠀⠆⡀⠀⣰⠀⠀⡄⣾⣾⣿⣾⣿⣿⣧⠀⠀⠀⠀⠀⠀⠀⠀⢻⣿⣿⡿⠛⠉⠀⢀⣠⡤⠂⠀⠀⢿⣿⣿⣿⣿⠿⠀⠀</a:t>
            </a:r>
            <a:br/>
            <a:r>
              <a:t>⠀⠀⠈⠹⣿⣿⣿⠁⠀⠀⠀⠙⣷⣦⣄⠀⠀⠉⠛⠻⠿⠿⢿⣿⣿⣿⠿⠿⠿⠿⠿⣿⣿⣿⣿⣿⣿⣿⣿⣿⣷⠀⠀⠀⠀⠀⠀⠀⠀⣇⣶⣿⡇⡇⣿⣿⣿⣿⣿⠟⠛⠛⠀⠀⠀⠀⠀⠀⠀⠘⠛⠉⠀⠀⠀⣠⣶⣿⠏⠀⠀⠀⠀⠀⣿⣿⡟⠁⠀⠀⠀</a:t>
            </a:r>
            <a:br/>
            <a:r>
              <a:t>⠀⠀⠀⠀⠈⣿⡏⠀⠀⠀⠀⠀⠈⣿⣿⣷⠀⠀⢀⣀⣀⣀⣀⠀⠀⠀⠀⠀⠀⠀⠀⠘⣿⣿⣿⡿⠟⠛⠉⠁⠀⠀⠀⠀⠀⠀⠀⠀⠀⠀⠉⠙⠓⠿⣿⣿⣿⣿⠋⠀⠀⠀⠀⠀⠀⠀⠀⠀⠀⣠⣤⠄⠀⠀⠸⣿⣿⡇⠀⠀⠀⠀⠀⠀⣿⣿⠀⠀⠀⠀⠀</a:t>
            </a:r>
            <a:br/>
            <a:r>
              <a:t>⠀⠀⠀⠀⠀⢿⣷⡀⠀⠀⠀⠀⠀⣿⡿⠁⠀⠀⠀⠙⣿⣿⣿⣿⣿⠟⠀⠀⠰⣄⠀⠀⠘⠟⠉⠀⠀⠀⠀⠀⠀⠀⠀⠀⠀⠀⠀⠀⠀⠀⠀⠀⠀⠀⠈⠻⡿⠃⠀⠀⣠⠖⠀⠀⠀⠀⠀⠀⣼⣿⠏⠀⠀⠀⠀⠸⣿⡇⠀⠀⠀⠀⠀⣴⣿⡟⠀⠀⠀⠀⠀</a:t>
            </a:r>
            <a:br/>
            <a:r>
              <a:t>⣆⠀⠀⠀⠀⢸⣿⣷⡀⠀⠀⠀⠀⣿⡇⠀⠀⠀⠀⠀⠘⣿⣿⣿⠇⠀⠀⠀⠀⠙⣷⡄⠀⠀⠀⠀⠀⠀⠀⠀⠀⠀⠀⠀⠀⠀⠀⠀⠀⠀⠀⠀⠀⠀⠀⠀⠀⠀⠠⣾⠏⠀⠀⠀⠀⠀⠀⣴⣿⡇⠀⠀⠀⠀⠀⠀⣿⡿⠀⠀⠀⠀⣼⣿⣿⡇⠀⠀⠀⢀⡄</a:t>
            </a:r>
            <a:br/>
            <a:r>
              <a:t>⣿⣧⡀⠀⠀⢸⣿⣿⣷⡀⠀⠀⠀⣿⣧⠀⠀⠀⠀⠀⢸⣿⣿⣿⠀⠀⠀⠀⠀⠀⠈⠀⠀⠀⠀⠀⠀⠀⠀⠀⠀⠀⠀⠀⠀⠀⠀⠀⠀⠀⠀⠀⠀⠀⠀⠀⠀⠀⠀⠈⠀⠀⠀⠀⠀⠀⣹⣿⣿⣇⠀⠀⠀⠀⠀⣰⣿⣿⠀⠀⠀⣼⣿⣿⣿⡇⠀⠀⢠⣾⡇</a:t>
            </a:r>
            <a:br/>
            <a:r>
              <a:t>⣿⣿⣷⡄⠀⢸⣿⣿⣿⣿⡄⠀⠀⣿⣿⣆⠀⠀⠀⠀⢸⣿⣿⣿⡆⠀⠀⠀⠀⠀⠀⠀⠀⠀⠀⠀⠀⠀⠀⠀⠀⠀⠀⠀⠀⠀⠀⠀⠀⠀⠀⠀⠀⠀⠀⠀⠀⠀⠀⠀⠀⠀⠀⠀⠀⢠⣿⣿⣿⣿⠀⠀⠀⠀⢠⣿⣿⣿⠀⢀⣾⣿⣿⣿⣿⡇⠀⣰⣿⣿⡇</a:t>
            </a:r>
            <a:br/>
            <a:r>
              <a:t>⣿⣿⣿⣿⣦⣸⣿⣿⣿⣿⣿⡄⢸⣿⣿⣿⡆⠀⠀⠀⣸⣿⣿⣿⣿⡄⠀⠀⠀⠀⠀⠀⠀⠀⠀⠀⠀⠀⠀⠀⠀⠀⠀⠀⠀⠀⠀⠀⠀⠀⠀⠀⠀⠀⠀⠀⠀⠀⠀⠀⠀⠀⠀⠀⢀⣿⣿⣿⣿⣿⠀⠀⠀⢠⣿⣿⣿⣿⣀⣾⣿⣿⣿⣿⣿⣇⣼⣿⣿⣿⡇</a:t>
            </a:r>
            <a:br/>
            <a:r>
              <a:t>⣿⣿⣿⣿⣿⣿⣿⣿⣿⣿⣿⣿⣾⣿⣿⣿⣿⡄⠀⠀⣿⣿⣿⣿⣿⣷⠀⠀⠀⠀⠀⠀⠀⠀⠀⠀⠀⠀⠀⠀⠀⠀⠀⠀⠀⠀⠀⠀⠀⠀⠀⠀⠀⠀⠀⠀⠀⠀⠀⠀⠀⠀⠀⠀⣾⣿⣿⣿⣿⣿⡀⠀⢠⣿⣿⣿⣿⣿⣿⣿⣿⣿⣿⣿⣿⣿⣿⣿⣿⣿⡇</a:t>
            </a:r>
            <a:br/>
            <a:r>
              <a:t>⣿⣿⣿⣿⣿⣿⣿⣿⣿⣿⣿⣿⣿⣿⣿⣿⣿⣿⡀⠀⣿⣿⣿⣿⣿⣿⣧⠀⠀⠀⠀⠀⠀⠀⠀⠀⠀⠀⠀⠀⠀⠀⠀⠀⠀⠀⠀⠀⠀⠀⠀⠀⠀⠀⠀⠀⠀⠀⠀⠀⠀⠀⠀⣸⣿⣿⣿⣿⣿⣿⡇⢀⣿⣿⣿⣿⣿⣿⣿⣿⣿⣿⣿⣿⣿⣿⣿⣿⣿⣿⡇</a:t>
            </a:r>
            <a:br/>
            <a:r>
              <a:t>⣿⣿⣿⣿⣿⣿⣿⣿⣿⣿⣿⣿⣿⣿⣿⣿⣿⣿⣷⣴⣿⣿⣿⣿⣿⣿⣿⡆⠀⠀⠀⠀⠀⠀⠀⠀⠀⠀⠀⠀⠀⠀⠀⠀⠀⠀⠀⠀⠀⠀⠀⠀⠀⠀⠀⠀⠀⠀⠀⠀⠀⠀⢰⣿⣿⣿⣿⣿⣿⣿⣷⣿⣿⣿⣿⣿⣿⣿⣿⣿⣿⣿⣿⣿⣿⣿⣿⣿⣿⣿⡇</a:t>
            </a:r>
            <a:br/>
            <a:r>
              <a:t>⣿⣿⣿⣿⣿⣿⣿⣿⣿⣿⣿⣿⣿⣿⣿⣿⣿⣿⣿⣿⣿⣿⣿⣿⣿⣿⣿⠇⠀⠀⠀⠀⠀⠀⠀⠀⠀⠀⠀⠀⠀⠀⠀⠀⠀⠀⠀⠀⠀⠀⠀⠀⠀⠀⠀⠀⠀⠀⠀⠀⠀⠀⢻⣿⣿⣿⣿⣿⣿⣿⣿⣿⣿⣿⣿⣿⣿⣿⣿⣿⣿⣿⣿⣿⣿⣿⣿⣿⣿⣿⡇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⣿⣿⣿⣿⣿⣿⣿⣿⣿⣿⣿⣿⣿⣿⣿⣿⣿⣿⣿⣿⣿⣿⣿⣿⣿⣿⠁⠀⠀⠀⠀⠀⠀⡀⠀⠀⠀⠀⠀⠀⠀⠀⠀⠀⠀⠀⠀⠀⠀⠀⠀⠀⠀⠀⠀⠀⠀⠀⠀⠀⠀⠀⠀⢹⣿⣿⣿⣿⣿⣿⣿⣿⣿⣿⣿⣿⣿⣿⣿⣿⣿⣿⣿⣿⣿⣿⣿⣿⣿⣿⡇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⣿⣿⣿⣿⣿⣿⣿⣿⣿⣿⣿⣿⣿⣿⣿⣿⣿⣿⣿⣿⣿⣿⣿⣿⣿⡏⠀⠀⠀⠀⠀⠀⢠⡇⠀⠀⠀⠀⠀⠀⠀⠀⠀⠀⠀⠀⠀⠀⠀⠀⠀⠀⠀⠀⠀⠀⠀⠀⠀⠀⠀⠀⠀⠀⣿⣿⣿⣿⣿⣿⣿⣿⣿⣿⣿⣿⣿⣿⣿⣿⣿⣿⣿⣿⣿⣿⣿⣿⣿⣿⡇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⣿⣿⣿⣿⣿⣿⣿⣿⣿⣿⣿⣿⣿⣿⣿⣿⣿⣿⣿⣿⣿⣿⣿⣿⣿⠃⠀⠀⠀⠀⠀⠀⣾⡇⠀⠀⠀⠀⠀⠀⠀⠀⠀⠀⠀⠀⠀⠀⠀⠀⠀⠀⠀⠀⠀⠀⠀⡆⠀⠀⠀⠀⠀⠀⢻⣿⣿⣿⣿⣿⣿⣿⣿⣿⣿⣿⣿⣿⣿⣿⣿⣿⣿⣿⣿⣿⣿⣿⣿⣿⡇</a:t>
            </a:r>
            <a:br/>
            <a:r>
              <a:t>⣿⣿⣿⣿⣿⣿⣿⣿⣿⣿⣿⣿⣿⣿⣿⣿⣿⣿⣿⣿⣿⣿⣿⠟⠋⠀⠀⠀⠀⠀⠀⣸⣿⡇⠀⠀⠀⠀⠀⠀⠀⠀⠀⠀⠀⠀⠀⠀⠀⠀⠀⠀⠀⠀⠀⠀⢠⣿⡀⠀⠀⠀⠀⠀⠈⠛⠿⣿⣿⣿⣿⣿⣿⣿⣿⣿⣿⣿⣿⣿⣿⣿⣿⣿⣿⣿⣿⣿⣿⣿⡇</a:t>
            </a:r>
            <a:br/>
            <a:r>
              <a:t>⣿⣿⣿⡟⠉⠙⠻⣿⣿⣿⣿⣿⣿⣿⣿⣿⣿⣿⣿⡿⠟⠉⠀⠀⠀⠀⠀⠀⠀⠀⢰⣿⣿⡇⠀⠀⠀⠀⠀⠀⠀⠀⠀⠀⠀⠀⠀⠀⠀⠀⠀⠀⠀⠀⠀⠀⠘⣿⣧⠀⠀⠀⠀⠀⠀⠀⠀⠀⠙⠻⢿⣿⣿⣿⣿⣿⣿⣿⣿⣿⣿⣿⡟⠉⠀⠀⣸⣿⣿⣿⡇</a:t>
            </a:r>
            <a:br/>
            <a:r>
              <a:t>⣿⣿⣿⣷⣤⠀⠀⠈⢿⣿⣿⣿⣿⣿⣿⣿⡿⠛⠉⠀⠀⠀⠀⠀⠀⠀⠀⠀⠀⣠⣿⣿⣿⡇⠀⠀⠀⠀⠀⠀⠀⠀⠀⠀⠀⠀⠀⠀⠀⠀⠀⠀⠀⠀⠀⠀⠀⣿⣿⣧⡀⠀⠀⠀⠀⠀⠀⠀⠀⠀⠀⠉⠛⢿⣿⣿⣿⣿⣿⣿⣿⠟⠁⠀⠀⢾⣿⣿⣿⣿⡇</a:t>
            </a:r>
            <a:br/>
            <a:r>
              <a:t>⠛⠛⠛⠛⠁⠀⠀⠀⠀⠈⠻⣿⣿⡿⠛⠁⠀⠀⠀⠀⠀⠀⠀⠀⠀⠀⠀⣠⣼⣿⣿⣿⣿⠃⠀⠀⠀⠀⠀⠀⠀⠀⠀⠀⠀⠀⠀⠀⠀⠀⠀⠀⠀⠀⠀⠀⠀⢿⣿⣿⣷⣄⡀⠀⠀⠀⠀⠀⠀⠀⠀⠀⠀⠀⠈⠙⠻⣿⣿⡟⠁⠀⠀⠀⠀⠀⠉⠉⠉⠉⠁</a:t>
            </a:r>
            <a:br/>
            <a:r>
              <a:t>⠀⠀⠀⠀⠀⠀⠀⠀⠀⠀⠀⠉⠁⠀⠀⠀⠀⠀⠀⠀⠀⠀⠀⠀⣠⣴⣾⣿⣿⣿⣿⣿⣿⡇⠀⠀⠀⠀⠀⠀⠀⠀⠀⠀⠀⠀⠀⠀⠀⠀⠀⠀⠀⠀⠀⠀⠀⣿⣿⣿⣿⣿⣿⣶⣤⣀⠀⠀⠀⠀⠀⠀⠀⠀⠀⠀⠀⠀⠉⠀⠀⠀⠀⠀⠀⠀⠀⠀⠀⠀⠀</a:t>
            </a:r>
            <a:br/>
            <a:r>
              <a:t>⠀⠀⠀⠀⠀⠀⠀⠀⠀⠀⠀⠀⠀⠀⠀⠀⠀⠀⠀⠀⢀⣤⣶⣿⣿⣿⣿⣿⣿⣿⣿⣿⡟⠀⠀⠀⠀⠀⠀⠀⠀⠀⠀⠀⠀⠀⠀⠀⠀⠀⠀⠀⠀⠀⠀⠀⠀⠘⣿⣿⣿⣿⣿⣿⣿⣿⣷⣦⣄⡀⠀⠀⠀⠀⠀⠀⠀⠀⠀⠀⠀⠀⠀⠀⠀⠀⠀⠀⠀⠀⠀</a:t>
            </a:r>
            <a:br/>
            <a:r>
              <a:t>⠀⠀⠀⠀⠀⠀⠀⠀⠀⠀⠀⠀⠀⠀⠀⠀⠀⣀⣴⣾⣿⣿⣿⣿⣿⣿⣿⣿⣿⣿⣿⡟⠀⠀⠀⠀⠀⠀⠀⠀⠀⠀⠀⠀⠀⠀⠀⠀⠀⠀⠀⠀⠀⠀⠀⠀⠀⠀⠸⣿⣿⣿⣿⣿⣿⣿⣿⣿⣿⣿⣷⣦⣀⡀⠀⠀⠀⠀⠀⠀⠀⠀⠀⠀⠀⠀⠀⠀⠀⠀⠀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⣿⣿⣿⣿⣿⣿⣿⣿⣿⣿⣿⣿⣿⣿⣿⣿⣿⣿⣿⣿⣿⣿⣿⣿⣿⣿⣿⣿⡿⠛⠿⠟⠋⠁⠀⠀⠀⠀⠀⠀⠀⠀⠀⠀⠀⠀⠀⠀⠀⠀⠀⠀⠀⠀⠀⠀⠀⠀⠀⠀⠀⠀⠀⠈⠀⠀⠀⠀⠀⠀⠀⠀⠀⣿⣿⣿⣿⣿⣿⣿⣿⣿⣿⣿⣿⣿⣿⣿⣿⣿⡇</a:t>
            </a:r>
            <a:br/>
            <a:r>
              <a:t>⣿⣿⣿⣿⣿⣿⣿⣿⣿⣿⣿⣿⣿⣿⣿⣿⣿⣿⣿⣿⣿⣿⣿⣿⣿⣿⣿⣿⠇⠀⠀⠀⠀⠀⠀⠀⠀⠀⠀⠀⠀⠀⠀⠀⠀⠀⠀⠀⠀⠀⠀⠀⠀⠀⠀⠀⠀⠀⠀⠀⠀⠀⠀⠀⠀⠀⠀⠀⠀⠀⠀⠀⠀⢹⣿⣿⣿⣿⣿⣿⣿⣿⣿⣿⣿⣿⣿⣿⣿⣿⡇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⣿⣿⣿⣿⣿⣿⣿⣿⣿⣿⣿⣿⣿⣿⣿⣿⣿⣿⣿⣿⣿⣿⣿⣿⣿⣿⣿⣿⣷⣄⠀⠀⠀⠀⠀⠀⠀⠀⠀⠀⠀⠀⠀⠀⠀⠀⠀⠀⠀⠀⠀⠀⠀⠀⠀⠀⠀⠀⠀⠀⠀⠀⠀⠀⠀⠀⠀⠀⠀⠀⠀⠀⣰⣿⣿⣿⣿⣿⣿⣿⣿⣿⣿⣿⣿⣿⣿⣿⣿⣿⡇</a:t>
            </a:r>
            <a:br/>
            <a:r>
              <a:t>⣿⣿⣿⣿⣿⣿⣿⣿⣿⣿⣿⣿⣿⣿⣿⣿⣿⣿⣿⣿⣿⣿⣿⣿⣿⣿⣿⣿⣿⣿⣦⡀⢀⠀⠀⠀⠀⠀⠀⠀⠀⠀⠀⠀⠀⠀⠀⠀⠀⠀⠀⠀⠀⠀⠀⠀⠀⠀⠀⠀⠀⠀⠀⠀⠀⠀⠀⠀⠀⠀⠀⣰⣿⣿⣿⣿⣿⣿⣿⣿⣿⣿⣿⣿⣿⣿⣿⣿⣿⣿⡇</a:t>
            </a:r>
            <a:br/>
            <a:r>
              <a:t>⣿⣿⣿⣿⣿⣿⣿⣿⣿⣿⣿⣿⣿⣿⣿⣿⣿⣿⣿⣿⣿⣿⣿⣿⣿⣿⣿⣿⣿⣿⣿⣿⠿⠀⠀⠀⠀⠀⠀⠀⠀⠀⠀⠀⠀⠀⠀⠀⠀⠀⠀⠀⠀⠀⠀⠀⠀⠀⠀⠀⠀⠀⣼⠀⠀⠀⠀⠀⠀⠀⢠⣿⣿⣿⣿⣿⣿⣿⣿⣿⣿⣿⣿⣿⣿⣿⣿⣿⣿⣿⡇</a:t>
            </a:r>
            <a:br/>
            <a:r>
              <a:t>⣿⣿⣿⣿⣿⣿⣿⣿⣿⣿⣿⣿⣿⣿⣿⣿⣿⣿⣿⣿⣿⣿⣿⣿⣿⣿⣿⣿⣿⣿⣟⣁⣀⠀⠀⠀⠀⠀⠀⠀⠀⠀⠀⠀⠀⠀⠀⠀⠀⠀⠀⠀⠀⠀⠀⠀⠀⠀⠀⠀⢀⣼⣿⠀⠀⠀⠀⠀⠀⠀⠀⣿⣿⣿⣿⣿⣿⣿⣿⣿⣿⣿⣿⣿⣿⣿⣿⣿⣿⣿⡇</a:t>
            </a:r>
            <a:br/>
            <a:r>
              <a:t>⣿⣿⣿⣿⣿⣿⣿⣿⣿⣿⣿⣿⣿⣿⣿⣿⣿⣿⣿⣿⣿⣿⣿⣿⣿⣿⣿⣿⣿⣿⣿⣿⡏⢀⠀⠀⠀⠀⠀⠀⠀⢀⠀⠀⠀⠀⠀⠀⠀⠀⠀⠀⠀⠀⠀⠀⠀⠀⠀⠀⣾⣿⣿⠀⠀⠀⠀⠀⠀⠀⢰⣿⣿⣿⣿⣿⣿⣿⣿⣿⣿⣿⣿⣿⣿⣿⣿⣿⣿⣿⡇</a:t>
            </a:r>
            <a:br/>
            <a:r>
              <a:t>⣿⡿⠟⠉⠛⠿⣿⣿⣿⣿⣿⣿⣿⣿⣿⣿⣿⣿⣿⣿⣿⣿⣿⣿⣿⣿⣿⣿⣿⣿⣿⣿⣷⣿⡆⠀⠀⠀⠀⠀⠀⠀⠰⠠⠀⠀⠀⠀⠀⠀⠀⠀⠀⠀⠀⠀⠀⠀⠀⠀⠻⢿⡏⠀⠀⠀⠀⠀⠀⠀⠘⣿⣿⣿⣿⣿⣿⣿⣿⣿⣿⣿⣿⡿⠟⠋⠁⠀⠈⠛⠇</a:t>
            </a:r>
            <a:br/>
            <a:r>
              <a:t>⠉⠀⠀⠀⠀⠀⠀⠉⠛⠿⣿⣿⣿⣿⣿⣿⣿⣿⣿⣿⣿⣿⣿⣿⣿⣿⣿⣿⣿⣿⣿⣿⣿⣿⣷⣇⡀⡄⠀⠀⠀⠀⠀⠀⠀⠀⠀⠀⠀⠀⠀⠀⠀⠀⠀⠀⠀⢀⠀⣿⣿⣿⡇⠀⠀⠀⠀⠀⠀⠀⠀⣿⣿⣿⣿⣿⣿⣿⣿⡿⠟⠋⠁⠀⠀⠀⢀⣠⣄⠀⠀</a:t>
            </a:r>
            <a:br/>
            <a:r>
              <a:t>⢀⣤⣾⣿⣶⣄⡀⠀⠀⠀⠀⠉⠻⢿⣿⣿⣿⣿⣿⣿⣿⣿⣿⣿⣿⣿⣿⣿⣿⣿⣿⣿⣿⣿⣿⣿⣧⣧⣀⡀⢀⡀⠀⠀⠀⠀⠀⠀⢀⠀⠀⠀⡄⠀⠀⢀⣤⣾⣆⣿⣿⣿⡇⠀⠀⠀⠀⠀⠀⠀⠀⢹⣿⣿⣿⣿⡿⠛⠁⠀⠀⠀⠀⠀⢰⣾⣿⣿⣿⣷⡆</a:t>
            </a:r>
            <a:br/>
            <a:r>
              <a:t>⠀⠿⣿⣿⣿⡿⠃⠀⠀⠐⢦⣄⡀⠀⠉⠛⠿⣿⣿⣿⣿⣿⣿⣿⣿⣿⣿⣿⣿⣿⣿⣿⣿⣿⣿⣿⣿⣿⣿⣧⡏⠁⠀⠀⠀⠀⠀⠀⠁⡀⢀⣼⣇⠀⢸⣼⣿⣿⣿⣿⣿⣿⣧⠀⠀⠀⠀⠀⠀⠀⢀⣼⠿⠟⠋⠁⠀⢀⣤⣶⠏⠀⠀⠀⠈⣿⣿⣿⡿⠋⠁</a:t>
            </a:r>
            <a:br/>
            <a:r>
              <a:t>⠀⠀⠘⢿⣿⡇⠀⠀⠀⠀⠈⢻⣿⣶⣄⠀⠀⠀⠈⠉⠙⠛⠛⠛⠛⠛⠉⠉⠉⠉⠙⣿⣿⣿⣿⣿⣿⣿⠿⠟⠋⠀⠀⠀⠀⠀⠀⠀⠀⠓⠿⢿⣿⣀⣾⣿⣿⣿⣿⠏⠀⠀⠉⠀⠀⠀⠀⠀⠀⠀⠀⠀⠀⠀⠀⠀⣾⣿⣿⠁⠀⠀⠀⠀⠀⢸⣿⠟⠀⠀⠀</a:t>
            </a:r>
            <a:br/>
            <a:r>
              <a:t>⠀⠀⠀⠀⣿⡃⠀⠀⠀⠀⠀⠀⣿⣿⠟⠀⠀⠀⢤⣤⣤⣤⣤⣤⣤⡀⠀⠀⡀⠀⠀⠘⣿⣿⠟⠋⠁⠀⠀⠀⠀⠀⠀⠀⠀⠀⠀⠀⠀⠀⠀⠀⠀⠉⠻⢿⣿⣿⠋⠀⠀⢀⡀⠀⠀⠀⠀⠀⠀⢠⣶⡶⠂⠀⠀⠈⢻⣿⣿⠀⠀⠀⠀⠀⠀⣸⣿⠀⠀⠀⠀</a:t>
            </a:r>
            <a:br/>
            <a:r>
              <a:t>⠀⠀⠀⠀⣿⣷⡀⠀⠀⠀⠀⠀⣿⡏⠀⠀⠀⠀⠀⢻⣿⣿⣿⣿⠋⠀⠀⠀⠻⣆⠀⠀⠈⠁⠀⠀⠀⠀⠀⠀⠀⠀⠀⠀⠀⠀⠀⠀⠀⠀⠀⠀⠀⠀⠀⠀⠙⠁⠀⠀⣠⡟⠀⠀⠀⠀⠀⠀⢀⣿⡿⠁⠀⠀⠀⠀⠀⣿⣿⠀⠀⠀⠀⠀⣼⣿⣿⠀⠀⠀⠀</a:t>
            </a:r>
            <a:br/>
            <a:r>
              <a:t>⠀⠀⠀⠀⢻⣿⣷⡀⠀⠀⠀⠀⣿⡃⠀⠀⠀⠀⠀⠀⣿⣿⣿⠇⠀⠀⠀⠀⠀⢻⠗⠀⠀⠀⠀⠀⠀⠀⠀⠀⠀⠀⠀⠀⠀⠀⠀⠀⠀⠀⠀⠀⠀⠀⠀⠀⠀⠀⠀⠺⠟⠀⠀⠀⠀⠀⠀⣠⣾⣿⡇⠀⠀⠀⠀⠀⠀⣹⣿⠀⠀⠀⠀⣼⣿⣿⡏⠀⠀⠀⠀</a:t>
            </a:r>
            <a:br/>
            <a:r>
              <a:t>⣷⡀⠀⠀⢸⣿⣿⣷⡄⠀⠀⢠⣿⣧⠀⠀⠀⠀⠀⢠⣿⣿⣿⡀⠀⠀⠀⠀⠀⠀⠀⠀⠀⠀⠀⠀⠀⠀⠀⠀⠀⠀⠀⠀⠀⠀⠀⠀⠀⠀⠀⠀⠀⠀⠀⠀⠀⠀⠀⠀⠀⠀⠀⠀⠀⠀⠀⣿⣿⣿⡇⠀⠀⠀⠀⠀⣰⣿⣿⠀⠀⢀⣼⣿⣿⣿⡇⠀⠀⣠⡇</a:t>
            </a:r>
            <a:br/>
            <a:r>
              <a:t>⣿⣿⣄⠀⢸⣿⣿⣿⣿⡄⠀⢸⣿⣿⣧⠀⠀⠀⠀⢸⣿⣿⣿⣧⠀⠀⠀⠀⠀⠀⠀⠀⠀⠀⠀⠀⠀⠀⠀⠀⠀⠀⠀⠀⠀⠀⠀⠀⠀⠀⠀⠀⠀⠀⠀⠀⠀⠀⠀⠀⠀⠀⠀⠀⠀⠀⣸⣿⣿⣿⣿⠀⠀⠀⠀⣰⣿⣿⣿⠀⢀⣾⣿⣿⣿⣿⡇⠀⣴⣿⡇</a:t>
            </a:r>
            <a:br/>
            <a:r>
              <a:t>⣿⣿⣿⣦⣸⣿⣿⣿⣿⣿⡄⢸⣿⣿⣿⣆⠀⠀⠀⢸⣿⣿⣿⣿⣆⠀⠀⠀⠀⠀⠀⠀⠀⠀⠀⠀⠀⠀⠀⠀⠀⠀⠀⠀⠀⠀⠀⠀⠀⠀⠀⠀⠀⠀⠀⠀⠀⠀⠀⠀⠀⠀⠀⠀⠀⢰⣿⣿⣿⣿⣿⠀⠀⠀⢰⣿⣿⣿⣿⣠⣾⣿⣿⣿⣿⣿⣷⣾⣿⣿⡇</a:t>
            </a:r>
            <a:br/>
            <a:r>
              <a:t>⣿⣿⣿⣿⣿⣿⣿⣿⣿⣿⣿⣿⣿⣿⣿⣿⡄⠀⠀⣾⣿⣿⣿⣿⣿⡄⠀⠀⠀⠀⠀⠀⠀⠀⠀⠀⠀⠀⠀⠀⠀⠀⠀⠀⠀⠀⠀⠀⠀⠀⠀⠀⠀⠀⠀⠀⠀⠀⠀⠀⠀⠀⠀⠀⢀⣿⣿⣿⣿⣿⣿⠀⠀⢠⣿⣿⣿⣿⣿⣿⣿⣿⣿⣿⣿⣿⣿⣿⣿⣿⡇</a:t>
            </a:r>
            <a:br/>
            <a:r>
              <a:t>⣿⣿⣿⣿⣿⣿⣿⣿⣿⣿⣿⣿⣿⣿⣿⣿⣿⡄⠀⣿⣿⣿⣿⣿⣿⣷⠀⠀⠀⠀⠀⠀⠀⠀⠀⠀⠀⠀⠀⠀⠀⠀⠀⠀⠀⠀⠀⠀⠀⠀⠀⠀⠀⠀⠀⠀⠀⠀⠀⠀⠀⠀⠀⠀⣼⣿⣿⣿⣿⣿⣿⡆⢠⣿⣿⣿⣿⣿⣿⣿⣿⣿⣿⣿⣿⣿⣿⣿⣿⣿⡇</a:t>
            </a:r>
            <a:br/>
            <a:r>
              <a:t>⣿⣿⣿⣿⣿⣿⣿⣿⣿⣿⣿⣿⣿⣿⣿⣿⣿⣷⣴⣿⣿⣿⣿⣿⣿⣿⣇⠀⠀⠀⠀⠀⠀⠀⠀⠀⠀⠀⠀⠀⠀⠀⠀⠀⠀⠀⠀⠀⠀⠀⠀⠀⠀⠀⠀⠀⠀⠀⠀⠀⠀⠀⠀⣸⣿⣿⣿⣿⣿⣿⣿⣷⣿⣿⣿⣿⣿⣿⣿⣿⣿⣿⣿⣿⣿⣿⣿⣿⣿⣿⡇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⣿⣿⣿⣿⣿⣿⣿⣿⣿⣿⣿⣿⣿⣿⣿⣿⣿⣿⣿⣿⣿⣿⣿⣿⣿⡿⠀⠀⠀⠀⠀⠀⠀⠀⠀⠀⠀⠀⠀⠀⠀⠀⠀⠀⠀⠀⠀⠀⠀⠀⠀⠀⠀⠀⠀⠀⠀⠀⠀⠀⠀⠀⠀⠸⣿⣿⣿⣿⣿⣿⣿⣿⣿⣿⣿⣿⣿⣿⣿⣿⣿⣿⣿⣿⣿⣿⣿⣿⣿⣿⡇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⣿⣿⣿⣿⣿⣿⣿⣿⣿⣿⣿⣿⣿⣿⣿⣿⣿⣿⣿⣿⣿⣿⣿⣿⣿⠇⠀⠀⠀⠀⠀⠀⢀⠀⠀⠀⠀⠀⠀⠀⠀⠀⠀⠀⠀⠀⠀⠀⠀⠀⠀⠀⠀⠀⠀⠀⠀⠀⠀⠀⠀⠀⠀⠀⢻⣿⣿⣿⣿⣿⣿⣿⣿⣿⣿⣿⣿⣿⣿⣿⣿⣿⣿⣿⣿⣿⣿⣿⣿⣿⡇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⣿⣿⣿⣿⣿⣿⣿⣿⣿⣿⣿⣿⣿⣿⣿⣿⣿⣿⣿⣿⣿⣿⣿⣿⡿⠀⠀⠀⠀⠀⠀⠀⣸⠀⠀⠀⠀⠀⠀⠀⠀⠀⠀⠀⠀⠀⠀⠀⠀⠀⠀⠀⠀⠀⠀⠀⠀⠀⠀⠀⠀⠀⠀⠀⠸⣿⣿⣿⣿⣿⣿⣿⣿⣿⣿⣿⣿⣿⣿⣿⣿⣿⣿⣿⣿⣿⣿⣿⣿⣿⡇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⣿⣿⣿⣿⣿⣿⣿⣿⣿⣿⣿⣿⣿⣿⣿⣿⣿⣿⣿⣿⣿⣿⣿⣿⡇⠀⠀⠀⠀⠀⠀⢰⣿⠀⠀⠀⠀⠀⠀⠀⠀⠀⠀⠀⠀⠀⠀⠀⠀⠀⠀⠀⠀⠀⠀⠀⠀⢠⠀⠀⠀⠀⠀⠀⠀⣿⣿⣿⣿⣿⣿⣿⣿⣿⣿⣿⣿⣿⣿⣿⣿⣿⣿⣿⣿⣿⣿⣿⣿⣿⡇</a:t>
            </a:r>
            <a:br/>
            <a:r>
              <a:t>⣿⣿⣿⣿⣿⣿⣿⣿⣿⣿⣿⣿⣿⣿⣿⣿⣿⣿⣿⣿⣿⣿⡿⠛⠁⠀⠀⠀⠀⠀⢀⣿⣿⠀⠀⠀⠀⠀⠀⠀⠀⠀⠀⠀⠀⠀⠀⠀⠀⠀⠀⠀⠀⠀⠀⠀⠀⣾⣆⠀⠀⠀⠀⠀⠀⠙⠿⢿⣿⣿⣿⣿⣿⣿⣿⣿⣿⣿⣿⣿⣿⣿⣿⣿⣿⣿⣿⣿⣿⣿⡇</a:t>
            </a:r>
            <a:br/>
            <a:r>
              <a:t>⣿⡟⠛⠛⠿⣿⣿⣿⣿⣿⣿⣿⣿⣿⣿⣿⣿⣿⣿⠿⠋⠁⠀⠀⠀⠀⠀⠀⠀⠀⣾⣿⣿⠀⠀⠀⠀⠀⠀⠀⠀⠀⠀⠀⠀⠀⠀⠀⠀⠀⠀⠀⠀⠀⠀⠀⠀⢿⣿⡄⠀⠀⠀⠀⠀⠀⠀⠀⠉⠛⠿⣿⣿⣿⣿⣿⣿⣿⣿⣿⣿⣿⣿⣿⡟⠋⠉⠈⢹⣿⡇</a:t>
            </a:r>
            <a:br/>
            <a:r>
              <a:t>⣿⣧⣀⠀⠀⠘⢿⣿⣿⣿⣿⣿⣿⣿⣿⣿⠟⠋⠀⠀⠀⠀⠀⠀⠀⠀⠀⠀⠀⣼⣿⣿⣿⠀⠀⠀⠀⠀⠀⠀⠀⠀⠀⠀⠀⠀⠀⠀⠀⠀⠀⠀⠀⠀⠀⠀⠀⢸⣿⣿⡄⠀⠀⠀⠀⠀⠀⠀⠀⠀⠀⠈⠙⠻⣿⣿⣿⣿⣿⣿⣿⣿⣿⡟⠀⠀⠀⣶⣿⣿⡇</a:t>
            </a:r>
            <a:br/>
            <a:r>
              <a:t>⠿⠿⠋⠀⠀⠀⠀⠙⠿⣿⣿⣿⡿⠟⠋⠀⠀⠀⠀⠀⠀⠀⠀⠀⠀⠀⠀⣠⣾⣿⣿⣿⡿⠀⠀⠀⠀⠀⠀⠀⠀⠀⠀⠀⠀⠀⠀⠀⠀⠀⠀⠀⠀⠀⠀⠀⠀⢸⣿⣿⣿⣦⡀⠀⠀⠀⠀⠀⠀⠀⠀⠀⠀⠀⠀⠉⠻⢿⣿⣿⣿⡟⠋⠀⠀⠀⠀⠘⠛⠛⠃</a:t>
            </a:r>
            <a:br/>
            <a:r>
              <a:t>⠀⠀⠀⠀⠀⠀⠀⠀⠀⠙⠛⠉⠀⠀⠀⠀⠀⠀⠀⠀⠀⠀⠀⠀⣠⣴⣾⣿⣿⣿⣿⣿⣷⠀⠀⠀⠀⠀⠀⠀⠀⠀⠀⠀⠀⠀⠀⠀⠀⠀⠀⠀⠀⠀⠀⠀⠀⢰⣿⣿⣿⣿⣿⣦⣄⡀⠀⠀⠀⠀⠀⠀⠀⠀⠀⠀⠀⠀⠈⠙⠋⠀⠀⠀⠀⠀⠀⠀⠀⠀⠀</a:t>
            </a:r>
            <a:br/>
            <a:r>
              <a:t>⠀⠀⠀⠀⠀⠀⠀⠀⠀⠀⠀⠀⠀⠀⠀⠀⠀⠀⠀⠀⢀⣠⣴⣿⣿⣿⣿⣿⣿⣿⣿⣿⠏⠀⠀⠀⠀⠀⠀⠀⠀⠀⠀⠀⠀⠀⠀⠀⠀⠀⠀⠀⠀⠀⠀⠀⠀⠈⢿⣿⣿⣿⣿⣿⣿⣿⣷⣦⣀⠀⠀⠀⠀⠀⠀⠀⠀⠀⠀⠀⠀⠀⠀⠀⠀⠀⠀⠀⠀⠀⠀</a:t>
            </a:r>
            <a:br/>
            <a:r>
              <a:t>⠀⠀⠀⠀⠀⠀⠀⠀⠀⠀⠀⠀⠀⠀⠀⠀⠀⣀⣤⣾⣿⣿⣿⣿⣿⣿⣿⣿⣿⣿⣿⡏⠀⠀⠀⠀⠀⠀⠀⠀⠀⠀⠀⠀⠀⠀⠀⠀⠀⠀⠀⠀⠀⠀⠀⠀⠀⠀⠘⣿⣿⣿⣿⣿⣿⣿⣿⣿⣿⣿⣶⣤⣀⠀⠀⠀⠀⠀⠀⠀⠀⠀⠀⠀⠀⠀⠀⠀⠀⠀⠀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⣿⣿⣿⣿⣿⣿⣿⣿⣿⣿⣿⣿⣿⣿⣿⣿⣿⣿⣿⣿⣿⣿⣿⣿⣿⣿⣿⣿⣿⣿⣿⣿⣿⣿⣿⣿⣿⣿⣿⣿⣿⣿⣿⣿⣿⣿⣿⣿⣿⣿⣿⡿⠿⠿⠿⢿⣿⣿⣿⣿⣿⣿⣿⣿⣿⣿⣿⣿⣿⣿⣿⣿⣿⣿⣿⣿⣿⣿⣿⣿⣿⣿⣿⣿⣿⣿⣿⣿⣿⣿⡇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⣿⣿⣿⣿⣿⣿⣿⣿⣿⣿⣿⣿⣿⣿⣿⣿⣿⣿⣿⣿⣿⣿⣿⣿⣿⣿⣿⣿⣿⣿⣿⣿⣿⣿⣿⣿⣿⣿⣿⣿⣿⣿⣿⣿⣿⣿⣿⡿⠛⠉⠀⠀⠀⠀⠀⠀⠹⣿⣿⣿⣿⣿⣿⣿⣿⣿⣿⣿⣿⣿⣿⣿⣿⣿⣿⣿⣿⣿⣿⣿⣿⣿⣿⣿⣿⣿⣿⣿⣿⣿⡇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⣿⣿⣿⣿⣿⣿⣿⣿⣿⣿⣿⣿⣿⣿⣿⣿⣿⣿⣿⣿⣿⣿⣿⣿⣿⣿⣿⣿⣿⣿⣿⣿⣿⡿⠛⠉⠁⠀⠀⠀⠀⠀⠉⠋⠁⠀⠀⠀⠀⠀⠀⠀⠀⠀⠀⠀⠀⣿⣿⣿⣿⣿⣿⣿⣿⣿⣿⣿⣿⣿⣿⣿⣿⣿⣿⣿⣿⣿⣿⣿⣿⣿⣿⣿⣿⣿⣿⣿⣿⣿⡇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⣿⣿⣿⣿⣿⣿⣿⣿⣿⣿⣿⣿⣿⣿⣿⣿⣿⣿⣿⣿⣿⣿⣿⣿⣿⣿⣿⣿⣿⣿⣿⣿⣿⡅⠀⠀⠀⠀⠀⠀⠀⠀⠀⠀⠀⠀⠀⠀⠀⠀⠀⠀⠀⠀⠀⠀⠀⣿⣿⣿⣿⣿⣿⣿⣿⣿⣿⣿⣿⣿⣿⣿⣿⣿⣿⣿⣿⣿⣿⣿⣿⣿⣿⣿⣿⣿⣿⣿⣿⣿⡇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⣿⣿⣿⣿⣿⣿⣿⣿⣿⣿⣿⣿⣿⣿⣿⣿⣿⣿⣿⣿⣿⣿⣿⣿⣿⣿⣿⣿⣿⣿⣿⣿⣿⣿⣿⣄⠀⠀⠀⠀⠀⠀⠀⠀⠀⠀⠀⠀⠀⠀⠀⠀⠀⠀⢶⣤⣼⣿⣿⣿⣿⣿⣿⣿⣿⣿⣿⣿⣿⣿⣿⣿⣿⣿⣿⣿⣿⣿⣿⣿⣿⣿⣿⣿⣿⣿⣿⣿⣿⣿⡇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⣿⣿⣿⣿⣿⣿⣿⣿⣿⣿⣿⣿⣿⣿⣿⣿⣿⣿⣿⣿⣿⣿⣿⣿⣿⣿⣿⣿⣿⣿⣿⣿⣿⣿⣿⣿⣦⡄⠀⠀⠀⠀⠀⠀⠀⠀⠀⠀⠀⠀⠀⠀⠀⠀⠀⠻⣿⣿⣿⣿⣿⣿⣿⣿⣿⣿⣿⣿⣿⣿⣿⣿⣿⣿⣿⣿⣿⣿⣿⣿⣿⣿⣿⣿⣿⣿⣿⣿⣿⣿⡇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⣿⣿⣿⣿⣿⣿⣿⣿⣿⣿⣿⣿⣿⣿⣿⣿⣿⣿⣿⣿⣿⣿⣿⣿⣿⣿⣿⣿⣿⣿⣿⣿⣿⣿⣿⣿⣿⣇⠀⠀⠀⠀⠀⠀⠀⠀⠀⠀⠀⠀⠀⠀⠀⠀⢀⣀⣿⣿⣿⣿⣿⣿⣿⣿⣿⣿⣿⣿⣿⣿⣿⣿⣿⣿⣿⣿⣿⣿⣿⣿⣿⣿⣿⣿⣿⣿⣿⣿⣿⣿⡇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⣿⣿⣿⣿⣿⣿⣿⣿⣿⣿⣿⣿⣿⣿⣿⣿⣿⣿⣿⣿⣿⣿⣿⣿⣿⣿⣿⣿⣿⣿⣿⣿⣿⣿⣿⣿⣿⣿⡇⠀⠀⠀⠀⠀⠀⠀⠀⠀⠀⠀⠀⠀⠀⠀⡆⢿⣿⣿⣿⣿⣿⣿⣿⣿⣿⣿⣿⣿⣿⣿⣿⣿⣿⣿⣿⣿⣿⣿⣿⣿⣿⣿⣿⣿⣿⣿⣿⣿⣿⣿⡇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⣿⣿⣿⣿⣿⣿⣿⣿⣿⣿⣿⣿⣿⣿⣿⣿⣿⣿⣿⣿⣿⣿⣿⣿⣿⣿⣿⣿⣿⣿⣿⣿⣿⣿⣿⣿⣿⣿⡇⠀⠀⠀⠀⠀⠀⠀⠀⠀⠀⠀⠀⠀⠀⠀⢻⣾⣿⣿⣿⣿⣿⣿⣿⣿⣿⣿⣿⣿⣿⣿⣿⣿⣿⣿⣿⣿⣿⣿⣿⣿⣿⣿⣿⣿⣿⣿⣿⣿⣿⣿⡇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⣿⣿⣿⣿⣿⣿⣿⣿⣿⣿⣿⣿⣿⣿⣿⣿⣿⣿⣿⣿⣿⣿⣿⣿⣿⣿⣿⣿⣿⣿⣿⣿⣿⣿⣿⣿⣿⣿⡇⠀⠀⠀⠀⠀⠀⠀⠀⠀⠀⠀⠀⠀⠀⠀⠘⢿⣿⣿⣿⣿⣿⣿⣿⣿⣿⣿⣿⣿⣿⣿⣿⣿⣿⣿⣿⣿⣿⣿⣿⣿⣿⣿⣿⣿⣿⣿⣿⣿⣿⣿⡇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⣿⣿⣿⣿⣿⣿⣿⣿⣿⣿⣿⣿⣿⣿⣿⣿⣿⣿⣿⣿⣿⣿⣿⣿⣿⣿⣿⣿⣿⣿⣿⣿⣿⣿⣿⡿⠃⠀⠀⠀⠀⠀⠀⠀⠀⠀⠀⠀⠀⠀⠀⠀⠀⠀⠀⠀⢸⣿⣿⣿⣿⣿⣿⣿⣿⣿⣿⣿⣿⣿⣿⣿⣿⣿⣿⣿⣿⣿⣿⣿⣿⣿⣿⣿⣿⣿⣿⣿⣿⣿⡇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⣿⣿⣿⣿⣿⣿⣿⣿⣿⣿⣿⣿⣿⣿⣿⣿⣿⣿⣿⣿⣿⣿⣿⣿⣿⣿⣿⣿⣿⣿⣿⣿⠃⠀⠀⣸⠀⠀⠀⠀⠀⠀⠀⠀⠀⠀⠀⠀⠀⠀⠀⠀⠀⠀⡀⠀⠀⠀⠀⠸⣿⣿⣿⣿⣿⣿⣿⣿⣿⣿⣿⣿⣿⣿⣿⣿⣿⣿⣿⣿⣿⣿⣿⣿⣿⣿⣿⣿⣿⣿⡇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⣿⣿⣿⣿⣿⣿⣿⣿⣿⣿⣿⣿⣿⣿⣿⣿⣿⣿⣿⣿⣿⣿⣿⣿⣿⣿⣿⣿⣿⣿⣿⡏⠀⠀⢠⡟⠀⠀⠀⠀⠀⢀⠀⠀⠀⠀⠀⠀⠀⠀⠀⠀⠀⠀⠃⠀⠀⠀⠀⠀⢹⣿⣿⣿⣿⣿⣿⣿⣿⣿⣿⣿⣿⣿⣿⣿⣿⣿⣿⣿⣿⣿⣿⣿⣿⣿⣿⣿⣿⣿⡇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⣿⣿⣿⣿⣿⣿⣿⣿⣿⣿⣿⣿⣿⣿⣿⣿⣿⣿⣿⣿⣿⣿⣿⣿⣿⣿⣿⣿⣿⣿⣿⠁⠀⠀⡜⠀⠀⠀⠀⠀⠀⢸⠀⠀⠀⠀⠀⠀⠀⠀⠀⠀⠀⠀⠀⠀⠀⠀⠀⠀⠀⢻⣿⣿⣿⣿⣿⣿⣿⣿⣿⣿⣿⣿⣿⣿⣿⣿⣿⣿⣿⣿⣿⣿⣿⣿⣿⣿⣿⣿⡇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⣿⣿⣿⣿⣿⣿⣿⣿⣿⣿⣿⣿⣿⣿⣿⣿⣿⣿⣿⣿⣿⣿⣿⣿⣿⣿⣿⣿⣿⣿⡿⠀⠀⠀⠀⠀⠀⠀⠀⠀⠀⠘⠀⠀⠀⠀⠀⠀⠀⠀⠀⠀⠀⠀⠀⠀⠀⠀⠀⠀⠀⠈⢿⣿⣿⣿⣿⣿⣿⣿⣿⣿⣿⣿⣿⣿⣿⣿⣿⣿⣿⣿⣿⣿⣿⣿⣿⣿⣿⣿⡇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⣿⣿⣿⣿⣿⣿⣿⣿⣿⣿⣿⣿⣿⣿⣿⣿⣿⣿⣿⣿⣿⣿⣿⣿⣿⣿⣿⣿⣿⣿⡇⠀⠀⠀⠀⠀⠀⠀⠀⠀⠀⡇⠀⠀⠀⠀⠀⠀⠀⠀⠀⠀⠀⠀⠀⠀⠀⠀⠀⠀⠀⠀⠈⢿⣿⣿⣿⣿⣿⣿⣿⣿⣿⣿⣿⣿⣿⣿⣿⣿⣿⣿⣿⣿⣿⣿⣿⣿⣿⣿⡇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⣿⣿⣿⣿⣿⣿⣿⣿⣿⣿⣿⣿⣿⣿⣿⣿⣿⣿⣿⣿⣿⣿⣿⣿⣿⣿⣿⣿⣿⣿⠇⠀⠀⠀⠀⠀⠀⠀⠀⠀⠀⡇⠀⠀⠀⠀⠀⠀⠀⠀⠀⠀⠀⠀⠀⠀⠀⠀⠀⠀⠀⠀⠀⠈⢿⣿⣿⣿⣿⣿⣿⣿⣿⣿⣿⣿⣿⣿⣿⣿⣿⣿⣿⣿⣿⣿⣿⣿⣿⣿⡇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⣿⣿⣿⣿⣿⣿⣿⣿⣿⣿⣿⣿⣿⣿⣿⣿⣿⣿⣿⣿⣿⣿⣿⣿⣿⣿⣿⣿⣿⣿⣿⣿⡇⠀⠀⠀⠀⠀⠀⠄⠀⠀⠀⠀⠀⠀⠀⠀⠀⠀⠀⠀⠀⠀⠀⠀⠀⠀⠀⠀⠀⠀⠀⢀⣿⣿⣿⣿⣿⣿⣿⣿⣿⣿⣿⣿⣿⣿⣿⣿⣿⣿⣿⣿⣿⣿⣿⣿⣿⣿⡇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⣿⣿⣿⣿⣿⣿⣿⣿⣿⣿⣿⣿⣿⣿⣿⣿⣿⣿⣿⣿⣿⣿⣿⣿⣿⣿⣿⣿⣿⣿⣿⣿⡇⠀⠀⠀⠀⢀⡜⠀⠀⠀⠀⠀⠀⠀⠀⠀⠀⠀⠀⠀⠀⠀⠀⠀⠀⠀⠀⠀⠀⠀⠀⢸⣿⣿⣿⣿⣿⣿⣿⣿⣿⣿⣿⣿⣿⣿⣿⣿⣿⣿⣿⣿⣿⣿⣿⣿⣿⣿⡇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⣿⣿⣿⣿⣿⣿⣿⣿⣿⣿⣿⣿⣿⣿⣿⣿⣿⣿⣿⣿⣿⣿⣿⣿⣿⣿⣿⣿⣿⣿⣿⣿⡇⠀⠀⠀⢀⡞⠀⠀⠀⠀⠀⠀⠀⠀⠀⠀⠀⠀⠀⠀⠀⠀⠀⠀⠀⠀⠀⠀⠀⠀⠀⢸⣿⣿⣿⣿⣿⣿⣿⣿⣿⣿⣿⣿⣿⣿⣿⣿⣿⣿⣿⣿⣿⣿⣿⣿⣿⣿⡇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⣿⣿⣿⣿⣿⣿⣿⣿⣿⣿⣿⣿⣿⣿⣿⣿⣿⣿⣿⣿⣿⣿⣿⣿⣿⣿⣿⣿⣿⣿⣿⣿⣇⠀⠀⢠⡞⠀⠀⠀⠀⠀⠀⠀⠀⠀⠀⠀⠀⠀⠀⠀⠀⠀⠀⠀⠀⠀⠀⠀⠀⠀⠀⣿⣿⣿⣿⣿⣿⣿⣿⣿⣿⣿⣿⣿⣿⣿⣿⣿⣿⣿⣿⣿⣿⣿⣿⣿⣿⣿⡇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⣿⣿⣿⣿⣿⣿⣿⣿⣿⣿⣿⣿⣿⣿⣿⣿⣿⣿⣿⣿⣿⣿⣿⣿⣿⣿⣿⣿⣿⣿⣿⣿⣿⣷⡀⠛⠀⠀⠀⠀⠀⠀⠀⠀⠀⠀⠀⠀⠀⠀⠀⠀⠀⠀⠀⠀⠀⠀⠀⠀⠀⠀⣰⣿⣿⣿⣿⣿⣿⣿⣿⣿⣿⣿⣿⣿⣿⣿⣿⣿⣿⣿⣿⣿⣿⣿⣿⣿⣿⣿⡇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⣿⣿⣿⣿⣿⣿⣿⣿⣿⣿⣿⣿⣿⣿⣿⣿⣿⣿⣿⣿⣿⣿⣿⣿⣿⣿⣿⣿⣿⣿⣿⣿⣿⣿⡟⠀⠀⠀⠀⠀⠀⠀⠀⠀⠀⠀⠀⠀⠀⠀⠀⠀⠀⠀⠀⠀⠀⠀⠀⠀⠀⠈⣿⣿⣿⣿⣿⣿⣿⣿⣿⣿⣿⣿⣿⣿⣿⣿⣿⣿⣿⣿⣿⣿⣿⣿⣿⣿⣿⣿⡇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⣿⣿⣿⣿⣿⣿⣿⣿⣿⣿⣿⣿⣿⣿⣿⣿⣿⣿⣿⣿⣿⣿⣿⣿⣿⣿⣿⣿⡇⠀⠉⠀⠀⠀⠀⠀⠀⠀⠀⠀⠀⠀⠀⠀⠀⠀⠀⠀⠀⠀⠀⠀⠀⠀⠀⠀⠀⠀⠀⠀⠀⠀⠀⠀⠀⠀⠀⠀⠀⠀⠀⠀⠀⠀⣿⣿⣿⣿⣿⣿⣿⣿⣿⣿⣿⣿⣿⣿⣿⣿⡇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⣿⣿⣿⣿⣿⣿⣿⣿⣿⣿⣿⣿⣿⣿⣿⣿⣿⣿⣿⣿⣿⣿⣿⣿⣿⣿⣿⠋⠀⠀⠀⠀⠀⠀⠀⠀⠀⠀⠀⠀⠀⠀⠀⠀⠀⠀⠀⠀⠀⠀⠀⠀⠀⠀⠀⠀⠀⠀⠀⠀⠀⠀⠀⠀⠀⠀⠀⠀⠀⠀⠀⠀⠀⠀⣿⣿⣿⣿⣿⣿⣿⣿⣿⣿⣿⣿⣿⣿⣿⣿⡇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⣿⣿⣿⣿⣿⣿⣿⣿⣿⣿⣿⣿⣿⣿⣿⣿⣿⣿⣿⣿⣿⣿⣿⣿⣿⣿⣿⣧⡀⠀⠀⠀⠀⠀⠀⠀⠀⠀⠀⠀⠀⠀⠀⠀⠀⠀⠀⠀⠀⠀⠀⠀⠀⠀⠀⠀⠀⠀⠀⠀⠀⠀⠀⠀⠀⠀⠀⠀⠀⠀⠀⠀⠀⢰⣿⣿⣿⣿⣿⣿⣿⣿⣿⣿⣿⣿⣿⣿⣿⣿⡇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⣿⣿⣿⣿⣿⣿⣿⣿⣿⣿⣿⣿⣿⣿⣿⣿⣿⣿⣿⣿⣿⣿⣿⣿⣿⣿⣿⣿⣿⣆⠀⠀⠀⠀⠀⠀⠀⠀⠀⠀⠀⠀⠀⠀⠀⠀⠀⠀⠀⠀⠀⠀⠀⠀⠀⠀⠀⠀⠀⠀⠀⠀⠀⠀⠀⠀⠀⠀⠀⠀⠀⠀⢠⣿⣿⣿⣿⣿⣿⣿⣿⣿⣿⣿⣿⣿⣿⣿⣿⣿⡇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⣿⣿⣿⣿⣿⣿⣿⣿⣿⣿⣿⣿⣿⣿⣿⣿⣿⣿⣿⣿⣿⣿⣿⣿⣿⣿⣿⣿⣿⣿⣷⣤⡆⠀⠀⠀⠀⠀⠀⠀⠀⠀⠀⠀⠀⠀⠀⠀⠀⠀⠀⠀⠀⠀⠀⠀⠀⠀⠀⠀⠀⠀⠀⡄⠀⠀⠀⠀⠀⠀⠀⢰⣿⣿⣿⣿⣿⣿⣿⣿⣿⣿⣿⣿⣿⣿⣿⣿⣿⣿⡇</a:t>
            </a:r>
            <a:br/>
            <a:r>
              <a:t>⣿⣿⣿⣿⣿⣿⣿⣿⣿⣿⣿⣿⣿⣿⣿⣿⣿⣿⣿⣿⣿⣿⣿⣿⣿⣿⣿⣿⣿⣿⣿⠟⠁⠀⠀⠀⠀⠀⠀⠀⠀⠀⠀⠀⠀⠀⠀⠀⠀⠀⠀⠀⠀⠀⠀⠀⠀⠀⠀⠀⠀⠀⣼⡇⠀⠀⠀⠀⠀⠀⠀⢸⣿⣿⣿⣿⣿⣿⣿⣿⣿⣿⣿⣿⣿⣿⣿⣿⣿⣿⡇</a:t>
            </a:r>
            <a:br/>
            <a:r>
              <a:t>⣿⣿⣿⣿⣿⣿⣿⣿⣿⣿⣿⣿⣿⣿⣿⣿⣿⣿⣿⣿⣿⣿⣿⣿⣿⣿⣿⣿⣿⣿⣧⣴⡆⠀⠀⠀⠀⠀⠀⠀⠀⠀⠀⠀⠀⠀⠀⠀⠀⠀⠀⠀⠀⠀⠀⠀⠀⠀⠀⠀⢀⣾⣿⡇⠀⠀⠀⠀⠀⠀⠀⣸⣿⣿⣿⣿⣿⣿⣿⣿⣿⣿⣿⣿⣿⣿⣿⣿⣿⣿⡇</a:t>
            </a:r>
            <a:br/>
            <a:r>
              <a:t>⣿⣿⣿⣿⣿⣿⣿⣿⣿⣿⣿⣿⣿⣿⣿⣿⣿⣿⣿⣿⣿⣿⣿⣿⣿⣿⣿⣿⣿⣿⣿⣿⣇⣴⠀⠀⠀⠀⠀⠀⠀⠠⠀⠀⠀⠀⠀⠀⠀⠀⠀⠀⠀⠀⠀⠀⠀⠀⠀⠀⢸⣿⣿⠁⠀⠀⠀⠀⠀⠀⠀⢿⣿⣿⣿⣿⣿⣿⣿⣿⣿⣿⣿⣿⣿⣿⣿⠿⠿⢿⡇</a:t>
            </a:r>
            <a:br/>
            <a:r>
              <a:t>⠟⠋⠀⠈⠙⠻⢿⣿⣿⣿⣿⣿⣿⣿⣿⣿⣿⣿⣿⣿⣿⣿⣿⣿⣿⣿⣿⣿⣿⣿⣿⣿⣿⣿⡆⠀⠀⠀⠀⠀⠀⠀⠁⠁⠂⠀⠀⠀⠀⠀⠀⠀⠀⠀⠀⠀⠀⠀⠀⢀⣈⣛⣿⠀⠀⠀⠀⠀⠀⠀⠀⢸⣿⣿⣿⣿⣿⣿⣿⣿⣿⣿⣿⠿⠛⠉⠀⠀⠀⠀⠁</a:t>
            </a:r>
            <a:br/>
            <a:r>
              <a:t>⠀⢀⣀⡀⠀⠀⠀⠈⠙⠻⢿⣿⣿⣿⣿⣿⣿⣿⣿⣿⣿⣿⣿⣿⣿⣿⣿⣿⣿⣿⣿⣿⣿⣿⣿⣧⡀⡆⠀⠀⠀⠀⠀⠀⠀⠀⠀⠀⠀⠀⠀⠀⠀⠀⠀⠀⠀⢀⡀⢹⣿⣿⣿⠀⠀⠀⠀⠀⠀⠀⠀⠘⣿⣿⣿⣿⣿⣿⣿⡿⠛⠉⠀⠀⠀⠀⢀⣠⣶⣤⡀</a:t>
            </a:r>
            <a:br/>
            <a:r>
              <a:t>⣴⣿⣿⣿⣶⡤⠀⠀⠀⠀⠀⠈⠛⢿⣿⣿⣿⣿⣿⣿⣿⣿⣿⣿⣿⣿⣿⣿⣿⣿⣿⣿⣿⣿⣿⣿⣿⣧⣧⡄⣠⡄⠀⠀⠀⠀⠀⠀⡰⢀⠀⢀⡆⠀⠀⠀⣧⣾⣷⣼⣿⣿⣿⠀⠀⠀⠀⠀⠀⠀⠀⠀⣿⣿⣿⣿⠿⠋⠁⠀⢀⣀⠄⠀⠀⣾⣿⣿⣿⣿⡇</a:t>
            </a:r>
            <a:br/>
            <a:r>
              <a:t>⠙⢿⣿⣿⣿⠋⠀⠀⠈⠹⣶⣤⡀⠀⠈⠙⠻⠿⣿⣿⣿⣿⣿⣿⣿⣿⣿⣿⣿⣿⣿⣿⣿⣿⣿⣿⣿⣿⣿⣷⣇⠀⠀⠀⠀⠀⠀⠀⠀⣼⣠⣾⣷⢠⢸⣷⣿⣿⣿⣿⡿⠿⢿⡄⠀⠀⠀⠀⠀⠀⠀⠴⠟⠛⠉⠀⠀⢀⣤⣾⠟⠁⠀⠀⠀⠈⣿⣿⣿⠟⠁</a:t>
            </a:r>
            <a:br/>
            <a:r>
              <a:t>⠀⠀⠙⣿⡏⠀⠀⠀⠀⠀⠘⢿⣿⣶⠀⠀⠀⠀⠀⠀⠈⠉⠉⠉⠉⠉⠀⠀⠀⠀⠙⣿⣿⣿⣿⣿⡿⠟⠛⠋⠁⠀⠀⠀⠀⠀⠀⠀⠀⠈⠙⠛⠿⣾⣼⣿⣿⣿⣿⠏⠀⠀⠀⠀⠀⠀⠀⠀⠀⠀⠀⠀⠀⠀⠀⠀⣸⣿⣿⡏⠀⠀⠀⠀⠀⠀⣿⣿⠁⠀⠀</a:t>
            </a:r>
            <a:br/>
            <a:r>
              <a:t>⠀⠀⠀⢻⣇⠀⠀⠀⠀⠀⠀⢸⣿⠟⠁⠀⠀⠐⣶⣶⣶⣶⣶⣶⡦⠀⠀⢀⡀⠀⠀⠘⣿⠿⠋⠁⠀⠀⠀⠀⠀⠀⠀⠀⠀⠀⠀⠀⠀⠀⠀⠀⠀⠀⠉⠻⣿⣿⠋⠀⠀⢀⡄⠀⠀⠀⠀⠀⠀⠀⣾⣿⠏⠀⠀⠀⠈⢻⣿⡇⠀⠀⠀⠀⠀⢀⣾⡟⠀⠀⠀</a:t>
            </a:r>
            <a:br/>
            <a:r>
              <a:t>⠀⠀⠀⢸⣿⣆⠀⠀⠀⠀⠀⣼⣿⠀⠀⠀⠀⠀⠈⢿⣿⣿⣿⠏⠀⠀⠀⠀⢻⣆⠀⠀⠈⠀⠀⠀⠀⠀⠀⠀⠀⠀⠀⠀⠀⠀⠀⠀⠀⠀⠀⠀⠀⠀⠀⠀⠈⠁⠀⠀⣰⡟⠀⠀⠀⠀⠀⠀⠀⣸⣿⠃⠀⠀⠀⠀⠀⠸⣿⡇⠀⠀⠀⠀⢀⣾⣿⡇⠀⠀⠀</a:t>
            </a:r>
            <a:br/>
            <a:r>
              <a:t>⠀⠀⠀⢸⣿⣿⣆⠀⠀⠀⠀⣿⣇⠀⠀⠀⠀⠀⠀⢸⣿⣿⡿⠀⠀⠀⠀⠀⠀⠻⠃⠀⠀⠀⠀⠀⠀⠀⠀⠀⠀⠀⠀⠀⠀⠀⠀⠀⠀⠀⠀⠀⠀⠀⠀⠀⠀⠀⠀⠈⠻⠁⠀⠀⠀⠀⠀⢠⣾⣿⣿⠀⠀⠀⠀⠀⠀⢠⣿⡇⠀⠀⠀⢠⣾⣿⣿⡇⠀⠀⠀</a:t>
            </a:r>
            <a:br/>
            <a:r>
              <a:t>⣄⠀⠀⠘⣿⣿⣿⣆⠀⠀⠀⣿⣿⡄⠀⠀⠀⠀⠀⣾⣿⣿⣧⠀⠀⠀⠀⠀⠀⠀⠀⠀⠀⠀⠀⠀⠀⠀⠀⠀⠀⠀⠀⠀⠀⠀⠀⠀⠀⠀⠀⠀⠀⠀⠀⠀⠀⠀⠀⠀⠀⠀⠀⠀⠀⠀⠀⣸⣿⣿⣿⡀⠀⠀⠀⠀⢀⣾⣿⡇⠀⠀⢠⣿⣿⣿⣿⠃⠀⠀⡄</a:t>
            </a:r>
            <a:br/>
            <a:r>
              <a:t>⣿⣦⠀⠀⣿⣿⣿⣿⣆⠀⠀⣿⣿⣿⡄⠀⠀⠀⠀⣿⣿⣿⣿⡆⠀⠀⠀⠀⠀⠀⠀⠀⠀⠀⠀⠀⠀⠀⠀⠀⠀⠀⠀⠀⠀⠀⠀⠀⠀⠀⠀⠀⠀⠀⠀⠀⠀⠀⠀⠀⠀⠀⠀⠀⠀⠀⢠⣿⣿⣿⣿⡇⠀⠀⠀⢀⣾⣿⣿⡇⠀⢠⣿⣿⣿⣿⣿⠀⢠⣾⡇</a:t>
            </a:r>
            <a:br/>
            <a:r>
              <a:t>⣿⣿⣷⣤⣿⣿⣿⣿⣿⣆⠀⣿⣿⣿⣷⡀⠀⠀⠀⣿⣿⣿⣿⣿⡀⠀⠀⠀⠀⠀⠀⠀⠀⠀⠀⠀⠀⠀⠀⠀⠀⠀⠀⠀⠀⠀⠀⠀⠀⠀⠀⠀⠀⠀⠀⠀⠀⠀⠀⠀⠀⠀⠀⠀⠀⠀⣾⣿⣿⣿⣿⡇⠀⠀⠀⣼⣿⣿⣿⣧⣴⣿⣿⣿⣿⣿⣿⣶⣿⣿⡇</a:t>
            </a:r>
            <a:br/>
            <a:r>
              <a:t>⣿⣿⣿⣿⣿⣿⣿⣿⣿⣿⣿⣿⣿⣿⣿⣧⠀⠀⢸⣿⣿⣿⣿⣿⣧⠀⠀⠀⠀⠀⠀⠀⠀⠀⠀⠀⠀⠀⠀⠀⠀⠀⠀⠀⠀⠀⠀⠀⠀⠀⠀⠀⠀⠀⠀⠀⠀⠀⠀⠀⠀⠀⠀⠀⠀⣸⣿⣿⣿⣿⣿⣇⠀⠀⣼⣿⣿⣿⣿⣿⣿⣿⣿⣿⣿⣿⣿⣿⣿⣿⡇</a:t>
            </a:r>
            <a:br/>
            <a:r>
              <a:t>⣿⣿⣿⣿⣿⣿⣿⣿⣿⣿⣿⣿⣿⣿⣿⣿⣧⠀⢸⣿⣿⣿⣿⣿⣿⡆⠀⠀⠀⠀⠀⠀⠀⠀⠀⠀⠀⠀⠀⠀⠀⠀⠀⠀⠀⠀⠀⠀⠀⠀⠀⠀⠀⠀⠀⠀⠀⠀⠀⠀⠀⠀⠀⠀⢠⣿⣿⣿⣿⣿⣿⣿⠀⣼⣿⣿⣿⣿⣿⣿⣿⣿⣿⣿⣿⣿⣿⣿⣿⣿⡇</a:t>
            </a:r>
            <a:br/>
            <a:r>
              <a:t>⣿⣿⣿⣿⣿⣿⣿⣿⣿⣿⣿⣿⣿⣿⣿⣿⣿⣦⣾⣿⣿⣿⣿⣿⣿⣿⡀⠀⠀⠀⠀⠀⠀⠀⠀⠀⠀⠀⠀⠀⠀⠀⠀⠀⠀⠀⠀⠀⠀⠀⠀⠀⠀⠀⠀⠀⠀⠀⠀⠀⠀⠀⠀⢀⣾⣿⣿⣿⣿⣿⣿⣿⣿⣿⣿⣿⣿⣿⣿⣿⣿⣿⣿⣿⣿⣿⣿⣿⣿⣿⡇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⣿⣿⣿⣿⣿⣿⣿⣿⣿⣿⣿⣿⣿⣿⣿⣿⣿⣿⣿⣿⣿⣿⣿⣿⣿⡏⠀⠀⠀⠀⠀⠀⠀⠀⠀⠀⠀⠀⠀⠀⠀⠀⠀⠀⠀⠀⠀⠀⠀⠀⠀⠀⠀⠀⠀⠀⠀⠀⠀⠀⠀⠀⠀⠀⢿⣿⣿⣿⣿⣿⣿⣿⣿⣿⣿⣿⣿⣿⣿⣿⣿⣿⣿⣿⣿⣿⣿⣿⣿⣿⡇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⣿⣿⣿⣿⣿⣿⣿⣿⣿⣿⣿⣿⣿⣿⣿⣿⣿⣿⣿⣿⣿⣿⣿⣿⣿⠀⠀⠀⠀⠀⠀⠀⢠⠀⠀⠀⠀⠀⠀⠀⠀⠀⠀⠀⠀⠀⠀⠀⠀⠀⠀⠀⠀⠀⠀⠀⠀⠀⠀⠀⠀⠀⠀⠀⠸⣿⣿⣿⣿⣿⣿⣿⣿⣿⣿⣿⣿⣿⣿⣿⣿⣿⣿⣿⣿⣿⣿⣿⣿⣿⡇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⣿⣿⣿⣿⣿⣿⣿⣿⣿⣿⣿⣿⣿⣿⣿⣿⣿⣿⣿⣿⣿⣿⣿⣿⡇⠀⠀⠀⠀⠀⠀⠀⡆⠀⠀⠀⠀⠀⠀⠀⠀⠀⠀⠀⠀⠀⠀⠀⠀⠀⠀⠀⠀⠀⠀⠀⠀⠀⠀⠀⠀⠀⠀⠀⠀⣿⣿⣿⣿⣿⣿⣿⣿⣿⣿⣿⣿⣿⣿⣿⣿⣿⣿⣿⣿⣿⣿⣿⣿⣿⡇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⣿⣿⣿⣿⣿⣿⣿⣿⣿⣿⣿⣿⣿⣿⣿⣿⣿⣿⣿⣿⣿⣿⣿⣿⠀⠀⠀⠀⠀⠀⠀⣸⣇⠀⠀⠀⠀⠀⠀⠀⠀⠀⠀⠀⠀⠀⠀⠀⠀⠀⠀⠀⠀⠀⠀⠀⠀⢰⡀⠀⠀⠀⠀⠀⠀⢸⣿⣿⣿⣿⣿⣿⣿⣿⣿⣿⣿⣿⣿⣿⣿⣿⣿⣿⣿⣿⣿⣿⣿⣿⡇</a:t>
            </a:r>
            <a:br/>
            <a:r>
              <a:t>⣿⣿⣿⣿⣿⣿⣿⣿⣿⣿⣿⣿⣿⣿⣿⣿⣿⣿⣿⣿⣿⣿⠿⠛⠀⠀⠀⠀⠀⠀⢠⣿⣿⠀⠀⠀⠀⠀⠀⠀⠀⠀⠀⠀⠀⠀⠀⠀⠀⠀⠀⠀⠀⠀⠀⠀⠀⢸⣧⠀⠀⠀⠀⠀⠀⠘⠻⢿⣿⣿⣿⣿⣿⣿⣿⣿⣿⣿⣿⣿⣿⣿⣿⣿⣿⣿⣿⣿⣿⣿⡇</a:t>
            </a:r>
            <a:br/>
            <a:r>
              <a:t>⡿⠟⠿⢿⣿⣿⣿⣿⣿⣿⣿⣿⣿⣿⣿⣿⣿⣿⡿⠟⠋⠀⠀⠀⠀⠀⠀⠀⠀⢀⣿⣿⣿⠀⠀⠀⠀⠀⠀⠀⠀⠀⠀⠀⠀⠀⠀⠀⠀⠀⠀⠀⠀⠀⠀⠀⠀⢸⣿⣆⠀⠀⠀⠀⠀⠀⠀⠀⠈⠙⠿⣿⣿⣿⣿⣿⣿⣿⣿⣿⣿⣿⣿⣿⣿⡿⠛⠉⠉⢹⡇</a:t>
            </a:r>
            <a:br/>
            <a:r>
              <a:t>⣆⡀⠀⠀⠙⢿⣿⣿⣿⣿⣿⣿⣿⣿⣿⡿⠟⠉⠀⠀⠀⠀⠀⠀⠀⠀⠀⠀⢀⣾⣿⣿⡟⠀⠀⠀⠀⠀⠀⠀⠀⠀⠀⠀⠀⠀⠀⠀⠀⠀⠀⠀⠀⠀⠀⠀⠀⢸⣿⣿⣆⠀⠀⠀⠀⠀⠀⠀⠀⠀⠀⠀⠉⠻⢿⣿⣿⣿⣿⣿⣿⣿⣿⣿⡿⠁⠀⠀⣴⣾⡇</a:t>
            </a:r>
            <a:br/>
            <a:r>
              <a:t>⡿⠏⠀⠀⠀⠈⠙⢿⣿⣿⣿⣿⡿⠛⠉⠀⠀⠀⠀⠀⠀⠀⠀⠀⠀⠀⠀⣠⣿⣿⣿⣿⡇⠀⠀⠀⠀⠀⠀⠀⠀⠀⠀⠀⠀⠀⠀⠀⠀⠀⠀⠀⠀⠀⠀⠀⠀⠈⣿⣿⣿⣦⡀⠀⠀⠀⠀⠀⠀⠀⠀⠀⠀⠀⠀⠈⠛⠿⣿⣿⣿⣿⡿⠋⠀⠀⠀⠀⠘⢿⡇</a:t>
            </a:r>
            <a:br/>
            <a:r>
              <a:t>⠀⠀⠀⠀⠀⠀⠀⠀⠙⠿⠋⠁⠀⠀⠀⠀⠀⠀⠀⠀⠀⠀⠀⠀⣀⣴⣾⣿⣿⣿⣿⣿⡇⠀⠀⠀⠀⠀⠀⠀⠀⠀⠀⠀⠀⠀⠀⠀⠀⠀⠀⠀⠀⠀⠀⠀⠀⢀⣿⣿⣿⣿⣿⣦⣄⡀⠀⠀⠀⠀⠀⠀⠀⠀⠀⠀⠀⠀⠀⠙⠻⠟⠀⠀⠀⠀⠀⠀⠈⠉⠁</a:t>
            </a:r>
            <a:br/>
            <a:r>
              <a:t>⠀⠀⠀⠀⠀⠀⠀⠀⠀⠀⠀⠀⠀⠀⠀⠀⠀⠀⠀⠀⢀⣠⣴⣿⣿⣿⣿⣿⣿⣿⣿⣿⠇⠀⠀⠀⠀⠀⠀⠀⠀⠀⠀⠀⠀⠀⠀⠀⠀⠀⠀⠀⠀⠀⠀⠀⠀⠈⢿⣿⣿⣿⣿⣿⣿⣿⣷⣤⣀⠀⠀⠀⠀⠀⠀⠀⠀⠀⠀⠀⠀⠀⠀⠀⠀⠀⠀⠀⠀⠀⠀</a:t>
            </a:r>
            <a:br/>
            <a:r>
              <a:t>⠀⠀⠀⠀⠀⠀⠀⠀⠀⠀⠀⠀⠀⠀⠀⠀⠀⣀⣤⣾⣿⣿⣿⣿⣿⣿⣿⣿⣿⣿⣿⠏⠀⠀⠀⠀⠀⠀⠀⠀⠀⠀⠀⠀⠀⠀⠀⠀⠀⠀⠀⠀⠀⠀⠀⠀⠀⠀⠈⢿⣿⣿⣿⣿⣿⣿⣿⣿⣿⣿⣶⣤⡀⠀⠀⠀⠀⠀⠀⠀⠀⠀⠀⠀⠀⠀⠀⠀⠀⠀⠀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⣿⣿⣿⣿⣿⣿⣿⣿⣿⣿⣿⣿⣿⣿⣿⣿⣿⣿⣿⣿⣿⣿⣿⣿⣿⣿⡋⠀⠀⠀⠀⠀⠀⠀⠀⠀⠀⠀⠀⠀⠀⠀⠀⠀⠀⠀⠀⠀⠀⠀⠀⠀⠀⠀⠀⠀⠀⠀⠀⠀⠀⠀⠀⠀⠀⠀⠀⠀⠀⠀⠀⠀⠀⠀⠀⢸⣿⣿⣿⣿⣿⣿⣿⣿⣿⣿⣿⣿⣿⣿⡇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⣿⣿⣿⣿⣿⣿⣿⣿⣿⣿⣿⣿⣿⣿⣿⣿⣿⣿⣿⣿⣿⣿⣿⣿⣿⣿⣷⣄⠀⠀⠀⠀⠀⠀⠀⠀⠀⠀⠀⠀⠀⠀⠀⠀⠀⠀⠀⠀⠀⠀⠀⠀⠀⠀⠀⠀⠀⠀⠀⠀⠀⠀⠀⠀⠀⠀⠀⠀⠀⠀⠀⠀⠀⠀⢀⣿⣿⣿⣿⣿⣿⣿⣿⣿⣿⣿⣿⣿⣿⣿⡇</a:t>
            </a:r>
            <a:br/>
            <a:r>
              <a:t>⣿⣿⣿⣿⣿⣿⣿⣿⣿⣿⣿⣿⣿⣿⣿⣿⣿⣿⣿⣿⣿⣿⣿⣿⣿⣿⣿⣿⣦⡀⠀⠀⠀⠀⠀⠀⠀⠀⠀⠀⠀⠀⠀⠀⠀⠀⠀⠀⠀⠀⠀⠀⠀⠀⠀⠀⠀⠀⠀⠀⠀⠀⠀⠀⠀⠀⠀⠀⠀⠀⠀⠀⠀⢀⣼⣿⣿⣿⣿⣿⣿⣿⣿⣿⣿⣿⣿⣿⣿⣿⡇</a:t>
            </a:r>
            <a:br/>
            <a:r>
              <a:t>⣿⣿⣿⣿⣿⣿⣿⣿⣿⣿⣿⣿⣿⣿⣿⣿⣿⣿⣿⣿⣿⣿⣿⣿⣿⣿⣿⣿⣿⣿⣦⣠⠀⠀⠀⠀⠀⠀⠀⠀⠀⠀⠀⠀⠀⠀⠀⠀⠀⠀⠀⠀⠀⠀⠀⠀⠀⠀⠀⠀⠀⠀⠀⠀⡀⠀⠀⠀⠀⠀⠀⠀⢠⣾⣿⣿⣿⣿⣿⣿⣿⣿⣿⣿⣿⣿⣿⣿⣿⣿⡇</a:t>
            </a:r>
            <a:br/>
            <a:r>
              <a:t>⣿⣿⣿⣿⣿⣿⣿⣿⣿⣿⣿⣿⣿⣿⣿⣿⣿⣿⣿⣿⣿⣿⣿⣿⣿⣿⣿⣿⣿⣿⡿⠟⠀⠀⠀⠀⠀⠀⠀⠀⠀⠀⠀⠀⠀⠀⠀⠀⠀⠀⠀⠀⠀⠀⠀⠀⠀⠀⠀⠀⠀⠀⠀⣼⡇⠀⠀⠀⠀⠀⠀⠀⢸⣿⣿⣿⣿⣿⣿⣿⣿⣿⣿⣿⣿⣿⣿⣿⣿⣿⡇</a:t>
            </a:r>
            <a:br/>
            <a:r>
              <a:t>⣿⣿⣿⣿⣿⣿⣿⣿⣿⣿⣿⣿⣿⣿⣿⣿⣿⣿⣿⣿⣿⣿⣿⣿⣿⣿⣿⣿⣿⣯⣤⣤⠀⠀⠀⠀⠀⠀⠀⠀⠀⠀⠀⠀⠀⠀⠀⠀⠀⠀⠀⠀⠀⠀⠀⠀⠀⠀⠀⠀⠀⢀⣾⣿⡇⠀⠀⠀⠀⠀⠀⠀⢘⣿⣿⣿⣿⣿⣿⣿⣿⣿⣿⣿⣿⣿⣿⣿⣿⣿⡇</a:t>
            </a:r>
            <a:br/>
            <a:r>
              <a:t>⣿⣿⣿⣿⣿⣿⣿⣿⣿⣿⣿⣿⣿⣿⣿⣿⣿⣿⣿⣿⣿⣿⣿⣿⣿⣿⣿⣿⣿⣿⣿⡿⢀⡄⠀⠀⠀⠀⠀⠀⠀⠀⠀⠀⠀⠀⠀⠀⠀⠀⠀⠀⠀⠀⠀⠀⠀⠀⠀⠀⠀⣿⣿⣿⠀⠀⠀⠀⠀⠀⠀⠀⢹⣿⣿⣿⣿⣿⣿⣿⣿⣿⣿⣿⣿⣿⣿⣿⣿⣿⡇</a:t>
            </a:r>
            <a:br/>
            <a:r>
              <a:t>⠛⠛⠻⢿⣿⣿⣿⣿⣿⣿⣿⣿⣿⣿⣿⣿⣿⣿⣿⣿⣿⣿⣿⣿⣿⣿⣿⣿⣿⣿⣿⣷⣿⣧⠀⠀⠀⠀⠀⠀⠀⠀⠊⠂⠄⠀⠀⠀⠀⠀⠀⠀⠀⠀⠀⠀⠀⠀⠀⠀⠀⠘⢿⣿⠀⠀⠀⠀⠀⠀⠀⠀⠘⣿⣿⣿⣿⣿⣿⣿⣿⣿⣿⣿⣿⣿⠿⠛⠉⠀⠀</a:t>
            </a:r>
            <a:br/>
            <a:r>
              <a:t>⠀⠀⠀⠀⠈⠙⠻⢿⣿⣿⣿⣿⣿⣿⣿⣿⣿⣿⣿⣿⣿⣿⣿⣿⣿⣿⣿⣿⣿⣿⣿⣿⣿⣿⣾⣀⢠⠀⠀⠀⠀⠀⠀⠀⠀⠀⠀⠀⠀⠀⠀⠀⠀⠀⠀⠀⠀⠀⠀⠀⣿⣿⣿⡏⠀⠀⠀⠀⠀⠀⠀⠀⠀⣿⣿⣿⣿⣿⣿⣿⣿⣿⠿⠛⠉⠀⠀⠀⠀⢀⡀</a:t>
            </a:r>
            <a:br/>
            <a:r>
              <a:t>⣾⣷⣤⣀⠀⠀⠀⠀⠈⠙⠿⣿⣿⣿⣿⣿⣿⣿⣿⣿⣿⣿⣿⣿⣿⣿⣿⣿⣿⣿⣿⣿⣿⣿⣿⣿⣼⡆⣠⠀⠀⠀⠀⠀⠀⠀⠀⠀⢀⠀⠀⠀⢀⠀⠀⠀⢠⢠⣿⣄⣿⣿⣿⡇⠀⠀⠀⠀⠀⠀⠀⠀⠀⢿⣿⣿⣿⣿⣿⠟⠋⠁⠀⠀⠀⠀⢠⣤⣾⣿⡇</a:t>
            </a:r>
            <a:br/>
            <a:r>
              <a:t>⣿⣿⣿⣿⠄⠀⠀⠤⣤⣀⠀⠀⠙⠻⢿⣿⣿⣿⣿⣿⣿⣿⣿⣿⣿⣿⣿⣿⣿⣿⣿⣿⣿⣿⣿⣿⣿⣿⣿⣠⡏⠁⠀⠀⠀⠀⠀⠀⠈⢠⠀⢠⣿⠀⡀⣤⣼⣿⣿⣿⣿⣿⣿⣿⠀⠀⠀⠀⠀⠀⠀⠀⢠⣼⣿⠿⠛⠉⠀⠀⣠⣤⡖⠃⠀⠀⠘⢿⣿⣿⡇</a:t>
            </a:r>
            <a:br/>
            <a:r>
              <a:t>⢿⣿⣿⠃⠀⠀⠀⠀⠘⣿⣷⣦⡀⠀⠀⠈⠉⠛⠛⠻⠿⠿⠿⠿⠿⠛⠛⠛⠛⠻⣿⣿⣿⣿⣿⣿⣿⣿⡿⠿⠃⠀⠀⠀⠀⠀⠀⠀⠀⠺⠼⣿⣿⡇⣇⣿⣿⣿⣿⣿⡟⠉⠉⠙⠃⠀⠀⠀⠀⠀⠀⠀⠈⠁⠀⠀⠀⢀⣴⣿⣿⠟⠀⠀⠀⠀⠀⠘⣿⣿⠇</a:t>
            </a:r>
            <a:br/>
            <a:r>
              <a:t>⠀⢹⣿⠀⠀⠀⠀⠀⠀⠈⣿⣿⣿⠀⠀⠀⢀⣀⣀⣀⣀⣀⣀⡀⠀⠀⠀⠀⠀⠀⠹⣿⣿⣿⠿⠛⠉⠁⠀⠀⠀⠀⠀⠀⠀⠀⠀⠀⠀⠀⠀⠀⠈⠙⠻⢿⣿⣿⣿⠏⠀⠀⠀⠀⠀⠀⠀⠀⠀⠀⠀⢠⣤⣤⠀⠀⠀⠘⢿⣿⣿⠀⠀⠀⠀⠀⠀⠀⣿⡇⠀</a:t>
            </a:r>
            <a:br/>
            <a:r>
              <a:t>⠀⠸⣿⡄⠀⠀⠀⠀⠀⠀⣿⡿⠀⠀⠀⠀⠀⢻⣿⣿⣿⣿⣿⠟⠀⠀⠀⢶⡀⠀⠀⠘⠋⠀⠀⠀⠀⠀⠀⠀⠀⠀⠀⠀⠀⠀⠀⠀⠀⠀⠀⠀⠀⠀⠀⠀⠙⢿⠋⠀⠀⢀⣼⠃⠀⠀⠀⠀⠀⠀⢀⣿⡿⠁⠀⠀⠀⠀⠈⣿⣿⠀⠀⠀⠀⠀⠀⣸⣿⡇⠀</a:t>
            </a:r>
            <a:br/>
            <a:r>
              <a:t>⠀⠀⣿⣿⡄⠀⠀⠀⠀⢀⣿⡇⠀⠀⠀⠀⠀⠀⢻⣿⣿⣿⠃⠀⠀⠀⠀⠘⣿⣦⠀⠀⠀⠀⠀⠀⠀⠀⠀⠀⠀⠀⠀⠀⠀⠀⠀⠀⠀⠀⠀⠀⠀⠀⠀⠀⠀⠀⠀⠀⣴⣿⠃⠀⠀⠀⠀⠀⠀⢀⣾⣿⠁⠀⠀⠀⠀⠀⠀⢻⣿⠀⠀⠀⠀⠀⣴⣿⣿⠀⠀</a:t>
            </a:r>
            <a:br/>
            <a:r>
              <a:t>⠀⠀⣿⣿⣷⡀⠀⠀⠀⢸⣿⡆⠀⠀⠀⠀⠀⠀⣸⣿⣿⡏⠀⠀⠀⠀⠀⠀⠘⠁⠀⠀⠀⠀⠀⠀⠀⠀⠀⠀⠀⠀⠀⠀⠀⠀⠀⠀⠀⠀⠀⠀⠀⠀⠀⠀⠀⠀⠀⠀⠀⠁⠀⠀⠀⠀⠀⠀⢀⣿⣿⣿⡀⠀⠀⠀⠀⠀⢀⣾⣿⠀⠀⠀⠀⣴⣿⣿⣿⠀⠀</a:t>
            </a:r>
            <a:br/>
            <a:r>
              <a:t>⠀⠀⣿⣿⣿⣷⡀⠀⠀⢸⣿⣿⡀⠀⠀⠀⠀⠀⣿⣿⣿⣷⠀⠀⠀⠀⠀⠀⠀⠀⠀⠀⠀⠀⠀⠀⠀⠀⠀⠀⠀⠀⠀⠀⠀⠀⠀⠀⠀⠀⠀⠀⠀⠀⠀⠀⠀⠀⠀⠀⠀⠀⠀⠀⠀⠀⠀⠀⣸⣿⣿⣿⡇⠀⠀⠀⠀⠀⣼⣿⣿⠀⠀⠀⣸⣿⣿⣿⣿⠀⠀</a:t>
            </a:r>
            <a:br/>
            <a:r>
              <a:t>⡀⠀⢿⣿⣿⣿⣷⡀⠀⢸⣿⣿⣷⠀⠀⠀⠀⢀⣿⣿⣿⣿⣇⠀⠀⠀⠀⠀⠀⠀⠀⠀⠀⠀⠀⠀⠀⠀⠀⠀⠀⠀⠀⠀⠀⠀⠀⠀⠀⠀⠀⠀⠀⠀⠀⠀⠀⠀⠀⠀⠀⠀⠀⠀⠀⠀⠀⢠⣿⣿⣿⣿⡇⠀⠀⠀⠀⣼⣿⣿⣿⡄⠀⣸⣿⣿⣿⣿⡏⠀⡀</a:t>
            </a:r>
            <a:br/>
            <a:r>
              <a:t>⣷⣤⣼⣿⣿⣿⣿⣧⡀⣸⣿⣿⣿⣧⠀⠀⠀⢸⣿⣿⣿⣿⣿⡀⠀⠀⠀⠀⠀⠀⠀⠀⠀⠀⠀⠀⠀⠀⠀⠀⠀⠀⠀⠀⠀⠀⠀⠀⠀⠀⠀⠀⠀⠀⠀⠀⠀⠀⠀⠀⠀⠀⠀⠀⠀⠀⠀⣾⣿⣿⣿⣿⣷⠀⠀⠀⣰⣿⣿⣿⣿⣧⣼⣿⣿⣿⣿⣿⣿⣾⡇</a:t>
            </a:r>
            <a:br/>
            <a:r>
              <a:t>⣿⣿⣿⣿⣿⣿⣿⣿⣿⣿⣿⣿⣿⣿⡆⠀⠀⢸⣿⣿⣿⣿⣿⣧⠀⠀⠀⠀⠀⠀⠀⠀⠀⠀⠀⠀⠀⠀⠀⠀⠀⠀⠀⠀⠀⠀⠀⠀⠀⠀⠀⠀⠀⠀⠀⠀⠀⠀⠀⠀⠀⠀⠀⠀⠀⠀⣸⣿⣿⣿⣿⣿⣿⣶⣾⣿⣿⣿⣿⣿⣿⣿⣿⣿⣿⣿⣿⣿⣿⣿⡇</a:t>
            </a:r>
            <a:br/>
            <a:r>
              <a:t>⣿⣿⣿⣿⣿⣿⣿⣿⣿⣿⣿⣿⣿⣿⣿⡄⠀⣿⣿⣿⣿⣿⣿⣿⡆⠀⠀⠀⠀⠀⠀⠀⠀⠀⠀⠀⠀⠀⠀⠀⠀⠀⠀⠀⠀⠀⠀⠀⠀⠀⠀⠀⠀⠀⠀⠀⠀⠀⠀⠀⠀⢀⣤⣴⣶⣿⣿⣿⣿⣿⣿⣿⣿⣿⣿⣿⣿⣿⣿⣿⣿⣿⣿⣿⣿⣿⣿⣿⣿⣿⡇</a:t>
            </a:r>
            <a:br/>
            <a:r>
              <a:t>⣿⣿⣿⣿⣿⣿⣿⣿⣿⣿⣿⣿⣿⣿⣿⣷⣤⣿⣿⣿⣿⣿⣿⣿⣿⠀⠀⠀⠀⠀⠀⠀⠀⠀⠀⠀⠀⠀⠀⠀⠀⠀⠀⠀⠀⠀⠀⠀⠀⠀⠀⠀⠀⠀⠀⠀⠀⠀⠀⣠⣾⣿⣿⣿⣿⣿⣿⣿⣿⣿⣿⣿⣿⣿⣿⣿⣿⣿⣿⣿⣿⣿⣿⣿⣿⣿⣿⣿⣿⣿⡇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⣿⣿⣿⣿⣿⣿⣿⣿⣿⣿⣿⣿⣿⣿⣿⣿⣿⣿⣿⣿⣿⣿⣿⣿⣿⠃⠀⠀⠀⠀⠀⠀⠀⠀⠀⠀⠀⠀⠀⠀⠀⠀⠀⠀⠀⠀⠀⠀⠀⠀⠀⠀⠀⠀⠀⠀⠀⣠⣾⠿⠿⠿⠿⠟⢿⣿⣿⣿⣿⣿⣿⣿⣿⣿⣿⣿⣿⣿⣿⣿⣿⣿⣿⣿⣿⣿⣿⣿⣿⣿⡇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⣿⣿⣿⣿⣿⣿⣿⣿⣿⣿⣿⣿⣿⣿⣿⣿⣿⣿⣿⣿⣿⣿⣿⣿⠁⠀⠀⠀⠀⠀⠀⠀⠄⠀⠀⠀⠀⠀⠀⠀⠀⠀⠀⠀⠀⠀⠀⠀⠀⠀⠀⠀⠀⠀⠀⠀⠀⠀⠀⠀⠀⠀⠀⠀⠀⢸⣿⣿⣿⣿⣿⣿⣿⣿⣿⣿⣿⣿⣿⣿⣿⣿⣿⣿⣿⣿⣿⣿⣿⣿⡇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⣿⣿⣿⣿⣿⣿⣿⣿⣿⣿⣿⣿⣿⣿⣿⣿⣿⣿⣿⣿⣿⣿⣿⡇⠀⠀⠀⠀⠀⠀⠀⢰⠀⠀⠀⠀⠀⠀⠀⠀⠀⠀⠀⠀⠀⠀⠀⠀⠀⠀⠀⠀⠀⠀⠀⠀⠀⠀⠀⠀⠀⠀⠀⠀⠀⠀⣿⣿⣿⣿⣿⣿⣿⣿⣿⣿⣿⣿⣿⣿⣿⣿⣿⣿⣿⣿⣿⣿⣿⣿⡇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⣿⣿⣿⣿⣿⣿⣿⣿⣿⣿⣿⣿⣿⣿⣿⣿⣿⣿⣿⣿⣿⣿⣿⠁⠀⠀⠀⠀⠀⠀⢠⣿⠀⠀⠀⠀⠀⠀⠀⠀⠀⠀⠀⠀⠀⠀⠀⠀⠀⠀⠀⠀⠀⠀⠀⠀⠀⠀⣀⠀⠀⠀⠀⠀⠀⠀⢹⣿⣿⣿⣿⣿⣿⣿⣿⣿⣿⣿⣿⣿⣿⣿⣿⣿⣿⣿⣿⣿⣿⣿⡇</a:t>
            </a:r>
            <a:br/>
            <a:r>
              <a:t>⣿⣿⣿⣿⣿⣿⣿⣿⣿⣿⣿⣿⣿⣿⣿⣿⣿⣿⣿⣿⣿⡿⠟⠀⠀⠀⠀⠀⠀⠀⣾⣿⠀⠀⠀⠀⠀⠀⠀⠀⠀⠀⠀⠀⠀⠀⠀⠀⠀⠀⠀⠀⠀⠀⠀⠀⠀⠀⣿⡄⠀⠀⠀⠀⠀⠀⠘⠿⣿⣿⣿⣿⣿⣿⣿⣿⣿⣿⣿⣿⣿⣿⣿⣿⣿⣿⣿⣿⣿⣿⡇</a:t>
            </a:r>
            <a:br/>
            <a:r>
              <a:t>⢿⣿⣿⣿⣿⣿⣿⣿⣿⣿⣿⣿⣿⣿⣿⣿⣿⣿⠿⠛⠁⠀⠀⠀⠀⠀⠀⠀⠀⣸⣿⣿⠇⠀⠀⠀⠀⠀⠀⠀⠀⠀⠀⠀⠀⠀⠀⠀⠀⠀⠀⠀⠀⠀⠀⠀⠀⠀⣿⣷⡀⠀⠀⠀⠀⠀⠀⠀⠀⠉⠻⢿⣿⣿⣿⣿⣿⣿⣿⣿⣿⣿⣿⣿⣿⣿⣿⣿⠿⠛⠃</a:t>
            </a:r>
            <a:br/>
            <a:r>
              <a:t>⠀⠈⠻⣿⣿⣿⣿⣿⣿⣿⣿⣿⣿⣿⣿⠟⠋⠁⠀⠀⠀⠀⠀⠀⠀⠀⠀⠀⣰⣿⣿⣿⠀⠀⠀⠀⠀⠀⠀⠀⠀⠀⠀⠀⠀⠀⠀⠀⠀⠀⠀⠀⠀⠀⠀⠀⠀⠀⣿⣿⣧⠀⠀⠀⠀⠀⠀⠀⠀⠀⠀⠀⠈⠙⠿⣿⣿⣿⣿⣿⣿⣿⣿⣿⣿⣿⣿⠃⠀⠀⡀</a:t>
            </a:r>
            <a:br/>
            <a:r>
              <a:t>⠀⠀⠀⠙⠿⣿⣿⣿⣿⣿⣿⡿⠟⠋⠀⠀⠀⠀⠀⠀⠀⠀⠀⠀⠀⠀⢀⣴⣿⣿⣿⣿⠀⠀⠀⠀⠀⠀⠀⠀⠀⠀⠀⠀⠀⠀⠀⠀⠀⠀⠀⠀⠀⠀⠀⠀⠀⠀⢸⣿⣿⣷⡀⠀⠀⠀⠀⠀⠀⠀⠀⠀⠀⠀⠀⠀⠉⠻⢿⣿⣿⣿⣿⣿⣿⠟⠃⠀⠀⠀⠀</a:t>
            </a:r>
            <a:br/>
            <a:r>
              <a:t>⠀⠀⠀⠀⠀⠈⢻⣿⡿⠟⠉⠀⠀⠀⠀⠀⠀⠀⠀⠀⠀⠀⠀⠀⣀⣴⣿⣿⣿⣿⣿⣿⠀⠀⠀⠀⠀⠀⠀⠀⠀⠀⠀⠀⠀⠀⠀⠀⠀⠀⠀⠀⠀⠀⠀⠀⠀⠀⢸⣿⣿⣿⣿⣦⣄⠀⠀⠀⠀⠀⠀⠀⠀⠀⠀⠀⠀⠀⠀⠈⠙⠿⣿⡿⠁⠀⠀⠀⠀⠀⠀</a:t>
            </a:r>
            <a:br/>
            <a:r>
              <a:t>⠀⠀⠀⠀⠀⠀⠀⠁⠀⠀⠀⠀⠀⠀⠀⠀⠀⠀⠀⠀⠀⣠⣴⣾⣿⣿⣿⣿⣿⣿⣿⣿⠀⠀⠀⠀⠀⠀⠀⠀⠀⠀⠀⠀⠀⠀⠀⠀⠀⠀⠀⠀⠀⠀⠀⠀⠀⠀⢸⣿⣿⣿⣿⣿⣿⣿⣶⣤⡀⠀⠀⠀⠀⠀⠀⠀⠀⠀⠀⠀⠀⠀⠀⠁⠀⠀⠀⠀⠀⠀⠀</a:t>
            </a:r>
            <a:br/>
            <a:r>
              <a:t>⠀⠀⠀⠀⠀⠀⠀⠀⠀⠀⠀⠀⠀⠀⠀⠀⠀⢀⣤⣶⣿⣿⣿⣿⣿⣿⣿⣿⣿⣿⣿⠃⠀⠀⠀⠀⠀⠀⠀⠀⠀⠀⠀⠀⠀⠀⠀⠀⠀⠀⠀⠀⠀⠀⠀⠀⠀⠀⠀⢻⣿⣿⣿⣿⣿⣿⣿⣿⣿⣷⣦⣄⡀⠀⠀⠀⠀⠀⠀⠀⠀⠀⠀⠀⠀⠀⠀⠀⠀⠀⠀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⣿⣿⣿⣿⣿⣿⣿⣿⣿⣿⣿⣿⣿⣿⣿⣿⣿⣿⣿⣿⣿⣿⣿⣿⣿⣿⡄⠀⠀⠀⠀⠀⠀⠀⠀⠀⠀⠀⠀⠀⠀⠀⠀⠀⠀⠀⠀⠀⠀⠀⠀⠀⠀⠀⠀⠀⠀⠀⠀⠀⠀⠀⠀⠀⠀⠀⠀⠀⠀⠀⠀⠀⠀⠀⠀⠀⣿⣿⣿⣿⣿⣿⣿⣿⣿⣿⣿⣿⣿⣿⡇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⣿⣿⣿⣿⣿⣿⣿⣿⣿⣿⣿⣿⣿⣿⣿⣿⣿⣿⣿⣿⣿⣿⣿⣿⣿⣿⣿⣦⠀⠀⠀⠀⠀⠀⠀⠀⠀⠀⠀⠀⠀⠀⠀⠀⠀⠀⠀⠀⠀⠀⠀⠀⠀⠀⠀⠀⠀⠀⠀⠀⠀⠀⠀⠀⠀⠀⠀⠀⠀⠀⠀⠀⠀⠀⠀⣼⣿⣿⣿⣿⣿⣿⣿⣿⣿⣿⣿⣿⣿⣿⡇</a:t>
            </a:r>
            <a:br/>
            <a:r>
              <a:t>⣿⣿⣿⣿⣿⣿⣿⣿⣿⣿⣿⣿⣿⣿⣿⣿⣿⣿⣿⣿⣿⣿⣿⣿⣿⣿⣿⣿⣷⣄⠀⢀⠀⠀⠀⠀⠀⠀⠀⠀⠀⠀⠀⠀⠀⠀⠀⠀⠀⠀⠀⠀⠀⠀⠀⠀⠀⠀⠀⠀⠀⠀⠀⠀⠀⠀⠀⠀⠀⠀⠀⠀⠀⢀⣼⣿⣿⣿⣿⣿⣿⣿⣿⣿⣿⣿⣿⣿⣿⣿⡇</a:t>
            </a:r>
            <a:br/>
            <a:r>
              <a:t>⣿⣿⣿⣿⣿⣿⣿⣿⣿⣿⣿⣿⣿⣿⣿⣿⣿⣿⣿⣿⣿⣿⣿⣿⣿⣿⣿⣿⣿⣿⣷⡯⠀⠀⠀⠀⠀⠀⠀⠀⠀⠀⠀⠀⠀⠀⠀⠀⠀⠀⠀⠀⠀⠀⠀⠀⠀⠀⠀⠀⠀⠀⠀⠀⣴⠀⠀⠀⠀⠀⠀⠀⠀⣿⣿⣿⣿⣿⣿⣿⣿⣿⣿⣿⣿⣿⣿⣿⣿⣿⡇</a:t>
            </a:r>
            <a:br/>
            <a:r>
              <a:t>⣿⣿⣿⣿⣿⣿⣿⣿⣿⣿⣿⣿⣿⣿⣿⣿⣿⣿⣿⣿⣿⣿⣿⣿⣿⣿⣿⣿⣿⠿⠋⠀⠀⠀⠀⠀⠀⠀⠀⠀⠀⠀⠀⠀⠀⠀⠀⠀⠀⠀⠀⠀⠀⠀⠀⠀⠀⠀⠀⠀⠀⠀⢀⣾⣿⠀⠀⠀⠀⠀⠀⠀⠀⣿⣿⣿⣿⣿⣿⣿⣿⣿⣿⣿⣿⣿⣿⣿⣿⣿⡇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⣿⣿⣿⣿⣿⣿⣿⣿⣿⣿⣿⣿⣿⣿⣿⣿⣿⣿⣿⣿⣿⣿⣿⣿⣿⣿⣿⣿⣿⣿⣿⡟⠀⠀⠀⠀⠀⠀⠀⠀⠀⠀⠀⠀⠀⠀⠀⠀⠀⠀⠀⠀⠀⠀⠀⠀⠀⠀⠀⠀⠀⢠⣾⣿⡟⠀⠀⠀⠀⠀⠀⠀⠀⣼⣿⣿⣿⣿⣿⣿⣿⣿⣿⣿⣿⣿⣿⣿⣿⣿⡇</a:t>
            </a:r>
            <a:br/>
            <a:r>
              <a:t>⣿⣿⣿⣿⣿⣿⣿⣿⣿⣿⣿⣿⣿⣿⣿⣿⣿⣿⣿⣿⣿⣿⣿⣿⣿⣿⣿⣿⣿⣿⣿⣇⣴⡄⠀⠀⠀⠀⠀⠀⠀⠐⠀⡀⠀⠀⠀⠀⠀⠀⠀⠀⠀⠀⠀⠀⠀⠀⠀⠀⠀⢸⣿⣿⡇⠀⠀⠀⠀⠀⠀⠀⠀⢿⣿⣿⣿⣿⣿⣿⣿⣿⣿⣿⣿⣿⣿⣿⣿⡿⠇</a:t>
            </a:r>
            <a:br/>
            <a:r>
              <a:t>⠀⠉⠛⠿⣿⣿⣿⣿⣿⣿⣿⣿⣿⣿⣿⣿⣿⣿⣿⣿⣿⣿⣿⣿⣿⣿⣿⣿⣿⣿⣿⣿⣿⣧⡀⠀⠀⠀⠀⠀⠀⠀⠈⠀⠁⠤⠀⠀⠀⠀⠀⠀⠀⠀⠀⠀⠀⠀⠀⠀⣤⣤⣭⣿⠇⠀⠀⠀⠀⠀⠀⠀⠀⢸⣿⣿⣿⣿⣿⣿⣿⣿⣿⣿⣿⡿⠟⠋⠁⠀⠀</a:t>
            </a:r>
            <a:br/>
            <a:r>
              <a:t>⡀⠀⠀⠀⠀⠉⠛⠿⣿⣿⣿⣿⣿⣿⣿⣿⣿⣿⣿⣿⣿⣿⣿⣿⣿⣿⣿⣿⣿⣿⣿⣿⣿⣿⣷⣄⢰⠀⠀⠀⠀⠀⠀⠀⠀⠀⠀⠀⠀⠀⠀⠀⠀⠀⠀⠀⠀⠀⢠⡀⢹⣿⣿⣿⠀⠀⠀⠀⠀⠀⠀⠀⠀⠈⣿⣿⣿⣿⣿⣿⣿⡿⠟⠋⠁⠀⠀⠀⠀⢀⡄</a:t>
            </a:r>
            <a:br/>
            <a:r>
              <a:t>⣿⣷⣤⡀⠀⠀⠀⠀⠀⠙⠻⢿⣿⣿⣿⣿⣿⣿⣿⣿⣿⣿⣿⣿⣿⣿⣿⣿⣿⣿⣿⣿⣿⣿⣿⣿⣿⣾⣴⠀⣄⡀⠀⠀⠀⠀⠀⠀⢠⠀⠄⠀⣠⠀⠀⠀⢠⣦⣿⣷⣼⣿⣿⣿⡄⠀⠀⠀⠀⠀⠀⠀⠀⠀⣿⣿⣿⣿⡿⠟⠉⠀⠀⢀⡀⠀⠀⢰⣾⣿⡇</a:t>
            </a:r>
            <a:br/>
            <a:r>
              <a:t>⣿⣿⡿⠃⠀⠀⠐⢶⣤⣄⠀⠀⠉⠛⠿⣿⣿⣿⣿⣿⣿⣿⣿⣿⣿⣿⣿⣿⣿⣿⣿⣿⣿⣿⣿⣿⣿⣿⣿⣼⡄⠀⠀⠀⠀⠀⠀⠀⠀⢰⢀⣰⣿⣆⠀⣸⣿⣿⣿⣿⣿⣿⣿⣿⣇⠀⠀⠀⠀⠀⠀⠀⠀⣴⠿⠟⠋⠁⠀⠀⣠⣴⣾⠋⠀⠀⠀⠈⢻⣿⡇</a:t>
            </a:r>
            <a:br/>
            <a:r>
              <a:t>⣿⣿⠁⠀⠀⠀⠀⠀⢻⣿⣷⣦⡀⠀⠀⠀⠈⠉⠉⠛⠛⠛⠛⠛⠉⠉⠉⠉⠈⠻⣿⣿⣿⣿⣿⣿⣿⠿⠛⠛⠁⠀⠀⠀⠀⠀⠀⠀⠀⠈⠛⠻⠿⣿⣄⣿⣿⣿⣿⣿⡟⠀⠀⠀⠈⠀⠀⠀⠀⠀⠀⠀⠀⠀⠀⠀⠀⠀⢰⣿⣿⡿⠁⠀⠀⠀⠀⠀⠈⣿⡇</a:t>
            </a:r>
            <a:br/>
            <a:r>
              <a:t>⢸⣿⠀⠀⠀⠀⠀⠀⠀⣿⣿⡿⠃⠀⠀⠠⣤⣤⣤⣤⣤⣤⣤⡀⠀⠀⠀⠀⠀⠀⠹⣿⣿⠟⠋⠁⠀⠀⠀⠀⠀⠀⠀⠀⠀⠀⠀⠀⠀⠀⠀⠀⠀⠀⠉⠻⣿⣿⣿⠏⠀⠀⠀⡀⠀⠀⠀⠀⠀⠀⠀⠀⣴⣶⠖⠀⠀⠀⠙⢿⣿⡇⠀⠀⠀⠀⠀⠀⢀⣿⡇</a:t>
            </a:r>
            <a:br/>
            <a:r>
              <a:t>⠀⣿⡆⠀⠀⠀⠀⠀⠀⣿⣿⠀⠀⠀⠀⠀⠘⣿⣿⣿⣿⣿⠟⠁⠀⠀⠘⣷⡀⠀⠀⠘⠁⠀⠀⠀⠀⠀⠀⠀⠀⠀⠀⠀⠀⠀⠀⠀⠀⠀⠀⠀⠀⠀⠀⠀⠀⠻⠋⠀⠀⢀⣼⠏⠀⠀⠀⠀⠀⠀⠀⣸⣿⠏⠀⠀⠀⠀⠀⠸⣿⣧⠀⠀⠀⠀⠀⠀⣾⣿⠁</a:t>
            </a:r>
            <a:br/>
            <a:r>
              <a:t>⠀⣿⣿⡄⠀⠀⠀⠀⠀⣿⡇⠀⠀⠀⠀⠀⠀⠘⣿⣿⣿⡏⠀⠀⠀⠀⠀⠸⣿⡦⠀⠀⠀⠀⠀⠀⠀⠀⠀⠀⠀⠀⠀⠀⠀⠀⠀⠀⠀⠀⠀⠀⠀⠀⠀⠀⠀⠀⠀⠀⠰⣿⠏⠀⠀⠀⠀⠀⠀⢀⣴⣿⡏⠀⠀⠀⠀⠀⠀⠀⣿⣿⠀⠀⠀⠀⠀⣼⣿⣿⠀</a:t>
            </a:r>
            <a:br/>
            <a:r>
              <a:t>⠀⣿⣿⣿⡄⠀⠀⠀⢠⣿⣧⠀⠀⠀⠀⠀⠀⢸⣿⣿⣿⠀⠀⠀⠀⠀⠀⠀⠉⠀⠀⠀⠀⠀⠀⠀⠀⠀⠀⠀⠀⠀⠀⠀⠀⠀⠀⠀⠀⠀⠀⠀⠀⠀⠀⠀⠀⠀⠀⠀⠀⠀⠀⠀⠀⠀⠀⠀⠀⣸⣿⣿⣿⠀⠀⠀⠀⠀⠀⢰⣿⣿⠀⠀⠀⠀⣼⣿⣿⣿⠀</a:t>
            </a:r>
            <a:br/>
            <a:r>
              <a:t>⠀⣿⣿⣿⣷⡀⠀⠀⢸⣿⣿⡆⠀⠀⠀⠀⠀⣸⣿⣿⣿⡆⠀⠀⠀⠀⠀⠀⠀⠀⠀⠀⠀⠀⠀⠀⠀⠀⠀⠀⠀⠀⠀⠀⠀⠀⠀⠀⠀⠀⠀⠀⠀⠀⠀⠀⠀⠀⠀⠀⠀⠀⠀⠀⠀⠀⠀⠀⢠⣿⣿⣿⣿⠀⠀⠀⠀⠀⢠⣿⣿⣿⠀⠀⠀⣼⣿⣿⣿⣿⠀</a:t>
            </a:r>
            <a:br/>
            <a:r>
              <a:t>⠀⣿⣿⣿⣿⣷⡀⠀⢸⣿⣿⣿⡄⠀⠀⠀⠀⣿⣿⣿⣿⣿⡀⠀⠀⠀⠀⠀⠀⠀⠀⠀⠀⠀⠀⠀⠀⠀⠀⠀⠀⠀⠀⠀⠀⠀⠀⠀⠀⠀⠀⠀⠀⠀⠀⠀⠀⠀⠀⠀⠀⠀⠀⠀⠀⠀⠀⠀⣼⣿⣿⣿⣿⡇⠀⠀⠀⢀⣾⣿⣿⣿⡄⠀⣼⣿⣿⣿⣿⣏⠀</a:t>
            </a:r>
            <a:br/>
            <a:r>
              <a:t>⣤⣿⣿⣿⣿⣿⣧⡀⣸⣿⣿⣿⣷⡀⠀⠀⠀⣿⣿⣿⣿⣿⣇⠀⠀⠀⠀⠀⠀⠀⠀⠀⠀⠀⠀⠀⠀⠀⠀⠀⠀⠀⠀⠀⠀⠀⠀⠀⠀⠀⠀⠀⠀⠀⠀⠀⠀⠀⠀⢀⣀⣀⣀⣀⣠⣤⣤⣴⣿⣿⣿⣿⣿⣷⣶⣶⣶⣿⣿⣿⣿⣿⣿⣿⣿⣿⣿⣿⣿⣿⡇</a:t>
            </a:r>
            <a:br/>
            <a:r>
              <a:t>⣿⣿⣿⣿⣿⣿⣿⣿⣿⣿⣿⣿⣿⣧⠀⠀⢸⣿⣿⣿⣿⣿⣿⡄⠀⠀⠀⠀⠀⠀⠀⠀⠀⠀⠀⠀⠀⠀⠀⠀⠀⠀⠀⠀⠀⠀⠀⠀⣀⣀⣤⣤⣴⣶⣶⣾⣿⣿⣿⣿⣿⣿⣿⣿⣿⣿⣿⣿⣿⣿⣿⣿⣿⣿⣿⣿⣿⣿⣿⣿⣿⣿⣿⣿⣿⣿⣿⣿⣿⣿⡇</a:t>
            </a:r>
            <a:br/>
            <a:r>
              <a:t>⣿⣿⣿⣿⣿⣿⣿⣿⣿⣿⣿⣿⣿⣿⡆⠀⢸⣿⣿⣿⣿⣿⣿⣧⠀⠀⠀⠀⠀⠀⠀⠀⠀⠀⠀⠀⠀⠀⠀⠀⠀⠀⢀⣠⣴⣶⣿⣿⣿⣿⣿⣿⣿⣿⣿⣿⣿⣿⣿⣿⣿⣿⣿⣿⣿⣿⣿⣿⣿⣿⣿⣿⣿⣿⣿⣿⣿⣿⣿⣿⣿⣿⣿⣿⣿⣿⣿⣿⣿⣿⡇</a:t>
            </a:r>
            <a:br/>
            <a:r>
              <a:t>⣿⣿⣿⣿⣿⣿⣿⣿⣿⣿⣿⣿⣿⣿⣿⣤⣿⣿⣿⣿⣿⣿⣿⣿⡆⠀⠀⠀⠀⠀⠀⠀⠀⠀⠀⠀⠀⠀⠀⠀⣠⣶⣿⣿⣿⣿⣿⣿⣿⣿⣿⣿⣿⣿⣿⣿⣿⣿⣿⡿⠿⠿⠿⠿⠿⢿⣿⣿⣿⣿⣿⣿⣿⣿⣿⣿⣿⣿⣿⣿⣿⣿⣿⣿⣿⣿⣿⣿⣿⣿⡇</a:t>
            </a:r>
            <a:br/>
            <a:r>
              <a:t>⣿⣿⣿⣿⣿⣿⣿⣿⣿⣿⣿⣿⣿⣿⣿⣿⣿⣿⣿⣿⣿⣿⣿⣿⡟⠀⠀⠀⠀⠀⠀⠀⠀⠀⠀⠀⠀⠀⣠⡾⠿⠿⠿⠿⠟⠛⠛⠛⠛⠛⠉⠉⠉⠉⠁⠀⠀⠀⠀⠀⠀⠀⠀⠀⠐⣾⣿⣿⣿⣿⣿⣿⣿⣿⣿⣿⣿⣿⣿⣿⣿⣿⣿⣿⣿⣿⣿⣿⣿⣿⡇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⣿⣿⣿⣿⣿⣿⣿⣿⣿⣿⣿⣿⣿⣿⣿⣿⣿⣿⣿⣿⣿⣿⣿⡏⠀⠀⠀⠀⠀⠀⠀⢀⠀⠀⠀⠀⠀⠀⠀⠀⠀⠀⠀⠀⠀⠀⠀⠀⠀⠀⠀⠀⠀⠀⠀⠀⠀⠀⠀⠀⠀⠀⠀⠀⠀⠀⣿⣿⣿⣿⣿⣿⣿⣿⣿⣿⣿⣿⣿⣿⣿⣿⣿⣿⣿⣿⣿⣿⣿⣿⡇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⣿⣿⣿⣿⣿⣿⣿⣿⣿⣿⣿⣿⣿⣿⣿⣿⣿⣿⣿⣿⣿⣿⣿⠀⠀⠀⠀⠀⠀⠀⠀⡜⠀⠀⠀⠀⠀⠀⠀⠀⠀⠀⠀⠀⠀⠀⠀⠀⠀⠀⠀⠀⠀⠀⠀⠀⠀⠀⠀⠀⠀⠀⠀⠀⠀⠀⢸⣿⣿⣿⣿⣿⣿⣿⣿⣿⣿⣿⣿⣿⣿⣿⣿⣿⣿⣿⣿⣿⣿⣿⡇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⣿⣿⣿⣿⣿⣿⣿⣿⣿⣿⣿⣿⣿⣿⣿⣿⣿⣿⣿⣿⣿⣿⡏⠀⠀⠀⠀⠀⠀⠀⣰⣇⠀⠀⠀⠀⠀⠀⠀⠀⠀⠀⠀⠀⠀⠀⠀⠀⠀⠀⠀⠀⠀⠀⠀⠀⠀⠀⢰⠀⠀⠀⠀⠀⠀⠀⠈⣿⣿⣿⣿⣿⣿⣿⣿⣿⣿⣿⣿⣿⣿⣿⣿⣿⣿⣿⣿⣿⣿⣿⡇</a:t>
            </a:r>
            <a:br/>
            <a:r>
              <a:t>⣿⣿⣿⣿⣿⣿⣿⣿⣿⣿⣿⣿⣿⣿⣿⣿⣿⣿⣿⣿⣿⠿⠃⠀⠀⠀⠀⠀⠀⢠⣿⣿⠀⠀⠀⠀⠀⠀⠀⠀⠀⠀⠀⠀⠀⠀⠀⠀⠀⠀⠀⠀⠀⠀⠀⠀⠀⠀⢸⣇⠀⠀⠀⠀⠀⠀⠀⠿⣿⣿⣿⣿⣿⣿⣿⣿⣿⣿⣿⣿⣿⣿⣿⣿⣿⣿⣿⣿⣿⣿⡇</a:t>
            </a:r>
            <a:br/>
            <a:r>
              <a:t>⣿⣿⣿⣿⣿⣿⣿⣿⣿⣿⣿⣿⣿⣿⣿⣿⣿⡿⠟⠋⠁⠀⠀⠀⠀⠀⠀⠀⢀⣾⣿⣿⠀⠀⠀⠀⠀⠀⠀⠀⠀⠀⠀⠀⠀⠀⠀⠀⠀⠀⠀⠀⠀⠀⠀⠀⠀⠀⢸⣿⡄⠀⠀⠀⠀⠀⠀⠀⠀⠉⠛⠿⣿⣿⣿⣿⣿⣿⣿⣿⣿⣿⣿⣿⣿⣿⣿⣿⣿⡿⠇</a:t>
            </a:r>
            <a:br/>
            <a:r>
              <a:t>⠙⢿⣿⣿⣿⣿⣿⣿⣿⣿⣿⣿⣿⣿⡿⠟⠉⠀⠀⠀⠀⠀⠀⠀⠀⠀⠀⠀⣼⣿⣿⣿⠀⠀⠀⠀⠀⠀⠀⠀⠀⠀⠀⠀⠀⠀⠀⠀⠀⠀⠀⠀⠀⠀⠀⠀⠀⠀⢸⣿⣷⡀⠀⠀⠀⠀⠀⠀⠀⠀⠀⠀⠀⠙⠻⢿⣿⣿⣿⣿⣿⣿⣿⣿⣿⣿⣿⣿⠏⠀⠀</a:t>
            </a:r>
            <a:br/>
            <a:r>
              <a:t>⠀⠀⠻⣿⣿⣿⣿⣿⣿⣿⣿⡿⠛⠁⠀⠀⠀⠀⠀⠀⠀⠀⠀⠀⠀⠀⢀⣾⣿⣿⣿⡏⠀⠀⠀⠀⠀⠀⠀⠀⠀⠀⠀⠀⠀⠀⠀⠀⠀⠀⠀⠀⠀⠀⠀⠀⠀⠀⢸⣿⣿⣿⣄⠀⠀⠀⠀⠀⠀⠀⠀⠀⠀⠀⠀⠀⠉⠛⠿⣿⣿⣿⣿⣿⣿⣿⡿⠟⠀⠀⠀</a:t>
            </a:r>
            <a:br/>
            <a:r>
              <a:t>⠀⠀⠀⠀⠙⢿⣿⣿⠿⠛⠁⠀⠀⠀⠀⠀⠀⠀⠀⠀⠀⠀⠀⠀⣀⣴⣿⣿⣿⣿⣿⡇⠀⠀⠀⠀⠀⠀⠀⠀⠀⠀⠀⠀⠀⠀⠀⠀⠀⠀⠀⠀⠀⠀⠀⠀⠀⠀⠀⣿⣿⣿⣿⣧⣄⠀⠀⠀⠀⠀⠀⠀⠀⠀⠀⠀⠀⠀⠀⠈⠙⠻⢿⣿⣿⠋⠀⠀⠀⠀⠀</a:t>
            </a:r>
            <a:br/>
            <a:r>
              <a:t>⠀⠀⠀⠀⠀⠈⠉⠁⠀⠀⠀⠀⠀⠀⠀⠀⠀⠀⠀⠀⠀⣠⣴⣾⣿⣿⣿⣿⣿⣿⣿⡇⠀⠀⠀⠀⠀⠀⠀⠀⠀⠀⠀⠀⠀⠀⠀⠀⠀⠀⠀⠀⠀⠀⠀⠀⠀⠀⢰⣿⣿⣿⣿⣿⣿⣿⣦⣄⡀⠀⠀⠀⠀⠀⠀⠀⠀⠀⠀⠀⠀⠀⠀⠈⠁⠀⠀⠀⠀⠀⠀</a:t>
            </a:r>
            <a:br/>
            <a:r>
              <a:t>⠀⠀⠀⠀⠀⠀⠀⠀⠀⠀⠀⠀⠀⠀⠀⠀⠀⢀⣠⣶⣿⣿⣿⣿⣿⣿⣿⣿⣿⣿⣿⠃⠀⠀⠀⠀⠀⠀⠀⠀⠀⠀⠀⠀⠀⠀⠀⠀⠀⠀⠀⠀⠀⠀⠀⠀⠀⠀⠀⢻⣿⣿⣿⣿⣿⣿⣿⣿⣿⣷⣦⣀⠀⠀⠀⠀⠀⠀⠀⠀⠀⠀⠀⠀⠀⠀⠀⠀⠀⠀⠀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⣿⣿⣿⣿⣿⣿⣿⣿⣿⣿⣿⣿⣿⣿⣿⣿⣿⣿⣿⣿⣿⣿⣿⣿⣿⣿⣷⡀⠀⠀⠀⠀⠀⠀⠀⠀⠀⠀⠀⠀⠀⠀⠀⠀⠀⠀⠀⠀⠀⠀⠀⠀⠀⠀⠀⠀⠀⠀⠀⠀⠀⠀⠀⠀⠀⠀⠀⠀⠀⠀⠀⠀⠀⠀⠀⠀⢠⣿⣿⣿⣿⣿⣿⣿⣿⣿⣿⣿⣿⣿⡇</a:t>
            </a:r>
            <a:br/>
            <a:r>
              <a:t>⣿⣿⣿⣿⣿⣿⣿⣿⣿⣿⣿⣿⣿⣿⣿⣿⣿⣿⣿⣿⣿⣿⣿⣿⣿⣿⣿⣿⣦⡀⢀⠀⠀⠀⠀⠀⠀⠀⠀⠀⠀⠀⠀⠀⠀⠀⠀⠀⠀⠀⠀⠀⠀⠀⠀⠀⠀⠀⠀⠀⠀⠀⠀⠀⠀⠀⠀⠀⠀⠀⠀⠀⠀⠀⢀⣴⣿⣿⣿⣿⣿⣿⣿⣿⣿⣿⣿⣿⣿⣿⡇</a:t>
            </a:r>
            <a:br/>
            <a:r>
              <a:t>⣿⣿⣿⣿⣿⣿⣿⣿⣿⣿⣿⣿⣿⣿⣿⣿⣿⣿⣿⣿⣿⣿⣿⣿⣿⣿⣿⣿⣿⣿⣿⠄⠀⠀⠀⠀⠀⠀⠀⠀⠀⠀⠀⠀⠀⠀⠀⠀⠀⠀⠀⠀⠀⠀⠀⠀⠀⠀⠀⠀⠀⠀⠀⠀⢀⣾⠀⠀⠀⠀⠀⠀⠀⠀⢸⣿⣿⣿⣿⣿⣿⣿⣿⣿⣿⣿⣿⣿⣿⣿⡇</a:t>
            </a:r>
            <a:br/>
            <a:r>
              <a:t>⣿⣿⣿⣿⣿⣿⣿⣿⣿⣿⣿⣿⣿⣿⣿⣿⣿⣿⣿⣿⣿⣿⣿⣿⣿⣿⣿⣿⡿⠋⠁⠀⠀⠀⠀⠀⠀⠀⠀⠀⠀⠀⠀⠀⠀⠀⠀⠀⠀⠀⠀⠀⠀⠀⠀⠀⠀⠀⠀⠀⠀⠀⠀⢀⣾⣿⠀⠀⠀⠀⠀⠀⠀⠀⢸⣿⣿⣿⣿⣿⣿⣿⣿⣿⣿⣿⣿⣿⣿⣿⡇</a:t>
            </a:r>
            <a:br/>
            <a:r>
              <a:t>⣿⣿⣿⣿⣿⣿⣿⣿⣿⣿⣿⣿⣿⣿⣿⣿⣿⣿⣿⣿⣿⣿⣿⣿⣿⣿⣿⣿⣷⣶⣾⠀⠀⠀⠀⠀⠀⠀⠀⠀⠀⠀⠀⠀⠀⠀⠀⠀⠀⠀⠀⠀⠀⠀⠀⠀⠀⠀⠀⠀⠀⠀⢠⣿⣿⡿⠀⠀⠀⠀⠀⠀⠀⠀⢨⣿⣿⣿⣿⣿⣿⣿⣿⣿⣿⣿⣿⣿⣿⣿⡇</a:t>
            </a:r>
            <a:br/>
            <a:r>
              <a:t>⣿⣿⣿⣿⣿⣿⣿⣿⣿⣿⣿⣿⣿⣿⣿⣿⣿⣿⣿⣿⣿⣿⣿⣿⣿⣿⣿⣿⣿⣿⣟⣠⣆⠀⠀⠀⠀⠀⠀⠀⠀⢂⠄⠀⠀⠀⠀⠀⠀⠀⠀⠀⠀⠀⠀⠀⠀⠀⠀⠀⠀⠀⢸⣿⣿⡇⠀⠀⠀⠀⠀⠀⠀⠀⠸⣿⣿⣿⣿⣿⣿⣿⣿⣿⣿⣿⣿⣿⣿⣿⡇</a:t>
            </a:r>
            <a:br/>
            <a:r>
              <a:t>⠿⣿⣿⣿⣿⣿⣿⣿⣿⣿⣿⣿⣿⣿⣿⣿⣿⣿⣿⣿⣿⣿⣿⣿⣿⣿⣿⣿⣿⣿⣿⣿⣿⡀⠀⠀⠀⠀⠀⠀⠀⠀⠀⠈⠀⠀⠀⠀⠀⠀⠀⠀⠀⠀⠀⠀⠀⠀⠀⠀⠀⣀⣈⣛⣿⠇⠀⠀⠀⠀⠀⠀⠀⠀⠀⣿⣿⣿⣿⣿⣿⣿⣿⣿⣿⣿⣿⣿⡿⠟⠃</a:t>
            </a:r>
            <a:br/>
            <a:r>
              <a:t>⠀⠀⠉⠛⠿⣿⣿⣿⣿⣿⣿⣿⣿⣿⣿⣿⣿⣿⣿⣿⣿⣿⣿⣿⣿⣿⣿⣿⣿⣿⣿⣿⣿⣿⣤⠀⡄⠀⠀⠀⠀⠀⠀⠀⠀⠀⠀⠀⠀⠀⠀⠀⠀⠀⠀⠀⠀⠀⠀⠀⠀⣿⣿⣿⣿⠀⠀⠀⠀⠀⠀⠀⠀⠀⠀⢻⣿⣿⣿⣿⣿⣿⣿⣿⡿⠟⠋⠁⠀⠀⠀</a:t>
            </a:r>
            <a:br/>
            <a:r>
              <a:t>⣀⠀⠀⠀⠀⠀⠉⠛⢿⣿⣿⣿⣿⣿⣿⣿⣿⣿⣿⣿⣿⣿⣿⣿⣿⣿⣿⣿⣿⣿⣿⣿⣿⣿⣿⣧⣧⢠⣤⠀⠀⠀⠀⠀⠀⠀⠀⠀⠀⡀⠀⠀⠀⡄⠀⠀⠀⣰⣰⣿⣆⣿⣿⣿⣿⡀⠀⠀⠀⠀⠀⠀⠀⠀⠀⢸⣿⣿⣿⣿⣿⠿⠋⠁⠀⠀⠀⠀⠀⢠⡄</a:t>
            </a:r>
            <a:br/>
            <a:r>
              <a:t>⣿⡇⠀⠀⠀⣤⣀⠀⠀⠈⠙⠿⣿⣿⣿⣿⣿⣿⣿⣿⣿⣿⣿⣿⣿⣿⣿⣿⣿⣿⣿⣿⣿⣿⣿⣿⣿⣿⣯⣸⠉⠀⠀⠀⠀⠀⠀⠀⠘⠁⡆⠀⣼⡇⠀⠀⣶⣼⣿⣿⣿⣿⣿⣿⣿⡇⠀⠀⠀⠀⠀⠀⠀⠀⢠⣼⣿⡿⠟⠋⠁⠀⢀⣠⣴⠖⠀⠀⠀⠘⠇</a:t>
            </a:r>
            <a:br/>
            <a:r>
              <a:t>⡏⠀⠀⠀⠀⠈⢻⣿⣦⣄⠀⠀⠀⠉⠛⠛⠿⠿⠿⠿⠿⠿⠿⠿⠿⠿⠛⠛⢿⣿⣿⣿⣿⣿⣿⣿⣿⣿⡿⠿⠂⠀⠀⠀⠀⠀⠀⠀⠀⠘⠧⣿⣿⣿⡆⢸⣿⣿⣿⣿⣿⡿⠛⠛⠛⠛⠀⠀⠀⠀⠀⠀⠀⠀⠈⠉⠀⠀⠀⠀⣠⣶⣿⣿⠏⠀⠀⠀⠀⠀⠀</a:t>
            </a:r>
            <a:br/>
            <a:r>
              <a:t>⠀⠀⠀⠀⠀⠀⠀⢻⣿⣿⣿⠀⠀⠀⠀⠀⠀⠀⠀⠀⠀⠀⠀⠀⠀⠀⠀⠀⠀⠻⣿⣿⣿⡿⠟⠋⠉⠀⠀⠀⠀⠀⠀⠀⠀⠀⠀⠀⠀⠀⠀⠀⠈⠉⠛⢿⣿⣿⣿⣿⡟⠀⠀⠀⠀⠀⠀⠀⠀⠀⠀⠀⠀⢀⣀⣀⡀⠀⠀⠰⣿⣿⣿⡇⠀⠀⠀⠀⠀⠀⠀</a:t>
            </a:r>
            <a:br/>
            <a:r>
              <a:t>⠀⠀⠀⠀⠀⠀⠀⢸⣿⡟⠁⠀⠀⠀⠈⢿⣿⣿⣿⣿⣿⡿⠃⠀⠀⢠⣄⠀⠀⠀⠹⠟⠉⠀⠀⠀⠀⠀⠀⠀⠀⠀⠀⠀⠀⠀⠀⠀⠀⠀⠀⠀⠀⠀⠀⠀⠈⠻⣿⠏⠀⠀⠀⣠⡦⠀⠀⠀⠀⠀⠀⠀⠀⣾⣿⠃⠀⠀⠀⠀⠀⢿⣿⡇⠀⠀⠀⠀⠀⠀⠀</a:t>
            </a:r>
            <a:br/>
            <a:r>
              <a:t>⣇⠀⠀⠀⠀⠀⠀⣾⣿⠁⠀⠀⠀⠀⠀⠈⣿⣿⣿⣿⡟⠀⠀⠀⠀⠀⢻⣷⡄⠀⠀⠀⠀⠀⠀⠀⠀⠀⠀⠀⠀⠀⠀⠀⠀⠀⠀⠀⠀⠀⠀⠀⠀⠀⠀⠀⠀⠀⠀⠀⠀⢠⣾⡿⠀⠀⠀⠀⠀⠀⠀⠀⣴⣿⠏⠀⠀⠀⠀⠀⠀⠸⣿⡇⠀⠀⠀⠀⠀⢀⡇</a:t>
            </a:r>
            <a:br/>
            <a:r>
              <a:t>⣿⣆⠀⠀⠀⠀⠀⣿⣯⠀⠀⠀⠀⠀⠀⠀⢸⣿⣿⣿⠁⠀⠀⠀⠀⠀⠀⠻⠋⠀⠀⠀⠀⠀⠀⠀⠀⠀⠀⠀⠀⠀⠀⠀⠀⠀⠀⠀⠀⠀⠀⠀⠀⠀⠀⠀⠀⠀⠀⠀⠀⠉⠻⠁⠀⠀⠀⠀⠀⠀⢠⣾⣿⣿⠀⠀⠀⠀⠀⠀⠀⢠⣿⣿⠀⠀⠀⠀⢀⣾⡇</a:t>
            </a:r>
            <a:br/>
            <a:r>
              <a:t>⣿⣿⡄⠀⠀⠀⢠⣿⣿⡄⠀⠀⠀⠀⠀⠀⣾⣿⣿⣷⠀⠀⠀⠀⠀⠀⠀⠀⠀⠀⠀⠀⠀⠀⠀⠀⠀⠀⠀⠀⠀⠀⠀⠀⠀⠀⠀⠀⠀⠀⠀⠀⠀⠀⠀⠀⠀⠀⠀⠀⠀⠀⠀⠀⠀⠀⠀⠀⠀⠀⣸⣿⣿⣿⡇⠀⠀⠀⠀⠀⠀⣾⣿⣿⠀⠀⠀⠀⣼⣿⡇</a:t>
            </a:r>
            <a:br/>
            <a:r>
              <a:t>⣿⣿⣿⡀⠀⠀⢸⣿⣿⣷⠀⠀⠀⠀⠀⢀⣿⣿⣿⣿⡆⠀⠀⠀⠀⠀⠀⠀⠀⠀⠀⠀⠀⠀⠀⠀⠀⠀⠀⠀⠀⠀⠀⠀⠀⠀⠀⠀⠀⠀⠀⠀⠀⠀⠀⠀⠀⠀⠀⠀⠀⠀⠀⠀⠀⠀⠀⠀⠀⢀⣿⣿⣿⣿⣇⠀⠀⠀⠀⠀⣼⣿⣿⣿⡀⠀⠀⣸⣿⣿⡇</a:t>
            </a:r>
            <a:br/>
            <a:r>
              <a:t>⣿⣿⣿⣧⠀⠀⢸⣿⣿⣿⣇⠀⠀⠀⠀⢸⣿⣿⣿⣿⣷⠀⠀⠀⠀⠀⠀⠀⠀⠀⠀⠀⠀⠀⠀⠀⠀⠀⠀⠀⠀⠀⠀⠀⠀⠀⠀⠀⠀⠀⠀⣀⣀⣀⣀⣀⣀⣀⣀⣀⣀⣀⣀⣤⣤⣤⣤⣤⣤⣼⣿⣿⣿⣿⣿⣤⣤⣤⣴⣴⣿⣿⣿⣿⣷⣴⣶⣿⣿⣿⡇</a:t>
            </a:r>
            <a:br/>
            <a:r>
              <a:t>⣿⣿⣿⣿⣇⢀⣿⣿⣿⣿⣿⡆⠀⠀⠀⣼⣿⣿⣿⣿⣿⣇⣀⣀⣀⣀⣤⣤⣤⣤⣤⣤⣤⣶⣶⣶⣶⣶⣶⣶⣶⣿⣿⣿⣿⣿⣿⣿⣿⣿⣿⣿⣿⣿⣿⣿⣿⣿⣿⣿⣿⣿⣿⣿⣿⣿⣿⣿⣿⣿⣿⣿⣿⣿⣿⣿⣿⣿⣿⣿⣿⣿⣿⣿⣿⣿⣿⣿⣿⣿⡇</a:t>
            </a:r>
            <a:br/>
            <a:r>
              <a:t>⣿⣿⣿⣿⣿⣿⣿⣿⣿⣿⣿⣿⣤⣤⣴⣿⣿⣿⣿⣿⣿⣿⣿⣿⣿⣿⣿⣿⣿⣿⣿⣿⣿⣿⣿⣿⣿⣿⣿⣿⣿⣿⣿⣿⣿⣿⣿⣿⣿⣿⣿⣿⣿⣿⣿⣿⣿⣿⣿⣿⣿⣿⣿⣿⣿⣿⣿⣿⣿⣿⣿⣿⣿⣿⣿⣿⣿⣿⣿⣿⣿⣿⣿⣿⣿⣿⣿⣿⣿⣿⡇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⣿⣿⣿⣿⣿⣿⣿⣿⣿⣿⣿⣿⣿⣿⣿⣿⣿⣿⣿⣿⣿⣿⣿⣿⣿⣿⣿⣿⣿⣿⣿⣿⣿⣿⣿⣿⣿⣿⣿⣿⣿⣿⣿⣿⣿⣿⣿⣿⣿⣿⣿⣿⣿⣿⣿⣿⡿⠿⠿⠿⠿⠿⠿⠿⢿⡿⠿⢿⣿⣿⣿⣿⣿⣿⣿⣿⠛⣻⣿⣿⣿⣿⣿⣿⣿⣿⣿⣿⣿⣿⡇</a:t>
            </a:r>
            <a:br/>
            <a:r>
              <a:t>⣿⣿⣿⣿⣿⣿⣿⣿⣿⣿⣿⣿⣿⣿⣿⣿⣿⣿⣿⣿⣿⣿⣿⡿⠿⠿⠿⠛⠛⠛⠛⠛⠛⠛⠛⠉⠉⠉⠉⠉⠉⠉⠉⠉⠉⠉⠀⠀⠀⠀⠀⠀⠀⠀⠀⠀⠀⠀⠀⠀⠀⠀⠀⠀⠀⠃⠀⣼⣿⣿⣿⣿⣿⣿⣿⣿⣿⣿⣿⣿⣿⣿⣿⣿⣿⣿⣿⣿⣿⣿⡇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⣿⣿⣿⣿⣿⣿⣿⣿⣿⣿⣿⣿⣿⣿⣿⣿⣿⣿⣿⣿⣿⣿⣿⡇⠀⠀⠀⠀⠀⠀⠀⠀⠀⠀⠀⠀⠀⠀⠀⠀⠀⠀⠀⠀⠀⠀⠀⠀⠀⠀⠀⠀⠀⠀⠀⠀⠀⠀⠀⠀⠀⠀⠀⠀⠀⠈⣶⣿⣿⣿⣿⣿⣿⣿⣿⣿⣿⣿⣿⣿⣿⣿⣿⣿⣿⣿⣿⣿⣿⣿⡇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⣿⣿⣿⣿⣿⣿⣿⣿⣿⣿⣿⣿⣿⣿⣿⣿⣿⣿⣿⣿⣿⣿⠇⠀⠀⠀⠀⠀⠀⠀⠀⠀⠀⠀⠀⠀⠀⠀⠀⠀⠀⠀⠀⠀⠀⠀⠀⠀⠀⠀⠀⠀⠀⠀⠀⠀⠀⠀⠀⠀⠀⠀⠀⠀⠀⠀⠀⢿⣿⣿⣿⣿⣿⣿⣿⣿⣿⣿⣿⣿⣿⣿⣿⣿⣿⣿⣿⣿⣿⣿⡇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⣿⣿⣿⣿⣿⣿⣿⣿⣿⣿⣿⣿⣿⣿⣿⣿⣿⣿⣿⣿⣿⣿⠀⠀⠀⠀⠀⠀⠀⠀⢰⠀⠀⠀⠀⠀⠀⠀⠀⠀⠀⠀⠀⠀⠀⠀⠀⠀⠀⠀⠀⠀⠀⠀⠀⠀⠀⠀⠀⠀⠀⠀⠀⠀⠀⠀⠀⢸⣿⣿⣿⣿⣿⣿⣿⣿⣿⣿⣿⣿⣿⣿⣿⣿⣿⣿⣿⣿⣿⣿⡇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⣿⣿⣿⣿⣿⣿⣿⣿⣿⣿⣿⣿⣿⣿⣿⣿⣿⣿⣿⣿⣿⡇⠀⠀⠀⠀⠀⠀⠀⢠⣿⠀⠀⠀⠀⠀⠀⠀⠀⠀⠀⠀⠀⠀⠀⠀⠀⠀⠀⠀⠀⠀⠀⠀⠀⠀⠀⠀⠀⢀⠀⠀⠀⠀⠀⠀⠀⠀⣿⣿⣿⣿⣿⣿⣿⣿⣿⣿⣿⣿⣿⣿⣿⣿⣿⣿⣿⣿⣿⣿⡇</a:t>
            </a:r>
            <a:br/>
            <a:r>
              <a:t>⣿⣿⣿⣿⣿⣿⣿⣿⣿⣿⣿⣿⣿⣿⣿⣿⣿⣿⣿⣿⣿⠁⠀⠀⠀⠀⠀⠀⠀⣾⣿⠀⠀⠀⠀⠀⠀⠀⠀⠀⠀⠀⠀⠀⠀⠀⠀⠀⠀⠀⠀⠀⠀⠀⠀⠀⠀⠀⠀⣿⡄⠀⠀⠀⠀⠀⠀⠀⢻⣿⣿⣿⣿⣿⣿⣿⣿⣿⣿⣿⣿⣿⣿⣿⣿⣿⣿⣿⣿⣿⡇</a:t>
            </a:r>
            <a:br/>
            <a:r>
              <a:t>⣿⣿⣿⣿⣿⣿⣿⣿⣿⣿⣿⣿⣿⣿⣿⣿⣿⠿⠛⠉⠀⠀⠀⠀⠀⠀⠀⠀⣸⣿⣿⠀⠀⠀⠀⠀⠀⠀⠀⠀⠀⠀⠀⠀⠀⠀⠀⠀⠀⠀⠀⠀⠀⠀⠀⠀⠀⠀⠀⣿⣷⠀⠀⠀⠀⠀⠀⠀⠀⠈⠙⠻⢿⣿⣿⣿⣿⣿⣿⣿⣿⣿⣿⣿⣿⣿⣿⣿⣿⣿⡇</a:t>
            </a:r>
            <a:br/>
            <a:r>
              <a:t>⣿⣿⣿⣿⣿⣿⣿⣿⣿⣿⣿⣿⣿⡿⠟⠋⠀⠀⠀⠀⠀⠀⠀⠀⠀⠀⠀⣰⣿⣿⣿⠀⠀⠀⠀⠀⠀⠀⠀⠀⠀⠀⠀⠀⠀⠀⠀⠀⠀⠀⠀⠀⠀⠀⠀⠀⠀⠀⠀⣿⣿⣧⠀⠀⠀⠀⠀⠀⠀⠀⠀⠀⠀⠈⠙⠿⣿⣿⣿⣿⣿⣿⣿⣿⣿⣿⣿⣿⣿⣿⡇</a:t>
            </a:r>
            <a:br/>
            <a:r>
              <a:t>⣿⣿⣿⣿⣿⣿⣿⣿⣿⣿⡿⠟⠉⠀⠀⠀⠀⠀⠀⠀⠀⠀⠀⠀⠀⠀⣰⣿⣿⣿⣿⠀⠀⠀⠀⠀⠀⠀⠀⠀⠀⠀⠀⠀⠀⠀⠀⠀⠀⠀⠀⠀⠀⠀⠀⠀⠀⠀⠀⢹⣿⣿⣧⠀⠀⠀⠀⠀⠀⠀⠀⠀⠀⠀⠀⠀⠀⠉⠻⢿⣿⣿⣿⣿⣿⣿⣿⣿⣿⣿⠇</a:t>
            </a:r>
            <a:br/>
            <a:r>
              <a:t>⠉⠻⣿⣿⣿⣿⣿⡿⠛⠉⠀⠀⠀⠀⠀⠀⠀⠀⠀⠀⠀⠀⠀⠀⣠⣾⣿⣿⣿⣿⣿⠀⠀⠀⠀⠀⠀⠀⠀⠀⠀⠀⠀⠀⠀⠀⠀⠀⠀⠀⠀⠀⠀⠀⠀⠀⠀⠀⠀⢸⣿⣿⣿⣷⣄⠀⠀⠀⠀⠀⠀⠀⠀⠀⠀⠀⠀⠀⠀⠀⠈⠛⠿⣿⣿⣿⣿⣿⠟⠁⠀</a:t>
            </a:r>
            <a:br/>
            <a:r>
              <a:t>⠀⠀⠈⠿⠿⠋⠁⠀⠀⠀⠀⠀⠀⠀⠀⠀⠀⠀⠀⠀⠀⣀⣴⣾⣿⣿⣿⣿⣿⣿⣷⠀⠀⠀⠀⠀⠀⠀⠀⠀⠀⠀⠀⠀⠀⠀⠀⠀⠀⠀⠀⠀⠀⠀⠀⠀⠀⠀⠀⢸⣿⣿⣿⣿⣿⣿⣦⣄⠀⠀⠀⠀⠀⠀⠀⠀⠀⠀⠀⠀⠀⠀⠀⠀⠉⠛⠿⠃⠀⠀⠀</a:t>
            </a:r>
            <a:br/>
            <a:r>
              <a:t>⠀⠀⠀⠀⠀⠀⠀⠀⠀⠀⠀⠀⠀⠀⠀⠀⠀⢀⣠⣴⣿⣿⣿⣿⣿⣿⣿⣿⣿⣿⡿⠀⠀⠀⠀⠀⠀⠀⠀⠀⠀⠀⠀⠀⠀⠀⠀⠀⠀⠀⠀⠀⠀⠀⠀⠀⠀⠀⠀⠸⣿⣿⣿⣿⣿⣿⣿⣿⣿⣶⣤⣀⠀⠀⠀⠀⠀⠀⠀⠀⠀⠀⠀⠀⠀⠀⠀⠀⠀⠀⠀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⣿⣿⣿⣿⣿⣿⣿⣿⣿⣿⣿⣿⣿⣿⣿⣿⣿⣿⣿⣿⣿⣿⣿⣿⣿⣿⣿⣆⠀⠀⠀⠀⠀⠀⠀⠀⠀⠀⠀⠀⠀⠀⠀⠀⠀⠀⠀⠀⠀⠀⠀⠀⠀⠀⠀⠀⠀⠀⠀⠀⠀⠀⠀⠀⠀⠀⠀⠀⠀⠀⠀⠀⠀⠀⠀⠀⣠⣾⣿⣿⣿⣿⣿⣿⣿⣿⣿⣿⣿⣿⡇</a:t>
            </a:r>
            <a:br/>
            <a:r>
              <a:t>⣿⣿⣿⣿⣿⣿⣿⣿⣿⣿⣿⣿⣿⣿⣿⣿⣿⣿⣿⣿⣿⣿⣿⣿⣿⣿⣿⣿⣷⣤⡆⠀⠀⠀⠀⠀⠀⠀⠀⠀⠀⠀⠀⠀⠀⠀⠀⠀⠀⠀⠀⠀⠀⠀⠀⠀⠀⠀⠀⠀⠀⠀⠀⠀⠀⢀⡄⠀⠀⠀⠀⠀⠀⠀⠀⣼⣿⣿⣿⣿⣿⣿⣿⣿⣿⣿⣿⣿⣿⣿⡇</a:t>
            </a:r>
            <a:br/>
            <a:r>
              <a:t>⣿⣿⣿⣿⣿⣿⣿⣿⣿⣿⣿⣿⣿⣿⣿⣿⣿⣿⣿⣿⣿⣿⣿⣿⣿⣿⣿⣿⣿⠿⠋⠀⠀⠀⠀⠀⠀⠀⠀⠀⠀⠀⠀⠀⠀⠀⠀⠀⠀⠀⠀⠀⠀⠀⠀⠀⠀⠀⠀⠀⠀⠀⠀⠀⢀⣾⡇⠀⠀⠀⠀⠀⠀⠀⠀⣿⣿⣿⣿⣿⣿⣿⣿⣿⣿⣿⣿⣿⣿⣿⡇</a:t>
            </a:r>
            <a:br/>
            <a:r>
              <a:t>⣿⣿⣿⣿⣿⣿⣿⣿⣿⣿⣿⣿⣿⣿⣿⣿⣿⣿⣿⣿⣿⣿⣿⣿⣿⣿⣿⣿⣁⣠⡠⠀⠀⠀⠀⠀⠀⠀⠀⠀⠀⠀⠀⠀⠀⠀⠀⠀⠀⠀⠀⠀⠀⠀⠀⠀⠀⠀⠀⠀⠀⠀⠀⢠⣿⣿⡇⠀⠀⠀⠀⠀⠀⠀⠀⢹⣿⣿⣿⣿⣿⣿⣿⣿⣿⣿⣿⣿⣿⣿⡇</a:t>
            </a:r>
            <a:br/>
            <a:r>
              <a:t>⣿⣿⣿⣿⣿⣿⣿⣿⣿⣿⣿⣿⣿⣿⣿⣿⣿⣿⣿⣿⣿⣿⣿⣿⣿⣿⣿⣿⣿⣿⡇⢀⠀⠀⠀⠀⠀⠀⠀⠀⠀⠀⠀⠀⠀⠀⠀⠀⠀⠀⠀⠀⠀⠀⠀⠀⠀⠀⠀⠀⠀⠀⠀⣿⣿⣿⠃⠀⠀⠀⠀⠀⠀⠀⠀⢹⣿⣿⣿⣿⣿⣿⣿⣿⣿⣿⣿⣿⣿⣿⡇</a:t>
            </a:r>
            <a:br/>
            <a:r>
              <a:t>⣿⣿⣿⣿⣿⣿⣿⣿⣿⣿⣿⣿⣿⣿⣿⣿⣿⣿⣿⣿⣿⣿⣿⣿⣿⣿⣿⣿⣿⣿⣧⣾⡇⠀⠀⠀⠀⠀⠀⠀⠀⠑⠁⠠⠀⠀⠀⠀⠀⠀⠀⠀⠀⠀⠀⠀⠀⠀⠀⠀⠀⠀⠀⢿⣿⣿⠀⠀⠀⠀⠀⠀⠀⠀⠀⢸⣿⣿⣿⣿⣿⣿⣿⣿⣿⣿⣿⣿⣿⣿⡇</a:t>
            </a:r>
            <a:br/>
            <a:r>
              <a:t>⠻⢿⣿⣿⣿⣿⣿⣿⣿⣿⣿⣿⣿⣿⣿⣿⣿⣿⣿⣿⣿⣿⣿⣿⣿⣿⣿⣿⣿⣿⣿⣿⣿⣠⠀⠀⠀⠀⠀⠀⠀⠀⠀⠀⠀⠈⠀⠀⠀⠀⠀⠀⠀⠀⠀⠀⠀⠀⠀⠀⠀⢰⣶⣶⣾⣿⠀⠀⠀⠀⠀⠀⠀⠀⠀⠀⣿⣿⣿⣿⣿⣿⣿⣿⣿⣿⣿⣿⠿⠛⠁</a:t>
            </a:r>
            <a:br/>
            <a:r>
              <a:t>⠀⠀⠈⠙⠻⢿⣿⣿⣿⣿⣿⣿⣿⣿⣿⣿⣿⣿⣿⣿⣿⣿⣿⣿⣿⣿⣿⣿⣿⣿⣿⣿⣿⣿⣶⣠⡆⠀⠀⠀⠀⠀⠀⠀⠀⠀⠀⠀⠀⠀⠀⠀⠀⠀⠀⠀⠀⠀⠀⣰⡄⢸⣿⣿⣿⣇⠀⠀⠀⠀⠀⠀⠀⠀⠀⠀⣿⣿⣿⣿⣿⣿⣿⣿⠿⠋⠉⠀⠀⠀⠀</a:t>
            </a:r>
            <a:br/>
            <a:r>
              <a:t>⣄⠀⠀⠀⠀⠀⠈⠙⠿⣿⣿⣿⣿⣿⣿⣿⣿⣿⣿⣿⣿⣿⣿⣿⣿⣿⣿⣿⣿⣿⣿⣿⣿⣿⣿⣿⣧⣷⡇⢠⣄⠀⠀⠀⠀⠀⠀⠀⢀⡆⠀⠀⢀⡆⠀⠀⠀⢸⣴⣿⣿⣾⣿⣿⣿⣿⠀⠀⠀⠀⠀⠀⠀⠀⠀⠀⢸⣿⣿⣿⡿⠟⠋⠀⠀⠀⢀⠀⠀⠀⡂</a:t>
            </a:r>
            <a:br/>
            <a:r>
              <a:t>⠃⠀⠀⠀⠲⣦⣄⡀⠀⠀⠙⠻⢿⣿⣿⣿⣿⣿⣿⣿⣿⣿⣿⣿⣿⣿⣿⣿⣿⣿⣿⣿⣿⣿⣿⣿⣿⣿⣧⣶⠀⠀⠀⠀⠀⠀⠀⠀⠀⢀⡇⣀⣾⣷⡀⡇⣿⣿⣿⣿⣿⣿⣿⣿⣿⣿⡄⠀⠀⠀⠀⠀⠀⠀⠀⢸⡾⠿⠛⠉⠀⠀⢀⣤⣶⡿⠉⠀⠀⠀⠀</a:t>
            </a:r>
            <a:br/>
            <a:r>
              <a:t>⠀⠀⠀⠀⠀⠹⣿⣿⣶⣄⠀⠀⠀⠀⠉⠉⠛⠛⠛⠛⠛⠛⠛⠛⠉⠉⠉⠉⢻⣿⣿⣿⣿⣿⣿⣿⠿⠟⠛⠋⠀⠀⠀⠀⠀⠀⠀⠀⠀⠈⠙⠛⠿⢿⣇⣧⣿⣿⣿⣿⣿⡟⠁⠀⠀⠉⠁⠀⠀⠀⠀⠀⠀⠀⠀⠀⠀⠀⠀⠀⢠⣾⣿⣿⡿⠁⠀⠀⠀⠀⠀</a:t>
            </a:r>
            <a:br/>
            <a:r>
              <a:t>⠀⠀⠀⠀⠀⠀⢹⣿⣿⡿⠀⠀⠀⢀⣀⣀⣀⣀⣀⣀⣀⣀⠀⠀⠀⠀⠀⠀⠀⠻⣿⣿⠿⠛⠉⠀⠀⠀⠀⠀⠀⠀⠀⠀⠀⠀⠀⠀⠀⠀⠀⠀⠀⠀⠈⠙⠿⣿⣿⣿⡟⠀⠀⠀⠀⠀⠀⠀⠀⠀⠀⠀⠀⠀⣤⣤⡤⠀⠀⠀⠘⢿⣿⣿⡁⠀⠀⠀⠀⠀⠀</a:t>
            </a:r>
            <a:br/>
            <a:r>
              <a:t>⠀⠀⠀⠀⠀⠀⢸⣿⡏⠀⠀⠀⠀⠀⠹⣿⣿⣿⣿⣿⡿⠋⠀⠀⠀⢾⣄⠀⠀⠀⠙⠁⠀⠀⠀⠀⠀⠀⠀⠀⠀⠀⠀⠀⠀⠀⠀⠀⠀⠀⠀⠀⠀⠀⠀⠀⠀⠈⠻⠏⠀⠀⠀⣠⡿⠂⠀⠀⠀⠀⠀⠀⠀⢰⣿⡿⠀⠀⠀⠀⠀⠀⢿⣿⡇⠀⠀⠀⠀⠀⠀</a:t>
            </a:r>
            <a:br/>
            <a:r>
              <a:t>⠀⠀⠀⠀⠀⠀⣾⣿⠁⠀⠀⠀⠀⠀⠀⢹⣿⣿⣿⣿⠁⠀⠀⠀⠀⠈⢿⣷⡄⠀⠀⠀⠀⠀⠀⠀⠀⠀⠀⠀⠀⠀⠀⠀⠀⠀⠀⠀⠀⠀⠀⠀⠀⠀⠀⠀⠀⠀⠀⠀⠀⠠⣾⣿⠃⠀⠀⠀⠀⠀⠀⢰⣠⣾⡿⠁⠀⠀⠀⠀⠀⠀⠸⣿⣧⠀⠀⠀⠀⠀⠀</a:t>
            </a:r>
            <a:br/>
            <a:r>
              <a:t>⡆⠀⠀⠀⠀⠀⣿⣷⠀⠀⠀⠀⠀⠀⠀⢰⣿⣿⣿⠃⠀⠀⠀⠀⠀⠀⠈⠋⠀⠀⠀⠀⠀⠀⠀⠀⠀⠀⠀⠀⠀⠀⠀⠀⠀⠀⠀⠀⠀⠀⠀⠀⠀⠀⠀⠀⠀⠀⠀⠀⠀⠀⠈⠃⠀⠀⠀⠀⠀⠀⠀⢸⣿⣿⣿⠀⠀⠀⠀⠀⠀⠀⢰⣿⣿⠀⠀⠀⠀⠀⡆</a:t>
            </a:r>
            <a:br/>
            <a:r>
              <a:t>⣿⡄⠀⠀⠀⢰⣿⣿⣇⠀⠀⠀⠀⠀⠀⣸⣿⣿⣿⡄⠀⠀⠀⠀⠀⠀⠀⠀⠀⠀⠀⠀⠀⠀⠀⠀⠀⠀⠀⠀⠀⠀⠀⠀⠀⠀⠀⠀⠀⠀⠀⠀⠀⠀⠀⠀⠀⠀⠀⠀⠀⠀⠀⠀⠀⠀⠀⠀⠀⠀⠀⣿⣿⣿⣿⡄⠀⠀⠀⠀⠀⢀⣿⣿⣿⡀⠀⠀⠀⣼⡇</a:t>
            </a:r>
            <a:br/>
            <a:r>
              <a:t>⣿⣷⠀⠀⠀⣸⣿⣿⣿⡀⠀⠀⠀⠀⠀⣿⣿⣿⣿⣷⠀⠀⠀⠀⠀⠀⠀⠀⠀⠀⠀⠀⠀⠀⠀⠀⠀⠀⠀⠀⠀⠀⠀⠀⠀⠀⠀⠀⠀⠀⠀⠀⠀⠀⠀⠀⠀⠀⠀⠀⠀⠀⠀⠀⠀⠀⠀⠀⠀⠀⢸⣿⣿⣿⣿⣇⠀⠀⠀⠀⠀⣼⣿⣿⣿⡇⠀⠀⢰⣿⡇</a:t>
            </a:r>
            <a:br/>
            <a:r>
              <a:t>⣿⣿⣇⠀⠀⣿⣿⣿⣿⣧⠀⠀⠀⠀⢰⣿⣿⣿⣿⣿⡆⠀⠀⠀⠀⠀⠀⠀⠀⠀⠀⠀⠀⠀⠀⠀⣀⣀⣀⣀⣀⣀⣀⣀⣀⣀⣀⣀⣤⣤⣤⣤⣤⣤⣤⣤⣤⣤⣤⣤⣤⣤⣤⣦⣤⣤⣤⣤⣤⣤⣿⣿⣿⣿⣿⣿⣶⣶⣶⣶⣾⣿⣿⣿⣿⣷⣤⣶⣿⣿⡇</a:t>
            </a:r>
            <a:br/>
            <a:r>
              <a:t>⣿⣿⣿⣆⣠⣿⣿⣿⣿⣿⣦⣤⣤⣤⣼⣿⣿⣿⣿⣿⣿⣶⣶⣶⣾⣿⣿⣿⣿⣿⣿⣿⣿⣿⣿⣿⣿⣿⣿⣿⣿⣿⣿⣿⣿⣿⣿⣿⣿⣿⣿⣿⣿⣿⣿⣿⣿⣿⣿⣿⣿⣿⣿⣿⣿⣿⣿⣿⣿⣿⣿⣿⣿⣿⣿⣿⣿⣿⣿⣿⣿⣿⣿⣿⣿⣿⣿⣿⣿⣿⡇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⣿⣿⣿⣿⣿⣿⣿⣿⣿⣿⣿⣿⣿⣿⣿⣿⣿⣿⣿⣿⣿⣿⣿⣿⣿⣿⣿⣿⣿⣿⣿⣿⣿⣿⣿⣿⣿⣿⣿⠿⠿⠿⠿⠿⠿⠿⠿⠿⠿⠿⠿⠿⠿⠿⠿⠿⠿⠛⠛⠛⠛⠛⠛⠛⠛⢿⠛⠛⢻⣿⣿⣿⣿⣿⣿⣿⣿⠛⣻⣿⣿⣿⣿⣿⣿⣿⣿⣿⣿⣿⡇</a:t>
            </a:r>
            <a:br/>
            <a:r>
              <a:t>⣿⣿⣿⣿⣿⣿⣿⣿⣿⣿⣿⣿⣿⣿⣿⣿⣿⣿⣿⣿⣿⣿⡏⠉⠉⠉⠉⠉⠀⠀⠀⠀⠀⠀⠀⠀⠀⠀⠀⠀⠀⠀⠀⠀⠀⠀⠀⠀⠀⠀⠀⠀⠀⠀⠀⠀⠀⠀⠀⠀⠀⠀⠀⠀⠀⠘⡄⠀⣿⣿⣿⣿⣿⣿⣿⣿⣿⣿⣿⣿⣿⣿⣿⣿⣿⣿⣿⣿⣿⣿⡇</a:t>
            </a:r>
            <a:br/>
            <a:r>
              <a:t>⣿⣿⣿⣿⣿⣿⣿⣿⣿⣿⣿⣿⣿⣿⣿⣿⣿⣿⣿⣿⣿⣿⣷⠀⠀⠀⠀⠀⠀⠀⠀⠀⠀⠀⠀⠀⠀⠀⠀⠀⠀⠀⠀⠀⠀⠀⠀⠀⠀⠀⠀⠀⠀⠀⠀⠀⠀⠀⠀⠀⠀⠀⠀⠀⠀⠀⢱⣾⣿⣿⣿⣿⣿⣿⣿⣿⣿⣿⣿⣿⣿⣿⣿⣿⣿⣿⣿⣿⣿⣿⡇</a:t>
            </a:r>
            <a:br/>
            <a:r>
              <a:t>⣿⣿⣿⣿⣿⣿⣿⣿⣿⣿⣿⣿⣿⣿⣿⣿⣿⣿⣿⣿⣿⣿⠇⠀⠀⠀⠀⠀⠀⠀⠀⠀⠀⠀⠀⠀⠀⠀⠀⠀⠀⠀⠀⠀⠀⠀⠀⠀⠀⠀⠀⠀⠀⠀⠀⠀⠀⠀⠀⠀⠀⠀⠀⠀⠀⠀⠀⢿⣿⣿⣿⣿⣿⣿⣿⣿⣿⣿⣿⣿⣿⣿⣿⣿⣿⣿⣿⣿⣿⣿⡇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⣿⣿⣿⣿⣿⣿⣿⣿⣿⣿⣿⣿⣿⣿⣿⣿⣿⣿⣿⣿⣿⡿⠀⠀⠀⠀⠀⠀⠀⠀⠀⠀⠀⠀⠀⠀⠀⠀⠀⠀⠀⠀⠀⠀⠀⠀⠀⠀⠀⠀⠀⠀⠀⠀⠀⠀⠀⠀⠀⠀⠀⠀⠀⠀⠀⠀⠀⠸⣿⣿⣿⣿⣿⣿⣿⣿⣿⣿⣿⣿⣿⣿⣿⣿⣿⣿⣿⣿⣿⣿⡇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⣿⣿⣿⣿⣿⣿⣿⣿⣿⣿⣿⣿⣿⣿⣿⣿⣿⣿⣿⣿⣿⠇⠀⠀⠀⠀⠀⠀⠀⠀⡆⠀⠀⠀⠀⠀⠀⠀⠀⠀⠀⠀⠀⠀⠀⠀⠀⠀⠀⠀⠀⠀⠀⠀⠀⠀⠀⠀⠀⠀⠀⠀⠀⠀⠀⠀⠀⠀⢿⣿⣿⣿⣿⣿⣿⣿⣿⣿⣿⣿⣿⣿⣿⣿⣿⣿⣿⣿⣿⣿⡇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⣿⣿⣿⣿⣿⣿⣿⣿⣿⣿⣿⣿⣿⣿⣿⣿⣿⣿⣿⣿⡿⠀⠀⠀⠀⠀⠀⠀⠀⣸⡇⠀⠀⠀⠀⠀⠀⠀⠀⠀⠀⠀⠀⠀⠀⠀⠀⠀⠀⠀⠀⠀⠀⠀⠀⠀⠀⠀⠀⠀⠀⠀⠀⠀⠀⠀⠀⠀⢸⣿⣿⣿⣿⣿⣿⣿⣿⣿⣿⣿⣿⣿⣿⣿⣿⣿⣿⣿⣿⣿⡇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⣿⣿⣿⣿⣿⣿⣿⣿⣿⣿⣿⣿⣿⣿⣿⣿⣿⣿⣿⣿⡇⠀⠀⠀⠀⠀⠀⠀⢠⣿⣇⠀⠀⠀⠀⠀⠀⠀⠀⠀⠀⠀⠀⠀⠀⠀⠀⠀⠀⠀⠀⠀⠀⠀⠀⠀⠀⠀⠀⢸⣇⠀⠀⠀⠀⠀⠀⠀⠘⣿⣿⣿⣿⣿⣿⣿⣿⣿⣿⣿⣿⣿⣿⣿⣿⣿⣿⣿⣿⣿⡇</a:t>
            </a:r>
            <a:br/>
            <a:r>
              <a:t>⣿⣿⣿⣿⣿⣿⣿⣿⣿⣿⣿⣿⣿⣿⣿⣿⡿⠟⠋⠁⠀⠀⠀⠀⠀⠀⠀⢀⣾⣿⣿⠀⠀⠀⠀⠀⠀⠀⠀⠀⠀⠀⠀⠀⠀⠀⠀⠀⠀⠀⠀⠀⠀⠀⠀⠀⠀⠀⠀⢸⣿⡄⠀⠀⠀⠀⠀⠀⠀⠀⠉⠛⠿⣿⣿⣿⣿⣿⣿⣿⣿⣿⣿⣿⣿⣿⣿⣿⣿⣿⡇</a:t>
            </a:r>
            <a:br/>
            <a:r>
              <a:t>⣿⣿⣿⣿⣿⣿⣿⣿⣿⣿⣿⣿⣿⡿⠛⠉⠀⠀⠀⠀⠀⠀⠀⠀⠀⠀⠀⣾⣿⣿⡟⠀⠀⠀⠀⠀⠀⠀⠀⠀⠀⠀⠀⠀⠀⠀⠀⠀⠀⠀⠀⠀⠀⠀⠀⠀⠀⠀⠀⢸⣿⣷⡀⠀⠀⠀⠀⠀⠀⠀⠀⠀⠀⠀⠙⠻⢿⣿⣿⣿⣿⣿⣿⣿⣿⣿⣿⣿⣿⣿⡇</a:t>
            </a:r>
            <a:br/>
            <a:r>
              <a:t>⣿⣿⣿⣿⣿⣿⣿⣿⣿⣿⠿⠋⠁⠀⠀⠀⠀⠀⠀⠀⠀⠀⠀⠀⠀⢀⣼⣿⣿⣿⡇⠀⠀⠀⠀⠀⠀⠀⠀⠀⠀⠀⠀⠀⠀⠀⠀⠀⠀⠀⠀⠀⠀⠀⠀⠀⠀⠀⠀⢸⣿⣿⣷⡀⠀⠀⠀⠀⠀⠀⠀⠀⠀⠀⠀⠀⠀⠈⠛⠿⣿⣿⣿⣿⣿⣿⣿⣿⣿⣿⡇</a:t>
            </a:r>
            <a:br/>
            <a:r>
              <a:t>⣿⣿⣿⣿⣿⣿⣿⠟⠋⠁⠀⠀⠀⠀⠀⠀⠀⠀⠀⠀⠀⠀⠀⠀⣠⣾⣿⣿⣿⣿⡇⠀⠀⠀⠀⠀⠀⠀⠀⠀⠀⠀⠀⠀⠀⠀⠀⠀⠀⠀⠀⠀⠀⠀⠀⠀⠀⠀⠀⠀⣿⣿⣿⣿⣄⠀⠀⠀⠀⠀⠀⠀⠀⠀⠀⠀⠀⠀⠀⠀⠀⠙⠻⢿⣿⣿⣿⣿⣿⡿⠃</a:t>
            </a:r>
            <a:br/>
            <a:r>
              <a:t>⠈⠻⣿⡿⠟⠋⠀⠀⠀⠀⠀⠀⠀⠀⠀⠀⠀⠀⠀⠀⠀⣀⣴⣾⣿⣿⣿⣿⣿⣿⡇⠀⠀⠀⠀⠀⠀⠀⠀⠀⠀⠀⠀⠀⠀⠀⠀⠀⠀⠀⠀⠀⠀⠀⠀⠀⠀⠀⠀⢀⣿⣿⣿⣿⣿⣿⣦⣀⠀⠀⠀⠀⠀⠀⠀⠀⠀⠀⠀⠀⠀⠀⠀⠀⠈⠛⠿⣿⡟⠁⠀</a:t>
            </a:r>
            <a:br/>
            <a:r>
              <a:t>⠀⠀⠀⠀⠀⠀⠀⠀⠀⠀⠀⠀⠀⠀⠀⠀⠀⢀⣠⣴⣿⣿⣿⣿⣿⣿⣿⣿⣿⣿⡇⠀⠀⠀⠀⠀⠀⠀⠀⠀⠀⠀⠀⠀⠀⠀⠀⠀⠀⠀⠀⠀⠀⠀⠀⠀⠀⠀⠀⠘⣿⣿⣿⣿⣿⣿⣿⣿⣿⣶⣤⡀⠀⠀⠀⠀⠀⠀⠀⠀⠀⠀⠀⠀⠀⠀⠀⠀⠀⠀⠀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⣿⣿⣿⣿⣿⣿⣿⣿⣿⣿⣿⣿⣿⣿⣿⣿⣿⣿⣿⣿⣿⣿⣿⣿⣿⣿⣿⣿⣷⣮⠄⠀⠀⠀⠀⠀⠀⠀⠀⠀⠀⠀⠀⠀⠀⠀⠀⠀⠀⠀⠀⠀⠀⠀⠀⠀⠀⠀⠀⠀⠀⠀⠀⠀⠀⠀⢠⣧⠀⠀⠀⠀⠀⠀⠀⠀⢸⣿⣿⣿⣿⣿⣿⣿⣿⣿⣿⣿⣿⣿⡇</a:t>
            </a:r>
            <a:br/>
            <a:r>
              <a:t>⣿⣿⣿⣿⣿⣿⣿⣿⣿⣿⣿⣿⣿⣿⣿⣿⣿⣿⣿⣿⣿⣿⣿⣿⣿⣿⣿⣿⠟⠁⠀⠀⠀⠀⠀⠀⠀⠀⠀⠀⠀⠀⠀⠀⠀⠀⠀⠀⠀⠀⠀⠀⠀⠀⠀⠀⠀⠀⠀⠀⠀⠀⠀⠀⠀⢠⣿⡯⠀⠀⠀⠀⠀⠀⠀⠀⢸⣿⣿⣿⣿⣿⣿⣿⣿⣿⣿⣿⣿⣿⡇</a:t>
            </a:r>
            <a:br/>
            <a:r>
              <a:t>⣿⣿⣿⣿⣿⣿⣿⣿⣿⣿⣿⣿⣿⣿⣿⣿⣿⣿⣿⣿⣿⣿⣿⣿⣿⣿⣿⣤⣤⣤⠀⠀⠀⠀⠀⠀⠀⠀⠀⠀⠀⠀⠀⠀⠀⠀⠀⠀⠀⠀⠀⠀⠀⠀⠀⠀⠀⠀⠀⠀⠀⠀⠀⠀⣰⣿⣿⡇⠀⠀⠀⠀⠀⠀⠀⠀⠈⣿⣿⣿⣿⣿⣿⣿⣿⣿⣿⣿⣿⣿⡇</a:t>
            </a:r>
            <a:br/>
            <a:r>
              <a:t>⣿⣿⣿⣿⣿⣿⣿⣿⣿⣿⣿⣿⣿⣿⣿⣿⣿⣿⣿⣿⣿⣿⣿⣿⣿⣿⣿⣿⣿⡟⠀⡀⠀⠀⠀⠀⠀⠀⠀⠀⠠⠀⠀⠀⠀⠀⠀⠀⠀⠀⠀⠀⠀⠀⠀⠀⠀⠀⠀⠀⠀⠀⠀⠀⣿⣿⣿⡇⠀⠀⠀⠀⠀⠀⠀⠀⠀⣿⣿⣿⣿⣿⣿⣿⣿⣿⣿⣿⣿⣿⡇</a:t>
            </a:r>
            <a:br/>
            <a:r>
              <a:t>⣿⣿⣿⣿⣿⣿⣿⣿⣿⣿⣿⣿⣿⣿⣿⣿⣿⣿⣿⣿⣿⣿⣿⣿⣿⣿⣿⣿⣿⣧⣾⣧⠀⠀⠀⠀⠀⠀⠀⠀⠀⠁⠀⠂⡀⠀⠀⠀⠀⠀⠀⠀⠀⠀⠀⠀⠀⠀⠀⠀⠀⠀⠀⠐⠿⣿⣿⠁⠀⠀⠀⠀⠀⠀⠀⠀⠀⢸⣿⣿⣿⣿⣿⣿⣿⣿⣿⣿⣿⣿⡇</a:t>
            </a:r>
            <a:br/>
            <a:r>
              <a:t>⣿⣿⣿⣿⣿⣿⣿⣿⣿⣿⣿⣿⣿⣿⣿⣿⣿⣿⣿⣿⣿⣿⣿⣿⣿⣿⣿⣿⣿⣿⣿⣿⣆⡀⠀⠀⠀⠀⠀⠀⠀⠀⠀⠀⠀⠀⠁⠀⠀⠀⠀⠀⠀⠀⠀⠀⠀⠀⠀⠀⠀⠀⣶⣶⣶⣾⣿⠀⠀⠀⠀⠀⠀⠀⠀⠀⠀⢸⣿⣿⣿⣿⣿⣿⣿⣿⣿⣿⣿⣿⡇</a:t>
            </a:r>
            <a:br/>
            <a:r>
              <a:t>⠙⠛⠿⣿⣿⣿⣿⣿⣿⣿⣿⣿⣿⣿⣿⣿⣿⣿⣿⣿⣿⣿⣿⣿⣿⣿⣿⣿⣿⣿⣿⣿⣿⣧⡆⣴⠀⠀⠀⠀⠀⠀⠀⠀⠀⠀⠀⠀⠀⠀⠀⠀⠀⠀⠀⠀⠀⠀⠀⠀⣠⠀⢹⣿⣿⣿⣿⠀⠀⠀⠀⠀⠀⠀⠀⠀⠀⠀⣿⣿⣿⣿⣿⣿⣿⣿⡿⠟⠋⠁⠀</a:t>
            </a:r>
            <a:br/>
            <a:r>
              <a:t>⠀⠀⠀⠀⠉⠻⢿⣿⣿⣿⣿⣿⣿⣿⣿⣿⣿⣿⣿⣿⣿⣿⣿⣿⣿⣿⣿⣿⣿⣿⣿⣿⣿⣿⣿⣿⣤⣴⠀⢀⢀⠀⠀⠀⠀⠀⠀⠀⠀⡄⢀⠀⠀⣰⠀⠀⠀⠀⢰⣴⣿⣷⣼⣿⣿⣿⣿⠀⠀⠀⠀⠀⠀⠀⠀⠀⠀⠀⣿⣿⣿⣿⣿⠿⠛⠁⠀⠀⠀⠀⠀</a:t>
            </a:r>
            <a:br/>
            <a:r>
              <a:t>⠀⠀⢤⣄⡀⠀⠀⠉⠛⠿⣿⣿⣿⣿⣿⣿⣿⣿⣿⣿⣿⣿⣿⣿⣿⣿⣿⣿⣿⣿⣿⣿⣿⣿⣿⣿⣿⣿⣤⡇⠈⠀⠀⠀⠀⠀⠀⠀⠀⠀⡸⠀⣰⣿⣄⢰⢠⣾⣿⣿⣿⣿⣿⣿⣿⣿⣿⡇⠀⠀⠀⠀⠀⠀⠀⠀⠀⣶⣿⡿⠟⠋⠁⠀⠀⣀⣤⣶⠞⠀⠀</a:t>
            </a:r>
            <a:br/>
            <a:r>
              <a:t>⠀⠀⠀⢻⣿⣷⣦⡀⠀⠀⠀⠉⠛⠛⠿⠿⠿⢿⣿⠿⠿⠿⠿⠿⠛⠛⠛⢿⣿⣿⣿⣿⣿⣿⣿⣿⣿⠿⠿⠛⠀⠀⠀⠀⠀⠀⠀⠀⠀⠀⠓⠾⢿⣿⣿⣸⢸⣿⣿⣿⣿⣿⡿⠋⠉⠙⠛⠓⠀⠀⠀⠀⠀⠀⠀⠀⠀⠉⠁⠀⠀⠀⢀⣴⣾⣿⣿⠃⠀⠀⠀</a:t>
            </a:r>
            <a:br/>
            <a:r>
              <a:t>⠀⠀⠀⠀⢻⣿⣿⣿⡇⠀⠀⠀⠀⠀⠀⠀⠀⠀⠀⠀⠀⠀⠀⠀⠀⠀⠀⠈⢻⣿⣿⣿⡿⠟⠋⠁⠀⠀⠀⠀⠀⠀⠀⠀⠀⠀⠀⠀⠀⠀⠀⠀⠀⠈⠉⠛⢿⣿⣿⣿⣿⡿⠁⠀⠀⠀⠀⠀⠀⠀⠀⠀⠀⠀⠀⠀⣀⣀⣀⠀⠀⠀⠿⣿⣿⣿⠃⠀⠀⠀⠀</a:t>
            </a:r>
            <a:br/>
            <a:r>
              <a:t>⠀⠀⠀⠀⢸⣿⣿⠋⠀⠀⠀⠈⠹⣿⣿⣿⣿⣿⣿⣶⠶⠀⠀⠀⣠⡀⠀⠀⠀⠻⠟⠁⠀⠀⠀⠀⠀⠀⠀⠀⠀⠀⠀⠀⠀⠀⠀⠀⠀⠀⠀⠀⠀⠀⠀⠀⠀⠈⠻⣿⠟⠀⠀⠀⢀⣴⡀⠀⠀⠀⠀⠀⠀⠀⠀⣼⣿⡟⠀⠀⠀⠀⠀⠘⣿⣿⡇⠀⠀⠀⠀</a:t>
            </a:r>
            <a:br/>
            <a:r>
              <a:t>⠀⠀⠀⠀⣸⣿⠇⠀⠀⠀⠀⠀⠀⢹⣿⣿⣿⣿⣿⠁⠀⠀⠀⠀⠙⣿⣆⠀⠀⠀⠀⠀⠀⠀⠀⠀⠀⠀⠀⠀⠀⠀⠀⠀⠀⠀⠀⠀⠀⠀⠀⠀⠀⠀⠀⠀⠀⠀⠀⠈⠀⠀⠀⣰⣿⠏⠀⠀⠀⠀⠀⠀⠀⡄⣠⣿⡿⠁⠀⠀⠀⠀⠀⠀⢹⣿⣧⠀⠀⠀⠀</a:t>
            </a:r>
            <a:br/>
            <a:r>
              <a:t>⠀⠀⠀⠀⣿⣟⠀⠀⠀⠀⠀⠀⠀⠀⣿⣿⣿⣿⠃⠀⠀⠀⠀⠀⠀⠹⡿⠃⠀⠀⠀⠀⠀⠀⠀⠀⠀⠀⠀⠀⠀⠀⠀⠀⠀⠀⠀⠀⠀⠀⠀⠀⠀⠀⠀⠀⠀⠀⠀⠀⠀⠀⠈⠻⠟⠀⠀⠀⠀⠀⠀⠀⢀⣴⣿⣿⡇⠀⠀⠀⠀⠀⠀⠀⢈⣿⣿⠀⠀⠀⠀</a:t>
            </a:r>
            <a:br/>
            <a:r>
              <a:t>⠀⠀⠀⢸⣿⣿⡄⠀⠀⠀⠀⠀⠀⠀⣿⣿⣿⣏⠀⠀⠀⠀⠀⠀⠀⠀⠀⠀⠀⠀⠀⠀⠀⠀⠀⠀⠀⠀⠀⠀⠀⠀⠀⠀⠀⠀⠀⠀⠀⠀⠀⠀⠀⠀⠀⠀⠀⠀⠀⠀⠀⠀⠀⠀⠀⠀⠀⠀⠀⠀⠀⠀⢨⣿⣿⣿⣇⠀⠀⠀⠀⠀⠀⠀⣼⣿⣿⡇⠀⠀⠀</a:t>
            </a:r>
            <a:br/>
            <a:r>
              <a:t>⠀⠀⠀⣾⣿⣿⣧⠀⠀⠀⠀⠀⠀⢸⣿⣿⣿⣿⡀⠀⠀⠀⠀⠀⠀⠀⠀⠀⠀⠀⠀⠀⠀⠀⠀⠀⠀⠀⠀⠀⠀⠀⠀⠀⠀⠀⠀⠀⠀⠀⠀⠀⠀⠀⠀⠀⠀⠀⠀⠀⠀⠀⠀⠀⠀⠀⠀⠀⠀⠀⠀⠀⣼⣿⣿⣿⣿⠀⠀⠀⠀⠀⠀⢠⣿⣿⣿⣧⠀⠀⠀</a:t>
            </a:r>
            <a:br/>
            <a:r>
              <a:t>⠀⠀⢠⣿⣿⣿⣿⡆⠀⠀⠀⠀⠀⣾⣿⣿⣿⣿⡇⠀⠀⠀⠀⠀⠀⠀⠀⠀⠀⠀⠀⠀⠀⠀⠀⠀⠀⠀⠀⠀⠀⠀⠀⠀⠀⠀⠀⠀⠀⠀⠀⠀⠀⠀⠀⠀⠀⠀⠀⠀⠀⠀⠀⠀⠀⠀⠀⠀⠀⠀⠀⢠⣿⣿⣿⣿⣿⡇⠀⠀⠀⠀⠀⣾⣿⣿⣿⣿⠀⠀⠀</a:t>
            </a:r>
            <a:br/>
            <a:r>
              <a:t>⡀⠀⣸⣿⣿⣿⣿⣷⠀⠀⠀⠀⢠⣿⣿⣿⣿⣿⣿⡀⣀⣀⣀⣀⣀⣀⣀⣀⣀⣀⣀⣀⣤⣤⣤⣤⣤⣤⣤⣤⣤⣤⣤⣤⣤⣤⣤⣤⣤⣤⣤⣤⣤⣤⣶⣶⣶⣶⣶⣶⣶⣶⣶⣶⣶⣶⣶⣶⣶⣶⣤⣾⣿⣿⣿⣿⣿⣷⣤⣤⣤⣤⣼⣿⣿⣿⣿⣿⣷⣤⡄</a:t>
            </a:r>
            <a:br/>
            <a:r>
              <a:t>⣷⣴⣿⣿⣿⣿⣿⣿⣷⣶⣿⣿⣿⣿⣿⣿⣿⣿⣿⣿⣿⣿⣿⣿⣿⣿⣿⣿⣿⣿⣿⣿⣿⣿⣿⣿⣿⣿⣿⣿⣿⣿⣿⣿⣿⣿⣿⣿⣿⣿⣿⣿⣿⣿⣿⣿⣿⣿⣿⣿⣿⣿⣿⣿⣿⣿⣿⣿⣿⣿⣿⣿⣿⣿⣿⣿⣿⣿⣿⣿⣿⣿⣿⣿⣿⣿⣿⣿⣿⣿⡇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⣿⣿⣿⣿⣿⣿⣿⣿⣿⣿⣿⣿⣿⣿⣿⣿⣿⣿⣿⣿⣿⡿⠿⠿⠿⠿⠿⠿⠿⠿⠿⠿⠿⠿⠿⠿⠿⠿⠛⠛⠛⠛⠛⠛⠛⠛⠛⠛⠛⠛⠛⠛⠛⠛⠛⠛⠛⠛⠛⠛⠛⠛⠛⠛⠛⠛⢻⡟⠛⠛⣿⣿⣿⣿⣿⣿⣿⣿⣿⡛⢻⣿⣿⣿⣿⣿⣿⣿⣿⣿⡇</a:t>
            </a:r>
            <a:br/>
            <a:r>
              <a:t>⣿⣿⣿⣿⣿⣿⣿⣿⣿⣿⣿⣿⣿⣿⣿⣿⣿⣿⣿⣿⣷⠀⠀⠀⠀⠀⠀⠀⠀⠀⠀⠀⠀⠀⠀⠀⠀⠀⠀⠀⠀⠀⠀⠀⠀⠀⠀⠀⠀⠀⠀⠀⠀⠀⠀⠀⠀⠀⠀⠀⠀⠀⠀⠀⠀⠀⠀⢧⠀⢰⣿⣿⣿⣿⣿⣿⣿⣿⣿⣿⣿⣿⣿⣿⣿⣿⣿⣿⣿⣿⡇</a:t>
            </a:r>
            <a:br/>
            <a:r>
              <a:t>⣿⣿⣿⣿⣿⣿⣿⣿⣿⣿⣿⣿⣿⣿⣿⣿⣿⣿⣿⣿⣿⡆⠀⠀⠀⠀⠀⠀⠀⠀⠀⠀⠀⠀⠀⠀⠀⠀⠀⠀⠀⠀⠀⠀⠀⠀⠀⠀⠀⠀⠀⠀⠀⠀⠀⠀⠀⠀⠀⠀⠀⠀⠀⠀⠀⠀⠀⠘⣶⣿⣿⣿⣿⣿⣿⣿⣿⣿⣿⣿⣿⣿⣿⣿⣿⣿⣿⣿⣿⣿⡇</a:t>
            </a:r>
            <a:br/>
            <a:r>
              <a:t>⣿⣿⣿⣿⣿⣿⣿⣿⣿⣿⣿⣿⣿⣿⣿⣿⣿⣿⣿⣿⣿⠁⠀⠀⠀⠀⠀⠀⠀⠀⠀⠀⠀⠀⠀⠀⠀⠀⠀⠀⠀⠀⠀⠀⠀⠀⠀⠀⠀⠀⠀⠀⠀⠀⠀⠀⠀⠀⠀⠀⠀⠀⠀⠀⠀⠀⠀⠀⢹⣿⣿⣿⣿⣿⣿⣿⣿⣿⣿⣿⣿⣿⣿⣿⣿⣿⣿⣿⣿⣿⡇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⣿⣿⣿⣿⣿⣿⣿⣿⣿⣿⣿⣿⣿⣿⣿⣿⣿⣿⣿⣿⡇⠀⠀⠀⠀⠀⠀⠀⠀⠀⠀⠀⠀⠀⠀⠀⠀⠀⠀⠀⠀⠀⠀⠀⠀⠀⠀⠀⠀⠀⠀⠀⠀⠀⠀⠀⠀⠀⠀⠀⠀⠀⠀⠀⠀⠀⠀⠀⠈⣿⣿⣿⣿⣿⣿⣿⣿⣿⣿⣿⣿⣿⣿⣿⣿⣿⣿⣿⣿⣿⡇</a:t>
            </a:r>
            <a:br/>
            <a:r>
              <a:t>⣿⣿⣿⣿⣿⣿⣿⣿⣿⣿⣿⣿⣿⣿⣿⣿⣿⣿⣿⣿⠀⠀⠀⠀⠀⠀⠀⠀⠀⣸⠀⠀⠀⠀⠀⠀⠀⠀⠀⠀⠀⠀⠀⠀⠀⠀⠀⠀⠀⠀⠀⠀⠀⠀⠀⠀⠀⠀⠀⠀⠀⠀⠀⠀⠀⠀⠀⠀⠀⢸⣿⣿⣿⣿⣿⣿⣿⣿⣿⣿⣿⣿⣿⣿⣿⣿⣿⣿⣿⣿⡇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⣿⣿⣿⣿⣿⣿⣿⣿⣿⣿⣿⣿⣿⣿⣿⣿⣿⣿⣿⡇⠀⠀⠀⠀⠀⠀⠀⠀⢰⣿⠀⠀⠀⠀⠀⠀⠀⠀⠀⠀⠀⠀⠀⠀⠀⠀⠀⠀⠀⠀⠀⠀⠀⠀⠀⠀⠀⠀⠀⠀⢀⠀⠀⠀⠀⠀⠀⠀⠀⠈⣿⣿⣿⣿⣿⣿⣿⣿⣿⣿⣿⣿⣿⣿⣿⣿⣿⣿⣿⣿⡇</a:t>
            </a:r>
            <a:br/>
            <a:r>
              <a:t>⣿⣿⣿⣿⣿⣿⣿⣿⣿⣿⣿⣿⣿⣿⣿⣿⣿⣿⣿⠁⠀⠀⠀⠀⠀⠀⠀⢀⣿⣿⠀⠀⠀⠀⠀⠀⠀⠀⠀⠀⠀⠀⠀⠀⠀⠀⠀⠀⠀⠀⠀⠀⠀⠀⠀⠀⠀⠀⠀⠀⢸⡄⠀⠀⠀⠀⠀⠀⠀⠀⣿⣿⣿⣿⣿⣿⣿⣿⣿⣿⣿⣿⣿⣿⣿⣿⣿⣿⣿⣿⡇</a:t>
            </a:r>
            <a:br/>
            <a:r>
              <a:t>⣿⣿⣿⣿⣿⣿⣿⣿⣿⣿⣿⣿⣿⣿⣿⣿⠟⠛⠉⠀⠀⠀⠀⠀⠀⠀⠀⣼⣿⣿⠀⠀⠀⠀⠀⠀⠀⠀⠀⠀⠀⠀⠀⠀⠀⠀⠀⠀⠀⠀⠀⠀⠀⠀⠀⠀⠀⠀⠀⠀⢸⣷⠀⠀⠀⠀⠀⠀⠀⠀⠈⠙⠻⢿⣿⣿⣿⣿⣿⣿⣿⣿⣿⣿⣿⣿⣿⣿⣿⣿⡇</a:t>
            </a:r>
            <a:br/>
            <a:r>
              <a:t>⣿⣿⣿⣿⣿⣿⣿⣿⣿⣿⣿⣿⡿⠛⠉⠀⠀⠀⠀⠀⠀⠀⠀⠀⠀⠀⣸⣿⣿⣿⠀⠀⠀⠀⠀⠀⠀⠀⠀⠀⠀⠀⠀⠀⠀⠀⠀⠀⠀⠀⠀⠀⠀⠀⠀⠀⠀⠀⠀⠀⢹⣿⣧⠀⠀⠀⠀⠀⠀⠀⠀⠀⠀⠀⠈⠙⠻⣿⣿⣿⣿⣿⣿⣿⣿⣿⣿⣿⣿⣿⡇</a:t>
            </a:r>
            <a:br/>
            <a:r>
              <a:t>⣿⣿⣿⣿⣿⣿⣿⣿⣿⠿⠋⠁⠀⠀⠀⠀⠀⠀⠀⠀⠀⠀⠀⠀⠀⣰⣿⣿⣿⣿⠀⠀⠀⠀⠀⠀⠀⠀⠀⠀⠀⠀⠀⠀⠀⠀⠀⠀⠀⠀⠀⠀⠀⠀⠀⠀⠀⠀⠀⠀⢸⣿⣿⣧⠀⠀⠀⠀⠀⠀⠀⠀⠀⠀⠀⠀⠀⠀⠉⠛⢿⣿⣿⣿⣿⣿⣿⣿⣿⣿⡇</a:t>
            </a:r>
            <a:br/>
            <a:r>
              <a:t>⣿⣿⣿⣿⣿⣿⠟⠋⠁⠀⠀⠀⠀⠀⠀⠀⠀⠀⠀⠀⠀⠀⠀⢀⣴⣿⣿⣿⣿⡏⠀⠀⠀⠀⠀⠀⠀⠀⠀⠀⠀⠀⠀⠀⠀⠀⠀⠀⠀⠀⠀⠀⠀⠀⠀⠀⠀⠀⠀⠀⢸⣿⣿⣿⣧⡀⠀⠀⠀⠀⠀⠀⠀⠀⠀⠀⠀⠀⠀⠀⠀⠈⠙⠻⣿⣿⣿⣿⣿⣿⡇</a:t>
            </a:r>
            <a:br/>
            <a:r>
              <a:t>⣿⣿⡿⠟⠋⠀⠀⠀⠀⠀⠀⠀⠀⠀⠀⠀⠀⠀⠀⠀⠀⣀⣴⣿⣿⣿⣿⣿⣿⡇⠀⠀⠀⠀⠀⠀⠀⠀⠀⠀⠀⠀⠀⠀⠀⠀⠀⠀⠀⠀⠀⠀⠀⠀⠀⠀⠀⠀⠀⠀⠀⣿⣿⣿⣿⣿⣦⣀⠀⠀⠀⠀⠀⠀⠀⠀⠀⠀⠀⠀⠀⠀⠀⠀⠀⠉⠛⠿⣿⣿⡇</a:t>
            </a:r>
            <a:br/>
            <a:r>
              <a:t>⠛⠁⠀⠀⠀⠀⠀⠀⠀⠀⠀⠀⠀⠀⠀⠀⠀⠀⣠⣴⣾⣿⣿⣿⣿⣿⣿⣿⣿⡇⠀⠀⠀⠀⠀⠀⠀⠀⠀⠀⠀⠀⠀⠀⠀⠀⠀⠀⠀⠀⠀⠀⠀⠀⠀⠀⠀⠀⠀⠀⢰⣿⣿⣿⣿⣿⣿⣿⣷⣦⣄⡀⠀⠀⠀⠀⠀⠀⠀⠀⠀⠀⠀⠀⠀⠀⠀⠀⠈⠙⠃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⣿⣿⣿⣿⣿⣿⣿⣿⣿⣿⣿⣿⣿⣿⣿⣿⣿⣿⣿⣿⣿⣿⣿⣿⣿⣿⣿⣿⡿⠋⠀⠀⠀⠀⠀⠀⠀⠀⠀⠀⠀⠀⠀⠀⠀⠀⠀⠀⠀⠀⠀⠀⠀⠀⠀⠀⠀⠀⠀⠀⠀⠀⠀⠀⠀⠀⢠⣿⡇⠀⠀⠀⠀⠀⠀⠀⠀⢸⣿⣿⣿⣿⣿⣿⣿⣿⣿⣿⣿⣿⡇</a:t>
            </a:r>
            <a:br/>
            <a:r>
              <a:t>⣿⣿⣿⣿⣿⣿⣿⣿⣿⣿⣿⣿⣿⣿⣿⣿⣿⣿⣿⣿⣿⣿⣿⣿⣿⣿⣟⠁⢀⡀⠀⠀⠀⠀⠀⠀⠀⠀⠀⠀⠀⠀⠀⠀⠀⠀⠀⠀⠀⠀⠀⠀⠀⠀⠀⠀⠀⠀⠀⠀⠀⠀⠀⠀⠀⣰⣿⣿⡇⠀⠀⠀⠀⠀⠀⠀⠀⠸⣿⣿⣿⣿⣿⣿⣿⣿⣿⣿⣿⣿⡇</a:t>
            </a:r>
            <a:br/>
            <a:r>
              <a:t>⣿⣿⣿⣿⣿⣿⣿⣿⣿⣿⣿⣿⣿⣿⣿⣿⣿⣿⣿⣿⣿⣿⣿⣿⣿⣿⣿⣿⣿⡇⠀⠀⠀⠀⠀⠀⠀⠀⠀⠀⢀⠀⠀⠀⠀⠀⠀⠀⠀⠀⠀⠀⠀⠀⠀⠀⠀⠀⠀⠀⠀⠀⠀⠀⢰⣿⣿⣿⠁⠀⠀⠀⠀⠀⠀⠀⠀⠀⣿⣿⣿⣿⣿⣿⣿⣿⣿⣿⣿⣿⡇</a:t>
            </a:r>
            <a:br/>
            <a:r>
              <a:t>⣿⣿⣿⣿⣿⣿⣿⣿⣿⣿⣿⣿⣿⣿⣿⣿⣿⣿⣿⣿⣿⣿⣿⣿⣿⣿⣿⣿⣿⢁⣴⡄⠀⠀⠀⠀⠀⠀⠀⠀⠀⠀⠢⢀⠀⠀⠀⠀⠀⠀⠀⠀⠀⠀⠀⠀⠀⠀⠀⠀⠀⠀⠀⠠⣸⣿⣿⣿⠀⠀⠀⠀⠀⠀⠀⠀⠀⠀⢻⣿⣿⣿⣿⣿⣿⣿⣿⣿⣿⣿⡇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⣿⣿⣿⣿⣿⣿⣿⣿⣿⣿⣿⣿⣿⣿⣿⣿⣿⣿⣿⣿⣿⣿⣿⣿⣿⣿⣿⣿⣿⣿⣿⣧⠀⠀⠀⠀⠀⠀⠀⠀⠀⠀⠀⠀⠀⠀⠀⠀⠀⠀⠀⠀⠀⠀⠀⠀⠀⠀⠀⠀⠀⠀⢀⣀⣈⣙⣿⡏⠀⠀⠀⠀⠀⠀⠀⠀⠀⠀⢸⣿⣿⣿⣿⣿⣿⣿⣿⣿⣿⣿⡇</a:t>
            </a:r>
            <a:br/>
            <a:r>
              <a:t>⣿⣿⣿⣿⣿⣿⣿⣿⣿⣿⣿⣿⣿⣿⣿⣿⣿⣿⣿⣿⣿⣿⣿⣿⣿⣿⣿⣿⣿⣿⣿⣿⣾⢀⠀⡄⠀⠀⠀⠀⠀⠀⠀⠀⠀⠀⠀⠀⠀⠀⠀⠀⠀⠀⠀⠀⠀⠀⠀⠀⠀⠀⢸⣿⣿⣿⣿⡇⠀⠀⠀⠀⠀⠀⠀⠀⠀⠀⠘⣿⣿⣿⣿⣿⣿⣿⣿⣿⣿⣿⠇</a:t>
            </a:r>
            <a:br/>
            <a:r>
              <a:t>⠈⠙⠻⢿⣿⣿⣿⣿⣿⣿⣿⣿⣿⣿⣿⣿⣿⣿⣿⣿⣿⣿⣿⣿⣿⣿⣿⣿⣿⣿⣿⣿⣿⣿⣆⣧⢰⢀⠀⠀⠀⠀⠀⠀⠀⠀⠀⠀⠀⠀⠀⠀⠀⠀⠀⠀⠀⠀⠀⠀⣼⣧⠈⣿⣿⣿⣿⡇⠀⠀⠀⠀⠀⠀⠀⠀⠀⠀⠀⣿⣿⣿⣿⣿⣿⣿⠿⠛⠉⠀⠀</a:t>
            </a:r>
            <a:br/>
            <a:r>
              <a:t>⠀⠀⠀⠀⠈⠛⠿⣿⣿⣿⣿⣿⣿⣿⣿⣿⣿⣿⣿⣿⣿⣿⣿⣿⣿⣿⣿⣿⣿⣿⣿⣿⣿⣿⣿⣿⣾⣿⢀⠖⠄⠀⠀⠀⠀⠀⠀⠀⠀⠖⢠⠀⠀⣼⡄⠀⡀⣀⣼⣾⣿⣿⣿⣿⣿⣿⣿⣿⠀⠀⠀⠀⠀⠀⠀⠀⠀⠀⣀⣿⣿⣿⣿⠟⠋⠁⠀⠀⢀⣀⠀</a:t>
            </a:r>
            <a:br/>
            <a:r>
              <a:t>⠀⠳⣶⣤⣀⠀⠀⠈⠙⠻⢿⣿⣿⣿⣿⣿⣿⣿⣿⣿⣿⣿⣿⣿⣿⣿⣿⣿⣿⣿⣿⣿⣿⣿⣿⣿⣿⣿⣾⣇⠀⠀⠀⠀⠀⠀⠀⠀⠀⠀⣾⢠⣼⣿⣧⡄⡇⣿⣿⣿⣿⣿⣿⣿⣿⣿⣿⣿⡄⠀⠀⠀⠀⠀⠀⠀⠀⠀⠿⠟⠛⠉⠀⠀⠀⣠⣴⣿⡿⠉⠀</a:t>
            </a:r>
            <a:br/>
            <a:r>
              <a:t>⠀⠀⠸⣿⣿⣷⣦⡀⠀⠀⠀⠀⠉⠉⠙⠛⠛⠛⠛⠛⠛⠉⠉⠉⠉⠀⠉⢿⣿⣿⣿⣿⣿⣿⡿⠿⠛⠋⠉⠀⠀⠀⠀⠀⠀⠀⠀⠀⠀⠀⠈⠉⠛⠻⢿⣧⣿⣿⣿⣿⣿⣿⡿⠁⠀⠀⠀⠀⠁⠀⠀⠀⠀⠀⠀⠀⠀⠀⠀⠀⠀⠀⠀⣴⣿⣿⣿⣿⠁⠀⠀</a:t>
            </a:r>
            <a:br/>
            <a:r>
              <a:t>⠀⠀⠀⢹⣿⣿⣿⠇⠀⠀⠀⣀⣀⣀⣀⣀⣀⣀⣀⣀⠀⠀⠀⠀⠀⠀⠀⠈⢻⣿⣿⠟⠋⠁⠀⠀⠀⠀⠀⠀⠀⠀⠀⠀⠀⠀⠀⠀⠀⠀⠀⠀⠀⠀⠀⠀⠙⠻⣿⣿⣿⡿⠁⠀⠀⠀⠀⠀⠀⠀⠀⠀⠀⠀⠀⠀⢠⣤⣤⠄⠀⠀⠀⠙⢿⣿⣿⡇⠀⠀⠀</a:t>
            </a:r>
            <a:br/>
            <a:r>
              <a:t>⠀⠀⠀⢸⣿⡿⠀⠀⠀⠀⠀⠈⢿⣿⣿⣿⣿⣿⡿⠛⠁⠀⠀⠠⣦⡀⠀⠀⠀⠛⠁⠀⠀⠀⠀⠀⠀⠀⠀⠀⠀⠀⠀⠀⠀⠀⠀⠀⠀⠀⠀⠀⠀⠀⠀⠀⠀⠀⠈⠻⠟⠀⠀⠀⢀⣼⡗⠀⠀⠀⠀⠀⠀⠀⠀⠀⣿⣿⠃⠀⠀⠀⠀⠀⠈⣿⣿⣇⠀⠀⠀</a:t>
            </a:r>
            <a:br/>
            <a:r>
              <a:t>⠀⠀⠀⣿⣿⠃⠀⠀⠀⠀⠀⠀⠘⣿⣿⣿⣿⣿⠁⠀⠀⠀⠀⠀⢹⣿⣦⠀⠀⠀⠀⠀⠀⠀⠀⠀⠀⠀⠀⠀⠀⠀⠀⠀⠀⠀⠀⠀⠀⠀⠀⠀⠀⠀⠀⠀⠀⠀⠀⠀⠀⠀⠀⣴⣿⡿⠀⠀⠀⠀⠀⠀⠀⢀⢀⣾⣿⠏⠀⠀⠀⠀⠀⠀⠀⠘⣿⣿⠀⠀⠀</a:t>
            </a:r>
            <a:br/>
            <a:r>
              <a:t>⠀⠀⢰⣿⣧⠀⠀⠀⠀⠀⠀⠀⠀⢸⣿⣿⣿⠃⠀⠀⠀⠀⠀⠀⠀⠻⠋⠀⠀⠀⠀⠀⠀⠀⠀⠀⠀⠀⠀⠀⠀⠀⠀⠀⠀⠀⠀⠀⠀⠀⠀⠀⠀⠀⠀⠀⠀⠀⠀⠀⠀⠀⠀⠈⠙⠁⠀⠀⠀⠀⠀⠀⠀⢸⣿⣿⣿⡄⠀⠀⠀⠀⠀⠀⠀⢠⣿⣿⡆⠀⠀</a:t>
            </a:r>
            <a:br/>
            <a:r>
              <a:t>⠀⠀⣼⣿⣿⡄⠀⠀⠀⠀⠀⠀⠀⣿⣿⣿⣿⠀⠀⠀⠀⠀⠀⠀⠀⠀⠀⠀⠀⠀⠀⠀⠀⠀⠀⠀⠀⠀⠀⠀⠀⠀⠀⠀⠀⠀⠀⠀⠀⠀⠀⠀⠀⠀⠀⠀⠀⠀⠀⠀⠀⠀⠀⠀⠀⠀⠀⠀⠀⠀⠀⠀⠀⣸⣿⣿⣿⣧⠀⠀⠀⠀⠀⠀⠀⣼⣿⣿⣧⠀⠀</a:t>
            </a:r>
            <a:br/>
            <a:r>
              <a:t>⠀⢀⣿⣿⣿⣷⠀⠀⠀⠀⠀⠀⢸⣿⣿⣿⣿⡇⠀⠀⠀⠀⠀⠀⠀⠀⠀⠀⠀⠀⠀⠀⠀⠀⠀⠀⠀⠀⠀⠀⠀⠀⠀⠀⠀⠀⠀⠀⠀⠀⠀⠀⠀⠀⠀⠀⠀⠀⠀⠀⠀⠀⠀⠀⠀⠀⠀⠀⠀⠀⠀⠀⠀⣿⣿⣿⣿⣿⡀⠀⠀⠀⠀⠀⢰⣿⣿⣿⣿⡀⠀</a:t>
            </a:r>
            <a:br/>
            <a:r>
              <a:t>⠀⣸⣿⣿⣿⣿⡆⠀⠀⠀⠀⠀⣾⣿⣿⣿⣿⣷⠀⠀⠀⠀⠀⠀⠀⠀⠀⠀⠀⠀⠀⠀⠀⠀⠀⠀⠀⠀⠀⠀⠀⠀⠀⠀⠀⠀⠀⠀⠀⠀⠀⠀⠀⠀⠀⠀⠀⠀⠀⠀⠀⠀⠀⠀⠀⠀⠀⠀⠀⠀⠀⠀⢸⣿⣿⣿⣿⣿⣇⠀⠀⠀⠀⠀⣾⣿⣿⣿⣿⡇⠀</a:t>
            </a:r>
            <a:br/>
            <a:r>
              <a:t>⢀⣿⣿⣿⣿⣿⣷⠀⠀⠀⠀⢰⣿⣿⣿⣿⣿⣿⣆⡀⢀⣀⣀⣀⣀⣀⣀⣀⣀⣀⣀⣠⣤⣤⣤⣤⣤⣤⣤⣤⣤⣤⣤⣤⣤⣤⣤⣤⣤⣤⣤⣶⣶⣶⣶⣶⣶⣶⣶⣶⣶⣶⣶⣶⣶⣶⣶⣶⣶⣶⣦⣤⣿⣿⣿⣿⣿⣿⣿⣤⣤⣤⣤⣼⣿⣿⣿⣿⣿⣿⡄</a:t>
            </a:r>
            <a:br/>
            <a:r>
              <a:t>⣼⣿⣿⣿⣿⣿⣿⣷⣶⣾⣿⣿⣿⣿⣿⣿⣿⣿⣿⣿⣿⣿⣿⣿⣿⣿⣿⣿⣿⣿⣿⣿⣿⣿⣿⣿⣿⣿⣿⣿⣿⣿⣿⣿⣿⣿⣿⣿⣿⣿⣿⣿⣿⣿⣿⣿⣿⣿⣿⣿⣿⣿⣿⣿⣿⣿⣿⣿⣿⣿⣿⣿⣿⣿⣿⣿⣿⣿⣿⣿⣿⣿⣿⣿⣿⣿⣿⣿⣿⣿⡇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⣿⣿⣿⣿⣿⣿⣿⣿⣿⣿⣿⣿⣿⣿⣿⣿⣿⣿⣿⣿⣿⣿⡿⠿⠿⠿⠿⠿⠿⠿⠿⠿⠿⠿⠿⠿⠿⠿⠛⠛⠛⠛⠛⠛⠛⠛⠛⠛⠛⠛⠛⠛⠛⠛⠛⠛⠛⠛⠛⠛⠛⠛⠛⠛⠛⠛⠛⢿⡛⠛⢻⣿⣿⣿⣿⣿⣿⣿⣿⣿⡟⢻⣿⣿⣿⣿⣿⣿⣿⣿⡇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⣿⣿⣿⣿⣿⣿⣿⣿⣿⣿⣿⣿⣿⣿⣿⣿⣿⣿⣿⣿⠀⠀⠀⠀⠀⠀⠀⠀⠀⠀⠀⠀⠀⠀⠀⠀⠀⠀⠀⠀⠀⠀⠀⠀⠀⠀⠀⠀⠀⠀⠀⠀⠀⠀⠀⠀⠀⠀⠀⠀⠀⠀⠀⠀⠀⠀⠀⠘⣇⠀⣸⣿⣿⣿⣿⣿⣿⣿⣿⣿⣿⣿⣿⣿⣿⣿⣿⣿⣿⣿⡇</a:t>
            </a:r>
            <a:br/>
            <a:r>
              <a:t>⣿⣿⣿⣿⣿⣿⣿⣿⣿⣿⣿⣿⣿⣿⣿⣿⣿⣿⣿⣿⣧⠀⠀⠀⠀⠀⠀⠀⠀⠀⠀⠀⠀⠀⠀⠀⠀⠀⠀⠀⠀⠀⠀⠀⠀⠀⠀⠀⠀⠀⠀⠀⠀⠀⠀⠀⠀⠀⠀⠀⠀⠀⠀⠀⠀⠀⠀⠀⢹⣶⣿⣿⣿⣿⣿⣿⣿⣿⣿⣿⣿⣿⣿⣿⣿⣿⣿⣿⣿⣿⡇</a:t>
            </a:r>
            <a:br/>
            <a:r>
              <a:t>⣿⣿⣿⣿⣿⣿⣿⣿⣿⣿⣿⣿⣿⣿⣿⣿⣿⣿⣿⣿⠇⠀⠀⠀⠀⠀⠀⠀⠀⠀⠀⠀⠀⠀⠀⠀⠀⠀⠀⠀⠀⠀⠀⠀⠀⠀⠀⠀⠀⠀⠀⠀⠀⠀⠀⠀⠀⠀⠀⠀⠀⠀⠀⠀⠀⠀⠀⠀⠀⢿⣿⣿⣿⣿⣿⣿⣿⣿⣿⣿⣿⣿⣿⣿⣿⣿⣿⣿⣿⣿⡇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⣿⣿⣿⣿⣿⣿⣿⣿⣿⣿⣿⣿⣿⣿⣿⣿⣿⣿⣿⡟⠀⠀⠀⠀⠀⠀⠀⠀⠀⠀⠀⠀⠀⠀⠀⠀⠀⠀⠀⠀⠀⠀⠀⠀⠀⠀⠀⠀⠀⠀⠀⠀⠀⠀⠀⠀⠀⠀⠀⠀⠀⠀⠀⠀⠀⠀⠀⠀⠀⠸⣿⣿⣿⣿⣿⣿⣿⣿⣿⣿⣿⣿⣿⣿⣿⣿⣿⣿⣿⣿⡇</a:t>
            </a:r>
            <a:br/>
            <a:r>
              <a:t>⣿⣿⣿⣿⣿⣿⣿⣿⣿⣿⣿⣿⣿⣿⣿⣿⣿⣿⣿⠃⠀⠀⠀⠀⠀⠀⠀⠀⢀⠇⠀⠀⠀⠀⠀⠀⠀⠀⠀⠀⠀⠀⠀⠀⠀⠀⠀⠀⠀⠀⠀⠀⠀⠀⠀⠀⠀⠀⠀⠀⠀⠀⠀⠀⠀⠀⠀⠀⠀⠀⢿⣿⣿⣿⣿⣿⣿⣿⣿⣿⣿⣿⣿⣿⣿⣿⣿⣿⣿⣿⡇</a:t>
            </a:r>
            <a:br/>
            <a:r>
              <a:t>⣿⣿⣿⣿⣿⣿⣿⣿⣿⣿⣿⣿⣿⣿⣿⣿⣿⣿⡿⠀⠀⠀⠀⠀⠀⠀⠀⠀⣼⠀⠀⠀⠀⠀⠀⠀⠀⠀⠀⠀⠀⠀⠀⠀⠀⠀⠀⠀⠀⠀⠀⠀⠀⠀⠀⠀⠀⠀⠀⠀⠀⠀⠀⠀⠀⠀⠀⠀⠀⠀⢸⣿⣿⣿⣿⣿⣿⣿⣿⣿⣿⣿⣿⣿⣿⣿⣿⣿⣿⣿⡇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⣿⣿⣿⣿⣿⣿⣿⣿⣿⣿⣿⣿⣿⣿⣿⣿⣿⣿⡇⠀⠀⠀⠀⠀⠀⠀⠀⣰⣿⡆⠀⠀⠀⠀⠀⠀⠀⠀⠀⠀⠀⠀⠀⠀⠀⠀⠀⠀⠀⠀⠀⠀⠀⠀⠀⠀⠀⠀⠀⠀⠀⣧⠀⠀⠀⠀⠀⠀⠀⠀⠘⣿⣿⣿⣿⣿⣿⣿⣿⣿⣿⣿⣿⣿⣿⣿⣿⣿⣿⣿⡇</a:t>
            </a:r>
            <a:br/>
            <a:r>
              <a:t>⣿⣿⣿⣿⣿⣿⣿⣿⣿⣿⣿⣿⣿⣿⣿⡿⠟⠋⠀⠀⠀⠀⠀⠀⠀⠀⢠⣿⣿⡇⠀⠀⠀⠀⠀⠀⠀⠀⠀⠀⠀⠀⠀⠀⠀⠀⠀⠀⠀⠀⠀⠀⠀⠀⠀⠀⠀⠀⠀⠀⢀⣿⡆⠀⠀⠀⠀⠀⠀⠀⠀⠉⠛⠿⣿⣿⣿⣿⣿⣿⣿⣿⣿⣿⣿⣿⣿⣿⣿⣿⡇</a:t>
            </a:r>
            <a:br/>
            <a:r>
              <a:t>⣿⣿⣿⣿⣿⣿⣿⣿⣿⣿⣿⣿⠿⠋⠁⠀⠀⠀⠀⠀⠀⠀⠀⠀⠀⢀⣾⣿⣿⡇⠀⠀⠀⠀⠀⠀⠀⠀⠀⠀⠀⠀⠀⠀⠀⠀⠀⠀⠀⠀⠀⠀⠀⠀⠀⠀⠀⠀⠀⠀⠸⣿⣿⡄⠀⠀⠀⠀⠀⠀⠀⠀⠀⠀⠀⠉⠛⢿⣿⣿⣿⣿⣿⣿⣿⣿⣿⣿⣿⣿⡇</a:t>
            </a:r>
            <a:br/>
            <a:r>
              <a:t>⣿⣿⣿⣿⣿⣿⣿⣿⡿⠟⠋⠀⠀⠀⠀⠀⠀⠀⠀⠀⠀⠀⠀⠀⢀⣾⣿⣿⣿⡇⠀⠀⠀⠀⠀⠀⠀⠀⠀⠀⠀⠀⠀⠀⠀⠀⠀⠀⠀⠀⠀⠀⠀⠀⠀⠀⠀⠀⠀⠀⠀⣿⣿⣷⡀⠀⠀⠀⠀⠀⠀⠀⠀⠀⠀⠀⠀⠀⠈⠙⠻⣿⣿⣿⣿⣿⣿⣿⣿⣿⡇</a:t>
            </a:r>
            <a:br/>
            <a:r>
              <a:t>⣿⣿⣿⣿⣿⡿⠛⠉⠀⠀⠀⠀⠀⠀⠀⠀⠀⠀⠀⠀⠀⠀⠀⢠⣾⣿⣿⣿⣿⠃⠀⠀⠀⠀⠀⠀⠀⠀⠀⠀⠀⠀⠀⠀⠀⠀⠀⠀⠀⠀⠀⠀⠀⠀⠀⠀⠀⠀⠀⠀⠀⣿⣿⣿⣷⣄⠀⠀⠀⠀⠀⠀⠀⠀⠀⠀⠀⠀⠀⠀⠀⠀⠉⠛⢿⣿⣿⣿⣿⣿⡇</a:t>
            </a:r>
            <a:br/>
            <a:r>
              <a:t>⣿⣿⠿⠛⠁⠀⠀⠀⠀⠀⠀⠀⠀⠀⠀⠀⠀⠀⠀⠀⠀⣀⣴⣿⣿⣿⣿⣿⣿⠀⠀⠀⠀⠀⠀⠀⠀⠀⠀⠀⠀⠀⠀⠀⠀⠀⠀⠀⠀⠀⠀⠀⠀⠀⠀⠀⠀⠀⠀⠀⠀⢹⣿⣿⣿⣿⣦⣀⠀⠀⠀⠀⠀⠀⠀⠀⠀⠀⠀⠀⠀⠀⠀⠀⠀⠈⠙⠻⢿⣿⡇</a:t>
            </a:r>
            <a:br/>
            <a:r>
              <a:t>⠋⠁⠀⠀⠀⠀⠀⠀⠀⠀⠀⠀⠀⠀⠀⠀⠀⠀⣀⣴⣾⣿⣿⣿⣿⣿⣿⣿⣿⠀⠀⠀⠀⠀⠀⠀⠀⠀⠀⠀⠀⠀⠀⠀⠀⠀⠀⠀⠀⠀⠀⠀⠀⠀⠀⠀⠀⠀⠀⠀⠀⣼⣿⣿⣿⣿⣿⣿⣷⣦⣀⠀⠀⠀⠀⠀⠀⠀⠀⠀⠀⠀⠀⠀⠀⠀⠀⠀⠀⠉⠃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⣿⣿⣿⣿⣿⣿⣿⣿⣿⣿⣿⣿⣿⣿⣿⣿⣿⣿⣿⣿⣿⣿⣿⣿⣿⣧⣤⣤⡄⠀⠀⠀⠀⠀⠀⠀⠀⠀⠀⠀⠀⠀⠀⠀⠀⠀⠀⠀⠀⠀⠀⠀⠀⠀⠀⠀⠀⠀⠀⠀⠀⠀⠀⠀⠀⠀⣼⣿⣿⡿⠀⠀⠀⠀⠀⠀⠀⠀⠀⠘⣿⣿⣿⣿⣿⣿⣿⣿⣿⣿⡇</a:t>
            </a:r>
            <a:br/>
            <a:r>
              <a:t>⣿⣿⣿⣿⣿⣿⣿⣿⣿⣿⣿⣿⣿⣿⣿⣿⣿⣿⣿⣿⣿⣿⣿⣿⣿⣿⣿⣿⡇⠀⡀⠀⠀⠀⠀⠀⠀⠀⠀⠀⠂⢀⠀⠀⠀⠀⠀⠀⠀⠀⠀⠀⠀⠀⠀⠀⠀⠀⠀⠀⠀⠀⠀⠀⠀⠘⣿⣿⣿⡇⠀⠀⠀⠀⠀⠀⠀⠀⠀⠀⢿⣿⣿⣿⣿⣿⣿⣿⣿⣿⡇</a:t>
            </a:r>
            <a:br/>
            <a:r>
              <a:t>⣿⣿⣿⣿⣿⣿⣿⣿⣿⣿⣿⣿⣿⣿⣿⣿⣿⣿⣿⣿⣿⣿⣿⣿⣿⣿⣿⣿⣁⣾⡇⠀⠀⠀⠀⠀⠀⠀⠀⠀⠀⠑⠁⢂⡀⠀⠀⠀⠀⠀⠀⠀⠀⠀⠀⠀⠀⠀⠀⠀⠀⠀⠀⠀⠘⠶⣿⣿⣿⠇⠀⠀⠀⠀⠀⠀⠀⠀⠀⠀⢸⣿⣿⣿⣿⣿⣿⣿⣿⣿⡇</a:t>
            </a:r>
            <a:br/>
            <a:r>
              <a:t>⣿⣿⣿⣿⣿⣿⣿⣿⣿⣿⣿⣿⣿⣿⣿⣿⣿⣿⣿⣿⣿⣿⣿⣿⣿⣿⣿⣿⣿⣿⣿⡀⠀⠀⠀⠀⠀⠀⠀⠀⠀⠀⠀⠀⠀⠈⠁⠀⠀⠀⠀⠀⠀⠀⠀⠀⠀⠀⠀⠀⠀⠀⠀⢠⣤⣤⣨⣽⣿⠀⠀⠀⠀⠀⠀⠀⠀⠀⠀⠀⢸⣿⣿⣿⣿⣿⣿⣿⣿⣿⡇</a:t>
            </a:r>
            <a:br/>
            <a:r>
              <a:t>⣿⣿⣿⣿⣿⣿⣿⣿⣿⣿⣿⣿⣿⣿⣿⣿⣿⣿⣿⣿⣿⣿⣿⣿⣿⣿⣿⣿⣿⣿⣿⣷⡆⡄⢠⠀⠀⠀⠀⠀⠀⠀⠀⠀⠀⠀⠀⠀⠀⠀⠀⠀⠀⠀⠀⠀⠀⠀⠀⠀⠀⠀⠀⢸⣿⣿⣿⣿⣿⠀⠀⠀⠀⠀⠀⠀⠀⠀⠀⠀⠀⣿⣿⣿⣿⣿⣿⣿⣿⣿⡇</a:t>
            </a:r>
            <a:br/>
            <a:r>
              <a:t>⠿⣿⣿⣿⣿⣿⣿⣿⣿⣿⣿⣿⣿⣿⣿⣿⣿⣿⣿⣿⣿⣿⣿⣿⣿⣿⣿⣿⣿⣿⣿⣿⣿⣷⣸⡄⡇⡄⠀⠀⠀⠀⠀⠀⠀⠀⠀⠀⠀⠀⠀⠀⠀⠀⠀⠀⠀⠀⠀⢀⢀⣼⣧⠀⣿⣿⣿⣿⣿⠀⠀⠀⠀⠀⠀⠀⠀⠀⠀⠀⠀⣿⣿⣿⣿⣿⣿⣿⡿⠟⠃</a:t>
            </a:r>
            <a:br/>
            <a:r>
              <a:t>⠀⠀⠙⠻⢿⣿⣿⣿⣿⣿⣿⣿⣿⣿⣿⣿⣿⣿⣿⣿⣿⣿⣿⣿⣿⣿⣿⣿⣿⣿⣿⣿⣿⣿⣿⣧⣿⡇⢠⠆⠄⠀⠀⠀⠀⠀⠀⠀⠀⠼⠀⠆⠀⢠⣧⠀⢀⠀⢠⣼⣾⣿⣿⣿⣿⣿⣿⣿⣿⡆⠀⠀⠀⠀⠀⠀⠀⠀⠀⠀⣤⣿⣿⣿⣿⠿⠛⠁⠀⠀⠀</a:t>
            </a:r>
            <a:br/>
            <a:r>
              <a:t>⣤⣀⡀⠀⠀⠉⠛⠿⣿⣿⣿⣿⣿⣿⣿⣿⣿⣿⣿⣿⣿⣿⣿⣿⣿⣿⣿⣿⣿⣿⣿⣿⣿⣿⣿⣿⣿⣷⣾⡄⠀⠀⠀⠀⠀⠀⠀⠀⠀⠀⣰⠀⣠⣿⣿⣠⢸⢸⣿⣿⣿⣿⣿⣿⣿⣿⣿⣿⣿⣧⠀⠀⠀⠀⠀⠀⠀⠀⠀⠀⣿⠿⠟⠋⠁⠀⠀⢀⣤⣶⡇</a:t>
            </a:r>
            <a:br/>
            <a:r>
              <a:t>⢿⣿⣿⣦⣄⠀⠀⠀⠀⠉⠙⠛⠛⠿⠿⠿⠿⠿⠿⠛⠛⠛⠛⠉⠉⠙⣿⣿⣿⣿⣿⣿⣿⣿⡿⠿⠛⠛⠉⠀⠀⠀⠀⠀⠀⠀⠀⠀⠀⠀⠈⠉⠛⠻⠿⣿⣼⣾⣿⣿⣿⣿⣿⣿⠋⠀⠀⠉⠉⠉⠀⠀⠀⠀⠀⠀⠀⠀⠀⠀⠀⠀⠀⠀⠀⣠⣶⣿⣿⣿⡇</a:t>
            </a:r>
            <a:br/>
            <a:r>
              <a:t>⠈⣿⣿⣿⣿⡇⠀⠀⠀⠀⠀⠀⠀⠀⠀⠀⠀⠀⠀⠀⠀⠀⠀⠀⠀⠀⠈⢿⣿⣿⡿⠟⠋⠁⠀⠀⠀⠀⠀⠀⠀⠀⠀⠀⠀⠀⠀⠀⠀⠀⠀⠀⠀⠀⠀⠀⠉⠻⢿⣿⣿⣿⡿⠁⠀⠀⠀⠀⠀⠀⠀⠀⠀⠀⠀⠀⠀⠀⢀⣀⣀⡀⠀⠀⠀⠻⣿⣿⣿⡟⠀</a:t>
            </a:r>
            <a:br/>
            <a:r>
              <a:t>⠀⣸⣿⡿⠁⠀⠀⠀⠀⠙⢿⣿⣿⣿⣿⣿⣿⣿⠗⠀⠀⠀⢠⣄⠀⠀⠀⠈⠻⠋⠀⠀⠀⠀⠀⠀⠀⠀⠀⠀⠀⠀⠀⠀⠀⠀⠀⠀⠀⠀⠀⠀⠀⠀⠀⠀⠀⠀⠀⠙⢿⡟⠁⠀⠀⠀⣠⣆⠀⠀⠀⠀⠀⠀⠀⠀⠀⢀⣿⣿⠏⠀⠀⠀⠀⠀⠈⢿⣿⣧⠀</a:t>
            </a:r>
            <a:br/>
            <a:r>
              <a:t>⢀⣿⣿⠃⠀⠀⠀⠀⠀⠀⠘⣿⣿⣿⣿⣿⡿⠀⠀⠀⠀⠀⠈⣿⣧⡀⠀⠀⠀⠀⠀⠀⠀⠀⠀⠀⠀⠀⠀⠀⠀⠀⠀⠀⠀⠀⠀⠀⠀⠀⠀⠀⠀⠀⠀⠀⠀⠀⠀⠀⠀⠀⠀⠀⢀⣾⣿⠃⠀⠀⠀⠀⠀⠀⠀⢰⢀⣼⣿⡟⠀⠀⠀⠀⠀⠀⠀⠘⣿⣿⡆</a:t>
            </a:r>
            <a:br/>
            <a:r>
              <a:t>⢸⣿⡇⠀⠀⠀⠀⠀⠀⠀⠀⢹⣿⣿⣿⣿⠁⠀⠀⠀⠀⠀⠀⠘⣿⠟⠀⠀⠀⠀⠀⠀⠀⠀⠀⠀⠀⠀⠀⠀⠀⠀⠀⠀⠀⠀⠀⠀⠀⠀⠀⠀⠀⠀⠀⠀⠀⠀⠀⠀⠀⠀⠀⠀⠙⠻⠏⠀⠀⠀⠀⠀⠀⠀⠀⣼⣾⣿⣿⠀⠀⠀⠀⠀⠀⠀⠀⠀⣽⣿⡇</a:t>
            </a:r>
            <a:br/>
            <a:r>
              <a:t>⣿⣿⣷⠀⠀⠀⠀⠀⠀⠀⠀⢸⣿⣿⣿⡇⠀⠀⠀⠀⠀⠀⠀⠀⠀⠀⠀⠀⠀⠀⠀⠀⠀⠀⠀⠀⠀⠀⠀⠀⠀⠀⠀⠀⠀⠀⠀⠀⠀⠀⠀⠀⠀⠀⠀⠀⠀⠀⠀⠀⠀⠀⠀⠀⠀⠀⠀⠀⠀⠀⠀⠀⠀⠀⠀⣿⣿⣿⣿⡆⠀⠀⠀⠀⠀⠀⠀⢀⣿⣿⡇</a:t>
            </a:r>
            <a:br/>
            <a:r>
              <a:t>⣿⣿⣿⡄⠀⠀⠀⠀⠀⠀⠀⣿⣿⣿⣿⣇⠀⠀⠀⠀⠀⠀⠀⠀⠀⠀⠀⠀⠀⠀⠀⠀⠀⠀⠀⠀⠀⠀⠀⠀⠀⠀⠀⠀⠀⠀⠀⠀⠀⠀⠀⠀⠀⠀⠀⠀⠀⠀⠀⠀⠀⠀⠀⠀⠀⠀⠀⠀⠀⠀⠀⠀⠀⠀⢠⣿⣿⣿⣿⣷⠀⠀⠀⠀⠀⠀⠀⣸⣿⣿⡇</a:t>
            </a:r>
            <a:br/>
            <a:r>
              <a:t>⣿⣿⣿⣧⠀⠀⠀⠀⠀⠀⢸⣿⣿⣿⣿⣿⠀⠀⠀⠀⠀⠀⠀⠀⠀⠀⠀⠀⠀⠀⠀⠀⠀⠀⠀⠀⠀⠀⠀⠀⠀⠀⠀⠀⠀⠀⠀⠀⠀⠀⠀⠀⠀⠀⠀⠀⠀⠀⠀⠀⠀⠀⠀⠀⠀⠀⠀⠀⠀⠀⠀⠀⠀⠀⣸⣿⣿⣿⣿⣿⡆⠀⠀⠀⠀⠀⢀⣿⣿⣿⡇</a:t>
            </a:r>
            <a:br/>
            <a:r>
              <a:t>⣿⣿⣿⣿⡄⠀⠀⠀⠀⠀⣿⣿⣿⣿⣿⣿⡇⠀⠀⠀⠀⠀⠀⠀⠀⠀⠀⠀⠀⠀⠀⠀⠀⠀⠀⠀⠀⠀⠀⠀⠀⠀⠀⠀⠀⠀⠀⠀⠀⠀⠀⠀⠀⠀⠀⠀⠀⠀⠀⠀⠀⠀⠀⠀⠀⠀⠀⠀⠀⠀⠀⠀⠀⠀⣿⣿⣿⣿⣿⣿⣧⠀⠀⠀⠀⠀⣸⣿⣿⣿⡇</a:t>
            </a:r>
            <a:br/>
            <a:r>
              <a:t>⣿⣿⣿⣿⣇⠀⠀⠀⠀⣸⣿⣿⣿⣿⣿⣿⣷⡀⠀⢀⣀⣀⣀⣀⣀⣀⣀⣀⣀⣀⣀⣠⣤⣤⣤⣤⣤⣤⣤⣤⣤⣤⣤⣤⣤⣤⣤⣤⣤⣤⣤⣶⣶⣶⣶⣶⣶⣶⣶⣶⣶⣶⣶⣶⣶⣶⣶⣾⣶⣶⣤⣤⣴⣾⣿⣿⣿⣿⣿⣿⣿⣦⣤⣤⣤⣴⣿⣿⣿⣿⡇</a:t>
            </a:r>
            <a:br/>
            <a:r>
              <a:t>⣿⣿⣿⣿⣿⣶⣶⣶⣾⣿⣿⣿⣿⣿⣿⣿⣿⣿⣿⣿⣿⣿⣿⣿⣿⣿⣿⣿⣿⣿⣿⣿⣿⣿⣿⣿⣿⣿⣿⣿⣿⣿⣿⣿⣿⣿⣿⣿⣿⣿⣿⣿⣿⣿⣿⣿⣿⣿⣿⣿⣿⣿⣿⣿⣿⣿⣿⣿⣿⣿⣿⣿⣿⣿⣿⣿⣿⣿⣿⣿⣿⣿⣿⣿⣿⣿⣿⣿⣿⣿⡇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⣿⣿⣿⣿⣿⣿⣿⣿⣿⣿⣿⣿⣿⣿⣿⣿⣿⣿⣿⣿⣿⣿⡿⠿⠿⠿⠿⠿⠿⠿⠿⠿⠿⠿⠿⠿⠿⠿⠛⠛⠛⠛⠛⠛⠛⠛⠛⠛⠛⠛⠛⠛⠛⠛⠛⠛⠛⠛⠛⠛⠛⠛⠛⠛⠛⠛⠛⠛⠻⣿⠛⠛⢻⣿⣿⣿⣿⣿⣿⣿⣿⣿⣿⠛⣿⣿⣿⣿⣿⣿⡇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⣿⣿⣿⣿⣿⣿⣿⣿⣿⣿⣿⣿⣿⣿⣿⣿⣿⣿⡇⠀⠀⠀⠀⠀⠀⠀⠀⠀⠀⠀⠀⠀⠀⠀⠀⠀⠀⠀⠀⠀⠀⠀⠀⠀⠀⠀⠀⠀⠀⠀⠀⠀⠀⠀⠀⠀⠀⠀⠀⠀⠀⠀⠀⠀⠀⠀⠀⠀⠀⢻⡄⠀⣿⣿⣿⣿⣿⣿⣿⣿⣿⣿⣿⣿⣿⣿⣿⣿⣿⣿⡇</a:t>
            </a:r>
            <a:br/>
            <a:r>
              <a:t>⣿⣿⣿⣿⣿⣿⣿⣿⣿⣿⣿⣿⣿⣿⣿⣿⣿⣿⣿⠄⠀⠀⠀⠀⠀⠀⠀⠀⠀⠀⠀⠀⠀⠀⠀⠀⠀⠀⠀⠀⠀⠀⠀⠀⠀⠀⠀⠀⠀⠀⠀⠀⠀⠀⠀⠀⠀⠀⠀⠀⠀⠀⠀⠀⠀⠀⠀⠀⠀⠈⣿⣾⣿⣿⣿⣿⣿⣿⣿⣿⣿⣿⣿⣿⣿⣿⣿⣿⣿⣿⡇</a:t>
            </a:r>
            <a:br/>
            <a:r>
              <a:t>⣿⣿⣿⣿⣿⣿⣿⣿⣿⣿⣿⣿⣿⣿⣿⣿⣿⣿⡟⠀⠀⠀⠀⠀⠀⠀⠀⠀⠀⠀⠀⠀⠀⠀⠀⠀⠀⠀⠀⠀⠀⠀⠀⠀⠀⠀⠀⠀⠀⠀⠀⠀⠀⠀⠀⠀⠀⠀⠀⠀⠀⠀⠀⠀⠀⠀⠀⠀⠀⠀⠸⣿⣿⣿⣿⣿⣿⣿⣿⣿⣿⣿⣿⣿⣿⣿⣿⣿⣿⣿⡇</a:t>
            </a:r>
            <a:br/>
            <a:r>
              <a:t>⣿⣿⣿⣿⣿⣿⣿⣿⣿⣿⣿⣿⣿⣿⣿⣿⣿⣿⠃⠀⠀⠀⠀⠀⠀⠀⠀⠀⠀⠀⠀⠀⠀⠀⠀⠀⠀⠀⠀⠀⠀⠀⠀⠀⠀⠀⠀⠀⠀⠀⠀⠀⠀⠀⠀⠀⠀⠀⠀⠀⠀⠀⠀⠀⠀⠀⠀⠀⠀⠀⠀⢿⣿⣿⣿⣿⣿⣿⣿⣿⣿⣿⣿⣿⣿⣿⣿⣿⣿⣿⡇</a:t>
            </a:r>
            <a:br/>
            <a:r>
              <a:t>⣿⣿⣿⣿⣿⣿⣿⣿⣿⣿⣿⣿⣿⣿⣿⣿⣿⡏⠀⠀⠀⠀⠀⠀⠀⠀⠀⢀⠂⠀⠀⠀⠀⠀⠀⠀⠀⠀⠀⠀⠀⠀⠀⠀⠀⠀⠀⠀⠀⠀⠀⠀⠀⠀⠀⠀⠀⠀⠀⠀⠀⠀⠀⠀⠀⠀⠀⠀⠀⠀⠀⠸⣿⣿⣿⣿⣿⣿⣿⣿⣿⣿⣿⣿⣿⣿⣿⣿⣿⣿⡇</a:t>
            </a:r>
            <a:br/>
            <a:r>
              <a:t>⣿⣿⣿⣿⣿⣿⣿⣿⣿⣿⣿⣿⣿⣿⣿⣿⣿⠃⠀⠀⠀⠀⠀⠀⠀⠀⠀⣼⠀⠀⠀⠀⠀⠀⠀⠀⠀⠀⠀⠀⠀⠀⠀⠀⠀⠀⠀⠀⠀⠀⠀⠀⠀⠀⠀⠀⠀⠀⠀⠀⠀⠀⠀⠀⠀⠀⠀⠀⠀⠀⠀⠀⣿⣿⣿⣿⣿⣿⣿⣿⣿⣿⣿⣿⣿⣿⣿⣿⣿⣿⡇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⣿⣿⣿⣿⣿⣿⣿⣿⣿⣿⣿⣿⣿⣿⣿⣿⡿⠀⠀⠀⠀⠀⠀⠀⠀⠀⢰⣿⠀⠀⠀⠀⠀⠀⠀⠀⠀⠀⠀⠀⠀⠀⠀⠀⠀⠀⠀⠀⠀⠀⠀⠀⠀⠀⠀⠀⠀⠀⠀⠀⠀⠀⣆⠀⠀⠀⠀⠀⠀⠀⠀⠀⢹⣿⣿⣿⣿⣿⣿⣿⣿⣿⣿⣿⣿⣿⣿⣿⣿⣿⡇</a:t>
            </a:r>
            <a:br/>
            <a:r>
              <a:t>⣿⣿⣿⣿⣿⣿⣿⣿⣿⣿⣿⣿⣿⣿⡿⠟⠃⠀⠀⠀⠀⠀⠀⠀⠀⢠⣿⣿⡇⠀⠀⠀⠀⠀⠀⠀⠀⠀⠀⠀⠀⠀⠀⠀⠀⠀⠀⠀⠀⠀⠀⠀⠀⠀⠀⠀⠀⠀⠀⠀⠀⠀⣿⡄⠀⠀⠀⠀⠀⠀⠀⠀⠘⠻⠿⣿⣿⣿⣿⣿⣿⣿⣿⣿⣿⣿⣿⣿⣿⣿⡇</a:t>
            </a:r>
            <a:br/>
            <a:r>
              <a:t>⣿⣿⣿⣿⣿⣿⣿⣿⣿⣿⣿⠟⠋⠁⠀⠀⠀⠀⠀⠀⠀⠀⠀⠀⢀⣾⣿⣿⡇⠀⠀⠀⠀⠀⠀⠀⠀⠀⠀⠀⠀⠀⠀⠀⠀⠀⠀⠀⠀⠀⠀⠀⠀⠀⠀⠀⠀⠀⠀⠀⠀⠠⣿⣷⡀⠀⠀⠀⠀⠀⠀⠀⠀⠀⠀⠈⠙⠻⢿⣿⣿⣿⣿⣿⣿⣿⣿⣿⣿⣿⡇</a:t>
            </a:r>
            <a:br/>
            <a:r>
              <a:t>⣿⣿⣿⣿⣿⣿⣿⡿⠟⠉⠀⠀⠀⠀⠀⠀⠀⠀⠀⠀⠀⠀⠀⠀⣼⣿⣿⣿⡇⠀⠀⠀⠀⠀⠀⠀⠀⠀⠀⠀⠀⠀⠀⠀⠀⠀⠀⠀⠀⠀⠀⠀⠀⠀⠀⠀⠀⠀⠀⠀⠀⠀⣿⣿⣷⠀⠀⠀⠀⠀⠀⠀⠀⠀⠀⠀⠀⠀⠀⠈⠙⠻⣿⣿⣿⣿⣿⣿⣿⣿⡇</a:t>
            </a:r>
            <a:br/>
            <a:r>
              <a:t>⣿⣿⣿⣿⠿⠛⠁⠀⠀⠀⠀⠀⠀⠀⠀⠀⠀⠀⠀⠀⠀⠀⢀⣼⣿⣿⣿⣿⠃⠀⠀⠀⠀⠀⠀⠀⠀⠀⠀⠀⠀⠀⠀⠀⠀⠀⠀⠀⠀⠀⠀⠀⠀⠀⠀⠀⠀⠀⠀⠀⠀⠀⣿⣿⣿⣷⡀⠀⠀⠀⠀⠀⠀⠀⠀⠀⠀⠀⠀⠀⠀⠀⠀⠉⠛⢿⣿⣿⣿⣿⡇</a:t>
            </a:r>
            <a:br/>
            <a:r>
              <a:t>⣿⠟⠋⠁⠀⠀⠀⠀⠀⠀⠀⠀⠀⠀⠀⠀⠀⠀⠀⠀⠀⣠⣾⣿⣿⣿⣿⣿⠀⠀⠀⠀⠀⠀⠀⠀⠀⠀⠀⠀⠀⠀⠀⠀⠀⠀⠀⠀⠀⠀⠀⠀⠀⠀⠀⠀⠀⠀⠀⠀⠀⠀⢿⣿⣿⣿⣷⣄⠀⠀⠀⠀⠀⠀⠀⠀⠀⠀⠀⠀⠀⠀⠀⠀⠀⠀⠈⠙⠻⣿⡇</a:t>
            </a:r>
            <a:br/>
            <a:r>
              <a:t>⠀⠀⠀⠀⠀⠀⠀⠀⠀⠀⠀⠀⠀⠀⠀⠀⠀⠀⣀⣴⣾⣿⣿⣿⣿⣿⣿⣿⠀⠀⠀⠀⠀⠀⠀⠀⠀⠀⠀⠀⠀⠀⠀⠀⠀⠀⠀⠀⠀⠀⠀⠀⠀⠀⠀⠀⠀⠀⠀⠀⠀⠀⢸⣿⣿⣿⣿⣿⣷⣦⡀⠀⠀⠀⠀⠀⠀⠀⠀⠀⠀⠀⠀⠀⠀⠀⠀⠀⠀⠀⠁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⣿⣿⣿⣿⣿⣿⣿⣿⣿⣿⣿⣿⣿⣿⣿⣿⣿⣿⣿⣿⣿⣿⣿⣿⣿⣿⣿⣿⠀⠀⠀⠀⠀⠀⠀⠀⠀⠀⠀⠂⠄⠀⠀⠀⠀⠀⠀⠀⠀⠀⠀⠀⠀⠀⠀⠀⠀⠀⠀⠀⠀⠀⠀⠀⠀⠀⢸⣿⣿⣿⡇⠀⠀⠀⠀⠀⠀⠀⠀⠀⠀⢿⣿⣿⣿⣿⣿⣿⣿⣿⡇</a:t>
            </a:r>
            <a:br/>
            <a:r>
              <a:t>⣿⣿⣿⣿⣿⣿⣿⣿⣿⣿⣿⣿⣿⣿⣿⣿⣿⣿⣿⣿⣿⣿⣿⣿⣿⣿⣿⡟⢀⣴⠀⠀⠀⠀⠀⠀⠀⠀⠀⠀⠀⠊⢂⠄⠀⠀⠀⠀⠀⠀⠀⠀⠀⠀⠀⠀⠀⠀⠀⠀⠀⠀⠀⠀⠀⢦⣼⣿⣿⣿⠁⠀⠀⠀⠀⠀⠀⠀⠀⠀⠀⢸⣿⣿⣿⣿⣿⣿⣿⣿⡇</a:t>
            </a:r>
            <a:br/>
            <a:r>
              <a:t>⣿⣿⣿⣿⣿⣿⣿⣿⣿⣿⣿⣿⣿⣿⣿⣿⣿⣿⣿⣿⣿⣿⣿⣿⣿⣿⣿⣿⣿⣿⡇⠀⠀⠀⠀⠀⠀⠀⠀⠀⠀⠀⠀⠈⠀⠐⠂⠀⠀⠀⠀⠀⠀⠀⠀⠀⠀⠀⠀⠀⠀⠀⠀⠀⠀⠀⠉⢛⣿⣿⠀⠀⠀⠀⠀⠀⠀⠀⠀⠀⠀⠘⣿⣿⣿⣿⣿⣿⣿⣿⡇</a:t>
            </a:r>
            <a:br/>
            <a:r>
              <a:t>⣿⣿⣿⣿⣿⣿⣿⣿⣿⣿⣿⣿⣿⣿⣿⣿⣿⣿⣿⣿⣿⣿⣿⣿⣿⣿⣿⣿⣿⣿⣿⣠⢀⠀⡀⠀⠀⠀⠀⠀⠀⠀⠀⠀⠀⠀⠀⠀⠀⠀⠀⠀⠀⠀⠀⠀⠀⠀⠀⠀⠀⠀⠀⠀⣿⣿⣿⣿⣿⣿⠀⠀⠀⠀⠀⠀⠀⠀⠀⠀⠀⠀⣿⣿⣿⣿⣿⣿⣿⣿⡇</a:t>
            </a:r>
            <a:br/>
            <a:r>
              <a:t>⣿⣿⣿⣿⣿⣿⣿⣿⣿⣿⣿⣿⣿⣿⣿⣿⣿⣿⣿⣿⣿⣿⣿⣿⣿⣿⣿⣿⣿⣿⣿⣿⣾⡄⣧⠀⠀⠀⠀⠀⠀⠀⠀⠀⠀⠀⠀⠀⠀⠀⠀⠀⠀⠀⠀⠀⠀⠀⠀⠀⠀⢀⣦⡀⢹⣿⣿⣿⣿⣯⠀⠀⠀⠀⠀⠀⠀⠀⠀⠀⠀⠀⣿⣿⣿⣿⣿⣿⣿⣿⡇</a:t>
            </a:r>
            <a:br/>
            <a:r>
              <a:t>⠻⢿⣿⣿⣿⣿⣿⣿⣿⣿⣿⣿⣿⣿⣿⣿⣿⣿⣿⣿⣿⣿⣿⣿⣿⣿⣿⣿⣿⣿⣿⣿⣿⣷⣿⡄⣶⡇⢀⠀⠀⠀⠀⠀⠀⠀⠀⠀⠀⢠⠀⠀⠀⠀⣰⠀⠀⡄⠀⠀⣇⣾⣿⣷⣼⣿⣿⣿⣿⣿⠀⠀⠀⠀⠀⠀⠀⠀⠀⠀⠀⠀⢹⣿⣿⣿⣿⣿⠿⠋⠁</a:t>
            </a:r>
            <a:br/>
            <a:r>
              <a:t>⠀⠀⠈⠛⠿⣿⣿⣿⣿⣿⣿⣿⣿⣿⣿⣿⣿⣿⣿⣿⣿⣿⣿⣿⣿⣿⣿⣿⣿⣿⣿⣿⣿⣿⣿⣿⣿⣇⣬⠁⠁⠀⠀⠀⠀⠀⠀⠀⠀⠈⠀⡇⠀⣰⣿⠀⠀⡇⣦⣿⣿⣿⣿⣿⣿⣿⣿⣿⣿⣿⡆⠀⠀⠀⠀⠀⠀⠀⠀⠀⠀⣾⣾⣿⡿⠟⠋⠀⠀⠀⠀</a:t>
            </a:r>
            <a:br/>
            <a:r>
              <a:t>⣶⣄⡀⠀⠀⠈⠙⠻⠿⣿⣿⣿⣿⣿⣿⣿⣿⣿⣿⣿⣿⣿⣿⠿⢿⣿⣿⣿⣿⣿⣿⣿⣿⣿⣿⣿⣿⡿⠿⠂⠀⠀⠀⠀⠀⠀⠀⠀⠀⠀⠸⠇⣶⣿⣿⣷⡆⣇⣿⣿⣿⣿⣿⣿⣿⠿⠻⠿⠿⠿⣧⠀⠀⠀⠀⠀⠀⠀⠀⠀⠠⠛⠋⠁⠀⠀⠀⢀⣴⣾⡇</a:t>
            </a:r>
            <a:br/>
            <a:r>
              <a:t>⣿⣿⣿⣶⡄⠀⠀⠀⠀⠀⠀⠈⠉⠉⠉⠉⠉⠉⠉⠉⠀⠀⠀⠀⠀⠙⣿⣿⣿⣿⣿⣿⠿⠛⠋⠉⠀⠀⠀⠀⠀⠀⠀⠀⠀⠀⠀⠀⠀⠀⠀⠀⠀⠈⠉⠛⠿⣿⣿⣿⣿⣿⣿⣿⠃⠀⠀⠀⠀⠀⠀⠀⠀⠀⠀⠀⠀⠀⠀⠀⠀⠀⠀⠀⠀⠀⣾⣿⣿⣿⡇</a:t>
            </a:r>
            <a:br/>
            <a:r>
              <a:t>⢿⣿⣿⡿⠃⠀⠀⠀⢀⣀⣠⣤⣤⣤⣤⣀⣀⣀⡀⠀⠀⠀⠀⠀⠀⠀⠈⢿⣿⠟⠋⠀⠀⠀⠀⠀⠀⠀⠀⠀⠀⠀⠀⠀⠀⠀⠀⠀⠀⠀⠀⠀⠀⠀⠀⠀⠀⠀⠙⢿⣿⣿⡿⠃⠀⠀⠀⢀⠀⠀⠀⠀⠀⠀⠀⠀⠀⠀⠀⣴⣶⡶⠂⠀⠀⠀⠉⠻⣿⣿⡇</a:t>
            </a:r>
            <a:br/>
            <a:r>
              <a:t>⣾⣿⡏⠀⠀⠀⠀⠀⠀⢹⣿⣿⣿⣿⣿⣿⡟⠋⠁⠀⠀⠠⣷⣄⠀⠀⠀⠈⠁⠀⠀⠀⠀⠀⠀⠀⠀⠀⠀⠀⠀⠀⠀⠀⠀⠀⠀⠀⠀⠀⠀⠀⠀⠀⠀⠀⠀⠀⠀⠀⠙⠟⠁⠀⠀⠀⣠⣿⠇⠀⠀⠀⠀⠀⠀⠀⢀⠀⢰⣿⣿⠁⠀⠀⠀⠀⠀⠀⠹⣿⡇</a:t>
            </a:r>
            <a:br/>
            <a:r>
              <a:t>⣿⡟⠀⠀⠀⠀⠀⠀⠀⠀⢿⣿⣿⣿⣿⡟⠀⠀⠀⠀⠀⠀⠸⣿⣷⡀⠀⠀⠀⠀⠀⠀⠀⠀⠀⠀⠀⠀⠀⠀⠀⠀⠀⠀⠀⠀⠀⠀⠀⠀⠀⠀⠀⠀⠀⠀⠀⠀⠀⠀⠀⠀⠀⠀⠠⣾⣿⡏⠀⠀⠀⠀⠀⠀⠀⠀⠘⣰⣿⣿⠇⠀⠀⠀⠀⠀⠀⠀⠀⢻⡇</a:t>
            </a:r>
            <a:br/>
            <a:r>
              <a:t>⣿⡄⠀⠀⠀⠀⠀⠀⠀⠀⢸⣿⣿⣿⡿⠀⠀⠀⠀⠀⠀⠀⠀⠹⠋⠀⠀⠀⠀⠀⠀⠀⠀⠀⠀⠀⠀⠀⠀⠀⠀⠀⠀⠀⠀⠀⠀⠀⠀⠀⠀⠀⠀⠀⠀⠀⠀⠀⠀⠀⠀⠀⠀⠀⠀⠈⠙⠀⠀⠀⠀⠀⠀⠀⠀⠀⣿⣿⣿⣿⠀⠀⠀⠀⠀⠀⠀⠀⠀⣸⡇</a:t>
            </a:r>
            <a:br/>
            <a:r>
              <a:t>⣿⣇⠀⠀⠀⠀⠀⠀⠀⠀⣸⣿⣿⣿⡇⠀⠀⠀⠀⠀⠀⠀⠀⠀⠀⠀⠀⠀⠀⠀⠀⠀⠀⠀⠀⠀⠀⠀⠀⠀⠀⠀⠀⠀⠀⠀⠀⠀⠀⠀⠀⠀⠀⠀⠀⠀⠀⠀⠀⠀⠀⠀⠀⠀⠀⠀⠀⠀⠀⠀⠀⠀⠀⠀⠀⢀⣿⣿⣿⣿⡇⠀⠀⠀⠀⠀⠀⠀⢀⣿⡇</a:t>
            </a:r>
            <a:br/>
            <a:r>
              <a:t>⣿⣿⡀⠀⠀⠀⠀⠀⠀⢀⣿⣿⣿⣿⣿⠀⠀⠀⠀⠀⠀⠀⠀⠀⠀⠀⠀⠀⠀⠀⠀⠀⠀⠀⠀⠀⠀⠀⠀⠀⠀⠀⠀⠀⠀⠀⠀⠀⠀⠀⠀⠀⠀⠀⠀⠀⠀⠀⠀⠀⠀⠀⠀⠀⠀⠀⠀⠀⠀⠀⠀⠀⠀⠀⠀⢸⣿⣿⣿⣿⣿⠀⠀⠀⠀⠀⠀⠀⢸⣿⡇</a:t>
            </a:r>
            <a:br/>
            <a:r>
              <a:t>⣿⣿⣇⠀⠀⠀⠀⠀⠀⣸⣿⣿⣿⣿⣿⡆⠀⠀⠀⠀⠀⠀⠀⠀⠀⠀⠀⠀⠀⠀⠀⠀⠀⠀⠀⠀⠀⠀⠀⠀⠀⠀⠀⠀⠀⠀⠀⠀⠀⠀⠀⠀⠀⠀⠀⠀⠀⠀⠀⠀⠀⠀⠀⠀⠀⠀⠀⠀⠀⠀⠀⠀⠀⠀⠀⣾⣿⣿⣿⣿⣿⡇⠀⠀⠀⠀⠀⠀⣿⣿⡇</a:t>
            </a:r>
            <a:br/>
            <a:r>
              <a:t>⣿⣿⣿⠀⠀⠀⠀⠀⢠⣿⣿⣿⣿⣿⣿⣧⠀⠀⠀⠀⠀⠀⠀⠀⠀⠀⠀⠀⠀⠀⠀⠀⠀⠀⠀⠀⠀⠀⠀⠀⠀⠀⠀⠀⠀⠀⠀⠀⠀⠀⠀⠀⠀⠀⠀⠀⠀⠀⠀⠀⠀⠀⠀⠀⠀⠀⠀⠀⠀⠀⠀⠀⠀⠀⢰⣿⣿⣿⣿⣿⣿⣿⡀⠀⠀⠀⠀⢰⣿⣿⡇</a:t>
            </a:r>
            <a:br/>
            <a:r>
              <a:t>⣿⣿⣿⡇⠀⠀⠀⠀⣼⣿⣿⣿⣿⣿⣿⣿⡀⠀⠀⢀⣀⣀⣀⣀⣀⣀⣀⣀⣀⣀⣀⣤⣤⣤⣤⣤⣤⣤⣤⣤⣤⣤⣤⣤⣤⣤⣤⣤⣤⣤⣤⣶⣶⣶⣶⣶⣶⣶⣶⣶⣶⣶⣶⣶⣶⣶⣶⣶⣶⣶⣦⣤⣶⣶⣾⣿⣿⣿⣿⣿⣿⣿⣷⣤⣤⣤⣤⣾⣿⣿⡇</a:t>
            </a:r>
            <a:br/>
            <a:r>
              <a:t>⣿⣿⣿⣿⣶⣶⣶⣶⣿⣿⣿⣿⣿⣿⣿⣿⣿⣿⣿⣿⣿⣿⣿⣿⣿⣿⣿⣿⣿⣿⣿⣿⣿⣿⣿⣿⣿⣿⣿⣿⣿⣿⣿⣿⣿⣿⣿⣿⣿⣿⣿⣿⣿⣿⣿⣿⣿⣿⣿⣿⣿⣿⣿⣿⣿⣿⣿⣿⣿⣿⣿⣿⣿⣿⣿⣿⣿⣿⣿⣿⣿⣿⣿⣿⣿⣿⣿⣿⣿⣿⡇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⣿⣿⣿⣿⣿⣿⣿⣿⣿⣿⣿⣿⣿⣿⣿⣿⣿⣿⣿⣿⣿⡿⠿⠿⠿⠿⠿⠿⠿⠿⠿⠿⠿⠿⠿⠿⠿⠿⠛⠛⠛⠛⠛⠛⠛⠛⠛⠛⠛⠛⠛⠛⠛⠛⠛⠛⠛⠛⠛⠛⠛⠛⠛⠛⠛⠛⠛⠛⠛⢻⣟⠛⠛⣿⣿⣿⣿⣿⣿⣿⣿⣿⣿⣿⣟⣻⣿⣿⣿⣿⡇</a:t>
            </a:r>
            <a:br/>
            <a:r>
              <a:t>⣿⣿⣿⣿⣿⣿⣿⣿⣿⣿⣿⣿⣿⣿⣿⣿⣿⣇⠀⠀⠀⠀⠀⠀⠀⠀⠀⠀⠀⠀⠀⠀⠀⠀⠀⠀⠀⠀⠀⠀⠀⠀⠀⠀⠀⠀⠀⠀⠀⠀⠀⠀⠀⠀⠀⠀⠀⠀⠀⠀⠀⠀⠀⠀⠀⠀⠀⠀⠀⠀⢿⡀⢠⣿⣿⣿⣿⣿⣿⣿⣿⣿⣿⣿⣿⣿⣿⣿⣿⣿⡇</a:t>
            </a:r>
            <a:br/>
            <a:r>
              <a:t>⣿⣿⣿⣿⣿⣿⣿⣿⣿⣿⣿⣿⣿⣿⣿⣿⣿⣿⡆⠀⠀⠀⠀⠀⠀⠀⠀⠀⠀⠀⠀⠀⠀⠀⠀⠀⠀⠀⠀⠀⠀⠀⠀⠀⠀⠀⠀⠀⠀⠀⠀⠀⠀⠀⠀⠀⠀⠀⠀⠀⠀⠀⠀⠀⠀⠀⠀⠀⠀⠀⠘⣿⣾⣿⣿⣿⣿⣿⣿⣿⣿⣿⣿⣿⣿⣿⣿⣿⣿⣿⡇</a:t>
            </a:r>
            <a:br/>
            <a:r>
              <a:t>⣿⣿⣿⣿⣿⣿⣿⣿⣿⣿⣿⣿⣿⣿⣿⣿⣿⡿⠀⠀⠀⠀⠀⠀⠀⠀⠀⠀⠀⠀⠀⠀⠀⠀⠀⠀⠀⠀⠀⠀⠀⠀⠀⠀⠀⠀⠀⠀⠀⠀⠀⠀⠀⠀⠀⠀⠀⠀⠀⠀⠀⠀⠀⠀⠀⠀⠀⠀⠀⠀⠀⢹⣿⣿⣿⣿⣿⣿⣿⣿⣿⣿⣿⣿⣿⣿⣿⣿⣿⣿⡇</a:t>
            </a:r>
            <a:br/>
            <a:r>
              <a:t>⣿⣿⣿⣿⣿⣿⣿⣿⣿⣿⣿⣿⣿⣿⣿⣿⣿⠇⠀⠀⠀⠀⠀⠀⠀⠀⠀⠀⠀⠀⠀⠀⠀⠀⠀⠀⠀⠀⠀⠀⠀⠀⠀⠀⠀⠀⠀⠀⠀⠀⠀⠀⠀⠀⠀⠀⠀⠀⠀⠀⠀⠀⠀⠀⠀⠀⠀⠀⠀⠀⠀⠈⣿⣿⣿⣿⣿⣿⣿⣿⣿⣿⣿⣿⣿⣿⣿⣿⣿⣿⡇</a:t>
            </a:r>
            <a:br/>
            <a:r>
              <a:t>⣿⣿⣿⣿⣿⣿⣿⣿⣿⣿⣿⣿⣿⣿⣿⣿⡟⠀⠀⠀⠀⠀⠀⠀⠀⠀⠀⡀⠀⠀⠀⠀⠀⠀⠀⠀⠀⠀⠀⠀⠀⠀⠀⠀⠀⠀⠀⠀⠀⠀⠀⠀⠀⠀⠀⠀⠀⠀⠀⠀⠀⠀⠀⠀⠀⠀⠀⠀⠀⠀⠀⠀⢸⣿⣿⣿⣿⣿⣿⣿⣿⣿⣿⣿⣿⣿⣿⣿⣿⣿⡇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⣿⣿⣿⣿⣿⣿⣿⣿⣿⣿⣿⣿⣿⣿⣿⣿⠇⠀⠀⠀⠀⠀⠀⠀⠀⠀⢠⡇⠀⠀⠀⠀⠀⠀⠀⠀⠀⠀⠀⠀⠀⠀⠀⠀⠀⠀⠀⠀⠀⠀⠀⠀⠀⠀⠀⠀⠀⠀⠀⠀⠀⠀⠀⠀⠀⠀⠀⠀⠀⠀⠀⠀⠈⣿⣿⣿⣿⣿⣿⣿⣿⣿⣿⣿⣿⣿⣿⣿⣿⣿⡇</a:t>
            </a:r>
            <a:br/>
            <a:r>
              <a:t>⣿⣿⣿⣿⣿⣿⣿⣿⣿⣿⣿⣿⣿⣿⣿⣿⠀⠀⠀⠀⠀⠀⠀⠀⠀⠀⣾⡇⠀⠀⠀⠀⠀⠀⠀⠀⠀⠀⠀⠀⠀⠀⠀⠀⠀⠀⠀⠀⠀⠀⠀⠀⠀⠀⠀⠀⠀⠀⠀⠀⠀⠀⢰⡀⠀⠀⠀⠀⠀⠀⠀⠀⠀⢿⣿⣿⣿⣿⣿⣿⣿⣿⣿⣿⣿⣿⣿⣿⣿⣿⡇</a:t>
            </a:r>
            <a:br/>
            <a:r>
              <a:t>⣿⣿⣿⣿⣿⣿⣿⣿⣿⣿⣿⣿⣿⣿⠿⠇⠀⠀⠀⠀⠀⠀⠀⠀⠀⣼⣿⣷⠀⠀⠀⠀⠀⠀⠀⠀⠀⠀⠀⠀⠀⠀⠀⠀⠀⠀⠀⠀⠀⠀⠀⠀⠀⠀⠀⠀⠀⠀⠀⠀⠀⠀⢸⣧⠀⠀⠀⠀⠀⠀⠀⠀⠀⠘⠿⣿⣿⣿⣿⣿⣿⣿⣿⣿⣿⣿⣿⣿⣿⣿⡇</a:t>
            </a:r>
            <a:br/>
            <a:r>
              <a:t>⣿⣿⣿⣿⣿⣿⣿⣿⣿⣿⡿⠛⠉⠀⠀⠀⠀⠀⠀⠀⠀⠀⠀⠀⣰⣿⣿⣿⠀⠀⠀⠀⠀⠀⠀⠀⠀⠀⠀⠀⠀⠀⠀⠀⠀⠀⠀⠀⠀⠀⠀⠀⠀⠀⠀⠀⠀⠀⠀⠀⠀⠀⣸⣿⣆⠀⠀⠀⠀⠀⠀⠀⠀⠀⠀⠀⠉⠛⠿⣿⣿⣿⣿⣿⣿⣿⣿⣿⣿⣿⡇</a:t>
            </a:r>
            <a:br/>
            <a:r>
              <a:t>⣿⣿⣿⣿⣿⣿⣿⠟⠋⠁⠀⠀⠀⠀⠀⠀⠀⠀⠀⠀⠀⠀⠀⢠⣿⣿⣿⣿⠀⠀⠀⠀⠀⠀⠀⠀⠀⠀⠀⠀⠀⠀⠀⠀⠀⠀⠀⠀⠀⠀⠀⠀⠀⠀⠀⠀⠀⠀⠀⠀⠀⠀⢸⣿⣿⡄⠀⠀⠀⠀⠀⠀⠀⠀⠀⠀⠀⠀⠀⠀⠉⠛⢿⣿⣿⣿⣿⣿⣿⣿⡇</a:t>
            </a:r>
            <a:br/>
            <a:r>
              <a:t>⣿⣿⣿⡿⠟⠉⠀⠀⠀⠀⠀⠀⠀⠀⠀⠀⠀⠀⠀⠀⠀⠀⣠⣿⣿⣿⣿⡇⠀⠀⠀⠀⠀⠀⠀⠀⠀⠀⠀⠀⠀⠀⠀⠀⠀⠀⠀⠀⠀⠀⠀⠀⠀⠀⠀⠀⠀⠀⠀⠀⠀⠀⢸⣿⣿⣿⣄⠀⠀⠀⠀⠀⠀⠀⠀⠀⠀⠀⠀⠀⠀⠀⠀⠈⠙⠻⣿⣿⣿⣿⡇</a:t>
            </a:r>
            <a:br/>
            <a:r>
              <a:t>⡿⠛⠉⠀⠀⠀⠀⠀⠀⠀⠀⠀⠀⠀⠀⠀⠀⠀⠀⠀⢀⣴⣿⣿⣿⣿⣿⡇⠀⠀⠀⠀⠀⠀⠀⠀⠀⠀⠀⠀⠀⠀⠀⠀⠀⠀⠀⠀⠀⠀⠀⠀⠀⠀⠀⠀⠀⠀⠀⠀⠀⠀⠸⣿⣿⣿⣿⣦⠀⠀⠀⠀⠀⠀⠀⠀⠀⠀⠀⠀⠀⠀⠀⠀⠀⠀⠀⠉⠛⢿⡇</a:t>
            </a:r>
            <a:br/>
            <a:r>
              <a:t>⠀⠀⠀⠀⠀⠀⠀⠀⠀⠀⠀⠀⠀⠀⠀⠀⠀⠀⣀⣴⣿⣿⣿⣿⣿⣿⣿⡇⠀⠀⠀⠀⠀⠀⠀⠀⠀⠀⠀⠀⠀⠀⠀⠀⠀⠀⠀⠀⠀⠀⠀⠀⠀⠀⠀⠀⠀⠀⠀⠀⠀⠀⠀⣿⣿⣿⣿⣿⣿⣦⡀⠀⠀⠀⠀⠀⠀⠀⠀⠀⠀⠀⠀⠀⠀⠀⠀⠀⠀⠀⠀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⣿⣿⣿⣿⣿⣿⣿⣿⣿⣿⣿⣿⣿⣿⣿⣿⣿⣿⣿⣿⣿⣿⣿⣿⣿⣿⣇⣰⣿⡄⠀⠀⠀⠀⠀⠀⠀⠀⠀⠀⠀⠀⠀⠊⠠⠄⠀⠀⠀⠀⠀⠀⠀⠀⠀⠀⠀⠀⠀⠀⠀⠀⠀⠀⠀⠀⠘⠿⣿⣿⣿⡿⠀⠀⠀⠀⠀⠀⠀⠀⠀⠀⠀⠀⣿⣿⣿⣿⣿⣿⡇</a:t>
            </a:r>
            <a:br/>
            <a:r>
              <a:t>⣿⣿⣿⣿⣿⣿⣿⣿⣿⣿⣿⣿⣿⣿⣿⣿⣿⣿⣿⣿⣿⣿⣿⣿⣿⣿⣿⣿⣿⣧⠀⠀⠀⠀⠀⠀⠀⠀⠀⠀⠀⠀⠀⠀⠀⠀⠀⠀⠀⠀⠀⠀⠀⠀⠀⠀⠀⠀⠀⠀⠀⠀⠀⠀⠀⢠⣤⣄⣠⣽⣿⡇⠀⠀⠀⠀⠀⠀⠀⠀⠀⠀⠀⠀⢹⣿⣿⣿⣿⣿⡇</a:t>
            </a:r>
            <a:br/>
            <a:r>
              <a:t>⣿⣿⣿⣿⣿⣿⣿⣿⣿⣿⣿⣿⣿⣿⣿⣿⣿⣿⣿⣿⣿⣿⣿⣿⣿⣿⣿⣿⣿⣿⣾⠀⠀⢠⠀⠀⠀⠀⠀⠀⠀⠀⠀⠀⠀⠀⠀⠀⠀⠀⠀⠀⠀⠀⠀⠀⠀⠀⠀⠀⠀⠀⠀⠀⠀⢸⣿⣿⣿⣿⣿⡇⠀⠀⠀⠀⠀⠀⠀⠀⠀⠀⠀⠀⢸⣿⣿⣿⣿⣿⡇</a:t>
            </a:r>
            <a:br/>
            <a:r>
              <a:t>⣿⣿⣿⣿⣿⣿⣿⣿⣿⣿⣿⣿⣿⣿⣿⣿⣿⣿⣿⣿⣿⣿⣿⣿⣿⣿⣿⣿⣿⣿⣿⣿⣇⢸⡄⠀⢀⠀⠀⠀⠀⠀⠀⠀⠀⠀⠀⠀⠀⠀⠀⠀⠀⠀⠀⠀⠀⠀⠀⠀⠀⠀⢠⣾⡄⢸⣿⣿⣿⣿⣿⡇⠀⠀⠀⠀⠀⠀⠀⠀⠀⠀⠀⠀⢸⣿⣿⣿⣿⣿⡇</a:t>
            </a:r>
            <a:br/>
            <a:r>
              <a:t>⣿⣿⣿⣿⣿⣿⣿⣿⣿⣿⣿⣿⣿⣿⣿⣿⣿⣿⣿⣿⣿⣿⣿⣿⣿⣿⣿⣿⣿⣿⣿⣿⣿⣿⣇⣴⣿⠀⣀⢀⠀⠀⠀⠀⠀⠀⠀⠀⠀⢀⡄⢀⠀⠀⢀⡆⠀⠀⠀⠀⣠⣤⣿⣿⣿⣾⣿⣿⣿⣿⣿⣷⠀⠀⠀⠀⠀⠀⠀⠀⠀⠀⠀⢀⡀⣿⣿⣿⣿⣿⡇</a:t>
            </a:r>
            <a:br/>
            <a:r>
              <a:t>⠉⠻⢿⣿⣿⣿⣿⣿⣿⣿⣿⣿⣿⣿⣿⣿⣿⣿⣿⣿⣿⣿⣿⣿⣿⣿⣿⣿⣿⣿⣿⣿⣿⣿⣿⣿⣿⣠⡇⠀⠀⠀⠀⠀⠀⠀⠀⠀⠀⠀⠀⣸⠀⢀⣾⣧⢀⢀⠀⣶⣿⣿⣿⣿⣿⣿⣿⣿⣿⣿⣿⣿⡀⠀⠀⠀⠀⠀⠀⠀⠀⠀⠀⢸⣿⣿⣿⠿⠋⠁⠀</a:t>
            </a:r>
            <a:br/>
            <a:r>
              <a:t>⠀⠀⠀⠈⠛⠻⢿⣿⣿⣿⣿⣿⣿⣿⣿⣿⣿⣿⣿⣿⣿⣿⣿⣿⣿⣿⣿⣿⣿⣿⣿⣿⣿⣿⣿⣿⡿⠿⠛⠀⠀⠀⠀⠀⠀⠀⠀⠀⠀⠀⠐⠻⠴⣿⣿⣿⣾⢸⣰⣿⣿⣿⣿⣿⣿⣿⡿⠻⠿⠿⢿⣿⣇⠀⠀⠀⠀⠀⠀⠀⠀⠀⠀⠟⠋⠉⠀⠀⠀⠀⡀</a:t>
            </a:r>
            <a:br/>
            <a:r>
              <a:t>⣷⣦⡀⠀⠀⠀⠀⠀⠈⠉⠉⠉⠉⠛⠉⠉⠉⠉⠉⠁⠀⠀⠀⠀⠹⣿⣿⣿⣿⣿⣿⠿⠛⠋⠉⠀⠀⠀⠀⠀⠀⠀⠀⠀⠀⠀⠀⠀⠀⠀⠀⠀⠀⠀⠈⠉⠛⠿⣿⣿⣿⣿⣿⣿⣿⠋⠀⠀⠀⠀⠀⠀⠀⠀⠀⠀⠀⠀⠀⠀⠀⠀⠀⠀⠀⠀⠀⠀⢰⣿⡇</a:t>
            </a:r>
            <a:br/>
            <a:r>
              <a:t>⣿⡿⠇⠀⠀⠀⣀⣀⣀⣀⣀⣀⣀⣀⣀⡀⠀⠀⠀⠀⠀⠀⠀⠀⠀⠘⣿⣿⠟⠋⠁⠀⠀⠀⠀⠀⠀⠀⠀⠀⠀⠀⠀⠀⠀⠀⠀⠀⠀⠀⠀⠀⠀⠀⠀⠀⠀⠀⠈⠙⢿⣿⣿⣿⠃⠀⠀⠀⠀⠀⠀⠀⠀⠀⠀⠀⠀⠀⠀⠀⠀⣠⣤⣤⠄⠀⠀⠀⠈⠛⡇</a:t>
            </a:r>
            <a:br/>
            <a:r>
              <a:t>⠇⠀⠀⠀⠀⠀⠈⢻⣿⣿⣿⣿⣿⣿⣿⠟⠋⠀⠀⠀⢠⣦⡀⠀⠀⠀⠘⠃⠀⠀⠀⠀⠀⠀⠀⠀⠀⠀⠀⠀⠀⠀⠀⠀⠀⠀⠀⠀⠀⠀⠀⠀⠀⠀⠀⠀⠀⠀⠀⠀⠀⠙⠿⠁⠀⠀⠀⢀⣼⡧⠀⠀⠀⠀⠀⠀⠀⠀⢀⠀⢀⣿⣿⠃⠀⠀⠀⠀⠀⠀⠀</a:t>
            </a:r>
            <a:br/>
            <a:r>
              <a:t>⠀⠀⠀⠀⠀⠀⠀⠈⣿⣿⣿⣿⣿⣿⠃⠀⠀⠀⠀⠀⠀⢿⣿⣆⠀⠀⠀⠀⠀⠀⠀⠀⠀⠀⠀⠀⠀⠀⠀⠀⠀⠀⠀⠀⠀⠀⠀⠀⠀⠀⠀⠀⠀⠀⠀⠀⠀⠀⠀⠀⠀⠀⠀⠀⠀⠀⣴⣿⣿⠁⠀⠀⠀⠀⠀⠀⠀⠀⢸⢠⣾⣿⡏⠀⠀⠀⠀⠀⠀⠀⠀</a:t>
            </a:r>
            <a:br/>
            <a:r>
              <a:t>⠀⠀⠀⠀⠀⠀⠀⠀⠸⣿⣿⣿⣿⠏⠀⠀⠀⠀⠀⠀⠀⠈⡿⠋⠀⠀⠀⠀⠀⠀⠀⠀⠀⠀⠀⠀⠀⠀⠀⠀⠀⠀⠀⠀⠀⠀⠀⠀⠀⠀⠀⠀⠀⠀⠀⠀⠀⠀⠀⠀⠀⠀⠀⠀⠀⠀⠈⠙⠃⠀⠀⠀⠀⠀⠀⠀⠀⢀⣾⣿⣿⣿⠀⠀⠀⠀⠀⠀⠀⠀⠀</a:t>
            </a:r>
            <a:br/>
            <a:r>
              <a:t>⠀⠀⠀⠀⠀⠀⠀⠀⢸⣿⣿⣿⣏⠀⠀⠀⠀⠀⠀⠀⠀⠀⠀⠀⠀⠀⠀⠀⠀⠀⠀⠀⠀⠀⠀⠀⠀⠀⠀⠀⠀⠀⠀⠀⠀⠀⠀⠀⠀⠀⠀⠀⠀⠀⠀⠀⠀⠀⠀⠀⠀⠀⠀⠀⠀⠀⠀⠀⠀⠀⠀⠀⠀⠀⠀⠀⠀⢀⣿⣿⣿⣿⡆⠀⠀⠀⠀⠀⠀⠀⠀</a:t>
            </a:r>
            <a:br/>
            <a:r>
              <a:t>⠀⠀⠀⠀⠀⠀⠀⠀⣾⣿⣿⣿⣿⠀⠀⠀⠀⠀⠀⠀⠀⠀⠀⠀⠀⠀⠀⠀⠀⠀⠀⠀⠀⠀⠀⠀⠀⠀⠀⠀⠀⠀⠀⠀⠀⠀⠀⠀⠀⠀⠀⠀⠀⠀⠀⠀⠀⠀⠀⠀⠀⠀⠀⠀⠀⠀⠀⠀⠀⠀⠀⠀⠀⠀⠀⠀⠀⣸⣿⣿⣿⣿⣷⠀⠀⠀⠀⠀⠀⠀⠀</a:t>
            </a:r>
            <a:br/>
            <a:r>
              <a:t>⠀⠀⠀⠀⠀⠀⠀⢸⣿⣿⣿⣿⣿⡆⠀⠀⠀⠀⠀⠀⠀⠀⠀⠀⠀⠀⠀⠀⠀⠀⠀⠀⠀⠀⠀⠀⠀⠀⠀⠀⠀⠀⠀⠀⠀⠀⠀⠀⠀⠀⠀⠀⠀⠀⠀⠀⠀⠀⠀⠀⠀⠀⠀⠀⠀⠀⠀⠀⠀⠀⠀⠀⠀⠀⠀⠀⠀⣿⣿⣿⣿⣿⣿⡇⠀⠀⠀⠀⠀⠀⠀</a:t>
            </a:r>
            <a:br/>
            <a:r>
              <a:t>⡄⠀⠀⠀⠀⠀⢀⣿⣿⣿⣿⣿⣿⣧⠀⠀⠀⠀⠀⠀⠀⠀⠀⠀⠀⠀⠀⠀⠀⠀⠀⠀⠀⠀⠀⠀⠀⠀⠀⠀⠀⠀⠀⠀⠀⠀⠀⠀⠀⠀⠀⠀⠀⠀⠀⠀⠀⠀⠀⠀⠀⠀⠀⠀⠀⠀⠀⠀⠀⠀⠀⠀⠀⠀⠀⠀⢰⣿⣿⣿⣿⣿⣿⣿⡀⠀⠀⠀⠀⠀⠀</a:t>
            </a:r>
            <a:br/>
            <a:r>
              <a:t>⣇⠀⠀⠀⠀⠀⣸⣿⣿⣿⣿⣿⣿⣿⡀⠀⠀⠀⠀⠀⠀⠀⠀⠀⠀⠀⠀⠀⠀⠀⠀⠀⠀⠀⠀⠀⠀⠀⠀⠀⠀⠀⠀⠀⠀⠀⠀⠀⠀⠀⠀⠀⠀⠀⠀⠀⠀⠀⠀⠀⠀⠀⠀⠀⠀⠀⠀⠀⠀⠀⠀⠀⠀⠀⠀⠀⣼⣿⣿⣿⣿⣿⣿⣿⣇⠀⠀⠀⠀⠀⡆</a:t>
            </a:r>
            <a:br/>
            <a:r>
              <a:t>⣿⡀⠀⠀⠀⢠⣿⣿⣿⣿⣿⣿⣿⣿⣇⠀⠀⠀⠀⣀⣀⣀⣀⣀⣀⣀⣀⣀⣀⣀⣀⣤⣤⣤⣤⣤⣤⣤⣤⣤⣤⣤⣤⣤⣤⣤⣤⣤⣤⣤⣤⣶⣶⣶⣶⣶⣶⣶⣶⣶⣶⣶⣶⣶⣶⣶⣶⣶⣦⣴⣴⣶⣤⣤⣤⣴⣿⣿⣿⣿⣿⣿⣿⣿⣿⣦⣤⣤⣤⣼⡇</a:t>
            </a:r>
            <a:br/>
            <a:r>
              <a:t>⣿⣷⣶⣶⣶⣾⣿⣿⣿⣿⣿⣿⣿⣿⣿⣿⣿⣿⣿⣿⣿⣿⣿⣿⣿⣿⣿⣿⣿⣿⣿⣿⣿⣿⣿⣿⣿⣿⣿⣿⣿⣿⣿⣿⣿⣿⣿⣿⣿⣿⣿⣿⣿⣿⣿⣿⣿⣿⣿⣿⣿⣿⣿⣿⣿⣿⣿⣿⣿⣿⣿⣿⣿⣿⣿⣿⣿⣿⣿⣿⣿⣿⣿⣿⣿⣿⣿⣿⣿⣿⡇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⣿⣿⣿⣿⣿⣿⣿⣿⣿⣿⣿⣿⣿⣿⣿⣿⣿⣿⣿⣿⣿⠿⠿⠿⠿⠿⠿⠿⠿⠿⠿⠿⠿⠿⠿⠿⠿⠿⠛⠛⠛⠛⠛⠛⠛⠛⠛⠛⠛⠛⠛⠛⠛⠛⠛⠛⠛⠛⠛⠛⠛⠛⠛⠛⠛⠛⠛⠛⠛⠛⠛⢿⡟⠛⢻⣿⣿⣿⣿⣿⣿⣿⣿⣿⣿⣿⣿⣿⣿⣿⡇</a:t>
            </a:r>
            <a:br/>
            <a:r>
              <a:t>⣿⣿⣿⣿⣿⣿⣿⣿⣿⣿⣿⣿⣿⣿⣿⣿⡀⠀⠀⠀⠀⠀⠀⠀⠀⠀⠀⠀⠀⠀⠀⠀⠀⠀⠀⠀⠀⠀⠀⠀⠀⠀⠀⠀⠀⠀⠀⠀⠀⠀⠀⠀⠀⠀⠀⠀⠀⠀⠀⠀⠀⠀⠀⠀⠀⠀⠀⠀⠀⠀⠀⠈⣧⠀⣸⣿⣿⣿⣿⣿⣿⣿⣿⣿⣿⣿⣿⣿⣿⣿⡇</a:t>
            </a:r>
            <a:br/>
            <a:r>
              <a:t>⣿⣿⣿⣿⣿⣿⣿⣿⣿⣿⣿⣿⣿⣿⣿⣿⡗⠀⠀⠀⠀⠀⠀⠀⠀⠀⠀⠀⠀⠀⠀⠀⠀⠀⠀⠀⠀⠀⠀⠀⠀⠀⠀⠀⠀⠀⠀⠀⠀⠀⠀⠀⠀⠀⠀⠀⠀⠀⠀⠀⠀⠀⠀⠀⠀⠀⠀⠀⠀⠀⠀⠀⠸⣿⣿⣿⣿⣿⣿⣿⣿⣿⣿⣿⣿⣿⣿⣿⣿⣿⡇</a:t>
            </a:r>
            <a:br/>
            <a:r>
              <a:t>⣿⣿⣿⣿⣿⣿⣿⣿⣿⣿⣿⣿⣿⣿⣿⣿⠁⠀⠀⠀⠀⠀⠀⠀⠀⠀⠀⠀⠀⠀⠀⠀⠀⠀⠀⠀⠀⠀⠀⠀⠀⠀⠀⠀⠀⠀⠀⠀⠀⠀⠀⠀⠀⠀⠀⠀⠀⠀⠀⠀⠀⠀⠀⠀⠀⠀⠀⠀⠀⠀⠀⠀⠀⢻⣿⣿⣿⣿⣿⣿⣿⣿⣿⣿⣿⣿⣿⣿⣿⣿⡇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⣿⣿⣿⣿⣿⣿⣿⣿⣿⣿⣿⣿⣿⣿⣿⡇⠀⠀⠀⠀⠀⠀⠀⠀⠀⠀⠀⠀⠀⠀⠀⠀⠀⠀⠀⠀⠀⠀⠀⠀⠀⠀⠀⠀⠀⠀⠀⠀⠀⠀⠀⠀⠀⠀⠀⠀⠀⠀⠀⠀⠀⠀⠀⠀⠀⠀⠀⠀⠀⠀⠀⠀⠀⠈⣿⣿⣿⣿⣿⣿⣿⣿⣿⣿⣿⣿⣿⣿⣿⣿⡇</a:t>
            </a:r>
            <a:br/>
            <a:r>
              <a:t>⣿⣿⣿⣿⣿⣿⣿⣿⣿⣿⣿⣿⣿⣿⡿⠀⠀⠀⠀⠀⠀⠀⠀⠀⠀⠀⡀⠀⠀⠀⠀⠀⠀⠀⠀⠀⠀⠀⠀⠀⠀⠀⠀⠀⠀⠀⠀⠀⠀⠀⠀⠀⠀⠀⠀⠀⠀⠀⠀⠀⠀⠀⠀⠀⠀⠀⠀⠀⠀⠀⠀⠀⠀⠀⢻⣿⣿⣿⣿⣿⣿⣿⣿⣿⣿⣿⣿⣿⣿⣿⡇</a:t>
            </a:r>
            <a:br/>
            <a:r>
              <a:t>⣿⣿⣿⣿⣿⣿⣿⣿⣿⣿⣿⣿⣿⣿⡇⠀⠀⠀⠀⠀⠀⠀⠀⠀⠀⢰⡇⠀⠀⠀⠀⠀⠀⠀⠀⠀⠀⠀⠀⠀⠀⠀⠀⠀⠀⠀⠀⠀⠀⠀⠀⠀⠀⠀⠀⠀⠀⠀⠀⠀⠀⠀⠀⠀⠀⠀⠀⠀⠀⠀⠀⠀⠀⠀⠘⣿⣿⣿⣿⣿⣿⣿⣿⣿⣿⣿⣿⣿⣿⣿⡇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⣿⣿⣿⣿⣿⣿⣿⣿⣿⣿⣿⣿⣿⣿⠀⠀⠀⠀⠀⠀⠀⠀⠀⠀⢀⣿⡇⠀⠀⠀⠀⠀⠀⠀⠀⠀⠀⠀⠀⠀⠀⠀⠀⠀⠀⠀⠀⠀⠀⠀⠀⠀⠀⠀⠀⠀⠀⠀⠀⠀⠀⠀⠀⠀⡀⠀⠀⠀⠀⠀⠀⠀⠀⠀⠀⣿⣿⣿⣿⣿⣿⣿⣿⣿⣿⣿⣿⣿⣿⣿⡇</a:t>
            </a:r>
            <a:br/>
            <a:r>
              <a:t>⣿⣿⣿⣿⣿⣿⣿⣿⣿⣿⣿⣿⣿⡟⠀⠀⠀⠀⠀⠀⠀⠀⠀⠀⣼⣿⡇⠀⠀⠀⠀⠀⠀⠀⠀⠀⠀⠀⠀⠀⠀⠀⠀⠀⠀⠀⠀⠀⠀⠀⠀⠀⠀⠀⠀⠀⠀⠀⠀⠀⠀⠀⠀⢰⣧⠀⠀⠀⠀⠀⠀⠀⠀⠀⠀⢹⣿⣿⣿⣿⣿⣿⣿⣿⣿⣿⣿⣿⣿⣿⡇</a:t>
            </a:r>
            <a:br/>
            <a:r>
              <a:t>⣿⣿⣿⣿⣿⣿⣿⣿⣿⠿⠛⠉⠀⠀⠀⠀⠀⠀⠀⠀⠀⠀⠀⣸⣿⣿⡇⠀⠀⠀⠀⠀⠀⠀⠀⠀⠀⠀⠀⠀⠀⠀⠀⠀⠀⠀⠀⠀⠀⠀⠀⠀⠀⠀⠀⠀⠀⠀⠀⠀⠀⠀⠀⢸⣿⣇⠀⠀⠀⠀⠀⠀⠀⠀⠀⠀⠀⠉⠛⠿⣿⣿⣿⣿⣿⣿⣿⣿⣿⣿⡇</a:t>
            </a:r>
            <a:br/>
            <a:r>
              <a:t>⣿⣿⣿⣿⣿⡿⠟⠋⠁⠀⠀⠀⠀⠀⠀⠀⠀⠀⠀⠀⠀⠀⣰⣿⣿⣿⡇⠀⠀⠀⠀⠀⠀⠀⠀⠀⠀⠀⠀⠀⠀⠀⠀⠀⠀⠀⠀⠀⠀⠀⠀⠀⠀⠀⠀⠀⠀⠀⠀⠀⠀⠀⠀⢸⣿⣿⡆⠀⠀⠀⠀⠀⠀⠀⠀⠀⠀⠀⠀⠀⠀⠉⠛⠿⣿⣿⣿⣿⣿⣿⡇</a:t>
            </a:r>
            <a:br/>
            <a:r>
              <a:t>⣿⣿⡿⠛⠉⠀⠀⠀⠀⠀⠀⠀⠀⠀⠀⠀⠀⠀⠀⠀⠀⣰⣿⣿⣿⣿⡇⠀⠀⠀⠀⠀⠀⠀⠀⠀⠀⠀⠀⠀⠀⠀⠀⠀⠀⠀⠀⠀⠀⠀⠀⠀⠀⠀⠀⠀⠀⠀⠀⠀⠀⠀⠀⢸⣿⣿⣿⡄⠀⠀⠀⠀⠀⠀⠀⠀⠀⠀⠀⠀⠀⠀⠀⠀⠈⠙⠻⢿⣿⣿⡇</a:t>
            </a:r>
            <a:br/>
            <a:r>
              <a:t>⠋⠁⠀⠀⠀⠀⠀⠀⠀⠀⠀⠀⠀⠀⠀⠀⠀⠀⠀⠀⣴⣿⣿⣿⣿⣿⡇⠀⠀⠀⠀⠀⠀⠀⠀⠀⠀⠀⠀⠀⠀⠀⠀⠀⠀⠀⠀⠀⠀⠀⠀⠀⠀⠀⠀⠀⠀⠀⠀⠀⠀⠀⠀⠀⣿⣿⣿⣿⣆⠀⠀⠀⠀⠀⠀⠀⠀⠀⠀⠀⠀⠀⠀⠀⠀⠀⠀⠀⠈⠛⠇</a:t>
            </a:r>
            <a:br/>
            <a:r>
              <a:t>⠀⠀⠀⠀⠀⠀⠀⠀⠀⠀⠀⠀⠀⠀⠀⠀⠀⠀⣠⣾⣿⣿⣿⣿⣿⣿⠃⠀⠀⠀⠀⠀⠀⠀⠀⠀⠀⠀⠀⠀⠀⠀⠀⠀⠀⠀⠀⠀⠀⠀⠀⠀⠀⠀⠀⠀⠀⠀⠀⠀⠀⠀⠀⠀⣿⣿⣿⣿⣿⣧⣀⠀⠀⠀⠀⠀⠀⠀⠀⠀⠀⠀⠀⠀⠀⠀⠀⠀⠀⠀⠀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⣿⣿⣿⣿⣿⣿⣿⣿⣿⣿⣿⣿⣿⣿⣿⣿⣿⣿⣿⣿⣿⣿⣿⣿⣿⣿⣿⣿⣿⣿⣿⣿⣿⣿⣿⣿⣿⣿⣿⣿⣿⣿⣿⣿⣿⣿⣿⣿⣿⣿⡿⠿⠛⠛⠛⠛⠻⣿⣿⣿⣿⣿⣿⣿⣿⣿⣿⣿⣿⣿⣿⣿⣿⣿⣿⣿⣿⣿⣿⣿⣿⣿⣿⣿⣿⣿⣿⣿⣿⣿⡇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⣿⣿⣿⣿⣿⣿⣿⣿⣿⣿⣿⣿⣿⣿⣿⣿⣿⣿⣿⣿⣿⣿⣿⣿⣿⣿⣿⣿⣿⣿⣿⣿⣿⣿⣿⣿⣿⠿⠿⠿⠻⠿⠿⣿⡿⠿⠿⠿⠋⠁⠀⠀⠀⠀⠀⠀⠀⢸⣿⣿⣿⣿⣿⣿⣿⣿⣿⣿⣿⣿⣿⣿⣿⣿⣿⣿⣿⣿⣿⣿⣿⣿⣿⣿⣿⣿⣿⣿⣿⣿⡇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⣿⣿⣿⣿⣿⣿⣿⣿⣿⣿⣿⣿⣿⣿⣿⣿⣿⣿⣿⣿⣿⣿⣿⣿⣿⣿⣿⣿⣿⣿⣿⣿⣿⡿⠋⠁⠀⠀⠀⠀⠀⠀⠀⠈⠀⠀⠀⠀⠀⠀⠀⠀⠀⠀⠀⠀⠀⢸⣿⣿⣿⣿⣿⣿⣿⣿⣿⣿⣿⣿⣿⣿⣿⣿⣿⣿⣿⣿⣿⣿⣿⣿⣿⣿⣿⣿⣿⣿⣿⣿⡇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⣿⣿⣿⣿⣿⣿⣿⣿⣿⣿⣿⣿⣿⣿⣿⣿⣿⣿⣿⣿⣿⣿⣿⣿⣿⣿⣿⣿⣿⣿⣿⣿⣿⣷⡀⠀⠀⠀⠀⠀⠀⠀⠀⠀⠀⠀⠀⠀⠀⠀⠀⠀⠀⠀⠀⠀⠀⠰⣿⣿⣿⣿⣿⣿⣿⣿⣿⣿⣿⣿⣿⣿⣿⣿⣿⣿⣿⣿⣿⣿⣿⣿⣿⣿⣿⣿⣿⣿⣿⣿⡇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⣿⣿⣿⣿⣿⣿⣿⣿⣿⣿⣿⣿⣿⣿⣿⣿⣿⣿⣿⣿⣿⣿⣿⣿⣿⣿⣿⣿⣿⣿⣿⣿⣿⣿⣿⣷⡄⠀⠀⠀⠀⠀⠀⠀⠀⠀⠀⠀⠀⠀⠀⠀⠀⠀⠈⢿⣿⣿⣿⣿⣿⣿⣿⣿⣿⣿⣿⣿⣿⣿⣿⣿⣿⣿⣿⣿⣿⣿⣿⣿⣿⣿⣿⣿⣿⣿⣿⣿⣿⣿⡇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⣿⣿⣿⣿⣿⣿⣿⣿⣿⣿⣿⣿⣿⣿⣿⣿⣿⣿⣿⣿⣿⣿⣿⣿⣿⣿⣿⣿⣿⣿⣿⣿⣿⣿⣿⣿⣿⣶⠀⠀⠀⠀⠀⠀⠀⠀⠀⠀⠀⠀⠀⠀⠀⠀⠀⠀⠻⣿⣿⣿⣿⣿⣿⣿⣿⣿⣿⣿⣿⣿⣿⣿⣿⣿⣿⣿⣿⣿⣿⣿⣿⣿⣿⣿⣿⣿⣿⣿⣿⣿⡇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⣿⣿⣿⣿⣿⣿⣿⣿⣿⣿⣿⣿⣿⣿⣿⣿⣿⣿⣿⣿⣿⣿⣿⣿⣿⣿⣿⣿⣿⣿⣿⣿⣿⣿⣿⣿⣿⣿⣆⠀⠀⠀⠀⠀⠀⠀⠀⠀⠀⠀⠀⠀⠀⠀⠀⣤⣼⣿⣿⣿⣿⣿⣿⣿⣿⣿⣿⣿⣿⣿⣿⣿⣿⣿⣿⣿⣿⣿⣿⣿⣿⣿⣿⣿⣿⣿⣿⣿⣿⣿⡇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⣿⣿⣿⣿⣿⣿⣿⣿⣿⣿⣿⣿⣿⣿⣿⣿⣿⣿⣿⣿⣿⣿⣿⣿⣿⣿⣿⣿⣿⣿⣿⣿⣿⣿⣿⣿⣿⣿⣿⠀⠀⠁⠀⠀⠀⠀⠀⠀⠀⠀⠀⠀⠀⠀⠀⢱⣽⣿⣿⣿⣿⣿⣿⣿⣿⣿⣿⣿⣿⣿⣿⣿⣿⣿⣿⣿⣿⣿⣿⣿⣿⣿⣿⣿⣿⣿⣿⣿⣿⣿⡇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⣿⣿⣿⣿⣿⣿⣿⣿⣿⣿⣿⣿⣿⣿⣿⣿⣿⣿⣿⣿⣿⣿⣿⣿⣿⣿⣿⣿⣿⣿⣿⣿⣿⣿⣿⣿⠃⠀⠀⠀⠀⠀⠀⠀⠀⠀⠀⠀⠀⠀⠀⠀⠀⠀⠀⠀⠀⠘⡿⠿⣿⣿⣿⣿⣿⣿⣿⣿⣿⣿⣿⣿⣿⣿⣿⣿⣿⣿⣿⣿⣿⣿⣿⣿⣿⣿⣿⣿⣿⣿⡇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⣿⣿⣿⣿⣿⣿⣿⣿⣿⣿⣿⣿⣿⣿⣿⣿⣿⣿⣿⣿⣿⣿⣿⣿⣿⣿⣿⣿⣿⣿⣿⣿⣿⠇⠀⠀⠀⠀⠀⠀⠀⠀⠀⠀⠀⠀⠀⠀⠀⠀⠀⠀⠀⠀⢂⠀⠀⠀⠀⠀⢻⣿⣿⣿⣿⣿⣿⣿⣿⣿⣿⣿⣿⣿⣿⣿⣿⣿⣿⣿⣿⣿⣿⣿⣿⣿⣿⣿⣿⣿⡇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⣿⣿⣿⣿⣿⣿⣿⣿⣿⣿⣿⣿⣿⣿⣿⣿⣿⣿⣿⣿⣿⣿⣿⣿⣿⣿⣿⣿⣿⣿⣿⣿⡏⠀⠀⠀⠀⠀⠀⠀⠀⠀⠀⠀⠀⠀⠀⠀⠀⠀⠀⠀⠀⠀⢸⠀⠀⠀⠀⠀⠈⢿⣿⣿⣿⣿⣿⣿⣿⣿⣿⣿⣿⣿⣿⣿⣿⣿⣿⣿⣿⣿⣿⣿⣿⣿⣿⣿⣿⣿⡇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⣿⣿⣿⣿⣿⣿⣿⣿⣿⣿⣿⣿⣿⣿⣿⣿⣿⣿⣿⣿⣿⣿⣿⣿⣿⣿⣿⣿⣿⣿⣿⣿⠁⠀⠀⠀⠀⠀⠀⠀⠀⠀⠀⠀⠀⠀⠀⠀⠀⠀⠀⠀⠀⠀⠈⠀⠀⠀⠀⠀⠀⠈⣿⣿⣿⣿⣿⣿⣿⣿⣿⣿⣿⣿⣿⣿⣿⣿⣿⣿⣿⣿⣿⣿⣿⣿⣿⣿⣿⣿⡇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⣿⣿⣿⣿⣿⣿⣿⣿⣿⣿⣿⣿⣿⣿⣿⣿⣿⣿⣿⣿⣿⣿⣿⣿⣿⣿⣿⣿⣿⣿⣿⣆⠀⠀⠀⠀⠀⠀⠀⠀⠀⠀⠀⠀⠀⠀⠀⠀⠀⠀⠀⠀⠀⠀⠀⠀⠀⠀⠀⠀⠀⠀⠀⠀⢀⣿⣿⣿⣿⣿⣿⣿⣿⣿⣿⣿⣿⣿⣿⣿⣿⣿⣿⣿⣿⣿⣿⣿⣿⣿⡇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⣿⣿⣿⣿⣿⣿⣿⣿⣿⣿⣿⣿⣿⣿⣿⣿⣿⣿⣿⣿⣿⣿⣿⣿⣿⣿⣿⣿⣿⣿⣿⣿⣶⠀⠀⠀⠀⠀⠀⠀⠀⠀⠀⠀⠀⠀⠀⠀⠀⠀⠀⠀⠀⠀⠀⠀⠀⠀⠀⠀⠀⠀⠀⠀⢸⣿⣿⣿⣿⣿⣿⣿⣿⣿⣿⣿⣿⣿⣿⣿⣿⣿⣿⣿⣿⣿⣿⣿⣿⣿⡇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⣿⣿⣿⣿⣿⣿⣿⣿⣿⣿⣿⣿⣿⣿⣿⣿⣿⣿⣿⣿⣿⣿⣿⣿⣿⣿⣿⣿⣿⣿⣿⣿⣿⠀⠀⠀⠀⠀⡀⠀⠀⠀⠀⠀⠀⠀⠀⠀⠀⠀⠀⠀⠀⠀⠀⠀⠀⠀⠀⠀⠀⠀⠀⠀⢸⣿⣿⣿⣿⣿⣿⣿⣿⣿⣿⣿⣿⣿⣿⣿⣿⣿⣿⣿⣿⣿⣿⣿⣿⣿⡇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⣿⣿⣿⣿⣿⣿⣿⣿⣿⣿⣿⣿⣿⣿⣿⣿⣿⣿⣿⣿⣿⣿⣿⣿⣿⣿⣿⣿⣿⣿⣿⣿⣿⡇⠀⠀⠀⡔⠀⠀⠀⠀⠀⠀⠀⠀⠀⠀⠀⠀⠀⠀⠀⠀⠀⠀⠀⠀⠀⠀⠀⠀⠀⠀⢸⣿⣿⣿⣿⣿⣿⣿⣿⣿⣿⣿⣿⣿⣿⣿⣿⣿⣿⣿⣿⣿⣿⣿⣿⣿⡇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⣿⣿⣿⣿⣿⣿⣿⣿⣿⣿⣿⣿⣿⣿⣿⣿⣿⣿⣿⣿⣿⣿⣿⣿⣿⣿⣿⣿⣿⣿⣿⣿⣿⣿⣤⣀⠘⠀⠀⠀⠀⠀⠀⠀⠀⠀⠀⠀⠀⠀⠀⠀⠀⠀⠀⠀⠀⠀⠀⠀⠀⠀⠀⠀⢸⣿⣿⣿⣿⣿⣿⣿⣿⣿⣿⣿⣿⣿⣿⣿⣿⣿⣿⣿⣿⣿⣿⣿⣿⣿⡇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⣿⣿⣿⣿⣿⣿⣿⣿⣿⣿⣿⣿⣿⣿⣿⣿⣿⣿⣿⣿⣿⣿⣿⣿⣿⣿⣿⣿⣿⣿⣿⣿⣿⣿⡿⠁⠀⠀⠀⠀⠀⠀⠀⠀⠀⠀⠀⠀⠀⠀⠀⠀⠀⠀⠀⠀⠀⠀⠀⠀⠀⠀⢠⣴⣿⣿⣿⣿⣿⣿⣿⣿⣿⣿⣿⣿⣿⣿⣿⣿⣿⣿⣿⣿⣿⣿⣿⣿⣿⣿⡇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⣿⣿⣿⣿⣿⣿⣿⣿⣿⣿⣿⣿⣿⣿⣿⣿⣿⣿⣿⣿⣿⣿⣿⣿⣿⣿⣿⣿⣿⡀⠀⠀⠀⠀⠀⠀⠀⠀⠀⠀⠀⠀⠀⠀⠀⠀⠀⠀⠀⠀⠀⠀⠀⠀⠀⠀⠀⠀⠀⠀⠀⠀⠀⠀⠀⠀⣀⣀⣀⣉⣿⣿⡇⠀⠀⠀⠀⠀⠀⠀⠀⠀⠀⠀⠀⢸⣿⣿⣿⣿⡇</a:t>
            </a:r>
            <a:br/>
            <a:r>
              <a:t>⣿⣿⣿⣿⣿⣿⣿⣿⣿⣿⣿⣿⣿⣿⣿⣿⣿⣿⣿⣿⣿⣿⣿⣿⣿⣿⣿⣿⣿⣇⡀⠀⠀⡀⠀⠀⠀⠀⠀⠀⠀⠀⠀⠀⠀⠀⠀⠀⠀⠀⠀⠀⠀⠀⠀⠀⠀⠀⠀⠀⠀⠀⠀⠀⠀⠀⣿⣿⣿⣿⣿⣿⡇⠀⠀⠀⠀⠀⠀⠀⠀⠀⠀⠀⠀⠀⣿⣿⣿⣿⡇</a:t>
            </a:r>
            <a:br/>
            <a:r>
              <a:t>⣿⣿⣿⣿⣿⣿⣿⣿⣿⣿⣿⣿⣿⣿⣿⣿⣿⣿⣿⣿⣿⣿⣿⣿⣿⣿⣿⣿⣿⣿⣿⣼⠀⣧⠀⠀⠀⠀⠀⠀⠀⠀⠀⠀⠀⠀⠀⠀⠀⠀⠀⠀⠀⠀⠀⠀⠀⠀⠀⠀⠀⠀⠀⢠⣆⠀⣿⣿⣿⣿⣿⣿⡇⠀⠀⠀⠀⠀⠀⠀⠀⠀⠀⠀⠀⠀⣿⣿⣿⣿⡇</a:t>
            </a:r>
            <a:br/>
            <a:r>
              <a:t>⣿⣿⣿⣿⣿⣿⣿⣿⣿⣿⣿⣿⣿⣿⣿⣿⣿⣿⣿⣿⣿⣿⣿⣿⣿⣿⣿⣿⣿⣿⣿⣿⣷⣿⡄⣇⣾⠀⠀⠀⠀⠀⠀⠀⠀⠀⠀⠀⠀⠀⡀⠀⠀⠀⠀⣠⠀⠀⠀⠀⠀⣀⢠⣿⣿⣦⣿⣿⣿⣿⣿⣿⡇⠀⠀⠀⠀⠀⠀⠀⠀⠀⠀⠀⠀⠀⣿⣿⣿⣿⡇</a:t>
            </a:r>
            <a:br/>
            <a:r>
              <a:t>⣿⣿⣿⣿⣿⣿⣿⣿⣿⣿⣿⣿⣿⣿⣿⣿⣿⣿⣿⣿⣿⣿⣿⣿⣿⣿⣿⣿⣿⣿⣿⣿⣿⣿⣷⣿⣟⢠⠃⠀⠀⠀⠀⠀⠀⠀⠀⠀⠀⠐⠃⢰⠀⠀⣰⣿⠀⠀⡄⢀⣼⣿⣿⣿⣿⣿⣿⣿⣿⣿⣿⣿⣿⠀⠀⠀⠀⠀⠀⠀⠀⠀⠀⠀⠀⣿⣿⣿⣿⡿⠇</a:t>
            </a:r>
            <a:br/>
            <a:r>
              <a:t>⠈⠙⠿⣿⣿⣿⣿⣿⣿⣿⣿⣿⣿⣿⣿⣿⣿⣿⣿⣿⣿⣿⣿⣿⣿⣿⣿⣿⣿⣿⣿⣿⣿⣿⣿⣿⣿⣾⡇⠀⠀⠀⠀⠀⠀⠀⠀⠀⠀⠀⠀⣾⢀⣰⣿⣿⣤⡇⡇⣼⣿⣿⣿⣿⣿⣿⣿⣿⣿⣿⣿⣿⣿⡆⠀⠀⠀⠀⠀⠀⠀⠀⠀⠀⢸⣿⠿⠛⠉⠀⠀</a:t>
            </a:r>
            <a:br/>
            <a:r>
              <a:t>⠀⠀⠀⠀⠈⠙⠛⠿⠿⠿⠿⣿⣿⣿⠿⠿⠿⠿⠿⠛⠛⠛⠙⠻⣿⣿⣿⣿⣿⣿⣿⣿⡿⠿⠛⠛⠉⠁⠀⠀⠀⠀⠀⠀⠀⠀⠀⠀⠀⠀⠀⠀⠈⠉⠛⠻⢿⣧⣧⣿⣿⣿⣿⣿⣿⣿⠟⠁⠉⠉⠉⠙⠛⠓⠀⠀⠀⠀⠀⠀⠀⠀⠀⠀⠀⠀⠀⠀⠀⠀⡀</a:t>
            </a:r>
            <a:br/>
            <a:r>
              <a:t>⣷⠀⠀⠀⠀⠀⠀⠀⠀⠀⠀⠀⠀⠀⠀⠀⠀⠀⠀⠀⠀⠀⠀⠀⠹⣿⣿⣿⣿⠟⠋⠁⠀⠀⠀⠀⠀⠀⠀⠀⠀⠀⠀⠀⠀⠀⠀⠀⠀⠀⠀⠀⠀⠀⠀⠀⠀⠈⠙⠻⣿⣿⣿⣿⣿⠏⠀⠀⠀⠀⠀⠀⠀⠀⠀⠀⠀⠀⠀⠀⠀⠀⠀⠀⠀⠀⠀⠀⠀⠸⡇</a:t>
            </a:r>
            <a:br/>
            <a:r>
              <a:t>⠋⠀⠀⠀⠀⠤⣤⣤⣴⣶⣶⣶⣶⣤⣤⣤⠀⠀⠀⠀⣀⠀⠀⠀⠀⠙⡿⠋⠀⠀⠀⠀⠀⠀⠀⠀⠀⠀⠀⠀⠀⠀⠀⠀⠀⠀⠀⠀⠀⠀⠀⠀⠀⠀⠀⠀⠀⠀⠀⠀⠈⠻⣿⣿⠃⠀⠀⠀⠀⣠⡀⠀⠀⠀⠀⠀⠀⠀⠀⠀⠀⠀⣼⣿⡿⠃⠀⠀⠀⠀⠀</a:t>
            </a:r>
            <a:br/>
            <a:r>
              <a:t>⠀⠀⠀⠀⠀⠀⠹⣿⣿⣿⣿⣿⣿⡿⠋⠀⠀⠀⠀⠐⢿⣦⡀⠀⠀⠀⠀⠀⠀⠀⠀⠀⠀⠀⠀⠀⠀⠀⠀⠀⠀⠀⠀⠀⠀⠀⠀⠀⠀⠀⠀⠀⠀⠀⠀⠀⠀⠀⠀⠀⠀⠀⠈⠁⠀⠀⠀⢀⣾⣿⠋⠀⠀⠀⠀⠀⠀⠀⠀⢠⠀⣠⣿⣿⠁⠀⠀⠀⠀⠀⠀</a:t>
            </a:r>
            <a:br/>
            <a:r>
              <a:t>⠀⠀⠀⠀⠀⠀⠀⢿⣿⣿⣿⣿⣿⠁⠀⠀⠀⠀⠀⠀⠘⣿⣿⠆⠀⠀⠀⠀⠀⠀⠀⠀⠀⠀⠀⠀⠀⠀⠀⠀⠀⠀⠀⠀⠀⠀⠀⠀⠀⠀⠀⠀⠀⠀⠀⠀⠀⠀⠀⠀⠀⠀⠀⠀⠀⠀⠐⠿⣿⠇⠀⠀⠀⠀⠀⠀⠀⠀⠀⣸⣴⣿⣿⠇⠀⠀⠀⠀⠀⠀⠀</a:t>
            </a:r>
            <a:br/>
            <a:r>
              <a:t>⠀⠀⠀⠀⠀⠀⠀⠘⣿⣿⣿⣿⠃⠀⠀⠀⠀⠀⠀⠀⠀⠙⠁⠀⠀⠀⠀⠀⠀⠀⠀⠀⠀⠀⠀⠀⠀⠀⠀⠀⠀⠀⠀⠀⠀⠀⠀⠀⠀⠀⠀⠀⠀⠀⠀⠀⠀⠀⠀⠀⠀⠀⠀⠀⠀⠀⠀⠀⠈⠀⠀⠀⠀⠀⠀⠀⠀⠀⢰⣿⣿⣿⣿⠀⠀⠀⠀⠀⠀⠀⠀</a:t>
            </a:r>
            <a:br/>
            <a:r>
              <a:t>⠀⠀⠀⠀⠀⠀⠀⣸⣿⣿⣿⣧⠀⠀⠀⠀⠀⠀⠀⠀⠀⠀⠀⠀⠀⠀⠀⠀⠀⠀⠀⠀⠀⠀⠀⠀⠀⠀⠀⠀⠀⠀⠀⠀⠀⠀⠀⠀⠀⠀⠀⠀⠀⠀⠀⠀⠀⠀⠀⠀⠀⠀⠀⠀⠀⠀⠀⠀⠀⠀⠀⠀⠀⠀⠀⠀⠀⠀⢸⣿⣿⣿⣿⣇⠀⠀⠀⠀⠀⠀⠀</a:t>
            </a:r>
            <a:br/>
            <a:r>
              <a:t>⠀⠀⠀⠀⠀⠀⢠⣿⣿⣿⣿⣿⡀⠀⠀⠀⠀⠀⠀⠀⠀⠀⠀⠀⠀⠀⠀⠀⠀⠀⠀⠀⠀⠀⠀⠀⠀⠀⠀⠀⠀⠀⠀⠀⠀⠀⠀⠀⠀⠀⠀⠀⠀⠀⠀⠀⠀⠀⠀⠀⠀⠀⠀⠀⠀⠀⠀⠀⠀⠀⠀⠀⠀⠀⠀⠀⠀⠀⣼⣿⣿⣿⣿⣿⡀⠀⠀⠀⠀⠀⠀</a:t>
            </a:r>
            <a:br/>
            <a:r>
              <a:t>⠀⠀⠀⠀⠀⠀⣼⣿⣿⣿⣿⣿⡇⠀⠀⠀⠀⠀⠀⠀⠀⠀⠀⠀⠀⠀⠀⠀⠀⠀⠀⠀⠀⠀⠀⠀⠀⠀⠀⠀⠀⠀⠀⠀⠀⠀⠀⠀⠀⠀⠀⠀⠀⠀⠀⠀⠀⠀⠀⠀⠀⠀⠀⠀⠀⠀⠀⠀⠀⠀⠀⠀⠀⠀⠀⠀⠀⢀⣿⣿⣿⣿⣿⣿⣧⠀⠀⠀⠀⠀⠀</a:t>
            </a:r>
            <a:br/>
            <a:r>
              <a:t>⠀⠀⠀⠀⠀⢰⣿⣿⣿⣿⣿⣿⣿⠀⠀⠀⠀⠀⠀⠀⠀⠀⠀⠀⠀⠀⠀⠀⠀⠀⠀⠀⠀⠀⠀⠀⠀⠀⠀⠀⠀⠀⠀⠀⠀⠀⠀⠀⠀⠀⠀⠀⠀⠀⠀⠀⠀⠀⠀⠀⠀⠀⠀⠀⠀⠀⠀⠀⠀⠀⠀⠀⠀⠀⠀⠀⠀⢸⣿⣿⣿⣿⣿⣿⣿⡆⠀⠀⠀⠀⠀</a:t>
            </a:r>
            <a:br/>
            <a:r>
              <a:t>⠀⠀⠀⠀⠀⣾⣿⣿⣿⣿⣿⣿⣿⡆⠀⠀⠀⠀⠀⠀⠀⠀⠀⠀⠀⠀⠀⠀⠀⠀⠀⠀⠀⠀⠀⠀⠀⠀⠀⠀⠀⠀⠀⠀⠀⠀⠀⠀⠀⠀⠀⠀⠀⠀⠀⠀⠀⠀⠀⠀⠀⠀⠀⠀⠀⠀⠀⠀⠀⠀⠀⠀⠀⠀⠀⠀⠀⣿⣿⣿⣿⣿⣿⣿⣿⣷⠀⠀⠀⠀⠀</a:t>
            </a:r>
            <a:br/>
            <a:r>
              <a:t>⠀⠀⠀⠀⢸⣿⣿⣿⣿⣿⣿⣿⣿⣧⠀⠀⠀⠀⠀⢀⣀⣀⣀⣀⣀⣀⣀⣀⣀⣀⣀⣤⣤⣤⣤⣤⣤⣤⣤⣤⣤⣤⣤⣤⣤⣤⣤⣤⣤⣤⣤⣶⣶⣶⣶⣶⣶⣶⣶⣶⣶⣶⣶⣶⣶⣶⣶⣶⣶⣶⣶⣤⣤⣤⣤⣴⣶⣿⣿⣿⣿⣿⣿⣿⣿⣿⣧⣤⣤⣤⡄</a:t>
            </a:r>
            <a:br/>
            <a:r>
              <a:t>⣦⣴⣶⣶⣿⣿⣿⣿⣿⣿⣿⣿⣿⣿⣿⣿⣿⣿⣿⣿⣿⣿⣿⣿⣿⣿⣿⣿⣿⣿⣿⣿⣿⣿⣿⣿⣿⣿⣿⣿⣿⣿⣿⣿⣿⣿⣿⣿⣿⣿⣿⣿⣿⣿⣿⣿⣿⣿⣿⣿⣿⣿⣿⣿⣿⣿⣿⣿⣿⣿⣿⣿⣿⣿⣿⣿⣿⣿⣿⣿⣿⣿⣿⣿⣿⣿⣿⣿⣿⣿⡇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⣿⣿⣿⣿⣿⣿⣿⣿⣿⣿⣿⣿⣿⣿⣿⣿⣿⣿⣿⣿⣿⠿⠿⠿⠿⠿⠿⠿⠿⠿⠿⠿⠿⠿⠿⠿⠿⠿⠛⠛⠛⠛⠛⠛⠛⠛⠛⠛⠛⠛⠛⠛⠛⠛⠛⠛⠛⠛⠛⠛⠛⠛⠛⠛⠛⠛⠛⠛⠛⠛⠛⠛⢿⡛⠛⢻⣿⣿⣿⣿⣿⣿⣿⣿⣿⣿⣿⣿⣿⣿⡇</a:t>
            </a:r>
            <a:br/>
            <a:r>
              <a:t>⣿⣿⣿⣿⣿⣿⣿⣿⣿⣿⣿⣿⣿⣿⣿⡆⠀⠀⠀⠀⠀⠀⠀⠀⠀⠀⠀⠀⠀⠀⠀⠀⠀⠀⠀⠀⠀⠀⠀⠀⠀⠀⠀⠀⠀⠀⠀⠀⠀⠀⠀⠀⠀⠀⠀⠀⠀⠀⠀⠀⠀⠀⠀⠀⠀⠀⠀⠀⠀⠀⠀⠀⠈⣧⠀⣾⣿⣿⣿⣿⣿⣿⣿⣿⣿⣿⣿⣿⣿⣿⡇</a:t>
            </a:r>
            <a:br/>
            <a:r>
              <a:t>⣿⣿⣿⣿⣿⣿⣿⣿⣿⣿⣿⣿⣿⣿⣿⡟⠀⠀⠀⠀⠀⠀⠀⠀⠀⠀⠀⠀⠀⠀⠀⠀⠀⠀⠀⠀⠀⠀⠀⠀⠀⠀⠀⠀⠀⠀⠀⠀⠀⠀⠀⠀⠀⠀⠀⠀⠀⠀⠀⠀⠀⠀⠀⠀⠀⠀⠀⠀⠀⠀⠀⠀⠀⠸⣿⣿⣿⣿⣿⣿⣿⣿⣿⣿⣿⣿⣿⣿⣿⣿⡇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⣿⣿⣿⣿⣿⣿⣿⣿⣿⣿⣿⣿⣿⣿⣿⠁⠀⠀⠀⠀⠀⠀⠀⠀⠀⠀⠀⠀⠀⠀⠀⠀⠀⠀⠀⠀⠀⠀⠀⠀⠀⠀⠀⠀⠀⠀⠀⠀⠀⠀⠀⠀⠀⠀⠀⠀⠀⠀⠀⠀⠀⠀⠀⠀⠀⠀⠀⠀⠀⠀⠀⠀⠀⠀⢻⣿⣿⣿⣿⣿⣿⣿⣿⣿⣿⣿⣿⣿⣿⣿⡇</a:t>
            </a:r>
            <a:br/>
            <a:r>
              <a:t>⣿⣿⣿⣿⣿⣿⣿⣿⣿⣿⣿⣿⣿⣿⠇⠀⠀⠀⠀⠀⠀⠀⠀⠀⠀⠀⠀⠀⠀⠀⠀⠀⠀⠀⠀⠀⠀⠀⠀⠀⠀⠀⠀⠀⠀⠀⠀⠀⠀⠀⠀⠀⠀⠀⠀⠀⠀⠀⠀⠀⠀⠀⠀⠀⠀⠀⠀⠀⠀⠀⠀⠀⠀⠀⠘⣿⣿⣿⣿⣿⣿⣿⣿⣿⣿⣿⣿⣿⣿⣿⡇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⣿⣿⣿⣿⣿⣿⣿⣿⣿⣿⣿⣿⣿⡿⠀⠀⠀⠀⠀⠀⠀⠀⠀⠀⠀⠀⠀⠀⠀⠀⠀⠀⠀⠀⠀⠀⠀⠀⠀⠀⠀⠀⠀⠀⠀⠀⠀⠀⠀⠀⠀⠀⠀⠀⠀⠀⠀⠀⠀⠀⠀⠀⠀⠀⠀⠀⠀⠀⠀⠀⠀⠀⠀⠀⠀⢹⣿⣿⣿⣿⣿⣿⣿⣿⣿⣿⣿⣿⣿⣿⡇</a:t>
            </a:r>
            <a:br/>
            <a:r>
              <a:t>⣿⣿⣿⣿⣿⣿⣿⣿⣿⣿⣿⣿⣿⡇⠀⠀⠀⠀⠀⠀⠀⠀⠀⠀⢀⡆⠀⠀⠀⠀⠀⠀⠀⠀⠀⠀⠀⠀⠀⠀⠀⠀⠀⠀⠀⠀⠀⠀⠀⠀⠀⠀⠀⠀⠀⠀⠀⠀⠀⠀⠀⠀⠀⠀⠀⠀⠀⠀⠀⠀⠀⠀⠀⠀⠀⠘⣿⣿⣿⣿⣿⣿⣿⣿⣿⣿⣿⣿⣿⣿⡇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⣿⣿⣿⣿⣿⣿⣿⣿⣿⣿⣿⣿⣿⠀⠀⠀⠀⠀⠀⠀⠀⠀⠀⠀⣼⡇⠀⠀⠀⠀⠀⠀⠀⠀⠀⠀⠀⠀⠀⠀⠀⠀⠀⠀⠀⠀⠀⠀⠀⠀⠀⠀⠀⠀⠀⠀⠀⠀⠀⠀⠀⠀⠀⠀⢠⠀⠀⠀⠀⠀⠀⠀⠀⠀⠀⠀⣿⣿⣿⣿⣿⣿⣿⣿⣿⣿⣿⣿⣿⣿⡇</a:t>
            </a:r>
            <a:br/>
            <a:r>
              <a:t>⣿⣿⣿⣿⣿⣿⣿⣿⣿⣿⣿⣿⡟⠀⠀⠀⠀⠀⠀⠀⠀⠀⠀⢰⣿⣧⠀⠀⠀⠀⠀⠀⠀⠀⠀⠀⠀⠀⠀⠀⠀⠀⠀⠀⠀⠀⠀⠀⠀⠀⠀⠀⠀⠀⠀⠀⠀⠀⠀⠀⠀⠀⠀⠀⢸⡆⠀⠀⠀⠀⠀⠀⠀⠀⠀⠀⢹⣿⣿⣿⣿⣿⣿⣿⣿⣿⣿⣿⣿⣿⡇</a:t>
            </a:r>
            <a:br/>
            <a:r>
              <a:t>⣿⣿⣿⣿⣿⣿⣿⣿⡿⠟⠋⠁⠀⠀⠀⠀⠀⠀⠀⠀⠀⠀⢠⣿⣿⣿⠀⠀⠀⠀⠀⠀⠀⠀⠀⠀⠀⠀⠀⠀⠀⠀⠀⠀⠀⠀⠀⠀⠀⠀⠀⠀⠀⠀⠀⠀⠀⠀⠀⠀⠀⠀⠀⠀⢸⣿⡀⠀⠀⠀⠀⠀⠀⠀⠀⠀⠀⠈⠙⠻⢿⣿⣿⣿⣿⣿⣿⣿⣿⣿⡇</a:t>
            </a:r>
            <a:br/>
            <a:r>
              <a:t>⣿⣿⣿⣿⣿⠿⠋⠁⠀⠀⠀⠀⠀⠀⠀⠀⠀⠀⠀⠀⠀⢀⣾⣿⣿⣿⠀⠀⠀⠀⠀⠀⠀⠀⠀⠀⠀⠀⠀⠀⠀⠀⠀⠀⠀⠀⠀⠀⠀⠀⠀⠀⠀⠀⠀⠀⠀⠀⠀⠀⠀⠀⠀⠀⢿⣿⣷⡀⠀⠀⠀⠀⠀⠀⠀⠀⠀⠀⠀⠀⠀⠈⠙⠻⢿⣿⣿⣿⣿⣿⡇</a:t>
            </a:r>
            <a:br/>
            <a:r>
              <a:t>⣿⡿⠟⠉⠀⠀⠀⠀⠀⠀⠀⠀⠀⠀⠀⠀⠀⠀⠀⠀⢀⣾⣿⣿⣿⣿⠀⠀⠀⠀⠀⠀⠀⠀⠀⠀⠀⠀⠀⠀⠀⠀⠀⠀⠀⠀⠀⠀⠀⠀⠀⠀⠀⠀⠀⠀⠀⠀⠀⠀⠀⠀⠀⠀⢸⣿⣿⣧⠀⠀⠀⠀⠀⠀⠀⠀⠀⠀⠀⠀⠀⠀⠀⠀⠀⠈⠛⠿⣿⣿⡇</a:t>
            </a:r>
            <a:br/>
            <a:r>
              <a:t>⠁⠀⠀⠀⠀⠀⠀⠀⠀⠀⠀⠀⠀⠀⠀⠀⠀⠀⠀⢀⣾⣿⣿⣿⣿⡟⠀⠀⠀⠀⠀⠀⠀⠀⠀⠀⠀⠀⠀⠀⠀⠀⠀⠀⠀⠀⠀⠀⠀⠀⠀⠀⠀⠀⠀⠀⠀⠀⠀⠀⠀⠀⠀⠀⢸⣿⣿⣿⣧⡀⠀⠀⠀⠀⠀⠀⠀⠀⠀⠀⠀⠀⠀⠀⠀⠀⠀⠀⠀⠉⠃</a:t>
            </a:r>
            <a:br/>
            <a:r>
              <a:t>⠀⠀⠀⠀⠀⠀⠀⠀⠀⠀⠀⠀⠀⠀⠀⠀⠀⠀⣴⣿⣿⣿⣿⣿⣿⡇⠀⠀⠀⠀⠀⠀⠀⠀⠀⠀⠀⠀⠀⠀⠀⠀⠀⠀⠀⠀⠀⠀⠀⠀⠀⠀⠀⠀⠀⠀⠀⠀⠀⠀⠀⠀⠀⠀⢸⣿⣿⣿⣿⣷⣄⠀⠀⠀⠀⠀⠀⠀⠀⠀⠀⠀⠀⠀⠀⠀⠀⠀⠀⠀⠀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⣿⣿⣿⣿⣿⣿⣿⣿⣿⣿⣿⣿⣿⣿⣿⣿⣿⣿⣿⣿⣿⣿⣿⣿⣿⣿⣿⣿⣿⣦⢠⠀⢠⠀⠀⠀⠀⠀⠀⠀⠀⠀⠀⠀⠀⠀⠀⠀⠀⠀⠀⠀⠀⠀⠀⠀⠀⠀⠀⠀⠀⠀⠀⠀⠀⡀⠀⢸⣿⣿⣿⣿⣿⣿⡇⠀⠀⠀⠀⠀⠀⠀⠀⠀⠀⠀⠀⠀⠀⣿⡇</a:t>
            </a:r>
            <a:br/>
            <a:r>
              <a:t>⣿⣿⣿⣿⣿⣿⣿⣿⣿⣿⣿⣿⣿⣿⣿⣿⣿⣿⣿⣿⣿⣿⣿⣿⣿⣿⣿⣿⣿⣿⣿⡆⣿⡀⠀⢀⡄⠀⠀⠀⠀⠀⠀⠀⠀⠀⠀⠀⠀⠀⠀⠀⠀⠀⠀⠀⠀⠀⠀⠀⠀⠀⠀⠀⣰⣿⡄⢸⣿⣿⣿⣿⣿⣿⡇⠀⠀⠀⠀⠀⠀⠀⠀⠀⠀⠀⠀⠀⠀⣿⡇</a:t>
            </a:r>
            <a:br/>
            <a:r>
              <a:t>⣿⣿⣿⣿⣿⣿⣿⣿⣿⣿⣿⣿⣿⣿⣿⣿⣿⣿⣿⣿⣿⣿⣿⣿⣿⣿⣿⣿⣿⣿⣿⣿⣿⣇⢸⣾⡃⢀⠀⠀⠀⠀⠀⠀⠀⠀⠀⠀⠀⠀⣀⠀⡀⠀⠀⢀⡆⠀⠀⡄⠀⢀⣦⣰⣿⣿⣿⣾⣿⣿⣿⣿⣿⣿⣷⠀⠀⠀⠀⠀⠀⠀⠀⠀⠀⠀⠀⠀⣤⣿⡇</a:t>
            </a:r>
            <a:br/>
            <a:r>
              <a:t>⣿⣿⣿⣿⣿⣿⣿⣿⣿⣿⣿⣿⣿⣿⣿⣿⣿⣿⣿⣿⣿⣿⣿⣿⣿⣿⣿⣿⣿⣿⣿⣿⣿⣿⣿⣿⡁⣤⠀⠁⠀⠀⠀⠀⠀⠀⠀⠀⠀⠀⠀⠀⡇⠀⢀⣾⡇⠀⠀⡇⢠⣾⣿⣿⣿⣿⣿⣿⣿⣿⣿⣿⣿⣿⣿⡄⠀⠀⠀⠀⠀⠀⠀⠀⠀⠀⠀⢰⣿⣿⡇</a:t>
            </a:r>
            <a:br/>
            <a:r>
              <a:t>⠿⣿⣿⣿⣿⣿⣿⣿⣿⣿⣿⣿⣿⣿⣿⣿⣿⣿⣿⣿⣿⣿⣿⣿⣿⣿⣿⣿⣿⣿⣿⣿⣿⣿⣿⣿⣿⠿⠀⠀⠀⠀⠀⠀⠀⠀⠀⠀⠀⠀⠀⠺⠇⣤⣾⣿⣿⣼⡆⣇⣿⣿⣿⣿⣿⣿⣿⣿⣿⣿⣿⣿⣿⣿⣿⣇⠀⠀⠀⠀⠀⠀⠀⠀⠀⠀⠀⡼⠿⠛⠁</a:t>
            </a:r>
            <a:br/>
            <a:r>
              <a:t>⠀⠀⠉⠙⠛⠿⠿⠿⠿⠿⠿⠿⠿⠿⠿⠿⠟⠛⠛⠋⠉⠙⢿⣿⣿⣿⣿⣿⣿⣿⡿⠿⠛⠋⠉⠀⠀⠀⠀⠀⠀⠀⠀⠀⠀⠀⠀⠀⠀⠀⠀⠀⠀⠀⠈⠉⠛⠻⢿⣿⣿⣿⣿⣿⣿⣿⣿⡟⠁⠀⠈⠉⠉⠉⠙⠛⠀⠀⠀⠀⠀⠀⠀⠀⠀⠀⠀⠀⠀⠀⠀</a:t>
            </a:r>
            <a:br/>
            <a:r>
              <a:t>⠀⠀⠀⠀⠀⠀⠀⠀⠀⠀⠀⠀⠀⠀⠀⠀⠀⠀⠀⠀⠀⠀⠀⢻⣿⣿⣿⡿⠛⠉⠀⠀⠀⠀⠀⠀⠀⠀⠀⠀⠀⠀⠀⠀⠀⠀⠀⠀⠀⠀⠀⠀⠀⠀⠀⠀⠀⠀⠀⠈⠻⢿⣿⣿⣿⣿⠏⠀⠀⠀⠀⠀⠀⠀⠀⠀⠀⠀⠀⠀⠀⠀⠀⠀⠀⠀⠀⠀⠀⠀⠀</a:t>
            </a:r>
            <a:br/>
            <a:r>
              <a:t>⠀⠀⠀⢤⣤⣤⣤⣤⣤⣤⣤⣤⣤⣤⡄⠀⠀⠀⢀⠀⠀⠀⠀⠀⠹⠟⠁⠀⠀⠀⠀⠀⠀⠀⠀⠀⠀⠀⠀⠀⠀⠀⠀⠀⠀⠀⠀⠀⠀⠀⠀⠀⠀⠀⠀⠀⠀⠀⠀⠀⠀⠀⠙⢿⣿⠏⠀⠀⠀⠀⢀⡄⠀⠀⠀⠀⠂⠀⠀⠀⠀⠀⠀⠀⢠⣿⣿⠛⠀⠀⠀</a:t>
            </a:r>
            <a:br/>
            <a:r>
              <a:t>⠀⠀⠀⠀⢻⣿⣿⣿⣿⣿⣿⣿⠋⠁⠀⠀⠀⠀⢼⣷⣄⠀⠀⠀⠀⠀⠀⠀⠀⠀⠀⠀⠀⠀⠀⠀⠀⠀⠀⠀⠀⠀⠀⠀⠀⠀⠀⠀⠀⠀⠀⠀⠀⠀⠀⠀⠀⠀⠀⠀⠀⠀⠀⠀⠁⠀⠀⠀⠀⣰⣿⡟⠀⠀⠀⠀⠀⠀⠀⠀⠀⠀⡆⢀⣼⣿⠇⠀⠀⠀⠀</a:t>
            </a:r>
            <a:br/>
            <a:r>
              <a:t>⠀⠀⠀⠀⠘⣿⣿⣿⣿⣿⣿⠃⠀⠀⠀⠀⠀⠀⠀⢻⣿⡷⠀⠀⠀⠀⠀⠀⠀⠀⠀⠀⠀⠀⠀⠀⠀⠀⠀⠀⠀⠀⠀⠀⠀⠀⠀⠀⠀⠀⠀⠀⠀⠀⠀⠀⠀⠀⠀⠀⠀⠀⠀⠀⠀⠀⠀⠀⠺⢿⡿⠀⠀⠀⠀⠀⠀⠀⠀⠀⠀⢀⣧⣾⣿⡟⠀⠀⠀⠀⠀</a:t>
            </a:r>
            <a:br/>
            <a:r>
              <a:t>⠀⠀⠀⠀⠀⢹⣿⣿⣿⣿⠏⠀⠀⠀⠀⠀⠀⠀⠀⠈⠋⠀⠀⠀⠀⠀⠀⠀⠀⠀⠀⠀⠀⠀⠀⠀⠀⠀⠀⠀⠀⠀⠀⠀⠀⠀⠀⠀⠀⠀⠀⠀⠀⠀⠀⠀⠀⠀⠀⠀⠀⠀⠀⠀⠀⠀⠀⠀⠀⠀⠁⠀⠀⠀⠀⠀⠀⠀⠀⠀⠀⣼⣿⣿⣿⡁⠀⠀⠀⠀⠀</a:t>
            </a:r>
            <a:br/>
            <a:r>
              <a:t>⠀⠀⠀⠀⠀⣸⣿⣿⣿⣯⠀⠀⠀⠀⠀⠀⠀⠀⠀⠀⠀⠀⠀⠀⠀⠀⠀⠀⠀⠀⠀⠀⠀⠀⠀⠀⠀⠀⠀⠀⠀⠀⠀⠀⠀⠀⠀⠀⠀⠀⠀⠀⠀⠀⠀⠀⠀⠀⠀⠀⠀⠀⠀⠀⠀⠀⠀⠀⠀⠀⠀⠀⠀⠀⠀⠀⠀⠀⠀⠀⢸⣿⣿⣿⣿⣇⠀⠀⠀⠀⠀</a:t>
            </a:r>
            <a:br/>
            <a:r>
              <a:t>⠀⠀⠀⠀⢀⣿⣿⣿⣿⣿⡀⠀⠀⠀⠀⠀⠀⠀⠀⠀⠀⠀⠀⠀⠀⠀⠀⠀⠀⠀⠀⠀⠀⠀⠀⠀⠀⠀⠀⠀⠀⠀⠀⠀⠀⠀⠀⠀⠀⠀⠀⠀⠀⠀⠀⠀⠀⠀⠀⠀⠀⠀⠀⠀⠀⠀⠀⠀⠀⠀⠀⠀⠀⠀⠀⠀⠀⠀⠀⠀⣼⣿⣿⣿⣿⣿⡄⠀⠀⠀⠀</a:t>
            </a:r>
            <a:br/>
            <a:r>
              <a:t>⠀⠀⠀⠀⣼⣿⣿⣿⣿⣿⡇⠀⠀⠀⠀⠀⠀⠀⠀⠀⠀⠀⠀⠀⠀⠀⠀⠀⠀⠀⠀⠀⠀⠀⠀⠀⠀⠀⠀⠀⠀⠀⠀⠀⠀⠀⠀⠀⠀⠀⠀⠀⠀⠀⠀⠀⠀⠀⠀⠀⠀⠀⠀⠀⠀⠀⠀⠀⠀⠀⠀⠀⠀⠀⠀⠀⠀⠀⠀⢀⣿⣿⣿⣿⣿⣿⣷⠀⠀⠀⠀</a:t>
            </a:r>
            <a:br/>
            <a:r>
              <a:t>⠀⠀⠀⢰⣿⣿⣿⣿⣿⣿⣿⠀⠀⠀⠀⠀⠀⠀⠀⠀⠀⠀⠀⠀⠀⠀⠀⠀⠀⠀⠀⠀⠀⠀⠀⠀⠀⠀⠀⠀⠀⠀⠀⠀⠀⠀⠀⠀⠀⠀⠀⠀⠀⠀⠀⠀⠀⠀⠀⠀⠀⠀⠀⠀⠀⠀⠀⠀⠀⠀⠀⠀⠀⠀⠀⠀⠀⠀⠀⢸⣿⣿⣿⣿⣿⣿⣿⣆⠀⠀⠀</a:t>
            </a:r>
            <a:br/>
            <a:r>
              <a:t>⠀⠀⠀⣾⣿⣿⣿⣿⣿⣿⣿⡆⠀⠀⠀⠀⠀⠀⠀⠀⠀⠀⠀⠀⠀⠀⠀⠀⠀⠀⠀⠀⠀⠀⠀⠀⠀⠀⠀⠀⠀⠀⠀⠀⠀⠀⠀⠀⠀⠀⠀⠀⠀⠀⠀⠀⠀⠀⠀⠀⠀⠀⠀⠀⠀⠀⠀⠀⠀⠀⠀⠀⠀⠀⠀⠀⠀⠀⠀⣿⣿⣿⣿⣿⣿⣿⣿⣿⡀⠀⠀</a:t>
            </a:r>
            <a:br/>
            <a:r>
              <a:t>⠀⠀⢸⣿⣿⣿⣿⣿⣿⣿⣿⣧⠀⠀⠀⠀⠀⠀⠀⠀⠀⠀⠀⠀⠀⠀⠀⠀⠀⠀⠀⠀⠀⠀⠀⠀⠀⠀⠀⠀⠀⠀⠀⠀⠀⠀⠀⠀⠀⠀⠀⠀⠀⠀⠀⠀⠀⠀⠀⠀⠀⠀⠀⠀⠀⠀⠀⠀⠀⠀⠀⠀⠀⠀⠀⠀⠀⠀⢰⣿⣿⣿⣿⣿⣿⣿⣿⣿⣧⠀⠀</a:t>
            </a:r>
            <a:br/>
            <a:r>
              <a:t>⠀⢀⣿⣿⣿⣿⣿⣿⣿⣿⣿⣿⡀⠀⠀⠀⠀⠀⠀⣀⣀⣀⣀⣀⣀⣀⣀⣀⣀⣀⣀⣤⣤⣤⣤⣤⣤⣤⣤⣤⣤⣤⣤⣤⣤⣤⣤⣤⣤⣤⣤⣶⣶⣶⣶⣶⣶⣶⣶⣶⣶⣶⣶⣶⣶⣶⣶⣶⣶⣶⣶⣤⣤⣤⣤⣴⣤⣴⣾⣿⣿⣿⣿⣿⣿⣿⣿⣿⣿⣦⡄</a:t>
            </a:r>
            <a:br/>
            <a:r>
              <a:t>⣤⣾⣿⣿⣿⣿⣿⣿⣿⣿⣿⣿⣿⣿⣿⣿⣿⣿⣿⣿⣿⣿⣿⣿⣿⣿⣿⣿⣿⣿⣿⣿⣿⣿⣿⣿⣿⣿⣿⣿⣿⣿⣿⣿⣿⣿⣿⣿⣿⣿⣿⣿⣿⣿⣿⣿⣿⣿⣿⣿⣿⣿⣿⣿⣿⣿⣿⣿⣿⣿⣿⣿⣿⣿⣿⣿⣿⣿⣿⣿⣿⣿⣿⣿⣿⣿⣿⣿⣿⣿⡇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⣿⣿⣿⣿⣿⣿⣿⣿⣿⣿⣿⣿⣿⣿⣿⣿⣿⣿⣿⣿⣿⠿⠿⠿⠿⠿⠿⠿⠿⠿⠿⠿⠿⠿⠿⠿⠿⠿⠛⠛⠛⠛⠛⠛⠛⠛⠛⠛⠛⠛⠛⠛⠛⠛⠛⠛⠛⠛⠛⠛⠛⠛⠛⠛⠛⠛⠛⠛⠛⠛⠛⠛⠛⠛⢻⠛⠛⣿⣿⣿⣿⣿⣿⣿⣿⣿⣿⣿⣿⣿⡇</a:t>
            </a:r>
            <a:br/>
            <a:r>
              <a:t>⣿⣿⣿⣿⣿⣿⣿⣿⣿⣿⣿⣿⣿⣧⠀⠀⠀⠀⠀⠀⠀⠀⠀⠀⠀⠀⠀⠀⠀⠀⠀⠀⠀⠀⠀⠀⠀⠀⠀⠀⠀⠀⠀⠀⠀⠀⠀⠀⠀⠀⠀⠀⠀⠀⠀⠀⠀⠀⠀⠀⠀⠀⠀⠀⠀⠀⠀⠀⠀⠀⠀⠀⠀⠀⠈⢆⣠⣿⣿⣿⣿⣿⣿⣿⣿⣿⣿⣿⣿⣿⡇</a:t>
            </a:r>
            <a:br/>
            <a:r>
              <a:t>⣿⣿⣿⣿⣿⣿⣿⣿⣿⣿⣿⣿⣿⠏⠀⠀⠀⠀⠀⠀⠀⠀⠀⠀⠀⠀⠀⠀⠀⠀⠀⠀⠀⠀⠀⠀⠀⠀⠀⠀⠀⠀⠀⠀⠀⠀⠀⠀⠀⠀⠀⠀⠀⠀⠀⠀⠀⠀⠀⠀⠀⠀⠀⠀⠀⠀⠀⠀⠀⠀⠀⠀⠀⠀⠀⠘⣿⣿⣿⣿⣿⣿⣿⣿⣿⣿⣿⣿⣿⣿⡇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⣿⣿⣿⣿⣿⣿⣿⣿⣿⣿⣿⣿⡟⠀⠀⠀⠀⠀⠀⠀⠀⠀⠀⠀⠀⠀⠀⠀⠀⠀⠀⠀⠀⠀⠀⠀⠀⠀⠀⠀⠀⠀⠀⠀⠀⠀⠀⠀⠀⠀⠀⠀⠀⠀⠀⠀⠀⠀⠀⠀⠀⠀⠀⠀⠀⠀⠀⠀⠀⠀⠀⠀⠀⠀⠀⠀⢹⣿⣿⣿⣿⣿⣿⣿⣿⣿⣿⣿⣿⣿⡇</a:t>
            </a:r>
            <a:br/>
            <a:r>
              <a:t>⣿⣿⣿⣿⣿⣿⣿⣿⣿⣿⣿⣿⠃⠀⠀⠀⠀⠀⠀⠀⠀⠀⠀⠀⠀⠀⠀⠀⠀⠀⠀⠀⠀⠀⠀⠀⠀⠀⠀⠀⠀⠀⠀⠀⠀⠀⠀⠀⠀⠀⠀⠀⠀⠀⠀⠀⠀⠀⠀⠀⠀⠀⠀⠀⠀⠀⠀⠀⠀⠀⠀⠀⠀⠀⠀⠀⠈⣿⣿⣿⣿⣿⣿⣿⣿⣿⣿⣿⣿⣿⡇</a:t>
            </a:r>
            <a:br/>
            <a:r>
              <a:t>⣿⣿⣿⣿⣿⣿⣿⣿⣿⣿⣿⡟⠀⠀⠀⠀⠀⠀⠀⠀⠀⠀⠀⠀⠀⠀⠀⠀⠀⠀⠀⠀⠀⠀⠀⠀⠀⠀⠀⠀⠀⠀⠀⠀⠀⠀⠀⠀⠀⠀⠀⠀⠀⠀⠀⠀⠀⠀⠀⠀⠀⠀⠀⠀⠀⠀⠀⠀⠀⠀⠀⠀⠀⠀⠀⠀⠀⢸⣿⣿⣿⣿⣿⣿⣿⣿⣿⣿⣿⣿⡇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⣿⣿⣿⣿⣿⣿⣿⣿⣿⣿⣿⠁⠀⠀⠀⠀⠀⠀⠀⠀⠀⠀⠀⢠⠀⠀⠀⠀⠀⠀⠀⠀⠀⠀⠀⠀⠀⠀⠀⠀⠀⠀⠀⠀⠀⠀⠀⠀⠀⠀⠀⠀⠀⠀⠀⠀⠀⠀⠀⠀⠀⠀⠀⠀⠀⠀⠀⠀⠀⠀⠀⠀⠀⠀⠀⠀⠀⠈⣿⣿⣿⣿⣿⣿⣿⣿⣿⣿⣿⣿⡇</a:t>
            </a:r>
            <a:br/>
            <a:r>
              <a:t>⣿⣿⣿⣿⣿⣿⣿⣿⣿⣿⡟⠀⠀⠀⠀⠀⠀⠀⠀⠀⠀⠀⢀⣿⠀⠀⠀⠀⠀⠀⠀⠀⠀⠀⠀⠀⠀⠀⠀⠀⠀⠀⠀⠀⠀⠀⠀⠀⠀⠀⠀⠀⠀⠀⠀⠀⠀⠀⠀⠀⠀⠀⠀⠀⠀⠀⠀⠀⠀⠀⠀⠀⠀⠀⠀⠀⠀⠀⢹⣿⣿⣿⣿⣿⣿⣿⣿⣿⣿⣿⡇</a:t>
            </a:r>
            <a:br/>
            <a:r>
              <a:t>⣿⣿⣿⣿⣿⣿⣿⣿⣿⣿⡇⠀⠀⠀⠀⠀⠀⠀⠀⠀⠀⠀⣼⣿⡀⠀⠀⠀⠀⠀⠀⠀⠀⠀⠀⠀⠀⠀⠀⠀⠀⠀⠀⠀⠀⠀⠀⠀⠀⠀⠀⠀⠀⠀⠀⠀⠀⠀⠀⠀⠀⠀⠀⠀⠀⠀⣇⠀⠀⠀⠀⠀⠀⠀⠀⠀⠀⠀⢸⣿⣿⣿⣿⣿⣿⣿⣿⣿⣿⣿⡇</a:t>
            </a:r>
            <a:br/>
            <a:r>
              <a:t>⣿⣿⣿⣿⣿⣿⣿⡿⠟⠋⠁⠀⠀⠀⠀⠀⠀⠀⠀⠀⠀⣰⣿⣿⡇⠀⠀⠀⠀⠀⠀⠀⠀⠀⠀⠀⠀⠀⠀⠀⠀⠀⠀⠀⠀⠀⠀⠀⠀⠀⠀⠀⠀⠀⠀⠀⠀⠀⠀⠀⠀⠀⠀⠀⠀⠀⣿⡆⠀⠀⠀⠀⠀⠀⠀⠀⠀⠀⠈⠙⠻⢿⣿⣿⣿⣿⣿⣿⣿⣿⡇</a:t>
            </a:r>
            <a:br/>
            <a:r>
              <a:t>⣿⣿⣿⡿⠟⠋⠁⠀⠀⠀⠀⠀⠀⠀⠀⠀⠀⠀⠀⠀⢠⣿⣿⣿⡇⠀⠀⠀⠀⠀⠀⠀⠀⠀⠀⠀⠀⠀⠀⠀⠀⠀⠀⠀⠀⠀⠀⠀⠀⠀⠀⠀⠀⠀⠀⠀⠀⠀⠀⠀⠀⠀⠀⠀⠀⢰⣿⣿⡀⠀⠀⠀⠀⠀⠀⠀⠀⠀⠀⠀⠀⠀⠀⠙⠻⢿⣿⣿⣿⣿⡇</a:t>
            </a:r>
            <a:br/>
            <a:r>
              <a:t>⠿⠋⠁⠀⠀⠀⠀⠀⠀⠀⠀⠀⠀⠀⠀⠀⠀⠀⠀⢠⣿⣿⣿⣿⡇⠀⠀⠀⠀⠀⠀⠀⠀⠀⠀⠀⠀⠀⠀⠀⠀⠀⠀⠀⠀⠀⠀⠀⠀⠀⠀⠀⠀⠀⠀⠀⠀⠀⠀⠀⠀⠀⠀⠀⠀⢸⣿⣿⣷⡀⠀⠀⠀⠀⠀⠀⠀⠀⠀⠀⠀⠀⠀⠀⠀⠀⠈⠙⠻⢿⡇</a:t>
            </a:r>
            <a:br/>
            <a:r>
              <a:t>⠀⠀⠀⠀⠀⠀⠀⠀⠀⠀⠀⠀⠀⠀⠀⠀⠀⠀⢠⣿⣿⣿⣿⣿⡇⠀⠀⠀⠀⠀⠀⠀⠀⠀⠀⠀⠀⠀⠀⠀⠀⠀⠀⠀⠀⠀⠀⠀⠀⠀⠀⠀⠀⠀⠀⠀⠀⠀⠀⠀⠀⠀⠀⠀⠀⠀⣿⣿⣿⣷⡀⠀⠀⠀⠀⠀⠀⠀⠀⠀⠀⠀⠀⠀⠀⠀⠀⠀⠀⠀⠁</a:t>
            </a:r>
            <a:br/>
            <a:r>
              <a:t>⠀⠀⠀⠀⠀⠀⠀⠀⠀⠀⠀⠀⠀⠀⠀⠀⠀⣰⣿⣿⣿⣿⣿⣿⠀⠀⠀⠀⠀⠀⠀⠀⠀⠀⠀⠀⠀⠀⠀⠀⠀⠀⠀⠀⠀⠀⠀⠀⠀⠀⠀⠀⠀⠀⠀⠀⠀⠀⠀⠀⠀⠀⠀⠀⠀⠀⣿⣿⣿⣿⣷⡄⠀⠀⠀⠀⠀⠀⠀⠀⠀⠀⠀⠀⠀⠀⠀⠀⠀⠀⠀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⣿⣿⣿⣿⣿⣿⣿⣿⣿⣿⣿⣿⣿⣿⣿⣿⣿⣿⣿⣿⣿⣿⣿⣿⣿⣿⣿⣿⣿⣷⣷⠀⣧⠀⡀⢸⠀⠀⠀⠀⠀⠀⠀⠀⠀⠀⠀⠀⠀⠀⠀⠀⠀⠀⠀⠀⠀⠀⠀⠀⠀⠀⠀⠀⠀⣰⣦⠀⢻⣿⣿⣿⣿⣿⣿⡇⠀⠀⠀⠀⠀⠀⠀⠀⠀⠀⠀⠀⠀⠀⠀</a:t>
            </a:r>
            <a:br/>
            <a:r>
              <a:t>⣿⣿⣿⣿⣿⣿⣿⣿⣿⣿⣿⣿⣿⣿⣿⣿⣿⣿⣿⣿⣿⣿⣿⣿⣿⣿⣿⣿⣿⣿⣿⣿⣿⡀⣇⣿⠀⠀⠀⠀⠀⠀⠀⠀⠀⠀⠀⠀⠀⠀⠀⠀⠀⠀⠀⠀⣠⠀⠀⠀⠀⠀⢠⡀⣼⣿⣿⣧⣼⣿⣿⣿⣿⣿⣿⣿⠀⠀⠀⠀⠀⠀⠀⠀⠀⠀⠀⠀⠀⢠⡄</a:t>
            </a:r>
            <a:br/>
            <a:r>
              <a:t>⣿⣿⣿⣿⣿⣿⣿⣿⣿⣿⣿⣿⣿⣿⣿⣿⣿⣿⣿⣿⣿⣿⣿⣿⣿⣿⣿⣿⣿⣿⣿⣿⣿⣷⣿⣿⠀⡄⠀⠀⠀⠀⠀⠀⠀⠀⠀⠀⠀⠀⠈⠀⡈⠀⠀⣰⣿⠀⠀⢸⠀⣠⣿⣿⣿⣿⣿⣿⣿⣿⣿⣿⣿⣿⣿⣿⡄⠀⠀⠀⠀⠀⠀⠀⠀⠀⠀⠀⠀⣼⡇</a:t>
            </a:r>
            <a:br/>
            <a:r>
              <a:t>⣿⣿⣿⣿⣿⣿⣿⣿⣿⣿⣿⣿⣿⣿⣿⣿⣿⣿⣿⣿⣿⣿⣿⣿⣿⣿⣿⣿⣿⣿⣿⣿⣿⣿⣿⣿⣾⣷⠀⠀⠀⠀⠀⠀⠀⠀⠀⠀⠀⠀⠀⢠⡇⠀⣰⣿⣿⣀⣦⢸⢠⣿⣿⣿⣿⣿⣿⣿⣿⣿⣿⣿⣿⣿⣿⣿⣧⠀⠀⠀⠀⠀⠀⠀⠀⠀⠀⠀⢀⣿⡇</a:t>
            </a:r>
            <a:br/>
            <a:r>
              <a:t>⠛⠻⢿⣿⣿⣿⣿⣿⣿⣿⣿⣿⣿⣿⣿⣿⣿⣿⠿⠿⠿⣿⣿⣿⣿⣿⣿⣿⣿⣿⣿⣿⠿⠟⠛⠉⠉⠀⠀⠀⠀⠀⠀⠀⠀⠀⠀⠀⠀⠀⠀⠀⠀⠉⠙⠛⠿⢿⣿⣾⣿⣿⣿⣿⣿⣿⣿⣿⡿⠛⠛⠛⠛⠿⠿⠿⠿⠀⠀⠀⠀⠀⠀⠀⠀⠀⠀⠀⠈⠉⠀</a:t>
            </a:r>
            <a:br/>
            <a:r>
              <a:t>⠀⠀⠀⠀⠀⠉⠉⠉⠉⠉⠉⠉⠉⠉⠁⠀⠀⠀⠀⠀⠀⠈⢻⣿⣿⣿⣿⣿⠟⠋⠁⠀⠀⠀⠀⠀⠀⠀⠀⠀⠀⠀⠀⠀⠀⠀⠀⠀⠀⠀⠀⠀⠀⠀⠀⠀⠀⠀⠈⠙⠿⣿⣿⣿⣿⣿⣿⡟⠀⠀⠀⠀⠀⠀⠀⠀⠀⠀⠀⠀⠀⠀⠀⠀⠀⠀⠀⠀⠀⠀⠀</a:t>
            </a:r>
            <a:br/>
            <a:r>
              <a:t>⠀⠀⠀⠀⠀⠀⠀⠀⠀⠀⠀⠀⠀⠀⠀⠀⠀⠀⠀⠀⠀⠀⠀⢻⣿⡿⠋⠀⠀⠀⠀⠀⠀⠀⠀⠀⠀⠀⠀⠀⠀⠀⠀⠀⠀⠀⠀⠀⠀⠀⠀⠀⠀⠀⠀⠀⠀⠀⠀⠀⠀⠈⠛⣿⣿⣿⠟⠀⠀⠀⠀⠀⠀⠀⠀⠀⠀⡀⠀⠀⠀⠀⠀⠀⠀⠀⣠⣤⣤⠄⠀</a:t>
            </a:r>
            <a:br/>
            <a:r>
              <a:t>⠀⠈⠻⣿⣿⣿⣿⣿⣿⣿⣿⡿⠟⠃⠀⠀⠀⢀⣦⡀⠀⠀⠀⠀⠉⠀⠀⠀⠀⠀⠀⠀⠀⠀⠀⠀⠀⠀⠀⠀⠀⠀⠀⠀⠀⠀⠀⠀⠀⠀⠀⠀⠀⠀⠀⠀⠀⠀⠀⠀⠀⠀⠀⠈⠛⠋⠀⠀⠀⠀⢀⣴⣧⠀⠀⠀⠀⠁⠀⠀⠀⠀⠀⢠⠀⠀⣿⡿⠁⠀⠀</a:t>
            </a:r>
            <a:br/>
            <a:r>
              <a:t>⠀⠀⠀⢹⣿⣿⣿⣿⣿⣿⡟⠀⠀⠀⠀⠀⠀⠘⢿⣷⣄⠀⠀⠀⠀⠀⠀⠀⠀⠀⠀⠀⠀⠀⠀⠀⠀⠀⠀⠀⠀⠀⠀⠀⠀⠀⠀⠀⠀⠀⠀⠀⠀⠀⠀⠀⠀⠀⠀⠀⠀⠀⠀⠀⠀⠀⠀⠀⠀⣴⣿⣿⠁⠀⠀⠀⠀⠀⠀⠀⠀⠀⠀⣸⢠⣾⣿⠃⠀⠀⠀</a:t>
            </a:r>
            <a:br/>
            <a:r>
              <a:t>⠀⠀⠀⠀⢿⣿⣿⣿⣿⡿⠀⠀⠀⠀⠀⠀⠀⠀⠘⡿⠛⠁⠀⠀⠀⠀⠀⠀⠀⠀⠀⠀⠀⠀⠀⠀⠀⠀⠀⠀⠀⠀⠀⠀⠀⠀⠀⠀⠀⠀⠀⠀⠀⠀⠀⠀⠀⠀⠀⠀⠀⠀⠀⠀⠀⠀⠀⠀⠀⠈⠙⠃⠀⠀⠀⠀⠀⠀⠀⠀⠀⠀⢰⣿⣿⣿⡏⠀⠀⠀⠀</a:t>
            </a:r>
            <a:br/>
            <a:r>
              <a:t>⠀⠀⠀⠀⢸⣿⣿⣿⣿⠁⠀⠀⠀⠀⠀⠀⠀⠀⠀⠀⠀⠀⠀⠀⠀⠀⠀⠀⠀⠀⠀⠀⠀⠀⠀⠀⠀⠀⠀⠀⠀⠀⠀⠀⠀⠀⠀⠀⠀⠀⠀⠀⠀⠀⠀⠀⠀⠀⠀⠀⠀⠀⠀⠀⠀⠀⠀⠀⠀⠀⠀⠀⠀⠀⠀⠀⠀⠀⠀⠀⠀⠐⣽⣿⣿⣿⡇⠀⠀⠀⠀</a:t>
            </a:r>
            <a:br/>
            <a:r>
              <a:t>⠀⠀⠀⠀⣾⣿⣿⣿⣷⠀⠀⠀⠀⠀⠀⠀⠀⠀⠀⠀⠀⠀⠀⠀⠀⠀⠀⠀⠀⠀⠀⠀⠀⠀⠀⠀⠀⠀⠀⠀⠀⠀⠀⠀⠀⠀⠀⠀⠀⠀⠀⠀⠀⠀⠀⠀⠀⠀⠀⠀⠀⠀⠀⠀⠀⠀⠀⠀⠀⠀⠀⠀⠀⠀⠀⠀⠀⠀⠀⠀⠀⢸⣿⣿⣿⣿⣿⡀⠀⠀⠀</a:t>
            </a:r>
            <a:br/>
            <a:r>
              <a:t>⠀⠀⠀⢸⣿⣿⣿⣿⣿⡄⠀⠀⠀⠀⠀⠀⠀⠀⠀⠀⠀⠀⠀⠀⠀⠀⠀⠀⠀⠀⠀⠀⠀⠀⠀⠀⠀⠀⠀⠀⠀⠀⠀⠀⠀⠀⠀⠀⠀⠀⠀⠀⠀⠀⠀⠀⠀⠀⠀⠀⠀⠀⠀⠀⠀⠀⠀⠀⠀⠀⠀⠀⠀⠀⠀⠀⠀⠀⠀⠀⠀⣾⣿⣿⣿⣿⣿⣇⠀⠀⠀</a:t>
            </a:r>
            <a:br/>
            <a:r>
              <a:t>⠀⠀⢀⣿⣿⣿⣿⣿⣿⣧⠀⠀⠀⠀⠀⠀⠀⠀⠀⠀⠀⠀⠀⠀⠀⠀⠀⠀⠀⠀⠀⠀⠀⠀⠀⠀⠀⠀⠀⠀⠀⠀⠀⠀⠀⠀⠀⠀⠀⠀⠀⠀⠀⠀⠀⠀⠀⠀⠀⠀⠀⠀⠀⠀⠀⠀⠀⠀⠀⠀⠀⠀⠀⠀⠀⠀⠀⠀⠀⠀⢠⣿⣿⣿⣿⣿⣿⣿⡄⠀⠀</a:t>
            </a:r>
            <a:br/>
            <a:r>
              <a:t>⠀⠀⣼⣿⣿⣿⣿⣿⣿⣿⠀⠀⠀⠀⠀⠀⠀⠀⠀⠀⠀⠀⠀⠀⠀⠀⠀⠀⠀⠀⠀⠀⠀⠀⠀⠀⠀⠀⠀⠀⠀⠀⠀⠀⠀⠀⠀⠀⠀⠀⠀⠀⠀⠀⠀⠀⠀⠀⠀⠀⠀⠀⠀⠀⠀⠀⠀⠀⠀⠀⠀⠀⠀⠀⠀⠀⠀⠀⠀⠀⣸⣿⣿⣿⣿⣿⣿⣿⣷⠀⠀</a:t>
            </a:r>
            <a:br/>
            <a:r>
              <a:t>⠀⢠⣿⣿⣿⣿⣿⣿⣿⣿⡇⠀⠀⠀⠀⠀⠀⠀⠀⠀⠀⠀⠀⠀⠀⠀⠀⠀⠀⠀⠀⠀⠀⠀⠀⠀⠀⠀⠀⠀⠀⠀⠀⠀⠀⠀⠀⠀⠀⠀⠀⠀⠀⠀⠀⠀⠀⠀⠀⠀⠀⠀⠀⠀⠀⠀⠀⠀⠀⠀⠀⠀⠀⠀⠀⠀⠀⠀⠀⠀⣿⣿⣿⣿⣿⣿⣿⣿⣿⣆⠀</a:t>
            </a:r>
            <a:br/>
            <a:r>
              <a:t>⠀⣼⣿⣿⣿⣿⣿⣿⣿⣿⣿⠀⠀⠀⠀⠀⠀⠀⠀⠀⠀⠀⠀⠀⠀⠀⠀⠀⠀⠀⠀⠀⠀⠀⠀⠀⠀⠀⠀⠀⠀⠀⠀⠀⠀⠀⠀⠀⠀⠀⠀⠀⠀⠀⠀⠀⠀⠀⠀⠀⠀⠀⠀⠀⠀⠀⠀⠀⠀⠀⠀⠀⠀⠀⠀⠀⠀⠀⠀⢸⣿⣿⣿⣿⣿⣿⣿⣿⣿⣿⡀</a:t>
            </a:r>
            <a:br/>
            <a:r>
              <a:t>⢰⣿⣿⣿⣿⣿⣿⣿⣿⣿⣿⡆⠀⠀⠀⠀⠀⠀⠀⢀⣀⣀⣀⣀⣀⣀⣀⣀⣀⣀⣀⣤⣤⣤⣤⣤⣤⣤⣤⣤⣤⣤⣤⣤⣤⣤⣤⣤⣤⣤⣤⣶⣶⣶⣶⣶⣶⣶⣶⣶⣶⣶⣶⣶⣶⣶⣶⣶⣶⣶⣶⣤⣦⣤⣤⣤⣤⣤⣤⣿⣿⣿⣿⣿⣿⣿⣿⣿⣿⣿⡇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⣿⣿⣿⣿⣿⣿⣿⣿⣿⣿⣿⣿⣿⣿⣿⣿⣿⣿⣿⣿⣿⠿⠿⠿⠿⠿⠿⠿⠿⠿⠿⠿⠿⠿⠿⠿⠿⠟⠛⠛⠛⠛⠛⠛⠛⠛⠛⠛⠛⠛⠛⠛⠛⠛⠛⠛⠛⠛⠛⠛⠛⠛⠛⠛⠛⠛⠛⠛⠛⠛⠛⠛⠛⠛⠛⠛⠛⢛⣿⣿⣿⣿⣿⣿⣿⣿⣿⣿⣿⣿⡇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⣿⣿⣿⣿⣿⣿⣿⣿⣿⣿⣿⣿⣿⠀⠀⠀⠀⠀⠀⠀⠀⠀⠀⠀⠀⠀⠀⠀⠀⠀⠀⠀⠀⠀⠀⠀⠀⠀⠀⠀⠀⠀⠀⠀⠀⠀⠀⠀⠀⠀⠀⠀⠀⠀⠀⠀⠀⠀⠀⠀⠀⠀⠀⠀⠀⠀⠀⠀⠀⠀⠀⠀⠀⠀⠀⠀⢀⣼⣿⣿⣿⣿⣿⣿⣿⣿⣿⣿⣿⣿⡇</a:t>
            </a:r>
            <a:br/>
            <a:r>
              <a:t>⣿⣿⣿⣿⣿⣿⣿⣿⣿⣿⣿⣿⠃⠀⠀⠀⠀⠀⠀⠀⠀⠀⠀⠀⠀⠀⠀⠀⠀⠀⠀⠀⠀⠀⠀⠀⠀⠀⠀⠀⠀⠀⠀⠀⠀⠀⠀⠀⠀⠀⠀⠀⠀⠀⠀⠀⠀⠀⠀⠀⠀⠀⠀⠀⠀⠀⠀⠀⠀⠀⠀⠀⠀⠀⠀⠀⠈⣿⣿⣿⣿⣿⣿⣿⣿⣿⣿⣿⣿⣿⡇</a:t>
            </a:r>
            <a:br/>
            <a:r>
              <a:t>⣿⣿⣿⣿⣿⣿⣿⣿⣿⣿⣿⡏⠀⠀⠀⠀⠀⠀⠀⠀⠀⠀⠀⠀⠀⠀⠀⠀⠀⠀⠀⠀⠀⠀⠀⠀⠀⠀⠀⠀⠀⠀⠀⠀⠀⠀⠀⠀⠀⠀⠀⠀⠀⠀⠀⠀⠀⠀⠀⠀⠀⠀⠀⠀⠀⠀⠀⠀⠀⠀⠀⠀⠀⠀⠀⠀⠀⠸⣿⣿⣿⣿⣿⣿⣿⣿⣿⣿⣿⣿⡇</a:t>
            </a:r>
            <a:br/>
            <a:r>
              <a:t>⣿⣿⣿⣿⣿⣿⣿⣿⣿⣿⣿⠁⠀⠀⠀⠀⠀⠀⠀⠀⠀⠀⠀⠀⠀⠀⠀⠀⠀⠀⠀⠀⠀⠀⠀⠀⠀⠀⠀⠀⠀⠀⠀⠀⠀⠀⠀⠀⠀⠀⠀⠀⠀⠀⠀⠀⠀⠀⠀⠀⠀⠀⠀⠀⠀⠀⠀⠀⠀⠀⠀⠀⠀⠀⠀⠀⠀⠀⢿⣿⣿⣿⣿⣿⣿⣿⣿⣿⣿⣿⡇</a:t>
            </a:r>
            <a:br/>
            <a:r>
              <a:t>⣿⣿⣿⣿⣿⣿⣿⣿⣿⣿⠇⠀⠀⠀⠀⠀⠀⠀⠀⠀⠀⠀⠀⠀⠀⠀⠀⠀⠀⠀⠀⠀⠀⠀⠀⠀⠀⠀⠀⠀⠀⠀⠀⠀⠀⠀⠀⠀⠀⠀⠀⠀⠀⠀⠀⠀⠀⠀⠀⠀⠀⠀⠀⠀⠀⠀⠀⠀⠀⠀⠀⠀⠀⠀⠀⠀⠀⠀⠸⣿⣿⣿⣿⣿⣿⣿⣿⣿⣿⣿⡇</a:t>
            </a:r>
            <a:br/>
            <a:r>
              <a:t>⣿⣿⣿⣿⣿⣿⣿⣿⣿⣿⠀⠀⠀⠀⠀⠀⠀⠀⠀⠀⠀⠀⢀⡆⠀⠀⠀⠀⠀⠀⠀⠀⠀⠀⠀⠀⠀⠀⠀⠀⠀⠀⠀⠀⠀⠀⠀⠀⠀⠀⠀⠀⠀⠀⠀⠀⠀⠀⠀⠀⠀⠀⠀⠀⠀⠀⠀⠀⠀⠀⠀⠀⠀⠀⠀⠀⠀⠀⠀⣿⣿⣿⣿⣿⣿⣿⣿⣿⣿⣿⡇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⣿⣿⣿⣿⣿⣿⣿⣿⣿⡇⠀⠀⠀⠀⠀⠀⠀⠀⠀⠀⠀⠀⣼⡇⠀⠀⠀⠀⠀⠀⠀⠀⠀⠀⠀⠀⠀⠀⠀⠀⠀⠀⠀⠀⠀⠀⠀⠀⠀⠀⠀⠀⠀⠀⠀⠀⠀⠀⠀⠀⠀⠀⠀⠀⠀⠀⠀⠀⠀⠀⠀⠀⠀⠀⠀⠀⠀⠀⠀⢸⣿⣿⣿⣿⣿⣿⣿⣿⣿⣿⡇</a:t>
            </a:r>
            <a:br/>
            <a:r>
              <a:t>⣿⣿⣿⣿⣿⣿⣿⣿⣿⠁⠀⠀⠀⠀⠀⠀⠀⠀⠀⠀⠀⣰⣿⡇⠀⠀⠀⠀⠀⠀⠀⠀⠀⠀⠀⠀⠀⠀⠀⠀⠀⠀⠀⠀⠀⠀⠀⠀⠀⠀⠀⠀⠀⠀⠀⠀⠀⠀⠀⠀⠀⠀⠀⠀⠀⠀⠀⡄⠀⠀⠀⠀⠀⠀⠀⠀⠀⠀⠀⠸⣿⣿⣿⣿⣿⣿⣿⣿⣿⣿⡇</a:t>
            </a:r>
            <a:br/>
            <a:r>
              <a:t>⣿⣿⣿⣿⣿⣿⡿⠿⠛⠀⠀⠀⠀⠀⠀⠀⠀⠀⠀⠀⢠⣿⣿⡇⠀⠀⠀⠀⠀⠀⠀⠀⠀⠀⠀⠀⠀⠀⠀⠀⠀⠀⠀⠀⠀⠀⠀⠀⠀⠀⠀⠀⠀⠀⠀⠀⠀⠀⠀⠀⠀⠀⠀⠀⠀⠀⢸⣷⡀⠀⠀⠀⠀⠀⠀⠀⠀⠀⠀⠀⠛⠿⣿⣿⣿⣿⣿⣿⣿⣿⡇</a:t>
            </a:r>
            <a:br/>
            <a:r>
              <a:t>⣿⣿⡿⠟⠋⠁⠀⠀⠀⠀⠀⠀⠀⠀⠀⠀⠀⠀⠀⢀⣾⣿⣿⡇⠀⠀⠀⠀⠀⠀⠀⠀⠀⠀⠀⠀⠀⠀⠀⠀⠀⠀⠀⠀⠀⠀⠀⠀⠀⠀⠀⠀⠀⠀⠀⠀⠀⠀⠀⠀⠀⠀⠀⠀⠀⠀⢸⣿⣧⠀⠀⠀⠀⠀⠀⠀⠀⠀⠀⠀⠀⠀⠀⠉⠛⠻⣿⣿⣿⣿⡇</a:t>
            </a:r>
            <a:br/>
            <a:r>
              <a:t>⠛⠉⠀⠀⠀⠀⠀⠀⠀⠀⠀⠀⠀⠀⠀⠀⠀⠀⢀⣾⣿⣿⣿⡇⠀⠀⠀⠀⠀⠀⠀⠀⠀⠀⠀⠀⠀⠀⠀⠀⠀⠀⠀⠀⠀⠀⠀⠀⠀⠀⠀⠀⠀⠀⠀⠀⠀⠀⠀⠀⠀⠀⠀⠀⠀⠀⢸⣿⣿⣇⠀⠀⠀⠀⠀⠀⠀⠀⠀⠀⠀⠀⠀⠀⠀⠀⠀⠉⠛⠿⡇</a:t>
            </a:r>
            <a:br/>
            <a:r>
              <a:t>⠀⠀⠀⠀⠀⠀⠀⠀⠀⠀⠀⠀⠀⠀⠀⠀⠀⢀⣼⣿⣿⣿⣿⡇⠀⠀⠀⠀⠀⠀⠀⠀⠀⠀⠀⠀⠀⠀⠀⠀⠀⠀⠀⠀⠀⠀⠀⠀⠀⠀⠀⠀⠀⠀⠀⠀⠀⠀⠀⠀⠀⠀⠀⠀⠀⠀⢸⣿⣿⣿⣆⠀⠀⠀⠀⠀⠀⠀⠀⠀⠀⠀⠀⠀⠀⠀⠀⠀⠀⠀⠀</a:t>
            </a:r>
            <a:br/>
            <a:r>
              <a:t>⠀⠀⠀⠀⠀⠀⠀⠀⠀⠀⠀⠀⠀⠀⠀⠀⢀⣾⣿⣿⣿⣿⣿⡇⠀⠀⠀⠀⠀⠀⠀⠀⠀⠀⠀⠀⠀⠀⠀⠀⠀⠀⠀⠀⠀⠀⠀⠀⠀⠀⠀⠀⠀⠀⠀⠀⠀⠀⠀⠀⠀⠀⠀⠀⠀⠀⠸⣿⣿⣿⣿⣦⠀⠀⠀⠀⠀⠀⠀⠀⠀⠀⠀⠀⠀⠀⠀⠀⠀⠀⠀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⣿⣿⣿⣿⣿⣿⣿⣿⣿⣿⣿⣿⣿⣿⣿⣿⣿⣿⣿⣿⣿⣿⣿⣿⣿⣿⣿⣿⣿⣿⣿⣿⣇⢸⣿⡇⠀⠀⠀⠀⠀⠀⠀⠀⠀⠀⠀⠀⠀⠀⠀⠀⠀⠆⠀⠀⢠⡇⠀⠀⢀⠀⠀⣼⣧⣾⣿⣿⣿⣿⣿⣿⣿⣿⣿⣿⣿⣿⡇⠀⠀⠀⠀⠀⠀⠀⠀⠀⠀⠀⠀</a:t>
            </a:r>
            <a:br/>
            <a:r>
              <a:t>⣿⣿⣿⣿⣿⣿⣿⣿⣿⣿⣿⣿⣿⣿⣿⣿⣿⣿⣿⣿⣿⣿⣿⣿⣿⣿⣿⣿⣿⣿⣿⣿⣿⣿⣿⡇⣼⡀⠀⠀⠀⠀⠀⠀⠀⠀⠀⠀⠀⠀⠀⠀⢰⠀⠀⢠⣿⣇⠀⡄⢸⡄⣶⣿⣿⣿⣿⣿⣿⣿⣿⣿⣿⣿⣿⣿⣿⣿⣿⠀⠀⠀⠀⠀⠀⠀⠀⠀⠀⠀⠀</a:t>
            </a:r>
            <a:br/>
            <a:r>
              <a:t>⣿⣿⣿⣿⣿⣿⣿⣿⣿⣿⣿⣿⣿⣿⣿⣿⣿⣿⣿⣿⣿⣿⣿⣿⣿⣿⣿⣿⣿⣿⣿⣿⣿⣿⣿⠿⠿⠃⠀⠀⠀⠀⠀⠀⠀⠀⠀⠀⠀⠀⠀⠀⠛⠀⠠⣿⣿⣿⣴⣿⣸⣷⣿⣿⣿⣿⣿⣿⣿⣿⣿⣿⣿⣿⣿⣿⣿⣿⣿⡇⠀⠀⠀⠀⠀⠀⠀⠀⠀⠀⠀</a:t>
            </a:r>
            <a:br/>
            <a:r>
              <a:t>⠿⢿⣿⣿⣿⣿⣿⣿⣿⣿⣿⣿⣿⡿⠿⠿⠟⠛⠛⠻⣿⣿⣿⣿⣿⣿⣿⣿⣿⠿⠛⠋⠉⠀⠀⠀⠀⠀⠀⠀⠀⠀⠀⠀⠀⠀⠀⠀⠀⠀⠀⠀⠀⠀⠀⠀⠈⠉⠛⠿⣿⣿⣿⣿⣿⣿⣿⣿⣿⡿⠋⠉⠉⠉⠛⠛⠛⠛⠿⠇⠀⠀⠀⠀⠀⠀⠀⠀⠀⠀⠀</a:t>
            </a:r>
            <a:br/>
            <a:r>
              <a:t>⠀⠀⠀⠀⠈⠉⠉⠉⠉⠁⠀⠀⠀⠀⠀⠀⠀⠀⠀⠀⠘⢿⣿⣿⣿⡿⠟⠉⠀⠀⠀⠀⠀⠀⠀⠀⠀⠀⠀⠀⠀⠀⠀⠀⠀⠀⠀⠀⠀⠀⠀⠀⠀⠀⠀⠀⠀⠀⠀⠀⠀⠙⠻⣿⣿⣿⣿⣿⡿⠁⠀⠀⠀⠀⠀⠀⠀⠀⠀⠀⠀⠀⠀⠀⠀⠀⠀⠀⠀⠀⠀</a:t>
            </a:r>
            <a:br/>
            <a:r>
              <a:t>⠀⠀⠀⢀⣀⣀⣀⣀⡀⠀⠀⠀⠀⠀⠀⠀⠀⠀⠀⠀⠀⠈⢿⡿⠋⠀⠀⠀⠀⠀⠀⠀⠀⠀⠀⠀⠀⠀⠀⠀⠀⠀⠀⠀⠀⠀⠀⠀⠀⠀⠀⠀⠀⠀⠀⠀⠀⠀⠀⠀⠀⠀⠀⠈⠻⣿⣿⡟⠁⠀⠀⠀⠀⠀⠀⠀⠀⠀⠀⣀⠀⠀⠀⠀⠀⠀⠀⠀⠀⣤⡄</a:t>
            </a:r>
            <a:br/>
            <a:r>
              <a:t>⢿⣿⣿⣿⣿⣿⣿⣿⣿⡿⠟⠃⠀⠀⠀⠀⣶⣄⠀⠀⠀⠀⠀⠀⠀⠀⠀⠀⠀⠀⠀⠀⠀⠀⠀⠀⠀⠀⠀⠀⠀⠀⠀⠀⠀⠀⠀⠀⠀⠀⠀⠀⠀⠀⠀⠀⠀⠀⠀⠀⠀⠀⠀⠀⠀⠈⠋⠀⠀⠀⠀⠀⣠⣾⡄⠀⠀⠀⠀⠈⠀⢤⠀⠀⠀⠀⢰⠀⢀⣿⠇</a:t>
            </a:r>
            <a:br/>
            <a:r>
              <a:t>⠈⣿⣿⣿⣿⣿⣿⣿⡏⠀⠀⠀⠀⠀⠀⠈⢻⣿⣦⡀⠀⠀⠀⠀⠀⠀⠀⠀⠀⠀⠀⠀⠀⠀⠀⠀⠀⠀⠀⠀⠀⠀⠀⠀⠀⠀⠀⠀⠀⠀⠀⠀⠀⠀⠀⠀⠀⠀⠀⠀⠀⠀⠀⠀⠀⠀⠀⠀⠀⠀⠠⣾⣿⡟⠀⠀⠀⠀⠀⠀⠀⠈⠆⠀⠀⢀⣟⣰⣿⡟⠀</a:t>
            </a:r>
            <a:br/>
            <a:r>
              <a:t>⠀⠸⣿⣿⣿⣿⣿⡟⠀⠀⠀⠀⠀⠀⠀⠀⠀⠿⠛⠁⠀⠀⠀⠀⠀⠀⠀⠀⠀⠀⠀⠀⠀⠀⠀⠀⠀⠀⠀⠀⠀⠀⠀⠀⠀⠀⠀⠀⠀⠀⠀⠀⠀⠀⠀⠀⠀⠀⠀⠀⠀⠀⠀⠀⠀⠀⠀⠀⠀⠀⠀⠀⠉⠁⠀⠀⠀⠀⠀⠀⠀⠀⠀⣄⠀⣸⣿⣿⣿⠁⠀</a:t>
            </a:r>
            <a:br/>
            <a:r>
              <a:t>⠀⠀⢻⣿⣿⣿⡿⠁⠀⠀⠀⠀⠀⠀⠀⠀⠀⠀⠀⠀⠀⠀⠀⠀⠀⠀⠀⠀⠀⠀⠀⠀⠀⠀⠀⠀⠀⠀⠀⠀⠀⠀⠀⠀⠀⠀⠀⠀⠀⠀⠀⠀⠀⠀⠀⠀⠀⠀⠀⠀⠀⠀⠀⠀⠀⠀⠀⠀⠀⠀⠀⠀⠀⠀⠀⠀⠀⠀⠀⠀⠀⠀⠀⠘⣤⣿⣿⣿⣇⠀⠀</a:t>
            </a:r>
            <a:br/>
            <a:r>
              <a:t>⠀⠀⣿⣿⣿⣿⣇⠀⠀⠀⠀⠀⠀⠀⠀⠀⠀⠀⠀⠀⠀⠀⠀⠀⠀⠀⠀⠀⠀⠀⠀⠀⠀⠀⠀⠀⠀⠀⠀⠀⠀⠀⠀⠀⠀⠀⠀⠀⠀⠀⠀⠀⠀⠀⠀⠀⠀⠀⠀⠀⠀⠀⠀⠀⠀⠀⠀⠀⠀⠀⠀⠀⠀⠀⠀⠀⠀⠀⠀⠀⠀⠀⠀⢠⣿⣿⣿⣿⣿⡄⠀</a:t>
            </a:r>
            <a:br/>
            <a:r>
              <a:t>⠀⣸⣿⣿⣿⣿⣿⠀⠀⠀⠀⠀⠀⠀⠀⠀⠀⠀⠀⠀⠀⠀⠀⠀⠀⠀⠀⠀⠀⠀⠀⠀⠀⠀⠀⠀⠀⠀⠀⠀⠀⠀⠀⠀⠀⠀⠀⠀⠀⠀⠀⠀⠀⠀⠀⠀⠀⠀⠀⠀⠀⠀⠀⠀⠀⠀⠀⠀⠀⠀⠀⠀⠀⠀⠀⠀⠀⠀⠀⠀⠀⠀⠀⣼⣿⣿⣿⣿⣿⣷⠀</a:t>
            </a:r>
            <a:br/>
            <a:r>
              <a:t>⢀⣿⣿⣿⣿⣿⣿⡇⠀⠀⠀⠀⠀⠀⠀⠀⠀⠀⠀⠀⠀⠀⠀⠀⠀⠀⠀⠀⠀⠀⠀⠀⠀⠀⠀⠀⠀⠀⠀⠀⠀⠀⠀⠀⠀⠀⠀⠀⠀⠀⠀⠀⠀⠀⠀⠀⠀⠀⠀⠀⠀⠀⠀⠀⠀⠀⠀⠀⠀⠀⠀⠀⠀⠀⠀⠀⠀⠀⠀⠀⠀⠀⢀⣿⣿⣿⣿⣿⣿⣿⡇</a:t>
            </a:r>
            <a:br/>
            <a:r>
              <a:t>⣾⣿⣿⣿⣿⣿⣿⣿⠀⠀⠀⠀⠀⠀⠀⠀⠀⠀⠀⠀⠀⠀⠀⠀⠀⠀⠀⠀⠀⠀⠀⠀⠀⠀⠀⠀⠀⠀⠀⠀⠀⠀⠀⠀⠀⠀⠀⠀⠀⠀⠀⠀⠀⠀⠀⠀⠀⠀⠀⠀⠀⠀⠀⠀⠀⠀⠀⠀⠀⠀⠀⠀⠀⠀⠀⠀⠀⠀⠀⠀⠀⠀⢸⣿⣿⣿⣿⣿⣿⣿⡇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⣿⣿⣿⣿⣿⣿⣿⣿⣷⠀⠀⠀⠀⠀⠀⠀⠀⠀⠀⠀⠀⠀⠀⠀⠀⠀⠀⠀⠀⠀⠀⠀⠀⠀⠀⠀⠀⠀⠀⠀⠀⠀⠀⠀⠀⠀⠀⠀⠀⠀⠀⠀⠀⠀⠀⠀⠀⠀⠀⠀⠀⠀⠀⠀⠀⠀⠀⠀⠀⠀⠀⠀⠀⠀⠀⠀⠀⠀⠀⠀⠀⢸⣿⣿⣿⣿⣿⣿⣿⣿⡇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⣿⣿⣿⣿⣿⣿⣿⣿⣿⡄⠀⠀⠀⠀⠀⠀⠀⠀⠀⠀⠀⠀⠀⠀⠀⠀⠀⠀⠀⠀⠀⠀⠀⠀⠀⠀⠀⠀⠀⠀⠀⠀⠀⠀⠀⠀⠀⠀⠀⠀⠀⠀⠀⠀⠀⠀⠀⠀⠀⠀⠀⠀⠀⠀⠀⠀⠀⠀⠀⠀⠀⠀⠀⠀⠀⠀⠀⠀⠀⠀⠀⣾⣿⣿⣿⣿⣿⣿⣿⣿⡇</a:t>
            </a:r>
            <a:br/>
            <a:r>
              <a:t>⣿⣿⣿⣿⣿⣿⣿⣿⣿⣧⠀⠀⠀⠀⠀⠀⠀⠀⠀⣀⣀⣀⣀⣀⣀⣀⣀⣀⣀⣀⣀⣤⣤⣤⣤⣤⣤⣤⣤⣤⣤⣤⣤⣤⣤⣤⣤⣤⣤⣤⣤⣶⣶⣶⣶⣶⣶⣶⣶⣶⣶⣶⣶⣶⣶⣶⣶⣶⣶⣶⣶⣤⣶⣶⣴⣶⣤⣤⣤⣤⣴⣿⣿⣿⣿⣿⣿⣿⣿⣿⡇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⣿⣿⣿⣿⣿⣿⣿⣿⣿⣿⣿⣿⣿⣿⣿⣿⣿⣿⣿⣿⣿⠿⠿⠿⠿⠿⠿⠿⠿⠿⠿⠿⠿⠿⠿⠿⠿⠟⠛⠛⠛⠛⠛⠛⠛⠛⠛⠛⠛⠛⠛⠛⠛⠛⠛⠛⠛⠛⠛⠛⠛⠛⠛⠛⠛⠛⠛⠛⠛⠛⠛⠛⠛⠛⠛⠛⠛⠛⠛⣻⣿⣿⣿⣿⣿⣿⣿⣿⣿⣿⡇</a:t>
            </a:r>
            <a:br/>
            <a:r>
              <a:t>⣿⣿⣿⣿⣿⣿⣿⣿⣿⣿⠏⠀⠀⠀⠀⠀⠀⠀⠀⠀⠀⠀⠀⠀⠀⠀⠀⠀⠀⠀⠀⠀⠀⠀⠀⠀⠀⠀⠀⠀⠀⠀⠀⠀⠀⠀⠀⠀⠀⠀⠀⠀⠀⠀⠀⠀⠀⠀⠀⠀⠀⠀⠀⠀⠀⠀⠀⠀⠀⠀⠀⠀⠀⠀⠀⠀⠀⠀⠀⣿⣿⣿⣿⣿⣿⣿⣿⣿⣿⣿⡇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⣿⣿⣿⣿⣿⣿⣿⣿⣿⡟⠀⠀⠀⠀⠀⠀⠀⠀⠀⠀⠀⠀⠀⠀⠀⠀⠀⠀⠀⠀⠀⠀⠀⠀⠀⠀⠀⠀⠀⠀⠀⠀⠀⠀⠀⠀⠀⠀⠀⠀⠀⠀⠀⠀⠀⠀⠀⠀⠀⠀⠀⠀⠀⠀⠀⠀⠀⠀⠀⠀⠀⠀⠀⠀⠀⠀⠀⠀⠀⢹⣿⣿⣿⣿⣿⣿⣿⣿⣿⣿⡇</a:t>
            </a:r>
            <a:br/>
            <a:r>
              <a:t>⣿⣿⣿⣿⣿⣿⣿⣿⣿⠁⠀⠀⠀⠀⠀⠀⠀⠀⠀⠀⠀⠀⠀⠀⠀⠀⠀⠀⠀⠀⠀⠀⠀⠀⠀⠀⠀⠀⠀⠀⠀⠀⠀⠀⠀⠀⠀⠀⠀⠀⠀⠀⠀⠀⠀⠀⠀⠀⠀⠀⠀⠀⠀⠀⠀⠀⠀⠀⠀⠀⠀⠀⠀⠀⠀⠀⠀⠀⠀⠀⢿⣿⣿⣿⣿⣿⣿⣿⣿⣿⡇</a:t>
            </a:r>
            <a:br/>
            <a:r>
              <a:t>⣿⣿⣿⣿⣿⣿⣿⣿⠇⠀⠀⠀⠀⠀⠀⠀⠀⠀⠀⠀⠀⠀⠀⠀⠀⠀⠀⠀⠀⠀⠀⠀⠀⠀⠀⠀⠀⠀⠀⠀⠀⠀⠀⠀⠀⠀⠀⠀⠀⠀⠀⠀⠀⠀⠀⠀⠀⠀⠀⠀⠀⠀⠀⠀⠀⠀⠀⠀⠀⠀⠀⠀⠀⠀⠀⠀⠀⠀⠀⠀⠸⣿⣿⣿⣿⣿⣿⣿⣿⣿⡇</a:t>
            </a:r>
            <a:br/>
            <a:r>
              <a:t>⣿⣿⣿⣿⣿⣿⣿⡿⠀⠀⠀⠀⠀⠀⠀⠀⠀⠀⠀⠀⠀⠀⠀⠀⠀⠀⠀⠀⠀⠀⠀⠀⠀⠀⠀⠀⠀⠀⠀⠀⠀⠀⠀⠀⠀⠀⠀⠀⠀⠀⠀⠀⠀⠀⠀⠀⠀⠀⠀⠀⠀⠀⠀⠀⠀⠀⠀⠀⠀⠀⠀⠀⠀⠀⠀⠀⠀⠀⠀⠀⠀⢿⣿⣿⣿⣿⣿⣿⣿⣿⡇</a:t>
            </a:r>
            <a:br/>
            <a:r>
              <a:t>⣿⣿⣿⣿⣿⣿⣿⠇⠀⠀⠀⠀⠀⠀⠀⠀⠀⠀⠀⠀⠀⡀⠀⠀⠀⠀⠀⠀⠀⠀⠀⠀⠀⠀⠀⠀⠀⠀⠀⠀⠀⠀⠀⠀⠀⠀⠀⠀⠀⠀⠀⠀⠀⠀⠀⠀⠀⠀⠀⠀⠀⠀⠀⠀⠀⠀⠀⠀⠀⠀⠀⠀⠀⠀⠀⠀⠀⠀⠀⠀⠀⠸⣿⣿⣿⣿⣿⣿⣿⣿⡇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⣿⣿⣿⣿⣿⣿⣿⠀⠀⠀⠀⠀⠀⠀⠀⠀⠀⠀⠀⠀⢠⡇⠀⠀⠀⠀⠀⠀⠀⠀⠀⠀⠀⠀⠀⠀⠀⠀⠀⠀⠀⠀⠀⠀⠀⠀⠀⠀⠀⠀⠀⠀⠀⠀⠀⠀⠀⠀⠀⠀⠀⠀⠀⠀⠀⠀⠀⠀⠀⠀⠀⠀⠀⠀⠀⠀⠀⠀⠀⠀⠀⠀⣿⣿⣿⣿⣿⣿⣿⣿⡇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⣿⣿⣿⣿⣿⣿⡇⠀⠀⠀⠀⠀⠀⠀⠀⠀⠀⠀⠀⢀⣿⡇⠀⠀⠀⠀⠀⠀⠀⠀⠀⠀⠀⠀⠀⠀⠀⠀⠀⠀⠀⠀⠀⠀⠀⠀⠀⠀⠀⠀⠀⠀⠀⠀⠀⠀⠀⠀⠀⠀⠀⠀⠀⠀⠀⠀⠀⠀⢠⠀⠀⠀⠀⠀⠀⠀⠀⠀⠀⠀⠀⠀⢹⣿⣿⣿⣿⣿⣿⣿⡇</a:t>
            </a:r>
            <a:br/>
            <a:r>
              <a:t>⣿⣿⣿⣿⣿⡿⠃⠀⠀⠀⠀⠀⠀⠀⠀⠀⠀⠀⠀⣼⣿⡇⠀⠀⠀⠀⠀⠀⠀⠀⠀⠀⠀⠀⠀⠀⠀⠀⠀⠀⠀⠀⠀⠀⠀⠀⠀⠀⠀⠀⠀⠀⠀⠀⠀⠀⠀⠀⠀⠀⠀⠀⠀⠀⠀⠀⠀⠀⢸⣆⠀⠀⠀⠀⠀⠀⠀⠀⠀⠀⠀⠀⠸⣿⣿⣿⣿⣿⣿⣿⡇</a:t>
            </a:r>
            <a:br/>
            <a:r>
              <a:t>⣿⠿⠛⠋⠁⠀⠀⠀⠀⠀⠀⠀⠀⠀⠀⠀⠀⠀⣸⣿⣿⣷⠀⠀⠀⠀⠀⠀⠀⠀⠀⠀⠀⠀⠀⠀⠀⠀⠀⠀⠀⠀⠀⠀⠀⠀⠀⠀⠀⠀⠀⠀⠀⠀⠀⠀⠀⠀⠀⠀⠀⠀⠀⠀⠀⠀⠀⠀⢸⣿⡄⠀⠀⠀⠀⠀⠀⠀⠀⠀⠀⠀⠀⠀⠉⠙⠻⢿⣿⣿⡇</a:t>
            </a:r>
            <a:br/>
            <a:r>
              <a:t>⠁⠀⠀⠀⠀⠀⠀⠀⠀⠀⠀⠀⠀⠀⠀⠀⠀⣰⣿⣿⣿⣿⠀⠀⠀⠀⠀⠀⠀⠀⠀⠀⠀⠀⠀⠀⠀⠀⠀⠀⠀⠀⠀⠀⠀⠀⠀⠀⠀⠀⠀⠀⠀⠀⠀⠀⠀⠀⠀⠀⠀⠀⠀⠀⠀⠀⠀⠀⣼⣿⣷⡀⠀⠀⠀⠀⠀⠀⠀⠀⠀⠀⠀⠀⠀⠀⠀⠀⠈⠙⠃</a:t>
            </a:r>
            <a:br/>
            <a:r>
              <a:t>⠀⠀⠀⠀⠀⠀⠀⠀⠀⠀⠀⠀⠀⠀⠀⠀⢠⣿⣿⣿⣿⡿⠀⠀⠀⠀⠀⠀⠀⠀⠀⠀⠀⠀⠀⠀⠀⠀⠀⠀⠀⠀⠀⠀⠀⠀⠀⠀⠀⠀⠀⠀⠀⠀⠀⠀⠀⠀⠀⠀⠀⠀⠀⠀⠀⠀⠀⠀⢹⣿⣿⣷⡀⠀⠀⠀⠀⠀⠀⠀⠀⠀⠀⠀⠀⠀⠀⠀⠀⠀⠀</a:t>
            </a:r>
            <a:br/>
            <a:r>
              <a:t>⠀⠀⠀⠀⠀⠀⠀⠀⠀⠀⠀⠀⠀⠀⠀⣠⣿⣿⣿⣿⣿⡇⠀⠀⠀⠀⠀⠀⠀⠀⠀⠀⠀⠀⠀⠀⠀⠀⠀⠀⠀⠀⠀⠀⠀⠀⠀⠀⠀⠀⠀⠀⠀⠀⠀⠀⠀⠀⠀⠀⠀⠀⠀⠀⠀⠀⠀⠀⢸⣿⣿⣿⣷⡀⠀⠀⠀⠀⠀⠀⠀⠀⠀⠀⠀⠀⠀⠀⠀⠀⠀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⣿⣿⣿⣿⣿⣿⣿⣿⣿⣿⣿⣿⣿⣿⣿⣿⣿⣿⣿⣿⣿⣿⣿⣿⣿⣿⣿⣿⣿⣿⣿⣿⣷⣿⣿⠀⣦⠀⠀⠀⠀⠀⠀⠀⠀⠀⠀⠀⠀⠀⠀⠀⠀⡇⠀⠀⣼⣿⠀⢀⡄⣾⢀⣼⣿⣿⣿⣿⣿⣿⣿⣿⣿⣿⣿⣿⣿⣿⣿⣿⡄⠀⠀⠀⠀⠀⠀⠀⠀⠀⠀</a:t>
            </a:r>
            <a:br/>
            <a:r>
              <a:t>⣿⣿⣿⣿⣿⣿⣿⣿⣿⣿⣿⣿⣿⣿⣿⣿⣿⣿⣿⣿⣿⣿⣿⣿⣿⣿⣿⣿⣿⣿⣿⣿⣿⣿⣿⣾⠿⠀⠀⠀⠀⠀⠀⠀⠀⠀⠀⠀⠀⠀⠀⠀⠼⠇⡀⣰⣿⣿⣆⣼⡇⣿⣼⣿⣿⣿⣿⣿⣿⣿⣿⣿⣿⣿⣿⣿⣿⣿⣿⣿⣧⠀⠀⠀⠀⠀⠀⠀⠀⠀⠀</a:t>
            </a:r>
            <a:br/>
            <a:r>
              <a:t>⣿⣿⣿⣿⣿⣿⣿⣿⣿⣿⣿⣿⣿⣿⣿⣿⣿⠿⢿⣿⣿⣿⣿⣿⣿⣿⣿⣿⣿⡿⠿⠛⠋⠉⠀⠀⠀⠀⠀⠀⠀⠀⠀⠀⠀⠀⠀⠀⠀⠀⠀⠀⠀⠀⠀⠈⠉⠛⠻⢿⣿⣿⣿⣿⣿⣿⣿⣿⣿⣿⣿⠟⠛⠛⠿⠿⠿⣿⣿⣿⣿⠀⠀⠀⠀⠀⠀⠀⠀⠀⠀</a:t>
            </a:r>
            <a:br/>
            <a:r>
              <a:t>⠉⠙⠛⠛⠛⠛⠛⠛⠛⠛⠛⠉⠉⠉⠀⠀⠀⠀⠀⠙⣿⣿⣿⣿⣿⡿⠟⠋⠁⠀⠀⠀⠀⠀⠀⠀⠀⠀⠀⠀⠀⠀⠀⠀⠀⠀⠀⠀⠀⠀⠀⠀⠀⠀⠀⠀⠀⠀⠀⠀⠈⠙⠻⣿⣿⣿⣿⣿⣿⡿⠃⠀⠀⠀⠀⠀⠀⠀⠀⠀⠀⠀⠀⠀⠀⠀⠀⠀⠀⠀⠀</a:t>
            </a:r>
            <a:br/>
            <a:r>
              <a:t>⠀⠀⠀⠀⠀⠀⠀⠀⠀⠀⠀⠀⠀⠀⠀⠀⠀⠀⠀⠀⠘⢿⣿⠟⠋⠀⠀⠀⠀⠀⠀⠀⠀⠀⠀⠀⠀⠀⠀⠀⠀⠀⠀⠀⠀⠀⠀⠀⠀⠀⠀⠀⠀⠀⠀⠀⠀⠀⠀⠀⠀⠀⠀⠈⠻⣿⣿⣿⡿⠁⠀⠀⠀⠀⠀⠀⠀⠀⠀⠀⠀⠀⠀⠀⠀⠀⠀⠀⠀⠀⠀</a:t>
            </a:r>
            <a:br/>
            <a:r>
              <a:t>⣤⣶⣶⣶⣶⣶⣶⣶⣶⣤⠄⠀⠀⠀⠀⢀⠀⠀⠀⠀⠀⠈⠃⠀⠀⠀⠀⠀⠀⠀⠀⠀⠀⠀⠀⠀⠀⠀⠀⠀⠀⠀⠀⠀⠀⠀⠀⠀⠀⠀⠀⠀⠀⠀⠀⠀⠀⠀⠀⠀⠀⠀⠀⠀⠀⠈⠻⠟⠁⠀⠀⠀⠀⢀⣴⠀⠀⠀⠀⠀⠻⠀⢀⡀⠀⠀⠀⠀⡄⠀⠀</a:t>
            </a:r>
            <a:br/>
            <a:r>
              <a:t>⣿⣿⣿⣿⣿⣿⣿⡿⠋⠀⠀⠀⠀⠀⠐⢿⣷⣄⠀⠀⠀⠀⠀⠀⠀⠀⠀⠀⠀⠀⠀⠀⠀⠀⠀⠀⠀⠀⠀⠀⠀⠀⠀⠀⠀⠀⠀⠀⠀⠀⠀⠀⠀⠀⠀⠀⠀⠀⠀⠀⠀⠀⠀⠀⠀⠀⠀⠀⠀⠀⠀⠀⣰⣿⡿⠃⠀⠀⠀⠀⠀⠀⠘⡇⠀⠀⠀⣠⠇⢰⡆</a:t>
            </a:r>
            <a:br/>
            <a:r>
              <a:t>⢿⣿⣿⣿⣿⣿⣿⠁⠀⠀⠀⠀⠀⠀⠀⠈⣿⡿⠇⠀⠀⠀⠀⠀⠀⠀⠀⠀⠀⠀⠀⠀⠀⠀⠀⠀⠀⠀⠀⠀⠀⠀⠀⠀⠀⠀⠀⠀⠀⠀⠀⠀⠀⠀⠀⠀⠀⠀⠀⠀⠀⠀⠀⠀⠀⠀⠀⠀⠀⠀⠀⠈⠙⠻⠃⠀⠀⠀⠀⠀⠀⠀⠀⠘⣀⠀⠀⣿⣶⣿⡇</a:t>
            </a:r>
            <a:br/>
            <a:r>
              <a:t>⠘⣿⣿⣿⣿⣿⠃⠀⠀⠀⠀⠀⠀⠀⠀⠀⠈⠀⠀⠀⠀⠀⠀⠀⠀⠀⠀⠀⠀⠀⠀⠀⠀⠀⠀⠀⠀⠀⠀⠀⠀⠀⠀⠀⠀⠀⠀⠀⠀⠀⠀⠀⠀⠀⠀⠀⠀⠀⠀⠀⠀⠀⠀⠀⠀⠀⠀⠀⠀⠀⠀⠀⠀⠀⠀⠀⠀⠀⠀⠀⠀⠀⠀⠀⢹⣆⢸⣿⣿⣿⠀</a:t>
            </a:r>
            <a:br/>
            <a:r>
              <a:t>⠀⣿⣿⣿⣿⡏⠀⠀⠀⠀⠀⠀⠀⠀⠀⠀⠀⠀⠀⠀⠀⠀⠀⠀⠀⠀⠀⠀⠀⠀⠀⠀⠀⠀⠀⠀⠀⠀⠀⠀⠀⠀⠀⠀⠀⠀⠀⠀⠀⠀⠀⠀⠀⠀⠀⠀⠀⠀⠀⠀⠀⠀⠀⠀⠀⠀⠀⠀⠀⠀⠀⠀⠀⠀⠀⠀⠀⠀⠀⠀⠀⠀⠀⠀⠀⣿⣿⣿⣿⣿⡀</a:t>
            </a:r>
            <a:br/>
            <a:r>
              <a:t>⢰⣿⣿⣿⣿⣧⠀⠀⠀⠀⠀⠀⠀⠀⠀⠀⠀⠀⠀⠀⠀⠀⠀⠀⠀⠀⠀⠀⠀⠀⠀⠀⠀⠀⠀⠀⠀⠀⠀⠀⠀⠀⠀⠀⠀⠀⠀⠀⠀⠀⠀⠀⠀⠀⠀⠀⠀⠀⠀⠀⠀⠀⠀⠀⠀⠀⠀⠀⠀⠀⠀⠀⠀⠀⠀⠀⠀⠀⠀⠀⠀⠀⠀⠀⢰⣿⣿⣿⣿⣿⡇</a:t>
            </a:r>
            <a:br/>
            <a:r>
              <a:t>⣿⣿⣿⣿⣿⣿⡀⠀⠀⠀⠀⠀⠀⠀⠀⠀⠀⠀⠀⠀⠀⠀⠀⠀⠀⠀⠀⠀⠀⠀⠀⠀⠀⠀⠀⠀⠀⠀⠀⠀⠀⠀⠀⠀⠀⠀⠀⠀⠀⠀⠀⠀⠀⠀⠀⠀⠀⠀⠀⠀⠀⠀⠀⠀⠀⠀⠀⠀⠀⠀⠀⠀⠀⠀⠀⠀⠀⠀⠀⠀⠀⠀⠀⠀⣼⣿⣿⣿⣿⣿⡇</a:t>
            </a:r>
            <a:br/>
            <a:r>
              <a:t>⣿⣿⣿⣿⣿⣿⣇⠀⠀⠀⠀⠀⠀⠀⠀⠀⠀⠀⠀⠀⠀⠀⠀⠀⠀⠀⠀⠀⠀⠀⠀⠀⠀⠀⠀⠀⠀⠀⠀⠀⠀⠀⠀⠀⠀⠀⠀⠀⠀⠀⠀⠀⠀⠀⠀⠀⠀⠀⠀⠀⠀⠀⠀⠀⠀⠀⠀⠀⠀⠀⠀⠀⠀⠀⠀⠀⠀⠀⠀⠀⠀⠀⠀⢠⣿⣿⣿⣿⣿⣿⡇</a:t>
            </a:r>
            <a:br/>
            <a:r>
              <a:t>⣿⣿⣿⣿⣿⣿⣿⠀⠀⠀⠀⠀⠀⠀⠀⠀⠀⠀⠀⠀⠀⠀⠀⠀⠀⠀⠀⠀⠀⠀⠀⠀⠀⠀⠀⠀⠀⠀⠀⠀⠀⠀⠀⠀⠀⠀⠀⠀⠀⠀⠀⠀⠀⠀⠀⠀⠀⠀⠀⠀⠀⠀⠀⠀⠀⠀⠀⠀⠀⠀⠀⠀⠀⠀⠀⠀⠀⠀⠀⠀⠀⠀⠀⣼⣿⣿⣿⣿⣿⣿⡇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⣿⣿⣿⣿⣿⣿⣿⡇⠀⠀⠀⠀⠀⠀⠀⠀⠀⠀⠀⠀⠀⠀⠀⠀⠀⠀⠀⠀⠀⠀⠀⠀⠀⠀⠀⠀⠀⠀⠀⠀⠀⠀⠀⠀⠀⠀⠀⠀⠀⠀⠀⠀⠀⠀⠀⠀⠀⠀⠀⠀⠀⠀⠀⠀⠀⠀⠀⠀⠀⠀⠀⠀⠀⠀⠀⠀⠀⠀⠀⠀⠀⠀⢀⣿⣿⣿⣿⣿⣿⣿⡇</a:t>
            </a:r>
            <a:br/>
            <a:r>
              <a:t>⣿⣿⣿⣿⣿⣿⣿⣿⠀⠀⠀⠀⠀⠀⠀⠀⠀⠀⠀⠀⠀⠀⠀⠀⠀⠀⠀⠀⠀⠀⠀⠀⠀⠀⠀⠀⠀⠀⠀⠀⠀⠀⠀⠀⠀⠀⠀⠀⠀⠀⠀⠀⠀⠀⠀⠀⠀⠀⠀⠀⠀⠀⠀⠀⠀⠀⠀⠀⠀⠀⠀⠀⠀⠀⠀⠀⠀⠀⠀⠀⠀⠀⣸⣿⣿⣿⣿⣿⣿⣿⡇</a:t>
            </a:r>
            <a:br/>
            <a:r>
              <a:t>⣿⣿⣿⣿⣿⣿⣿⣿⡆⠀⠀⠀⠀⠀⠀⠀⠀⠀⠀⠀⠀⠀⠀⠀⠀⠀⠀⠀⠀⠀⠀⠀⠀⠀⠀⠀⠀⠀⠀⠀⠀⠀⠀⠀⠀⠀⠀⠀⠀⠀⠀⠀⠀⠀⠀⠀⠀⠀⠀⠀⠀⠀⠀⠀⠀⠀⠀⠀⠀⠀⠀⠀⠀⠀⠀⠀⠀⠀⠀⠀⠀⠀⣿⣿⣿⣿⣿⣿⣿⣿⡇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⣿⣿⣿⣿⣿⣿⣿⣿⣷⠀⠀⠀⠀⠀⠀⠀⠀⠀⠀⣀⣀⣀⣀⣀⣀⣀⣀⣀⣀⣀⣠⣤⣤⣤⣤⣤⣤⣤⣤⣤⣤⣤⣤⣤⣤⣤⣤⣤⣤⣤⣴⣶⣶⣶⣶⣶⣶⣶⣶⣶⣶⣶⣶⣶⣶⣶⣶⣶⣶⣶⣶⣤⣶⣶⣴⣶⣤⣤⣤⣤⣤⣼⣿⣿⣿⣿⣿⣿⣿⣿⡇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⣿⣿⣿⣿⣿⣿⣿⣿⣿⣿⣿⣿⣿⣿⣿⣿⣿⣿⣿⣿⣿⡿⠿⠿⠿⠿⠿⠿⠿⠿⠿⠿⠿⠿⠿⠿⠿⠛⠛⠛⠛⠛⠛⠛⠛⠛⠛⠛⠛⠛⠛⠛⠛⠛⠛⠛⠛⠛⠛⠛⠛⠛⠛⠛⠛⠛⠛⠛⠛⠛⠛⠛⠛⠛⠛⠛⠛⠛⠛⠛⣿⣿⣿⣿⣿⣿⣿⣿⣿⣿⡇</a:t>
            </a:r>
            <a:br/>
            <a:r>
              <a:t>⣿⣿⣿⣿⣿⣿⣿⣿⣿⠉⠀⠀⠀⠀⠀⠀⠀⠀⠀⠀⠀⠀⠀⠀⠀⠀⠀⠀⠀⠀⠀⠀⠀⠀⠀⠀⠀⠀⠀⠀⠀⠀⠀⠀⠀⠀⠀⠀⠀⠀⠀⠀⠀⠀⠀⠀⠀⠀⠀⠀⠀⠀⠀⠀⠀⠀⠀⠀⠀⠀⠀⠀⠀⠀⠀⠀⠀⠀⠀⠀⢿⣿⣿⣿⣿⣿⣿⣿⣿⣿⡇</a:t>
            </a:r>
            <a:br/>
            <a:r>
              <a:t>⣿⣿⣿⣿⣿⣿⣿⣿⠃⠀⠀⠀⠀⠀⠀⠀⠀⠀⠀⠀⠀⠀⠀⠀⠀⠀⠀⠀⠀⠀⠀⠀⠀⠀⠀⠀⠀⠀⠀⠀⠀⠀⠀⠀⠀⠀⠀⠀⠀⠀⠀⠀⠀⠀⠀⠀⠀⠀⠀⠀⠀⠀⠀⠀⠀⠀⠀⠀⠀⠀⠀⠀⠀⠀⠀⠀⠀⠀⠀⠀⠘⣿⣿⣿⣿⣿⣿⣿⣿⣿⡇</a:t>
            </a:r>
            <a:br/>
            <a:r>
              <a:t>⣿⣿⣿⣿⣿⣿⣿⡏⠀⠀⠀⠀⠀⠀⠀⠀⠀⠀⠀⠀⠀⠀⠀⠀⠀⠀⠀⠀⠀⠀⠀⠀⠀⠀⠀⠀⠀⠀⠀⠀⠀⠀⠀⠀⠀⠀⠀⠀⠀⠀⠀⠀⠀⠀⠀⠀⠀⠀⠀⠀⠀⠀⠀⠀⠀⠀⠀⠀⠀⠀⠀⠀⠀⠀⠀⠀⠀⠀⠀⠀⠀⢹⣿⣿⣿⣿⣿⣿⣿⣿⡇</a:t>
            </a:r>
            <a:br/>
            <a:r>
              <a:t>⣿⣿⣿⣿⣿⣿⣿⠁⠀⠀⠀⠀⠀⠀⠀⠀⠀⠀⠀⠀⠀⠀⠀⠀⠀⠀⠀⠀⠀⠀⠀⠀⠀⠀⠀⠀⠀⠀⠀⠀⠀⠀⠀⠀⠀⠀⠀⠀⠀⠀⠀⠀⠀⠀⠀⠀⠀⠀⠀⠀⠀⠀⠀⠀⠀⠀⠀⠀⠀⠀⠀⠀⠀⠀⠀⠀⠀⠀⠀⠀⠀⠀⣿⣿⣿⣿⣿⣿⣿⣿⡇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⣿⣿⣿⣿⣿⣿⡇⠀⠀⠀⠀⠀⠀⠀⠀⠀⠀⠀⠀⠀⠀⠀⠀⠀⠀⠀⠀⠀⠀⠀⠀⠀⠀⠀⠀⠀⠀⠀⠀⠀⠀⠀⠀⠀⠀⠀⠀⠀⠀⠀⠀⠀⠀⠀⠀⠀⠀⠀⠀⠀⠀⠀⠀⠀⠀⠀⠀⠀⠀⠀⠀⠀⠀⠀⠀⠀⠀⠀⠀⠀⠀⠀⢸⣿⣿⣿⣿⣿⣿⣿⡇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⣿⣿⣿⣿⣿⣿⠀⠀⠀⠀⠀⠀⠀⠀⠀⠀⠀⠀⠀⠀⠀⠀⠀⠀⠀⠀⠀⠀⠀⠀⠀⠀⠀⠀⠀⠀⠀⠀⠀⠀⠀⠀⠀⠀⠀⠀⠀⠀⠀⠀⠀⠀⠀⠀⠀⠀⠀⠀⠀⠀⠀⠀⠀⠀⠀⠀⠀⠀⠀⠀⠀⠀⠀⠀⠀⠀⠀⠀⠀⠀⠀⠀⠀⣿⣿⣿⣿⣿⣿⣿⡇</a:t>
            </a:r>
            <a:br/>
            <a:r>
              <a:t>⣿⣿⣿⣿⣿⡇⠀⠀⠀⠀⠀⠀⠀⠀⠀⠀⠀⠀⠀⢀⡇⠀⠀⠀⠀⠀⠀⠀⠀⠀⠀⠀⠀⠀⠀⠀⠀⠀⠀⠀⠀⠀⠀⠀⠀⠀⠀⠀⠀⠀⠀⠀⠀⠀⠀⠀⠀⠀⠀⠀⠀⠀⠀⠀⠀⠀⠀⠀⠀⠀⠀⠀⠀⠀⠀⠀⠀⠀⠀⠀⠀⠀⠀⢸⣿⣿⣿⣿⣿⣿⡇</a:t>
            </a:r>
            <a:br/>
            <a:r>
              <a:t>⣿⣿⣿⣿⣿⠁⠀⠀⠀⠀⠀⠀⠀⠀⠀⠀⠀⠀⠀⣾⡇⠀⠀⠀⠀⠀⠀⠀⠀⠀⠀⠀⠀⠀⠀⠀⠀⠀⠀⠀⠀⠀⠀⠀⠀⠀⠀⠀⠀⠀⠀⠀⠀⠀⠀⠀⠀⠀⠀⠀⠀⠀⠀⠀⠀⠀⠀⠀⠀⠀⠀⠀⠀⠀⠀⠀⠀⠀⠀⠀⠀⠀⠀⠸⣿⣿⣿⣿⣿⣿⡇</a:t>
            </a:r>
            <a:br/>
            <a:r>
              <a:t>⣿⣿⣿⣿⡿⠀⠀⠀⠀⠀⠀⠀⠀⠀⠀⠀⠀⠀⣸⣿⡇⠀⠀⠀⠀⠀⠀⠀⠀⠀⠀⠀⠀⠀⠀⠀⠀⠀⠀⠀⠀⠀⠀⠀⠀⠀⠀⠀⠀⠀⠀⠀⠀⠀⠀⠀⠀⠀⠀⠀⠀⠀⠀⠀⠀⠀⠀⠀⠀⢸⡄⠀⠀⠀⠀⠀⠀⠀⠀⠀⠀⠀⠀⠀⣿⣿⣿⣿⣿⣿⡇</a:t>
            </a:r>
            <a:br/>
            <a:r>
              <a:t>⡿⠟⠋⠉⠀⠀⠀⠀⠀⠀⠀⠀⠀⠀⠀⠀⠀⣰⣿⣿⣧⠀⠀⠀⠀⠀⠀⠀⠀⠀⠀⠀⠀⠀⠀⠀⠀⠀⠀⠀⠀⠀⠀⠀⠀⠀⠀⠀⠀⠀⠀⠀⠀⠀⠀⠀⠀⠀⠀⠀⠀⠀⠀⠀⠀⠀⠀⠀⠀⢸⣷⡀⠀⠀⠀⠀⠀⠀⠀⠀⠀⠀⠀⠀⠈⠉⠛⠿⢿⣿⡇</a:t>
            </a:r>
            <a:br/>
            <a:r>
              <a:t>⠀⠀⠀⠀⠀⠀⠀⠀⠀⠀⠀⠀⠀⠀⠀⠀⢠⣿⣿⣿⣿⠀⠀⠀⠀⠀⠀⠀⠀⠀⠀⠀⠀⠀⠀⠀⠀⠀⠀⠀⠀⠀⠀⠀⠀⠀⠀⠀⠀⠀⠀⠀⠀⠀⠀⠀⠀⠀⠀⠀⠀⠀⠀⠀⠀⠀⠀⠀⠀⣼⣿⣧⠀⠀⠀⠀⠀⠀⠀⠀⠀⠀⠀⠀⠀⠀⠀⠀⠀⠈⠁</a:t>
            </a:r>
            <a:br/>
            <a:r>
              <a:t>⠀⠀⠀⠀⠀⠀⠀⠀⠀⠀⠀⠀⠀⠀⠀⢠⣿⣿⣿⣿⣿⠀⠀⠀⠀⠀⠀⠀⠀⠀⠀⠀⠀⠀⠀⠀⠀⠀⠀⠀⠀⠀⠀⠀⠀⠀⠀⠀⠀⠀⠀⠀⠀⠀⠀⠀⠀⠀⠀⠀⠀⠀⠀⠀⠀⠀⠀⠀⠀⣿⣿⣿⣧⠀⠀⠀⠀⠀⠀⠀⠀⠀⠀⠀⠀⠀⠀⠀⠀⠀⠀</a:t>
            </a:r>
            <a:br/>
            <a:r>
              <a:t>⠀⠀⠀⠀⠀⠀⠀⠀⠀⠀⠀⠀⠀⠀⢠⣿⣿⣿⣿⣿⡏⠀⠀⠀⠀⠀⠀⠀⠀⠀⠀⠀⠀⠀⠀⠀⠀⠀⠀⠀⠀⠀⠀⠀⠀⠀⠀⠀⠀⠀⠀⠀⠀⠀⠀⠀⠀⠀⠀⠀⠀⠀⠀⠀⠀⠀⠀⠀⠀⢹⣿⣿⣿⣧⠀⠀⠀⠀⠀⠀⠀⠀⠀⠀⠀⠀⠀⠀⠀⠀⠀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⣿⣿⣿⣿⣿⣿⣿⣿⣿⣿⣿⣿⣿⣿⣿⣿⣿⣿⣿⣿⣿⣿⣿⣿⣿⣿⣿⣿⣿⣿⠿⠿⠛⠋⠉⠁⠀⠀⠀⠀⠀⠀⠀⠀⠀⠀⠀⠀⠀⠀⠀⠀⠀⠀⠀⠀⠛⠻⠿⣧⣿⣷⣿⣿⣿⣿⣿⣿⣿⣿⣿⣿⣿⣿⣿⣿⣿⣿⣿⣿⣿⣿⣿⡧⠀⠀⠀⠀⠀⠀⠀</a:t>
            </a:r>
            <a:br/>
            <a:r>
              <a:t>⣿⣿⣿⣿⣿⣿⣿⣿⣿⣿⣿⠿⠿⠿⠛⠛⠛⢿⣿⣿⣿⣿⣿⣿⣿⡿⠟⠋⠉⠀⠀⠀⠀⠀⠀⠀⠀⠀⠀⠀⠀⠀⠀⠀⠀⠀⠀⠀⠀⠀⠀⠀⠀⠀⠀⠀⠀⠀⠀⠀⠈⠙⠻⣿⣿⣿⣿⣿⣿⣿⣿⣿⠟⠉⠉⠉⠉⠙⠛⠛⠛⠻⠿⠗⠀⠀⠀⠀⠀⠀⠀</a:t>
            </a:r>
            <a:br/>
            <a:r>
              <a:t>⠉⠉⠉⠉⠉⠉⠉⠉⠀⠀⠀⠀⠀⠀⠀⠀⠀⠀⠹⣿⣿⣿⡿⠟⠁⠀⠀⠀⠀⠀⠀⠀⠀⠀⠀⠀⠀⠀⠀⠀⠀⠀⠀⠀⠀⠀⠀⠀⠀⠀⠀⠀⠀⠀⠀⠀⠀⠀⠀⠀⠀⠀⠀⠈⠙⢿⣿⣿⣿⣿⣿⠃⠀⠀⠀⠀⠀⠀⠀⠀⠀⠀⠀⠀⠀⠀⠀⠀⠀⠀⠀</a:t>
            </a:r>
            <a:br/>
            <a:r>
              <a:t>⠀⠀⠀⠀⠀⠀⠀⠀⠀⠀⠀⠀⠀⠀⠀⠀⠀⠀⠀⠹⣿⠋⠀⠀⠀⠀⠀⠀⠀⠀⠀⠀⠀⠀⠀⠀⠀⠀⠀⠀⠀⠀⠀⠀⠀⠀⠀⠀⠀⠀⠀⠀⠀⠀⠀⠀⠀⠀⠀⠀⠀⠀⠀⠀⠀⠀⠙⢿⣿⣿⠃⠀⠀⠀⠀⠀⠀⠀⠀⠀⠀⠀⢀⣀⠀⠀⠀⠀⠀⠀⠀</a:t>
            </a:r>
            <a:br/>
            <a:r>
              <a:t>⣶⣶⣾⣶⣶⣶⣶⡶⠂⠀⠀⠀⠀⢠⡀⠀⠀⠀⠀⠀⠀⠀⠀⠀⠀⠀⠀⠀⠀⠀⠀⠀⠀⠀⠀⠀⠀⠀⠀⠀⠀⠀⠀⠀⠀⠀⠀⠀⠀⠀⠀⠀⠀⠀⠀⠀⠀⠀⠀⠀⠀⠀⠀⠀⠀⠀⠀⠀⠙⠁⠀⠀⠀⠀⠀⣠⣾⡀⠀⠀⠀⠀⠙⠻⠀⣤⡄⠀⠀⠀⠀</a:t>
            </a:r>
            <a:br/>
            <a:r>
              <a:t>⣿⣿⣿⣿⣿⠟⠁⠀⠀⠀⠀⠀⠐⢿⣿⣦⡀⠀⠀⠀⠀⠀⠀⠀⠀⠀⠀⠀⠀⠀⠀⠀⠀⠀⠀⠀⠀⠀⠀⠀⠀⠀⠀⠀⠀⠀⠀⠀⠀⠀⠀⠀⠀⠀⠀⠀⠀⠀⠀⠀⠀⠀⠀⠀⠀⠀⠀⠀⠀⠀⠀⠀⠀⠀⣾⣿⡟⠁⠀⠀⠀⠀⠀⠀⠀⢻⣇⠀⠀⠀⡄</a:t>
            </a:r>
            <a:br/>
            <a:r>
              <a:t>⣿⣿⣿⣿⡟⠀⠀⠀⠀⠀⠀⠀⠀⠀⢻⠟⠁⠀⠀⠀⠀⠀⠀⠀⠀⠀⠀⠀⠀⠀⠀⠀⠀⠀⠀⠀⠀⠀⠀⠀⠀⠀⠀⠀⠀⠀⠀⠀⠀⠀⠀⠀⠀⠀⠀⠀⠀⠀⠀⠀⠀⠀⠀⠀⠀⠀⠀⠀⠀⠀⠀⠀⠀⠀⠀⠉⠀⠀⠀⠀⠀⠀⠀⠀⠀⠈⢿⣀⠀⠀⡇</a:t>
            </a:r>
            <a:br/>
            <a:r>
              <a:t>⣿⣿⣿⡿⠀⠀⠀⠀⠀⠀⠀⠀⠀⠀⠀⠀⠀⠀⠀⠀⠀⠀⠀⠀⠀⠀⠀⠀⠀⠀⠀⠀⠀⠀⠀⠀⠀⠀⠀⠀⠀⠀⠀⠀⠀⠀⠀⠀⠀⠀⠀⠀⠀⠀⠀⠀⠀⠀⠀⠀⠀⠀⠀⠀⠀⠀⠀⠀⠀⠀⠀⠀⠀⠀⠀⠀⠀⠀⠀⠀⠀⠀⠀⠀⠀⠀⠘⣿⣧⣸⡇</a:t>
            </a:r>
            <a:br/>
            <a:r>
              <a:t>⣿⣿⣿⠃⠀⠀⠀⠀⠀⠀⠀⠀⠀⠀⠀⠀⠀⠀⠀⠀⠀⠀⠀⠀⠀⠀⠀⠀⠀⠀⠀⠀⠀⠀⠀⠀⠀⠀⠀⠀⠀⠀⠀⠀⠀⠀⠀⠀⠀⠀⠀⠀⠀⠀⠀⠀⠀⠀⠀⠀⠀⠀⠀⠀⠀⠀⠀⠀⠀⠀⠀⠀⠀⠀⠀⠀⠀⠀⠀⠀⠀⠀⠀⠀⠀⠀⠀⢹⣿⣿⡇</a:t>
            </a:r>
            <a:br/>
            <a:r>
              <a:t>⣿⣿⣿⡄⠀⠀⠀⠀⠀⠀⠀⠀⠀⠀⠀⠀⠀⠀⠀⠀⠀⠀⠀⠀⠀⠀⠀⠀⠀⠀⠀⠀⠀⠀⠀⠀⠀⠀⠀⠀⠀⠀⠀⠀⠀⠀⠀⠀⠀⠀⠀⠀⠀⠀⠀⠀⠀⠀⠀⠀⠀⠀⠀⠀⠀⠀⠀⠀⠀⠀⠀⠀⠀⠀⠀⠀⠀⠀⠀⠀⠀⠀⠀⠀⠀⠀⠀⣿⣿⣿⡇</a:t>
            </a:r>
            <a:br/>
            <a:r>
              <a:t>⣿⣿⣿⣧⠀⠀⠀⠀⠀⠀⠀⠀⠀⠀⠀⠀⠀⠀⠀⠀⠀⠀⠀⠀⠀⠀⠀⠀⠀⠀⠀⠀⠀⠀⠀⠀⠀⠀⠀⠀⠀⠀⠀⠀⠀⠀⠀⠀⠀⠀⠀⠀⠀⠀⠀⠀⠀⠀⠀⠀⠀⠀⠀⠀⠀⠀⠀⠀⠀⠀⠀⠀⠀⠀⠀⠀⠀⠀⠀⠀⠀⠀⠀⠀⠀⠀⢸⣿⣿⣿⡇</a:t>
            </a:r>
            <a:br/>
            <a:r>
              <a:t>⣿⣿⣿⣿⡄⠀⠀⠀⠀⠀⠀⠀⠀⠀⠀⠀⠀⠀⠀⠀⠀⠀⠀⠀⠀⠀⠀⠀⠀⠀⠀⠀⠀⠀⠀⠀⠀⠀⠀⠀⠀⠀⠀⠀⠀⠀⠀⠀⠀⠀⠀⠀⠀⠀⠀⠀⠀⠀⠀⠀⠀⠀⠀⠀⠀⠀⠀⠀⠀⠀⠀⠀⠀⠀⠀⠀⠀⠀⠀⠀⠀⠀⠀⠀⠀⠀⣿⣿⣿⣿⡇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⣿⣿⣿⣿⣧⠀⠀⠀⠀⠀⠀⠀⠀⠀⠀⠀⠀⠀⠀⠀⠀⠀⠀⠀⠀⠀⠀⠀⠀⠀⠀⠀⠀⠀⠀⠀⠀⠀⠀⠀⠀⠀⠀⠀⠀⠀⠀⠀⠀⠀⠀⠀⠀⠀⠀⠀⠀⠀⠀⠀⠀⠀⠀⠀⠀⠀⠀⠀⠀⠀⠀⠀⠀⠀⠀⠀⠀⠀⠀⠀⠀⠀⠀⠀⠀⢸⣿⣿⣿⣿⡇</a:t>
            </a:r>
            <a:br/>
            <a:r>
              <a:t>⣿⣿⣿⣿⣿⡄⠀⠀⠀⠀⠀⠀⠀⠀⠀⠀⠀⠀⠀⠀⠀⠀⠀⠀⠀⠀⠀⠀⠀⠀⠀⠀⠀⠀⠀⠀⠀⠀⠀⠀⠀⠀⠀⠀⠀⠀⠀⠀⠀⠀⠀⠀⠀⠀⠀⠀⠀⠀⠀⠀⠀⠀⠀⠀⠀⠀⠀⠀⠀⠀⠀⠀⠀⠀⠀⠀⠀⠀⠀⠀⠀⠀⠀⠀⠀⣿⣿⣿⣿⣿⡇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⣿⣿⣿⣿⣿⣧⠀⠀⠀⠀⠀⠀⠀⠀⠀⠀⠀⠀⠀⠀⠀⠀⠀⠀⠀⠀⠀⠀⠀⠀⠀⠀⠀⠀⠀⠀⠀⠀⠀⠀⠀⠀⠀⠀⠀⠀⠀⠀⠀⠀⠀⠀⠀⠀⠀⠀⠀⠀⠀⠀⠀⠀⠀⠀⠀⠀⠀⠀⠀⠀⠀⠀⠀⠀⠀⠀⠀⠀⠀⠀⠀⠀⠀⠀⢸⣿⣿⣿⣿⣿⡇</a:t>
            </a:r>
            <a:br/>
            <a:r>
              <a:t>⣿⣿⣿⣿⣿⣅⠀⠀⠀⠀⠀⠀⠀⠀⠀⠀⠀⠀⠀⠀⠀⠀⠀⠀⠀⠀⠀⠀⠀⠀⠀⠀⠀⠀⠀⠀⠀⠀⠀⠀⠀⠀⠀⠀⠀⠀⠀⠀⠀⠀⠀⠀⠀⠀⠀⠀⠀⠀⠀⠀⠀⠀⠀⠀⠀⠀⠀⠀⠀⠀⠀⠀⠀⠀⠀⠀⠀⠀⠀⠀⠀⠀⠀⠀⣼⣿⣿⣿⣿⣿⡇</a:t>
            </a:r>
            <a:br/>
            <a:r>
              <a:t>⣿⣿⣿⣿⣿⣿⣧⠀⠀⠀⠀⠀⠀⠀⠀⠀⠀⠀⠀⠀⠀⠀⠀⠀⠀⠀⠀⠀⠀⠀⠀⠀⠀⠀⠀⠀⠀⠀⠀⠀⠀⠀⠀⠀⠀⠀⠀⠀⠀⠀⠀⠀⠀⠀⠀⠀⠀⠀⠀⠀⠀⠀⠀⠀⠀⠀⠀⠀⠀⠀⠀⠀⠀⠀⠀⠀⠀⠀⠀⠀⠀⠀⠀⢸⣿⣿⣿⣿⣿⣿⡇</a:t>
            </a:r>
            <a:br/>
            <a:r>
              <a:t>⣿⣿⣿⣿⣿⣿⣿⡄⠀⠀⠀⠀⠀⠀⠀⠀⠀⠀⠀⣀⣀⣀⣀⣀⣀⣀⣀⣀⣀⣀⣀⣠⣤⣤⣤⣤⣤⣤⣤⣤⣤⣤⣤⣤⣤⣤⣤⣤⣤⣤⣴⣶⣶⣶⣶⣶⣶⣶⣶⣶⣶⣶⣶⣶⣶⣶⣶⣶⣶⣶⣶⣤⣶⣶⣴⣶⣤⣤⣤⣤⣤⣤⣤⣿⣿⣿⣿⣿⣿⣿⡇</a:t>
            </a:r>
            <a:br/>
            <a:r>
              <a:t>⣿⣿⣿⣿⣿⣿⣿⣷⣶⣿⣿⣿⣿⣿⣿⣿⣿⣿⣿⣿⣿⣿⣿⣿⣿⣿⣿⣿⣿⣿⣿⣿⣿⣿⣿⣿⣿⣿⣿⣿⣿⣿⣿⣿⣿⣿⣿⣿⣿⣿⣿⣿⣿⣿⣿⣿⣿⣿⣿⣿⣿⣿⣿⣿⣿⣿⣿⣿⣿⣿⣿⣿⣿⣿⣿⣿⣿⣿⣿⣿⣿⣿⣿⣿⣿⣿⣿⣿⣿⣿⡇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⣿⣿⣿⣿⣿⣿⣿⣿⣿⣿⣿⣿⣿⣿⣿⣿⣿⣿⣿⣿⣿⡿⠿⠿⠿⠿⠿⠿⠿⠿⠿⠿⠿⠿⠿⠿⠿⠟⠛⠛⠛⠛⠛⠛⠛⠛⠛⠛⠛⠛⠛⠛⠛⠛⠛⠛⠛⠛⠛⠛⠛⠛⠛⠛⠛⠛⠛⠛⠛⠛⠛⠛⠛⠛⠛⠛⠛⠛⠛⠛⠛⠛⢿⣿⣿⣿⣿⣿⣿⣿⡇</a:t>
            </a:r>
            <a:br/>
            <a:r>
              <a:t>⣿⣿⣿⣿⣿⣿⠉⠉⠉⠁⠀⠀⠀⠀⠀⠀⠀⠀⠀⠀⠀⠀⠀⠀⠀⠀⠀⠀⠀⠀⠀⠀⠀⠀⠀⠀⠀⠀⠀⠀⠀⠀⠀⠀⠀⠀⠀⠀⠀⠀⠀⠀⠀⠀⠀⠀⠀⠀⠀⠀⠀⠀⠀⠀⠀⠀⠀⠀⠀⠀⠀⠀⠀⠀⠀⠀⠀⠀⠀⠀⠀⠀⠈⢿⣿⣿⣿⣿⣿⣿⡇</a:t>
            </a:r>
            <a:br/>
            <a:r>
              <a:t>⣿⣿⣿⣿⣿⠃⠀⠀⠀⠀⠀⠀⠀⠀⠀⠀⠀⠀⠀⠀⠀⠀⠀⠀⠀⠀⠀⠀⠀⠀⠀⠀⠀⠀⠀⠀⠀⠀⠀⠀⠀⠀⠀⠀⠀⠀⠀⠀⠀⠀⠀⠀⠀⠀⠀⠀⠀⠀⠀⠀⠀⠀⠀⠀⠀⠀⠀⠀⠀⠀⠀⠀⠀⠀⠀⠀⠀⠀⠀⠀⠀⠀⠀⠘⣿⣿⣿⣿⣿⣿⡇</a:t>
            </a:r>
            <a:br/>
            <a:r>
              <a:t>⣿⣿⣿⣿⡏⠀⠀⠀⠀⠀⠀⠀⠀⠀⠀⠀⠀⠀⠀⠀⠀⠀⠀⠀⠀⠀⠀⠀⠀⠀⠀⠀⠀⠀⠀⠀⠀⠀⠀⠀⠀⠀⠀⠀⠀⠀⠀⠀⠀⠀⠀⠀⠀⠀⠀⠀⠀⠀⠀⠀⠀⠀⠀⠀⠀⠀⠀⠀⠀⠀⠀⠀⠀⠀⠀⠀⠀⠀⠀⠀⠀⠀⠀⠀⢹⣿⣿⣿⣿⣿⡇</a:t>
            </a:r>
            <a:br/>
            <a:r>
              <a:t>⣿⣿⣿⣿⠁⠀⠀⠀⠀⠀⠀⠀⠀⠀⠀⠀⠀⠀⠀⠀⠀⠀⠀⠀⠀⠀⠀⠀⠀⠀⠀⠀⠀⠀⠀⠀⠀⠀⠀⠀⠀⠀⠀⠀⠀⠀⠀⠀⠀⠀⠀⠀⠀⠀⠀⠀⠀⠀⠀⠀⠀⠀⠀⠀⠀⠀⠀⠀⠀⠀⠀⠀⠀⠀⠀⠀⠀⠀⠀⠀⠀⠀⠀⠀⠈⣿⣿⣿⣿⣿⡇</a:t>
            </a:r>
            <a:br/>
            <a:r>
              <a:t>⣿⣿⣿⠇⠀⠀⠀⠀⠀⠀⠀⠀⠀⠀⠀⠀⠀⠀⠀⠀⠀⠀⠀⠀⠀⠀⠀⠀⠀⠀⠀⠀⠀⠀⠀⠀⠀⠀⠀⠀⠀⠀⠀⠀⠀⠀⠀⠀⠀⠀⠀⠀⠀⠀⠀⠀⠀⠀⠀⠀⠀⠀⠀⠀⠀⠀⠀⠀⠀⠀⠀⠀⠀⠀⠀⠀⠀⠀⠀⠀⠀⠀⠀⠀⠀⢸⣿⣿⣿⣿⡇</a:t>
            </a:r>
            <a:br/>
            <a:r>
              <a:t>⣿⣿⣿⠀⠀⠀⠀⠀⠀⠀⠀⠀⠀⠀⠀⠀⠀⠀⠀⠀⠀⠀⠀⠀⠀⠀⠀⠀⠀⠀⠀⠀⠀⠀⠀⠀⠀⠀⠀⠀⠀⠀⠀⠀⠀⠀⠀⠀⠀⠀⠀⠀⠀⠀⠀⠀⠀⠀⠀⠀⠀⠀⠀⠀⠀⠀⠀⠀⠀⠀⠀⠀⠀⠀⠀⠀⠀⠀⠀⠀⠀⠀⠀⠀⠀⠀⣿⣿⣿⣿⡇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⣿⣿⡇⠀⠀⠀⠀⠀⠀⠀⠀⠀⠀⠀⠀⠀⠀⠀⡄⠀⠀⠀⠀⠀⠀⠀⠀⠀⠀⠀⠀⠀⠀⠀⠀⠀⠀⠀⠀⠀⠀⠀⠀⠀⠀⠀⠀⠀⠀⠀⠀⠀⠀⠀⠀⠀⠀⠀⠀⠀⠀⠀⠀⠀⠀⠀⠀⠀⠀⠀⠀⠀⠀⠀⠀⠀⠀⠀⠀⠀⠀⠀⠀⠀⠀⠀⢹⣿⣿⣿⡇</a:t>
            </a:r>
            <a:br/>
            <a:r>
              <a:t>⣿⣿⠀⠀⠀⠀⠀⠀⠀⠀⠀⠀⠀⠀⠀⠀⠀⣸⡇⠀⠀⠀⠀⠀⠀⠀⠀⠀⠀⠀⠀⠀⠀⠀⠀⠀⠀⠀⠀⠀⠀⠀⠀⠀⠀⠀⠀⠀⠀⠀⠀⠀⠀⠀⠀⠀⠀⠀⠀⠀⠀⠀⠀⠀⠀⠀⠀⠀⠀⠀⠀⠀⠀⠀⠀⠀⠀⠀⠀⠀⠀⠀⠀⠀⠀⠀⠸⣿⣿⣿⡇</a:t>
            </a:r>
            <a:br/>
            <a:r>
              <a:t>⣿⡟⠀⠀⠀⠀⠀⠀⠀⠀⠀⠀⠀⠀⠀⠀⢰⣿⡇⠀⠀⠀⠀⠀⠀⠀⠀⠀⠀⠀⠀⠀⠀⠀⠀⠀⠀⠀⠀⠀⠀⠀⠀⠀⠀⠀⠀⠀⠀⠀⠀⠀⠀⠀⠀⠀⠀⠀⠀⠀⠀⠀⠀⠀⠀⠀⠀⠀⠀⠀⠀⢀⠀⠀⠀⠀⠀⠀⠀⠀⠀⠀⠀⠀⠀⠀⠀⣿⣿⣿⡇</a:t>
            </a:r>
            <a:br/>
            <a:r>
              <a:t>⠟⠃⠀⠀⠀⠀⠀⠀⠀⠀⠀⠀⠀⠀⠀⢠⣿⣿⡇⠀⠀⠀⠀⠀⠀⠀⠀⠀⠀⠀⠀⠀⠀⠀⠀⠀⠀⠀⠀⠀⠀⠀⠀⠀⠀⠀⠀⠀⠀⠀⠀⠀⠀⠀⠀⠀⠀⠀⠀⠀⠀⠀⠀⠀⠀⠀⠀⠀⠀⠀⠀⢸⣇⠀⠀⠀⠀⠀⠀⠀⠀⠀⠀⠀⠀⠀⠀⠛⠿⢿⡇</a:t>
            </a:r>
            <a:br/>
            <a:r>
              <a:t>⠀⠀⠀⠀⠀⠀⠀⠀⠀⠀⠀⠀⠀⠀⢀⣾⣿⣿⡇⠀⠀⠀⠀⠀⠀⠀⠀⠀⠀⠀⠀⠀⠀⠀⠀⠀⠀⠀⠀⠀⠀⠀⠀⠀⠀⠀⠀⠀⠀⠀⠀⠀⠀⠀⠀⠀⠀⠀⠀⠀⠀⠀⠀⠀⠀⠀⠀⠀⠀⠀⠀⢸⣿⣆⠀⠀⠀⠀⠀⠀⠀⠀⠀⠀⠀⠀⠀⠀⠀⠀⠀</a:t>
            </a:r>
            <a:br/>
            <a:r>
              <a:t>⠀⠀⠀⠀⠀⠀⠀⠀⠀⠀⠀⠀⠀⢀⣾⣿⣿⣿⡇⠀⠀⠀⠀⠀⠀⠀⠀⠀⠀⠀⠀⠀⠀⠀⠀⠀⠀⠀⠀⠀⠀⠀⠀⠀⠀⠀⠀⠀⠀⠀⠀⠀⠀⠀⠀⠀⠀⠀⠀⠀⠀⠀⠀⠀⠀⠀⠀⠀⠀⠀⠀⣼⣿⣿⡄⠀⠀⠀⠀⠀⠀⠀⠀⠀⠀⠀⠀⠀⠀⠀⠀</a:t>
            </a:r>
            <a:br/>
            <a:r>
              <a:t>⠀⠀⠀⠀⠀⠀⠀⠀⠀⠀⠀⠀⠀⣼⣿⣿⣿⣿⡇⠀⠀⠀⠀⠀⠀⠀⠀⠀⠀⠀⠀⠀⠀⠀⠀⠀⠀⠀⠀⠀⠀⠀⠀⠀⠀⠀⠀⠀⠀⠀⠀⠀⠀⠀⠀⠀⠀⠀⠀⠀⠀⠀⠀⠀⠀⠀⠀⠀⠀⠀⠀⢸⣿⣿⣿⡄⠀⠀⠀⠀⠀⠀⠀⠀⠀⠀⠀⠀⠀⠀⠀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⣿⣿⣿⣿⣿⣿⣿⣿⣿⣿⣿⣿⣿⣿⠿⠿⣿⣿⣿⣿⣿⣿⣿⣿⣿⡿⠟⠋⠉⠀⠀⠀⠀⠀⠀⠀⠀⠀⠀⠀⠀⠀⠀⠀⠀⠀⠀⠀⠀⠀⠀⠀⠀⠀⠀⠀⠀⠀⠀⠀⠈⠙⠻⢿⣿⣿⣿⣿⣿⣿⣿⣿⣿⡟⠛⠛⠛⠻⠿⠿⠿⣿⣿⣿⣿⡀⠀⠀⠀⠀⠀</a:t>
            </a:r>
            <a:br/>
            <a:r>
              <a:t>⠛⠛⠛⠛⠛⠛⠛⠛⠉⠉⠉⠀⠀⠀⠀⠀⠈⢻⣿⣿⣿⣿⡿⠛⠁⠀⠀⠀⠀⠀⠀⠀⠀⠀⠀⠀⠀⠀⠀⠀⠀⠀⠀⠀⠀⠀⠀⠀⠀⠀⠀⠀⠀⠀⠀⠀⠀⠀⠀⠀⠀⠀⠀⠀⠙⠻⣿⣿⣿⣿⣿⣿⠏⠀⠀⠀⠀⠀⠀⠀⠀⠀⠀⠀⠀⠀⠀⠀⠀⠈⠁</a:t>
            </a:r>
            <a:br/>
            <a:r>
              <a:t>⠀⠀⠀⠀⠀⠀⠀⠀⠀⠀⠀⠀⠀⠀⠀⠀⠀⠀⠹⣿⡟⠋⠀⠀⠀⠀⠀⠀⠀⠀⠀⠀⠀⠀⠀⠀⠀⠀⠀⠀⠀⠀⠀⠀⠀⠀⠀⠀⠀⠀⠀⠀⠀⠀⠀⠀⠀⠀⠀⠀⠀⠀⠀⠀⠀⠀⠈⠻⣿⣿⣿⠋⠀⠀⠀⠀⠀⠀⠀⠀⠀⠀⠀⠀⠀⠀⠀⠀⠀⠀⠀</a:t>
            </a:r>
            <a:br/>
            <a:r>
              <a:t>⣤⣤⣤⣤⣤⣤⣤⠀⠀⠀⠀⠀⢀⠀⠀⠀⠀⠀⠀⠉⠀⠀⠀⠀⠀⠀⠀⠀⠀⠀⠀⠀⠀⠀⠀⠀⠀⠀⠀⠀⠀⠀⠀⠀⠀⠀⠀⠀⠀⠀⠀⠀⠀⠀⠀⠀⠀⠀⠀⠀⠀⠀⠀⠀⠀⠀⠀⠀⠈⠻⠃⠀⠀⠀⠀⠀⢀⣄⠀⠀⠀⠀⠀⠲⣶⡆⢀⣄⠀⠀⠀</a:t>
            </a:r>
            <a:br/>
            <a:r>
              <a:t>⣿⣿⣿⣿⡿⠛⠁⠀⠀⠀⠀⠀⣼⣷⣄⠀⠀⠀⠀⠀⠀⠀⠀⠀⠀⠀⠀⠀⠀⠀⠀⠀⠀⠀⠀⠀⠀⠀⠀⠀⠀⠀⠀⠀⠀⠀⠀⠀⠀⠀⠀⠀⠀⠀⠀⠀⠀⠀⠀⠀⠀⠀⠀⠀⠀⠀⠀⠀⠀⠀⠀⠀⠀⠀⠀⣰⣿⡿⠂⠀⠀⠀⠀⠀⠀⠁⢾⣿⠀⠀⠀</a:t>
            </a:r>
            <a:br/>
            <a:r>
              <a:t>⣿⣿⣿⡟⠀⠀⠀⠀⠀⠀⠀⠀⠈⢿⡿⠆⠀⠀⠀⠀⠀⠀⠀⠀⠀⠀⠀⠀⠀⠀⠀⠀⠀⠀⠀⠀⠀⠀⠀⠀⠀⠀⠀⠀⠀⠀⠀⠀⠀⠀⠀⠀⠀⠀⠀⠀⠀⠀⠀⠀⠀⠀⠀⠀⠀⠀⠀⠀⠀⠀⠀⠀⠀⠀⠀⠈⠛⠁⠀⠀⠀⠀⠀⠀⠀⠀⠈⣿⡇⠀⠀</a:t>
            </a:r>
            <a:br/>
            <a:r>
              <a:t>⣿⣿⣿⠁⠀⠀⠀⠀⠀⠀⠀⠀⠀⠈⠀⠀⠀⠀⠀⠀⠀⠀⠀⠀⠀⠀⠀⠀⠀⠀⠀⠀⠀⠀⠀⠀⠀⠀⠀⠀⠀⠀⠀⠀⠀⠀⠀⠀⠀⠀⠀⠀⠀⠀⠀⠀⠀⠀⠀⠀⠀⠀⠀⠀⠀⠀⠀⠀⠀⠀⠀⠀⠀⠀⠀⠀⠀⠀⠀⠀⠀⠀⠀⠀⠀⠀⠀⠸⣿⣿⡀</a:t>
            </a:r>
            <a:br/>
            <a:r>
              <a:t>⣿⣿⠇⠀⠀⠀⠀⠀⠀⠀⠀⠀⠀⠀⠀⠀⠀⠀⠀⠀⠀⠀⠀⠀⠀⠀⠀⠀⠀⠀⠀⠀⠀⠀⠀⠀⠀⠀⠀⠀⠀⠀⠀⠀⠀⠀⠀⠀⠀⠀⠀⠀⠀⠀⠀⠀⠀⠀⠀⠀⠀⠀⠀⠀⠀⠀⠀⠀⠀⠀⠀⠀⠀⠀⠀⠀⠀⠀⠀⠀⠀⠀⠀⠀⠀⠀⠀⠀⢹⣿⡇</a:t>
            </a:r>
            <a:br/>
            <a:r>
              <a:t>⣿⣿⠀⠀⠀⠀⠀⠀⠀⠀⠀⠀⠀⠀⠀⠀⠀⠀⠀⠀⠀⠀⠀⠀⠀⠀⠀⠀⠀⠀⠀⠀⠀⠀⠀⠀⠀⠀⠀⠀⠀⠀⠀⠀⠀⠀⠀⠀⠀⠀⠀⠀⠀⠀⠀⠀⠀⠀⠀⠀⠀⠀⠀⠀⠀⠀⠀⠀⠀⠀⠀⠀⠀⠀⠀⠀⠀⠀⠀⠀⠀⠀⠀⠀⠀⠀⠀⠀⢸⣿⡇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⣿⣿⡄⠀⠀⠀⠀⠀⠀⠀⠀⠀⠀⠀⠀⠀⠀⠀⠀⠀⠀⠀⠀⠀⠀⠀⠀⠀⠀⠀⠀⠀⠀⠀⠀⠀⠀⠀⠀⠀⠀⠀⠀⠀⠀⠀⠀⠀⠀⠀⠀⠀⠀⠀⠀⠀⠀⠀⠀⠀⠀⠀⠀⠀⠀⠀⠀⠀⠀⠀⠀⠀⠀⠀⠀⠀⠀⠀⠀⠀⠀⠀⠀⠀⠀⠀⠀⢀⣿⣿⡇</a:t>
            </a:r>
            <a:br/>
            <a:r>
              <a:t>⣿⣿⣷⠀⠀⠀⠀⠀⠀⠀⠀⠀⠀⠀⠀⠀⠀⠀⠀⠀⠀⠀⠀⠀⠀⠀⠀⠀⠀⠀⠀⠀⠀⠀⠀⠀⠀⠀⠀⠀⠀⠀⠀⠀⠀⠀⠀⠀⠀⠀⠀⠀⠀⠀⠀⠀⠀⠀⠀⠀⠀⠀⠀⠀⠀⠀⠀⠀⠀⠀⠀⠀⠀⠀⠀⠀⠀⠀⠀⠀⠀⠀⠀⠀⠀⠀⠀⣸⣿⣿⡇</a:t>
            </a:r>
            <a:br/>
            <a:r>
              <a:t>⣿⣿⣿⡆⠀⠀⠀⠀⠀⠀⠀⠀⠀⠀⠀⠀⠀⠀⠀⠀⠀⠀⠀⠀⠀⠀⠀⠀⠀⠀⠀⠀⠀⠀⠀⠀⠀⠀⠀⠀⠀⠀⠀⠀⠀⠀⠀⠀⠀⠀⠀⠀⠀⠀⠀⠀⠀⠀⠀⠀⠀⠀⠀⠀⠀⠀⠀⠀⠀⠀⠀⠀⠀⠀⠀⠀⠀⠀⠀⠀⠀⠀⠀⠀⠀⠀⢀⣿⣿⣿⡇</a:t>
            </a:r>
            <a:br/>
            <a:r>
              <a:t>⣿⣿⣿⣷⠀⠀⠀⠀⠀⠀⠀⠀⠀⠀⠀⠀⠀⠀⠀⠀⠀⠀⠀⠀⠀⠀⠀⠀⠀⠀⠀⠀⠀⠀⠀⠀⠀⠀⠀⠀⠀⠀⠀⠀⠀⠀⠀⠀⠀⠀⠀⠀⠀⠀⠀⠀⠀⠀⠀⠀⠀⠀⠀⠀⠀⠀⠀⠀⠀⠀⠀⠀⠀⠀⠀⠀⠀⠀⠀⠀⠀⠀⠀⠀⠀⠀⣸⣿⣿⣿⡇</a:t>
            </a:r>
            <a:br/>
            <a:r>
              <a:t>⣿⣿⣿⣿⡆⠀⠀⠀⠀⠀⠀⠀⠀⠀⠀⠀⠀⠀⠀⠀⠀⠀⠀⠀⠀⠀⠀⠀⠀⠀⠀⠀⠀⠀⠀⠀⠀⠀⠀⠀⠀⠀⠀⠀⠀⠀⠀⠀⠀⠀⠀⠀⠀⠀⠀⠀⠀⠀⠀⠀⠀⠀⠀⠀⠀⠀⠀⠀⠀⠀⠀⠀⠀⠀⠀⠀⠀⠀⠀⠀⠀⠀⠀⠀⠀⢀⣿⣿⣿⣿⡇</a:t>
            </a:r>
            <a:br/>
            <a:r>
              <a:t>⣿⣿⣿⡿⠓⠀⠀⠀⠀⠀⠀⠀⠀⠀⠀⠀⠀⠀⠀⠀⠀⠀⠀⠀⠀⠀⠀⠀⠀⠀⠀⠀⠀⠀⠀⠀⠀⠀⠀⠀⠀⠀⠀⠀⠀⠀⠀⠀⠀⠀⠀⠀⠀⠀⠀⠀⠀⠀⠀⠀⠀⠀⠀⠀⠀⠀⠀⠀⠀⠀⠀⠀⠀⠀⠀⠀⠀⠀⠀⠀⠀⠀⠀⠀⠀⠸⣿⣿⣿⣿⡇</a:t>
            </a:r>
            <a:br/>
            <a:r>
              <a:t>⣿⣿⣿⣷⣄⡀⠀⠀⠀⠀⠀⠀⠀⠀⠀⠀⠀⠀⠀⠀⠀⠀⠀⠀⠀⠀⠀⠀⠀⠀⠀⠀⠀⠀⠀⠀⠀⠀⠀⠀⠀⠀⠀⠀⠀⠀⠀⠀⠀⠀⠀⠀⠀⠀⠀⠀⠀⠀⠀⠀⠀⠀⠀⠀⠀⠀⠀⠀⠀⠀⠀⠀⠀⠀⠀⠀⠀⠀⠀⠀⠀⠀⠀⠀⢀⣾⣿⣿⣿⣿⡇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⣿⣿⣿⣿⣿⣿⠀⠀⠀⠀⠀⠀⠀⠀⠀⠀⠀⠀⠀⠀⠀⠀⠀⠀⠀⠀⠀⠀⠀⠀⠀⠀⠀⠀⠀⠀⠀⠀⠀⠀⠀⠀⠀⠀⠀⠀⠀⠀⠀⠀⠀⠀⠀⠀⠀⠀⠀⠀⠀⠀⠀⠀⠀⠀⠀⠀⠀⠀⠀⠀⠀⠀⠀⠀⠀⠀⠀⠀⠀⠀⠀⠀⠀⠀⣸⣿⣿⣿⣿⣿⡇</a:t>
            </a:r>
            <a:br/>
            <a:r>
              <a:t>⣿⣿⣿⣿⣿⣿⡇⠀⠀⠀⠀⠀⠀⠀⠀⠀⠀⠀⠀⣀⣀⣀⣀⣀⣀⣀⣀⣀⣀⣀⣀⣠⣤⣤⣤⣤⣤⣤⣤⣤⣤⣤⣤⣤⣤⣤⣤⣤⣤⣤⣴⣶⣶⣶⣶⣶⣶⣶⣶⣶⣶⣶⣶⣶⣶⣶⣶⣶⣶⣶⣶⣤⣶⣶⣴⣶⣤⣤⣤⣤⣤⣤⣤⣤⣿⣿⣿⣿⣿⣿⡇</a:t>
            </a:r>
            <a:br/>
            <a:r>
              <a:t>⣿⣿⣿⣿⣿⣿⣿⣶⣶⣿⣿⣿⣿⣿⣿⣿⣿⣿⣿⣿⣿⣿⣿⣿⣿⣿⣿⣿⣿⣿⣿⣿⣿⣿⣿⣿⣿⣿⣿⣿⣿⣿⣿⣿⣿⣿⣿⣿⣿⣿⣿⣿⣿⣿⣿⣿⣿⣿⣿⣿⣿⣿⣿⣿⣿⣿⣿⣿⣿⣿⣿⣿⣿⣿⣿⣿⣿⣿⣿⣿⣿⣿⣿⣿⣿⣿⣿⣿⣿⣿⡇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⣿⣿⣿⣿⣿⣿⣿⣿⣿⣿⣿⣿⣿⣿⣿⣿⣿⣿⣿⣿⣿⡿⠿⠿⠿⠿⠿⠿⠿⠿⠿⠿⠿⠿⠿⠿⠿⠟⠛⠛⠛⠛⠛⠛⠛⠛⠛⠛⠛⠛⠛⠛⠛⠛⠛⠛⠛⠛⠛⠛⠛⠛⠛⠛⠛⠛⠛⠛⠛⠛⠛⠛⠛⠛⠛⠛⠛⠛⠛⠛⠛⠛⠛⠛⣿⣿⣿⣿⣿⣿⡇</a:t>
            </a:r>
            <a:br/>
            <a:r>
              <a:t>⣿⣿⣿⣿⠏⠉⠉⠉⠉⠁⠀⠀⠀⠀⠀⠀⠀⠀⠀⠀⠀⠀⠀⠀⠀⠀⠀⠀⠀⠀⠀⠀⠀⠀⠀⠀⠀⠀⠀⠀⠀⠀⠀⠀⠀⠀⠀⠀⠀⠀⠀⠀⠀⠀⠀⠀⠀⠀⠀⠀⠀⠀⠀⠀⠀⠀⠀⠀⠀⠀⠀⠀⠀⠀⠀⠀⠀⠀⠀⠀⠀⠀⠀⠀⠸⣿⣿⣿⣿⣿⡇</a:t>
            </a:r>
            <a:br/>
            <a:r>
              <a:t>⣿⣿⣿⡟⠀⠀⠀⠀⠀⠀⠀⠀⠀⠀⠀⠀⠀⠀⠀⠀⠀⠀⠀⠀⠀⠀⠀⠀⠀⠀⠀⠀⠀⠀⠀⠀⠀⠀⠀⠀⠀⠀⠀⠀⠀⠀⠀⠀⠀⠀⠀⠀⠀⠀⠀⠀⠀⠀⠀⠀⠀⠀⠀⠀⠀⠀⠀⠀⠀⠀⠀⠀⠀⠀⠀⠀⠀⠀⠀⠀⠀⠀⠀⠀⠀⢻⣿⣿⣿⣿⡇</a:t>
            </a:r>
            <a:br/>
            <a:r>
              <a:t>⣿⣿⣿⠁⠀⠀⠀⠀⠀⠀⠀⠀⠀⠀⠀⠀⠀⠀⠀⠀⠀⠀⠀⠀⠀⠀⠀⠀⠀⠀⠀⠀⠀⠀⠀⠀⠀⠀⠀⠀⠀⠀⠀⠀⠀⠀⠀⠀⠀⠀⠀⠀⠀⠀⠀⠀⠀⠀⠀⠀⠀⠀⠀⠀⠀⠀⠀⠀⠀⠀⠀⠀⠀⠀⠀⠀⠀⠀⠀⠀⠀⠀⠀⠀⠀⠈⣿⣿⣿⣿⡇</a:t>
            </a:r>
            <a:br/>
            <a:r>
              <a:t>⣿⣿⠇⠀⠀⠀⠀⠀⠀⠀⠀⠀⠀⠀⠀⠀⠀⠀⠀⠀⠀⠀⠀⠀⠀⠀⠀⠀⠀⠀⠀⠀⠀⠀⠀⠀⠀⠀⠀⠀⠀⠀⠀⠀⠀⠀⠀⠀⠀⠀⠀⠀⠀⠀⠀⠀⠀⠀⠀⠀⠀⠀⠀⠀⠀⠀⠀⠀⠀⠀⠀⠀⠀⠀⠀⠀⠀⠀⠀⠀⠀⠀⠀⠀⠀⠀⢸⣿⣿⣿⡇</a:t>
            </a:r>
            <a:br/>
            <a:r>
              <a:t>⣿⡟⠀⠀⠀⠀⠀⠀⠀⠀⠀⠀⠀⠀⠀⠀⠀⠀⠀⠀⠀⠀⠀⠀⠀⠀⠀⠀⠀⠀⠀⠀⠀⠀⠀⠀⠀⠀⠀⠀⠀⠀⠀⠀⠀⠀⠀⠀⠀⠀⠀⠀⠀⠀⠀⠀⠀⠀⠀⠀⠀⠀⠀⠀⠀⠀⠀⠀⠀⠀⠀⠀⠀⠀⠀⠀⠀⠀⠀⠀⠀⠀⠀⠀⠀⠀⠀⣿⣿⣿⡇</a:t>
            </a:r>
            <a:br/>
            <a:r>
              <a:t>⣿⠃⠀⠀⠀⠀⠀⠀⠀⠀⠀⠀⠀⠀⠀⠀⠀⠀⠀⠀⠀⠀⠀⠀⠀⠀⠀⠀⠀⠀⠀⠀⠀⠀⠀⠀⠀⠀⠀⠀⠀⠀⠀⠀⠀⠀⠀⠀⠀⠀⠀⠀⠀⠀⠀⠀⠀⠀⠀⠀⠀⠀⠀⠀⠀⠀⠀⠀⠀⠀⠀⠀⠀⠀⠀⠀⠀⠀⠀⠀⠀⠀⠀⠀⠀⠀⠀⢸⣿⣿⡇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⡟⠀⠀⠀⠀⠀⠀⠀⠀⠀⠀⠀⠀⠀⠀⠀⠀⠀⠀⠀⠀⠀⠀⠀⠀⠀⠀⠀⠀⠀⠀⠀⠀⠀⠀⠀⠀⠀⠀⠀⠀⠀⠀⠀⠀⠀⠀⠀⠀⠀⠀⠀⠀⠀⠀⠀⠀⠀⠀⠀⠀⠀⠀⠀⠀⠀⠀⠀⠀⠀⠀⠀⠀⠀⠀⠀⠀⠀⠀⠀⠀⠀⠀⠀⠀⠀⠀⠀⣿⣿⡇</a:t>
            </a:r>
            <a:br/>
            <a:r>
              <a:t>⡇⠀⠀⠀⠀⠀⠀⠀⠀⠀⠀⠀⠀⠀⠀⠀⣸⠀⠀⠀⠀⠀⠀⠀⠀⠀⠀⠀⠀⠀⠀⠀⠀⠀⠀⠀⠀⠀⠀⠀⠀⠀⠀⠀⠀⠀⠀⠀⠀⠀⠀⠀⠀⠀⠀⠀⠀⠀⠀⠀⠀⠀⠀⠀⠀⠀⠀⠀⠀⠀⠀⠀⠀⠀⠀⠀⠀⠀⠀⠀⠀⠀⠀⠀⠀⠀⠀⠀⢸⣿⡇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⠁⠀⠀⠀⠀⠀⠀⠀⠀⠀⠀⠀⠀⠀⠀⢠⣿⠀⠀⠀⠀⠀⠀⠀⠀⠀⠀⠀⠀⠀⠀⠀⠀⠀⠀⠀⠀⠀⠀⠀⠀⠀⠀⠀⠀⠀⠀⠀⠀⠀⠀⠀⠀⠀⠀⠀⠀⠀⠀⠀⠀⠀⠀⠀⠀⠀⠀⠀⠀⠀⠀⠀⠀⠀⠀⠀⠀⠀⠀⠀⠀⠀⠀⠀⠀⠀⠀⠀⢸⣿⡇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⠀⠀⠀⠀⠀⠀⠀⠀⠀⠀⠀⠀⠀⠀⢀⣿⣿⡇⠀⠀⠀⠀⠀⠀⠀⠀⠀⠀⠀⠀⠀⠀⠀⠀⠀⠀⠀⠀⠀⠀⠀⠀⠀⠀⠀⠀⠀⠀⠀⠀⠀⠀⠀⠀⠀⠀⠀⠀⠀⠀⠀⠀⠀⠀⠀⠀⠀⠀⠀⠀⠀⠀⢀⣇⠀⠀⠀⠀⠀⠀⠀⠀⠀⠀⠀⠀⠀⠀⠘⠿⡇</a:t>
            </a:r>
            <a:br/>
            <a:r>
              <a:t>⠀⠀⠀⠀⠀⠀⠀⠀⠀⠀⠀⠀⠀⠀⣾⣿⣿⡇⠀⠀⠀⠀⠀⠀⠀⠀⠀⠀⠀⠀⠀⠀⠀⠀⠀⠀⠀⠀⠀⠀⠀⠀⠀⠀⠀⠀⠀⠀⠀⠀⠀⠀⠀⠀⠀⠀⠀⠀⠀⠀⠀⠀⠀⠀⠀⠀⠀⠀⠀⠀⠀⠀⢸⣿⡄⠀⠀⠀⠀⠀⠀⠀⠀⠀⠀⠀⠀⠀⠀⠀⠀</a:t>
            </a:r>
            <a:br/>
            <a:r>
              <a:t>⠀⠀⠀⠀⠀⠀⠀⠀⠀⠀⠀⠀⠀⣼⣿⣿⣿⡇⠀⠀⠀⠀⠀⠀⠀⠀⠀⠀⠀⠀⠀⠀⠀⠀⠀⠀⠀⠀⠀⠀⠀⠀⠀⠀⠀⠀⠀⠀⠀⠀⠀⠀⠀⠀⠀⠀⠀⠀⠀⠀⠀⠀⠀⠀⠀⠀⠀⠀⠀⠀⠀⠀⢸⣿⣿⡄⠀⠀⠀⠀⠀⠀⠀⠀⠀⠀⠀⠀⠀⠀⠀</a:t>
            </a:r>
            <a:br/>
            <a:r>
              <a:t>⠀⠀⠀⠀⠀⠀⠀⠀⠀⠀⠀⠀⣼⣿⣿⣿⣿⡇⠀⠀⠀⠀⠀⠀⠀⠀⠀⠀⠀⠀⠀⠀⠀⠀⠀⠀⠀⠀⠀⠀⠀⠀⠀⠀⠀⠀⠀⠀⠀⠀⠀⠀⠀⠀⠀⠀⠀⠀⠀⠀⠀⠀⠀⠀⠀⠀⠀⠀⠀⠀⠀⠀⢸⣿⣿⣷⡀⠀⠀⠀⠀⠀⠀⠀⠀⠀⠀⠀⠀⠀⠀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⠉⠉⠉⠁⠀⠀⠀⠀⠀⠀⠀⠀⠀⠀⠀⠈⢿⣿⣿⠟⠉⠀⠀⠀⠀⠀⠀⠀⠀⠀⠀⠀⠀⠀⠀⠀⠀⠀⠀⠀⠀⠀⠀⠀⠀⠀⠀⠀⠀⠀⠀⠀⠀⠀⠀⠀⠀⠀⠀⠀⠀⠀⠀⠀⠀⠀⠀⠈⠻⣿⣿⣿⣿⡟⠀⠀⠀⠀⠀⠀⠀⠀⠀⠀⠀⠀⠀⠀⠀⠀⠀</a:t>
            </a:r>
            <a:br/>
            <a:r>
              <a:t>⠀⠀⠀⠀⠀⠀⠀⠀⠀⠀⠀⠀⠀⠀⠀⠀⠀⠻⠁⠀⠀⠀⠀⠀⠀⠀⠀⠀⠀⠀⠀⠀⠀⠀⠀⠀⠀⠀⠀⠀⠀⠀⠀⠀⠀⠀⠀⠀⠀⠀⠀⠀⠀⠀⠀⠀⠀⠀⠀⠀⠀⠀⠀⠀⠀⠀⠀⠀⠀⠈⠻⣿⠏⠀⠀⠀⠀⠀⠀⠀⠀⠀⠀⠀⠀⠀⢀⣀⡀⠒⠀</a:t>
            </a:r>
            <a:br/>
            <a:r>
              <a:t>⣶⣶⣶⣶⡦⠀⠀⠀⠀⠀⢠⡀⠀⠀⠀⠀⠀⠀⠀⠀⠀⠀⠀⠀⠀⠀⠀⠀⠀⠀⠀⠀⠀⠀⠀⠀⠀⠀⠀⠀⠀⠀⠀⠀⠀⠀⠀⠀⠀⠀⠀⠀⠀⠀⠀⠀⠀⠀⠀⠀⠀⠀⠀⠀⠀⠀⠀⠀⠀⠀⠀⠈⠀⠀⠀⠀⠀⠀⣠⣶⠀⠀⠀⠀⠀⠈⠻⣿⣇⣰⡇</a:t>
            </a:r>
            <a:br/>
            <a:r>
              <a:t>⣿⡿⠛⠁⠀⠀⠀⠀⠀⠀⢾⣿⣦⡀⠀⠀⠀⠀⠀⠀⠀⠀⠀⠀⠀⠀⠀⠀⠀⠀⠀⠀⠀⠀⠀⠀⠀⠀⠀⠀⠀⠀⠀⠀⠀⠀⠀⠀⠀⠀⠀⠀⠀⠀⠀⠀⠀⠀⠀⠀⠀⠀⠀⠀⠀⠀⠀⠀⠀⠀⠀⠀⠀⠀⠀⠀⠀⠚⠿⡟⠁⠀⠀⠀⠀⠀⠀⠀⠉⣿⡇</a:t>
            </a:r>
            <a:br/>
            <a:r>
              <a:t>⣿⠃⠀⠀⠀⠀⠀⠀⠀⠀⠀⠻⠋⠀⠀⠀⠀⠀⠀⠀⠀⠀⠀⠀⠀⠀⠀⠀⠀⠀⠀⠀⠀⠀⠀⠀⠀⠀⠀⠀⠀⠀⠀⠀⠀⠀⠀⠀⠀⠀⠀⠀⠀⠀⠀⠀⠀⠀⠀⠀⠀⠀⠀⠀⠀⠀⠀⠀⠀⠀⠀⠀⠀⠀⠀⠀⠀⠀⠀⠀⠀⠀⠀⠀⠀⠀⠀⠀⠀⠸⡇</a:t>
            </a:r>
            <a:br/>
            <a:r>
              <a:t>⡏⠀⠀⠀⠀⠀⠀⠀⠀⠀⠀⠀⠀⠀⠀⠀⠀⠀⠀⠀⠀⠀⠀⠀⠀⠀⠀⠀⠀⠀⠀⠀⠀⠀⠀⠀⠀⠀⠀⠀⠀⠀⠀⠀⠀⠀⠀⠀⠀⠀⠀⠀⠀⠀⠀⠀⠀⠀⠀⠀⠀⠀⠀⠀⠀⠀⠀⠀⠀⠀⠀⠀⠀⠀⠀⠀⠀⠀⠀⠀⠀⠀⠀⠀⠀⠀⠀⠀⠀⠀⠃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⡆⠀⠀⠀⠀⠀⠀⠀⠀⠀⠀⠀⠀⠀⠀⠀⠀⠀⠀⠀⠀⠀⠀⠀⠀⠀⠀⠀⠀⠀⠀⠀⠀⠀⠀⠀⠀⠀⠀⠀⠀⠀⠀⠀⠀⠀⠀⠀⠀⠀⠀⠀⠀⠀⠀⠀⠀⠀⠀⠀⠀⠀⠀⠀⠀⠀⠀⠀⠀⠀⠀⠀⠀⠀⠀⠀⠀⠀⠀⠀⠀⠀⠀⠀⠀⠀⠀⠀⠀⢀⡇</a:t>
            </a:r>
            <a:br/>
            <a:r>
              <a:t>⣷⠀⠀⠀⠀⠀⠀⠀⠀⠀⠀⠀⠀⠀⠀⠀⠀⠀⠀⠀⠀⠀⠀⠀⠀⠀⠀⠀⠀⠀⠀⠀⠀⠀⠀⠀⠀⠀⠀⠀⠀⠀⠀⠀⠀⠀⠀⠀⠀⠀⠀⠀⠀⠀⠀⠀⠀⠀⠀⠀⠀⠀⠀⠀⠀⠀⠀⠀⠀⠀⠀⠀⠀⠀⠀⠀⠀⠀⠀⠀⠀⠀⠀⠀⠀⠀⠀⠀⠀⣼⡇</a:t>
            </a:r>
            <a:br/>
            <a:r>
              <a:t>⣿⡇⠀⠀⠀⠀⠀⠀⠀⠀⠀⠀⠀⠀⠀⠀⠀⠀⠀⠀⠀⠀⠀⠀⠀⠀⠀⠀⠀⠀⠀⠀⠀⠀⠀⠀⠀⠀⠀⠀⠀⠀⠀⠀⠀⠀⠀⠀⠀⠀⠀⠀⠀⠀⠀⠀⠀⠀⠀⠀⠀⠀⠀⠀⠀⠀⠀⠀⠀⠀⠀⠀⠀⠀⠀⠀⠀⠀⠀⠀⠀⠀⠀⠀⠀⠀⠀⠀⢠⣿⡇</a:t>
            </a:r>
            <a:br/>
            <a:r>
              <a:t>⣿⣿⡀⠀⠀⠀⠀⠀⠀⠀⠀⠀⠀⠀⠀⠀⠀⠀⠀⠀⠀⠀⠀⠀⠀⠀⠀⠀⠀⠀⠀⠀⠀⠀⠀⠀⠀⠀⠀⠀⠀⠀⠀⠀⠀⠀⠀⠀⠀⠀⠀⠀⠀⠀⠀⠀⠀⠀⠀⠀⠀⠀⠀⠀⠀⠀⠀⠀⠀⠀⠀⠀⠀⠀⠀⠀⠀⠀⠀⠀⠀⠀⠀⠀⠀⠀⠀⠀⣼⣿⡇</a:t>
            </a:r>
            <a:br/>
            <a:r>
              <a:t>⣿⠟⠃⠀⠀⠀⠀⠀⠀⠀⠀⠀⠀⠀⠀⠀⠀⠀⠀⠀⠀⠀⠀⠀⠀⠀⠀⠀⠀⠀⠀⠀⠀⠀⠀⠀⠀⠀⠀⠀⠀⠀⠀⠀⠀⠀⠀⠀⠀⠀⠀⠀⠀⠀⠀⠀⠀⠀⠀⠀⠀⠀⠀⠀⠀⠀⠀⠀⠀⠀⠀⠀⠀⠀⠀⠀⠀⠀⠀⠀⠀⠀⠀⠀⠀⠀⠀⠐⠿⣿⡇</a:t>
            </a:r>
            <a:br/>
            <a:r>
              <a:t>⣤⡀⠀⠀⠀⠀⠀⠀⠀⠀⠀⠀⠀⠀⠀⠀⠀⠀⠀⠀⠀⠀⠀⠀⠀⠀⠀⠀⠀⠀⠀⠀⠀⠀⠀⠀⠀⠀⠀⠀⠀⠀⠀⠀⠀⠀⠀⠀⠀⠀⠀⠀⠀⠀⠀⠀⠀⠀⠀⠀⠀⠀⠀⠀⠀⠀⠀⠀⠀⠀⠀⠀⠀⠀⠀⠀⠀⠀⠀⠀⠀⠀⠀⠀⠀⠀⠀⢀⣴⣿⡇</a:t>
            </a:r>
            <a:br/>
            <a:r>
              <a:t>⣿⣿⣶⣤⠀⠀⠀⠀⠀⠀⠀⠀⠀⠀⠀⠀⠀⠀⠀⠀⠀⠀⠀⠀⠀⠀⠀⠀⠀⠀⠀⠀⠀⠀⠀⠀⠀⠀⠀⠀⠀⠀⠀⠀⠀⠀⠀⠀⠀⠀⠀⠀⠀⠀⠀⠀⠀⠀⠀⠀⠀⠀⠀⠀⠀⠀⠀⠀⠀⠀⠀⠀⠀⠀⠀⠀⠀⠀⠀⠀⠀⠀⠀⠀⠀⠀⢰⣿⣿⣿⡇</a:t>
            </a:r>
            <a:br/>
            <a:r>
              <a:t>⣿⣿⣿⣿⡆⠀⠀⠀⠀⠀⠀⠀⠀⠀⠀⠀⠀⠀⠀⠀⠀⠀⠀⠀⠀⠀⠀⠀⠀⠀⠀⠀⠀⠀⠀⠀⠀⠀⠀⠀⠀⠀⠀⠀⠀⠀⠀⠀⠀⠀⠀⠀⠀⠀⠀⠀⠀⠀⠀⠀⠀⠀⠀⠀⠀⠀⠀⠀⠀⠀⠀⠀⠀⠀⠀⠀⠀⠀⠀⠀⠀⠀⠀⠀⠀⢀⣿⣿⣿⣿⡇</a:t>
            </a:r>
            <a:br/>
            <a:r>
              <a:t>⣿⣿⣿⣿⠃⠀⠀⠀⠀⠀⠀⠀⠀⠀⠀⠀⠀⠀⢀⣀⣀⣀⣀⣀⣀⣀⣀⣀⣀⣀⣠⣤⣤⣤⣤⣤⣤⣤⣤⣤⣤⣤⣤⣤⣤⣤⣤⣤⣤⣤⣴⣶⣶⣶⣶⣶⣶⣶⣶⣶⣶⣶⣶⣶⣶⣶⣶⣶⣶⣶⣶⣤⣶⣶⣴⣶⣤⣤⣤⣤⣤⣤⣤⣤⣦⣾⣿⣿⣿⣿⡇</a:t>
            </a:r>
            <a:br/>
            <a:r>
              <a:t>⣿⣿⣿⣿⣶⣶⣶⣶⣾⣿⣿⣿⣿⣿⣿⣿⣿⣿⣿⣿⣿⣿⣿⣿⣿⣿⣿⣿⣿⣿⣿⣿⣿⣿⣿⣿⣿⣿⣿⣿⣿⣿⣿⣿⣿⣿⣿⣿⣿⣿⣿⣿⣿⣿⣿⣿⣿⣿⣿⣿⣿⣿⣿⣿⣿⣿⣿⣿⣿⣿⣿⣿⣿⣿⣿⣿⣿⣿⣿⣿⣿⣿⣿⣿⣿⣿⣿⣿⣿⣿⡇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⣿⣿⣿⣿⣿⣿⣿⣿⣿⣿⣿⣿⣿⣿⣿⣿⣿⣿⣿⡿⠿⠿⠿⠿⠿⠿⠿⠿⠿⠿⠿⠿⠿⠿⠿⠿⠛⠛⠛⠛⠛⠛⠛⠛⠛⠛⠛⠛⠛⠛⠛⠛⠛⠛⠛⠛⠛⠛⠛⠛⠛⠛⠛⠛⠛⠛⠛⠛⠛⠛⠛⠛⠛⠛⠛⠛⠛⠛⠛⠛⠛⠛⠛⠛⠛⠛⠛⢿⣿⣿⡇</a:t>
            </a:r>
            <a:br/>
            <a:r>
              <a:t>⣿⠉⠉⠉⠉⠉⠉⠉⠉⠀⠀⠀⠀⠀⠀⠀⠀⠀⠀⠀⠀⠀⠀⠀⠀⠀⠀⠀⠀⠀⠀⠀⠀⠀⠀⠀⠀⠀⠀⠀⠀⠀⠀⠀⠀⠀⠀⠀⠀⠀⠀⠀⠀⠀⠀⠀⠀⠀⠀⠀⠀⠀⠀⠀⠀⠀⠀⠀⠀⠀⠀⠀⠀⠀⠀⠀⠀⠀⠀⠀⠀⠀⠀⠀⠀⠀⠀⠈⣿⣿⡇</a:t>
            </a:r>
            <a:br/>
            <a:r>
              <a:t>⠃⠀⠀⠀⠀⠀⠀⠀⠀⠀⠀⠀⠀⠀⠀⠀⠀⠀⠀⠀⠀⠀⠀⠀⠀⠀⠀⠀⠀⠀⠀⠀⠀⠀⠀⠀⠀⠀⠀⠀⠀⠀⠀⠀⠀⠀⠀⠀⠀⠀⠀⠀⠀⠀⠀⠀⠀⠀⠀⠀⠀⠀⠀⠀⠀⠀⠀⠀⠀⠀⠀⠀⠀⠀⠀⠀⠀⠀⠀⠀⠀⠀⠀⠀⠀⠀⠀⠀⠸⣿⡇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⠀⠀⠀⠀⠀⠀⠀⠀⠀⠀⠀⠀⠀⠀⠀⠀⠀⠀⠀⠀⠀⠀⠀⠀⠀⠀⠀⠀⠀⠀⠀⠀⠀⠀⠀⠀⠀⠀⠀⠀⠀⠀⠀⠀⠀⠀⠀⠀⠀⠀⠀⠀⠀⠀⠀⠀⠀⠀⠀⠀⠀⠀⠀⠀⠀⠀⠀⠀⠀⠀⠀⠀⠀⠀⠀⠀⠀⠀⠀⠀⠀⠀⠀⠀⠀⠀⠀⠀⠀⠈⡇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⠀⠀⠀⠀⠀⠀⠀⠀⠀⠀⠀⠀⠀⢠⡇⠀⠀⠀⠀⠀⠀⠀⠀⠀⠀⠀⠀⠀⠀⠀⠀⠀⠀⠀⠀⠀⠀⠀⠀⠀⠀⠀⠀⠀⠀⠀⠀⠀⠀⠀⠀⠀⠀⠀⠀⠀⠀⠀⠀⠀⠀⠀⠀⠀⠀⠀⠀⠀⠀⠀⠀⠀⠀⠀⠀⠀⠀⠀⠀⠀⠀⠀⠀⠀⠀⠀⠀⠀⠀⠀⠀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⠀⠀⠀⠀⠀⠀⠀⠀⠀⠀⠀⠀⢀⣿⣧⠀⠀⠀⠀⠀⠀⠀⠀⠀⠀⠀⠀⠀⠀⠀⠀⠀⠀⠀⠀⠀⠀⠀⠀⠀⠀⠀⠀⠀⠀⠀⠀⠀⠀⠀⠀⠀⠀⠀⠀⠀⠀⠀⠀⠀⠀⠀⠀⠀⠀⠀⠀⠀⠀⠀⠀⠀⠀⠀⠀⠀⠀⠀⠀⠀⠀⠀⠀⠀⠀⠀⠀⠀⠀⠀⠀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⠀⠀⠀⠀⠀⠀⠀⠀⠀⠀⠀⠀⣾⣿⣿⠀⠀⠀⠀⠀⠀⠀⠀⠀⠀⠀⠀⠀⠀⠀⠀⠀⠀⠀⠀⠀⠀⠀⠀⠀⠀⠀⠀⠀⠀⠀⠀⠀⠀⠀⠀⠀⠀⠀⠀⠀⠀⠀⠀⠀⠀⠀⠀⠀⠀⠀⠀⠀⠀⠀⠀⠀⠀⠀⠀⣿⡄⠀⠀⠀⠀⠀⠀⠀⠀⠀⠀⠀⠀⠀⠀</a:t>
            </a:r>
            <a:br/>
            <a:r>
              <a:t>⠀⠀⠀⠀⠀⠀⠀⠀⠀⠀⠀⣼⣿⣿⣿⠀⠀⠀⠀⠀⠀⠀⠀⠀⠀⠀⠀⠀⠀⠀⠀⠀⠀⠀⠀⠀⠀⠀⠀⠀⠀⠀⠀⠀⠀⠀⠀⠀⠀⠀⠀⠀⠀⠀⠀⠀⠀⠀⠀⠀⠀⠀⠀⠀⠀⠀⠀⠀⠀⠀⠀⠀⠀⠀⠀⣿⣷⡀⠀⠀⠀⠀⠀⠀⠀⠀⠀⠀⠀⠀⠀</a:t>
            </a:r>
            <a:br/>
            <a:r>
              <a:t>⠀⠀⠀⠀⠀⠀⠀⠀⠀⠀⣸⣿⣿⣿⣿⠀⠀⠀⠀⠀⠀⠀⠀⠀⠀⠀⠀⠀⠀⠀⠀⠀⠀⠀⠀⠀⠀⠀⠀⠀⠀⠀⠀⠀⠀⠀⠀⠀⠀⠀⠀⠀⠀⠀⠀⠀⠀⠀⠀⠀⠀⠀⠀⠀⠀⠀⠀⠀⠀⠀⠀⠀⠀⠀⢀⣿⣿⣷⠀⠀⠀⠀⠀⠀⠀⠀⠀⠀⠀⠀⠀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⠀⠀⠀⠀⠀⠀⠀⠀⠀⠀⠀⠀⠀⠀⠀⠈⠿⠋⠀⠀⠀⠀⠀⠀⠀⠀⠀⠀⠀⠀⠀⠀⠀⠀⠀⠀⠀⠀⠀⠀⠀⠀⠀⠀⠀⠀⠀⠀⠀⠀⠀⠀⠀⠀⠀⠀⠀⠀⠀⠀⠀⠀⠀⠀⠀⠀⠀⠀⠀⠀⠙⢿⣿⡟⠀⠀⠀⠀⠀⠀⠀⠀⠀⠀⠀⠀⠀⠀⠀⠀⠀</a:t>
            </a:r>
            <a:br/>
            <a:r>
              <a:t>⣀⣀⣀⡀⠀⠀⠀⠀⠀⠀⠀⠀⠀⠀⠀⠀⠀⠀⠀⠀⠀⠀⠀⠀⠀⠀⠀⠀⠀⠀⠀⠀⠀⠀⠀⠀⠀⠀⠀⠀⠀⠀⠀⠀⠀⠀⠀⠀⠀⠀⠀⠀⠀⠀⠀⠀⠀⠀⠀⠀⠀⠀⠀⠀⠀⠀⠀⠀⠀⠀⠀⠀⠉⠀⠀⠀⠀⠀⠀⢀⣤⠀⠀⠀⠀⠀⠠⢶⣶⣶⠀</a:t>
            </a:r>
            <a:br/>
            <a:r>
              <a:t>⣿⡿⠛⠁⠀⠀⠀⠀⢀⣼⣷⡄⠀⠀⠀⠀⠀⠀⠀⠀⠀⠀⠀⠀⠀⠀⠀⠀⠀⠀⠀⠀⠀⠀⠀⠀⠀⠀⠀⠀⠀⠀⠀⠀⠀⠀⠀⠀⠀⠀⠀⠀⠀⠀⠀⠀⠀⠀⠀⠀⠀⠀⠀⠀⠀⠀⠀⠀⠀⠀⠀⠀⠀⠀⠀⠀⠀⠀⠰⢿⣿⠆⠀⠀⠀⠀⠀⠀⠈⠛⡇</a:t>
            </a:r>
            <a:br/>
            <a:r>
              <a:t>⠃⠀⠀⠀⠀⠀⠀⠀⠀⠙⠿⠟⠀⠀⠀⠀⠀⠀⠀⠀⠀⠀⠀⠀⠀⠀⠀⠀⠀⠀⠀⠀⠀⠀⠀⠀⠀⠀⠀⠀⠀⠀⠀⠀⠀⠀⠀⠀⠀⠀⠀⠀⠀⠀⠀⠀⠀⠀⠀⠀⠀⠀⠀⠀⠀⠀⠀⠀⠀⠀⠀⠀⠀⠀⠀⠀⠀⠀⠀⠀⠀⠀⠀⠀⠀⠀⠀⠀⠀⠀⠀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⠀⠀⠀⠀⠀⠀⠀⠀⠀⠀⠀⠀⠀⠀⠀⠀⠀⠀⠀⠀⠀⠀⠀⠀⠀⠀⠀⠀⠀⠀⠀⠀⠀⠀⠀⠀⠀⠀⠀⠀⠀⠀⠀⠀⠀⠀⠀⠀⠀⠀⠀⠀⠀⠀⠀⠀⠀⠀⠀⠀⠀⠀⠀⠀⠀⠀⠀⠀⠀⠀⠀⠀⠀⠀⠀⠀⠀⠀⠀⠀⠀⠀⠀⠀⠀⠀⠀⠀⠀⠀⡄</a:t>
            </a:r>
            <a:br/>
            <a:r>
              <a:t>⣇⠀⠀⠀⠀⠀⠀⠀⠀⠀⠀⠀⠀⠀⠀⠀⠀⠀⠀⠀⠀⠀⠀⠀⠀⠀⠀⠀⠀⠀⠀⠀⠀⠀⠀⠀⠀⠀⠀⠀⠀⠀⠀⠀⠀⠀⠀⠀⠀⠀⠀⠀⠀⠀⠀⠀⠀⠀⠀⠀⠀⠀⠀⠀⠀⠀⠀⠀⠀⠀⠀⠀⠀⠀⠀⠀⠀⠀⠀⠀⠀⠀⠀⠀⠀⠀⠀⠀⠀⢰⡇</a:t>
            </a:r>
            <a:br/>
            <a:r>
              <a:t>⣿⡄⠀⠀⠀⠀⠀⠀⠀⠀⠀⠀⠀⠀⠀⠀⠀⠀⠀⠀⠀⠀⠀⠀⠀⠀⠀⠀⠀⠀⠀⠀⠀⠀⠀⠀⠀⠀⠀⠀⠀⠀⠀⠀⠀⠀⠀⠀⠀⠀⠀⠀⠀⠀⠀⠀⠀⠀⠀⠀⠀⠀⠀⠀⠀⠀⠀⠀⠀⠀⠀⠀⠀⠀⠀⠀⠀⠀⠀⠀⠀⠀⠀⠀⠀⠀⠀⠀⠀⣾⡇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⠁⠀⠀⠀⠀⠀⠀⠀⠀⠀⠀⠀⠀⠀⠀⠀⠀⠀⠀⠀⠀⠀⠀⠀⠀⠀⠀⠀⠀⠀⠀⠀⠀⠀⠀⠀⠀⠀⠀⠀⠀⠀⠀⠀⠀⠀⠀⠀⠀⠀⠀⠀⠀⠀⠀⠀⠀⠀⠀⠀⠀⠀⠀⠀⠀⠀⠀⠀⠀⠀⠀⠀⠀⠀⠀⠀⠀⠀⠀⠀⠀⠀⠀⠀⠀⠀⠀⠀⠀⠈⠁</a:t>
            </a:r>
            <a:br/>
            <a:r>
              <a:t>⣀⠀⠀⠀⠀⠀⠀⠀⠀⠀⠀⠀⠀⠀⠀⠀⠀⠀⠀⠀⠀⠀⠀⠀⠀⠀⠀⠀⠀⠀⠀⠀⠀⠀⠀⠀⠀⠀⠀⠀⠀⠀⠀⠀⠀⠀⠀⠀⠀⠀⠀⠀⠀⠀⠀⠀⠀⠀⠀⠀⠀⠀⠀⠀⠀⠀⠀⠀⠀⠀⠀⠀⠀⠀⠀⠀⠀⠀⠀⠀⠀⠀⠀⠀⠀⠀⠀⠀⣠⣴⡇</a:t>
            </a:r>
            <a:br/>
            <a:r>
              <a:t>⣿⣿⣶⠀⠀⠀⠀⠀⠀⠀⠀⠀⠀⠀⠀⠀⠀⠀⠀⠀⠀⠀⠀⠀⠀⠀⠀⠀⠀⠀⠀⠀⠀⠀⠀⠀⠀⠀⠀⠀⠀⠀⠀⠀⠀⠀⠀⠀⠀⠀⠀⠀⠀⠀⠀⠀⠀⠀⠀⠀⠀⠀⠀⠀⠀⠀⠀⠀⠀⠀⠀⠀⠀⠀⠀⠀⠀⠀⠀⠀⠀⠀⠀⠀⠀⠀⠀⣼⣿⣿⡇</a:t>
            </a:r>
            <a:br/>
            <a:r>
              <a:t>⣿⣿⣿⠃⠀⠀⠀⠀⠀⠀⠀⠀⠀⠀⠀⠀⠀⠀⠀⠀⠀⠀⠀⠀⠀⠀⠀⠀⠀⠀⠀⠀⠀⠀⠀⠀⠀⠀⠀⠀⠀⠀⠀⠀⠀⠀⠀⠀⠀⠀⠀⠀⠀⠀⠀⠀⠀⠀⠀⠀⠀⠀⠀⠀⠀⠀⠀⠀⠀⠀⠀⠀⠀⠀⠀⠀⠀⠀⠀⠀⠀⠀⠀⠀⠀⠀⢠⣿⣿⣿⡇</a:t>
            </a:r>
            <a:br/>
            <a:r>
              <a:t>⣿⣿⠏⠀⠀⠀⠀⠀⠀⠀⠀⠀⠀⠀⠀⠀⢀⣀⣀⣀⣀⣀⣀⣀⣀⣀⣀⣠⣤⣤⣤⣤⣤⣤⣤⣤⣤⣤⣤⣤⣤⣤⣤⣤⣤⣶⣶⣶⣶⣶⣶⣶⣶⣶⣶⣶⣶⣶⣶⣶⣶⣶⣶⣶⣶⣶⣶⣶⣶⣶⣶⣶⣶⣶⣶⣶⣤⣤⣤⣤⣤⣤⣤⣤⣴⣶⣾⣿⣿⣿⡇</a:t>
            </a:r>
            <a:br/>
            <a:r>
              <a:t>⣿⣿⣶⣶⣶⣶⣶⣿⣿⣿⣿⣿⣿⣿⣿⣿⣿⣿⣿⣿⣿⣿⣿⣿⣿⣿⣿⣿⣿⣿⣿⣿⣿⣿⣿⣿⣿⣿⣿⣿⣿⣿⣿⣿⣿⣿⣿⣿⣿⣿⣿⣿⣿⣿⣿⣿⣿⣿⣿⣿⣿⣿⣿⣿⣿⣿⣿⣿⣿⣿⣿⣿⣿⣿⣿⣿⣿⣿⣿⣿⣿⣿⣿⣿⣿⣿⣿⣿⣿⣿⡇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⣿⣿⣿⣿⣿⣿⣿⣿⣿⣿⣿⣿⣿⣿⣿⣿⠿⠿⠿⠿⠿⠿⠿⠿⠿⠿⠿⠿⠿⠿⠛⠛⠛⠛⠛⠛⠛⠛⠛⠛⠛⠛⠛⠛⠛⠛⠛⠛⠛⠛⠛⠛⠛⠛⠉⠉⠋⠉⠉⠉⠉⠉⠉⠉⠉⠉⠉⠉⠉⠙⠛⠛⠛⠛⠛⠛⠛⠛⠛⠛⠛⠛⠛⠛⠛⠛⠛⠛⠛⣿⡇</a:t>
            </a:r>
            <a:br/>
            <a:r>
              <a:t>⠉⠉⠉⠉⠉⠁⠀⠀⠀⠀⠀⠀⠀⠀⠀⠀⠀⠀⠀⠀⠀⠀⠀⠀⠀⠀⠀⠀⠀⠀⠀⠀⠀⠀⠀⠀⠀⠀⠀⠀⠀⠀⠀⠀⠀⠀⠀⠀⠀⠀⠀⠀⠀⠀⠀⠀⠀⠀⠀⠀⠀⠀⠀⠀⠀⠀⠀⠀⠀⠀⠀⠀⠀⠀⠀⠀⠀⠀⠀⠀⠀⠀⠀⠀⠀⠀⠀⠀⠀⠸⡇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⠀⠀⠀⠀⠀⠀⠀⠀⠀⠀⢀⣾⣿⡇⠀⠀⠀⠀⠀⠀⠀⠀⠀⠀⠀⠀⠀⠀⠀⠀⠀⠀⠀⠀⠀⠀⠀⠀⠀⠀⠀⠀⠀⠀⠀⠀⠀⠀⠀⠀⠀⠀⠀⠀⠀⠀⠀⠀⠀⠀⠀⠀⠀⠀⠀⠀⠀⠀⠀⠀⠀⠀⠀⠀⠀⠀⢸⡄⠀⠀⠀⠀⠀⠀⠀⠀⠀⠀⠀⠀⠀</a:t>
            </a:r>
            <a:br/>
            <a:r>
              <a:t>⠀⠀⠀⠀⠀⠀⠀⠀⠀⠀⣼⣿⣿⡇⠀⠀⠀⠀⠀⠀⠀⠀⠀⠀⠀⠀⠀⠀⠀⠀⠀⠀⠀⠀⠀⠀⠀⠀⠀⠀⠀⠀⠀⠀⠀⠀⠀⠀⠀⠀⠀⠀⠀⠀⠀⠀⠀⠀⠀⠀⠀⠀⠀⠀⠀⠀⠀⠀⠀⠀⠀⠀⠀⠀⠀⠀⢸⣷⡀⠀⠀⠀⠀⠀⠀⠀⠀⠀⠀⠀⠀</a:t>
            </a:r>
            <a:br/>
            <a:r>
              <a:t>⠀⠀⠀⠀⠀⠀⠀⠀⠀⣸⣿⣿⣿⣷⠀⠀⠀⠀⠀⠀⠀⠀⠀⠀⠀⠀⠀⠀⠀⠀⠀⠀⠀⠀⠀⠀⠀⠀⠀⠀⠀⠀⠀⠀⠀⠀⠀⠀⠀⠀⠀⠀⠀⠀⠀⠀⠀⠀⠀⠀⠀⠀⠀⠀⠀⠀⠀⠀⠀⠀⠀⠀⠀⠀⠀⠀⣸⣿⣷⠀⠀⠀⠀⠀⠀⠀⠀⠀⠀⠀⠀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⣤⠄⠀⠀⠀⠀⠀⢠⡀⠀⠀⠀⠀⠀⠀⠀⠀⠀⠀⠀⠀⠀⠀⠀⠀⠀⠀⠀⠀⠀⠀⠀⠀⠀⠀⠀⠀⠀⠀⠀⠀⠀⠀⠀⠀⠀⠀⠀⠀⠀⠀⠀⠀⠀⠀⠀⠀⠀⠀⠀⠀⠀⠀⠀⠀⠀⠀⠀⠀⠀⠀⠀⠀⠀⠀⠀⠀⠀⠀⠀⠀⣠⣾⠀⠀⠀⠀⠀⠀⠙⠃</a:t>
            </a:r>
            <a:br/>
            <a:r>
              <a:t>⠀⠀⠀⠀⠀⠀⠠⣿⣿⡦⠀⠀⠀⠀⠀⠀⠀⠀⠀⠀⠀⠀⠀⠀⠀⠀⠀⠀⠀⠀⠀⠀⠀⠀⠀⠀⠀⠀⠀⠀⠀⠀⠀⠀⠀⠀⠀⠀⠀⠀⠀⠀⠀⠀⠀⠀⠀⠀⠀⠀⠀⠀⠀⠀⠀⠀⠀⠀⠀⠀⠀⠀⠀⠀⠀⠀⠀⠀⠀⠀⠀⠈⠙⠃⠀⠀⠀⢀⡀⠀⠀</a:t>
            </a:r>
            <a:br/>
            <a:r>
              <a:t>⠀⠀⠀⠀⠀⠀⠀⠈⠉⠀⠀⠀⠀⠀⠀⠀⠀⠀⠀⠀⠀⠀⠀⠀⠀⠀⠀⠀⠀⠀⠀⠀⠀⠀⠀⠀⠀⠀⠀⠀⠀⠀⠀⠀⠀⠀⠀⠀⠀⠀⠀⠀⠀⠀⠀⠀⠀⠀⠀⠀⠀⠀⠀⠀⠀⠀⠀⠀⠀⠀⠀⠀⠀⠀⠀⠀⠀⠀⠀⠀⠀⠀⠀⠀⠀⠀⠀⠀⠀⠀⠀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⠀⠀⠀⠀⠀⠀⠀⠀⠀⠀⠀⠀⠀⠀⠀⠀⠀⠀⠀⠀⠀⠀⠀⠀⠀⠀⠀⠀⠀⠀⠀⠀⠀⠀⠀⠀⠀⠀⠀⠀⠀⠀⠀⠀⠀⠀⠀⠀⠀⠀⠀⠀⠀⠀⠀⠀⠀⠀⠀⠀⠀⠀⠀⠀⠀⠀⠀⠀⠀⠀⠀⠀⠀⠀⠀⠀⠀⠀⠀⠀⠀⠀⠀⠀⠀⠀⠠⠀⠀⠀⠀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⣀⠀⠀⠀⠀⠀⠀⠀⠀⠀⠀⠀⠀⠀⠀⠀⠀⠀⠀⠀⠀⠀⠀⠀⠀⠀⠀⠀⠀⠀⠀⠀⠀⠀⠀⠀⠀⠀⠀⠀⠀⠀⠀⠀⠀⠀⠀⠀⠀⠀⠀⠀⠀⠀⠀⠀⠀⠀⠀⠀⠀⠀⠀⠀⠀⠀⠀⠀⠀⠀⠀⠀⠀⠀⠀⠀⠀⠀⠀⠀⠀⠀⠀⠀⠀⠀⠀⠀⠀⢠⡄</a:t>
            </a:r>
            <a:br/>
            <a:r>
              <a:t>⠏⠀⠀⠀⠀⠀⠀⠀⠀⠀⠀⠀⠀⠀⠀⠀⠀⠀⠀⠀⠀⠀⠀⠀⠀⠀⠀⠀⠀⠀⠀⠀⠀⠀⠀⠀⠀⠀⠀⠀⠀⠀⠀⠀⠀⠀⠀⠀⠀⠀⠀⠀⠀⠀⠀⠀⠀⠀⠀⠀⠀⠀⠀⠀⠀⠀⠀⠀⠀⠀⠀⠀⠀⠀⠀⠀⠀⠀⠀⠀⠀⠀⠀⠀⠀⠀⠀⠀⠀⣿⡇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⠀⠀⠀⠀⠀⠀⠀⠀⠀⠀⠀⠀⠀⠀⠀⠀⠀⠀⠀⠀⠀⠀⠀⠀⠀⠀⠀⠀⠀⠀⠀⠀⠀⠀⠀⠀⠀⠀⠀⠀⠀⠀⠀⠀⠀⠀⠀⠀⠀⠀⠀⠀⠀⠀⠀⠀⠀⠀⠀⠀⠀⠀⠀⠀⠀⠀⠀⠀⠀⠀⠀⠀⠀⠀⠀⠀⠀⠀⠀⠀⠀⠀⠀⠀⠀⠀⠀⠀⠀⢻⡇</a:t>
            </a:r>
            <a:br/>
            <a:r>
              <a:t>⠀⠀⠀⠀⠀⠀⠀⠀⠀⠀⣀⣀⣀⣀⣀⣀⣀⣀⣀⣀⣤⣤⣤⣤⣤⣤⣤⣤⣤⣤⣤⣤⣶⣶⣶⣶⣶⣶⣶⣶⣶⣶⣶⣶⣶⣶⣶⣶⣶⣶⣶⣶⣶⣶⣶⣶⣶⣶⣶⣶⣶⣶⣶⣶⣶⣶⣶⣶⣶⣶⣶⣶⣶⣶⣶⣶⣶⣶⣶⣶⣶⣶⣶⣶⣶⣶⣶⣶⣶⣾⡇</a:t>
            </a:r>
            <a:br/>
            <a:r>
              <a:t>⣶⣶⣿⣿⣿⣿⣿⣿⣿⣿⣿⣿⣿⣿⣿⣿⣿⣿⣿⣿⣿⣿⣿⣿⣿⣿⣿⣿⣿⣿⣿⣿⣿⣿⣿⣿⣿⣿⣿⣿⣿⣿⣿⣿⣿⣿⣿⣿⣿⣿⣿⣿⣿⣿⣿⣿⣿⣿⣿⣿⣿⣿⣿⣿⣿⣿⣿⣿⣿⣿⣿⣿⣿⣿⣿⣿⣿⣿⣿⣿⣿⣿⣿⣿⣿⣿⣿⣿⣿⣿⡇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⣿⣿⣿⠿⠿⠿⠿⠿⠿⠿⠿⠿⠿⠛⠛⠛⠛⠛⠛⠛⠛⠛⠛⠛⠛⠛⠛⠉⠉⠉⠉⠉⠉⠉⠉⠉⠉⠉⠉⠉⠉⠉⠉⠉⠉⠉⠉⠉⠀⠀⠀⠀⠀⠀⠀⠀⠀⠀⠀⠀⠀⠀⠀⠀⠀⠀⠀⠀⠀⠀⠀⠀⠀⠀⠀⠉⠉⠉⠉⠉⠉⠉⠉⠉⠉⠉⠉⠉⠉⠀⠀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⠀⠀⠀⠀⠀⠀⠀⠀⠀⢠⡇⠀⠀⠀⠀⠀⠀⠀⠀⠀⠀⠀⠀⠀⠀⠀⠀⠀⠀⠀⠀⠀⠀⠀⠀⠀⠀⠀⠀⠀⠀⠀⠀⠀⠀⠀⠀⠀⠀⠀⠀⠀⠀⠀⠀⠀⠀⠀⠀⠀⠀⠀⠀⠀⠀⠀⠀⠀⠀⠀⠀⠀⠀⠀⠀⠀⠀⠀⠀⠀⠀⠀⠀⠀⠀⠀⠀⠀⠀⠀⠀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⠀⠀⠀⠀⠀⠀⠀⠀⢀⣾⡇⠀⠀⠀⠀⠀⠀⠀⠀⠀⠀⠀⠀⠀⠀⠀⠀⠀⠀⠀⠀⠀⠀⠀⠀⠀⠀⠀⠀⠀⠀⠀⠀⠀⠀⠀⠀⠀⠀⠀⠀⠀⠀⠀⠀⠀⠀⠀⠀⠀⠀⠀⠀⠀⠀⠀⠀⠀⠀⠀⠀⠀⠀⠀⠀⠀⠀⠀⠀⠀⠀⠀⠀⠀⠀⠀⠀⠀⠀⠀⠀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⠀⠀⠀⠀⠀⠀⠀⠀⣾⣿⣧⠀⠀⠀⠀⠀⠀⠀⠀⠀⠀⠀⠀⠀⠀⠀⠀⠀⠀⠀⠀⠀⠀⠀⠀⠀⠀⠀⠀⠀⠀⠀⠀⠀⠀⠀⠀⠀⠀⠀⠀⠀⠀⠀⠀⠀⠀⠀⠀⠀⠀⠀⠀⠀⠀⠀⠀⠀⠀⠀⠀⠀⠀⠀⠀⠀⠀⠀⠀⣶⡀⠀⠀⠀⠀⠀⠀⠀⠀⠀⠀</a:t>
            </a:r>
            <a:br/>
            <a:r>
              <a:t>⠀⠀⠀⠀⠀⠀⠀⣼⣿⣿⣿⠀⠀⠀⠀⠀⠀⠀⠀⠀⠀⠀⠀⠀⠀⠀⠀⠀⠀⠀⠀⠀⠀⠀⠀⠀⠀⠀⠀⠀⠀⠀⠀⠀⠀⠀⠀⠀⠀⠀⠀⠀⠀⠀⠀⠀⠀⠀⠀⠀⠀⠀⠀⠀⠀⠀⠀⠀⠀⠀⠀⠀⠀⠀⠀⠀⠀⠀⠀⣿⣧⠀⠀⠀⠀⠀⠀⠀⠀⠀⠀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⣿⣿⣿⣿⣿⣿⣿⣿⣿⣿⣿⣿⣿⣿⣿⣿⣿⣿⣿⣿⣿⣿⣿⣿⣿⣿⣿⣿⣿⣿⣿⣿⣿⣿⣿⣿⣿⣿⣿⣿⣿⣿⣿⣿⣿⣿⣿⣿⣿⣿⠿⠛⠛⠉⠉⠉⠉⠻⣿⣿⣿⣿⣿⣿⣿⣿⣿⣿⣿⣿⣿⣿⣿⣿⣿⣿⣿⣿⣿⣿⣿⣿⣿⣿⣿⣿⣿⣿⣿⣿⡇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⣿⣿⣿⣿⣿⣿⣿⣿⣿⣿⣿⣿⣿⣿⣿⣿⣿⣿⣿⣿⣿⣿⣿⣿⣿⣿⣿⣿⣿⣿⣿⣿⣿⣿⣿⣿⠿⠿⠛⠛⠛⠛⠛⢿⡿⠛⠛⠛⠋⠀⠀⠀⠀⠀⠀⠀⠀⠀⣿⣿⣿⣿⣿⣿⣿⣿⣿⣿⣿⣿⣿⣿⣿⣿⣿⣿⣿⣿⣿⣿⣿⣿⣿⣿⣿⣿⣿⣿⣿⣿⡇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⣿⣿⣿⣿⣿⣿⣿⣿⣿⣿⣿⣿⣿⣿⣿⣿⣿⣿⣿⣿⣿⣿⣿⣿⣿⣿⣿⣿⣿⣿⣿⣿⣿⣿⣿⣦⠀⠀⠀⠀⠀⠀⠀⠀⠀⠀⠀⠀⠀⠀⠀⠀⠀⠀⠀⣀⡀⣐⣿⣿⣿⣿⣿⣿⣿⣿⣿⣿⣿⣿⣿⣿⣿⣿⣿⣿⣿⣿⣿⣿⣿⣿⣿⣿⣿⣿⣿⣿⣿⣿⡇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⣿⣿⣿⣿⣿⣿⣿⣿⣿⣿⣿⣿⣿⣿⣿⣿⣿⣿⣿⣿⣿⣿⣿⣿⣿⣿⣿⣿⣿⣿⣿⣿⣿⣿⣿⣿⣦⠀⠀⠀⠀⠀⠀⠀⠀⠀⠀⠀⠀⠀⠀⠀⠀⠀⠀⠙⢿⣿⣿⣿⣿⣿⣿⣿⣿⣿⣿⣿⣿⣿⣿⣿⣿⣿⣿⣿⣿⣿⣿⣿⣿⣿⣿⣿⣿⣿⣿⣿⣿⣿⡇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⣿⣿⣿⣿⣿⣿⣿⣿⣿⣿⣿⣿⣿⣿⣿⣿⣿⣿⣿⣿⣿⣿⣿⣿⣿⣿⣿⣿⣿⣿⣿⣿⣿⣿⣿⣿⣿⣷⡆⠀⠀⠀⠀⠀⠀⠀⠀⠀⠀⠀⠀⠀⠀⠀⠀⠀⠈⣿⣿⣿⣿⣿⣿⣿⣿⣿⣿⣿⣿⣿⣿⣿⣿⣿⣿⣿⣿⣿⣿⣿⣿⣿⣿⣿⣿⣿⣿⣿⣿⣿⡇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⣿⣿⣿⣿⣿⣿⣿⣿⣿⣿⣿⣿⣿⣿⣿⣿⣿⣿⣿⣿⣿⣿⣿⣿⣿⣿⣿⣿⣿⣿⣿⣿⣿⣿⣿⣿⣿⣿⣷⡀⠀⠀⠀⠀⠀⠀⠀⠀⠀⠀⠀⠀⠀⠀⠀⢶⣶⣿⣿⣿⣿⣿⣿⣿⣿⣿⣿⣿⣿⣿⣿⣿⣿⣿⣿⣿⣿⣿⣿⣿⣿⣿⣿⣿⣿⣿⣿⣿⣿⣿⡇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⣿⣿⣿⣿⣿⣿⣿⣿⣿⣿⣿⣿⣿⣿⣿⣿⣿⣿⣿⣿⣿⣿⣿⣿⣿⣿⣿⣿⣿⣿⣿⣿⣿⣿⣿⣿⣿⣿⣿⣷⠀⠀⠀⠀⠀⠀⠀⠀⠀⠀⠀⠀⠀⠀⠀⠸⣿⣿⣿⣿⣿⣿⣿⣿⣿⣿⣿⣿⣿⣿⣿⣿⣿⣿⣿⣿⣿⣿⣿⣿⣿⣿⣿⣿⣿⣿⣿⣿⣿⣿⡇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⣿⣿⣿⣿⣿⣿⣿⣿⣿⣿⣿⣿⣿⣿⣿⣿⣿⣿⣿⣿⣿⣿⣿⣿⣿⣿⣿⣿⣿⣿⣿⣿⣿⣿⣿⣿⠋⠁⠀⠀⠀⠀⠀⠀⠀⠀⠀⠀⠀⠀⠀⠀⠀⠀⠀⠀⠀⠀⠿⠿⢿⣿⣿⣿⣿⣿⣿⣿⣿⣿⣿⣿⣿⣿⣿⣿⣿⣿⣿⣿⣿⣿⣿⣿⣿⣿⣿⣿⣿⣿⡇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⣿⣿⣿⣿⣿⣿⣿⣿⣿⣿⣿⣿⣿⣿⣿⣿⣿⣿⣿⣿⣿⣿⣿⣿⣿⣿⣿⣿⣿⣿⣿⣿⣿⡿⠁⠀⠀⠀⠀⠀⠀⠀⠀⠀⠀⠀⠀⠀⠀⠀⠀⠀⠀⠀⢸⠀⠀⠀⠀⠀⠸⣿⣿⣿⣿⣿⣿⣿⣿⣿⣿⣿⣿⣿⣿⣿⣿⣿⣿⣿⣿⣿⣿⣿⣿⣿⣿⣿⣿⣿⡇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⣿⣿⣿⣿⣿⣿⣿⣿⣿⣿⣿⣿⣿⣿⣿⣿⣿⣿⣿⣿⣿⣿⣿⣿⣿⣿⣿⣿⣿⣿⣿⣿⣿⠃⠀⠀⠀⠀⠀⠀⠀⠀⠀⠀⠀⠀⠀⠀⠀⠀⠀⠀⠀⠀⢸⠀⠀⠀⠀⠀⠀⢻⣿⣿⣿⣿⣿⣿⣿⣿⣿⣿⣿⣿⣿⣿⣿⣿⣿⣿⣿⣿⣿⣿⣿⣿⣿⣿⣿⣿⡇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⣿⣿⣿⣿⣿⣿⣿⣿⣿⣿⣿⣿⣿⣿⣿⣿⣿⣿⣿⣿⣿⣿⣿⣿⣿⣿⣿⣿⣿⣿⣿⣿⡏⠀⠀⠀⠀⠀⠀⠀⠀⠀⠀⠀⠀⠀⠀⠀⠀⠀⠀⠀⠀⠀⠀⡇⠀⠀⠀⠀⠀⠀⢻⣿⣿⣿⣿⣿⣿⣿⣿⣿⣿⣿⣿⣿⣿⣿⣿⣿⣿⣿⣿⣿⣿⣿⣿⣿⣿⣿⡇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⣿⣿⣿⣿⣿⣿⣿⣿⣿⣿⣿⣿⣿⣿⣿⣿⣿⣿⣿⣿⣿⣿⣿⣿⣿⣿⣿⣿⣿⣿⣿⣿⠃⠀⠀⠀⠀⠀⠀⠀⠀⠀⠀⠀⠀⠀⠀⠀⠀⠀⠀⠀⠀⠀⠀⠁⠀⠀⠀⠀⠀⠀⠀⢿⣿⣿⣿⣿⣿⣿⣿⣿⣿⣿⣿⣿⣿⣿⣿⣿⣿⣿⣿⣿⣿⣿⣿⣿⣿⣿⡇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⣿⣿⣿⣿⣿⣿⣿⣿⣿⣿⣿⣿⣿⣿⣿⣿⣿⣿⣿⣿⣿⣿⣿⣿⣿⣿⣿⣿⣿⣿⣿⡏⠀⠀⠀⠀⠀⠀⠀⠀⠀⠀⠀⠀⠀⠀⠀⠀⠀⠀⠀⠀⠀⠀⠀⠨⠀⠀⠀⠀⠀⠀⠀⠈⢿⣿⣿⣿⣿⣿⣿⣿⣿⣿⣿⣿⣿⣿⣿⣿⣿⣿⣿⣿⣿⣿⣿⣿⣿⣿⡇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⣿⣿⣿⣿⣿⣿⣿⣿⣿⣿⣿⣿⣿⣿⣿⣿⣿⣿⣿⣿⣿⣿⣿⣿⣿⣿⣿⣿⣿⣿⣿⣿⣿⣿⡀⠀⠀⡔⠀⠀⠀⠀⠀⠀⠀⠀⠀⠀⠀⠀⠀⠀⠀⠀⠀⠀⠀⠀⠀⠀⠀⠀⠀⠀⠀⣿⣿⣿⣿⣿⣿⣿⣿⣿⣿⣿⣿⣿⣿⣿⣿⣿⣿⣿⣿⣿⣿⣿⣿⣿⡇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⣿⣿⣿⣿⣿⣿⣿⣿⣿⣿⣿⣿⣿⣿⣿⣿⣿⣿⣿⣿⣿⣿⣿⣿⣿⣿⣿⣿⣿⣿⣿⣿⣿⣿⣿⣶⡎⠀⠀⠀⠀⠀⠀⠀⠀⠀⠀⠀⠀⠀⠀⠀⠀⠀⠀⠀⠀⠀⠀⠀⠀⠀⠀⠀⠀⣿⣿⣿⣿⣿⣿⣿⣿⣿⣿⣿⣿⣿⣿⣿⣿⣿⣿⣿⣿⣿⣿⣿⣿⣿⡇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⣿⣿⣿⣿⣿⣿⣿⣿⣿⣿⣿⣿⣿⣿⣿⣿⣿⣿⣿⣿⣿⣿⣿⣿⣿⣿⣿⣿⣿⣿⣿⣿⣿⣿⡿⠁⠀⠀⠀⠀⠀⠀⠀⠀⠀⠀⠀⠀⠀⠀⠀⠀⠀⠀⠀⠀⠀⠀⠀⠀⠀⠀⢀⢠⣾⣿⣿⣿⣿⣿⣿⣿⣿⣿⣿⣿⣿⣿⣿⣿⣿⣿⣿⣿⣿⣿⣿⣿⣿⣿⡇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⠁⠀⠀⠀⠀⠀⣼⣷⡀⠀⠀⠀⠀⠀⠀⠀⠀⠀⠀⠀⠀⠀⠀⠀⠀⠀⠀⠀⠀⠀⠀⠀⠀⠀⠀⠀⠀⠀⠀⠀⠀⠀⠀⠀⠀⠀⠀⠀⠀⠀⠀⠀⠀⠀⠀⠀⠀⠀⠀⠀⠀⠀⠀⠀⠀⠀⠀⠀⠀⠀⠀⠀⠀⠀⠀⠀⠀⠀⠀⠀⠀⠀⠈⠙⠂⠀⠀⠀⠀⠀⠀</a:t>
            </a:r>
            <a:br/>
            <a:r>
              <a:t>⠀⠀⠀⠀⠀⠈⠙⠋⠁⠀⠀⠀⠀⠀⠀⠀⠀⠀⠀⠀⠀⠀⠀⠀⠀⠀⠀⠀⠀⠀⠀⠀⠀⠀⠀⠀⠀⠀⠀⠀⠀⠀⠀⠀⠀⠀⠀⠀⠀⠀⠀⠀⠀⠀⠀⠀⠀⠀⠀⠀⠀⠀⠀⠀⠀⠀⠀⠀⠀⠀⠀⠀⠀⠀⠀⠀⠀⠀⠀⠀⠀⠀⠀⠀⠀⠀⠀⠀⠀⠀⠀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⠀⠀⠀⠀⠀⠀⠀⠀⠀⠀⠀⠀⠀⠀⠀⠀⠀⠀⠀⠀⠀⠀⠀⠀⠀⠀⠀⠀⠀⠀⠀⠀⠀⠀⠀⠀⠀⠀⠀⠀⠀⠀⠀⠀⠀⠀⠀⠀⠀⠀⠀⠀⠀⠀⠀⠀⠀⠀⠀⠀⠀⠀⠀⠀⠀⠀⠀⠀⠀⠀⠀⠀⠀⠀⠀⠀⠀⠀⠀⠀⠀⠀⠀⠀⠀⠀⠀⠉⠀⠀⠀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⠀⠀⠀⠀⠀⢀⣀⣀⣀⣀⣀⣀⣀⣀⣠⣤⣤⣤⣤⣤⣤⣤⣤⣤⣤⣶⣶⣶⣶⣶⣶⣶⣶⣶⣶⣶⣶⣶⣶⣿⣿⣿⣿⣿⣿⣿⣿⣿⣿⣿⣿⣿⣿⣿⣿⣿⣿⣿⣿⣿⣿⣿⣿⣿⣿⣿⣿⣿⣿⣿⣿⣿⣿⣿⣿⣿⣿⣿⣿⣿⣿⣿⣿⣿⣿⣿⣿⣿⣿⣿⡆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⠿⠿⠿⠿⠿⠛⠛⠛⠛⠛⠛⠛⠛⠛⠛⠛⠉⠉⠉⠉⠉⠉⠉⠉⠉⠉⠉⠉⠉⠉⠀⠀⠀⠀⠀⠀⠀⠀⠀⠀⠀⠀⠀⠀⠀⠀⠀⠀⠀⠀⠀⠀⠀⠀⠀⠀⠀⠀⠀⠀⠀⠀⠀⠀⠀⠀⠀⠀⠀⠀⠀⠀⠀⠀⠀⠀⠀⠀⠀⠀⠀⠀⠀⠀⠀⠀⠀⠀⠀⠀⠀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⠀⠀⠀⠀⠀⠀⠀⠀⢠⠀⠀⠀⠀⠀⠀⠀⠀⠀⠀⠀⠀⠀⠀⠀⠀⠀⠀⠀⠀⠀⠀⠀⠀⠀⠀⠀⠀⠀⠀⠀⠀⠀⠀⠀⠀⠀⠀⠀⠀⠀⠀⠀⠀⠀⠀⠀⠀⠀⠀⠀⠀⠀⠀⠀⠀⠀⠀⠀⠀⠀⠀⠀⠀⠀⠀⠀⠀⠀⠀⠀⠀⠀⠀⠀⠀⠀⠀⠀⠀⠀⠀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⠀⠀⠀⠀⠀⠀⠀⢀⣿⠀⠀⠀⠀⠀⠀⠀⠀⠀⠀⠀⠀⠀⠀⠀⠀⠀⠀⠀⠀⠀⠀⠀⠀⠀⠀⠀⠀⠀⠀⠀⠀⠀⠀⠀⠀⠀⠀⠀⠀⠀⠀⠀⠀⠀⠀⠀⠀⠀⠀⠀⠀⠀⠀⠀⠀⠀⠀⠀⠀⠀⠀⠀⠀⠀⠀⠀⠀⠀⠀⠀⠀⠀⠀⠀⠀⠀⠀⠀⠀⠀⠀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⠀⠀⠀⠀⠀⠀⢀⣾⣿⡆⠀⠀⠀⠀⠀⠀⠀⠀⠀⠀⠀⠀⠀⠀⠀⠀⠀⠀⠀⠀⠀⠀⠀⠀⠀⠀⠀⠀⠀⠀⠀⠀⠀⠀⠀⠀⠀⠀⠀⠀⠀⠀⠀⠀⠀⠀⠀⠀⠀⠀⠀⠀⠀⠀⠀⠀⠀⠀⠀⠀⠀⠀⠀⠀⠀⠀⠀⠀⠀⠀⢰⡀⠀⠀⠀⠀⠀⠀⠀⠀⠀</a:t>
            </a:r>
            <a:br/>
            <a:r>
              <a:t>⠀⠀⠀⠀⠀⠀⣾⣿⣿⡇⠀⠀⠀⠀⠀⠀⠀⠀⠀⠀⠀⠀⠀⠀⠀⠀⠀⠀⠀⠀⠀⠀⠀⠀⠀⠀⠀⠀⠀⠀⠀⠀⠀⠀⠀⠀⠀⠀⠀⠀⠀⠀⠀⠀⠀⠀⠀⠀⠀⠀⠀⠀⠀⠀⠀⠀⠀⠀⠀⠀⠀⠀⠀⠀⠀⠀⠀⠀⠀⠀⢸⣷⠀⠀⠀⠀⠀⠀⠀⠀⠀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⠀⠀⠀⠀⠀⠀⠀⠀⠀⠀⠀⠀⠀⠀⠀⠀⠀⠀⠀⠀⠀⠀⠀⠀⠀⠀⠀⠀⠀⠀⠀⠀⠀⠀⠀⠀⠀⠀⠀⠀⠀⠀⠀⠀⠀⠀⠀⠀⠀⠀⠀⠀⠀⠀⠀⠀⠀⠀⠀⠀⠀⠀⠀⠀⠀⠀⠀⠀⠀⠀⠀⠀⠀⠀⠀⠀⠀⠀⠀⠀⠀⠀⠀⠀⠀⠠⠄⠀⠀⠀⠀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⠀⠀⠀⠀⠀⠀⠀⠀⠀⠀⠀⠀⠀⠀⠀⠀⠀⠀⠀⠀⠀⠀⠀⠀⠀⠀⠀⠀⠀⠀⠀⠀⠀⠀⠀⠀⠀⠀⠀⠀⠀⠀⠀⠀⠀⠀⠀⠀⠀⠀⠀⠀⠀⠀⠀⠀⠀⠀⠀⠀⠀⠀⠀⠀⠀⠀⠀⠀⠀⠀⠀⠀⠀⠀⠀⠀⠀⠀⠀⠀⠀⠀⠀⠀⠀⠂⠀⠀⠀⠀⠀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⠀⠀⠀⠀⠀⠀⠀⠀⠀⠀⠀⠀⠀⠀⠀⠀⠀⠀⠀⠀⠀⠀⠀⠀⠀⠀⠀⠀⠀⠀⠀⠀⠀⠀⠀⠀⠀⠀⢀⣀⣀⣀⣀⣀⣀⣀⣀⣀⣀⣀⣀⣀⣀⣀⣀⣀⣀⣀⣀⣀⣀⣀⣀⣀⣀⣀⣀⣀⣀⣀⣀⣀⣀⣀⣀⣀⣀⣀⣀⣀⣀⣀⣀⣀⣀⣀⣀⣀⣀⣀⡀</a:t>
            </a:r>
            <a:br/>
            <a:r>
              <a:t>⣀⣀⣀⣀⣀⣤⣤⣤⣤⣤⣤⣤⣤⣶⣶⣶⣶⣶⣶⣶⣶⣶⣶⣾⣾⣿⣿⣿⣿⣿⣿⣿⣿⣿⣿⣿⣿⣿⣿⣿⣿⣿⣿⣿⣿⣿⣿⣿⣿⣿⣿⣿⣿⣿⣿⣿⣿⣿⣿⣿⣿⣿⣿⣿⣿⣿⣿⣿⣿⣿⣿⣿⣿⣿⣿⣿⣿⣿⣿⣿⣿⣿⣿⣿⣿⣿⣿⣿⣿⣿⡇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⣿⣿⣿⣿⣿⣿⣿⣿⣿⣿⣿⣿⣿⣿⣿⣿⣿⠿⠿⠿⠿⠿⠿⠿⠿⠿⠿⠿⠿⠿⠿⠛⠛⠛⠛⠛⠛⠛⠛⠛⠛⠛⠛⠛⠛⠛⠛⠛⠛⠛⠛⠛⠛⠛⠛⠛⠛⠛⠛⠛⠛⠛⠛⠛⠛⠛⠛⠛⠛⠛⠛⠛⠛⠛⠛⠛⠛⠛⠛⠛⠛⠛⠛⠛⠛⠛⠛⠛⠛⠛⠃</a:t>
            </a:r>
            <a:br/>
            <a:r>
              <a:t>⠉⠉⠉⠉⠉⠉⠀⠀⠀⠀⠀⠀⠀⠀⠀⠀⠀⠀⠀⠀⠀⠀⠀⠀⠀⠀⠀⠀⠀⠀⠀⠀⠀⠀⠀⠀⠀⠀⠀⠀⠀⠀⠀⠀⠀⠀⠀⠀⠀⠀⠀⠀⠀⠀⠀⠀⠀⠀⠀⠀⠀⠀⠀⠀⠀⠀⠀⠀⠀⠀⠀⠀⠀⠀⠀⠀⠀⠀⠀⠀⠀⠀⠀⠀⠀⠀⠀⠀⠀⠀⠀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⠀⠀⠀⠀⠀⢠⠀⠀⠀⠀⠀⠀⠀⠀⠀⠀⠀⠀⠀⠀⠀⠀⠀⠀⠀⠀⠀⠀⠀⠀⠀⠀⠀⠀⠀⠀⠀⠀⠀⠀⠀⠀⠀⠀⠀⠀⠀⠀⠀⠀⠀⠀⠀⠀⠀⠀⠀⠀⠀⠀⠀⠀⠀⠀⠀⠀⠀⠀⠀⠀⠀⠀⠀⠀⠀⠀⠀⠀⠀⠀⠀⠀⠀⠀⠀⠀⠀⠀⠀⠀⠀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⠀⠀⠀⠀⢀⣾⡄⠀⠀⠀⠀⠀⠀⠀⠀⠀⠀⠀⠀⠀⠀⠀⠀⠀⠀⠀⠀⠀⠀⠀⠀⠀⠀⠀⠀⠀⠀⠀⠀⠀⠀⠀⠀⠀⠀⠀⠀⠀⠀⠀⠀⠀⠀⠀⠀⠀⠀⠀⠀⠀⠀⠀⠀⠀⠀⠀⠀⠀⠀⠀⠀⠀⠀⠀⠀⠀⠀⠀⠀⠀⠀⠀⠀⠀⠀⠀⠀⠀⠀⠀⠀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⠀⠀⠀⢀⣾⣿⡇⠀⠀⠀⠀⠀⠀⠀⠀⠀⠀⠀⠀⠀⠀⠀⠀⠀⠀⠀⠀⠀⠀⠀⠀⠀⠀⠀⠀⠀⠀⠀⠀⠀⠀⠀⠀⠀⠀⠀⠀⠀⠀⠀⠀⠀⠀⠀⠀⠀⠀⠀⠀⠀⠀⠀⠀⠀⠀⠀⠀⠀⠀⠀⠀⠀⠀⠀⠀⠀⠀⠀⠀⠀⠀⠀⠀⢠⠀⠀⠀⠀⠀⠀⠀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⠀⠀⠀⠀⠀⠀⠀⠀⠀⠀⠀⠀⠀⠀⠀⠀⠀⠀⠀⠀⠀⠀⠀⠀⠀⠀⠀⠀⠀⣀⣀⣀⣀⣀⣀⣀⣀⣀⣀⣀⣀⣀⣀⣀⣀⣀⣀⣀⣀⣀⣀⣀⣀⣀⣀⣀⣀⣀⣀⣀⣀⣀⣀⣀⣀⣀⣀⣀⣀⣀⣀⣀⣀⣀⣀⣀⣀⣀⣀⣀⣀⣀⣀⣀⣀⣀⣀⣀⣀⣀⡀</a:t>
            </a:r>
            <a:br/>
            <a:r>
              <a:t>⣀⣠⣤⣤⣤⣤⣤⣴⣶⣶⣶⣶⣶⣶⣶⣶⣶⣾⣿⣿⣿⣿⣿⣿⣿⣿⣿⣿⣿⣿⣿⣿⣿⣿⣿⣿⣿⣿⣿⣿⣿⣿⣿⣿⣿⣿⣿⣿⣿⣿⣿⣿⣿⣿⣿⣿⣿⣿⣿⣿⣿⣿⣿⣿⣿⣿⣿⣿⣿⣿⣿⣿⣿⣿⣿⣿⣿⣿⣿⣿⣿⣿⣿⣿⣿⣿⣿⣿⣿⣿⡇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⣿⣿⣿⣿⣿⡿⠿⠿⠿⠿⠿⠿⠿⠿⠿⠿⠟⠛⠛⠛⠛⠛⠛⠛⠛⠛⠛⠛⠛⠋⠉⠉⠉⠉⠉⠉⠉⠉⠉⠉⠉⠉⠉⠉⠉⠉⠉⠉⠉⠉⠉⠉⠉⠉⠉⠉⠉⠉⠉⠉⠉⠉⠉⠉⠉⠉⠉⠉⠉⠉⠉⠉⠉⠉⠉⠉⠉⠉⠉⠉⠉⠉⠉⠉⠉⠉⠉⠉⠉⠉⠁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⠀⠀⠀⢀⡇⠀⠀⠀⠀⠀⠀⠀⠀⠀⠀⠀⠀⠀⠀⠀⠀⠀⠀⠀⠀⠀⠀⠀⠀⠀⠀⠀⠀⠀⠀⠀⠀⠀⠀⠀⠀⠀⠀⠀⠀⠀⠀⠀⠀⠀⠀⠀⠀⠀⠀⠀⠀⠀⠀⠀⠀⠀⠀⠀⠀⠀⠀⠀⠀⠀⠀⠀⠀⠀⠀⠀⠀⠀⠀⠀⠀⠀⠀⠀⠀⠀⠀⠀⠀⠀⠀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⠀⠀⢀⣾⣿⠀⠀⠀⠀⠀⠀⠀⠀⠀⠀⠀⠀⠀⠀⠀⠀⠀⠀⠀⠀⠀⠀⠀⠀⠀⠀⠀⠀⠀⠀⠀⠀⠀⠀⠀⠀⠀⠀⠀⠀⠀⠀⠀⠀⠀⠀⠀⠀⠀⠀⠀⠀⠀⠀⠀⠀⠀⠀⠀⠀⠀⠀⠀⠀⠀⠀⠀⠀⠀⠀⠀⠀⠀⠀⠀⠀⠀⠀⠀⠀⠀⠀⠀⠀⠀⠀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⠀⠀⠀⠀⠀⠀⠀⠀⠀⠀⠀⠀⠀⠀⠀⠀⠀⠀⠀⠀⠀⠀⠀⠀⠀⠀⠀⠀⠀⠀⠀⠀⠀⠀⠀⠀⠀⠀⠀⠀⠀⠀⠀⠀⠀⠀⠀⠀⠀⠀⠀⠀⠀⠀⠀⠀⠀⠀⠀⠀⠀⠀⠀⠀⠀⠀⠀⠀⠀⠀⠀⠀⠀⠀⠀⠀⠀⠀⠀⠀⠀⠀⠀⠀⠀⠀⣠⣿⣶⣦⠀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⠀⠀⠀⠀⠀⠀⠀⠀⠀⠀⠀⠀⠀⠀⠀⠀⠀⠀⠀⠀⠀⠀⠀⠀⠀⠀⠀⠀⠀⠀⠀⠀⠀⠀⠀⠀⠀⠀⠀⠀⠀⠀⠀⠀⠀⠀⠀⠀⠀⠀⠀⠀⠀⠀⠀⠀⠀⠀⠀⠀⠀⠀⠀⠀⠀⠀⠀⠀⠀⠀⠀⠀⠀⠀⠀⠀⠀⠀⠀⠀⠀⠀⠀⠀⠀⢰⣿⣿⣿⣿⡇</a:t>
            </a:r>
            <a:br/>
            <a:r>
              <a:t>⠀⠀⠀⠀⠀⠀⠀⠀⠀⠀⠀⠀⠀⠀⠀⣀⣀⣀⣀⣀⣀⣀⣀⣀⣀⣠⣤⣤⣤⣤⣤⣤⣤⣤⣤⣤⣤⣤⣤⣤⣤⣤⣤⣤⣤⣤⣤⣤⣤⣤⣤⣤⣤⣤⣤⣤⣤⣤⣤⣤⣤⣤⣤⣤⣤⣤⣤⣤⣤⣤⣤⣤⣤⣤⣤⣤⣤⣤⣤⣤⣤⣤⣤⣤⣤⣼⣿⣿⣿⣿⡇</a:t>
            </a:r>
            <a:br/>
            <a:r>
              <a:t>⣤⣶⣶⣶⣶⣶⣾⣿⣿⣿⣿⣿⣿⣿⣿⣿⣿⣿⣿⣿⣿⣿⣿⣿⣿⣿⣿⣿⣿⣿⣿⣿⣿⣿⣿⣿⣿⣿⣿⣿⣿⣿⣿⣿⣿⣿⣿⣿⣿⣿⣿⣿⣿⣿⣿⣿⣿⣿⣿⣿⣿⣿⣿⣿⣿⣿⣿⣿⣿⣿⣿⣿⣿⣿⣿⣿⣿⣿⣿⣿⣿⣿⣿⣿⣿⣿⣿⣿⣿⣿⡇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⣿⣿⣿⣿⣿⣿⣿⣿⣿⣿⣿⣿⣿⣿⣿⣿⣿⣿⣿⣿⣿⣿⣿⣿⣿⣿⣿⣿⣿⠿⠿⠿⠿⠿⠿⠿⠿⠿⠿⠿⠿⠿⠿⠿⠿⠿⠿⠿⠿⠿⠿⠿⠿⠿⠿⠿⠿⠿⠿⠿⠿⠿⠿⠿⠿⠿⠿⠿⠿⠿⠿⠿⠿⠿⠿⠿⠿⠿⠿⠿⠿⠿⠿⠿⠿⢿⣿⣿⣿⣿⡇</a:t>
            </a:r>
            <a:br/>
            <a:r>
              <a:t>⠛⠛⠛⠛⠛⠉⠉⠉⠉⠉⠉⠉⠉⠉⠁⠀⠀⠀⠀⠀⠀⠀⠀⠀⠀⠀⠀⠀⠀⠀⠀⠀⠀⠀⠀⠀⠀⠀⠀⠀⠀⠀⠀⠀⠀⠀⠀⠀⠀⠀⠀⠀⠀⠀⠀⠀⠀⠀⠀⠀⠀⠀⠀⠀⠀⠀⠀⠀⠀⠀⠀⠀⠀⠀⠀⠀⠀⠀⠀⠀⠀⠀⠀⠀⠀⠀⣿⣿⣿⣿⡇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⠀⠀⠀⠀⠀⠀⠀⠀⠀⠀⠀⠀⠀⠀⠀⠀⠀⠀⠀⠀⠀⠀⠀⠀⠀⠀⠀⠀⠀⠀⠀⠀⠀⠀⠀⠀⠀⠀⠀⠀⠀⠀⠀⠀⠀⠀⠀⠀⠀⠀⠀⠀⠀⠀⠀⠀⠀⠀⠀⠀⠀⠀⠀⠀⠀⠀⠀⠀⠀⠀⠀⠀⠀⠀⠀⠀⠀⠀⠀⠀⠀⠀⠀⠀⠀⠀⠹⣿⣿⡿⠃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⠀⠀⠀⠀⠀⠀⠀⠀⠀⠀⠀⠀⠀⠀⠀⠀⠀⠀⠀⠀⠀⠀⠀⠀⠀⠀⠀⠀⠀⠀⠀⠀⠀⠀⠀⠀⠀⠀⠀⠀⠀⠀⠀⠀⠀⠀⠀⠀⠀⠀⠀⠀⠀⠀⠀⠀⠀⠀⠀⠀⠀⠀⠀⠀⠀⠀⠀⠀⠀⠀⠀⠀⠀⠀⠀⠀⠀⠀⠀⠀⠀⠀⠀⠀⠀⠀⠀⠀⠉⠀⠀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⠀⣼⠀⠀⠀⠀⠀⠀⠀⠀⠀⠀⠀⠀⠀⠀⠀⠀⠀⠀⠀⠀⠀⠀⠀⠀⠀⠀⠀⠀⠀⠀⠀⠀⠀⠀⠀⠀⠀⠀⠀⠀⠀⠀⠀⠀⠀⠀⠀⠀⠀⠀⠀⠀⠀⠀⠀⠀⠀⠀⠀⠀⠀⠀⠀⠀⠀⠀⠀⠀⠀⠀⠀⠀⠀⠀⠀⠀⠀⠀⠀⠀⠀⠀⠀⠀⠀⠀⠀⠀⠀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⠀⠀⠀⠀⠀⠀⠀⠀⠀⠀⠀⠀⠀⠀⠀⠀⠀⠀⠀⠀⠀⠀⠀⠀⠀⠀⠀⠀⠀⠀⠀⠀⠀⠀⠀⠀⠀⠀⠀⠀⠀⠀⠀⠀⠀⠀⠀⠀⠀⠀⠀⠀⠀⠀⠀⠀⠀⠀⠀⠀⠀⠀⠀⠀⠀⠀⠀⠀⠀⠀⠀⠀⠀⠀⠀⠀⠀⠀⠀⠀⠀⠀⠀⣰⣿⣶⣄⠀⠀⠀⠀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⠀⠀⠀⠀⠀⠀⠀⠀⠀⠀⠀⠀⠀⠀⠀⠀⠀⠀⠀⠀⠀⠀⠀⠀⠀⠀⠀⠀⠀⠀⠀⠀⠀⠀⠀⠀⠀⠀⠀⠀⠀⠀⠀⠀⠀⠀⠀⠀⠀⠀⠀⠀⠀⠀⠀⠀⠀⠀⠀⠀⠀⠀⠀⠀⠀⠀⠀⠀⠀⠀⠀⠀⠀⠀⠀⠀⠀⠀⠀⠀⠀⠀⢰⣿⣿⣿⣿⣤⣠⣤⡄</a:t>
            </a:r>
            <a:br/>
            <a:r>
              <a:t>⠀⠀⠀⠀⠀⠀⠀⠀⠀⢀⣀⣀⣀⣀⣀⣀⣀⣀⣠⣤⣤⣤⣤⣤⣤⣤⣤⣤⣤⣤⣤⣤⣴⣶⣶⣶⣶⣶⣶⣶⣶⣶⣶⣶⣶⣶⣶⣶⣶⣶⣶⣶⣶⣶⣶⣶⣶⣶⣶⣶⣶⣶⣶⣶⣶⣶⣶⣶⣶⣶⣶⣶⣶⣶⣶⣶⣶⣶⣶⣶⣶⣶⣾⣿⣿⣿⣿⣿⣿⣿⡇</a:t>
            </a:r>
            <a:br/>
            <a:r>
              <a:t>⣶⣶⣶⣿⣿⣿⣿⣿⣿⣿⣿⣿⣿⣿⣿⣿⣿⣿⣿⣿⣿⣿⣿⣿⣿⣿⣿⣿⣿⣿⣿⣿⣿⣿⣿⣿⣿⣿⣿⣿⣿⣿⣿⣿⣿⣿⣿⣿⣿⣿⣿⣿⣿⣿⣿⣿⣿⣿⣿⣿⣿⣿⣿⣿⣿⣿⣿⣿⣿⣿⣿⣿⣿⣿⣿⣿⣿⣿⣿⣿⣿⣿⣿⣿⣿⣿⣿⣿⣿⣿⡇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⣿⣿⣿⣿⣿⣿⣿⣿⣿⣿⣿⣿⣿⣿⡿⠿⠿⠿⠿⠿⠿⠿⠿⠿⠿⠿⠿⠟⠛⠛⠛⠛⠛⠛⠛⠛⠛⠛⠛⠛⠛⠛⠛⠛⠛⠛⠛⠛⠛⠛⠛⠛⠛⠛⠛⠛⠛⠛⠛⠛⠛⠛⠛⠛⠛⠛⠛⠛⠛⠛⠛⠛⠛⠛⠛⠛⠛⠛⠛⠛⠛⠻⠿⣿⣿⣿⣿⣿⣿⣿⡇</a:t>
            </a:r>
            <a:br/>
            <a:r>
              <a:t>⠉⠉⠉⠉⠁⠀⠀⠀⠀⠀⠀⠀⠀⠀⠀⠀⠀⠀⠀⠀⠀⠀⠀⠀⠀⠀⠀⠀⠀⠀⠀⠀⠀⠀⠀⠀⠀⠀⠀⠀⠀⠀⠀⠀⠀⠀⠀⠀⠀⠀⠀⠀⠀⠀⠀⠀⠀⠀⠀⠀⠀⠀⠀⠀⠀⠀⠀⠀⠀⠀⠀⠀⠀⠀⠀⠀⠀⠀⠀⠀⠀⠀⠀⣿⣿⣿⣿⡇⠙⢿⡇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⠀⠀⠀⠀⠀⠀⠀⠀⠀⠀⠀⠀⠀⠀⠀⠀⠀⠀⠀⠀⠀⠀⠀⠀⠀⠀⠀⠀⠀⠀⠀⠀⠀⠀⠀⠀⠀⠀⠀⠀⠀⠀⠀⠀⠀⠀⠀⠀⠀⠀⠀⠀⠀⠀⠀⠀⠀⠀⠀⠀⠀⠀⠀⠀⠀⠀⠀⠀⠀⠀⠀⠀⠀⠀⠀⠀⠀⠀⠀⠀⠀⠀⠀⠈⠻⠿⠋⠀⠀⠀⠁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⣰⠀⠀⠀⠀⠀⠀⠀⠀⠀⠀⠀⠀⠀⠀⠀⠀⠀⠀⠀⠀⠀⠀⠀⠀⠀⠀⠀⠀⠀⠀⠀⠀⠀⠀⠀⠀⠀⠀⠀⠀⠀⠀⠀⠀⠀⠀⠀⠀⠀⠀⠀⠀⠀⠀⠀⠀⠀⠀⠀⠀⠀⠀⠀⠀⠀⠀⠀⠀⠀⠀⠀⠀⠀⠀⠀⠀⠀⠀⠀⠀⠀⠀⠀⠀⠀⠀⠀⠀⠀⠀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⠀⠀⠀⠀⠀⠀⠀⠀⠀⠀⠀⠀⠀⠀⠀⠀⠀⠀⠀⠀⠀⠀⠀⠀⠀⠀⠀⠀⠀⠀⠀⠀⠀⠀⠀⠀⠀⠀⠀⠀⠀⠀⠀⠀⠀⠀⠀⠀⠀⠀⠀⠀⠀⠀⠀⠀⠀⠀⠀⠀⠀⠀⠀⠀⠀⠀⠀⠀⠀⠀⠀⠀⠀⠀⠀⠀⠀⣰⣿⣶⡄⠀⠀⠀⠀⠀⠀⠀⣀⠀⠀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⠀⠀⠀⠀⠀⠀⠀⠀⠀⠀⠀⠀⠀⠀⠀⠀⠀⠀⠀⠀⠀⠀⠀⠀⠀⠀⠀⠀⠀⠀⠀⠀⠀⠀⠀⠀⠀⠀⠀⠀⠀⠀⠀⠀⠀⠀⠀⠀⠀⠀⠀⠀⠀⠀⠀⠀⠀⠀⠀⠀⠀⠀⠀⠀⠀⠀⠀⠀⠀⠀⠀⠀⠀⠀⠀⠀⠀⣿⣿⣿⣧⣤⣶⣦⣶⣶⣶⣿⣿⣿⡆</a:t>
            </a:r>
            <a:br/>
            <a:r>
              <a:t>⠀⠀⠀⣀⣀⣀⣀⣀⣀⣤⣤⣤⣤⣤⣤⣤⣤⣴⣶⣶⣶⣶⣶⣶⣶⣶⣶⣶⣶⣶⣿⣿⣿⣿⣿⣿⣿⣿⣿⣿⣿⣿⣿⣿⣿⣿⣿⣿⣿⣿⣿⣿⣿⣿⣿⣿⣿⣿⣿⣿⣿⣿⣿⣿⣿⣿⣿⣿⣿⣿⣿⣿⣿⣿⣿⣿⣿⣿⣿⣿⣿⣿⣿⣿⣿⣿⣿⣿⣿⣿⡇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⠿⠿⠿⠿⠿⠟⠛⠛⠛⠛⠛⠛⠛⠛⠛⠋⠉⠉⠉⠉⠉⠉⠉⠉⠉⠉⠉⠉⠉⠁⠀⠀⠀⠀⠀⠀⠀⠀⠀⠀⠀⠀⠀⠀⠀⠀⠀⠀⠀⠀⠀⠀⠀⠀⠀⠀⠀⠀⠀⠀⠀⠀⠀⠀⠀⠀⠀⠀⠀⠀⠀⠀⠈⠉⠉⠉⠉⢻⣿⣿⣿⠙⢿⣿⣿⣿⣿⣿⣿⣿⡇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⠀⠀⠀⠀⠀⠀⠀⠀⠀⠀⠀⠀⠀⠀⠀⠀⠀⠀⠀⠀⠀⠀⠀⠀⠀⠀⠀⠀⠀⠀⠀⠀⠀⠀⠀⠀⠀⠀⠀⠀⠀⠀⠀⠀⠀⠀⠀⠀⠀⠀⠀⠀⠀⠀⠀⠀⠀⠀⠀⠀⠀⠀⠀⠀⠀⠀⠀⠀⠀⠀⠀⠀⠀⠀⠀⠀⠀⠸⣿⣿⠋⠀⠀⠙⠿⣿⣿⣿⣿⣿⡇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⠀⠀⠀⠀⠀⠀⠀⠀⠀⠀⠀⠀⠀⠀⠀⠀⠀⠀⠀⠀⠀⠀⠀⠀⠀⠀⠀⠀⠀⠀⠀⠀⠀⠀⠀⠀⠀⠀⠀⠀⠀⠀⠀⠀⠀⠀⠀⠀⠀⠀⠀⠀⠀⠀⠀⠀⠀⠀⠀⠀⠀⠀⠀⠀⠀⠀⠀⠀⠀⠀⠀⠀⠀⠀⠀⠀⠀⠀⠀⠀⠀⠀⠀⠀⠀⠀⠈⠙⠻⠿⠇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⠀⠀⠀⠀⠀⠀⠀⠀⠀⠀⠀⠀⠀⠀⠀⠀⠀⠀⠀⠀⠀⠀⠀⠀⠀⠀⠀⠀⠀⠀⠀⠀⠀⠀⠀⠀⠀⠀⠀⠀⠀⠀⠀⠀⠀⠀⠀⠀⠀⠀⠀⠀⠀⠀⠀⠀⠀⠀⠀⠀⠀⠀⠀⠀⠀⠀⠀⠀⠀⠀⠀⠀⠀⠀⢠⣿⣷⡄⠀⠀⠀⠀⠀⠀⢀⣀⠀⠀⠀⠀⠀</a:t>
            </a:r>
            <a:br/>
            <a:r>
              <a:t>⠀⠀⠀⠀⠀⠀⠀⠀⠀⠀⠀⠀⠀⠀⠀⠀⠀⠀⠀⠀⠀⠀⠀⠀⠀⠀⠀⠀⠀⠀⠀⠀⠀⠀⠀⠀⠀⠀⠀⠀⠀⠀⠀⢀⡀⠀⠀⠀⠀⠀⠀⠀⠀⠀⠀⠀⠀⠀⠀⠀⠀⠀⠀⠀⠀⠀⠀⠀⠀⠀⠀⠀⠀⠀⣼⣿⣿⣧⣤⣶⣶⣾⣿⣾⣿⣿⣷⡄⠀⠀⠀</a:t>
            </a:r>
            <a:br/>
            <a:r>
              <a:t>⠀⢀⣀⣀⣀⣀⣤⣤⣤⣤⣤⣤⣴⣶⣶⣶⣶⣶⣶⣶⣶⣶⣶⣶⣿⣿⣿⣿⣿⣿⣿⣿⣿⣿⣿⣿⣿⣿⣿⣿⣿⣿⣿⣿⣿⣿⣿⣿⣿⣿⣿⣿⣿⣿⣿⣿⣿⣿⣿⣿⣿⣿⣿⣿⣿⣿⣿⣿⣿⣿⣿⣿⣿⣿⣿⣿⣿⣿⣿⣿⣿⣿⣿⣿⣿⣿⣿⣷⣶⣦⡄</a:t>
            </a:r>
            <a:br/>
            <a:r>
              <a:t>⣿⣿⣿⣿⣿⣿⣿⣿⣿⣿⣿⣿⣿⣿⣿⣿⣿⣿⣿⣿⣿⣿⣿⣿⣿⣿⣿⣿⣿⣿⠿⠿⠿⠿⠿⠿⠿⠿⠿⠿⠿⠿⠿⠿⠿⠿⠿⠿⠿⠿⠿⠿⠿⠿⠿⠿⠿⠿⠿⠿⠿⠿⠿⢿⣿⣿⣿⣿⣿⣿⣿⣿⣿⣿⣿⣿⣿⣿⣿⣿⣿⣿⣿⣿⣿⣿⣿⣿⣿⠿⠇</a:t>
            </a:r>
            <a:br/>
            <a:r>
              <a:t>⠛⠛⠛⠛⠛⠛⠋⠉⠉⠉⠉⠉⠉⠉⠉⠉⠁⠀⠀⠀⠀⠀⠀⠀⠀⠀⠀⠀⠀⠀⠀⠀⠀⠀⠀⠀⠀⠀⠀⠀⠀⠀⠀⠀⠀⠀⠀⠀⠀⠀⠀⠀⠀⠀⠀⠀⠀⠀⠀⠀⠀⠀⠀⠀⠀⠀⠀⠀⠀⠀⠀⠀⠀⠀⢸⣿⣿⡷⠈⠻⣿⣿⣿⣿⣿⣿⣿⣿⣿⣿⡆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⠀⠀⠀⠀⠀⠀⠀⠀⠀⠀⠀⠀⠀⠀⠀⠀⠀⠀⠀⠀⠀⠀⠀⠀⠀⠀⠀⠀⠀⠀⠀⠀⠀⠀⠀⠀⠀⠀⠀⠀⠀⠀⠀⠀⠀⠀⠀⠀⠀⠀⠀⠀⠀⠀⠀⠀⠀⠀⠀⠀⠀⠀⠀⠀⠀⠀⠀⠀⠀⠀⠀⠀⠀⠀⠈⠻⠿⠁⠀⠀⠈⠛⠿⢿⣿⣿⣿⣿⣿⣿⡇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⠀⠀⠀⠀⠀⠀⠀⠀⠀⠀⠀⠀⠀⠀⠀⠀⠀⠀⠀⠀⠀⠀⠀⠀⠀⠀⠀⠀⠀⠀⠀⠀⠀⠀⠀⠀⠀⠀⠀⠀⠀⠀⠀⠀⠀⠀⠀⠀⠀⠀⠀⠀⠀⠀⠀⠀⠀⠀⠀⠀⠀⠀⠀⠀⠀⠀⠀⠀⠀⠀⠀⠀⠀⠀⠀⠀⠀⠀⠀⠀⠀⠀⠀⠀⠈⠉⠛⠛⠿⠿⡇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⠀⠀⠀⠀⠀⠀⠀⠀⠀⠀⠀⠀⠀⠀⠀⠀⠀⠀⠀⠀⠀⠀⠀⠀⠀⠀⠀⠀⠀⠀⠀⠀⠀⠀⠀⠀⠀⠀⠀⠀⠀⠀⠀⠀⠀⠀⠀⠀⠀⠀⠀⠀⠀⠀⠀⠀⠀⠀⠀⠀⠀⠀⠀⠀⠀⠀⠀⠀⠀⠀⠀⠀⠀⠀⠀⠀⠀⠀⠀⠠⠀⠀⠀⠀⠀⠀⠀⠀⠀⠀⠀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⠀⠀⠀⠀⠀⠀⠀⠀⠀⠀⠀⠀⠀⠀⠀⠀⠀⠀⠀⠀⠀⠀⠀⠀⠀⠀⠀⠀⠀⠀⠀⠀⠀⠀⠀⠀⠀⠀⠀⠀⠀⠀⠀⠀⠀⠀⠀⠀⠀⠀⠀⠀⠀⠀⠀⠀⠀⠀⠀⠀⠀⠀⠀⠀⠀⠀⠀⠀⠀⢠⣿⣦⠀⠀⠀⠀⠀⠀⣀⣀⠀⠀⠀⠀⠀⠀⠀⠀⠀⠀⠀</a:t>
            </a:r>
            <a:br/>
            <a:r>
              <a:t>⠀⠀⠀⠀⠀⠀⠀⠀⠀⠀⠀⠀⠀⠀⠀⠀⠀⠀⠀⠀⠀⠀⠀⠀⣀⣀⣀⣀⣀⣀⣀⣀⣀⣀⣀⣀⣀⣀⣀⣀⣀⣀⣀⣀⣀⣀⣀⣀⣀⣀⣀⣀⣀⣀⣀⣀⣀⣀⣀⣀⣀⣀⣀⣀⣀⣀⣀⣀⣀⣸⣿⣿⣶⣶⣶⣾⣿⣿⣿⣿⣷⡀⠀⠀⠀⠀⠀⠀⠀⠀⠀</a:t>
            </a:r>
            <a:br/>
            <a:r>
              <a:t>⢀⣀⣀⣤⣤⣤⣤⣴⣶⣶⣶⣶⣶⣶⣾⣿⣿⣿⣿⣿⣿⣿⣿⣿⣿⣿⣿⣿⣿⣿⣿⣿⣿⣿⣿⣿⣿⣿⣿⣿⣿⣿⣿⣿⣿⣿⣿⣿⣿⣿⣿⣿⣿⣿⣿⣿⣿⣿⣿⣿⣿⣿⣿⣿⣿⣿⣿⣿⣿⣿⣿⣿⣿⣿⣿⣿⣿⣿⣿⣿⣿⣿⣿⣶⣶⣶⣶⣶⣶⣶⡆</a:t>
            </a:r>
            <a:br/>
            <a:r>
              <a:t>⣿⣿⣿⣿⣿⣿⣿⣿⣿⣿⡿⠿⠿⠿⠿⠿⠿⠿⠿⠿⠿⠛⠛⠛⠛⠛⠛⠛⠛⠛⠛⠛⠛⠛⠛⠛⠛⠛⠛⠛⠛⠛⠛⠛⠛⠛⠛⠛⠛⠛⠛⠛⠛⠛⠛⠛⠛⠛⠛⠛⠛⠛⠛⠛⠛⠛⠛⠛⠛⢻⣿⣿⠛⢿⣿⣿⣿⣿⣿⣿⣿⣿⣿⣛⠛⠛⠛⠛⠛⠛⠃</a:t>
            </a:r>
            <a:br/>
            <a:r>
              <a:t>⠉⠁⠀⠀⠀⠀⠀⠀⠀⠀⠀⠀⠀⠀⠀⠀⠀⠀⠀⠀⠀⠀⠀⠀⠀⠀⠀⠀⠀⠀⠀⠀⠀⠀⠀⠀⠀⠀⠀⠀⠀⠀⠀⠀⠀⠀⠀⠀⠀⠀⠀⠀⠀⠀⠀⠀⠀⠀⠀⠀⠀⠀⠀⠀⠀⠀⠀⠀⠀⠸⣿⡿⠀⠀⠙⢿⣿⣿⣿⣿⣿⣿⣿⣿⣿⣶⣦⣤⣀⡀⠀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⠀⠀⠀⠀⠀⠀⠀⠀⠀⠀⠀⠀⠀⠀⠀⠀⠀⠀⠀⠀⠀⠀⠀⠀⠀⠀⠀⠀⠀⠀⠀⠀⠀⠀⠀⠀⠀⠀⠀⠀⠀⠀⠀⠀⠀⠀⠀⠀⠀⠀⠀⠀⠀⠀⠀⠀⠀⠀⠀⠀⠀⠀⠀⠀⠀⠀⠀⠀⠀⠀⠈⠀⠀⠀⠀⠀⠈⠉⠛⠿⠿⣿⣿⣿⣿⣿⣿⣿⣿⣿⡇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⠀⠀⠀⠀⠀⠀⠀⠀⠀⠀⠀⠀⠀⠀⠀⠀⠀⠀⠀⠀⠀⠀⠀⠀⠀⠀⠀⠀⠀⠀⠀⠀⠀⠀⠀⠀⠀⠀⠀⠀⠀⠀⠀⠀⠀⠀⠀⠀⠀⠀⠀⠀⠀⠀⠀⠀⠀⠀⠀⠀⠀⠀⠀⠀⠀⠀⠀⠀⠀⠀⠀⠀⠀⠀⠀⠀⠀⠀⠀⠀⠀⠀⠀⠉⠙⠛⠿⣿⣿⣿⡇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⠀⠀⠀⠀⠀⠀⠀⠀⠀⠀⠀⠀⠀⠀⠀⠀⠀⠀⠀⠀⠀⠀⠀⠀⠀⠀⠀⠀⠀⠀⠀⠀⠀⠀⠀⠀⠀⠀⠀⠀⠀⠀⠀⠀⠀⠀⠀⠀⠀⠀⠀⠀⠀⠀⠀⠀⠀⠀⠀⠀⠀⠀⠀⠀⠀⠀⠀⠀⠀⠀⠀⠀⠀⠀⠀⠀⠀⠀⠀⠀⠀⠀⠀⠀⠀⠀⠀⠀⠉⠙⠃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⠀⠀⠀⠀⠀⠀⠀⠀⠀⠀⠀⠀⠀⠀⠀⠀⠀⠀⠀⠀⠀⠀⠀⠀⠀⠀⠀⠀⠀⠀⠀⠀⠀⠀⠀⠀⠀⠀⠀⠀⠀⠀⠀⠀⠀⠀⠀⠀⠀⠀⠀⠀⠀⠀⠀⠀⠀⠀⠀⠀⠀⠀⠀⠀⠀⠀⠀⢰⣷⡆⠀⠀⠀⠀⠀⢀⣀⡀⠀⠀⠀⠀⠀⠀⠀⠀⠀⠀⠀⠀⠀</a:t>
            </a:r>
            <a:br/>
            <a:r>
              <a:t>⠀⠀⠀⠀⠀⠀⠀⠀⠀⠀⠀⠀⠀⠀⠀⠀⠀⠀⠀⢀⣀⣀⣀⣀⣀⣀⣀⣀⣀⣀⣀⣀⣠⣤⣤⣤⣤⣤⣤⣤⣤⣤⣤⣤⣤⣤⣤⣤⣤⣤⣤⣤⣤⣤⣤⣤⣤⣤⣤⣤⣤⣤⣤⣤⣤⣤⣤⣿⣿⣷⣶⣾⣿⣿⣿⣿⣿⣷⡄⠀⠀⠀⠀⠀⠀⠀⠀⠀⠀⣰⡇</a:t>
            </a:r>
            <a:br/>
            <a:r>
              <a:t>⣀⣀⣤⣤⣤⣴⣶⣶⣶⣶⣶⣿⣿⣿⣿⣿⣿⣿⣿⣿⣿⣿⣿⣿⣿⣿⣿⣿⣿⣿⣿⣿⣿⣿⣿⣿⣿⣿⣿⣿⣿⣿⣿⣿⣿⣿⣿⣿⣿⣿⣿⣿⣿⣿⣿⣿⣿⣿⣿⣿⣿⣿⣿⣿⣿⣿⣿⣿⣿⣿⣿⣿⣿⣿⣿⣿⣿⣿⣿⣿⣿⣿⣿⣿⣷⣶⣶⣶⣶⣿⡇</a:t>
            </a:r>
            <a:br/>
            <a:r>
              <a:t>⣿⣿⣿⡿⠿⠿⠿⠿⠿⠿⠿⠿⠟⠛⠛⠛⠛⠛⠛⠛⠛⠛⠛⠛⠛⠉⠉⠉⠉⠉⠉⠉⠉⠉⠉⠉⠉⠉⠉⠉⠉⠉⠉⠉⠉⠉⠉⠉⠉⠉⠉⠉⠉⠉⠉⠉⠉⠉⠉⠉⠉⠉⠉⠉⠉⠉⠉⢻⣿⣟⠙⢿⣿⣿⣿⣿⣿⣿⣿⣿⣍⣉⠉⠉⠉⠉⠛⠛⢻⣿⡇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⠀⠀⠀⠀⠀⠀⠀⠀⠀⠀⠀⠀⠀⠀⠀⠀⠀⠀⠀⠀⠀⠀⠀⠀⠀⠀⠀⠀⠀⠀⠀⠀⠀⠀⠀⠀⠀⠀⠀⠀⠀⠀⠀⠀⠀⠀⠀⠀⠀⠀⠀⠀⠀⠀⠀⠀⠀⠀⠀⠀⠀⠀⠀⠀⠀⠀⠀⠸⡿⠇⠀⠀⠙⠿⣿⣿⣿⣿⣿⣿⣿⣿⣿⣶⣦⣤⣄⣀⣾⣿⡇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⠀⠀⠀⠀⠀⠀⠀⠀⠀⠀⠀⠀⠀⠀⠀⠀⠀⠀⠀⠀⠀⠀⠀⠀⠀⠀⠀⠀⠀⠀⠀⠀⠀⠀⠀⠀⠀⠀⠀⠀⠀⠀⠀⠀⠀⠀⠀⠀⠀⠀⠀⠀⠀⠀⠀⠀⠀⠀⠀⠀⠀⠀⠀⠀⠀⠀⠀⠀⠀⠀⠀⠀⠀⠀⠀⠈⠙⠛⠻⠿⣿⣿⣿⣿⣿⣿⣿⣿⣿⣿⡇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⠀⠀⠀⠀⠀⠀⠀⠀⠀⠀⠀⠀⠀⠀⠀⠀⠀⠀⠀⠀⠀⠀⠀⠀⠀⠀⠀⠀⠀⠀⠀⠀⠀⠀⠀⠀⠀⠀⠀⠀⠀⠀⠀⠀⠀⠀⠀⠀⠀⠀⠀⠀⠀⠀⠀⠀⠀⠀⠀⠀⠀⠀⠀⠀⠀⠀⠀⠀⠀⠀⠀⠀⠀⠀⠀⠀⠀⠀⠀⠀⠀⠀⠉⠛⠻⢿⣿⣿⣿⣿⡇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⠀⠀⠀⠀⠀⠀⠀⠀⠀⠀⠀⠀⠀⠀⠀⠀⠀⠀⠀⠀⠀⠀⠀⠀⠀⠀⠀⠀⠀⠀⠀⠀⠀⠀⠀⠀⠀⠀⠀⠀⠀⠀⠀⠀⠀⠀⠀⠀⠀⠀⠀⠀⠀⠀⠀⠀⠀⠀⠀⠀⠀⠀⠀⠀⠀⠀⠀⠀⠀⠀⠀⠀⠀⠀⠀⠀⠀⠀⠀⠀⠀⠀⠀⠀⠀⠀⠈⠙⠻⢿⡇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⠀⠀⠀⠀⠀⠀⠀⠀⠀⠀⠀⠀⠀⠀⠀⠀⠀⠀⠀⠀⠀⠀⠀⠀⠀⠀⠀⠀⠀⠀⠀⠀⠀⠀⠀⠀⠀⠀⠀⠀⠀⠀⠀⠀⠀⠀⠀⠀⠀⠀⠀⠀⠀⠀⠀⠀⠀⠀⠀⠀⠀⠀⠀⠀⠀⠀⠀⠀⠀⠀⠀⠀⠀⠀⠀⠀⠀⠒⠀⠀⠀⠀⠀⠀⠀⠀⠀⠀⠀⠀⠀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⠀⠀⠀⠀⠀⠀⠀⠀⠀⠀⠀⠀⠀⠀⠀⠀⠀⠀⠀⠀⠀⠀⠀⠀⠀⠀⠀⠀⠀⠀⠀⠀⠀⠀⠀⠀⠀⠀⠀⠀⠀⠀⠀⠀⠀⠀⠀⠀⠀⠀⠀⠀⠀⠀⠀⠀⠀⠀⠀⠀⠀⠀⠀⠀⠀⠀⠀⠀⠀⠀⠀⠀⠀⠀⠀⠀⠀⠀⠀⠀⠀⠀⠀⠀⠀⠀⠀⠀⣀⣤⡆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⠀⠀⠀⠀⠀⠀⠀⠀⠀⠀⠀⠀⠀⠀⠀⠀⠀⠀⠀⠀⠀⠀⠀⠀⠀⠀⠀⠀⠀⠀⠀⠀⠀⠀⠀⠀⠀⠀⠀⠀⠀⠀⠀⠀⠀⠀⠀⠀⠀⠀⠀⠀⠀⠀⠀⠀⠀⠀⠀⠀⠀⠀⠀⠀⠀⠀⠀⠀⠀⠀⠀⠀⠀⠀⠀⠀⠀⠀⠀⠀⠀⠀⠀⠀⠀⣀⣴⣾⣿⣿⡇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⠀⠀⠀⠀⠀⠀⠀⠀⠀⠀⠀⠀⠀⠀⠀⠀⠀⠀⠀⠀⠀⠀⠀⠀⠀⠀⠀⠀⠀⠀⠀⠀⠀⠀⠀⠀⠀⠀⠀⠀⠀⠀⠀⠀⠀⠀⠀⠀⠀⠀⠀⠀⠀⠀⠀⠀⠀⠀⠀⠀⠀⠀⠀⢸⣷⠀⠀⠀⢀⣀⣀⣄⡀⠀⠀⠀⠀⠀⠀⠀⠀⠀⠀⢠⣾⣿⣿⣿⣿⣿⡇</a:t>
            </a:r>
            <a:br/>
            <a:r>
              <a:t>⠀⠀⠀⠀⠀⠀⠀⠀⠀⠀⠀⠀⢀⣀⣀⣀⣀⣀⣀⣀⣀⣤⣤⣤⣤⣤⣤⣤⣤⣤⣤⣤⣤⣤⣤⣤⣤⣤⣤⣤⣤⣤⣤⣤⣤⣤⣤⣤⣤⣤⣤⣤⣤⣤⣤⣤⣤⣤⣤⣤⣤⣤⣤⣿⣿⣿⣿⣿⣿⣿⣿⣿⣷⣄⣀⣀⣀⡀⠀⠀⠀⠀⣰⣿⣿⣿⣿⣿⣿⣿⡇</a:t>
            </a:r>
            <a:br/>
            <a:r>
              <a:t>⢀⣠⣤⣤⣶⣶⣶⣿⣿⣿⣿⣿⣿⣿⣿⣿⣿⣿⣿⣿⣿⣿⣿⣿⣿⣿⣿⣿⣿⣿⣿⣿⣿⣿⣿⣿⣿⣿⣿⣿⣿⣿⣿⣿⣿⣿⣿⣿⣿⣿⣿⣿⣿⣿⣿⣿⣿⣿⣿⣿⣿⣿⣿⣿⣿⡿⣿⣿⣿⣿⣿⣿⣿⣿⣿⣿⣿⣿⣿⣿⣿⣿⣿⣿⣿⣿⣿⣿⣿⣿⡇</a:t>
            </a:r>
            <a:br/>
            <a:r>
              <a:t>⠿⠿⠿⠛⠛⠛⠛⠛⠛⠋⠉⠉⠉⠉⠉⠉⠉⠉⠉⠉⠀⠀⠀⠀⠀⠀⠀⠀⠀⠀⠀⠀⠀⠀⠀⠀⠀⠀⠀⠀⠀⠀⠀⠀⠀⠀⠀⠀⠀⠀⠀⠀⠀⠀⠀⠀⠀⠀⠀⠀⠀⠀⠀⢻⣿⠇⠘⢿⣿⣿⣿⣿⣿⣿⣷⣦⣤⣀⡀⠀⠀⢸⣿⣿⣿⣿⣿⣿⣿⣿⡇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⠀⠀⠀⠀⠀⠀⠀⠀⠀⠀⠀⠀⠀⠀⠀⠀⠀⠀⠀⠀⠀⠀⠀⠀⠀⠀⠀⠀⠀⠀⠀⠀⠀⠀⠀⠀⠀⠀⠀⠀⠀⠀⠀⠀⠀⠀⠀⠀⠀⠀⠀⠀⠀⠀⠀⠀⠀⠀⠀⠀⠀⠀⠀⠈⠋⠀⠀⠀⠉⠛⠻⢿⣿⣿⣿⣿⣿⣿⣿⣿⣶⣷⣿⣿⣿⣿⣿⣿⣿⣿⡇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⠀⠀⠀⠀⠀⠀⠀⠀⠀⠀⠀⠀⠀⠀⠀⠀⠀⠀⠀⠀⠀⠀⠀⠀⠀⠀⠀⠀⠀⠀⠀⠀⠀⠀⠀⠀⠀⠀⠀⠀⠀⠀⠀⠀⠀⠀⠀⠀⠀⠀⠀⠀⠀⠀⠀⠀⠀⠀⠀⠀⠀⠀⠀⠀⠀⠀⠀⠀⠀⠀⠀⠀⠀⠈⠉⠙⠛⠿⣿⣿⣿⣿⣿⣿⣿⣿⣿⣿⣿⣿⡇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⠀⠀⠀⠀⠀⠀⠀⠀⠀⠀⠀⠀⠀⠀⠀⠀⠀⠀⠀⠀⠀⠀⠀⠀⠀⠀⠀⠀⠀⠀⠀⠀⠀⠀⠀⠀⠀⠀⠀⠀⠀⠀⠀⠀⠀⠀⠀⠀⠀⠀⠀⠀⠀⠀⠀⠀⠀⠀⠀⠀⠀⠀⠀⠀⠀⠀⠀⠀⠀⠀⠀⠀⠀⠀⠀⠀⠀⠀⠀⠉⠛⠿⣿⣿⣿⣿⣿⣿⣿⣿⡇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⠀⠀⠀⠀⠀⠀⠀⠀⠀⠀⠀⠀⠀⠀⠀⠀⠀⠀⠀⠀⠀⠀⠀⠀⠀⠀⠀⠀⠀⠀⠀⠀⠀⠀⠀⠀⠀⠀⠀⠀⠀⠀⠀⠀⠀⠀⠀⠀⠀⠀⠀⠀⠀⠀⠀⠀⠀⠀⠀⠀⠀⠀⠀⠀⠀⠀⠀⠀⠀⠀⠀⠀⠀⠀⠀⠀⠀⠀⠀⠀⠀⠀⠀⠈⠉⠙⣿⣿⣿⣿⡇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⠀⠀⠀⠀⠀⠀⠀⠀⠀⠀⠀⠀⠀⠀⠀⠀⠀⠀⠀⠀⠀⠀⠀⠀⠀⠀⠀⠀⠀⠀⠀⠀⠀⠀⠀⠀⠀⠀⠀⠀⠀⠀⠀⠀⠀⠀⠀⠀⠀⠀⠀⠀⠀⠀⠀⠀⠀⠀⠀⠀⠀⠀⠀⠀⠀⠀⠀⠀⠀⠀⠀⠀⠀⠀⠀⠀⠀⠀⠀⠀⠀⠀⠀⠀⠀⠀⣸⣿⣿⣿⡇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⠀⠀⠀⠀⠀⠀⠀⠀⠀⠀⠀⠀⠀⠀⠀⠀⠀⠀⠀⠀⠀⠀⠀⠀⠀⠀⠀⠀⠀⠀⠀⠀⠀⠀⠀⠀⠀⠀⠀⠀⠀⠀⠀⠀⠀⠀⠀⠀⠀⠀⠀⠀⠀⠀⠀⠀⠀⠀⠀⠀⠀⠀⠀⠀⠀⠀⠀⠀⠀⠀⠀⠀⠀⠀⠀⠀⠀⠀⠀⠀⠀⠀⠀⠀⠀⣰⣿⣿⣿⣿⡇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⠀⠀⠀⠀⠀⠀⠀⠀⠀⠀⠀⠀⠀⠀⠀⠀⠀⠀⠀⠀⠀⠀⠀⠀⠀⠀⠀⠀⠀⠀⠀⠀⠀⠀⠀⠀⠀⠀⠀⠀⠀⠀⠀⠀⠀⠀⠀⠀⠀⠀⠀⠀⠀⠀⠀⠀⠀⠀⠀⠀⠀⠀⠀⠀⠀⠀⠀⠀⠀⠀⠀⠀⠀⠀⠀⠀⠀⠀⠀⠀⠀⠀⠀⠀⠀⠈⠻⣿⣿⣿⡇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⠀⠀⠀⠀⠀⠀⠀⠀⠀⠀⠀⠀⠀⠀⠀⠀⠀⠀⠀⠀⠀⠀⠀⠀⠀⠀⠀⠀⠀⠀⠀⠀⠀⠀⠀⠀⠀⠀⠀⠀⠀⠀⠀⠀⠀⠀⠀⠀⠀⠀⠀⠀⠀⠀⠀⠀⠀⠀⠀⠀⠀⠀⠀⠀⠀⠀⠀⠀⠀⠀⠀⠀⠀⠀⠀⠀⠀⠀⠀⠀⠀⠀⠀⠀⠀⠀⠀⠈⠙⠻⠇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⣿⣿⣿⣿⣿⣿⣿⣿⣿⣿⣿⣿⣿⣿⣿⣿⣿⣿⣿⣿⣿⣿⣿⣿⣿⣿⣿⣿⣿⣿⣿⣿⣿⣿⣿⣿⣿⣿⣿⣿⣿⣿⣿⣿⣿⣿⣿⣿⣿⣿⣿⣿⣿⣿⣿⠿⠿⠿⣿⣿⣿⣿⣿⣿⣿⣿⣿⣿⣿⣿⣿⣿⣿⣿⣿⣿⣿⣿⣿⣿⣿⣿⣿⣿⣿⣿⣿⣿⣿⣿⡇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⣿⣿⣿⣿⣿⣿⣿⣿⣿⣿⣿⣿⣿⣿⣿⣿⣿⣿⣿⣿⣿⣿⣿⣿⣿⣿⣿⣿⣿⣿⣿⣿⣿⣿⣿⣿⣿⣿⣿⣿⣿⣿⣿⣿⣿⣿⣿⣿⣿⡿⠛⠉⠁⠀⠀⠀⠀⠀⠙⣿⣿⣿⣿⣿⣿⣿⣿⣿⣿⣿⣿⣿⣿⣿⣿⣿⣿⣿⣿⣿⣿⣿⣿⣿⣿⣿⣿⣿⣿⣿⡇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⣿⣿⣿⣿⣿⣿⣿⣿⣿⣿⣿⣿⣿⣿⣿⣿⣿⣿⣿⣿⣿⣿⣿⣿⣿⣿⣿⣿⣿⣿⣿⣿⣿⣿⣿⠿⠟⠋⠉⠁⠀⠀⠀⠉⠹⠋⠉⠀⠀⠁⠀⠀⠀⠀⠀⠀⠀⠀⠀⣿⣿⣿⣿⣿⣿⣿⣿⣿⣿⣿⣿⣿⣿⣿⣿⣿⣿⣿⣿⣿⣿⣿⣿⣿⣿⣿⣿⣿⣿⣿⡇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⣿⣿⣿⣿⣿⣿⣿⣿⣿⣿⣿⣿⣿⣿⣿⣿⣿⣿⣿⣿⣿⣿⣿⣿⣿⣿⣿⣿⣿⣿⣿⣿⣿⣿⣟⠀⠀⠀⠀⠀⠀⠀⠀⠀⠀⠀⠀⠀⠀⠀⠀⠀⠀⠀⠀⠀⠀⠀⠀⣿⣿⣿⣿⣿⣿⣿⣿⣿⣿⣿⣿⣿⣿⣿⣿⣿⣿⣿⣿⣿⣿⣿⣿⣿⣿⣿⣿⣿⣿⣿⡇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⣿⣿⣿⣿⣿⣿⣿⣿⣿⣿⣿⣿⣿⣿⣿⣿⣿⣿⣿⣿⣿⣿⣿⣿⣿⣿⣿⣿⣿⣿⣿⣿⣿⣿⣿⣦⠀⠀⠀⠀⠀⠀⠀⠀⠀⠀⠀⠀⠀⠀⠀⠀⠀⠀⠀⠀⠀⠀⢀⣿⣿⣿⣿⣿⣿⣿⣿⣿⣿⣿⣿⣿⣿⣿⣿⣿⣿⣿⣿⣿⣿⣿⣿⣿⣿⣿⣿⣿⣿⣿⡇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⣿⣿⣿⣿⣿⣿⣿⣿⣿⣿⣿⣿⣿⣿⣿⣿⣿⣿⣿⣿⣿⣿⣿⣿⣿⣿⣿⣿⣿⣿⣿⣿⣿⣿⣿⣿⣆⠀⠀⠀⠀⠀⠀⠀⠀⠀⠀⠀⠀⠀⠀⠀⠀⠀⠀⠀⣤⣤⣼⣿⣿⣿⣿⣿⣿⣿⣿⣿⣿⣿⣿⣿⣿⣿⣿⣿⣿⣿⣿⣿⣿⣿⣿⣿⣿⣿⣿⣿⣿⣿⡇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⣿⣿⣿⣿⣿⣿⣿⣿⣿⣿⣿⣿⣿⣿⣿⣿⣿⣿⣿⣿⣿⣿⣿⣿⣿⣿⣿⣿⣿⣿⣿⣿⣿⣿⣿⣿⣿⣧⣀⡀⠀⠀⠀⠀⠀⠀⠀⠀⠀⠀⠀⠀⠀⠀⠀⠀⠈⢻⣿⣿⣿⣿⣿⣿⣿⣿⣿⣿⣿⣿⣿⣿⣿⣿⣿⣿⣿⣿⣿⣿⣿⣿⣿⣿⣿⣿⣿⣿⣿⣿⡇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⣿⣿⣿⣿⣿⣿⣿⣿⣿⣿⣿⣿⣿⣿⣿⣿⣿⣿⣿⣿⣿⣿⣿⣿⣿⣿⣿⣿⣿⣿⣿⣿⣿⣿⣿⣿⣿⣿⣿⣿⡆⠐⠀⠀⠀⠀⠀⠀⠀⠀⠀⠀⠀⠀⠀⠂⠼⣿⣿⣿⣿⣿⣿⣿⣿⣿⣿⣿⣿⣿⣿⣿⣿⣿⣿⣿⣿⣿⣿⣿⣿⣿⣿⣿⣿⣿⣿⣿⣿⣿⡇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⣿⣿⣿⣿⣿⣿⣿⣿⣿⣿⣿⣿⣿⣿⣿⣿⣿⣿⣿⣿⣿⣿⣿⣿⣿⣿⣿⣿⣿⣿⣿⣿⣿⣿⣿⣿⣿⣿⣿⣿⠃⠀⠀⠀⠀⠀⠀⠀⠀⠀⠀⠀⠀⠀⠀⠀⠀⠙⣿⣿⣿⣿⣿⣿⣿⣿⣿⣿⣿⣿⣿⣿⣿⣿⣿⣿⣿⣿⣿⣿⣿⣿⣿⣿⣿⣿⣿⣿⣿⣿⡇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⣿⣿⣿⣿⣿⣿⣿⣿⣿⣿⣿⣿⣿⣿⣿⣿⣿⣿⣿⣿⣿⣿⣿⣿⣿⣿⣿⣿⣿⣿⣿⣿⣿⣿⣿⣿⣿⡿⠟⠀⠀⠀⠀⠀⠀⠀⠀⠀⠀⠀⠀⠀⠀⠀⠀⠀⠀⠀⢸⣿⣿⣿⣿⣿⣿⣿⣿⣿⣿⣿⣿⣿⣿⣿⣿⣿⣿⣿⣿⣿⣿⣿⣿⣿⣿⣿⣿⣿⣿⣿⡇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⣿⣿⣿⣿⣿⣿⣿⣿⣿⣿⣿⣿⣿⣿⣿⣿⣿⣿⣿⣿⣿⣿⣿⣿⣿⣿⣿⣿⣿⣿⣿⣿⣿⣿⣿⣿⡏⠀⠀⠀⠀⠀⠀⠀⠀⠀⠀⠀⠀⠀⠀⠀⠀⠀⠀⠀⠀⠀⠀⠛⠛⣿⣿⣿⣿⣿⣿⣿⣿⣿⣿⣿⣿⣿⣿⣿⣿⣿⣿⣿⣿⣿⣿⣿⣿⣿⣿⣿⣿⣿⡇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⣿⣿⣿⣿⣿⣿⣿⣿⣿⣿⣿⣿⣿⣿⣿⣿⣿⣿⣿⣿⣿⣿⣿⣿⣿⣿⣿⣿⣿⣿⣿⣿⣿⣿⣿⣿⠁⠀⠀⠀⠀⠀⠀⠀⠀⠀⠀⠀⠀⠀⠀⠀⠀⠀⠀⡄⠀⠀⠀⠀⠸⣿⣿⣿⣿⣿⣿⣿⣿⣿⣿⣿⣿⣿⣿⣿⣿⣿⣿⣿⣿⣿⣿⣿⣿⣿⣿⣿⣿⣿⡇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⣿⣿⣿⣿⣿⣿⣿⣿⣿⣿⣿⣿⣿⣿⣿⣿⣿⣿⣿⣿⣿⣿⣿⣿⣿⣿⣿⣿⣿⣿⣿⣿⣿⣿⣿⠃⠀⠀⠀⠀⠀⠀⠀⠀⠀⠀⠀⠀⠀⠀⠀⠀⠀⠀⠀⡇⠀⠀⠀⠀⠀⢻⣿⣿⣿⣿⣿⣿⣿⣿⣿⣿⣿⣿⣿⣿⣿⣿⣿⣿⣿⣿⣿⣿⣿⣿⣿⣿⣿⣿⡇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⣿⣿⣿⣿⣿⣿⣿⣿⣿⣿⣿⣿⣿⣿⣿⣿⣿⣿⣿⣿⣿⣿⣿⣿⣿⣿⣿⣿⣿⣿⣿⣿⣿⣿⡏⠀⠀⠀⠀⠀⠀⠀⠀⠀⠀⠀⠀⠀⠀⠀⠀⠀⠀⠀⠀⡇⠀⠀⠀⠀⠀⠘⣿⣿⣿⣿⣿⣿⣿⣿⣿⣿⣿⣿⣿⣿⣿⣿⣿⣿⣿⣿⣿⣿⣿⣿⣿⣿⣿⣿⡇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⣿⣿⣿⣿⣿⣿⣿⣿⣿⣿⣿⣿⣿⣿⣿⣿⣿⣿⣿⣿⣿⣿⣿⣿⣿⣿⣿⣿⣿⣿⣿⣿⣿⠟⠀⠀⠀⠀⠀⠀⠀⠀⠀⠀⠀⠀⠀⠀⠀⠀⠀⠀⠀⠀⠀⢻⠀⠀⠀⠀⠀⠀⠘⣿⣿⣿⣿⣿⣿⣿⣿⣿⣿⣿⣿⣿⣿⣿⣿⣿⣿⣿⣿⣿⣿⣿⣿⣿⣿⣿⡇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⣿⣿⣿⣿⣿⣿⣿⣿⣿⣿⣿⣿⣿⣿⣿⣿⣿⣿⣿⣿⣿⣿⣿⣿⣿⣿⣿⣿⣿⣿⣿⣿⠏⠀⠀⠀⠀⠀⠀⠀⠀⠀⠀⠀⠀⠀⠀⠀⠀⠀⠀⠀⠀⠀⠀⢸⠀⠀⠀⠀⠀⠀⠀⠘⣿⣿⣿⣿⣿⣿⣿⣿⣿⣿⣿⣿⣿⣿⣿⣿⣿⣿⣿⣿⣿⣿⣿⣿⣿⣿⡇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⣿⣿⣿⣿⣿⣿⣿⣿⣿⣿⣿⣿⣿⣿⣿⣿⣿⣿⣿⣿⣿⣿⣿⣿⣿⣿⣿⣿⣿⣿⣿⣿⡀⠀⠀⠀⠀⠀⠀⠀⠀⠀⠀⠀⠀⠀⠀⠀⠀⠀⠀⠀⠀⠀⠀⠐⠆⠀⠀⠀⠀⠀⠀⠀⠘⣿⣿⣿⣿⣿⣿⣿⣿⣿⣿⣿⣿⣿⣿⣿⣿⣿⣿⣿⣿⣿⣿⣿⣿⣿⡇</a:t>
            </a:r>
            <a:br/>
            <a:r>
              <a:t>⣿⣿⣿⣿⣿⣿⣿⣿⣿⣿⣿⣿⣿⣿⣿⣿⣿⣿⣿⣿⣿⣿⣿⣿⣿⣿⣿⣿⣿⣿⣿⡟⠁⠀⠀⠀⠀⠀⠀⠀⠀⠀⠀⠀⠀⠀⠀⠀⠀⠀⠀⠀⠀⠀⠀⠀⠀⠀⠀⠀⠀⠀⠀⠀⠀⠹⣿⣿⣿⣿⣿⣿⣿⣿⣿⣿⣿⣿⣿⣿⣿⣿⣿⣿⣿⣿⣿⣿⣿⣿⡇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⣿⣿⣿⣿⣿⣿⣿⣿⣿⣿⣿⣿⣿⣿⣿⣿⣿⣿⣿⣿⣿⣿⣿⣿⣿⣿⣿⣿⣿⣿⣿⣷⣦⡀⠀⠀⠀⠀⠀⠀⠀⠀⠀⠀⠀⠀⠀⠀⠀⠀⠀⠀⠀⠀⠀⠀⠀⠀⠀⠀⠀⠀⠀⠀⠀⣼⣿⣿⣿⣿⣿⣿⣿⣿⣿⣿⣿⣿⣿⣿⣿⣿⣿⣿⣿⣿⣿⣿⣿⣿⡇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⣿⣿⣿⣿⣿⣿⣿⣿⣿⣿⣿⣿⣿⣿⣿⣿⣿⣿⣿⣿⣿⣿⣿⣿⣿⣿⣿⣿⣿⣿⣿⣿⣿⣿⣷⣄⡀⠐⠀⠀⠀⠀⠀⠀⠀⠀⠀⠀⠀⠀⠀⠀⠀⠀⠀⠀⠀⠀⠀⠀⠀⠀⠀⠀⠀⠀⣿⣿⣿⣿⣿⣿⣿⣿⣿⣿⣿⣿⣿⣿⣿⣿⣿⣿⣿⣿⣿⣿⣿⣿⡇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⣿⣿⣿⣿⣿⣿⣿⣿⣿⣿⣿⣿⣿⣿⣿⣿⣿⣿⣿⣿⣿⣿⣿⣿⣿⣿⣿⣿⣿⣿⣿⣿⣿⣿⣿⣿⡯⠁⠀⠀⠀⠀⠀⠀⠀⠀⠀⠀⠀⠀⠀⠀⠀⠀⠀⠀⠀⠀⠀⠀⠀⠀⠀⠀⠀⠀⣿⣿⣿⣿⣿⣿⣿⣿⣿⣿⣿⣿⣿⣿⣿⣿⣿⣿⣿⣿⣿⣿⣿⣿⡇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⣿⣿⣿⣿⣿⣿⣿⣿⣿⣿⣿⣿⣿⣿⣿⣿⣿⣿⣿⣿⣿⣿⣿⣿⣿⣿⣿⣿⣿⣿⣿⣿⣿⣿⣿⣿⠁⠀⠀⠀⠀⠀⠀⠀⠀⠀⠀⠀⠀⠀⠀⠀⠀⠀⠀⠀⠀⠀⠀⠀⠀⠀⢀⠀⠀⠀⣿⣿⣿⣿⣿⣿⣿⣿⣿⣿⣿⣿⣿⣿⣿⣿⣿⣿⣿⣿⣿⣿⣿⣿⡇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⣿⣿⣿⣿⣿⣿⣿⣿⣿⣿⣿⣿⣿⣿⣿⣿⣿⣿⣿⣿⣿⣿⣿⣿⣿⣿⣿⣿⣿⣿⣿⣿⣿⣿⣿⠃⠀⠀⠀⠀⠀⠀⠀⠀⠀⠀⠀⠀⠀⠀⠀⠀⠀⠀⠀⠀⠀⠀⠀⠀⠀⠀⠘⡆⡠⣴⣿⣿⣿⣿⣿⣿⣿⣿⣿⣿⣿⣿⣿⣿⣿⣿⣿⣿⣿⣿⣿⣿⣿⣿⡇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⠀⠀⠀⠀⠀⠀⠀⠀⠀⠀⠀⠀⠀⠀⠀⠀⠀⠀⠀⠀⠀⠀⠀⠀⠀⠀⠀⠀⠀⠀⠀⠀⠀⠀⠀⠀⠀⠀⠀⠀⠀⠀⠀⠀⠀⠀⠀⠀⠀⠀⠀⠀⠀⠀⠀⠀⠀⠀⠀⠀⠀⠀⠀⠀⠀⠀⠀⠀⠀⠀⠀⠀⠀⠀⠀⠀⠤⠀⠀⠀⠀⠀⠀⠀⠀⠀⠀⠀⠀⠀⠀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⠀⠀⠀⠀⠀⠀⠀⠀⠀⠀⠀⠀⠀⠀⠀⠀⠀⠀⠀⠀⠀⠀⠀⠀⠀⠀⠀⠀⠀⠀⠀⠀⠀⠀⠀⠀⠀⠀⠀⠀⠀⠀⠀⠀⠀⠀⠀⠀⠀⠀⠀⠀⠀⠀⠀⠀⠀⠀⠀⠀⠀⠀⠀⠀⠀⠀⠀⠀⠀⠀⠀⠀⠀⠀⠀⠀⠀⠀⠀⠀⠀⠀⠀⠀⠀⠀⠀⠀⠀⣀⡄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⠀⠀⠀⠀⠀⠀⠀⠀⠀⠀⠀⠀⠀⠀⠀⠀⠀⠀⠀⠀⠀⠀⠀⠀⠀⠀⠀⠀⠀⠀⠀⠀⠀⠀⠀⠀⠀⠀⠀⠀⠀⠀⠀⠀⠀⠀⠀⠀⠀⠀⠀⠀⠀⠀⠀⠀⠀⠀⠀⠀⠀⠀⠀⠀⠀⠀⠀⠀⠀⠀⠀⠀⠀⠀⠀⠀⠀⠀⠀⠀⠀⠀⠀⠀⢀⣠⣴⣶⣿⣿⡇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⠀⠀⠀⠀⠀⠀⠀⠀⠀⠀⠀⠀⠀⠀⠀⠀⠀⠀⠀⠀⠀⠀⠀⠀⠀⠀⠀⠀⠀⠀⠀⠀⠀⠀⠀⠀⠀⠀⠀⠀⠀⠀⠀⠀⠀⠀⠀⠀⠀⠀⠀⠀⠀⠀⠀⠀⠀⠀⠀⠀⠀⠀⠀⠀⠀⠀⠀⠀⠀⠀⠀⠀⠀⠀⠀⠀⠀⠀⠀⠀⠀⠀⣠⣶⣿⣿⣿⣿⣿⣿⡇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⠀⠀⠀⠀⠀⠀⠀⠀⠀⠀⠀⠀⠀⠀⠀⠀⠀⠀⠀⠀⠀⠀⠀⠀⠀⠀⠀⠀⠀⠀⠀⠀⠀⠀⠀⠀⠀⠀⠀⠀⠀⠀⠀⠀⠀⠀⠀⠀⠀⠀⠀⠀⠀⠀⠀⠀⠀⠀⠀⠀⠀⢰⣷⠀⠀⠀⢀⣀⣠⣄⠀⠀⠀⠀⠀⠀⠀⠀⠀⠀⣠⣾⣿⣿⣿⣿⣿⣿⣿⣿⡇</a:t>
            </a:r>
            <a:br/>
            <a:r>
              <a:t>⠀⠀⠀⠀⠀⠀⠀⠀⠀⠀⢀⣀⣀⣀⣀⣀⣀⣀⣤⣤⣤⣤⣤⣤⣤⣤⣤⣤⣤⣤⣤⣤⣶⣶⣶⣶⣶⣶⣶⣶⣶⣶⣶⣶⣤⣤⣤⣤⣤⣤⣤⣤⣤⣤⣤⣤⣤⣤⣶⣶⣦⣾⣿⣿⣿⣿⣿⣿⣿⣿⣧⣄⣀⣀⣀⣀⣀⣀⠀⣼⣿⣿⣿⣿⣿⣿⣿⣿⣿⣿⡇</a:t>
            </a:r>
            <a:br/>
            <a:r>
              <a:t>⠀⣀⣤⣴⣶⣶⣾⣿⣿⣿⣿⣿⣿⣿⣿⣿⣿⣿⣿⣿⣿⣿⣿⣿⣿⣿⣿⠿⠿⠿⠿⠿⠿⠿⠿⠿⠿⠿⠿⠿⠿⠿⠿⠿⠿⠿⠿⠿⠿⠿⠿⠿⠿⠿⠿⠿⠿⠿⣿⣿⣿⣿⣿⡿⣿⣿⣿⣿⣿⣿⣿⣿⠿⠿⠿⠿⠿⣿⣿⣿⣿⣿⣿⣿⣿⣿⣿⣿⣿⣿⡇</a:t>
            </a:r>
            <a:br/>
            <a:r>
              <a:t>⠟⠛⠛⠛⠛⠋⠉⠉⠉⠉⠉⠉⠉⠁⠀⠀⠀⠀⠀⠀⠀⠀⠀⠀⠀⠀⠀⠀⠀⠀⠀⠀⠀⠀⠀⠀⠀⠀⠀⠀⠀⠀⠀⠀⠀⠀⠀⠀⠀⠀⠀⠀⠀⠀⠀⠀⠀⠀⠀⠀⠀⢸⣿⠇⠈⠻⣿⣿⣿⣿⣿⣿⣿⣶⣤⣄⣀⠀⡸⣿⣿⣿⣿⣿⣿⣿⣿⣿⣿⣿⡇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⠀⠀⠀⠀⠀⠀⠀⠀⠀⠀⠀⠀⠀⠀⠀⠀⠀⠀⠀⠀⠀⠀⠀⠀⠀⠀⠀⠀⠀⠀⠀⠀⠀⠀⠀⠀⠀⠀⠀⠀⠀⠀⠀⠀⠀⠀⠀⠀⠀⠀⠀⠀⠀⠀⠀⠀⠀⠀⠀⠀⠀⠀⠁⠀⠀⠀⠀⠉⠛⠻⠿⢿⣿⣿⣿⣿⣿⣿⣿⣿⣿⣿⣿⣿⣿⣿⣿⣿⣿⣿⡇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⠀⠀⠀⠀⠀⠀⠀⠀⠀⠀⠀⠀⠀⠀⠀⠀⠀⠀⠀⠀⠀⠀⠀⠀⠀⠀⠀⠀⠀⠀⠀⠀⠀⠀⠀⠀⠀⠀⠀⠀⠀⠀⠀⠀⠀⠀⠀⠀⠀⠀⠀⠀⠀⠀⠀⠀⠀⠀⠀⠀⠀⠀⠀⠀⠀⠀⠀⠀⠀⠀⠀⠀⠀⠉⠙⠻⢿⣿⣿⣿⣿⣿⣿⣿⣿⣿⣿⣿⣿⣿⡇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⠀⠀⠀⠀⠀⠀⠀⠀⠀⠀⠀⠀⠀⠀⠀⠀⠀⠀⠀⠀⠀⠀⠀⠀⠀⠀⠀⠀⠀⠀⠀⠀⠀⠀⠀⠀⠀⠀⠀⠀⠀⠀⠀⠀⠀⠀⠀⠀⠀⠀⠀⠀⠀⠀⠀⠀⠀⠀⠀⠀⠀⠀⠀⠀⠀⠀⠀⠀⠀⠀⠀⠀⠀⠀⠀⠀⠀⠈⠙⠻⠿⣿⣿⣿⣿⣿⣿⣿⣿⣿⡇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⠀⠀⠀⠀⠀⠀⠀⠀⠀⠀⠀⠀⠀⠀⠀⠀⠀⠀⠀⠀⠀⠀⠀⠀⠀⠀⠀⠀⠀⠀⠀⠀⠀⠀⠀⠀⠀⠀⠀⠀⠀⠀⠀⠀⠀⠀⠀⠀⠀⠀⠀⠀⠀⠀⠀⠀⠀⠀⠀⠀⠀⠀⠀⠀⠀⠀⠀⠀⠀⠀⠀⠀⠀⠀⠀⠀⠀⠀⠀⠀⠀⠀⢀⣾⣿⣿⣿⣿⣿⣿⡇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⠀⠀⠀⠀⠀⠀⠀⠀⠀⠀⠀⠀⠀⠀⠀⠀⠀⠀⠀⠀⠀⠀⠀⠀⠀⠀⠀⠀⠀⠀⠀⠀⠀⠀⠀⠀⠀⠀⠀⠀⠀⠀⠀⠀⠀⠀⠀⠀⠀⠀⠀⠀⠀⠀⠀⠀⠀⠀⠀⠀⠀⠀⠀⠀⠀⠀⠀⠀⠀⠀⠀⠀⠀⠀⠀⠀⠀⠀⠀⠀⠀⠀⠹⣿⣿⣿⣿⣿⣿⣿⡇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⠀⠀⠀⠀⠀⠀⠀⠀⠀⠀⠀⠀⠀⠀⠀⠀⠀⠀⠀⠀⠀⠀⠀⠀⠀⠀⠀⠀⠀⠀⠀⠀⠀⠀⠀⠀⠀⠀⠀⠀⠀⠀⠀⠀⠀⠀⠀⠀⠀⠀⠀⠀⠀⠀⠀⠀⠀⠀⠀⠀⠀⠀⠀⠀⠀⠀⠀⠀⠀⠀⠀⠀⠀⠀⠀⠀⠀⠀⠀⠀⠀⠀⠀⠈⠻⢿⣿⣿⣿⣿⡇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⠀⠀⠀⠀⠀⠀⠀⠀⠀⠀⠀⠀⠀⠀⠀⠀⠀⠀⠀⠀⠀⠀⠀⠀⠀⠀⠀⠀⠀⠀⠀⠀⠀⠀⠀⠀⠀⠀⠀⠀⠀⠀⠀⠀⠀⠀⠀⠀⠀⠀⠀⠀⠀⠀⠀⠀⠀⠀⠀⠀⠀⠀⠀⠀⠀⠀⠀⠀⠀⠀⠀⠀⠀⠀⠀⠀⠀⠀⠀⠀⠀⠀⠀⠀⠀⠀⠀⠉⠉⣿⡇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⠀⠀⠀⠀⠀⠀⠀⠀⠀⠀⠀⠀⠀⠀⠀⠀⠀⠀⠀⠀⠀⠀⠀⠀⠀⠀⠀⠀⠀⠀⠀⠀⠀⠀⠀⠀⠀⠀⠀⠀⠀⠀⠀⠀⠀⠀⠀⠀⠀⠀⠀⠀⠀⠀⠀⠀⠀⠀⠀⠀⠀⠀⠀⠀⠀⠀⠀⠀⠀⠀⠀⠀⠀⠀⠀⠀⠀⠀⠀⠀⠀⠀⠀⠀⠀⠀⠀⠀⢀⣾⡇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⠀⠀⠀⠀⠀⠀⠀⠀⠀⠀⠀⠀⠀⠀⠀⠀⠀⠀⠀⠀⠀⠀⠀⠀⠀⠀⠀⠀⠀⠀⠀⠀⠀⠀⠀⠀⠀⠀⠀⠀⠀⠀⠀⠀⠀⠀⠀⠀⠀⠀⠀⠀⠀⠀⠀⠀⠀⠀⠀⠀⠀⠀⠀⠀⠀⠀⠀⠀⠀⠀⠀⠀⠀⠀⠀⠀⠀⠀⠀⠀⠀⠀⠀⠀⠀⠀⠀⠀⠀⠘⡇</a:t>
            </a:r>
            <a:br/>
            <a:r>
              <a:t>⠀⠀⠀⠀⠀⠀⠀⠀⠀⠀⠀⠀⠀⠀⠀⠀⠀⠀⠀⠀⠀⠀⠀⠀⠀⠀⠀⠀⠀⠀⠀⠀⠀⠀⠀⠀⠀⠀⠀⠀⠀⠀⠀⠀⠀⠀⠀⠀⠀⠀⠀⠀⠀⠀⠀⠀⠀⣼⣿⣷⣄⡀⠀⠀⠀⠀⠀⠀⠀⠀⠀⠀⠀⠀⠀⠀⠀⠀⠀⠀⠀⠀⠀⠀⠀⠀⠀⠀⠀⠀⡇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⠀⠀⠀⠀⠀⠀⠀⠀⠀⠀⠀⠀⠀⠀⠀⠀⠀⠀⠀⠀⠀⠀⠀⠀⠀⠀⠀⠀⠀⠀⠀⠀⠀⠀⠀⠀⠀⠀⠀⠀⠀⠀⠀⠀⠀⠀⠀⠀⠀⠀⠀⠀⠀⠀⠀⠀⠀⠀⠀⠀⠀⠀⠀⠀⠀⠀⠀⠀⠀⠀⠀⠀⠀⠀⠀⠀⠀⠀⠀⠀⠀⠀⠀⢀⣠⣤⣶⣶⣶⣶⡆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⠀⠀⠀⠀⠀⠀⠀⠀⠀⠀⠀⠀⠀⠀⠀⠀⠀⠀⠀⠀⠀⠀⠀⠀⠀⠀⠀⠀⠀⠀⠀⠀⠀⠀⠀⠀⠀⠀⠀⠀⠀⠀⠀⠀⠀⠀⠀⠀⠀⠀⠀⠀⠀⠀⠀⠀⠀⠀⠀⠀⠀⠀⠀⠀⠀⠀⠀⠀⠀⠀⠀⠀⠀⠀⠀⠀⠀⠀⠀⣀⣤⣶⣾⣿⣿⣿⣿⣿⣿⣿⡇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⠀⠀⠀⠀⠀⠀⠀⠀⠀⠀⠀⠀⠀⠀⠀⠀⠀⠀⠀⠀⠀⠀⠀⠀⠀⠀⠀⠀⠀⠀⠀⠀⠀⠀⠀⠀⠀⠀⠀⠀⠀⠀⠀⠀⠀⠀⠀⠀⠀⠀⠀⠀⠀⠀⠀⠀⠀⠀⠀⠀⠀⠀⠀⠀⠀⠀⠀⠀⠀⠀⠀⠀⠀⠀⠀⠀⣀⣴⣾⣿⣿⣿⣿⣿⣿⣿⣿⣿⣿⣿⡇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⠀⠀⠀⠀⠀⠀⠀⠀⠀⠀⠀⠀⠀⠀⠀⠀⠀⠀⠀⠀⠀⠀⠀⠀⠀⠀⠀⠀⠀⠀⠀⠀⠀⠀⠀⠀⠀⠀⠀⠀⠀⠀⠀⠀⠀⠀⠀⠀⠀⠀⠀⠀⠀⠀⠀⠀⠀⠀⣼⡇⠀⣀⣀⣀⣠⣤⠀⠀⠀⠀⠀⠀⠀⠀⢀⣾⣿⣿⣿⣿⣿⣿⣿⣿⣿⣿⣿⣿⣿⣿⡇</a:t>
            </a:r>
            <a:br/>
            <a:r>
              <a:t>⠀⠀⠀⠀⠀⠀⠀⠀⢀⣀⣀⣀⣀⣠⣤⣤⣤⣤⣤⣤⣤⣤⣤⣴⣶⣶⣶⣶⣶⣶⣶⣶⣶⣶⣶⣶⣶⣶⣶⣶⣶⣶⣶⣶⣶⣶⣶⣶⣶⣶⣶⣶⣶⣶⣶⣶⣶⣶⣿⣿⣿⣿⣿⣿⣿⣿⣧⣤⣤⣤⣤⣄⣀⣠⣿⣿⣿⣿⣿⣿⣿⣿⣿⣿⣿⣿⣿⣿⣿⣿⡇</a:t>
            </a:r>
            <a:br/>
            <a:r>
              <a:t>⠀⠀⣠⣤⣶⣾⣿⣿⣿⣿⣿⣿⡿⠿⠿⠿⠿⠿⠿⠿⠿⠿⠿⠿⠛⠛⠛⠛⠛⠛⠛⠛⠛⠛⠛⠛⠛⠛⠛⠛⠛⠛⠛⠛⠛⠛⠛⠛⠛⠛⠛⠛⠛⠛⠛⠛⠛⠛⣿⡟⠻⣿⣿⣿⣿⣿⣿⣿⡛⠛⠛⠛⠛⣿⣿⣿⣿⣿⣿⣿⣿⣿⣿⣿⣿⣿⣿⣿⣿⣿⡇</a:t>
            </a:r>
            <a:br/>
            <a:r>
              <a:t>⠀⠊⠉⠉⠉⠀⠀⠀⠀⠀⠀⠀⠀⠀⠀⠀⠀⠀⠀⠀⠀⠀⠀⠀⠀⠀⠀⠀⠀⠀⠀⠀⠀⠀⠀⠀⠀⠀⠀⠀⠀⠀⠀⠀⠀⠀⠀⠀⠀⠀⠀⠀⠀⠀⠀⠀⠀⠀⠻⠇⠀⠈⠻⢿⣿⣿⣿⣿⣿⣿⣶⣤⣤⣿⣿⣿⣿⣿⣿⣿⣿⣿⣿⣿⣿⣿⣿⣿⣿⣿⡇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⠀⠀⠀⠀⠀⠀⠀⠀⠀⠀⠀⠀⠀⠀⠀⠀⠀⠀⠀⠀⠀⠀⠀⠀⠀⠀⠀⠀⠀⠀⠀⠀⠀⠀⠀⠀⠀⠀⠀⠀⠀⠀⠀⠀⠀⠀⠀⠀⠀⠀⠀⠀⠀⠀⠀⠀⠀⠀⠀⠀⠀⠀⠀⠀⠀⠉⠙⠛⠻⠿⣿⣿⣿⣿⣿⣿⣿⣿⣿⣿⣿⣿⣿⣿⣿⣿⣿⣿⣿⣿⡇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⠀⠀⠀⠀⠀⠀⠀⠀⠀⠀⠀⠀⠀⠀⠀⠀⠀⠀⠀⠀⠀⠀⠀⠀⠀⠀⠀⠀⠀⠀⠀⠀⠀⠀⠀⠀⠀⠀⠀⠀⠀⠀⠀⠀⠀⠀⠀⠀⠀⠀⠀⠀⠀⠀⠀⠀⠀⠀⠀⠀⠀⠀⠀⠀⠀⠀⠀⠀⠀⠀⠀⠉⠛⠿⣿⣿⣿⣿⣿⣿⣿⣿⣿⣿⣿⣿⣿⣿⣿⣿⡇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⠀⠀⠀⠀⠀⠀⠀⠀⠀⠀⠀⠀⠀⠀⠀⠀⠀⠀⠀⠀⠀⠀⠀⠀⠀⠀⠀⠀⠀⠀⠀⠀⠀⠀⠀⠀⠀⠀⠀⠀⠀⠀⠀⠀⠀⠀⠀⠀⠀⠀⠀⠀⠀⠀⠀⠀⠀⠀⠀⠀⠀⠀⠀⠀⠀⠀⠀⠀⠀⠀⠀⠀⠀⠀⠀⠉⠉⠛⣿⣿⣿⣿⣿⣿⣿⣿⣿⣿⣿⣿⡇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⠀⠀⠀⠀⠀⠀⠀⠀⠀⠀⠀⠀⠀⠀⠀⠀⠀⠀⠀⠀⠀⠀⠀⠀⠀⠀⠀⠀⠀⠀⠀⠀⠀⠀⠀⠀⠀⠀⠀⠀⠀⠀⠀⠀⠀⠀⠀⠀⠀⠀⠀⠀⠀⠀⠀⠀⠀⠀⠀⠀⠀⠀⠀⠀⠀⠀⠀⠀⠀⠀⠀⠀⠀⠀⠀⠀⠀⢠⣿⣿⣿⣿⣿⣿⣿⣿⣿⣿⣿⣿⡇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⠀⠀⠀⠀⠀⠀⠀⠀⠀⠀⠀⠀⠀⠀⠀⠀⠀⠀⠀⠀⠀⠀⠀⠀⠀⠀⠀⠀⠀⠀⠀⠀⠀⠀⠀⠀⠀⠀⠀⠀⠀⠀⠀⠀⠀⠀⠀⠀⠀⠀⠀⠀⠀⠀⠀⠀⠀⠀⠀⠀⠀⠀⠀⠀⠀⠀⠀⠀⠀⠀⠀⠀⠀⠀⠀⠀⢠⣿⣿⣿⣿⣿⣿⣿⣿⣿⣿⣿⣿⣿⡇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⠀⠀⠀⠀⠀⠀⠀⠀⠀⠀⠀⠀⠀⠀⠀⠀⠀⠀⠀⠀⠀⠀⠀⠀⠀⠀⠀⠀⠀⠀⠀⠀⠀⠀⠀⠀⠀⠀⠀⠀⠀⠀⠀⠀⠀⠀⠀⠀⠀⠀⠀⠀⠀⠀⠀⠀⠀⠀⠀⠀⠀⠀⠀⠀⠀⠀⠀⠀⠀⠀⠀⠀⠀⠀⠀⠀⠀⠈⠙⠿⢿⣿⣿⣿⣿⣿⣿⣿⣿⣿⡇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⠀⠀⠀⠀⠀⠀⠀⠀⠀⠀⠀⠀⠀⠀⠀⠀⠀⠀⠀⠀⠀⠀⠀⠀⠀⠀⠀⠀⠀⠀⠀⠀⠀⠀⠀⠀⠀⠀⠀⠀⠀⠀⠀⠀⠀⠀⠀⠀⠀⠀⠀⠀⠀⠀⠀⠀⠀⠀⠀⠀⠀⠀⠀⠀⠀⠀⠀⠀⠀⠀⠀⠀⠀⠀⠀⠀⠀⠀⠀⠀⠀⠀⢹⣿⣿⣿⣿⣿⣿⣿⡇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⠀⠀⠀⠀⠀⠀⠀⠀⠀⠀⠀⠀⠀⠀⠀⠀⠀⠀⠀⠀⠀⠀⠀⠀⠀⠀⠀⠀⠀⠀⠀⠀⠀⠀⠀⠀⠀⠀⠀⠀⠀⠀⠀⠀⠀⠀⠀⠀⠀⠀⠀⠀⠀⠀⠀⠀⠀⠀⠀⠀⠀⠀⠀⠀⠀⠀⠀⠀⠀⠀⠀⠀⠀⠀⠀⠀⠀⠀⠀⠀⠀⣴⣿⣿⣿⣿⣿⣿⣿⣿⡇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⠀⠀⠀⠀⠀⠀⠀⠀⠀⠀⠀⠀⠀⠀⠀⠀⠀⠀⠀⠀⠀⠀⠀⠀⠀⠀⠀⠀⠀⠀⠀⠀⠀⠀⠀⠀⠀⠀⠀⠀⠀⠀⠀⠀⠀⠀⠀⠀⠀⠀⠀⠀⠀⠀⠀⠀⠀⠀⠀⠀⠀⠀⠀⠀⠀⠀⠀⠀⠀⠀⠀⠀⠀⠀⠀⠀⠀⠀⠀⠀⠀⠀⠸⣿⣿⣿⣿⣿⣿⣿⡇</a:t>
            </a:r>
            <a:br/>
            <a:r>
              <a:t>⠀⠀⠀⠀⠀⠀⠀⠀⠀⠀⠀⠀⠀⠀⠀⠀⠀⠀⠀⠀⠀⠀⠀⠀⠀⠀⠀⠀⠀⠀⠀⠀⠀⠀⠀⠀⠀⠀⠀⠀⠀⠀⠀⠀⠀⠀⠀⠀⠀⠀⠀⠀⠀⢠⣾⣷⣤⣀⠀⠀⠀⠀⠀⠀⠀⠀⠀⠀⠀⠀⠀⠀⠀⠀⠀⠀⠀⠀⠀⠀⠀⠀⢀⣿⣿⣿⣿⣿⣿⣿⡇</a:t>
            </a:r>
            <a:br/>
            <a:r>
              <a:t>⠀⠀⠀⠀⠀⠀⠀⠀⠀⠀⠀⠀⠀⠀⠀⠀⠀⠀⠀⠀⠀⠀⠀⠀⠀⠀⠀⠀⠀⠀⠀⠀⠀⠀⠀⠀⠀⠀⠀⠀⠀⠀⠀⠀⠀⠀⠀⠀⠀⠀⠀⠀⠀⠀⠙⠻⢿⣿⣷⣦⣄⠀⠀⠀⠀⠀⠀⠀⠀⠀⠀⠀⠀⠀⠀⠀⠀⠀⠀⠀⠀⠀⢸⣿⣿⣿⣿⣿⣿⣿⡇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⠀⠀⠀⠀⠀⠀⠀⠀⠀⠀⠀⠀⠀⠀⠀⠀⠀⠀⠀⠀⠀⠀⠀⠀⠀⠀⠀⠀⠀⠀⠀⠀⠀⠀⠀⠀⠀⠀⠀⠀⠀⠀⠀⠀⠀⠀⠀⠀⠀⠀⠀⠀⠀⠀⠀⠀⠀⠈⠛⠿⣿⣿⣶⣤⡀⠀⠀⠀⠀⠀⠀⠀⠀⠀⠀⠀⠀⠀⠀⠀⠀⠀⠀⢹⣿⣿⣿⣿⣿⣿⡇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⠀⠀⠀⠀⠀⠀⠀⠀⠀⠀⠀⠀⠀⠀⠀⠀⠀⠀⠀⠀⠀⠀⠀⠀⠀⠀⠀⠀⠀⠀⠀⠀⠀⠀⠀⠀⠀⠀⠀⠀⠀⠀⠀⠀⠀⠀⠀⠀⠀⠀⠀⠀⠀⠀⠀⠀⠀⠀⠀⠀⠀⠀⠀⠀⠀⠀⠀⠀⠀⠀⠀⠀⠀⠀⠂⠀⠀⠀⠀⠀⠀⠀⠀⠀⠀⠀⠀⠀⠀⠀⠀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⠀⠀⠀⠀⠀⠀⠀⠀⠀⠀⠀⠀⠀⠀⠀⠀⠀⠀⠀⠀⠀⠀⠀⠀⠀⠀⠀⠀⠀⠀⠀⠀⠀⠀⠀⠀⠀⠀⠀⠀⠀⠀⠀⠀⠀⠀⠀⠀⠀⠀⠀⠀⠀⠀⠀⠀⠀⠀⠀⠀⠀⠀⠀⠀⠀⠀⠀⠀⠀⠀⠀⠀⠀⠀⠀⠀⠀⠀⠀⠀⠀⣀⣠⣤⣶⣶⣶⣦⡄⠀⠀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⠀⠀⠀⠀⠀⠀⠀⠀⠀⠀⠀⠀⠀⠀⠀⠀⠀⠀⠀⠀⠀⠀⠀⠀⠀⠀⠀⠀⠀⠀⠀⠀⠀⠀⠀⠀⠀⠀⠀⠀⠀⠀⠀⠀⠀⠀⠀⠀⠀⠀⠀⠀⠀⠀⠀⠀⠀⠀⠀⠀⠀⠀⠀⠀⠀⠀⠀⠀⠀⠀⠀⠀⠀⠀⠀⠀⢀⣠⣴⣶⣿⣿⣿⣿⣿⣿⣿⣿⠁⠀⠀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⠀⠀⠀⠀⠀⠀⠀⠀⠀⠀⠀⠀⠀⠀⠀⠀⠀⠀⠀⠀⠀⠀⠀⠀⠀⠀⠀⠀⠀⠀⠀⠀⠀⠀⠀⠀⠀⠀⠀⠀⠀⠀⠀⠀⠀⠀⠀⠀⠀⠀⠀⠀⠀⠀⠀⠀⠀⠀⠀⠀⠀⠀⠀⠀⠀⠀⠀⠀⠀⠀⠀⠀⠀⠀⣠⣾⣿⣿⣿⣿⣿⣿⣿⣿⣿⣿⣿⣿⣦⡀⠀</a:t>
            </a:r>
            <a:br/>
            <a:r>
              <a:t>⠀⠀⠀⠀⠀⠀⠀⠀⠀⠀⠀⠀⠀⠀⠀⠀⠀⠀⠀⠀⠀⠀⠀⠀⠀⠀⠀⠀⠀⠀⠀⠀⠀⠀⠀⠀⠀⠀⠀⠀⠀⠀⠀⠀⠀⠀⠀⠀⠀⠀⠀⠀⠀⠀⠀⠀⢠⣷⢀⣀⣀⣀⣠⣤⡀⠀⠀⠀⠀⠀⠀⠀⣰⣿⣿⣿⣿⣿⣿⣿⣿⣿⣿⣿⣿⣿⣿⣿⣿⣿⡇</a:t>
            </a:r>
            <a:br/>
            <a:r>
              <a:t>⠀⠀⠀⠀⠀⠀⠀⠀⣀⣀⣀⣀⣤⣤⣤⣤⣤⣤⣤⣴⣶⣶⣶⣶⣶⣶⣶⣶⣶⣶⣶⣶⣶⣶⣶⣶⣶⣶⣶⣶⣶⣶⣶⣶⣶⣶⣶⣶⣶⣶⣶⣶⣶⣶⣶⣶⣾⣿⣿⣿⣿⣿⣿⣿⣷⣤⣤⣤⣤⣤⣤⣼⣿⣿⣿⣿⣿⣿⣿⣿⣿⣿⣿⣿⣿⣿⣿⣿⣿⣿⡇</a:t>
            </a:r>
            <a:br/>
            <a:r>
              <a:t>⠀⠀⢀⣤⣶⣾⣿⣿⡿⠿⠿⠿⠿⠿⠿⠿⠿⠿⠿⠛⠛⠛⠛⠛⠛⠛⠛⠛⠛⠛⠛⠛⠛⠛⠛⠛⠛⠛⠛⠛⠛⠛⠛⠛⠛⠛⠛⠛⠛⠛⠛⠛⠛⠛⠛⠛⢻⣿⠋⢿⣿⣿⣿⣿⣿⣿⣟⡛⠛⠛⢻⣿⣿⣿⣿⣿⣿⣿⣿⣿⣿⣿⣿⣿⣿⣿⣿⣿⣿⣿⡇</a:t>
            </a:r>
            <a:br/>
            <a:r>
              <a:t>⠀⠀⠉⠁⠀⠀⠀⠀⠀⠀⠀⠀⠀⠀⠀⠀⠀⠀⠀⠀⠀⠀⠀⠀⠀⠀⠀⠀⠀⠀⠀⠀⠀⠀⠀⠀⠀⠀⠀⠀⠀⠀⠀⠀⠀⠀⠀⠀⠀⠀⠀⠀⠀⠀⠀⠀⠀⠟⠀⠀⠙⠻⠿⣿⣿⣿⣿⣿⣷⣶⣼⣿⣿⣿⣿⣿⣿⣿⣿⣿⣿⣿⣿⣿⣿⣿⣿⣿⣿⣿⡇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⠀⠀⠀⠀⠀⠀⠀⠀⠀⠀⠀⠀⠀⠀⠀⠀⠀⠀⠀⠀⠀⠀⠀⠀⠀⠀⠀⠀⠀⠀⠀⠀⠀⠀⠀⠀⠀⠀⠀⠀⠀⠀⠀⠀⠀⠀⠀⠀⠀⠀⠀⠀⠀⠀⠀⠀⠀⠀⠀⠀⠀⠀⠀⠀⠈⠉⠛⠻⠿⣿⣿⣿⣿⣿⣿⣿⣿⣿⣿⣿⣿⣿⣿⣿⣿⣿⣿⣿⣿⣿⡇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⠀⠀⠀⠀⠀⠀⠀⠀⠀⠀⠀⠀⠀⠀⠀⠀⠀⠀⠀⠀⠀⠀⠀⠀⠀⠀⠀⠀⠀⠀⠀⠀⠀⠀⠀⠀⠀⠀⠀⠀⠀⠀⠀⠀⠀⠀⠀⠀⠀⠀⠀⠀⠀⠀⠀⠀⠀⠀⠀⠀⠀⠀⠀⠀⠀⠀⠀⠀⠀⠀⠉⠛⠿⣿⣿⣿⣿⣿⣿⣿⣿⣿⣿⣿⣿⣿⣿⣿⣿⣿⡇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⠀⠀⠀⠀⠀⠀⠀⠀⠀⠀⠀⠀⠀⠀⠀⠀⠀⠀⠀⠀⠀⠀⠀⠀⠀⠀⠀⠀⠀⠀⠀⠀⠀⠀⠀⠀⠀⠀⠀⠀⠀⠀⠀⠀⠀⠀⠀⠀⠀⠀⠀⠀⠀⠀⠀⠀⠀⠀⠀⠀⠀⠀⠀⠀⠀⠀⠀⠀⠀⠀⠀⠀⠀⠀⠈⠹⣿⣿⣿⣿⣿⣿⣿⣿⣿⣿⣿⣿⣿⣿⡇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⠀⠀⠀⠀⠀⠀⠀⠀⠀⠀⠀⠀⠀⠀⠀⠀⠀⠀⠀⠀⠀⠀⠀⠀⠀⠀⠀⠀⠀⠀⠀⠀⠀⠀⠀⠀⠀⠀⠀⠀⠀⠀⠀⠀⠀⠀⠀⠀⠀⠀⠀⠀⠀⠀⠀⠀⠀⠀⠀⠀⠀⠀⠀⠀⠀⠀⠀⠀⠀⠀⠀⠀⠀⠀⢠⣾⣿⣿⣿⣿⣿⣿⣿⣿⣿⣿⣿⣿⣿⣿⡇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⠀⠀⠀⠀⠀⠀⠀⠀⠀⠀⠀⠀⠀⠀⠀⠀⠀⠀⠀⠀⠀⠀⠀⠀⠀⠀⠀⠀⠀⠀⠀⠀⠀⠀⠀⠀⠀⠀⠀⠀⠀⠀⠀⠀⠀⠀⠀⠀⠀⠀⠀⠀⠀⠀⠀⠀⠀⠀⠀⠀⠀⠀⠀⠀⠀⠀⠀⠀⠀⠀⠀⠀⠀⠀⠀⠀⠈⠙⠛⢻⣿⣿⣿⣿⣿⣿⣿⣿⣿⣿⡇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⠀⠀⠀⠀⠀⠀⠀⠀⠀⠀⠀⠀⠀⠀⠀⠀⠀⠀⠀⠀⠀⠀⠀⠀⠀⠀⠀⠀⠀⠀⠀⠀⠀⠀⠀⠀⠀⠀⠀⠀⠀⠀⠀⠀⠀⠀⠀⠀⠀⠀⠀⠀⠀⠀⠀⠀⠀⠀⠀⠀⠀⠀⠀⠀⠀⠀⠀⠀⠀⠀⠀⠀⠀⠀⠀⠀⠀⠀⢠⣾⣿⣿⣿⣿⣿⣿⣿⣿⣿⣿⡇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⠀⠀⠀⠀⠀⠀⠀⠀⠀⠀⠀⠀⠀⠀⠀⠀⠀⠀⠀⠀⠀⠀⠀⠀⠀⠀⠀⠀⠀⠀⠀⠀⠀⠀⠀⠀⠀⠀⠀⠀⠀⠀⠀⠀⠀⠀⠀⠀⠀⠀⠀⠀⣴⣶⣤⡀⠀⠀⠀⠀⠀⠀⠀⠀⠀⠀⠀⠀⠀⠀⠀⠀⠀⠀⠀⠀⠀⠀⠀⢸⣿⣿⣿⣿⣿⣿⣿⣿⣿⣿⡇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⠀⠀⠀⠀⠀⠀⠀⠀⠀⠀⠀⠀⠀⠀⠀⠀⠀⠀⠀⠀⠀⠀⠀⠀⠀⠀⠀⠀⠀⠀⠀⠀⠀⠀⠀⠀⠀⠀⠀⠀⠀⠀⠀⠀⠀⠀⠀⠀⠀⠀⠀⠀⠈⠻⢿⣿⣷⣦⣀⠀⠀⠀⠀⠀⠀⠀⠀⠀⠀⠀⠀⠀⠀⠀⠀⠀⠀⠀⠀⢸⣿⣿⣿⣿⣿⣿⣿⣿⣿⣿⡇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⠀⠀⠀⠀⠀⠀⠀⠀⠀⠀⠀⠀⠀⠀⠀⠀⠀⠀⠀⠀⠀⠀⠀⠀⠀⠀⠀⠀⠀⠀⠀⠀⠀⠀⠀⠀⠀⠀⠀⠀⠀⠀⠀⠀⠀⠀⠀⠀⠀⠀⠀⠀⠀⠀⠀⠈⠙⠿⣿⣿⣶⣤⣀⠀⠀⠀⠀⠀⠀⠀⠀⠀⠀⠀⠀⠀⠀⠀⠀⠀⢻⣿⣿⣿⣿⣿⣿⣿⣿⣿⡇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⠀⠀⠀⠀⠀⠀⠀⠀⠀⠀⠀⠀⠀⠀⠀⠀⠀⠀⠀⠀⠀⠀⠀⠀⠀⠀⠀⠀⠀⠀⠀⠀⠀⠀⠀⠀⠀⠀⠀⠀⠀⠀⠀⠀⠀⠀⠀⠀⠀⠀⠀⠀⠀⠀⠀⠀⠀⠀⠀⠙⠻⢿⣿⣷⣦⣄⡀⠀⠀⠀⠀⣀⡀⠀⠀⠀⠀⠀⠀⠀⣸⣿⣿⣿⣿⣿⣿⣿⣿⣿⡇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⠀⠀⠀⠀⠀⠀⠀⠀⠀⠀⠀⠀⠀⠀⠀⠀⠀⠀⠀⠀⠀⠀⠀⠀⠀⠀⠀⠀⠀⠀⠀⠀⠀⠀⠀⠀⠀⠀⠀⠀⠀⠀⠀⠀⠀⠀⠀⠀⠀⠀⠀⠀⠀⠀⠀⠀⠀⠀⠀⠀⠀⠀⠀⠀⠀⠀⠀⠀⠀⠀⠀⠀⠀⠀⠀⠀⠀⠀⠀⠀⠀⠀⠀⠀⠀⠀⢻⣿⣿⣿⠀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⠀⠀⠀⠀⠀⠀⠀⠀⠀⠀⠀⠀⠀⠀⠀⠀⠀⠀⠀⠀⠀⠀⠀⠀⠀⠀⠀⠀⠀⠀⠀⠀⠀⠀⠀⠀⠀⠀⠀⠀⠀⠀⠀⠀⠀⠀⠀⠀⠀⠀⠀⠀⠀⠀⠀⠀⠀⠀⠀⠀⠀⠀⠀⠀⠀⠀⠀⠀⠀⠀⠀⠀⠀⠀⠀⠀⠀⠀⠀⠀⠀⠀⠀⠀⠀⠀⠀⢹⣿⣿⡇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⠀⠀⠀⠀⠀⠀⠀⠀⠀⠀⠀⠀⠀⠀⠀⠀⠀⠀⠀⠀⠀⠀⠀⠀⠀⠀⠀⠀⠀⠀⠀⠀⠀⠀⠀⠀⠀⠀⠀⠀⠀⠀⠀⠀⠀⠀⠀⠀⠀⠀⠀⠀⠀⠀⠀⠀⠀⠀⠀⠀⠀⠀⠀⠀⠀⠀⠀⠀⠀⠀⠀⠀⠀⠀⠀⠀⠀⠀⠀⠀⠀⠀⠀⠀⠀⠀⠀⠀⢻⣿⡇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⠀⠀⠀⠀⠀⠀⠀⠀⠀⠀⠀⠀⠀⠀⠀⠀⠀⠀⠀⠀⠀⠀⠀⠀⠀⠀⠀⠀⠀⠀⠀⠀⠀⠀⠀⠀⠀⠀⠀⠀⠀⠀⠀⠀⠀⠀⠀⠀⠀⠀⠀⠀⠀⠀⠀⠀⠀⠀⠀⠀⠀⠀⠀⠀⠀⠀⠀⠀⠀⠀⠀⠀⠀⠀⠀⠀⠀⣀⣠⣤⣤⣤⣄⠀⠀⠀⠀⠀⠀⠀⠀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⠀⠀⠀⠀⠀⠀⠀⠀⠀⠀⠀⠀⠀⠀⠀⠀⠀⠀⠀⠀⠀⠀⠀⠀⠀⠀⠀⠀⠀⠀⠀⠀⠀⠀⠀⠀⠀⠀⠀⠀⠀⠀⠀⠀⠀⠀⠀⠀⠀⠀⠀⠀⠀⠀⠀⠀⠀⠀⠀⠀⠀⠀⠀⠀⠀⠀⠀⠀⠀⠀⠀⠀⣀⣤⣴⣶⣿⣿⣿⣿⣿⣿⡟⠀⠀⠀⠀⠀⠀⠀⠀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⠀⠀⠀⠀⠀⠀⠀⠀⠀⠀⠀⠀⠀⠀⠀⠀⠀⠀⠀⠀⠀⠀⠀⠀⠀⠀⠀⠀⠀⠀⠀⠀⠀⠀⠀⠀⠀⠀⠀⠀⠀⠀⠀⠀⠀⠀⠀⠀⠀⠀⠀⠀⠀⠀⠀⠀⠀⠀⠀⠀⠀⠀⠀⠀⠀⠀⠀⠀⠀⣀⣴⣾⣿⣿⣿⣿⣿⣿⣿⣿⣿⣿⣧⣀⠀⠀⠀⠀⠀⠀⠀</a:t>
            </a:r>
            <a:br/>
            <a:r>
              <a:t>⠀⠀⠀⠀⠀⠀⠀⠀⠀⠀⠀⠀⠀⠀⠀⠀⠀⠀⠀⠀⠀⠀⠀⠀⠀⠀⠀⠀⠀⠀⠀⠀⠀⠀⠀⠀⠀⠀⠀⠀⠀⠀⠀⠀⠀⠀⠀⠀⠀⠀⠀⠀⠀⠀⣾⢀⣀⣀⣠⣤⣄⠀⠀⠀⠀⠀⠀⢀⣼⣿⣿⣿⣿⣿⣿⣿⣿⣿⣿⣿⣿⣿⣿⣿⣿⡆⠀⠀⠀⠀⠀</a:t>
            </a:r>
            <a:br/>
            <a:r>
              <a:t>⠀⠀⠀⠀⠀⠀⠀⢀⣀⣀⣤⣤⣤⣤⣤⣴⣶⣶⣶⣶⣶⣶⣶⣶⣶⣶⣿⣿⣿⣿⣿⣿⣿⣿⣿⣿⣿⣿⣿⣿⣿⣿⣿⣿⣿⣿⣿⣿⣿⣿⣿⣿⣿⣿⣿⣿⣿⣿⣿⣿⣿⣷⣶⣦⣤⣤⣤⣿⣿⣿⣿⣿⣿⣿⣿⣿⣿⣿⣿⣿⣿⣿⣿⣿⣿⠀⠀⠀⠀⠀⠀</a:t>
            </a:r>
            <a:br/>
            <a:r>
              <a:t>⠀⠀⠀⢀⣴⠶⠿⠿⠿⠿⠛⠛⠛⠛⠛⠛⠛⠛⠛⠛⠉⠉⠉⠉⠉⠉⠉⠉⠉⠉⠉⠉⠉⠉⠉⠉⠉⠉⠉⠉⠉⠉⠉⠉⠉⠉⠉⠉⠉⠉⠉⠉⠉⠉⣿⠃⠙⣿⣿⣿⣿⣿⣯⣍⣉⠉⢹⣿⣿⣿⣿⣿⣿⣿⣿⣿⣿⣿⣿⣿⣿⣿⣿⣿⣿⣧⠀⠀⠀⠀⠀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⠀⠀⠀⠀⠀⠀⠀⠀⠀⠀⠀⠀⠀⠀⠀⠀⠀⠀⠀⠀⠀⠀⠀⠀⠀⠀⠀⠀⠀⠀⠀⠀⠀⠀⠀⠀⠀⠀⠀⠀⠀⠀⠀⠀⠀⠀⠀⠀⠀⠀⠀⠀⠀⠀⠉⠀⠀⠀⠉⠛⠿⠿⣿⣿⣿⣿⣿⣿⣿⣿⣿⣿⣿⣿⣿⣿⣿⣿⣿⣿⣿⣿⣿⣿⣿⣿⣷⠦⠀⠀⠀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⠀⠀⠀⠀⠀⠀⠀⠀⠀⠀⠀⠀⠀⠀⠀⠀⠀⠀⠀⠀⠀⠀⠀⠀⠀⠀⠀⠀⠀⠀⠀⠀⠀⠀⠀⠀⠀⠀⠀⠀⠀⠀⠀⠀⠀⠀⠀⠀⠀⠀⠀⠀⠀⠀⠀⠀⠀⠀⠀⠀⠀⠀⠀⠈⠙⠻⠿⣿⣿⣿⣿⣿⣿⣿⣿⣿⣿⣿⣿⣿⣿⣿⣿⣿⣿⣿⣿⣇⠀⠀⠀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⠀⠀⠀⠀⠀⠀⠀⠀⠀⠀⠀⠀⠀⠀⠀⠀⠀⠀⠀⠀⠀⠀⠀⠀⠀⠀⠀⠀⠀⠀⠀⠀⠀⠀⠀⠀⠀⠀⠀⠀⠀⠀⠀⠀⠀⠀⠀⠀⠀⠀⠀⠀⠀⠀⠀⠀⠀⠀⠀⠀⠀⠀⠀⠀⠀⠀⠀⠈⠉⠛⠻⢿⣿⣿⣿⣿⣿⣿⣿⣿⣿⣿⣿⣿⣿⣿⣍⠀⠀⠀⠀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⠀⠀⠀⠀⠀⠀⠀⠀⠀⠀⠀⠀⠀⠀⠀⠀⠀⠀⠀⠀⠀⠀⠀⠀⠀⠀⠀⠀⠀⠀⠀⠀⠀⠀⠀⠀⠀⠀⠀⠀⠀⠀⠀⠀⠀⠀⠀⠀⠀⠀⠀⠀⠀⠀⠀⠀⠀⠀⠀⠀⠀⠀⠀⠀⠀⠀⠀⠀⠀⠀⢀⣼⣿⣿⣿⣿⣿⣿⣿⣿⣿⣿⣿⣿⣿⣿⣿⣷⠀⠀⠀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⠀⠀⠀⠀⠀⠀⠀⠀⠀⠀⠀⠀⠀⠀⠀⠀⠀⠀⠀⠀⠀⠀⠀⠀⠀⠀⠀⠀⠀⠀⠀⠀⠀⠀⠀⠀⠀⠀⠀⠀⠀⠀⠀⠀⠀⠀⠀⠀⠀⠀⠀⠀⠀⠀⠀⠀⠀⠀⠀⠀⠀⠀⠀⠀⠀⠀⠀⠀⠀⠀⣾⣿⣿⣿⣿⣿⣿⣿⣿⣿⣿⣿⣿⣿⣿⣿⣿⣿⠀⠀⠀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⠀⠀⠀⠀⠀⠀⠀⠀⠀⠀⠀⠀⠀⠀⠀⠀⠀⠀⠀⠀⠀⠀⠀⠀⠀⠀⠀⠀⠀⠀⠀⠀⠀⠀⠀⠀⠀⠀⠀⠀⠀⠀⠀⠀⠀⠀⠀⠀⠀⠀⠀⠀⠀⠀⠀⠀⠀⠀⠀⠀⠀⠀⠀⠀⠀⠀⠀⠀⠀⠀⠻⣿⣿⣿⣿⣿⣿⣿⣿⣿⣿⣿⣿⣿⣿⣿⣿⡿⠀⠀⠀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⠀⠀⠀⠀⠀⠀⠀⠀⠀⠀⠀⠀⠀⠀⠀⠀⠀⠀⠀⠀⠀⠀⠀⠀⠀⠀⠀⠀⠀⠀⠀⠀⠀⠀⠀⠀⠀⠀⠀⠀⠀⠀⠀⠀⠀⠀⠀⠀⠀⠀⠀⠀⠀⠀⠀⠀⠀⠀⠀⠀⠀⠀⠀⠀⠀⠀⠀⠀⠀⠀⠀⠈⠛⠛⢿⣿⣿⣿⣿⣿⣿⣿⣿⣿⣿⣿⣿⠃⠀⠀⠀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⠀⠀⠀⠀⠀⠀⠀⠀⠀⠀⠀⠀⠀⠀⠀⠀⠀⠀⠀⠀⠀⠀⠀⠀⠀⠀⠀⠀⠀⠀⠀⠀⠀⠀⠀⠀⠀⠀⠀⠀⠀⠀⠀⠀⠀⠀⠀⠀⠀⠀⠀⠀⠀⠀⠀⠀⠀⠀⠀⠀⠀⠀⠀⠀⠀⠀⠀⠀⠀⠀⠀⠀⠀⠀⣸⣿⣿⣿⣿⣿⣿⣿⣿⣿⣿⣿⣿⡀⠀⠀⠀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⠀⠀⠀⠀⠀⠀⠀⠀⠀⠀⠀⠀⠀⠀⠀⠀⠀⠀⠀⠀⠀⠀⠀⠀⠀⠀⠀⠀⠀⠀⠀⠀⠀⠀⠀⠀⠀⠀⠀⠀⠀⠀⠀⠀⠀⠀⠀⠀⠀⠀⠀⠀⠀⠀⠀⠀⠀⠀⠀⠀⠀⠀⠀⠀⠀⠀⠀⠀⠀⠀⠀⠀⠀⣴⣿⣿⣿⣿⣿⣿⣿⣿⣿⣿⣿⣿⣿⡇⠀⠀⠀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⠀⠀⠀⠀⠀⠀⠀⠀⠀⠀⠀⠀⠀⠀⠀⠀⠀⠀⠀⠀⠀⠀⠀⠀⠀⠀⠀⠀⠀⠀⠀⠀⠀⠀⠀⠀⠀⠀⠀⠀⠀⠀⠀⠀⠀⠀⠀⠀⠀⠀⠀⠀⠀⠀⠀⠀⠀⠀⠀⠀⠀⠀⠀⠀⠀⠀⠀⠀⠀⠀⠀⠀⠀⢸⣿⣿⣿⣿⣿⣿⣿⣿⣿⣿⣿⣿⣿⣷⠀⠀⠀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⠀⠀⠀⠀⠀⠀⠀⠀⠀⠀⠀⠀⠀⠀⠀⠀⠀⠀⠀⠀⠀⠀⠀⠀⠀⠀⠀⠀⠀⠀⠀⠀⠀⠀⠀⠀⠀⠀⠀⠀⠀⠀⠀⠀⠀⠀⠀⠀⠀⠀⠀⠀⠀⠀⠀⠀⠀⠀⠀⠀⠀⠀⠀⠀⠀⠀⠀⠀⠀⠀⠀⠀⠀⠀⣿⣿⣿⣿⣿⣿⣿⣿⣿⣿⣿⣿⣿⣿⡆⠀⠀</a:t>
            </a:r>
            <a:br/>
            <a:r>
              <a:t>⠀⠀⠀⠀⠀⠀⠀⠀⠀⠀⠀⠀⠀⠀⠀⠀⠀⠀⠀⠀⠀⠀⠀⠀⠀⠀⠀⠀⠀⠀⠀⠀⠀⠀⠀⠀⠀⠀⠀⠀⠀⠀⠀⠀⠀⠀⠀⠀⠀⠀⣀⠀⠀⠀⠀⠀⠀⠀⠀⠀⠀⠀⠀⠀⠀⠀⠀⠀⠀⠀⠀⠀⠀⠀⢸⣿⣿⣿⣿⣿⣿⣿⣿⣿⣿⣿⣿⣿⣷⠀⠀</a:t>
            </a:r>
            <a:br/>
            <a:r>
              <a:t>⠀⠀⠀⠀⠀⠀⠀⠀⠀⠀⠀⠀⠀⠀⠀⠀⠀⠀⠀⠀⠀⠀⠀⠀⠀⠀⠀⠀⠀⠀⠀⠀⠀⠀⠀⠀⠀⠀⠀⠀⠀⠀⠀⠀⠀⠀⠀⠀⠀⠸⢿⣿⣦⣄⡀⠀⠀⠀⠀⠀⠀⠀⠀⠀⠀⠀⠀⠀⠀⠀⠀⠀⠀⠀⣾⣿⣿⣿⣿⣿⣿⣿⣿⣿⣿⣿⣿⣿⣿⣇⠀</a:t>
            </a:r>
            <a:br/>
            <a:r>
              <a:t>⠀⠀⠀⠀⠀⠀⠀⠀⠀⠀⠀⠀⠀⠀⠀⠀⠀⠀⠀⠀⠀⠀⠀⠀⠀⠀⠀⠀⠀⠀⠀⠀⠀⠀⠀⠀⠀⠀⠀⠀⠀⠀⠀⠀⠀⠀⠀⠀⠀⠀⠀⠈⠛⠿⣿⣷⣦⣀⠀⠀⠀⠀⠀⠀⠀⠀⠀⠀⠀⠀⠀⠀⠀⠀⠙⣿⣿⣿⣿⣿⣿⣿⣿⣿⣿⣿⣿⣿⣿⣿⡄</a:t>
            </a:r>
            <a:br/>
            <a:r>
              <a:t>⠀⠀⠀⠀⠀⠀⠀⠀⠀⠀⠀⠀⠀⠀⠀⠀⠀⠀⠀⠀⠀⠀⠀⠀⠀⠀⠀⠀⠀⠀⠀⠀⠀⠀⠀⠀⠀⠀⠀⠀⠀⠀⠀⠀⠀⠀⠀⠀⠀⠀⠀⠀⠀⠀⠀⠙⠻⢿⣿⣶⣤⣀⠀⠀⠀⠀⣀⡀⠀⠀⠀⠀⠀⠀⢀⣿⣿⣿⣿⣿⣿⣿⣿⣿⣿⣿⣿⣿⣿⣿⡇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⠀⠀⠀⠀⠀⠀⠀⠀⠀⠀⠀⠀⠀⠀⠀⠀⠀⠀⠀⠀⠀⠀⠀⠀⠀⠀⠀⠀⠀⠀⠀⠀⠀⠀⠀⠀⠀⠀⠀⠀⠀⠀⠀⠀⠀⠀⠀⠀⠀⠀⠀⠀⠀⠀⠀⠀⠀⠀⠈⠙⠻⢿⣿⣶⣦⣼⣿⡷⠀⠀⠀⠀⠀⣠⣾⣿⣿⣿⣿⣿⣿⣿⣿⣿⣿⣿⣿⣿⣿⣿⡇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⠀⠀⠀⠀⠀⠀⠀⠀⠀⠀⠀⠀⠀⠀⠀⠀⠀⠀⠀⠀⠀⠀⠀⠀⠀⠀⠀⠀⠀⠀⠀⠀⠀⠀⠀⠀⠀⠀⠀⠀⠀⠀⠀⠀⠀⠀⠀⠀⠀⠀⠀⠀⠀⠀⠀⠀⠀⠀⠀⠀⠀⠀⠉⠛⣿⣿⣿⣿⣶⣤⣄⣠⣾⣿⣿⣿⣿⣿⣿⣿⣿⣿⣿⣿⣿⣿⣿⣿⣿⡀⠀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⠀⠀⠀⠀⠀⠀⠀⠀⠀⠀⠀⠀⠀⠀⠀⠀⠀⠀⠀⠀⠀⠀⠀⠀⠀⠀⠀⠀⠀⠀⠀⠀⠀⠀⠀⠀⠀⠀⠀⠀⠀⠀⠀⠀⠀⠀⠀⠀⠀⠀⠀⠀⠀⠀⠀⠀⠀⠀⠀⠀⠀⠀⠀⠀⠀⠀⠀⠀⠀⠀⠀⠀⠀⠀⠀⠀⠀⠀⠀⠀⠀⠈⠛⢿⣿⣿⣧⠀⠀⠀⠀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⠀⠀⠀⠀⠀⠀⠀⠀⠀⠀⠀⠀⠀⠀⠀⠀⠀⠀⠀⠀⠀⠀⠀⠀⠀⠀⠀⠀⠀⠀⠀⠀⠀⠀⠀⠀⠀⠀⠀⠀⠀⠀⠀⠀⠀⠀⠀⠀⠀⠀⠀⠀⠀⠀⠀⠀⠀⠀⠀⠀⠀⠀⠀⠀⠀⠀⠀⠀⠀⠀⠀⠀⠀⠀⠀⠀⠀⠀⠀⠀⠀⠀⠀⠈⣿⣿⣿⡆⠀⠀⠀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⠀⠀⠀⠀⠀⠀⠀⠀⠀⠀⠀⠀⠀⠀⠀⠀⠀⠀⠀⠀⠀⠀⠀⠀⠀⠀⠀⠀⠀⠀⠀⠀⠀⠀⠀⠀⠀⠀⠀⠀⠀⠀⠀⠀⠀⠀⠀⠀⠀⠀⠀⠀⠀⠀⠀⠀⠀⠀⠀⠀⠀⠀⠀⠀⠀⠀⠀⠀⠀⠀⠀⠀⠀⠀⠀⠀⠀⠀⠀⠀⠀⠀⠀⠀⠸⣿⣿⣷⠀⠀⠀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⠀⠀⠀⠀⠀⠀⠀⠀⠀⠀⠀⠀⠀⠀⠀⠀⠀⠀⠀⠀⠀⠀⠀⠀⠀⠀⠀⠀⠀⠀⠀⠀⠀⠀⠀⠀⠀⠀⠀⠀⠀⠀⠀⠀⠀⠀⠀⠀⠀⠀⠀⠀⠀⠀⠀⠀⠀⠀⠀⠀⠀⠀⠀⠀⠀⠀⠀⠀⠀⠀⠀⠀⠀⠀⠀⠀⠀⠀⠀⠀⠀⠀⠀⠀⠀⢻⣿⣿⣧⠀⠀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⠀⠀⠀⠀⠀⠀⠀⠀⠀⠀⠀⠀⠀⠀⠀⠀⠀⠀⠀⠀⠀⠀⠀⠀⠀⠀⠀⠀⠀⠀⠀⠀⠀⠀⠀⠀⠀⠀⠀⠀⠀⠀⠀⠀⠀⠀⠀⠀⠀⠀⠀⠀⠀⠀⠀⠀⠀⠀⠀⠀⠀⠀⠀⠀⠀⠀⠀⠀⠀⠀⠀⠀⠀⠀⠀⠀⠀⠀⠀⠀⠀⠀⠀⠀⠀⠀⢻⣿⣿⣿⡆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⠀⠀⠀⠀⠀⠀⠀⠀⠀⠀⠀⠀⠀⠀⠀⠀⠀⠀⠀⠀⠀⠀⠀⠀⠀⠀⠀⠀⠀⠀⠀⠀⠀⠀⠀⠀⠀⠀⠀⠀⠀⠀⠀⠀⠀⠀⠀⠀⠀⠀⠀⠀⠀⠀⠀⠀⠀⠀⠀⠀⠀⠀⠀⠀⠀⠀⠀⠀⠀⠀⠀⠀⠀⠀⠀⠀⠀⠀⠀⠀⠀⠀⠀⠀⠀⠀⠀⠀⠙⢿⡇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⠀⠀⠀⠀⠀⠀⠀⠀⠀⠀⠀⠀⠀⠀⠀⠀⠀⠀⠀⠀⠀⠀⠀⠀⠀⠀⠀⠀⠀⠀⠀⠀⠀⠀⠀⠀⠀⠀⠀⠀⠀⠀⠀⠀⠀⠀⠀⠀⠀⠀⠀⠀⠀⠀⠀⠀⠀⠀⠀⠀⠀⠀⠀⠀⠀⠀⠀⠀⠀⠀⠀⠀⠀⠀⠀⢀⣀⣠⣤⣤⡀⠀⠀⠀⠀⠀⠀⠀⠀⠀⠀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⠀⠀⠀⠀⠀⠀⠀⠀⠀⠀⠀⠀⠀⠀⠀⠀⠀⠀⠀⠀⠀⠀⠀⠀⠀⠀⠀⠀⠀⠀⠀⠀⠀⠀⠀⠀⠀⠀⠀⠀⠀⠀⠀⠀⠀⠀⠀⠀⠀⠀⠀⠀⠀⠀⠀⠀⠀⠀⠀⠀⠀⠀⠀⠀⠀⠀⠀⠀⠀⠀⣀⣤⣤⣶⣿⣿⣿⣿⣿⣿⡇⠀⠀⠀⠀⠀⠀⠀⠀⠀⠀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⠀⠀⠀⠀⠀⠀⠀⠀⠀⠀⠀⠀⠀⠀⠀⠀⠀⠀⠀⠀⠀⠀⠀⠀⠀⠀⠀⠀⠀⠀⠀⠀⠀⠀⠀⠀⠀⠀⠀⠀⠀⠀⠀⠀⠀⠀⠀⠀⠀⠀⠀⠀⠀⠀⠀⠀⠀⠀⠀⠀⠀⠀⠀⠀⠀⠀⠀⢀⣴⣾⣿⣿⣿⣿⣿⣿⣿⣿⣿⣿⣇⡀⠀⠀⠀⠀⠀⠀⠀⠀⠀</a:t>
            </a:r>
            <a:br/>
            <a:r>
              <a:t>⠀⠀⠀⠀⠀⠀⠀⠀⠀⠀⠀⠀⠀⠀⠀⠀⠀⠀⠀⠀⠀⠀⠀⠀⠀⠀⠀⠀⠀⠀⠀⠀⠀⠀⠀⠀⠀⠀⠀⠀⠀⠀⠀⠀⠀⠀⠀⠀⠀⠀⠀⠀⠀⣿⢀⣀⣀⣤⣤⡄⠀⠀⠀⠀⠀⢀⣴⣿⣿⣿⣿⣿⣿⣿⣿⣿⣿⣿⣿⣿⣿⣿⣷⠀⠀⠀⠀⠀⠀⠀⠀</a:t>
            </a:r>
            <a:br/>
            <a:r>
              <a:t>⠀⠀⠀⠀⠀⠀⠀⢀⣀⣠⣤⣤⣤⣤⣴⣶⣶⣶⣶⣶⣶⣾⣿⣿⣿⣿⣿⣿⣿⣿⣿⣿⣿⣿⣿⣿⣿⣿⣿⣿⣿⣿⣿⣿⣿⣿⣿⣿⣿⣿⣿⣿⣿⣿⣿⣿⣿⣿⣿⣿⣶⣶⣶⣶⣤⣾⣿⣿⣿⣿⣿⣿⣿⣿⣿⣿⣿⣿⣿⣿⣿⣿⡇⠀⠀⠀⠀⠀⠀⠀⠀</a:t>
            </a:r>
            <a:br/>
            <a:r>
              <a:t>⠀⠀⠀⠀⠠⠶⠿⠿⠛⠛⠛⠛⠛⠛⠛⠛⠉⠉⠉⠉⠉⠉⠉⠉⠉⠉⠉⠉⠉⠉⠀⠁⠀⠀⠀⠀⠀⠀⠀⠀⠀⠀⠀⠀⠀⠉⠉⠉⠉⠉⠉⠉⠉⣿⠀⠹⣿⣿⣿⣿⣿⣦⣄⣉⢹⣿⣿⣿⣿⣿⣿⣿⣿⣿⣿⣿⣿⣿⣿⣿⣿⣿⣷⡀⠀⠀⠀⠀⠀⠀⠀</a:t>
            </a:r>
            <a:br/>
            <a:r>
              <a:t>⠀⠀⠀⠀⠀⠀⠀⠀⠀⠀⠀⠀⠀⠀⠀⠀⠀⠀⠀⠀⠀⠀⠀⠀⠀⠀⠀⠀⠀⠀⠀⠀⠀⠀⠀⠀⠀⠀⠀⠀⠀⠀⠀⠀⠀⠀⠀⠀⠀⠀⠀⠀⠀⠉⠀⠀⠀⠉⠛⠻⠿⢿⣿⣿⣿⣿⣿⣿⣿⣿⣿⣿⣿⣿⣿⣿⣿⣿⣿⣿⣿⣿⣿⣿⡒⠀⠀⠀⠀⠀⠀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⠀⠀⠀⠀⠀⠀⠀⠀⠀⠀⠀⠀⠀⠀⠀⠀⠀⠀⠀⠀⠀⠀⠀⠀⠀⠀⠀⠀⠀⠀⠀⠀⠀⠀⠀⠀⠀⠀⠀⠀⠀⠀⠀⠀⠀⠀⠀⠀⠀⠀⠀⠀⠀⠀⠀⠀⠀⠀⠀⠀⠀⠀⠈⠙⠛⠿⣿⣿⣿⣿⣿⣿⣿⣿⣿⣿⣿⣿⣿⣿⣿⣿⣿⣿⠷⠀⠀⠀⠀⠀⠀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⠀⠀⠀⠀⠀⠀⠀⠀⠀⠀⠀⠀⠀⠀⠀⠀⠀⠀⠀⠀⠀⠀⠀⠀⠀⠀⠀⠀⠀⠀⠀⠀⠀⠀⠀⠀⠀⠀⠀⠀⠀⠀⠀⠀⠀⠀⠀⠀⠀⠀⠀⠀⠀⠀⠀⠀⠀⠀⠀⠀⠀⠀⠀⠀⠀⠀⠀⠉⠙⢻⣿⣿⣿⣿⣿⣿⣿⣿⣿⣿⣿⣿⣿⣧⣄⠀⠀⠀⠀⠀⠀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⠀⠀⠀⠀⠀⠀⠀⠀⠀⠀⠀⠀⠀⠀⠀⠀⠀⠀⠀⠀⠀⠀⠀⠀⠀⠀⠀⠀⠀⠀⠀⠀⠀⠀⠀⠀⠀⠀⠀⠀⠀⠀⠀⠀⠀⠀⠀⠀⠀⠀⠀⠀⠀⠀⠀⠀⠀⠀⠀⠀⠀⠀⠀⠀⠀⠀⠀⠀⢠⣾⣿⣿⣿⣿⣿⣿⣿⣿⣿⣿⣿⣿⣿⣿⣿⡄⠀⠀⠀⠀⠀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⠀⠀⠀⠀⠀⠀⠀⠀⠀⠀⠀⠀⠀⠀⠀⠀⠀⠀⠀⠀⠀⠀⠀⠀⠀⠀⠀⠀⠀⠀⠀⠀⠀⠀⠀⠀⠀⠀⠀⠀⠀⠀⠀⠀⠀⠀⠀⠀⠀⠀⠀⠀⠀⠀⠀⠀⠀⠀⠀⠀⠀⠀⠀⠀⠀⠀⠀⠀⠈⠿⣿⣿⣿⣿⣿⣿⣿⣿⣿⣿⣿⣿⣿⣿⡟⠀⠀⠀⠀⠀⠀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⠀⠀⠀⠀⠀⠀⠀⠀⠀⠀⠀⠀⠀⠀⠀⠀⠀⠀⠀⠀⠀⠀⠀⠀⠀⠀⠀⠀⠀⠀⠀⠀⠀⠀⠀⠀⠀⠀⠀⠀⠀⠀⠀⠀⠀⠀⠀⠀⠀⠀⠀⠀⠀⠀⠀⠀⠀⠀⠀⠀⠀⠀⠀⠀⠀⠀⠀⠀⠀⠀⠀⠉⣽⣿⣿⣿⣿⣿⣿⣿⣿⣿⣿⣿⠀⠀⠀⠀⠀⠀⠀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⠀⠀⠀⠀⠀⠀⠀⠀⠀⠀⠀⠀⠀⠀⠀⠀⠀⠀⠀⠀⠀⠀⠀⠀⠀⠀⠀⠀⠀⠀⠀⠀⠀⠀⠀⠀⠀⠀⠀⠀⠀⠀⠀⠀⠀⠀⠀⠀⠀⠀⠀⠀⠀⠀⠀⠀⠀⠀⠀⠀⠀⠀⠀⠀⠀⠀⠀⠀⠀⠀⠀⢠⣿⣿⣿⣿⣿⣿⣿⣿⣿⣿⣿⣿⡇⠀⠀⠀⠀⠀⠀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⠀⠀⠀⠀⠀⠀⠀⠀⠀⠀⠀⠀⠀⠀⠀⠀⠀⠀⠀⠀⠀⠀⠀⠀⠀⠀⠀⠀⠀⠀⠀⠀⠀⠀⠀⠀⠀⠀⠀⠀⠀⠀⠀⠀⠀⠀⠀⠀⠀⠀⠀⠀⠀⠀⠀⠀⠀⠀⠀⠀⠀⠀⠀⠀⠀⠀⠀⠀⠀⠀⠀⢿⣿⣿⣿⣿⣿⣿⣿⣿⣿⣿⣿⣿⣇⠀⠀⠀⠀⠀⠀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⠀⠀⠀⠀⠀⠀⠀⠀⠀⠀⠀⠀⠀⠀⠀⠀⠀⠀⠀⠀⠀⠀⠀⠀⠀⠀⠀⠀⠀⠀⠀⠀⠀⠀⠀⠀⠀⠀⠀⠀⠀⠀⠀⠀⠀⠀⠀⠀⠀⠀⠀⠀⠀⠀⠀⠀⠀⠀⠀⠀⠀⠀⠀⠀⠀⠀⠀⠀⠀⠀⠀⠀⣿⣿⣿⣿⣿⣿⣿⣿⣿⣿⣿⣿⣿⡇⠀⠀⠀⠀⠀</a:t>
            </a:r>
            <a:br/>
            <a:r>
              <a:t>⠀⠀⠀⠀⠀⠀⠀⠀⠀⠀⠀⠀⠀⠀⠀⠀⠀⠀⠀⠀⠀⠀⠀⠀⠀⠀⠀⠀⠀⠀⠀⠀⠀⠀⠀⠀⠀⠀⠀⠀⠀⠀⠀⠀⠀⠀⠀⠀⢰⣷⣦⣀⠀⠀⠀⠀⠀⠀⠀⠀⠀⠀⠀⠀⠀⠀⠀⠀⠀⠀⠀⠀⣿⣿⣿⣿⣿⣿⣿⣿⣿⣿⣿⣿⣿⣿⡄⠀⠀⠀⠀</a:t>
            </a:r>
            <a:br/>
            <a:r>
              <a:t>⠀⠀⠀⠀⠀⠀⠀⠀⠀⠀⠀⠀⠀⠀⠀⠀⠀⠀⠀⠀⠀⠀⠀⠀⠀⠀⠀⠀⠀⠀⠀⠀⠀⠀⠀⠀⠀⠀⠀⠀⠀⠀⠀⠀⠀⠀⠀⠀⠀⠉⠛⢿⣿⣦⣄⡀⠀⠀⠀⠀⠀⠀⠀⠀⠀⠀⠀⠀⠀⠀⠀⠘⢻⣿⣿⣿⣿⣿⣿⣿⣿⣿⣿⣿⣿⣿⣧⠀⠀⠀⠀</a:t>
            </a:r>
            <a:br/>
            <a:r>
              <a:t>⠀⠀⠀⠀⠀⠀⠀⠀⠀⠀⠀⠀⠀⠀⠀⠀⠀⠀⠀⠀⠀⠀⠀⠀⠀⠀⠀⠀⠀⠀⠀⠀⠀⠀⠀⠀⠀⠀⠀⠀⠀⠀⠀⠀⠀⠀⠀⠀⠀⠀⠀⠀⠈⠙⠻⣿⣷⣦⣄⡀⠀⠀⠀⠀⢀⠀⠀⠀⠀⠀⠀⠀⢸⣿⣿⣿⣿⣿⣿⣿⣿⣿⣿⣿⣿⣿⣿⡇⠀⠀⠀</a:t>
            </a:r>
            <a:br/>
            <a:r>
              <a:t>⠀⠀⠀⠀⠀⠀⠀⠀⠀⠀⠀⠀⠀⠀⠀⠀⠀⠀⠀⠀⠀⠀⠀⠀⠀⠀⠀⠀⠀⠀⠀⠀⠀⠀⠀⠀⠀⠀⠀⠀⠀⠀⠀⠀⠀⠀⠀⠀⠀⠀⠀⠀⠀⠀⠀⠀⠉⠛⠿⣿⣷⣦⣄⣼⣿⡇⠀⠀⠀⠀⠀⣠⣿⣿⣿⣿⣿⣿⣿⣿⣿⣿⣿⣿⣿⣿⣿⡿⠀⠀⠀</a:t>
            </a:r>
            <a:br/>
            <a:r>
              <a:t>⠀⠀⠀⠀⠀⠀⠀⠀⠀⠀⠀⠀⠀⠀⠀⠀⠀⠀⠀⠀⠀⠀⠀⠀⠀⠀⠀⠀⠀⠀⠀⠀⠀⠀⠀⠀⠀⠀⠀⠀⠀⠀⠀⠀⠀⠀⠀⠀⠀⠀⠀⠀⠀⠀⠀⠀⠀⠀⠀⠀⠉⠛⣿⣿⣿⣿⣦⣤⣀⣰⣿⣿⣿⣿⣿⣿⣿⣿⣿⣿⣿⣿⣿⣿⣿⣇⠀⠀⠀⢀⡀</a:t>
            </a:r>
            <a:br/>
            <a:r>
              <a:t>⠀⠀⠀⠀⠀⠀⠀⠀⠀⠀⠀⠀⠀⠀⠀⠀⠀⠀⠀⠀⠀⠀⠀⠀⠀⠀⠀⠀⠀⠀⠀⠀⠀⠀⠀⠀⠀⠀⠀⠀⠀⠀⠀⠀⠀⠀⠀⠀⠀⠀⠀⠀⠀⠀⠀⠀⠀⠀⠀⠀⠀⠀⢿⡿⠛⠿⣿⣿⣿⣿⣿⣿⣿⣿⣿⣿⣿⣿⣿⣿⣿⣿⣿⣿⣿⣿⣷⣶⣿⣿⡇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⠀⠀⠀⠀⠀⠀⠀⠀⠀⠀⠀⠀⠀⠀⠀⠀⠀⠀⠀⠀⠀⠀⠀⠀⠀⠀⠀⠀⠀⠀⠀⠀⠀⠀⠀⠀⠀⠀⠀⠀⠀⠀⠀⠀⠀⠀⠀⠀⠀⠀⠀⠀⠀⠀⠀⠀⠀⠀⠀⠀⠀⠀⠀⠀⠀⠀⠀⠀⠀⠀⠀⠀⠀⠀⠀⠀⠀⠸⣿⣷⡀⠀⠀⠀⠀⠀⠀⠀⠀⠀⠀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⠀⠀⠀⠀⠀⠀⠀⠀⠀⠀⠀⠀⠀⠀⠀⠀⠀⠀⠀⠀⠀⠀⠀⠀⠀⠀⠀⠀⠀⠀⠀⠀⠀⠀⠀⠀⠀⠀⠀⠀⠀⠀⠀⠀⠀⠀⠀⠀⠀⠀⠀⠀⠀⠀⠀⠀⠀⠀⠀⠀⠀⠀⠀⠀⠀⠀⠀⠀⠀⠀⠀⠀⠀⠀⠀⠀⠀⠀⢹⣿⣿⡄⠀⠀⠀⠀⠀⠀⠀⠀⠀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⠀⠀⠀⠀⠀⠀⠀⠀⠀⠀⠀⠀⠀⠀⠀⠀⠀⠀⠀⠀⠀⠀⠀⠀⠀⠀⠀⠀⠀⠀⠀⠀⠀⠀⠀⠀⠀⠀⠀⠀⠀⠀⠀⠀⠀⠀⠀⠀⠀⠀⠀⠀⠀⠀⠀⠀⠀⠀⠀⠀⠀⠀⠀⠀⠀⠀⠀⠀⠀⠀⠀⠀⠀⠀⠀⠀⠀⠀⠀⢿⣿⣿⡀⠀⠀⠀⠀⠀⠀⠀⠀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⠀⠀⠀⠀⠀⠀⠀⠀⠀⠀⠀⠀⠀⠀⠀⠀⠀⠀⠀⠀⠀⠀⠀⠀⠀⠀⠀⠀⠀⠀⠀⠀⠀⠀⠀⠀⠀⠀⠀⠀⠀⠀⠀⠀⠀⠀⠀⠀⠀⠀⠀⠀⠀⠀⠀⠀⠀⠀⠀⠀⠀⠀⠀⠀⠀⠀⠀⠀⠀⠀⠀⠀⠀⠀⠀⠀⠀⠀⠀⠈⢿⣿⣧⠀⠀⠀⠀⠀⠀⠀⠀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⠀⠀⠀⠀⠀⠀⠀⠀⠀⠀⠀⠀⠀⠀⠀⠀⠀⠀⠀⠀⠀⠀⠀⠀⠀⠀⠀⠀⠀⠀⠀⠀⠀⠀⠀⠀⠀⠀⠀⠀⠀⠀⠀⠀⠀⠀⠀⠀⠀⠀⠀⠀⠀⠀⠀⠀⠀⠀⠀⠀⠀⠀⠀⠀⠀⠀⠀⠀⠀⠀⠀⠀⠀⠀⠀⠀⠀⠀⠀⠀⠈⢿⣿⣧⡀⠀⠀⠀⠀⠀⠀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⠀⠀⠀⠀⠀⠀⠀⠀⠀⠀⠀⠀⠀⠀⠀⠀⠀⠀⠀⠀⠀⠀⠀⠀⠀⠀⠀⠀⠀⠀⠀⠀⠀⠀⠀⠀⠀⠀⠀⠀⠀⠀⠀⠀⠀⠀⠀⠀⠀⠀⠀⠀⠀⠀⠀⠀⠀⠀⠀⠀⠀⠀⠀⠀⠀⠀⠀⠀⠀⠀⠀⠀⠀⠀⠀⠀⠀⠀⠀⠀⠀⠈⢻⣿⣿⣶⣄⣀⡀⠀⠀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⠀⠀⠀⠀⠀⠀⠀⠀⠀⠀⠀⠀⠀⠀⠀⠀⠀⠀⠀⠀⠀⠀⠀⠀⠀⠀⠀⠀⠀⠀⠀⠀⠀⠀⠀⠀⠀⠀⠀⠀⠀⠀⠀⠀⠀⠀⠀⠀⠀⠀⠀⠀⠀⠀⠀⠀⠀⠀⠀⠀⠀⠀⠀⠀⠀⠀⠀⠀⠀⠀⠀⠀⠀⠀⠀⠀⠀⠀⠀⠀⠀⠀⠀⠀⠈⠻⣿⣿⣿⣿⡇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⠀⠀⠀⠀⠀⠀⠀⠀⠀⠀⠀⠀⠀⠀⠀⠀⠀⠀⠀⠀⠀⠀⠀⠀⠀⠀⠀⠀⠀⠀⠀⠀⠀⠀⠀⠀⠀⠀⠀⠀⠀⠀⠀⠀⠀⠀⠀⠀⠀⠀⠀⠀⠀⠀⠀⠀⠀⠀⠀⠀⠀⠀⠀⠀⠀⠀⠀⠀⠀⠀⠀⠀⠀⠀⠀⠀⠀⠀⠀⠀⠀⠀⠀⠀⠀⠀⠀⠉⠙⠛⠃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⠀⠀⠀⠀⠀⠀⠀⠀⠀⠀⠀⠀⠀⠀⠀⠀⠀⠀⠀⠀⠀⠀⠀⠀⠀⠀⠀⠀⠀⠀⠀⠀⠀⠀⠀⠀⠀⠀⠀⠀⠀⠀⠀⠀⠀⠀⠀⠀⠀⠀⠀⠀⠀⠀⠀⠀⠀⠀⠀⠀⠀⠀⠀⠀⠀⠀⠀⠀⠀⠀⠀⠀⢀⣀⣀⣀⠀⠀⠀⠀⠀⠀⠀⠀⠀⠀⠀⠀⠀⠀⠀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⠀⠀⠀⠀⠀⠀⠀⠀⠀⠀⠀⠀⠀⠀⠀⠀⠀⠀⠀⠀⠀⠀⠀⠀⠀⠀⠀⠀⠀⠀⠀⠀⠀⠀⠀⠀⠀⠀⠀⠀⠀⠀⠀⠀⠀⠀⠀⠀⠀⠀⠀⠀⠀⠀⠀⠀⠀⠀⠀⠀⠀⠀⠀⠀⠀⠀⢀⣀⣤⣤⣶⣿⣿⣿⣿⣿⠇⠀⠀⠀⠀⠀⠀⠀⠀⠀⠀⠀⠀⠀⠀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⠀⠀⠀⠀⠀⠀⠀⠀⠀⠀⠀⠀⠀⠀⠀⠀⠀⠀⠀⠀⠀⠀⠀⠀⠀⠀⠀⠀⠀⠀⠀⠀⠀⠀⠀⠀⠀⠀⠀⠀⠀⠀⠀⠀⠀⠀⠀⠀⠀⠀⠀⠀⠀⠀⠀⠀⠀⠀⠀⠀⠀⠀⠀⠀⣠⣶⣿⣿⣿⣿⣿⣿⣿⣿⣿⣿⣆⠀⠀⠀⠀⠀⠀⠀⠀⠀⠀⠀⠀⠀⠀</a:t>
            </a:r>
            <a:br/>
            <a:r>
              <a:t>⠀⠀⠀⠀⠀⠀⠀⠀⠀⠀⠀⠀⠀⠀⠀⠀⠀⠀⠀⠀⠀⠀⠀⠀⠀⠀⠀⣀⣀⣀⣀⣀⣀⣀⣀⣀⣀⣀⣀⣀⣀⠀⠀⠀⠀⠀⠀⠀⠀⠀⠀⣿⣀⣠⣠⣤⣦⡀⠀⠀⠀⠀⣠⣾⣿⣿⣿⣿⣿⣿⣿⣿⣿⣿⣿⣿⣿⣿⡆⠀⠀⠀⠀⠀⠀⠀⠀⠀⠀⠀⠀</a:t>
            </a:r>
            <a:br/>
            <a:r>
              <a:t>⠀⠀⠀⠀⠀⠀⠀⣀⣠⣤⣴⣶⣶⣶⣶⣾⣿⣿⣿⣿⣿⣿⣿⣿⣿⣿⣿⣿⣿⣿⡿⢿⠿⣿⣿⣿⠿⠿⠿⡿⣿⣿⣿⣿⣿⣿⣿⣿⣿⣿⣿⣿⢿⣿⣿⣿⣿⣿⣶⣶⣶⣶⣿⣿⣿⣿⣿⣿⣿⣿⣿⣿⣿⣿⣿⣿⣿⣟⠀⠀⠀⠀⠀⠀⠀⠀⠀⠀⠀⠀⠀</a:t>
            </a:r>
            <a:br/>
            <a:r>
              <a:t>⠀⠀⠀⠀⠀⠀⠚⠋⠉⠉⠉⠉⠉⠉⠁⠀⠀⠀⠀⠀⠀⠀⠀⠀⠀⠀⠀⠀⠀⠀⠀⠀⠀⠀⠀⠀⠀⠀⠀⠀⠀⠀⠀⠀⠀⠀⠀⠀⠀⠀⠀⡿⠀⠙⢿⣿⣿⣿⣿⣶⣤⣼⣿⣿⣿⣿⣿⣿⣿⣿⣿⣿⣿⣿⣿⣿⣿⣿⣦⠀⠀⠀⠀⠀⠀⠀⠀⠀⠀⠀⠀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⠀⠀⠀⠀⠀⠀⠀⠀⠀⠀⠀⠀⠀⠀⠀⠀⠀⠀⠀⠀⠀⠀⠀⠀⠀⠀⠀⠀⠀⠀⠀⠀⠀⠀⠀⠀⠀⠀⠀⠀⠀⠀⠀⠀⠀⠀⠀⠀⠀⠀⠀⠀⠀⠀⠀⠀⠉⠙⠛⠻⠿⣿⣿⣿⣿⣿⣿⣿⣿⣿⣿⣿⣿⣿⣿⣿⣿⣿⣿⡍⠀⠀⠀⠀⠀⠀⠀⠀⠀⠀⠀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⠀⠀⠀⠀⠀⠀⠀⠀⠀⠀⠀⠀⠀⠀⠀⠀⠀⠀⠀⠀⠀⠀⠀⠀⠀⠀⠀⠀⠀⠀⠀⠀⠀⠀⠀⠀⠀⠀⠀⠀⠀⠀⠀⠀⠀⠀⠀⠀⠀⠀⠀⠀⠀⠀⠀⠀⠀⠀⠀⠀⠀⠀⠉⠙⠻⢿⣿⣿⣿⣿⣿⣿⣿⣿⣿⣿⣿⣿⣟⠋⠀⠀⠀⠀⠀⠀⠀⠀⠀⠀⠀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⠀⠀⠀⠀⠀⠀⠀⠀⠀⠀⠀⠀⠀⠀⠀⠀⠀⠀⠀⠀⠀⠀⠀⠀⠀⠀⠀⠀⠀⠀⠀⠀⠀⠀⠀⠀⠀⠀⠀⠀⠀⠀⠀⠀⠀⠀⠀⠀⠀⠀⠀⠀⠀⠀⠀⠀⠀⠀⠀⠀⠀⠀⠀⠀⠀⢀⣸⣿⣿⣿⣿⣿⣿⣿⣿⣿⣿⣿⣿⣷⡀⠀⠀⠀⠀⠀⠀⠀⠀⠀⠀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⠀⠀⠀⠀⠀⠀⠀⠀⠀⠀⠀⠀⠀⠀⠀⠀⠀⠀⠀⠀⠀⠀⠀⠀⠀⠀⠀⠀⠀⠀⠀⠀⠀⠀⠀⠀⠀⠀⠀⠀⠀⠀⠀⠀⠀⠀⠀⠀⠀⠀⠀⠀⠀⠀⠀⠀⠀⠀⠀⠀⠀⠀⠀⠀⠈⢿⣿⣿⣿⣿⣿⣿⣿⣿⣿⣿⣿⣿⣿⣿⠃⠀⠀⠀⠀⠀⠀⠀⠀⠀⠀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⠀⠀⠀⠀⠀⠀⠀⠀⠀⠀⠀⠀⠀⠀⠀⠀⠀⠀⠀⠀⠀⠀⠀⠀⠀⠀⠀⠀⠀⠀⠀⠀⠀⠀⠀⠀⠀⠀⠀⠀⠀⠀⠀⠀⠀⠀⠀⠀⠀⠀⠀⠀⠀⠀⠀⠀⠀⠀⠀⠀⠀⠀⠀⠀⠀⠀⠉⠛⣿⣿⣿⣿⣿⣿⣿⣿⣿⣿⣿⠃⠀⠀⠀⠀⠀⠀⠀⠀⠀⠀⠀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⠀⠀⠀⠀⠀⠀⠀⠀⠀⠀⠀⠀⠀⠀⠀⠀⠀⠀⠀⠀⠀⠀⠀⠀⠀⠀⠀⠀⠀⠀⠀⠀⠀⠀⠀⠀⠀⠀⠀⠀⠀⠀⠀⠀⠀⠀⠀⠀⠀⠀⠀⠀⠀⠀⠀⠀⠀⠀⠀⠀⠀⠀⠀⠀⠀⠀⠀⢠⣿⣿⣿⣿⣿⣿⣿⣿⣿⣿⣿⡄⠀⠀⠀⠀⠀⠀⠀⠀⠀⠀⠀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⠀⠀⠀⠀⠀⠀⠀⠀⠀⠀⠀⠀⠀⠀⠀⠀⠀⠀⠀⠀⠀⠀⠀⠀⠀⠀⠀⠀⠀⠀⠀⠀⠀⠀⠀⠀⠀⠀⠀⠀⠀⠀⠀⠀⠀⠀⠀⠀⠀⠀⠀⠀⠀⠀⠀⠀⠀⠀⠀⠀⠀⠀⠀⠀⠀⠀⠀⢸⣿⣿⣿⣿⣿⣿⣿⣿⣿⣿⣿⣷⠀⠀⠀⠀⠀⠀⠀⠀⠀⠀⠀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⠀⠀⠀⠀⠀⠀⠀⠀⠀⠀⠀⠀⠀⠀⠀⠀⠀⠀⠀⠀⠀⠀⠀⠀⠀⠀⠀⠀⠀⠀⠀⠀⠀⠀⠀⠀⠀⠀⠀⠀⠀⠀⠀⠀⠀⠀⢸⣷⣦⣄⡀⠀⠀⠀⠀⠀⠀⠀⠀⠀⠀⠀⠀⠀⠀⠀⠀⢠⣿⣿⣿⣿⣿⣿⣿⣿⣿⣿⣿⣿⣧⠀⠀⠀⠀⠀⠀⠀⠀⠀⠀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⠀⠀⠀⠀⠀⠀⠀⠀⠀⠀⠀⠀⠀⠀⠀⠀⠀⠀⠀⠀⠀⠀⠀⠀⠀⠀⠀⠀⠀⠀⠀⠀⠀⠀⠀⠀⠀⠀⠀⠀⠀⠀⠀⠀⠀⠀⠀⠈⠙⠻⢿⣷⣤⣀⠀⠀⠀⠀⠀⠀⠀⠀⠀⠀⠀⠀⠀⠈⣹⣿⣿⣿⣿⣿⣿⣿⣿⣿⣿⣿⣿⡆⠀⠀⠀⠀⠀⠀⠀⠀⠀</a:t>
            </a:r>
            <a:br/>
            <a:r>
              <a:t>⠀⠀⠀⠀⠀⠀⠀⠀⠀⠀⠀⠀⠀⠀⠀⠀⠀⠀⠀⠀⠀⠀⠀⠀⠀⠀⠀⠀⠀⠀⠀⠀⠀⠀⠀⠀⠀⠀⠀⠀⠀⠀⠀⠀⠀⠀⠀⠀⠀⠀⠀⠉⠛⠿⣿⣶⣤⣀⡀⢀⣤⣄⠀⠀⠀⠀⠀⠀⣿⣿⣿⣿⣿⣿⣿⣿⣿⣿⣿⣿⣿⣿⡀⠀⠀⠀⠀⠀⠀⠀⠀</a:t>
            </a:r>
            <a:br/>
            <a:r>
              <a:t>⠀⠀⠀⠀⠀⠀⠀⠀⠀⠀⠀⠀⠀⠀⠀⠀⠀⠀⠀⠀⠀⠀⠀⠀⠀⠀⠀⠀⠀⠀⠀⠀⠀⠀⠀⠀⠀⠀⠀⠀⠀⠀⠀⠀⠀⠀⠀⠀⠀⠀⠀⠀⠀⠀⠀⠉⠛⠿⣿⣿⣿⣿⣄⡀⠀⢀⣴⣾⣿⣿⣿⣿⣿⣿⣿⣿⣿⣿⣿⣿⠛⠋⠀⠀⢀⣀⣤⣴⣶⣿⡇</a:t>
            </a:r>
            <a:br/>
            <a:r>
              <a:t>⠀⠀⠀⠀⠀⠀⠀⠀⠀⠀⠀⠀⠀⠀⠀⠀⠀⠀⠀⠀⠀⠀⠀⠀⠀⠀⠀⠀⠀⠀⠀⠀⠀⠀⠀⠀⠀⠀⠀⠀⠀⠀⠀⠀⠀⠀⠀⠀⠀⠀⠀⠀⠀⠀⠀⠀⠀⠀⢸⣿⡿⣿⣿⣿⣷⣿⣿⣿⣿⣿⣿⣿⣿⣿⣿⣿⣿⣿⣿⣿⣷⣶⣾⣿⣿⣿⣿⣿⣿⣿⡇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⠀⠀⠀⠀⠀⠀⠀⠀⠀⠀⠀⠀⠀⠀⠀⠀⠀⠀⠀⠀⠀⠀⠀⠀⠀⠀⠀⠀⠀⠀⠀⠀⠀⠀⠀⠀⠀⠀⠀⠀⠀⠀⠀⠀⠀⠀⠀⠀⠀⠀⠀⠀⠀⠀⠀⠀⠀⠀⠀⠉⠀⠀⢈⣿⣿⣿⣿⣿⣿⣿⣿⣿⣿⣿⣿⣿⣿⣿⣿⣿⣿⣿⣿⣿⣿⠿⠿⠛⠋⠉⠁</a:t>
            </a:r>
            <a:br/>
            <a:r>
              <a:t>⠀⠀⠀⠀⠀⠀⠀⠀⠀⠀⠀⠀⠀⠀⠀⠀⠀⠀⠀⠀⠀⠀⠀⠀⠀⠀⠀⠀⠀⠀⠀⠀⠀⠀⠀⠀⠀⠀⠀⠀⠀⠀⠀⠀⠀⠀⠀⠀⠀⠀⠀⠀⠀⠀⠀⠀⠀⠀⠀⠀⠀⢠⣾⣿⣿⣿⣿⣿⣿⣿⣿⣿⣿⣿⣿⣿⣿⣿⣿⣿⣿⣟⠉⠁⠀⠀⠀⠀⠀⠀⠀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⠀⠀⠀⠀⠀⠀⠀⠀⠀⠀⠀⠀⠀⠀⠀⠀⠀⠀⠀⠀⠀⠀⠀⠀⠀⠀⠀⠀⠀⠀⠀⠀⠀⠀⠀⠀⠀⠀⠀⠀⠀⠀⠀⠀⠀⠀⠀⠀⠀⠀⠀⠀⠀⠀⠀⠀⠀⠀⠀⠀⠀⠀⠀⠀⠀⠀⠀⠀⠀⠀⠀⠀⠀⠀⠀⠰⣾⣦⡀⠀⠀⠀⠀⠀⠀⠀⠀⠀⠀⠀⠀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⠀⠀⠀⠀⠀⠀⠀⠀⠀⠀⠀⠀⠀⠀⠀⠀⠀⠀⠀⠀⠀⠀⠀⠀⠀⠀⠀⠀⠀⠀⠀⠀⠀⠀⠀⠀⠀⠀⠀⠀⠀⠀⠀⠀⠀⠀⠀⠀⠀⠀⠀⠀⠀⠀⠀⠀⠀⠀⠀⠀⠀⠀⠀⠀⠀⠀⠀⠀⠀⠀⠀⠀⠀⠀⠀⠀⠸⣿⣇⠀⠀⠀⠀⠀⠀⠀⠀⠀⠀⠀⠀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⠀⠀⠀⠀⠀⠀⠀⠀⠀⠀⠀⠀⠀⠀⠀⠀⠀⠀⠀⠀⠀⠀⠀⠀⠀⠀⠀⠀⠀⠀⠀⠀⠀⠀⠀⠀⠀⠀⠀⠀⠀⠀⠀⠀⠀⠀⠀⠀⠀⠀⠀⠀⠀⠀⠀⠀⠀⠀⠀⠀⠀⠀⠀⠀⠀⠀⠀⠀⠀⠀⠀⠀⠀⠀⠀⠀⠀⠘⣿⣿⡀⠀⠀⠀⠀⠀⠀⠀⠀⠀⠀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⠀⠀⠀⠀⠀⠀⠀⠀⠀⠀⠀⠀⠀⠀⠀⠀⠀⠀⠀⠀⠀⠀⠀⠀⠀⠀⠀⠀⠀⠀⠀⠀⠀⠀⠀⠀⠀⠀⠀⠀⠀⠀⠀⠀⠀⠀⠀⠀⠀⠀⠀⠀⠀⠀⠀⠀⠀⠀⠀⠀⠀⠀⠀⠀⠀⠀⠀⠀⠀⠀⠀⠀⠀⠀⠀⠀⠀⠀⠸⣿⣷⣄⠀⠀⠀⠀⠀⠀⠀⠀⠀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⠀⠀⠀⠀⠀⠀⠀⠀⠀⠀⠀⠀⠀⠀⠀⠀⠀⠀⠀⠀⠀⠀⠀⠀⠀⠀⠀⠀⠀⠀⠀⠀⠀⠀⠀⠀⠀⠀⠀⠀⠀⠀⠀⠀⠀⠀⠀⠀⠀⠀⠀⠀⠀⠀⠀⠀⠀⠀⠀⠀⠀⠀⠀⠀⠀⠀⠀⠀⠀⠀⠀⠀⠀⠀⠀⠀⠀⠀⠀⠙⣿⣿⣶⣄⡀⠀⠀⠀⠀⠀⠀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⠀⠀⠀⠀⠀⠀⠀⠀⠀⠀⠀⠀⠀⠀⠀⠀⠀⠀⠀⠀⠀⠀⠀⠀⠀⠀⠀⠀⠀⠀⠀⠀⠀⠀⠀⠀⠀⠀⠀⠀⠀⠀⠀⠀⠀⠀⠀⠀⠀⠀⠀⠀⠀⠀⠀⠀⠀⠀⠀⠀⠀⠀⠀⠀⠀⠀⠀⠀⠀⠀⠀⠀⠀⠀⠀⠀⠀⠀⠀⠀⠈⢿⣿⣿⣿⣿⣷⣶⣶⣶⡆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⠀⠀⠀⠀⠀⠀⠀⠀⠀⠀⠀⠀⠀⠀⠀⠀⠀⠀⠀⠀⠀⠀⠀⠀⠀⠀⠀⠀⠀⠀⠀⠀⠀⠀⠀⠀⠀⠀⠀⠀⠀⠀⠀⠀⠀⠀⠀⠀⠀⠀⠀⠀⠀⠀⠀⠀⠀⠀⠀⠀⠀⠀⠀⠀⠀⠀⠀⠀⠀⠠⠀⠀⠀⠀⠀⠀⠀⠀⠀⠀⠀⠀⠙⠻⣿⣿⣿⣿⣿⣿⡇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⠀⠀⠀⠀⠀⠀⠀⠀⠀⠀⠀⠀⠀⠀⠀⠀⠀⠀⠀⠀⠀⠀⠀⠀⠀⠀⠀⠀⠀⠀⠀⠀⠀⠀⠀⠀⠀⠀⠀⠀⠀⠀⠀⠀⠀⠀⠀⠀⠀⠀⠀⠀⠀⠀⠀⠀⠀⠀⠀⠀⠀⠀⠀⠀⠀⠀⠀⠀⠀⠀⠀⠀⠀⠀⠀⠀⠀⠀⠀⠀⠀⠀⠀⠀⠀⠉⠛⠛⠿⠿⠇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⠀⠀⠀⠀⠀⠀⠀⠀⠀⠀⠀⠀⠀⠀⠀⠀⠀⠀⠀⠀⠀⠀⠀⠀⠀⠀⠀⠀⠀⠀⠀⠀⠀⠀⠀⠀⠀⠀⠀⠀⠀⠀⠀⠀⠀⠀⠀⠀⠀⠀⠀⠀⠀⠀⠀⠀⠀⠀⠀⠀⠀⠀⠀⠀⠀⠀⠀⠀⠀⠀⠀⠀⣀⣀⠀⠀⠀⠀⠀⠀⠀⠀⠀⠀⠀⠀⠀⠀⠀⠀⠀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⠀⠀⠀⠀⠀⠀⠀⠀⠀⠀⠀⠀⠀⠀⠀⠀⠀⠀⠀⠀⠀⠀⠀⠀⠀⠀⠀⠀⠀⠀⠀⠀⠀⠀⠀⠀⠀⠀⠀⠀⠀⠀⠀⠀⠀⠀⠀⠀⠀⠀⠀⠀⠀⠀⠀⠀⠀⠀⠀⠀⠀⠀⠀⠀⠀⢀⣠⣤⣴⣾⣿⣿⣿⣿⡇⠀⠀⠀⠀⠀⠀⠀⠀⠀⠀⠀⠀⠀⠀⠀⠀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⠀⠀⠀⠀⠀⠀⠀⠀⠀⠀⠀⠀⠀⠀⠀⠀⠀⠀⠀⠀⠀⠀⠀⠀⠀⠀⠀⠀⠀⠀⠀⠀⠀⠀⠀⠀⠀⠀⠀⠀⠀⠀⠀⠀⠀⠀⠀⠀⠀⠀⠀⠀⠀⠀⠀⠀⠀⠀⠀⠀⠀⠀⢀⣴⣾⣿⣿⣿⣿⣿⣿⣿⣿⣿⣇⡀⠀⠀⠀⠀⠀⠀⠀⠀⠀⠀⠀⠀⠀⠀⠀</a:t>
            </a:r>
            <a:br/>
            <a:r>
              <a:t>⠀⠀⠀⠀⠀⠀⠀⠀⠀⠀⠀⠀⠀⠀⠀⠀⠀⠀⠀⠀⠀⠀⠀⠀⠀⣀⣀⣀⣀⣀⣀⣀⣀⣀⣀⣀⣀⣀⣀⣀⣀⣀⣀⣀⣀⣀⣀⣀⣀⣀⣿⣀⣠⣠⣤⣦⡀⠀⠀⠀⢀⣴⣿⣿⣿⣿⣿⣿⣿⣿⣿⣿⣿⣿⣿⣿⡆⠀⠀⠀⠀⠀⠀⠀⠀⠀⠀⠀⠀⠀⠀</a:t>
            </a:r>
            <a:br/>
            <a:r>
              <a:t>⠀⠀⠀⠀⠀⠀⠀⢀⣠⣤⣴⣶⣶⣶⣶⣿⣿⣿⣿⣿⣿⣿⣿⡿⣿⠿⠿⠿⠿⠿⠿⠿⠿⠿⠿⠿⠿⠿⠿⠿⠿⠿⠿⡿⢿⡿⠿⣿⣿⣿⣿⠿⣿⣿⣿⣿⣿⡿⠶⣶⣾⣿⣿⣿⣿⣿⣿⣿⣿⣿⣿⣿⣿⣿⣿⣏⠀⠀⠀⠀⠀⠀⠀⠀⠀⠀⠀⠀⠀⠀⠀</a:t>
            </a:r>
            <a:br/>
            <a:r>
              <a:t>⠀⠀⠀⠀⠀⠀⠐⠋⠉⠉⠉⠉⠀⠀⠀⠀⠀⠀⠀⠀⠀⠀⠀⠀⠀⠀⠀⠀⠀⠀⠀⠀⠀⠀⠀⠀⠀⠀⠀⠀⠀⠀⠀⠀⠀⠀⠀⠀⠀⠀⠿⠀⠘⠻⣿⣿⣿⣿⣶⣦⣿⣿⣿⣿⣿⣿⣿⣿⣿⣿⣿⣿⣿⣿⣿⣿⣦⡀⠀⠀⠀⠀⠀⠀⠀⠀⠀⠀⠀⠀⠀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⠀⠀⠀⠀⠀⠀⠀⠀⠀⠀⠀⠀⠀⠀⠀⠀⠀⠀⠀⠀⠀⠀⠀⠀⠀⠀⠀⠀⠀⠀⠀⠀⠀⠀⠀⠀⠀⠀⠀⠀⠀⠀⠀⠀⠀⠀⠀⠀⠀⠀⠀⠀⠀⠀⠀⠈⠉⠙⠛⠿⢿⣿⣿⣿⣿⣿⣿⣿⣿⣿⣿⣿⣿⣿⣿⣿⣿⡍⠀⠀⠀⠀⠀⠀⠀⠀⠀⠀⠀⠀⠀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⠀⠀⠀⠀⠀⠀⠀⠀⠀⠀⠀⠀⠀⠀⠀⠀⠀⠀⠀⠀⠀⠀⠀⠀⠀⠀⠀⠀⠀⠀⠀⠀⠀⠀⠀⠀⠀⠀⠀⠀⠀⠀⠀⠀⠀⠀⠀⠀⠀⠀⠀⠀⠀⠀⠀⠀⠀⠀⠀⠀⠀⠈⠉⠻⢿⣿⣿⣿⣿⣿⣿⣿⣿⣿⣿⣿⣟⠉⠀⠀⠀⠀⠀⠀⠀⠀⠀⠀⠀⠀⠀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⠀⠀⠀⠀⠀⠀⠀⠀⠀⠀⠀⠀⠀⠀⠀⠀⠀⠀⠀⠀⠀⠀⠀⠀⠀⠀⠀⠀⠀⠀⠀⠀⠀⠀⠀⠀⠀⠀⠀⠀⠀⠀⠀⠀⠀⠀⠀⠀⠀⠀⠀⠀⠀⠀⠀⠀⠀⠀⠀⠀⠀⠀⠀⠀⣤⣿⣿⣿⣿⣿⣿⣿⣿⣿⣿⣿⣿⣷⡄⠀⠀⠀⠀⠀⠀⠀⠀⠀⠀⠀⠀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⠀⠀⠀⠀⠀⠀⠀⠀⠀⠀⠀⠀⠀⠀⠀⠀⠀⠀⠀⠀⠀⠀⠀⠀⠀⠀⠀⠀⠀⠀⠀⠀⠀⠀⠀⠀⠀⠀⠀⠀⠀⠀⠀⠀⠀⠀⠀⠀⠀⠀⠀⠀⠀⠀⠀⠀⠀⠀⠀⠀⠀⠀⠀⢼⣿⣿⣿⣿⣿⣿⣿⣿⣿⣿⣿⣿⣿⣿⡇⠀⠀⠀⠀⠀⠀⠀⠀⠀⠀⠀⠀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⠀⠀⠀⠀⠀⠀⠀⠀⠀⠀⠀⠀⠀⠀⠀⠀⠀⠀⠀⠀⠀⠀⠀⠀⠀⠀⠀⠀⠀⠀⠀⠀⠀⠀⠀⠀⠀⠀⠀⠀⠀⠀⠀⠀⠀⠀⠀⠀⠀⠀⠀⠀⠀⠀⠀⠀⠀⠀⠀⠀⠀⠀⠀⠘⢿⣿⣿⣿⣿⣿⣿⣿⣿⣿⣿⣿⣿⡟⠀⠀⠀⠀⠀⠀⠀⠀⠀⠀⠀⠀⠀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⠀⠀⠀⠀⠀⠀⠀⠀⠀⠀⠀⠀⠀⠀⠀⠀⠀⠀⠀⠀⠀⠀⠀⠀⠀⠀⠀⠀⠀⠀⠀⠀⠀⠀⠀⠀⠀⠀⠀⠀⠀⠀⠀⠀⠀⠀⠀⠀⠀⠀⠀⠀⠀⠀⠀⠀⠀⠀⠀⠀⠀⠀⠀⠀⠀⠈⣹⣿⣿⣿⣿⣿⣿⣿⣿⣿⣿⠀⠀⠀⠀⠀⠀⠀⠀⠀⠀⠀⠀⠀⠀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⠀⠀⠀⠀⠀⠀⠀⠀⠀⠀⠀⠀⠀⠀⠀⠀⠀⠀⠀⠀⠀⠀⠀⠀⠀⠀⠀⠀⠀⠀⠀⠀⠀⠀⠀⠀⠀⠀⠀⠀⠀⠀⠀⠀⠀⠀⠀⠀⠀⠀⠀⠀⠀⠀⠀⠀⠀⠀⠀⠀⠀⠀⠀⠀⠀⠸⣿⣿⣿⣿⣿⣿⣿⣿⣿⣿⣿⡆⠀⠀⠀⠀⠀⠀⠀⠀⠀⠀⠀⠀⠀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⠀⠀⠀⠀⠀⠀⠀⠀⠀⠀⠀⠀⠀⠀⠀⠀⠀⠀⠀⠀⠀⠀⠀⠀⠀⠀⠀⠀⠀⠀⠀⠀⠀⠀⠀⠀⠀⠀⠀⠀⠀⠀⠀⠀⠀⠀⠀⠀⠀⠀⠀⠀⠀⠀⠀⠀⠀⠀⠀⠀⠀⠀⠀⠀⠀⠀⣿⣿⣿⣿⣿⣿⣿⣿⣿⣿⣿⣇⠀⠀⠀⠀⠀⠀⠀⠀⠀⠀⠀⠀⠀</a:t>
            </a:r>
            <a:br/>
            <a:r>
              <a:t>⠀⠀⠀⠀⠀⠀⠀⠀⠀⠀⠀⠀⠀⠀⠀⠀⠀⠀⠀⠀⠀⠀⠀⠀⠀⠀⠀⠀⠀⠀⠀⠀⠀⠀⠀⠀⠀⠀⠀⠀⠀⠀⠀⠀⠀⢀⣤⡀⠀⠀⠀⠀⠀⠀⠀⠀⠀⠀⠀⠀⠀⠀⠀⠀⠀⠀⣿⣿⣿⣿⣿⣿⣿⣿⣿⣿⣿⣿⡀⠀⠀⠀⠀⠀⠀⠀⠀⠀⠀⠀⠀</a:t>
            </a:r>
            <a:br/>
            <a:r>
              <a:t>⠀⠀⠀⠀⠀⠀⠀⠀⠀⠀⠀⠀⠀⠀⠀⠀⠀⠀⠀⠀⠀⠀⠀⠀⠀⠀⠀⠀⠀⠀⠀⠀⠀⠀⠀⠀⠀⠀⠀⠀⠀⠀⠀⠀⠀⠈⠛⢿⣷⣦⣄⠀⠀⠀⠀⠀⠀⠀⠀⠀⠀⠀⠀⠀⠀⠐⢿⣿⣿⣿⣿⣿⣿⣿⣿⣿⣿⣿⣧⠀⠀⠀⠀⠀⠀⠀⠀⠀⠀⠀⠀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⠀⠀⠀⠀⠀⠀⠀⠀⠀⠀⠀⠀⠀⠀⠀⠀⠀⠀⠀⠀⠀⠀⠀⠀⠀⠀⠀⠀⠀⠀⠀⠀⠀⠀⠀⠀⠀⠀⠀⠀⠀⠀⠀⠀⠀⠀⠀⠀⠈⠙⠻⢿⣶⣤⣀⠀⠀⠀⢀⡀⠀⠀⠀⠀⠀⠀⣸⣿⣿⣿⣿⣿⣿⣿⣿⣿⣿⣿⣿⡄⠀⠀⠀⠀⠀⠀⠀⠀⠀⣀⡀</a:t>
            </a:r>
            <a:br/>
            <a:r>
              <a:t>⠀⠀⠀⠀⠀⠀⠀⠀⠀⠀⠀⠀⠀⠀⠀⠀⠀⠀⠀⠀⠀⠀⠀⠀⠀⠀⠀⠀⠀⠀⠀⠀⠀⠀⠀⠀⠀⠀⠀⠀⠀⠀⠀⠀⠀⠀⠀⠀⠀⠀⠀⠀⠉⠙⠻⢿⣷⣦⣿⣿⡂⠀⠀⠀⢀⣴⣿⣿⣿⣿⣿⣿⣿⣿⣿⣿⣿⡿⠿⠗⠀⠀⠀⣀⣠⣤⣶⣾⣿⣿⡇</a:t>
            </a:r>
            <a:br/>
            <a:r>
              <a:t>⠀⠀⠀⠀⠀⠀⠀⠀⠀⠀⠀⠀⠀⠀⠀⠀⠀⠀⠀⠀⠀⠀⠀⠀⠀⠀⠀⠀⠀⠀⠀⠀⠀⠀⠀⠀⠀⠀⠀⠀⠀⠀⠀⠀⠀⠀⠀⠀⠀⠀⠀⠀⠀⠀⠀⠀⠈⣿⣿⣿⣿⣷⣦⣴⣿⣿⣿⣿⣿⣿⣿⣿⣿⣿⣿⣿⣿⣷⣤⣴⣶⣾⣿⣿⣿⣿⣿⣿⣿⡿⠇</a:t>
            </a:r>
            <a:br/>
            <a:r>
              <a:t>⠀⠀⠀⠀⠀⠀⠀⠀⠀⠀⠀⠀⠀⠀⠀⠀⠀⠀⠀⠀⠀⠀⠀⠀⠀⠀⠀⠀⠀⠀⠀⠀⠀⠀⠀⠀⠀⠀⠀⠀⠀⠀⠀⠀⠀⠀⠀⠀⠀⠀⠀⠀⠀⠀⠀⠀⠀⠙⠋⠈⠙⢻⣿⣿⣿⣿⣿⣿⣿⣿⣿⣿⣿⣿⣿⣿⣿⣿⣿⣿⣿⣿⣿⠿⠿⠛⠋⠉⠀⠀⠀</a:t>
            </a:r>
            <a:br/>
            <a:r>
              <a:t>⠀⠀⠀⠀⠀⠀⠀⠀⠀⠀⠀⠀⠀⠀⠀⠀⠀⠀⠀⠀⠀⠀⠀⠀⠀⠀⠀⠀⠀⠀⠀⠀⠀⠀⠀⠀⠀⠀⠀⠀⠀⠀⠀⠀⠀⠀⠀⠀⠀⠀⠀⠀⠀⠀⠀⠀⠀⠀⠀⠀⣰⣿⣿⣿⣿⣿⣿⣿⣿⣿⣿⣿⣿⣿⣿⣿⣿⣿⣿⠛⠉⠁⠀⠀⠀⠀⠀⠀⠀⠀⠀</a:t>
            </a:r>
            <a:br/>
            <a:r>
              <a:t>⠀⠀⠀⠀⠀⠀⠀⠀⠀⠀⠀⠀⠀⠀⠀⠀⠀⠀⠀⠀⠀⠀⠀⠀⠀⠀⠀⠀⠀⠀⠀⠀⠀⠀⠀⠀⠀⠀⠀⠀⠀⠀⠀⠀⠀⠀⢠⣶⣄⠀⠀⠀⠀⠀⠀⠀⢀⣀⣠⣼⣿⣿⣿⣿⣿⣿⣿⣿⣿⣿⣿⣿⣿⣿⣿⣿⣿⣿⣿⡇⠀⠀⠀⠀⠀⠀⠀⠀⠀⠀⠀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⠀⠀⠀⠀⠀⠀⠀⠀⠀⠀⠀⠀⠀⠀⠀⠀⠀⠀⠀⠀⠀⠀⠀⠀⠀⠀⠀⠀⠀⠀⠀⠀⠀⠀⠀⠀⠀⠀⠀⠀⠀⠀⠀⠀⠀⠀⠀⠀⠀⠀⠀⠀⠀⠀⠀⠀⠀⠀⠀⠀⠀⠀⠀⠀⠀⠀⠀⠀⠀⠀⠀⠀⠰⣷⣦⠀⠀⠀⠀⠀⠀⠀⠀⠀⠀⠀⠀⠀⠀⢀⡆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⠀⠀⠀⠀⠀⠀⠀⠀⠀⠀⠀⠀⠀⠀⠀⠀⠀⠀⠀⠀⠀⠀⠀⠀⠀⠀⠀⠀⠀⠀⠀⠀⠀⠀⠀⠀⠀⠀⠀⠀⠀⠀⠀⠀⠀⠀⠀⠀⠀⠀⠀⠀⠀⠀⠀⠀⠀⠀⠀⠀⠀⠀⠀⠀⠀⠀⠀⠀⠀⠀⠀⠀⠀⠘⣿⡄⠀⠀⠀⠀⠀⠀⠀⠀⠀⠀⠀⠀⠀⢸⡇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⠀⠀⠀⠀⠀⠀⠀⠀⠀⠀⠀⠀⠀⠀⠀⠀⠀⠀⠀⠀⠀⠀⠀⠀⠀⠀⠀⠀⠀⠀⠀⠀⠀⠀⠀⠀⠀⠀⠀⠀⠀⠀⠀⠀⠀⠀⠀⠀⠀⠀⠀⠀⠀⠀⠀⠀⠀⠀⠀⠀⠀⠀⠀⠀⠀⠀⠀⠀⠀⠀⠀⠀⠀⠀⢹⣷⠀⠀⠀⠀⠀⠀⠀⠀⠀⠀⠀⠀⠀⢸⡇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⠀⠀⠀⠀⠀⠀⠀⠀⠀⠀⠀⠀⠀⠀⠀⠀⠀⠀⠀⠀⠀⠀⠀⠀⠀⠀⠀⠀⠀⠀⠀⠀⠀⠀⠀⠀⠀⠀⠀⠀⠀⠀⠀⠀⠀⠀⠀⠀⠀⠀⠀⠀⠀⠀⠀⠀⠀⠀⠀⠀⠀⠀⠀⠀⠀⠀⠀⠀⠀⠀⠀⠀⠀⠀⠀⢻⣧⡀⠀⠀⠀⠀⠀⠀⠀⠀⠀⠀⠀⠘⡇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⠀⠀⠀⠀⠀⠀⠀⠀⠀⠀⠀⠀⠀⠀⠀⠀⠀⠀⠀⠀⠀⠀⠀⠀⠀⠀⠀⠀⠀⠀⠀⠀⠀⠀⠀⠀⠀⠀⠀⠀⠀⠀⠀⠀⠀⠀⠀⠀⠀⠀⠀⠀⠀⠀⠀⠀⠀⠀⠀⠀⠀⠀⠀⠀⠀⠀⠀⠀⠀⠀⠀⠀⠀⠀⠀⠈⢿⣿⣶⣤⣄⣀⣀⣀⣀⣀⣀⣀⣠⣤⡄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⠀⠀⠀⠀⠀⠀⠀⠀⠀⠀⠀⠀⠀⠀⠀⠀⠀⠀⠀⠀⠀⠀⠀⠀⠀⠀⠀⠀⠀⠀⠀⠀⠀⠀⠀⠀⠀⠀⠀⠀⠀⠀⠀⠀⠀⠀⠀⠀⠀⠀⠀⠀⠀⠀⠀⠀⠀⠀⠀⠀⠀⠀⠀⠀⠀⠀⠀⠀⠀⠀⠀⠀⠀⠀⠀⠀⠀⠙⢿⣿⣿⣿⣿⣿⣿⣿⣿⣿⣿⣿⡇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⠀⠀⠀⠀⠀⠀⠀⠀⠀⠀⠀⠀⠀⠀⠀⠀⠀⠀⠀⠀⠀⠀⠀⠀⠀⠀⠀⠀⠀⠀⠀⠀⠀⠀⠀⠀⠀⠀⠀⠀⠀⠀⠀⠀⠀⠀⠀⠀⠀⠀⠀⠀⠀⠀⠀⠀⠀⠀⠀⠀⠀⠀⠀⠀⠀⠀⠀⠀⠁⠀⠀⠀⠀⠀⠀⠀⠀⠀⠀⠉⠛⠛⠻⠿⠿⠿⠿⠿⠿⠿⠇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⠀⠀⠀⠀⠀⠀⠀⠀⠀⠀⠀⠀⠀⠀⠀⠀⠀⠀⠀⠀⠀⠀⠀⠀⠀⠀⠀⠀⠀⠀⠀⠀⠀⠀⠀⠀⠀⠀⠀⠀⠀⠀⠀⠀⠀⠀⠀⠀⠀⠀⠀⠀⠀⠀⠀⠀⠀⠀⠀⠀⠀⠀⢀⣀⣤⣤⣶⣿⣿⣿⣿⠂⠀⠀⠀⠀⠀⠀⠀⠀⠀⠀⠀⠀⠀⠀⠀⠀⠀⠀⠀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⠀⠀⠀⠀⠀⠀⠀⠀⠀⠀⠀⠀⠀⠀⠀⠀⠀⠀⠀⠀⠀⠀⠀⠀⠀⠀⠀⠀⠀⠀⠀⠀⠀⠀⠀⠀⠀⠀⠀⠀⠀⠀⠀⠀⠀⠀⠀⠀⠀⡀⠀⠀⠀⠀⠀⠀⠀⠀⠀⢀⣠⣶⣿⣿⣿⣿⣿⣿⣿⣿⣿⣀⠀⠀⠀⠀⠀⠀⠀⠀⠀⠀⠀⠀⠀⠀⠀⠀⠀⠀⠀</a:t>
            </a:r>
            <a:br/>
            <a:r>
              <a:t>⠀⠀⠀⠀⠀⠀⠀⠀⠀⠀⠀⠀⠀⠀⠀⠀⠀⠀⠀⠀⠀⢀⣀⣀⣀⣀⣀⣀⣀⣀⣀⣀⣀⣀⣀⣀⣀⣀⣀⣀⣀⣀⣀⣀⣀⣀⣀⣀⣀⣇⣠⣤⣤⣶⣄⠀⠀⠀⣠⣿⣿⣿⣿⣿⣿⣿⣿⣿⣿⣿⣿⣿⣿⠂⠀⠀⠀⠀⠀⠀⠀⠀⠀⠀⠀⠀⠀⠀⠀⠀⠀</a:t>
            </a:r>
            <a:br/>
            <a:r>
              <a:t>⠀⠀⠀⠀⠀⠀⠀⠀⠀⣠⣤⣶⣶⣶⣿⣿⣿⡿⠿⠿⠿⠿⠿⠿⠿⠿⠿⠿⠿⠿⠿⠿⠿⠿⠿⠿⠿⠿⠿⠿⠿⠿⠿⠿⠿⠿⠿⠿⠿⡿⠻⣿⣿⣿⣿⣿⠿⢿⣿⣿⣿⣿⣿⣿⣿⣿⣿⣿⣿⣿⣿⣿⠁⠀⠀⠀⠀⠀⠀⠀⠀⠀⠀⠀⠀⠀⠀⠀⠀⠀⠀</a:t>
            </a:r>
            <a:br/>
            <a:r>
              <a:t>⠀⠀⠀⠀⠀⠀⠀⠀⠉⠉⠁⠀⠀⠀⠀⠀⠀⠀⠀⠀⠀⠀⠀⠀⠀⠀⠀⠀⠀⠀⠀⠀⠀⠀⠀⠀⠀⠀⠀⠀⠀⠀⠀⠀⠀⠀⠀⠀⠀⠃⠀⠙⠻⠿⣿⣿⣿⣿⣿⣿⣿⣿⣿⣿⣿⣿⣿⣿⣿⣿⣿⣿⣷⣄⠀⠀⠀⠀⠀⠀⠀⠀⠀⠀⠀⠀⠀⠀⠀⠀⠀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⠀⠀⠀⠀⠀⠀⠀⠀⠀⠀⠀⠀⠀⠀⠀⠀⠀⠀⠀⠀⠀⠀⠀⠀⠀⠀⠀⠀⠀⠀⠀⠀⠀⠀⠀⠀⠀⠀⠀⠀⠀⠀⠀⠀⠀⠀⠀⠀⠀⠀⠀⠀⠀⠀⠀⠀⠉⠉⠛⠿⢿⣿⣿⣿⣿⣿⣿⣿⣿⣿⣿⣿⣿⡧⠀⠀⠀⠀⠀⠀⠀⠀⠀⠀⠀⠀⠀⠀⠀⠀⠀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⠀⠀⠀⠀⠀⠀⠀⠀⠀⠀⠀⠀⠀⠀⠀⠀⠀⠀⠀⠀⠀⠀⠀⠀⠀⠀⠀⠀⠀⠀⠀⠀⠀⠀⠀⠀⠀⠀⠀⠀⠀⠀⠀⠀⠀⠀⠀⠀⠀⠀⠀⠀⠀⠀⠀⠀⠀⠀⠀⠀⠀⠛⢿⣿⣿⣿⣿⣿⣿⣿⣿⣿⣿⣄⠀⠀⠀⠀⠀⠀⠀⠀⠀⠀⠀⠀⠀⠀⠀⠀⠀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⠀⠀⠀⠀⠀⠀⠀⠀⠀⠀⠀⠀⠀⠀⠀⠀⠀⠀⠀⠀⠀⠀⠀⠀⠀⠀⠀⠀⠀⠀⠀⠀⠀⠀⠀⠀⠀⠀⠀⠀⠀⠀⠀⠀⠀⠀⠀⠀⠀⠀⠀⠀⠀⠀⠀⠀⠀⠀⠀⠀⠀⣴⣿⣿⣿⣿⣿⣿⣿⣿⣿⣿⣿⣿⡇⠀⠀⠀⠀⠀⠀⠀⠀⠀⠀⠀⠀⠀⠀⠀⠀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⠀⠀⠀⠀⠀⠀⠀⠀⠀⠀⠀⠀⠀⠀⠀⠀⠀⠀⠀⠀⠀⠀⠀⠀⠀⠀⠀⠀⠀⠀⠀⠀⠀⠀⠀⠀⠀⠀⠀⠀⠀⠀⠀⠀⠀⠀⠀⠀⠀⠀⠀⠀⠀⠀⠀⠀⠀⠀⠀⠀⠘⣿⣿⣿⣿⣿⣿⣿⣿⣿⣿⣿⣿⣿⠇⠀⠀⠀⠀⠀⠀⠀⠀⠀⠀⠀⠀⠀⠀⠀⠀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⠀⠀⠀⠀⠀⠀⠀⠀⠀⠀⠀⠀⠀⠀⠀⠀⠀⠀⠀⠀⠀⠀⠀⠀⠀⠀⠀⠀⠀⠀⠀⠀⠀⠀⠀⠀⠀⠀⠀⠀⠀⠀⠀⠀⠀⠀⠀⠀⠀⠀⠀⠀⠀⠀⠀⠀⠀⠀⠀⠀⠀⠈⠛⢿⣿⣿⣿⣿⣿⣿⣿⣿⣿⠃⠀⠀⠀⠀⠀⠀⠀⠀⠀⠀⠀⠀⠀⠀⠀⠀⠀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⠀⠀⠀⠀⠀⠀⠀⠀⠀⠀⠀⠀⠀⠀⠀⠀⠀⠀⠀⠀⠀⠀⠀⠀⠀⠀⠀⠀⠀⠀⠀⠀⠀⠀⠀⠀⠀⠀⠀⠀⠀⠀⠀⠀⣀⡀⠀⠀⠀⠀⠀⠀⠀⠀⠀⠀⠀⠀⠀⠀⠀⠀⠀⣿⣿⣿⣿⣿⣿⣿⣿⣿⣿⣿⠀⠀⠀⠀⠀⠀⠀⠀⠀⠀⠀⠀⠀⠀⠀⠀⠀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⠀⠀⠀⠀⠀⠀⠀⠀⠀⠀⠀⠀⠀⠀⠀⠀⠀⠀⠀⠀⠀⠀⠀⠀⠀⠀⠀⠀⠀⠀⠀⠀⠀⠀⠀⠀⠀⠀⠀⠀⠀⠀⠀⠈⠻⠿⣶⣤⣀⠀⠀⠀⠀⠀⠀⠀⠀⠀⠀⠀⠀⠀⠘⢿⣿⣿⣿⣿⣿⣿⣿⣿⣿⣿⡇⠀⠀⠀⠀⠀⠀⠀⠀⠀⠀⠀⠀⢀⣀⣄⠀</a:t>
            </a:r>
            <a:br/>
            <a:r>
              <a:t>⠀⠀⠀⠀⠀⠀⠀⠀⠀⠀⠀⠀⠀⠀⠀⠀⠀⠀⠀⠀⠀⠀⠀⠀⠀⠀⠀⠀⠀⠀⠀⠀⠀⠀⠀⠀⠀⠀⠀⠀⠀⠀⠀⠀⠀⠀⠈⠙⠻⢿⣶⣤⣀⠀⠀⢀⣀⠀⠀⠀⠀⠀⠀⣿⣿⣿⣿⣿⣿⣿⣿⣿⣿⣿⣿⠀⠀⠀⠀⠀⠀⠀⣀⣠⣴⣶⣿⣿⣿⣿⡇</a:t>
            </a:r>
            <a:br/>
            <a:r>
              <a:t>⠀⠀⠀⠀⠀⠀⠀⠀⠀⠀⠀⠀⠀⠀⠀⠀⠀⠀⠀⠀⠀⠀⠀⠀⠀⠀⠀⠀⠀⠀⠀⠀⠀⠀⠀⠀⠀⠀⠀⠀⠀⠀⠀⠀⠀⠀⠀⠀⠀⠀⠈⠙⠻⢿⣷⣾⣿⣇⡀⠀⠀⣠⣾⣿⣿⣿⣿⣿⣿⣿⣿⣿⣿⡿⠛⠁⣀⣠⣤⣶⣾⣿⣿⣿⣿⣿⣿⡿⠿⠛⠃</a:t>
            </a:r>
            <a:br/>
            <a:r>
              <a:t>⠀⠀⠀⠀⠀⠀⠀⠀⠀⠀⠀⠀⠀⠀⠀⠀⠀⠀⠀⠀⠀⠀⠀⠀⠀⠀⠀⠀⠀⠀⠀⠀⠀⠀⠀⠀⠀⠀⠀⠀⠀⠀⠀⠀⠀⠀⠀⠀⠀⠀⠀⠀⠀⠀⢼⣿⠿⣿⣿⣷⣾⣿⣿⣿⣿⣿⣿⣿⣿⣿⣿⣿⣿⣷⣾⣿⣿⣿⣿⣿⣿⠿⠟⠛⠉⠉⠀⠀⠀⠀⠀</a:t>
            </a:r>
            <a:br/>
            <a:r>
              <a:t>⠀⠀⠀⠀⠀⠀⠀⠀⠀⠀⠀⠀⠀⠀⠀⠀⠀⠀⠀⠀⠀⠀⠀⠀⠀⠀⠀⠀⠀⠀⠀⠀⠀⠀⠀⠀⠀⠀⠀⠀⠀⠀⠀⠀⠀⠀⠀⠀⠀⠀⠀⠀⠀⠀⠀⠁⠀⠀⣽⣿⣿⣿⣿⣿⣿⣿⣿⣿⣿⣿⣿⣿⣿⣿⣿⠿⠟⠛⠉⠁⠀⠀⠀⠀⠀⠀⠀⠀⠀⠀⠀</a:t>
            </a:r>
            <a:br/>
            <a:r>
              <a:t>⠀⠀⠀⠀⠀⠀⠀⠀⠀⠀⠀⠀⠀⠀⠀⠀⠀⠀⠀⠀⠀⠀⠀⠀⠀⠀⠀⠀⠀⠀⠀⠀⠀⠀⠀⠀⠀⠀⠀⠀⠀⠀⠀⠀⠀⢀⠀⠀⠀⠀⠀⠀⠀⠀⠀⠀⢀⣼⣿⣿⣿⣿⣿⣿⣿⣿⣿⣿⣿⣿⣿⣿⣿⣿⣷⠀⠀⠀⠀⠀⠀⠀⠀⠀⠀⠀⠀⠀⠀⠀⠀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⠀⠀⠀⠀⠀⠀⠀⠀⠀⠀⠀⠀⠀⠀⠀⠀⠀⠀⠀⠀⠀⠀⠀⠀⠀⠀⠀⠀⠀⠀⠀⠀⠀⠀⠀⠀⠀⠀⠀⠀⠀⠀⠀⠀⠐⣿⡷⠀⠀⠀⣀⣀⣤⣤⣶⣾⣿⣿⣿⣿⣿⣿⣿⣿⣿⣿⣿⣿⣿⣿⣿⣿⣿⣿⣿⣦⣄⡀⠀⠀⠀⠀⠀⠀⠀⠀⠀⠀⠀⠀⠀</a:t>
            </a:r>
            <a:br/>
            <a:r>
              <a:t>⠀⠀⠀⠀⠀⠀⠀⠀⠀⠀⠀⠀⠀⠀⠀⠀⠀⠀⠀⠀⠀⠀⠀⠀⠀⠀⠀⠀⠀⠀⠀⠀⠀⠀⠀⠀⠀⠀⠀⠀⠀⣀⣀⣠⣤⣼⣶⣶⣿⣿⣿⣿⣿⣿⣿⣿⣿⣿⣿⣿⣿⣿⣿⣿⣿⣿⣿⣿⣿⣿⣿⣿⣿⣿⣿⣿⣿⣿⣿⣶⣤⣀⡀⠀⠀⠀⠀⠀⠀⠀⠀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⠀⠀⠀⠀⠀⠀⠀⠀⠀⠀⠀⠀⠀⠀⠀⠀⠀⠀⠀⠀⠀⠀⠀⠀⠀⠀⠀⠀⠀⠀⠀⠀⠀⠀⠀⠀⠀⠀⠀⠀⠀⠀⠀⠀⠀⠀⠀⠀⠀⠀⠀⠀⠀⠀⠀⠀⠀⠀⠀⠀⠀⠀⠀⠀⠀⠀⠀⠀⠀⠀⠀⠀⠀⠀⠀⠀⠀⠀⠀⠀⠀⠀⠀⠀⠀⠀⠀⣠⣾⣿⡇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⠀⠀⠀⠀⠀⠀⠀⠀⠀⠀⠀⠀⠀⠀⠀⠀⠀⠀⠀⠀⠀⠀⠀⠀⠀⠀⠀⠀⠀⠀⠀⠀⠀⠀⠀⠀⠀⠀⠀⠀⠀⠀⠀⠀⠀⠀⠀⠀⠀⠀⠀⠀⠀⠀⠀⠀⠀⠀⠀⠀⠀⠀⠀⠀⠀⠀⠀⠀⠀⠀⠀⠀⠀⠀⠀⠀⠀⠀⠀⠀⠀⠀⠀⠀⠀⠀⣰⣿⣿⣿⡇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⠀⠀⠀⠀⠀⠀⠀⠀⠀⠀⠀⠀⠀⠀⠀⠀⠀⠀⠀⠀⠀⠀⠀⠀⠀⠀⠀⠀⠀⠀⠀⠀⠀⠀⠀⠀⠀⠀⠀⠀⠀⠀⠀⠀⠀⠀⠀⠀⠀⠀⠀⠀⠀⠀⠀⠀⠀⠀⠀⠀⠀⠀⠀⠀⠀⠀⠀⠀⠀⠀⠀⠹⣷⡀⠀⠀⠀⠀⠀⠀⠀⠀⠀⠀⠀⢀⣿⣿⣿⣿⡇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⠀⠀⠀⠀⠀⠀⠀⠀⠀⠀⠀⠀⠀⠀⠀⠀⠀⠀⠀⠀⠀⠀⠀⠀⠀⠀⠀⠀⠀⠀⠀⠀⠀⠀⠀⠀⠀⠀⠀⠀⠀⠀⠀⠀⠀⠀⠀⠀⠀⠀⠀⠀⠀⠀⠀⠀⠀⠀⠀⠀⠀⠀⠀⠀⠀⠀⠀⠀⠀⠀⠀⠀⠹⣧⠀⠀⠀⠀⠀⠀⠀⠀⠀⠀⠀⠈⣿⣿⣿⣿⡇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⠀⠀⠀⠀⠀⠀⠀⠀⠀⠀⠀⠀⠀⠀⠀⠀⠀⠀⠀⠀⠀⠀⠀⠀⠀⠀⠀⠀⠀⠀⠀⠀⠀⠀⠀⠀⠀⠀⠀⠀⠀⠀⠀⠀⠀⠀⠀⠀⠀⠀⠀⠀⠀⠀⠀⠀⠀⠀⠀⠀⠀⠀⠀⠀⠀⠀⠀⠀⠀⠀⠀⠀⠀⢻⣆⠀⠀⠀⠀⠀⠀⠀⠀⠀⠀⠀⢿⣿⣿⣿⡇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⠀⠀⠀⠀⠀⠀⠀⠀⠀⠀⠀⠀⠀⠀⠀⠀⠀⠀⠀⠀⠀⠀⠀⠀⠀⠀⠀⠀⠀⠀⠀⠀⠀⠀⠀⠀⠀⠀⠀⠀⠀⠀⠀⠀⠀⠀⠀⠀⠀⠀⠀⠀⠀⠀⠀⠀⠀⠀⠀⠀⠀⠀⠀⠀⠀⠀⠀⠀⠀⠀⠀⠀⠀⠀⢻⣦⣀⠀⠀⠀⠀⠀⠀⠀⠀⠀⢈⣿⣿⣿⡇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⠀⠀⠀⠀⠀⠀⠀⠀⠀⠀⠀⠀⠀⠀⠀⠀⠀⠀⠀⠀⠀⠀⠀⠀⠀⠀⠀⠀⠀⠀⠀⠀⠀⠀⠀⠀⠀⠀⠀⠀⠀⠀⠀⠀⠀⠀⠀⠀⠀⠀⠀⠀⠀⠀⠀⠀⠀⠀⠀⠀⠀⠀⠀⠀⠀⠀⠀⠀⠀⠀⠀⠀⠀⠀⠈⠻⣿⣿⣶⣶⣶⣶⣶⣶⣿⣿⣿⣿⣿⣿⡇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⠀⠀⠀⠀⠀⠀⠀⠀⠀⠀⠀⠀⠀⠀⠀⠀⠀⠀⠀⠀⠀⠀⠀⠀⠀⠀⠀⠀⠀⠀⠀⠀⠀⠀⠀⠀⠀⠀⠀⠀⠀⠀⠀⠀⠀⠀⠀⠀⠀⠀⠀⠀⠀⠀⠀⠀⠀⠀⠀⠀⠀⠀⠀⠀⠀⠀⠀⠀⠀⠀⠀⠀⠀⠀⠀⠀⠈⠛⠿⠿⣿⣿⣿⣿⣿⣿⣿⣿⣿⠿⠇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⠀⠀⠀⠀⠀⠀⠀⠀⠀⠀⠀⠀⠀⠀⠀⠀⠀⠀⠀⠀⠀⠀⠀⠀⠀⠀⠀⠀⠀⠀⠀⠀⠀⠀⠀⠀⠀⠀⠀⠀⠀⠀⠀⠀⠀⠀⠀⠀⠀⠀⠀⠀⠀⠀⠀⠀⠀⠀⠀⠀⠀⢀⣀⣠⣤⣶⣾⣿⣿⡗⠀⠀⠀⠀⠀⠀⠀⠀⠀⠀⠀⠀⠀⠀⠀⠀⠀⠀⠀⠀⠀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⠀⠀⠀⠀⠀⠀⠀⠀⠀⠀⠀⠀⠀⠀⠀⠀⠀⠀⠀⠀⠀⠀⠀⠀⠀⠀⠀⠀⠀⠀⠀⠀⠀⠀⠀⠀⠀⠀⠀⠀⠀⠀⠀⠀⠀⠀⠀⠀⢀⠀⠀⠀⠀⠀⠀⠀⠀⠀⢀⣤⣾⣿⣿⣿⣿⣿⣿⣿⣿⣇⡀⠀⠀⠀⠀⠀⠀⠀⠀⠀⠀⠀⠀⠀⠀⠀⠀⠀⠀⠀⠀</a:t>
            </a:r>
            <a:br/>
            <a:r>
              <a:t>⠀⠀⠀⠀⠀⠀⠀⠀⠀⠀⠀⠀⠀⠀⠀⠀⠀⠀⠀⠀⢀⣀⣀⣀⣀⣀⣀⣀⣀⣀⣀⣀⣀⣀⣀⣀⣀⣀⣀⣀⣀⣀⣀⣀⣀⣀⣀⣀⣸⣠⣤⣤⣶⣦⡀⠀⠀⣰⣿⣿⣿⣿⣿⣿⣿⣿⣿⣿⣿⣿⣿⡇⠀⠀⠀⠀⠀⠀⠀⠀⠀⠀⠀⠀⠀⠀⠀⠀⠀⠀⠀</a:t>
            </a:r>
            <a:br/>
            <a:r>
              <a:t>⠀⠀⠀⠀⠀⠀⠀⠀⠀⢀⣤⣴⣶⣶⣿⠿⠿⠿⠿⠿⠿⠿⠿⠿⠿⠿⠿⠟⠛⠛⠛⠛⠛⠛⠛⠛⠛⠛⠛⠛⠛⠛⠛⠻⠿⠿⠿⠿⢿⠛⢿⣿⣿⣿⣿⣛⢻⣿⣿⣿⣿⣿⣿⣿⣿⣿⣿⣿⣿⣿⡏⠀⠀⠀⠀⠀⠀⠀⠀⠀⠀⠀⠀⠀⠀⠀⠀⠀⠀⠀⠀</a:t>
            </a:r>
            <a:br/>
            <a:r>
              <a:t>⠀⠀⠀⠀⠀⠀⠀⠀⠀⠉⠀⠀⠀⠀⠀⠀⠀⠀⠀⠀⠀⠀⠀⠀⠀⠀⠀⠀⠀⠀⠀⠀⠀⠀⠀⠀⠀⠀⠀⠀⠀⠀⠀⠀⠀⠀⠀⠀⠘⠀⠀⠙⠻⠿⣿⣿⣿⣿⣿⣿⣿⣿⣿⣿⣿⣿⣿⣿⣿⣿⣿⡦⠀⠀⠀⠀⠀⠀⠀⠀⠀⠀⠀⠀⠀⠀⠀⠀⠀⠀⠀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⠀⠀⠀⠀⠀⠀⠀⠀⠀⠀⠀⠀⠀⠀⠀⠀⠀⠀⠀⠀⠀⠀⠀⠀⠀⠀⠀⠀⠀⠀⠀⠀⠀⠀⠀⠀⠀⠀⠀⠀⠀⠀⠀⠀⠀⠀⠀⠀⠀⠀⠀⠀⠀⠀⠀⠀⠈⠉⠛⠻⣿⣿⣿⣿⣿⣿⣿⣿⣿⣿⣿⡿⠄⠀⠀⠀⠀⠀⠀⠀⠀⠀⠀⠀⠀⠀⠀⠀⠀⠀⠀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⠀⠀⠀⠀⠀⠀⠀⠀⠀⠀⠀⠀⠀⠀⠀⠀⠀⠀⠀⠀⠀⠀⠀⠀⠀⠀⠀⠀⠀⠀⠀⠀⠀⠀⠀⠀⠀⠀⠀⠀⠀⠀⠀⠀⠀⠀⠀⠀⠀⠀⠀⠀⠀⠀⠀⠀⠀⠀⠀⠀⠙⣿⣿⣿⣿⣿⣿⣿⣿⣿⣿⣷⡄⠀⠀⠀⠀⠀⠀⠀⠀⠀⠀⠀⠀⠀⠀⠀⠀⠀⠀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⠀⠀⠀⠀⠀⠀⠀⠀⠀⠀⠀⠀⠀⠀⠀⠀⠀⠀⠀⠀⠀⠀⠀⠀⠀⠀⠀⠀⠀⠀⠀⠀⠀⠀⠀⠀⠀⠀⠀⠀⠀⠀⠀⠀⠀⠀⠀⠀⠀⠀⠀⠀⠀⠀⠀⠀⠀⠀⠀⢀⣾⣿⣿⣿⣿⣿⣿⣿⣿⣿⣿⣿⣿⠀⠀⠀⠀⠀⠀⠀⠀⠀⠀⠀⠀⠀⠀⠀⠀⠀⠀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⠀⠀⠀⠀⠀⠀⠀⠀⠀⠀⠀⠀⠀⠀⠀⠀⠀⠀⠀⠀⠀⠀⠀⠀⠀⠀⠀⠀⠀⠀⠀⠀⠀⠀⠀⠀⠀⠀⠀⠀⠀⠀⠀⠀⠀⠀⠀⠀⠀⠀⠀⠀⠀⠀⠀⠀⠀⠀⠀⠘⣿⣿⣿⣿⣿⣿⣿⣿⣿⣿⣿⣿⠟⠀⠀⠀⠀⠀⠀⠀⠀⠀⠀⠀⠀⠀⠀⠀⠀⠀⠀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⠀⠀⠀⠀⠀⠀⠀⠀⠀⠀⠀⠀⠀⠀⠀⠀⠀⠀⠀⠀⠀⠀⠀⠀⠀⠀⠀⠀⠀⠀⠀⠀⠀⠀⠀⠀⠀⠀⠀⠀⠀⠀⠀⠀⠀⠀⠀⠀⠀⠀⠀⠀⠀⠀⠀⠀⠀⠀⠀⠀⠈⠙⣿⣿⣿⣿⣿⣿⣿⣿⣿⡇⠀⠀⠀⠀⠀⠀⠀⠀⠀⠀⠀⠀⠀⠀⠀⠀⠀⠀⠀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⠀⠀⠀⠀⠀⠀⠀⠀⠀⠀⠀⠀⠀⠀⠀⠀⠀⠀⠀⠀⠀⠀⠀⠀⠀⠀⠀⠀⠀⠀⠀⠀⠀⠀⠀⠀⠀⠀⠀⠀⠀⠀⠀⠀⠀⠀⠀⠀⠀⠀⠀⠀⠀⠀⠀⠀⠀⠀⠀⠀⠀⣼⣿⣿⣿⣿⣿⣿⣿⣿⣿⡇⠀⠀⠀⠀⠀⠀⠀⠀⠀⠀⠀⠀⠀⠀⠀⠀⠀⠀⠀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⠀⠀⠀⠀⠀⠀⠀⠀⠀⠀⠀⠀⠀⠀⠀⠀⠀⠀⠀⠀⠀⠀⠀⠀⠀⠀⠀⠀⠀⠀⠀⠀⠀⠀⠀⠀⠀⠀⠀⠀⠀⠀⠀⠀⠀⠀⠀⠀⠀⠀⠀⠀⠀⠀⠀⠀⠀⠀⠀⠀⠀⢹⣿⣿⣿⣿⣿⣿⣿⣿⣿⣇⠀⠀⠀⠀⠀⠀⠀⠀⠀⠀⠀⠀⠀⠀⠀⠀⠀⠀⠀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⠀⠀⠀⠀⠀⠀⠀⠀⠀⠀⠀⠀⠀⠀⠀⠀⠀⠀⠀⠀⠀⠀⠀⠀⠀⠀⠀⠀⠀⠀⠀⠀⠀⠀⠀⠀⠀⠀⠀⠀⠀⠀⠀⣴⣦⣀⠀⠀⠀⠀⠀⠀⠀⠀⠀⠀⠀⠀⠀⠀⠀⣸⣿⣿⣿⣿⣿⣿⣿⣿⣿⣿⡆⠀⠀⠀⠀⠀⠀⠀⠀⠀⠀⠀⠀⠀⠀⠀⠀⠀⠀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⠀⠀⠀⠀⠀⠀⠀⠀⠀⠀⠀⠀⠀⠀⠀⠀⠀⠀⠀⠀⠀⠀⠀⠀⠀⠀⠀⠀⠀⠀⠀⠀⠀⠀⠀⠀⠀⠀⠀⠀⠀⠀⠀⠈⠉⠻⢿⣶⣤⣀⠀⠀⠀⠀⠀⠀⠀⠀⠀⠀⠀⠈⣿⣿⣿⣿⣿⣿⣿⣿⣿⣿⣷⠀⠀⠀⠀⠀⠀⠀⠀⠀⣀⣠⣴⣶⣿⣆⠀⠀⠀</a:t>
            </a:r>
            <a:br/>
            <a:r>
              <a:t>⠀⠀⠀⠀⠀⠀⠀⠀⠀⠀⠀⠀⠀⠀⠀⠀⠀⠀⠀⠀⠀⠀⠀⠀⠀⠀⠀⠀⠀⠀⠀⠀⠀⠀⠀⠀⠀⠀⠀⠀⠀⠀⠀⠀⠀⠀⠀⠈⠙⠻⢿⣶⣤⣀⣴⣶⠀⠀⠀⠀⢀⣼⣿⣿⣿⣿⣿⣿⣿⣿⣿⣿⣿⠆⠀⠀⢀⣠⣤⣶⣾⣿⣿⣿⣿⣿⣿⠿⠆⠀⠀</a:t>
            </a:r>
            <a:br/>
            <a:r>
              <a:t>⠀⠀⠀⠀⠀⠀⠀⠀⠀⠀⠀⠀⠀⠀⠀⠀⠀⠀⠀⠀⠀⠀⠀⠀⠀⠀⠀⠀⠀⠀⠀⠀⠀⠀⠀⠀⠀⠀⠀⠀⠀⠀⠀⠀⠀⠀⠀⠀⠀⠀⠀⠈⠙⣻⣿⣿⣶⣦⣄⣴⣿⣿⣿⣿⣿⣿⣿⣿⣿⣿⣿⣯⣤⣴⣶⣿⣿⣿⣿⣿⣿⠿⠿⠛⠉⠁⠀⠀⠀⠀⠀</a:t>
            </a:r>
            <a:br/>
            <a:r>
              <a:t>⠀⠀⠀⠀⠀⠀⠀⠀⠀⠀⠀⠀⠀⠀⠀⠀⠀⠀⠀⠀⠀⠀⠀⠀⠀⠀⠀⠀⠀⠀⠀⠀⠀⠀⠀⠀⠀⠀⠀⠀⠀⠀⠀⠀⠀⠀⠀⠀⠀⠀⠀⠀⠀⠙⠛⠉⠛⣿⣿⣿⣿⣿⣿⣿⣿⣿⣿⣿⣿⣿⣿⣿⣿⣿⡿⠿⠛⠛⠉⠀⠀⠀⠀⠀⠀⠀⠀⠀⠀⠀⠀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⠀⠀⠀⠀⠀⠀⠀⠀⠀⠀⠀⠀⠀⠀⠀⠀⠀⠀⠀⠀⠀⠀⠀⠀⠀⠀⠀⠀⠀⠀⠀⠀⠀⠀⠀⠀⠀⠀⠀⠀⠀⠀⠀⠀⠀⠀⠀⠀⠀⠀⠀⠀⠀⠀⠀⠀⣴⣿⣿⣿⣿⣿⣿⣿⣿⣿⣿⣿⣿⣿⣿⣿⣯⠀⠀⠀⠀⠀⠀⠀⠀⠀⠀⠀⠀⠀⠀⠀⠀⠀⠀</a:t>
            </a:r>
            <a:br/>
            <a:r>
              <a:t>⠀⠀⠀⠀⠀⠀⠀⠀⠀⠀⠀⠀⠀⠀⠀⠀⠀⠀⠀⠀⠀⠀⠀⠀⠀⠀⠀⠀⠀⠀⠀⠀⠀⠀⠀⠀⠀⠀⠀⠀⠀⠀⠀⠀⣴⣦⠀⠀⠀⠀⠀⢀⣀⣤⣤⣾⣿⣿⣿⣿⣿⣿⣿⣿⣿⣿⣿⣿⣿⣿⣿⣿⣿⣆⠀⠀⠀⠀⠀⠀⠀⠀⠀⠀⠀⠀⠀⠀⠀⠀⠀</a:t>
            </a:r>
            <a:br/>
            <a:r>
              <a:t>⠀⠀⠀⠀⠀⠀⠀⠀⠀⠀⠀⠀⠀⠀⠀⠀⠀⠀⠀⠀⠀⠀⠀⠀⠀⠀⠀⠀⠀⠀⠀⠀⠀⠀⠀⠀⠀⠀⠀⠀⠀⠀⠀⢀⣹⣭⣤⣤⣶⣾⣿⣿⣿⣿⣿⣿⣿⣿⣿⣿⣿⣿⣿⣿⣿⣿⣿⣿⣿⣿⣿⣿⣿⣿⣿⣷⣦⣤⣀⡀⠀⠀⠀⠀⠀⠀⠀⠀⠀⠀⠀</a:t>
            </a:r>
            <a:br/>
            <a:r>
              <a:t>⠀⠀⠀⠀⠀⠀⠀⠀⠀⠀⠀⠀⠀⠀⠀⠀⠀⠀⠀⠀⠀⠀⠀⠀⠀⠀⠀⠀⠀⠀⠀⠀⠀⠀⠀⠀⠀⠀⠰⣶⣶⣿⣿⣿⣿⣿⣿⡿⠿⠿⠛⢻⣿⣿⣿⣿⣿⣿⣿⣿⣿⣿⣿⣿⣿⣿⣿⣿⣿⣿⣿⣿⣿⣿⣯⠛⠻⢿⣿⣿⣷⣶⣤⣀⡀⠀⠀⠀⠀⠀⠀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⠀⠀⠀⠀⠀⠀⠀⠀⠀⠀⠀⠀⠀⠀⠀⠀⠀⠀⠀⠀⠀⠀⠀⠀⠀⠀⠀⠀⠀⠀⠀⠀⠀⠀⠀⠀⠀⠀⠀⠀⠀⠀⠀⠀⠀⠀⠀⠀⠀⠀⠀⠀⠀⠀⠀⠀⠀⠀⠀⠀⠀⠀⠀⠀⠀⠀⠀⠀⠀⠀⠀⠀⠀⠀⠀⠀⠀⠀⠀⠀⠀⠀⢀⣠⣴⣶⣾⣷⣶⣦⡀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⠀⠀⠀⠀⠀⠀⠀⠀⠀⠀⠀⠀⠀⠀⠀⠀⠀⠀⠀⠀⠀⠀⠀⠀⠀⠀⠀⠀⠀⠀⠀⠀⠀⠀⠀⠀⠀⠀⠀⠀⠀⠀⠀⠀⠀⠀⠀⠀⠀⠀⠀⠀⠀⠀⠀⠀⠀⠀⠀⠀⠀⠀⠀⠀⠀⠀⠀⠀⠀⠀⠀⠀⠀⠀⠀⠀⠀⠀⠀⠀⢀⣴⣿⣿⣿⣿⣿⣿⣿⣿⡇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⠀⠀⠀⠀⠀⠀⠀⠀⠀⠀⠀⠀⠀⠀⠀⠀⠀⠀⠀⠀⠀⠀⠀⠀⠀⠀⠀⠀⠀⠀⠀⠀⠀⠀⠀⠀⠀⠀⠀⠀⠀⠀⠀⠀⠀⠀⠀⠀⠀⠀⠀⠀⠀⠀⠀⠀⠀⠀⠀⠀⠀⠀⠀⠀⠀⠀⠀⠀⠀⠀⠀⠀⠀⠀⠀⠀⠀⠀⠀⢠⣿⣿⣿⣿⣿⣿⣿⣿⣿⣿⡇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⠀⠀⠀⠀⠀⠀⠀⠀⠀⠀⠀⠀⠀⠀⠀⠀⠀⠀⠀⠀⠀⠀⠀⠀⠀⠀⠀⠀⠀⠀⠀⠀⠀⠀⠀⠀⠀⠀⠀⠀⠀⠀⠀⠀⠀⠀⠀⠀⠀⠀⠀⠀⠀⠀⠀⠀⠀⠀⠀⠀⠀⠀⠀⠀⠀⠀⠀⠀⠀⢠⠀⠀⠀⠀⠀⠀⠀⠀⠀⣾⣿⣿⣿⣿⣿⣿⣿⣿⣿⣿⡇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⠀⠀⠀⠀⠀⠀⠀⠀⠀⠀⠀⠀⠀⠀⠀⠀⠀⠀⠀⠀⠀⠀⠀⠀⠀⠀⠀⠀⠀⠀⠀⠀⠀⠀⠀⠀⠀⠀⠀⠀⠀⠀⠀⠀⠀⠀⠀⠀⠀⠀⠀⠀⠀⠀⠀⠀⠀⠀⠀⠀⠀⠀⠀⠀⠀⠀⠀⠀⠀⠈⣇⠀⠀⠀⠀⠀⠀⠀⠀⢿⣿⣿⣿⣿⣿⣿⣿⣿⣿⣿⡇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⠀⠀⠀⠀⠀⠀⠀⠀⠀⠀⠀⠀⠀⠀⠀⠀⠀⠀⠀⠀⠀⠀⠀⠀⠀⠀⠀⠀⠀⠀⠀⠀⠀⠀⠀⠀⠀⠀⠀⠀⠀⠀⠀⠀⠀⠀⠀⠀⠀⠀⠀⠀⠀⠀⠀⠀⠀⠀⠀⠀⠀⠀⠀⠀⠀⠀⠀⠀⠀⠀⠸⣦⡀⠀⠀⠀⠀⠀⠀⠘⣿⣿⣿⣿⣿⣿⣿⣿⣿⣿⡇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⠀⠀⠀⠀⠀⠀⠀⠀⠀⠀⠀⠀⠀⠀⠀⠀⠀⠀⠀⠀⠀⠀⠀⠀⠀⠀⠀⠀⠀⠀⠀⠀⠀⠀⠀⠀⠀⠀⠀⠀⠀⠀⠀⠀⠀⠀⠀⠀⠀⠀⠀⠀⠀⠀⠀⠀⠀⠀⠀⠀⠀⠀⠀⠀⠀⠀⠀⠀⠀⠀⠀⠘⢷⣤⣀⡀⠀⠀⠀⠀⣈⣻⣿⣿⣿⣿⣿⣿⣿⣿⡇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⠀⠀⠀⠀⠀⠀⠀⠀⠀⠀⠀⠀⠀⠀⠀⠀⠀⠀⠀⠀⠀⠀⠀⠀⠀⠀⠀⠀⠀⠀⠀⠀⠀⠀⠀⠀⠀⠀⠀⠀⠀⠀⠀⠀⠀⠀⠀⠀⠀⠀⠀⠀⠀⠀⠀⠀⠀⠀⠀⠀⠀⠀⠀⠀⠀⠀⠄⠀⠀⠀⠀⠀⠈⠛⢿⣿⣿⣿⣿⣿⣿⣿⣿⣿⣿⣿⣿⣿⣿⠿⠇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⠀⠀⠀⠀⠀⠀⠀⠀⠀⠀⠀⠀⠀⠀⠀⠀⠀⠀⠀⠀⠀⠀⠀⠀⠀⠀⠀⠀⠀⠀⠀⠀⠀⠀⠀⠀⠀⠀⠀⠀⠀⠀⠀⠀⠀⠀⠀⠀⠀⠀⠀⠀⠀⠀⠀⠀⠀⠀⠀⠀⠀⠀⠀⠀⠀⠀⠀⠀⠀⠀⠀⠀⠀⠀⠀⠀⠉⠉⠙⠋⠉⠉⠉⠉⠉⠀⠀⠀⠀⠀⠀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⠀⠀⠀⠀⠀⠀⠀⠀⠀⠀⠀⠀⠀⠀⠀⠀⠀⠀⠀⠀⠀⠀⠀⠀⠀⠀⠀⠀⠀⠀⠀⠀⠀⠀⠀⠀⠀⠀⠀⠀⠀⠀⠀⠀⠀⠀⠀⠀⠀⠀⠀⠀⠀⠀⠀⠀⠀⠀⠀⢀⣀⣀⣤⣶⣶⣾⣷⠀⠀⠀⠀⠀⠀⠀⠀⠀⠀⠀⠀⠀⠀⠀⠀⠀⠀⠀⠀⠀⠀⠀⠀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⠀⠀⠀⠀⠀⠀⠀⠀⠀⠀⠀⠀⠀⠀⠀⠀⠀⠀⠀⠀⠀⠀⠀⠀⠀⠀⠀⠀⠀⠀⠀⠀⠀⠀⠀⠀⠀⠀⠀⠀⠀⠀⠀⠀⠀⠀⠀⠀⡀⠀⠀⠀⠀⠀⠀⠀⢀⣤⣾⣿⣿⣿⣿⣿⣿⣿⣿⣀⠀⠀⠀⠀⠀⠀⠀⠀⠀⠀⠀⠀⠀⠀⠀⠀⠀⠀⠀⠀⠀⠀⠀</a:t>
            </a:r>
            <a:br/>
            <a:r>
              <a:t>⠀⠀⠀⠀⠀⠀⠀⠀⠀⠀⠀⠀⠀⠀⠀⠀⠀⠀⠀⢀⣀⣀⣀⣀⣀⣀⣀⣀⣀⣀⣀⣀⣀⣀⣀⣀⣀⣀⣀⣤⣤⣤⣤⣤⣤⣤⣤⣤⣇⣤⣦⣶⣷⣀⣀⣰⣿⣿⣿⣿⣿⣿⣿⣿⣿⣿⣿⣿⡷⠀⠀⠀⠀⠀⠀⠀⠀⠀⠀⠀⠀⠀⠀⠀⠀⠀⠀⠀⠀⠀⠀</a:t>
            </a:r>
            <a:br/>
            <a:r>
              <a:t>⠀⠀⠀⠀⠀⠀⠀⠀⠀⠀⠀⣠⣤⣶⠾⠿⠿⠿⠿⠿⠿⠟⠛⠛⠛⠛⠛⠛⠛⠛⠛⠛⠛⠛⠛⠛⠛⠛⠛⠛⠛⠛⠛⠛⠛⠛⠛⠛⡟⠛⢿⣿⣿⣿⣿⣿⣿⣿⣿⣿⣿⣿⣿⣿⣿⣿⣿⣟⠀⠀⠀⠀⠀⠀⠀⠀⠀⠀⠀⠀⠀⠀⠀⠀⠀⠀⠀⠀⠀⠀⠀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⠀⠀⠀⠀⠀⠀⠀⠀⠀⠀⠀⠀⠀⠀⠀⠀⠀⠀⠀⠀⠀⠀⠀⠀⠀⠀⠀⠀⠀⠀⠀⠀⠀⠀⠀⠀⠀⠀⠀⠀⠀⠀⠀⠀⠀⠀⠀⠀⠁⠀⠀⠙⠛⠻⠿⢿⣿⣿⣿⣿⣿⣿⣿⣿⣿⣿⣿⣿⣗⠀⠀⠀⠀⠀⠀⠀⠀⠀⠀⠀⠀⠀⠀⠀⠀⠀⠀⠀⠀⠀⠀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⠀⠀⠀⠀⠀⠀⠀⠀⠀⠀⠀⠀⠀⠀⠀⠀⠀⠀⠀⠀⠀⠀⠀⠀⠀⠀⠀⠀⠀⠀⠀⠀⠀⠀⠀⠀⠀⠀⠀⠀⠀⠀⠀⠀⠀⠀⠀⠀⠀⠀⠀⠀⠀⠀⠀⠀⠀⢉⣿⣿⣿⣿⣿⣿⣿⣿⣿⣿⡿⠂⠀⠀⠀⠀⠀⠀⠀⠀⠀⠀⠀⠀⠀⠀⠀⠀⠀⠀⠀⠀⠀</a:t>
            </a:r>
            <a:br/>
            <a:r>
              <a:t>⡀⠀⠀⠀⠀⠀⠀⠀⠀⠀⠀⠀⠀⠀⠀⠀⠀⠀⠀⠀⠀⠀⠀⠀⠀⠀⠀⠀⠀⠀⠀⠀⠀⠀⠀⠀⠀⠀⠀⠀⠀⠀⠀⠀⠀⠀⠀⠀⠀⠀⠀⠀⠀⠀⠀⠀⠀⠀⢈⣿⣿⣿⣿⣿⣿⣿⣿⣿⣿⣦⠀⠀⠀⠀⠀⠀⠀⠀⠀⠀⠀⠀⠀⠀⠀⠀⠀⠀⠀⠀⠀</a:t>
            </a:r>
            <a:br/>
            <a:r>
              <a:t>⠋⠀⠀⠀⠀⠀⠀⠀⠀⠀⠀⠀⠀⠀⠀⠀⠀⠀⠀⠀⠀⠀⠀⠀⠀⠀⠀⠀⠀⠀⠀⠀⠀⠀⠀⠀⠀⠀⠀⠀⠀⠀⠀⠀⠀⠀⠀⠀⠀⠀⠀⠀⠀⠀⠀⠀⠀⢰⣿⣿⣿⣿⣿⣿⣿⣿⣿⣿⣿⣿⠀⠀⠀⠀⠀⠀⠀⠀⠀⠀⠀⠀⠀⠀⠀⠀⠀⠀⠀⠀⠀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⠀⠀⠀⠀⠀⠀⠀⠀⠀⠀⠀⠀⠀⠀⠀⠀⠀⠀⠀⠀⠀⠀⠀⠀⠀⠀⠀⠀⠀⠀⠀⠀⠀⠀⠀⠀⠀⠀⠀⠀⠀⠀⠀⠀⠀⠀⠀⠀⠀⠀⠀⠀⠀⠀⠀⠀⠀⠀⠻⣿⣿⣿⣿⣿⣿⣿⣿⣿⡿⠋⠀⠀⠀⠀⠀⠀⠀⠀⠀⠀⠀⠀⠀⠀⠀⠀⠀⠀⠀⠀⠀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⠀⠀⠀⠀⠀⠀⠀⠀⠀⠀⠀⠀⠀⠀⠀⠀⠀⠀⠀⠀⠀⠀⠀⠀⠀⠀⠀⠀⠀⠀⠀⠀⠀⠀⠀⠀⠀⠀⠀⠀⠀⠀⠀⠀⠀⠀⠀⠀⠀⠀⠀⠀⠀⠀⠀⠀⠀⠀⠀⣰⣿⣿⣿⣿⣿⣿⣿⣿⡇⠀⠀⠀⠀⠀⠀⠀⠀⠀⠀⠀⠀⠀⠀⠀⠀⠀⠀⠀⠀⠀⠀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⠀⠀⠀⠀⠀⠀⠀⠀⠀⠀⠀⠀⠀⠀⠀⠀⠀⠀⠀⠀⠀⠀⠀⠀⠀⠀⠀⠀⠀⠀⠀⠀⠀⠀⠀⠀⠀⠀⠀⠀⠀⠀⣀⡀⠀⠀⠀⠀⠀⠀⠀⠀⠀⠀⠀⠀⠀⠀⠀⣿⣿⣿⣿⣿⣿⣿⣿⣿⣿⠀⠀⠀⠀⠀⠀⠀⠀⠀⠀⠀⠀⠀⠀⠀⠀⠀⠀⠀⠀⠀⠀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⠀⠀⠀⠀⠀⠀⠀⠀⠀⠀⠀⠀⠀⠀⠀⠀⠀⠀⠀⠀⠀⠀⠀⠀⠀⠀⠀⠀⠀⠀⠀⠀⠀⠀⠀⠀⠀⠀⠀⠀⠀⠀⠛⠿⣶⣤⣀⡀⠀⠀⠀⠀⠀⠀⠀⠀⠀⠀⠈⢻⣿⣿⣿⣿⣿⣿⣿⣿⣿⡇⠀⠀⠀⠀⠀⠀⠀⠀⣀⣠⣤⣶⣦⠀⠀⠀⠀⠀⠀⠀⠀</a:t>
            </a:r>
            <a:br/>
            <a:r>
              <a:t>⠀⠀⠀⠀⠀⠀⠀⠀⠀⠀⠀⠀⠀⠀⠀⠀⠀⠀⠀⠀⠀⠀⠀⠀⠀⠀⠀⠀⠀⠀⠀⠀⠀⠀⠀⠀⠀⠀⠀⠀⠀⠀⠀⠀⠀⠉⠛⠿⣷⣦⣄⡀⣴⣦⠀⠀⠀⠀⢀⣾⣿⣿⣿⣿⣿⣿⣿⣿⣿⣿⠀⠀⢀⣀⣤⣶⣾⣿⣿⣿⣿⣿⠿⠇⠀⠀⠀⠀⠀⠀⠀</a:t>
            </a:r>
            <a:br/>
            <a:r>
              <a:t>⠀⠀⠀⠀⠀⠀⠀⠀⠀⠀⠀⠀⠀⠀⠀⠀⠀⠀⠀⠀⠀⠀⠀⠀⠀⠀⠀⠀⠀⠀⠀⠀⠀⠀⠀⠀⠀⠀⠀⠀⠀⠀⠀⠀⠀⠀⠀⠀⠀⠉⠙⣿⣿⣿⣦⣤⣀⣶⣿⣿⣿⣿⣿⣿⣿⣿⣿⣿⣯⣴⣶⣿⣿⣿⣿⣿⠿⠟⠛⠉⠁⠀⠀⠀⠀⠀⠀⠀⠀⠀⠀</a:t>
            </a:r>
            <a:br/>
            <a:r>
              <a:t>⠀⠀⠀⠀⠀⠀⠀⠀⠀⠀⠀⠀⠀⠀⠀⠀⠀⠀⠀⠀⠀⠀⠀⠀⠀⠀⠀⠀⠀⠀⠀⠀⠀⠀⠀⠀⠀⠀⠀⠀⠀⠀⠀⠀⠀⠀⠀⠀⠀⠀⠀⠙⠛⠉⠛⣿⣿⣿⣿⣿⣿⣿⣿⣿⣿⣿⣿⣿⣿⣿⠿⠟⠛⠉⠁⠀⠀⠀⠀⠀⠀⠀⠀⠀⠀⠀⠀⠀⠀⠀⠀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⠀⠀⠀⠀⠀⠀⠀⠀⠀⠀⠀⠀⠀⠀⠀⠀⠀⠀⠀⠀⠀⠀⠀⠀⠀⠀⠀⠀⠀⠀⠀⠀⠀⠀⠀⠀⠀⠀⠀⠀⠀⠀⠀⠀⠀⠀⠀⠀⠀⠀⠀⠀⠀⢀⣼⣿⣿⣿⣿⣿⣿⣿⣿⣿⣿⣿⣿⣿⣿⡇⠀⠀⠀⠀⠀⠀⠀⠀⠀⠀⠀⠀⠀⠀⠀⠀⠀⠀⠀⠀⠀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⠀⠀⠀⠀⠀⠀⠀⠀⠀⠀⠀⠀⠀⠀⠀⠀⠀⠀⠀⠀⠀⠀⠀⠀⠀⠀⠀⠀⠀⠀⠀⠀⠀⠀⠀⠀⠀⠀⠀⠀⠀⠀⢰⣶⡄⠀⠀⠀⣀⣀⣤⣴⣶⣿⣿⣿⣿⣿⣿⣿⣿⣿⣿⣿⣿⣿⣿⣿⣿⣿⣤⣀⠀⠀⠀⠀⠀⠀⠀⠀⠀⠀⠀⠀⠀⠀⠀⠀⠀⠀⠀</a:t>
            </a:r>
            <a:br/>
            <a:r>
              <a:t>⠀⠀⠀⠀⠀⠀⠀⠀⠀⠀⠀⠀⠀⠀⠀⠀⠀⠀⠀⠀⠀⠀⠀⠀⠀⠀⠀⠀⠀⠀⠀⠀⠀⠀⠀⠀⠀⠀⠀⠀⣀⣀⣠⣵⣶⣶⣾⣿⣿⣿⣿⣿⣿⣿⣿⣿⣿⣿⣿⣿⣿⣿⣿⣿⣿⣿⣿⣿⣿⣿⣿⣿⣿⣷⣶⣤⣀⡀⠀⠀⠀⠀⠀⠀⠀⠀⠀⠀⠀⠀⠀</a:t>
            </a:r>
            <a:br/>
            <a:r>
              <a:t>⠀⠀⠀⠀⠀⠀⠀⠀⠀⠀⠀⠀⠀⠀⠀⠀⠀⠀⠀⠀⠀⠀⠀⠀⠀⠀⠀⠀⠀⠀⠀⠀⠀⠀⠀⠀⠀⠐⢿⣿⣿⣿⣿⠿⠿⠛⠛⠋⠉⣡⣿⣿⣿⣿⣿⣿⣿⣿⣿⣿⣿⣿⣿⣿⣿⣿⣿⣿⣿⣿⣿⣆⠈⠙⠛⠿⢿⣿⣿⣶⣦⣤⣀⠀⠀⠀⠀⠀⠀⠀⠀</a:t>
            </a:r>
            <a:br/>
            <a:r>
              <a:t>⠀⠀⠀⠀⠀⠀⠀⠀⠀⠀⠀⠀⠀⠀⠀⠀⠀⠀⠀⠀⠀⠀⠀⠀⠀⠀⠀⠀⠀⠀⠀⠀⠀⠀⠀⠀⠀⠀⠀⠀⠀⠀⠨⠀⠀⠀⠀⣠⣾⣿⣿⣿⣿⣿⣿⣿⣿⣿⣿⣿⣿⣿⣿⣿⣿⣿⣿⣿⣿⣿⣿⣿⣷⡀⠀⠀⠀⠈⠉⠛⠻⠿⣿⣿⣷⣶⣤⣄⡀⠀⠀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⣿⣿⣿⣿⣿⣿⣿⣿⣿⣿⣿⣿⣿⣿⣿⣿⣿⣿⣿⣿⣿⣿⣿⣿⣿⣿⣿⣿⣿⣿⣿⣿⣿⣿⣿⣿⣿⣿⣿⣿⣿⣿⣿⣿⣿⣿⣿⣿⣿⣿⣿⣿⣿⡿⠿⠿⠿⠿⢿⣿⣿⣿⣿⣿⣿⣿⣿⣿⣿⣿⣿⣿⣿⣿⣿⣿⣿⣿⣿⣿⣿⣿⣿⣿⣿⣿⣿⣿⣿⣿⡇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⣿⣿⣿⣿⣿⣿⣿⣿⣿⣿⣿⣿⣿⣿⣿⣿⣿⣿⣿⣿⣿⣿⣿⣿⣿⣿⣿⣿⣿⣿⣿⣿⣿⣿⣿⣿⣿⣿⣿⣿⣿⣿⣿⣿⣿⣿⣿⣿⣿⣿⠟⠉⠀⠀⠀⠀⠀⠀⠀⢹⣿⣿⣿⣿⣿⣿⣿⣿⣿⣿⣿⣿⣿⣿⣿⣿⣿⣿⣿⣿⣿⣿⣿⣿⣿⣿⣿⣿⣿⣿⡇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⣿⣿⣿⣿⣿⣿⣿⣿⣿⣿⣿⣿⣿⣿⣿⣿⣿⣿⣿⣿⣿⣿⣿⣿⣿⣿⣿⣿⣿⣿⣿⣿⣿⣿⣿⡿⠛⠉⠁⠀⠀⠀⠀⠀⠈⠋⠁⠀⠀⠀⠀⠀⠀⠀⠀⠀⠀⠀⠀⢸⣿⣿⣿⣿⣿⣿⣿⣿⣿⣿⣿⣿⣿⣿⣿⣿⣿⣿⣿⣿⣿⣿⣿⣿⣿⣿⣿⣿⣿⣿⡇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⣿⣿⣿⣿⣿⣿⣿⣿⣿⣿⣿⣿⣿⣿⣿⣿⣿⣿⣿⣿⣿⣿⣿⣿⣿⣿⣿⣿⣿⣿⣿⣿⣿⣿⣿⡁⠀⠀⠀⠀⠀⠀⠀⠀⠀⠀⠀⠀⠀⠀⠀⠀⠀⠀⠀⠀⠀⠀⠀⢸⣿⣿⣿⣿⣿⣿⣿⣿⣿⣿⣿⣿⣿⣿⣿⣿⣿⣿⣿⣿⣿⣿⣿⣿⣿⣿⣿⣿⣿⣿⡇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⣿⣿⣿⣿⣿⣿⣿⣿⣿⣿⣿⣿⣿⣿⣿⣿⣿⣿⣿⣿⣿⣿⣿⣿⣿⣿⣿⣿⣿⣿⣿⣿⣿⣿⣿⣷⡄⠀⠀⠀⠀⠀⠀⠀⠀⠀⠀⠀⠀⠀⠀⠀⠀⠀⠀⠀⠀⠀⠀⣺⣿⣿⣿⣿⣿⣿⣿⣿⣿⣿⣿⣿⣿⣿⣿⣿⣿⣿⣿⣿⣿⣿⣿⣿⣿⣿⣿⣿⣿⣿⡇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⣿⣿⣿⣿⣿⣿⣿⣿⣿⣿⣿⣿⣿⣿⣿⣿⣿⣿⣿⣿⣿⣿⣿⣿⣿⣿⣿⣿⣿⣿⣿⣿⣿⣿⣿⣿⣷⡀⠀⠀⠀⠀⠀⠀⠀⠀⠀⠀⠀⠀⠀⠀⠀⠀⠀⠀⠰⣶⣶⣿⣿⣿⣿⣿⣿⣿⣿⣿⣿⣿⣿⣿⣿⣿⣿⣿⣿⣿⣿⣿⣿⣿⣿⣿⣿⣿⣿⣿⣿⣿⡇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⣿⣿⣿⣿⣿⣿⣿⣿⣿⣿⣿⣿⣿⣿⣿⣿⣿⣿⣿⣿⣿⣿⣿⣿⣿⣿⣿⣿⣿⣿⣿⣿⣿⣿⣿⣿⣿⣿⣄⣀⠀⠀⠀⠀⠀⠀⠀⠀⠀⠀⠀⠀⠀⠀⠀⠀⠀⠙⣿⣿⣿⣿⣿⣿⣿⣿⣿⣿⣿⣿⣿⣿⣿⣿⣿⣿⣿⣿⣿⣿⣿⣿⣿⣿⣿⣿⣿⣿⣿⣿⡇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⣿⣿⣿⣿⣿⣿⣿⣿⣿⣿⣿⣿⣿⣿⣿⣿⣿⣿⣿⣿⣿⣿⣿⣿⣿⣿⣿⣿⣿⣿⣿⣿⣿⣿⣿⣿⣿⣿⣿⣿⠀⠀⠀⠀⠀⠀⠀⠀⠀⠀⠀⠀⠀⠀⠀⠀⢀⣀⣼⣿⣿⣿⣿⣿⣿⣿⣿⣿⣿⣿⣿⣿⣿⣿⣿⣿⣿⣿⣿⣿⣿⣿⣿⣿⣿⣿⣿⣿⣿⣿⡇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⣿⣿⣿⣿⣿⣿⣿⣿⣿⣿⣿⣿⣿⣿⣿⣿⣿⣿⣿⣿⣿⣿⣿⣿⣿⣿⣿⣿⣿⣿⣿⣿⣿⣿⣿⣿⣿⣿⣿⣿⠃⠀⠀⠀⠀⠀⠀⠀⠀⠀⠀⠀⠀⠀⠀⠀⢚⣿⣿⣿⣿⣿⣿⣿⣿⣿⣿⣿⣿⣿⣿⣿⣿⣿⣿⣿⣿⣿⣿⣿⣿⣿⣿⣿⣿⣿⣿⣿⣿⣿⡇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⣿⣿⣿⣿⣿⣿⣿⣿⣿⣿⣿⣿⣿⣿⣿⣿⣿⣿⣿⣿⣿⣿⣿⣿⣿⣿⣿⣿⣿⣿⣿⣿⣿⣿⣿⣿⣿⣿⣿⣿⣇⠀⠀⠀⠀⠀⠀⠀⠀⠀⠀⠀⠀⠀⠀⠐⠎⣿⣿⣿⣿⣿⣿⣿⣿⣿⣿⣿⣿⣿⣿⣿⣿⣿⣿⣿⣿⣿⣿⣿⣿⣿⣿⣿⣿⣿⣿⣿⣿⣿⡇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⣿⣿⣿⣿⣿⣿⣿⣿⣿⣿⣿⣿⣿⣿⣿⣿⣿⣿⣿⣿⣿⣿⣿⣿⣿⣿⣿⣿⣿⣿⣿⣿⣿⣿⣿⣿⣿⣿⣿⣿⠏⠀⠀⠀⠀⠀⠀⠀⠀⠀⠀⠀⠀⠀⠀⠀⠀⠈⢻⣿⣿⣿⣿⣿⣿⣿⣿⣿⣿⣿⣿⣿⣿⣿⣿⣿⣿⣿⣿⣿⣿⣿⣿⣿⣿⣿⣿⣿⣿⣿⡇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⣿⣿⣿⣿⣿⣿⣿⣿⣿⣿⣿⣿⣿⣿⣿⣿⣿⣿⣿⣿⣿⣿⣿⣿⣿⣿⣿⣿⣿⣿⣿⣿⣿⣿⣿⣿⣿⡿⠛⠃⠀⠀⠀⠀⠀⠀⠀⠀⠀⠀⠀⠀⠀⠀⠀⠀⠀⠀⠀⣿⣿⣿⣿⣿⣿⣿⣿⣿⣿⣿⣿⣿⣿⣿⣿⣿⣿⣿⣿⣿⣿⣿⣿⣿⣿⣿⣿⣿⣿⣿⡇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⣿⣿⣿⣿⣿⣿⣿⣿⣿⣿⣿⣿⣿⣿⣿⣿⣿⣿⣿⣿⣿⣿⣿⣿⣿⣿⣿⣿⣿⣿⣿⣿⣿⣿⣿⣿⣿⠀⠀⠀⠀⠀⠀⠀⠀⠀⠀⠀⠀⠀⠀⠀⠀⠀⠀⠀⠀⠀⠀⠙⠛⢻⣿⣿⣿⣿⣿⣿⣿⣿⣿⣿⣿⣿⣿⣿⣿⣿⣿⣿⣿⣿⣿⣿⣿⣿⣿⣿⣿⣿⡇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⣿⣿⣿⣿⣿⣿⣿⣿⣿⣿⣿⣿⣿⣿⣿⣿⣿⣿⣿⣿⣿⣿⣿⣿⣿⣿⣿⣿⣿⣿⣿⣿⣿⣿⣿⣿⡟⠀⠀⠀⠀⠀⠀⠀⠀⠀⠀⠀⠀⠀⠀⠀⠀⠀⠀⡆⠀⠀⠀⠀⠈⣿⣿⣿⣿⣿⣿⣿⣿⣿⣿⣿⣿⣿⣿⣿⣿⣿⣿⣿⣿⣿⣿⣿⣿⣿⣿⣿⣿⣿⡇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⣿⣿⣿⣿⣿⣿⣿⣿⣿⣿⣿⣿⣿⣿⣿⣿⣿⣿⣿⣿⣿⣿⣿⣿⣿⣿⣿⣿⣿⣿⣿⣿⣿⣿⣿⡿⠁⠀⠀⠀⠀⠀⠀⠀⠀⠀⠀⠀⠀⠀⠀⠀⠀⠀⠀⣇⠀⠀⠀⠀⠀⢸⣿⣿⣿⣿⣿⣿⣿⣿⣿⣿⣿⣿⣿⣿⣿⣿⣿⣿⣿⣿⣿⣿⣿⣿⣿⣿⣿⣿⡇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⣿⣿⣿⣿⣿⣿⣿⣿⣿⣿⣿⣿⣿⣿⣿⣿⣿⣿⣿⣿⣿⣿⣿⣿⣿⣿⣿⣿⣿⣿⣿⣿⣿⣿⡟⠁⠀⠀⠀⠀⠀⠀⠀⠀⠀⠀⠀⠀⠀⠀⠀⠀⠀⠀⠀⣿⠀⠀⠀⠀⠀⠀⢿⣿⣿⣿⣿⣿⣿⣿⣿⣿⣿⣿⣿⣿⣿⣿⣿⣿⣿⣿⣿⣿⣿⣿⣿⣿⣿⣿⡇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⣿⣿⣿⣿⣿⣿⣿⣿⣿⣿⣿⣿⣿⣿⣿⣿⣿⣿⣿⣿⣿⣿⣿⣿⣿⣿⣿⣿⣿⣿⣿⣿⣿⠟⠀⠀⠀⠀⠀⠀⠀⠀⠀⠀⠀⠀⠀⠀⠀⠀⠀⠀⠀⠀⠀⢹⠀⠀⠀⠀⠀⠀⠈⢿⣿⣿⣿⣿⣿⣿⣿⣿⣿⣿⣿⣿⣿⣿⣿⣿⣿⣿⣿⣿⣿⣿⣿⣿⣿⣿⡇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⣿⣿⣿⣿⣿⣿⣿⣿⣿⣿⣿⣿⣿⣿⣿⣿⣿⣿⣿⣿⣿⣿⣿⣿⣿⣿⣿⣿⣿⣿⣿⣿⠋⠀⠀⠀⠀⠀⠀⠀⠀⠀⠀⠀⠀⠀⠀⠀⠀⠀⠀⠀⠀⠀⠀⠸⡄⠀⠀⠀⠀⠀⠀⠈⢿⣿⣿⣿⣿⣿⣿⣿⣿⣿⣿⣿⣿⣿⣿⣿⣿⣿⣿⣿⣿⣿⣿⣿⣿⣿⡇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⣿⣿⣿⣿⣿⣿⣿⣿⣿⣿⣿⣿⣿⣿⣿⣿⣿⣿⣿⣿⣿⣿⣿⣿⣿⣿⣿⣿⣿⣿⣿⣿⡀⠀⠀⠀⠀⠀⠀⠀⠀⠀⠀⠀⠀⠀⠀⠀⠀⠀⠀⠀⠀⠀⠀⠐⠇⠀⠀⠀⠀⠀⠀⠀⠈⣿⣿⣿⣿⣿⣿⣿⣿⣿⣿⣿⣿⣿⣿⣿⣿⣿⣿⣿⣿⣿⣿⣿⣿⣿⡇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⣿⣿⣿⣿⣿⣿⣿⣿⣿⣿⣿⣿⣿⣿⣿⣿⣿⣿⣿⣿⣿⣿⣿⣿⣿⣿⣿⣿⣿⣿⣿⡀⠀⠀⠀⠀⠀⠀⠀⠀⠀⠀⠀⠀⠀⠀⠀⠀⠀⠀⠀⠀⠀⠀⠀⠀⠀⠀⠀⠀⠀⠀⠀⠀⠀⢀⣾⣿⣿⣿⣿⣿⣿⣿⣿⣿⣿⣿⣿⣿⣿⣿⣿⣿⣿⣿⣿⣿⣿⣿⡇</a:t>
            </a:r>
            <a:br/>
            <a:r>
              <a:t>⣿⣿⣿⣿⣿⣿⣿⣿⣿⣿⣿⣿⣿⣿⣿⣿⣿⣿⣿⣿⣿⣿⣿⣿⣿⣿⣿⣿⣿⣿⣿⣷⣦⡄⠀⠀⠀⠀⠀⠀⠀⠀⠀⠀⠀⠀⠀⠀⠀⠀⠀⠀⠀⠀⠀⠀⠀⠀⠀⠀⠀⠀⠀⠀⠀⢸⣿⣿⣿⣿⣿⣿⣿⣿⣿⣿⣿⣿⣿⣿⣿⣿⣿⣿⣿⣿⣿⣿⣿⣿⡇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⣿⣿⣿⣿⣿⣿⣿⣿⣿⣿⣿⣿⣿⣿⣿⣿⣿⣿⣿⣿⣿⣿⣿⣿⣿⣿⣿⣿⣿⣿⣿⣿⣿⣿⣇⠀⠀⠀⡀⠀⠀⠀⠀⠀⠀⠀⠀⠀⠀⠀⠀⠀⠀⠀⠀⠀⠀⠀⠀⠀⠀⠀⠀⠀⠀⠘⣿⣿⣿⣿⣿⣿⣿⣿⣿⣿⣿⣿⣿⣿⣿⣿⣿⣿⣿⣿⣿⣿⣿⣿⡇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⣿⣿⣿⣿⣿⣿⣿⣿⣿⣿⣿⣿⣿⣿⣿⣿⣿⣿⣿⣿⣿⣿⣿⣿⣿⣿⣿⣿⣿⣿⣿⣿⣿⣿⣿⣦⣄⡔⠀⠀⠀⠀⠀⠀⠀⠀⠀⠀⠀⠀⠀⠀⠀⠀⠀⠀⠀⠀⠀⠀⠀⠀⠀⠀⠀⠀⢿⣿⣿⣿⣿⣿⣿⣿⣿⣿⣿⣿⣿⣿⣿⣿⣿⣿⣿⣿⣿⣿⣿⣿⡇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⣿⣿⣿⣿⣿⣿⣿⣿⣿⣿⣿⣿⣿⣿⣿⣿⣿⣿⣿⣿⣿⣿⣿⣿⣿⣿⣿⣿⣿⣿⣿⣿⣿⣿⣿⣿⠃⠀⠀⠀⠀⠀⠀⠀⠀⠀⠀⠀⠀⠀⠀⠀⠀⠀⠀⠀⠀⠀⠀⠀⠀⠀⢱⡀⠀⠀⢸⣿⣿⣿⣿⣿⣿⣿⣿⣿⣿⣿⣿⣿⣿⣿⣿⣿⣿⣿⣿⣿⣿⣿⡇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⣿⣿⣿⣿⣿⣿⣿⣿⣿⣿⣿⣿⣿⣿⣿⣿⣿⣿⣿⣿⣿⣿⣿⣿⣿⣿⣿⣿⣿⣿⣿⣿⣿⣿⣿⠏⠀⠀⠀⠀⠀⠀⠀⠀⠀⠀⠀⠀⠀⠀⠀⠀⠀⠀⠀⠀⠀⠀⠀⠀⠀⠀⠀⣿⢠⣴⣿⣿⣿⣿⣿⣿⣿⣿⣿⣿⣿⣿⣿⣿⣿⣿⣿⣿⣿⣿⣿⣿⣿⣿⡇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⠀⠀⠀⠀⠀⠀⠀⠀⠀⠀⠀⠀⠀⠀⠀⠀⠀⠀⠀⠀⠀⠀⠀⠀⠀⠀⠀⠀⠀⠀⠀⠀⠀⠀⠀⠀⠀⠀⠀⠀⠀⠀⠀⠀⠀⠀⠀⠀⠀⠀⠀⠀⠀⠀⠀⠀⠀⠀⠀⠀⠀⠀⠀⠀⠀⠀⠀⠀⠀⠀⠀⠀⠀⠀⠀⠀⠀⠀⠀⠀⠀⠀⢀⣀⣀⣀⠀⠀⠀⠀⠀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⠀⠀⠀⠀⠀⠀⠀⠀⠀⠀⠀⠀⠀⠀⠀⠀⠀⠀⠀⠀⠀⠀⠀⠀⠀⠀⠀⠀⠀⠀⠀⠀⠀⠀⠀⠀⠀⠀⠀⠀⠀⠀⠀⠀⠀⠀⠀⠀⠀⠀⠀⠀⠀⠀⠀⠀⠀⠀⠀⠀⠀⠀⠀⠀⠀⠀⠀⠀⠀⠀⠀⠀⠀⠀⠀⠀⠀⠀⢀⣤⣶⣿⣿⣿⣿⣿⣿⣆⠀⠀⠀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⠀⠀⠀⠀⠀⠀⠀⠀⠀⠀⠀⠀⠀⠀⠀⠀⠀⠀⠀⠀⠀⠀⠀⠀⠀⠀⠀⠀⠀⠀⠀⠀⠀⠀⠀⠀⠀⠀⠀⠀⠀⠀⠀⠀⠀⠀⠀⠀⠀⠀⠀⠀⠀⠀⠀⠀⠀⠀⠀⠀⠀⠀⠀⠀⠀⠀⠀⠀⠀⠀⠀⠀⠀⠀⠀⠀⠀⣰⣿⣿⣿⣿⣿⣿⣿⣿⣿⣿⣦⠀⠀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⠀⠀⠀⠀⠀⠀⠀⠀⠀⠀⠀⠀⠀⠀⠀⠀⠀⠀⠀⠀⠀⠀⠀⠀⠀⠀⠀⠀⠀⠀⠀⠀⠀⠀⠀⠀⠀⠀⠀⠀⠀⠀⠀⠀⠀⠀⠀⠀⠀⠀⠀⠀⠀⠀⠀⠀⠀⠀⠀⠀⠀⠀⠀⠀⠀⠀⠀⠀⠀⠀⠀⠀⠀⠀⠀⠀⢰⣿⣿⣿⣿⣿⣿⣿⣿⣿⣿⣿⣿⣷⡀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⠀⠀⠀⠀⠀⠀⠀⠀⠀⠀⠀⠀⠀⠀⠀⠀⠀⠀⠀⠀⠀⠀⠀⠀⠀⠀⠀⠀⠀⠀⠀⠀⠀⠀⠀⠀⠀⠀⠀⠀⠀⠀⠀⠀⠀⠀⠀⠀⠀⠀⠀⠀⠀⠀⠀⠀⠀⠀⠀⠀⠀⠀⠀⠀⠀⠀⠀⠀⠀⢣⡀⠀⠀⠀⠀⠀⠸⣿⣿⣿⣿⣿⣿⣿⣿⣿⣿⣿⣿⣿⡇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⠀⠀⠀⠀⠀⠀⠀⠀⠀⠀⠀⠀⠀⠀⠀⠀⠀⠀⠀⠀⠀⠀⠀⠀⠀⠀⠀⠀⠀⠀⠀⠀⠀⠀⠀⠀⠀⠀⠀⠀⠀⠀⠀⠀⠀⠀⠀⠀⠀⠀⠀⠀⠀⠀⠀⠀⠀⠀⠀⠀⠀⠀⠀⠀⠀⠀⠀⠀⠀⠈⢷⣤⣀⠀⠀⠀⠀⠙⢿⣿⣿⣿⣿⣿⣿⣿⣿⣿⣿⣿⡇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⠀⠀⠀⠀⠀⠀⠀⠀⠀⠀⠀⠀⠀⠀⠀⠀⠀⠀⠀⠀⠀⠀⠀⠀⠀⠀⠀⠀⠀⠀⠀⠀⠀⠀⠀⠀⠀⠀⠀⠀⠀⠀⠀⠀⠀⠀⠀⠀⠀⠀⠀⠀⠀⠀⠀⠀⠀⠀⠀⠀⠀⠀⠀⠀⠀⠀⠀⠀⠀⠀⠀⠙⠿⣿⣶⣶⣶⣶⣿⣿⣿⣿⣿⣿⣿⣿⣿⣿⠿⠿⠇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⠀⠀⠀⠀⠀⠀⠀⠀⠀⠀⠀⠀⠀⠀⠀⠀⠀⠀⠀⠀⠀⠀⠀⠀⠀⠀⠀⠀⠀⠀⠀⠀⠀⠀⠀⠀⠀⠀⠀⠀⠀⠀⠀⠀⠀⠀⠀⠀⠀⠀⠀⠀⠀⠀⠀⠀⠀⠀⠀⠀⠀⠀⠀⠀⠀⠀⠀⠀⠀⠀⠀⠀⠀⠀⠉⠉⠙⠛⠛⠛⠋⠉⠉⠉⠁⠀⠀⠀⠀⠀⠀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⠀⠀⠀⠀⠀⠀⠀⠀⠀⠀⠀⠀⠀⠀⠀⠀⠀⠀⠀⠀⠀⠀⠀⠀⠀⠀⠀⠀⠀⠀⠀⠀⠀⠀⠀⠀⠀⠀⠀⠀⠀⠀⠀⠀⠀⠀⠀⠀⠀⠀⠀⠀⠀⠀⠀⠀⠀⠀⠀⣀⣀⣤⣶⣶⣶⣶⠀⠀⠀⠀⠀⠀⠀⠀⠀⠀⠀⠀⠀⠀⠀⠀⠀⠀⠀⠀⠀⠀⠀⠀⠀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⠀⠀⠀⠀⠀⠀⠀⠀⠀⠀⠀⠀⠀⠀⠀⠀⠀⠀⠀⠀⠀⠀⠀⠀⠀⠀⠀⠀⠀⠀⠀⠀⠀⠀⠀⠀⠀⠀⠀⠀⠀⠀⠀⠀⠀⠀⠀⠀⡀⠀⠀⠀⠀⠀⠀⢀⣤⣶⣿⣿⣿⣿⣿⣿⣿⣷⡀⠀⠀⠀⠀⠀⠀⠀⠀⠀⠀⠀⠀⠀⠀⠀⠀⠀⠀⠀⠀⠀⠀⠀⠀</a:t>
            </a:r>
            <a:br/>
            <a:r>
              <a:t>⠀⠀⠀⠀⠀⠀⠀⠀⠀⠀⠀⠀⠀⠀⠀⠀⠀⠀⠀⢀⣀⣀⣀⣀⣀⣀⣀⣀⣠⣤⣤⣤⣤⣤⣤⣤⣤⣤⣤⣤⣤⣤⣤⣤⣤⣤⣤⣤⣇⣤⣦⣶⣷⣀⣠⣿⣿⣿⣿⣿⣿⣿⣿⣿⣿⣿⣿⠇⠀⠀⠀⠀⠀⠀⠀⠀⠀⠀⠀⠀⠀⠀⠀⠀⠀⠀⠀⠀⠀⠀⠀</a:t>
            </a:r>
            <a:br/>
            <a:r>
              <a:t>⠀⠀⠀⠀⠀⠀⠀⠀⠀⠀⠀⠀⣠⡴⠶⠿⠿⠿⠿⠟⠛⠛⠛⠛⠛⠛⠛⠛⠛⠛⠛⠛⠛⠛⠛⠛⠛⠛⠛⠛⠛⠛⠛⠛⠛⠛⠛⠛⡏⠙⣿⣿⣿⣿⣿⣿⣿⣿⣿⣿⣿⣿⣿⣿⣿⣿⡏⠀⠀⠀⠀⠀⠀⠀⠀⠀⠀⠀⠀⠀⠀⠀⠀⠀⠀⠀⠀⠀⠀⠀⠀</a:t>
            </a:r>
            <a:br/>
            <a:r>
              <a:t>⡀⠀⠀⠀⠀⠀⠀⠀⠀⠀⠀⠀⠀⠀⠀⠀⠀⠀⠀⠀⠀⠀⠀⠀⠀⠀⠀⠀⠀⠀⠀⠀⠀⠀⠀⠀⠀⠀⠀⠀⠀⠀⠀⠀⠀⠀⠀⠀⠁⠀⠀⠉⠛⠛⠻⣿⣿⣿⣿⣿⣿⣿⣿⣿⣿⣿⣿⡖⠀⠀⠀⠀⠀⠀⠀⠀⠀⠀⠀⠀⠀⠀⠀⠀⠀⠀⠀⠀⠀⠀⠀</a:t>
            </a:r>
            <a:br/>
            <a:r>
              <a:t>⣧⡀⠀⠀⠀⠀⠀⠀⠀⠀⠀⠀⠀⠀⠀⠀⠀⠀⠀⠀⠀⠀⠀⠀⠀⠀⠀⠀⠀⠀⠀⠀⠀⠀⠀⠀⠀⠀⠀⠀⠀⠀⠀⠀⠀⠀⠀⠀⠀⠀⠀⠀⠀⠀⠀⠀⠀⣿⣿⣿⣿⣿⣿⣿⣿⣿⣿⣏⠀⠀⠀⠀⠀⠀⠀⠀⠀⠀⠀⠀⠀⠀⠀⠀⠀⠀⠀⠀⠀⠀⠀</a:t>
            </a:r>
            <a:br/>
            <a:r>
              <a:t>⣿⣿⣄⠀⠀⠀⠀⠀⠀⠀⠀⠀⠀⠀⠀⠀⠀⠀⠀⠀⠀⠀⠀⠀⠀⠀⠀⠀⠀⠀⠀⠀⠀⠀⠀⠀⠀⠀⠀⠀⠀⠀⠀⠀⠀⠀⠀⠀⠀⠀⠀⠀⠀⠀⠀⠀⠀⢨⣿⣿⣿⣿⣿⣿⣿⣿⣿⣿⣦⠀⠀⠀⠀⠀⠀⠀⠀⠀⠀⠀⠀⠀⠀⠀⠀⠀⠀⠀⠀⠀⠀</a:t>
            </a:r>
            <a:br/>
            <a:r>
              <a:t>⡿⠿⠏⠁⠀⠀⠀⠀⠀⠀⠀⠀⠀⠀⠀⠀⠀⠀⠀⠀⠀⠀⠀⠀⠀⠀⠀⠀⠀⠀⠀⠀⠀⠀⠀⠀⠀⠀⠀⠀⠀⠀⠀⠀⠀⠀⠀⠀⠀⠀⠀⠀⠀⠀⠀⠀⠀⣿⣿⣿⣿⣿⣿⣿⣿⣿⣿⣿⡿⠀⠀⠀⠀⠀⠀⠀⠀⠀⠀⠀⠀⠀⠀⠀⠀⠀⠀⠀⠀⠀⠀</a:t>
            </a:r>
            <a:br/>
            <a:r>
              <a:t>⡇⠀⠀⠀⠀⠀⠀⠀⠀⠀⠀⠀⠀⠀⠀⠀⠀⠀⠀⠀⠀⠀⠀⠀⠀⠀⠀⠀⠀⠀⠀⠀⠀⠀⠀⠀⠀⠀⠀⠀⠀⠀⠀⠀⠀⠀⠀⠀⠀⠀⠀⠀⠀⠀⠀⠀⠀⠙⢿⣿⣿⣿⣿⣿⣿⣿⣿⠏⠀⠀⠀⠀⠀⠀⠀⠀⠀⠀⠀⠀⠀⠀⠀⠀⠀⠀⠀⠀⠀⠀⠀</a:t>
            </a:r>
            <a:br/>
            <a:r>
              <a:t>⡇⠀⠀⠀⠀⠀⠀⠀⠀⠀⠀⠀⠀⠀⠀⠀⠀⠀⠀⠀⠀⠀⠀⠀⠀⠀⠀⠀⠀⠀⠀⠀⠀⠀⠀⠀⠀⠀⠀⠀⠀⠀⠀⠀⠀⠀⠀⠀⠀⠀⠀⠀⠀⠀⠀⠀⠀⠀⣼⣿⣿⣿⣿⣿⣿⣿⣿⠀⠀⠀⠀⠀⠀⠀⠀⠀⠀⠀⠀⠀⠀⠀⠀⠀⠀⠀⠀⠀⠀⠀⠀</a:t>
            </a:r>
            <a:br/>
            <a:r>
              <a:t>⡇⠀⠀⠀⠀⠀⠀⠀⠀⠀⠀⠀⠀⠀⠀⠀⠀⠀⠀⠀⠀⠀⠀⠀⠀⠀⠀⠀⠀⠀⠀⠀⠀⠀⠀⠀⠀⠀⠀⠀⠀⠀⠀⠀⠀⠀⠀⠀⠀⠀⠀⠀⠀⠀⠀⠀⠀⠀⣿⣿⣿⣿⣿⣿⣿⣿⣿⡄⠀⠀⠀⠀⠀⠀⠀⠀⠀⠀⠀⠀⠀⠀⠀⠀⠀⠀⠀⠀⠀⠀⠀</a:t>
            </a:r>
            <a:br/>
            <a:r>
              <a:t>⡇⠀⠀⠀⠀⠀⠀⠀⠀⠀⠀⠀⠀⠀⠀⠀⠀⠀⠀⠀⠀⠀⠀⠀⠀⠀⠀⠀⠀⠀⠀⠀⠀⠀⠀⠀⠀⠀⠀⠀⠀⠀⠀⠀⠀⠀⠀⠀⠀⠀⠀⠀⠀⠀⠀⠀⠀⠀⣿⣿⣿⣿⣿⣿⣿⣿⣿⡇⠀⠀⠀⠀⠀⠀⠀⠀⠀⠀⠀⠀⠀⠀⠀⠀⠀⠀⠀⠀⠀⠀⠀</a:t>
            </a:r>
            <a:br/>
            <a:r>
              <a:t>⣿⠀⠀⠀⠀⠀⠀⠀⠀⠀⠀⠀⠀⠀⠀⠀⠀⠀⠀⠀⠀⠀⠀⠀⠀⠀⠀⠀⠀⠀⠀⠀⠀⠀⠀⠀⠀⠀⠀⠀⠀⣠⣤⣀⠀⠀⠀⠀⠀⠀⠀⠀⠀⠀⠀⠀⠀⢠⣿⣿⣿⣿⣿⣿⣿⣿⣿⣷⠀⠀⠀⠀⠀⠀⠀⠀⠀⠀⠀⣀⡀⠀⠀⠀⠀⠀⠀⠀⠀⠀⠀</a:t>
            </a:r>
            <a:br/>
            <a:r>
              <a:t>⠛⠃⠀⠀⠀⠀⠀⠀⠀⠀⠀⠀⠀⠀⠀⠀⠀⠀⠀⠀⠀⠀⠀⠀⠀⠀⠀⠀⠀⠀⠀⠀⠀⠀⠀⠀⠀⠀⠀⠀⠀⠀⠉⠛⠿⣦⣤⣀⠀⠀⠀⠀⠀⠀⠀⠀⠀⠀⣹⣿⣿⣿⣿⣿⣿⣿⣿⣿⡄⠀⠀⠀⠀⠀⣀⣤⣴⣶⣿⣿⣿⡄⠀⠀⠀⠀⠀⠀⠀⠀⠀</a:t>
            </a:r>
            <a:br/>
            <a:r>
              <a:t>⠀⠀⠀⠀⠀⠀⠀⠀⠀⠀⠀⠀⠀⠀⠀⠀⠀⠀⠀⠀⠀⠀⠀⠀⠀⠀⠀⠀⠀⠀⠀⠀⠀⠀⠀⠀⠀⠀⠀⠀⠀⠀⠀⠀⠀⠀⠉⠛⠿⣶⣦⣾⣷⠀⠀⠀⢀⣴⣿⣿⣿⣿⣿⣿⣿⣿⣿⠿⣃⣀⣤⣶⣾⣿⣿⣿⣿⠿⠿⠛⠉⠁⠀⠀⠀⠀⠀⠀⠀⠀⠀</a:t>
            </a:r>
            <a:br/>
            <a:r>
              <a:t>⠀⠀⠀⠀⠀⠀⠀⠀⠀⠀⠀⠀⠀⠀⠀⠀⠀⠀⠀⠀⠀⠀⠀⠀⠀⠀⠀⠀⠀⠀⠀⠀⠀⠀⠀⠀⠀⠀⠀⠀⠀⠀⠀⠀⠀⠀⠀⠀⠀⠀⢿⣿⢿⣿⣷⣶⣿⣿⣿⣿⣿⣿⣿⣿⣿⣿⣿⣿⣿⣿⣿⡿⠿⠛⠋⠉⠀⠀⠀⠀⠀⠀⠀⠀⠀⠀⠀⠀⠀⠀⠀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⠀⠀⠀⠀⠀⠀⠀⠀⠀⠀⠀⠀⠀⠀⠀⠀⠀⠀⠀⠀⠀⠀⠀⠀⠀⠀⠀⠀⠀⠀⠀⠀⠀⠀⠀⠀⠀⠀⠀⠀⠀⠀⠀⠀⠀⠀⠀⠀⠀⠀⠈⠁⠀⢀⣿⣿⣿⣿⣿⣿⣿⣿⣿⣿⣿⣿⣿⣿⠋⠉⠀⠀⠀⠀⠀⠀⠀⠀⠀⠀⠀⠀⠀⠀⠀⠀⠀⠀⠀⠀⠀</a:t>
            </a:r>
            <a:br/>
            <a:r>
              <a:t>⠀⠀⠀⠀⠀⠀⠀⠀⠀⠀⠀⠀⠀⠀⠀⠀⠀⠀⠀⠀⠀⠀⠀⠀⠀⠀⠀⠀⠀⠀⠀⠀⠀⠀⠀⠀⠀⠀⠀⠀⠀⠀⣀⡀⠀⠀⠀⠀⠀⠀⢀⣀⣠⣿⣿⣿⣿⣿⣿⣿⣿⣿⣿⣿⣿⣿⣿⣿⡄⠀⠀⠀⠀⠀⠀⠀⠀⠀⠀⠀⠀⠀⠀⠀⠀⠀⠀⠀⠀⠀⠀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⠀⠀⠀⠀⠀⠀⠀⠀⠀⠀⠀⠀⠀⠀⠀⠀⠀⠀⠀⠀⠀⠀⠀⠀⠀⠀⠀⠀⠀⠀⠀⠀⠀⠀⠀⠀⠀⠀⠀⠀⠀⠀⢻⣓⣀⣠⣤⣴⣶⣿⣿⣿⣿⣿⣿⣿⣿⣿⣿⣿⣿⣿⣿⣿⣿⣿⣿⣿⣿⣷⣶⣤⣄⡀⠀⠀⠀⠀⠀⠀⠀⠀⠀⠀⠀⠀⠀⠀⠀⠀⠀</a:t>
            </a:r>
            <a:br/>
            <a:r>
              <a:t>⠀⠀⠀⠀⠀⠀⠀⠀⠀⠀⠀⠀⠀⠀⠀⠀⠀⠀⠀⠀⠀⠀⠀⠀⠀⠀⠀⠀⠀⠀⠀⠀⠀⠀⠀⠀⠀⢠⣤⣴⣶⣾⣿⣿⣿⣿⠿⠿⠟⣻⣿⣿⣿⣿⣿⣿⣿⣿⣿⣿⣿⣿⣿⣿⣿⣿⣿⣿⣿⣯⠛⠻⢿⣿⣿⣶⣦⣄⣀⠀⠀⠀⠀⠀⠀⠀⠀⠀⠀⠀⠀</a:t>
            </a:r>
            <a:br/>
            <a:r>
              <a:t>⠀⠀⠀⠀⠀⠀⠀⠀⠀⠀⠀⠀⠀⠀⠀⠀⠀⠀⠀⠀⠀⠀⠀⠀⠀⠀⠀⠀⠀⠀⠀⠀⠀⠀⠀⠀⠀⠈⠛⠛⠛⠋⠋⠉⠀⠀⠀⣠⣾⣿⣿⣿⣿⣿⣿⣿⣿⣿⣿⣿⣿⣿⣿⣿⣿⣿⣿⣿⣿⣿⣧⡀⠀⠀⠉⠙⠻⠿⢿⣿⣷⣶⣤⣤⣀⡀⠀⠀⠀⠀⠀</a:t>
            </a:r>
            <a:br/>
            <a:r>
              <a:t>⠀⠀⠀⠀⠀⠀⠀⠀⠀⠀⠀⠀⠀⠀⠀⠀⠀⠀⠀⠀⠀⠀⠀⠀⠀⠀⠀⠀⠀⠀⠀⠀⠀⠀⠀⠀⠀⠀⠀⠀⠀⠀⠀⠀⠀⢀⣶⣿⣿⣿⣿⣿⣿⣿⣿⣿⣿⣿⣿⣿⣿⣿⣿⣿⣿⣿⣿⣿⣿⣿⣿⣿⣆⠀⠀⠀⠀⠀⠀⠀⠉⠙⠛⠛⠿⠟⠂⠀⠀⠀⠀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⠀⠀⠀⠀⠀⠀⠀⠀⠀⠀⠀⠀⠀⠀⠀⠀⠀⠀⠀⠀⠀⠀⠀⠀⠀⠀⠀⠀⠀⠀⠀⠀⠀⠀⠀⠀⠀⠀⠀⠀⠀⠀⠀⠀⠀⠀⠀⠀⠀⠀⠀⠀⠀⠀⠀⠀⠀⠀⠀⠀⠀⠀⠀⠀⠀⠀⠀⠀⠀⠀⠀⠀⠀⠀⠀⠀⣀⣀⣀⣀⡀⠀⠀⠀⠀⠀⠀⠀⠀⠀⠀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⠀⠀⠀⠀⠀⠀⠀⠀⠀⠀⠀⠀⠀⠀⠀⠀⠀⠀⠀⠀⠀⠀⠀⠀⠀⠀⠀⠀⠀⠀⠀⠀⠀⠀⠀⠀⠀⠀⠀⠀⠀⠀⠀⠀⠀⠀⠀⠀⠀⠀⠀⠀⠀⠀⠀⠀⠀⠀⠀⠀⠀⠀⠀⠀⠀⠀⠀⠀⠀⠀⠀⠀⠀⣠⣶⣿⣿⣿⣿⣿⣿⣷⡄⠀⠀⠀⠀⠀⠀⠀⠀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⠀⠀⠀⠀⠀⠀⠀⠀⠀⠀⠀⠀⠀⠀⠀⠀⠀⠀⠀⠀⠀⠀⠀⠀⠀⠀⠀⠀⠀⠀⠀⠀⠀⠀⠀⠀⠀⠀⠀⠀⠀⠀⠀⠀⠀⠀⠀⠀⠀⠀⠀⠀⠀⠀⠀⠀⠀⠀⠀⠀⠀⠀⠀⠀⠀⠀⠀⠀⠀⠀⠀⢀⣾⣿⣿⣿⣿⣿⣿⣿⣿⣿⣿⡄⠀⠀⠀⠀⠀⠀⠀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⠀⠀⠀⠀⠀⠀⠀⠀⠀⠀⠀⠀⠀⠀⠀⠀⠀⠀⠀⠀⠀⠀⠀⠀⠀⠀⠀⠀⠀⠀⠀⠀⠀⠀⠀⠀⠀⠀⠀⠀⠀⠀⠀⠀⠀⠀⠀⠀⠀⠀⠀⠀⠀⠀⠀⠀⠀⠀⠀⠀⠀⠀⠀⠀⠀⠀⠀⠀⠀⠀⠀⣼⣿⣿⣿⣿⣿⣿⣿⣿⣿⣿⣿⣿⣷⣦⣀⠀⠀⠀⠀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⠀⠀⠀⠀⠀⠀⠀⠀⠀⠀⠀⠀⠀⠀⠀⠀⠀⠀⠀⠀⠀⠀⠀⠀⠀⠀⠀⠀⠀⠀⠀⠀⠀⠀⠀⠀⠀⠀⠀⠀⠀⠀⠀⠀⠀⠀⠀⠀⠀⠀⠀⠀⠀⠀⠀⠀⠀⠀⠀⠀⠀⠀⠀⠀⠀⠀⠀⠀⠀⠀⠀⢿⣿⣿⣿⣿⣿⣿⣿⣿⣿⣿⣿⣿⣿⣿⣿⣿⣶⣤⡀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⠀⠀⠀⠀⠀⠀⠀⠀⠀⠀⠀⠀⠀⠀⠀⠀⠀⠀⠀⠀⠀⠀⠀⠀⠀⠀⠀⠀⠀⠀⠀⠀⠀⠀⠀⠀⠀⠀⠀⠀⠀⠀⠀⠀⠀⠀⠀⠀⠀⠀⠀⠀⠀⠀⠀⠀⠀⠀⠀⠀⠀⠀⠀⠀⠀⠀⠀⠀⡀⠀⠀⠘⣿⣿⣿⣿⣿⣿⣿⣿⣿⣿⣿⣿⣿⣿⣿⣿⣿⣿⡇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⠀⠀⠀⠀⠀⠀⠀⠀⠀⠀⠀⠀⠀⠀⠀⠀⠀⠀⠀⠀⠀⠀⠀⠀⠀⠀⠀⠀⠀⠀⠀⠀⠀⠀⠀⠀⠀⠀⠀⠀⠀⠀⠀⠀⠀⠀⠀⠀⠀⠀⠀⠀⠀⠀⠀⠀⠀⠀⠀⠀⠀⠀⠀⠀⠀⠀⠀⠀⠙⢦⣄⣀⣈⣿⣿⣿⣿⣿⣿⣿⣿⣿⣿⣿⣿⣿⣿⣿⣿⣿⡇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⠀⠀⠀⠀⠀⠀⠀⠀⠀⠀⠀⠀⠀⠀⠀⠀⠀⠀⠀⠀⠀⠀⠀⠀⠀⠀⠀⠀⠀⠀⠀⠀⠀⠀⠀⠀⠀⠀⠀⠀⠀⠀⠀⠀⠀⠀⠀⠀⠀⠀⠀⠀⠀⠀⠀⠀⠀⠀⠀⠀⠀⠀⠀⠀⠀⠀⠀⠀⠀⠀⠉⠛⠛⠛⠛⠛⠛⠛⠛⠛⠋⠉⠉⠉⠉⠉⠉⠁⠀⠀⠀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⣀⣀⣀⡀⠀⠀⠀⠀⠀⠀⠀⠀⠀⠀⠀⠀⠀⠀⠀⠀⠀⠀⠀⠀⠀⠀⠀⠀⠀⠀⠀⠀⠀⠀⠀⠀⠀⠀⠀⠀⠀⠀⠀⠀⠀⠀⠀⠀⠀⠀⠀⠀⠀⠀⠀⠀⠀⢀⣀⣠⣴⣶⣶⡦⠀⠀⠀⠀⠀⠀⠀⠀⠀⠀⠀⠀⠀⠀⠀⠀⠀⠀⠀⠀⠀⠀⠀⠀⠀⠀⠀</a:t>
            </a:r>
            <a:br/>
            <a:r>
              <a:t>⣿⣿⣿⣷⡆⠀⠀⠀⠀⠀⠀⠀⠀⠀⠀⠀⠀⠀⠀⠀⠀⠀⠀⠀⠀⠀⠀⠀⠀⠀⠀⠀⠀⠀⠀⠀⠀⠀⠀⠀⠀⠀⠀⠀⠀⠀⠀⠀⡀⠀⠀⠀⠀⠀⣠⣴⣿⣿⣿⣿⣿⣿⣿⣧⡀⠀⠀⠀⠀⠀⠀⠀⠀⠀⠀⠀⠀⠀⠀⠀⠀⠀⠀⠀⠀⠀⠀⠀⠀⠀⠀</a:t>
            </a:r>
            <a:br/>
            <a:r>
              <a:t>⣿⣿⣿⣿⠀⠀⠀⠀⠀⠀⠀⠀⠀⠀⠀⠀⠀⠀⠀⣀⣀⣀⣀⣀⣀⣀⣤⣤⣤⣤⣤⣤⣤⣤⣤⣤⣤⣤⣤⣤⣤⣤⣤⣤⣤⣤⣤⣤⣧⣶⣶⣾⣧⣾⣿⣿⣿⣿⣿⣿⣿⣿⣿⣿⣿⠇⠀⠀⠀⠀⠀⠀⠀⠀⠀⠀⠀⠀⠀⠀⠀⠀⠀⠀⠀⠀⠀⠀⠀⠀⠀</a:t>
            </a:r>
            <a:br/>
            <a:r>
              <a:t>⣿⣿⣿⣯⠀⠀⠀⠀⠀⠀⠀⠀⠀⠀⠤⠶⠿⠟⠛⠛⠛⠛⠛⠛⠛⠛⠛⠋⠉⠉⠉⠉⠉⠉⠉⠉⠉⠉⠉⠉⠉⠉⠉⠉⠉⠉⠉⠉⡏⠙⢿⣿⣿⣿⣿⣿⣿⣿⣿⣿⣿⣿⣿⣿⡇⠀⠀⠀⠀⠀⠀⠀⠀⠀⠀⠀⠀⠀⠀⠀⠀⠀⠀⠀⠀⠀⠀⠀⠀⠀⠀</a:t>
            </a:r>
            <a:br/>
            <a:r>
              <a:t>⣿⣿⣿⣿⡇⠀⠀⠀⠀⠀⠀⠀⠀⠀⠀⠀⠀⠀⠀⠀⠀⠀⠀⠀⠀⠀⠀⠀⠀⠀⠀⠀⠀⠀⠀⠀⠀⠀⠀⠀⠀⠀⠀⠀⠀⠀⠀⠀⠀⠀⠀⠈⠙⠿⢿⣿⣿⣿⣿⣿⣿⣿⣿⣿⣿⡆⠀⠀⠀⠀⠀⠀⠀⠀⠀⠀⠀⠀⠀⠀⠀⠀⠀⠀⠀⠀⠀⠀⠀⠀⠀</a:t>
            </a:r>
            <a:br/>
            <a:r>
              <a:t>⣿⣿⣿⣿⣧⡀⠀⠀⠀⠀⠀⠀⠀⠀⠀⠀⠀⠀⠀⠀⠀⠀⠀⠀⠀⠀⠀⠀⠀⠀⠀⠀⠀⠀⠀⠀⠀⠀⠀⠀⠀⠀⠀⠀⠀⠀⠀⠀⠀⠀⠀⠀⠀⠀⠀⠼⣿⣿⣿⣿⣿⣿⣿⣿⣿⣇⠀⠀⠀⠀⠀⠀⠀⠀⠀⠀⠀⠀⠀⠀⠀⠀⠀⠀⠀⠀⠀⠀⠀⠀⠀</a:t>
            </a:r>
            <a:br/>
            <a:r>
              <a:t>⣿⣿⣿⣿⣿⣿⣄⠀⠀⠀⠀⠀⠀⠀⠀⠀⠀⠀⠀⠀⠀⠀⠀⠀⠀⠀⠀⠀⠀⠀⠀⠀⠀⠀⠀⠀⠀⠀⠀⠀⠀⠀⠀⠀⠀⠀⠀⠀⠀⠀⠀⠀⠀⠀⠀⢠⣾⣿⣿⣿⣿⣿⣿⣿⣿⣿⡧⠀⠀⠀⠀⠀⠀⠀⠀⠀⠀⠀⠀⠀⠀⠀⠀⠀⠀⠀⠀⠀⠀⠀⠀</a:t>
            </a:r>
            <a:br/>
            <a:r>
              <a:t>⣿⣿⣿⣿⡟⠛⠋⠀⠀⠀⠀⠀⠀⠀⠀⠀⠀⠀⠀⠀⠀⠀⠀⠀⠀⠀⠀⠀⠀⠀⠀⠀⠀⠀⠀⠀⠀⠀⠀⠀⠀⠀⠀⠀⠀⠀⠀⠀⠀⠀⠀⠀⠀⠀⠀⢻⣿⣿⣿⣿⣿⣿⣿⣿⣿⡿⠇⠀⠀⠀⠀⠀⠀⠀⠀⠀⠀⠀⠀⠀⠀⠀⠀⠀⠀⠀⠀⠀⠀⠀⠀</a:t>
            </a:r>
            <a:br/>
            <a:r>
              <a:t>⣿⣿⣿⣿⡇⠀⠀⠀⠀⠀⠀⠀⠀⠀⠀⠀⠀⠀⠀⠀⠀⠀⠀⠀⠀⠀⠀⠀⠀⠀⠀⠀⠀⠀⠀⠀⠀⠀⠀⠀⠀⠀⠀⠀⠀⠀⠀⠀⠀⠀⠀⠀⠀⠀⠀⠀⢙⣿⣿⣿⣿⣿⣿⣿⣿⠀⠀⠀⠀⠀⠀⠀⠀⠀⠀⠀⠀⠀⠀⠀⠀⠀⠀⠀⠀⠀⠀⠀⠀⠀⠀</a:t>
            </a:r>
            <a:br/>
            <a:r>
              <a:t>⣿⣿⣿⣿⡇⠀⠀⠀⠀⠀⠀⠀⠀⠀⠀⠀⠀⠀⠀⠀⠀⠀⠀⠀⠀⠀⠀⠀⠀⠀⠀⠀⠀⠀⠀⠀⠀⠀⠀⠀⠀⠀⠀⠀⠀⠀⠀⠀⠀⠀⠀⠀⠀⠀⠀⠀⣾⣿⣿⣿⣿⣿⣿⣿⣿⠀⠀⠀⠀⠀⠀⠀⠀⠀⠀⠀⠀⠀⠀⠀⠀⠀⠀⠀⠀⠀⠀⠀⠀⠀⠀</a:t>
            </a:r>
            <a:br/>
            <a:r>
              <a:t>⣿⣿⣿⣿⡇⠀⠀⠀⠀⠀⠀⠀⠀⠀⠀⠀⠀⠀⠀⠀⠀⠀⠀⠀⠀⠀⠀⠀⠀⠀⠀⠀⠀⠀⠀⠀⠀⠀⠀⠀⠀⠀⠀⠀⠀⠀⠀⠀⠀⠀⠀⠀⠀⠀⠀⠀⢻⣿⣿⣿⣿⣿⣿⣿⣿⠀⠀⠀⠀⠀⠀⠀⠀⠀⠀⠀⠀⠀⠀⠀⠀⠀⠀⠀⠀⠀⠀⠀⠀⠀⠀</a:t>
            </a:r>
            <a:br/>
            <a:r>
              <a:t>⣿⣿⣿⣿⣇⠀⠀⠀⠀⠀⠀⠀⠀⠀⠀⠀⠀⠀⠀⠀⠀⠀⠀⠀⠀⠀⠀⠀⠀⠀⠀⠀⠀⠀⠀⠀⠀⠀⠀⠀⠀⠀⠀⠀⠀⠀⠀⠀⠀⠀⠀⠀⠀⠀⠀⠀⣾⣿⣿⣿⣿⣿⣿⣿⣿⡄⠀⠀⠀⠀⠀⠀⠀⠀⠀⠀⠀⠀⠀⠀⠀⠀⠀⠀⠀⠀⠀⠀⠀⠀⠀</a:t>
            </a:r>
            <a:br/>
            <a:r>
              <a:t>⣿⣿⣿⠿⣿⡄⠀⠀⠀⠀⠀⠀⠀⠀⠀⠀⠀⠀⠀⠀⠀⠀⠀⠀⠀⠀⠀⠀⠀⠀⠀⠀⠀⠀⠀⠀⠀⠀⠀⠀⠙⠷⣦⣄⡀⠀⠀⠀⠀⠀⠀⠀⠀⠀⠀⠈⢻⣿⣿⣿⣿⣿⣿⣿⣿⡇⠀⠀⠀⠀⠀⠀⣀⣠⣴⣶⣿⡄⠀⠀⠀⠀⠀⠀⠀⠀⠀⠀⠀⠀⠀</a:t>
            </a:r>
            <a:br/>
            <a:r>
              <a:t>⡍⢸⣿⡀⠀⠀⠀⠀⠀⠀⠀⠀⠀⠀⠀⠀⠀⠀⠀⠀⠀⠀⠀⠀⠀⠀⠀⠀⠀⠀⠀⠀⠀⠀⠀⠀⠀⠀⠀⠀⠀⠀⠀⠉⠛⠿⣶⣤⣀⣠⣶⡀⠀⠀⠀⢀⣿⣿⣿⣿⣿⣿⣿⣿⣿⡿⠀⣀⣤⣴⣶⣿⣿⣿⣿⠿⠟⠋⠀⠀⠀⠀⠀⠀⠀⠀⠀⠀⠀⠀⠀</a:t>
            </a:r>
            <a:br/>
            <a:r>
              <a:t>⠓⠚⠛⠋⠀⠀⠀⠀⠀⠀⠀⠀⠀⠀⠀⠀⠀⠀⠀⠀⠀⠀⠀⠀⠀⠀⠀⠀⠀⠀⠀⠀⠀⠀⠀⠀⠀⠀⠀⠀⠀⠀⠀⠀⠀⠀⠀⠉⢹⣿⣿⣷⣦⣤⣾⣿⣿⣿⣿⣿⣿⣿⣿⣿⣷⣾⣿⣿⣿⠿⠟⠛⠉⠁⠀⠀⠀⠀⠀⠀⠀⠀⠀⠀⠀⠀⠀⠀⠀⠀⠀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⠀⠀⠀⠀⠀⠀⠀⠀⠀⠀⠀⠀⠀⠀⠀⠀⠀⠀⠀⠀⠀⠀⠀⠀⠀⠀⠀⠀⠀⠀⠀⠀⠀⠀⠀⠀⠀⠀⠀⠀⠀⠀⠀⠀⠀⠀⠀⠀⠀⠉⠁⠉⣻⣿⣿⣿⣿⣿⣿⣿⣿⣿⣿⣿⣿⡟⠋⠉⠀⠀⠀⠀⠀⠀⠀⠀⠀⠀⠀⠀⠀⠀⠀⠀⠀⠀⠀⠀⠀⠀⠀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⠀⠀⠀⠀⠀⠀⠀⠀⠀⠀⠀⠀⠀⠀⠀⠀⠀⠀⠀⠀⠀⠀⠀⠀⠀⠀⠀⠀⠀⠀⠀⠀⠀⠀⠀⠀⠀⠀⠀⠀⠀⠀⠀⠀⠀⠀⠀⠀⠀⠀⣀⣼⣿⣿⣿⣿⣿⣿⣿⣿⣿⣿⣿⣿⣿⣧⠀⠀⠀⠀⠀⠀⠀⠀⠀⠀⠀⠀⠀⠀⠀⠀⠀⠀⠀⠀⠀⠀⠀⠀⠀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⠀⠀⠀⠀⠀⠀⠀⠀⠀⠀⠀⠀⠀⠀⠀⠀⠀⠀⠀⠀⠀⠀⠀⠀⠀⠀⠀⠀⠀⠀⠀⠀⠀⠀⠀⠀⠀⠀⠀⠀⠀⢿⠇⢀⣀⣤⣤⣶⣾⣿⣿⣿⣿⣿⣿⣿⣿⣿⣿⣿⣿⣿⣿⣿⣿⣿⣿⣶⣤⣄⣀⠀⠀⠀⠀⠀⠀⠀⠀⠀⠀⠀⠀⠀⠀⠀⠀⠀⠀⠀⠀</a:t>
            </a:r>
            <a:br/>
            <a:r>
              <a:t>⠀⠀⠀⠀⠀⠀⠀⠀⠀⠀⠀⠀⠀⠀⠀⠀⠀⠀⠀⠀⠀⠀⠀⠀⠀⠀⠀⠀⠀⠀⠀⠀⠀⠀⠀⠀⢀⣤⣤⣴⣶⣾⣿⣿⣿⠿⠿⢛⣿⣿⣿⣿⣿⣿⣿⣿⣿⣿⣿⣿⣿⣿⣿⣿⣿⣿⣿⡙⠛⠿⢿⣿⣶⣶⣤⣀⣀⠀⠀⠀⠀⠀⠀⠀⠀⠀⠀⠀⠀⠀⠀</a:t>
            </a:r>
            <a:br/>
            <a:r>
              <a:t>⠀⠀⠀⠀⠀⠀⠀⠀⠀⠀⠀⠀⠀⠀⠀⠀⠀⠀⠀⠀⠀⠀⠀⠀⠀⠀⠀⠀⠀⠀⠀⠀⠀⠀⠀⠀⠈⠛⠛⠛⠋⠋⠉⠀⠀⠀⣠⣿⣿⣿⣿⣿⣿⣿⣿⣿⣿⣿⣿⣿⣿⣿⣿⣿⣿⣿⣿⣿⣄⠀⠀⠀⠉⠙⠛⠿⢿⣿⣷⣶⣤⣄⠀⠀⠀⠀⠀⠀⠀⠀⠀</a:t>
            </a:r>
            <a:br/>
            <a:r>
              <a:t>⠀⠀⠀⠀⠀⠀⠀⠀⠀⠀⠀⠀⠀⠀⠀⠀⠀⠀⠀⠀⠀⠀⠀⠀⠀⠀⠀⠀⠀⠀⠀⠀⠀⠀⠀⠀⠀⠀⠀⠀⠀⠀⠀⠀⣠⣾⣿⣿⣿⣿⣿⣿⣿⣿⣿⣿⣿⣿⣿⣿⣿⣿⣿⣿⣿⣿⣿⣿⣿⣷⡄⠀⠀⠀⠀⠀⠀⠀⠈⠉⠉⠁⠀⠀⠀⠀⠀⠀⠀⠀⠀</a:t>
            </a:r>
            <a:br/>
            <a:r>
              <a:t>⠀⠀⠀⠀⠀⠀⠀⠀⠀⠀⠀⠀⠀⠀⠀⠀⠀⠀⠀⠀⠀⠀⠀⠀⠀⠀⠀⠀⠀⠀⠀⠀⠀⠀⠀⠀⠀⠀⠀⠀⠀⠀⢀⣾⣿⣿⣿⣿⣿⣿⣿⣿⣿⣿⣿⣿⣿⣿⣿⣿⣿⣿⣿⣿⣿⣿⣿⣿⣿⣿⣿⣦⡀⠀⠀⠀⠀⠀⠀⠀⠀⠀⠀⠀⠀⠀⠀⠀⠀⠀⠀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⠀⠀⠀⠀⠀⠀⠀⠀⠀⠀⠀⠀⠀⠀⠀⠀⠀⠀⠀⠀⠀⠀⠀⠀⠀⠀⠀⠀⠀⠀⠀⠀⠀⠀⠀⠀⠀⠀⠀⠀⠀⠀⠀⠀⠀⠀⠀⠀⠀⠀⠀⠀⠀⠀⠀⠀⠀⠀⠀⠀⠀⠀⠀⠀⠀⠀⠀⠀⠀⠀⠀⠀⠀⠀⢀⣀⣀⠀⠀⠀⠀⠀⠀⠀⠀⠀⠀⠀⠀⠀⠀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⠀⠀⠀⠀⠀⠀⠀⠀⠀⠀⠀⠀⠀⠀⠀⠀⠀⠀⠀⠀⠀⠀⠀⠀⠀⠀⠀⠀⠀⠀⠀⠀⠀⠀⠀⠀⠀⠀⠀⠀⠀⠀⠀⠀⠀⠀⠀⠀⠀⠀⠀⠀⠀⠀⠀⠀⠀⠀⠀⠀⠀⠀⠀⠀⠀⠀⠀⠀⠀⠀⢀⣤⣶⣿⣿⣿⣿⣿⣷⣄⠀⠀⠀⠀⠀⠀⠀⠀⠀⠀⠀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⠀⠀⠀⠀⠀⠀⠀⠀⠀⠀⠀⠀⠀⠀⠀⠀⠀⠀⠀⠀⠀⠀⠀⠀⠀⠀⠀⠀⠀⠀⠀⠀⠀⠀⠀⠀⠀⠀⠀⠀⠀⠀⠀⠀⠀⠀⠀⠀⠀⠀⠀⠀⠀⠀⠀⠀⠀⠀⠀⠀⠀⠀⠀⠀⠀⠀⠀⠀⠀⢠⣾⣿⣿⣿⣿⣿⣿⣿⣿⣿⣧⠀⠀⠀⠀⠀⠀⠀⠀⠀⠀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⠀⠀⠀⠀⠀⠀⠀⠀⠀⠀⠀⠀⠀⠀⠀⠀⠀⠀⠀⠀⠀⠀⠀⠀⠀⠀⠀⠀⠀⠀⠀⠀⠀⠀⠀⠀⠀⠀⠀⠀⠀⠀⠀⠀⠀⠀⠀⠀⠀⠀⠀⠀⠀⠀⠀⠀⠀⠀⠀⠀⠀⠀⠀⠀⠀⠀⠀⠀⠀⣿⣿⣿⣿⣿⣿⣿⣿⣿⣿⣿⣿⣿⣶⣤⣄⡀⠀⠀⠀⠀⠀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⠀⠀⠀⠀⠀⠀⠀⠀⠀⠀⠀⠀⠀⠀⠀⠀⠀⠀⠀⠀⠀⠀⠀⠀⠀⠀⠀⠀⠀⠀⠀⠀⠀⠀⠀⠀⠀⠀⠀⠀⠀⠀⠀⠀⠀⠀⠀⠀⠀⠀⠀⠀⠀⠀⠀⠀⠀⠀⠀⠀⠀⠀⠀⠀⠀⠀⠀⠀⠘⣿⣿⣿⣿⣿⣿⣿⣿⣿⣿⣿⣿⣿⣿⣿⣿⣿⣷⣦⣄⡀⠀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⠀⠀⠀⠀⠀⠀⠀⠀⠀⠀⠀⠀⠀⠀⠀⠀⠀⠀⠀⠀⠀⠀⠀⠀⠀⠀⠀⠀⠀⠀⠀⠀⠀⠀⠀⠀⠀⠀⠀⠀⠀⠀⠀⠀⠀⠀⠀⠀⠀⠀⠀⠀⠀⠀⠀⠀⠀⠀⠀⠀⠀⠀⠀⠀⠀⠀⠀⠀⠀⠹⣿⣿⣿⣿⣿⣿⣿⣿⣿⣿⡿⠿⠿⣿⣿⣿⣿⣿⣿⣿⡆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⠀⠀⠀⠀⠀⠀⠀⠀⠀⠀⠀⠀⠀⠀⠀⠀⠀⠀⠀⠀⠀⠀⠀⠀⠀⠀⠀⠀⠀⠀⠀⠀⠀⠀⠀⠀⠀⠀⠀⠀⠀⠀⠀⠀⠀⠀⠀⠀⠀⠀⠀⠀⠀⠀⠀⠀⠀⠀⠀⠀⠀⠀⠀⠀⠀⠀⠀⠐⢤⣀⠈⢻⣿⣿⣿⣿⣿⣿⣿⣿⣿⣿⣿⣿⣿⣿⣿⣿⣿⣿⡇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⠀⠀⠀⠀⠀⠀⠀⠀⠀⠀⠀⠀⠀⠀⠀⠀⠀⠀⠀⠀⠀⠀⠀⠀⠀⠀⠀⠀⠀⠀⠀⠀⠀⠀⠀⠀⠀⠀⠀⠀⠀⠀⠀⠀⠀⠀⠀⠀⠀⠀⠀⠀⠀⠀⠀⠀⠀⠀⠀⠀⠀⠀⠀⠀⠀⠀⠀⠀⠀⠉⠛⠻⠿⠿⠟⠛⠛⠛⠛⠉⠉⠉⠉⠉⠉⠉⠉⠛⠛⠛⠃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⠀⠀⣀⣀⡀⠀⠀⠀⠀⠀⠀⠀⠀⠀⠀⠀⠀⠀⠀⠀⠀⠀⠀⠀⠀⠀⠀⠀⠀⠀⠀⠀⠀⠀⠀⠀⠀⠀⠀⠀⠀⠀⠀⠀⠀⠀⠀⠀⠀⠀⠀⠀⠀⠀⠀⠀⠀⣀⣀⣤⣶⣶⣶⠀⠀⠀⠀⠀⠀⠀⠀⠀⠀⠀⠀⠀⠀⠀⠀⠀⠀⠀⠀⠀⠀⠀⠀⠀⠀⠀⠀</a:t>
            </a:r>
            <a:br/>
            <a:r>
              <a:t>⠀⣾⣿⣿⣿⣦⠄⠀⠀⠀⠀⠀⠀⠀⠀⠀⠀⠀⠀⠀⠀⠀⠀⠀⠀⠀⠀⠀⠀⠀⠀⠀⠀⠀⠀⠀⠀⠀⠀⠀⠀⠀⠀⠀⠀⠀⠀⠀⡀⠀⠀⠀⠀⢀⣴⣾⣿⣿⣿⣿⣿⣿⣷⡀⠀⠀⠀⠀⠀⠀⠀⠀⠀⠀⠀⠀⠀⠀⠀⠀⠀⠀⠀⠀⠀⠀⠀⠀⠀⠀⠀</a:t>
            </a:r>
            <a:br/>
            <a:r>
              <a:t>⢠⣿⣿⣿⣿⣏⠀⠀⠀⠀⠀⠀⠀⠀⠀⠀⠀⠀⠀⣀⣀⣀⣀⣀⣀⣤⣤⣤⣤⣤⣤⣤⣤⣤⣤⣤⣤⣤⣤⣤⣤⣤⣤⣶⣶⣶⣶⣶⣧⣶⣶⣿⣷⣿⣿⣿⣿⣿⣿⣿⣿⣿⣿⣿⠇⠀⠀⠀⠀⠀⠀⠀⠀⠀⠀⠀⠀⠀⠀⠀⠀⠀⠀⠀⠀⠀⠀⠀⠀⠀⠀</a:t>
            </a:r>
            <a:br/>
            <a:r>
              <a:t>⠈⣻⣿⣿⣿⣏⠀⠀⠀⠀⠀⠀⠀⠀⠀⠴⠶⠟⠛⠛⠛⠛⠛⠛⠛⠉⠉⠉⠉⠉⠉⠉⠉⠉⠉⠉⠉⠉⠉⠉⠉⠉⠉⠉⠉⠉⠉⠉⡇⠈⠿⣿⣿⣿⣿⣿⣿⣿⣿⣿⣿⣿⣿⣿⠀⠀⠀⠀⠀⠀⠀⠀⠀⠀⠀⠀⠀⠀⠀⠀⠀⠀⠀⠀⠀⠀⠀⠀⠀⠀⠀</a:t>
            </a:r>
            <a:br/>
            <a:r>
              <a:t>⣼⣿⣿⣿⣿⣿⠀⠀⠀⠀⠀⠀⠀⠀⠀⠀⠀⠀⠀⠀⠀⠀⠀⠀⠀⠀⠀⠀⠀⠀⠀⠀⠀⠀⠀⠀⠀⠀⠀⠀⠀⠀⠀⠀⠀⠀⠀⠀⠀⠀⠀⠈⠻⠿⢿⣿⣿⣿⣿⣿⣿⣿⣿⣿⡅⠀⠀⠀⠀⠀⠀⠀⠀⠀⠀⠀⠀⠀⠀⠀⠀⠀⠀⠀⠀⠀⠀⠀⠀⠀⠀</a:t>
            </a:r>
            <a:br/>
            <a:r>
              <a:t>⣯⣼⣿⣿⣿⣿⣆⠀⠀⠀⠀⠀⠀⠀⠀⠀⠀⠀⠀⠀⠀⠀⠀⠀⠀⠀⠀⠀⠀⠀⠀⠀⠀⠀⠀⠀⠀⠀⠀⠀⠀⠀⠀⠀⠀⠀⠀⠀⠀⠀⠀⠀⠀⠀⠸⢿⣿⣿⣿⣿⣿⣿⣿⣿⣧⡀⠀⠀⠀⠀⠀⠀⠀⠀⠀⠀⠀⠀⠀⠀⠀⠀⠀⠀⠀⠀⠀⠀⠀⠀⠀</a:t>
            </a:r>
            <a:br/>
            <a:r>
              <a:t>⣿⣿⣿⣿⣿⣿⣿⣷⣄⠀⠀⠀⠀⠀⠀⠀⠀⠀⠀⠀⠀⠀⠀⠀⠀⠀⠀⠀⠀⠀⠀⠀⠀⠀⠀⠀⠀⠀⠀⠀⠀⠀⠀⠀⠀⠀⠀⠀⠀⠀⠀⠀⠀⠀⢀⣶⣿⣿⣿⣿⣿⣿⣿⣿⣿⣧⠀⠀⠀⠀⠀⠀⠀⠀⠀⠀⠀⠀⠀⠀⠀⠀⠀⠀⠀⠀⠀⠀⠀⠀⠀</a:t>
            </a:r>
            <a:br/>
            <a:r>
              <a:t>⢙⣿⣿⣿⣿⣿⠛⠋⠁⠀⠀⠀⠀⠀⠀⠀⠀⠀⠀⠀⠀⠀⠀⠀⠀⠀⠀⠀⠀⠀⠀⠀⠀⠀⠀⠀⠀⠀⠀⠀⠀⠀⠀⠀⠀⠀⠀⠀⠀⠀⠀⠀⠀⠀⠘⣿⣿⣿⣿⣿⣿⣿⣿⣿⡿⠃⠀⠀⠀⠀⠀⠀⠀⠀⠀⠀⠀⠀⠀⠀⠀⠀⠀⠀⠀⠀⠀⠀⠀⠀⠀</a:t>
            </a:r>
            <a:br/>
            <a:r>
              <a:t>⢸⣿⣿⣿⣿⣿⠀⠀⠀⠀⠀⠀⠀⠀⠀⠀⠀⠀⠀⠀⠀⠀⠀⠀⠀⠀⠀⠀⠀⠀⠀⠀⠀⠀⠀⠀⠀⠀⠀⠀⠀⠀⠀⠀⠀⠀⠀⠀⠀⠀⠀⠀⠀⠀⠀⢈⣿⣿⣿⣿⣿⣿⣿⡟⠀⠀⠀⠀⠀⠀⠀⠀⠀⠀⠀⠀⠀⠀⠀⠀⠀⠀⠀⠀⠀⠀⠀⠀⠀⠀⠀</a:t>
            </a:r>
            <a:br/>
            <a:r>
              <a:t>⢸⣿⣿⣿⣿⣿⡀⠀⠀⠀⠀⠀⠀⠀⠀⠀⠀⠀⠀⠀⠀⠀⠀⠀⠀⠀⠀⠀⠀⠀⠀⠀⠀⠀⠀⠀⠀⠀⠀⠀⠀⠀⠀⠀⠀⠀⠀⠀⠀⠀⠀⠀⠀⠀⠀⢸⣿⣿⣿⣿⣿⣿⣿⣿⠀⠀⠀⠀⠀⠀⠀⠀⠀⠀⠀⠀⠀⠀⠀⠀⠀⠀⠀⠀⠀⠀⠀⠀⠀⠀⠀</a:t>
            </a:r>
            <a:br/>
            <a:r>
              <a:t>⣸⣿⣿⣿⣿⣿⡇⠀⠀⠀⠀⠀⠀⠀⠀⠀⠀⠀⠀⠀⠀⠀⠀⠀⠀⠀⠀⠀⠀⠀⠀⠀⠀⠀⠀⠀⠀⠀⠀⠀⠀⠀⠀⠀⠀⠀⠀⠀⠀⠀⠀⠀⠀⠀⠀⢸⣿⣿⣿⣿⣿⣿⣿⣿⠀⠀⠀⠀⠀⠀⠀⠀⠀⠀⠀⠀⠀⠀⠀⠀⠀⠀⠀⠀⠀⠀⠀⠀⠀⠀⠀</a:t>
            </a:r>
            <a:br/>
            <a:r>
              <a:t>⣿⣿⣿⣿⣿⣿⡇⠀⠀⠀⠀⠀⠀⠀⠀⠀⠀⠀⠀⠀⠀⠀⠀⠀⠀⠀⠀⠀⠀⠀⠀⠀⠀⠀⠀⠀⠀⠀⠀⠀⣀⠀⠀⠀⠀⠀⠀⠀⠀⠀⠀⠀⠀⠀⠀⣼⣿⣿⣿⣿⣿⣿⣿⣿⡆⠀⠀⠀⠀⠀⠀⠀⠀⠀⣀⡀⠀⠀⠀⠀⠀⠀⠀⠀⠀⠀⠀⠀⠀⠀⠀</a:t>
            </a:r>
            <a:br/>
            <a:r>
              <a:t>⣿⣿⣿⣿⡟⠛⣿⠀⠀⠀⠀⠀⠀⠀⠀⠀⠀⠀⠀⠀⠀⠀⠀⠀⠀⠀⠀⠀⠀⠀⠀⠀⠀⠀⠀⠀⠀⠀⠀⠀⠙⠻⢶⣤⣀⡀⠀⠀⠀⠀⠀⠀⠀⠀⠀⢹⣿⣿⣿⣿⣿⣿⣿⣿⡇⠀⠀⠀⠀⣀⣠⣴⣶⣿⣿⣿⡀⠀⠀⠀⠀⠀⠀⠀⠀⠀⠀⠀⠀⠀⠀</a:t>
            </a:r>
            <a:br/>
            <a:r>
              <a:t>⢀⣿⣇⣸⣧⣀⠀⠀⠀⠀⠀⠀⠀⠀⠀⠀⠀⠀⠀⠀⠀⠀⠀⠀⠀⠀⠀⠀⠀⠀⠀⠀⠀⠀⠀⠀⠀⠀⠀⠀⠀⠀⠀⠈⠙⠻⢷⣦⣤⣿⡆⠀⠀⢀⣠⣿⣿⣿⣿⣿⣿⣿⣿⣿⣟⣤⣴⣶⣿⣿⣿⡿⠿⠛⠉⠁⠀⠀⠀⠀⠀⠀⠀⠀⠀⠀⠀⠀⠀⠀⠀</a:t>
            </a:r>
            <a:br/>
            <a:r>
              <a:t>⠛⠛⠉⠉⠉⠀⠀⠀⠀⠀⠀⠀⠀⠀⠀⠀⠀⠀⠀⠀⠀⠀⠀⠀⠀⠀⠀⠀⠀⠀⠀⠀⠀⠀⠀⠀⠀⠀⠀⠀⠀⠀⠀⠀⠀⠀⠀⠀⣿⡿⢿⣿⣶⣿⣿⣿⣿⣿⣿⣿⣿⣿⣿⣿⣿⣿⠿⠛⠋⠉⠀⠀⠀⠀⠀⠀⠀⠀⠀⠀⠀⠀⠀⠀⠀⠀⠀⠀⠀⠀⠀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⠀⠀⠀⠀⠀⠀⠀⠀⠀⠀⠀⠀⠀⠀⠀⠀⠀⠀⠀⠀⠀⠀⠀⠀⠀⠀⠀⠀⠀⠀⠀⠀⠀⠀⠀⠀⠀⠀⠀⠀⠀⠀⠀⠀⠀⠀⠀⠀⠀⠀⠀⣼⣿⣿⣿⣿⣿⣿⣿⣿⣿⣿⣿⣿⡅⠀⠀⠀⠀⠀⠀⠀⠀⠀⠀⠀⠀⠀⠀⠀⠀⠀⠀⠀⠀⠀⠀⠀⠀⠀⠀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⠀⠀⠀⠀⠀⠀⠀⠀⠀⠀⠀⠀⠀⠀⠀⠀⠀⠀⠀⠀⠀⠀⠀⠀⠀⠀⠀⠀⠀⠀⠀⠀⠀⠀⠀⠀⠀⠀⠀⠀⢠⣄⠀⠀⠀⠀⠀⣀⣠⣤⣾⣿⣿⣿⣿⣿⣿⣿⣿⣿⣿⣿⣿⣿⣧⣀⡀⠀⠀⠀⠀⠀⠀⠀⠀⠀⠀⠀⠀⠀⠀⠀⠀⠀⠀⠀⠀⠀⠀⠀⠀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⠀⠀⠀⠀⠀⠀⠀⠀⠀⠀⠀⠀⠀⠀⠀⠀⠀⠀⠀⠀⠀⠀⠀⠀⠀⠀⠀⠀⠀⠀⠀⠀⠀⠀⠀⠀⠀⠀⠀⠀⣈⣯⣤⣴⣶⣿⣿⣿⣿⣿⣿⣿⣿⣿⣿⣿⣿⣿⣿⣿⣿⣿⣿⣿⣿⣿⢿⣿⣶⣦⣤⣀⡀⠀⠀⠀⠀⠀⠀⠀⠀⠀⠀⠀⠀⠀⠀⠀⠀⠀⠀</a:t>
            </a:r>
            <a:br/>
            <a:r>
              <a:t>⠀⠀⠀⠀⠀⠀⠀⠀⠀⠀⠀⠀⠀⠀⠀⠀⠀⠀⠀⠀⠀⠀⠀⠀⠀⠀⠀⠀⠀⠀⠀⠀⠀⠀⠀⠀⢲⣶⣿⣿⣿⠿⠿⠛⠛⠉⢉⣾⣿⣿⣿⣿⣿⣿⣿⣿⣿⣿⣿⣿⣿⣿⣿⣿⣿⣿⣆⠈⠉⠛⠻⠿⣿⣿⣶⣦⣤⣀⡀⠀⠀⠀⠀⠀⠀⠀⠀⠀⠀⠀⠀</a:t>
            </a:r>
            <a:br/>
            <a:r>
              <a:t>⠀⠀⠀⠀⠀⠀⠀⠀⠀⠀⠀⠀⠀⠀⠀⠀⠀⠀⠀⠀⠀⠀⠀⠀⠀⠀⠀⠀⠀⠀⠀⠀⠀⠀⠀⠀⠀⠀⠀⠀⠀⠀⠀⠀⢀⣴⣿⣿⣿⣿⣿⣿⣿⣿⣿⣿⣿⣿⣿⣿⣿⣿⣿⣿⣿⣿⣿⣧⡀⠀⠀⠀⠀⠈⠉⠙⠛⠻⠿⠟⠀⠀⠀⠀⠀⠀⠀⠀⠀⠀⠀</a:t>
            </a:r>
            <a:br/>
            <a:r>
              <a:t>⠀⠀⠀⠀⠀⠀⠀⠀⠀⠀⠀⠀⠀⠀⠀⠀⠀⠀⠀⠀⠀⠀⠀⠀⠀⠀⠀⠀⠀⠀⠀⠀⠀⠀⠀⠀⠀⠀⠀⠀⠀⠀⠀⣴⣿⣿⣿⣿⣿⣿⣿⣿⣿⣿⣿⣿⣿⣿⣿⣿⣿⣿⣿⣿⣿⣿⣿⣿⣿⣦⡀⠀⠀⠀⠀⠀⠀⠀⠀⠀⠀⠀⠀⠀⠀⠀⠀⠀⠀⠀⠀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⠀⠀⠀⠀⠀⠀⠀⠀⠀⠀⠀⠀⠀⠀⠀⠀⠀⠀⠀⠀⠀⠀⠀⠀⠀⠀⠀⠀⠀⠀⠀⠀⠀⠀⠀⠀⠀⠀⠀⠀⠀⢀⣾⣿⣿⣿⣿⣿⣿⣿⣿⣿⣿⣿⣿⣿⣿⣿⣿⣿⣿⣿⣿⣿⣿⣿⣿⣿⣿⣿⣷⣄⠀⠀⠀⠀⠀⠀⠀⠀⠀⠀⠀⠀⠀⠀⠀⠀⠀⠀⠀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⠀⠀⠀⠀⠀⠀⠀⠀⠀⠀⠀⠀⠀⠀⠀⠀⠀⠀⠀⠀⠀⠀⠀⠀⠀⠀⠀⠀⠀⠀⠀⠀⠀⠀⠀⠀⠀⠀⠀⠀⠀⠀⠀⠀⠀⠀⠀⠀⠀⠀⠀⠀⠀⠀⠀⠀⠀⠀⠀⠀⠀⠀⠀⠀⠀⠀⢀⣤⣶⣶⣿⣷⣶⣤⡀⠀⠀⠀⠀⠀⠀⠀⠀⠀⠀⠀⠀⠀⠀⠀⠀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⠀⠀⠀⠀⠀⠀⠀⠀⠀⠀⠀⠀⠀⠀⠀⠀⠀⠀⠀⠀⠀⠀⠀⠀⠀⠀⠀⠀⠀⠀⠀⠀⠀⠀⠀⠀⠀⠀⠀⠀⠀⠀⠀⠀⠀⠀⠀⠀⠀⠀⠀⠀⠀⠀⠀⠀⠀⠀⠀⠀⠀⠀⠀⠀⠀⣰⣿⣿⣿⣿⣿⣿⣿⣿⣿⣆⠀⠀⠀⠀⠀⠀⠀⠀⠀⠀⠀⠀⠀⠀⠀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⠀⠀⠀⠀⠀⠀⠀⠀⠀⠀⠀⠀⠀⠀⠀⠀⠀⠀⠀⠀⠀⠀⠀⠀⠀⠀⠀⠀⠀⠀⠀⠀⠀⠀⠀⠀⠀⠀⠀⠀⠀⠀⠀⠀⠀⠀⠀⠀⠀⠀⠀⠀⠀⠀⠀⠀⠀⠀⠀⠀⠀⠀⠀⠀⣸⣿⣿⣿⣿⣿⣿⣿⣿⣿⣿⣿⣆⠀⠀⠀⠀⠀⠀⠀⠀⠀⠀⠀⠀⠀⠀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⠀⠀⠀⠀⠀⠀⠀⠀⠀⠀⠀⠀⠀⠀⠀⠀⠀⠀⠀⠀⠀⠀⠀⠀⠀⠀⠀⠀⠀⠀⠀⠀⠀⠀⠀⠀⠀⠀⠀⠀⠀⠀⠀⠀⠀⠀⠀⠀⠀⠀⠀⠀⠀⠀⠀⠀⠀⠀⠀⠀⠀⠀⠀⠀⢿⣿⣿⣿⣿⣿⣿⣿⣿⣿⣿⣿⣿⣷⣦⣤⣀⠀⠀⠀⠀⠀⠀⠀⠀⠀⠀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⠀⠀⠀⠀⠀⠀⠀⠀⠀⠀⠀⠀⠀⠀⠀⠀⠀⠀⠀⠀⠀⠀⠀⠀⠀⠀⠀⠀⠀⠀⠀⠀⠀⠀⠀⠀⠀⠀⠀⠀⠀⠀⠀⠀⠀⠀⠀⠀⠀⠀⠀⠀⠀⠀⠀⠀⠀⠀⠀⠀⠀⠀⠀⠀⠘⣿⣿⣿⣿⣿⣿⣿⣿⣿⣿⣿⣿⣿⣿⣿⣿⣷⣦⡀⠀⠀⠀⠀⠀⠀⠀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⠀⠀⠀⠀⠀⠀⠀⠀⠀⠀⠀⠀⠀⠀⠀⠀⠀⠀⠀⠀⠀⠀⠀⠀⠀⠀⠀⠀⠀⠀⠀⠀⠀⠀⠀⠀⠀⠀⠀⠀⠀⠀⠀⠀⠀⠀⠀⠀⠀⠀⠀⠀⠀⠀⠀⠀⠀⠀⠀⠀⠀⠀⠀⠀⠀⠈⠻⢿⣿⣿⣿⣿⣿⣿⠿⠿⠟⠛⠛⠛⠿⣿⣿⣿⣦⡀⠀⠀⠀⠀⠀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⠀⠀⠀⠀⠀⠀⠀⠀⠀⠀⠀⠀⠀⠀⠀⠀⠀⠀⠀⠀⠀⠀⠀⠀⠀⠀⠀⠀⠀⠀⠀⠀⠀⠀⠀⠀⠀⠀⠀⠀⠀⠀⠀⠀⠀⠀⠀⠀⠀⠀⠀⠀⠀⠀⠀⠀⠀⠀⠀⠀⠀⠀⠀⠀⠀⠀⠀⠀⠉⠉⠉⠉⠉⠀⢀⣀⣠⣤⣶⣶⣿⣿⣿⣿⣿⣿⣦⡀⠀⠀⠀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⠀⠀⠀⠀⠀⠀⠀⠀⠀⠀⠀⠀⠀⠀⠀⠀⠀⠀⠀⠀⠀⠀⠀⠀⠀⠀⠀⠀⠀⠀⠀⠀⠀⠀⠀⠀⠀⠀⠀⠀⠀⠀⠀⠀⠀⠀⠀⠀⠀⠀⠀⠀⠀⠀⠀⠀⠀⠀⠀⠀⠀⠀⠀⠀⠀⠀⠀⠀⠈⠒⠒⠺⠿⠛⠛⠛⠛⠉⠉⠉⠁⠀⠀⠙⢿⣿⣿⣿⡄⠀⠀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⠀⠀⠀⠀⠀⠀⠀⠀⠀⠀⠀⠀⠀⠀⠀⠀⠀⠀⠀⠀⠀⠀⠀⠀⠀⠀⠀⠀⠀⠀⠀⠀⠀⠀⠀⠀⠀⠀⠀⠀⠀⠀⠀⠀⠀⠀⠀⠀⠀⠀⠀⠀⠀⠀⠀⠀⠀⠀⠀⠀⠀⠀⠀⠀⠀⠀⠀⠀⠀⠀⠀⠀⠀⠀⠀⠀⠀⠀⠀⠀⠀⠀⠀⠀⠀⠙⠻⠛⠀⠀⠀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⠀⠀⠀⠀⠀⢀⡀⠀⠀⠀⠀⠀⠀⠀⠀⠀⠀⠀⠀⠀⠀⠀⠀⠀⠀⠀⠀⠀⠀⠀⠀⠀⠀⠀⠀⠀⠀⠀⠀⠀⠀⠀⠀⠀⠀⠀⠀⠀⠀⠀⠀⠀⠀⠀⠀⠀⣀⣠⣤⣶⣶⠄⠀⠀⠀⠀⠀⠀⠀⠀⠀⠀⠀⠀⠀⠀⠀⠀⠀⠀⠀⠀⠀⠀⠀⠀⠀⠀⠀⠀⠀</a:t>
            </a:r>
            <a:br/>
            <a:r>
              <a:t>⠀⠀⠀⠀⣼⣿⣿⣿⣤⠀⠀⠀⠀⠀⠀⠀⠀⠀⠀⠀⠀⠀⠀⠀⠀⠀⠀⠀⠀⠀⠀⠀⠀⠀⠀⠀⠀⠀⠀⠀⠀⠀⠀⠀⠀⠀⠀⠀⠀⠀⠀⠀⣠⣴⣾⣿⣿⣿⣿⣿⣿⣄⠀⠀⠀⠀⠀⠀⠀⠀⠀⠀⠀⠀⠀⠀⠀⠀⠀⠀⠀⠀⠀⠀⠀⠀⠀⠀⠀⠀⠀</a:t>
            </a:r>
            <a:br/>
            <a:r>
              <a:t>⠀⠀⠀⠀⣿⣿⣿⣿⣯⠀⠀⠀⠀⠀⠀⠀⠀⠀⠀⠀⣀⣀⣀⣀⣠⣤⣤⣤⣤⣤⣤⣤⣤⣶⣶⣶⣶⣶⣶⣶⣶⣶⣶⣶⣶⣶⣶⣶⣾⣾⣷⣿⣿⣿⣿⣿⣿⣿⣿⣿⣿⣿⣿⠀⠀⠀⠀⠀⠀⠀⠀⠀⠀⠀⠀⠀⠀⠀⠀⠀⠀⠀⠀⠀⠀⠀⠀⠀⠀⠀⠀</a:t>
            </a:r>
            <a:br/>
            <a:r>
              <a:t>⠀⠀⠀⠀⣻⣿⣿⣿⡏⠀⠀⠀⠀⠀⠀⠀⠠⠶⠛⠛⠛⠛⠛⠛⠉⠉⠉⠉⠉⠉⠉⠉⠉⠉⠁⠀⠀⠀⠀⠀⠀⠀⠀⠀⠀⠀⠀⠀⠉⠀⢻⣿⣿⣿⣿⣿⣿⣿⣿⣿⣿⣿⣿⡇⠀⠀⠀⠀⠀⠀⠀⠀⠀⠀⠀⠀⠀⠀⠀⠀⠀⠀⠀⠀⠀⠀⠀⠀⠀⠀⠀</a:t>
            </a:r>
            <a:br/>
            <a:r>
              <a:t>⠀⠀⠀⣼⣿⣿⣿⣿⣿⠀⠀⠀⠀⠀⠀⠀⠀⠀⠀⠀⠀⠀⠀⠀⠀⠀⠀⠀⠀⠀⠀⠀⠀⠀⠀⠀⠀⠀⠀⠀⠀⠀⠀⠀⠀⠀⠀⠀⠀⠀⠈⠻⠿⣿⣿⣿⣿⣿⣿⣿⣿⣿⣿⠀⠀⠀⠀⠀⠀⠀⠀⠀⠀⠀⠀⠀⠀⠀⠀⠀⠀⠀⠀⠀⠀⠀⠀⠀⠀⠀⠀</a:t>
            </a:r>
            <a:br/>
            <a:r>
              <a:t>⠀⢠⣾⣿⣼⣿⣿⣿⣿⣄⠀⠀⠀⠀⠀⠀⠀⠀⠀⠀⠀⠀⠀⠀⠀⠀⠀⠀⠀⠀⠀⠀⠀⠀⠀⠀⠀⠀⠀⠀⠀⠀⠀⠀⠀⠀⠀⠀⠀⠀⠀⠀⠀⠘⢿⣿⣿⣿⣿⣿⣿⣿⣿⣆⠀⠀⠀⠀⠀⠀⠀⠀⠀⠀⠀⠀⠀⠀⠀⠀⠀⠀⠀⠀⠀⠀⠀⠀⠀⠀⠀</a:t>
            </a:r>
            <a:br/>
            <a:r>
              <a:t>⠀⢿⣿⣿⣿⣿⣿⣿⣿⣿⣷⡄⠀⠀⠀⠀⠀⠀⠀⠀⠀⠀⠀⠀⠀⠀⠀⠀⠀⠀⠀⠀⠀⠀⠀⠀⠀⠀⠀⠀⠀⠀⠀⠀⠀⠀⠀⠀⠀⠀⠀⠀⠀⢰⣿⣿⣿⣿⣿⣿⣿⣿⣿⣿⠀⠀⠀⠀⠀⠀⠀⠀⠀⠀⠀⠀⠀⠀⠀⠀⠀⠀⠀⠀⠀⠀⠀⠀⠀⠀⠀</a:t>
            </a:r>
            <a:br/>
            <a:r>
              <a:t>⠀⠀⣼⢿⣿⣿⣿⣿⣿⠉⠁⠀⠀⠀⠀⠀⠀⠀⠀⠀⠀⠀⠀⠀⠀⠀⠀⠀⠀⠀⠀⠀⠀⠀⠀⠀⠀⠀⠀⠀⠀⠀⠀⠀⠀⠀⠀⠀⠀⠀⠀⠀⠀⠘⢿⣿⣿⣿⣿⣿⣿⣿⠟⠃⠀⠀⠀⠀⠀⠀⠀⠀⠀⠀⠀⠀⠀⠀⠀⠀⠀⠀⠀⠀⠀⠀⠀⠀⠀⠀⠀</a:t>
            </a:r>
            <a:br/>
            <a:r>
              <a:t>⠀⠀⠟⢸⣿⣿⣿⣿⣿⠀⠀⠀⠀⠀⠀⠀⠀⠀⠀⠀⠀⠀⠀⠀⠀⠀⠀⠀⠀⠀⠀⠀⠀⠀⠀⠀⠀⠀⠀⠀⠀⠀⠀⠀⠀⠀⠀⠀⠀⠀⠀⠀⠀⠀⣸⣿⣿⣿⣿⣿⣿⣿⠀⠀⠀⠀⠀⠀⠀⠀⠀⠀⠀⠀⠀⠀⠀⠀⠀⠀⠀⠀⠀⠀⠀⠀⠀⠀⠀⠀⠀</a:t>
            </a:r>
            <a:br/>
            <a:r>
              <a:t>⠀⠀⠀⢸⣿⣿⣿⣿⣿⠀⠀⠀⠀⠀⠀⠀⠀⠀⠀⠀⠀⠀⠀⠀⠀⠀⠀⠀⠀⠀⠀⠀⠀⠀⠀⠀⠀⠀⠀⠀⠀⠀⠀⠀⠀⠀⠀⠀⠀⠀⠀⠀⠀⠀⣿⣿⣿⣿⣿⣿⣿⣿⠀⠀⠀⠀⠀⠀⠀⠀⠀⠀⠀⠀⠀⠀⠀⠀⠀⠀⠀⠀⠀⠀⠀⠀⠀⠀⠀⠀⠀</a:t>
            </a:r>
            <a:br/>
            <a:r>
              <a:t>⠀⠀⠀⣼⣿⣿⣿⣿⣿⠀⠀⠀⠀⠀⠀⠀⠀⠀⠀⠀⠀⠀⠀⠀⠀⠀⠀⠀⠀⠀⠀⠀⠀⠀⠀⠀⠀⠀⠀⠀⠀⠀⠀⠀⠀⠀⠀⠀⠀⠀⠀⠀⠀⠀⣿⣿⣿⣿⣿⣿⣿⣿⡇⠀⠀⠀⠀⠀⠀⠀⠀⠀⠀⠀⠀⠀⠀⠀⠀⠀⠀⠀⠀⠀⠀⠀⠀⠀⠀⠀⠀</a:t>
            </a:r>
            <a:br/>
            <a:r>
              <a:t>⠀⠀⢠⣿⣿⣿⣿⣿⣿⡇⠀⠀⠀⠀⠀⠀⠀⠀⠀⠀⠀⠀⠀⠀⠀⠀⠀⠀⠀⠀⠀⠀⠀⠀⠀⠀⠀⠀⠀⣴⣤⣀⠀⠀⠀⠀⠀⠀⠀⠀⠀⠀⠀⠸⣿⣿⣿⣿⣿⣿⣿⣿⡇⠀⠀⠀⠀⠀⠀⣀⣠⣴⣶⡀⠀⠀⠀⠀⠀⠀⠀⠀⠀⠀⠀⠀⠀⠀⠀⠀⠀</a:t>
            </a:r>
            <a:br/>
            <a:r>
              <a:t>⠀⠀⠛⠛⣿⠟⢻⡇⠈⠛⠀⠀⠀⠀⠀⠀⠀⠀⠀⠀⠀⠀⠀⠀⠀⠀⠀⠀⠀⠀⠀⠀⠀⠀⠀⠀⠀⠀⠀⠀⠈⠙⠻⢶⣤⣀⡀⢀⣤⠀⠀⠀⠀⢠⣿⣿⣿⣿⣿⣿⣿⣿⣷⠀⣀⣠⣴⣾⣿⣿⣿⠿⠛⠃⠀⠀⠀⠀⠀⠀⠀⠀⠀⠀⠀⠀⠀⠀⠀⠀⠀</a:t>
            </a:r>
            <a:br/>
            <a:r>
              <a:t>⣀⣤⣤⣴⣿⠦⠼⠿⠂⠀⠀⠀⠀⠀⠀⠀⠀⠀⠀⠀⠀⠀⠀⠀⠀⠀⠀⠀⠀⠀⠀⠀⠀⠀⠀⠀⠀⠀⠀⠀⠀⠀⠀⠀⠈⠙⠛⣿⣿⣧⣤⣀⣴⣿⣿⣿⣿⣿⣿⣿⣿⣿⣿⣿⣿⡿⠿⠛⠉⠁⠀⠀⠀⠀⠀⠀⠀⠀⠀⠀⠀⠀⠀⠀⠀⠀⠀⠀⠀⠀⠀</a:t>
            </a:r>
            <a:br/>
            <a:r>
              <a:t>⠉⠉⠀⠀⠀⠀⠀⠀⠀⠀⠀⠀⠀⠀⠀⠀⠀⠀⠀⠀⠀⠀⠀⠀⠀⠀⠀⠀⠀⠀⠀⠀⠀⠀⠀⠀⠀⠀⠀⠀⠀⠀⠀⠀⠀⠀⠀⠛⠉⠙⣻⣿⣿⣿⣿⣿⣿⣿⣿⣿⣿⣿⡛⠉⠀⠀⠀⠀⠀⠀⠀⠀⠀⠀⠀⠀⠀⠀⠀⠀⠀⠀⠀⠀⠀⠀⠀⠀⠀⠀⠀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⠀⠀⠀⠀⠀⠀⠀⠀⠀⠀⠀⠀⠀⠀⠀⠀⠀⠀⠀⠀⠀⠀⠀⠀⠀⠀⠀⠀⠀⠀⠀⠀⠀⠀⠀⠀⠀⠀⠀⠀⠀⠀⠀⠀⠀⠀⠀⠀⣀⣴⣿⣿⣿⣿⣿⣿⣿⣿⣿⣿⣿⣿⣇⠀⠀⠀⠀⠀⠀⠀⠀⠀⠀⠀⠀⠀⠀⠀⠀⠀⠀⠀⠀⠀⠀⠀⠀⠀⠀⠀⠀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⠀⠀⠀⠀⠀⠀⠀⠀⠀⠀⠀⠀⠀⠀⠀⠀⠀⠀⠀⠀⠀⠀⠀⠀⠀⠀⠀⠀⠀⠀⠀⠀⠀⠀⠀⠀⠀⠀⠀⠘⠿⢀⣀⣤⣤⣶⣾⣿⣿⣿⣿⣿⣿⣿⣿⣿⣿⣿⣿⣿⣿⣿⣿⣿⣷⣶⣤⣄⣀⠀⠀⠀⠀⠀⠀⠀⠀⠀⠀⠀⠀⠀⠀⠀⠀⠀⠀⠀⠀⠀⠀</a:t>
            </a:r>
            <a:br/>
            <a:r>
              <a:t>⠀⠀⠀⠀⠀⠀⠀⠀⠀⠀⠀⠀⠀⠀⠀⠀⠀⠀⠀⠀⠀⠀⠀⠀⠀⠀⠀⠀⠀⠀⠀⠀⠀⠀⠀⢠⣤⣤⣶⣶⣿⣿⠿⠿⠛⠛⣽⣿⣿⣿⣿⣿⣿⣿⣿⣿⣿⣿⣿⣿⣿⣿⣿⣿⡌⠉⠛⠻⠿⣿⣷⣶⣤⣄⣀⡀⠀⠀⠀⠀⠀⠀⠀⠀⠀⠀⠀⠀⠀⠀⠀</a:t>
            </a:r>
            <a:br/>
            <a:r>
              <a:t>⠀⠀⠀⠀⠀⠀⠀⠀⠀⠀⠀⠀⠀⠀⠀⠀⠀⠀⠀⠀⠀⠀⠀⠀⠀⠀⠀⠀⠀⠀⠀⠀⠀⠀⠀⠀⠉⠙⠉⠉⠁⠀⠀⠀⣠⣾⣿⣿⣿⣿⣿⣿⣿⣿⣿⣿⣿⣿⣿⣿⣿⣿⣿⣿⣿⣦⡀⠀⠀⠀⠈⠉⠙⠛⠛⠿⠟⠀⠀⠀⠀⠀⠀⠀⠀⠀⠀⠀⠀⠀⠀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⠀⠀⠀⠀⠀⠀⠀⠀⠀⠀⠀⠀⠀⠀⠀⠀⠀⠀⠀⠀⠀⠀⠀⠀⠀⠀⠀⠀⠀⠀⠀⠀⠀⠀⠀⠀⠀⠀⠀⠀⣰⣿⣿⣿⣿⣿⣿⣿⣿⣿⣿⣿⣿⣿⣿⣿⣿⣿⣿⣿⣿⣿⣿⣿⣿⣿⣿⣿⣿⣿⣦⡀⠀⠀⠀⠀⠀⠀⠀⠀⠀⠀⠀⠀⠀⠀⠀⠀⠀⠀⠀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⠀⠀⠀⠀⠀⠀⠀⠀⠀⠀⠀⠀⠀⠀⠀⠀⠀⠀⠀⠀⠀⠀⠀⠀⠀⠀⠀⠀⠀⠀⠀⠀⠀⠀⠀⠀⠀⠀⠀⠀⠀⠀⠀⠀⠀⠀⠀⠀⠀⠀⠀⠀⠀⠀⠀⠀⠀⠀⠀⠀⠀⠀⠀⠀⢀⣠⣴⣶⣶⣶⣤⡀⠀⠀⠀⠀⠀⠀⠀⠀⠀⠀⠀⠀⠀⠀⠀⠀⠀⠀⠀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⠀⠀⠀⠀⠀⠀⠀⠀⠀⠀⠀⠀⠀⠀⠀⠀⠀⠀⠀⠀⠀⠀⠀⠀⠀⠀⠀⠀⠀⠀⠀⠀⠀⠀⠀⠀⠀⠀⠀⠀⠀⠀⠀⠀⠀⠀⠀⠀⠀⠀⠀⠀⠀⠀⠀⠀⠀⠀⠀⠀⠀⠀⠀⣴⣿⣿⣿⣿⣿⣿⣿⣿⣦⡀⠀⠀⠀⠀⠀⠀⠀⠀⠀⠀⠀⠀⠀⠀⠀⠀⠀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⠀⠀⠀⠀⠀⠀⠀⠀⠀⠀⠀⠀⠀⠀⠀⠀⠀⠀⠀⠀⠀⠀⠀⠀⠀⠀⠀⠀⠀⠀⠀⠀⠀⠀⠀⠀⠀⠀⠀⠀⠀⠀⠀⠀⠀⠀⠀⠀⠀⠀⠀⠀⠀⠀⠀⠀⠀⠀⠀⠀⠀⠀⣼⣿⣿⣿⣿⣿⣿⣿⣿⣿⣿⣷⠀⠀⠀⠀⠀⠀⠀⠀⠀⠀⠀⠀⠀⠀⠀⠀⠀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⠀⠀⠀⠀⠀⠀⠀⠀⠀⠀⠀⠀⠀⠀⠀⠀⠀⠀⠀⠀⠀⠀⠀⠀⠀⠀⠀⠀⠀⠀⠀⠀⠀⠀⠀⠀⠀⠀⠀⠀⠀⠀⠀⠀⠀⠀⠀⠀⠀⠀⠀⠀⠀⠀⠀⠀⠀⠀⠀⠀⠀⠀⢻⣿⣿⣿⣿⣿⣿⣿⣿⣿⣿⣿⣿⣶⣦⣄⡀⠀⠀⠀⠀⠀⠀⠀⠀⠀⠀⠀⠀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⠀⠀⠀⠀⠀⠀⠀⠀⠀⠀⠀⠀⠀⠀⠀⠀⠀⠀⠀⠀⠀⠀⠀⠀⠀⠀⠀⠀⠀⠀⠀⠀⠀⠀⠀⠀⠀⠀⠀⠀⠀⠀⠀⠀⠀⠀⠀⠀⠀⠀⠀⠀⠀⠀⠀⠀⠀⠀⠀⠀⠀⠀⠀⠙⢿⣿⣿⣿⣿⣿⣿⣿⣿⣿⣿⣿⣿⣿⣿⣷⣤⡀⠀⠀⠀⠀⠀⠀⠀⠀⠀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⠀⠀⠀⠀⠀⠀⠀⠀⠀⠀⠀⠀⠀⠀⠀⠀⠀⠀⠀⠀⠀⠀⠀⠀⠀⠀⠀⠀⠀⠀⠀⠀⠀⠀⠀⠀⠀⠀⠀⠀⠀⠀⠀⠀⠀⠀⠀⠀⠀⠀⠀⠀⠀⠀⠀⠀⠀⠀⠀⠀⠀⠀⠀⠀⠀⠈⠙⠛⠛⠛⠉⠉⠛⠛⠛⠛⠛⠛⠿⣿⣿⣿⣦⣀⣀⡀⠀⠀⠀⠀⠀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⠀⠀⠀⠀⠀⠀⠀⠀⠀⠀⠀⠀⠀⠀⠀⠀⠀⠀⠀⠀⠀⠀⠀⠀⠀⠀⠀⠀⠀⠀⠀⠀⠀⠀⠀⠀⠀⠀⠀⠀⠀⠀⠀⠀⠀⠀⠀⠀⠀⠀⠀⠀⠀⠀⠀⠀⠀⠀⠀⠀⠀⠀⠀⠀⠀⠀⠀⠀⠀⠀⠀⠀⠀⠀⢀⣀⣠⣤⣶⣾⣿⣿⣿⣿⣿⣿⣆⠀⠀⠀⠀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⠀⠀⠀⠀⠀⠀⠀⠀⠀⠀⠀⠀⠀⠀⠀⠀⠀⠀⠀⠀⠀⠀⠀⠀⠀⠀⠀⠀⠀⠀⠀⠀⠀⠀⠀⠀⠀⠀⠀⠀⠀⠀⠀⠀⠀⠀⠀⠀⠀⠀⠀⠀⠀⠀⠀⠀⠀⠀⠀⠀⠀⠀⠀⠀⠀⠀⠀⠀⠀⠐⠒⠒⠛⠛⠛⠛⠉⠉⠉⠀⠀⠀⠙⢿⣿⣿⡿⠀⠀⠀⠀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⠀⠀⠀⠀⠀⠀⠀⠀⠀⠀⠀⠀⠀⠀⠀⠀⠀⠀⠀⠀⠀⠀⠀⠀⠀⠀⠀⠀⠀⠀⠀⠀⠀⠀⠀⠀⠀⠀⠀⠀⠀⠀⠀⠀⠀⠀⠀⠀⠀⠀⠀⠀⠀⠀⠀⠀⠀⠀⠀⠀⠀⠀⠀⠀⠀⠀⠀⠀⠀⠀⠀⠀⠀⠀⠀⠀⠀⠀⠀⠀⠀⠀⠀⠀⠈⠉⠁⠀⠀⠀⠀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⠀⠀⠀⠀⠀⠀⠀⣀⠀⠀⠀⠀⠀⠀⠀⠀⠀⠀⠀⠀⠀⠀⠀⠀⠀⠀⠀⠀⠀⠀⠀⠀⠀⠀⠀⠀⠀⠀⠀⠀⠀⠀⠀⠀⠀⠀⠀⠀⠀⠀⠀⠀⠀⠀⠀⢀⣀⣤⣤⣶⡆⠀⠀⠀⠀⠀⠀⠀⠀⠀⠀⠀⠀⠀⠀⠀⠀⠀⠀⠀⠀⠀⠀⠀⠀⠀⠀⠀⠀⠀⠀</a:t>
            </a:r>
            <a:br/>
            <a:r>
              <a:t>⠀⠀⠀⠀⠀⢰⣿⣿⣿⣦⠀⠀⠀⠀⠀⠀⠀⠀⠀⠀⠀⠀⠀⠀⠀⠀⠀⠀⠀⠀⠀⠀⠀⠀⠀⠀⠀⠀⠀⠀⠀⠀⠀⠀⠀⠀⠀⠀⢠⠀⠀⢀⣤⣶⣿⣿⣿⣿⣿⣿⣇⡀⠀⠀⠀⠀⠀⠀⠀⠀⠀⠀⠀⠀⠀⠀⠀⠀⠀⠀⠀⠀⠀⠀⠀⠀⠀⠀⠀⠀⠀</a:t>
            </a:r>
            <a:br/>
            <a:r>
              <a:t>⠀⠀⠀⠀⠀⢹⣿⣿⣿⣿⡀⠀⠀⠀⠀⠀⠀⠀⠀⠀⢀⣀⣀⣀⣠⣤⣤⣤⣤⣤⣤⣴⣶⣶⣶⣶⣶⣶⣶⣶⣶⣶⣶⣶⣶⣶⣶⣶⣾⣾⣿⣿⣿⣿⣿⣿⣿⣿⣿⣿⣿⣿⣆⠀⠀⠀⠀⠀⠀⠀⠀⠀⠀⠀⠀⠀⠀⠀⠀⠀⠀⠀⠀⠀⠀⠀⠀⠀⠀⠀⠀</a:t>
            </a:r>
            <a:br/>
            <a:r>
              <a:t>⠀⠀⠀⠀⠀⣸⣿⣿⣿⣟⠁⠀⠀⠀⠀⠀⠀⠠⠞⠛⠛⠛⠛⠉⠉⠉⠉⠉⠉⠉⠉⠁⠀⠀⠀⠀⠀⠀⠀⠀⠀⠀⠀⠀⠀⠀⠀⠀⠸⠀⣿⣿⣿⣿⣿⣿⣿⣿⣿⣿⣿⣁⣿⡇⠀⠀⠀⠀⠀⠀⠀⠀⠀⠀⠀⠀⠀⠀⠀⠀⠀⠀⠀⠀⠀⠀⠀⠀⠀⠀⠀</a:t>
            </a:r>
            <a:br/>
            <a:r>
              <a:t>⠀⠀⠀⠀⣰⣿⣿⣿⣿⣿⠀⠀⠀⠀⠀⠀⠀⠀⠀⠀⠀⠀⠀⠀⠀⠀⠀⠀⠀⠀⠀⠀⠀⠀⠀⠀⠀⠀⠀⠀⠀⠀⠀⠀⠀⠀⠀⠀⠀⠀⠙⠿⢿⣿⣿⣿⣿⣿⣿⣿⣿⣿⡟⠀⠀⠀⠀⠀⠀⠀⠀⠀⠀⠀⠀⠀⠀⠀⠀⠀⠀⠀⠀⠀⠀⠀⠀⠀⠀⠀⠀</a:t>
            </a:r>
            <a:br/>
            <a:r>
              <a:t>⠀⠀⠀⣼⣿⣾⣿⣿⣿⣿⣆⡀⠀⠀⠀⠀⠀⠀⠀⠀⠀⠀⠀⠀⠀⠀⠀⠀⠀⠀⠀⠀⠀⠀⠀⠀⠀⠀⠀⠀⠀⠀⠀⠀⠀⠀⠀⠀⠀⠀⠀⠀⠀⠻⣿⣿⣿⣿⣿⣿⣿⣿⣿⡀⠀⠀⠀⠀⠀⠀⠀⠀⠀⠀⠀⠀⠀⠀⠀⠀⠀⠀⠀⠀⠀⠀⠀⠀⠀⠀⠀</a:t>
            </a:r>
            <a:br/>
            <a:r>
              <a:t>⠀⠀⠸⣿⣿⣿⣿⣿⣿⣿⣿⣷⠄⠀⠀⠀⠀⠀⠀⠀⠀⠀⠀⠀⠀⠀⠀⠀⠀⠀⠀⠀⠀⠀⠀⠀⠀⠀⠀⠀⠀⠀⠀⠀⠀⠀⠀⠀⠀⠀⠀⠀⠀⣾⣿⣿⣿⣿⣿⣿⣿⣿⣿⠇⠀⠀⠀⠀⠀⠀⠀⠀⠀⠀⠀⠀⠀⠀⠀⠀⠀⠀⠀⠀⠀⠀⠀⠀⠀⠀⠀</a:t>
            </a:r>
            <a:br/>
            <a:r>
              <a:t>⠀⠀⠀⢠⣿⣿⣿⣿⣿⣿⠉⠁⠀⠀⠀⠀⠀⠀⠀⠀⠀⠀⠀⠀⠀⠀⠀⠀⠀⠀⠀⠀⠀⠀⠀⠀⠀⠀⠀⠀⠀⠀⠀⠀⠀⠀⠀⠀⠀⠀⠀⠀⠀⠻⣿⣿⣿⣿⣿⣿⣿⡟⠉⠀⠀⠀⠀⠀⠀⠀⠀⠀⠀⠀⠀⠀⠀⠀⠀⠀⠀⠀⠀⠀⠀⠀⠀⠀⠀⠀⠀</a:t>
            </a:r>
            <a:br/>
            <a:r>
              <a:t>⠀⠀⠀⠚⢹⣿⣿⣿⣿⣿⠀⠀⠀⠀⠀⠀⠀⠀⠀⠀⠀⠀⠀⠀⠀⠀⠀⠀⠀⠀⠀⠀⠀⠀⠀⠀⠀⠀⠀⠀⠀⠀⠀⠀⠀⠀⠀⠀⠀⠀⠀⠀⠀⢠⣿⣿⣿⣿⣿⣿⣿⡇⠀⠀⠀⠀⠀⠀⠀⠀⠀⠀⠀⠀⠀⠀⠀⠀⠀⠀⠀⠀⠀⠀⠀⠀⠀⠀⠀⠀⠀</a:t>
            </a:r>
            <a:br/>
            <a:r>
              <a:t>⠀⠀⠀⠀⢸⣿⣿⣿⣿⣿⠀⠀⠀⠀⠀⠀⠀⠀⠀⠀⠀⠀⠀⠀⠀⠀⠀⠀⠀⠀⠀⠀⠀⠀⠀⠀⠀⠀⠀⠀⠀⠀⠀⠀⠀⠀⠀⠀⠀⠀⠀⠀⠀⢸⣿⣿⣿⣿⣿⣿⣿⡇⠀⠀⠀⠀⠀⠀⠀⠀⠀⠀⠀⠀⠀⠀⠀⠀⠀⠀⠀⠀⠀⠀⠀⠀⠀⠀⠀⠀⠀</a:t>
            </a:r>
            <a:br/>
            <a:r>
              <a:t>⠀⠀⠀⠀⣸⣿⣿⣿⣿⣿⡇⠀⠀⠀⠀⠀⠀⠀⠀⠀⠀⠀⠀⠀⠀⠀⠀⠀⠀⠀⠀⠀⠀⠀⠀⠀⠀⠀⠀⠀⠀⠀⠀⠀⠀⠀⠀⠀⠀⠀⠀⠀⠀⣸⣿⣿⣿⣿⣿⣿⣿⡇⠀⠀⠀⠀⠀⠀⠀⠀⠀⠀⠀⠀⠀⠀⠀⠀⠀⠀⠀⠀⠀⠀⠀⠀⠀⠀⠀⠀⠀</a:t>
            </a:r>
            <a:br/>
            <a:r>
              <a:t>⠀⠀⠀⢠⣿⣿⣿⣿⣿⠿⣷⠀⠀⠀⠀⠀⠀⠀⠀⠀⠀⠀⠀⠀⠀⠀⠀⠀⠀⠀⠀⠀⠀⠀⠀⠀⠀⠀⠰⢶⣤⣀⠀⠀⠀⠀⠀⠀⠀⠀⠀⠀⠐⢻⣿⣿⣿⣿⣿⣿⣿⣧⠀⠀⠀⠀⠀⣀⣤⣶⣾⣿⡀⠀⠀⠀⠀⠀⠀⠀⠀⠀⠀⠀⠀⠀⠀⠀⠀⠀⠀</a:t>
            </a:r>
            <a:br/>
            <a:r>
              <a:t>⠀⠀⠀⠉⠉⣿⡟⢩⣿⠀⠉⠁⠀⠀⠀⠀⠀⠀⠀⠀⠀⠀⠀⠀⠀⠀⠀⠀⠀⠀⠀⠀⠀⠀⠀⠀⠀⠀⠀⠀⠈⠙⠻⠷⣦⣄⣀⣤⡄⠀⠀⠀⢀⣾⣿⣿⣿⣿⣿⣿⣿⣿⣀⣤⣴⣾⣿⣿⡿⠟⠛⠉⠁⠀⠀⠀⠀⠀⠀⠀⠀⠀⠀⠀⠀⠀⠀⠀⠀⠀⠀</a:t>
            </a:r>
            <a:br/>
            <a:r>
              <a:t>⣠⣤⣴⣶⠶⠿⠷⠚⠛⠃⠀⠀⠀⠀⠀⠀⠀⠀⠀⠀⠀⠀⠀⠀⠀⠀⠀⠀⠀⠀⠀⠀⠀⠀⠀⠀⠀⠀⠀⠀⠀⠀⠀⠀⠀⠉⢻⣿⣿⣶⣤⣼⣿⣿⣿⣿⣿⣿⣿⣿⣿⣿⣿⠿⠟⠋⠉⠀⠀⠀⠀⠀⠀⠀⠀⠀⠀⠀⠀⠀⠀⠀⠀⠀⠀⠀⠀⠀⠀⠀⠀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⠀⠀⠀⠀⠀⠀⠀⠀⠀⠀⠀⠀⠀⠀⠀⠀⠀⠀⠀⠀⠀⠀⠀⠀⠀⠀⠀⠀⠀⠀⠀⠀⠀⠀⠀⠀⠀⠀⠀⠀⠀⠀⠀⠀⠀⠀⠈⠁⠀⣩⣿⣿⣿⣿⣿⣿⣿⣿⣿⣿⣿⡏⠀⠀⠀⠀⠀⠀⠀⠀⠀⠀⠀⠀⠀⠀⠀⠀⠀⠀⠀⠀⠀⠀⠀⠀⠀⠀⠀⠀⠀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⠀⠀⠀⠀⠀⠀⠀⠀⠀⠀⠀⠀⠀⠀⠀⠀⠀⠀⠀⠀⠀⠀⠀⠀⠀⠀⠀⠀⠀⠀⠀⠀⠀⠀⠀⠀⠀⠀⠀⢀⡀⠀⠀⠀⠀⠀⣀⣤⣴⣿⣿⣿⣿⣿⣿⣿⣿⣿⣿⣿⣿⣿⣄⣀⠀⠀⠀⠀⠀⠀⠀⠀⠀⠀⠀⠀⠀⠀⠀⠀⠀⠀⠀⠀⠀⠀⠀⠀⠀⠀⠀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⠀⠀⠀⠀⠀⠀⠀⠀⠀⠀⠀⠀⠀⠀⠀⠀⠀⠀⠀⠀⠀⠀⠀⠀⠀⠀⠀⠀⠀⠀⠀⠀⠀⠀⠀⠀⠀⠀⠀⢙⣋⣤⣴⣶⣾⣿⣿⣿⣿⣿⣿⣿⣿⣿⣿⣿⣿⣿⣿⣿⣿⣿⣿⠿⢿⣷⣶⣤⣄⣀⠀⠀⠀⠀⠀⠀⠀⠀⠀⠀⠀⠀⠀⠀⠀⠀⠀⠀⠀⠀⠀</a:t>
            </a:r>
            <a:br/>
            <a:r>
              <a:t>⠀⠀⠀⠀⠀⠀⠀⠀⠀⠀⠀⠀⠀⠀⠀⠀⠀⠀⠀⠀⠀⠀⠀⠀⠀⠀⠀⠀⠀⠀⠀⠀⠀⠀⠀⠰⣶⣾⣿⡿⠿⠟⠛⠋⠉⣰⣿⣿⣿⣿⣿⣿⣿⣿⣿⣿⣿⣿⣿⣿⣿⣿⣿⣧⡀⠀⠉⠙⠛⠿⢿⣿⣶⣦⣤⣄⠀⠀⠀⠀⠀⠀⠀⠀⠀⠀⠀⠀⠀⠀⠀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⠀⠀⠀⠀⠀⠀⠀⠀⠀⠀⠀⠀⠀⠀⠀⠀⠀⠀⠀⠀⠀⠀⠀⠀⠀⠀⠀⠀⠀⠀⠀⠀⠀⠀⠀⠀⠀⠀⠀⠀⠀⠀⠀⣠⣾⣿⣿⣿⣿⣿⣿⣿⣿⣿⣿⣿⣿⣿⣿⣿⣿⣿⣿⣿⣷⣄⠀⠀⠀⠀⠀⠀⠀⠉⠉⠁⠀⠀⠀⠀⠀⠀⠀⠀⠀⠀⠀⠀⠀⠀⠀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⠀⠀⠀⠀⠀⠀⠀⠀⠀⠀⠀⠀⠀⠀⠀⠀⠀⠀⠀⠀⠀⠀⠀⠀⠀⠀⠀⠀⠀⠀⠀⠀⠀⠀⠀⠀⠀⠀⠀⠀⠀⢠⣾⣿⣿⣿⣿⣿⣿⣿⣿⣿⣿⣿⣿⣿⣿⣿⣿⣿⣿⣿⣿⣿⣿⣿⣷⡄⠀⠀⠀⠀⠀⠀⠀⠀⠀⠀⠀⠀⠀⠀⠀⠀⠀⠀⠀⠀⠀⠀⠀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⠀⠀⠀⠀⠀⠀⠀⠀⠀⠀⠀⠀⠀⠀⠀⠀⠀⠀⠀⠀⠀⠀⠀⠀⠀⠀⠀⠀⠀⠀⠀⠀⠀⠀⠀⠀⠀⠀⠀⠀⢰⣿⣿⣿⣿⣿⣿⣿⣿⣿⣿⣿⣿⣿⣿⣿⣿⣿⣿⣿⣿⣿⣿⣿⣿⣿⣿⣿⣦⡀⠀⠀⠀⠀⠀⠀⠀⠀⠀⠀⠀⠀⠀⠀⠀⠀⠀⠀⠀⠀⠀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⠀⠀⠀⠀⠀⠀⠀⠀⠀⠀⠀⠀⠀⠀⠀⠀⠀⠀⠀⠀⠀⠀⠀⠀⠀⠀⠀⠀⠀⠀⠀⠀⠀⠀⠀⠀⠀⠀⠀⠀⠀⠀⠀⠀⠀⠀⠀⠀⠀⠀⠀⠀⠀⠀⠀⠀⠀⠀⣴⣿⣿⣿⣿⣿⣿⣿⣿⣿⣆⠀⠀⠀⠀⠀⠀⠀⠀⠀⠀⠀⠀⠀⠀⠀⠀⠀⠀⠀⠀⠀⠀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⠀⠀⠀⠀⠀⠀⠀⠀⠀⠀⠀⠀⠀⠀⠀⠀⠀⠀⠀⠀⠀⠀⠀⠀⠀⠀⠀⠀⠀⠀⠀⠀⠀⠀⠀⠀⠀⠀⠀⠀⠀⠀⠀⠀⠀⠀⠀⠀⠀⠀⠀⠀⠀⠀⠀⠀⠀⢰⣿⣿⣿⣿⣿⣿⣿⣿⣿⣿⣿⡆⠀⠀⠀⠀⠀⠀⠀⠀⠀⠀⠀⠀⠀⠀⠀⠀⠀⠀⠀⠀⠀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⠀⠀⠀⠀⠀⠀⠀⠀⠀⠀⠀⠀⠀⠀⠀⠀⠀⠀⠀⠀⠀⠀⠀⠀⠀⠀⠀⠀⠀⠀⠀⠀⠀⠀⠀⠀⠀⠀⠀⠀⠀⠀⠀⠀⠀⠀⠀⠀⠀⠀⠀⠀⠀⠀⠀⠀⠀⢾⣿⣿⣿⣿⣿⣿⣿⣿⣿⣿⣿⣷⠀⠀⠀⠀⠀⠀⠀⠀⠀⠀⠀⠀⠀⠀⠀⠀⠀⠀⠀⠀⠀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⠀⠀⠀⠀⠀⠀⠀⠀⠀⠀⠀⠀⠀⠀⠀⠀⠀⠀⠀⠀⠀⠀⠀⠀⠀⠀⠀⠀⠀⠀⠀⠀⠀⠀⠀⠀⠀⠀⠀⠀⠀⠀⠀⠀⠀⠀⠀⠀⠀⠀⠀⠀⠀⠀⠀⠀⠀⠘⢿⣿⣿⣿⣿⣿⣿⣿⣿⣿⣿⣿⠀⠀⠀⠀⠀⠀⠀⠀⠀⠀⠀⠀⠀⠀⠀⠀⠀⠀⠀⠀⠀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⠀⠀⠀⠀⠀⠀⠀⠀⠀⠀⠀⠀⠀⠀⠀⠀⠀⠀⠀⠀⠀⠀⠀⠀⠀⠀⠀⠀⠀⠀⠀⠀⠀⠀⠀⠀⠀⠀⠀⠀⠀⠀⠀⠀⠀⠀⠀⠀⠀⠀⠀⠀⠀⠀⠀⠀⠀⠀⠈⠻⢿⣿⣿⣿⣿⣿⣿⣿⣿⣿⣆⡀⠀⠀⠀⠀⠀⠀⠀⠀⠀⠀⠀⠀⠀⠀⠀⠀⠀⠀⠀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⠀⠀⠀⠀⠀⠀⠀⠀⠀⠀⠀⠀⠀⠀⠀⠀⠀⠀⠀⠀⠀⠀⠀⠀⠀⠀⠀⠀⠀⠀⠀⠀⠀⠀⠀⠀⠀⠀⠀⠀⠀⠀⠀⠀⠀⠀⠀⠀⠀⠀⠀⠀⠀⠀⠀⠀⠀⠀⠀⠀⠀⠉⠉⠉⠉⠙⢿⣿⣿⣿⣿⣿⣶⣦⣄⡀⠀⠀⠀⠀⠀⠀⠀⠀⠀⠀⠀⠀⠀⠀⠀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⠀⠀⠀⠀⠀⠀⠀⠀⠀⠀⠀⠀⠀⠀⠀⠀⠀⠀⠀⠀⠀⠀⠀⠀⠀⠀⠀⠀⠀⠀⠀⠀⠀⠀⠀⠀⠀⠀⠀⠀⠀⠀⠀⠀⠀⠀⠀⠀⠀⠀⠀⠀⠀⠀⠀⠀⠀⠀⠀⠀⠀⠀⠀⠀⠀⠀⠀⠙⠻⢿⣿⣿⣿⣿⣿⣿⣷⣦⣄⡀⠀⠀⠀⠀⠀⠀⠀⠀⠀⠀⠀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⠀⠀⠀⠀⠀⠀⠀⠀⠀⠀⠀⠀⠀⠀⠀⠀⠀⠀⠀⠀⠀⠀⠀⠀⠀⠀⠀⠀⠀⠀⠀⠀⠀⠀⠀⠀⠀⠀⠀⠀⠀⠀⠀⠀⠀⠀⠀⠀⠀⠀⠀⠀⠀⠀⠀⠀⠀⠀⠀⠀⠀⠀⠀⠀⠀⠀⠀⠀⠀⠀⠈⠉⠙⠛⠻⠿⣿⣿⣿⣿⣷⣦⣄⡀⠀⠀⠀⠀⠀⠀⠀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⠀⠀⠀⠀⠀⠀⠀⠀⠀⠀⠀⠀⠀⠀⠀⠀⠀⠀⠀⠀⠀⠀⠀⠀⠀⠀⠀⠀⠀⠀⠀⠀⠀⠀⠀⠀⠀⠀⠀⠀⠀⠀⠀⠀⠀⠀⠀⠀⠀⠀⠀⠀⠀⠀⠀⠀⠀⠀⠀⠀⠀⠀⠀⠀⠀⠀⠀⠀⠀⠀⠀⠀⠀⠀⢀⣀⣠⣬⣽⣿⣿⣿⣿⣿⣦⠀⠀⠀⠀⠀⠀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⠀⠀⠀⠀⠀⠀⠀⠀⠀⠀⠀⠀⠀⠀⠀⠀⠀⠀⠀⠀⠀⠀⠀⠀⠀⠀⠀⠀⠀⠀⠀⠀⠀⠀⠀⠀⠀⠀⠀⠀⠀⠀⠀⠀⠀⠀⠀⠀⠀⠀⠀⠀⠀⠀⠀⠀⠀⠀⠀⠀⠀⠀⠀⠀⠀⠀⠀⠀⠀⠀⠀⠀⠒⠋⠉⠉⠉⠁⠀⠀⠀⠉⠉⠉⠁⠀⠀⠀⠀⠀⠀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⠀⠀⠀⠀⠀⠀⠀⠀⢀⣀⡀⠀⠀⠀⠀⠀⠀⠀⠀⠀⠀⠀⠀⠀⠀⠀⠀⠀⠀⠀⠀⠀⠀⠀⠀⠀⠀⠀⠀⠀⠀⠀⠀⠀⠀⠀⠀⠀⠀⠀⠀⠀⠀⠀⠀⣀⣠⣤⣤⡄⠀⠀⠀⠀⠀⠀⠀⠀⠀⠀⠀⠀⠀⠀⠀⠀⠀⠀⠀⠀⠀⠀⠀⠀⠀⠀⠀⠀⠀⠀⠀</a:t>
            </a:r>
            <a:br/>
            <a:r>
              <a:t>⠀⠀⠀⠀⠀⠀⠀⢰⣿⣿⣿⣦⠀⠀⠀⠀⠀⠀⠀⠀⠀⠀⠀⠀⠀⠀⠀⠀⠀⠀⠀⠀⠀⠀⠀⠀⠀⠀⠀⠀⠀⠀⠀⠀⠀⠀⠀⠀⠀⡄⠀⣠⣶⣿⣿⣿⣿⣿⣿⣇⠀⠀⠀⠀⠀⠀⠀⠀⠀⠀⠀⠀⠀⠀⠀⠀⠀⠀⠀⠀⠀⠀⠀⠀⠀⠀⠀⠀⠀⠀⠀</a:t>
            </a:r>
            <a:br/>
            <a:r>
              <a:t>⠀⠀⠀⠀⠀⠀⠀⢸⣿⣿⣿⣯⠀⠀⠀⠀⠀⠀⠀⠀⠀⢀⣀⣀⣀⣤⣤⣤⣤⣤⣤⣶⣶⣶⣶⣶⣶⣶⣶⣶⣶⣶⣶⣶⣶⣶⣶⣿⣿⣷⣿⣿⣿⣿⣿⣿⣿⣿⣿⣿⣿⡦⣦⡀⠀⠀⠀⠀⠀⠀⠀⠀⠀⠀⠀⠀⠀⠀⠀⠀⠀⠀⠀⠀⠀⠀⠀⠀⠀⠀⠀</a:t>
            </a:r>
            <a:br/>
            <a:r>
              <a:t>⠀⠀⠀⠀⠀⠀⠀⣸⣿⣿⣿⡇⠀⠀⠀⠀⠀⠀⠀⠔⠛⠛⠋⠉⠉⠉⠉⠉⠉⠉⠀⠀⠀⠀⠀⠀⠀⠀⠀⠀⠀⠀⠀⠀⠀⠀⠀⠀⠀⣿⣿⣿⣿⣿⣿⣿⣿⣿⣿⣿⡁⠀⣿⠇⠀⠀⠀⠀⠀⠀⠀⠀⠀⠀⠀⠀⠀⠀⠀⠀⠀⠀⠀⠀⠀⠀⠀⠀⠀⠀⠀</a:t>
            </a:r>
            <a:br/>
            <a:r>
              <a:t>⠀⠀⠀⠀⠀⠀⣰⣿⣿⣿⣿⣿⠀⠀⠀⠀⠀⠀⠀⠀⠀⠀⠀⠀⠀⠀⠀⠀⠀⠀⠀⠀⠀⠀⠀⠀⠀⠀⠀⠀⠀⠀⠀⠀⠀⠀⠀⠀⠀⠘⠟⠿⣿⣿⣿⣿⣿⣿⣿⣿⣧⣠⡟⠀⠀⠀⠀⠀⠀⠀⠀⠀⠀⠀⠀⠀⠀⠀⠀⠀⠀⠀⠀⠀⠀⠀⠀⠀⠀⠀⠀</a:t>
            </a:r>
            <a:br/>
            <a:r>
              <a:t>⠀⠀⠀⠀⠀⣰⣿⣿⣿⣿⣇⣿⣦⡀⠀⠀⠀⠀⠀⠀⠀⠀⠀⠀⠀⠀⠀⠀⠀⠀⠀⠀⠀⠀⠀⠀⠀⠀⠀⠀⠀⠀⠀⠀⠀⠀⠀⠀⠀⠀⠀⠀⢻⣿⣿⣿⣿⣿⣿⣿⣿⣿⠀⠀⠀⠀⠀⠀⠀⠀⠀⠀⠀⠀⠀⠀⠀⠀⠀⠀⠀⠀⠀⠀⠀⠀⠀⠀⠀⠀⠀</a:t>
            </a:r>
            <a:br/>
            <a:r>
              <a:t>⠀⠀⠀⠀⠈⠿⣿⣿⣿⣿⣿⣿⣿⡷⠀⠀⠀⠀⠀⠀⠀⠀⠀⠀⠀⠀⠀⠀⠀⠀⠀⠀⠀⠀⠀⠀⠀⠀⠀⠀⠀⠀⠀⠀⠀⠀⠀⠀⠀⠀⠀⠀⣾⣿⣿⣿⣿⣿⣿⣿⣿⡿⠀⠀⠀⠀⠀⠀⠀⠀⠀⠀⠀⠀⠀⠀⠀⠀⠀⠀⠀⠀⠀⠀⠀⠀⠀⠀⠀⠀⠀</a:t>
            </a:r>
            <a:br/>
            <a:r>
              <a:t>⠀⠀⠀⠀⠀⢠⣿⣿⣿⣿⣿⣏⠀⠀⠀⠀⠀⠀⠀⠀⠀⠀⠀⠀⠀⠀⠀⠀⠀⠀⠀⠀⠀⠀⠀⠀⠀⠀⠀⠀⠀⠀⠀⠀⠀⠀⠀⠀⠀⠀⠀⠀⠙⣿⣿⣿⣿⣿⣿⣿⠋⠀⠀⠀⠀⠀⠀⠀⠀⠀⠀⠀⠀⠀⠀⠀⠀⠀⠀⠀⠀⠀⠀⠀⠀⠀⠀⠀⠀⠀⠀</a:t>
            </a:r>
            <a:br/>
            <a:r>
              <a:t>⠀⠀⠀⠀⠀⠈⢹⣿⣿⣿⣿⣿⠀⠀⠀⠀⠀⠀⠀⠀⠀⠀⠀⠀⠀⠀⠀⠀⠀⠀⠀⠀⠀⠀⠀⠀⠀⠀⠀⠀⠀⠀⠀⠀⠀⠀⠀⠀⠀⠀⠀⠀⢰⣿⣿⣿⣿⣿⣿⣿⠀⠀⠀⠀⠀⠀⠀⠀⠀⠀⠀⠀⠀⠀⠀⠀⠀⠀⠀⠀⠀⠀⠀⠀⠀⠀⠀⠀⠀⠀⠀</a:t>
            </a:r>
            <a:br/>
            <a:r>
              <a:t>⠀⠀⠀⠀⠀⠀⢸⣿⣿⣿⣿⣿⠀⠀⠀⠀⠀⠀⠀⠀⠀⠀⠀⠀⠀⠀⠀⠀⠀⠀⠀⠀⠀⠀⠀⠀⠀⠀⠀⠀⠀⠀⠀⠀⠀⠀⠀⠀⠀⠀⠀⠀⢸⣿⣿⣿⣿⣿⣿⣿⠀⠀⠀⠀⠀⠀⠀⠀⠀⠀⠀⠀⠀⠀⠀⠀⠀⠀⠀⠀⠀⠀⠀⠀⠀⠀⠀⠀⠀⠀⠀</a:t>
            </a:r>
            <a:br/>
            <a:r>
              <a:t>⠀⠀⠀⠀⠀⠀⣾⣿⣿⣿⣿⣿⣇⠀⠀⠀⠀⠀⠀⠀⠀⠀⠀⠀⠀⠀⠀⠀⠀⠀⠀⠀⠀⠀⠀⠀⠀⠀⠀⠀⠀⠀⠀⠀⠀⠀⠀⠀⠀⠀⠀⢀⣾⣿⣿⣿⣿⣿⣿⣿⡇⠀⠀⠀⠀⠀⠀⠀⣀⣄⠀⠀⠀⠀⠀⠀⠀⠀⠀⠀⠀⠀⠀⠀⠀⠀⠀⠀⠀⠀⠀</a:t>
            </a:r>
            <a:br/>
            <a:r>
              <a:t>⠀⠀⠀⠀⠀⠸⣿⣿⣿⣿⣿⠛⠻⠄⠀⠀⠀⠀⠀⠀⠀⠀⠀⠀⠀⠀⠀⠀⠀⠀⠀⠀⠀⠀⠀⠀⠀⠀⠛⠷⣦⣄⣀⠀⠀⠀⠀⠀⠀⠀⠀⠀⣹⣿⣿⣿⣿⣿⣿⣿⡇⠀⠀⣀⣤⣴⣾⣿⣿⠿⠆⠀⠀⠀⠀⠀⠀⠀⠀⠀⠀⠀⠀⠀⠀⠀⠀⠀⠀⠀⠀</a:t>
            </a:r>
            <a:br/>
            <a:r>
              <a:t>⠀⠀⠀⠀⠀⠀⣀⣿⡀⢀⣿⣄⠀⠀⠀⠀⠀⠀⠀⠀⠀⠀⠀⠀⠀⠀⠀⠀⠀⠀⠀⠀⠀⠀⠀⠀⠀⠀⠀⠀⠀⠉⠙⠻⠶⣦⣾⣷⡀⠀⢀⣴⣿⣿⣿⣿⣿⣿⣿⣿⣷⣶⣿⣿⠿⠟⠋⠉⠀⠀⠀⠀⠀⠀⠀⠀⠀⠀⠀⠀⠀⠀⠀⠀⠀⠀⠀⠀⠀⠀⠀</a:t>
            </a:r>
            <a:br/>
            <a:r>
              <a:t>⢾⡿⠿⠿⠟⠛⠛⠋⠉⠉⠁⠀⠀⠀⠀⠀⠀⠀⠀⠀⠀⠀⠀⠀⠀⠀⠀⠀⠀⠀⠀⠀⠀⠀⠀⠀⠀⠀⠀⠀⠀⠀⠀⠀⠀⠸⠿⠛⠿⣿⣿⣿⣿⣿⣿⣿⣿⣿⣿⣿⠟⠋⠉⠀⠀⠀⠀⠀⠀⠀⠀⠀⠀⠀⠀⠀⠀⠀⠀⠀⠀⠀⠀⠀⠀⠀⠀⠀⠀⠀⠀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⠀⠀⠀⠀⠀⠀⠀⠀⠀⠀⠀⠀⠀⠀⠀⠀⠀⠀⠀⠀⠀⠀⠀⠀⠀⠀⠀⠀⠀⠀⠀⠀⠀⠀⠀⠀⠀⠀⠀⠀⠀⠀⠀⠀⠀⠀⠀⢀⣼⣿⣿⣿⣿⣿⣿⣿⣿⣿⣿⣿⡆⠀⠀⠀⠀⠀⠀⠀⠀⠀⠀⠀⠀⠀⠀⠀⠀⠀⠀⠀⠀⠀⠀⠀⠀⠀⠀⠀⠀⠀⠀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⠀⠀⠀⠀⠀⠀⠀⠀⠀⠀⠀⠀⠀⠀⠀⠀⠀⠀⠀⠀⠀⠀⠀⠀⠀⠀⠀⠀⠀⠀⠀⠀⠀⠀⠀⠀⠀⠀⠠⣦⠀⠀⣀⣠⣤⣶⣾⣿⣿⣿⣿⣿⣿⣿⣿⣿⣿⣿⣿⣿⣿⣷⣦⣤⣄⣀⠀⠀⠀⠀⠀⠀⠀⠀⠀⠀⠀⠀⠀⠀⠀⠀⠀⠀⠀⠀⠀⠀⠀⠀⠀</a:t>
            </a:r>
            <a:br/>
            <a:r>
              <a:t>⠀⠀⠀⠀⠀⠀⠀⠀⠀⠀⠀⠀⠀⠀⠀⠀⠀⠀⠀⠀⠀⠀⠀⠀⠀⠀⠀⠀⠀⠀⠀⠀⠀⠀⠀⣀⣀⣤⣤⣶⣾⣿⡿⠿⠛⣻⣿⣿⣿⣿⣿⣿⣿⣿⣿⣿⣿⣿⣿⣿⣿⣧⡉⠙⠛⠿⢿⣷⣶⣤⣤⣀⣀⠀⠀⠀⠀⠀⠀⠀⠀⠀⠀⠀⠀⠀⠀⠀⠀⠀⠀</a:t>
            </a:r>
            <a:br/>
            <a:r>
              <a:t>⠀⠀⠀⠀⠀⠀⠀⠀⠀⠀⠀⠀⠀⠀⠀⠀⠀⠀⠀⠀⠀⠀⠀⠀⠀⠀⠀⠀⠀⠀⠀⠀⠀⠀⠀⠙⠛⠛⠋⠉⠁⠀⠀⣠⣾⣿⣿⣿⣿⣿⣿⣿⣿⣿⣿⣿⣿⣿⣿⣿⣿⣿⣷⣄⠀⠀⠀⠀⠉⠉⠙⠛⠛⠁⠀⠀⠀⠀⠀⠀⠀⠀⠀⠀⠀⠀⠀⠀⠀⠀⠀</a:t>
            </a:r>
            <a:br/>
            <a:r>
              <a:t>⠀⠀⠀⠀⠀⠀⠀⠀⠀⠀⠀⠀⠀⠀⠀⠀⠀⠀⠀⠀⠀⠀⠀⠀⠀⠀⠀⠀⠀⠀⠀⠀⠀⠀⠀⠀⠀⠀⠀⠀⠀⢀⣼⣿⣿⣿⣿⣿⣿⣿⣿⣿⣿⣿⣿⣿⣿⣿⣿⣿⣿⣿⣿⣿⣷⡄⠀⠀⠀⠀⠀⠀⠀⠀⠀⠀⠀⠀⠀⠀⠀⠀⠀⠀⠀⠀⠀⠀⠀⠀⠀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⠀⠀⠀⠀⠀⠀⠀⠀⠀⠀⠀⠀⠀⠀⠀⠀⠀⠀⠀⠀⠀⠀⠀⠀⠀⠀⠀⠀⠀⠀⠀⠀⠀⠀⠀⠀⠀⠀⠀⠀⣰⣿⣿⣿⣿⣿⣿⣿⣿⣿⣿⣿⣿⣿⣿⣿⣿⣿⣿⣿⣿⣿⣿⣿⣿⣿⣦⡀⠀⠀⠀⠀⠀⠀⠀⠀⠀⠀⠀⠀⠀⠀⠀⠀⠀⠀⠀⠀⠀⠀⠀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⠀⠀⠀⠀⠀⠀⠀⠀⠀⠀⠀⠀⠀⠀⠀⠀⠀⠀⠀⠀⠀⠀⠀⠀⠀⠀⠀⠀⠀⠀⠀⠀⠀⠀⠀⠀⠀⠀⠀⠀⠀⠀⠀⠀⠀⠀⠀⠀⠀⠀⠀⠀⠀⠀⠀⣾⣿⣿⣿⣿⣿⣿⣿⣿⣿⣿⣿⡄⠀⠀⠀⠀⠀⠀⠀⠀⠀⠀⠀⠀⠀⠀⠀⠀⠀⠀⠀⠀⠀⠀⠀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⠀⠀⠀⠀⠀⠀⠀⠀⠀⠀⠀⠀⠀⠀⠀⠀⠀⠀⠀⠀⠀⠀⠀⠀⠀⠀⠀⠀⠀⠀⠀⠀⠀⠀⠀⠀⠀⠀⠀⠀⠀⠀⠀⠀⠀⠀⠀⠀⠀⠀⠀⠀⠀⠀⠀⠀⠈⠻⢿⣿⣿⣿⣿⣿⣿⣿⣿⣿⡄⠀⠀⠀⠀⠀⠀⠀⠀⠀⠀⠀⠀⠀⠀⠀⠀⠀⠀⠀⠀⠀⠀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⠀⠀⠀⠀⠀⠀⠀⠀⠀⠀⠀⠀⠀⠀⠀⠀⠀⠀⠀⠀⠀⠀⠀⠀⠀⠀⠀⠀⠀⠀⠀⠀⠀⠀⠀⠀⠀⠀⠀⠀⠀⠀⠀⠀⠀⠀⠀⠀⠀⠀⠀⠀⠀⠀⠀⠀⠀⠀⠀⠈⠉⠉⠉⠻⣿⣿⣿⣿⣿⣆⡀⠀⠀⠀⠀⠀⠀⠀⠀⠀⠀⠀⠀⠀⠀⠀⠀⠀⠀⠀⠀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⠀⠀⠀⠀⠀⠀⠀⠀⠀⠀⠀⠀⠀⠀⠀⠀⠀⠀⠀⠀⠀⠀⠀⠀⠀⠀⠀⠀⠀⠀⠀⠀⠀⠀⠀⠀⠀⠀⠀⠀⠀⠀⠀⠀⠀⠀⠀⠀⠀⠀⠀⠀⠀⠀⠀⠀⠀⠀⠀⠀⠀⠀⠀⠀⠈⠻⣿⣿⣿⣿⣿⣶⣤⣀⠀⠀⠀⠀⠀⠀⠀⠀⠀⠀⠀⠀⠀⠀⠀⠀⠀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⠀⠀⠀⠀⠀⠀⠀⠀⠀⠀⠀⠀⠀⠀⠀⠀⠀⠀⠀⠀⠀⠀⠀⠀⠀⠀⠀⠀⠀⠀⠀⠀⠀⠀⠀⠀⠀⠀⠀⠀⠀⠀⠀⠀⠀⠀⠀⠀⠀⠀⠀⠀⠀⠀⠀⠀⠀⠀⠀⠀⠀⠀⠀⠀⠀⠀⠈⠛⠿⣿⣿⣿⣿⣿⣿⣷⣦⣤⡀⠀⠀⠀⠀⠀⠀⠀⠀⠀⠀⠀⠀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⠀⠀⠀⠀⠀⠀⠀⠀⠀⠀⠀⠀⠀⠀⠀⠀⠀⠀⠀⠀⠀⠀⠀⠀⠀⠀⠀⠀⠀⠀⠀⠀⠀⠀⠀⠀⠀⠀⠀⠀⠀⠀⠀⠀⠀⠀⠀⠀⠀⠀⠀⠀⠀⠀⠀⠀⠀⠀⠀⠀⠀⠀⠀⠀⠀⠀⠀⠀⠀⠀⠉⠙⠛⠻⠿⢿⣿⣿⣿⣷⣦⣀⠀⠀⠀⠀⠀⠀⠀⠀⠀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⠀⠀⠀⠀⠀⠀⠀⠀⠀⠀⠀⠀⠀⠀⠀⠀⠀⠀⠀⠀⠀⠀⠀⠀⠀⠀⠀⠀⠀⠀⠀⠀⠀⠀⠀⠀⠀⠀⠀⠀⠀⠀⠀⠀⠀⠀⠀⠀⠀⠀⠀⠀⠀⠀⠀⠀⠀⠀⠀⠀⠀⠀⠀⠀⠀⠀⠀⠀⠀⠀⠀⠀⠀⠀⠀⣀⣠⣬⣽⣿⣿⣿⣷⡄⠀⠀⠀⠀⠀⠀⠀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⠀⠀⠀⠀⠀⠀⠀⠀⠀⠀⠀⠀⠀⠀⠀⠀⠀⠀⠀⠀⠀⠀⠀⠀⠀⠀⠀⠀⠀⠀⠀⠀⠀⠀⠀⠀⠀⠀⠀⠀⠀⠀⠀⠀⠀⠀⠀⠀⠀⠀⠀⠀⠀⠀⠀⠀⠀⠀⠀⠀⠀⠀⠀⠀⠀⠀⠀⠀⠀⠀⠀⠀⠀⠈⠉⠉⠁⠀⠀⠀⠉⠙⠿⠇⠀⠀⠀⠀⠀⠀⠀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⠀⠀⠀⠀⠀⠀⠀⠀⠀⢀⣀⡀⠀⠀⠀⠀⠀⠀⠀⠀⠀⠀⠀⠀⠀⠀⠀⠀⠀⠀⠀⠀⠀⠀⠀⠀⠀⠀⠀⠀⠀⠀⠀⠀⠀⠀⠀⠀⠀⠀⠀⠀⠀⠀⠀⣀⣤⣤⣤⠀⠀⠀⠀⠀⠀⠀⠀⠀⠀⠀⠀⠀⠀⠀⠀⠀⠀⠀⠀⠀⠀⠀⠀⠀⠀⠀⠀⠀⠀⠀⠀</a:t>
            </a:r>
            <a:br/>
            <a:r>
              <a:t>⠀⠀⠀⠀⠀⠀⠀⠀⣼⣿⣿⣿⣄⠀⠀⠀⠀⠀⠀⠀⠀⠀⠀⠀⠀⠀⠀⠀⠀⠀⠀⠀⠀⠀⠀⠀⠀⠀⠀⠀⠀⠀⠀⠀⠀⠀⠀⠀⠀⡄⢀⣤⣶⣿⣿⣿⣿⣿⣿⡀⠀⠀⠀⠀⠀⠀⠀⠀⠀⠀⠀⠀⠀⠀⠀⠀⠀⠀⠀⠀⠀⠀⠀⠀⠀⠀⠀⠀⠀⠀⠀</a:t>
            </a:r>
            <a:br/>
            <a:r>
              <a:t>⠀⠀⠀⠀⠀⠀⠀⠀⣿⣿⣿⣿⣇⠀⠀⠀⠀⠀⠀⠀⠀⠀⣀⣀⣀⣠⣤⣤⣤⣤⣤⣶⣶⣶⣶⣶⣶⣶⣶⣶⣶⣶⣶⣶⣶⠶⠿⠿⠿⣷⣿⣿⣿⣿⣿⣿⣿⣿⣿⣿⣿⠦⣦⡀⠀⠀⠀⠀⠀⠀⠀⠀⠀⠀⠀⠀⠀⠀⠀⠀⠀⠀⠀⠀⠀⠀⠀⠀⠀⠀⠀</a:t>
            </a:r>
            <a:br/>
            <a:r>
              <a:t>⠀⠀⠀⠀⠀⠀⠀⠀⣿⣿⣿⣿⡀⠀⠀⠀⠀⠀⠀⠀⠚⠛⠛⠉⠉⠉⠉⠉⠉⠁⠀⠀⠀⠀⠀⠀⠀⠀⠀⠀⠀⠀⠀⠀⠀⠀⠀⠀⢠⣿⣿⣿⣿⣿⣿⣿⣿⣿⣿⣟⠁⠀⣿⠇⠀⠀⠀⠀⠀⠀⠀⠀⠀⠀⠀⠀⠀⠀⠀⠀⠀⠀⠀⠀⠀⠀⠀⠀⠀⠀⠀</a:t>
            </a:r>
            <a:br/>
            <a:r>
              <a:t>⠀⠀⠀⠀⠀⠀⠀⣸⣿⣿⣿⣿⣇⠀⠀⠀⠀⠀⠀⠀⠀⠀⠀⠀⠀⠀⠀⠀⠀⠀⠀⠀⠀⠀⠀⠀⠀⠀⠀⠀⠀⠀⠀⠀⠀⠀⠀⠀⠀⠙⠛⢿⣿⣿⣿⣿⣿⣿⣿⣿⣧⡀⡟⠀⠀⠀⠀⠀⠀⠀⠀⠀⠀⠀⠀⠀⠀⠀⠀⠀⠀⠀⠀⠀⠀⠀⠀⠀⠀⠀⠀</a:t>
            </a:r>
            <a:br/>
            <a:r>
              <a:t>⠀⠀⠀⠀⠀⠀⣰⣿⣿⣿⣿⣇⣿⣆⠀⠀⠀⠀⠀⠀⠀⠀⠀⠀⠀⠀⠀⠀⠀⠀⠀⠀⠀⠀⠀⠀⠀⠀⠀⠀⠀⠀⠀⠀⠀⠀⠀⠀⠀⠀⠀⠘⣻⣿⣿⣿⣿⣿⣿⣿⣿⡷⠀⠀⠀⠀⠀⠀⠀⠀⠀⠀⠀⠀⠀⠀⠀⠀⠀⠀⠀⠀⠀⠀⠀⠀⠀⠀⠀⠀⠀</a:t>
            </a:r>
            <a:br/>
            <a:r>
              <a:t>⠀⠀⠀⠀⠀⠈⠻⣿⣿⣿⣿⣿⣿⣿⠗⠀⠀⠀⠀⠀⠀⠀⠀⠀⠀⠀⠀⠀⠀⠀⠀⠀⠀⠀⠀⠀⠀⠀⠀⠀⠀⠀⠀⠀⠀⠀⠀⠀⠀⠀⠀⢰⣿⣿⣿⣿⣿⣿⣿⣿⣿⠇⠀⠀⠀⠀⠀⠀⠀⠀⠀⠀⠀⠀⠀⠀⠀⠀⠀⠀⠀⠀⠀⠀⠀⠀⠀⠀⠀⠀⠀</a:t>
            </a:r>
            <a:br/>
            <a:r>
              <a:t>⠀⠀⠀⠀⠀⠀⢠⣿⣿⣿⣿⣿⡇⠀⠀⠀⠀⠀⠀⠀⠀⠀⠀⠀⠀⠀⠀⠀⠀⠀⠀⠀⠀⠀⠀⠀⠀⠀⠀⠀⠀⠀⠀⠀⠀⠀⠀⠀⠀⠀⠀⠀⢙⣿⣿⣿⣿⣿⣿⡟⠁⠀⠀⠀⠀⠀⠀⠀⠀⠀⠀⠀⠀⠀⠀⠀⠀⠀⠀⠀⠀⠀⠀⠀⠀⠀⠀⠀⠀⠀⠀</a:t>
            </a:r>
            <a:br/>
            <a:r>
              <a:t>⠀⠀⠀⠀⠀⠀⠈⢹⣿⣿⣿⣿⣇⠀⠀⠀⠀⠀⠀⠀⠀⠀⠀⠀⠀⠀⠀⠀⠀⠀⠀⠀⠀⠀⠀⠀⠀⠀⠀⠀⠀⠀⠀⠀⠀⠀⠀⠀⠀⠀⠀⠀⣾⣿⣿⣿⣿⣿⣿⡇⠀⠀⠀⠀⠀⠀⠀⠀⠀⠀⠀⠀⠀⠀⠀⠀⠀⠀⠀⠀⠀⠀⠀⠀⠀⠀⠀⠀⠀⠀⠀</a:t>
            </a:r>
            <a:br/>
            <a:r>
              <a:t>⠀⠀⠀⠀⠀⠀⠀⣿⣿⣿⣿⣿⣿⠀⠀⠀⠀⠀⠀⠀⠀⠀⠀⠀⠀⠀⠀⠀⠀⠀⠀⠀⠀⠀⠀⠀⠀⠀⠀⠀⠀⠀⠀⠀⠀⠀⠀⠀⠀⠀⠀⠀⣿⣿⣿⣿⣿⣿⣿⡇⠀⠀⠀⠀⠀⠀⠀⠀⠀⠀⠀⠀⠀⠀⠀⠀⠀⠀⠀⠀⠀⠀⠀⠀⠀⠀⠀⠀⠀⠀⠀</a:t>
            </a:r>
            <a:br/>
            <a:r>
              <a:t>⠀⠀⠀⠀⠀⠀⢠⣿⣿⣿⣿⣿⣿⡆⠀⠀⠀⠀⠀⠀⠀⠀⠀⠀⠀⠀⠀⠀⠀⠀⠀⠀⠀⠀⠀⠀⠀⠀⣀⠀⠀⠀⠀⠀⠀⠀⠀⠀⠀⠀⠀⣰⣿⣿⣿⣿⣿⣿⣿⣧⠀⠀⠀⠀⠀⠀⣀⣠⣤⡀⠀⠀⠀⠀⠀⠀⠀⠀⠀⠀⠀⠀⠀⠀⠀⠀⠀⠀⠀⠀⠀</a:t>
            </a:r>
            <a:br/>
            <a:r>
              <a:t>⠀⠀⠀⠀⠀⠀⠾⢿⣿⠿⠿⣿⠙⠻⠀⠀⠀⠀⠀⠀⠀⠀⠀⠀⠀⠀⠀⠀⠀⠀⠀⠀⠀⠀⠀⠀⠀⠀⠛⠳⢶⣤⣀⠀⠀⠀⠀⠀⠀⠀⠀⢀⣿⣿⣿⣿⣿⣿⣿⣿⠀⢀⣠⣤⣶⣿⣿⡿⠟⠃⠀⠀⠀⠀⠀⠀⠀⠀⠀⠀⠀⠀⠀⠀⠀⠀⠀⠀⠀⠀⠀</a:t>
            </a:r>
            <a:br/>
            <a:r>
              <a:t>⠀⠀⢀⣀⠀⣀⣀⣸⣿⣀⣀⣿⡄⠀⠀⠀⠀⠀⠀⠀⠀⠀⠀⠀⠀⠀⠀⠀⠀⠀⠀⠀⠀⠀⠀⠀⠀⠀⠀⠀⠀⠈⠙⠛⠷⣶⣿⣆⣀⢀⣴⣾⣿⣿⣿⣿⣿⣿⣿⣿⣿⣿⡿⠟⠛⠉⠁⠀⠀⠀⠀⠀⠀⠀⠀⠀⠀⠀⠀⠀⠀⠀⠀⠀⠀⠀⠀⠀⠀⠀⠀</a:t>
            </a:r>
            <a:br/>
            <a:r>
              <a:t>⠾⠿⠿⠟⠛⠛⠉⠉⠉⠀⠀⠀⠀⠀⠀⠀⠀⠀⠀⠀⠀⠀⠀⠀⠀⠀⠀⠀⠀⠀⠀⠀⠀⠀⠀⠀⠀⠀⠀⠀⠀⠀⠀⠀⠀⠻⠛⠛⢻⣿⣿⣿⣿⣿⣿⣿⣿⣿⣿⡟⠉⠀⠀⠀⠀⠀⠀⠀⠀⠀⠀⠀⠀⠀⠀⠀⠀⠀⠀⠀⠀⠀⠀⠀⠀⠀⠀⠀⠀⠀⠀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⠀⠀⠀⠀⠀⠀⠀⠀⠀⠀⠀⠀⠀⠀⠀⠀⠀⠀⠀⠀⠀⠀⠀⠀⠀⠀⠀⠀⠀⠀⠀⠀⠀⠀⠀⠀⠀⠀⠀⠀⠀⠀⠀⠀⠀⠀⢀⣰⣿⣿⣿⣿⣿⣿⣿⣿⣿⣿⣿⣷⡀⠀⠀⠀⠀⠀⠀⠀⠀⠀⠀⠀⠀⠀⠀⠀⠀⠀⠀⠀⠀⠀⠀⠀⠀⠀⠀⠀⠀⠀⠀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⠀⠀⠀⠀⠀⠀⠀⠀⠀⠀⠀⠀⠀⠀⠀⠀⠀⠀⠀⠀⠀⠀⠀⠀⠀⠀⠀⠀⠀⠀⠀⠀⠀⠀⠀⠀⠀⠀⠸⡶⠀⣀⣤⣴⣶⣿⣿⣿⣿⣿⣿⣿⣿⣿⣿⣿⣿⣿⣿⣿⣿⢿⣶⣦⣤⣀⣀⠀⠀⠀⠀⠀⠀⠀⠀⠀⠀⠀⠀⠀⠀⠀⠀⠀⠀⠀⠀⠀⠀⠀⠀</a:t>
            </a:r>
            <a:br/>
            <a:r>
              <a:t>⠀⠀⠀⠀⠀⠀⠀⠀⠀⠀⠀⠀⠀⠀⠀⠀⠀⠀⠀⠀⠀⠀⠀⠀⠀⠀⠀⠀⠀⠀⠀⠀⠀⠀⢀⣠⣤⣶⣶⣿⡿⠿⠟⠛⣩⣿⣿⣿⣿⣿⣿⣿⣿⣿⣿⣿⣿⣿⣿⣿⣿⣆⠈⠉⠙⠛⠿⠿⣷⣶⣦⣤⡀⠀⠀⠀⠀⠀⠀⠀⠀⠀⠀⠀⠀⠀⠀⠀⠀⠀⠀</a:t>
            </a:r>
            <a:br/>
            <a:r>
              <a:t>⠀⠀⠀⠀⠀⠀⠀⠀⠀⠀⠀⠀⠀⠀⠀⠀⠀⠀⠀⠀⠀⠀⠀⠀⠀⠀⠀⠀⠀⠀⠀⠀⠀⠀⠀⠉⠉⠉⠹⠀⠀⠀⢀⣴⣿⣿⣿⣿⣿⣿⣿⣿⣿⣿⣿⣿⣿⣿⣿⣿⣿⣿⣷⣄⠀⠀⠀⠀⠀⠀⠈⠁⠀⠀⠀⠀⠀⠀⠀⠀⠀⠀⠀⠀⠀⠀⠀⠀⠀⠀⠀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⠀⠀⠀⠀⠀⠀⠀⠀⠀⠀⠀⠀⠀⠀⠀⠀⠀⠀⠀⠀⠀⠀⠀⠀⠀⠀⠀⠀⠀⠀⠀⠀⠀⠀⠀⠀⠀⠀⠀⠀⠀⣴⣿⣿⣿⣿⣿⣿⣿⣿⣿⣿⣿⣿⣿⣿⣿⣿⣿⣿⣿⣿⣿⣿⣦⡀⠀⠀⠀⠀⠀⠀⠀⠀⠀⠀⠀⠀⠀⠀⠀⠀⠀⠀⠀⠀⠀⠀⠀⠀⠀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⠀⠀⠀⠀⠀⠀⠀⠀⠀⠀⠀⠀⠀⠀⠀⠀⠀⠀⠀⠀⠀⠀⠀⠀⠀⠀⠀⠀⠀⠀⠀⠀⠀⠀⠀⠀⠀⠀⠀⢀⣾⣿⣿⣿⣿⣿⣿⣿⣿⣿⣿⣿⣿⣿⣿⣿⣿⣿⣿⣿⣿⣿⣿⣿⣿⣿⣄⠀⠀⠀⠀⠀⠀⠀⠀⠀⠀⠀⠀⠀⠀⠀⠀⠀⠀⠀⠀⠀⠀⠀⠀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⠀⠀⠀⠀⠀⠀⠀⠀⠀⠀⠀⠀⠀⠀⠀⠀⠀⠀⠀⠀⠀⠀⠀⠀⠀⠀⠀⠀⠀⠀⠀⠀⠀⠀⠀⠀⠀⠀⠀⣼⣿⣿⣿⣿⣿⣿⣿⣿⣿⣿⣿⣿⣿⣿⣿⣿⣿⣿⣿⣿⣿⣿⣿⣿⣿⣿⣿⣷⡄⠀⠀⠀⠀⠀⠀⠀⠀⠀⠀⠀⠀⠀⠀⠀⠀⠀⠀⠀⠀⠀⠀</a:t>
            </a:r>
            <a:br/>
            <a:r>
              <a:t>⠀⠀⠀⠀⠀⠀⠀⠀⠀⠀⠀⠀⠀⠀⠀⠀⠀⠀⠀⠀⠀⠀⠀⠀⠀⠀⠀⠀⠀⠀⠀⠀⠀⠀⠀⠀⠀⠀⣼⣿⣿⠿⢿⣿⣿⣿⣿⣿⣿⣿⣿⣿⣿⣿⣿⣿⣿⣿⣿⣿⣿⣿⣿⣿⣿⣿⣿⡿⠁⠀⠀⠀⠀⠀⠀⠀⠀⠀⠀⠀⠀⠀⠀⠀⠀⠀⠀⠀⠀⠀⠀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⠀⠀⠀⠀⠀⠀⠀⠀⠀⠀⠀⠀⠀⠀⠀⠀⠀⠀⠀⠀⠀⠀⠀⠀⠀⠀⠀⠀⠀⠀⠀⠀⠀⠀⠀⠀⠀⠀⠀⠀⠀⠀⠀⠀⠀⠀⠀⠀⠀⠀⠀⠀⠙⢿⣿⣿⣿⣿⣿⣿⣿⣿⣿⣿⡄⠀⠀⠀⠀⠀⠀⠀⠀⠀⠀⠀⠀⠀⠀⠀⠀⠀⠀⠀⠀⠀⠀⠀⠀⠀⠀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⠀⠀⠀⠀⠀⠀⠀⠀⠀⠀⠀⠀⠀⠀⠀⠀⠀⠀⠀⠀⠀⠀⠀⠀⠀⠀⠀⠀⠀⠀⠀⠀⠀⠀⠀⠀⠀⠀⠀⠀⠀⠀⠀⠀⠀⠀⠀⠀⠀⠀⠀⠀⠀⠀⠈⠉⠉⠉⠉⠻⣿⣿⣿⣿⣿⡄⠀⠀⠀⠀⠀⠀⠀⠀⠀⠀⠀⠀⠀⠀⠀⠀⠀⠀⠀⠀⠀⠀⠀⠀⠀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⠀⠀⠀⠀⠀⠀⠀⠀⠀⠀⠀⠀⠀⠀⠀⠀⠀⠀⠀⠀⠀⠀⠀⠀⠀⠀⠀⠀⠀⠀⠀⠀⠀⠀⠀⠀⠀⠀⠀⠀⠀⠀⠀⠀⠀⠀⠀⠀⠀⠀⠀⠀⠀⠀⠀⠀⠀⠀⠀⠀⠙⣿⣿⣿⣿⣿⣄⠀⠀⠀⠀⠀⠀⠀⠀⠀⠀⠀⠀⠀⠀⠀⠀⠀⠀⠀⠀⠀⠀⠀⠀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⠀⠀⠀⠀⠀⠀⠀⠀⠀⠀⠀⠀⠀⠀⠀⠀⠀⠀⠀⠀⠀⠀⠀⠀⠀⠀⠀⠀⠀⠀⠀⠀⠀⠀⠀⠀⠀⠀⠀⠀⠀⠀⠀⠀⠀⠀⠀⠀⠀⠀⠀⠀⠀⠀⠀⠀⠀⠀⠀⠀⠀⠈⢻⣿⣿⣿⣿⣦⡀⠀⠀⠀⠀⠀⠀⠀⠀⠀⠀⠀⠀⠀⠀⠀⠀⠀⠀⠀⠀⠀⠀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⠀⠀⠀⠀⠀⠀⠀⠀⠀⠀⠀⠀⠀⠀⠀⠀⠀⠀⠀⠀⠀⠀⠀⠀⠀⠀⠀⠀⠀⠀⠀⠀⠀⠀⠀⠀⠀⠀⠀⠀⠀⠀⠀⠀⠀⠀⠀⠀⠀⠀⠀⠀⠀⠀⠀⠀⠀⠀⠀⠀⠀⠀⠀⠘⠻⣿⣿⣿⣿⣦⣄⡀⠀⠀⠀⠀⠀⠀⠀⠀⠀⠀⠀⠀⠀⠀⠀⠀⠀⠀⠀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⠀⠀⠀⠀⠀⠀⠀⠀⠀⠀⠀⠀⠀⠀⠀⠀⠀⠀⠀⠀⠀⠀⠀⠀⠀⠀⠀⠀⠀⠀⠀⠀⠀⠀⠀⠀⠀⠀⠀⠀⠀⠀⠀⠀⠀⠀⠀⠀⠀⠀⠀⠀⠀⠀⠀⠀⠀⠀⠀⠀⠀⠀⠀⠀⠀⠈⠛⢿⣿⣿⣿⣿⣿⣶⣤⡀⠀⠀⠀⠀⠀⠀⠀⠀⠀⠀⠀⠀⠀⠀⠀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⠀⠀⠀⠀⠀⠀⠀⠀⠀⠀⠀⠀⠀⠀⠀⠀⠀⠀⠀⠀⠀⠀⠀⠀⠀⠀⠀⠀⠀⠀⠀⠀⠀⠀⠀⠀⠀⠀⠀⠀⠀⠀⠀⠀⠀⠀⠀⠀⠀⠀⠀⠀⠀⠀⠀⠀⠀⠀⠀⠀⠀⠀⠀⠀⠀⠀⠀⠀⠈⠙⠛⠛⠿⠿⠿⣿⣷⣄⠀⠀⠀⠀⠀⠀⠀⠀⠀⠀⠀⠀⠀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⠀⠀⠀⠀⠀⠀⠀⠀⠀⠀⠀⠀⠀⠀⠀⠀⠀⠀⠀⠀⠀⠀⠀⠀⠀⠀⠀⠀⠀⠀⠀⠀⠀⠀⠀⠀⠀⠀⠀⠀⠀⠀⠀⠀⠀⠀⠀⠀⠀⠀⠀⠀⠀⠀⠀⠀⠀⠀⠀⠀⠀⠀⠀⠀⠀⠀⠀⠀⠀⠀⠀⠀⠀⠀⠀⠀⠙⣿⣷⣤⣤⣀⠀⠀⠀⠀⠀⠀⠀⠀⠀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⠀⠀⠀⠀⠀⠀⠀⠀⠀⠀⠀⠀⠀⠀⠀⠀⠀⠀⠀⠀⠀⠀⠀⠀⠀⠀⠀⠀⠀⠀⠀⠀⠀⠀⠀⠀⠀⠀⠀⠀⠀⠀⠀⠀⠀⠀⠀⠀⠀⠀⠀⠀⠀⠀⠀⠀⠀⠀⠀⠀⠀⠀⠀⠀⠀⠀⠀⠀⠀⠀⠀⠀⠀⠀⠀⠀⠀⠈⠻⣿⣷⣽⡆⠀⠀⠀⠀⠀⠀⠀⠀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⠀⠀⠀⠀⠀⠀⠀⠀⠀⠀⠀⠀⠀⠀⠀⠀⠀⠀⠀⠀⠀⠀⠀⠀⠀⠀⠀⠀⠀⠀⠀⠀⠀⠀⠀⠀⠀⠀⠀⠀⠀⠀⠀⠀⠀⠀⠀⠀⠀⠀⠀⠀⠀⠀⠀⠀⠀⠀⠀⠀⠀⠀⠀⠀⠀⠀⠀⠀⠀⠀⠀⠀⠀⠀⠀⠀⠀⠀⠀⠈⠛⠿⠃⠀⠀⠀⠀⠀⠀⠀⠀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⠀⠀⠀⠀⠀⠀⠀⠀⠀⠀⢀⣀⡀⠀⠀⠀⠀⠀⠀⠀⠀⠀⠀⠀⠀⠀⠀⠀⠀⠀⠀⠀⠀⠀⠀⠀⠀⠀⠀⠀⠀⠀⠀⠀⠀⠀⠀⠀⠀⠀⠀⠀⠀⠀⢀⣠⣤⣤⠀⠀⠀⠀⠀⠀⠀⠀⠀⠀⠀⠀⠀⠀⠀⠀⠀⠀⠀⠀⠀⠀⠀⠀⠀⠀⠀⠀⠀⠀⠀⠀⠀</a:t>
            </a:r>
            <a:br/>
            <a:r>
              <a:t>⠀⠀⠀⠀⠀⠀⠀⠀⠀⢰⣿⣿⣿⣇⠀⠀⠀⠀⠀⠀⠀⠀⠀⠀⠀⠀⠀⠀⠀⠀⠀⠀⠀⠀⠀⠀⠀⠀⠀⠀⠀⠀⠀⠀⠀⠀⠀⠀⠀⢠⣠⣶⣾⣿⣿⣿⣿⣿⣀⡀⠀⠀⠀⠀⠀⠀⠀⠀⠀⠀⠀⠀⠀⠀⠀⠀⠀⠀⠀⠀⠀⠀⠀⠀⠀⠀⠀⠀⠀⠀⠀</a:t>
            </a:r>
            <a:br/>
            <a:r>
              <a:t>⠀⠀⠀⠀⠀⠀⠀⠀⠀⢸⣿⣿⣿⣏⠀⠀⠀⠀⠀⠀⠀⠀⠀⢀⣀⣀⣠⣤⣤⣤⣤⣴⣶⣶⣶⣶⣶⣶⣶⣶⣶⡶⠶⠾⠿⠿⠿⠿⢿⣿⣿⣿⣿⣿⣿⣿⣿⣿⣿⣿⡿⠶⢶⡄⠀⠀⠀⠀⠀⠀⠀⠀⠀⠀⠀⠀⠀⠀⠀⠀⠀⠀⠀⠀⠀⠀⠀⠀⠀⠀⠀</a:t>
            </a:r>
            <a:br/>
            <a:r>
              <a:t>⠀⠀⠀⠀⠀⠀⠀⠀⠀⣸⣿⣿⣿⡆⠀⠀⠀⠀⠀⠀⠀⠒⠛⠛⠉⠉⠉⠉⠉⠉⠀⠀⠀⠀⠀⠀⠀⠀⠀⠀⠀⠀⠀⠀⠀⠀⠀⠀⣼⣿⣿⣿⣿⣿⣿⣿⣿⣿⣿⣟⠀⠀⣾⡇⠀⠀⠀⠀⠀⠀⠀⠀⠀⠀⠀⠀⠀⠀⠀⠀⠀⠀⠀⠀⠀⠀⠀⠀⠀⠀⠀</a:t>
            </a:r>
            <a:br/>
            <a:r>
              <a:t>⠀⠀⠀⠀⠀⠀⠀⠀⢠⣿⣿⣿⡿⣿⠀⠀⠀⠀⠀⠀⠀⠀⠀⠀⠀⠀⠀⠀⠀⠀⠀⠀⠀⠀⠀⠀⠀⠀⠀⠀⠀⠀⠀⠀⠀⠀⠀⠀⠈⠛⠻⣿⣿⣿⣿⣿⣿⣿⣿⣿⣇⠀⡟⠀⠀⠀⠀⠀⠀⠀⠀⠀⠀⠀⠀⠀⠀⠀⠀⠀⠀⠀⠀⠀⠀⠀⠀⠀⠀⠀⠀</a:t>
            </a:r>
            <a:br/>
            <a:r>
              <a:t>⠀⠀⠀⠀⠀⠀⠀⢀⣿⣿⣿⣿⣧⣿⣦⡀⠀⠀⠀⠀⠀⠀⠀⠀⠀⠀⠀⠀⠀⠀⠀⠀⠀⠀⠀⠀⠀⠀⠀⠀⠀⠀⠀⠀⠀⠀⠀⠀⠀⠀⠀⢙⣿⣿⣿⣿⣿⣿⣿⣿⣿⠀⠀⠀⠀⠀⠀⠀⠀⠀⠀⠀⠀⠀⠀⠀⠀⠀⠀⠀⠀⠀⠀⠀⠀⠀⠀⠀⠀⠀⠀</a:t>
            </a:r>
            <a:br/>
            <a:r>
              <a:t>⠀⠀⠀⠀⠀⠀⠀⠘⢿⣿⣿⣿⣿⡿⠿⠗⠀⠀⠀⠀⠀⠀⠀⠀⠀⠀⠀⠀⠀⠀⠀⠀⠀⠀⠀⠀⠀⠀⠀⠀⠀⠀⠀⠀⠀⠀⠀⠀⠀⠀⠀⣿⣿⣿⣿⣿⣿⣿⣿⣿⠏⠀⠀⠀⠀⠀⠀⠀⠀⠀⠀⠀⠀⠀⠀⠀⠀⠀⠀⠀⠀⠀⠀⠀⠀⠀⠀⠀⠀⠀⠀</a:t>
            </a:r>
            <a:br/>
            <a:r>
              <a:t>⠀⠀⠀⠀⠀⠀⠀⠀⣿⣿⣿⣿⣿⣇⠀⠀⠀⠀⠀⠀⠀⠀⠀⠀⠀⠀⠀⠀⠀⠀⠀⠀⠀⠀⠀⠀⠀⠀⠀⠀⠀⠀⠀⠀⠀⠀⠀⠀⠀⠀⠀⠈⣿⣿⣿⣿⣿⣿⡏⠀⠀⠀⠀⠀⠀⠀⠀⠀⠀⠀⠀⠀⠀⠀⠀⠀⠀⠀⠀⠀⠀⠀⠀⠀⠀⠀⠀⠀⠀⠀⠀</a:t>
            </a:r>
            <a:br/>
            <a:r>
              <a:t>⠀⠀⠀⠀⠀⠀⠀⠀⢸⣿⣿⣿⣿⣿⠀⠀⠀⠀⠀⠀⠀⠀⠀⠀⠀⠀⠀⠀⠀⠀⠀⠀⠀⠀⠀⠀⠀⠀⠀⠀⠀⠀⠀⠀⠀⠀⠀⠀⠀⠀⠀⢸⣿⣿⣿⣿⣿⣿⡇⠀⠀⠀⠀⠀⠀⠀⠀⠀⠀⠀⠀⠀⠀⠀⠀⠀⠀⠀⠀⠀⠀⠀⠀⠀⠀⠀⠀⠀⠀⠀⠀</a:t>
            </a:r>
            <a:br/>
            <a:r>
              <a:t>⠀⠀⠀⠀⠀⠀⠀⠀⣸⣿⣿⣿⣿⣿⡆⠀⠀⠀⠀⠀⠀⠀⠀⠀⠀⠀⠀⠀⠀⠀⠀⠀⠀⠀⠀⠀⠀⠀⠀⠀⠀⠀⠀⠀⠀⠀⠀⠀⠀⠀⠀⣸⣿⣿⣿⣿⣿⣿⣷⠀⠀⠀⠀⠀⠀⠀⠀⠀⠀⠀⠀⠀⠀⠀⠀⠀⠀⠀⠀⠀⠀⠀⠀⠀⠀⠀⠀⠀⠀⠀⠀</a:t>
            </a:r>
            <a:br/>
            <a:r>
              <a:t>⠀⠀⠀⠀⠀⠀⠀⢀⣿⣿⣿⣿⣿⣿⣷⡀⠀⠀⠀⠀⠀⠀⠀⠀⠀⠀⠀⠀⠀⠀⠀⠀⠀⠀⠀⠀⠀⢀⣀⠀⠀⠀⠀⠀⠀⠀⠀⠀⠀⠀⠠⣿⣿⣿⣿⣿⣿⣿⣿⠀⠀⠀⠀⢀⣀⣤⣶⣷⠀⠀⠀⠀⠀⠀⠀⠀⠀⠀⠀⠀⠀⠀⠀⠀⠀⠀⠀⠀⠀⠀⠀</a:t>
            </a:r>
            <a:br/>
            <a:r>
              <a:t>⠀⠀⠀⠀⠀⠀⠀⠘⠛⣿⠛⠛⢻⡋⠉⠃⠀⠀⠀⠀⠀⠀⠀⠀⠀⠀⠀⠀⠀⠀⠀⠀⠀⠀⠀⠀⠀⠈⠙⠻⠶⣤⣄⡀⠀⢀⡀⠀⠀⠀⢀⣾⣿⣿⣿⣿⣿⣿⣿⣀⣤⣴⣾⣿⡿⠿⠛⠉⠀⠀⠀⠀⠀⠀⠀⠀⠀⠀⠀⠀⠀⠀⠀⠀⠀⠀⠀⠀⠀⠀⠀</a:t>
            </a:r>
            <a:br/>
            <a:r>
              <a:t>⠀⢀⣀⣀⣀⣤⣤⣤⣤⣿⡦⠤⠾⠗⠀⠀⠀⠀⠀⠀⠀⠀⠀⠀⠀⠀⠀⠀⠀⠀⠀⠀⠀⠀⠀⠀⠀⠀⠀⠀⠀⠀⠉⠙⢻⣿⣷⣤⣄⣴⣿⣿⣿⣿⣿⣿⣿⣿⣿⡿⠿⠛⠉⠁⠀⠀⠀⠀⠀⠀⠀⠀⠀⠀⠀⠀⠀⠀⠀⠀⠀⠀⠀⠀⠀⠀⠀⠀⠀⠀⠀</a:t>
            </a:r>
            <a:br/>
            <a:r>
              <a:t>⠚⠛⠛⠛⠋⠉⠉⠁⠀⠀⠀⠀⠀⠀⠀⠀⠀⠀⠀⠀⠀⠀⠀⠀⠀⠀⠀⠀⠀⠀⠀⠀⠀⠀⠀⠀⠀⠀⠀⠀⠀⠀⠀⠀⠈⠋⠈⢹⣿⣿⣿⣿⣿⣿⣿⣿⣿⣿⡇⠀⠀⠀⠀⠀⠀⠀⠀⠀⠀⠀⠀⠀⠀⠀⠀⠀⠀⠀⠀⠀⠀⠀⠀⠀⠀⠀⠀⠀⠀⠀⠀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⠀⠀⠀⠀⠀⠀⠀⠀⠀⠀⠀⠀⠀⠀⠀⠀⠀⠀⠀⠀⠀⠀⠀⠀⠀⠀⠀⠀⠀⠀⠀⠀⠀⠀⠀⠀⠀⠀⢀⠀⠀⠀⠀⠀⣀⣠⣴⣿⣿⣿⣿⣿⣿⣿⣿⣿⣿⣿⣿⣤⣀⣀⠀⠀⠀⠀⠀⠀⠀⠀⠀⠀⠀⠀⠀⠀⠀⠀⠀⠀⠀⠀⠀⠀⠀⠀⠀⠀⠀⠀⠀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⠀⠀⠀⠀⠀⠀⠀⠀⠀⠀⠀⠀⠀⠀⠀⠀⠀⠀⠀⠀⠀⠀⠀⠀⠀⠀⠀⠀⠀⠀⠀⠀⠀⠀⠀⠀⠀⠀⢻⣃⣤⣴⣶⣿⣿⣿⣿⣿⣿⣿⣿⣿⣿⣿⣿⣿⣿⣿⣿⣿⠛⠿⠿⣷⣶⣤⣤⣀⡀⠀⠀⠀⠀⠀⠀⠀⠀⠀⠀⠀⠀⠀⠀⠀⠀⠀⠀⠀⠀⠀⠀</a:t>
            </a:r>
            <a:br/>
            <a:r>
              <a:t>⠀⠀⠀⠀⠀⠀⠀⠀⠀⠀⠀⠀⠀⠀⠀⠀⠀⠀⠀⠀⠀⠀⠀⠀⠀⠀⠀⠀⠀⠀⠀⠀⠀⠀⠰⣶⣾⡿⠿⠟⠛⠋⠉⣠⣾⣿⣿⣿⣿⣿⣿⣿⣿⣿⣿⣿⣿⣿⣿⣿⣷⡄⠀⠀⠈⠉⠙⠛⠛⠿⠓⠀⠀⠀⠀⠀⠀⠀⠀⠀⠀⠀⠀⠀⠀⠀⠀⠀⠀⠀⠀</a:t>
            </a:r>
            <a:br/>
            <a:r>
              <a:t>⠀⠀⠀⠀⠀⠀⠀⠀⠀⠀⠀⠀⠀⠀⠀⠀⠀⠀⠀⠀⠀⠀⠀⠀⠀⠀⠀⠀⠀⠀⠀⠀⠀⠀⠀⠀⠀⠀⠀⠀⠀⢀⣼⣿⣿⣿⣿⣿⣿⣿⣿⣿⣿⣿⣿⣿⣿⣿⣿⣿⣿⣿⣦⡀⠀⠀⠀⠀⠀⠀⠀⠀⠀⠀⠀⠀⠀⠀⠀⠀⠀⠀⠀⠀⠀⠀⠀⠀⠀⠀⠀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⠀⠀⠀⠀⠀⠀⠀⠀⠀⠀⠀⠀⠀⠀⠀⠀⠀⠀⠀⠀⠀⠀⠀⠀⠀⠀⠀⠀⠀⠀⠀⠀⠀⠀⠀⠀⠀⠀⠀⠀⣴⣿⣿⣿⣿⣿⣿⣿⣿⣿⣿⣿⣿⣿⣿⣿⣿⣿⣿⣿⣿⣿⣿⣿⣦⠀⠀⠀⠀⠀⠀⠀⠀⠀⠀⠀⠀⠀⠀⠀⠀⠀⠀⠀⠀⠀⠀⠀⠀⠀⠀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⠀⠀⠀⠀⠀⠀⠀⠀⠀⠀⠀⠀⠀⠀⠀⠀⠀⠀⠀⠀⠀⠀⠀⠀⠀⠀⠀⠀⠀⠀⠀⠀⠀⠀⠀⠀⠀⠀⣴⣿⣿⣿⣿⣿⣿⣿⣿⣿⣿⣿⣿⣿⣿⣿⣿⣿⣿⣿⣿⣿⣿⣿⣿⣿⣿⣿⣿⠃⠀⠀⠀⠀⠀⠀⠀⠀⠀⠀⠀⠀⠀⠀⠀⠀⠀⠀⠀⠀⠀⠀⠀</a:t>
            </a:r>
            <a:br/>
            <a:r>
              <a:t>⠀⠀⠀⠀⠀⠀⠀⠀⠀⠀⠀⠀⠀⠀⠀⠀⠀⠀⠀⠀⠀⠀⠀⠀⠀⠀⠀⠀⠀⠀⠀⠀⠀⠀⠀⠀⠀⣼⣿⡿⠋⠉⠻⡿⣿⣿⣿⣿⣿⣿⣿⣿⣿⣿⣿⣿⣿⣿⣿⣿⣿⣿⣿⣿⣿⡟⠁⠀⠀⠀⠀⠀⠀⠀⠀⠀⠀⠀⠀⠀⠀⠀⠀⠀⠀⠀⠀⠀⠀⠀⠀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⠀⠀⠀⠀⠀⠀⠀⠀⠀⠀⠀⠀⠀⠀⠀⠀⠀⠀⠀⠀⠀⠀⠀⠀⠀⠀⠀⠀⠀⠀⠀⠀⠀⠀⠀⠀⠀⠀⠀⠀⠀⠀⠀⠀⠀⠀⠀⠀⠀⠙⣿⣿⣿⣿⣿⣿⣿⣿⣿⣿⣿⣿⡄⠀⠀⠀⠀⠀⠀⠀⠀⠀⠀⠀⠀⠀⠀⠀⠀⠀⠀⠀⠀⠀⠠⠀⠀⠀⠀⠀⠀</a:t>
            </a:r>
            <a:br/>
            <a:r>
              <a:t>⠀⠀⠀⠀⠀⠀⠀⠀⠀⠀⠀⠀⠀⠀⠀⠀⠀⠀⠀⠀⠀⠀⠀⠀⠀⠀⠀⠀⠀⠀⠀⠀⠀⠀⠀⠀⠀⠀⠀⠀⠀⠀⠀⠀⠀⠀⠀⠀⠀⠀⠀⠙⠻⠿⣿⡿⠿⠿⣿⣿⣿⣿⣿⡄⠀⠀⠀⠀⠀⠀⠀⠀⠀⠀⠀⠀⠀⠀⠀⠀⠀⠀⠀⠀⠀⠀⠀⠀⠀⠀⠀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⠀⠀⠀⠀⠀⠀⠀⠀⠀⠀⠀⠀⠀⠀⠀⠀⠀⠀⠀⠀⠀⠀⠀⠀⠀⠀⠀⠀⠀⠀⠀⠀⠀⠀⠀⠀⠀⠀⠀⠀⠀⠀⠀⠀⠀⠀⠀⠀⠀⠀⠀⠀⠀⠀⠀⠀⠀⠀⠹⣿⣿⣿⣿⣿⡄⠀⠀⠀⠀⠀⠀⠀⠀⠀⠀⠀⠀⠀⠀⠀⠀⠀⠀⠀⠀⠀⠀⠀⠀⠀⠀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⠀⠀⠀⠀⠀⠀⠀⠀⠀⠀⠀⠀⠀⠀⠀⠀⠀⠀⠀⠀⠀⠀⠀⠀⠀⠀⠀⠀⠀⠀⠀⠀⠀⠀⠀⠀⠀⠀⠀⠀⠀⠀⠀⠀⠀⠀⠀⠀⠀⠀⠀⠀⠀⠀⠀⠀⠀⠀⠀⠘⢿⣿⣿⣿⣿⣆⠀⠀⠀⠀⠀⠀⠀⠀⠀⠀⠀⠀⠀⠀⠀⠀⠀⠀⠀⠀⠀⠀⠀⠀⠀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⠀⠀⠀⠀⠀⠀⠀⠀⠀⠀⠀⠀⠀⠀⠀⠀⠀⠀⠀⠀⠀⠀⠀⠀⠀⠀⠀⠀⠀⠀⠀⠀⠀⠀⠀⠀⠀⠀⠀⠀⠀⠀⠀⠀⠀⠀⠀⠀⠀⠀⠀⠀⠀⠀⠀⠀⠀⠀⠀⠀⠀⠹⣿⣿⣿⣿⣷⡀⠀⠀⠀⠀⠀⠀⠀⠀⠀⠀⠀⠀⠀⠀⠀⠀⠀⠀⠀⠀⠀⠀⠀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⠀⠀⠀⠀⠀⠀⠀⠀⠀⠀⠀⠀⠀⠀⠀⠀⠀⠀⠀⠀⠀⠀⠀⠀⠀⠀⠀⠀⠀⠀⠀⠀⠀⠀⠀⠀⠀⠀⠀⠀⠀⠀⠀⠀⠀⠀⠀⠀⠀⠀⠀⠀⠀⠀⠀⠀⠀⠀⠀⠀⠀⠀⠈⠻⣿⣿⣿⣿⣦⣄⡀⠀⠀⠀⠀⠀⠀⠀⠀⠀⠀⠀⠀⠀⠀⠀⠀⠀⠀⠀⠀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⠀⠀⠀⠀⠀⠀⠀⠀⠀⠀⠀⠀⠀⠀⠀⠀⠀⠀⠀⠀⠀⠀⠀⠀⠀⠀⠀⠀⠀⠀⠀⠀⠀⠀⠀⠀⠀⠀⠀⠀⠀⠀⠀⠀⠀⠀⠀⠀⠀⠀⠀⠀⠀⠀⠀⠀⠀⠀⠀⠀⠀⠀⠀⠀⠀⠙⠿⣿⣿⣿⣿⣿⣶⣤⡀⠀⠀⠀⠀⠀⠀⠀⠀⠀⠀⠀⠀⠀⠀⠀⠀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⠀⠀⠀⠀⠀⠀⠀⠀⠀⠀⠀⠀⠀⠀⠀⠀⠀⠀⠀⠀⠀⠀⠀⠀⠀⠀⠀⠀⠀⠀⠀⠀⠀⠀⠀⠀⠀⠀⠀⠀⠀⠀⠀⠀⠀⠀⠀⠀⠀⠀⠀⠀⠀⠀⠀⠀⠀⠀⠀⠀⠀⠀⠀⠀⠀⠀⠀⠀⠉⠙⠛⠛⠿⠿⣿⣷⣄⠀⠀⠀⠀⠀⠀⠀⠀⠀⠀⠀⠀⠀⠀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⠀⠀⠀⠀⠀⠀⠀⠀⠀⠀⠀⠀⠀⠀⠀⠀⠀⠀⠀⠀⠀⠀⠀⠀⠀⠀⠀⠀⠀⠀⠀⠀⠀⠀⠀⠀⠀⠀⠀⠀⠀⠀⠀⠀⠀⠀⠀⠀⠀⠀⠀⠀⠀⠀⠀⠀⠀⠀⠀⠀⠀⠀⠀⠀⠀⠀⠀⠀⠀⠀⠀⠀⠀⠀⠀⠙⢿⣿⣦⣀⣄⡀⠀⠀⠀⠀⠀⠀⠀⠀⠀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⠀⠀⠀⠀⠀⠀⠀⠀⠀⠀⠀⠀⠀⠀⠀⠀⠀⠀⠀⠀⠀⠀⠀⠀⠀⠀⠀⠀⠀⠀⠀⠀⠀⠀⠀⠀⠀⠀⠀⠀⠀⠀⠀⠀⠀⠀⠀⠀⠀⠀⠀⠀⠀⠀⠀⠀⠀⠀⠀⠀⠀⠀⠀⠀⠀⠀⠀⠀⠀⠀⠀⠀⠀⠀⠀⠀⠀⠉⠻⣿⣿⡿⠀⠀⠀⠀⠀⠀⠀⠀⠀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⠀⠀⠀⠀⠀⠀⠀⠀⠀⠀⠀⣀⣀⠀⠀⠀⠀⠀⠀⠀⠀⠀⠀⠀⠀⠀⠀⠀⠀⠀⠀⠀⠀⠀⠀⠀⠀⠀⠀⠀⠀⠀⠀⠀⠀⠀⠀⠀⠀⠀⠀⠀⠀⠀⣀⣤⣤⡄⠀⠀⠀⠀⠀⠀⠀⠀⠀⠀⠀⠀⠀⠀⠀⠀⠀⠀⠀⠀⠀⠀⠀⠀⠀⠀⠀⠀⠀⠀⠀⠀⠀</a:t>
            </a:r>
            <a:br/>
            <a:r>
              <a:t>⠀⠀⠀⠀⠀⠀⠀⠀⠀⠀⣾⣿⣿⣿⡄⠀⠀⠀⠀⠀⠀⠀⠀⠀⠀⠀⠀⠀⠀⠀⠀⠀⠀⠀⠀⠀⠀⠀⠀⠀⠀⠀⠀⠀⠀⠀⠀⠀⠀⢠⣤⣶⣿⣿⣿⣿⣿⣧⣀⡀⠀⠀⠀⠀⠀⠀⠀⠀⠀⠀⠀⠀⠀⠀⠀⠀⠀⠀⠀⠀⠀⠀⠀⠀⠀⠀⠀⠀⠀⠀⠀</a:t>
            </a:r>
            <a:br/>
            <a:r>
              <a:t>⠀⠀⠀⠀⠀⠀⠀⠀⠀⠀⣿⣿⣿⣿⠁⠀⠀⠀⠀⠀⠀⠀⠀⠀⣀⣀⣀⣤⣤⣤⣤⣤⣶⣶⣶⣶⣶⣶⣶⣶⡶⠶⠾⠿⠿⠿⠿⠿⣿⣿⣿⣿⣿⣿⣿⣿⣿⣿⣿⣿⡿⠗⢶⡄⠀⠀⠀⠀⠀⠀⠀⠀⠀⠀⠀⠀⠀⠀⠀⠀⠀⠀⠀⠀⠀⠀⠀⠀⠀⠀⠀</a:t>
            </a:r>
            <a:br/>
            <a:r>
              <a:t>⠀⠀⠀⠀⠀⠀⠀⠀⠀⢀⣿⣿⣿⣷⠀⠀⠀⠀⠀⠀⠀⠠⠚⠛⠋⠉⠉⠉⠉⠉⠁⠀⠀⠀⠀⠀⠀⠀⠀⠀⠀⠀⠀⠀⠀⠀⠀⠀⣿⣿⣿⣿⣿⣿⣿⣿⣿⣿⣿⣏⠀⠀⢸⡇⠀⠀⠀⠀⠀⠀⠀⠀⠀⠀⠀⠀⠀⠀⠀⠀⠀⠀⠀⠀⠀⠀⠀⠀⠀⠀⠀</a:t>
            </a:r>
            <a:br/>
            <a:r>
              <a:t>⠀⠀⠀⠀⠀⠀⠀⠀⠀⣼⣿⣿⣿⢿⡇⠀⠀⠀⠀⠀⠀⠀⠀⠀⠀⠀⠀⠀⠀⠀⠀⠀⠀⠀⠀⠀⠀⠀⠀⠀⠀⠀⠀⠀⠀⠀⠀⠀⠈⠛⢻⣿⣿⣿⣿⣿⣿⣿⣿⣿⡇⠀⠸⠀⠀⠀⠀⠀⠀⠀⠀⠀⠀⠀⠀⠀⠀⠀⠀⠀⠀⠀⠀⠀⠀⠀⠀⠀⠀⠀⠀</a:t>
            </a:r>
            <a:br/>
            <a:r>
              <a:t>⠀⠀⠀⠀⠀⠀⠀⠀⣰⣿⣿⣿⣿⣿⣷⣄⠀⠀⠀⠀⠀⠀⠀⠀⠀⠀⠀⠀⠀⠀⠀⠀⠀⠀⠀⠀⠀⠀⠀⠀⠀⠀⠀⠀⠀⠀⠀⠀⠀⠀⠈⣹⣿⣿⣿⣿⣿⣿⣿⣿⡿⠀⠀⠀⠀⠀⠀⠀⠀⠀⠀⠀⠀⠀⠀⠀⠀⠀⠀⠀⠀⠀⠀⠀⠀⠀⠀⠀⠀⠀⠀</a:t>
            </a:r>
            <a:br/>
            <a:r>
              <a:t>⠀⠀⠀⠀⠀⠀⠀⠀⠹⣿⣿⣿⣿⣿⠿⠟⠂⠀⠀⠀⠀⠀⠀⠀⠀⠀⠀⠀⠀⠀⠀⠀⠀⠀⠀⠀⠀⠀⠀⠀⠀⠀⠀⠀⠀⠀⠀⠀⠀⠀⠠⣿⣿⣿⣿⣿⣿⣿⣿⡿⠁⠀⠀⠀⠀⠀⠀⠀⠀⠀⠀⠀⠀⠀⠀⠀⠀⠀⠀⠀⠀⠀⠀⠀⠀⠀⠀⠀⠀⠀⠀</a:t>
            </a:r>
            <a:br/>
            <a:r>
              <a:t>⠀⠀⠀⠀⠀⠀⠀⠀⢸⣿⣿⣿⣿⣿⡀⠀⠀⠀⠀⠀⠀⠀⠀⠀⠀⠀⠀⠀⠀⠀⠀⠀⠀⠀⠀⠀⠀⠀⠀⠀⠀⠀⠀⠀⠀⠀⠀⠀⠀⠀⠀⢙⣿⣿⣿⣿⣿⣿⡃⠀⠀⠀⠀⠀⠀⠀⠀⠀⠀⠀⠀⠀⠀⠀⠀⠀⠀⠀⠀⠀⠀⠀⠀⠀⠀⠀⠀⠀⠀⠀⠀</a:t>
            </a:r>
            <a:br/>
            <a:r>
              <a:t>⠀⠀⠀⠀⠀⠀⠀⠀⠀⣿⣿⣿⣿⣿⡇⠀⠀⠀⠀⠀⠀⠀⠀⠀⠀⠀⠀⠀⠀⠀⠀⠀⠀⠀⠀⠀⠀⠀⠀⠀⠀⠀⠀⠀⠀⠀⠀⠀⠀⠀⠀⣾⣿⣿⣿⣿⣿⣿⡇⠀⠀⠀⠀⠀⠀⠀⠀⠀⠀⠀⠀⠀⠀⠀⠀⠀⠀⠀⠀⠀⠀⠀⠀⠀⠀⠀⠀⠀⠀⠀⠀</a:t>
            </a:r>
            <a:br/>
            <a:r>
              <a:t>⠀⠀⠀⠀⠀⠀⠀⠀⢀⣿⣿⣿⣿⣿⣿⠀⠀⠀⠀⠀⠀⠀⠀⠀⠀⠀⠀⠀⠀⠀⠀⠀⠀⠀⠀⠀⠀⠀⠀⠀⠀⠀⠀⠀⠀⠀⠀⠀⠀⠀⠀⣿⣿⣿⣿⣿⣿⣿⡇⠀⠀⠀⠀⠀⠀⠀⠀⠀⠀⠀⠀⠀⠀⠀⠀⠀⠀⠀⠀⠀⠀⠀⠀⠀⠀⠀⠀⠀⠀⠀⠀</a:t>
            </a:r>
            <a:br/>
            <a:r>
              <a:t>⠀⠀⠀⠀⠀⠀⠀⠀⣸⣿⣿⣿⣿⣿⣿⣇⠀⠀⠀⠀⠀⠀⠀⠀⠀⠀⠀⠀⠀⠀⠀⠀⠀⠀⠀⠀⠀⢠⣀⠀⠀⠀⠀⠀⠀⠀⠀⠀⠀⠀⠼⣿⣿⣿⣿⣿⣿⣿⡇⠀⠀⠀⢀⣀⣤⣶⣿⣆⠀⠀⠀⠀⠀⠀⠀⠀⠀⠀⠀⠀⠀⠀⠀⠀⠀⠀⠀⠀⠀⠀⠀</a:t>
            </a:r>
            <a:br/>
            <a:r>
              <a:t>⠀⠀⠀⠀⠀⠀⠀⠀⠉⢻⡟⠛⠛⣿⠀⠉⠀⠀⠀⠀⠀⠀⠀⠀⠀⠀⠀⠀⠀⠀⠀⠀⠀⠀⠀⠀⠀⠈⠉⠛⠶⣦⣄⣀⠀⣠⡀⠀⠀⠀⣰⣿⣿⣿⣿⣿⣿⣿⣇⣠⣴⣾⣿⡿⠟⠛⠉⠀⠀⠀⠀⠀⠀⠀⠀⠀⠀⠀⠀⠀⠀⠀⠀⠀⠀⠀⠀⠀⠀⠀⠀</a:t>
            </a:r>
            <a:br/>
            <a:r>
              <a:t>⠀⠀⣀⣠⣤⣤⣤⣤⣴⡾⠿⠶⠖⠛⠃⠀⠀⠀⠀⠀⠀⠀⠀⠀⠀⠀⠀⠀⠀⠀⠀⠀⠀⠀⠀⠀⠀⠀⠀⠀⠀⠀⠉⠙⣻⣿⣷⣤⣤⣾⣿⣿⣿⣿⣿⣿⣿⣿⡿⠿⠛⠉⠁⠀⠀⠀⠀⠀⠀⠀⠀⠀⠀⠀⠀⠀⠀⠀⠀⠀⠀⠀⠀⠀⠀⠀⠀⠀⠀⠀⠀</a:t>
            </a:r>
            <a:br/>
            <a:r>
              <a:t>⠙⠛⠛⠛⠉⠉⠉⠀⠀⠀⠀⠀⠀⠀⠀⠀⠀⠀⠀⠀⠀⠀⠀⠀⠀⠀⠀⠀⠀⠀⠀⠀⠀⠀⠀⠀⠀⠀⠀⠀⠀⠀⠀⠀⠈⠁⠀⣹⣿⣿⣿⣿⣿⣿⣿⣿⣿⣿⡄⠀⠀⠀⠀⠀⠀⠀⠀⠀⠀⠀⠀⠀⠀⠀⠀⠀⠀⠀⠀⠀⠀⠀⠀⠀⠀⠀⠀⠀⠀⠀⠀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⠀⠀⠀⠀⠀⠀⠀⠀⠀⠀⠀⠀⠀⠀⠀⠀⠀⠀⠀⠀⠀⠀⠀⠀⠀⠀⠀⠀⠀⠀⠀⠀⠀⠀⠀⠀⠀⠀⣀⠀⠀⠀⠀⢀⣠⣤⣾⣿⣿⣿⣿⣿⣿⣿⣿⣿⣿⣿⣷⣤⣄⣀⡀⠀⠀⠀⠀⠀⠀⠀⠀⠀⠀⠀⠀⠀⠀⠀⠀⠀⠀⠀⠀⠀⠀⠀⠀⠀⠀⠀⠀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⠀⠀⠀⠀⠀⠀⠀⠀⠀⠀⠀⠀⠀⠀⠀⠀⠀⠀⠀⠀⠀⠀⠀⠀⠀⠀⠀⠀⠀⠀⠀⠀⠀⠀⠀⠀⠀⢀⣻⣥⣴⣶⣿⡿⢿⣿⣿⣿⣿⣿⣿⣿⣿⣿⣿⣿⣿⣿⣿⣏⠛⠛⠿⢿⣶⣶⣤⣤⣀⡀⠀⠀⠀⠀⠀⠀⠀⠀⠀⠀⠀⠀⠀⠀⠀⠀⠀⠀⠀⠀⠀</a:t>
            </a:r>
            <a:br/>
            <a:r>
              <a:t>⠀⠀⠀⠀⠀⠀⠀⠀⠀⠀⠀⠀⠀⠀⠀⠀⠀⠀⠀⠀⠀⠀⠀⠀⠀⠀⠀⠀⠀⠀⠀⠀⠀⠀⠰⢶⠿⠿⠟⠛⠉⠉⢀⣴⣿⣿⣿⣿⣿⣿⣿⣿⣿⣿⣿⣿⣿⣿⣿⣿⣷⡀⠀⠀⠀⠈⠉⠙⠛⠛⠁⠀⠀⠀⠀⠀⠀⠀⠀⠀⠀⠀⠀⠀⠀⠀⠀⠀⠀⠀⠀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⠀⠀⠀⠀⠀⠀⠀⠀⠀⠀⠀⠀⠀⠀⠀⠀⠀⠀⠀⠀⠀⠀⠀⠀⠀⠀⠀⠀⠀⠀⠀⠀⠀⠀⠀⠀⠀⢀⣾⣿⣿⣿⣿⣿⣿⣿⣿⣿⣿⣿⣿⣿⣿⣿⣿⣿⣿⣿⣿⣿⣿⣿⣿⣿⣿⣿⠏⠀⠀⠀⠀⠀⠀⠀⠀⠀⠀⠀⠀⠀⠀⠀⠀⠀⠀⠀⠀⠀⠀⠀⠀</a:t>
            </a:r>
            <a:br/>
            <a:r>
              <a:t>⠀⠀⠀⠀⠀⠀⠀⠀⠀⠀⠀⠀⠀⠀⠀⠀⠀⠀⠀⠀⠀⠀⠀⠀⠀⠀⠀⠀⠀⠀⠀⠀⠀⠀⠀⠀⣀⣾⣿⡟⠁⠈⠹⠿⢿⣿⣿⣿⣿⣿⣿⣿⣿⣿⣿⣿⣿⣿⣿⣿⣿⣿⣿⣿⡿⠃⠀⠀⠀⠀⠀⠀⠀⠀⠀⠀⠀⠀⠀⠀⠀⠀⠀⠀⠀⠀⠀⠀⠀⠀⠀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⠀⠀⠀⠀⠀⠀⠀⠀⠀⠀⠀⠀⠀⠀⠀⠀⠀⠀⠀⠀⠀⠀⠀⠀⠀⠀⠀⠀⠀⠀⠀⠀⠀⠀⠀⠀⠀⠀⠀⠀⠀⠀⠀⠀⠀⣿⣿⣿⣿⣿⣿⣿⣿⣿⣿⣿⣿⣿⣿⣦⡀⠀⠀⠀⠀⠀⠀⠀⠀⠀⠀⠀⠀⠀⠀⠀⠀⠀⠀⠀⠀⠀⠀⢀⠀⠀⠀⠀⠀⠀⠀</a:t>
            </a:r>
            <a:br/>
            <a:r>
              <a:t>⠀⠀⠀⠀⠀⠀⠀⠀⠀⠀⠀⠀⠀⠀⠀⠀⠀⠀⠀⠀⠀⠀⠀⠀⠀⠀⠀⠀⠀⠀⠀⠀⠀⠀⠀⠀⠀⠀⠀⠀⠀⠀⠀⠀⠀⠘⢿⣿⣿⣿⣿⣿⣿⣿⣿⠿⢿⣿⣿⣿⣷⣄⠀⠀⠀⠀⠀⠀⠀⠀⠀⠀⠀⠀⠀⠀⠀⠀⠀⠀⠀⠀⠀⠀⠀⠀⠀⠀⠀⠀⠀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⠀⠀⠀⠀⠀⠀⠀⠀⠀⠀⠀⠀⠀⠀⠀⠀⠀⠀⠀⠀⠀⠀⠀⠀⠀⠀⠀⠀⠀⠀⠀⠀⠀⠀⠀⠀⠀⠀⠀⠀⠀⠀⠀⠀⠀⠀⠀⠙⠻⠿⠿⠿⠿⠋⠁⠀⠈⠻⣿⣿⣿⣿⣦⡀⠀⠀⠀⠀⠀⠀⠀⠀⠀⠀⠀⠀⠀⠀⠀⠀⠀⠀⠀⠀⠀⠀⠀⠀⠀⠀⠀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⠀⠀⠀⠀⠀⠀⠀⠀⠀⠀⠀⠀⠀⠀⠀⠀⠀⠀⠀⠀⠀⠀⠀⠀⠀⠀⠀⠀⠀⠀⠀⠀⠀⠀⠀⠀⠀⠀⠀⠀⠀⠀⠀⠀⠀⠀⠀⠀⠀⠀⠀⠀⠀⠀⠀⠀⠀⠀⠙⢿⣿⣿⣿⣷⣄⠀⠀⠀⠀⠀⠀⠀⠀⠀⠀⠀⠀⠀⠀⠀⠀⠀⠀⠀⠀⠀⠀⠀⠀⠀⠀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⠀⠀⠀⠀⠀⠀⠀⠀⠀⠀⠀⠀⠀⠀⠀⠀⠀⠀⠀⠀⠀⠀⠀⠀⠀⠀⠀⠀⠀⠀⠀⠀⠀⠀⠀⠀⠀⠀⠀⠀⠀⠀⠀⠀⠀⠀⠀⠀⠀⠀⠀⠀⠀⠀⠀⠀⠀⠀⠀⠀⠀⠀⠙⢿⣿⣿⣿⣶⣄⡀⠀⠀⠀⠀⠀⠀⠀⠀⠀⠀⠀⠀⠀⠀⠀⠀⠀⠀⠀⠀⠀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⠀⠀⠀⠀⠀⠀⠀⠀⠀⠀⠀⠀⠀⠀⠀⠀⠀⠀⠀⠀⠀⠀⠀⠀⠀⠀⠀⠀⠀⠀⠀⠀⠀⠀⠀⠀⠀⠀⠀⠀⠀⠀⠀⠀⠀⠀⠀⠀⠀⠀⠀⠀⠀⠀⠀⠀⠀⠀⠀⠀⠀⠀⠀⠀⠈⠛⢿⣿⣿⣿⣷⣦⣄⡀⠀⠀⠀⠀⠀⠀⠀⠀⠀⠀⠀⠀⠀⠀⠀⠀⠀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⠀⠀⠀⠀⠀⠀⠀⠀⠀⠀⠀⠀⠀⠀⠀⠀⠀⠀⠀⠀⠀⠀⠀⠀⠀⠀⠀⠀⠀⠀⠀⠀⠀⠀⠀⠀⠀⠀⠀⠀⠀⠀⠀⠀⠀⠀⠀⠀⠀⠀⠀⠀⠀⠀⠀⠀⠀⠀⠀⠀⠀⠀⠀⠀⠀⠀⠀⠀⠉⠙⠛⠿⢿⣿⣷⣦⣄⠀⠀⠀⠀⠀⠀⠀⠀⠀⠀⠀⠀⠀⠀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⠀⠀⠀⠀⠀⠀⠀⠀⠀⠀⠀⠀⠀⠀⠀⠀⠀⠀⠀⠀⠀⠀⠀⠀⠀⠀⠀⠀⠀⠀⠀⠀⠀⠀⠀⠀⠀⠀⠀⠀⠀⠀⠀⠀⠀⠀⠀⠀⠀⠀⠀⠀⠀⠀⠀⠀⠀⠀⠀⠀⠀⠀⠀⠀⠀⠀⠀⠀⠀⠀⠀⠀⠀⠀⠉⠛⠿⣷⣦⡀⠀⠀⠀⠀⠀⠀⠀⠀⠀⠀⠀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⠀⠀⠀⠀⠀⠀⠀⠀⠀⠀⠀⠀⠀⠀⠀⠀⠀⠀⠀⠀⠀⠀⠀⠀⠀⠀⠀⠀⠀⠀⠀⠀⠀⠀⠀⠀⠀⠀⠀⠀⠀⠀⠀⠀⠀⠀⠀⠀⠀⠀⠀⠀⠀⠀⠀⠀⠀⠀⠀⠀⠀⠀⠀⠀⠀⠀⠀⠀⠀⠀⠀⠀⠀⠀⠀⠀⠀⠈⠙⢿⡆⠀⠀⠀⠀⠀⠀⠀⠀⠀⠀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⠀⠀⠀⠀⠀⠀⠀⠀⠀⠀⠀⠀⣀⡀⠀⠀⠀⠀⠀⠀⠀⠀⠀⠀⠀⠀⠀⠀⠀⠀⠀⠀⠀⠀⠀⠀⠀⠀⠀⠀⠀⠀⠀⠀⠀⠀⠀⠀⠀⠀⠀⠀⠀⠀⣀⣤⣤⡄⠀⠀⠀⠀⠀⠀⠀⠀⠀⠀⠀⠀⠀⠀⠀⠀⠀⠀⠀⠀⠀⠀⠀⠀⠀⠀⠀⠀⠀⠀⠀⠀⠀</a:t>
            </a:r>
            <a:br/>
            <a:r>
              <a:t>⠀⠀⠀⠀⠀⠀⠀⠀⠀⠀⠀⣾⣿⣿⣷⡀⠀⠀⠀⠀⠀⠀⠀⠀⠀⠀⠀⠀⠀⠀⠀⠀⠀⠀⠀⠀⠀⠀⠀⠀⠀⠀⠀⠀⠀⠀⠀⠀⠀⢠⣴⣶⣿⣿⣿⣿⣿⣄⢀⡀⠀⠀⠀⠀⠀⠀⠀⠀⠀⠀⠀⠀⠀⠀⠀⠀⠀⠀⠀⠀⠀⠀⠀⠀⠀⠀⠀⠀⠀⠀⠀</a:t>
            </a:r>
            <a:br/>
            <a:r>
              <a:t>⠀⠀⠀⠀⠀⠀⠀⠀⠀⠀⢠⣿⣿⣿⣟⠀⠀⠀⠀⠀⠀⠀⠀⠀⠀⢀⣀⣀⣀⣤⣤⣤⣤⣴⣶⣶⣶⣶⣶⣶⡶⠶⠶⠿⠿⠿⠿⠿⣿⣿⣿⣿⣿⣿⣿⣿⣿⣿⣿⣿⡿⠛⢻⣦⠀⠀⠀⠀⠀⠀⠀⠀⠀⠀⠀⠀⠀⠀⠀⠀⠀⠀⠀⠀⠀⠀⠀⠀⠀⠀⠀</a:t>
            </a:r>
            <a:br/>
            <a:r>
              <a:t>⠀⠀⠀⠀⠀⠀⠀⠀⠀⠀⢸⣿⣿⣿⣇⠀⠀⠀⠀⠀⠀⠀⠴⠚⠛⠛⠋⠉⠉⠉⠉⠉⠀⠀⠀⠀⠀⠀⠀⠀⠀⠀⠀⠀⠀⠀⠀⢰⣿⣿⣿⣿⣿⣿⣿⣿⣿⣿⣿⣯⠀⠀⢸⡟⠀⠀⠀⠀⠀⠀⠀⠀⠀⠀⠀⠀⠀⠀⠀⠀⠀⠀⠀⠀⠀⠀⠀⠀⠀⠀⠀</a:t>
            </a:r>
            <a:br/>
            <a:r>
              <a:t>⠀⠀⠀⠀⠀⠀⠀⠀⠀⠀⣿⣿⣿⣿⣿⠀⠀⠀⠀⠀⠀⠀⠀⠀⠀⠀⠀⠀⠀⠀⠀⠀⠀⠀⠀⠀⠀⠀⠀⠀⠀⠀⠀⠀⠀⠀⠀⠀⠙⠛⢿⣿⣿⣿⣿⣿⣿⣿⣿⣿⡇⠀⠘⠃⠀⠀⠀⠀⠀⠀⠀⠀⠀⠀⠀⠀⠀⠀⠀⠀⠀⠀⠀⠀⠀⠀⠀⠀⠀⠀⠀</a:t>
            </a:r>
            <a:br/>
            <a:r>
              <a:t>⠀⠀⠀⠀⠀⠀⠀⠀⠀⣾⣿⣿⣿⣿⣿⣦⡀⠀⠀⠀⠀⠀⠀⠀⠀⠀⠀⠀⠀⠀⠀⠀⠀⠀⠀⠀⠀⠀⠀⠀⠀⠀⠀⠀⠀⠀⠀⠀⠀⠀⠈⣿⣿⣿⣿⣿⣿⣿⣿⣿⡇⠀⠀⠀⠀⠀⠀⠀⠀⠀⠀⠀⠀⠀⠀⠀⠀⠀⠀⠀⠀⠀⠀⠀⠀⠀⠀⠀⠀⠀⠀</a:t>
            </a:r>
            <a:br/>
            <a:r>
              <a:t>⠀⠀⠀⠀⠀⠀⠀⠀⠀⢹⣿⣿⣿⣿⡿⠟⠛⠀⠀⠀⠀⠀⠀⠀⠀⠀⠀⠀⠀⠀⠀⠀⠀⠀⠀⠀⠀⠀⠀⠀⠀⠀⠀⠀⠀⠀⠀⠀⠀⠀⢸⣿⣿⣿⣿⣿⣿⣿⡿⠏⠀⠀⠀⠀⠀⠀⠀⠀⠀⠀⠀⠀⠀⠀⠀⠀⠀⠀⠀⠀⠀⠀⠀⠀⠀⠀⠀⠀⠀⠀⠀</a:t>
            </a:r>
            <a:br/>
            <a:r>
              <a:t>⠀⠀⠀⠀⠀⠀⠀⠀⠀⠺⣿⣿⣿⣿⣷⠀⠀⠀⠀⠀⠀⠀⠀⠀⠀⠀⠀⠀⠀⠀⠀⠀⠀⠀⠀⠀⠀⠀⠀⠀⠀⠀⠀⠀⠀⠀⠀⠀⠀⠀⠀⣹⣿⣿⣿⣿⣿⣯⠀⠀⠀⠀⠀⠀⠀⠀⠀⠀⠀⠀⠀⠀⠀⠀⠀⠀⠀⠀⠀⠀⠀⠀⠀⠀⠀⠀⠀⠀⠀⠀⠀</a:t>
            </a:r>
            <a:br/>
            <a:r>
              <a:t>⠀⠀⠀⠀⠀⠀⠀⠀⠀⢠⣿⣿⣿⣿⣿⡄⠀⠀⠀⠀⠀⠀⠀⠀⠀⠀⠀⠀⠀⠀⠀⠀⠀⠀⠀⠀⠀⠀⠀⠀⠀⠀⠀⠀⠀⠀⠀⠀⠀⠀⠀⣿⣿⣿⣿⣿⣿⣿⠀⠀⠀⠀⠀⠀⠀⠀⠀⠀⠀⠀⠀⠀⠀⠀⠀⠀⠀⠀⠀⠀⠀⠀⠀⠀⠀⠀⠀⠀⠀⠀⠀</a:t>
            </a:r>
            <a:br/>
            <a:r>
              <a:t>⠀⠀⠀⠀⠀⠀⠀⠀⠀⢸⣿⣿⣿⣿⣿⣧⠀⠀⠀⠀⠀⠀⠀⠀⠀⠀⠀⠀⠀⠀⠀⠀⠀⠀⠀⠀⠀⠀⠀⠀⠀⠀⠀⠀⠀⠀⠀⠀⠀⠀⢸⣿⣿⣿⣿⣿⣿⣿⠀⠀⠀⠀⠀⠀⠀⢀⠀⠀⠀⠀⠀⠀⠀⠀⠀⠀⠀⠀⠀⠀⠀⠀⠀⠀⠀⠀⠀⠀⠀⠀⠀</a:t>
            </a:r>
            <a:br/>
            <a:r>
              <a:t>⠀⠀⠀⠀⠀⠀⠀⠀⠀⣿⣿⣿⣿⣿⣿⢿⣆⠀⠀⠀⠀⠀⠀⠀⠀⠀⠀⠀⠀⠀⠀⠀⠀⠀⠀⠀⠀⣠⣀⠀⠀⠀⠀⠀⠀⠀⠀⠀⠀⠀⢿⣿⣿⣿⣿⣿⣿⣿⠀⠀⠀⢀⣠⣴⣾⣿⡧⠀⠀⠀⠀⠀⠀⠀⠀⠀⠀⠀⠀⠀⠀⠀⠀⠀⠀⠀⠀⠀⠀⠀⠀</a:t>
            </a:r>
            <a:br/>
            <a:r>
              <a:t>⠀⠀⠀⠀⠀⠀⠀⠀⠀⠉⢿⡍⠉⢹⣇⠀⠈⠀⠀⠀⠀⠀⠀⠀⠀⠀⠀⠀⠀⠀⠀⠀⠀⠀⠀⠀⠀⠈⠉⠛⠶⣦⣄⣀⢠⣤⠀⠀⠀⢀⣾⣿⣿⣿⣿⣿⣿⣿⣤⣶⣿⣿⠿⠛⠉⠁⠀⠀⠀⠀⠀⠀⠀⠀⠀⠀⠀⠀⠀⠀⠀⠀⠀⠀⠀⠀⠀⠀⠀⠀⠀</a:t>
            </a:r>
            <a:br/>
            <a:r>
              <a:t>⠀⢀⣀⣤⣤⣶⣶⣶⡶⠶⠿⠛⠒⠚⠉⠁⠀⠀⠀⠀⠀⠀⠀⠀⠀⠀⠀⠀⠀⠀⠀⠀⠀⠀⠀⠀⠀⠀⠀⠀⠀⠀⠈⠉⣿⡿⣶⣦⣴⣿⣿⣿⣿⣿⣿⣿⣿⡿⠟⠋⠁⠀⠀⠀⠀⠀⠀⠀⠀⠀⠀⠀⠀⠀⠀⠀⠀⠀⠀⠀⠀⠀⠀⠀⠀⠀⠀⠀⠀⠀⠀</a:t>
            </a:r>
            <a:br/>
            <a:r>
              <a:t>⠈⠉⠉⠉⠉⠁⠀⠀⠀⠀⠀⠀⠀⠀⠀⠀⠀⠀⠀⠀⠀⠀⠀⠀⠀⠀⠀⠀⠀⠀⠀⠀⠀⠀⠀⠀⠀⠀⠀⠀⠀⠀⠀⠀⠈⠀⢠⣿⣿⣿⣿⣿⣿⣿⣿⣿⣿⣧⠀⠀⠀⠀⠀⠀⠀⠀⠀⠀⠀⠀⠀⠀⠀⠀⠀⠀⠀⠀⠀⠀⠀⠀⠀⠀⠀⠀⠀⠀⠀⠀⠀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⠀⠀⠀⠀⠀⠀⠀⠀⠀⠀⠀⠀⠀⠀⠀⠀⠀⠀⠀⠀⠀⠀⠀⠀⠀⠀⠀⠀⠀⠀⠀⠀⠀⠀⠀⠀⠀⢀⣄⠀⠀⠀⢀⣠⣤⣶⣿⣿⣿⣿⣿⣿⣿⣿⣿⣿⣿⣿⣷⣶⣤⣄⣀⡀⠀⠀⠀⠀⠀⠀⠀⠀⠀⠀⠀⠀⠀⠀⠀⠀⠀⠀⠀⠀⠀⠀⠀⠀⠀⠀⠀</a:t>
            </a:r>
            <a:br/>
            <a:r>
              <a:t>⠀⠀⠀⠀⠀⠀⠀⠀⠀⠀⠀⠀⠀⠀⠀⠀⠀⠀⠀⠀⠀⠀⠀⠀⠀⠀⠀⠀⠀⠀⠀⠀⠀⠀⠀⠀⣀⣀⣭⣴⣶⣿⠿⠟⣿⣿⣿⣿⣿⣿⣿⣿⣿⣿⣿⣿⣿⣿⣿⣌⠉⠛⠛⠿⠿⣶⣶⣤⣤⡀⠀⠀⠀⠀⠀⠀⠀⠀⠀⠀⠀⠀⠀⠀⠀⠀⠀⠀⠀⠀⠀</a:t>
            </a:r>
            <a:br/>
            <a:r>
              <a:t>⠀⠀⠀⠀⠀⠀⠀⠀⠀⠀⠀⠀⠀⠀⠀⠀⠀⠀⠀⠀⠀⠀⠀⠀⠀⠀⠀⠀⠀⠀⠀⠀⠀⠀⠘⠿⠿⠛⠛⠉⠁⠀⣠⣾⣿⣿⣿⣿⣿⣿⣿⣿⣿⣿⣿⣿⣿⣿⣿⣿⣦⡀⠀⠀⠀⠀⠀⠈⠁⠀⠀⠀⠀⠀⠀⠀⠀⠀⠀⠀⠀⠀⠀⠀⠀⠀⠀⠀⠀⠀⠀</a:t>
            </a:r>
            <a:br/>
            <a:r>
              <a:t>⠀⠀⠀⠀⠀⠀⠀⠀⠀⠀⠀⠀⠀⠀⠀⠀⠀⠀⠀⠀⠀⠀⠀⠀⠀⠀⠀⠀⠀⠀⠀⠀⠀⠀⠀⠀⠀⠀⠀⠀⢀⣼⣿⣿⣿⣿⣿⣿⣿⣿⣿⣿⣿⣿⣿⣿⣿⣿⣿⣿⣿⣿⣦⡀⠀⠀⠀⠀⠀⠀⠀⠀⠀⠀⠀⠀⠀⠀⠀⠀⠀⠀⠀⠀⠀⠀⠀⠀⠀⠀⠀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⠀⠀⠀⠀⠀⠀⠀⠀⠀⠀⠀⠀⠀⠀⠀⠀⠀⠀⠀⠀⠀⠀⠀⠀⠀⠀⠀⠀⠀⠀⠀⠀⠀⠀⠀⠀⠀⠀⠀⣰⣿⣿⣿⣿⣿⣿⣿⣿⣿⣿⣿⣿⣿⣿⣿⣿⣿⣿⣿⣿⣿⣿⣿⣿⣄⠀⠀⠀⠀⠀⠀⠀⠀⠀⠀⠀⠀⠀⠀⠀⠀⠀⠀⠀⠀⠀⠀⠀⠀⠀⠀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⠀⠀⠀⠀⠀⠀⠀⠀⠀⠀⠀⠀⠀⠀⠀⠀⠀⠀⠀⠀⠀⠀⠀⠀⠀⠀⠀⠀⠀⠀⠀⠀⠀⠀⠀⠀⠀⠀⣰⣿⣿⣿⣿⣿⣿⣿⣿⣿⣿⣿⣿⣿⣿⣿⣿⣿⣿⣿⣿⣿⣿⣿⣿⣿⣿⣷⠄⠀⠀⠀⠀⠀⠀⠀⠀⠀⠀⠀⠀⠀⠀⠀⠀⠀⠀⠀⠀⠀⠀⠀⠀</a:t>
            </a:r>
            <a:br/>
            <a:r>
              <a:t>⠀⠀⠀⠀⠀⠀⠀⠀⠀⠀⠀⠀⠀⠀⠀⠀⠀⠀⠀⠀⠀⠀⠀⠀⠀⠀⠀⠀⠀⠀⠀⠀⠀⠀⠀⠀⠀⣰⣿⣿⠿⢿⣿⣿⣿⣿⣿⣿⣿⣿⣿⣿⣿⣿⣿⣿⣿⣿⣿⣿⣿⣿⣿⣿⣿⠏⠀⠀⠀⠀⠀⠀⠀⠀⠀⠀⠀⠀⠀⠀⠀⠀⠀⠀⠀⠀⠀⠀⠀⠀⠀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⠀⠀⠀⠀⠀⠀⠀⠀⠀⠀⠀⠀⠀⠀⠀⠀⠀⠀⠀⠀⠀⠀⠀⠀⠀⠀⠀⠀⠀⠀⠀⠀⠀⠀⠀⢀⣴⣿⡿⠋⠀⠀⠘⠙⠻⠿⢿⣿⣿⣿⣿⣿⣿⣿⣿⣿⣿⣿⣿⣿⣿⣿⠿⠛⠁⠀⠀⠀⠀⠀⠀⠀⠀⠀⠀⠀⠀⠀⠀⠀⠀⠀⠀⠀⠀⠀⠀⠀⠀⠀⠀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⣿⣿⣿⣿⣿⣿⣿⣿⣿⣿⣿⣿⣿⣿⣿⣿⣿⣿⣿⣿⣿⣿⣿⣿⣿⣿⣿⣿⣿⣿⣿⣿⣿⣿⣿⣿⣿⣿⣿⣿⣿⣿⣿⣿⣿⣿⣿⣿⣿⣿⣿⣿⣿⡿⠿⠟⠛⠛⠛⢻⣿⣿⣿⣿⣿⣿⣿⣿⣿⣿⣿⣿⣿⣿⣿⣿⣿⣿⣿⣿⣿⣿⣿⣿⣿⣿⣿⣿⣿⣿⡇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⣿⣿⣿⣿⣿⣿⣿⣿⣿⣿⣿⣿⣿⣿⣿⣿⣿⣿⣿⣿⣿⣿⣿⣿⣿⣿⣿⣿⣿⣿⣿⣿⣿⣿⣿⣿⣿⣿⣿⣿⠿⠿⠿⠿⢿⣿⣿⣿⠿⠿⡿⠋⠁⠀⠀⠀⠀⠀⠀⠀⢹⣿⣿⣿⣿⣿⣿⣿⣿⣿⣿⣿⣿⣿⣿⣿⣿⣿⣿⣿⣿⣿⣿⣿⣿⣿⣿⣿⣿⣿⡇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⣿⣿⣿⣿⣿⣿⣿⣿⣿⣿⣿⣿⣿⣿⣿⣿⣿⣿⣿⣿⣿⣿⣿⣿⣿⣿⣿⣿⣿⣿⣿⣿⣿⣿⣿⣿⠛⠉⠁⠀⠀⠀⠀⠀⠀⠈⠁⠀⠀⠀⠀⠀⠀⠀⠀⠀⠀⠀⠀⠀⣹⣿⣿⣿⣿⣿⣿⣿⣿⣿⣿⣿⣿⣿⣿⣿⣿⣿⣿⣿⣿⣿⣿⣿⣿⣿⣿⣿⣿⣿⡇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⣿⣿⣿⣿⣿⣿⣿⣿⣿⣿⣿⣿⣿⣿⣿⣿⣿⣿⣿⣿⣿⣿⣿⣿⣿⣿⣿⣿⣿⣿⣿⣿⣿⣿⣿⣿⡄⠀⠀⠀⠀⠀⠀⠀⠀⠀⠀⠀⠀⠀⠀⠀⠀⠀⠀⠀⠀⠀⠀⠀⢼⣿⣿⣿⣿⣿⣿⣿⣿⣿⣿⣿⣿⣿⣿⣿⣿⣿⣿⣿⣿⣿⣿⣿⣿⣿⣿⣿⣿⣿⡇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⣿⣿⣿⣿⣿⣿⣿⣿⣿⣿⣿⣿⣿⣿⣿⣿⣿⣿⣿⣿⣿⣿⣿⣿⣿⣿⣿⣿⣿⣿⣿⣿⣿⣿⣿⣿⣿⣷⡀⠀⠀⠀⠀⠀⠀⠀⠀⠀⠀⠀⠀⠀⠀⠀⠀⠀⠀⠰⣶⣾⣿⣿⣿⣿⣿⣿⣿⣿⣿⣿⣿⣿⣿⣿⣿⣿⣿⣿⣿⣿⣿⣿⣿⣿⣿⣿⣿⣿⣿⣿⡇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⣿⣿⣿⣿⣿⣿⣿⣿⣿⣿⣿⣿⣿⣿⣿⣿⣿⣿⣿⣿⣿⣿⣿⣿⣿⣿⣿⣿⣿⣿⣿⣿⣿⣿⣿⣿⣿⣿⣷⣤⣤⠀⠀⠀⠀⠀⠀⠀⠀⠀⠀⠀⠀⠀⠀⠀⠀⠀⠙⣿⣿⣿⣿⣿⣿⣿⣿⣿⣿⣿⣿⣿⣿⣿⣿⣿⣿⣿⣿⣿⣿⣿⣿⣿⣿⣿⣿⣿⣿⣿⡇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⣿⣿⣿⣿⣿⣿⣿⣿⣿⣿⣿⣿⣿⣿⣿⣿⣿⣿⣿⣿⣿⣿⣿⣿⣿⣿⣿⣿⣿⣿⣿⣿⣿⣿⣿⣿⣿⣿⣿⣿⣿⣤⠀⠀⠀⠀⠀⠀⠀⠀⠀⠀⠀⠀⠀⠀⠀⣿⣿⣿⣿⣿⣿⣿⣿⣿⣿⣿⣿⣿⣿⣿⣿⣿⣿⣿⣿⣿⣿⣿⣿⣿⣿⣿⣿⣿⣿⣿⣿⣿⡇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⣿⣿⣿⣿⣿⣿⣿⣿⣿⣿⣿⣿⣿⣿⣿⣿⣿⣿⣿⣿⣿⣿⣿⣿⣿⣿⣿⣿⣿⣿⣿⣿⣿⣿⣿⣿⣿⣿⣿⣿⣿⠀⠀⠀⠀⠀⠀⠀⠀⠀⠀⠀⠀⠀⠀⠀⢺⣿⣿⣿⣿⣿⣿⣿⣿⣿⣿⣿⣿⣿⣿⣿⣿⣿⣿⣿⣿⣿⣿⣿⣿⣿⣿⣿⣿⣿⣿⣿⣿⣿⡇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⣿⣿⣿⣿⣿⣿⣿⣿⣿⣿⣿⣿⣿⣿⣿⣿⣿⣿⣿⣿⣿⣿⣿⣿⣿⣿⣿⣿⣿⣿⣿⣿⣿⣿⣿⣿⣿⣿⣿⣿⣿⡇⠀⠀⠀⠀⠀⠀⠀⠀⠀⠀⠀⠀⠀⠀⠈⠿⣿⣿⣿⣿⣿⣿⣿⣿⣿⣿⣿⣿⣿⣿⣿⣿⣿⣿⣿⣿⣿⣿⣿⣿⣿⣿⣿⣿⣿⣿⣿⣿⡇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⣿⣿⣿⣿⣿⣿⣿⣿⣿⣿⣿⣿⣿⣿⣿⣿⣿⣿⣿⣿⣿⣿⣿⣿⣿⣿⣿⣿⣿⣿⣿⣿⣿⣿⣿⣿⣿⡿⠋⠉⠀⠀⠀⠀⠀⠀⠀⠀⠀⠀⠀⠀⠀⠀⠀⠀⠀⠀⠀⢸⣿⣿⣿⣿⣿⣿⣿⣿⣿⣿⣿⣿⣿⣿⣿⣿⣿⣿⣿⣿⣿⣿⣿⣿⣿⣿⣿⣿⣿⣿⡇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⣿⣿⣿⣿⣿⣿⣿⣿⣿⣿⣿⣿⣿⣿⣿⣿⣿⣿⣿⣿⣿⣿⣿⣿⣿⣿⣿⣿⣿⣿⣿⣿⣿⣿⣿⣿⣿⣇⠀⠀⠀⠀⠀⠀⠀⠀⠀⠀⠀⠀⠀⠀⠀⠀⠀⠀⠀⠀⠀⠀⠉⠙⣿⣿⣿⣿⣿⣿⣿⣿⣿⣿⣿⣿⣿⣿⣿⣿⣿⣿⣿⣿⣿⣿⣿⣿⣿⣿⣿⣿⡇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⣿⣿⣿⣿⣿⣿⣿⣿⣿⣿⣿⣿⣿⣿⣿⣿⣿⣿⣿⣿⣿⣿⣿⣿⣿⣿⣿⣿⣿⣿⣿⣿⣿⣿⣿⡟⠁⠀⠀⠀⠀⠀⠀⠀⠀⠀⠀⠀⠀⠀⠀⠀⠀⠀⠀⢰⠀⠀⠀⠀⠀⠘⣿⣿⣿⣿⣿⣿⣿⣿⣿⣿⣿⣿⣿⣿⣿⣿⣿⣿⣿⣿⣿⣿⣿⣿⣿⣿⣿⣿⡇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⣿⣿⣿⣿⣿⣿⣿⣿⣿⣿⣿⣿⣿⣿⣿⣿⣿⣿⣿⣿⣿⣿⣿⣿⣿⣿⣿⣿⣿⣿⣿⣿⣿⣿⠟⠀⠀⠀⠀⠀⠀⠀⠀⠀⠀⠀⠀⠀⠀⠀⠀⠀⠀⠀⠀⢸⠀⠀⠀⠀⠀⠀⢻⣿⣿⣿⣿⣿⣿⣿⣿⣿⣿⣿⣿⣿⣿⣿⣿⣿⣿⣿⣿⣿⣿⣿⣿⣿⣿⣿⡇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⣿⣿⣿⣿⣿⣿⣿⣿⣿⣿⣿⣿⣿⣿⣿⣿⣿⣿⣿⣿⣿⣿⣿⣿⣿⣿⣿⣿⣿⣿⣿⣿⣿⠋⠀⠀⠀⠀⠀⠀⠀⠀⠀⠀⠀⠀⠀⠀⠀⠀⠀⠀⠀⠀⠀⢸⠀⠀⠀⠀⠀⠀⠀⢻⣿⣿⣿⣿⣿⣿⣿⣿⣿⣿⣿⣿⣿⣿⣿⣿⣿⣿⣿⣿⣿⣿⣿⣿⣿⣿⡇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⣿⣿⣿⣿⣿⣿⣿⣿⣿⣿⣿⣿⣿⣿⣿⣿⣿⣿⣿⣿⣿⣿⣿⣿⣿⣿⣿⣿⣿⣿⣿⣿⠁⠀⠀⠀⠀⠀⠀⠀⠀⠀⠀⠀⠀⠀⠀⠀⠀⠀⠀⠀⠀⠀⠀⠸⡇⠀⠀⠀⠀⠀⠀⠀⢻⣿⣿⣿⣿⣿⣿⣿⣿⣿⣿⣿⣿⣿⣿⣿⣿⣿⣿⣿⣿⣿⣿⣿⣿⣿⡇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⣿⣿⣿⣿⣿⣿⣿⣿⣿⣿⣿⣿⣿⣿⣿⣿⣿⣿⣿⣿⣿⣿⣿⣿⣿⣿⣿⣿⣿⣿⣿⣿⡀⠀⠀⠀⠀⠀⠀⠀⠀⠀⠀⠀⠀⠀⠀⠀⠀⠀⠀⠀⠀⠀⠀⠀⠇⠀⠀⠀⠀⠀⠀⠀⠀⢻⣿⣿⣿⣿⣿⣿⣿⣿⣿⣿⣿⣿⣿⣿⣿⣿⣿⣿⣿⣿⣿⣿⣿⣿⡇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⣿⣿⣿⣿⣿⣿⣿⣿⣿⣿⣿⣿⣿⣿⣿⣿⣿⣿⣿⣿⣿⣿⣿⣿⣿⣿⣿⣿⣿⣿⣿⠀⠀⠀⠀⠀⠀⠀⠀⠀⠀⠀⠀⠀⠀⠀⠀⠀⠀⠀⠀⠀⠀⠀⠀⠀⠀⠀⠀⠀⠀⠀⠀⠀⠀⢀⣼⣿⣿⣿⣿⣿⣿⣿⣿⣿⣿⣿⣿⣿⣿⣿⣿⣿⣿⣿⣿⣿⣿⣿⡇</a:t>
            </a:r>
            <a:br/>
            <a:r>
              <a:t>⣿⣿⣿⣿⣿⣿⣿⣿⣿⣿⣿⣿⣿⣿⣿⣿⣿⣿⣿⣿⣿⣿⣿⣿⣿⣿⣿⣿⣿⣿⣿⣷⣤⡄⠀⠀⠀⠀⠀⠀⠀⠀⠀⠀⠀⠀⠀⠀⠀⠀⠀⠀⠀⠀⠀⠀⠀⠀⠀⠀⠀⠀⠀⠀⠀⢸⣿⣿⣿⣿⣿⣿⣿⣿⣿⣿⣿⣿⣿⣿⣿⣿⣿⣿⣿⣿⣿⣿⣿⣿⡇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⣿⣿⣿⣿⣿⣿⣿⣿⣿⣿⣿⣿⣿⣿⣿⣿⣿⣿⣿⣿⣿⣿⣿⣿⣿⣿⣿⣿⣿⣿⣿⣿⣿⣿⣷⡀⠀⠀⡄⠀⠀⠀⠀⠀⠀⠀⠀⠀⠀⠀⠀⠀⠀⠀⠀⠀⠀⠀⠀⠀⠀⠀⠀⠀⠀⠀⣿⣿⣿⣿⣿⣿⣿⣿⣿⣿⣿⣿⣿⣿⣿⣿⣿⣿⣿⣿⣿⣿⣿⣿⡇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⣿⣿⣿⣿⣿⣿⣿⣿⣿⣿⣿⣿⣿⣿⣿⣿⣿⣿⣿⣿⣿⣿⣿⣿⣿⣿⣿⣿⣿⣿⣿⣿⣿⣿⣿⣿⣦⡌⠀⠀⠀⠀⠀⠀⠀⠀⠀⠀⠀⠀⠀⠀⠀⠀⠀⠀⠀⠀⠀⠀⠀⠀⠀⠀⠀⠀⢸⣿⣿⣿⣿⣿⣿⣿⣿⣿⣿⣿⣿⣿⣿⣿⣿⣿⣿⣿⣿⣿⣿⣿⡇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⣿⣿⣿⣿⣿⣿⣿⣿⣿⣿⣿⣿⣿⣿⣿⣿⣿⣿⣿⣿⣿⣿⣿⣿⣿⣿⣿⣿⣿⣿⣿⣿⣿⣿⣿⣿⣿⠃⠀⠀⠀⠀⠀⠀⠀⠀⠀⠀⠀⠀⠀⠀⠀⠀⠀⠀⠀⠀⠀⠀⠀⠘⣄⠀⠀⠀⠀⣿⣿⣿⣿⣿⣿⣿⣿⣿⣿⣿⣿⣿⣿⣿⣿⣿⣿⣿⣿⣿⣿⣿⡇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⣿⣿⣿⣿⣿⣿⣿⣿⣿⣿⣿⣿⣿⣿⣿⣿⣿⣿⣿⣿⣿⣿⣿⣿⣿⣿⣿⣿⣿⣿⣿⣿⣿⣿⣿⣿⡏⠀⠀⠀⠀⠀⠀⠀⠀⠀⠀⠀⠀⠀⠀⠀⠀⠀⠀⠀⠀⠀⠀⠀⠀⠀⢹⣦⡀⠀⠀⣿⣿⣿⣿⣿⣿⣿⣿⣿⣿⣿⣿⣿⣿⣿⣿⣿⣿⣿⣿⣿⣿⣿⡇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⣿⣿⣿⣿⣿⣿⣿⣿⣿⣿⣿⣿⣿⣿⣿⣿⣿⣿⣿⣿⣿⣿⣿⣿⣿⣿⣿⣿⣿⣿⣿⣿⣿⣿⣿⡿⠀⠀⠀⠀⠀⠀⠀⠀⠀⠀⠀⠀⠀⠀⠀⠀⠀⠀⠀⠀⠀⠀⠀⠀⠀⠀⠀⣿⣷⢰⣾⣿⣿⣿⣿⣿⣿⣿⣿⣿⣿⣿⣿⣿⣿⣿⣿⣿⣿⣿⣿⣿⣿⣿⡇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⠀⠀⠀⠀⠀⠀⠀⠀⠀⠀⠀⠀⠀⠀⠀⠀⠀⠀⠀⠀⠀⠀⠀⠀⠀⠀⠀⠀⠀⠀⠀⠀⠀⠀⠀⠀⠀⠀⠀⠀⠀⠀⠀⣼⣿⣿⣿⣿⣿⣿⣿⣿⣿⣿⣿⣿⣿⣿⣦⡀⠀⠀⠁⠀⠀⠀⠀⠀⠀⠀⠀⠀⠀⠀⠀⠀⠀⠀⠀⠀⠀⠀⠀⠀⠀⠀⠀⠀⠀⠀⠀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⠀⠀⠀⠀⠀⠀⠀⠀⠀⠀⠀⠀⠀⠀⠀⠀⠀⠀⠀⠀⠀⠀⠀⠀⠀⠀⠀⠀⠀⠀⠀⠀⠀⠀⠀⠀⠀⠀⠀⠀⠀⠀⠀⢸⣿⣿⣿⣿⣿⣿⣿⣿⣿⣿⠟⢿⣿⣿⣿⣿⣦⠀⠀⠀⠀⠀⠀⠀⠀⠀⠀⠀⠀⠀⠀⠀⠀⠀⠀⠀⠀⠀⠀⠁⠀⠀⠀⠀⠀⠀⠀</a:t>
            </a:r>
            <a:br/>
            <a:r>
              <a:t>⠀⠀⠀⠀⠀⠀⠀⠀⠀⠀⠀⠀⠀⠀⠀⠀⠀⠀⠀⠀⠀⠀⠀⠀⠀⠀⠀⠀⠀⠀⠀⠀⠀⠀⠀⠀⠀⠀⠀⠀⠀⠀⠀⠀⠻⣿⣿⣿⣿⣿⣿⣿⣿⠏⠀⠀⠙⣿⣿⣿⣿⣷⣄⠀⠀⠀⠀⠀⠀⠀⠀⠀⠀⠀⠀⠀⠀⠀⠀⠀⠀⠀⠀⠀⠀⠀⠀⠀⠀⠀⠀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⠀⠀⠀⠀⠀⠀⠀⠀⠀⠀⠀⠀⠀⠀⠀⠀⠀⠀⠀⠀⠀⠀⠀⠀⠀⠀⠀⠀⠀⠀⠀⠀⠀⠀⠀⠀⠀⠀⠀⠀⠀⠀⠀⠀⠀⠈⠙⠻⠿⠿⠟⠋⠁⠀⠀⠀⠀⠈⠻⣿⣿⣿⣿⣦⡀⠀⠀⠀⠀⠀⠀⠀⠀⠀⠀⠀⠀⠀⠀⠀⠀⠀⠀⠀⠀⠀⠀⠀⠀⠀⠀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⠀⠀⠀⠀⠀⠀⠀⠀⠀⠀⠀⠀⠀⠀⠀⠀⠀⠀⠀⠀⠀⠀⠀⠀⠀⠀⠀⠀⠀⠀⠀⠀⠀⠀⠀⠀⠀⠀⠀⠀⠀⠀⠀⠀⠀⠀⠀⠀⠀⠀⠀⠀⠀⠀⠀⠀⠀⠀⠀⠈⠻⣿⣿⣿⣿⣦⡀⠀⠀⠀⠀⠀⠀⠀⠀⠀⠀⠀⠀⠀⠀⠀⠀⠀⠀⠀⠀⠀⠀⠀⠀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⠀⠀⠀⠀⠀⠀⠀⠀⠀⠀⠀⠀⠀⠀⠀⠀⠀⠀⠀⠀⠀⠀⠀⠀⠀⠀⠀⠀⠀⠀⠀⠀⠀⠀⠀⠀⠀⠀⠀⠀⠀⠀⠀⠀⠀⠀⠀⠀⠀⠀⠀⠀⠀⠀⠀⠀⠀⠀⠀⠀⠀⠀⠙⢿⣿⣿⣿⣦⣄⠀⠀⠀⠀⠀⠀⠀⠀⠀⠀⠀⠀⠀⠀⠀⠀⠀⠀⠀⠀⠀⠀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⠀⠀⠀⠀⠀⠀⠀⠀⠀⠀⠀⠀⠀⠀⠀⠀⠀⠀⠀⠀⠀⠀⠀⠀⠀⠀⠀⠀⠀⠀⠀⠀⠀⠀⠀⠀⠀⠀⠀⠀⠀⠀⠀⠀⠀⠀⠀⠀⠀⠀⠀⠀⠀⠀⠀⠀⠀⠀⠀⠀⠀⠀⠀⠀⠈⠛⠿⣿⣿⣿⣶⣤⣀⡀⠀⠀⠀⠀⠀⠀⠀⠀⠀⠀⠀⠀⠀⠀⠀⠀⠀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⠀⠀⠀⠀⠀⠀⠀⠀⠀⠀⠀⠀⠀⠀⠀⠀⠀⠀⠀⠀⠀⠀⠀⠀⠀⠀⠀⠀⠀⠀⠀⠀⠀⠀⠀⠀⠀⠀⠀⠀⠀⠀⠀⠀⠀⠀⠀⠀⠀⠀⠀⠀⠀⠀⠀⠀⠀⠀⠀⠀⠀⠀⠀⠀⠀⠀⠀⠀⠉⠛⠻⠿⠿⣿⣷⣦⡀⠀⠀⠀⠀⠀⠀⠀⠀⠀⠀⠀⠀⠀⠀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⠀⠀⠀⠀⠀⠀⠀⠀⠀⠀⠀⠀⠀⠀⠀⠀⠀⠀⠀⠀⠀⠀⠀⠀⠀⠀⠀⠀⠀⠀⠀⠀⠀⠀⠀⠀⠀⠀⠀⠀⠀⠀⠀⠀⠀⠀⠀⠀⠀⠀⠀⠀⠀⠀⠀⠀⠀⠀⠀⠀⠀⠀⠀⠀⠀⠀⠀⠀⠀⠀⠀⠀⠀⠀⠈⠙⢿⣦⡀⠀⠀⠀⠀⠀⠀⠀⠀⠀⠀⠀⠀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⠀⠀⠀⠀⠀⠀⠀⠀⠀⠀⠀⠀⠀⠀⠀⠀⠀⠀⠀⠀⠀⠀⠀⠀⠀⠀⠀⠀⠀⠀⠀⠀⠀⠀⠀⠀⠀⠀⠀⠀⠀⠀⠀⠀⠀⠀⠀⠀⠀⠀⠀⠀⠀⠀⠀⠀⠀⠀⠀⠀⠀⠀⠀⠀⠀⠀⠀⠀⠀⠀⠀⠀⠀⠀⠀⠀⠀⠙⢷⣄⠀⠀⠀⠀⠀⠀⠀⠀⠀⠀⠀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⠀⠀⠀⠀⠀⠀⠀⠀⠀⠀⠀⠀⠀⠀⠀⠀⠀⠀⠀⠀⠀⠀⠀⠀⠀⠀⠀⠀⠀⠀⠀⠀⠀⠀⠀⠀⠀⠀⠀⠀⠀⠀⠀⠀⠀⠀⠀⠀⠀⠀⠀⠀⠀⠀⠀⠀⠀⠀⠀⠀⠀⠀⠀⠀⠀⠀⠀⠀⠀⠀⠀⠀⠀⠀⠀⠀⠀⠀⠈⠛⠃⠀⠀⠀⠀⠀⠀⠀⠀⠀⠀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⠀⠀⠀⠀⠀⠀⠀⠀⠀⠀⠀⠀⢀⣀⠀⠀⠀⠀⠀⠀⠀⠀⠀⠀⠀⠀⠀⠀⠀⠀⠀⠀⠀⠀⠀⠀⠀⠀⠀⠀⠀⠀⠀⠀⠀⠀⠀⠀⠀⠀⠀⠀⠀⢀⣀⣤⣤⠀⠀⠀⠀⠀⠀⠀⠀⠀⠀⠀⠀⠀⠀⠀⠀⠀⠀⠀⠀⠀⠀⠀⠀⠀⠀⠀⠀⠀⠀⠀⠀⠀⠀</a:t>
            </a:r>
            <a:br/>
            <a:r>
              <a:t>⠀⠀⠀⠀⠀⠀⠀⠀⠀⠀⠀⣾⣿⣿⣷⡀⠀⠀⠀⠀⠀⠀⠀⠀⠀⠀⠀⠀⠀⠀⠀⠀⠀⠀⠀⠀⠀⠀⠀⠀⠀⠀⠀⠀⠀⠀⠀⠀⠀⣠⣶⣶⣿⣿⣿⣿⣿⡀⢀⣀⠀⠀⠀⠀⠀⠀⠀⠀⠀⠀⠀⠀⠀⠀⠀⠀⠀⠀⠀⠀⠀⠀⠀⠀⠀⠀⠀⠀⠀⠀⠀</a:t>
            </a:r>
            <a:br/>
            <a:r>
              <a:t>⠀⠀⠀⠀⠀⠀⠀⠀⠀⠀⠀⣿⣿⣿⣿⠁⠀⠀⠀⠀⠀⠀⠀⠀⠀⠀⣀⣀⣀⣀⣤⣤⣤⣤⣴⣶⣶⣶⣶⣶⣶⡶⠶⠿⠿⠿⠿⠿⣿⣿⣿⣿⣿⣿⣿⣿⣿⣿⣿⣿⡿⠛⢻⣦⠀⠀⠀⠀⠀⠀⠀⠀⠀⠀⠀⠀⠀⠀⠀⠀⠀⠀⠀⠀⠀⠀⠀⠀⠀⠀⠀</a:t>
            </a:r>
            <a:br/>
            <a:r>
              <a:t>⠀⠀⠀⠀⠀⠀⠀⠀⠀⠀⢀⣿⣿⣿⣧⠀⠀⠀⠀⠀⠀⠀⠠⠶⠛⠛⠛⠛⠉⠉⠉⠉⠉⠀⠀⠀⠀⠀⠀⠀⠀⠀⠀⠀⠀⠀⠀⢸⣿⣿⣿⣿⣿⣿⣿⣿⣿⣿⣿⣯⠀⠀⠸⡿⠀⠀⠀⠀⠀⠀⠀⠀⠀⠀⠀⠀⠀⠀⠀⠀⠀⠀⠀⠀⠀⠀⠀⠀⠀⠀⠀</a:t>
            </a:r>
            <a:br/>
            <a:r>
              <a:t>⠀⠀⠀⠀⠀⠀⠀⠀⠀⠀⣼⣿⣿⣿⣿⠀⠀⠀⠀⠀⠀⠀⠀⠀⠀⠀⠀⠀⠀⠀⠀⠀⠀⠀⠀⠀⠀⠀⠀⠀⠀⠀⠀⠀⠀⠀⠀⠀⠙⠛⢿⣿⣿⣿⣿⣿⣿⣿⣿⣿⡃⠀⠀⠇⠀⠀⠀⠀⠀⠀⠀⠀⠀⠀⠀⠀⠀⠀⠀⠀⠀⠀⠀⠀⠀⠀⠀⠀⠀⠀⠀</a:t>
            </a:r>
            <a:br/>
            <a:r>
              <a:t>⠀⠀⠀⠀⠀⠀⠀⠀⠀⣸⣿⣿⣿⣿⣿⣷⣄⠀⠀⠀⠀⠀⠀⠀⠀⠀⠀⠀⠀⠀⠀⠀⠀⠀⠀⠀⠀⠀⠀⠀⠀⠀⠀⠀⠀⠀⠀⠀⠀⠀⢉⣿⣿⣿⣿⣿⣿⣿⣿⣿⡇⠀⠀⠀⠀⠀⠀⠀⠀⠀⠀⠀⠀⠀⠀⠀⠀⠀⠀⠀⠀⠀⠀⠀⠀⠀⠀⠀⠀⠀⠀</a:t>
            </a:r>
            <a:br/>
            <a:r>
              <a:t>⠀⠀⠀⠀⠀⠀⠀⠀⠀⢘⣿⣿⣿⣿⡿⠛⠛⠀⠀⠀⠀⠀⠀⠀⠀⠀⠀⠀⠀⠀⠀⠀⠀⠀⠀⠀⠀⠀⠀⠀⠀⠀⠀⠀⠀⠀⠀⠀⠀⠀⢾⣿⣿⣿⣿⣿⣿⣿⡿⠋⠀⠀⠀⠀⠀⠀⠀⠀⠀⠀⠀⠀⠀⠀⠀⠀⠀⠀⠀⠀⠀⠀⠀⠀⠀⠀⠀⠀⠀⠀⠀</a:t>
            </a:r>
            <a:br/>
            <a:r>
              <a:t>⠀⠀⠀⠀⠀⠀⠀⠀⠀⠘⣿⣿⣿⣿⣿⡀⠀⠀⠀⠀⠀⠀⠀⠀⠀⠀⠀⠀⠀⠀⠀⠀⠀⠀⠀⠀⠀⠀⠀⠀⠀⠀⠀⠀⠀⠀⠀⠀⠀⠀⠈⣽⣿⣿⣿⣿⣿⡏⠀⠀⠀⠀⠀⠀⠀⠀⠀⠀⠀⠀⠀⠀⠀⠀⠀⠀⠀⠀⠀⠀⠀⠀⠀⠀⠀⠀⠀⠀⠀⠀⠀</a:t>
            </a:r>
            <a:br/>
            <a:r>
              <a:t>⠀⠀⠀⠀⠀⠀⠀⠀⠀⠀⣿⣿⣿⣿⣿⣇⠀⠀⠀⠀⠀⠀⠀⠀⠀⠀⠀⠀⠀⠀⠀⠀⠀⠀⠀⠀⠀⠀⠀⠀⠀⠀⠀⠀⠀⠀⠀⠀⠀⠀⢸⣿⣿⣿⣿⣿⣿⡇⠀⠀⠀⠀⠀⠀⠀⠀⠀⠀⠀⠀⠀⠀⠀⠀⠀⠀⠀⠀⠀⠀⠀⠀⠀⠀⠀⠀⠀⠀⠀⠀⠀</a:t>
            </a:r>
            <a:br/>
            <a:r>
              <a:t>⠀⠀⠀⠀⠀⠀⠀⠀⠀⢠⣿⣿⣿⣿⣿⣿⡀⠀⠀⠀⠀⠀⠀⠀⠀⠀⠀⠀⠀⠀⠀⠀⠀⠀⠀⠀⠀⠀⠀⠀⠀⠀⠀⠀⠀⠀⠀⠀⠀⠀⣸⣿⣿⣿⣿⣿⣿⡇⠀⠀⠀⠀⠀⠀⠀⣀⠀⠀⠀⠀⠀⠀⠀⠀⠀⠀⠀⠀⠀⠀⠀⠀⠀⠀⠀⠀⠀⠀⠀⠀⠀</a:t>
            </a:r>
            <a:br/>
            <a:r>
              <a:t>⠀⠀⠀⠀⠀⠀⠀⠀⠀⣼⣿⣿⣿⣿⣿⠿⢷⠀⠀⠀⠀⠀⠀⠀⠀⠀⠀⠀⠀⠀⠀⠀⠀⠀⠀⠀⠀⣤⣀⠀⠀⠀⠀⠀⠀⠀⠀⠀⠀⠐⢿⣿⣿⣿⣿⣿⣿⣷⠀⠀⢀⣀⣤⣶⣿⣿⠇⠀⠀⠀⠀⠀⠀⠀⠀⠀⠀⠀⠀⠀⠀⠀⠀⠀⠀⠀⠀⠀⠀⠀⠀</a:t>
            </a:r>
            <a:br/>
            <a:r>
              <a:t>⠀⠀⠀⠀⠀⠀⠀⠀⠀⠈⢹⣏⠉⠉⣿⡀⠀⠀⠀⠀⠀⠀⠀⠀⠀⠀⠀⠀⠀⠀⠀⠀⠀⠀⠀⠀⠀⠈⠉⠛⠶⣦⣄⣀⣠⣄⠀⠀⠀⣠⣾⣿⣿⣿⣿⣿⣿⣿⣴⣾⣿⡿⠟⠋⠉⠀⠀⠀⠀⠀⠀⠀⠀⠀⠀⠀⠀⠀⠀⠀⠀⠀⠀⠀⠀⠀⠀⠀⠀⠀⠀</a:t>
            </a:r>
            <a:br/>
            <a:r>
              <a:t>⢀⣀⣀⣤⣶⣶⣶⡶⠶⠾⠛⠛⠛⠈⠉⠁⠀⠀⠀⠀⠀⠀⠀⠀⠀⠀⠀⠀⠀⠀⠀⠀⠀⠀⠀⠀⠀⠀⠀⠀⠀⠀⠈⠉⣿⡿⣶⣦⣾⣿⣿⣿⣿⣿⣿⣿⣿⠿⠛⠉⠀⠀⠀⠀⠀⠀⠀⠀⠀⠀⠀⠀⠀⠀⠀⠀⠀⠀⠀⠀⠀⠀⠀⠀⠀⠀⠀⠀⠀⠀⠀</a:t>
            </a:r>
            <a:br/>
            <a:r>
              <a:t>⠀⠉⠉⠉⠀⠀⠀⠀⠀⠀⠀⠀⠀⠀⠀⠀⠀⠀⠀⠀⠀⠀⠀⠀⠀⠀⠀⠀⠀⠀⠀⠀⠀⠀⠀⠀⠀⠀⠀⠀⠀⠀⠀⠀⠀⠀⢠⣿⣿⣿⣿⣿⣿⣿⣿⣿⣿⣇⠀⠀⠀⠀⠀⠀⠀⠀⠀⠀⠀⠀⠀⠀⠀⠀⠀⠀⠀⠀⠀⠀⠀⠀⠀⠀⠀⠀⠀⠀⠀⠀⠀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⠀⠀⠀⠀⠀⠀⠀⠀⠀⠀⠀⠀⠀⠀⠀⠀⠀⠀⠀⠀⠀⠀⠀⠀⠀⠀⠀⠀⠀⠀⠀⠀⠀⠀⠀⠀⠀⢀⣄⠀⠀⠀⣀⣤⣴⣾⣿⣿⣿⣿⣿⣿⣿⣿⣿⣿⣿⣿⣷⣶⣤⣤⣀⡀⠀⠀⠀⠀⠀⠀⠀⠀⠀⠀⠀⠀⠀⠀⠀⠀⠀⠀⠀⠀⠀⠀⠀⠀⠀⠀⠀</a:t>
            </a:r>
            <a:br/>
            <a:r>
              <a:t>⠀⠀⠀⠀⠀⠀⠀⠀⠀⠀⠀⠀⠀⠀⠀⠀⠀⠀⠀⠀⠀⠀⠀⠀⠀⠀⠀⠀⠀⠀⠀⠀⠀⠀⠀⠀⣀⣠⣥⣶⣾⣿⠿⢟⣿⣿⣿⣿⣿⣿⣿⣿⣿⣿⣿⣿⣿⣿⣿⡄⠉⠙⠛⠻⠿⢷⣶⣦⣤⠄⠀⠀⠀⠀⠀⠀⠀⠀⠀⠀⠀⠀⠀⠀⠀⠀⠀⠀⠀⠀⠀</a:t>
            </a:r>
            <a:br/>
            <a:r>
              <a:t>⠀⠀⠀⠀⠀⠀⠀⠀⠀⠀⠀⠀⠀⠀⠀⠀⠀⠀⠀⠀⠀⠀⠀⠀⠀⠀⠀⠀⠀⠀⠀⠀⠀⠀⠘⠿⠟⠛⠋⠉⠀⠀⣠⣾⣿⣿⣿⣿⣿⣿⣿⣿⣿⣿⣿⣿⣿⣿⣿⣿⣦⡀⠀⠀⠀⠀⠀⠀⠀⠀⠀⠀⠀⠀⠀⠀⠀⠀⠀⠀⠀⠀⠀⠀⠀⠀⠀⠀⠀⠀⠀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⠀⠀⠀⠀⠀⠀⠀⠀⠀⠀⠀⠀⠀⠀⠀⠀⠀⠀⠀⠀⠀⠀⠀⠀⠀⠀⠀⠀⠀⠀⠀⠀⠀⠀⠀⠀⠀⣰⣿⣿⠟⢻⣿⣿⣿⣿⣿⣿⣿⣿⣿⣿⣿⣿⣿⣿⣿⣿⣿⣿⣿⣿⣿⣿⡿⠃⠀⠀⠀⠀⠀⠀⠀⠀⠀⠀⠀⠀⠀⠀⠀⠀⠀⠀⠀⠀⠀⠀⠀⠀⠀</a:t>
            </a:r>
            <a:br/>
            <a:r>
              <a:t>⠀⠀⠀⠀⠀⠀⠀⠀⠀⠀⠀⠀⠀⠀⠀⠀⠀⠀⠀⠀⠀⠀⠀⠀⠀⠀⠀⠀⠀⠀⠀⠀⠀⠀⠀⣠⣼⣿⠟⠁⠀⠀⠉⠉⠻⠟⠿⢿⡿⣿⣿⣿⣿⣿⣿⣿⣿⣿⣿⣿⣿⡿⠛⠋⠀⠀⠀⠀⠀⠀⠀⠀⠀⠀⠀⠀⠀⠀⠀⠀⠀⠀⠀⠀⠀⠀⠀⠀⠀⠀⠀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⠀⠀⠀⠀⠀⠀⠀⠀⠀⠀⠀⠀⠀⠀⠀⠀⠀⠀⠀⠀⠀⠀⠀⠀⠀⠀⠀⠀⠀⠀⠀⠀⠀⠀⠀⠀⠀⠀⠀⠀⠀⢠⣿⣿⣿⣿⣿⣿⣿⣿⣿⣿⣿⣿⣿⣷⣤⡀⠀⠀⠀⠀⠀⠀⠀⠀⠀⠀⠀⠀⠀⠀⠀⠀⠀⠀⠀⠀⠀⠀⠀⠀⠀⠀⠀⠀⠀⠀⠀⠀⠀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⠀⠀⠀⠀⠀⠀⠀⠀⠀⠀⠀⠀⠀⠀⠀⠀⠀⠀⠀⠀⠀⠀⠀⠀⠀⠀⠀⠀⠀⠀⠀⠀⠀⠀⠀⠀⠀⠀⠀⠀⠀⠘⣿⣿⣿⣿⣿⣿⣿⣿⣿⣿⠏⠉⠙⠻⢿⣿⣿⣿⣷⣦⡀⠀⠀⠀⠀⠀⠀⠀⠀⠀⠀⠀⠀⠀⠀⠀⠀⠀⠀⠀⠀⠀⠀⠀⠀⠀⠀⠀⠀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⠀⠀⠀⠀⠀⠀⠀⠀⠀⠀⠀⠀⠀⠀⠀⠀⠀⠀⠀⠀⠀⠀⠀⠀⠀⠀⠀⠀⠀⠀⠀⠀⠀⠀⠀⠀⠀⠀⠀⠀⠀⠀⠙⢿⣿⣿⣿⣿⣿⣿⡿⠋⠀⠀⠀⠀⠀⠉⠻⣿⣿⣿⣿⣄⠀⠀⠀⠀⠀⠀⠀⠀⠀⠀⠀⠀⠀⠀⠀⠀⠀⠀⠀⠀⠀⠀⠀⠀⠀⠀⠀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⠀⠀⠀⠀⠀⠀⠀⠀⠀⠀⠀⠀⠀⠀⠀⠀⠀⠀⠀⠀⠀⠀⠀⠀⠀⠀⠀⠀⠀⠀⠀⠀⠀⠀⠀⠀⠀⠀⠀⠀⠀⠀⠀⠀⠉⠙⠛⠛⠛⠉⠀⠀⠀⠀⠀⠀⠀⠀⠀⠀⠙⢿⣿⣿⣷⣄⠀⠀⠀⠀⠀⠀⠀⠀⠀⠀⠀⠀⠀⠀⠀⠀⠀⠀⠀⠀⠀⠀⠀⠀⠀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⠀⠀⠀⠀⠀⠀⠀⠀⠀⠀⠀⠀⠀⠀⠀⠀⠀⠀⠀⠀⠀⠀⠀⠀⠀⠀⠀⠀⠀⠀⠀⠀⠀⠀⠀⠀⠀⠀⠀⠀⠀⠀⠀⠀⠀⠀⠀⠀⠀⠀⠀⠀⠀⠀⠀⠀⠀⠀⠀⠀⠀⠀⠙⢿⣿⣿⣷⣄⠀⠀⠀⠀⠀⠀⠀⠀⠀⠀⠀⠀⠀⠀⠀⠀⠀⠀⠀⠀⠀⠀⠀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⠀⠀⠀⠀⠀⠀⠀⠀⠀⠀⠀⠀⠀⠀⠀⠀⠀⠀⠀⠀⠀⠀⠀⠀⠀⠀⠀⠀⠀⠀⠀⠀⠀⠀⠀⠀⠀⠀⠀⠀⠀⠀⠀⠀⠀⠀⠀⠀⠀⠀⠀⠀⠀⠀⠀⠀⠀⠀⠀⠀⠀⠀⠀⠀⠈⠻⢿⣿⣿⣶⣦⣄⣀⠀⠀⠀⠀⠀⠀⠀⠀⠀⠀⠀⠀⠀⠀⠀⠀⠀⠀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⠀⠀⠀⠀⠀⠀⠀⠀⠀⠀⠀⠀⠀⠀⠀⠀⠀⠀⠀⠀⠀⠀⠀⠀⠀⠀⠀⠀⠀⠀⠀⠀⠀⠀⠀⠀⠀⠀⠀⠀⠀⠀⠀⠀⠀⠀⠀⠀⠀⠀⠀⠀⠀⠀⠀⠀⠀⠀⠀⠀⠀⠀⠀⠀⠀⠀⠀⠈⠉⠛⠛⠛⠿⠿⣦⡀⠀⠀⠀⠀⠀⠀⠀⠀⠀⠀⠀⠀⠀⠀⠀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⠀⠀⠀⠀⠀⠀⠀⠀⠀⠀⠀⠀⠀⠀⠀⠀⠀⠀⠀⠀⠀⠀⠀⠀⠀⠀⠀⠀⠀⠀⠀⠀⠀⠀⠀⠀⠀⠀⠀⠀⠀⠀⠀⠀⠀⠀⠀⠀⠀⠀⠀⠀⠀⠀⠀⠀⠀⠀⠀⠀⠀⠀⠀⠀⠀⠀⠀⠀⠀⠀⠀⠀⠀⠀⠈⠻⣷⡄⠀⠀⠀⠀⠀⠀⠀⠀⠀⠀⠀⠀⠀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⠀⠀⠀⠀⠀⠀⠀⠀⠀⠀⠀⠀⠀⠀⠀⠀⠀⠀⠀⠀⠀⠀⠀⠀⠀⠀⠀⠀⠀⠀⠀⠀⠀⠀⠀⠀⠀⠀⠀⠀⠀⠀⠀⠀⠀⠀⠀⠀⠀⠀⠀⠀⠀⠀⠀⠀⠀⠀⠀⠀⠀⠀⠀⠀⠀⠀⠀⠀⠀⠀⠀⠀⠀⠀⠀⠀⠈⠛⢶⡤⠀⠀⠀⠀⠀⠀⠀⠀⠀⠀⠀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⠀⠀⠀⠀⠀⠀⠀⠀⠀⠀⠀⠀⢀⣀⠀⠀⠀⠀⠀⠀⠀⠀⠀⠀⠀⠀⠀⠀⠀⠀⠀⠀⠀⠀⠀⠀⠀⠀⠀⠀⠀⠀⠀⠀⠀⠀⠀⠀⠀⠀⠀⠀⠀⢀⣀⣤⣤⠀⠀⠀⠀⠀⠀⠀⠀⠀⠀⠀⠀⠀⠀⠀⠀⠀⠀⠀⠀⠀⠀⠀⠀⠀⠀⠀⠀⠀⠀⠀⠀⠀⠀</a:t>
            </a:r>
            <a:br/>
            <a:r>
              <a:t>⠀⠀⠀⠀⠀⠀⠀⠀⠀⠀⠀⣼⣿⣿⣷⡀⠀⠀⠀⠀⠀⠀⠀⠀⠀⠀⠀⠀⠀⠀⠀⠀⠀⠀⠀⠀⠀⠀⠀⠀⠀⠀⠀⠀⠀⠀⠀⠀⠀⣠⣶⣶⣿⣿⣿⣿⣿⡀⢀⣀⠀⠀⠀⠀⠀⠀⠀⠀⠀⠀⠀⠀⠀⠀⠀⠀⠀⠀⠀⠀⠀⠀⠀⠀⠀⠀⠀⠀⠀⠀⠀</a:t>
            </a:r>
            <a:br/>
            <a:r>
              <a:t>⠀⠀⠀⠀⠀⠀⠀⠀⠀⠀⢀⣿⣿⣿⣿⠁⠀⠀⠀⠀⠀⠀⠀⠀⠀⠀⠀⢀⣀⣀⣀⣀⣤⣤⣤⣤⣴⣶⣶⣶⣶⣶⣶⠶⠶⠿⠿⢿⣿⣿⣿⣿⣿⣿⣿⣿⣿⣿⣿⣿⡟⠛⠛⣷⡀⠀⠀⠀⠀⠀⠀⠀⠀⠀⠀⠀⠀⠀⠀⠀⠀⠀⠀⠀⠀⠀⠀⠀⠀⠀⠀</a:t>
            </a:r>
            <a:br/>
            <a:r>
              <a:t>⠀⠀⠀⠀⠀⠀⠀⠀⠀⠀⢀⣿⣿⣿⣿⠀⠀⠀⠀⠀⠀⠀⠀⠤⠶⠾⠛⠛⠛⠛⠋⠉⠉⠉⠉⠁⠀⠀⠀⠀⠀⠀⠀⠀⠀⠀⠀⢸⣿⣿⣿⣿⣿⣿⣿⣿⣿⣿⣿⣯⠀⠀⠀⣿⠃⠀⠀⠀⠀⠀⠀⠀⠀⠀⠀⠀⠀⠀⠀⠀⠀⠀⠀⠀⠀⠀⠀⠀⠀⠀⠀</a:t>
            </a:r>
            <a:br/>
            <a:r>
              <a:t>⠀⠀⠀⠀⠀⠀⠀⠀⠀⠀⣸⣿⣿⣿⣿⠀⠀⠀⠀⠀⠀⠀⠀⠀⠀⠀⠀⠀⠀⠀⠀⠀⠀⠀⠀⠀⠀⠀⠀⠀⠀⠀⠀⠀⠀⠀⠀⠀⠙⠛⣿⣿⣿⣿⣿⣿⣿⣿⣿⣿⠃⠀⠀⠘⠀⠀⠀⠀⠀⠀⠀⠀⠀⠀⠀⠀⠀⠀⠀⠀⠀⠀⠀⠀⠀⠀⠀⠀⠀⠀⠀</a:t>
            </a:r>
            <a:br/>
            <a:r>
              <a:t>⠀⠀⠀⠀⠀⠀⠀⠀⠀⢰⣿⣿⣿⣿⣿⣷⣄⠀⠀⠀⠀⠀⠀⠀⠀⠀⠀⠀⠀⠀⠀⠀⠀⠀⠀⠀⠀⠀⠀⠀⠀⠀⠀⠀⠀⠀⠀⠀⠀⠀⢉⣿⣿⣿⣿⣿⣿⣿⣿⣿⠇⠀⠀⠀⠀⠀⠀⠀⠀⠀⠀⠀⠀⠀⠀⠀⠀⠀⠀⠀⠀⠀⠀⠀⠀⠀⠀⠀⠀⠀⠀</a:t>
            </a:r>
            <a:br/>
            <a:r>
              <a:t>⠀⠀⠀⠀⠀⠀⠀⠀⠀⠈⣿⣿⣿⣿⣿⠛⠋⠀⠀⠀⠀⠀⠀⠀⠀⠀⠀⠀⠀⠀⠀⠀⠀⠀⠀⠀⠀⠀⠀⠀⠀⠀⠀⠀⠀⠀⠀⠀⠀⠀⢾⣿⣿⣿⣿⣿⣿⣿⡿⠋⠀⠀⠀⠀⠀⠀⠀⠀⠀⠀⠀⠀⠀⠀⠀⠀⠀⠀⠀⠀⠀⠀⠀⠀⠀⠀⠀⠀⠀⠀⠀</a:t>
            </a:r>
            <a:br/>
            <a:r>
              <a:t>⠀⠀⠀⠀⠀⠀⠀⠀⠀⠐⢿⣿⣿⣿⣿⡄⠀⠀⠀⠀⠀⠀⠀⠀⠀⠀⠀⠀⠀⠀⠀⠀⠀⠀⠀⠀⠀⠀⠀⠀⠀⠀⠀⠀⠀⠀⠀⠀⠀⠀⠈⣿⣿⣿⣿⣿⣿⡇⠀⠀⠀⠀⠀⠀⠀⠀⠀⠀⠀⠀⠀⠀⠀⠀⠀⠀⠀⠀⠀⠀⠀⠀⠀⠀⠀⠀⠀⠀⠀⠀⠀</a:t>
            </a:r>
            <a:br/>
            <a:r>
              <a:t>⠀⠀⠀⠀⠀⠀⠀⠀⠀⠀⣸⣿⣿⣿⣿⣧⠀⠀⠀⠀⠀⠀⠀⠀⠀⠀⠀⠀⠀⠀⠀⠀⠀⠀⠀⠀⠀⠀⠀⠀⠀⠀⠀⠀⠀⠀⠀⠀⠀⠀⢸⣿⣿⣿⣿⣿⣿⡇⠀⠀⠀⠀⠀⠀⠀⠀⠀⠀⠀⠀⠀⠀⠀⠀⠀⠀⠀⠀⠀⠀⠀⠀⠀⠀⠀⠀⠀⠀⠀⠀⠀</a:t>
            </a:r>
            <a:br/>
            <a:r>
              <a:t>⠀⠀⠀⠀⠀⠀⠀⠀⠀⠀⣿⣿⣿⣿⣿⣿⡆⠀⠀⠀⠀⠀⠀⠀⠀⠀⠀⠀⠀⠀⠀⠀⠀⠀⠀⠀⠀⠀⠀⠀⠀⠀⠀⠀⠀⠀⠀⠀⠀⠀⣼⣿⣿⣿⣿⣿⣿⡇⠀⠀⠀⠀⠀⠀⢀⣀⠀⠀⠀⠀⠀⠀⠀⠀⠀⠀⠀⠀⠀⠀⠀⠀⠀⠀⠀⠀⠀⠀⠀⠀⠀</a:t>
            </a:r>
            <a:br/>
            <a:r>
              <a:t>⠀⠀⠀⠀⠀⠀⠀⠀⠀⢸⣿⣿⣿⣿⣿⠟⢿⡀⠀⠀⠀⠀⠀⠀⠀⠀⠀⠀⠀⠀⠀⠀⠀⠀⠀⠀⠀⣤⣀⠀⠀⠀⠀⠀⠀⠀⠀⠀⠀⠘⣿⣿⣿⣿⣿⣿⣿⡇⠀⠀⢀⣠⣴⣾⣿⡿⠆⠀⠀⠀⠀⠀⠀⠀⠀⠀⠀⠀⠀⠀⠀⠀⠀⠀⠀⠀⠀⠀⠀⠀⠀</a:t>
            </a:r>
            <a:br/>
            <a:r>
              <a:t>⠀⠀⠀⠀⠀⠀⠀⠀⠀⠀⢹⣯⡉⠉⣿⣄⠀⠀⠀⠀⠀⠀⠀⠀⠀⠀⠀⠀⠀⠀⠀⠀⠀⠀⠀⠀⠀⠈⠙⠛⠶⣦⣄⣀⣠⣄⠀⠀⠀⣠⣿⣿⣿⣿⣿⣿⣿⣧⣶⣾⣿⠿⠛⠉⠀⠀⠀⠀⠀⠀⠀⠀⠀⠀⠀⠀⠀⠀⠀⠀⠀⠀⠀⠀⠀⠀⠀⠀⠀⠀⠀</a:t>
            </a:r>
            <a:br/>
            <a:r>
              <a:t>⢀⣀⣠⣤⣶⣶⡿⠿⠿⠛⠛⠋⠉⠉⠉⠀⠀⠀⠀⠀⠀⠀⠀⠀⠀⠀⠀⠀⠀⠀⠀⠀⠀⠀⠀⠀⠀⠀⠀⠀⠀⠀⠈⠹⣿⠿⣶⣦⣾⣿⣿⣿⣿⣿⣿⣿⣿⠟⠋⠉⠀⠀⠀⠀⠀⠀⠀⠀⠀⠀⠀⠀⠀⠀⠀⠀⠀⠀⠀⠀⠀⠀⠀⠀⠀⠀⠀⠀⠀⠀⠀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⠀⠀⠀⠀⠀⠀⠀⠀⠀⠀⠀⠀⠀⠀⠀⠀⠀⠀⠀⠀⠀⠀⠀⠀⠀⠀⠀⠀⠀⠀⠀⠀⠀⠀⠀⠀⠀⢀⣄⠀⠀⠀⣀⣤⣴⣾⣿⣿⣿⣿⣿⣿⣿⣿⣿⣿⣿⣿⣷⣶⣦⣤⣀⣀⠀⠀⠀⠀⠀⠀⠀⠀⠀⠀⠀⠀⠀⠀⠀⠀⠀⠀⠀⠀⠀⠀⠀⠀⠀⠀⠀</a:t>
            </a:r>
            <a:br/>
            <a:r>
              <a:t>⠀⠀⠀⠀⠀⠀⠀⠀⠀⠀⠀⠀⠀⠀⠀⠀⠀⠀⠀⠀⠀⠀⠀⠀⠀⠀⠀⠀⠀⠀⠀⠀⠀⠀⠀⠀⣀⣨⣥⣶⣾⡿⠿⢛⣿⣿⣿⣿⣿⣿⣿⣿⣿⣿⣿⣿⣿⣿⣷⡄⠉⠉⠛⠛⠿⠿⣶⣶⡤⠀⠀⠀⠀⠀⠀⠀⠀⠀⠀⠀⠀⠀⠀⠀⠀⠀⠀⠀⠀⠀⠀</a:t>
            </a:r>
            <a:br/>
            <a:r>
              <a:t>⠀⠀⠀⠀⠀⠀⠀⠀⠀⠀⠀⠀⠀⠀⠀⠀⠀⠀⠀⠀⠀⠀⠀⠀⠀⠀⠀⠀⠀⠀⠀⠀⠀⠀⠘⠿⠟⠛⠋⠉⠀⠀⣠⣿⣿⣿⣿⣿⣿⣿⣿⣿⣿⣿⣿⣿⣿⣿⣿⣿⣦⡀⠀⠀⠀⠀⠀⠀⠀⠀⠀⠀⠀⠀⠀⠀⠀⠀⠀⠀⠀⠀⠀⠀⠀⠀⠀⠀⠀⠀⠀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⠀⠀⠀⠀⠀⠀⠀⠀⠀⠀⠀⠀⠀⠀⠀⠀⠀⠀⠀⠀⠀⠀⠀⠀⠀⠀⠀⠀⠀⠀⠀⠀⠀⠀⠀⠀⠀⠀⣴⣿⣿⣿⣿⣿⣿⣿⣿⣿⣿⣿⣿⣿⣿⣿⣿⣿⣿⣿⣿⣿⣿⣿⣿⣿⣿⡿⠀⠀⠀⠀⠀⠀⠀⠀⠀⠀⠀⠀⠀⠀⠀⠀⠀⠀⠀⠀⠀⠀⠀⠀⠀</a:t>
            </a:r>
            <a:br/>
            <a:r>
              <a:t>⠀⠀⠀⠀⠀⠀⠀⠀⠀⠀⠀⠀⠀⠀⠀⠀⠀⠀⠀⠀⠀⠀⠀⠀⠀⠀⠀⠀⠀⠀⠀⠀⠀⠀⠀⠀⠀⣼⣿⡿⠛⠻⣿⣿⣿⣿⣿⣿⣿⣿⣿⣿⣿⣿⣿⣿⣿⣿⣿⣿⣿⣿⣿⣿⡟⠁⠀⠀⠀⠀⠀⠀⠀⠀⠀⠀⠀⠀⠀⠀⠀⠀⠀⠀⠀⠀⠀⠀⠀⠀⠀</a:t>
            </a:r>
            <a:br/>
            <a:r>
              <a:t>⠀⠀⠀⠀⠀⠀⠀⠀⠀⠀⠀⠀⠀⠀⠀⠀⠀⠀⠀⠀⠀⠀⠀⠀⠀⠀⠀⠀⠀⠀⠀⠀⠀⠀⠀⣠⣾⣿⠟⠁⠀⠀⠉⠉⠛⠟⠿⢿⡿⣿⣿⣿⣿⣿⣿⣿⣿⣿⣿⡿⠿⠟⠛⠉⠀⠀⠀⠀⠀⠀⠀⠀⠀⠀⠀⠀⠀⠀⠀⠀⠀⠀⠀⠀⠀⠀⠀⠀⠀⠀⠀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⠀⠀⠀⠀⠀⠀⠀⠀⠀⠀⠀⠀⠀⠀⠀⠀⠀⠀⠀⠀⠀⠀⠀⠀⠀⠀⠀⠀⠀⠀⠀⠀⠀⠀⠀⠀⠀⠀⠀⠀⠀⢰⣿⣿⣿⣿⣿⣿⣿⣿⣿⣿⣿⣿⣶⣤⣄⠀⠀⠀⠀⠀⠀⠀⠀⠀⠀⠀⠀⠀⠀⠀⠀⠀⠀⠀⠀⠀⠀⠀⠀⠀⠀⠀⠀⠀⠀⠀⠀⠀⠀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⠀⠀⠀⠀⠀⠀⠀⠀⠀⠀⠀⠀⠀⠀⠀⠀⠀⠀⠀⠀⠀⠀⠀⠀⠀⠀⠀⠀⠀⠀⠀⠀⠀⠀⠀⠀⠀⠀⠀⠀⠀⠸⣿⣿⣿⣿⣿⣿⣿⣿⣿⣿⣿⣿⣿⣿⣿⣿⣦⣄⠀⠀⠀⠀⠀⠀⠀⠀⠀⠀⠀⠀⠀⠀⠀⠀⠀⠀⠀⠀⠀⠀⠀⠀⠀⠀⠀⠀⠀⠀⠀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⠀⠀⠀⠀⠀⠀⠀⠀⠀⠀⠀⠀⠀⠀⠀⠀⠀⠀⠀⠀⠀⠀⠀⠀⠀⠀⠀⠀⠀⠀⠀⠀⠀⠀⠀⠀⠀⠀⠀⠀⠀⠀⢻⣿⣿⣿⣿⣿⣿⣿⣿⡿⠉⠉⠙⠛⠿⣿⣿⣿⣷⣄⠀⠀⠀⠀⠀⠀⠀⠀⠀⠀⠀⠀⠀⠀⠀⠀⠀⠀⠀⠀⠀⠀⠀⠀⠀⠀⠀⠀⠀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⠀⠀⠀⠀⠀⠀⠀⠀⠀⠀⠀⠀⠀⠀⠀⠀⠀⠀⠀⠀⠀⠀⠀⠀⠀⠀⠀⠀⠀⠀⠀⠀⠀⠀⠀⠀⠀⠀⠀⠀⠀⠀⠀⠙⠻⢿⣿⣿⣿⠿⠋⠀⠀⠀⠀⠀⠀⠀⠙⢿⣿⣿⣷⣄⠀⠀⠀⠀⠀⠀⠀⠀⠀⠀⠀⠀⠀⠀⠀⠀⠀⠀⠀⠀⠀⠀⠀⠀⠀⠀⠀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⠀⠀⠀⠀⠀⠀⠀⠀⠀⠀⠀⠀⠀⠀⠀⠀⠀⠀⠀⠀⠀⠀⠀⠀⠀⠀⠀⠀⠀⠀⠀⠀⠀⠀⠀⠀⠀⠀⠀⠀⠀⠀⠀⠀⠀⠀⠀⠀⠀⠀⠀⠀⠀⠀⠀⠀⠀⠀⠀⠀⠙⢿⣿⣿⣷⡄⠀⠀⠀⠀⠀⠀⠀⠀⠀⠀⠀⠀⠀⠀⠀⠀⠀⠀⠀⠀⠀⠀⠀⠀⠀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⠀⠀⠀⠀⠀⠀⠀⠀⠀⠀⠀⠀⠀⠀⠀⠀⠀⠀⠀⠀⠀⠀⠀⠀⠀⠀⠀⠀⠀⠀⠀⠀⠀⠀⠀⠀⠀⠀⠀⠀⠀⠀⠀⠀⠀⠀⠀⠀⠀⠀⠀⠀⠀⠀⠀⠀⠀⠀⠀⠀⠀⠀⠙⢿⣿⣿⣦⣄⠀⠀⠀⠀⠀⠀⠀⠀⠀⠀⠀⠀⠀⠀⠀⠀⠀⠀⠀⠀⠀⠀⠀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⠀⠀⠀⠀⠀⠀⠀⠀⠀⠀⠀⠀⠀⠀⠀⠀⠀⠀⠀⠀⠀⠀⠀⠀⠀⠀⠀⠀⠀⠀⠀⠀⠀⠀⠀⠀⠀⠀⠀⠀⠀⠀⠀⠀⠀⠀⠀⠀⠀⠀⠀⠀⠀⠀⠀⠀⠀⠀⠀⠀⠀⠀⠀⠀⠈⠻⢿⣿⣿⣶⣤⣄⣀⠀⠀⠀⠀⠀⠀⠀⠀⠀⠀⠀⠀⠀⠀⠀⠀⠀⠀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⠀⠀⠀⠀⠀⠀⠀⠀⠀⠀⠀⠀⠀⠀⠀⠀⠀⠀⠀⠀⠀⠀⠀⠀⠀⠀⠀⠀⠀⠀⠀⠀⠀⠀⠀⠀⠀⠀⠀⠀⠀⠀⠀⠀⠀⠀⠀⠀⠀⠀⠀⠀⠀⠀⠀⠀⠀⠀⠀⠀⠀⠀⠀⠀⠀⠀⠀⠈⠉⠙⠛⠛⠻⠷⣦⣀⠀⠀⠀⠀⠀⠀⠀⠀⠀⠀⠀⠀⠀⠀⠀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⠀⠀⠀⠀⠀⠀⠀⠀⠀⠀⠀⠀⠀⠀⠀⠀⠀⠀⠀⠀⠀⠀⠀⠀⠀⠀⠀⠀⠀⠀⠀⠀⠀⠀⠀⠀⠀⠀⠀⠀⠀⠀⠀⠀⠀⠀⠀⠀⠀⠀⠀⠀⠀⠀⠀⠀⠀⠀⠀⠀⠀⠀⠀⠀⠀⠀⠀⠀⠀⠀⠀⠀⠀⠀⠈⠙⠷⣤⡀⠀⠀⠀⠀⠀⠀⠀⠀⠀⠀⠀⠀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⠀⠀⠀⠀⠀⠀⠀⠀⠀⠀⠀⠀⠀⠀⠀⠀⠀⠀⠀⠀⠀⠀⠀⠀⠀⠀⠀⠀⠀⠀⠀⠀⠀⠀⠀⠀⠀⠀⠀⠀⠀⠀⠀⠀⠀⠀⠀⠀⠀⠀⠀⠀⠀⠀⠀⠀⠀⠀⠀⠀⠀⠀⠀⠀⠀⠀⠀⠀⠀⠀⠀⠀⠀⠀⠀⠀⠀⠈⠉⠁⠀⠀⠀⠀⠀⠀⠀⠀⠀⠀⠀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⠀⠀⠀⠀⠀⠀⠀⠀⠀⠀⠀⠀⢀⣀⠀⠀⠀⠀⠀⠀⠀⠀⠀⠀⠀⠀⠀⠀⠀⠀⠀⠀⠀⠀⠀⠀⠀⠀⠀⠀⠀⠀⠀⠀⠀⠀⠀⠀⠀⠀⠀⠀⠀⢀⣀⣤⣤⠀⠀⠀⠀⠀⠀⠀⠀⠀⠀⠀⠀⠀⠀⠀⠀⠀⠀⠀⠀⠀⠀⠀⠀⠀⠀⠀⠀⠀⠀⠀⠀⠀⠀</a:t>
            </a:r>
            <a:br/>
            <a:r>
              <a:t>⠀⠀⠀⠀⠀⠀⠀⠀⠀⠀⠀⣾⣿⣿⣷⡀⠀⠀⠀⠀⠀⠀⠀⠀⠀⠀⠀⠀⠀⠀⠀⠀⠀⠀⠀⠀⠀⠀⠀⠀⠀⠀⠀⠀⠀⠀⠀⠀⠀⣠⣶⣶⣿⣿⣿⣿⣿⡀⢀⣀⠀⠀⠀⠀⠀⠀⠀⠀⠀⠀⠀⠀⠀⠀⠀⠀⠀⠀⠀⠀⠀⠀⠀⠀⠀⠀⠀⠀⠀⠀⠀</a:t>
            </a:r>
            <a:br/>
            <a:r>
              <a:t>⠀⠀⠀⠀⠀⠀⠀⠀⠀⠀⢀⣿⣿⣿⣿⠀⠀⠀⠀⠀⠀⠀⠀⠀⠀⠀⠀⠀⣀⣀⣀⣀⣠⣤⣤⣤⣤⣶⣶⣶⣶⣶⣶⠶⠶⠿⠿⢿⣿⣿⣿⣿⣿⣿⣿⣿⣿⣿⣿⣿⡿⠛⠙⣿⡄⠀⠀⠀⠀⠀⠀⠀⠀⠀⠀⠀⠀⠀⠀⠀⠀⠀⠀⠀⠀⠀⠀⠀⠀⠀⠀</a:t>
            </a:r>
            <a:br/>
            <a:r>
              <a:t>⠀⠀⠀⠀⠀⠀⠀⠀⠀⠀⢀⣿⣿⣿⣏⠀⠀⠀⠀⠀⠀⠀⠀⡠⠶⠾⠟⠛⠛⠛⠋⠉⠉⠉⠉⠁⠀⠀⠀⠀⠀⠀⠀⠀⠀⠀⠀⢸⣿⣿⣿⣿⣿⣿⣿⣿⣿⣿⣿⣯⠀⠀⠀⢿⠇⠀⠀⠀⠀⠀⠀⠀⠀⠀⠀⠀⠀⠀⠀⠀⠀⠀⠀⠀⠀⠀⠀⠀⠀⠀⠀</a:t>
            </a:r>
            <a:br/>
            <a:r>
              <a:t>⠀⠀⠀⠀⠀⠀⠀⠀⠀⠀⣼⣿⣿⣿⣿⠀⠀⠀⠀⠀⠀⠀⠀⠀⠀⠀⠀⠀⠀⠀⠀⠀⠀⠀⠀⠀⠀⠀⠀⠀⠀⠀⠀⠀⠀⠀⠀⠀⠙⠛⣿⣿⣿⣿⣿⣿⣿⣿⣿⣿⠃⠀⠀⠘⠀⠀⠀⠀⠀⠀⠀⠀⠀⠀⠀⠀⠀⠀⠀⠀⠀⠀⠀⠀⠀⠀⠀⠀⠀⠀⠀</a:t>
            </a:r>
            <a:br/>
            <a:r>
              <a:t>⠀⠀⠀⠀⠀⠀⠀⠀⠀⢰⣿⣿⣿⣿⣿⣷⣦⠀⠀⠀⠀⠀⠀⠀⠀⠀⠀⠀⠀⠀⠀⠀⠀⠀⠀⠀⠀⠀⠀⠀⠀⠀⠀⠀⠀⠀⠀⠀⠀⠀⢉⣿⣿⣿⣿⣿⣿⣿⣿⣿⠇⠀⠀⠀⠀⠀⠀⠀⠀⠀⠀⠀⠀⠀⠀⠀⠀⠀⠀⠀⠀⠀⠀⠀⠀⠀⠀⠀⠀⠀⠀</a:t>
            </a:r>
            <a:br/>
            <a:r>
              <a:t>⠀⠀⠀⠀⠀⠀⠀⠀⠀⠈⣻⣿⣿⣿⣟⠛⠉⠀⠀⠀⠀⠀⠀⠀⠀⠀⠀⠀⠀⠀⠀⠀⠀⠀⠀⠀⠀⠀⠀⠀⠀⠀⠀⠀⠀⠀⠀⠀⠀⠀⣾⣿⣿⣿⣿⣿⣿⣿⡿⠋⠀⠀⠀⠀⠀⠀⠀⠀⠀⠀⠀⠀⠀⠀⠀⠀⠀⠀⠀⠀⠀⠀⠀⠀⠀⠀⠀⠀⠀⠀⠀</a:t>
            </a:r>
            <a:br/>
            <a:r>
              <a:t>⠀⠀⠀⠀⠀⠀⠀⠀⠀⠐⢿⣿⣿⣿⣿⡀⠀⠀⠀⠀⠀⠀⠀⠀⠀⠀⠀⠀⠀⠀⠀⠀⠀⠀⠀⠀⠀⠀⠀⠀⠀⠀⠀⠀⠀⠀⠀⠀⠀⠀⠈⣿⣿⣿⣿⣿⣿⡇⠀⠀⠀⠀⠀⠀⠀⠀⠀⠀⠀⠀⠀⠀⠀⠀⠀⠀⠀⠀⠀⠀⠀⠀⠀⠀⠀⠀⠀⠀⠀⠀⠀</a:t>
            </a:r>
            <a:br/>
            <a:r>
              <a:t>⠀⠀⠀⠀⠀⠀⠀⠀⠀⠀⣸⣿⣿⣿⣿⣧⠀⠀⠀⠀⠀⠀⠀⠀⠀⠀⠀⠀⠀⠀⠀⠀⠀⠀⠀⠀⠀⠀⠀⠀⠀⠀⠀⠀⠀⠀⠀⠀⠀⠀⢸⣿⣿⣿⣿⣿⣿⡇⠀⠀⠀⠀⠀⠀⠀⠀⠀⠀⠀⠀⠀⠀⠀⠀⠀⠀⠀⠀⠀⠀⠀⠀⠀⠀⠀⠀⠀⠀⠀⠀⠀</a:t>
            </a:r>
            <a:br/>
            <a:r>
              <a:t>⠀⠀⠀⠀⠀⠀⠀⠀⠀⠀⣿⣿⣿⣿⣿⣿⡆⠀⠀⠀⠀⠀⠀⠀⠀⠀⠀⠀⠀⠀⠀⠀⠀⠀⠀⠀⠀⠀⠀⠀⠀⠀⠀⠀⠀⠀⠀⠀⠀⠀⣼⣿⣿⣿⣿⣿⣿⡇⠀⠀⠀⠀⠀⠀⢀⣀⠀⠀⠀⠀⠀⠀⠀⠀⠀⠀⠀⠀⠀⠀⠀⠀⠀⠀⠀⠀⠀⠀⠀⠀⠀</a:t>
            </a:r>
            <a:br/>
            <a:r>
              <a:t>⠀⠀⠀⠀⠀⠀⠀⠀⠀⢸⣿⣿⣿⣿⣿⠛⢻⡀⠀⠀⠀⠀⠀⠀⠀⠀⠀⠀⠀⠀⠀⠀⠀⠀⠀⠀⠀⣤⡀⠀⠀⠀⠀⠀⠀⠀⠀⠀⠀⠘⣿⣿⣿⣿⣿⣿⣿⡇⠀⠀⢀⣠⣴⣾⣿⡿⠆⠀⠀⠀⠀⠀⠀⠀⠀⠀⠀⠀⠀⠀⠀⠀⠀⠀⠀⠀⠀⠀⠀⠀⠀</a:t>
            </a:r>
            <a:br/>
            <a:r>
              <a:t>⠀⠀⠀⠀⠀⠀⠀⠀⠀⠀⢹⣿⡉⠉⣿⣄⠀⠀⠀⠀⠀⠀⠀⠀⠀⠀⠀⠀⠀⠀⠀⠀⠀⠀⠀⠀⠀⠈⠙⠻⠶⣤⣄⣀⣠⣄⠀⠀⠀⣠⣿⣿⣿⣿⣿⣿⣿⣧⣴⣾⣿⠿⠛⠋⠁⠀⠀⠀⠀⠀⠀⠀⠀⠀⠀⠀⠀⠀⠀⠀⠀⠀⠀⠀⠀⠀⠀⠀⠀⠀⠀</a:t>
            </a:r>
            <a:br/>
            <a:r>
              <a:t>⢀⣀⣤⣤⣶⡿⠿⠿⠟⠛⠛⠉⠉⠉⠀⠀⠀⠀⠀⠀⠀⠀⠀⠀⠀⠀⠀⠀⠀⠀⠀⠀⠀⠀⠀⠀⠀⠀⠀⠀⠀⠀⠉⠹⣿⢿⣶⣦⣾⣿⣿⣿⣿⣿⣿⣿⣿⠟⠋⠉⠀⠀⠀⠀⠀⠀⠀⠀⠀⠀⠀⠀⠀⠀⠀⠀⠀⠀⠀⠀⠀⠀⠀⠀⠀⠀⠀⠀⠀⠀⠀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⠀⠀⠀⠀⠀⠀⠀⠀⠀⠀⠀⠀⠀⠀⠀⠀⠀⠀⠀⠀⠀⠀⠀⠀⠀⠀⠀⠀⠀⠀⠀⠀⠀⠀⠀⠀⠀⠀⠀⠀⠀⠀⠀⠀⠁⠀⢠⣿⣿⣿⣿⣿⣿⣿⣿⣿⣿⡇⠀⠀⠀⠀⠀⠀⠀⠀⠀⠀⠀⠀⠀⠀⠀⠀⠀⠀⠀⠀⠀⠀⠀⠀⠀⠀⠀⠀⠀⠀⠀⠀⠀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⠀⠀⠀⠀⠀⠀⠀⠀⠀⠀⠀⠀⠀⠀⠀⠀⠀⠀⠀⠀⠀⠀⠀⠀⠀⠀⠀⠀⠀⠀⠀⠀⠀⠀⠀⠀⠀⢀⣀⠀⠀⠀⣀⣠⣴⣶⣿⣿⣿⣿⣿⣿⣿⣿⣿⣿⣿⣿⣷⣶⣦⣤⣀⣀⠀⠀⠀⠀⠀⠀⠀⠀⠀⠀⠀⠀⠀⠀⠀⠀⠀⠀⠀⠀⠀⠀⠀⠀⠀⠀⠀</a:t>
            </a:r>
            <a:br/>
            <a:r>
              <a:t>⠀⠀⠀⠀⠀⠀⠀⠀⠀⠀⠀⠀⠀⠀⠀⠀⠀⠀⠀⠀⠀⠀⠀⠀⠀⠀⠀⠀⠀⠀⠀⠀⠀⠀⠀⠀⣀⣈⣭⣴⣾⣿⠿⢟⣿⣿⣿⣿⣿⣿⣿⣿⣿⣿⣿⣿⣿⣿⣷⡄⠉⠉⠛⠛⠿⠿⣶⣶⣤⠄⠀⠀⠀⠀⠀⠀⠀⠀⠀⠀⠀⠀⠀⠀⠀⠀⠀⠀⠀⠀⠀</a:t>
            </a:r>
            <a:br/>
            <a:r>
              <a:t>⠀⠀⠀⠀⠀⠀⠀⠀⠀⠀⠀⠀⠀⠀⠀⠀⠀⠀⠀⠀⠀⠀⠀⠀⠀⠀⠀⠀⠀⠀⠀⠀⠀⠀⠸⠿⠿⠛⠋⠉⠀⠀⣠⣾⣿⣿⣿⣿⣿⣿⣿⣿⣿⣿⣿⣿⣿⣿⣿⣿⣦⡀⠀⠀⠀⠀⠀⠀⠀⠀⠀⠀⠀⠀⠀⠀⠀⠀⠀⠀⠀⠀⠀⠀⠀⠀⠀⠀⠀⠀⠀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⠀⠀⠀⠀⠀⠀⠀⠀⠀⠀⠀⠀⠀⠀⠀⠀⠀⠀⠀⠀⠀⠀⠀⠀⠀⠀⠀⠀⠀⠀⠀⠀⠀⠀⠀⠀⠀⠀⠀⣴⣿⣿⣿⣿⣿⣿⣿⣿⣿⣿⣿⣿⣿⣿⣿⣿⣿⣿⣿⣿⣿⣿⣿⣷⣦⡀⠀⠀⠀⠀⠀⠀⠀⠀⠀⠀⠀⠀⠀⠀⠀⠀⠀⠀⠀⠀⠀⠀⠀⠀⠀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⠀⠀⠀⠀⠀⠀⠀⠀⠀⠀⠀⠀⠀⠀⠀⠀⠀⠀⠀⠀⠀⠀⠀⠀⠀⠀⠀⠀⠀⠀⠀⠀⠀⠀⠀⠀⠀⠀⣴⣿⣿⣿⣿⣿⣿⣿⣿⣿⣿⣿⣿⣿⣿⣿⣿⣿⣿⣿⣿⣿⣿⣿⣿⣿⣿⡿⠀⠀⠀⠀⠀⠀⠀⠀⠀⠀⠀⠀⠀⠀⠀⠀⠀⠀⠀⠀⠀⠀⠀⠀⠀</a:t>
            </a:r>
            <a:br/>
            <a:r>
              <a:t>⠀⠀⠀⠀⠀⠀⠀⠀⠀⠀⠀⠀⠀⠀⠀⠀⠀⠀⠀⠀⠀⠀⠀⠀⠀⠀⠀⠀⠀⠀⠀⠀⠀⠀⠀⠀⠀⣼⣿⡿⠛⢻⣿⣿⣿⣿⣿⣿⣿⣿⣿⣿⣿⣿⣿⣿⣿⣿⣿⣿⣿⣿⣿⣿⡟⠁⠀⠀⠀⠀⠀⠀⠀⠀⠀⠀⠀⠀⠀⠀⠀⠀⠀⠀⠀⠀⠀⠀⠀⠀⠀</a:t>
            </a:r>
            <a:br/>
            <a:r>
              <a:t>⠀⠀⠀⠀⠀⠀⠀⠀⠀⠀⠀⠀⠀⠀⠀⠀⠀⠀⠀⠀⠀⠀⠀⠀⠀⠀⠀⠀⠀⠀⠀⠀⠀⠀⠀⣠⣾⣿⠟⠁⠀⠀⠉⠉⠛⠟⠿⢿⡿⣿⣿⣿⣿⣿⣿⣿⣿⣿⣿⡿⠿⠿⠛⠋⠀⠀⠀⠀⠀⠀⠀⠀⠀⠀⠀⠀⠀⠀⠀⠀⠀⠀⠀⠀⠀⠀⠀⠀⠀⠀⠀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⠀⠀⠀⠀⠀⠀⠀⠀⠀⠀⠀⠀⠀⠀⠀⠀⠀⠀⠀⠀⠀⠀⠀⠀⠀⠀⠀⠀⠀⠀⠀⠀⠀⠀⠀⠀⠀⠀⠀⠀⠀⠀⠀⠈⢿⣿⣿⣿⣿⣿⣿⣿⣿⣿⣿⣿⣶⣄⠀⠀⠀⠀⠀⠀⠀⠀⠀⠀⠀⠀⠀⠀⠀⠀⠀⠀⠀⠀⠀⠀⠀⠀⠀⠀⠀⠀⠀⠀⠀⠀⠀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⠀⠀⠀⠀⠀⠀⠀⠀⠀⠀⠀⠀⠀⠀⠀⠀⠀⠀⠀⠀⠀⠀⠀⠀⠀⠀⠀⠀⠀⠀⠀⠀⠀⠀⠀⠀⠀⠀⠀⠀⠀⠀⠀⠀⠈⠙⠿⣿⣿⣿⣿⠿⠿⠛⠿⢿⣿⣿⣿⣦⡀⠀⠀⠀⠀⠀⠀⠀⠀⠀⠀⠀⠀⠀⠀⠀⠀⠀⠀⠀⠀⠀⠀⠀⠀⠀⠀⠀⠀⠀⠀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⠀⠀⠀⠀⠀⠀⠀⠀⠀⠀⠀⠀⠀⠀⠀⠀⠀⠀⠀⠀⠀⠀⠀⠀⠀⠀⠀⠀⠀⠀⠀⠀⠀⠀⠀⠀⠀⠀⠀⠀⠀⠀⠀⠀⠀⠀⠀⠀⠀⠀⠀⠀⠀⠀⠀⠀⠙⢿⣿⣿⣷⣄⠀⠀⠀⠀⠀⠀⠀⠀⠀⠀⠀⠀⠀⠀⠀⠀⠀⠀⠀⠀⠀⠀⠀⠀⠀⠀⠀⠀⠀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⠀⠀⠀⠀⠀⠀⠀⠀⠀⠀⠀⠀⠀⠀⠀⠀⠀⠀⠀⠀⠀⠀⠀⠀⠀⠀⠀⠀⠀⠀⠀⠀⠀⠀⠀⠀⠀⠀⠀⠀⠀⠀⠀⠀⠀⠀⠀⠀⠀⠀⠀⠀⠀⠀⠀⠀⠀⠀⠙⢿⣿⣿⣷⡄⠀⠀⠀⠀⠀⠀⠀⠀⠀⠀⠀⠀⠀⠀⠀⠀⠀⠀⠀⠀⠀⠀⠀⠀⠀⠀⠀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⠀⠀⠀⠀⠀⠀⠀⠀⠀⠀⠀⠀⠀⠀⠀⠀⠀⠀⠀⠀⠀⠀⠀⠀⠀⠀⠀⠀⠀⠀⠀⠀⠀⠀⠀⠀⠀⠀⠀⠀⠀⠀⠀⠀⠀⠀⠀⠀⠀⠀⠀⠀⠀⠀⠀⠀⠀⠀⠀⠀⠙⢿⣿⣿⣦⡀⠀⠀⠀⠀⠀⠀⠀⠀⠀⠀⠀⠀⠀⠀⠀⠀⠀⠀⠀⠀⠀⠀⠀⠀⠀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⠀⠀⠀⠀⠀⠀⠀⠀⠀⠀⠀⠀⠀⠀⠀⠀⠀⠀⠀⠀⠀⠀⠀⠀⠀⠀⠀⠀⠀⠀⠀⠀⠀⠀⠀⠀⠀⠀⠀⠀⠀⠀⠀⠀⠀⠀⠀⠀⠀⠀⠀⠀⠀⠀⠀⠀⠀⠀⠀⠀⠀⠀⠉⠻⣿⣿⣦⣄⠀⠀⠀⠀⠀⠀⠀⠀⠀⠀⠀⠀⠀⠀⠀⠀⠀⠀⠀⠀⠀⠀⠀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⠀⠀⠀⠀⠀⠀⠀⠀⠀⠀⠀⠀⠀⠀⠀⠀⠀⠀⠀⠀⠀⠀⠀⠀⠀⠀⠀⠀⠀⠀⠀⠀⠀⠀⠀⠀⠀⠀⠀⠀⠀⠀⠀⠀⠀⠀⠀⠀⠀⠀⠀⠀⠀⠀⠀⠀⠀⠀⠀⠀⠀⠀⠀⠀⠈⠙⠻⢿⣿⣶⣤⣄⣀⠀⠀⠀⠀⠀⠀⠀⠀⠀⠀⠀⠀⠀⠀⠀⠀⠀⠀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⠀⠀⠀⠀⠀⠀⠀⠀⠀⠀⠀⠀⠀⠀⠀⠀⠀⠀⠀⠀⠀⠀⠀⠀⠀⠀⠀⠀⠀⠀⠀⠀⠀⠀⠀⠀⠀⠀⠀⠀⠀⠀⠀⠀⠀⠀⠀⠀⠀⠀⠀⠀⠀⠀⠀⠀⠀⠀⠀⠀⠀⠀⠀⠀⠀⠀⠀⠀⠀⠉⠉⠛⠛⠻⠶⣄⠀⠀⠀⠀⠀⠀⠀⠀⠀⠀⠀⠀⠀⠀⠀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⠀⠀⠀⠀⠀⠀⠀⠀⠀⠀⠀⠀⠀⠀⠀⠀⠀⠀⠀⠀⠀⠀⠀⠀⠀⠀⠀⠀⠀⠀⠀⠀⠀⠀⠀⠀⠀⠀⠀⠀⠀⠀⠀⠀⠀⠀⠀⠀⠀⠀⠀⠀⠀⠀⠀⠀⠀⠀⠀⠀⠀⠀⠀⠀⠀⠀⠀⠀⠀⠀⠀⠀⠀⠀⠀⠀⠑⢄⠀⠀⠀⠀⠀⠀⠀⠀⠀⠀⠀⠀⠀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⠀⠀⠀⠀⠀⠀⠀⠀⠀⠀⠀⠀⠀⠀⠀⠀⠀⠀⠀⠀⠀⠀⠀⠀⠀⠀⠀⠀⠀⠀⠀⠀⠀⠀⠀⠀⠀⠀⠀⠀⠀⠀⠀⠀⠀⠀⠀⠀⠀⠀⠀⠀⠀⠀⠀⠀⠀⠀⠀⠀⠀⠀⠀⠀⠀⠀⠀⠀⠀⠀⠀⠀⠀⠀⠀⠀⠀⠀⠀⠀⠀⠀⠀⠀⠐⠀⠀⠀⠀⠀⠀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⠀⠀⠀⠀⠀⠀⠀⠀⠀⠀⠀⢀⣀⣀⠀⠀⠀⠀⠀⠀⠀⠀⠀⠀⠀⠀⠀⠀⠀⠀⠀⠀⠀⠀⠀⠀⠀⠀⠀⠀⠀⠀⠀⠀⠀⠀⠀⠀⠀⠀⠀⠀⠀⠀⣀⣠⣄⠀⠀⠀⠀⠀⠀⠀⠀⠀⠀⠀⠀⠀⠀⠀⠀⠀⠀⠀⠀⠀⠀⠀⠀⠀⠀⠀⠀⠀⠀⠀⠀⠀⠀</a:t>
            </a:r>
            <a:br/>
            <a:r>
              <a:t>⠀⠀⠀⠀⠀⠀⠀⠀⠀⠀⠀⣿⣿⣿⣷⡄⠀⠀⠀⠀⠀⠀⠀⠀⠀⠀⠀⠀⠀⠀⠀⠀⠀⠀⠀⠀⠀⠀⠀⠀⠀⠀⠀⠀⠀⠀⠀⠀⠀⣀⣴⣶⣾⣿⣿⣿⣿⡀⠀⡀⠀⠀⠀⠀⠀⠀⠀⠀⠀⠀⠀⠀⠀⠀⠀⠀⠀⠀⠀⠀⠀⠀⠀⠀⠀⠀⠀⠀⠀⠀⠀</a:t>
            </a:r>
            <a:br/>
            <a:r>
              <a:t>⠀⠀⠀⠀⠀⠀⠀⠀⠀⠀⢠⣿⣿⣿⣿⠀⠀⠀⠀⠀⠀⠀⢀⣠⣤⣴⣶⣶⣶⣶⣶⣿⣿⠿⠿⠿⠿⠿⠿⠿⠿⠿⠿⠛⠛⠛⠛⢛⣿⣿⣿⣿⣿⣿⣿⣿⣿⣿⣿⣿⡿⠟⠺⣶⡀⠀⠀⠀⠀⠀⠀⠀⠀⠀⠀⠀⠀⠀⠀⠀⠀⠀⠀⠀⠀⠀⠀⠀⠀⠀⠀</a:t>
            </a:r>
            <a:br/>
            <a:r>
              <a:t>⠀⠀⠀⠀⠀⠀⠀⠀⠀⠀⢠⣿⣿⣿⡇⠀⠀⠀⠀⠀⠀⠀⠈⠉⠉⠉⠀⠀⠀⠀⠀⠀⠀⠀⠀⠀⠀⠀⠀⠀⠀⠀⠀⠀⠀⠀⠀⢸⣿⣿⣿⣿⣿⣿⣿⣿⣿⣿⣿⣿⠁⠀⠀⢻⡇⠀⠀⠀⠀⠀⠀⠀⠀⠀⠀⠀⠀⠀⠀⠀⠀⠀⠀⠀⠀⠀⠀⠀⠀⠀⠀</a:t>
            </a:r>
            <a:br/>
            <a:r>
              <a:t>⠀⠀⠀⠀⠀⠀⠀⠀⠀⠀⣼⣿⣿⣿⣧⡀⠀⠀⠀⠀⠀⠀⠀⠀⠀⠀⠀⠀⠀⠀⠀⠀⠀⠀⠀⠀⠀⠀⠀⠀⠀⠀⠀⠀⠀⠀⠀⠈⠛⠻⣿⣿⣿⣿⣿⣿⣿⣿⣿⣿⠀⠀⠀⠈⠃⠀⠀⠀⠀⠀⠀⠀⠀⠀⠀⠀⠀⠀⠀⠀⠀⠀⠀⠀⠀⠀⠀⠀⠀⠀⠀</a:t>
            </a:r>
            <a:br/>
            <a:r>
              <a:t>⠀⠀⠀⠀⠀⠀⠀⠀⠀⢰⣿⣿⣿⣿⣿⣿⣦⠀⠀⠀⠀⠀⠀⠀⠀⠀⠀⠀⠀⠀⠀⠀⠀⠀⠀⠀⠀⠀⠀⠀⠀⠀⠀⠀⠀⠀⠀⠀⠀⠀⢙⣿⣿⣿⣿⣿⣿⣿⣿⣿⠇⠀⠀⠀⠀⠀⠀⠀⠀⠀⠀⠀⠀⠀⠀⠀⠀⠀⠀⠀⠀⠀⠀⠀⠀⠀⠀⠀⠀⠀⠀</a:t>
            </a:r>
            <a:br/>
            <a:r>
              <a:t>⠀⠀⠀⠀⠀⠀⠀⠀⠀⠈⢻⣿⣿⣿⣏⠉⠁⠀⠀⠀⠀⠀⠀⠀⠀⠀⠀⠀⠀⠀⠀⠀⠀⠀⠀⠀⠀⠀⠀⠀⠀⠀⠀⠀⠀⠀⠀⠀⠀⠀⣾⣿⣿⣿⣿⣿⣿⣿⡿⠋⠀⠀⠀⠀⠀⠀⠀⠀⠀⠀⠀⠀⠀⠀⠀⠀⠀⠀⠀⠀⠀⠀⠀⠀⠀⠀⠀⠀⠀⠀⠀</a:t>
            </a:r>
            <a:br/>
            <a:r>
              <a:t>⠀⠀⠀⠀⠀⠀⠀⠀⠀⠀⣿⣿⣿⣿⣿⡄⠀⠀⠀⠀⠀⠀⠀⠀⠀⠀⠀⠀⠀⠀⠀⠀⠀⠀⠀⠀⠀⠀⠀⠀⠀⠀⠀⠀⠀⠀⠀⠀⠀⠀⠘⣿⣿⣿⣿⣿⣿⡇⠀⠀⠀⠀⠀⠀⠀⠀⠀⠀⠀⠀⠀⠀⠀⠀⠀⠀⠀⠀⠀⠀⠀⠀⠀⠀⠀⠀⠀⠀⠀⠀⠀</a:t>
            </a:r>
            <a:br/>
            <a:r>
              <a:t>⠀⠀⠀⠀⠀⠀⠀⠀⠀⠀⣿⣿⣿⣿⣿⣧⠀⠀⠀⠀⠀⠀⠀⠀⠀⠀⠀⠀⠀⠀⠀⠀⠀⠀⠀⠀⠀⠀⠀⠀⠀⠀⠀⠀⠀⠀⠀⠀⠀⠀⢸⣿⣿⣿⣿⣿⣿⡇⠀⠀⠀⠀⠀⠀⠀⠀⠀⠀⠀⠀⠀⠀⠀⠀⠀⠀⠀⠀⠀⠀⠀⠀⠀⠀⠀⠀⠀⠀⠀⠀⠀</a:t>
            </a:r>
            <a:br/>
            <a:r>
              <a:t>⠀⠀⠀⠀⠀⠀⠀⠀⠀⢀⣿⣿⣿⣿⣿⣿⡆⠀⠀⠀⠀⠀⠀⠀⠀⠀⠀⠀⠀⠀⠀⠀⠀⠀⠀⠀⠀⠀⠀⠀⠀⠀⠀⠀⠀⠀⠀⠀⠀⠀⣸⣿⣿⣿⣿⣿⣿⡇⠀⠀⠀⠀⠀⠀⠀⠀⠀⠀⠀⠀⠀⠀⠀⠀⠀⠀⠀⠀⠀⠀⠀⠀⠀⠀⠀⠀⠀⠀⠀⠀⠀</a:t>
            </a:r>
            <a:br/>
            <a:r>
              <a:t>⠀⠀⠀⠀⠀⠀⠀⠀⠀⢼⣿⣿⣿⣿⡿⠙⢻⠀⠀⠀⠀⠀⠀⠀⠀⠀⠀⠀⠀⠀⠀⠀⠀⠀⠀⠀⠀⣀⡀⠀⠀⠀⠀⠀⠀⠀⠀⠀⠀⠰⢿⣿⣿⣿⣿⣿⣿⡇⠀⠀⠀⢀⣠⣤⣶⣿⡆⠀⠀⠀⠀⠀⠀⠀⠀⠀⠀⠀⠀⠀⠀⠀⠀⠀⠀⠀⠀⠀⠀⠀⠀</a:t>
            </a:r>
            <a:br/>
            <a:r>
              <a:t>⠀⠀⠀⠀⠀⠀⠀⠀⢀⣀⣘⣿⣀⢈⣷⡄⠀⠀⠀⠀⠀⠀⠀⠀⠀⠀⠀⠀⠀⠀⠀⠀⠀⠀⠀⠀⠀⠉⠛⠳⢶⣤⣀⡀⢀⣄⠀⠀⠀⢀⣾⣿⣿⣿⣿⣿⣿⣿⣤⣴⣾⣿⠿⠟⠋⠁⠀⠀⠀⠀⠀⠀⠀⠀⠀⠀⠀⠀⠀⠀⠀⠀⠀⠀⠀⠀⠀⠀⠀⠀⠀</a:t>
            </a:r>
            <a:br/>
            <a:r>
              <a:t>⠠⢤⠤⠴⠾⠿⠿⠟⠛⠛⠋⠉⠉⠁⠀⠀⠀⠀⠀⠀⠀⠀⠀⠀⠀⠀⠀⠀⠀⠀⠀⠀⠀⠀⠀⠀⠀⠀⠀⠀⠀⠀⠉⠛⣿⣿⣶⣤⣴⣿⣿⣿⣿⣿⣿⣿⣿⡿⠟⠋⠉⠀⠀⠀⠀⠀⠀⠀⠀⠀⠀⠀⠀⠀⠀⠀⠀⠀⠀⠀⠀⠀⠀⠀⠀⠀⠀⠀⠀⠀⠀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⠀⠀⠀⠀⠀⠀⠀⠀⠀⠀⠀⠀⠀⠀⠀⠀⠀⠀⠀⠀⠀⠀⠀⠀⠀⠀⠀⠀⠀⠀⠀⠀⠀⠀⠀⠀⠀⠀⠀⠀⠀⠀⠀⠀⠉⠀⢨⣿⣿⣿⣿⣿⣿⣿⣿⣿⣿⣇⠀⠀⠀⠀⠀⠀⠀⠀⠀⠀⠀⠀⠀⠀⠀⠀⠀⠀⠀⠀⠀⠀⠀⠀⠀⠀⠀⠀⠀⠀⠀⠀⠀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⠀⠀⠀⠀⠀⠀⠀⠀⠀⠀⠀⠀⠀⠀⠀⠀⠀⠀⠀⠀⠀⠀⠀⠀⠀⠀⠀⠀⠀⠀⠀⠀⠀⠀⠀⠀⠀⢀⡀⠀⠀⠀⢀⣀⣤⣶⣿⣿⣿⣿⣿⣿⣿⣿⣿⣿⣿⣿⣶⣦⣤⣀⣀⠀⠀⠀⠀⠀⠀⠀⠀⠀⠀⠀⠀⠀⠀⠀⠀⠀⠀⠀⠀⠀⠀⠀⠀⠀⠀⠀⠀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⠀⠀⠀⠀⠀⠀⠀⠀⠀⠀⠀⠀⠀⠀⠀⠀⠀⠀⠀⠀⠀⠀⠀⠀⠀⠀⠀⠀⠀⠀⠀⠀⠀⠀⠀⠀⠀⣈⣫⣤⣶⣾⡿⠿⣿⣿⣿⣿⣿⣿⣿⣿⣿⣿⣿⣿⣿⣿⣿⡌⠉⠛⠻⠿⠿⣶⣶⣤⣤⡀⠀⠀⠀⠀⠀⠀⠀⠀⠀⠀⠀⠀⠀⠀⠀⠀⠀⠀⠀⠀⠀</a:t>
            </a:r>
            <a:br/>
            <a:r>
              <a:t>⠀⠀⠀⠀⠀⠀⠀⠀⠀⠀⠀⠀⠀⠀⠀⠀⠀⠀⠀⠀⠀⠀⠀⠀⠀⠀⠀⠀⠀⠀⠀⠀⠀⠀⠲⠿⠿⠟⠛⠋⠉⠀⣠⣾⣿⣿⣿⣿⣿⣿⣿⣿⣿⣿⣿⣿⣿⣿⣿⣿⣦⡀⠀⠀⠀⠀⠀⠉⠉⠀⠀⠀⠀⠀⠀⠀⠀⠀⠀⠀⠀⠀⠀⠀⠀⠀⠀⠀⠀⠀⠀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⠀⠀⠀⠀⠀⠀⠀⠀⠀⠀⠀⠀⠀⠀⠀⠀⠀⠀⠀⠀⠀⠀⠀⠀⠀⠀⠀⠀⠀⠀⠀⠀⠀⠀⠀⠀⠀⠀⠀⠀⢀⣴⣿⣿⣿⣿⣿⣿⣿⣿⣿⣿⣿⣿⣿⣿⣿⣿⣿⣿⣿⣿⣦⠀⠀⠀⠀⠀⠀⠀⠀⠀⠀⠀⠀⠀⠀⠀⠀⠀⠀⠀⠀⠀⠀⠀⠀⠀⠀⠀⠀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⠀⠀⠀⠀⠀⠀⠀⠀⠀⠀⠀⠀⠀⠀⠀⠀⠀⠀⠀⠀⠀⠀⠀⠀⠀⠀⠀⠀⠀⠀⠀⠀⠀⠀⠀⠀⠀⣼⣿⡿⠻⢿⣿⣿⣿⣿⣿⣿⣿⣿⣿⣿⣿⣿⣿⣿⣿⣿⣿⣿⣿⣿⣿⣿⡿⠃⠀⠀⠀⠀⠀⠀⠀⠀⠀⠀⠀⠀⠀⠀⠀⠀⠀⠀⠀⠀⠀⠀⠀⠀⠀</a:t>
            </a:r>
            <a:br/>
            <a:r>
              <a:t>⠀⠀⠀⠀⠀⠀⠀⠀⠀⠀⠀⠀⠀⠀⠀⠀⠀⠀⠀⠀⠀⠀⠀⠀⠀⠀⠀⠀⠀⠀⠀⠀⠀⠀⠀⣠⣾⣿⠟⠁⠀⠀⠈⠙⠻⠟⢿⣿⣿⣿⣿⣿⣿⣿⣿⣿⣿⣿⣿⣿⣿⣿⠟⠛⠁⠀⠀⠀⠀⠀⠀⠀⠀⠀⠀⠀⠀⠀⠀⠀⠀⠀⠀⠀⠀⠀⠀⠀⠀⠀⠀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⠀⠀⠀⠀⠀⠀⠀⠀⠀⠀⠀⠀⠀⠀⠀⠀⠀⠀⠀⠀⠀⠀⠀⠀⠀⠀⠀⠀⠀⠀⠀⠀⠀⠀⠀⠀⠀⠀⠀⠀⠀⠀⠀⠀⠀⠘⢿⣿⣿⣿⣿⣿⣿⣿⣿⣿⣷⣄⠀⠀⠀⠀⠀⠀⠀⠀⠀⠀⠀⠀⠀⠀⠀⠀⠀⠀⠀⠀⠀⠀⠀⠀⠀⠀⠀⠀⠀⠀⠀⠀⠀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⠀⠀⠀⠀⠀⠀⠀⠀⠀⠀⠀⠀⠀⠀⠀⠀⠀⠀⠀⠀⠀⠀⠀⠀⠀⠀⠀⠀⠀⠀⠀⠀⠀⠀⠀⠀⠀⠀⠀⠀⠀⠀⠀⠀⠀⠀⠀⠉⠛⠛⠋⠉⠉⠉⠛⢿⣿⣿⣷⣄⠀⠀⠀⠀⠀⠀⠀⠀⠀⠀⠀⠀⠀⠀⠀⠀⠀⠀⠀⠀⠀⠀⠀⠀⠀⠀⠀⠀⠀⠀⠀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⠀⠀⠀⠀⠀⠀⠀⠀⠀⠀⠀⠀⠀⠀⠀⠀⠀⠀⠀⠀⠀⠀⠀⠀⠀⠀⠀⠀⠀⠀⠀⠀⠀⠀⠀⠀⠀⠀⠀⠀⠀⠀⠀⠀⠀⠀⠀⠀⠀⠀⠀⠀⠀⠀⠀⠀⠙⢿⣿⣿⣷⣄⠀⠀⠀⠀⠀⠀⠀⠀⠀⠀⠀⠀⠀⠀⠀⠀⠀⠀⠀⠀⠀⠀⠀⠀⠀⠀⠀⠀⠀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⠀⠀⠀⠀⠀⠀⠀⠀⠀⠀⠀⠀⠀⠀⠀⠀⠀⠀⠀⠀⠀⠀⠀⠀⠀⠀⠀⠀⠀⠀⠀⠀⠀⠀⠀⠀⠀⠀⠀⠀⠀⠀⠀⠀⠀⠀⠀⠀⠀⠀⠀⠀⠀⠀⠀⠀⠀⠀⠙⢿⣿⣿⣷⡀⠀⠀⠀⠀⠀⠀⠀⠀⠀⠀⠀⠀⠀⠀⠀⠀⠀⠀⠀⠀⠀⠀⠀⠀⠀⠀⠀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⠀⠀⠀⠀⠀⠀⠀⠀⠀⠀⠀⠀⠀⠀⠀⠀⠀⠀⠀⠀⠀⠀⠀⠀⠀⠀⠀⠀⠀⠀⠀⠀⠀⠀⠀⠀⠀⠀⠀⠀⠀⠀⠀⠀⠀⠀⠀⠀⠀⠀⠀⠀⠀⠀⠀⠀⠀⠀⠀⠀⠉⠻⣿⣿⣦⡀⠀⠀⠀⠀⠀⠀⠀⠀⠀⠀⠀⠀⠀⠀⠀⠀⠀⠀⠀⠀⠀⠀⠀⠀⠀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⠀⠀⠀⠀⠀⠀⠀⠀⠀⠀⠀⠀⠀⠀⠀⠀⠀⠀⠀⠀⠀⠀⠀⠀⠀⠀⠀⠀⠀⠀⠀⠀⠀⠀⠀⠀⠀⠀⠀⠀⠀⠀⠀⠀⠀⠀⠀⠀⠀⠀⠀⠀⠀⠀⠀⠀⠀⠀⠀⠀⠀⠀⠈⠻⢿⣿⣦⣀⠀⠀⠀⠀⠀⠀⠀⠀⠀⠀⠀⠀⠀⠀⠀⠀⠀⠀⠀⠀⠀⠀⠀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⠀⠀⠀⠀⠀⠀⠀⠀⠀⠀⠀⠀⠀⠀⠀⠀⠀⠀⠀⠀⠀⠀⠀⠀⠀⠀⠀⠀⠀⠀⠀⠀⠀⠀⠀⠀⠀⠀⠀⠀⠀⠀⠀⠀⠀⠀⠀⠀⠀⠀⠀⠀⠀⠀⠀⠀⠀⠀⠀⠀⠀⠀⠀⠀⠀⠉⠻⢿⣷⣦⣤⣀⡀⠀⠀⠀⠀⠀⠀⠀⠀⠀⠀⠀⠀⠀⠀⠀⠀⠀⠀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⠀⠀⠀⠀⠀⠀⠀⠀⠀⠀⠀⠀⠀⠀⠀⠀⠀⠀⠀⠀⠀⠀⠀⠀⠀⠀⠀⠀⠀⠀⠀⠀⠀⠀⠀⠀⠀⠀⠀⠀⠀⠀⠀⠀⠀⠀⠀⠀⠀⠀⠀⠀⠀⠀⠀⠀⠀⠀⠀⠀⠀⠀⠀⠀⠀⠀⠀⠀⠈⠉⠉⠙⠛⠛⠦⡀⠀⠀⠀⠀⠀⠀⠀⠀⠀⠀⠀⠀⠀⠀⠀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⠀⠀⠀⠀⠀⠀⠀⠀⠀⠀⠀⠀⠀⠀⠀⠀⠀⠀⠀⠀⠀⠀⠀⠀⠀⠀⠀⠀⠀⠀⠀⠀⠀⠀⠀⠀⠀⠀⠀⠀⠀⠀⠀⠀⠀⠀⠀⠀⠀⠀⠀⠀⠀⠀⠀⠀⠀⠀⠀⠀⠀⠀⠀⠀⠀⠀⠀⠀⠀⠀⠀⠀⠀⠀⠀⠈⠢⠀⠀⠀⠀⠀⠀⠀⠀⠀⠀⠀⠀⠀⠀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⠀⠀⠀⠀⠀⠀⠀⠀⠀⠀⠀⢀⣀⣀⡀⠀⠀⠀⠀⠀⠀⠀⠀⠀⠀⠀⠀⠀⠀⠀⠀⠀⠀⠀⠀⠀⠀⠀⠀⠀⠀⠀⠀⠀⠀⠀⠀⠀⠀⠀⠀⠀⠀⠀⣀⣀⣀⠀⠀⠀⠀⠀⠀⠀⠀⠀⠀⠀⠀⠀⠀⠀⠀⠀⠀⠀⠀⠀⠀⠀⠀⠀⠀⠀⠀⠀⠀⠀⠀⠀⠀</a:t>
            </a:r>
            <a:br/>
            <a:r>
              <a:t>⠀⠀⠀⠀⠀⠀⠀⠀⠀⠀⠀⣿⣿⣿⣷⠄⠀⠀⠀⠀⠀⠀⢠⣴⣶⣶⣶⣶⣶⣶⣶⣶⣶⣶⣶⣶⣤⣤⣤⣤⣤⣤⣤⣄⣀⣀⣀⣀⣀⣀⣴⣶⣾⣿⣿⣿⣿⡀⠀⠀⠀⠀⠀⠀⠀⠀⠀⠀⠀⠀⠀⠀⠀⠀⠀⠀⠀⠀⠀⠀⠀⠀⠀⠀⠀⠀⠀⠀⠀⠀⠀</a:t>
            </a:r>
            <a:br/>
            <a:r>
              <a:t>⠀⠀⠀⠀⠀⠀⠀⠀⠀⠀⠰⣿⣿⣿⣿⠀⠀⠀⠀⠀⠀⠀⠈⠉⠉⠉⠉⠉⠉⠉⠉⠉⠉⠉⠉⠉⠉⠉⠉⠉⠉⠉⠉⠉⠉⠉⠉⢙⣿⣿⣿⣿⣿⣿⣿⣿⣿⣿⣿⣿⣷⣦⣤⣄⠀⠀⠀⠀⠀⠀⠀⠀⠀⠀⠀⠀⠀⠀⠀⠀⠀⠀⠀⠀⠀⠀⠀⠀⠀⠀⠀</a:t>
            </a:r>
            <a:br/>
            <a:r>
              <a:t>⠀⠀⠀⠀⠀⠀⠀⠀⠀⠀⢰⣿⣿⣿⡇⠀⠀⠀⠀⠀⠀⠀⠀⠀⠀⠀⠀⠀⠀⠀⠀⠀⠀⠀⠀⠀⠀⠀⠀⠀⠀⠀⠀⠀⠀⠀⠀⢸⣿⣿⣿⣿⣿⣿⣿⣿⣿⣿⣿⣿⠁⠀⠀⢿⡆⠀⠀⠀⠀⠀⠀⠀⠀⠀⠀⠀⠀⠀⠀⠀⠀⠀⠀⠀⠀⠀⠀⠀⠀⠀⠀</a:t>
            </a:r>
            <a:br/>
            <a:r>
              <a:t>⠀⠀⠀⠀⠀⠀⠀⠀⠀⠀⣾⣿⣿⣿⣧⡀⠀⠀⠀⠀⠀⠀⠀⠀⠀⠀⠀⠀⠀⠀⠀⠀⠀⠀⠀⠀⠀⠀⠀⠀⠀⠀⠀⠀⠀⠀⠀⠈⠛⠻⣿⣿⣿⣿⣿⣿⣿⣿⣿⣿⠀⠀⠀⠈⠇⠀⠀⠀⠀⠀⠀⠀⠀⠀⠀⠀⠀⠀⠀⠀⠀⠀⠀⠀⠀⠀⠀⠀⠀⠀⠀</a:t>
            </a:r>
            <a:br/>
            <a:r>
              <a:t>⠀⠀⠀⠀⠀⠀⠀⠀⠀⣸⣿⣿⣿⣿⣿⣿⣷⠀⠀⠀⠀⠀⠀⠀⠀⠀⠀⠀⠀⠀⠀⠀⠀⠀⠀⠀⠀⠀⠀⠀⠀⠀⠀⠀⠀⠀⠀⠀⠀⠀⢙⣿⣿⣿⣿⣿⣿⣿⣿⣿⠆⠀⠀⠀⠀⠀⠀⠀⠀⠀⠀⠀⠀⠀⠀⠀⠀⠀⠀⠀⠀⠀⠀⠀⠀⠀⠀⠀⠀⠀⠀</a:t>
            </a:r>
            <a:br/>
            <a:r>
              <a:t>⠀⠀⠀⠀⠀⠀⠀⠀⠀⠈⢻⣿⣿⣿⣏⠀⠀⠀⠀⠀⠀⠀⠀⠀⠀⠀⠀⠀⠀⠀⠀⠀⠀⠀⠀⠀⠀⠀⠀⠀⠀⠀⠀⠀⠀⠀⠀⠀⠀⠀⣾⣿⣿⣿⣿⣿⣿⣿⡿⠋⠀⠀⠀⠀⠀⠀⠀⠀⠀⠀⠀⠀⠀⠀⠀⠀⠀⠀⠀⠀⠀⠀⠀⠀⠀⠀⠀⠀⠀⠀⠀</a:t>
            </a:r>
            <a:br/>
            <a:r>
              <a:t>⠀⠀⠀⠀⠀⠀⠀⠀⠀⠀⣿⣿⣿⣿⣿⡄⠀⠀⠀⠀⠀⠀⠀⠀⠀⠀⠀⠀⠀⠀⠀⠀⠀⠀⠀⠀⠀⠀⠀⠀⠀⠀⠀⠀⠀⠀⠀⠀⠀⠀⠙⣿⣿⣿⣿⣿⣿⡏⠀⠀⠀⠀⠀⠀⠀⠀⠀⠀⠀⠀⠀⠀⠀⠀⠀⠀⠀⠀⠀⠀⠀⠀⠀⠀⠀⠀⠀⠀⠀⠀⠀</a:t>
            </a:r>
            <a:br/>
            <a:r>
              <a:t>⠀⠀⠀⠀⠀⠀⠀⠀⠀⠀⣿⣿⣿⣿⣿⣧⠀⠀⠀⠀⠀⠀⠀⠀⠀⠀⠀⠀⠀⠀⠀⠀⠀⠀⠀⠀⠀⠀⠀⠀⠀⠀⠀⠀⠀⠀⠀⠀⠀⠀⢸⣿⣿⣿⣿⣿⣿⡇⠀⠀⠀⠀⠀⠀⠀⠀⠀⠀⠀⠀⠀⠀⠀⠀⠀⠀⠀⠀⠀⠀⠀⠀⠀⠀⠀⠀⠀⠀⠀⠀⠀</a:t>
            </a:r>
            <a:br/>
            <a:r>
              <a:t>⠀⠀⠀⠀⠀⠀⠀⠀⠀⢀⣿⣿⣿⣿⣿⣿⡆⠀⠀⠀⠀⠀⠀⠀⠀⠀⠀⠀⠀⠀⠀⠀⠀⠀⠀⠀⠀⠀⠀⠀⠀⠀⠀⠀⠀⠀⠀⠀⠀⠀⢸⣿⣿⣿⣿⣿⣿⡇⠀⠀⠀⠀⠀⠀⠀⠀⠀⠀⠀⠀⠀⠀⠀⠀⠀⠀⠀⠀⠀⠀⠀⠀⠀⠀⠀⠀⠀⠀⠀⠀⠀</a:t>
            </a:r>
            <a:br/>
            <a:r>
              <a:t>⠀⠀⠀⠀⠀⠀⠀⠀⠀⢸⣿⣿⣿⣿⡟⠉⠳⠀⠀⠀⠀⠀⠀⠀⠀⠀⠀⠀⠀⠀⠀⠀⠀⠀⠀⠀⠀⣀⠀⠀⠀⠀⠀⠀⠀⠀⠀⠀⠀⠠⣿⣿⣿⣿⣿⣿⣿⡇⠀⠀⠀⠀⣀⣤⣴⣾⣧⠀⠀⠀⠀⠀⠀⠀⠀⠀⠀⠀⠀⠀⠀⠀⠀⠀⠀⠀⠀⠀⠀⠀⠀</a:t>
            </a:r>
            <a:br/>
            <a:r>
              <a:t>⠀⠀⠀⠀⠀⠀⠀⢀⣀⣀⣸⣷⣀⣘⣷⡄⠀⠀⠀⠀⠀⠀⠀⠀⠀⠀⠀⠀⠀⠀⠀⠀⠀⠀⠀⠀⠀⠉⠛⠷⢦⣤⣀⠀⢀⣀⠀⠀⠀⢀⣾⣿⣿⣿⣿⣿⣿⣿⣀⣤⣶⣿⡿⠿⠛⠉⠀⠀⠀⠀⠀⠀⠀⠀⠀⠀⠀⠀⠀⠀⠀⠀⠀⠀⠀⠀⠀⠀⠀⠀⠀</a:t>
            </a:r>
            <a:br/>
            <a:r>
              <a:t>⠠⠤⠤⠶⠿⠿⠟⠛⠛⠛⠉⠉⠉⠁⠀⠀⠀⠀⠀⠀⠀⠀⠀⠀⠀⠀⠀⠀⠀⠀⠀⠀⠀⠀⠀⠀⠀⠀⠀⠀⠀⠈⠉⠛⣿⣿⣦⣤⣴⣿⣿⣿⣿⣿⣿⣿⣿⣿⠿⠛⠋⠁⠀⠀⠀⠀⠀⠀⠀⠀⠀⠀⠀⠀⠀⠀⠀⠀⠀⠀⠀⠀⠀⠀⠀⠀⠀⠀⠀⠀⠀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⠀⠀⠀⠀⠀⠀⠀⠀⠀⠀⠀⠀⠀⠀⠀⠀⠀⠀⠀⠀⠀⠀⠀⠀⠀⠀⠀⠀⠀⠀⠀⠀⠀⠀⠀⠀⠀⠀⠀⠀⠀⠀⠀⠀⠉⠁⢈⣿⣿⣿⣿⣿⣿⣿⣿⣿⣿⣇⠀⠀⠀⠀⠀⠀⠀⠀⠀⠀⠀⠀⠀⠀⠀⠀⠀⠀⠀⠀⠀⠀⠀⠀⠀⠀⠀⠀⠀⠀⠀⠀⠀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⠀⠀⠀⠀⠀⠀⠀⠀⠀⠀⠀⠀⠀⠀⠀⠀⠀⠀⠀⠀⠀⠀⠀⠀⠀⠀⠀⠀⠀⠀⠀⠀⠀⠀⠀⠀⠀⠀⡀⠀⠀⠀⠀⣀⣠⣴⣾⣿⣿⣿⣿⣿⣿⣿⣿⣿⣿⣿⣶⣤⣤⣀⡀⠀⠀⠀⠀⠀⠀⠀⠀⠀⠀⠀⠀⠀⠀⠀⠀⠀⠀⠀⠀⠀⠀⠀⠀⠀⠀⠀⠀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⠀⠀⠀⠀⠀⠀⠀⠀⠀⠀⠀⠀⠀⠀⠀⠀⠀⠀⠀⠀⠀⠀⠀⠀⠀⠀⠀⠀⠀⠀⠀⠀⠀⠀⠀⠀⠀⢈⣛⣤⣴⣶⣿⠿⣿⣿⣿⣿⣿⣿⣿⣿⣿⣿⣿⣿⣿⣿⣿⡉⠙⠛⠻⠿⣷⣶⣦⣤⣄⣀⠀⠀⠀⠀⠀⠀⠀⠀⠀⠀⠀⠀⠀⠀⠀⠀⠀⠀⠀⠀⠀</a:t>
            </a:r>
            <a:br/>
            <a:r>
              <a:t>⠀⠀⠀⠀⠀⠀⠀⠀⠀⠀⠀⠀⠀⠀⠀⠀⠀⠀⠀⠀⠀⠀⠀⠀⠀⠀⠀⠀⠀⠀⠀⠀⠀⠀⠰⠾⠿⠿⠟⠛⠉⠁⢠⣾⣿⣿⣿⣿⣿⣿⣿⣿⣿⣿⣿⣿⣿⣿⣿⣿⣦⡀⠀⠀⠀⠀⠈⠉⠉⠁⠀⠀⠀⠀⠀⠀⠀⠀⠀⠀⠀⠀⠀⠀⠀⠀⠀⠀⠀⠀⠀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⠀⠀⠀⠀⠀⠀⠀⠀⠀⠀⠀⠀⠀⠀⠀⠀⠀⠀⠀⠀⠀⠀⠀⠀⠀⠀⠀⠀⠀⠀⠀⠀⠀⠀⠀⠀⠀⣼⣿⡿⠻⢿⣿⣿⣿⣿⣿⣿⣿⣿⣿⣿⣿⣿⣿⣿⣿⣿⣿⣿⣿⣿⣿⣿⣿⠋⠀⠀⠀⠀⠀⠀⠀⠀⠀⠀⠀⠀⠀⠀⠀⠀⠀⠀⠀⠀⠀⠀⠀⠀⠀</a:t>
            </a:r>
            <a:br/>
            <a:r>
              <a:t>⠀⠀⠀⠀⠀⠀⠀⠀⠀⠀⠀⠀⠀⠀⠀⠀⠀⠀⠀⠀⠀⠀⠀⠀⠀⠀⠀⠀⠀⠀⠀⠀⠀⠀⠀⣠⣾⣿⠟⠁⠀⠀⠘⠛⠿⠿⢿⣿⣿⣿⣿⣿⣿⣿⣿⣿⣿⣿⣿⣿⣿⣿⠿⠛⠁⠀⠀⠀⠀⠀⠀⠀⠀⠀⠀⠀⠀⠀⠀⠀⠀⠀⠀⠀⠀⠀⠀⠀⠀⠀⠀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⠀⠀⠀⠀⠀⠀⠀⠀⠀⠀⠀⠀⠀⠀⠀⠀⠀⠀⠀⠀⠀⠀⠀⠀⠀⠀⠀⠀⠀⠀⠀⠀⠀⠀⠀⠀⠀⠀⠀⠀⠀⠀⠀⠀⠀⠀⠘⢿⣿⣿⣿⣿⣿⣿⣿⣄⡀⠀⠀⠀⠀⠀⠀⠀⠀⠀⠀⠀⠀⠀⠀⠀⠀⠀⠀⠀⠀⠀⠀⠀⠀⠀⠀⠀⠀⠀⠀⠀⠀⠀⠀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⠀⠀⠀⠀⠀⠀⠀⠀⠀⠀⠀⠀⠀⠀⠀⠀⠀⠀⠀⠀⠀⠀⠀⠀⠀⠀⠀⠀⠀⠀⠀⠀⠀⠀⠀⠀⠀⠀⠀⠀⠀⠀⠀⠀⠀⠀⠀⠀⠈⠙⠛⠛⠿⢿⣿⣿⣿⣶⣄⠀⠀⠀⠀⠀⠀⠀⠀⠀⠀⠀⠀⠀⠀⠀⠀⠀⠀⠀⠀⠀⠀⠀⠀⠀⠀⠀⠀⠀⠀⠀⠀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⠀⠀⠀⠀⠀⠀⠀⠀⠀⠀⠀⠀⠀⠀⠀⠀⠀⠀⠀⠀⠀⠀⠀⠀⠀⠀⠀⠀⠀⠀⠀⠀⠀⠀⠀⠀⠀⠀⠀⠀⠀⠀⠀⠀⠀⠀⠀⠀⠀⠀⠀⠀⠀⠀⠈⠙⠻⢿⣿⣿⣦⡀⠀⠀⠀⠀⠀⠀⠀⠀⠀⠀⠀⠀⠀⠀⠀⠀⠀⠀⠐⠀⠀⠀⠀⠀⠀⠀⠀⠀⠀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⠀⠀⠀⠀⠀⠀⠀⠀⠀⠀⠀⠀⠀⠀⠀⠀⠀⠀⠀⠀⠀⠀⠀⠀⠀⠀⠀⠀⠀⠀⠀⠀⠀⠀⠀⠀⠀⠀⠀⠀⠀⠀⠀⠀⠀⠀⠀⠀⠀⠀⠀⠀⠀⠀⠀⠀⠀⠀⠉⠻⣿⣿⣦⡀⠀⠀⠀⠀⠀⠀⠀⠀⠀⠀⠀⠀⠀⠀⠀⠀⠀⠀⠀⠀⠀⠀⠀⠀⠀⠀⠀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⠀⠀⠀⠀⠀⠀⠀⠀⠀⠀⠀⠀⠀⠀⠀⠀⠀⠀⠀⠀⠀⠀⠀⠀⠀⠀⠀⠀⠀⠀⠀⠀⠀⠀⠀⠀⠀⠀⠀⠀⠀⠀⠀⠀⠀⠀⠀⠀⠀⠀⠀⠀⠀⠀⠀⠀⠀⠀⠀⠀⠈⠻⣿⣿⣆⠀⠀⠀⠀⠀⠀⠀⠀⠀⠀⠀⠀⠀⠀⠀⠀⠀⠀⠀⠀⠀⠀⠀⠀⠀⠀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⠀⠀⠀⠀⠀⠀⠀⠀⠀⠀⠀⠀⠀⠀⠀⠀⠀⠀⠀⠀⠀⠀⠀⠀⠀⠀⠀⠀⠀⠀⠀⠀⠀⠀⠀⠀⠀⠀⠀⠀⠀⠀⠀⠀⠀⠀⠀⠀⠀⠀⠀⠀⠀⠀⠀⠀⠀⠀⠀⠀⠀⠀⠀⠙⢿⣷⣄⠀⠀⠀⠀⠀⠀⠀⠀⠀⠀⠀⠀⠀⠀⠀⠀⠀⠀⠀⠀⠀⠀⠀⠀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⠀⠀⠀⠀⠀⠀⠀⠀⠀⠀⠀⠀⠀⠀⠀⠀⠀⠀⠀⠀⠀⠀⠀⠀⠀⠀⠀⠀⠀⠀⠀⠀⠀⠀⠀⠀⠀⠀⠀⠀⠀⠀⠀⠀⠀⠀⠀⠀⠀⠀⠀⠀⠀⠀⠀⠀⠀⠀⠀⠀⠀⠀⠀⠀⠀⠙⠻⣿⣦⣤⣀⡀⠀⠀⠀⠀⠀⠀⠀⠀⠀⠀⠀⠀⠀⠀⠀⠀⠀⠀⠀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⠀⠀⠀⠀⠀⠀⠀⠀⠀⠀⠀⠀⠀⠀⠀⠀⠀⠀⠀⠀⠀⠀⠀⠀⠀⠀⠀⠀⠀⠀⠀⠀⠀⠀⠀⠀⠀⠀⠀⠀⠀⠀⠀⠀⠀⠀⠀⠀⠀⠀⠀⠀⠀⠀⠀⠀⠀⠀⠀⠀⠀⠀⠀⠀⠀⠀⠀⠀⠈⠉⠉⠉⠛⠲⢄⠀⠀⠀⠀⠀⠀⠀⠀⠀⠀⠀⠀⠀⠀⠀⠀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⠀⠀⠀⠀⠀⠀⠀⠀⠀⠀⠀⠀⠀⠀⠀⠀⠀⠀⠀⠀⠀⠀⠤⣤⣤⣤⣤⣀⣀⣀⡀⠀⠀⠀⠀⠀⠀⠀⠀⠀⠀⠀⠀⠀⠀⠀⠀⠀⠀⠀⠀⠀⠀⠀⠀⠀⠀⠀⠀⠀⠀⠀⠀⠀⠀⠀⠀⠀⠀⠀⠀⠀⠀⠀⠀⠀⠀⠀⠀⠀⠀⠀⠀⠀⠀⠀⠀⠀⠀⠀⠀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⠀⠀⠀⠀⠀⠀⠀⠀⠀⠀⠀⣠⣤⣄⡀⠀⠀⠀⠀⠀⠀⠀⠀⠀⠀⠀⠀⠉⠉⠉⠛⠛⠛⠷⠶⠶⣦⣤⣤⣀⣀⡀⠀⠀⠀⠀⠀⠀⠀⠀⠀⠀⠀⠀⢀⣀⣀⡀⠀⠀⠀⠀⠀⠀⠀⠀⠀⠀⠀⠀⠀⠀⠀⠀⠀⠀⠀⠀⠀⠀⠀⠀⠀⠀⠀⠀⠀⠀⠀⠀⠀</a:t>
            </a:r>
            <a:br/>
            <a:r>
              <a:t>⠀⠀⠀⠀⠀⠀⠀⠀⠀⠀⠀⣿⣿⣿⣷⠀⠀⠀⠀⠀⠀⠀⠀⠀⠀⠀⠀⠀⠀⠀⠀⠀⠀⠀⠀⠀⠀⠀⠀⠉⠉⠙⠛⠻⠶⠶⢦⣤⣄⣀⣦⣶⣶⣾⣿⣿⣿⡁⠀⠀⠀⠀⠀⠀⠀⠀⠀⠀⠀⠀⠀⠀⠀⠀⠀⠀⠀⠀⠀⠀⠀⠀⠀⠀⠀⠀⠀⠀⠀⠀⠀</a:t>
            </a:r>
            <a:br/>
            <a:r>
              <a:t>⠀⠀⠀⠀⠀⠀⠀⠀⠀⠀⠸⣿⣿⣿⡧⠀⠀⠀⠀⠀⠀⠀⠀⠀⠀⠀⠀⠀⠀⠀⠀⠀⠀⠀⠀⠀⠀⠀⠀⠀⠀⠀⠀⠀⠀⠀⠀⢀⣾⣿⣿⣿⣿⣿⣿⣿⣿⣿⣶⣤⡄⠀⠀⠀⠀⠀⠀⠀⠀⠀⠀⠀⠀⠀⠀⠀⠀⠀⠀⠀⠀⠀⠀⠀⠀⠀⠀⠀⠀⠀⠀</a:t>
            </a:r>
            <a:br/>
            <a:r>
              <a:t>⠀⠀⠀⠀⠀⠀⠀⠀⠀⠀⢸⣿⣿⣿⡆⠀⠀⠀⠀⠀⠀⠀⠀⠀⠀⠀⠀⠀⠀⠀⠀⠀⠀⠀⠀⠀⠀⠀⠀⠀⠀⠀⠀⠀⠀⠀⠀⢸⣿⣿⣿⣿⣿⣿⣿⣿⣿⣿⣿⡿⠙⠛⢷⣄⠀⠀⠀⠀⠀⠀⠀⠀⠀⠀⠀⠀⠀⠀⠀⠀⠀⠀⠀⠀⠀⠀⠀⠀⠀⠀⠀</a:t>
            </a:r>
            <a:br/>
            <a:r>
              <a:t>⠀⠀⠀⠀⠀⠀⠀⠀⠀⠀⣿⣿⣿⣿⣧⣄⠀⠀⠀⠀⠀⠀⠀⠀⠀⠀⠀⠀⠀⠀⠀⠀⠀⠀⠀⠀⠀⠀⠀⠀⠀⠀⠀⠀⠀⠀⠀⠈⠛⠻⣿⣿⣿⣿⣿⣿⣿⣿⣿⡇⠀⠀⠈⢻⠀⠀⠀⠀⠀⠀⠀⠀⠀⠀⠀⠀⠀⠀⠀⠀⠀⠀⠀⠀⠀⠀⠀⠀⠀⠀⠀</a:t>
            </a:r>
            <a:br/>
            <a:r>
              <a:t>⠀⠀⠀⠀⠀⠀⠀⠀⠀⣸⣿⣿⣿⣿⣿⣿⡗⠀⠀⠀⠀⠀⠀⠀⠀⠀⠀⠀⠀⠀⠀⠀⠀⠀⠀⠀⠀⠀⠀⠀⠀⠀⠀⠀⠀⠀⠀⠀⠀⠀⢙⣿⣿⣿⣿⣿⣿⣿⣿⣿⠀⠀⠀⠀⠀⠀⠀⠀⠀⠀⠀⠀⠀⠀⠀⠀⠀⠀⠀⠀⠀⠀⠀⠀⠀⠀⠀⠀⠀⠀⠀</a:t>
            </a:r>
            <a:br/>
            <a:r>
              <a:t>⠀⠀⠀⠀⠀⠀⠀⠀⠀⠈⣻⣿⣿⣿⣏⠀⠀⠀⠀⠀⠀⠀⠀⠀⠀⠀⠀⠀⠀⠀⠀⠀⠀⠀⠀⠀⠀⠀⠀⠀⠀⠀⠀⠀⠀⠀⠀⠀⠀⢀⣿⣿⣿⣿⣿⣿⣿⣿⡿⠃⠀⠀⠀⠀⠀⠀⠀⠀⠀⠀⠀⠀⠀⠀⠀⠀⠀⠀⠀⠀⠀⠀⠀⠀⠀⠀⠀⠀⠀⠀⠀</a:t>
            </a:r>
            <a:br/>
            <a:r>
              <a:t>⠀⠀⠀⠀⠀⠀⠀⠀⠀⠀⣿⣿⣿⣿⣿⡀⠀⠀⠀⠀⠀⠀⠀⠀⠀⠀⠀⠀⠀⠀⠀⠀⠀⠀⠀⠀⠀⠀⠀⠀⠀⠀⠀⠀⠀⠀⠀⠀⠀⠀⠻⣿⣿⣿⣿⣿⣿⡋⠀⠀⠀⠀⠀⠀⠀⠀⠀⠀⠀⠀⠀⠀⠀⠀⠀⠀⠀⠀⠀⠀⠀⠀⠀⠀⠀⠀⠀⠀⠀⠀⠀</a:t>
            </a:r>
            <a:br/>
            <a:r>
              <a:t>⠀⠀⠀⠀⠀⠀⠀⠀⠀⠀⣿⣿⣿⣿⣿⣇⠀⠀⠀⠀⠀⠀⠀⠀⠀⠀⠀⠀⠀⠀⠀⠀⠀⠀⠀⠀⠀⠀⠀⠀⠀⠀⠀⠀⠀⠀⠀⠀⠀⠀⢰⣿⣿⣿⣿⣿⣿⡇⠀⠀⠀⠀⠀⠀⠀⠀⠀⠀⠀⠀⠀⠀⠀⠀⠀⠀⠀⠀⠀⠀⠀⠀⠀⠀⠀⠀⠀⠀⠀⠀⠀</a:t>
            </a:r>
            <a:br/>
            <a:r>
              <a:t>⠀⠀⠀⠀⠀⠀⠀⠀⠀⢸⣿⣿⣿⣿⣿⣿⡄⠀⠀⠀⠀⠀⠀⠀⠀⠀⠀⠀⠀⠀⠀⠀⠀⠀⠀⠀⠀⠀⠀⠀⠀⠀⠀⠀⠀⠀⠀⠀⠀⠀⢸⣿⣿⣿⣿⣿⣿⡇⠀⠀⠀⠀⠀⠀⠀⠀⠀⠀⠀⠀⠀⠀⠀⠀⠀⠀⠀⠀⠀⠀⠀⠀⠀⠀⠀⠀⠀⠀⠀⠀⠀</a:t>
            </a:r>
            <a:br/>
            <a:r>
              <a:t>⠀⠀⠀⠀⠀⠀⠀⠀⠀⠸⢿⣿⠿⣿⠏⠉⠧⠀⠀⠀⠀⠀⠀⠀⠀⠀⠀⠀⠀⠀⠀⠀⠀⠀⠀⠀⠀⡀⠀⠀⠀⠀⠀⠀⠀⠀⠀⠀⠀⢠⣿⣿⣿⣿⣿⣿⣿⡇⠀⠀⠀⠀⢀⣠⣴⣾⣧⠀⠀⠀⠀⠀⠀⠀⠀⠀⠀⠀⠀⠀⠀⠀⠀⠀⠀⠀⠀⠀⠀⠀⠀</a:t>
            </a:r>
            <a:br/>
            <a:r>
              <a:t>⠀⠀⠀⠀⠀⠀⠀⣀⣀⣀⣨⣷⣄⣹⣷⠀⠀⠀⠀⠀⠀⠀⠀⠀⠀⠀⠀⠀⠀⠀⠀⠀⠀⠀⠀⠀⠈⠛⠳⢦⣤⣀⡀⠀⠀⣀⠀⠀⠀⠀⣿⣿⣿⣿⣿⣿⣿⣷⣀⣤⣶⣾⣿⠿⠛⠉⠁⠀⠀⠀⠀⠀⠀⠀⠀⠀⠀⠀⠀⠀⠀⠀⠀⠀⠀⠀⠀⠀⠀⠀⠀</a:t>
            </a:r>
            <a:br/>
            <a:r>
              <a:t>⠤⠤⠶⠾⠿⠿⠛⠛⠋⠉⠉⠉⠁⠀⠀⠀⠀⠀⠀⠀⠀⠀⠀⠀⠀⠀⠀⠀⠀⠀⠀⠀⠀⠀⠀⠀⠀⠀⠀⠀⠈⠉⠛⠻⣾⣿⣤⣄⣰⣾⣿⣿⣿⣿⣿⣿⣿⣿⡿⠟⠋⠉⠀⠀⠀⠀⠀⠀⠀⠀⠀⠀⠀⠀⠀⠀⠀⠀⠀⠀⠀⠀⠀⠀⠀⠀⠀⠀⠀⠀⠀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⠀⠀⠀⠀⠀⠀⠀⠀⠀⠀⠀⠀⠀⠀⠀⠀⠀⠀⠀⠀⠀⠀⠀⠀⠀⠀⠀⠀⠀⠀⠀⠀⠀⠀⠀⠀⠀⠀⠀⠀⠀⠀⠀⠀⠙⠉⢉⣿⣿⣿⣿⣿⣿⣿⣿⣿⣿⣇⠀⠀⠀⠀⠀⠀⠀⠀⠀⠀⠀⠀⠀⠀⠀⠀⠀⠀⠀⠀⠀⠀⠀⠀⠀⠀⠀⠀⠀⠀⠀⠀⠀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⠀⠀⠀⠀⠀⠀⠀⠀⠀⠀⠀⠀⠀⠀⠀⠀⠀⠀⠀⠀⠀⠀⠀⠀⠀⠀⠀⠀⠀⠀⠀⠀⠀⠀⠀⠀⠀⠀⠀⠀⠀⠀⠀⠀⣀⣠⣾⣿⣿⣿⣿⣿⣿⣿⣿⣿⣿⣿⣶⣤⣄⣀⡀⠀⠀⠀⠀⠀⠀⠀⠀⠀⠀⠀⠀⠀⠀⠀⠀⠀⠀⠀⠀⠀⠀⠀⠀⠀⠀⠀⠀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⠀⠀⠀⠀⠀⠀⠀⠀⠀⠀⠀⠀⠀⠀⠀⠀⠀⠀⠀⠀⠀⠀⠀⠀⠀⠀⠀⠀⠀⠀⠀⠀⠀⠀⠀⠀⠀⠘⢟⣀⣤⣴⣶⣿⣿⣿⣿⣿⣿⣿⣿⣿⣿⣿⣿⣿⣿⣿⣿⡉⠙⠛⠿⠿⣷⣶⣦⣤⣄⣀⡀⠀⠀⠀⠀⠀⠀⠀⠀⠀⠀⠀⠀⠀⠀⠀⠀⠀⠀⠀⠀</a:t>
            </a:r>
            <a:br/>
            <a:r>
              <a:t>⠀⠀⠀⠀⠀⠀⠀⠀⠀⠀⠀⠀⠀⠀⠀⠀⠀⠀⠀⠀⠀⠀⠀⠀⠀⠀⠀⠀⠀⠀⠀⠀⠀⠀⢠⣴⣶⣿⡿⠟⠛⠉⢉⣴⣿⣿⣿⣿⣿⣿⣿⣿⣿⣿⣿⣿⣿⣿⣿⣿⣦⡀⠀⠀⠀⠀⠈⠉⠉⠉⠀⠀⠀⠀⠀⠀⠀⠀⠀⠀⠀⠀⠀⠀⠀⠀⠀⠀⠀⠀⠀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⠀⠀⠀⠀⠀⠀⠀⠀⠀⠀⠀⠀⠀⠀⠀⠀⠀⠀⠀⠀⠀⠀⠀⠀⠀⠀⠀⠀⠀⠀⠀⠀⠀⠀⠀⠀⠀⣼⣿⣿⠿⣿⣿⣿⣿⣿⣿⣿⣿⣿⣿⣿⣿⣿⣿⣿⣿⣿⣿⣿⣿⣿⣿⣿⣿⠏⠀⠀⠀⠀⠀⠀⠀⠀⠀⠀⠀⠀⠀⠀⠀⠀⠀⠀⠀⠀⠀⠀⠀⠀⠀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⠀⠀⠀⠀⠀⠀⠀⠀⠀⠀⠀⠀⠀⠀⠀⠀⠀⠀⠀⠀⠀⠀⠀⠀⠀⠀⠀⠀⠀⠀⠀⠀⠀⠀⠀⣠⣾⣿⠟⠁⠀⠀⠉⠿⠻⣿⣿⣿⣿⣿⣿⣿⣿⣿⣿⣿⣿⣿⣿⣿⣿⣿⡿⠟⠁⠀⠀⠀⠀⠀⠀⠀⠀⠀⠀⠀⠀⠀⠀⠀⠀⠀⠀⠀⠀⠀⠀⠀⠀⠀⠀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⠀⠀⠀⠀⠀⠀⠀⠀⠀⠀⠀⠀⠀⠀⠀⠀⠀⠀⠀⠀⠀⠀⠀⠀⠀⠀⠀⠀⠀⠀⠀⠀⠀⠀⠀⠀⠀⠀⠀⠀⠀⠀⠀⠀⠀⠀⢻⣿⣿⣿⣿⣿⣿⣿⣿⣟⠀⠀⠀⠀⠀⠀⠀⠀⠀⠀⠀⠀⠀⠀⠀⠀⠀⠀⠀⠀⠀⠀⠀⠀⠀⠀⠀⠀⠀⠀⠀⠀⠀⠀⠀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⠀⠀⠀⠀⠀⠀⠀⠀⠀⠀⠀⠀⠀⠀⠀⠀⠀⠀⠀⠀⠀⠀⠀⠀⠀⠀⠀⠀⠀⠀⠀⠀⠀⠀⠀⠀⠀⠀⠀⠀⠀⠀⠀⠀⠀⠀⠀⠙⢿⣿⣿⣿⣿⣿⣿⣿⣿⣶⣄⡀⠀⠀⠀⠀⠀⠀⠀⠀⠀⠀⠀⠀⠀⠀⠀⠀⠀⠀⠀⠀⠀⠀⠀⠀⠀⠀⠀⠀⠀⠀⠀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⠀⠀⠀⠀⠀⠀⠀⠀⠀⠀⠀⠀⠀⠀⠀⠀⠀⠀⠀⠀⠀⠀⠀⠀⠀⠀⠀⠀⠀⠀⠀⠀⠀⠀⠀⠀⠀⠀⠀⠀⠀⠀⠀⠀⠀⠀⠀⠀⠀⠀⠀⠀⠀⠀⠀⠉⠙⠻⣿⣿⣦⡀⠀⠀⠀⠀⠀⠀⠀⠀⠀⠀⠀⠀⠀⠀⠀⠀⠀⠀⠀⠀⠀⠀⠀⠀⠀⠀⠀⠀⠀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⠀⠀⠀⠀⠀⠀⠀⠀⠀⠀⠀⠀⠀⠀⠀⠀⠀⠀⠀⠀⠀⠀⠀⠀⠀⠀⠀⠀⠀⠀⠀⠀⠀⠀⠀⠀⠀⠀⠀⠀⠀⠀⠀⠀⠀⠀⠀⠀⠀⠀⠀⠀⠀⠀⠀⠀⠀⠀⠈⠻⣿⣿⣦⡀⠀⠀⠀⠀⠀⠀⠀⠀⠀⠀⠀⠀⠀⠀⠀⠀⠀⠀⠀⠀⠀⠀⠀⠀⠀⠀⠀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⠀⠀⠀⠀⠀⠀⠀⠀⠀⠀⠀⠀⠀⠀⠀⠀⠀⠀⠀⠀⠀⠀⠀⠀⠀⠀⠀⠀⠀⠀⠀⠀⠀⠀⠀⠀⠀⠀⠀⠀⠀⠀⠀⠀⠀⠀⠀⠀⠀⠀⠀⠀⠀⠀⠀⠀⠀⠀⠀⠀⠈⠻⣿⣷⣄⠀⠀⠀⠀⠀⠀⠀⠀⠀⠀⠀⠀⠀⠀⠀⠀⠀⠀⠀⠀⠀⠀⠀⠀⠀⠀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⠀⠀⠀⠀⠀⠀⠀⠀⠀⠀⠀⠀⠀⠀⠀⠀⠀⠀⠀⠀⠀⠀⠀⠀⠀⠀⠀⠀⠀⠀⠀⠀⠀⠀⠀⠀⠀⠀⠀⠀⠀⠀⠀⠀⠀⠀⠀⠀⠀⠀⠀⠀⠀⠀⠀⠀⠀⠀⠀⠀⠀⠀⠈⠻⢿⣷⣄⠀⠀⠀⠀⠀⠀⠀⠀⠀⠀⠀⠀⠀⠀⠀⠀⠀⠀⠀⠀⠀⠀⠀⠀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⠀⠀⠀⠀⠀⠀⠀⠀⠀⠀⠀⠀⠀⠀⠀⠀⠀⠀⠀⠀⠀⠀⠀⠀⠀⠀⠀⠀⠀⠀⠀⠀⠀⠀⠀⠀⠀⠀⠀⠀⠀⠀⠀⠀⠀⠀⠀⠀⠀⠀⠀⠀⠀⠀⠀⠀⠀⠀⠀⠀⠀⠀⠀⠀⠀⠙⠻⣷⣦⣄⣀⠀⠀⠀⠀⠀⠀⠀⠀⠀⠀⠀⠀⠀⠀⠀⠀⠀⠀⠀⠀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⠀⠀⠀⠀⠀⠀⠀⠀⠀⠀⠀⠀⠀⠀⠀⠀⠀⠀⠀⠀⠀⠀⠀⠀⠀⠀⠀⠀⠀⠀⠀⠀⠀⠀⠀⠀⠀⠀⠀⠀⠀⠀⠀⠀⠀⠀⠀⠀⠀⠀⠀⠀⠀⠀⠀⠀⠀⠀⠀⠀⠀⠀⠀⠀⠀⠀⠀⠀⠈⠉⠉⠉⠓⠂⠀⠀⠀⠀⠀⠀⠀⠀⠀⠀⠀⠀⠀⠀⠀⠀⠀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⠀⠀⠀⠀⠀⠀⠀⠀⠀⠀⠀⠀⠀⠀⠀⠀⠀⠀⠀⠀⠀⠐⠒⠲⠶⠶⢦⣤⣤⣄⣀⣀⠀⠀⠀⠀⠀⠀⠀⠀⠀⠀⠀⠀⠀⠀⠀⠀⠀⠀⠀⠀⠀⠀⠀⠀⠀⠀⠀⠀⠀⠀⠀⠀⠀⠀⠀⠀⠀⠀⠀⠀⠀⠀⠀⠀⠀⠀⠀⠀⠀⠀⠀⠀⠀⠀⠀⠀⠀⠀⠀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⠀⠀⠀⠀⠀⠀⠀⠀⠀⠀⠀⣠⣤⣤⡀⠀⠀⠀⠀⠀⠀⠀⠀⠀⠀⠀⠀⠀⠀⠈⠉⠉⠙⠛⠛⠶⠶⢤⣤⣄⣀⣀⠀⠀⠀⠀⠀⠀⠀⠀⠀⠀⠀⢀⣀⣀⣀⠀⠀⠀⠀⠀⠀⠀⠀⠀⠀⠀⠀⠀⠀⠀⠀⠀⠀⠀⠀⠀⠀⠀⠀⠀⠀⠀⠀⠀⠀⠀⠀⠀⠀</a:t>
            </a:r>
            <a:br/>
            <a:r>
              <a:t>⠀⠀⠀⠀⠀⠀⠀⠀⠀⠀⢸⣿⣿⣿⡷⠀⠀⠀⠀⠀⠀⠀⠀⠀⠀⠀⠀⠀⠀⠀⠀⠀⠀⠀⠀⠀⠀⠀⠀⠀⠉⠉⠙⠛⠳⠶⠦⢤⣤⣴⣾⣿⣿⣿⣿⣿⣿⠁⠀⠀⠀⠀⠀⠀⠀⠀⠀⠀⠀⠀⠀⠀⠀⠀⠀⠀⠀⠀⠀⠀⠀⠀⠀⠀⠀⠀⠀⠀⠀⠀⠀</a:t>
            </a:r>
            <a:br/>
            <a:r>
              <a:t>⠀⠀⠀⠀⠀⠀⠀⠀⠀⠀⢸⣿⣿⣿⠇⠀⠀⠀⠀⠀⠀⠀⠀⠀⠀⠀⠀⠀⠀⠀⠀⠀⠀⠀⠀⠀⠀⠀⠀⠀⠀⠀⠀⠀⠀⠀⠀⣴⣿⣿⣿⣿⣿⣿⣿⣿⣿⣿⣶⣤⠀⠀⠀⠀⠀⠀⠀⠀⠀⠀⠀⠀⠀⠀⠀⠀⠀⠀⠀⠀⠀⠀⠀⠀⠀⠀⠀⠀⠀⠀⠀</a:t>
            </a:r>
            <a:br/>
            <a:r>
              <a:t>⠀⠀⠀⠀⠀⠀⠀⠀⠀⠀⣸⣿⣿⣿⡆⠀⠀⠀⠀⠀⠀⠀⠀⠀⠀⠀⠀⠀⠀⠀⠀⠀⠀⠀⠀⠀⠀⠀⠀⠀⠀⠀⠀⠀⠀⠀⠀⣿⣿⣿⣿⣿⣿⣿⣿⣿⣿⣿⣿⠟⠛⢻⣦⠀⠀⠀⠀⠀⠀⠀⠀⠀⠀⠀⠀⠀⠀⠀⠀⠀⠀⠀⠀⠀⠀⠀⠀⠀⠀⠀⠀</a:t>
            </a:r>
            <a:br/>
            <a:r>
              <a:t>⠀⠀⠀⠀⠀⠀⠀⠀⠀⢀⣿⣿⣿⣿⣧⣄⠀⠀⠀⠀⠀⠀⠀⠀⠀⠀⠀⠀⠀⠀⠀⠀⠀⠀⠀⠀⠀⠀⠀⠀⠀⠀⠀⠀⠀⠀⠀⠈⠉⢻⣿⣿⣿⣿⣿⣿⣿⣿⣿⠀⠀⠀⠙⢇⠀⠀⠀⠀⠀⠀⠀⠀⠀⠀⠀⠀⠀⠀⠀⠀⠀⠀⠀⠀⠀⠀⠀⠀⠀⠀⠀</a:t>
            </a:r>
            <a:br/>
            <a:r>
              <a:t>⠀⠀⠀⠀⠀⠀⠀⠀⠀⣼⣿⣿⣿⣿⣿⡿⡇⠀⠀⠀⠀⠀⠀⠀⠀⠀⠀⠀⠀⠀⠀⠀⠀⠀⠀⠀⠀⠀⠀⠀⠀⠀⠀⠀⠀⠀⠀⠀⠀⠀⣽⣿⣿⣿⣿⣿⣿⣿⣿⠇⠀⠀⠀⠀⠀⠀⠀⠀⠀⠀⠀⠀⠀⠀⠀⠀⠀⠀⠀⠀⠀⠀⠀⠀⠀⠀⠀⠀⠀⠀⠀</a:t>
            </a:r>
            <a:br/>
            <a:r>
              <a:t>⠀⠀⠀⠀⠀⠀⠀⠀⠀⠈⣿⣿⣿⣿⣇⠀⠀⠀⠀⠀⠀⠀⠀⠀⠀⠀⠀⠀⠀⠀⠀⠀⠀⠀⠀⠀⠀⠀⠀⠀⠀⠀⠀⠀⠀⠀⠀⠀⠀⣾⣿⣿⣿⣿⣿⣿⣿⣿⠟⠀⠀⠀⠀⠀⠀⠀⠀⠀⠀⠀⠀⠀⠀⠀⠀⠀⠀⠀⠀⠀⠀⠀⠀⠀⠀⠀⠀⠀⠀⠀⠀</a:t>
            </a:r>
            <a:br/>
            <a:r>
              <a:t>⠀⠀⠀⠀⠀⠀⠀⠀⠀⠀⣿⣿⣿⣿⣿⡀⠀⠀⠀⠀⠀⠀⠀⠀⠀⠀⠀⠀⠀⠀⠀⠀⠀⠀⠀⠀⠀⠀⠀⠀⠀⠀⠀⠀⠀⠀⠀⠀⠀⠈⢛⣿⣿⣿⣿⣿⣿⠀⠀⠀⠀⠀⠀⠀⠀⠀⠀⠀⠀⠀⠀⠀⠀⠀⠀⠀⠀⠀⠀⠀⠀⠀⠀⠀⠀⠀⠀⠀⠀⠀⠀</a:t>
            </a:r>
            <a:br/>
            <a:r>
              <a:t>⠀⠀⠀⠀⠀⠀⠀⠀⠀⢠⣿⣿⣿⣿⣿⡇⠀⠀⠀⠀⠀⠀⠀⠀⠀⠀⠀⠀⠀⠀⠀⠀⠀⠀⠀⠀⠀⠀⠀⠀⠀⠀⠀⠀⠀⠀⠀⠀⠀⠀⣼⣿⣿⣿⣿⣿⣿⠀⠀⠀⠀⠀⠀⠀⠀⠀⠀⠀⠀⠀⠀⠀⠀⠀⠀⠀⠀⠀⠀⠀⠀⠀⠀⠀⠀⠀⠀⠀⠀⠀⠀</a:t>
            </a:r>
            <a:br/>
            <a:r>
              <a:t>⠀⠀⠀⠀⠀⠀⠀⠀⠀⢸⣿⣿⣿⣿⣿⣿⠀⠀⠀⠀⠀⠀⠀⠀⠀⠀⠀⠀⠀⠀⠀⠀⠀⠀⠀⠀⠀⠀⠀⠀⠀⠀⠀⠀⠀⠀⠀⠀⠀⢠⣿⣿⣿⣿⣿⣿⣿⠀⠀⠀⠀⠀⠀⠀⣀⡄⠀⠀⠀⠀⠀⠀⠀⠀⠀⠀⠀⠀⠀⠀⠀⠀⠀⠀⠀⠀⠀⠀⠀⠀⠀</a:t>
            </a:r>
            <a:br/>
            <a:r>
              <a:t>⠀⠀⠀⠀⠀⠀⠀⠀⠀⠾⢿⡿⠿⣿⠋⠙⠇⠀⠀⠀⠀⠀⠀⠀⠀⠀⠀⠀⠀⠀⠀⠀⠀⠀⠀⠀⣀⠀⠀⠀⠀⠀⠀⠀⠀⠀⠀⠀⠀⢿⣿⣿⣿⣿⣿⣿⣿⠀⠀⠀⣀⣤⣶⣿⣿⡿⠆⠀⠀⠀⠀⠀⠀⠀⠀⠀⠀⠀⠀⠀⠀⠀⠀⠀⠀⠀⠀⠀⠀⠀⠀</a:t>
            </a:r>
            <a:br/>
            <a:r>
              <a:t>⠀⠀⠀⠀⠀⢀⣀⣀⣀⣀⣨⣷⣄⣹⡦⠀⠀⠀⠀⠀⠀⠀⠀⠀⠀⠀⠀⠀⠀⠀⠀⠀⠀⠀⠀⠀⠉⠛⠶⢦⣤⣀⡀⠀⣠⡀⠀⠀⢀⣼⣿⣿⣿⣿⣿⣿⣿⣧⣶⣿⣿⠿⠟⠉⠁⠀⠀⠀⠀⠀⠀⠀⠀⠀⠀⠀⠀⠀⠀⠀⠀⠀⠀⠀⠀⠀⠀⠀⠀⠀⠀</a:t>
            </a:r>
            <a:br/>
            <a:r>
              <a:t>⠤⠴⠶⠾⠿⠛⠛⠛⠉⠉⠉⠉⠁⠀⠀⠀⠀⠀⠀⠀⠀⠀⠀⠀⠀⠀⠀⠀⠀⠀⠀⠀⠀⠀⠀⠀⠀⠀⠀⠀⠈⠉⠛⢻⣿⣷⣦⣤⣿⣿⣿⣿⣿⣿⣿⣿⣿⠿⠛⠉⠀⠀⠀⠀⠀⠀⠀⠀⠀⠀⠀⠀⠀⠀⠀⠀⠀⠀⠀⠀⠀⠀⠀⠀⠀⠀⠀⠀⠀⠀⠀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⠀⠀⠀⠀⠀⠀⠀⠀⠀⠀⠀⠀⠀⠀⠀⠀⠀⠀⠀⠀⠀⠀⠀⠀⠀⠀⠀⠀⠀⠀⠀⠀⠀⠀⠀⠀⠀⠀⠀⠀⠀⠀⠀⠈⠉⠀⣹⣿⣿⣿⣿⣿⣿⣿⣿⣿⣿⡄⠀⠀⠀⠀⠀⠀⠀⠀⠀⠀⠀⠀⠀⠀⠀⠀⠀⠀⠀⠀⠀⠀⠀⠀⠀⠀⠀⠀⠀⠀⠀⠀⠀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⠀⠀⠀⠀⠀⠀⠀⠀⠀⠀⠀⠀⠀⠀⠀⠀⠀⠀⠀⠀⠀⠀⠀⠀⠀⠀⠀⠀⠀⠀⠀⠀⠀⠀⠀⠀⠀⠀⠀⠀⠀⠀⠀⣀⣤⣶⣿⣿⣿⣿⣿⣿⣿⣿⣿⣿⣿⣿⣿⣶⣶⣤⣤⣀⣀⠀⠀⠀⠀⠀⠀⠀⠀⠀⠀⠀⠀⠀⠀⠀⠀⠀⠀⠀⠀⠀⠀⠀⠀⠀⠀</a:t>
            </a:r>
            <a:br/>
            <a:r>
              <a:t>⠀⠀⠀⠀⠀⠀⠀⠀⠀⠀⠀⠀⠀⠀⠀⠀⠀⠀⠀⠀⠀⠀⠀⠀⠀⠀⠀⠀⠀⠀⠀⠀⠀⠀⠀⠀⠀⢘⣟⣤⣴⣾⣿⡿⣿⣿⣿⣿⣿⣿⣿⣿⣿⣿⣿⣿⣿⣿⣷⡀⠉⠉⠛⠛⠿⠿⠿⣷⣶⡦⠀⠀⠀⠀⠀⠀⠀⠀⠀⠀⠀⠀⠀⠀⠀⠀⠀⠀⠀⠀⠀</a:t>
            </a:r>
            <a:br/>
            <a:r>
              <a:t>⠀⠀⠀⠀⠀⠀⠀⠀⠀⠀⠀⠀⠀⠀⠀⠀⠀⠀⠀⠀⠀⠀⠀⠀⠀⠀⠀⠀⠀⠀⠀⠀⠀⠀⢴⣶⣿⡿⠿⠛⠋⠉⢀⣴⣿⣿⣿⣿⣿⣿⣿⣿⣿⣿⣿⣿⣿⣿⣿⣿⣦⡀⠀⠀⠀⠀⠀⠀⠀⠀⠀⠀⠀⠀⠀⠀⠀⠀⠀⠀⠀⠀⠀⠀⠀⠀⠀⠀⠀⠀⠀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⠀⠀⠀⠀⠀⠀⠀⠀⠀⠀⠀⠀⠀⠀⠀⠀⠀⠀⠀⠀⠀⠀⠀⠀⠀⠀⠀⠀⠀⠀⠀⠀⠀⠀⠀⠀⠀⠀⠀⣠⣾⣿⣿⣿⣿⣿⣿⣿⣿⣿⣿⣿⣿⣿⣿⣿⣿⣿⣿⣿⣿⣿⣿⣿⣦⠀⠀⠀⠀⠀⠀⠀⠀⠀⠀⠀⠀⠀⠀⠀⠀⠀⠀⠀⠀⠀⠀⠀⠀⠀⠀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⠀⠀⠀⠀⠀⠀⠀⠀⠀⠀⠀⠀⠀⠀⠀⠀⠀⠀⠀⠀⠀⠀⠀⠀⠀⠀⠀⠀⠀⠀⠀⠀⠀⠀⠀⠀⠀⠀⣼⣿⣿⣿⣿⣿⣿⣿⣿⣿⣿⣿⣿⣿⣿⣿⣿⣿⣿⣿⣿⣿⣿⣿⣿⣿⣿⡿⠀⠀⠀⠀⠀⠀⠀⠀⠀⠀⠀⠀⠀⠀⠀⠀⠀⠀⠀⠀⠀⠀⠀⠀⠀</a:t>
            </a:r>
            <a:br/>
            <a:r>
              <a:t>⠀⠀⠀⠀⠀⠀⠀⠀⠀⠀⠀⠀⠀⠀⠀⠀⠀⠀⠀⠀⠀⠀⠀⠀⠀⠀⠀⠀⠀⠀⠀⠀⠀⠀⠀⠀⠀⣼⣿⡿⠻⢿⣿⣿⣿⣿⣿⣿⣿⣿⣿⣿⣿⣿⣿⣿⣿⣿⣿⣿⣿⣿⣿⣿⡟⠁⠀⠀⠀⠀⠀⠀⠀⠀⠀⠀⠀⠀⠀⠀⠀⠀⠀⠀⠀⠀⠀⠀⠀⠀⠀</a:t>
            </a:r>
            <a:br/>
            <a:r>
              <a:t>⠀⠀⠀⠀⠀⠀⠀⠀⠀⠀⠀⠀⠀⠀⠀⠀⠀⠀⠀⠀⠀⠀⠀⠀⠀⠀⠀⠀⠀⠀⠀⠀⠀⠀⠀⣠⣾⣿⠟⠁⠀⠀⠈⠹⠟⢿⣿⢿⣿⣿⣿⣿⣿⣿⣿⣿⣿⣿⣿⡿⠿⠿⠟⠋⠀⠀⠀⠀⠀⠀⠀⠀⠀⠀⠀⠀⠀⠀⠀⠀⠀⠀⠀⠀⠀⠀⠀⠀⠀⠀⠀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⠀⠀⠀⠀⠀⠀⠀⠀⠀⠀⠀⠀⠀⠀⠀⠀⠀⠀⠀⠀⠀⠀⠀⠀⠀⠀⠀⠀⠀⠀⠀⠀⠀⠙⠻⢿⣿⣿⣿⣿⣿⣿⣿⣿⡄⠀⢀⣿⣿⣿⣿⣿⣿⣿⣿⣿⣦⡀⠀⠀⠀⠀⠀⠀⠀⠀⠀⠀⠀⠀⠀⠀⠀⠀⠀⠀⠀⠀⠀⠀⠀⠀⠀⠀⠀⠀⠀⠀⠀⠀⠀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⠀⠀⠀⠀⠀⠀⠀⠀⠀⠀⠀⠀⠀⠀⠀⠀⠀⠀⠀⠀⠀⠀⠀⠀⠀⠀⠀⠀⠀⠀⠀⠀⠀⠀⠀⠀⠈⠉⠛⠛⠿⠿⠿⠿⠃⠀⠘⣿⣿⣿⣿⣿⣿⣿⣿⣿⣿⣿⣦⡀⠀⠀⠀⠀⠀⠀⠀⠀⠀⠀⠀⠀⠀⠀⠀⠀⠀⠀⠀⠀⠀⠀⠀⠀⠀⠀⠀⠀⠀⠀⠀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⠀⠀⠀⠀⠀⠀⠀⠀⠀⠀⠀⠀⠀⠀⠀⠀⠀⠀⠀⠀⠀⠀⠀⠀⠀⠀⠀⠀⠀⠀⠀⠀⠀⠀⠀⠀⠀⠀⠀⠀⠀⠀⠀⠀⠀⠀⠀⠹⣿⣿⣿⣿⣿⣿⣿⠟⠀⠙⢿⣿⣦⡀⠀⠀⠀⠀⠀⠀⠀⠀⠀⠀⠀⠀⠀⠀⠀⠀⠀⠀⠀⠀⠀⠀⠀⠀⠀⠀⠀⠀⠀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⠀⠀⠀⠀⠀⠀⠀⠀⠀⠀⠀⠀⠀⠀⠀⠀⠀⠀⠀⠀⠀⠀⠀⠀⠀⠀⠀⠀⠀⠀⠀⠀⠀⠀⠀⠀⠀⠀⠀⠀⠀⠀⠀⠀⠀⠀⠀⠀⠙⠻⠿⠿⠿⠛⠁⠀⠀⠀⠀⠙⢿⣷⣄⠀⠀⠀⠀⠀⠀⠀⠀⠀⠀⠀⠀⠀⠀⠀⠀⠀⠀⠀⠀⠀⠀⠀⠀⠀⠀⠀⠀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⠀⠀⠀⠀⠀⠀⠀⠀⠀⠀⠀⠀⠀⠀⠀⠀⠀⠀⠀⠀⠀⠀⠀⠀⠀⠀⠀⠀⠀⠀⠀⠀⠀⠀⠀⠀⠀⠀⠀⠀⠀⠀⠀⠀⠀⠀⠀⠀⠀⠀⠀⠀⠀⠀⠀⠀⠀⠀⠀⠀⠀⠙⢿⣧⡀⠀⠀⠀⠀⠀⠀⠀⠀⠀⠀⠀⠀⠀⠀⠀⠀⠀⠀⠀⠀⠀⠀⠀⠀⠀⠀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⠀⠀⠀⠀⠀⠀⠀⠀⠀⠀⠀⠀⠀⠀⠀⠀⠀⠀⠀⠀⠀⠀⠀⠀⠀⠀⠀⠀⠀⠀⠀⠀⠀⠀⠀⠀⠀⠀⠀⠀⠀⠀⠀⠀⠀⠀⠀⠀⠀⠀⠀⠀⠀⠀⠀⠀⠀⠀⠀⠀⠀⠀⠀⠙⢿⣦⡀⠀⠀⠀⠀⠀⠀⠀⠀⠀⠀⠀⠀⠀⠀⠀⠀⠀⠀⠀⠀⠀⠀⠀⠀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⠀⠀⠀⠀⠀⠀⠀⠀⠀⠀⠀⠀⠀⠀⠀⠀⠀⠀⠀⠀⠀⠀⠀⠀⠀⠀⠀⠀⠀⠀⠀⠀⠀⠀⠀⠀⠀⠀⠀⠀⠀⠀⠀⠀⠀⠀⠀⠀⠀⠀⠀⠀⠀⠀⠀⠀⠀⠀⠀⠀⠀⠀⠀⠀⠀⠉⠻⢷⣤⣀⡀⠀⠀⠀⠀⠀⠀⠀⠀⠀⠀⠀⠀⠀⠀⠀⠀⠀⠀⠀⠀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⠀⠀⠀⠀⠀⠀⠀⠀⠀⠀⠀⠀⠀⠀⠀⠀⠀⠀⠀⠀⠀⠀⠀⠀⠀⠀⠀⠀⠀⠀⠀⠀⠀⠀⠀⠀⠀⠀⠀⠀⠀⠀⠀⠀⠀⠀⠀⠀⠀⠀⠀⠀⠀⠀⠀⠀⠀⠀⠀⠀⠀⠀⠀⠀⠀⠀⠀⠀⠀⠉⠉⠉⠀⠀⠀⠀⠀⠀⠀⠀⠀⠀⠀⠀⠀⠀⠀⠀⠀⠀⠀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⠀⠀⠀⠀⠀⠀⠀⠀⠀⠀⠀⠀⠀⠀⠀⠀⠀⠀⠀⠀⠀⠀⠀⠀⠀⠀⠀⠀⠀⠀⠀⠀⠀⠀⠀⠀⠀⠀⠀⠀⠀⠀⠀⠀⠀⠀⠀⠀⠀⠀⠀⠀⠀⠀⠀⠀⠀⠀⠀⠀⠀⠀⠀⠀⠀⠀⠀⠀⠀⠀⠀⠀⠀⠀⡀⠀⠀⠀⠀⠀⠀⠀⠀⠀⠀⠀⠀⠀⠀⠀⠀</a:t>
            </a:r>
            <a:br/>
            <a:r>
              <a:t>⠀⠀⠀⠀⠀⠀⠀⠀⠀⠀⠀⠀⠀⠀⠀⠀⠀⠀⠀⠀⠀⠻⢷⣶⣤⣄⣀⠀⠀⠀⠀⠀⠀⠀⠀⠀⠀⠀⠀⠀⠀⠀⠀⠀⠀⠀⠀⠀⠀⠀⠀⠀⠀⠀⠀⠀⠀⠀⠀⠀⠀⠀⠀⠀⠀⠀⠀⠀⠀⠀⠀⠀⠀⠀⠀⠀⠀⠀⠀⠀⠀⠀⠀⠀⠀⠀⠀⠀⠀⠀⠀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⠀⠀⠀⠀⠀⠀⠀⠀⠀⠀⠀⠀⠀⠀⠀⠀⠀⠀⠀⠀⠀⠀⠀⠀⠉⠙⠛⠻⠷⣶⣤⣄⡀⠀⠀⠀⠀⠀⠀⠀⠀⠀⠀⠀⠀⠀⠀⠀⠀⠀⠀⠀⠀⠀⠀⠀⠀⠀⠀⠀⠀⠀⠀⠀⠀⠀⠀⠀⠀⠀⠀⠀⠀⠀⠀⠀⠀⠀⠀⠀⠀⠀⠀⠀⠀⠀⠀⠀⠀⠀⠀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⠀⠀⠀⠀⠀⠀⠀⠀⠀⠀⠀⠀⠀⠀⠀⠀⠀⠀⠀⠀⠀⠀⠀⠀⠀⠀⠀⠀⠀⠀⠈⠉⠛⠻⠶⣦⣄⣀⠀⠀⠀⠀⠀⠀⠀⠀⣠⣤⣶⣶⣦⣄⡀⠀⠀⠀⠀⠀⠀⠀⠀⠀⠀⠀⠀⠀⠀⠀⠀⠀⠀⠀⠀⠀⠀⠀⠀⠀⠀⠀⠀⠀⠀⠀⠀⠀⠀⠀⠀⠀⠀</a:t>
            </a:r>
            <a:br/>
            <a:r>
              <a:t>⠀⠀⠀⠀⠀⠀⠀⠀⠀⠀⢀⣤⣴⣤⡀⠀⠀⠀⠀⠀⠀⠀⠀⠀⠀⠀⠀⠀⠀⠀⠀⠀⠀⠀⠀⠀⠈⠉⠛⠓⠦⢤⣀⡀⣰⣿⣿⣿⣿⣿⣿⣿⣿⣿⣦⡄⠀⠀⠀⠀⠀⠀⠀⠀⠀⠀⠀⠀⠀⠀⠀⠀⠀⠀⠀⠀⠀⠀⠀⠀⠀⠀⠀⠀⠀⠀⠀⠀⠀⠀⠀</a:t>
            </a:r>
            <a:br/>
            <a:r>
              <a:t>⠀⠀⠀⠀⠀⠀⠀⠀⠀⠀⢸⣿⣿⣿⡗⠀⠀⠀⠀⠀⠀⠀⠀⠀⠀⠀⠀⠀⠀⠀⠀⠀⠀⠀⠀⠀⠀⠀⠀⠀⠀⠀⠀⢩⣿⣿⣿⣿⣿⣿⣿⣿⣿⣿⣿⡷⠀⠀⠀⠀⠀⠀⠀⠀⠀⠀⠀⠀⠀⠀⠀⠀⠀⠀⠀⠀⠀⠀⠀⠀⠀⠀⠀⠀⠀⠀⠀⠀⠀⠀⠀</a:t>
            </a:r>
            <a:br/>
            <a:r>
              <a:t>⠀⠀⠀⠀⠀⠀⠀⠀⠀⠀⢸⣿⣿⣿⠇⠀⠀⠀⠀⠀⠀⠀⠀⠀⠀⠀⠀⠀⠀⠀⠀⠀⠀⠀⠀⠀⠀⠀⠀⠀⠀⠀⠀⠀⠙⠿⣿⣿⣿⣿⣿⣿⣿⣿⣷⣶⣶⠀⠀⠀⠀⠀⠀⠀⠀⠀⠀⠀⠀⠀⠀⠀⠀⠀⠀⠀⠀⠀⠀⠀⠀⠀⠀⠀⠀⠀⠀⠀⠀⠀⠀</a:t>
            </a:r>
            <a:br/>
            <a:r>
              <a:t>⠀⠀⠀⠀⠀⠀⠀⠀⠀⠀⣼⣿⣿⣿⡆⠀⠀⠀⠀⠀⠀⠀⠀⠀⠀⠀⠀⠀⠀⠀⠀⠀⠀⠀⠀⠀⠀⠀⠀⠀⠀⠀⠀⠀⠀⠀⠛⢿⣿⣿⣿⣿⢿⣿⣿⣿⣿⣤⣤⣀⡀⠀⠀⠀⠀⠀⠀⠀⠀⠀⠀⠀⠀⠀⠀⠀⠀⠀⠀⠀⠀⠀⠀⠀⠀⠀⠀⠀⠀⠀⠀</a:t>
            </a:r>
            <a:br/>
            <a:r>
              <a:t>⠀⠀⠀⠀⠀⠀⠀⠀⠀⢀⣿⣿⣿⣿⣷⣄⠀⠀⠀⠀⠀⠀⠀⠀⠀⠀⠀⠀⠀⠀⠀⠀⠀⠀⠀⠀⠀⠀⠀⠀⠀⠀⠀⠀⠀⠀⣴⣾⣿⣿⣿⣿⣿⣿⣿⣿⡿⠀⠈⠙⠻⢷⣄⠀⠀⠀⠀⠀⠀⠀⠀⠀⠀⠀⠀⠀⠀⠀⠀⠀⠀⠀⠀⠀⠀⠀⠀⠀⠀⠀⠀</a:t>
            </a:r>
            <a:br/>
            <a:r>
              <a:t>⠀⠀⠀⠀⠀⠀⠀⠀⠀⣼⣿⣿⣿⣿⣿⠿⡇⠀⠀⠀⠀⠀⠀⠀⠀⠀⠀⠀⠀⠀⠀⠀⠀⠀⠀⠀⠀⠀⠀⠀⠀⠀⠀⠀⠀⠀⣿⣿⣿⣿⣿⣿⣿⡿⠟⠋⠁⠀⠀⠀⠀⠀⠈⠀⠀⠀⠀⠀⠀⠀⠀⠀⠀⠀⠀⠀⠀⠀⠀⠀⠀⠀⠀⠀⠀⠀⠀⠀⠀⠀⠀</a:t>
            </a:r>
            <a:br/>
            <a:r>
              <a:t>⠀⠀⠀⠀⠀⠀⠀⠀⠀⠈⣿⣿⣿⣿⣇⠀⠀⠀⠀⠀⠀⠀⠀⠀⠀⠀⠀⠀⠀⠀⠀⠀⠀⠀⠀⠀⠀⠀⠀⠀⠀⠀⠀⠀⠀⠀⠈⣿⣿⣿⣿⣿⣿⡇⠀⠀⠀⠀⠀⠀⠀⠀⠀⠀⠀⠀⠀⠀⠀⠀⠀⠀⠀⠀⠀⠀⠀⠀⠀⠀⠀⠀⠀⠀⠀⠀⠀⠀⠀⠀⠀</a:t>
            </a:r>
            <a:br/>
            <a:r>
              <a:t>⠀⠀⠀⠀⠀⠀⠀⠀⠀⢀⣿⣿⣿⣿⣿⠀⠀⠀⠀⠀⠀⠀⠀⠀⠀⠀⠀⠀⠀⠀⠀⠀⠀⠀⠀⠀⠀⠀⠀⠀⠀⠀⠀⠀⠀⠀⢰⣿⣿⣿⣿⣿⣿⡇⠀⠀⠀⠀⠀⠀⣀⣄⠀⠀⠀⠀⠀⠀⠀⠀⠀⠀⠀⠀⠀⠀⠀⠀⠀⠀⠀⠀⠀⠀⠀⠀⠀⠀⠀⠀⠀</a:t>
            </a:r>
            <a:br/>
            <a:r>
              <a:t>⠀⠀⠀⠀⠀⠀⠀⠀⠀⢰⣿⣿⣿⣿⣿⡆⠀⠀⠀⠀⠀⠀⠀⠀⠀⠀⠀⠀⠀⠀⠀⠀⠀⠀⠀⠀⠀⠀⠀⠀⠀⠀⠀⠀⠀⢠⣿⣿⣿⣿⣿⣿⣿⡇⠀⠀⠀⣠⣴⣾⣿⡿⠆⠀⠀⠀⠀⠀⠀⠀⠀⠀⠀⠀⠀⠀⠀⠀⠀⠀⠀⠀⠀⠀⠀⠀⠀⠀⠀⠀⠀</a:t>
            </a:r>
            <a:br/>
            <a:r>
              <a:t>⠀⠀⠀⠀⠀⠀⠀⠀⠀⣸⣿⣿⣿⣿⣿⣧⠀⠀⠀⠀⠀⠀⠀⠀⠀⠀⠀⠀⠀⠀⠀⠀⢀⣀⠀⠀⠀⠀⠀⠀⠀⠀⠀⠀⠀⠈⣿⣿⣿⣿⣿⣿⣿⣷⣤⣶⣿⣿⠿⠛⠉⠀⠀⠀⠀⠀⠀⠀⠀⠀⠀⠀⠀⠀⠀⠀⠀⠀⠀⠀⠀⠀⠀⠀⠀⠀⠀⠀⠀⠀⠀</a:t>
            </a:r>
            <a:br/>
            <a:r>
              <a:t>⠀⠀⠀⠀⠀⠀⠀⠀⠀⠛⢿⡿⠻⣿⠛⠻⠄⠀⠀⠀⠀⠀⠀⠀⠀⠀⠀⠀⠀⠀⠀⠀⠈⠙⠛⠷⢶⣤⣤⣄⣰⣦⡀⠀⢀⣾⣿⣿⣿⣿⣿⣿⣿⣿⡿⠟⠋⠁⠀⠀⠀⠀⠀⠀⠀⠀⠀⠀⠀⠀⠀⠀⠀⠀⠀⠀⠀⠀⠀⠀⠀⠀⠀⠀⠀⠀⠀⠀⠀⠀⠀</a:t>
            </a:r>
            <a:br/>
            <a:r>
              <a:t>⠀⠀⠀⠀⢀⣀⣀⣀⣀⣀⣸⣷⣌⣿⠦⠀⠀⠀⠀⠀⠀⠀⠀⠀⠀⠀⠀⠀⠀⠀⠀⠀⠀⠀⠀⠀⠀⠀⠈⠉⢿⡿⠿⣿⣿⣿⣿⣿⣿⣿⣿⣿⣿⣧⠀⠀⠀⠀⠀⠀⠀⠀⠀⠀⠀⠀⠀⠀⠀⠀⠀⠀⠀⠀⠀⠀⠀⠀⠀⠀⠀⠀⠀⠀⠀⠀⠀⠀⠀⠀⠀</a:t>
            </a:r>
            <a:br/>
            <a:r>
              <a:t>⠰⠶⠶⠛⠛⠛⠋⠉⠉⠉⠉⠉⠀⠀⠀⠀⠀⠀⠀⠀⠀⠀⠀⠀⠀⠀⠀⠀⠀⠀⠀⠀⠀⠀⠀⠀⠀⠀⠀⠀⠀⠀⢀⣼⣿⣿⣿⣿⣿⣿⣿⣿⣿⣿⣷⣶⣶⣤⣤⣤⣀⣀⣀⠀⠀⠀⠀⠀⠀⠀⠀⠀⠀⠀⠀⠀⠀⠀⠀⠀⠀⠀⠀⠀⠀⠀⠀⠀⠀⠀⠀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⠀⠀⠀⠀⠀⠀⠀⠀⠀⠀⠀⠀⠀⠀⠀⠀⠀⠀⠀⠀⠀⠀⠀⠀⠀⠀⠀⠀⠀⠀⠀⠀⠀⠀⠀⠀⠀⠀⢀⣠⣴⣾⣿⣿⣿⣿⣿⣿⣿⣿⣿⣿⣿⣿⣿⣯⡉⠉⠛⠛⠛⠿⠿⠿⠿⠿⠁⠀⠀⠀⠀⠀⠀⠀⠀⠀⠀⠀⠀⠀⠀⠀⠀⠀⠀⠀⠀⠀⠀⠀⠀</a:t>
            </a:r>
            <a:br/>
            <a:r>
              <a:t>⠀⠀⠀⠀⠀⠀⠀⠀⠀⠀⠀⠀⠀⠀⠀⠀⠀⠀⠀⠀⠀⠀⠀⠀⠀⠀⠀⠀⠀⠀⠀⠀⠀⠀⣀⣤⣼⣿⣿⡿⠟⠋⢹⣿⣿⣿⣿⣿⣿⣿⣿⣿⣿⣿⣿⣿⣿⣦⡀⠀⠀⠀⠀⠀⠀⠀⠀⠀⠀⠀⠀⠀⠀⠀⠀⠀⠀⠀⠀⠀⠀⠀⠀⠀⠀⠀⠀⠀⠀⠀⠀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⠀⠀⠀⠀⠀⠀⠀⠀⠀⠀⠀⠀⠀⠀⠀⠀⠀⠀⠀⠀⠀⠀⠀⠀⠀⠀⠀⠀⠀⠀⠀⢤⣶⣿⡿⠿⠛⠉⠀⠀⠀⢠⣿⣿⣿⣿⣿⣿⣿⣿⣿⣿⣿⣿⣿⣿⣿⣿⣿⣶⡄⠀⠀⠀⠀⠀⠀⠀⠀⠀⠀⠀⠀⠀⠀⠀⠀⠀⠀⠀⠀⠀⠀⠀⠀⠀⠀⠀⠀⠀⠀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⠀⠀⠀⠀⠀⠀⠀⠀⠀⠀⠀⠀⠀⠀⠀⠀⠀⠀⠀⠀⠀⠀⠀⠀⠀⠀⠀⠀⠀⠀⠀⠀⠀⠀⠀⠀⠀⠀⠀⠀⠀⣾⣿⣿⣿⣿⣿⣿⣿⣿⣿⣿⣿⣿⣿⣿⣿⣿⣿⣿⣿⣦⣄⠀⠀⠀⠀⠀⠀⠀⠀⠀⠀⠀⠀⠀⠀⠀⠀⠀⠀⠀⠀⠀⠀⠀⠀⠀⠀⠀⠀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⠀⠀⠀⠀⠀⠀⠀⠀⠀⠀⠀⠀⠀⠀⠀⠀⠀⠀⠀⠀⠀⠀⠀⠀⠀⠀⠀⠀⠀⠀⠀⠀⠀⠀⠀⠀⠀⠀⢠⣾⣿⣿⣿⣿⣿⣿⣿⣿⣿⣿⣿⣿⣿⣿⣿⣿⣿⣿⣿⣿⣿⣿⡿⠁⠀⠀⠀⠀⠀⠀⠀⠀⠀⠀⠀⠀⠀⠀⠀⠀⠀⠀⠀⠀⠀⠀⠀⠀⠀⠀⠀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⠀⠀⠀⠀⠀⠀⠀⠀⠀⠀⠀⠀⠀⠀⠀⠀⠀⠀⠀⠀⠀⠀⠀⠀⠀⠀⠀⠀⠀⠀⠀⠀⠀⠀⠀⠀⠀⢰⣿⣿⡿⢿⣿⣿⣿⣿⣿⣿⣿⣿⣿⣿⣿⣿⣿⣿⣿⣿⣿⠟⠛⠋⠀⠀⠀⠀⠀⠀⠀⠀⠀⠀⠀⠀⠀⠀⠀⠀⠀⠀⠀⠀⠀⠀⠀⠀⠀⠀⠀⠀⠀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⠀⠀⠀⠀⠀⠀⠀⠀⠀⠀⠀⠀⠀⠀⠀⠀⠀⠀⠀⠀⠀⠀⠀⠀⠀⠀⠀⠀⠀⠀⠀⠀⠀⠀⠀⠀⢠⣿⣿⠟⠀⠀⠈⠉⠛⠻⠿⠿⠿⠻⠿⠟⠛⠛⠛⢿⣿⡏⠀⠀⠀⠀⠀⠀⠀⠀⠀⠀⠀⠀⠀⠀⠀⠀⠀⠀⠀⠀⠀⠀⠀⠀⠀⠀⠀⠀⠀⠀⠀⠀⠀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⠀⠀⠀⠀⠀⠀⠀⠀⠀⠀⠀⠀⠀⠀⠀⠀⠀⠀⠀⠀⠀⠀⠀⠀⠀⠀⠀⠀⠀⠀⠀⠀⠀⠀⢀⣴⣿⣿⠋⠀⠀⠀⠀⠀⠀⠀⠀⠀⠀⠀⠀⠀⠀⠀⠀⣿⣿⣷⠀⠀⠀⠀⠀⠀⠀⠀⠀⠀⠀⠀⠀⠀⠀⠀⠀⠀⠀⠀⠀⠀⠀⠀⠀⠀⠀⠀⠀⠀⠀⠀⠀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⠀⠀⠀⠀⠀⠀⠀⠀⠀⠀⠀⠀⠀⠀⠀⠀⠀⠀⠀⠀⠀⠀⠀⠀⠈⢿⣿⣿⣿⣿⣿⣿⣿⣿⣿⣿⣦⡀⠀⠀⠀⠀⠀⠀⠀⠀⠀⢻⣿⣿⣿⣿⣿⣿⣿⣷⣄⠀⠀⠀⠀⠀⠀⠀⠀⠀⠀⠀⠀⠀⠀⠀⠀⠀⠀⠀⠀⠀⠀⠀⠀⠀⠀⠀⠀⠀⠀⠀⠀⠀⠀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⠀⠀⠀⠀⠀⠀⠀⠀⠀⠀⠀⠀⠀⠀⠀⠀⠀⠀⠀⠀⠀⠀⠀⠀⠀⠀⠻⣿⣿⣿⣿⣿⣿⣿⣿⣿⣿⣷⠀⠀⠀⠀⠀⠀⠀⠀⠀⢸⣿⣿⣿⣿⣿⣿⣿⣿⣿⣷⣦⠀⠀⠀⠀⠀⠀⠀⠀⠀⠀⠀⠀⠀⠀⠀⠀⠀⠀⠀⠀⠀⠀⠀⠀⠀⠀⠀⠀⠀⠀⠀⠀</a:t>
            </a:r>
            <a:br/>
            <a:r>
              <a:t>⠀⠀⠀⠀⠀⠀⠀⠀⠀⠀⠀⠀⠀⠀⠀⠀⠀⠀⠀⠀⠀⠀⠀⠀⠀⠀⠀⠀⠉⠛⠻⠿⣿⣿⣿⣿⣿⣿⡇⠀⠀⠀⠀⠀⠀⠀⠀⠘⣿⣿⣿⣿⣿⣿⣿⣿⡟⠻⣿⣷⣄⠀⠀⠀⠀⠀⠀⠀⠀⠀⠀⠀⠀⠀⠀⠀⠀⠀⠀⢀⠀⠀⠀⠀⠀⠀⠀⠀⠀⠀⠀</a:t>
            </a:r>
            <a:br/>
            <a:r>
              <a:t>⠀⠀⠀⠀⠀⠀⠀⠀⠀⠀⠀⠀⠀⠀⠀⠀⠀⠀⠀⠀⠀⠀⠀⠀⠀⠀⠀⠀⠀⠀⠀⠀⠀⠀⠈⠉⠉⠉⠀⠀⠀⠀⠀⠀⠀⠀⠀⠀⢻⣿⣿⣿⣿⣿⣿⡟⠁⠀⠀⠙⢿⣷⣄⠀⠀⠀⠀⠀⠀⠀⠀⠀⠀⠀⠀⠀⠀⠀⠀⠀⠀⠀⠀⠀⠀⠀⠀⠀⠀⠀⠀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⠀⠀⠀⠀⠀⠀⠀⠀⠀⠀⠀⠀⠀⠀⠀⠀⠀⠀⠀⠀⠀⠀⠀⠀⠀⠀⠀⠀⠀⠀⠀⠀⠀⠀⠀⠀⠀⠀⠀⠀⠀⠀⠀⠀⠀⠀⠀⠀⠀⠙⠻⠿⠟⠛⠁⠀⠀⠀⠀⠀⠀⠙⢿⣦⡀⠀⠀⠀⠀⠀⠀⠀⠀⠀⠀⠀⠀⠀⠀⠀⠀⠀⠀⠀⠀⠀⠀⠀⠀⠀⠀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⠀⠀⠀⠀⠀⠀⠀⠀⠀⠀⠀⠀⠀⠀⠀⠀⠀⠀⠀⠀⠀⠀⠀⠀⠀⠀⠀⠀⠀⠀⠀⠀⠀⠀⠀⠀⠀⠀⠀⠀⠀⠀⠀⠀⠀⠀⠀⠀⠀⠀⠀⠀⠀⠀⠀⠀⠀⠀⠀⠀⠀⠀⠀⠙⢿⣦⡀⠀⠀⠀⠀⠀⠀⠀⠀⠀⠀⠀⠀⠀⠀⠀⠀⠀⠀⠀⠀⠀⠀⠀⠀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⠀⠀⠀⠀⠀⠀⠀⠀⠀⠀⠀⠀⠀⠀⠀⠀⠀⠀⠀⠀⠀⠀⠀⠀⠀⠀⠀⠀⠀⠀⠀⠀⠀⠀⠀⠀⠀⠀⠀⠀⠀⠀⠀⠀⠀⠀⠀⠀⠀⠀⠀⠀⠀⠀⠀⠀⠀⠀⠀⠀⠀⠀⠀⠀⠀⠉⠻⢶⣄⣀⠀⠀⠀⠀⠀⠀⠀⠀⠀⠀⠀⠀⠀⠀⠀⠀⠀⠀⠀⠀⠀</a:t>
            </a:r>
            <a:br/>
            <a:r>
              <a:t>⠀⠀⠀⠀⠀⠀⠀⠀⠀⠀⠀⠀⠀⠀⠀⠀⠀⠀⠀⠀⠀⢠⣀⡀⠀⠀⠀⠀⠀⠀⠀⠀⠀⠀⠀⠀⠀⠀⠀⠀⠀⠀⠀⠀⠀⠀⠀⠀⠀⠀⠀⠀⠀⠀⠀⠀⠀⠀⠀⠀⠀⠀⠀⠀⠀⠀⠀⠀⠀⠉⠁⠀⠀⠀⠀⠀⠀⠀⠀⠀⠀⠀⠀⠀⠀⠀⠀⠀⠀⠀⠀</a:t>
            </a:r>
            <a:br/>
            <a:r>
              <a:t>⠀⠀⠀⠀⠀⠀⠀⠀⠀⠀⠀⠀⠀⠀⠀⠀⠀⠀⠀⠀⠀⠈⠛⠿⢷⣦⣄⡀⠀⠀⠀⠀⠀⠀⠀⠀⠀⠀⠀⠀⠀⠀⠀⠀⠀⠀⠀⠀⠀⠀⠀⠀⠀⠀⠀⠀⠀⠀⠀⠀⠀⠀⠀⠀⠀⠀⠀⠀⠀⠀⠀⠠⠄⠀⠀⠀⠀⠀⠀⠀⠀⠀⠀⠀⠀⠀⠀⠀⠀⠀⠀</a:t>
            </a:r>
            <a:br/>
            <a:r>
              <a:t>⠀⠀⠀⠀⠀⠀⠀⠀⠀⠀⠀⠀⠀⠀⠀⠀⠀⠀⠀⠀⠀⠀⠀⠀⠀⠈⠙⠻⠷⣦⣄⡀⠀⠀⠀⠀⠀⠀⠀⠀⠀⠀⠀⠀⠀⠀⠀⠀⠀⠀⠀⠀⠀⠀⠀⠀⠀⠀⠀⠀⠀⠀⠀⠀⠀⠀⠀⠀⠀⠀⠀⠀⠀⠀⠀⠀⠀⠀⠀⠀⠀⠀⠀⠀⠀⠀⠀⠀⠀⠀⠀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⠀⠀⠀⠀⠀⠀⠀⠀⠀⠀⠀⠀⠀⠀⠀⠀⠀⠀⠀⠀⠀⠀⠀⠀⠀⠀⠀⠀⠀⠀⠉⠛⠷⢦⣄⡀⠀⠀⠀⠀⠀⠀⠀⢀⣠⣴⣶⣶⣦⣄⠀⠀⠀⠀⠀⠀⠀⠀⠀⠀⠀⠀⠀⠀⠀⠀⠀⠀⠀⠀⠀⠀⠀⠀⠀⠀⠀⠀⠀⠀⠀⠀⠀⠀⠀⠀⠀⠀⠀⠀⠀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⠀⠀⠀⠀⠀⠀⠀⠀⠀⠀⠀⠀⠀⠀⠀⠀⠀⠀⠀⠀⠀⠀⠀⠀⠀⠀⠀⠀⠀⠀⠀⠀⠀⠀⠈⠙⠓⠦⣄⡀⠀⠀⣰⣿⣿⣿⣿⣿⣿⣿⣿⣷⣤⡀⠀⠀⠀⠀⠀⠀⠀⠀⠀⠀⠀⠀⠀⠀⠀⠀⠀⠀⠀⠀⠀⠀⠀⠀⠀⠀⠀⠀⠀⠀⠀⠀⠀⠀⠀⠀⠀</a:t>
            </a:r>
            <a:br/>
            <a:r>
              <a:t>⠀⠀⠀⠀⠀⠀⠀⠀⠀⠀⢀⣤⣶⣤⠀⠀⠀⠀⠀⠀⠀⠀⠀⠀⠀⠀⠀⠀⠀⠀⠀⠀⠀⠀⠀⠀⠀⠀⠀⠉⠓⢲⣿⣿⣿⣿⣿⣿⣿⣿⣿⣿⣿⡿⠀⠀⠀⠀⠀⠀⠀⠀⠀⠀⠀⠀⠀⠀⠀⠀⠀⠀⠀⠀⠀⠀⠀⠀⠀⠀⠀⠀⠀⠀⠀⠀⠀⠀⠀⠀⠀</a:t>
            </a:r>
            <a:br/>
            <a:r>
              <a:t>⠀⠀⠀⠀⠀⠀⠀⠀⠀⠀⢸⣿⣿⣿⠗⠀⠀⠀⠀⠀⠀⠀⠀⠀⠀⠀⠀⠀⠀⠀⠀⠀⠀⠀⠀⠀⠀⠀⠀⠀⠀⠀⠙⠿⣿⣿⣿⣿⣿⣿⣿⣿⣿⡄⠀⠀⠀⠀⠀⠀⠀⠀⠀⠀⠀⠀⠀⠀⠀⠀⠀⠀⠀⠀⠀⠀⠀⠀⠀⠀⠀⠀⠀⠀⠀⠀⠀⠀⠀⠀⠀</a:t>
            </a:r>
            <a:br/>
            <a:r>
              <a:t>⠀⠀⠀⠀⠀⠀⠀⠀⠀⠀⢻⣿⣿⣿⠂⠀⠀⠀⠀⠀⠀⠀⠀⠀⠀⠀⠀⠀⠀⠀⠀⠀⠀⠀⠀⠀⠀⠀⠀⠀⠀⠀⠀⠀⠙⣿⣿⣿⣿⣿⣿⣿⣯⣀⣀⡀⠀⠀⠀⠀⠀⠀⠀⠀⠀⠀⠀⠀⠀⠀⠀⠀⠀⠀⠀⠀⠀⠀⠀⠀⠀⠀⠀⠀⠀⠀⠀⠀⠀⠀⠀</a:t>
            </a:r>
            <a:br/>
            <a:r>
              <a:t>⠀⠀⠀⠀⠀⠀⠀⠀⠀⠀⣾⣿⣿⣿⡆⠀⠀⠀⠀⠀⠀⠀⠀⠀⠀⠀⠀⠀⠀⠀⠀⠀⠀⠀⠀⠀⠀⠀⠀⠀⠀⠀⠀⠀⣴⣾⣿⣿⣿⣿⣿⣿⣿⣿⣿⣦⡀⠀⠀⠀⠀⠀⠀⠀⠀⠀⠀⠀⠀⠀⠀⠀⠀⠀⠀⠀⠀⠀⠀⠀⠀⠀⠀⠀⠀⠀⠀⠀⠀⠀⠀</a:t>
            </a:r>
            <a:br/>
            <a:r>
              <a:t>⠀⠀⠀⠀⠀⠀⠀⠀⠀⢠⣿⣿⣿⣿⣷⣄⠀⠀⠀⠀⠀⠀⠀⠀⠀⠀⠀⠀⠀⠀⠀⠀⠀⠀⠀⠀⠀⠀⠀⠀⠀⠀⠀⢸⣿⣿⣿⣿⣿⣿⣿⡿⠿⠿⠟⠉⠙⠷⣶⣦⣤⡀⠀⠀⠀⠀⠀⠀⠀⠀⠀⠀⠀⠀⠀⠀⠀⠀⠀⠀⠀⠀⠀⠀⠀⠀⠀⠀⠀⠀⠀</a:t>
            </a:r>
            <a:br/>
            <a:r>
              <a:t>⠀⠀⠀⠀⠀⠀⠀⠀⠀⣼⣿⣿⣿⣿⣿⠿⡇⠀⠀⠀⠀⠀⠀⠀⠀⠀⠀⠀⠀⠀⠀⠀⠀⠀⠀⠀⠀⠀⠀⠀⠀⠀⠀⠀⢿⣿⣿⣿⣿⣿⣿⡁⠀⠀⠀⠀⠀⠀⠀⠀⠀⠉⠀⠀⠀⠀⠀⠀⠀⠀⠀⠀⠀⠀⠀⠀⠀⠀⠀⠀⠀⠀⠀⠀⠀⠀⠀⠀⠀⠀⠀</a:t>
            </a:r>
            <a:br/>
            <a:r>
              <a:t>⠀⠀⠀⠀⠀⠀⠀⠀⠀⠈⣿⣿⣿⣿⣇⠀⠀⠀⠀⠀⠀⠀⠀⠀⠀⠀⠀⠀⠀⠀⠀⠀⠀⠀⠀⠀⠀⠀⠀⠀⠀⠀⠀⠀⣸⣿⣿⣿⣿⣿⣿⡇⠀⠀⠀⠀⠀⢀⣤⣄⠀⠀⠀⠀⠀⠀⠀⠀⠀⠀⠀⠀⠀⠀⠀⠀⠀⠀⠀⠀⠀⠀⠀⠀⠀⠀⠀⠀⠀⠀⠀</a:t>
            </a:r>
            <a:br/>
            <a:r>
              <a:t>⠀⠀⠀⠀⠀⠀⠀⠀⠀⢀⣿⣿⣿⣿⣿⠀⠀⠀⠀⠀⠀⠀⠀⠀⠀⠀⠀⠀⠀⠀⠀⠀⠀⠀⠀⠀⠀⠀⠀⠀⠀⠀⠀⣰⣿⣿⣿⣿⣿⣿⣿⡇⠀⠀⣀⣴⣾⣿⣿⠟⠂⠀⠀⠀⠀⠀⠀⠀⠀⠀⠀⠀⠀⠀⠀⠀⠀⠀⠀⠀⠀⠀⠀⠀⠀⠀⠀⠀⠀⠀⠀</a:t>
            </a:r>
            <a:br/>
            <a:r>
              <a:t>⠀⠀⠀⠀⠀⠀⠀⠀⠀⢰⣿⣿⣿⣿⣿⡀⠀⠀⠀⠀⠀⠀⠀⠀⠀⠀⠀⠀⠀⠀⠀⠀⠀⠀⠀⠀⠀⠀⠀⠀⠀⠀⠀⢉⣿⣿⣿⣿⣿⣿⣿⣧⣴⣾⣿⡿⠟⠉⠀⠀⠀⠀⠀⠀⠀⠀⠀⠀⠀⠀⠀⠀⠀⠀⠀⠀⠀⠀⠀⠀⠀⠀⠀⠀⠀⠀⠀⠀⠀⠀⠀</a:t>
            </a:r>
            <a:br/>
            <a:r>
              <a:t>⠀⠀⠀⠀⠀⠀⠀⠀⠀⣸⣿⣿⣿⣿⣿⣇⠀⠀⠀⠀⠀⠀⠀⠀⠀⠀⠀⠀⠀⠀⠘⠷⠶⣦⣤⣄⣀⣀⣠⣄⠀⠀⢀⣾⣿⣿⣿⣿⣿⣿⣿⣿⠿⠛⠁⠀⠀⠀⠀⠀⠀⠀⠀⠀⠀⠀⠀⠀⠀⠀⠀⠀⠀⠀⠀⠀⠀⠀⠀⠀⠀⠀⠀⠀⠀⠀⠀⠀⠀⠀⠀</a:t>
            </a:r>
            <a:br/>
            <a:r>
              <a:t>⠀⠀⠀⠀⠀⠀⠀⠀⠀⠛⢻⡿⠻⡿⠛⠻⠀⠀⠀⠀⠀⠀⠀⠀⠀⠀⠀⠀⠀⠀⠀⠀⠀⠀⠈⠉⠉⠛⣿⣿⢿⣷⣿⣿⣿⣿⣿⣿⣿⣿⣿⣧⠀⠀⠀⠀⠀⠀⠀⠀⠀⠀⠀⠀⠀⠀⠀⠀⠀⠀⠀⠀⠀⠀⠀⠀⠀⠀⠀⠀⠀⠀⠀⠀⠀⠀⠀⠀⠀⠀⠀</a:t>
            </a:r>
            <a:br/>
            <a:r>
              <a:t>⠀⠀⠀⠀⣀⣀⣀⣀⣀⣀⣨⣷⣬⣷⠆⠀⠀⠀⠀⠀⠀⠀⠀⠀⠀⠀⠀⠀⠀⠀⠀⠀⠀⠀⠀⠀⠀⠀⠀⠀⠀⣸⣿⣿⣿⣿⣿⣿⣿⣿⣿⣿⣿⣿⣶⣶⣶⣶⣤⣤⣤⣤⣄⣀⡀⠀⠀⠀⠀⠀⠀⠀⠀⠀⠀⠀⠀⠀⠀⠀⠀⠀⠀⠀⠀⠀⠀⠀⠀⠀⠀</a:t>
            </a:r>
            <a:br/>
            <a:r>
              <a:t>⠰⠶⠖⠛⠛⠛⠉⠉⠉⠉⠉⠁⠀⠀⠀⠀⠀⠀⠀⠀⠀⠀⠀⠀⠀⠀⠀⠀⠀⠀⠀⠀⠀⠀⠀⠀⠀⣀⣤⣶⣿⣿⣿⣿⣿⣿⣿⣿⣿⣿⣿⣿⣿⣷⡀⠉⠉⠉⠉⠛⠛⠛⠛⠋⠀⠀⠀⠀⠀⠀⠀⠀⠀⠀⠀⠀⠀⠀⠀⠀⠀⠀⠀⠀⠀⠀⠀⠀⠀⠀⠀</a:t>
            </a:r>
            <a:br/>
            <a:r>
              <a:t>⠀⠀⠀⠀⠀⠀⠀⠀⠀⠀⠀⠀⠀⠀⠀⠀⠀⠀⠀⠀⠀⠀⠀⠀⠀⠀⠀⠀⠀⠀⠀⠀⠀⢀⣠⣴⣾⣿⡿⠛⢉⣿⣿⣿⣿⣿⣿⣿⣿⣿⣿⣿⣿⣿⣿⣶⣄⠀⠀⠀⠀⠀⠀⠀⠀⠀⠀⠀⠀⠀⠀⠀⠀⠀⠀⠀⠀⠀⠀⠀⠀⠀⠀⠀⠀⠀⠀⠀⠀⠀⠀</a:t>
            </a:r>
            <a:br/>
            <a:r>
              <a:t>⠀⠀⠀⠀⠀⠀⠀⠀⠀⠀⠀⠀⠀⠀⠀⠀⠀⠀⠀⠀⠀⠀⠀⠀⠀⠀⠀⠀⠀⢀⣤⣶⣾⣿⠿⠛⠋⠀⠀⠀⢸⣿⣿⣿⣿⣿⣿⣿⣿⣿⣿⣿⣿⣿⣿⣿⣿⣷⣄⠀⠀⠀⠀⠀⠀⠀⠀⠀⠀⠀⠀⠀⠀⠀⠀⠀⠀⠀⠀⠀⠀⠀⠀⠀⠀⠀⠀⠀⠀⠀⠀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⠀⠀⠀⠀⠀⠀⠀⠀⠀⠀⠀⠀⠀⠀⠀⠀⠀⠀⠀⠀⠀⠀⠀⠀⠀⠀⠀⠀⠀⠀⠉⠉⠉⠁⠀⠀⠀⠀⠀⠀⣿⣿⣿⣿⣿⣿⣿⣿⣿⣿⣿⣿⣿⣿⣿⣿⣿⣿⣿⣿⣦⡀⠀⠀⠀⠀⠀⠀⠀⠀⠀⠀⠀⠀⠀⠀⠀⠀⠀⠀⠀⠀⠀⠀⠀⠀⠀⠀⠀⠀⠀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⠀⠀⠀⠀⠀⠀⠀⠀⠀⠀⠀⠀⠀⠀⠀⠀⠀⠀⠀⠀⠀⠀⠀⠀⠀⠀⠀⠀⠀⠀⠀⠀⠀⠀⠀⠀⠀⠀⢀⣴⣿⣿⣿⣿⣿⣿⣿⣿⣿⣿⣿⣿⣿⣿⣿⣿⣿⣿⣿⣿⠿⠃⠀⠀⠀⠀⠀⠀⠀⠀⠀⠀⠀⠀⠀⠀⠀⠀⠀⠀⠀⠀⠀⠀⠀⠀⠀⠀⠀⠀⠀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⠀⠀⠀⠀⠀⠀⠀⠀⠀⠀⠀⠀⠀⠀⠀⠀⠀⠀⠀⠀⠀⠀⠀⠀⠀⠀⠀⠀⠀⠀⠀⠀⠀⠀⠀⠀⠀⢀⣾⣿⣿⣿⣿⣿⣿⣿⣿⣿⣿⣿⣿⣿⣿⣿⣿⣿⡿⠛⠁⠁⠀⠀⠀⠀⠀⠀⠀⠀⠀⠀⠀⠀⠀⠀⠀⠀⠀⠀⠀⠀⠀⠀⠀⠀⠀⠀⠀⠀⠀⠀⠀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⠀⠀⠀⠀⠀⠀⠀⠀⠀⠀⠀⠀⠀⠀⠀⠀⠀⠀⠀⠀⠀⠀⠀⠀⠀⠀⠀⠀⠀⠀⠀⠀⠀⠀⠀⠀⠀⣾⣿⣿⠋⠀⠈⠛⠛⠻⠟⠻⠟⠛⠛⠃⠉⠹⣿⣿⡇⠀⠀⠀⠀⠀⠀⠀⠀⠀⠀⠀⠀⠀⠀⠀⠀⠀⠀⠀⠀⠀⠀⠀⠀⠀⠀⠀⠀⠀⠀⠀⠀⠀⠀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⠀⠀⠀⠀⠀⠀⠀⠀⠀⠀⠀⠀⠀⠀⠀⠀⠀⠀⠀⠀⠀⠀⠀⠀⠀⠀⠀⠀⠀⠀⠀⠀⠀⠀⠀⠀⣸⣿⡿⠁⠀⠀⠀⠀⠀⠀⠀⠀⠀⠀⠀⠀⠀⠀⣿⣿⡇⠀⠀⠀⠀⠀⠀⠀⠀⠀⠀⠀⠀⠀⠀⠀⠀⠀⠀⠀⠀⠀⠀⠀⠀⠀⠀⠀⠀⠀⠀⠀⠀⠀⠀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⠀⠀⠀⠀⠀⠀⠀⠀⠀⠀⠀⠀⠀⠀⠀⠀⠀⠀⠀⠀⠀⠀⠀⠀⠀⠀⠀⠀⠀⠀⠀⠀⠀⠀⢀⣴⣿⡟⠁⠀⠀⠀⠀⠀⠀⠀⠀⠀⠀⠀⠀⠀⠀⠀⣿⣿⣷⠀⠀⠀⠀⠀⠀⠀⠀⠀⠀⠀⠀⠀⠀⠀⠀⠀⠀⠀⠀⠀⠀⠀⠀⠀⠀⠀⠀⠀⠀⠀⠀⠀⠀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⠀⠀⠀⠀⠀⠀⠀⠀⠀⠀⠀⠀⠀⠀⠀⠀⠀⠀⠀⠀⠀⠀⠀⠀⠀⠀⠀⠀⠀⠀⠀⠀⠀⠀⠀⠀⠀⠀⠀⠀⠀⠀⠀⠀⠀⠀⠀⠀⠙⣿⣿⣿⣷⣦⣄⡀⠀⠀⠀⠀⠀⠀⠀⠀⠀⠀⠀⠀⠀⠀⠀⠀⠀⠀⠀⠀⠀⠀⠀⠀⠀⠀⠀⠀⠀⠀⠀⠀⠀⠀⠀</a:t>
            </a:r>
            <a:br/>
            <a:r>
              <a:t>⠀⠀⠀⠀⠀⠀⠀⠀⠀⠀⠀⠀⠀⠀⠀⣿⣷⣶⣦⣄⡀⠀⠀⠀⠀⠀⠀⠀⠀⠀⠀⠀⠀⠀⠀⠀⠀⠀⠀⠀⠀⠀⠀⠀⠀⠀⠀⠀⠀⣾⣿⣿⣿⣿⣿⣿⣶⣤⡀⠀⠀⠀⠀⠀⠀⠀⠀⠀⠀⠀⠀⠀⠀⠀⠀⠀⠀⠀⠀⠀⠀⠀⠀⠀⠀⠀⠀⠀⠀⠀⠀</a:t>
            </a:r>
            <a:br/>
            <a:r>
              <a:t>⠀⠀⠀⠀⠀⠀⠀⠀⠀⠀⠀⠀⠀⣀⣼⣿⣿⣿⣿⣿⣿⣷⣤⡀⠀⠀⠀⠀⠀⠀⠀⠀⠀⠀⠀⠀⠀⠀⠀⠀⠀⠀⠀⠀⠀⠀⠀⠀⠀⣿⣿⣿⣿⣿⣿⣿⣿⣿⣿⣦⡀⠀⠀⠀⠀⠀⠀⠀⠀⠀⠀⠀⠀⠀⠀⠀⠀⠀⠀⠀⠀⠀⠀⠀⠀⠀⠀⠀⠀⠀⠀</a:t>
            </a:r>
            <a:br/>
            <a:r>
              <a:t>⠀⠀⠀⠀⠀⠀⠀⠀⠀⠀⠀⠀⠀⣿⣿⣿⣿⣿⣿⣿⣿⣿⣿⣿⣦⡀⠀⠀⠀⠀⠀⠀⠀⠀⠀⠀⠀⠀⠀⠀⠀⠀⠀⠀⠀⠀⠀⠀⠀⢿⣿⣿⣿⣿⣿⣿⣿⣿⠀⠙⢿⣦⡀⠀⠀⠀⠀⠀⠀⠀⠀⠀⠀⠀⠀⠀⠀⠀⠀⠀⠀⠀⠀⠀⠀⠀⠀⠀⠀⠀⠀</a:t>
            </a:r>
            <a:br/>
            <a:r>
              <a:t>⠀⠀⠀⠀⠀⠀⠀⠀⠀⠀⠀⠀⠀⠙⢿⣿⣿⣿⣿⣿⣿⣿⣿⣿⣿⣿⡄⠀⠀⠀⠀⠀⠀⠀⠀⠀⠀⠀⠀⠀⠀⠀⠀⠀⠀⠀⠀⠀⠀⢸⣿⣿⣿⣿⣿⣿⣿⠏⠀⠀⠀⠙⢿⣦⠀⠀⠀⠀⠀⠀⠀⠀⠀⠀⠀⠀⠀⠀⠀⠀⠀⠀⠀⠀⠀⠀⠀⠀⠀⠀⠀</a:t>
            </a:r>
            <a:br/>
            <a:r>
              <a:t>⠀⠀⠀⠀⠀⠀⠀⠀⠀⠀⠀⠀⠀⠀⠀⠉⠛⠿⠿⣿⣿⣿⣿⣿⣿⣿⣿⡄⠀⠀⠀⠀⠀⠀⠀⠀⠀⠀⠀⠀⠀⠀⠀⠀⠀⠀⠀⠀⠀⠀⠻⢿⣿⣿⡿⠟⠁⠀⠀⠀⠀⠀⠀⠙⢷⣄⠀⠀⠀⠀⠀⠀⠀⠀⠀⠀⠀⠀⠀⠀⠀⠀⠀⠀⠀⠀⠀⠀⠀⠀⠀</a:t>
            </a:r>
            <a:br/>
            <a:r>
              <a:t>⠀⠀⠀⠀⠀⠀⠀⠀⠀⠀⠀⠀⠀⠀⠀⠀⠀⠀⠀⠀⠈⠉⢽⣟⠛⠛⠛⠃⠀⠀⠀⠀⠀⠀⠀⠀⠀⠀⠀⠀⠀⠀⠀⠀⠀⠀⠀⠀⠀⠀⠀⠀⠀⠀⠀⠀⠀⠀⠀⠀⠀⠀⠀⠀⠀⠉⠳⠤⠀⠀⠀⠀⠀⠀⠀⠀⠀⠀⠀⠀⠀⠀⠀⠀⠀⠀⠀⠀⠀⠀⠀</a:t>
            </a:r>
            <a:br/>
            <a:r>
              <a:t>⠀⠀⠀⠀⠀⠀⠀⠀⠀⠀⠀⠀⠀⠀⠀⠀⠀⠀⠀⠀⠀⠀⠀⠉⠓⢤⡀⠀⠀⠀⠀⠀⠀⠀⠀⠀⠀⠀⠀⠀⠀⠀⠀⠀⠀⠀⠀⠀⠀⠀⠀⠀⠀⠀⠀⠀⠀⠀⠀⠀⠀⠀⠀⠀⠀⠀⠀⠀⠀⠀⠀⠀⠀⠀⠀⠀⠀⠀⠀⠀⠀⠀⠀⠀⠀⠀⠀⠀⠀⠀⠀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⠀⠀⠀⠀⠀⠀⠀⠀⠀⠀⠀⠀⠀⠀⠀⠀⠀⠀⠀⠀⠀⠀⠀⠀⠀⠀⠈⠓⢤⣀⠀⠀⠀⠀⠀⠀⠀⠀⠀⠀⢀⣠⣤⣤⣤⣀⠀⠀⠀⠀⠀⠀⠀⠀⠀⠀⠀⠀⠀⠀⠀⠀⠀⠀⠀⠀⠀⠀⠢⠀⠀⠀⠀⠀⠀⠀⠀⠀⠀⠀⠀⠀⠀⠀⠀⠀⠀⠀⠀⠂⠀</a:t>
            </a:r>
            <a:br/>
            <a:r>
              <a:t>⠀⠀⠀⠀⠀⠀⠀⠀⠀⠀⠀⠀⠀⠀⠀⠀⠀⠀⠀⠀⠀⠀⠀⠀⠀⠀⠀⠀⠀⠈⠑⠦⣀⠀⠀⠀⠀⠀⢀⣴⣿⣿⣿⣿⣿⣿⣿⣿⣿⣦⡄⠀⠀⠀⠀⠀⠀⠀⠀⠀⠀⠀⠀⠀⠀⠀⠀⠀⠀⠀⠀⠀⠀⠀⠀⠀⠀⠀⠀⠀⠀⠀⠀⠀⠀⠀⠀⠀⠀⠀⠀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⠀⠀⠀⠀⠀⠀⠀⠀⠀⠀⠀⠀⠀⠀⠀⠀⠀⠀⠀⠀⠀⠀⠀⠀⠀⠀⠀⠀⠀⠀⠀⠀⠀⠙⠢⣄⠀⠀⣾⣿⣿⣿⣿⣿⣿⣿⣿⣿⣿⣿⡗⠀⠀⠀⠀⠀⠀⠀⠀⠀⠀⠀⠀⠀⠀⠀⠀⠀⠀⠀⠀⠀⠀⠀⠀⠀⠀⠀⠀⠀⠀⠀⠀⠀⠀⠀⠀⠀⠀⠀⠀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⠀⠀⠀⠀⠀⠀⠀⠀⠀⠀⠀⠀⠀⠀⠀⠀⠀⠀⠀⠀⠀⠀⠀⠀⠀⠀⠀⠀⠀⠀⠀⠀⠀⠀⠀⠀⠉⠲⢽⣿⣿⣿⣿⣿⣿⣿⣿⣿⣿⠋⠀⠀⠀⠀⠀⠀⠀⠀⠀⠀⠀⠀⠀⠀⠀⠀⠀⠀⠀⠀⠀⠀⠀⠀⠀⠀⠀⠀⠀⠀⠀⠀⠀⠀⠀⠀⠀⠀⠀⠀⠀</a:t>
            </a:r>
            <a:br/>
            <a:r>
              <a:t>⠀⠀⠀⠀⠀⠀⠀⠀⠀⠀⢀⣤⣤⣄⠀⠀⠀⠀⠀⠀⠀⠀⠀⠀⠀⠀⠀⠀⠀⠀⠀⠀⠀⠀⠀⠀⠀⠀⠀⠈⠻⣿⣿⣿⣿⣿⣿⣿⠟⠁⠀⠀⠀⠀⠀⠀⠀⠀⠀⠀⠀⠀⠀⠀⠀⠀⠀⠀⠀⠀⠀⠀⠀⠀⠀⠀⠀⠀⠀⠀⠀⠀⠀⠀⠀⠀⠀⠀⠀⠀⠀</a:t>
            </a:r>
            <a:br/>
            <a:r>
              <a:t>⠀⠀⠀⠀⠀⠀⠀⠀⠀⠀⣾⣿⣿⣿⠆⠀⠀⠀⠀⠀⠀⠀⠀⠀⠀⠀⠀⠀⠀⠀⠀⠀⠀⠀⠀⠀⠀⠀⠀⠀⢀⣼⣿⣿⣿⣿⣯⣄⣀⣀⠀⠀⠀⠀⠀⠀⠀⠀⠀⠀⠀⠀⠀⠀⠀⠀⠀⠀⠀⠀⠀⠀⠀⠀⠀⠀⠀⠀⠀⠀⠀⠀⠀⠀⠀⠀⠀⠀⠀⠀⠀</a:t>
            </a:r>
            <a:br/>
            <a:r>
              <a:t>⠀⠀⠀⠀⠀⠀⠀⠀⠀⠀⢿⣿⣿⣿⠀⠀⠀⠀⠀⠀⠀⠀⠀⠀⠀⠀⠀⠀⠀⠀⠀⠀⠀⠀⠀⠀⠀⠀⠀⢀⣿⣿⣿⣿⣿⣿⣿⣿⣿⣿⣿⣆⠀⠀⠀⠀⠀⠀⠀⠀⠀⠀⠀⠀⠀⠀⠀⠀⠀⠀⠀⠀⠀⠀⠀⠀⠀⠀⠀⠀⠀⠀⠀⠀⠀⠀⠀⠀⠀⠀⠀</a:t>
            </a:r>
            <a:br/>
            <a:r>
              <a:t>⠀⠀⠀⠀⠀⠀⠀⠀⠀⠀⣿⣿⣿⣿⡀⠀⠀⠀⠀⠀⠀⠀⠀⠀⠀⠀⠀⠀⠀⠀⠀⠀⠀⠀⠀⠀⠀⠀⠀⢸⣿⣿⣿⣿⣿⣿⣿⡟⠻⣿⣿⣿⣷⠀⠀⠀⠀⠀⠀⠀⠀⠀⠀⠀⠀⠀⠀⠀⠀⠀⠀⠀⠀⠀⠀⠀⠀⠀⠀⠀⠀⠀⠀⠀⠀⠀⠀⠀⠀⠀⠀</a:t>
            </a:r>
            <a:br/>
            <a:r>
              <a:t>⠀⠀⠀⠀⠀⠀⠀⠀⠀⢠⣿⣿⣿⣿⣷⣄⠀⠀⠀⠀⠀⠀⠀⠀⠀⠀⠀⠀⠀⠀⠀⠀⠀⠀⠀⠀⠀⠀⠀⠈⣿⣿⣿⣿⣿⣿⣿⣿⠿⠂⠀⠀⠉⠳⢦⣄⡀⠀⠀⠀⠀⠀⠀⠀⠀⠀⠀⠀⠀⠀⠀⠀⠀⠀⠀⠀⠀⠀⠀⠀⠀⠀⠀⠀⠀⠀⠀⠀⠀⠀⠀</a:t>
            </a:r>
            <a:br/>
            <a:r>
              <a:t>⠀⠀⠀⠀⠀⠀⠀⠀⢀⣾⣿⣿⣿⣿⣿⡿⡏⠀⠀⠀⠀⠀⠀⠀⠀⠀⠀⠀⠀⠀⠀⠀⠀⠀⠀⠀⠀⠀⠀⠀⣿⣿⣿⣿⣿⣿⣿⡇⠀⠀⠀⢀⣤⣾⣿⡿⠿⠖⠀⠀⠀⠀⠀⠀⠀⠀⠀⠀⠀⠀⠀⠀⠀⠀⠀⠀⠀⠀⠀⠀⠀⠀⠀⠀⠀⠀⠀⠀⠀⠀⠀</a:t>
            </a:r>
            <a:br/>
            <a:r>
              <a:t>⠀⠀⠀⠀⠀⠀⠀⠀⠀⠉⢹⣿⣿⣿⣏⠀⠀⠀⠀⠀⠀⠀⠀⠀⠀⠀⠀⠀⠀⠀⠀⠀⠀⠀⠀⠀⠀⠀⠀⠰⢿⣿⣿⣿⣿⣿⣿⣷⢀⣠⣶⣿⡿⠛⠁⠀⠀⠀⠀⠀⠀⠀⠀⠀⠀⠀⠀⠀⠀⠀⠀⠀⠀⠀⠀⠀⠀⠀⠀⠀⠀⠀⠀⠀⠀⠀⠀⠀⠀⠀⠀</a:t>
            </a:r>
            <a:br/>
            <a:r>
              <a:t>⠀⠀⠀⠀⠀⠀⠀⠀⠀⠀⢺⣿⣿⣿⣿⠀⠀⠀⠀⠀⠀⠀⠀⠀⠀⠀⠀⡀⠀⠀⠀⠀⠀⠀⠀⠀⠀⠀⠀⠀⣼⣿⣿⣿⣿⣿⣿⣿⣿⡿⠛⠁⠀⠀⠀⠀⠀⠀⠀⠀⠀⠀⠀⠀⠀⠀⠀⠀⠀⠀⠀⠀⠀⠀⠀⠀⠀⠀⠀⠀⠀⠀⠀⠀⠀⠀⠀⠀⠀⠀⠀</a:t>
            </a:r>
            <a:br/>
            <a:r>
              <a:t>⠀⠀⠀⠀⠀⠀⠀⠀⠀⠀⣿⣿⣿⣿⣿⡄⠀⠀⠀⠀⠀⠀⠀⠀⠀⠀⠈⠛⠛⠿⠶⢶⣦⣤⣤⣾⣧⣄⣠⣾⣿⣿⣿⣿⣿⣿⣿⣿⡁⠀⠀⠀⠀⠀⠀⠀⠀⠀⠀⠀⠀⠀⠀⠀⠀⠀⠀⠀⠀⠀⠀⠀⠀⠀⠀⠀⠀⠀⠀⠀⠀⠀⠀⠀⠀⠀⠀⠀⠀⠀⠀</a:t>
            </a:r>
            <a:br/>
            <a:r>
              <a:t>⠀⠀⠀⠀⠀⠀⠀⠀⠀⢀⣿⣿⣿⣿⣿⣇⠀⠀⠀⠀⠀⠀⠀⠀⠀⠀⠀⠀⠀⠀⠀⠀⠀⠀⠈⠻⠋⠛⣿⣿⣿⣿⣿⣿⣿⣿⣿⣿⣿⣶⣶⣶⣶⣤⣤⣤⣤⣤⣤⣤⣤⡄⠀⠀⠀⠀⠀⠀⠀⠀⠀⠀⠀⠀⠀⠀⠀⠀⠀⠀⠀⠀⠀⠀⠀⠀⠀⠀⠀⠀⠀</a:t>
            </a:r>
            <a:br/>
            <a:r>
              <a:t>⠀⠀⠀⠀⠀⠀⠀⠀⠀⠸⢿⣿⢿⡿⠛⠻⠀⠀⠀⠀⠀⠀⠀⠀⠀⠀⠀⠀⠀⠀⠀⠀⠀⠀⠀⠀⢀⣠⣿⣿⣿⣿⣿⣿⣿⣿⣿⣿⣿⣿⡄⠈⠉⠉⠉⠉⠉⠉⠉⠉⠉⠀⠀⠀⠀⠀⠀⠀⠀⠀⠀⠀⠀⠀⠀⠀⠀⠀⠀⠀⠀⠀⠀⠀⠀⠀⠀⠀⠀⠀⠀</a:t>
            </a:r>
            <a:br/>
            <a:r>
              <a:t>⠀⠀⠀⠀⣀⣀⣀⣀⣀⣀⣨⣿⣾⡷⠦⠀⠀⠀⠀⠀⠀⠀⠀⠀⠀⠀⠀⠀⠀⠀⠀⠀⠀⢀⣤⣾⣿⣿⣿⣿⣿⣿⣿⣿⣿⣿⣿⣿⣿⣿⣿⣦⡀⠀⠀⠀⠀⠀⠀⠀⠀⠀⠀⠀⠀⠀⠀⠀⠀⠀⠀⠀⠀⠀⠀⠀⠀⠀⠀⠀⠀⠀⠀⠀⠀⠀⠀⠀⠀⠀⠀</a:t>
            </a:r>
            <a:br/>
            <a:r>
              <a:t>⠒⠒⠚⠛⠛⠉⠉⠉⠉⠉⠁⠀⠀⠀⠀⠀⠀⠀⠀⠀⠀⠀⠀⠀⠀⠀⠀⠀⠀⢀⣠⣴⣾⣿⠟⠋⠁⣾⣿⣿⣿⣿⣿⣿⣿⣿⣿⣿⣿⣿⣿⣿⣿⣷⣄⠀⠀⠀⠀⠀⠀⠀⠀⠀⠀⠀⠀⠀⠀⠀⠀⠀⠀⠀⠀⠀⠀⠀⠀⠀⠀⠀⠀⠀⠀⠀⠀⠀⠀⠀⠀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⠀⠀⠀⠀⠀⠀⠀⠀⠀⠀⠀⠀⠀⠀⠀⠀⠀⠀⠀⠀⠀⠀⠀⠀⠀⠀⠀⣤⣶⣿⠿⠋⠉⠛⠀⠀⢀⣿⣿⣿⣿⣿⣿⣿⣿⣿⣿⣿⣿⣿⣿⣿⣿⣿⣿⣷⣄⡀⠀⠀⠀⠀⠀⠀⠀⠀⠀⠀⠀⠀⠀⠀⠀⠀⠀⠀⠀⠀⠀⠀⠀⠀⠀⠀⠀⠀⠀⠀⠀⠀⠀</a:t>
            </a:r>
            <a:br/>
            <a:r>
              <a:t>⠀⠀⠀⠀⠀⠀⠀⠀⠀⠀⠀⠀⠀⠀⠀⠀⠀⠀⠀⠀⠀⠀⠀⠀⠀⠀⠀⠈⠁⠀⠀⠀⠀⠀⠀⠀⢸⣿⣿⣿⣿⣿⣿⣿⣿⣿⣿⣿⣿⣿⣿⣿⣿⣿⣿⣿⣿⣿⡆⠀⠀⠀⠀⠀⠀⠀⠀⠀⠀⠀⠀⠀⠀⠀⠀⠀⠀⠀⠀⠀⠀⠀⠀⠀⠀⠀⠀⠀⠀⠀⠀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⠀⠀⠀⠀⠀⠀⠀⠀⠀⠀⠀⠀⠀⠀⠀⠀⠀⠀⠀⠀⠀⠀⠀⠀⠀⠀⠀⠀⠀⠀⠀⠀⠀⠀⠀⠀⠈⣿⣿⣿⣿⣿⣿⣿⣿⣿⣿⣿⣿⣿⣿⣿⣿⣿⣿⣿⡿⠏⠀⠀⠀⠀⠀⠀⠀⠀⠀⠀⠀⠀⠀⠀⠀⠀⠀⠀⠀⠀⠀⠀⠀⠀⠀⠀⠀⠀⠀⠀⠀⠀⠀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⠀⠀⠀⠀⠀⠀⠀⠀⠀⠀⠀⠀⠀⠀⠀⠀⠀⠀⠀⠀⠀⠀⠀⠀⠀⠀⠀⠀⠀⠀⠀⠀⠀⠀⠀⠀⠀⠙⣿⣿⣿⣿⣿⣿⣿⣿⣿⣿⣿⣿⣿⣿⣿⠟⠋⠀⠀⠀⠀⠀⠀⠀⠀⠀⠀⠀⠀⠀⠀⠀⠀⠀⠀⠀⠀⠀⠀⠀⠀⠀⠀⠀⠀⠀⠀⠀⠀⠀⠀⠀⠀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⠀⠀⠀⠀⠀⠀⠀⠀⠀⠀⠀⠀⠀⠀⠀⠀⠀⠀⠀⠀⠀⠀⠀⠀⠀⠀⠀⠀⠀⠀⠀⠀⠀⠀⠀⠀⢀⣾⣿⣿⠿⠿⠿⣿⠿⠿⠛⠛⠋⠉⣿⣿⣿⡄⠀⠀⠀⠀⠀⠀⠀⠀⠀⠀⠀⠀⠀⠀⠀⠀⠀⠀⠀⠀⠀⠀⠀⠀⠀⠀⠀⠀⠀⠀⠀⠀⠀⠀⠀⠀⠀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⠀⠀⠀⠀⠀⠀⠀⠀⠀⠀⠀⠀⠀⠀⠀⠀⠀⠀⠀⠀⠀⠀⠀⠀⠀⠀⠀⠀⠀⠀⠀⠀⠀⠀⠀⠀⣼⣿⣿⠏⠀⠀⠀⠀⠀⠀⠀⠀⠀⠀⢸⣿⣿⡇⠀⠀⠀⠀⠀⠀⠀⠀⠀⠀⠀⠀⠀⠀⠀⠀⠀⠀⠀⠀⠀⠀⠀⠀⠀⠀⠀⠀⠀⠀⠀⠀⠀⠀⠀⠀⠀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⠀⠀⠀⠀⠀⠀⠀⠀⠀⠀⠀⠀⠀⠀⠀⠀⠀⠀⠀⠀⠀⠀⠀⠀⠀⠀⠀⠀⠀⠀⠀⠀⠀⠀⠀⢠⣿⣿⡟⠀⠀⠀⠀⠀⠀⠀⠀⠀⠀⠀⠈⣿⣿⡇⠀⠀⠀⠀⠀⠀⠀⠀⠀⠀⠀⠀⠀⠀⠀⠀⠀⠀⠀⠀⠀⠀⠀⠀⠀⠀⠀⠀⠀⠀⠀⠀⠀⠀⠀⠀⠀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⠀⠀⠀⠀⠀⠀⠀⠀⠀⠀⠀⠀⠀⠀⠀⠀⠀⠀⠀⠀⠀⠀⠀⠀⠀⠀⠀⠀⠀⠀⠀⠀⠀⠀⠀⢸⣿⡿⠀⠀⠀⠀⠀⠀⠀⠀⠀⠀⠀⠀⠀⢻⣿⣇⠀⠀⠀⠀⠀⠀⠀⠀⠀⠀⠀⠀⠀⠀⠀⠀⠀⠀⠀⠀⠀⠀⠀⠀⠀⠀⠀⠀⠀⠀⠀⠀⠀⠀⠀⠀⠀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⠀⠀⠀⠀⠀⠀⠀⠀⠀⠀⠀⠀⠀⠀⠀⠀⠀⠀⠀⠀⠀⠀⠀⠀⠀⠀⠀⠀⠀⠀⠀⠀⠀⠀⣰⣿⣿⠁⠀⠀⠀⠀⠀⠀⠀⠀⠀⠀⠀⠀⠀⢸⣿⣿⠆⠀⠀⠀⠀⠀⠀⠀⠀⠀⠀⠀⠀⠀⠀⠀⠀⠀⠀⠀⠀⠀⠀⠀⠀⠀⠀⠀⠀⠀⠀⠀⠀⠀⠀⠀⠀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⣿⣿⣿⣿⣿⣿⣿⣿⣿⣿⣿⣿⣿⣿⣿⣿⣿⣿⣿⣿⣿⣿⣿⣿⣿⣿⣿⣿⣿⣿⣿⣿⣿⣿⣿⣿⣿⣿⣿⣿⣿⣿⣿⣿⣿⣿⣿⣿⣿⣿⣿⣿⣿⣿⣿⠿⠿⠿⠿⠿⣿⣿⣿⣿⣿⣿⣿⣿⣿⣿⣿⣿⣿⣿⣿⣿⣿⣿⣿⣿⣿⣿⣿⣿⣿⣿⣿⣿⣿⣿⡇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⣿⣿⣿⣿⣿⣿⣿⣿⣿⣿⣿⣿⣿⣿⣿⣿⣿⣿⣿⣿⣿⣿⣿⣿⣿⣿⣿⣿⣿⣿⣿⣿⣿⣿⣿⣿⣿⣿⣿⣿⣿⣿⣿⣿⣿⣿⣿⣿⣿⣿⣿⠟⠋⠁⠀⠀⠀⠀⠀⠀⢸⣿⣿⣿⣿⣿⣿⣿⣿⣿⣿⣿⣿⣿⣿⣿⣿⣿⣿⣿⣿⣿⣿⣿⣿⣿⣿⣿⣿⣿⡇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⣿⣿⣿⣿⣿⣿⣿⣿⣿⣿⣿⣿⣿⣿⣿⣿⣿⣿⣿⣿⣿⣿⣿⣿⣿⣿⣿⣿⣿⣿⣿⣿⣿⣿⣿⣿⡿⠛⠉⠁⠀⠀⠀⠀⠀⠈⠋⠁⠀⠀⠈⠀⠀⠀⠀⠀⠀⠀⠀⠀⠐⣿⣿⣿⣿⣿⣿⣿⣿⣿⣿⣿⣿⣿⣿⣿⣿⣿⣿⣿⣿⣿⣿⣿⣿⣿⣿⣿⣿⣿⡇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⣿⣿⣿⣿⣿⣿⣿⣿⣿⣿⣿⣿⣿⣿⣿⣿⣿⣿⣿⣿⣿⣿⣿⣿⣿⣿⣿⣿⣿⣿⣿⣿⣿⣿⣿⣿⣿⣿⡀⠀⠀⠀⠀⠀⠀⠀⠀⠀⠀⠀⠀⠀⠀⠀⠀⠀⠀⠠⣤⣤⣿⣿⣿⣿⣿⣿⣿⣿⣿⣿⣿⣿⣿⣿⣿⣿⣿⣿⣿⣿⣿⣿⣿⣿⣿⣿⣿⣿⣿⣿⡇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⣿⣿⣿⣿⣿⣿⣿⣿⣿⣿⣿⣿⣿⣿⣿⣿⣿⣿⣿⣿⣿⣿⣿⣿⣿⣿⣿⣿⣿⣿⣿⣿⣿⣿⣿⣿⣿⣿⣿⣄⣀⡄⠀⠀⠀⠀⠀⠀⠀⠀⠀⠀⠀⠀⠀⠀⠀⠀⠙⢿⣿⣿⣿⣿⣿⣿⣿⣿⣿⣿⣿⣿⣿⣿⣿⣿⣿⣿⣿⣿⣿⣿⣿⣿⣿⣿⣿⣿⣿⣿⡇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⣿⣿⣿⣿⣿⣿⣿⣿⣿⣿⣿⣿⣿⣿⣿⣿⣿⣿⣿⣿⣿⣿⣿⣿⣿⣿⣿⣿⣿⣿⣿⣿⣿⣿⣿⣿⣿⣿⣿⣿⣿⣄⡀⠀⠀⠀⠀⠀⠀⠀⠀⠀⠀⠀⠀⠀⠀⢸⣿⣿⣿⣿⣿⣿⣿⣿⣿⣿⣿⣿⣿⣿⣿⣿⣿⣿⣿⣿⣿⣿⣿⣿⣿⣿⣿⣿⣿⣿⣿⣿⡇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⣿⣿⣿⣿⣿⣿⣿⣿⣿⣿⣿⣿⣿⣿⣿⣿⣿⣿⣿⣿⣿⣿⣿⣿⣿⣿⣿⣿⣿⣿⣿⣿⣿⣿⣿⣿⣿⣿⣿⣿⣿⠏⠀⠀⠀⠀⠀⠀⠀⠀⠀⠀⠀⠀⠀⠀⠀⠀⠈⢿⣿⣿⣿⣿⣿⣿⣿⣿⣿⣿⣿⣿⣿⣿⣿⣿⣿⣿⣿⣿⣿⣿⣿⣿⣿⣿⣿⣿⣿⣿⡇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⣿⣿⣿⣿⣿⣿⣿⣿⣿⣿⣿⣿⣿⣿⣿⣿⣿⣿⣿⣿⣿⣿⣿⣿⣿⣿⣿⣿⣿⣿⣿⣿⣿⣿⣿⣿⣿⡿⠛⠋⠁⠀⠀⠀⠀⠀⠀⠀⠀⠀⠀⠀⠀⠀⠀⠀⠀⠀⠀⠘⣿⣿⣿⣿⣿⣿⣿⣿⣿⣿⣿⣿⣿⣿⣿⣿⣿⣿⣿⣿⣿⣿⣿⣿⣿⣿⣿⣿⣿⣿⡇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⣿⣿⣿⣿⣿⣿⣿⣿⣿⣿⣿⣿⣿⣿⣿⣿⣿⣿⣿⣿⣿⣿⣿⣿⣿⣿⣿⣿⣿⣿⣿⣿⣿⣿⣿⣿⣿⣇⠀⠀⠀⠀⠀⠀⠀⠀⠀⠀⠀⠀⠀⠀⠀⠀⠀⠀⠀⠀⠀⠀⠛⠛⣿⣿⣿⣿⣿⣿⣿⣿⣿⣿⣿⣿⣿⣿⣿⣿⣿⣿⣿⣿⣿⣿⣿⣿⣿⣿⣿⣿⡇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⣿⣿⣿⣿⣿⣿⣿⣿⣿⣿⣿⣿⣿⣿⣿⣿⣿⣿⣿⣿⣿⣿⣿⣿⣿⣿⣿⣿⣿⣿⣿⣿⣿⣿⣿⡟⠁⠀⠀⠀⠀⠀⠀⠀⠀⠀⠀⠀⠀⠀⠀⠀⠀⠀⠀⠀⠀⠀⠀⠀⠀⠸⣿⣿⣿⣿⣿⣿⣿⣿⣿⣿⣿⣿⣿⣿⣿⣿⣿⣿⣿⣿⣿⣿⣿⣿⣿⣿⣿⣿⡇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⣿⣿⣿⣿⣿⣿⣿⣿⣿⣿⣿⣿⣿⣿⣿⣿⣿⣿⣿⣿⣿⣿⣿⣿⣿⣿⣿⣿⣿⣿⣿⣿⣿⠋⠀⠀⠀⠀⠀⠀⠀⠀⠀⠀⠀⠀⠀⠀⠀⠀⠀⠀⠀⠀⠀⢠⠀⠀⠀⠀⠀⠀⠈⢿⣿⣿⣿⣿⣿⣿⣿⣿⣿⣿⣿⣿⣿⣿⣿⣿⣿⣿⣿⣿⣿⣿⣿⣿⣿⣿⡇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⣿⣿⣿⣿⣿⣿⣿⣿⣿⣿⣿⣿⣿⣿⣿⣿⣿⣿⣿⣿⣿⣿⣿⣿⣿⣿⣿⣿⣿⣿⣿⡿⠁⠀⠀⠀⠀⠀⠀⠀⠀⠀⠀⠀⠀⠀⠀⠀⠀⠀⠀⠀⠀⠀⠀⢸⡄⠀⠀⠀⠀⠀⠀⠈⢿⣿⣿⣿⣿⣿⣿⣿⣿⣿⣿⣿⣿⣿⣿⣿⣿⣿⣿⣿⣿⣿⣿⣿⣿⣿⡇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⣿⣿⣿⣿⣿⣿⣿⣿⣿⣿⣿⣿⣿⣿⣿⣿⣿⣿⣿⣿⣿⣿⣿⣿⣿⣿⣿⣿⣿⣿⣿⣷⠀⠀⠀⠀⠀⠀⠀⠀⠀⠀⠀⠀⠀⠀⠀⠀⠀⠀⠀⠀⠀⠀⠀⠀⡇⠀⠀⠀⠀⠀⠀⠀⠈⢿⣿⣿⣿⣿⣿⣿⣿⣿⣿⣿⣿⣿⣿⣿⣿⣿⣿⣿⣿⣿⣿⣿⣿⣿⡇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⣿⣿⣿⣿⣿⣿⣿⣿⣿⣿⣿⣿⣿⣿⣿⣿⣿⣿⣿⣿⣿⣿⣿⣿⣿⣿⣿⣿⣿⣿⣿⠀⠀⠀⠀⠀⠀⠀⠀⠀⠀⠀⠀⠀⠀⠀⠀⠀⠀⠀⠀⠀⠀⠀⠀⠀⠀⠀⠀⠀⠀⠀⠀⠀⠀⢀⣼⣿⣿⣿⣿⣿⣿⣿⣿⣿⣿⣿⣿⣿⣿⣿⣿⣿⣿⣿⣿⣿⣿⣿⡇</a:t>
            </a:r>
            <a:br/>
            <a:r>
              <a:t>⣿⣿⣿⣿⣿⣿⣿⣿⣿⣿⣿⣿⣿⣿⣿⣿⣿⣿⣿⣿⣿⣿⣿⣿⣿⣿⣿⣿⣿⣿⣿⣷⣤⡀⠀⠀⠀⠀⠀⠀⠀⠀⠀⠀⠀⠀⠀⠀⠀⠀⠀⠀⠀⠀⠀⠀⠀⠀⠀⠀⠀⠀⠀⠀⠀⠸⣿⣿⣿⣿⣿⣿⣿⣿⣿⣿⣿⣿⣿⣿⣿⣿⣿⣿⣿⣿⣿⣿⣿⣿⡇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⣿⣿⣿⣿⣿⣿⣿⣿⣿⣿⣿⣿⣿⣿⣿⣿⣿⣿⣿⣿⣿⣿⣿⣿⣿⣿⣿⣿⣿⣿⣿⣿⣿⣿⡀⠀⠀⠀⠀⠀⠀⠀⠀⠀⠀⠀⠀⠀⠀⠀⠀⠀⠀⠀⠀⠀⠀⠀⠀⠀⠀⠀⠀⠀⠀⢀⣿⣿⣿⣿⣿⣿⣿⣿⣿⣿⣿⣿⣿⣿⣿⣿⣿⣿⣿⣿⣿⣿⣿⣿⡇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⣿⣿⣿⣿⣿⣿⣿⣿⣿⣿⣿⣿⣿⣿⣿⣿⣿⣿⣿⣿⣿⣿⣿⣿⣿⣿⣿⣿⣿⣿⣿⣿⣿⣿⣧⡀⠀⠀⡔⠀⠀⠀⠀⠀⠀⠀⠀⠀⠀⠀⠀⠀⠀⠀⠀⠀⠀⠀⠀⠀⠀⠀⠀⠀⠀⠀⢿⣿⣿⣿⣿⣿⣿⣿⣿⣿⣿⣿⣿⣿⣿⣿⣿⣿⣿⣿⣿⣿⣿⣿⡇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⣿⣿⣿⣿⣿⣿⣿⣿⣿⣿⣿⣿⣿⣿⣿⣿⣿⣿⣿⣿⣿⣿⣿⣿⣿⣿⣿⣿⣿⣿⣿⣿⣿⣿⣿⣿⣶⣎⠁⠀⠀⠀⠀⠀⠀⠀⠀⠀⠀⠀⠀⠀⠀⠀⠀⠀⠀⠀⠀⠀⠀⡀⠀⠀⠀⠀⠸⣿⣿⣿⣿⣿⣿⣿⣿⣿⣿⣿⣿⣿⣿⣿⣿⣿⣿⣿⣿⣿⣿⣿⡇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⣿⣿⣿⣿⣿⣿⣿⣿⣿⣿⣿⣿⣿⣿⣿⣿⣿⣿⣿⣿⣿⣿⣿⣿⣿⣿⣿⣿⣿⣿⣿⣿⣿⣿⣿⣿⣿⠇⠀⠀⠀⠀⠀⠀⠀⠀⠀⠀⠀⠀⠀⠀⠀⠀⠀⠀⠀⠀⠀⠀⠀⠸⣄⠀⠀⠀⠀⣿⣿⣿⣿⣿⣿⣿⣿⣿⣿⣿⣿⣿⣿⣿⣿⣿⣿⣿⣿⣿⣿⣿⡇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⣿⣿⣿⣿⣿⣿⣿⣿⣿⣿⣿⣿⣿⣿⣿⣿⣿⣿⣿⣿⣿⣿⣿⣿⣿⣿⣿⣿⣿⣿⣿⣿⣿⣿⣿⣿⡟⠀⠀⠀⠀⠀⠀⠀⠀⠀⠀⠀⠀⠀⠀⠀⠀⠀⠀⠀⠀⠀⠀⠀⠀⠀⢻⣦⡀⠀⠀⣿⣿⣿⣿⣿⣿⣿⣿⣿⣿⣿⣿⣿⣿⣿⣿⣿⣿⣿⣿⣿⣿⣿⡇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⣿⣿⣿⣿⣿⣿⣿⣿⣿⣿⣿⣿⣿⣿⣿⣿⣿⣿⣿⣿⣿⣿⣿⣿⣿⣿⣿⣿⣿⣿⣿⣿⣿⣿⣿⣿⠁⠀⠀⠀⠀⠀⠀⠀⠀⠀⠀⠀⠀⠀⠀⠀⠀⠀⠀⠀⠀⠀⠀⠀⠀⠀⠘⣿⣿⢠⣶⣿⣿⣿⣿⣿⣿⣿⣿⣿⣿⣿⣿⣿⣿⣿⣿⣿⣿⣿⣿⣿⣿⣿⡇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⠀⠀⠀⠀⠀⠀⠀⠀⠀⠀⠀⠀⠀⠀⠀⠀⠀⠀⠀⠀⠀⠀⠀⠀⠀⠀⠀⠀⠀⠀⠀⠀⠀⠀⠀⠀⠀⠀⠀⠀⠀⠀⠀⠀⠀⠀⠀⠘⣿⣿⣿⣿⣦⣤⣀⡀⠀⠀⠀⠀⠀⠀⠀⠀⠀⠀⠀⠀⠀⠀⠀⠀⠀⠀⠀⠀⠀⠀⠀⠀⠀⠀⠀⠀⠀⠀⠀⠀⠀⠀⠀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⠀⠀⠀⠀⠀⠀⠀⠀⠀⠀⠀⠀⠀⠀⠀⠀⠀⠀⠀⠀⠀⠀⠀⠀⠀⠀⠀⠀⠀⠀⠀⠀⠀⠀⠀⠀⠀⠀⠀⠀⠀⠀⠀⠀⠀⠀⠀⠀⠈⠙⣿⣿⣿⣿⣿⣿⣷⣦⣀⠀⠀⠀⠀⠀⠀⠀⠀⠀⠀⠀⠀⠀⠀⠀⠀⠀⠀⠀⠀⠀⠀⠀⠀⠀⠀⠀⠀⠀⠀⠀⠀</a:t>
            </a:r>
            <a:br/>
            <a:r>
              <a:t>⠀⠀⠀⠀⠀⠀⠀⠀⠀⣀⡀⠀⠀⠀⠀⠀⠀⠀⠀⠀⠀⠀⠀⠀⠀⠀⠀⠀⠀⠀⠀⠀⠀⠀⠀⠀⠀⠀⠀⠀⠀⠀⠀⠀⠀⠀⠀⠀⠀⢰⣿⣿⣿⣿⣿⣿⣿⣿⣿⣷⣄⠀⠀⠀⠀⠀⠀⠀⠀⠀⠀⠀⠀⠀⠀⠀⠀⠀⠀⠀⠀⠀⠀⠀⠀⠀⠀⠀⠀⠀⠀</a:t>
            </a:r>
            <a:br/>
            <a:r>
              <a:t>⠀⠀⠀⠀⠀⠀⠀⠀⠀⣿⣿⣿⣷⣶⣤⡀⠀⠀⠀⠀⠀⠀⠀⠀⠀⠀⠀⠀⠀⠀⠀⠀⠀⠀⠀⠀⠀⠀⠀⠀⠀⠀⠀⠀⠀⠀⠀⠀⠀⠸⣿⣿⣿⣿⣿⣿⣿⣿⣿⡏⠻⣦⡀⠀⠀⠀⠀⠀⠀⠀⠀⠀⠀⠀⠀⠀⠀⠀⠀⠀⠀⠀⠀⠀⠀⠀⠀⠀⠀⠀⠀</a:t>
            </a:r>
            <a:br/>
            <a:r>
              <a:t>⠀⠀⠀⠀⠀⠀⠀⣠⣴⣿⣿⣿⣿⣿⣿⣿⣷⣤⡀⠀⠀⠀⠀⠀⠀⠀⠀⠀⠀⠀⠀⠀⠀⠀⠀⠀⠀⠀⠀⠀⠀⠀⠀⠀⠀⠀⠀⠀⠀⠀⢿⣿⣿⣿⣿⣿⣿⣿⡿⠁⠀⠈⢿⣆⠀⠀⠀⠀⠀⠀⠀⠀⠀⠀⠀⠀⠀⠀⠀⠀⠀⠀⠀⠀⠀⠀⠀⠀⠀⠀⠀</a:t>
            </a:r>
            <a:br/>
            <a:r>
              <a:t>⠀⠀⠀⠀⠀⠀⠐⣿⣿⣿⣿⣿⣿⣿⣿⣿⣿⣿⣿⣆⠀⠀⠀⠀⠀⠀⠀⠀⠀⠀⠀⠀⠀⠀⠀⠀⠀⠀⠀⠀⠀⠀⠀⠀⠀⠀⠀⠀⠀⠀⠘⢿⣿⣿⣿⣿⣿⠟⠁⠀⠀⠀⠀⠙⢷⣄⠀⠀⠀⠀⠀⠀⠀⠀⠀⠀⠀⠀⠀⠀⠀⠀⠀⠀⠀⠀⠀⠀⠀⠀⠀</a:t>
            </a:r>
            <a:br/>
            <a:r>
              <a:t>⠀⠀⠀⠀⠀⠀⠀⠈⠻⣿⣿⣿⣿⣿⣿⣿⣿⣿⣿⣿⣧⡀⠀⡀⠀⠀⠀⠀⠀⠀⠀⠀⠀⠀⠀⠀⠀⠀⠀⠀⠀⠀⠀⠀⠀⠀⠀⠀⠀⠀⠀⠀⠉⠉⠉⠉⠀⠀⠀⠀⠀⠀⠀⠀⠀⠈⠓⠀⠀⠀⠀⠀⠀⠀⠀⠀⠀⠀⠀⠀⠀⠀⠀⠀⠀⠀⠀⠀⠀⠀⠀</a:t>
            </a:r>
            <a:br/>
            <a:r>
              <a:t>⠀⠀⠀⠀⠀⠀⠀⠀⠀⠀⠈⠙⠛⠻⠿⠿⣿⣿⣿⣿⣿⣧⠀⠈⠓⢤⡀⠀⠀⠀⠀⠀⠀⠀⠀⠀⠀⠀⠀⠀⠀⠀⠀⠀⠀⠀⠀⠀⠀⠀⠀⠀⠀⠀⠀⠀⠀⠀⠀⠀⠀⠀⠀⠀⠀⠀⠀⠀⠀⠀⠀⠀⠀⠀⠀⠀⠀⠀⠀⠀⠀⠀⠀⠀⠀⠀⠀⠀⠀⠀⠀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⠀⠀⠀⠀⠀⠀⠀⠀⠀⠀⠀⠀⠀⠀⠀⠀⠀⠈⠉⠉⠉⠁⠀⠀⠀⠀⠉⠳⢤⡀⠀⠀⠀⠀⠀⠀⠀⠀⢀⣤⣶⣾⣿⣿⣶⣶⣶⣶⣶⡄⠀⠀⠀⠀⠀⠀⠀⠀⠀⠀⠀⠀⠀⠀⠀⠀⠐⠂⠀⠀⠀⠀⠀⠀⠀⠀⠀⠀⠀⠀⠀⠀⠀⠀⠀⠀⠀⠤⠀⠀⠀</a:t>
            </a:r>
            <a:br/>
            <a:r>
              <a:t>⠀⠀⠀⠀⠀⠀⠀⠀⠀⠀⠀⠀⠀⠀⠀⠀⠀⠀⠀⠀⠀⠀⠀⠀⠀⠀⠀⠀⠀⠈⠓⢤⡀⠀⠀⠀⠀⢠⣿⣿⣿⣿⣿⣿⣿⣿⣿⣿⣿⣦⠀⠀⠀⠀⠀⠀⠀⠀⠀⠀⠀⠀⠀⠀⠀⠀⠀⠀⠀⠀⠀⠀⠀⠀⠀⠀⠀⠀⠀⠀⠀⠀⠀⠀⠀⠀⠀⠀⠀⠀⠀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⠀⠀⠀⠀⠀⠀⠀⠀⠀⠀⠀⠀⠀⠀⠀⠀⠀⠀⠀⠀⠀⠀⠀⠀⠀⠀⠀⠀⠀⠀⠀⠀⠈⠓⢦⣀⠀⢻⣿⣿⣿⣿⣿⣿⣿⣿⣿⣿⡿⠋⠀⠀⠀⠀⠀⠀⠀⠀⠀⠀⠀⠀⠀⠀⠀⠀⠀⠀⠀⠀⠀⠀⠀⠀⠀⠀⠀⠀⠀⠀⠀⠀⠀⠀⠀⠀⠀⠀⠀⠀⠀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⠀⠀⠀⠀⠀⠀⠀⠀⠀⠀⠀⠀⠀⠀⠀⠀⠀⠀⠀⠀⠀⠀⠀⠀⠀⠀⠀⠀⠀⠀⠀⠀⠀⠀⠀⠈⠓⢦⣝⣿⣿⣿⣿⣿⣿⣿⣿⣿⠁⠀⠀⠀⠀⠀⠀⠀⠀⠀⠀⠀⠀⠀⠀⠀⠀⠀⠀⠀⠀⠀⠀⠀⠀⠀⠀⠀⠀⠀⠀⠀⠀⠀⠀⠀⠀⠀⠀⠀⠀⠀⠀</a:t>
            </a:r>
            <a:br/>
            <a:r>
              <a:t>⠀⠀⠀⠀⠀⠀⠀⠀⠀⠀⢀⣤⣤⣄⠀⠀⠀⠀⠀⠀⠀⠀⠀⠀⠀⠀⠀⠀⠀⠀⠀⠀⠀⠀⠀⠀⠀⠀⠈⠙⢿⣿⣿⣿⣿⡿⠛⠁⠀⠀⠀⠀⠀⠀⠀⠀⠀⠀⠀⠀⠀⠀⠀⠀⠀⠀⠀⠀⠀⠀⠀⠀⠀⠀⠀⠀⠀⠀⠀⠀⠀⠀⠀⠀⠀⠀⠀⠀⠀⠀⠀</a:t>
            </a:r>
            <a:br/>
            <a:r>
              <a:t>⠀⠀⠀⠀⠀⠀⠀⠀⠀⠀⣾⣿⣿⣿⠆⠀⠀⠀⠀⠀⠀⠀⠀⠀⠀⠀⠀⠀⠀⠀⠀⠀⠀⠀⠀⠀⠀⠀⠀⣰⣿⣿⣿⣿⣿⣿⣶⣤⣄⡀⠀⠀⠀⠀⠀⠀⠀⠀⠀⠀⠀⠀⠀⠀⠀⠀⠀⠀⠀⠀⠀⠀⠀⠀⠀⠀⠀⠀⠀⠀⠀⠀⠀⠀⠀⠀⠀⠀⠀⠀⠀</a:t>
            </a:r>
            <a:br/>
            <a:r>
              <a:t>⠀⠀⠀⠀⠀⠀⠀⠀⠀⠀⢿⣿⣿⣿⠀⠀⠀⠀⠀⠀⠀⠀⠀⠀⠀⠀⠀⠀⠀⠀⠀⠀⠀⠀⠀⠀⠀⠀⢰⣿⣿⣿⣿⣿⣿⣿⣿⣿⣿⣿⣄⠀⠀⠀⠀⠀⠀⠀⠀⠀⠀⠀⠀⠀⠀⠀⠀⠀⠀⠀⠀⠀⠀⠀⠀⠀⠀⠀⠀⠀⠀⠀⠀⠀⠀⠀⠀⠀⠀⠀⠀</a:t>
            </a:r>
            <a:br/>
            <a:r>
              <a:t>⠀⠀⠀⠀⠀⠀⠀⠀⠀⠀⣿⣿⣿⣿⡄⠀⠀⠀⠀⠀⠀⠀⠀⠀⠀⠀⠀⠀⠀⠀⠀⠀⠀⠀⠀⠀⠀⠀⢿⣿⣿⣿⣿⣿⣿⣿⡌⠻⠿⠿⢿⡇⠀⠀⠀⠀⠀⠀⠀⠀⠀⠀⠀⠀⠀⠀⠀⠀⠀⠀⠀⠀⠀⠀⠀⠀⠀⠀⠀⠀⠀⠀⠀⠀⠀⠀⠀⠀⠀⠀⠀</a:t>
            </a:r>
            <a:br/>
            <a:r>
              <a:t>⠀⠀⠀⠀⠀⠀⠀⠀⠀⢠⣿⣿⣿⣿⣷⣄⠀⠀⠀⠀⠀⠀⠀⠀⠀⠀⠀⠀⠀⠀⠀⠀⠀⠀⠀⠀⠀⠀⢺⣿⣿⣿⣿⣿⣿⣿⡇⠀⠀⠀⠀⠉⠳⣦⣴⣆⠀⠀⠀⠀⠀⠀⠀⠀⠀⠀⠀⠀⠀⠀⠀⠀⠀⠀⠀⠀⠀⠀⠀⠀⠀⠀⠀⠀⠀⠀⠀⠀⠀⠀⠀</a:t>
            </a:r>
            <a:br/>
            <a:r>
              <a:t>⠀⠀⠀⠀⠀⠀⠀⠀⢀⣿⣿⣿⣿⣿⣿⡿⡏⠀⠀⠀⠀⠀⠀⠀⠀⠀⠀⠀⠀⠀⠀⠀⠀⠀⠀⠀⠀⠀⣾⣿⣿⣿⣿⣿⣿⣿⣧⠀⠀⠀⢀⣤⣾⣿⢿⠏⠀⠀⠀⠀⠀⠀⠀⠀⠀⠀⠀⠀⠀⠀⠀⠀⠀⠀⠀⠀⠀⠀⠀⠀⠀⠀⠀⠀⠀⠀⠀⠀⠀⠀⠀</a:t>
            </a:r>
            <a:br/>
            <a:r>
              <a:t>⠀⠀⠀⠀⠀⠀⠀⠀⠀⠉⢹⣿⣿⣿⣯⠀⠀⠀⠀⠀⠀⠀⠀⠀⠀⠀⠀⠀⠀⠀⠀⠀⠀⠀⠀⠀⠀⠀⠛⠻⣿⣿⣿⣿⣿⣿⡿⢂⣤⣾⣿⠟⠋⠀⠀⠀⠀⠀⠀⠀⠀⠀⠀⠀⠀⠀⠀⠀⠀⠀⠀⠀⠀⠀⠀⠀⠀⠀⠀⠀⠀⠀⠀⠀⠀⠀⠀⠀⠀⠀⠀</a:t>
            </a:r>
            <a:br/>
            <a:r>
              <a:t>⠀⠀⠀⠀⠀⠀⠀⠀⠀⠀⢸⣿⣿⣿⣿⠀⠀⠀⠀⠀⠀⠀⠀⠀⠀⠀⣀⣀⣀⠀⠀⠀⠀⠀⠀⣀⠀⠀⠀⣸⣿⣿⣿⣿⣿⣿⣿⣿⠟⠋⠀⠀⠀⠀⠀⠀⠀⠀⠀⠀⠀⠀⠀⠀⠀⠀⠀⠀⠀⠀⠀⠀⠀⠀⠀⠀⠀⠀⠀⠀⠀⠀⠀⠀⠀⠀⠀⠀⠀⠀⠀</a:t>
            </a:r>
            <a:br/>
            <a:r>
              <a:t>⠀⠀⠀⠀⠀⠀⠀⠀⠀⠀⣼⣿⣿⣿⣿⡇⠀⠀⠀⠀⠀⠀⠀⠀⠀⠀⠉⠉⠙⠛⠛⠳⠶⠶⢾⣿⣶⣦⣾⣿⣿⣿⣿⣿⣿⣿⣿⣧⠀⠀⠀⠀⠀⠀⠀⠀⠀⠀⠀⠀⠀⠀⠀⠀⠀⠀⠀⠀⠀⠀⠀⠀⠀⠀⠀⠀⠀⠀⠀⠀⠀⠀⠀⠀⠀⠀⠀⠀⠀⠀⠀</a:t>
            </a:r>
            <a:br/>
            <a:r>
              <a:t>⠀⠀⠀⠀⠀⠀⠀⠀⠀⢀⣿⣿⣿⣿⣿⣧⠀⠀⠀⠀⠀⠀⠀⠀⠀⠀⠀⠀⠀⠀⠀⠀⠀⠀⠈⠋⠀⣸⣿⣿⣿⣿⣿⣿⣿⣿⣿⣿⣿⠿⠿⠿⠿⠿⢶⣶⣶⣶⣶⡶⠶⠂⠀⠀⠀⠀⠀⠀⠀⠀⠀⠀⠀⠀⠀⠀⠀⠀⠀⠀⠀⠀⠀⠀⠀⠀⠀⠀⠀⠀⠀</a:t>
            </a:r>
            <a:br/>
            <a:r>
              <a:t>⠀⠀⠀⠀⠀⠀⠀⠀⠀⠸⢿⣿⢿⡿⠙⠻⠀⠀⠀⠀⠀⠀⠀⠀⠀⠀⠀⠀⠀⠀⠀⠀⠀⠀⠀⢀⣤⣿⣿⣿⣿⣿⣿⣿⣿⣿⣿⣿⣿⣦⡀⠀⠀⠀⠀⠀⠀⠀⠀⠀⠀⠀⠀⠀⠀⠀⠀⠀⠀⠀⠀⠀⠀⠀⠀⠀⠀⠀⠀⠀⠀⠀⠀⠀⠀⠀⠀⠀⠀⠀⠀</a:t>
            </a:r>
            <a:br/>
            <a:r>
              <a:t>⠀⠀⠀⠀⣀⣀⣀⣀⣀⣀⣬⣿⣾⡿⠦⠀⠀⠀⠀⠀⠀⠀⠀⠀⠀⠀⠀⠀⠀⠀⠀⠀⣀⣤⣾⣿⣿⣿⣿⣿⣿⣿⣿⣿⣿⣿⣿⣿⣿⣿⣷⣄⠀⠀⠀⠀⠀⠀⠀⠀⠀⠀⠀⠀⠀⠀⠀⠀⠀⠀⠀⠀⠀⠀⠀⠀⠀⠀⠀⠀⠀⠀⠀⠀⠀⠀⠀⠀⠀⠀⠀</a:t>
            </a:r>
            <a:br/>
            <a:r>
              <a:t>⠒⠒⠚⠛⠛⠉⠉⠉⠉⠉⠁⠀⠀⠀⠀⠀⠀⠀⠀⠀⠀⠀⠀⠀⠀⠀⠀⠀⢀⣠⣴⣿⣿⠛⠉⣼⣿⣿⣿⣿⣿⣿⣿⣿⣿⣿⣿⣿⣿⣿⣿⣿⣿⣦⡀⠀⠀⠀⠀⠀⠀⠀⠀⠀⠀⠀⠀⠀⠀⠀⠀⠀⠀⠀⠀⠀⠀⠀⠀⠀⠀⠀⠀⠀⠀⠀⠀⠀⠀⠀⠀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⠀⠀⠀⠀⠀⠀⠀⠀⠀⠀⠀⠀⠀⠀⠀⠀⠀⠀⠀⠀⠀⠀⠀⠀⠀⠀⠰⣾⠿⠛⠏⠀⠀⠀⢰⣿⣿⣿⣿⣿⣿⣿⣿⣿⣿⣿⣿⣿⣿⣿⣿⣿⣿⣿⣿⣦⣀⠀⠀⠀⠀⠀⠀⠀⠀⠀⠀⠀⠀⠀⠀⠀⠀⠀⠀⠀⠀⠀⠀⠀⠀⠀⠀⠀⠀⠀⠀⠀⠀⠀⠀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⠀⠀⠀⠀⠀⠀⠀⠀⠀⠀⠀⠀⠀⠀⠀⠀⠀⠀⠀⠀⠀⠀⠀⠀⠀⠀⠀⠀⠀⠀⠀⠀⠀⠀⠀⣿⣿⣿⣿⣿⣿⣿⣿⣿⣿⣿⣿⣿⣿⣿⣿⣿⣿⡿⠿⠛⠁⠀⠀⠀⠀⠀⠀⠀⠀⠀⠀⠀⠀⠀⠀⠀⠀⠀⠀⠀⠀⠀⠀⠀⠀⠀⠀⠀⠀⠀⠀⠀⠀⠀⠀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⠀⠀⠀⠀⠀⠀⠀⠀⠀⠀⠀⠀⠀⠀⠀⠀⠀⠀⠀⠀⠀⠀⠀⠀⠀⠀⠀⠀⠀⠀⠀⠀⠀⠀⠀⠈⠻⣿⣿⣿⣿⣿⣿⣿⣿⣿⣿⣿⣿⣿⣿⡏⠉⠀⠀⠀⠀⠀⠀⠀⠀⠀⠀⠀⠀⠀⠀⠀⠀⠀⠀⠀⠀⠀⠀⠀⠀⠀⠀⠀⠀⠀⠀⠀⠀⠀⠀⠀⠀⠀⠀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⠀⠀⠀⠀⠀⠀⠀⠀⠀⠀⠀⠀⠀⠀⠀⠀⠀⠀⠀⠀⠀⠀⠀⠀⠀⠀⠀⠀⠀⠀⠀⠀⠀⠀⠀⠀⣰⣿⣿⡟⠙⠛⠛⠛⠉⠉⠁⠀⠘⣿⣿⣿⠀⠀⠀⠀⠀⠀⠀⠀⠀⠀⠀⠀⠀⠀⠀⠀⠀⠀⠀⠀⠀⠀⠀⠀⠀⠀⠀⠀⠀⠀⠀⠀⠀⠀⠀⠀⠀⠀⠀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⠀⠀⠀⠀⠀⠀⠀⠀⠀⠀⠀⠀⠀⠀⠀⠀⠀⠀⠀⠀⠀⠀⠀⠀⠀⠀⠀⠀⠀⠀⠀⠀⠀⠀⠀⢠⣿⣿⡿⠀⠀⠀⠀⠀⠀⠀⠀⠀⠀⢿⣿⣿⠀⠀⠀⠀⠀⠀⠀⠀⠀⠀⠀⠀⠀⠀⠀⠀⠀⠀⠀⠀⠀⠀⠀⠀⠀⠀⠀⠀⠀⠀⠀⠀⠀⠀⠀⠀⠀⠀⠀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⠀⠀⠀⠀⠀⠀⠀⠀⠀⠀⠀⠀⠀⠀⠀⠀⠀⠀⠀⠀⠀⠀⠀⠀⠀⠀⠀⠀⠀⠀⠀⠀⠀⠀⠀⢸⣿⣿⠃⠀⠀⠀⠀⠀⠀⠀⠀⠀⠀⠸⣿⣿⠀⠀⠀⠀⠀⠀⠀⠀⠀⠀⠀⠀⠀⠀⠀⠀⠀⠀⠀⠀⠀⠀⠀⠀⠀⠀⠀⠀⠀⠀⠀⠀⠀⠀⠀⠀⠀⠀⠀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⠀⠀⠀⠀⠀⠀⠀⠀⠀⠀⠀⠀⠀⠀⠀⠀⠀⠀⠀⠀⠀⠀⠀⠀⠀⠀⠀⠀⠀⠀⠀⠀⠀⠀⠀⣾⣿⠏⠀⠀⠀⠀⠀⠀⠀⠀⠀⠀⠀⠀⣿⣿⡄⠀⠀⠀⠀⠀⠀⠀⠀⠀⠀⠀⠀⠀⠀⠀⠀⠀⠀⠀⠀⠀⠀⠀⠀⠀⠀⠀⠀⠀⠀⠀⠀⠀⠀⠀⠀⠀⠀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⠀⠀⠀⠀⠀⠀⠀⠀⠀⠀⠀⠀⠀⠀⠀⠀⠀⠀⠀⠀⠀⠀⠀⠀⠀⠀⠀⠀⠀⠀⠀⠀⠀⠀⣴⣿⣿⠀⠀⠀⠀⠀⠀⠀⠀⠀⠀⠀⠀⠀⢿⣿⡿⠀⠀⠀⠀⠀⠀⠀⠀⠀⠀⠀⠀⠀⠀⠀⠀⠀⠀⠀⠀⠀⠀⠀⠀⠀⠀⠀⠀⠀⠀⠀⠀⠀⠀⠀⠀⠀⠀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⠀⠀⠀⠀⠀⠀⠀⠀⠀⠀⠀⠀⠀⠀⠀⠀⠀⠀⠀⠀⠀⠀⠀⠀⠀⠀⠀⠀⠀⠀⠀⠀⠀⠀⠀⠀⠀⠀⠀⠀⠀⠀⠀⠀⠀⠀⠀⢸⣿⣿⣿⣿⡿⠿⢿⣶⣤⣤⣤⣄⣀⠀⠀⠀⠀⠀⠀⠀⠀⠀⠀⠀⠀⠀⠀⠀⠀⠀⠀⠀⠀⠀⠀⠀⠀⠀⠀⠀⠀⠀⠀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⠀⠀⠀⠀⠀⠀⠀⠀⠀⠀⠀⠀⠀⠀⠀⠀⠀⠀⠀⠀⠀⠀⠀⠀⠀⠀⠀⠀⠀⠀⠀⠀⠀⠀⠀⠀⠀⠀⠀⠀⠀⠀⠀⠀⠀⠀⠀⠀⠉⠉⠙⣿⣷⣠⣾⣿⣿⣿⣿⣿⣿⣷⡄⠀⠀⠀⠀⠀⠀⠀⠀⠀⠀⠀⠀⠀⠀⠀⠀⠀⠀⠀⠀⠀⠀⠀⠀⠀⠀⠀⠀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⠀⠀⠀⠀⠀⠀⠀⠀⠀⠀⠀⠀⠀⠀⠀⠀⠀⠀⠀⠀⠀⠀⠀⠀⠀⠀⠀⠀⠀⠀⠀⠀⠀⠀⠀⠀⠀⠀⠀⠀⠀⠀⠀⠀⠀⠀⠀⠀⠀⠀⠀⠀⢹⣿⣿⣿⣿⣿⣿⣿⣿⣿⣿⠇⠀⠀⠀⠀⠀⠀⠀⠀⠀⠀⠀⠀⠀⠀⠀⠀⠀⠀⠀⠀⠀⠀⠀⠀⠀⠀⠀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⠀⠀⠀⠀⠀⠀⠀⠀⠀⠀⠀⠀⠀⠀⠀⠀⠀⠀⠀⠀⠀⠀⠀⠀⠀⠀⠀⠀⠀⠀⠀⠀⠀⠀⠀⠀⠀⠀⠀⠀⠀⠀⠀⠀⠀⠀⠀⠀⠀⠀⠀⠀⠈⢿⣿⣿⣿⣿⣿⣿⣿⣿⠿⣄⠀⠀⠀⠀⠀⠀⠀⠀⠀⠀⠀⠀⠀⠀⠀⠀⠀⠀⠀⠀⠀⠀⠀⠀⠀⠀⠀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⠀⠀⠀⠀⠀⠀⠀⠀⠀⠀⠀⠀⠀⠀⠀⠀⠀⠀⠀⠀⠀⠀⠀⠀⠀⠀⠀⠀⠀⠀⠀⠀⠀⠀⠀⠀⠀⠀⠀⠀⠀⠀⠀⠀⠀⠀⠀⠀⠀⠀⠀⠀⠀⠈⠻⢿⣿⣿⣿⡿⠟⠋⠀⠈⠑⠀⠀⠀⠀⠀⠀⠀⠀⠀⠀⠀⠀⠀⠀⠀⠀⠀⠀⠀⠀⠀⠀⠀⠀⠀⠀</a:t>
            </a:r>
            <a:br/>
            <a:r>
              <a:t>⣀⠀⠀⠀⠀⠀⠀⠀⠀⠀⠀⠀⠀⠀⠀⠀⠀⠀⠀⠀⠀⠀⢄⠀⠀⠀⠀⠀⠀⠀⠀⠀⠀⠀⠀⠀⠀⠀⠀⠀⠀⠀⠀⠀⠀⠀⠀⠀⠀⠀⠀⠀⠀⠀⠀⠀⠀⠀⠀⠀⠀⠀⠀⠀⠀⠀⠀⠀⠀⠀⠀⠀⠀⠀⠀⠀⠀⠀⠀⠀⠀⠀⠀⠀⠀⠀⠀⠀⠀⠀⠀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⣿⣿⣷⣦⣄⠀⠀⠀⠀⠀⠀⠀⠀⠀⠀⠀⠀⠀⠀⠀⠀⠀⠀⠙⠢⣄⠀⠀⠀⠀⠀⠀⠀⠀⠀⠀⠀⠀⢀⣀⣤⣄⣀⣠⣤⣶⣶⡆⠀⠀⠀⠀⠀⠀⠀⠀⠀⠀⠀⠀⠀⠀⠀⠀⠀⠀⠀⠀⠀⠀⠀⠀⠀⠀⠀⠀⠀⠀⠀⠀⠀⠀⠀⠀⠀⠀⠀⠀⠀⠀⠀</a:t>
            </a:r>
            <a:br/>
            <a:r>
              <a:t>⣿⣿⣿⣿⣿⣷⣦⡀⠀⠀⠀⠀⠀⠀⠀⠀⠀⠀⠀⠀⠀⠀⠀⠀⠀⠀⠙⠦⣄⠀⠀⠀⠀⠀⠀⠀⣠⣾⣿⣿⣿⣿⣿⣿⣿⣿⣿⣇⡀⠀⠀⠀⠀⠀⠀⠀⠀⠀⠀⠀⠀⠀⠀⠀⠢⠀⠀⠀⠀⠀⠀⠀⠀⠀⠀⠀⠀⠀⠀⠀⠀⠀⠀⠀⣀⠀⠀⠀⠀⠀⠀</a:t>
            </a:r>
            <a:br/>
            <a:r>
              <a:t>⣿⣿⣿⣿⣿⣿⣿⣿⣆⠀⠀⠀⠀⠀⠀⠀⠀⠀⠀⠀⠀⠀⠀⠀⠀⠀⠀⠀⠈⠙⠦⣄⠀⠀⠀⢸⣿⣿⣿⣿⣿⣿⣿⣿⣿⣿⣿⡿⠃⠀⠀⠀⠀⠀⠀⠀⠀⠀⠀⠀⠀⠀⠀⠀⠀⠀⠀⠀⠀⠀⠀⠀⠀⠀⠀⠀⠀⠀⠀⠀⠀⠀⠀⠀⠀⠀⠀⠀⠀⠀⠀</a:t>
            </a:r>
            <a:br/>
            <a:r>
              <a:t>⣿⣿⣿⣿⣿⣿⣿⣿⣿⣧⠀⠀⠀⠀⠀⠀⠀⠀⠀⠀⠀⠀⠀⠀⠀⠀⠀⠀⠀⠀⠀⠈⠙⠦⣄⠘⢿⣿⣿⣿⣿⣿⣿⣿⣿⣿⡿⠁⠀⠀⠀⠀⠀⠀⠀⠀⠀⠀⠀⠀⠀⠀⠀⠀⠀⠀⠀⠀⠀⠀⠀⠀⠀⠀⠀⠀⠀⠀⠀⠀⠀⠀⠀⠀⠀⠀⠀⠀⠀⠀⠀</a:t>
            </a:r>
            <a:br/>
            <a:r>
              <a:t>⠀⠈⠉⠙⠛⠛⠿⠿⠿⠿⠇⠀⠀⠀⠀⠀⠀⠀⠀⠀⠀⠀⠀⠀⠀⠀⠀⠀⠀⠀⠀⠀⠀⠀⠈⠙⠦⣿⣿⣿⣿⣿⣿⣿⣿⣿⠀⠀⠀⠀⠀⠀⠀⠀⠀⠀⠀⠀⠀⠀⠀⠀⠀⠀⠀⠀⠀⠀⠀⠀⠀⠀⠀⠀⠀⠀⠀⠀⠀⠀⠀⠀⠀⠀⠀⠀⠀⠀⠀⠀⠀</a:t>
            </a:r>
            <a:br/>
            <a:r>
              <a:t>⠀⠀⠀⠀⠀⠀⠀⠀⠀⠀⢀⣤⣶⣄⠀⠀⠀⠀⠀⠀⠀⠀⠀⠀⠀⠀⠀⠀⠀⠀⠀⠀⠀⠀⠀⠀⠀⠀⣙⣿⣿⣿⣿⣍⠁⠀⠀⠀⠀⠀⠀⠀⠀⠀⠀⠀⠀⠀⠀⠀⠀⠀⠀⠀⠀⠀⠀⠀⠀⠀⠀⠀⠀⠀⠀⠀⠀⠀⠀⠀⠀⠀⠀⠀⠀⠀⠀⠀⠀⠀⠀</a:t>
            </a:r>
            <a:br/>
            <a:r>
              <a:t>⠀⠀⠀⠀⠀⠀⠀⠀⠀⠀⣸⣿⣿⣿⠗⠀⠀⠀⠀⠀⠀⠀⠀⠀⠀⠀⠀⠀⠀⠀⠀⠀⠀⠀⠀⠀⢀⣾⣿⣿⣿⣿⣿⣿⣿⣶⣦⡄⠀⠀⠀⠀⠀⠀⠀⠀⠀⠀⠀⠀⠀⠀⠀⠀⠀⠀⠀⠀⠀⠀⠀⠀⠀⠀⠀⠀⠀⠀⠀⠀⠀⠀⠀⠀⠀⠀⠀⠀⠀⠀⠀</a:t>
            </a:r>
            <a:br/>
            <a:r>
              <a:t>⠀⠀⠀⠀⠀⠀⠀⠀⠀⠀⢻⣿⣿⣿⠀⠀⠀⠀⠀⠀⠀⠀⠀⠀⠀⠀⠀⠀⠀⠀⠀⠀⠀⠀⠀⢠⣿⣿⣿⣿⣿⣿⣿⣿⣿⣿⣿⣿⡄⠀⠀⠀⠀⠀⠀⠀⠀⠀⠀⠀⠀⠀⠀⠀⠀⠀⠀⠀⠀⠀⠀⠀⠀⠀⠀⠀⠀⠀⠀⠀⠀⠀⠀⠀⠀⠀⠀⠀⠀⠀⠀</a:t>
            </a:r>
            <a:br/>
            <a:r>
              <a:t>⠀⠀⠀⠀⠀⠀⠀⠀⠀⠀⣾⣿⣿⣿⡇⠀⠀⠀⠀⠀⠀⠀⠀⠀⠀⠀⠀⠀⠀⠀⠀⠀⠀⠀⠀⢸⣿⣿⣿⣿⣿⣿⣿⣿⣏⠙⠛⠛⠛⢤⣀⠀⠀⠀⠀⠀⠀⠀⠀⠀⠀⠀⠀⠀⠀⠀⠀⠀⠀⠀⠀⠀⠀⠀⠀⠀⠀⠀⠀⠀⠀⠀⠀⠀⠀⠀⠀⠀⠀⠀⠀</a:t>
            </a:r>
            <a:br/>
            <a:r>
              <a:t>⠀⠀⠀⠀⠀⠀⠀⠀⠀⢠⣿⣽⣿⣿⣷⣤⡀⠀⠀⠀⠀⠀⠀⠀⠀⠀⠀⠀⠀⠀⠀⠀⠀⠀⠀⣾⣿⣿⣿⣿⣿⣿⣿⣿⣿⠀⠀⠀⠀⠀⠈⢻⣦⣤⣦⡀⠀⠀⠀⠀⠀⠀⠀⠀⠀⠀⠀⠀⠀⠀⠀⠀⠀⠀⠀⠀⠀⠀⠀⠀⠀⠀⠀⠀⠀⠀⠀⠀⠀⠀⠀</a:t>
            </a:r>
            <a:br/>
            <a:r>
              <a:t>⠀⠀⠀⠀⠀⠀⠀⠀⠀⣼⣿⣿⣿⣿⣿⡿⠟⠀⠀⠀⠀⠀⠀⠀⠀⠀⠀⠀⠀⠀⠀⠀⠀⠀⠘⢿⣿⣿⣿⣿⣿⣿⣿⣿⣿⣧⠀⠀⠀⢀⣤⣾⣿⠿⠋⠁⠀⠀⠀⠀⠀⠀⠀⠀⠀⠀⠀⠀⠀⠀⠀⠀⠀⠀⠀⠀⠀⠀⠀⠀⠀⠀⠀⠀⠀⠀⠀⠀⠀⠀⠀</a:t>
            </a:r>
            <a:br/>
            <a:r>
              <a:t>⠀⠀⠀⠀⠀⠀⠀⠀⠀⠈⢹⣿⣿⣿⣿⠀⠀⠀⠀⠀⠀⠀⠀⠀⠀⠀⠀⠀⠀⠀⠀⠀⠀⠀⠀⠀⠀⠈⢻⣿⣿⣿⣿⣿⣿⡟⢀⣠⣶⣿⠿⠋⠁⠀⠀⠀⠀⠀⠀⠀⠀⠀⠀⠀⠀⠀⠀⠀⠀⠀⠀⠀⠀⠀⠀⠀⠀⠀⠀⠀⠀⠀⠀⠀⠀⠀⠀⠀⠀⠀⠀</a:t>
            </a:r>
            <a:br/>
            <a:r>
              <a:t>⠀⠀⠀⠀⠀⠀⠀⠀⠀⠀⢸⣿⣿⣿⣿⡆⠀⠀⠀⠀⠀⠀⠀⠀⢠⣤⣤⣀⣀⣀⠀⠀⠀⠀⣀⠀⠀⢀⣼⣿⣿⣿⣿⣿⣿⣿⣿⠿⠋⠁⠀⠀⠀⠀⠀⠀⠀⠀⠀⠀⠀⠀⠀⠀⠀⠀⠀⠀⠀⠀⠀⠀⠀⠀⠀⠀⠀⠀⠀⠀⠀⠀⠀⠀⠀⠀⠀⠀⠀⠀⠀</a:t>
            </a:r>
            <a:br/>
            <a:r>
              <a:t>⠀⠀⠀⠀⠀⠀⠀⠀⠀⠀⢸⣿⣿⣿⣿⣇⠀⠀⠀⠀⠀⠀⠀⠀⠀⠀⠀⠉⠉⠙⠛⠛⠛⢾⣿⣷⣶⣿⣿⣿⣿⣿⣿⣿⣿⣿⣷⣀⡀⠀⠀⠀⠀⠀⠀⠀⠀⠀⠀⠀⠀⠀⠀⠀⠀⠀⠀⠀⠀⠀⠀⠀⠀⠀⠀⠀⠀⠀⠀⠀⠀⠀⠀⠀⠀⠀⠀⠀⠀⠀⠀</a:t>
            </a:r>
            <a:br/>
            <a:r>
              <a:t>⠀⠀⠀⠀⠀⠀⠀⠀⠀⢀⣿⣿⣿⣿⣿⣿⠀⠀⠀⠀⠀⠀⠀⠀⠀⠀⠀⠀⠀⠀⠀⠀⠀⠀⠉⢀⣾⣿⣿⣿⣿⣿⣿⣿⣿⣿⣿⣿⠛⠿⠿⠿⠿⠿⠷⠶⢶⣶⡶⠶⠖⠀⠀⠀⠀⠀⠀⠀⠀⠀⠀⠀⠀⠀⠀⠀⠀⠀⠀⠀⠀⠀⠀⠀⠀⠀⠀⠀⠀⠀⠀</a:t>
            </a:r>
            <a:br/>
            <a:r>
              <a:t>⠀⠀⠀⠀⠀⠀⠀⠀⠀⠸⢿⣿⢿⣿⠉⠙⠇⠀⠀⠀⠀⠀⠀⠀⠀⠀⠀⠀⠀⠀⠀⠀⠀⠀⣀⣼⣿⣿⣿⣿⣿⣿⣿⣿⣿⣿⣿⣿⣧⡀⠀⠀⠀⠀⠀⠀⠀⠀⠀⠀⠀⠀⠀⠀⠀⠀⠀⠀⠀⠀⠀⠀⠀⠀⠀⠀⠀⠀⠀⠀⠀⠀⠀⠀⠀⠀⠀⠀⠀⠀⠀</a:t>
            </a:r>
            <a:br/>
            <a:r>
              <a:t>⠀⠀⠀⠀⣀⣀⣀⣀⣤⣤⣬⣿⣤⡿⠷⠀⠀⠀⠀⠀⠀⠀⠀⠀⠀⠀⠀⠀⠀⣠⣄⣠⣴⣾⣿⣿⣿⣿⣿⣿⣿⣿⣿⣿⣿⣿⣿⣿⣿⣷⣄⠀⠀⠀⠀⠀⠀⠀⠀⠀⠀⠀⠀⠀⠀⠀⠀⠀⠀⠀⠀⠀⠀⠀⠀⠀⠀⠀⠀⠀⠀⠀⠀⠀⠀⠀⠀⠀⠀⠀⠀</a:t>
            </a:r>
            <a:br/>
            <a:r>
              <a:t>⠒⠒⠚⠛⠛⠉⠉⠉⠉⠁⠀⠀⠀⠀⠀⠀⠀⠀⠀⠀⠀⠀⠀⠀⠀⠀⠀⣀⣤⣾⡿⠿⠋⣿⣿⣿⣿⣿⣿⣿⣿⣿⣿⣿⣿⣿⣿⣿⣿⣿⣿⣷⣄⠀⠀⠀⠀⠀⠀⠀⠀⠀⠀⠀⠀⠀⠀⠀⠀⠀⠀⠀⠀⠀⠀⠀⠀⠀⠀⠀⠀⠀⠀⠀⠀⠀⠀⠀⠀⠀⠀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⠀⠀⠀⠀⠀⠀⠀⠀⠀⠀⠀⠀⠀⠀⠀⠀⠀⠀⠀⠀⠀⠀⠀⠀⠀⠒⠿⠟⠛⠁⠀⠀⣸⣿⣿⣿⣿⣿⣿⣿⣿⣿⣿⣿⣿⣿⣿⣿⣿⣿⣿⣿⣿⣦⣀⠀⠀⠀⠀⠀⠀⠀⠀⠀⠀⠀⠀⠀⠀⠀⠀⠀⠀⠀⠀⠀⠀⠀⠀⠀⠀⠀⠀⠀⠀⠀⠀⠀⠀⠀⠀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⠀⠀⠀⠀⠀⠀⠀⠀⠀⠀⠀⠀⠀⠀⠀⠀⠀⠀⠀⠀⠀⠀⠀⠀⠀⠀⠀⠀⠀⠀⠀⠘⣿⣿⣿⣿⣿⣿⣿⣿⣿⣿⣿⣿⣿⣿⣿⣿⣿⣿⣿⣿⡿⠛⠀⠀⠀⠀⠀⠀⠀⠀⠀⠀⠀⠀⠀⠀⠀⠀⠀⠀⠀⠀⠀⠀⠀⠀⠀⠀⠀⠀⠀⠀⠀⠀⠀⠀⠀⠀⠀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⠀⠀⠀⠀⠀⠀⠀⠀⠀⠀⠀⠀⠀⠀⠀⠀⠀⠀⠀⠀⠀⠀⠀⠀⠀⠀⠀⠀⠀⠀⠀⠀⠙⠻⢿⣿⣿⣿⣿⣿⣿⣿⣿⣿⣿⣿⣿⣿⣿⠟⠉⠀⠀⠀⠀⠀⠀⠀⠀⠀⠀⠀⠀⠀⠀⠀⠀⠀⠀⠀⠀⠀⠀⠀⠀⠀⠀⠀⠀⠀⠀⠀⠀⠀⠀⠀⠀⠀⠀⠀⠀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⠀⠀⠀⠀⠀⠀⠀⠀⠀⠀⠀⠀⠀⠀⠀⠀⠀⠀⠀⠀⠀⠀⠀⠀⠀⠀⠀⠀⠀⠀⠀⠀⠀⠀⠀⣸⣿⣿⡟⠋⠉⠛⠉⠉⠉⠀⢿⣿⣿⡇⠀⠀⠀⠀⠀⠀⠀⠀⠀⠀⠀⠀⠀⠀⠀⠀⠀⠀⠀⠀⠀⠀⠀⠀⠀⠀⠀⠀⠀⠀⠀⠀⠀⠀⠀⠀⠀⠀⠀⠀⠀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⠀⠀⠀⠀⠀⠀⠀⠀⠀⠀⠀⠀⠀⠀⠀⠀⠀⠀⠀⠀⠀⠀⠀⠀⠀⠀⠀⠀⠀⠀⠀⠀⠀⠀⠀⣿⣿⣿⠀⠀⠀⠀⠀⠀⠀⠀⠸⣿⣿⡇⠀⠀⠀⠀⠀⠀⠀⠀⠀⠀⠀⠀⠀⠀⠀⠀⠀⠀⠀⠀⠀⠀⠀⠀⠀⠀⠀⠀⠀⠀⠀⠀⠀⠀⠀⠀⠀⠀⠀⠀⠀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⠀⠀⠀⠀⠀⠀⠀⠀⠀⠀⠀⠀⠀⠀⠀⠀⠀⠀⠀⠀⠀⠀⠀⠀⠀⠀⠀⠀⠀⠀⠀⠀⠀⠀⢀⣿⣿⡇⠀⠀⠀⠀⠀⠀⠀⠀⠀⢿⣿⡇⠀⠀⠀⠀⠀⠀⠀⠀⠀⠀⠀⠀⠀⠀⠀⠀⠀⠀⠀⠀⠀⠀⠀⠀⠀⠀⠀⠀⠀⠀⠀⠀⠀⠀⠀⠀⠀⠀⠀⠀⠀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⠀⠀⠀⠀⠀⠀⠀⠀⠀⠀⠀⠀⠀⠀⠀⠀⠀⠀⠀⠀⠀⠀⠀⠀⠀⠀⠀⠀⠀⠀⠀⠀⠀⠀⢸⣿⣿⠀⠀⠀⠀⠀⠀⠀⠀⠀⠀⢸⣿⣷⡀⠀⠀⠀⠀⠀⠀⠀⠀⠀⠀⠀⠀⠀⠀⠀⠀⠀⠀⠀⠀⠀⠀⠀⠀⠀⠀⠀⠀⠀⠀⠀⠀⠀⠀⠀⠀⠀⠀⠀⠀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⠀⠀⠀⠀⠀⠀⠀⠀⠀⠀⠀⠀⠀⠀⠀⠀⠀⠀⠀⠀⠀⠀⠀⠀⠀⠀⠀⠀⠀⠀⠀⠀⠀⠀⣾⣿⡇⠀⠀⠀⠀⠀⠀⠀⠀⠀⠀⠘⣿⣿⠃⠀⠀⠀⠀⠀⠀⠀⠀⠀⠀⠀⠀⠀⠀⠀⠀⠀⠀⠀⠀⠀⠀⠀⠀⠀⠀⠀⠀⠀⠀⠀⠀⠀⠀⠀⠀⠀⠀⠀⠀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⠀⠀⠀⠀⠀⠀⠀⠀⠀⠀⠀⠀⠀⠀⠀⠀⠀⠀⠀⠀⠀⠀⠀⠀⠀⠀⠀⠀⠀⠀⠀⠀⠀⠀⠀⠀⠀⠀⠀⠀⠀⠀⠀⠀⠀⠀⠀⠈⢿⣿⣿⣿⣿⠿⣷⣦⣀⣠⣶⣿⣿⣿⣷⣦⡀⠀⠀⠀⠀⠀⠀⠀⠀⠀⠀⠀⠀⠀⠀⠀⠀⠀⠀⠀⠀⠀⠀⠀⠀⠀⠀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⠀⠀⠀⠀⠀⠀⠀⠀⠀⠀⠀⠀⠀⠀⠀⠀⠀⠀⠀⠀⠀⠀⠀⠀⠀⠀⠀⠀⠀⠀⠀⠀⠀⠀⠀⠀⠀⠀⠀⠀⠀⠀⠀⠀⠀⠀⠀⠀⠀⠀⠙⢿⣿⣧⣀⣽⣿⣿⣿⣿⣿⣿⣿⣿⣿⡆⠀⠀⠀⠀⠀⠀⠀⠀⠀⠀⠀⠀⠀⠀⠀⠀⠀⠀⠀⠀⠀⠀⠀⠀⠀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⠀⠀⠀⠀⠀⠀⠀⠀⠀⠀⠀⠀⠀⠀⠀⠀⠀⠀⠀⠀⠀⠀⠀⠀⠀⠀⠀⠀⠀⠀⠀⠀⠀⠀⠀⠀⠀⠀⠀⠀⠀⠀⠀⠀⠀⠀⠀⠀⠀⠀⠀⠈⢻⣿⣿⣿⣿⣿⣿⣿⣿⣿⣿⣿⣿⣿⠀⠀⠀⠀⠀⠀⠀⠀⠀⠀⠀⠀⠀⠀⠀⠀⠀⠀⠀⠀⠀⠀⠀⠀⠀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⠀⠀⠀⠀⠀⠀⠀⠀⠀⠀⠀⠀⠀⠀⠀⠀⠀⠀⠀⠀⠀⠀⠀⠀⠀⠀⠀⠀⠀⠀⠀⠀⠀⠀⠀⠀⠀⠀⠀⠀⠀⠀⠀⠀⠀⠀⠀⠀⠀⠀⠀⠀⠀⢻⣿⣿⣿⣿⣿⣿⣿⣿⣿⣿⣿⡟⠀⠀⠀⠀⠀⠀⠀⠀⠀⠀⠀⠀⠀⠀⠀⠀⠀⠀⠀⠀⠀⠀⠀⠀⠀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⠀⠀⠀⠀⠀⠀⠀⠀⠀⠀⠀⠀⠀⠀⠀⠀⠀⠀⠀⠀⠀⠀⠀⠀⠀⠀⠀⠀⠀⠀⠀⠀⠀⠀⠀⠀⠀⠀⠀⠀⠀⠀⠀⠀⠀⠀⠀⠀⠀⠀⠀⠀⠀⠀⠹⣿⣿⣿⣿⣿⣿⣿⣿⣿⠟⠀⠀⠀⠀⠀⠀⠀⠀⠀⠀⠀⠀⠀⠀⠀⠀⠀⠀⠀⠀⠀⠀⠀⠀⠀⠀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⠀⠀⠀⠀⠀⠀⠀⠀⠀⠀⠀⠀⠀⠀⠀⠀⠀⠀⠀⠀⠀⠀⠀⠀⠀⠀⠀⠀⠀⠀⠀⠀⠀⠀⠀⠀⠀⠀⠀⠀⠀⠀⠀⠀⠀⠀⠀⠀⠀⠀⠀⠀⠀⠀⠀⠀⠉⠛⠻⠿⠟⠛⠋⠁⠀⠀⠀⠀⠀⠀⠀⠀⠀⠀⠀⠀⠀⠀⠀⠀⠀⠀⠀⠀⠀⠀⠀⠀⠀⠀⠀</a:t>
            </a:r>
            <a:br/>
            <a:r>
              <a:t>⠀⠀⠀⠀⠀⠀⠀⠀⠀⠀⠀⠀⠀⠀⠀⠀⠀⠀⠀⠀⠀⠑⢤⡀⠀⠀⠀⠀⠀⠀⠀⠀⠀⠀⠀⠀⠀⠀⠀⠀⠀⠀⠀⠀⠀⠀⠀⠀⠀⠀⠀⠀⠀⠀⠀⠀⠀⠀⠀⠀⠀⠀⠀⠀⠀⠀⠀⠀⠀⠀⠀⠀⠀⠀⠀⠀⠀⠀⠀⠀⠀⠀⠀⠀⠀⠀⠀⠀⠀⠀⠀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⠀⠀⠀⠀⠀⠀⠀⠀⠀⠀⠀⠀⠀⠀⠀⠀⠀⠀⠀⠀⠀⠀⠀⠉⠳⢄⡀⠀⠀⠀⠀⠀⠀⠀⠀⠀⢀⣠⣤⣤⣤⣤⣴⣶⣿⣿⡇⠀⠀⠀⠀⠀⠀⠀⠀⠀⠀⠀⠀⠀⠀⠀⠀⠀⠀⠀⠀⠀⠀⠀⠀⠀⠀⠀⠀⠀⠀⠀⠀⠀⠀⠀⠀⠀⠀⠀⠀⠀⠀⠀⠀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⠀⠀⠀⠀⠀⠀⠀⠀⠀⠀⠀⠀⠀⠀⠀⠀⠀⠀⠀⠀⠀⠀⠀⠀⠀⠀⠉⠲⣄⡀⠀⠀⠀⠀⢠⣾⣿⣿⣿⣿⣿⣿⣿⣿⣿⣿⣧⡀⠀⠀⠀⠀⠀⠀⠀⠀⠀⠀⠀⠀⠀⠀⠐⠤⠀⠀⠀⠀⠀⠀⠀⠀⠀⠀⠀⠀⠀⠀⠀⠀⠀⠀⠀⠀⠀⠀⠀⠀⠀⠀⠀</a:t>
            </a:r>
            <a:br/>
            <a:r>
              <a:t>⠀⠀⠀⠀⠀⠀⠀⠀⠀⠀⠀⠀⠀⠀⠀⠀⠀⠀⠀⠀⠀⠀⠀⠀⠀⠀⠀⠀⠀⠙⠲⣄⡀⠀⣿⣿⣿⣿⣿⣿⣿⣿⣿⣿⣿⣿⡟⠁⠀⠀⠀⠀⠀⠀⠀⠀⠀⠀⠀⠀⠀⠀⠀⠀⠀⠀⠀⠀⠀⠀⠀⠀⠀⠀⠀⠀⠀⠀⠀⠀⠀⠀⠉⠁⠀⠀⠀⠀⠀⠀⠀</a:t>
            </a:r>
            <a:br/>
            <a:r>
              <a:t>⣦⡀⠀⠀⠀⠀⠀⠀⠀⠀⠀⠀⠀⠀⠀⠀⠀⠀⠀⠀⠀⠀⠀⠀⠀⠀⠀⠀⠀⠀⠀⠀⠙⠲⣌⣿⣿⣿⣿⣿⣿⣿⣿⣿⡿⠟⠀⠀⠀⠀⠀⠀⠀⠀⠀⠀⠀⠀⠀⠀⠀⠀⠀⠀⠀⠀⠀⠀⠀⠀⠀⠀⠀⠀⠀⠀⠀⠀⠀⠀⠀⠀⠀⠀⠀⠀⠀⠀⠀⠀⠀</a:t>
            </a:r>
            <a:br/>
            <a:r>
              <a:t>⣿⣿⣦⡀⠀⠀⠀⠀⠀⠀⠀⠀⠀⠀⠀⠀⠀⠀⠀⠀⠀⠀⠀⠀⠀⠀⠀⠀⠀⠀⠀⠀⠀⠀⠀⠙⠿⣿⣿⣿⣿⣿⣿⣿⡿⠀⠀⠀⠀⠀⠀⠀⠀⠀⠀⠀⠀⠀⠀⠀⠀⠀⠀⠀⠀⠀⠀⠀⠀⠀⠀⠀⠀⠀⠀⠀⠀⠀⠀⠀⠀⠀⠀⠀⠀⠀⠀⠀⠀⣀⡀</a:t>
            </a:r>
            <a:br/>
            <a:r>
              <a:t>⣿⣿⣿⣷⡄⠀⠀⠀⠀⠀⢀⣴⣶⣤⡀⠀⠀⠀⠀⠀⠀⠀⠀⠀⠀⠀⠀⠀⠀⠀⠀⠀⠀⠀⠀⠀⣠⣬⣿⣿⣿⣷⣄⣁⠀⠀⠀⠀⠀⠀⠀⠀⠀⠀⠀⠀⠀⠀⠀⠀⠀⠀⠀⠀⠀⠀⠀⠀⠀⠀⠀⠀⠀⠀⠀⠀⠀⠀⠀⠀⠀⠀⠀⠀⠀⠀⠀⠀⠈⠛⠃</a:t>
            </a:r>
            <a:br/>
            <a:r>
              <a:t>⠙⠛⠛⠛⠛⠀⠀⠀⠀⠀⢸⣿⣿⣿⠗⠀⠀⠀⠀⠀⠀⠀⠀⠀⠀⠀⠀⠀⠀⠀⠀⠀⠀⠀⠀⣴⣿⣿⣿⣿⣿⣿⣿⣿⣿⣶⡄⠀⠀⠀⠀⠀⠀⠀⠀⠀⠀⠀⠀⠀⠀⠀⠀⠀⠀⠀⠀⠀⠀⠀⠀⠀⠀⠀⠀⠀⠀⠀⠀⠀⠀⠀⠀⠀⠀⠀⠀⠀⠀⠀⠀</a:t>
            </a:r>
            <a:br/>
            <a:r>
              <a:t>⠀⠀⠀⠀⠀⠀⠀⠀⠀⠀⢻⣿⣿⣿⠂⠀⠀⠀⠀⠀⠀⠀⠀⠀⠀⠀⠀⠀⠀⠀⠀⠀⠀⠀⢸⣿⣿⣿⣿⣿⣿⣿⣿⣿⣿⣿⣿⡄⠀⠀⠀⠀⠀⠀⠀⠀⠀⠀⠀⠀⠀⠀⠀⠀⠀⠀⠀⠀⠀⠀⠀⠀⠀⠀⠀⠀⠀⠀⠀⠀⠀⠀⠀⠀⠀⠀⠀⠀⠀⠀⠀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⠀⠀⠀⠀⠀⠀⠀⠀⠀⠀⣼⣿⣿⣿⣇⠀⠀⠀⠀⠀⠀⠀⠀⠀⠀⠀⠀⠀⠀⠀⠀⠀⠀⠀⣸⣿⣿⣿⣿⣿⣿⣿⣿⡇⠉⠉⠉⠉⠳⢤⣄⠀⠀⠀⠀⠀⠀⠀⠀⠀⠀⠀⠀⠀⠀⠀⠀⠀⠀⠀⠀⠀⠀⠀⠀⠀⠀⠀⠀⠀⠀⠀⠀⠀⠀⠀⠀⠀⠀⠀⠀</a:t>
            </a:r>
            <a:br/>
            <a:r>
              <a:t>⠀⠀⠀⠀⠀⠀⠀⠀⠀⢀⣿⣼⣿⣿⣿⣦⡀⠀⠀⠀⠀⠀⠀⠀⠀⠀⠀⠀⠀⠀⠀⠀⢠⣾⣿⣿⡏⣿⣿⣿⣿⣿⣿⣷⠀⠀⠀⠀⠀⠀⢿⣧⣤⣶⡄⠀⠀⠀⠀⠀⠀⠀⠀⠀⠀⠀⠀⠀⠀⠀⠀⠀⠀⠀⠀⠀⠀⠀⠀⠀⠀⠀⠀⠀⠀⠀⠀⠀⠀⠀⠀</a:t>
            </a:r>
            <a:br/>
            <a:r>
              <a:t>⠀⠀⠀⠀⠀⠀⠀⠀⠀⣼⣿⣿⣿⣿⣿⡿⠟⠀⠀⠀⠀⠀⠀⠀⠀⠀⠀⠀⠀⠀⠀⠀⠸⣿⣿⣷⣰⣿⣿⣿⣿⣿⣿⣿⣇⠀⠀⠀⢀⣴⣾⣿⠿⠋⠀⠀⠀⠀⠀⠀⠀⠀⠀⠀⠀⠀⠀⠀⠀⠀⠀⠀⠀⠀⠀⠀⠀⠀⠀⠀⠀⠀⠀⠀⠀⠀⠀⠀⠀⠀⠀</a:t>
            </a:r>
            <a:br/>
            <a:r>
              <a:t>⠀⠀⠀⠀⠀⠀⠀⠀⠀⠈⢉⣿⣿⣿⣿⡄⠀⠀⠀⠀⠀⠀⠀⠀⠀⠀⠀⠀⠀⠀⠀⠀⠀⠉⠻⠿⠛⢻⣿⣿⣿⣿⣿⣿⡉⣀⣤⣾⣿⠟⠋⠀⠀⠀⠀⠀⠀⠀⠀⠀⠀⠀⠀⠀⠀⠀⠀⠀⠀⠀⠀⠀⠀⠀⠀⠀⠀⠀⠀⠀⠀⠀⠀⠀⠀⠀⠀⠀⠀⠀⠀</a:t>
            </a:r>
            <a:br/>
            <a:r>
              <a:t>⠀⠀⠀⠀⠀⠀⠀⠀⠀⠀⢸⣿⣿⣿⣿⡇⠀⠀⠀⠀⠀⠀⠀⠰⠶⣤⣤⣄⣀⣀⣀⠀⠀⣤⠀⠀⢠⣿⣿⣿⣿⣿⣿⣿⣿⣿⠟⠋⠀⠀⠀⠀⠀⠀⠀⠀⠀⠀⠀⠀⠀⠀⠀⠀⠀⠀⠀⠀⠀⠀⠀⠀⠀⠀⠀⠀⠀⠀⠀⠀⠀⠀⠀⠀⠀⠀⠀⠀⠀⠀⠀</a:t>
            </a:r>
            <a:br/>
            <a:r>
              <a:t>⠀⠀⠀⠀⠀⠀⠀⠀⠀⠀⢸⣿⣿⣿⣿⣷⠀⠀⠀⠀⠀⠀⠀⠀⠀⠀⠀⠈⠉⠉⠛⠛⠻⣿⠿⢷⣿⣿⣿⣿⣿⣿⣿⣿⣿⣿⣄⣀⣀⡀⠀⠀⠀⠀⠀⠀⠀⠀⠀⠀⠀⠀⠀⠀⠀⠀⠀⠀⠀⠀⠀⠀⠀⠀⠀⠀⠀⠀⠀⠀⠀⠀⠀⠀⠀⠀⠀⠀⠀⠀⠀</a:t>
            </a:r>
            <a:br/>
            <a:r>
              <a:t>⠀⠀⠀⠀⠀⠀⠀⠀⠀⢀⣿⣿⣿⣿⣿⣿⡀⠀⠀⠀⠀⠀⠀⠀⠀⠀⠀⠀⠀⠀⠀⠀⠀⠁⠀⣼⣿⣿⣿⣿⣿⣿⣿⣿⣿⣿⣿⡛⠛⠛⠻⠿⠿⠿⠿⠿⠷⠶⠶⠖⠀⠀⠀⠀⠀⠀⠀⠀⠀⠀⠀⠀⠀⠀⠀⠀⠀⠀⠀⠀⠀⠀⠀⠀⠀⠀⠀⠀⠀⠀⠀</a:t>
            </a:r>
            <a:br/>
            <a:r>
              <a:t>⠀⠀⠀⠀⠀⠀⠀⠀⠀⠸⢿⣿⠿⣿⡏⠉⠇⠀⠀⠀⠀⠀⠀⠀⠀⠀⠀⠀⠀⠀⠀⠀⢀⣤⣶⣿⣿⣿⣿⣿⣿⣿⣿⣿⣿⣿⣿⣷⣄⠀⠀⠀⠀⠀⠀⠀⠀⠀⠀⠀⠀⠀⠀⠀⠀⠀⠀⠀⠀⠀⠀⠀⠀⠀⠀⠀⠀⠀⠀⠀⠀⠀⠀⠀⠀⠀⠀⠀⠀⠀⠀</a:t>
            </a:r>
            <a:br/>
            <a:r>
              <a:t>⠀⠀⠀⠀⣀⣀⣀⣀⣤⣤⣬⣿⣤⡼⠷⠀⠀⠀⠀⠀⠀⠀⠀⠀⠀⠀⠀⠀⢶⣤⣴⣾⣿⢿⣿⣿⣿⣿⣿⣿⣿⣿⣿⣿⣿⣿⣿⣿⣿⣧⡀⠀⠀⠀⠀⠀⠀⠀⠀⠀⠀⠀⠀⠀⠀⠀⠀⠀⠀⠀⠀⠀⠀⠀⠀⠀⠀⠀⠀⠀⠀⠀⠀⠀⠀⠀⠀⠀⠀⠀⠀</a:t>
            </a:r>
            <a:br/>
            <a:r>
              <a:t>⠒⠒⠚⠛⠛⠉⠉⠉⠁⠀⠀⠀⠀⠀⠀⠀⠀⠀⠀⠀⠀⠀⠀⠀⠀⣀⣤⣶⣿⠿⠛⠉⠀⣾⣿⣿⣿⣿⣿⣿⣿⣿⣿⣿⣿⣿⣿⣿⣿⣿⣿⣦⠀⠀⠀⠀⠀⠀⠀⠀⠀⠀⠀⠀⠀⠀⠀⠀⠀⠀⠀⠀⠀⠀⠀⠀⠀⠀⠀⠀⠀⠀⠀⠀⠀⠀⠀⠀⠀⠀⠀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⠀⠀⠀⠀⠀⠀⠀⠀⠀⠀⠀⠀⠀⠀⠀⠀⠀⠀⠀⠀⠀⠀⠀⠀⠙⠛⠋⠉⠁⠀⠀⠀⣼⣿⣿⣿⣿⣿⣿⣿⣿⣿⣿⣿⣿⣿⣿⣿⣿⣿⣿⣿⣷⡄⠀⠀⠀⠀⠀⠀⠀⠀⠀⠀⠀⠀⠀⠀⠀⠀⠀⠀⠀⠀⠀⠀⠀⠀⠀⠀⠀⠀⠀⠀⠀⠀⠀⠀⠀⠀⠀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⠀⠀⠀⠀⠀⠀⠀⠀⠀⠀⠀⠀⠀⠀⠀⠀⠀⠀⠀⠀⠀⠀⠀⠀⠀⠀⠀⠀⠀⠀⠀⠙⠛⠿⣿⣿⣿⣿⣿⣿⣿⣿⣿⣿⣿⣿⣿⣿⠛⠁⠀⠀⠀⠀⠀⠀⠀⠀⠀⠀⠀⠀⠀⠀⠀⠀⠀⠀⠀⠀⠀⠀⠀⠀⠀⠀⠀⠀⠀⠀⠀⠀⠀⠀⠀⠀⠀⠀⠀⠀⠀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⠀⠀⠀⠀⠀⠀⠀⠀⠀⠀⠀⠀⠀⠀⠀⠀⠀⠀⠀⠀⠀⠀⠀⠀⠀⠀⠀⠀⠀⠀⠀⠀⠀⠀⢀⣿⣿⣿⠉⠉⠉⠉⠉⠁⠀⣿⣿⣿⡄⠀⠀⠀⠀⠀⠀⠀⠀⠀⠀⠀⠀⠀⠀⠀⠀⠀⠀⠀⠀⠀⠀⠀⠀⠀⠀⠀⠀⠀⠀⠀⠀⠀⠀⠀⠀⠀⠀⠀⠀⠀⠀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⠀⠀⠀⠀⠀⠀⠀⠀⠀⠀⠀⠀⠀⠀⠀⠀⠀⠀⠀⠀⠀⠀⠀⠀⠀⠀⠀⠀⠀⠀⠀⠀⠀⠀⢸⣿⣿⡇⠀⠀⠀⠀⠀⠀⠀⢸⣿⣿⡇⠀⠀⠀⠀⠀⠀⠀⠀⠀⠀⠀⠀⠀⠀⠀⠀⠀⠀⠀⠀⠀⠀⠀⠀⠀⠀⠀⠀⠀⠀⠀⠀⠀⠀⠀⠀⠀⠀⠀⠀⠀⠀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⠀⠀⠀⠀⠀⠀⠀⠀⠀⠀⠀⠀⠀⠀⠀⠀⠀⠀⠀⠀⠀⠀⠀⠀⠀⠀⠀⠀⠀⠀⠀⠀⠀⠀⢸⣿⣿⠁⠀⠀⠀⠀⠀⠀⠀⠀⢿⣿⡇⠀⠀⠀⠀⠀⠀⠀⠀⠀⠀⠀⠀⠀⠀⠀⠀⠀⠀⠀⠀⠀⠀⠀⠀⠀⠀⠀⠀⠀⠀⠀⠀⠀⠀⠀⠀⠀⠀⠀⠀⠀⠀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⠀⠀⠀⠀⠀⠀⠀⠀⠀⠀⠀⠀⠀⠀⠀⠀⠀⠀⠀⠀⠀⠀⠀⠀⠀⠀⠀⠀⠀⠀⠀⠀⠀⠀⢸⣿⡏⠀⠀⠀⠀⠀⠀⠀⠀⠀⢸⣿⣷⡀⠀⠀⠀⠀⠀⠀⠀⠀⠀⠀⠀⠀⠀⠀⠀⠀⠀⠀⠀⠀⠀⠀⠀⠀⠀⠀⠀⠀⠀⠀⠀⠀⠀⠀⠀⠀⠀⠀⠀⠀⠀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⠀⠀⠀⠀⠀⠀⠀⠀⠀⠀⠀⠀⠀⠀⠀⠀⠀⠀⠀⠀⠀⠀⠀⠀⠀⠀⠀⠀⠀⠀⠀⠀⠀⢀⣾⣿⡇⠀⠀⠀⠀⠀⠀⠀⠀⠀⠘⣿⣿⠁⠀⠀⠀⠀⠀⠀⠀⠀⠀⠀⠀⠀⠀⠀⠀⠀⠀⠀⠀⠀⠀⠀⠀⠀⠀⠀⠀⠀⠀⠀⠀⠀⠀⠀⠀⠀⠀⠀⠀⠀⠀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⠀⠀⠀⠀⠀⠀⠀⠀⠀⠀⠀⠀⠀⠀⠀⠀⠀⠀⠀⠀⠀⠀⠀⠀⠀⠀⠀⠀⠀⠀⠀⠀⠀⠀⠀⠀⠀⠀⠀⠀⠀⠀⠀⠀⠀⠀⠀⠀⠘⠿⣿⣿⣶⣦⣤⣀⠀⠀⠀⠀⣰⣾⣿⣿⣿⣿⣿⣿⣿⣿⣿⣇⠀⠀⠀⠀⠀⠀⠀⠀⠀⠀⠀⠀⠀⠀⠀⠀⠀⠀⠀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⠀⠀⠀⠀⠀⠀⠀⠀⠀⠀⠀⠀⠀⠀⠀⠀⠀⠀⠀⠀⠀⠀⠀⠀⠀⠀⠀⠀⠀⠀⠀⠀⠀⠀⠀⠀⠀⠀⠀⠀⠀⠀⠀⠀⠀⠀⠀⠀⠀⠀⠘⢿⣿⣿⣿⣿⣿⣶⣶⣾⣿⣿⣿⣿⣿⣿⣿⣿⣿⣿⣿⣿⠀⠀⠀⠀⠀⠀⠀⠀⠀⠀⠀⠀⠀⠀⠀⠀⠀⠀⠀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⠀⠀⠀⠀⠀⠀⠀⠀⠀⠀⠀⠀⠀⠀⠀⠀⠀⠀⠀⠀⠀⠀⠀⠀⠀⠀⠀⠀⠀⠀⠀⠀⠀⠀⠀⠀⠀⠀⠀⠀⠀⠀⠀⠀⠀⠀⠀⠀⠀⠀⠀⠀⠻⣿⣿⣿⣿⣿⣿⣿⣿⣿⣿⣿⣿⣿⣿⣿⣿⣿⣿⡏⠀⠀⠀⠀⠀⠀⠀⠀⠀⠀⠀⠀⠀⠀⠀⠀⠀⠀⠀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⠀⠀⠀⠀⠀⠀⠀⠀⠀⠀⠀⠀⠀⠀⠀⠀⠀⠀⠀⠀⠀⠀⠀⠀⠀⠀⠀⠀⠀⠀⠀⠀⠀⠀⠀⠀⠀⠀⠀⠀⠀⠀⠀⠀⠀⠀⠀⠀⠀⠀⠀⠀⠀⠀⠙⠿⣿⣿⣿⣿⣿⣿⣿⣿⣿⣿⣿⣿⣿⡿⠋⠀⠀⠀⠀⠀⠀⠀⠀⠀⠀⠀⠀⠀⠀⠀⠀⠀⠀⠀⠀</a:t>
            </a:r>
            <a:br/>
            <a:r>
              <a:t>⠀⠀⠀⠀⠀⠀⠀⠀⠀⠀⠀⠀⠀⠀⠀⠀⠀⠀⠢⣀⠀⠀⠀⠀⠀⠀⠀⠀⠀⠀⠀⠀⠀⠀⠀⠀⠀⠀⠀⠀⠀⠀⠀⠀⠀⠀⠀⠀⠀⠀⠀⠀⠀⠀⠀⠀⠀⠈⠉⠉⠙⠛⠛⠛⠛⠛⠛⠛⠉⠀⠀⠀⠀⠀⠀⠀⠀⠀⠀⠀⠀⠀⠀⠀⠀⠀⠀⠀⠀⠀⠀</a:t>
            </a:r>
            <a:br/>
            <a:r>
              <a:t>⠀⠀⠀⠀⠀⠀⠀⠀⠀⠀⠀⠀⠀⠀⠀⠀⠀⠀⠀⠈⠳⣤⡀⠀⠀⠀⠀⠀⠀⠀⠀⠀⠀⠀⠀⠀⠀⠀⠀⠀⠀⠀⠀⠀⠀⠀⠀⠀⠀⠀⠀⠀⠀⠀⠀⠀⠀⠀⠀⠀⠀⠀⠀⠀⠀⠀⠀⠀⠀⠀⠀⠀⠀⠀⠀⠀⠀⠀⠀⠀⠀⠀⠀⠀⠀⠀⠀⠀⠀⠀⠀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⠀⠀⠀⠀⠀⠀⠀⠀⠀⠀⠀⠀⠀⠀⠀⠀⠀⠀⠀⠀⠀⠀⠙⠶⣄⠀⠀⠀⠀⠀⠀⠀⠀⠀⠀⠀⠀⠀⠀⠀⠀⠀⠀⠀⠀⠀⠀⠀⠀⠀⠀⠀⠀⠀⠀⠀⠀⠀⠀⠀⠀⠀⠀⠀⠀⠀⠀⠀⠀⠀⠀⠀⠀⠀⠀⠀⠀⠀⠀⠀⠀⠀⠀⠀⠀⠀⠀⠀⠀⠀⠀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⠀⠀⠀⠀⠀⠀⠀⠀⠀⠀⠀⠀⠀⠀⠀⠀⠀⠀⠀⠀⠀⠀⠀⠀⠈⠛⢦⣀⠀⠀⠀⠀⠀⣠⣶⣿⣿⣿⣷⣶⣿⣿⣿⣿⡗⠀⠀⠀⠀⠀⠀⠀⠀⠀⠀⠀⠀⠀⠀⠀⠀⠀⠀⠀⠀⠀⠀⠀⠀⠀⠀⠀⠀⠀⠀⠀⠀⠀⠀⠀⠀⠀⠀⠀⠀⠀⠀⠀⠀⠀⠀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⠀⠀⠀⠀⠀⠀⠀⠀⠀⠀⠀⠀⠀⠀⠀⠀⠀⠀⠀⠀⠀⠀⠀⠀⠀⠀⠀⠉⠳⢤⡀⢠⣾⣿⣿⣿⣿⣿⣿⣿⣿⣿⣿⣿⣧⠀⠀⠀⠀⠀⠀⠀⠀⠀⠀⠀⠀⠀⠀⠀⠠⠄⠀⠀⠀⠀⠀⠀⠀⠀⠀⠀⠀⠀⠀⠀⠀⠀⠀⠀⠀⠀⠀⠀⠀⠀⠀⠀⠀⠀⠀</a:t>
            </a:r>
            <a:br/>
            <a:r>
              <a:t>⠀⠀⠀⠀⠀⠀⠀⠀⠀⠀⠀⠀⠀⠀⠀⠀⠀⠀⠀⠀⠀⠀⠀⠀⠀⠀⠀⠀⠀⠀⠙⠻⣿⣿⣿⣿⣿⣿⣿⣿⣿⣿⣿⡿⠃⠀⠀⠀⠀⠀⠀⠀⠀⠀⠀⠀⠀⠀⠀⠀⠀⠀⠀⠀⠀⠀⠀⠀⠀⠀⠀⠀⠀⠀⠀⠀⠀⠀⠀⠤⠀⠀⠀⠀⠀⠀⠀⠀⠀⠀⠀</a:t>
            </a:r>
            <a:br/>
            <a:r>
              <a:t>⠀⠀⠀⠀⠀⠀⠀⠀⠀⠀⠀⠀⠀⠀⠀⠀⠀⠀⠀⠀⠀⠀⠀⠀⠀⠀⠀⠀⠀⠀⠀⠀⠈⢻⣿⣿⣿⣿⣿⣿⣿⣿⡟⠁⠀⠀⠀⠀⠀⠀⠀⠀⠀⠀⠀⠀⠀⠀⠀⠀⠀⠀⠀⠀⠀⠀⠀⠀⠀⠀⠀⠀⠀⠀⠀⠀⠀⠀⠀⠀⠀⠀⠀⠀⠀⠀⠀⠀⠀⠀⠀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⠀⠀⠀⠀⠀⠀⠀⠀⠀⠀⠀⠀⠀⠀⠀⠀⠀⠀⠀⠀⠀⠀⠀⠀⠀⠀⠀⠀⠀⠀⠀⠀⠀⠀⠹⢿⣿⣿⣿⣿⣿⠟⠃⠀⠀⠀⠀⠀⠀⠀⠀⠀⠀⠀⠀⠀⠀⠀⠀⠀⠀⠀⠀⠀⠀⠀⠀⠀⠀⠀⠀⠀⠀⠀⠀⠀⠀⠀⠀⠀⠀⠀⠀⠀⠀⠀⠀⠀⠀⠀⠀</a:t>
            </a:r>
            <a:br/>
            <a:r>
              <a:t>⠀⠀⠀⠀⠀⠀⠀⠀⠀⠀⠀⣴⣶⣦⡄⠀⠀⠀⠀⠀⠀⠀⠀⠀⠀⠀⠀⠀⠀⠀⠀⠀⠀⣠⣶⣿⣿⣿⣿⣿⣿⣷⣤⡀⠀⠀⠀⠀⠀⠀⠀⠀⠀⠀⠀⠀⠀⠀⠀⠀⠀⠀⠀⠀⠀⠀⠀⠀⠀⠀⠀⠀⠀⠀⠀⠀⠀⠀⠀⠀⠀⠀⠀⠀⠀⠺⠿⠂⠀⠀⠀</a:t>
            </a:r>
            <a:br/>
            <a:r>
              <a:t>⠀⠀⠀⠀⠀⠀⠀⠀⠀⠀⢸⣿⣿⣿⡟⠀⠀⠀⠀⠀⠀⠀⠀⠀⠀⠀⠀⠀⠀⠀⠀⠀⢸⣿⣿⣿⣿⣿⣿⣿⣿⣿⣿⣿⣄⠀⠀⠀⠀⠀⠀⠀⠀⠀⠀⠀⠀⠀⠀⠀⠀⠀⠀⠀⠀⠀⠀⠀⠀⠀⠀⠀⠀⠀⠀⠀⠀⠀⠀⠀⠀⠀⠀⠀⠀⠀⠀⠀⠀⠀⠀</a:t>
            </a:r>
            <a:br/>
            <a:r>
              <a:t>⠀⠀⠀⠀⠀⠀⠀⠀⠀⠀⠉⣿⣿⣿⡇⠀⠀⠀⠀⠀⠀⠀⠀⠀⠀⠀⠀⠀⠀⠀⠀⠀⢈⣿⣿⣿⣿⣿⣿⣿⣟⠻⠿⠛⠋⠓⢦⣀⠀⠀⠀⠀⠀⠀⠀⠀⠀⠀⠀⠀⠀⠀⠀⠀⠀⠀⠀⠀⠀⠀⠀⠀⠀⠀⠀⠀⠀⠀⠀⠀⠀⠀⠀⠀⠀⠀⠀⠀⠀⠀⠀</a:t>
            </a:r>
            <a:br/>
            <a:r>
              <a:t>⠀⠀⠀⠀⠀⠀⠀⠀⠀⠀⢸⣿⣿⣿⣿⠀⠀⠀⠀⠀⠀⠀⠀⠀⠀⠀⠀⠀⠀⠀⠀⣠⣿⣿⢿⣿⣿⣿⣿⣿⣿⡀⠀⠀⠀⠀⠀⠹⣿⡄⠀⠀⠀⠀⠀⠀⠀⠀⠀⠀⠀⠀⠀⠀⠀⠀⠀⠀⠀⠀⠀⠀⠀⠀⠀⠀⠀⠀⠀⠀⠀⠀⠀⠀⠀⠀⠀⠀⠀⠀⠀</a:t>
            </a:r>
            <a:br/>
            <a:r>
              <a:t>⠀⠀⠀⠀⠀⠀⠀⠀⠀⢀⣿⣤⣿⣿⣿⣦⡀⠀⠀⠀⠀⠀⠀⠀⠀⠀⠀⠀⠀⠀⣾⡿⠋⠀⢸⣿⣿⣿⣿⣿⣿⣧⠀⠀⠀⠀⠀⠀⠈⣻⣴⣾⡄⠀⠀⠀⠀⠀⠀⠀⠀⠀⠀⠀⠀⠀⠀⠀⠀⠀⠀⠀⠀⠀⠀⠀⠀⠀⠀⠀⠀⠀⠀⠀⠀⠀⠀⠀⠀⠀⠀</a:t>
            </a:r>
            <a:br/>
            <a:r>
              <a:t>⠀⠀⠀⠀⠀⠀⠀⠀⠀⣼⣿⣿⣿⣿⣿⡿⠿⠁⠀⠀⠀⠀⠀⠀⠀⠀⠀⠀⠀⠰⣿⡟⠀⠀⢼⣿⣿⣿⣿⣿⣿⣿⠇⠀⠀⢀⣠⣴⣿⡿⠟⠉⠀⠀⠀⠀⠀⠀⠀⠀⠀⠀⠀⠀⠀⠀⠀⠀⠀⠀⠀⠀⠀⠀⠀⠀⠀⠀⠀⠀⠀⠀⠀⠀⠀⠀⠀⠀⠀⠀⠀</a:t>
            </a:r>
            <a:br/>
            <a:r>
              <a:t>⠀⠀⠀⠀⠀⠀⠀⠀⠀⠀⠈⣿⣿⣿⣿⡇⠀⠀⠀⠀⠀⢀⡀⠀⠀⠀⠀⠀⠀⠀⠻⠧⠄⠀⠀⣿⣿⣿⣿⣿⣿⣿⣀⣤⣶⣿⠿⠛⠉⠀⠀⠀⠀⠀⠀⠀⠀⠀⠀⠀⠀⠀⠀⠀⠀⠀⠀⠀⠀⠀⠀⠀⠀⠀⠀⠀⠀⠀⠀⠀⠀⠀⠀⠀⠀⠀⠀⠀⠀⠀⠀</a:t>
            </a:r>
            <a:br/>
            <a:r>
              <a:t>⠀⠀⠀⠀⠀⠀⠀⠀⠀⠀⢠⣿⣿⣿⣿⣿⠀⠀⠀⠀⠀⠈⠛⠛⠻⠶⠶⣦⣤⣤⣤⣶⣄⣀⣼⣿⣿⣿⣿⣿⣿⣿⣿⣿⠋⠁⠀⠀⠀⠀⠀⠀⠀⠀⠀⠀⠀⠀⠀⠀⠀⠀⠀⠀⠀⠀⠀⠀⠀⠀⠀⠀⠀⠀⠀⠀⠀⠀⠀⠀⠀⠀⠀⠀⠀⠀⠀⠀⠀⠀⠀</a:t>
            </a:r>
            <a:br/>
            <a:r>
              <a:t>⠀⠀⠀⠀⠀⠀⠀⠀⠀⠀⢸⣿⣿⣿⣿⣿⠀⠀⠀⠀⠀⠀⠀⠀⠀⠀⠀⠀⠀⠀⠈⠟⠛⢛⣿⣿⣿⣿⣿⣿⣿⣿⣿⣿⣦⣤⣤⣄⣀⣀⣀⣀⡀⠀⠀⠀⠀⠀⠀⠀⠀⠀⠀⠀⠀⠀⠀⠀⠀⠀⠀⠀⠀⠀⠀⠀⠀⠀⠀⠀⠀⠀⠀⠀⠀⠀⠀⠀⠀⠀⠀</a:t>
            </a:r>
            <a:br/>
            <a:r>
              <a:t>⠀⠀⠀⠀⠀⠀⠀⠀⠀⢀⣿⣿⣿⣿⣿⣿⡇⠀⠀⠀⠀⠀⠀⠀⠀⠀⠀⠀⠀⠀⠀⢀⣠⣼⣿⣿⣿⣿⣿⣿⣿⣿⣿⣿⣿⣯⠉⠉⠛⠛⠛⠛⠛⠛⠛⠛⠛⠋⠀⠀⠀⠀⠀⠀⠀⠀⠀⠀⠀⠀⠀⠀⠀⠀⠀⠀⠀⠀⠀⠀⠀⠀⠀⠀⠀⠀⠀⠀⠀⠀⠀</a:t>
            </a:r>
            <a:br/>
            <a:r>
              <a:t>⠀⠀⠀⠀⠀⠀⠀⠀⠀⠘⠻⡿⠿⢿⡟⠈⠛⠀⠀⠀⠀⠀⠀⠀⠀⢴⡦⢀⣀⣴⣾⣿⡿⢻⣿⣿⣿⣿⣿⣿⣿⣿⣿⣿⣿⣿⣷⣄⠀⠀⠀⠀⠀⠀⠀⠀⠀⠀⠀⠀⠀⠀⠀⠀⠀⠀⠀⠀⠀⠀⠀⠀⠀⠀⠀⠀⠀⠀⠀⠀⠀⠀⠀⠀⠀⠀⠀⠀⠀⠀⠀</a:t>
            </a:r>
            <a:br/>
            <a:r>
              <a:t>⠀⠀⠀⠀⣀⣀⣀⣀⣤⣤⣤⣿⣦⡤⠿⠇⠀⠀⠀⠀⠀⠀⠀⢀⣠⣴⣿⣿⠿⠛⠉⠁⠀⢸⣿⣿⣿⣿⣿⣿⣿⣿⣿⣿⣿⣿⣿⣿⣷⡄⠀⠀⠀⠀⠀⠀⠀⠀⠀⠀⠀⠀⠀⠀⠀⠀⠀⠀⠀⠀⠀⠀⠀⠀⠀⠀⠀⠀⠀⠀⠀⠀⠀⠀⠀⠀⠀⠀⠀⠀⠀</a:t>
            </a:r>
            <a:br/>
            <a:r>
              <a:t>⠒⠒⠚⠛⠛⠋⠉⠉⠁⠀⠀⠀⠀⠀⠀⠀⠀⠀⠀⠀⠀⠐⠿⠿⠟⠛⠉⠀⠀⠀⠀⠀⠀⣿⣿⣿⣿⣿⣿⣿⣿⣿⣿⣿⣿⣿⣿⣿⣿⣿⣆⠀⠀⠀⠀⠀⠀⠀⠀⠀⠀⠀⠀⠀⠀⠀⠀⠀⠀⠀⠀⠀⠀⠀⠀⠀⠀⠀⠀⠀⠀⠀⠀⠀⠀⠀⠀⠀⠀⠀⠀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⠀⠀⠀⠀⠀⠀⠀⠀⠀⠀⠀⠀⠀⠀⠀⠀⠀⠀⠀⠀⠀⠀⠀⠀⠀⠀⠀⠀⠀⠀⠀⣴⣿⣿⣿⣿⣿⣿⣿⣿⣿⣿⣿⣿⣿⣿⣿⣿⣿⣿⡏⠀⠀⠀⠀⠀⠀⠀⠀⠀⠀⠀⠀⠀⠀⠀⠀⠀⠀⠀⠀⠀⠀⠀⠀⠀⠀⠀⠀⠀⠀⠀⠀⠀⠀⠀⠀⠀⠀⠀⠀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⠀⠀⠀⠀⠀⠀⠀⠀⠀⠀⠀⠀⠀⠀⠀⠀⠀⠀⠀⠀⠀⠀⠀⠀⠀⠀⠀⠀⠀⠀⢰⣿⣿⣿⣿⣿⣿⣿⣿⣿⣿⣿⣿⣿⣿⣿⣿⡿⠛⠋⠀⠀⠀⠀⠀⠀⠀⠀⠀⠀⠀⠀⠀⠀⠀⠀⠀⠀⠀⠀⠀⠀⠀⠀⠀⠀⠀⠀⠀⠀⠀⠀⠀⠀⠀⠀⠀⠀⠀⠀⠀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⠀⠀⠀⠀⠀⠀⠀⠀⠀⠀⠀⠀⠀⠀⠀⠀⠀⠀⠀⠀⠀⠀⠀⠀⠀⠀⠀⠀⠀⠀⠀⠈⠙⠛⢿⣿⣿⡿⠿⢿⠟⠿⠿⣿⣿⣿⠁⠀⠀⠀⠀⠀⠀⠀⠀⠀⠀⠀⠀⠀⠀⠀⠀⠀⠀⠀⠀⠀⠀⠀⠀⠀⠀⠀⠀⠀⠀⠀⠀⠀⠀⠀⠀⠀⠀⠀⠀⠀⠀⠀⠀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⠀⠀⠀⠀⠀⠀⠀⠀⠀⠀⠀⠀⠀⠀⠀⠀⠀⠀⠀⠀⠀⠀⠀⠀⠀⠀⠀⠀⠀⠀⠀⠀⠀⠀⣿⣿⣿⠀⠀⠀⠀⠀⠀⢹⣿⣿⡇⠀⠀⠀⠀⠀⠀⠀⠀⠀⠀⠀⠀⠀⠀⠀⠀⠀⠀⠀⠀⠀⠀⠀⠀⠀⠀⠀⠀⠀⠀⠀⠀⠀⠀⠀⠀⠀⠀⠀⠀⠀⣀⣄⠀</a:t>
            </a:r>
            <a:br/>
            <a:r>
              <a:t>⠀⠀⠀⠀⠀⠀⠀⠀⠀⠀⠀⠀⠀⠀⠀⠀⠀⠀⠀⠀⠀⠀⠀⠀⠀⠀⠀⠀⠀⠀⠀⠀⠀⢰⣿⣿⡟⠀⠀⠀⠀⠀⠀⠈⣿⣿⣷⠀⠀⠀⠀⠀⠀⠀⠀⠀⠀⠀⠀⠀⠀⠀⠀⠀⠀⠀⠀⠀⠀⠀⠀⠀⠀⠀⠀⠀⠀⠀⠀⠀⠀⠀⠀⠀⠀⠀⠀⠀⠈⠉⠀</a:t>
            </a:r>
            <a:br/>
            <a:r>
              <a:t>⠀⠀⠀⠀⠀⠀⠀⠀⠀⠀⠀⠀⠀⠀⠀⠀⠀⠀⠀⠀⠀⠀⠀⠀⠀⠀⠀⠀⠀⠀⠀⠀⠀⠈⣿⣿⡇⠀⠀⠀⠀⠀⠀⠀⠸⣿⣿⠀⠀⠀⠀⠀⠀⠀⠀⠀⠀⠀⠀⠀⠀⠀⠀⠀⠀⠀⠀⠀⠀⠀⠀⠀⠀⠀⠀⠀⠀⠀⠀⠀⠀⠀⠀⠀⠀⠀⠀⠀⠀⠀⠀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⠀⠀⠀⠀⠀⠀⠀⠀⠀⠀⠀⠀⠀⠀⠀⠀⠀⠀⠀⠀⠀⠀⠀⠀⠀⠀⠀⠀⠀⠀⠀⠀⠀⠀⣿⣿⠃⠀⠀⠀⠀⠀⠀⠀⠀⣿⣿⣆⠀⠀⠀⠀⠀⠀⠀⠀⠀⠀⠀⠀⠀⠀⠀⠀⠀⠀⠀⠀⠀⠀⠀⠀⠀⠀⠀⠀⠀⠀⠀⠀⠀⠀⠀⠀⠀⠀⠀⠀⠀⠀⠀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⠀⠀⠀⠀⠀⠀⠀⠀⠀⠀⠀⠀⠀⠀⠀⠀⠀⠀⠀⠀⠀⠀⠀⠀⠀⠀⠀⠀⠀⠀⠀⠀⠀⢰⣿⣿⡄⠀⠀⠀⠀⠀⠀⠀⠀⢻⣿⣏⠀⠀⠀⠀⠀⠀⠀⠀⠀⠀⠀⠀⠀⠀⠀⠀⠀⠀⠀⠀⠀⠀⠀⠀⠀⠀⠀⠀⠀⠀⠀⠀⠀⠀⠀⠀⠀⠀⠀⠀⠀⠀⠀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⠀⠀⠀⠀⠀⠀⠀⠀⠀⠀⠀⠀⠀⠀⠀⠀⠀⠀⠀⠀⠀⠀⠀⠀⠀⠀⠀⠀⠀⠀⠀⠀⠀⠀⠀⠀⠀⠀⠀⠀⠀⠀⠀⠀⠀⠀⠀⠀⢿⣿⣿⣿⣷⣶⣦⣤⡀⠀⠀⠀⠀⣀⣴⣿⣿⣿⣿⣿⣿⣿⣿⣿⣿⣿⣿⠀⠀⠀⠀⠀⠀⠀⠀⠀⠀⠀⠀⠀⠀⠀⠀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⠀⠀⠀⠀⠀⠀⠀⠀⠀⠀⠀⠀⠀⠀⠀⠀⠀⠀⠀⠀⠀⠀⠀⠀⠀⠀⠀⠀⠀⠀⠀⠀⠀⠀⠀⠀⠀⠀⠀⠀⠀⠀⠀⠀⠀⠀⠀⠀⠀⠀⠈⢿⣿⣿⣿⣿⣿⣷⣶⣾⣿⣿⣿⣿⣿⣿⣿⣿⣿⣿⣿⣿⣿⣿⡿⠀⠀⠀⠀⠀⠀⠀⠀⠀⠀⠀⠀⠀⠀⠀⠀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⠀⠀⠀⠀⠀⠀⠀⠀⠀⠀⠀⠀⠀⠀⠀⠀⠀⠀⠀⠀⠀⠀⠀⠀⠀⠀⠀⠀⠀⠀⠀⠀⠀⠀⠀⠀⠀⠀⠀⠀⠀⠀⠀⠀⠀⠀⠀⠀⠀⠀⠀⠀⠹⣿⣿⣿⣿⣿⣿⣿⣿⣿⣿⣿⣿⣿⣿⣿⣿⣿⣿⣿⣿⡿⠃⠀⠀⠀⠀⠀⠀⠀⠀⠀⠀⠀⠀⠀⠀⠀⠀</a:t>
            </a:r>
            <a:br/>
            <a:r>
              <a:t>⠀⠀⠀⠀⠀⠀⠀⠀⠀⠀⠀⠀⠀⠀⠀⠀⠑⢤⡀⠀⠀⠀⠀⠀⠀⠀⠀⠀⠀⠀⠀⠀⠀⠀⠀⠀⠀⠀⠀⠀⠀⠀⠀⠀⠀⠀⠀⠀⠀⠀⠀⠀⠀⠀⠙⠛⠿⠿⣿⣿⣿⣿⣿⣿⣿⣿⣿⣿⣿⣿⣿⠿⠛⠁⠀⠀⠀⠀⠀⠀⠀⠀⠀⠀⠀⠀⠀⠀⠀⠀⠀</a:t>
            </a:r>
            <a:br/>
            <a:r>
              <a:t>⠀⠀⠀⠀⠀⠀⠀⠀⠀⠀⠀⠀⠀⠀⠀⠀⠀⠀⠙⢦⣀⠀⠀⠀⠀⠀⠀⠀⠀⠀⠀⠀⠀⠀⠀⠀⠀⠀⠀⠀⠀⠀⠀⠀⠀⠀⠀⠀⠀⠀⠀⠀⠀⠀⠀⠀⠀⠀⠀⠀⠀⠀⠀⠀⠀⠀⠉⠉⠉⠁⠀⠀⠀⠀⠀⠀⠀⠀⠀⠀⠀⠀⠀⠀⠀⠀⠀⠀⠀⠀⠀</a:t>
            </a:r>
            <a:br/>
            <a:r>
              <a:t>⠀⠀⠀⠀⠀⠀⠀⠀⠀⠀⠀⠀⠀⠀⠀⠀⠀⠀⠀⠀⠉⠳⣤⡀⠀⠀⠀⠀⠀⠀⠀⠀⠀⠀⠀⠀⠀⠀⠀⠀⠀⠀⠀⠀⠀⠀⠀⠀⠀⠀⠀⠀⠀⠀⠀⠀⠀⠀⠀⠀⠀⠀⠀⠀⠀⠀⠀⠀⠀⠀⠀⠀⠀⠀⠀⠀⠀⠀⠀⠀⠀⠀⠀⠀⠀⠀⠀⠀⠀⠀⠀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⠀⠀⠀⠀⠀⠀⠀⠀⠀⠀⠀⠀⠀⠀⠀⠀⠀⠀⠀⠀⠀⠀⠀⠙⢦⣄⠀⠀⠀⠀⠀⠀⠀⠀⠀⣀⣀⡀⠀⠀⠀⣀⠀⠀⠀⠀⠀⠀⠀⠀⠀⠀⠀⠀⠀⠀⠀⠀⠀⠀⠀⠀⠀⠀⠀⠀⠀⠀⠀⠀⠀⠀⠀⠀⠀⠀⠀⠀⠀⠀⠀⠀⠀⠀⠀⠀⠀⠀⠀⠀⠀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⠀⠀⠀⠀⠀⠀⠀⠀⠀⠀⠀⠀⠀⠀⠀⠀⠀⠀⠀⠀⠀⠀⠀⠀⠀⠈⠳⢦⡀⠀⠀⠀⣠⣶⣿⣿⣿⣿⣿⣿⣿⣿⣿⡿⠀⠀⠀⠀⠀⠀⠀⠀⠀⠀⠀⠀⠀⠀⠀⠀⠀⠀⠀⠀⠀⠀⠀⠀⠀⠀⠀⠀⠀⠀⠀⠀⠀⠀⠀⠀⠀⠀⠀⠀⠀⠀⠀⠀⠀⠀⠀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⠀⠀⠀⠀⠀⠀⠀⠀⠀⠀⠀⠀⠀⠀⠀⠀⠀⠀⠀⠀⠀⠀⠀⠀⠀⠀⠀⠀⠙⠳⣤⣾⣿⣿⣿⣿⣿⣿⣿⣿⣿⣿⣿⣷⠄⠀⠀⠀⠀⠀⠀⠀⠀⠀⠀⠀⠀⠀⠀⢤⡀⠀⠀⠀⠀⠀⠀⠀⠀⠀⠀⠀⠀⠀⠀⠀⠀⠀⠀⠀⠀⠀⠀⠀⠀⠀⠀⠀⠀⠀⠀</a:t>
            </a:r>
            <a:br/>
            <a:r>
              <a:t>⠀⠀⠀⠀⠀⠀⠀⠀⠀⠀⠀⠀⠀⠀⠀⠀⠀⠀⠀⠀⠀⠀⠀⠀⠀⠀⠀⠀⠀⠀⠈⢿⣿⣿⣿⣿⣿⣿⣿⣿⣿⣿⡿⠋⠀⠀⠀⠀⠀⠀⠀⠀⠀⠀⠀⠀⠀⠀⠀⠀⠀⠀⠀⠀⠀⠀⠀⠀⠀⠀⠀⠀⠀⠀⠀⠀⠀⢀⡀⠀⠀⠀⠀⠀⠀⠀⠀⠀⠀⠀⠀</a:t>
            </a:r>
            <a:br/>
            <a:r>
              <a:t>⠀⠀⠀⠀⠀⠀⠀⠀⠀⠀⠀⠀⠀⠀⠀⠀⠀⠀⠀⠀⠀⠀⠀⠀⠀⠀⠀⠀⠀⠀⠀⠀⠹⣿⣿⣿⣿⣿⣿⣿⣿⡏⠀⠀⠀⠀⠀⠀⠀⠀⠀⠀⠀⠀⠀⠀⠀⠀⠀⠀⠀⠀⠀⠀⠀⠀⠀⠀⠀⠀⠀⠀⠀⠀⠀⠀⠀⠀⠀⠀⠀⠀⠀⠀⠀⠀⠀⠀⠀⠀⠀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⠀⠀⠀⠀⠀⠀⠀⠀⠀⠀⠀⠀⠀⠀⠀⠀⠀⠀⠀⠀⠀⠀⠀⠀⠀⠀⠀⠀⠀⠀⠀⠀⠀⠈⢻⣿⣿⣿⣿⣿⡟⠋⠀⠀⠐⠀⠀⠀⠀⠀⠀⠀⠀⠀⠀⠀⠀⠀⠀⠀⠀⠀⠀⠀⠀⠀⠀⠀⠀⠀⠀⠀⠀⠀⠀⠀⠀⠀⠀⠀⠀⠀⠀⠀⠀⠀⠀⠀⠀⠀⠀</a:t>
            </a:r>
            <a:br/>
            <a:r>
              <a:t>⠀⠀⠀⠀⠀⠀⠀⠀⠀⠀⠀⣴⣶⣶⡄⠀⠀⠀⠀⠀⠀⠀⠀⠀⠀⠀⠀⠀⠀⠀⠀⠀⣠⣾⣿⣿⣿⣿⣿⣿⣿⣶⣆⠀⠀⠀⠀⠀⠀⠀⠀⠀⠀⠀⠀⠀⠀⠀⠀⠀⠀⠀⠀⠀⠀⠀⠀⠀⠀⠀⠀⠀⠀⠀⠀⠀⠀⠀⠀⠀⠀⠀⠀⠰⠶⠶⠀⠀⠀⠀⠀</a:t>
            </a:r>
            <a:br/>
            <a:r>
              <a:t>⠀⠀⠀⠀⠀⠀⠀⠀⠀⠀⢰⣿⣿⣿⡟⠀⠀⠀⠀⠀⠀⠀⠀⠀⠀⠀⠀⠀⠀⠀⠀⠀⣿⣿⣿⣿⣿⣿⣿⣿⣿⣿⣿⠦⣄⠀⠀⠀⠀⠀⠀⠀⠀⠀⠀⠀⠀⠀⠀⠀⠀⠀⠀⠀⠀⠀⠀⠀⠀⠀⠀⠀⠀⠀⠀⠀⠀⠀⠀⠀⠀⠀⠀⠀⠀⠀⠀⠀⠀⠀⠀</a:t>
            </a:r>
            <a:br/>
            <a:r>
              <a:t>⠀⠀⠀⠀⠀⠀⠀⠀⠀⠀⠈⣿⣿⣿⣇⠀⠀⠀⠀⠀⠀⠀⠀⠀⠀⠀⠀⠀⠀⠀⠀⠀⣼⣿⣿⣿⣿⣿⣿⣿⠉⠉⠀⠀⠈⠻⣦⡄⠀⠀⠀⠀⠀⠀⠀⠀⠀⠀⠀⠀⠀⠀⠀⠀⠀⠀⠀⠀⠀⠀⠀⠀⠀⠀⠀⠀⠀⠀⠀⠀⠀⠀⠀⠀⠀⠀⠀⠀⠀⠀⠀</a:t>
            </a:r>
            <a:br/>
            <a:r>
              <a:t>⠀⠀⠀⠀⠀⠀⠀⠀⠀⠀⢸⣿⣿⣿⣿⠀⠀⠀⠀⠀⠀⠀⠀⠀⠀⠀⠀⠀⠀⠀⢠⣾⣿⠿⣿⣿⣿⣿⣿⣿⡇⠀⠀⠀⠀⠀⠈⠻⢆⠀⠀⠀⠀⠀⠀⠀⠀⠀⠀⠀⠀⠀⠀⠀⠀⠀⠀⠀⠀⠀⠀⠀⠀⠀⠀⠀⠀⠀⠀⠀⠀⠀⠀⠀⠀⠀⠀⠀⠀⠀⠀</a:t>
            </a:r>
            <a:br/>
            <a:r>
              <a:t>⠀⠀⠀⠀⠀⠀⠀⠀⠀⢀⣾⣧⣿⣿⣿⣦⡀⠀⠀⠀⠀⠀⠀⠀⠀⠀⠀⠀⠀⣴⣿⠋⠀⠀⣿⣿⣿⣿⣿⣿⣿⡄⠀⠀⠀⠀⠀⠀⢀⣡⣶⣦⠀⠀⠀⠀⠀⠀⠀⠀⠀⠀⠀⠀⠀⠀⠀⠀⠀⠀⠀⠀⠀⠀⠀⠀⠀⠀⠀⠀⠀⠀⠀⠀⠀⠀⠀⠀⠀⠀⠀</a:t>
            </a:r>
            <a:br/>
            <a:r>
              <a:t>⠀⠀⠀⠀⠀⠀⠀⠀⠀⢼⣿⣿⣿⣿⣿⣿⠿⠁⠀⠀⠀⠀⠀⠀⠀⠀⠀⠀⢰⣿⣿⠀⠀⠸⣿⣿⣿⣿⣿⣿⣿⠓⠀⠀⠀⣠⣴⣾⣿⠿⠋⠁⠀⠀⠀⠀⠀⠀⠀⠀⠀⠀⠀⠀⠀⠀⠀⠀⠀⠀⠀⠀⠀⠀⠀⠀⠀⠀⠀⠀⠀⠀⠀⠀⠀⠀⠀⠀⠀⠀⠀</a:t>
            </a:r>
            <a:br/>
            <a:r>
              <a:t>⠀⠀⠀⠀⠀⠀⠀⠀⠀⠀⠀⣿⣿⣿⣿⣧⠀⠀⠀⠀⠠⣤⣄⣀⡀⠀⠀⠀⠘⠿⢧⠄⠀⠀⣸⣿⣿⣿⣿⣿⣿⣦⣤⣶⣿⠿⠛⠉⠀⠀⠀⠀⠀⠀⠀⠀⠀⠀⠀⠀⠀⠀⠀⠀⠀⠀⠀⠀⠀⠀⠀⠀⠀⠀⠀⠀⠀⠀⠀⠀⠀⠀⠀⠀⠀⠀⠀⠀⠀⠀⠀</a:t>
            </a:r>
            <a:br/>
            <a:r>
              <a:t>⠀⠀⠀⠀⠀⠀⠀⠀⠀⠀⠀⣿⣿⣿⣿⣿⠀⠀⠀⠀⠀⠀⠉⠉⠛⠛⠻⠶⠶⢶⣾⣧⣤⣴⣿⣿⣿⣿⣿⣿⣿⣿⣿⡋⠀⠀⠀⠀⠀⠀⠀⠀⠀⠀⠀⠀⠀⠀⠀⠀⠀⠀⠀⠀⠀⠀⠀⠀⠀⠀⠀⠀⠀⠀⠀⠀⠀⠀⠀⠀⠀⠀⠀⠀⠀⠀⠀⠀⠀⠀⠀</a:t>
            </a:r>
            <a:br/>
            <a:r>
              <a:t>⠀⠀⠀⠀⠀⠀⠀⠀⠀⠀⢸⣿⣿⣿⣿⣿⡀⠀⠀⠀⠀⠀⠀⠀⠀⠀⠀⠀⠀⠀⠛⠉⠉⣿⣿⣿⣿⣿⣿⣿⣿⣿⣿⣷⣦⣤⣤⣤⣄⣀⣀⣀⣀⡀⠀⠀⠀⠀⠀⠀⠀⠀⠀⠀⠀⠀⠀⠀⠀⠀⠀⠀⠀⠀⠀⠀⠀⠀⠀⠀⠀⠀⠀⠀⠀⠀⠀⠀⠀⠀⠀</a:t>
            </a:r>
            <a:br/>
            <a:r>
              <a:t>⠀⠀⠀⠀⠀⠀⠀⠀⠀⢀⣿⣿⣿⣿⣿⣿⡇⠀⠀⠀⠀⠀⠀⠀⣀⡀⠀⠀⠀⣀⣤⣴⣿⣿⣿⣿⣿⣿⣿⣿⣿⣿⣿⣿⣿⡍⠉⠉⠉⠙⠛⠛⠛⠛⠛⠛⠋⠁⠀⠀⠀⠀⠀⠀⠀⠀⠀⠀⠀⠀⠀⠀⠀⠀⠀⠀⠀⠀⠀⠀⠀⠀⠀⠀⠀⠀⠀⠀⠀⠀⠀</a:t>
            </a:r>
            <a:br/>
            <a:r>
              <a:t>⠀⠀⠀⠀⠀⠀⠀⠀⠀⠘⠻⡿⠻⠇⣿⠈⠛⠀⠀⠀⠀⠀⠀⠀⢙⣥⣤⣶⣿⡿⠿⠛⠉⣿⣿⣿⣿⣿⣿⣿⣿⣿⣿⣿⣿⣿⣦⡀⠀⠀⠀⠀⠀⠀⠀⠀⠀⠀⠀⠀⠀⠀⠀⠀⠀⠀⠀⠀⠀⠀⠀⠀⠀⠀⠀⠀⠀⠀⠀⠀⠀⠀⠀⠀⠀⠀⠀⠀⠀⠀⠀</a:t>
            </a:r>
            <a:br/>
            <a:r>
              <a:t>⠀⠀⠀⠀⣀⣀⣀⣀⣠⣤⣤⣿⣦⠤⠿⠇⠀⠀⠀⠀⢠⣤⣶⣾⣿⠿⠛⠋⠁⠀⠀⠀⠀⣿⣿⣿⣿⣿⣿⣿⣿⣿⣿⣿⣿⣿⣿⣿⣄⠀⠀⠀⠀⠀⠀⠀⠀⠀⠀⠀⠀⠀⠀⠀⠀⠀⠀⠀⠀⠀⠀⠀⠀⠀⠀⠀⠀⠀⠀⠀⠀⠀⠀⠀⠀⠀⠀⠀⠀⠀⠀</a:t>
            </a:r>
            <a:br/>
            <a:r>
              <a:t>⠒⠒⠒⠛⠛⠋⠉⠉⠉⠀⠀⠀⠀⠀⠀⠀⠀⠀⠀⠀⠀⠈⠉⠁⠀⠀⠀⠀⠀⠀⠀⠀⢰⣿⣿⣿⣿⣿⣿⣿⣿⣿⣿⣿⣿⣿⣿⣿⣿⣧⡀⠀⠀⠀⠀⠀⠀⠀⠀⠀⠀⠀⠀⠀⠀⠀⠀⠀⠀⠀⠀⠀⠀⠀⠀⠀⠀⠀⠀⠀⠀⠀⠀⠀⠀⠀⠀⠀⠀⠀⠀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⠀⠀⠀⠀⠀⠀⠀⠀⠀⠀⠀⠀⠀⠀⠀⠀⠀⠀⠀⠀⠀⠀⠀⠀⠀⠀⠀⠀⠀⠀⠠⣿⣿⣿⣿⣿⣿⣿⣿⣿⣿⣿⣿⣿⣿⣿⣿⠟⠉⠀⠀⠀⠀⠀⠀⠀⠀⠀⠀⠀⠀⠀⠀⠀⠀⠀⠀⠀⠀⠀⠀⠀⠀⠀⠀⠀⠀⠀⠀⠀⠀⠀⠀⠀⠀⠀⠀⠀⠀⠀⠀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⠀⠀⠀⠀⠀⠀⠀⠀⠀⠀⠀⠀⠀⠀⠀⠀⠀⠀⠀⠀⠀⠀⠀⠀⠀⠀⠀⠀⠀⠀⠀⠈⠉⠛⣿⣿⣿⠿⠿⠿⠿⠛⢻⣿⣿⣇⠀⠀⠀⠀⠀⠀⠀⠀⠀⠀⠀⠀⠀⠀⠀⠀⠀⠀⠀⠀⠀⠀⠀⠀⠀⠀⠀⠀⠀⠀⠀⠀⠀⠀⠀⠀⠀⠀⠀⠀⠀⠀⠀⠀⠀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⠀⠀⠀⠀⠀⠀⠀⠀⠀⠀⠀⠀⠀⠀⠀⠀⠀⠀⠀⠀⠀⠀⠀⠀⠀⠀⠀⠀⠀⠀⠀⠀⠀⢠⣿⣿⡟⠀⠀⠀⠀⠀⠀⢿⣿⣿⡀⠀⠀⠀⠀⠀⠀⠀⠀⠀⠀⠀⠀⠀⠀⠀⠀⠀⠀⠀⠀⠀⠀⠀⠀⠀⠀⠀⠀⠀⠀⠀⠀⠀⠀⠀⠀⠀⠀⠀⢀⣀⡀⠀⠀</a:t>
            </a:r>
            <a:br/>
            <a:r>
              <a:t>⠀⠀⠀⠀⠀⠀⠀⠀⠀⠀⠀⠀⠀⠀⠀⠀⠀⠀⠀⠀⠀⠀⠀⠀⠀⠀⠀⠀⠀⠀⠀⠀⠀⢸⣿⣿⡇⠀⠀⠀⠀⠀⠀⠘⣿⣿⡇⠀⠀⠀⠀⠀⠀⠀⠀⠀⠀⠀⠀⠀⠀⠀⠀⠀⠀⠀⠀⠀⠀⠀⠀⠀⠀⠀⠀⠀⠀⠀⠀⠀⠀⠀⠀⠀⠀⠀⠀⠉⠁⠀⠀</a:t>
            </a:r>
            <a:br/>
            <a:r>
              <a:t>⠀⠀⠀⠀⠀⠀⠀⠀⠀⠀⠀⠀⠀⠀⠀⠀⠀⠀⠀⠀⠀⠀⠀⠀⠀⠀⠀⠀⠀⠀⠀⠀⠀⠸⣿⣿⡇⠀⠀⠀⠀⠀⠀⠀⢹⣿⡇⠀⠀⠀⠀⠀⠀⠀⠀⠀⠀⠀⠀⠀⠀⠀⠀⠀⠀⠀⠀⠀⠀⠀⠀⠀⠀⠀⠀⠀⠀⠀⠀⠀⠀⠀⠀⠀⠀⠀⠀⠀⠀⠀⠀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⠀⠀⠀⠀⠀⠀⠀⠀⠀⠀⠀⠀⠀⠀⠀⠀⠀⠀⠀⠀⠀⠀⠀⠀⠀⠀⠀⠀⠀⠀⠀⠀⠀⠀⣿⣿⠀⠀⠀⠀⠀⠀⠀⠀⠨⣿⣿⡄⠀⠀⠀⠀⠀⠀⠀⠀⠀⠀⠀⠀⠀⠀⠀⠀⠀⠀⠀⠀⠀⠀⠀⠀⠀⠀⠀⠀⠀⠀⠀⠀⠀⠀⠀⠀⠀⠀⠀⠀⠀⠀⠀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⠀⠀⠀⠀⠀⠀⠀⠀⠀⠀⠀⠀⠀⠀⠀⠀⠀⠀⠀⠀⠀⠀⠀⠀⠀⠀⠀⠀⠀⠀⠀⠀⠀⢰⣿⣿⡄⠀⠀⠀⠀⠀⠀⠀⠀⢻⣿⡇⠀⠀⠀⠀⠀⠀⠀⠀⠀⠀⠀⠀⠀⠀⠀⠀⠀⠀⠀⠀⠀⠀⠀⠀⠀⠀⠀⠀⠀⠀⠀⠀⠀⠀⠀⠀⠀⠀⠀⠀⠀⠀⠀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⠀⠀⠀⠀⠀⠀⠀⠀⠀⠀⠀⠀⠠⡀⠀⠀⠀⠀⠀⠀⠀⠀⠀⠀⠀⠀⠀⠀⠀⠀⠀⠀⠀⠀⠀⠀⠀⠀⠀⠀⠀⠀⠀⠀⠀⠀⠀⠐⢿⠿⢿⣿⣟⠓⠦⡀⠀⠀⠀⠀⠀⢀⣀⣤⣴⣶⣿⣿⣿⣿⣿⣿⣿⣿⣿⣿⣿⣿⣿⣿⠀⠀⠀⠀⠀⠀⠀⠀⠀⠀⠀</a:t>
            </a:r>
            <a:br/>
            <a:r>
              <a:t>⠀⠀⠀⠀⠀⠀⠀⠀⠀⠀⠀⠀⠀⠘⢦⣀⠀⠀⠀⠀⠀⠀⠀⠀⠀⠀⠀⠀⠀⠀⠀⠀⠀⠀⠀⠀⠀⠀⠀⠀⠀⠀⠀⠀⠀⠀⠀⠀⠀⠀⠀⢻⣿⣿⣶⣤⣤⣴⣶⣶⣿⣿⣿⣿⣿⣿⣿⣿⣿⣿⣿⣿⣿⣿⣿⣿⣿⣿⣿⡟⠀⠀⠀⠀⠀⠀⠀⠀⠀⠀⠀</a:t>
            </a:r>
            <a:br/>
            <a:r>
              <a:t>⠀⠀⠀⠀⠀⠀⠀⠀⠀⠀⠀⠀⠀⠀⠀⠙⠷⣄⠀⠀⠀⠀⠀⠀⠀⠀⠀⠀⠀⠀⠀⠀⠀⠀⠀⠀⠀⠀⠀⠀⠀⠀⠀⠀⠀⠀⠀⠀⠀⠀⠀⠀⠙⣿⣿⣿⣿⣿⣿⣿⣿⣿⣿⣿⣿⣿⣿⣿⣿⣿⣿⣿⣿⣿⣿⣿⣿⣿⡟⠁⠀⠀⠀⠀⠀⠀⠀⠀⠀⠀⠀</a:t>
            </a:r>
            <a:br/>
            <a:r>
              <a:t>⠀⠀⠀⠀⠀⠀⠀⠀⠀⠀⠀⠀⠀⠀⠀⠀⠀⠈⠳⣦⡀⠀⠀⠀⠀⠀⠀⠀⠀⠀⠀⠀⠀⠀⠀⠀⠀⠀⠀⠀⠀⠀⠀⠀⠀⠀⠀⠀⠀⠀⠀⠀⠀⠈⠙⠻⠿⠿⠿⠿⠿⠿⠟⠛⠛⠋⠉⠉⠙⠛⠿⠿⣿⣿⣿⠿⠛⠉⠀⠀⠀⠀⠀⠀⠀⠀⠀⠀⠀⠀⠀</a:t>
            </a:r>
            <a:br/>
            <a:r>
              <a:t>⠀⠀⠀⠀⠀⠀⠀⠀⠀⠀⠀⠀⠀⠀⠀⠀⠀⠀⠀⠈⠙⢦⣀⠀⠀⠀⠀⠀⠀⠀⠀⠀⠀⠀⠀⠀⠀⠀⠀⠀⠀⠀⠀⠀⠀⠀⠀⠀⠀⠀⠀⠀⠀⠀⠀⠀⠀⠀⠀⠀⠀⠀⠀⠀⠀⠀⠀⠀⠀⠀⠀⠀⠀⠀⠈⠀⠀⠀⠀⠀⠀⠀⠀⠀⠀⠀⠀⠀⠀⠀⠀</a:t>
            </a:r>
            <a:br/>
            <a:r>
              <a:t>⠀⠀⠀⠀⠀⠀⠀⠀⠀⠀⠀⠀⠀⠀⠀⠀⠀⠀⠀⠀⠀⠀⠉⠳⣄⠀⠀⠀⠀⠀⠀⠀⠀⠀⠀⠀⠀⠀⠀⠀⠀⠀⠀⠀⠀⠀⠀⠀⠀⠀⠀⠀⠀⠀⠀⠀⠀⠀⠀⠀⠀⠀⠀⠀⠀⠀⠀⠀⠀⠀⠀⠀⠀⠀⠀⠀⠀⠀⠀⠀⠀⠀⠀⠀⠀⠀⠀⠀⠀⠀⠀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⠀⠀⠀⠀⠀⠀⠀⠀⠀⠀⠀⠀⠀⠀⠀⠀⠀⠀⠀⠀⠀⠀⠀⠀⠈⠛⢦⡀⠀⠀⠀⠀⢀⣠⣤⣤⣤⣀⣀⣀⣀⣀⣀⠀⠀⠀⠀⠀⠀⠀⠀⠀⠀⠀⠀⠀⠀⠀⠀⠀⠀⠀⠀⠀⠀⠀⠀⠀⠀⠀⠀⠀⠀⠀⠀⠀⠀⠀⠀⠀⠀⠀⠀⠀⠀⠀⠀⠀⠀⠀⠀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⠀⠀⠀⠀⠀⠀⠀⠀⠀⠀⠀⠀⠀⠀⠀⠀⠀⠀⠀⠀⠀⠀⠀⠀⠀⠀⠀⠙⠧⣄⢀⣴⣿⣿⣿⣿⣿⣿⣿⣿⣿⣿⣿⠁⠀⠀⠀⠀⠀⠀⠀⠀⠀⠀⠀⠀⠀⠀⠀⠀⠀⠀⠀⠀⠀⠀⠀⠀⠀⠀⠀⠀⠀⠀⠀⠀⠀⠀⠀⠀⠀⠀⠀⠀⠀⠀⠀⠀⠀⠀⠀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⠀⠀⠀⠀⠀⠀⠀⠀⠀⠀⠀⠀⠀⠀⠀⠀⠀⠀⠀⠀⠀⠀⠀⠀⠀⠀⠀⠀⠀⠈⣿⣿⣿⣿⣿⣿⣿⣿⣿⣿⣿⣿⣿⡆⠀⠀⠀⠀⠀⠀⠀⠀⠀⠀⠀⠀⠠⣄⠀⠀⠀⠀⠀⠀⠀⠀⠀⠀⠀⠀⠀⠀⠀⠀⠀⠀⠀⠀⠀⠀⠀⠀⠀⠀⠀⠀⠀⠀⠀⠀⠀</a:t>
            </a:r>
            <a:br/>
            <a:r>
              <a:t>⠀⠀⠀⠀⠀⠀⠀⠀⠀⠀⠀⠀⠀⠀⠀⠀⠀⠀⠀⠀⠀⠀⠀⠀⠀⠀⠀⠀⠀⠀⠹⢿⣿⣿⣿⣿⣿⣿⣿⣿⣿⡿⠁⠀⠀⠀⠀⠀⠀⠀⠀⠀⠀⠀⠀⠀⠀⠈⠀⠀⠀⠀⠀⠀⠀⠀⠀⠀⠀⠀⠀⠀⠀⠀⠀⠀⠀⠀⠀⠀⠀⠀⠀⠀⠀⠀⠀⠀⠀⠀⠀</a:t>
            </a:r>
            <a:br/>
            <a:r>
              <a:t>⠀⠀⠀⠀⠀⠀⠀⠀⠀⠀⠀⠀⠀⠀⠀⠀⠀⠀⠀⠀⠀⠀⠀⠀⠀⠀⠀⠀⠀⠀⠀⠸⢻⣿⣿⣿⣿⣿⣿⣿⡁⠀⠀⠀⠀⠀⠀⠀⠀⠀⠀⠀⠀⠀⠀⠀⠀⠀⠀⠀⠀⠀⠀⠀⠀⠀⠀⠀⠀⠀⠀⠀⠀⠀⠀⠂⠀⠀⠀⠀⠀⠀⠀⠀⠀⠀⠀⠀⠀⠀⠀</a:t>
            </a:r>
            <a:br/>
            <a:r>
              <a:t>⠀⠀⠀⠀⠀⠀⠀⠀⠀⠀⠀⠀⠀⠀⠀⠀⠀⠀⠀⠀⠀⠀⠀⠀⠀⠀⠀⠀⠀⠀⠀⠀⣀⣭⣿⣿⣿⣿⣿⣿⣅⠀⠀⠀⠀⠀⠀⠀⠀⠀⠀⠀⠀⠀⠀⠀⠀⠀⠀⠀⠀⠀⠀⠀⠀⠀⠀⠀⠀⠀⠀⠀⠀⠀⠀⠀⠀⠀⠀⠀⠀⠀⠀⠀⠀⠀⠀⠀⠀⠀⠀</a:t>
            </a:r>
            <a:br/>
            <a:r>
              <a:t>⠀⠀⠀⠀⠀⠀⠀⠀⠀⠀⠀⣴⣶⣶⡄⠀⠀⠀⠀⠀⠀⠀⠀⠀⠀⠀⠀⠀⠀⠀⠀⣴⣿⣿⣿⣿⣿⣿⣿⣿⣿⣧⡀⠀⠀⠀⠀⠀⠀⠀⠀⠀⠀⠀⠀⠀⠀⠀⠀⠀⠀⠀⠀⠀⠀⠀⠀⠀⠀⠀⠀⠀⠀⠀⠀⠀⠀⠀⠀⠀⢠⣤⣄⠀⠀⠀⠀⠀⠀⠀⠀</a:t>
            </a:r>
            <a:br/>
            <a:r>
              <a:t>⠀⠀⠀⠀⠀⠀⠀⠀⠀⠀⠀⣿⣿⣿⣿⠀⠀⠀⠀⠀⠀⠀⠀⠀⠀⠀⠀⠀⠀⠀⠀⠻⣿⣿⣿⣿⣿⣿⣿⠛⠋⠈⢻⣦⡀⠀⠀⠀⠀⠀⠀⠀⠀⠀⠀⠀⠀⠀⠀⠀⠀⠀⠀⠀⠀⠀⠀⠀⠀⠀⠀⠀⠀⠀⠀⠀⠀⠀⠀⠀⠀⠉⠀⠀⠀⠀⠀⠀⠀⠀⠀</a:t>
            </a:r>
            <a:br/>
            <a:r>
              <a:t>⠀⠀⠀⠀⠀⠀⠀⠀⠀⠀⠘⣿⣿⣿⣿⠀⠀⠀⠀⠀⠀⠀⠀⠀⠀⠀⠀⠀⠀⠀⠀⣼⣿⣿⣿⣿⣿⣿⣿⡇⠀⠀⠀⠉⠛⠦⡀⠀⠀⠀⠀⠀⠀⠀⠀⠀⠀⠀⠀⠀⠀⠀⠀⠀⠀⠀⠀⠀⠀⠀⠀⠀⠀⠀⠀⠀⠀⠀⠀⠀⠀⠀⠀⠀⠀⠀⠀⠀⠀⠀⠀</a:t>
            </a:r>
            <a:br/>
            <a:r>
              <a:t>⠀⠀⠀⠀⠀⠀⠀⠀⠀⠀⢠⡿⣿⣿⣿⡆⠀⠀⠀⠀⠀⠀⠀⠀⠀⠀⠀⠀⠀⢀⣾⡿⠋⣿⣿⣿⣿⣿⣿⣷⠀⠀⠀⠀⠀⠀⠀⠀⠀⠀⠀⠀⠀⠀⠀⠀⠀⠀⠀⠀⠀⠀⠀⠀⠀⠀⠀⠀⠀⠀⠀⠀⠀⠀⠀⠀⠀⠀⠀⠀⠀⠀⠀⠀⠀⠀⠀⠀⠀⠀⠀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⠀⠀⠀⠀⠀⠀⠀⠀⠀⠀⣼⣧⣿⣿⣿⣷⣄⠀⠀⠀⠀⠀⠀⠀⠀⠀⠀⠀⣠⣾⡟⠀⠀⣿⣿⣿⣿⣿⣿⣿⣧⠀⠀⠀⠀⠀⠀⢀⣠⣤⣶⡄⠀⠀⠀⠀⠀⠀⠀⠀⠀⠀⠀⠀⠀⠀⠀⠀⠀⠀⠀⠀⠀⠀⠀⠀⠀⠀⠀⠀⠀⠀⠀⠀⠀⠀⠀⠀⠀⠀⠀</a:t>
            </a:r>
            <a:br/>
            <a:r>
              <a:t>⠀⠀⠀⠀⠀⠀⠀⠀⠀⢴⣿⣿⣿⣿⣿⣿⠿⠃⠀⠀⣀⡀⠀⠀⠀⠀⠀⢀⣿⣿⠇⠀⠀⢻⣿⣿⣿⣿⣿⣿⡉⠀⠀⣀⣠⣴⣾⣿⠿⠛⠉⠁⠀⠀⠀⠀⠀⠀⠀⠀⠀⠀⠀⠀⠀⠀⠀⠀⠀⠀⠀⠀⠀⠀⠀⠀⠀⠀⠀⠀⠀⠀⠀⠀⠀⠀⠀⠀⠀⠀⠀</a:t>
            </a:r>
            <a:br/>
            <a:r>
              <a:t>⠀⠀⠀⠀⠀⠀⠀⠀⠀⠀⠀⣹⣿⣿⣿⣿⠀⠀⠀⠀⠉⠛⠛⠷⠶⣦⣤⣼⣿⣿⣦⠀⠀⣸⣿⣿⣿⣿⣿⣿⣷⣶⣿⡿⠟⠋⠁⠀⠀⠀⠀⠀⠀⠀⠀⠀⠀⠀⠀⠀⠀⠀⠀⠀⠀⠀⠀⠀⠀⠀⠀⠀⠀⠀⠀⠀⠀⠀⠀⠀⠀⠀⠀⠀⠀⠀⠀⠀⠀⠀⠀</a:t>
            </a:r>
            <a:br/>
            <a:r>
              <a:t>⠀⠀⠀⠀⠀⠀⠀⠀⠀⠀⠀⣿⣿⣿⣿⣿⠀⠀⠀⠀⠀⠀⠀⠀⠀⠀⠀⠉⠉⢹⠿⠿⢿⣿⣿⣿⣿⣿⣿⣿⣿⣿⣇⠀⠀⠀⠀⠀⠀⠀⠀⠀⠀⠀⠀⠀⠀⠀⠀⠀⠀⠀⠀⠀⠀⠀⠀⠀⠀⠀⠀⠀⠀⠀⠀⠀⠀⠀⠀⠀⠀⠀⠀⠀⠀⠀⠀⠀⠀⠀⠀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⠀⠀⠀⠀⠀⠀⠀⠀⠀⠀⢰⣿⣿⣿⣿⣿⡆⠀⠀⠀⠀⠀⢀⣀⠀⠀⠀⠀⢀⣀⣤⣶⣿⣿⣿⣿⣿⣿⣿⣿⣿⣿⣿⡿⠷⣶⣶⣦⣤⣤⣤⣄⣀⣀⣀⡀⠀⠀⠀⠀⠀⠀⠀⠀⠀⠀⠀⠀⠀⠀⠀⠀⠀⠀⠀⠀⠀⠀⠀⠀⠀⠀⠀⠀⠀⠀⠀⠀⠀⠀⠀</a:t>
            </a:r>
            <a:br/>
            <a:r>
              <a:t>⠀⠀⠀⠀⠀⠀⠀⠀⠀⠀⣾⣿⣿⣿⣿⣿⣇⠀⠀⠀⠀⠀⢈⣫⣠⣤⣶⣾⣿⠿⠟⠋⣿⣿⣿⣿⣿⣿⣿⣿⣿⣿⣿⣿⡄⠀⠀⠀⠈⠉⠉⠉⠙⠛⠛⠉⠁⠀⠀⠀⠀⠀⠀⠀⠀⠀⠀⠀⠀⠀⠀⠀⠀⠀⠀⠀⠀⠀⠀⠀⠀⠀⠀⠀⠀⠀⠀⠀⠀⠀⠀</a:t>
            </a:r>
            <a:br/>
            <a:r>
              <a:t>⠀⠀⠀⠀⠀⠀⠀⠀⠀⠘⠻⡿⠻⠃⣿⠉⠙⠀⠀⠰⣶⣿⡿⡿⠟⠛⠉⠁⠀⠀⠀⢠⣿⣿⣿⣿⣿⣿⣿⣿⣿⣿⣿⣿⣿⣄⠀⠀⠀⠀⠀⠀⠀⠀⠀⠀⠀⠀⠀⠀⠀⠀⠀⠀⠀⠀⠀⠀⠀⠀⠀⠀⠀⠀⠀⠀⠀⠀⠀⠀⠀⠀⠀⠀⠀⠀⠀⠀⠀⠀⠀</a:t>
            </a:r>
            <a:br/>
            <a:r>
              <a:t>⠀⠀⠀⠀⢀⣀⣀⣀⣠⣤⣤⣿⣦⠤⠿⠗⠀⠀⠀⠀⠀⠀⠀⠀⠀⠀⠀⠀⠀⠀⠀⢸⣿⣿⣿⣿⣿⣿⣿⣿⣿⣿⣿⣿⣿⣿⣧⡀⠀⠀⠀⠀⠀⠀⠀⠀⠀⠀⠀⠀⠀⠀⠀⠀⠀⠀⠀⠀⠀⠀⠀⠀⠀⠀⠀⠀⠀⠀⠀⠀⠀⠀⠀⠀⠀⠀⠀⠀⠀⠀⠀</a:t>
            </a:r>
            <a:br/>
            <a:r>
              <a:t>⠒⠒⠚⠛⠛⠛⠉⠉⠉⠀⠀⠀⠀⠀⠀⠀⠀⠀⠀⠀⠀⠀⠀⠀⠀⠀⠀⠀⠀⠀⠀⣸⣿⣿⣿⣿⣿⣿⣿⣿⣿⣿⣿⣿⣿⣿⣿⣿⣦⠀⠀⠀⠀⠀⠀⠀⠀⠀⠀⠀⠀⠀⠀⠀⠀⠀⠀⠀⠀⠀⠀⠀⠀⠀⠀⠀⠀⠀⠀⠀⠀⠀⠀⠀⠀⠀⠀⠀⠀⠀⠀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⠀⠀⠀⠀⠀⠀⠀⠀⠀⠀⠀⠀⠀⠀⠀⠀⠀⠀⠀⠀⠀⠀⠀⠀⠀⠀⠀⠀⠀⠀⠀⠘⢿⣿⣿⣿⣿⣿⣿⣿⣿⣿⣿⣿⣿⠛⠉⠁⠀⠀⠀⠀⠀⠀⠀⠀⠀⠀⠀⠀⠀⠀⠀⠀⠀⠀⠀⠀⠀⠀⠀⠀⠀⠀⠀⠀⠀⠀⠀⠀⠀⠀⠀⠀⠀⠀⠀⠀⠀⠀⠀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⠀⠀⠀⠀⠀⠀⠀⠀⠀⠀⠀⠀⠀⠀⠀⠀⠀⠀⠀⠀⠀⠀⠀⠀⠀⠀⠀⠀⠀⠀⠀⠀⠀⢨⣿⣿⡟⠛⠙⠛⠉⠁⢹⣿⣿⡆⠀⠀⠀⠀⠀⠀⠀⠀⠀⠀⠀⠀⠀⠀⠀⠀⠀⠀⠀⠀⠀⠀⠀⠀⠀⠀⠀⠀⠀⠀⠀⠀⠀⠀⠀⠀⠀⠀⠀⠀⠀⠀⠀⠀⠀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⠀⠀⠀⠀⠀⠀⠀⠀⠀⠀⠀⠀⠀⠀⠀⠀⠀⠀⠀⠀⠀⠀⠀⠀⠀⠀⠀⠀⠀⠀⠀⠀⠀⢸⣿⣿⡇⠀⠀⠀⠀⠀⠈⣿⣿⣿⠀⠀⠀⠀⠀⠀⠀⠀⠀⠀⠀⠀⠀⠀⠀⠀⠀⠀⠀⠀⠀⠀⠀⠀⠀⠀⠀⠀⠀⠀⠀⠀⠀⠀⠀⠀⠀⠀⠀⠀⠀⠀⠀⠀⠀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⠀⠀⠀⠀⠀⠀⠀⠀⠀⠀⠀⠀⠀⠀⠀⠀⠀⠀⠀⠀⠀⠀⠀⠀⠀⠀⠀⠀⠀⠀⠀⠀⠀⢸⣿⣿⠃⠀⠀⠀⠀⠀⠀⢸⣿⣿⡆⠀⠀⠀⠀⠀⠀⠀⠀⠀⠀⠀⠀⠀⠀⠀⠀⠀⠀⠀⠀⠀⠀⠀⠀⠀⠀⠀⠀⠀⠀⠀⠀⠀⠀⠀⠀⠀⠐⠿⠆⠀⠀⠀⠀</a:t>
            </a:r>
            <a:br/>
            <a:r>
              <a:t>⠀⠀⠀⠀⠀⠀⠀⠀⠀⠀⠀⠀⠀⠀⠀⠀⠀⠀⠀⠀⠀⠀⠀⠀⠀⠀⠀⠀⠀⠀⠀⠀⠀⢸⣿⣿⠀⠀⠀⠀⠀⠀⠀⠀⢿⣿⡇⠀⠀⠀⠀⠀⠀⠀⠀⠀⠀⠀⠀⠀⠀⠀⠀⠀⠀⠀⠀⠀⠀⠀⠀⠀⠀⠀⠀⠀⠀⠀⠀⠀⠀⠀⠀⠀⠀⠀⠀⠀⠀⠀⠀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⠀⠀⠀⠀⠀⠀⠀⠀⠀⠀⠀⠀⠀⠀⠀⠀⠀⠀⠀⠀⠀⠀⠀⠀⠀⠀⠀⠀⠀⠀⠀⠀⠀⠘⣿⣿⠀⠀⠀⠀⠀⠀⠀⠀⢸⣿⣷⡄⠀⠀⠀⠀⠀⠀⠀⠀⠀⠀⠀⠀⠀⠀⠀⠀⠀⠀⠀⠀⠀⠀⠀⠀⠀⠀⠀⠀⠀⠀⠀⠀⠀⠀⠀⠀⠀⠀⠀⠀⠀⠀⠀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⠀⠀⠀⠀⠀⠀⠀⠀⠀⠀⠀⠀⠀⠀⠀⠀⠀⠀⠀⠀⠀⠀⠀⠀⠀⠀⠀⠀⠀⠀⠀⠀⠀⢰⣿⣿⠀⠀⠀⠀⠀⠀⠀⠀⠈⢿⣿⡅⠀⠀⠀⠀⠀⠀⠀⠀⠀⠀⠀⠀⠀⠀⠀⠀⠀⠀⠀⠀⠀⠀⠀⠀⠀⠀⠀⠀⠀⠀⠀⠀⠀⠀⠀⠀⠀⠀⠀⠀⠀⠀⠀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⠀⠀⠀⠀⠀⠀⠀⠀⠀⠀⠀⠀⠙⢦⡀⠀⠀⠀⠀⠀⠀⠀⠀⠀⠀⠀⠀⠀⠀⠀⠀⠀⠀⠀⠀⠀⠀⠀⠀⠀⠀⠀⠀⠀⠀⠀⠀⠀⠛⠿⣿⣿⣦⡄⠀⠀⠀⠀⠀⠀⠀⠀⢀⣀⣤⣴⣶⣿⣿⣿⣿⣿⣿⣿⣿⣿⣿⣿⣿⣿⣿⡀⠀⠀⠀⠀⠀⠀⠀⠀⠀</a:t>
            </a:r>
            <a:br/>
            <a:r>
              <a:t>⠀⠀⠀⠀⠀⠀⠀⠀⠀⠀⠀⠀⠀⠀⠙⢦⡀⠀⠀⠀⠀⠀⠀⠀⠀⠀⠀⠀⠀⠀⠀⠀⠀⠀⠀⠀⠀⠀⠀⠀⠀⠀⠀⠀⠀⠀⠀⠀⠀⠀⠈⠻⣿⣿⣶⣤⣤⣤⣤⣶⣶⣿⣿⣿⣿⣿⣿⣿⣿⣿⣿⣿⣿⣿⣿⣿⣿⣿⣿⣿⣿⠇⠀⠀⠀⠀⠀⠀⠀⠀⠀</a:t>
            </a:r>
            <a:br/>
            <a:r>
              <a:t>⠀⠀⠀⠀⠀⠀⠀⠀⠀⠀⠀⠀⠀⠀⠀⠀⠙⠳⣄⠀⠀⠀⠀⠀⠀⠀⠀⠀⠀⠀⠀⠀⠀⠀⠀⠀⠀⠀⠀⠀⠀⠀⠀⠀⠀⠀⠀⠀⠀⠀⠀⠀⠙⢿⣿⣿⣿⣿⣿⣿⣿⣿⣿⣿⣿⣿⣿⣿⣿⣿⣿⣿⣿⣿⣿⣿⣿⣿⣿⣿⡟⠀⠀⠀⠀⠀⠀⠀⠀⠀⠀</a:t>
            </a:r>
            <a:br/>
            <a:r>
              <a:t>⠀⠀⠀⠀⠀⠀⠀⠀⠀⠀⠀⠀⠀⠀⠀⠀⠀⠀⠈⠳⣄⠀⠀⠀⠀⠀⠀⠀⠀⠀⠀⠀⠀⠀⠀⠀⠀⠀⠀⠀⠀⠀⠀⠀⠀⠀⠀⠀⠀⠀⠀⠀⠀⠀⠙⠛⠿⠿⠿⠿⠿⠿⠟⠛⠛⠉⠉⠉⠉⠉⠛⢿⣿⣿⣿⣿⣿⣿⡿⠏⠀⠀⠀⠀⠀⠀⠀⠀⠀⠀⠀</a:t>
            </a:r>
            <a:br/>
            <a:r>
              <a:t>⠀⠀⠀⠀⠀⠀⠀⠀⠀⠀⠀⠀⠀⠀⠀⠀⠀⠀⠀⠀⠈⠛⢦⡀⠀⠀⠀⠀⠀⠀⠀⠀⠀⠀⠀⠀⠀⠀⠀⠀⠀⠀⠀⠀⠀⠀⠀⠀⠀⠀⠀⠀⠀⠀⠀⠀⠀⠀⠀⠀⠀⠀⠀⠀⠀⠀⠀⠀⠀⠀⠀⠀⠉⠛⠛⠛⠋⠉⠀⠀⠀⠀⠀⠀⠀⠀⠀⠀⠀⠀⠀</a:t>
            </a:r>
            <a:br/>
            <a:r>
              <a:t>⠀⠀⠀⠀⠀⠀⠀⠀⠀⠀⠀⠀⠀⠀⠀⠀⠀⠀⠀⠀⠀⠀⠀⠙⢦⣀⠀⠀⠀⠀⠀⠀⠀⠀⠀⠀⠀⠀⠀⠀⠀⠀⠀⠀⠀⠀⠀⠀⠀⠀⠀⠀⠀⠀⠀⠀⠀⠀⠀⠀⠀⠀⠀⠀⠀⠀⠀⠀⠀⠀⠀⠀⠀⠀⠀⠀⠀⠀⠀⠀⠀⠀⠀⠀⠀⠀⠀⠀⠀⠀⠀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⠀⠀⠀⠀⠀⠀⠀⠀⠀⠀⠀⠀⠀⠀⠀⠀⠀⠀⠀⠀⠀⠀⠀⠀⠀⠈⠳⣄⠀⠀⠀⢀⣠⣴⣶⣶⣦⣤⣤⣤⣤⣤⣄⠀⠀⠀⠀⠀⠀⠀⠀⠀⠀⠀⠀⠀⠀⠀⠀⠀⠀⠀⠀⠀⠀⠀⠀⠀⠀⠀⠀⠀⠀⠀⠀⠀⠀⠀⠀⠀⠀⠀⠀⠀⠀⠀⠀⠀⠀⠀⠀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⠀⠀⠀⠀⠀⠀⠀⠀⠀⠀⠀⠀⠀⠀⠀⠀⠀⠀⠀⠀⠀⠀⠀⠀⠀⠀⠀⠈⠓⢤⣴⣿⣿⣿⣿⣿⣿⣿⣿⣿⣿⣿⡏⠀⠀⠀⠀⠀⠀⠀⠀⠀⠀⠀⠀⠀⠀⠀⠀⠀⠀⠀⠀⠀⠀⠀⠀⠀⠀⠀⠀⠀⠀⠀⠀⠀⠀⠀⠀⠀⠀⠀⠀⠀⠀⠀⠀⠀⠀⠀⠀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⠀⠀⠀⠀⠀⠀⠀⠀⠀⠀⠀⠀⠀⠀⠀⠀⠀⠀⠀⠀⠀⠀⠀⠀⠀⠀⠀⠀⠀⠘⣿⣿⣿⣿⣿⣿⣿⣿⣿⣿⣿⣿⣿⠀⠀⠀⠀⠀⠀⠀⠀⠀⠀⠀⠀⠀⣀⠀⠀⠀⠀⠀⠀⠀⠀⠀⠀⠀⠀⠀⠀⠀⠀⠀⠀⠀⠀⠀⠀⠀⠀⠀⠀⠀⠀⠀⠀⠀⠀⠀⠀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⠀⠀⠀⠀⠀⠀⠀⠀⠀⠀⠀⠀⠀⠀⠀⠀⠀⠀⠀⠀⠀⠀⠀⠀⠀⠀⠀⠀⠀⠀⠙⣿⣿⣿⣿⣿⣿⣿⣿⣿⡿⠋⠀⠀⠀⠀⠀⠀⠀⠀⠀⠀⠀⠀⠀⠀⠉⠀⠀⠀⠀⠀⠀⠀⠀⠀⠀⠀⠀⠀⠀⠀⠀⠀⠀⠀⠀⠀⠀⠀⠀⠀⠀⠀⠀⠀⠀⠀⠀⠀⠀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⠀⠀⠀⠀⠀⠀⠀⠀⠀⠀⠀⠀⠀⠀⠀⠀⠀⠀⠀⠀⠀⠀⠀⠀⠀⠀⠀⠀⠀⠀⠀⠛⢿⣿⣿⣿⣿⣿⣿⣏⠀⠀⠀⠀⠀⠀⠀⠀⠀⠀⠀⠀⠀⠀⠀⠀⠀⠀⠀⠀⠀⠀⠀⠀⠀⠀⠀⠀⠀⠀⠀⠀⠀⠠⠆⠀⠀⠀⠀⠀⠀⠀⠀⠀⠀⠀⠀⠀⠀⠀⠀</a:t>
            </a:r>
            <a:br/>
            <a:r>
              <a:t>⠀⠀⠀⠀⠀⠀⠀⠀⠀⠀⠀⠀⠀⠀⠀⠀⠀⠀⠀⠀⠀⠀⠀⠀⠀⠀⠀⠀⠀⠀⠀⢀⣤⣾⣿⣿⣿⣿⣿⣿⡆⠀⠀⠀⠀⠀⠀⠀⠀⠀⠀⠀⠀⠀⠀⠀⠀⠀⠀⠀⠀⠀⠀⠀⠀⠀⠀⠀⠀⠀⠀⠀⠀⠀⠀⠀⠀⠀⠀⠀⠀⠀⠀⠀⠀⠀⠀⠀⠀⠀⠀</a:t>
            </a:r>
            <a:br/>
            <a:r>
              <a:t>⠀⠀⠀⠀⠀⠀⠀⠀⠀⠀⠀⣴⣶⣶⡄⠀⠀⠀⠀⠀⠀⠀⠀⠀⠀⠀⠀⠀⠀⠀⠀⣿⣿⣿⣿⣿⣿⣿⣿⣿⢿⣤⠀⠀⠀⠀⠀⠀⠀⠀⠀⠀⠀⠀⠀⠀⠀⠀⠀⠀⠀⠀⠀⠀⠀⠀⠀⠀⠀⠀⠀⠀⠀⠀⠀⠀⠀⠀⢀⣀⣀⠀⠀⠀⠀⠀⠀⠀⠀⠀⠀</a:t>
            </a:r>
            <a:br/>
            <a:r>
              <a:t>⠀⠀⠀⠀⠀⠀⠀⠀⠀⠀⠀⣿⣿⣿⣿⠀⠀⠀⠀⠀⠀⠀⠀⠀⠀⠀⠀⠀⠀⠀⠀⢻⣿⣿⣿⣿⣿⣿⣯⠁⠀⠻⣷⡀⠀⠀⠀⠀⠀⠀⠀⠀⠀⠀⠀⠀⠀⠀⠀⠀⠀⠀⠀⠀⠀⠀⠀⠀⠀⠀⠀⠀⠀⠀⠀⠀⠀⠀⠈⠉⠉⠀⠀⠀⠀⠀⠀⠀⠀⠀⠀</a:t>
            </a:r>
            <a:br/>
            <a:r>
              <a:t>⠀⠀⠀⠀⠀⠀⠀⠀⠀⠀⠐⣿⣿⣿⣿⠀⠀⠀⠀⠀⠀⠀⠀⠀⠀⠀⠀⠀⠀⠀⢠⣿⣿⣿⣿⣿⣿⣿⣿⡄⠀⠀⠈⠙⠂⠀⠀⠀⠀⠀⠀⠀⠀⠀⠀⠀⠀⠀⠀⠀⠀⠀⠀⠀⠀⠀⠀⠀⠀⠀⠀⠀⠀⠀⠀⠀⠀⠀⠀⠀⠀⠀⠀⠀⠀⠀⠀⠀⠀⠀⠀</a:t>
            </a:r>
            <a:br/>
            <a:r>
              <a:t>⠀⠀⠀⠀⠀⠀⠀⠀⠀⠀⢠⣿⣿⣿⣿⡆⠀⠀⠀⠀⠀⠀⠀⠀⠀⠀⠀⠀⠀⢠⣿⡟⠙⣿⣿⣿⣿⣿⣿⣧⠀⠀⠀⠀⠀⠀⠀⠀⠀⠀⠀⠀⠀⠀⠀⠀⠀⠀⠀⠀⠀⠀⠀⠀⠀⠀⠀⠀⠀⠀⠀⠀⠀⠀⠀⠀⠀⠀⠀⠀⠀⠀⠀⠀⠀⠀⠀⠀⠀⠀⠀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⠀⠀⠀⠀⠀⠀⠀⠀⠀⠀⣼⣧⣿⣿⣿⣷⣄⠀⠀⠀⠀⠀⠀⠀⠀⠀⠀⠀⣠⣿⡏⠀⢰⣿⣿⣿⣿⣿⣿⣿⡆⠀⠀⠀⠀⠀⠀⣀⣠⣴⣾⡄⠀⠀⠀⠀⠀⠀⠀⠀⠀⠀⠀⠀⠀⠀⠀⠀⠀⠀⠀⠀⠀⠀⠀⠀⠀⠀⠀⠀⠀⠀⠀⠀⠀⠀⠀⠀⠀⠀⠀</a:t>
            </a:r>
            <a:br/>
            <a:r>
              <a:t>⠀⠀⠀⠀⠀⠀⠀⠀⠀⢰⣿⣿⣿⣿⣿⣿⡿⠃⠀⠀⣤⣤⣀⣀⠀⠀⠀⢰⣿⣿⠃⠀⠈⢹⣿⣿⣿⣿⣿⣿⡄⠀⣀⣠⣴⣶⣿⠿⠟⠋⠉⠀⠀⠀⠀⠀⠀⠀⠀⠀⠀⠀⠀⠀⠀⠀⠀⠀⠀⠀⠀⠀⠀⠀⠀⠀⠀⠀⠀⠀⠀⠀⠀⠀⠀⠀⠀⠀⠀⠀⠀</a:t>
            </a:r>
            <a:br/>
            <a:r>
              <a:t>⠀⠀⠀⠀⠀⠀⠀⠀⠀⠀⠀⢸⣿⣿⣿⣿⠀⠀⠀⠀⠀⠈⠉⠛⠛⠷⠶⣾⣿⣿⣧⣀⣀⣿⣿⣿⣿⣿⣿⣿⣿⣿⡿⠟⠛⠉⠀⠀⠀⠀⠀⠀⠀⠀⠀⠀⠀⠀⠀⠀⠀⠀⠀⠀⠀⠀⠀⠀⠀⠀⠀⠀⠀⠀⠀⠀⠀⠀⠀⠀⠀⠀⠀⠀⠀⠀⠀⠀⠀⠀⠀</a:t>
            </a:r>
            <a:br/>
            <a:r>
              <a:t>⠀⠀⠀⠀⠀⠀⠀⠀⠀⠀⠀⣿⣿⣿⣿⣿⠀⠀⠀⠀⠀⠀⠀⠀⠀⠀⠀⠀⠀⠸⠛⢛⣿⣿⣿⣿⣿⣿⣿⣿⣿⣿⣄⣀⠀⠀⠀⠀⠀⠀⠀⠀⠀⠀⠀⠀⠀⠀⠀⠀⠀⠀⠀⠀⠀⠀⠀⠀⠀⠀⠀⠀⠀⠀⠀⠀⠀⠀⠀⠀⠀⠀⠀⠀⠀⠀⠀⠀⠀⠀⠀</a:t>
            </a:r>
            <a:br/>
            <a:r>
              <a:t>⠀⠀⠀⠀⠀⠀⠀⠀⠀⠀⢰⣿⣿⣿⣿⣿⡇⠀⠀⠀⠀⠀⢶⠄⠀⠀⣀⣤⣤⣶⣿⣿⣿⣿⣿⣿⣿⣿⣿⣿⣿⣿⣿⡟⠿⠿⠿⣶⣶⣶⣤⣤⣤⣄⣀⣀⠀⠀⠀⠀⠀⠀⠀⠀⠀⠀⠀⠀⠀⠀⠀⠀⠀⠀⠀⠀⠀⠀⠀⠀⠀⠀⠀⠀⠀⠀⠀⠀⠀⠀⠀</a:t>
            </a:r>
            <a:br/>
            <a:r>
              <a:t>⠀⠀⠀⠀⠀⠀⠀⠀⠀⠀⣾⣿⣿⣿⣿⣿⣧⠀⠀⣀⣠⣤⣶⣷⣿⡿⠿⠟⠛⠉⠁⢸⣿⣿⣿⣿⣿⣿⣿⣿⣿⣿⣿⣷⡀⠀⠀⠀⠀⠀⠈⠉⠉⠉⠉⠉⠀⠀⠀⠀⠀⠀⠀⠀⠀⠀⠀⠀⠀⠀⠀⠀⠀⠀⠀⠀⠀⠀⠀⠀⠀⠀⠀⠀⠀⠀⠀⠀⠀⠀⠀</a:t>
            </a:r>
            <a:br/>
            <a:r>
              <a:t>⠀⠀⠀⠀⠀⠀⠀⠀⠀⠘⠻⡿⠿⠋⣹⠉⠙⠀⠀⠙⠛⠛⠙⠉⠀⠀⠀⠀⠀⠀⠀⣾⣿⣿⣿⣿⣿⣿⣿⣿⣿⣿⣿⣿⣷⡀⠀⠀⠀⠀⠀⠀⠀⠀⠀⠀⠀⠀⠀⠀⠀⠀⠀⠀⠀⠀⠀⠀⠀⠀⠀⠀⠀⠀⠀⠀⠀⠀⠀⠀⠀⠀⠀⠀⠀⠀⠀⠀⠀⠀⠀</a:t>
            </a:r>
            <a:br/>
            <a:r>
              <a:t>⠀⠀⠀⠀⢀⣀⣀⣀⣠⣤⣤⣿⣦⠤⠾⠗⠀⠀⠀⠀⠀⠀⠀⠀⠀⠀⠀⠀⠀⠀⠀⣿⣿⣿⣿⣿⣿⣿⣿⣿⣿⣿⣿⣿⣿⣿⣄⠀⠀⠀⠀⠀⠀⠀⠀⠀⠀⠀⠀⠀⠀⠀⠀⠀⠀⠀⠀⠀⠀⠀⠀⠀⠀⠀⠀⠀⠀⠀⠀⠀⠀⠀⠀⠀⠀⠀⠀⠀⠀⠀⠀</a:t>
            </a:r>
            <a:br/>
            <a:r>
              <a:t>⠒⠒⠒⠛⠛⠛⠉⠉⠉⠀⠀⠀⠀⠀⠀⠀⠀⠀⠀⠀⠀⠀⠀⠀⠀⠀⠀⠀⠀⠀⢸⣿⣿⣿⣿⣿⣿⣿⣿⣿⣿⣿⣿⣿⣿⣿⣿⣦⡀⠀⠀⠀⠀⠀⠀⠀⠀⠀⠀⠀⠀⠀⠀⠀⠀⠀⠀⠀⠀⠀⠀⠀⠀⠀⠀⠀⠀⠀⠀⠀⠀⠀⠀⠀⠀⠀⠀⠀⠀⠀⠀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⠀⠀⠀⠀⠀⠀⠀⠀⠀⠀⠀⠀⠀⠀⠀⠀⠀⠀⠀⠀⠀⠀⠀⠀⠀⠀⠀⠀⠀⠀⠀⢿⣿⣿⣿⣿⣿⣿⣿⣿⣿⣿⣿⣿⣿⣿⣿⠏⠀⠀⠀⠀⠀⠀⠀⠀⠀⠀⠀⠀⠀⠀⠀⠀⠀⠀⠀⠀⠀⠀⠀⠀⠀⠀⠀⠀⠀⠀⠀⠀⠀⠀⠀⠀⠀⠀⠀⠀⠀⠀⠀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⠀⠀⠀⠀⠀⠀⠀⠀⠀⠀⠀⠀⠀⠀⠀⠀⠀⠀⠀⠀⠀⠀⠀⠀⠀⠀⠀⠀⠀⠀⠀⠈⠻⢿⣿⣿⣿⣿⣿⣿⣿⣿⣿⣿⣏⠀⠀⠀⠀⠀⠀⠀⠀⠀⠀⠀⠀⠀⠀⠀⠀⠀⠀⠀⠀⠀⠀⠀⠀⠀⠀⠀⠀⠀⠀⠀⠀⠀⠀⠀⠀⠀⠀⠀⠀⠀⠀⠀⠀⠀⠀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⠀⠀⠀⠀⠀⠀⠀⠀⠀⠀⠀⠀⠀⠀⠀⠀⠀⠀⠀⠀⠀⠀⠀⠀⠀⠀⠀⠀⠀⠀⠀⠀⠀⢰⣿⣿⡏⠉⠈⠉⠀⠀⢻⣿⣿⡄⠀⠀⠀⠀⠀⠀⠀⠀⠀⠀⠀⠀⠀⠀⠀⠀⠀⠀⠀⠀⠀⠀⠀⠀⠀⠀⠀⠀⠀⠀⠀⠀⠀⠀⠀⠀⠀⠀⠀⠀⠀⠀⠀⠀⠀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⠀⠀⠀⠀⠀⠀⠀⠀⠀⠀⠀⠀⠀⠀⠀⠀⠀⠀⠀⠀⠀⠀⠀⠀⠀⠀⠀⠀⠀⠀⠀⠀⠀⣾⣿⣿⠁⠀⠀⠀⠀⠀⠘⣿⣿⣷⠀⠀⠀⠀⠀⠀⠀⠀⠀⠀⠀⠀⠀⠀⠀⠀⠀⠀⠀⠀⠀⠀⠀⠀⠀⠀⠀⠀⠀⠀⠀⠀⠀⠀⠀⠀⠀⠀⠀⠀⠀⠀⠀⠀⠀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⠀⠀⠀⠀⠀⠀⠀⠀⠀⠀⠀⠀⠀⠀⠀⠀⠀⠀⠀⠀⠀⠀⠀⠀⠀⠀⠀⠀⠀⠀⠀⠀⠀⣿⣿⣿⠀⠀⠀⠀⠀⠀⠀⢹⣿⣿⠀⠀⠀⠀⠀⠀⠀⠀⠀⠀⠀⠀⠀⠀⠀⠀⠀⠀⠀⠀⠀⠀⠀⠀⠀⠀⠀⠀⠀⠀⠀⠀⠀⠀⠀⠀⠀⠠⣴⡄⠀⠀⠀⠀⠀</a:t>
            </a:r>
            <a:br/>
            <a:r>
              <a:t>⠀⠀⠀⠀⠀⠀⠀⠀⠀⠀⠀⠀⠀⠀⠀⠀⠀⠀⠀⠀⠀⠀⠀⠀⠀⠀⠀⠀⠀⠀⠀⠀⠀⢹⣿⣿⠀⠀⠀⠀⠀⠀⠀⠈⣿⣿⡆⠀⠀⠀⠀⠀⠀⠀⠀⠀⠀⠀⠀⠀⠀⠀⠀⠀⠀⠀⠀⠀⠀⠀⠀⠀⠀⠀⠀⠀⠀⠀⠀⠀⠀⠀⠀⠀⠀⠀⠀⠀⠀⠀⠀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⠀⠀⠀⠀⠀⠀⠀⠀⠀⠀⠀⠀⠀⠀⠀⠀⠀⠀⠀⠀⠀⠀⠀⠀⠀⠀⠀⠀⠀⠀⠀⠀⠀⢸⣿⣿⠀⠀⠀⠀⠀⠀⠀⠀⢸⣿⣷⡀⠀⠀⠀⠀⠀⠀⠀⠀⠀⠀⠀⠀⠀⠀⠀⠀⠀⠀⠀⠀⠀⠀⠀⠀⠀⠀⠀⠀⠀⠀⠀⠀⠀⠀⠀⠀⠀⠀⠀⠀⠀⠀⠀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⠀⠀⠀⠀⠀⠀⠀⠀⠀⠀⠀⠀⠀⠀⠀⠀⠀⠀⠀⠀⠀⠀⠀⠀⠀⠀⠀⠀⠀⠀⠀⠀⠀⢰⣿⣿⠀⠀⠀⠀⠀⠀⠀⠀⠈⣿⣿⠀⠀⠀⠀⠀⠀⠀⠀⠀⠀⠀⠀⠀⠀⠀⠀⠀⠀⠀⠀⠀⠀⠀⠀⠀⠀⠀⠀⠀⠀⠀⠀⠀⠀⠀⠀⠀⠀⠀⠀⠀⠀⠀⠀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⠀⠀⠀⠀⠀⠀⠀⠀⠀⠀⠀⠀⠀⠈⠲⣄⠀⠀⠀⠀⠀⠀⠀⠀⠀⠀⠀⠀⠀⠀⠀⠀⠀⠀⠀⠀⠀⠀⠀⠀⠀⠀⠀⠀⠀⠀⠀⠀⢿⣏⣿⣷⣄⠀⠀⠀⠀⠀⠀⠀⠀⠀⠀⠀⢀⣀⣠⣤⣤⣶⣶⣶⣦⣄⣀⣠⣤⣀⡀⠀⠀⠀⠀⠀⠀⠀⠀⠀⠀⠀⠀</a:t>
            </a:r>
            <a:br/>
            <a:r>
              <a:t>⠀⠀⠀⠀⠀⠀⠀⠀⠀⠀⠀⠀⠀⠀⠀⠈⠳⣄⠀⠀⠀⠀⠀⠀⠀⠀⠀⠀⠀⠀⠀⠀⠀⠀⠀⠀⠀⠀⠀⠀⠀⠀⠀⠀⠀⠀⠀⠀⠀⠀⠀⠻⣿⣿⣶⣦⣤⣤⣤⣤⣶⣶⣾⣿⣿⣿⣿⣿⣿⣿⣿⣿⣿⣿⣿⣿⣿⣿⣿⣷⡄⠀⠀⠀⠀⠀⠀⠀⠀⠀⠀</a:t>
            </a:r>
            <a:br/>
            <a:r>
              <a:t>⠀⠀⠀⠀⠀⠀⠀⠀⠀⠀⠀⠀⠀⠀⠀⠀⠀⠈⠳⣄⠀⠀⠀⠀⠀⠀⠀⠀⠀⠀⠀⠀⠀⠀⠀⠀⠀⠀⠀⠀⠀⠀⠀⠀⠀⠀⠀⠀⠀⠀⠀⠀⠈⠻⣿⣿⣿⣿⣿⣿⣿⣿⣿⣿⣿⣿⣿⣿⣿⣿⣿⣿⣿⣿⣿⣿⣿⣿⣿⣿⣿⡆⠀⠀⠀⠀⠀⠀⠀⠀⠀</a:t>
            </a:r>
            <a:br/>
            <a:r>
              <a:t>⠀⠀⠀⠀⠀⠀⠀⠀⠀⠀⠀⠀⠀⠀⠀⠀⠀⠀⠀⠈⠓⢄⠀⠀⠀⠀⠀⠀⠀⠀⠀⠀⠀⠀⠀⠀⠀⠀⠀⠀⠀⠀⠀⠀⠀⠀⠀⠀⠀⠀⠀⠀⠀⠀⠀⠉⠛⠛⠻⠿⠿⠿⠛⠛⠛⠛⠉⠉⠉⠉⣽⣿⣿⣿⣿⣿⣿⣿⣿⣿⣿⡷⠀⠀⠀⠀⠀⠀⠀⠀⠀</a:t>
            </a:r>
            <a:br/>
            <a:r>
              <a:t>⠀⠀⠀⠀⠀⠀⠀⠀⠀⠀⠀⠀⠀⠀⠀⠀⠀⠀⠀⠀⠀⠀⠑⢤⡀⠀⠀⠀⠀⠀⠀⠀⠀⠀⠀⠀⠀⠀⠀⠀⠀⠀⠀⠀⠀⠀⠀⠀⠀⠀⠀⠀⠀⠀⠀⠀⠀⠀⠀⠀⠀⠀⠀⠀⠀⠀⠀⠀⠀⠀⢹⣿⣿⣿⣿⣿⣿⣿⣿⣿⣿⠃⠀⠀⠀⠀⠀⠀⣤⠄⠀</a:t>
            </a:r>
            <a:br/>
            <a:r>
              <a:t>⠀⠀⠀⠀⠀⠀⠀⠀⠀⠀⠀⠀⠀⠀⠀⠀⠀⠀⠀⠀⠀⠀⠀⠀⠙⢦⡀⠀⠀⠀⠀⠀⠀⠀⢀⣀⠀⠀⠀⠀⠀⠀⠀⠀⠀⠀⠀⠀⠀⠀⠀⠀⠀⠀⠀⠀⠀⠀⠀⠀⠀⠀⠀⠀⠀⠀⠀⠀⠀⠀⠈⠻⣿⣿⣿⣿⣿⣿⣿⡿⠃⠀⠀⠀⠀⠀⠀⠀⠀⠀⠀</a:t>
            </a:r>
            <a:br/>
            <a:r>
              <a:t>⠀⠀⠀⠀⠀⠀⠀⠀⠀⠀⠀⠀⠀⠀⠀⠀⠀⠀⠀⠀⠀⠀⠀⠀⠀⠀⠙⠦⣀⣀⠀⣠⣶⣿⣿⣿⣿⣶⣶⣿⣿⣿⣶⠀⠀⠀⠀⠀⠀⠀⠀⠀⠀⠀⠀⠀⠀⠀⠀⠀⠀⠀⠀⠀⠀⠀⠀⠀⠀⠀⠀⠀⠈⠛⠛⠿⠟⠛⠉⠀⠀⠀⠀⠀⠀⠀⠀⠀⠀⠀⠀</a:t>
            </a:r>
            <a:br/>
            <a:r>
              <a:t>⠀⠀⠀⠀⠀⠀⠀⠀⠀⠀⠀⠀⠀⠀⠀⠀⠀⠀⠀⠀⠀⠀⠀⠀⠀⠀⠀⠀⢿⣿⣾⣿⣿⣿⣿⣿⣿⣿⣿⣿⣿⣿⣧⠀⠀⠀⠀⠀⠀⠀⠀⠀⠀⠀⠀⠀⠀⠀⠀⠀⠀⠀⠀⠀⠀⠀⠀⠀⠀⠀⠀⠀⠀⠀⠀⠀⠀⠀⠀⠀⠀⠀⠀⠀⠀⠀⠀⠀⠀⠀⠀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⠀⠀⠀⠀⠀⠀⠀⠀⠀⠀⠀⠀⠀⠀⠀⠀⠀⠀⠀⠀⠀⠀⠀⠀⠀⠀⠀⠀⠀⠙⣿⣿⣿⣿⣿⣿⣿⣿⣿⣿⣿⣿⠟⠁⠀⠀⠀⠀⠀⠀⠀⠀⠀⢀⡀⠀⠀⠀⠀⠀⠀⠀⠀⠀⠀⠀⠀⠀⠀⠀⠀⠀⠀⠀⠀⠀⠀⠀⠀⠀⠀⠀⠀⠀⠀⠀⠀⠀⠀⠀⠀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⠀⠀⠀⠀⠀⠀⠀⠀⠀⠀⠀⠀⠀⠀⠀⠀⠀⠀⠀⠀⠀⠀⠀⠀⠀⠀⠀⠀⠀⠀⠀⣿⣿⣿⣿⣿⣿⣿⣿⡿⠟⠁⠀⠀⠀⠀⠀⠀⠀⠀⠀⠀⠀⠈⠉⠀⠀⠀⠀⠀⠀⠀⠀⠀⠀⠀⠀⠀⠀⠀⠀⠀⠀⠀⠀⠀⠀⠀⠀⠀⠀⠀⠀⠀⠀⠀⠀⠀⠀⠀⠀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⠀⠀⠀⠀⠀⠀⠀⠀⠀⠀⠀⠀⠀⠀⠀⠀⠀⠀⠀⠀⠀⠀⠀⠀⠀⠀⠀⠀⠀⠀⠀⠀⠙⢿⣿⣿⣿⣿⣿⣇⠀⠀⠀⠀⠀⠀⠀⠀⠀⠀⠀⠀⠀⠀⠀⠀⠀⠀⠀⠀⠀⠀⠀⠀⠀⠀⠀⠀⠀⠀⠀⣀⠀⠀⠀⠀⠀⠀⠀⠀⠀⠀⠀⠀⠀⠀⠀⠀⠀⠀⠀</a:t>
            </a:r>
            <a:br/>
            <a:r>
              <a:t>⠀⠀⠀⠀⠀⠀⠀⠀⠀⠀⠀⠀⠀⠀⠀⠀⠀⠀⠀⠀⠀⠀⠀⠀⠀⠀⠀⠀⠀⠀⠀⣴⣾⣿⣿⣿⣿⣿⣿⣿⠄⠀⠀⠀⠀⠀⠀⠀⠀⠀⠀⠀⠀⠀⠀⠀⠀⠀⠀⠀⠀⠀⠀⠀⠀⠀⠀⠀⠀⠀⠈⠁⠀⠀⠀⠀⠀⠀⠀⠀⠀⠀⠀⠀⠀⠀⠀⠀⠀⠀⠀</a:t>
            </a:r>
            <a:br/>
            <a:r>
              <a:t>⠀⠀⠀⠀⠀⠀⠀⠀⠀⠀⠀⣠⣶⣶⡄⠀⠀⠀⠀⠀⠀⠀⠀⠀⠀⠀⠀⠀⠀⠀⢸⣿⣿⣿⣿⣿⣿⣿⣿⣿⠀⠀⠀⠀⠀⠀⠀⠀⠀⠀⠀⠀⠀⠀⠀⠀⠀⠀⠀⠀⠀⠀⠀⠀⠀⠀⠀⠀⠀⠀⠀⠀⠀⠀⠀⠀⠀⠀⠀⠀⠀⠀⠀⠀⠀⠀⠀⠀⠀⠀⠀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⠀⠀⠀⠀⠀⠀⠀⠀⠀⠀⠀⣿⣿⣿⣿⠀⠀⠀⠀⠀⠀⠀⠀⠀⠀⠀⠀⠀⠀⠀⢀⣿⣿⣿⣿⣿⣿⣿⣿⠻⡄⠀⠀⠀⠀⠀⠀⠀⠀⠀⠀⠀⠀⠀⠀⠀⠀⠀⠀⠀⠀⠀⠀⠀⠀⠀⠀⠀⠀⠀⠀⠀⠀⠀⠀⠘⠛⠓⠀⠀⠀⠀⠀⠀⠀⠀⠀⠀⠀⠀⠀</a:t>
            </a:r>
            <a:br/>
            <a:r>
              <a:t>⠀⠀⠀⠀⠀⠀⠀⠀⠀⠀⠀⢿⣿⣿⣿⠃⠀⠀⠀⠀⠀⠀⠀⠀⠀⠀⠀⠀⠀⠀⣼⣿⣿⣿⣿⣿⣿⣿⣿⡆⠀⠀⠀⠀⠀⠀⠀⠀⠀⠀⠀⠀⠀⠀⠀⠀⠀⠀⠀⠀⠀⠀⠀⠀⠀⠀⠀⠀⠀⠀⠀⠀⠀⠀⠀⠀⠀⠀⠀⠀⠀⠀⠀⠀⠀⠀⠀⠀⠀⠀⠀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⠀⠀⠀⠀⠀⠀⠀⠀⠀⠀⠀⣿⣿⣿⣿⡇⠀⠀⠀⠀⠀⠀⠀⠀⠀⠀⠀⠀⠀⢠⣿⠏⢸⣿⣿⣿⣿⣿⣿⣧⠀⠀⠀⠀⠀⠀⠀⠀⠀⠀⠀⠀⠀⠀⠀⠀⠀⠀⠀⠀⠀⠀⠀⠀⠀⠀⠀⠀⠀⠀⠀⠀⠀⠀⠀⠀⠀⠀⠀⠀⠀⠀⠀⠀⠀⠀⠀⠀⠀⠀⠀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⠀⠀⠀⠀⠀⠀⠀⠀⠀⠀⣸⣧⣿⣿⣿⣷⣄⠀⠀⠀⣀⡀⠀⠀⠀⠀⠀⠀⢠⣾⡏⠀⢸⣿⣿⣿⣿⣿⣿⡿⠃⠀⠀⠀⠀⠀⣀⣠⣤⣶⣾⡄⠀⠀⠀⠀⠀⠀⠀⠀⠀⠀⠀⠀⠀⠀⠀⠀⠀⠀⠀⠀⠀⠀⠀⠀⠀⠀⠀⠀⠀⠀⠀⠀⠀⠀⠀⠀⠀⠀⠀</a:t>
            </a:r>
            <a:br/>
            <a:r>
              <a:t>⠀⠀⠀⠀⠀⠀⠀⠀⠀⠠⣿⣿⣿⣿⣿⣿⡿⠟⠀⠀⠉⠛⠻⠶⣦⣤⣄⣠⣿⣿⡇⠀⠀⣽⣿⣿⣿⣿⣿⣿⣄⣠⣤⣶⣾⣿⠿⠿⠛⠋⠉⠀⠀⠀⠀⠀⠀⠀⠀⠀⠀⠀⠀⠀⠀⠀⠀⠀⠀⠀⠀⠀⠀⠀⠀⠀⠀⠀⠀⠀⠀⠀⠀⠀⠀⠀⠀⠀⠀⠀⠀</a:t>
            </a:r>
            <a:br/>
            <a:r>
              <a:t>⠀⠀⠀⠀⠀⠀⠀⠀⠀⠀⠀⢸⣿⣿⣿⣿⡀⠀⠀⠀⠀⠀⠀⠀⠀⠀⠉⡟⣿⣿⢿⣶⣶⣿⣿⣿⣿⣿⣿⣿⣿⣟⠛⠉⠁⠀⠀⠀⠀⠀⠀⠀⠀⠀⠀⠀⠀⠀⠀⠀⠀⠀⠀⠀⠀⠀⠀⠀⠀⠀⠀⠀⠀⠀⠀⠀⠀⠀⠀⠀⠀⠀⠀⠀⠀⠀⠀⠀⠀⠀⠀</a:t>
            </a:r>
            <a:br/>
            <a:r>
              <a:t>⠀⠀⠀⠀⠀⠀⠀⠀⠀⠀⠀⣼⣿⣿⣿⣿⡇⠀⠀⠀⠀⢶⡄⠀⠀⠀⣀⣀⣬⣥⣶⣾⣿⣿⣿⣿⣿⣿⣿⣿⣿⣿⣦⣤⣀⣀⡀⠀⠀⠀⠀⠀⠀⠀⠀⠀⠀⠀⠀⠀⠀⠀⠀⠀⠀⠀⠀⠀⠀⠀⠀⠀⠀⠀⠀⠀⠀⠀⠀⠀⠀⠀⠀⠀⠀⠀⠀⠀⠀⠀⠀</a:t>
            </a:r>
            <a:br/>
            <a:r>
              <a:t>⠀⠀⠀⠀⠀⠀⠀⠀⠀⠀⢀⣿⣿⣿⣿⣿⡇⠀⣀⣤⣤⣴⣾⣶⣿⣿⠿⠿⠛⠛⠉⣹⣿⣿⣿⣿⣿⣿⣿⣿⣿⣿⣿⠉⠙⠛⠛⠿⠿⢶⣶⣦⣤⣤⣤⣀⠀⠀⠀⠀⠀⠀⠀⠀⠀⠀⠀⠀⠀⠀⠀⠀⠀⠀⠀⠀⠀⠀⠀⠀⠀⠀⠀⠀⠀⠀⠀⠀⠀⠀⠀</a:t>
            </a:r>
            <a:br/>
            <a:r>
              <a:t>⠀⠀⠀⠀⠀⠀⠀⠀⠀⠀⣾⣿⣿⣿⣿⣿⣧⠀⠈⠙⠉⠉⠉⠁⠀⠀⠀⠀⠀⠀⢀⣿⣿⣿⣿⣿⣿⣿⣿⣿⣿⣿⣿⣇⠀⠀⠀⠀⠀⠀⠀⠀⠀⠉⠉⠀⠀⠀⠀⠀⠀⠀⠀⠀⠀⠀⠀⠀⠀⠀⠀⠀⠀⠀⠀⠀⠀⠀⠀⠀⠀⠀⠀⠀⠀⠀⠀⠀⠀⠀⠀</a:t>
            </a:r>
            <a:br/>
            <a:r>
              <a:t>⠀⠀⠀⠀⠀⠀⠀⠀⠀⠘⠻⡿⠿⠏⣹⠋⠛⠀⠀⠀⠀⠀⠀⠀⠀⠀⠀⠀⠀⠀⣸⣿⣿⣿⣿⣿⣿⣿⣿⣿⣿⣿⣿⣿⣆⠀⠀⠀⠀⠀⠀⠀⠀⠀⠀⠀⠀⠀⠀⠀⠀⠀⠀⠀⠀⠀⠀⠀⠀⠀⠀⠀⠀⠀⠀⠀⠀⠀⠀⠀⠀⠀⠀⠀⠀⠀⠀⠀⠀⠀⠀</a:t>
            </a:r>
            <a:br/>
            <a:r>
              <a:t>⠀⠀⠀⠀⠀⣀⣀⣀⣠⣤⣤⣿⡦⠤⠿⠗⠀⠀⠀⠀⠀⠀⠀⠀⠀⠀⠀⠀⠀⢀⣿⣿⣿⣿⣿⣿⣿⣿⣿⣿⣿⣿⣿⣿⣿⣆⠀⠀⠀⠀⠀⠀⠀⠀⠀⠀⠀⠀⠀⠀⠀⠀⠀⠀⠀⠀⠀⠀⠀⠀⠀⠀⠀⠀⠀⠀⠀⠀⠀⠀⠀⠀⠀⠀⠀⠀⠀⠀⠀⠀⠀</a:t>
            </a:r>
            <a:br/>
            <a:r>
              <a:t>⠒⠒⠛⠛⠛⠛⠉⠉⠉⠀⠀⠀⠀⠀⠀⠀⠀⠀⠀⠀⠀⠀⠀⠀⠀⠀⠀⠀⠀⢸⣿⣿⣿⣿⣿⣿⣿⣿⣿⣿⣿⣿⣿⣿⣿⣿⣆⠀⠀⠀⠀⠀⠀⠀⠀⠀⠀⠀⠀⠀⠀⠀⠀⠀⠀⠀⠀⠀⠀⠀⠀⠀⠀⠀⠀⠀⠀⠀⠀⠀⠀⠀⠀⠀⠀⠀⠀⠀⠀⠀⠀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⠀⠀⠀⠀⠀⠀⠀⠀⠀⠀⠀⠀⠀⠀⠀⠀⠀⠀⠀⠀⠀⠀⠀⠀⠀⠀⠀⠀⠀⢸⣿⣿⣿⣿⣿⣿⣿⣿⣿⣿⣿⣿⣿⣿⣿⣿⣯⠀⠀⠀⠀⠀⠀⠀⠀⠀⠀⠀⠀⠀⠀⠀⠀⠀⠀⠀⠀⠀⠀⠀⠀⠀⠀⠀⠀⠀⠀⠀⠀⠀⠀⠀⠀⠀⠀⠀⠀⠀⠀⠀⠀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⠀⠀⠀⠀⠀⠀⠀⠀⠀⠀⠀⠀⠀⠀⠀⠀⠀⠀⠀⠀⠀⠀⠀⠀⠀⠀⠀⠀⠀⠈⢿⣿⣿⣿⣿⣿⣿⣿⣿⣿⣿⣿⣿⣿⡿⠟⠁⠀⠀⠀⠀⠀⠀⠀⠀⠀⠀⠀⠀⠀⠀⠀⠀⠀⠀⠀⠀⠀⠀⠀⠀⠀⠀⠀⠀⠀⠀⠀⠀⠀⠀⠀⠀⠀⠀⠀⠀⠀⠀⠀⠀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⠀⠀⠀⠀⠀⠀⠀⠀⠀⠀⠀⠀⠀⠀⠀⠀⠀⠀⠀⠀⠀⠀⠀⠀⠀⠀⠀⠀⠀⠀⠀⠉⠛⢿⣿⣿⡿⢿⠿⠿⠛⢻⣿⣿⡄⠀⠀⠀⠀⠀⠀⠀⠀⠀⠀⠀⠀⠀⠀⠀⠀⠀⠀⠀⠀⠀⠀⠀⠀⠀⠀⠀⠀⠀⠀⠀⠀⠀⠀⠀⠀⠀⠀⠀⠀⠀⠀⠀⠀⠀⠀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⠀⠀⠀⠀⠀⠀⠀⠀⠀⠀⠀⠀⠀⠀⠀⠀⠀⠀⠀⠀⠀⠀⠀⠀⠀⠀⠀⠀⠀⠀⠀⠀⠀⣾⣿⣿⠀⠀⠀⠀⠀⠈⣿⣿⣿⡀⠀⠀⠀⠀⠀⠀⠀⠀⠀⠀⠀⠀⠀⠀⠀⠀⠀⠀⠀⠀⠀⠀⠀⠀⠀⠀⠀⠀⠀⠀⠀⠀⠀⠀⠀⠀⠀⠀⠀⠀⠀⠀⠀⠀⠀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⠀⠀⠀⠀⠀⠀⠀⠀⠀⠀⠀⠀⠀⠀⠀⠀⠀⠀⠀⠀⠀⠀⠀⠀⠀⠀⠀⠀⠀⠀⠀⠀⠀⣿⣿⣿⠀⠀⠀⠀⠀⠀⢸⣿⣿⡇⠀⠀⠀⠀⠀⠀⠀⠀⠀⠀⠀⠀⠀⠀⠀⠀⠀⠀⠀⠀⠀⠀⠀⠀⠀⠀⠀⠀⠀⠀⠀⠀⠀⠀⠀⠀⠀⠀⠀⠀⠀⠀⠀⠀⠀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⠀⠀⠀⠀⠀⠀⠀⠀⠀⠀⠀⠀⠀⠀⠀⠀⠀⠀⠀⠀⠀⠀⠀⠀⠀⠀⠀⠀⠀⠀⠀⠀⠀⣿⣿⣿⠀⠀⠀⠀⠀⠀⠀⢿⣿⣷⠀⠀⠀⠀⠀⠀⠀⠀⠀⠀⠀⠀⠀⠀⠀⠀⠀⠀⠀⠀⠀⠀⠀⠀⠀⠀⠀⠀⠀⠀⠀⠀⠀⠀⠀⠀⠀⠀⠀⠀⠀⠀⠀⠀⠀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⠀⠀⠀⠀⠀⠀⠀⠀⠀⠀⠀⠀⠀⠀⠀⠀⠀⠀⠀⠀⠀⠀⠀⠀⠀⠀⠀⠀⠀⠀⠀⠀⠀⢿⣿⣿⠀⠀⠀⠀⠀⠀⠀⠘⣿⣿⠀⠀⠀⠀⠀⠀⠀⠀⠀⠀⠀⠀⠀⠀⠀⠀⠀⠀⠀⠀⠀⠀⠀⠀⠀⠀⠀⠀⠀⠀⠀⠀⠀⠀⠀⠀⠻⠗⠀⠀⠀⠀⠀⠀⠀</a:t>
            </a:r>
            <a:br/>
            <a:r>
              <a:t>⠀⠀⠀⠀⠀⠀⠀⠀⠀⠀⠀⠀⠀⠀⠀⠀⠀⠀⠀⠀⠀⠀⠀⠀⠀⠀⠀⠀⠀⠀⠀⠀⠀⢸⣿⡇⠀⠀⠀⠀⠀⠀⠀⠀⣿⣿⣆⠀⠀⠀⠀⠀⠀⠀⠀⠀⠀⠀⠀⠀⠀⠀⠀⠀⠀⠀⠀⠀⠀⠀⠀⠀⠀⠀⠀⠀⠀⠀⠀⠀⠀⠀⠀⠀⠀⠀⠀⠀⠀⠀⠀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⠀⠀⠀⠀⠀⠀⠀⠀⠀⠀⠀⠀⠀⠀⠀⠀⠀⠀⠀⠀⠀⠀⠀⠀⠀⠀⠀⠀⠀⠀⠀⠀⠀⣸⣿⣿⠀⠀⠀⠀⠀⠀⠀⠀⢹⣿⡇⠀⠀⠀⠀⠀⠀⠀⠀⠀⠀⠀⠀⠀⠀⠀⠀⠀⠀⠀⠀⠀⠀⠀⠀⠀⠀⠀⠀⠀⠀⠀⠀⠀⠀⠀⠀⠀⠀⠀⠀⠀⠀⠀⠀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⠀⠀⠀⠀⠀⠀⠀⠀⠀⠀⠀⠀⠀⠀⠑⢄⡀⠀⠀⠀⠀⠀⠀⠀⠀⠀⠀⠀⠀⠀⠀⠀⠀⠀⠀⠀⠀⠀⠀⠀⠀⠀⠀⠀⠀⠀⠀⠀⣿⡧⠻⣷⡄⠀⠀⠀⠀⠀⠀⠀⠉⠀⠀⠀⠀⠀⣀⣀⣀⣄⣤⣤⣄⣀⠀⠀⠀⠀⠀⠀⠀⠀⠀⠀⠀⠀⠀⠀⠀⠀⠀</a:t>
            </a:r>
            <a:br/>
            <a:r>
              <a:t>⠀⠀⠀⠀⠀⠀⠀⠀⠀⠀⠀⠀⠀⠀⠀⠀⠑⢄⠀⠀⠀⠀⠀⠀⠀⠀⠀⠀⠀⠀⠀⠀⠀⠀⠀⠀⠀⠀⠀⠀⠀⠀⠀⠀⠀⠀⠀⠀⠀⠀⠀⠹⣿⣷⣶⣤⣤⣤⣤⣤⣶⣶⣶⣿⣿⣿⣿⣿⣿⣿⣿⣿⣿⣿⣿⣦⣀⠀⠀⠀⠀⠀⠀⠀⠀⠀⠀⠀⠀⠀⠀</a:t>
            </a:r>
            <a:br/>
            <a:r>
              <a:t>⠀⠀⠀⠀⠀⠀⠀⠀⠀⠀⠀⠀⠀⠀⠀⠀⠀⠀⠑⢤⡀⠀⠀⠀⠀⠀⠀⠀⠀⠀⠀⠀⠀⠀⠀⠀⠀⠀⠀⠀⠀⠀⠀⠀⠀⠀⠀⠀⠀⠀⠀⠀⠈⠻⣿⣿⣿⣿⣿⣿⣿⣿⣿⣿⣿⣿⣿⣿⣿⣿⣿⣿⣿⣿⣿⣿⣿⣿⣷⣦⡀⠀⠀⠀⠀⠀⠀⠀⠀⠀⠀</a:t>
            </a:r>
            <a:br/>
            <a:r>
              <a:t>⠀⠀⠀⠀⠀⠀⠀⠀⠀⠀⠀⠀⠀⠀⠀⠀⠀⠀⠀⠀⠙⢦⡀⠀⠀⠀⠀⠀⠀⠀⠀⠀⠀⠀⠀⠀⠀⠀⠀⠀⠀⠀⠀⠀⠀⠀⠀⠀⠀⠀⠀⠀⠀⠀⠀⠉⠙⠛⠛⠛⠛⠛⠛⠛⠛⠛⠛⠛⠛⠛⢛⣿⣿⣿⣿⣿⣿⣿⣿⣿⣿⡄⠀⠀⠀⠀⠀⠀⠀⠀⠀</a:t>
            </a:r>
            <a:br/>
            <a:r>
              <a:t>⠀⠀⠀⠀⠀⠀⠀⠀⠀⠀⠀⠀⠀⠀⠀⠀⠀⠀⠀⠀⠀⠀⠙⢦⡀⠀⠀⠀⠀⠀⠀⠀⠀⠀⠀⠀⠀⠀⠀⠀⠀⠀⠀⠀⠀⠀⠀⠀⠀⠀⠀⠀⠀⠀⠀⠀⠀⠀⠀⠀⠀⠀⠀⠀⠀⠀⠀⠀⠀⠀⣸⣿⣿⣿⣿⣿⣿⣿⣿⣿⣿⣇⠀⠀⠀⠀⠀⣠⠄⠀⠀</a:t>
            </a:r>
            <a:br/>
            <a:r>
              <a:t>⠀⠀⠀⠀⠀⠀⠀⠀⠀⠀⠀⠀⠀⠀⠀⠀⠀⠀⠀⠀⠀⠀⠀⠀⠉⠢⡀⠀⠀⠀⠀⠀⠀⠀⣀⣀⣀⡀⠀⠀⣀⣀⡀⠀⠀⠀⠀⠀⠀⠀⠀⠀⠀⠀⠀⠀⠀⠀⠀⠀⠀⠀⠀⠀⠀⠀⠀⠀⠀⠀⢹⣿⣿⣿⣿⣿⣿⣿⣿⣿⣿⡇⠀⠀⠀⠀⠀⠀⠀⠀⠀</a:t>
            </a:r>
            <a:br/>
            <a:r>
              <a:t>⠀⠀⠀⠀⠀⠀⠀⠀⠀⠀⠀⠀⠀⠀⠀⠀⠀⠀⠀⠀⠀⠀⠀⠀⠀⠀⠈⢢⣴⠀⠀⣠⣶⣿⣿⣿⣿⣿⣾⣿⣿⣿⣿⠇⠀⠀⠀⠀⠀⠀⠀⠀⠀⠀⠀⠀⠀⠀⠀⠀⠀⠀⠀⠀⠀⠀⠀⠀⠀⠀⠈⢿⣿⣿⣿⣿⣿⣿⣿⣿⠟⠀⠀⠀⠀⠀⠀⠀⠀⠀⠀</a:t>
            </a:r>
            <a:br/>
            <a:r>
              <a:t>⠀⠀⠀⠀⠀⠀⠀⠀⠀⠀⠀⠀⠀⠀⠀⠀⠀⠀⠀⠀⠀⠀⠀⠀⠀⠀⠀⠘⢿⣿⣾⣿⣿⣿⣿⣿⣿⣿⣿⣿⣿⣿⣿⣆⠀⠀⠀⠀⠀⠀⠀⠀⠀⠀⠀⠀⠀⠀⠀⠀⠀⠀⠀⠀⠀⠀⠀⠀⠀⠀⠀⠀⠙⠛⠿⠿⠿⠿⠋⠁⠀⠀⠀⠀⠀⠀⠀⠀⠀⠀⠀</a:t>
            </a:r>
            <a:br/>
            <a:r>
              <a:t>⠀⠀⠀⠀⠀⠀⠀⠀⠀⠀⠀⠀⠀⠀⠀⠀⠀⠀⠀⠀⠀⠀⠀⠀⠀⠀⠀⠀⠀⠉⢻⣿⣿⣿⣿⣿⣿⣿⣿⣿⣿⣿⡿⠋⠀⠀⠀⠀⠀⠀⠀⠀⢀⠀⠀⠀⠀⠀⠀⠀⠀⠀⠀⠀⠀⠀⠀⠀⠀⠀⠀⠀⠀⠀⠀⠀⠀⠀⠀⠀⠀⠀⠀⠀⠀⠀⠀⠀⠀⠀⠀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⠀⠀⠀⠀⠀⠀⠀⠀⠀⠀⠀⠀⠀⠀⠀⠀⠀⠀⠀⠀⠀⠀⠀⠀⠀⠀⠀⠀⠀⠀⠀⠹⣿⣿⣿⣿⣿⣿⣿⣿⠛⠋⠀⠀⠀⠀⠀⠀⠀⠀⠀⠀⠈⠃⠀⠀⠀⠀⠀⠀⠀⠀⠀⠀⠀⠀⠀⠀⠀⠀⠀⠀⠀⠀⠀⠀⠀⠀⠀⠀⠀⠀⠀⠀⠀⠀⠀⠀⠀⠀⠀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⠀⠀⠀⠀⠀⠀⠀⠀⠀⠀⠀⠀⠀⠀⠀⠀⠀⠀⠀⠀⠀⠀⠀⠀⠀⠀⠀⠀⠀⠀⠀⠀⠈⢛⣿⣿⣿⣿⣿⣿⡄⠀⠀⠀⠀⠀⠀⠀⠀⠀⠀⠀⠀⠀⠀⠀⠀⠀⠀⠀⠀⠀⠀⠀⠀⠀⠀⠀⠀⠀⠀⠀⠀⠀⠀⠀⠀⠀⠀⠀⠀⠀⠀⠀⠀⠀⠀⠀⠀⠀⠀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⠀⠀⠀⠀⠀⠀⠀⠀⠀⠀⠀⠀⠀⠀⠀⠀⠀⠀⠀⠀⠀⠀⠀⠀⠀⠀⠀⠀⠀⠀⠀⣠⣾⣿⣿⣿⣿⣿⣿⣿⡟⠀⠀⠀⠀⠀⠀⠀⠀⠀⠀⠀⠀⠀⠀⠀⠀⠀⠀⠀⠀⠀⠀⠀⠀⠀⠀⠀⠀⠘⠃⠀⠀⠀⠀⠀⠀⠀⠀⠀⠀⠀⠀⠀⠀⠀⠀⠀⠀⠀⠀</a:t>
            </a:r>
            <a:br/>
            <a:r>
              <a:t>⠀⠀⠀⠀⠀⠀⠀⠀⠀⠀⠀⣠⣶⣤⡄⠀⠀⠀⠀⠀⠀⠀⠀⠀⠀⠀⠀⠀⠀⠀⠘⣿⣿⣿⣿⣿⣿⣿⣿⡟⠁⠀⠀⠂⠀⠀⠀⠀⠀⠀⠀⠀⠀⠀⠀⠀⠀⠀⠀⠀⠀⠀⠀⠀⠀⠀⠀⠀⠀⠀⠀⠀⠀⠀⠀⠀⠀⠀⠀⠀⠀⠀⠀⠀⠀⠀⠀⠀⠀⠀⠀</a:t>
            </a:r>
            <a:br/>
            <a:r>
              <a:t>⠀⠀⠀⠀⠀⠀⠀⠀⠀⠀⠀⣿⣿⣿⣿⠂⠀⠀⠀⠀⠀⠀⠀⠀⠀⠀⠀⠀⠀⠀⢀⣿⣿⣿⣿⣿⣿⣿⣿⡇⠀⠀⠀⠀⠀⠀⠀⠀⠀⠀⠀⠀⠀⠀⠀⠀⠀⠀⠀⠀⠀⠀⠀⠀⠀⠀⠀⠀⠀⠀⠀⠀⠀⠀⠶⠶⠂⠀⠀⠀⠀⠀⠀⠀⠀⠀⠀⠀⠀⠀⠀</a:t>
            </a:r>
            <a:br/>
            <a:r>
              <a:t>⠀⠀⠀⠀⠀⠀⠀⠀⠀⠀⠀⢿⣿⣿⣿⠃⠀⠀⠀⠀⠀⠀⠀⠀⠀⠀⠀⠀⠀⠀⣸⣿⡟⣿⣿⣿⣿⣿⣿⣇⠀⠀⠀⠀⠀⠀⠀⠀⠀⠀⠀⠀⠀⠀⠀⠀⠀⠀⠀⠀⠀⠀⠀⠀⠀⠀⠀⠀⠀⠀⠀⠀⠀⠀⠀⠀⠀⠀⠀⠀⠀⠀⠀⠀⠀⠀⠀⠀⠀⠀⠀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⠀⠀⠀⠀⠀⠀⠀⠀⠀⠀⠀⣿⣿⣿⣿⡇⠀⠀⠀⠀⠀⠀⠀⠀⠀⠀⠀⠀⠀⢠⣿⡟⢀⣿⣿⣿⣿⣿⣿⣿⡀⠀⠀⠀⠀⠀⠀⠀⠀⠀⠀⠀⠀⠀⠀⠀⠀⠀⠀⠀⠀⠀⠀⠀⠀⠀⠀⠀⠀⠀⠀⠀⠀⠀⠀⠀⠀⠀⠀⠀⠀⠀⠀⠀⠀⠀⠀⠀⠀⠀⠀</a:t>
            </a:r>
            <a:br/>
            <a:r>
              <a:t>⠀⠀⠀⠀⠀⠀⠀⠀⠀⠀⣰⣿⣽⣿⣿⣿⣄⡀⠀⠀⣤⣤⣀⠀⠀⠀⠀⠀⢀⣼⡟⠀⠸⣿⣿⣿⣿⣿⣿⣿⠃⠀⠀⠀⠀⠀⢀⣀⣤⣴⣶⡄⠀⠀⠀⠀⠀⠀⠀⠀⠀⠀⠀⠀⠀⠀⠀⠀⠀⠀⠀⠀⠀⠀⠀⠀⠀⠀⠀⠀⠀⠀⠀⠀⠀⠀⠀⠀⠀⠀⠀</a:t>
            </a:r>
            <a:br/>
            <a:r>
              <a:t>⠀⠀⠀⠀⠀⠀⠀⠀⠀⠠⣿⣿⣿⣿⣿⣿⡿⠟⠀⠀⠀⠈⠉⠛⠻⠶⣦⣤⣿⣿⡇⠀⠀⣾⣿⣿⣿⣿⣿⣿⣄⣤⣤⣶⣾⣿⠿⠿⠛⠛⠉⠁⠀⠀⠀⠀⠀⠀⠀⠀⠀⠀⠀⠀⠀⠀⠀⠀⠀⠀⠀⠀⠀⠀⠀⠀⠀⠀⠀⠀⠀⠀⠀⠀⠀⠀⠀⠀⠀⠀⠀</a:t>
            </a:r>
            <a:br/>
            <a:r>
              <a:t>⠀⠀⠀⠀⠀⠀⠀⠀⠀⠀⠀⢸⣿⣿⣿⣿⡄⠀⠀⠀⠀⣀⠀⠀⠀⠀⠀⣿⣿⣿⠿⢿⣿⣿⣿⣿⣿⣿⣿⣿⣿⣟⠋⠉⠁⠀⠀⠀⠀⠀⠀⠀⠀⠀⠀⠀⠀⠀⠀⠀⠀⠀⠀⠀⠀⠀⠀⠀⠀⠀⠀⠀⠀⠀⠀⠀⠀⠀⠀⠀⠀⠀⠀⠀⠀⠀⠀⠀⠀⠀⠀</a:t>
            </a:r>
            <a:br/>
            <a:r>
              <a:t>⠀⠀⠀⠀⠀⠀⠀⠀⠀⠀⠀⣼⣿⣿⣿⣿⡇⠀⠀⠀⠈⠙⣠⣀⣀⣤⣤⣴⣿⣿⣿⣿⣿⣿⣿⣿⣿⣿⣿⣿⣿⣿⣦⣤⣀⣀⡀⠀⠀⠀⠀⠀⠀⠀⠀⠀⠀⠀⠀⠀⠀⠀⠀⠀⠀⠀⠀⠀⠀⠀⠀⠀⠀⠀⠀⠀⠀⠀⠀⠀⠀⠀⠀⠀⠀⠀⠀⠀⠀⠀⠀</a:t>
            </a:r>
            <a:br/>
            <a:r>
              <a:t>⠀⠀⠀⠀⠀⠀⠀⠀⠀⠀⢀⣿⣿⣿⣿⣿⡇⠀⠲⣿⣿⢿⠿⠿⠛⠛⠛⠉⠉⠁⠀⣼⣿⣿⣿⣿⣿⣿⣿⣿⣿⣿⣿⠉⠛⠛⠻⠿⠷⣶⣦⣤⣤⣄⣀⡀⠀⠀⠀⠀⠀⠀⠀⠀⠀⠀⠀⠀⠀⠀⠀⠀⠀⠀⠀⠀⠀⠀⠀⠀⠀⠀⠀⠀⠀⠀⠀⠀⠀⠀⠀</a:t>
            </a:r>
            <a:br/>
            <a:r>
              <a:t>⠀⠀⠀⠀⠀⠀⠀⠀⠀⠀⣼⣿⣿⣿⣿⣿⣧⠀⠀⠀⠀⠈⠀⠀⠀⠀⠀⠀⠀⠀⢰⣿⣿⣿⣿⣿⣿⣿⣿⣿⣿⣿⣿⣧⠀⠀⠀⠀⠀⠀⠀⠈⠉⠉⠉⠁⠀⠀⠀⠀⠀⠀⠀⠀⠀⠀⠀⠀⠀⠀⠀⠀⠀⠀⠀⠀⠀⠀⠀⠀⠀⠀⠀⠀⠀⠀⠀⠀⠀⠀⠀</a:t>
            </a:r>
            <a:br/>
            <a:r>
              <a:t>⠀⠀⠀⠀⠀⠀⠀⠀⠀⠘⠻⣿⠿⠇⣸⠋⠻⠀⠀⠀⠀⠀⠀⠀⠀⠀⠀⠀⠀⠀⣾⣿⣿⣿⣿⣿⣿⣿⣿⣿⣿⣿⣿⣿⣧⠀⠀⠀⠀⠀⠀⠀⠀⠀⠀⠀⠀⠀⠀⠀⠀⠀⠀⠀⠀⠀⠀⠀⠀⠀⠀⠀⠀⠀⠀⠀⠀⠀⠀⠀⠀⠀⠀⠀⠀⠀⠀⠀⠀⠀⠀</a:t>
            </a:r>
            <a:br/>
            <a:r>
              <a:t>⠀⠀⠀⠀⠀⣀⣀⣀⣠⣤⣤⣿⡦⠤⠿⠗⠀⠀⠀⠀⠀⠀⠀⠀⠀⠀⠀⠀⠀⢸⣿⣿⣿⣿⣿⣿⣿⣿⣿⣿⣿⣿⣿⣿⣿⡆⠀⠀⠀⠀⠀⠀⠀⠀⠀⠀⠀⠀⠀⠀⠀⠀⠀⠀⠀⠀⠀⠀⠀⠀⠀⠀⠀⠀⠀⠀⠀⠀⠀⠀⠀⠀⠀⠀⠀⠀⠀⠀⠀⠀⠀</a:t>
            </a:r>
            <a:br/>
            <a:r>
              <a:t>⠐⠒⠒⠛⠛⠛⠉⠉⠉⠁⠀⠀⠀⠀⠀⠀⠀⠀⠀⠀⠀⠀⠀⠀⠀⠀⠀⠀⠀⣿⣿⣿⣿⣿⣿⣿⣿⣿⣿⣿⣿⣿⣿⣿⣿⣿⡄⠀⠀⠀⠀⠀⠀⠀⠀⠀⠀⠀⠀⠀⠀⠀⠀⠀⠀⠀⠀⠀⠀⠀⠀⠀⠀⠀⠀⠀⠀⠀⠀⠀⠀⠀⠀⠀⠀⠀⠀⠀⠀⠀⠀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⠀⠀⠀⠀⠀⠀⠀⠀⠀⠀⠀⠀⠀⠀⠀⠀⠀⠀⠀⠀⠀⠀⠀⠀⠀⠀⠀⠀⠀⠹⣿⣿⣿⣿⣿⣿⣿⣿⣿⣿⣿⣿⣿⣿⠿⠃⠀⠀⠀⠀⠀⠀⠀⠀⠀⠀⠀⠀⠀⠀⠀⠀⠀⠀⠀⠀⠀⠀⠀⠀⠀⠀⠀⠀⠀⠀⠀⠀⠀⠀⠀⠀⠀⠀⠀⠀⠀⠀⠀⠀⠀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⠀⠀⠀⠀⠀⠀⠀⠀⠀⠀⠀⠀⠀⠀⠀⠀⠀⠀⠀⠀⠀⠀⠀⠀⠀⠀⠀⠀⠀⠀⠈⠉⠛⣿⣿⣿⡿⠟⠟⠛⠙⢿⣿⣿⡄⠀⠀⠀⠀⠀⠀⠀⠀⠀⠀⠀⠀⠀⠀⠀⠀⠀⠀⠀⠀⠀⠀⠀⠀⠀⠀⠀⠀⠀⠀⠀⠀⠀⠀⠀⠀⠀⠀⠀⠀⠀⠀⠀⠀⠀⠀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⠀⠀⠀⠀⠀⠀⠀⠀⠀⠀⠀⠀⠀⠀⠀⠀⠀⠀⠀⠀⠀⠀⠀⠀⠀⠀⠀⠀⠀⠀⠀⠀⠀⣿⣿⣿⠀⠀⠀⠀⠀⠘⣿⣿⣷⠀⠀⠀⠀⠀⠀⠀⠀⠀⠀⠀⠀⠀⠀⠀⠀⠀⠀⠀⠀⠀⠀⠀⠀⠀⠀⠀⠀⠀⠀⠀⠀⠀⠀⠀⠀⠀⠀⠀⠀⠀⠀⠀⠀⠀⠀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⠀⠀⠀⠀⠀⠀⠀⠀⠀⠀⠀⠀⠀⠀⠀⠀⠀⠀⠀⠀⠀⠀⠀⠀⠀⠀⠀⠀⠀⠀⠀⠀⢠⣿⣿⣿⠀⠀⠀⠀⠀⠀⢹⣿⣿⡇⠀⠀⠀⠀⠀⠀⠀⠀⠀⠀⠀⠀⠀⠀⠀⠀⠀⠀⠀⠀⠀⠀⠀⠀⠀⠀⠀⠀⠀⠀⠀⠀⠀⠀⠀⠀⠀⠀⠀⠀⠀⠀⠀⠀⠀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⠀⠀⠀⠀⠀⠀⠀⠀⠀⠀⠀⠀⠀⠀⠀⠀⠀⠀⠀⠀⠀⠀⠀⠀⠀⠀⠀⠀⠀⠀⠀⠀⠈⣿⣿⣿⠀⠀⠀⠀⠀⠀⠈⣿⣿⡇⠀⠀⠀⠀⠀⠀⠀⠀⠀⠀⠀⠀⠀⠀⠀⠀⠀⠀⠀⠀⠀⠀⠀⠀⠀⠀⠀⠀⠀⠀⠀⠀⠀⠀⠀⠀⠀⠀⠀⠀⠀⠀⠀⠀⠀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⠀⠀⠀⠀⠀⠀⠀⠀⠀⠀⠀⠀⠀⠀⠀⠀⠀⠀⠀⠀⠀⠀⠀⠀⠀⠀⠀⠀⠀⠀⠀⠀⠀⣿⣿⡿⠀⠀⠀⠀⠀⠀⠀⠸⣿⣿⠀⠀⠀⠀⠀⠀⠀⠀⠀⠀⠀⠀⠀⠀⠀⠀⠀⠀⠀⠀⠀⠀⠀⠀⠀⠀⠀⠀⠀⠀⠀⠀⠀⠀⠀⢤⣤⠀⠀⠀⠀⠀⠀⠀⠀</a:t>
            </a:r>
            <a:br/>
            <a:r>
              <a:t>⠀⠀⠀⠀⠀⠀⠀⠀⠀⠀⠀⠀⠀⠀⠀⠀⠀⠀⠀⠀⠀⠀⠀⠀⠀⠀⠀⠀⠀⠀⠀⠀⠀⢹⣿⡇⠀⠀⠀⠀⠀⠀⠀⠀⣿⣿⡆⠀⠀⠀⠀⠀⠀⠀⠀⠀⠀⠀⠀⠀⠀⠀⠀⠀⠀⠀⠀⠀⠀⠀⠀⠀⠀⠀⠀⠀⠀⠀⠀⠀⠀⠀⠀⠀⠀⠀⠀⠀⠀⠀⠀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⠀⠀⠀⠀⠀⠀⠀⠀⠀⠀⠀⠀⠀⠀⠀⠀⠀⠀⠀⠀⠀⠀⠀⠀⠀⠀⠀⠀⠀⠀⠀⠀⠀⣸⣿⣷⠀⠀⠀⠀⠀⠀⠀⠀⢹⣿⡇⠀⠀⠀⠀⠀⠀⠀⠀⠀⠀⠀⠀⠀⠀⠀⠀⠀⠀⠀⠀⠀⠀⠀⠀⠀⠀⠀⠀⠀⠀⠀⠀⠀⠀⠀⠀⠀⠀⠀⠀⠀⠀⠀⠀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⠀⠀⠀⠀⠀⠀⠀⠀⠀⠀⠀⠀⠀⠀⠑⢄⠀⠀⠀⠀⠀⠀⠀⠀⠀⠀⠀⠀⠀⠀⠀⠀⠀⠀⠀⠀⠀⠀⠀⠀⠀⠀⠀⠀⠀⠀⠀⠀⠀⠀⠹⣷⡀⠀⠀⠀⠀⠀⠟⠀⠀⠀⠀⠀⠀⠀⠀⠀⠀⠀⠀⠀⠀⠀⠀⠀⠀⠀⠀⠀⠀⠀⠀⠀⠀⠀⠀⠀⠀⠀⠀</a:t>
            </a:r>
            <a:br/>
            <a:r>
              <a:t>⠀⠀⠀⠀⠀⠀⠀⠀⠀⠀⠀⠀⠀⠀⠀⠀⠑⢄⠀⠀⠀⠀⠀⠀⠀⠀⠀⠀⠀⠀⠀⠀⠀⠀⠀⠀⠀⠀⠀⠀⠀⠀⠀⠀⠀⠀⠀⠀⠀⠀⠀⠘⣿⣦⣄⣀⣀⣀⣀⣤⣤⣴⣶⣶⣾⣿⣿⣿⣿⣷⣶⣶⣤⣄⣀⠀⠀⠀⠀⠀⠀⠀⠀⠀⠀⠀⠀⠀⠀⠀⠀</a:t>
            </a:r>
            <a:br/>
            <a:r>
              <a:t>⠀⠀⠀⠀⠀⠀⠀⠀⠀⠀⠀⠀⠀⠀⠀⠀⠀⠀⠑⢄⠀⠀⠀⠀⠀⠀⠀⠀⠀⠀⠀⠀⠀⠀⠀⠀⠀⠀⠀⠀⠀⠀⠀⠀⠀⠀⠀⠀⠀⠀⠀⠀⠈⠻⣿⣿⣿⣿⣿⣿⣿⣿⣿⣿⣿⣿⣿⣿⣿⣿⣿⣿⣿⣿⣿⣿⣿⣶⣦⣄⠀⠀⠀⠀⠀⠀⠀⠀⠀⠀⠀</a:t>
            </a:r>
            <a:br/>
            <a:r>
              <a:t>⠀⠀⠀⠀⠀⠀⠀⠀⠀⠀⠀⠀⠀⠀⠀⠀⠀⠀⠀⠀⠙⢦⡀⠀⠀⠀⠀⠀⠀⠀⠀⠀⠀⠀⠀⠀⠀⠀⠀⠀⠀⠀⠀⠀⠀⠀⠀⠀⠀⠀⠀⠀⠀⠀⠈⠙⠛⠛⠛⠛⠛⠛⠛⠋⠉⠉⠉⠛⠛⠻⢿⣿⣿⣿⣿⣿⣿⣿⣿⣿⣧⠀⠀⠀⠀⠀⠀⠀⠀⠀⠀</a:t>
            </a:r>
            <a:br/>
            <a:r>
              <a:t>⠀⠀⠀⠀⠀⠀⠀⠀⠀⠀⠀⠀⠀⠀⠀⠀⠀⠀⠀⠀⠀⠀⠙⠦⡀⠀⠀⠀⠀⠀⠀⠀⠀⠀⠀⠀⠀⠀⠀⠀⠀⠀⠀⠀⠀⠀⠀⠀⠀⠀⠀⠀⠀⠀⠀⠀⠀⠀⠀⠀⠀⠀⠀⠀⠀⠀⠀⠀⠀⠀⣿⣿⣿⣿⣿⣿⣿⣿⣿⣿⣿⡆⠀⠀⠀⣀⠀⠀⠀⠀⠀</a:t>
            </a:r>
            <a:br/>
            <a:r>
              <a:t>⠀⠀⠀⠀⠀⠀⠀⠀⠀⠀⠀⠀⠀⠀⠀⠀⠀⠀⠀⠀⠀⠀⠀⠀⠈⠢⡀⠀⠀⠀⠀⠀⠀⠀⠀⠀⣀⣀⡀⠀⠀⣀⣀⣤⣤⠀⠀⠀⠀⠀⠀⠀⠀⠀⠀⠀⠀⠀⠀⠀⠀⠀⠀⠀⠀⠀⠀⠀⠀⠀⢿⣿⣿⣿⣿⣿⣿⣿⣿⣿⣿⠁⠀⠀⠈⠉⠀⠀⠀⠀⠀</a:t>
            </a:r>
            <a:br/>
            <a:r>
              <a:t>⠀⠀⠀⠀⠀⠀⠀⠀⠀⠀⠀⠀⠀⠀⠀⠀⠀⠀⠀⠀⠀⠀⠀⠀⠀⠀⠈⠲⣀⠀⠀⠀⠀⣠⣾⣿⣿⣿⣿⣿⣿⣿⣿⣿⣿⠀⠀⠀⠀⠀⠀⠀⠀⠀⠀⠀⠀⠀⠀⠀⠀⠀⠀⠀⠀⠀⠀⠀⠀⠀⠈⢿⣿⣿⣿⣿⣿⣿⣿⡿⠃⠀⠀⠀⠀⠀⠀⠀⠀⠀⠀</a:t>
            </a:r>
            <a:br/>
            <a:r>
              <a:t>⠀⠀⠀⠀⠀⠀⠀⠀⠀⠀⠀⠀⠀⠀⠀⠀⠀⠀⠀⠀⠀⠀⠀⠀⠀⠀⠀⠀⠈⠳⣄⢀⣾⣿⣿⣿⣿⣿⣿⣿⣿⣿⣿⣿⣿⣄⠀⠀⠀⠀⠀⠀⠀⠀⠀⠀⠀⠀⠀⠀⠀⠀⠀⠀⠀⠀⠀⠀⠀⠀⠀⠀⠉⠛⠿⠿⠿⠛⠋⠀⠀⠀⠀⠀⠀⠀⠀⠀⠀⠀⠀</a:t>
            </a:r>
            <a:br/>
            <a:r>
              <a:t>⠀⠀⠀⠀⠀⠀⠀⠀⠀⠀⠀⠀⠀⠀⠀⠀⠀⠀⠀⠀⠀⠀⠀⠀⠀⠀⠀⠀⠀⠀⠈⢻⣿⣿⣿⣿⣿⣿⣿⣿⣿⣿⣿⣿⠟⠋⠀⠀⠀⠀⡀⠀⠀⠀⠀⠀⠀⠀⠀⠀⠀⠀⠀⠀⠀⠀⠀⠀⠀⠀⠀⠀⠀⠀⠀⠀⠀⠀⠀⠀⠀⠀⠀⠀⠀⠀⠀⠀⠀⠀⠀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⠀⠀⠀⠀⠀⠀⠀⠀⠀⠀⠀⠀⠀⠀⠀⠀⠀⠀⠀⠀⠀⠀⠀⠀⠀⠀⠀⠀⠀⠀⠀⠀⠹⣿⣿⣿⣿⣿⣿⣿⣿⡟⠛⠋⠀⠀⠀⠀⠀⠀⠛⠀⠀⠀⠀⠀⠀⠀⠀⠀⠀⠀⠀⠀⠀⠀⠀⠀⠀⠀⠀⠀⠀⠀⠀⠀⠀⠀⠀⠀⠀⠀⠀⠀⠀⠀⠀⠀⠀⠀⠀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⠀⠀⠀⠀⠀⠀⠀⠀⠀⠀⠀⠀⠀⠀⠀⠀⠀⠀⠀⠀⠀⠀⠀⠀⠀⠀⠀⠀⠀⠀⠀⠀⠀⠈⠙⣻⣿⣿⣿⣿⣿⣄⠀⠀⠀⠀⠀⠀⠀⠀⠀⠀⠀⠀⠀⠀⠀⠀⠀⠀⠀⠀⠀⠀⠀⠀⠀⠀⠀⠀⠀⠀⠀⠀⠀⠀⠀⠀⠀⠀⠀⠀⠀⠀⠀⠀⠀⠀⠀⠀⠀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⠀⠀⠀⠀⠀⠀⠀⠀⠀⠀⠀⠀⠀⠀⠀⠀⠀⠀⠀⠀⠀⠀⠀⠀⠀⠀⠀⠀⠀⠀⠀⠀⢀⣴⣿⣿⣿⣿⣿⣿⣿⣿⣷⠀⠀⠀⠀⠀⠀⠀⠀⠀⠀⠀⠀⠀⠀⠀⠀⠀⠀⠀⠀⠀⠀⠀⢀⡤⠀⠀⠀⠀⠀⠀⠀⠀⠀⠀⠀⠀⠀⠀⠀⠀⠀⠀⠀⠀⠀⠀⠀</a:t>
            </a:r>
            <a:br/>
            <a:r>
              <a:t>⠀⠀⠀⠀⠀⠀⠀⠀⠀⠀⠀⢠⣴⣤⣄⠀⠀⠀⠀⠀⠀⠀⠀⠀⠀⠀⠀⠀⠀⠀⠀⠀⣿⣿⣿⣿⣿⣿⣿⣿⣿⣿⡋⠀⠀⠀⠀⠀⠀⠀⠀⠀⠀⠀⠀⠀⠀⠀⠀⠀⠀⠀⠀⠀⠀⠀⠀⠀⠀⠀⠀⠀⠀⠀⠀⠀⠀⠀⠀⠀⠀⠀⠀⠀⠀⠀⠀⠀⠀⠀⠀</a:t>
            </a:r>
            <a:br/>
            <a:r>
              <a:t>⠀⠀⠀⠀⠀⠀⠀⠀⠀⠀⠀⢾⣿⣿⣿⠂⠀⠀⠀⠀⠀⠀⠀⠀⠀⠀⠀⠀⠀⠀⠀⠀⣼⣿⣿⣿⣿⣿⣿⣿⣿⠛⠁⠀⠀⠀⠀⠀⠀⠀⠀⠀⠀⠀⠀⠀⠀⠀⠀⠀⠀⠀⠀⠀⠀⠀⠀⠀⠀⠀⠀⣤⣤⡀⠀⠀⠀⠀⠀⠀⠀⠀⠀⠀⠀⠀⠀⠀⠀⠀⠀</a:t>
            </a:r>
            <a:br/>
            <a:r>
              <a:t>⠀⠀⠀⠀⠀⠀⠀⠀⠀⠀⠀⢿⣿⣿⣿⠃⠀⠀⠀⠀⠀⠀⠀⠀⠀⠀⠀⠀⠀⠀⠀⣸⣿⣿⣿⣿⣿⣿⣿⣿⣿⠀⠀⠀⠀⠀⠀⠀⠀⠀⠀⠀⠀⠀⠀⠀⠀⠀⠀⠀⠀⠀⠀⠀⠀⠀⠀⠀⠀⠀⠀⠀⠀⠀⠀⠀⠀⠀⠀⠀⠀⠀⠀⠀⠀⠀⠀⠀⠀⠀⠀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⠀⠀⠀⠀⠀⠀⠀⠀⠀⠀⠀⣾⣿⣿⣿⣇⠀⠀⠀⠀⠀⠀⠀⠀⠀⠀⠀⠀⠀⠀⢠⣿⡿⢱⣿⣿⣿⣿⣿⣿⣿⠀⠀⠀⠀⠀⠀⠀⠀⠀⠀⠀⠀⠀⠀⠀⠀⠀⠀⠀⠀⠀⠀⠀⠀⠀⠀⠀⠀⠀⠀⠀⠀⠀⠀⠀⠀⠀⠀⠀⠀⠀⠀⠀⠀⠀⠀⠀⠀⠀⠀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⠀⠀⠀⠀⠀⠀⠀⠀⠀⠀⢰⣿⣿⣿⣿⣿⣦⠀⠀⠀⠀⠶⢦⣤⣀⠀⠀⠀⠀⢀⣾⡟⠁⠿⣿⣿⣿⣿⣿⣿⡿⠀⠀⠀⠀⠀⠀⠀⣀⣀⣤⡀⠀⠀⠀⠀⠀⠀⠀⠀⠀⠀⠀⠀⠀⠀⠀⠀⠀⠀⠀⠀⠀⠀⠀⠀⠀⠀⠀⠀⠀⠀⠀⠀⠀⠀⠀⠀⠀⠀⠀</a:t>
            </a:r>
            <a:br/>
            <a:r>
              <a:t>⠀⠀⠀⠀⠀⠀⠀⠀⠀⠐⢿⣿⣿⣿⣿⣿⣿⡟⠀⠀⠀⠀⠀⠈⠉⠛⠷⢦⣤⣾⣿⠀⠀⢠⣿⣿⣿⣿⣿⣿⣷⣀⣤⣤⣶⣶⣿⣿⣿⠿⠿⠃⠀⠀⠀⠀⠀⠀⠀⠀⠀⠀⠀⠀⠀⠀⠀⠀⠀⠀⠀⠀⠀⠀⠀⠀⠀⠀⠀⠀⠀⠀⠀⠀⠀⠀⠀⠀⠀⠐⠀</a:t>
            </a:r>
            <a:br/>
            <a:r>
              <a:t>⠀⠀⠀⠀⠀⠀⠀⠀⠀⠀⠀⢸⣿⣿⣿⣿⡇⠀⠀⠀⠀⣠⡀⠀⠀⠀⠀⣼⣿⣿⠟⣿⣷⣿⣿⣿⣿⣿⣿⣿⣿⣿⠟⠛⠋⠉⠁⠀⠀⠀⠀⠀⠀⠀⠀⠀⠀⠀⠀⠀⠀⠀⠀⠀⠀⠀⠀⠀⠀⠀⠀⠀⠀⠀⠀⠀⠀⠀⠀⠀⠀⠀⠀⠀⠀⠀⠀⠀⠀⠀⠀</a:t>
            </a:r>
            <a:br/>
            <a:r>
              <a:t>⠀⠀⠀⠀⠀⠀⠀⠀⠀⠀⠀⣼⣿⣿⣿⣿⡇⠀⣀⣀⣀⣈⣦⣤⣤⣴⣾⣿⣿⣿⡿⢿⣿⣿⣿⣿⣿⣿⣿⣿⣿⣿⣇⣀⠀⠀⠀⠀⠀⠀⠀⠀⠀⠀⠀⠀⠀⠀⠀⠀⠀⠀⠀⠀⠀⠀⠀⠀⠀⠀⠀⠀⠀⠀⠀⠀⠀⠀⠀⠀⠀⠀⠀⠀⠀⠀⠀⠀⠀⠀⠀</a:t>
            </a:r>
            <a:br/>
            <a:r>
              <a:t>⠀⠀⠀⠀⠀⠀⠀⠀⠀⠀⠀⣿⣿⣿⣿⣿⡇⠀⠈⠛⠛⠛⠛⠋⠉⠉⠉⠁⠀⠀⠀⣼⣿⣿⣿⣿⣿⣿⣿⣿⣿⣿⣿⡿⠿⣷⣶⣤⣤⣀⣀⠀⠀⠀⠀⠀⠀⠀⠀⠀⠀⠀⠀⠀⠀⠀⠀⠀⠀⠀⠀⠀⠀⠀⠀⠀⠀⠀⠀⠀⠀⠀⠀⠀⠀⠀⠀⠀⠀⠀⠀</a:t>
            </a:r>
            <a:br/>
            <a:r>
              <a:t>⠀⠀⠀⠀⠀⠀⠀⠀⠀⠀⣼⣿⣿⣿⣿⣿⣧⠀⠀⠀⠀⠀⠀⠀⠀⠀⠀⠀⠀⠀⢰⣿⣿⣿⣿⣿⣿⣿⣿⣿⣿⣿⣿⣿⡄⠀⠀⠉⠙⠛⠛⠿⠷⠶⠆⠀⠀⠀⠀⠀⠀⠀⠀⠀⠀⠀⠀⠀⠀⠀⠀⠀⠀⠀⠀⠀⠀⠀⠀⠀⠀⠀⠀⠀⠀⠀⠀⠀⠀⠀⠀</a:t>
            </a:r>
            <a:br/>
            <a:r>
              <a:t>⠀⠀⠀⠀⠀⠀⠀⠀⠀⠘⠻⣿⠿⠃⢸⠋⠻⠄⠀⠀⠀⠀⠀⠀⠀⠀⠀⠀⠀⢠⣿⣿⣿⣿⣿⣿⣿⣿⣿⣿⣿⣿⣿⣿⣿⡄⠀⠀⠀⠀⠀⠀⠀⠀⠀⠀⠀⠀⠀⠀⠀⠀⠀⠀⠀⠀⠀⠀⠀⠀⠀⠀⠀⠀⠀⠀⠀⠀⠀⠀⠀⠀⠀⠀⠀⠀⠀⠀⠀⠀⠀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⠀⠀⠀⠀⠀⣀⣀⣀⣠⣤⣤⣿⡦⠤⠿⠇⠀⠀⠀⠀⠀⠀⠀⠀⠀⠀⠀⠀⢠⣿⣿⣿⣿⣿⣿⣿⣿⣿⣿⣿⣿⣿⣿⣿⣿⣧⠀⠀⠀⠀⠀⠀⠀⠀⠀⠀⠀⠀⠀⠀⠀⠀⠀⠀⠀⠀⠀⠀⠀⠀⠀⠀⠀⠀⠀⠀⠀⠀⠀⠀⠀⠀⠀⠀⠀⠀⠀⠀⠀⠀⠀</a:t>
            </a:r>
            <a:br/>
            <a:r>
              <a:t>⠐⠒⠒⠛⠛⠛⠉⠉⠉⠁⠀⠀⠀⠀⠀⠀⠀⠀⠀⠀⠀⠀⠀⠀⠀⠀⠀⠀⣾⣿⣿⣿⣿⣿⣿⣿⣿⣿⣿⣿⣿⣿⣿⣿⣿⣿⠀⠀⠀⠀⠀⠀⠀⠀⠀⠀⠀⠀⠀⠀⠀⠀⠀⠀⠀⠀⠀⠀⠀⠀⠀⠀⠀⠀⠀⠀⠀⠀⠀⠀⠀⠀⠀⠀⠀⠀⠀⠀⠀⠀⠀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⠀⠀⠀⠀⠀⠀⠀⠀⠀⠀⠀⠀⠀⠀⠀⠀⠀⠀⠀⠀⠀⠀⠀⠀⠀⠀⠀⠘⢿⣿⣿⣿⣿⣿⣿⣿⣿⣿⣿⣿⣿⣿⣿⣿⠛⠀⠀⠀⠀⠀⠀⠀⠀⠀⠀⠀⠀⠀⠀⠀⠀⠀⠀⠀⠀⠀⠀⠀⠀⠀⠀⠀⠀⠀⠀⠀⠀⠀⠀⠀⠀⠀⠀⠀⠀⠀⠀⠀⠀⠀⠀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⠀⠀⠀⠀⠀⠀⠀⠀⠀⠀⠀⠀⠀⠀⠀⠀⠀⠀⠀⠀⠀⠀⠀⠀⠀⠀⠀⠀⠀⠀⠉⠛⠻⢿⣿⣿⡿⠿⠻⠿⠛⢻⣿⣿⡄⠀⠀⠀⠀⠀⠀⠀⠀⠀⠀⠀⠀⠀⠀⠀⠀⠀⠀⠀⠀⠀⠀⠀⠀⠀⠀⠀⠀⠀⠀⠀⠀⠀⠀⠀⠀⠀⠀⠀⠀⠀⠀⠀⠀⠀⠀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⠀⠀⠀⠀⠀⠀⠀⠀⠀⠀⠀⠀⠀⠀⠀⠀⠀⠀⠀⠀⠀⠀⠀⠀⠀⠀⠀⠀⠀⠀⠀⠀⠀⣾⣿⣿⠀⠀⠀⠀⠀⠈⣿⣿⣿⡀⠀⠀⠀⠀⠀⠀⠀⠀⠀⠀⠀⠀⠀⠀⠀⠀⠀⠀⠀⠀⠀⠀⠀⠀⠀⠀⠀⠀⠀⠀⠀⠀⠀⠀⠀⠀⠀⠀⠀⠀⠀⠀⠀⠀⠀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⠀⠀⠀⠀⠀⠀⠀⠀⠀⠀⠀⠀⠀⠀⠀⠀⠀⠀⠀⠀⠀⠀⠀⠀⠀⠀⠀⠀⠀⠀⠀⠀⠀⣿⣿⣿⠀⠀⠀⠀⠀⠀⢸⣿⣿⡇⠀⠀⠀⠀⠀⠀⠀⠀⠀⠀⠀⠀⠀⠀⠀⠀⠀⠀⠀⠀⠀⠀⠀⠀⠀⠀⠀⠀⠀⠀⠀⠀⠀⠀⠀⠀⠀⠀⠀⠀⠀⠀⠀⠀⠀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⠀⠀⠀⠀⠀⠀⠀⠀⠀⠀⠀⠀⠀⠀⠀⠀⠀⠀⠀⠀⠀⠀⠀⠀⠀⠀⠀⠀⠀⠀⠀⠀⠀⣿⣿⣿⠀⠀⠀⠀⠀⠀⠀⣿⣿⣿⠀⠀⠀⠀⠀⠀⠀⠀⠀⠀⠀⠀⠀⠀⠀⠀⠀⠀⠀⠀⠀⠀⠀⠀⠀⠀⠀⠀⠀⠀⠀⠀⠀⠀⠀⠀⠀⠀⠀⠀⠀⠀⠀⠀⠀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⠀⠀⠀⠀⠀⠀⠀⠀⠀⠀⠀⠀⠀⠀⠀⠀⠀⠀⠀⠀⠀⠀⠀⠀⠀⠀⠀⠀⠀⠀⠀⠀⠀⢿⣿⣿⠀⠀⠀⠀⠀⠀⠀⠸⣿⣿⠀⠀⠀⠀⠀⠀⠀⠀⠀⠀⠀⠀⠀⠀⠀⠀⠀⠀⠀⠀⠀⠀⠀⠀⠀⠀⠀⠀⠀⠀⠀⠀⠀⠀⠀⠀⠀⠀⠀⠀⠀⠀⠀⠀⠀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⠀⠀⠀⠀⠀⠀⠀⠀⠀⠀⠀⠀⠀⠀⠀⠀⠀⠀⠀⠀⠀⠀⠀⠀⠀⠀⠀⠀⠀⠀⠀⠀⠀⢸⣿⡏⠀⠀⠀⠀⠀⠀⠀⠀⣿⣿⣆⠀⠀⠀⠀⠀⠀⠀⠀⠀⠀⠀⠀⠀⠀⠀⠀⠀⠀⠀⠀⠀⠀⠀⠀⠀⠀⠀⠀⠀⠀⠀⠀⠘⠿⠆⠀⠀⠀⠀⠀⠀⠀⠀⠀</a:t>
            </a:r>
            <a:br/>
            <a:r>
              <a:t>⠀⠀⠀⠀⠀⠀⠀⠀⠀⠀⠀⠀⠀⠀⠀⠀⠀⠀⠀⠀⠀⠀⠀⠀⠀⠀⠀⠀⠀⠀⠀⠀⠀⣸⣿⣿⠀⠀⠀⠀⠀⠀⠀⠀⢹⣿⡇⠀⠀⠀⠀⠀⠀⠀⠀⠀⠀⠀⠀⠀⠀⠀⠀⠀⠀⠀⠀⠀⠀⠀⠀⠀⠀⠀⠀⠀⠀⠀⠀⠀⠀⠀⠀⠀⠀⠀⠀⠀⠀⠀⠀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⣿⣿⣿⣿⣿⣿⣿⣿⣿⣿⣿⣿⣿⣿⣿⣿⣿⣿⣿⣿⣿⣿⣿⣿⣿⣿⣿⣿⣿⣿⣿⣿⣿⣿⣿⣿⣿⣿⣿⣿⣿⣿⣿⣿⣿⣿⣿⣿⣿⣿⣿⣿⣿⣿⣿⠿⠿⠿⠟⠛⢿⣿⣿⣿⣿⣿⣿⣿⣿⣿⣿⣿⣿⣿⣿⣿⣿⣿⣿⣿⣿⣿⣿⣿⣿⣿⣿⣿⣿⣿⡇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⣿⣿⣿⣿⣿⣿⣿⣿⣿⣿⣿⣿⣿⣿⣿⣿⣿⣿⣿⣿⣿⣿⣿⣿⣿⣿⣿⣿⣿⣿⣿⣿⣿⣿⣿⣿⣿⣿⣿⠿⠿⠛⠛⠛⠿⠿⣿⣿⣿⠿⢿⡿⠋⠁⠀⠀⠀⠀⠀⠀⠀⣿⣿⣿⣿⣿⣿⣿⣿⣿⣿⣿⣿⣿⣿⣿⣿⣿⣿⣿⣿⣿⣿⣿⣿⣿⣿⣿⣿⣿⡇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⣿⣿⣿⣿⣿⣿⣿⣿⣿⣿⣿⣿⣿⣿⣿⣿⣿⣿⣿⣿⣿⣿⣿⣿⣿⣿⣿⣿⣿⣿⣿⣿⣿⣿⣿⣿⣿⠃⠀⠀⠀⠀⠀⠀⠀⠀⠈⠁⠀⠀⠀⠀⠀⠀⠀⠀⠀⠀⠀⠀⠀⣿⣿⣿⣿⣿⣿⣿⣿⣿⣿⣿⣿⣿⣿⣿⣿⣿⣿⣿⣿⣿⣿⣿⣿⣿⣿⣿⣿⣿⡇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⣿⣿⣿⣿⣿⣿⣿⣿⣿⣿⣿⣿⣿⣿⣿⣿⣿⣿⣿⣿⣿⣿⣿⣿⣿⣿⣿⣿⣿⣿⣿⣿⣿⣿⣿⣿⣿⣿⣧⠀⠀⠀⠀⠀⠀⠀⠀⠀⠀⠀⠀⠀⠀⠀⠀⠀⠀⠀⢶⣤⣾⣿⣿⣿⣿⣿⣿⣿⣿⣿⣿⣿⣿⣿⣿⣿⣿⣿⣿⣿⣿⣿⣿⣿⣿⣿⣿⣿⣿⣿⡇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⣿⣿⣿⣿⣿⣿⣿⣿⣿⣿⣿⣿⣿⣿⣿⣿⣿⣿⣿⣿⣿⣿⣿⣿⣿⣿⣿⣿⣿⣿⣿⣿⣿⣿⣿⣿⣿⣿⣿⣧⣤⣶⠀⠀⠀⠀⠀⠀⠀⠀⠀⠀⠀⠀⠀⠀⠀⠀⠀⢻⣿⣿⣿⣿⣿⣿⣿⣿⣿⣿⣿⣿⣿⣿⣿⣿⣿⣿⣿⣿⣿⣿⣿⣿⣿⣿⣿⣿⣿⣿⡇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⣿⣿⣿⣿⣿⣿⣿⣿⣿⣿⣿⣿⣿⣿⣿⣿⣿⣿⣿⣿⣿⣿⣿⣿⣿⣿⣿⣿⣿⣿⣿⣿⣿⣿⣿⣿⣿⣿⣿⣿⣿⠃⠀⠀⠀⠀⠀⠀⠀⠀⠀⠀⠀⠀⠀⠀⠀⠀⣤⣼⣿⣿⣿⣿⣿⣿⣿⣿⣿⣿⣿⣿⣿⣿⣿⣿⣿⣿⣿⣿⣿⣿⣿⣿⣿⣿⣿⣿⣿⣿⡇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⣿⣿⣿⣿⣿⣿⣿⣿⣿⣿⣿⣿⣿⣿⣿⣿⣿⣿⣿⣿⣿⣿⣿⣿⣿⣿⣿⣿⣿⣿⣿⣿⣿⣿⣿⣿⣿⣿⣿⣿⣿⣦⡄⠀⠀⠀⠀⠀⠀⠀⠀⠀⠀⠀⠀⠀⠀⢸⣿⣿⣿⣿⣿⣿⣿⣿⣿⣿⣿⣿⣿⣿⣿⣿⣿⣿⣿⣿⣿⣿⣿⣿⣿⣿⣿⣿⣿⣿⣿⣿⡇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⣿⣿⣿⣿⣿⣿⣿⣿⣿⣿⣿⣿⣿⣿⣿⣿⣿⣿⣿⣿⣿⣿⣿⣿⣿⣿⣿⣿⣿⣿⣿⣿⣿⣿⣿⣿⣿⣿⣿⣿⣿⠋⠀⠀⠀⠀⠀⠀⠀⠀⠀⠀⠀⠀⠀⠀⠀⠀⠀⢹⣿⣿⣿⣿⣿⣿⣿⣿⣿⣿⣿⣿⣿⣿⣿⣿⣿⣿⣿⣿⣿⣿⣿⣿⣿⣿⣿⣿⣿⣿⡇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⣿⣿⣿⣿⣿⣿⣿⣿⣿⣿⣿⣿⣿⣿⣿⣿⣿⣿⣿⣿⣿⣿⣿⣿⣿⣿⣿⣿⣿⣿⣿⣿⣿⣿⣿⣿⣿⣿⣿⡿⠏⠀⠀⠀⠀⠀⠀⠀⠀⠀⠀⠀⠀⠀⠀⠀⠀⠀⠀⢸⣿⣿⣿⣿⣿⣿⣿⣿⣿⣿⣿⣿⣿⣿⣿⣿⣿⣿⣿⣿⣿⣿⣿⣿⣿⣿⣿⣿⣿⣿⡇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⣿⣿⣿⣿⣿⣿⣿⣿⣿⣿⣿⣿⣿⣿⣿⣿⣿⣿⣿⣿⣿⣿⣿⣿⣿⣿⣿⣿⣿⣿⣿⣿⣿⣿⣿⣿⣿⣷⠀⠀⠀⠀⠀⠀⠀⠀⠀⠀⠀⠀⠀⠀⠀⠀⠀⠀⠀⠀⠀⠀⠉⠙⣿⣿⣿⣿⣿⣿⣿⣿⣿⣿⣿⣿⣿⣿⣿⣿⣿⣿⣿⣿⣿⣿⣿⣿⣿⣿⣿⣿⡇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⣿⣿⣿⣿⣿⣿⣿⣿⣿⣿⣿⣿⣿⣿⣿⣿⣿⣿⣿⣿⣿⣿⣿⣿⣿⣿⣿⣿⣿⣿⣿⣿⣿⣿⣿⡟⠁⠀⠀⠀⠀⠀⠀⠀⠀⠀⠀⠀⠀⠀⠀⠀⠀⠀⠀⠀⠀⠀⠀⠀⠀⣿⣿⣿⣿⣿⣿⣿⣿⣿⣿⣿⣿⣿⣿⣿⣿⣿⣿⣿⣿⣿⣿⣿⣿⣿⣿⣿⣿⣿⡇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⣿⣿⣿⣿⣿⣿⣿⣿⣿⣿⣿⣿⣿⣿⣿⣿⣿⣿⣿⣿⣿⣿⣿⣿⣿⣿⣿⣿⣿⣿⣿⣿⡿⠋⠀⠀⠀⠀⠀⠀⠀⠀⠀⠀⠀⠀⠀⠀⠀⠀⠀⠀⠀⠀⠀⠀⠀⠀⠀⠀⠀⠈⢻⣿⣿⣿⣿⣿⣿⣿⣿⣿⣿⣿⣿⣿⣿⣿⣿⣿⣿⣿⣿⣿⣿⣿⣿⣿⣿⣿⡇</a:t>
            </a:r>
            <a:br/>
            <a:r>
              <a:t>⣿⣿⣿⣿⣿⣿⣿⣿⣿⣿⣿⣿⣿⣿⣿⣿⣿⣿⣿⣿⣿⣿⣿⣿⣿⣿⣿⣿⣿⣿⣿⡟⠁⠀⠀⠀⠀⠀⠀⠀⠀⠀⠀⠀⠀⠀⠀⠀⠀⠀⠀⠀⠀⠀⠀⠀⠀⠀⠀⠀⠀⠀⠀⠻⣿⣿⣿⣿⣿⣿⣿⣿⣿⣿⣿⣿⣿⣿⣿⣿⣿⣿⣿⣿⣿⣿⣿⣿⣿⣿⡇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⣿⣿⣿⣿⣿⣿⣿⣿⣿⣿⣿⣿⣿⣿⣿⣿⣿⣿⣿⣿⣿⣿⣿⣿⣿⣿⣿⣿⣿⣿⣿⠇⠀⠀⠀⠀⠀⠀⠀⠀⠀⠀⠀⠀⠀⠀⠀⠀⠀⠀⠀⠀⠀⠀⠀⠀⠄⠀⠀⠀⠀⠀⠀⠀⠀⠘⣿⣿⣿⣿⣿⣿⣿⣿⣿⣿⣿⣿⣿⣿⣿⣿⣿⣿⣿⣿⣿⣿⣿⣿⡇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⣿⣿⣿⣿⣿⣿⣿⣿⣿⣿⣿⣿⣿⣿⣿⣿⣿⣿⣿⣿⣿⣿⣿⣿⣿⣿⣿⣿⣿⣿⣿⠀⠀⠀⠀⠀⠀⠀⠀⠀⠀⠀⠀⠀⠀⠀⠀⠀⠀⠀⠀⠀⠀⠀⠀⠀⠀⠀⠀⠀⠀⠀⠀⠀⠀⢀⣾⣿⣿⣿⣿⣿⣿⣿⣿⣿⣿⣿⣿⣿⣿⣿⣿⣿⣿⣿⣿⣿⣿⣿⡇</a:t>
            </a:r>
            <a:br/>
            <a:r>
              <a:t>⣿⣿⣿⣿⣿⣿⣿⣿⣿⣿⣿⣿⣿⣿⣿⣿⣿⣿⣿⣿⣿⣿⣿⣿⣿⣿⣿⣿⣿⣿⣿⣦⡄⠀⠀⠀⠀⠀⠀⠀⠀⠀⠀⠀⠀⠀⠀⠀⠀⠀⠀⠀⠀⠀⠀⠀⠀⠀⠀⠀⠀⠀⠀⠀⠀⢸⣿⣿⣿⣿⣿⣿⣿⣿⣿⣿⣿⣿⣿⣿⣿⣿⣿⣿⣿⣿⣿⣿⣿⣿⡇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⣿⣿⣿⣿⣿⣿⣿⣿⣿⣿⣿⣿⣿⣿⣿⣿⣿⣿⣿⣿⣿⣿⣿⣿⣿⣿⣿⣿⣿⣿⣿⣿⣿⣿⡄⠀⠀⢀⡌⠀⠀⠀⠀⠀⠀⠀⠀⠀⠀⠀⠀⠀⠀⠀⠀⠀⠀⠀⠀⠀⠀⠀⠀⠀⠀⠈⣿⣿⣿⣿⣿⣿⣿⣿⣿⣿⣿⣿⣿⣿⣿⣿⣿⣿⣿⣿⣿⣿⣿⣿⡇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⣿⣿⣿⣿⣿⣿⣿⣿⣿⣿⣿⣿⣿⣿⣿⣿⣿⣿⣿⣿⣿⣿⣿⣿⣿⣿⣿⣿⣿⣿⣿⣿⣿⣿⣿⣦⣤⡜⠀⠀⠀⠀⠀⠀⠀⠀⠀⠀⠀⠀⠀⠀⠀⠀⠀⠀⠀⠀⠀⠀⣄⠀⠀⠀⠀⠀⢸⣿⣿⣿⣿⣿⣿⣿⣿⣿⣿⣿⣿⣿⣿⣿⣿⣿⣿⣿⣿⣿⣿⣿⡇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⣿⣿⣿⣿⣿⣿⣿⣿⣿⣿⣿⣿⣿⣿⣿⣿⣿⣿⣿⣿⣿⣿⣿⣿⣿⣿⣿⣿⣿⣿⣿⣿⣿⣿⣿⣿⣿⠃⠀⠀⠀⠀⠀⠀⠀⠀⠀⠀⠀⠀⠀⠀⠀⠀⠀⠀⠀⠀⠀⠀⠸⣧⡀⠀⠀⠀⠀⣿⣿⣿⣿⣿⣿⣿⣿⣿⣿⣿⣿⣿⣿⣿⣿⣿⣿⣿⣿⣿⣿⣿⡇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⣿⣿⣿⣿⣿⣿⣿⣿⣿⣿⣿⣿⣿⣿⣿⣿⣿⣿⣿⣿⣿⣿⣿⣿⣿⣿⣿⣿⣿⣿⣿⣿⣿⣿⣿⣿⡏⠀⠀⠀⠀⠀⠀⠀⠀⠀⠀⠀⠀⠀⠀⠀⠀⠀⠀⠀⠀⠀⠀⠀⠀⢿⣿⣄⠀⠀⠀⣿⣿⣿⣿⣿⣿⣿⣿⣿⣿⣿⣿⣿⣿⣿⣿⣿⣿⣿⣿⣿⣿⣿⡇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⣿⣿⣿⣿⣿⣿⣿⣿⣿⣿⣿⣿⣿⣿⣿⣿⣿⣿⣿⣿⣿⣿⣿⣿⣿⣿⣿⣿⣿⣿⣿⣿⣿⣿⣿⡿⠀⠀⠀⠀⠀⠀⠀⠀⠀⠀⠀⠀⠀⠀⠀⠀⠀⠀⠀⠀⠀⠀⠀⠀⠀⢸⣿⣿⣷⢀⣤⣿⣿⣿⣿⣿⣿⣿⣿⣿⣿⣿⣿⣿⣿⣿⣿⣿⣿⣿⣿⣿⣿⣿⡇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⠀⠀⠀⠀⠀⠀⠀⠀⠀⠀⠀⠀⠀⠀⠀⠀⠀⠀⠀⠀⠀⠀⠀⠀⠀⠀⠀⠀⠀⠀⠀⠀⠀⠀⠀⠀⠀⠀⠀⠀⠀⠀⠀⠀⠀⠀⠀⠀⠀⠀⠙⣷⡄⠀⠀⠀⠀⠿⠁⠀⠀⠀⠀⠀⠀⠀⠀⠀⠀⠀⠀⠀⠀⠀⠀⠀⠀⠀⠀⠀⠀⠀⠀⠀⠀⠀⠀⠀⠀⠀⠀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⠀⠀⠀⠀⠀⠀⠀⠀⠀⠀⠀⠀⠀⠀⠀⠀⠀⠀⠀⠀⠀⠀⠀⠀⠀⠀⠀⠀⠀⠀⠀⠀⠀⠀⠀⠀⠀⠀⠀⠀⠀⠀⠀⠀⠀⠀⠀⠀⠀⠀⠀⠘⢿⣶⣄⣀⣀⣀⣀⣀⣤⣤⣴⣶⣶⣿⣿⣿⣿⣷⣶⣦⣤⣶⣶⣶⣶⣤⣄⠀⠀⠀⠀⠀⠀⠀⠀⠀⠀⠀⠀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⠀⠀⠀⠀⠀⠀⠀⠀⠀⠀⠀⠀⠀⠀⠀⠀⠀⠀⠀⠀⠀⠀⠀⠀⠀⠀⠀⠀⠀⠀⠀⠀⠀⠀⠀⠀⠀⠀⠀⠀⠀⠀⠀⠀⠀⠀⠀⠀⠀⠀⠀⠀⠀⠻⣿⣿⣿⣿⣿⣿⣿⣿⣿⣿⣿⣿⣿⣿⣿⣿⣿⣿⣿⣿⣿⣿⣿⣿⣿⣷⡀⠀⠀⠀⠀⠀⠀⠀⠀⠀⠀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⠀⠀⠀⠀⠀⠀⠀⠀⠀⠀⠀⠀⠀⠀⠀⠀⠀⠀⠀⠀⠀⠀⠀⠀⠀⠀⠀⠀⠀⠀⠀⠀⠀⠀⠀⠀⠀⠀⠀⠀⠀⠀⠀⠀⠀⠀⠀⠀⠀⠀⠀⠀⠀⠀⠀⠉⠛⠛⠛⠛⠛⠛⠛⠉⠉⠉⠉⠉⠉⢹⣿⣿⣿⣿⣿⣿⣿⣿⣿⣿⣇⠀⠀⠀⠀⠀⠀⠀⠀⠀⠀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⠀⠀⠀⠀⠀⠀⠀⠀⠀⠀⠀⠀⠀⠀⠀⠀⠀⠀⠀⠀⠀⠀⠀⠀⠀⠀⠀⠀⠀⠀⠀⠀⠀⠀⠀⠀⠀⠀⠀⠀⠀⠀⠀⠀⠀⠀⠀⠀⠀⠀⠀⠀⠀⠀⠀⠀⠀⠀⠀⠀⠀⠀⠀⠀⠀⠀⠀⠀⠀⢸⣿⣿⣿⣿⣿⣿⣿⣿⣿⣿⡏⠀⠀⠀⣀⠀⠀⠀⠀⠀⠀</a:t>
            </a:r>
            <a:br/>
            <a:r>
              <a:t>⠀⠀⠀⠀⠀⠀⠀⠀⠀⠀⠀⠀⠀⠀⠀⠀⠀⠀⠀⠀⠀⠀⠀⠀⠀⠀⠀⠀⠀⠀⠀⠀⠀⠀⠀⠀⠀⠀⠀⠀⠀⠀⠀⣀⣤⣤⠄⠀⠀⠀⠀⠀⠀⠀⠀⠀⠀⠀⠀⠀⠀⠀⠀⠀⠀⠀⠀⠀⠀⠀⠻⣿⣿⣿⣿⣿⣿⣿⣿⠟⠁⠀⠀⠘⠋⠀⠀⠀⠀⠀⠀</a:t>
            </a:r>
            <a:br/>
            <a:r>
              <a:t>⠀⠀⠀⠀⠀⠀⠀⠀⠀⠀⠀⠀⠀⠀⠀⠀⠀⠀⠀⠀⠀⠀⠀⠀⠀⠀⠀⠑⢄⠀⠀⠀⠀⠀⠀⣠⣴⣶⣿⣿⣶⣶⣿⣿⣿⣿⡄⠀⠀⠀⠀⠀⠀⠀⠀⠀⠀⠀⠀⠀⠀⠀⠀⠀⠀⠀⠀⠀⠀⠀⠀⠈⠛⠿⠿⠿⠿⠛⠁⠀⠀⠀⠀⠀⠀⠀⠀⠀⠀⠀⠀</a:t>
            </a:r>
            <a:br/>
            <a:r>
              <a:t>⠀⠀⠀⠀⠀⠀⠀⠀⠀⠀⠀⠀⠀⠀⠀⠀⠀⠀⠀⠀⠀⠀⠀⠀⠀⠀⠀⠀⠀⠁⠠⡀⠀⢠⣾⣿⣿⣿⣿⣿⣿⣿⣿⣿⣿⣿⣇⠀⠀⠀⠀⠀⠀⠀⠀⠀⠀⠀⠀⠀⠀⠀⠀⠀⠀⠀⠀⠀⠀⠀⠀⠀⠀⠀⠀⠀⠀⠀⠀⠀⠀⠀⠀⠀⠀⠀⠀⠀⠀⠀⠀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⠀⠀⠀⠀⠀⠀⠀⠀⠀⠀⠀⠀⠀⠀⠀⠀⠀⠀⠀⠀⠀⠀⠀⠀⠀⠀⠀⠀⠀⠀⠀⠈⠢⣾⣿⣿⣿⣿⣿⣿⣿⣿⣿⣿⣿⣿⠟⠁⠀⠀⠀⠀⠀⠀⠀⠀⠀⠀⠀⠀⠀⠀⠀⠀⠀⠀⠀⠀⠀⠀⠀⠀⠀⠀⠀⠀⠀⠀⠀⠀⠀⠀⠀⠀⠀⠀⠀⠀⠀⠀⠀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⠀⠀⠀⠀⠀⠀⠀⠀⠀⠀⠀⠀⠀⠀⠀⠀⠀⠀⠀⠀⠀⠀⠀⠀⠀⠀⠀⠀⠀⠀⠀⠀⠀⠈⣿⣿⣿⣿⣿⣿⣿⣿⣿⠻⠿⠋⠀⠀⠀⠛⠀⠀⠀⠀⠀⠀⠀⠀⠀⠀⠀⠀⠀⠀⠀⠀⠀⠀⠀⠀⠀⠀⠀⠀⠀⠀⠀⠀⠀⠀⠀⠀⠀⠀⠀⠀⠀⠀⠀⠀⠀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⠀⠀⠀⠀⠀⠀⠀⠀⠀⠀⠀⠀⠀⠀⠀⠀⠀⠀⠀⠀⠀⠀⠀⠀⠀⠀⠀⠀⠀⠀⠀⠀⠀⠀⠉⠋⢿⣿⣿⣿⣿⣿⠋⠀⠀⠀⠀⠀⠀⠀⠀⠀⠀⠀⠀⠀⠀⠀⠀⠀⠀⠀⠀⠀⠀⠀⠀⠀⠀⠀⠀⠀⠀⠀⠀⠀⠀⠀⠀⠀⠀⠀⠀⠀⠀⠀⠀⠀⠀⠀⠀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⠀⠀⠀⠀⠀⠀⠀⠀⠀⠀⠀⠀⠀⠀⠀⠀⠀⠀⠀⠀⠀⠀⠀⠀⠀⠀⠀⠀⠀⠀⠀⠀⠀⠀⢀⣴⣾⣿⣿⣿⣿⣶⣶⣶⣄⠀⠀⠀⠀⠀⠀⠀⠀⠀⠀⠀⠀⠀⠀⠀⠀⠀⠀⠀⠀⢀⡀⠀⠀⠀⠀⠀⠀⠀⠀⠀⠀⠀⠀⠀⠀⠀⠀⠀⠀⠀⠀⠀⠀⠀⠀</a:t>
            </a:r>
            <a:br/>
            <a:r>
              <a:t>⠀⠀⠀⠀⠀⠀⠀⠀⠀⠀⠀⢠⣴⣤⣄⠀⠀⠀⠀⠀⠀⠀⠀⠀⠀⠀⠀⠀⠀⠀⠀⠀⠀⣰⣾⣿⣿⣿⣿⣿⣿⣿⣿⣿⡟⠀⠀⠀⠀⠀⠀⠀⠀⠀⠀⠀⠀⠀⠀⠀⠀⠀⠀⠀⠀⠈⠁⠀⠀⠀⠀⠀⠀⠀⠀⠀⠀⠀⠀⠀⠀⠀⠀⠀⠀⠀⠀⠀⠀⠀⠀</a:t>
            </a:r>
            <a:br/>
            <a:r>
              <a:t>⠀⠀⠀⠀⠀⠀⠀⠀⠀⠀⠀⢾⣿⣿⣿⠃⠀⠀⠀⠀⠀⠀⠀⠀⠀⠀⠀⠀⠀⠀⠀⠀⠀⢻⣿⣿⣿⣿⣿⣿⣿⣿⡟⠛⠻⠗⠀⠀⠀⠀⠀⠀⠀⠀⠀⠀⠀⠀⠀⠀⠀⠀⠀⠀⠀⠀⠀⠀⠀⢀⣀⣀⠀⠀⠀⠀⠀⠀⠀⠀⠀⠀⠀⠀⠀⠀⠀⠀⠀⠀⠀</a:t>
            </a:r>
            <a:br/>
            <a:r>
              <a:t>⠀⠀⠀⠀⠀⠀⠀⠀⠀⠀⠀⢺⣿⣿⣿⡃⠀⠀⠀⠀⠀⠀⠀⠀⠀⠀⠀⠀⠀⠀⠀⠀⢠⣿⣿⣿⣿⣿⣿⣿⣿⣿⡇⠀⠀⠀⠀⠀⠀⠀⠀⠀⠀⠀⠀⠀⠀⠀⠀⠀⠀⠀⠀⠀⠀⠀⠀⠀⠀⠈⠉⠉⠀⠀⠀⠀⠀⠀⠀⠀⠀⠀⠀⠀⠀⠀⠀⠀⠀⠀⠀</a:t>
            </a:r>
            <a:br/>
            <a:r>
              <a:t>⠀⠀⠀⠀⠀⠀⠀⠀⠀⠀⠀⣾⣿⣿⣿⣧⠀⠀⠀⠀⠀⠀⠀⠀⠀⠀⠀⠀⠀⠀⠀⢠⣿⣿⠟⣿⣿⣿⣿⣿⣿⣿⠇⠀⠀⠀⠀⠀⠀⠀⠀⠀⠀⠀⠀⠀⠀⠀⠀⠀⠀⠀⠀⠀⠀⠀⠀⠀⠀⠀⠀⠀⠀⠀⠀⠀⠀⠀⠀⠀⠀⠀⠀⠀⠀⠀⠀⠀⠀⠀⠀</a:t>
            </a:r>
            <a:br/>
            <a:r>
              <a:t>⠀⠀⠀⠀⠀⠀⠀⠀⠀⠀⣰⣿⣿⣿⣿⣿⣦⠀⠀⠀⠀⠀⢰⣤⣀⠀⠀⠀⠀⠀⢀⣾⣿⠃⣼⣿⣿⣿⣿⣿⣿⣿⡄⠀⠀⠀⠀⠀⠀⠀⠀⠀⠀⠀⠀⠀⠀⠀⠀⠀⠀⠀⠀⠀⠀⠀⠀⠀⠀⠀⠀⠀⠀⠀⠀⠀⠀⠀⠀⠀⠀⠀⠀⠀⠀⠀⠀⠀⠀⠀⠀</a:t>
            </a:r>
            <a:br/>
            <a:r>
              <a:t>⠀⠀⠀⠀⠀⠀⠀⠀⠀⠐⠿⣿⣿⣿⣿⣿⣿⡿⠀⠀⠀⠀⠀⠀⠉⠛⠷⢦⣤⣀⣾⣿⠁⠀⢈⣿⣿⣿⣿⣿⣿⣿⠀⢀⣀⣀⣤⣤⣶⣶⣾⣿⡄⠀⠀⠀⠀⠀⠀⠀⠀⠀⠀⠀⠀⠀⠀⠀⠀⠀⠀⠀⠀⠀⠀⠀⠀⠀⠀⠀⠀⠀⠀⠀⠀⠀⠀⠀⠈⠀⠀</a:t>
            </a:r>
            <a:br/>
            <a:r>
              <a:t>⠀⠀⠀⠀⠀⠀⠀⠀⠀⠀⠀⣾⣿⣿⣿⣿⡇⠀⠀⠀⠀⠀⠀⠀⠀⠀⠀⠀⣼⣿⣿⣿⣶⣦⣾⣿⣿⣿⣿⣿⣿⣿⣿⣿⡿⠿⠟⠛⠛⠉⠉⠀⠀⠀⠀⠀⠀⠀⠀⠀⠀⠀⠀⠀⠀⠀⠀⠀⠀⠀⠀⠀⠀⠀⠀⠀⠀⠀⠀⠀⠀⠀⠀⠀⠀⠀⠀⠀⠀⠀⠀</a:t>
            </a:r>
            <a:br/>
            <a:r>
              <a:t>⠀⠀⠀⠀⠀⠀⠀⠀⠀⠀⠀⢻⣿⣿⣿⣿⡇⠀⠀⠀⠀⢈⣛⣅⣀⣀⣤⣼⣿⣿⣿⣶⣿⣿⣿⣿⣿⣿⣿⣿⣿⣿⣿⡆⠀⠀⠀⠀⠀⠀⠀⠀⠀⠀⠀⠀⠀⠀⠀⠀⠀⠀⠀⠀⠀⠀⠀⠀⠀⠀⠀⠀⠀⠀⠀⠀⠀⠀⠀⠀⠀⠀⠀⠀⠀⠀⠀⠀⠀⠀⠀</a:t>
            </a:r>
            <a:br/>
            <a:r>
              <a:t>⠀⠀⠀⠀⠀⠀⠀⠀⠀⠀⠀⣾⣿⣿⣿⣿⡇⠀⠀⠙⠻⠿⠿⠿⠟⠛⠛⠛⠛⠋⠉⢉⣿⣿⣿⣿⣿⣿⣿⣿⣿⣿⣿⣷⣶⣤⣄⣀⠀⠀⠀⠀⠀⠀⠀⠀⠀⠀⠀⠀⠀⠀⠀⠀⠀⠀⠀⠀⠀⠀⠀⠀⠀⠀⠀⠀⠀⠀⠀⠀⠀⠀⠀⠀⠀⠀⠀⠀⠀⠀⠀</a:t>
            </a:r>
            <a:br/>
            <a:r>
              <a:t>⠀⠀⠀⠀⠀⠀⠀⠀⠀⠀⣰⣿⣿⣿⣿⣿⣧⠀⠀⠀⠀⠀⠀⠀⠀⠀⠀⠀⠀⠀⢀⣾⣿⣿⣿⣿⣿⣿⣿⣿⣿⣿⣿⣿⣇⠉⠙⠛⠿⢿⣶⣦⣤⣀⣀⠀⠀⠀⠀⠀⠀⠀⠀⠀⠀⠀⠀⠀⠀⠀⠀⠀⠀⠀⠀⠀⠀⠀⠀⠀⠀⠀⠀⠀⠀⠀⠀⠀⠀⠀⠀</a:t>
            </a:r>
            <a:br/>
            <a:r>
              <a:t>⠀⠀⠀⠀⠀⠀⠀⠀⠀⠘⠛⣿⠿⠇⣸⠋⠻⠄⠀⠀⠀⠀⠀⠀⠀⠀⠀⠀⠀⣠⣿⣿⣿⣿⣿⣿⣿⣿⣿⣿⣿⣿⣿⣿⣿⡆⠀⠀⠀⠀⠀⠈⠉⠉⠉⠁⠀⠀⠀⠀⠀⠀⠀⠀⠀⠀⠀⠀⠀⠀⠀⠀⠀⠀⠀⠀⠀⠀⠀⠀⠀⠀⠀⠀⠀⠀⠀⠀⠀⠀⠀</a:t>
            </a:r>
            <a:br/>
            <a:r>
              <a:t>⠀⠀⠀⠀⠀⣀⣀⣀⣀⣤⣤⣿⣦⠤⠿⠇⠀⠀⠀⠀⠀⠀⠀⠀⠀⠀⠀⠀⣴⣿⣿⣿⣿⣿⣿⣿⣿⣿⣿⣿⣿⣿⣿⣿⣿⣿⠀⠀⠀⠀⠀⠀⠀⠀⠀⠀⠀⠀⠀⠀⠀⠀⠀⠀⠀⠀⠀⠀⠀⠀⠀⠀⠀⠀⠀⠀⠀⠀⠀⠀⠀⠀⠀⠀⠀⠀⠀⠀⠀⠀⠀</a:t>
            </a:r>
            <a:br/>
            <a:r>
              <a:t>⠐⠒⠒⠛⠛⠛⠉⠉⠉⠁⠀⠀⠀⠀⠀⠀⠀⠀⠀⠀⠀⠀⠀⠀⠀⠀⠀⣼⣿⣿⣿⣿⣿⣿⣿⣿⣿⣿⣿⣿⣿⣿⣿⣿⣿⣿⡇⠀⠀⠀⠀⠀⠀⠀⠀⠀⠀⠀⠀⠀⠀⠀⠀⠀⠀⠀⠀⠀⠀⠀⠀⠀⠀⠀⠀⠀⠀⠀⠀⠀⠀⠀⠀⠀⠀⠀⠀⠀⠀⠀⠀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⠀⠀⠀⠀⠀⠀⠀⠀⠀⠀⠀⠀⠀⠀⠀⠀⠀⠀⠀⠀⠀⠀⠀⠀⠀⠀⠠⣿⣿⣿⣿⣿⣿⣿⣿⣿⣿⣿⣿⣿⣿⣿⣿⣿⣿⡟⠃⠀⠀⠀⠀⠀⠀⠀⠀⠀⠀⠀⠀⠀⠀⠀⠀⠀⠀⠀⠀⠀⠀⠀⠀⠀⠀⠀⠀⠀⠀⠀⠀⠀⠀⠀⠀⠀⠀⠀⠀⠀⠀⠀⠀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⠀⠀⠀⠀⠀⠀⠀⠀⠀⠀⠀⠀⠀⠀⠀⠀⠀⠀⠀⠀⠀⠀⠀⠀⠀⠀⠀⠻⣿⣿⣿⣿⣿⣿⣿⣿⣿⣿⣿⣿⣿⣿⣿⣿⡿⠁⠀⠀⠀⠀⠀⠀⠀⠀⠀⠀⠀⠀⠀⠀⠀⠀⠀⠀⠀⠀⠀⠀⠀⠀⠀⠀⠀⠀⠀⠀⠀⠀⠀⠀⠀⠀⠀⠀⠀⠀⠀⠀⠀⠀⠀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⠀⠀⠀⠀⠀⠀⠀⠀⠀⠀⠀⠀⠀⠀⠀⠀⠀⠀⠀⠀⠀⠀⠀⠀⠀⠀⠀⠀⠈⠉⠛⢿⡿⣿⣿⣿⣿⣿⣿⣿⠿⠿⣿⣿⣧⠀⠀⠀⠀⠀⠀⠀⠀⠀⠀⠀⠀⠀⠀⠀⠀⠀⠀⠀⠀⠀⠀⠀⠀⠀⠀⠀⠀⠀⠀⠀⠀⠀⠀⠀⠀⠀⠀⠀⠀⠀⠀⠀⠀⠀⠀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⠀⠀⠀⠀⠀⠀⠀⠀⠀⠀⠀⠀⠀⠀⠀⠀⠀⠀⠀⠀⠀⠀⠀⠀⠀⠀⠀⠀⠀⠀⠀⠀⠀⢸⣿⣿⡏⠀⠀⠀⠀⠀⢹⣿⣿⣇⠀⠀⠀⠀⠀⠀⠀⠀⠀⠀⠀⠀⠀⠀⠀⠀⠀⠀⠀⠀⠀⠀⠀⠀⠀⠀⠀⠀⠀⠀⠀⠀⠀⠀⠀⠀⠀⠀⠀⠀⠀⠀⠀⠀⠀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⠀⠀⠀⠀⠀⠀⠀⠀⠀⠀⠀⠀⠀⠀⠀⠀⠀⠀⠀⠀⠀⠀⠀⠀⠀⠀⠀⠀⠀⠀⠀⠀⠀⣸⣿⣿⡇⠀⠀⠀⠀⠀⠀⣿⣿⣿⡀⠀⠀⠀⠀⠀⠀⠀⠀⠀⠀⠀⠀⠀⠀⠀⠀⠀⠀⠀⠀⠀⠀⠀⠀⠀⠀⠀⠀⠀⠀⠀⠀⠀⠀⠀⠀⠀⠀⠀⠀⠀⠀⠀⠀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⠀⠀⠀⠀⠀⠀⠀⠀⠀⠀⠀⠀⠀⠀⠀⠀⠀⠀⠀⠀⠀⠀⠀⠀⠀⠀⠀⠀⠀⠀⠀⠀⠀⢿⣿⣿⠇⠀⠀⠀⠀⠀⠀⢸⣿⣿⡇⠀⠀⠀⠀⠀⠀⠀⠀⠀⠀⠀⠀⠀⠀⠀⠀⠀⠀⠀⠀⠀⠀⠀⠀⠀⠀⠀⠀⠀⠀⠀⠀⠀⠀⠀⠀⠀⠀⠀⠀⠀⠀⠀⠀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⠀⠀⠀⠀⠀⠀⠀⠀⠀⠀⠀⠀⠀⠀⠀⠀⠀⠀⠀⠀⠀⠀⠀⠀⠀⠀⠀⠀⠀⠀⠀⠀⠀⢸⣿⣿⠀⠀⠀⠀⠀⠀⠀⠀⢿⣿⡇⠀⠀⠀⠀⠀⠀⠀⠀⠀⠀⠀⠀⠀⠀⠀⠀⠀⠀⠀⠀⠀⠀⠀⠀⠀⠀⠀⠀⠀⠀⠀⠀⠀⠀⠀⠀⠀⠀⠀⠀⠀⠀⠀⠀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⠀⠀⠀⠀⠀⠀⠀⠀⠀⠀⠀⠀⠀⠀⠀⠀⠀⠀⠀⠀⠀⠀⠀⠀⠀⠀⠀⠀⠀⠀⠀⠀⠀⠸⣿⣿⠀⠀⠀⠀⠀⠀⠀⠀⢸⣿⣷⡀⠀⠀⠀⠀⠀⠀⠀⠀⠀⠀⠀⠀⠀⠀⠀⠀⠀⠀⠀⠀⠀⠀⠀⠀⠀⠀⠀⠀⠀⠀⠠⣤⣤⠀⠀⠀⠀⠀⠀⠀⠀⠀⠀</a:t>
            </a:r>
            <a:br/>
            <a:r>
              <a:t>⠀⠀⠀⠀⠀⠀⠀⠀⠀⠀⠀⠀⠀⠀⠀⠀⠀⠀⠀⠀⠀⠀⠀⠀⠀⠀⠀⠀⠀⠀⠀⠀⠀⢰⣿⣿⡀⠀⠀⠀⠀⠀⠀⠀⠘⣿⣿⡁⠀⠀⠀⠀⠀⠀⠀⠀⠀⠀⠀⠀⠀⠀⠀⠀⠀⠀⠀⠀⠀⠀⠀⠀⠀⠀⠀⠀⠀⠀⠀⠀⠁⠀⠀⠀⠀⠀⠀⠀⠀⠀⠀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⠀⠀⠀⠀⠀⠀⠀⠀⠀⠀⠀⠀⠀⠀⠀⠀⠀⠀⠀⠀⠀⠀⠀⠀⠀⠀⠀⠀⠀⠀⠀⠀⠀⠀⠀⠀⠀⠀⠀⠀⠀⠀⠀⠀⠀⠀⠀⠀⠀⠀⠈⢧⡀⠀⠀⢠⡄⠀⠀⠀⠀⠀⠀⠀⠀⠀⠀⠀⠀⢀⣴⣾⣿⣿⣿⣿⣷⣦⡀⠀⠀⠀⠀⠀⠀⠀⠀⠀⠀⠀⠀</a:t>
            </a:r>
            <a:br/>
            <a:r>
              <a:t>⠀⠀⠀⠀⠀⠀⠀⠀⠀⠀⠀⠀⠀⠀⠀⠀⠀⠀⠀⠀⠀⠀⠀⠀⠀⠀⠀⠀⠀⠀⠀⠀⠀⠀⠀⠀⠀⠀⠀⠀⠀⠀⠀⠀⠀⠀⠀⠀⠀⠀⠀⠘⢿⣦⣤⣈⣀⣀⣀⣀⣀⣤⣤⣤⣶⣶⣾⣿⣿⣿⣿⣿⣿⣿⣿⣿⣿⣿⣿⡄⠀⠀⠀⠀⠀⠀⠀⠀⠀⠀⠀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⠀⠀⠀⠀⠀⠀⠀⠀⠀⠀⠀⠀⠀⠀⠀⠀⠀⠀⠀⠀⠀⠀⠀⠀⠀⠀⠀⠀⠀⠀⠀⠀⠀⠀⠀⠀⠀⠀⠀⠀⠀⠀⠀⠀⠀⠀⠀⠀⠀⠀⠀⠀⠀⠙⠿⣿⣿⣿⣿⣿⣿⣿⣿⣿⣿⣿⣿⣿⣿⣿⣿⣿⣿⣿⣿⣿⣿⣿⣿⡇⠀⠀⠀⠀⠀⠀⠀⠀⠀⠀⠀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⠀⠀⠀⠀⠀⠀⠀⠀⠀⠀⠀⠀⠀⠀⠀⠀⠀⠀⠀⠀⠀⠀⠀⠀⠀⠀⠀⠀⠀⠀⠀⠀⠀⠀⠀⠀⠀⠀⠀⠀⠀⠀⠀⠀⠀⠀⠀⠀⠀⠀⠀⠀⠀⠀⠀⠀⠈⠉⠉⠉⠉⠉⠉⠉⠉⠉⠁⠀⠈⣿⣿⣿⣿⣿⣿⣿⣿⣿⣿⠃⠀⠀⠀⠀⠀⠀⠀⠀⠀⠀⠀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⠀⠀⠀⠀⠀⠀⠀⠀⠀⠀⠀⠀⠀⠀⠀⠀⠀⠀⠀⠀⠀⠀⠀⠀⠀⠀⠀⠀⠀⠀⠀⠀⠀⠀⠀⠀⠀⠀⠀⠀⠀⠀⠀⠀⠀⠀⠀⠀⠀⠀⠀⠀⠀⠀⠀⠀⠀⠀⠀⠀⠀⠀⠀⠀⠀⠀⠀⠀⠀⠘⠿⣿⣿⣿⣿⣿⣿⠟⠁⠀⠀⠀⠀⠀⠀⠀⠀⠀⠀⠀⠀</a:t>
            </a:r>
            <a:br/>
            <a:r>
              <a:t>⠀⠀⠀⠀⠀⠀⠀⠀⠀⠀⠀⠀⠀⠀⠀⠀⠀⠀⠀⠀⠀⠀⠀⠀⠀⠀⠀⠀⠀⠀⠀⠀⠀⠀⠀⠀⠀⠀⠀⠀⠀⠀⠀⠀⠀⠀⠀⣀⡀⠀⠀⠀⠀⠀⠀⠀⠀⠀⠀⠀⠀⠀⠀⠀⠀⠀⠀⠀⠀⠀⠀⠀⠉⠉⠉⠉⠀⠀⠀⠀⠀⠰⠓⠀⠀⠀⠀⠀⠀⠀⠀</a:t>
            </a:r>
            <a:br/>
            <a:r>
              <a:t>⠀⠀⠀⠀⠀⠀⠀⠀⠀⠀⠀⠀⠀⠀⠀⠀⠀⠀⠀⠀⠀⠀⠀⠀⠀⠀⠀⠀⠀⠀⠀⠀⠀⠀⠀⠀⠀⠀⠀⠀⠀⠀⠀⠀⣠⣴⣿⣿⣧⠀⠀⠀⠀⠀⠀⠀⠀⠀⠀⠀⠀⠀⠀⠀⠀⠀⠀⠀⠀⠀⠀⠀⠀⠀⠀⠀⠀⠀⠀⠀⠀⠀⠀⠀⠀⠀⠀⠀⠀⠀⠀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⠀⠀⠀⠀⠀⠀⠀⠀⠀⠀⠀⠀⠀⠀⠀⠀⠀⠀⠀⠀⠀⠀⠀⠀⠀⠀⠀⠀⠀⠀⠀⠀⠀⠀⠀⠀⢀⣾⣿⣿⣿⣿⣿⣿⣿⣿⣿⣿⣿⣷⠆⠀⠀⠀⠀⠀⠀⠀⠀⠀⠀⢀⠀⠀⠀⠀⠀⠀⠀⠀⠀⠀⠀⠀⠀⠀⠀⠀⠀⠀⠀⠀⠀⠀⠀⠀⠀⠀⠀⠀⠀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⠀⠀⠀⠀⠀⠀⠀⠀⠀⠀⠀⠀⠀⠀⠀⠀⠀⠀⠀⠀⠀⠀⠀⠀⠀⠀⠀⠀⠀⠀⠀⠀⠀⠀⠀⠀⠀⢿⣿⣿⣿⣿⣿⣿⣿⣿⠋⠉⠀⠀⠀⠀⠀⠀⠀⠀⠀⠀⠀⠀⠀⠀⠀⠀⠀⠀⠀⠀⠀⠀⠀⠀⠀⠀⠀⠀⠀⠀⠀⠀⠀⠀⠀⠀⠀⠀⠀⠀⠀⠀⠀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⠀⠀⠀⠀⠀⠀⠀⠀⠀⠀⠀⠀⠀⠀⠀⠀⠀⠀⠀⠀⠀⠀⠀⠀⠀⠀⠀⠀⠀⠀⠀⠀⠀⠀⠀⠀⠀⠈⠋⠻⣿⣿⣿⣿⠻⠃⠀⠀⠀⠀⠀⠀⠀⠀⠀⠀⠀⠀⠀⠀⠀⠀⠀⠀⠀⠀⠀⠀⠀⠀⠀⠀⠀⠀⠀⠀⠀⠀⠀⠀⠀⠀⠀⠀⠀⠀⠀⠀⠀⠀⠀</a:t>
            </a:r>
            <a:br/>
            <a:r>
              <a:t>⠀⠀⠀⠀⠀⠀⠀⠀⠀⠀⠀⢀⣴⣶⣤⠀⠀⠀⠀⠀⠀⠀⠀⠀⠀⠀⠀⠀⠀⠀⠀⠀⠀⠀⠀⠀⠀⢀⣴⣿⣿⣿⣿⣿⣷⣶⣦⣄⠀⠀⠀⠀⠀⠀⠀⠀⠀⠀⠀⠀⠀⠀⠠⠖⠀⠀⠀⠀⠀⠀⠀⠀⠀⠀⠀⠀⠀⠀⠀⠀⠀⠀⠀⠀⠀⠀⠀⠀⠀⠀⠀</a:t>
            </a:r>
            <a:br/>
            <a:r>
              <a:t>⠀⠀⠀⠀⠀⠀⠀⠀⠀⠀⠀⢸⣿⣿⣿⡇⠀⠀⠀⠀⠀⠀⠀⠀⠀⠀⠀⠀⠀⠀⠀⠀⠀⠀⠀⢀⣴⣿⣿⣿⣿⣿⣿⣿⣿⣿⣿⣿⣷⠀⠀⠀⠀⠀⠀⠀⠀⠀⠀⠀⠀⠀⠀⠀⠀⠀⠀⠀⠀⠀⠀⠀⠀⠀⠀⠀⠀⠀⠀⠀⠀⠀⠀⠀⠀⠀⠀⠀⠀⠀⠀</a:t>
            </a:r>
            <a:br/>
            <a:r>
              <a:t>⠀⠀⠀⠀⠀⠀⠀⠀⠀⠀⠀⢺⣿⣿⣿⡇⠀⠀⠀⠀⠀⠀⠀⠀⠀⠀⠀⠀⠀⠀⠀⠀⠀⠀⠀⢸⣿⣿⣿⣿⣿⣿⣿⣿⣿⣿⣿⣿⣿⣦⡀⠀⠀⠀⠀⠀⠀⠀⠀⠀⠀⠀⠀⠀⠀⠀⠐⠛⠓⠀⠀⠀⠀⠀⠀⠀⠀⠀⠀⠀⠀⠀⠀⠀⠀⠀⠀⠀⠀⠀⠀</a:t>
            </a:r>
            <a:br/>
            <a:r>
              <a:t>⠀⠀⠀⠀⠀⠀⠀⠀⠀⠀⠀⣼⣿⣿⣿⣷⠀⠀⠀⠀⠀⠀⠀⠀⠀⠀⠀⠀⠀⠀⠀⠀⠀⠀⢀⣿⣿⡿⢿⣿⣿⣿⣿⣿⣿⡿⠀⠉⠻⣿⣿⣄⠀⠀⠀⠀⠀⠀⠀⠀⠀⠀⠀⠀⠀⠀⠀⠀⠀⠀⠀⠀⠀⠀⠀⠀⠀⠀⠀⠀⠀⠀⠀⠀⠀⠀⠀⠀⠀⠀⠀</a:t>
            </a:r>
            <a:br/>
            <a:r>
              <a:t>⠀⠀⠀⠀⠀⠀⠀⠀⠀⠀⣴⣿⣾⣿⣿⣿⣦⡀⠀⠀⠀⠀⠀⠀⠀⠀⠀⠀⠀⠀⠀⠀⠀⢠⣿⣿⠏⢀⣿⣿⣿⣿⣿⣿⣿⡇⠀⠀⠀⠀⠀⠈⠙⠀⠀⠀⠀⠀⠀⠀⠀⠀⠀⠀⠀⠀⠀⠀⠀⠀⠀⠀⠀⠀⠀⠀⠀⠀⠀⠀⠀⠀⠀⠀⠀⠀⠀⠀⠀⠀⠀</a:t>
            </a:r>
            <a:br/>
            <a:r>
              <a:t>⠀⠀⠀⠀⠀⠀⠀⠀⠀⠘⠿⣿⣿⣿⣿⣿⣿⡿⠂⠀⠀⠀⠀⠀⠀⠘⠳⢦⣄⡀⠀⠀⢰⣿⡿⠋⠀⢾⣿⣿⣿⣿⣿⣿⣿⡇⠀⠀⠀⠀⠀⠀⠀⠀⠀⠀⠀⠀⠀⠀⠀⠀⠀⠀⠀⠀⠀⠀⠀⠀⠀⠀⠀⠀⠀⠀⠀⠀⠀⠀⠀⠀⠀⠀⠀⠀⠈⠀⠀⠀⠀</a:t>
            </a:r>
            <a:br/>
            <a:r>
              <a:t>⠀⠀⠀⠀⠀⠀⠀⠀⠀⠀⠀⣿⣿⣿⣿⣿⡇⠀⠀⠀⠀⠀⠀⠀⠀⠀⠀⠀⠈⠙⠳⣶⣿⣿⣧⠀⠀⢠⣿⣿⣿⣿⣿⣿⣯⠀⣀⣀⣠⣤⣤⣶⣶⣾⣷⠀⠀⠀⠀⠀⠀⠀⠀⠀⠀⠀⠀⠀⠀⠀⠀⠀⠀⠀⠀⠀⠀⠀⠀⠀⠀⠀⠀⠀⠀⠀⠀⠀⠀⠀⠀</a:t>
            </a:r>
            <a:br/>
            <a:r>
              <a:t>⠀⠀⠀⠀⠀⠀⠀⠀⠀⠀⠈⢹⣿⣿⣿⣿⡇⠀⠀⠀⠀⠀⠀⢀⣤⡀⠀⠀⠀⢀⣴⣿⠏⢿⠿⣿⣶⣿⣿⣿⣿⣿⣿⣿⣿⣿⣿⠿⠿⠟⠛⠛⠋⠉⠉⠀⠀⠀⠀⠀⠀⠀⠀⠀⠀⠀⠀⠀⠀⠀⠀⠀⠀⠀⠀⠀⠀⠀⠀⠀⠀⠀⠀⠀⠀⠀⠀⠀⠀⠀⠀</a:t>
            </a:r>
            <a:br/>
            <a:r>
              <a:t>⠀⠀⠀⠀⠀⠀⠀⠀⠀⠀⠀⣼⣿⣿⣿⣿⡇⠀⠀⠀⠀⠀⣀⣤⣤⣴⣦⣤⣶⣿⣿⣿⣿⣿⣿⣿⣿⣿⣿⣿⣿⣿⣿⣿⣿⣷⠀⠀⠀⠀⠀⠀⠀⠀⠀⠀⠀⠀⠀⠀⠀⠀⠀⠀⠀⠀⠀⠀⠀⠀⠀⠀⠀⠀⠀⠀⠀⠀⠀⠀⠀⠀⠀⠀⠀⠀⠀⠀⠀⠀⠀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⠀⠀⠀⠀⠀⠀⠀⠀⠀⠀⣰⣿⣿⣿⣿⣿⣇⠀⠀⠀⠀⠀⠈⠉⠙⠙⠉⠉⠏⠿⡫⠁⠀⣠⣿⣿⣿⣿⣿⣿⣿⣿⣿⣿⣿⣿⣷⣦⣤⣀⡀⠀⠀⠀⠀⠀⠀⠀⠀⠀⠀⠀⠀⠀⠀⠀⠀⠀⠀⠀⠀⠀⠀⠀⠀⠀⠀⠀⠀⠀⠀⠀⠀⠀⠀⠀⠀⠀⠀⠀⠀</a:t>
            </a:r>
            <a:br/>
            <a:r>
              <a:t>⠀⠀⠀⠀⠀⠀⠀⠀⠀⠐⠛⢿⡿⠇⢸⠋⠻⠄⠀⠀⠀⠀⠀⠀⠀⠀⠀⠀⠀⠀⢀⣴⣿⣿⣿⣿⣿⣿⣿⣿⣿⣿⣿⣿⣿⣿⡇⠈⠙⠛⠿⢿⣶⣦⣤⣀⠀⠀⠀⠀⠀⠀⠀⠀⠀⠀⠀⠀⠀⠀⠀⠀⠀⠀⠀⠀⠀⠀⠀⠀⠀⠀⠀⠀⠀⠀⠀⠀⠀⠀⠀</a:t>
            </a:r>
            <a:br/>
            <a:r>
              <a:t>⠀⠀⠀⠀⠀⣀⣀⣀⣀⣤⣤⣼⣧⠤⠿⠇⠀⠀⠀⠀⠀⠀⠀⠀⠀⠀⠀⠀⣠⣾⣿⣿⣿⣿⣿⣿⣿⣿⣿⣿⣿⣿⣿⣿⣿⣿⣿⠀⠀⠀⠀⠀⠀⠉⠙⠛⠛⠓⠀⠀⠀⠀⠀⠀⠀⠀⠀⠀⠀⠀⠀⠀⠀⠀⠀⠀⠀⠀⠀⠀⠀⠀⠀⠀⠀⠀⠀⠀⠀⠀⠀</a:t>
            </a:r>
            <a:br/>
            <a:r>
              <a:t>⠀⠒⠒⠛⠛⠛⠋⠉⠉⠉⠀⠀⠀⠀⠀⠀⠀⠀⠀⠀⠀⠀⠀⠀⠀⠀⢀⣴⣿⣿⣿⣿⣿⣿⣿⣿⣿⣿⣿⣿⣿⣿⣿⣿⣿⣿⣿⡇⠀⠀⠀⠀⠀⠀⠀⠀⠀⠀⠀⠀⠀⠀⠀⠀⠀⠀⠀⠀⠀⠀⠀⠀⠀⠀⠀⠀⠀⠀⠀⠀⠀⠀⠀⠀⠀⠀⠀⠀⠀⠀⠀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⠀⠀⠀⠀⠀⠀⠀⠀⠀⠀⠀⠀⠀⠀⠀⠀⠀⠀⠀⠀⠀⠀⠀⠀⠀⠀⣾⣿⣿⣿⣿⣿⣿⣿⣿⣿⣿⣿⣿⣿⣿⣿⣿⣿⣿⣿⣿⡧⠀⠀⠀⠀⠀⠀⠀⠀⠀⠀⠀⠀⠀⠀⠀⠀⠀⠀⠀⠀⠀⠀⠀⠀⠀⠀⠀⠀⠀⠀⠀⠀⠀⠀⠀⠀⠀⠀⠀⠀⠀⠀⠀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⠀⠀⠀⠀⠀⠀⠀⠀⠀⠀⠀⠀⠀⠀⠀⠀⠀⠀⠀⠀⠀⠀⠀⠀⠀⠀⠙⢿⣿⣿⣿⣿⣿⣿⣿⣿⣿⣿⣿⣿⣿⣿⣿⣿⣿⣿⣿⠁⠀⠀⠀⠀⠀⠀⠀⠀⠀⠀⠀⠀⠀⠀⠀⠀⠀⠀⠀⠀⠀⠀⠀⠀⠀⠀⠀⠀⠀⠀⠀⠀⠀⠀⠀⠀⠀⠀⠀⠀⠀⠀⠀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⠀⠀⠀⠀⠀⠀⠀⠀⠀⠀⠀⠀⠀⠀⠀⠀⠀⠀⠀⠀⠀⠀⠀⠀⠀⠀⠀⠀⠉⠻⣿⣿⣿⣿⣿⣿⣿⣿⣿⣿⣿⣿⣿⣿⣿⣿⡏⠀⠀⠀⠀⠀⠀⠀⠀⠀⠀⠀⠀⠀⠀⠀⠀⠀⠀⠀⠀⠀⠀⠀⠀⠀⠀⠀⠀⠀⠀⠀⠀⠀⠀⠀⠀⠀⠀⠀⠀⠀⠀⠀⠀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⠀⠀⠀⠀⠀⠀⠀⠀⠀⠀⠀⠀⠀⠀⠀⠀⠀⠀⠀⠀⠀⠀⠀⠀⠀⠀⠀⠀⠀⠀⠀⠈⠉⠙⢻⣿⣿⡿⠛⠿⠻⠛⠋⠉⢿⣿⣿⡄⠀⠀⠀⠀⠀⠀⠀⠀⠀⠀⠀⠀⠀⠀⠀⠀⠀⠀⠀⠀⠀⠀⠀⠀⠀⠀⠀⠀⠀⠀⠀⠀⠀⠀⠀⠀⠀⠀⠀⠀⠀⠀⠀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⠀⠀⠀⠀⠀⠀⠀⠀⠀⠀⠀⠀⠀⠀⠀⠀⠀⠀⠀⠀⠀⠀⠀⠀⠀⠀⠀⠀⠀⠀⠀⠀⠀⠀⣾⣿⣿⠃⠀⠀⠀⠀⠀⠀⢸⣿⣿⣷⠀⠀⠀⠀⠀⠀⠀⠀⠀⠀⠀⠀⠀⠀⠀⠀⠀⠀⠀⠀⠀⠀⠀⠀⠀⠀⠀⠀⠀⠀⠀⠀⠀⠀⠀⠀⠀⠀⠀⠀⠀⠀⠀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⠀⠀⠀⠀⠀⠀⠀⠀⠀⠀⠀⠀⠀⠀⠀⠀⠀⠀⠀⠀⠀⠀⠀⠀⠀⠀⠀⠀⠀⠀⠀⠀⠀⠀⣿⣿⣿⠀⠀⠀⠀⠀⠀⠀⠀⣿⣿⣿⠀⠀⠀⠀⠀⠀⠀⠀⠀⠀⠀⠀⠀⠀⠀⠀⠀⠀⠀⠀⠀⠀⠀⠀⠀⠀⠀⠀⠀⠀⠀⠀⠀⠀⠀⠀⠀⠀⠀⠀⠀⠀⠀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⠀⠀⠀⠀⠀⠀⠀⠀⠀⠀⠀⠀⠀⠀⠀⠀⠀⠀⠀⠀⠀⠀⠀⠀⠀⠀⠀⠀⠀⠀⠀⠀⠀⠀⣿⣿⡏⠀⠀⠀⠀⠀⠀⠀⠀⢸⣿⣿⡄⠀⠀⠀⠀⠀⠀⠀⠀⠀⠀⠀⠀⠀⠀⠀⠀⠀⠀⠀⠀⠀⠀⠀⠀⠀⠀⠀⠀⠀⠀⠀⠀⠀⠀⠀⠀⠀⠀⠀⠀⠀⠀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⠀⠀⠀⠀⠀⠀⠀⠀⠀⠀⠀⠀⠀⠀⠀⠀⠀⠀⠀⠀⠀⠀⠀⠀⠀⠀⠀⠀⠀⠀⠀⠀⠀⠀⣿⣿⠇⠀⠀⠀⠀⠀⠀⠀⠀⠀⣿⣿⡇⠀⠀⠀⠀⠀⠀⠀⠀⠀⠀⠀⠀⠀⠀⠀⠀⠀⠀⠀⠀⠀⠀⠀⠀⠀⠀⠀⠀⠀⠀⠀⠀⠀⠀⠀⠀⠀⠀⠀⠀⠀⠀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⠀⠀⠀⠀⠀⠀⠀⠀⠀⠀⠀⠀⠀⠀⠀⠀⠀⠀⠀⠀⠀⠀⠀⠀⠀⠀⠀⠀⠀⠀⠀⠀⠀⢠⣿⣿⡆⠀⠀⠀⠀⠀⠀⠀⠀⠀⣿⣿⣿⠀⠀⠀⠀⠀⠀⠀⠀⠀⠀⠀⠀⠀⠀⠀⠀⠀⠀⠀⠀⠀⠀⠀⠀⠀⠀⠀⠀⠲⣶⠄⠀⠀⠀⠀⠀⠀⠀⠀⠀⠀⠀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⠀⠀⠀⠀⠀⠀⠀⠀⠀⠀⠀⠀⠀⠀⠀⠀⠀⠀⠀⠀⠀⠀⠀⠀⠀⠀⠀⠀⠀⠀⠀⠀⠀⠀⠀⠀⠀⠀⠀⠀⠀⠀⠀⠀⠀⠀⠀⠀⠀⠀⠈⢧⠀⠀⢀⡀⠀⠀⠀⠀⠀⠀⠀⠀⠀⠀⠀⠀⠀⣰⣿⣿⣿⣿⣿⣿⣿⣦⡀⠀⠀⠀⠀⠀⠀⠀⠀⠀⠀⠀⠀</a:t>
            </a:r>
            <a:br/>
            <a:r>
              <a:t>⠀⠀⠀⠀⠀⠀⠀⠀⠀⠀⠀⠀⠀⠀⠀⠀⠀⠀⠀⠀⠀⠀⠀⠀⠀⠀⠀⠀⠀⠀⠀⠀⠀⠀⠀⠀⠀⠀⠀⠀⠀⠀⠀⠀⠀⠀⠀⠀⠀⠀⠀⠘⢷⣤⣸⣃⣀⣀⣀⣀⣀⣠⣤⣤⣤⣴⣶⣶⣾⣿⣿⣿⣿⣿⣿⣿⣿⣿⣧⠀⠀⠀⠀⠀⠀⠀⠀⠀⠀⠀⠀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⠀⠀⠀⠀⠀⠀⠀⠀⠀⠀⠀⠀⠀⠀⠀⠀⠀⠀⠀⠀⠀⠀⠀⠀⠀⠀⠀⠀⠀⠀⠀⠀⠀⠀⠀⠀⠀⠀⠀⠀⠀⠀⠀⠀⠀⠀⠀⠀⠀⠀⠀⠀⠈⠻⢿⣿⣿⣿⣿⣿⣿⣿⣿⣿⣿⣿⣿⣿⣿⣿⣿⣿⣿⣿⣿⣿⣿⣿⣿⠀⠀⠀⠀⠀⠀⠀⠀⠀⠀⠀⠀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⠀⠀⠀⠀⠀⠀⠀⠀⠀⠀⠀⠀⠀⠀⠀⠀⠀⠀⠀⠀⠀⠀⠀⠀⠀⠀⠀⠀⠀⠀⠀⠀⠀⠀⠀⠀⠀⠀⠀⠀⠀⠀⠀⠀⠀⠀⠀⠀⠀⠀⠀⠀⠀⠀⠀⠀⠈⠉⠉⠉⠉⠉⠉⠉⠉⠉⠉⠉⠹⣿⣿⣿⣿⣿⣿⣿⣿⣿⠃⠀⠀⠀⠀⠀⠀⠀⠀⠀⠀⠀⠀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⠀⠀⠀⠀⠀⠀⠀⠀⠀⠀⠀⠀⠀⠀⠀⠀⠀⠀⠀⠀⠀⠀⠀⠀⠀⠀⠀⠀⠀⠀⠀⠀⠀⠀⠀⠀⠀⠀⠀⠀⠀⠀⠀⠀⠀⠀⠀⠀⠀⠀⠀⠀⠀⠀⠀⠀⠀⠀⠀⠀⠀⠀⠀⠀⠀⠀⠀⠀⠀⠙⠻⢿⣿⣿⣿⠿⠛⠁⠀⠀⠀⠀⠀⠀⠀⠀⠀⠀⠀⠀⠀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⠀⠀⠀⠀⠀⠀⠀⠀⠀⠀⠀⠀⠀⠀⠀⠀⠀⠀⠀⠀⠀⠀⠀⠀⠀⠀⠀⠀⠀⠀⠀⠀⠀⠀⠀⠀⠀⠀⠀⠀⠀⠀⠀⠀⠀⠀⠀⠀⠀⠀⠀⠀⠀⠀⠀⠀⠀⠀⠀⠀⠀⠀⠀⠀⠀⠀⠀⠀⠀⠀⠀⠀⠀⠀⠀⠀⠀⠀⠀⠀⠠⠖⠀⠀⠀⠀⠀⠀⠀⠀⠀</a:t>
            </a:r>
            <a:br/>
            <a:r>
              <a:t>⠀⠀⠀⠀⠀⠀⠀⠀⠀⠀⠀⠀⠀⠀⠀⠀⠀⠀⠀⠀⠀⠀⠀⠀⠀⠀⠀⠀⠀⠀⠀⠀⠀⠀⠀⠀⠀⠀⠀⠀⠀⠀⠀⠀⠀⠀⢀⣴⣾⣿⡀⠀⠀⠀⠀⠀⠀⠀⠀⠀⠀⠀⠀⠀⠀⠀⠀⠀⠀⠀⠀⠀⠀⠀⠀⠀⠀⠀⠀⠀⠀⠀⠀⠀⠀⠀⠀⠀⠀⠀⠀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⠀⠀⠀⠀⠀⠀⠀⠀⠀⠀⠀⠀⠀⠀⠀⠀⠀⠀⠀⠀⠀⠀⠀⠀⠀⠀⠀⠀⠀⠀⠀⠀⠀⠀⠀⠀⠀⠀⠀⠀⣀⣤⣶⣶⣶⣾⣿⣿⣿⣿⣷⠀⠀⠀⠀⠀⠀⠀⠀⠀⠀⠀⠀⠀⠀⠀⠀⠀⠀⠀⠀⠀⠀⠀⠀⠀⠀⠀⠀⠀⠀⠀⠀⠀⠀⠀⠀⠀⠀⠀⠀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⠀⠀⠀⠀⠀⠀⠀⠀⠀⠀⠀⠀⠀⠀⠀⠀⠀⠀⠀⠀⠀⠀⠀⠀⠀⠀⠀⠀⠀⠀⠀⠀⠀⠀⠀⠀⠀⠀⢠⣾⣿⣿⣿⣿⣿⣿⣿⣿⣿⣿⣷⣤⠀⠀⠀⠀⠀⠀⠀⠀⠀⠀⠀⠀⠀⠀⠀⠀⠀⠀⠀⠀⠀⠀⠀⠀⠀⠀⠀⠀⠀⠀⠀⠀⠀⠀⠀⠀⠀⠀⠀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⠀⠀⠀⠀⠀⠀⠀⠀⠀⠀⠀⠀⠀⠀⠀⠀⠀⠀⠀⠀⠀⠀⠀⠀⠀⠀⠀⠀⠀⠀⠀⠀⠀⠀⠀⠀⠀⠀⠹⣿⣿⣿⣿⣿⣿⣿⣿⡿⠛⠋⠀⠀⠀⠀⠀⠀⠀⠀⠀⠀⠀⠀⠀⠀⠀⠀⠀⠀⠀⠀⠀⠀⠀⠀⠀⠀⠀⠀⠀⠀⠀⠀⠀⠀⠀⠀⠀⠀⠀⠀⠀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⠀⠀⠀⠀⠀⠀⠀⠀⠀⠀⠀⠀⠀⠀⠀⠀⠀⠀⠀⠀⠀⠀⠀⠀⠀⠀⠀⠀⠀⠀⠀⠀⠀⠀⠀⠀⠀⠀⠀⠟⠿⣿⣿⣿⣿⣿⡿⠃⠀⠀⠀⠀⠀⠀⠀⠀⠀⠀⠀⠀⠀⠀⠀⠀⠀⠀⠀⠀⠀⠀⠀⠀⠀⠀⠀⠀⠀⠀⠀⠀⠀⠀⠀⠀⠀⠀⠀⠀⠀⠀⠀</a:t>
            </a:r>
            <a:br/>
            <a:r>
              <a:t>⠀⠀⠀⠀⠀⠀⠀⠀⠀⠀⠀⢀⣴⣶⣦⡀⠀⠀⠀⠀⠀⠀⠀⠀⠀⠀⠀⠀⠀⠀⠀⠀⠀⠀⠀⠀⠀⠀⠀⠀⣠⣾⣿⣿⣿⣧⣅⣀⡀⠀⠀⠀⠀⠀⠀⠀⠀⠀⠀⠀⠀⢠⠆⠀⠀⠀⠀⠀⠀⠀⠀⠀⠀⠀⠀⠀⠀⠀⠀⠀⠀⠀⠀⠀⠀⠀⠀⠀⠀⠀⠀</a:t>
            </a:r>
            <a:br/>
            <a:r>
              <a:t>⠀⠀⠀⠀⠀⠀⠀⠀⠀⠀⠀⢸⣿⣿⣿⡟⠀⠀⠀⠀⠀⠀⠀⠀⠀⠀⠀⠀⠀⠀⠀⠀⠀⠀⠀⠀⠀⢀⣴⣿⣿⣿⣿⣿⣿⣿⣿⣿⣿⣶⣄⡀⠀⠀⠀⠀⠀⠀⠀⠀⠀⠀⠀⠀⠀⠀⠀⠀⠀⠀⠀⠀⠀⠀⠀⠀⠀⠀⠀⠀⠀⠀⠀⠀⠀⠀⠀⠀⠀⠀⠀</a:t>
            </a:r>
            <a:br/>
            <a:r>
              <a:t>⠀⠀⠀⠀⠀⠀⠀⠀⠀⠀⠀⠸⣿⣿⣿⡇⠀⠀⠀⠀⠀⠀⠀⠀⠀⠀⠀⠀⠀⠀⠀⠀⠀⠀⠀⠀⢰⣿⣿⣿⣿⣿⣿⣿⣿⣿⣿⣿⣿⣿⣿⣷⡀⠀⠀⠀⠀⠀⠀⠀⠀⠀⠀⠀⠀⠴⠶⠄⠀⠀⠀⠀⠀⠀⠀⠀⠀⠀⠀⠀⠀⠀⠀⠀⠀⠀⠀⠀⠀⠀⠀</a:t>
            </a:r>
            <a:br/>
            <a:r>
              <a:t>⠀⠀⠀⠀⠀⠀⠀⠀⠀⠀⠀⣼⣿⣿⣿⣿⠀⠀⠀⠀⠀⠀⠀⠀⠀⠀⠀⠀⠀⠀⠀⠀⠀⠀⠀⠀⣼⣿⣿⣿⣿⣿⣿⣿⣿⣿⣿⡇⠻⢿⣿⣿⣧⡀⠀⠀⠀⠀⠀⠀⠀⠀⠀⠀⠀⠀⠀⠀⠀⠀⠀⠀⠀⠀⠀⠀⠀⠀⠀⠀⠀⠀⠀⠀⠀⠀⠀⠀⠀⠀⠀</a:t>
            </a:r>
            <a:br/>
            <a:r>
              <a:t>⠀⠀⠀⠀⠀⠀⠀⠀⠀⠀⣴⣿⣾⣿⣿⣿⣧⡀⠀⠀⠀⠀⠀⠀⠀⠀⠀⠀⠀⠀⠀⠀⠀⠀⢀⣼⣿⡿⠋⢡⣿⣿⣿⣿⣿⣿⣿⠀⠀⠀⠀⠙⢿⣿⣦⣄⠀⠀⠀⠀⠀⠀⠀⠀⠀⠀⠀⠀⠀⠀⠀⠀⠀⠀⠀⠀⠀⠀⠀⠀⠀⠀⠀⠀⠀⠀⠀⠀⠀⠀⠀</a:t>
            </a:r>
            <a:br/>
            <a:r>
              <a:t>⠀⠀⠀⠀⠀⠀⠀⠀⠀⠘⠿⣿⣿⣿⣿⣿⣿⡿⠂⠀⠀⠀⠀⠀⠀⠀⠀⠛⠷⣤⣀⠀⠀⢀⣾⣿⠟⠀⢀⣾⣿⣿⣿⣿⣿⣿⡿⠀⠀⠀⠀⠀⠀⠉⠻⣿⣿⣆⠀⠀⠀⠀⠀⠀⠀⠀⠀⠀⠀⠀⠀⠀⠀⠀⠀⠀⠀⠀⠀⠀⠀⠀⠀⠀⠀⠀⠀⠀⠀⠀⠀</a:t>
            </a:r>
            <a:br/>
            <a:r>
              <a:t>⠀⠀⠀⠀⠀⠀⠀⠀⠀⠀⢀⣿⣿⣿⣿⣿⡇⠀⠀⠀⠀⠀⠀⠀⠀⠀⠀⠀⠀⠀⠙⠻⢶⣾⣿⣯⡄⠀⠀⣹⣿⣿⣿⣿⣿⣿⠃⠀⠀⠀⠀⠀⠀⠀⣀⣉⠻⠟⠢⣄⠀⠀⠀⠀⠀⠀⠀⠀⠀⠀⠀⠀⠀⠀⠀⠀⠀⠀⠀⠀⠀⠀⠀⠀⠀⠀⠀⠀⠀⠀⠀</a:t>
            </a:r>
            <a:br/>
            <a:r>
              <a:t>⠀⠀⠀⠀⠀⠀⠀⠀⠀⠀⠈⢸⣿⣿⣿⣿⡇⠀⠀⠀⠀⠀⠀⠀⢀⣀⠀⠀⠀⠀⠀⣠⣿⠟⢽⡿⣷⣦⣴⣿⣿⣿⣿⣿⣿⣿⣦⣴⣶⣶⣶⣿⣿⣿⣿⡿⠄⠀⠀⠀⠙⢦⣄⠀⠀⠀⠀⠀⠀⠀⠀⠀⠀⠀⠀⠀⠀⠀⠀⠀⠀⠀⠀⠀⠀⠀⠀⠀⠀⠀⠀</a:t>
            </a:r>
            <a:br/>
            <a:r>
              <a:t>⠀⠀⠀⠀⠀⠀⠀⠀⠀⠀⠀⣼⣿⣿⣿⣿⡇⠀⠀⠀⠀⠀⠀⣤⣤⣥⣴⣤⣤⣤⣾⣿⣷⣶⣶⣾⣿⣿⣿⣿⣿⣿⣿⣿⣿⣿⣿⠋⠉⠉⠉⠉⠀⠀⠀⠀⠀⠀⠀⠀⠀⠀⠈⠓⢄⠀⠀⠀⠀⠀⠀⠀⠀⠀⠀⠀⠀⠀⠀⠀⠀⠀⠀⠀⠀⠀⠀⠀⠀⠀⠀</a:t>
            </a:r>
            <a:br/>
            <a:r>
              <a:t>⠀⠀⠀⠀⠀⠀⠀⠀⠀⠀⢠⣿⣿⣿⣿⣿⣧⠀⠀⠀⠀⠀⠀⠈⠉⠉⠉⠉⢩⣿⣿⠏⠉⠉⢉⣽⣿⣿⣿⣿⣿⣿⣿⣿⣿⣿⣿⣆⡀⠀⠀⠀⠀⠀⠀⠀⠀⠀⠀⠀⠀⠀⠀⠀⠀⠀⠀⠀⠀⠀⠀⠀⠀⠀⠀⠀⠀⠀⠀⠀⠀⠀⠀⠀⠀⠀⠀⠀⠀⠀⠀</a:t>
            </a:r>
            <a:br/>
            <a:r>
              <a:t>⠀⠀⠀⠀⠀⠀⠀⠀⠀⠀⠛⢿⡿⠇⢸⠋⠻⠀⠀⠀⠀⠀⠀⠀⠀⠀⠀⠀⠈⠈⠙⠁⣀⣴⣿⣿⣿⣿⣿⣿⣿⣿⣿⣿⣿⣿⣿⡟⠿⢷⣶⣤⣀⡀⠀⠀⠀⠀⠀⠀⠀⠀⠀⠀⠀⠀⠀⠀⠀⠀⠀⠀⠀⠀⠀⠀⠀⠀⠀⠀⠀⠀⠀⠀⠀⠀⠀⠀⠀⠀⠀</a:t>
            </a:r>
            <a:br/>
            <a:r>
              <a:t>⠀⠀⠀⠀⠀⣀⣀⣀⣀⣤⣤⣼⣧⠤⠿⠧⠀⠀⠀⠀⠀⠀⠀⠀⠀⠀⠀⠀⠀⢀⣤⣾⣿⣿⣿⣿⣿⣿⣿⣿⣿⣿⣿⣿⣿⣿⣿⣿⠀⠀⠈⠙⠛⠿⢷⣶⣤⣄⡀⠀⠀⠀⠀⠀⠀⠀⠀⠀⠀⠀⠀⠀⠀⠀⠀⠀⠀⠀⠀⠀⠀⠀⠀⠀⠀⠀⠀⠀⠀⠀⠀</a:t>
            </a:r>
            <a:br/>
            <a:r>
              <a:t>⠀⠒⠒⠛⠛⠛⠋⠉⠉⠉⠀⠀⠀⠀⠀⠀⠀⠀⠀⠀⠀⠀⠀⠀⠀⠀⠀⣠⣶⣿⣿⣿⣿⣿⣿⣿⣿⣿⣿⣿⣿⣿⣿⣿⣿⣿⣿⣿⡆⠀⠀⠀⠀⠀⠀⠈⠉⠙⠋⠀⠀⠀⠀⠀⠀⠀⠀⠀⠀⠀⠀⠀⠀⠀⠀⠀⠀⠀⠀⠀⠀⠀⠀⠀⠀⠀⠀⠀⠀⠀⠀</a:t>
            </a:r>
            <a:br/>
            <a:r>
              <a:t>⠀⠀⠀⠀⠀⠀⠀⠀⠀⠀⠀⠀⠀⠀⠀⠀⠀⠀⠀⠀⠀⠀⠀⠀⠀⠀⢴⣿⣿⣿⣿⣿⣿⣿⣿⣿⣿⣿⣿⣿⣿⣿⣿⣿⣿⣿⣿⣿⡇⠀⠀⠀⠀⠀⠀⠀⠀⠀⠀⠀⠀⠀⠀⠀⠀⠀⠀⠀⠀⠀⠀⠀⠀⠀⠀⠀⠀⠀⠀⠀⠀⠀⠀⠀⠀⠀⠀⠀⠀⠀⠀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⠀⠀⠀⠀⠀⠀⠀⠀⠀⠀⠀⠀⠀⠀⠀⠀⠀⠀⠀⠀⠀⠀⠀⠀⠀⠀⠈⠻⣿⣿⣿⣿⣿⣿⣿⣿⣿⣿⣿⣿⣿⣿⣿⣿⣿⣿⣿⣿⠇⠀⠀⠀⠀⠀⠀⠀⠀⠀⠀⠀⠀⠀⠀⠀⠀⠀⠀⠀⠀⠀⠀⠀⠀⠀⠀⠀⠀⠀⠀⠀⠀⠀⠀⠀⠀⠀⠀⠀⠀⠀⠀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⠀⠀⠀⠀⠀⠀⠀⠀⠀⠀⠀⠀⠀⠀⠀⠀⠀⠀⠀⠀⠀⠀⠀⠀⠀⠀⠀⠀⠈⠻⠿⣿⣿⣿⣿⣿⣿⣿⣿⣿⣿⣿⣿⣿⣿⣿⣿⡇⠀⠀⠀⠀⠀⠀⠀⠀⠀⠀⠀⠀⠀⠀⠀⠀⠀⠀⠀⠀⠀⠀⠀⠀⠀⠀⠀⠀⠀⠀⠀⠀⠀⠀⠀⠀⠀⠀⠀⠀⠀⠀⠀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⠀⠀⠀⠀⠀⠀⠀⠀⠀⠀⠀⠀⠀⠀⠀⠀⠀⠀⠀⠀⠀⠀⠀⠀⠀⠀⠀⠀⠀⠀⠀⠈⠈⠛⠛⣿⣿⡿⢿⣿⣿⣿⠿⠛⠛⣿⣿⣧⠀⠀⠀⠀⠀⠀⠀⠀⠀⠀⠀⠀⠀⠀⠀⠀⠀⠀⠀⠀⠀⠀⠀⠀⠀⠀⠀⠀⠀⠀⠀⠀⠀⠀⠀⠀⠀⠀⠀⠀⠀⠀⠀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⠀⠀⠀⠀⠀⠀⠀⠀⠀⠀⠀⠀⠀⠀⠀⠀⠀⠀⠀⠀⠀⠀⠀⠀⠀⠀⠀⠀⠀⠀⠀⠀⠀⠀⢸⣿⣿⡇⠀⠀⠀⠀⠀⠀⠀⢻⣿⣿⡆⠀⠀⠀⠀⠀⠀⠀⠀⠀⠀⠀⠀⠀⠀⠀⠀⠀⠀⠀⠀⠀⠀⠀⠀⠀⠀⠀⠀⠀⠀⠀⠀⠀⠀⠀⠀⠀⠀⠀⠀⠀⠀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⠀⠀⠀⠀⠀⠀⠀⠀⠀⠀⠀⠀⠀⠀⠀⠀⠀⠀⠀⠀⠀⠀⠀⠀⠀⠀⠀⠀⠀⠀⠀⠀⠀⠀⣿⣿⣿⠁⠀⠀⠀⠀⠀⠀⠀⠘⣿⣿⣷⠀⠀⠀⠀⠀⠀⠀⠀⠀⠀⠀⠀⠀⠀⠀⠀⠀⠀⠀⠀⠀⠀⠀⠀⠀⠀⠀⠀⠀⠀⠀⠀⠀⠀⠀⠀⠀⠀⠀⠀⠀⠀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⠀⠀⠀⠀⠀⠀⠀⠀⠀⠀⠀⠀⠀⠀⠀⠀⠀⠀⠀⠀⠀⠀⠀⠀⠀⠀⠀⠀⠀⠀⠀⠀⠀⠀⣿⣿⡿⠀⠀⠀⠀⠀⠀⠀⠀⠀⢿⣿⣿⠀⠀⠀⠀⠀⠀⠀⠀⠀⠀⠀⠀⠀⠀⠀⠀⠀⠀⠀⠀⠀⠀⠀⠀⠀⠀⠀⠀⠀⠀⠀⠀⠀⠀⠀⠀⠀⠀⠀⠀⠀⠀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⠀⠀⠀⠀⠀⠀⠀⠀⠀⠀⠀⠀⠀⠀⠀⠀⠀⠀⠀⠀⠀⠀⠀⠀⠀⠀⠀⠀⠀⠀⠀⠀⠀⠀⢹⣿⡇⠀⠀⠀⠀⠀⠀⠀⠀⠀⠸⣿⣿⠀⠀⠀⠀⠀⠀⠀⠀⠀⠀⠀⠀⠀⠀⠀⠀⠀⠀⠀⠀⠀⠀⠀⠀⠀⠀⠀⠀⠀⠀⠀⠀⠀⠀⠀⠀⠀⠀⠀⠀⠀⠀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⠀⠀⠀⠀⠀⠀⠀⠀⠀⠀⠀⠀⠀⠀⠀⠀⠀⠀⠀⠀⠀⠀⠀⠀⠀⠀⠀⠀⠀⠀⠀⠀⠀⢠⣿⣿⡇⠀⠀⠀⠀⠀⠀⠀⠀⠀⢰⣿⣿⣆⠀⠀⠀⠀⠀⠀⠀⠀⠀⠀⠀⠀⠀⠀⠀⠀⠀⠀⠀⠀⠀⠀⠀⠀⠀⠀⢤⣤⡀⠀⠀⠀⠀⠀⠀⠀⠀⠀⠀⠀⠀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⠀⠀⠀⠀⠀⠀⠀⠀⠀⠀⠀⠀⠀⠀⠀⠀⠀⠀⠀⠀⠀⠀⠀⠀⠀⠀⠀⠀⠀⠀⠀⠀⠀⠀⠀⠀⠀⠀⠀⠀⠀⠀⠀⠀⠀⠀⠀⠀⠀⠀⠘⣆⠀⠀⠀⠀⠀⠀⠀⠀⠀⠀⠀⠀⠀⠀⠀⠀⢀⣴⣿⣿⣿⣿⣷⣦⡀⠀⠀⠀⠀⠀⠀⠀⠀⠀⠀⠀⠀⠀⠀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⠀⠀⠀⠀⠀⠀⠀⠀⠀⠀⠀⠀⠀⠀⠀⠀⠀⠀⠀⠀⠀⠀⠀⠀⠀⠀⠀⠀⠀⠀⠀⠀⠀⠀⠀⠀⠀⠀⠀⠀⠀⠀⠀⠀⠀⠀⠀⠀⠀⠀⠀⠘⢦⡷⠀⠀⠀⠀⠀⠀⢀⣀⣠⣤⣤⣤⣤⣴⣿⣿⣿⣿⣿⣿⣿⣿⣿⡄⠀⠀⠀⠀⠀⠀⠀⠀⠀⠀⠀⠀⠀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⠀⠀⠀⠀⠀⠀⠀⠀⠀⠀⠀⠀⠀⠀⠀⠀⠀⠀⠀⠀⠀⠀⠀⠀⠀⠀⠀⠀⠀⠀⠀⠀⠀⠀⠀⠀⠀⠀⠀⠀⠀⠀⠀⠀⠀⠀⠀⠀⠀⠀⠀⠀⠈⠻⣷⣶⣶⣾⣿⣿⣿⣿⣿⣿⣿⣿⣿⣿⣿⣿⣿⣿⣿⣿⣿⣿⣿⣧⠀⠀⠀⠀⠀⠀⠀⠀⠀⠀⠀⠀⠀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⠀⠀⠀⠀⠀⠀⠀⠀⠀⠀⠀⠀⠀⠀⠀⠀⠀⠀⠀⠀⠀⠀⠀⠀⠀⠀⠀⠀⠀⠀⠀⠀⠀⠀⠀⠀⠀⠀⠀⠀⠀⠀⠀⠀⠀⠀⠀⠀⠀⠀⠀⠀⠀⠀⠀⠉⠉⠉⠉⠉⠉⠉⠁⠀⠀⠀⠀⢻⣿⣿⣿⣿⣿⣿⣿⣿⣿⡟⠀⠀⠀⠀⠀⠀⠀⠀⠀⠀⠀⠀⠀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⠀⠀⠀⠀⠀⠀⠀⠀⠀⠀⠀⠀⠀⠀⠀⠀⠀⠀⠀⠀⠀⠀⠀⠀⠀⠀⠀⠀⠀⠀⠀⠀⠀⠀⠀⠀⠀⠀⠀⠀⠀⠀⠀⠀⠀⠀⠀⠀⠀⠀⠀⠀⠀⠀⠀⠀⠀⠀⠀⠀⠀⠀⠀⠀⠀⠀⠀⠀⠻⢿⣿⣿⣿⣿⣿⡿⠋⠀⠀⠀⠀⠀⠀⠀⠀⠀⠀⠀⠀⠀⠀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⠀⠀⠀⠀⠀⠀⠀⠀⠀⠀⠀⠀⠀⠀⠀⠀⠀⠀⠀⠀⠀⠀⠀⠀⠀⠀⠀⠀⠀⠀⠀⠀⠀⠀⠀⠀⠀⠀⠀⠀⠀⠀⠀⠀⠀⠀⠀⠀⠀⠀⠀⠀⠀⠀⠀⠀⠀⠀⠀⠀⠀⠀⠀⠀⠀⠀⠀⠀⠀⠀⠈⠉⠉⠉⠁⠀⠀⠀⢠⡤⠀⠀⠀⠀⠀⠀⠀⠀⠀⠀⠀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⠀⠀⠀⠀⠀⠀⠀⠀⠀⠀⠀⠀⠀⠀⠀⠀⠀⠀⠀⠀⠀⠀⠀⠀⠀⠀⠀⠀⠀⠀⠀⠀⠀⠀⠀⠀⠀⠀⠀⠀⠀⠀⠀⠀⠀⠀⠀⠀⠀⠀⠀⠀⠀⠀⠀⠀⠀⠀⠀⠀⠀⠀⠀⠀⠀⠀⠀⠀⠀⠀⠀⠀⠀⠀⠀⠀⠀⠀⠈⠀⠀⠀⠀⠀⠀⠀⠀⠀⠀⠀⠀</a:t>
            </a:r>
            <a:br/>
            <a:r>
              <a:t>⠀⠀⠀⠀⠀⠀⠀⠀⠀⠀⠀⠀⠀⠀⠀⠀⠀⠀⠀⠀⠀⠀⠀⠀⠀⠀⠀⠀⠀⠀⠀⠀⠀⠀⠀⠀⠀⠀⠀⠀⠀⣀⣠⣤⣤⣤⣤⣶⣿⣿⣿⡟⠀⠀⠀⠀⠀⠀⠀⠀⠀⠀⠀⠀⠀⠀⠀⠀⠀⠀⠀⠀⠀⠀⠀⠀⠀⠀⠀⠀⠀⠀⠀⠀⠀⠀⠀⠀⠀⠀⠀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⠀⠀⠀⠀⠀⠀⠀⠀⠀⠀⠀⠀⠀⠀⠀⠀⠀⠀⠀⠀⠀⠀⠀⠀⠀⠀⠀⠀⠀⠀⠀⠀⠀⠀⠀⠀⠀⠀⠀⢠⣾⣿⣿⣿⣿⣿⣿⣿⣿⣿⣿⣧⡄⠀⠀⠀⠀⠀⠀⠀⠀⠀⠀⠀⠀⠀⠀⠀⠀⠀⠀⠀⠀⠀⠀⠀⠀⠀⠀⠀⠀⠀⠀⠀⠀⠀⠀⠀⠀⠀⠀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⠀⠀⠀⠀⠀⠀⠀⠀⠀⠀⠀⠀⠀⠀⠀⠀⠀⠀⠀⠀⠀⠀⠀⠀⠀⠀⠀⠀⠀⠀⠀⠀⠀⠀⠀⠀⠀⠀⠈⢻⣿⣿⣿⣿⣿⣿⣿⣿⣿⠻⠋⠀⠀⠀⠀⠀⠀⠀⠀⠀⠀⠀⠀⠀⠀⠀⠀⠀⠀⠀⠀⠀⠀⠀⠀⠀⠀⠀⠀⠀⠀⠀⠀⠀⠀⠀⠀⠀⠀⠀⠀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⠀⠀⠀⠀⠀⠀⠀⠀⠀⠀⠀⠀⠀⠀⠀⠀⠀⠀⠀⠀⠀⠀⠀⠀⠀⠀⠀⠀⠀⠀⠀⠀⠀⠀⠀⠀⠀⠀⠀⠀⠸⢿⣿⣿⣿⣿⣿⣿⣿⠄⠀⠀⠀⠀⠀⠀⠀⠀⠀⠀⠀⠀⠀⠀⠀⠀⠀⠀⠀⠀⠀⠀⠀⠀⠀⠀⠀⠀⠀⠀⠀⠀⠀⠀⠀⠀⠀⠀⠀⠀⠀</a:t>
            </a:r>
            <a:br/>
            <a:r>
              <a:t>⠀⠀⠀⠀⠀⠀⠀⠀⠀⠀⠀⠀⣤⣶⣦⡄⠀⠀⠀⠀⠀⠀⠀⠀⠀⠀⠀⠀⠀⠀⠀⠀⠀⠀⠀⠀⠀⠀⠀⠀⠀⢠⣭⣿⣿⣿⣍⣉⡀⠀⠀⠀⠀⠀⠀⠀⠀⠀⠀⢀⠀⠀⠀⠀⠀⠀⠀⠀⠀⠀⠀⠀⠀⠀⠀⠀⠀⠀⠀⠀⠀⠀⠀⠀⠀⠀⠀⠀⠀⠀⠀</a:t>
            </a:r>
            <a:br/>
            <a:r>
              <a:t>⠀⠀⠀⠀⠀⠀⠀⠀⠀⠀⠀⠀⣿⣿⣿⡟⠀⠀⠀⠀⠀⠀⠀⠀⠀⠀⠀⠀⠀⠀⠀⠀⠀⠀⠀⠀⠀⠀⢀⣤⣾⣿⣿⣿⣿⣿⣿⣿⣿⣷⣤⡀⠀⠀⠀⠀⠀⠀⠀⠋⠀⠀⠀⠀⠀⠀⠀⠀⠀⠀⠀⠀⠀⠀⠀⠀⠀⠀⠀⠀⠀⠀⠀⠀⠀⠀⠀⠀⠀⠀⠀</a:t>
            </a:r>
            <a:br/>
            <a:r>
              <a:t>⠀⠀⠀⠀⠀⠀⠀⠀⠀⠀⠀⠘⣿⣿⣿⣏⠀⠀⠀⠀⠀⠀⠀⠀⠀⠀⠀⠀⠀⠀⠀⠀⠀⠀⠀⠀⠀⣰⣿⣿⣿⣿⣿⣿⣿⣿⣿⣿⣿⣿⣿⣿⡄⠀⠀⠀⠀⠀⠀⠀⠀⠀⢀⣀⡀⠀⠀⠀⠀⠀⠀⠀⠀⠀⠀⠀⠀⠀⠀⠀⠀⠀⠀⠀⠀⠀⠀⠀⠀⠀⠀</a:t>
            </a:r>
            <a:br/>
            <a:r>
              <a:t>⠀⠀⠀⠀⠀⠀⠀⠀⠀⠀⠀⣸⣿⣿⣿⣿⡀⠀⠀⠀⠀⠀⠀⠀⠀⠀⠀⠀⠀⠀⠀⠀⠀⠀⠀⠀⠀⣾⣿⣿⣿⣿⣿⣿⣿⣿⣿⣿⠙⠿⣿⣿⣷⣄⠀⠀⠀⠀⠀⠀⠀⠀⠈⠉⠁⠀⠀⠀⠀⠀⠀⠀⠀⠀⠀⠀⠀⠀⠀⠀⠀⠀⠀⠀⠀⠀⠀⠀⠀⠀⠀</a:t>
            </a:r>
            <a:br/>
            <a:r>
              <a:t>⠀⠀⠀⠀⠀⠀⠀⠀⠀⠀⣴⣿⣼⣿⣿⣿⣧⡀⠀⠀⠀⠀⠀⠀⠀⠀⠀⠀⡀⠀⠀⠀⠀⠀⠀⢀⣼⣿⡟⠋⢰⣿⣿⣿⣿⣿⣿⡟⠀⠀⠀⠙⢿⣿⣷⡀⠀⠀⠀⠀⠀⠀⠀⠀⠀⠀⠀⠀⠀⠀⠀⠀⠀⠀⠀⠀⠀⠀⠀⠀⠀⠀⠀⠄⠀⠀⠀⠀⠀⠀⠀</a:t>
            </a:r>
            <a:br/>
            <a:r>
              <a:t>⠀⠀⠀⠀⠀⠀⠀⠀⠀⠘⠿⣿⣿⣿⣿⣿⣿⡿⠆⠀⠀⠀⠀⠀⠀⠀⠀⠀⠛⠷⣤⡀⠀⠀⢠⣾⣿⠏⠀⢠⣿⣿⣿⣿⣿⣿⣿⡇⠀⠀⠀⠀⠀⠙⠻⣿⣦⣀⠀⠀⠀⠀⠀⠀⠀⠀⠀⠀⠀⠀⠀⠀⠀⠀⠀⠀⠀⠀⠀⠀⠀⠀⠀⠀⠀⠀⠀⠀⠀⠀⠀</a:t>
            </a:r>
            <a:br/>
            <a:r>
              <a:t>⠀⠀⠀⠀⠀⠀⠀⠀⠀⠀⢠⢿⣿⣿⣿⣿⡇⠀⠀⠀⠀⠀⠀⠀⠀⠀⠀⠀⠀⠀⠈⠙⠳⣦⣿⣿⣧⠀⠀⠉⣿⣿⣿⣿⣿⣿⡿⠃⠀⠀⠀⠀⠀⠀⠀⠈⠻⣿⣷⣄⢀⠀⠀⠀⠀⠀⠀⠀⠀⠀⠀⠀⠀⠀⠀⠀⠀⠀⠀⠀⠀⠀⠀⠀⠀⠀⠀⠀⠀⠀⠀</a:t>
            </a:r>
            <a:br/>
            <a:r>
              <a:t>⠀⠀⠀⠀⠀⠀⠀⠀⠀⠀⠉⢹⣿⣿⣿⣿⡇⠀⠀⠀⠀⠀⠀⠀⠀⢠⣤⠀⠀⠀⠀⠀⢠⣿⠟⣿⢿⣶⣤⣼⣿⣿⣿⣿⣿⣿⣧⣤⣤⣤⣤⣶⣶⣶⣾⣿⡄⠘⠻⣿⣿⣀⠀⠀⠀⠀⠀⠀⠀⠀⠀⠀⠀⠀⠀⠀⠀⠀⠀⠀⠀⠀⠀⠀⠀⠀⠀⠀⠀⠀⠀</a:t>
            </a:r>
            <a:br/>
            <a:r>
              <a:t>⠀⠀⠀⠀⠀⠀⠀⠀⠀⠀⠀⢸⣿⣿⣿⣿⡇⠀⠀⠀⠀⠀⠀⢤⣤⣤⣤⣦⣤⣤⣤⣶⣿⣷⣶⣶⣶⣿⣿⣿⣿⣿⣿⣿⣿⣿⣿⣿⠛⠛⠛⠉⠉⠉⠉⠁⠀⠀⠀⠈⠀⠉⠳⣄⡀⠀⠀⠀⠀⠀⠀⠀⠀⠀⠀⠀⠀⠀⠀⠀⠀⠀⠀⠀⠀⠀⠀⠀⠀⠀⠀</a:t>
            </a:r>
            <a:br/>
            <a:r>
              <a:t>⠀⠀⠀⠀⠀⠀⠀⠀⠀⠀⢀⣿⣿⣿⣿⣿⣇⠀⠀⠀⠀⠀⠀⠀⠉⠉⠉⠉⠉⢉⣿⣿⠟⠉⠉⠉⠁⣿⣿⣿⣿⣿⣿⣿⣿⣿⣿⣿⡆⠀⠀⠀⠀⠀⠀⠀⠀⠀⠀⠀⠀⠀⠀⠈⠛⢦⡀⠀⠀⠀⠀⠀⠀⠀⠀⠀⠀⠀⠀⠀⠀⠀⠀⠀⠀⠀⠀⠀⠀⠀⠀</a:t>
            </a:r>
            <a:br/>
            <a:r>
              <a:t>⠀⠀⠀⠀⠀⠀⠀⠀⠀⠀⠚⢿⣿⠏⢸⠋⠻⠀⠀⠀⠀⠀⠀⠀⠀⠀⠀⠀⠀⠎⠿⠧⠀⠀⠀⠀⣼⣿⣿⣿⣿⣿⣿⣿⣿⣿⣿⣿⣿⣶⣤⣀⠀⠀⠀⠀⠀⠀⠀⠀⠀⠀⠀⠀⠀⠀⠙⠳⣄⠀⠀⠀⠀⠀⠀⠀⠀⠀⠀⠀⠀⠀⠀⠀⠀⠀⠀⠀⠀⠀⠀</a:t>
            </a:r>
            <a:br/>
            <a:r>
              <a:t>⠀⠀⠀⠀⠀⣀⣀⣀⣀⣠⣤⣤⣿⡤⠿⠧⠀⠀⠀⠀⠀⠀⠀⠀⠀⠀⠀⠀⠀⠀⠀⠀⠀⠀⢀⣼⣿⣿⣿⣿⣿⣿⣿⣿⣿⣿⣿⣿⣿⣿⣿⡛⠿⣷⣦⣄⣀⠀⠀⠀⠀⠀⠀⠀⠀⠀⠀⠀⠈⠛⢦⡀⠀⠀⠀⠀⠀⠀⠀⠀⠀⠀⠀⠀⠀⠀⠀⠀⠀⠀⠀</a:t>
            </a:r>
            <a:br/>
            <a:r>
              <a:t>⠀⠐⠒⠚⠛⠛⠛⠉⠉⠉⠁⠀⠀⠀⠀⠀⠀⠀⠀⠀⠀⠀⠀⠀⠀⠀⠀⠀⠀⠀⠀⠀⠀⣠⣾⣿⣿⣿⣿⣿⣿⣿⣿⣿⣿⣿⣿⣿⣿⣿⣿⣿⡄⠀⠈⠉⠛⠿⠶⠄⠀⠀⠀⠀⠀⠀⠀⠀⠀⠀⠀⠙⠳⣄⠀⠀⠀⠀⠀⠀⠀⠀⠀⠀⠀⠀⠀⠀⠀⠀⠀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⠀⠀⠀⠀⠀⠀⠀⠀⠀⠀⠀⠀⠀⠀⠀⠀⠀⠀⠀⠀⠀⠀⠀⠀⠀⠀⠀⠀⠀⠀⠀⣠⣾⣿⣿⣿⣿⣿⣿⣿⣿⣿⣿⣿⣿⣿⣿⣿⣿⣿⣿⣿⣧⠀⠀⠀⠀⠀⠀⠀⠀⠀⠀⠀⠀⠀⠀⠀⠀⠀⠀⠀⠀⠈⠛⢦⡀⠀⠀⠀⠀⠀⠀⠀⠀⠀⠀⠀⠀⠀⠀</a:t>
            </a:r>
            <a:br/>
            <a:r>
              <a:t>⠀⠀⠀⠀⠀⠀⠀⠀⠀⠀⠀⠀⠀⠀⠀⠀⠀⠀⠀⠀⠀⠀⠀⠀⠀⠀⠀⠀⠀⢰⣿⣿⣿⣿⣿⣿⣿⣿⣿⣿⣿⣿⣿⣿⣿⣿⣿⣿⣿⣿⣿⣿⡿⠀⠀⠀⠀⠀⠀⠀⠀⠀⠀⠀⠀⠀⠀⠀⠀⠀⠀⠀⠀⠀⠀⠀⠙⠶⣄⠀⠀⠀⠀⠀⠀⠀⠀⠀⠀⠀⠀</a:t>
            </a:r>
            <a:br/>
            <a:r>
              <a:t>⠀⠀⠀⠀⠀⠀⠀⠀⠀⠀⠀⠀⠀⠀⠀⠀⠀⠀⠀⠀⠀⠀⠀⠀⠀⠀⠀⠀⠀⠀⠙⠻⣿⣿⣿⣿⣿⣿⣿⣿⣿⣿⣿⣿⣿⣿⣿⣿⣿⣿⣿⡟⠁⠀⠀⠀⠀⠀⠀⠀⠀⠀⠀⠀⠀⠀⠀⠀⠀⠀⠀⠀⠀⠀⠀⠀⠀⠀⠈⠳⢤⡀⠀⠀⠀⠀⠀⠀⠀⠀⠀</a:t>
            </a:r>
            <a:br/>
            <a:r>
              <a:t>⠀⠀⠀⠀⠀⠀⠀⠀⠀⠀⠀⠀⠀⠀⠀⠀⠀⠀⠀⠀⠀⠀⠀⠀⠀⠀⠀⠀⠀⠀⠀⠀⠈⠛⠻⣿⣿⣿⣿⣿⣿⣿⣿⣿⣿⣿⣿⣿⡿⠟⠋⠀⠀⠀⠀⠀⠀⠀⠀⠀⠀⠀⠀⠀⠀⠀⠀⠀⠀⠀⠀⠀⠀⠀⠀⠀⠀⠀⠀⠀⠀⠙⢦⣀⠀⠀⠀⠀⠀⠀⠀</a:t>
            </a:r>
            <a:br/>
            <a:r>
              <a:t>⠀⠀⠀⠀⠀⠀⠀⠀⠀⠀⠀⠀⠀⠀⠀⠀⠀⠀⠀⠀⠀⠀⠀⠀⠀⠀⠀⠀⠀⠀⠀⠀⠀⠀⢸⣿⣿⡏⠉⠉⠉⠉⠉⠉⠉⠙⣿⣿⣧⠀⠀⠀⠀⠀⠀⠀⠀⠀⠀⠀⠀⠀⠀⠀⠀⠀⠀⠀⠀⠀⠀⠀⠀⠀⠀⠀⠀⠀⠀⠀⠀⠀⠀⠈⠳⣄⠀⠀⠀⠀⠀</a:t>
            </a:r>
            <a:br/>
            <a:r>
              <a:t>⠀⠀⠀⠀⠀⠀⠀⠀⠀⠀⠀⠀⠀⠀⠀⠀⠀⠀⠀⠀⠀⠀⠀⠀⠀⠀⠀⠀⠀⠀⠀⠀⠀⠀⢸⣿⣿⠃⠀⠀⠀⠀⠀⠀⠀⠀⣿⣿⣿⠀⠀⠀⠀⠀⠀⠀⠀⠀⠀⠀⠀⠀⠀⠀⠀⠀⠀⠀⠀⠀⠀⠀⠀⠀⠀⠀⠀⠀⠀⠀⠀⠀⠀⠀⠀⠈⠙⢦⡀⠀⠀</a:t>
            </a:r>
            <a:br/>
            <a:r>
              <a:t>⠀⠀⠀⠀⠀⠀⠀⠀⠀⠀⠀⠀⠀⠀⠀⠀⠀⠀⠀⠀⠀⠀⠀⠀⠀⠀⠀⠀⠀⠀⠀⠀⠀⠀⢸⣿⣿⠀⠀⠀⠀⠀⠀⠀⠀⠀⢸⣿⣿⠀⠀⠀⠀⠀⠀⠀⠀⠀⠀⠀⠀⠀⠀⠀⠀⠀⠀⠀⠀⠀⠀⠀⠀⠀⠀⠀⠀⠀⠀⠀⠀⠀⠀⠀⠀⠀⠀⠀⠈⠂⠀</a:t>
            </a:r>
            <a:br/>
            <a:r>
              <a:t>⠀⠀⠀⠀⠀⠀⠀⠀⠀⠀⠀⠀⠀⠀⠀⠀⠀⠀⠀⠀⠀⠀⠀⠀⠀⠀⠀⠀⠀⠀⠀⠀⠀⠀⣸⣿⡇⠀⠀⠀⠀⠀⠀⠀⠀⠀⠀⣿⣿⡀⠀⠀⠀⠀⠀⠀⠀⠀⠀⠀⠀⠀⠀⠀⠀⠀⠀⠀⠀⠀⠀⠀⠀⠀⠀⠀⠀⠀⠀⠀⠀⠀⠀⠀⠀⠀⠀⠀⠀⠀⠀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⠀⠀⠀⠀⠀⠀⠀⠀⠀⠀⠀⠀⠀⠀⠀⠀⠀⠀⠀⠀⠀⠀⠀⠀⠀⠀⠀⠀⠀⠀⠀⠀⠀⢠⣿⣿⡇⠀⠀⠀⠀⠀⠀⠀⠀⠀⠀⣾⣿⣧⠀⠀⠀⠀⠀⠀⠀⠀⠀⠀⠀⠀⠀⠀⠀⠀⠀⠀⠀⠀⠀⠀⠀⠀⠀⠀⠀⠀⠀⠀⠀⠀⠀⠀⠀⠀⠀⠀⠀⠀⠀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⠀⠀⠀⠀⠀⠀⠀⠀⠀⠀⠀⠀⠀⠀⠀⠀⠀⠀⠀⠀⠀⠀⠀⠀⠀⠀⠀⠀⠀⠀⠀⠀⠀⠀⠀⠀⠀⠀⠀⠀⠀⠀⠀⠀⠀⠀⠀⠀⠀⠀⠀⡄⠀⠀⠀⠀⠀⠀⠀⠀⠀⠀⠀⠀⠀⠀⠀⠀⠀⣠⣴⣶⣶⣦⣄⠀⠀⠀⠀⠀⠀⠀⠀⠀⠀⠀⠀⠀⠀⠀⠀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⠀⠀⠀⠀⠀⠀⠀⠀⠀⠀⠀⠀⠀⠀⠀⠀⠀⠀⠀⠀⠀⠀⠀⠀⠀⠀⠀⠀⠀⠀⠀⠀⠀⠀⠀⠀⠀⠀⠀⠀⠀⠀⠀⠀⠀⠀⠀⠀⠀⠀⠀⠘⣶⡀⠀⠀⠀⠀⠀⠀⠀⢀⣀⣠⣤⣤⣴⣶⣾⣿⣿⣿⣿⣿⣿⣷⡀⠀⠀⠀⠀⠀⠀⠀⠀⠀⠀⠀⠀⠀⠀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⠀⠀⠀⠀⠀⠀⠀⠀⠀⠀⠀⠀⠀⠀⠀⠀⠀⠀⠀⠀⠀⠀⠀⠀⠀⠀⠀⠀⠀⠀⠀⠀⠀⠀⠀⠀⠀⠀⠀⠀⠀⠀⠀⠀⠀⠀⠀⠀⠀⠀⠀⠀⠉⠻⢷⣶⣶⣶⣶⣿⣿⣿⣿⣿⣿⣿⣿⣿⣿⣿⣿⣿⣿⣿⣿⣿⣧⠀⠀⠀⠀⠀⠀⠀⠀⠀⠀⠀⠀⠀⠀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⠀⠀⠀⠀⠀⠀⠀⠀⠀⠀⠀⠀⠀⠀⠀⠀⠀⠀⠀⠀⠀⠀⠀⠀⠀⠀⠀⠀⠀⠀⠀⠀⠀⠀⠀⠀⠀⠀⠀⠀⠀⠀⠀⠀⠀⠀⠀⠀⠀⠀⠀⠀⠀⠀⠀⠈⠉⠉⠉⠉⠉⠉⠀⠀⠀⠀⢸⣿⣿⣿⣿⣿⣿⣿⣿⣿⣿⠀⠀⠀⠀⠀⠀⠀⠀⠀⠀⠀⠀⠀⠀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⠀⠀⠀⠀⠀⠀⠀⠀⠀⠀⠀⠀⠀⠀⠀⠀⠀⠀⠀⠀⠀⠀⠀⠀⠀⠀⠀⠀⠀⠀⠀⠀⠀⠀⠀⠀⠀⠀⠀⠀⠀⠀⠀⠀⠀⠀⠀⠀⠀⠀⠀⠀⠀⠀⠀⠀⠀⠀⠀⠀⠀⠀⠀⠀⠀⠀⠀⠻⣿⣿⣿⣿⣿⣿⣿⣿⡏⠀⠀⠀⠀⠀⠀⠀⠀⠀⠀⠀⠀⠀⠀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⠀⠀⠀⠀⠀⠀⠀⠀⠀⠀⠀⠀⠀⠀⠀⠀⠀⠀⠀⠀⠀⠀⠀⠀⠀⠀⠀⠀⠀⠀⠀⠀⠀⠀⠀⠀⠀⠀⠀⠀⠀⠀⠀⠀⠀⠀⠀⠀⠀⠀⠀⠀⠀⠀⠀⠀⠀⠀⠀⠀⠀⠀⠀⠀⠀⠀⠀⠀⠈⠛⠻⠿⠿⠟⠋⠁⠀⢀⣄⠀⠀⠀⠀⠀⠀⠀⠀⠀⠀⠀⠀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⠀⠀⠀⠀⠀⠀⠀⠀⠀⠀⠀⠀⠀⠀⠀⠀⠀⠀⠀⠀⠀⠀⠀⠀⠀⠀⠀⠀⠀⠀⠀⠀⠀⠀⠀⠀⠀⠀⠀⠀⠀⠀⠀⠀⠀⠀⠀⠀⠀⠀⠀⠀⠀⠀⠀⠀⠀⠀⠀⠀⠀⠀⠀⠀⠀⠀⠀⠀⠀⠀⠀⠀⠀⠀⠀⠀⠀⠈⠀⠀⠀⠀⠀⠀⠀⠀⠀⠀⠀⠀⠀</a:t>
            </a:r>
            <a:br/>
            <a:r>
              <a:t>⠀⠀⠀⠀⠀⠀⠀⠀⠀⠀⠀⠀⠀⠀⠀⠀⠀⠀⠀⠀⠀⠀⠀⠀⠀⠀⠀⠀⠀⠀⠀⠀⠀⠀⠀⠀⠀⠀⠀⠀⠀⣠⣤⣶⣦⣤⣤⣶⣶⣶⣶⣤⠀⠀⠀⠀⠀⠀⠀⠀⠀⠀⠀⠀⠀⠀⠀⠀⠀⠀⠀⠀⠀⠀⠀⠀⠀⠀⠀⠀⠀⠀⠀⠀⠀⠀⠀⠀⠀⠀⠀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⠀⠀⠀⠀⠀⠀⠀⠀⠀⠀⠀⠀⠀⠀⠀⠀⠀⠀⠀⠀⠀⠀⠀⠀⠀⠀⠀⠀⠀⠀⠀⠀⠀⠀⠀⠀⠀⠀⠀⣰⣿⣿⣿⣿⣿⣿⣿⣿⣿⣿⣿⣯⠀⠀⠀⠀⠀⠀⠀⠀⠀⠀⠀⠀⠀⠀⠀⠀⠀⠀⠀⠀⠀⠀⠀⠀⠀⠀⠀⠀⠀⠀⠀⠀⠀⠀⠀⠀⠀⠀⠀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⠀⠀⠀⠀⠀⠀⠀⠀⠀⠀⠀⠀⠀⠀⠀⠀⠀⠀⠀⠀⠀⠀⠀⠀⠀⠀⠀⠀⠀⠀⠀⠀⠀⠀⠀⠀⠀⠀⠈⠿⣿⣿⣿⣿⣿⣿⣿⣿⣿⠛⠁⠀⠀⠀⠀⠀⠀⠀⠀⠀⠀⠀⠀⠀⠀⠀⠀⠀⠀⠀⠀⠀⠀⠀⠀⠀⠀⠀⠀⠀⠀⠀⠀⠀⠀⠀⠀⠀⠀⠀⠀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⠀⠀⠀⠀⠀⠀⠀⠀⠀⠀⠀⠀⠀⠀⠀⠀⠀⠀⠀⠀⠀⠀⠀⠀⠀⠀⠀⠀⠀⠀⠀⠀⠀⠀⠀⠀⠀⠀⠀⠀⠘⢿⣿⣿⣿⣿⣿⣿⡿⠇⠀⠀⠀⠀⠀⠀⠀⠀⠀⠀⠀⠀⠀⠀⠀⠀⠀⠀⠀⠀⠀⠀⠀⠀⠀⠀⠀⠀⠀⠀⠀⠀⠀⠀⠀⠀⠀⠀⠀⠀⠀</a:t>
            </a:r>
            <a:br/>
            <a:r>
              <a:t>⠀⠀⠀⠀⠀⠀⠀⠀⠀⠀⠀⠀⣠⣶⣶⡄⠀⠀⠀⠀⠀⠀⠀⠀⠀⠀⠀⠀⠀⠀⠀⠀⠀⠀⠀⠀⠀⠀⠀⠀⠀⣬⣿⣿⣿⣿⣥⣀⡀⠀⠀⠀⠀⠀⠀⠀⠀⠀⠀⠀⠀⠀⠀⠀⠀⠀⠀⠀⠀⠀⠀⠀⠀⠀⠀⠀⠀⠀⠀⠀⠀⠀⠀⠀⠀⠀⠀⠀⠀⠀⠀</a:t>
            </a:r>
            <a:br/>
            <a:r>
              <a:t>⠀⠀⠀⠀⠀⠀⠀⠀⠀⠀⠀⠀⣿⣿⣿⡟⠀⠀⠀⠀⠀⠀⠀⠀⠀⠀⠀⠀⠀⠀⠀⠀⠀⠀⠀⠀⠀⠀⢀⣴⣿⣿⣿⣿⣿⣿⣿⣿⣿⣷⣦⡀⠀⠀⠀⠀⠀⠰⠋⠀⠀⠀⠀⠀⠀⠀⠀⠀⠀⠀⠀⠀⠀⠀⠀⠀⠀⠀⠀⠀⠀⠀⠀⠀⠀⠀⠀⠀⠀⠀⠀</a:t>
            </a:r>
            <a:br/>
            <a:r>
              <a:t>⠀⠀⠀⠀⠀⠀⠀⠀⠀⠀⠀⠐⣻⣿⣿⣯⠀⠀⠀⠀⠀⠀⠀⠀⠀⠀⠀⠀⠀⠀⠀⠀⠀⠀⠀⠀⠀⣴⣿⣿⣿⣿⣿⣿⣿⣿⣿⣿⣿⣿⣿⣿⠀⠀⠀⠀⠀⠀⠀⠀⠀⠀⠀⠀⠀⠀⠀⠀⠀⠀⠀⠀⠀⠀⠀⠀⠀⠀⠀⠀⠀⠀⠀⠀⠀⠀⠀⠀⠀⠀⠀</a:t>
            </a:r>
            <a:br/>
            <a:r>
              <a:t>⠀⠀⠀⠀⠀⠀⠀⠀⠀⠀⠀⣰⣿⣿⣿⣿⡆⠀⠀⠀⠀⠀⠀⠀⠀⠀⠀⠀⠀⠀⠀⠀⠀⠀⠀⠀⠀⣿⣿⣿⣿⣿⣿⣿⣿⣿⣿⡿⠹⠿⣿⣿⣷⣄⠀⠀⠀⠀⠀⠀⠀⠙⠋⠁⠀⠀⠀⠀⠀⠀⠀⠀⠀⠀⠀⠀⠀⠀⠀⠀⠀⠀⠀⠀⠀⠀⠀⠀⠀⠀⠀</a:t>
            </a:r>
            <a:br/>
            <a:r>
              <a:t>⠀⠀⠀⠀⠀⠀⠀⠀⠀⠀⣴⣿⣼⣿⣿⣿⣧⡀⠀⠀⠀⠀⠀⠀⠀⠀⠀⠀⠀⠀⠀⠀⠀⠀⠀⢀⣾⣿⠟⠋⣼⣿⣿⣿⣿⣿⣿⡇⠀⠀⠈⠙⢿⣿⣧⡀⠀⠀⠀⠀⠀⠀⠀⠀⠀⠀⠀⠀⠀⠀⠀⠀⠀⠀⠀⠀⠀⠀⠀⠀⠀⠀⠀⠀⠀⠀⠀⠀⠀⠀⠀</a:t>
            </a:r>
            <a:br/>
            <a:r>
              <a:t>⠀⠀⠀⠀⠀⠀⠀⠀⠀⠘⠿⣿⣿⣿⣿⣿⣿⣿⠆⠀⠀⠀⠀⠀⠀⠀⠀⠘⠻⢦⣄⡀⠀⠀⢠⣾⣿⠏⠀⣰⣿⣿⣿⣿⣿⣿⣿⠀⠀⠀⠀⠀⠀⠙⢿⣿⣆⠀⠀⠀⠀⠀⠀⠀⠀⠀⠀⠀⠀⠀⠀⠀⠀⠀⠀⠀⠀⠀⠀⠀⠀⠀⠀⠀⠀⠀⠀⠀⠀⠀⠀</a:t>
            </a:r>
            <a:br/>
            <a:r>
              <a:t>⠀⠀⠀⠀⠀⠀⠀⠀⠀⠀⢠⣿⣿⣿⣿⣿⡇⠀⠀⠀⠀⠀⠀⠀⠀⠀⠀⠀⠀⠀⠈⠛⠷⣦⣿⣿⡇⠀⠀⢉⣿⣿⣿⣿⣿⣿⡟⠀⠀⠀⠀⠀⠀⠀⠀⡈⠻⣿⣧⡀⢀⠀⠀⠀⠀⠀⠀⠀⠀⠀⠀⠀⠀⠀⠀⠀⠀⠀⠀⠀⠀⠀⠀⠀⠀⠀⠀⠀⠀⠀⠀</a:t>
            </a:r>
            <a:br/>
            <a:r>
              <a:t>⠀⠀⠀⠀⠀⠀⠀⠀⠀⠀⠉⢙⣿⣿⣿⣿⡇⠀⠀⠀⠀⠀⠀⠀⠀⠀⢤⡄⠀⠀⠀⠀⢠⣿⠿⡿⢷⣦⣤⣾⣿⣿⣿⣿⣿⣿⣧⣤⣴⣶⣶⣾⣿⣿⣿⣿⠀⠙⠿⣿⣿⡂⠀⠀⠀⠀⠀⠀⠀⠀⠀⠀⠀⠀⠀⠀⠀⠀⠀⠀⠀⠀⠀⠀⠀⠀⠀⠀⠀⠀⠀</a:t>
            </a:r>
            <a:br/>
            <a:r>
              <a:t>⠀⠀⠀⠀⠀⠀⠀⠀⠀⠀⠀⢸⣿⣿⣿⣿⡇⠀⠀⠀⠀⠀⠀⣤⣤⣤⣤⣦⣤⣤⣤⣶⣿⣿⣶⣶⣾⣿⣿⣿⣿⣿⣿⣿⣿⣿⣿⣟⠉⠉⠉⠉⠀⠀⠀⠀⠀⠀⠀⠉⠁⠙⠦⣄⠀⠀⠀⠀⠀⠀⠀⠀⠀⠀⠀⠀⠀⠀⠀⠀⠀⠀⠀⠀⠀⠀⠀⠀⠀⠀⠀</a:t>
            </a:r>
            <a:br/>
            <a:r>
              <a:t>⠀⠀⠀⠀⠀⠀⠀⠀⠀⠀⠀⣾⣿⣿⣿⣿⣇⠀⠀⠀⠀⠀⠀⠈⠉⠉⠋⠉⠉⢉⣿⣿⠟⠉⠉⠁⠀⣾⣿⣿⣿⣿⣿⣿⣿⣿⣿⣿⣧⡀⠀⠀⠀⠀⠀⠀⠀⠀⠀⠀⠀⠀⠀⠈⠳⣄⡀⠀⠀⠀⠀⠀⠀⠀⠀⠀⠀⠀⠀⠀⠀⠀⠀⠀⠀⠀⠀⠀⠀⠀⠀</a:t>
            </a:r>
            <a:br/>
            <a:r>
              <a:t>⠀⠀⠀⠀⠀⠀⠀⠀⠀⠀⠘⠿⣿⠟⢹⠏⠻⠀⠀⠀⠀⠀⠀⠀⠀⠀⠀⠀⠀⠈⠻⠿⠀⠀⠀⠀⣸⣿⣿⣿⣿⣿⣿⣿⣿⣿⣿⣿⣿⣿⣦⣄⣀⠀⠀⠀⠀⠀⠀⠀⠀⠀⠀⠀⠀⠀⠙⢦⣀⠀⠀⠀⠀⠀⠀⠀⠀⠀⠀⠀⠀⠀⠀⠀⠀⠀⠀⠀⠀⠀⠀</a:t>
            </a:r>
            <a:br/>
            <a:r>
              <a:t>⠀⠀⠀⠀⠀⣀⣀⣀⣀⣀⣤⣤⣿⡤⠿⠧⠀⠀⠀⠀⠀⠀⠀⠀⠀⠀⠀⠀⠀⠀⠀⠀⠀⠀⠀⢠⣿⣿⣿⣿⣿⣿⣿⣿⣿⣿⣿⣿⣿⣿⣿⣿⣿⣿⣶⣤⣄⣀⠀⠀⠀⠀⠀⠀⠀⠀⠀⠀⠈⠳⣄⡀⠀⠀⠀⠀⠀⠀⠀⠀⠀⠀⠀⠀⠀⠀⠀⠀⠀⠀⠀</a:t>
            </a:r>
            <a:br/>
            <a:r>
              <a:t>⠀⠐⠒⠚⠛⠛⠛⠋⠉⠉⠁⠀⠀⠀⠀⠀⠀⠀⠀⠀⠀⠀⠀⠀⠀⠀⠀⠀⠀⠀⠀⠀⠀⠀⢀⣿⣿⣿⣿⣿⣿⣿⣿⣿⣿⣿⣿⣿⣿⣿⣿⣿⣿⣿⣿⣯⡙⠛⠛⠂⠀⠀⠀⠀⠀⠀⠀⠀⠀⠀⠀⠙⢦⣀⠀⠀⠀⠀⠀⠀⠀⠀⠀⠀⠀⠀⠀⠀⠀⠀⠀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⠀⠀⠀⠀⠀⠀⠀⠀⠀⠀⠀⠀⠀⠀⠀⠀⠀⠀⠀⠀⠀⠀⠀⠀⠀⠀⠀⠀⠀⠀⠀⠀⠀⢠⣿⣿⣿⣿⣿⣿⣿⣿⣿⣿⣿⣿⣿⣿⣿⣿⣿⣿⣿⣿⣿⣿⣿⠀⠀⠀⠀⠀⠀⠀⠀⠀⠀⠀⠀⠀⠀⠀⠀⠈⠳⣄⡀⠀⠀⠀⠀⠀⠀⠀⠀⠀⠀⠀⠀⠀⠀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⠀⠀⠀⠀⠀⠀⠀⠀⠀⠀⠀⠀⠀⠀⠀⠀⠀⠀⠀⠀⠀⠀⠀⠀⠀⠀⠀⠀⠀⠀⠀⠀⢀⣿⣿⣿⣿⣿⣿⣿⣿⣿⣿⣿⣿⣿⣿⣿⣿⣿⣿⣿⣿⣿⣿⣿⠁⠀⠀⠀⠀⠀⠀⠀⠀⠀⠀⠀⠀⠀⠀⠀⠀⠀⠀⠈⠙⢦⡀⠀⠀⠀⠀⠀⠀⠀⠀⠀⠀⠀⠀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⠀⠀⠀⠀⠀⠀⠀⠀⠀⠀⠀⠀⠀⠀⠀⠀⠀⠀⠀⠀⠀⠀⠀⠀⠀⠀⠀⠀⠀⠀⠀⠀⢸⣿⣿⣿⣿⣿⣿⣿⣿⣿⣿⣿⣿⣿⣿⣿⣿⣿⣿⣿⣿⣿⠟⠁⠀⠀⠀⠀⠀⠀⠀⠀⠀⠀⠀⠀⠀⠀⠀⠀⠀⠀⠀⠀⠀⠀⠉⠳⣄⠀⠀⠀⠀⠀⠀⠀⠀⠀⠀</a:t>
            </a:r>
            <a:br/>
            <a:r>
              <a:t>⠀⠀⠀⠀⠀⠀⠀⠀⠀⠀⠀⠀⠀⠀⠀⠀⠀⠀⠀⠀⠀⠀⠀⠀⠀⠀⠀⠀⠀⠀⠀⠀⠀⠉⠛⣿⣿⣿⣿⣿⣿⣿⣿⣿⣿⣿⣿⣿⣿⡿⠿⠛⠁⠀⠀⠀⠀⠀⠀⠀⠀⠀⠀⠀⠀⠀⠀⠀⠀⠀⠀⠀⠀⠀⠀⠀⠀⠀⠀⠀⠈⠙⢦⡀⠀⠀⠀⠀⠀⠀⠀</a:t>
            </a:r>
            <a:br/>
            <a:r>
              <a:t>⠀⠀⠀⠀⠀⠀⠀⠀⠀⠀⠀⠀⠀⠀⠀⠀⠀⠀⠀⠀⠀⠀⠀⠀⠀⠀⠀⠀⠀⠀⠀⠀⠀⠀⢸⣿⣿⡏⠉⠙⠛⠙⠛⠛⠛⠛⣿⣿⣧⠀⠀⠀⠀⠀⠀⠀⠀⠀⠀⠀⠀⠀⠀⠀⠀⠀⠀⠀⠀⠀⠀⠀⠀⠀⠀⠀⠀⠀⠀⠀⠀⠀⠀⠙⠳⣄⠀⠀⠀⠀⠀</a:t>
            </a:r>
            <a:br/>
            <a:r>
              <a:t>⠀⠀⠀⠀⠀⠀⠀⠀⠀⠀⠀⠀⠀⠀⠀⠀⠀⠀⠀⠀⠀⠀⠀⠀⠀⠀⠀⠀⠀⠀⠀⠀⠀⠀⢸⣿⣿⠃⠀⠀⠀⠀⠀⠀⠀⠀⢿⣿⣿⠀⠀⠀⠀⠀⠀⠀⠀⠀⠀⠀⠀⠀⠀⠀⠀⠀⠀⠀⠀⠀⠀⠀⠀⠀⠀⠀⠀⠀⠀⠀⠀⠀⠀⠀⠀⠈⠓⢤⡀⠀⠀</a:t>
            </a:r>
            <a:br/>
            <a:r>
              <a:t>⠀⠀⠀⠀⠀⠀⠀⠀⠀⠀⠀⠀⠀⠀⠀⠀⠀⠀⠀⠀⠀⠀⠀⠀⠀⠀⠀⠀⠀⠀⠀⠀⠀⠀⢸⣿⣿⠀⠀⠀⠀⠀⠀⠀⠀⠀⢸⣿⣿⡀⠀⠀⠀⠀⠀⠀⠀⠀⠀⠀⠀⠀⠀⠀⠀⠀⠀⠀⠀⠀⠀⠀⠀⠀⠀⠀⠀⠀⠀⠀⠀⠀⠀⠀⠀⠀⠀⠀⠙⠢⡀</a:t>
            </a:r>
            <a:br/>
            <a:r>
              <a:t>⠀⠀⠀⠀⠀⠀⠀⠀⠀⠀⠀⠀⠀⠀⠀⠀⠀⠀⠀⠀⠀⠀⠀⠀⠀⠀⠀⠀⠀⠀⠀⠀⠀⠀⣸⣿⡇⠀⠀⠀⠀⠀⠀⠀⠀⠀⠀⣿⣿⡀⠀⠀⠀⠀⠀⠀⠀⠀⠀⠀⠀⠀⠀⠀⠀⠀⠀⠀⠀⠀⠀⠀⠀⠀⠀⠀⠀⠀⠀⠀⠀⠀⠀⠀⠀⠀⠀⠀⠀⠀⠀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⠀⠀⠀⠀⠀⠀⠀⠀⠀⠀⠀⠀⠀⠀⠀⠀⠀⠀⠀⠀⠀⠀⠀⠀⠀⠀⠀⠀⠀⠀⠀⠀⠀⢠⣿⣿⡇⠀⠀⠀⠀⠀⠀⠀⠀⠀⠀⣾⣿⣧⠀⠀⠀⠀⠀⠀⠀⠀⠀⠀⠀⠀⠀⠀⠀⠀⠀⠀⠀⠀⠀⠀⠀⠀⠀⠀⠀⠀⠀⠀⠀⠀⠀⠀⠀⠀⠀⠀⠀⠀⠀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⠀⠀⠀⠀⠀⠀⠀⠀⠀⠀⠀⠀⠀⠀⠀⠀⠀⠀⠀⠀⠀⠀⠀⠀⠀⠀⠀⠀⠀⠀⠀⠀⠀⠀⠀⠀⠀⠀⠀⠀⠀⠀⠀⠀⠀⠀⠀⠀⠀⠀⣀⠀⣄⠀⠀⠀⠀⠀⠀⠀⠀⠀⠀⣀⣀⣠⣤⣴⣶⣶⣶⣾⣷⣦⡀⠀⠀⠀⠀⠀⠀⠀⠀⠀⠀⠀⠀⠀⠀⠀⠀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⠀⠀⠀⠀⠀⠀⠀⠀⠀⠀⠀⠀⠀⠀⠀⠀⠀⠀⠀⠀⠀⠀⠀⠀⠀⠀⠀⠀⠀⠀⠀⠀⠀⠀⠀⠀⠀⠀⠀⠀⠀⠀⠀⠀⠀⠀⠀⠀⠀⠀⠿⠀⠈⠳⢶⣦⣴⣶⣶⣶⣾⣿⣿⣿⣿⣿⣿⣿⣿⣿⣿⣿⣿⣿⣿⣦⠀⠀⠀⠀⠀⠀⠀⠀⠀⠀⠀⠀⠀⠀⠀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⠀⠀⠀⠀⠀⠀⠀⠀⠀⠀⠀⠀⠀⠀⠀⠀⠀⠀⠀⠀⠀⠀⠀⠀⠀⠀⠀⠀⠀⠀⠀⠀⠀⠀⠀⠀⠀⠀⠀⠀⠀⠀⠀⠀⠀⠀⠀⠀⠀⠀⠀⠀⠀⠀⠀⠀⠉⠉⠉⠉⠉⠁⠀⠀⠀⢠⣿⣿⣿⣿⣿⣿⣿⣿⣿⣿⡇⠀⠀⠀⠀⠀⠀⠀⠀⠀⠀⠀⠀⠀⠀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⠀⠀⠀⠀⠀⠀⠀⠀⠀⠀⠀⠀⠀⠀⠀⠀⠀⠀⠀⠀⠀⠀⠀⠀⠀⠀⠀⠀⠀⠀⠀⠀⠀⠀⠀⠀⠀⠀⠀⠀⠀⠀⠀⠀⠀⠀⠀⠀⠀⠀⠀⠀⠀⠀⠀⠀⠀⠀⠀⠀⠀⠀⠀⠀⠀⠸⣿⣿⣿⣿⣿⣿⣿⣿⣿⡿⠁⠀⠀⠀⠀⠀⠀⠀⠀⠀⠀⠀⠀⠀⠀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⠀⠀⠀⠀⠀⠀⠀⠀⠀⠀⠀⠀⠀⠀⠀⠀⠀⠀⠀⠀⠀⠀⠀⠀⠀⠀⠀⠀⠀⠀⠀⠀⠀⠀⠀⠀⠀⠀⠀⠀⠀⠀⠀⠀⠀⠀⠀⠀⠀⠀⠀⠀⠀⠀⠀⠀⠀⠀⠀⠀⠀⠀⠀⠀⠀⠀⠹⣿⣿⣿⣿⣿⣿⣿⡟⠀⡀⠀⠀⠀⠀⠀⠀⠀⠀⠀⠀⠀⠀⠀⠀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⠀⠀⠀⠀⠀⠀⠀⠀⠀⠀⠀⠀⠀⠀⠀⠀⠀⠀⠀⠀⠀⠀⠀⠀⠀⠀⠀⠀⠀⠀⠀⠀⠀⠀⠀⠀⠀⠀⠀⠀⠀⠀⠀⠀⠀⠀⠀⠀⠀⠀⠀⠀⠀⠀⠀⠀⠀⠀⠀⠀⠀⠀⠀⠀⠀⠀⠀⠈⠙⠛⠛⠛⠛⠁⠀⠘⠁⠀⠀⠀⠀⠀⠀⠀⠀⠀⠀⠀⠀⠀⠀</a:t>
            </a:r>
            <a:br/>
            <a:r>
              <a:t>⠀⠀⠀⠀⠀⠀⠀⠀⠀⠀⠀⠀⠀⠀⠀⠀⠀⠀⠀⠀⠀⠀⠀⠀⠀⠀⠀⠀⠀⠀⠀⠀⠀⠀⠀⠀⠀⠀⠀⢀⣤⣶⣾⣷⣶⣶⣶⣿⣷⣶⣤⡀⠀⠀⠀⠀⠀⠀⠀⠀⠀⠀⠀⠀⠀⠀⠀⠀⠀⠀⠀⠀⠀⠀⠀⠀⠀⠀⠀⠀⠀⠀⠀⠀⠀⠀⠀⠀⠀⠀⠀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⠀⠀⠀⠀⠀⠀⠀⠀⠀⠀⠀⠀⠀⠀⠀⠀⠀⠀⠀⠀⠀⠀⠀⠀⠀⠀⠀⠀⠀⠀⠀⠀⠀⠀⠀⠀⠀⠀⠹⢿⣿⣿⣿⣿⣿⣿⣿⣿⣿⡁⠀⠀⠀⠀⠀⠀⠀⠀⠀⠀⠀⠀⠀⠀⠀⠀⠀⠀⠀⠀⠀⠀⠀⠀⠀⠀⠀⠀⠀⠀⠀⠀⠀⠀⠀⠀⠀⠀⠀⠀⠀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⠀⠀⠀⠀⠀⠀⠀⠀⠀⠀⠀⠀⠀⠀⠀⠀⠀⠀⠀⠀⠀⠀⠀⠀⠀⠀⠀⠀⠀⠀⠀⠀⠀⠀⠀⠀⠀⠀⠀⠈⠻⣿⣿⣿⣿⡿⠿⠛⠁⠀⠀⠀⠀⠀⠀⠀⠀⠀⠀⠀⠀⠀⠀⠀⠀⠀⠀⠀⠀⠀⠀⠀⠀⠀⠀⠀⠀⠀⠀⠀⠀⠀⠀⠀⠀⠀⠀⠀⠀⠀⠀</a:t>
            </a:r>
            <a:br/>
            <a:r>
              <a:t>⠀⠀⠀⠀⠀⠀⠀⠀⠀⠀⠀⠀⣠⣶⣶⣄⠀⠀⠀⠀⠀⠀⠀⠀⠀⠀⠀⠀⠀⠀⠀⠀⠀⠀⠀⠀⠀⠀⠀⣀⣴⣾⣿⣿⣿⣶⣤⣄⡀⠀⠀⠀⠀⠀⠀⠀⠀⠀⠀⠀⠀⠀⠀⠀⠀⠀⠀⠀⠀⠀⠀⠀⠀⠀⠀⠀⠀⠀⠀⠀⠀⠀⠀⠀⠀⠀⠀⠀⠀⠀⠀</a:t>
            </a:r>
            <a:br/>
            <a:r>
              <a:t>⠀⠀⠀⠀⠀⠀⠀⠀⠀⠀⠀⠀⣿⣿⣿⣿⠁⠀⠀⠀⠀⠀⠀⠀⠀⠀⠀⠀⠀⠀⠀⠀⠀⠀⠀⠀⠀⢠⣾⣿⣿⣿⣿⣿⣿⣿⣿⣿⣿⣷⣤⠀⠀⠀⠀⣠⠄⠀⠀⠀⠀⠀⠀⠀⠀⠀⠀⠀⠀⠀⠀⠀⠀⠀⠀⠀⠀⠀⠀⠀⠀⠀⠀⠀⠀⠀⠀⠀⠀⠀⠀</a:t>
            </a:r>
            <a:br/>
            <a:r>
              <a:t>⠀⠀⠀⠀⠀⠀⠀⠀⠀⠀⠀⠀⢻⣿⣿⣿⠀⠀⠀⠀⠀⠀⠀⠀⠀⠀⠀⠀⠀⠀⠀⠀⠀⠀⠀⠀⢰⣿⣿⣿⣿⣿⣿⣿⣿⣿⣿⣿⣿⣿⣿⣇⠀⠀⠀⠁⠀⠀⠀⠀⠀⠀⠀⠀⠀⠀⠀⠀⠀⠀⠀⠀⠀⠀⠀⠀⠀⠀⠀⠀⠀⠀⠀⠀⠀⠀⠀⠀⠀⠀⠀</a:t>
            </a:r>
            <a:br/>
            <a:r>
              <a:t>⠀⠀⠀⠀⠀⠀⠀⠀⠀⠀⠀⣰⣿⣿⣿⣿⡇⠀⠀⠀⠀⠀⠀⠀⠀⠀⠀⠀⠀⠀⠀⠀⠀⠀⠀⠀⢸⣿⣿⣿⣿⣿⣿⣿⣿⣿⣿⠈⢿⣿⣿⣿⣦⡀⠀⠀⠀⠀⠀⣤⡤⠀⠀⠀⠀⠀⠀⠀⠀⠀⠀⠀⠀⠀⠀⠀⠀⠀⠀⠀⠀⠀⠀⠀⠀⠀⠀⠀⠀⠀⠀</a:t>
            </a:r>
            <a:br/>
            <a:r>
              <a:t>⠀⠀⠀⠀⠀⠀⠀⠀⠀⠀⣴⣿⣼⣿⣿⣿⣷⡀⠀⠀⠀⠀⠀⠀⠀⠀⠀⠀⠀⠀⠀⠀⠀⠀⠀⢠⣿⣿⠋⣸⣿⣿⣿⣿⣿⣿⡟⠀⠈⠻⣿⠻⣿⣿⣆⠀⠀⠀⠀⠀⠀⠀⠀⠀⠀⠀⠀⠀⠀⠀⠀⠀⠀⠀⠀⠀⠀⠀⠀⠀⠀⠀⠀⠀⠀⠀⠀⠀⠀⠀⠀</a:t>
            </a:r>
            <a:br/>
            <a:r>
              <a:t>⠀⠀⠀⠀⠀⠀⠀⠀⠀⠘⠿⣿⣿⣿⣿⣿⣿⣿⠄⠀⠀⠀⠀⠀⠀⠀⠐⠻⢦⣄⡀⠀⠀⠀⣰⣿⡿⠃⣰⣿⣿⣿⣿⣿⣿⣿⡇⠀⠀⠀⠈⠁⠈⠻⣿⣷⡀⠀⠀⠀⠀⠀⠀⠀⠀⠀⠀⠀⠀⠀⠀⠀⠀⠀⠀⠀⠀⠀⠀⠀⠀⠀⠀⠀⠀⠀⠀⠀⠀⠀⠀</a:t>
            </a:r>
            <a:br/>
            <a:r>
              <a:t>⠀⠀⠀⠀⠀⠀⠀⠀⠀⠀⢀⣿⣿⣿⣿⣿⡇⠀⠀⠀⠀⠀⠀⠀⠀⠀⠀⠀⠀⠈⠙⠳⢦⣴⣿⣿⠁⠀⠀⣽⣿⣿⣿⣿⣿⣟⠁⠀⢀⣀⣠⣤⣤⣶⣆⠙⢿⣶⣄⠀⠀⠀⠀⠀⠀⠀⠀⠀⠀⠀⠀⠀⠀⠀⠀⠀⠀⠀⠀⠀⠀⠀⠀⠀⠀⠀⠀⠀⠀⠀⠀</a:t>
            </a:r>
            <a:br/>
            <a:r>
              <a:t>⠀⠀⠀⠀⠀⠀⠀⠀⠀⠀⠈⠙⣿⣿⣿⣿⡇⠀⠀⠀⠀⠀⠀⠀⠀⠀⠀⣀⠀⠀⠀⠀⣰⡿⢿⠿⢷⣦⣾⣿⣿⣿⣿⣿⣿⣿⣿⣿⡿⠿⠿⠟⠛⠛⠉⠀⠈⢿⣿⣷⡶⠀⠀⠀⠀⠀⠀⠀⠀⠀⠀⠀⠀⠀⠀⠀⠀⠀⠀⠀⠀⠀⠀⠀⠀⠀⠀⠀⠀⠀⠀</a:t>
            </a:r>
            <a:br/>
            <a:r>
              <a:t>⠀⠀⠀⠀⠀⠀⠀⠀⠀⠀⠀⢸⣿⣿⣿⣿⡇⠀⠀⠀⠀⠀⣀⣀⣀⣀⣠⣭⣤⣤⣤⣾⣿⣷⣾⣿⣿⣿⣿⣿⣿⣿⣿⣿⣿⣿⣿⣆⠀⠀⠀⠀⠀⠀⠀⠀⠀⠀⠈⠛⠙⠦⣀⠀⠀⠀⠀⠀⠀⠀⠀⠀⠀⠀⠀⠀⠀⠀⠀⠀⠀⠀⠀⠀⠀⠀⠀⠀⠀⠀⠀</a:t>
            </a:r>
            <a:br/>
            <a:r>
              <a:t>⠀⠀⠀⠀⠀⠀⠀⠀⠀⠀⠀⣼⣿⣿⣿⣿⣇⠀⠀⠀⠀⠀⠙⠛⠛⠛⠛⠛⠋⢹⣿⣿⠋⠉⠀⠀⢰⣿⣿⣿⣿⣿⣿⣿⣿⣿⣿⣿⣷⣀⠀⠀⠀⠀⠀⠀⠀⠀⠀⠀⠀⠀⠈⠳⣄⡀⠀⠀⠀⠀⠀⠀⠀⠀⠀⠀⠀⠀⠀⠀⠀⠀⠀⠀⠀⠀⠀⠀⠀⠀⠀</a:t>
            </a:r>
            <a:br/>
            <a:r>
              <a:t>⠀⠀⠀⠀⠀⠀⠀⠀⠀⠀⠰⠿⣿⡿⢹⠏⠻⠀⠀⠀⠀⠀⠀⠀⠀⠀⠀⠀⠀⠈⠘⠉⠁⠀⠀⠀⣿⣿⣿⣿⣿⣿⣿⣿⣿⣿⣿⣿⣿⣿⣿⣶⣦⣄⣀⠀⠀⠀⠀⠀⠀⠀⠀⠀⠀⠙⢦⡀⠀⠀⠀⠀⠀⠀⠀⠀⠀⠀⠀⠀⠀⠀⠀⠀⠀⠀⠀⠀⠀⠀⠀</a:t>
            </a:r>
            <a:br/>
            <a:r>
              <a:t>⠀⠀⠀⠀⠀⢀⣀⣀⣀⣀⣤⣤⣿⣤⠽⠧⠀⠀⠀⠀⠀⠀⠀⠀⠀⠀⠀⠀⠀⠀⠀⠀⠀⠀⠀⢸⣿⣿⣿⣿⣿⣿⣿⣿⣿⣿⣿⣿⣿⣿⣿⣿⣿⣿⣿⣿⣿⣿⣿⠀⠀⠀⠀⠀⠀⠀⠀⠉⠳⣄⠀⠀⠀⠀⠀⠀⠀⠀⠀⠀⠀⠀⠀⠀⠀⠀⠀⠀⠀⠀⠀</a:t>
            </a:r>
            <a:br/>
            <a:r>
              <a:t>⠀⠀⠒⠚⠛⠛⠛⠛⠉⠉⠉⠀⠀⠀⠀⠀⠀⠀⠀⠀⠀⠀⠀⠀⠀⠀⠀⠀⠀⠀⠀⠀⠀⠀⠀⣿⣿⣿⣿⣿⣿⣿⣿⣿⣿⣿⣿⣿⣿⣿⣿⣿⣿⣿⣿⣿⣿⣿⡏⠀⠀⠀⠀⠀⠀⠀⠀⠀⠀⠈⠓⢦⡀⠀⠀⠀⠀⠀⠀⠀⠀⠀⠀⠀⠀⠀⠀⠀⠀⠀⠀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⠀⠀⠀⠀⠀⠀⠀⠀⠀⠀⠀⠀⠀⠀⠀⠀⠀⠀⠀⠀⠀⠀⠀⠀⠀⠀⠀⠀⠀⠀⠀⠀⠀⠀⢸⣿⣿⣿⣿⣿⣿⣿⣿⣿⣿⣿⣿⣿⣿⣿⣿⣿⣿⣿⣿⣿⣿⠟⠀⠀⠀⠀⠀⠀⠀⠀⠀⠀⠀⠀⠀⠀⠙⢶⣄⠀⠀⠀⠀⠀⠀⠀⠀⠀⠀⠀⠀⠀⠀⠀⠀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⠀⠀⠀⠀⠀⠀⠀⠀⠀⠀⠀⠀⠀⠀⠀⠀⠀⠀⠀⠀⠀⠀⠀⠀⠀⠀⠀⠀⠀⠀⠀⠀⠀⠀⢸⣿⣿⣿⣿⣿⣿⣿⣿⣿⣿⣿⣿⣿⣿⣿⣿⣿⣿⣿⡿⠋⠁⠀⠀⠀⠀⠀⠀⠀⠀⠀⠀⠀⠀⠀⠀⠀⠀⠀⠈⠳⣤⡀⠀⠀⠀⠀⠀⠀⠀⠀⠀⠀⠀⠀⠀</a:t>
            </a:r>
            <a:br/>
            <a:r>
              <a:t>⠀⠀⠀⠀⠀⠀⠀⠀⠀⠀⠀⠀⠀⠀⠀⠀⠀⠀⠀⠀⠀⠀⠀⠀⠀⠀⠀⠀⠀⠀⠀⠀⠀⠀⠘⣿⣿⣿⣿⣿⣿⣿⣿⣿⣿⣿⣿⣿⣿⣿⣿⠿⠟⠉⠀⠀⠀⠀⠀⠀⠀⠀⠀⠀⠀⠀⠀⠀⠀⠀⠀⠀⠀⠀⠀⠀⠈⠛⢦⣀⠀⠀⠀⠀⠀⠀⠀⠀⠀⠀⠀</a:t>
            </a:r>
            <a:br/>
            <a:r>
              <a:t>⠀⠀⠀⠀⠀⠀⠀⠀⠀⠀⠀⠀⠀⠀⠀⠀⠀⠀⠀⠀⠀⠀⠀⠀⠀⠀⠀⠀⠀⠀⠀⠀⠀⠀⢀⣿⣿⡿⢿⣿⣿⣿⣿⣿⣿⢿⣿⣿⡟⠉⠀⠀⠀⠀⠀⠀⠀⠀⠀⠀⠀⠀⠀⠀⠀⠀⠀⠀⠀⠀⠀⠀⠀⠀⠀⠀⠀⠀⠀⠙⢷⣄⠀⠀⠀⠀⠀⠀⠀⠀⠀</a:t>
            </a:r>
            <a:br/>
            <a:r>
              <a:t>⠀⠀⠀⠀⠀⠀⠀⠀⠀⠀⠀⠀⠀⠀⠀⠀⠀⠀⠀⠀⠀⠀⠀⠀⠀⠀⠀⠀⠀⠀⠀⠀⠀⠀⢸⣿⣿⡇⠀⠀⠀⠈⠁⠀⠀⠈⣿⣿⣷⠀⠀⠀⠀⠀⠀⠀⠀⠀⠀⠀⠀⠀⠀⠀⠀⠀⠀⠀⠀⠀⠀⠀⠀⠀⠀⠀⠀⠀⠀⠀⠀⠈⠳⣦⡀⠀⠀⠀⠀⠀⠀</a:t>
            </a:r>
            <a:br/>
            <a:r>
              <a:t>⠀⠀⠀⠀⠀⠀⠀⠀⠀⠀⠀⠀⠀⠀⠀⠀⠀⠀⠀⠀⠀⠀⠀⠀⠀⠀⠀⠀⠀⠀⠀⠀⠀⠀⣾⣿⣿⠁⠀⠀⠀⠀⠀⠀⠀⠀⢻⣿⣿⠀⠀⠀⠀⠀⠀⠀⠀⠀⠀⠀⠀⠀⠀⠀⠀⠀⠀⠀⠀⠀⠀⠀⠀⠀⠀⠀⠀⠀⠀⠀⠀⠀⠀⠈⠙⢦⣀⠀⠀⠀⠀</a:t>
            </a:r>
            <a:br/>
            <a:r>
              <a:t>⠀⠀⠀⠀⠀⠀⠀⠀⠀⠀⠀⠀⠀⠀⠀⠀⠀⠀⠀⠀⠀⠀⠀⠀⠀⠀⠀⠀⠀⠀⠀⠀⠀⠀⢿⣿⡿⠀⠀⠀⠀⠀⠀⠀⠀⠀⠸⣿⣿⡆⠀⠀⠀⠀⠀⠀⠀⠀⠀⠀⠀⠀⠀⠀⠀⠀⠀⠀⠀⠀⠀⠀⠀⠀⠀⠀⠀⠀⠀⠀⠀⠀⠀⠀⠀⠀⠙⠷⣄⠀⠀</a:t>
            </a:r>
            <a:br/>
            <a:r>
              <a:t>⠀⠀⠀⠀⠀⠀⠀⠀⠀⠀⠀⠀⠀⠀⠀⠀⠀⠀⠀⠀⠀⠀⠀⠀⠀⠀⠀⠀⠀⠀⠀⠀⠀⠀⢸⣿⡇⠀⠀⠀⠀⠀⠀⠀⠀⠀⠀⣿⣿⡇⠀⠀⠀⠀⠀⠀⠀⠀⠀⠀⠀⠀⠀⠀⠀⠀⠀⠀⠀⠀⠀⠀⠀⠀⠀⠀⠀⠀⠀⠀⠀⠀⠀⠀⠀⠀⠀⠀⠈⠃⠀</a:t>
            </a:r>
            <a:br/>
            <a:r>
              <a:t>⠀⠀⠀⠀⠀⠀⠀⠀⠀⠀⠀⠀⠀⠀⠀⠀⠀⠀⠀⠀⠀⠀⠀⠀⠀⠀⠀⠀⠀⠀⠀⠀⠀⢠⣿⣿⡇⠀⠀⠀⠀⠀⠀⠀⠀⠀⠀⣾⣿⣧⠀⠀⠀⠀⠀⠀⠀⠀⠀⠀⠀⠀⠀⠀⠀⠀⠀⠀⠀⠀⠀⠀⠀⠀⠀⠀⠀⠀⠀⠀⠀⠀⠀⠀⠀⠀⠀⠀⠀⠀⠀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⠀⠀⠀⠀⠀⠀⠀⠀⠀⠀⠀⠀⠀⠀⠀⠀⠀⠀⠀⠀⠀⠀⠀⠀⠀⠀⠀⠀⠀⠀⠀⠀⠀⠀⠀⠀⠀⠀⠀⠀⠀⠀⠀⠀⠀⠀⠀⠀⠀⠀⠀⠀⠀⠀⠀⠀⠀⠀⠀⠀⠀⠀⠀⢀⣀⣀⣀⣤⣤⣤⣤⣤⣤⣄⡀⠀⠀⠀⠀⠀⠀⠀⠀⠀⠀⠀⠀⠀⠀⠀⠀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⠀⠀⠀⠀⠀⠀⠀⠀⠀⠀⠀⠀⠀⠀⠀⠀⠀⠀⠀⠀⠀⠀⠀⠀⠀⠀⠀⠀⠀⠀⠀⠀⠀⠀⠀⠀⠀⠀⠀⠀⠀⠀⠀⠀⠀⠀⠀⠀⠀⠿⠀⠀⠈⠲⣤⣤⣤⣤⣴⣶⣶⣿⣿⣿⣿⣿⣿⣿⣿⣿⣿⣿⣿⣿⣿⣷⡀⠀⠀⠀⠀⠀⠀⠀⠀⠀⠀⠀⠀⠀⠀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⠀⠀⠀⠀⠀⠀⠀⠀⠀⠀⠀⠀⠀⠀⠀⠀⠀⠀⠀⠀⠀⠀⠀⠀⠀⠀⠀⠀⠀⠀⠀⠀⠀⠀⠀⠀⠀⠀⠀⠀⠀⠀⠀⠀⠀⠀⠀⠀⠀⠀⠀⠀⠀⠀⠀⠈⠉⠉⠉⠉⠀⠀⠀⠀⠀⣸⣿⣿⣿⣿⣿⣿⣿⣿⣿⣿⠇⠀⠀⠀⠀⠀⠀⠀⠀⠀⠀⠀⠀⠀⠀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⠀⠀⠀⠀⠀⠀⠀⠀⠀⠀⠀⠀⠀⠀⠀⠀⠀⠀⠀⠀⠀⠀⠀⠀⠀⠀⠀⠀⠀⠀⠀⠀⠀⠀⠀⠀⠀⠀⠀⠀⠀⠀⠀⠀⠀⠀⠀⠀⠀⠀⠀⠀⠀⠀⠀⠀⠀⠀⠀⠀⠀⠀⠀⠀⠀⣿⣿⣿⣿⣿⣿⣿⣿⣿⡿⠉⠀⠀⠀⠀⠀⠀⠀⠀⠀⠀⠀⠀⠀⠀⠀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⠀⠀⠀⠀⠀⠀⠀⠀⠀⠀⠀⠀⠀⠀⠀⠀⠀⠀⠀⠀⠀⠀⠀⠀⠀⠀⠀⠀⠀⠀⠀⠀⠀⠀⠀⠀⠀⠀⠀⠀⠀⠀⠀⠀⠀⠀⠀⠀⠀⠀⠀⠀⠀⠀⠀⠀⠀⠀⠀⠀⠀⠀⠀⠀⠀⠘⣿⣿⣿⣿⣿⣿⣿⣿⠇⠀⠀⠀⠀⠀⠀⠀⠀⠀⠀⠀⠀⠀⠀⠀⠀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⠀⠀⠀⠀⠀⠀⠀⠀⠀⠀⠀⠀⠀⠀⠀⠀⠀⠀⠀⠀⠀⠀⠀⠀⠀⠀⠀⠀⠀⠀⠀⠀⠀⠀⠀⠀⠀⠀⠀⠀⠀⠀⠀⠀⠀⠀⠀⠀⠀⠀⠀⠀⠀⠀⠀⠀⠀⠀⠀⠀⠀⠀⠀⠀⠀⠀⠈⠛⠿⢿⣿⠿⠟⠋⠘⠃⠀⠀⠀⠀⠀⠀⠀⠀⠀⠀⠀⠀⠀⠀⠀</a:t>
            </a:r>
            <a:br/>
            <a:r>
              <a:t>⠀⠀⠀⠀⠀⠀⠀⠀⠀⠀⠀⠀⠀⠀⠀⠀⠀⠀⠀⠀⠀⠀⠀⠀⠀⠀⠀⠀⠀⠀⠀⠀⠀⠀⠀⠀⠀⠀⠀⣠⣶⣾⣿⣿⣶⣾⣿⣿⣿⣿⡶⠀⠀⠀⠀⠀⠀⠀⠀⠀⠀⠀⠀⠀⠀⠀⠀⠀⠀⠀⠀⠀⠀⠀⠀⠀⠀⠀⠀⠀⠀⠀⠀⠀⠀⠀⠀⠀⠀⠀⠀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⠀⠀⠀⠀⠀⠀⠀⠀⠀⠀⠀⠀⠀⠀⠀⠀⠀⠀⠀⠀⠀⠀⠀⠀⠀⠀⠀⠀⠀⠀⠀⠀⠀⠀⠀⠀⠀⢠⣾⣿⣿⣿⣿⣿⣿⣿⣿⣿⣿⣿⡷⠀⠀⠀⠀⠀⠀⠀⠀⠀⠀⠀⠀⠀⠀⠀⠀⠀⠀⠀⠀⠀⠀⠀⠀⠀⠀⠀⠀⠀⠀⠀⠀⠀⠀⠀⠀⠀⠀⠀⠀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⠀⠀⠀⠀⠀⠀⠀⠀⠀⠀⠀⠀⠀⠀⠀⠀⠀⠀⠀⠀⠀⠀⠀⠀⠀⠀⠀⠀⠀⠀⠀⠀⠀⠀⠀⠀⠀⠈⢻⣿⣿⣿⣿⣿⣿⣿⣿⣿⣍⠀⠀⠀⠀⠀⠀⠀⠀⠀⠀⠀⠀⠀⠀⠀⠀⠀⠀⠀⠀⠀⠀⠀⠀⠀⠀⠀⠀⠀⠀⠀⠀⠀⠀⠀⠀⠀⠀⠀⠀⠀⠀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⠀⠀⠀⠀⠀⠀⠀⠀⠀⠀⠀⠀⠀⠀⠀⠀⠀⠀⠀⠀⠀⠀⠀⠀⠀⠀⠀⠀⠀⠀⠀⠀⠀⠀⠀⠀⠀⠀⠀⠋⠻⣿⣿⣿⣿⠟⠟⠛⠀⠀⠀⠀⠀⠀⠀⠀⠀⠀⠀⠀⠀⠀⠀⠀⠀⠀⠀⠀⠀⠀⠀⠀⠀⠀⠀⠀⠀⠀⠀⠀⠀⠀⠀⠀⠀⠀⠀⠀⠀⠀⠀</a:t>
            </a:r>
            <a:br/>
            <a:r>
              <a:t>⠀⠀⠀⠀⠀⠀⠀⠀⠀⠀⠀⠀⢠⣴⣦⣄⠀⠀⠀⠀⠀⠀⠀⠀⠀⠀⠀⠀⠀⠀⠀⠀⠀⠀⠀⠀⠀⠀⢀⣠⣾⣿⣿⣿⣿⣶⣦⣄⡀⠀⠀⠀⠀⠀⠀⠀⠀⠀⠀⠀⠀⠀⠀⠀⠀⠀⠀⠀⠀⠀⠀⠀⠀⠀⠀⠀⠀⠀⠀⠀⠀⠀⠀⠀⠀⠀⠀⠀⠀⠀⠀</a:t>
            </a:r>
            <a:br/>
            <a:r>
              <a:t>⠀⠀⠀⠀⠀⠀⠀⠀⠀⠀⠀⠀⣿⣿⣿⣿⠃⠀⠀⠀⠀⠀⠀⠀⠀⠀⠀⠀⠀⠀⠀⠀⠀⠀⠀⠀⢀⣴⣿⣿⣿⣿⣿⣿⣿⣿⣿⣿⣿⣷⣄⠀⠀⠀⣀⡀⠀⠀⠀⠀⠀⠀⠀⠀⠀⠀⠀⠀⠀⠀⠀⠀⠀⠀⠀⠀⠀⠀⠀⠀⠀⠀⠀⠀⠀⠀⠀⠀⠀⠀⠀</a:t>
            </a:r>
            <a:br/>
            <a:r>
              <a:t>⠀⠀⠀⠀⠀⠀⠀⠀⠀⠀⠀⠀⢿⣿⣿⣿⠀⠀⠀⠀⠀⠀⠀⠀⠀⠀⠀⠀⠀⠀⠀⠀⠀⠀⠀⠀⣾⣿⣿⣿⣿⣿⣿⣿⣿⣿⣿⣿⣿⣿⣿⡄⠀⠘⠋⠀⠀⠀⠀⠀⠀⠀⠀⠀⠀⠀⠀⠀⠀⠀⠀⠀⠀⠀⠀⠀⠀⠀⠀⠀⠀⠀⠀⠀⠀⠀⠀⠀⠀⠀⠀</a:t>
            </a:r>
            <a:br/>
            <a:r>
              <a:t>⠀⠀⠀⠀⠀⠀⠀⠀⠀⠀⠀⣰⣿⣿⣿⣿⡆⠀⠀⠀⠀⠀⠀⠀⠀⠀⠀⠀⠀⠀⠀⠀⠀⠀⠀⠀⣿⣿⣿⣿⣿⣿⣿⣿⣿⣿⡇⠘⣿⣿⣿⣿⣆⠀⠀⠀⠀⠀⣀⡀⠀⠀⠀⠀⠀⠀⠀⠀⠀⠀⠀⠀⠀⠀⠀⠀⠀⠀⠀⠀⠀⠀⠀⠀⠀⠀⠀⠀⠀⠀⠀</a:t>
            </a:r>
            <a:br/>
            <a:r>
              <a:t>⠀⠀⠀⠀⠀⠀⠀⠀⠀⠀⣴⣿⣼⣿⣿⣿⣧⡀⠀⠀⠀⠀⠀⠀⠀⠀⠀⠀⠀⠀⠀⠀⠀⠀⠀⣰⣿⡿⠁⣾⣿⣿⣿⣿⣿⣿⠇⠀⠹⣯⠉⠻⣿⣷⣄⠀⠀⠈⠉⠉⠀⠀⠀⠀⠀⠀⠀⠀⠀⠀⠀⠀⠀⠀⠀⠀⠀⠀⠀⠀⠀⠀⠀⠀⠀⠀⠀⠀⠀⠀⠀</a:t>
            </a:r>
            <a:br/>
            <a:r>
              <a:t>⠀⠀⠀⠀⠀⠀⠀⠀⠀⠸⠿⣿⣿⣿⣿⣿⣿⣿⠄⠀⠀⠀⠀⠀⠀⠀⠘⠷⣤⣀⠀⠀⠀⠀⣸⣿⡿⠁⣼⣿⣿⣿⣿⣿⣿⣿⠀⠀⠀⠈⠆⠀⠈⠻⣿⣧⡀⠀⠀⠀⠀⠀⠀⠀⠀⠀⠀⠀⠀⠀⠀⠀⠀⠀⠀⠀⠀⠀⠀⠀⠀⠀⠀⠀⠀⠀⠀⠀⠀⠀⠀</a:t>
            </a:r>
            <a:br/>
            <a:r>
              <a:t>⠀⠀⠀⠀⠀⠀⠀⠀⠀⠀⢀⣿⣿⣿⣿⣿⡇⠀⠀⠀⠀⠀⠀⠀⠀⠀⠀⠀⠀⠉⠛⠷⣦⣼⣿⡯⠀⠀⢠⣿⣿⣿⣿⣿⣿⣇⣀⣀⣠⣤⣴⣶⣶⣿⡌⠻⣿⣦⡀⠀⠀⠀⠀⠀⠀⠀⠀⠀⠀⠀⠀⠀⠀⠀⠀⠀⠀⠀⠀⠀⠀⠀⠀⠀⠀⠀⠀⠀⠀⠀⠀</a:t>
            </a:r>
            <a:br/>
            <a:r>
              <a:t>⠀⠀⠀⠀⠀⠀⠀⠀⠀⠀⠈⠙⣿⣿⣿⣿⡇⠀⠀⠀⠀⠀⠀⠀⠀⠀⠀⡀⠀⠀⠀⢀⣼⡿⡿⠿⣷⣶⣿⣿⣿⣿⣿⣿⣿⣿⣿⠿⠟⠛⠛⠉⠉⠁⠀⠀⠈⢿⣿⣶⡆⠀⠀⠀⠀⠀⠀⠀⠀⠀⠀⠀⠀⠀⠀⠀⠀⠀⠀⠀⠀⠀⠀⠀⠀⠀⠀⠀⠀⠀⠀</a:t>
            </a:r>
            <a:br/>
            <a:r>
              <a:t>⠀⠀⠀⠀⠀⠀⠀⠀⠀⠀⠀⢸⣿⣿⣿⣿⡇⠀⠀⠀⠀⠀⠀⢀⣀⣀⣀⣙⣤⣤⣴⣿⣿⣷⣿⣿⢿⣿⣿⣿⣿⣿⣿⣿⣿⣿⣿⣆⠀⠀⠀⠀⠀⠀⠀⠀⠀⠀⠘⠋⠓⢦⡀⠀⠀⠀⠀⠀⠀⠀⠀⠀⠀⠀⠀⠀⠀⠀⠀⠀⠀⠀⠀⠀⠀⠀⠀⠀⠀⠀⠀</a:t>
            </a:r>
            <a:br/>
            <a:r>
              <a:t>⠀⠀⠀⠀⠀⠀⠀⠀⠀⠀⠀⣸⣿⣿⣿⣿⣇⠀⠀⠀⠀⠈⠛⠿⠿⠟⠛⠛⠛⠻⢻⣿⠉⠁⠀⠀⣸⣿⣿⣿⣿⣿⣿⣿⣿⣿⣿⣿⣦⣄⡀⠀⠀⠀⠀⠀⠀⠀⠀⠀⠀⠀⠙⠦⣀⠀⠀⠀⠀⠀⠀⠀⠀⠀⠀⠀⠀⠀⠀⠀⠀⠀⠀⠀⠀⠀⠀⠀⠀⠀⠀</a:t>
            </a:r>
            <a:br/>
            <a:r>
              <a:t>⠀⠀⠀⠀⠀⠀⠀⠀⠀⠀⠰⠿⢿⡿⢹⠏⠻⠀⠀⠀⠀⠀⠀⠀⠀⠀⠀⠀⠀⠀⠈⠀⠀⠀⠀⢀⣿⣿⣿⣿⣿⣿⣿⣿⣿⣿⣿⣿⣿⣿⣿⣿⣶⣦⣤⣀⣀⣀⡀⠀⠀⠀⠀⠀⠈⠳⣄⠀⠀⠀⠀⠀⠀⠀⠀⠀⠀⠀⠀⠀⠀⠀⠀⠀⠀⠀⠀⠀⠀⠀⠀</a:t>
            </a:r>
            <a:br/>
            <a:r>
              <a:t>⠀⠀⠀⠀⠀⠀⣀⣀⣀⣀⣠⣤⣿⣥⠽⠧⠀⠀⠀⠀⠀⠀⠀⠀⠀⠀⠀⠀⠀⠀⠀⠀⠀⠀⠀⣸⣿⣿⣿⣿⣿⣿⣿⣿⣿⣿⣿⣿⣿⣿⣿⣿⣿⣿⣿⣿⣿⣿⡗⠀⠀⠀⠀⠀⠀⠀⠈⠑⢦⡀⠀⠀⠀⠀⠀⠀⠀⠀⠀⠀⠀⠀⠀⠀⠀⠀⠀⠀⠀⠀⠀</a:t>
            </a:r>
            <a:br/>
            <a:r>
              <a:t>⠀⠀⠐⠚⠛⠛⠛⠛⠉⠉⠉⠀⠀⠀⠀⠀⠀⠀⠀⠀⠀⠀⠀⠀⠀⠀⠀⠀⠀⠀⠀⠀⠀⠀⢀⣿⣿⣿⣿⣿⣿⣿⣿⣿⣿⣿⣿⣿⣿⣿⣿⣿⣿⣿⣿⣿⣿⣿⠁⠀⠀⠀⠀⠀⠀⠀⠀⠀⠀⠙⢦⣄⠀⠀⠀⠀⠀⠀⠀⠀⠀⠀⠀⠀⠀⠀⠀⠀⠀⠀⠀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⠀⠀⠀⠀⠀⠀⠀⠀⠀⠀⠀⠀⠀⠀⠀⠀⠀⠀⠀⠀⠀⠀⠀⠀⠀⠀⠀⠀⠀⠀⠀⠀⠀⠀⢸⣿⣿⣿⣿⣿⣿⣿⣿⣿⣿⣿⣿⣿⣿⣿⣿⣿⣿⣿⣿⡿⠟⠀⠀⠀⠀⠀⠀⠀⠀⠀⠀⠀⠀⠀⠀⠈⠳⣄⠀⠀⠀⠀⠀⠀⠀⠀⠀⠀⠀⠀⠀⠀⠀⠀⠀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⠀⠀⠀⠀⠀⠀⠀⠀⠀⠀⠀⠀⠀⠀⠀⠀⠀⠀⠀⠀⠀⠀⠀⠀⠀⠀⠀⠀⠀⠀⠀⠀⠀⠀⢸⣿⣿⣿⣿⣿⣿⣿⣿⣿⣿⣿⣿⣿⣿⣿⣿⣿⣿⡿⠟⠀⠀⠀⠀⠀⠀⠀⠀⠀⠀⠀⠀⠀⠀⠀⠀⠀⠀⠈⠛⢦⡀⠀⠀⠀⠀⠀⠀⠀⠀⠀⠀⠀⠀⠀⠀</a:t>
            </a:r>
            <a:br/>
            <a:r>
              <a:t>⠀⠀⠀⠀⠀⠀⠀⠀⠀⠀⠀⠀⠀⠀⠀⠀⠀⠀⠀⠀⠀⠀⠀⠀⠀⠀⠀⠀⠀⠀⠀⠀⠀⠀⠈⢻⣿⣿⣿⣿⣿⣿⣿⣿⣿⣿⣿⣿⣿⣿⠿⠋⠁⠀⠀⠀⠀⠀⠀⠀⠀⠀⠀⠀⠀⠀⠀⠀⠀⠀⠀⠀⠀⠀⠀⠀⠙⢶⣄⠀⠀⠀⠀⠀⠀⠀⠀⠀⠀⠀⠀</a:t>
            </a:r>
            <a:br/>
            <a:r>
              <a:t>⠀⠀⠀⠀⠀⠀⠀⠀⠀⠀⠀⠀⠀⠀⠀⠀⠀⠀⠀⠀⠀⠀⠀⠀⠀⠀⠀⠀⠀⠀⠀⠀⠀⠀⢀⣿⣿⡿⠿⠿⢿⣿⣿⠿⠿⢿⣿⣿⡄⠀⠀⠀⠀⠀⠀⠀⠀⠀⠀⠀⠀⠀⠀⠀⠀⠀⠀⠀⠀⠀⠀⠀⠀⠀⠀⠀⠀⠀⠉⠳⣄⠀⠀⠀⠀⠀⠀⠀⠀⠀⠀</a:t>
            </a:r>
            <a:br/>
            <a:r>
              <a:t>⠀⠀⠀⠀⠀⠀⠀⠀⠀⠀⠀⠀⠀⠀⠀⠀⠀⠀⠀⠀⠀⠀⠀⠀⠀⠀⠀⠀⠀⠀⠀⠀⠀⠀⢸⣿⣿⡇⠀⠀⠀⠀⠀⠀⠀⠈⣿⣿⣿⠀⠀⠀⠀⠀⠀⠀⠀⠀⠀⠀⠀⠀⠀⠀⠀⠀⠀⠀⠀⠀⠀⠀⠀⠀⠀⠀⠀⠀⠀⠀⠈⠻⣦⡀⠀⠀⠀⠀⠀⠀⠀</a:t>
            </a:r>
            <a:br/>
            <a:r>
              <a:t>⠀⠀⠀⠀⠀⠀⠀⠀⠀⠀⠀⠀⠀⠀⠀⠀⠀⠀⠀⠀⠀⠀⠀⠀⠀⠀⠀⠀⠀⠀⠀⠀⠀⠀⣿⣿⣿⠁⠀⠀⠀⠀⠀⠀⠀⠀⢻⣿⣿⠀⠀⠀⠀⠀⠀⠀⠀⠀⠀⠀⠀⠀⠀⠀⠀⠀⠀⠀⠀⠀⠀⠀⠀⠀⠀⠀⠀⠀⠀⠀⠀⠀⠀⠙⢦⣄⠀⠀⠀⠀⠀</a:t>
            </a:r>
            <a:br/>
            <a:r>
              <a:t>⠀⠀⠀⠀⠀⠀⠀⠀⠀⠀⠀⠀⠀⠀⠀⠀⠀⠀⠀⠀⠀⠀⠀⠀⠀⠀⠀⠀⠀⠀⠀⠀⠀⠀⣿⣿⡿⠀⠀⠀⠀⠀⠀⠀⠀⠀⠸⣿⣿⡇⠀⠀⠀⠀⠀⠀⠀⠀⠀⠀⠀⠀⠀⠀⠀⠀⠀⠀⠀⠀⠀⠀⠀⠀⠀⠀⠀⠀⠀⠀⠀⠀⠀⠀⠀⠙⠳⣄⠀⠀⠀</a:t>
            </a:r>
            <a:br/>
            <a:r>
              <a:t>⠀⠀⠀⠀⠀⠀⠀⠀⠀⠀⠀⠀⠀⠀⠀⠀⠀⠀⠀⠀⠀⠀⠀⠀⠀⠀⠀⠀⠀⠀⠀⠀⠀⠀⢹⣿⡇⠀⠀⠀⠀⠀⠀⠀⠀⠀⠀⣿⣿⡇⠀⠀⠀⠀⠀⠀⠀⠀⠀⠀⠀⠀⠀⠀⠀⠀⠀⠀⠀⠀⠀⠀⠀⠀⠀⠀⠀⠀⠀⠀⠀⠀⠀⠀⠀⠀⠀⠈⠃⠀⠀</a:t>
            </a:r>
            <a:br/>
            <a:r>
              <a:t>⠀⠀⠀⠀⠀⠀⠀⠀⠀⠀⠀⠀⠀⠀⠀⠀⠀⠀⠀⠀⠀⠀⠀⠀⠀⠀⠀⠀⠀⠀⠀⠀⠀⢠⣿⣿⡆⠀⠀⠀⠀⠀⠀⠀⠀⠀⠀⣾⣿⣧⠀⠀⠀⠀⠀⠀⠀⠀⠀⠀⠀⠀⠀⠀⠀⠀⠀⠀⠀⠀⠀⠀⠀⠀⠀⠀⠀⠀⠀⠀⠀⠀⠀⠀⠀⠀⠀⠀⠀⠀⠀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⠀⠀⠀⠀⠀⠀⠀⠀⠀⠀⠀⠀⠀⠀⠀⠀⠀⠀⠀⠀⠀⠀⠀⠀⠀⠀⠀⠀⠀⠀⠀⠀⠀⠀⠀⠀⠀⠀⠀⠀⠀⠀⠀⠀⠀⠀⠀⠀⠀⠀⠀⠀⠀⠀⠀⠀⠀⠀⠀⠀⠀⠀⠀⠀⣀⣀⣀⣤⣤⣤⣤⣀⠀⠀⠀⠀⠀⠀⠀⠀⠀⠀⠀⠀⠀⠀⠀⠀⠀⠀⠀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⠀⠀⠀⠀⠀⠀⠀⠀⠀⠀⠀⠀⠀⠀⠀⠀⠀⠀⠀⠀⠀⠀⠀⠀⠀⠀⠀⠀⠀⠀⠀⠀⠀⠀⠀⠀⠀⠀⠀⠀⠀⠀⠀⠀⠀⠀⠀⣴⠀⠀⠀⠀⠀⠀⠠⣄⣀⣤⣤⣤⣶⣶⡿⠿⢿⣿⣿⣿⣿⣿⣿⣿⣿⣷⣦⣄⠀⠀⠀⠀⠀⠀⠀⠀⠀⠀⠀⠀⠀⠀⠀</a:t>
            </a:r>
            <a:br/>
            <a:r>
              <a:t>⠀⠀⠀⠀⠀⠀⠀⠀⠀⠀⠀⠀⠀⠀⠀⠀⠀⠀⠀⠀⠀⠀⠀⠀⠀⠀⠀⠀⠀⠀⠀⠀⠀⠀⠀⠀⠀⠀⠀⠀⠀⠀⠀⠀⠀⠀⠀⠉⠀⠀⠀⠀⠀⠀⠀⠀⠀⠉⠁⠀⠀⠀⠀⠀⣾⣿⣿⣿⣿⣿⣿⣿⣿⣿⣿⣿⠀⠀⠀⠀⠀⠀⠀⠀⠀⠀⠀⠀⠀⠀⠀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⠀⠀⠀⠀⠀⠀⠀⠀⠀⠀⠀⠀⠀⠀⠀⠀⠀⠀⠀⠀⠀⠀⠀⠀⠀⠀⠀⠀⠀⠀⠀⠀⠀⠀⠀⠀⠀⠀⠀⠀⠀⠀⠀⠀⠀⠀⠀⠀⠀⠀⠀⠀⠀⠀⠀⠀⠀⠀⠀⠀⠀⠀⠀⠠⣿⣿⣿⣿⣿⣿⣿⣿⣿⣿⠛⠋⠀⠀⠀⠀⠀⠀⠀⠀⠀⠀⠀⠀⠀⠀⠀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⠀⠀⠀⠀⠀⠀⠀⠀⠀⠀⠀⠀⠀⠀⠀⠀⠀⠀⠀⠀⠀⠀⠀⠀⠀⠀⠀⠀⠀⠀⠀⠀⠀⠀⠀⠀⠀⠀⠀⠀⠀⠀⠀⠀⠀⠀⠀⠀⠀⠀⠀⠀⠀⠀⠀⠀⠀⠀⠀⠀⠀⠀⠀⠀⠹⣿⣿⣿⣿⣿⣿⣿⣿⠏⠀⠀⠀⠀⠀⠀⠀⠀⠀⠀⠀⠀⠀⠀⠀⠀⠀</a:t>
            </a:r>
            <a:br/>
            <a:r>
              <a:t>⠀⠀⠀⠀⠀⠀⠀⠀⠀⠀⠀⠀⠀⠀⠀⠀⠀⠀⠀⠀⠀⠀⠀⠀⠀⠀⠀⠀⠀⠀⠀⠀⠀⠀⠀⠀⠀⠀⠀⠀⠀⠀⠀⠀⢀⣠⣤⣴⣶⡦⠀⠀⠀⠀⠀⠀⠀⠀⠀⠀⠀⠀⠀⠀⠀⠈⠻⠿⣿⣿⠿⠟⠻⠆⠀⠀⠀⠀⠀⠀⠀⠀⠀⠀⠀⠀⠀⠀⠀⠀⠀</a:t>
            </a:r>
            <a:br/>
            <a:r>
              <a:t>⠀⠀⠀⠀⠀⠀⠀⠀⠀⠀⠀⠀⠀⠀⠀⠀⠀⠀⠀⠀⠀⠀⠀⠀⠀⠀⠀⠀⠀⠀⠀⠀⠀⠀⠀⠀⠀⠀⣠⣶⣿⣿⣿⣿⣿⣿⣿⣿⣿⣇⠀⠀⠀⠀⠀⠀⠀⠀⠀⠀⠀⠀⠀⠀⠀⠀⠀⠀⠀⠀⠀⠀⠀⠀⠀⠀⠀⠀⠀⠀⠀⠀⠀⠀⠀⠀⠀⠀⠀⠀⠀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⠀⠀⠀⠀⠀⠀⠀⠀⠀⠀⠀⠀⠀⠀⠀⠀⠀⠀⠀⠀⠀⠀⠀⠀⠀⠀⠀⠀⠀⠀⠀⠀⠀⠀⠀⠈⢻⣿⣿⣿⣿⣿⣿⣿⣿⣿⣿⣿⠟⠀⠀⠀⠀⠀⠀⠀⠀⠀⠀⠀⠀⠀⠀⠀⠀⠀⠀⠀⠀⠀⠀⠀⠀⠀⠀⠀⠀⠀⠀⠀⠀⠀⠀⠀⠀⠀⠀⠀⠀⠀⠀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⠀⠀⠀⠀⠀⠀⠀⠀⠀⠀⠀⠀⠀⠀⠀⠀⠀⠀⠀⠀⠀⠀⠀⠀⠀⠀⠀⠀⠀⠀⠀⠀⠀⠀⠀⠀⠀⠟⣿⣿⣿⣿⣿⣿⣿⣿⣿⡀⠀⠀⠀⠀⠀⠀⠀⠀⠀⠀⠀⠀⠀⠀⠀⠀⠀⠀⠀⠀⠀⠀⠀⠀⠀⠀⠀⠀⠀⠀⠀⠀⠀⠀⠀⠀⠀⠀⠀⠀⠀⠀⠀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⠀⠀⠀⠀⠀⠀⠀⠀⠀⠀⠀⠀⠀⠀⠀⠀⠀⠀⠀⠀⠀⠀⠀⠀⠀⠀⠀⠀⠀⠀⠀⠀⠀⠀⠀⠀⠀⠀⠙⠙⢿⣿⣿⡟⠉⠋⠃⠀⠀⠀⠀⠀⠀⠀⠀⠀⠀⠀⠀⠀⠀⠀⠀⠀⠀⠀⠀⠀⠀⠀⠀⠀⠀⠀⠀⠀⠀⠀⠀⠀⠀⠀⠀⠀⠀⠀⠀⠀⠀⠀⠀</a:t>
            </a:r>
            <a:br/>
            <a:r>
              <a:t>⠀⠀⠀⠀⠀⠀⠀⠀⠀⠀⠀⠀⢀⣤⣤⣄⠀⠀⠀⠀⠀⠀⠀⠀⠀⠀⠀⠀⠀⠀⠀⠀⠀⠀⠀⠀⠀⢀⣤⣾⣿⣿⣿⣿⣿⣶⣦⣀⠀⠀⠀⠀⠀⠀⠀⠀⠀⠀⠀⠀⠀⠀⠀⠀⠀⠀⠀⠀⠀⠀⠀⠀⠀⠀⠀⠀⠀⠀⠀⠀⠀⠀⠀⠀⠀⠀⠀⠀⠀⠀⠀</a:t>
            </a:r>
            <a:br/>
            <a:r>
              <a:t>⠀⠀⠀⠀⠀⠀⠀⠀⠀⠀⠀⠀⣼⣿⣿⣿⠆⠀⠀⠀⠀⠀⠀⠀⠀⠀⠀⠀⠀⠀⠀⠀⠀⠀⠀⠀⣰⣿⣿⣿⣿⣿⣿⣿⣿⣿⣿⣿⣿⣦⠀⠀⠀⠀⠀⠀⠀⠀⠀⠀⠀⠀⠀⠀⠀⠀⠀⠀⠀⠀⠀⠀⠀⠀⠀⠀⠀⠀⠀⠀⠀⠀⠀⠀⠀⠀⠀⠀⠀⠀⠀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⠀⠀⠀⠀⠀⠀⠀⠀⠀⠀⠀⠀⢿⣿⣿⣿⠃⠀⠀⠀⠀⠀⠀⠀⠀⠀⠀⠀⠀⠀⠀⠀⠀⠀⠀⢸⣿⣿⣿⣿⣿⣿⣿⣿⣿⣿⢿⣿⣿⣿⣆⢠⠖⠀⠀⠀⠀⠀⠀⠀⠀⠀⠀⠀⠀⠀⠀⠀⠀⠀⠀⠀⠀⠀⠀⠀⠀⠀⠀⠀⠀⠀⠀⠀⠀⠀⠀⠀⠀⠀⠀</a:t>
            </a:r>
            <a:br/>
            <a:r>
              <a:t>⠀⠀⠀⠀⠀⠀⠀⠀⠀⠀⠀⢠⣿⣿⣿⣿⡆⠀⠀⠀⠀⠀⠀⠀⠀⠀⠀⠀⠀⠀⠀⠀⠀⠀⠀⢘⣿⣿⡿⣿⣿⣿⣿⣿⣿⣿⠀⣿⡟⢿⣿⣷⣄⠀⠀⠀⠀⠀⠀⠀⠀⠀⠀⠀⠀⠀⠀⠀⠀⠀⠀⠀⠀⠀⠀⠀⠀⠀⠀⠀⠀⠀⠀⠀⠀⠀⠀⠀⠀⠀⠀</a:t>
            </a:r>
            <a:br/>
            <a:r>
              <a:t>⠀⠀⠀⠀⠀⠀⠀⠀⠀⠀⣴⣿⣼⣿⣿⣿⣧⡀⠀⠀⠀⠀⠀⠀⠀⠀⠀⠀⠀⠀⠀⠀⠀⠀⠀⣼⣿⡏⢰⣿⣿⣿⣿⣿⣿⣿⠀⢻⠁⠀⠈⢿⣿⣧⡀⢀⣤⡄⠀⠀⠀⠀⠀⠀⠀⠀⠀⠀⠀⠀⠀⠀⠀⠀⠀⠀⠀⠀⠀⠀⠀⠀⠀⠀⠀⠀⠀⠀⠀⠀⠀</a:t>
            </a:r>
            <a:br/>
            <a:r>
              <a:t>⠀⠀⠀⠀⠀⠀⠀⠀⠀⠸⢿⣿⣿⣿⣿⣿⣿⣷⠄⠀⠀⠀⠀⠀⠀⠀⠶⢦⣄⡀⠀⠀⠀⠀⣼⣿⠟⠠⣿⣿⣿⣿⣿⣿⣿⡏⠀⠘⠀⠀⠀⠀⢙⣿⣿⣦⠀⠀⠀⠀⠀⠀⠀⠀⠀⠀⠀⠀⠀⠀⠀⠀⠀⠀⠀⠀⠀⠀⠀⠀⠀⠀⠀⠀⠀⠀⠀⠀⠀⠀⠀</a:t>
            </a:r>
            <a:br/>
            <a:r>
              <a:t>⠀⠀⠀⠀⠀⠀⠀⠀⠀⠀⠀⣿⣿⣿⣿⣿⡏⠁⠀⠀⠀⠀⠀⠀⠀⠀⠀⠀⠈⠙⠛⠶⣤⣾⣿⡇⠀⠀⣴⣿⣿⣿⣿⣿⣿⣄⣠⣤⣴⣶⣾⣿⡿⠷⠈⠻⣿⣦⡀⠀⠀⠀⠀⠀⠀⠀⠀⠀⠀⠀⠀⠀⠀⠀⠀⠀⠀⠀⠀⠀⠀⠀⠀⠀⠀⠀⠀⠀⠀⠀⠀</a:t>
            </a:r>
            <a:br/>
            <a:r>
              <a:t>⠀⠀⠀⠀⠀⠀⠀⠀⠀⠀⠈⢻⣿⣿⣿⣿⡇⠀⠀⠀⠀⠀⠀⠀⠀⠀⠀⠀⠀⠀⠀⣠⣾⡿⠿⢿⣷⣶⣿⣿⣿⣿⣿⣿⣿⣿⡟⠛⠉⠉⠁⠀⠀⠀⠀⠀⠹⡿⣷⡖⠀⠀⠀⠀⠀⠀⠀⠀⠀⠀⠀⠀⠀⠀⠀⠀⠀⠀⠀⠀⠀⠀⠀⠀⠀⠀⠀⠀⠀⠀⠀</a:t>
            </a:r>
            <a:br/>
            <a:r>
              <a:t>⠀⠀⠀⠀⠀⠀⠀⠀⠀⠀⠀⢸⣿⣿⣿⣿⡇⠀⠀⠀⠀⠀⠀⠀⠀⢀⣘⣓⣠⣤⣾⣿⣿⣿⣿⡿⢿⣿⣿⣿⣿⣿⣿⣿⣿⣿⣷⡀⠀⠀⠀⠀⠀⠀⠀⠀⠀⠀⠁⠈⠳⣄⠀⠀⠀⠀⠀⠀⠀⠀⠀⠀⠀⠀⠀⠀⠀⠀⠀⠀⠀⠀⠀⠀⠀⠀⠀⠀⠀⠀⠀</a:t>
            </a:r>
            <a:br/>
            <a:r>
              <a:t>⠀⠀⠀⠀⠀⠀⠀⠀⠀⠀⠀⣼⣿⣿⣿⣿⣇⠀⠀⠀⠀⠘⠿⠿⠿⠟⠛⠛⠛⠛⢻⠯⠉⠀⠀⠀⣾⣿⣿⣿⣿⣿⣿⣿⣿⣿⣿⣷⣶⣤⣄⣀⠀⠀⠀⠀⠀⠀⠀⠀⠀⠀⠑⢄⠀⠀⠀⠀⠀⠀⠀⠀⠀⠀⠀⠀⠀⠀⠀⠀⠀⠀⠀⠀⠀⠀⠀⠀⠀⠀⠀</a:t>
            </a:r>
            <a:br/>
            <a:r>
              <a:t>⠀⠀⠀⠀⠀⠀⠀⠀⠀⠀⠰⠿⣿⡿⣽⠏⠻⠄⠀⠀⠀⠀⠀⠀⠀⠀⠀⠀⠀⠀⠀⠀⠀⠀⠀⢰⣿⣿⣿⣿⣿⣿⣿⣿⣿⣿⣿⣿⣿⣯⡙⠛⠿⠷⣶⣤⣤⣀⡀⠀⠀⠀⠀⠀⠑⢦⡀⠀⠀⠀⠀⠀⠀⠀⠀⠀⠀⠀⠀⠀⠀⠀⠀⠀⠀⠀⠀⠀⠀⠀⠀</a:t>
            </a:r>
            <a:br/>
            <a:r>
              <a:t>⠀⠀⠀⠀⠀⠀⢀⣀⣀⣀⣠⣤⣿⣅⡿⠧⠀⠀⠀⠀⠀⠀⠀⠀⠀⠀⠀⠀⠀⠀⠀⠀⠀⠀⠀⣾⣿⣿⣿⣿⣿⣿⣿⣿⣿⣿⣿⣿⣿⣿⣿⣷⣦⣄⣀⣈⣉⠉⠁⠀⠀⠀⠀⠀⠀⠀⠉⠢⡀⠀⠀⠀⠀⠀⠀⠀⠀⠀⠀⠀⠀⠀⠀⠀⠀⠀⠀⠀⠀⠀⠀</a:t>
            </a:r>
            <a:br/>
            <a:r>
              <a:t>⠀⠀⠐⠒⠛⠛⠛⠛⠋⠉⠉⠁⠀⠀⠀⠀⠀⠀⠀⠀⠀⠀⠀⠀⠀⠀⠀⠀⠀⠀⠀⠀⠀⠀⢰⣿⣿⣿⣿⣿⣿⣿⣿⣿⣿⣿⣿⣿⣿⣿⣿⣿⣿⣿⣿⣿⡏⠀⠀⠀⠀⠀⠀⠀⠀⠀⠀⠀⠈⠳⣄⠀⠀⠀⠀⠀⠀⠀⠀⠀⠀⠀⠀⠀⠀⠀⠀⠀⠀⠀⠀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⠀⠀⠀⠀⠀⠀⠀⠀⠀⠀⠀⠀⠀⠀⠀⠀⠀⠀⠀⠀⠀⠀⠀⠀⠀⠀⠀⠀⠀⠀⠀⠀⠀⠀⣾⣿⣿⣿⣿⣿⣿⣿⣿⣿⣿⣿⣿⣿⣿⣿⣿⣿⣿⣿⣿⠟⠀⠀⠀⠀⠀⠀⠀⠀⠀⠀⠀⠀⠀⠀⠀⠑⢄⠀⠀⠀⠀⠀⠀⠀⠀⠀⠀⠀⠀⠀⠀⠀⠀⠀⠀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⠀⠀⠀⠀⠀⠀⠀⠀⠀⠀⠀⠀⠀⠀⠀⠀⠀⠀⠀⠀⠀⠀⠀⠀⠀⠀⠀⠀⠀⠀⠀⠀⠀⠀⣿⣿⣿⣿⣿⣿⣿⣿⣿⣿⣿⣿⣿⣿⣿⣿⣿⣿⣿⠟⠋⠀⠀⠀⠀⠀⠀⠀⠀⠀⠀⠀⠀⠀⠀⠀⠀⠀⠀⠙⢦⡀⠀⠀⠀⠀⠀⠀⠀⠀⠀⠀⠀⠀⠀⠀⠀</a:t>
            </a:r>
            <a:br/>
            <a:r>
              <a:t>⠀⠀⠀⠀⠀⠀⠀⠀⠀⠀⠀⠀⠀⠀⠀⠀⠀⠀⠀⠀⠀⠀⠀⠀⠀⠀⠀⠀⠀⠀⠀⠀⠀⠀⠙⣿⣿⣿⣿⣿⣿⣿⣿⣿⣿⣿⣿⣿⣿⠿⠟⠉⠁⠀⠀⠀⠀⠀⠀⠀⠀⠀⠀⠀⠀⠀⠀⠀⠀⠀⠀⠀⠀⠀⠀⠉⠢⡀⠀⠀⠀⠀⠀⠀⠀⠀⠀⠀⠀⠀⠀</a:t>
            </a:r>
            <a:br/>
            <a:r>
              <a:t>⠀⠀⠀⠀⠀⠀⠀⠀⠀⠀⠀⠀⠀⠀⠀⠀⠀⠀⠀⠀⠀⠀⠀⠀⠀⠀⠀⠀⠀⠀⠀⠀⠀⠀⢀⣿⣿⡿⠿⠿⣿⠿⠿⠟⠛⢻⣿⣿⡆⠀⠀⠀⠀⠀⠀⠀⠀⠀⠀⠀⠀⠀⠀⠀⠀⠀⠀⠀⠀⠀⠀⠀⠀⠀⠀⠀⠀⠈⠳⣄⠀⠀⠀⠀⠀⠀⠀⠀⠀⠀⠀</a:t>
            </a:r>
            <a:br/>
            <a:r>
              <a:t>⠀⠀⠀⠀⠀⠀⠀⠀⠀⠀⠀⠀⠀⠀⠀⠀⠀⠀⠀⠀⠀⠀⠀⠀⠀⠀⠀⠀⠀⠀⠀⠀⠀⠀⢸⣿⣿⡇⠀⠀⠀⠀⠀⠀⠀⠀⣿⣿⣿⠀⠀⠀⠀⠀⠀⠀⠀⠀⠀⠀⠀⠀⠀⠀⠀⠀⠀⠀⠀⠀⠀⠀⠀⠀⠀⠀⠀⠀⠀⠈⠓⢄⠀⠀⠀⠀⠀⠀⠀⠀⠀</a:t>
            </a:r>
            <a:br/>
            <a:r>
              <a:t>⠀⠀⠀⠀⠀⠀⠀⠀⠀⠀⠀⠀⠀⠀⠀⠀⠀⠀⠀⠀⠀⠀⠀⠀⠀⠀⠀⠀⠀⠀⠀⠀⠀⠀⣿⣿⣿⠀⠀⠀⠀⠀⠀⠀⠀⠀⢹⣿⣿⡀⠀⠀⠀⠀⠀⠀⠀⠀⠀⠀⠀⠀⠀⠀⠀⠀⠀⠀⠀⠀⠀⠀⠀⠀⠀⠀⠀⠀⠀⠀⠀⠀⠑⢤⡀⠀⠀⠀⠀⠀⠀</a:t>
            </a:r>
            <a:br/>
            <a:r>
              <a:t>⠀⠀⠀⠀⠀⠀⠀⠀⠀⠀⠀⠀⠀⠀⠀⠀⠀⠀⠀⠀⠀⠀⠀⠀⠀⠀⠀⠀⠀⠀⠀⠀⠀⠀⣿⣿⡟⠀⠀⠀⠀⠀⠀⠀⠀⠀⠸⣿⣿⡇⠀⠀⠀⠀⠀⠀⠀⠀⠀⠀⠀⠀⠀⠀⠀⠀⠀⠀⠀⠀⠀⠀⠀⠀⠀⠀⠀⠀⠀⠀⠀⠀⠀⠀⠙⠢⡀⠀⠀⠀⠀</a:t>
            </a:r>
            <a:br/>
            <a:r>
              <a:t>⠀⠀⠀⠀⠀⠀⠀⠀⠀⠀⠀⠀⠀⠀⠀⠀⠀⠀⠀⠀⠀⠀⠀⠀⠀⠀⠀⠀⠀⠀⠀⠀⠀⠀⢹⣿⡇⠀⠀⠀⠀⠀⠀⠀⠀⠀⠀⣿⣿⡇⠀⠀⠀⠀⠀⠀⠀⠀⠀⠀⠀⠀⠀⠀⠀⠀⠀⠀⠀⠀⠀⠀⠀⠀⠀⠀⠀⠀⠀⠀⠀⠀⠀⠀⠀⠀⠀⠀⠀⠀⠀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⠀⠀⠀⠀⠀⠀⠀⠀⠀⠀⠀⠀⠀⠀⠀⠀⠀⠀⠀⠀⠀⠀⠀⠀⠀⠀⠀⠀⠀⠀⠀⠀⠀⢠⣿⣿⡆⠀⠀⠀⠀⠀⠀⠀⠀⠀⠀⣾⣿⣧⠀⠀⠀⠀⠀⠀⠀⠀⠀⠀⠀⠀⠀⠀⠀⠀⠀⠀⠀⠀⠀⠀⠀⠀⠀⠀⠀⠀⠀⠀⠀⠀⠀⠀⠀⠀⠀⠀⠀⠀⠀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⠀⠀⠀⠀⠀⠀⠀⠀⠀⠀⠀⠀⠀⠀⠀⠀⠀⠀⠀⠀⠀⠀⠀⠀⠀⠀⠀⠀⠀⠀⠀⠀⠀⠀⠀⠀⠀⠀⠀⠀⠀⠀⠀⠀⠀⠀⠀⠀⠀⠀⠀⠀⠀⠀⠀⠀⠀⠀⠀⠀⠀⠀⠀⠀⣀⣤⣶⣾⣿⣿⣶⣤⡀⠀⠀⠀⠀⠀⠀⠀⠀⠀⠀⠀⠀⠀⠀⠀⠀⠀⠀</a:t>
            </a:r>
            <a:br/>
            <a:r>
              <a:t>⠀⠀⠀⠀⠀⠀⠀⠀⠀⠀⠀⠀⠀⠀⠀⠀⠀⠀⠀⠀⠀⠀⠀⠀⠀⠀⠀⠀⠀⠀⠀⠀⠀⠀⠀⠀⠀⠀⠀⠀⠀⠀⠀⠀⠀⠀⣤⠀⠀⠀⠀⠀⠀⠀⠀⠀⢄⣤⣤⣤⣶⠶⠿⢿⣿⣿⣿⣿⣿⣿⣿⣿⣿⣦⡀⠀⠀⠀⠀⠀⠀⠀⠀⠀⠀⠀⠀⠀⠀⠀⠀</a:t>
            </a:r>
            <a:br/>
            <a:r>
              <a:t>⠀⠀⠀⠀⠀⠀⠀⠀⠀⠀⠀⠀⠀⠀⠀⠀⠀⠀⠀⠀⠀⠀⠀⠀⠀⠀⠀⠀⠀⠀⠀⠀⠀⠀⠀⠀⠀⠀⠀⠀⠀⠀⠀⠀⠀⠀⠙⠀⠀⠀⠀⠀⠀⠀⠀⠀⠀⠀⠀⠀⠀⠀⠀⣿⣿⣿⣿⣿⣿⣿⣿⣿⣿⣿⣿⣦⠀⠀⠀⠀⠀⠀⠀⠀⠀⠀⠀⠀⠀⠀⠀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⠀⠀⠀⠀⠀⠀⠀⠀⠀⠀⠀⠀⠀⠀⠀⠀⠀⠀⠀⠀⠀⠀⠀⠀⠀⠀⠀⠀⠀⠀⠀⠀⠀⠀⠀⠀⠀⠀⠀⠀⠀⠀⠀⠀⠀⠀⠀⠀⠀⠀⠀⠀⠀⠀⠀⠀⠀⠀⠀⠀⠀⠀⠀⢿⣿⣿⣿⣿⣿⣿⣿⣿⣿⠿⣿⣿⠂⠀⠀⠀⠀⠀⠀⠀⠀⠀⠀⠀⠀⠀⠀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⠀⠀⠀⠀⠀⠀⠀⠀⠀⠀⠀⠀⠀⠀⠀⠀⠀⠀⠀⠀⠀⠀⠀⠀⠀⠀⠀⠀⠀⠀⠀⠀⠀⠀⠀⠀⠀⠀⠀⠀⠀⠀⠀⠀⠀⠀⠀⠀⠀⠀⠀⠀⠀⠀⠀⠀⠀⠀⠀⠀⠀⠀⠀⠈⠻⣿⣿⣿⣿⣿⣿⣿⠏⠀⠀⠀⠀⠀⠀⠀⠀⠀⠀⠀⠀⠀⠀⠀⠀⠀⠀</a:t>
            </a:r>
            <a:br/>
            <a:r>
              <a:t>⠀⠀⠀⠀⠀⠀⠀⠀⠀⠀⠀⠀⠀⠀⠀⠀⠀⠀⠀⠀⠀⠀⠀⠀⠀⠀⠀⠀⠀⠀⠀⠀⠀⠀⠀⠀⠀⠀⠀⠀⠀⠀⠀⠀⣀⣤⣶⣾⣿⠂⠀⠀⠀⠀⠀⠀⠀⠀⠀⠀⠀⠀⠀⠀⠀⠈⠙⠛⠛⠛⠋⢡⠆⠀⠀⠀⠀⠀⠀⠀⠀⠀⠀⠀⠀⠀⠀⠀⠀⠀⠀</a:t>
            </a:r>
            <a:br/>
            <a:r>
              <a:t>⠀⠀⠀⠀⠀⠀⠀⠀⠀⠀⠀⠀⠀⠀⠀⠀⠀⠀⠀⠀⠀⠀⠀⠀⠀⠀⠀⠀⠀⠀⠀⠀⠀⠀⠀⠀⠀⢀⣴⣾⣿⣿⣿⣿⣿⣿⣿⣿⣿⣄⠀⠀⠀⠀⠀⠀⠀⠀⠀⠀⠀⠀⠀⠀⠀⠀⠀⠀⠀⠀⠀⠀⠀⠀⠀⠀⠀⠀⠀⠀⠀⠀⠀⠀⠀⠀⠀⠀⠀⠀⠀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⠀⠀⠀⠀⠀⠀⠀⠀⠀⠀⠀⠀⠀⠀⠀⠀⠀⠀⠀⠀⠀⠀⠀⠀⠀⠀⠀⠀⠀⠀⠀⠀⠀⠀⠘⠃⣿⣿⣿⣿⣿⣿⣿⣿⣿⣿⠿⣿⠏⠀⠀⠀⠀⠀⠀⠀⠀⠀⠀⠀⠀⠀⠀⠀⠀⠀⠀⠀⠀⠀⠀⠀⠀⠀⠀⠀⠀⠀⠀⠀⠀⠀⠀⠀⠀⠀⠀⠀⠀⠀⠀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⠀⠀⠀⠀⠀⠀⠀⠀⠀⠀⠀⠀⠀⠀⠀⠀⠀⠀⠀⠀⠀⠀⠀⠀⠀⠀⠀⠀⠀⠀⠀⠀⠀⠀⠀⠀⠈⢻⣿⣿⣿⣿⣿⣿⣿⣿⡇⠀⠀⠀⠀⠀⠀⠀⠀⠀⠀⠀⠀⠀⠀⠀⠀⠀⠀⠀⠀⠀⠀⠀⠀⠀⠀⠀⠀⠀⠀⠀⠀⠀⠀⠀⠀⠀⠀⠀⠀⠀⠀⠀⠀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⠀⠀⠀⠀⠀⠀⠀⠀⠀⠀⠀⠀⠀⠀⠀⠀⠀⠀⠀⠀⠀⠀⠀⠀⠀⠀⠀⠀⠀⠀⠀⠀⠀⠀⠀⠀⠀⠘⠙⠙⣿⣿⣿⡋⠋⠋⠁⠀⠀⠀⠀⠀⠀⠀⠀⠀⠀⠀⠀⠀⠀⠀⠀⠀⠀⠀⠀⠀⠀⠀⠀⠀⠀⠀⠀⠀⠀⠀⠀⠀⠀⠀⠀⠀⠀⠀⠀⠀⠀⠀⠀</a:t>
            </a:r>
            <a:br/>
            <a:r>
              <a:t>⠀⠀⠀⠀⠀⠀⠀⠀⠀⠀⠀⠀⢀⣤⣤⡀⠀⠀⠀⠀⠀⠀⠀⠀⠀⠀⠀⠀⠀⠀⠀⠀⠀⠀⠀⠀⠀⢀⣴⣿⣿⣿⣿⣿⣿⣶⣦⣀⠀⠀⠀⠀⠀⠀⠀⠀⠀⠀⠀⠀⠀⠀⠀⠀⠀⠀⠀⠀⠀⠀⠀⠀⠀⠀⠀⠀⠀⠀⠀⠀⠀⠀⠀⠀⠀⠀⠀⠀⠀⠀⠀</a:t>
            </a:r>
            <a:br/>
            <a:r>
              <a:t>⠀⠀⠀⠀⠀⠀⠀⠀⠀⠀⠀⠀⣿⣿⣿⣿⠂⠀⠀⠀⠀⠀⠀⠀⠀⠀⠀⠀⠀⠀⠀⠀⠀⠀⠀⠀⣴⣿⣿⣿⣿⣿⣿⣿⣿⣿⣿⣿⣷⡆⠀⠀⠀⠀⠀⠀⠀⠀⠀⠀⠀⠀⠀⠀⠀⠀⠀⠀⠀⠀⠀⠀⠀⠀⠀⠀⠀⠀⠀⠀⠀⠀⠀⠀⠀⠀⠀⠀⠀⠀⠀</a:t>
            </a:r>
            <a:br/>
            <a:r>
              <a:t>⠀⠀⠀⠀⠀⠀⠀⠀⠀⠀⠀⠀⢿⣿⣿⣿⠃⠀⠀⠀⠀⠀⠀⠀⠀⠀⠀⠀⠀⠀⠀⠀⠀⠀⠀⢸⣿⣿⣿⣿⣿⣿⣿⣿⣿⣿⣿⣿⣿⣿⣄⡄⠀⠀⠀⠀⠀⠀⠀⠀⠀⠀⠀⠀⠀⠀⠀⠀⠀⠀⠀⠀⠀⠀⠀⠀⠀⠀⠀⠀⠀⠀⠀⠀⠀⠀⠀⠀⠀⠀⠀</a:t>
            </a:r>
            <a:br/>
            <a:r>
              <a:t>⠀⠀⠀⠀⠀⠀⠀⠀⠀⠀⠀⢠⣿⣿⣿⣿⡄⠀⠀⠀⠀⠀⠀⠀⠀⠀⠀⠀⠀⠀⠀⠀⠀⠀⠀⢸⣿⣿⠿⣿⣿⣿⣿⣿⣿⣿⢸⡿⠛⢿⣿⣧⡄⠀⠀⠀⠀⠀⠀⠀⠀⠀⠀⠀⠀⠀⠀⠀⠀⠀⠀⠀⠀⠀⠀⠀⠀⠀⠀⠀⠀⠀⠀⠀⠀⠀⠀⠀⠀⠀⠀</a:t>
            </a:r>
            <a:br/>
            <a:r>
              <a:t>⠀⠀⠀⠀⠀⠀⠀⠀⠀⠀⣴⣿⣽⣿⣿⣿⣇⡀⠀⠀⠀⠀⠀⠀⠀⠀⠀⠀⠀⠀⠀⠀⠀⠀⢀⣼⣿⠇⢰⣿⣿⣿⣿⣿⣿⣿⠘⠇⠀⠀⠙⢿⣿⣦⡀⠀⠀⠀⠀⠀⠀⠀⠀⠀⠀⠀⠀⠀⠀⠀⠀⠀⠀⠀⠀⠀⠀⠀⠀⠀⠀⠀⠀⠀⠀⠀⠀⠀⠀⠀⠀</a:t>
            </a:r>
            <a:br/>
            <a:r>
              <a:t>⠀⠀⠀⠀⠀⠀⠀⠀⠀⠸⢿⣿⣿⣿⣿⣿⣿⣷⠄⠀⠀⠀⠀⠀⠀⠀⠲⢦⣄⡀⠀⠀⠀⠀⣼⣿⠏⠠⡿⣿⣿⣿⣿⣿⣿⡏⠀⠀⠀⠀⠀⠀⢙⣿⣿⣏⡉⠀⠀⠀⠀⠀⠀⠀⠀⠀⠀⠀⠀⠀⠀⠀⠀⠀⠀⠀⠀⠀⠀⠀⠀⠀⠀⠀⠀⠀⠀⠀⠀⠀⠀</a:t>
            </a:r>
            <a:br/>
            <a:r>
              <a:t>⠀⠀⠀⠀⠀⠀⠀⠀⠀⠀⢀⣿⣿⣿⣿⣿⠉⠁⠀⠀⠀⠀⠀⠀⠀⠀⠀⠀⠈⠙⠛⠶⣤⣼⣿⡇⠀⠀⣴⣿⣿⣿⣿⣿⣿⣀⣠⣤⣴⣶⣾⣿⡿⠷⠈⠻⣿⣦⠀⠀⠀⠀⠀⠀⠀⠀⠀⠀⠀⠀⠀⠀⠀⠀⠀⠀⠀⠀⠀⠀⠀⠀⠀⠀⠀⠀⠀⠀⠀⠀⠀</a:t>
            </a:r>
            <a:br/>
            <a:r>
              <a:t>⠀⠀⠀⠀⠀⠀⠀⠀⠀⠀⠈⢻⣿⣿⣿⣿⡆⠀⠀⠀⠀⠀⠀⠀⠀⠀⠀⠀⠀⠀⠀⢠⣾⣿⠿⢿⣷⣾⣿⣿⣿⣿⣿⣿⣿⣿⡟⠛⠉⠉⠁⠀⠀⠀⠀⠀⠻⢻⠿⡁⠀⠀⠀⠀⠀⠀⠀⠀⠀⠀⠀⠀⠀⠀⠀⠀⠀⠀⠀⠀⠀⠀⠀⠀⠀⠀⠀⠀⠀⠀⠀</a:t>
            </a:r>
            <a:br/>
            <a:r>
              <a:t>⠀⠀⠀⠀⠀⠀⠀⠀⠀⠀⠀⢸⣿⣿⣿⣿⡇⠀⠀⠀⠀⠀⠀⠀⠀⣀⣘⣃⣠⣤⣴⣿⣿⣿⣿⠿⢿⣿⣿⣿⣿⣿⣿⣿⣿⣿⣷⠀⠀⠀⠀⠀⠀⠀⠀⠀⠀⠀⠀⠈⠲⣄⠀⠀⠀⠀⠀⠀⠀⠀⠀⠀⠀⠀⠀⠀⠀⠀⠀⠀⠀⠀⠀⠀⠀⠀⠀⠀⠀⠀⠀</a:t>
            </a:r>
            <a:br/>
            <a:r>
              <a:t>⠀⠀⠀⠀⠀⠀⠀⠀⠀⠀⠀⣾⣿⣿⣿⣿⣇⠀⠀⠀⠀⠘⠿⠿⠿⠟⠛⠛⠛⠋⠉⠉⠛⠀⠀⠀⣾⣿⣿⣿⣿⣿⣿⣿⣿⣿⣿⣷⣶⣤⣄⣀⠀⠀⠀⠀⠀⠀⠀⠀⠀⠀⠑⢄⠀⠀⠀⠀⠀⠀⠀⠀⠀⠀⠀⠀⠀⠀⠀⠀⠀⠀⠀⠀⠀⠀⠀⠀⠀⠀⠀</a:t>
            </a:r>
            <a:br/>
            <a:r>
              <a:t>⠀⠀⠀⠀⠀⠀⠀⠀⠀⠀⠰⠿⣿⡿⣽⠏⠻⠄⠀⠀⠀⠀⠀⠀⠀⠀⠀⠀⠀⠀⠀⠀⠀⠀⠀⢰⣿⣿⣿⣿⣿⣿⣿⣿⣿⣿⣿⣿⣷⡍⠙⠛⠿⠷⣶⣤⣤⣀⡀⠀⠀⠀⠀⠀⠑⢤⡀⠀⠀⠀⠀⠀⠀⠀⠀⠀⠀⠀⠀⠀⠀⠀⠀⠀⠀⠀⠀⠀⠀⠀⠀</a:t>
            </a:r>
            <a:br/>
            <a:r>
              <a:t>⠀⠀⠀⠀⠀⠀⠀⢀⣀⣀⣀⣤⣿⣄⠿⠧⠀⠀⠀⠀⠀⠀⠀⠀⠀⠀⠀⠀⠀⠀⠀⠀⠀⠀⠀⣾⣿⣿⣿⣿⣿⣿⣿⣿⣿⣿⣿⣿⣿⣿⣶⣄⠀⠀⠀⠈⠉⠉⠁⠀⠀⠀⠀⠀⠀⠀⠙⠢⡀⠀⠀⠀⠀⠀⠀⠀⠀⠀⠀⠀⠀⠀⠀⠀⠀⠀⠀⠀⠀⠀⠂</a:t>
            </a:r>
            <a:br/>
            <a:r>
              <a:t>⠀⠀⠐⠒⠛⠛⠛⠛⠋⠉⠉⠁⠀⠀⠀⠀⠀⠀⠀⠀⠀⠀⠀⠀⠀⠀⠀⠀⠀⠀⠀⠀⠀⠀⢸⣿⣿⣿⣿⣿⣿⣿⣿⣿⣿⣿⣿⣿⣿⣿⣿⣿⣿⣶⣦⡄⠀⠀⠀⠀⠀⠀⠀⠀⠀⠀⠀⠀⠈⠢⣀⠀⠀⠀⠀⠀⠀⠀⠀⠀⠀⠀⠀⠀⠀⠀⠀⠀⠀⠀⠀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⠀⠀⠀⠀⠀⠀⠀⠀⠀⠀⠀⠀⠀⠀⠀⠀⠀⠀⠀⠀⠀⠀⠀⠀⠀⠀⠀⠀⠀⠀⠀⠀⠀⠀⣿⣿⣿⣿⣿⣿⣿⣿⣿⣿⣿⣿⣿⣿⣿⣿⣿⣿⣿⣿⣿⠁⠀⠀⠀⠀⠀⠀⠀⠀⠀⠀⠀⠀⠀⠀⠈⠑⢄⠀⠀⠀⠀⠀⠀⠀⠀⠀⠀⠀⠀⠀⠀⠀⠀⠀⠀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⠀⠀⠀⠀⠀⠀⠀⠀⠀⠀⠀⠀⠀⠀⠀⠀⠀⠀⠀⠀⠀⠀⠀⠀⠀⠀⠀⠀⠀⠀⠀⠀⠀⢰⣿⣿⣿⣿⣿⣿⣿⣿⣿⣿⣿⣿⣿⣿⣿⣿⣿⣿⣿⡟⠁⠀⠀⠀⠀⠀⠀⠀⠀⠀⠀⠀⠀⠀⠀⠀⠀⠀⠀⠑⢄⡀⠀⠀⠀⠀⠀⠀⠀⠀⠀⠀⠀⠀⠀⠀⠀</a:t>
            </a:r>
            <a:br/>
            <a:r>
              <a:t>⠀⠀⠀⠀⠀⠀⠀⠀⠀⠀⠀⠀⠀⠀⠀⠀⠀⠀⠀⠀⠀⠀⠀⠀⠀⠀⠀⠀⠀⠀⠀⠀⠀⠈⢿⣿⣿⣿⣿⣿⣿⣿⣿⣿⣿⣿⣿⣿⣿⡿⠿⠋⠀⠀⠀⠀⠀⠀⠀⠀⠀⠀⠀⠀⠀⠀⠀⠀⠀⠀⠀⠀⠀⠀⠀⠙⠦⡀⠀⠀⠀⠀⠀⠀⠀⠀⠀⠀⠀⠀⠀</a:t>
            </a:r>
            <a:br/>
            <a:r>
              <a:t>⠀⠀⠀⠀⠀⠀⠀⠀⠀⠀⠀⠀⠀⠀⠀⠀⠀⠀⠀⠀⠀⠀⠀⠀⠀⠀⠀⠀⠀⠀⠀⠀⠀⠀⢈⣿⣿⡿⠿⣿⢿⣿⠿⠿⠟⢻⣿⣿⡄⠀⠀⠀⠀⠀⠀⠀⠀⠀⠀⠀⠀⠀⠀⠀⠀⠀⠀⠀⠀⠀⠀⠀⠀⠀⠀⠀⠀⠈⠢⣀⠀⠀⠀⠀⠀⠀⠀⠀⠀⠀⠀</a:t>
            </a:r>
            <a:br/>
            <a:r>
              <a:t>⠀⠀⠀⠀⠀⠀⠀⠀⠀⠀⠀⠀⠀⠀⠀⠀⠀⠀⠀⠀⠀⠀⠀⠀⠀⠀⠀⠀⠀⠀⠀⠀⠀⠀⢸⣿⣿⡇⠀⠀⠀⠀⠀⠀⠀⠀⣿⣿⣷⠀⠀⠀⠀⠀⠀⠀⠀⠀⠀⠀⠀⠀⠀⠀⠀⠀⠀⠀⠀⠀⠀⠀⠀⠀⠀⠀⠀⠀⠀⠈⠳⢄⠀⠀⠀⠀⠀⠀⠀⠀⠀</a:t>
            </a:r>
            <a:br/>
            <a:r>
              <a:t>⠀⠀⠀⠀⠀⠀⠀⠀⠀⠀⠀⠀⠀⠀⠀⠀⠀⠀⠀⠀⠀⠀⠀⠀⠀⠀⠀⠀⠀⠀⠀⠀⠀⠀⣿⣿⣿⠀⠀⠀⠀⠀⠀⠀⠀⠀⢹⣿⣿⠀⠀⠀⠀⠀⠀⠀⠀⠀⠀⠀⠀⠀⠀⠀⠀⠀⠀⠀⠀⠀⠀⠀⠀⠀⠀⠀⠀⠀⠀⠀⠀⠀⠑⢄⠀⠀⠀⠀⠀⠀⠀</a:t>
            </a:r>
            <a:br/>
            <a:r>
              <a:t>⠀⠀⠀⠀⠀⠀⠀⠀⠀⠀⠀⠀⠀⠀⠀⠀⠀⠀⠀⠀⠀⠀⠀⠀⠀⠀⠀⠀⠀⠀⠀⠀⠀⠀⣿⣿⡟⠀⠀⠀⠀⠀⠀⠀⠀⠀⠸⣿⣿⡇⠀⠀⠀⠀⠀⠀⠀⠀⠀⠀⠀⠀⠀⠀⠀⠀⠀⠀⠀⠀⠀⠀⠀⠀⠀⠀⠀⠀⠀⠀⠀⠀⠀⠀⠑⠀⠀⠀⠀⠀⠀</a:t>
            </a:r>
            <a:br/>
            <a:r>
              <a:t>⠀⠀⠀⠀⠀⠀⠀⠀⠀⠀⠀⠀⠀⠀⠀⠀⠀⠀⠀⠀⠀⠀⠀⠀⠀⠀⠀⠀⠀⠀⠀⠀⠀⠀⢹⣿⡇⠀⠀⠀⠀⠀⠀⠀⠀⠀⠀⣿⣿⡇⠀⠀⠀⠀⠀⠀⠀⠀⠀⠀⠀⠀⠀⠀⠀⠀⠀⠀⠀⠀⠀⠀⠀⠀⠀⠀⠀⠀⠀⠀⠀⠀⠀⠀⠀⠀⠀⠀⠀⠀⠀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⠀⠀⠀⠀⠀⠀⠀⠀⠀⠀⠀⠀⠀⠀⠀⠀⠀⠀⠀⠀⠀⠀⠀⠀⠀⠀⠀⠀⠀⠀⠀⠀⠀⢠⣿⣿⡆⠀⠀⠀⠀⠀⠀⠀⠀⠀⠀⣾⣿⣧⠀⠀⠀⠀⠀⠀⠀⠀⠀⠀⠀⠀⠀⠀⠀⠀⠀⠀⠀⠀⠀⠀⠀⠀⠀⠀⠀⠀⠀⠀⠀⠀⠀⠀⠀⠀⠀⠀⠀⠀⠀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⠀⠀⠀⠀⠀⠀⠀⠀⠀⠀⠀⠀⠀⠀⠀⠀⠀⠀⠀⠀⠀⠀⠀⠀⠀⠀⠀⠀⠀⠀⠀⠀⠀⠀⠀⠀⠀⠀⠀⠀⠀⠀⠀⠀⠀⠀⠀⠀⠀⠀⠀⠀⠀⠀⠀⠀⠀⠀⠀⠀⠀⠀⣴⣿⣿⣿⣿⣿⣿⣿⣷⡀⠀⠀⠀⠀⠀⠀⠀⠂⠀⠀⠀⠀⠀⠀⠀⠀⠀⠀⠀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⠀⠀⠀⠀⠀⠀⠀⠀⠀⠀⠀⠀⠀⠀⠀⠀⠀⠀⠀⠀⠀⠀⠀⠀⠀⠀⠀⠀⠀⠀⠀⠀⠀⠀⠀⠀⠀⠀⠀⠀⠀⠀⠀⠀⠀⠀⠀⠀⠀⠀⠀⠀⠀⠀⠀⠀⠀⠀⠀⠀⠀⣸⣿⣿⣿⣿⣿⣿⣿⣿⣿⣷⣤⣄⠀⠀⠀⠀⠀⠀⠀⠀⠀⠀⠀⠀⠀⠀⠀⠀⠀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⠀⠀⠀⠀⠀⠀⠀⠀⠀⠀⠀⠀⠀⠀⠀⠀⠀⠀⠀⠀⠀⠀⠀⠀⠀⠀⠀⠀⠀⠀⠀⠀⠀⠀⠀⠀⠀⠀⠀⠀⠀⠀⠀⠀⠀⠀⠀⠀⠀⠀⠀⠀⠀⠀⠀⠀⠀⠀⠀⠤⠴⣿⣿⣿⣿⣿⣿⣿⣿⣿⣿⣿⣿⣿⣿⣆⠀⠀⠀⠀⠀⠀⠀⠀⠀⠀⠀⠀⠀⠀⠀</a:t>
            </a:r>
            <a:br/>
            <a:r>
              <a:t>⠀⠀⠀⠀⠀⠀⠀⠀⠀⠀⠀⠀⠀⠀⠀⠀⠀⠀⠀⠀⠀⠀⠀⠀⠀⠀⠀⠀⠀⠀⠀⠀⠀⠀⠀⠀⠀⠀⠀⠀⠀⠀⠀⠀⠻⠀⠀⠀⠀⠀⠀⠀⠀⠀⠀⠀⠀⠀⠀⠀⠀⠘⣿⣿⣿⣿⣿⣿⣿⣿⣿⣿⣿⣿⣿⣿⠀⠀⠀⠀⠀⠀⠀⠀⠀⠀⠀⠀⠀⠀⠀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⠀⠀⠀⠀⠀⠀⠀⠀⠀⠀⠀⠀⠀⠀⠀⠀⠀⠀⠀⠀⠀⠀⠀⠀⠀⠀⠀⠀⠀⠀⠀⠀⠀⠀⠀⠀⠀⠀⠀⠀⠀⠀⠀⠀⠀⠀⠀⠀⠀⠀⠀⠀⠀⠀⠀⠀⠀⠀⠀⠀⠀⠀⠈⠻⢿⣿⣿⣿⣿⣿⡿⠟⠋⠉⠛⠋⠀⠀⠀⠀⠀⠀⠀⠀⠀⠀⠀⠀⠀⠀⠀</a:t>
            </a:r>
            <a:br/>
            <a:r>
              <a:t>⠀⠀⠀⠀⠀⠀⠀⠀⠀⠀⠀⠀⠀⠀⠀⠀⠀⠀⠀⠀⠀⠀⠀⠀⠀⠀⠀⠀⠀⠀⠀⠀⠀⠀⠀⠀⠀⠀⠀⠀⠀⠀⠀⠀⠀⠀⠀⣀⡀⠀⠀⠀⠀⠀⠀⠀⠀⠀⠀⠀⠀⠀⠀⠀⠀⠀⠁⠀⠀⠀⠀⠀⠀⠀⠀⠀⠀⠀⠀⠀⠀⠀⠀⠀⠀⠀⠀⠀⠀⠀⠀</a:t>
            </a:r>
            <a:br/>
            <a:r>
              <a:t>⠀⠀⠀⠀⠀⠀⠀⠀⠀⠀⠀⠀⠀⠀⠀⠀⠀⠀⠀⠀⠀⠀⠀⠀⠀⠀⠀⠀⠀⠀⠀⠀⠀⠀⠀⠀⠀⠀⠀⠀⣀⡀⠀⢀⣴⣾⣿⣿⡇⠀⠀⠀⠀⠀⠀⠀⠀⠀⠀⠀⠀⠀⠀⠀⠀⠀⠀⠀⠀⢠⡄⠀⠀⠀⠀⠀⠀⠀⠀⠀⠀⠀⠀⠀⠀⠀⠀⠀⠀⠀⠀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⠀⠀⠀⠀⠀⠀⠀⠀⠀⠀⠀⠀⠀⠀⠀⠀⠀⠀⠀⠀⠀⠀⠀⠀⠀⠀⠀⠀⠀⠀⠀⠀⠀⠀⠀⠀⠀⣠⣾⣿⣿⣿⣿⣿⣿⣿⣿⣿⣷⡀⠀⠀⠀⠀⠀⠀⠀⠀⠀⠀⠀⠀⠀⠀⠀⠀⠀⠀⠀⠈⠀⠀⠀⠀⠀⠀⠀⠀⠀⠀⠀⠀⠀⠀⠀⠀⠀⠀⠀⠀⠀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⠀⠀⠀⠀⠀⠀⠀⠀⠀⠀⠀⠀⠀⠀⠀⠀⠀⠀⠀⠀⠀⠀⠀⠀⠀⠀⠀⠀⠀⠀⠀⠀⠘⠃⠀⢸⣿⣿⣿⣿⣿⣿⣿⣿⣿⡟⠿⠟⠀⠀⠀⠀⠀⠀⠀⠀⠀⠀⠀⠀⠀⠀⠀⠀⠀⠀⠀⠀⠀⠀⠀⠀⠀⠀⠀⠀⠀⠀⠀⠀⠀⠀⠀⠀⠀⠀⠀⠀⠀⠀⠀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⠀⠀⠀⠀⠀⠀⠀⠀⠀⠀⠀⠀⠀⠀⠀⠀⠀⠀⠀⠀⠀⠀⠀⠀⠀⠀⠀⠀⠀⠀⠀⠀⠀⠀⠀⠀⠈⠋⠙⢻⣿⣿⣍⣋⠘⠁⠀⠀⠀⠀⠀⠀⠀⠀⠀⠀⠀⠀⠀⠀⠀⠀⠀⠀⠀⠀⠀⠀⠀⠀⠀⠀⠀⠀⠀⠀⠀⠀⠀⠀⠀⠀⠀⠀⠀⠀⠀⠀⠀⠀⠀</a:t>
            </a:r>
            <a:br/>
            <a:r>
              <a:t>⠀⠀⠀⠀⠀⠀⠀⠀⠀⠀⠀⠀⣠⣤⣤⡄⠀⠀⠀⠀⠀⠀⠀⠀⠀⠀⠀⠀⠀⠀⠀⠀⠀⠀⠀⠀⢀⣠⣾⣿⣿⣿⣿⣿⣿⣶⣤⣀⠀⠀⠀⠀⠀⠀⠀⠀⠀⠀⠀⠀⠀⠀⠀⠀⠀⠀⠀⠀⠀⠀⠀⠀⠀⠀⠀⠀⠀⠀⠀⠀⠀⠀⠀⠀⠀⠀⠀⠀⠀⠀⠀</a:t>
            </a:r>
            <a:br/>
            <a:r>
              <a:t>⠀⠀⠀⠀⠀⠀⠀⠀⠀⠀⠀⠀⣿⣿⣿⣿⠀⠀⠀⠀⠀⠀⠀⠀⠀⠀⠀⠀⠀⠀⠀⠀⠀⠀⠀⣠⣿⣿⣿⣿⣿⣿⣿⣿⣿⣿⣿⣿⣷⠀⠀⠀⠀⠀⠀⠀⠀⠀⠀⠀⠀⠀⠀⠀⠀⠀⠀⠀⠀⠀⠀⠀⠀⠀⠀⠀⠀⠀⠀⠀⠀⠀⠀⠀⠀⠀⠀⠀⠀⠀⠀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⠀⠀⠀⠀⠀⠀⠀⠀⠀⠀⠀⠀⣿⣿⣿⡟⠂⠀⠀⠀⠀⠀⠀⠀⠀⠀⠀⠀⠀⠀⠀⠀⠀⠀⠀⣿⣿⣿⣿⣿⣿⣿⣿⣿⣿⡿⣿⣿⣿⣷⣀⠀⠀⠀⠀⠀⠀⠀⠀⠀⠀⠀⠀⠀⠀⠀⠀⠀⠀⠀⠀⠀⠀⠀⠀⠀⠀⠀⠀⠀⠀⠀⠀⠀⠀⠀⠀⠀⠀⠀⠀</a:t>
            </a:r>
            <a:br/>
            <a:r>
              <a:t>⠀⠀⠀⠀⠀⠀⠀⠀⠀⠀⠀⣴⣿⣿⣿⣿⠀⠀⠀⠀⠀⠀⠀⠀⠀⠀⠀⠀⠀⠀⠀⠀⠀⠀⢀⣿⣿⠟⢹⣿⣿⣿⣿⣿⣿⡇⠏⠉⡽⢿⣿⣷⡀⠀⠀⠀⠀⠀⠀⠀⠀⠀⠀⠀⠀⠀⠀⠀⠀⠀⠀⠀⠀⠀⠀⠀⠀⠀⠀⠀⠀⠀⠀⠀⠀⠀⠀⠀⠀⠀⠀</a:t>
            </a:r>
            <a:br/>
            <a:r>
              <a:t>⠀⠀⠀⠀⠀⠀⠀⠀⠀⠀⣴⣿⣿⣿⣿⣹⣆⠀⠀⠀⠀⠀⠀⠀⠀⠀⠀⠀⠀⠀⠀⠀⠀⠀⢸⣿⡟⠀⣸⣿⣿⣿⣿⣿⣿⡇⠀⠀⠀⠀⠉⠻⣿⣦⣀⠀⠀⠀⠀⠀⠀⠀⠀⠀⠀⠀⠀⠀⠀⠀⠀⠀⠀⠀⠀⠀⠀⠀⠀⠀⠀⠀⠀⠀⠀⠀⠀⠀⠀⠀⠀</a:t>
            </a:r>
            <a:br/>
            <a:r>
              <a:t>⠀⠀⠀⠀⠀⠀⠀⠀⠀⠸⣿⣿⣿⣿⣿⣿⣿⣷⠀⠀⠀⠀⠀⠀⠀⠀⠻⢦⣄⣀⠀⠀⠀⠀⢸⣿⠃⠰⢿⣿⣿⣿⣿⣿⣿⠇⠀⠀⠀⠀⠀⢀⣈⣽⣿⣷⡄⠀⠀⠀⠀⠀⠀⠀⠀⠀⠀⠀⠀⠀⠀⠀⠀⠀⠀⠀⠀⠀⠀⠀⠀⠀⠀⠀⠀⠀⠀⠀⠀⠀⠀</a:t>
            </a:r>
            <a:br/>
            <a:r>
              <a:t>⠀⠀⠀⠀⠀⠀⠀⠀⠀⠀⢠⣿⣿⣿⣿⣿⠉⠀⠀⠀⠀⠀⠀⠀⠀⠀⠀⠀⠀⠉⠛⠶⣦⣄⣾⣿⠀⠀⣼⣿⣿⣿⣿⣿⣿⣠⣤⣴⣶⣾⣿⡿⠿⠟⠉⢻⡿⣏⠀⠀⠀⠀⠀⠀⠀⠀⠀⠀⠀⠀⠀⠀⠀⠀⠀⠀⠀⠀⠀⠀⠀⠀⠀⠀⠀⠀⠀⠀⠀⠀⠀</a:t>
            </a:r>
            <a:br/>
            <a:r>
              <a:t>⠀⠀⠀⠀⠀⠀⠀⠀⠀⠀⠘⢻⣿⣿⣿⣿⠀⠀⠀⠀⠀⠀⠀⠀⠀⠀⣀⡀⠀⠀⠀⠀⠀⢸⣿⣿⣿⣾⣿⣿⣿⣿⣿⣿⣿⣿⡛⠉⠉⠁⠀⠀⠀⠀⠀⠀⠀⠈⠢⡀⠀⠀⠀⠀⠀⠀⠀⠀⠀⠀⠀⠀⠀⠀⠀⠀⠀⠀⠀⠀⠀⠀⠀⠀⠀⠀⠀⠀⠀⠀⠀</a:t>
            </a:r>
            <a:br/>
            <a:r>
              <a:t>⠀⠀⠀⠀⠀⠀⠀⠀⠀⠀⠀⣿⣿⣿⣿⣿⡆⠀⠀⠀⠀⠀⠀⢀⣀⣀⣬⣡⣤⣤⣶⣶⣶⣿⠿⠿⢿⣿⣿⣿⣿⣿⣿⣿⣿⣿⣧⠀⠀⠀⠀⠀⠀⠀⠀⠀⠀⠀⠀⠈⠢⡀⠀⠀⠀⠀⠀⠀⠀⠀⠀⠀⠀⠀⠀⠀⠀⠀⠀⠀⠀⠀⠀⠀⠀⠀⠀⠀⠀⠀⠀</a:t>
            </a:r>
            <a:br/>
            <a:r>
              <a:t>⠀⠀⠀⠀⠀⠀⠀⠀⠀⠀⢀⣿⣿⣿⣿⣿⣇⠀⠀⠀⠀⠈⠛⠿⠛⠛⠛⠛⠉⠉⠉⠁⠀⠀⠀⠀⣿⣿⣿⣿⣿⣿⣿⣿⣿⣿⣿⣿⣶⣦⣄⣀⠀⠀⠀⠀⠀⠀⠀⠀⠀⠈⠢⡀⠀⠀⠀⠀⠀⠀⠀⠀⠀⠀⠀⠀⠀⠀⠀⠀⠀⠀⠀⠀⠀⠀⠀⠀⠀⠀⠀</a:t>
            </a:r>
            <a:br/>
            <a:r>
              <a:t>⠀⠀⠀⠀⠀⠀⠀⠀⠀⠀⠾⢿⣿⠿⢿⠉⠻⠄⠀⠀⠀⠀⠀⠀⠀⠀⠀⠀⠀⠀⠀⠀⠀⠀⠀⢰⣿⣿⣿⣿⣿⣿⣿⣿⣿⣿⣿⣿⣆⠈⠉⠛⠻⠿⢶⣦⣤⣄⡀⠀⠀⠀⠀⠙⢦⡀⠀⠀⠀⠀⠀⠀⠀⠀⠀⠀⠀⠀⠀⠀⠀⠀⠀⠀⠀⠀⠀⠀⠀⠀⠀</a:t>
            </a:r>
            <a:br/>
            <a:r>
              <a:t>⠀⠀⠀⠀⠀⠀⠀⢀⣀⣀⣀⣼⣧⣀⡽⠧⠀⠀⠀⠀⠀⠀⠀⠀⠀⠀⠀⠀⠀⠀⠀⠀⠀⠀⠀⣾⣿⣿⣿⣿⣿⣿⣿⣿⣿⣿⣿⣿⣿⣧⠀⠀⠀⠀⠀⠀⠈⠉⠀⠀⠀⠀⠀⠀⠀⠙⢦⡀⠀⠀⠀⠀⠀⠀⠀⠀⠀⠀⠀⠀⠀⠀⠀⠀⠀⠀⠀⠀⠀⠄⠀</a:t>
            </a:r>
            <a:br/>
            <a:r>
              <a:t>⠀⠀⠒⠒⠛⠛⠛⠛⠋⠉⠉⠁⠀⠀⠀⠀⠀⠀⠀⠀⠀⠀⠀⠀⠀⠀⠀⠀⠀⠀⠀⠀⠀⠀⣸⣿⣿⣿⣿⣿⣿⣿⣿⣿⣿⣿⣿⣿⣿⣿⣷⡀⠀⠀⠀⠀⠀⠀⠀⠀⠀⠀⠀⠀⠀⠀⠀⠙⢄⠀⠀⠀⠀⠀⠀⠀⠀⠀⠀⠀⠀⠀⠀⠀⠀⠀⠀⠀⠀⠀⠀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⠀⠀⠀⠀⠀⠀⠀⠀⠀⠀⠀⠀⠀⠀⠀⠀⠀⠀⠀⠀⠀⠀⠀⠀⠀⠀⠀⠀⠀⠀⠀⠀⠀⢠⣿⣿⣿⣿⣿⣿⣿⣿⣿⣿⣿⣿⣿⣿⣿⣿⣿⣷⡄⠀⠀⠀⠀⠀⠀⠀⠀⠀⠀⠀⠀⠀⠀⠀⠀⠙⢄⠀⠀⠀⠀⠀⠀⠀⠀⠀⠀⠀⠀⠀⠀⠀⠀⠀⠀⠀⠀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⠀⠀⠀⠀⠀⠀⠀⠀⠀⠀⠀⠀⠀⠀⠀⠀⠀⠀⠀⠀⠀⠀⠀⠀⠀⠀⠀⠀⠀⠀⠀⠀⠀⣾⣿⣿⣿⣿⣿⣿⣿⣿⣿⣿⣿⣿⣿⣿⣿⣿⣿⡟⠁⠀⠀⠀⠀⠀⠀⠀⠀⠀⠀⠀⠀⠀⠀⠀⠀⠀⠀⠱⣄⠀⠀⠀⠀⠀⠀⠀⠀⠀⠀⠀⠀⠀⠀⠀⠀⠀⠀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⠀⠀⠀⠀⠀⠀⠀⠀⠀⠀⠀⠀⠀⠀⠀⠀⠀⠀⠀⠀⠀⠀⠀⠀⠀⠀⠀⠀⠀⠀⠀⠀⠀⢿⣿⣿⣿⣿⣿⣿⣿⣿⣿⣿⣿⣿⣿⣿⣿⠿⠛⠁⠀⠀⠀⠀⠀⠀⠀⠀⠀⠀⠀⠀⠀⠀⠀⠀⠀⠀⠀⠀⠈⠳⣄⠀⠀⠀⠀⠀⠀⠀⠀⠀⠀⠀⠀⠀⠀⠀⠀</a:t>
            </a:r>
            <a:br/>
            <a:r>
              <a:t>⠀⠀⠀⠀⠀⠀⠀⠀⠀⠀⠀⠀⠀⠀⠀⠀⠀⠀⠀⠀⠀⠀⠀⠀⠀⠀⠀⠀⠀⠀⠀⠀⠀⠀⢉⣿⣿⡿⢿⡿⠿⡿⠿⠿⠟⢻⣿⣿⡁⠀⠀⠀⠀⠀⠀⠀⠀⠀⠀⠀⠀⠀⠀⠀⠀⠀⠀⠀⠀⠀⠀⠀⠀⠀⠈⠳⣄⠀⠀⠀⠀⠀⠀⠀⠀⠀⠀⠀⠀⠀⠀</a:t>
            </a:r>
            <a:br/>
            <a:r>
              <a:t>⠀⠀⠀⠀⠀⠀⠀⠀⠀⠀⠀⠀⠀⠀⠀⠀⠀⠀⠀⠀⠀⠀⠀⠀⠀⠀⠀⠀⠀⠀⠀⠀⠀⠀⣸⣿⣿⠇⠀⠀⠀⠀⠀⠀⠀⠘⣿⣿⣧⠀⠀⠀⠀⠀⠀⠀⠀⠀⠀⠀⠀⠀⠀⠀⠀⠀⠀⠀⠀⠀⠀⠀⠀⠀⠀⠀⠈⠳⣄⠀⠀⠀⠀⠀⠀⠀⠀⠀⠀⠀⠀</a:t>
            </a:r>
            <a:br/>
            <a:r>
              <a:t>⠀⠀⠀⠀⠀⠀⠀⠀⠀⠀⠀⠀⠀⠀⠀⠀⠀⠀⠀⠀⠀⠀⠀⠀⠀⠀⠀⠀⠀⠀⠀⠀⠀⠀⣿⣿⣿⠀⠀⠀⠀⠀⠀⠀⠀⠀⢿⣿⣿⠀⠀⠀⠀⠀⠀⠀⠀⠀⠀⠀⠀⠀⠀⠀⠀⠀⠀⠀⠀⠀⠀⠀⠀⠀⠀⠀⠀⠀⠈⠣⡀⠀⠀⠀⠀⠀⠀⠀⠀⠀⠀</a:t>
            </a:r>
            <a:br/>
            <a:r>
              <a:t>⠀⠀⠀⠀⠀⠀⠀⠀⠀⠀⠀⠀⠀⠀⠀⠀⠀⠀⠀⠀⠀⠀⠀⠀⠀⠀⠀⠀⠀⠀⠀⠀⠀⠀⣿⣿⡟⠀⠀⠀⠀⠀⠀⠀⠀⠀⢸⣿⣿⠀⠀⠀⠀⠀⠀⠀⠀⠀⠀⠀⠀⠀⠀⠀⠀⠀⠀⠀⠀⠀⠀⠀⠀⠀⠀⠀⠀⠀⠀⠀⠈⠢⠀⠀⠀⠀⠀⠀⠀⠀⠀</a:t>
            </a:r>
            <a:br/>
            <a:r>
              <a:t>⠀⠀⠀⠀⠀⠀⠀⠀⠀⠀⠀⠀⠀⠀⠀⠀⠀⠀⠀⠀⠀⠀⠀⠀⠀⠀⠀⠀⠀⠀⠀⠀⠀⠀⢻⣿⡇⠀⠀⠀⠀⠀⠀⠀⠀⠀⠀⣿⣿⠀⠀⠀⠀⠀⠀⠀⠀⠀⠀⠀⠀⠀⠀⠀⠀⠀⠀⠀⠀⠀⠀⠀⠀⠀⠀⠀⠀⠀⠀⠀⠀⠀⠀⠀⠀⠀⠀⠀⠀⠀⠀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⠀⠀⠀⠀⠀⠀⠀⠀⠀⠀⠀⠀⠀⠀⠀⠀⠀⠀⠀⠀⠀⠀⠀⠀⠀⠀⠀⠀⠀⠀⠀⠀⠀⢠⣿⣿⡆⠀⠀⠀⠀⠀⠀⠀⠀⠀⠀⣾⣿⣧⠀⠀⠀⠀⠀⠀⠀⠀⠀⠀⠀⠀⠀⠀⠀⠀⠀⠀⠀⠀⠀⠀⠀⠀⠀⠀⠀⠀⠀⠀⠀⠀⠀⠀⠀⠀⠀⠀⠀⠀⠀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⣿⣿⣿⣿⣿⣿⣿⣿⣿⣿⣿⣿⣿⣿⣿⣿⣿⣿⣿⣿⣿⣿⣿⣿⣿⣿⣿⣿⣿⣿⣿⣿⣿⣿⣿⣿⣿⣿⣿⣿⣿⣿⣿⣿⣿⣿⣿⣿⣿⣿⣿⣿⣿⣿⣿⣿⡿⠿⠿⢿⣿⣿⣿⣿⣿⣿⣿⣿⣿⣿⣿⣿⣿⣿⣿⣿⣿⣿⣿⣿⣿⣿⣿⣿⣿⣿⣿⣿⣿⣿⡇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⣿⣿⣿⣿⣿⣿⣿⣿⣿⣿⣿⣿⣿⣿⣿⣿⣿⣿⣿⣿⣿⣿⣿⣿⣿⣿⣿⣿⣿⣿⣿⣿⣿⣿⣿⣿⣿⣿⡿⠿⠟⠛⠛⠛⠿⠿⣿⣿⣿⡿⣿⡿⠋⠉⠀⠀⠀⠀⠀⠀⠈⣿⣿⣿⣿⣿⣿⣿⣿⣿⣿⣿⣿⣿⣿⣿⣿⣿⣿⣿⣿⣿⣿⣿⣿⣿⣿⣿⣿⣿⡇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⣿⣿⣿⣿⣿⣿⣿⣿⣿⣿⣿⣿⣿⣿⣿⣿⣿⣿⣿⣿⣿⣿⣿⣿⣿⣿⣿⣿⣿⣿⣿⣿⣿⣿⣿⣿⣿⠃⠀⠀⠀⠀⠀⠀⠀⠀⠈⠀⠀⠀⠀⠀⠀⠀⠀⠀⠀⠀⠀⠀⠀⣿⣿⣿⣿⣿⣿⣿⣿⣿⣿⣿⣿⣿⣿⣿⣿⣿⣿⣿⣿⣿⣿⣿⣿⣿⣿⣿⣿⣿⡇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⣿⣿⣿⣿⣿⣿⣿⣿⣿⣿⣿⣿⣿⣿⣿⣿⣿⣿⣿⣿⣿⣿⣿⣿⣿⣿⣿⣿⣿⣿⣿⣿⣿⣿⣿⣿⣿⣿⣄⠀⠀⠀⠀⠀⠀⠀⠀⠀⠀⠀⠀⠀⠀⠀⠀⠀⠀⢠⣤⣴⣿⣿⣿⣿⣿⣿⣿⣿⣿⣿⣿⣿⣿⣿⣿⣿⣿⣿⣿⣿⣿⣿⣿⣿⣿⣿⣿⣿⣿⣿⡇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⣿⣿⣿⣿⣿⣿⣿⣿⣿⣿⣿⣿⣿⣿⣿⣿⣿⣿⣿⣿⣿⣿⣿⣿⣿⣿⣿⣿⣿⣿⣿⣿⣿⣿⣿⣿⣿⣿⣿⣦⣶⡆⠀⠀⠀⠀⠀⠀⠀⠀⠀⠀⠀⠀⠀⠀⠀⠀⠹⣿⣿⣿⣿⣿⣿⣿⣿⣿⣿⣿⣿⣿⣿⣿⣿⣿⣿⣿⣿⣿⣿⣿⣿⣿⣿⣿⣿⣿⣿⣿⡇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⣿⣿⣿⣿⣿⣿⣿⣿⣿⣿⣿⣿⣿⣿⣿⣿⣿⣿⣿⣿⣿⣿⣿⣿⣿⣿⣿⣿⣿⣿⣿⣿⣿⣿⣿⣿⣿⣿⣿⣿⣿⣦⡄⠀⠀⠀⠀⠀⠀⠀⠀⠀⠀⠀⠀⠀⠀⢸⣿⣿⣿⣿⣿⣿⣿⣿⣿⣿⣿⣿⣿⣿⣿⣿⣿⣿⣿⣿⣿⣿⣿⣿⣿⣿⣿⣿⣿⣿⣿⣿⡇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⣿⣿⣿⣿⣿⣿⣿⣿⣿⣿⣿⣿⣿⣿⣿⣿⣿⣿⣿⣿⣿⣿⣿⣿⣿⣿⣿⣿⣿⣿⣿⣿⣿⣿⣿⣿⣿⣿⣿⣿⣿⣿⢃⠀⠀⠀⠀⠀⠀⠀⠀⠀⠀⠀⠀⠀⠀⢸⣿⣿⣿⣿⣿⣿⣿⣿⣿⣿⣿⣿⣿⣿⣿⣿⣿⣿⣿⣿⣿⣿⣿⣿⣿⣿⣿⣿⣿⣿⣿⣿⡇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⣿⣿⣿⣿⣿⣿⣿⣿⣿⣿⣿⣿⣿⣿⣿⣿⣿⣿⣿⣿⣿⣿⣿⣿⣿⣿⣿⣿⣿⣿⣿⣿⣿⣿⣿⣿⣿⣿⣿⣿⣿⡿⠋⠀⠀⠀⠀⠀⠀⠀⠀⠀⠀⠀⠀⠀⠘⠻⣿⣿⣿⣿⣿⣿⣿⣿⣿⣿⣿⣿⣿⣿⣿⣿⣿⣿⣿⣿⣿⣿⣿⣿⣿⣿⣿⣿⣿⣿⣿⣿⡇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⣿⣿⣿⣿⣿⣿⣿⣿⣿⣿⣿⣿⣿⣿⣿⣿⣿⣿⣿⣿⣿⣿⣿⣿⣿⣿⣿⣿⣿⣿⣿⣿⣿⣿⣿⣿⣿⠋⠀⠀⠀⠀⠀⠀⠀⠀⠀⠀⠀⠀⠀⠀⠀⠀⠀⠀⠀⠀⠀⢸⣿⣿⣿⣿⣿⣿⣿⣿⣿⣿⣿⣿⣿⣿⣿⣿⣿⣿⣿⣿⣿⣿⣿⣿⣿⣿⣿⣿⣿⣿⡇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⣿⣿⣿⣿⣿⣿⣿⣿⣿⣿⣿⣿⣿⣿⣿⣿⣿⣿⣿⣿⣿⣿⣿⣿⣿⣿⣿⣿⣿⣿⣿⣿⣿⣿⣿⣿⣿⡆⠀⠀⠀⠀⠀⠀⠀⠀⠀⠀⠀⠀⠀⠀⠀⠀⠀⠀⠀⠀⠀⠈⠉⢙⣿⣿⣿⣿⣿⣿⣿⣿⣿⣿⣿⣿⣿⣿⣿⣿⣿⣿⣿⣿⣿⣿⣿⣿⣿⣿⣿⣿⡇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⣿⣿⣿⣿⣿⣿⣿⣿⣿⣿⣿⣿⣿⣿⣿⣿⣿⣿⣿⣿⣿⣿⣿⣿⣿⣿⣿⣿⣿⣿⣿⣿⣿⣿⣿⣿⡟⠁⠀⠀⠀⠀⠀⠀⠀⠀⠀⠀⠀⠀⠀⠀⠀⠀⠀⠀⠀⠀⠀⠀⢠⣾⣿⣿⣿⣿⣿⣿⣿⣿⣿⣿⣿⣿⣿⣿⣿⣿⣿⣿⣿⣿⣿⣿⣿⣿⣿⣿⣿⣿⡇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⣿⣿⣿⣿⣿⣿⣿⣿⣿⣿⣿⣿⣿⣿⣿⣿⣿⣿⣿⣿⣿⣿⣿⣿⣿⣿⣿⣿⣿⣿⣿⣿⡿⠃⠀⠀⠀⠀⠀⠀⠀⠀⠀⠀⠀⠀⠀⠀⠀⠀⠀⠀⠀⠀⠀⠀⠀⠀⠀⠀⠀⠘⢿⣿⣿⣿⣿⣿⣿⣿⣿⣿⣿⣿⣿⣿⣿⣿⣿⣿⣿⣿⣿⣿⣿⣿⣿⣿⣿⣿⡇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⣿⣿⣿⣿⣿⣿⣿⣿⣿⣿⣿⣿⣿⣿⣿⣿⣿⣿⣿⣿⣿⣿⣿⣿⣿⣿⣿⣿⣿⣿⣿⠟⠁⠀⠀⠀⠀⠀⠀⠀⠀⠀⠀⠀⠀⠀⠀⠀⠀⠀⠀⠀⠀⠀⠀⠀⠀⠀⠀⠀⠀⠀⠈⢻⣿⣿⣿⣿⣿⣿⣿⣿⣿⣿⣿⣿⣿⣿⣿⣿⣿⣿⣿⣿⣿⣿⣿⣿⣿⣿⡇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⣿⣿⣿⣿⣿⣿⣿⣿⣿⣿⣿⣿⣿⣿⣿⣿⣿⣿⣿⣿⣿⣿⣿⣿⣿⣿⣿⣿⣿⣿⣿⠀⠀⠀⠀⠀⠀⠀⠀⠀⠀⠀⠀⠀⠀⠀⠀⠀⠀⠀⠀⠀⠀⠀⠀⠀⠀⠀⠀⠀⠀⠀⠀⠀⠻⣿⣿⣿⣿⣿⣿⣿⣿⣿⣿⣿⣿⣿⣿⣿⣿⣿⣿⣿⣿⣿⣿⣿⣿⣿⡇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⣿⣿⣿⣿⣿⣿⣿⣿⣿⣿⣿⣿⣿⣿⣿⣿⣿⣿⣿⣿⣿⣿⣿⣿⣿⣿⣿⣿⣿⣿⣿⣤⡀⠀⠀⠀⠀⠀⠀⠀⠀⠀⠀⠀⠀⠀⠀⠀⠀⠀⠀⠀⠀⠀⠀⠀⠀⠀⠀⠀⠀⠀⠀⠀⠀⢺⣿⣿⣿⣿⣿⣿⣿⣿⣿⣿⣿⣿⣿⣿⣿⣿⣿⣿⣿⣿⣿⣿⣿⣿⡇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⣿⣿⣿⣿⣿⣿⣿⣿⣿⣿⣿⣿⣿⣿⣿⣿⣿⣿⣿⣿⣿⣿⣿⣿⣿⣿⣿⣿⣿⣿⣿⣿⣿⣷⡀⠀⠀⠀⠀⠀⠀⠀⠀⠀⠀⠀⠀⠀⠀⠀⠀⠀⠀⠀⠀⠀⠀⠀⠀⡀⠀⠀⠀⠀⠀⠘⣿⣿⣿⣿⣿⣿⣿⣿⣿⣿⣿⣿⣿⣿⣿⣿⣿⣿⣿⣿⣿⣿⣿⣿⡇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⣿⣿⣿⣿⣿⣿⣿⣿⣿⣿⣿⣿⣿⣿⣿⣿⣿⣿⣿⣿⣿⣿⣿⣿⣿⣿⣿⣿⣿⣿⣿⣿⣿⣿⣷⣤⣤⠃⠀⠀⠀⠀⠀⠀⠀⠀⠀⠀⠀⠀⠀⠀⠀⠀⠀⠀⠀⠀⠀⢱⡄⠀⠀⠀⠀⠀⢹⣿⣿⣿⣿⣿⣿⣿⣿⣿⣿⣿⣿⣿⣿⣿⣿⣿⣿⣿⣿⣿⣿⣿⡇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⣿⣿⣿⣿⣿⣿⣿⣿⣿⣿⣿⣿⣿⣿⣿⣿⣿⣿⣿⣿⣿⣿⣿⣿⣿⣿⣿⣿⣿⣿⣿⣿⣿⣿⣿⣿⡏⠀⠀⠀⠀⠀⠀⠀⠀⠀⠀⠀⠀⠀⠀⠀⠀⠀⠀⠀⠀⠀⠀⠀⣿⣦⠀⠀⠀⠀⠈⣿⣿⣿⣿⣿⣿⣿⣿⣿⣿⣿⣿⣿⣿⣿⣿⣿⣿⣿⣿⣿⣿⣿⡇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⣿⣿⣿⣿⣿⣿⣿⣿⣿⣿⣿⣿⣿⣿⣿⣿⣿⣿⣿⣿⣿⣿⣿⣿⣿⣿⣿⣿⣿⣿⣿⣿⣿⣿⣿⡿⠀⠀⠀⠀⠀⠀⠀⠀⠀⠀⠀⠀⠀⠀⠀⠀⠀⠀⠀⠀⠀⠀⠀⠀⠸⣿⣷⣄⠀⠀⠀⣿⣿⣿⣿⣿⣿⣿⣿⣿⣿⣿⣿⣿⣿⣿⣿⣿⣿⣿⣿⣿⣿⣿⡇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⣿⣿⣿⣿⣿⣿⣿⣿⣿⣿⣿⣿⣿⣿⣿⣿⣿⣿⣿⣿⣿⣿⣿⣿⣿⣿⣿⣿⣿⣿⣿⣿⣿⣿⣿⠃⠀⠀⠀⠀⠀⠀⠀⠀⠀⠀⠀⠀⠀⠀⠀⠀⠀⠀⠀⠀⠀⠀⠀⠀⠀⢿⣿⣿⣷⢀⣴⣿⣿⣿⣿⣿⣿⣿⣿⣿⣿⣿⣿⣿⣿⣿⣿⣿⣿⣿⣿⣿⣿⣿⡇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⠀⠀⠀⠀⠀⠀⠀⠀⠀⠀⠀⠀⠀⠀⠀⠀⠀⠀⠀⠀⠀⠀⠀⠀⠀⠀⠀⠀⠀⠀⠀⠀⠀⠀⠀⠀⠀⠀⠀⠀⠀⠀⠀⠀⠀⠀⠀⠀⠀⠀⠀⠀⠀⠀⠀⠀⠀⠀⠀⠀⣼⣿⣿⣿⣿⣿⣿⣿⣿⣿⣿⠀⠀⠀⠀⠀⠀⠀⠀⠀⠀⠀⠀⠀⠀⠀⠀⠀⠀⠀⠀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⠀⠀⠀⠀⠀⠀⠀⠀⠀⠀⠀⠀⠀⠀⠀⠀⠀⠀⠀⠀⠀⠀⠀⠀⠀⠀⠀⠀⠀⠀⠀⠀⠀⠀⠀⠀⠀⠀⠀⠀⠀⠀⠀⠀⠀⠀⠀⠀⠀⠀⠀⠀⠀⠀⠀⠀⠀⠀⠀⠀⣿⣿⣿⣿⣿⣿⣿⣿⣿⣿⣿⣇⣀⡀⠀⠀⠀⠀⠀⠀⠀⠀⠀⠀⠀⠀⠀⠀⠀⠀⠀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⠀⠀⠀⠀⠀⠀⠀⠀⠀⠀⠀⠀⠀⠀⠀⠀⠀⠀⠀⠀⠀⠀⠀⠀⠀⠀⠀⠀⠀⠀⠀⠀⠀⠀⠀⠀⠀⠀⠀⠀⠀⠀⠀⠀⠀⠀⠀⠀⠀⠀⠀⠀⠀⠀⠀⠀⠀⠀⠀⠀⠹⣿⣿⣿⣿⣿⣿⣿⣿⣿⣿⣿⣿⣿⣷⣆⠀⠀⠀⠀⠀⠀⠀⠀⠀⠀⠀⠀⠀⠀⠀</a:t>
            </a:r>
            <a:br/>
            <a:r>
              <a:t>⠀⠀⠀⠀⠀⠀⠀⠀⠀⠀⠀⠀⠀⠀⠀⠀⠀⠀⠀⠀⠀⠀⠀⠀⠀⠀⠀⠀⠀⠀⠀⠀⠀⠀⠀⠀⠀⠀⠀⠀⠀⠀⠀⢶⠀⠀⠀⠀⠀⠀⠀⠀⠀⠀⠀⠀⠀⠀⠀⠀⠀⠘⠻⣿⣿⣿⣿⣿⣿⣿⣿⣿⣿⣿⣿⡟⠀⠀⠀⠀⠀⠀⠀⠀⠀⠀⠀⠀⠀⠀⠀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⠀⠀⠀⠀⠀⠀⠀⠀⠀⠀⠀⠀⠀⠀⠀⠀⠀⠀⠀⠀⠀⠀⠀⠀⠀⠀⠀⠀⠀⠀⠀⠀⠀⠀⠀⠀⠀⠀⠀⠀⠀⠀⠀⠀⠀⠀⠀⠀⠀⠀⠀⠀⠀⠀⠀⠀⠀⠀⠀⠀⠀⠀⠀⠀⠉⠉⠉⠙⠻⠿⠟⠛⠉⠉⠁⠀⠀⠀⠀⠀⠀⠀⠀⠀⠀⠀⠀⠀⠀⠀⠀</a:t>
            </a:r>
            <a:br/>
            <a:r>
              <a:t>⠀⠀⠀⠀⠀⠀⠀⠀⠀⠀⠀⠀⠀⠀⠀⠀⠀⠀⠀⠀⠀⠀⠀⠀⠀⠀⠀⠀⠀⠀⠀⠀⠀⠀⠀⠀⠀⠀⠀⠀⠀⠀⠀⠀⠀⠀⢀⣀⠀⠀⠀⠀⠀⠀⠀⠀⠀⠀⠀⠀⠀⠀⠀⠀⠀⠀⠀⠀⠀⠀⠀⠀⠀⠀⠀⠀⠀⠀⠀⠀⠀⠀⠀⠀⠀⠀⠀⠀⠀⠀⠀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⠀⠀⠀⠀⠀⠀⠀⠀⠀⠀⠀⠀⠀⠀⠀⠀⠀⠀⠀⠀⠀⠀⠀⠀⠀⠀⠀⠀⠀⠀⠀⠀⠀⠀⠀⠀⠀⠀⠀⢀⣀⡀⠀⣠⣴⣿⣿⣿⠀⠀⠀⠀⠀⠀⠀⠀⠀⠀⠀⠀⠀⠀⠀⠀⠀⠀⠀⠀⢀⡀⠀⠀⠀⠀⠀⠀⠀⠀⠀⠀⠀⠀⠀⠀⠀⠀⠀⠀⠀⠀⠀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⠀⠀⠀⠀⠀⠀⠀⠀⠀⠀⠀⠀⠀⠀⠀⠀⠀⠀⠀⠀⠀⠀⠀⠀⠀⠀⠀⠀⠀⠀⠀⠀⠀⠀⠀⠀⢀⣴⣿⣿⣿⣿⣿⣿⣿⣿⣿⣿⣧⠀⠀⠀⠀⠀⠀⠀⠀⠀⠀⠀⠀⠀⠀⠀⠀⠀⠀⠀⠈⠀⠀⠀⠀⠀⠀⠀⠀⠀⠀⠀⠀⠀⠀⠀⠀⠀⠀⠀⠀⠀⠀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⠀⠀⠀⠀⠀⠀⠀⠀⠀⠀⠀⠀⠀⠀⠀⠀⠀⠀⠀⠀⠀⠀⠀⠀⠀⠀⠀⠀⠀⠀⠀⠘⠂⠀⠀⢸⣿⣿⣿⣿⣿⣿⣿⣿⣿⡟⠿⠋⠀⠀⠀⠀⠀⠀⠀⠀⠀⠀⠀⠀⠀⠀⠀⠀⠀⠀⠀⠀⠀⠀⠀⠀⠀⠀⠀⠀⠀⠀⠀⠀⠀⠀⠀⠀⠀⠀⠀⠀⠀⠀⠀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⠀⠀⠀⠀⠀⠀⠀⠀⠀⠀⠀⠀⠀⠀⠀⠀⠀⠀⠀⠀⠀⠀⠀⠀⠀⠀⠀⠀⠀⠀⠀⠀⠀⠀⠀⠀⠈⠈⠋⣻⣿⣿⣘⣁⠁⠀⠀⠀⠀⠀⠀⠀⠀⠀⠀⠀⠀⠀⠀⠀⠀⠀⠀⠀⠀⠀⠀⠀⠀⠀⠀⠀⠀⠀⠀⠀⠀⠀⠀⠀⠀⠀⠀⠀⠀⠀⠀⠀⠀⠀⠀</a:t>
            </a:r>
            <a:br/>
            <a:r>
              <a:t>⠀⠀⠀⠀⠀⠀⠀⠀⠀⠀⠀⠀⣠⣶⣤⡀⠀⠀⠀⠀⠀⠀⠀⠀⠀⠀⠀⠀⠀⠀⠀⠀⠀⠀⠀⠀⣀⣴⣿⣿⣿⣿⣿⣿⣿⣶⣴⣿⣦⡀⠀⠀⠀⠀⠀⠀⠀⠀⠀⠀⠀⠀⠀⠀⠀⠀⠀⠀⠀⠀⠀⠀⠀⠀⠀⠀⠀⠀⠀⠀⠀⠀⠀⠀⠀⠀⠀⠀⠀⠀⠀</a:t>
            </a:r>
            <a:br/>
            <a:r>
              <a:t>⠀⠀⠀⠀⠀⠀⠀⠀⠀⠀⠀⠐⣿⣿⣿⣿⠀⠀⠀⠀⠀⠀⠀⠀⠀⠀⠀⠀⠀⠀⠀⠀⠀⠀⢀⣴⣿⣿⣿⣿⣿⣿⣿⣿⣿⣿⣿⣿⣯⠳⡄⠀⠀⠀⠀⠀⠀⠀⠀⠀⠀⠀⠀⠀⠀⠀⠀⠀⠀⠀⠀⠀⠀⠀⠀⠀⠀⠀⠀⠀⠀⠀⠀⠀⠀⠀⠀⠀⠀⠀⠀</a:t>
            </a:r>
            <a:br/>
            <a:r>
              <a:t>⠀⠀⠀⠀⠀⠀⠀⠀⠀⠀⠀⠀⣿⣿⣿⡛⠀⠀⠀⠀⠀⠀⠀⠀⠀⠀⠀⠀⠀⠀⠀⠀⠀⠀⢸⣿⣿⣿⣿⣿⣿⣿⣿⣿⣿⡿⢿⣿⣿⣷⣽⣦⡀⠀⠀⠀⠀⠀⠀⠀⠀⠀⠀⠀⠀⠀⠀⠀⠀⠀⠀⠀⠀⠀⠀⠀⠀⠀⠀⠀⠀⠀⠀⠀⠀⠀⠀⠀⠀⠀⠀</a:t>
            </a:r>
            <a:br/>
            <a:r>
              <a:t>⠀⠀⠀⠀⠀⠀⠀⠀⠀⠀⠀⣼⣿⣿⣿⣿⠀⠀⠀⠀⠀⠀⠀⠀⠀⠀⠀⠀⠀⠀⠀⠀⠀⢀⣿⣿⠟⠋⢹⣿⣿⣿⣿⣿⣿⡇⠀⣠⠌⠻⢿⣿⣷⣄⠀⠀⠀⠀⠀⠀⠀⠀⠀⠀⠀⠀⠀⠀⠀⠀⠀⠀⠀⠀⠀⠀⠀⠀⠀⠀⠀⠀⠀⠀⠀⠀⠀⠀⠀⠀⠀</a:t>
            </a:r>
            <a:br/>
            <a:r>
              <a:t>⠀⠀⠀⠀⠀⠀⠀⠀⠀⠀⣴⣿⣿⣿⣿⣻⣄⠀⠀⠀⠀⠀⠀⠀⠀⠀⠀⠀⠀⠀⠀⠀⠀⠀⢿⣿⡆⠀⣼⣿⣿⣿⣿⣿⣿⡇⠀⠁⠀⠀⠀⠉⠛⢿⣷⣄⠀⠀⠀⠀⠀⠀⠀⠀⠀⠀⠀⠀⠀⠀⠀⠀⠀⠀⠀⠀⠀⠀⠀⠀⠀⠀⠀⠀⠀⠀⠀⠀⠀⠀⠀</a:t>
            </a:r>
            <a:br/>
            <a:r>
              <a:t>⠀⠀⠀⠀⠀⠀⠀⠀⠀⠸⣿⣿⣿⣿⣿⣿⣿⣧⠀⠀⠀⠀⠀⠀⠀⠀⠛⠶⣤⣀⠀⠀⠀⠀⠘⣿⡇⠸⢿⣿⣿⣿⣿⣿⣿⠇⠀⠀⠀⠀⠀⣀⣠⣬⠿⣿⣵⡆⠀⠀⠀⠀⠀⠀⠀⠀⠀⠀⠀⠀⠀⠀⠀⠀⠀⠀⠀⠀⠀⠀⠀⠀⠀⠀⠀⠀⠀⠀⠀⠀⠀</a:t>
            </a:r>
            <a:br/>
            <a:r>
              <a:t>⠀⠀⠀⠀⠀⠀⠀⠀⠀⠀⢸⣿⣿⣿⣿⣟⠉⠀⠀⠀⠀⠀⠀⠀⠀⠀⠀⠀⠀⠉⠛⠳⢦⣤⣶⣼⣿⣀⣾⣿⣿⣿⣿⣿⣿⣤⣤⣶⣶⣿⡿⠿⠿⠛⠂⠙⠉⢦⠀⠀⠀⠀⠀⠀⠀⠀⠀⠀⠀⠀⠀⠀⠀⠀⠀⠀⠀⠀⠀⠀⠀⠀⠀⠀⠀⠀⠀⠀⠀⠀⠀</a:t>
            </a:r>
            <a:br/>
            <a:r>
              <a:t>⠀⠀⠀⠀⠀⠀⠀⠀⠀⠀⠘⣿⣿⣿⣿⣿⠀⠀⠀⠀⠀⠀⠀⠀⠀⠀⣀⡀⠀⠀⠀⠀⠀⢸⣿⣿⣿⣿⣿⣿⣿⣿⣿⣿⣿⣿⡋⠉⠁⠀⠀⠀⠀⠀⠀⠀⠀⠀⠑⡄⠀⠀⠀⠀⠀⠀⠀⠀⠀⠀⠀⠀⠀⠀⠀⠀⠀⠀⠀⠀⠀⠀⠀⠀⠀⠀⠀⠀⠀⠀⠀</a:t>
            </a:r>
            <a:br/>
            <a:r>
              <a:t>⠀⠀⠀⠀⠀⠀⠀⠀⠀⠀⠀⣿⣿⣿⣿⣿⡄⠀⠀⠀⠀⠀⣀⣀⣀⣠⣤⣤⣤⣶⣶⣶⣿⡿⠿⠟⣿⣿⣿⣿⣿⣿⣿⣿⣿⣿⣧⠀⠀⠀⠀⠀⠀⠀⠀⠀⠀⠀⠀⠈⢢⡀⠀⠀⠀⠀⠀⠀⠀⠀⠀⠀⠀⠀⠀⠀⠀⠀⠀⠀⠀⠀⠀⠀⠀⠀⠀⠀⠀⠀⠀</a:t>
            </a:r>
            <a:br/>
            <a:r>
              <a:t>⠀⠀⠀⠀⠀⠀⠀⠀⠀⠀⢰⣿⣿⣿⣿⣿⣇⠀⠀⠀⠀⠈⠛⠛⠛⠛⠋⠉⠉⠉⠁⠀⠀⠀⠀⠀⣿⣿⣿⣿⣿⣿⣿⣿⣿⣿⣿⣿⢶⣦⣤⣀⡀⠀⠀⠀⠀⠀⠀⠀⠀⠙⣄⠀⠀⠀⠀⠀⠀⠀⠀⠀⠀⠀⠀⠀⠀⠀⠀⠀⠀⠀⠀⠀⠀⠀⠀⠀⠀⠀⠀</a:t>
            </a:r>
            <a:br/>
            <a:r>
              <a:t>⠀⠀⠀⠀⠀⠀⠀⠀⠀⠀⠿⢿⡿⠿⢿⠋⠻⠄⠀⠀⠀⠀⠀⠀⠀⠀⠀⠀⠀⠀⠀⠀⠀⠀⠀⢸⣿⣿⣿⣿⣿⣿⣿⣿⣿⣿⣿⣿⣄⠀⠉⠙⠛⠿⠶⣶⣤⣄⡀⠀⠀⠀⠈⢣⡀⠀⠀⠀⠀⠀⠀⠀⠀⠀⠀⠀⠀⠀⠀⠀⠀⠀⠀⠀⠀⠀⠀⠀⠀⠀⠀</a:t>
            </a:r>
            <a:br/>
            <a:r>
              <a:t>⠀⠀⠀⠀⠀⠀⠀⢀⣀⣀⣀⣼⣧⣀⡿⠧⠀⠀⠀⠀⠀⠀⠀⠀⠀⠀⠀⠀⠀⠀⠀⠀⠀⠀⠀⣿⣿⣿⣿⣿⣿⣿⣿⣿⣿⣿⣿⣿⣿⣆⠀⠀⠀⠀⠀⠀⠀⠀⠀⠀⠀⠀⠀⠀⠙⢆⠀⠀⠀⠀⠀⠀⠀⠀⠀⠀⠀⠀⠀⠀⠀⠀⠀⠀⠀⠀⠀⠀⢀⠀⠀</a:t>
            </a:r>
            <a:br/>
            <a:r>
              <a:t>⠀⠀⠲⠶⠟⠛⠛⠛⠋⠉⠉⠁⠀⠀⠀⠀⠀⠀⠀⠀⠀⠀⠀⠀⠀⠀⠀⠀⠀⠀⠀⠀⠀⠀⣸⣿⣿⣿⣿⣿⣿⣿⣿⣿⣿⣿⣿⣿⣿⣿⡆⠀⠀⠀⠀⠀⠀⠀⠀⠀⠀⠀⠀⠀⠀⠈⠳⡀⠀⠀⠀⠀⠀⠀⠀⠀⠀⠀⠀⠀⠀⠀⠀⠀⠀⠀⠀⠀⠀⠀⠀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⠀⠀⠀⠀⠀⠀⠀⠀⠀⠀⠀⠀⠀⠀⠀⠀⠀⠀⠀⠀⠀⠀⠀⠀⠀⠀⠀⠀⠀⠀⠀⠀⠀⢰⣿⣿⣿⣿⣿⣿⣿⣿⣿⣿⣿⣿⣿⣿⣿⣿⣷⠀⠀⠀⠀⠀⠀⠀⠀⠀⠀⠀⠀⠀⠀⠀⠀⠙⢦⠀⠀⠀⠀⠀⠀⠀⠀⠀⠀⠀⠀⠀⠀⠀⠀⠀⠀⠀⠀⠀⠀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⠀⠀⠀⠀⠀⠀⠀⠀⠀⠀⠀⠀⠀⠀⠀⠀⠀⠀⠀⠀⠀⠀⠀⠀⠀⠀⠀⠀⠀⠀⠀⠀⠀⣿⣿⣿⣿⣿⣿⣿⣿⣿⣿⣿⣿⣿⣿⣿⣿⣿⡿⠁⠀⠀⠀⠀⠀⠀⠀⠀⠀⠀⠀⠀⠀⠀⠀⠀⠈⠳⡄⠀⠀⠀⠀⠀⠀⠀⠀⠀⠀⠀⠀⠀⠀⠀⠀⠀⠀⠀⠀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⠀⠀⠀⠀⠀⠀⠀⠀⠀⠀⠀⠀⠀⠀⠀⠀⠀⠀⠀⠀⠀⠀⠀⠀⠀⠀⠀⠀⠀⠀⠀⠀⠀⢿⣿⣿⣿⣿⣿⣿⣿⣿⣿⣿⣿⣿⣿⣿⡿⠛⠀⠀⠀⠀⠀⠀⠀⠀⠀⠀⠀⠀⠀⠀⠀⠀⠀⠀⠀⠀⠙⢦⡀⠀⠀⠀⠀⠀⠀⠀⠀⠀⠀⠀⠀⠀⠀⠀⠀⠀⠀</a:t>
            </a:r>
            <a:br/>
            <a:r>
              <a:t>⠀⠀⠀⠀⠀⠀⠀⠀⠀⠀⠀⠀⠀⠀⠀⠀⠀⠀⠀⠀⠀⠀⠀⠀⠀⠀⠀⠀⠀⠀⠀⠀⠀⠀⢈⣿⣿⡿⠟⠿⠿⠻⠿⠟⠛⢿⣿⣿⡀⠀⠀⠀⠀⠀⠀⠀⠀⠀⠀⠀⠀⠀⠀⠀⠀⠀⠀⠀⠀⠀⠀⠀⠳⣄⠀⠀⠀⠀⠀⠀⠀⠀⠀⠀⠀⠀⠀⠀⠀⠀⠀</a:t>
            </a:r>
            <a:br/>
            <a:r>
              <a:t>⠀⠀⠀⠀⠀⠀⠀⠀⠀⠀⠀⠀⠀⠀⠀⠀⠀⠀⠀⠀⠀⠀⠀⠀⠀⠀⠀⠀⠀⠀⠀⠀⠀⠀⣸⣿⣿⠇⠀⠀⠀⠀⠀⠀⠀⠸⣿⣿⣧⠀⠀⠀⠀⠀⠀⠀⠀⠀⠀⠀⠀⠀⠀⠀⠀⠀⠀⠀⠀⠀⠀⠀⠀⠈⢦⡀⠀⠀⠀⠀⠀⠀⠀⠀⠀⠀⠀⠀⠀⠀⠀</a:t>
            </a:r>
            <a:br/>
            <a:r>
              <a:t>⠀⠀⠀⠀⠀⠀⠀⠀⠀⠀⠀⠀⠀⠀⠀⠀⠀⠀⠀⠀⠀⠀⠀⠀⠀⠀⠀⠀⠀⠀⠀⠀⠀⠀⣿⣿⣿⠀⠀⠀⠀⠀⠀⠀⠀⠀⣿⣿⣿⠀⠀⠀⠀⠀⠀⠀⠀⠀⠀⠀⠀⠀⠀⠀⠀⠀⠀⠀⠀⠀⠀⠀⠀⠀⠀⠹⣄⠀⠀⠀⠀⠀⠀⠀⠀⠀⠀⠀⠀⠀⠀</a:t>
            </a:r>
            <a:br/>
            <a:r>
              <a:t>⠀⠀⠀⠀⠀⠀⠀⠀⠀⠀⠀⠀⠀⠀⠀⠀⠀⠀⠀⠀⠀⠀⠀⠀⠀⠀⠀⠀⠀⠀⠀⠀⠀⠀⣿⣿⡟⠀⠀⠀⠀⠀⠀⠀⠀⠀⢸⣿⣿⠀⠀⠀⠀⠀⠀⠀⠀⠀⠀⠀⠀⠀⠀⠀⠀⠀⠀⠀⠀⠀⠀⠀⠀⠀⠀⠀⠈⠢⡀⠀⠀⠀⠀⠀⠀⠀⠀⠀⠀⠀⠀</a:t>
            </a:r>
            <a:br/>
            <a:r>
              <a:t>⠀⠀⠀⠀⠀⠀⠀⠀⠀⠀⠀⠀⠀⠀⠀⠀⠀⠀⠀⠀⠀⠀⠀⠀⠀⠀⠀⠀⠀⠀⠀⠀⠀⠀⢻⣿⠇⠀⠀⠀⠀⠀⠀⠀⠀⠀⠀⣿⣿⠀⠀⠀⠀⠀⠀⠀⠀⠀⠀⠀⠀⠀⠀⠀⠀⠀⠀⠀⠀⠀⠀⠀⠀⠀⠀⠀⠀⠀⠀⠀⠀⠀⠀⠀⠀⠀⠀⠀⠀⠀⠀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⠀⠀⠀⠀⠀⠀⠀⠀⠀⠀⠀⠀⠀⠀⠀⠀⠀⠀⠀⠀⠀⠀⠀⠀⠀⠀⠀⠀⠀⠀⠀⠀⠀⢠⣿⣿⡆⠀⠀⠀⠀⠀⠀⠀⠀⠀⠀⣿⣿⣧⠀⠀⠀⠀⠀⠀⠀⠀⠀⠀⠀⠀⠀⠀⠀⠀⠀⠀⠀⠀⠀⠀⠀⠀⠀⠀⠀⠀⠀⠀⠀⠀⠀⠀⠀⠀⠀⠀⠀⠀⠀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⠀⠀⠀⠀⠀⠀⠀⠀⠀⠀⠀⠀⠀⠀⠀⠀⠀⠀⠀⠀⠀⠀⠀⠀⠀⠀⠀⠀⠀⠀⠀⠀⠀⠀⠀⠀⠀⠀⠀⠀⠀⠀⠀⠀⠀⠀⠀⠀⠀⠀⠀⠀⠀⠀⠀⠀⠀⠈⢿⣿⣿⣿⣿⣿⣿⣿⣿⣿⣿⠀⠀⠀⠀⠀⠀⠀⠀⠀⠀⠀⠀⠀⠀⠀⠀⠀⠀⠀⠀⠀⠀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⠀⠀⠀⠀⠀⠀⠀⠀⠀⠀⠀⠀⠀⠀⠀⠀⠀⠀⠀⠀⠀⠀⠀⠀⠀⠀⠀⠀⠀⠀⠀⠀⠀⠀⠀⠀⠀⠀⠀⠀⠀⠀⠀⠀⠀⠀⠀⠀⠀⠀⠀⠀⠀⠀⠀⠀⠀⠀⠀⠻⣿⣿⣿⣿⣿⣿⣿⣿⣿⣤⣤⣀⠀⠀⠀⠀⠀⠀⠀⠀⠀⠀⠀⠀⠀⠀⠀⠀⠀⠀⠀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⠀⠀⠀⠀⠀⠀⠀⠀⠀⠀⠀⠀⠀⠀⠀⠀⠀⠀⠀⠀⠀⠀⠀⠀⠀⠀⠀⠀⠀⠀⠀⠀⠀⠀⠀⠀⠀⠀⠀⠀⠀⠀⠀⠀⠀⠀⠀⠀⠀⠀⠀⠀⠀⠀⠀⠀⠀⠀⠀⠀⠀⠉⠉⠉⠛⢿⣿⣿⣿⣷⣬⣿⣿⣦⣄⠀⠀⠀⠀⠀⠀⠀⠀⠀⠀⠀⠀⠀⠀⠀⠀</a:t>
            </a:r>
            <a:br/>
            <a:r>
              <a:t>⠀⠀⠀⠀⠀⠀⠀⠀⠀⠀⠀⠀⠀⠀⠀⠀⠀⠀⠀⠀⠀⠀⠀⠀⠀⠀⠀⠀⠀⠀⠀⠀⠀⠀⠀⠀⠀⠀⠀⠀⠀⣠⠀⠀⠀⠀⠀⠀⠀⠀⠀⠀⠀⠀⠀⠀⠀⠀⠀⠀⠀⠀⠀⠀⠀⠀⠻⢿⣿⣿⣿⣿⣿⣿⣿⣧⠀⠀⠀⠀⠀⠀⠀⠀⠀⠀⠀⠀⠀⠀⠀</a:t>
            </a:r>
            <a:br/>
            <a:r>
              <a:t>⠀⠀⠀⠀⠀⠀⠀⠀⠀⠀⠀⠀⠀⠀⠀⠀⠀⠀⠀⠀⠀⠀⠀⠀⠀⠀⠀⠀⠀⠀⠀⠀⠀⠀⠀⠀⠀⠀⠀⠀⠀⠈⠀⠀⠀⠀⠀⠀⠀⠀⠀⠀⠀⠀⠀⠀⠀⠀⠀⠀⠀⠀⠀⠀⠀⠀⠀⠀⠉⠛⠛⠋⠁⠀⠙⠋⠀⠀⠀⠀⠀⠀⠀⠀⠀⠀⠀⠀⠀⠀⠀</a:t>
            </a:r>
            <a:br/>
            <a:r>
              <a:t>⠀⠀⠀⠀⠀⠀⠀⠀⠀⠀⠀⠀⠀⠀⠀⠀⠀⠀⠀⠀⠀⠀⠀⠀⠀⠀⠀⠀⠀⠀⠀⠀⠀⠀⠀⠀⠀⠀⠀⠀⠀⠀⠀⠀⠀⢀⣀⡀⠀⠀⠀⠀⠀⠀⠀⠀⠀⠀⠀⠀⠀⠀⠀⠀⠀⠀⠀⠀⠀⠀⠀⠀⠀⠀⠀⠀⠀⠀⠀⠀⠀⠀⠀⠀⠀⠀⠀⠀⠀⠀⠀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⠀⠀⠀⠀⠀⠀⠀⠀⠀⠀⠀⠀⠀⠀⠀⠀⠀⠀⠀⠀⠀⠀⠀⠀⠀⠀⠀⠀⠀⠀⠀⠀⠀⠀⠀⠀⠀⠀⣀⣠⣀⡀⣠⣴⣾⣿⣿⡇⠀⠀⠀⠀⠀⠀⠀⠀⠀⠀⠀⠀⠀⠀⠀⠀⠀⠀⢀⠀⠀⠀⠀⠀⠀⠀⠀⠀⠀⠀⠀⠀⠀⠀⠀⠀⠀⠀⠀⠀⠀⠀⠀</a:t>
            </a:r>
            <a:br/>
            <a:r>
              <a:t>⠀⠀⠀⠀⠀⠀⠀⠀⠀⠀⠀⠀⠀⠀⠀⠀⠀⠀⠀⠀⠀⠀⠀⠀⠀⠀⠀⠀⠀⠀⠀⠀⠀⠀⠀⠀⣰⣾⣿⣿⣿⣿⣿⣿⣿⣿⣿⣿⠄⠀⠀⠀⠀⠀⠀⠀⠀⠀⠀⠀⠀⠀⠀⠀⠀⠀⠊⠀⠀⠀⠀⠀⠀⠀⠀⠀⠀⠀⠀⠀⠀⠀⠀⠀⠀⠀⠀⠀⠀⠀⠀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⠀⠀⠀⠀⠀⠀⠀⠀⠀⠀⠀⠀⠀⠀⠀⠀⠀⠀⠀⠀⠀⠀⠀⠀⠀⠀⠀⠀⠀⠐⠆⠀⠀⠀⠀⣿⣿⣿⣿⣿⣿⣿⣿⣿⣿⠙⠛⠀⠀⠀⠀⠀⣀⣤⣤⡀⠀⠀⠀⠀⠀⠀⠀⠀⠀⠀⠀⠀⠀⠀⠀⠀⠀⠀⠀⠀⠀⠀⠀⠀⠀⠀⠀⠀⠀⠀⠀⠀⠀⠀⠀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⠀⠀⠀⠀⠀⠀⠀⠀⠀⠀⠀⠀⠀⠀⠀⠀⠀⠀⠀⠀⠀⠀⠀⠀⠀⠀⠀⠀⠀⠀⠀⠀⠀⠀⠀⠹⣿⣿⣿⣿⣿⣿⣿⣿⣿⠀⠀⠀⠀⠀⠤⠚⠋⠉⢹⡇⠀⠀⠀⠀⠀⠀⠀⠀⠀⠀⠀⠀⠀⠀⠀⠀⠀⠀⠀⠀⠀⠀⠀⠀⠀⠀⠀⠀⠀⠀⠀⠀⠀⠀⠀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⠀⠀⠀⠀⠀⠀⠀⠀⠀⠀⠀⠀⠀⠀⠀⠀⠀⠀⠀⠀⠀⠀⠀⠀⠀⠀⠀⠀⠀⠀⠀⠀⠀⠀⠀⠀⠀⠁⣙⣿⣿⣧⣥⣈⡀⠀⠀⠀⠀⠀⠀⠀⠀⠀⠸⡇⠀⠀⠀⠀⠀⠀⠀⠀⠀⠀⠀⠀⠀⠀⠀⠀⠀⠀⠀⠀⠀⠀⠀⠀⠀⠀⠀⠀⠀⠀⠀⠀⠀⠀⠀</a:t>
            </a:r>
            <a:br/>
            <a:r>
              <a:t>⠀⠀⠀⠀⠀⠀⠀⠀⠀⠀⠀⢀⣤⣶⣤⡀⠀⠀⠀⠀⠀⠀⠀⠀⠀⠀⠀⠀⠀⠀⠀⠀⠀⠀⠀⢀⣤⣿⣿⣿⣿⣿⣿⣿⣿⣿⣶⣦⡀⠀⠀⠀⠀⠀⠀⡇⠀⠀⠀⠀⠀⠀⠀⠀⠀⠀⠀⠀⠀⠀⠀⠀⠀⠀⠀⠀⠀⠀⠀⠀⠀⠀⠀⠀⠀⠀⠀⠀⠀⠀⠀</a:t>
            </a:r>
            <a:br/>
            <a:r>
              <a:t>⠀⠀⠀⠀⠀⠀⠀⠀⠀⠀⠀⢸⣿⣿⣿⡗⠀⠀⠀⠀⠀⠀⠀⠀⠀⠀⠀⠀⠀⠀⠀⠀⠀⠀⣴⣿⣿⣿⣿⣿⣿⣿⣿⣿⣿⣿⣿⣿⣿⣶⣤⣀⠀⠀⠀⣿⠀⠀⠀⠀⠀⠀⠀⠀⠀⠀⠀⠀⠀⠀⠀⠀⠀⠀⠀⠀⠀⠀⠀⠀⠀⠀⠀⠀⠀⠀⠀⠀⠀⠀⠀</a:t>
            </a:r>
            <a:br/>
            <a:r>
              <a:t>⠀⠀⠀⠀⠀⠀⠀⠀⠀⠀⠀⢸⣿⣿⣿⡓⠀⠀⠀⠀⠀⠀⠀⠀⠀⠀⠀⠀⠀⠀⠀⠀⠀⢠⣿⣿⣿⡿⣿⣿⣿⣿⣿⣿⣿⠉⠛⠛⠋⠛⠿⢿⣿⣶⣤⣿⡄⠀⠀⠀⠀⠀⠀⠀⠀⠀⠀⠀⠀⠀⠀⠀⠀⠀⠀⠀⠀⠀⠀⠀⠀⠀⠀⠀⠀⠀⠀⠀⠀⠀⠀</a:t>
            </a:r>
            <a:br/>
            <a:r>
              <a:t>⠀⠀⠀⠀⠀⠀⠀⠀⠀⠀⠀⣾⣿⣿⣿⣧⠀⠀⠀⠀⠀⠀⠀⠀⠀⠀⠀⠀⠀⠀⠀⠀⠀⣾⣿⡿⠋⠁⣿⣿⣿⣿⣿⣿⣿⠀⠀⠀⠀⠀⠀⠀⠀⠈⠉⣿⣿⡂⠀⠀⠀⠀⠀⠀⠀⠀⠀⠀⠀⠀⠀⠀⠀⠀⠀⠀⠀⠀⠀⠀⠀⠀⠀⠀⠀⠀⠀⠀⠀⠀⠀</a:t>
            </a:r>
            <a:br/>
            <a:r>
              <a:t>⠀⠀⠀⠀⠀⠀⠀⠀⠀⠀⣼⣿⣿⣿⡇⣿⡄⠀⠀⠀⠀⠀⠀⠀⠀⠀⠀⠀⠀⠀⠀⠀⠀⠹⣿⣿⣄⢀⣿⣿⣿⣿⣿⣿⣿⠟⠀⠀⠀⠀⠀⠀⠀⠀⠸⢿⡟⠁⠀⠀⠀⠀⠀⠀⠀⠀⠀⠀⠀⠀⠀⠀⠀⠀⠀⠀⠀⠀⠀⠀⠀⠀⠀⠀⠀⠀⠀⠀⠀⠀⠀</a:t>
            </a:r>
            <a:br/>
            <a:r>
              <a:t>⠀⠀⠀⠀⠀⠀⠀⠀⠀⠰⣿⣿⣿⣿⣿⣿⣿⡦⠀⠀⠀⠀⠀⠀⠀⠈⠛⠳⢦⣄⡀⠀⠀⠀⠈⠻⣿⣾⣻⣿⣿⣿⣿⣿⡿⠃⠀⠀⠀⢀⣀⣠⣤⣦⠀⢸⣇⠀⠀⠀⠀⠀⠀⠀⠀⠀⠀⠀⠀⠀⠀⠀⠀⠀⠀⠀⠀⠀⠀⠀⠀⠀⠀⠀⠀⠀⠀⠀⠀⠀⠀</a:t>
            </a:r>
            <a:br/>
            <a:r>
              <a:t>⠀⠀⠀⠀⠀⠀⠀⠀⠀⠀⢸⣿⣿⣿⣿⡏⠉⠀⠀⠀⠀⠀⠀⠀⠀⠀⠀⠀⠀⠈⠙⠛⠶⣴⣿⣠⣾⣿⣿⣿⣿⣿⣿⣿⣷⣶⣶⣾⣿⠿⠿⠛⠛⠋⠀⢸⣿⠀⠀⠀⠀⠀⠀⠀⠀⠀⠀⠀⠀⠀⠀⠀⠀⠀⠀⠀⠀⠀⠀⠀⠀⠀⠀⠀⠀⠀⠀⠀⠀⠀⠀</a:t>
            </a:r>
            <a:br/>
            <a:r>
              <a:t>⠀⠀⠀⠀⠀⠀⠀⠀⠀⠀⢘⣿⣿⣿⣿⣧⠀⠀⠀⠀⠀⠀⠀⠀⠀⠠⡤⠀⠀⠀⠀⠀⣀⣛⣫⣿⣿⣿⣿⣿⣿⣿⣿⣿⣿⣿⠉⠀⠀⠀⠉⠀⠀⠀⠀⠀⣿⠀⠀⠀⠀⠀⠀⠀⠀⠀⠀⠀⠀⠀⠀⠀⠀⠀⠀⠀⠀⠀⠀⠀⠀⠀⠀⠀⠀⠀⠀⠀⠀⠀⠀</a:t>
            </a:r>
            <a:br/>
            <a:r>
              <a:t>⠀⠀⠀⠀⠀⠀⠀⠀⠀⠀⢸⣿⣿⣿⣿⣿⠀⠀⠀⠀⠀⢀⣀⣤⣤⣴⣶⣶⣶⣶⣿⠿⠿⠿⠛⠛⣿⣿⣿⣿⣿⣿⣿⣿⣿⣿⣧⡀⠀⠀⠀⠀⠀⠀⠀⠀⣿⡀⠀⠀⠀⠀⠀⠀⠀⠀⠀⠀⠀⠀⠀⠀⠀⠀⠀⠀⠀⠀⠀⠀⠀⠀⠀⠀⠀⠀⠀⠀⠀⠀⠀</a:t>
            </a:r>
            <a:br/>
            <a:r>
              <a:t>⠀⠀⠀⠀⠀⠀⠀⠀⠀⠀⣼⣿⣿⣿⣿⣿⣇⠀⠀⠀⠀⠀⠉⠉⠉⠉⠉⠉⠀⠀⠀⠀⠀⠀⠀⢀⣿⣿⣿⣿⣿⣿⣿⣿⣿⣿⣿⣿⠿⣶⣦⣤⣀⡀⠀⠀⣿⡇⠀⠀⠀⠀⠀⠀⠀⠀⠀⠀⠀⠀⠀⠀⠀⠀⠀⠀⠀⠀⠀⠀⠀⠀⠀⠀⠀⠀⠀⠀⠀⠀⠀</a:t>
            </a:r>
            <a:br/>
            <a:r>
              <a:t>⠀⠀⠀⠀⠀⠀⠀⠀⠀⠰⠿⣿⠿⠿⣿⠋⠛⠆⠀⠀⠀⠀⠀⠀⠀⠀⠀⠀⠀⠀⠀⠀⠀⠀⠀⣸⣿⣿⣿⣿⣿⣿⣿⣿⣿⣿⣿⣿⣆⠀⠈⠉⠛⠛⠿⠷⣿⣷⠄⠀⠀⠀⠀⠀⠀⠀⠀⠀⠀⠀⠀⠀⠀⠀⠀⠀⠀⠀⠀⠀⠀⠀⠀⠀⠀⠀⠀⠀⠀⠀⠀</a:t>
            </a:r>
            <a:br/>
            <a:r>
              <a:t>⠀⠀⠀⠀⠀⠀⠀⢀⣀⣀⣀⣿⣄⣀⣿⠦⠀⠀⠀⠀⠀⠀⠀⠀⠀⠀⠀⠀⠀⠀⠀⠀⠀⠀⢀⣿⣿⣿⣿⣿⣿⣿⣿⣿⣿⣿⣿⣿⣿⣆⠀⠀⠀⠀⠀⠀⢸⡇⠀⠀⠀⠀⠀⠀⠀⠀⠀⠀⠀⠀⠀⠀⠀⠀⠀⠀⠀⠀⠀⠀⠀⠀⠀⠀⠀⠀⠀⠀⠀⠀⠀</a:t>
            </a:r>
            <a:br/>
            <a:r>
              <a:t>⠀⠤⠶⠶⠿⠟⠛⠛⠛⠉⠉⠉⠀⠀⠀⠀⠀⠀⠀⠀⠀⠀⠀⠀⠀⠀⠀⠀⠀⠀⠀⠀⠀⠀⣼⣿⣿⣿⣿⣿⣿⣿⣿⣿⣿⣿⣿⣿⣿⣿⠀⠀⠀⠀⠀⠀⢸⡷⠀⠀⠀⠀⠀⠀⠀⠀⠀⠀⠀⠀⠀⠀⠀⠀⠀⠀⠀⠀⠀⠀⠀⠀⠀⠀⠀⠀⠀⠀⠀⠀⠀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⠀⠀⠀⠀⠀⠀⠀⠀⠀⠀⠀⠀⠀⠀⠀⠀⠀⠀⠀⠀⠀⠀⠀⠀⠀⠀⠀⠀⠀⠀⠀⠀⠀⢰⣿⣿⣿⣿⣿⣿⣿⣿⣿⣿⣿⣿⣿⣿⣿⣿⠄⠀⠀⠀⠀⠀⢸⣿⠀⠀⠀⠀⠀⠀⠀⠀⠀⠀⠀⠀⠀⠀⠀⠀⠀⠀⠀⠀⠀⠀⠀⠀⠀⠀⠀⠀⠀⠀⠀⠀⠀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⠀⠀⠀⠀⠀⠀⠀⠀⠀⠀⠀⠀⠀⠀⠀⠀⠀⠀⠀⠀⠀⠀⠀⠀⠀⠀⠀⠀⠀⠀⠀⠀⠀⣿⣿⣿⣿⣿⣿⣿⣿⣿⣿⣿⣿⣿⣿⣿⣿⡟⠀⠀⠀⠀⠀⠀⢸⣿⠀⠀⠀⠀⠀⠀⠀⠀⠀⠀⠀⠀⠀⠀⠀⠀⠀⠀⠀⠀⠀⠀⠀⠀⠀⠀⠀⠀⠀⠀⠀⠀⠀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⠀⠀⠀⠀⠀⠀⠀⠀⠀⠀⠀⠀⠀⠀⠀⠀⠀⠀⠀⠀⠀⠀⠀⠀⠀⠀⠀⠀⠀⠀⠀⠀⠀⠻⣿⣿⣿⣿⣿⣿⣿⣿⣿⣿⣿⣿⣿⡿⠛⠀⠀⠀⠀⠀⠀⠀⠈⣿⠀⠀⠀⠀⠀⠀⠀⠀⠀⠀⠀⠀⠀⠀⠀⠀⠀⠀⠀⠀⠀⠀⠀⠀⠀⠀⠀⠀⠀⠀⠀⠀⠀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⠀⠀⠀⠀⠀⠀⠀⠀⠀⠀⠀⠀⠀⠀⠀⠀⠀⠀⠀⠀⠀⠀⠀⠀⠀⠀⠀⠀⠀⠀⠀⠀⠀⠀⢀⣿⣿⡟⠛⠛⠟⠻⠛⠋⠋⢿⣿⣷⡀⠀⠀⠀⠀⠀⠀⠀⠀⣿⠇⠀⠀⠀⠀⠀⠀⠀⠀⠀⠀⠀⠀⠀⠀⠀⠀⠀⠀⠀⠀⠀⠀⠀⠀⠀⠀⠀⠀⠀⠀⠀⠀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⠀⠀⠀⠀⠀⠀⠀⠀⠀⠀⠀⠀⠀⠀⠀⠀⠀⠀⠀⠀⠀⠀⠀⠀⠀⠀⠀⠀⠀⠀⠀⠀⠀⠀⣸⣿⣿⠃⠀⠀⠀⠀⠀⠀⠀⠸⣿⣿⣇⠀⠀⠀⠀⠀⠀⠀⠀⣿⡆⠀⠀⠀⠀⠀⠀⠀⠀⠀⠀⠀⠀⠀⠀⠀⠀⠀⠀⠀⠀⠀⠀⠀⠀⠀⠀⠀⠀⠀⠀⠀⠀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⠀⠀⠀⠀⠀⠀⠀⠀⠀⠀⠀⠀⠀⠀⠀⠀⠀⠀⠀⠀⠀⠀⠀⠀⠀⠀⠀⠀⠀⠀⠀⠀⠀⠀⣿⣿⣿⠀⠀⠀⠀⠀⠀⠀⠀⠀⣿⣿⣿⠀⠀⠀⠀⠀⠀⠀⠀⣿⡇⠀⠀⠀⠀⠀⠀⠀⠀⠀⠀⠀⠀⠀⠀⠀⠀⠀⠀⠀⠀⠀⠀⠀⠀⠀⠀⠀⠀⠀⠀⠀⠀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⠀⠀⠀⠀⠀⠀⠀⠀⠀⠀⠀⠀⠀⠀⠀⠀⠀⠀⠀⠀⠀⠀⠀⠀⠀⠀⠀⠀⠀⠀⠀⠀⠀⠀⣿⣿⡏⠀⠀⠀⠀⠀⠀⠀⠀⠀⢸⣿⣿⠀⠀⠀⠀⠀⠀⠀⠀⣿⡇⠀⠀⠀⠀⠀⠀⠀⠀⠀⠀⠀⠀⠀⠀⠀⠀⠀⠀⠀⠀⠀⠀⠀⠀⠀⠀⠀⠀⠀⠀⠀⠀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⠀⠀⠀⠀⠀⠀⠀⠀⠀⠀⠀⠀⠀⠀⠀⠀⠀⠀⠀⠀⠀⠀⠀⠀⠀⠀⠀⠀⠀⠀⠀⠀⠀⠀⢻⣿⡇⠀⠀⠀⠀⠀⠀⠀⠀⠀⠈⣿⣿⠀⠀⠀⠀⠀⠀⠀⠀⢻⡇⠀⠀⠀⠀⠀⠀⠀⠀⠀⠀⠀⠀⠀⠀⠀⠀⠀⠀⠀⠀⠀⠀⠀⠀⠀⠀⠀⠀⠀⠀⠀⠀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⠀⠀⠀⠀⠀⠀⠀⠀⠀⠀⠀⠀⠀⠀⠀⠀⠀⠀⠀⠀⠀⠀⠀⠀⠀⠀⠀⠀⠀⠀⠀⠀⠀⢠⣿⣿⡆⠀⠀⠀⠀⠀⠀⠀⠀⠀⠀⣾⣿⣦⠀⠀⠀⠀⠀⠀⠀⠸⠁⠀⠀⠀⠀⠀⠀⠀⠀⠀⠀⠀⠀⠀⠀⠀⠀⠀⠀⠀⠀⠀⠀⠀⠀⠀⠀⠀⠀⠀⠀⠀⠀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⠀⠀⠀⠀⠀⠀⠀⠀⠀⠀⠀⠀⠀⠀⠀⠀⠀⠀⠀⠀⠀⠀⠀⠀⠀⠀⠀⠀⠀⠀⠀⠀⠀⠀⠀⠀⠀⠀⠀⠀⠀⠀⠀⠀⠀⠀⠀⠀⠀⠀⠀⠀⠀⠀⠀⠀⠀⠙⣿⣿⣿⣿⣿⣿⣿⣿⣿⣿⡀⠀⠀⠀⠀⠀⠀⠀⠀⠀⠀⠀⠀⠀⠀⠀⠀⠀⠀⠀⠀⠀⠀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⠀⠀⠀⠀⠀⠀⠀⠀⠀⠀⠀⠀⠀⠀⠀⠀⠀⠀⠀⠀⠀⠀⠀⠀⠀⠀⠀⠀⠀⠀⠀⠀⠀⠀⠀⠀⠀⠀⠀⠀⠀⠀⠀⠀⠀⠀⠀⠀⠀⠀⠀⠀⠀⠀⠀⠀⠀⠀⠀⠙⠛⠿⠿⠿⣿⣿⣿⣿⣧⣤⣤⣄⣀⠀⠀⠀⠀⠀⠀⠀⠀⠀⠀⠀⠀⠀⠀⠀⠀⠀⠀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⠀⠀⠀⠀⠀⠀⠀⠀⠀⠀⠀⠀⠀⠀⠀⠀⠀⠀⠀⠀⠀⠀⠀⠀⠀⠀⠀⠀⠀⠀⠀⠀⠀⠀⠀⠀⠀⠀⠀⠀⠀⠀⠀⠀⠀⠀⠀⠀⠀⠀⠀⠀⠀⠀⠀⠀⠀⠀⠀⠀⠀⠀⠀⠀⠘⢿⣿⣿⣿⣷⣤⣬⣽⣷⣄⠀⠀⠀⠀⠀⠀⠀⠀⠀⠀⠀⠀⠀⠀⠀⠀</a:t>
            </a:r>
            <a:br/>
            <a:r>
              <a:t>⠀⠀⠀⠀⠀⠀⠀⠀⠀⠀⠀⠀⠀⠀⠀⠀⠀⠀⠀⠀⠀⠀⠀⠀⠀⠀⠀⠀⠀⠀⠀⠀⠀⠀⠀⠀⠀⠀⠀⠀⣀⠀⠀⠀⠀⠀⠀⠀⠀⠀⠀⠀⠀⠀⠀⠀⠀⠀⠀⠀⠀⠀⠀⠀⠀⠀⠹⢿⣿⣿⣿⣿⣿⣿⣿⣦⠀⠀⠀⠀⠀⠀⠀⠀⠀⠀⠀⠀⠀⠀⠀</a:t>
            </a:r>
            <a:br/>
            <a:r>
              <a:t>⠀⠀⠀⠀⠀⠀⠀⠀⠀⠀⠀⠀⠀⠀⠀⠀⠀⠀⠀⠀⠀⠀⠀⠀⠀⠀⠀⠀⠀⠀⠀⠀⠀⠀⠀⠀⠀⠀⠀⠀⠙⠀⠀⠀⠀⠀⠀⠀⠀⠀⠀⠀⠀⠀⠀⠀⠀⠀⠀⠀⠀⠀⠀⠀⠀⠀⠀⠀⠉⠛⠛⠋⠁⠈⠻⡿⠀⠀⠀⠀⠀⠀⠀⠀⠀⠀⠀⠀⠀⠀⠀</a:t>
            </a:r>
            <a:br/>
            <a:r>
              <a:t>⠀⠀⠀⠀⠀⠀⠀⠀⠀⠀⠀⠀⠀⠀⠀⠀⠀⠀⠀⠀⠀⠀⠀⠀⠀⠀⠀⠀⠀⠀⠀⠀⠀⠀⠀⠀⠀⠀⠀⠀⠀⠀⠀⠀⠀⣀⣀⡀⠀⠀⠀⠀⠀⠀⠀⠀⠀⠀⠀⠀⠀⠀⠀⠀⠀⠀⠀⠀⠀⠀⠀⠀⠀⠀⠀⠀⠀⠀⠀⠀⠀⠀⠀⠀⠀⠀⠀⠀⠀⠀⠀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⠀⠀⠀⠀⠀⠀⠀⠀⠀⠀⠀⠀⠀⠀⠀⠀⠀⠀⠀⠀⠀⠀⠀⠀⠀⠀⠀⠀⠀⠀⠀⠀⠀⠀⠀⠀⠀⢀⣀⣤⣄⣀⣠⣶⣿⣿⣿⡇⠀⠀⠀⠀⠀⠀⠀⠀⠀⠀⠀⠀⠀⠀⠀⠀⠀⠀⠀⠀⠀⠀⠀⠀⠀⠀⠀⠀⠀⠀⠀⠀⠀⠀⠀⠀⠀⠀⠀⠀⠀⠀⠀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⠀⠀⠀⠀⠀⠀⠀⠀⠀⠀⠀⠀⠀⠀⠀⠀⠀⠀⠀⠀⠀⠀⠀⠀⠀⠀⠀⠀⠀⠀⠀⠀⠀⠀⠀⠀⣴⣿⣿⣿⣿⣿⣿⣿⣿⣿⣿⣿⠀⠀⠀⠀⠀⠀⠀⠀⠀⠀⠀⠀⠀⠀⠀⠀⠀⠋⠀⠀⠀⠀⠀⠀⠀⠀⠀⠀⠀⠀⠀⠀⠀⠀⠀⠀⠀⠀⠀⠀⠀⠀⠀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⠀⠀⠀⠀⠀⠀⠀⠀⠀⠀⠀⠀⠀⠀⠀⠀⠀⠀⠀⠀⠀⠀⠀⠀⠀⠀⠀⠀⠀⢄⠀⠀⠀⠀⠸⣿⣿⣿⣿⣿⣿⣿⣿⣿⣯⠙⠃⠀⠀⠀⠀⠀⠀⠀⠀⠀⠀⠀⠀⠀⠈⠙⠷⣦⣄⠀⠀⠀⠀⠀⠀⠀⠀⠀⠀⠀⠀⠀⠀⠀⠀⠀⠀⠀⠀⠀⠀⠀⠀⠀⠀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⠀⠀⠀⠀⠀⠀⠀⠀⠀⠀⠀⠀⠀⠀⠀⠀⠀⠀⠀⠀⠀⠀⠀⠀⠀⠀⠀⠀⠀⠀⠀⠀⠀⠀⠀⢹⣿⣿⣿⣿⣿⡿⣿⣿⠏⠀⠀⠀⠀⠀⠀⠀⠀⠀⠀⠀⠀⠀⠀⠀⠀⠀⠀⣸⠟⠀⠀⠀⠀⠀⠀⠀⠀⠀⠀⠀⠀⠀⠀⠀⠀⠀⠀⠀⠀⠀⠀⠀⠀⠀⠀</a:t>
            </a:r>
            <a:br/>
            <a:r>
              <a:t>⠀⠀⠀⠀⠀⠀⠀⠀⠀⠀⠀⠀⠀⠀⠀⠀⠀⠀⠀⠀⠀⠀⠀⠀⠀⠀⠀⠀⠀⠀⠀⠀⠀⠀⠀⠀⠁⢁⣹⣿⣿⣦⣥⣌⡀⠀⠀⠀⠀⠀⠀⠀⠀⠀⠀⠀⠀⠀⠀⠀⢀⡴⠟⠁⠀⠀⠀⠀⠀⠀⠀⠀⠀⠀⠀⠀⠀⠀⠀⠀⠀⠀⠀⠀⠀⠀⠀⠀⠀⠀⠀</a:t>
            </a:r>
            <a:br/>
            <a:r>
              <a:t>⠀⠀⠀⠀⠀⠀⠀⠀⠀⠀⠀⢀⣤⣶⣤⠀⠀⠀⠀⠀⠀⠀⠀⠀⠀⠀⠀⠀⠀⠀⠀⠀⠀⠀⠀⣀⣴⣿⣿⣿⣿⣿⣿⣿⣿⣿⣿⣿⣦⣀⠀⠀⠀⠀⠀⠀⠀⠀⢀⡴⠋⠀⠀⠀⠀⠀⠀⠀⠀⠀⠀⠀⠀⠀⠀⠀⠀⠀⠀⠀⠀⠀⠀⠀⠀⠀⠀⠀⠀⠀⠀</a:t>
            </a:r>
            <a:br/>
            <a:r>
              <a:t>⠀⠀⠀⠀⠀⠀⠀⠀⠀⠀⠀⢸⣿⣿⣿⡗⠀⠀⠀⠀⠀⠀⠀⠀⠀⠀⠀⠀⠀⠀⠀⠀⠀⠀⣾⣿⣿⣿⣿⣿⣿⣿⣿⣿⡿⣿⣿⣿⣿⣿⣿⣿⣶⣶⣤⣴⣦⡴⠋⠀⠀⠀⠀⠀⠀⠀⠀⠀⠀⠀⠀⠀⠀⠀⠀⠀⠀⠀⠀⠀⠀⠀⠀⠀⠀⠀⠀⠀⠀⠀⠀</a:t>
            </a:r>
            <a:br/>
            <a:r>
              <a:t>⠀⠀⠀⠀⠀⠀⠀⠀⠀⠀⠀⢸⣿⣿⣿⠓⠀⠀⠀⠀⠀⠀⠀⠀⠀⠀⠀⠀⠀⠀⠀⠀⠀⢸⣿⣿⣿⡿⣿⣿⣿⣿⣿⣿⣧⠀⠉⠉⠁⠀⠈⠉⠉⢿⣿⣿⢿⡟⠀⠀⠀⠀⠀⠀⠀⠀⠀⠀⠀⠀⠀⠀⠀⠀⠀⠀⠀⠀⠀⠀⠀⠀⠀⠀⠀⠀⠀⠀⠀⠀⠀</a:t>
            </a:r>
            <a:br/>
            <a:r>
              <a:t>⠀⠀⠀⠀⠀⠀⠀⠀⠀⠀⠀⣿⣿⣿⣿⡇⠀⠀⠀⠀⠀⠀⠀⠀⠀⠀⠀⠀⠀⠀⠀⠀⠀⣾⣿⡟⠋⠀⣿⣿⣿⣿⣿⣿⣿⠀⠀⠀⠀⠀⠀⢀⣴⡟⠋⠙⠀⠀⠀⠀⠀⠀⠀⠀⠀⠀⠀⠀⠀⠀⠀⠀⠀⠀⠀⠀⠀⠀⠀⠀⠀⠀⠀⠀⠀⠀⠀⠀⠀⠀⠀</a:t>
            </a:r>
            <a:br/>
            <a:r>
              <a:t>⠀⠀⠀⠀⠀⠀⠀⠀⠀⠀⣼⣿⣿⣿⡇⣿⡀⠀⠀⠀⠀⠀⠀⠀⠀⢀⡀⠀⠀⠀⠀⠀⠀⠻⣿⣿⡄⢠⣿⣿⣿⣿⣿⣿⣿⠀⠀⠀⠀⣠⣶⠟⠉⠀⠀⠀⠀⠀⠀⠀⠀⠀⠀⠀⠀⠀⠀⠀⠀⠀⠀⠀⠀⠀⠀⠀⠀⠀⠀⠀⠀⠀⠀⠀⠀⠀⠀⠀⠀⠀⠀</a:t>
            </a:r>
            <a:br/>
            <a:r>
              <a:t>⠀⠀⠀⠀⠀⠀⠀⠀⠀⠰⣿⣿⣿⣿⣿⣿⣿⡄⠀⠀⠀⠀⠀⠀⠀⠈⠙⠳⢦⣤⣀⠀⠀⠀⠈⠻⣿⣟⣻⣿⣿⣿⣿⣿⡟⠀⢀⣠⣾⣿⣥⣶⣶⣆⠀⠀⠀⠀⠀⠀⠀⠀⠀⠀⠀⠀⠀⠀⠀⠀⠀⠀⠀⠀⠀⠀⠀⠀⠀⠀⠀⠀⠀⠀⠀⠀⠀⠀⠀⠀⠀</a:t>
            </a:r>
            <a:br/>
            <a:r>
              <a:t>⠀⠀⠀⠀⠀⠀⠀⠀⠀⠀⣾⣿⣿⣿⣿⡏⠁⠀⠀⠀⠀⠀⠀⠀⠀⠀⠀⠀⠀⠀⠉⠛⠶⣾⣿⣴⣿⣿⣿⣿⣿⣿⣿⣿⣷⣶⣿⣿⣿⠿⠿⠛⠛⠉⠀⠀⠀⠀⠀⠀⠀⠀⠀⠀⠀⠀⠀⠀⠀⠀⠀⠀⠀⠀⠀⠀⠀⠀⠀⠀⠀⠀⠀⠀⠀⠀⠀⠀⠀⠀⠀</a:t>
            </a:r>
            <a:br/>
            <a:r>
              <a:t>⠀⠀⠀⠀⠀⠀⠀⠀⠀⠀⢹⣿⣿⣿⣿⣧⠀⠀⠀⠀⠀⠀⠀⠀⠀⢠⡄⠀⠀⠀⠀⠀⣀⣛⣭⣽⣿⣿⣿⣿⣿⣿⣿⣿⣿⣿⡉⠀⠰⠶⠒⠀⠀⠀⠀⠀⠀⠀⠀⠀⠀⠀⠀⠀⠀⠀⠀⠀⠀⠀⠀⠀⠀⠀⠀⠀⠀⠀⠀⠀⠀⠀⠀⠀⠀⠀⠀⠀⠀⠀⠀</a:t>
            </a:r>
            <a:br/>
            <a:r>
              <a:t>⠀⠀⠀⠀⠀⠀⠀⠀⠀⠀⢸⣿⣿⣿⣿⣿⠀⠀⠀⠀⠀⣀⣀⣤⣤⣴⣶⣶⣶⣾⣿⠿⠿⠟⠛⠛⣿⣿⣿⣿⣿⣿⣿⣿⣿⣿⣧⣀⠀⠀⠀⠀⠀⠀⠀⠀⠀⠀⠀⠀⠀⠀⠀⠀⠀⠀⠀⠀⠀⠀⠀⠀⠀⠀⠀⠀⠀⠀⠀⠀⠀⠀⠀⠀⠀⠀⠀⠀⠀⠀⠀</a:t>
            </a:r>
            <a:br/>
            <a:r>
              <a:t>⠀⠀⠀⠀⠀⠀⠀⠀⠀⠀⣾⣿⣿⣿⣿⣿⣇⠀⠀⠀⠀⠈⠉⠉⠉⠉⠉⠁⠀⠀⠀⠀⠀⠀⠀⢰⣿⣿⣿⣿⣿⣿⣿⣿⣿⣿⣿⣿⠿⣷⣶⣤⣄⣀⠀⠀⠀⠀⠀⠀⠀⠀⠀⠀⠀⠀⠀⠀⠀⠀⠀⠀⠀⠀⠀⠀⠀⠀⠀⠀⠀⠀⠀⠀⠀⠀⠀⠀⠀⠀⠀</a:t>
            </a:r>
            <a:br/>
            <a:r>
              <a:t>⠀⠀⠀⠀⠀⠀⠀⠀⠀⠰⠿⣿⠿⠿⣿⠋⠛⠆⠀⠀⠀⠀⠀⠀⠀⠀⠀⠀⠀⠀⠀⠀⠀⠀⢀⣼⣿⣿⣿⣿⣿⣿⣿⣿⣿⣿⣿⣿⣧⠀⠈⠉⠙⠛⠿⠷⠶⠦⠀⠀⠀⠀⠀⠀⠀⠀⠀⠀⠀⠀⠀⠀⠀⠀⠀⠀⠀⠀⠀⠀⠀⠀⠀⠀⠀⠀⠀⠀⠀⠀⠀</a:t>
            </a:r>
            <a:br/>
            <a:r>
              <a:t>⠀⠀⠀⠀⠀⠀⠀⢀⣀⣀⣠⣿⣄⣀⣿⠦⠀⠀⠀⠀⠀⠀⠀⠀⠀⠀⠀⠀⠀⠀⠀⠀⣀⣴⣿⣿⣿⣿⣿⣿⣿⣿⣿⣿⣿⣿⣿⣿⣿⣧⠀⠀⠀⠀⠀⠀⠀⠀⠀⠀⠀⠀⠀⠀⠀⠀⠀⠀⠀⠀⠀⠀⠀⠀⠀⠀⠀⠀⠀⠀⠀⠀⠀⠀⠀⠀⠀⠀⠀⠀⠀</a:t>
            </a:r>
            <a:br/>
            <a:r>
              <a:t>⠀⠤⠴⠶⠿⠟⠛⠛⠛⠉⠉⠉⠀⠀⠀⠀⠀⠀⠀⠀⠀⠀⠀⠀⠀⠀⠀⠀⠀⢀⣤⣾⠟⠉⣿⣿⣿⣿⣿⣿⣿⣿⣿⣿⣿⣿⣿⣿⣿⣿⠀⠀⠀⠀⠀⠀⠀⠀⠀⠀⠀⠀⠀⠀⠀⠀⠀⠀⠀⠀⠀⠀⠀⠀⠀⠀⠀⠀⠀⠀⠀⠀⠀⠀⠀⠀⠀⠀⠀⠀⠀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⠀⠀⠀⠀⠀⠀⠀⠀⠀⠀⠀⠀⠀⠀⠀⠀⠀⠀⠀⠀⠀⠀⠀⠀⠀⠀⠀⠀⠴⠛⠉⠀⠀⣸⣿⣿⣿⣿⣿⣿⣿⣿⣿⣿⣿⣿⣿⣿⣿⣿⡇⠀⠀⠀⠀⠀⠀⠀⠀⠀⠀⠀⠀⠀⠀⠀⠀⠀⠀⠀⠀⠀⠀⠀⠀⠀⠀⠀⠀⠀⠀⠀⠀⠀⠀⠀⠀⠀⠀⠀⠀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⠀⠀⠀⠀⠀⠀⠀⠀⠀⠀⠀⠀⠀⠀⠀⠀⠀⠀⠀⠀⠀⠀⠀⠀⠀⠀⠀⠀⠀⠀⠀⠀⠀⠻⣿⣿⣿⣿⣿⣿⣿⣿⣿⣿⣿⣿⣿⡿⠛⠁⠀⠀⠀⠀⠀⠀⠀⠀⠀⠀⠀⠀⠀⠀⠀⠀⠀⠀⠀⠀⠀⠀⠀⠀⠀⠀⠀⠀⠀⠀⠀⠀⠀⠀⠀⠀⠀⠀⠀⠀⠀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⠀⠀⠀⠀⠀⠀⠀⠀⠀⠀⠀⠀⠀⠀⠀⠀⠀⠀⠀⠀⠀⠀⠀⠀⠀⠀⠀⠀⠀⠀⠀⠀⠀⠀⢰⣿⣿⡟⠋⠛⠛⠙⠛⠋⠉⣿⣿⣿⡀⠀⠀⠀⠀⠀⠀⠀⠀⠀⠀⠀⠀⠀⠀⠀⠀⠀⠀⠀⠀⠀⠀⠀⠀⠀⠀⠀⠀⠀⠀⠀⠀⠀⠀⠀⠀⠀⠀⠀⠀⠀⠀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⠀⠀⠀⠀⠀⠀⠀⠀⠀⠀⠀⠀⠀⠀⠀⠀⠀⠀⠀⠀⠀⠀⠀⠀⠀⠀⠀⠀⠀⠀⠀⠀⠀⠀⣾⣿⣿⠇⠀⠀⠀⠀⠀⠀⠀⢸⣿⣿⣧⠀⠀⠀⠀⠀⠀⠀⠀⠀⠀⠀⠀⠀⠀⠀⠀⠀⠀⠀⠀⠀⠀⠀⠀⠀⠀⠀⠀⠀⠀⠀⠀⠀⠀⠀⠀⠀⠀⠀⠀⠀⠀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⠀⠀⠀⠀⠀⠀⠀⠀⠀⠀⠀⠀⠀⠀⠀⠀⠀⠀⠀⠀⠀⠀⠀⠀⠀⠀⠀⠀⠀⠀⠀⠀⠀⠀⣿⣿⣿⠀⠀⠀⠀⠀⠀⠀⠀⠀⣿⣿⣿⠀⠀⠀⠀⠀⠀⠀⠀⠀⠀⠀⠀⠀⠀⠀⠀⠀⠀⠀⠀⠀⠀⠀⠀⠀⠀⠀⠀⠀⠀⠀⠀⠀⠀⠀⠀⠀⠀⠀⠀⠀⠀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⠀⠀⠀⠀⠀⠀⠀⠀⠀⠀⠀⠀⠀⠀⠀⠀⠀⠀⠀⠀⠀⠀⠀⠀⠀⠀⠀⠀⠀⠀⠀⠀⠀⠀⣿⣿⡏⠀⠀⠀⠀⠀⠀⠀⠀⠀⢹⣿⣿⠀⠀⠀⠀⠀⠀⠀⠀⠀⠀⠀⠀⠀⠀⠀⠀⠀⠀⠀⠀⠀⠀⠀⠀⠀⠀⠀⠀⠀⠀⠀⠀⠀⠀⠀⠀⠀⠀⠀⠀⠀⠀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⠀⠀⠀⠀⠀⠀⠀⠀⠀⠀⠀⠀⠀⠀⠀⠀⠀⠀⠀⠀⠀⠀⠀⠀⠀⠀⠀⠀⠀⠀⠀⠀⠀⠀⣿⣿⠇⠀⠀⠀⠀⠀⠀⠀⠀⠀⠘⣿⣿⠄⠀⠀⠀⠀⠀⠀⠀⠀⠀⠀⠀⠀⠀⠀⠀⠀⠀⠀⠀⠀⠀⠀⠀⠀⠀⠀⠀⠀⠀⠀⠀⠀⠀⠀⠀⠀⠀⠀⠀⠀⠀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⠀⠀⠀⠀⠀⠀⠀⠀⠀⠀⠀⠀⠀⠀⠀⠀⠀⠀⠀⠀⠀⠀⠀⠀⠀⠀⠀⠀⠀⠀⠀⠀⠀⢠⣿⣿⡆⠀⠀⠀⠀⠀⠀⠀⠀⠀⠀⣿⣿⣷⠀⠀⠀⠀⠀⠀⠀⠀⠀⠀⠀⠀⠀⠀⠀⠀⠀⠀⠀⠀⠀⠀⠀⠀⠀⠀⠀⠀⠀⠀⠀⠀⠀⠀⠀⠀⠀⠀⠀⠀⠀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⠀⠀⠀⠀⠁⠀⠀⠀⠀⠀⠀⠀⠀⠀⠀⠀⠀⠀⠀⠀⠀⠀⠀⠀⠀⠀⠀⠀⠀⠀⠀⠀⠀⠀⠀⠀⠀⠀⠀⠀⠀⠀⣿⣧⡀⠀⠀⠀⠀⠀⠀⠀⠀⠀⠘⢿⣿⣿⣿⣿⣿⣿⣿⣿⣿⣿⣿⡄⠀⠀⠀⠀⠀⠀⠀⠀⠀⠀⠀⠀⠀⠀⠀⠀⠀⠀⠀⠀⠀⠀⠀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⠀⠀⠀⠀⠀⠀⠀⠀⠀⠀⠀⠀⠀⠀⠀⠀⠀⠀⠀⠀⠀⠀⠀⠀⠀⠀⠀⠀⠀⠀⠀⠀⠀⠀⠀⠀⠀⠀⠀⠀⠀⠀⠸⣿⣷⡀⠀⠀⠀⠀⠀⠀⠀⠀⠀⠀⠉⠛⠻⠿⠛⠛⠉⢻⣿⣿⣿⣿⡄⠀⠀⠀⠀⠀⠀⠀⠀⠐⠀⠀⠀⠀⠀⠀⠀⠀⠀⠀⠀⠀⠀</a:t>
            </a:r>
            <a:br/>
            <a:r>
              <a:t>⠀⠀⠀⠀⠀⠀⠀⠀⠀⠀⠀⠀⠀⠀⠀⠀⠀⠀⠀⠀⠀⠀⠀⠀⠀⠀⠀⠀⠀⠀⠀⠀⠐⠀⠀⠀⠀⠀⠀⠀⠀⠀⠀⠘⣿⣷⣄⠀⠀⠀⠀⠀⠀⠀⠀⠀⠀⠀⠀⠀⠀⠀⠀⠀⠙⣿⣿⣿⣿⣦⣤⣴⣶⣦⣤⡀⠀⠀⠀⠀⠀⠀⠀⠀⠀⠀⠀⠀⠀⠀⠀</a:t>
            </a:r>
            <a:br/>
            <a:r>
              <a:t>⠀⠀⠀⠀⠀⠀⠀⠀⠀⠀⠀⠀⠀⠀⠀⠀⠀⠀⠀⠀⠀⠀⠀⠀⠀⠀⠀⠀⠀⠀⠀⠀⠀⠀⠀⠀⠀⠀⠀⠀⠀⠀⠀⠀⠘⢿⣿⣆⠀⠀⠀⠀⠀⠀⠀⠀⠀⠀⠀⠀⠀⠀⠀⠀⠀⠈⠻⢿⣿⣿⣿⣿⣿⣿⣿⡷⠀⠀⠀⠀⠀⠀⠀⠀⠀⠀⠀⠀⠀⠀⠀</a:t>
            </a:r>
            <a:br/>
            <a:r>
              <a:t>⠀⠀⠀⠀⠀⠀⠀⠀⠀⠀⠀⠀⠀⠀⠀⠀⠀⠀⠀⠀⠀⠀⠀⠀⠀⠀⠀⠀⠀⠀⠀⠀⠀⠀⠀⠀⠀⠐⢿⠀⠀⠀⠀⠀⠀⠈⠻⣿⣧⠀⠀⠀⠀⠀⠀⠀⠀⠀⠀⠀⠀⠀⠀⠀⠀⠀⠀⠀⠉⠋⠉⠉⠀⠀⠈⠀⠀⠀⠀⠀⠀⠀⠀⠀⠀⠀⠀⠀⠀⠀⠀</a:t>
            </a:r>
            <a:br/>
            <a:r>
              <a:t>⠀⠀⠀⠀⠀⠀⠀⠀⠀⠀⠀⠀⠀⠀⠀⠀⠀⠀⠀⠀⠀⠀⠀⠀⠀⠀⠀⠀⠀⠀⠀⠀⠀⠀⠀⠀⠀⠀⠀⠀⠀⠀⠀⠀⣀⣤⣤⡿⣿⣷⡀⠀⠀⠀⠀⠀⠀⠀⠀⠀⠀⠀⠀⠀⠀⠀⠀⠀⠀⠀⠀⠀⠀⠀⠀⠀⠀⠀⠀⠀⠀⠀⠀⠀⠀⠀⠀⠀⠀⠀⠀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⠀⠀⠀⠀⠀⠀⠀⠀⠀⠀⠀⠀⠀⠀⠀⠀⠀⠀⠀⠀⠀⠀⠀⠀⠀⠀⠀⠀⠀⠀⠀⠀⠀⠀⠀⠀⠀⣠⣤⣴⣤⣄⣴⣿⣿⣿⣿⡇⠙⣿⣿⣆⠀⠀⠀⠀⠀⠀⠀⠀⠀⠀⠀⠀⠀⠀⠀⠀⠀⠀⠀⠀⠀⠀⠀⠀⠀⠀⠀⠀⠀⠀⠀⠀⠀⠀⠀⠀⠀⠀⠀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⠀⠀⠀⠀⠀⠀⠀⠀⠀⠀⠀⠀⠀⠀⠀⠀⠀⠀⠀⠀⠀⠀⠀⠀⠀⠀⠀⠀⠀⠀⠀⠀⠀⠀⠀⢠⣾⣿⣿⣿⣿⣿⣿⣿⣿⣿⣿⡟⠀⠈⢻⣿⣦⡀⠀⠀⠀⠀⠀⠀⠀⠀⠘⠀⠀⠀⠀⠀⠀⠀⠀⠀⠀⠀⠀⠀⠀⠀⠀⠀⠀⠀⠀⠀⠀⠀⠀⠀⠀⠀⠀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⠀⠀⠀⠀⠀⠀⠀⠀⠀⠀⠀⠀⠀⠀⠀⠀⠀⠀⠀⠀⠀⠀⠀⠀⠀⠀⠀⠀⠀⠀⠀⠀⠀⠀⢀⣿⣿⣿⣿⣿⣿⣿⣿⣿⣿⣿⡿⠁⠐⠂⠀⠹⣿⣷⡄⠀⠀⠀⠀⠀⠀⠀⠀⠀⠀⠀⠀⠀⠀⠀⠀⠀⠀⠀⠀⠀⠀⠀⠀⠀⠀⠀⠀⠀⠀⠀⠀⠀⠀⠀⠀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⠀⠀⠀⠀⠀⠀⠀⠀⠀⠀⠀⠀⠀⠀⠀⠀⠀⠀⠀⠀⠀⠀⠀⠀⠀⠀⠀⣀⠀⠀⠀⠀⠀⠀⠸⣿⣿⣿⣿⣿⣿⣿⣿⣿⡇⠉⠁⠀⠀⠀⠀⠀⠙⢿⣿⣆⠀⠀⠀⠀⠀⠀⠀⠀⠀⠀⠀⠀⠀⠀⠀⠀⠀⠀⠀⠀⠀⠀⠀⠀⠀⠀⠀⠀⠀⠀⠀⠀⠀⠀⠀</a:t>
            </a:r>
            <a:br/>
            <a:r>
              <a:t>⠀⠀⠀⠀⠀⠀⠀⠀⠀⠀⠀⠀⠀⠀⠀⠀⠀⠀⠀⠀⠀⠀⠀⠀⠀⠀⠀⠈⠁⠀⠀⠀⠀⠀⠀⢿⢿⢿⣿⣿⣿⢿⡿⡻⠇⠀⠀⠀⠀⠀⠀⠀⠀⠀⠻⣿⣷⣴⠆⠀⠀⠀⠀⠀⠀⠀⠀⠀⠀⠀⠀⠀⠀⠀⠀⠀⠀⠀⠀⠀⠀⠀⠀⠀⠀⠀⠀⠀⠀⠀⠃</a:t>
            </a:r>
            <a:br/>
            <a:r>
              <a:t>⠀⠀⠀⠀⠀⠀⠀⠀⠀⠀⠀⠀⠀⠀⠀⠀⠀⠀⠀⠀⠀⠀⠀⠀⠀⠀⠀⠀⠀⠀⠀⠀⠀⠀⠀⠀⠀⣠⣽⣿⣿⣶⣷⣦⣤⣴⣶⣶⣤⣄⣀⣀⣀⣠⣴⣿⣹⣿⣦⡀⠀⠀⠀⠀⠀⠀⠀⠀⠀⠀⠀⠀⠀⠀⠀⠀⠀⠀⠀⠀⠀⠀⠀⠀⠀⠀⠀⠀⠀⠀⠀</a:t>
            </a:r>
            <a:br/>
            <a:r>
              <a:t>⠀⠀⠀⠀⠀⠀⠀⠀⠀⠀⠀⢀⣤⣴⣤⠀⠀⠀⠀⠀⠀⠀⠀⠀⠀⠀⠀⠀⠀⠀⠀⠀⠀⠀⢀⣴⣿⣿⣿⣿⣿⣿⣿⣿⣿⣿⣿⣿⣿⣿⣿⣿⣿⡿⠿⠛⠋⠹⣿⣇⠀⠀⠀⠀⠀⠀⠀⠀⠀⠀⠀⠀⠀⠀⠀⠀⠀⠀⠀⠀⠀⠀⠀⠀⠀⠀⠀⠀⠀⠀⠀</a:t>
            </a:r>
            <a:br/>
            <a:r>
              <a:t>⠀⠀⠀⠀⠀⠀⠀⠀⠀⠀⠀⢸⣿⣿⣿⡗⠀⠀⠀⠀⠀⠀⠀⠀⠀⠀⠀⠀⠀⠀⠀⠀⠀⢰⣿⣿⣿⣿⣿⣿⣿⣿⣿⣿⡏⠙⠛⠛⠉⠉⠀⠀⠀⠀⠀⠀⠀⠀⠀⠙⣧⡀⠀⠀⠀⠀⠀⠀⠀⠀⠀⠀⠀⠀⠀⠀⠀⠀⠀⠀⠀⠀⠀⠀⠀⠀⠀⠀⠀⠀⠀</a:t>
            </a:r>
            <a:br/>
            <a:r>
              <a:t>⠀⠀⠀⠀⠀⠀⠀⠀⠀⠀⠀⢿⣿⣿⣿⠆⠀⠀⠀⠀⠀⠀⠀⠀⠀⠀⠀⠀⠀⠀⠀⠀⠀⣼⣿⣿⣿⠿⣿⣿⣿⣿⣿⣿⣧⠀⠀⠀⠀⠀⠀⠀⠀⠀⠀⠀⠀⠀⠀⠀⠈⢻⣆⠀⠀⠀⠀⠀⠀⠀⠀⠀⠀⠀⠀⠀⠀⠀⠀⠀⠀⠀⠀⠀⠀⠀⠀⠀⠀⠀⠀</a:t>
            </a:r>
            <a:br/>
            <a:r>
              <a:t>⠀⠀⠀⠀⠀⠀⠀⠀⠀⠀⢀⣿⣿⣿⣿⡄⠀⠀⠀⠀⠀⠀⠀⠀⠀⠀⠀⠀⠀⠀⠀⠀⢰⣿⣿⡏⠁⠀⣿⣿⣿⣿⣿⣿⣿⠀⠀⠀⠀⠀⠀⠀⠀⠀⠀⠀⠀⠀⠀⠀⠀⠀⠙⣷⡀⠀⠀⠀⠀⠀⠀⠀⠀⠀⠀⠀⠀⠀⠀⠀⠀⠀⠀⠀⠀⠀⠀⠀⠀⠀⠀</a:t>
            </a:r>
            <a:br/>
            <a:r>
              <a:t>⠀⠀⠀⠀⠀⠀⠀⠀⠀⠀⣼⣿⣿⣿⣿⣇⠀⠀⠀⠀⠀⠀⠀⠀⠀⢠⣄⡀⠀⠀⠀⠀⠈⠻⣿⣷⡀⣸⣿⣿⣿⣿⣿⣿⣿⠀⠀⠀⠀⠀⠀⠀⠀⠀⠀⠀⠀⠀⠀⠀⠀⠀⠀⠈⣿⡆⠀⠀⠀⠀⠀⠀⠀⠀⠀⠀⠀⠀⠀⠀⠀⠀⠀⠀⠀⠀⠀⠀⠀⠀⠀</a:t>
            </a:r>
            <a:br/>
            <a:r>
              <a:t>⠀⠀⠀⠀⠀⠀⠀⠀⠀⢸⣿⣿⣿⣿⣿⣿⣷⡄⠀⠀⠀⠀⠀⠀⠀⠀⠈⠙⠻⢶⣤⣀⠀⢀⡘⢿⣿⣍⣿⣿⣿⣿⣿⣿⡏⠀⢀⣀⣠⣤⣶⣶⠀⠀⠀⠀⠀⠀⠀⠀⠀⠀⠀⠸⣏⠀⠀⠀⠀⠀⠀⠀⠀⠀⠀⠀⠀⠀⠀⠀⠀⠀⠀⠀⠀⠀⠀⠀⠀⠀⠀</a:t>
            </a:r>
            <a:br/>
            <a:r>
              <a:t>⠀⠀⠀⠀⠀⠀⠀⠀⠀⢀⣿⣿⣿⣿⣿⡉⠁⠀⠀⠀⠀⠀⠀⠀⠀⠀⠀⠀⠀⠀⠈⠉⠛⣿⣷⣶⣿⣿⣿⣿⣿⣿⣿⣿⣷⣿⣿⠿⠟⠛⠉⠉⠀⠀⠀⠀⠀⠀⠀⠀⠀⠀⠀⠀⠈⠂⠀⠀⠀⠀⠀⠀⠀⠀⠀⠀⠀⠀⠀⠀⠀⠀⠀⠀⠀⠀⠀⠀⠀⠀⠀</a:t>
            </a:r>
            <a:br/>
            <a:r>
              <a:t>⠀⠀⠀⠀⠀⠀⠀⠀⠀⠀⢹⣿⣿⣿⣿⣇⠀⠀⠀⠀⠀⠀⠀⠀⢀⠀⠀⠀⠀⠀⠀⠀⢀⣉⣨⣿⣿⣿⣿⣿⣿⣿⣿⣿⣿⣷⠀⠀⠀⠀⠀⠀⠀⠀⠀⠀⠀⠀⠀⠀⠀⠀⠀⠀⠀⠀⠀⠀⠀⠀⠀⠀⠀⠀⠀⠀⠀⠀⠀⠀⠀⠀⠀⠀⠀⠀⠀⠀⠀⠀⠀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⠀⠀⠀⠀⠀⠀⠀⠀⠀⠀⣼⣿⣿⣿⣿⣿⠀⠀⠀⠀⠀⠀⠀⠀⣘⣁⣠⣤⣴⣶⣾⣿⡿⠿⠟⢻⣿⣿⣿⣿⣿⣿⣿⣿⣿⣿⣧⣉⡁⠀⠀⠀⠀⠀⠀⠀⠀⠀⠀⠀⠀⠀⠀⠀⠀⠀⠀⠀⠀⠀⠀⠀⠀⠀⠀⠀⠀⠀⠀⠀⠀⠀⠀⠀⠀⠀⠀⠀⠀⠀⠀</a:t>
            </a:r>
            <a:br/>
            <a:r>
              <a:t>⠀⠀⠀⠀⠀⠀⠀⠀⠀⢀⣿⣿⣿⣿⣿⣿⣇⠀⠀⠀⠲⠾⠿⠿⠿⠛⠛⠛⠉⠉⠁⠀⠀⠀⠀⣸⣿⣿⣿⣿⣿⣿⣿⣿⣿⣿⣿⣿⠻⠿⣶⣦⣤⣀⡀⠀⠀⠀⠀⠀⠀⠀⠀⠀⠀⠀⠀⠀⠀⠀⠀⠀⠀⠀⠀⠀⠀⠀⠀⠀⠀⠀⠀⠀⠀⠀⠀⠀⠀⠀⠀</a:t>
            </a:r>
            <a:br/>
            <a:r>
              <a:t>⠀⠀⠀⠀⠀⠀⠀⠀⠀⠸⠿⣿⠿⠿⢿⠋⠛⠆⠀⠀⠀⠀⠀⠀⠀⠀⠀⠀⠀⠀⠀⠀⠀⠀⢀⣿⣿⣿⣿⣿⣿⣿⣿⣿⣿⣿⣿⣿⣷⡀⠀⠈⠉⠙⠛⠿⠶⠆⠀⠀⠀⠀⠀⠀⠀⠀⠀⠀⠀⠀⠀⠀⠀⠀⠀⠀⠀⠀⠀⠀⠀⠀⠀⠀⠀⠀⠀⠀⠀⠀⠀</a:t>
            </a:r>
            <a:br/>
            <a:r>
              <a:t>⠀⠀⠀⠀⠀⠀⣀⣀⣀⣀⣨⣿⣄⣀⣿⠦⠀⠀⠀⠀⠀⠀⠀⠀⠀⠀⠀⠀⠀⠀⠀⠀⠀⠀⣸⣿⣿⣿⣿⣿⣿⣿⣿⣿⣿⣿⣿⣿⣿⣿⡀⠀⠀⠀⠀⠀⠀⠀⠀⠀⠀⠀⠀⠀⠀⠀⠀⠀⠀⠀⠀⠀⠀⠀⠀⠀⠀⠀⠀⠀⠀⠀⠀⠀⠀⠀⠀⠀⠀⠀⠀</a:t>
            </a:r>
            <a:br/>
            <a:r>
              <a:t>⠀⠤⠴⠶⠿⠿⠛⠛⠛⠉⠉⠉⠀⠀⠀⠀⠀⠀⠀⠀⠀⠀⠀⠀⠀⠀⠀⠀⠀⠀⠀⠀⠀⢀⣿⣿⣿⣿⣿⣿⣿⣿⣿⣿⣿⣿⣿⣿⣿⣿⣧⠀⠀⠀⠀⠀⠀⠀⠀⠀⠀⠀⠀⠀⠀⠀⠀⠀⠀⠀⠀⠀⠀⠀⠀⠀⠀⠀⠀⠀⠀⠀⠀⠀⠀⠀⠀⠀⠀⠀⠀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⠀⠀⠀⠀⠀⠀⠀⠀⠀⠀⠀⠀⠀⠀⠀⠀⠀⠀⠀⠀⠀⠀⠀⠀⠀⠀⠀⠀⠀⠀⠀⠀⠀⠘⠻⣿⣿⣿⣿⣿⣿⣿⣿⣿⣿⣿⣿⡟⠋⠁⠀⠀⠀⠀⠀⠀⠀⠀⠀⠀⠀⠀⠀⠀⠀⠀⠀⠀⠀⠀⠀⠀⠀⠀⠀⠀⠀⠀⠀⠀⠀⠀⠀⠀⠀⠀⠀⠀⠀⠀⠀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⠀⠀⠀⠀⠀⠀⠀⠀⠀⠀⠀⠀⠀⠀⠀⠀⠀⠀⠀⠀⠀⠀⠀⠀⠀⠀⠀⠀⠀⠀⠀⠀⠀⠀⢰⣿⣿⡏⠙⠉⠉⠉⠈⠉⠈⢿⣿⣷⡀⠀⠀⠀⠀⠀⠀⠀⠀⠀⠀⠀⠀⠀⠀⠀⠀⠀⠀⠀⠀⠀⠀⠀⠀⠀⠀⠀⠀⠀⠀⠀⠀⠀⠀⠀⠀⠀⠀⠀⠀⠀⠀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⠀⠀⠀⠀⠀⠀⠀⠀⠀⠀⠀⠀⠀⠀⠀⠀⠀⠀⠀⠀⠀⠀⠀⠀⠀⠀⠀⠀⠀⠀⠀⠀⠀⠀⣾⣿⣿⠀⠀⠀⠀⠀⠀⠀⠀⢸⣿⣿⣇⠀⠀⠀⠀⠀⠀⠀⠀⠀⠀⠀⠀⠀⠀⠀⠀⠀⠀⠀⠀⠀⠀⠀⠀⠀⠀⠀⠀⠀⠀⠀⠀⠀⠀⠀⠀⠀⠀⠀⠀⠀⠀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⠀⠀⠀⠀⠀⠀⠀⠀⠀⠀⠀⠀⠀⠀⠀⠀⠀⠀⠀⠀⠀⠀⠀⠀⠀⠀⠀⠀⠀⠀⠀⠀⠀⠀⣿⣿⣿⠀⠀⠀⠀⠀⠀⠀⠀⠀⣿⣿⣿⠀⠀⠀⠀⠀⠀⠀⠀⠀⠀⠀⠀⠀⠀⠀⠀⠀⠀⠀⠀⠀⠀⠀⠀⠀⠀⠀⠀⠀⠀⠀⠀⠀⠀⠀⠀⠀⠀⠀⠀⠀⠀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⠀⠀⠀⠀⠀⠀⠀⠀⠀⠀⠀⠀⠀⠀⠀⠀⠀⠀⠀⠀⠀⠀⠀⠀⠀⠀⠀⠀⠀⠀⠀⠀⠀⠀⣿⣿⡇⠀⠀⠀⠀⠀⠀⠀⠀⠀⢸⣿⣿⠀⠀⠀⠀⠀⠀⠀⠀⠀⠀⠀⠀⠀⠀⠀⠀⠀⠀⠀⠀⠀⠀⠀⠀⠀⠀⠀⠀⠀⠀⠀⠀⠀⠀⠀⠀⠀⠀⠀⠀⠀⠀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⠀⠀⠀⠀⠀⠀⠀⠀⠀⠀⠀⠀⠀⠀⠀⠀⠀⠀⠀⠀⠀⠀⠀⠀⠀⠀⠀⠀⠀⠀⠀⠀⠀⠀⣿⣿⠇⠀⠀⠀⠀⠀⠀⠀⠀⠀⠈⣿⣿⠀⠀⠀⠀⠀⠀⠀⠀⠀⠀⠀⠀⠀⠀⠀⠀⠀⠀⠀⠀⠀⠀⠀⠀⠀⠀⠀⠀⠀⠀⠀⠀⠀⠀⠀⠀⠀⠀⠀⠀⠀⠀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⠀⠀⠀⠀⠀⠀⠀⠀⠀⠀⠀⠀⠀⠀⠀⠀⠀⠀⠀⠀⠀⠀⠀⠀⠀⠀⠀⠀⠀⠀⠀⠀⠀⢠⣿⣿⡆⠀⠀⠀⠀⠀⠀⠀⠀⠀⠀⣿⣿⣧⠀⠀⠀⠀⠀⠀⠀⠀⠀⠀⠀⠀⠀⠀⠀⠀⠀⠀⠀⠀⠀⠀⠀⠀⠀⠀⠀⠀⠀⠀⠀⠀⠀⠀⠀⠀⠀⠀⠀⠀⠀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⠀⠀⠀⠁⠀⠀⠀⠀⠀⠀⠀⠀⠀⠀⠀⠀⠀⠀⠀⠀⠀⠀⠀⠈⠉⠀⠀⠀⠀⠀⠀⠀⠀⠀⠀⠀⠀⠀⠀⠀⠀⠀⠀⠀⠀⠀⠀⠀⠀⠀⠀⠀⢿⣿⣿⣿⣿⣿⣿⣿⣿⣿⣿⣿⣿⣿⣿⡇⠀⠀⠀⠀⠀⠀⠀⠀⠀⠀⠀⠀⠀⠀⠀⠀⠀⠀⠀⠀⠀⠀⠀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⠀⠀⠀⠀⠀⠀⠀⠀⠀⠀⠀⠀⠀⠀⠀⠀⠀⠀⠀⠀⠀⠀⠀⠀⠀⠀⠀⠀⠀⠀⠀⠀⠀⠀⠀⠀⠀⠀⠀⠀⠀⠀⠀⠀⠀⠀⠀⠀⠀⠀⠀⠀⠈⠻⣿⣿⣿⣿⣿⣿⣿⡿⠛⣿⣿⣿⣿⣷⡄⠀⠀⠀⠀⠀⠀⠀⠀⠀⠀⠀⠀⠀⠀⠀⠀⠀⠀⠀⠀⠀⠀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⠀⠀⠀⠀⠀⠀⠀⠀⠀⠀⠀⠀⠀⠀⠀⠀⠀⠀⠀⠀⠀⠀⠀⠀⠀⠀⠀⠀⠀⠀⠀⠀⠀⠀⠀⠀⠀⠀⠀⠀⠀⠀⠀⠀⠀⠀⠀⠀⠀⠀⠀⠀⠀⠀⠈⠙⠻⠿⠿⠛⠋⠀⠀⢸⣿⣿⣿⣿⣿⣦⣤⣄⣠⣀⠀⠀⠀⠀⠀⠀⠀⠀⠀⠀⠀⠀⠀⠀⠀⠀⠀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⠀⠀⠀⠀⠀⠀⠀⠀⠀⠀⠀⠀⠀⠀⠀⠀⠀⠀⠀⠀⠀⠀⠀⠀⠀⠀⠀⠀⠀⠀⠀⠀⠀⠀⠀⠀⠀⠀⠀⠀⠀⠀⠀⠀⠀⠀⠀⠀⠀⠀⠀⠀⠀⠀⠀⠀⠀⠀⠀⠀⠀⠀⢠⣿⡿⠉⠻⢿⣿⣿⣿⣿⣿⡿⠿⡆⠀⠀⠀⠀⠀⠀⠀⠀⠀⠀⠀⠀⠀⠀⠀</a:t>
            </a:r>
            <a:br/>
            <a:r>
              <a:t>⠀⠀⠀⠀⠀⠀⠀⠀⠀⠀⠀⠀⠀⠀⠀⠀⠀⠀⠀⠀⠀⠀⠀⠀⠀⠀⠀⠀⠀⠀⠀⠀⠀⠀⠀⠀⠐⡆⠀⠀⠀⠀⠀⠀⠀⠀⠀⠀⠀⠀⠀⠀⠀⠀⠀⠀⠀⠀⠀⠀⠀⢀⣾⣿⠃⠀⠀⠀⠈⠉⠉⠉⠀⠀⠀⠀⠀⠀⠀⠀⠀⠀⠀⠀⠀⠀⠀⠀⠀⠀⠀</a:t>
            </a:r>
            <a:br/>
            <a:r>
              <a:t>⠀⠀⠀⠀⠀⠀⠀⠀⠀⠀⠀⠀⠀⠀⠀⠀⠀⠀⠀⠀⠀⠀⠀⠀⠀⠀⠀⠀⠀⠀⠀⠀⠀⠀⠀⠀⠀⠀⠀⠀⠀⠀⠀⢀⣠⣴⣶⠆⠀⠀⠀⠀⠀⠀⠀⠀⠀⠀⠀⠀⠀⣼⣿⠇⠀⠀⠀⠀⠀⠀⠀⠀⠀⠀⠀⠀⠀⠀⠀⠀⠀⠀⠀⠀⠀⠀⠀⠀⠀⠀⠀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⠀⠀⠀⠀⠀⠀⠀⠀⠀⠀⠀⠀⠀⠀⠀⠀⠀⠀⠀⠀⠀⠀⠀⠀⠀⠀⠀⠀⠀⠀⠀⠀⠀⠀⠀⠀⠀⣠⣴⣶⣦⣄⣴⣿⣿⣿⣿⡆⠀⠀⠀⠀⠀⠀⠀⠀⠀⠀⠀⠀⣠⣿⡟⠀⠀⠀⠀⠀⠀⠀⠀⠀⠀⠀⠀⠀⠀⠀⠀⠀⠀⠀⠀⠀⠀⠀⠀⠀⠀⠀⠀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⠀⠀⠀⠀⠀⠀⠀⠀⠀⠀⠀⠀⠀⠀⠀⠀⠀⠀⠀⠀⠀⠀⠀⠀⠀⠀⠀⠀⠀⠀⠀⠀⠀⠀⠀⢠⣾⣿⣿⣿⣿⣿⣿⣿⣿⣿⣿⡏⠀⠀⠀⠀⠀⠀⠀⠀⠀⠀⠀⢀⣿⡿⠁⠀⠀⠀⠀⠀⠀⠀⠀⠀⠀⠀⠀⠀⠀⠀⠀⠀⠀⠀⠀⠀⠀⠀⠀⠀⠀⠀⠀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⠀⠀⠀⠀⠀⠀⠀⠀⠀⠀⠀⠀⠀⠀⠀⠀⠀⠀⠀⠀⠀⠀⠀⠀⠀⠀⠀⠀⠀⠀⠀⠀⠀⠀⠀⣾⣿⣿⣿⣿⣿⣿⣿⣿⣿⣿⡿⠀⠀⠀⠀⠀⠀⠀⠀⠀⠀⠀⠀⣾⣿⠃⠀⠀⠀⠀⠀⠀⠀⠀⠀⠀⠀⠀⠀⠀⠀⠀⠀⠀⠀⠀⠀⠀⠀⠀⠀⠀⠀⠀⠀</a:t>
            </a:r>
            <a:br/>
            <a:r>
              <a:t>⠀⠀⠀⠀⠀⠀⠀⠀⠀⠀⠀⠀⠀⠀⠀⠀⠀⠀⠀⠀⠀⠀⠀⠀⠀⠀⢀⠀⠀⠀⠀⠀⠀⠀⠀⣿⣿⣿⣿⣿⣿⣿⣿⣿⡇⠈⠁⠀⠀⠀⠀⠀⠀⠀⠀⠀⠀⢠⣤⣿⣯⡀⠀⠀⠀⠀⠀⠀⠀⠀⠀⠀⠀⠀⠀⠀⠀⠀⠀⠀⠀⠀⠀⠀⠀⠀⠀⠀⠀⠀⠀</a:t>
            </a:r>
            <a:br/>
            <a:r>
              <a:t>⠀⠀⠀⠀⠀⠀⠀⠀⠀⠀⠀⠀⠀⠀⠀⠀⠀⠀⠀⠀⠀⠀⠀⠀⠀⠀⠈⠁⠀⠀⠀⠀⠀⠀⠀⢿⢿⠻⣿⣿⣿⠻⡿⠟⠃⠀⠀⡀⠀⠀⠀⠀⠀⠀⢀⣀⣀⣰⣿⣿⡉⠁⠀⠀⠀⠀⠀⠀⠀⠀⠀⠀⠀⠀⠀⠀⠀⠀⠀⠀⠀⠀⠀⠀⠀⠀⠀⠀⠀⠀⠄</a:t>
            </a:r>
            <a:br/>
            <a:r>
              <a:t>⠀⠀⠀⠀⠀⠀⠀⠀⠀⠀⠀⠀⠀⠀⠀⠀⠀⠀⠀⠀⠀⠀⠀⠀⠀⠀⠀⠀⠀⠀⠀⠀⠀⠀⠀⠀⢀⣤⣾⣿⣿⣷⣷⣶⣶⣾⣿⣿⣷⣷⣶⣶⣾⣿⣿⠿⠟⠋⣿⢿⠁⠀⠀⠀⠀⠀⠀⠀⠀⠀⠀⠀⠀⠀⠀⠀⠀⠀⠀⠀⠀⠀⠀⠀⠀⠀⠀⠀⠀⠀⠀</a:t>
            </a:r>
            <a:br/>
            <a:r>
              <a:t>⠀⠀⠀⠀⠀⠀⠀⠀⠀⠀⠀⢀⣤⣤⣤⠀⠀⠀⠀⠀⠀⠀⠀⠀⠀⠀⠀⠀⠀⠀⠀⠀⠀⠀⢀⣴⣿⣿⣿⣿⣿⣿⣿⣿⣿⣿⣿⣿⣿⠿⠋⠉⠉⠉⠀⠀⠀⣸⠃⠀⠀⠀⠀⠀⠀⠀⠀⠀⠀⠀⠀⠀⠀⠀⠀⠀⠀⠀⠀⠀⠀⠀⠀⠀⠀⠀⠀⠀⠀⠀⠀</a:t>
            </a:r>
            <a:br/>
            <a:r>
              <a:t>⠀⠀⠀⠀⠀⠀⠀⠀⠀⠀⠀⢸⣿⣿⣿⡧⠀⠀⠀⠀⠀⠀⠀⠀⠀⠀⠀⠀⠀⠀⠀⠀⠀⢰⣿⣿⣿⣿⣿⣿⣿⣿⣿⣿⡆⠀⠀⠀⠀⠀⠀⠀⠀⠀⠀⠀⢠⡟⠀⠀⠀⠀⠀⠀⠀⠀⠀⠀⠀⠀⠀⠀⠀⠀⠀⠀⠀⠀⠀⠀⠀⠀⠀⠀⠀⠀⠀⠀⠀⠀⠀</a:t>
            </a:r>
            <a:br/>
            <a:r>
              <a:t>⠀⠀⠀⠀⠀⠀⠀⠀⠀⠀⠀⢿⣿⣿⣿⠄⠀⠀⠀⠀⠀⠀⠀⠀⠀⠀⠀⠀⠀⠀⠀⠀⠀⣼⣿⣿⡿⠻⣿⣿⣿⣿⣿⣿⡇⠀⠀⠀⠀⠀⠀⠀⠀⠀⠀⠀⣾⠁⠀⠀⠀⠀⠀⠀⠀⠀⠀⠀⠀⠀⠀⠀⠀⠀⠀⠀⠀⠀⠀⠀⠀⠀⠀⠀⠀⠀⠀⠀⠀⠀⠀</a:t>
            </a:r>
            <a:br/>
            <a:r>
              <a:t>⠀⠀⠀⠀⠀⠀⠀⠀⠀⠀⢀⣿⣿⣿⣿⡀⠀⠀⠀⠀⠀⠀⠀⠀⠀⠀⠀⠀⠀⠀⠀⠀⢰⣿⣿⠋⠀⢀⣿⣿⣿⣿⣿⣿⣿⠀⠀⠀⠀⠀⠀⠀⠀⠀⠀⣰⡏⠀⠀⠀⠀⠀⠀⠀⠀⠀⠀⠀⠀⠀⠀⠀⠀⠀⠀⠀⠀⠀⠀⠀⠀⠀⠀⠀⠀⠀⠀⠀⠀⠀⠀</a:t>
            </a:r>
            <a:br/>
            <a:r>
              <a:t>⠀⠀⠀⠀⠀⠀⠀⠀⠀⠀⣼⣿⣿⣿⣿⣇⠀⠀⠀⠀⠀⠀⠀⠀⠀⠰⣦⣀⠀⠀⠀⠀⠀⠻⣿⣧⠀⣼⣿⣿⣿⣿⣿⣿⣿⠀⠀⠀⠀⠀⠀⠀⢀⡀⢠⣿⠁⠀⠀⠀⠀⠀⠀⠀⠀⠀⠀⠀⠀⠀⠀⠀⠀⠀⠀⠀⠀⠀⠀⠀⠀⠀⠀⠀⠀⠀⠀⠀⠀⠀⠀</a:t>
            </a:r>
            <a:br/>
            <a:r>
              <a:t>⠀⠀⠀⠀⠀⠀⠀⠀⠀⢸⣿⣿⣿⣿⣿⣿⣷⡄⠀⠀⠀⠀⠀⠀⠀⠀⠀⠉⠙⠷⢦⣄⡀⣀⡝⢿⣧⢉⣿⣿⣿⣿⣿⣿⡏⠀⣀⣠⣤⣶⣧⠀⠀⠙⠛⠋⠀⠀⠀⠀⠀⠀⠀⠀⠀⠀⠀⠀⠀⠀⠀⠀⠀⠀⠀⠀⠀⠀⠀⠀⠀⠀⠀⠀⠀⠀⠀⠀⠀⠀⠀</a:t>
            </a:r>
            <a:br/>
            <a:r>
              <a:t>⠀⠀⠀⠀⠀⠀⠀⠀⠀⢠⣿⣿⣿⣿⣿⡉⠁⠀⠀⠀⠀⠀⠀⠀⠀⠀⠀⠀⠀⠀⠀⠈⢙⣿⢷⣾⣿⣿⣿⣿⣿⣿⣿⣿⣿⣿⠿⠟⠛⠉⠁⠀⠀⠀⠀⠀⠀⠀⠀⠀⠀⠀⠀⠀⠀⠀⠀⠀⠀⠀⠀⠀⠀⠀⠀⠀⠀⠀⠀⠀⠀⠀⠀⠀⠀⠀⠀⠀⠀⠀⠀</a:t>
            </a:r>
            <a:br/>
            <a:r>
              <a:t>⠀⠀⠀⠀⠀⠀⠀⠀⠀⠈⢻⣿⣿⣿⣿⡇⠀⠀⠀⠀⠀⠀⠀⠀⠀⠀⠀⠀⠀⠀⠀⠀⠀⢀⣘⣿⣿⣿⣿⣿⣿⣿⣿⣿⣿⣧⠀⠀⠀⠀⠀⠀⠀⠀⠀⠀⠀⠀⠀⠀⠀⠀⠀⠀⠀⠀⠀⠀⠀⠀⠀⠀⠀⠀⠀⠀⠀⠀⠀⠀⠀⠀⠀⠀⠀⠀⠀⠀⠀⠀⠀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⠀⠀⠀⠀⠀⠀⠀⠀⠀⠀⣾⣿⣿⣿⣿⣿⠀⠀⠀⠀⠀⠀⠀⠀⠦⠀⢀⣀⣠⣤⣶⣶⣿⠿⠿⢻⣿⣿⣿⣿⣿⣿⣿⣿⣿⣿⣷⣆⡀⠀⠀⠀⠀⠀⠀⠀⠀⠀⠀⠀⠀⠀⠀⠀⠀⠀⠀⠀⠀⠀⠀⠀⠀⠀⠀⠀⠀⠀⠀⠀⠀⠀⠀⠀⠀⠀⠀⠀⠀⠀⠀</a:t>
            </a:r>
            <a:br/>
            <a:r>
              <a:t>⠀⠀⠀⠀⠀⠀⠀⠀⠀⢀⣿⣿⣿⣿⣿⣿⣇⠀⠀⣠⣤⣤⣶⣾⣿⠿⠿⠟⠛⠋⠉⠁⠀⠀⠀⣾⣿⣿⣿⣿⣿⣿⣿⣿⣿⣿⣿⣿⠛⠿⣶⣦⣤⣀⡀⠀⠀⠀⠀⠀⠀⠀⠀⠀⠀⠀⠀⠀⠀⠀⠀⠀⠀⠀⠀⠀⠀⠀⠀⠀⠀⠀⠀⠀⠀⠀⠀⠀⠀⠀⠀</a:t>
            </a:r>
            <a:br/>
            <a:r>
              <a:t>⠀⠀⠀⠀⠀⠀⠀⠀⠀⠸⢿⣿⠿⠿⣿⠋⠛⠆⠀⠀⠉⠉⠉⠀⠀⠀⠀⠀⠀⠀⠀⠀⠀⠀⢰⣿⣿⣿⣿⣿⣿⣿⣿⣿⣿⣿⣿⣿⣷⡀⠀⠀⠉⠙⠛⠿⠶⠆⠀⠀⠀⠀⠀⠀⠀⠀⠀⠀⠀⠀⠀⠀⠀⠀⠀⠀⠀⠀⠀⠀⠀⠀⠀⠀⠀⠀⠀⠀⠀⠀⠀</a:t>
            </a:r>
            <a:br/>
            <a:r>
              <a:t>⠀⠀⠀⠀⠀⠀⣀⣀⣀⣀⣨⣷⣄⣀⡿⠦⠀⠀⠀⠀⠀⠀⠀⠀⠀⠀⠀⠀⠀⠀⠀⠀⠀⠀⣼⣿⣿⣿⣿⣿⣿⣿⣿⣿⣿⣿⣿⣿⣿⣿⡄⠀⠀⠀⠀⠀⠀⠀⠀⠀⠀⠀⠀⠀⠀⠀⠀⠀⠀⠀⠀⠀⠀⠀⠀⠀⠀⠀⠀⠀⠀⠀⠀⠀⠀⠀⠀⠀⠀⠀⠀</a:t>
            </a:r>
            <a:br/>
            <a:r>
              <a:t>⠀⠤⠴⠶⠿⠿⠟⠛⠛⠉⠉⠉⠀⠀⠀⠀⠀⠀⠀⠀⠀⠀⠀⠀⠀⠀⠀⠀⠀⠀⠀⠀⠀⢠⣿⣿⣿⣿⣿⣿⣿⣿⣿⣿⣿⣿⣿⣿⣿⣿⣷⡀⠀⠀⠀⠀⠀⠀⠀⠀⠀⠀⠀⠀⠀⠀⠀⠀⠀⠀⠀⠀⠀⠀⠀⠀⠀⠀⠀⠀⠀⠀⠀⠁⠀⠀⠀⠀⠀⠀⠀</a:t>
            </a:r>
            <a:br/>
            <a:r>
              <a:t>⠀⠀⠀⠀⠀⠀⠀⠀⠀⠀⠀⠀⠀⠀⠀⠀⠀⠀⠀⠀⠀⠀⠀⠀⠀⠀⠀⠀⠀⠀⠀⠀⠀⣸⣿⣿⣿⣿⣿⣿⣿⣿⣿⣿⣿⣿⣿⣿⣿⣿⣿⡧⠀⠀⠀⠀⠀⠀⠀⠀⠀⠀⠀⠀⠀⠀⠀⠀⠀⠀⠀⠀⠀⠀⠀⠀⠀⠀⠀⠀⠀⠀⠀⠀⠀⠀⠀⠀⠀⠀⠀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⠀⠀⠀⠀⠀⠀⠀⠀⠀⠀⠀⠀⠀⠀⠀⠀⠀⠀⠀⠀⠀⠀⠀⠀⠀⠀⠀⠀⠀⠀⠀⠀⠀⠈⠻⣿⣿⣿⣿⣿⣿⣿⣿⣿⣿⣿⣿⡿⠋⠁⠀⠀⠀⠀⠀⠀⠀⠀⠀⠀⠀⠀⠀⠀⠀⠀⠀⠀⠀⠀⠀⠀⠀⠀⠀⠀⠀⠀⠀⠀⠀⠀⠀⠀⠀⠀⠀⠀⠀⠀⠀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⠀⠀⠀⠀⠀⠀⠀⠀⠀⠀⠀⠀⠀⠀⠀⠀⠀⠀⠀⠀⠀⠀⠀⠀⠀⠀⠀⠀⠀⠀⠀⠀⠀⠀⢰⣿⣿⡇⠉⠉⠈⠉⠀⠉⠈⣿⣿⣷⠀⠀⠀⠀⠀⠀⠀⠀⠀⠀⠀⠀⠀⠀⠀⠀⠀⠀⠀⠀⠀⠀⠀⠀⠀⠀⠀⠀⠀⠀⠀⠀⠀⠀⠀⠀⠀⠀⠀⠀⠀⠀⠀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⠀⠀⠀⠀⠀⠀⠀⠀⠀⠀⠀⠀⠀⠀⠀⠀⠀⠀⠀⠀⠀⠀⠀⠀⠀⠀⠀⠀⠀⠀⠀⠀⠀⠀⣾⣿⣿⠀⠀⠀⠀⠀⠀⠀⠀⢸⣿⣿⣇⠀⠀⠀⠀⠀⠀⠀⠀⠀⠀⠀⠀⠀⠀⠀⠀⠀⠀⠀⠀⠀⠀⠀⠀⠀⠀⠀⠀⠀⠀⠀⠀⠀⠀⠀⠀⠀⠀⠀⠀⠀⠀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⠀⠀⠀⠀⠀⠀⠀⠀⠀⠀⠀⠀⠀⠀⠀⠀⠀⠀⠀⠀⠀⠀⠀⠀⠀⠀⠀⠀⠀⠀⠀⠀⠀⠀⣿⣿⣿⠀⠀⠀⠀⠀⠀⠀⠀⠀⣿⣿⣿⠀⠀⠀⠀⠀⠀⠀⠀⠀⠀⠀⠀⠀⠀⠀⠀⠀⠀⠀⠀⠀⠀⠀⠀⠀⠀⠀⠀⠀⠀⠀⠀⠀⠀⠀⠀⠀⠀⠀⠀⠀⠀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⠀⠀⠀⠀⠀⠀⠀⠀⠀⠀⠀⠀⠀⠀⠀⠀⠀⠀⠀⠀⠀⠀⠀⠀⠀⠀⠀⠀⠀⠀⠀⠀⠀⠀⣿⣿⡇⠀⠀⠀⠀⠀⠀⠀⠀⠀⢹⣿⣿⠀⠀⠀⠀⠀⠀⠀⠀⠀⠀⠀⠀⠀⠀⠀⠀⠀⠀⠀⠀⠀⠀⠀⠀⠀⠀⠀⠀⠀⠀⠀⠀⠀⠀⠀⠀⠀⠀⠀⠀⠀⠀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⠀⠀⠀⠀⠀⠀⠀⠀⠀⠀⠀⠀⠀⠀⠀⠀⠀⠀⠀⠀⠀⠀⠀⠀⠀⠀⠀⠀⠀⠀⠀⠀⠀⠀⣿⣿⠇⠀⠀⠀⠀⠀⠀⠀⠀⠀⠈⣿⣿⠀⠀⠀⠀⠀⠀⠀⠀⠀⠀⠀⠀⠀⠀⠀⠀⠀⠀⠀⠀⠀⠀⠀⠀⠀⠀⠀⠀⠀⠀⠀⠀⠀⠀⠀⠀⠀⠀⠀⠀⠀⠀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⠀⠀⠀⠀⠀⠀⠀⠀⠀⠀⠀⠀⠀⠀⠀⠀⠀⠀⠀⠀⠀⠀⠀⠀⠀⠀⠀⠀⠀⠀⠀⠀⠀⢠⣿⣿⡆⠀⠀⠀⠀⠀⠀⠀⠀⠀⠀⣿⣿⣧⠀⠀⠀⠀⠀⠀⠀⠀⠀⠀⠀⠀⠀⠀⠀⠀⠀⠀⠀⠀⠀⠀⠀⠀⠀⠀⠀⠀⠀⠀⠀⠀⠀⠀⠀⠀⠀⠀⠀⠀⠀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⠈⠁⠀⠀⠀⠀⠀⠀⠀⠀⠀⠀⠀⠀⠀⠀⠀⠀⠀⠀⠀⠀⠠⠄⠀⠀⠀⠀⠀⠀⠀⠀⠀⠀⠀⠀⠀⠀⠀⠀⠀⠀⠀⠀⠀⠀⠀⠀⠀⠀⣼⣿⣿⣿⣿⣿⣿⣿⣿⣿⣿⣿⣿⣿⣿⣷⣄⠀⠀⠀⠀⠀⠀⠀⠀⠀⠀⠀⠀⠀⠀⠀⠀⠀⠀⠀⠀⠀⠀⠀⠀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⠀⠀⠀⠀⠀⠀⠀⠀⠀⠀⠀⠀⠀⠀⠀⠀⠀⠀⠀⠀⠀⠀⠀⠀⠀⠀⠀⠀⠀⠀⠀⠀⠀⠀⠀⠀⠀⠀⠀⠀⠀⠀⠀⠀⠀⠀⠀⠀⠀⠀⣿⣿⣿⣿⣿⣿⣿⣿⣿⣿⣿⡏⠻⣿⣿⣿⣿⣷⡀⠀⠀⠀⠀⠀⠀⠀⠀⡀⠀⠀⠀⠀⠀⠀⠀⠀⠀⠀⠀⠀⠀</a:t>
            </a:r>
            <a:br/>
            <a:r>
              <a:t>⠀⠀⠀⠀⠀⠀⠀⠀⠀⠀⠀⠀⠀⠀⠀⠀⠀⠀⠀⠀⠀⠀⠀⠀⠀⠀⠀⠀⠀⠀⠀⠀⠀⠀⠀⠀⠀⠀⠀⠀⠀⠀⠀⠀⠀⠀⠀⠀⠀⠀⠹⣿⣿⣿⣿⣿⣿⣿⣿⣿⡿⠀⠀⠈⠛⢿⣿⣿⣿⣦⣀⣠⣤⣀⠀⠀⠀⠀⠀⠀⠀⠀⠀⠀⠀⠀⠀⠀⠀⠀⠀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⠀⠀⠀⠀⠀⠀⠀⠀⠀⠀⠀⠀⠀⠀⠀⠀⠀⠀⠀⠀⠀⠀⠀⠀⠀⠀⠀⠀⠀⠀⠀⠀⠀⠀⠀⠀⠀⠀⠀⠀⠀⠀⠀⠀⠀⠀⠀⠀⠀⠀⠀⠙⢿⣿⣿⣿⣿⣿⡿⠋⠀⠀⠀⠀⠀⠀⠙⠻⣿⣿⣿⣿⡿⠿⣧⡄⠀⠀⠀⠀⠀⠀⠀⠀⠀⠀⠀⠀⠀⠀⠀</a:t>
            </a:r>
            <a:br/>
            <a:r>
              <a:t>⠀⠀⠀⠀⠀⠀⠀⠀⠀⠀⠀⠀⠀⠀⠀⠀⠀⠀⠀⠀⠀⠀⠀⠀⠀⠀⠀⠀⠀⠀⠀⠀⠀⠀⠀⡀⠀⠀⠀⠀⠀⠀⠀⠀⠀⠀⠀⠀⠀⠀⠀⠀⠀⠈⠉⠉⠉⠁⠀⠀⠀⠀⠀⠀⠀⠀⠀⠀⠀⠉⠉⠁⠀⠀⠙⠿⠀⠀⠀⠀⠀⡀⠀⠀⠀⠀⠀⠀⠀⠀⠀</a:t>
            </a:r>
            <a:br/>
            <a:r>
              <a:t>⠀⠀⠀⠀⠀⠀⠀⠀⠀⠀⠀⠀⠀⠀⠀⠀⠀⠀⠀⠀⠀⠀⠀⠀⠀⠀⠀⠀⠀⠀⠀⠀⠀⠀⠀⠀⠀⠀⠀⠀⠀⠀⠀⠀⣠⣶⣿⡀⠀⠀⠀⠀⠀⠀⠀⠀⠀⠀⠀⠀⠀⠀⠀⠀⠀⠀⠀⠀⠀⠀⠀⠀⠀⠀⠀⠀⠀⠀⠀⠀⠀⠁⠀⠀⠀⠀⠀⠀⠀⠀⠀</a:t>
            </a:r>
            <a:br/>
            <a:r>
              <a:t>⠀⠀⠀⠀⠀⠀⠀⠀⠀⠀⠀⠀⠀⠀⠀⠀⠀⠀⠀⠀⠀⠀⠀⠀⠀⠀⠀⠀⠀⠀⠀⠀⠀⠀⠀⠀⠀⣠⣴⣶⣶⣤⣠⣾⣿⣿⣿⣷⣦⣤⣀⠀⠀⠀⠀⠀⠀⠀⢀⠀⠀⠀⠀⠀⠀⠀⠀⠀⠀⠀⠀⠀⠀⠀⠀⠀⠀⠀⠀⠀⠀⠀⠀⠀⠀⠀⠀⠀⠀⠀⠀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⠀⠀⠀⠀⠀⠀⠀⠀⠀⠀⠀⠀⠀⠀⠀⠀⠀⠀⠀⠀⠀⠀⠀⠀⠀⠀⠀⠀⠀⠀⠀⠀⠀⠀⠀⢠⣾⣿⣿⣿⣿⣿⣿⣿⣿⣿⣿⡇⠈⠉⠉⠳⠦⣄⡀⠀⠀⠀⠘⠀⠀⠀⠀⠀⠀⠀⠀⠀⠀⠀⠀⠀⠀⠀⠀⠀⠀⠀⠀⠀⠀⠀⠀⠀⠆⠀⠀⠀⠀⠀⠀</a:t>
            </a:r>
            <a:br/>
            <a:r>
              <a:t>⠀⠀⠀⠀⠀⠀⠀⠀⠀⠀⠀⠀⠀⠀⠀⠀⠀⠀⠀⠀⠀⠀⠀⠀⠀⠀⠀⠀⠀⠀⠀⠀⠀⠀⠀⣾⣿⣿⣿⣿⣿⣿⣿⣿⣟⠿⡟⠀⠀⠀⠀⠀⠀⠀⠉⠓⠶⣤⣀⣀⣀⠀⠀⠀⠀⠀⠀⠀⠀⠀⠀⠀⠀⠀⠀⠀⠀⠀⠀⠀⠀⠀⠀⠀⠀⠀⠀⠀⠀⠀⠀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⠀⠀⠀⠀⠀⠀⠀⠀⠀⠀⠀⠀⠀⠀⠀⠀⠀⠀⠀⠀⠀⠀⠀⠀⠀⠀⠀⠀⠀⠀⠀⠀⠀⠀⠀⣿⣿⣿⣿⣿⣿⣿⣿⣿⣿⠀⠀⠀⠀⠀⠀⠀⠀⣀⣠⣤⣴⣶⡿⠿⣿⣿⣦⣆⠀⠀⠀⠀⠀⠀⠀⠀⠀⠀⠀⠀⠀⠀⠀⠀⠀⠀⠀⠀⠀⠀⠀⠀⠀⠀⠀</a:t>
            </a:r>
            <a:br/>
            <a:r>
              <a:t>⠀⠀⠀⠀⠀⠀⠀⠀⠀⠀⠀⠀⠀⠀⠀⠀⠀⠀⠀⠀⠀⠀⠀⠀⠀⠃⠀⠀⠀⠀⠀⠀⠀⠀⠀⠋⠿⠛⢿⣿⣿⠟⠛⠋⢉⣠⣴⣶⣴⣦⣶⣾⣿⡿⠿⠟⠋⠁⠀⠀⠀⠉⠋⠉⠛⠶⣦⣤⣀⠀⠀⠀⠀⠀⠀⠀⠀⠀⠀⠀⠀⠀⠀⠀⠀⠀⠀⠀⠀⣀⠀</a:t>
            </a:r>
            <a:br/>
            <a:r>
              <a:t>⠀⠀⠀⠀⠀⠀⠀⠀⠀⠀⠀⠀⠀⠀⠀⠀⠀⠀⠀⠀⠀⠀⠀⠀⠀⠀⠀⠀⠀⠀⠀⠀⠀⠀⠀⠀⢀⣴⣾⣿⣿⣿⣿⣿⣿⣿⣿⣿⣿⣿⠏⠉⠀⠀⠀⠀⠀⠀⠀⠀⠀⠀⠀⠀⠀⠀⠀⠉⠛⠿⢶⣤⣀⡀⠀⠀⠀⠀⠀⠀⠀⠀⠀⠀⠀⠀⠀⠀⠀⠙⠁</a:t>
            </a:r>
            <a:br/>
            <a:r>
              <a:t>⠀⠀⠀⠀⠀⠀⠀⠀⠀⠀⠀⢀⣠⣤⣀⠀⠀⠀⠀⠀⠀⠀⠀⠀⠀⠀⠀⠀⠀⠀⠀⠀⠀⠀⣠⣾⣿⣿⣿⣿⣿⣿⣿⣿⠟⠛⠛⠛⠉⠀⠀⠀⠀⠀⠀⠀⠀⠀⠀⠀⠀⠀⠀⠀⠀⠀⠀⠀⠀⠀⠀⠈⠙⠻⢷⣦⣄⣀⠀⠀⠀⠀⠀⠀⠀⠀⠀⠀⠀⠀⠀</a:t>
            </a:r>
            <a:br/>
            <a:r>
              <a:t>⠀⠀⠀⠀⠀⠀⠀⠀⠀⠀⠀⣾⣿⣿⣿⡄⠀⠀⠀⠀⠀⠀⠀⠀⠀⠀⠀⠀⠀⠀⠀⠀⠀⢸⣿⣿⣿⣿⣿⣿⣿⣿⣿⣿⡇⠀⠀⠀⠀⠀⠀⠀⠀⠀⠀⠀⠀⠀⠀⠀⠀⠀⠀⠀⠀⠀⠀⠀⠀⠀⠀⠀⠀⠀⠀⠀⠉⠛⠿⢷⣦⣀⡀⠀⠀⠀⠀⠀⠀⠀⠀</a:t>
            </a:r>
            <a:br/>
            <a:r>
              <a:t>⠀⠀⠀⠀⠀⠀⠀⠀⠀⠀⠠⣿⣿⣿⣿⠀⠀⠀⠀⠀⠀⠀⠀⠀⠀⠀⠀⠀⠀⠀⠀⠀⠀⣾⣿⣿⠟⠛⣿⣿⣿⣿⣿⣿⡇⠀⠀⠀⠀⠀⠀⠀⠀⠀⠀⠀⠀⠀⠀⠀⠀⠀⠀⠀⠀⠀⠀⠀⠀⠀⠀⠀⠀⠀⠀⠀⠀⠀⠀⠀⠈⠙⠻⠷⣶⣦⣀⠀⠀⠀⠀</a:t>
            </a:r>
            <a:br/>
            <a:r>
              <a:t>⠀⠀⠀⠀⠀⠀⠀⠀⠀⠀⢀⣿⣿⣿⣿⠀⠀⠀⠀⠀⠀⠀⠀⠀⠀⠀⠀⠀⠀⠀⠀⠀⢸⣿⣿⠁⠀⢠⣿⣿⣿⣿⣿⣿⣿⠀⠀⠀⠀⠀⠀⠀⠀⠀⠀⠀⠀⠀⠀⠀⠀⠀⠀⠀⠀⠀⠀⠀⠀⠀⠀⠀⠀⠀⠀⠀⠀⠀⠀⠀⠀⠀⠀⠀⠀⠉⠛⠻⢶⣦⡀</a:t>
            </a:r>
            <a:br/>
            <a:r>
              <a:t>⠀⠀⠀⠀⠀⠀⠀⠀⠀⠀⣼⣿⣿⣿⣿⡀⠀⠀⠀⠀⠀⠀⠀⠀⠀⠘⠳⢦⣄⡀⠀⠀⠈⢿⣿⡆⠀⣾⣿⣿⣿⣿⣿⣿⣿⠀⠀⠀⠀⠀⠀⠀⠀⠀⠀⠀⠀⠀⠀⠀⠀⠀⠀⠀⠀⠀⠀⠀⠀⠀⠀⠀⠀⠀⠀⠀⠀⠀⠀⠀⠀⠀⠀⠀⠀⠀⠀⠀⠀⠀⠁</a:t>
            </a:r>
            <a:br/>
            <a:r>
              <a:t>⠀⠀⠀⠀⠀⠀⠀⠀⠀⢸⣿⣿⣿⣿⣿⣿⣦⠀⠀⠀⠀⠀⠀⠀⠀⠀⠀⠀⠈⠙⠳⢦⣤⣴⣿⣿⡀⢠⣿⣿⣿⣿⣿⣿⣅⣤⣶⣿⡄⠀⠀⠀⠀⠀⠀⠀⠀⠀⠀⠀⠀⠀⠀⠀⠀⠀⠀⠀⠀⠀⠀⠀⠀⠀⠀⠀⠀⠀⠀⠀⠀⠀⠀⠀⠀⠀⠀⠀⠀⠀⠀</a:t>
            </a:r>
            <a:br/>
            <a:r>
              <a:t>⠀⠀⠀⠀⠀⠀⠀⠀⠀⣠⣿⣿⣿⣿⣿⠉⠁⠀⠀⠀⠀⠀⠀⠀⠀⠀⠀⠀⠀⠀⠀⠀⠸⠟⣻⣿⣷⣿⣿⣿⣿⣿⣿⣿⣿⡛⠋⠁⠀⠀⠀⠀⠀⠀⠀⠀⠀⠀⠀⠀⠀⠀⠀⠀⠀⠀⠀⠀⠀⠀⠀⠀⠀⠀⠀⠀⠀⠀⠀⠀⠀⠀⠀⠀⠀⠀⠀⠀⠀⠀⠀</a:t>
            </a:r>
            <a:br/>
            <a:r>
              <a:t>⠀⠀⠀⠀⠀⠀⠀⠀⠀⠉⢹⣿⣿⣿⣿⡆⠀⠀⠀⠀⠀⠀⠀⠀⠀⠀⠀⠀⠀⠀⠀⠀⠀⢀⣻⣿⣿⣿⣿⣿⣿⣿⣿⣿⣿⣧⠀⠀⠀⠀⠀⠀⠀⠀⠀⠀⠀⠀⠀⠀⠀⠀⠀⠀⠀⠀⠀⠀⠀⠀⠀⠀⠀⠀⠀⠀⠀⠀⠀⠀⠀⠀⠀⠀⠀⠀⠀⠀⠀⠀⠀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⠀⠀⠀⠀⠀⠀⠀⠀⠀⠀⣾⣿⣿⣿⣿⣷⠀⠀⠀⠀⠀⠀⠀⠀⠀⠀⠀⠀⢀⣀⣤⣶⣾⡿⠿⣿⣿⣿⣿⣿⣿⣿⣿⣿⣿⣿⣦⣄⣀⠀⠀⠀⠀⠀⠀⠀⠀⠀⠀⠀⠀⠀⠀⠀⠀⠀⠀⠀⠀⠀⠀⠀⠀⠀⠀⠀⠀⠀⠀⠀⠀⠀⠀⠀⠀⠀⠀⠀⠀⠀⠀</a:t>
            </a:r>
            <a:br/>
            <a:r>
              <a:t>⠀⠀⠀⠀⠀⠀⠀⠀⠀⢀⣿⣿⣿⣿⣿⣿⣇⠀⠀⠀⠀⠀⠖⣀⣠⣤⣶⣾⡿⠿⠛⠉⠁⠀⢠⣿⣿⣿⣿⣿⣿⣿⣿⣿⣿⣿⣿⣿⠛⠿⣶⣦⣤⣀⠀⠀⠀⠀⠀⠀⠀⠀⠀⠀⠀⠀⠀⠀⠀⠀⠀⠀⠀⠀⠀⠀⠀⠀⠀⠀⠀⠀⠀⠀⠀⠀⠀⠀⠀⠀⠀</a:t>
            </a:r>
            <a:br/>
            <a:r>
              <a:t>⠀⠀⠀⠀⠀⠀⠀⠀⠀⠸⢿⣿⣿⣿⣿⠋⠛⣦⣤⣴⣶⡾⠿⠟⠛⠋⠉⠀⠀⠀⠀⠀⠀⠀⣼⣿⣿⣿⣿⣿⣿⣿⣿⣿⣿⣿⣿⣿⣷⡀⠀⠈⠉⠛⠻⠷⠶⠀⠀⠀⠀⠀⠀⠀⠀⠀⠀⠀⠀⠀⠀⠀⠀⠀⠀⠀⠀⠀⠀⠀⠀⠀⠀⠀⠀⠀⠀⠀⠀⠀⠀</a:t>
            </a:r>
            <a:br/>
            <a:r>
              <a:t>⠀⠀⠀⠀⠀⠀⣀⣀⣀⣀⣸⣷⣄⣀⣿⠦⠀⠀⠉⠉⠀⠀⠀⠀⠀⠀⠀⠀⠀⠀⠀⠀⠀⢠⣿⣿⣿⣿⣿⣿⣿⣿⣿⣿⣿⣿⣿⣿⣿⣿⣆⠀⠀⠀⠀⠀⠀⠀⠀⠀⠀⠀⠀⠀⠀⠀⠀⠀⠀⠀⠀⠀⠀⠀⠀⠀⠀⠀⠀⠀⠀⠀⠀⠀⠀⠀⠀⠀⠀⠀⠀</a:t>
            </a:r>
            <a:br/>
            <a:r>
              <a:t>⠠⠤⠤⠶⠿⠿⠛⠛⠛⠉⠉⠉⠀⠀⠀⠀⠀⠀⠀⠀⠀⠀⠀⠀⠀⠀⠀⠀⠀⠀⠀⠀⠀⣾⣿⣿⣿⣿⣿⣿⣿⣿⣿⣿⣿⣿⣿⣿⣿⣿⣿⣦⠀⠀⠀⠀⠀⠀⠀⠀⠀⠀⠀⠀⠀⠀⠀⠀⠀⠀⠀⠀⠀⠀⠀⠀⠀⠀⠀⠀⠀⠀⠀⠀⠀⠀⠀⠀⠀⠀⠀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⠀⠀⠀⠀⠀⠀⠀⠀⠀⠀⠀⠀⠀⠀⠀⠀⠀⠀⠀⠀⠀⠀⠀⠀⠀⠀⠀⠀⠀⠀⠀⠀⠀⢿⣿⣿⣿⣿⣿⣿⣿⣿⣿⣿⣿⣿⣿⣿⣿⣿⠟⠃⠀⠀⠀⠀⠀⠀⠀⠀⠀⠀⠀⠀⠀⠀⠀⠀⠀⠀⠀⠀⠀⠀⠀⠀⠀⠀⠀⠀⠀⠀⠀⠀⠀⠀⠀⠀⠀⠀⠀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⠀⠀⠀⠀⠀⠀⠀⠀⠀⠀⠀⠀⠀⠀⠀⠀⠀⠀⠀⠀⠀⠀⠀⠀⠀⠀⠀⠀⠀⠀⠀⠀⠀⠈⢙⣿⣿⣿⣿⣿⣿⣿⡿⣿⣿⣿⣿⡟⠉⠀⠀⠀⠀⠀⠀⠀⠀⠀⠀⠀⠀⠀⠀⠀⠀⠀⠀⠀⠀⠀⠀⠀⠀⠀⠀⠀⠀⠀⠀⠀⠀⠀⠀⠀⠀⠀⠀⠀⠀⠀⠀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⠀⠀⠀⠀⠀⠀⠀⠀⠀⠀⠀⠀⠀⠀⠀⠀⠀⠀⠀⠀⠀⠀⠀⠀⠀⠀⠀⠀⠀⠀⠀⠀⠀⠀⢸⣿⣿⠇⠀⠀⠀⠀⠀⠀⠈⣿⣿⣷⠀⠀⠀⠀⠀⠀⠀⠀⠀⠀⠀⠀⠀⠀⠀⠀⠀⠀⠀⠀⠀⠀⠀⠀⠀⠀⠀⠀⠀⠀⠀⠀⠀⠀⠀⠀⠀⠀⠀⠀⠀⠀⠀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⠀⠀⠀⠀⠀⠀⠀⠀⠀⠀⠀⠀⠀⠀⠀⠀⠀⠀⠀⠀⠀⠀⠀⠀⠀⠀⠀⠀⠀⠀⠀⠀⠀⠀⣿⣿⣿⠀⠀⠀⠀⠀⠀⠀⠀⢸⣿⣿⣇⠀⠀⠀⠀⠀⠀⠀⠀⠀⠀⠀⠀⠀⠀⠀⠀⠀⠀⠀⠀⠀⠀⠀⠀⠀⠀⠀⠀⠀⠀⠀⠀⠀⠀⠀⠀⠀⠀⠀⠀⠀⠀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⠀⠀⠀⠀⠀⠀⠀⠀⠀⠀⠀⠀⠀⠀⠀⠀⠀⠀⠀⠀⠀⠀⠀⠀⠀⠀⠀⠀⠀⠀⠀⠀⠀⠀⣿⣿⡿⠀⠀⠀⠀⠀⠀⠀⠀⠀⣿⣿⣿⠀⠀⠀⠀⠀⠀⠀⠀⠀⠀⠀⠀⠀⠀⠀⠀⠀⠀⠀⠀⠀⠀⠀⠀⠀⠀⠀⠀⠀⠀⠀⠀⠀⠀⠀⠀⠀⠀⠀⠀⠀⠀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⠀⠀⠀⠀⠀⠀⠀⠀⠀⠀⠀⠀⠀⠀⠀⠀⠀⠀⠀⠀⠀⠀⠀⠀⠀⠀⠀⠀⠀⠀⠀⠀⠀⠀⣿⣿⡇⠀⠀⠀⠀⠀⠀⠀⠀⠀⢹⣿⣿⠀⠀⠀⠀⠀⠀⠀⠀⠀⠀⠀⠀⠀⠀⠀⠀⠀⠀⠀⠀⠀⠀⠀⠀⠀⠀⠀⠀⠀⠀⠀⠀⠀⠀⠀⠀⠀⠀⠀⠀⠀⠀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⠀⠀⠀⠀⠀⠀⠀⠀⠀⠀⠀⠀⠀⠀⠀⠀⠀⠀⠀⠀⠀⠀⠀⠀⠀⠀⠀⠀⠀⠀⠀⠀⠀⠀⣿⣿⠃⠀⠀⠀⠀⠀⠀⠀⠀⠀⠈⣿⣿⠀⠀⠀⠀⠀⠀⠀⠀⠀⠀⠀⠀⠀⠀⠀⠀⠀⠀⠀⠀⠀⠀⠀⠀⠀⠀⠀⠀⠀⠀⠀⠀⠀⠀⠀⠀⠀⠀⠀⠀⠀⠀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⠀⠀⠀⠀⠀⠀⠀⠀⠀⠀⠀⠀⠀⠀⠀⠀⠀⠀⠀⠀⠀⠀⠀⠀⠀⠀⠀⠀⠀⠀⠀⠀⠀⢰⣿⣿⡆⠀⠀⠀⠀⠀⠀⠀⠀⠀⠀⣿⣿⣧⠀⠀⠀⠀⠀⠀⠀⠀⠀⠀⠀⠀⠀⠀⠀⠀⠀⠀⠀⠀⠀⠀⠀⠀⠀⠀⠀⠀⠀⠀⠀⠀⠀⠀⠀⠀⠀⠀⠀⠀⠀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⠑⠀⠀⠀⠀⠀⠀⠀⠀⠀⠀⠀⠀⠀⠀⠀⠀⠀⠀⠀⠀⢀⣀⠀⠀⠀⠀⠀⠀⠀⠀⠀⠀⠀⠀⠀⠀⠀⠀⠀⠀⠀⠀⠀⠀⠀⠀⠀⠀⠀⣾⣿⣿⣿⣿⣿⣿⣿⣿⣿⣿⣿⣿⣿⣿⣦⡀⠀⠀⠀⠀⠀⠀⠀⠀⠀⠀⠀⠀⠀⠀⠀⠀⠀⠀⠀⠀⠀⠀⠀⠀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⠀⠀⠀⠀⠀⠀⠀⠀⠀⠀⠀⠀⠀⠀⠀⠀⠀⠀⠀⠀⠀⠀⠀⠀⠀⠀⠀⠀⠀⠀⠀⠀⠀⠀⠀⠀⠀⠀⠀⠀⠀⠀⠀⠀⠀⠀⠀⠀⠀⢸⣿⣿⣿⣿⣿⣿⣿⣿⣿⣿⣿⠛⠻⢿⣿⣿⣿⣦⡀⠀⠀⠀⠀⠀⠀⠀⠀⠀⠀⠀⠀⠀⠀⠀⠀⠀⠀⠀⠀⠀⠀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⠀⠀⠀⠀⠀⠀⠀⠀⠀⠀⠀⠀⠀⠀⠀⠀⠀⠀⠀⠀⠀⠀⠀⠀⠀⠀⠀⠀⠀⠀⠀⠀⠀⠀⠀⠀⠀⠀⠀⠀⠀⠀⠀⠀⠀⠀⠀⠀⠀⠈⣿⣿⣿⣿⣿⣿⣿⣿⣿⣿⡏⠀⠀⠀⠙⢿⣿⣿⣿⣄⣀⣀⣀⡀⠀⠀⠀⠀⠀⠀⠀⠀⠀⠀⠀⠀⠀⠀⠀⠀⠀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⠀⠀⠀⠀⠀⠀⠀⠀⠀⠀⠀⠀⠀⠀⠀⠀⠀⠀⠀⠀⠀⠀⠀⠀⠀⠀⠀⠀⠀⠀⠀⠀⠀⠀⠀⠀⠀⠀⠀⠀⠀⠀⠀⠀⠀⠀⠀⠀⠀⠀⠘⢿⣿⣿⣿⣿⣿⣿⣿⠏⠀⠀⠀⠀⠀⠀⠈⠻⢿⣿⣿⣿⠟⠻⣦⡄⠀⠀⠀⠀⠀⠀⠀⠀⠀⠀⠀⠀⠀⠀⠀</a:t>
            </a:r>
            <a:br/>
            <a:r>
              <a:t>⠀⠀⠀⠀⠀⠀⠀⠀⠀⠀⠀⠀⠀⠀⠀⠀⠀⠀⠀⠀⠀⠀⠀⠀⠀⠀⠀⠀⠀⠀⠀⠀⠀⢀⠀⠀⠀⠀⠀⠀⠀⠀⠀⠀⠀⠀⢀⠀⠀⠀⠀⠀⠈⠙⠛⠛⠻⣯⠀⠀⠀⠀⠀⠀⠀⠀⠀⠀⠀⠉⠉⠀⠀⠀⠈⠁⠀⠀⠀⠀⠀⠀⠀⠀⠀⠀⠀⠀⠀⠀⠀</a:t>
            </a:r>
            <a:br/>
            <a:r>
              <a:t>⠀⠀⠀⠀⠀⠀⠀⠀⠀⠀⠀⠀⠀⠀⠀⠀⠀⠀⠀⠀⠀⠀⠀⠀⠀⠀⠀⠀⠀⠀⠀⠀⠀⠀⠀⠀⠀⠀⠀⠀⠀⠀⠀⠀⣠⣾⣿⡄⠀⠀⠀⠀⠀⠀⠀⠀⠀⠹⣆⠀⠀⠀⠀⠀⠀⠀⠀⠀⠀⠀⠀⠀⠀⠀⠀⠀⠀⠀⠀⠀⠈⠀⠀⠀⠀⠀⠀⠀⠀⠀⠀</a:t>
            </a:r>
            <a:br/>
            <a:r>
              <a:t>⠀⠀⠀⠀⠀⠀⠀⠀⠀⠀⠀⠀⠀⠀⠀⠀⠀⠀⠀⠀⠀⠀⠀⠀⠀⠀⠀⠀⠀⠀⠀⠀⠀⠀⠀⠀⠀⣠⣴⣶⣶⣦⣀⣼⣿⣿⣿⣿⠀⠀⠀⠀⠀⠀⠀⠀⠀⡀⢹⡄⠀⠀⠀⠀⠀⠀⠀⠀⠀⠀⠀⠀⠀⠀⠀⠀⠀⠀⠀⠀⠀⠀⠀⠀⠀⠀⠀⠀⠀⠀⠀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⠀⠀⠀⠀⠀⠀⠀⠀⠀⠀⠀⠀⠀⠀⠀⠀⠀⠀⠀⠀⠀⠀⠀⠀⠀⠀⠀⠀⠀⠀⠀⠀⠀⠀⠀⢠⣾⣿⣿⣿⣿⣿⣿⣿⣿⣿⣿⡇⠀⠀⠀⠀⠀⠀⠀⠀⠀⠁⠀⢻⡀⠀⠀⠀⠀⠀⠀⠀⠀⠀⠀⠀⠀⠀⠀⠀⠀⠀⠀⠀⠀⠀⠀⠠⠀⠀⠀⠀⠀⠀⠀</a:t>
            </a:r>
            <a:br/>
            <a:r>
              <a:t>⠀⠀⠀⠀⠀⠀⠀⠀⠀⠀⠀⠀⠀⠀⠀⠀⠀⠀⠀⠀⠀⠀⠀⠀⠀⠀⠀⠀⠀⠀⠀⠀⠀⠀⠀⣾⣿⣿⣿⣿⣿⣿⣿⣿⣿⠻⠿⠀⠀⠀⠀⠀⠀⠀⠀⠀⠀⣀⣀⣴⣷⣤⣀⠀⠀⠀⠀⠀⠀⠀⠀⠀⠀⠀⠀⠀⠀⠀⠀⠀⠀⠀⠀⠀⠀⠀⠀⠀⠀⠀⠀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⠀⠀⠀⠀⠀⠀⠀⠀⠀⠀⠀⠀⠀⠀⠀⠀⠀⠀⠀⠀⠀⠀⠀⠀⠀⠀⠀⠀⠀⠀⠀⠀⠀⠀⠀⣿⣿⣿⣿⣿⣿⣿⣿⣿⣿⠀⠀⠀⠀⠀⢀⣀⣤⣶⣶⣿⡿⠿⠛⠉⠙⢿⣿⣂⠀⠀⠀⠀⠀⠀⠀⠀⠀⠀⠀⠀⠀⠀⠀⠀⠀⠀⠀⠀⠀⠀⠀⠀⠀⠀⠀</a:t>
            </a:r>
            <a:br/>
            <a:r>
              <a:t>⠀⠀⠀⠀⠀⠀⠀⠀⠀⠀⠀⠀⠀⠀⠀⠀⠀⠀⠀⠀⠀⠀⠀⠀⠂⠀⠀⠀⠀⠀⠀⠀⠀⠀⠀⠨⠛⠛⢻⣿⣿⡟⠙⣏⣈⣴⣾⣷⣿⣿⣿⡿⠟⠛⠉⠁⠀⠀⠀⠀⠠⠚⣿⣧⠀⠀⠀⠀⠀⠀⠀⠀⠀⠀⠀⠀⠀⠀⠀⠀⠀⠀⠀⠀⠀⠀⠀⠀⠀⠀⠀</a:t>
            </a:r>
            <a:br/>
            <a:r>
              <a:t>⠀⠀⠀⠀⠀⠀⠀⠀⠀⠀⠀⠀⠀⠀⠀⠀⠀⠀⠀⠀⠀⠀⠀⠀⠀⠀⠀⠀⠀⠀⠀⠀⠀⠀⠀⠀⣀⣶⣾⣿⣿⣿⣿⣿⣿⣿⣿⣿⣿⠟⠃⠀⠀⠀⠀⠀⠀⠀⠀⠀⠀⠀⠘⣿⣧⠀⠀⠀⠀⠀⠀⠀⠀⠀⠀⠀⠀⠀⠀⠀⠀⠀⠀⠀⠀⠀⠀⠀⠀⠷⠀</a:t>
            </a:r>
            <a:br/>
            <a:r>
              <a:t>⠀⠀⠀⠀⠀⠀⠀⠀⠀⠀⠀⢀⣀⣤⡀⠀⠀⠀⠀⠀⠀⠀⠀⠀⠀⠀⠀⠀⠀⠀⠀⠀⠀⠀⣠⣾⣿⣿⣿⣿⣿⣿⣿⣿⡟⠋⠉⠉⠀⠀⠀⠀⠀⠀⠀⠀⠀⠀⠀⠀⠀⠀⠀⠸⣿⣧⠀⠀⠀⠀⠀⠀⠀⠀⠀⠀⠀⠀⠀⠀⠀⠀⠀⠀⠀⠀⠀⠀⠀⠀⠀</a:t>
            </a:r>
            <a:br/>
            <a:r>
              <a:t>⠀⠀⠀⠀⠀⠀⠀⠀⠀⠀⠀⣾⣿⣿⣿⡄⠀⠀⠀⠀⠀⠀⠀⠀⠀⠀⠀⠀⠀⠀⠀⠀⠀⢸⣿⣿⣿⣿⣿⣿⣿⣿⣿⣿⡇⠀⠀⠀⠀⠀⠀⠀⠀⠀⠀⠀⠀⠀⠀⠀⠀⠀⠀⠀⠹⣿⣧⠀⠀⠀⠀⠀⠀⠀⠀⠀⠀⠀⠀⠀⠀⠀⠀⠀⠀⠀⠀⠀⠀⠀⠀</a:t>
            </a:r>
            <a:br/>
            <a:r>
              <a:t>⠀⠀⠀⠀⠀⠀⠀⠀⠀⠀⠠⣿⣿⣿⣿⠀⠀⠀⠀⠀⠀⠀⠀⠀⠀⠀⠀⠀⠀⠀⠀⠀⢀⣾⣿⣿⠟⠉⣿⣿⣿⣿⣿⣿⣿⠀⠀⠀⠀⠀⠀⠀⠀⠀⠀⠀⠀⠀⠀⠀⠀⠀⠀⠀⠀⠹⣿⣧⠀⠀⠀⠀⠀⠀⠀⠀⠀⠀⠀⠀⠀⠀⠀⠀⠀⠀⠀⠀⠀⠀⠀</a:t>
            </a:r>
            <a:br/>
            <a:r>
              <a:t>⠀⠀⠀⠀⠀⠀⠀⠀⠀⠀⢠⣿⣿⣿⣷⠀⠀⠀⠀⠀⠀⠀⠀⠀⠀⢀⡀⠀⠀⠀⠀⠀⢸⣿⣿⠀⠀⢠⣿⣿⣿⣿⣿⣿⣿⠀⠀⠀⠀⠀⠀⠀⠀⠀⠀⠀⠀⠀⠀⠀⠀⠀⠀⠀⠀⠀⢹⣿⣧⠀⠀⠀⠀⠀⠀⠀⠀⠀⠀⠀⠀⠀⠀⠀⠀⠀⠀⠀⠀⠀⠀</a:t>
            </a:r>
            <a:br/>
            <a:r>
              <a:t>⠀⠀⠀⠀⠀⠀⠀⠀⠀⠀⣼⣿⣿⣿⣿⡀⠀⠀⠀⠀⠀⠀⠀⠀⠀⠈⠙⠷⣦⣀⠀⠀⠈⢿⣿⡆⠀⠾⣿⣿⣿⣿⣿⣿⣿⠀⠀⠀⠀⠀⠀⠀⠀⠀⠀⠀⠀⠀⠀⠀⠀⠀⠀⠀⠀⠀⠀⠹⣿⣧⠀⠀⠀⠀⠀⠀⠀⠀⠀⠀⠀⠀⠀⠀⠀⠀⠀⠀⠀⠀⠀</a:t>
            </a:r>
            <a:br/>
            <a:r>
              <a:t>⠀⠀⠀⠀⠀⠀⠀⠀⠀⢸⣿⣿⣿⣿⣿⣿⣦⠀⠀⠀⠀⠀⠀⠀⠀⠀⠀⠀⠀⠉⠛⠶⢦⣾⣿⣷⠀⣰⣿⣿⣿⣿⣿⣿⣷⣾⣧⠀⠀⠀⠀⠀⠀⠀⠀⠀⠀⠀⠀⠀⠀⠀⠀⠀⠀⠀⠀⠀⢹⣿⣆⠀⠀⠀⠀⠀⠀⠀⠀⠀⠀⠀⠀⠀⠀⠀⠀⠀⠀⠀⠀</a:t>
            </a:r>
            <a:br/>
            <a:r>
              <a:t>⠀⠀⠀⠀⠀⠀⠀⠀⠀⢠⣿⣿⣿⣿⣿⠉⠁⠀⠀⠀⠀⠀⠀⠀⠀⠀⠀⠀⠀⠀⠀⠀⠸⠟⣿⣿⣶⣿⣿⣿⣿⣿⣿⣿⣿⠉⠀⠀⠀⠀⠀⠀⠀⠀⠀⠀⠀⠀⠀⠀⠀⠀⠀⠀⠀⠀⠀⠀⠀⠹⣿⣧⠀⠀⠀⠀⠀⠀⠀⠀⠀⠀⠀⠀⠀⠀⠀⠀⠀⠀⠀</a:t>
            </a:r>
            <a:br/>
            <a:r>
              <a:t>⠀⠀⠀⠀⠀⠀⠀⠀⠀⠉⢻⣿⣿⣿⣿⡆⠀⠀⠀⠀⠀⠀⠀⠀⠀⠀⠀⠀⠀⠀⠀⠀⠀⢰⣿⣿⣿⣿⣿⣿⣿⣿⣿⣿⣿⣧⠀⠀⠀⠀⠀⠀⠀⠀⠀⠀⠀⠀⠀⠀⠀⠀⠀⠀⠀⠀⠀⠀⠀⠀⠹⣿⣆⠀⠀⠀⠀⠀⠀⠀⠀⠀⠀⠀⠀⠀⠀⠀⠀⠀⠀</a:t>
            </a:r>
            <a:br/>
            <a:r>
              <a:t>⠀⠀⠀⠀⠀⠀⠀⠀⠀⠀⣼⣿⣿⣿⣿⣷⠀⠀⠀⠀⠀⠀⠀⠀⠀⠀⠀⠀⠀⣀⣤⣶⣾⡿⠟⣿⣿⣿⣿⣿⣿⣿⣿⣿⣿⣿⣦⣄⣀⠀⠀⠀⠀⠀⠀⠀⠀⠀⠀⠀⠀⠀⠀⠀⠀⠀⠀⠀⠀⠀⠀⠹⣿⣆⠀⠀⠀⠀⠀⠀⠀⠀⠀⠀⠀⠀⠀⠀⠀⠀⠀</a:t>
            </a:r>
            <a:br/>
            <a:r>
              <a:t>⠀⠀⠀⠀⠀⠀⠀⠀⠀⢀⣿⣿⣿⣿⣿⣿⣇⠀⠀⠀⠀⣄⠀⠀⣀⣠⣴⣾⣿⠿⠛⠉⠁⠀⢸⣿⣿⣿⣿⣿⣿⣿⣿⣿⣿⣿⣿⣟⠛⠿⣶⣤⣄⣀⠀⠀⠀⠀⠀⠀⠀⠀⠀⠀⠀⠀⠀⠀⠀⠀⠀⠀⠹⣿⣦⠀⠀⠀⠀⠀⠀⠀⠀⠀⠀⠀⠀⠀⠀⠀⠀</a:t>
            </a:r>
            <a:br/>
            <a:r>
              <a:t>⠀⠀⠀⠀⠀⠀⠀⠀⠀⠸⣿⣿⣿⣿⣿⠋⠻⠄⣀⣀⣤⣴⣾⡿⠿⠛⠋⠁⠀⠀⠀⠀⠀⠀⣿⣿⣿⣿⣿⣿⣿⣿⣿⣿⣿⣿⣿⣿⣷⡀⠀⠈⠉⠛⠻⠷⠶⠀⠀⠀⠀⠀⠀⠀⠀⠀⠀⠀⠀⠀⠀⠀⠀⠹⣿⣧⠀⠀⠀⠀⠀⠀⠀⠀⠀⠀⠀⠀⠀⠀⠀</a:t>
            </a:r>
            <a:br/>
            <a:r>
              <a:t>⠀⠀⠀⠀⠀⠀⣀⣀⣀⣀⣸⣷⣄⣀⣿⠆⠚⠿⠟⠛⠋⠉⠀⠀⠀⠀⠀⠀⠀⠀⠀⠀⠀⣸⣿⣿⣿⣿⣿⣿⣿⣿⣿⣿⣿⣿⣿⣿⣿⣿⣆⠀⠀⠀⠀⠀⠀⠀⠀⠀⠀⠀⠀⠀⠀⠀⠀⠀⠀⠀⠀⠀⠀⠀⠘⢿⣧⠀⠀⠀⠀⠀⠀⠀⠀⠀⠀⠀⠀⠀⠀</a:t>
            </a:r>
            <a:br/>
            <a:r>
              <a:t>⠠⠤⠤⠶⠿⠿⠛⠛⠛⠉⠉⠉⠀⠀⠀⠀⠀⠀⠀⠀⠀⠀⠀⠀⠀⠀⠀⠀⠀⠀⠀⠀⢀⣿⣿⣿⣿⣿⣿⣿⣿⣿⣿⣿⣿⣿⣿⣿⣿⣿⣿⣦⡀⠀⠀⠀⠀⠀⠀⠀⠀⠀⠀⠀⠀⠀⠀⠀⠀⠀⠀⠀⠀⠀⠀⠈⠻⡇⠀⠀⠈⠀⠀⠀⠀⠀⠀⠀⠀⠀⠀</a:t>
            </a:r>
            <a:br/>
            <a:r>
              <a:t>⠀⠀⠀⠀⠀⠀⠀⠀⠀⠀⠀⠀⠀⠀⠀⠀⠀⠀⠀⠀⠀⠀⠀⠀⠀⠀⠀⠀⠀⠀⠀⠀⢸⣿⣿⣿⣿⣿⣿⣿⣿⣿⣿⣿⣿⣿⣿⣿⣿⣿⣿⣿⠃⠀⠀⠀⠀⠀⠀⠀⠀⠀⠀⠀⠀⠀⠀⠀⠀⠀⠀⠀⠀⠀⠀⠀⠀⠀⠀⠀⠀⠀⠀⠀⠀⠀⠀⠀⠀⠀⠀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⠀⠀⠀⠀⠀⠀⠀⠀⠀⠀⠀⠀⠀⠀⠀⠀⠀⠀⠀⠀⠀⠀⠀⠀⠀⠀⠀⠀⠀⠀⠀⠀⠈⣿⣿⣿⣿⣿⣿⣿⣿⣿⣿⣿⣿⣿⣿⣿⣿⢿⠟⠁⠀⠀⠀⠀⠀⠀⠀⠀⠀⠀⠀⠀⠀⠀⠀⠀⠀⠀⠀⠀⠀⠀⠀⠀⠀⠀⠀⠀⠀⠀⠀⠀⠀⠀⠀⠀⠀⠀⠀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⠀⠀⠀⠀⠀⠀⠀⠀⠀⠀⠀⠀⠀⠀⠀⠀⠀⠀⠀⠀⠀⠀⠀⠀⠀⠀⠀⠀⠀⠀⠀⠀⠀⠀⢹⣿⣿⡿⣿⡿⣿⣿⠿⠿⢿⣿⣿⡏⠁⠀⠀⠀⠀⠀⠀⠀⠀⠀⠀⠀⠀⠀⠀⠀⠀⠀⠀⠀⠀⠀⠀⠀⠀⠀⠀⠀⠀⠀⠀⠀⠀⠀⠀⠀⠀⠀⠀⠀⠀⠀⠀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⠀⠀⠀⠀⠀⠀⠀⠀⠀⠀⠀⠀⠀⠀⠀⠀⠀⠀⠀⠀⠀⠀⠀⠀⠀⠀⠀⠀⠀⠀⠀⠀⠀⠀⣸⣿⣿⠃⠀⠀⠀⠀⠀⠀⠈⣿⣿⣷⠀⠀⠀⠀⠀⠀⠀⠀⠀⠀⠀⠀⠀⠀⠀⠀⠀⠀⠀⠀⠀⠀⠀⠀⠀⠀⠀⠀⠀⠀⠀⠀⠀⠀⠀⠀⠀⠀⠀⠀⠀⠀⠀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⠀⠀⠀⠀⠀⠀⠀⠀⠀⠀⠀⠀⠀⠀⠀⠀⠀⠀⠀⠀⠀⠀⠀⠀⠀⠀⠀⠀⠀⠀⠀⠀⠀⠀⣿⣿⣿⠀⠀⠀⠀⠀⠀⠀⠀⢸⣿⣿⡇⠀⠀⠀⠀⠀⠀⠀⠀⠀⠀⠀⠀⠀⠀⠀⠀⠀⠀⠀⠀⠀⠀⠀⠀⠀⠀⠀⠀⠀⠀⠀⠀⠀⠀⠀⠀⠀⠀⠀⠀⠀⠀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⠀⠀⠀⠀⠀⠀⠀⠀⠀⠀⠀⠀⠀⠀⠀⠀⠀⠀⠀⠀⠀⠀⠀⠀⠀⠀⠀⠀⠀⠀⠀⠀⠀⠠⣿⣿⡟⠀⠀⠀⠀⠀⠀⠀⠀⠈⣿⣿⣿⠀⠀⠀⠀⠀⠀⠀⠀⠀⠀⠀⠀⠀⠀⠀⠀⠀⠀⠀⠀⠀⠀⠀⠀⠀⠀⠀⠀⠀⠀⠀⠀⠀⠀⠀⠀⠀⠀⠀⠀⠀⠀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⠀⠀⠀⠀⠀⠀⠀⠀⠀⠀⠀⠀⠀⠀⠀⠀⠀⠀⠀⠀⠀⠀⠀⠀⠀⠀⠀⠀⠀⠀⠀⠀⠀⠀⣿⣿⡇⠀⠀⠀⠀⠀⠀⠀⠀⠀⢹⣿⣿⠀⠀⠀⠀⠀⠀⠀⠀⠀⠀⠀⠀⠀⠀⠀⠀⠀⠀⠀⠀⠀⠀⠀⠀⠀⠀⠀⠀⠀⠀⠀⠀⠀⠀⠀⠀⠀⠀⠀⠀⠀⠀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⠀⠀⠀⠀⠀⠀⠀⠀⠀⠀⠀⠀⠀⠀⠀⠀⠀⠀⠀⠀⠀⠀⠀⠀⠀⠀⠀⠀⠀⠀⠀⠀⠀⠀⣿⣿⠁⠀⠀⠀⠀⠀⠀⠀⠀⠀⠈⣿⣿⠀⠀⠀⠀⠀⠀⠀⠀⠀⠀⠀⠀⠀⠀⠀⠀⠀⠀⠀⠀⠀⠀⠀⠀⠀⠀⠀⠀⠀⠀⠀⠀⠀⠀⠀⠀⠀⠀⠀⠀⠀⠀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⠀⠀⠀⠀⠀⠀⠀⠀⠀⠀⠀⠀⠀⠀⠀⠀⠀⠀⠀⠀⠀⠀⠀⠀⠀⠀⠀⠀⠀⠀⠀⠀⠀⢰⣿⣿⡄⠀⠀⠀⠀⠀⠀⠀⠀⠀⠀⣿⣿⣧⠀⠀⠀⠀⠀⠀⠀⠀⠀⠀⠀⠀⠀⠀⠀⠀⠀⠀⠀⠀⠀⠀⠀⠀⠀⠀⠀⠀⠀⠀⠀⠀⠀⠀⠀⠀⠀⠀⠀⠀⠀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⠀⠀⠀⠀⠀⠀⠀⠀⠀⠀⠀⠀⠀⠀⠀⠀⠀⠀⠀⠀⠀⠀⠀⠀⠀⠀⠀⠀⠀⠀⠀⠀⠀⠀⠀⠀⠀⠀⠀⠀⠀⠀⠀⠀⠀⠀⠀⠀⠀⠀⠀⣿⣿⣿⣿⣿⣿⣿⣿⣿⣿⣿⣿⣿⣿⣷⣄⠀⠀⠀⠀⠀⠀⠀⠀⠀⠀⠀⠀⠀⠀⠀⠀⠀⠀⠀⠀⠀⠀⠀⠀</a:t>
            </a:r>
            <a:br/>
            <a:r>
              <a:t>⠀⠀⠀⠀⠀⠀⠀⠀⠀⠀⠀⠀⠀⠀⠀⠀⠀⠀⠀⠀⠐⠂⠀⠀⠀⠀⠀⠀⠀⠀⠀⠀⠀⠀⠀⠀⠀⠀⠀⠀⠀⠀⠀⠀⠀⠀⠀⠀⠀⠀⠀⠹⣿⣿⣿⣿⣿⣿⣿⣿⣿⠟⠉⠹⢿⣿⣿⣷⡀⠀⠀⠀⠀⠀⠀⠀⠀⠀⠀⠀⠀⠀⠀⠀⠀⠀⠀⠀⠀⠀⠀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⠀⠀⠀⠀⠀⠀⠀⠀⠀⠀⠀⠀⠀⠀⠀⠀⠀⠀⠀⠀⠀⠀⠀⠀⠀⠀⠀⠀⠀⠀⠀⠀⠀⠀⠀⠀⠀⠀⠀⠀⠀⠀⠀⠀⠀⠀⠀⠀⠀⠀⠀⠀⠙⢿⣿⣿⣿⣿⣿⠿⠋⠀⠀⠀⠈⠻⣿⣿⣿⣄⣀⣀⣀⣀⡀⠀⠀⠀⠀⠀⠀⠀⠀⠀⠀⠀⠀⠀⠀⠀⠀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⠀⠀⠀⠀⠀⠀⠀⠀⠀⠀⠀⠀⠀⠀⠀⠀⠀⠀⠀⠀⠀⠀⠀⠀⠀⠀⠀⠀⠀⠀⠀⠀⠀⠀⠀⠀⠀⠀⠀⠀⠀⠀⠀⠀⠀⠀⠀⠀⠀⠀⠀⠀⠀⠀⠀⠉⠉⠉⠀⠀⠀⠀⠀⠀⠀⠀⠈⠻⣿⣿⣿⡿⠟⠛⠉⠃⠀⠀⠀⠀⠀⠀⠀⠀⠀⠀⠀⠀⠀⠀⠀</a:t>
            </a:r>
            <a:br/>
            <a:r>
              <a:t>⠀⠀⠀⠀⠀⠀⠀⠀⠀⠀⠀⠀⠀⠀⠀⠀⠀⠀⠀⠀⠀⠀⠀⠀⠀⠀⠀⠀⠀⠀⠀⠀⠀⠀⠀⠀⠀⠀⠀⠀⠀⠀⠀⠀⠀⠀⢀⡆⠀⠀⠀⠀⠀⠀⠀⠀⠀⠀⠀⠀⠀⠀⠀⠀⠀⠀⠀⣠⡾⠋⠀⠀⠀⠀⠀⠀⠀⠀⠀⠀⠀⠀⠀⠀⠀⠀⠀⠀⠀⠀⠀</a:t>
            </a:r>
            <a:br/>
            <a:r>
              <a:t>⠀⠀⠀⠀⠀⠀⠀⠀⠀⠀⠀⠀⠀⠀⠀⠀⠀⠀⠀⠀⠀⠀⠀⠀⠀⠀⠀⠀⠀⠀⠀⠈⠀⠀⠀⠀⠀⠀⠀⠀⠀⠀⠀⠀⠀⣰⣿⣷⡄⠀⠀⠀⠀⠀⠀⠀⠀⠀⠀⠀⠀⠀⠀⠀⠀⢀⣴⠏⠀⠀⠀⠀⠀⠀⠀⠀⠀⠀⠀⠀⠀⠀⠀⠀⠀⠀⠀⠀⠀⠀⠀</a:t>
            </a:r>
            <a:br/>
            <a:r>
              <a:t>⠀⠀⠀⠀⠀⠀⠀⠀⠀⠀⠀⠀⠀⠀⠀⠀⠀⠀⠀⠀⠀⠀⠀⠀⠀⠀⠀⠀⠀⠀⠀⠀⠀⠀⠀⠀⠀⢀⣤⣶⣶⣶⣦⣀⣼⣿⣿⣿⠃⠀⠀⠀⠀⠀⢀⠀⠀⠀⠀⠀⠀⠀⠀⠀⣠⡾⠁⠀⠀⠀⠀⠀⠀⠀⠀⠀⠀⠀⠀⠀⠀⠀⠀⠀⠀⠀⠀⠀⠀⠀⠀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⠀⠀⠀⠀⠀⠀⠀⠀⠀⠀⠀⠀⠀⠀⠀⠀⠀⠀⠀⠀⠀⠀⠀⠀⠀⠀⠀⠀⠀⠀⠀⠀⠀⠀⠀⠀⣰⣿⣿⣿⣿⣿⣿⣿⣿⣿⣿⡇⠀⠀⠀⠀⠀⠀⠈⠀⠀⠀⠀⠀⠀⠀⢀⣴⠋⠀⠀⠀⠀⠀⠀⠀⠀⠀⠀⠀⠀⠀⠀⠀⠀⠀⠀⠀⠀⠀⠀⠀⠀⠀⠀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⠀⠀⠀⠀⠀⠀⠀⠀⠀⠀⠀⠀⠀⠀⠀⠀⠀⠀⠀⠀⠀⠀⠀⠀⠀⠀⠀⠀⠀⠀⠀⠀⠀⠀⠀⢰⣿⣿⣿⣿⣿⣿⣿⣿⣿⡍⠛⠁⠀⠀⠀⠀⠀⠀⢀⣀⣤⣤⣶⡶⠿⣶⣾⣧⡀⠀⠀⠀⠀⠀⠀⠀⠀⠀⠀⠀⠀⠀⠀⠀⠀⠀⠀⠀⠀⠀⠀⠀⠀⠀⠀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⠀⠀⠀⠀⠀⠀⠀⠀⠀⠀⠀⠀⠀⠀⠀⠀⠀⠀⠀⠀⠀⠀⠀⠀⠀⠀⠀⠀⠀⠀⠀⠀⠀⠀⠀⢸⣿⣿⣿⣿⣿⣿⣿⣿⡿⡇⠀⣀⣀⣀⣠⣤⣶⣿⣿⠿⠛⠋⠑⢶⣴⠟⠈⠿⠃⠀⠀⠀⠀⠀⠀⠀⠀⠀⠀⠀⠀⠀⠀⠀⠀⠀⠀⠀⠀⠀⠀⠀⠀⠀⠀</a:t>
            </a:r>
            <a:br/>
            <a:r>
              <a:t>⠀⠀⠀⠀⠀⠀⠀⠀⠀⠀⠀⠀⠀⠀⠀⠀⠀⠀⠀⠀⠀⠀⢠⠀⠀⠀⠀⠀⠀⠀⠀⠀⠀⠀⠀⠘⠙⠿⠙⣿⣿⣿⣏⣘⣣⣴⣿⣿⣿⣿⡿⠟⠋⠁⠀⠀⠀⠀⣠⣾⡟⠓⠀⠀⠀⠀⠀⠀⠀⠀⠀⠀⠀⠀⠀⠀⠀⠀⠀⠀⠀⠀⠀⠀⠀⠀⠀⠀⠀⠀⠀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⠀⠀⠀⠀⠀⠀⠀⠀⠀⠀⠀⠀⠀⠀⠀⠀⠀⠀⠀⠀⠀⠀⠀⠀⠀⠀⠀⠀⠀⠀⠀⠀⠀⠀⠀⠀⣀⣴⣿⣿⣿⣿⣿⣿⣿⣿⣿⣿⡿⠟⠁⠀⠀⠀⠀⠀⠀⣴⣿⡟⠁⠀⠀⠀⠀⠀⠀⠀⠀⠀⠀⠀⠀⠀⠀⠀⠀⠀⠀⠀⠀⠀⠀⠀⠀⠀⠀⠀⢀⡀⠀</a:t>
            </a:r>
            <a:br/>
            <a:r>
              <a:t>⠀⠀⠀⠀⠀⠀⠀⠀⠀⠀⠀⢀⣀⣄⡀⠀⠀⠀⠀⠀⠀⠀⠀⠀⠀⠀⠀⠀⠀⠀⠀⠀⠀⠀⣠⣾⣿⣿⣿⣿⣿⣿⣿⣿⡟⠉⠁⠀⠀⠀⠀⠀⠀⠀⠀⢀⣾⣿⠏⠀⠀⠀⠀⠀⠀⠀⠀⠀⠀⠀⠀⠀⠀⠀⠀⠀⠀⠀⠀⠀⠀⠀⠀⠀⠀⠀⠀⠀⠀⠀⠀</a:t>
            </a:r>
            <a:br/>
            <a:r>
              <a:t>⠀⠀⠀⠀⠀⠀⠀⠀⠀⠀⠀⣿⣿⣿⣿⠄⠀⠀⠀⠀⠀⠀⠀⠀⠀⠀⠀⠀⠀⠀⠀⠀⠀⢠⣿⣿⣿⣿⣿⣿⣿⣿⣿⣿⣷⠀⠀⠀⠀⠀⠀⠀⠀⠀⣠⣿⡿⠃⠀⠀⠀⠀⠀⠀⠀⠀⠀⠀⠀⠀⠀⠀⠀⠀⠀⠀⠀⠀⠀⠀⠀⠀⠀⠀⠀⠀⠀⠀⠀⠀⠀</a:t>
            </a:r>
            <a:br/>
            <a:r>
              <a:t>⠀⠀⠀⠀⠀⠀⠀⠀⠀⠀⠰⣿⣿⣿⣯⠀⠀⠀⠀⠀⠀⠀⠀⠀⠀⠀⠀⠀⠀⠀⠀⠀⢀⣾⣿⣿⠟⠁⣿⣿⣿⣿⣿⣿⣿⠀⠀⠀⠀⠀⠀⠀⠀⣴⣿⡟⠁⠀⠀⠀⠀⠀⠀⠀⠀⠀⠀⠀⠀⠀⠀⠀⠀⠀⠀⠀⠀⠀⠀⠀⠀⠀⠀⠀⠀⠀⠀⠀⠀⠀⠀</a:t>
            </a:r>
            <a:br/>
            <a:r>
              <a:t>⠀⠀⠀⠀⠀⠀⠀⠀⠀⠀⢠⣿⣿⣿⡇⠀⠀⠀⠀⠀⠀⠀⠀⠀⠀⢰⣤⡀⠀⠀⠀⠀⢺⣿⣿⠀⠀⢀⣿⣿⣿⣿⣿⣿⣿⠀⠀⠀⠀⠀⠀⢀⣾⣿⠏⠀⠀⠀⠀⠀⠀⠀⠀⠀⠀⠀⠀⠀⠀⠀⠀⠀⠀⠀⠀⠀⠀⠀⠀⠀⠀⠀⠀⠀⠀⠀⠀⠀⠀⠀⠀</a:t>
            </a:r>
            <a:br/>
            <a:r>
              <a:t>⠀⠀⠀⠀⠀⠀⠀⠀⠀⠀⣾⣿⣿⣿⣯⡀⠀⠀⠀⠀⠀⠀⠀⠀⠀⠀⠈⠙⠳⣦⣀⠀⠈⣿⣿⠀⠀⠾⣿⣿⣿⣿⣿⣿⣿⠀⠀⠀⠀⠀⣠⣿⡿⠃⠀⠀⠀⠀⠀⠀⠀⠀⠀⠀⠀⠀⠀⠀⠀⠀⠀⠀⠀⠀⠀⠀⠀⠀⠀⠀⠀⠀⠀⠀⠀⠀⠀⠀⠀⠀⠀</a:t>
            </a:r>
            <a:br/>
            <a:r>
              <a:t>⠀⠀⠀⠀⠀⠀⠀⠀⠀⢸⣿⣿⣿⣿⣿⣿⣦⠀⠀⠀⠀⠀⠀⠀⠀⠀⠀⠀⠀⠀⠉⠛⢶⣾⣿⡇⠀⣰⣿⣿⣿⣿⣿⣿⡇⠀⠀⠀⠀⣴⣿⡟⠁⠀⠀⠀⠀⠀⠀⠀⠀⠀⠀⠀⠀⠀⠀⠀⠀⠀⠀⠀⠀⠀⠀⠀⠀⠀⠀⠀⠀⠀⠀⠀⠀⠀⠀⠀⠀⠀⠀</a:t>
            </a:r>
            <a:br/>
            <a:r>
              <a:t>⠀⠀⠀⠀⠀⠀⠀⠀⠀⠈⣿⣿⣿⣿⣏⠉⠁⠀⠀⠀⠀⠀⠀⠀⠀⠀⠀⠀⠀⠀⠀⠀⠘⢋⣿⣿⣿⣿⣿⣿⣿⣿⣿⣿⣷⠀⠀⢀⣼⣿⠟⠀⠀⠀⠀⠀⠀⠀⠀⠀⠀⠀⠀⠀⠀⠀⠀⠀⠀⠀⠀⠀⠀⠀⠀⠀⠀⠀⠀⠀⠀⠀⠀⠀⠀⠀⠀⠀⠀⠀⠀</a:t>
            </a:r>
            <a:br/>
            <a:r>
              <a:t>⠀⠀⠀⠀⠀⠀⠀⠀⠀⠀⢿⣿⣿⣿⣿⡄⠀⠀⠀⠀⠀⠀⠀⠀⠀⠀⠀⠀⠀⠀⠀⠀⢀⣼⣿⣿⣿⣿⣿⣿⣿⣿⣿⣿⣿⣧⢀⣾⡿⠇⠀⠀⠀⠀⠀⠀⠀⠀⠀⠀⠀⠀⠀⠀⠀⠀⠀⠀⠀⠀⠀⠀⠀⠀⠀⠀⠀⠀⠀⠀⠀⠀⠀⠀⠀⠀⠀⠀⠀⠀⠀</a:t>
            </a:r>
            <a:br/>
            <a:r>
              <a:t>⠀⠀⠀⠀⠀⠀⠀⠀⠀⠀⣿⣿⣿⣿⣿⣷⠀⠀⠀⠀⠀⠀⠀⠀⠀⠀⠀⠀⠀⣀⣴⣾⡿⠟⢻⣿⣿⣿⣿⣿⣿⣿⣿⣿⣿⣿⣿⣿⡃⠀⠀⠀⠀⠀⠀⠀⠀⠀⠀⠀⠀⠀⠀⠀⠀⠀⠀⠀⠀⠀⠀⠀⠀⠀⠀⠀⠀⠀⠀⠀⠀⠀⠀⠀⠀⠀⠀⠀⠀⠀⠀</a:t>
            </a:r>
            <a:br/>
            <a:r>
              <a:t>⠀⠀⠀⠀⠀⠀⠀⠀⠀⢀⣿⣿⣿⣿⣿⣿⡆⠀⠀⠀⠀⠀⠀⠀⠀⣀⣤⣶⣿⠿⠛⠉⠀⠀⣼⣿⣿⣿⣿⣿⣿⣿⣿⣿⣿⣿⣿⣿⠿⣷⣶⣤⣀⠀⠀⠀⠀⠀⠀⠀⠀⠀⠀⠀⠀⠀⠀⠀⠀⠀⠀⠀⠀⠀⠀⠀⠀⠀⠀⠀⠀⠀⠀⠀⠀⠀⠀⠀⠀⠀⠀</a:t>
            </a:r>
            <a:br/>
            <a:r>
              <a:t>⠀⠀⠀⠀⠀⠀⠀⠀⠀⢼⣿⣿⣿⣿⣿⠉⠻⠀⠠⠤⢀⣠⣤⣶⣿⠿⠛⠉⠀⠀⠀⠀⠀⢰⣿⣿⣿⣿⣿⣿⣿⣿⣿⣿⣿⣿⣿⣿⣧⡀⠉⠙⠻⠿⢷⣦⣤⠀⠀⠀⠀⠀⠀⠀⠀⠀⠀⠀⠀⠀⠀⠀⠀⠀⠀⠀⠀⠀⠀⠀⠀⠀⠀⠀⠀⠀⠀⠀⠀⠀⠀</a:t>
            </a:r>
            <a:br/>
            <a:r>
              <a:t>⠀⠀⠀⠀⠀⠀⣀⣀⣀⣀⣘⣷⣀⣈⣿⣄⣀⣤⣶⣾⠿⠟⠋⠉⠀⠀⠀⠀⠀⠀⠀⠀⢀⣿⣿⣿⣿⣿⣿⣿⣿⣿⣿⣿⣿⣿⣿⣿⣿⣷⡄⠀⠀⠀⠀⠀⠀⠀⠀⠀⠀⠀⠀⠀⠀⠀⠀⠀⠀⠀⠀⠀⠀⠀⠀⠀⠀⠀⠀⠀⠀⠀⠀⠀⠀⠀⠀⠀⠀⠀⠀</a:t>
            </a:r>
            <a:br/>
            <a:r>
              <a:t>⠠⠤⠤⠶⠾⠿⠿⠛⠛⠋⠉⠉⠁⠀⠘⠻⠛⠋⠁⠀⠀⠀⠀⠀⠀⠀⠀⠀⠀⠀⠀⠀⣼⣿⣿⣿⣿⣿⣿⣿⣿⣿⣿⣿⣿⣿⣿⣿⣿⣿⣿⣦⠀⠀⠀⠀⠀⠀⠀⠀⠀⠀⠀⠀⠀⠀⠀⠀⠀⠀⠀⠀⠀⠀⠀⠀⠀⠀⠀⠀⠀⠀⠀⠀⠀⠀⠀⠀⠀⠀⠀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⠀⠀⠀⠀⠀⠀⠀⠀⠀⠀⠀⠀⠀⠀⠀⠀⠀⠀⠀⠀⠀⠀⠀⠀⠀⠀⠀⠀⠀⠀⠀⠀⠀⠉⢻⣿⣿⣿⡿⢿⣿⠿⣿⡿⢿⣿⣿⡏⠀⠀⠀⠀⠀⠀⠀⠀⠀⠀⠀⠀⠀⠀⠀⠀⠀⠀⠀⠀⠀⠀⠀⠀⠀⠀⠀⠀⠀⠀⠀⠀⠀⠀⠀⠀⠀⠀⠀⠀⠀⠀⠀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⠀⠀⠀⠀⠀⠀⠀⠀⠀⠀⠀⠀⠀⠀⠀⠀⠀⠀⠀⠀⠀⠀⠀⠀⠀⠀⠀⠀⠀⠀⠀⠀⠀⠀⣼⣿⣿⠃⠀⠀⠀⠀⠀⠀⠘⣿⣿⣧⠀⠀⠀⠀⠀⠀⠀⠀⠀⠀⠀⠀⠀⠀⠀⠀⠀⠀⠀⠀⠀⠀⠀⠀⠀⠀⠀⠀⠀⠀⠀⠀⠀⠀⠀⠀⠀⠀⠀⠀⠀⠀⠀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⠀⠀⠀⠀⠀⠀⠀⠀⠀⠀⠀⠀⠀⠀⠀⠀⠀⠀⠀⠀⠀⠀⠀⠀⠀⠀⠀⠀⠀⠀⠀⠀⠀⢀⣿⣿⣿⠀⠀⠀⠀⠀⠀⠀⠀⢹⣿⣿⡇⠀⠀⠀⠀⠀⠀⠀⠀⠀⠀⠀⠀⠀⠀⠀⠀⠀⠀⠀⠀⠀⠀⠀⠀⠀⠀⠀⠀⠀⠀⠀⠀⠀⠀⠀⠀⠀⠀⠀⠀⠀⠀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⠀⠀⠀⠀⠀⠀⠀⠀⠀⠀⠀⠀⠀⠀⠀⠀⠀⠀⠀⠀⠀⠀⠀⠀⠀⠀⠀⠀⠀⠀⠀⠀⠀⢸⣿⣿⡏⠀⠀⠀⠀⠀⠀⠀⠀⠈⣿⣿⣿⠀⠀⠀⠀⠀⠀⠀⠀⠀⠀⠀⠀⠀⠀⠀⠀⠀⠀⠀⠀⠀⠀⠀⠀⠀⠀⠀⠀⠀⠀⠀⠀⠀⠀⠀⠀⠀⠀⠀⠀⠀⠀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⠀⠀⠀⠀⠀⠀⠀⠀⠀⠀⠀⠀⠀⠀⠀⠀⠀⠀⠀⠀⠀⠀⠀⠀⠀⠀⠀⠀⠀⠀⠀⠀⠀⠘⣿⣿⡇⠀⠀⠀⠀⠀⠀⠀⠀⠀⢻⣿⣿⠀⠀⠀⠀⠀⠀⠀⠀⠀⠀⠀⠀⠀⠀⠀⠀⠀⠀⠀⠀⠀⠀⠀⠀⠀⠀⠀⠀⠀⠀⠀⠀⠀⠀⠀⠀⠀⠀⠀⠀⠀⠀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⠀⠀⠀⠀⠀⠀⠀⠀⠀⠀⠀⠀⠀⠀⠀⠀⠀⠀⠀⠀⠀⠀⠀⠀⠀⠀⠀⠀⠀⠀⠀⠀⠀⠀⣿⣿⠁⠀⠀⠀⠀⠀⠀⠀⠀⠀⠘⣿⣿⠀⠀⠀⠀⠀⠀⠀⠀⠀⠀⠀⠀⠀⠀⠀⠀⠀⠀⠀⠀⠀⠀⠀⠀⠀⠀⠀⠀⠀⠀⠀⠀⠀⠀⠀⠀⠀⠀⠀⠀⠀⠀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⠀⠀⠀⠀⠀⠀⠀⠀⠀⠀⠀⠀⠀⠀⠀⠀⠀⠀⠀⠀⠀⠀⠀⠀⠀⠀⠀⠀⠀⠀⠀⠀⠀⢠⣿⣿⡄⠀⠀⠀⠀⠀⠀⠀⠀⠀⠀⣿⣿⣆⠀⠀⠀⠀⠀⠀⠀⠀⠀⠀⠀⠀⠀⠀⠀⠀⠀⠀⠀⠀⠀⠀⠀⠀⠀⠀⠀⠀⠀⠀⠀⠀⠀⠀⠀⠀⠀⠀⠀⠀⠀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⠀⠀⠀⠀⠀⠀⠀⠀⠀⠀⠀⠀⠀⠀⠀⠀⠀⠀⠀⠀⠀⠀⠀⠀⠀⠀⠀⠀⠀⠀⠀⠀⠀⠀⠀⠀⠀⠀⠀⠀⠀⠀⠀⠀⠀⠀⠀⠀⠀⠀⠀⠀⠈⢿⣿⣿⣿⣿⣿⣿⣿⣿⣿⣿⣿⣿⣦⠀⠀⠀⠀⠀⠀⠀⠀⠀⠀⠀⠀⠀⠀⠀⠀⠀⠀⠀⠀⠀⠀⠀⠀</a:t>
            </a:r>
            <a:br/>
            <a:r>
              <a:t>⠀⠀⠀⠀⠀⠀⠀⠀⠀⠀⠀⠀⠀⠀⠀⠀⠀⠀⠀⠠⠄⠀⠀⠀⠀⠀⠀⠀⠀⠀⠀⠀⠀⠀⠀⠀⠀⠀⠀⠀⠀⠀⠀⠀⠀⠀⠀⠀⠀⠀⠀⠀⠀⠈⠻⢿⣿⣿⣿⣿⠿⠛⠀⠘⢿⣿⣿⣷⡄⠀⠀⠀⠀⠀⠀⠀⠀⠀⠀⠀⠀⠀⠀⠀⠀⠀⠀⠀⠀⠀⠀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⠀⠀⠀⠀⠀⠀⠀⠀⠀⠀⠀⠀⠀⠀⠀⠀⠀⠀⠀⠀⠀⠀⠀⠀⠀⠀⠀⠀⠀⠀⠀⠀⠀⠀⠀⠀⠀⠀⠀⠀⠀⠀⠀⠀⠀⠀⠀⠀⠀⠀⠀⠀⠀⠀⠀⠀⠈⠉⠉⠀⠀⠀⠀⠀⠀⠙⢿⣿⣿⣦⣀⣀⣠⣤⣀⠀⠀⠀⠀⠀⠀⠀⠀⠀⠀⠀⠀⠀⠀⠀⠀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⠀⠀⠀⠀⠀⠀⠀⠀⠀⠀⠀⠀⠀⠀⠀⠀⠀⠀⠀⠀⠀⠀⠀⠀⠀⠀⠀⠀⠀⠀⠀⠀⠀⠀⠀⠀⠀⠀⠀⠀⠀⠀⠀⠀⠀⠀⠀⠀⠀⠀⠀⠀⠀⠀⠀⠀⠀⠀⠀⠀⠀⠀⠀⠀⠀⠀⠀⠉⠻⠿⣿⠿⠟⠋⠉⠃⠀⠀⠀⠀⠀⠀⠀⠀⠀⠀⠀⠀⠀⠀⠀</a:t>
            </a:r>
            <a:br/>
            <a:r>
              <a:t>⠀⠀⠀⠀⠀⠀⠀⠀⠀⠀⠀⠀⠀⠀⠀⠀⠀⠀⠀⠀⠀⠀⠀⠀⠀⠀⠀⠀⠀⠀⠀⠀⠀⠀⠀⠀⠀⠀⠀⠀⠀⠀⠀⠀⠀⠀⠀⣴⠀⠀⠀⠀⠀⠀⠀⠀⠀⠀⠀⠀⠀⠀⠀⠀⠀⠀⠀⠀⠀⠀⠀⣀⠀⠀⠀⠀⠀⠀⠀⠀⠀⠀⠀⠀⠀⠀⠀⠀⠀⠀⠀</a:t>
            </a:r>
            <a:br/>
            <a:r>
              <a:t>⠀⠀⠀⠀⠀⠀⠀⠀⠀⠀⠀⠀⠀⠀⠀⠀⠀⠀⠀⠀⠀⠀⠀⠀⠀⠀⠀⠀⠀⠀⠐⠀⠀⠀⠀⠀⠀⠀⠀⠀⠀⠀⠀⠀⠀⢀⣾⣿⣦⠀⠀⠀⠀⠀⠀⠀⠀⠀⠀⠀⠀⠀⠀⠀⠀⠀⠀⠀⠀⣤⠞⠛⠓⠀⠀⠀⠀⠀⠀⠠⠀⠀⠀⠀⠀⠀⠀⠀⠀⠀⠀</a:t>
            </a:r>
            <a:br/>
            <a:r>
              <a:t>⠀⠀⠀⠀⠀⠀⠀⠀⠀⠀⠀⠀⠀⠀⠀⠀⠀⠀⠀⠀⠀⠀⠀⠀⠀⠀⠀⠀⠀⠀⠀⠀⠀⠀⠀⠀⠀⠀⣠⣶⣾⣿⣶⣄⣀⣾⣿⣿⠋⠀⠀⠀⠀⢀⠀⠀⠀⠀⠀⠀⠀⠀⠀⠀⠀⠀⢀⡴⠋⠁⠀⠀⠀⠀⠀⠀⠀⠀⠀⠀⠀⠀⠀⠀⠀⠀⠀⠀⠀⠀⠀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⠀⠀⠀⠀⠀⠀⠀⠀⠀⠀⠀⠀⠀⠀⠀⠀⠀⠀⠀⠀⠀⠀⠀⠀⠀⠀⠀⠀⠀⠀⠀⠀⠀⠀⠀⠀⢀⣾⣿⣿⣿⣿⣿⣿⣿⣿⣿⡏⠀⠀⠀⠀⠀⠈⠀⠀⠀⠀⠀⠀⠀⠀⠀⠀⣠⡴⠋⠀⠀⠀⠀⠀⠀⠀⠀⠀⠀⠀⠀⠀⠀⠀⠀⠀⠀⠀⠀⠀⠀⠀⠀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⠀⠀⠀⠀⠀⠀⠀⠀⠀⠀⠀⠀⠀⠀⠀⠀⠀⠀⠀⠀⠀⠀⠀⠀⠀⠀⠀⠀⠀⠀⠀⠀⠀⠀⠀⠀⣾⣿⣿⣿⣿⣿⣿⣿⣿⣇⠉⠃⠀⠀⠀⠀⠀⠀⣀⣀⣤⣤⣶⣾⠿⣿⣿⣾⣏⠀⠀⠀⠀⠀⠀⠀⠀⠀⠀⠀⠀⠀⠀⠀⠀⠀⠀⠀⠀⠀⠀⠀⠀⠀⠀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⠀⠀⠀⠀⠀⠀⠀⠀⠀⠀⠀⠀⠀⠀⠀⠀⠀⠀⠀⠀⠀⠀⠀⠀⠀⠀⠀⠀⠀⠀⠀⠀⠀⠀⠀⠀⣿⣿⣿⣿⣿⣿⣿⣿⣿⡇⠀⣀⣀⣀⣠⣤⣶⣿⣿⠿⠟⠋⠁⠘⣷⡞⠙⠙⠳⠃⠀⠀⠀⠀⠀⠀⠀⠀⠀⠀⠀⠀⠀⠀⠀⠀⠀⠀⠀⠀⠀⠀⠀⠀⠀</a:t>
            </a:r>
            <a:br/>
            <a:r>
              <a:t>⠀⠀⠀⠀⠀⠀⠀⠀⠀⠀⠀⠀⠀⠀⠀⠀⠀⠀⠀⠀⠀⠀⠀⠀⠀⠀⠀⠀⠀⠀⠀⠀⠀⠀⠀⠀⠙⠉⠇⣹⣿⣿⣿⣋⣩⣴⣿⣿⣿⣿⣿⠟⠋⠁⠀⠀⠀⢀⣴⠟⠉⠛⠀⠀⠀⠀⠀⠀⠀⠀⠀⠀⠀⠀⠀⠀⠀⠀⠀⠀⠀⠀⠀⠀⠀⠀⠀⠀⠀⠀⠀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⠀⠀⠀⠀⠀⠀⠀⠀⠀⠀⠀⠀⠀⠀⠀⠀⠀⠀⠀⠀⠀⠀⠀⠀⠀⠀⠀⠀⠀⠀⠀⠀⠀⠀⠀⠀⢀⣴⣿⣿⣿⣿⣿⣿⣿⣿⣿⣿⡿⠟⠉⠀⠀⠀⠀⢀⣴⡟⠋⠀⠀⠀⠀⠀⠀⠀⠀⠀⠀⠀⠀⠀⠀⠀⠀⠀⠀⠀⠀⠀⠀⠀⠀⠀⠀⠀⠀⠀⡀⠀⠀</a:t>
            </a:r>
            <a:br/>
            <a:r>
              <a:t>⠀⠀⠀⠀⠀⠀⠀⠀⠀⠀⠀⢀⣠⣄⡀⠀⠀⠀⠀⠀⠀⠀⠀⠀⠀⠀⠀⠀⠀⠀⠀⠀⠀⠀⢠⣾⣿⣿⣿⣿⣿⣿⣿⣿⣿⠉⠁⠀⠀⠀⠀⠀⠀⢀⣴⠟⠉⠀⠀⠀⠀⠀⠀⠀⠀⠀⠀⠀⠀⠀⠀⠀⠀⠀⠀⠀⠀⠀⠀⠀⠀⠀⠀⠀⠀⠀⠀⠀⠉⠀⠀</a:t>
            </a:r>
            <a:br/>
            <a:r>
              <a:t>⠀⠀⠀⠀⠀⠀⠀⠀⠀⠀⠀⣿⣿⣿⣷⠄⠀⠀⠀⠀⠀⠀⠀⠀⠀⠀⠀⠀⠀⠀⠀⠀⠀⢀⣿⣿⣿⣿⣿⣿⣿⣿⣿⣿⣿⡀⠀⠀⠀⠀⠀⣠⣾⠟⠁⠀⠀⠀⠀⠀⠀⠀⠀⠀⠀⠀⠀⠀⠀⠀⠀⠀⠀⠀⠀⠀⠀⠀⠀⠀⠀⠀⠀⠀⠀⠀⠀⠀⠀⠀⠀</a:t>
            </a:r>
            <a:br/>
            <a:r>
              <a:t>⠀⠀⠀⠀⠀⠀⠀⠀⠀⠀⢸⣿⣿⣿⡇⠀⠀⠀⠀⠀⠀⠀⠀⠀⠀⠀⠀⠀⠀⠀⠀⠀⠀⣼⣿⣿⠟⠋⣹⣿⣿⣿⣿⣿⣿⡇⠀⠀⠀⣠⣾⠟⠁⠀⠀⠀⠀⠀⠀⠀⠀⠀⠀⠀⠀⠀⠀⠀⠀⠀⠀⠀⠀⠀⠀⠀⠀⠀⠀⠀⠀⠀⠀⠀⠀⠀⠀⠀⠀⠀⠀</a:t>
            </a:r>
            <a:br/>
            <a:r>
              <a:t>⠀⠀⠀⠀⠀⠀⠀⠀⠀⠀⢰⣿⣿⣿⡇⠀⠀⠀⠀⠀⠀⠀⠀⠀⠀⠰⢦⣄⠀⠀⠀⠀⢸⣿⣿⠁⠀⢀⣿⣿⣿⣿⣿⣿⣿⠃⠀⣠⣾⠟⠀⠀⠀⠀⠀⠀⠀⠀⠀⠀⠀⠀⠀⠀⠀⠀⠀⠀⠀⠀⠀⠀⠀⠀⠀⠀⠀⠀⠀⠀⠀⠀⠀⠀⠀⠀⠀⠀⠀⠀⠀</a:t>
            </a:r>
            <a:br/>
            <a:r>
              <a:t>⠀⠀⠀⠀⠀⠀⠀⠀⠀⠀⣾⣿⣿⣿⣧⡀⠀⠀⠀⠀⠀⠀⠀⠀⠀⠀⠀⠉⠻⢶⣄⡀⠈⣿⣿⠀⠀⠾⣿⣿⣿⣿⣿⣿⣿⣤⡾⠋⠁⠀⠀⠀⠀⠀⠀⠀⠀⠀⠀⠀⠀⠀⠀⠀⠀⠀⠀⠀⠀⠀⠀⠀⠀⠀⠀⠀⠀⠀⠀⠀⠀⠀⠀⠀⠀⠀⠀⠀⠀⠀⠀</a:t>
            </a:r>
            <a:br/>
            <a:r>
              <a:t>⠀⠀⠀⠀⠀⠀⠀⠀⠀⣸⣿⣿⣿⣿⣿⣿⡦⠀⠀⠀⠀⠀⠀⠀⠀⠀⠀⠀⠀⠀⠈⠙⠳⣿⣿⡇⠀⣰⣿⣿⣿⣿⣿⣿⣿⠏⠀⠀⠀⠀⠀⠀⠀⠀⠀⠀⠀⠀⠀⠀⠀⠀⠀⠀⠀⠀⠀⠀⠀⠀⠀⠀⠀⠀⠀⠀⠀⠀⠀⠀⠀⠀⠀⠀⠀⠀⠀⠀⠀⠀⠀</a:t>
            </a:r>
            <a:br/>
            <a:r>
              <a:t>⠀⠀⠀⠀⠀⠀⠀⠀⠀⠈⣿⣿⣿⣿⡏⠉⠀⠀⠀⠀⠀⠀⠀⠀⠀⠀⠀⠀⠀⠀⠀⠀⠘⢋⣿⣿⣿⣿⣿⣿⣿⣿⣿⣿⣿⡀⠀⠀⠀⠀⠀⠀⠀⠀⠀⠀⠀⠀⠀⠀⠀⠀⠀⠀⠀⠀⠀⠀⠀⠀⠀⠀⠀⠀⠀⠀⠀⠀⠀⠀⠀⠀⠀⠀⠀⠀⠀⠀⠀⠀⠀</a:t>
            </a:r>
            <a:br/>
            <a:r>
              <a:t>⠀⠀⠀⠀⠀⠀⠀⠀⠀⠀⣿⣿⣿⣿⣿⡀⠀⠀⠀⠀⠀⠀⠀⠀⠀⠀⠀⠀⠀⠀⠀⠀⣀⣼⣿⣿⣿⣿⣿⣿⣿⣿⣿⣿⣿⣧⠀⠀⠀⠀⠀⠀⠀⠀⠀⠀⠀⠀⠀⠀⠀⠀⠀⠀⠀⠀⠀⠀⠀⠀⠀⠀⠀⠀⠀⠀⠀⠀⠀⠀⠀⠀⠀⠀⠀⠀⠀⠀⠀⠀⠀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⠀⠀⠀⠀⠀⠀⠀⠀⠀⠀⣿⣿⣿⣿⣿⣧⠀⠀⠀⠀⠀⠀⠀⠀⠀⠀⠀⠀⢀⣠⣴⣾⡿⠟⢻⣿⣿⣿⣿⣿⣿⣿⣿⣿⣿⣿⣦⣀⠀⠀⠀⠀⠀⠀⠀⠀⠀⠀⠀⠀⠀⠀⠀⠀⠀⠀⠀⠀⠀⠀⠀⠀⠀⠀⠀⠀⠀⠀⠀⠀⠀⠀⠀⠀⠀⠀⠀⠀⠀⠀⠀</a:t>
            </a:r>
            <a:br/>
            <a:r>
              <a:t>⠀⠀⠀⠀⠀⠀⠀⠀⠀⢠⣿⣿⣿⣿⣿⣿⡄⠀⠀⠀⠀⠀⠀⠀⠀⣀⣤⣾⣿⠿⠋⠁⠀⠀⣾⣿⣿⣿⣿⣿⣿⣿⣿⣿⣿⣿⣿⡿⢿⣶⣤⣀⠀⠀⠀⠀⠀⠀⠀⠀⠀⠀⠀⠀⠀⠀⠀⠀⠀⠀⠀⠀⠀⠀⠀⠀⠀⠀⠀⠀⠀⠀⠀⠀⠀⠀⠀⠀⠀⠀⠀</a:t>
            </a:r>
            <a:br/>
            <a:r>
              <a:t>⠀⠀⠀⠀⠀⠀⠀⠀⠀⢼⣿⣿⣿⣿⡿⠙⠳⢀⡀⠀⠀⣀⣤⣶⣿⠿⠛⠉⠀⠀⠀⠀⠀⣸⣿⣿⣿⣿⣿⣿⣿⣿⣿⣿⣿⣿⣿⣿⣦⠀⠉⠛⠿⢷⣦⣤⣀⠀⠀⠀⠀⠀⠀⠀⠀⠀⠀⠀⠀⠀⠀⠀⠀⠀⠀⠀⠀⠀⠀⠀⠀⠀⠀⠀⠀⠀⠀⠀⠀⠀⠀</a:t>
            </a:r>
            <a:br/>
            <a:r>
              <a:t>⠀⠀⠀⠀⠀⠀⠀⣀⣀⣀⣸⣧⣀⢘⣷⡀⢀⣨⣥⣶⣿⠿⠛⠉⠀⠀⠀⠀⠀⠀⠀⠀⢠⣿⣿⣿⣿⣿⣿⣿⣿⣿⣿⣿⣿⣿⣿⣿⣿⣷⡀⠀⠀⠀⠀⠉⠉⠀⠀⠀⠀⠀⠀⠀⠀⠀⠀⠀⠀⠀⠀⠀⠀⠀⠀⠀⠀⠀⠀⠀⠀⠀⠀⠀⠀⠀⠀⠀⠀⠀⠀</a:t>
            </a:r>
            <a:br/>
            <a:r>
              <a:t>⠠⢤⣤⡶⠾⠿⠿⠟⠛⠛⠋⠉⠉⢡⣴⣾⠿⠟⠋⠁⠀⠀⠀⠀⠀⠀⠀⠀⠀⠀⠀⠀⣿⣿⣿⣿⣿⣿⣿⣿⣿⣿⣿⣿⣿⣿⣿⣿⣿⣿⣷⡄⠀⠀⠀⠀⠀⠀⠀⠀⠀⠀⠀⠀⠀⠀⠀⠀⠀⠀⠀⠀⠀⠀⠀⠀⠀⠀⠀⠀⠀⠀⠀⠀⠀⠀⠀⠀⠀⠀⠀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⠀⠀⠀⠀⠀⠀⠀⠀⠀⠀⠀⠀⠀⠀⠀⠀⠀⠀⠀⠀⠀⠀⠀⠀⠀⠀⠀⠀⠀⠀⠀⠀⠀⠙⢻⣿⣿⣿⣿⣿⣿⢿⣿⡿⣿⣿⣿⡟⠉⠁⠀⠀⠀⠀⠀⠀⠀⠀⠀⠀⠀⠀⠀⠀⠀⠀⠀⠀⠀⠀⠀⠀⠀⠀⠀⠀⠀⠀⠀⠀⠀⠀⠀⠀⠀⠀⠀⠀⠀⠀⠀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⠀⠀⠀⠀⠀⠀⠀⠀⠀⠀⠀⠀⠀⠀⠀⠀⠀⠀⠀⠀⠀⠀⠀⠀⠀⠀⠀⠀⠀⠀⠀⠀⠀⠀⣸⣿⣿⠃⠀⠀⠁⠀⠀⠀⠘⣿⣿⣧⠀⠀⠀⠀⠀⠀⠀⠀⠀⠀⠀⠀⠀⠀⠀⠀⠀⠀⠀⠀⠀⠀⠀⠀⠀⠀⠀⠀⠀⠀⠀⠀⠀⠀⠀⠀⠀⠀⠀⠀⠀⠀⠀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⠀⠀⠀⠀⠀⠀⠀⠀⠀⠀⠀⠀⠀⠀⠀⠀⠀⠀⠀⠀⠀⠀⠀⠀⠀⠀⠀⠀⠀⠀⠀⠀⠀⢀⣿⣿⣿⠀⠀⠀⠀⠀⠀⠀⠀⢹⣿⣿⡇⠀⠀⠀⠀⠀⠀⠀⠀⠀⠀⠀⠀⠀⠀⠀⠀⠀⠀⠀⠀⠀⠀⠀⠀⠀⠀⠀⠀⠀⠀⠀⠀⠀⠀⠀⠀⠀⠀⠀⠀⠀⠀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⠀⠀⠀⠀⠀⠀⠀⠀⠀⠀⠀⠀⠀⠀⠀⠀⠀⠀⠀⠀⠀⠀⠀⠀⠀⠀⠀⠀⠀⠀⠀⠀⠀⢸⣿⣿⡏⠀⠀⠀⠀⠀⠀⠀⠀⠈⣿⣿⣿⠀⠀⠀⠀⠀⠀⠀⠀⠀⠀⠀⠀⠀⠀⠀⠀⠀⠀⠀⠀⠀⠀⠀⠀⠀⠀⠀⠀⠀⠀⠀⠀⠀⠀⠀⠀⠀⠀⠀⠀⠀⠀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⠀⠀⠀⠀⠀⠀⠀⠀⠀⠀⠀⠀⠀⠀⠀⠀⠀⠀⠀⠀⠀⠀⠀⠀⠀⠀⠀⠀⠀⠀⠀⠀⠀⠸⣿⣿⡇⠀⠀⠀⠀⠀⠀⠀⠀⠀⢻⣿⣿⠀⠀⠀⠀⠀⠀⠀⠀⠀⠀⠀⠀⠀⠀⠀⠀⠀⠀⠀⠀⠀⠀⠀⠀⠀⠀⠀⠀⠀⠀⠀⠀⠀⠀⠀⠀⠀⠀⠀⠀⠀⠀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⠀⠀⠀⠀⠀⠀⠀⠀⠀⠀⠀⠀⠀⠀⠀⠀⠀⠀⠀⠀⠀⠀⠀⠀⠀⠀⠀⠀⠀⠀⠀⠀⠀⠀⣿⣿⠃⠀⠀⠀⠀⠀⠀⠀⠀⠀⠈⣿⣿⡄⠀⠀⠀⠀⠀⠀⠀⠀⠀⠀⠀⠀⠀⠀⠀⠀⠀⠀⠀⠀⠀⠀⠀⠀⠀⠀⠀⠀⠀⠀⠀⠀⠀⠀⠀⠀⠀⠀⠀⠀⠀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⠀⠀⠀⠀⠀⠀⠀⠀⠀⠀⠀⠀⠀⠀⠀⠀⠀⠀⠀⠀⠀⠀⠀⠀⠀⠀⠀⠀⠀⠀⠀⠀⠀⢠⣿⣿⡀⠀⠀⠀⠀⠀⠀⠀⠀⠀⠀⣹⣿⣇⠀⠀⠀⠀⠀⠀⠀⠀⠀⠀⠀⠀⠀⠀⠀⠀⠀⠀⠀⠀⠀⠀⠀⠀⠀⠀⠀⠀⠀⠀⠀⠀⠀⠀⠀⠀⠀⠀⠀⠀⠀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⠀⠀⠀⠀⠀⠀⠀⠀⠀⠀⠀⠀⠀⠀⠀⠀⠀⠀⠀⠀⠀⠀⠀⠀⠀⠀⠀⠀⠀⠀⠀⠀⠀⠀⠀⠀⠀⠀⠀⠀⠀⠀⠀⠀⠀⠀⠀⠀⠀⠀⠀⠀⠀⠀⠀⠀⠘⠻⠿⢿⣿⣿⣿⣿⣿⣿⣷⣄⠀⠀⠀⠀⠀⠀⠀⠀⠀⠀⠀⠀⠀⠀⠀⠀⠀⠀⠀⠀⠀⠀⠀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⠀⠀⠀⠀⠀⠀⠀⠀⠀⠀⠀⠀⠀⠀⠀⠀⠀⠀⠀⠀⠀⠀⠀⠀⠀⠀⠀⠀⠀⠀⠀⠀⠀⠀⠀⠀⠀⠀⠀⠀⠀⠀⠀⠀⠀⠀⠀⠀⠀⠀⠀⠀⠀⠀⠀⠀⠀⠀⠀⠀⠀⠀⠀⠀⠙⢿⣿⣿⣷⡀⠀⠀⠀⠀⠀⠀⠀⠀⠀⠀⠀⠀⠀⠀⠀⠀⠀⠀⠀⠀⠀</a:t>
            </a:r>
            <a:br/>
            <a:r>
              <a:t>⠀⠀⠀⠀⠀⠀⠀⠀⠀⠀⠀⠀⠀⠀⠀⠀⠀⠀⠁⠀⠀⠀⠀⠀⠀⠀⠀⠀⠀⠀⠀⠀⠀⠀⠀⠀⠀⠀⠀⠀⠀⠀⠀⠀⠀⠀⠀⠀⠀⠀⠀⠀⠀⠀⠀⠀⠀⠀⠀⠀⠀⠀⠀⠀⠀⠀⠈⠻⣿⣿⣦⣀⣀⣠⣄⠀⠀⠀⠀⠀⠀⠀⠀⠀⠀⠀⠀⠀⠀⠀⠀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⠀⠀⠀⠀⠀⠀⠀⠀⠀⠀⠀⠀⠀⠀⠀⠀⠀⠀⠀⠀⠀⠀⠀⠀⠀⠀⠀⠀⠀⠀⠀⠀⠀⠀⠀⠀⠀⠀⠀⠀⠀⠀⠀⠀⠀⠀⠀⠀⠀⠀⠀⠀⠀⠀⠀⠀⠀⠀⠀⠀⠀⠀⠀⠀⠀⠀⠀⠀⠈⠙⠿⠿⠟⠋⠁⠁⠀⠀⠀⠀⠀⠀⠀⠀⠀⠀⠀⠀⠀⠀⠀</a:t>
            </a:r>
            <a:br/>
            <a:r>
              <a:t>⠀⠀⠀⠀⠀⠀⠀⠀⠀⠀⠀⠀⠀⠀⠀⠀⠀⠀⠀⠀⠀⠀⠀⠀⠀⠀⠀⠀⠀⠀⠀⠀⠀⠀⠀⠀⠀⠀⠀⠀⠀⠀⠀⠀⠀⠀⠀⠀⣶⠀⠀⠀⠀⠀⠀⠀⠀⠀⠀⠀⠀⠀⠀⠀⠀⠀⠀⠀⠀⠀⠀⠀⣾⡇⠀⠀⠀⠀⠀⠀⠀⠀⠀⠀⠀⠀⠀⠀⠀⠀⠀</a:t>
            </a:r>
            <a:br/>
            <a:r>
              <a:t>⠀⠀⠀⠀⠀⠀⠀⠀⠀⠀⠀⠀⠀⠀⠀⠀⠀⠀⠀⠀⠀⠀⠀⠀⠀⠀⠀⠀⠀⠀⠀⠀⠀⠀⠀⠀⠀⠀⠀⠀⠀⠀⠀⠀⠀⠀⠀⣸⣿⡧⠀⠀⠀⠀⠀⠀⠀⠀⠀⠀⠀⠀⠀⠀⠀⠀⠀⠀⠀⢀⣴⠾⠉⠀⠀⠀⠀⠀⠀⡀⠀⠀⠀⠀⠀⠀⠀⠀⠀⠀⠀</a:t>
            </a:r>
            <a:br/>
            <a:r>
              <a:t>⠀⠀⠀⠀⠀⠀⠀⠀⠀⠀⠀⠀⠀⠀⠀⠀⠀⠀⠀⠀⠀⠀⠀⠀⠀⠀⠀⠀⠀⠀⠀⠀⠀⠀⠀⠀⠀⠀⠀⣠⣶⣿⣿⣿⣦⣄⣰⣿⠟⠀⠀⡀⠀⠀⠀⠀⠀⠀⠀⠀⠀⠀⠀⠀⠀⠀⠀⢀⣴⠞⠁⠀⠀⠀⠀⠀⠀⠀⠀⠀⠀⠀⠀⠀⠀⠀⠀⠀⠀⠀⠀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⠀⠀⠀⠀⠀⠀⠀⠀⠀⠀⠀⠀⠀⠀⠀⠀⠀⠀⠀⠀⠀⠀⠀⠀⠀⠀⠀⠀⠀⠀⠀⠀⠀⠀⠀⠀⠀⢀⣾⣿⣿⣿⣿⣿⣿⣿⣿⣿⠀⠀⠀⠀⠀⠀⠀⠀⠀⠀⠀⠀⠀⣀⣀⣀⡀⢀⡴⠋⠁⠀⠀⠀⠀⠀⠀⠀⠀⠀⠀⠀⠀⠀⠀⠀⠀⠀⠀⠀⠀⠀⠀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⠀⠀⠀⠀⠀⠀⠀⠀⠀⠀⠀⠀⠀⠀⠀⠀⠀⠀⠀⠀⠀⠀⠀⠀⠀⠀⠀⠀⠀⠀⠀⠀⠀⠀⠀⠀⠀⣼⣿⣿⣿⣿⣿⣿⣿⣿⣿⡎⠀⠀⠀⠀⠀⠀⠀⣀⣤⣤⣶⣾⣿⡿⣿⣿⣿⣿⢄⠀⠀⠀⠀⠀⠀⠀⠀⠀⠀⠀⠀⠀⠀⠀⠀⠀⠀⠀⠀⠀⠀⠀⠀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⠀⠀⠀⠀⠀⠀⠀⠀⠀⠀⠀⠀⠀⠀⠀⠀⠀⠀⠀⠀⠀⠀⠀⠀⠀⠀⠀⠀⠀⠀⠀⠀⠀⠀⠀⠀⢀⣿⣿⣿⣿⣿⣿⣿⣿⣿⡿⢃⣀⣀⣤⣤⣴⣾⣿⡿⠿⠛⠉⠁⢀⣿⣾⡙⠋⠛⠋⠁⠀⠀⠀⠀⠀⠀⠀⠀⠀⠀⠀⠀⠀⠀⠀⠀⠀⠀⠀⠀⠀⠀⠀</a:t>
            </a:r>
            <a:br/>
            <a:r>
              <a:t>⠀⠀⠀⠀⠀⠀⠀⠀⠀⠀⠀⠀⠀⠀⠀⠀⠀⠀⠀⠀⠀⠀⠀⠀⠀⠀⠀⠀⠀⠀⠀⠀⠀⠀⠀⠀⠀⠙⠁⠟⣹⣿⣿⣿⢛⣹⣴⣿⣿⣿⣿⣿⠟⠋⠁⠀⠀⠀⣠⣾⠟⠁⠀⠁⠀⠀⠀⠀⠀⠀⠀⠀⠀⠀⠀⠀⠀⠀⠀⠀⠀⠀⠀⠀⠀⠀⠀⠀⠀⠀⠀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⠀⠀⠀⠀⠀⠀⠀⠀⠀⠀⠀⠀⠀⠀⠀⠀⠀⠀⠀⠀⠀⠀⠀⠀⠀⠀⠀⠀⠀⠀⠀⠀⠀⠀⠀⠀⠀⣠⣴⣿⣿⣿⣿⣿⣿⣿⣿⣿⣿⡿⠟⠉⠀⠀⠀⢀⣤⡾⠋⠀⠀⠀⠀⠀⠀⠀⠀⠀⠀⠀⠀⠀⠀⠀⠀⠀⠀⠀⠀⠀⠀⠀⠀⠀⠀⠀⠀⠀⠀⠀⠀</a:t>
            </a:r>
            <a:br/>
            <a:r>
              <a:t>⠀⠀⠀⠀⠀⠀⠀⠀⠀⠀⠀⣀⣠⣀⠀⠀⠀⠀⠀⠀⠀⠀⠀⠀⠀⠀⠀⠀⠀⠀⠀⠀⠀⠀⠀⣠⣾⣿⣿⣿⣿⣿⣿⣿⣿⡿⠋⠁⠀⠀⠀⠀⠀⣀⣴⠟⠉⠀⠀⠀⠀⠀⠀⠀⠀⠀⠀⠀⠀⠀⠀⠀⠀⠀⠀⠀⠀⠀⠀⠀⠀⠀⠀⠀⠀⠀⠀⠀⠄⠀⠀</a:t>
            </a:r>
            <a:br/>
            <a:r>
              <a:t>⠀⠀⠀⠀⠀⠀⠀⠀⠀⠀⢸⣿⣿⣿⣧⠀⠀⠀⠀⠀⠀⠀⠀⠀⠀⠀⠀⠀⠀⠀⠀⠀⠀⠀⢸⣿⣿⣿⣿⣿⣿⣿⣿⣿⣿⣷⠀⠀⠀⠀⠀⣠⡾⠛⠁⠀⠀⠀⠀⠀⠀⠀⠀⠀⠀⠀⠀⠀⠀⠀⠀⠀⠀⠀⠀⠀⠀⠀⠀⠀⠀⠀⠀⠀⠀⠀⠀⠀⠀⠀⠀</a:t>
            </a:r>
            <a:br/>
            <a:r>
              <a:t>⠀⠀⠀⠀⠀⠀⠀⠀⠀⠀⢸⣿⣿⣿⡇⠀⠀⠀⠀⠀⠀⠀⠀⠀⠀⠀⠀⠀⠀⠀⠀⠀⠀⢠⣿⣿⣿⠟⢫⣿⣿⣿⣿⣿⣿⣿⠀⠀⢀⣴⠿⠋⠀⠀⠀⠀⠀⠀⠀⠀⠀⠀⠀⠀⠀⠀⠀⠀⠀⠀⠀⠀⠀⠀⠀⠀⠀⠀⠀⠀⠀⠀⠀⠀⠀⠀⠀⠀⠀⠀⠀</a:t>
            </a:r>
            <a:br/>
            <a:r>
              <a:t>⠀⠀⠀⠀⠀⠀⠀⠀⠀⠀⣼⣿⣿⣿⡄⠀⠀⠀⠀⠀⠀⠀⠀⠀⠀⠐⠷⣄⡀⠀⠀⠀⠀⣿⣿⡏⠀⠀⣸⣿⣿⣿⣿⣿⣿⣿⣠⣾⠟⠁⠀⠀⠀⠀⠀⠀⠀⠀⠀⠀⠀⠀⠀⠀⠀⠀⠀⠀⠀⠀⠀⠀⠀⠀⠀⠀⠀⠀⠀⠀⠀⠀⠀⠀⠀⠀⠀⠀⠀⠀⠀</a:t>
            </a:r>
            <a:br/>
            <a:r>
              <a:t>⠀⠀⠀⠀⠀⠀⠀⠀⠀⢠⣿⣿⣿⣿⣇⠀⠀⠀⠀⠀⠀⠀⠀⠀⠀⠀⠀⠈⠙⠶⣤⡀⠀⣿⣿⡇⠀⠴⣿⣿⣿⣿⣿⣿⣿⣿⠋⠀⠀⠀⠀⠀⠀⠀⠀⠀⠀⠀⠀⠀⠀⠀⠀⠀⠀⠀⠀⠀⠀⠀⠀⠀⠀⠀⠀⠀⠀⠀⠀⠀⠀⠀⠀⠀⠀⠀⠀⠀⠀⠀⠀</a:t>
            </a:r>
            <a:br/>
            <a:r>
              <a:t>⠀⠀⠀⠀⠀⠀⠀⠀⠀⣼⣿⣿⣿⣿⣿⣿⡆⠀⠀⠀⠀⠀⠀⠀⠀⠀⠀⠀⠀⠀⠈⠙⠳⣾⣿⡇⠀⢠⣾⣿⣿⣿⣿⣿⣿⠋⠀⠀⠀⠀⠀⠀⠀⠀⠀⠀⠀⠀⠀⠀⠀⠀⠀⠀⠀⠀⠀⠀⠀⠀⠀⠀⠀⠀⠀⠀⠀⠀⠀⠀⠀⠀⠀⠀⠀⠀⠀⠀⠀⠀⠀</a:t>
            </a:r>
            <a:br/>
            <a:r>
              <a:t>⠀⠀⠀⠀⠀⠀⠀⠀⠀⠙⣿⣿⣿⣿⡏⠁⠀⠀⠀⠀⠀⠀⠀⠀⠀⠀⠀⠀⠀⠀⠀⠀⠘⠛⣿⣿⣷⣿⣿⣿⣿⣿⣿⣿⣿⡀⠀⠀⠀⠀⠀⠀⠀⠀⠀⠀⠀⠀⠀⠀⠀⠀⠀⠀⠀⠀⠀⠀⠀⠀⠀⠀⠀⠀⠀⠀⠀⠀⠀⠀⠀⠀⠀⠀⠀⠀⠀⠀⠀⠀⠀</a:t>
            </a:r>
            <a:br/>
            <a:r>
              <a:t>⠀⠀⠀⠀⠀⠀⠀⠀⠀⠀⣿⣿⣿⣿⣷⠀⠀⠀⠀⠀⠀⠀⠀⠀⠀⠀⠀⠀⠀⠀⠀⠀⣀⣼⣿⣿⣿⣿⣿⣿⣿⣿⣿⣿⣿⣷⠀⠀⠀⠀⠀⠀⠀⠀⠀⠀⠀⠀⠀⠀⠀⠀⠀⠀⠀⠀⠀⠀⠀⠀⠀⠀⠀⠀⠀⠀⠀⠀⠀⠀⠀⠀⠀⠀⠀⠀⠀⠀⠀⠀⠀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⠀⠀⠀⠀⠀⠀⠀⠀⠀⢰⣿⣿⣿⣿⣿⡆⠀⠀⠀⠀⠀⠀⠀⠀⠀⠀⠀⠀⢀⣠⣶⣿⡿⠛⢩⣿⣿⣿⣿⣿⣿⣿⣿⣿⣿⣿⡆⠀⠀⠀⠀⠀⠀⠀⠀⠀⠀⠀⠀⠀⠀⠀⠀⠀⠀⠀⠀⠀⠀⠀⠀⠀⠀⠀⠀⠀⠀⠀⠀⠀⠀⠀⠀⠀⠀⠀⠀⠀⠀⠀⠀</a:t>
            </a:r>
            <a:br/>
            <a:r>
              <a:t>⠀⠀⠀⠀⠀⠀⠀⠀⠀⢸⣿⣿⣿⣿⣿⣿⠀⠀⠀⠀⠀⠀⠀⠀⠀⣀⣤⣾⣿⠟⠋⠁⠐⠀⣾⣿⣿⣿⣿⣿⣿⣿⣿⣿⣿⣿⣿⣷⣦⣄⡀⠀⠀⠀⠀⠀⠀⠀⠀⠀⠀⠀⠀⠀⠀⠀⠀⠀⠀⠀⠀⠀⠀⠀⠀⠀⠀⠀⠀⠀⠀⠀⠀⠀⠀⠀⠀⠀⠀⠀⠀</a:t>
            </a:r>
            <a:br/>
            <a:r>
              <a:t>⠀⠀⠀⠀⠀⠀⠀⠀⠀⣿⣿⣿⣿⣿⡟⠛⡆⠀⠀⠀⠀⢀⣠⣴⣿⡿⠟⠉⠀⠀⠀⠀⠀⣼⣿⣿⣿⣿⣿⣿⣿⣿⣿⣿⣿⣿⣿⣿⡌⠙⠻⢷⣦⣄⡀⠀⠀⠀⠀⠀⠀⠀⠀⠀⠀⠀⠀⠀⠀⠀⠀⠀⠀⠀⠀⠀⠀⠀⠀⠀⠀⠀⠀⠀⠀⠀⠀⠀⠀⠀⠀</a:t>
            </a:r>
            <a:br/>
            <a:r>
              <a:t>⠀⠀⠀⠀⠀⠀⠀⠀⠀⠀⢹⣇⠈⢻⣆⠰⠆⢀⣠⣴⣾⡿⠟⠋⠁⠀⠀⠀⠀⠀⠀⠀⣰⣿⣿⣿⣿⣿⣿⣿⣿⣿⣿⣿⣿⣿⣿⣿⣿⣆⠀⠀⠈⠙⠛⠿⠶⠄⠀⠀⠀⠀⠀⠀⠀⠀⠀⠀⠀⠀⠀⠀⠀⠀⠀⠀⠀⠀⠀⠀⠀⠀⠀⠀⠀⠀⠀⠀⠀⠀⠀</a:t>
            </a:r>
            <a:br/>
            <a:r>
              <a:t>⣀⣀⣤⣴⣶⡶⠶⠿⠿⠟⠛⠛⠋⢉⣡⣼⣿⡿⠟⠋⠁⠀⠀⠀⠀⠀⠀⠀⠀⠀⠀⢰⣿⣿⣿⣿⣿⣿⣿⣿⣿⣿⣿⣿⣿⣿⣿⣿⣿⣿⣆⠀⠀⠀⠀⠀⠀⠀⠀⠀⠀⠀⠀⠀⠀⠀⠀⠀⠀⠀⠀⠀⠀⠀⠀⠀⠀⠀⠀⠀⠀⠀⠀⠀⠀⠀⠀⠀⠀⠀⠀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⠀⠀⠀⠀⠀⠀⠀⠀⠀⠀⠀⠐⠿⠿⠛⠉⠀⠀⠀⠀⠀⠀⠀⠀⠀⠀⠀⠀⠀⠀⠀⣿⣿⣿⣿⣿⣿⣿⣿⣿⣿⣿⣿⣿⣿⣿⣿⣿⣿⣿⣿⣆⠀⠀⠀⠀⠀⠀⠀⠀⠀⠀⠀⠀⠀⠀⠀⠀⠀⠀⠀⠀⠀⠀⠀⠀⠀⠀⠀⠀⠀⠀⠀⠀⠀⠀⠀⠀⠀⠀⠀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⠀⠀⠀⠀⠀⠀⠀⠀⠀⠀⠀⠀⠀⠀⠀⠀⠀⠀⠀⠀⠀⠀⠀⠀⠀⠀⠀⠀⠀⠀⠀⠀⠻⢿⣿⣿⣿⣿⣿⣿⣿⣿⣿⣿⣿⣿⣿⣿⠿⠟⠁⠀⠀⠀⠀⠀⠀⠀⠀⠀⠀⠀⠀⠀⠀⠀⠀⠀⠀⠀⠀⠀⠀⠀⠀⠀⠀⠀⠀⠀⠀⠀⠀⠀⠀⠀⠀⠀⠀⠀⠀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⠀⠀⠀⠀⠀⠀⠀⠀⠀⠀⠀⠀⠀⠀⠀⠀⠀⠀⠀⠀⠀⠀⠀⠀⠀⠀⠀⠀⠀⠀⠀⠀⠀⠀⢸⣿⣿⡏⠛⠛⠙⠛⠛⠙⠻⣿⣿⣇⠀⠀⠀⠀⠀⠀⠀⠀⠀⠀⠀⠀⠀⠀⠀⠀⠀⠀⠀⠀⠀⠀⠀⠀⠀⠀⠀⠀⠀⠀⠀⠀⠀⠀⠀⠀⠀⠀⠀⠀⠀⠀⠀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⠀⠀⠀⠀⠀⠀⠀⠀⠀⠀⠀⠀⠀⠀⠀⠀⠀⠀⠀⠀⠀⠀⠀⠀⠀⠀⠀⠀⠀⠀⠀⠀⠀⠀⣿⣿⣿⠀⠀⠀⠀⠀⠀⠀⠀⢻⣿⣿⣆⠀⠀⠀⠀⠀⠀⠀⠀⠀⠀⠀⠀⠀⠀⠀⠀⠀⠀⠀⠀⠀⠀⠀⠀⠀⠀⠀⠀⠀⠀⠀⠀⠀⠀⠀⠀⠀⠀⠀⠀⠀⠀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⠀⠀⠀⠀⠀⠀⠀⠀⠀⠀⠀⠀⠀⠀⠀⠀⠀⠀⠀⠀⠀⠀⠀⠀⠀⠀⠀⠀⠀⠀⠀⠀⠀⢰⣿⣿⣿⠀⠀⠀⠀⠀⠀⠀⠀⠈⣿⣿⣿⠀⠀⠀⠀⠀⠀⠀⠀⠀⠀⠀⠀⠀⠀⠀⠀⠀⠀⠀⠀⠀⠀⠀⠀⠀⠀⠀⠀⠀⠀⠀⠀⠀⠀⠀⠀⠀⠀⠀⠀⠀⠀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⠀⠀⠀⠀⠀⠀⠀⠀⠀⠀⠀⠀⠀⠀⠀⠀⠀⠀⠀⠀⠀⠀⠀⠀⠀⠀⠀⠀⠀⠀⠀⠀⠀⢸⣿⣿⡇⠀⠀⠀⠀⠀⠀⠀⠀⠀⢻⣿⣿⡇⠀⠀⠀⠀⠀⠀⠀⠀⠀⠀⠀⠀⠀⠀⠀⠀⠀⠀⠀⠀⠀⠀⠀⠀⠀⠀⠀⠀⠀⠀⠀⠀⠀⠀⠀⠀⠀⠀⠀⠀⠀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⠀⠀⠀⠀⠀⠀⠀⠀⠀⠀⠀⠀⠀⠀⠀⠀⠀⠀⠀⠀⠀⠀⠀⠀⠀⠀⠀⠀⠀⠀⠀⠀⠀⠸⣿⣿⡇⠀⠀⠀⠀⠀⠀⠀⠀⠀⠘⣿⣿⡇⠀⠀⠀⠀⠀⠀⠀⠀⠀⠀⠀⠀⠀⠀⠀⠀⠀⠀⠀⠀⠀⠀⠀⠀⠀⠀⠀⠀⠀⠀⠀⠀⠀⠀⠀⠀⠀⠀⠀⠀⠀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⠀⠀⠀⠀⠀⠀⠀⠀⠀⠀⠀⠀⠀⠀⠀⠀⠀⠀⠀⠀⠀⠀⠀⠀⠀⠀⠀⠀⠀⠀⠀⠀⠀⠀⣿⣿⠁⠀⠀⠀⠀⠀⠀⠀⠀⠀⠀⢹⣿⡇⠀⠀⠀⠀⠀⠀⠀⠀⠀⠀⠀⠀⠀⠀⠀⠀⠀⠀⠀⠀⠀⠀⠀⠀⠀⠀⠀⠀⠀⠀⠀⠀⠀⠀⠀⠀⠀⠀⠀⠀⠀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⣿⣿⣿⣿⣿⣿⣿⣿⣿⣿⣿⣿⣿⣿⣿⣿⣿⣿⣿⣿⣿⣿⣿⣿⣿⣿⣿⣿⣿⣿⣿⣿⣿⣿⣿⣿⡿⠛⠉⠉⠉⠉⠉⠉⠙⠻⠿⠛⠛⠻⠿⠋⠁⠀⠀⠀⠀⠀⠀⠉⢻⣿⣿⣿⣿⣿⣿⣿⣿⣿⣿⣿⣿⣿⣿⣿⣿⣿⣿⣿⣿⣿⣿⣿⣿⣿⣿⣿⣿⣿⡇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⣿⣿⣿⣿⣿⣿⣿⣿⣿⣿⣿⣿⣿⣿⣿⣿⣿⣿⣿⣿⣿⣿⣿⣿⣿⣿⣿⣿⣿⣿⣿⣿⣿⣿⣿⣿⣿⣷⣀⣀⡀⠀⠀⠀⠀⠀⠀⠀⠀⠀⠀⠀⠀⠀⠀⠀⠐⣦⣴⣿⣿⣿⣿⣿⣿⣿⣿⣿⣿⣿⣿⣿⣿⣿⣿⣿⣿⣿⣿⣿⣿⣿⣿⣿⣿⣿⣿⣿⣿⣿⡇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⣿⣿⣿⣿⣿⣿⣿⣿⣿⣿⣿⣿⣿⣿⣿⣿⣿⣿⣿⣿⣿⣿⣿⣿⣿⣿⣿⣿⣿⣿⣿⣿⣿⣿⣿⣿⣿⣿⣿⣿⣷⣆⠀⠀⠀⠀⠀⠀⠀⠀⠀⠀⠀⠀⠀⠀⠀⣿⣿⣿⣿⣿⣿⣿⣿⣿⣿⣿⣿⣿⣿⣿⣿⣿⣿⣿⣿⣿⣿⣿⣿⣿⣿⣿⣿⣿⣿⣿⣿⣿⡇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⣿⣿⣿⣿⣿⣿⣿⣿⣿⣿⣿⣿⣿⣿⣿⣿⣿⣿⣿⣿⣿⣿⣿⣿⣿⣿⣿⣿⣿⣿⣿⣿⣿⣿⣿⣿⣿⣿⣿⣿⣿⣿⠄⠀⠀⠀⠀⠀⠀⠀⠀⠀⠀⠀⠀⠀⠀⣿⣿⣿⣿⣿⣿⣿⣿⣿⣿⣿⣿⣿⣿⣿⣿⣿⣿⣿⣿⣿⣿⣿⣿⣿⣿⣿⣿⣿⣿⣿⣿⣿⡇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⣿⣿⣿⣿⣿⣿⣿⣿⣿⣿⣿⣿⣿⣿⣿⣿⣿⣿⣿⣿⣿⣿⣿⣿⣿⣿⣿⣿⣿⣿⣿⣿⣿⣿⣿⣿⣿⣿⣿⣿⠋⠁⠀⠀⠀⠀⠀⠀⠀⠀⠀⠀⠀⠀⠀⠀⠘⢿⣿⣿⣿⣿⣿⣿⣿⣿⣿⣿⣿⣿⣿⣿⣿⣿⣿⣿⣿⣿⣿⣿⣿⣿⣿⣿⣿⣿⣿⣿⣿⣿⡇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⣿⣿⣿⣿⣿⣿⣿⣿⣿⣿⣿⣿⣿⣿⣿⣿⣿⣿⣿⣿⣿⣿⣿⣿⣿⣿⣿⣿⣿⣿⣿⣿⣿⣿⣿⣿⡦⠀⠀⠀⠀⠀⠀⠀⠀⠀⠀⠀⠀⠀⠀⠀⠀⠀⠀⠀⠀⠀⠀⠀⢈⣿⣿⣿⣿⣿⣿⣿⣿⣿⣿⣿⣿⣿⣿⣿⣿⣿⣿⣿⣿⣿⣿⣿⣿⣿⣿⣿⣿⣿⡇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⣿⣿⣿⣿⣿⣿⣿⣿⣿⣿⣿⣿⣿⣿⣿⣿⣿⣿⣿⣿⣿⣿⣿⣿⣿⣿⣿⣿⣿⣿⣿⣿⣿⣿⣿⣿⠁⠀⠀⠀⠀⠀⠀⠀⠀⠀⠀⠀⠀⠀⠀⠀⠀⠀⡄⠀⠀⠀⠀⠀⣿⣿⣿⣿⣿⣿⣿⣿⣿⣿⣿⣿⣿⣿⣿⣿⣿⣿⣿⣿⣿⣿⣿⣿⣿⣿⣿⣿⣿⣿⡇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⣿⣿⣿⣿⣿⣿⣿⣿⣿⣿⣿⣿⣿⣿⣿⣿⣿⣿⣿⣿⣿⣿⣿⣿⣿⣿⣿⣿⣿⣿⣿⣿⣿⣿⣿⠃⠀⠀⠀⠀⠀⠀⠀⠀⠀⠀⠀⠀⠀⠀⠀⠀⠀⢰⡇⠀⠀⠀⠀⠀⣿⣿⣿⣿⣿⣿⣿⣿⣿⣿⣿⣿⣿⣿⣿⣿⣿⣿⣿⣿⣿⣿⣿⣿⣿⣿⣿⣿⣿⣿⡇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⣿⣿⣿⣿⣿⣿⣿⣿⣿⣿⣿⣿⣿⣿⣿⣿⣿⣿⣿⣿⣿⣿⣿⣿⣿⣿⣿⣿⣿⣿⣿⣿⣿⡿⠃⠀⠀⠀⠀⠀⠀⠀⠀⠀⠀⠀⠀⠀⠀⠀⠀⠀⠀⣿⡇⠀⠀⠀⠀⠀⢸⣿⣿⣿⣿⣿⣿⣿⣿⣿⣿⣿⣿⣿⣿⣿⣿⣿⣿⣿⣿⣿⣿⣿⣿⣿⣿⣿⣿⣿⡇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⣿⣿⣿⣿⣿⣿⣿⣿⣿⣿⣿⣿⣿⣿⣿⣿⣿⣿⣿⣿⣿⣿⣿⣿⣿⣿⣿⣿⣿⣿⣿⣿⡟⠁⠀⠀⠀⠀⠀⠀⠀⠀⠀⠀⠀⠀⠀⠀⠀⠀⠀⠀⠀⣿⡇⠀⠀⠀⠀⠀⠀⠹⣿⣿⣿⣿⣿⣿⣿⣿⣿⣿⣿⣿⣿⣿⣿⣿⣿⣿⣿⣿⣿⣿⣿⣿⣿⣿⣿⣿⡇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⣿⣿⣿⣿⣿⣿⣿⣿⣿⣿⣿⣿⣿⣿⣿⣿⣿⣿⣿⣿⣿⣿⣿⣿⣿⣿⣿⣿⣿⣿⣿⠏⠀⠀⠀⠀⠀⠀⠀⠀⠀⠀⠀⠀⠀⠀⠀⠀⠀⠀⠀⠀⠀⢸⡇⠀⠀⠀⠀⠀⠀⠀⠹⣿⣿⣿⣿⣿⣿⣿⣿⣿⣿⣿⣿⣿⣿⣿⣿⣿⣿⣿⣿⣿⣿⣿⣿⣿⣿⣿⡇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⣿⣿⣿⣿⣿⣿⣿⣿⣿⣿⣿⣿⣿⣿⣿⣿⣿⣿⣿⣿⣿⣿⣿⣿⣿⣿⣿⣿⣿⣿⡇⠀⠀⠀⠀⠀⠀⠀⠀⠀⠀⠀⠀⠀⠀⠀⠀⠀⠀⠀⠀⠀⠀⢸⠇⠀⠀⠀⠀⠀⠀⠀⠀⠘⣿⣿⣿⣿⣿⣿⣿⣿⣿⣿⣿⣿⣿⣿⣿⣿⣿⣿⣿⣿⣿⣿⣿⣿⣿⣿⡇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⣿⣿⣿⣿⣿⣿⣿⣿⣿⣿⣿⣿⣿⣿⣿⣿⣿⣿⣿⣿⣿⣿⣿⣿⣿⣿⣿⣿⣿⣿⣿⠀⠀⠀⠀⠀⠀⠀⠀⠀⠀⠀⠀⠀⠀⠀⠀⠀⠀⠀⠀⠀⠀⠈⠀⠀⠀⠀⠀⠀⠀⠀⠀⠀⠘⣿⣿⣿⣿⣿⣿⣿⣿⣿⣿⣿⣿⣿⣿⣿⣿⣿⣿⣿⣿⣿⣿⣿⣿⣿⡇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⣿⣿⣿⣿⣿⣿⣿⣿⣿⣿⣿⣿⣿⣿⣿⣿⣿⣿⣿⣿⣿⣿⣿⣿⣿⣿⣿⣿⣿⣿⡏⠀⠀⠀⠀⠀⠀⠀⠀⠀⠀⠀⠀⠀⠀⠀⠀⠀⠀⠀⠀⠀⠀⠀⠀⢄⠀⠀⠀⠀⠀⠀⠀⠀⢀⣿⣿⣿⣿⣿⣿⣿⣿⣿⣿⣿⣿⣿⣿⣿⣿⣿⣿⣿⣿⣿⣿⣿⣿⣿⡇</a:t>
            </a:r>
            <a:br/>
            <a:r>
              <a:t>⣿⣿⣿⣿⣿⣿⣿⣿⣿⣿⣿⣿⣿⣿⣿⣿⣿⣿⣿⣿⣿⣿⣿⣿⣿⣿⣿⣿⣿⣿⣧⡀⠀⠀⠀⠀⠀⠀⠀⠀⠀⠀⠀⠀⠀⠀⠀⠀⠀⠀⠀⠀⠀⠀⠀⠈⠀⠀⠀⠀⠀⠀⠀⠀⢸⣿⣿⣿⣿⣿⣿⣿⣿⣿⣿⣿⣿⣿⣿⣿⣿⣿⣿⣿⣿⣿⣿⣿⣿⣿⡇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⣿⣿⣿⣿⣿⣿⣿⣿⣿⣿⣿⣿⣿⣿⣿⣿⣿⣿⣿⣿⣿⣿⣿⣿⣿⣿⣿⣿⣿⣿⣿⣿⠀⠀⠀⠀⠀⠀⠀⠀⠀⠀⠀⠀⠀⠀⠀⠀⠀⠀⠀⠀⠀⠀⠀⠀⢁⠀⠀⠀⠀⠀⠀⠀⠀⣿⣿⣿⣿⣿⣿⣿⣿⣿⣿⣿⣿⣿⣿⣿⣿⣿⣿⣿⣿⣿⣿⣿⣿⣿⡇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⣿⣿⣿⣿⣿⣿⣿⣿⣿⣿⣿⣿⣿⣿⣿⣿⣿⣿⣿⣿⣿⣿⣿⣿⣿⣿⣿⣿⣿⣿⣿⣿⡇⠀⠀⠀⠀⠀⠀⠀⠀⠀⠀⠀⠀⠀⠀⠀⠀⠀⠀⠀⠀⠀⠀⠀⠈⡆⠀⠀⠀⠀⠀⠀⢀⣿⣿⣿⣿⣿⣿⣿⣿⣿⣿⣿⣿⣿⣿⣿⣿⣿⣿⣿⣿⣿⣿⣿⣿⣿⡇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⣿⣿⣿⣿⣿⣿⣿⣿⣿⣿⣿⣿⣿⣿⣿⣿⣿⣿⣿⣿⣿⣿⣿⣿⣿⣿⣿⣿⣿⣿⣿⣿⣿⡀⠀⠀⠀⠀⠀⠀⠀⠀⠀⠀⠀⠀⠀⠀⠀⠀⠀⠀⠀⠀⠀⠀⠀⠸⣆⠀⠀⠀⠀⠀⠀⢿⣿⣿⣿⣿⣿⣿⣿⣿⣿⣿⣿⣿⣿⣿⣿⣿⣿⣿⣿⣿⣿⣿⣿⣿⡇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⣿⣿⣿⣿⣿⣿⣿⣿⣿⣿⣿⣿⣿⣿⣿⣿⣿⣿⣿⣿⣿⣿⣿⣿⣿⣿⣿⣿⣿⣿⣿⣿⣿⣷⣄⠀⠀⠀⠀⠀⠀⠀⠀⠀⠀⠀⠀⠀⠀⠀⠀⠀⠀⠀⠀⠀⠀⠀⢻⣦⠀⠀⠀⠀⠀⠘⣿⣿⣿⣿⣿⣿⣿⣿⣿⣿⣿⣿⣿⣿⣿⣿⣿⣿⣿⣿⣿⣿⣿⣿⡇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⣿⣿⣿⣿⣿⣿⣿⣿⣿⣿⣿⣿⣿⣿⣿⣿⣿⣿⣿⣿⣿⣿⣿⣿⣿⣿⣿⣿⣿⣿⣿⣿⣿⣿⡟⠀⠀⠀⠀⠀⠀⠀⠀⠀⠀⠀⠀⠀⠀⠀⠀⠀⠀⠀⠀⠀⠀⠀⠈⣿⣷⣄⠀⠀⠀⠀⢿⣿⣿⣿⣿⣿⣿⣿⣿⣿⣿⣿⣿⣿⣿⣿⣿⣿⣿⣿⣿⣿⣿⣿⡇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⣿⣿⣿⣿⣿⣿⣿⣿⣿⣿⣿⣿⣿⣿⣿⣿⣿⣿⣿⣿⣿⣿⣿⣿⣿⣿⣿⣿⣿⣿⣿⣿⣿⣿⠁⠀⠀⠀⠀⠀⠀⠀⠀⠀⠀⠀⠀⠀⠀⠀⠀⠀⠀⠀⠀⠀⠀⠀⠀⠸⣿⣿⣦⡀⠀⠀⣸⣿⣿⣿⣿⣿⣿⣿⣿⣿⣿⣿⣿⣿⣿⣿⣿⣿⣿⣿⣿⣿⣿⣿⡇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⣿⣿⣿⣿⣿⣿⣿⣿⣿⣿⣿⣿⣿⣿⣿⣿⣿⣿⣿⣿⣿⣿⣿⣿⣿⣿⣿⣿⣿⣿⣿⣿⣿⠇⠀⠀⠀⠀⠀⠀⠀⠀⠀⠀⠀⠀⠀⠀⠀⠀⠀⠀⠀⠀⠀⠀⠀⠀⠀⠀⢻⣿⣿⣿⣶⣶⣿⣿⣿⣿⣿⣿⣿⣿⣿⣿⣿⣿⣿⣿⣿⣿⣿⣿⣿⣿⣿⣿⣿⣿⡇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⠀⠀⠀⠀⠀⠀⠀⠀⠀⠀⠀⠀⠀⠀⠀⠀⠀⠀⠀⠀⠀⠀⠀⠀⠀⠀⠀⠀⠀⠀⠀⠀⠀⠀⠀⠀⠀⠀⠀⠀⠀⠀⠀⠀⠀⠀⠀⠀⠀⠀⠀⠀⠀⠀⠀⠀⠀⠀⠙⠿⣿⣿⣿⣿⣿⣿⣿⣦⡀⠀⠀⠀⠀⠀⠀⠀⠀⠀⠀⠀⠀⠀⠀⠀⠀⠀⠀⠀⠀⠀⠀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⠀⠀⠀⠀⠀⠀⠀⠀⠀⠀⠀⠀⠀⠀⠀⠀⠀⠀⠀⠀⠀⠀⠀⠀⠀⠀⠀⠀⠀⠀⠀⠀⠀⠀⠀⠀⠀⠀⠀⠀⠀⠀⠀⠀⠀⠀⠀⠀⠀⠀⠀⠀⠀⠀⠀⠀⠀⠀⠀⠀⠀⠉⠉⠉⠈⠙⢿⣿⣿⣦⠀⠀⠀⠀⠀⠀⠀⠀⠀⠀⠀⠀⠀⠀⠀⠀⠀⠀⠀⠀⠀</a:t>
            </a:r>
            <a:br/>
            <a:r>
              <a:t>⠀⠀⠀⠀⠀⠀⠀⠀⠀⠀⠀⠀⠀⠀⠀⠀⠠⠂⠀⠀⠀⠀⠀⠀⠀⠀⠀⠀⠀⠀⠀⠀⠀⠀⠀⠀⠀⠀⠀⠀⠀⠀⠀⠀⠀⠀⠀⠀⠀⠀⠀⠀⠀⠀⠀⠀⠀⠀⠀⠀⠀⠀⠀⠀⠀⠀⠀⠈⠻⣿⣷⣄⣀⣀⣠⡀⠀⠀⠀⠀⠀⠀⠀⠀⠀⠀⠀⠀⠀⠀⠀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⠀⠀⠀⠀⠀⠀⠀⠀⠀⠀⠀⠀⠀⠀⠀⠀⠀⠀⠀⠀⠀⠀⠀⠀⠀⠀⠀⠀⠀⠀⠀⠀⠀⠀⠀⠀⠀⠀⠀⠀⠀⠀⠀⠀⠀⠀⠀⠀⠀⠀⠀⠀⠀⠀⠀⠀⠀⠀⠀⠀⠀⠀⠀⠀⠀⠀⠀⠀⠀⠈⠛⠿⢿⣿⡅⠀⠀⠀⠀⠀⠀⠀⠀⠀⠀⠀⠀⠀⠀⠀⠀</a:t>
            </a:r>
            <a:br/>
            <a:r>
              <a:t>⠀⠀⠀⠀⠀⠀⠀⠀⠀⠀⠀⠀⠀⠀⠀⠀⠀⠀⠀⠀⠀⠀⠀⠀⠀⠀⠀⠀⠀⠀⠀⠀⠀⠀⠀⠀⠀⠀⠀⠀⠀⠀⠀⠀⠀⠀⠀⠀⣸⡄⠀⠀⠀⠀⠀⠀⠀⠀⠀⠀⠀⠀⠀⠀⠀⠀⠀⠀⠀⠀⠀⠀⣠⣿⠇⠀⠀⠀⠀⠀⠀⠀⠀⠀⠀⠀⠀⠀⠀⠀⠀</a:t>
            </a:r>
            <a:br/>
            <a:r>
              <a:t>⠀⠀⠀⠀⠀⠀⠀⠀⠀⠀⠀⠀⠀⠀⠀⠀⠀⠀⠀⠀⠀⠀⠀⠀⠀⠀⠀⠀⠀⠀⠀⠀⠀⠀⠀⠀⠀⠀⠀⠀⠀⠀⠀⠀⠀⠀⠀⢀⣿⣿⠀⠀⠀⠀⠀⠀⠀⠀⠀⠀⠀⠀⠀⠀⠀⠀⠀⠀⠀⠀⣠⡾⠛⠁⠀⠀⠀⠀⠀⠀⠀⠀⠀⠀⠀⠀⠀⠀⠀⠀⠀</a:t>
            </a:r>
            <a:br/>
            <a:r>
              <a:t>⠀⠀⠀⠀⠀⠀⠀⠀⠀⠀⠀⠀⠀⠀⠀⠀⠀⠀⠀⠀⠀⠀⠀⠀⠀⠀⠀⠀⠀⠀⠀⠀⠀⠀⠀⠀⠀⠀⠀⢀⣴⣾⣿⣿⣷⣦⣀⣾⡟⠁⠀⠀⠀⠀⠀⠀⠀⠀⠀⠀⠀⠀⠀⠀⠀⠀⠀⠀⣠⡾⠋⠀⠀⠀⠀⠀⠀⠀⠀⠀⠀⠀⠀⠀⠀⠀⠀⠀⠀⠀⠀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⠀⠀⠀⠀⠀⠀⠀⠀⠀⠀⠀⠀⠀⠀⠀⠀⠀⠀⠀⠀⠀⠀⠀⠀⠀⠀⠀⠀⠀⠀⠀⠀⠀⠀⠀⠀⠀⠀⣰⣿⣿⣿⣿⣿⣿⣿⣿⣿⠇⠀⠀⠀⠀⠀⠀⠀⠀⠀⠀⠀⠀⢀⣠⣤⣄⣀⣠⡾⠋⠀⠀⠀⠀⠀⠀⠀⠀⠀⠀⠀⠀⠀⠀⠀⠀⠀⠀⠀⠀⠀⠀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⠀⠀⠀⠀⠀⠀⠀⠀⠀⠀⠀⠀⠀⠀⠀⠀⠀⠀⠀⠀⠀⠀⠀⠀⠀⠀⠀⠀⠀⠀⠀⠀⠀⠀⠀⠀⠀⢰⣿⣿⣿⣿⣿⣿⣿⣿⣿⣿⡄⠀⠀⠀⠀⠀⠀⣀⣤⣤⣶⣶⣿⣿⣿⣿⣿⣿⣿⣄⠀⠀⠀⠀⠀⠀⠀⠀⠀⠀⠀⠀⠀⠀⠀⠀⠀⠀⠀⠀⠀⠀⠀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⠀⠀⠀⠀⠀⠀⠀⠀⠀⠀⠀⠀⠀⠀⠀⠀⠀⠀⠀⠀⠀⠀⠀⠀⠀⠀⠀⠀⠀⠀⠀⠀⠀⠀⠀⠀⠀⣿⣿⣿⣿⣿⣿⣿⣿⣿⣿⠿⣁⣀⣠⣤⣴⣶⣿⣿⠿⠟⠋⠉⢀⣼⣿⣿⡙⠛⠋⠋⠀⠀⠀⠀⠀⠀⠀⠀⠀⠀⠀⠀⠀⠀⠀⠀⠀⠀⠀⠀⠀⠀⠀</a:t>
            </a:r>
            <a:br/>
            <a:r>
              <a:t>⠀⠀⠀⠀⠀⠀⠀⠀⠀⠀⠀⠀⠀⠀⠀⠀⠀⠀⠀⠀⠀⠀⠀⠀⠀⠀⠀⠀⠀⠀⠀⠀⠀⠀⠀⠀⠀⠈⠋⢉⣿⣿⣿⣿⡿⣟⣧⣾⣿⣿⣿⣿⡿⠛⠉⠀⠀⠀⣀⣴⣿⠟⠁⠈⠁⠀⠀⠀⠀⠀⠀⠀⠀⠀⠀⠀⠀⠀⠀⠀⠀⠀⠀⠀⠀⠀⠀⠀⠀⠀⠀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⠀⠀⠀⠀⠀⠀⠀⠀⠀⠀⠀⠀⠀⠀⠀⠀⠀⠀⠀⠀⠀⠀⠀⠀⠀⠀⠀⠀⠀⠀⠀⠀⠀⠀⠀⠀⠀⢀⣤⣿⣿⣿⣿⣿⣿⣿⣿⣿⣿⣿⡿⠏⠁⠀⠀⠀⣠⣾⡿⠋⠀⠀⠀⠀⠀⠀⠀⠀⠀⠀⠀⠀⠀⠀⠀⠀⠀⠀⠀⠀⠀⠀⠀⠀⠀⠀⠀⠀⠀⠀⠀</a:t>
            </a:r>
            <a:br/>
            <a:r>
              <a:t>⠀⠀⠀⠀⠀⠀⠀⠀⠀⠀⠀⣀⣀⡀⠀⠀⠀⠀⠀⠀⠀⠀⠀⠀⠀⠀⠀⠀⠀⠀⠀⠀⠀⠀⠀⣠⣶⣿⣿⣿⣿⣿⣿⣿⣿⣿⠟⠉⠁⠀⠀⠀⠀⢀⣴⣿⠟⠁⠀⠀⠀⠀⠀⠀⠀⠀⠀⠀⠀⠀⠀⠀⠀⠀⠀⠀⠀⠀⠀⠀⠀⠀⠀⠀⠀⠀⠀⠀⡀⠀⠀</a:t>
            </a:r>
            <a:br/>
            <a:r>
              <a:t>⠀⠀⠀⠀⠀⠀⠀⠀⠀⠀⢸⣿⣿⣿⣆⠀⠀⠀⠀⠀⠀⠀⠀⠀⠀⠀⠀⠀⠀⠀⠀⠀⠀⠀⢀⣿⣿⣿⣿⣿⣿⣿⣿⣿⣿⣿⡄⠀⠀⠀⠀⣠⣶⡿⠛⠁⠀⠀⠀⠀⠀⠀⠀⠀⠀⠀⠀⠀⠀⠀⠀⠀⠀⠀⠀⠀⠀⠀⠀⠀⠀⠀⠀⠀⠀⠀⠀⠀⠀⠀⠀</a:t>
            </a:r>
            <a:br/>
            <a:r>
              <a:t>⠀⠀⠀⠀⠀⠀⠀⠀⠀⠀⣿⣿⣿⣿⡅⠀⠀⠀⠀⠀⠀⠀⠀⠀⠀⠀⠀⠀⠀⠀⠀⠀⠀⢀⣾⣿⣿⡿⠛⣿⣿⣿⣿⣿⣿⣿⡇⠀⢀⣤⣾⠿⠋⠀⠀⠀⠀⠀⠀⠀⠀⠀⠀⠀⠀⠀⠀⠀⠀⠀⠀⠀⠀⠀⠀⠀⠀⠀⠀⠀⠀⠀⠀⠀⠀⠀⠀⠀⠀⠀⠀</a:t>
            </a:r>
            <a:br/>
            <a:r>
              <a:t>⠀⠀⠀⠀⠀⠀⠀⠀⠀⠀⣾⣿⣿⣿⠀⠀⠀⠀⠀⠀⠀⠀⠀⠀⠀⠐⠷⣤⡀⠀⠀⠀⠀⣿⣿⡟⠁⠀⢸⣿⣿⣿⣿⣿⣿⣿⣧⣴⡿⠛⠁⠀⠀⠀⠀⠀⠀⠀⠀⠀⠀⠀⠀⠀⠀⠀⠀⠀⠀⠀⠀⠀⠀⠀⠀⠀⠀⠀⠀⠀⠀⠀⠀⠀⠀⠀⠀⠀⠀⠀⠀</a:t>
            </a:r>
            <a:br/>
            <a:r>
              <a:t>⠀⠀⠀⠀⠀⠀⠀⠀⠀⢠⣿⣿⣿⣿⣄⠀⠀⠀⠀⠀⠀⠀⠀⠀⠀⠀⠀⠈⠛⢷⣤⡀⠀⣿⣿⡇⠀⠠⣿⣿⣿⣿⣿⣿⣿⣿⠟⠋⠀⠀⠀⠀⠀⠀⠀⠀⠀⠀⠀⠀⠀⠀⠀⠀⠀⠀⠀⠀⠀⠀⠀⠀⠀⠀⠀⠀⠀⠀⠀⠀⠀⠀⠀⠀⠀⠀⠀⠀⠀⠀⠀</a:t>
            </a:r>
            <a:br/>
            <a:r>
              <a:t>⠀⠀⠀⠀⠀⠀⠀⠀⢀⣿⣿⣿⣿⣿⣿⣷⠄⠀⠀⠀⠀⠀⠀⠀⠀⠀⠀⠀⠀⠀⠈⠙⠷⣾⣿⡇⠀⢀⣼⣿⣿⣿⣿⣿⣿⠟⠀⠀⠀⠀⠀⠀⠀⠀⠀⠀⠀⠀⠀⠀⠀⠀⠀⠀⠀⠀⠀⠀⠀⠀⠀⠀⠀⠀⠀⠀⠀⠀⠀⠀⠀⠀⠀⠀⠀⠀⠀⠀⠀⠀⠀</a:t>
            </a:r>
            <a:br/>
            <a:r>
              <a:t>⠀⠀⠀⠀⠀⠀⠀⠀⠈⠛⣿⣿⣿⣿⡋⠉⠁⠀⠀⠀⠀⠀⠀⠀⠀⠀⠀⠀⠀⠀⠀⠀⠐⢻⣿⣿⣷⣾⣿⣿⣿⣿⣿⣿⣿⡄⠀⠀⠀⠀⠀⠀⠀⠀⠀⠀⠀⠀⠀⠀⠀⠀⠀⠀⠀⠀⠀⠀⠀⠀⠀⠀⠀⠀⠀⠀⠀⠀⠀⠀⠀⠀⠀⠀⠀⠀⠀⠀⠀⠀⠀</a:t>
            </a:r>
            <a:br/>
            <a:r>
              <a:t>⠀⠀⠀⠀⠀⠀⠀⠀⠀⢰⣿⣿⣿⣿⣧⠀⠀⠀⠀⠀⠀⠀⠀⠀⠀⠀⠀⠀⠀⠀⠀⠀⣀⣼⣿⣿⣿⣿⣿⣿⣿⣿⣿⣿⣿⣷⠀⠀⠀⠀⠀⠀⠀⠀⠀⠀⠀⠀⠀⠀⠀⠀⠀⠀⠀⠀⠀⠀⠀⠀⠀⠀⠀⠀⠀⠀⠀⠀⠀⠀⠀⠀⠀⠀⠀⠀⠀⠀⠀⠀⠀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⠀⠀⠀⠀⠀⠀⠀⠀⠀⢸⣿⣿⣿⣿⣿⡀⠀⠀⠀⠀⠀⠀⠀⠀⠀⠀⠀⠀⢀⣠⣴⣿⡿⠟⢛⣿⣿⣿⣿⣿⣿⣿⣿⣿⣿⣿⡇⠀⠀⠀⠀⠀⠀⠀⠀⠀⠀⠀⠀⠀⠀⠀⠀⠀⠀⠀⠀⠀⠀⠀⠀⠀⠀⠀⠀⠀⠀⠀⠀⠀⠀⠀⠀⠀⠀⠀⠀⠀⠀⠀⠀</a:t>
            </a:r>
            <a:br/>
            <a:r>
              <a:t>⠀⠀⠀⠀⠀⠀⠀⠀⠀⣼⣿⣿⣿⣿⣿⣇⠀⠀⠀⠀⠀⠀⠀⠀⠀⣀⣤⣶⣿⠿⠛⢉⠀⠀⣾⣿⣿⣿⣿⣿⣿⣿⣿⣿⣿⣿⣿⣶⣤⣀⠀⠀⠀⠀⠀⠀⠀⠀⠀⠀⠀⠀⠀⠀⠀⠀⠀⠀⠀⠀⠀⠀⠀⠀⠀⠀⠀⠀⠀⠀⠀⠀⠀⠀⠀⠀⠀⠀⠀⠀⠀</a:t>
            </a:r>
            <a:br/>
            <a:r>
              <a:t>⠀⠀⠀⠀⠀⠀⠀⠀⠀⣿⣿⣿⣿⣿⠛⢿⡀⠀⠀⠀⠀⢀⣠⣴⣾⡿⠟⠋⠁⠀⠀⠈⠀⣸⣿⣿⣿⣿⣿⣿⣿⣿⣿⣿⣿⣿⣿⣿⡝⠻⢿⣦⣤⣀⠀⠀⠀⠀⠀⠀⠀⠀⠀⠀⠀⠀⠀⠀⠀⠀⠀⠀⠀⠀⠀⠀⠀⠀⠀⠀⠀⠀⠀⠀⠀⠀⠀⠀⠀⠀⠀</a:t>
            </a:r>
            <a:br/>
            <a:r>
              <a:t>⠀⠀⠀⠀⠀⠀⠀⠀⠀⠉⢹⣍⠉⣿⣤⡤⠀⢀⣀⣴⣾⣿⠿⠛⠁⠀⠀⠀⠀⠀⠀⠀⣰⣿⣿⣿⣿⣿⣿⣿⣿⣿⣿⣿⣿⣿⣿⣿⣿⣄⠀⠈⠙⠻⢿⣶⣤⣀⠀⠀⠀⠀⠀⠀⠀⠀⠀⠀⠀⠀⠀⠀⠀⠀⠀⠀⠀⠀⠀⠀⠀⠀⠀⠀⠀⠀⠀⠀⠀⠀⠀</a:t>
            </a:r>
            <a:br/>
            <a:r>
              <a:t>⣀⣀⣠⣴⣶⣶⣶⠶⠶⠷⠿⠛⠛⢋⣩⣷⣾⡿⠿⠛⠉⠀⠀⠀⠀⠀⠀⠀⠀⠀⠀⢰⣿⣿⣿⣿⣿⣿⣿⣿⣿⣿⣿⣿⣿⣿⣿⣿⣿⣿⡄⠀⠀⠀⠀⠀⠉⠉⠀⠀⠀⠀⠀⠀⠀⠀⠀⠀⠀⠀⠀⠀⠀⠀⠀⠀⠀⠀⠀⠀⠀⠀⠀⠀⠀⠀⠀⠀⠀⠀⠀</a:t>
            </a:r>
            <a:br/>
            <a:r>
              <a:t>⠉⠉⠉⠁⠀⠀⠀⠀⠀⠀⠀⠶⡾⠿⠛⠋⠁⠀⠀⠀⠀⠀⠀⠀⠀⠀⠀⠀⠀⠀⢀⣿⣿⣿⣿⣿⣿⣿⣿⣿⣿⣿⣿⣿⣿⣿⣿⣿⣿⣿⣿⡄⠀⠀⠀⠀⠀⠀⠀⠀⠀⠀⠀⠀⠀⠀⠀⠀⠀⠀⠀⠀⠀⠀⠀⠀⠀⠀⠀⠀⠀⠀⠀⠀⠀⠀⠀⠀⠀⠀⠀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⠀⠀⠀⠀⠀⠀⠀⠀⠀⠀⠀⠀⠀⠀⠀⠀⠀⠀⠀⠀⠀⠀⠀⠀⠀⠀⠀⠀⠀⠀⠈⠹⢿⣿⣿⣿⣿⣿⣿⣿⣿⣿⣿⣿⣿⣿⣿⣿⣿⡿⠏⠀⠀⠀⠀⠀⠀⠀⠀⠀⠀⠀⠀⠀⠀⠀⠀⠀⠀⠀⠀⠀⠀⠀⠀⠀⠀⠀⠀⠀⠀⠀⠀⠀⠀⠀⠀⠀⠀⠀⠀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⠀⠀⠀⠀⠀⠀⠀⠀⠀⠀⠀⠀⠀⠀⠀⠀⠀⠀⠀⠀⠀⠀⠀⠀⠀⠀⠀⠀⠀⠀⠀⠀⠀⠈⢻⣿⣿⡿⠿⡿⠿⣿⡿⠿⢿⣿⣿⣯⠉⠀⠀⠀⠀⠀⠀⠀⠀⠀⠀⠀⠀⠀⠀⠀⠀⠀⠀⠀⠀⠀⠀⠀⠀⠀⠀⠀⠀⠀⠀⠀⠀⠀⠀⠀⠀⠀⠀⠀⠀⠀⠀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⠀⠀⠀⠀⠀⠀⠀⠀⠀⠀⠀⠀⠀⠀⠀⠀⠀⠀⠀⠀⠀⠀⠀⠀⠀⠀⠀⠀⠀⠀⠀⠀⠀⠀⣾⣿⣿⠃⠀⠀⠀⠀⠀⠀⠀⢻⣿⣿⣆⠀⠀⠀⠀⠀⠀⠀⠀⠀⠀⠀⠀⠀⠀⠀⠀⠀⠀⠀⠀⠀⠀⠀⠀⠀⠀⠀⠀⠀⠀⠀⠀⠀⠀⠀⠀⠀⠀⠀⠀⠀⠀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⠀⠀⠀⠀⠀⠀⠀⠀⠀⠀⠀⠀⠀⠀⠀⠀⠀⠀⠀⠀⠀⠀⠀⠀⠀⠀⠀⠀⠀⠀⠀⠀⠀⢰⣿⣿⣿⠀⠀⠀⠀⠀⠀⠀⠀⠘⣿⣿⣿⡀⠀⠀⠀⠀⠀⠀⠀⠀⠀⠀⠀⠀⠀⠀⠀⠀⠀⠀⠀⠀⠀⠀⠀⠀⠀⠀⠀⠀⠀⠀⠀⠀⠀⠀⠀⠀⠀⠀⠀⠀⠀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⠀⠀⠀⠀⠀⠀⠀⠀⠀⠀⠀⠀⠀⠀⠀⠀⠀⠀⠀⠀⠀⠀⠀⠀⠀⠀⠀⠀⠀⠀⠀⠀⠀⢸⣿⣿⡟⠀⠀⠀⠀⠀⠀⠀⠀⠀⢻⣿⣿⡇⠀⠀⠀⠀⠀⠀⠀⠀⠀⠀⠀⠀⠀⠀⠀⠀⠀⠀⠀⠀⠀⠀⠀⠀⠀⠀⠀⠀⠀⠀⠀⠀⠀⠀⠀⠀⠀⠀⠀⠀⠀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⠀⠀⠀⠀⠀⠀⠀⠀⠀⠀⠀⠀⠀⠀⠀⠀⠀⠀⠀⠀⠀⠀⠀⠀⠀⠀⠀⠀⠀⠀⠀⠀⠀⢸⣿⣿⡇⠀⠀⠀⠀⠀⠀⠀⠀⠀⠘⣿⣿⡇⠀⠀⠀⠀⠀⠀⠀⠀⠀⠀⠀⠀⠀⠀⠀⠀⠀⠀⠀⠀⠀⠀⠀⠀⠀⠀⠀⠀⠀⠀⠀⠀⠀⠀⠀⠀⠀⠀⠀⠀⠀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⠀⠀⠀⠀⠀⠀⠀⠀⠀⠀⠀⠀⠀⠀⠀⠀⠀⠀⠀⠀⠀⠀⠀⠀⠀⠀⠀⠀⠀⠀⠀⠀⠀⠈⣿⣿⠇⠀⠀⠀⠀⠀⠀⠀⠀⠀⠀⢻⣿⣷⠀⠀⠀⠀⠀⠀⠀⠀⠀⠀⠀⠀⠀⠀⠀⠀⠀⠀⠀⠀⠀⠀⠀⠀⠀⠀⠀⠀⠀⠀⠀⠀⠀⠀⠀⠀⠀⠀⠀⠀⠀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⠀⠀⠀⠀⠀⠀⠀⠀⠀⠀⠀⠀⠀⠀⠀⠀⠀⠀⠀⠀⠀⠀⠀⠀⠀⠀⠀⠀⠀⠀⠀⠀⠀⠀⠀⠀⠀⠀⠀⠀⠀⠀⠀⠀⠀⠀⠀⠀⠀⠀⠀⠀⠀⠀⠀⠀⠀⠀⠻⠿⣿⣿⣿⣿⣿⣿⣿⣿⣿⣿⠏⠀⠀⠀⠀⠀⠀⠈⠀⠀⠀⠀⠀⠀⠀⠀⠀⠀⠀⠀⠀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⠀⠀⠀⠀⠀⠀⠀⠀⠀⠀⠀⠀⠀⠀⠀⠀⠀⠀⠀⠀⠀⠀⠀⠀⠀⠀⠀⠀⠀⠀⠀⠀⠀⠀⠀⠀⠀⠀⠀⠀⠀⠀⠀⠀⠀⠀⠀⠀⠀⠀⠀⠀⠀⠀⠀⠀⠀⠀⠀⠀⠀⠻⢿⣿⣿⣿⣿⣿⣿⣿⣷⡀⠀⠀⠀⠀⠀⠀⠀⠀⠀⠀⠀⠀⠀⠀⠀⠀⠀⠀⠀</a:t>
            </a:r>
            <a:br/>
            <a:r>
              <a:t>⠀⠀⠀⠀⠀⠀⠀⠀⠀⠀⠀⠀⠀⠀⠀⡀⠀⠀⠀⠀⠀⠀⠀⠀⠀⠀⠀⠀⠀⠀⠀⠀⠀⠀⠀⠀⠀⠀⠀⠀⠀⠀⠀⠀⠀⠀⠀⠀⠀⠀⠀⠀⠀⠀⠀⠀⠀⠀⠀⠀⠀⠀⠀⠉⠉⠉⠉⠀⠀⠙⢿⣿⣦⣀⣀⣀⠀⠀⠀⠀⠀⠀⠀⠀⠀⠀⠀⠀⠀⠀⠀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⠀⠀⠀⠀⠀⠀⠀⠀⠀⠀⠀⠀⠀⠀⠀⠀⠀⠀⠀⠀⠀⠀⠀⠀⠀⠀⠀⠀⠀⠀⠀⠀⠀⠀⠀⠀⠀⠀⠀⠀⠀⠀⠀⠀⠀⠀⠀⠀⠀⠀⠀⠀⠀⠀⠀⠀⠀⠀⠀⠀⠀⠀⠀⠀⠀⠀⠀⠀⠀⠀⠀⠉⠛⠛⢻⣷⣄⠀⠀⠀⠀⠀⠀⠀⠀⠀⠀⠀⠀⠀⠀</a:t>
            </a:r>
            <a:br/>
            <a:r>
              <a:t>⠀⠀⠀⠀⠀⠀⠀⠀⠀⠀⠀⠀⠀⠀⠀⠀⠀⠀⠀⠀⠀⠀⠀⠀⠀⠀⠀⠀⠀⠀⠀⠀⠀⠀⠀⠀⠀⠀⠀⠀⠀⠀⠀⠀⠀⠀⠀⠀⠀⢸⡇⠀⠀⠀⠀⠀⠀⠀⠀⠀⠀⠀⠀⠀⠀⠀⠀⠀⠀⠀⠀⠀⠀⠀⣠⣿⠟⠀⠀⠀⠀⠀⠀⠀⠀⠀⠀⠀⠀⠀⠀</a:t>
            </a:r>
            <a:br/>
            <a:r>
              <a:t>⠀⠀⠀⠀⠀⠀⠀⠀⠀⠀⠀⠀⠀⠀⠀⠀⠀⠀⠀⠀⠀⠀⠀⠀⠀⠀⠀⠀⠀⠀⠀⠀⠀⠀⠀⠀⠀⠀⠀⠀⠀⠀⠀⢀⣀⡀⠀⠀⣶⣾⣷⠀⠀⠀⠀⠀⠀⠀⠀⠀⠀⠀⠀⠀⠀⠀⠀⠀⠀⠀⠀⠀⣠⡾⠛⠁⠀⠀⠀⠀⠀⠀⠀⠀⠀⠀⠀⠀⠀⠀⠀</a:t>
            </a:r>
            <a:br/>
            <a:r>
              <a:t>⠀⠀⠀⠀⠀⠀⠀⠀⠀⠀⠀⠀⠀⠀⠀⠀⠀⠀⠀⠀⠀⠀⠀⠀⠀⠀⠄⠀⠀⠀⠀⠀⠀⠀⠀⠀⠀⠀⠀⠀⢀⣴⣾⣿⣿⣿⣷⣦⣸⡿⠃⠀⠀⠀⠀⠀⠀⠀⠀⠀⠀⠀⠀⠀⠀⠀⠀⠀⠀⢀⣠⡾⠋⠀⠀⠀⠀⠀⠐⠀⠀⠀⠀⠀⠀⠀⠀⠀⠀⠀⠀</a:t>
            </a:r>
            <a:br/>
            <a:r>
              <a:t>⠀⠀⠀⠀⠀⠀⠀⠀⠀⠀⠀⠀⠀⠀⠀⠀⠀⠀⠀⠀⠀⠀⠀⠀⠀⠀⠀⠀⠀⠀⠀⠀⠀⠀⠀⠀⠀⠀⠀⢠⣿⣿⣿⣿⣿⣿⣿⣿⣿⡅⠀⠀⠀⠀⠀⠀⠀⠀⠀⠀⠀⠀⣀⣠⣤⣶⣦⣤⣴⠟⠋⠀⠀⠀⠀⠀⠀⠀⠀⠀⠀⠀⠀⠀⠀⠀⠀⠀⠀⠀⠀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⠀⠀⠀⠀⠀⠀⠀⠀⠀⠀⠀⠀⠀⠀⠀⠀⠀⠀⠀⠀⠀⠀⠀⠀⠀⠀⠀⠀⠀⠀⠀⠀⠀⠀⠀⠀⠀⠀⢰⣿⣿⣿⣿⣿⣿⣿⣿⣿⣿⣷⠀⠀⠀⠀⠀⠀⢀⣠⣤⣶⣾⣿⡿⢿⣿⣿⣿⣿⣿⣦⡀⠀⠀⠀⠀⠀⠀⠀⠀⠀⠀⠀⠀⠀⠀⠀⠀⠀⠀⠀⠀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⠀⠀⠀⠀⠀⠀⠀⠀⠀⠀⠀⠀⠀⠀⠀⠀⠀⠀⠀⠀⠀⠀⠀⠀⠀⠀⠀⠀⠀⠀⠀⠀⠀⠀⠀⠀⠀⠀⣿⣿⣿⣿⣿⣿⣿⣿⣿⣿⣿⢟⣀⣀⣤⣤⣶⣾⣿⣿⠿⠛⠋⠁⣠⣾⣿⣿⡙⠋⠉⠋⠀⠀⠀⠀⠀⠀⠀⠀⠀⠀⠀⠀⠀⠀⠀⠀⠀⠀⠀⠀⠀</a:t>
            </a:r>
            <a:br/>
            <a:r>
              <a:t>⠀⠀⠀⠀⠀⠀⠀⠀⠀⠀⠀⠀⠀⠀⠀⠀⠀⠀⠀⠀⠀⠀⠀⠀⠀⠀⠀⠀⠀⠀⠀⠀⠀⠀⠀⠀⠀⠀⠘⠻⠃⣹⣿⣿⣿⣿⠟⣯⣴⣿⣿⣿⣿⣿⠟⠋⠁⠀⠀⢀⣴⣾⠟⠋⠀⠉⠁⠀⠀⠀⠀⠀⠀⠀⠀⠀⠀⠀⠀⠀⠀⠀⠀⠀⠀⠀⠀⠀⠀⠀⠀</a:t>
            </a:r>
            <a:br/>
            <a:r>
              <a:t>⠀⠀⠀⠀⠀⠀⠀⠀⠀⠀⠀⠀⠀⠀⠀⠀⠀⠀⠀⠀⠀⠀⠀⠀⠀⠀⠀⠀⠀⠀⠀⠀⠀⠀⠀⠀⠀⠀⢀⣠⣾⣿⣿⣿⣿⣷⣿⣿⣿⣿⣿⣿⡿⠋⠀⠀⠀⣠⣶⡿⠛⠁⠀⠀⠀⠀⠀⠀⠀⠀⠀⠀⠀⠀⠀⠀⠀⠀⠀⠀⠀⠀⠀⠀⠀⠀⠀⠀⠀⠀⠀</a:t>
            </a:r>
            <a:br/>
            <a:r>
              <a:t>⠀⠀⠀⠀⠀⠀⠀⠀⠀⠀⢀⣀⣀⠀⠀⠀⠀⠀⠀⠀⠀⠀⠀⠀⠀⠀⠀⠀⠀⠀⠀⠀⠀⠀⠀⠀⣠⣴⣿⣿⣿⣿⣿⣿⣿⣿⣿⡿⠛⠋⠉⠀⠀⠀⢀⣴⣾⠟⠋⠀⠀⠀⠀⠀⠀⠀⠀⠀⠀⠀⠀⠀⠀⠀⠀⠀⠀⠀⠀⠀⠀⠀⠀⠀⠀⠀⠀⠀⠀⠀⠀</a:t>
            </a:r>
            <a:br/>
            <a:r>
              <a:t>⠀⠀⠀⠀⠀⠀⠀⠀⠀⠀⣿⣿⣿⣷⡀⠀⠀⠀⠀⠀⠀⠀⠀⠀⠀⠀⠀⠀⠀⠀⠀⠀⠀⠀⠀⢰⣿⣿⣿⣿⣿⣿⣿⣿⣿⣿⣿⠁⠀⠀⠀⠀⣠⣶⡿⠛⠁⠀⠀⠀⠀⠀⠀⠀⠀⠀⠀⠀⠀⠀⠀⠀⠀⠀⠀⠀⠀⠀⠀⠀⠀⠀⠀⠀⠀⠀⠀⠀⠢⠀⠀</a:t>
            </a:r>
            <a:br/>
            <a:r>
              <a:t>⠀⠀⠀⠀⠀⠀⠀⠀⠀⢰⣿⣿⣿⣿⠀⠀⠀⠀⠀⠀⠀⠀⠀⠀⠀⠀⠀⠀⠀⠀⠀⠀⠀⠀⣠⣿⣿⣿⡿⢿⣿⣿⣿⣿⣿⣿⣿⡇⠀⢀⣴⣿⠟⠋⠀⠀⠀⠀⠀⠀⠀⠀⠀⠀⠀⠀⠀⠀⠀⠀⠀⠀⠀⠀⠀⠀⠀⠀⠀⠀⠀⠀⠀⠀⠀⠀⠀⠀⠀⠀⠀</a:t>
            </a:r>
            <a:br/>
            <a:r>
              <a:t>⠀⠀⠀⠀⠀⠀⠀⠀⠀⢠⣿⣿⣿⣇⠀⠀⠀⠀⠀⠀⠀⠀⠀⠀⠀⠰⢷⣄⡀⠀⠀⠀⠀⣰⣿⣿⠟⠉⠀⣾⣿⣿⣿⣿⣿⣿⣿⣧⣾⡿⠛⠁⠀⠀⠀⠀⠀⠀⠀⠀⠀⠀⠀⠀⠀⠀⠀⠀⠀⠀⠀⠀⠀⠀⠀⠀⠀⠀⠀⠀⠀⠀⠀⠀⠀⠀⠀⠀⠀⠀⠀</a:t>
            </a:r>
            <a:br/>
            <a:r>
              <a:t>⠀⠀⠀⠀⠀⠀⠀⠀⠀⣼⣿⣿⣿⣿⡀⠀⠀⠀⠀⠀⠀⠀⠀⠀⠀⠀⠀⠉⠻⢦⣄⠀⠀⣿⣿⡟⠀⠀⣼⣿⣿⣿⣿⣿⣿⣿⣿⠟⠁⠀⠀⠀⠀⠀⠀⠀⠀⠀⠀⠀⠀⠀⠀⠀⠀⠀⠀⠀⠀⠀⠀⠀⠀⠀⠀⠀⠀⠀⠀⠀⠀⠀⠀⠀⠀⠀⠀⠀⠀⠀⠀</a:t>
            </a:r>
            <a:br/>
            <a:r>
              <a:t>⠀⠀⠀⠀⠀⠀⠀⠀⢠⣿⣿⣿⣿⣿⣿⣦⠀⠀⠀⠀⠀⠀⠀⠀⠀⠀⠀⠀⠀⠀⠉⠻⢶⣿⣿⠇⠀⠀⣉⣿⣿⣿⣿⣿⣿⣿⡇⠀⠀⠀⠀⠀⠀⠀⠀⠀⠀⠀⠀⠀⠀⠀⠀⠀⠀⠀⠀⠀⠀⠀⠀⠀⠀⠀⠀⠀⠀⠀⠀⠀⠀⠀⠀⠀⠀⠀⠀⠀⠀⠀⠀</a:t>
            </a:r>
            <a:br/>
            <a:r>
              <a:t>⠀⠀⠀⠀⠀⠀⠀⠀⠛⢿⣿⣿⣿⣿⠋⠙⠀⠀⠀⠀⠀⠀⠀⠀⠀⠀⠀⠀⠀⠀⠀⠀⠠⣿⣿⣷⣦⣴⣿⣿⣿⣿⣿⣿⣿⣧⠀⠀⠀⠀⠀⠀⠀⠀⠀⠀⠀⠀⠀⠀⠀⠀⠀⠀⠀⠀⠀⠀⠀⠀⠀⠀⠀⠀⠀⠀⠀⠀⠀⠀⠀⠀⠀⠀⠀⠀⠀⠀⠀⠀⠀</a:t>
            </a:r>
            <a:br/>
            <a:r>
              <a:t>⠀⠀⠀⠀⠀⠀⠀⠀⠀⣼⣿⣿⣿⣿⡄⠀⠀⠀⠀⠀⠀⠀⠀⠀⠀⠀⠀⠀⠀⠀⠀⠀⢀⣿⣧⣾⣿⣿⣿⣿⣿⣿⣿⣿⣿⣿⡄⠀⠀⠀⠀⠀⠀⠀⠀⠀⠀⠀⠀⠀⠀⠀⠀⠀⠀⠀⠀⠀⠀⠀⠀⠀⠀⠀⠀⠀⠀⠀⠀⠀⠀⠀⠀⠀⠀⠀⠀⠀⠀⠀⠀</a:t>
            </a:r>
            <a:br/>
            <a:r>
              <a:t>⠀⠀⠀⠀⠀⠀⠀⠀⠀⣿⣿⣿⣿⣿⣇⠀⠀⠀⠀⠀⠀⠀⠀⠀⠀⠀⠀⠀⠀⢀⣠⣴⣾⣿⣿⣿⣿⣿⣿⣿⣿⣿⣿⣿⣿⣿⣧⠀⠀⠀⠀⠀⠀⠀⠀⠀⠀⠀⠀⠀⠀⠀⠀⠀⠀⠀⠀⠀⠀⠀⠀⠀⠀⠀⠀⠀⠀⠀⠀⠀⠀⠀⠀⠀⠀⠀⠀⠀⠀⠀⠀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⠀⠀⠀⠀⠀⠀⠀⠀⢰⣿⣿⣿⣿⣿⣿⠀⠀⠀⠀⠀⠀⠀⠀⠀⠀⠀⣀⣴⣾⣿⡿⠛⠉⠀⣸⣿⣿⣿⣿⣿⣿⣿⣿⣿⣿⣿⣿⣄⠀⠀⠀⠀⠀⠀⠀⠀⠀⠀⠀⠀⠀⠀⠀⠀⠀⠀⠀⠀⠀⠀⠀⠀⠀⠀⠀⠀⠀⠀⠀⠀⠀⠀⠀⠀⠀⠀⠀⠀⠀⠀⠀</a:t>
            </a:r>
            <a:br/>
            <a:r>
              <a:t>⠀⠀⠀⠀⠀⠀⠀⠀⢸⣿⣿⣿⣿⣿⣿⡇⠀⠀⠀⠀⠀⠀⢀⣤⣶⣿⡿⠟⠋⠁⠀⠀⠀⢠⣿⣿⣿⣿⣿⣿⣿⣿⣿⣿⣿⣿⣿⣿⣿⣶⣤⡀⠀⠀⠀⠀⠀⠀⠀⠀⠀⠀⠀⠀⠀⠀⠀⠀⠀⠀⠀⠀⠀⠀⠀⠀⠀⠀⠀⠀⠀⠀⠀⠀⠀⠀⠀⠀⠀⠀⠀</a:t>
            </a:r>
            <a:br/>
            <a:r>
              <a:t>⠀⠀⠀⠀⠀⠀⠀⠀⠉⠙⣿⠉⢹⣇⠀⠙⠀⠀⢀⣠⣴⣾⣿⠿⠛⠉⠀⠀⠀⡆⠀⠀⢠⣿⣿⣿⣿⣿⣿⣿⣿⣿⣿⣿⣿⣿⣿⣿⣷⡉⠛⠿⣷⣦⣄⡀⠀⠀⠀⠀⠀⠀⠀⠀⠀⠀⠀⠀⠀⠀⠀⠀⠀⠀⠀⠀⠀⠀⠀⠀⠀⠀⠀⠀⠀⠀⠀⠀⠀⠀⠀</a:t>
            </a:r>
            <a:br/>
            <a:r>
              <a:t>⠀⠀⣀⣤⣤⣤⣤⣤⣤⣴⡿⠷⠿⠿⣧⣤⣶⣾⡿⠿⠋⠉⠀⠀⠀⠀⠀⠀⠀⠀⠀⢀⣾⣿⣿⣿⣿⣿⣿⣿⣿⣿⣿⣿⣿⣿⣿⣿⣿⣿⡄⠀⠀⠉⠛⠿⣷⣦⣄⠀⠀⠀⠀⠀⠀⠀⠀⠀⠀⠀⠀⠀⠀⠀⠀⠀⠀⠀⠀⠀⠀⠀⠀⠀⠀⠀⠀⠀⠀⠀⠀</a:t>
            </a:r>
            <a:br/>
            <a:r>
              <a:t>⠛⠛⠛⠉⠉⠉⠁⠀⠀⠀⣠⣴⣶⣿⡿⠛⠋⠁⠀⠀⠀⠀⠀⠀⠀⠀⠀⠀⠀⠀⢀⣾⣿⣿⣿⣿⣿⣿⣿⣿⣿⣿⣿⣿⣿⣿⣿⣿⣿⣿⣿⡀⠀⠀⠀⠀⠀⠀⠀⠀⠀⠀⠀⠀⠀⠀⠀⠀⠀⠀⠀⠀⠀⠀⠀⠀⠀⠀⠀⠀⠀⠀⠀⠀⠀⠀⠀⠀⠀⠀⠀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⠀⠀⠀⠀⠀⠀⠀⠀⠀⠀⠈⠉⠁⠀⠁⠀⠀⠀⠀⠀⠀⠀⠀⠀⠀⠀⠀⠀⠀⠀⣼⣿⣿⣿⣿⣿⣿⣿⣿⣿⣿⣿⣿⣿⣿⣿⣿⣿⣿⣿⣿⣷⠀⠀⠀⠀⠀⠀⠀⠀⠀⠀⠀⠀⠀⠀⠀⠀⠀⠀⠀⠀⠀⠀⠀⠀⠀⠀⠀⠀⠀⠀⠀⠀⠀⠀⠀⠀⠀⠀⠀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⠀⠀⠀⠀⠀⠀⠀⠀⠀⠀⠀⠀⠀⠀⠀⠀⠀⠀⠀⠀⠀⠀⠀⠀⠀⠀⠀⠀⠀⠀⢺⣿⣿⣿⣿⣿⣿⣿⣿⣿⣿⣿⣿⣿⣿⣿⣿⣿⣿⣿⣿⡿⠁⠀⠀⠀⠀⠀⠀⠀⠀⠀⠀⠀⠀⠀⠀⠀⠀⠀⠀⠀⠀⠀⠀⠀⠀⠀⠀⠀⠀⠀⠀⠀⠀⠀⠀⠀⠀⠀⠀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⠀⠀⠀⠀⠀⠀⠀⠀⠀⠀⠀⠀⠀⠀⠀⠀⠀⠀⠀⠀⠀⠀⠀⠀⠀⠀⠀⠀⠀⠀⠀⠙⠻⢿⣿⣿⣿⣿⣿⣿⣿⣿⣿⣿⣿⣿⣿⣿⣿⡿⠟⠀⠀⠀⠀⠀⠀⠀⠀⠀⠀⠀⠀⠀⠀⠀⠀⠀⠀⠀⠀⠀⠀⠀⠀⠀⠀⠀⠀⠀⠀⠀⠀⠀⠀⠀⠀⠀⠀⠀⠀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⠀⠀⠀⠀⠀⠀⠀⠀⠀⠀⠀⠀⠀⠀⠀⠀⠀⠀⠀⠀⠀⠀⠀⠀⠀⠀⠀⠀⠀⠀⠀⠀⠀⠀⣹⣿⣿⡟⠻⠟⠻⠿⠿⠛⠿⣿⣿⣿⡍⠀⠀⠀⠀⠀⠀⠀⠀⠀⠀⠀⠀⠀⠀⠀⠀⠀⠀⠀⠀⠀⠀⠀⠀⠀⠀⠀⠀⠀⠀⠀⠀⠀⠀⠀⠀⠀⠀⠀⠀⠀⠀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⠀⠀⠀⠀⠀⠀⠀⠀⠀⠀⠀⠀⠀⠀⠀⠀⠀⠀⠀⠀⠀⠀⠀⠀⠀⠀⠀⠀⠀⠀⠀⠀⠀⠀⣿⣿⣿⠃⠀⠀⠀⠀⠀⠀⠀⠘⣿⣿⣿⡀⠀⠀⠀⠀⠀⠀⠀⠀⠀⠀⠀⠀⠀⠀⠀⠀⠀⠀⠀⠀⠀⠀⠀⠀⠀⠀⠀⠀⠀⠀⠀⠀⠀⠀⠀⠀⠀⠀⠀⠀⠀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⠀⠀⠀⠀⠀⠀⠀⠀⠀⠀⠀⠀⠀⠀⠀⠀⠀⠀⠀⠀⠀⠀⠀⠀⠀⠀⠀⠀⠀⠀⠀⠀⠀⢸⣿⣿⣿⠀⠀⠀⠀⠀⠀⠀⠀⠀⢻⣿⣿⣧⠀⠀⠀⠀⠀⠀⠀⠀⠀⠀⠀⠀⠀⠀⠀⠀⠀⠀⠀⠀⠀⠀⠀⠀⠀⠀⠀⠀⠀⠀⠀⠀⠀⠀⠀⠀⠀⠀⠀⠀⠀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⠀⠀⠀⠀⠀⠀⠀⠀⠀⠀⠀⠀⠀⠀⠀⠀⠀⠀⠀⠀⠀⠀⠀⠀⠀⠀⠀⠀⠀⠀⠀⠀⠀⢸⣿⣿⡿⠀⠀⠀⠀⠀⠀⠀⠀⠀⠘⣿⣿⣿⠀⠀⠀⠀⠀⠀⠀⠀⠀⠀⠀⠀⠀⠀⠀⠀⠀⠀⠀⠀⠀⠀⠀⠀⠀⠀⠀⠀⠀⠀⠀⠀⠀⠀⠀⠀⠀⠀⠀⠀⠀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⠀⠀⠀⠀⠀⠀⠀⠀⠀⠀⠀⠀⠀⠀⠀⠀⠀⠀⠀⠀⠀⠀⠀⠀⠀⠀⠀⠀⠀⠀⠀⠀⠀⢸⣿⣿⡇⠀⠀⠀⠀⠀⠀⠀⠀⠀⠀⢻⣿⣿⡄⠀⠀⠀⠀⠀⠀⠀⠀⠀⠀⠀⠀⠀⠀⠀⠀⠀⠀⠀⠀⠀⠀⠀⠀⠀⠀⠀⠀⠀⠀⠀⠀⠀⠀⠀⠀⠀⠀⠀⠀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⠀⠀⠀⠀⠀⠀⠀⠀⠀⠀⠀⠀⠀⠀⠀⠀⠀⠀⠀⠀⠀⠀⠀⠀⠀⠀⠀⠀⠀⠀⠀⠀⠀⠀⠀⠀⠀⠀⠀⠀⠀⠀⠀⠀⠀⠀⠀⠀⠀⠀⠀⠀⠀⠀⠀⠀⠀⠀⠈⠻⠿⢿⣿⣿⣿⣿⣿⣿⣿⣿⣿⣿⡿⠀⠀⠀⠀⠀⠀⠀⠀⠀⠀⠀⠀⠀⠀⠀⠀⠀⠀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⠀⠀⠀⠀⠀⠀⠀⠀⠀⠀⠀⠀⠀⠀⠀⠀⠀⠀⠀⠀⠀⠀⠀⠀⠀⠀⠀⠀⠀⠀⠀⠀⠀⠀⠀⠀⠀⠀⠀⠀⠀⠀⠀⠀⠀⠀⠀⠀⠀⠀⠀⠀⠀⠀⠀⠀⠀⠀⠀⠀⠀⠈⢿⣿⣿⣿⣿⣿⣿⣿⣿⣿⡁⠀⠀⠀⠀⠀⠀⠀⠀⠀⠀⠀⠀⠀⠀⠀⠀⠀⠀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⠀⠀⠀⠀⠀⠀⠀⠀⠀⠀⠀⠀⠀⠀⠀⠀⠀⠀⠀⠀⠀⠀⠀⠀⠀⠀⠀⠀⠀⠀⠀⠀⠀⠀⠀⠀⠀⠀⠀⠀⠀⠀⠀⠀⠀⠀⠀⠀⠀⠀⠀⠀⠀⠀⠀⠀⠀⠀⠀⠀⠀⠀⠀⠙⠿⣿⣿⣿⡿⠿⠛⢿⣿⣤⣀⣀⡀⠀⠀⠀⠀⠀⠀⠀⠀⠀⠀⠀⠀⠀⠀</a:t>
            </a:r>
            <a:br/>
            <a:r>
              <a:t>⠀⠀⠀⠀⠀⠀⠀⠀⠀⠀⠀⠀⠀⠈⠁⠀⠀⠀⠀⠀⠀⠀⠀⠀⠀⠀⠀⠀⠀⠀⠀⠀⠀⠀⠀⠀⠀⠀⠀⠀⠀⠀⠀⠀⠀⠀⠀⠀⠀⠀⢀⠀⠀⠀⠀⠀⠀⠀⠀⠀⠀⠀⠀⠀⠀⠀⠀⠀⠀⠀⠀⠀⠈⠙⠛⠉⣤⣤⣄⠀⠀⠀⠀⠀⠀⠀⠀⠀⠀⠀⠀</a:t>
            </a:r>
            <a:br/>
            <a:r>
              <a:t>⠀⠀⠀⠀⠀⠀⠀⠀⠀⠀⠀⠀⠀⠀⠀⠀⠀⠀⠀⠀⠀⠀⠀⠀⠀⠀⠀⠀⠀⠀⠀⠀⠀⠀⠀⠀⠀⠀⠀⠀⠀⠀⠀⠀⠀⠀⠀⠀⠀⠀⣾⠀⠀⠀⠀⠀⠀⠀⠀⠀⠀⠀⠀⠀⠀⠀⠀⠀⠀⠀⠀⠀⠀⠀⠀⣀⣽⡿⠋⠀⠀⠀⠀⠀⠀⠀⠀⠀⠀⠀⠀</a:t>
            </a:r>
            <a:br/>
            <a:r>
              <a:t>⠀⠀⠀⠀⠀⠀⠀⠀⠀⠀⠀⠀⠀⠀⠀⠀⠀⠀⠀⠀⠀⠀⠀⠀⠀⠀⠀⠀⠀⠀⠀⠀⠀⠀⠀⠀⠀⠀⠀⠀⠀⠀⠀⢀⣀⣀⡀⠀⢸⣶⣿⡆⠀⠀⠀⠀⠀⠀⠀⠀⠀⠀⠀⠀⠀⠀⠀⠀⠀⠀⠀⠀⠀⣠⣴⠟⠉⠀⠀⠀⠀⠀⠀⠀⠀⠀⠀⠀⠀⠀⠀</a:t>
            </a:r>
            <a:br/>
            <a:r>
              <a:t>⠀⠀⠀⠀⠀⠀⠀⠀⠀⠀⠀⠀⠀⠀⠀⠀⠀⠀⠀⠀⠀⠀⠀⠀⠀⠀⠀⠀⠀⠀⠀⠀⠀⠀⠀⠀⠀⠀⠀⠀⠀⣠⣶⣿⣿⣿⣿⣷⣬⣿⠟⠀⠀⠀⠀⠀⠀⠀⠀⠀⠀⠀⠀⠀⠀⠀⠀⠀⠀⠀⠀⣠⡾⠋⠁⠀⠀⠀⠀⠀⠀⠀⠀⠀⠀⠀⠀⠀⠀⠀⠀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⠀⠀⠀⠀⠀⠀⠀⠀⠀⠀⠀⠀⠀⠀⠀⠀⠀⠀⠀⠀⠀⠀⠀⠀⠀⠀⠀⠀⠀⠀⠀⠀⠀⠀⠀⠀⠀⠀⠀⠀⣼⣿⣿⣿⣿⣿⣿⣿⣿⣷⡀⠀⠀⠀⠀⠀⠀⠀⠀⠀⠀⠀⠀⣀⣠⣴⣶⣶⣤⣴⡿⠋⠀⠀⠀⠀⠀⠀⠀⠀⠀⠀⠀⠀⠀⠀⠀⠀⠀⠀⠀</a:t>
            </a:r>
            <a:br/>
            <a:r>
              <a:t>⠀⠀⠀⠀⠀⠀⠀⠀⠀⠀⠀⠀⠀⠀⠀⠀⠀⠀⠀⠀⠀⠀⠀⠀⠀⠀⠀⠀⠀⠀⠀⠀⠀⠀⠀⠀⠀⠀⢀⣼⣿⣿⣿⣿⣿⣿⣿⣿⣿⣿⣧⠀⠀⠀⠀⠀⠀⢀⣠⣴⣶⣾⣿⡿⢿⣿⣿⣿⣿⣿⣧⠀⠀⠀⠀⠀⠀⠀⠀⠀⠀⠀⠀⠀⠀⠀⠀⠀⠀⠀⠀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⠀⠀⠀⠀⠀⠀⠀⠀⠀⠀⠀⠀⠀⠀⠀⠀⠀⠀⠀⠀⠀⠀⠀⠀⠀⠀⠀⠀⠀⠀⠀⠀⠀⠀⠀⠀⠀⠀⢸⣿⣿⣿⣿⣿⣿⣿⣿⣿⣿⡿⢇⣀⣀⣄⣤⣶⣿⣿⣿⠿⠛⠋⠁⣠⣾⣿⣿⡙⠋⠉⠁⠀⠀⠀⠀⠀⠀⠀⠀⠀⠀⠀⠀⠀⠀⠀⠀⠀⠀⠀⠀</a:t>
            </a:r>
            <a:br/>
            <a:r>
              <a:t>⠀⠀⠀⠀⠀⠀⠀⠀⠀⠀⠀⠀⠀⠀⠀⠀⠀⠀⠀⠀⠀⠀⠀⠀⠀⠀⠀⠀⠀⠀⠀⠀⠀⠀⠀⠀⠀⠀⠀⠘⠟⠈⣿⣿⣿⣿⣿⢻⣣⣾⣿⣿⣿⣿⣿⠟⠋⠁⠀⠀⢀⣴⣾⠟⠋⠀⠉⠁⠀⠀⠀⠀⠀⠀⠀⠀⠀⠀⠀⠀⠀⠀⠀⠀⠀⠀⠀⠀⠀⠀⠀</a:t>
            </a:r>
            <a:br/>
            <a:r>
              <a:t>⠀⠀⠀⠀⠀⠀⠀⠀⠀⠀⠀⠀⠀⠀⠀⠀⠀⠀⠀⠀⠀⠀⠀⠀⠀⠀⠀⠀⠀⠀⠀⠀⠀⠀⠀⠀⠀⠀⠀⣀⣴⣿⣿⣿⣿⣿⣶⣿⣿⣿⣿⣿⣿⡿⠋⠀⠀⠀⣠⣶⡿⠛⠁⠀⠀⠀⠀⠀⠀⠀⠀⠀⠀⠀⠀⠀⠀⠀⠀⠀⠀⠀⠀⠀⠀⠀⠀⠀⠀⠀⠀</a:t>
            </a:r>
            <a:br/>
            <a:r>
              <a:t>⠀⠀⠀⠀⠀⠀⠀⠀⠀⠀⢀⣀⣀⠀⠀⠀⠀⠀⠀⠀⠀⠀⠀⠀⠀⠀⠀⠀⠀⠀⠀⠀⠀⠀⠀⠀⢀⣤⣾⣿⣿⣿⣿⣿⣿⣿⣿⣿⡿⠛⠛⠉⠁⠀⠀⢀⣴⣾⠟⠉⠀⠀⠀⠀⠀⠀⠀⠀⠀⠀⠀⠀⠀⠀⠀⠀⠀⠀⠀⠀⠀⠀⠀⠀⠀⠀⠀⠀⠀⠀⠀</a:t>
            </a:r>
            <a:br/>
            <a:r>
              <a:t>⠀⠀⠀⠀⠀⠀⠀⠀⠀⢰⣿⣿⣿⣧⠀⠀⠀⠀⠀⠀⠀⠀⠀⠀⠀⠀⠀⠀⠀⠀⠀⠀⠀⠀⠀⠀⣾⣿⣿⣿⣿⣿⣿⣿⣿⣿⣿⡟⠀⠀⠀⠀⠀⣠⣶⡿⠋⠁⠀⠀⠀⠀⠀⠀⠀⠀⠀⠀⠀⠀⠀⠀⠀⠀⠀⠀⠀⠀⠀⠀⠀⠀⠀⠀⠀⠀⠀⠀⢄⠀⠀</a:t>
            </a:r>
            <a:br/>
            <a:r>
              <a:t>⠀⠀⠀⠀⠀⠀⠀⠀⠀⢸⣿⣿⣿⣏⠀⠀⠀⠀⠀⠀⠀⠀⠀⠀⠀⠀⠀⠀⠀⠀⠀⠀⠀⠀⢀⣼⣿⣿⣿⣿⣿⣿⣿⣿⣿⣿⣿⣷⠀⠀⢀⣴⣿⠟⠉⠀⠀⠀⠀⠀⠀⠀⠀⠀⠀⠀⠀⠀⠀⠀⠀⠀⠀⠀⠀⠀⠀⠀⠀⠀⠀⠀⠀⠀⠀⠀⠀⠀⠀⠀⠀</a:t>
            </a:r>
            <a:br/>
            <a:r>
              <a:t>⠀⠀⠀⠀⠀⠀⠀⠀⠀⢸⣿⣿⣿⡅⠀⠀⠀⠀⠀⠀⠀⠀⠀⠀⠀⠰⢶⣄⠀⠀⠀⠀⠀⢠⣾⣿⡿⠛⠁⢸⣿⣿⣿⣿⣿⣿⣿⣏⣠⣾⠿⠋⠀⠀⠀⠀⠀⠀⠀⠀⠀⠀⠀⠀⠀⠀⠀⠀⠀⠀⠀⠀⠀⠀⠀⠀⠀⠀⠀⠀⠀⠀⠀⠀⠀⠀⠀⠀⠀⠀⠀</a:t>
            </a:r>
            <a:br/>
            <a:r>
              <a:t>⠀⠀⠀⠀⠀⠀⠀⠀⠀⣿⣿⣿⣿⣇⠀⠀⠀⠀⠀⠀⠀⠀⠀⠀⠀⠀⠀⠙⠻⣦⣀⠀⠀⣿⣿⡿⠀⠀⣠⣿⣿⣿⣿⣿⣿⣿⣿⡿⠛⠁⠀⠀⠀⠀⠀⠀⠀⠀⠀⠀⠀⠀⠀⠀⠀⠀⠀⠀⠀⠀⠀⠀⠀⠀⠀⠀⠀⠀⠀⠀⠀⠀⠀⠀⠀⠀⠀⠀⠀⠀⠀</a:t>
            </a:r>
            <a:br/>
            <a:r>
              <a:t>⠀⠀⠀⠀⠀⠀⠀⠀⢰⣿⣿⣿⣿⣿⣷⣤⠀⠀⠀⠀⠀⠀⠀⠀⠀⠀⠀⠀⠀⠈⠙⠷⣦⣿⣿⠇⠀⠀⠙⣿⣿⣿⣿⣿⣿⣿⣿⠀⠀⠀⠀⠀⠀⠀⠀⠀⠀⠀⠀⠀⠀⠀⠀⠀⠀⠀⠀⠀⠀⠀⠀⠀⠀⠀⠀⠀⠀⠀⠀⠀⠀⠀⠀⠀⠀⠀⠀⠀⠀⠀⠀</a:t>
            </a:r>
            <a:br/>
            <a:r>
              <a:t>⠀⠀⠀⠀⠀⠀⠀⠀⠿⣿⣿⣿⣿⣿⠛⠓⠀⠀⠀⠀⠀⠀⠀⠀⠀⠀⠀⠀⠀⠀⠀⠀⢨⣿⣿⣶⣄⣠⣾⣿⣿⣿⣿⣿⣿⣿⠁⠀⠀⠀⠀⠀⠀⠀⠀⠀⠀⠀⠀⠀⠀⠀⠀⠀⠀⠀⠀⠀⠀⠀⠀⠀⠀⠀⠀⠀⠀⠀⠀⠀⠀⠀⠀⠀⠀⠀⠀⠀⠀⠀⠀</a:t>
            </a:r>
            <a:br/>
            <a:r>
              <a:t>⠀⠀⠀⠀⠀⠀⠀⠀⠀⣿⣿⣿⣿⣿⠀⠀⠀⠀⠀⠀⠀⠀⠀⠀⠀⠀⠀⠀⠀⠀⠀⠀⢸⣿⣇⣽⣿⣿⣿⣿⣿⣿⣿⣿⣿⣿⡄⠀⠀⠀⠀⠀⠀⠀⠀⠀⠀⠀⠀⠀⠀⠀⠀⠀⠀⠀⠀⠀⠀⠀⠀⠀⠀⠀⠀⠀⠀⠀⠀⠀⠀⠀⠀⠀⠀⠀⠀⠀⠀⠀⠀</a:t>
            </a:r>
            <a:br/>
            <a:r>
              <a:t>⠀⠀⠀⠀⠀⠀⠀⠀⢀⣿⣿⣿⣿⣿⡆⠀⠀⠀⠀⠀⠀⠀⠀⠀⠀⠀⠀⠀⠀⠀⢀⣤⣿⣿⣿⣿⣿⣿⣿⣿⣿⣿⣿⣿⣿⣿⣷⠀⠀⠀⠀⠀⠀⠀⠀⠀⠀⠀⠀⠀⠀⠀⠀⠀⠀⠀⠀⠀⠀⠀⠀⠀⠀⠀⠀⠀⠀⠀⠀⠀⠀⠀⠀⠀⠀⠀⠀⠀⠀⠀⠀</a:t>
            </a:r>
            <a:br/>
            <a:r>
              <a:t>⠀⠀⠀⠀⠀⠀⠀⠀⢸⣿⣿⣿⣿⣿⣇⠀⠀⠀⠀⠀⠀⠀⠀⠀⠀⠀⢀⣠⣴⣾⣿⠿⠛⠋⢻⣿⣿⣿⣿⣿⣿⣿⣿⣿⣿⣿⣿⡇⠀⠀⠀⠀⠀⠀⠀⠀⠀⠀⠀⠀⠀⠀⠀⠀⠀⠀⠀⠀⠀⠀⠀⠀⠀⠀⠀⠀⠀⠀⠀⠀⠀⠀⠀⠀⠀⠀⠀⠀⠀⠀⠀</a:t>
            </a:r>
            <a:br/>
            <a:r>
              <a:t>⠀⠀⠀⠀⠀⠀⠀⠀⣾⣿⣿⣿⣿⣿⣿⡀⠀⠀⠀⠀⠀⠀⠀⣀⣤⣾⣿⡿⠟⠋⠁⠀⠀⢀⣿⣿⣿⣿⣿⣿⣿⣿⣿⣿⣿⣿⣿⣿⣶⣤⡀⠀⠀⠀⠀⠀⠀⠀⠀⠀⠀⠀⠀⠀⠀⠀⠀⠀⠀⠀⠀⠀⠀⠀⠀⠀⠀⠀⠀⠀⠀⠀⠀⠀⠀⠀⠀⠀⠀⠀⠀</a:t>
            </a:r>
            <a:br/>
            <a:r>
              <a:t>⠀⠀⠀⠀⠀⠀⠀⠀⠉⢻⣟⠉⣿⠉⠉⠃⠀⠀⠀⣀⣤⣶⣿⡿⠟⠋⠁⠀⡄⠀⠀⠀⢀⣾⣿⣿⣿⣿⣿⣿⣿⣿⣿⣿⣿⣿⣿⣿⣿⡛⠿⣷⣦⣄⠀⠀⠀⠀⠀⠀⠀⠀⠀⠀⠀⠀⠀⠀⠀⠀⠀⠀⠀⠀⠀⠀⠀⠀⠀⠀⠀⠀⠀⠀⠀⠀⠀⠀⠀⠀⠀</a:t>
            </a:r>
            <a:br/>
            <a:r>
              <a:t>⠀⠀⢀⣀⣠⣤⣤⣤⣤⣤⣿⣶⣿⣷⢀⣠⣴⣶⣿⡿⠟⠋⠁⠀⠀⠀⠀⠀⠃⠀⠀⠀⣼⣿⣿⣿⣿⣿⣿⣿⣿⣿⣿⣿⣿⣿⣿⣿⣿⣷⡄⠈⠙⠻⢿⣶⣤⣀⠀⠀⠀⠀⠀⠀⠀⠀⠀⠀⠀⠀⠀⠀⠀⠀⠀⠀⠀⠀⠀⠀⠀⠀⠀⠀⠀⠀⠀⠀⠀⠀⠀</a:t>
            </a:r>
            <a:br/>
            <a:r>
              <a:t>⠚⠛⠛⠛⠋⠉⠉⠉⠁⢀⣀⣤⣶⣾⡿⠿⠛⠉⠁⠀⠀⠀⠀⠀⠀⠀⠀⠀⠀⠀⠀⣼⣿⣿⣿⣿⣿⣿⣿⣿⣿⣿⣿⣿⣿⣿⣿⣿⣿⣿⣿⡀⠀⠀⠀⠈⠙⠛⠛⠂⠀⠀⠀⠀⠀⠀⠀⠀⠀⠀⠀⠀⠀⠀⠀⠀⠀⠀⠀⠀⠀⠀⠀⠀⠀⠀⠀⠀⠀⠀⠀</a:t>
            </a:r>
            <a:br/>
            <a:r>
              <a:t>⠀⠀⠀⠀⠀⠀⠀⠀⠀⠈⠛⠛⠉⠉⡀⠀⠀⠀⠀⠀⠀⠀⠀⠀⠀⠀⠀⠀⠀⠀⣸⣿⣿⣿⣿⣿⣿⣿⣿⣿⣿⣿⣿⣿⣿⣿⣿⣿⣿⣿⣿⣧⠀⠀⠀⠀⠀⠀⠀⠀⠀⠀⠀⠀⠀⠀⠀⠀⠀⠀⠀⠀⠀⠀⠀⠀⠀⠀⠀⠀⠀⠀⠀⠀⠀⠀⠀⠀⠀⠀⠀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⠀⠀⠀⠀⠀⠀⠀⠀⠀⠀⠀⠀⠀⠀⠀⠀⠀⠀⠀⠀⠀⠀⠀⠀⠀⠀⠀⠀⠀⠀⠉⢿⣿⣿⣿⣿⣿⣿⣿⣿⣿⣿⣿⣿⣿⣿⣿⣿⣿⣿⣿⠏⠀⠀⠀⠀⠀⠀⠀⠀⠀⠀⠀⠀⠀⠀⠀⠀⠀⠀⠀⠀⠀⠀⠀⠀⠀⠀⠀⠀⠀⠀⠀⠀⠀⠀⠀⠀⠀⠀⠀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⠀⠀⠀⠀⠀⠀⠀⠀⠀⠀⠀⠀⠀⠀⠀⠀⠀⠀⠀⠀⠀⠀⠀⠀⠀⠀⠀⠀⠀⠀⠀⠀⠈⠙⢿⣿⣿⣿⣿⣿⣿⣿⣿⣿⣿⣿⣿⣿⡿⠋⠁⠀⠀⠀⠀⠀⠀⠀⠀⠀⠀⠀⠀⠀⠀⠀⠀⠀⠀⠀⠀⠀⠀⠀⠀⠀⠀⠀⠀⠀⠀⠀⠀⠀⠀⠀⠀⠀⠀⠀⠀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⠀⠀⠀⠀⠀⠀⠀⠀⠀⠀⠀⠀⠀⠀⠀⠀⠀⠀⠀⠀⠀⠀⠀⠀⠀⠀⠀⠀⠀⠀⠀⠀⠀⠀⣾⣿⣿⡇⠀⠉⠈⠉⠉⠀⠉⠹⣿⣿⣷⡀⠀⠀⠀⠀⠀⠀⠀⠀⠀⠀⠀⠀⠀⠀⠀⠀⠀⠀⠀⠀⠀⠀⠀⠀⠀⠀⠀⠀⠀⠀⠀⠀⠀⠀⠀⠀⠀⠀⠀⠀⠀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⠀⠀⠀⠀⠀⠀⠀⠀⠀⠀⠀⠀⠀⠀⠀⠀⠀⠀⠀⠀⠀⠀⠀⠀⠀⠀⠀⠀⠀⠀⠀⠀⠀⢠⣿⣿⣿⠁⠀⠀⠀⠀⠀⠀⠀⠀⢻⣿⣿⣧⠀⠀⠀⠀⠀⠀⠀⠀⠀⠀⠀⠀⠀⠀⠀⠀⠀⠀⠀⠀⠀⠀⠀⠀⠀⠀⠀⠀⠀⠀⠀⠀⠀⠀⠀⠀⠀⠀⠀⠀⠀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⠀⠀⠀⠀⠀⠀⠀⠀⠀⠀⠀⠀⠀⠀⠀⠀⠀⠀⠀⠀⠀⠀⠀⠀⠀⠀⠀⠀⠀⠀⠀⠀⠀⢸⣿⣿⣿⠀⠀⠀⠀⠀⠀⠀⠀⠀⠘⣿⣿⣿⡄⠀⠀⠀⠀⠀⠀⠀⠀⠀⠀⠀⠀⠀⠀⠀⠀⠀⠀⠀⠀⠀⠀⠀⠀⠀⠀⠀⠀⠀⠀⠀⠀⠀⠀⠀⠀⠀⠀⠀⠀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⠀⠀⠀⠀⠀⠀⠀⠀⠀⠀⠀⠀⠀⠀⠀⠀⠀⠀⠀⠀⠀⠀⠀⠀⠀⠀⠀⠀⠀⠀⠀⠀⠀⢸⣿⣿⡟⠀⠀⠀⠀⠀⠀⠀⠀⠀⠀⢻⣿⣿⡇⠀⠀⠀⠀⠀⠀⠀⠀⠀⠀⠀⠀⠀⠀⠀⠀⠀⠀⠀⠀⠀⠀⠀⠀⠀⠀⠀⠀⠀⠀⠀⠀⠀⠀⠀⠀⠀⠀⠀⠀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⠀⠀⠀⠀⠀⠀⠀⠀⠀⠀⠀⠀⠀⠀⠀⠀⠀⠀⠀⠀⠀⠀⠀⠀⠀⠀⠀⠀⠀⠀⠀⠀⠀⠀⠀⠀⠀⠀⠀⠀⠀⠀⠀⠀⠀⠀⠀⠀⠀⠀⠀⠀⠀⠀⠀⠀⠀⠀⠀⠀⠀⠀⠀⠀⠘⣿⣿⣿⣿⣿⣿⣿⣿⣿⣿⣿⣿⡇⠀⠀⠀⠀⠀⠀⠀⠀⠀⠀⠀⠀⠀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⠀⠀⠀⠀⠀⠀⠀⠀⠀⠀⠀⠀⠀⠀⠀⠀⠀⠀⠀⠀⠀⠀⠀⠀⠀⠀⠀⠀⠀⠀⠀⠀⠀⠀⠀⠀⠀⠀⠀⠀⠀⠀⠀⠀⠀⠀⠀⠀⠀⠀⠀⠀⠀⠀⠀⠀⠀⠀⠀⠀⠀⠀⠀⠀⠀⢸⣿⣿⣿⣿⣿⣿⣿⣿⣿⣿⣿⠇⠀⠀⠀⠀⠀⠀⠀⠀⠀⠀⠀⠀⠀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⠀⠀⠀⠀⠀⠀⠀⠀⠀⠀⠀⠀⠀⠀⠀⠀⠀⠀⠀⠀⠀⠀⠀⠀⠀⠀⠀⠀⠀⠀⠀⠀⠀⠀⠀⠀⠀⠀⠀⠀⠀⠀⠀⠀⠀⠀⠀⠀⠀⠀⠀⠀⠀⠀⠀⠀⠀⠀⠀⠀⠀⠀⠀⠀⠀⠀⢿⣿⣿⣿⣿⣿⣿⣿⣿⣿⣏⠀⠀⠀⠀⠀⠀⠀⠀⠀⠀⠀⠀⠀⠀</a:t>
            </a:r>
            <a:br/>
            <a:r>
              <a:t>⠀⠀⠀⠀⠀⠀⠀⠀⠀⠀⠀⠠⠂⠀⠀⠀⠀⠀⠀⠀⠀⠀⠀⠀⠀⠀⠀⠀⠀⠀⠀⠀⠀⠀⠀⠀⠀⠀⠀⠀⠀⠀⠀⠀⠀⠀⠀⠀⠀⠀⠀⢰⠀⠀⠀⠀⠀⠀⠀⠀⠀⠀⠀⠀⠀⠀⠈⠻⣿⣿⣿⣿⣿⣿⠿⠋⠁⠀⠀⠀⢀⣀⡀⠀⠀⠀⠀⠀⠀⠀⠀</a:t>
            </a:r>
            <a:br/>
            <a:r>
              <a:t>⠀⠀⠀⠀⠀⠀⠀⠀⠀⠀⠀⠀⠀⠀⠀⠀⠀⠀⠀⠀⠀⠀⠀⠀⠀⠀⠀⠀⠀⠀⠀⠀⠀⠀⠀⠀⠀⠀⠀⠀⠀⠀⠀⠀⠀⠀⠀⠀⠀⠀⠀⣸⠀⠀⠀⠀⠀⠀⠀⠀⠀⠀⠀⠀⠀⠀⠀⠀⠀⠉⠉⠉⠁⠀⠀⠀⠀⠀⢀⣴⣿⣿⣿⠀⠀⠀⠀⠀⠀⠀⠀</a:t>
            </a:r>
            <a:br/>
            <a:r>
              <a:t>⠀⠀⠀⠀⠀⠀⠀⠀⠀⠀⠀⠀⠀⠀⠀⠀⠀⠀⠀⠀⠀⠀⠀⠀⠀⠀⠀⠀⠀⠀⠀⠀⠀⠀⠀⠀⠀⠀⠀⠀⠀⠀⠀⠀⣀⣤⣤⣀⠀⢸⣷⣿⡄⠀⠀⠀⠀⠀⠀⠀⠀⠀⠀⠀⠀⠀⠀⠀⠀⠀⠀⠀⠀⠀⠀⠀⣠⣼⠟⠋⣠⠿⠋⠀⠀⠀⠀⠀⠀⠀⠀</a:t>
            </a:r>
            <a:br/>
            <a:r>
              <a:t>⠀⠀⠀⠀⠀⠀⠀⠀⠀⠀⠀⠀⠀⠀⠀⠀⠀⠀⠀⠀⠀⠀⠀⠀⠀⠀⠀⠀⠀⠀⠀⠀⠀⠀⠀⠀⠀⠀⠀⠀⠀⢀⣴⣾⣿⣿⣿⣿⣿⣾⣿⠛⠀⠀⠀⠀⠀⠀⠀⠀⠀⠀⠀⠀⠀⠀⠀⠀⠀⠀⠀⠀⠀⢀⣤⡾⠛⠁⠀⠈⠀⠀⠀⠀⠀⠀⠀⠀⠀⠀⠀</a:t>
            </a:r>
            <a:br/>
            <a:r>
              <a:t>⠀⠀⠀⠀⠀⠀⠀⠀⠀⠀⠀⠀⠀⠀⠀⠀⠀⠀⠀⠀⠀⠀⠀⠀⠀⠀⠀⠀⠀⠀⠀⠀⠀⠀⠀⠀⠀⠀⠀⠀⢀⣾⣿⣿⣿⣿⣿⣿⣿⣿⣿⣆⠀⠀⠀⠀⠀⠀⠀⠀⠀⠀⠀⠀⠀⣀⣠⣤⣶⣶⣤⣠⣴⠿⠋⠀⠀⠀⠀⠀⠀⠀⠀⠀⠀⠀⠀⠀⠀⠀⠀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⠀⠀⠀⠀⠀⠀⠀⠀⠀⠀⠀⠀⠀⠀⠀⠀⠀⠀⠀⠀⠀⠀⠀⠀⠀⠀⠀⠀⠀⠀⠀⠀⠀⠀⠀⠀⠀⠀⠀⢀⣾⣿⣿⣿⣿⣿⣿⣿⣿⣿⣿⣿⠀⠀⠀⠀⠀⠀⠀⣀⣤⣤⣶⣾⣿⣿⢿⣿⣿⣿⣿⣿⣷⠀⠀⠀⠀⠀⠀⠀⠀⠀⠀⠀⠀⠀⠀⠀⠀⠀⠀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⠀⠀⠀⠀⠀⠀⠀⠀⠀⠀⠀⠀⠀⠀⠀⠀⠀⠀⠀⠀⠀⠀⠀⠀⠀⠀⠀⠀⠀⠀⠀⠀⠀⠀⠀⠀⠀⠀⠀⢸⣿⣿⣿⣿⣿⣿⣿⣿⣿⣿⣿⠿⣀⢀⣀⣀⣤⣶⣿⣿⣿⡿⠟⠛⠉⣀⣴⣿⣿⠛⠿⠋⠁⠀⠀⠀⠀⠀⠀⠀⠀⠀⠀⠀⠀⠀⠀⠀⠀⠀⠀</a:t>
            </a:r>
            <a:br/>
            <a:r>
              <a:t>⠀⠀⠀⠀⠀⠀⠀⠀⠀⠀⠀⠀⠀⠀⠀⠀⠀⠀⠀⠀⠀⠀⠀⠀⠀⠀⠀⠀⠀⠀⠀⠀⠀⠀⠀⠀⠀⠀⠀⠈⠹⠿⠉⣿⣿⣿⣿⣿⠿⣏⣴⣿⣿⣿⣿⣿⣿⠿⠛⠉⠀⠀⢀⣤⣾⡿⠟⠁⠙⠃⠀⠀⠀⠀⠀⠀⠀⠀⠀⠀⠀⠀⠀⠀⠀⠀⠀⠀⠀⠀⠀</a:t>
            </a:r>
            <a:br/>
            <a:r>
              <a:t>⠀⠀⠀⠀⠀⠀⠀⠀⠀⠀⠀⠀⠀⠀⠀⠀⠀⠀⠀⠀⠀⠀⠀⠀⠀⠀⠀⠀⠀⠀⠀⠀⠀⠀⠀⠀⠀⠀⠀⠀⣀⣴⣾⣿⣿⣿⣿⣷⣾⣿⣿⣿⣿⣿⣿⠿⠃⠀⠀⠀⣠⣶⣿⠟⠋⠀⠀⠀⠀⠀⠀⠀⠀⠀⠀⠀⠀⠀⠀⠀⠀⠀⠀⠀⠀⠀⠀⠀⠀⠀⠀</a:t>
            </a:r>
            <a:br/>
            <a:r>
              <a:t>⠀⠀⠀⠀⠀⠀⠀⠀⠀⠀⢀⡀⠀⠀⠀⠀⠀⠀⠀⠀⠀⠀⠀⠀⠀⠀⠀⠀⠀⠀⠀⠀⠀⠀⠀⠀⠀⢀⣠⣾⣿⣿⣿⣿⣿⣿⣿⣿⣿⣿⠿⠿⠛⠋⠉⠀⠀⢀⣴⣾⡿⠋⠁⠀⠀⠀⠀⠀⠀⠀⠀⠀⠀⠀⠀⠀⠀⠀⠀⠀⠀⠀⠀⠀⠀⠀⠀⠀⠀⠀⠀</a:t>
            </a:r>
            <a:br/>
            <a:r>
              <a:t>⠀⠀⠀⠀⠀⠀⠀⠀⠀⣾⣿⣿⣷⡀⠀⠀⠀⠀⠀⠀⠀⠀⠀⠀⠀⠀⠀⠀⠀⠀⠀⠀⠀⠀⠀⠀⢠⣿⣿⣿⣿⣿⣿⣿⣿⣿⣿⣿⣿⠁⠀⠀⠀⠀⢀⣠⣾⡿⠟⠁⠀⠀⠀⠀⠀⠀⠀⠀⠀⠀⠀⠀⠀⠀⠀⠀⠀⠀⠀⠀⠀⠀⠀⠀⠀⠀⠀⠀⠀⠀⠀</a:t>
            </a:r>
            <a:br/>
            <a:r>
              <a:t>⠀⠀⠀⠀⠀⠀⠀⠀⢀⣿⣿⣿⣿⠁⠀⠀⠀⠀⠀⠀⠀⠀⠀⠀⠀⠀⠀⠀⠀⠀⠀⠀⠀⠀⠀⢀⣾⣿⣿⣿⣿⣿⣿⣿⣿⣿⣿⣿⣧⠀⠀⠀⣠⣴⣿⠟⠋⠀⠀⠀⠀⠀⠀⠀⠀⠀⠀⠀⠀⠀⠀⠀⠀⠀⠀⠀⠀⠀⠀⠀⠀⠀⠀⠀⠀⠀⠀⠀⠐⠄⠀</a:t>
            </a:r>
            <a:br/>
            <a:r>
              <a:t>⠀⠀⠀⠀⠀⠀⠀⠀⠀⣿⣿⣿⣿⠁⠀⠀⠀⠀⠀⠀⠀⠀⠀⠀⠀⢴⣄⡀⠀⠀⠀⠀⠀⠀⣠⣾⣿⣿⠿⠋⣿⣿⣿⣿⣿⣿⣿⣿⡏⣀⣴⣿⠿⠋⠁⠀⠀⠀⠀⠀⠀⠀⠀⠀⠀⠀⠀⠀⠀⠀⠀⠀⠀⠀⠀⠀⠀⠀⠀⠀⠀⠀⠀⠀⠀⠀⠀⠀⠀⠀⠀</a:t>
            </a:r>
            <a:br/>
            <a:r>
              <a:t>⠀⠀⠀⠀⠀⠀⠀⠀⢰⣿⣿⣿⣿⡀⠀⠀⠀⠀⠀⠀⠀⠀⠀⠀⠀⠀⠙⠻⣦⣄⠀⠀⠀⣰⣿⣿⠟⠁⠀⣼⣿⣿⣿⣿⣿⣿⣿⣿⣿⡿⠛⠁⠀⠀⠀⠀⠀⠀⠀⠀⠀⠀⠀⠀⠀⠀⠀⠀⠀⠀⠀⠀⠀⠀⠀⠀⠀⠀⠀⠀⠀⠀⠀⠀⠀⠀⠀⠀⠀⠀⠀</a:t>
            </a:r>
            <a:br/>
            <a:r>
              <a:t>⠀⠀⠀⠀⠀⠀⠀⠀⣼⣿⣿⣿⣿⣿⣦⣀⠀⠀⠀⠀⠀⠀⠀⠀⠀⠀⠀⠀⠈⠙⠷⣦⣀⣿⣿⡟⠀⠀⠸⣿⣿⣿⣿⣿⣿⣿⣿⡿⠁⠀⠀⠀⠀⠀⠀⠀⠀⠀⠀⠀⠀⠀⠀⠀⠀⠀⠀⠀⠀⠀⠀⠀⠀⠀⠀⠀⠀⠀⠀⠀⠀⠀⠀⠀⠀⠀⠀⠀⠀⠀⠀</a:t>
            </a:r>
            <a:br/>
            <a:r>
              <a:t>⠀⠀⠀⠀⠀⠀⠀⢴⣿⣿⣿⣿⣿⡿⠟⠇⠀⠀⠀⠀⠀⠀⠀⠀⠀⠀⠀⠀⠀⠀⠀⠈⢻⣿⣿⣇⡀⠀⢠⣾⣿⣿⣿⣿⣿⣿⡿⠃⠀⠀⠀⠀⠀⠀⠀⠀⠀⠀⠀⠀⠀⠀⠀⠀⠀⠀⠀⠀⠀⠀⠀⠀⠀⠀⠀⠀⠀⠀⠀⠀⠀⠀⠀⠀⠀⠀⠀⠀⠀⠀⠀</a:t>
            </a:r>
            <a:br/>
            <a:r>
              <a:t>⠀⠀⠀⠀⠀⠀⠀⠀⠀⣿⣿⣿⣿⡇⠀⠀⠀⠀⠀⠀⠀⠀⠀⠀⠀⠀⠀⠀⠀⠀⠀⠀⣾⣿⠛⠻⣿⣶⣿⣿⣿⣿⣿⣿⣿⣿⣗⠀⠀⠀⠀⠀⠀⠀⠀⠀⠀⠀⠀⠀⠀⠀⠀⠀⠀⠀⠀⠀⠀⠀⠀⠀⠀⠀⠀⠀⠀⠀⠀⠀⠀⠀⠀⠀⠀⠀⠀⠀⠀⠀⠀</a:t>
            </a:r>
            <a:br/>
            <a:r>
              <a:t>⠀⠀⠀⠀⠀⠀⠀⠀⢠⣿⣿⣿⣿⣿⠀⠀⠀⠀⠀⠀⠀⠀⠀⠀⠀⠀⠀⠀⠀⠀⠀⢠⣿⣧⣶⣿⣿⣿⣿⣿⣿⣿⣿⣿⣿⣿⣿⡄⠀⠀⠀⠀⠀⠀⠀⠀⠀⠀⠀⠀⠀⠀⠀⠀⠀⠀⠀⠀⠀⠀⠀⠀⠀⠀⠀⠀⠀⠀⠀⠀⠀⠀⠀⠀⠀⠀⠀⠀⠀⠀⠀</a:t>
            </a:r>
            <a:br/>
            <a:r>
              <a:t>⠀⠀⠀⠀⠀⠀⠀⠀⢸⣿⣿⣿⣿⣿⡀⠀⠀⠀⠀⠀⠀⠀⠀⠀⠀⠀⠀⠀⢀⣠⣴⣿⣿⣿⣿⣿⣿⣿⣿⣿⣿⣿⣿⣿⣿⣿⣿⣧⠀⠀⠀⠀⠀⠀⠀⠀⠀⠀⠀⠀⠀⠀⠀⠀⠀⠀⠀⠀⠀⠀⠀⠀⠀⠀⠀⠀⠀⠀⠀⠀⠀⠀⠀⠀⠀⠀⠀⠀⠀⠀⠀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⠀⠀⠀⠀⠀⠀⠀⠀⣾⣿⣿⣿⣿⣿⡇⠀⠀⠀⠀⠀⠀⠀⠀⠀⢀⣠⣴⣾⣿⡿⠟⠋⠁⠈⣹⣿⣿⣿⣿⣿⣿⣿⣿⣿⣿⣿⣿⣿⣄⠀⠀⠀⠀⠀⠀⠀⠀⠀⠀⠀⠀⠀⠀⠀⠀⠀⠀⠀⠀⠀⠀⠀⠀⠀⠀⠀⠀⠀⠀⠀⠀⠀⠀⠀⠀⠀⠀⠀⠀⠀⠀</a:t>
            </a:r>
            <a:br/>
            <a:r>
              <a:t>⠀⠀⠀⠀⠀⠀⠀⠀⠿⢿⡿⢿⡟⠛⠿⠀⠀⠀⠀⠀⢀⣠⣴⣾⣿⣿⠿⠛⠉⠀⠀⠀⠀⢰⣿⣿⣿⣿⣿⣿⣿⣿⣿⣿⣿⣿⣿⣿⣿⣷⣦⣄⠀⠀⠀⠀⠀⠀⠀⠀⠀⠀⠀⠀⠀⠀⠀⠀⠀⠀⠀⠀⠀⠀⠀⠀⠀⠀⠀⠀⠀⠀⠀⠀⠀⠀⠀⠀⠀⠀⠀</a:t>
            </a:r>
            <a:br/>
            <a:r>
              <a:t>⠀⠀⠀⠀⠀⠀⠀⣀⣀⣸⣷⣼⣷⡄⠀⠀⢀⣠⣴⣾⣿⣿⠿⠛⠉⠀⠀⠀⠀⠀⠀⠀⢠⣿⣿⣿⣿⣿⣿⣿⣿⣿⣿⣿⣿⣿⣿⣿⣿⣿⡙⠻⣿⣶⣤⡀⠀⠀⠀⠀⠀⠀⠀⠀⠀⠀⠀⠀⠀⠀⠀⠀⠀⠀⠀⠀⠀⠀⠀⠀⠀⠀⠀⠀⠀⠀⠀⠀⠀⠀⠀</a:t>
            </a:r>
            <a:br/>
            <a:r>
              <a:t>⢴⡶⠿⠿⠟⠛⠛⠛⠛⠛⠙⠛⣣⣤⣶⣾⣿⡿⠟⠋⠁⠀⠀⠀⠀⡄⠀⠀⠀⠀⠀⢠⣿⣿⣿⣿⣿⣿⣿⣿⣿⣿⣿⣿⣿⣿⣿⣿⣿⣿⣷⡀⠀⠉⠻⢿⣷⣦⣄⠀⠀⠀⠀⠀⠀⠀⠀⠀⠀⠀⠀⠀⠀⠀⠀⠀⠀⠀⠀⠀⠀⠀⠀⠀⠀⠀⠀⠀⠀⠀⠀</a:t>
            </a:r>
            <a:br/>
            <a:r>
              <a:t>⠀⠀⠀⠀⠀⠀⠀⠀⢠⣴⣾⣿⠿⠟⠋⠉⠀⠀⠀⠀⠀⠀⠀⠀⠀⠃⠀⠀⠀⠀⢀⣾⣿⣿⣿⣿⣿⣿⣿⣿⣿⣿⣿⣿⣿⣿⣿⣿⣿⣿⣿⣷⠀⠀⠀⠀⠈⠙⠛⠿⠆⠀⠀⠀⠀⠀⠀⠀⠀⠀⠀⠀⠀⠀⠀⠀⠀⠀⠀⠀⠀⠀⠀⠀⠀⠀⠀⠀⠀⠀⠀</a:t>
            </a:r>
            <a:br/>
            <a:r>
              <a:t>⠀⠀⠀⠀⠀⠀⠀⠀⠀⠈⠀⠀⠀⠀⠀⠀⠀⠀⠀⠀⠀⠀⠀⠀⠀⠀⠀⠀⠀⠀⣼⣿⣿⣿⣿⣿⣿⣿⣿⣿⣿⣿⣿⣿⣿⣿⣿⣿⣿⣿⣿⣿⣧⠀⠀⠀⠀⠀⠀⠀⠀⠀⠀⠀⠀⠀⠀⠀⠀⠀⠀⠀⠀⠀⠀⠀⠀⠀⠀⠀⠀⠀⠀⠀⠀⠀⠀⠀⠀⠀⠀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⠀⠀⠀⠀⠀⠀⠀⠀⠀⠀⠀⠀⠀⠀⠀⠀⠀⠀⠀⠀⠀⠀⠀⠀⠀⠀⠀⠀⠀⠀⠉⢿⣿⣿⣿⣿⣿⣿⣿⣿⣿⣿⣿⣿⣿⣿⣿⣿⣿⣿⣿⣿⠏⠀⠀⠀⠀⠀⠀⠀⠀⠀⠀⠀⠀⠀⠀⠀⠀⠀⠀⠀⠀⠀⠀⠀⠀⠀⠀⠀⠀⠀⠀⠀⠀⠀⠀⠀⠀⠀⠀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⠀⠀⠀⠀⠀⠀⠀⠀⠀⠀⠀⠀⠀⠀⠀⠀⠀⠀⠀⠀⠀⠀⠀⠀⠀⠀⠀⠀⠀⠀⠀⠀⠈⠙⢿⣿⣿⣿⣿⣿⣿⣿⣿⣿⣿⣿⣿⣿⣿⠿⠛⠁⠀⠀⠀⠀⠀⠀⠀⠀⠀⠀⠀⠀⠀⠀⠀⠀⠀⠀⠀⠀⠀⠀⠀⠀⠀⠀⠀⠀⠀⠀⠀⠀⠀⠀⠀⠀⠀⠀⠀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⠀⠀⠀⠀⠀⠀⠀⠀⠀⠀⠀⠀⠀⠀⠀⠀⠀⠀⠀⠀⠀⠀⠀⠀⠀⠀⠀⠀⠀⠀⠀⠀⠀⠀⣾⣿⣿⡏⠉⠉⠁⠙⠛⠉⠉⠉⢿⣿⣿⣇⠀⠀⠀⠀⠀⠀⠀⠀⠀⠀⠀⠀⠀⠀⠀⠀⠀⠀⠀⠀⠀⠀⠀⠀⠀⠀⠀⠀⠀⠀⠀⠀⠀⠀⠀⠀⠀⠀⠀⠀⠀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⠀⠀⠀⠀⠀⠀⠀⠀⠀⠀⠀⠀⠀⠀⠀⠀⠀⠀⠀⠀⠀⠀⠀⠀⠀⠀⠀⠀⠀⠀⠀⠀⠀⢰⣿⣿⣿⡇⠀⠀⠀⠀⠀⠀⠀⠀⠘⣿⣿⣿⡆⠀⠀⠀⠀⠀⠀⠀⠀⠀⠀⠀⠀⠀⠀⠀⠀⠀⠀⠀⠀⠀⠀⠀⠀⠀⠀⠀⠀⠀⠀⠀⠀⠀⠀⠀⠀⠀⠀⠀⠀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⠀⠀⠀⠀⠀⠀⠀⠀⠀⠀⠀⠀⠀⠀⠀⠀⠀⠀⠀⠀⠀⠀⠀⠀⠀⠀⠀⠀⠀⠀⠀⠀⠀⢸⣿⣿⣿⠀⠀⠀⠀⠀⠀⠀⠀⠀⠀⢻⣿⣿⣿⠀⠀⠀⠀⠀⠀⠀⠀⠀⠀⠀⠀⠀⠀⠀⠀⠀⠀⠀⠀⠀⠀⠀⠀⠀⠀⠀⠀⠀⠀⠀⠀⠀⠀⠀⠀⠀⠀⠀⠀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⠀⠀⠀⠀⠀⠀⠀⠀⠀⠀⠀⠀⠀⠀⠀⠀⠀⠀⠀⠀⠀⠀⠀⠀⠀⠀⠀⠀⠀⠀⠀⠀⠀⠀⠀⠀⠀⠀⠀⠀⠀⠀⠀⠀⠀⠀⠀⠀⠀⠀⠀⠀⠀⠀⠀⠀⠀⠀⠀⠀⠀⠀⠀⠀⠀⠀⠙⣿⣿⣿⣿⣿⣿⣿⣿⣿⣿⣿⣿⣿⡀⠀⠀⠀⠀⠀⠀⠀⠀⠀⠀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⠀⠀⠀⠀⠀⠀⠀⠀⠀⠀⠀⠀⠀⠀⠀⠀⠀⠀⠀⠀⠀⠀⠀⠀⠀⠀⠀⠀⠀⠀⠀⠀⠀⠀⠀⠀⠀⠀⠀⠀⠀⠀⠀⠀⠀⠀⠀⠀⠀⠀⠀⠀⠀⠀⠀⠀⠀⠀⠀⠀⠀⠀⠀⠀⠀⠀⠀⠘⣿⣿⣿⣿⣿⣿⣿⣿⣿⣿⣿⣿⡇⠀⠀⠀⠀⠀⠀⠀⠀⠀⠀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⠀⠀⠀⠀⠀⠀⠀⠀⠀⠀⠀⠀⠀⠀⠀⠀⠀⠀⠀⠀⠀⠀⠀⠀⠀⠀⠀⠀⠀⠀⠀⠀⠀⠀⠀⠀⠀⠀⠀⠀⠀⠀⠀⠀⠀⠀⠀⠀⠀⠀⠀⠀⠀⠀⠀⠀⠀⠀⠀⠀⠀⠀⠀⠀⠀⠀⠀⠀⢹⣿⣿⣿⣿⣿⣿⣿⣿⣿⣿⡟⠀⠀⠀⠀⠀⠀⠀⠀⠀⠀⠀</a:t>
            </a:r>
            <a:br/>
            <a:r>
              <a:t>⠀⠀⠀⠀⠀⠀⠀⠀⠀⠀⣠⠄⠀⠀⠀⠀⠀⠀⠀⠀⠀⠀⠀⠀⠀⠀⠀⠀⠀⠀⠀⠀⠀⠀⠀⠀⠀⠀⠀⠀⠀⠀⠀⠀⠀⠀⠀⠀⠀⠀⠀⠀⡆⠀⠀⠀⠀⠀⠀⠀⠀⠀⠀⠀⠀⠀⠀⠀⠀⢿⣿⣿⣿⣿⣿⣿⣿⡿⠟⠀⠀⢀⣴⣶⣄⠀⠀⠀⠀⠀⠀</a:t>
            </a:r>
            <a:br/>
            <a:r>
              <a:t>⠀⠀⠀⠀⠀⠀⠀⠀⠀⠀⠀⠀⠀⠀⠀⠀⠀⠀⠀⠀⠀⠀⠀⠀⠀⠀⠀⠀⠀⠀⠀⠀⠀⠀⠀⠀⠀⠀⠀⠀⠀⠀⠀⠀⠀⠀⠀⠀⠀⠀⢀⢠⡇⠀⠀⠀⠀⠀⠀⠀⠀⠀⠀⠀⠀⠀⠀⠀⠀⠀⠙⠛⠻⠿⠟⠛⠉⠀⠀⣠⣴⡿⠛⣿⣿⠀⠀⠀⠀⠀⠀</a:t>
            </a:r>
            <a:br/>
            <a:r>
              <a:t>⠀⠀⠀⠀⠀⠀⠀⠀⠀⠀⠀⠀⠀⠀⠀⠀⠀⠀⠀⠀⠀⠀⠀⠀⠀⠀⠀⠀⠀⠀⠀⠀⠀⠀⠀⠀⠀⠀⠀⠀⠀⠀⠀⠀⣀⣤⣤⣤⣀⠀⣿⣿⣷⠀⠀⠀⠀⠀⠀⠀⠀⠀⠀⠀⠀⠀⠀⠀⠀⠀⠀⠀⠀⠀⠀⠀⠀⣠⣾⠟⠁⠀⠀⢸⡟⠀⠀⠀⠀⠀⠀</a:t>
            </a:r>
            <a:br/>
            <a:r>
              <a:t>⠀⠀⠀⠀⠀⠀⠀⠀⠀⠀⠀⠀⠀⠀⠀⠀⠀⠀⠀⠀⠀⠀⠀⠀⠀⠀⠀⠀⠀⠀⠀⠀⠀⠀⠀⠀⠀⠀⠀⠀⠀⠀⣴⣾⣿⣿⣿⣿⣿⣿⣿⡟⠁⠀⠀⠀⠀⠀⠀⠀⠀⠀⠀⠀⠀⠀⠀⠀⠀⠀⠀⠀⠀⠀⢀⣴⡾⠋⡁⠀⠀⠀⠀⠞⠀⠀⠀⠀⠀⠀⠀</a:t>
            </a:r>
            <a:br/>
            <a:r>
              <a:t>⠀⠀⠀⠀⠀⠀⠀⠀⠀⠀⠀⠀⠀⠀⠀⠀⠀⠀⠀⠀⠀⠀⠀⠀⠀⠀⠀⠀⠀⠀⠀⠀⠀⠀⠀⠀⠀⠀⠀⠀⠀⣼⣿⣿⣿⣿⣿⣿⣿⣿⣿⣷⡀⠀⠀⠀⠀⠀⠀⠀⠀⠀⠀⠀⠀⠀⢀⣠⣤⣶⣶⣦⣤⣴⠟⠋⠀⠀⠀⠀⠀⠀⠀⠀⠀⠀⠀⠀⠀⠀⠀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⠀⠀⠀⠀⠀⠀⠀⠀⠀⠀⠀⠀⠀⠀⠀⠀⠀⠀⠀⠀⠀⠀⠀⠀⠀⠀⠀⠀⠀⠀⠀⠀⠀⠀⠀⠀⠀⠀⠀⠀⣼⣿⣿⣿⣿⣿⣿⣿⣿⣿⣿⣿⡇⠀⠀⠀⠀⠀⠀⠀⢀⣤⣤⣶⣶⣿⣿⣿⣿⣿⣿⣿⣿⡷⠀⠀⠀⠀⠀⠀⠀⠀⠀⠀⠀⠀⠀⠀⠀⠀⠀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⠀⠀⠀⠀⠀⠀⠀⠀⠀⠀⠀⠀⠀⠀⠀⠀⠀⠀⠀⠀⠀⠀⠀⠀⠀⠀⠀⠀⠀⠀⠀⠀⠀⠀⠀⠀⠀⠀⠀⠀⣿⣿⣿⣿⣿⣿⣿⣿⣿⣿⣿⡿⢇⡀⢀⣀⣀⣤⣶⣿⣿⣿⣿⠿⠛⠉⢀⣼⣿⣿⠛⠿⠋⠁⠀⠀⠀⠀⠀⠀⠀⠀⠀⠀⠀⠀⠀⠀⠀⠀⠀</a:t>
            </a:r>
            <a:br/>
            <a:r>
              <a:t>⠀⠀⠀⠀⠀⠀⠀⠀⠀⠀⠀⠀⠀⠀⠀⠀⠀⠀⠀⠀⠀⠀⠀⠀⠀⠀⠀⠀⠀⠀⠀⠀⠀⠀⠀⠀⠀⠀⠀⠀⠉⠿⠏⢹⣿⣿⣿⣿⡿⢿⣡⣶⣿⣿⣿⣿⣿⣿⠿⠟⠋⠁⠀⠀⣠⣶⣿⠟⠉⠙⠃⠀⠀⠀⠀⠀⠀⠀⠀⠀⠀⠀⠀⠀⠀⠀⠀⠀⠀⠀⠀</a:t>
            </a:r>
            <a:br/>
            <a:r>
              <a:t>⠀⠀⠀⠀⠀⠀⠀⠀⠀⠀⠀⠀⠀⠀⠀⠀⠀⠀⠀⠀⠀⠀⠀⠀⠀⠀⠀⠀⠀⠀⠀⠀⠀⠀⠀⠀⠀⠀⠀⠀⢀⣰⣶⣿⣿⣿⣿⣯⣴⣿⣿⣿⣿⣿⣿⣿⠿⠀⠀⠀⠀⢀⣴⣿⡿⠋⠁⠀⠀⠀⠀⠀⠀⠀⠀⠀⠀⠀⠀⠀⠀⠀⠀⠀⠀⠀⠀⠀⠀⠀⠀</a:t>
            </a:r>
            <a:br/>
            <a:r>
              <a:t>⠀⠀⠀⠀⠀⠀⠀⠀⠀⠀⠀⠀⠀⠀⠀⠀⠀⠀⠀⠀⠀⠀⠀⠀⠀⠀⠀⠀⠀⠀⠀⠀⠀⠀⠀⠀⠀⠀⣠⣴⣿⣿⣿⣿⣿⣿⣿⣿⣿⣿⣿⡿⠿⠟⠛⠁⠀⠀⠀⣠⣾⣿⠟⠁⠀⠀⠀⠀⠀⠀⠀⠀⠀⠀⠀⠀⠀⠀⠀⠀⠀⠀⠀⠀⠀⠀⠀⠀⠀⠀⠀</a:t>
            </a:r>
            <a:br/>
            <a:r>
              <a:t>⠀⠀⠀⠀⠀⠀⠀⠀⢀⣾⣿⣿⣆⠀⠀⠀⠀⠀⠀⠀⠀⠀⠀⠀⠀⠀⠀⠀⠀⠀⠀⠀⠀⠀⠀⠀⢠⣾⣿⣿⣿⣿⣿⣿⣿⣿⣿⣿⣿⡟⠀⠀⠀⠀⠀⠀⣀⣴⣿⠿⠋⠀⠀⠀⠀⠀⠀⠀⠀⠀⠀⠀⠀⠀⠀⠀⠀⠀⠀⠀⠀⠀⠀⠀⠀⠀⠀⠀⠀⠀⠀</a:t>
            </a:r>
            <a:br/>
            <a:r>
              <a:t>⠀⠀⠀⠀⠀⠀⠀⠀⢸⣿⣿⣿⣿⠁⠀⠀⠀⠀⠀⠀⠀⠀⠀⠀⠀⠀⠀⠀⠀⠀⠀⠀⠀⠀⠀⠀⣼⣿⣿⣿⣿⣿⣿⣿⣿⣿⣿⣿⣿⠀⠀⠀⠀⢀⣤⣾⡿⠟⠁⠀⠀⠀⠀⠀⠀⠀⠀⠀⠀⠀⠀⠀⠀⠀⠀⠀⠀⠀⠀⠀⠀⠀⠀⠀⠀⠀⠀⠀⠀⡀⠀</a:t>
            </a:r>
            <a:br/>
            <a:r>
              <a:t>⠀⠀⠀⠀⠀⠀⠀⠀⢘⣿⣿⣿⡟⠀⠀⠀⠀⠀⠀⠀⠀⠀⠀⠀⠀⣤⣄⠀⠀⠀⠀⠀⠀⠀⢀⣾⣿⣿⣿⠟⣻⣿⣿⣿⣿⣿⣿⣿⣿⠀⠀⣠⣶⣿⠟⠉⠀⠀⠀⠀⠀⠀⠀⠀⠀⠀⠀⠀⠀⠀⠀⠀⠀⠀⠀⠀⠀⠀⠀⠀⠀⠀⠀⠀⠀⠀⠀⠀⠀⠀⠀</a:t>
            </a:r>
            <a:br/>
            <a:r>
              <a:t>⠀⠀⠀⠀⠀⠀⠀⠀⢸⣿⣿⣿⣿⠀⠀⠀⠀⠀⠀⠀⠀⠀⠀⠀⠀⠈⠛⢷⣤⡀⠀⠀⠀⢠⣿⣿⡿⠋⠀⢠⣿⣿⣿⣿⣿⣿⣿⣿⣿⣴⣿⠿⠋⠁⠀⠀⠀⠀⠀⠀⠀⠀⠀⠀⠀⠀⠀⠀⠀⠀⠀⠀⠀⠀⠀⠀⠀⠀⠀⠀⠀⠀⠀⠀⠀⠀⠀⠀⠀⠀⠀</a:t>
            </a:r>
            <a:br/>
            <a:r>
              <a:t>⠀⠀⠀⠀⠀⠀⠀⢀⣿⣿⣿⣿⣿⣷⣄⡀⠀⠀⠀⠀⠀⠀⠀⠀⠀⠀⠀⠀⠉⠻⣶⣄⡀⣿⣿⣿⠀⠀⠰⣿⣿⣿⣿⣿⣿⣿⣿⣿⡿⠛⠁⠀⠀⠀⠀⠀⠀⠀⠀⠀⠀⠀⠀⠀⠀⠀⠀⠀⠀⠀⠀⠀⠀⠀⠀⠀⠀⠀⠀⠀⠀⠀⠀⠀⠀⠀⠀⠀⠀⠀⠀</a:t>
            </a:r>
            <a:br/>
            <a:r>
              <a:t>⠀⠀⠀⠀⠀⠀⠀⣼⣿⣿⣿⣿⣿⣿⠿⡇⠀⠀⠀⠀⠀⠀⠀⠀⠀⠀⠀⠀⠀⠀⠀⠙⢻⣿⣿⡇⠀⠀⢀⣼⣿⣿⣿⣿⣿⣿⣿⡿⠀⠀⠀⠀⠀⠀⠀⠀⠀⠀⠀⠀⠀⠀⠀⠀⠀⠀⠀⠀⠀⠀⠀⠀⠀⠀⠀⠀⠀⠀⠀⠀⠀⠀⠀⠀⠀⠀⠀⠀⠀⠀⠀</a:t>
            </a:r>
            <a:br/>
            <a:r>
              <a:t>⠀⠀⠀⠀⠀⠀⠀⠀⠙⣿⣿⣿⣿⡇⠀⠀⠀⠀⠀⠀⠀⠀⠀⠀⠀⠀⠀⠀⠀⠀⠀⠀⣾⣿⠿⢿⣷⣤⣾⣿⣿⣿⣿⣿⣿⣿⣿⠀⠀⠀⠀⠀⠀⠀⠀⠀⠀⠀⠀⠀⠀⠀⠀⠀⠀⠀⠀⠀⠀⠀⠀⠀⠀⠀⠀⠀⠀⠀⠀⠀⠀⠀⠀⠀⠀⠀⠀⠀⠀⠀⠀</a:t>
            </a:r>
            <a:br/>
            <a:r>
              <a:t>⠀⠀⠀⠀⠀⠀⠀⠀⢠⣿⣿⣿⣿⣧⠀⠀⠀⠀⠀⠀⠀⠀⠀⠀⠀⠀⠀⠀⠀⠀⠀⢰⣿⣏⣠⣴⣿⣿⣿⣿⣿⣿⣿⣿⣿⣿⣿⡆⠀⠀⠀⠀⠀⠀⠀⠀⠀⠀⠀⠀⠀⠀⠀⠀⠀⠀⠀⠀⠀⠀⠀⠀⠀⠀⠀⠀⠀⠀⠀⠀⠀⠀⠀⠀⠀⠀⠀⠀⠀⠀⠀</a:t>
            </a:r>
            <a:br/>
            <a:r>
              <a:t>⠀⠀⠀⠀⠀⠀⠀⠀⢸⣿⣿⣿⣿⣿⠀⠀⠀⠀⠀⠀⠀⠀⠀⠀⠀⠀⠀⠀⠀⢀⣠⣿⣿⣿⣿⣿⣿⣿⣿⣿⣿⣿⣿⣿⣿⣿⣿⣿⠀⠀⠀⠀⠀⠀⠀⠀⠀⠀⠀⠀⠀⠀⠀⠀⠀⠀⠀⠀⠀⠀⠀⠀⠀⠀⠀⠀⠀⠀⠀⠀⠀⠀⠀⠀⠀⠀⠀⠀⠀⠀⠀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⠀⠀⠀⠀⠀⠀⠀⠀⣼⣿⣿⣿⣿⣿⡇⠀⠀⠀⠀⠀⠀⠀⠀⠀⠀⠀⣀⣴⣾⣿⣿⠿⠛⠛⢻⣿⣿⣿⣿⣿⣿⣿⣿⣿⣿⣿⣿⣿⡇⠀⠀⠀⠀⠀⠀⠀⠀⠀⠀⠀⠀⠀⠀⠀⠀⠀⠀⠀⠀⠀⠀⠀⠀⠀⠀⠀⠀⠀⠀⠀⠀⠀⠀⠀⠀⠀⠀⠀⠀⠀⠀</a:t>
            </a:r>
            <a:br/>
            <a:r>
              <a:t>⠀⠀⠀⠀⠀⠀⠀⢠⣿⣿⣿⣿⡿⠿⣷⠀⠀⠀⠀⠀⠀⠀⣠⣤⣾⣿⣿⠿⠛⠉⠀⠀⠀⢀⣾⣿⣿⣿⣿⣿⣿⣿⣿⣿⣿⣿⣿⣿⣿⣦⣄⡀⠀⠀⠀⠀⠀⠀⠀⠀⠀⠀⠀⠀⠀⠀⠀⠀⠀⠀⠀⠀⠀⠀⠀⠀⠀⠀⠀⠀⠀⠀⠀⠀⠀⠀⠀⠀⠀⠀⠀</a:t>
            </a:r>
            <a:br/>
            <a:r>
              <a:t>⠀⠀⠀⠀⠀⠀⠀⠀⠀⣿⣧⣿⣧⡀⠀⠀⠀⢀⣀⣤⣶⣿⣿⠿⠛⠉⠀⠀⠀⠀⠀⠀⠀⣾⣿⣿⣿⣿⣿⣿⣿⣿⣿⣿⣿⣿⣿⣿⣿⣿⡻⣿⣶⣄⡀⠀⠀⠀⠀⠀⠀⠀⠀⠀⠀⠀⠀⠀⠀⠀⠀⠀⠀⠀⠀⠀⠀⠀⠀⠀⠀⠀⠀⠀⠀⠀⠀⠀⠀⠀⠀</a:t>
            </a:r>
            <a:br/>
            <a:r>
              <a:t>⣤⣶⣾⠿⠿⠿⠿⠛⠛⠛⣿⠿⢉⣀⣠⣴⣾⣿⣿⠿⠛⠉⠀⠀⠀⠀⠀⠀⠀⠀⠀⠀⣼⣿⣿⣿⣿⣿⣿⣿⣿⣿⣿⣿⣿⣿⣿⣿⣿⣿⣷⡀⠉⠻⢿⣷⣦⣄⠀⠀⠀⠀⠀⠀⠀⠀⠀⠀⠀⠀⠀⠀⠀⠀⠀⠀⠀⠀⠀⠀⠀⠀⠀⠀⠀⠀⠀⠀⠀⠀⠀</a:t>
            </a:r>
            <a:br/>
            <a:r>
              <a:t>⠀⠀⠀⠀⠀⠀⠀⠀⣀⣠⣴⣶⣿⣿⠿⠛⠋⠁⠀⠀⠀⠀⠀⢰⡄⠀⠀⠀⠀⠀⠀⣼⣿⣿⣿⣿⣿⣿⣿⣿⣿⣿⣿⣿⣿⣿⣿⣿⣿⣿⣿⣷⡀⠀⠀⠈⠙⠻⢿⣶⣤⡀⠀⠀⠀⠀⠀⠀⠀⠀⠀⠀⠀⠀⠀⠀⠀⠀⠀⠀⠀⠀⠀⠀⠀⠀⠀⠀⠀⠀⠀</a:t>
            </a:r>
            <a:br/>
            <a:r>
              <a:t>⠀⠀⠀⠀⠀⠀⠀⠈⠛⠛⠛⠉⠩⠀⠀⠀⠀⠀⠀⠀⠀⠀⠀⠈⠀⠀⠀⠀⠀⠀⢰⣿⣿⣿⣿⣿⣿⣿⣿⣿⣿⣿⣿⣿⣿⣿⣿⣿⣿⣿⣿⣿⣧⠀⠀⠀⠀⠀⠀⠀⠉⠁⠀⠀⠀⠀⠀⠀⠀⠀⠀⠀⠀⠀⠀⠀⠀⠀⠀⠀⠀⠀⠀⠀⠀⠀⠀⠀⠀⠀⠀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⠀⠀⠀⠀⠀⠀⠀⠀⠀⠀⠀⠀⠀⠀⠀⠀⠀⠀⠀⠀⠀⠀⠀⠀⠀⠀⠀⠀⠀⠀⢿⣿⣿⣿⣿⣿⣿⣿⣿⣿⣿⣿⣿⣿⣿⣿⣿⣿⣿⣿⣿⣿⣿⠟⠀⠀⠀⠀⠀⠀⠀⠀⠀⠀⠀⠀⠀⠀⠀⠀⠀⠀⠀⠀⠀⠀⠀⠀⠀⠀⠀⠀⠀⠀⠀⠀⠀⠀⠀⠀⠀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⠀⠀⠀⠀⠀⠀⠀⠀⠀⠀⠀⠀⠀⠀⠀⠀⠀⠀⠀⠀⠀⠀⠀⠀⠀⠀⠀⠀⠀⠀⠀⠙⠻⣿⣿⣿⣿⣿⣿⣿⣿⣿⣿⣿⣿⣿⣿⣿⣿⣿⣿⡿⠋⠀⠀⠀⠀⠀⠀⠀⠀⠀⠀⠀⠀⠀⠀⠀⠀⠀⠀⠀⠀⠀⠀⠀⠀⠀⠀⠀⠀⠀⠀⠀⠀⠀⠀⠀⠀⠀⠀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⠀⠀⠀⠀⠀⠀⠀⠀⠀⠀⠀⠀⠀⠀⠀⠀⠀⠀⠀⠀⠀⠀⠀⠀⠀⠀⠀⠀⠀⠀⠀⠀⠀⠀⣻⣿⣿⣿⠻⢿⡿⢿⣿⣿⠿⣿⣿⣿⣿⣏⠉⠀⠀⠀⠀⠀⠀⠀⠀⠀⠀⠀⠀⠀⠀⠀⠀⠀⠀⠀⠀⠀⠀⠀⠀⠀⠀⠀⠀⠀⠀⠀⠀⠀⠀⠀⠀⠀⠀⠀⠀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⠀⠀⠀⠀⠀⠀⠀⠀⠀⠀⠀⠀⠀⠀⠀⠀⠀⠀⠀⠀⠀⠀⠀⠀⠀⠀⠀⠀⠀⠀⠀⠀⠀⠀⣿⣿⣿⡇⠀⠀⠀⠀⠀⠀⠀⠀⠘⣿⣿⣿⡆⠀⠀⠀⠀⠀⠀⠀⠀⠀⠀⠀⠀⠀⠀⠀⠀⠀⠀⠀⠀⠀⠀⠀⠀⠀⠀⠀⠀⠀⠀⠀⠀⠀⠀⠀⠀⠀⠀⠀⠀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⠀⠀⠀⠀⠀⠀⠀⠀⠀⠀⠀⠀⠀⠀⠀⠀⠀⠀⠀⠀⠀⠀⠀⠀⠀⠀⠀⠀⠀⠀⠀⠀⠀⢸⣿⣿⣿⠇⠀⠀⠀⠀⠀⠀⠀⠀⠀⢻⣿⣿⣿⡀⠀⠀⠀⠀⠀⠀⠀⠀⠀⠀⠀⠀⠀⠀⠀⠀⠀⠀⠀⠀⠀⠀⠀⠀⠀⠀⠀⠀⠀⠀⠀⠀⠀⠀⠀⠀⠀⠀⠀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⠀⠀⠀⠀⠀⠀⠀⠀⠀⠀⠀⠀⠀⠀⠀⠀⠀⠀⠀⠀⠀⠀⠀⠀⠀⠀⠀⠀⠀⠀⠀⠀⠀⠀⠀⠀⠀⠀⠀⠀⠀⠀⠀⠀⠀⠀⠀⠀⠀⠀⠀⠀⠀⠀⠀⠀⠀⠀⠀⠀⠀⠀⠀⠀⠀⠀⠀⠀⠀⠀⠈⠻⣿⣿⣿⣿⣿⣿⣿⣿⣿⣿⣿⣿⣿⣿⣿⣿⡇⠀⠀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⠀⠀⠀⠀⠀⠀⠀⠀⠀⠀⠀⠀⠀⠀⠀⠀⠀⠀⠀⠀⠀⠀⠀⠀⠀⠀⠀⠀⠀⠀⠀⠀⠀⠀⠀⠀⠀⠀⠀⠀⠀⠀⠀⠀⠀⠀⠀⠀⠀⠀⠀⠀⠀⠀⠀⠀⠀⠀⠀⠀⠀⠀⠀⠀⠀⠀⠀⠀⠀⠀⠀⠀⠙⢿⣿⣿⣿⣿⣿⣿⣿⣿⣿⣿⣿⣿⣿⣿⠇⠀⠀</a:t>
            </a:r>
            <a:br/>
            <a:r>
              <a:t>⠀⠀⠀⠀⠀⠀⠀⠀⠀⠀⠀⠀⠀⠀⠀⠀⠀⠀⠀⠀⠀⠀⠀⠀⠀⠀⠀⠀⠀⠀⠀⠀⠀⠀⠀⠀⠀⠀⠀⠀⠀⠀⠀⠀⠀⠀⠀⠀⠀⠀⠀⠀⠀⡀⠀⠀⠀⠀⠀⠀⠀⠀⠀⠀⠀⠀⠀⠀⠀⠀⠀⠀⠀⠈⢻⣿⣿⣿⣿⣿⣿⣿⣿⣿⣿⣿⣿⠏⠀⠀⠀</a:t>
            </a:r>
            <a:br/>
            <a:r>
              <a:t>⠀⠀⠀⠀⠀⠀⠀⠀⠀⠀⠀⠀⠀⠀⠀⠀⠀⠀⠀⠀⠀⠀⠀⠀⠀⠀⠀⠀⠀⠀⠀⠀⠀⠀⠀⠀⠀⠀⠀⠀⠀⠀⠀⠀⠀⠀⠀⠀⠀⠀⠀⠀⢀⡇⠀⠀⠀⠀⠀⠀⠀⠀⠀⠀⠀⠀⠀⠀⠀⠀⠀⠀⠀⠀⠀⠙⢿⣿⣿⣿⣿⣿⣿⣿⣿⠟⣁⣀⣀⣀⠀</a:t>
            </a:r>
            <a:br/>
            <a:r>
              <a:t>⠀⠀⠀⠀⠀⠀⠀⠰⠃⠀⠀⠀⠀⠀⠀⠀⠀⠀⠀⠀⠀⠀⠀⠀⠀⠀⠀⠀⠀⠀⠀⠀⠀⠀⠀⠀⠀⠀⠀⠀⠀⠀⠀⠀⠀⠀⠀⠀⠀⠀⠀⣤⣼⡇⠀⠀⠀⠀⠀⠀⠀⠀⠀⠀⠀⠀⠀⠀⠀⠀⠀⠀⠀⠀⠀⠀⠀⠈⠉⠛⠛⠋⠉⢁⣠⣾⡿⠿⠿⠿⠃</a:t>
            </a:r>
            <a:br/>
            <a:r>
              <a:t>⠀⠀⠀⠀⠀⠀⠀⠀⠀⠀⠀⠀⠀⠀⠀⠀⠀⠀⠀⠀⠀⠀⠀⠀⠀⠀⠀⠀⠀⠀⠀⠀⠀⠀⠀⠀⠀⠀⠀⠀⠀⠀⠀⣠⣴⣾⣿⣷⣶⣄⡀⣿⣿⠟⠀⠀⠀⠀⠀⠀⠀⠀⠀⠀⠀⠀⠀⠀⠀⠀⠀⠀⠀⠀⠀⠀⠀⠀⠀⠀⠀⢀⣴⣿⠟⠉⠀⠀⠀⠀⠀</a:t>
            </a:r>
            <a:br/>
            <a:r>
              <a:t>⠀⠀⠀⠀⠀⠀⠀⠀⠀⠀⠀⠀⠀⠀⠀⠀⠀⠀⠀⠀⠀⠀⠀⠀⠀⠀⠀⠀⠀⠀⠀⠀⠀⠀⠀⠀⠀⠀⠀⠀⠀⣠⣾⣿⣿⣿⣿⣿⣿⣿⣿⣿⠁⠀⠀⠀⠀⠀⠀⠀⠀⠀⠀⠀⠀⠀⠀⠀⠀⠀⠀⠀⠀⠀⠀⠀⠀⠀⠀⣠⣾⡿⠋⠀⠀⠀⠀⠀⠀⠀⠀</a:t>
            </a:r>
            <a:br/>
            <a:r>
              <a:t>⠀⠀⠀⠀⠀⠀⠀⠀⠀⠀⠀⠀⠀⠀⠀⠀⠀⠀⠀⠀⠀⠀⠀⠀⠀⠀⠀⠀⠀⠀⠀⠀⠀⠀⠀⠀⠀⠀⠀⠀⢠⣿⣿⣿⣿⣿⣿⣿⣿⣿⣿⣿⣧⠀⠀⠀⠀⠀⠀⠀⠀⠀⠀⠀⠀⠀⠀⠀⠀⠀⠀⠀⠀⠀⠀⠀⣀⣼⡿⠟⠁⠀⠀⠀⠀⠀⠀⠀⠀⠀⠀</a:t>
            </a:r>
            <a:br/>
            <a:r>
              <a:t>⠀⠀⠀⠀⠀⠀⠀⠀⠀⠀⠀⠀⠀⠀⠀⠀⠀⠀⠀⠀⠀⠀⠀⠀⠀⠀⠀⠀⠀⠀⠀⠀⠀⠀⠀⠀⠀⠀⠀⠀⣾⣿⣿⣿⣿⣿⣿⣿⣿⣿⣿⣿⣿⠂⠀⠀⠀⠀⠀⠀⠀⠀⠀⠀⠀⠀⠀⣀⣤⣴⣾⣶⣶⣦⣤⣾⠟⠋⠀⠀⠀⠀⠀⠀⠀⠀⠀⠀⠀⠀⠀</a:t>
            </a:r>
            <a:br/>
            <a:r>
              <a:t>⠀⠀⠀⠀⠀⠀⠀⠀⠀⠀⠀⠀⠀⠀⠀⠀⠀⠀⠀⠀⠀⠀⠀⠀⠀⠀⠀⠀⠀⠀⠀⠀⠀⠀⠀⠀⠀⠀⠀⠀⣿⣿⣿⣿⣿⣿⣿⣿⣿⣿⣿⠿⠛⠀⠀⠀⠀⠀⠀⠀⠀⣀⣤⣴⣶⣾⣿⣿⣿⣿⣿⣿⣿⣿⣿⡇⠀⠀⠀⠀⠀⠀⠀⠀⠀⠀⠀⠀⠀⠀⠀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⠀⠀⠀⠀⠀⠀⠀⠀⠀⠀⠀⠀⠀⠀⠀⠀⠀⠀⠀⠀⠀⠀⠀⠀⠀⠀⠀⠀⠀⠀⠀⠀⠀⠀⠀⠀⠀⠀⠀⠀⠋⠟⡟⢝⣿⣿⣿⣿⣿⠟⡇⣠⣴⣾⣷⣶⣶⣶⣾⣾⣿⣿⣿⣿⡿⠟⠋⣁⣴⣿⣿⡟⠿⠟⠉⠀⠀⠀⠀⠀⠀⠀⠀⠀⠀⠀⠀⠀⠀⠀⠀</a:t>
            </a:r>
            <a:br/>
            <a:r>
              <a:t>⠀⠀⠀⠀⠀⠀⠀⠀⠀⠀⠀⠀⠀⠀⠀⠀⠀⠀⠀⠀⠀⠀⠀⠀⠀⠀⠀⠀⠀⠀⠀⠀⠀⠀⠀⠀⠀⠀⠀⠀⢀⣰⣶⣿⣿⣿⣿⣿⣴⣾⣿⣿⣿⣿⣿⣿⣿⣿⡿⠿⠛⠛⠉⠁⢀⣴⣾⣿⠿⠋⠙⠷⠀⠀⠀⠀⠀⠀⠀⠀⠀⠀⠀⠀⠀⠀⠀⠀⠀⠀⠀</a:t>
            </a:r>
            <a:br/>
            <a:r>
              <a:t>⠀⠀⠀⠀⠀⠀⠀⠀⠀⠀⠀⠀⠀⠀⠀⠀⠀⠀⠀⠀⠀⠀⠀⠀⠀⠀⠀⠀⠀⠀⠀⠀⠀⠀⠀⠀⠀⠀⣠⣴⣿⣿⣿⣿⣿⣿⣿⣿⣿⣿⣿⣿⣿⣿⣿⣿⠟⠛⠀⠀⠀⢀⣠⣾⣿⡿⠋⠁⠀⠀⠀⠀⠀⠀⠀⠀⠀⠀⠀⠀⠀⠀⠀⠀⠀⠀⠀⠀⠀⠀⠀</a:t>
            </a:r>
            <a:br/>
            <a:r>
              <a:t>⠀⠀⠀⠀⠀⠀⠀⠀⢠⣶⣿⣶⡄⠀⠀⠀⠀⠀⠀⠀⠀⠀⠀⠀⠀⠀⠀⠀⠀⠀⠀⠀⠀⠀⠀⠀⢠⣾⣿⣿⣿⣿⣿⣿⣿⣿⣿⣿⣿⣿⠉⠉⠉⠀⠀⠀⠀⠀⠀⣠⣶⣿⡿⠛⠁⠀⠀⠀⠀⠀⠀⠀⠀⠀⠀⠀⠀⠀⠀⠀⠀⠀⠀⠀⠀⠀⠀⠀⠀⠀⠀</a:t>
            </a:r>
            <a:br/>
            <a:r>
              <a:t>⠀⠀⠀⠀⠀⠀⠀⠀⣿⣿⣿⣿⡟⠀⠀⠀⠀⠀⠀⠀⠀⠀⠀⠀⠀⠀⠀⠀⠀⠀⠀⠀⠀⠀⠀⢀⣿⣿⣿⣿⣿⣿⣿⣿⣿⣿⣿⣿⣿⡟⠀⠀⠀⠀⠀⠀⣠⣴⣿⡿⠟⠁⠀⠀⠀⠀⠀⠀⠀⠀⠀⠀⠀⠀⠀⠀⠀⠀⠀⠀⠀⠀⠀⠀⠀⠀⠀⠀⠀⠀⠀</a:t>
            </a:r>
            <a:br/>
            <a:r>
              <a:t>⠀⠀⠀⠀⠀⠀⠀⠀⢻⣿⣿⣿⠇⠀⠀⠀⠀⠀⠀⠀⠀⠀⠀⠀⢀⡀⠀⠀⠀⠀⠀⠀⠀⠀⢀⣼⣿⣿⣿⡿⢿⣿⣿⣿⣿⣿⣿⣿⣿⡇⠀⠀⠀⣀⣴⣾⣿⠟⠉⠀⠀⠀⠀⠀⠀⠀⠀⠀⠀⠀⠀⠀⠀⠀⠀⠀⠀⠀⠀⠀⠀⠀⠀⠀⠀⠀⠀⠀⠀⠠⠄</a:t>
            </a:r>
            <a:br/>
            <a:r>
              <a:t>⠀⠀⠀⠀⠀⠀⠀⠀⣾⣿⣿⣿⣇⠀⠀⠀⠀⠀⠀⠀⠀⠀⠀⠀⠘⠻⣶⣄⠀⠀⠀⠀⠀⢠⣿⣿⣿⠟⠉⠀⣾⣿⣿⣿⣿⣿⣿⣿⣿⡇⣀⣴⣾⣿⠟⠋⠀⠀⠀⠀⠀⠀⠀⠀⠀⠀⠀⠀⠀⠀⠀⠀⠀⠀⠀⠀⠀⠀⠀⠀⠀⠀⠀⠀⠀⠀⠀⠀⠀⠀⠀</a:t>
            </a:r>
            <a:br/>
            <a:r>
              <a:t>⠀⠀⠀⠀⠀⠀⠀⢠⣿⣻⣿⣿⣿⣦⡀⠀⠀⠀⠀⠀⠀⠀⠀⠀⠀⠀⠈⠙⢿⣦⣀⠀⠀⣿⣿⣿⠁⠀⢀⣼⣿⣿⣿⣿⣿⣿⣿⣿⣿⣿⣿⠟⠋⠀⠀⠀⠀⠀⠀⠀⠀⠀⠀⠀⠀⠀⠀⠀⠀⠀⠀⠀⠀⠀⠀⠀⠀⠀⠀⠀⠀⠀⠀⠀⠀⠀⠀⠀⠀⠀⠀</a:t>
            </a:r>
            <a:br/>
            <a:r>
              <a:t>⠀⠀⠀⠀⠀⠀⢀⣿⣿⣿⣿⣿⣿⣿⣿⠃⠀⠀⠀⠀⠀⠀⠀⠀⠀⠀⠀⠀⠀⠈⠻⢷⣼⣿⣿⡏⠀⠀⠈⢛⣿⣿⣿⣿⣿⣿⣿⣿⣿⠋⠀⠀⠀⠀⠀⠀⠀⠀⠀⠀⠀⠀⠀⠀⠀⠀⠀⠀⠀⠀⠀⠀⠀⠀⠀⠀⠀⠀⠀⠀⠀⠀⠀⠀⠀⠀⠀⠀⠀⠀⠀</a:t>
            </a:r>
            <a:br/>
            <a:r>
              <a:t>⠀⠀⠀⠀⠀⠀⠈⠛⢻⣿⣿⣿⣿⡁⠀⠀⠀⠀⠀⠀⠀⠀⠀⠀⠀⠀⠀⠀⠀⠀⠀⠀⢹⣿⣿⣧⣄⡀⣠⣿⣿⣿⣿⣿⣿⣿⣿⡟⠉⠀⠀⠀⠀⠀⠀⠀⠀⠀⠀⠀⠀⠀⠀⠀⠀⠀⠀⠀⠀⠀⠀⠀⠀⠀⠀⠀⠀⠀⠀⠀⠀⠀⠀⠀⠀⠀⠀⠀⠀⠀⠀</a:t>
            </a:r>
            <a:br/>
            <a:r>
              <a:t>⠀⠀⠀⠀⠀⠀⠀⠀⢸⣿⣿⣿⣿⡇⠀⠀⠀⠀⠀⠀⠀⠀⠀⠀⠀⠀⠀⠀⠀⠀⠀⠀⣿⣿⠋⠛⣿⣿⣿⣿⣿⣿⣿⣿⣿⣿⣿⣿⠀⠀⠀⠀⠀⠀⠀⠀⠀⠀⠀⠀⠀⠀⠀⠀⠀⠀⠀⠀⠀⠀⠀⠀⠀⠀⠀⠀⠀⠀⠀⠀⠀⠀⠀⠀⠀⠀⠀⠀⠀⠀⠀</a:t>
            </a:r>
            <a:br/>
            <a:r>
              <a:t>⠀⠀⠀⠀⠀⠀⠀⠀⢸⣿⣿⣿⣿⣷⠀⠀⠀⠀⠀⠀⠀⠀⠀⠀⠀⠀⠀⠀⠀⠀⠀⢰⣿⣿⣶⣿⣿⣿⣿⣿⣿⣿⣿⣿⣿⣿⣿⣿⡇⠀⠀⠀⠀⠀⠀⠀⠀⠀⠀⠀⠀⠀⠀⠀⠀⠀⠀⠀⠀⠀⠀⠀⠀⠀⠀⠀⠀⠀⠀⠀⠀⠀⠀⠀⠀⠀⠀⠀⠀⠀⠀</a:t>
            </a:r>
            <a:br/>
            <a:r>
              <a:t>⠀⠀⠀⠀⠀⠀⠀⠀⣾⣿⣿⣿⣿⣿⡀⠀⠀⠀⠀⠀⠀⠀⠀⠀⠀⠀⠀⠀⢀⣠⣴⣾⣿⣿⣿⣿⣿⣿⣿⣿⣿⣿⣿⣿⣿⣿⣿⣿⣿⠀⠀⠀⠀⠀⠀⠀⠀⠀⠀⠀⠀⠀⠀⠀⠀⠀⠀⠀⠀⠀⠀⠀⠀⠀⠀⠀⠀⠀⠀⠀⠀⠀⠀⠀⠀⠀⠀⠀⠀⠀⠀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⠀⠀⠀⠀⠀⠀⠀⢰⣿⣿⣿⣿⣿⣿⡇⠀⠀⠀⠀⠀⠀⠀⠀⠀⢀⣠⣴⣾⣿⣿⠿⠛⠉⠉⢹⣿⣿⣿⣿⣿⣿⣿⣿⣿⣿⣿⣿⣿⣿⣆⠀⠀⠀⠀⠀⠀⠀⠀⠀⠀⠀⠀⠀⠀⠀⠀⠀⠀⠀⠀⠀⠀⠀⠀⠀⠀⠀⠀⠀⠀⠀⠀⠀⠀⠀⠀⠀⠀⠀⠀⠀</a:t>
            </a:r>
            <a:br/>
            <a:r>
              <a:t>⠀⠀⠀⠀⠀⠀⠀⠉⢹⣿⠛⣿⣁⠀⠉⠀⠀⠀⠀⠀⢀⣠⣴⣾⣿⣿⠿⠟⠉⠁⠀⠀⠀⢠⣿⣿⣿⣿⣿⣿⣿⣿⣿⣿⣿⣿⣿⣿⣿⣿⣷⣦⣀⠀⠀⠀⠀⠀⠀⠀⠀⠀⠀⠀⠀⠀⠀⠀⠀⠀⠀⠀⠀⠀⠀⠀⠀⠀⠀⠀⠀⠀⠀⠀⠀⠀⠀⠀⠀⠀⠀</a:t>
            </a:r>
            <a:br/>
            <a:r>
              <a:t>⢀⣤⣤⣤⣴⣶⣶⣶⣾⣿⣷⠿⠛⠁⠀⠀⣀⣠⣴⣾⣿⣿⠿⠟⠋⠀⠀⠀⠀⠀⠀⠀⢀⣾⣿⣿⣿⣿⣿⣿⣿⣿⣿⣿⣿⣿⣿⣿⣿⣿⣿⡛⢿⣿⣦⣄⡀⠀⠀⠀⠀⠀⠀⠀⠀⠀⠀⠀⠀⠀⠀⠀⠀⠀⠀⠀⠀⠀⠀⠀⠀⠀⠀⠀⠀⠀⠀⠀⠀⠀⠀</a:t>
            </a:r>
            <a:br/>
            <a:r>
              <a:t>⠛⠋⠉⠉⠀⠀⠀⠀⠀⠿⠟⢀⣠⣤⣶⣿⣿⡿⠿⠛⠉⠀⠀⠀⠀⠀⠀⠀⠀⠀⠀⠀⣾⣿⣿⣿⣿⣿⣿⣿⣿⣿⣿⣿⣿⣿⣿⣿⣿⣿⣿⣷⡄⠈⠙⠿⣿⣶⣤⣀⠀⠀⠀⠀⠀⠀⠀⠀⠀⠀⠀⠀⠀⠀⠀⠀⠀⠀⠀⠀⠀⠀⠀⠀⠀⠀⠀⠀⠀⠀⠀</a:t>
            </a:r>
            <a:br/>
            <a:r>
              <a:t>⠀⠀⠀⠀⠀⠀⢀⣠⣤⣶⣿⣿⡿⠿⠛⠉⠁⠀⠀⠀⠀⠀⠀⠀⠀⠀⠀⠀⠀⠀⠀⣼⣿⣿⣿⣿⣿⣿⣿⣿⣿⣿⣿⣿⣿⣿⣿⣿⣿⣿⣿⣿⣿⡀⠀⠀⠀⠉⠛⠿⣿⣦⣄⡀⠀⠀⠀⠀⠀⠀⠀⠀⠀⠀⠀⠀⠀⠀⠀⠀⠀⠀⠀⠀⠀⠀⠀⠀⠀⠀⠀</a:t>
            </a:r>
            <a:br/>
            <a:r>
              <a:t>⠀⠀⠀⠀⠀⠀⠈⠛⠛⠋⠉⠘⠀⠀⠀⠀⠀⠀⠀⠀⢸⡄⠀⠀⠀⠀⠀⠀⠀⠀⢰⣿⣿⣿⣿⣿⣿⣿⣿⣿⣿⣿⣿⣿⣿⣿⣿⣿⣿⣿⣿⣿⣿⣷⠀⠀⠀⠀⠀⠀⠀⠉⠉⠁⠀⠀⠀⠀⠀⠀⠀⠀⠀⠀⠀⠀⠀⠀⠀⠀⠀⠀⠀⠀⠀⠀⠀⠀⠀⠀⠀</a:t>
            </a:r>
            <a:br/>
            <a:r>
              <a:t>⠀⠀⠀⠀⠀⠀⠀⠀⠀⠀⠀⠀⠀⠀⠀⠀⠀⠀⠀⠀⠘⠁⠀⠀⠀⠀⠀⠀⠀⠀⣿⣿⣿⣿⣿⣿⣿⣿⣿⣿⣿⣿⣿⣿⣿⣿⣿⣿⣿⣿⣿⣿⣿⣿⣧⠀⠀⠀⠀⠀⠀⠀⠀⠀⠀⠀⠀⠀⠀⠀⠀⠀⠀⠀⠀⠀⠀⠀⠀⠀⠀⠀⠀⠀⠀⠀⠀⠀⠀⠀⠀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⠀⠀⠀⠀⠀⠀⠀⠀⠀⠀⠀⠀⠀⠀⠀⠀⠀⠀⠀⠀⠀⠀⠀⠀⠀⠀⢀⠄⠀⠀⢿⣿⣿⣿⣿⣿⣿⣿⣿⣿⣿⣿⣿⣿⣿⣿⣿⣿⣿⣿⣿⣿⣿⣿⡿⠀⠀⠀⠀⠀⠀⠀⠀⠀⠀⠀⠀⠀⠀⠀⠀⠀⠀⠀⠀⠀⠀⠀⠀⠀⠀⠀⠀⠀⠀⠀⠀⠀⠀⠀⠀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⠀⠀⠀⠀⠀⠀⠀⠀⠀⠀⠀⠀⠀⠀⠀⠀⠀⠀⠀⠀⠀⠀⠀⠀⠀⠀⠀⠀⠀⠀⠈⠹⢿⣿⣿⣿⣿⣿⣿⣿⣿⣿⣿⣿⣿⣿⣿⣿⣿⣿⣿⣿⣿⡟⠀⠀⠀⠀⠀⠀⠀⠀⠀⠀⠀⠀⠀⠀⠀⠀⠀⠀⠀⠀⠀⠀⠀⠀⠀⠀⠀⠀⠀⠀⠀⠀⠀⠀⠀⠀⠀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⠀⠀⠀⠀⠀⠀⠀⠀⠀⠀⠀⠀⠀⠀⠀⠀⠀⠀⠀⠀⠀⠀⠀⠀⠀⠀⠀⠀⠀⠀⠀⠀⠀⠈⢻⣿⣿⣿⣿⣿⣿⣿⣿⣿⣿⣿⣿⣿⣿⣿⡟⠛⠁⠀⠀⠀⠀⠀⠀⠀⠀⠀⠀⠀⠀⠀⠀⠀⠀⠀⠀⠀⠀⠀⠀⠀⠀⠀⠀⠀⠀⠀⠀⠀⠀⠀⠀⠀⠀⠀⠀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⠀⠀⠀⠀⠀⠀⠀⠀⠀⠀⠀⠀⠀⠀⠀⠀⠀⠀⠀⠀⠀⠀⠀⠀⠀⠀⠀⠀⠀⠀⠀⠀⠀⠀⣿⣿⣿⡿⠀⠈⠉⠁⠉⠋⠉⠁⠉⢻⣿⣿⣿⡄⠀⠀⠀⠀⠀⠀⠀⠀⠀⠀⠀⠀⠀⠀⠀⠀⠀⠀⠀⠀⠀⠀⠀⠀⠀⠀⠀⠀⠀⠀⠀⠀⠀⠀⠀⠀⠀⠀⠀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⠀⠀⠀⠀⠀⠀⠀⠀⠀⠀⠀⠀⠀⠀⠀⠀⠀⠀⠀⠀⠀⠀⠀⠀⠀⠀⠀⠀⠀⠀⠀⠀⠀⠀⠀⠀⠀⠀⠀⠀⠀⠀⠀⠀⠀⠀⠀⠀⠀⠀⠀⠀⠀⠀⠀⠀⠀⠀⠀⠀⠀⠀⠀⠀⠀⠀⠀⠀⠀⠀⠀⠀⠀⠻⢿⣿⣿⣿⣿⣿⣿⣿⣿⣿⣿⣿⣿⣿⣿⣿⡇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⠀⠀⠀⠀⠀⠀⠀⠀⠀⠀⠀⠀⠀⠀⠀⠀⠀⠀⠀⠀⠀⠀⠀⠀⠀⠀⠀⠀⠀⠀⠀⠀⠀⠀⠀⠀⠀⠀⠀⠀⠀⠀⠀⠀⠀⠀⠀⠀⠀⠀⠀⠀⠀⠀⠀⠀⠀⠀⠀⠀⠀⠀⠀⠀⠀⠀⠀⠀⠀⠀⠀⠀⠀⠀⠀⠙⢿⣿⣿⣿⣿⣿⣿⣿⣿⣿⣿⣿⣿⣿⡇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⠀⠀⠀⠀⠀⠀⠀⠀⠀⠀⠀⠀⠀⠀⠀⠀⠀⠀⠀⠀⠀⠀⠀⠀⠀⠀⠀⠀⠀⠀⠀⠀⠀⠀⠀⠀⠀⠀⠀⠀⠀⠀⠀⠀⠀⠀⠀⠀⠀⠀⠀⠀⠀⢰⠀⠀⠀⠀⠀⠀⠀⠀⠀⠀⠀⠀⠀⠀⠀⠀⠀⠀⠀⠀⠀⠀⠀⠙⠻⢿⣿⣿⣿⣿⣿⣿⣿⣿⣿⣿⡇</a:t>
            </a:r>
            <a:br/>
            <a:r>
              <a:t>⠀⠀⠀⠀⠀⠀⠀⠀⠀⠀⠀⠀⠀⠀⠀⠀⠀⠀⠀⠀⠀⠀⠀⠀⠀⠀⠀⠀⠀⠀⠀⠀⠀⠀⠀⠀⠀⠀⠀⠀⠀⠀⠀⠀⠀⠀⠀⠀⠀⠀⠀⠀⢀⣿⠀⠀⠀⠀⠀⠀⠀⠀⠀⠀⠀⠀⠀⠀⠀⠀⠀⠀⠀⠀⠀⠀⠀⠀⠀⠀⠉⠛⠻⠿⠿⠿⠿⠟⠛⣋⡁</a:t>
            </a:r>
            <a:br/>
            <a:r>
              <a:t>⠀⠀⠀⠀⠀⠀⡴⠀⠀⠀⠀⠀⠀⠀⠀⠀⠀⠀⠀⠀⠀⠀⠀⠀⠀⠀⠀⠀⠀⠀⠀⠀⠀⠀⠀⠀⠀⠀⠀⠀⠀⠀⠀⠀⠀⢀⣀⠀⠀⠀⠀⢰⣾⣿⠀⠀⠀⠀⠀⠀⠀⠀⠀⠀⠀⠀⠀⠀⠀⠀⠀⠀⠀⠀⠀⠀⠀⠀⠀⠀⠀⠀⠀⠀⠀⠀⢀⣴⣿⣿⠇</a:t>
            </a:r>
            <a:br/>
            <a:r>
              <a:t>⠀⠀⠀⠀⠀⠀⠀⠀⠀⠀⠀⠀⠀⠀⠀⠀⠀⠀⠀⠀⠀⠀⠀⠀⠀⠀⠀⠀⠀⠀⠀⠀⠀⠀⠀⠀⠀⠀⠀⠀⠀⠀⢀⣴⣾⣿⣿⣿⣷⣦⡀⣸⡿⠟⠀⠀⠀⠀⠀⠀⠀⠀⠀⠀⠀⠀⠀⠀⠀⠀⠀⠀⠀⠀⠀⠀⠀⠀⠀⠀⠀⠀⠀⠀⣀⣴⣿⡿⠛⠁⠀</a:t>
            </a:r>
            <a:br/>
            <a:r>
              <a:t>⠀⠀⠀⠀⠀⠀⠀⠀⠀⠀⠀⠀⠀⠀⠀⠀⠀⠀⠀⠀⠀⠀⠀⠀⠀⠀⠀⠀⠀⠀⠀⠀⠀⠀⠀⠀⠀⠀⠀⢀⠀⣰⣿⣿⣿⣿⣿⣿⣿⣿⣿⣿⡁⠀⠀⠀⠀⠀⠀⠀⠀⠀⠀⠀⠀⠀⠀⠀⠀⠀⠀⠀⠀⠀⠀⠀⠀⠀⠀⠀⠀⠀⣠⣾⡿⠛⠁⠀⠀⠀⠀</a:t>
            </a:r>
            <a:br/>
            <a:r>
              <a:t>⠀⠀⠀⠀⠀⠀⠀⠀⠀⠀⠀⠀⠀⠀⠀⠀⠀⠀⠀⠀⠀⠀⠀⠀⠀⠀⠀⠀⠀⠀⠀⠀⠀⠀⠀⠀⠀⠀⠀⠀⣰⣿⣿⣿⣿⣿⣿⣿⣿⣿⣿⣿⣷⠀⠀⠀⠀⠀⠀⠀⠀⠀⠀⠀⠀⠀⠀⠀⠀⠀⠀⠀⠀⠀⠀⠀⠀⠀⠀⣀⣴⡿⠟⠁⠀⠀⠀⠀⠀⠀⠀</a:t>
            </a:r>
            <a:br/>
            <a:r>
              <a:t>⠀⠀⠀⠀⠀⠀⠀⠀⠀⠀⠀⠀⠀⠀⠀⠀⠀⠀⠀⠀⠀⠀⠀⠀⠀⠀⠀⠀⠀⠀⠀⠀⠀⠀⠀⠀⠀⠀⠀⢠⣿⣿⣿⣿⣿⣿⣿⣿⣿⣿⣿⣿⣿⠃⠀⠀⠀⠀⠀⠀⠀⠀⠀⠀⠀⠀⠀⠀⠀⠀⠀⠀⠀⠀⠀⠀⢀⣤⣾⠟⠋⠀⠀⠀⠀⠀⠀⠀⠀⠀⠀</a:t>
            </a:r>
            <a:br/>
            <a:r>
              <a:t>⠀⠀⠀⠀⠀⠀⠀⠀⠀⠀⠀⠀⠀⠀⠀⠀⠀⠀⠀⠀⠀⠀⠀⠀⠀⠀⠀⠀⠀⠀⠀⠀⠀⠀⠀⠀⠀⠀⠀⠘⣿⣿⣿⣿⣿⣿⣿⣿⣿⣿⣿⠿⠛⠀⠀⠀⠀⠀⠀⠀⠀⠀⠀⠀⠀⢀⣀⣤⣴⣶⣿⣿⣿⣿⣦⣶⠿⠋⠁⠀⠀⠀⠀⠀⠀⠀⠀⠀⠀⠀⠀</a:t>
            </a:r>
            <a:br/>
            <a:r>
              <a:t>⠀⠀⠀⠀⠀⠀⠀⠀⠀⠀⠀⠀⠀⠀⠀⠀⠀⠀⠀⠀⠀⠀⠀⠀⠀⠀⠀⠀⠀⠀⠀⠀⠀⠀⠀⠀⠀⠀⠀⠀⠋⠟⠟⢽⣿⣿⣿⣿⣿⠟⡇⢀⣠⣤⣶⣤⣤⣄⣀⣀⣀⣤⣴⣶⣿⣿⣿⣿⡿⣿⣿⣿⣿⣿⣿⡿⠀⠀⠀⠀⠀⠀⠀⠀⠀⠀⠀⠀⠀⠀⠀</a:t>
            </a:r>
            <a:br/>
            <a:r>
              <a:t>⠀⠀⠀⠀⠀⠀⠀⠀⠀⠀⠀⠀⠀⠀⠀⠀⠀⠀⠀⠀⠀⠀⠀⠀⠀⠀⠀⠀⠀⠀⠀⠀⠀⠀⠀⠀⠀⠀⠀⠀⢀⣴⣶⣿⣿⣿⣿⣿⣶⣶⣿⣿⣿⣿⣿⣿⣿⣿⣿⣿⣿⣿⣿⣿⠿⠛⢉⣡⣶⣿⣿⣟⠻⠟⠉⠀⠀⠀⠀⠀⠀⠀⠀⠀⠀⠀⠀⠀⠀⠀⠀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⠀⠀⠀⠀⠀⠀⠀⠀⠀⠀⠀⠀⠀⠀⠀⠀⠀⠀⠀⠀⠀⠀⠀⠀⠀⠀⠀⠀⠀⠀⠀⠀⠀⠀⠀⠀⠀⠀⣠⣾⣿⣿⣿⣿⣿⣿⣿⣿⣿⣿⣿⣿⣿⣿⣿⣿⣿⣿⠟⠉⠉⠉⠁⢀⣠⣶⣿⣿⠟⠋⠈⠻⠀⠀⠀⠀⠀⠀⠀⠀⠀⠀⠀⠀⠀⠀⠀⠀⠀⠀⠀</a:t>
            </a:r>
            <a:br/>
            <a:r>
              <a:t>⠀⠀⠀⠀⠀⠀⠀⠀⣠⣶⣷⣶⡀⠀⠀⠀⠀⠀⠀⠀⠀⠀⠀⠀⠀⠀⠀⠀⠀⠀⠀⠀⠀⠀⠀⠀⣠⣾⣿⣿⣿⣿⣿⣿⣿⣿⣿⣿⣿⣿⠋⠉⠉⠛⠛⠋⠀⠀⠀⠀⠀⣠⣴⣿⣿⠟⠋⠀⠀⠀⠀⠀⠀⠀⠀⠀⠀⠀⠀⠀⠀⠀⠀⠀⠀⠀⠀⠀⠀⠀⠀</a:t>
            </a:r>
            <a:br/>
            <a:r>
              <a:t>⠀⠀⠀⠀⠀⠀⠀⠀⣿⣿⣿⣿⡟⠀⠀⠀⠀⠀⠀⠀⠀⠀⠀⠀⠀⠀⠀⠀⠀⠀⠀⠀⠀⠀⠀⢠⣿⣿⣿⣿⣿⣿⣿⣿⣿⣿⣿⣿⣿⣿⠀⠀⠀⠀⠀⠀⠀⠀⣠⣴⣿⣿⠟⠉⠀⠀⠀⠀⠀⠀⠀⠀⠀⠀⠀⠀⠀⠀⠀⠀⠀⠀⠀⠀⠀⠀⠀⠀⠀⠀⠀</a:t>
            </a:r>
            <a:br/>
            <a:r>
              <a:t>⠀⠀⠀⠀⠀⠀⠀⠘⢻⣿⣿⣿⠆⠀⠀⠀⠀⠀⠀⠀⠀⠀⠀⠀⠀⠀⠀⠀⠀⠀⠀⠀⠀⠀⢀⣿⣿⣿⣿⡿⢿⣿⣿⣿⣿⣿⣿⣿⣿⣿⠀⠀⠀⠀⠀⣠⣴⣿⣿⠟⠋⠀⠀⠀⠀⠀⠀⠀⠀⠀⠀⠀⠀⠀⠀⠀⠀⠀⠀⠀⠀⠀⠀⠀⠀⠀⠀⠀⠀⠀⡀</a:t>
            </a:r>
            <a:br/>
            <a:r>
              <a:t>⠀⠀⠀⠀⠀⠀⠀⠀⣿⣿⣿⣿⡇⠀⠀⠀⠀⠀⠀⠀⠀⠀⠀⠀⠻⣷⣄⡀⠀⠀⠀⠀⠀⣠⣿⣿⣿⠟⠋⠀⣸⣿⣿⣿⣿⣿⣿⣿⣿⡿⠀⠀⣠⣴⣾⣿⠟⠋⠁⠀⠀⠀⠀⠀⠀⠀⠀⠀⠀⠀⠀⠀⠀⠀⠀⠀⠀⠀⠀⠀⠀⠀⠀⠀⠀⠀⠀⠀⠀⠀⠀</a:t>
            </a:r>
            <a:br/>
            <a:r>
              <a:t>⠀⠀⠀⠀⠀⠀⠀⢰⣏⣻⣿⣿⣷⣄⠀⠀⠀⠀⠀⠀⠀⠀⠀⠀⠀⠀⠙⠿⣦⣄⠀⠀⢠⣿⣿⣿⠁⠀⠀⣰⣿⣿⣿⣿⣿⣿⣿⣿⣿⣧⣴⣿⣿⠟⠋⠀⠀⠀⠀⠀⠀⠀⠀⠀⠀⠀⠀⠀⠀⠀⠀⠀⠀⠀⠀⠀⠀⠀⠀⠀⠀⠀⠀⠀⠀⠀⠀⠀⠀⠀⠀</a:t>
            </a:r>
            <a:br/>
            <a:r>
              <a:t>⠀⠀⠀⠀⠀⠀⢀⣿⣿⣿⣿⣿⣿⣿⣿⠂⠀⠀⠀⠀⠀⠀⠀⠀⠀⠀⠀⠀⠈⠛⢷⣦⣼⣿⣿⡏⠀⠀⠘⠻⣿⣿⣿⣿⣿⣿⣿⣿⣿⡿⠟⠉⠀⠀⠀⠀⠀⠀⠀⠀⠀⠀⠀⠀⠀⠀⠀⠀⠀⠀⠀⠀⠀⠀⠀⠀⠀⠀⠀⠀⠀⠀⠀⠀⠀⠀⠀⠀⠀⠀⠀</a:t>
            </a:r>
            <a:br/>
            <a:r>
              <a:t>⠀⠀⠀⠀⠀⠀⠘⠛⢻⣿⣿⣿⣿⡋⠈⠀⠀⠀⠀⠀⠀⠀⠀⠀⠀⠀⠀⠀⠀⠀⠀⠉⢻⣿⣿⣇⡀⠀⢀⣶⣿⣿⣿⣿⣿⣿⣿⣿⠟⠃⠀⠀⠀⠀⠀⠀⠀⠀⠀⠀⠀⠀⠀⠀⠀⠀⠀⠀⠀⠀⠀⠀⠀⠀⠀⠀⠀⠀⠀⠀⠀⠀⠀⠀⠀⠀⠀⠀⠀⠀⠀</a:t>
            </a:r>
            <a:br/>
            <a:r>
              <a:t>⠀⠀⠀⠀⠀⠀⠀⠀⢸⣿⣿⣿⣿⡇⠀⠀⠀⠀⠀⠀⠀⠀⠀⠀⠀⠀⠀⠀⠀⠀⠀⠀⣿⣿⡟⠿⣿⣶⣿⣿⣿⣿⣿⣿⣿⣿⣿⣿⡂⠀⠀⠀⠀⠀⠀⠀⠀⠀⠀⠀⠀⠀⠀⠀⠀⠀⠀⠀⠀⠀⠀⠀⠀⠀⠀⠀⠀⠀⠀⠀⠀⠀⠀⠀⠀⠀⠀⠀⠀⠀⠀</a:t>
            </a:r>
            <a:br/>
            <a:r>
              <a:t>⠀⠀⠀⠀⠀⠀⠀⠀⣼⣿⣿⣿⣿⣷⠀⠀⠀⠀⠀⠀⠀⠀⠀⠀⠀⠀⠀⠀⠀⠀⠀⢀⣿⣿⣀⣴⣾⣿⣿⣿⣿⣿⣿⣿⣿⣿⣿⣿⣧⠀⠀⠀⠀⠀⠀⠀⠀⠀⠀⠀⠀⠀⠀⠀⠀⠀⠀⠀⠀⠀⠀⠀⠀⠀⠀⠀⠀⠀⠀⠀⠀⠀⠀⠀⠀⠀⠀⠀⠀⠀⠀</a:t>
            </a:r>
            <a:br/>
            <a:r>
              <a:t>⠀⠀⠀⠀⠀⠀⠀⠀⣿⣿⣿⣿⣿⣿⡀⠀⠀⠀⠀⠀⠀⠀⠀⠀⠀⠀⠀⠀⠀⠀⣀⣼⣿⣿⣿⣿⣿⣿⣿⣿⣿⣿⣿⣿⣿⣿⣿⣿⣿⡄⠀⠀⠀⠀⠀⠀⠀⠀⠀⠀⠀⠀⠀⠀⠀⠀⠀⠀⠀⠀⠀⠀⠀⠀⠀⠀⠀⠀⠀⠀⠀⠀⠀⠀⠀⠀⠀⠀⠀⠀⠀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⠀⠀⠀⠀⠀⠀⠀⣸⣿⣿⣿⣿⣿⣿⡇⠀⠀⠀⠀⠀⠀⠀⠀⠀⠀⠀⣀⣤⣶⣿⣿⣿⠿⠛⢻⣿⣿⣿⣿⣿⣿⣿⣿⣿⣿⣿⣿⣿⣿⣧⠀⠀⠀⠀⠀⠀⠀⠀⠀⠀⠀⠀⠀⠀⠀⠀⠀⠀⠀⠀⠀⠀⠀⠀⠀⠀⠀⠀⠀⠀⠀⠀⠀⠀⠀⠀⠀⠀⠀⠀⠀</a:t>
            </a:r>
            <a:br/>
            <a:r>
              <a:t>⠀⠀⠀⠀⠀⠀⠀⠛⢻⡟⠻⣿⡃⠈⠛⠀⠀⠀⠀⠀⠀⠀⣀⣤⣶⣿⣿⣿⠿⠛⠉⠀⠀⠀⣾⣿⣿⣿⣿⣿⣿⣿⣿⣿⣿⣿⣿⣿⣿⣿⣦⣄⠀⠀⠀⠀⠀⠀⠀⠀⠀⠀⠀⠀⠀⠀⠀⠀⠀⠀⠀⠀⠀⠀⠀⠀⠀⠀⠀⠀⠀⠀⠀⠀⠀⠀⠀⠀⠀⠀⠀</a:t>
            </a:r>
            <a:br/>
            <a:r>
              <a:t>⢀⣀⣤⣤⣤⣤⣤⣴⣾⣿⣶⡿⠟⠂⠀⠀⠀⠀⣀⣤⣶⣿⣿⣿⠿⠛⠉⠀⠀⠀⠀⠀⠀⣼⣿⣿⣿⣿⣿⣿⣿⣿⣿⣿⣿⣿⣿⣿⣿⣿⣿⣿⣿⣶⣄⡀⠀⠀⠀⠀⠀⠀⠀⠀⠀⠀⠀⠀⠀⠀⠀⠀⠀⠀⠀⠀⠀⠀⠀⠀⠀⠀⠀⠀⠀⠀⠀⠀⠀⠀⠀</a:t>
            </a:r>
            <a:br/>
            <a:r>
              <a:t>⠻⠛⠛⠉⠉⠉⠉⠉⢠⣿⡆⠀⠀⣀⣠⣴⣾⣿⣿⡿⠟⠛⠉⠀⠀⠀⠀⠀⠀⠀⠀⠀⣰⣿⣿⣿⣿⣿⣿⣿⣿⣿⣿⣿⣿⣿⣿⣿⣿⣿⣿⣷⡈⠙⠻⣿⣷⣤⣀⠀⠀⠀⠀⠀⠀⠀⠀⠀⠀⠀⠀⠀⠀⠀⠀⠀⠀⠀⠀⠀⠀⠀⠀⠀⠀⠀⠀⠀⠀⠀⠀</a:t>
            </a:r>
            <a:br/>
            <a:r>
              <a:t>⠀⠀⠀⠀⠀⠀⠀⠀⣀⣠⣴⣶⣿⣿⡿⠿⠛⠉⠁⠀⠀⠀⠀⠀⠀⠀⠀⠀⠀⠀⠀⢰⣿⣿⣿⣿⣿⣿⣿⣿⣿⣿⣿⣿⣿⣿⣿⣿⣿⣿⣿⣿⣿⡄⠀⠀⠉⠻⢿⣿⣶⣄⡀⠀⠀⠀⠀⠀⠀⠀⠀⠀⠀⠀⠀⠀⠀⠀⠀⠀⠀⠀⠀⠀⠀⠀⠀⠀⠀⠀⠀</a:t>
            </a:r>
            <a:br/>
            <a:r>
              <a:t>⠀⠀⠀⠀⠀⠀⠾⣿⣿⠿⠟⠟⠉⠁⠀⠀⠀⠀⠀⠀⠀⠀⠀⠀⠀⠀⠀⠀⠀⠀⢀⣿⣿⣿⣿⣿⣿⣿⣿⣿⣿⣿⣿⣿⣿⣿⣿⣿⣿⣿⣿⣿⣿⣷⡀⠀⠀⠀⠀⠈⠙⠛⠿⠷⠆⠀⠀⠀⠀⠀⠀⠀⠀⠀⠀⠀⠀⠀⠀⠀⠀⠀⠀⠀⠀⠀⠀⠀⠀⠀⠀</a:t>
            </a:r>
            <a:br/>
            <a:r>
              <a:t>⠀⠀⠀⠀⠀⠀⠀⠀⠀⠀⠀⠀⠀⠀⠀⠀⠀⠀⢀⣧⠀⠀⠀⠀⠀⠀⠀⠀⠀⠀⣼⣿⣿⣿⣿⣿⣿⣿⣿⣿⣿⣿⣿⣿⣿⣿⣿⣿⣿⣿⣿⣿⣿⣿⣷⠀⠀⠀⠀⠀⠀⠀⠀⠀⠀⠀⠀⠀⠀⠀⠀⠀⠀⠀⠀⠀⠀⠀⠀⠀⠀⠀⠀⠀⠀⠀⠀⠀⠀⠀⠀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⠀⠀⠀⠀⠀⠀⠀⠀⠀⠀⠀⠀⠀⠀⠀⠀⠀⠀⠈⠛⠀⠀⠀⠀⠀⠀⠀⠀⠀⠀⢿⣿⣿⣿⣿⣿⣿⣿⣿⣿⣿⣿⣿⣿⣿⣿⣿⣿⣿⣿⣿⣿⣿⣿⣿⣧⠀⠀⠀⠀⠀⠀⠀⠀⠀⠀⠀⠀⠀⠀⠀⠀⠀⠀⠀⠀⠀⠀⠀⠀⠀⠀⠀⠀⠀⠀⠀⠀⠀⠀⠀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⠀⠀⠀⠀⠀⠀⠀⠀⠀⠀⠀⠀⠀⠀⠀⠀⠀⠀⠀⠀⠀⠀⠀⠀⠀⡠⠀⠀⠀⠀⠻⣿⣿⣿⣿⣿⣿⣿⣿⣿⣿⣿⣿⣿⣿⣿⣿⣿⣿⣿⣿⣿⣿⣿⡿⠃⠀⠀⠀⠀⠀⠀⠀⠀⠀⠀⠀⠀⠀⠀⠀⠀⠀⠀⠀⠀⠀⠀⠀⠀⠀⠀⠀⠀⠀⠀⠀⠀⠀⠀⠀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⠀⠀⠀⠀⠀⠀⠀⠀⠀⠀⠀⠀⠀⠀⠀⠀⠀⠀⠀⠀⠀⠀⠀⠀⠀⠀⠀⠀⠀⠀⠀⠈⠻⢿⣿⣿⣿⣿⣿⣿⣿⣿⣿⣿⣿⣿⣿⣿⣿⣿⣿⣿⣿⠟⠁⠀⠀⠀⠀⠀⠀⠀⠀⠀⠀⠀⠀⠀⠀⠀⠀⠀⠀⠀⠀⠀⠀⠀⠀⠀⠀⠀⠀⠀⠀⠀⠀⠀⠀⠀⠀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⠀⠀⠀⠀⠀⠀⠀⠀⠀⠀⠀⠀⠀⠀⠀⠀⠀⠀⠀⠀⠀⠀⠀⠀⠀⠀⠀⠀⠀⠀⠀⠀⠀⠀⣸⣿⣿⣿⡟⠿⣿⣿⢿⣿⣿⡿⢿⣿⣿⣿⣿⡍⠀⠀⠀⠀⠀⠀⠀⠀⠀⠀⠀⠀⠀⠀⠀⠀⠀⠀⠀⠀⠀⠀⠀⠀⠀⠀⠀⠀⠀⠀⠀⠀⠀⠀⠀⠀⠀⠀⠀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⠀⠀⠀⠀⠀⠀⠀⠀⠀⠀⠀⠀⠀⠀⠀⠀⠀⠀⠀⠀⠀⠀⠀⠀⠀⠀⠀⠀⠀⠀⠀⠀⠀⠀⠀⠀⠀⠀⠀⠀⠀⠀⠀⠀⠀⠀⠀⠀⠀⠀⠀⠀⠀⠀⠀⠀⠀⠀⠀⠀⠀⠀⠀⠀⠀⠀⠀⠀⠀⠀⠀⠀⠀⠀⠀⠀⠀⠈⠙⠻⠿⣿⣿⣿⣿⣿⣿⣿⣿⣿⡇</a:t>
            </a:r>
            <a:br/>
            <a:r>
              <a:t>⠀⠀⠀⠀⠀⠀⠀⠀⠀⠀⠀⠀⠀⠀⠀⠀⠀⠀⠀⠀⠀⠀⠀⠀⠀⠀⠀⠀⠀⠀⠀⠀⠀⠀⠀⠀⠀⠀⠀⠀⠀⠀⠀⠀⠀⠀⠀⠀⠀⠀⠀⠀⠀⢀⠀⠀⠀⠀⠀⠀⠀⠀⠀⠀⠀⠀⠀⠀⠀⠀⠀⠀⠀⠀⠀⠀⠀⠀⠀⠀⠀⠀⠈⠙⠛⠛⠛⠻⠿⠛⠃</a:t>
            </a:r>
            <a:br/>
            <a:r>
              <a:t>⠀⠀⠀⠀⠀⠀⠀⠀⠀⠀⠀⠀⠀⠀⠀⠀⠀⠀⠀⠀⠀⠀⠀⠀⠀⠀⠀⠀⠀⠀⠀⠀⠀⠀⠀⠀⠀⠀⠀⠀⠀⠀⠀⠀⠀⠀⠀⠀⠀⠀⠀⠀⠀⢸⠀⠀⠀⠀⠀⠀⠀⠀⠀⠀⠀⠀⠀⠀⠀⠀⠀⠀⠀⠀⠀⠀⠀⠀⠀⠀⠀⠀⠀⠀⠀⠀⠀⠀⠀⠀⠀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⠀⠀⠀⠀⠀⠀⠀⠀⠀⠀⠀⠀⠀⠀⠀⠀⠀⠀⠀⠀⠀⠀⠀⠀⠀⠀⠀⠀⠀⠀⠀⠀⠀⠀⠀⠀⠀⠀⠀⠀⠀⠀⠀⠀⠀⠀⠀⠀⠀⠀⠀⢀⡀⣿⡄⠀⠀⠀⠀⠀⠀⠀⠀⠀⠀⠀⠀⠀⠀⠀⠀⠀⠀⠀⠀⠀⠀⠀⠀⠀⠀⠀⠀⠀⠀⠀⠀⠀⠀⠀⠀</a:t>
            </a:r>
            <a:br/>
            <a:r>
              <a:t>⠀⠀⠀⢀⠀⠀⠀⠀⠀⠀⠀⠀⠀⠀⠀⠀⠀⠀⠀⠀⠀⠀⠀⠀⠀⠀⠀⠀⠀⠀⠀⠀⠀⠀⠀⠀⠀⠀⠀⠀⠀⠀⠀⠀⣀⣤⣤⣤⣄⣀⠀⢸⣿⣿⡧⠀⠀⠀⠀⠀⠀⠀⠀⠀⠀⠀⠀⠀⠀⠀⠀⠀⠀⠀⠀⠀⠀⠀⠀⠀⠀⠀⠀⠀⠀⠀⠀⠀⠀⠀⡀</a:t>
            </a:r>
            <a:br/>
            <a:r>
              <a:t>⠀⠀⠀⠛⠀⠀⠀⠀⠀⠀⠀⠀⠀⠀⠀⠀⠀⠀⠀⠀⠀⠀⠀⠀⠀⠀⠀⠀⠀⠀⠀⠀⠀⠀⠀⠀⠀⠀⠀⠀⠀⠀⣠⣾⣿⣿⣿⣿⣿⣿⣷⣼⣿⠋⠀⠀⠀⠀⠀⠀⠀⠀⠀⠀⠀⠀⠀⠀⠀⠀⠀⠀⠀⠀⠀⠀⠀⠀⠀⠀⠀⠀⠀⠀⠀⠀⠀⠀⠀⣴⡇</a:t>
            </a:r>
            <a:br/>
            <a:r>
              <a:t>⠀⠀⠀⠀⠀⠀⠀⠀⠀⠀⠀⠀⠀⠀⠀⠀⠀⠀⠀⠀⠀⠀⠀⠀⠀⠀⠀⠀⠀⠀⠀⠀⠀⠀⠀⠀⠀⠀⠀⠀⠀⣾⣿⣿⣿⣿⣿⣿⣿⣿⣿⣿⣧⡀⠀⠀⠀⠀⠀⠀⠀⠀⠀⠀⠀⠀⠀⠀⠀⠀⠀⠀⠀⠀⠀⠀⠀⠀⠀⠀⠀⠀⠀⠀⠀⠀⠀⠀⢰⣿⡇</a:t>
            </a:r>
            <a:br/>
            <a:r>
              <a:t>⠀⠀⠀⠀⠀⠀⠀⠀⠀⠀⠀⠀⠀⠀⠀⠀⠀⠀⠀⠀⠀⠀⠀⠀⠀⠀⠀⠀⠀⠀⠀⠀⠀⠀⠀⠀⠀⠀⠀⠀⣼⣿⣿⣿⣿⣿⣿⣿⣿⣿⣿⣿⣿⣷⠀⠀⠀⠀⠀⠀⠀⠀⠀⠀⠀⠀⠀⠀⠀⠀⠀⠀⠀⠀⠀⠀⠀⠠⠀⠀⠀⠀⠀⠀⠀⢀⣠⣶⣿⡿⠃</a:t>
            </a:r>
            <a:br/>
            <a:r>
              <a:t>⠀⠀⠀⠀⠀⠀⠀⠀⠀⠀⠀⠀⠀⠀⠀⠀⠀⠀⠀⠀⠀⠀⠀⠀⠀⠀⠀⠀⠀⠀⠀⠀⠀⠀⠀⠀⠀⠀⠀⢸⣿⣿⣿⣿⣿⣿⣿⣿⣿⣿⣿⣿⣿⣿⠀⠀⠀⠀⠀⠀⠀⠀⠀⠀⠀⠀⠀⠀⠀⠀⠀⠀⠀⠀⠀⠀⠀⠀⠀⠀⠀⠀⠀⣠⣴⣿⠿⠋⠁⠀⠀</a:t>
            </a:r>
            <a:br/>
            <a:r>
              <a:t>⠀⠀⠀⠀⠀⠀⠀⠀⠀⠀⠀⠀⠀⠀⠀⠀⠀⠀⠀⠀⠀⠀⠀⠀⠀⠀⠀⠀⠀⠀⠀⠀⠀⠀⠀⠀⠀⠀⠀⢸⣿⣿⣿⣿⣿⣿⣿⣿⣿⣿⣿⡟⠟⠁⠀⠀⠀⠀⠀⠀⠀⠀⠀⠀⠀⠀⠀⠀⠀⠀⠀⠀⠀⠀⠀⠀⠀⠀⠀⠀⣀⣴⣾⠿⠋⠀⠀⠀⠀⠀⠀</a:t>
            </a:r>
            <a:br/>
            <a:r>
              <a:t>⠀⠀⠀⠀⠀⠀⠀⠀⠀⠀⠀⠀⠀⠀⠀⠀⠀⠀⠀⠀⠀⠀⠀⠀⠀⠀⠀⠀⠀⠀⠀⠀⠀⠀⠀⠀⠀⠀⠀⠈⠘⢿⠹⢹⣿⣿⣿⣿⣿⡟⠹⠀⠀⠀⠀⠀⠀⠀⠀⠀⠀⠀⠀⠀⠀⠀⠀⠀⠀⠀⢀⣀⣀⣀⠀⠀⠀⣠⣴⣾⠟⠋⠀⠀⠀⠀⠀⠀⠀⠀⠀</a:t>
            </a:r>
            <a:br/>
            <a:r>
              <a:t>⠀⠀⠀⠀⠀⠀⠀⠀⠀⠀⠀⠀⠀⠀⠀⠀⠀⠀⠀⠀⠀⠀⠀⠀⠀⠀⠀⠀⠀⠀⠀⠀⠀⠀⠀⠀⠀⠀⠀⠀⢀⣰⣶⣿⣿⣿⣿⣿⣷⣶⣶⣶⣾⣿⣿⣿⣷⣦⣄⡀⠀⠀⠀⣀⣀⣤⣤⣴⣶⣿⣿⣿⣿⣿⣿⣶⣿⠟⠋⠀⠀⠀⠀⠀⠀⠀⠀⠀⠀⠀⠀</a:t>
            </a:r>
            <a:br/>
            <a:r>
              <a:t>⠀⠀⠀⠀⠀⠀⠀⠀⠀⠀⠀⠀⠀⠀⠀⠀⠀⠀⠀⠀⠀⠀⠀⠀⠀⠀⠀⠀⠀⠀⠀⠀⠀⠀⠀⠀⠀⠀⣠⣶⣿⣿⣿⣿⣿⣿⣿⣿⣿⣿⣿⣿⣿⣿⣿⣿⣿⣿⣿⣿⣿⣿⣿⣿⣿⣿⣿⣿⠿⣿⣿⣿⣿⣿⣿⣿⠇⠀⠀⠀⠀⠀⠀⠀⠀⠀⠀⠀⠀⠀⠀</a:t>
            </a:r>
            <a:br/>
            <a:r>
              <a:t>⠀⠀⠀⠀⠀⠀⠀⠀⣠⣶⣶⣦⡀⠀⠀⠀⠀⠀⠀⠀⠀⠀⠀⠀⠀⠀⠀⠀⠀⠀⠀⠀⠀⠀⠀⠀⣠⣾⣿⣿⣿⣿⣿⣿⣿⣿⣿⣿⣿⣿⣿⠿⢿⣿⣿⣿⣿⣿⡿⠿⠿⠿⠿⠟⠛⠉⣡⣴⣾⣿⣿⣿⠙⠿⠛⠁⠀⠀⠀⠀⠀⠀⠀⠀⠀⠀⠀⠀⠀⠀⠀</a:t>
            </a:r>
            <a:br/>
            <a:r>
              <a:t>⠀⠀⠀⠀⠀⠀⠀⢈⣿⣿⣿⣿⠟⠀⠀⠀⠀⠀⠀⠀⠀⠀⠀⠀⠀⠀⠀⠀⠀⠀⠀⠀⠀⠀⠀⢰⣿⣿⣿⣿⣿⣿⣿⣿⣿⣿⣿⣿⣿⣿⡟⠀⠀⠀⠉⠉⠀⠀⠀⠀⠀⠀⢀⣠⣴⣿⣿⡿⠟⠉⠀⠙⠃⠀⠀⠀⠀⠀⠀⠀⠀⠀⠀⠀⠀⠀⠀⠀⠀⠀⠀</a:t>
            </a:r>
            <a:br/>
            <a:r>
              <a:t>⠀⠀⠀⠀⠀⠀⠀⠚⢻⣿⣿⣿⠀⠀⠀⠀⠀⠀⠀⠀⠀⠀⠀⠀⠀⠀⠀⠀⠀⠀⠀⠀⠀⠀⢀⣾⣿⣿⣿⣿⣿⣿⣿⣿⣿⣿⣿⣿⣿⣿⡇⠀⠀⠀⠀⠀⠀⠀⠀⢀⣠⣶⣿⣿⠿⠋⠁⠀⠀⠀⠀⠀⠀⠀⠀⠀⠀⠀⠀⠀⠀⠀⠀⠀⠀⠀⠀⠀⠀⠀⠀</a:t>
            </a:r>
            <a:br/>
            <a:r>
              <a:t>⠀⠀⠀⠀⠀⠀⠀⢀⣿⣿⣿⣿⡇⠀⠀⠀⠀⠀⠀⠀⠀⠀⠀⣴⣦⡀⠀⠀⠀⠀⠀⠀⠀⢠⣾⣿⣿⣿⠟⠉⢰⣿⣿⣿⣿⣿⣿⣿⣿⣿⡇⠀⠀⠀⠀⠀⣀⣤⣾⣿⡿⠟⠋⠀⠀⠀⠀⠀⠀⠀⠀⠀⠀⠀⠀⠀⠀⠀⠀⠀⠀⠀⠀⠀⠀⠀⠀⠀⠀⠀⠄</a:t>
            </a:r>
            <a:br/>
            <a:r>
              <a:t>⠀⠀⠀⠀⠀⠀⠀⣸⡏⢿⣿⣿⣧⣀⠀⠀⠀⠀⠀⠀⠀⠀⠀⠈⠙⢿⣶⣄⠀⠀⠀⠀⢀⣿⣿⣿⠟⠁⠀⢀⣾⣿⣿⣿⣿⣿⣿⣿⣿⣿⠇⠀⠀⣠⣴⣾⣿⡿⠛⠉⠀⠀⠀⠀⠀⠀⠀⠀⠀⠀⠀⠀⠀⠀⠀⠀⠀⠀⠀⠀⠀⠀⠀⠀⠀⠀⠀⠀⠀⠀⠀</a:t>
            </a:r>
            <a:br/>
            <a:r>
              <a:t>⠀⠀⠀⠀⠀⠀⢠⣿⣿⣿⣿⣿⣿⣿⣶⠄⠀⠀⠀⠀⠀⠀⠀⠀⠀⠀⠈⠛⢿⣦⣄⠀⢸⣿⣿⣿⠀⠀⢠⣾⣿⣿⣿⣿⣿⣿⣿⣿⣿⣿⣠⣶⣿⣿⠿⠋⠁⠀⠀⠀⠀⠀⠀⠀⠀⠀⠀⠀⠀⠀⠀⠀⠀⠀⠀⠀⠀⠀⠀⠀⠀⠀⠀⠀⠀⠀⠀⠀⠀⠀⠀</a:t>
            </a:r>
            <a:br/>
            <a:r>
              <a:t>⠀⠀⠀⠀⠀⠀⠛⠿⢿⣿⣿⣿⣿⡋⠙⠀⠀⠀⠀⠀⠀⠀⠀⠀⠀⠀⠀⠀⠀⠉⠻⢿⣾⣿⣿⡟⠀⠀⠀⢈⣿⣿⣿⣿⣿⣿⣿⣿⣿⣿⡿⠟⠉⠀⠀⠀⠀⠀⠀⠀⠀⠀⠀⠀⠀⠀⠀⠀⠀⠀⠀⠀⠀⠀⠀⠀⠀⠀⠀⠀⠀⠀⠀⠀⠀⠀⠀⠀⠀⠀⠀</a:t>
            </a:r>
            <a:br/>
            <a:r>
              <a:t>⠀⠀⠀⠀⠀⠀⠀⠀⣼⣿⣿⣿⣿⡇⠀⠀⠀⠀⠀⠀⠀⠀⠀⠀⠀⠀⠀⠀⠀⠀⠀⠀⢹⣿⣿⣷⣤⣀⣠⣿⣿⣿⣿⣿⣿⣿⣿⣿⣿⠟⠀⠀⠀⠀⠀⠀⠀⠀⠀⠀⠀⠀⠀⠀⠀⠀⠀⠀⠀⠀⠀⠀⠀⠀⠀⠀⠀⠀⠀⠀⠀⠀⠀⠀⠀⠀⠀⠀⠀⠀⠀</a:t>
            </a:r>
            <a:br/>
            <a:r>
              <a:t>⠀⠀⠀⠀⠀⠀⠀⠀⣿⣿⣿⣿⣿⣧⠀⠀⠀⠀⠀⠀⠀⠀⠀⠀⠀⠀⠀⠀⠀⠀⠀⠀⢸⣿⣿⠙⢿⣿⣿⣿⣿⣿⣿⣿⣿⣿⣿⣿⣿⡀⠀⠀⠀⠀⠀⠀⠀⠀⠀⠀⠀⠀⠀⠀⠀⠀⠀⠀⠀⠀⠀⠀⠀⠀⠀⠀⠀⠀⠀⠀⠀⠀⠀⠀⠀⠀⠀⠀⠀⠀⠀</a:t>
            </a:r>
            <a:br/>
            <a:r>
              <a:t>⠀⠀⠀⠀⠀⠀⠀⢠⣿⣿⣿⣿⣿⣿⠀⠀⠀⠀⠀⠀⠀⠀⠀⠀⠀⠀⠀⠀⠀⠀⠀⠀⣼⣿⣷⣴⣾⣿⣿⣿⣿⣿⣿⣿⣿⣿⣿⣿⣿⣧⠀⠀⠀⠀⠀⠀⠀⠀⠀⠀⠀⠀⠀⠀⠀⠀⠀⠀⠀⠀⠀⠀⠀⠀⠀⠀⠀⠀⠀⠀⠀⠀⠀⠀⠀⠀⠀⠀⠀⠀⠀</a:t>
            </a:r>
            <a:br/>
            <a:r>
              <a:t>⠀⠀⠀⠀⠀⠀⠀⣼⣿⣿⣿⣿⣿⣿⡆⠀⠀⠀⠀⠀⠀⠀⠀⠀⠀⠀⠀⠀⠀⢀⣠⣴⣿⣿⣿⣿⣿⣿⣿⣿⣿⣿⣿⣿⣿⣿⣿⣿⣿⣿⡄⠀⠀⠀⠀⠀⠀⠀⠀⠀⠀⠀⠀⠀⠀⠀⠀⠀⠀⠀⠀⠀⠀⠀⠀⠀⠀⠀⠀⠀⠀⠀⠀⠀⠀⠀⠀⠀⠀⠀⠀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⠀⠀⠀⠀⠀⠀⠘⠿⣿⠿⠿⣿⠏⠉⠷⠀⠀⠀⠀⠀⠀⠀⠀⠀⠀⣀⣤⣶⣾⣿⣿⣿⠿⠛⢹⣿⣿⣿⣿⣿⣿⣿⣿⣿⣿⣿⣿⣿⣿⣿⣧⠀⠀⠀⠀⠀⠀⠀⠀⠀⠀⠀⠀⠀⠀⠀⠀⠀⠀⠀⠀⠀⠀⠀⠀⠀⠀⠀⠀⠀⠀⠀⠀⠀⠀⠀⠀⠀⠀⠀⠀</a:t>
            </a:r>
            <a:br/>
            <a:r>
              <a:t>⠀⠀⠀⠀⣀⣀⣀⣀⣿⣧⣀⣹⣷⠄⠀⠀⠀⠀⠀⠀⠀⣀⣤⣶⣿⣿⣿⡿⠟⠛⠉⠀⠀⢀⣿⣿⣿⣿⣿⣿⣿⣿⣿⣿⣿⣿⣿⣿⣿⣿⣿⣷⣦⣀⠀⠀⠀⠀⠀⠀⠀⠀⠀⠀⠀⠀⠀⠀⠀⠀⠀⠀⠀⠀⠀⠀⠀⠀⠀⠀⠀⠀⠀⠀⠀⠀⠀⠀⠀⠀⠀</a:t>
            </a:r>
            <a:br/>
            <a:r>
              <a:t>⣾⣿⠿⠿⠟⠛⠛⠛⢛⡉⠉⠉⠀⠀⠀⠀⢀⣠⣴⣾⣿⣿⣿⡿⠟⠋⠁⠀⠀⠀⠀⠀⠀⣼⣿⣿⣿⣿⣿⣿⣿⣿⣿⣿⣿⣿⣿⣿⣿⣿⣿⣿⡿⢿⣿⣶⣄⡀⠀⠀⠀⠀⠀⠀⠀⠀⠀⠀⠀⠀⠀⠀⠀⠀⠀⠀⠀⠀⠀⠀⠀⠀⠀⠀⠀⠀⠀⠀⠀⠀⠀</a:t>
            </a:r>
            <a:br/>
            <a:r>
              <a:t>⠀⠀⠀⠀⠀⠀⠀⠐⠿⠻⣀⢄⣠⣤⣶⣿⣿⣿⡿⠿⠛⠉⠀⠀⠀⠀⠀⠀⠀⠀⠀⠀⣸⣿⣿⣿⣿⣿⣿⣿⣿⣿⣿⣿⣿⣿⣿⣿⣿⣿⣿⣿⣿⡄⠉⠛⠿⣿⣷⣦⣀⠀⠀⠀⠀⠀⠀⠀⠀⠀⠀⠀⠀⠀⠀⠀⠀⠀⠀⠀⠀⠀⠀⠀⠀⠀⠀⠀⠀⠀⠀</a:t>
            </a:r>
            <a:br/>
            <a:r>
              <a:t>⠀⠀⠀⠀⠀⠀⣀⣠⣴⣶⣿⣿⣿⠿⠟⠛⠉⠁⠀⠀⠀⠀⠀⠀⠀⠀⠀⠀⠀⠀⠀⢰⣿⣿⣿⣿⣿⣿⣿⣿⣿⣿⣿⣿⣿⣿⣿⣿⣿⣿⣿⣿⣿⣿⡆⠀⠀⠈⠙⠻⢿⣿⣶⣤⣀⠀⠀⠀⠀⠀⠀⠀⠀⠀⠀⠀⠀⠀⠀⠀⠀⠀⠀⠀⠀⠀⠀⠀⠀⠀⠀</a:t>
            </a:r>
            <a:br/>
            <a:r>
              <a:t>⠀⠀⠀⠀⠘⠿⠿⠿⠿⠛⠋⠁⠀⠀⠀⠀⠀⠀⠀⠀⠀⠀⠀⠀⠀⠀⠀⠀⠀⠀⢠⣿⣿⣿⣿⣿⣿⣿⣿⣿⣿⣿⣿⣿⣿⣿⣿⣿⣿⣿⣿⣿⣿⣿⣿⡄⠀⠀⠀⠀⠀⠈⠙⠻⠿⠿⠦⠀⠀⠀⠀⠀⠀⠀⠀⠀⠀⠀⠀⠀⠀⠀⠀⠀⠀⠀⠀⠀⠀⠀⠀</a:t>
            </a:r>
            <a:br/>
            <a:r>
              <a:t>⠀⠀⠀⠀⠀⠀⠀⠀⠀⠀⠈⠀⠀⠀⠀⠀⠀⠀⠀⠀⠀⠀⠀⠀⠀⠀⠀⠀⠀⠀⣼⣿⣿⣿⣿⣿⣿⣿⣿⣿⣿⣿⣿⣿⣿⣿⣿⣿⣿⣿⣿⣿⣿⣿⣿⣷⡀⠀⠀⠀⠀⠀⠀⠀⠀⠀⠀⠀⠀⠀⠀⠀⠀⠀⠀⠀⠀⠀⠀⠀⠀⠀⠀⠀⠀⠀⠀⠀⠀⠀⠀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⠀⠀⠀⠀⠀⠀⠀⠀⠀⠀⠀⠀⠀⠀⠀⢀⡄⠀⠀⠀⠀⠀⠀⠀⠀⠀⠀⠀⠀⠀⣿⣿⣿⣿⣿⣿⣿⣿⣿⣿⣿⣿⣿⣿⣿⣿⣿⣿⣿⣿⣿⣿⣿⣿⣿⣿⣧⠀⠀⠀⠀⠀⠀⠀⠀⠀⠀⠀⠀⠀⠀⠀⠀⠀⠀⠀⠀⠀⠀⠀⠀⠀⠀⠀⠀⠀⠀⠀⠀⠀⠀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⠀⠀⠀⠀⠀⠀⠀⠀⠀⠀⠀⠀⠀⠀⠀⢸⡇⠀⠀⠀⠀⠀⠀⠀⠀⠀⠀⠀⠀⠀⢿⣿⣿⣿⣿⣿⣿⣿⣿⣿⣿⣿⣿⣿⣿⣿⣿⣿⣿⣿⣿⣿⣿⣿⣿⣿⠏⠀⠀⠀⠀⠀⠀⠀⠀⠀⠀⠀⠀⠀⠀⠀⠀⠀⠀⠀⠀⠀⠀⠀⠀⠀⠀⠀⠀⠀⠀⠀⠀⠀⠀</a:t>
            </a:r>
            <a:br/>
            <a:r>
              <a:t>⠀⠀⠀⠀⠀⠀⠀⠀⠀⠀⠀⠀⠀⠀⠀⠘⠁⠀⠀⠀⠀⠀⢀⠀⠀⠀⠀⠀⠀⠀⠈⠹⣿⣿⣿⣿⣿⣿⣿⣿⣿⣿⣿⣿⣿⣿⣿⣿⣿⣿⣿⣿⣿⣿⣿⠋⠀⠀⠀⠀⠀⠀⠀⠀⠀⠀⠀⠀⠀⠀⠀⠀⠀⠀⠀⠀⠀⠀⠀⠀⠀⠀⠀⠀⠀⠀⠀⠀⠀⠀⠀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⠀⠀⠀⠀⠀⠀⠀⠀⠀⠀⠀⠀⠀⠀⠀⠀⠀⠀⠀⠀⠀⠀⠀⠀⠀⠀⠀⠀⠀⠀⠀⠀⠀⠀⠀⠀⠀⠀⠀⠀⠀⠀⠀⠀⠀⠀⠀⠀⠀⠀⠀⠀⠀⠀⠀⠀⠀⠀⠀⠀⠀⠀⠀⠀⠀⠀⠀⠀⠀⠀⠀⠀⠀⠀⠀⠀⠀⠀⠀⠀⠈⠉⠙⠛⠿⠿⠿⠿⠿⠿⠇</a:t>
            </a:r>
            <a:br/>
            <a:r>
              <a:t>⠀⠀⠀⠀⠀⠀⠀⠀⠀⠀⠀⠀⠀⠀⠀⠀⠀⠀⠀⠀⠀⠀⠀⠀⠀⠀⠀⠀⠀⠀⠀⠀⠀⠀⠀⠀⠀⠀⠀⠀⠀⠀⠀⠀⠀⠀⠀⠀⠀⠀⠀⠀⠀⢰⠀⠀⠀⠀⠀⠀⠀⠀⠀⠀⠀⠀⠀⠀⠀⠀⠀⠀⠀⠀⠀⠀⠀⠀⠀⠀⠀⠀⠀⠀⠀⠀⠀⠀⠀⠀⠀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⠀⠀⠀⠀⠀⠀⠀⠀⠀⠀⠀⠀⠀⠀⠀⠀⠀⠀⠀⠀⠀⠀⠀⠀⠀⠀⠀⠀⠀⠀⠀⠀⠀⠀⠀⠀⠀⠀⠀⠀⠀⠀⠀⠀⠀⠀⠀⠀⠀⠀⠀⢠⣄⣾⣇⠀⠀⠀⠀⠀⠀⠀⠀⠀⠀⠀⠀⠀⠀⠀⠀⠀⠀⠀⠀⠀⠀⠀⠀⠀⠀⠀⠀⠀⠀⠀⠀⠀⠀⠀⠀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⠀⠀⠀⠀⠀⠀⠀⠀⠀⠀⠀⠀⠀⠀⠀⠀⠀⠀⠀⠀⠀⠀⠀⠀⠀⠀⠀⠀⠀⠀⠀⠀⠀⠀⠀⠀⠀⠀⠀⠀⠀⠀⠀⢀⣠⣶⣶⣶⣶⣤⡀⢸⣿⣿⡿⠀⠀⠀⠀⠀⠀⠀⠀⠀⠀⠀⠀⠀⠀⠀⠀⠀⠀⠀⠀⠀⠀⠀⠀⠀⠀⠀⠀⠀⠀⠀⠀⠀⠀⠀⠀</a:t>
            </a:r>
            <a:br/>
            <a:r>
              <a:t>⠀⠰⠇⠀⠀⠀⠀⠀⠀⠀⠀⠀⠀⠀⠀⠀⠀⠀⠀⠀⠀⠀⠀⠀⠀⠀⠀⠀⠀⠀⠀⠀⠀⠀⠀⠀⠀⠀⠀⠀⠀⢀⣴⣿⣿⣿⣿⣿⣿⣿⣿⣿⣿⠋⠀⠀⠀⠀⠀⠀⠀⠀⠀⠀⠀⠀⠀⠀⠀⠀⠀⠀⠀⠀⠀⠀⠀⠀⠀⠀⠀⠀⠀⠀⠀⠀⠀⠀⠀⠀⠀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⠀⠀⠀⠀⠀⠀⠀⠀⠀⠀⠀⠀⠀⠀⠀⠀⠀⠀⠀⠀⠀⠀⠀⠀⠀⠀⠀⠀⠀⠀⠀⠀⠀⠀⠀⠀⠀⠀⠀⠀⢀⣾⣿⣿⣿⣿⣿⣿⣿⣿⣿⣿⣿⣆⠀⠀⠀⠀⠀⠀⠀⠀⠀⠀⠀⠀⠀⠀⠀⠀⠀⠀⠀⠀⠀⠀⠀⠀⠀⠀⠀⠀⠀⠀⠀⠀⠀⠀⠀⠀⡆</a:t>
            </a:r>
            <a:br/>
            <a:r>
              <a:t>⠀⠀⠀⠀⠀⠀⠀⠀⠀⠀⠀⠀⠀⠀⠀⠀⠀⠀⠀⠀⠀⠀⠀⠀⠀⠀⠀⠀⠀⠀⠀⠀⠀⠀⠀⠀⠀⠀⠀⢀⣾⣿⣿⣿⣿⣿⣿⣿⣿⣿⣿⣿⣿⣿⡆⠀⠀⠀⠀⠀⠀⠀⠀⠀⠀⠀⠀⠀⠀⠀⠀⠀⠀⠀⠀⠀⠀⢀⠀⠀⠀⠀⠀⠀⠀⠀⠀⠀⠀⣸⡇</a:t>
            </a:r>
            <a:br/>
            <a:r>
              <a:t>⠀⠀⠀⠀⠀⠀⠀⠀⠀⠀⠀⠀⠀⠀⠀⠀⠀⠀⠀⠀⠀⠀⠀⠀⠀⠀⠀⠀⠀⠀⠀⠀⠀⠀⠀⠀⠀⠀⠀⣸⣿⣿⣿⣿⣿⣿⣿⣿⣿⣿⣿⣿⣿⣿⡇⠀⠀⠀⠀⠀⠀⠀⠀⠀⠀⠀⠀⠀⠀⠀⠀⠀⠀⠀⠀⠀⠀⠀⠀⠀⠀⠀⠀⠀⠀⠀⢀⣤⣾⣿⠇</a:t>
            </a:r>
            <a:br/>
            <a:r>
              <a:t>⠀⠀⠀⠀⠀⠀⠀⠀⠀⠀⠀⠀⠀⠈⠁⠀⠀⠀⠀⠀⠀⠀⠀⠀⠀⠀⠀⠀⠀⠀⠀⠀⠀⠀⠀⠀⠀⠀⠀⢹⢿⣿⣿⣿⣿⣿⣿⣿⣿⣿⣿⡿⠙⠉⠀⠀⠀⠀⠀⠀⠀⠀⠀⠀⠀⠀⠀⠀⠀⠀⠀⠀⠀⠀⠀⠀⠀⠀⠀⠀⠀⠀⠀⢀⣤⣾⡿⠟⠉⠀⠀</a:t>
            </a:r>
            <a:br/>
            <a:r>
              <a:t>⠀⠀⠀⠀⠀⠀⠀⠀⠀⠀⠀⠀⠀⠀⠀⠀⠀⠀⠀⠀⠀⠀⠀⠀⠀⠀⠀⠀⠀⠀⠀⠀⠀⠀⠀⠀⠀⠀⠀⠁⠘⠹⠃⢸⣿⣿⣿⣿⣿⠿⢹⠁⠀⠀⠀⠀⠀⠀⠀⠀⠀⠀⠀⠀⠀⠀⠀⠀⠀⠀⠀⠀⠀⠀⠀⠀⠀⠀⠀⠀⣀⣴⣾⠿⠛⠁⠀⠀⠀⠀⠀</a:t>
            </a:r>
            <a:br/>
            <a:r>
              <a:t>⠀⠀⠀⠀⠀⠀⠀⠀⠀⠀⠀⠀⠀⠀⠀⠀⠀⠀⠀⠀⠀⠀⠀⠀⠀⠀⠀⠀⠀⠀⠀⠀⠀⠀⠀⠀⠀⠀⠀⠀⢀⣰⣶⣿⣿⣿⣿⣿⣷⣶⣶⣶⣶⣶⣶⣶⣶⣄⠀⠀⠀⠀⠀⠀⠀⠀⠀⠀⠀⢀⣀⣤⣤⣤⣀⠀⠀⣠⣴⣾⠿⠋⠁⠀⠀⠀⠀⠀⠀⠀⠀</a:t>
            </a:r>
            <a:br/>
            <a:r>
              <a:t>⠀⠀⠀⠀⠀⠀⠀⠀⠀⠀⠀⠀⠀⠀⠀⠀⠀⠀⠀⠀⠀⠀⠀⠀⠀⠀⠀⠀⠀⠀⠀⠀⠀⠀⠀⠀⠀⠀⣀⣴⣿⣿⣿⣿⣿⣿⣿⣿⣿⣿⣿⣿⣿⣿⣿⣿⣿⣿⣿⣶⣤⣄⣤⣤⣶⣶⣶⣿⣿⣿⣿⣿⣿⣿⣿⣿⣿⠟⠋⠀⠀⠀⠀⠀⠀⠀⠀⠀⠀⠀⠀</a:t>
            </a:r>
            <a:br/>
            <a:r>
              <a:t>⠀⠀⠀⠀⠀⠀⠀⠀⣤⣾⣶⣦⡀⠀⠀⠀⠀⠀⠀⠀⠀⠀⠀⠀⠀⠀⠀⠀⠀⠀⠀⠀⠀⠀⠀⠀⣠⣾⣿⣿⣿⣿⣿⣿⣿⣿⣿⣿⣿⣿⣿⡿⣿⣿⣿⣿⣿⣿⣿⣿⣿⣿⣿⣿⣿⣿⡿⠿⠛⣻⣿⣿⣿⣿⣿⣿⠿⠀⠀⠀⠀⠀⠀⠀⠀⠀⠀⠀⠀⠀⠀</a:t>
            </a:r>
            <a:br/>
            <a:r>
              <a:t>⠀⠀⠀⠀⠀⠀⠐⢀⣿⣿⣿⣿⠗⠀⠀⠀⠀⠀⠀⠀⠀⠀⠀⠀⠀⠀⠀⠀⠀⠀⠀⠀⠀⠀⠀⢠⣿⣿⣿⣿⣿⣿⣿⣿⣿⣿⣿⣿⣿⣿⣿⠁⠀⠙⠛⠛⠛⠛⠋⠉⠉⠙⠛⠉⠉⢀⣤⣶⣿⣿⡿⣿⡉⠻⠏⠁⠀⠀⠀⠀⠀⠀⠀⠀⠀⠀⠀⠀⠀⠀⠀</a:t>
            </a:r>
            <a:br/>
            <a:r>
              <a:t>⠀⠀⠀⠀⠀⠀⠀⠚⣿⣿⣿⣿⠀⠀⠀⠀⠀⠀⠀⠀⠀⠀⠀⠀⠀⠀⠀⠀⠀⠀⠀⠀⠀⠀⠀⣾⣿⣿⣿⣿⣿⣿⣿⣿⣿⣿⣿⣿⣿⣿⣿⠀⠀⠀⠀⠀⠀⠀⠀⠀⠀⠀⣀⣴⣾⣿⣿⠿⠋⠁⠀⠘⠃⠀⠀⠀⠀⠀⠀⠀⠀⠀⠀⠀⠀⠀⠀⠀⠀⠀⠀</a:t>
            </a:r>
            <a:br/>
            <a:r>
              <a:t>⠀⠀⠀⠀⠀⠀⠀⢠⣿⣿⣿⣿⡇⠀⠀⠀⠀⠀⠀⠀⠀⠀⢠⣤⡀⠀⠀⠀⠀⠀⠀⠀⠀⢀⣼⣿⣿⣿⠿⠋⢡⣿⣿⣿⣿⣿⣿⣿⣿⣿⣿⠀⠀⠀⠀⠀⠀⠀⢀⣠⣴⣿⣿⡿⠛⠉⠀⠀⠀⠀⠀⠀⠀⠀⠀⠀⠀⠀⠀⠀⠀⠀⠀⠀⠀⠀⠀⠀⠀⠀⡀</a:t>
            </a:r>
            <a:br/>
            <a:r>
              <a:t>⠀⠀⠀⠀⠀⠀⠀⣼⡏⢿⣿⣿⣧⡀⠀⠀⠀⠀⠀⠀⠀⠀⠈⠛⢿⣶⣄⠀⠀⠀⠀⠀⠀⣾⣿⣿⡿⠋⠀⠀⣼⣿⣿⣿⣿⣿⣿⣿⣿⣿⡇⠀⠀⠀⠀⣀⣤⣾⣿⡿⠿⠋⠁⠀⠀⠀⠀⠀⠀⠀⠀⠀⠀⠀⠀⠀⠀⠀⠀⠀⠀⠀⠀⠀⠀⠀⠀⠀⠀⠀⠀</a:t>
            </a:r>
            <a:br/>
            <a:r>
              <a:t>⠀⠀⠀⠀⠀⠀⢰⣿⣿⣿⣿⣿⣿⣿⣦⠀⠀⠀⠀⠀⠀⠀⠀⠀⠀⠈⠻⢿⣦⣄⠀⠀⠀⣿⣿⣿⡇⠀⢀⣼⣿⣿⣿⣿⣿⣿⣿⣿⣿⣿⡇⢀⣠⣴⣾⣿⡿⠛⠉⠀⠀⠀⠀⠀⠀⠀⠀⠀⠀⠀⠀⠀⠀⠀⠀⠀⠀⠀⠀⠀⠀⠀⠀⠀⠀⠀⠀⠀⠀⠀⠀</a:t>
            </a:r>
            <a:br/>
            <a:r>
              <a:t>⠀⠀⠀⠀⠀⠀⠻⠿⣿⣿⣿⣿⣿⡟⠋⠀⠀⠀⠀⠀⠀⠀⠀⠀⠀⠀⠀⠀⠉⠻⢿⣦⣄⣿⣿⣿⠀⠀⠀⠙⣿⣿⣿⣿⣿⣿⣿⣿⣿⣿⣷⣿⡿⠟⠋⠁⠀⠀⠀⠀⠀⠀⠀⠀⠀⠀⠀⠀⠀⠀⠀⠀⠀⠀⠀⠀⠀⠀⠀⠀⠀⠀⠀⠀⠀⠀⠀⠀⠀⠀⠀</a:t>
            </a:r>
            <a:br/>
            <a:r>
              <a:t>⠀⠀⠀⠀⠀⠀⠀⠀⣼⣿⣿⣿⣿⡇⠀⠀⠀⠀⠀⠀⠀⠀⠀⠀⠀⠀⠀⠀⠀⠀⠀⠉⢻⣿⣿⣿⣀⠀⢀⣾⣿⣿⣿⣿⣿⣿⣿⣿⣿⣿⣿⠉⠀⠀⠀⠀⠀⠀⠀⠀⠀⠀⠀⠀⠀⠀⠀⠀⠀⠀⠀⠀⠀⠀⠀⠀⠀⠀⠀⠀⠀⠀⠀⠀⠀⠀⠀⠀⠀⠀⠀</a:t>
            </a:r>
            <a:br/>
            <a:r>
              <a:t>⠀⠀⠀⠀⠀⠀⠀⠀⣿⣿⣿⣿⣿⣧⠀⠀⠀⠀⠀⠀⠀⠀⠀⠀⠀⠀⠀⠀⠀⠀⠀⠀⠺⣿⣿⡿⣿⣷⣿⣿⣿⣿⣿⣿⣿⣿⣿⣿⣿⡍⠀⠀⠀⠀⠀⠀⠀⠀⠀⠀⠀⠀⠀⠀⠀⠀⠀⠀⠀⠀⠀⠀⠀⠀⠀⠀⠀⠀⠀⠀⠀⠀⠀⠀⠀⠀⠀⠀⠀⠀⠀</a:t>
            </a:r>
            <a:br/>
            <a:r>
              <a:t>⠀⠀⠀⠀⠀⠀⠀⢸⣿⣿⣿⣿⣿⣿⠀⠀⠀⠀⠀⠀⠀⠀⠀⠀⠀⠀⠀⠀⠀⠀⠀⠀⢀⣿⣿⣇⣼⣿⣿⣿⣿⣿⣿⣿⣿⣿⣿⣿⣿⣷⠀⠀⠀⠀⠀⠀⠀⠀⠀⠀⠀⠀⠀⠀⠀⠀⠀⠀⠀⠀⠀⠀⠀⠀⠀⠀⠀⠀⠀⠀⠀⠀⠀⠀⠀⠀⠀⠀⠀⠀⠀</a:t>
            </a:r>
            <a:br/>
            <a:r>
              <a:t>⠀⠀⠀⠀⠀⠀⠀⣿⣿⣿⣿⣿⣿⣿⡆⠀⠀⠀⠀⠀⠀⠀⠀⠀⠀⠀⠀⠀⠀⠀⠀⣀⣼⣿⣿⣿⣿⣿⣿⣿⣿⣿⣿⣿⣿⣿⣿⣿⣿⣿⡇⠀⠀⠀⠀⠀⠀⠀⠀⠀⠀⠀⠀⠀⠀⠀⠀⠀⠀⠀⠀⠀⠀⠀⠀⠀⠀⠀⠀⠀⠀⠀⠀⠀⠀⠀⠀⠀⠀⠀⠀</a:t>
            </a:r>
            <a:br/>
            <a:r>
              <a:t>⠀⠀⠀⠀⠀⠀⠸⠿⣿⠿⠿⣿⡏⠙⠷⠀⠀⠀⠀⠀⠀⠀⠀⠀⠀⠀⠀⣀⣤⣶⣿⣿⣿⣿⢿⣿⣿⣿⣿⣿⣿⣿⣿⣿⣿⣿⣿⣿⣿⣿⣿⠀⠀⠀⠀⠀⠀⠀⠀⠀⠀⠀⠀⠀⠀⠀⠀⠀⠀⠀⠀⠀⠀⠀⠀⠀⠀⠀⠀⠀⠀⠀⠀⠀⠀⠀⠀⠀⠀⠀⠀</a:t>
            </a:r>
            <a:br/>
            <a:r>
              <a:t>⠀⠀⠀⠀⠀⢀⢀⣀⣿⣆⣀⣹⣷⡄⠀⠀⠀⠀⠀⠀⠀⠀⢀⣠⣴⣶⣿⣿⣿⡿⠿⠛⠉⠀⣼⣿⣿⣿⣿⣿⣿⣿⣿⣿⣿⣿⣿⣿⣿⣿⣿⣧⣄⡀⠀⠀⠀⠀⠀⠀⠀⠀⠀⠀⠀⠀⠀⠀⠀⠀⠀⠀⠀⠀⠀⠀⠀⠀⠀⠀⠀⠀⠀⠀⠀⠀⠀⠀⠀⠀⠀</a:t>
            </a:r>
            <a:br/>
            <a:r>
              <a:t>⣶⣿⣿⡿⠿⠿⠿⠟⠛⠛⠋⠉⠁⠀⠀⠀⠀⠀⣀⣤⣴⣾⣿⣿⣿⡿⠟⠋⠁⠀⠀⠀⠀⣸⣿⣿⣿⣿⣿⣿⣿⣿⣿⣿⣿⣿⣿⣿⣿⣿⣿⣿⣿⣿⣷⣤⣀⠀⠀⠀⠀⠀⠀⠀⠀⠀⠀⠀⠀⠀⠀⠀⠀⠀⠀⠀⠀⠀⠀⠀⠀⠀⠀⠀⠀⠀⠀⠀⠀⠀⠀</a:t>
            </a:r>
            <a:br/>
            <a:r>
              <a:t>⠉⠁⠀⠀⠀⠀⠀⢰⣶⡆⠀⠀⠀⣀⣠⣴⣶⣿⣿⣿⡿⠿⠛⠉⠀⠀⠀⠀⠀⠀⠀⠀⢠⣿⣿⣿⣿⣿⣿⣿⣿⣿⣿⣿⣿⣿⣿⣿⣿⣿⣿⣿⣿⣎⠛⠿⣿⣿⣦⣄⡀⠀⠀⠀⠀⠀⠀⠀⠀⠀⠀⠀⠀⠀⠀⠀⠀⠀⠀⠀⠀⠀⠀⠀⠀⠀⠀⠀⠀⠀⠀</a:t>
            </a:r>
            <a:br/>
            <a:r>
              <a:t>⠀⠀⠀⠀⠀⠀⠀⢀⣀⣬⣾⣶⣿⣿⣿⡿⠿⠛⠉⠁⠀⠀⠀⠀⠀⠀⠀⠀⠀⠀⠀⢀⣿⣿⣿⣿⣿⣿⣿⣿⣿⣿⣿⣿⣿⣿⣿⣿⣿⣿⣿⣿⣿⣿⣆⠀⠀⠉⠛⢿⣿⣷⣦⣄⠀⠀⠀⠀⠀⠀⠀⠀⠀⠀⠀⠀⠀⠀⠀⠀⠀⠀⠀⠀⠀⠀⠀⠀⠀⠀⠀</a:t>
            </a:r>
            <a:br/>
            <a:r>
              <a:t>⠀⠀⠀⠀⣴⣶⣿⣿⣿⡿⡿⠛⠋⠉⠀⠀⠀⠀⠀⠀⠀⠀⠀⠀⠀⠀⠀⠀⠀⠀⠀⣾⣿⣿⣿⣿⣿⣿⣿⣿⣿⣿⣿⣿⣿⣿⣿⣿⣿⣿⣿⣿⣿⣿⣿⡆⠀⠀⠀⠀⠈⠙⠻⢿⣿⣶⣤⣀⠀⠀⠀⠀⠀⠀⠀⠀⠀⠀⠀⠀⠀⠀⠀⠀⠀⠀⠀⠀⠀⠀⠀</a:t>
            </a:r>
            <a:br/>
            <a:r>
              <a:t>⠀⠀⠀⠀⠀⠉⠉⠉⠀⠀⠃⠀⠀⠀⠀⠀⠀⠀⠀⠀⠀⠀⠀⠀⠀⠀⠀⠀⠀⠀⢸⣿⣿⣿⣿⣿⣿⣿⣿⣿⣿⣿⣿⣿⣿⣿⣿⣿⣿⣿⣿⣿⣿⣿⣿⣿⡄⠀⠀⠀⠀⠀⠀⠀⠀⠉⠉⠉⠀⠀⠀⠀⠀⠀⠀⠀⠀⠀⠀⠀⠀⠀⠀⠀⠀⠀⠀⠀⠀⠀⠀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⠀⠀⠀⠀⠀⠀⠀⠀⠀⠀⠀⠀⠀⠀⡀⠀⠀⠀⠀⠀⠀⠀⠀⠀⠀⠀⠀⠀⠀⠀⣿⣿⣿⣿⣿⣿⣿⣿⣿⣿⣿⣿⣿⣿⣿⣿⣿⣿⣿⣿⣿⣿⣿⣿⣿⣿⣿⡇⠀⠀⠀⠀⠀⠀⠀⠀⠀⠀⠀⠀⠀⠀⠀⠀⠀⠀⠀⠀⠀⠀⠀⠀⠀⠀⠀⠀⠀⠀⠀⠀⠀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⠀⠀⠀⠀⠀⠀⠀⠀⠀⠀⠀⠀⠀⢰⣷⠀⠀⠀⠀⠀⠀⠀⠀⠀⠀⠀⠀⠀⠀⠀⢿⢿⣿⣿⣿⣿⣿⣿⣿⣿⣿⣿⣿⣿⣿⣿⣿⣿⣿⣿⣿⣿⣿⣿⣿⣿⡏⠀⠀⠀⠀⠀⠀⠀⠀⠀⠀⠀⠀⠀⠀⠀⠀⠀⠀⠀⠀⠀⠀⠀⠀⠀⠀⠀⠀⠀⠀⠀⠀⠀⠀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⠀⠀⠀⠀⠀⠀⠀⠀⠀⠀⠀⠀⠀⠀⠀⠀⠀⠀⠀⠀⠀⠀⠀⠀⠀⠀⠀⠀⠀⠀⠀⠀⠀⠀⠀⠀⠀⠀⠀⠀⠀⠀⠀⠀⠀⢀⣀⣀⣀⠀⠀⠀⣿⣿⣿⣧⠀⠀⠀⠀⠀⠀⠀⠀⠀⠀⠀⠀⠀⠀⠀⠀⠀⠀⠀⠀⠀⠀⠀⠀⠀⠀⠀⠀⠀⠀⠀⠀⠀⠀⠀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⠀⠀⠀⠀⠀⠀⠀⠀⠀⠀⠀⠀⠀⠀⠀⠀⠀⠀⠀⠀⠀⠀⠀⠀⠀⠀⠀⠀⠀⠀⠀⠀⠀⠀⠀⠀⠀⠀⠀⠀⠀⠀⢀⣠⣾⣿⣿⣿⣿⣿⣶⣄⣹⣿⡿⠋⠀⠀⠀⠀⠀⠀⠀⠀⠀⠀⠀⠀⠀⠀⠀⠀⠀⠀⠀⠀⠀⠀⠀⠀⠀⠀⠀⠀⠀⠀⠀⠀⠀⠀⠀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⠀⠀⠀⠀⠀⠀⠀⠀⠀⠀⠀⠀⠀⠀⠀⠀⠀⠀⠀⠀⠀⠀⠀⠀⠀⠀⠀⠀⠀⠀⠀⠀⠀⠄⠀⠀⠀⠀⠀⠀⣰⣿⣿⣿⣿⣿⣿⣿⣿⣿⣿⣿⣿⣿⣆⠀⠀⠀⠀⠀⠀⠀⠀⠀⠀⠀⠀⠀⠀⠀⠀⠀⠀⠀⠀⠀⠀⠀⠀⠀⠀⠀⠀⠀⠀⠀⠀⠀⠀⠀⠀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⠀⠀⠀⠀⠀⠀⠀⠀⠀⠀⠀⠀⠀⠀⠀⠀⠀⠀⠀⠀⠀⠀⠀⠀⠀⠀⠀⠀⠀⠀⠀⠀⠀⠀⠀⠀⠀⠀⠀⣿⣿⣿⣿⣿⣿⣿⣿⣿⣿⣿⣿⣿⣿⣿⣿⠀⠀⠀⠀⠀⠀⠀⠀⠀⠀⠀⠀⠀⠀⠀⠀⠀⠀⠀⠀⠀⠀⠀⠀⠀⠀⠀⠀⠀⠀⠀⠀⠀⠀⠀⠀</a:t>
            </a:r>
            <a:br/>
            <a:r>
              <a:t>⠀⠀⠀⠀⠀⠀⠀⠀⠀⠀⠀⡀⠀⠀⠀⠀⠀⠀⠀⠀⠀⠀⠀⠀⠀⠀⠀⠀⠀⠀⠀⠀⠀⠀⠀⠀⠀⠀⠀⡿⣿⣿⡿⢿⣿⣿⣿⣿⣿⣿⣿⣿⡟⠉⠀⠀⠀⠀⠀⠀⠀⠀⠀⠀⠀⠀⠀⠀⠀⠀⠀⠀⠀⠀⠀⠀⠀⠀⠀⠀⠀⠀⠀⠀⠀⠀⠀⠀⣀⣠⡆</a:t>
            </a:r>
            <a:br/>
            <a:r>
              <a:t>⠀⠀⠀⠀⠀⠀⠀⠀⠀⠀⠀⠀⠀⠀⠀⠀⠀⠀⠀⠀⠀⠀⠀⠀⠀⠀⠀⠀⠀⠀⠀⠀⠀⠀⠀⠀⠀⠀⠀⠀⠛⠉⠃⢸⣿⣿⣿⣿⣿⡿⠏⠛⠀⠀⠀⠀⠀⠀⠀⠀⠀⠀⠀⠀⠀⠀⠀⠀⠀⠀⠀⠀⠀⠀⠀⠀⠀⠀⠀⠀⠀⠀⠀⠀⠀⢀⣤⣾⡿⠟⠁</a:t>
            </a:r>
            <a:br/>
            <a:r>
              <a:t>⠀⠀⠀⠀⠀⠀⠀⠀⠀⠀⠀⠀⠀⠀⠀⠀⠀⠀⠀⠀⠀⠀⠀⠀⠀⠀⠀⠀⠀⠀⠀⠀⠀⠀⠀⠀⠀⠀⠀⠀⠀⣰⣾⣿⣿⣿⣿⣿⣿⣶⣦⣤⣤⣤⣤⣤⣄⣀⠀⠀⠀⠀⠀⠀⠀⠀⠀⠀⠀⠀⠀⠀⠀⠀⠀⠀⠀⠀⠀⠀⠀⠀⣀⣴⣾⠿⠛⠁⠀⠀⠀</a:t>
            </a:r>
            <a:br/>
            <a:r>
              <a:t>⠀⠀⠀⠀⠀⠀⠀⠀⠀⠀⠀⠀⠀⠀⠀⠀⠀⠀⠀⠀⠀⠀⠀⠀⠀⠀⠀⠀⠀⠀⠀⠀⠀⠀⠀⠀⠀⠀⣀⣴⣿⣿⣿⣿⣿⣿⣿⣿⣿⣿⣿⣿⣿⣿⣿⣿⣿⣿⣷⣄⠀⠀⠀⠀⠀⠀⠀⠀⠀⠀⢀⣀⣀⣀⣀⠀⠀⠀⢀⣠⣴⣿⠿⠋⠁⠀⠀⠀⠀⠀⠀</a:t>
            </a:r>
            <a:br/>
            <a:r>
              <a:t>⠀⠀⠀⠀⠀⠀⠀⠀⣴⣶⣶⣄⠀⠀⠀⠀⠀⠀⠀⠀⠀⠀⠀⠀⠀⠀⠀⠀⠀⠀⠀⠀⠀⠀⠀⠀⢠⣾⣿⣿⣿⣿⣿⣿⣿⣿⣿⣿⣿⣿⣿⣿⣿⣿⣿⣿⣿⣿⣿⣿⣿⣶⣴⣶⣶⣶⣶⣿⣿⣿⣿⣿⣿⣿⣿⣿⣦⣶⡿⠟⠋⠀⠀⠀⠀⠀⠀⠀⠀⠀⠀</a:t>
            </a:r>
            <a:br/>
            <a:r>
              <a:t>⠀⠀⠀⢀⡀⠀⠀⢸⣿⣿⣿⣿⠇⠀⠀⠀⠀⠀⠀⠀⠀⠀⠀⠀⠀⠀⠀⠀⠀⠀⠀⠀⠀⠀⠀⢠⣿⣿⣿⣿⣿⣿⣿⣿⣿⣿⣿⣿⣿⣿⣿⡿⠙⠿⣿⣿⣿⣿⣿⣿⣿⣿⣿⣿⣿⣿⣿⠿⠿⠛⢿⣿⣿⣿⣿⣿⣿⣿⠀⠀⠀⠀⠀⠀⠀⠀⠀⠀⠀⠀⠀</a:t>
            </a:r>
            <a:br/>
            <a:r>
              <a:t>⠀⠀⠀⠀⠀⠀⠀⠼⣿⣿⣿⣿⠀⠀⠀⠀⠀⠀⠀⠀⠀⠀⠀⠀⠀⠀⠀⠀⠀⠀⠀⠀⠀⠀⠀⣼⣿⣿⣿⣿⣿⣿⣿⣿⣿⣿⣿⣿⣿⣿⣿⡇⠀⠀⠀⠈⠀⠉⠁⠀⠀⠉⠉⠉⠉⠀⠀⣠⣴⣾⣿⣿⣟⠻⣿⡿⠋⠀⠀⠀⠀⠀⠀⠀⠀⠀⠀⠀⠀⠀⠀</a:t>
            </a:r>
            <a:br/>
            <a:r>
              <a:t>⠀⠀⠀⠀⠀⠀⠀⢠⣿⣿⣿⣿⡆⠀⠀⠀⠀⠀⠀⠀⠀⠀⠀⠀⠀⠀⠀⠀⠀⠀⠀⠀⠀⠀⣰⣿⣿⣿⣿⡿⢛⣿⣿⣿⣿⣿⣿⣿⣿⣿⣿⡇⠀⠀⠀⠀⠀⠀⠀⠀⠀⠀⠀⣀⣤⣶⣿⣿⡿⠛⠉⠘⠿⠆⠀⠀⠀⠀⠀⠀⠀⠀⠀⠀⠀⠀⠀⠀⠀⠀⠀</a:t>
            </a:r>
            <a:br/>
            <a:r>
              <a:t>⠀⠀⠀⠀⠀⠀⠀⣼⡛⣿⣿⣿⣇⠀⠀⠀⠀⠀⠀⠀⠀⠾⣷⣦⣀⠀⠀⠀⠀⠀⠀⠀⠀⣰⣿⣿⣿⡿⠁⠀⣸⣿⣿⣿⣿⣿⣿⣿⣿⣿⣿⠁⠀⠀⠀⠀⠀⠀⠀⢀⣠⣴⣾⣿⡿⠟⠋⠁⠀⠀⠀⠀⠀⠀⠀⠀⠀⠀⠀⠀⠀⠀⠀⠀⠀⠀⠀⠀⠀⠀⠀</a:t>
            </a:r>
            <a:br/>
            <a:r>
              <a:t>⠀⠀⠀⠀⠀⠀⢰⣿⣷⣿⣿⣿⣿⣷⣄⡀⠀⠀⠀⠀⠀⠀⠈⠙⠿⣷⣤⡀⠀⠀⠀⠀⠀⣿⣿⣿⣿⠀⠀⣰⣿⣿⣿⣿⣿⣿⣿⣿⣿⣿⣿⠀⠀⠀⠀⠀⣀⣤⣾⣿⣿⠿⠛⠁⠀⠀⠀⠀⠀⠀⠀⠀⠀⠀⠀⠀⠀⠀⠀⠀⠀⠀⠀⠀⠀⠀⠀⠀⠀⠀⠀</a:t>
            </a:r>
            <a:br/>
            <a:r>
              <a:t>⠀⠀⠀⠀⠀⠐⠿⣿⣿⣿⣿⣿⣿⡿⠏⠀⠀⠀⠀⠀⠀⠀⠀⠀⠀⠈⠙⠿⣷⣦⣀⠀⠀⢻⣿⣿⣿⠀⠐⠿⣿⣿⣿⣿⣿⣿⣿⣿⣿⣿⣿⢀⣀⣤⣶⣿⣿⠿⠛⠋⠀⠀⠀⠀⠀⠀⠀⠀⠀⠀⠀⠀⠀⠀⠀⠀⠀⠀⠀⠀⠀⠀⠀⠀⠀⠀⠀⠀⠀⠀⠀</a:t>
            </a:r>
            <a:br/>
            <a:r>
              <a:t>⠀⠀⠀⠀⠀⠀⠀⠀⣿⣿⣿⣿⣿⡇⠀⠀⠀⠀⠀⠀⠀⠀⠀⠀⠀⠀⠀⠀⠈⠙⠿⣷⣦⣼⣿⣿⣿⠀⠀⣤⣿⣿⣿⣿⣿⣿⣿⣿⣿⣿⣿⣿⣿⡿⠟⠋⠁⠀⠀⠀⠀⠀⠀⠀⠀⠀⠀⠀⠀⠀⠀⠀⠀⠀⠀⠀⠀⠀⠀⠀⠀⠀⠀⠀⠀⠀⠀⠀⠀⠀⠀</a:t>
            </a:r>
            <a:br/>
            <a:r>
              <a:t>⠀⠀⠀⠀⠀⠀⠀⢠⣿⣿⣿⣿⣿⡇⠀⠀⠀⠀⠀⠀⠀⠀⠀⠀⠀⠀⠀⠀⠀⠀⠀⠀⣽⣿⣿⣿⣿⣄⣴⣿⣿⣿⣿⣿⣿⣿⣿⣿⣿⣿⣿⡿⠟⠃⠀⠀⠀⠀⠀⠀⠀⠀⠀⠀⠀⠀⠀⠀⠀⠀⠀⠀⠀⠀⠀⠀⠀⠀⠀⠀⠀⠀⠀⠀⠀⠀⠀⠀⠀⠀⠀</a:t>
            </a:r>
            <a:br/>
            <a:r>
              <a:t>⠀⠀⠀⠀⠀⠀⠀⣸⣿⣿⣿⣿⣿⣷⠀⠀⠀⠀⠀⠀⠀⠀⠀⠀⠀⠀⠀⠀⠀⠀⠀⠀⠉⠁⣿⣿⣿⣿⣿⣿⣿⣿⣿⣿⣿⣿⣿⣿⣿⣿⡄⠀⠀⠀⠀⠀⠀⠀⠀⠀⠀⠀⠀⠀⠀⠀⠀⠀⠀⠀⠀⠀⠀⠀⠀⠀⠀⠀⠀⠀⠀⠀⠀⠀⠀⠀⠀⠀⠀⠀⠀</a:t>
            </a:r>
            <a:br/>
            <a:r>
              <a:t>⠀⠀⠀⠀⠀⠀⢀⣿⣿⣿⣿⣿⣿⣿⡀⠀⠀⠀⠀⠀⠀⠀⠀⠀⠀⠀⠀⠀⠀⠀⠀⠀⠀⢀⣿⣿⣿⣿⣿⣿⣿⣿⣿⣿⣿⣿⣿⣿⣿⣿⣷⠀⠀⠀⠀⠀⠀⠀⠀⠀⠀⠀⠀⠀⠀⠀⠀⠀⠀⠀⠀⠀⠀⠀⠀⠀⠀⠀⠀⠀⠀⠀⠀⠀⠀⠀⠀⠀⠀⠀⠀</a:t>
            </a:r>
            <a:br/>
            <a:r>
              <a:t>⠀⠀⠀⠀⠀⠀⣾⣿⣿⣿⣿⣿⡟⠿⣇⠀⠀⠀⠀⠀⠀⠀⠀⠀⠀⠀⠀⠀⠀⠀⢀⣠⣤⣾⣿⣿⣿⣿⣿⣿⣿⣿⣿⣿⣿⣿⣿⣿⣿⣿⣿⡇⠀⠀⠀⠀⠀⠀⠀⠀⠀⠀⠀⠀⠀⠀⠀⠀⠀⠀⠀⠀⠀⠀⠀⠀⠀⠀⠀⠀⠀⠀⠀⠀⠀⠀⠀⠀⠀⠀⠀</a:t>
            </a:r>
            <a:br/>
            <a:r>
              <a:t>⠀⠀⠀⠀⠀⠀⠀⢸⣯⠀⠀⢾⣥⠀⠀⠀⠀⠀⠀⠀⠀⠀⠀⠀⠀⠀⣀⣠⣴⣾⣿⣿⣿⣿⢿⣿⣿⣿⣿⣿⣿⣿⣿⣿⣿⣿⣿⣿⣿⣿⣿⣿⡀⠀⠀⠀⠀⠀⠀⠀⠀⠀⠀⠀⠀⠀⠀⠀⠀⠀⠀⠀⠀⠀⠀⠀⠀⠀⠀⠀⠀⠀⠀⠀⠀⠀⠀⠀⠀⠀⠀</a:t>
            </a:r>
            <a:br/>
            <a:r>
              <a:t>⣤⣤⣶⣶⣶⣶⣶⣿⠿⠿⠖⠛⠋⠁⠀⠀⠀⠀⠀⠀⠀⢀⣀⣤⣶⣿⣿⣿⣿⡿⠟⠋⠉⢀⣿⣿⣿⣿⣿⣿⣿⣿⣿⣿⣿⣿⣿⣿⣿⣿⣿⣿⣿⣶⣤⣀⠀⠀⠀⠀⠀⠀⠀⠀⠀⠀⠀⠀⠀⠀⠀⠀⠀⠀⠀⠀⠀⠀⠀⠀⠀⠀⠀⠀⠀⠀⠀⠀⠀⠀⠀</a:t>
            </a:r>
            <a:br/>
            <a:r>
              <a:t>⠛⠛⠋⠉⠀⠀⠀⣀⡀⠀⠀⠀⠀⠀⠀⠀⠀⣀⣤⣴⣾⣿⣿⣿⣿⠿⠛⠋⠁⠀⠀⠀⠀⣼⣿⣿⣿⣿⣿⣿⣿⣿⣿⣿⣿⣿⣿⣿⣿⣿⣿⣿⣿⣿⢿⣿⣷⣦⣄⡀⠀⠀⠀⠀⠀⠀⠀⠀⠀⠀⠀⠀⠀⠀⠀⠀⠀⠀⠀⠀⠀⠀⠀⠀⠀⠀⠀⠀⠀⠀⠀</a:t>
            </a:r>
            <a:br/>
            <a:r>
              <a:t>⠀⠀⠀⠀⠀⠀⠐⠿⢻⠀⡀⠀⣀⣤⣴⣾⣿⣿⣿⣿⠿⠟⠋⠉⠀⠀⠀⠀⠀⠀⠀⠀⢰⣿⣿⣿⣿⣿⣿⣿⣿⣿⣿⣿⣿⣿⣿⣿⣿⣿⣿⣿⣿⣿⣦⠈⠙⠻⢿⣿⣷⣦⣀⠀⠀⠀⠀⠀⠀⠀⠀⠀⠀⠀⠀⠀⠀⠀⠀⠀⠀⠀⠀⠀⠀⠀⠀⠀⠀⠀⠀</a:t>
            </a:r>
            <a:br/>
            <a:r>
              <a:t>⠀⠀⠀⠀⠀⠀⣀⣠⣤⣾⣾⣿⣿⣿⡿⠿⠛⠋⠉⠀⠀⠀⠀⠀⠀⠀⠀⠀⠀⠀⠀⢠⣿⣿⣿⣿⣿⣿⣿⣿⣿⣿⣿⣿⣿⣿⣿⣿⣿⣿⣿⣿⣿⣿⣿⣧⠀⠀⠀⠈⠙⠻⢿⣿⣶⣤⣀⠀⠀⠀⠀⠀⠀⠀⠀⠀⠀⠀⠀⠀⠀⠀⠀⠀⠀⠀⠀⠀⠀⠀⠀</a:t>
            </a:r>
            <a:br/>
            <a:r>
              <a:t>⠀⠀⠀⢶⣾⣿⣿⣿⡿⠿⠟⠋⠉⠀⠀⠀⠀⠀⠀⠀⠀⠀⠀⠀⠀⠀⠀⠀⠀⠀⠀⣾⣿⣿⣿⣿⣿⣿⣿⣿⣿⣿⣿⣿⣿⣿⣿⣿⣿⣿⣿⣿⣿⣿⣿⣿⣧⠀⠀⠀⠀⠀⠀⠈⠙⠻⠿⣿⣶⣦⣄⠀⠀⠀⠀⠀⠀⠀⠀⠀⠀⠀⠀⠀⠀⠀⠀⠀⠀⠀⠀</a:t>
            </a:r>
            <a:br/>
            <a:r>
              <a:t>⠀⠀⠀⠀⠉⠉⠉⠀⠀⠰⠀⠀⠀⠀⠀⠀⠀⠀⠀⠀⠀⠀⠀⠀⠀⠀⠀⠀⠀⠀⣸⣿⣿⣿⣿⣿⣿⣿⣿⣿⣿⣿⣿⣿⣿⣿⣿⣿⣿⣿⣿⣿⣿⣿⣿⣿⣿⣆⠀⠀⠀⠀⠀⠀⠀⠀⠀⠀⠈⠉⠁⠀⠀⠀⠀⠀⠀⠀⠀⠀⠀⠀⠀⠀⠀⠀⠀⠀⠀⠀⠀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⠀⠀⠀⠀⠀⠀⠀⠀⠀⠀⠀⠀⠀⠀⠀⠀⠀⠀⠀⠀⠀⠀⠀⠀⠀⠀⠀⠀⠀⠸⣿⣿⣿⣿⣿⣿⣿⣿⣿⣿⣿⣿⣿⣿⣿⣿⣿⣿⣿⣿⣿⣿⣿⣿⣿⣿⣿⣿⡿⠀⠀⠀⠀⠀⠀⠀⠀⠀⠀⠀⠀⠀⠀⠀⠀⠀⠀⠀⠀⠀⠀⠀⠀⠀⠀⠀⠀⠀⠀⠀⠀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⣿⣿⣿⣿⣿⣿⣿⣿⣿⣿⣿⣿⣿⣿⣿⣿⣿⣿⣿⣿⣿⣿⣿⣿⣿⣿⣿⣿⣿⣿⣿⣿⣿⣿⣿⣿⣿⣿⣿⣿⣿⣿⣿⣿⣿⣿⣿⣿⣿⣿⣿⣿⣿⡿⠿⠿⣿⣿⣿⣿⣿⣿⣿⣿⣿⣿⣿⣿⣿⣿⣿⣿⣿⣿⣿⣿⣿⣿⣿⣿⣿⣿⣿⣿⣿⣿⣿⣿⣿⣿⡇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⣿⣿⣿⣿⣿⣿⣿⣿⣿⣿⣿⣿⣿⣿⣿⣿⣿⣿⣿⣿⣿⣿⣿⣿⣿⣿⣿⣿⣿⣿⣿⣿⣿⣿⣿⣿⠏⠁⠀⠀⠀⠀⠀⠀⠉⠛⠛⠉⠉⠛⠏⠁⠀⠀⠀⠀⠀⠀⠀⠉⢿⣿⣿⣿⣿⣿⣿⣿⣿⣿⣿⣿⣿⣿⣿⣿⣿⣿⣿⣿⣿⣿⣿⣿⣿⣿⣿⣿⣿⣿⡇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⣿⣿⣿⣿⣿⣿⣿⣿⣿⣿⣿⣿⣿⣿⣿⣿⣿⣿⣿⣿⣿⣿⣿⣿⣿⣿⣿⣿⣿⣿⣿⣿⣿⣿⣿⣿⣿⣧⣤⣴⠀⠀⠀⠀⠀⠀⠀⠀⠀⠀⠀⠀⠀⠀⠀⠀⢲⣤⣿⣿⣿⣿⣿⣿⣿⣿⣿⣿⣿⣿⣿⣿⣿⣿⣿⣿⣿⣿⣿⣿⣿⣿⣿⣿⣿⣿⣿⣿⣿⣿⡇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⣿⣿⣿⣿⣿⣿⣿⣿⣿⣿⣿⣿⣿⣿⣿⣿⣿⣿⣿⣿⣿⣿⣿⣿⣿⣿⣿⣿⣿⣿⣿⣿⣿⣿⣿⣿⣿⣿⣿⣿⣿⡿⠇⠀⠀⠀⠀⠀⠀⠀⠀⠀⠀⠀⠀⠀⠀⣾⣿⣿⣿⣿⣿⣿⣿⣿⣿⣿⣿⣿⣿⣿⣿⣿⣿⣿⣿⣿⣿⣿⣿⣿⣿⣿⣿⣿⣿⣿⣿⣿⡇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⣿⣿⣿⣿⣿⣿⣿⣿⣿⣿⣿⣿⣿⣿⣿⣿⣿⣿⣿⣿⣿⣿⣿⣿⣿⣿⣿⣿⣿⣿⣿⣿⣿⣿⣿⣿⣿⣿⣿⣿⣿⠧⠀⠀⠀⠀⠀⠀⠀⠀⠀⠀⠀⠀⠀⠀⢀⣿⣿⣿⣿⣿⣿⣿⣿⣿⣿⣿⣿⣿⣿⣿⣿⣿⣿⣿⣿⣿⣿⣿⣿⣿⣿⣿⣿⣿⣿⣿⣿⣿⡇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⣿⣿⣿⣿⣿⣿⣿⣿⣿⣿⣿⣿⣿⣿⣿⣿⣿⣿⣿⣿⣿⣿⣿⣿⣿⣿⣿⣿⣿⣿⣿⣿⣿⣿⣿⣷⠄⠀⠀⠀⠀⠀⠀⠀⠀⠀⠀⠀⠀⠀⠀⠀⠀⠀⠀⠀⠀⠀⠀⢀⣼⣿⣿⣿⣿⣿⣿⣿⣿⣿⣿⣿⣿⣿⣿⣿⣿⣿⣿⣿⣿⣿⣿⣿⣿⣿⣿⣿⣿⣿⡇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⣿⣿⣿⣿⣿⣿⣿⣿⣿⣿⣿⣿⣿⣿⣿⣿⣿⣿⣿⣿⣿⣿⣿⣿⣿⣿⣿⣿⣿⣿⣿⣿⣿⣿⣿⡟⠀⠀⠀⠀⠀⠀⠀⠀⠀⠀⠀⠀⠀⠀⠀⠀⠀⣴⠀⠀⠀⠀⠀⢸⣿⣿⣿⣿⣿⣿⣿⣿⣿⣿⣿⣿⣿⣿⣿⣿⣿⣿⣿⣿⣿⣿⣿⣿⣿⣿⣿⣿⣿⣿⡇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⣿⣿⣿⣿⣿⣿⣿⣿⣿⣿⣿⣿⣿⣿⣿⣿⣿⣿⣿⣿⣿⣿⣿⣿⣿⣿⣿⣿⣿⣿⣿⣿⣿⣿⡟⠀⠀⠀⠀⠀⠀⠀⠀⠀⠀⠀⠀⠀⠀⠀⠀⠀⢰⣿⠀⠀⠀⠀⠀⠘⣿⣿⣿⣿⣿⣿⣿⣿⣿⣿⣿⣿⣿⣿⣿⣿⣿⣿⣿⣿⣿⣿⣿⣿⣿⣿⣿⣿⣿⣿⡇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⣿⣿⣿⣿⣿⣿⣿⣿⣿⣿⣿⣿⣿⣿⣿⣿⣿⣿⣿⣿⣿⣿⣿⣿⣿⣿⣿⣿⣿⣿⣿⣿⣿⡟⠀⠀⠀⠀⠀⠀⠀⠀⠀⠀⠀⠀⠀⠀⠀⠀⠀⠀⢸⣿⠀⠀⠀⠀⠀⠀⢿⣿⣿⣿⣿⣿⣿⣿⣿⣿⣿⣿⣿⣿⣿⣿⣿⣿⣿⣿⣿⣿⣿⣿⣿⣿⣿⣿⣿⣿⡇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⣿⣿⣿⣿⣿⣿⣿⣿⣿⣿⣿⣿⣿⣿⣿⣿⣿⣿⣿⣿⣿⣿⣿⣿⣿⣿⣿⣿⣿⣿⣿⣿⠟⠀⠀⠀⠀⠀⠀⠀⠀⠀⠀⠀⠀⠀⠀⠀⠀⠀⠀⠀⢸⣿⡀⠀⠀⠀⠀⠀⠈⢿⣿⣿⣿⣿⣿⣿⣿⣿⣿⣿⣿⣿⣿⣿⣿⣿⣿⣿⣿⣿⣿⣿⣿⣿⣿⣿⣿⣿⡇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⣿⣿⣿⣿⣿⣿⣿⣿⣿⣿⣿⣿⣿⣿⣿⣿⣿⣿⣿⣿⣿⣿⣿⣿⣿⣿⣿⣿⣿⣿⣿⠋⠀⠀⠀⠀⠀⠀⠀⠀⠀⠀⠀⠀⠀⠀⠀⠀⠀⠀⠀⠀⢸⣿⡇⠀⠀⠀⠀⠀⠀⠈⢻⣿⣿⣿⣿⣿⣿⣿⣿⣿⣿⣿⣿⣿⣿⣿⣿⣿⣿⣿⣿⣿⣿⣿⣿⣿⣿⣿⡇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⣿⣿⣿⣿⣿⣿⣿⣿⣿⣿⣿⣿⣿⣿⣿⣿⣿⣿⣿⣿⣿⣿⣿⣿⣿⣿⣿⣿⣿⣿⡇⠀⠀⠀⠀⠀⠀⠀⠀⠀⠀⠀⠀⠀⠀⠀⠀⠀⠀⠀⠀⠀⢨⣿⡇⠀⠀⠀⠀⠀⠀⠀⠀⢻⣿⣿⣿⣿⣿⣿⣿⣿⣿⣿⣿⣿⣿⣿⣿⣿⣿⣿⣿⣿⣿⣿⣿⣿⣿⣿⡇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⣿⣿⣿⣿⣿⣿⣿⣿⣿⣿⣿⣿⣿⣿⣿⣿⣿⣿⣿⣿⣿⣿⣿⣿⣿⣿⣿⣿⣿⣿⣇⠀⠀⠀⠀⠀⠀⠀⠀⠀⠀⠀⠀⠀⠀⠀⠀⠀⠀⠀⠀⠀⠀⠹⡇⠀⠀⠀⠀⠀⠀⠀⠀⠀⢻⣿⣿⣿⣿⣿⣿⣿⣿⣿⣿⣿⣿⣿⣿⣿⣿⣿⣿⣿⣿⣿⣿⣿⣿⣿⡇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⣿⣿⣿⣿⣿⣿⣿⣿⣿⣿⣿⣿⣿⣿⣿⣿⣿⣿⣿⣿⣿⣿⣿⣿⣿⣿⣿⣿⣿⣿⡇⠀⠀⠀⠀⠀⠀⠀⠀⠀⠀⠀⠀⠀⠀⠀⠀⠀⠀⠀⠀⠀⠀⠀⢀⡀⠀⠀⠀⠀⠀⠀⠀⠀⣼⣿⣿⣿⣿⣿⣿⣿⣿⣿⣿⣿⣿⣿⣿⣿⣿⣿⣿⣿⣿⣿⣿⣿⣿⣿⡇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⣿⣿⣿⣿⣿⣿⣿⣿⣿⣿⣿⣿⣿⣿⣿⣿⣿⣿⣿⣿⣿⣿⣿⣿⣿⣿⣿⣿⣿⣿⣇⠀⠀⠀⠀⠀⠀⠀⠀⠀⠀⠀⠀⠀⠀⠀⠀⠀⠀⠀⠀⠀⠀⠀⠀⢇⠀⠀⠀⠀⠀⠀⠀⠀⣿⣿⣿⣿⣿⣿⣿⣿⣿⣿⣿⣿⣿⣿⣿⣿⣿⣿⣿⣿⣿⣿⣿⣿⣿⣿⡇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⣿⣿⣿⣿⣿⣿⣿⣿⣿⣿⣿⣿⣿⣿⣿⣿⣿⣿⣿⣿⣿⣿⣿⣿⣿⣿⣿⣿⣿⣿⣿⣧⠀⠀⠀⠀⠀⠀⠀⠀⠀⠀⠀⠀⠀⠀⠀⠀⠀⠀⠀⠀⠀⠀⠀⠸⡄⠀⠀⠀⠀⠀⠀⠀⢸⣿⣿⣿⣿⣿⣿⣿⣿⣿⣿⣿⣿⣿⣿⣿⣿⣿⣿⣿⣿⣿⣿⣿⣿⣿⡇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⣿⣿⣿⣿⣿⣿⣿⣿⣿⣿⣿⣿⣿⣿⣿⣿⣿⣿⣿⣿⣿⣿⣿⣿⣿⣿⣿⣿⣿⣿⣿⣿⠀⠀⠀⠀⠀⠀⠀⠀⠀⠀⠀⠀⠀⠀⠀⠀⠀⠀⠀⠀⠀⠀⠀⠀⢳⡀⠀⠀⠀⠀⠀⠀⢸⣿⣿⣿⣿⣿⣿⣿⣿⣿⣿⣿⣿⣿⣿⣿⣿⣿⣿⣿⣿⣿⣿⣿⣿⣿⡇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⣿⣿⣿⣿⣿⣿⣿⣿⣿⣿⣿⣿⣿⣿⣿⣿⣿⣿⣿⣿⣿⣿⣿⣿⣿⣿⣿⣿⣿⣿⣿⣿⣇⠀⠀⠀⠀⠀⠀⠀⠀⠀⠀⠀⠀⠀⠀⠀⠀⠀⠀⠀⠀⠀⠀⠀⠈⣷⡀⠀⠀⠀⠀⠀⠸⣿⣿⣿⣿⣿⣿⣿⣿⣿⣿⣿⣿⣿⣿⣿⣿⣿⣿⣿⣿⣿⣿⣿⣿⣿⡇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⣿⣿⣿⣿⣿⣿⣿⣿⣿⣿⣿⣿⣿⣿⣿⣿⣿⣿⣿⣿⣿⣿⣿⣿⣿⣿⣿⣿⣿⣿⣿⣿⣿⣦⠀⠀⠀⠀⠀⠀⠀⠀⠀⠀⠀⠀⠀⠀⠀⠀⠀⠀⠀⠀⠀⠀⠀⠸⣿⣄⠀⠀⠀⠀⠀⢻⣿⣿⣿⣿⣿⣿⣿⣿⣿⣿⣿⣿⣿⣿⣿⣿⣿⣿⣿⣿⣿⣿⣿⣿⡇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⣿⣿⣿⣿⣿⣿⣿⣿⣿⣿⣿⣿⣿⣿⣿⣿⣿⣿⣿⣿⣿⣿⣿⣿⣿⣿⣿⣿⣿⣿⣿⣿⣿⡟⠀⠀⠀⠀⠀⠀⠀⠀⠀⠀⠀⠀⠀⠀⠀⠀⠀⠀⠀⠀⠀⠀⠀⠀⢹⣿⣧⡀⠀⠀⠀⠘⣿⣿⣿⣿⣿⣿⣿⣿⣿⣿⣿⣿⣿⣿⣿⣿⣿⣿⣿⣿⣿⣿⣿⣿⡇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⣿⣿⣿⣿⣿⣿⣿⣿⣿⣿⣿⣿⣿⣿⣿⣿⣿⣿⣿⣿⣿⣿⣿⣿⣿⣿⣿⣿⣿⣿⣿⣿⣿⠁⠀⠀⠀⠀⠀⠀⠀⠀⠀⠀⠀⠀⠀⠀⠀⠀⠀⠀⠀⠀⠀⠀⠀⠀⠀⢿⣿⣿⣦⡀⠀⢀⣿⣿⣿⣿⣿⣿⣿⣿⣿⣿⣿⣿⣿⣿⣿⣿⣿⣿⣿⣿⣿⣿⣿⣿⡇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⣿⣿⣿⣿⣿⣿⣿⣿⣿⣿⣿⣿⣿⣿⣿⣿⣿⣿⣿⣿⣿⣿⣿⣿⣿⣿⣿⣿⣿⣿⣿⣿⠏⠀⠀⠀⠀⠀⠀⠀⠀⠀⠀⠀⠀⠀⠀⠀⠀⠀⠀⠀⠀⠀⠀⠀⠀⠀⠀⠘⣿⣿⣿⡿⢠⣿⣿⣿⣿⣿⣿⣿⣿⣿⣿⣿⣿⣿⣿⣿⣿⣿⣿⣿⣿⣿⣿⣿⣿⣿⡇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⠀⠀⠀⠀⠀⠀⠀⠀⠀⠀⠀⠀⠀⠀⠀⠀⠀⠀⠀⠀⠀⠀⠀⠀⠀⠀⠀⠀⠀⠀⠀⠀⠀⠀⠀⠀⠀⠀⠀⠀⠀⠀⠀⠀⠀⠀⠀⠀⠀⠀⠀⠀⠀⠀⢰⠀⠀⠀⠀⠀⠀⠀⠀⠀⠀⠀⠀⠀⠀⠀⠀⠀⠀⠀⠀⠀⠀⠀⠀⠀⠀⠀⠀⠀⠀⠀⠀⠀⠀⠀⠀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⠀⠀⠀⠀⠀⠀⠀⠀⠀⠀⠀⠀⠀⠀⠀⠀⠀⠀⠀⠀⠀⠀⠀⠀⠀⠀⠀⠀⠀⠀⠀⠀⠀⠀⠀⠀⠀⠀⠀⠀⠀⠀⠀⠀⠀⠀⠀⠀⠀⠀⠀⠀⢀⣀⣾⣇⠀⠀⠀⠀⠀⠀⠀⠀⠀⠀⠀⠀⠀⠀⠀⠀⠀⠀⠀⠀⠀⠀⠀⠀⠀⠀⠀⠀⠀⠀⠀⠀⠀⠀⠀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⠀⠀⠀⠀⠀⠀⠀⠀⠀⠀⠀⠀⠀⠀⠀⠀⠀⠀⠀⠀⠀⠀⠀⠀⠀⠀⠀⠀⠀⠀⠀⠀⠀⠀⠀⠀⠀⠀⠀⠀⠀⠀⠀⠀⢀⣠⣤⣤⣤⣀⡀⠀⢸⣿⣿⣿⡆⠀⠀⠀⠀⠀⠀⠀⠀⠀⠀⠀⠀⠀⠀⠀⠀⠀⠀⠀⠀⠀⠀⠀⠀⠀⠀⠀⠀⠀⠀⠀⠀⠀⠀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⠀⠀⠀⠀⠀⠀⠀⠀⠀⠀⠀⠀⠀⠀⠀⠀⠀⠀⠀⠀⠀⠀⠀⠀⠀⠀⠀⠀⠀⠀⠀⠀⠀⠀⠀⠀⠀⠀⠀⠀⠀⠀⣀⣴⣿⣿⣿⣿⣿⣿⣿⣶⣄⣿⡿⠋⠀⠀⠀⠀⠀⠀⠀⠀⠀⠀⠀⠀⠀⠀⠀⠀⠀⠀⠀⠀⠀⠀⠀⠀⠀⠀⠀⠀⠀⠀⠀⠀⠀⠀⠀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⠀⠀⠀⠀⠀⠀⠀⠀⠀⠀⠀⠀⠀⠀⠀⠀⠀⠀⠀⠀⠀⠀⠀⠀⠀⠀⠀⠀⠀⠀⠀⠀⠀⠀⠀⠀⠀⠀⠀⠀⠀⣴⣿⣿⣿⣿⣿⣿⣿⣿⣿⣿⣿⣿⡃⠀⠀⠀⠀⠀⠀⠀⠀⠀⠀⠀⠀⠀⠀⠀⠀⠀⠀⠀⠀⠀⠀⠀⠀⠀⠀⠀⠀⠀⠀⠀⠀⠀⠀⠀⠀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⠀⠀⠀⠀⠀⠀⠀⠀⠀⠀⠀⠀⠀⠀⠀⠀⠀⠀⠀⠀⠀⠀⠀⠀⠀⠀⠀⠀⠀⠀⠀⠠⠀⠀⠀⠀⠀⠀⠀⠀⣼⣿⣿⣿⣿⣿⣿⣿⣿⣿⣿⣿⣿⣿⣧⠀⠀⠀⠀⠀⠀⠀⠀⠀⠀⠀⠀⠀⠀⠀⠀⠀⠀⠀⠀⠀⠀⠀⠀⠀⠀⠀⠀⠀⠀⠀⠀⠀⠀⠀⠀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⠀⠀⠀⠀⠀⠀⠀⠀⠀⠀⠀⠀⠀⠀⠀⠀⠀⠀⠀⠀⠀⠀⠀⠀⠀⠀⠀⠀⠀⠀⠀⠀⠀⠀⠀⠀⠀⠀⠀⠿⣿⣿⡟⢿⣿⣿⣿⣿⣿⣿⣿⣿⡟⠁⠀⠀⠀⠀⠀⠀⠀⠀⠀⠀⠀⠀⠀⠀⠀⠀⠀⠀⠀⠀⠀⠀⠀⠀⠀⠀⠀⠀⠀⠀⠀⠀⠀⠀⠀⠀⠀</a:t>
            </a:r>
            <a:br/>
            <a:r>
              <a:t>⠀⠀⠀⠀⠀⠀⠀⠀⠀⠁⠀⠀⠀⠀⠀⠀⠀⠀⠀⠀⠀⠀⠀⠀⠀⠀⠀⠀⠀⠀⠀⠀⠀⠀⠀⠀⠀⠀⠀⠀⠙⠇⠁⢀⣿⣿⣿⣿⣿⡿⠟⠹⠁⠀⠀⠀⠀⠀⠀⠀⠀⠀⠀⠀⠀⠀⠀⠀⠀⠀⠀⠀⠀⠀⠀⠀⠀⠀⠀⠀⠀⠀⠀⠀⠀⠀⠀⣀⣴⣾⡇</a:t>
            </a:r>
            <a:br/>
            <a:r>
              <a:t>⠀⠀⠀⠀⠀⠀⠀⠀⠀⠀⠀⠀⠀⠀⠀⠀⠀⠀⠀⠀⠀⠀⠀⠀⠀⠀⠀⠀⠀⠀⠀⠀⠀⠀⠀⠀⠀⠀⠀⠀⢀⣰⣾⣿⣿⣿⣿⣿⣿⣷⣦⣤⣤⣀⣀⣀⣀⡀⠀⠀⠀⠀⠀⠀⠀⠀⠀⠀⠀⠀⠀⠀⠀⠀⠀⠀⠀⠀⠀⠀⠀⠀⠀⠀⣀⣴⣾⡿⠛⠉⠀</a:t>
            </a:r>
            <a:br/>
            <a:r>
              <a:t>⠀⠀⠀⠀⠀⠀⠀⠀⠀⠀⠀⠀⠀⠀⠀⠀⠀⠀⠀⠀⠀⠀⠀⠀⠀⠀⠀⠀⠀⠀⠀⠀⠀⠀⠀⠀⠀⠀⣀⣴⣿⣿⣿⣿⣿⣿⣿⣿⣿⣿⣿⣿⣿⣿⣿⣿⣿⣿⣷⣀⠀⠀⠀⠀⠀⠀⠀⠀⠀⠀⠀⠀⠀⠀⠀⠀⠀⠀⠀⠀⢀⣠⣴⣿⠿⠋⠁⠀⠀⠀⠀</a:t>
            </a:r>
            <a:br/>
            <a:r>
              <a:t>⠀⠀⠀⠀⠀⠀⠀⢀⣴⣶⣦⡄⠀⠀⠀⠀⠀⠀⠀⠀⠀⠀⠀⠀⠀⠀⠀⠀⠀⠀⠀⠀⠀⠀⠀⠀⢠⣾⣿⣿⣿⣿⣿⣿⣿⣿⣿⣿⣿⣿⣿⣿⣿⣿⣿⣿⣿⣿⣿⣿⣷⣤⣀⣤⣤⣤⣤⣤⣤⣤⣶⣶⣶⣶⣶⣦⣄⣀⣤⣶⡿⠟⠋⠀⠀⠀⠀⠀⠀⠀⠀</a:t>
            </a:r>
            <a:br/>
            <a:r>
              <a:t>⠀⠀⠀⠀⠀⠀⠀⢸⣿⣿⣿⣿⠆⠀⠀⠀⠀⠀⠀⠀⠀⠀⠀⠀⠀⠀⠀⠀⠀⠀⠀⠀⠀⠀⠀⢠⣿⣿⣿⣿⣿⣿⣿⣿⣿⣿⣿⣿⣿⣿⣿⣿⠻⣿⣿⣿⣿⣿⣿⣿⣿⣿⣿⣿⣿⣿⣿⣿⣿⣿⣿⣿⢿⣿⣿⣿⣿⣿⡛⠉⠀⠀⠀⠀⠀⠀⠀⠀⠀⠀⠀</a:t>
            </a:r>
            <a:br/>
            <a:r>
              <a:t>⠀⠀⠈⠀⠀⠀⠀⢼⣿⣿⣿⣿⠀⠀⠀⠀⠀⠀⠀⠀⠀⠀⠀⠀⠀⠀⠀⠀⠀⠀⠀⠀⠀⠀⠀⣼⣿⣿⣿⣿⣿⣿⣿⣿⣿⣿⣿⣿⣿⣿⣿⡏⠀⠀⠉⠛⠋⠛⠛⠉⠙⠛⠿⠛⠛⠛⠉⠉⠀⣀⣼⣿⣿⣿⣿⣿⣿⠟⠁⠀⠀⠀⠀⠀⠀⠀⠀⠀⠀⠀⠀</a:t>
            </a:r>
            <a:br/>
            <a:r>
              <a:t>⠀⠀⠀⠀⠀⠀⠀⢰⣿⣿⣿⣿⡆⠀⠀⠀⠀⠀⠀⠀⠀⠀⠀⠀⠀⠀⠀⠀⠀⠀⠀⠀⠀⠀⢠⣿⣿⣿⣿⡿⢛⣿⣿⣿⣿⣿⣿⣿⣿⣿⣿⡇⠀⠀⠀⠀⠀⠀⠀⠀⠀⠀⠀⠀⠀⣀⣤⣶⣿⣿⡿⠻⣿⡄⠛⠛⠁⠀⠀⠀⠀⠀⠀⠀⠀⠀⠀⠀⠀⠀⠀</a:t>
            </a:r>
            <a:br/>
            <a:r>
              <a:t>⠀⠀⠀⠀⠀⠀⠀⣾⠛⣿⣿⣿⣇⠀⠀⠀⠀⠀⠀⠀⢰⣶⣤⡀⠀⠀⠀⠀⠀⠀⠀⠀⠀⢠⣿⣿⣿⡿⠋⠀⣸⣿⣿⣿⣿⣿⣿⣿⣿⣿⣿⡇⠀⠀⠀⠀⠀⠀⠀⠀⠀⢀⣠⣴⣾⣿⡿⠟⠋⠁⠀⠀⠈⠃⠀⠀⠀⠀⠀⠀⠀⠀⠀⠀⠀⠀⠀⠀⠀⠀⠀</a:t>
            </a:r>
            <a:br/>
            <a:r>
              <a:t>⠀⠀⠀⠀⠀⠀⢰⣿⣶⣿⣿⣿⣿⣷⣄⠀⠀⠀⠀⠀⠀⠈⠛⢿⣷⣄⡀⠀⠀⠀⠀⠀⠀⣿⣿⣿⣿⠀⠀⣠⣿⣿⣿⣿⣿⣿⣿⣿⣿⣿⣿⠁⠀⠀⠀⠀⠀⠀⣠⣴⣾⣿⣿⠿⠋⠉⠀⠀⠀⠀⠀⠀⠀⠀⠀⠀⠀⠀⠀⠀⠀⠀⠀⠀⠀⠀⠀⠀⠀⠀⠀</a:t>
            </a:r>
            <a:br/>
            <a:r>
              <a:t>⠀⠀⠀⠀⠀⠐⣿⣿⣿⣿⣿⣿⣿⡿⠏⠁⠀⠀⠀⠀⠀⠀⠀⠀⠈⠛⢿⣷⣤⡀⠀⠀⠀⢹⣿⣿⣿⠀⠰⣿⣿⣿⣿⣿⣿⣿⣿⣿⣿⣿⣿⠀⠀⠀⣀⣤⣶⣿⣿⡿⠛⠉⠀⠀⠀⠀⠀⠀⠀⠀⠀⠀⠀⠀⠀⠀⠀⠀⠀⠀⠀⠀⠀⠀⠀⠀⠀⠀⠀⠀⠀</a:t>
            </a:r>
            <a:br/>
            <a:r>
              <a:t>⠀⠀⠀⠀⠀⠀⠀⠀⣿⣿⣿⣿⣿⡇⠀⠀⠀⠀⠀⠀⠀⠀⠀⠀⠀⠀⠀⠈⠛⠿⣷⣦⣄⣸⣿⣿⣿⡄⠀⣠⣿⣿⣿⣿⣿⣿⣿⣿⣿⣿⣻⣶⣾⣿⣿⡿⠟⠋⠁⠀⠀⠀⠀⠀⠀⠀⠀⠀⠀⠀⠀⠀⠀⠀⠀⠀⠀⠀⠀⠀⠀⠀⠀⠀⠀⠀⠀⠀⠀⠀⠀</a:t>
            </a:r>
            <a:br/>
            <a:r>
              <a:t>⠀⠀⠀⠀⠀⠀⠀⢰⣿⣿⣿⣿⣿⡇⠀⠀⠀⠀⠀⠀⠀⠀⠀⠀⠀⠀⠀⠀⠀⠀⠈⠙⣿⣿⣿⣿⣿⡇⣠⣿⣿⣿⣿⣿⣿⣿⣿⣿⣿⣿⣿⣿⣿⡿⠗⠀⠀⠀⠀⠀⠀⠀⠀⠀⠀⠀⠀⠀⠀⠀⠀⠀⠀⠀⠀⠀⠀⠀⠀⠀⠀⠀⠀⠀⠀⠀⠀⠀⠀⠀⠀</a:t>
            </a:r>
            <a:br/>
            <a:r>
              <a:t>⠀⠀⠀⠀⠀⠀⠀⣸⣿⣿⣿⣿⣿⣇⠀⠀⠀⠀⠀⠀⠀⠀⠀⠀⠀⠀⠀⠀⠀⠀⠀⠀⠿⠋⢻⣿⣿⣿⣿⣿⣿⣿⣿⣿⣿⣿⣿⣿⣿⣿⡟⠉⠀⠀⠀⠀⠀⠀⠀⠀⠀⠀⠀⠀⠀⠀⠀⠀⠀⠀⠀⠀⠀⠀⠀⠀⠀⠀⠀⠀⠀⠀⠀⠀⠀⠀⠀⠀⠀⠀⠀</a:t>
            </a:r>
            <a:br/>
            <a:r>
              <a:t>⠀⠀⠀⠀⠀⠀⢠⣿⣿⣿⣿⣿⣿⣿⠀⠀⠀⠀⠀⠀⠀⠀⠀⠀⠀⠀⠀⠀⠀⠀⠀⠀⠀⠀⢸⣿⣿⣿⣿⣿⣿⣿⣿⣿⣿⣿⣿⣿⣿⣿⣿⡀⠀⠀⠀⠀⠀⠀⠀⠀⠀⠀⠀⠀⠀⠀⠀⠀⠀⠀⠀⠀⠀⠀⠀⠀⠀⠀⠀⠀⠀⠀⠀⠀⠀⠀⠀⠀⠀⠀⠀</a:t>
            </a:r>
            <a:br/>
            <a:r>
              <a:t>⠀⠀⠀⠀⠀⠀⣾⣿⣿⣿⡿⢿⡿⢿⡇⠀⠀⠀⠀⠀⠀⠀⠀⠀⠀⠀⠀⠀⠀⠀⠀⠀⢀⣠⣿⣿⣿⣿⣿⣿⣿⣿⣿⣿⣿⣿⣿⣿⣿⣿⣿⣧⠀⠀⠀⠀⠀⠀⠀⠀⠀⠀⠀⠀⠀⠀⠀⠀⠀⠀⠀⠀⠀⠀⠀⠀⠀⠀⠀⠀⠀⠀⠀⠀⠀⠀⠀⠀⠀⠀⠀</a:t>
            </a:r>
            <a:br/>
            <a:r>
              <a:t>⠀⠀⠀⠀⠀⠀⠀⢹⣏⠉⠁⣼⣅⠀⠁⠀⠀⠀⠀⠀⠀⠀⠀⠀⠀⠀⠀⠀⣀⣤⣴⣾⣿⣿⣿⣿⣿⣿⣿⣿⣿⣿⣿⣿⣿⣿⣿⣿⣿⣿⣿⣿⡄⠀⠀⠀⠀⠀⠀⠀⠀⠀⠀⠀⠀⠀⠀⠀⠀⠀⠀⠀⠀⠀⠀⠀⠀⠀⠀⠀⠀⠀⠀⠀⠀⠀⠀⠀⠀⠀⠀</a:t>
            </a:r>
            <a:br/>
            <a:r>
              <a:t>⣠⣤⣤⣤⣴⣶⣶⣾⣿⠷⠶⠟⠛⠂⠀⠀⠀⠀⠀⠀⠀⠀⠀⢀⣀⣤⣶⣿⣿⣿⣿⡿⠟⠋⣿⣿⣿⣿⣿⣿⣿⣿⣿⣿⣿⣿⣿⣿⣿⣿⣿⣿⣷⣦⣄⡀⠀⠀⠀⠀⠀⠀⠀⠀⠀⠀⠀⠀⠀⠀⠀⠀⠀⠀⠀⠀⠀⠀⠀⠀⠀⠀⠀⠀⠀⠀⠀⠀⠀⠀⠀</a:t>
            </a:r>
            <a:br/>
            <a:r>
              <a:t>⠻⠛⠛⠋⠉⠉⠀⠀⠀⠀⠀⠀⠀⠀⠀⠀⠀⠀⠀⣀⣤⣴⣾⣿⣿⣿⣿⠿⠟⠋⠁⠀⠀⣸⣿⣿⣿⣿⣿⣿⣿⣿⣿⣿⣿⣿⣿⣿⣿⣿⣿⣿⣿⣿⣿⣿⣶⣤⣀⠀⠀⠀⠀⠀⠀⠀⠀⠀⠀⠀⠀⠀⠀⠀⠀⠀⠀⠀⠀⠀⠀⠀⠀⠀⠀⠀⠀⠀⠀⠀⠀</a:t>
            </a:r>
            <a:br/>
            <a:r>
              <a:t>⠀⠀⠀⠀⠀⠀⢰⣾⡶⠀⠀⠀⠀⠀⣀⣠⣴⣶⣿⣿⣿⣿⡿⠿⠛⠉⠀⠀⠀⠀⠀⠀⢠⣿⣿⣿⣿⣿⣿⣿⣿⣿⣿⣿⣿⣿⣿⣿⣿⣿⣿⣿⣿⣿⣧⠉⠛⠿⣿⣿⣶⣤⣀⠀⠀⠀⠀⠀⠀⠀⠀⠀⠀⠀⠀⠀⠀⠀⠀⠀⠀⠀⠀⠀⠀⠀⠀⠀⠀⠀⠀</a:t>
            </a:r>
            <a:br/>
            <a:r>
              <a:t>⠀⠀⠀⠀⠀⠀⠀⠀⢈⣔⣥⣴⣶⣿⣿⣿⣿⡿⠿⠛⠉⠁⠀⠀⠀⠀⠀⠀⠀⠀⠀⠀⣾⣿⣿⣿⣿⣿⣿⣿⣿⣿⣿⣿⣿⣿⣿⣿⣿⣿⣿⣿⣿⣿⣿⣷⡀⠀⠀⠉⠛⠿⣿⣿⣶⣤⣀⠀⠀⠀⠀⠀⠀⠀⠀⠀⠀⠀⠀⠀⠀⠀⠀⠀⠀⠀⠀⠀⠀⠀⠀</a:t>
            </a:r>
            <a:br/>
            <a:r>
              <a:t>⠀⠀⢀⣀⣤⣴⣶⣿⣿⣿⣿⡿⠿⠛⠋⠉⠀⠀⠀⠀⠀⠀⠀⠀⠀⠀⠀⠀⠀⠀⠀⣼⣿⣿⣿⣿⣿⣿⣿⣿⣿⣿⣿⣿⣿⣿⣿⣿⣿⣿⣿⣿⣿⣿⣿⣿⣷⠀⠀⠀⠀⠀⠀⠉⠛⠿⣿⣿⣶⣤⣀⠀⠀⠀⠀⠀⠀⠀⠀⠀⠀⠀⠀⠀⠀⠀⠀⠀⠀⠀⠀</a:t>
            </a:r>
            <a:br/>
            <a:r>
              <a:t>⠀⠀⠈⠻⠿⠿⠿⠛⠋⠋⠁⠀⠀⠀⠀⠀⠀⠀⠀⠀⠀⠀⠀⠀⠀⠀⠀⠀⠀⠀⢰⣿⣿⣿⣿⣿⣿⣿⣿⣿⣿⣿⣿⣿⣿⣿⣿⣿⣿⣿⣿⣿⣿⣿⣿⣿⣿⣧⠀⠀⠀⠀⠀⠀⠀⠀⠀⠈⠉⠛⠛⠋⠀⠀⠀⠀⠀⠀⠀⠀⠀⠀⠀⠀⠀⠀⠀⠀⠀⠀⠀</a:t>
            </a:r>
            <a:br/>
            <a:r>
              <a:t>⠀⠀⠀⠀⠀⠀⠀⠀⠀⠈⠀⠀⠀⠀⠀⠀⠀⠀⠀⠀⠀⠀⠀⠀⠀⠀⠀⠀⠀⠀⣿⣿⣿⣿⣿⣿⣿⣿⣿⣿⣿⣿⣿⣿⣿⣿⣿⣿⣿⣿⣿⣿⣿⣿⣿⣿⣿⣿⣦⠀⠀⠀⠀⠀⠀⠀⠀⠀⠀⠀⠀⠀⠀⠀⠀⠀⠀⠀⠀⠀⠀⠀⠀⠀⠀⠀⠀⠀⠀⠀⠀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⠀⠀⠀⠀⠀⠀⠀⠀⠀⠀⠀⠀⠀⠀⠀⠀⠀⠀⠀⠀⠀⠀⠀⠀⠀⠀⠀⠀⠀⠀⠀⠀⠀⠀⠀⠀⠀⠀⠀⠀⠀⠀⠀⠀⠀⠀⠀⠀⠀⠀⠀⠀⠀⠀⠀⣾⠀⠀⠀⠀⠀⠀⠀⠀⠀⠀⠀⠀⠀⠀⠀⠀⠀⠀⠀⠀⠀⠀⠀⠀⠀⠀⠀⠀⠀⠀⠀⠀⠀⠀⠀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⠀⠀⠀⠀⠀⠀⠀⠀⠀⠀⠀⠀⠀⠀⠀⠀⠀⠀⠀⠀⠀⠀⠀⠀⠀⠀⠀⠀⠀⠀⠀⠀⠀⠀⠀⠀⠀⠀⠀⠀⠀⠀⠀⠀⠀⠀⠀⠀⠀⠀⠀⠀⠀⢠⣾⣿⣇⠀⠀⠀⠀⠀⠀⠀⠀⠀⠀⠀⠀⠀⠀⠀⠀⠀⠀⠀⠀⠀⠀⠀⠀⠀⠀⠀⠀⠀⠀⠀⠀⠀⠀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⠀⠀⠀⠀⠀⠀⠀⠀⠀⠀⠀⠀⠀⠀⠀⠀⠀⠀⠀⠀⠀⠀⠀⠀⠀⠀⠀⠀⠀⠀⠀⠀⠀⠀⠀⠀⠀⠀⠀⠀⠀⠀⠀⢀⣤⣶⣿⣿⣷⣶⣤⡀⠀⣸⣿⣿⡿⠀⠀⠀⠀⠀⠀⠀⠀⠀⠀⠀⠀⠀⠀⠀⠀⠀⠀⠀⠀⠀⠀⠀⠀⠀⠀⠀⠀⠀⠀⠀⠀⠀⠀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⠀⠀⠀⠀⠀⠀⠀⠀⠀⠀⠀⠀⠀⠀⠀⠀⠀⠀⠀⠀⠀⠀⠀⠀⠀⠀⠀⠀⠀⠀⠀⠀⠀⠀⠀⠀⠀⠀⠀⠀⠀⢠⣶⣿⣿⣿⣿⣿⣿⣿⣿⣿⣶⣿⣿⠉⠀⠀⠀⠀⠀⠀⠀⠀⠀⠀⠀⠀⠀⠀⠀⠀⠀⠀⠀⠀⠀⠀⠀⠀⠀⠀⠀⠀⠀⠀⠀⠀⠀⠀⠀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⠀⠀⠀⠀⠀⠀⠀⠀⠀⠀⠀⠀⠀⠀⠀⠀⠀⠀⠀⠀⠀⠀⠀⠀⠀⠀⠀⠀⠀⠤⠀⠀⠀⠀⠀⠀⠀⠀⠀⢠⣿⣿⣿⣿⣿⣿⣿⣿⣿⣿⣿⣿⣿⣿⣿⡄⠀⠀⠀⠀⠀⠀⠀⠀⠀⠀⠀⠀⠀⠀⠀⠀⠀⠀⠀⠀⠀⠀⠀⠀⠀⠀⠀⠀⠀⠀⠀⠀⠀⠀⠀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⠀⠀⠀⠀⠀⠀⠀⠀⠀⠀⠀⠀⠀⠀⠀⠀⠀⠀⠀⠀⠀⠀⠀⠀⠀⠀⠀⠀⠀⠀⠀⠀⠀⠀⠀⠀⠀⠀⠠⢻⣿⡿⡟⣿⣿⣿⣿⣿⣿⣿⣿⡿⡿⠀⠀⠀⠀⠀⠀⠀⠀⠀⠀⠀⠀⠀⠀⠀⠀⠀⠀⠀⠀⠀⠀⠀⠀⠀⠀⠀⠀⠀⠀⠀⠀⠀⠀⠀⠀⠀⠀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⠀⠀⠀⠀⠀⠀⠀⠀⠀⠀⠀⠀⠀⠀⠀⠀⠀⠀⠀⠀⠀⠀⠀⠀⠀⠀⠀⠀⠀⠀⠀⠀⠀⠀⠀⠀⠀⠀⠀⠈⠑⠃⠁⣸⣿⣿⣿⣿⣿⠟⠛⠁⠃⠀⠀⠀⠀⠀⠀⠀⠀⠀⠀⠀⠀⠀⠀⠀⠀⠀⠀⠀⠀⠀⠀⠀⠀⠀⠀⠀⠀⠀⠀⠀⠀⠀⠀⠀⠀⠀⡀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⠀⠀⠀⠀⠀⠀⠀⠀⠀⠀⠀⠀⠀⠀⠀⠀⠀⠀⠀⠀⠀⠀⠀⠀⠀⠀⠀⠀⠀⠀⠀⠀⠀⠀⠀⠀⠀⠀⠀⠀⢀⣾⣿⣿⣿⣿⣿⣿⣿⣿⣷⣤⣄⣀⠀⠀⠀⠀⠀⠀⠀⠀⠀⠀⠀⠀⠀⠀⠀⠀⠀⠀⠀⠀⠀⠀⠀⠀⠀⠀⠀⠀⠀⠀⠀⠀⠀⣠⣴⣾⡇</a:t>
            </a:r>
            <a:br/>
            <a:r>
              <a:t>⠀⠀⠀⠀⠀⠀⠀⠀⠀⠀⠀⠀⠀⠀⠀⠀⠀⠀⠀⠀⠀⠀⠀⠀⠀⠀⠀⠀⠀⠀⠀⠀⠀⠀⠀⠀⠀⠀⣠⣾⣿⣿⣿⣿⣿⣿⣿⣿⣿⣿⣿⣿⣿⣿⣿⣿⣿⣷⣦⠀⠀⠀⠀⠀⠀⠀⠀⠀⠀⠀⠀⠀⠀⠀⠀⠀⠀⠀⠀⠀⠀⠀⠀⢀⣠⣴⣿⠿⠋⠁⠀</a:t>
            </a:r>
            <a:br/>
            <a:r>
              <a:t>⠀⠀⠀⠀⠀⠀⠀⢀⣤⣦⣤⡀⠀⠀⠀⠀⠀⠀⠀⠀⠀⠀⠀⠀⠀⠀⠀⠀⠀⠀⠀⠀⠀⠀⠀⠀⣠⣾⣿⣿⣿⣿⣿⣿⣿⣿⣿⣿⣿⣿⣿⣿⣿⣿⣿⣿⣿⣿⣿⣷⣄⠀⠀⠀⠀⠀⠀⠀⠀⠀⠀⠀⠀⠀⠀⠀⠀⠀⠀⠀⣀⣤⣶⡿⠟⠋⠁⠀⠀⠀⠀</a:t>
            </a:r>
            <a:br/>
            <a:r>
              <a:t>⠀⠀⠀⠀⠀⠀⠀⣼⣿⣿⣿⣷⠆⠀⠀⠀⠀⠀⠀⠀⠀⠀⠀⠀⠀⠀⠀⠀⠀⠀⠀⠀⠀⠀⠀⢸⣿⣿⣿⣿⣿⣿⣿⣿⣿⣿⣿⣿⣿⣿⣿⣿⣿⣿⣿⣿⣿⣿⣿⣿⣿⣿⣶⣾⣿⣿⣶⣶⣶⣿⣿⣿⣿⣿⣿⣷⣦⣠⣴⣾⡿⠛⠉⠀⠀⠀⠀⠀⠀⠀⠀</a:t>
            </a:r>
            <a:br/>
            <a:r>
              <a:t>⠤⠀⠀⠀⠀⠀⠀⣸⣿⣿⣿⣿⠀⠀⠀⠀⠀⠀⠀⠀⠀⠀⠀⠀⠀⠀⠀⠀⠀⠀⠀⠀⠀⠀⠀⣼⣿⣿⣿⣿⣿⣿⣿⣿⣿⣿⣿⣿⣿⣿⣿⣿⠀⠙⠻⠿⠿⣿⡿⠿⣿⣿⣿⣿⣿⣿⣿⡿⠿⠿⢿⣿⢿⣿⣿⣿⣿⣿⡏⠁⠀⠀⠀⠀⠀⠀⠀⠀⠀⠀⠀</a:t>
            </a:r>
            <a:br/>
            <a:r>
              <a:t>⠀⠀⠀⠀⠀⠀⠀⢸⣿⣿⣿⣿⡀⠀⠀⠀⠀⠀⠀⠀⠀⠀⠀⠀⠀⠀⠀⠀⠀⠀⠀⠀⠀⠀⢠⣿⣿⣿⣿⣿⢿⣿⣿⣿⣿⣿⣿⣿⣿⣿⣿⡏⠀⠀⠀⠀⠀⠀⠀⠀⠀⠈⠉⠉⠁⠀⠀⠀⢀⣤⣾⣿⣿⡿⣿⣿⣿⠟⠁⠀⠀⠀⠀⠀⠀⠀⠀⠀⠀⠀⠀</a:t>
            </a:r>
            <a:br/>
            <a:r>
              <a:t>⠀⠀⠀⠀⠀⠀⠀⣿⢿⣿⣿⣿⣇⠀⠀⠀⠀⠀⠀⣀⣄⠀⠀⠀⠀⠀⠀⠀⠀⠀⠀⠀⠀⢠⣿⣿⣿⣿⠏⠁⣸⣿⣿⣿⣿⣿⣿⣿⣿⣿⣿⡇⠀⠀⠀⠀⠀⠀⠀⠀⠀⠀⠀⠀⢀⣠⣴⣾⣿⣿⠿⠻⣿⡆⠙⠛⠁⠀⠀⠀⠀⠀⠀⠀⠀⠀⠀⠀⠀⠀⠀</a:t>
            </a:r>
            <a:br/>
            <a:r>
              <a:t>⠀⠀⠀⠀⠀⠀⢰⣿⣶⣿⣿⣿⣿⣶⣀⠀⠀⠀⠀⠛⠿⣿⣦⣀⠀⠀⠀⠀⠀⠀⠀⠀⠀⣾⣿⣿⣿⡁⠀⢰⣿⣿⣿⣿⣿⣿⣿⣿⣿⣿⣿⡇⠀⠀⠀⠀⠀⠀⠀⠀⠀⣀⣴⣾⣿⣿⠿⠛⠉⠀⠀⠀⠈⠉⠀⠀⠀⠀⠀⠀⠀⠀⠀⠀⠀⠀⠀⠀⠀⠀⠀</a:t>
            </a:r>
            <a:br/>
            <a:r>
              <a:t>⠀⠀⠀⠀⠀⠠⣿⣿⣿⣿⣿⣿⣿⣿⠿⠁⠀⠀⠀⠀⠀⠈⠙⠿⣿⣶⣄⡀⠀⠀⠀⠀⠀⢹⣿⣿⣿⡇⢰⣿⣿⣿⣿⣿⣿⣿⣿⣿⣿⣿⣿⡇⠀⠀⠀⠀⠀⣀⣤⣶⣿⣿⡿⠛⠋⠀⠀⠀⠀⠀⠀⠀⠀⠀⠀⠀⠀⠀⠀⠀⠀⠀⠀⠀⠀⠀⠀⠀⠀⠀⠀</a:t>
            </a:r>
            <a:br/>
            <a:r>
              <a:t>⠀⠀⠀⠀⠀⠀⠀⠈⣿⣿⣿⣿⣿⡇⠀⠀⠀⠀⠀⠀⠀⠀⠀⠀⠀⠙⠻⢿⣷⣤⣀⠀⠀⢈⣿⣿⣿⣇⠈⢙⣿⣿⣿⣿⣿⣿⣿⣿⣿⣿⡿⠇⢀⣠⣴⣶⣿⣿⡿⠟⠋⠁⠀⠀⠀⠀⠀⠀⠀⠀⠀⠀⠀⠀⠀⠀⠀⠀⠀⠀⠀⠀⠀⠀⠀⠀⠀⠀⠀⠀⠀</a:t>
            </a:r>
            <a:br/>
            <a:r>
              <a:t>⠀⠀⠀⠀⠀⠀⠀⢰⣿⣿⣿⣿⣿⡇⠀⠀⠀⠀⠀⠀⠀⠀⠀⠀⠀⠀⠀⠀⠈⠛⠿⣿⣶⣿⣿⣿⣿⣿⢀⣿⣿⣿⣿⣿⣿⣿⣿⣿⣿⣿⣴⣾⣿⣿⣿⣿⡯⠁⠀⠀⠀⠀⠀⠀⠀⠀⠀⠀⠀⠀⠀⠀⠀⠀⠀⠀⠀⠀⠀⠀⠀⠀⠀⠀⠀⠀⠀⠀⠀⠀⠀</a:t>
            </a:r>
            <a:br/>
            <a:r>
              <a:t>⠀⠀⠀⠀⠀⠀⠀⣸⣿⣿⣿⣿⣿⡇⠀⠀⠀⠀⠀⠀⠀⠀⠀⠀⠀⠀⠀⠀⠀⠀⠀⢠⣿⠿⣿⣿⣿⣿⣿⣿⣿⣿⣿⣿⣿⣿⣿⣿⣿⣿⣿⣿⡿⠟⠋⠁⠀⠀⠀⠀⠀⠀⠀⠀⠀⠀⠀⠀⠀⠀⠀⠀⠀⠀⠀⠀⠀⠀⠀⠀⠀⠀⠀⠀⠀⠀⠀⠀⠀⠀⠀</a:t>
            </a:r>
            <a:br/>
            <a:r>
              <a:t>⠀⠀⠀⠀⠀⠀⢠⣿⣿⣿⣿⣿⣿⣷⠀⠀⠀⠀⠀⠀⠀⠀⠀⠀⠀⠀⠀⠀⠀⠀⠀⠈⠁⠀⠈⢹⣿⣿⣿⣿⣿⣿⣿⣿⣿⣿⣿⣿⣿⣿⣿⡅⠀⠀⠀⠀⠀⠀⠀⠀⠀⠀⠀⠀⠀⠀⠀⠀⠀⠀⠀⠀⠀⠀⠀⠀⠀⠀⠀⠀⠀⠀⠀⠀⠀⠀⠀⠀⠀⠀⠀</a:t>
            </a:r>
            <a:br/>
            <a:r>
              <a:t>⠀⠀⠀⠀⠀⢀⣾⣿⣿⣿⣿⣿⣿⣿⡄⠀⠀⠀⠀⠀⠀⠀⠀⠀⠀⠀⠀⠀⠀⠀⠀⠀⠀⠀⠀⣾⣿⣿⣿⣿⣿⣿⣿⣿⣿⣿⣿⣿⣿⣿⣿⣿⠀⠀⠀⠀⠀⠀⠀⠀⠀⠀⠀⠀⠀⠀⠀⠀⠀⠀⠀⠀⠀⠀⠀⠀⠀⠀⠀⠀⠀⠀⠀⠀⠀⠀⠀⠀⠀⠀⠀</a:t>
            </a:r>
            <a:br/>
            <a:r>
              <a:t>⠀⠀⠀⠀⠀⠈⠉⣿⡛⠛⠁⣿⡃⠈⠁⠀⠀⠀⠀⠀⠀⠀⠀⠀⠀⠀⠀⠀⠀⠀⠀⢀⣠⣴⣾⣿⣿⣿⣿⣿⣿⣿⣿⣿⣿⣿⣿⣿⣿⣿⣿⣿⣇⠀⠀⠀⠀⠀⠀⠀⠀⠀⠀⠀⠀⠀⠀⠀⠀⠀⠀⠀⠀⠀⠀⠀⠀⠀⠀⠀⠀⠀⠀⠀⠀⠀⠀⠀⠀⠀⠀</a:t>
            </a:r>
            <a:br/>
            <a:r>
              <a:t>⢀⣀⣀⣀⣤⣤⣤⣿⣷⣦⡤⠿⠿⠂⠀⠀⠀⠀⠀⠀⠀⠀⠀⠀⠀⠀⠀⣀⣠⣴⣾⣿⣿⣿⣿⣿⣿⣿⣿⣿⣿⣿⣿⣿⣿⣿⣿⣿⣿⣿⣿⣿⣿⣄⡀⠀⠀⠀⠀⠀⠀⠀⠀⠀⠀⠀⠀⠀⠀⠀⠀⠀⠀⠀⠀⠀⠀⠀⠀⠀⠀⠀⠀⠀⠀⠀⠀⠀⠀⠀⠀</a:t>
            </a:r>
            <a:br/>
            <a:r>
              <a:t>⠿⠿⠿⠛⠛⠋⠉⠉⠁⠀⠀⠀⠀⠀⠀⠀⠀⠀⠀⠀⠀⠀⠀⣀⣤⣶⣿⣿⣿⣿⣿⠿⠛⢹⣿⣿⣿⣿⣿⣿⣿⣿⣿⣿⣿⣿⣿⣿⣿⣿⣿⣿⣿⣿⣿⣷⣦⣄⡀⠀⠀⠀⠀⠀⠀⠀⠀⠀⠀⠀⠀⠀⠀⠀⠀⠀⠀⠀⠀⠀⠀⠀⠀⠀⠀⠀⠀⠀⠀⠀⠀</a:t>
            </a:r>
            <a:br/>
            <a:r>
              <a:t>⠀⠀⠀⠀⠀⠀⠀⣀⡀⠀⠀⠀⠀⠀⠀⠀⠀⠀⣀⣠⣴⣾⣿⣿⣿⣿⡿⠟⠛⠉⠀⠀⠀⣾⣿⣿⣿⣿⣿⣿⣿⣿⣿⣿⣿⣿⣿⣿⣿⣿⣿⣿⣿⣿⣯⡙⠻⢿⣿⣷⣦⣤⣀⠀⠀⠀⠀⠀⠀⠀⠀⠀⠀⠀⠀⠀⠀⠀⠀⠀⠀⠀⠀⠀⠀⠀⠀⠀⠀⠀⠀</a:t>
            </a:r>
            <a:br/>
            <a:r>
              <a:t>⠀⠀⠀⠀⠀⠀⠸⠿⠏⠀⡀⠀⠀⣀⣠⣤⣶⣿⣿⣿⣿⣿⠿⠛⠋⠁⠀⠀⠀⠀⠀⠀⣸⣿⣿⣿⣿⣿⣿⣿⣿⣿⣿⣿⣿⣿⣿⣿⣿⣿⣿⣿⣿⣿⣿⣷⡀⠀⠈⠙⠻⢿⣿⣿⣶⣤⣀⡀⠀⠀⠀⠀⠀⠀⠀⠀⠀⠀⠀⠀⠀⠀⠀⠀⠀⠀⠀⠀⠀⠀⠀</a:t>
            </a:r>
            <a:br/>
            <a:r>
              <a:t>⠀⠀⠀⠀⠀⠀⠀⢀⣈⣮⣴⣶⣿⣿⣿⣿⣿⠿⠛⠋⠁⠀⠀⠀⠀⠀⠀⠀⠀⠀⠀⢠⣿⣿⣿⣿⣿⣿⣿⣿⣿⣿⣿⣿⣿⣿⣿⣿⣿⣿⣿⣿⣿⣿⣿⣿⣿⡄⠀⠀⠀⠀⠈⠙⠛⠿⣿⣿⣷⣦⣄⣀⠀⠀⠀⠀⠀⠀⠀⠀⠀⠀⠀⠀⠀⠀⠀⠀⠀⠀⠀</a:t>
            </a:r>
            <a:br/>
            <a:r>
              <a:t>⠀⠀⣀⣤⣴⣶⣿⣿⣿⣿⣿⠿⠟⠛⠉⠁⠀⠀⠀⠀⠀⠀⠀⠀⠀⠀⠀⠀⠀⠀⢀⣾⣿⣿⣿⣿⣿⣿⣿⣿⣿⣿⣿⣿⣿⣿⣿⣿⣿⣿⣿⣿⣿⣿⣿⣿⣿⣿⡀⠀⠀⠀⠀⠀⠀⠀⠀⠉⠙⠛⠿⠿⠿⠶⠀⠀⠀⠀⠀⠀⠀⠀⠀⠀⠀⠀⠀⠀⠀⠀⠀</a:t>
            </a:r>
            <a:br/>
            <a:r>
              <a:t>⠀⠀⠙⠻⠿⠿⠟⠛⠉⠇⠀⠀⠀⠀⠀⠀⠀⠀⠀⠀⠀⠀⠀⠀⠀⠀⠀⠀⠀⠀⣼⣿⣿⣿⣿⣿⣿⣿⣿⣿⣿⣿⣿⣿⣿⣿⣿⣿⣿⣿⣿⣿⣿⣿⣿⣿⣿⣿⣷⡀⠀⠀⠀⠀⠀⠀⠀⠀⠀⠀⠀⠀⠀⠀⠀⠀⠀⠀⠀⠀⠀⠀⠀⠀⠀⠀⠀⠀⠀⠀⠀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⠀⠀⠀⠀⠀⠀⠀⠀⠀⠈⠀⠀⠀⠀⠀⠀⠀⠀⠀⠀⠀⠀⠀⠀⠀⠀⠀⠀⠀⢠⣿⣿⣿⣿⣿⣿⣿⣿⣿⣿⣿⣿⣿⣿⣿⣿⣿⣿⣿⣿⣿⣿⣿⣿⣿⣿⣿⣿⣿⣧⠀⠀⠀⠀⠀⠀⠀⠀⠀⠀⠀⠀⠀⠀⠀⠀⠀⠀⠀⠀⠀⠀⠀⠀⠀⠀⠀⠀⠀⠀⠀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⠀⠀⠀⠀⠐⠀⠀⠀⠀⠀⠀⠀⠀⠀⠀⠀⠀⠀⠀⠀⠀⠀⠀⠀⠀⠀⠀⠀⠀⠀⠀⠀⠀⠀⠀⠀⠀⠀⠀⠀⠀⠀⠀⠀⠀⠀⠀⠀⠀⠀⠀⠀⠀⠀⠀⣸⠀⠀⠀⠀⠀⠀⠀⠀⠀⠀⠀⠀⠀⠀⠀⠀⠀⠀⠀⠀⠀⠀⠀⠀⠀⠀⠀⠀⠀⠀⠀⠀⠀⠀⠀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⠀⠀⠀⠀⠀⠀⠀⠀⠀⠀⠀⠀⠀⠀⠀⠀⠀⠀⠀⠀⠀⠀⠀⠀⠀⠀⠀⠀⠀⠀⠀⠀⠀⠀⠀⠀⠀⠀⠀⠀⠀⠀⠀⠀⠀⠀⢀⣀⠀⠀⠀⠀⠀⠀⣾⣿⣷⡀⠀⠀⠀⠀⠀⠀⠀⠀⠀⠀⠀⠀⠀⠀⠀⠀⠀⠀⠀⠀⠀⠀⠀⠀⠀⠀⠀⠀⠀⠀⠀⠀⠀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⠀⠀⠀⠀⠀⠀⠀⠀⠀⠀⠀⠀⠀⠀⠀⠀⠀⠀⠀⠀⠀⠀⠀⠀⠀⠀⠀⠀⠀⠀⠀⠀⠀⠀⠀⠀⠀⠀⠀⠀⠀⠀⢀⣠⣶⣿⣿⣿⣿⣷⣦⣀⠀⣼⣿⣿⠿⠃⠀⠀⠀⠀⠀⠀⠀⠀⠀⠀⠀⠀⠀⠀⠀⠀⠀⠀⠀⠀⠀⠀⠀⠀⠀⠀⠀⠀⠀⠀⠀⠀⠀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⠀⠀⠀⠀⠀⠀⠀⠀⠀⠀⠀⠀⠀⠀⠀⠀⠀⠀⠀⠀⠀⠀⠀⠀⠀⠀⠀⠀⠀⠀⠀⠀⠀⠀⠀⠀⠀⠀⠀⠀⠀⣴⣿⣿⣿⣿⣿⣿⣿⣿⣿⣿⣷⣿⣿⠁⠀⠀⠀⠀⠀⠀⠀⠀⠀⠀⠀⠀⠀⠀⠀⠀⠀⠀⠀⠀⠀⠀⠀⠀⠀⠀⠀⠀⠀⠀⠀⠀⠀⠀⠀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⠀⠀⠀⠀⠀⠀⠀⠀⠀⠀⠀⠀⠀⠀⠀⠀⠀⠀⠀⠀⠀⠀⠀⠀⠀⠀⠀⠀⠄⠀⠀⠀⠀⠀⠀⠀⠀⠀⠀⣸⣿⣿⣿⣿⣿⣿⣿⣿⣿⣿⣿⣿⣿⣿⣿⡄⠀⠀⠀⠀⠀⠀⠀⠀⠀⠀⠀⠀⠀⠀⠀⠀⠀⠀⠀⠀⠀⠀⠀⠀⠀⠀⠀⠀⠀⠀⠀⠀⠀⠀⠀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⠀⠀⠀⠀⠀⠀⠀⠀⠀⠀⠀⠀⠀⠀⠀⠀⠀⠀⠀⠀⠀⠀⠀⠀⠀⠀⠀⠀⠀⠀⠀⠀⠀⠀⠀⠀⠀⠀⢸⣿⣿⣿⣿⣿⣿⣿⣿⣿⣿⣿⣿⣿⣿⡿⠟⠀⠀⠀⠀⠀⠀⠀⠀⠀⠀⠀⠀⠀⠀⠀⠀⠀⠀⠀⠀⠀⠀⠀⠀⠀⠀⠀⠀⠀⠀⠀⠀⠀⠀⠀⠀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⠀⠀⠀⠀⠀⠀⠀⠀⠀⠀⠀⠀⠀⠀⠀⠀⠀⠀⠀⠀⠀⠀⠀⠀⠀⠀⠀⠀⠀⠀⠀⠀⠀⠀⠀⠀⠀⠀⠸⢻⣿⣿⡟⢿⣿⣿⣿⣿⣿⣿⣿⡿⡿⠀⠀⠀⠀⠀⠀⠀⠀⠀⠀⠀⠀⠀⠀⠀⠀⠀⠀⠀⠀⠀⠀⠀⠀⠀⠀⠀⠀⠀⠀⠀⠀⠀⠀⠀⠀⠀⠀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⠀⠀⠀⠀⠀⠀⠀⠀⠀⠀⠀⠀⠀⠀⠀⠀⠀⠀⠀⠀⠀⠀⠀⠀⠀⠀⠀⠀⠀⠀⠀⠀⠀⠀⠀⠀⠀⠀⠀⠈⠙⠁⢁⣸⣿⣿⣿⣿⣿⠟⠙⠁⠃⠀⠀⠀⠀⠀⠀⠀⠀⠀⠀⠀⠀⠀⠀⠀⠀⠀⠀⠀⠀⠀⠀⠀⠀⠀⠀⠀⠀⠀⠀⠀⠀⠀⠀⠀⠀⠀⠀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⠀⠀⠀⠀⠀⠀⠀⠀⠀⠀⠀⠀⠀⠀⠀⠀⠀⠀⠀⠀⠀⠀⠀⠀⠀⠀⠀⠀⠀⠀⠀⠀⠀⠀⠀⠀⠀⠀⠀⠀⣠⣿⣿⣿⣿⣿⣿⣿⣿⣿⣷⣤⣄⡀⠀⠀⠀⠀⠀⠀⠀⠀⠀⠀⠀⠀⠀⠀⠀⠀⠀⠀⠀⠀⠀⠀⠀⠀⠀⠀⠀⠀⠀⠀⠀⠀⠀⠀⣀⣴⡇</a:t>
            </a:r>
            <a:br/>
            <a:r>
              <a:t>⠀⠀⠀⠀⠀⠀⠀⠀⠀⠀⠀⠀⠀⠀⠀⠀⠀⠀⠀⠀⠀⠀⠀⠀⠀⠀⠀⠀⠀⠀⠀⠀⠀⠀⠀⠀⠀⢀⣠⣾⣿⣿⣿⣿⣿⣿⣿⣿⣿⣿⣿⣿⣿⣿⣿⣿⣷⣶⣄⠀⠀⠀⠀⠀⠀⠀⠀⠀⠀⠀⠀⠀⠀⠀⠀⠀⠀⠀⠀⠀⠀⠀⠀⠀⢀⣠⣴⣿⠿⠛⠁</a:t>
            </a:r>
            <a:br/>
            <a:r>
              <a:t>⠀⠀⠀⠀⠀⠀⠀⢀⣠⣤⣤⡀⠀⠀⠀⠀⠀⠀⠀⠀⠀⠀⠀⠀⠀⠀⠀⠀⠀⠀⠀⠀⠀⠀⠀⠀⣴⣿⣿⣿⣿⣿⣿⣿⣿⣿⣿⣿⣿⣿⣿⣿⣿⣿⣿⣿⣿⣿⣿⣧⡀⠀⠀⠀⠀⠀⠀⠀⠀⠀⠀⠀⠀⠀⠀⠀⠀⠀⠀⠀⠀⢀⣤⣶⣿⠟⠋⠁⠀⠀⠀</a:t>
            </a:r>
            <a:br/>
            <a:r>
              <a:t>⠀⠀⠀⠀⠀⠀⠀⣼⣿⣿⣿⣷⠄⠀⠀⠀⠀⠀⠀⠀⠀⠀⠀⠀⠀⠀⠀⠀⠀⠀⠀⠀⠀⠀⠀⢸⣿⣿⣿⣿⣿⣿⣿⣿⣿⣿⣿⣿⣿⣿⣿⣿⣿⣿⣿⣿⣿⣿⣿⣿⣿⣦⣴⣶⣶⣤⣤⣤⣤⣤⣤⣶⣶⣶⣦⣄⡀⠀⣠⣴⣾⡿⠟⠉⠀⠀⠀⠀⠀⠀⠀</a:t>
            </a:r>
            <a:br/>
            <a:r>
              <a:t>⠀⠀⠀⠀⠀⠀⠀⣸⣿⣿⣿⣿⡄⠀⠀⠀⠀⠀⠀⠀⠀⠀⠀⠀⠀⠀⠀⠀⠀⠀⠀⠀⠀⠀⠀⣼⣿⣿⣿⣿⣿⣿⣿⣿⣿⣿⣿⣿⣿⣿⣿⣿⠈⠻⠿⣿⣿⣿⣿⣿⣿⣿⣿⣿⣿⣿⣿⣿⣿⣿⣿⣿⣿⣿⣿⣿⣿⣿⠿⠋⠁⠀⠀⠀⠀⠀⠀⠀⠀⠀⠀</a:t>
            </a:r>
            <a:br/>
            <a:r>
              <a:t>⠀⠀⠀⠀⠀⠀⠀⢸⣿⣿⣿⣿⡀⠀⠀⠀⠀⠀⠀⠀⠀⠀⠀⠀⠀⠀⠀⠀⠀⠀⠀⠀⠀⠀⢰⣿⣿⣿⣿⣿⢿⣿⣿⣿⣿⣿⣿⣿⣿⣿⣿⡇⠀⠀⠀⠀⠀⠉⠀⠈⠉⠛⠛⠛⠛⠉⠉⠉⠉⢀⣿⣿⣾⣿⣿⣿⣿⡿⠁⠀⠀⠀⠀⠀⠀⠀⠀⠀⠀⠀⠀</a:t>
            </a:r>
            <a:br/>
            <a:r>
              <a:t>⠀⠀⠀⠀⠀⠀⠀⣿⣿⣿⣿⣿⣇⠀⠀⠀⠀⠀⠀⣀⠀⠀⠀⠀⠀⠀⠀⠀⠀⠀⠀⠀⠀⢠⣿⣿⣿⣿⠟⠁⣾⣿⣿⣿⣿⣿⣿⣿⣿⣿⣿⡇⠀⠀⠀⠀⠀⠀⠀⠀⠀⠀⠀⠀⠀⠀⣠⣴⣾⣿⣿⣿⣿⠹⣿⡿⠋⠀⠀⠀⠀⠀⠀⠀⠀⠀⠀⠀⠀⠀⠀</a:t>
            </a:r>
            <a:br/>
            <a:r>
              <a:t>⠀⠀⠀⠀⠀⠀⢰⣿⣶⣿⣿⣿⣿⣶⣀⠀⠀⠀⠸⢿⣷⣦⣀⠀⠀⠀⠀⠀⠀⠀⠀⠀⠀⣾⣿⣿⣿⡃⠀⣰⣿⣿⣿⣿⣿⣿⣿⣿⣿⣿⣿⡇⠀⠀⠀⠀⠀⠀⠀⠀⠀⠀⣀⣤⣾⣿⣿⡿⠟⠉⠀⠈⠻⠇⠀⠀⠀⠀⠀⠀⠀⠀⠀⠀⠀⠀⠀⠀⠀⠀⠀</a:t>
            </a:r>
            <a:br/>
            <a:r>
              <a:t>⠀⠀⠀⠀⠀⠠⣾⣿⣿⣿⣿⣿⣿⣿⡿⠃⠀⠀⠀⠀⠈⠛⠿⣿⣦⣄⡀⠀⠀⠀⠀⠀⠀⢻⣿⣿⣿⣇⣰⣿⣿⣿⣿⣿⣿⣿⣿⣿⣿⣿⣿⡇⠀⠀⠀⠀⠀⢀⣀⣤⣶⣿⣿⡿⠟⠋⠁⠀⠀⠀⠀⠀⠀⠀⠀⠀⠀⠀⠀⠀⠀⠀⠀⠀⠀⠀⠀⠀⠀⠀⠀</a:t>
            </a:r>
            <a:br/>
            <a:r>
              <a:t>⠀⠀⠀⠀⠀⠀⠀⠈⣿⣿⣿⣿⣿⡇⠀⠀⠀⠀⠀⠀⠀⠀⠀⠈⠙⠻⢿⣶⣤⣀⠀⠀⠀⠈⣿⣿⣿⣿⠉⢻⣿⣿⣿⣿⣿⣿⣿⣿⣿⣿⡿⠇⠀⠀⣠⣴⣶⣿⣿⡿⠟⠋⠁⠀⠀⠀⠀⠀⠀⠀⠀⠀⠀⠀⠀⠀⠀⠀⠀⠀⠀⠀⠀⠀⠀⠀⠀⠀⠀⠀⠀</a:t>
            </a:r>
            <a:br/>
            <a:r>
              <a:t>⠀⠀⠀⠀⠀⠀⠀⢰⣿⣿⣿⣿⣿⡇⠀⠀⠀⠀⠀⠀⠀⠀⠀⠀⠀⠀⠀⠈⠛⠿⣿⣶⣤⣾⣿⣿⣿⣿⣰⣾⣿⣿⣿⣿⣿⣿⣿⣿⣿⣿⣀⣤⣶⣿⣿⣿⣿⡟⠁⠀⠀⠀⠀⠀⠀⠀⠀⠀⠀⠀⠀⠀⠀⠀⠀⠀⠀⠀⠀⠀⠀⠀⠀⠀⠀⠀⠀⠀⠀⠀⠀</a:t>
            </a:r>
            <a:br/>
            <a:r>
              <a:t>⠀⠀⠀⠀⠀⠀⠀⣸⣿⣿⣿⣿⣿⡇⠀⠀⠀⠀⠀⠀⠀⠀⠀⠀⠀⠀⠀⠀⠀⠀⠀⢉⣿⣿⣿⣿⣿⣿⣿⣿⣿⣿⣿⣿⣿⣿⣿⣿⣿⣿⣿⣿⣿⡿⠿⠛⠉⠀⠀⠀⠀⠀⠀⠀⠀⠀⠀⠀⠀⠀⠀⠀⠀⠀⠀⠀⠀⠀⠀⠀⠀⠀⠀⠀⠀⠀⠀⠀⠀⠀⠀</a:t>
            </a:r>
            <a:br/>
            <a:r>
              <a:t>⠀⠀⠀⠀⠀⠀⢠⣿⣿⣿⣿⣿⣿⣧⠀⠀⠀⠀⠀⠀⠀⠀⠀⠀⠀⠀⠀⠀⠀⠀⠀⠘⠋⠀⠙⠛⣿⣿⣿⣿⣿⣿⣿⣿⣿⣿⣿⣿⣿⣿⣿⡏⠁⠀⠀⠀⠀⠀⠀⠀⠀⠀⠀⠀⠀⠀⠀⠀⠀⠀⠀⠀⠀⠀⠀⠀⠀⠀⠀⠀⠀⠀⠀⠀⠀⠀⠀⠀⠀⠀⠀</a:t>
            </a:r>
            <a:br/>
            <a:r>
              <a:t>⠀⠀⠀⠀⠀⢀⣾⣿⣿⣿⣿⣿⣿⣿⡄⠀⠀⠀⠀⠀⠀⠀⠀⠀⠀⠀⠀⠀⠀⠀⠀⠀⠀⠀⠀⢰⣿⣿⣿⣿⣿⣿⣿⣿⣿⣿⣿⣿⣿⣿⣿⣿⡀⠀⠀⠀⠀⠀⠀⠀⠀⠀⠀⠀⠀⠀⠀⠀⠀⠀⠀⠀⠀⠀⠀⠀⠀⠀⠀⠀⠀⠀⠀⠀⠀⠀⠀⠀⠀⠀⠀</a:t>
            </a:r>
            <a:br/>
            <a:r>
              <a:t>⠀⠀⠀⠀⠀⠈⠙⣿⠛⠛⠀⣿⠃⠉⠃⠀⠀⠀⠀⠀⠀⠀⠀⠀⠀⠀⠀⠀⠀⠀⠀⠀⠀⣀⣤⣿⣿⣿⣿⣿⣿⣿⣿⣿⣿⣿⣿⣿⣿⣿⣿⣿⣇⠀⠀⠀⠀⠀⠀⠀⠀⠀⠀⠀⠀⠀⠀⠀⠀⠀⠀⠀⠀⠀⠀⠀⠀⠀⠀⠀⠀⠀⠀⠀⠀⠀⠀⠀⠀⠀⠀</a:t>
            </a:r>
            <a:br/>
            <a:r>
              <a:t>⢀⣀⣀⣀⣠⣤⣤⣿⣷⣤⣤⡿⠷⠄⠀⠀⠀⠀⠀⠀⠀⠀⠀⠀⠀⠀⠀⠀⢀⣀⣤⣶⣿⣿⣿⣿⣿⣿⣿⣿⣿⣿⣿⣿⣿⣿⣿⣿⣿⣿⣿⣿⣿⣄⡀⠀⠀⠀⠀⠀⠀⠀⠀⠀⠀⠀⠀⠀⠀⠀⠀⠀⠀⠀⠀⠀⠀⠀⠀⠀⠀⠀⠀⠀⠀⠀⠀⠀⠀⠀⠀</a:t>
            </a:r>
            <a:br/>
            <a:r>
              <a:t>⣿⡿⠿⠿⠛⠛⠋⠉⠉⠀⠀⠀⠀⠀⠀⠀⠀⠀⠀⠀⠀⠀⠀⠀⢀⣠⣴⣾⣿⣿⣿⣿⡿⢿⣿⣿⣿⣿⣿⣿⣿⣿⣿⣿⣿⣿⣿⣿⣿⣿⣿⣿⣿⣿⣿⣷⣦⣤⣀⠀⠀⠀⠀⠀⠀⠀⠀⠀⠀⠀⠀⠀⠀⠀⠀⠀⠀⠀⠀⠀⠀⠀⠀⠀⠀⠀⠀⠀⠀⠀⠀</a:t>
            </a:r>
            <a:br/>
            <a:r>
              <a:t>⠀⠀⠀⠀⠀⠀⠀⠀⠀⠀⠀⠀⠀⠀⠀⠀⠀⠀⠀⠀⣀⣤⣶⣿⣿⣿⣿⣿⠿⠛⠋⠁⠀⣾⣿⣿⣿⣿⣿⣿⣿⣿⣿⣿⣿⣿⣿⣿⣿⣿⣿⣿⣿⣿⣿⡛⠻⢿⣿⣿⣶⣤⣀⠀⠀⠀⠀⠀⠀⠀⠀⠀⠀⠀⠀⠀⠀⠀⠀⠀⠀⠀⠀⠀⠀⠀⠀⠀⠀⠀⠀</a:t>
            </a:r>
            <a:br/>
            <a:r>
              <a:t>⠀⠀⠀⠀⠀⠀⢰⣾⡷⠀⠀⠀⠀⠀⠀⣀⣠⣴⣾⣿⣿⣿⣿⡿⠿⠛⠉⠀⠀⠀⠀⠀⢸⣿⣿⣿⣿⣿⣿⣿⣿⣿⣿⣿⣿⣿⣿⣿⣿⣿⣿⣿⣿⣿⣿⣷⡄⠀⠈⠙⠻⢿⣿⣿⣷⣦⣄⡀⠀⠀⠀⠀⠀⠀⠀⠀⠀⠀⠀⠀⠀⠀⠀⠀⠀⠀⠀⠀⠀⠀⠀</a:t>
            </a:r>
            <a:br/>
            <a:r>
              <a:t>⠀⠀⠀⠀⠀⠀⠀⠀⠐⣤⣊⣤⣴⣾⣿⣿⣿⣿⡿⠿⠛⠋⠁⠀⠀⠀⠀⠀⠀⠀⠀⢠⣿⣿⣿⣿⣿⣿⣿⣿⣿⣿⣿⣿⣿⣿⣿⣿⣿⣿⣿⣿⣿⣿⣿⣿⣿⡄⠀⠀⠀⠀⠀⠉⠛⠿⢿⣿⣿⣶⣤⣄⡀⠀⠀⠀⠀⠀⠀⠀⠀⠀⠀⠀⠀⠀⠀⠀⠀⠀⠀</a:t>
            </a:r>
            <a:br/>
            <a:r>
              <a:t>⠀⠀⠀⠀⣀⣠⣤⣶⣿⣿⣿⣿⣿⡿⠟⠛⠉⠁⠀⠀⠀⠀⠀⠀⠀⠀⠀⠀⠀⠀⠀⣾⣿⣿⣿⣿⣿⣿⣿⣿⣿⣿⣿⣿⣿⣿⣿⣿⣿⣿⣿⣿⣿⣿⣿⣿⣿⣿⡄⠀⠀⠀⠀⠀⠀⠀⠀⠈⠉⠛⠻⠿⠿⠷⠆⠀⠀⠀⠀⠀⠀⠀⠀⠀⠀⠀⠀⠀⠀⠀⠀</a:t>
            </a:r>
            <a:br/>
            <a:r>
              <a:t>⠀⠀⠾⣿⣿⣿⣿⡿⠿⡟⠋⠁⠀⠀⠀⠀⠀⠀⠀⠀⠀⠀⠀⠀⠀⠀⠀⠀⠀⠀⣸⣿⣿⣿⣿⣿⣿⣿⣿⣿⣿⣿⣿⣿⣿⣿⣿⣿⣿⣿⣿⣿⣿⣿⣿⣿⣿⣿⣿⡀⠀⠀⠀⠀⠀⠀⠀⠀⠀⠀⠀⠀⠀⠀⠀⠀⠀⠀⠀⠀⠀⠀⠀⠀⠀⠀⠀⠀⠀⠀⠀</a:t>
            </a:r>
            <a:br/>
            <a:r>
              <a:t>⠀⠀⠀⠀⠀⠀⠀⠀⠀⠐⠀⠀⠀⠀⠀⠀⠀⠀⠀⠀⠀⠀⠀⠀⠀⠀⠀⠀⠀⢀⣿⣿⣿⣿⣿⣿⣿⣿⣿⣿⣿⣿⣿⣿⣿⣿⣿⣿⣿⣿⣿⣿⣿⣿⣿⣿⣿⣿⣿⣷⡀⠀⠀⠀⠀⠀⠀⠀⠀⠀⠀⠀⠀⠀⠀⠀⠀⠀⠀⠀⠀⠀⠀⠀⠀⠀⠀⠀⠀⠀⠀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⠀⠀⠀⠠⠀⠀⠀⠀⠀⠀⠀⠀⠀⠀⠀⠀⠀⠀⠀⠀⠀⠀⠀⠀⠀⠀⠀⠀⠀⠀⠀⠀⠀⠀⠀⠀⠀⠀⠀⠀⠀⠀⠀⠀⠀⠀⠀⠀⠀⠀⠀⠀⠀⠀⠀⣾⠀⠀⠀⠀⠀⠀⠀⠀⠀⠀⠀⠀⠀⠀⠀⠀⠀⠀⠀⠀⠀⠀⠀⠀⠀⠀⠀⠀⠀⠀⠀⠀⠀⠀⠀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⠀⠀⠀⠀⠀⠀⠀⠀⠀⠀⠀⠀⠀⠀⠀⠀⠀⠀⠀⠀⠀⠀⠀⠀⠀⠀⠀⠀⠀⠀⠀⠀⠀⠀⠀⠀⠀⠀⠀⠀⠀⠀⠀⠀⢀⣀⣀⣀⣀⠀⠀⠀⠀⣰⣿⣿⣿⡄⠀⠀⠀⠀⠀⠀⠀⠀⠀⠀⠀⠀⠀⠀⠀⠀⠀⠀⠀⠀⠀⠀⠀⠀⠀⠀⠀⠀⠀⠀⠀⠀⠀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⠀⠀⠀⠀⠀⠀⠀⠀⠀⠀⠀⠀⠀⠀⠀⠀⠀⠀⠀⠀⠀⠀⠀⠀⠀⠀⠀⠀⠀⠀⠀⠀⠀⠀⠀⠀⠀⠀⠀⠀⠀⢀⣤⣾⣿⣿⣿⣿⣿⣿⣦⣄⢠⣿⣿⡿⠟⠁⠀⠀⠀⠀⠀⠀⠀⠀⠀⠀⠀⠀⠀⠀⠀⠀⠀⠀⠀⠀⠀⠀⠀⠀⠀⠀⠀⠀⠀⠀⠀⠀⠀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⠀⠀⠀⠀⠀⠀⠀⠀⠀⠀⠀⠀⠀⠀⠀⠀⠀⠀⠀⠀⠀⠀⠀⠀⠀⠂⠀⠀⠀⠀⠀⠀⠀⠀⠀⠀⠀⠀⢠⣿⣿⣿⣿⣿⣿⣿⣿⣿⣿⣿⣿⣿⣿⣿⣿⠀⠀⠀⠀⠀⠀⠀⠀⠀⠀⠀⠀⠀⠀⠀⠀⠀⠀⠀⠀⠀⠀⠀⠀⠀⠀⠀⠀⠀⠀⠀⠀⠀⠀⠀⠀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⠀⠀⠀⠀⠀⠀⠀⠀⠀⠀⠀⠀⠀⠀⠀⠀⠀⠀⠀⠀⠀⠀⠀⠀⠀⠀⠀⠀⠀⠀⠀⠀⠀⠀⠀⠀⠀⠀⢿⣿⣿⣿⣿⣿⣿⣿⣿⣿⣿⣿⣿⣿⣿⠟⠃⠀⠀⠀⠀⠀⠀⠀⠀⠀⠀⠀⠀⠀⠀⠀⠀⠀⠀⠀⠀⠀⠀⠀⠀⠀⠀⠀⠀⠀⠀⠀⠀⠀⠀⠀⠀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⠀⠀⠀⠀⠀⠀⠀⠀⠀⠀⠀⠀⠀⠀⠀⠀⠀⠀⠀⠀⠀⠀⠀⠀⠀⠀⠀⠀⠀⠀⠀⠀⠀⠀⠀⠀⠀⠀⠞⣿⣿⢿⣿⡿⣿⣿⣿⣿⣿⣿⣿⢿⡏⠀⠀⠀⠀⠀⠀⠀⠀⠀⠀⠀⠀⠀⠀⠀⠀⠀⠀⠀⠀⠀⠀⠀⠀⠀⠀⠀⠀⠀⠀⠀⠀⠀⠀⠀⠀⠀⠀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⠀⠀⠀⠀⠀⠀⠀⠀⠀⠀⠀⠀⠀⠀⠀⠀⠀⠀⠀⠀⠀⠀⠀⠀⠀⠀⠀⠀⠀⠀⠀⠀⠀⠀⠀⠀⠀⠀⠀⠈⠃⢈⣡⣿⣿⣿⣿⣿⣿⡋⠉⠈⠀⠀⠀⠀⠀⠀⠀⠀⠀⠀⠀⠀⠀⠀⠀⠀⠀⠀⠀⠀⠀⠀⠀⠀⠀⠀⠀⠀⠀⠀⠀⠀⠀⠀⠀⠀⠀⠀⠀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⠀⠀⠀⠀⠀⠀⠀⠀⠀⠀⠀⠀⠀⠀⠀⠀⠀⠀⠀⠀⠀⠀⠀⠀⠀⠀⠀⠀⠀⠀⠀⠀⠀⠀⠀⠀⠀⠀⠀⢀⣼⣿⣿⣿⣿⣿⣿⣿⣿⣿⣷⣤⣀⠀⠀⠀⠀⠀⠀⠀⠀⠀⠀⠀⠀⠀⠀⠀⠀⠀⠀⠀⠀⠀⠀⠀⠀⠀⠀⠀⠀⠀⠀⠀⠀⠀⠀⠀⢀⣠⡆</a:t>
            </a:r>
            <a:br/>
            <a:r>
              <a:t>⠀⠀⠀⠀⠀⠀⠀⠀⠀⠀⠀⠀⠀⠀⠀⠀⠀⠀⠀⠀⠀⠀⠀⠀⠀⠀⠀⠀⠀⠀⠀⠀⠀⠀⠀⠀⠀⣠⣼⣿⣿⣿⣿⣿⣿⣿⣿⣿⣿⣿⣿⣿⣿⣿⣶⣶⣤⣀⠀⠀⠀⠀⠀⠀⠀⠀⠀⠀⠀⠀⠀⠀⠀⠀⠀⠀⠀⠀⠀⠀⠀⠀⠀⠀⠀⢀⣠⣶⣿⡿⠃</a:t>
            </a:r>
            <a:br/>
            <a:r>
              <a:t>⠀⠀⠀⠀⠀⠀⠀⠀⣀⣄⣀⠀⠀⠀⠀⠀⠀⠀⠀⠀⠀⠀⠀⠀⠀⠀⠀⠀⠀⠀⠀⠀⠀⠀⠀⢠⣾⣿⣿⣿⣿⣿⣿⣿⣿⣿⣿⣿⣿⣿⣿⣿⣿⣿⣿⣿⣿⣿⣆⠀⠀⠀⠀⠀⠀⠀⠀⠀⠀⠀⠀⠀⠀⠀⠀⠀⠀⠀⠀⠀⠀⠀⢀⣤⣾⡿⠟⠋⠀⠀⠀</a:t>
            </a:r>
            <a:br/>
            <a:r>
              <a:t>⠀⠀⠀⠀⠀⠀⠀⣸⣿⣿⣿⣷⡄⠀⠀⠀⠀⠀⠀⠀⠀⠀⠀⠀⠀⠀⠀⠀⠀⠀⠀⠀⠀⠀⠀⣿⣿⣿⣿⣿⣿⣿⣿⣿⣿⣿⣿⣿⣿⣿⣿⣿⣿⣿⣿⣿⣿⣿⣿⣦⣀⣀⠀⠀⠀⠀⠀⠀⠀⠀⠀⠀⠀⠀⠀⠀⠀⠀⠀⣠⣴⣾⡿⠛⠉⠀⠀⠀⠀⠀⠀</a:t>
            </a:r>
            <a:br/>
            <a:r>
              <a:t>⠀⠀⠀⠀⠀⠀⠀⢹⣿⣿⣿⣿⡄⠀⠀⠀⠀⠀⠀⠀⠀⠀⠀⠀⠀⠀⠀⠀⠀⠀⠀⠀⠀⠀⢠⣿⣿⣿⣿⣿⣿⣿⣿⣿⣿⣿⣿⣿⣿⣿⣿⡟⢿⣿⣿⣿⣿⣿⣿⣿⣿⣿⣿⣿⣿⣿⣿⣿⣿⣿⣿⣿⣿⣶⣤⣀⣤⣶⣿⠿⠋⠁⠀⠀⠀⠀⠀⠀⠀⠀⠀</a:t>
            </a:r>
            <a:br/>
            <a:r>
              <a:t>⠀⠀⠀⠀⠀⠀⠀⢸⣿⣿⣿⣿⡀⠀⠀⠀⠀⠀⠀⠀⠀⠀⠀⠀⠀⠀⠀⠀⠀⠀⠀⠀⠀⠀⣸⣿⣿⣿⣿⡿⣿⣿⣿⣿⣿⣿⣿⣿⣿⣿⣿⡇⠀⠀⠉⠛⠛⠙⠿⣿⣿⣿⣿⣿⣿⡿⠿⠿⣿⣿⠿⣿⣿⣿⣿⣿⣟⠉⠀⠀⠀⠀⠀⠀⠀⠀⠀⠀⠀⠀⠀</a:t>
            </a:r>
            <a:br/>
            <a:r>
              <a:t>⠀⠀⠀⠀⠀⠀⠀⣾⣿⣿⣿⣿⣧⠀⠀⠀⠀⠀⠀⠀⠀⠀⠀⠀⠀⠀⠀⠀⠀⠀⠀⠀⠀⢰⣿⣿⣿⣿⠏⢁⣿⣿⣿⣿⣿⣿⣿⣿⣿⣿⣿⠁⠀⠀⠀⠀⠀⠀⠀⠀⠀⠀⠀⠀⠀⠀⠀⣀⣼⣿⣿⣿⣿⣿⣿⡿⠃⠀⠀⠀⠀⠀⠀⠀⠀⠀⠀⠀⠀⠀⠀</a:t>
            </a:r>
            <a:br/>
            <a:r>
              <a:t>⠀⠀⠀⠀⠀⠀⢠⣿⣾⣿⣿⣿⣿⣦⣀⠀⠀⢠⣶⣦⣀⠀⠀⠀⠀⠀⠀⠀⠀⠀⠀⠀⠀⣿⣿⣿⣿⡅⠀⣾⣿⣿⣿⣿⣿⣿⣿⣿⣿⣿⣿⠀⠀⠀⠀⠀⠀⠀⠀⠀⠀⠀⠀⢀⣠⣴⣿⣿⣿⠿⣿⣇⠻⡿⠋⠀⠀⠀⠀⠀⠀⠀⠀⠀⠀⠀⠀⠀⠀⠀⠀</a:t>
            </a:r>
            <a:br/>
            <a:r>
              <a:t>⠀⠀⠀⠀⠀⠠⣾⣿⣿⣿⣿⣿⣿⣿⣿⠃⠀⠀⠉⠛⠿⣿⣦⣄⡀⠀⠀⠀⠀⠀⠀⠀⠀⢻⣿⣿⣿⣷⣼⣿⣿⣿⣿⣿⣿⣿⣿⣿⣿⣿⣿⡀⠀⠀⠀⠀⠀⠀⠀⢀⣠⣴⣾⣿⣿⠿⠛⠉⠀⠀⠈⠛⠀⠀⠀⠀⠀⠀⠀⠀⠀⠀⠀⠀⠀⠀⠀⠀⠀⠀⠀</a:t>
            </a:r>
            <a:br/>
            <a:r>
              <a:t>⠀⠀⠀⠀⠀⠀⠈⠙⣿⣿⣿⣿⣿⡇⠀⠀⠀⠀⠀⠀⠀⠈⠙⠻⢿⣷⣦⣄⡀⠀⠀⠀⠀⠀⢿⣿⣿⣿⡟⢿⣿⣿⣿⣿⣿⣿⣿⣿⣿⣿⠟⠇⠀⠀⠀⣀⣤⣶⣾⣿⣿⠿⠛⠉⠀⠀⠀⠀⠀⠀⠀⠀⠀⠀⠀⠀⠀⠀⠀⠀⠀⠀⠀⠀⠀⠀⠀⠀⠀⠀⠀</a:t>
            </a:r>
            <a:br/>
            <a:r>
              <a:t>⠀⠀⠀⠀⠀⠀⠀⢀⣿⣿⣿⣿⣿⡇⠀⠀⠀⠀⠀⠀⠀⠀⠀⠀⠀⠈⠙⠻⢿⣷⣦⣄⣀⣶⠎⢿⣿⣿⣷⣿⣿⣿⣿⣿⣿⣿⣿⣿⣿⣿⠀⣀⣤⣶⣿⣿⣿⣿⣿⠉⠀⠀⠀⠀⠀⠀⠀⠀⠀⠀⠀⠀⠀⠀⠀⠀⠀⠀⠀⠀⠀⠀⠀⠀⠀⠀⠀⠀⠀⠀⠀</a:t>
            </a:r>
            <a:br/>
            <a:r>
              <a:t>⠀⠀⠀⠀⠀⠀⠀⣸⣿⣿⣿⣿⣿⡇⠀⠀⠀⠀⠀⠀⠀⠀⠀⠀⠀⠀⠀⠀⠀⠈⠙⠻⣿⣿⣷⣾⣿⣿⣿⣿⣿⣿⣿⣿⣿⣿⣿⣿⣿⣿⣿⣿⣿⣿⣿⠿⠛⠉⠀⠀⠀⠀⠀⠀⠀⠀⠀⠀⠀⠀⠀⠀⠀⠀⠀⠀⠀⠀⠀⠀⠀⠀⠀⠀⠀⠀⠀⠀⠀⠀⠀</a:t>
            </a:r>
            <a:br/>
            <a:r>
              <a:t>⠀⠀⠀⠀⠀⠀⢀⣿⣿⣿⣿⣿⣿⣇⠀⠀⠀⠀⠀⠀⠀⠀⠀⠀⠀⠀⠀⠀⠀⠀⠀⠸⠟⠙⠻⠿⣿⣿⣿⣿⣿⣿⣿⣿⣿⣿⣿⣿⣿⣿⣿⡿⠛⠉⠀⠀⠀⠀⠀⠀⠀⠀⠀⠀⠀⠀⠀⠀⠀⠀⠀⠀⠀⠀⠀⠀⠀⠀⠀⠀⠀⠀⠀⠀⠀⠀⠀⠀⠀⠀⠀</a:t>
            </a:r>
            <a:br/>
            <a:r>
              <a:t>⠀⠀⠀⠀⠀⢀⣾⣿⣿⣿⡿⣿⣿⣿⡀⠀⠀⠀⠀⠀⠀⠀⠀⠀⠀⠀⠀⠀⠀⠀⠀⠀⠀⠀⠀⢰⣿⣿⣿⣿⣿⣿⣿⣿⣿⣿⣿⣿⣿⣿⣿⣿⡀⠀⠀⠀⠀⠀⠀⠀⠀⠀⠀⠀⠀⠀⠀⠀⠀⠀⠀⠀⠀⠀⠀⠀⠀⠀⠀⠀⠀⠀⠀⠀⠀⠀⠀⠀⠀⠀⠀</a:t>
            </a:r>
            <a:br/>
            <a:r>
              <a:t>⠀⠀⠀⠀⠀⠘⠛⣿⠿⠟⠀⣿⠁⠙⠃⠀⠀⠀⠀⠀⠀⠀⠀⠀⠀⠀⠀⠀⠀⠀⠀⠀⠀⠀⢀⣿⣿⣿⣿⣿⣿⣿⣿⣿⣿⣿⣿⣿⣿⣿⣿⣿⣧⠀⠀⠀⠀⠀⠀⠀⠀⠀⠀⠀⠀⠀⠀⠀⠀⠀⠀⠀⠀⠀⠀⠀⠀⠀⠀⠀⠀⠀⠀⠀⠀⠀⠀⠀⠀⠀⠀</a:t>
            </a:r>
            <a:br/>
            <a:r>
              <a:t>⠀⠀⣀⣀⣀⣤⣤⣿⣧⣤⣤⣿⠷⠄⠀⠀⠀⠀⠀⠀⠀⠀⠀⠀⠀⠀⠀⠀⠀⠀⢀⣠⣴⣾⣿⣿⣿⣿⣿⣿⣿⣿⣿⣿⣿⣿⣿⣿⣿⣿⣿⣿⣿⣦⣀⡀⠀⠀⠀⠀⠀⠀⠀⠀⠀⠀⠀⠀⠀⠀⠀⠀⠀⠀⠀⠀⠀⠀⠀⠀⠀⠀⠀⠀⠀⠀⠀⠀⠀⠀⠀</a:t>
            </a:r>
            <a:br/>
            <a:r>
              <a:t>⣿⣿⡿⠿⠿⠛⠛⠋⠉⠁⠀⠀⠀⠀⠀⠀⠀⠀⠀⠀⠀⠀⠀⠀⠀⠀⢀⣠⣴⣾⣿⣿⣿⣿⣿⣿⣿⣿⣿⣿⣿⣿⣿⣿⣿⣿⣿⣿⣿⣿⣿⣿⣿⣿⣿⣿⣷⣦⣤⣀⠀⠀⠀⠀⠀⠀⠀⠀⠀⠀⠀⠀⠀⠀⠀⠀⠀⠀⠀⠀⠀⠀⠀⠀⠀⠀⠀⠀⠀⠀⠀</a:t>
            </a:r>
            <a:br/>
            <a:r>
              <a:t>⠀⠀⠀⠀⠀⠀⠀⠀⠀⠀⠀⠀⠀⠀⠀⠀⠀⠀⠀⠀⠀⠀⣀⣤⣶⣾⣿⣿⣿⣿⠿⠛⠋⣿⣿⣿⣿⣿⣿⣿⣿⣿⣿⣿⣿⣿⣿⣿⣿⣿⣿⣿⣿⣿⣿⡉⠛⠿⢿⣿⣿⣶⣦⣄⡀⠀⠀⠀⠀⠀⠀⠀⠀⠀⠀⠀⠀⠀⠀⠀⠀⠀⠀⠀⠀⠀⠀⠀⠀⠀⠀</a:t>
            </a:r>
            <a:br/>
            <a:r>
              <a:t>⠀⠀⠀⠀⠀⠀⠀⣀⣤⡄⠀⠀⠀⠀⠀⠀⠀⢀⣠⣤⣶⣿⣿⣿⣿⣿⠿⠛⠉⠀⠀⠀⢰⣿⣿⣿⣿⣿⣿⣿⣿⣿⣿⣿⣿⣿⣿⣿⣿⣿⣿⣿⣿⣿⣿⣷⡄⠀⠀⠈⠙⠛⠿⣿⣿⣿⣶⣦⣄⣀⠀⠀⠀⠀⠀⠀⠀⠀⠀⠀⠀⠀⠀⠀⠀⠀⠀⠀⠀⠀⠀</a:t>
            </a:r>
            <a:br/>
            <a:r>
              <a:t>⠀⠀⠀⠀⠀⠀⠀⠛⠛⢅⢠⠄⢀⣀⣤⣶⣾⣿⣿⣿⣿⠿⠟⠋⠁⠀⠀⠀⠀⠀⠀⢀⣿⣿⣿⣿⣿⣿⣿⣿⣿⣿⣿⣿⣿⣿⣿⣿⣿⣿⣿⣿⣿⣿⣿⣿⣿⡄⠀⠀⠀⠀⠀⠀⠈⠙⠛⠿⢿⣿⣿⣶⣦⣤⣀⠀⠀⠀⠀⠀⠀⠀⠀⠀⠀⠀⠀⠀⠀⠀⠀</a:t>
            </a:r>
            <a:br/>
            <a:r>
              <a:t>⠀⠀⠀⠀⠀⠀⠀⣀⣠⣤⣷⣿⣿⣿⣿⣿⠿⠟⠋⠉⠀⠀⠀⠀⠀⠀⠀⠀⠀⠀⠀⣼⣿⣿⣿⣿⣿⣿⣿⣿⣿⣿⣿⣿⣿⣿⣿⣿⣿⣿⣿⣿⣿⣿⣿⣿⣿⣿⡄⠀⠀⠀⠀⠀⠀⠀⠀⠀⠀⠀⠉⠙⠛⠛⠛⠁⠀⠀⠀⠀⠀⠀⠀⠀⠀⠀⠀⠀⠀⠀⠀</a:t>
            </a:r>
            <a:br/>
            <a:r>
              <a:t>⠀⠀⢀⣤⣴⣾⣿⣿⣿⣿⡿⠿⠛⠋⠁⠀⠀⠀⠀⠀⠀⠀⠀⠀⠀⠀⠀⠀⠀⠀⢰⣿⣿⣿⣿⣿⣿⣿⣿⣿⣿⣿⣿⣿⣿⣿⣿⣿⣿⣿⣿⣿⣿⣿⣿⣿⣿⣿⣿⡄⠀⠀⠀⠀⠀⠀⠀⠀⠀⠀⠀⠀⠀⠀⠀⠀⠀⠀⠀⠀⠀⠀⠀⠀⠀⠀⠀⠀⠀⠀⠀</a:t>
            </a:r>
            <a:br/>
            <a:r>
              <a:t>⠀⠀⠀⠙⠛⠛⠛⠋⠉⠀⠆⠀⠀⠀⠀⠀⠀⠀⠀⠀⠀⠀⠀⠀⠀⠀⠀⠀⠀⠀⣿⣿⣿⣿⣿⣿⣿⣿⣿⣿⣿⣿⣿⣿⣿⣿⣿⣿⣿⣿⣿⣿⣿⣿⣿⣿⣿⣿⣿⣿⡄⠀⠀⠀⠀⠀⠀⠀⠀⠀⠀⠀⠀⠀⠀⠀⠀⠀⠀⠀⠀⠀⠀⠀⠀⠀⠀⠀⠀⠀⠀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⠀⠀⠀⠀⠀⠀⠀⠀⠀⠀⠀⠀⠀⠀⠀⠀⠀⠀⠀⠀⠀⠀⠀⠀⠀⠀⠀⠀⠀⠀⠀⠀⠀⠀⠀⠀⠀⠀⠀⠀⠀⠀⠀⠀⠀⠀⠀⠀⠀⠀⠀⠀⠀⠀⢠⣿⠀⠀⠀⠀⠀⠀⠀⠀⠀⠀⠀⠀⠀⠀⠀⠀⠀⠀⠀⠀⠀⠀⠀⠀⠀⠀⠀⠀⠀⠀⠀⠀⠀⠀⠀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⠀⠀⠀⠀⠀⠀⠀⠀⠀⠀⠀⠀⠀⠀⠀⠀⠀⠀⠀⠀⠀⠀⠀⠀⠀⠀⠀⠀⠀⠀⠀⠀⠀⠀⠀⠀⠀⠀⠀⠀⠀⠀⠀⠀⠀⠀⠀⠀⠀⠀⠀⠀⠀⢀⣾⣿⡄⠀⠀⠀⠀⠀⠀⠀⠀⠀⠀⠀⠀⠀⠀⠀⠀⠀⡀⠀⠀⠀⠀⠀⠀⠀⠀⠀⠀⠀⠀⠀⠀⠀⠀</a:t>
            </a:r>
            <a:br/>
            <a:r>
              <a:t>⠀⠀⠀⠀⠀⠀⠀⠀⠀⠀⠀⠀⠀⠀⠀⠀⠀⠀⠀⠀⠀⠀⠀⠀⠀⠀⠀⠀⠀⠀⠀⠀⠀⠀⠀⠀⠀⠀⠀⠀⠀⠀⠀⠀⣀⣤⣤⣄⣀⠀⠀⠀⠀⣾⣿⣿⣷⡀⠀⠀⠀⠀⠀⠀⠀⠀⠀⠀⠀⠀⠀⠀⠀⠀⠀⠀⠀⠀⠀⠀⠀⠀⠀⠀⠀⠀⠀⠀⠀⠀⠀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⠀⠀⠀⠀⠀⠀⠀⠀⠀⠀⠀⠀⠀⠀⠀⠀⠀⠀⠀⠀⠀⠀⠀⠀⠀⠀⠀⠀⠀⠀⠀⠀⠀⠀⠀⠀⠀⠀⠀⠀⠀⣠⣴⣿⣿⣿⣿⣿⣿⣿⣦⣀⣼⣿⣿⠿⠛⠁⠀⠀⠀⠀⠀⠀⠀⠀⠀⠀⠀⠀⠀⠀⠀⠀⠀⠀⠀⠀⠀⠀⠀⠀⠀⠀⠀⠀⠀⠀⠀⠀⠀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⠀⠀⠀⠀⠀⠀⠀⠀⠀⠀⠀⠀⠀⠀⠀⠀⠀⠀⠀⠀⠀⠀⠀⠐⠂⠀⠀⠀⠀⠀⠀⠀⠀⠀⠀⠀⠀⠀⣸⣿⣿⣿⣿⣿⣿⣿⣿⣿⣿⣿⣿⣿⣿⣿⣧⠀⠀⠀⠀⠀⠀⠀⠀⠀⠀⠀⠀⠀⠀⠀⠀⠀⠀⠀⠀⠀⠀⠀⠀⠀⠀⠀⠀⠀⠀⠀⠀⠀⠀⠀⠀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⠀⠀⠀⠀⠀⠀⠀⠀⠀⠀⠀⠀⠀⠀⠀⠀⠀⠀⠀⠀⠀⠀⠀⠀⠀⠀⠀⠀⠀⠀⠀⠀⠀⠀⠀⠀⠀⠀⣿⣿⣿⣿⣿⣿⣿⣿⣿⣿⣿⣿⣿⣿⡿⠛⠁⠀⠀⠀⠀⠀⠀⠀⠀⠀⠀⠀⠀⠀⠀⠀⠀⠀⠀⠀⠀⠀⠀⠀⠀⠀⠀⠀⠀⠀⠀⠀⠀⠀⠀⠀⠀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⠀⠀⠀⠀⠀⠀⠀⠀⠀⠀⠀⠀⠀⠀⠀⠀⠀⠀⠀⠀⠀⠀⠀⠀⠀⠀⠀⠀⠀⠀⠀⠀⠀⠀⠀⠀⠀⠀⢻⣿⡟⣿⣿⢿⣿⣿⣿⣿⣿⣿⣿⢻⠃⠀⠀⠀⠀⠀⠀⠀⠀⠀⠀⠀⠀⠀⠀⠀⠀⠀⠀⠀⠀⠀⠀⠀⠀⠀⠀⠀⠀⠀⠀⠀⠀⠀⠀⠀⠀⠀⠀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⠀⠀⠀⠀⠀⠀⠀⠀⠀⠀⠀⠀⠀⠀⠀⠀⠀⠀⠀⠀⠀⠀⠀⠀⠀⠀⠀⠀⠀⠀⠀⠀⠀⠀⠀⠀⠀⠀⠀⠈⠀⣀⣽⣾⣿⣿⣿⣿⣟⡁⠃⠈⢀⠀⠀⠀⠀⠀⠀⠀⠀⠀⠀⠀⠀⠀⠀⠀⠀⠀⠀⠀⠀⠀⠀⠀⠀⠀⠀⠀⠀⠀⠀⠀⠀⠀⠀⠀⠀⠀⠀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⠀⠀⠀⠀⠀⠀⠀⠀⠀⠀⠀⠀⠀⠀⠀⠀⠀⠀⠀⠀⠀⠀⠀⠀⠀⠀⠀⠀⠀⠀⠀⠀⠀⠀⠀⠀⠀⠀⠀⣀⣿⣿⣿⣿⣿⣿⣿⣿⣿⣿⣧⣤⡀⠀⠀⠀⠀⠀⠀⠀⠀⠀⠀⠀⠀⠀⠀⠀⠀⠀⠀⠀⠀⠀⠀⠀⠀⠀⠀⠀⠀⠀⠀⠀⠀⠀⠀⠀⢀⣤⡆</a:t>
            </a:r>
            <a:br/>
            <a:r>
              <a:t>⠀⠀⠀⠀⠀⠀⠀⠀⠀⠀⠀⠀⠀⠀⠀⠀⠀⠀⠀⠀⠀⠀⠀⠀⠀⠀⠀⠀⠀⠀⠀⠀⠀⠀⠀⠀⢀⣠⣾⣿⣿⣿⣿⣿⣿⣿⣿⣿⣿⣿⣿⣿⣿⣷⣦⣤⣀⠀⠀⠀⠀⠀⠀⠀⠀⠀⠀⠀⠀⠀⠀⠀⠀⠀⠀⠀⠀⠀⠀⠀⠀⠀⠀⠀⠀⢀⣤⣾⣿⢿⡇</a:t>
            </a:r>
            <a:br/>
            <a:r>
              <a:t>⠀⠀⠀⠀⠀⠀⠀⠀⣀⣤⣀⡀⠀⠀⠀⠀⠀⠀⠀⠀⠀⠀⠀⠀⠀⠀⠀⠀⠀⠀⠀⠀⠀⠀⠀⣠⣿⣿⣿⣿⣿⣿⣿⣿⣿⣿⣿⣿⣿⣿⣿⣿⣿⣿⣿⣿⣿⣧⠀⠀⠀⠀⠀⠀⠀⠀⠀⠀⠀⠀⠀⠀⠀⠀⠀⠀⠀⠀⠀⠀⠀⠀⣀⣤⣾⡿⠟⠋⠁⣼⡇</a:t>
            </a:r>
            <a:br/>
            <a:r>
              <a:t>⠀⠀⠀⠀⠀⠀⠀⢸⣿⣿⣿⣷⡄⠀⠀⠀⠀⠀⠀⠀⠀⠀⠀⠀⠀⠀⠀⠀⠀⠀⠀⠀⠀⠀⢰⣿⣿⣿⣿⣿⣿⣿⣿⣿⣿⣿⣿⣿⣿⣿⣿⣿⣿⣿⣿⣿⣿⣿⣇⠀⠀⠀⠀⠀⠀⠀⠀⠀⠀⠀⠀⠀⠀⠀⠀⠀⠀⠀⠀⣀⣴⣾⡿⠛⠉⠀⠀⠀⠀⣿⡇</a:t>
            </a:r>
            <a:br/>
            <a:r>
              <a:t>⠀⠀⠀⠀⠀⠀⠀⢸⣿⣿⣿⣿⡄⠀⠀⠀⠀⠀⠀⠀⠀⠀⠀⠀⠀⠀⠀⠀⠀⠀⠀⠀⠀⠀⢠⣿⣿⣿⣿⣿⣿⣿⣿⣿⣿⣿⣿⣿⣿⣿⣿⢿⣿⣿⣿⣿⣿⣿⣿⣿⣿⣶⣶⣶⣶⣦⣤⣤⣤⣤⣤⣤⣄⡀⠀⢀⣠⣶⣿⠿⠋⠁⠀⠀⠀⠀⠀⠀⠀⣿⠇</a:t>
            </a:r>
            <a:br/>
            <a:r>
              <a:t>⠀⠀⠀⠀⠀⠀⠀⢘⣿⣿⣿⣿⡀⠀⠀⠀⠀⠀⠀⠀⠀⠀⠀⠀⠀⠀⠀⠀⠀⠀⠀⠀⠀⠀⣼⣿⣿⣿⣿⣿⣿⣿⣿⣿⣿⣿⣿⣿⣿⣿⣿⠀⠈⠉⠛⠛⠻⣿⣿⣿⣿⣿⣿⣿⣿⣿⣿⣿⣿⣿⣿⣿⣿⣿⣾⡿⠟⠋⠀⠀⠀⠀⠀⠀⠀⠀⠀⠀⠀⠃⠀</a:t>
            </a:r>
            <a:br/>
            <a:r>
              <a:t>⠀⠀⠀⠀⠀⠀⠀⣾⣿⣿⣿⣿⣷⠀⠀⠀⠀⠀⠀⠀⠀⠀⠀⠀⠀⠀⠀⠀⠀⠀⠀⠀⠀⣰⣿⣿⣿⣿⠋⢰⣿⣿⣿⣿⣿⣿⣿⣿⣿⣿⣿⠀⠀⠀⠀⠀⠀⠀⠉⠉⠉⠉⠉⠉⠀⠀⠈⢹⣿⣽⣿⣿⣿⣿⣿⠇⠀⠀⠀⠀⠀⠀⠀⠀⠀⠀⠀⠀⠀⠀⠀</a:t>
            </a:r>
            <a:br/>
            <a:r>
              <a:t>⠀⠀⠀⠀⠀⠀⢠⣿⣾⣿⣿⣿⣿⣦⣀⠀⠀⣠⣤⣄⠀⠀⠀⠀⠀⠀⠀⠀⠀⠀⠀⠀⠀⣿⣿⣿⣿⡅⢀⣿⣿⣿⣿⣿⣿⣿⣿⣿⣿⣿⣿⠀⠀⠀⠀⠀⠀⠀⠀⠀⠀⠀⠀⢀⣠⣴⣾⣿⣿⣿⡏⣿⣿⡿⠉⠀⠀⠀⠀⠀⠀⠀⠀⠀⠀⠀⠀⠀⠀⠀⠀</a:t>
            </a:r>
            <a:br/>
            <a:r>
              <a:t>⠀⠀⠀⠀⠀⠐⣿⣿⣿⣿⣿⣿⣿⣿⣿⠃⠀⠉⠛⠿⣷⣶⣄⣀⠀⠀⠀⠀⠀⠀⠀⠀⠀⢻⣿⣿⣿⣷⣾⣿⣿⣿⣿⣿⣿⣿⣿⣿⣿⣿⣿⠀⠀⠀⠀⠀⠀⠀⠀⠀⣀⣴⣾⣿⣿⡿⠛⠉⠈⠻⡷⠈⠉⠀⠀⠀⠀⠀⠀⠀⠀⠀⠀⠀⠀⠀⠀⠀⠀⠀⠀</a:t>
            </a:r>
            <a:br/>
            <a:r>
              <a:t>⠀⠀⠀⠀⠀⠀⠀⢸⣿⣿⣿⣿⣿⡇⠀⠀⠀⠀⠀⠀⠀⠉⠛⠿⣷⣶⣄⡀⠀⠀⠀⠀⠀⠀⢻⣿⣿⣿⡟⣿⣿⣿⣿⣿⣿⣿⣿⣿⣿⣿⠛⠀⠀⠀⠀⢀⣤⣶⣶⣿⣿⡿⠟⠋⠁⠀⠀⠀⠀⠀⠀⠀⠀⠀⠀⠀⠀⠀⠀⠀⠀⠀⠀⠀⠀⠀⠀⠀⠀⠀⠀</a:t>
            </a:r>
            <a:br/>
            <a:r>
              <a:t>⠀⠀⠀⠀⠀⠀⠀⠘⣿⣿⣿⣿⣿⡇⠀⠀⠀⠀⠀⠀⠀⠀⠀⠀⠈⠉⠛⠿⣿⣶⣤⣀⢀⣴⠆⢻⣿⣿⣿⣿⣿⣿⣿⣿⣿⣿⣿⣿⣿⣏⠀⢀⣠⣴⣾⣿⣿⣿⣿⠏⠁⠀⠀⠀⠀⠀⠀⠀⠀⠀⠀⠀⠀⠀⠀⠀⠀⠀⠀⠀⠀⠀⠀⠀⠀⠀⠀⠀⠀⠀⠀</a:t>
            </a:r>
            <a:br/>
            <a:r>
              <a:t>⠀⠀⠀⠀⠀⠀⠀⢸⣿⣿⣿⣿⣿⡇⠀⠀⠀⠀⠀⠀⠀⠀⠀⠀⠀⠀⠀⠀⠀⠉⠛⠿⣿⣿⣶⣬⣿⣿⣿⣿⣿⣿⣿⣿⣿⣿⣿⣿⣿⣿⣿⣿⣿⣿⣿⠿⠛⠉⠀⠀⠀⠀⠀⠀⠀⠀⠀⠀⠀⠀⠀⠀⠀⠀⠀⠀⠀⠀⠀⠀⠀⠀⠀⠀⠀⠀⠀⠀⠀⠀⠀</a:t>
            </a:r>
            <a:br/>
            <a:r>
              <a:t>⠀⠀⠀⠀⠀⠀⠀⣿⣿⣿⣿⣿⣿⣇⠀⠀⠀⠀⠀⠀⠀⠀⠀⠀⠀⠀⠀⠀⠀⠀⠀⢸⠟⠙⠻⢿⣿⣿⣿⣿⣿⣿⣿⣿⣿⣿⣿⣿⣿⣿⣿⡿⠛⠉⠀⠀⠀⠀⠀⠀⠀⠀⠀⠀⠀⠀⠀⠀⠀⠀⠀⠀⠀⠀⠀⠀⠀⠀⠀⠀⠀⠀⠀⠀⠀⠀⠀⠀⠀⠀⠀</a:t>
            </a:r>
            <a:br/>
            <a:r>
              <a:t>⠀⠀⠀⠀⠀⠀⣼⣿⣿⣿⡿⣿⣿⣿⠀⠀⠀⠀⠀⠀⠀⠀⠀⠀⠀⠀⠀⠀⠀⠀⠀⠀⠀⠀⠀⣸⣿⣿⣿⣿⣿⣿⣿⣿⣿⣿⣿⣿⣿⣿⣿⣿⡀⠀⠀⠀⠀⠀⠀⠀⠀⠀⠀⠀⠀⠀⠀⠀⠀⠀⠀⠀⠀⠀⠀⠀⠀⠀⠀⠀⠀⠀⠀⠀⠀⠀⠀⠀⠀⠀⠀</a:t>
            </a:r>
            <a:br/>
            <a:r>
              <a:t>⠀⠀⠀⠀⠀⠈⠛⣿⠟⠟⠀⣾⠁⠙⠃⠀⠀⠀⠀⠀⠀⠀⠀⠀⠀⠀⠀⠀⠀⠀⠀⠀⠀⠀⢀⣿⣿⣿⣿⣿⣿⣿⣿⣿⣿⣿⣿⣿⣿⣿⣿⣿⣧⠀⠀⠀⠀⠀⠀⠀⠀⠀⠀⠀⠀⠀⠀⠀⠀⠀⠀⠀⠀⠀⠀⠀⠀⠀⠀⠀⠀⠀⠀⠀⠀⠀⠀⠀⠀⠀⠀</a:t>
            </a:r>
            <a:br/>
            <a:r>
              <a:t>⠀⠀⢀⣀⣀⣤⣤⣿⣷⣤⣤⡿⠷⠄⠀⠀⠀⠀⠀⠀⠀⠀⠀⠀⠀⠀⠀⠀⠀⠀⠀⣀⣤⣶⣿⣿⣿⣿⣿⣿⣿⣿⣿⣿⣿⣿⣿⣿⣿⣿⣿⣿⣿⣦⣤⣀⠀⠀⠀⠀⠀⠀⠀⠀⠀⠀⠀⠀⠀⠀⠀⠀⠀⠀⠀⠀⠀⠀⠀⠀⠀⠀⠀⠀⠀⠀⠀⠀⠀⠀⠀</a:t>
            </a:r>
            <a:br/>
            <a:r>
              <a:t>⣿⣿⡿⠿⠿⠛⠛⠋⠉⠁⠀⠀⠀⠀⠀⠀⠀⠀⠀⠀⠀⠀⠀⠀⠀⠀⠀⣀⣤⣶⣿⣿⣿⣿⣿⣿⣿⣿⣿⣿⣿⣿⣿⣿⣿⣿⣿⣿⣿⣿⣿⣿⣿⣿⣿⣿⣿⣶⣦⣄⣀⠀⠀⠀⠀⠀⠀⠀⠀⠀⠀⠀⠀⠀⠀⠀⠀⠀⠀⠀⠀⠀⠀⠀⠀⠀⠀⠀⠀⠀⠀</a:t>
            </a:r>
            <a:br/>
            <a:r>
              <a:t>⠀⠀⠀⠀⠀⠀⠀⠀⠀⠀⠀⠀⠀⠀⠀⠀⠀⠀⠀⠀⠀⠀⢀⣀⣤⣶⣿⣿⣿⣿⡿⠿⠛⣿⣿⣿⣿⣿⣿⣿⣿⣿⣿⣿⣿⣿⣿⣿⣿⣿⣿⣿⣿⣿⣷⡈⠉⠛⠿⣿⣿⣿⣶⣦⣄⣀⠀⠀⠀⠀⠀⠀⠀⠀⠀⠀⠀⠀⠀⠀⠀⠀⠀⠀⠀⠀⠀⠀⠀⠀⠀</a:t>
            </a:r>
            <a:br/>
            <a:r>
              <a:t>⠀⠀⠀⠀⠀⠀⠀⢀⣠⣄⠀⠀⠀⠀⠀⠀⠀⠀⣀⣠⣴⣾⣿⣿⣿⣿⡿⠟⠋⠁⠀⠀⢸⣿⣿⣿⣿⣿⣿⣿⣿⣿⣿⣿⣿⣿⣿⣿⣿⣿⣿⣿⣿⣿⣿⣿⡄⠀⠀⠀⠈⠙⠛⠿⢿⣿⣿⣷⣶⣤⣀⡀⠀⠀⠀⠀⠀⠀⠀⠀⠀⠀⠀⠀⠀⠀⠀⠀⠀⠀⠀</a:t>
            </a:r>
            <a:br/>
            <a:r>
              <a:t>⠀⠀⠀⠀⠀⠀⠀⠘⠛⠫⠀⡠⠀⢀⣠⣤⣶⣿⣿⣿⣿⣿⠿⠛⠋⠁⠀⠀⠀⠀⠀⢀⣿⣿⣿⣿⣿⣿⣿⣿⣿⣿⣿⣿⣿⣿⣿⣿⣿⣿⣿⣿⣿⣿⣿⣿⣿⡆⠀⠀⠀⠀⠀⠀⠀⠉⠉⠛⠻⠿⣿⣿⣿⣶⣦⡄⠀⠀⠀⠀⠀⠀⠀⠀⠀⠀⠀⠀⠀⠀⠀</a:t>
            </a:r>
            <a:br/>
            <a:r>
              <a:t>⠀⠀⠀⠀⠀⠀⠀⠀⣀⣠⣽⣶⣿⣿⣿⣿⣿⠿⠟⠋⠁⠀⠀⠀⠀⠀⠀⠀⠀⠀⠀⣼⣿⣿⣿⣿⣿⣿⣿⣿⣿⣿⣿⣿⣿⣿⣿⣿⣿⣿⣿⣿⣿⣿⣿⣿⣿⣿⡄⠀⠀⠀⠀⠀⠀⠀⠀⠀⠀⠀⠀⠀⠉⠉⠉⠀⠀⠀⠀⠀⠀⠀⠀⠀⠀⠀⠀⠀⠀⠀⠀</a:t>
            </a:r>
            <a:br/>
            <a:r>
              <a:t>⠀⠀⠀⣀⣤⣴⣶⣿⣿⣿⣿⡿⠿⠛⠉⠁⠀⠀⠀⠀⠀⠀⠀⠀⠀⠀⠀⠀⠀⠀⢰⣿⣿⣿⣿⣿⣿⣿⣿⣿⣿⣿⣿⣿⣿⣿⣿⣿⣿⣿⣿⣿⣿⣿⣿⣿⣿⣿⣿⡄⠀⠀⠀⠀⠀⠀⠀⠀⠀⠀⠀⠀⠀⠀⠀⠀⠀⠀⠀⠀⠀⠀⠀⠀⠀⠀⠀⠀⠀⠀⠀</a:t>
            </a:r>
            <a:br/>
            <a:r>
              <a:t>⠀⠀⠀⠙⠛⠿⠛⠛⠋⠉⠡⠀⠀⠀⠀⠀⠀⠀⠀⠀⠀⠀⠀⠀⠀⠀⠀⠀⠀⠀⣿⣿⣿⣿⣿⣿⣿⣿⣿⣿⣿⣿⣿⣿⣿⣿⣿⣿⣿⣿⣿⣿⣿⣿⣿⣿⣿⣿⣿⣿⡄⠀⠀⠀⠀⠀⠀⠀⠀⠀⠀⠀⠀⠀⠀⠀⠀⠀⠀⠀⠀⠀⠀⠀⠀⠀⠀⠀⠀⠀⠀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⠀⠀⠀⠀⠀⠀⠀⠀⠀⠀⠀⠀⠀⠀⠀⠀⠀⠀⠀⠀⠀⠀⠀⠀⠀⠀⠀⠐⠀⠀⠀⠀⠀⠀⠀⠀⠀⠀⠀⠀⠀⠀⠀⠀⠀⠀⠀⠀⠀⠀⠀⠀⠀⠀⣼⡇⠀⠀⠀⠀⠀⠀⠀⠀⠀⠀⠀⠀⠀⠀⠀⠀⠀⠀⠀⠀⠀⠀⠀⠀⠀⠀⠀⠀⠀⠀⠀⠀⠀⠀⠀</a:t>
            </a:r>
            <a:br/>
            <a:r>
              <a:t>⠀⠀⠀⠀⠀⠀⠀⠀⠀⠀⠀⠀⠀⠀⠂⠀⠀⠀⠀⠀⠀⠀⠀⠀⠀⠀⠀⠀⠀⠀⠀⠀⠀⠀⠀⠀⠀⠀⠀⠀⠀⠀⠀⠀⠀⠀⠀⠀⠀⠀⠀⠀⠀⣼⣿⣧⠀⠀⠀⠀⠀⠀⠀⠀⠀⠀⠀⠀⠀⠀⠀⠀⠀⠀⠀⠀⠀⠀⠀⠀⠀⠀⠀⠀⠀⠀⠀⠀⠀⠀⠀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⠀⠀⠀⠀⠀⠀⠀⠀⠀⠀⠀⠀⠀⠀⠀⠀⠀⠀⠀⠀⠀⠀⠀⠀⠀⠀⠀⠀⠀⠀⠀⠀⠀⠀⠀⠀⠀⠀⠀⠀⠀⠀⠀⣀⣤⣤⣤⣄⡀⠀⠀⠀⣰⣿⣿⣿⣧⠀⠀⠀⠀⠀⠀⠀⠀⠀⠀⠀⠀⠀⠀⠀⠀⠁⠀⠀⠀⠀⠀⠀⠀⠀⠀⠀⠀⠀⠀⠀⠀⠀⠀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⠀⠀⠀⠀⠀⠀⠀⠀⠀⠀⠀⠀⠀⠀⠀⠀⠀⠀⠀⠀⠀⠀⠀⠀⠀⠀⠀⠀⠀⠀⠀⠀⠀⠀⠀⠀⠀⠀⠀⠀⢀⣴⣿⣿⣿⣿⣿⣿⣿⣷⣤⣰⣿⣿⡿⠟⠋⠀⠀⠀⠀⠀⠀⠀⠀⠀⠀⠀⠀⠀⠀⠀⠀⠀⠀⠀⠀⠀⠀⠀⠀⠀⠀⠀⠀⠀⠀⠀⠀⠀⠀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⠀⠀⠀⠀⠀⠀⠀⠀⠀⠀⠀⠀⠀⠀⠀⠀⠀⠀⠀⠀⠀⠀⠀⠀⠀⠀⠀⠀⠀⠀⠀⠀⠀⠀⠀⠀⠀⠘⣿⣿⢻⣿⡟⣿⣿⣿⣿⣿⣿⢿⠟⡟⠀⠀⠀⠀⠀⠀⠀⠀⠀⠀⠀⠀⠀⠀⠀⠀⠀⠀⠀⠀⠀⠀⢀⠀⠀⠀⠀⠀⠀⠀⠀⠀⠀⠀⠀⠀⠀⠀⠀</a:t>
            </a:r>
            <a:br/>
            <a:r>
              <a:t>⠀⠀⠀⠀⠀⠀⠀⠀⠀⠀⠀⠀⠀⠀⠀⠀⠀⠀⠀⠀⠀⠀⠀⠀⠀⠀⠀⠀⠀⠀⠀⠀⠀⠀⠀⠀⠀⠀⠀⠁⣀⣸⣴⣿⣿⣿⣿⣟⣁⡈⠀⠁⠀⠀⠀⠀⠀⠀⠀⠀⠀⠀⠀⠀⠀⠀⠀⠀⠀⠀⠀⠀⠀⠀⠀⠀⠀⠀⠀⠀⠀⠀⠀⠀⠀⠀⠀⠀⠀⠀⠀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⠀⠀⠀⠀⠀⠀⠀⠀⠀⠀⠀⠀⠀⠀⠀⠀⠀⠀⠀⠀⠀⠀⠀⠀⠀⠀⠀⠀⠀⠀⠀⠀⠀⠀⠀⠀⠀⠀⢀⣬⣿⣿⣿⣿⣿⣿⣿⣿⣿⣿⣤⣀⠀⠀⠀⠀⠀⠀⠀⠀⠀⠀⠀⠀⠀⠀⠀⠀⠀⠀⠀⠀⠀⠀⠀⠀⠀⠀⠀⠀⠀⠀⠀⠀⠀⠀⠀⠀⠀⠀⠀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⠀⠀⠀⠀⠀⠀⠀⠀⠀⠀⠀⠀⠀⠀⠀⠀⠀⠀⠀⠀⠀⠀⠀⠀⠀⠀⠀⠀⠀⠀⠀⠀⠀⠀⠀⠀⣀⣴⣿⣿⣿⣿⣿⣿⣿⣿⣿⣿⣿⣿⣿⣿⣷⣤⣀⠀⠀⠀⠀⠀⠀⠀⠀⠀⠀⠀⠀⠀⠀⠀⡀⠀⠀⠀⠀⠀⠀⠀⠀⠀⠀⠀⠀⠀⠀⣀⣴⣾⣿⣦⡄</a:t>
            </a:r>
            <a:br/>
            <a:r>
              <a:t>⠀⠀⠀⠀⠀⠀⠀⠀⣀⣤⣤⡀⠀⠀⠀⠀⠀⠀⠀⠀⠀⠀⠀⠀⠀⠀⠀⠀⠀⠀⠀⠀⠀⠀⢀⣼⣿⣿⣿⣿⣿⣿⣿⣿⣿⣿⣿⣿⣿⣿⣿⣿⣿⣿⣿⣿⡄⠀⠀⠀⠀⠀⠀⠀⠀⠀⠀⠀⠀⠀⠀⠀⠀⠀⠀⠀⠀⠀⠀⠀⠀⠀⣀⣴⣾⡿⠟⢻⣿⣿⠇</a:t>
            </a:r>
            <a:br/>
            <a:r>
              <a:t>⠀⠀⠀⠀⠀⠀⠀⢠⣿⣿⣿⣿⡦⠀⠀⠀⠀⠀⠀⠀⠀⠀⠀⠀⠀⠀⠀⠀⠀⠀⠀⠀⠀⠀⢸⣿⣿⣿⣿⣿⣿⣿⣿⣿⣿⣿⣿⣿⣿⣿⣿⣿⣿⣿⣿⣿⣿⠀⠀⠀⠀⠀⠀⠀⠀⠀⠀⠀⠀⠀⠀⠀⠀⠀⠀⠀⠀⠀⠀⣠⣴⣾⠿⠛⠉⠀⠀⣿⣿⠏⠀</a:t>
            </a:r>
            <a:br/>
            <a:r>
              <a:t>⠀⠀⠀⠀⠀⠀⠀⢸⣿⣿⣿⣿⡄⠀⠀⠀⠀⠀⠀⠀⠀⠀⠀⠀⠀⠀⠀⠀⠀⠀⠀⠀⠀⠀⣼⣿⣿⣿⣿⣿⣿⣿⣿⣿⣿⣿⣿⣿⣿⣿⣿⣿⣿⣿⣿⣿⣿⣦⣤⣤⣀⣀⡀⠀⠀⠀⠀⠀⠀⠀⠀⠀⠀⠀⠀⢀⣠⣶⣿⠿⠋⠁⠀⠀⠀⢀⣼⠟⠁⠀⠀</a:t>
            </a:r>
            <a:br/>
            <a:r>
              <a:t>⠀⠀⠀⠀⠀⠀⠀⢈⣿⣿⣿⣿⡆⠀⠀⠀⠀⠀⠀⠀⠀⠀⠀⠀⠀⠀⠀⠀⠀⠀⠀⠀⠀⢀⣿⣿⣿⣿⣿⣿⣿⣿⣿⣿⣿⣿⣿⣿⣿⣿⡏⠙⠻⠿⣿⣿⣿⣿⣿⣿⣿⣿⣿⣿⣿⣿⣿⣷⣶⣶⣤⡀⣀⣤⣾⡿⠟⠋⠀⠀⠀⠀⠀⠀⠀⠋⠁⠀⠀⠀⠀</a:t>
            </a:r>
            <a:br/>
            <a:r>
              <a:t>⠀⠀⠀⠀⠀⠀⠀⣼⣿⣿⣿⣿⣿⠀⠀⠀⠀⠀⠀⠀⠀⠀⠀⠀⠀⠀⠀⠀⠀⠀⠀⠀⠀⣼⣿⣿⣿⡿⠁⣾⣿⣿⣿⣿⣿⣿⣿⣿⣿⣿⡇⠀⠀⠀⠈⠙⠛⠻⠿⠿⠿⠿⠿⠿⠿⣿⣿⣿⣿⣿⣿⣿⣿⠟⠉⠀⠀⠀⠀⠀⠀⠀⠀⠀⠀⠀⠀⠀⠀⠀⠀</a:t>
            </a:r>
            <a:br/>
            <a:r>
              <a:t>⠀⠀⠀⠀⠀⠀⢰⣿⣶⣿⣿⣿⣿⣷⣄⠀⠀⣀⡀⠀⠀⠀⠀⠀⠀⠀⠀⠀⠀⠀⠀⠀⠀⣿⣿⣿⣿⡅⣰⣿⣿⣿⣿⣿⣿⣿⣿⣿⣿⣿⡇⠀⠀⠀⠀⠀⠀⠀⠀⠀⠀⠀⠀⠀⣀⣽⣿⣾⣿⣿⣿⣿⡿⠁⠀⠀⠀⠀⠀⠀⠀⠀⠀⠀⠀⠀⠀⠀⠀⠀⠀</a:t>
            </a:r>
            <a:br/>
            <a:r>
              <a:t>⠀⠀⠀⠀⠀⠐⣿⣿⣿⣿⣿⣿⣿⣿⣿⠗⠘⠿⣿⣶⣤⣀⠀⠀⠀⠀⠀⠀⠀⠀⠀⠀⠀⢻⣿⣿⣿⣿⣿⣿⣿⣿⣿⣿⣿⣿⣿⣿⣿⣿⣇⠀⠀⠀⠀⠀⠀⠀⠀⠀⢀⣠⣶⣿⣿⡿⢿⣿⡌⢿⣿⠏⠀⠀⠀⠀⠀⠀⠀⠀⠀⠀⠀⠀⠀⠀⠀⠀⠀⠀⠀</a:t>
            </a:r>
            <a:br/>
            <a:r>
              <a:t>⠀⠀⠀⠀⠀⠀⠀⣸⣿⣿⣿⣿⣿⡇⠀⠀⠀⠀⠀⠉⠛⠿⣿⣶⣦⣄⡀⠀⠀⠀⠀⠀⠀⠀⢻⣿⣿⣿⣿⣿⣿⣿⣿⣿⣿⣿⣿⣿⣿⡿⠛⠀⠀⠀⠀⢀⣠⣴⣾⣾⣿⣿⠿⠛⠉⠀⠀⠙⠗⠀⠀⠀⠀⠀⠀⠀⠀⠀⠀⠀⠀⠀⠀⠀⠀⠀⠀⠀⠀⠀⠀</a:t>
            </a:r>
            <a:br/>
            <a:r>
              <a:t>⠀⠀⠀⠀⠀⠀⠀⢿⣿⣿⣿⣿⣿⡇⠀⠀⠀⠀⠀⠀⠀⠀⠀⠉⠙⠻⢿⣷⣶⣤⣀⠀⠀⣴⠀⠹⣿⣿⣿⣿⣿⣿⣿⣿⣿⣿⣿⣿⣿⣇⠀⠀⣀⣤⣾⣿⣿⣿⣿⡿⠏⠀⠀⠀⠀⠀⠀⠀⠀⠀⠀⠀⠀⠀⠀⠀⠀⠀⠀⠀⠀⠀⠀⠀⠀⠀⠀⠀⠀⠀⠀</a:t>
            </a:r>
            <a:br/>
            <a:r>
              <a:t>⠀⠀⠀⠀⠀⠀⠀⢸⣿⣿⣿⣿⣿⡇⠀⠀⠀⠀⠀⠀⠀⠀⠀⠀⠀⠀⠀⠀⠉⠛⠿⣿⣿⣿⣦⣄⣹⣿⣿⣿⣿⣿⣿⣿⣿⣿⣿⣿⣿⣷⣶⣿⣿⣿⣿⡿⠟⠋⠁⠀⠀⠀⠀⠀⠀⠀⠀⠀⠀⠀⠀⠀⠀⠀⠀⠀⠀⠀⠀⠀⠀⠀⠀⠀⠀⠀⠀⠀⠀⠀⠀</a:t>
            </a:r>
            <a:br/>
            <a:r>
              <a:t>⠀⠀⠀⠀⠀⠀⠀⣾⣿⣿⣿⣿⣿⣇⠀⠀⠀⠀⠀⠀⠀⠀⠀⠀⠀⠀⠀⠀⠀⠀⠀⢰⡟⠛⠿⣿⣿⣿⣿⣿⣿⣿⣿⣿⣿⣿⣿⣿⣿⣿⣿⡿⠟⠋⠁⠀⠀⠀⠀⠀⠀⠀⠀⠀⠀⠀⠀⠀⠀⠀⠀⠀⠀⠀⠀⠀⠀⠀⠀⠀⠀⠀⠀⠀⠀⠀⠀⠀⠀⠀⠀</a:t>
            </a:r>
            <a:br/>
            <a:r>
              <a:t>⠀⠀⠀⠀⠀⠀⣼⣿⣿⣿⣿⣿⣿⣿⠀⠀⠀⠀⠀⠀⠀⠀⠀⠀⠀⠀⠀⠀⠀⠀⠀⠀⠀⠀⠀⣸⣿⣿⣿⣿⣿⣿⣿⣿⣿⣿⣿⣿⣿⣿⣿⣿⡀⠀⠀⠀⠀⠀⠀⠀⠀⠀⠀⠀⠀⠀⠀⠀⠀⠀⠀⠀⠀⠀⠀⠀⠀⠀⠀⠀⠀⠀⠀⠀⠀⠀⠀⠀⠀⠀⠀</a:t>
            </a:r>
            <a:br/>
            <a:r>
              <a:t>⠀⠀⠀⠀⠀⠈⠛⢻⡟⠛⠀⣾⠁⠙⠃⠀⠀⠀⠀⠀⠀⠀⠀⠀⠀⠀⠀⠀⠀⠀⠀⠀⠀⠀⢠⣿⣿⣿⣿⣿⣿⣿⣿⣿⣿⣿⣿⣿⣿⣿⣿⣿⣧⠀⠀⠀⠀⠀⠀⠀⠀⠀⠀⠀⠀⠀⠀⠀⠀⠀⠀⠀⠀⠀⠀⠀⠀⠀⠀⠀⠀⠀⠀⠀⠀⠀⠀⠀⠀⠀⠀</a:t>
            </a:r>
            <a:br/>
            <a:r>
              <a:t>⠀⠀⠀⣀⣀⣠⣤⣼⣿⣤⣤⣿⠷⠄⠀⠀⠀⠀⠀⠀⠀⠀⠀⠀⠀⠀⠀⠀⠀⠀⠀⠀⣀⣤⣾⣿⣿⣿⣿⣿⣿⣿⣿⣿⣿⣿⣿⣿⣿⣿⣿⣿⣿⣷⣶⣤⣀⡀⠀⠀⠀⠀⠀⠀⠀⠀⠀⠀⠀⠀⠀⠀⠀⠀⠀⠀⠀⠀⠀⠀⠀⠀⠀⠀⠀⠀⠀⠀⠀⠀⠀</a:t>
            </a:r>
            <a:br/>
            <a:r>
              <a:t>⣿⣿⡿⠿⠿⠛⠛⠋⠉⠁⠀⠀⠀⠀⠀⠀⠀⠀⠀⠀⠀⠀⠀⠀⠀⠀⠀⠀⣀⣤⣶⣿⣿⣿⣿⣿⣿⣿⣿⣿⣿⣿⣿⣿⣿⣿⣿⣿⣿⣿⣿⣿⣿⣿⡿⠿⣿⣿⣿⣶⣤⣄⣀⠀⠀⠀⠀⠀⠀⠀⠀⠀⠀⠀⠀⠀⠀⠀⠀⠀⠀⠀⠀⠀⠀⠀⠀⠀⠀⠀⠀</a:t>
            </a:r>
            <a:br/>
            <a:r>
              <a:t>⠀⠀⠀⠀⠀⠀⠀⠀⠀⠀⠀⠀⠀⠀⠀⠀⠀⠀⠀⠀⠀⠀⠀⠀⣀⣤⣶⣿⣿⣿⣿⡿⠿⣿⣿⣿⣿⣿⣿⣿⣿⣿⣿⣿⣿⣿⣿⣿⣿⣿⣿⣿⣿⣿⣷⡀⠀⠉⠙⠛⠿⢿⣿⣿⣷⣶⣤⣄⣀⠀⠀⠀⠀⠀⠀⠀⠀⠀⠀⠀⠀⠀⠀⠀⠀⠀⠀⠀⠀⠀⠀</a:t>
            </a:r>
            <a:br/>
            <a:r>
              <a:t>⠀⠀⠀⠀⠀⠀⠀⠀⠀⢀⣀⠀⠀⠀⠀⠀⠀⠀⠀⢀⣠⣴⣶⣿⣿⣿⣿⡿⠟⠋⠁⠀⢸⣿⣿⣿⣿⣿⣿⣿⣿⣿⣿⣿⣿⣿⣿⣿⣿⣿⣿⣿⣿⣿⣿⣿⡄⠀⠀⠀⠀⠀⠀⠉⠛⠛⠿⢿⣿⣿⣷⣶⣤⣄⣀⠀⠀⠀⠀⠀⠀⠀⠀⠀⠀⠀⠀⠀⠀⠀⠀</a:t>
            </a:r>
            <a:br/>
            <a:r>
              <a:t>⠀⠀⠀⠀⠀⠀⠀⠀⠾⠿⠏⠀⡀⠀⠀⣀⣤⣴⣾⣿⣿⣿⣿⠿⠟⠋⠁⠀⠀⠀⠀⢀⣿⣿⣿⣿⣿⣿⣿⣿⣿⣿⣿⣿⣿⣿⣿⣿⣿⣿⣿⣿⣿⣿⣿⣿⣿⡄⠀⠀⠀⠀⠀⠀⢀⠀⠀⠀⠀⠉⠙⠛⠛⠛⠛⠋⠀⠀⠀⠀⠀⠀⠀⠀⠀⠀⠀⠀⠀⠀⠀</a:t>
            </a:r>
            <a:br/>
            <a:r>
              <a:t>⠀⠀⠀⠀⠀⠀⠀⠀⠀⢀⣈⣮⣴⣶⣿⣿⣿⣿⡿⠟⠛⠉⠀⠀⠀⠀⠀⠀⠀⠀⠀⣼⣿⣿⣿⣿⣿⣿⣿⣿⣿⣿⣿⣿⣿⣿⣿⣿⣿⣿⣿⣿⣿⣿⣿⣿⣿⣿⡄⠀⠀⠀⠀⠀⠀⠀⠀⠀⠀⠀⠀⠀⠀⠀⠀⠀⠀⠀⠀⠀⠀⠀⠀⠀⠀⠀⠀⠀⠀⠀⠀</a:t>
            </a:r>
            <a:br/>
            <a:r>
              <a:t>⠀⠀⠀⠀⢀⣀⣤⣶⣾⣿⣿⣿⣿⠿⠟⠛⠉⠀⠀⠀⠀⠀⠀⠀⠀⠀⠀⠀⠀⠀⢰⣿⣿⣿⣿⣿⣿⣿⣿⣿⣿⣿⣿⣿⣿⣿⣿⣿⣿⣿⣿⣿⣿⣿⣿⣿⣿⣿⣿⡆⠀⠀⠀⠀⠀⠀⠀⠀⠀⠀⠀⠀⠀⠀⠀⠀⠀⠀⠀⠀⠀⠀⠀⠀⠀⠀⠀⠀⠀⠀⠀</a:t>
            </a:r>
            <a:br/>
            <a:r>
              <a:t>⠀⠀⠀⠀⠻⠿⠿⠿⠿⠛⠋⢉⠀⠀⠀⠀⠀⠀⠀⠀⠀⠀⠀⠀⠀⠀⠀⠀⠀⠀⣿⣿⣿⣿⣿⣿⣿⣿⣿⣿⣿⣿⣿⣿⣿⣿⣿⣿⣿⣿⣿⣿⣿⣿⣿⣿⣿⣿⣿⣿⠄⠀⠀⠀⠀⠀⠀⠀⠀⠀⠀⠀⠀⠀⠀⠀⠀⠀⠀⠀⠀⠀⠀⠀⠀⠀⠀⠀⠀⠀⠀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⠀⠀⠀⠀⠀⠀⠀⠀⠀⠀⠀⠀⠀⠀⠀⠀⠀⠀⠀⠀⠀⠀⠀⠀⠀⠀⠀⠄⠀⠀⠀⠀⠀⠀⠀⠀⠀⠀⠀⠀⠀⠀⠀⠀⠀⠀⠀⠀⠀⠀⠀⠀⠀⢀⣿⡀⠀⠀⠀⠀⠀⠀⠀⠀⠀⠀⠀⠀⠀⠀⠀⠀⠀⠀⠀⠀⠀⠀⠀⠀⠀⠀⠀⠀⠀⠀⠀⠀⠀⠀⠀</a:t>
            </a:r>
            <a:br/>
            <a:r>
              <a:t>⠀⠀⠁⠀⠀⠀⠀⠀⠀⠀⠀⠀⠀⠀⠀⠀⠀⠀⠀⠀⠀⠀⠀⠀⠀⠀⠀⠀⠀⠀⠀⠀⠀⠀⠀⠀⠀⠀⠀⠀⠀⠀⠀⠀⠀⠀⠀⠀⠀⠀⠀⠀⠀⣾⣿⣇⠀⠀⠀⠀⠀⠀⠀⠀⠀⠀⠀⠀⠀⠀⠀⠀⠀⠀⠀⠀⠀⠀⠀⠀⠀⠀⠀⠀⠀⠀⠀⠀⠀⠀⠀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⠀⠀⠀⠀⠀⠀⠀⠀⠀⠀⠀⠀⠀⠀⠀⠀⠀⠀⠀⠀⠀⠀⠀⠀⠀⠀⠀⠀⠀⠀⠀⠀⠀⠀⠀⠀⠀⠀⠀⠀⠀⠀⢀⣠⣤⣤⣤⣄⡀⠀⠀⠀⣼⣿⣿⣿⣆⠀⠀⠀⠀⠀⠀⠀⠀⠀⠀⠀⠀⠀⠀⠀⠀⠀⠀⠀⠀⠀⠀⠀⠀⠀⠀⠀⠀⠀⠀⠀⠀⠀⠀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⠀⠀⠀⠀⠀⠀⠀⠀⠀⠀⠀⠀⠀⠀⠀⠀⠀⠀⠀⠀⠀⠀⠀⠀⠀⠀⠀⠀⠀⠀⠀⠀⠀⠀⠀⠀⠀⠀⠀⠀⣠⣶⣿⣿⣿⣿⣿⣿⣿⣷⣄⣼⣿⣿⡿⠛⠉⠀⠀⠀⠀⠀⠀⠀⠀⠀⠀⠀⠀⠀⠀⠀⠀⠀⠀⠀⠀⠀⠀⠀⠀⠀⠀⠀⠀⠀⠀⠀⠀⠀⠀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⠀⠀⠀⠀⠀⠀⠀⠀⠀⠀⠀⠀⠀⠀⠀⠀⠀⠀⠀⠀⠀⠀⠀⠀⠀⠀⠀⠀⠀⠀⠀⠀⠀⠀⠀⠀⠀⢻⢿⡏⠿⣿⠟⣿⣿⣿⣿⣿⣿⢿⢿⡏⠀⠀⠀⠀⠀⠀⠀⠀⠀⠀⠀⠀⠀⠀⠀⠀⠀⠀⠀⠀⠀⠀⡀⠀⠀⠀⠀⠀⠀⠀⠀⠀⠀⠀⠀⠀⠀⠀⠀</a:t>
            </a:r>
            <a:br/>
            <a:r>
              <a:t>⠀⠀⠀⠀⠀⠀⠀⠀⠀⠀⠀⠀⠀⠀⠀⠀⠀⠀⠀⠀⠀⠀⠀⠀⠀⠀⠀⠀⠀⠀⠀⠀⠀⠀⠀⠀⠀⠀⠈⠀⣀⣩⣼⣿⣿⣿⣿⣟⣁⡈⠀⠀⠀⠀⠀⠀⠀⠀⠀⠀⠀⠀⠀⠀⠀⠀⠀⠀⠀⠀⠀⠀⠀⠀⠀⠀⠀⠀⠀⠀⠀⠀⠀⠀⠀⠀⠀⠀⠀⠀⠀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⠀⠀⠀⠀⠀⠀⠀⠀⠀⠀⠀⠀⠀⠀⠀⠀⠀⠀⠀⠀⠀⠀⠀⠀⠀⠀⠀⠀⠀⠀⠀⠀⠀⠀⠀⠀⠀⠀⢀⣼⣿⣿⣿⣿⣿⣿⣿⣿⣿⣿⣌⡀⠀⠀⠀⠀⠀⠀⠀⠀⠀⠀⠀⠀⠀⠀⠀⠀⠀⠀⠀⠀⠀⠀⠀⠀⠀⠀⠀⠀⠀⠀⠀⠀⠀⠀⠀⠀⠀⠀⠀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⠀⠀⠀⠀⠀⠀⠀⠀⠀⠀⠀⠀⠀⠀⠀⠀⠀⠀⠀⠀⠀⠀⠀⠀⠀⠀⠀⠀⠀⠀⠀⠀⠀⠀⠀⠀⣠⣾⣿⣿⣿⣿⣿⣿⣿⣿⣿⣿⣿⣿⣿⣿⣦⣀⡀⠀⠀⠀⠀⠀⠀⠀⠀⠀⠀⠀⠀⠀⠀⠀⠀⠀⠀⠀⠀⠀⠀⠀⠀⠀⠀⠀⠀⠀⠀⣠⣴⣦⣄⠀⠀</a:t>
            </a:r>
            <a:br/>
            <a:r>
              <a:t>⠀⠀⠀⠀⠀⠀⠀⠀⣀⣤⣤⣀⠀⠀⠀⠀⠀⠀⠀⠀⠀⠀⠀⠀⠀⠀⠀⠀⠀⠀⠀⠀⠀⠀⢠⣾⣿⣿⣿⣿⣿⣿⣿⣿⣿⣿⣿⣿⣿⣿⣿⣿⣿⣿⣿⣦⠀⠀⠀⠀⠀⠀⠀⠀⠀⠀⠀⠀⠀⠀⠀⠀⠀⠀⠀⠀⠀⠀⠀⠀⠀⠀⣀⣴⣿⡿⢿⣿⣿⡇⠀</a:t>
            </a:r>
            <a:br/>
            <a:r>
              <a:t>⠀⠀⠀⠀⠀⠀⠀⢀⣿⣿⣿⣿⡦⠀⠀⠀⠀⠀⠀⠀⠀⠀⠀⠀⠀⠀⠀⠀⠀⠀⠀⠀⠀⠀⣾⣿⣿⣿⣿⣿⣿⣿⣿⣿⣿⣿⣿⣿⣿⣿⣿⣿⣿⣿⣿⣿⡇⠀⠀⠀⠀⠀⠀⠀⠀⠀⠀⠀⠀⠀⠀⠀⠀⠀⠀⠀⠀⠀⢀⣠⣴⣿⠿⠛⠉⠀⢸⣿⣿⠁⠀</a:t>
            </a:r>
            <a:br/>
            <a:r>
              <a:t>⠀⠀⠀⠀⠀⠀⠀⢨⣿⣿⣿⣿⡇⠀⠀⠀⠀⠀⠀⠀⠀⠀⠀⠀⠀⠀⠀⠀⠀⠀⠀⠀⠀⠀⣽⣿⣿⣿⣿⣿⣿⣿⣿⣿⣿⣿⣿⣿⣿⣿⣿⣿⣿⣿⣿⣿⣧⣀⣀⡀⠀⠀⠀⠀⠀⠀⠀⠀⠀⠀⠀⠀⠀⠀⠀⢀⣠⣶⣿⠿⠋⠁⠀⠀⠀⢀⣾⠟⠁⠀⠀</a:t>
            </a:r>
            <a:br/>
            <a:r>
              <a:t>⠀⠀⠀⠀⠀⠀⠀⠈⣿⣿⣿⣿⣇⠀⠀⠀⠀⠀⠀⠀⠀⠀⠀⠀⠀⠀⠀⠀⠀⠀⠀⠀⠀⢀⣿⣿⣿⣿⣿⣿⣿⣿⣿⣿⣿⣿⣿⣿⣿⣿⡟⠻⢿⣿⣿⣿⣿⣿⣿⣿⣿⣷⣶⣶⣶⣦⣤⣤⣄⡀⠀⠀⣀⣤⣾⡿⠟⠋⠀⠀⠀⠀⠀⠀⢠⠞⠁⠀⠀⠀⠀</a:t>
            </a:r>
            <a:br/>
            <a:r>
              <a:t>⠀⠀⠀⠀⠀⠀⠀⣸⣿⣿⣿⣿⣿⠀⠀⠀⠀⠀⠀⠀⠀⠀⠀⠀⠀⠀⠀⠀⠀⠀⠀⠀⠀⣾⣿⣿⣿⡿⠁⣿⣿⣿⣿⣿⣿⣿⣿⣿⣿⣿⠁⠀⠀⠈⠻⠿⠿⠿⠿⠿⣿⣿⣿⣿⣿⣿⣿⣿⣿⣿⣶⣾⡿⠟⠉⠀⠀⠀⠀⠀⠀⠀⠀⠀⠀⠀⠀⠀⠀⠀⠀</a:t>
            </a:r>
            <a:br/>
            <a:r>
              <a:t>⠀⠀⠀⠀⠀⠀⣰⣿⣷⣿⣿⣿⣿⣷⣄⠀⠀⠀⠀⠀⠀⠀⠀⠀⠀⠀⠀⠀⠀⠀⠀⠀⠀⣿⣿⣿⣿⡀⣼⣿⣿⣿⣿⣿⣿⣿⣿⣿⣿⣿⡀⠀⠀⠀⠀⠀⠀⠀⠀⠀⠀⠀⠀⠈⣿⣿⣽⣿⣿⣿⣿⣿⠀⠀⠀⠀⠀⠀⠀⠈⠀⠀⠀⠀⠀⠀⠀⠀⠀⠀⠀</a:t>
            </a:r>
            <a:br/>
            <a:r>
              <a:t>⠀⠀⠀⠀⠀⠘⠿⣿⣿⣿⣿⣿⣿⣿⣿⠗⢸⣿⣷⣤⣀⡀⠀⠀⠀⠀⠀⠀⠀⠀⠀⠀⠀⢻⣿⣿⣿⣿⣿⣿⣿⣿⣿⣿⣿⣿⣿⣿⣿⣿⡇⠀⠀⠀⠀⠀⠀⠀⠀⠀⢀⣠⣴⣾⣿⣿⣿⠛⣿⣿⡟⠁⠀⠀⠀⠀⠀⠀⠀⠀⠀⠀⠀⠀⠀⠀⠀⠀⠀⠀⠀</a:t>
            </a:r>
            <a:br/>
            <a:r>
              <a:t>⠀⠀⠀⠀⠀⠀⠀⣼⣿⣿⣿⣿⣿⡏⠀⠀⠀⠀⠉⠛⠻⢿⣷⣦⣄⣀⠀⠀⠀⠀⠀⠀⠀⠀⠻⣿⣿⣿⣿⣿⣿⣿⣿⣿⣿⣿⣿⣿⣿⡟⠙⠀⠀⠀⠀⠀⣠⣴⣾⣿⣿⣿⡿⠛⠉⠈⢻⡧⠉⠉⠀⠀⠀⠀⠀⠀⠀⠀⠀⠀⠀⠀⠀⠀⠀⠀⠀⠀⠀⠀⠀</a:t>
            </a:r>
            <a:br/>
            <a:r>
              <a:t>⠀⠀⠀⠀⠀⠀⠀⠿⣿⣿⣿⣿⣿⡇⠀⠀⠀⠀⠀⠀⠀⠀⠈⠙⠛⠿⣿⣶⣤⣄⡀⠀⠀⣤⠀⠹⣿⣿⣿⣿⣿⣿⣿⣿⣿⣿⣿⣿⣿⡇⠀⠀⣀⣤⣶⣿⣿⣿⣿⡿⠏⠁⠀⠀⠀⠀⠀⠀⠀⠀⠀⠀⠀⠀⠀⠀⠀⠀⠀⠀⠀⠀⠀⠀⠀⠀⠀⠀⠀⠀⠀</a:t>
            </a:r>
            <a:br/>
            <a:r>
              <a:t>⠀⠀⠀⠀⠀⠀⠀⢠⣿⣿⣿⣿⣿⡇⠀⠀⠀⠀⠀⠀⠀⠀⠀⠀⠀⠀⠀⠉⠙⠻⠿⣿⣾⣿⣤⣄⣙⣿⣿⣿⣿⣿⣿⣿⣿⣿⣿⣿⣿⣷⣶⣿⣿⣿⣿⡿⠟⠋⠁⠀⠀⠀⠀⠀⠀⠀⠀⠀⠀⠀⠀⠀⠀⠀⠀⠀⠀⠀⠀⠀⠀⠀⠀⠀⠀⠀⠀⠀⠀⠀⠀</a:t>
            </a:r>
            <a:br/>
            <a:r>
              <a:t>⠀⠀⠀⠀⠀⠀⠀⣼⣿⣿⣿⣿⣿⣇⠀⠀⠀⠀⠀⠀⠀⠀⠀⠀⠀⠀⠀⠀⠀⠀⠀⢠⡿⠻⢿⣿⣿⣿⣿⣿⣿⣿⣿⣿⣿⣿⣿⣿⣿⣿⣿⣿⠿⠋⠁⠀⠀⠀⠀⠀⠀⠀⠀⠀⠀⠀⠀⠀⠀⠀⠀⠀⠀⠀⠀⠀⠀⠀⠀⠀⠀⠀⠀⠀⠀⠀⠀⠀⠀⠀⠀</a:t>
            </a:r>
            <a:br/>
            <a:r>
              <a:t>⠀⠀⠀⠀⠀⠀⣰⣿⣿⣿⣿⣿⣿⣿⠀⠀⠀⠀⠀⠀⠀⠀⠀⠀⠀⠀⠀⠀⠀⠀⠀⠈⠀⠀⠀⣸⣿⣿⣿⣿⣿⣿⣿⣿⣿⣿⣿⣿⣿⣿⣿⣿⡀⠀⠀⠀⠀⠀⠀⠀⠀⠀⠀⠀⠀⠀⠀⠀⠀⠀⠀⠀⠀⠀⠀⠀⠀⠀⠀⠀⠀⠀⠀⠀⠀⠀⠀⠀⠀⠀⠀</a:t>
            </a:r>
            <a:br/>
            <a:r>
              <a:t>⠀⠀⠀⠀⠀⠈⠙⢻⣿⠛⠁⣾⠁⠙⠃⠀⠀⠀⠀⠀⠀⠀⠀⠀⠀⠀⠀⠀⠀⠀⠀⠀⠀⠀⢠⣿⣿⣿⣿⣿⣿⣿⣿⣿⣿⣿⣿⣿⣿⣿⣿⣿⣧⠀⠀⠀⠀⠀⠀⠀⠀⠀⠀⠀⠀⠀⠀⠀⠀⠀⠀⠀⠀⠀⠀⠀⠀⠀⠀⠀⠀⠀⠀⠀⠀⠀⠀⠀⠀⠀⠀</a:t>
            </a:r>
            <a:br/>
            <a:r>
              <a:t>⠀⠀⠀⣀⣀⣠⣤⣼⣿⣤⣤⣿⠷⠄⠀⠀⠀⠀⠀⠀⠀⠀⠀⠀⠀⠀⠀⠀⠀⠀⠀⠀⢀⣠⣾⣿⣿⣿⣿⣿⣿⣿⣿⣿⣿⣿⣿⣿⣿⣿⣿⣿⣿⣿⣶⣦⣤⣀⡀⠀⠀⠀⠀⠀⠀⠀⠀⠀⠀⠀⠀⠀⠀⠀⠀⠀⠀⠀⠀⠀⠀⠀⠀⠀⠀⠀⠀⠀⠀⠀⠀</a:t>
            </a:r>
            <a:br/>
            <a:r>
              <a:t>⣿⣿⡿⠿⠿⠛⠛⠋⠉⠁⠀⠀⠀⠀⠀⠀⠀⠀⠀⠀⠀⠀⠀⠀⠀⠀⠀⠀⢀⣠⣴⣾⣿⣿⣿⣿⣿⣿⣿⣿⣿⣿⣿⣿⣿⣿⣿⣿⣿⣿⣿⣿⣿⣿⡛⠿⢿⣿⣿⣷⣶⣤⣄⣀⠀⠀⠀⠀⠀⠀⠀⠀⠀⠀⠀⠀⠀⠀⠀⠀⠀⠀⠀⠀⠀⠀⠀⠀⠀⠀⠀</a:t>
            </a:r>
            <a:br/>
            <a:r>
              <a:t>⠀⠀⠀⠀⠀⠀⠀⠀⠀⠀⠀⠀⠀⠀⠀⠀⠀⠀⠀⠀⠀⠀⠀⠀⢀⣠⣴⣾⣿⣿⣿⣿⡿⣿⣿⣿⣿⣿⣿⣿⣿⣿⣿⣿⣿⣿⣿⣿⣿⣿⣿⣿⣿⣿⣷⡀⠀⠀⠉⠙⠛⠿⢿⣿⣿⣷⣶⣦⣤⣀⡀⠀⠀⠀⠀⠀⠀⠀⠀⠀⠀⠀⠀⠀⠀⠀⠀⠀⠀⠀⠀</a:t>
            </a:r>
            <a:br/>
            <a:r>
              <a:t>⠀⠀⠀⠀⠀⠀⠀⠀⠀⢀⡀⠀⠀⠀⠀⠀⠀⠀⠀⠀⣀⣠⣴⣾⣿⣿⣿⣿⠿⠛⠉⠀⢸⣿⣿⣿⣿⣿⣿⣿⣿⣿⣿⣿⣿⣿⣿⣿⣿⣿⣿⣿⣿⣿⣿⣿⡄⠀⠀⠀⠀⠀⠀⠀⠉⠙⠛⠿⠿⣿⣿⣿⣶⣶⣤⣄⠀⠀⠀⠀⠀⠀⠀⠀⠀⠀⠀⠀⠀⠀⠀</a:t>
            </a:r>
            <a:br/>
            <a:r>
              <a:t>⠀⠀⠀⠀⠀⠀⠀⠀⢰⣿⢿⠁⢀⠀⠀⢀⣀⣤⣶⣿⣿⣿⣿⣿⠿⠛⠉⠀⠀⠀⠀⢀⣿⣿⣿⣿⣿⣿⣿⣿⣿⣿⣿⣿⣿⣿⣿⣿⣿⣿⣿⣿⣿⣿⣿⣿⣿⡄⠀⠀⠀⠀⠀⠀⠀⠀⠀⠀⠀⠀⠀⠉⠉⠉⠉⠁⠀⠀⠀⠀⠀⠀⠀⠀⠀⠀⠀⠀⠀⠀⠀</a:t>
            </a:r>
            <a:br/>
            <a:r>
              <a:t>⠀⠀⠀⠀⠀⠀⠀⠀⠀⠀⠀⣰⣥⣶⣾⣿⣿⣿⣿⠿⠟⠋⠁⠀⠀⠀⠀⠀⠀⠀⠀⣼⣿⣿⣿⣿⣿⣿⣿⣿⣿⣿⣿⣿⣿⣿⣿⣿⣿⣿⣿⣿⣿⣿⣿⣿⣿⣿⡄⠀⠀⠀⠀⠀⠈⠀⠀⠀⠀⠀⠀⠀⠀⠀⠀⠀⠀⠀⠀⠀⠀⠀⠀⠀⠀⠀⠀⠀⠀⠀⠀</a:t>
            </a:r>
            <a:br/>
            <a:r>
              <a:t>⠀⠀⠀⠀⠀⢀⣀⣤⣶⣾⣿⣿⣿⣿⠿⠛⠋⠉⠀⠀⠀⠀⠀⠀⠀⠀⠀⠀⠀⠀⢰⣿⣿⣿⣿⣿⣿⣿⣿⣿⣿⣿⣿⣿⣿⣿⣿⣿⣿⣿⣿⣿⣿⣿⣿⣿⣿⣿⣿⡆⠀⠀⠀⠀⠀⠀⠀⠀⠀⠀⠀⠀⠀⠀⠀⠀⠀⠀⠀⠀⠀⠀⠀⠀⠀⠀⠀⠀⠀⠀⠀</a:t>
            </a:r>
            <a:br/>
            <a:r>
              <a:t>⠀⠀⠀⠀⠺⢿⣿⣿⡿⠿⠛⠻⠁⠀⠀⠀⠀⠀⠀⠀⠀⠀⠀⠀⠀⠀⠀⠀⠀⠀⣿⣿⣿⣿⣿⣿⣿⣿⣿⣿⣿⣿⣿⣿⣿⣿⣿⣿⣿⣿⣿⣿⣿⣿⣿⣿⣿⣿⣿⣿⠀⠀⠀⠀⠀⠀⠀⠀⠀⠀⠀⠀⠀⠀⠀⠀⠀⠀⠀⠀⠀⠀⠀⠀⠀⠀⠀⠀⠀⠀⠀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⠀⠀⠀⠀⠀⠀⠀⠀⠀⠀⠀⠀⠀⠀⠀⠀⠀⠀⠀⠀⠀⠀⠀⠀⠀⢀⠀⠀⠀⠀⠀⠀⠀⠀⠀⠀⠀⠀⠀⠀⠀⠀⠀⠀⠀⠀⠀⠀⠀⠀⠀⠀⠀⣰⣿⠀⠀⠀⠀⠀⠀⠀⠀⠀⠀⠀⠀⠀⠀⠀⠀⠀⠀⠀⠀⠀⠀⠀⠀⠀⠀⠀⠀⠀⠀⠀⠀⠀⠀⠀⠀</a:t>
            </a:r>
            <a:br/>
            <a:r>
              <a:t>⠀⠆⠀⠀⠀⠀⠀⠀⠀⠀⠀⠀⡀⠀⠀⠀⠀⠀⠀⠀⠀⠀⠀⠀⠀⠀⠀⠀⠀⠀⠀⠀⠀⠀⠀⠀⠀⠀⠀⠀⠀⠀⠀⠀⠀⠀⠀⠀⠀⠀⠀⠀⣰⣿⣿⡄⠀⠀⠀⠀⠀⠀⠀⠀⠀⠀⠀⠀⠀⠀⠀⠀⠀⠀⠀⠀⠀⠀⠀⠀⠀⠀⠀⠀⠀⠀⠀⠀⠀⠀⠀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⠀⠀⠀⠀⠀⠀⠀⠀⠀⠀⠀⠀⠀⠀⠀⠀⠀⠀⠀⠀⠀⠀⠀⠀⠀⠀⠀⠀⠀⠀⠀⠀⠀⠀⠀⠀⠀⠀⠀⠀⠀⠀⣀⣤⣤⣤⣤⣀⠀⠀⠀⣰⣿⣿⣿⣿⡄⠀⠀⠀⠀⠀⠀⠀⠀⠀⠀⠀⠀⠀⠀⠠⠀⠀⠀⠀⠀⠀⠀⠀⠀⠀⠀⠀⠀⠀⠀⠀⠀⠀⠀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⠀⠀⠀⠀⠀⠀⠀⠀⠀⠀⠀⠀⠀⠀⠀⠀⠀⠀⠀⠀⠀⠀⠀⠀⠀⠀⠀⠀⠀⠀⠀⠀⠀⠀⠀⠀⠀⠀⠀⢀⣴⣿⣿⣿⣿⣿⣿⣿⣿⣦⣰⣿⣿⣿⠿⠛⠁⠀⠀⠀⠀⠀⠀⠀⠀⠀⠀⠀⠀⠀⠀⠀⠀⠀⠀⠀⠀⠀⠀⠀⠀⠀⠀⠀⠀⠀⠀⠀⠀⠀⠀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⠀⠀⠀⠀⠀⠀⠀⠀⠀⠀⠀⠀⠀⠀⠀⠀⠀⠀⠀⠀⠀⠀⠀⠀⠀⠀⠀⠀⠀⠀⠀⠀⠀⠀⠀⠀⢺⣿⣿⣿⣿⣿⣿⣿⣿⣿⣿⣿⣿⣿⣿⣟⠁⠀⠀⠀⠀⠀⠀⠀⠀⠀⠀⠀⠀⠀⠀⠀⠀⠀⠀⠀⠀⠀⠀⠀⠀⠀⠀⠀⠀⠀⠀⠀⠀⠀⠀⠀⠀⠀⠀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⠀⠀⠀⠀⠀⠀⠀⠀⠀⠀⠀⠀⠀⠀⠀⠀⠀⠀⠀⠀⠀⠀⠀⠀⠀⠀⠀⠀⠀⠀⠀⠀⠀⠀⠀⠀⠘⣿⣿⠻⢿⡿⢻⣿⣿⣿⣿⣿⡿⡿⢻⠋⠀⠀⠀⠀⠀⠀⠀⠀⠀⠀⠀⠀⠀⠀⠀⠀⠀⠀⠀⠀⠀⠀⠀⠀⠀⠀⠀⠀⠀⠀⠀⠀⠀⠀⠀⠀⠀⠀⠀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⠀⠀⠀⠀⠀⠀⠀⠀⠀⠀⠀⠀⠀⠀⠀⠀⠀⠀⠀⠀⠀⠀⠀⠀⠀⠀⠀⠀⠀⠀⠀⠀⠀⠀⠀⠀⠀⠀⠁⢀⣈⣤⣿⣿⣿⣿⣿⣉⣀⠁⠀⠀⠀⠀⠀⠀⠀⠀⠀⠀⠀⠀⠀⠀⠀⠀⠀⠀⠀⠀⠀⠀⠀⠀⠀⠀⠀⠀⠀⠀⠀⠀⠀⠀⠀⠀⠀⠀⠀⠀⠀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⠀⠀⠀⠀⠀⠀⠀⠀⠀⠀⠀⠀⠀⠀⠀⠀⠀⠀⠀⠀⠀⠀⠀⠀⠀⠀⠀⠀⠀⠀⠀⠀⠀⠀⠀⠀⠀⠀⣠⣽⣿⣿⣿⣿⣿⣿⣿⣿⣿⣯⡀⠀⠀⠀⠀⠀⠀⠀⠀⠀⠀⠀⠀⠀⠀⠀⠀⠀⠀⠀⠀⠀⠀⠀⠀⠀⠀⠀⠀⠀⠀⠀⠀⠀⠀⠀⠀⠀⠀⠀⠀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⠀⠀⠀⠀⠀⠀⠀⠀⠀⠀⠀⠀⠀⠀⠀⠀⠀⠀⠀⠀⠀⠀⠀⠀⠀⠀⠀⠀⠀⠀⠀⠀⠀⠀⠀⢀⣤⣾⣿⣿⣿⣿⣿⣿⣿⣿⣿⣿⣿⣿⣿⣦⡀⠀⠀⠀⠀⠀⠀⠀⠀⠀⠀⠀⠀⠀⠀⠀⠀⠀⠀⠀⠀⠀⠀⠀⠀⠀⠀⠀⠀⠀⠀⠀⠀⠀⠀⠀⠀⠀⠀</a:t>
            </a:r>
            <a:br/>
            <a:r>
              <a:t>⠀⠀⠀⠀⠀⠀⠀⠀⢀⣤⣤⣄⠀⠀⠀⠀⠀⠀⠀⠀⠀⠀⠀⠀⠀⠀⠀⠀⠀⠀⠀⠀⠀⠀⣰⣿⣿⣿⣿⣿⣿⣿⣿⣿⣿⣿⣿⣿⣿⣿⣿⣿⣿⣷⣄⠀⠀⠀⠀⠀⠀⠀⠀⠀⠀⠀⠀⠀⠀⠀⠀⠀⠀⠀⠀⠀⠀⠀⠀⠀⠀⢀⣀⣴⣿⣿⣶⡄⠀⠀⠀</a:t>
            </a:r>
            <a:br/>
            <a:r>
              <a:t>⠀⠀⠀⠀⠀⠀⠀⠀⣿⣿⣿⣿⣷⠀⠀⠀⠀⠀⠀⠀⠀⠀⠀⠀⠀⠀⠀⠀⠀⠀⠀⠀⠀⢰⣿⣿⣿⣿⣿⣿⣿⣿⣿⣿⣿⣿⣿⣿⣿⣿⣿⣿⣿⣿⣿⡄⠀⠀⠀⠀⠀⠀⠀⠀⠀⠀⠀⠀⠀⠀⠀⠀⠀⠀⠀⠀⠀⠀⢀⣠⣴⣿⡿⠟⠉⣿⣿⣿⠀⠀⠀</a:t>
            </a:r>
            <a:br/>
            <a:r>
              <a:t>⠀⠀⠀⠀⠀⠀⠀⢀⣿⣿⣿⣿⡇⠀⠀⠀⠀⠀⠀⠀⠀⠀⠀⠀⠀⠀⠀⠀⠀⠀⠀⠀⠀⢀⣿⣿⣿⣿⣿⣿⣿⣿⣿⣿⣿⣿⣿⣿⣿⣿⣿⣿⣿⣿⣿⡁⠀⠀⠀⠀⠀⠀⠀⠀⠀⠀⠀⠀⠀⠀⠀⠀⠀⠀⠀⢀⣠⣶⣿⠿⠋⠁⠀⠀⠀⢸⣿⡿⠀⠀⠀</a:t>
            </a:r>
            <a:br/>
            <a:r>
              <a:t>⠀⠀⠀⠀⠀⠀⠀⠀⣽⣿⣿⣿⣷⠀⠀⠀⠀⠀⠀⠀⠀⠀⠀⠀⠀⠀⠀⠀⠀⠀⠀⠀⠀⢸⣿⣿⣿⣿⣿⣿⣿⣿⣿⣿⣿⣿⣿⣿⣿⣿⢿⣿⣿⣿⣿⣿⣿⣶⣶⣤⣤⣀⣀⡀⠀⠀⠀⠀⠀⠀⠀⠀⢀⣤⣾⣿⠟⠋⠀⠀⠀⠀⠀⠀⠀⢨⣿⠃⠀⠀⠀</a:t>
            </a:r>
            <a:br/>
            <a:r>
              <a:t>⠀⠀⠀⠀⠀⠀⠀⣰⡿⣿⣿⣿⣿⡆⠀⠀⠀⠀⠀⠀⠀⠀⠀⠀⠀⠀⠀⠀⠀⠀⠀⠀⢀⣿⣿⣿⣿⡟⢠⣿⣿⣿⣿⣿⣿⣿⣿⣿⣿⣿⠀⠈⠻⢿⣿⣿⣿⣿⣿⣿⣿⣿⣿⣿⣿⣿⣷⣦⣀⣠⣴⣾⡿⠟⠉⠀⠀⠀⠀⠀⠀⠀⠀⠀⠀⢸⠃⠀⠀⠀⠀</a:t>
            </a:r>
            <a:br/>
            <a:r>
              <a:t>⠀⠀⠀⠀⠀⠀⣼⣿⣷⣿⣿⣿⣿⣷⣄⠀⠀⠀⠀⠀⠀⠀⠀⠀⠀⠀⠀⠀⠀⠀⠀⠀⢸⣿⣿⣿⣯⢀⣾⣿⣿⣿⣿⣿⣿⣿⣿⣿⣿⣿⠀⠀⠀⠀⠀⠀⠈⠉⠉⠉⠉⠛⣿⣿⠿⣿⣿⣿⣿⣿⠛⠁⠀⠀⠀⠀⠀⠀⠀⠀⠀⠀⠀⠀⠀⠀⠀⠀⠀⠀⠀</a:t>
            </a:r>
            <a:br/>
            <a:r>
              <a:t>⠀⠀⠀⠀⠀⠘⠿⣿⣿⣿⣿⣿⣿⣿⣿⡷⣴⣦⣄⡀⠀⠀⠀⠀⠀⠀⠀⠀⠀⠀⠀⠀⠘⢿⣿⣿⣿⣿⣿⣿⣿⣿⣿⣿⣿⣿⣿⣿⣿⣿⡄⠀⠀⠀⠀⠀⠀⠀⠀⠀⢀⣠⣼⣿⣿⣿⣿⣿⣿⡿⠀⠀⠀⠀⠀⠀⠀⠀⠀⠀⠀⠀⠀⠀⠀⠀⠀⠀⠀⠀⠀</a:t>
            </a:r>
            <a:br/>
            <a:r>
              <a:t>⠀⠀⠀⠀⠀⠀⠀⣾⣿⣿⣿⣿⣿⡏⠀⠀⠉⠛⠻⢿⣷⣦⣤⣀⠀⠀⠀⠀⠀⠀⠀⠀⠀⠈⢿⣿⣿⣿⣿⣿⣿⣿⣿⣿⣿⣿⣿⣿⣿⠏⠁⠀⠀⠀⠀⠀⣀⣤⣶⣷⣿⣿⡿⠿⣿⣎⠿⣿⠟⠀⠀⠀⠀⠀⠀⠀⠀⠀⠀⠀⠀⠀⠀⠀⠀⠀⠀⠀⠀⠀⠀</a:t>
            </a:r>
            <a:br/>
            <a:r>
              <a:t>⠀⠀⠀⠀⠀⠀⠘⠉⣿⣿⣿⣿⣿⡇⠀⠀⠀⠀⠀⠀⠈⠉⠛⠿⣿⣷⣦⣤⣀⠀⠀⠀⠀⣠⠀⠻⣿⣿⣿⣿⣿⣿⣿⣿⣿⣿⣿⣿⣿⡄⠀⠀⢀⣠⣴⣾⣿⣿⣿⣿⠟⠁⠀⠀⠈⠛⠀⠀⠀⠀⠀⠀⠀⠀⠀⠀⠀⠀⠀⠀⠀⠀⠀⠀⠀⠀⠀⠀⠀⠀⠀</a:t>
            </a:r>
            <a:br/>
            <a:r>
              <a:t>⠀⠀⠀⠀⠀⠀⠀⢀⣿⣿⣿⣿⣿⡇⠀⠀⠀⠀⠀⠀⠀⠀⠀⠀⠀⠈⠙⠛⠿⢿⣷⣶⣴⣯⣄⣀⢘⣿⣿⣿⣿⣿⣿⣿⣿⣿⣿⣿⣿⣷⣴⣾⣿⣿⣿⣿⠿⠛⠉⠀⠀⠀⠀⠀⠀⠀⠀⠀⠀⠀⠀⠀⠀⠀⠀⠀⠀⠀⠀⠀⠀⠀⠀⠀⠀⠀⠀⠀⠀⠀⠀</a:t>
            </a:r>
            <a:br/>
            <a:r>
              <a:t>⠀⠀⠀⠀⠀⠀⠀⣸⣿⣿⣿⣿⣿⣇⠀⠀⠀⠀⠀⠀⠀⠀⠀⠀⠀⠀⠀⠀⠀⠀⠀⠉⡿⢿⣿⣿⣿⣿⣿⣿⣿⣿⣿⣿⣿⣿⣿⣿⣿⣿⣿⣿⡿⠟⠉⠀⠀⠀⠀⠀⠀⠀⠀⠀⠀⠀⠀⠀⠀⠀⠀⠀⠀⠀⠀⠀⠀⠀⠀⠀⠀⠀⠀⠀⠀⠀⠀⠀⠀⠀⠀</a:t>
            </a:r>
            <a:br/>
            <a:r>
              <a:t>⠀⠀⠀⠀⠀⠀⢠⣿⣿⣿⣿⣿⣿⣿⡀⠀⠀⠀⠀⠀⠀⠀⠀⠀⠀⠀⠀⠀⠀⠀⠀⠈⠁⠀⠀⣽⣿⣿⣿⣿⣿⣿⣿⣿⣿⣿⣿⣿⣿⣿⣿⣿⡀⠀⠀⠀⠀⠀⠀⠀⠀⠀⠀⠀⠀⠀⠀⠀⠀⠀⠀⠀⠀⠀⠀⠀⠀⠀⠀⠀⠀⠀⠀⠀⠀⠀⠀⠀⠀⠀⠀</a:t>
            </a:r>
            <a:br/>
            <a:r>
              <a:t>⠀⠀⠀⠀⠀⠀⠙⠛⣿⠟⠃⣾⠉⠙⠃⠀⠀⠀⠀⠀⠀⠀⠀⠀⠀⠀⠀⠀⠀⠀⠀⠀⠀⠀⢠⣿⣿⣿⣿⣿⣿⣿⣿⣿⣿⣿⣿⣿⣿⣿⣿⣿⣧⡀⠀⠀⠀⠀⠀⠀⠀⠀⠀⠀⠀⠀⠀⠀⠀⠀⠀⠀⠀⠀⠀⠀⠀⠀⠀⠀⠀⠀⠀⠀⠀⠀⠀⠀⠀⠀⠀</a:t>
            </a:r>
            <a:br/>
            <a:r>
              <a:t>⠀⠀⠀⣀⣀⣀⣤⣤⣿⣦⣤⣿⠷⠄⠀⠀⠀⠀⠀⠀⠀⠀⠀⠀⠀⠀⠀⠀⠀⠀⠀⠀⠀⢀⣼⣿⣿⣿⣿⣿⣿⣿⣿⣿⣿⣿⣿⣿⣿⣿⣿⣿⣿⣿⣿⣶⣦⣤⣀⡀⠀⠀⠀⠀⠀⠀⠀⠀⠀⠀⠀⠀⠀⠀⠀⠀⠀⠀⠀⠀⠀⠀⠀⠀⠀⠀⠀⠀⠀⠀⠀</a:t>
            </a:r>
            <a:br/>
            <a:r>
              <a:t>⣿⣿⣿⠿⠿⠟⠛⠋⠉⠉⠀⠀⠀⠀⠀⠀⠀⠀⠀⠀⠀⠀⠀⠀⠀⠀⠀⠀⠀⢀⣠⣴⣾⣿⣿⣿⣿⣿⣿⣿⣿⣿⣿⣿⣿⣿⣿⣿⣿⣿⣿⣿⣿⣿⡉⠛⠻⠿⣿⣿⣿⣶⣶⣤⣄⣀⠀⠀⠀⠀⠀⠀⠀⠀⠀⠀⠀⠀⠀⠀⠀⠀⠀⠀⠀⠀⠀⠀⠀⠀⠀</a:t>
            </a:r>
            <a:br/>
            <a:r>
              <a:t>⠀⠀⠀⠀⠀⠀⠀⠀⠀⠀⠀⠀⠀⠀⠀⠀⠀⠀⠀⠀⠀⠀⠀⠀⠀⢀⣠⣴⣾⣿⣿⣿⣿⣿⣿⣿⣿⣿⣿⣿⣿⣿⣿⣿⣿⣿⣿⣿⣿⣿⣿⣿⣿⣿⣷⡀⠀⠀⠀⠈⠉⠙⠛⠿⢿⣿⣿⣿⣶⣶⣤⣄⣀⡀⠀⠀⠀⠀⠀⠀⠀⠀⠀⠀⠀⠀⠀⠀⠀⠀⠀</a:t>
            </a:r>
            <a:br/>
            <a:r>
              <a:t>⠀⠀⠀⠀⠀⠀⠀⠀⠀⠀⠀⠀⠀⠀⠀⠀⠀⠀⠀⠀⠀⢀⣠⣴⣾⣿⣿⣿⣿⠿⠛⠉⢰⣿⣿⣿⣿⣿⣿⣿⣿⣿⣿⣿⣿⣿⣿⣿⣿⣿⣿⣿⣿⣿⣿⣿⣄⠀⠀⠀⠀⠀⠀⠀⠀⠀⠉⠉⠙⠛⠻⠿⠿⠿⠿⠖⠀⠀⠀⠀⠀⠀⠀⠀⠀⠀⠀⠀⠀⠀⠀</a:t>
            </a:r>
            <a:br/>
            <a:r>
              <a:t>⠀⠀⠀⠀⠀⠀⠀⠀⠀⣴⣿⠆⠀⠀⠀⠀⠀⣀⣤⣴⣾⣿⣿⣿⣿⠿⠛⠉⠀⠀⠀⠀⣾⣿⣿⣿⣿⣿⣿⣿⣿⣿⣿⣿⣿⣿⣿⣿⣿⣿⣿⣿⣿⣿⣿⣿⣿⡄⠀⠀⠀⠀⠀⠀⠀⠀⠀⠀⠀⠀⠀⠀⠀⠀⠀⠀⠀⠀⠀⠀⠀⠀⠀⠀⠀⠀⠀⠀⠀⠀⠀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⠀⠀⠀⠀⠀⠀⠀⠀⠀⠉⠁⠢⣔⣡⣤⣶⣿⣿⣿⣿⡿⠟⠛⠉⠀⠀⠀⠀⠀⠀⠀⢸⣿⣿⣿⣿⣿⣿⣿⣿⣿⣿⣿⣿⣿⣿⣿⣿⣿⣿⣿⣿⣿⣿⣿⣿⣿⣿⡄⠀⠀⠀⠀⠀⡀⠀⠀⠀⠀⠀⠀⠀⠀⠀⠀⠀⠀⠀⠀⠀⠀⠀⠀⠀⠀⠀⠀⠀⠀⠀⠀</a:t>
            </a:r>
            <a:br/>
            <a:r>
              <a:t>⠀⠀⠀⠀⠀⠀⠀⢀⣠⣴⣶⣿⣿⣿⣿⡿⠿⠛⠉⠁⠀⠀⠀⠀⠀⠀⠀⠀⠀⠀⢀⣿⣿⣿⣿⣿⣿⣿⣿⣿⣿⣿⣿⣿⣿⣿⣿⣿⣿⣿⣿⣿⣿⣿⣿⣿⣿⣿⣿⡆⠀⠀⠀⠈⠀⠀⠀⠀⠀⠀⠀⠀⠀⠀⠀⠀⠀⠀⠀⠀⠀⠀⠀⠀⠀⠀⠀⠀⠀⠀⠀</a:t>
            </a:r>
            <a:br/>
            <a:r>
              <a:t>⠀⠀⠀⠀⢰⣶⣿⣿⣿⣿⡿⠿⠛⠉⠁⠀⠀⠀⠀⠀⠀⠀⠀⠀⠀⠀⠀⠀⠀⠀⣼⣿⣿⣿⣿⣿⣿⣿⣿⣿⣿⣿⣿⣿⣿⣿⣿⣿⣿⣿⣿⣿⣿⣿⣿⣿⣿⣿⣿⡟⠀⠀⠀⠀⠀⠀⠀⠀⠀⠀⠀⠀⠀⠀⠀⠀⠀⠀⠀⠀⠀⠀⠀⠀⠀⠀⠀⠀⠀⠀⠀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⠀⠀⠀⠀⠀⠀⠀⠀⠀⠀⠀⠀⠀⠀⠀⠀⠀⠀⠀⠀⠀⠀⠀⠀⠀⠀⠀⠀⠀⠀⠀⠀⠀⠀⠀⠀⠀⠀⠀⠀⠀⠀⠀⠀⠀⠀⠀⠀⠀⠀⠀⠀⠀⣼⣇⠀⠀⠀⠀⠀⠀⠀⠀⠀⠀⠀⠀⠀⠀⠀⠀⠀⠀⠀⠀⠀⠀⠀⠀⠀⠀⠀⠀⠀⠀⠀⠀⠀⠀⠀⠀</a:t>
            </a:r>
            <a:br/>
            <a:r>
              <a:t>⠠⠀⠀⠀⠀⠀⠀⠀⠀⠀⠀⠀⠀⠀⠀⠀⠀⠀⠀⠀⠀⠀⠀⠀⠀⠁⠀⠀⠀⠀⠀⠀⠀⠀⠀⠀⠀⠀⠀⠀⠀⠀⠀⠀⠀⠀⠀⠀⠀⠀⠀⠀⣼⣿⣿⡀⠀⠀⠀⠀⠀⠀⠀⠀⠀⠀⠀⠀⠀⠀⠀⠀⠀⠀⠀⠀⠀⠀⠀⠀⠀⠀⠀⠀⠀⠀⠀⠀⠀⠀⠀</a:t>
            </a:r>
            <a:br/>
            <a:r>
              <a:t>⠀⠀⠀⠀⠀⠀⠀⠀⠀⠀⠀⠈⠀⠀⠀⠀⠀⠀⠀⠀⠀⠀⠀⠀⠀⠀⠀⠀⠀⠀⠀⠀⠀⠀⠀⠀⠀⠀⠀⠀⠀⢀⣠⣤⣤⣤⣄⣀⠀⠀⠀⣼⣿⣿⣿⣷⡀⠀⠀⠀⠀⠀⠀⠀⠀⠀⠀⠀⠀⠀⠀⠀⠀⠀⠀⠀⠀⠀⠀⠀⠀⠀⠀⠀⠀⠀⠀⠀⠀⠀⠀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⠀⠀⠀⠀⠀⠀⠀⠀⠀⠀⠀⠀⠀⠀⠀⠀⠀⠀⠀⠀⠀⠀⠀⠀⠀⠀⠀⠀⠀⠀⠀⠀⠀⠀⠀⠀⠀⠀⠀⣠⣶⣿⣿⣿⣿⣿⣿⣿⣷⣄⣼⣿⣿⣿⠿⠛⠁⠀⠀⠀⠀⠀⠀⠀⠀⠀⠀⠀⠀⠀⠀⠀⠀⠀⠀⠀⠀⠀⠀⠀⠀⠀⠀⠀⠀⠀⠀⠀⠀⠀⠀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⠀⠀⠀⠀⠀⠀⠀⠀⠀⠀⠀⠀⠀⠀⠀⠀⠀⠀⠀⠀⠀⠀⠀⠀⠀⠀⠀⠀⠀⠀⠀⠀⠀⠀⠀⠀⢻⢿⡏⠿⣿⠿⣿⣿⣿⣿⣿⣿⣿⡟⣿⠁⠀⠀⠀⠀⠀⠀⠀⠀⠀⠀⠀⠀⠀⠀⠀⠀⠀⠀⠀⠀⠀⠀⠀⠀⠀⠀⠀⠀⠀⠀⠀⠀⠀⠀⠀⠀⠀⠀⠀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⠀⠀⠀⠀⠀⠀⠀⠀⠀⠀⠀⠀⠀⠀⠀⠀⠀⠀⠀⠀⠀⠀⠀⠀⠀⠀⠀⠀⠀⠀⠀⠀⠀⠀⠀⠀⠀⠈⠀⢀⣘⣴⣿⣿⣿⣿⣟⣁⡈⠀⠁⠀⠀⠀⠀⠀⠀⠀⠀⠀⠀⠀⠀⠀⠀⠀⠀⠀⠀⠀⠀⠀⠂⠀⠀⠀⠀⠀⠀⠀⠀⠀⠀⠀⠀⠀⠀⠀⠀⠀⠀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⠀⠀⠀⠀⠀⠀⠀⠀⠀⠀⠀⠀⠀⠀⠀⠀⠀⠀⠀⠀⠀⠀⠀⠀⠀⠀⠀⠀⠀⠀⠀⠀⠀⠀⠀⢀⣴⣿⣿⣿⣿⣿⣿⣿⣿⣿⣿⣿⣿⣿⣷⣄⠀⠀⠀⠀⠀⠀⠀⠀⠀⠀⠀⠀⠀⠀⠀⠀⠀⠀⠀⠀⠀⠀⠀⠀⠀⠀⠀⠀⠀⠀⠀⠀⠀⠀⠀⠀⠀⠀⠀</a:t>
            </a:r>
            <a:br/>
            <a:r>
              <a:t>⠀⠀⠀⠀⠀⠀⠀⠀⢀⣠⣤⣤⡀⠀⠀⠀⠀⠀⠀⠀⠀⠀⠀⠀⠀⠀⠀⠀⠀⠀⠀⠀⠀⠀⣴⣿⣿⣿⣿⣿⣿⣿⣿⣿⣿⣿⣿⣿⣿⣿⣿⣿⣿⣦⡀⠀⠀⠀⠀⠀⠀⠀⠀⠀⠀⠀⠀⠀⠀⠀⠀⠀⠀⠀⠀⠀⠀⠀⠀⠀⠀⢀⣠⣶⣷⣶⣄⠀⠀⠀⠀</a:t>
            </a:r>
            <a:br/>
            <a:r>
              <a:t>⠀⠀⠀⠀⠀⠀⠀⠀⣼⣿⣿⣿⣷⠀⠀⠀⠀⠀⠀⠀⠀⠀⠀⠀⠀⠀⠀⠀⠀⠀⠀⠀⠀⢸⣿⣿⣿⣿⣿⣿⣿⣿⣿⣿⣿⣿⣿⣿⣿⣿⣿⣿⣿⣿⣧⠀⠀⠀⠀⠀⠀⠀⠀⠀⠀⠀⠀⠀⠀⠀⠀⠀⠀⠀⠀⠀⠀⠀⢀⣠⣶⣿⡿⠛⢻⣿⣿⡄⠀⠀⠀</a:t>
            </a:r>
            <a:br/>
            <a:r>
              <a:t>⠀⠀⠀⠀⠀⠀⠀⠀⣿⣿⣿⣿⣧⠀⠀⠀⠀⠀⠀⠀⠀⠀⠀⠀⠀⠀⠀⠀⠀⠀⠀⠀⠀⢸⣿⣿⣿⣿⣿⣿⣿⣿⣿⣿⣿⣿⣿⣿⣿⣿⣿⣿⣿⣿⡏⠀⠀⠀⠀⠀⠀⠀⠀⠀⠀⠀⠀⠀⠀⠀⠀⠀⠀⠀⠀⢀⣤⣶⣿⠿⠋⠁⠀⠀⠘⣿⣿⡇⠀⠀⠀</a:t>
            </a:r>
            <a:br/>
            <a:r>
              <a:t>⠀⠀⠀⠀⠀⠀⠀⠀⣸⣿⣿⣿⣷⠀⠀⠀⠀⠀⠀⠀⠀⠀⠀⠀⠀⠀⠀⠀⠀⠀⠀⠀⠀⣸⣿⣿⣿⣿⣿⣿⣿⣿⣿⣿⣿⣿⣿⣿⣿⣿⣿⣿⣿⣿⣿⣿⣶⣶⣤⣄⣀⡀⠀⠀⠀⠀⠀⠀⠀⠀⠀⠀⣀⣤⣾⣿⠟⠋⠀⠀⠀⠀⠀⠀⠀⢹⣿⠁⠀⠀⠀</a:t>
            </a:r>
            <a:br/>
            <a:r>
              <a:t>⠀⠀⠀⠀⠀⠀⠀⣰⡿⣿⣿⣿⣿⡇⠀⠀⠀⠀⠀⠀⠀⠀⠀⠀⠀⠀⠀⠀⠀⠀⠀⠀⢠⣿⣿⣿⣿⠏⢸⣿⣿⣿⣿⣿⣿⣿⣿⣿⣿⡇⠀⠻⢿⣿⣿⣿⣿⣿⣿⣿⣿⣿⣿⣿⣶⣶⣤⡀⢀⣠⣴⣾⡿⠟⠉⠀⠀⠀⠀⠀⠀⠀⠀⠀⠀⠀⣿⠀⠀⠀⠀</a:t>
            </a:r>
            <a:br/>
            <a:r>
              <a:t>⠀⠀⠀⠀⠀⠀⣰⣿⣷⣿⣿⣿⣿⣷⣄⠀⠀⠀⠀⠀⠀⠀⠀⠀⠀⠀⠀⠀⠀⠀⠀⠀⢸⣿⣿⣿⣏⢀⣿⣿⣿⣿⣿⣿⣿⣿⣿⣿⣿⣇⠀⠀⠀⠀⠈⠉⠉⠉⠙⠛⠛⢿⣿⡿⣿⣿⣿⣿⣿⡿⠛⠁⠀⠀⠀⠀⠀⠀⠀⠀⠀⠀⠀⠀⠀⠀⠈⠀⠀⠀⠀</a:t>
            </a:r>
            <a:br/>
            <a:r>
              <a:t>⠀⠀⠀⠀⠀⠸⠿⣿⣿⣿⣿⣿⣿⣿⣿⣷⣤⣄⡀⠀⠀⠀⠀⠀⠀⠀⠀⠀⠀⠀⠀⠀⠸⣿⣿⣿⣿⣿⣿⣿⣿⣿⣿⣿⣿⣿⣿⣿⣿⣿⠀⠀⠀⠀⠀⠀⠀⠀⠀⠀⢀⣨⣿⣷⣾⣿⣿⣿⣿⠇⠀⠀⠀⠀⠀⠀⠀⠀⠀⠀⠀⠀⠀⠀⠀⠀⠀⠀⠀⠀⠀</a:t>
            </a:r>
            <a:br/>
            <a:r>
              <a:t>⠀⠀⠀⠀⠀⠀⠀⣼⣿⣿⣿⣿⣿⡏⠁⠈⠛⠿⢿⣷⣦⣤⣀⠀⠀⠀⠀⠀⠀⠀⠀⠀⠀⠘⢿⣿⣿⣿⣿⣿⣿⣿⣿⣿⣿⣿⣿⣿⣿⠋⠁⠀⠠⠀⠀⠀⢀⣤⣶⣶⣿⣿⡿⣿⣯⠻⣿⣿⠃⠀⠀⠀⠀⠀⠀⠀⠀⠀⠀⠀⠀⠀⠀⠀⠀⠀⠀⠀⠀⠀⠀</a:t>
            </a:r>
            <a:br/>
            <a:r>
              <a:t>⠀⠀⠀⠀⠀⠀⠘⠉⣿⣿⣿⣿⣿⡇⠀⠀⠀⠀⠀⠈⠙⠛⠿⣿⣷⣶⣤⣀⡀⠀⠀⠀⠀⢀⠈⢻⣿⣿⣿⣿⣿⣿⣿⣿⣿⣿⣿⣿⣿⡀⠀⠀⠀⣠⣴⣾⣿⣿⣿⣿⠟⠉⠀⠈⠻⠂⠉⠀⠀⠀⠀⠀⠀⠀⠀⠀⠀⠀⠀⠀⠀⠀⠀⠀⠀⠀⠀⠀⠀⠀⠀</a:t>
            </a:r>
            <a:br/>
            <a:r>
              <a:t>⠀⠀⠀⠀⠀⠀⠀⠀⣿⣿⣿⣿⣿⡗⠀⠀⠀⠀⠀⠀⠀⠀⠀⠀⠈⠉⠛⠿⢿⣿⣶⣦⣤⣯⣀⡀⢙⣿⣿⣿⣿⣿⣿⣿⣿⣿⣿⣿⣿⣧⣤⣶⣿⣿⣿⣿⡿⠟⠋⠀⠀⠀⠀⠀⠀⠀⠀⠀⠀⠀⠀⠀⠀⠀⠀⠀⠀⠀⠀⠀⠀⠀⠀⠀⠀⠀⠀⠀⠀⠀⠀</a:t>
            </a:r>
            <a:br/>
            <a:r>
              <a:t>⠀⠀⠀⠀⠀⠀⠀⢸⣿⣿⣿⣿⣿⣇⠀⠀⠀⠀⠀⠀⠀⠀⠀⠀⠀⠀⠀⠀⠀⠀⠉⠙⣿⣿⣿⣿⣿⣿⣿⣿⣿⣿⣿⣿⣿⣿⣿⣿⣿⣿⣿⣿⡿⠟⠋⠁⠀⠀⠀⠀⠀⠀⠀⠀⠀⠀⠀⠀⠀⠀⠀⠀⠀⠀⠀⠀⠀⠀⠀⠀⠀⠀⠀⠀⠀⠀⠀⠀⠀⠀⠀</a:t>
            </a:r>
            <a:br/>
            <a:r>
              <a:t>⠀⠀⠀⠀⠀⠀⢠⣿⣿⣿⣿⣿⣿⣿⡀⠀⠀⠀⠀⠀⠀⠀⠀⠀⠀⠀⠀⠀⠀⠀⠀⠘⠃⠀⠈⣽⣿⣿⣿⣿⣿⣿⣿⣿⣿⣿⣿⣿⣿⣿⣿⣿⡀⠀⠀⠀⠀⠀⠀⠀⠀⠀⠀⠀⠀⠀⠀⠀⠀⠀⠀⠀⠀⠀⠀⠀⠀⠀⠀⠀⠀⠀⠀⠀⠀⠀⠀⠀⠀⠀⠀</a:t>
            </a:r>
            <a:br/>
            <a:r>
              <a:t>⠀⠀⠀⠀⠀⠀⠙⠛⣿⡟⠃⣿⠋⠙⠃⠀⠀⠀⠀⠀⠀⠀⠀⠀⠀⠀⠀⠀⠀⠀⠀⠀⠀⠀⢰⣿⣿⣿⣿⣿⣿⣿⣿⣿⣿⣿⣿⣿⣿⣿⣿⣿⣧⡀⠀⠀⠀⠀⠀⠀⠀⠀⠀⠀⠀⠀⠀⠀⠀⠀⠀⠀⠀⠀⠀⠀⠀⠀⠀⠀⠀⠀⠀⠀⠀⠀⠀⠀⠀⠀⠀</a:t>
            </a:r>
            <a:br/>
            <a:r>
              <a:t>⠀⠀⠀⣀⣀⣀⣤⣤⣿⣧⣤⣿⡧⠤⠀⠀⠀⠀⠀⠀⠀⠀⠀⠀⠀⠀⠀⠀⠀⠀⠀⠀⠀⠀⣼⣿⣿⣿⣿⣿⣿⣿⣿⣿⣿⣿⣿⣿⣿⣿⣿⣿⣿⣿⣿⣷⣶⣤⣄⣀⡀⠀⠀⠀⠀⠀⠀⠀⠀⠀⠀⠀⠀⠀⠀⠀⠀⠀⠀⠀⠀⠀⠀⠀⠀⠀⠀⠀⠀⠀⠀</a:t>
            </a:r>
            <a:br/>
            <a:r>
              <a:t>⣿⣿⣿⠿⠿⠟⠛⠋⠉⠉⠀⠀⠀⠀⠀⠀⠀⠀⠀⠀⠀⠀⠀⠀⠀⠀⠀⠀⠀⠀⣀⣤⣶⣿⣿⣿⣿⣿⣿⣿⣿⣿⣿⣿⣿⣿⣿⣿⣿⣿⣿⣿⣿⣿⡍⠛⠻⠿⢿⣿⣿⣿⣶⣦⣤⣄⣀⠀⠀⠀⠀⠀⠀⠀⠀⠀⠀⠀⠀⠀⠀⠀⠀⠀⠀⠀⠀⠀⠀⠀⠀</a:t>
            </a:r>
            <a:br/>
            <a:r>
              <a:t>⠀⠀⠀⠀⠀⠀⠀⠀⠀⠀⠀⠀⠀⠀⠀⠀⠀⠀⠀⠀⠀⠀⠀⠀⠀⠀⣀⣤⣶⣿⣿⣿⣿⣿⣿⣿⣿⣿⣿⣿⣿⣿⣿⣿⣿⣿⣿⣿⣿⣿⣿⣿⣿⣿⣷⡀⠀⠀⠀⠀⠉⠉⠛⠻⠿⢿⣿⣿⣿⣶⣶⣤⣤⣀⣀⠀⠀⠀⠀⠀⠀⠀⠀⠀⠀⠀⠀⠀⠀⠀⠀</a:t>
            </a:r>
            <a:br/>
            <a:r>
              <a:t>⠀⠀⠀⠀⠀⠀⠀⠀⠀⠀⠀⠀⠀⠀⠀⠀⠀⠀⠀⠀⠀⠀⣀⣤⣶⣿⣿⣿⣿⣿⠿⠋⢡⣿⣿⣿⣿⣿⣿⣿⣿⣿⣿⣿⣿⣿⣿⣿⣿⣿⣿⣿⣿⣿⣿⣿⡄⠀⠀⠀⠀⠀⠀⠀⠀⠀⠀⠈⠉⠙⠛⠛⠻⠿⠟⠋⠀⠀⠀⠀⠀⠀⠀⠀⠀⠀⠀⠀⠀⠀⠀</a:t>
            </a:r>
            <a:br/>
            <a:r>
              <a:t>⠀⠀⠀⠀⠀⠀⠀⠀⠀⣤⣶⡦⠀⠀⠀⠀⠀⠀⣀⣤⣶⣿⣿⣿⣿⡿⠟⠛⠉⠀⠀⠀⣾⣿⣿⣿⣿⣿⣿⣿⣿⣿⣿⣿⣿⣿⣿⣿⣿⣿⣿⣿⣿⣿⣿⣿⣿⡄⠀⠀⠀⠀⠀⠀⠀⠀⠀⠀⠀⠀⠀⠀⠀⠀⠀⠀⠀⠀⠀⠀⠀⠀⠀⠀⠀⠀⠀⠀⠀⠀⠀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⠀⠀⠀⠀⠀⠀⠀⠀⠀⠉⠉⢆⡴⣀⣠⣴⣾⣿⣿⣿⣿⡿⠟⠋⠁⠀⠀⠀⠀⠀⠀⢰⣿⣿⣿⣿⣿⣿⣿⣿⣿⣿⣿⣿⣿⣿⣿⣿⣿⣿⣿⣿⣿⣿⣿⣿⣿⣿⣄⠀⠀⠀⠀⠀⠀⠀⠀⠀⠀⠀⠀⠀⠀⠀⠀⠀⠀⠀⠀⠀⠀⠀⠀⠀⠀⠀⠀⠀⠀⠀⠀</a:t>
            </a:r>
            <a:br/>
            <a:r>
              <a:t>⠀⠀⠀⠀⠀⠀⠀⠀⢀⣠⣴⣾⣿⣿⣿⣿⡿⠟⠛⠉⠀⠀⠀⠀⠀⠀⠀⠀⠀⠀⠀⣿⣿⣿⣿⣿⣿⣿⣿⣿⣿⣿⣿⣿⣿⣿⣿⣿⣿⣿⣿⣿⣿⣿⣿⣿⣿⣿⣿⡄⠀⠀⠀⠔⠀⠀⠀⠀⠀⠀⠀⠀⠀⠀⠀⠀⠀⠀⠀⠀⠀⠀⠀⠀⠀⠀⠀⠀⠀⠀⠀</a:t>
            </a:r>
            <a:br/>
            <a:r>
              <a:t>⠀⠀⠀⠀⢠⣴⣶⣿⣿⣿⣿⣿⠟⠛⠉⠀⠀⠀⠀⠀⠀⠀⠀⠀⠀⠀⠀⠀⠀⠀⣸⣿⣿⣿⣿⣿⣿⣿⣿⣿⣿⣿⣿⣿⣿⣿⣿⣿⣿⣿⣿⣿⣿⣿⣿⣿⣿⣿⣿⡇⠀⠀⠀⠀⠀⠀⠀⠀⠀⠀⠀⠀⠀⠀⠀⠀⠀⠀⠀⠀⠀⠀⠀⠀⠀⠀⠀⠀⠀⠀⠀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⠀⠀⠀⠀⠀⠀⠀⠀⠀⠀⠀⠀⠀⠀⠀⠀⠀⠀⠀⠀⠀⠀⠀⠀⠀⠀⠀⠀⠀⠀⠀⠀⠀⠀⠀⠀⠀⠀⠀⠀⠀⠀⠀⠀⠀⠀⠀⠀⠀⠀⠀⠀⢀⣾⡇⠀⠀⠀⠀⠀⠀⠀⠀⠀⠀⠀⠀⠀⠀⠀⠀⠀⠀⠀⠀⠀⠀⠀⠀⠀⠀⠀⠀⠀⠀⠀⠀⠀⠀⠀⠀</a:t>
            </a:r>
            <a:br/>
            <a:r>
              <a:t>⠀⠀⠀⠀⠀⠀⠀⠀⠀⠀⠀⠀⠀⠀⠀⠀⠀⠀⠀⠀⠀⠀⠀⠐⠀⠀⠀⠀⠀⠀⠀⠀⠀⠀⠀⠀⠀⠀⠀⠀⠀⠀⠀⠀⠀⠀⠀⠀⠀⠀⠀⢀⣾⣿⣧⠀⠀⠀⠀⠀⠀⠀⠀⠀⠀⠀⠀⠀⠀⠀⠀⠀⠀⠀⠀⠀⠀⠀⠀⠀⠀⠀⠀⠀⠀⠀⠀⠀⠀⠀⠀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⠀⠀⠀⠀⠀⠀⠀⠀⠀⠀⠀⠀⠀⠀⠀⠀⠀⠀⠀⠀⠀⠀⠀⠀⠀⠀⠀⠀⠀⠀⠀⠀⠀⠀⠀⠀⠀⠀⠀⠀⠀⣀⣤⣤⣤⣤⣀⡀⠀⠀⢠⣾⣿⣿⣿⣦⠀⠀⠀⠀⠀⠀⠀⠀⠀⠀⠀⠀⠀⠀⠀⠀⠀⠀⠀⠀⠀⠀⠀⠀⠀⠀⠀⠀⠀⠀⠀⠀⠀⠀⠀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⠀⠀⠀⠀⠀⠀⠀⠀⠀⠀⠀⠀⠀⠀⠀⠀⠀⠀⠀⠀⠀⠀⠀⠀⠀⠀⠀⠀⠀⠀⠀⠀⠀⠀⠀⠀⠀⠀⢀⣤⣾⣿⣿⣿⣿⣿⣿⣿⣦⣠⣿⣿⣿⣿⠿⠛⠀⠀⠀⠀⠀⠀⠀⠀⠀⠀⠀⠀⠀⠀⠀⠀⠀⠀⠀⠀⠀⠀⠀⠀⠀⠀⠀⠀⠀⠀⠀⠀⠀⠀⠀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⠀⠀⠀⠀⠀⠀⠀⠀⠀⠀⠀⠀⠀⠀⠀⠀⠀⠀⠀⠀⠀⠀⠀⠀⠀⠀⠀⠀⠀⠀⠀⠀⠀⠀⠀⠀⣾⣿⣿⣿⣿⣿⣿⣿⣿⣿⣿⣿⣿⣿⣿⣿⡙⠇⠀⠀⠀⠀⠀⠀⠀⠀⠀⠀⠀⠀⠀⠀⠀⠀⠀⠀⠀⠀⠀⠀⠀⠀⠀⠀⠀⠀⠀⠀⠀⠀⠀⠀⠀⠀⠀</a:t>
            </a:r>
            <a:br/>
            <a:r>
              <a:t>⠀⠀⠀⠀⠀⠀⠀⠀⠀⠀⠀⠀⠀⠀⠀⠁⠀⠀⠀⠀⠀⠀⠀⠀⠀⠀⠀⠀⠀⠀⠀⠀⠀⠀⠀⢸⣿⣿⣿⣿⣿⣿⣿⣿⣿⣿⣿⣿⣿⣿⣿⣿⠁⠀⠀⠀⠀⠀⠀⠀⠀⠀⠀⠀⠀⠀⠀⠀⠀⠀⠀⠀⠀⠀⠀⠀⠀⠀⠀⠀⠀⠀⠀⠀⠀⠀⠀⠀⠀⠀⠀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⠀⠀⠀⠀⠀⠀⠀⠀⠀⠀⠀⠀⠀⠀⠀⠀⠀⠀⠀⠀⠀⠀⠀⠀⠀⠀⠀⠀⠀⠀⠀⠀⠀⠀⠀⠘⡿⣿⠿⢿⡟⢿⣿⣿⣿⣿⣿⣿⣿⢿⠟⠁⠀⠀⠀⠀⠀⠀⠀⠀⠀⠀⠀⠀⠀⠀⠀⠀⠀⠀⠀⠀⠀⠀⠀⠀⠀⠀⠀⠀⠀⠀⠀⠀⠀⠀⠀⠀⠀⠀⠀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⠀⠀⠀⠀⠀⠀⠀⠀⠀⠀⠀⠀⠀⠀⠀⠀⠀⠀⠀⠀⠀⠀⠀⠀⠀⠀⠀⠀⠀⠀⠀⠀⠀⠀⠀⠀⠀⠁⠀⢀⣃⣼⣿⣿⣿⣿⣋⣁⠈⠀⠀⠀⠀⠀⠀⠀⠀⠀⠀⠀⠀⠀⠀⠀⠀⠀⠀⠀⠀⠀⠀⠀⠀⠀⠀⠀⠀⠀⠀⠀⠀⠀⠀⠀⠀⠀⠀⠀⠀⠀⠀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⠀⠀⠀⠀⠀⠀⠀⠀⠀⠀⠀⠀⠀⠀⠀⠀⠀⠀⠀⠀⠀⠀⠀⠀⠀⠀⠀⠀⠀⠀⠀⠀⠀⠀⠀⠀⠀⢀⣬⣿⣿⣿⣿⣿⣿⣿⣿⣿⣿⡀⠀⠀⠀⠀⠀⠀⠀⠀⠀⠀⠀⠀⠀⠀⠀⠀⠀⠀⠀⠀⠀⠀⠂⠀⠀⠀⠀⠀⠀⠀⠀⠀⠀⠀⠀⠀⠀⠀⠀⠀⠀</a:t>
            </a:r>
            <a:br/>
            <a:r>
              <a:t>⠀⠀⠀⠀⠀⠀⠀⠀⠀⠀⠀⠀⠀⠀⠀⠀⠀⠀⠀⠀⠀⠀⠀⠀⠀⠀⠀⠀⠀⠀⠀⠀⠀⠀⠀⣀⣴⣿⣿⣿⣿⣿⣿⣿⣿⣿⣿⣿⣿⣿⣆⠀⠀⠀⠀⠀⠀⠀⠀⠀⠀⠀⠀⠀⠀⠀⠀⠀⠀⠀⠀⠀⠀⠀⠀⠀⠀⠀⠀⠀⠀⠀⠀⠀⠀⠀⠀⠀⠀⠀⠀</a:t>
            </a:r>
            <a:br/>
            <a:r>
              <a:t>⠀⠀⠀⠀⠀⠀⠀⠀⠀⣠⣤⣤⡀⠀⠀⠀⠀⠀⠀⠀⠀⠀⠀⠀⠀⠀⠀⠀⠀⠀⠀⠀⠀⢀⣾⣿⣿⣿⣿⣿⣿⣿⣿⣿⣿⣿⣿⣿⣿⣿⣿⣿⣦⡀⠀⠀⠀⠀⠀⠀⠀⠀⠀⠀⠀⠁⠀⠀⠀⠀⠀⠀⠀⠀⠀⠀⠀⠀⠀⠀⠀⣀⣴⣶⣦⡄⠀⠀⠀⠀⠀</a:t>
            </a:r>
            <a:br/>
            <a:r>
              <a:t>⠀⠀⠀⠀⠀⠀⠀⠀⢸⣿⣿⣿⣿⠆⠀⠀⠀⠀⠀⠀⠀⠀⠀⠀⠀⠀⠀⠀⠀⠀⠀⠀⠀⣾⣿⣿⣿⣿⣿⣿⣿⣿⣿⣿⣿⣿⣿⣿⣿⣿⣿⣿⣿⣿⠀⠀⠀⠀⠀⠀⠀⠀⠀⠀⠀⠀⠀⠀⠀⠀⠀⠀⠀⠀⠀⠀⠀⠀⣀⣴⣿⣿⠟⢿⣿⣿⠀⠀⠀⠀⠀</a:t>
            </a:r>
            <a:br/>
            <a:r>
              <a:t>⠀⠀⠀⠀⠀⠀⠀⠀⣸⣿⣿⣿⣿⠀⠀⠀⠀⠀⠀⠀⠀⠀⠀⠀⠀⠀⠀⠀⠀⠀⠀⠀⠀⣻⣿⣿⣿⣿⣿⣿⣿⣿⣿⣿⣿⣿⣿⣿⣿⣿⣿⣿⣿⣿⠀⠀⠀⠀⠀⠀⠀⠀⠀⠀⠀⠀⠀⠀⠀⠀⠀⠀⠀⠀⠀⣀⣴⣾⡿⠟⠉⠀⠀⠸⣿⣿⠀⠀⠀⠀⠀</a:t>
            </a:r>
            <a:br/>
            <a:r>
              <a:t>⠀⠀⠀⠀⠀⠀⠀⠀⣸⣿⣿⣿⣿⡀⠀⠀⠀⠀⠀⠀⠀⠀⠀⠀⠀⠀⠀⠀⠀⠀⠀⠀⠀⣿⣿⣿⣿⣿⣿⣿⣿⣿⣿⣿⣿⣿⣿⣿⣿⣿⣿⣿⣿⣿⣿⣶⣶⣤⣄⣀⠀⠀⠀⠀⠀⠀⠀⠀⠀⠀⠀⠀⣠⣴⣿⡿⠛⠁⠀⠀⠀⠀⠀⠀⠹⣿⡇⠀⠀⠀⠀</a:t>
            </a:r>
            <a:br/>
            <a:r>
              <a:t>⠀⠀⠀⠀⠀⠀⠀⣰⡿⣿⣿⣿⣿⡇⠀⠀⠀⠀⠀⠀⠀⠀⠀⠀⠀⠀⠀⠀⠀⠀⠀⠀⣸⣿⣿⣿⣿⠋⣼⣿⣿⣿⣿⣿⣿⣿⣿⣿⣿⠀⠙⠿⣿⣿⣿⣿⣿⣿⣿⣿⣿⣿⣶⣶⣦⣄⡀⠀⢀⣠⣶⣿⠿⠛⠁⠀⠀⠀⠀⠀⠀⠀⠀⠀⠀⠙⣧⠀⠀⠀⠀</a:t>
            </a:r>
            <a:br/>
            <a:r>
              <a:t>⠀⠀⠀⠀⠀⢀⣰⣿⣷⣿⣿⣿⣿⣿⣄⠀⠀⠀⠀⠀⠀⠀⠀⠀⠀⠀⠀⠀⠀⠀⠀⠀⣿⣿⣿⣿⡃⢰⣿⣿⣿⣿⣿⣿⣿⣿⣿⣿⣿⡄⠀⠀⠀⠀⠉⠉⠉⠛⠛⠛⢿⣿⣿⣿⣿⣿⣿⣾⣿⠿⠋⠁⠀⠐⠂⠀⠀⠀⠀⠀⠀⠀⠀⠀⠀⠀⠀⠀⠀⠀⠀</a:t>
            </a:r>
            <a:br/>
            <a:r>
              <a:t>⠀⠀⠀⠀⠀⠸⠿⣿⣿⣿⣿⣿⣿⣿⣿⣷⣀⠀⠀⠀⠀⠀⠀⠀⠀⠀⠀⠀⠀⠀⠀⠀⢿⣿⣿⣿⣿⣿⣿⣿⣿⣿⣿⣿⣿⣿⣿⣿⣿⣧⠀⠀⠀⠀⠀⠀⠀⠀⠀⠀⢀⣿⣷⣶⣿⣿⣿⣿⡷⠀⠀⠀⠀⠀⠀⠀⠀⠀⠀⠀⠀⠀⠀⠀⠀⠀⠀⠀⠀⠀⠀</a:t>
            </a:r>
            <a:br/>
            <a:r>
              <a:t>⠀⠀⠀⠀⠀⠀⠀⣼⣿⣿⣿⣿⣿⡏⠁⠸⣿⣷⣶⣤⣀⡀⠀⠀⠀⠀⠀⠀⠀⠀⠀⠀⠀⠻⣿⣿⣿⣿⣿⣿⣿⣿⣿⣿⣿⣿⣿⣿⣿⠋⠀⡀⠀⠀⠀⠀⠀⣠⣴⣶⣿⣿⣿⣿⠹⣿⣿⡿⠁⠀⠀⠀⠀⠀⠀⠀⠀⠀⠀⠀⠀⠀⠀⠀⠀⠀⠀⠀⠀⠀⠀</a:t>
            </a:r>
            <a:br/>
            <a:r>
              <a:t>⠀⠀⠀⠀⠀⠀⠘⠛⣿⣿⣿⣿⣿⡇⠀⠀⠀⠈⠉⠛⠿⢿⣿⣶⣤⣄⣀⠀⠀⠀⠀⠀⠀⠀⠘⢿⣿⣿⣿⣿⣿⣿⣿⣿⣿⣿⣿⣿⣧⠀⠀⠀⠀⣀⣤⣶⣿⣿⣿⣿⡟⠉⠀⠻⡷⠈⠉⠁⠀⠀⠀⠀⠀⠀⠀⠀⠀⠀⠀⠀⠀⠀⠀⠀⠀⠀⠀⠀⠀⠀⠀</a:t>
            </a:r>
            <a:br/>
            <a:r>
              <a:t>⠀⠀⠀⠀⠀⠀⠀⠀⣿⣿⣿⣿⣿⡗⠀⠀⠀⠀⠀⠀⠀⠀⠀⠉⠙⠻⠿⣿⣷⣶⣤⣄⣀⣏⡀⠀⢻⣿⣿⣿⣿⣿⣿⣿⣿⣿⣿⣿⣿⣦⣠⣴⣾⣿⣿⣿⣿⠿⠋⠁⠀⠀⠀⠀⠀⠀⠀⠀⠀⠀⠀⠀⠀⠀⠀⠀⠀⠀⠀⠀⠀⠀⠀⠀⠀⠀⠀⠀⠀⠀⠀</a:t>
            </a:r>
            <a:br/>
            <a:r>
              <a:t>⠀⠀⠀⠀⠀⠀⠀⢠⣿⣿⣿⣿⣿⣇⠀⠀⠀⠀⠀⠀⠀⠀⠀⠀⠀⠀⠀⠀⠈⠉⠛⠻⣿⣿⣿⣿⣿⣿⣿⣿⣿⣿⣿⣿⣿⣿⣿⣿⣿⣿⣿⣿⣿⠿⠛⠉⠀⠀⠀⠀⠀⠀⠀⠀⠀⠀⠀⠀⠀⠀⠀⠀⠀⠀⠀⠀⠀⠀⠀⠀⠀⠀⠀⠀⠀⠀⠀⠀⠀⠀⠀</a:t>
            </a:r>
            <a:br/>
            <a:r>
              <a:t>⠀⠀⠀⠀⠀⠀⠀⣼⣿⣿⣿⣿⣿⣿⡀⠀⠀⠀⠀⠀⠀⠀⠀⠀⠀⠀⠀⠀⠀⠀⠀⠰⠃⠈⠉⣿⣿⣿⣿⣿⣿⣿⣿⣿⣿⣿⣿⣿⣿⣿⣿⣯⠀⠀⠀⠀⠀⠀⠀⠀⠀⠀⠀⠀⠀⠀⠀⠀⠀⠀⠀⠀⠀⠀⠀⠀⠀⠀⠀⠀⠀⠀⠀⠀⠀⠀⠀⠀⠀⠀⠀</a:t>
            </a:r>
            <a:br/>
            <a:r>
              <a:t>⠀⠀⠀⠀⠀⠀⠘⠛⢻⡿⠃⣿⠋⠙⠃⠀⠀⠀⠀⠀⠀⠀⠀⠀⠀⠀⠀⠀⠀⠀⠀⠀⠀⠀⢰⣿⣿⣿⣿⣿⣿⣿⣿⣿⣿⣿⣿⣿⣿⣿⣿⣿⣇⣀⠀⠀⠀⠀⠀⠀⠀⠀⠀⠀⠀⠀⠀⠀⠀⠀⠀⠀⠀⠀⠀⠀⠀⠀⠀⠀⠀⠀⠀⠀⠀⠀⠀⠀⠀⠀⠀</a:t>
            </a:r>
            <a:br/>
            <a:r>
              <a:t>⠀⠀⠀⢀⣀⣀⣤⣤⣼⣷⣤⣿⡧⠤⠀⠀⠀⠀⠀⠀⠀⠀⠀⠀⠀⠀⠀⠀⠀⠀⠀⠀⠀⠀⣾⣿⣿⣿⣿⣿⣿⣿⣿⣿⣿⣿⣿⣿⣿⣿⣿⣿⣿⣿⣿⣿⣶⣦⣤⣄⣀⡀⠀⠀⠀⠀⠀⠀⠀⠀⠀⠀⠀⠀⠀⠀⠀⠀⠀⠀⠀⠀⠀⠀⠀⠀⠀⠀⠀⠀⠀</a:t>
            </a:r>
            <a:br/>
            <a:r>
              <a:t>⣾⣿⣿⡿⠿⠿⠛⠋⠉⠉⠀⠀⠀⠀⠀⠀⠀⠀⠀⠀⠀⠀⠀⠀⠀⠀⠀⠀⠀⠀⠀⣀⣤⣶⣿⣿⣿⣿⣿⣿⣿⣿⣿⣿⣿⣿⣿⣿⣿⣿⣿⣿⣿⣿⡉⠙⠛⠻⠿⢿⣿⣿⣿⣶⣶⣤⣤⣀⣀⠀⠀⠀⠀⠀⠀⠀⠀⠀⠀⠀⠀⠀⠀⠀⠀⠀⠀⠀⠀⠀⠀</a:t>
            </a:r>
            <a:br/>
            <a:r>
              <a:t>⠀⠀⠀⠀⠀⠀⠀⠀⠀⠀⠀⠀⠀⠀⠀⠀⠀⠀⠀⠀⠀⠀⠀⠀⠀⠀⠀⣀⣤⣶⣿⣿⣿⣿⣿⣿⣿⣿⣿⣿⣿⣿⣿⣿⣿⣿⣿⣿⣿⣿⣿⣿⣿⣿⣷⡀⠀⠀⠀⠀⠀⠈⠉⠛⠛⠿⠿⢿⣿⣿⣿⣶⣶⣦⣤⡄⠀⠀⠀⠀⠀⠀⠀⠀⠀⠀⠀⠀⠀⠀⠀</a:t>
            </a:r>
            <a:br/>
            <a:r>
              <a:t>⠀⠀⠀⠀⠀⠀⠀⠀⠀⠀⠀⠀⠀⠀⠀⠀⠀⠀⠀⠀⠀⠀⠀⣀⣤⣶⣿⣿⣿⣿⡿⠟⢛⣿⣿⣿⣿⣿⣿⣿⣿⣿⣿⣿⣿⣿⣿⣿⣿⣿⣿⣿⣿⣿⣿⣿⡄⠀⠀⠀⠀⠀⠀⠀⠀⠀⠀⠀⠀⠀⠉⠉⠉⠉⠉⠀⠀⠀⠀⠀⠀⠀⠀⠀⠀⠀⠀⠀⠀⠀⠀</a:t>
            </a:r>
            <a:br/>
            <a:r>
              <a:t>⠀⠀⠀⠀⠀⠀⠀⠀⠀⣀⣤⡄⠀⠀⠀⠀⠀⠀⠀⣀⣤⣶⣿⣿⣿⣿⣿⠟⠛⠁⠀⠀⣸⣿⣿⣿⣿⣿⣿⣿⣿⣿⣿⣿⣿⣿⣿⣿⣿⣿⣿⣿⣿⣿⣿⣿⣿⡄⠀⠀⠀⠀⠀⠀⠀⠀⠀⠀⠀⠀⠀⠀⠀⠀⠀⠀⠀⠀⠀⠀⠀⠀⠀⠀⠀⠀⠀⠀⠀⠀⠀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⠀⠀⠀⠀⠀⠀⠀⠀⠀⠛⠛⡁⡠⠀⢀⣀⣤⣶⣿⣿⣿⣿⡿⠟⠛⠉⠀⠀⠀⠀⠀⢠⣿⣿⣿⣿⣿⣿⣿⣿⣿⣿⣿⣿⣿⣿⣿⣿⣿⣿⣿⣿⣿⣿⣿⣿⣿⣿⣄⠀⠀⠀⠀⠀⠀⠀⠀⠀⠀⠀⠀⠀⠀⠀⠀⠀⠀⠀⠀⠀⠀⠀⠀⠀⠀⠀⠀⠀⠀⠀⠀</a:t>
            </a:r>
            <a:br/>
            <a:r>
              <a:t>⠀⠀⠀⠀⠀⠀⠀⠀⠀⢀⣀⣼⣴⣾⣿⣿⣿⣿⠿⠟⠋⠁⠀⠀⠀⠀⠀⠀⠀⠀⠀⣼⣿⣿⣿⣿⣿⣿⣿⣿⣿⣿⣿⣿⣿⣿⣿⣿⣿⣿⣿⣿⣿⣿⣿⣿⣿⣿⣿⡄⠀⠀⠀⠀⠀⠀⠀⠀⠀⠀⠀⠀⠀⠀⠀⠀⠀⠀⠀⠀⠀⠀⠀⠀⠀⠀⠀⠀⠀⠀⠀</a:t>
            </a:r>
            <a:br/>
            <a:r>
              <a:t>⠀⠀⠀⠀⠀⣀⣤⣴⣶⣿⣿⣿⣿⠿⠟⠋⠉⠀⠀⠀⠀⠀⠀⠀⠀⠀⠀⠀⠀⠀⢠⣿⣿⣿⣿⣿⣿⣿⣿⣿⣿⣿⣿⣿⣿⣿⣿⣿⣿⣿⣿⣿⣿⣿⣿⣿⣿⣿⣿⡅⠀⠀⠈⠀⠀⠀⠀⠀⠀⠀⠀⠀⠀⠀⠀⠀⠀⠀⠀⠀⠀⠀⠀⠀⠀⠀⠀⠀⠀⠀⠀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⣿⣿⣿⣿⣿⣿⣿⣿⣿⣿⣿⣿⣿⣿⣿⣿⣿⣿⣿⣿⣿⣿⣿⣿⣿⣿⣿⣿⣿⣿⣿⣿⣿⣿⣿⣿⠟⠛⠛⠛⠛⠛⠛⠿⣿⣿⣿⣿⣿⣿⣿⣿⠿⠿⠿⠿⣿⣿⣿⣿⣿⣿⣿⣿⣿⣿⣿⣿⣿⣿⣿⣿⣿⣿⣿⣿⣿⣿⣿⣿⣿⣿⣿⣿⣿⣿⣿⣿⣿⣿⡇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⣿⣿⣿⣿⣿⣿⣿⣿⣿⣿⣿⣿⣿⣿⣿⣿⣿⣿⣿⣿⣿⣿⣿⣿⣿⣿⣿⣿⣿⣿⣿⣿⣿⣿⣿⡇⠀⠀⠀⠀⠀⠀⠀⠀⠀⠉⠉⠉⠉⠛⠁⠀⠀⠀⠀⠀⠀⠀⠈⢻⣿⣿⣿⣿⣿⣿⣿⣿⣿⣿⣿⣿⣿⣿⣿⣿⣿⣿⣿⣿⣿⣿⣿⣿⣿⣿⣿⣿⣿⣿⡇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⣿⣿⣿⣿⣿⣿⣿⣿⣿⣿⣿⣿⣿⣿⣿⣿⣿⣿⣿⣿⣿⣿⣿⣿⣿⣿⣿⣿⣿⣿⣿⣿⣿⣿⣿⣿⣿⣿⠏⠀⠀⠀⠀⠀⠀⠀⠀⠀⠀⠀⠀⠀⠀⠀⠀⢠⣴⣿⣿⣿⣿⣿⣿⣿⣿⣿⣿⣿⣿⣿⣿⣿⣿⣿⣿⣿⣿⣿⣿⣿⣿⣿⣿⣿⣿⣿⣿⣿⣿⣿⡇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⣿⣿⣿⣿⣿⣿⣿⣿⣿⣿⣿⣿⣿⣿⣿⣿⣿⣿⣿⣿⣿⣿⣿⣿⣿⣿⣿⣿⣿⣿⣿⣿⣿⣿⣿⣿⣿⡏⠀⠀⠀⠀⠀⠀⠀⠀⠀⠀⠀⠀⠀⠀⠀⠀⠀⢨⣿⣿⣿⣿⣿⣿⣿⣿⣿⣿⣿⣿⣿⣿⣿⣿⣿⣿⣿⣿⣿⣿⣿⣿⣿⣿⣿⣿⣿⣿⣿⣿⣿⣿⡇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⣿⣿⣿⣿⣿⣿⣿⣿⣿⣿⣿⣿⣿⣿⣿⣿⣿⣿⣿⣿⣿⣿⣿⣿⣿⣿⣿⣿⣿⣿⣿⣿⣿⣿⣿⣿⣿⣷⣶⣆⠀⠀⠀⠀⠀⠀⠀⠀⠀⠀⠀⠀⠀⠀⠀⢺⣿⣿⣿⣿⣿⣿⣿⣿⣿⣿⣿⣿⣿⣿⣿⣿⣿⣿⣿⣿⣿⣿⣿⣿⣿⣿⣿⣿⣿⣿⣿⣿⣿⣿⡇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⣿⣿⣿⣿⣿⣿⣿⣿⣿⣿⣿⣿⣿⣿⣿⣿⣿⣿⣿⣿⣿⣿⣿⣿⣿⣿⣿⣿⣿⣿⣿⣿⣿⣿⣿⣿⣿⣿⣿⣿⠛⠓⠀⠀⠀⠀⠀⠀⠀⠀⠀⠀⠀⠀⠀⠀⢹⣿⣿⣿⣿⣿⣿⣿⣿⣿⣿⣿⣿⣿⣿⣿⣿⣿⣿⣿⣿⣿⣿⣿⣿⣿⣿⣿⣿⣿⣿⣿⣿⣿⡇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⣿⣿⣿⣿⣿⣿⣿⣿⣿⣿⣿⣿⣿⣿⣿⣿⣿⣿⣿⣿⣿⣿⣿⣿⣿⣿⣿⣿⣿⣿⣿⣿⣿⣿⣿⣿⣿⣿⣿⠟⠃⠀⠀⠀⠀⠀⠀⠀⠀⠀⠀⠀⠀⠀⠀⠀⣼⣿⣿⣿⣿⣿⣿⣿⣿⣿⣿⣿⣿⣿⣿⣿⣿⣿⣿⣿⣿⣿⣿⣿⣿⣿⣿⣿⣿⣿⣿⣿⣿⣿⡇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⣿⣿⣿⣿⣿⣿⣿⣿⣿⣿⣿⣿⣿⣿⣿⣿⣿⣿⣿⣿⣿⣿⣿⣿⣿⣿⣿⣿⣿⣿⣿⣿⣿⣿⡋⠀⠀⠀⠀⠀⠀⠀⠀⠀⠀⠀⠀⠀⠀⠀⠀⠀⠸⠀⠀⠀⠀⠀⠛⢿⣿⣿⣿⣿⣿⣿⣿⣿⣿⣿⣿⣿⣿⣿⣿⣿⣿⣿⣿⣿⣿⣿⣿⣿⣿⣿⣿⣿⣿⣿⡇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⣿⣿⣿⣿⣿⣿⣿⣿⣿⣿⣿⣿⣿⣿⣿⣿⣿⣿⣿⣿⣿⣿⣿⣿⣿⣿⣿⣿⣿⣿⣿⣿⣿⣿⡏⠀⠀⠀⠀⠀⠀⠀⠀⠀⠀⠀⠀⠀⠀⠀⠀⢠⣿⠀⠀⠀⠀⠀⢸⣿⣿⣿⣿⣿⣿⣿⣿⣿⣿⣿⣿⣿⣿⣿⣿⣿⣿⣿⣿⣿⣿⣿⣿⣿⣿⣿⣿⣿⣿⣿⡇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⣿⣿⣿⣿⣿⣿⣿⣿⣿⣿⣿⣿⣿⣿⣿⣿⣿⣿⣿⣿⣿⣿⣿⣿⣿⣿⣿⣿⣿⣿⣿⣿⣿⡿⠀⠀⠀⠀⠀⠀⠀⠀⠀⠀⠀⠀⠀⠀⠀⠀⠀⣼⣿⠀⠀⠀⠀⠀⠈⣿⣿⣿⣿⣿⣿⣿⣿⣿⣿⣿⣿⣿⣿⣿⣿⣿⣿⣿⣿⣿⣿⣿⣿⣿⣿⣿⣿⣿⣿⣿⡇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⣿⣿⣿⣿⣿⣿⣿⣿⣿⣿⣿⣿⣿⣿⣿⣿⣿⣿⣿⣿⣿⣿⣿⣿⣿⣿⣿⣿⣿⣿⣿⣿⡿⠁⠀⠀⠀⠀⠀⠀⠀⠀⠀⠀⠀⠀⠀⠀⠀⠀⠀⣿⣿⠀⠀⠀⠀⠀⠀⢻⣿⣿⣿⣿⣿⣿⣿⣿⣿⣿⣿⣿⣿⣿⣿⣿⣿⣿⣿⣿⣿⣿⣿⣿⣿⣿⣿⣿⣿⣿⡇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⣿⣿⣿⣿⣿⣿⣿⣿⣿⣿⣿⣿⣿⣿⣿⣿⣿⣿⣿⣿⣿⣿⣿⣿⣿⣿⣿⣿⣿⣿⣿⡿⠁⠀⠀⠀⠀⠀⠀⠀⠀⠀⠀⠀⠀⠀⠀⠀⠀⠀⠀⢻⣿⡀⠀⠀⠀⠀⠀⠀⢻⣿⣿⣿⣿⣿⣿⣿⣿⣿⣿⣿⣿⣿⣿⣿⣿⣿⣿⣿⣿⣿⣿⣿⣿⣿⣿⣿⣿⣿⡇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⣿⣿⣿⣿⣿⣿⣿⣿⣿⣿⣿⣿⣿⣿⣿⣿⣿⣿⣿⣿⣿⣿⣿⣿⣿⣿⣿⣿⣿⣿⡟⠁⠀⠀⠀⠀⠀⠀⠀⠀⠀⠀⠀⠀⠀⠀⠀⠀⠀⠀⠀⣸⣿⡇⠀⠀⠀⠀⠀⠀⠀⢻⣿⣿⣿⣿⣿⣿⣿⣿⣿⣿⣿⣿⣿⣿⣿⣿⣿⣿⣿⣿⣿⣿⣿⣿⣿⣿⣿⣿⡇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⣿⣿⣿⣿⣿⣿⣿⣿⣿⣿⣿⣿⣿⣿⣿⣿⣿⣿⣿⣿⣿⣿⣿⣿⣿⣿⣿⣿⣿⡟⠀⠀⠀⠀⠀⠀⠀⠀⠀⠀⠀⠀⠀⠀⠀⠀⠀⠀⠀⠀⠀⢸⣿⡇⠀⠀⠀⠀⠀⠀⠀⠈⢿⣿⣿⣿⣿⣿⣿⣿⣿⣿⣿⣿⣿⣿⣿⣿⣿⣿⣿⣿⣿⣿⣿⣿⣿⣿⣿⣿⡇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⣿⣿⣿⣿⣿⣿⣿⣿⣿⣿⣿⣿⣿⣿⣿⣿⣿⣿⣿⣿⣿⣿⣿⣿⣿⣿⣿⣿⣿⣧⠀⠀⠀⠀⠀⠀⠀⠀⠀⠀⠀⠀⠀⠀⠀⠀⠀⠀⠀⠀⠀⠀⢻⣷⠀⠀⠀⠀⠀⠀⠀⠀⠈⢿⣿⣿⣿⣿⣿⣿⣿⣿⣿⣿⣿⣿⣿⣿⣿⣿⣿⣿⣿⣿⣿⣿⣿⣿⣿⣿⡇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⣿⣿⣿⣿⣿⣿⣿⣿⣿⣿⣿⣿⣿⣿⣿⣿⣿⣿⣿⣿⣿⣿⣿⣿⣿⣿⣿⣿⣿⣿⠀⠀⠀⠀⠀⠀⠀⠀⠀⠀⠀⠀⠀⠀⠀⠀⠀⠀⠀⠀⠀⠀⠀⢿⡄⠀⠀⠀⠀⠀⠀⠀⢀⣾⣿⣿⣿⣿⣿⣿⣿⣿⣿⣿⣿⣿⣿⣿⣿⣿⣿⣿⣿⣿⣿⣿⣿⣿⣿⣿⡇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⣿⣿⣿⣿⣿⣿⣿⣿⣿⣿⣿⣿⣿⣿⣿⣿⣿⣿⣿⣿⣿⣿⣿⣿⣿⣿⣿⣿⣿⣿⠀⠀⠀⠀⠀⠀⠀⠀⠀⠀⠀⠀⠀⠀⠀⠀⠀⠀⠀⠀⠀⠀⠀⠸⣧⠀⠀⠀⠀⠀⠀⠀⠈⣿⣿⣿⣿⣿⣿⣿⣿⣿⣿⣿⣿⣿⣿⣿⣿⣿⣿⣿⣿⣿⣿⣿⣿⣿⣿⣿⡇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⣿⣿⣿⣿⣿⣿⣿⣿⣿⣿⣿⣿⣿⣿⣿⣿⣿⣿⣿⣿⣿⣿⣿⣿⣿⣿⣿⣿⣿⣿⣦⠀⠀⠀⠀⠀⠀⠀⠀⠀⠀⠀⠀⠀⠀⠀⠀⠀⠀⠀⠀⠀⠀⠀⢿⡆⠀⠀⠀⠀⠀⠀⠀⢻⣿⣿⣿⣿⣿⣿⣿⣿⣿⣿⣿⣿⣿⣿⣿⣿⣿⣿⣿⣿⣿⣿⣿⣿⣿⣿⡇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⣿⣿⣿⣿⣿⣿⣿⣿⣿⣿⣿⣿⣿⣿⣿⣿⣿⣿⣿⣿⣿⣿⣿⣿⣿⣿⣿⣿⣿⣿⣿⡀⠀⠀⠀⠀⠀⠀⠀⠀⠀⠀⠀⠀⠀⠀⠀⠀⠀⠀⠀⠀⠀⠀⠘⣿⡄⠀⠀⠀⠀⠀⠀⣼⣿⣿⣿⣿⣿⣿⣿⣿⣿⣿⣿⣿⣿⣿⣿⣿⣿⣿⣿⣿⣿⣿⣿⣿⣿⣿⡇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⣿⣿⣿⣿⣿⣿⣿⣿⣿⣿⣿⣿⣿⣿⣿⣿⣿⣿⣿⣿⣿⣿⣿⣿⣿⣿⣿⣿⣿⣿⣿⡇⠀⠀⠀⠀⠀⠀⠀⠀⠀⠀⠀⠀⠀⠀⠀⠀⠀⠀⠀⠀⠀⠀⠀⠸⣿⣄⠀⠀⠀⠀⠀⠹⣿⣿⣿⣿⣿⣿⣿⣿⣿⣿⣿⣿⣿⣿⣿⣿⣿⣿⣿⣿⣿⣿⣿⣿⣿⣿⡇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⣿⣿⣿⣿⣿⣿⣿⣿⣿⣿⣿⣿⣿⣿⣿⣿⣿⣿⣿⣿⣿⣿⣿⣿⣿⣿⣿⣿⣿⣿⣿⣿⡄⠀⠀⠀⠀⠀⠀⠀⠀⠀⠀⠀⠀⠀⠀⠀⠀⠀⠀⠀⠀⠀⠀⠀⠹⣿⣦⠀⠀⠀⠀⠀⢿⣿⣿⣿⣿⣿⣿⣿⣿⣿⣿⣿⣿⣿⣿⣿⣿⣿⣿⣿⣿⣿⣿⣿⣿⣿⡇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⣿⣿⣿⣿⣿⣿⣿⣿⣿⣿⣿⣿⣿⣿⣿⣿⣿⣿⣿⣿⣿⣿⣿⣿⣿⣿⣿⣿⣿⣿⣿⣿⠁⠀⠀⠀⠀⠀⠀⠀⠀⠀⠀⠀⠀⠀⠀⠀⠀⠀⠀⠀⠀⠀⠀⠀⠀⢻⣿⣷⣄⠀⠀⠀⢸⣿⣿⣿⣿⣿⣿⣿⣿⣿⣿⣿⣿⣿⣿⣿⣿⣿⣿⣿⣿⣿⣿⣿⣿⣿⡇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⣿⣿⣿⣿⣿⣿⣿⣿⣿⣿⣿⣿⣿⣿⣿⣿⣿⣿⣿⣿⣿⣿⣿⣿⣿⣿⣿⣿⣿⣿⣿⡇⠀⠀⠀⠀⠀⠀⠀⠀⠀⠀⠀⠀⠀⠀⠀⠀⠀⠀⠀⠀⠀⠀⠀⠀⠀⠈⢿⣿⣿⣦⡀⢀⣸⣿⣿⣿⣿⣿⣿⣿⣿⣿⣿⣿⣿⣿⣿⣿⣿⣿⣿⣿⣿⣿⣿⣿⣿⣿⡇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⣿⣿⣿⣿⣿⣿⣿⣿⣿⣿⣿⣿⣿⣿⣿⣿⣿⣿⣿⣿⣿⣿⣿⣿⣿⣿⣿⣿⣿⣿⡿⠀⠀⠀⠀⠀⠀⠀⠀⠀⠀⠀⠀⠀⠀⠀⠀⠀⠀⠀⠀⠀⠀⠀⠀⠀⠀⠀⠈⣿⣿⣿⣇⣯⣿⣿⣿⣿⣿⣿⣿⣿⣿⣿⣿⣿⣿⣿⣿⣿⣿⣿⣿⣿⣿⣿⣿⣿⣿⣿⡇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⠀⠀⠀⠀⠀⠀⠀⠀⠀⠀⠀⠀⠀⠀⠀⠀⠀⠀⠀⠀⠀⠀⠀⠀⠀⠀⠀⠀⠀⠀⠀⠀⠀⠀⠀⠀⠀⠀⠀⠀⠀⠀⠀⠀⠀⠀⠀⠀⠀⠀⠀⠀⢠⣾⡇⠀⠀⠀⠀⠀⠀⠀⠀⠀⠀⠀⠀⠀⠀⠀⠀⠀⠀⠀⠀⠀⠀⠀⠀⠀⠀⠀⠀⠀⠀⠀⠀⠀⠀⠀⠀</a:t>
            </a:r>
            <a:br/>
            <a:r>
              <a:t>⠀⠀⠀⠀⠀⠀⠀⠀⠀⠀⠀⠀⠀⠀⠀⠀⠀⠀⠀⠀⠀⠀⠐⠀⠀⠀⠀⠀⠀⠀⠀⠀⠀⠀⠀⠀⠀⠀⠀⠀⠀⠀⠀⠀⠀⠀⠀⠀⠀⠀⠀⢠⣿⣿⣇⠀⠀⠀⠀⠀⠀⠀⠀⠀⠀⠀⠀⠀⠀⠀⠀⠀⠀⠀⠀⠀⠀⠀⠀⠀⠀⠀⠀⠀⠀⠀⠀⠀⠀⠀⠀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⠀⠀⠀⠀⠀⠀⠀⠀⠀⠀⠀⠀⠀⠀⠀⠀⠀⠀⠀⠀⠀⠀⠀⠀⠀⠀⠀⠀⠀⠀⠀⠀⠀⠀⠀⠀⠀⠀⠀⠀⠀⣀⣤⣤⣤⣤⣀⠀⠀⠀⢠⣿⣿⣿⣿⣆⠀⠀⠀⠀⠀⠀⠀⠀⠀⠀⠀⠀⠀⠀⠀⠀⠀⠀⠀⠀⠀⠀⠀⠀⠀⠀⠀⠀⠀⠀⠀⠀⠀⠀⠀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⠀⠀⠀⠀⠀⠀⠀⠀⠀⠀⠀⠀⠀⠀⠀⠀⠀⠀⠀⠀⠀⠀⠀⠀⠀⠀⠀⠀⠀⠀⠀⠀⠀⠀⠀⠀⠀⠀⢀⣴⣾⣿⣿⣿⣿⣿⣿⣿⣦⣰⣿⣿⣿⡿⠿⠛⠀⠀⠀⠀⠀⠀⠀⠀⠀⠀⠀⠀⠀⠈⠀⠀⠀⠀⠀⠀⠀⠀⠀⠀⠀⠀⠀⠀⠀⠀⠀⠀⠀⠀⠀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⠀⠀⠀⠀⠀⠀⠀⠀⠀⠀⠀⠀⠀⠀⠀⠀⠀⠀⠀⠀⠀⠀⠀⠀⠀⠀⠀⠀⠀⠀⠀⠀⠀⠀⠀⢀⣿⣿⣿⣿⣿⣿⣿⣿⣿⣿⣿⣿⣿⣿⣿⣿⠹⠇⠀⠀⠀⠀⠀⠀⠀⠀⠀⠀⠀⠀⠀⠀⠀⠀⠀⠀⠀⠀⠀⠀⠀⠀⠀⠀⠀⠀⠀⠀⠀⠀⠀⠀⠀⠀⠀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⠀⠀⠀⠀⠀⠀⠀⠀⠀⠀⠀⠀⠀⠀⠀⠀⠀⠀⠀⠀⠀⠀⠀⠀⠀⠀⠀⠀⠀⠀⠀⠀⠀⠀⠀⠸⡿⣿⠻⢿⡟⢿⣿⣿⣿⣿⣿⣿⣿⢻⡟⠀⠀⠀⠀⠀⠀⠀⠀⠀⠀⠀⠀⠀⠀⠀⠀⠀⠀⠀⠀⠀⠀⠀⠀⠀⠀⠀⠀⠀⠀⠀⠀⠀⠀⠀⠀⠀⠀⠀⠀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⠀⠀⠀⠀⠀⠀⠀⠀⠀⠀⠀⠀⠀⠀⠀⠀⠀⠀⠀⠀⠀⠀⠀⠀⠀⠀⠀⠀⠀⠀⠀⠀⠀⠀⠀⠀⠀⠉⠀⢘⣠⣾⣿⣿⣿⣿⣉⡁⠀⠈⠀⠀⠀⠀⠀⠀⠀⠀⠀⠀⠀⠀⠀⠀⠀⠀⠀⠀⠀⠀⠄⠀⠀⠀⠀⠀⠀⠀⠀⠀⠀⠀⠀⠀⠀⠀⠀⠀⠀⠀⠀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⠀⠀⠀⠀⠀⠀⠀⠀⠀⠀⠀⠀⠀⠀⠀⠀⠀⠀⠀⠀⠀⠀⠀⠀⠀⠀⠀⠀⠀⠀⠀⠀⠀⠀⠀⣠⣴⣿⣿⣿⣿⣿⣿⣿⣿⣿⣿⣿⣿⣷⣄⠀⠀⠀⠀⠀⠀⠀⠀⠀⠀⠀⠀⠀⠀⠀⠀⠀⠀⠀⠀⠀⠀⠀⠀⠀⠀⠀⠀⠀⠀⠀⠀⠀⠀⠀⠀⠀⠀⠀⠀</a:t>
            </a:r>
            <a:br/>
            <a:r>
              <a:t>⠀⠀⠀⠀⠀⠀⠀⠀⠀⣠⣤⣤⡀⠀⠀⠀⠀⠀⠀⠀⠀⠀⠀⠀⠀⠀⠀⠀⠀⠀⠀⠀⠀⢠⣾⣿⣿⣿⣿⣿⣿⣿⣿⣿⣿⣿⣿⣿⣿⣿⣿⣷⣦⠀⠀⠀⠀⠀⠀⠀⠀⠀⠀⠀⠀⠀⠀⠀⠀⠀⠀⠀⠀⠀⠀⠀⠀⠀⠀⠀⠀⢠⣴⣦⣄⠀⠀⠀⠀⠀⠀</a:t>
            </a:r>
            <a:br/>
            <a:r>
              <a:t>⠀⠀⠀⠀⠀⠀⠀⠀⢸⣿⣿⣿⣿⠆⠀⠀⠀⠀⠀⠀⠀⠀⠀⠀⠀⠀⠀⠀⠀⠀⠀⠀⠀⣿⣿⣿⣿⣿⣿⣿⣿⣿⣿⣿⣿⣿⣿⣿⣿⣿⣿⣿⣿⣧⠀⠀⠀⠀⠀⠀⠀⠀⠀⠀⠀⠀⠀⠀⠀⠀⠀⠀⠀⠀⠀⠀⠀⠀⣠⣴⣿⣿⠻⣿⣿⡇⠀⠀⠀⠀⠀</a:t>
            </a:r>
            <a:br/>
            <a:r>
              <a:t>⠀⠀⠀⠀⠀⠀⠀⠀⣸⣿⣿⣿⣿⠀⠀⠀⠀⠀⠀⠀⠀⠀⠀⠀⠀⠀⠀⠀⠀⠀⠀⠀⠀⣿⣿⣿⣿⣿⣿⣿⣿⣿⣿⣿⣿⣿⣿⣿⣿⣿⣿⣿⣿⡟⠀⠀⠀⠀⠀⠀⠀⠀⠀⠀⠀⠀⠀⠀⠀⠀⠀⠀⠀⠀⠀⣠⣴⣾⡿⠛⠉⠀⠀⣿⣿⡇⠀⠀⠀⠀⠀</a:t>
            </a:r>
            <a:br/>
            <a:r>
              <a:t>⠀⠀⠀⠀⠀⠀⠀⠀⣨⣿⣿⣿⣿⡄⠀⠀⠀⠀⠀⠀⠀⠀⠀⠀⠀⠀⠀⠀⠀⠀⠀⠀⢀⣿⣿⣿⣿⣿⣿⣿⣿⣿⣿⣿⣿⣿⣿⣿⣿⣿⣿⣿⣿⣿⣷⣶⣤⣄⣀⠀⠀⠀⠀⠀⠀⠀⠀⠀⠀⠀⠀⠀⣠⣴⣿⡿⠛⠁⠀⠀⠀⠀⠀⠘⣿⣇⠀⠀⠀⠀⠀</a:t>
            </a:r>
            <a:br/>
            <a:r>
              <a:t>⠀⠀⠀⠀⠀⠀⠀⣰⡿⣿⣿⣿⣿⡇⠀⠀⠀⠀⠀⠀⠀⠀⠀⠀⠀⠀⠀⠀⠀⠀⠀⠀⣼⣿⣿⣿⣿⠋⣿⣿⣿⣿⣿⣿⣿⣿⣿⣿⣿⠈⠻⢿⣿⣿⣿⣿⣿⣿⣿⣿⣿⣶⣶⣦⣤⡀⠀⠀⢀⣠⣶⣿⠿⠛⠁⠀⠀⠀⠀⠀⠀⠀⠀⠀⠘⢿⠀⠀⠀⠀⠀</a:t>
            </a:r>
            <a:br/>
            <a:r>
              <a:t>⠀⠀⠀⠀⠀⠀⣰⣿⣷⣿⣿⣿⣿⣿⣤⠀⠀⠀⠀⠀⠀⠀⠀⠀⠀⠀⠀⠀⠀⠀⠀⠀⣿⣿⣿⣿⡁⣰⣿⣿⣿⣿⣿⣿⣿⣿⣿⣿⣿⡄⠀⠀⠈⠉⠉⠙⠛⠛⠻⠿⣿⣿⣿⣿⣿⣿⣷⣶⣿⠟⠋⠁⠐⠀⠀⠀⠀⠀⠀⠀⠀⠀⠀⠀⠀⠈⠁⠀⠀⠀⠀</a:t>
            </a:r>
            <a:br/>
            <a:r>
              <a:t>⠀⠀⠀⠀⠀⠹⢿⣿⣿⣿⣿⣿⣿⣿⣿⡷⠀⠀⠀⠀⠀⠀⠀⠀⠀⠀⠀⠀⠀⠀⠀⠀⢿⣿⣿⣿⣷⣿⣿⣿⣿⣿⣿⣿⣿⣿⣿⣿⣿⣇⠀⠀⠀⠀⠀⠀⠀⠀⠀⠀⢹⣿⣬⣽⣿⣿⣿⣿⡇⠀⠀⠀⠀⠀⠀⠀⠀⠀⠀⠀⠀⠀⠀⠀⠀⠀⠀⠀⠀⠀⠀</a:t>
            </a:r>
            <a:br/>
            <a:r>
              <a:t>⠀⠀⠀⠀⠀⠀⠀⣼⣿⣿⣿⣿⣿⡏⠁⢸⣿⣶⣦⣄⣀⠀⠀⠀⠀⠀⠀⠀⠀⠀⠀⠀⠈⢻⣿⣿⣿⣿⣿⣿⣿⣿⣿⣿⣿⣿⣿⣿⡿⠋⢀⠀⠀⠀⠀⠀⠀⣠⣴⣶⣿⣿⣿⡟⢿⣿⣿⡟⠀⠀⠀⠀⠀⠀⠀⠀⠀⠀⠀⠀⠀⠀⠀⠀⠀⠀⠀⠀⠀⠀⠀</a:t>
            </a:r>
            <a:br/>
            <a:r>
              <a:t>⠀⠀⠀⠀⠀⠀⠘⠛⣿⣿⣿⣿⣿⡇⠀⠀⠀⠉⠙⠻⠿⣿⣶⣦⣤⣀⡀⠀⠀⠀⠀⠀⠀⠀⠙⢿⣿⣿⣿⣿⣿⣿⣿⣿⣿⣿⣿⣿⣧⠀⠀⠀⠀⢀⣤⣶⣿⣿⣿⣿⡟⠉⠙⢿⡎⠛⠋⠀⠀⠀⠀⠀⠀⠀⠀⠀⠀⠀⠀⠀⠀⠀⠀⠀⠀⠀⠀⠀⠀⠀⠀</a:t>
            </a:r>
            <a:br/>
            <a:r>
              <a:t>⠀⠀⠀⠀⠀⠀⠀⠀⣿⣿⣿⣿⣿⡗⠀⠀⠀⠀⠀⠀⠀⠀⠈⠙⠛⠿⢿⣿⣶⣦⣤⣄⣀⣟⠀⠈⢻⣿⣿⣿⣿⣿⣿⣿⣿⣿⣿⣿⣿⣦⣠⣴⣾⣿⣿⣿⣿⠿⠛⠁⠀⠀⠀⠀⠀⠀⠀⠀⠀⠀⠀⠀⠀⠀⠀⠀⠀⠀⠀⠀⠀⠀⠀⠀⠀⠀⠀⠀⠀⠀⠀</a:t>
            </a:r>
            <a:br/>
            <a:r>
              <a:t>⠀⠀⠀⠀⠀⠀⠀⢀⣿⣿⣿⣿⣿⣇⠀⠀⠀⠀⠀⠀⠀⠀⠀⠀⠀⠀⠀⠀⠈⠙⠛⠻⣿⣿⣿⣷⣿⣿⣿⣿⣿⣿⣿⣿⣿⣿⣿⣿⣿⣿⣿⣿⣿⠿⠛⠉⠀⠀⠀⠀⠀⠀⠀⠀⠀⠀⠀⠀⠀⠀⠀⠀⠀⠀⠀⠀⠀⠀⠀⠀⠀⠀⠀⠀⠀⠀⠀⠀⠀⠀⠀</a:t>
            </a:r>
            <a:br/>
            <a:r>
              <a:t>⠀⠀⠀⠀⠀⠀⠀⣸⣿⣿⣿⣿⣿⣿⡀⠀⠀⠀⠀⠀⠀⠀⠀⠀⠀⠀⠀⠀⠀⠀⠀⠰⠇⠉⠙⣿⣿⣿⣿⣿⣿⣿⣿⣿⣿⣿⣿⣿⣿⣿⣿⣯⠁⠀⠀⠀⠀⠀⠀⠀⠀⠀⠀⠀⠀⠀⠀⠀⠀⠀⠀⠀⠀⠀⠀⠀⠀⠀⠀⠀⠀⠀⠀⠀⠀⠀⠀⠀⠀⠀⠀</a:t>
            </a:r>
            <a:br/>
            <a:r>
              <a:t>⠀⠀⠀⠀⠀⠀⠐⠛⢻⣿⠋⣿⠋⠙⠃⠀⠀⠀⠀⠀⠀⠀⠀⠀⠀⠀⠀⠀⠀⠀⠀⠀⠀⠀⢰⣿⣿⣿⣿⣿⣿⣿⣿⣿⣿⣿⣿⣿⣿⣿⣿⣿⣆⣀⡀⠀⠀⠀⠀⠀⠀⠀⠀⠀⠀⠀⠀⠀⠀⠀⠀⠀⠀⠀⠀⠀⠀⠀⠀⠀⠀⠀⠀⠀⠀⠀⠀⢀⠀⠀⠀</a:t>
            </a:r>
            <a:br/>
            <a:r>
              <a:t>⠀⠀⠀⢀⣀⣀⣠⣤⣼⣿⣤⣿⡧⠤⠀⠀⠀⠀⠀⠀⠀⠀⠀⠀⠀⠀⠀⠀⠀⠀⠀⠀⠀⠀⣾⣿⣿⣿⣿⣿⣿⣿⣿⣿⣿⣿⣿⣿⣿⣿⣿⣿⣿⣿⣿⣿⣶⣶⣤⣄⣀⣀⠀⠀⠀⠀⠀⠀⠀⠀⠀⠀⠀⠀⠀⠀⠀⠀⠀⠀⠀⠀⠀⠀⠀⠀⠀⠀⠐⠲⠄</a:t>
            </a:r>
            <a:br/>
            <a:r>
              <a:t>⣾⣿⣿⡿⠿⠿⠛⠋⠉⠉⠀⠀⠀⠀⠀⠀⠀⠀⠀⠀⠀⠀⠀⠀⠀⠀⠀⠀⠀⠀⠀⢀⣤⣶⣿⣿⣿⣿⣿⣿⣿⣿⣿⣿⣿⣿⣿⣿⣿⣿⣿⣿⣿⣿⡈⠉⠛⠛⠿⠿⣿⣿⣿⣷⣶⣦⣤⣄⣀⣀⠀⠀⠀⠀⠀⠀⠀⠀⠀⠀⠀⠀⠀⠀⠀⠀⠀⠀⠀⠀⠀</a:t>
            </a:r>
            <a:br/>
            <a:r>
              <a:t>⠀⠀⠀⠀⠀⠀⠀⠀⠀⠀⠀⠀⠀⠀⠀⠀⠀⠀⠀⠀⠀⠀⠀⠀⠀⠀⠀⢀⣠⣴⣾⣿⣿⣿⣿⣿⣿⣿⣿⣿⣿⣿⣿⣿⣿⣿⣿⣿⣿⣿⣿⣿⣿⣿⣷⡀⠀⠀⠀⠀⠀⠀⠉⠉⠛⠛⠿⠿⣿⣿⣿⣿⣶⣶⣦⡄⠀⠀⠀⠀⠀⠀⠀⠀⠀⠀⠀⠀⠀⠀⠀</a:t>
            </a:r>
            <a:br/>
            <a:r>
              <a:t>⠀⠀⠀⠀⠀⠀⠀⠀⠀⠀⠀⠀⠀⠀⠀⠀⠀⠀⠀⠀⠀⠀⠀⢀⣠⣴⣾⣿⣿⣿⣿⠿⢛⣿⣿⣿⣿⣿⣿⣿⣿⣿⣿⣿⣿⣿⣿⣿⣿⣿⣿⣿⣿⣿⣿⣷⡄⠀⠀⠀⠀⠀⠀⠀⠀⠀⠀⠀⠀⠀⠀⠉⠉⠉⠁⠀⠀⠀⠀⠀⠀⠀⠀⠀⠀⠀⠀⠀⠀⠀⠀</a:t>
            </a:r>
            <a:br/>
            <a:r>
              <a:t>⠀⠀⠀⠀⠀⠀⠀⠀⠀⣀⣄⡀⠀⠀⠀⠀⠀⠀⠀⢀⣠⣴⣾⣿⣿⣿⣿⠿⠛⠉⠀⠀⣸⣿⣿⣿⣿⣿⣿⣿⣿⣿⣿⣿⣿⣿⣿⣿⣿⣿⣿⣿⣿⣿⣿⣿⣿⡄⠀⠀⠀⠀⠀⠀⠀⠀⠀⠀⠀⠀⠀⠀⠀⠀⠀⠀⠀⠀⠀⠀⠀⠀⠀⠀⠀⠀⠀⠀⠀⠀⠀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⠀⠀⠀⠀⠀⠀⠀⠀⠀⠿⠿⠁⣀⠀⠀⢀⣠⣴⣾⣿⣿⣿⣿⠿⠛⠋⠁⠀⠀⠀⠀⢠⣿⣿⣿⣿⣿⣿⣿⣿⣿⣿⣿⣿⣿⣿⣿⣿⣿⣿⣿⣿⣿⣿⣿⣿⣿⣿⣄⠀⠀⠀⠀⠀⠀⠀⠀⠀⠀⠀⠀⠀⠀⠀⠀⠀⠀⠀⠀⠀⠀⠀⠀⠀⠀⠀⠀⠀⠀⠀⠀</a:t>
            </a:r>
            <a:br/>
            <a:r>
              <a:t>⠀⠀⠀⠀⠀⠀⠀⠀⠀⠀⢀⣓⣥⣶⣿⣿⣿⣿⡿⠿⠛⠉⠀⠀⠀⠀⠀⠀⠀⠀⠀⣼⣿⣿⣿⣿⣿⣿⣿⣿⣿⣿⣿⣿⣿⣿⣿⣿⣿⣿⣿⣿⣿⣿⣿⣿⣿⣿⣿⡄⠀⠀⠀⠀⠀⠀⠀⠀⠀⠀⠀⠀⠀⠀⠀⠀⠀⠀⠀⠀⠀⠀⠀⠀⠀⠀⠀⠀⠀⠀⠀</a:t>
            </a:r>
            <a:br/>
            <a:r>
              <a:t>⠀⠀⠀⠀⠀⠀⣀⣤⣴⣿⣿⣿⣿⣿⠿⠛⠋⠁⠀⠀⠀⠀⠀⠀⠀⠀⠀⠀⠀⠀⢠⣿⣿⣿⣿⣿⣿⣿⣿⣿⣿⣿⣿⣿⣿⣿⣿⣿⣿⣿⣿⣿⣿⣿⣿⣿⣿⣿⣿⡀⠀⠀⠆⠀⠀⠀⠀⠀⠀⠀⠀⠀⠀⠀⠀⠀⠀⠀⠀⠀⠀⠀⠀⠀⠀⠀⠀⠀⠀⠀⠀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⠀⠀⠀⠀⠀⠀⠀⠀⠀⠀⠀⠀⠀⠀⠀⠀⠀⠀⠀⠀⠀⠀⠀⠀⠀⠀⠀⠀⠀⠀⠀⠀⠀⠀⠀⠀⠀⠀⠀⠀⠀⠀⠀⠀⠀⠀⠀⠀⠀⠀⠀⠀⢠⣿⠀⠀⠀⠀⠀⠀⠀⠀⠀⠀⠀⠀⠀⠀⠀⠀⠀⠀⠀⠀⠀⠀⠀⠀⠀⠀⠀⠀⠀⠀⠀⠀⠀⠀⠀⠀⠀</a:t>
            </a:r>
            <a:br/>
            <a:r>
              <a:t>⠀⠀⠀⠀⠀⠀⠀⠀⠀⠀⠀⠀⠀⠀⠀⠀⠀⠀⠀⠀⠀⠄⠀⠀⠀⠀⠀⠀⠀⠀⠀⠀⠀⠀⠀⠀⠀⠀⠀⠀⠀⠀⠀⠀⠀⠀⠀⠀⠀⠀⠀⣰⣿⣿⡆⠀⠀⠀⠀⠀⠀⠀⠀⠀⠀⠀⠀⠀⠀⠀⠀⠀⠀⠀⠀⠀⠀⠀⠀⠀⠀⠀⠀⠀⠀⠀⠀⠀⠀⠀⠀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⠀⠀⠀⠀⠀⠀⠀⠀⠀⠀⠀⠀⠀⠀⠀⠀⠀⠀⠀⠀⠀⠀⠀⠀⠀⠀⠀⠀⠀⠀⠀⠀⠀⠀⠀⠀⠀⠀⠀⠀⠀⣀⣤⣤⣤⣄⣀⠀⠀⠀⣰⣿⣿⣿⣿⡄⠀⠀⠀⠀⠀⠀⠀⠀⠀⠀⠀⠀⠀⠀⠀⠀⠀⠀⠀⠀⠀⠀⠀⠀⠀⠀⠀⠀⠀⠀⠀⠀⠀⠀⠀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⠀⠀⠀⠀⠀⠀⠀⠀⠀⠀⠀⠀⠀⠀⠀⠀⠀⠀⠀⠀⠀⠀⠀⠀⠀⠀⠀⠀⠀⠀⠀⠀⠀⠀⠀⠀⠀⠀⢀⣴⣿⣿⣿⣿⣿⣿⣿⣷⣤⣼⣿⣿⣿⡿⠿⠟⠀⠀⠀⠀⠀⠀⠀⠀⠀⠀⠀⠀⠐⠀⠀⠀⠀⠀⠀⠀⠀⠀⠀⠀⠀⠀⠀⠀⠀⠀⠀⠀⠀⠀⠀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⠀⠀⠀⠀⠀⠀⠀⠀⠀⠀⠀⠀⠀⠀⠀⠀⠀⠀⠀⠀⠀⠀⠀⠀⠀⠀⠀⠀⠀⠀⠀⠀⠀⠀⠀⢰⣿⣿⣿⣿⣿⣿⣿⣿⣿⣿⣿⣿⣿⣿⣿⣯⠻⠁⠀⠀⠀⠀⠀⠀⠀⠀⠀⠀⠀⠀⠀⠀⠀⠀⠀⠀⠀⠀⠀⠀⠀⠀⠀⠀⠀⠀⠀⠀⠀⠀⠀⠀⠀⠀⠀</a:t>
            </a:r>
            <a:br/>
            <a:r>
              <a:t>⠀⠀⠀⠀⠀⠀⠀⠀⠀⠀⠀⠀⠄⠀⠀⠀⠀⠀⠀⠀⠀⠀⠀⠀⠀⠀⠀⠀⠀⠀⠀⠀⠀⠀⠀⣿⣿⣿⣿⣿⣿⣿⣿⣿⣿⣿⣿⣿⣿⣿⣿⡏⠀⠀⠀⠀⠀⠀⠀⠀⠀⠀⠀⠀⠀⠀⠀⠀⠀⠀⠀⠀⠀⠀⠀⠀⠀⠀⠀⠀⠀⠀⠀⠀⠀⠀⠀⠀⠀⠀⠀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⠀⠀⠀⠀⠀⠀⠀⠀⠀⠀⠀⠀⠀⠀⠀⠀⠀⠀⠀⠀⠀⠀⠀⠀⠀⠀⠀⠀⠀⠀⠀⠀⠀⠀⠀⢹⢿⡿⢿⣿⠟⣿⣿⣿⣿⣿⣿⣿⡿⢻⡟⠀⠀⠀⠀⠀⠀⠀⠀⠀⠀⠀⠀⠀⠀⠀⠀⠀⠀⠀⠀⠀⠀⠀⠀⠀⠀⠀⠀⠀⠀⠀⠀⠀⠀⠀⠀⠀⠀⠀⠀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⠀⠀⠀⠀⠀⠀⠀⠀⠀⠀⠀⠀⠀⠀⠀⠀⠀⠀⠀⠀⠀⠀⠀⠀⠀⠀⠀⠀⠀⠀⠀⠀⠀⠀⠀⠀⠈⠀⠀⢘⣠⣿⣿⣿⣿⣟⣁⠁⠁⠀⠀⠀⠀⠀⠀⠀⠀⠀⠀⠀⠀⠀⠀⠀⠀⠀⠀⠀⢀⠀⠀⠀⠀⠀⠀⠀⠀⠀⠀⠀⠀⠀⠀⠀⠀⠀⠀⠀⠀⠀⠀</a:t>
            </a:r>
            <a:br/>
            <a:r>
              <a:t>⠀⠀⠀⠀⠀⠀⠀⠀⠀⠀⠀⠀⠀⠀⠀⠀⠀⠀⠀⠀⠀⠀⠀⠀⠀⠀⠀⠀⠀⠀⠀⠀⠀⠀⠀⠀⠀⢀⣽⣿⣿⣿⣿⣿⣿⣿⣿⣿⡇⠀⠀⠀⠀⠀⠀⠀⠀⠀⠀⠀⠀⠀⠀⠀⠀⠀⠀⠀⠀⠀⠀⠀⠀⠀⠀⠀⠀⠀⠀⠀⠀⠀⠀⠀⠀⠀⠀⠀⠀⠀⠀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⠀⠀⠀⠀⠀⠀⠀⠀⠀⠀⠀⠀⠀⠀⠀⠀⠀⠀⠀⠀⠀⠀⠀⠀⠀⠀⠀⠀⠀⠀⠀⠀⠀⠀⠀⣠⣾⣿⣿⣿⣿⣿⣿⣿⣿⣿⣿⣿⣿⣧⡀⠀⠀⠀⠀⠀⠀⠀⠀⠀⠀⠀⠀⠀⠀⠀⠀⠀⠀⠀⠀⠀⠀⠀⠀⠀⠀⠀⠀⠀⠀⠀⠀⠀⠀⠀⠀⠀⠀⠀⠀</a:t>
            </a:r>
            <a:br/>
            <a:r>
              <a:t>⠀⠀⠀⠀⠀⠀⠀⠀⠀⣀⣤⣤⡀⠀⠀⠀⠀⠀⠀⠀⠀⠀⠀⠀⠀⠀⠀⠀⠀⠀⠀⠀⠀⢠⣾⣿⣿⣿⣿⣿⣿⣿⣿⣿⣿⣿⣿⣿⣿⣿⣷⣄⠀⠀⠀⠀⠀⠀⠀⠀⠀⠀⠀⠀⠀⠀⠀⠀⠀⠀⠀⠀⠀⠀⠀⠀⠀⠀⠀⠀⠀⠀⠀⠀⠀⠀⠀⠀⠀⠀⠀</a:t>
            </a:r>
            <a:br/>
            <a:r>
              <a:t>⠀⠀⠀⠀⠀⠀⠀⠀⢰⣿⣿⣿⣿⡄⠀⠀⠀⠀⠀⠀⠀⠀⠀⠀⠀⠀⠀⠀⠀⠀⠀⠀⢠⣿⣿⣿⣿⣿⣿⣿⣿⣿⣿⣿⣿⣿⣿⣿⣿⣿⣿⣿⣧⠀⠀⠀⠀⠀⠀⠀⠀⠀⠀⠀⠀⠀⠀⠀⠀⠀⠀⠀⠀⠀⠀⠀⠀⠀⣠⣴⣿⣿⣶⣦⠀⠀⠀⠀⠀⠀⠀</a:t>
            </a:r>
            <a:br/>
            <a:r>
              <a:t>⠀⠀⠀⠀⠀⠀⠀⠀⢨⣿⣿⣿⣿⡆⠀⠀⠀⠀⠀⠀⠀⠀⠀⠀⠀⠀⠀⠀⠀⠀⠀⠀⠈⣿⣿⣿⣿⣿⣿⣿⣿⣿⣿⣿⣿⣿⣿⣿⣿⣿⣿⣿⡿⠀⠀⠀⠀⠀⠀⠀⠀⠀⠀⠀⠀⠀⠀⠀⠀⠀⠀⠀⠀⠀⠀⣠⣴⣿⡿⠟⠉⢹⣿⣿⡇⠀⠀⠀⠀⠀⠀</a:t>
            </a:r>
            <a:br/>
            <a:r>
              <a:t>⠀⠀⠀⠀⠀⠀⠀⠀⢈⣿⣿⣿⣿⡅⠀⠀⠀⠀⠀⠀⠀⠀⠀⠀⠀⠀⠀⠀⠀⠀⠀⠀⢸⣿⣿⣿⣿⣿⣿⣿⣿⣿⣿⣿⣿⣿⣿⣿⣿⣿⣿⣿⣧⣀⡀⠀⠀⠀⠀⠀⠀⠀⠀⠀⠀⠀⠀⠀⠀⠀⠀⠀⣠⣴⣿⡿⠛⠁⠀⠀⠀⠈⢿⣿⡇⠀⠀⠀⠀⠀⠀</a:t>
            </a:r>
            <a:br/>
            <a:r>
              <a:t>⠀⠀⠀⠀⠀⠀⠀⣠⡿⣿⣿⣿⣿⡇⠀⠀⠀⠀⠀⠀⠀⠀⠀⠀⠀⠀⠀⠀⠀⠀⠀⠀⣾⣿⣿⣿⡿⠁⣿⣿⣿⣿⣿⣿⣿⣿⣿⣿⣿⣿⣿⣿⣿⣿⣿⣷⣶⣤⣄⣀⠀⠀⠀⠀⠀⠀⠀⠀⢀⣠⣶⣿⡿⠛⠁⠀⠀⠀⠀⠀⠀⠀⠈⢿⡇⠀⠀⠀⠀⠀⠀</a:t>
            </a:r>
            <a:br/>
            <a:r>
              <a:t>⠀⠀⠀⠀⠀⢀⣴⣿⣷⣿⣿⣿⣿⣿⣄⠀⠀⠀⠀⠀⠀⠀⠀⠀⠀⠀⠀⠀⠀⠀⠀⢰⣿⣿⣿⣿⠁⣸⣿⣿⣿⣿⣿⣿⣿⣿⣿⣿⣿⠉⠛⠛⠿⠿⣿⣿⣿⣿⣿⣿⣿⣿⣶⣤⡀⢀⣤⣶⣿⠿⠯⠁⠀⠀⠀⠀⠀⠀⠀⠀⠀⠀⠀⠘⠇⠀⠀⠀⠀⠀⠀</a:t>
            </a:r>
            <a:br/>
            <a:r>
              <a:t>⠀⠀⠀⠀⠀⠹⣿⣿⣿⣿⣿⣿⣿⣿⣿⣷⠀⠀⠀⠀⠀⠀⠀⠀⠀⠀⠀⠀⠀⠀⠀⠸⣿⣿⣿⣿⣷⣿⣿⣿⣿⣿⣿⣿⣿⣿⣿⣿⣿⡇⠀⠀⠀⠀⠀⠀⠉⠙⣿⣿⠿⣿⣿⣿⣿⣿⠟⠋⠁⠀⠀⠀⠀⠀⠀⠀⠀⠀⠀⠀⠀⠀⠀⠀⠀⠀⠀⠀⠀⠀⠀</a:t>
            </a:r>
            <a:br/>
            <a:r>
              <a:t>⠀⠀⠀⠀⠀⠀⠀⣹⣿⣿⣿⣿⣿⡏⠉⣴⣷⣦⣄⣀⠀⠀⠀⠀⠀⠀⠀⠀⠀⠀⠀⠀⠘⢿⣿⣿⣿⣿⣿⣿⣿⣿⣿⣿⣿⣿⣿⣿⡟⠉⠀⠀⠀⠀⠀⠀⠀⣀⣼⣿⣷⣿⣿⣿⣿⣿⠇⠀⠀⠀⠀⠀⠀⠀⠀⠀⠀⠀⠀⠀⠀⠀⠀⠀⠀⠀⠀⠀⠀⠀⠀</a:t>
            </a:r>
            <a:br/>
            <a:r>
              <a:t>⠀⠀⠀⠀⠀⠀⠀⠿⣿⣿⣿⣿⣿⡇⠀⠈⠉⠙⠻⠿⣿⣷⣦⣤⣀⡀⠀⠀⠀⠀⠀⠀⠀⠀⠹⣿⣿⣿⣿⣿⣿⣿⣿⣿⣿⣿⣿⣿⣧⠀⠀⠀⠀⢀⣠⣴⣿⣿⣿⣿⣿⣯⢻⣿⣿⠏⠀⠀⠀⠀⠀⠀⠀⠀⠀⠀⠀⠀⠀⠀⠀⠀⠀⠀⠀⠀⠀⠀⠀⠀⠀</a:t>
            </a:r>
            <a:br/>
            <a:r>
              <a:t>⠀⠀⠀⠀⠀⠀⠀⠀⣿⣿⣿⣿⣿⡗⠀⠀⠀⠀⠀⠀⠀⠈⠉⠛⠿⠿⣿⣷⣶⣤⣄⣀⣀⡞⠀⠈⢿⣿⣿⣿⣿⣿⣿⣿⣿⣿⣿⣿⣿⣆⣀⣤⣾⣿⣿⣿⣿⠿⠛⠉⠈⠻⠇⠉⠁⠀⠀⠀⠀⠀⠀⠀⠀⠀⠀⠀⠀⠀⠀⠀⠀⠀⠀⠀⠀⠀⠀⠀⠀⠀⠀</a:t>
            </a:r>
            <a:br/>
            <a:r>
              <a:t>⠀⠀⠀⠀⠀⠀⠀⠀⣿⣿⣿⣿⣿⣧⠀⠀⠀⠀⠀⠀⠀⠀⠀⠀⠀⠀⠀⠈⠉⠛⠻⠿⣿⣿⣿⣶⣿⣿⣿⣿⣿⣿⣿⣿⣿⣿⣿⣿⣿⣿⣿⣿⣿⡿⠟⠋⠀⠀⠀⠀⠀⠀⠀⠀⠀⠀⠀⠀⠀⠀⠀⠀⠀⠀⠀⠀⠀⠀⠀⠀⠀⠀⠀⠀⠀⠀⠀⠀⠀⠀⠀</a:t>
            </a:r>
            <a:br/>
            <a:r>
              <a:t>⠀⠀⠀⠀⠀⠀⠀⣸⣿⣿⣿⣿⣿⣿⠀⠀⠀⠀⠀⠀⠀⠀⠀⠀⠀⠀⠀⠀⠀⠀⠀⠠⠏⠉⠛⣿⣿⣿⣿⣿⣿⣿⣿⣿⣿⣿⣿⣿⣿⣿⣿⣯⠁⠀⠀⠀⠀⠀⠀⠀⠀⠀⠀⠀⠀⠀⠀⠀⠀⠀⠀⠀⠀⠀⠀⠀⠀⠀⠀⠀⠀⠀⠀⠀⠀⠀⠀⠀⠀⠀⠀</a:t>
            </a:r>
            <a:br/>
            <a:r>
              <a:t>⠀⠀⠀⠀⠀⠀⠐⠿⢿⣿⠓⣿⠉⠙⠃⠀⠀⠀⠀⠀⠀⠀⠀⠀⠀⠀⠀⠀⠀⠀⠀⠀⠀⠀⢸⣿⣿⣿⣿⣿⣿⣿⣿⣿⣿⣿⣿⣿⣿⣿⣿⣿⣆⣀⡀⠀⠀⠀⠀⠀⠀⠀⠀⠀⠀⠀⠀⠀⠀⠀⠀⠀⠀⠀⠀⠀⠀⠀⠀⠀⢀⣀⡀⠀⠀⠀⠀⠀⠀⠀⠀</a:t>
            </a:r>
            <a:br/>
            <a:r>
              <a:t>⠀⠀⠀⢀⣀⣀⣠⣤⣼⣿⣤⣿⡧⠤⠀⠀⠀⠀⠀⠀⠀⠀⠀⠀⠀⠀⠀⠀⠀⠀⠀⠀⠀⠀⣾⣿⣿⣿⣿⣿⣿⣿⣿⣿⣿⣿⣿⣿⣿⣿⣿⣿⣿⣿⣿⣿⣷⣶⣤⣤⣀⣀⠀⠀⠀⠀⠀⠀⠀⠀⠀⠀⠀⠀⠀⠀⠀⠀⠀⠀⠀⠀⠉⠁⠀⠀⠀⠀⠀⠀⠀</a:t>
            </a:r>
            <a:br/>
            <a:r>
              <a:t>⣾⣿⣿⣿⠿⠿⠟⠛⠉⠉⠀⠀⠀⠀⠀⠀⠀⠀⠀⠀⠀⠀⠀⠀⠀⠀⠀⠀⠀⠀⠀⢀⣠⣴⣿⣿⣿⣿⣿⣿⣿⣿⣿⣿⣿⣿⣿⣿⣿⣿⣿⣿⣿⣷⠈⠉⠙⠛⠿⠿⣿⣿⣿⣿⣶⣶⣤⣤⣄⣀⣀⠀⠀⠀⠀⠀⠀⠀⠀⠀⠀⠀⠀⠀⠀⠀⠀⠀⠀⠀⠀</a:t>
            </a:r>
            <a:br/>
            <a:r>
              <a:t>⠀⠀⠀⠀⠀⠀⠀⠀⠀⠀⠀⠀⠀⠀⠀⠀⠀⠀⠀⠀⠀⠀⠀⠀⠀⠀⠀⠀⣀⣤⣶⣿⣿⣿⣿⣿⣿⣿⣿⣿⣿⣿⣿⣿⣿⣿⣿⣿⣿⣿⣿⣿⣿⣿⣧⠀⠀⠀⠀⠀⠀⠀⠈⠉⠙⠛⠛⠿⠿⢿⣿⣿⣿⣶⣶⠆⠀⠀⠀⠀⠀⠀⠀⠀⠀⠀⠀⠀⠀⠀⠀</a:t>
            </a:r>
            <a:br/>
            <a:r>
              <a:t>⠀⠀⠀⠀⠀⠀⠀⠀⠀⠀⠀⠀⠀⠀⠀⠀⠀⠀⠀⠀⠀⠀⠀⠀⣀⣤⣶⣿⣿⣿⣿⡿⢿⣿⣿⣿⣿⣿⣿⣿⣿⣿⣿⣿⣿⣿⣿⣿⣿⣿⣿⣿⣿⣿⣿⣷⡀⠀⠀⠀⠀⠀⠀⠀⠀⠀⠀⠀⠀⠀⠀⠀⠀⠀⠀⠀⠀⠀⠀⠀⠀⠀⠀⠀⠀⠀⠀⠀⠀⠀⠀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⠀⠀⠀⠀⠀⠀⠀⠀⠀⠀⠀⠀⠀⠀⠀⠀⠀⠀⠀⠀⣀⣤⣶⣿⣿⣿⣿⣿⠿⠛⠁⠀⣸⣿⣿⣿⣿⣿⣿⣿⣿⣿⣿⣿⣿⣿⣿⣿⣿⣿⣿⣿⣿⣿⣿⣿⣷⡀⠀⠀⠀⠀⠀⠀⠀⠀⠀⠀⠀⠀⠀⠀⠀⠀⠀⠀⠀⠀⠀⠀⠀⠀⠀⠀⠀⠀⠀⠀⠀⠀⠀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⠀⠀⠀⠀⠀⠀⠀⠀⢰⣿⡟⠀⠀⠀⠀⠀⣀⣤⣶⣿⣿⣿⣿⣿⠿⠛⠉⠀⠀⠀⠀⢠⣿⣿⣿⣿⣿⣿⣿⣿⣿⣿⣿⣿⣿⣿⣿⣿⣿⣿⣿⣿⣿⣿⣿⣿⣿⣷⡄⠀⠀⠀⠀⠀⠀⠀⠀⠀⠀⠀⠀⠀⠀⠀⠀⠀⠀⠀⠀⠀⠀⠀⠀⠀⠀⠀⠀⠀⠀⠀⠀</a:t>
            </a:r>
            <a:br/>
            <a:r>
              <a:t>⠀⠀⠀⠀⠀⠀⠀⠀⠀⠀⠐⣔⣁⣤⣶⣿⣿⣿⣿⡿⠟⠋⠉⠀⠀⠀⠀⠀⠀⠀⠀⣸⣿⣿⣿⣿⣿⣿⣿⣿⣿⣿⣿⣿⣿⣿⣿⣿⣿⣿⣿⣿⣿⣿⣿⣿⣿⣿⣿⠄⠀⠀⠀⠀⠀⠀⠀⠀⠀⠀⠀⠀⠀⠀⠀⠀⠀⠀⠀⠀⠀⠀⠀⠀⠀⠀⠀⠀⠀⠀⠀</a:t>
            </a:r>
            <a:br/>
            <a:r>
              <a:t>⠀⠀⠀⠀⠀⠀⠀⣀⣤⣶⣾⣿⣿⣿⣿⠿⠛⠉⠁⠀⠀⠀⠀⠀⠀⠀⠀⠀⠀⠀⢀⣿⣿⣿⣿⣿⣿⣿⣿⣿⣿⣿⣿⣿⣿⣿⣿⣿⣿⣿⣿⣿⣿⣿⣿⣿⣿⣿⣿⠀⠀⢀⠀⠀⠀⠀⠀⠀⠀⠀⠀⠀⠀⠀⠀⠀⠀⠀⠀⠀⠀⠀⠀⠀⠀⠀⠀⠀⠀⠀⠀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⠀⠀⠀⠀⠀⠀⠀⠀⠀⠀⠀⠀⠀⠀⠀⠀⠀⠀⠀⠀⠀⠀⠀⠀⠀⠀⠀⠀⠀⠀⠀⠀⠀⠀⠀⠀⠀⠀⠀⠀⠀⠀⠀⠀⠀⠀⠀⠀⠀⠀⠀⢀⣾⣿⠀⠀⠀⠀⠀⠀⠀⠀⠀⠀⠀⠀⠀⠀⠀⠀⠀⠀⠀⠀⠀⠀⠀⠀⠀⠀⠀⠀⠀⠀⠀⠀⠀⠀⠀⠀⠀</a:t>
            </a:r>
            <a:br/>
            <a:r>
              <a:t>⠀⠀⠀⠀⠀⠀⠀⠀⠀⠀⠀⠀⠀⠀⠀⠀⠀⠀⠀⠀⠄⠀⠀⠀⠀⠀⠀⠀⠀⠀⠀⠀⠀⠀⠀⠀⠀⠀⠀⠀⠀⠀⠀⠀⠀⠀⠀⠀⠀⠀⢠⣿⣿⣿⠀⠀⠀⠀⠀⠀⠀⠀⠀⠀⠀⠀⠀⠀⠀⠀⠀⠀⠀⠀⠀⠀⠀⠀⠀⠀⠀⠀⠀⠀⠀⠀⠀⠀⠀⠀⠀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⠀⠀⠀⠀⠀⠀⠀⠀⠀⠀⠀⠀⠀⠀⠀⠀⠀⠀⠀⠀⠀⠀⠀⠀⠀⠀⠀⠀⠀⠀⠀⠀⠀⠀⠀⠀⠀⠀⠀⢀⣠⣤⣶⣦⣤⣄⡀⠀⠀⣰⣿⣿⣿⣿⣧⠀⠀⠀⠀⠀⠀⠀⠀⠀⠀⠀⠀⠀⠀⠀⠀⠀⠀⠀⠀⠀⠀⠀⠀⠀⠀⠀⠀⠀⠀⠀⠀⠀⠀⠀⠀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⠀⠀⠀⠀⠀⠀⠀⠀⠀⠀⠀⠀⠀⠀⠀⠀⠀⠀⠀⠀⠀⠀⠀⠀⠀⠀⠀⠀⠀⠀⠀⠀⠀⠀⠀⠀⠀⣠⣶⣿⣿⣿⣿⣿⣿⣿⣿⣦⣴⣿⣿⣿⣿⡿⠿⠃⠀⠀⠀⠀⠀⠀⠀⠀⠀⠀⠀⠀⠀⠀⠀⠀⠀⠀⠀⠀⠀⠀⠀⠀⠀⠀⠀⠀⠀⠀⠀⠀⠀⠀⠀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⠀⠀⠀⠀⠀⠀⠀⠀⠀⠀⠀⠀⠀⠀⠀⠀⠀⠀⠀⠀⠀⠀⠀⠀⠀⠀⠀⠀⠀⠀⠀⠀⠀⠀⣸⣿⣿⣿⣿⣿⣿⣿⣿⣿⣿⣿⣿⣿⣿⣿⣿⠙⡿⠀⠀⠀⠀⠀⠀⠀⠀⠀⠀⠀⠀⠀⠀⠀⠀⠀⠀⠀⠀⠀⠀⠀⠀⠀⠀⠀⠀⠀⠀⠀⠀⠀⠀⠀⠀⠀⠀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⠀⠀⠀⠀⠀⠀⠀⠀⠀⠀⠀⠀⠀⠀⠀⠀⠀⠀⠀⠀⠀⠀⠀⠀⠀⠀⠀⠀⠀⠀⠀⠀⠀⠀⢹⣿⣿⢿⣿⡿⣿⣿⣿⣿⣿⣿⣿⣿⢿⡿⠃⠀⠀⠀⠀⠀⠀⠀⠀⠀⠀⠀⠀⠀⠀⠀⠀⠀⠀⠀⠀⠀⠀⠀⠀⠀⠀⠀⠀⠀⠀⠀⠀⠀⠀⠀⠀⠀⠀⠀⠀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⠀⠀⠀⠀⠀⠀⠀⠀⠀⠀⠀⠀⠀⠀⠀⠀⠀⠀⠀⠀⠀⠀⠀⠀⠀⠀⠀⠀⠀⠀⠀⠀⠀⠀⠀⠈⠀⠀⢛⣁⣿⣿⣿⣿⣿⣋⡈⠋⠈⠁⠀⠀⠀⠀⠀⠀⠀⠀⠀⠀⠀⠀⠀⠀⠀⠀⠀⠀⡀⠀⠀⠀⠀⠀⠀⠀⠀⠀⠀⠀⠀⠀⠀⠀⠀⠀⠀⠀⠀⠀⠀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⠀⠀⠀⠀⠀⠀⠀⠀⠀⠀⠀⠀⠀⠀⠀⠀⠀⠀⠀⠀⠀⠀⠀⠀⠀⠀⠀⠀⠀⠀⠀⠀⠀⠀⣀⣴⣿⣿⣿⣿⣿⣿⣿⣿⣿⣿⣿⣿⣷⡄⠀⠀⠀⠀⠀⠀⠀⠀⠀⠀⠀⠀⠀⠀⠀⠀⠀⠀⠀⠀⠀⠀⠀⠀⠀⠀⠀⠀⠀⠀⠀⠀⠀⠀⠀⠀⠀⠀⠀⠀⠀</a:t>
            </a:r>
            <a:br/>
            <a:r>
              <a:t>⠀⠀⠀⠀⠀⠀⣀⠀⠀⠀⠀⠀⠀⠀⠀⠀⠀⠀⠀⠀⠀⠀⠀⠀⠀⠀⠀⠀⠀⠀⠀⠀⢠⣾⣿⣿⣿⣿⣿⣿⣿⣿⣿⣿⣿⣿⣿⣿⣿⣿⣦⡀⠀⠀⠀⠀⠀⠀⠀⠀⠀⠀⠁⠀⠀⠀⠀⠀⠀⠀⠀⠀⠀⠀⠀⠀⠀⠀⠀⠀⠀⠀⠀⠀⠀⠀⠀⠀⠀⠀⠀</a:t>
            </a:r>
            <a:br/>
            <a:r>
              <a:t>⠀⠀⠀⠀⢠⣿⣿⣿⣷⣀⠀⠀⠀⠀⠀⠀⠀⠀⠀⠀⠀⠀⠀⠀⠀⠀⠀⠀⠀⠀⠀⢠⣿⣿⣿⣿⣿⣿⣿⣿⣿⣿⣿⣿⣿⣿⣿⣿⣿⣿⣿⣿⡀⠀⠀⠀⠀⠀⠀⠀⠀⠀⠀⠀⠀⠀⠀⠀⠀⠀⠀⠀⠀⠀⠀⠀⠀⢀⣠⣶⣷⣤⣄⠀⠀⠀⠀⠀⠀⠀⠀</a:t>
            </a:r>
            <a:br/>
            <a:r>
              <a:t>⠀⠀⠀⠀⢸⣿⣿⣿⣿⡁⠀⠀⠀⠀⠀⠀⠀⠀⠀⠀⠀⠀⠀⠀⠀⠀⠀⠀⠀⠀⠀⠈⣿⣿⣿⣿⣿⣿⣿⣿⣿⣿⣿⣿⣿⣿⣿⣿⣿⣿⣿⣿⠃⠀⠀⠀⠀⠀⠀⠀⠀⠀⠀⠀⠀⠀⠀⠀⠀⠀⠀⠀⠀⠀⢀⣠⣴⣿⡿⠛⢿⣿⣿⡆⠀⠀⠀⠀⠀⠀⠀</a:t>
            </a:r>
            <a:br/>
            <a:r>
              <a:t>⠀⠀⠀⠀⠚⣿⣿⣿⣿⡃⠀⠀⠀⠀⠀⠀⠀⠀⠀⠀⠀⠀⠀⠀⠀⠀⠀⠀⠀⠀⠀⢸⣿⣿⣿⣿⣿⣿⣿⣿⣿⣿⣿⣿⣿⣿⣿⣿⣿⣿⣿⣯⣀⠀⠀⠀⠀⠀⠀⠀⠀⠀⠀⠀⠀⠀⠀⠀⠀⠀⠀⢀⣠⣶⣿⠿⠋⠁⠀⠀⠘⣿⣿⡇⠀⠀⠀⠀⠀⠀⠀</a:t>
            </a:r>
            <a:br/>
            <a:r>
              <a:t>⠀⠀⠀⢠⣾⣿⣿⣿⣿⡇⠀⠀⠀⠀⠀⠀⠀⠀⠀⠀⠀⠀⠀⠀⠀⠀⠀⠀⠀⠀⠀⣼⣿⣿⣿⣿⠟⣿⣿⣿⣿⣿⣿⣿⣿⣿⣿⣿⣿⣿⣿⣿⣿⣿⣷⣦⣄⣀⠀⠀⠀⠀⠀⠀⠀⠀⠀⠀⢀⣠⣶⣿⠿⠋⠁⠀⠀⠀⠀⠀⠀⢹⣿⡇⠀⠀⠀⠀⠀⠀⠀</a:t>
            </a:r>
            <a:br/>
            <a:r>
              <a:t>⠀⠀⣰⣿⣇⣿⣿⣿⣿⣧⡀⠀⠀⠀⠀⠀⠀⠀⠀⠀⠀⠀⠀⠀⠀⠀⠀⠀⠀⠀⠀⣿⣿⣿⣿⡏⢰⣿⣿⣿⣿⣿⣿⣿⣿⣿⣿⣿⡏⠛⠻⠿⣿⣿⣿⣿⣿⣿⣿⣷⣶⣤⣄⠀⠀⢀⣤⣶⣿⠿⠋⠁⠀⠀⠀⠀⠀⠀⠀⠀⠀⠀⢻⠇⠀⠀⠀⠀⠀⠀⠀</a:t>
            </a:r>
            <a:br/>
            <a:r>
              <a:t>⠀⣶⣿⣿⣿⣿⣿⣿⣿⣿⣿⣦⠀⠀⠀⠀⠀⠀⠀⠀⠀⠀⠀⠀⠀⠀⠀⠀⠀⠀⠀⣿⣿⣿⣿⣷⣿⣿⣿⣿⣿⣿⣿⣿⣿⣿⣿⣿⣷⠀⠀⠀⠀⠀⠉⠉⠛⣿⣿⣿⣿⣿⣿⣷⣾⣿⠟⠋⠁⠀⠀⠀⠀⠀⠀⠀⠀⠀⠀⠀⠀⠀⠀⠀⠀⠀⠀⠀⠀⠀⠀</a:t>
            </a:r>
            <a:br/>
            <a:r>
              <a:t>⠀⠈⢙⣿⣿⣿⣿⣿⣿⡿⠟⠋⠀⠀⣴⣶⣤⣀⡀⠀⠀⠀⠀⠀⠀⠀⠀⠀⠀⠀⠀⠘⢿⣿⣿⣿⣿⣿⣿⣿⣿⣿⣿⣿⣿⣿⣿⣿⠛⠂⠀⠀⠀⠀⠀⠀⠀⣘⣿⣦⣼⣿⣿⣿⣿⡇⠀⠀⠀⠀⠀⠀⠀⠀⠀⠀⠀⠀⠀⠀⠀⠀⠀⠀⠀⠀⠀⠀⠀⠀⠀</a:t>
            </a:r>
            <a:br/>
            <a:r>
              <a:t>⠀⠀⢸⣿⣿⣿⣿⣿⣿⡇⠀⠀⠀⠀⠙⠛⠻⠿⣿⣷⣶⣤⣄⣀⠀⠀⠀⠀⠀⠀⠀⠀⠀⠹⣿⣿⣿⣿⣿⣿⣿⣿⣿⣿⣿⣿⣿⣿⡈⠀⠀⠀⠀⢀⣠⣴⣾⣿⣿⣿⣟⢿⣿⣿⡿⠁⠀⠀⠀⠀⠀⠀⠀⠀⠀⠀⠀⠀⠀⠀⠀⠀⠀⠀⠀⠀⠀⠀⠀⠀⠀</a:t>
            </a:r>
            <a:br/>
            <a:r>
              <a:t>⠀⠀⠀⠀⣿⣿⣿⣿⣿⡇⠀⠀⠀⠀⠀⠀⠀⠀⠀⠈⠙⠛⠿⢿⣿⣷⣶⣤⣤⣀⡀⠀⣴⠂⠈⢻⣿⣿⣿⣿⣿⣿⣿⣿⣿⣿⣿⣿⣧⡀⣀⣤⣶⣿⣿⣿⣿⡿⠛⠉⢿⡆⠙⠋⠁⠀⠀⠀⠀⠀⠀⠀⠀⠀⠀⠀⠀⠀⠀⠀⠀⠀⠀⠀⠀⠀⠀⠀⠀⠀⠀</a:t>
            </a:r>
            <a:br/>
            <a:r>
              <a:t>⠀⠀⠀⢠⣿⣿⣿⣿⣿⣟⠀⠀⠀⠀⠀⠀⠀⠀⠀⠀⠀⠀⠀⠀⠀⠉⠉⠛⠻⠿⣿⣿⣿⣷⣶⣾⣿⣿⣿⣿⣿⣿⣿⣿⣿⣿⣿⣿⣿⣿⣿⣿⣿⣿⠟⠋⠁⠀⠀⠀⠀⠀⠀⠀⠀⠀⠀⠀⠀⠀⠀⠀⠀⠀⠀⠀⠀⠀⠀⠀⠀⠀⠀⠀⠀⠀⠀⠀⠀⠀⠀</a:t>
            </a:r>
            <a:br/>
            <a:r>
              <a:t>⠀⠀⠀⢸⣿⣿⣿⣿⣿⣿⠀⠀⠀⠀⠀⠀⠀⠀⠀⠀⠀⠀⠀⠀⠀⠀⠀⠀⠀⠀⠀⣿⠛⠻⣿⣿⣿⣿⣿⣿⣿⣿⣿⣿⣿⣿⣿⣿⣿⣿⣿⡛⠉⠀⠀⠀⠀⠀⠀⠀⠀⠀⠀⠀⠀⠀⠀⠀⠀⠀⠀⠀⠀⠀⠀⠀⠀⠀⠀⠀⠀⠀⠀⠀⠀⠀⠀⠀⠀⠀⠀</a:t>
            </a:r>
            <a:br/>
            <a:r>
              <a:t>⠀⠀⢠⣿⣿⣿⣿⣿⠛⢻⡆⠀⠀⠀⠀⠀⠀⠀⠀⠀⠀⠀⠀⠀⠀⠀⠀⠀⠀⠀⠀⠀⠀⢰⣿⣿⣿⣿⣿⣿⣿⣿⣿⣿⣿⣿⣿⣿⣿⣿⣿⣧⣀⠀⠀⠀⠀⠀⠀⠀⠀⠀⠀⠀⠀⠀⠀⠀⠀⠀⠀⠀⠀⠀⠀⠀⠐⠢⠤⠀⠀⠀⠀⠀⠀⠀⠀⠀⠀⠀⠀</a:t>
            </a:r>
            <a:br/>
            <a:r>
              <a:t>⠀⠀⠈⠁⢹⡏⠀⣿⣄⠀⠀⠀⠀⠀⠀⠀⠀⠀⠀⠀⠀⠀⠀⠀⠀⠀⠀⠀⠀⠀⠀⠀⠀⣼⣿⣿⣿⣿⣿⣿⣿⣿⣿⣿⣿⣿⣿⣿⣿⣿⣿⣿⣿⣿⣿⣶⣶⣤⣤⣀⣀⠀⠀⠀⠀⠀⠀⠀⠀⠀⠀⠀⠀⠀⠀⠀⠀⠀⠀⠀⠀⠀⠀⠀⠀⠀⠀⠀⠀⠀⠀</a:t>
            </a:r>
            <a:br/>
            <a:r>
              <a:t>⣴⣶⣾⣿⡿⠿⠟⠛⠛⠉⠀⠀⠀⠀⠀⠀⠀⠀⠀⠀⠀⠀⠀⠀⠀⠀⠀⠀⠀⠀⠀⠀⣀⣿⣿⣿⣿⣿⣿⣿⣿⣿⣿⣿⣿⣿⣿⣿⣿⣿⣿⣿⣿⡉⠙⠛⠻⠿⢿⣿⣿⣿⣿⣶⣶⣤⣤⣀⣀⡀⠀⠀⠀⠀⠀⠀⠀⠀⠀⠀⠀⠀⠀⠀⠀⠀⠀⠀⠀⠀⠀</a:t>
            </a:r>
            <a:br/>
            <a:r>
              <a:t>⠉⠉⠉⠀⠀⠀⠀⠀⠀⠀⠀⠀⠀⠀⠀⠀⠀⠀⠀⠀⠀⠀⠀⠀⠀⠀⠀⠀⢀⣠⣴⣿⣿⣿⣿⣿⣿⣿⣿⣿⣿⣿⣿⣿⣿⣿⣿⣿⣿⣿⣿⣿⣿⣷⡀⠀⠀⠀⠀⠀⠈⠉⠙⠛⠛⠿⠿⢿⣿⣿⣿⣿⣶⣶⣦⠀⠀⠀⠀⠀⠀⠀⠀⠀⠀⠀⠀⠀⠀⠀⠀</a:t>
            </a:r>
            <a:br/>
            <a:r>
              <a:t>⠀⠀⠀⠀⠀⠀⠀⠀⠀⠀⠀⠀⠀⠀⠀⠀⠀⠀⠀⠀⠀⠀⠀⠀⢀⣠⣴⣾⣿⣿⣿⣿⣿⣿⣿⣿⣿⣿⣿⣿⣿⣿⣿⣿⣿⣿⣿⣿⣿⣿⣿⣿⣿⣿⣷⡀⠀⠀⠀⠀⠀⠀⠀⠀⠀⠀⠀⠀⠀⠀⠈⠉⠉⠁⠀⠀⠀⠀⠀⠀⠀⠀⠀⠀⠀⠀⠀⠀⠀⠀⠀</a:t>
            </a:r>
            <a:br/>
            <a:r>
              <a:t>⠀⠀⠀⠀⠀⠀⠀⠀⠀⠀⠀⠀⠀⠀⠀⠀⠀⠀⠀⠀⠀⣀⣤⣾⣿⣿⣿⣿⡿⠟⠋⢹⣿⣿⣿⣿⣿⣿⣿⣿⣿⣿⣿⣿⣿⣿⣿⣿⣿⣿⣿⣿⣿⣿⣿⣷⡀⠀⠀⠀⠀⠀⠀⠀⠀⠀⠀⠀⠀⠀⠀⠀⠀⠀⠀⠀⠀⠀⠀⠀⠀⠀⠀⠀⠀⠀⠀⠀⠀⠀⠀</a:t>
            </a:r>
            <a:br/>
            <a:r>
              <a:t>⠀⠀⠀⠀⠀⠀⠀⣠⣴⣦⠀⠀⠀⠀⠀⠀⠀⣀⣤⣶⣿⣿⣿⣿⣿⠿⠋⠁⠀⠀⠀⣿⣿⣿⣿⣿⣿⣿⣿⣿⣿⣿⣿⣿⣿⣿⣿⣿⣿⣿⣿⣿⣿⣿⣿⣿⣷⡄⠀⠀⠀⠀⠀⠀⠀⠀⠀⠀⠀⠀⠀⠀⠀⠀⠀⠀⠀⠀⠀⠀⠀⠀⠀⠀⠀⠀⠀⠀⠀⠀⠀</a:t>
            </a:r>
            <a:br/>
            <a:r>
              <a:t>⠀⠀⠀⠀⠀⠀⠐⠛⠛⡁⣠⠄⢀⣠⣴⣾⣿⣿⣿⣿⣿⠿⠛⠉⠀⠀⠀⠀⠀⠀⢸⣿⣿⣿⣿⣿⣿⣿⣿⣿⣿⣿⣿⣿⣿⣿⣿⣿⣿⣿⣿⣿⣿⣿⣿⣿⣿⣿⡄⠀⠀⠀⠀⠀⠀⠀⠀⠀⠀⠀⠀⠀⠀⠀⠀⠀⠀⠀⠀⠀⠀⠀⠀⠀⠀⠀⠀⠀⠀⠀⠀</a:t>
            </a:r>
            <a:br/>
            <a:r>
              <a:t>⠀⠀⠀⠀⠀⠀⠀⠀⣀⣰⣷⣾⣿⣿⣿⣿⡿⠟⠋⠁⠀⠀⠀⠀⠀⠀⠀⠀⠀⠀⣿⣿⣿⣿⣿⣿⣿⣿⣿⣿⣿⣿⣿⣿⣿⣿⣿⣿⣿⣿⣿⣿⣿⣿⣿⣿⣿⣿⡄⠀⠀⠀⠀⠀⠀⠀⠀⠀⠀⠀⠀⠀⠀⠀⠀⠀⠀⠀⠀⠀⠀⠀⠀⠀⠀⠀⠀⠀⠀⠀⠀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⠀⠀⠀⠀⠀⠀⠀⠀⠀⠀⠀⠀⠀⠀⠀⠀⠀⠀⠀⠀⠀⠀⠀⠀⠀⠀⠀⠀⠀⠀⠀⠀⠀⠀⠀⠀⠀⠀⠀⠀⠀⠀⠀⠀⠀⠀⠀⠀⠀⢀⣴⣶⠀⠀⠀⠀⠀⠀⠀⠀⠀⠀⠀⠀⠀⠀⠀⠀⠀⠀⣠⣤⣾⣿⣿⣿⣿⣿⣿⣿⣿⣿⣿⣿⣿⣿⣿⣿⣿⣿⡇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⠀⠀⠀⠀⠀⠀⠀⠀⠀⠀⠀⠀⠀⠀⠀⠀⠀⠀⠀⠀⠀⠀⠀⠀⠀⠀⠀⠀⠀⠀⠀⠀⠀⠀⠀⠀⠀⠀⠀⠀⠀⠀⠀⠀⠀⠀⠀⣠⣶⣿⣿⣿⠀⠀⠀⠀⠀⠀⠀⠀⠀⠀⠀⠀⠀⠀⠀⠀⢀⣾⣿⣿⣿⣿⣿⣿⣿⣿⣿⣿⣿⣿⣿⣿⣿⣿⣿⣿⣿⣿⡇</a:t>
            </a:r>
            <a:br/>
            <a:r>
              <a:t>⠀⠀⠀⠀⠀⠀⠀⠀⠀⠀⠀⠀⠀⠀⠀⠀⠀⠀⠀⠀⠀⠀⠀⠀⠀⠀⠀⠀⠀⠀⠀⠀⠀⠀⠀⢀⣠⣴⣶⣶⣤⣀⠀⠀⠀⢀⣴⣿⣿⣿⣿⣿⣇⠀⠀⠀⠀⠀⠀⠀⠀⠀⠀⠀⠀⠀⠀⠀⢸⣿⣿⣿⣿⣿⣿⣿⣿⣿⣿⣿⣿⣿⣿⣿⣿⣿⣿⣿⣿⣿⡇</a:t>
            </a:r>
            <a:br/>
            <a:r>
              <a:t>⠀⠀⠀⠀⠀⠀⠀⠀⠀⠀⠀⠀⠀⠀⠀⠀⠀⠀⠀⠀⠀⠀⠀⠀⠀⠀⠀⠀⠀⠀⠀⠀⢀⣴⣾⣿⣿⣿⣿⣿⣿⣿⣷⣦⣴⣿⣿⣿⣿⣿⣿⣿⣿⡆⠀⠀⠀⠀⠀⠀⠀⠀⠀⠀⠀⠀⠀⠀⢸⣿⣿⣿⣿⣿⣿⣿⣿⣿⣿⣿⣿⣿⣿⣿⣿⣿⣿⣿⣿⣿⡇</a:t>
            </a:r>
            <a:br/>
            <a:r>
              <a:t>⠀⠀⠀⠀⠀⠀⠀⠀⠀⠀⠀⠀⠀⠀⠀⠀⠀⠀⠀⠀⠀⠀⠀⠀⠀⠀⠀⠀⠀⠀⠀⣰⣿⣿⣿⣿⣿⣿⣿⣿⣿⣿⣿⣿⣿⣿⣿⣿⣿⣿⣿⡏⠉⠀⠀⠀⠀⠀⠀⠀⠀⠀⠀⠀⠀⠀⠀⠀⠈⠻⣿⣿⣿⣿⣿⣿⣿⣿⣿⣿⣿⣿⣿⣿⣿⣿⣿⣿⣿⣿⡇</a:t>
            </a:r>
            <a:br/>
            <a:r>
              <a:t>⠀⠀⠀⠀⠀⠀⠀⠀⠀⠀⠀⠀⠀⠀⠀⠀⠀⠀⠀⠀⠀⠀⠀⠀⠀⠀⠀⠀⠀⠀⣼⣿⣿⣿⣿⣿⣿⣿⣿⣿⣿⣿⣿⣿⣿⣿⣿⣿⣿⣿⣿⠁⠀⠀⠀⠀⠀⠀⠀⠀⠀⠀⠀⠀⠀⠀⠀⠀⠀⠀⠈⢻⣿⣿⣿⣿⣿⣿⣿⣿⣿⣿⣿⣿⣿⣿⣿⣿⣿⣿⡇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⠀⠀⠀⠀⠀⠀⠀⠀⠀⠀⠀⠀⠀⠀⠀⠀⠀⠀⠀⠀⠀⠀⠀⠀⠀⠀⠀⠀⠀⢸⣿⣿⣿⣿⣿⣿⣿⣿⣿⣿⣿⣿⣿⣿⣿⣿⣿⠿⣿⣿⡏⠀⠀⠀⠀⠀⠀⠀⠀⠀⠀⠀⠀⠀⠀⠀⠀⠀⠀⠀⠀⢀⣿⣿⣿⣿⣿⣿⣿⣿⣿⣿⣿⣿⣿⣿⣿⣿⣿⣿⡇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⠀⠀⠀⠀⠀⠀⠀⠀⠀⠀⠀⠀⠀⠀⠀⠀⠀⠀⠀⠀⠀⠀⠀⠀⠀⠀⠀⠀⠀⣿⣿⣿⣿⣿⣿⣿⣿⣿⣿⣿⣿⣿⣿⣿⣿⣿⣿⡆⠈⠛⠁⠀⠀⠀⠀⠀⠀⠀⠀⠀⠀⠀⠀⠀⠀⠀⠀⠀⠀⠀⠀⠘⠛⣿⣿⣿⣿⣿⣿⣿⣿⣿⣿⣿⣿⣿⣿⣿⣿⣿⡇</a:t>
            </a:r>
            <a:br/>
            <a:r>
              <a:t>⠀⠀⠀⠀⠀⠀⠀⠀⠀⠀⠀⠀⠀⠀⠀⠀⠀⠀⠀⠀⠀⠀⠀⠀⠀⠀⠀⠀⠀⣿⣿⣿⣿⣿⣿⣿⣿⣿⣿⣿⣿⣿⣿⣿⣿⣿⣿⠇⠀⠀⠀⠀⠀⠀⠀⠀⠀⠀⠀⠀⠀⠀⠀⠀⠀⠀⠀⠀⠀⠀⠀⠀⠀⠻⢿⣿⣿⣿⣿⣿⣿⣿⣿⣿⣿⣿⣿⣿⣿⣿⡇</a:t>
            </a:r>
            <a:br/>
            <a:r>
              <a:t>⠀⠀⠀⠀⠀⠀⠀⠀⠀⠀⠀⠀⠀⠀⠀⠀⠀⠀⠀⠀⠀⠀⠀⠀⠀⠀⠀⠀⠀⢿⣿⣿⣿⣿⣿⣿⣿⣿⣿⣿⣿⣿⣿⣿⣿⡿⣿⠃⠀⠀⠀⠀⠀⠀⠀⠀⠀⠀⠀⠀⠀⠀⠀⠀⠀⠀⠀⠀⠀⠀⠀⠀⠀⠀⢠⣿⣿⣿⣿⣿⣿⣿⣿⣿⣿⣿⣿⣿⣿⣿⡇</a:t>
            </a:r>
            <a:br/>
            <a:r>
              <a:t>⠀⠀⠀⠀⠀⠀⠀⠀⠀⠀⠀⠀⠀⠀⠀⠀⠀⠀⠀⠀⠀⠀⠀⠀⠀⠀⠀⠀⠀⠀⠃⠉⠛⠛⠙⠙⣿⣿⣿⣿⣿⠋⠛⡟⠏⠀⠁⠀⠀⠀⠀⠀⠀⠀⠀⠀⠀⠀⠀⠀⠀⠀⠀⠀⠀⠀⠀⠀⠀⠀⠀⠀⠀⠀⣾⣿⣿⣿⣿⣿⣿⣿⣿⣿⣿⣿⣿⣿⣿⣿⡇</a:t>
            </a:r>
            <a:br/>
            <a:r>
              <a:t>⠀⠀⠀⠀⠀⠀⠀⠀⠀⠀⠀⠀⠀⠀⠀⠀⠀⠀⠀⠀⠀⠀⠀⠀⠀⠀⠀⠀⠀⠀⠀⠀⠀⣶⣾⣿⣿⣿⣿⣿⣿⣿⣶⣶⡄⠀⠀⠀⠀⠀⠀⠀⠀⠀⠀⠀⠀⠀⠀⠀⠀⠀⠀⠀⠀⠀⠀⠀⠀⠀⠀⠀⠀⠀⣿⣿⣿⣿⣿⣿⣿⣿⣿⣿⣿⣿⣿⣿⣿⣿⡇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⠀⠀⠀⠀⠀⠀⠀⠀⠀⠀⠀⠀⠀⠀⠀⠀⠀⠀⠀⠀⠀⠀⠀⠀⠀⠀⠀⠀⠀⠀⢀⣴⣿⣿⣿⣿⣿⣿⣿⣿⣿⣿⣿⣿⣦⡀⠀⠀⠀⠀⠀⠀⠀⠀⠀⠀⠀⠀⠀⠀⠀⠀⠀⠀⠀⠀⠀⠀⠀⠀⠀⠀⠀⠀⠿⣿⣿⠿⠿⣿⣿⣿⣿⣿⣿⣿⣿⣿⣿⣿⡇</a:t>
            </a:r>
            <a:br/>
            <a:r>
              <a:t>⠀⠀⠀⠀⠀⠀⠀⠀⠀⠀⠀⠀⠀⠀⠀⠀⠀⠀⠀⠀⠀⠀⠀⠀⠀⠀⠀⠀⢀⣴⣿⣿⣿⣿⣿⣿⣿⣿⣿⣿⣿⣿⣿⣿⣿⣷⣤⣀⠀⠀⠀⠀⠀⠀⠀⠀⠀⠀⠀⠀⠀⠀⠀⠀⠀⠀⠀⠀⠀⠀⠀⠀⠀⠀⠀⠀⠀⠀⠀⠈⠉⠉⠛⢿⣿⣿⣿⣿⣿⣿⡇</a:t>
            </a:r>
            <a:br/>
            <a:r>
              <a:t>⠀⠀⠀⠀⠀⠀⠀⠀⠀⠀⠀⠀⠀⠀⠀⠀⠀⠀⠀⠀⠀⠀⠀⠀⠀⠀⠀⢀⣾⣿⣿⣿⣿⣿⣿⣿⣿⣿⣿⣿⣿⣿⣿⣿⣿⣿⣿⣿⣿⣦⠀⠀⠀⠀⠀⠀⠀⠀⠀⠀⠀⠀⠀⠀⠀⠀⠀⠀⠀⠀⠀⠀⠀⠀⠀⠀⠀⠀⠀⠀⠀⠀⠀⠀⠙⠿⣿⣿⣿⣿⡇</a:t>
            </a:r>
            <a:br/>
            <a:r>
              <a:t>⠀⠀⠀⠀⠀⠀⠀⠀⠀⠀⠀⠀⠀⠀⠀⠀⠀⠀⠀⠀⠀⠀⠀⠀⠀⠀⠀⢸⣿⣿⣿⣿⣿⣿⣿⣿⣿⣿⣿⣿⣿⣿⣿⣿⣿⣿⣿⣿⣿⣿⡆⠀⠀⠀⠀⠀⠀⠀⠀⠀⠀⠀⠀⠀⠀⠀⠀⠀⠀⠀⠀⠀⠀⣠⣶⣿⣿⣦⠀⠀⠀⠀⠀⠀⠀⠀⠈⢿⣿⣿⡇</a:t>
            </a:r>
            <a:br/>
            <a:r>
              <a:t>⠀⠀⠀⠀⠀⠀⠀⠀⠀⠀⠀⠀⠀⠀⠀⠀⠀⠀⠀⠀⠀⠀⠀⠀⠀⠀⠀⠈⢿⣿⣿⣿⣿⣿⣿⣿⣿⣿⣿⣿⣿⣿⣿⣿⣿⣿⣿⣿⣿⣿⣇⠀⠀⠀⠀⠀⠀⠀⠀⠀⠀⠀⠀⠀⠀⠀⠀⠀⠀⠀⢀⣴⣿⡿⢿⣿⣿⣧⠀⠀⠀⠀⠀⠀⠀⠀⠀⠀⠉⠉⠀</a:t>
            </a:r>
            <a:br/>
            <a:r>
              <a:t>⠀⠀⠀⠀⠀⠀⠀⠀⠀⠀⠀⠀⠀⠀⠀⠀⠀⠀⠀⠀⠀⠀⠀⠀⠀⠀⠀⠀⢹⣿⣿⣿⣿⣿⣿⣿⣿⣿⣿⣿⣿⣿⣿⣿⠿⣿⣿⣿⣿⣿⣿⣿⣶⣤⣀⠀⠀⠀⠀⠀⠀⠀⠀⠀⠀⠀⠀⢀⣠⣾⣿⠟⠉⠀⠈⣿⣿⡇⠀⠀⠀⠀⠀⠀⠀⠀⠀⠀⠀⠀⠀</a:t>
            </a:r>
            <a:br/>
            <a:r>
              <a:t>⠀⠀⠀⠀⠀⠀⠀⠀⠀⠀⠀⠀⠀⠀⠀⠀⠀⠀⠀⠀⠀⠀⠀⠀⠀⠀⠀⠀⢸⣿⣿⣿⣿⣿⣿⣿⣿⣿⣿⣿⣿⣿⣿⣿⠀⠀⠉⠙⠻⣿⣿⣿⣿⣿⣿⣿⣶⣤⣀⠀⠀⠀⠀⠀⠀⣠⣴⣿⠟⠋⠀⠀⠀⠀⠀⢸⣿⠀⠀⠀⠀⠀⠀⠀⠀⠀⠀⠀⠀⠀⠀</a:t>
            </a:r>
            <a:br/>
            <a:r>
              <a:t>⠀⠀⠀⠀⠀⠀⠀⠀⠀⠀⠀⠀⠀⠀⠀⠀⠀⠀⠀⠀⠀⠀⠀⠀⠀⠀⠀⠀⢸⣿⣿⣿⣿⣿⣿⣿⣿⣿⣿⣿⣿⣿⣿⣿⡇⠀⠀⠀⠀⠈⠉⠛⠻⠿⢿⣿⣿⣿⣿⣿⣿⣦⣀⣴⣾⡿⠛⠁⠀⠀⠀⠀⠀⠀⠀⠀⡏⠀⠀⠀⠀⠀⠀⠀⠀⠀⠀⠀⠀⠀⠀</a:t>
            </a:r>
            <a:br/>
            <a:r>
              <a:t>⠀⠀⠀⠀⠀⠀⠀⠀⠀⠀⠀⠀⠀⠀⠀⠀⠀⠀⠀⠀⠀⠀⠀⠀⠀⠀⠀⠀⠘⣿⣿⣿⣿⣿⣿⣿⣿⣿⣿⣿⣿⣿⣿⣿⣿⡀⠀⠀⠀⠀⠀⠀⠀⠀⠀⢽⣿⣿⡿⣿⣿⣿⣿⡟⠉⠀⠀⠀⠀⠀⠀⠀⠀⠀⠀⠀⠀⠀⠀⠀⠀⠀⠀⠀⠀⠀⠀⠀⠀⠀⠀</a:t>
            </a:r>
            <a:br/>
            <a:r>
              <a:t>⠀⠀⠀⠀⠀⠀⠀⠀⠀⣴⣿⣶⣤⣀⡀⠀⠀⠀⠀⠀⠀⠀⠀⠀⠀⠀⠀⠀⠀⠈⢿⣿⣿⣿⣿⣿⣿⣿⣿⣿⣿⣿⣿⣿⠿⠃⠀⠀⠀⠀⠀⠀⠀⠀⢀⣨⣿⣿⣿⣿⣿⣿⣿⡇⠀⠀⠀⠀⠀⠀⠀⠀⠀⠀⠀⠀⠀⠀⠀⠀⠀⠀⠀⠀⠀⠀⠀⠀⠀⠀⠀</a:t>
            </a:r>
            <a:br/>
            <a:r>
              <a:t>⠀⠀⠀⠀⠀⠀⠀⠀⠀⠉⠛⠻⠿⣿⣿⣿⣶⣤⣄⣀⡀⠀⠀⠀⠀⠀⠀⠀⠀⠀⠀⢙⣿⣿⣿⣿⣿⣿⣿⣿⣿⣿⣿⣿⠀⠀⠀⠀⠀⠀⠀⢀⣠⣶⣿⣿⣿⣿⣿⣿⣿⣿⣿⡇⠀⠀⠀⠀⠀⠀⠀⠀⠀⠀⠀⠀⠀⠀⠀⠀⠀⠀⠀⠀⠀⠀⠀⠀⠀⠀⠀</a:t>
            </a:r>
            <a:br/>
            <a:r>
              <a:t>⠀⠀⠀⠀⠀⠀⠀⠀⠀⠀⠀⠀⠀⠀⠈⠉⠛⠻⠿⣿⣿⣷⣶⣦⣤⣀⡀⠀⠀⣰⣶⣿⣿⣿⣿⣿⣿⣿⣿⣿⣿⣿⣿⣿⣇⠀⠀⠀⢀⣠⣶⣿⣿⣿⣿⠿⠋⠙⠻⠿⠃⠉⠁⠀⠀⠀⠀⠀⠀⠀⠀⠀⠀⠀⠀⠀⠀⠀⠀⠀⠀⠀⠀⠀⠀⠀⠀⠀⠀⠀⠀</a:t>
            </a:r>
            <a:br/>
            <a:r>
              <a:t>⠀⠀⠀⠀⠀⠀⠀⠀⠀⠀⠀⠀⠀⠀⠀⠀⠀⠀⠀⠀⠈⠉⠛⠻⠿⢿⣿⣿⣿⣿⣿⣿⣿⣿⣿⣿⣿⣿⣿⣿⣿⣿⣿⣿⣿⣧⣤⣶⣿⣿⣿⣿⠿⠛⠁⠀⠀⠀⠀⠀⠀⠀⠀⠀⠠⢀⡀⠀⠀⠀⠀⠀⠀⠀⠀⠀⠀⠀⠀⠀⠀⠀⠀⠀⠀⠀⠀⠀⠀⠀⠀</a:t>
            </a:r>
            <a:br/>
            <a:r>
              <a:t>⠀⠀⠀⠀⠀⠀⠀⠀⠀⠀⠀⠀⠀⠀⠀⠀⠀⠀⠀⠀⠀⠀⠀⠀⠀⠀⠀⠉⣿⣿⣿⣿⣿⣿⣿⣿⣿⣿⣿⣿⣿⣿⣿⣿⣿⣿⣿⣿⣿⠿⠋⠁⠀⠀⠀⠀⠀⠀⠀⠀⠀⠀⠀⠀⠀⠀⠀⠀⠀⠀⠀⠀⠀⠀⠀⠀⠀⠀⠀⠀⠀⠀⠀⠀⠀⠀⠀⠀⠀⠀⠀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⠀⠀⠀⠀⠀⠀⠀⠀⠀⠀⠀⠀⠀⠀⠀⠀⠀⠀⠀⠀⠀⠀⠀⠀⠀⠀⠀⠀⢻⣿⣿⣿⣿⣿⣿⣿⣿⣿⣿⣿⣿⣿⣿⣿⣿⣿⣿⣿⣁⡀⠀⠀⠀⠀⠀⠀⠀⠀⠀⠀⠀⠀⠀⠀⠀⠀⠀⠀⠀⠀⠀⠀⠀⠀⠀⠀⠀⠀⠀⠀⠀⠀⠀⠀⠀⠀⠀⠀⠀⠀⠀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⠀⠀⠀⠀⠀⠀⠀⠀⠀⠀⠀⠀⠀⠀⠀⠀⠀⠀⠀⠀⠀⠀⠀⠀⠀⠀⠀⠀⣸⣿⣿⣿⣿⣿⣿⣿⣿⣿⣿⣿⣿⣿⣿⣿⣿⣿⣿⣿⣿⣿⣿⣷⣶⣦⣤⣄⣀⡀⠀⠀⠀⠀⠀⠀⠀⠀⠀⠀⠀⠀⠀⠀⠀⠀⠀⠀⠀⠀⠀⠀⠀⠀⠀⠀⠀⠀⠀⠀⠀⠀⠀</a:t>
            </a:r>
            <a:br/>
            <a:r>
              <a:t>⠀⠀⠀⠀⠀⠀⠀⠀⠀⠀⠀⠀⠀⠀⠀⠀⠀⠀⠀⠀⠀⠀⠀⠀⠀⠀⠀⢀⣿⣿⣿⣿⣿⣿⣿⣿⣿⣿⣿⣿⣿⣿⣿⣿⣿⣿⣿⣿⡏⠙⠛⠛⠿⠿⣿⣿⣿⣿⣿⣷⣶⣦⣤⣄⣀⣀⠀⠀⠀⠀⠀⠀⠀⠀⠀⠀⠀⠀⠀⠀⠀⠀⠀⠀⠀⠀⠀⠀⠀⠀⠀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⠀⠀⠀⠀⠀⠀⠀⠀⠀⠀⠀⠀⠀⠀⠀⠀⠀⠀⠀⠀⠀⠀⠀⠀⠀⠀⠀⢸⣿⣿⣿⣿⣿⣿⣿⣿⣿⣿⣿⣿⣿⣿⣿⣿⣿⣿⣿⣿⣿⡀⠀⠀⠀⠀⠀⠀⠉⠉⠙⠛⠻⠿⠿⢿⣿⣿⣿⣿⣿⡶⠆⠀⠀⠀⠀⠀⠀⠀⠀⠀⠀⠀⠀⠀⠀⠀⠀⠀⠀⠀⠀</a:t>
            </a:r>
            <a:br/>
            <a:r>
              <a:t>⠀⠀⠀⠀⠀⠀⠀⠀⠀⠀⠀⠀⠀⠀⠀⠀⠀⠀⠀⠀⠀⠀⠀⠀⠀⠀⣀⣿⣿⣿⣿⣿⣿⣿⣿⣿⣿⣿⣿⣿⣿⣿⣿⣿⣿⣿⣿⣿⣿⣧⠀⠀⠀⠀⠀⠀⠀⠀⠀⠀⠀⠀⠀⠀⠀⠀⠀⠀⠀⠀⠀⠀⠀⠀⠀⠀⠀⠀⠀⠀⠀⠀⠀⠀⠀⠀⠀⠀⠀⠀⠀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⠀⠀⠀⠀⠀⠀⠀⠀⠀⠀⠀⠀⠀⠀⠀⠀⠀⠀⠀⠀⠀⠀⠀⣀⣤⣾⣿⣿⣿⣿⣿⣿⣿⣿⣿⣿⣿⣿⣿⣿⣿⣿⣿⣿⣿⣿⣿⣿⣿⣿⡆⠀⠀⠀⠀⠀⠀⠀⠀⠀⠀⠀⠀⠀⠀⠀⠀⠀⠀⠀⠀⠀⠀⠀⠀⠀⠀⠀⠀⠀⠀⠀⠀⠀⠀⠀⠀⠀⠀⠀⠀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⠀⠀⠀⠀⠀⠀⠀⠀⠀⠀⠀⠀⠀⠀⠀⠀⠀⠀⠀⠀⣠⣴⣾⣿⣿⣿⣿⣿⣿⣿⣿⣿⣿⣿⣿⣿⣿⣿⣿⣿⣿⣿⣿⣿⣿⣿⣿⣿⣿⣿⣿⡄⠀⠀⠀⠀⠀⠀⠀⠀⠀⠀⠀⠀⠀⠀⠀⠀⠀⠀⠀⠀⠀⠀⠀⠀⠀⠀⠀⠀⠀⠀⠀⠀⠀⠀⠀⠀⠀⠀⠀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⠀⠀⠀⠀⠀⠀⠀⠀⠀⠀⠀⠀⠀⠀⠀⠀⢀⣤⣶⣿⣿⣿⣿⣿⡿⣿⣿⣿⣿⣿⣿⣿⣿⣿⣿⣿⣿⣿⣿⣿⣿⣿⣿⣿⣿⣿⣿⣿⣿⣿⣿⣷⡀⠀⠀⠀⠀⠀⠀⠀⠀⠀⠀⠀⠀⠀⠀⠀⠀⠀⠀⠀⠀⠀⠀⠀⠀⠀⠀⠀⠀⠀⠀⠀⠀⠀⠀⠀⠀⠀⠀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⠀⠀⠀⠀⠀⠀⠀⠀⠀⠀⠀⠀⠀⠀⠀⠀⠀⠀⠀⠀⠀⠀⠀⠀⠀⠀⠀⠀⠀⠀⠀⠀⠀⠀⠀⠀⠀⠀⠀⠀⠀⠀⠀⠀⠀⠀⠀⠀⠀⠀⣴⣾⣧⡀⠘⢿⣿⣿⣿⣿⣿⣿⣿⣿⣿⣿⣿⣿⣿⣿⣿⣿⣿⣿⣿⣿⣿⣿⣿⣿⣿⣿⣿⣿⣿⣿⣿⣿⣿⣿⡇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⠀⠀⠀⠀⠀⠀⠀⠀⠀⠀⠀⠀⠀⠀⠀⠀⠀⠀⠀⠀⠀⠀⠀⠀⠀⠀⠀⠀⠀⠀⠀⠀⠀⠀⠀⠀⠀⠀⠀⠀⠀⠀⠀⠀⠀⠀⠀⢀⣰⣿⣿⣿⣿⠇⠀⠈⣿⣿⣿⣿⣿⣿⣿⣿⣿⣿⣿⣿⣿⣿⣿⣿⣿⣿⣿⣿⣿⣿⣿⣿⣿⣿⣿⣿⣿⣿⣿⣿⣿⣿⡇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⠀⠀⠀⠀⠀⠀⠀⠀⠀⠀⠀⠀⠀⠀⠀⠀⠀⠀⠀⠀⠀⠀⠀⠀⠀⠀⠀⠀⠀⠀⠀⠀⠀⠀⠀⣀⣤⣶⣶⣶⣶⣤⡀⠀⠀⣠⣴⣿⣿⣿⣿⣿⣿⣤⣾⣿⣿⣿⣿⣿⣿⣿⣿⣿⣿⣿⣿⣿⣿⣿⣿⣿⣿⣿⣿⣿⣿⣿⣿⣿⣿⣿⣿⣿⣿⣿⣿⣿⣿⣿⡇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⠀⠀⠀⠀⠀⠀⠀⠀⠀⠀⠀⠀⠀⠀⠀⠀⠀⠀⠀⠀⠀⠀⠀⠀⠀⠀⠀⠀⠀⠀⠀⠀⢀⣴⣾⣿⣿⣿⣿⣿⣿⣿⣿⣷⣶⣿⣿⣿⣿⣿⣿⣿⣿⣿⣿⣿⣿⣿⣿⣿⣿⣿⣿⣿⣿⣿⣿⣿⣿⣿⣿⣿⣿⣿⣿⣿⣿⣿⣿⣿⣿⣿⣿⣿⣿⣿⣿⣿⣿⣿⡇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⠀⠀⠀⠀⠀⠀⠀⠀⠀⠀⠀⠀⠀⠀⠀⠀⠀⠀⠀⠀⠀⠀⠀⠀⠀⠀⠀⠀⠀⠀⠀⣴⣿⣿⣿⣿⣿⣿⣿⣿⣿⣿⣿⣿⣿⣿⣿⣿⣿⣿⣿⣿⣿⣿⣿⣿⣿⣿⣿⣿⣿⣿⣿⣿⣿⣿⣿⣿⣿⣿⣿⣿⣿⣿⣿⣿⣿⣿⣿⣿⣿⣿⣿⣿⣿⣿⣿⣿⣿⣿⡇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⠀⠀⠀⠀⠀⠀⠀⠀⠀⠀⠀⠀⠀⠀⠀⠀⠀⠀⠀⠀⠀⠀⠀⠀⠀⠀⠀⠀⠀⠀⢰⣿⣿⣿⣿⣿⣿⣿⣿⣿⣿⣿⣿⣿⣿⣿⣿⣿⣿⣿⣿⣿⣿⣿⣿⣿⣿⣿⣿⣿⣿⣿⣿⣿⣿⣿⣿⣿⣿⣿⣿⣿⣿⣿⣿⣿⣿⣿⣿⣿⣿⣿⣿⣿⣿⣿⣿⣿⣿⣿⡇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⠀⠀⠀⠀⠀⠀⠀⠀⠀⠀⠀⠀⠀⠀⠀⠀⠀⠀⠀⠀⠀⠀⠀⠀⠀⠀⠀⠀⠀⠀⣿⣿⣿⣿⣿⣿⣿⣿⣿⣿⣿⣿⣿⣿⣿⣿⣿⣿⠉⠻⠿⠃⠹⣿⣿⣿⣿⣿⣿⣿⣿⣿⣿⣿⣿⣿⣿⣿⣿⣿⣿⣿⣿⣿⣿⣿⣿⣿⣿⣿⣿⣿⣿⣿⣿⣿⣿⣿⣿⣿⡇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⠀⠀⠀⠀⠀⠀⠀⠀⠀⠀⠀⠀⠀⠀⠀⠀⠀⠀⠀⠀⠀⠀⠀⠀⠀⠀⠀⠀⠀⢀⣿⣿⣿⣿⣿⣿⣿⣿⣿⣿⣿⣿⣿⣿⣿⣿⣿⣿⠀⠀⠀⠀⠀⣹⣿⣿⣿⣿⣿⣿⣿⣿⣿⣿⣿⣿⣿⣿⣿⣿⣿⣿⣿⣿⣿⣿⣿⣿⣿⣿⣿⣿⣿⣿⣿⣿⣿⣿⣿⣿⡇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⠀⠀⠀⠀⠀⠀⠀⠀⠀⠀⠀⠀⠀⠀⠀⠀⠀⠀⠀⠀⠀⠀⠀⠀⠀⠀⠀⠀⠀⠈⠿⠛⣿⣿⢿⣿⣿⣿⣿⣿⣿⣿⣿⣿⣿⣿⣿⡏⠀⠀⠀⠀⠀⠉⢹⣿⣿⣿⣿⣿⣿⣿⣿⣿⣿⣿⣿⣿⣿⣿⣿⣿⣿⣿⣿⣿⣿⣿⣿⣿⣿⣿⣿⣿⣿⣿⣿⣿⣿⣿⡇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⠀⠀⠀⠀⠀⠀⠀⠀⠀⠀⠀⠀⠀⠀⠀⠀⠀⠀⠀⠀⠀⠀⠀⠀⠀⠀⠀⠀⠀⠀⠀⠀⠈⠉⣀⣈⣿⣿⣿⣿⣿⣿⣈⠺⠏⠉⠈⠀⠀⠀⠀⠀⠀⠀⠀⢛⣿⣿⣿⣿⣿⣿⣿⣿⣿⣿⣿⣿⣿⣿⣿⣿⣿⣿⣿⣿⣿⣿⣿⣿⣿⣿⣿⣿⣿⣿⣿⣿⣿⣿⡇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⠀⠀⠀⠀⠀⠀⠀⠀⠀⠀⠀⠀⠀⠀⠀⠀⠀⠀⠀⠀⠀⠀⠀⠀⠀⠀⠀⠀⠀⠀⠀⠀⣠⣿⣿⣿⣿⣿⣿⣿⣿⣿⣿⣿⣷⡆⠀⠀⠀⠀⠀⠀⠀⠀⠀⣾⣿⣿⣿⣿⣿⣿⣿⣿⣿⣿⣿⣿⣿⣿⣿⣿⣿⣿⣿⣿⣿⣿⣿⣿⣿⣿⣿⣿⣿⣿⣿⣿⣿⣿⡇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⠀⠀⠀⠀⠀⠀⠀⠀⠀⠀⠀⠀⠀⠀⠀⠀⠀⠀⠀⠀⠀⠀⠀⠀⠀⠀⠀⠀⠀⠀⢀⣾⣿⣿⣿⣿⣿⣿⣿⣿⣿⣿⣿⣿⣿⣄⠀⠀⠀⠀⠀⠀⠀⠀⢰⣿⣿⣿⣿⣿⣿⣿⣿⣿⣿⣿⣿⣿⣿⣿⣿⣿⣿⣿⣿⣿⣿⣿⣿⣿⣿⣿⣿⣿⣿⣿⣿⣿⣿⣿⡇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⠀⠀⠀⠀⠀⠀⠀⠀⠀⠀⠀⠀⠀⠀⠀⠀⠀⠀⠀⠀⠀⠀⠀⠀⠀⠀⠀⠀⠀⢠⣿⣿⣿⣿⣿⣿⣿⣿⣿⣿⣿⣿⣿⣿⣿⣿⣷⣦⣤⣀⠀⠀⠀⠀⢸⣿⣿⣿⣿⣿⣿⣿⣿⣿⣿⣿⣿⣿⣿⣿⣿⣿⣿⣿⣿⣿⣿⣿⣿⣿⣿⣿⣿⣿⣿⣿⣿⣿⣿⣿⡇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⠀⠀⠀⠀⠀⠀⠀⠀⠀⠀⠀⠀⠀⠀⠀⠀⠀⠀⠀⠀⠀⠀⠀⠀⠀⠀⠀⠀⠀⣿⣿⣿⣿⣿⣿⣿⣿⣿⣿⣿⣿⣿⣿⣿⣿⣿⣿⣿⣿⣿⣷⡄⠀⠀⠈⠛⠛⠛⠛⠻⠿⣿⣿⣿⣿⣿⣿⣿⣿⣿⣿⣿⣿⣿⣿⣿⣿⣿⣿⣿⣿⣿⣿⣿⣿⣿⣿⣿⣿⣿⡇</a:t>
            </a:r>
            <a:br/>
            <a:r>
              <a:t>⠀⠀⠀⠀⠀⠀⠀⠀⠀⠀⠀⠀⠀⠀⠀⠀⠀⠀⠀⠀⠀⠀⠀⠀⠀⠀⠀⠀⠀⢿⣿⣿⣿⣿⣿⣿⣿⣿⣿⣿⣿⣿⣿⣿⣿⣿⣿⣿⣿⣿⣿⣷⡄⠀⠀⠀⠀⠀⠀⠀⠀⠀⠙⢻⣿⣿⣿⣿⣿⣿⣿⣿⣿⣿⣿⣿⣿⣿⣿⣿⣿⣿⣿⣿⣿⣿⣿⣿⣿⣿⡇</a:t>
            </a:r>
            <a:br/>
            <a:r>
              <a:t>⠀⠀⠀⠀⠀⠀⠀⠀⠀⠀⠀⠀⠀⠀⠀⠀⠀⠀⠀⠀⠀⠀⠀⠀⠀⠀⠀⠀⠀⠈⢻⣿⣿⣿⣿⣿⣿⣿⣿⣿⣿⣿⣿⣿⣿⣿⣿⣿⣿⣿⣿⣿⣷⣦⡀⠀⠀⠀⠀⠀⠀⠀⠀⠀⠙⠻⣿⣿⣿⣿⣿⣿⣿⣿⣿⣿⣿⣿⣿⣿⣿⣿⣿⣿⣿⣿⣿⣿⣿⣿⡇</a:t>
            </a:r>
            <a:br/>
            <a:r>
              <a:t>⠀⠀⠀⠀⠀⠀⠀⠀⠀⠀⠀⠀⠀⠀⠀⠀⠀⠀⠀⠀⠀⠀⠀⠀⠀⠀⠀⠀⠀⠀⠈⢻⣿⣿⣿⣿⣿⣿⣿⣿⣿⣿⣿⣿⡇⠈⠛⠿⣿⣿⣿⣿⣿⣿⣿⣷⣤⡀⠀⠀⠀⠀⠀⠀⠀⣠⣾⣿⠿⠿⢿⣿⣿⣿⣿⣿⣿⠿⠿⣿⣿⣿⣿⣿⣿⣿⣿⣿⣿⣿⡇</a:t>
            </a:r>
            <a:br/>
            <a:r>
              <a:t>⠀⠀⠀⠀⠀⠀⠀⠀⠀⠀⠀⠀⠀⠀⠀⠀⠀⠀⠀⠀⠀⠀⠀⠀⠀⠀⠀⠀⠀⠀⠀⢸⣿⣿⣿⣿⣿⣿⣿⣿⣿⣿⣿⣿⣷⠀⠀⠀⠀⠀⠈⠛⠿⣿⣿⣿⣿⣿⣷⣤⣀⠀⢀⣠⣾⡿⠛⠁⠀⠀⠀⠙⣿⠟⠁⠀⠀⠀⠀⠈⠉⠻⠿⠿⠛⠛⠛⠛⠋⠉⠁</a:t>
            </a:r>
            <a:br/>
            <a:r>
              <a:t>⠀⠀⠀⠀⠀⠀⠀⠀⠀⠀⠀⠀⠀⠀⠀⠀⠀⠀⠀⠀⠀⠀⠀⠀⠀⠀⠀⠀⠀⠀⠀⢀⣿⣿⣿⣿⣿⣿⣿⣿⣿⣿⣿⣿⣿⡀⠀⠀⠀⠀⠀⠀⠀⠀⠉⠙⣿⣿⣿⣿⣿⣷⣿⠿⠋⠀⠀⠀⠀⠀⠀⠀⠹⠀⠀⠀⠀⠀⠀⠀⠀⠀⠀⠀⠀⠀⠀⠀⠀⠀⠀</a:t>
            </a:r>
            <a:br/>
            <a:r>
              <a:t>⠀⠀⠀⠀⠀⠀⠀⠀⠀⠀⠀⠀⠀⢀⣀⣴⣶⣄⡀⠀⠀⠀⠀⠀⠀⠀⠀⠀⠀⠀⠀⢸⣿⣿⣿⣿⣿⣿⣿⣿⣿⣿⣿⣿⣿⣇⠀⠀⠀⠀⠀⠀⠀⠀⠀⢺⣿⣿⣷⣿⣿⣿⣧⠀⠀⠀⠀⠀⠀⠀⠀⠀⠀⠀⠀⠀⠀⠀⠀⠀⠀⠀⠀⠀⠀⠀⠀⠀⠀⠀⠀</a:t>
            </a:r>
            <a:br/>
            <a:r>
              <a:t>⠀⠀⠀⠀⠀⠀⠀⠀⠀⠀⠀⠀⠀⠘⠿⢿⣿⣿⣿⣷⣶⣤⣀⠀⠀⠀⠀⠀⠀⠀⠀⠻⣿⣿⣿⣿⣿⣿⣿⣿⣿⣿⣿⣿⡟⠉⠀⠀⠀⠀⠀⠀⠀⠀⣀⣾⣿⣿⣿⣿⣿⣿⣿⡀⠀⠀⠀⠀⠀⠀⠀⠀⠀⠀⠀⠀⠀⠀⠀⠀⠀⠀⠀⠀⠀⠀⠀⠀⠀⠀⠀</a:t>
            </a:r>
            <a:br/>
            <a:r>
              <a:t>⠀⠀⠀⠀⠀⠀⠀⠀⠀⠀⠀⠀⠀⠀⠀⠀⠀⠉⠛⠻⠿⣿⣿⣿⣷⣦⣤⣀⡀⠀⠀⢠⣾⣿⣿⣿⣿⣿⣿⣿⣿⣿⣿⣿⡅⠀⠀⠀⠀⠀⠀⢀⣤⣾⣿⣿⣿⢿⣿⣿⡟⠿⠟⠃⠀⠀⠀⠀⠀⠀⠀⠀⠀⠀⠀⠀⠀⠀⠀⠀⠀⠀⠀⠀⠀⠀⠀⠀⠀⠀⠀</a:t>
            </a:r>
            <a:br/>
            <a:r>
              <a:t>⠀⠀⠀⠀⠀⠀⠀⠀⠀⠀⠀⠀⠀⡀⠀⠀⠀⠀⠀⠀⠀⠀⠉⠙⠻⠿⣿⣿⣿⣿⣶⣾⣿⣿⣿⣿⣿⣿⣿⣿⣿⣿⣿⣿⣷⡀⠀⠀⢀⣴⣾⣿⣿⣿⡿⠟⢁⠀⠉⠉⠀⠀⠀⠀⠀⠀⠀⠀⠀⠀⠀⠀⠀⠀⠀⠀⠀⠀⠀⠀⠀⠀⠀⠀⠀⠀⠀⠀⠀⠀⠀</a:t>
            </a:r>
            <a:br/>
            <a:r>
              <a:t>⠀⠀⠀⠀⠀⠀⠀⠀⠀⠀⠀⠀⠀⠀⠀⠀⠀⠀⠀⠀⠀⠀⠀⠀⠀⠀⠀⠈⠉⠛⣿⣿⣿⣿⣿⣿⣿⣿⣿⣿⣿⣿⣿⣿⣿⣿⣄⣴⣿⣿⣿⣿⠟⠉⠀⠀⠀⠀⠀⠀⠀⠀⠀⠀⠀⠀⠀⠀⠀⠀⠀⠀⠀⠀⠀⠀⠀⠀⠀⠀⠀⠀⠀⠀⠀⠀⠀⠀⠀⠀⠀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⠀⠀⠀⠀⠀⠀⠀⠀⠀⠀⠀⠀⠀⠀⠀⠀⠀⠀⠀⠀⠀⠀⠀⠀⠀⠀⠀⠀⠀⢰⣿⣿⣿⣿⣿⣿⣿⣿⣿⣿⣿⣿⣿⣿⣿⣿⣿⣿⣿⡿⠋⠁⠀⠀⠀⠀⠀⠀⠀⠀⠀⠀⠀⠀⠀⠀⠀⠀⠀⠀⠀⠀⠀⠀⠀⠀⠀⠀⠀⠀⠀⠀⠀⠀⠀⠀⠀⠀⠀⠀⠀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⠀⠀⠀⠀⠀⠀⠀⠀⠀⠀⠀⠀⠀⠀⠀⠀⠀⠀⠀⠀⠀⠀⠀⠀⠀⠀⠀⠀⠀⣿⣿⣿⣿⣿⣿⣿⣿⣿⣿⣿⣿⣿⣿⣿⣿⣿⣿⣿⣷⣶⣤⣄⣀⠀⠀⠀⠀⠀⠀⠀⠀⠀⠀⠀⠀⠀⠀⠀⠀⠀⠀⠀⠀⠀⠀⠀⠀⠀⠀⠀⠀⠀⠀⠀⠀⠀⠀⠀⠀⠀⠀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⠀⠀⠀⠀⠀⠀⠀⠀⠀⠀⠀⠀⠀⠀⠀⠀⠀⠀⠀⠀⠀⠀⠀⠀⠀⠀⠀⠀⢠⣿⣿⣿⣿⣿⣿⣿⣿⣿⣿⣿⣿⣿⣿⣿⣿⣿⣿⣿⠛⠿⠿⣿⣿⣿⣿⣶⣦⣤⣀⣀⠀⠀⠀⠀⠀⠀⠀⠀⠀⠀⠀⠀⠀⠀⠀⠀⠀⠀⠀⠀⠀⠀⠀⠀⠀⠀⠀⠀⠀⠀⠀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⠀⠀⠀⠀⠀⠀⠀⠀⠀⠀⠀⠀⠀⠀⠀⠀⠀⠀⠀⠀⠀⠀⠀⠀⠀⠀⠀⠀⣸⣿⣿⣿⣿⣿⣿⣿⣿⣿⣿⣿⣿⣿⣿⣿⣿⣿⣿⣿⠀⠀⠀⠀⠈⠉⠙⠛⠿⠿⣿⣿⣿⣿⣶⣶⣤⣤⣄⡀⠀⠀⠀⠀⠀⠀⠀⠀⠀⠀⠀⠀⠀⠀⠀⠀⠀⠀⠀⠀⠀⠀⠀</a:t>
            </a:r>
            <a:br/>
            <a:r>
              <a:t>⠀⠀⠀⠀⠀⠀⠀⠀⠀⠀⠀⠀⠀⠀⠀⠀⠀⠀⠀⠀⠀⠀⠀⠀⠀⠀⠀⢀⣿⣿⣿⣿⣿⣿⣿⣿⣿⣿⣿⣿⣿⣿⣿⣿⣿⣿⣿⣿⡇⠀⠀⠀⠀⠀⠀⠀⠀⠀⠀⠀⠉⠉⠙⠛⠛⠛⠋⠁⠀⠀⠀⠀⠀⠀⠀⠀⠀⠀⠀⠀⠀⠀⠀⠀⠀⠀⠀⠀⠀⠀⠀</a:t>
            </a:r>
            <a:br/>
            <a:r>
              <a:t>⠀⠀⠀⠀⠀⠀⠀⠀⠀⠀⠀⠀⠀⠀⠀⠀⠀⠀⠀⠀⠀⠀⠀⠀⠀⠀⠀⣸⣿⣿⣿⣿⣿⣿⣿⣿⣿⣿⣿⣿⣿⣿⣿⣿⣿⣿⣿⣿⣿⠀⠀⠀⠀⠀⠀⠀⠀⠀⠀⠀⠀⠀⠀⠀⠀⠀⠀⠀⠀⠀⠀⠀⠀⠀⠀⠀⠀⠀⠀⠀⠀⠀⠀⠀⠀⠀⠀⠀⠀⠀⠀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⠀⠀⠀⠀⠀⠀⠀⠀⠀⠀⠀⠀⠀⠀⠀⠀⠀⠀⠀⠀⠀⠀⠀⠀⠀⠀⢀⣿⣿⣿⣿⣿⣿⣿⣿⣿⣿⣿⣿⣿⣿⣿⣿⣿⣿⣿⣿⣿⣿⣇⠀⠀⠀⠀⠀⠀⠀⠀⠀⠀⠀⠀⠀⠀⠀⠀⠀⠀⠀⠀⠀⠀⠀⠀⠀⠀⠀⠀⠀⠀⠀⠀⠀⠀⠀⠀⠀⠀⠀⠀⠀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⠀⠀⠀⠀⠀⠀⠀⠀⠀⠀⠀⠀⠀⠀⠀⠀⠀⠀⠀⠀⠀⠀⠀⢀⣠⣶⣿⣿⣿⣿⣿⣿⣿⣿⣿⣿⣿⣿⣿⣿⣿⣿⣿⣿⣿⣿⣿⣿⣿⣿⡄⠀⠀⠀⠀⠀⠀⠀⠀⠀⠀⠀⠀⠀⠀⠀⠀⠀⠀⠀⠀⠀⠀⠀⠀⠀⠀⠀⠀⠀⠀⠀⠀⠀⠀⠀⠀⠀⠀⠀⠀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⠀⠀⠀⠀⠀⠀⠀⠀⠀⠀⠀⠀⠀⠀⠀⠀⠀⠀⠀⠀⠀⠀⠀⠀⠀⠀⠀⠀⠀⠀⣿⣿⣿⣿⣿⣿⣿⣿⣿⣿⣿⣿⣿⣿⣿⣿⣿⣿⣿⣿⣿⣿⣿⣿⣿⣿⣿⣿⣿⣿⣿⣿⣿⣿⣿⣿⣿⣿⣿⣿⣿⣿⣿⣿⣿⣿⣿⣿⣿⣿⡿⠋⢁⣿⣿⡟⢀⣴⡾⠊⠃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⠀⠀⠀⠀⠀⠀⠀⠀⠀⠀⠀⠀⠀⠀⠀⠀⠀⠀⠀⠀⠀⠀⠀⠀⠀⠀⠀⠀⠀⠀⣿⣿⣿⣿⣿⣿⣿⣿⣿⣿⣿⣿⣿⣿⣿⣿⣿⣿⣿⣿⣿⣿⣿⣿⣿⣿⣿⣿⣿⣿⣿⣿⣿⣿⣿⣿⣿⣿⣿⣿⣿⣿⣿⣿⣿⣿⣿⣿⣿⣿⣿⢃⣾⣿⠿⠟⠋⠁⠀⠀⠀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⠀⠀⠀⠀⠀⠀⠀⠀⠀⠀⠀⠀⠀⠀⠀⠀⠀⠀⠀⠀⠀⠀⠀⠀⠀⠀⠀⠀⠀⠀⣿⣿⣿⣿⣿⣿⣿⣿⣿⣿⣿⣿⣿⣿⣿⣿⣿⣿⣿⣿⣿⣿⣿⣿⣿⣿⣿⣿⣿⣿⣿⣿⣿⣿⣿⣿⣿⣿⣿⣿⣿⣿⣿⣿⣿⣿⣿⣿⣿⣿⣿⣾⣿⡏⠀⠀⠀⠀⠀⠀⠀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⠀⠀⠀⠀⠀⠀⠀⠀⠀⠀⠀⠀⠀⠀⠀⠀⠀⠀⠀⠀⠀⠀⠀⠀⠀⠀⠀⠀⠀⠀⢸⣿⣿⣿⣿⣿⣿⣿⣿⣿⣿⣿⣿⣿⣿⣿⣿⣿⣿⣿⣿⣿⣿⣿⣿⣿⣿⣿⣿⣿⣿⣿⣿⣿⣿⣿⣿⣿⣿⣿⣿⣿⣿⣿⣿⣿⢿⣿⣿⣿⣿⣿⣿⠃⠀⠀⠀⠀⢀⣴⡆</a:t>
            </a:r>
            <a:br/>
            <a:r>
              <a:t>⠀⠀⠀⠀⠀⠀⠀⠀⠀⠀⠀⠀⠀⠠⡀⠀⠀⠀⠀⠀⠀⠀⠀⠀⠀⠀⠀⠀⠀⠀⠈⣿⣿⣿⣿⣿⣿⣿⣿⣿⣿⣿⣿⣿⣿⣿⣿⣿⣿⣿⣿⣿⣿⣿⣿⣿⣿⣿⣿⣿⣿⣿⣿⣿⣿⣿⣿⣿⣿⣿⣿⣿⣿⣿⣿⣿⢸⡟⠉⢿⣿⣿⣿⠀⠀⠀⣤⣴⣿⣿⠇</a:t>
            </a:r>
            <a:br/>
            <a:r>
              <a:t>⠀⠀⠀⠀⠀⠀⠀⠀⠀⠀⠀⠀⠀⠀⠀⠀⠀⠀⠀⠀⠀⠀⠀⠀⠀⠀⠀⠀⠀⠀⠀⢿⣿⣿⣿⣿⣿⣿⣿⣿⣿⣿⣿⣿⣿⣿⣿⣿⣿⣿⣿⣿⣿⣿⣿⣿⣿⣿⣿⣿⣿⣿⣿⣿⣿⣿⣿⣿⣿⣿⣿⣿⣿⣿⣿⡿⢊⣧⡀⡸⢿⣿⣿⣷⣴⣾⣿⡿⠋⠁⠀</a:t>
            </a:r>
            <a:br/>
            <a:r>
              <a:t>⠀⠀⠀⠀⠀⠀⠀⠀⠀⠀⠀⠀⠀⠀⠀⠀⠀⠀⠀⠀⠀⠀⠀⠀⠀⠀⠀⠀⠀⠀⠀⠈⢿⣿⣿⣿⣿⣿⣿⣿⣿⣿⣿⣿⣿⣿⣿⣿⣿⣿⣿⣿⣿⣿⣿⣿⣿⣿⣿⣿⣿⣿⣿⣿⣿⣿⣿⣿⣿⣿⣿⣿⣿⣿⣿⣧⣀⡹⣷⢃⢸⣿⣿⣿⣿⣿⡏⠀⠀⠀⠀</a:t>
            </a:r>
            <a:br/>
            <a:r>
              <a:t>⠀⠀⠀⠀⠀⠀⠀⠀⠀⠀⠀⠀⠀⠀⠀⠀⠀⠀⠀⠀⠀⠀⠀⠀⠀⠀⠀⠀⠀⠀⠀⣀⣈⣿⣿⣿⣿⣿⣿⣿⣿⣿⣿⣿⣿⣿⣿⣿⣿⣿⣿⣿⣿⣿⣿⣿⣿⣿⣿⣿⣿⣿⣿⣿⣿⣿⣿⣿⣿⣿⣿⣿⣿⣿⣿⣿⣿⣿⣿⣿⣿⡛⣿⣿⣿⣿⣿⣆⠀⠀⠀</a:t>
            </a:r>
            <a:br/>
            <a:r>
              <a:t>⠀⠀⠀⠀⠀⠀⠀⠀⠀⠀⠀⠀⠀⠀⠀⠀⠀⠀⠀⠀⠀⠀⠀⠀⠀⠀⠀⠀⢠⣴⣿⣿⣿⣿⣿⣿⣿⣿⣿⣿⣿⣿⣿⣿⣿⣿⣿⣿⣿⣿⣿⣿⣿⣿⣿⣿⣿⣿⣿⣿⣿⣿⣿⣿⣿⣿⣿⣿⣿⣿⣿⣿⣿⣿⣿⣿⣿⣿⣿⣿⣿⣿⣾⣿⣿⣿⣿⣿⣷⣤⡀</a:t>
            </a:r>
            <a:br/>
            <a:r>
              <a:t>⠀⠀⠀⠀⠀⠀⠀⠀⠀⠀⠀⠀⠀⠀⠀⠀⠀⠀⠀⠀⠀⠀⠀⠀⠀⠀⠀⠀⢸⣿⣿⣿⣿⣿⣿⣿⣿⣿⣿⣿⣿⣿⣿⣿⣿⣿⣿⣿⣿⣿⣿⣿⣿⣿⣿⣿⣿⣿⣿⣿⣿⣿⣿⣿⣿⣿⣿⣿⣿⣿⣿⣿⣿⣿⣿⣿⣿⣿⣿⣿⣿⣿⣿⣿⣿⣿⣿⣿⣿⣿⡇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⠀⠀⠀⠀⠀⠀⠀⠀⠀⠀⠀⠀⠀⠀⠀⠀⠀⠀⠀⠀⠀⠀⠀⠀⠀⠀⠀⠀⠘⣿⣿⣿⣿⣿⣿⣿⣿⣿⣿⣿⣿⣿⣿⣿⣿⣿⣿⣿⣿⣿⣿⣿⣿⣿⣿⣿⣿⣿⣿⣿⣿⣿⣿⣿⣿⣿⣿⣿⣿⣿⣿⣿⣿⣿⣿⣿⣿⣿⣿⣿⣿⣿⣿⣿⣿⣿⣿⣿⣿⣿⡇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⠀⠀⠀⠀⠀⠀⠀⠀⠀⠀⠀⠀⠀⠀⠀⠀⠀⠀⠀⠀⠀⠀⠀⠀⠀⠀⠀⠀⠀⠈⠙⢿⣿⣿⣿⣿⣿⣿⣿⣿⣿⣿⣿⣿⣿⣿⣿⣿⣿⣿⣿⣿⣿⣿⣿⣿⣿⣿⣿⣿⣿⣿⣿⣿⣿⣿⣿⣿⣿⣿⣿⣿⣿⣿⣿⣿⣿⣿⣿⣿⣿⣿⣿⣿⣿⣿⣿⣿⣿⣿⡇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⠀⠀⠀⠀⠀⠀⠀⠀⠀⠀⠀⠀⠀⠀⠀⠀⠀⠀⠀⠀⠀⠀⠀⠀⠀⠀⠀⠀⠀⠀⠀⢈⣿⣿⣿⣿⣿⣿⣿⣿⣿⣿⣿⣿⣿⣿⣿⣿⣿⣿⣿⣿⣿⣿⣿⣿⣿⣿⣿⣿⣿⣿⣿⣿⣿⣿⣿⣿⣿⣿⣿⣿⣿⣿⣿⣿⣿⣿⣿⣿⣿⣿⣿⣿⣿⣿⣿⣿⣿⣿⡇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⠀⠀⠀⠀⠀⠀⠀⠀⠀⠀⠀⠀⠀⠀⠀⠀⠀⠀⠀⠀⠀⠀⠀⠀⠀⠀⠀⠀⠀⠀⣀⣼⣿⣿⣿⣿⣿⣿⣿⣿⣿⣿⣿⣿⣿⣿⣿⣿⣿⣿⣿⣿⣿⣿⣿⣿⣿⣿⣿⣿⣿⣿⣿⣿⣿⣿⣿⣿⣿⣿⣿⣿⣿⣿⣿⣿⣿⣿⣿⣿⣿⣿⣿⣿⣿⣿⣿⣿⣿⣿⡇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⠀⠀⠀⠀⠀⠀⠀⠀⠀⠀⠀⠀⠀⠀⠀⠀⠀⠀⠀⠀⠀⠀⠀⠀⠀⠀⠀⠀⠀⠀⢹⣿⣿⣿⣿⣿⣿⣿⣿⣿⣿⣿⣿⣿⣿⣿⣿⣿⣿⣿⣿⣿⣿⣿⣿⣿⣿⣿⣿⣿⣿⣿⣿⣿⣿⣿⣿⣿⣿⣿⣿⣿⣿⣿⣿⣿⣿⣿⣿⣿⣿⣿⣿⣿⣿⣿⣿⣿⣿⢻⡇</a:t>
            </a:r>
            <a:br/>
            <a:r>
              <a:t>⠀⠀⠀⠀⠀⠀⠀⠀⠀⠀⠀⠀⠀⠀⠀⠀⠀⠀⠀⠀⠀⠀⠀⠀⠀⠀⠀⠀⠀⠀⠈⣿⣿⣿⣿⣿⣿⣿⣿⣿⣿⣿⣿⣿⣿⣿⣿⣿⣿⣿⣿⣿⣿⣿⣿⣿⣿⣿⣿⣿⣿⣿⣿⣿⣿⣿⣿⣿⣿⣿⣿⣿⣿⣿⣿⣿⣿⣿⣿⣿⣿⣿⣿⣿⣿⣿⣿⣿⣿⣿⡇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⠀⠀⠀⠀⠀⠀⠀⠀⠀⠀⠀⠀⠀⠀⠀⠀⠀⠀⠀⠀⠀⠀⠀⠀⠀⠀⠀⠀⠀⠀⠠⣿⣿⣿⣿⣿⣿⣿⣿⣿⣿⣿⣿⣿⣿⣿⣿⣿⣿⣿⣿⣿⣿⣿⣿⣿⣿⣿⣿⣿⣿⣿⣿⣿⣿⣿⣿⣿⣿⣿⣿⣿⣿⣿⣿⣿⣿⣿⣿⣿⣿⡿⠛⠛⠉⠻⣿⣿⣿⣿⡇</a:t>
            </a:r>
            <a:br/>
            <a:r>
              <a:t>⠀⠀⠀⠀⠀⠀⠀⠀⠀⠀⠀⠀⠀⠀⠀⠀⠀⠀⠀⠀⠀⠀⠀⠀⠀⠀⠀⠀⠀⠀⠀⠈⠉⠉⢻⣿⣿⣿⣿⣿⣿⣿⣿⣿⣿⣿⣿⣿⣿⣿⣿⣿⣿⣿⣿⣿⣿⣿⣿⣿⣿⣿⣿⣿⣿⣿⣿⣿⣿⣿⣿⣿⣿⣿⣿⣿⣿⣿⣿⣿⣿⣧⣤⣄⣀⡀⣸⣿⣿⣿⡇</a:t>
            </a:r>
            <a:br/>
            <a:r>
              <a:t>⠀⠀⠀⠀⠀⠀⠀⠀⠀⠀⠀⠀⠀⠀⠀⠀⠀⠀⠀⠀⠀⠀⠀⠀⠀⠀⠀⠀⠀⠀⠀⠀⠀⠀⠀⠹⣿⣿⣿⣿⣿⣿⣿⣿⣿⣿⣿⣿⣿⣿⣿⣿⣿⣿⣿⣿⣿⣿⣿⣿⣿⣿⣿⣿⣿⣿⣿⣿⣿⣿⣿⣿⣿⣿⣿⣿⣿⣿⠏⠀⠉⢙⣻⣿⣿⣿⣿⣿⣿⣿⡇</a:t>
            </a:r>
            <a:br/>
            <a:r>
              <a:t>⠀⠀⠀⠀⠀⠀⠀⠀⠀⠀⠀⠀⠀⠀⠀⠀⠀⠀⠀⠀⠀⠀⠀⠀⠀⠀⠀⠀⠀⠀⠀⠀⠀⠀⠀⠀⠙⣿⣿⣿⣿⣿⣿⣿⣿⣿⣿⣿⣿⣿⣿⣿⣿⣿⣿⣿⣿⣿⣿⣿⣿⣿⣿⣿⣿⣿⣿⣿⣿⣿⣿⣿⣿⣿⣿⣿⡿⠃⠀⠀⠀⠀⠀⠀⠉⣿⣿⣿⣿⣿⡇</a:t>
            </a:r>
            <a:br/>
            <a:r>
              <a:t>⠀⠀⠀⠀⠀⠀⠀⠀⠀⠀⠀⠀⠀⠀⠀⠀⠀⠀⠀⠀⠀⠀⠀⠀⠀⠀⠀⠀⠀⠀⠀⠀⠀⠀⠀⠀⠀⠈⠻⠿⢿⡿⣿⣿⣿⣿⣿⣿⣿⣿⣿⣿⣿⣿⣿⣿⣿⣿⣿⣿⣿⣿⣿⣿⣿⣿⣿⣿⣿⣿⣿⠿⠿⠿⠿⠿⠁⠀⠀⠀⠀⠀⠀⠀⠀⣿⣿⣿⣿⣿⡇</a:t>
            </a:r>
            <a:br/>
            <a:r>
              <a:t>⠀⠀⠀⠀⠀⠀⠀⠀⠀⠀⠀⠀⠀⠀⠀⠀⠀⠀⠀⠀⠀⠀⠀⠀⠀⠀⠀⠀⠀⠀⠀⠀⠀⠀⠀⠀⠀⠀⠀⠀⠀⠀⠀⠀⠈⠙⢛⣿⣿⣿⣿⣿⣿⣿⣿⣿⣿⣿⣿⣿⣿⣿⣿⡿⢿⣿⣿⣿⣿⣿⣿⠀⠀⠀⠀⠀⠀⠀⠀⠀⠀⠀⠀⠀⠀⣿⣿⣿⣿⣿⡇</a:t>
            </a:r>
            <a:br/>
            <a:r>
              <a:t>⠀⠀⠀⠀⠀⠀⠀⠀⠀⠀⠀⠀⠀⠀⠀⠀⠀⠀⠀⠀⠀⠀⠀⠀⠀⠀⠀⠀⠀⠀⠀⠀⠀⠀⠀⠀⠀⠀⠀⠀⠀⠀⠠⢤⣀⣀⠈⠛⠛⢿⣿⣿⣿⣿⣿⣿⣿⣿⣿⣿⣿⣿⡆⠠⣾⣿⡿⠿⠟⠛⠋⠀⠀⠀⠀⠀⠀⠀⠀⠀⠀⠀⠀⠀⢰⣿⣿⣿⣿⣿⡇</a:t>
            </a:r>
            <a:br/>
            <a:r>
              <a:t>⠀⠀⠀⠀⠀⠀⠀⠀⠀⠀⠀⠀⠀⠀⠀⠀⠀⠀⠀⠀⠀⠀⠀⠀⠀⠀⠀⠀⠀⠀⠀⠀⠀⠀⠀⠀⠀⠀⠀⠀⠀⠀⠀⠀⠀⠀⠀⠀⠀⣿⣿⣿⣿⣿⣿⣿⣿⣿⣿⣿⣿⣿⣷⣾⣿⠏⠀⠀⠀⠀⠀⠀⠀⠀⠀⠀⠀⠀⠀⠀⠀⠀⠀⢀⣼⣿⣿⣿⣿⣿⡇</a:t>
            </a:r>
            <a:br/>
            <a:r>
              <a:t>⠀⠀⠀⠀⠀⠀⠀⠀⠀⠀⠀⠀⠀⠀⠀⠀⠀⠀⠀⠀⠀⠀⠀⠀⠀⠀⠀⠀⠀⠀⠀⠀⠀⠀⠀⠀⠀⠀⠀⠀⠀⠀⠀⠀⠀⠀⠀⠀⢸⣿⣿⣿⣿⣿⣿⣿⣿⣿⣿⣿⣿⣿⣿⡿⠃⠀⠀⠀⠀⠀⠀⠀⠀⠀⠀⠀⠀⠀⠀⠀⠀⠀⢠⣿⣿⣿⣿⣿⣿⣿⡇</a:t>
            </a:r>
            <a:br/>
            <a:r>
              <a:t>⠀⠀⠀⠀⠀⠀⠀⠀⠀⠀⠀⠀⠀⠀⠀⠀⠀⠀⠀⠀⠀⠀⠀⠀⠀⠀⠀⠀⠀⠀⠀⠀⠀⠀⠀⠀⠀⠀⠀⠀⠀⠀⠀⠀⠀⠀⠀⠀⣾⣿⣿⣿⣿⣿⣿⣿⣿⣿⣿⣿⣿⣿⣿⣿⣦⣄⠀⠀⠀⠀⠀⠀⠀⠀⠀⠀⠀⠀⠀⠀⠀⠀⣿⣿⣿⣿⣿⣿⣿⣿⡇</a:t>
            </a:r>
            <a:br/>
            <a:r>
              <a:t>⠀⠀⠀⠀⠀⠀⠀⠀⠀⠀⠀⠀⠀⠀⠀⠀⠀⠀⠀⠀⠀⠀⠀⠀⠀⠀⠀⠀⠀⠀⠀⠀⠀⠀⠀⠀⠀⠀⠀⠀⠀⠀⠀⠀⠀⠀⠀⠀⣿⣿⣿⣿⣿⣿⣿⣿⣿⣿⣿⣿⣿⣿⠉⠙⢿⣿⣷⣦⡀⠀⠀⠀⠀⠀⠀⠀⠀⠀⠀⠀⠀⠀⣿⣿⣿⣿⣿⣿⣿⣿⡇</a:t>
            </a:r>
            <a:br/>
            <a:r>
              <a:t>⠀⠀⠀⠀⠀⠀⠀⠀⠀⠀⠀⠀⠀⠀⠀⠀⠀⠀⠀⠀⠀⠀⠀⠀⠀⠀⠀⠀⠀⠀⠀⠀⠀⠀⠀⠀⠀⠀⠀⠀⠀⠀⠀⠀⠀⠀⠀⢸⣿⣿⣿⣿⣿⣿⣿⣿⣿⣿⣿⣿⣿⣿⠀⠀⠀⠈⠛⠿⣿⣷⡄⠀⠀⠀⠀⠀⠀⠠⠀⠀⠀⢰⣿⣿⣿⣿⣿⣿⣿⣿⡇</a:t>
            </a:r>
            <a:br/>
            <a:r>
              <a:t>⠀⠀⠀⠀⠀⠀⠀⠀⠀⠀⠀⠀⠀⠀⠀⠀⠀⠀⠀⠀⠀⠀⠀⠀⠀⠀⠀⠀⠀⠀⠀⠀⠀⠀⠀⠀⠀⠀⠀⠀⠀⠀⠀⠀⠀⠀⠀⣾⣿⣿⣿⣿⣿⣿⣿⣿⣿⣿⣿⣿⣿⣿⡆⠀⠀⠀⠀⠀⠀⠁⠀⠀⠀⠀⠀⠀⠀⠀⠀⠀⠀⢸⣿⣿⣿⣿⣿⣿⣿⣿⡇</a:t>
            </a:r>
            <a:br/>
            <a:r>
              <a:t>⠀⠀⠀⠀⠀⠀⠀⠀⠀⠀⠀⠀⠀⠀⠀⠀⠀⠀⠀⠀⠀⠀⠀⠀⠀⠀⠀⠀⠀⠀⠀⠀⠀⠀⠀⠀⠀⠀⠀⠀⠀⠀⠀⠀⠀⠀⢰⣿⣿⣿⣿⣿⣿⣿⣿⣿⣿⣿⣿⣿⣿⣿⣇⠀⠀⠀⠀⠀⠀⠀⠀⠀⠀⠀⠀⠀⠀⠀⠀⠀⠀⣼⣿⣿⣿⣿⣿⣿⣿⣿⡇</a:t>
            </a:r>
            <a:br/>
            <a:r>
              <a:t>⠀⠀⠀⠀⠀⠀⠀⠀⠀⠀⠀⠀⠀⠀⠀⠀⠀⠀⠀⠀⠀⠀⠀⠀⠀⠀⠀⠀⠀⠀⠀⠀⠀⠀⠀⠀⠀⠀⠀⠀⠀⠀⠀⠀⠀⢀⣿⣿⣿⣿⣿⣿⣿⣿⣿⣿⣿⣿⣿⣿⣿⣿⣿⡀⠀⠀⠀⠀⠀⠀⠀⠀⠀⠀⠀⠀⠀⠀⠀⠀⠀⣿⣿⣿⣿⣿⣿⣿⣿⣿⡇</a:t>
            </a:r>
            <a:br/>
            <a:r>
              <a:t>⠀⠀⠀⠀⠀⠀⠀⠀⠀⠀⠀⠀⠀⠀⠀⠀⠀⠀⠀⠀⠀⠀⠀⠀⠀⠀⠀⠀⠀⠀⠀⠀⠀⠀⠀⠀⠀⠀⠀⠀⠀⠀⠀⠀⠀⣼⣿⣿⣿⣿⣿⣿⣿⣿⣿⣿⣿⣿⣿⣿⣿⣿⣿⣇⠀⠀⠀⠀⠀⠀⠀⠀⠀⠀⠀⠀⠀⠀⠀⠀⠀⣿⣿⣿⣿⣿⣿⣿⣿⣿⡇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⠀⠀⠀⠀⠀⠀⠀⠀⠀⠀⠀⠀⠀⠀⠀⠀⠀⠀⠀⠀⠀⠀⠀⠀⠀⠘⣿⣿⣿⣿⣿⣿⣿⣿⣿⣿⣿⣿⣿⣿⣿⣿⣿⣿⣿⣿⣿⣿⣿⣿⣿⣿⣿⣿⣿⣿⣿⣿⣿⣿⣿⣿⣿⣿⣿⣿⣿⣿⣿⣿⣿⣿⡿⠀⢠⡄⠀⣴⣬⠞⢁⣴⡚⠁⠀⠀⠀⠀⠀⠀⠀</a:t>
            </a:r>
            <a:br/>
            <a:r>
              <a:t>⠀⠀⠀⠀⠀⠀⠀⠀⠀⠀⠀⠀⠀⠀⠀⠀⠀⠀⠀⠀⠀⠀⠀⠀⢀⣼⣿⣿⣿⣿⣿⣿⣿⣿⣿⣿⣿⣿⣿⣿⣿⣿⣿⣿⣿⣿⣿⣿⣿⣿⣿⣿⣿⣿⣿⣿⣿⣿⣿⣿⣿⣿⣿⣿⣿⣿⣿⣿⣿⣿⣿⣿⡋⠀⣼⣿⣾⢿⣳⠝⣕⠥⠀⠀⠀⠀⠀⠀⠀⠀⠀</a:t>
            </a:r>
            <a:br/>
            <a:r>
              <a:t>⠀⠀⠀⠀⠀⠀⠀⠀⠀⠀⠀⠀⠀⠀⠀⠀⠀⠀⠀⠀⠀⠀⠀⠀⣼⣿⣿⣿⣿⣿⣿⣿⣿⣿⣿⣿⣿⣿⣿⣿⣿⣿⣿⣿⣿⣿⣿⣿⣿⣿⣿⣿⣿⣿⣿⣿⣿⣿⣿⣿⣿⣿⣿⣿⣿⣿⣿⣿⣿⣿⣿⠏⣈⣾⣿⣿⠷⢼⡡⢛⡽⠈⠀⠀⠀⠀⠀⠀⠀⠀⠀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⠀⠀⠀⠀⠀⠀⠀⠀⠀⠀⠀⠀⠀⠀⠀⠀⠀⠀⠀⠀⠀⠀⠀⠀⣿⣿⣿⣿⣿⣿⣿⣿⣿⣿⣿⣿⣿⣿⣿⣿⣿⣿⣿⣿⣿⣿⣿⣿⣿⣿⣿⣿⣿⣿⣿⣿⣿⣿⣿⣿⣿⣿⣿⣿⣿⣿⣿⣿⣿⣿⠿⠺⣿⣿⣿⠃⣴⠾⣏⠋⢡⡀⠀⠀⠀⠀⢀⣀⣤⣶⡃</a:t>
            </a:r>
            <a:br/>
            <a:r>
              <a:t>⠀⠀⠀⠀⠀⠀⠀⠀⠀⠀⠀⠀⠀⠀⠀⠀⠀⠀⠀⠀⠀⠀⠀⠀⢸⣿⣿⣿⣿⣿⣿⣿⣿⣿⣿⣿⣿⣿⣿⣿⣿⣿⣿⣿⣿⣿⣿⣿⣿⣿⣿⣿⣿⣿⣿⣿⣿⣿⣿⣿⣿⣿⣿⣿⣿⣿⣿⣿⣿⣿⣦⣾⣿⡿⠗⠛⠁⠀⠀⢢⡞⠀⠀⢁⣠⣶⠟⠋⠁⠀⠀</a:t>
            </a:r>
            <a:br/>
            <a:r>
              <a:t>⠀⠀⠀⠀⠀⠀⠀⡀⠀⠀⠀⠀⠀⠀⠀⠀⠀⠀⠀⠀⠀⠀⠀⠀⢾⣿⣿⣿⣿⣿⣿⣿⣿⣿⣿⣿⣿⣿⣿⣿⣿⣿⣿⣿⣿⣿⣿⣿⣿⣿⣿⣿⣿⣿⣿⣿⣿⣿⣿⣿⣿⣿⣿⣿⣿⣿⣿⢫⣿⣿⣿⣿⡟⠀⠀⠀⠀⠀⠀⣾⢋⣤⣾⡿⠛⠁⠀⠀⠀⠀⠀</a:t>
            </a:r>
            <a:br/>
            <a:r>
              <a:t>⠀⠀⠀⠀⠀⠀⠀⠃⠀⠀⠀⠀⠀⠀⠀⠀⠀⠀⠀⠀⠀⠀⠀⠀⠈⣿⣿⣿⣿⣿⣿⣿⣿⣿⣿⣿⣿⣿⣿⣿⣿⣿⣿⣿⣿⣿⣿⣿⣿⣿⣿⣿⣿⣿⣿⣿⣿⣿⣿⣿⣿⣿⣿⣿⣿⣶⢹⣾⣿⣿⣿⣿⡇⠀⠀⠀⠀⢀⣴⣿⠿⠛⠉⠀⠀⠀⠀⠀⠀⠀⠀</a:t>
            </a:r>
            <a:br/>
            <a:r>
              <a:t>⠀⠀⠀⠀⠀⠀⠀⠀⠀⠀⠀⠀⠀⠀⠀⠀⠀⠀⠀⠀⠀⠀⠀⠀⠀⢻⣿⣿⣿⣿⣿⣿⣿⣿⣿⣿⣿⣿⣿⣿⣿⣿⣿⣿⣿⣿⣿⣿⣿⣿⣿⣿⣿⣿⣿⣿⣿⣿⣿⣿⣿⣿⣿⣿⣿⡇⢾⣿⡿⣿⣿⣿⡁⠀⠀⣠⣶⣿⡟⠁⠀⠀⠀⠀⠀⠀⠀⠀⠀⠀⠀</a:t>
            </a:r>
            <a:br/>
            <a:r>
              <a:t>⠀⠀⠀⠀⠀⠀⠀⠀⠀⠀⠀⠀⠀⠀⠀⠀⠀⠀⠀⠀⠀⠀⠀⠀⠀⠀⢿⣿⣿⣿⣿⣿⣿⣿⣿⣿⣿⣿⣿⣿⣿⣿⣿⣿⣿⣿⣿⣿⣿⣿⣿⣿⣿⣿⣿⣿⣿⣿⣿⣿⣿⣿⣿⣿⣿⠀⠐⣿⣇⡾⣿⣿⣿⣶⣿⣿⠟⠉⠀⠀⠀⠀⠀⠀⠀⠀⠀⠀⠀⢀⡀</a:t>
            </a:r>
            <a:br/>
            <a:r>
              <a:t>⠀⠀⠀⠀⠀⠀⠀⠀⠀⠀⠀⠀⠀⠀⠀⠀⠀⠀⠀⠀⠀⠀⠀⣀⣴⣶⣿⣿⣿⣿⣿⣿⣿⣿⣿⣿⣿⣿⣿⣿⣿⣿⣿⣿⣿⣿⣿⣿⣿⣿⣿⣿⣿⣿⣿⣿⣿⣿⣿⣿⣿⣿⣿⣿⣿⣷⣶⣿⣿⣠⣿⣿⣿⣿⣿⠁⠀⠀⠀⠠⠀⠀⠀⠀⠀⢀⣠⡴⠾⠏⠀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⠀⠀⠀⠀⠀⠀⠀⠀⠀⠀⠀⠀⠀⠀⠀⠀⠀⠀⠀⠀⠀⠀⢸⣿⣿⣿⣿⣿⣿⣿⣿⣿⣿⣿⣿⣿⣿⣿⣿⣿⣿⣿⣿⣿⣿⣿⣿⣿⣿⣿⣿⣿⣿⣿⣿⣿⣿⣿⣿⣿⣿⣿⣿⣿⣿⣿⣿⣿⣿⣿⣿⢻⣿⣿⣿⣷⣄⠀⠀⠀⠠⣀⣠⣴⣾⠿⠯⠤⠾⠴⠂</a:t>
            </a:r>
            <a:br/>
            <a:r>
              <a:t>⠀⠀⠀⠀⠀⠀⠀⠀⠀⠀⠀⠀⠀⠀⠀⠀⠀⠀⠀⠀⠀⠀⠈⣿⣿⣿⣿⣿⣿⣿⣿⣿⣿⣿⣿⣿⣿⣿⣿⣿⣿⣿⣿⣿⣿⣿⣿⣿⣿⣿⣿⣿⣿⣿⣿⣿⣿⣿⣿⣿⣿⣿⣿⣿⣿⣿⣿⣿⣿⣿⣿⣿⣿⣿⣿⣿⣿⣷⣤⣤⣾⣿⣏⠁⠸⠀⠀⠀⠀⠀⠀</a:t>
            </a:r>
            <a:br/>
            <a:r>
              <a:t>⠀⠀⠀⠀⠀⠀⠀⠀⠀⠀⠀⠀⠀⠀⠀⠀⠀⠀⠀⠀⠀⠀⠀⣿⣿⣿⣿⣿⣿⣿⣿⣿⣿⣿⣿⣿⣿⣿⣿⣿⣿⣿⣿⣿⣿⣿⣿⣿⣿⣿⣿⣿⣿⣿⣿⣿⣿⣿⣿⣿⣿⣿⣿⣿⣿⣿⣿⣿⣿⣿⣿⣿⣿⣿⣿⣿⣿⣿⣿⣿⠿⠃⠀⠑⢄⡄⠀⠀⠀⠀⠀</a:t>
            </a:r>
            <a:br/>
            <a:r>
              <a:t>⠀⠀⠀⠀⠀⠀⠀⠀⠀⠀⠀⠀⠀⠀⠀⠀⠀⠀⠀⠀⠀⠀⠀⠘⣿⣿⣿⣿⣿⣿⣿⣿⣿⣿⣿⣿⣿⣿⣿⣿⣿⣿⣿⣿⣿⣿⣿⣿⣿⣿⣿⣿⣿⣿⣿⣿⣿⣿⣿⣿⣿⣿⣿⣿⣿⣿⣿⣿⣿⣿⣿⣿⣿⣿⣿⣿⣿⣿⣿⣿⣦⣄⠀⠐⠀⢵⣦⠀⠀⣀⡀</a:t>
            </a:r>
            <a:br/>
            <a:r>
              <a:t>⠀⠀⠀⠀⠀⠀⠀⠀⠀⠀⠀⠀⠀⠀⠀⠀⠀⠀⠀⠀⠀⠀⢠⣴⣿⣿⣿⣿⣿⣿⣿⣿⣿⣿⣿⣿⣿⣿⣿⣿⣿⣿⣿⣿⣿⣿⣿⣿⣿⣿⣿⣿⣿⣿⣿⣿⣿⣿⣿⣿⣿⣿⣿⣿⣿⣿⣿⣿⣿⣿⣿⣿⣿⣿⣿⣿⣿⣿⣿⣿⣿⣿⣿⠓⠉⠉⣿⣤⣶⡿⠇</a:t>
            </a:r>
            <a:br/>
            <a:r>
              <a:t>⠀⠀⠀⠀⠀⠀⠀⠀⠀⠀⠀⠀⠀⠀⠀⠀⠀⠀⠀⠀⠀⠀⢹⣿⣿⣿⣿⣿⣿⣿⣿⣿⣿⣿⣿⣿⣿⣿⣿⣿⣿⣿⣿⣿⣿⣿⣿⣿⣿⣿⣿⣿⣿⣿⣿⣿⣿⣿⣿⣿⣿⣿⣿⣿⣿⣿⣿⣿⣿⣿⣿⣿⣿⣿⣿⣿⣿⣿⣿⣿⣿⣿⣿⣧⣴⣿⢿⠟⠁⠀⠀</a:t>
            </a:r>
            <a:br/>
            <a:r>
              <a:t>⠀⠀⠀⠀⠀⠀⠀⠀⠀⠀⠀⠀⠀⠀⠀⠀⠀⠀⠀⠀⠀⢀⣼⣿⣿⣿⣿⣿⣿⣿⣿⣿⣿⣿⣿⣿⣿⣿⣿⣿⣿⣿⣿⣿⣿⣿⣿⣿⣿⣿⣿⣿⣿⣿⣿⣿⣿⣿⣿⣿⣿⣿⣿⣿⣿⣿⣿⣿⣿⣿⣿⣿⣿⣿⣿⣿⣿⣿⣿⣿⣿⣿⣿⠟⠋⠀⢸⡆⠀⢀⡄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⠀⠀⠀⠀⠀⠀⠀⠀⠀⠀⠀⠀⠀⠀⠀⠀⠀⠀⠀⠀⠀⣿⣿⣿⣿⣿⣿⣿⣿⣿⣿⣿⣿⣿⣿⣿⣿⣿⣿⣿⣿⣿⣿⣿⣿⣿⣿⣿⣿⣿⣿⣿⣿⣿⣿⣿⣿⣿⣿⣿⣿⣿⣿⣿⣿⣿⣿⣿⣿⣿⣿⣿⣿⣿⣿⣿⣿⣿⣿⣿⣿⣿⣿⠀⢀⣧⣼⣿⣾⡿⠇</a:t>
            </a:r>
            <a:br/>
            <a:r>
              <a:t>⠀⠀⠀⠀⠀⠀⠀⠀⠀⠀⠀⠀⠀⠀⠀⠀⠀⠀⠀⠀⠀⠹⣿⣿⣿⣿⣿⣿⣿⣿⣿⣿⣿⣿⣿⣿⣿⣿⣿⣿⣿⣿⣿⣿⣿⣿⣿⣿⣿⣿⣿⣿⣿⣿⣿⣿⣿⣿⣿⣿⣿⣿⣿⣿⣿⣿⣿⣿⣿⣿⣿⣿⣿⣿⣿⣿⣿⣿⣿⣿⣿⣿⣿⣾⣽⣿⣿⡏⠁⠀⠀</a:t>
            </a:r>
            <a:br/>
            <a:r>
              <a:t>⠀⠀⠀⠀⠀⠀⠀⠀⠀⠀⠀⠀⠀⠀⠀⠀⠀⠀⠀⠀⠀⠀⠈⠙⣿⣿⣿⣿⣿⣿⣿⣿⣿⣿⣿⣿⣿⣿⣿⣿⣿⣿⣿⣿⣿⣿⣿⣿⣿⣿⣿⣿⣿⣿⣿⣿⣿⣿⣿⣿⣿⣿⣿⣿⣿⣿⣿⣿⣿⣿⣿⣿⡿⢿⣿⣿⣿⣿⣿⣿⣿⣿⣿⣾⡟⠉⠙⠻⣦⣀⠀</a:t>
            </a:r>
            <a:br/>
            <a:r>
              <a:t>⠀⠀⠀⠀⠀⠀⠀⠀⠀⠀⠀⠀⠀⠀⠀⠀⠀⠀⠀⠀⠀⠀⠀⠀⢻⣿⣿⣿⣿⣿⣿⣿⣿⣿⣿⣿⣿⣿⣿⣿⣿⣿⣿⣿⣿⣿⣿⣿⣿⣿⣿⣿⣿⣿⣿⣿⣿⣿⣿⣿⣿⣿⣿⣿⣿⣿⣿⣿⣿⣿⣿⣿⣿⣆⠻⣿⣿⣿⣿⣿⣿⣿⠟⠋⠀⠀⠀⠀⠀⠙⠃</a:t>
            </a:r>
            <a:br/>
            <a:r>
              <a:t>⠀⠀⠀⠀⠀⠀⠀⠀⠀⠀⠀⠀⠀⠀⠀⠀⠀⠀⠀⠀⠀⠀⠀⠀⠀⠻⣿⣿⣿⣿⣿⣿⣿⣿⣿⣿⣿⣿⣿⣿⣿⣿⣿⣿⣿⣿⣿⣿⣿⣿⣿⣿⣿⣿⣿⣿⣿⣿⣿⣿⣿⣿⣿⣿⣿⣿⣿⣿⣿⣿⣿⣿⣿⣿⣧⣿⣿⣿⣿⣿⣿⡿⠀⠀⠀⠀⠀⠀⠀⠀⠀</a:t>
            </a:r>
            <a:br/>
            <a:r>
              <a:t>⠀⠀⠀⠀⠀⠀⠀⠀⠀⠀⠀⠀⠀⠀⠀⠀⠀⠀⠀⠀⠀⠀⠀⠀⠀⠀⠹⣿⣿⣿⣿⣿⣿⣿⣿⣿⣿⣿⣿⣿⣿⣿⣿⣿⣿⣿⣿⣿⣿⣿⣿⣿⣿⣿⣿⣿⣿⣿⣿⣿⣿⣿⣿⣿⣿⣿⣿⣿⣿⣶⣿⣿⣿⣿⣿⣿⣿⣿⣿⣿⣿⠁⠀⠀⠀⠀⠀⠀⠀⠀⠀</a:t>
            </a:r>
            <a:br/>
            <a:r>
              <a:t>⠀⠀⠀⠀⠀⠀⠀⠀⠀⠀⠀⠀⠀⠀⠀⠀⠀⠀⠀⠀⠀⠀⠀⠀⠀⠀⠀⠈⢻⣿⣿⣿⣿⣿⣿⣿⣿⣿⣿⣿⣿⣿⣿⣿⣿⣿⣿⣿⣿⣿⣿⣿⣿⣿⣿⣿⣿⣿⣿⣿⣿⣿⣿⣿⣿⣿⣿⣿⣿⣿⣿⣿⣿⣯⣿⣿⣿⣿⣿⣿⡇⠀⠀⠀⠀⠀⠀⠀⠀⠀⠀</a:t>
            </a:r>
            <a:br/>
            <a:r>
              <a:t>⠀⠀⠀⠀⠀⠀⠀⠀⠀⠀⠀⠀⠀⠀⠀⠀⠀⠀⠀⠀⠀⠀⠀⠀⠀⠀⠀⠀⠀⠀⠉⠉⠉⠉⠉⠉⠉⠙⠻⢿⣿⣿⣿⣿⣿⣿⣿⣿⢿⣿⣿⣿⣿⣿⣿⣿⠿⢿⣿⣿⣿⣿⣿⣿⣿⣿⣿⣿⣿⣿⣿⣿⣿⣿⣿⣿⣿⣿⣿⣿⡇⠀⠀⠀⠀⠀⠀⠀⠀⠀⠀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⠀⠀⠀⠀⠀⠀⠀⠀⠀⠀⠀⠀⠀⠀⠀⠀⠀⠀⠀⠀⠀⠀⠀⠀⠀⠀⠀⠀⠀⠀⠀⠀⠀⠀⠀⠀⠀⠀⠀⠈⠋⠉⠉⠀⠀⠉⠀⠀⠀⠀⠉⠉⠉⠁⠀⠀⠀⢸⣿⣿⣿⣿⣿⣿⣿⣿⣿⣿⣿⣿⠁⠀⠀⢸⣿⣿⣿⣿⣿⣿⡇⠀⠀⠀⠀⠀⠀⠀⠀⠀⠀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⠀⠀⠀⠀⠀⠀⠀⠀⠀⠀⠀⠀⠀⠀⠀⠀⠀⠀⠀⠀⠀⠀⠀⠀⠀⠀⠀⠀⠀⠀⠀⠀⠀⠀⠀⠀⠀⠀⠀⠀⠀⠀⠀⠀⠀⠀⠀⠀⠀⠀⠀⠀⠀⠀⠀⠀⠀⢸⣿⣿⣿⣿⣿⣿⣿⣿⣿⣿⣿⡇⠀⠀⢀⣾⣿⣿⣿⣿⣿⣿⣿⡀⠀⠀⠀⠀⠀⠀⠀⠀⠀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⠀⠀⠀⠀⠀⠀⠀⠀⠀⠀⠀⠀⠀⠀⠀⠀⠀⠀⠀⠀⠀⠀⠀⠀⠀⠀⠀⠀⠀⠀⠀⠀⠀⠀⠀⠀⠀⠀⠀⠀⠀⠀⠀⠀⠀⠀⠀⠀⠀⠀⠀⠀⠀⠀⠀⠀⠀⢸⣿⣿⣿⣿⣿⣿⣿⣿⣿⣿⣿⣷⣄⢠⣾⣿⣿⣿⣿⣿⣿⣿⣿⡇⠀⠀⠀⠀⠀⠀⠀⠀⠀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⠀⠀⠀⠀⠀⠀⠀⠀⠀⠀⠀⠀⠀⠀⠀⠀⠀⠀⠀⠀⠀⠀⠀⠀⠀⠀⠀⠀⠀⠀⠀⠀⠀⠀⠀⠀⠀⠀⠀⠀⠀⠀⠀⠀⠀⠀⠀⠀⠀⠀⠀⠀⠀⠀⠀⠀⠀⣿⣿⣿⣿⣿⣿⣿⣿⣿⣿⣿⠻⣿⣿⣿⣿⣿⣿⣿⣿⣿⣿⣿⣿⡇⠀⠀⠀⠀⠀⠀⠀⠀⠀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⠀⠀⠀⠀⠀⠀⠀⠀⠀⠀⠀⠀⠀⠀⠀⠀⠀⠀⠀⠀⠀⠀⠀⠀⠀⠀⠀⠀⠀⠀⠀⠀⠀⠀⠀⠀⠀⠀⠀⠀⠀⠀⠀⠀⠀⠀⠀⠀⠀⠀⠀⠀⠀⠀⠀⠀⢰⣿⣿⣿⣿⣿⣿⣿⣿⣿⣿⣿⡇⠘⢿⣿⣿⣿⣿⣿⣿⣿⣿⣿⣿⣷⠀⠀⠀⠀⠀⠀⠀⠀⠀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⠀⠀⠀⠀⠀⠀⠀⠀⠀⠀⠀⠀⠀⠀⠀⠀⠀⠀⠀⠀⠀⠀⠀⠀⠀⠀⠀⠀⠀⠀⠀⠀⠀⠀⠀⠀⠀⠀⠀⠀⠀⠀⠀⠀⠀⠀⠀⠀⠀⠀⠀⠀⠀⠀⠀⠀⣾⣿⣿⣿⣿⣿⣿⣿⣿⣿⣿⣿⣷⠀⢸⣿⣿⣿⣿⣿⣿⣿⣿⣿⣿⡇⠀⠀⠀⠀⠀⠀⠀⠀⠀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⠀⠀⠀⠀⠀⠀⠀⠀⠀⠀⠀⠀⠀⠀⠀⠀⠀⠀⠀⠀⠀⠀⠀⠀⠀⠀⠀⠀⠀⠀⠀⠀⠀⠀⠀⠀⠀⠀⠀⠀⠀⠀⠀⠀⠀⠀⠀⠀⠀⠀⠀⠀⠀⠀⠀⢸⣿⣿⣿⣿⣿⣿⣿⣿⣿⣿⣿⣿⣿⡆⢸⣿⣿⣿⣿⣿⣿⣿⣿⣿⣿⠁⠀⠀⠀⠀⠀⠀⠀⠀⠀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⠀⠀⠀⠀⠀⠀⠀⠀⠀⠀⠀⠀⠀⠀⠀⠀⠀⠀⠀⠀⠀⠀⠀⠀⠀⠀⠀⠀⠀⠀⠀⠀⠀⠀⠀⠀⠀⠀⠀⠀⠀⠀⠀⠀⠀⠀⠀⠀⠀⠀⠀⠀⠀⠀⢠⣿⣿⣿⣿⣿⣿⣿⣿⣿⣿⣿⣿⣿⣿⣿⣾⣿⣿⣿⣿⣿⣿⣿⣿⣿⣿⡇⠀⠀⠀⠀⠀⠀⠀⠀⠀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⠀⠀⠀⠀⠀⠀⠀⠀⠀⠀⠀⠀⠀⠀⠀⠀⠀⠀⠀⠀⠀⣠⣿⣿⣿⣿⣿⣿⣿⣿⣿⣿⣿⣿⣿⣿⣿⣿⣿⣿⣿⣿⣿⣿⣿⣿⣿⣿⣿⣿⣿⣿⣿⣿⣿⣿⣿⣿⣿⣷⠀⠀⠀⢀⠌⠀⠀⠀⠀⢀⢰⠃⠀⠀⢈⠖⠁⢀⡠⠂⠁⠀⠀⠀⠀⠀⠀⠀⠀⠀⠀</a:t>
            </a:r>
            <a:br/>
            <a:r>
              <a:t>⠀⠀⠀⠀⠀⠀⠀⠀⠀⠀⠀⠀⠀⠀⠀⠀⠀⠀⠀⠀⢠⣿⣿⣿⣿⣿⣿⣿⣿⣿⣿⣿⣿⣿⣿⣿⣿⣿⣿⣿⣿⣿⣿⣿⣿⣿⣿⣿⣿⣿⣿⣿⣿⣿⣿⣿⣿⣿⣿⣿⡄⠂⡰⠃⠀⠀⠀⠀⠀⢀⡏⢀⣤⡾⠕⠒⠀⠁⠀⠀⠀⠀⠀⠀⠀⠀⠀⠀⠀⠀⠀</a:t>
            </a:r>
            <a:br/>
            <a:r>
              <a:t>⠀⠀⠀⠀⠀⠀⠀⠀⠀⠀⠀⠀⠀⠀⠀⠀⠀⠀⠀⠀⠘⣿⣿⣿⣿⣿⣿⣿⣿⣿⣿⣿⣿⣿⣿⣿⣿⣿⣿⣿⣿⣿⣿⣿⣿⣿⣿⣿⣿⣿⣿⣿⣿⣿⣿⣿⣿⣿⣿⣿⣿⡶⠁⠀⠀⠀⠀⠀⠀⢸⡴⠋⠀⠀⠀⠀⠀⠀⠀⠀⠀⠀⢀⠀⢀⠀⠀⠀⠀⠀⠀</a:t>
            </a:r>
            <a:br/>
            <a:r>
              <a:t>⠀⠀⠀⠀⠀⠀⠀⠀⠀⠀⠀⠀⠀⠀⠀⠀⠀⠀⠀⠀⠀⣻⣿⣿⣿⣿⣿⣿⣿⣿⣿⣿⣿⣿⣿⣿⣿⣿⣿⣿⣿⣿⣿⣿⣿⣿⣿⣿⣿⣿⣿⣿⣿⣿⣿⣿⣿⣿⣿⣿⣿⡇⠀⠀⠀⠀⠀⠀⣰⠋⠀⠀⠀⠀⠀⠀⠀⠀⠀⠀⣠⡴⡒⠀⠂⣆⠀⠂⠐⠀⠀</a:t>
            </a:r>
            <a:br/>
            <a:r>
              <a:t>⠀⠀⠀⠀⠀⠀⠀⠀⠀⠀⠀⠀⠀⠀⠀⠀⠀⠀⠀⠀⣰⣿⣿⣿⣿⣿⣿⣿⣿⣿⣿⣿⣿⣿⣿⣿⣿⣿⣿⣿⣿⣿⣿⣿⣿⣿⣿⣿⣿⣿⣿⣿⣿⣿⣿⣿⣿⣿⣏⣿⡟⠀⠀⠀⠀⠀⢀⡾⠁⠀⠰⠀⠁⠀⠀⠀⠀⠀⢀⠀⢸⡻⢡⡞⠀⢱⠀⠀⠀⠀⠀</a:t>
            </a:r>
            <a:br/>
            <a:r>
              <a:t>⠀⠀⠀⠀⠀⠀⠀⠀⠀⠀⠀⠀⠀⠀⠀⠀⠀⠀⠀⢰⣿⣿⣿⣿⣿⣿⣿⣿⣿⣿⣿⣿⣿⣿⣿⣿⣿⣿⣿⣿⣿⣿⣿⣿⣿⣿⣿⣿⣿⣿⣿⣿⣿⣿⣿⣿⣿⣿⣿⣿⠀⠀⣠⢣⣢⡴⣟⣧⠄⠈⠀⠀⠀⠀⠀⠀⠀⠀⠈⣴⣧⡏⠀⣋⣢⣸⠀⠀⠀⠀⠀</a:t>
            </a:r>
            <a:br/>
            <a:r>
              <a:t>⠀⠀⠀⠀⠀⠀⠀⠀⠀⠀⠀⠀⠀⠀⠀⠀⠀⠀⠀⣰⣿⣿⣿⣿⣿⣿⣿⣿⣿⣿⣿⣿⣿⣿⣿⣿⣿⣿⣿⣿⣿⣿⣿⣿⣿⣿⣿⣿⣿⣿⣿⣿⣿⣿⣿⣿⣿⣿⣿⠃⣠⣾⣿⡿⣻⠾⠯⡝⠀⠀⠀⠀⠀⠀⠀⠀⠀⠀⣸⡟⠉⠀⠀⠈⢆⢻⠀⠀⠀⠀⠀</a:t>
            </a:r>
            <a:br/>
            <a:r>
              <a:t>⠀⠀⠀⠀⠀⠀⠀⠀⠀⠀⠀⠀⠀⠀⠀⠀⠀⠀⠀⣿⣿⣿⣿⣿⣿⣿⣿⣿⣿⣿⣿⣿⣿⣿⣿⣿⣿⣿⣿⣿⣿⣿⣿⣿⣿⣿⣿⣿⣿⣿⣿⣿⣿⣿⣿⣿⣿⡿⠗⠊⢩⣿⣿⣿⠓⠋⢰⠀⠀⠀⠀⠀⠀⠀⠀⢀⡤⠞⢉⡴⠀⠀⠀⠠⠈⢿⡀⠀⢀⡄⠀</a:t>
            </a:r>
            <a:br/>
            <a:r>
              <a:t>⠀⠀⠀⠀⠀⠠⠀⠀⠀⠀⠀⠀⠀⠀⠀⠀⠀⠀⣠⣽⣿⣿⣿⣿⣿⣿⣿⣿⣿⣿⣿⣿⣿⣿⣿⣿⣿⣿⣿⣿⣿⣿⣿⣿⣿⣿⣿⣿⣿⣿⣿⣿⣿⣿⣿⣿⣿⣷⢀⣶⣿⠟⠉⠀⠁⠀⣰⠂⠀⠀⠀⣠⣤⡶⠾⠭⠔⠚⠈⠉⠁⠙⡍⡁⠁⢸⢀⡖⠉⡕⡀</a:t>
            </a:r>
            <a:br/>
            <a:r>
              <a:t>⠀⠀⠀⠀⠀⠀⠀⠀⠀⠀⠀⠀⠀⠀⠀⠀⠀⣠⣿⣿⣿⣿⣿⣿⣿⣿⣿⣿⣿⣿⣿⣿⣿⣿⣿⣿⣿⣿⣿⣿⣿⣿⣿⣿⣿⣿⣿⣿⣿⣿⣿⣿⣟⠋⠉⣼⣿⣿⣿⣿⠃⠀⠀⠀⠀⢠⠗⢈⣴⡾⠟⠉⠀⠀⠀⠀⠀⠀⠀⠀⠀⠀⠈⠢⣡⣿⡍⣇⣠⠇⠀</a:t>
            </a:r>
            <a:br/>
            <a:r>
              <a:t>⠀⠀⠀⠀⠀⠀⠀⠀⠀⠀⠀⠀⠀⠀⠀⠀⢀⣼⣿⣿⣿⣿⣿⣿⣿⣿⣿⣿⣿⣿⣿⣿⣿⣿⣿⣿⣿⣿⣿⣿⣿⣿⣿⣿⣿⣿⣿⣿⣿⣿⣿⣿⣿⠀⠀⣿⣿⣿⣿⡟⠀⠀⠀⠀⣀⣾⡾⠟⠋⠀⠀⠀⠀⠀⡆⠀⠀⠀⠀⠀⠀⠀⠀⠀⢀⣽⣿⡿⠓⠔⠁</a:t>
            </a:r>
            <a:br/>
            <a:r>
              <a:t>⠀⠀⠀⠀⠀⠀⠀⠀⠀⠀⠀⠀⠀⠀⠀⠀⢿⣿⣿⣿⣿⣿⣿⣿⣿⣿⣿⣿⣿⣿⣿⣿⣿⣿⣿⣿⣿⣿⣿⣿⣿⣿⣿⣿⣿⣿⣿⣿⣿⣿⣿⣿⡟⡇⠜⣿⣿⣿⣿⣧⠀⣀⣴⣾⠿⠁⠀⠀⠀⠀⠀⠀⠀⠀⠀⠀⠀⠀⠀⠀⠀⡄⣢⣔⣉⣀⣘⣷⣪⣴⡆</a:t>
            </a:r>
            <a:br/>
            <a:r>
              <a:t>⠀⠀⠀⠀⠀⠀⠀⠀⠀⠀⠀⠀⠀⠀⠀⠀⠘⢿⣿⣿⣿⣿⣿⣿⣿⣿⣿⣿⣿⣿⣿⣿⣿⣿⣿⣿⣿⣿⣿⣿⣿⣿⣿⣿⣿⣿⣿⣿⣿⣿⣿⣿⣿⣧⡇⡸⣿⣿⣿⣿⣿⣿⠋⠁⠀⠀⠀⠀⠀⠀⠀⠀⠀⢀⣤⡴⠖⣾⣛⣷⠷⢿⠋⣏⣿⣿⡿⣿⣿⣿⡃</a:t>
            </a:r>
            <a:br/>
            <a:r>
              <a:t>⠀⠀⠀⠀⠀⠀⠀⠀⠀⠀⠀⠀⠀⠀⠀⠀⠀⠈⢿⣿⣿⣿⣿⣿⣿⣿⣿⣿⣿⣿⣿⣿⣿⣿⣿⣿⣿⣿⣿⣿⣿⣿⣿⣿⣿⣿⣿⣿⣿⣿⣿⣿⣿⣿⣿⣷⣼⣿⣿⣿⣿⣷⣄⠀⠀⠀⠀⠀⠀⣀⣠⡴⢚⠏⠀⢀⣠⠴⠭⢤⣭⣼⢾⣯⣿⣥⣾⣿⣿⡿⠇</a:t>
            </a:r>
            <a:br/>
            <a:r>
              <a:t>⠀⠀⠀⠀⠀⠀⠀⠀⠀⠀⠀⠀⠀⠀⠀⣠⣴⣾⣿⣿⣿⣿⣿⣿⣿⣿⣿⣿⣿⣿⣿⣿⣿⣿⣿⣿⣿⣿⣿⣿⣿⣿⣿⣿⣿⣿⣿⣿⣿⣿⣿⣿⣿⣿⣿⣿⣿⣿⣿⣿⣿⣿⣿⣦⡀⢀⣴⣷⣿⣟⣿⡶⠿⠚⠉⠁⠈⠀⠀⡸⡰⣫⣿⣿⣿⡿⠟⠉⠀⠀⠀</a:t>
            </a:r>
            <a:br/>
            <a:r>
              <a:t>⠀⠀⠀⠀⠀⠀⠀⠀⠀⠀⠀⠀⠀⣠⣾⣿⣿⣿⣿⣿⣿⣿⣿⣿⣿⣿⣿⣿⣿⣿⣿⣿⣿⣿⣿⣿⣿⣿⣿⣿⣿⣿⣿⣿⣿⣿⣿⣿⣿⣿⣿⣿⣿⣿⣿⣿⣿⣿⣿⣿⣿⣿⣿⣿⣿⣿⣿⣿⣿⣿⣿⣿⣿⡆⠀⠀⠀⠀⣠⢼⣿⣿⡿⠋⠁⠀⠀⠀⠀⠀⠀</a:t>
            </a:r>
            <a:br/>
            <a:r>
              <a:t>⠀⠀⠀⠀⠀⠀⠀⠀⠀⠀⠀⢰⣿⣿⣿⣿⣿⣿⣿⣿⣿⣿⣿⣿⣿⣿⣿⣿⣿⣿⣿⣿⣿⣿⣿⣿⣿⣿⣿⣿⣿⣿⣿⣿⣿⣿⣿⣿⣿⣿⣿⣿⣿⣿⣿⣿⣿⣿⣿⣿⣿⣿⣿⣿⣿⣿⣿⣿⣿⣿⣿⣿⣿⣿⣦⣤⣴⣿⣿⣿⡟⠋⠀⠀⠀⠀⠀⠀⠀⠀⠀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⠀⠀⠀⠀⠀⠀⠀⠀⠀⠀⠀⢸⣿⣿⣿⣿⣿⣿⣿⣿⣿⣿⣿⣿⣿⣿⣿⣿⣿⣿⣿⣿⣿⣿⣿⣿⣿⣿⣿⣿⣿⣿⣿⣿⣿⣿⣿⣿⣿⣿⣿⣿⣿⣿⣿⣿⣿⣿⣿⣿⣿⣿⣿⣿⣿⣿⣿⣿⣿⣿⣿⣿⣿⣿⣿⣿⣿⣿⡿⠋⠀⠀⠀⠀⠀⠀⠀⠀⠀⠀⠀</a:t>
            </a:r>
            <a:br/>
            <a:r>
              <a:t>⠀⠀⠀⠀⠀⠀⠀⠀⠀⠀⣶⣿⣿⣿⣿⣿⣿⣿⣿⣿⣿⣿⣿⣿⣿⣿⣿⣿⣿⣿⣿⣿⣿⣿⣿⣿⣿⣿⣿⣿⣿⣿⣿⣿⣿⣿⣿⣿⣿⣿⣿⣿⣿⣿⣿⣿⣿⣿⣿⣿⣿⣿⣿⣿⣿⣿⣿⣿⣿⣿⣿⣿⣿⣿⣿⣿⣿⡟⠀⠀⠀⠀⠀⠀⠀⠀⠀⠀⠀⠀⠀</a:t>
            </a:r>
            <a:br/>
            <a:r>
              <a:t>⠀⠀⠀⠀⠀⠀⠀⠀⠀⠀⢸⣿⣿⣿⣿⣿⣿⣿⣿⣿⣿⣿⣿⣿⣿⣿⣿⣿⣿⣿⣿⣿⣿⣿⣿⣿⣿⣿⣿⣿⣿⣿⣿⣿⣿⣿⣿⣿⣿⣿⣿⣿⣿⣿⣿⣿⣿⣿⣿⣿⣿⣿⢿⣿⣿⣿⣿⣿⣿⣿⣿⣿⣿⣿⣿⣿⠏⠀⠀⠀⠀⠀⠀⠀⠀⠀⠀⠀⠀⠀⠀</a:t>
            </a:r>
            <a:br/>
            <a:r>
              <a:t>⠀⠀⠀⠀⠀⠀⠀⠀⠀⠀⠈⠛⢿⣿⣿⣿⣿⣿⣿⣿⣿⣿⣿⣿⣿⣿⣿⣿⣿⣿⣿⣿⣿⣿⣿⣿⣿⣿⣿⣿⣿⣿⣿⣿⣿⣿⣿⣿⣿⣿⣿⣿⣿⣿⣿⣿⣿⣿⣿⣿⣿⣯⣼⣿⣿⣿⣿⣿⣿⣿⣿⣿⣿⡿⠛⠁⠀⠀⠀⠀⠀⠀⠀⠀⠀⠀⠀⠀⠀⠀⠀</a:t>
            </a:r>
            <a:br/>
            <a:r>
              <a:t>⠀⠀⠀⠀⠀⠀⠀⠀⠀⠀⠀⠀⠸⣿⣿⣿⣿⣿⣿⣿⣿⣿⣿⣿⣿⣿⣿⣿⣿⣿⣿⣿⣿⣿⣿⣿⣿⣿⣿⣿⣿⣿⣿⣿⣿⣿⣿⣿⣿⣿⣿⣿⣿⣿⣿⣿⣿⣿⠿⠿⣿⣿⣿⣿⣿⣿⣿⣿⣿⣿⣿⣿⣿⣿⣆⠀⠀⠀⠀⠀⠀⠀⠀⠀⠀⠀⠀⠀⠀⠀⠀</a:t>
            </a:r>
            <a:br/>
            <a:r>
              <a:t>⠀⠀⠀⠀⠀⠀⠀⠀⠀⠀⠀⠀⠀⢻⣿⣿⣿⣿⣿⣿⣿⣿⣿⣿⣿⣿⣿⣿⣿⣿⣿⣿⣿⣿⣿⣿⣿⣿⣿⣿⣿⣿⣿⣿⣿⣿⣿⣿⣿⣿⣿⣿⣿⣿⣿⣿⠏⠀⠀⠀⠘⢿⣿⣿⣿⣿⣿⣿⣿⣿⣿⣿⣿⣿⣿⣷⣤⠄⠤⠀⠀⠀⠀⠀⠀⠀⠀⠀⠀⠀⠀</a:t>
            </a:r>
            <a:br/>
            <a:r>
              <a:t>⠀⠀⠀⠀⠀⠀⠀⠀⠀⠀⠀⠀⠀⠀⠹⣿⣿⣿⣿⣿⣿⣿⣿⣿⣿⣿⣿⣿⣿⣿⣿⣿⣿⣿⣿⣿⣿⣿⣿⣿⣿⣿⣿⣿⣿⣿⣿⣿⣿⣿⣿⣿⣿⣿⣿⣿⣶⣤⣤⣀⣀⣸⣿⣿⣿⣿⣿⣿⣿⣿⣿⣿⣿⣿⣿⣿⣿⣧⠀⠀⠀⠀⠀⠀⠀⠀⠀⠀⠀⠀⠀</a:t>
            </a:r>
            <a:br/>
            <a:r>
              <a:t>⠀⠀⠀⠀⠀⠀⠀⠀⠀⠀⠀⠀⠀⠀⠀⠈⢻⣿⣿⣿⣿⣿⣿⣿⣿⣿⣿⣿⣿⣿⣿⣿⣿⣿⣿⣿⣿⣿⣿⣿⣿⣿⣿⣿⣿⣿⣿⣿⣿⣿⣿⣿⡿⠓⠂⠀⠈⠙⠛⠻⢿⣿⣿⣿⣿⣿⠟⣿⣿⣿⣿⣿⣻⣿⣿⣿⠉⠁⠀⠀⠀⠀⠀⠀⠀⠀⠀⠀⠀⠀⠀</a:t>
            </a:r>
            <a:br/>
            <a:r>
              <a:t>⠀⠀⠀⠀⠀⠀⠀⠀⠀⠀⠀⠀⠀⠀⠀⠀⠀⠉⠙⠛⠿⠿⠿⠿⠿⢿⣿⣿⣿⣿⣿⣿⣿⣿⣿⣿⣿⣿⣿⣿⣿⣿⣿⣿⣿⣿⣿⣿⣿⣿⣿⡿⠁⠀⠀⠀⠀⠀⠀⠀⣸⣿⣿⣿⣿⡟⠀⣿⣿⣿⣿⣿⣿⣿⣿⣿⠀⠀⠀⠀⠀⠀⠀⠀⠀⠀⠀⠀⠀⠀⠀</a:t>
            </a:r>
            <a:br/>
            <a:r>
              <a:t>⠀⠀⠀⠀⠀⠀⠀⠀⠀⠀⠀⠀⠀⠀⠀⠀⠀⠀⠀⠀⠀⠀⠀⠀⠀⠀⠈⠻⠿⠿⠿⠿⠿⠟⠉⠉⠉⠛⠛⠿⠿⠿⠟⠛⠉⠉⠀⠀⠀⠀⠀⠀⠀⠀⠀⠀⠀⠀⠀⠀⣿⣿⣿⣿⣿⣧⠀⣿⣿⣿⣿⣿⣿⣿⣿⡏⠀⠀⠀⠀⠀⠀⠀⠀⠀⠀⠀⠀⠀⠀⠀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⠀⠀⠀⠀⠀⠀⠀⠀⠀⠀⠀⠀⠀⠀⠀⠀⠀⠀⠀⠀⠀⠀⠀⠀⠀⠀⠀⠀⠀⠀⠀⠀⠀⠀⠀⠀⠀⠀⠀⠀⠀⠀⠀⠀⠀⠀⠀⠀⠀⠀⠀⠀⠀⠀⠀⠀⠀⠀⠀⢀⣿⣿⣿⣿⣿⣿⠀⣿⣿⣿⣿⣿⣿⣿⣿⡇⠀⠀⠀⠀⠀⠀⠀⠀⠀⠀⠀⠀⠀⠀⠀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⠀⠀⠀⠀⠀⠀⠀⠀⠀⠀⠀⠀⠀⠀⠀⠀⠀⠀⠀⠀⠀⠀⠀⠀⠀⠀⠀⠀⠀⠀⠀⠀⠀⠀⠀⠀⠀⠀⠀⠀⠀⠀⠀⠀⠀⠀⠀⠀⠀⠀⠀⠀⠀⠀⠀⠀⠀⠀⢠⣼⣿⣿⣿⣿⣿⣿⣿⣿⣿⣿⣿⣿⣿⣿⡏⣿⣤⣤⠀⠀⠀⠀⠀⠀⠀⠀⠀⠀⠀⠀⠀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⠀⠀⠀⠀⠀⠀⠀⠀⠀⠀⠀⠀⠀⠀⠀⠀⠀⠀⠀⠀⠀⠀⠀⠀⠀⠀⠀⠀⠀⠀⠀⠀⠀⠀⠀⠀⠀⠀⠀⠀⠀⠀⠀⠀⠀⠀⠀⠀⠀⠀⠀⠀⠀⠀⠀⠀⠀⢀⣾⣿⣿⣿⣿⣿⣿⣿⣿⣿⣿⣿⣿⣿⣿⣿⣷⢹⣏⠈⠀⠀⠀⠀⠀⠀⠀⠀⠀⠀⠀⠀⠀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⠀⠀⠀⠀⠀⠀⠀⠀⠀⠀⠀⠀⠀⠀⠀⠀⠀⠀⠀⠀⠀⠀⠀⠀⠀⠀⠀⠀⠀⠀⠀⠀⠀⠀⠀⠀⠀⠀⠀⠀⠀⠀⠀⠀⠀⠀⠀⠀⠀⠀⠀⠀⠀⠀⠀⠀⠀⢸⣿⣿⣿⣿⣿⣿⣿⣿⣿⣿⣿⣿⣿⣿⣿⣿⣿⡇⠛⠀⠀⠀⠀⠀⠀⠀⠀⠀⠀⠀⠀⠀⠀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⠀⠀⠀⠀⠀⠀⠀⠀⠀⠀⠀⠀⠀⠀⠀⠀⠀⠀⠀⠀⠀⠀⠀⠀⠀⠀⠀⠀⠀⠀⠀⠀⠀⠀⠀⠀⠀⠀⠀⠀⠀⠀⠀⠀⠀⠀⠀⠀⠀⠀⠀⠀⠀⠀⠀⠀⠀⢸⣿⣿⣿⣿⣿⣿⣿⣿⣿⣿⣿⣿⣿⣿⣿⣿⣿⣷⠀⠀⠀⠀⠀⠀⠀⠀⠀⠀⠀⠀⠀⠀⠀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⠀⠀⠀⠀⠀⠀⠀⠀⠀⠀⠀⠀⠀⠀⠀⠀⠀⠀⠀⠀⠀⠀⠀⠀⠀⠀⠀⠀⠀⠀⠀⠀⠀⠀⠀⠀⠀⠀⠀⠀⠀⠀⠀⠀⠀⠀⠀⠀⠀⠀⠀⠀⠀⠀⠀⠀⠀⣾⣿⣿⣿⣿⣿⣿⣿⣿⣿⣿⣿⣿⣿⣿⣿⣿⣿⣿⡆⠀⠀⠀⠀⠀⠀⠀⠀⠀⠀⠀⠀⠀⠀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⠀⠀⠀⠀⠀⠀⠀⠀⠀⠀⠀⠀⠀⠀⠀⠀⠀⠀⠀⠀⠀⠀⠀⠀⠀⠀⠀⠀⠀⠀⠀⠀⠀⠀⠀⠀⠀⠀⠀⠀⠀⠀⠀⠀⠀⠀⠀⠀⠀⠀⠀⠀⠀⠀⠀⠀⠀⣿⣿⣿⣿⣿⣿⣿⣿⣿⡿⣿⣿⣿⣿⣿⣿⠿⠿⣿⣷⠀⠀⠀⠀⠀⠀⠀⠀⠀⠀⠀⠀⠀⠀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⠀⠀⠀⠀⠀⠀⠀⠀⠀⠀⠀⠀⠀⠀⠀⠀⠀⠀⠀⠀⠀⠀⠀⢀⣠⣴⣿⣿⣿⣿⣿⣿⣿⣿⣿⣿⣿⣿⣿⣿⣿⣿⣿⣿⣿⣿⣿⣿⣿⣿⣿⣿⣿⣿⣄⡀⠀⠀⠀⠀⠀⠀⠀⠀⠀⠀⠀⠀⠀⠀⡀⠀⠀⠀⠀⠀⠀⠀⠀⠀⠀⠀⠀⠀⠀⠀⠀⠀⠀⠀⠀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⠀⠀⠀⠀⠀⠀⠀⠀⠀⠀⠀⠀⠀⠀⠀⠀⠀⠀⠀⠀⠀⠀⣴⣿⣿⣿⣿⣿⣿⣿⣿⣿⣿⣿⣿⣿⣿⣿⣿⣿⣿⣿⣿⣿⣿⣿⣿⣿⣿⣿⣿⣿⣿⣿⣿⣿⡀⠀⠀⠀⠀⠐⠀⠀⠀⠀⠀⠀⡆⠀⢁⠀⠀⡐⠁⠀⠀⠀⠐⠀⠀⠀⠀⠀⠀⠀⠀⠀⠀⠀⠀</a:t>
            </a:r>
            <a:br/>
            <a:r>
              <a:t>⠀⠀⠀⠀⠀⠀⠀⠀⠀⠀⠀⠀⠀⠀⠀⠀⠀⠀⠀⠀⠀⣴⣿⣿⣿⣿⣿⣿⣿⣿⣿⣿⣿⣿⣿⣿⣿⣿⣿⣿⣿⣿⣿⣿⣿⣿⣿⣿⣿⣿⣿⣿⣿⣿⣿⣿⡇⠀⠀⢀⠐⠀⠀⠀⠀⠀⢀⡞⠀⠀⢈⡦⠊⠀⣀⠄⠀⠀⠀⠀⠀⠀⠀⠀⠀⠀⠀⠀⠀⠀⠀</a:t>
            </a:r>
            <a:br/>
            <a:r>
              <a:t>⠀⠀⠀⠀⠀⠀⠀⠀⠀⠀⠀⠀⠀⠀⠀⠀⠀⠀⠀⠀⢀⣿⣿⣿⣿⣿⣿⣿⣿⣿⣿⣿⣿⣿⣿⣿⣿⣿⣿⣿⣿⣿⣿⣿⣿⣿⣿⣿⣿⣿⣿⣿⣿⣿⣿⣿⣿⣈⣠⠊⠀⠀⠀⠀⠀⠀⡼⠁⣠⣖⠵⠀⠀⠉⠁⠀⠀⠀⠀⠀⠀⠀⠀⠀⠀⠀⠀⠀⠀⠀⠀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⠀⠀⠀⠀⠀⠀⠀⠀⠀⠀⠀⠀⠀⠀⠀⠀⠀⠀⠀⠀⠀⣿⣿⣿⣿⣿⣿⣿⣿⣿⣿⣿⣿⣿⣿⣿⣿⣿⣿⣿⣿⣿⣿⣿⣿⣿⣿⣿⣿⣿⣿⣿⣿⣿⣿⡿⣿⣿⠁⠀⠀⠀⠀⠀⠀⢀⡷⠋⠁⠀⠀⠀⠀⠀⠀⠀⠀⠂⠀⠀⠀⠀⠀⠀⠀⠀⠀⠀⠀⠀⠀</a:t>
            </a:r>
            <a:br/>
            <a:r>
              <a:t>⠀⠀⠀⠀⠀⠀⠀⠀⠀⠀⠀⠀⠀⠀⠀⠀⠀⠀⠀⠀⢸⣿⣿⣿⣿⣿⣿⣿⣿⣿⣿⣿⣿⣿⣿⣿⣿⣿⣿⣿⣿⣿⣿⣿⣿⣿⣿⣿⣿⣿⣿⣿⣿⣿⣿⠃⣿⡿⠀⠀⠀⠀⠀⠀⢠⠎⠀⠀⢀⠀⠀⠀⠀⠀⠀⢠⡦⡒⠒⠆⠇⡤⠀⠀⠀⠀⠀⠀⠀⠀⠀</a:t>
            </a:r>
            <a:br/>
            <a:r>
              <a:t>⠀⠀⠀⠀⠀⠀⠀⠀⠀⠀⠀⠀⠀⠀⠀⠀⠀⠀⠀⣠⣿⣿⣿⣿⣿⣿⣿⣿⣿⣿⣿⣿⣿⣿⣿⣿⣿⣿⣿⣿⣿⣿⣿⣿⣿⣿⣿⣿⣿⣿⣿⣿⣿⣿⣿⣼⡟⠁⠀⠀⠠⠀⣀⣴⠏⢀⠀⠂⠀⠀⠀⠀⠀⠀⠄⢨⢯⣠⠼⠈⠀⠃⠀⠀⠀⠀⠀⠀⠀⠀⠀</a:t>
            </a:r>
            <a:br/>
            <a:r>
              <a:t>⠀⠀⠀⠀⠀⠀⠀⠀⠀⠀⠀⠀⠀⠀⠀⠀⠀⠀⢠⣿⣿⣿⣿⣿⣿⣿⣿⣿⣿⣿⣿⣿⣿⣿⣿⣿⣿⣿⣿⣿⣿⣿⣿⣿⣿⣿⣿⣿⣿⣿⣿⣿⣿⣿⣿⣿⠓⢀⣔⣾⣵⣾⣿⣤⠞⠃⠀⠀⠀⠀⠀⠀⠀⠀⣴⡿⡪⠤⠀⢗⢤⡄⠀⠀⠀⠀⠀⠀⠀⠀⠀</a:t>
            </a:r>
            <a:br/>
            <a:r>
              <a:t>⠀⠀⠀⠀⠀⠀⠀⠀⠀⠀⠀⠀⠀⠀⠀⠀⠀⠀⣰⣿⣿⣿⣿⣿⣿⣿⣿⣿⣿⣿⣿⣿⣿⣿⣿⣿⣿⣿⣿⣿⣿⣿⣿⣿⣿⣿⣿⣿⣿⣿⣿⣿⢿⣿⣿⡧⠴⢋⣿⣿⡝⠟⠉⡆⠀⠀⠀⠀⠀⠀⠀⠀⠀⣴⠟⠀⠀⠀⠀⢘⡎⣧⠀⠀⠀⠀⠀⠀⠀⠀⠀</a:t>
            </a:r>
            <a:br/>
            <a:r>
              <a:t>⠀⠀⠀⠀⠀⠀⠀⠀⠀⠀⠀⠀⠀⠀⠀⠀⣴⣿⣿⣿⣿⣿⣿⣿⣿⣿⣿⣿⣿⣿⣿⣿⣿⣿⣿⣿⣿⣿⣿⣿⣿⣿⣿⣿⣿⣿⣿⣿⣿⣿⣿⣿⣿⣿⡇⢀⣠⣾⡿⠛⠁⠠⠈⡆⠀⠀⠀⠀⠀⣀⣠⠴⢋⣡⣰⠁⢄⣀⣐⡀⠜⡯⠀⠀⡠⠈⠀⠀⠀⢀⠆</a:t>
            </a:r>
            <a:br/>
            <a:r>
              <a:t>⠀⠀⠀⠀⠀⠀⠀⠀⠀⠀⠀⠀⠀⠀⠀⣼⣿⣿⣿⣿⣿⣿⣿⣿⣿⣿⣿⣿⣿⣿⣿⣿⣿⣿⣿⣿⣿⣿⣿⣿⣿⣿⣿⣿⣿⣿⣿⣿⣿⡟⠋⠈⣽⣿⣷⣿⣿⠋⠀⠀⠀⠀⣾⠡⢂⣠⣴⠾⠛⠉⠉⠉⠁⠁⠀⠀⠀⠙⢤⢀⡀⣇⣼⠊⢈⢤⠐⠀⡼⠑⠀</a:t>
            </a:r>
            <a:br/>
            <a:r>
              <a:t>⠀⠀⠀⠀⠀⠀⠀⠀⠀⠀⠀⠀⠀⠀⣠⣿⣿⣿⣿⣿⣿⣿⣿⣿⣿⣿⣿⣿⣿⣿⣿⣿⣿⣿⣿⣿⣿⣿⣿⣿⣿⣿⣿⣿⣿⣿⣿⣿⣿⡇⠀⠀⢻⣿⣿⣿⡇⠀⠀⠀⠀⣸⣧⣶⠿⠋⠁⠀⠀⠀⠀⠀⠀⠀⠀⠀⠀⠀⠈⠣⢽⣷⣾⣪⡠⠚⣶⢊⣠⠎⡀</a:t>
            </a:r>
            <a:br/>
            <a:r>
              <a:t>⠀⠀⠀⠀⠀⠀⠀⠀⠀⠀⠀⠀⠀⠀⢿⣿⣿⣿⣿⣿⣿⣿⣿⣿⣿⣿⣿⣿⣿⣿⣿⣿⣿⣿⣿⣿⣿⣿⣿⣿⣿⣿⣿⣿⣿⣿⣿⣿⣿⠇⠠⣆⣾⣿⣿⣿⡀⠀⣀⣤⣾⠟⠉⠀⠀⠀⠀⠀⠀⠀⠀⠀⡄⠀⠀⠀⠀⠀⡠⠞⠛⢻⣯⠊⣀⣼⣿⡿⣊⣡⠆</a:t>
            </a:r>
            <a:br/>
            <a:r>
              <a:t>⠀⠀⠀⠀⠀⠀⠀⠀⠀⠀⠀⠀⠀⠀⠈⢻⣿⣿⣿⣿⣿⣿⣿⣿⣿⣿⣿⣿⣿⣿⣿⣿⣿⣿⣿⣿⣿⣿⣿⣿⣿⣿⣿⣿⣿⣿⣿⣿⣿⣷⣄⡇⠋⣿⣿⣿⣿⣾⡿⠛⠁⠀⠀⠀⠀⠀⠀⠀⠀⠀⣀⣤⣤⠤⣤⣤⣴⡟⡒⣶⣴⣶⣿⣯⣾⡿⣿⠖⢋⣁⡄</a:t>
            </a:r>
            <a:br/>
            <a:r>
              <a:t>⠀⠀⠀⠀⠀⠀⠀⠀⠀⠀⠀⠀⠀⠀⢀⣘⣿⣿⣿⣿⣿⣿⣿⣿⣿⣿⣿⣿⣿⣿⣿⣿⣿⣿⣿⣿⣿⣿⣿⣿⣿⣿⣿⣿⣿⣿⣿⣿⣿⣿⣿⣿⣶⣿⣿⣿⣿⣿⣄⠀⠀⠀⠀⡀⠀⠀⣀⣤⢾⠋⠁⠀⣈⠟⢙⣂⣀⡷⣻⢠⡿⢛⣿⣿⣷⣾⠿⠿⠛⠉⠀</a:t>
            </a:r>
            <a:br/>
            <a:r>
              <a:t>⠀⠀⠀⠀⠀⠀⠀⠀⠀⠀⠀⠀⣠⣾⣿⣿⣿⣿⣿⣿⣿⣿⣿⣿⣿⣿⣿⣿⣿⣿⣿⣿⣿⣿⣿⣿⣿⣿⣿⣿⣿⣿⣿⣿⣿⣿⣿⣿⣿⣿⣿⣿⣿⣿⣿⣿⣿⣿⣿⣧⡀⠀⣠⣴⡾⠟⠻⠖⠓⠒⠊⠉⠁⠀⢠⢉⠜⢀⣿⣿⣿⡿⠟⠋⠁⠀⠀⠀⠀⠀⠀</a:t>
            </a:r>
            <a:br/>
            <a:r>
              <a:t>⠀⠀⠀⠀⠀⠀⠀⠀⠀⢀⣴⣾⣿⣿⣿⣿⣿⣿⣿⣿⣿⣿⣿⣿⣿⣿⣿⣿⣿⣿⣿⣿⣿⣿⣿⣿⣿⣿⣿⣿⣿⣿⣿⣿⣿⣿⣿⣿⣿⣿⣿⣿⣿⣿⣿⣿⣿⣿⣿⣿⣿⣿⡿⠁⠐⠀⠀⠀⠀⢀⣀⣀⣀⣰⡤⢷⣶⣿⠿⠛⠉⠀⠀⠀⠀⠀⠀⠀⠀⠀⠀</a:t>
            </a:r>
            <a:br/>
            <a:r>
              <a:t>⠀⠀⠀⠀⠀⠀⠀⠀⠀⢸⣿⣿⣿⣿⣿⣿⣿⣿⣿⣿⣿⣿⣿⣿⣿⣿⣿⣿⣿⣿⣿⣿⣿⣿⣿⣿⣿⣿⣿⣿⣿⣿⣿⣿⣿⣿⣿⣿⣿⣿⣿⣿⣿⣿⣿⣿⣿⣿⣿⣿⣿⣿⠀⠀⠠⡤⣿⣤⣾⣿⣿⣿⣿⣿⣿⣿⠟⠁⠀⠀⠀⠀⠀⠀⠀⠀⠀⠀⠀⠀⠀</a:t>
            </a:r>
            <a:br/>
            <a:r>
              <a:t>⠀⠀⠀⠀⠀⠀⠀⠀⣠⣿⣿⣿⣿⣿⣿⣿⣿⣿⣿⣿⣿⣿⣿⣿⣿⣿⣿⣿⣿⣿⣿⣿⣿⣿⣿⣿⣿⣿⣿⣿⣿⣿⣿⣿⣿⣿⣿⣿⣿⣿⣿⣿⣿⣿⣿⣿⣿⢿⣿⣿⣿⣿⣿⠀⠉⠀⢿⣿⣿⣿⣿⣿⣿⣿⣿⣧⠀⠀⠀⠀⠀⠀⠀⠀⠀⠀⠀⠀⠀⠀⠀</a:t>
            </a:r>
            <a:br/>
            <a:r>
              <a:t>⠀⠀⠀⠀⠀⠀⠀⠈⣿⣿⣿⣿⣿⣿⣿⣿⣿⣿⣿⣿⣿⣿⣿⣿⣿⣿⣿⣿⣿⣿⣿⣿⣿⣿⣿⣿⣿⣿⣿⣿⣿⣿⣿⣿⣿⣿⣿⣿⣿⣿⣿⣿⣿⣿⣿⣿⣿⣧⣙⣿⣿⣿⣿⣄⣤⣶⡿⡿⢻⣿⣿⣿⣿⣿⣿⡿⠀⠀⠀⠀⠀⠀⠀⠀⠀⠀⠀⠀⠀⠀⠀</a:t>
            </a:r>
            <a:br/>
            <a:r>
              <a:t>⠀⠀⠀⠀⠀⠀⠀⠀⢿⣿⣿⣿⣿⣿⣿⣿⣿⣿⣿⣿⣿⣿⣿⣿⣿⣿⣿⣿⣿⣿⣿⣿⣿⣿⣿⣿⣿⣿⣿⣿⣿⣿⣿⣿⣿⣿⣿⣿⣿⣿⣿⣿⣿⣿⣿⣿⣿⡟⠛⣿⣿⣿⣿⣿⠋⠀⠀⣧⣿⣿⣿⣿⣿⣿⠛⠁⠀⠀⠀⠀⠀⠀⠀⠀⠀⠀⠀⠀⠀⠀⠀</a:t>
            </a:r>
            <a:br/>
            <a:r>
              <a:t>⠀⠀⠀⠀⠀⠀⠀⠀⠀⠈⣿⣿⣿⣿⣿⣿⣿⣿⣿⣿⣿⣿⣿⣿⣿⣿⣿⣿⣿⣿⣿⣿⣿⣿⣿⣿⣿⣿⣿⣿⣿⣿⣿⣿⣿⣿⣿⣿⣿⣿⣿⣿⣿⣿⣿⣿⣿⣷⣶⣿⣿⣿⣿⡿⠾⣊⣩⣿⣿⣿⣿⣿⣿⣿⣇⠀⠀⠀⠀⠀⠀⠀⠀⠀⠀⠀⠀⠀⠀⠀⠀</a:t>
            </a:r>
            <a:br/>
            <a:r>
              <a:t>⠀⠀⠀⠀⠀⠀⠀⠀⠀⠀⢹⣿⣿⣿⣿⣿⣿⣿⣿⣿⣿⣿⣿⣿⣿⣿⣿⣿⣿⣿⣿⣿⣿⣿⣿⣿⣿⣿⣿⣿⣿⣿⣿⣿⣿⣿⣿⣿⣿⣿⣿⣿⣿⠟⠛⠁⠘⣿⣿⣿⣿⣿⣿⣿⣿⠿⣏⠀⢸⣿⣿⣿⣿⣿⣿⣧⡀⠀⠀⠀⠀⠀⠀⠀⠀⠀⠀⠀⠀⠀⠀</a:t>
            </a:r>
            <a:br/>
            <a:r>
              <a:t>⠀⠀⠀⠀⠀⠀⠀⠀⠀⠀⠀⢻⣿⣿⣿⣿⣿⣿⣿⣿⣿⣿⣿⣿⣿⣿⣿⣿⣿⣿⣿⣿⣿⣿⣿⣿⣿⣿⣿⣿⣿⣿⣿⣿⣿⣿⣿⣿⣿⣿⣿⣿⡟⠀⠀⠀⠀⠘⣿⣿⣿⣿⣿⠟⠉⠀⠘⠶⣿⣿⣿⣿⣿⣿⠿⣿⣷⣄⠀⠀⠀⠀⠀⠀⠀⠀⠀⠀⠀⠀⠀</a:t>
            </a:r>
            <a:br/>
            <a:r>
              <a:t>⠀⠀⠀⠀⠀⠀⠀⠀⠀⠀⠀⠀⠙⢿⣿⣿⣿⣿⣿⣿⣿⣿⣿⣿⣿⣿⣿⣿⣿⣿⣿⣿⣿⣿⣿⣿⣿⣿⣿⣿⣿⣿⣿⣿⣿⣿⣿⣿⣿⡿⠛⠛⠻⢿⣿⣷⣶⣿⣿⣿⣿⣿⡏⠀⠀⠀⠀⠀⠹⣿⣿⣿⣿⣿⣶⣿⣿⠿⠃⠀⠀⠀⠀⠀⠀⠀⠀⠀⠀⠀⠀</a:t>
            </a:r>
            <a:br/>
            <a:r>
              <a:t>⠀⠀⠀⠀⠀⠀⠀⠀⠀⠀⠀⠀⠀⠀⠛⠿⢿⣿⣿⣿⣿⣿⣿⣿⣿⣿⣿⣿⣿⣿⣿⣿⣿⣿⣿⣿⣿⣿⣿⣿⣿⣿⣿⣿⣿⣿⣿⣿⡿⠁⠀⠀⠀⠀⠀⠈⢉⣿⣿⣿⣿⣿⠀⠀⠀⠀⠀⠀⠀⢻⣿⣿⣿⣿⣿⣿⣿⠀⠀⠀⠀⠀⠀⠀⠀⠀⠀⠀⠀⠀⠀</a:t>
            </a:r>
            <a:br/>
            <a:r>
              <a:t>⠀⠀⠀⠀⠀⠀⠀⠀⠀⠀⠀⠀⠀⠀⠀⠀⠀⠀⠀⠉⠁⠀⠉⠻⢿⣿⣿⣿⣿⣿⡿⠛⠛⠛⠿⢿⣿⣿⣿⣿⠿⠿⠛⠛⠛⠛⠛⠛⠁⠀⠀⠀⠀⠀⠀⠀⢸⣿⣿⣿⣿⡇⠀⠀⠀⠀⠀⠀⠀⣸⣿⣿⣿⣿⣿⣿⣿⠀⠀⠀⠀⠀⠀⠀⠀⠀⠀⠀⠀⠀⠀</a:t>
            </a:r>
            <a:br/>
            <a:r>
              <a:t>⠀⠀⠀⠀⠀⠀⠀⠀⠀⠀⠀⠀⠀⠀⠀⠀⠀⠀⠀⠀⠀⠀⠀⠀⠈⠉⠀⠀⠈⠉⠀⠀⠀⠀⠀⠀⠀⠉⠁⠀⠀⠀⠀⠀⠀⠀⠀⠀⠀⠀⠀⠀⠀⠀⠀⠀⢸⣿⣿⣿⣿⣧⠀⠀⠀⠀⠀⠀⠀⣿⣿⣿⣿⣿⣿⡏⢿⡄⠀⠀⠀⠀⠀⠀⠀⠀⠀⠀⠀⠀⠀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⠀⠀⠀⠀⠀⠀⠀⠀⠀⠀⠀⠀⠀⠀⠀⠀⠀⠀⠀⠀⠀⠀⠀⠀⠀⠀⠀⠀⠀⠀⠀⠀⠀⠀⠀⠀⠀⠀⠀⠀⠀⠀⠀⠀⠀⠀⠀⠀⠀⠀⠀⠀⠀⠀⠀⢀⣾⣿⣿⣿⣿⣿⠀⠀⠀⠀⠀⠀⢰⣿⣿⣿⣿⣿⣿⣧⠘⣿⡶⠖⠀⠀⠀⠀⠀⠀⠀⠀⠀⠀⠀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⠀⠀⠀⠀⠀⠀⠀⠀⠀⠀⠀⠀⠀⠀⠀⠀⠀⠀⠀⠀⠀⠀⠀⠀⠀⠀⠀⠀⠀⠀⠀⠀⠀⠀⠀⠀⠀⠀⠀⠀⠀⠀⠀⠀⠀⠀⠀⠀⠀⠀⠀⠀⠀⠀⢠⣿⣿⣿⣿⣿⣿⣿⡇⠀⠀⠀⠀⠀⣾⣿⣿⣿⣿⣿⣿⣿⡄⠸⢿⠆⠀⠀⠀⠀⠀⠀⠀⠀⠀⠀⠀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⠀⠀⠀⠀⠀⠀⠀⠀⠀⠀⠀⠀⠀⠀⠀⠀⠀⠀⠀⠀⠀⠀⠀⠀⠀⠀⠀⠀⠀⠀⠀⠀⠀⠀⠀⠀⠀⠀⠀⠀⠀⠀⠀⠀⠀⠀⠀⠀⠀⠀⠀⠀⠀⠀⣼⣿⣿⣿⣿⣿⣿⣿⡇⠀⠀⠀⠀⢀⣿⣿⣿⣿⣿⣿⣿⣿⣷⠀⠀⠀⠀⠀⠀⠀⠀⠀⠀⠀⠀⠀⠀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⠀⠀⠀⠀⠀⠀⠀⠀⠀⠀⠀⠀⠀⠀⠀⠀⠀⠀⠀⠀⠀⠀⠀⠀⠀⠀⠀⠀⠀⠀⠀⠀⠀⠀⠀⠀⠀⠀⠀⠀⠀⠀⠀⠀⠀⠀⠀⠀⠀⠀⠀⠀⠀⠀⣿⣿⣿⣿⣿⣿⣿⣿⡇⠀⠀⠀⠀⢸⣿⣿⣿⣿⣿⣿⣿⣿⣿⡆⠀⠀⠀⠀⠀⠀⠀⠀⠀⠀⠀⠀⠀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⠀⠀⠀⠀⠀⠀⠀⠀⠀⠀⠀⠀⠀⠀⠀⠀⠀⠀⠀⠀⠀⠀⠀⠀⠀⠀⠀⠀⠀⠀⠀⠀⠀⠀⠀⠀⠀⠀⠀⠀⠀⠀⠀⠀⠀⠀⠀⠀⠀⠀⠀⠀⠀⢰⣿⣿⣿⣿⣿⣿⣿⣿⠀⠀⠀⠀⠀⠻⠿⢿⣿⣿⣿⣿⠿⠿⣿⣿⠀⠀⠀⠀⠀⠀⠀⠀⠀⠀⠀⠀⠀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⠀⠀⠀⠀⠀⠀⠀⠀⠀⠀⠀⠀⠀⠀⠀⠀⠀⠀⠀⠀⠀⠀⠀⠀⠀⠀⠀⠀⠀⠀⠀⠀⠀⠀⠀⠀⠀⠀⠀⠀⠀⠀⠀⠀⠀⠀⠀⠀⠀⠀⠀⠀⠀⢸⣿⣿⣿⣿⣿⣿⣿⣿⠀⠀⠀⠀⠀⠀⠀⠈⣿⣿⣿⣿⡄⠀⠀⠉⠀⠀⠀⠀⠀⠀⠀⠀⠀⠀⠀⠀⠀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⠀⠀⠀⠀⠀⠀⠀⠀⠀⠀⠀⠀⠀⠀⠀⠀⠀⠀⠀⠀⠀⠀⠀⠀⠀⠀⠀⠀⠀⠀⠀⣴⣶⣶⣶⣿⣿⣿⣿⣿⣿⣿⣿⣿⣿⣷⡀⠀⠀⠀⠀⠀⠀⠀⠀⠀⠀⠀⠀⠀⠀⠀⠀⠀⠀⠀⠀⠀⠀⠀⠀⠀⠀⠀⠀⠀⠀⠀⠀⠀⠀⠀⠀⠀⠀⠀⠀⠀⠀⠀⠀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⠀⠀⠀⠀⠀⠀⠀⠀⠀⠀⠀⠀⠀⠀⠀⠀⠀⠀⠀⠀⠀⠀⠀⠀⠀⠀⠀⠀⠀⢠⣴⣿⣿⣿⣿⣿⣿⣿⣿⣿⣿⣿⣿⣿⣿⣿⣿⣷⣶⣶⣷⠀⠀⠀⠀⠀⠀⠀⠀⠀⠀⠀⠀⠀⠀⠀⠀⠀⠀⠀⠀⠀⠀⠀⠀⠀⠀⠀⠀⠀⠀⠀⠀⠀⠀⠀⠀⠀⠀⠀⠀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⠀⠀⠀⠀⠀⠀⠀⠀⠀⠀⠀⠀⠀⠀⠀⠀⠀⠀⠀⠀⠀⠀⠀⠀⠀⠀⠀⢀⣶⣿⣿⣿⣿⣿⣿⣿⣿⣿⣿⣿⣿⣿⣿⣿⣿⣿⣿⣿⣿⣿⡟⠀⠀⠀⠀⠀⠀⠀⠀⠀⠀⠀⠀⠀⠀⠀⠀⠀⠀⠀⠀⠀⠀⠀⠀⠀⠀⠀⠀⠀⠀⠀⠀⠀⠀⠀⠀⠀⠀⠀⠀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⠀⠀⠀⠀⠀⠀⠀⠀⠀⠀⠀⠀⠀⠀⠀⠀⠀⠀⠀⠀⠀⠀⠀⠀⠀⢀⣤⣿⣿⣿⣿⣿⣿⣿⣿⣿⣿⣿⣿⣿⣿⣿⣿⣿⣿⣿⣿⣿⣿⣿⣷⣤⡄⠀⠀⠀⠀⠀⠠⠀⠀⠀⠀⠀⠀⠀⠀⠀⠀⠀⠀⠀⠀⠀⠀⠀⠀⠀⠀⠀⠀⠀⠀⠀⠀⠀⠀⠀⠀⠀⠀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⠀⠀⠀⠀⠀⠀⠀⠀⠀⠀⠀⠀⠀⠀⠀⠀⠀⠀⠀⠀⠀⠀⠀⠀⣴⣿⣿⣿⣿⣿⣿⣿⣿⣿⣿⣿⣿⣿⣿⣿⣿⣿⣿⣿⣿⣿⣿⣿⣿⣿⣿⣿⣷⠀⠀⠀⠀⠀⠁⠀⠀⠀⠀⠀⡄⠀⠂⠀⠀⠐⠀⠀⠀⠀⠀⠀⠀⠀⠀⠀⠀⠀⠀⠀⠀⠀⠀⠀⠀⠀⠀</a:t>
            </a:r>
            <a:br/>
            <a:r>
              <a:t>⠀⠀⠀⠀⠀⠀⠀⠀⠀⠀⠀⠀⠀⠀⠀⠀⠀⠀⠀⠀⠀⠀⠀⣼⣿⣿⣿⣿⣿⣿⣿⣿⣿⣿⣿⣿⣿⣿⣿⣿⣿⣿⣿⣿⣿⣿⣿⣿⣿⣿⣿⣿⣿⠄⠄⢀⠔⠀⠀⠀⠀⠀⠀⡘⠁⠀⢰⡤⠊⠀⡠⠔⠀⠀⠀⠀⠀⠀⠀⠀⠀⠀⠀⠀⠀⠀⠀⠀⠀⠀⠀</a:t>
            </a:r>
            <a:br/>
            <a:r>
              <a:t>⠀⠀⠀⠀⠀⠀⠀⠀⠀⠀⠀⠀⠀⠀⠀⠀⠀⠀⠀⠀⠀⢀⣴⣿⣿⣿⣿⣿⣿⣿⣿⣿⣿⣿⣿⣿⣿⣿⣿⣿⣿⣿⣿⣿⣿⣿⣿⣿⣿⣿⣿⣿⡿⣷⡦⠃⠀⠀⠀⠀⠀⠀⡰⢁⣤⠪⠕⠐⠂⠉⠀⠀⠀⠀⠀⠀⠀⠀⠀⠀⠀⠀⠀⠀⠀⠀⠀⠀⠀⠀⠀</a:t>
            </a:r>
            <a:br/>
            <a:r>
              <a:t>⠀⠀⠀⠀⠀⠀⠀⠀⠀⠀⠀⠀⠀⠀⠀⠀⠀⠀⠀⠀⠀⢘⣿⣿⣿⣿⣿⣿⣿⣿⣿⣿⣿⣿⣿⣿⣿⣿⣿⣿⣿⣿⣿⣿⣿⣿⣿⣿⣿⣿⣿⡏⢰⣿⡇⠀⠀⠀⠀⠀⠀⢠⠟⠉⠀⠀⠀⠀⠀⠀⠀⢀⠀⠀⠀⠀⠀⠀⠀⠀⠀⠀⠀⠀⠀⠀⠀⠀⠀⠀⠀</a:t>
            </a:r>
            <a:br/>
            <a:r>
              <a:t>⠀⠀⠀⠀⠀⠀⠀⠀⠀⠀⠀⠀⠀⠀⠀⠀⠀⠀⠀⢀⣶⣿⣿⣿⣿⣿⣿⣿⣿⣿⣿⣿⣿⣿⣿⣿⣿⣿⣿⣿⣿⣿⣿⣿⣿⣿⣿⣿⣿⣿⣿⡁⣸⠟⢀⠀⢀⠀⠀⢀⡴⠃⢀⠀⠐⠀⠀⠀⠀⠀⢢⡎⢀⣄⠆⠒⡂⠀⠀⠀⠀⠀⠀⠀⠀⠀⠀⠀⠀⠀⠀</a:t>
            </a:r>
            <a:br/>
            <a:r>
              <a:t>⠀⠀⠀⠀⠀⠀⠀⠀⠀⠀⠀⠀⠀⠀⠀⠀⠀⢠⣶⣿⣿⣿⣿⣿⣿⣿⣿⣿⣿⣿⣿⣿⣿⣿⣿⣿⣿⣿⣿⣿⣿⣿⣿⣿⣿⣿⣿⣿⣿⣿⢏⣾⡿⠁⣦⣶⣵⣦⣴⣏⡠⠐⠁⠀⠀⠀⠀⠀⠀⣠⣟⠥⠊⠁⡀⠀⢁⠀⠀⠀⠀⠀⠀⠀⠀⠀⠀⠀⠀⠀⠀</a:t>
            </a:r>
            <a:br/>
            <a:r>
              <a:t>⠀⠀⠀⠀⠀⠀⠀⠀⠀⠀⠀⠀⠀⠀⢀⣤⣾⣿⣿⣿⣿⣿⣿⣿⣿⣿⣿⣿⣿⣿⣿⣿⣿⣿⣿⣿⣿⣿⣿⣿⣿⣿⣿⣿⣿⣿⣿⣿⡿⢋⣼⣿⠡⠞⠛⣵⡟⡋⠀⡌⠀⠀⠀⠀⠀⠀⠀⠀⢰⡟⠛⠁⠀⠒⢪⠢⡘⠀⠀⠀⠀⠀⠀⠀⠀⢀⡀⠀⠀⠀⠀</a:t>
            </a:r>
            <a:br/>
            <a:r>
              <a:t>⠀⠀⠀⠀⠀⠀⠀⠀⠀⠀⠀⠀⠀⠀⣼⣿⣿⣿⣿⣿⣿⣿⣿⣿⣿⣿⣿⣿⣿⣿⣿⣿⣿⣿⣿⣿⣿⣿⣿⣿⣿⣿⣿⣿⣿⣿⣿⡿⣷⣿⣿⣄⣠⣤⣾⠟⠀⠀⠐⡄⠀⠀⠀⠀⠀⢀⣠⠖⢋⡠⠂⠀⠀⠀⠁⢢⡇⠀⠀⠀⠀⠔⠀⠀⢠⠋⠀⠀⠀⠀⠀</a:t>
            </a:r>
            <a:br/>
            <a:r>
              <a:t>⠀⠀⠀⠀⠀⠀⠀⠀⠀⠀⠀⠀⠀⣠⣿⣿⣿⣿⣿⣿⣿⣿⣿⣿⣿⣿⣿⣿⣿⣿⣿⣿⣿⣿⣿⣿⣿⣿⣿⣿⣿⣿⣿⣿⣿⣿⠉⠀⠀⢹⣿⣿⣿⡿⠁⠀⠀⠀⣼⠁⢂⣠⡴⠾⠛⠛⠒⠈⠉⠉⠉⠉⠊⡂⠀⠘⣇⡀⣠⡢⠀⠀⢀⠜⠃⠀⠀⠀⠀⣀⠄</a:t>
            </a:r>
            <a:br/>
            <a:r>
              <a:t>⠀⠀⠀⠀⠀⠀⠀⠀⠀⠀⠀⠀⠀⢿⣿⣿⣿⣿⣿⣿⣿⣿⣿⣿⣿⣿⣿⣿⣿⣿⣿⣿⣿⣿⣿⣿⣿⣿⣿⣿⣿⣿⣿⣿⣿⣿⠇⠀⠀⢸⣿⣿⣿⠀⠀⠀⠀⣰⣧⡾⠟⠋⠀⠀⠀⠀⠀⠀⠀⠀⠀⠀⠀⠘⣄⣴⣟⡋⢅⠡⠀⡠⢚⡥⠀⢀⡴⢖⡿⠊⠀</a:t>
            </a:r>
            <a:br/>
            <a:r>
              <a:t>⠀⠀⠀⠀⠀⠀⠀⠀⠀⠀⠀⠀⠀⠈⣿⣿⣿⣿⣿⣿⣿⣿⣿⣿⣿⣿⣿⣿⣿⣿⣿⣿⣿⣿⣿⣿⣿⣿⣿⣿⣿⣿⣿⣿⣿⣿⣤⠀⠀⠈⣿⣿⣧⡀⣠⣴⡾⠛⠁⠀⠀⠀⠀⠀⠀⠀⠀⠀⠀⠀⠀⢀⠤⠚⠋⢹⣿⣀⠆⢀⣿⡴⢕⡀⠔⢁⡴⠋⠉⠀⡀</a:t>
            </a:r>
            <a:br/>
            <a:r>
              <a:t>⠀⠀⠀⠀⠀⠀⠀⠀⠀⠀⠀⠀⠀⣀⣻⣿⣿⣿⣿⣿⣿⣿⣿⣿⣿⣿⣿⣿⣿⣿⣿⣿⣿⣿⣿⣿⣿⣿⣿⣿⣿⣿⣿⣿⣿⣿⣿⣿⣦⣰⣽⣿⣿⣿⡟⠉⠀⠀⠀⠀⠀⠀⠀⢀⣠⡤⢶⣶⣦⠤⠶⠓⡶⢶⣖⠋⢹⣇⣠⣾⡯⡿⢋⣠⣊⠥⠄⠐⠒⠍⠀</a:t>
            </a:r>
            <a:br/>
            <a:r>
              <a:t>⠀⠀⠀⠀⠀⠀⠀⠀⠀⠀⣠⣴⣿⣿⣿⣿⣿⣿⣿⣿⣿⣿⣿⣿⣿⣿⣿⣿⣿⣿⣿⣿⣿⣿⣿⣿⣿⣿⣿⣿⣿⣿⣿⣿⣿⣿⣿⣿⣿⣿⣯⣿⣿⣿⣷⡄⠀⠀⠀⣀⣠⡴⠖⡏⢀⣀⣠⠾⠉⣤⠅⡶⢫⡈⢀⡷⣻⣿⣿⡿⠚⠋⠉⠉⠀⠈⠙⠀⠑⠄⠀</a:t>
            </a:r>
            <a:br/>
            <a:r>
              <a:t>⠀⠀⠀⠀⠀⠀⠀⠀⢤⣾⣿⣿⣿⣿⣿⣿⣿⣿⣿⣿⣿⣿⣿⣿⣿⣿⣿⣿⣿⣿⣿⣿⣿⣿⣿⣿⣿⣿⣿⣿⣿⣿⣿⣿⣿⣿⣿⣿⣿⣿⣿⣿⣿⣿⣿⣿⣦⣴⡾⠻⡍⠉⠙⠉⠁⠀⠀⠀⠀⢧⠊⢀⣼⣷⣿⡿⠛⠉⠀⠀⠀⠀⠀⠀⠀⠀⠀⠀⠀⠀⠀</a:t>
            </a:r>
            <a:br/>
            <a:r>
              <a:t>⠀⠀⠀⠀⠀⠀⠀⠀⣼⣿⣿⣿⣿⣿⣿⣿⣿⣿⣿⣿⣿⣿⣿⣿⣿⣿⣿⣿⣿⣿⣿⣿⣿⣿⣿⣿⣿⣿⣿⣿⣿⣿⣿⣿⣿⣿⣿⣿⣿⣿⣿⣏⣿⣿⣿⣿⣿⡟⠀⠀⡈⢢⡄⠀⠀⠀⠀⣀⣔⣫⣿⣿⠟⠋⠁⠀⠀⠀⠀⠀⠀⠀⠀⠀⠀⠀⠀⠀⠀⠀⠀</a:t>
            </a:r>
            <a:br/>
            <a:r>
              <a:t>⠀⠀⠀⠀⠀⠀⠠⣾⣿⣿⣿⣿⣿⣿⣿⣿⣿⣿⣿⣿⣿⣿⣿⣿⣿⣿⣿⣿⣿⣿⣿⣿⣿⣿⣿⣿⣿⣿⣿⣿⣿⣿⣿⣿⣿⣿⣿⣿⣿⣿⣿⣯⣻⡿⣿⣿⣿⣷⡄⠊⠀⠑⣷⢀⣠⣴⠾⠛⢩⣿⢋⣵⣶⣶⣿⣧⠀⠀⠀⠀⠀⠀⠀⠀⠀⠀⠀⠀⠀⠀⠀</a:t>
            </a:r>
            <a:br/>
            <a:r>
              <a:t>⠀⠀⠀⠀⠀⠀⢠⣿⣿⣿⣿⣿⣿⣿⣿⣿⣿⣿⣿⣿⣿⣿⣿⣿⣿⣿⣿⣿⣿⣿⣿⣿⣿⣿⣿⣿⣿⣿⣿⣿⣿⣿⣿⣿⣿⣿⣿⣿⣿⣿⣿⣿⣄⠈⣻⣿⣿⣿⣇⢀⣠⣴⣿⠟⠉⠀⢀⣴⢏⣠⣿⣿⣿⣿⣿⣿⡃⠀⠀⠀⠀⠀⠀⠀⠀⠀⠀⠀⠀⠀⠀</a:t>
            </a:r>
            <a:br/>
            <a:r>
              <a:t>⠀⠀⠀⠀⠀⠀⠀⠙⢻⣿⣿⣿⣿⣿⣿⣿⣿⣿⣿⣿⣿⣿⣿⣿⣿⣿⣿⣿⣿⣿⣿⣿⣿⣿⣿⣿⣿⣿⣿⣿⣿⣿⣿⣿⣿⣿⣿⣿⣿⣿⣿⣿⣿⡯⢺⣿⣿⣿⣿⠟⠉⠀⢿⠠⣀⣴⡿⢡⣏⣼⣿⣿⣿⣿⣿⡿⠇⠀⠀⠀⠀⠀⠀⠀⠀⠀⠀⠀⠀⠀⠀</a:t>
            </a:r>
            <a:br/>
            <a:r>
              <a:t>⠀⠀⠀⠀⠀⠀⠀⠀⠸⣿⣿⣿⣿⣿⣿⣿⣿⣿⣿⣿⣿⣿⣿⣿⣿⣿⣿⣿⣿⣿⣿⣿⣿⣿⣿⣿⣿⣿⣿⣿⣿⣿⣿⣿⣿⣿⣿⣿⣿⣿⡿⠟⠻⣿⣶⣿⣿⣿⣿⢞⠂⢉⣿⠿⠛⠉⠀⠻⣿⠟⠛⠻⣿⣿⣿⣷⡀⠀⠀⠀⠀⠀⠀⠀⠀⠀⠀⠀⠀⠀⠀</a:t>
            </a:r>
            <a:br/>
            <a:r>
              <a:t>⠀⠀⠀⠀⠀⠀⠀⠀⠀⢿⣿⣿⣿⣿⣿⣿⣿⣿⣿⣿⣿⣿⣿⣿⣿⣿⣿⣿⣿⣿⣿⣿⣿⣿⣿⣿⣿⣿⣿⣿⣿⣿⣿⣿⣿⣿⣿⣿⣿⣿⡇⠀⠀⢻⣿⣿⣿⣿⣿⣿⣾⠋⠀⠀⠀⠀⠀⠀⠀⠀⠀⢰⣿⣿⣿⣿⣿⡄⠀⠀⠀⠀⠀⠀⠀⠀⠀⠀⠀⠀⠀</a:t>
            </a:r>
            <a:br/>
            <a:r>
              <a:t>⠀⠀⠀⠀⠀⠀⠀⠀⠀⠈⠻⣿⣿⣿⣿⣿⣿⣿⣿⣿⣿⣿⣿⣿⣿⣿⣿⣿⣿⣿⣿⣿⣿⣿⣿⣿⣿⣿⣿⣿⣿⣿⣿⣿⣿⣿⣿⣿⣏⣛⣃⡀⠀⢀⣿⣿⣿⣿⠟⠉⠛⠳⢞⠛⠃⠒⠒⠀⠀⠀⠀⢸⣿⣿⣿⣿⠿⣿⣦⠀⠀⠀⠀⠀⠀⠀⠀⠀⠀⠀⠀</a:t>
            </a:r>
            <a:br/>
            <a:r>
              <a:t>⠀⠀⠀⠀⠀⠀⠀⠀⠀⠀⠀⠈⠻⣿⣿⣿⣿⣿⣿⣿⣿⣿⣿⣿⣿⣿⣿⣿⣿⣿⣿⣿⣿⣿⣿⣿⣿⣿⣿⣿⣿⣿⣿⣿⣿⣿⠋⠀⠉⠙⠛⠿⢷⣾⣿⣿⣿⡿⠀⠀⠀⠀⠀⠇⠄⠀⠀⠀⠀⠀⠀⠀⣿⣿⣿⣿⣿⣿⡏⠀⠀⠀⠀⠀⠀⠀⠀⠀⠀⠀⠀</a:t>
            </a:r>
            <a:br/>
            <a:r>
              <a:t>⠀⠀⠀⠀⠀⠀⠀⠀⠀⠀⠀⠀⠀⠀⠉⠙⠛⠛⠛⠛⢿⣿⣿⣿⣿⣿⣿⣿⣿⣿⣿⣿⣿⣿⣿⣿⣿⣿⣿⣿⣿⣿⣿⣿⡿⠃⠀⠀⠀⠀⠀⠀⠀⣿⣿⣿⣿⠇⠀⠀⠀⠀⠀⠀⠀⠀⠀⠀⠀⠀⠀⠀⣿⣿⣿⣿⣿⣿⡇⠀⠀⠀⠀⠀⠀⠀⠀⠀⠀⠀⠀</a:t>
            </a:r>
            <a:br/>
            <a:r>
              <a:t>⠀⠀⠀⠀⠀⠀⠀⠀⠀⠀⠀⠀⠀⠀⠀⠀⠀⠀⠀⠀⠀⠉⠛⠛⠛⠛⠟⠋⠀⠀⠀⠀⠉⠉⠛⠛⠛⠉⠉⠀⠀⠀⠀⠀⠀⠀⠀⠀⠀⠀⠀⠀⢸⣿⣿⣿⣿⠀⠀⠀⠀⠀⠀⠀⠀⠀⠀⠀⠀⠀⠀⠀⣿⣿⣿⣿⣿⠙⢧⡀⣀⠀⠀⠀⠀⠀⠀⠀⠀⠀⠀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⠀⠀⠀⠀⠀⠀⠀⠀⠀⠀⠀⠀⠀⠀⠀⠀⠀⠀⠀⠀⠀⠀⠀⠀⠀⠀⠀⠀⠀⠀⠀⠀⠀⠀⠀⠀⠀⠀⠀⠀⠀⠀⠀⠀⠀⠀⠀⠀⠀⠀⠀⠀⣸⣿⣿⣿⣿⡇⠀⠀⠀⠀⠀⠀⠀⠀⠀⠀⠀⠀⠀⣸⣿⣿⣿⣿⣿⡇⠈⠻⣧⡀⠀⠀⠀⠀⠀⠀⠀⠀⠀</a:t>
            </a:r>
            <a:br/>
            <a:r>
              <a:t>⠀⠀⠀⠀⠀⠀⠀⠀⠀⠀⠀⠀⠀⠀⠀⠀⠀⠀⠀⠀⠀⠀⠀⠀⠀⠀⠀⠀⠀⠀⠀⠀⠀⠀⠀⠀⠀⠀⠀⠀⠀⠀⠀⠀⠀⠀⠀⠀⠀⠀⠀⣰⣿⣿⣿⣿⣿⣷⠀⠀⠀⠀⠀⠀⠀⠀⠀⠀⠀⠀⠀⣿⣿⣿⣿⣿⣿⣿⡀⠀⠈⠀⠀⠀⠀⠀⠀⠀⠀⠀⠀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⠀⠀⠀⠀⠀⠀⠀⠀⠀⠀⠀⠀⠀⠀⠀⠀⠀⠀⠀⠀⠀⠀⠀⠀⠀⠀⠀⠀⠀⠀⠀⠀⠀⠀⠀⠀⠀⠀⠀⠀⠀⠀⠀⠀⠀⠀⠀⠀⠀⠀⢸⣿⣿⣿⣿⣿⣿⣿⠀⠀⠀⠀⠀⠀⠀⠀⠀⠀⠀⠀⢸⣿⣿⣿⣿⣿⣿⣿⣧⠀⠀⠀⠀⠀⠀⠀⠀⠀⠀⠀⠀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⠀⠀⠀⠀⠀⠀⠀⠀⠀⠀⠀⠀⠀⠀⠀⠀⠀⠀⠀⠀⠀⠀⠀⠀⠀⠀⠀⠀⠀⠀⠀⠀⠀⠀⠀⠀⠀⠀⠀⠀⠀⠀⠀⠀⠀⠀⠀⠀⠀⠀⢸⣿⣿⣿⣿⣿⣿⣿⠀⠀⠀⠀⠀⠀⠀⠀⠀⠀⠀⠀⠈⠛⠛⣿⣿⡟⠛⠿⠿⠂⠀⠀⠀⠀⠀⠀⠀⠀⠀⠀⠀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⠀⠀⠀⠀⠀⠀⠀⠀⠀⠀⠀⠀⠀⠀⠀⠀⠀⠀⠀⠀⠀⠀⠀⠀⠀⠀⠀⠀⠀⠀⠀⠀⠀⠀⠀⠀⠀⠀⠀⠀⠀⠀⠀⠀⠀⠀⠀⠀⠀⠀⣿⣿⣿⣿⣿⣿⣿⡇⠀⠀⠀⠀⠀⠀⠀⠀⠀⠀⠀⠀⠀⠀⠀⢻⣿⣷⠀⠀⠀⠀⠀⠀⠀⠀⠀⠀⠀⠀⠀⠀⠀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⠀⠀⠀⠀⠀⠀⠀⠀⠀⠀⠀⠀⠀⠀⠀⠀⠀⠀⠀⠀⠀⠀⠀⠀⠀⠀⠀⠀⠀⠀⠀⠀⠀⠀⠀⠀⠀⠀⠀⠀⠀⠀⠀⠀⠀⠀⠀⠀⠀⠀⣿⣿⣿⣿⣿⣿⣿⡄⠀⠀⠀⠀⠀⠀⠀⠀⠀⠀⠀⠀⠀⠀⠀⠀⢻⣿⡆⠀⠀⠀⠀⠀⠀⠀⠀⠀⠀⠀⠀⠀⠀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⣿⣿⣿⣿⣿⣿⣿⣿⣿⣿⣿⣿⣿⣿⣿⣿⣿⣿⣿⣿⣿⣿⣿⣿⣿⣿⣿⣿⣿⣿⣿⣿⣿⣿⣿⣿⠛⠋⠉⠉⠉⠙⠛⠻⢿⣿⣿⣿⣿⣿⣿⣿⡿⠿⠿⣿⣿⣿⣿⣿⣿⣿⣿⣿⣿⣿⣿⣿⣿⣿⣿⣿⣿⣿⣿⣿⣿⣿⣿⣿⣿⣿⣿⣿⣿⣿⣿⣿⣿⣿⡇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⣿⣿⣿⣿⣿⣿⣿⣿⣿⣿⣿⣿⣿⣿⣿⣿⣿⣿⣿⣿⣿⣿⣿⣿⣿⣿⣿⣿⣿⣿⣿⣿⣿⣿⣿⡇⠀⠀⠀⠀⠀⠀⠀⠀⠀⠉⠉⠉⠉⠛⠁⠀⠀⠀⠀⠀⠀⠈⠉⢿⣿⣿⣿⣿⣿⣿⣿⣿⣿⣿⣿⣿⣿⣿⣿⣿⣿⣿⣿⣿⣿⣿⣿⣿⣿⣿⣿⣿⣿⣿⡇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⣿⣿⣿⣿⣿⣿⣿⣿⣿⣿⣿⣿⣿⣿⣿⣿⣿⣿⣿⣿⣿⣿⣿⣿⣿⣿⣿⣿⣿⣿⣿⣿⣿⣿⣿⣗⠀⠀⠀⠀⠀⠀⠀⠀⠀⠀⠀⠀⠀⠀⠀⠀⠀⠀⠀⠀⠀⠀⣼⣿⣿⣿⣿⣿⣿⣿⣿⣿⣿⣿⣿⣿⣿⣿⣿⣿⣿⣿⣿⣿⣿⣿⣿⣿⣿⣿⣿⣿⣿⣿⡇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⣿⣿⣿⣿⣿⣿⣿⣿⣿⣿⣿⣿⣿⣿⣿⣿⣿⣿⣿⣿⣿⣿⣿⣿⣿⣿⣿⣿⣿⣿⣿⣿⣿⣿⣿⣿⣀⣀⣀⠀⠀⠀⠀⠀⠀⠀⠀⠀⠀⠀⠀⠀⠀⠀⠀⠀⠀⣰⣿⣿⣿⣿⣿⣿⣿⣿⣿⣿⣿⣿⣿⣿⣿⣿⣿⣿⣿⣿⣿⣿⣿⣿⣿⣿⣿⣿⣿⣿⣿⣿⡇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⣿⣿⣿⣿⣿⣿⣿⣿⣿⣿⣿⣿⣿⣿⣿⣿⣿⣿⣿⣿⣿⣿⣿⣿⣿⣿⣿⣿⣿⣿⣿⣿⣿⣿⣿⣿⣿⡟⠁⠀⠀⠀⠀⠀⠀⠀⠀⠀⠀⠀⠀⠀⠀⠀⠀⢠⣴⣿⣿⣿⣿⣿⣿⣿⣿⣿⣿⣿⣿⣿⣿⣿⣿⣿⣿⣿⣿⣿⣿⣿⣿⣿⣿⣿⣿⣿⣿⣿⣿⣿⡇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⣿⣿⣿⣿⣿⣿⣿⣿⣿⣿⣿⣿⣿⣿⣿⣿⣿⣿⣿⣿⣿⣿⣿⣿⣿⣿⣿⣿⣿⣿⣿⣿⣿⣿⣿⣿⣟⠀⠀⠀⠀⠀⠀⠀⠀⠀⠀⠀⠀⠀⠀⠀⠀⠀⠀⢸⣿⣿⣿⣿⣿⣿⣿⣿⣿⣿⣿⣿⣿⣿⣿⣿⣿⣿⣿⣿⣿⣿⣿⣿⣿⣿⣿⣿⣿⣿⣿⣿⣿⣿⡇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⣿⣿⣿⣿⣿⣿⣿⣿⣿⣿⣿⣿⣿⣿⣿⣿⣿⣿⣿⣿⣿⣿⣿⣿⣿⣿⣿⣿⣿⣿⣿⣿⣿⣿⣿⣿⣿⣿⣷⡄⠀⠀⠀⠀⠀⠀⠀⠀⠀⠀⠀⠀⠀⠀⠠⣿⣿⣿⣿⣿⣿⣿⣿⣿⣿⣿⣿⣿⣿⣿⣿⣿⣿⣿⣿⣿⣿⣿⣿⣿⣿⣿⣿⣿⣿⣿⣿⣿⣿⣿⡇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⣿⣿⣿⣿⣿⣿⣿⣿⣿⣿⣿⣿⣿⣿⣿⣿⣿⣿⣿⣿⣿⣿⣿⣿⣿⣿⣿⣿⣿⣿⣿⣿⣿⣿⣿⣿⣿⣿⣿⣟⠛⠀⠀⠀⠀⠀⠀⠀⠀⠀⠀⠀⠀⠀⠀⠀⣿⣿⣿⣿⣿⣿⣿⣿⣿⣿⣿⣿⣿⣿⣿⣿⣿⣿⣿⣿⣿⣿⣿⣿⣿⣿⣿⣿⣿⣿⣿⣿⣿⣿⡇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⣿⣿⣿⣿⣿⣿⣿⣿⣿⣿⣿⣿⣿⣿⣿⣿⣿⣿⣿⣿⣿⣿⣿⣿⣿⣿⣿⣿⣿⣿⣿⣿⣿⣿⣿⣿⣿⣿⡿⠋⠀⠀⠀⠀⠀⠀⠀⠀⠀⠀⠀⠀⠀⠀⠀⢠⣸⣿⣿⣿⣿⣿⣿⣿⣿⣿⣿⣿⣿⣿⣿⣿⣿⣿⣿⣿⣿⣿⣿⣿⣿⣿⣿⣿⣿⣿⣿⣿⣿⣿⡇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⣿⣿⣿⣿⣿⣿⣿⣿⣿⣿⣿⣿⣿⣿⣿⣿⣿⣿⣿⣿⣿⣿⣿⣿⣿⣿⣿⣿⣿⣿⣿⣿⣿⣟⠉⠉⠀⠀⠀⠀⠀⠀⠀⠀⠀⠀⠀⠀⠀⠀⠀⠀⠇⠀⠀⠀⠀⠀⠻⣿⣿⣿⣿⣿⣿⣿⣿⣿⣿⣿⣿⣿⣿⣿⣿⣿⣿⣿⣿⣿⣿⣿⣿⣿⣿⣿⣿⣿⣿⣿⡇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⣿⣿⣿⣿⣿⣿⣿⣿⣿⣿⣿⣿⣿⣿⣿⣿⣿⣿⣿⣿⣿⣿⣿⣿⣿⣿⣿⣿⣿⣿⣿⣿⣿⣿⡆⠀⠀⠀⠀⠀⠀⠀⠀⠀⠀⠀⠀⠀⠀⠀⠀⠀⠁⠀⠀⠀⠀⠀⢸⣿⣿⣿⣿⣿⣿⣿⣿⣿⣿⣿⣿⣿⣿⣿⣿⣿⣿⣿⣿⣿⣿⣿⣿⣿⣿⣿⣿⣿⣿⣿⡇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⣿⣿⣿⣿⣿⣿⣿⣿⣿⣿⣿⣿⣿⣿⣿⣿⣿⣿⣿⣿⣿⣿⣿⣿⣿⣿⣿⣿⣿⣿⣿⣿⣿⣿⠃⠀⠀⠀⠀⠀⠀⠀⠀⠀⠀⠀⠀⠀⠀⠀⠀⣸⡇⠀⠀⠀⠀⠀⠨⣿⣿⣿⣿⣿⣿⣿⣿⣿⣿⣿⣿⣿⣿⣿⣿⣿⣿⣿⣿⣿⣿⣿⣿⣿⣿⣿⣿⣿⣿⣿⡇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⣿⣿⣿⣿⣿⣿⣿⣿⣿⣿⣿⣿⣿⣿⣿⣿⣿⣿⣿⣿⣿⣿⣿⣿⣿⣿⣿⣿⣿⣿⣿⣿⣿⡏⠀⠀⠀⠀⠀⠀⠀⠀⠀⠀⠀⠀⠀⠀⠀⠀⢀⣿⡇⠀⠀⠀⠀⠀⠀⣿⣿⣿⣿⣿⣿⣿⣿⣿⣿⣿⣿⣿⣿⣿⣿⣿⣿⣿⣿⣿⣿⣿⣿⣿⣿⣿⣿⣿⣿⣿⡇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⣿⣿⣿⣿⣿⣿⣿⣿⣿⣿⣿⣿⣿⣿⣿⣿⣿⣿⣿⣿⣿⣿⣿⣿⣿⣿⣿⣿⣿⣿⣿⣿⡟⠀⠀⠀⠀⠀⠀⠀⠀⠀⠀⠀⠀⠀⠀⠀⠀⠀⢸⣿⡇⠀⠀⠀⠀⠀⠀⣿⣿⣿⣿⣿⣿⣿⣿⣿⣿⣿⣿⣿⣿⣿⣿⣿⣿⣿⣿⣿⣿⣿⣿⣿⣿⣿⣿⣿⣿⣿⡇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⣿⣿⣿⣿⣿⣿⣿⣿⣿⣿⣿⣿⣿⣿⣿⣿⣿⣿⣿⣿⣿⣿⣿⣿⣿⣿⣿⣿⣿⣿⣿⡟⠀⠀⠀⠀⠀⠀⠀⠀⠀⠀⠀⠀⠀⠀⠀⠀⠀⠀⠈⣿⡇⠀⠀⠀⠀⠀⠀⠸⣿⣿⣿⣿⣿⣿⣿⣿⣿⣿⣿⣿⣿⣿⣿⣿⣿⣿⣿⣿⣿⣿⣿⣿⣿⣿⣿⣿⣿⣿⡇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⣿⣿⣿⣿⣿⣿⣿⣿⣿⣿⣿⣿⣿⣿⣿⣿⣿⣿⣿⣿⣿⣿⣿⣿⣿⣿⣿⣿⣿⣿⡟⠀⠀⠀⠀⠀⠀⠀⠀⠀⠀⠀⠀⠀⠀⠀⠀⠀⠀⠀⠀⣿⣷⠀⠀⠀⠀⠀⠀⠀⠹⣿⣿⣿⣿⣿⣿⣿⣿⣿⣿⣿⣿⣿⣿⣿⣿⣿⣿⣿⣿⣿⣿⣿⣿⣿⣿⣿⣿⣿⡇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⣿⣿⣿⣿⣿⣿⣿⣿⣿⣿⣿⣿⣿⣿⣿⣿⣿⣿⣿⣿⣿⣿⣿⣿⣿⣿⣿⣿⣿⠏⠀⠀⠀⠀⠀⠀⠀⠀⠀⠀⠀⠀⠀⠀⠀⠀⠀⠀⠀⠀⠀⣿⣿⠀⠀⠀⠀⠀⠀⠀⠀⠹⣿⣿⣿⣿⣿⣿⣿⣿⣿⣿⣿⣿⣿⣿⣿⣿⣿⣿⣿⣿⣿⣿⣿⣿⣿⣿⣿⣿⡇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⣿⣿⣿⣿⣿⣿⣿⣿⣿⣿⣿⣿⣿⣿⣿⣿⣿⣿⣿⣿⣿⣿⣿⣿⣿⣿⣿⣿⣿⡄⠀⠀⠀⠀⠀⠀⠀⠀⠀⠀⠀⠀⠀⠀⠀⠀⠀⠀⠀⠀⠀⠘⣿⡄⠀⠀⠀⠀⠀⠀⠀⠀⢻⣿⣿⣿⣿⣿⣿⣿⣿⣿⣿⣿⣿⣿⣿⣿⣿⣿⣿⣿⣿⣿⣿⣿⣿⣿⣿⣿⡇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⣿⣿⣿⣿⣿⣿⣿⣿⣿⣿⣿⣿⣿⣿⣿⣿⣿⣿⣿⣿⣿⣿⣿⣿⣿⣿⣿⣿⣿⣧⠀⠀⠀⠀⠀⠀⠀⠀⠀⠀⠀⠀⠀⠀⠀⠀⠀⠀⠀⠀⠀⠀⢸⣇⠀⠀⠀⠀⠀⠀⠀⠀⣼⣿⣿⣿⣿⣿⣿⣿⣿⣿⣿⣿⣿⣿⣿⣿⣿⣿⣿⣿⣿⣿⣿⣿⣿⣿⣿⣿⡇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⣿⣿⣿⣿⣿⣿⣿⣿⣿⣿⣿⣿⣿⣿⣿⣿⣿⣿⣿⣿⣿⣿⣿⣿⣿⣿⣿⣿⣿⡇⠀⠀⠀⠀⠀⠀⠀⠀⠀⠀⠀⠀⠀⠀⠀⠀⠀⠀⠀⠀⠀⠀⠀⣿⡄⠀⠀⠀⠀⠀⠀⠀⢻⣿⣿⣿⣿⣿⣿⣿⣿⣿⣿⣿⣿⣿⣿⣿⣿⣿⣿⣿⣿⣿⣿⣿⣿⣿⣿⣿⡇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⣿⣿⣿⣿⣿⣿⣿⣿⣿⣿⣿⣿⣿⣿⣿⣿⣿⣿⣿⣿⣿⣿⣿⣿⣿⣿⣿⣿⣿⣷⡀⠀⠀⠀⠀⠀⠀⠀⠀⠀⠀⠀⠀⠀⠀⠀⠀⠀⠀⠀⠀⠀⠀⠸⣷⠀⠀⠀⠀⠀⠀⠀⢸⣿⣿⣿⣿⣿⣿⣿⣿⣿⣿⣿⣿⣿⣿⣿⣿⣿⣿⣿⣿⣿⣿⣿⣿⣿⣿⣿⡇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⣿⣿⣿⣿⣿⣿⣿⣿⣿⣿⣿⣿⣿⣿⣿⣿⣿⣿⣿⣿⣿⣿⣿⣿⣿⣿⣿⣿⣿⣿⡇⠀⠀⠀⠀⠀⠀⠀⠀⠀⠀⠀⠀⠀⠀⠀⠀⠀⠀⠀⠀⠀⠀⠀⢻⣧⠀⠀⠀⠀⠀⠀⢸⣿⣿⣿⣿⣿⣿⣿⣿⣿⣿⣿⣿⣿⣿⣿⣿⣿⣿⣿⣿⣿⣿⣿⣿⣿⣿⣿⡇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⣿⣿⣿⣿⣿⣿⣿⣿⣿⣿⣿⣿⣿⣿⣿⣿⣿⣿⣿⣿⣿⣿⣿⣿⣿⣿⣿⣿⣿⣿⣿⠀⠀⠀⠀⠀⠀⠀⠀⠀⠀⠀⠀⠀⠀⠀⠀⠀⠀⠀⠀⠀⠀⠀⠀⢿⣧⡀⠀⠀⠀⠀⠈⣿⣿⣿⣿⣿⣿⣿⣿⣿⣿⣿⣿⣿⣿⣿⣿⣿⣿⣿⣿⣿⣿⣿⣿⣿⣿⣿⡇</a:t>
            </a:r>
            <a:br/>
            <a:r>
              <a:t>⣿⣿⣿⣿⣿⣿⣿⣿⣿⣿⣿⣿⣿⣿⣿⣿⣿⣿⣿⣿⣿⣿⣿⣿⣿⣿⣿⣿⣿⣿⣿⣦⠀⠀⠀⠀⠀⠀⠀⠀⠀⠀⠀⠀⠀⠀⠀⠀⠀⠀⠀⠀⠀⠀⠀⠈⢿⣷⡄⠀⠀⠀⠀⢹⣿⣿⣿⣿⣿⣿⣿⣿⣿⣿⣿⣿⣿⣿⣿⣿⣿⣿⣿⣿⣿⣿⣿⣿⣿⣿⡇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⣿⣿⣿⣿⣿⣿⣿⣿⣿⣿⣿⣿⣿⣿⣿⣿⣿⣿⣿⣿⣿⣿⣿⣿⣿⣿⣿⣿⣿⣿⣿⡇⠀⠀⠀⠀⠀⠀⠀⠀⠀⠀⠀⠀⠀⠀⠀⠀⠀⠀⠀⠀⠀⠀⠀⠀⠘⣿⣿⣦⠀⠀⠀⠀⣿⣿⣿⣿⣿⣿⣿⣿⣿⣿⣿⣿⣿⣿⣿⣿⣿⣿⣿⣿⣿⣿⣿⣿⣿⣿⡇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⣿⣿⣿⣿⣿⣿⣿⣿⣿⣿⣿⣿⣿⣿⣿⣿⣿⣿⣿⣿⣿⣿⣿⣿⣿⣿⣿⣿⣿⣿⡿⠀⠀⠀⠀⠀⠀⠀⠀⠀⠀⠀⠀⠀⠀⠀⠀⠀⠀⠀⠀⠀⠀⠀⠀⠀⠀⠸⣿⣿⣷⣄⠀⣠⣿⣿⣿⣿⣿⣿⣿⣿⣿⣿⣿⣿⣿⣿⣿⣿⣿⣿⣿⣿⣿⣿⣿⣿⣿⣿⡇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⣿⣿⣿⣿⣿⣿⣿⣿⣿⣿⣿⣿⣿⣿⣿⣿⣿⣿⣿⣿⣿⣿⣿⣿⣿⣿⣿⣿⣿⣿⠇⠀⠀⠀⠀⠀⠀⠀⠀⠀⠀⠀⠀⠀⠀⠀⠀⠀⠀⠀⠀⠀⠀⠀⠀⠀⠀⠀⢹⣿⣿⣿⣰⣿⣿⣿⣿⣿⣿⣿⣿⣿⣿⣿⣿⣿⣿⣿⣿⣿⣿⣿⣿⣿⣿⣿⣿⣿⣿⣿⡇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⠀⠀⠀⠀⠀⠀⠀⠀⠀⠀⠀⠀⠀⠀⠀⠀⠀⠀⠀⠀⠀⠀⠀⠀⠀⠀⠀⠀⠀⠀⠀⠀⠀⠀⠀⠀⠀⠀⠀⣀⣠⣤⣀⡀⠀⠀⠀⠀⠀⠀⠀⠀⠀⠀⠀⠀⠀⠀⠀⠀⠀⠀⠀⠀⠀⠀⠀⠀⠀⠀⠀⠀⠀⠀⠀⠀⠀⠀⠀⠀⠀⠀⠀⠀⠀⠀⠀⠀⠀⠀⠀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⠀⠀⠀⠀⠀⠀⠀⠀⠀⠀⠀⠀⠀⠀⠀⠀⠀⠀⠀⠀⠀⠀⠀⠀⠀⠀⠀⠀⠀⠀⠀⠀⢠⣶⣶⣶⣿⣿⣿⣿⣿⣿⣿⣿⣿⣦⠀⠀⠀⠀⠀⠀⠀⠀⠀⠀⠀⠀⠀⠀⠀⠀⠀⠀⠀⠀⠀⠀⠀⠀⠀⠀⠀⠀⠀⠀⠀⠀⠀⠀⠀⠀⠀⠀⠀⠀⠀⠀⠀⠀⠀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⠀⠀⠀⠀⠀⠀⠀⠀⠀⠀⠀⠀⠀⠀⠀⠀⠀⠀⠀⠀⠀⠀⠀⠀⠀⠀⠀⠀⠀⠀⢐⣠⣾⣿⣿⣿⣿⣿⣿⣿⣿⣿⣿⣿⣿⣿⣷⣦⣤⣴⡆⠀⠀⠀⠀⠀⠀⠀⠀⠀⠀⠀⠀⠀⠀⠀⠀⠀⠀⠀⠀⠀⠀⠀⠀⠀⠀⠀⠀⠀⠀⠀⠀⠀⠀⠀⠀⠀⠀⠀⠀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⠀⠀⠀⠀⠀⠀⠀⠀⠀⠀⠀⠀⠀⠀⠀⠀⠀⠀⠀⠀⠀⠀⠀⠀⠀⠀⠀⠀⠀⣴⣾⣿⣿⣿⣿⣿⣿⣿⣿⣿⣿⣿⣿⣿⣿⣿⣿⣿⣿⣿⠃⠀⠀⠀⠀⠀⠀⠀⠀⠀⠀⠀⠀⠀⠀⠀⠀⠀⠀⠀⠀⠀⠀⠀⠀⠀⠀⠀⠀⠀⠀⠀⠀⠀⠀⠀⠀⠀⠀⠀⠀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⠀⠀⠀⠀⠀⠀⠀⠀⠀⠀⠀⠀⠀⠀⠀⠀⠀⠀⠀⠀⠀⠀⠀⠀⠀⠀⠀⣠⣾⣿⣿⣿⣿⣿⣿⣿⣿⣿⣿⣿⣿⣿⣿⣿⣿⣿⣿⣿⣿⣿⣦⣄⠀⠀⠀⠀⠀⢀⠀⠀⠀⠀⠀⠀⠀⠀⠀⠀⠀⠀⠀⠀⠀⠀⠀⠀⠀⠀⠀⠀⠀⠀⠀⠀⠀⠀⠀⠀⠀⠀⠀</a:t>
            </a:r>
            <a:br/>
            <a:r>
              <a:t>⠀⠀⠀⠀⠀⠀⠀⠀⠀⠀⠀⠀⠀⠀⠀⠀⠀⠀⠀⠀⠀⠀⠀⠀⠀⢀⣾⣿⣿⣿⣿⣿⣿⣿⣿⣿⣿⣿⣿⣿⣿⣿⣿⣿⣿⣿⣿⣿⣿⣿⣿⣿⠀⠀⠀⠠⠀⠀⠀⠀⠀⠀⠀⠠⠀⠀⠀⠀⡀⠀⠀⠀⠀⠀⠀⠀⠀⠀⠀⠀⠀⠀⠀⠀⠀⠀⠀⠀⠀⠀⠀</a:t>
            </a:r>
            <a:br/>
            <a:r>
              <a:t>⠀⠀⠀⠀⠀⠀⠀⠀⠀⠀⠀⠀⠀⠀⠀⠀⠀⠀⠀⠀⠀⠀⠀⠀⢠⣿⣿⣿⣿⣿⣿⣿⣿⣿⣿⣿⣿⣿⣿⣿⣿⣿⣿⣿⣿⣿⣿⣿⣿⣿⣿⣿⡇⠀⢀⠴⠁⠀⠀⠀⠀⠀⠰⠃⠀⢠⡠⠊⠀⡀⠀⠀⠀⠀⠀⠀⠀⠀⠀⠀⠀⠀⠀⠀⠀⠀⠀⠀⠀⠀⠀</a:t>
            </a:r>
            <a:br/>
            <a:r>
              <a:t>⠀⠀⠀⠀⠀⠀⠀⠀⠀⠀⠀⠀⠀⠀⠀⠀⠀⠀⠀⠀⠀⠀⢠⣶⣿⣿⣿⣿⣿⣿⣿⣿⣿⣿⣿⣿⣿⣿⣿⣿⣿⣿⣿⣿⣿⣿⣿⣿⣿⣿⣿⡿⢱⣶⠂⠀⠀⠀⠀⠀⠀⢠⢃⣠⡖⠭⠀⠐⠊⠀⠀⠀⠀⠀⠀⠀⠀⠀⠀⠀⠀⠀⠀⠀⠀⠀⠀⠀⠀⠀⠀</a:t>
            </a:r>
            <a:br/>
            <a:r>
              <a:t>⠀⠀⠀⠀⠀⠀⠀⠀⠀⠀⠀⠀⠀⠀⠀⠀⠀⠀⠀⠀⠀⣠⣼⣿⣿⣿⣿⣿⣿⣿⣿⣿⣿⣿⣿⣿⣿⣿⣿⣿⣿⣿⣿⣿⣿⣿⣿⣿⣿⣿⡟⠀⣿⡇⠀⠀⠀⠀⠀⠀⢀⠗⠋⠀⠀⠀⠀⠀⠀⠀⠀⠀⠐⠀⠀⠀⠀⠀⠀⠀⠀⠀⠀⠀⠀⠀⠀⠀⠀⠀⠀</a:t>
            </a:r>
            <a:br/>
            <a:r>
              <a:t>⠀⠀⠀⠀⠀⠀⠀⠀⠀⠀⠀⠀⠀⠀⠀⠀⠀⠀⢀⣠⣿⣿⣿⣿⣿⣿⣿⣿⣿⣿⣿⣿⣿⣿⣿⣿⣿⣿⣿⣿⣿⣿⣿⣿⣿⣿⣿⣿⣿⣿⢇⣰⡟⢠⠀⡀⢀⠀⢀⡶⠋⢀⠀⠀⠀⠀⠀⠀⠀⣴⠁⣐⠀⠔⠀⠀⠀⠀⠀⠀⠀⠀⠀⠀⠀⠀⠀⠀⠀⠀⠀</a:t>
            </a:r>
            <a:br/>
            <a:r>
              <a:t>⠀⠀⠀⠀⠀⠀⠀⠀⠀⠀⠀⠀⠀⠀⠀⠀⣀⣴⣿⣿⣿⣿⣿⣿⣿⣿⣿⣿⣿⣿⣿⣿⣿⣿⣿⣿⣿⣿⣿⣿⣿⣿⣿⣿⣿⣿⣿⣿⣿⠏⣾⡿⠃⣼⡾⣧⣷⣶⢞⠤⠂⠁⠀⠀⠀⠀⠀⢰⣼⡧⠂⠁⠀⠀⠀⡄⠀⠀⠀⠀⠀⠀⠀⠀⠀⠀⠀⠀⠀⠀⠀</a:t>
            </a:r>
            <a:br/>
            <a:r>
              <a:t>⠀⠀⠀⠀⠀⠀⠀⠀⠀⠀⠀⠀⠀⠀⢀⣾⣿⣿⣿⣿⣿⣿⣿⣿⣿⣿⣿⣿⣿⣿⣿⣿⣿⣿⣿⣿⣿⣿⣿⣿⣿⣿⣿⣿⣿⣿⣿⣟⢉⣴⡿⠗⠊⢛⣶⡟⠁⠀⠆⠀⠀⠀⠀⠀⠀⠀⢀⣼⠋⠁⠁⠐⠀⠃⢄⡇⠀⠀⠀⠀⠀⠀⠀⠀⡀⠀⠀⠀⠀⠀⠀</a:t>
            </a:r>
            <a:br/>
            <a:r>
              <a:t>⠀⠀⠀⠀⠀⠀⠀⠀⠀⠀⠀⠀⠀⠀⢸⣿⣿⣿⣿⣿⣿⣿⣿⣿⣿⣿⣿⣿⣿⣿⣿⣿⣿⣿⣿⣿⣿⣿⣿⣿⣿⣿⣿⣿⣿⣿⠟⠙⠿⣿⣧⡴⣶⣿⠏⠀⠀⢘⡄⠀⠀⠀⢀⣀⣠⠴⢋⢡⡔⠀⠀⡀⠀⠘⣌⡇⠀⠀⠀⡀⠀⠀⣀⠖⠀⠀⠀⠀⠀⢀⠀</a:t>
            </a:r>
            <a:br/>
            <a:r>
              <a:t>⠀⠀⠀⠀⠀⠀⠀⠀⠀⠀⠀⠀⠀⢰⣿⣿⣿⣿⣿⣿⣿⣿⣿⣿⣿⣿⣿⣿⣿⣿⣿⣿⣿⣿⣿⣿⣿⣿⣿⣿⣿⣿⣿⣿⣿⣿⠀⠀⠠⣿⣿⣿⡟⠁⠀⠀⠀⡼⢐⣡⣴⠞⠋⠉⠉⠉⠁⠁⠀⠀⠈⢃⠀⠀⢸⢁⣠⠖⠀⠀⠀⡰⠂⠀⠀⠀⣀⡠⠊⠁⠀</a:t>
            </a:r>
            <a:br/>
            <a:r>
              <a:t>⠀⠀⠀⠀⠀⠀⠀⠀⠀⠀⠀⠀⠀⠘⣿⣿⣿⣿⣿⣿⣿⣿⣿⣿⣿⣿⣿⣿⣿⣿⣿⣿⣿⣿⣿⣿⣿⣿⣿⣿⣿⣿⣿⣿⣿⣿⠀⠀⠀⢿⣿⣿⠁⠀⠀⢀⣴⡷⠟⠋⠀⠀⠀⠀⠀⠀⠀⠀⠀⠀⠀⠀⣰⣦⣿⡿⠀⢈⡄⡠⢚⡄⠀⣠⠔⣾⢃⠀⠀⠀⠀</a:t>
            </a:r>
            <a:br/>
            <a:r>
              <a:t>⠀⠀⠀⠀⠀⠀⠀⠀⠀⠀⠀⠀⠀⠀⢿⣿⣿⣿⣿⣿⣿⣿⣿⣿⣿⣿⣿⣿⣿⣿⣿⣿⣿⣿⣿⣿⣿⣿⣿⣿⣿⣿⣿⣿⣿⣿⣷⣄⡀⠸⣿⣿⣆⣴⣾⠟⠁⠀⠀⠀⠀⠀⠀⠀⠀⠀⠀⠀⠀⣠⢔⠉⢁⡐⣻⣇⡒⢁⣾⢴⣳⠠⢊⡠⠊⠁⠀⣰⠀⠂⠀</a:t>
            </a:r>
            <a:br/>
            <a:r>
              <a:t>⠀⠀⠀⠀⠀⠀⠀⠀⠀⠀⠀⢀⣴⣶⣿⣿⣿⣿⣿⣿⣿⣿⣿⣿⣿⣿⣿⣿⣿⣿⣿⣿⣿⣿⣿⣿⣿⣿⣿⣿⣿⣿⣿⣿⣿⣿⣿⣿⣷⣦⣿⣿⣿⣏⠀⠀⠀⠀⠀⠀⠀⣀⡤⠖⠛⠻⡿⡛⠋⠉⣯⡿⠋⢂⢀⣿⣠⣾⣟⣫⣥⡦⠅⣒⡒⠈⠃⠀⠀⠀⠀</a:t>
            </a:r>
            <a:br/>
            <a:r>
              <a:t>⠀⠀⠀⠀⠀⠀⠀⠀⢀⣠⣶⣿⣿⣿⣿⣿⣿⣿⣿⣿⣿⣿⣿⣿⣿⣿⣿⣿⣿⣿⣿⣿⣿⣿⣿⣿⣿⣿⣿⣿⣿⣿⣿⣿⣿⣿⣿⣿⣿⣿⣿⣿⣿⣿⣧⣀⢀⣤⣶⡶⠯⢭⠤⠤⠲⠚⠂⢲⢂⠔⠃⢳⣁⣼⣿⣿⠿⠏⠉⠁⠀⠀⠀⠀⠁⠀⠉⠀⠀⠀⠀</a:t>
            </a:r>
            <a:br/>
            <a:r>
              <a:t>⠀⠀⠀⠀⠀⠀⠀⠀⢸⣿⣿⣿⣿⣿⣿⣿⣿⣿⣿⣿⣿⣿⣿⣿⣿⣿⣿⣿⣿⣿⣿⣿⣿⣿⣿⣿⣿⣿⣿⣿⣿⣿⣿⣿⣿⣿⣿⣿⣿⣿⣿⣿⣿⣿⣿⣿⣿⠋⠀⠣⡀⡀⠀⠀⠀⠀⠀⣨⡫⣤⣶⣿⡿⠟⠋⠀⠀⠀⠀⠀⠀⠀⠀⠀⠀⠀⠀⠀⠀⠀⠀</a:t>
            </a:r>
            <a:br/>
            <a:r>
              <a:t>⠀⠀⠀⠀⠀⠀⠀⣠⣾⣿⣿⣿⣿⣿⣿⣿⣿⣿⣿⣿⣿⣿⣿⣿⣿⣿⣿⣿⣿⣿⣿⣿⣿⣿⣿⣿⣿⣿⣿⣿⣿⣿⣿⣿⣿⣿⣿⣿⣿⣿⣿⣏⣿⣿⣿⣿⣇⣀⡐⠀⢰⡅⠀⠀⣀⣤⡾⢶⣿⡿⠋⠁⠀⠀⠀⠀⠀⠀⠀⠀⠀⠀⠀⠀⠀⠀⠀⠀⠀⠀⠀</a:t>
            </a:r>
            <a:br/>
            <a:r>
              <a:t>⠀⠀⠀⠀⠀⠀⠀⣼⣿⣿⣿⣿⣿⣿⣿⣿⣿⣿⣿⣿⣿⣿⣿⣿⣿⣿⣿⣿⣿⣿⣿⣿⣿⣿⣿⣿⣿⣿⣿⣿⣿⣿⣿⣿⣿⣿⣿⣿⣿⣿⣿⠛⠣⢽⣿⣿⣿⡆⠀⠀⣀⣷⡴⠾⠛⠁⣠⡾⠃⠀⠀⣠⣶⣿⣿⣿⣅⠀⠀⠀⠀⠀⠀⠀⠀⠀⠀⠀⠀⠀⠀</a:t>
            </a:r>
            <a:br/>
            <a:r>
              <a:t>⠀⠀⠀⠀⠀⠀⠀⠙⢿⣿⣿⣿⣿⣿⣿⣿⣿⣿⣿⣿⣿⣿⣿⣿⣿⣿⣿⣿⣿⣿⣿⣿⣿⣿⣿⣿⣿⣿⣿⣿⣿⣿⣿⣿⣿⣿⣿⣿⣿⣿⣿⣷⣔⣨⣿⣿⣿⣷⣶⠟⠛⣿⠀⠀⣠⣾⠋⠀⣠⢤⣶⣿⣿⣿⣿⣿⣿⡀⠀⠀⠀⠀⠀⠀⠀⠀⠀⠀⠀⠀⠀</a:t>
            </a:r>
            <a:br/>
            <a:r>
              <a:t>⠀⠀⠀⠀⠀⠀⠀⠀⠘⣿⣿⣿⣿⣿⣿⣿⣿⣿⣿⣿⣿⣿⣿⣿⣿⣿⣿⣿⣿⣿⣿⣿⣿⣿⣿⣿⣿⣿⣿⣿⣿⣿⣿⣿⣿⣿⣿⣿⣿⣿⣿⢿⣷⣌⣿⣿⣿⣿⡇⠤⠤⣿⣤⡿⠟⠁⠀⢰⣿⣿⣿⣿⣿⣿⣿⣿⡏⠀⠀⠀⠀⠀⠀⠀⠀⠀⠀⠀⠀⠀⠀</a:t>
            </a:r>
            <a:br/>
            <a:r>
              <a:t>⠀⠀⠀⠀⠀⠀⠀⠀⠀⢻⣿⣿⣿⣿⣿⣿⣿⣿⣿⣿⣿⣿⣿⣿⣿⣿⣿⣿⣿⣿⣿⣿⣿⣿⣿⣿⣿⣿⣿⣿⣿⣿⣿⣿⣿⣿⣿⣿⣿⣿⡏⠀⢻⣿⣿⣿⣿⣿⣆⡤⠞⠋⠁⠀⠀⠀⠀⠈⠉⠁⠀⠉⠉⣿⣿⣿⣿⣆⠀⠀⠀⠀⠀⠀⠀⠀⠀⠀⠀⠀⠀</a:t>
            </a:r>
            <a:br/>
            <a:r>
              <a:t>⠀⠀⠀⠀⠀⠀⠀⠀⠀⠀⢻⣿⣿⣿⣿⣿⣿⣿⣿⣿⣿⣿⣿⣿⣿⣿⣿⣿⣿⣿⣿⣿⣿⣿⣿⣿⣿⣿⣿⣿⣿⣿⣿⣿⣿⣿⣿⡟⠛⠿⠇⠀⠈⣻⣿⣿⣿⡿⠛⠧⣤⠶⠶⠦⠤⢀⡀⠀⠀⠀⠀⠀⠀⣿⣿⣿⣿⣿⣦⣀⠀⠀⠀⠀⠀⠀⠀⠀⠀⠀⠀</a:t>
            </a:r>
            <a:br/>
            <a:r>
              <a:t>⠀⠀⠀⠀⠀⠀⠀⠀⠀⠀⠀⠈⢻⣿⣿⣿⣿⣿⣿⣿⣿⣿⣿⣿⣿⣿⣿⣿⣿⣿⣿⣿⣿⣿⣿⣿⣿⣿⣿⣿⣿⣿⣿⣿⣿⡿⠋⠙⠛⠿⢷⣦⣤⣿⣿⣿⡿⠀⠀⠀⠘⠳⡀⠀⠀⠀⠀⠀⠀⠀⠀⠀⠀⣿⣿⣿⣷⢾⣿⠃⠀⠀⠀⠀⠀⠀⠀⠀⠀⠀⠀</a:t>
            </a:r>
            <a:br/>
            <a:r>
              <a:t>⠀⠀⠀⠀⠀⠀⠀⠀⠀⠀⠀⠀⠀⠈⠙⠛⠛⠿⠟⠿⣿⣿⣿⣿⣿⣿⣿⣿⣿⣿⣿⣿⣿⣿⣿⣿⣿⣿⣿⣿⣿⣿⣿⣿⡟⠀⠀⠀⠀⠀⠀⠀⣿⣿⣿⣿⠃⠀⠀⠀⠀⠀⠁⠀⠀⠀⠀⠀⠀⠀⠀⠀⠀⣸⣿⣿⣿⣾⣿⠀⠀⠀⠀⠀⠀⠀⠀⠀⠀⠀⠀</a:t>
            </a:r>
            <a:br/>
            <a:r>
              <a:t>⠀⠀⠀⠀⠀⠀⠀⠀⠀⠀⠀⠀⠀⠀⠀⠀⠀⠀⠀⠀⠀⠙⠿⠟⠛⠻⠿⠋⠉⠁⠀⠉⠉⠛⠻⠿⠟⠉⠉⠁⠀⠀⠉⠁⠀⠀⠀⠀⠀⠀⠀⠀⣿⣿⣿⣿⠀⠀⠀⠀⠀⠀⠀⠀⠀⠀⠀⠀⠀⠀⠀⠀⠀⣿⣿⣿⣿⣏⠻⣄⢀⡀⠀⠀⠀⠀⠀⠀⠀⠀⠀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⠀⠀⠀⠀⠀⠀⠀⠀⠀⠀⠀⠀⠀⠀⠀⠀⠀⠀⠀⠀⠀⠀⠀⠀⠀⠀⠀⠀⠀⠀⠀⠀⠀⠀⠀⠀⠀⠀⠀⠀⠀⠀⠀⠀⠀⠀⠀⠀⠀⠀⠀⢸⣿⣿⣿⣿⡄⠀⠀⠀⠀⠀⠀⠀⠀⠀⠀⠀⠀⠀⠀⠀⣸⣿⣿⣿⣿⣿⡀⠈⠳⣤⠀⠀⠀⠀⠀⠀⠀⠀⠀</a:t>
            </a:r>
            <a:br/>
            <a:r>
              <a:t>⠀⠀⠀⠀⠀⠀⠀⠀⠀⠀⠀⠀⠀⠀⠀⠀⠀⠀⠀⠀⠀⠀⠀⠀⠀⠀⠀⠀⠀⠀⠀⠀⠀⠀⠀⠀⠀⠀⠀⠀⠀⠀⠀⠀⠀⠀⠀⠀⠀⠀⢠⣿⣿⣿⣿⣿⡇⠀⠀⠀⠀⠀⠀⠀⠀⠀⠀⠀⠀⠀⠀⠀⣿⣿⣿⣿⣿⣿⣧⠀⠀⠀⠀⠀⠀⠀⠀⠀⠀⠀⠀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⠀⠀⠀⠀⠀⠀⠀⠀⠀⠀⠀⠀⠀⠀⠀⠀⠀⠀⠀⠀⠀⠀⠀⠀⠀⠀⠀⠀⠀⠀⠀⠀⠀⠀⠀⠀⠀⠀⠀⠀⠀⠀⠀⠀⠀⠀⠀⠀⠀⠀⣿⣿⣿⣿⣿⣿⣿⠀⠀⠀⠀⠀⠀⠀⠀⠀⠀⠀⠀⠀⠀⠀⣿⣿⣿⣿⣿⣿⣿⡆⠀⠀⠀⠀⠀⠀⠀⠀⠀⠀⠀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⠀⠀⠀⠀⠀⠀⠀⠀⠀⠀⠀⠀⠀⠀⠀⠀⠀⠀⠀⠀⠀⠀⠀⠀⠀⠀⠀⠀⠀⠀⠀⠀⠀⠀⠀⠀⠀⠀⠀⠀⠀⠀⠀⠀⠀⠀⠀⠀⠀⢠⣿⣿⣿⣿⣿⣿⡿⠀⠀⠀⠀⠀⠀⠀⠀⠀⠀⠀⠀⠀⠀⠀⠈⠀⢹⣿⡏⠉⠙⠃⠀⠀⠀⠀⠀⠀⠀⠀⠀⠀⠀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⠀⠀⠀⠀⠀⠀⠀⠀⠀⠀⠀⠀⠀⠀⠀⠀⠀⠀⠀⠀⠀⠀⠀⠀⠀⠀⠀⠀⠀⠀⠀⠀⠀⠀⠀⠀⠀⠀⠀⠀⠀⠀⠀⠀⠀⠀⠀⠀⠀⢸⣿⣿⣿⣿⣿⣿⡇⠀⠀⠀⠀⠀⠀⠀⠀⠀⠀⠀⠀⠀⠀⠀⠀⠀⠈⣿⣿⡀⠀⠀⠀⠀⠀⠀⠀⠀⠀⠀⠀⠀⠀</a:t>
            </a:r>
            <a:br/>
            <a:r>
              <a:t>⠀⠀⠀⠀⠀⠀⠀⠀⠀⠀⠀⠀⠀⠀⠀⠀⠀⠀⠀⠀⠀⠀⠀⠀⠀⠀⠀⠀⠀⠀⠀⠀⠀⠀⠀⠀⠀⠀⠀⠀⠀⠀⠀⠀⠀⠀⠀⠀⠀⣾⣿⣿⣿⣿⣿⣿⡄⠀⠀⠀⠀⠀⠀⠀⠀⠀⠀⠀⠀⠀⠀⠀⠀⠀⠀⣿⣿⡇⠀⠀⠀⠀⠀⠀⠀⠀⠀⠀⠀⠀⠀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⠀⠀⠀⠀⠀⠀⠀⠀⠀⠀⠀⠀⠀⠀⠀⠀⠀⠀⠁⠀⠀⠀⠀⠀⠀⠀⠀⠀⠀⠀⠀⠀⠀⠀⠀⠀⠀⠀⠀⠀⠀⠀⠀⠀⠀⠀⠀⠀⠀⠀⠀⠀⠀⠀⠀⠀⠀⠀⠀⠀⠀⠀⠀⠀⠀⠀⠀⠀⠀⠀⠀⠀⠀⠀⠀⠀⠀⠀⠀⠀⠀⠀⠀⠀⠀⠀⠀⠀⠀⠀⠀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⠀⠀⠀⠀⠀⠀⠀⠀⠀⠀⠀⠀⠀⠀⠀⠀⠀⠀⠀⠀⠀⠀⠀⠀⠀⠀⠀⠀⠀⠀⠀⠀⠀⠀⢀⣀⣀⣀⣀⣠⣤⣶⣦⣤⣀⡀⠀⠀⠀⠀⠀⠀⠀⠀⠀⠀⠀⠀⠀⠀⠀⠀⠀⠀⠀⠀⠀⠀⠀⠀⠀⠀⠀⠀⠀⠀⠀⠀⠀⠀⠀⠀⠀⠀⠀⠀⠀⠀⠀⠀⠀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⠀⠀⠀⠀⠀⠀⠀⠀⠀⠀⠀⠀⠀⠀⠀⠀⠀⠀⠀⠀⠀⠀⠀⠀⠀⠀⠀⠀⠀⠀⠀⠀⢀⣿⣿⣿⣿⣿⣿⣿⣿⣿⣿⣿⣿⣿⣿⣷⣶⣿⡄⠀⠀⠀⠀⠀⠀⠀⠀⠀⠀⠀⠀⠀⠀⠀⠀⠀⠀⠀⠀⠀⠀⠀⠀⠀⠀⠀⠀⠀⠀⠀⠀⠀⠀⠀⠀⠀⠀⠀⠀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⠀⠀⠀⠀⠀⠀⠀⠀⠀⠀⠀⠀⠀⠀⠀⠀⠀⠀⠀⠀⠀⠀⠀⠀⠀⠀⠀⠀⣸⣿⣿⣿⣿⣿⣿⣿⣿⣿⣿⣿⣿⣿⣿⣿⣿⣿⣿⣿⣿⣿⣿⣧⠀⠀⠀⡠⠁⠀⠀⠀⠀⠀⢠⠁⠄⠀⢀⠄⠀⠀⠀⠀⠀⠀⠀⠀⠀⠀⠀⠀⠀⠀⠀⠀⠀⠀⠀⠀⠀⠀⠀</a:t>
            </a:r>
            <a:br/>
            <a:r>
              <a:t>⠀⠀⠀⠀⠀⠀⠀⠀⠀⠀⠀⠀⠀⠀⠀⠀⠀⠀⠀⠀⠀⠀⠀⠀⠀⣀⣤⣿⣿⣿⣿⣿⣿⣿⣿⣿⣿⣿⣿⣿⣿⣿⣿⣿⣿⣿⣿⣿⣿⣿⣿⡿⣄⣠⠊⠀⠀⠀⠀⠀⠀⢰⠃⠀⣰⠔⠁⢀⠄⠀⠀⠀⠀⠀⠀⠀⠀⠀⠀⠀⠀⠀⠀⠀⠀⠀⠀⠀⠀⠀⠀</a:t>
            </a:r>
            <a:br/>
            <a:r>
              <a:t>⠀⠀⠀⠀⠀⠀⠀⠀⠀⠀⠀⠀⠀⠀⠀⠀⠀⠀⠀⠀⠀⠀⣀⣤⣄⣿⣿⣿⣿⣿⣿⣿⣿⣿⣿⣿⣿⣿⣿⣿⣿⣿⣿⣿⣿⣿⣿⣿⣿⣿⠏⢰⣿⠁⠀⠀⠀⠀⠀⠀⢰⡡⠖⠑⠚⠀⠁⠀⠀⠀⠀⠀⠀⠀⠀⠀⠀⠀⠀⠀⠀⠀⠀⠀⠀⠀⠀⠀⠀⠀⠀</a:t>
            </a:r>
            <a:br/>
            <a:r>
              <a:t>⠀⠀⠀⠀⠀⠀⠀⠀⠀⠀⠀⠀⠀⠀⠀⠀⠀⠀⠀⠀⣠⣾⣿⣿⣿⣿⣿⣿⣿⣿⣿⣿⣿⣿⣿⣿⣿⣿⣿⣿⣿⣿⣿⣿⣿⣿⣿⣿⣿⣿⡀⣸⢟⡀⠀⠀⠀⠀⠀⡤⠋⠀⠀⠀⠀⠀⠀⠄⣬⠀⠨⠀⠀⠀⠀⠀⠀⠀⠀⠀⠀⠀⠀⠀⠀⠀⠀⠀⠀⠀⠀</a:t>
            </a:r>
            <a:br/>
            <a:r>
              <a:t>⠀⠀⠀⠀⠀⠀⠀⠀⠀⠀⠀⠀⠀⠀⠀⠀⠀⣀⣤⣿⣿⣿⣿⣿⣿⣿⣿⣿⣿⣿⣿⣿⣿⣿⣿⣿⣿⣿⣿⣿⣿⣿⣿⣿⣿⣿⣿⣿⣿⢃⣽⣿⢤⣤⡆⢀⣔⣠⠞⡀⠑⠀⠀⠀⠀⠀⢀⢿⣀⠔⠊⠁⠀⠀⠀⠀⠀⠀⠀⠀⠀⠀⠀⠀⠀⠀⠀⠀⠀⠀⠀</a:t>
            </a:r>
            <a:br/>
            <a:r>
              <a:t>⠀⠀⠀⠀⠀⠀⠀⠀⠀⠀⠀⠀⠀⠀⠀⢠⣾⣿⣿⣿⣿⣿⣿⣿⣿⣿⣿⣿⣿⣿⣿⣿⣿⣿⣿⣿⣿⣿⣿⣿⣿⣿⣿⣿⣿⣿⣿⡟⢁⣼⡿⠥⠚⣽⣿⠟⠉⠭⠉⠀⠀⠀⠀⠀⠀⢀⡷⠿⠀⠤⠀⠀⢆⠀⡀⠀⠀⠀⠀⠀⠀⠀⠀⠀⠀⠀⠀⠀⠀⠀⠀</a:t>
            </a:r>
            <a:br/>
            <a:r>
              <a:t>⠀⠀⠀⠀⠀⠀⠀⠀⠀⠀⠀⠀⠀⠀⠀⢰⣿⣿⣿⣿⣿⣿⣿⣿⣿⣿⣿⣿⣿⣿⣿⣿⣿⣿⣿⣿⣿⣿⣿⣿⣿⣿⣿⣿⣿⣿⡿⠻⢿⣿⣦⠴⣺⣿⠋⠀⠀⣆⠀⠀⠀⠁⠀⣀⡴⠞⣁⠄⠀⠀⠀⠀⢁⢢⠀⠀⠀⠀⠀⠀⠀⣀⠂⠀⠀⠀⠀⠀⠀⠀⠀</a:t>
            </a:r>
            <a:br/>
            <a:r>
              <a:t>⠀⠀⠀⠀⠀⠀⠀⠀⠀⠀⠀⠀⠀⠀⠀⣿⣿⣿⣿⣿⣿⣿⣿⣿⣿⣿⣿⣿⣿⣿⣿⣿⣿⣿⣿⣿⣿⣿⣿⣿⣿⣿⣿⣿⣿⣿⡇⠀⢰⣿⣯⣾⡟⠁⠀⠀⢰⠇⣈⣤⡶⠛⠛⠓⠂⠁⠋⠀⠢⠊⠄⠀⠊⢾⡀⢄⠠⠀⠁⢀⡐⠁⠀⠀⠀⡰⠂⠀⠀⠀⠀</a:t>
            </a:r>
            <a:br/>
            <a:r>
              <a:t>⠀⠀⠀⠀⠀⠀⠀⠀⠀⠀⠀⠀⠀⠀⠀⣹⣿⣿⣿⣿⣿⣿⣿⣿⣿⣿⣿⣿⣿⣿⣿⣿⣿⣿⣿⣿⣿⣿⣿⣿⣿⣿⣿⣿⣿⣿⣿⣄⠀⣿⣿⡿⠀⠀⠀⣠⣷⠾⠛⠁⠀⠀⠀⠀⠀⠀⠀⠀⠀⠀⣨⣦⡃⣼⠗⠉⡄⠀⣠⢎⠀⢀⣴⡶⠊⠀⠀⠀⢀⠠⠀</a:t>
            </a:r>
            <a:br/>
            <a:r>
              <a:t>⠀⠀⠀⠀⠀⠀⠀⠀⠀⠀⠀⠀⠀⠀⢀⣛⣿⣿⣿⣿⣿⣿⣿⣿⣿⣿⣿⣿⣿⣿⣿⣿⣿⣿⣿⣿⣿⣿⣿⣿⣿⣿⣿⣿⣿⣿⣿⣿⣆⣸⣿⣷⣤⣶⠿⠋⠀⠀⠀⠀⠀⠀⠀⠀⡀⠀⠀⣠⣔⠉⠁⢜⡱⣿⠀⡁⢱⣪⣞⡠⢊⡵⠋⠀⠘⡀⠀⠈⠀⠀⠀</a:t>
            </a:r>
            <a:br/>
            <a:r>
              <a:t>⠀⠀⠀⠀⠀⠀⠀⠀⠀⠀⠀⠀⣠⣶⣿⣿⣿⣿⣿⣿⣿⣿⣿⣿⣿⣿⣿⣿⣿⣿⣿⣿⣿⣿⣿⣿⣿⣿⣿⣿⣿⣿⣿⣿⣿⣿⣿⣿⣿⣿⣿⣿⣿⡁⠀⠀⠀⠀⠀⣀⣠⠔⠚⠛⠿⠛⡋⠉⢨⠝⠍⠀⡀⢸⣎⣤⣟⣛⣥⡮⡁⠀⠒⠆⠁⠀⠀⠀⠀⠀⠀</a:t>
            </a:r>
            <a:br/>
            <a:r>
              <a:t>⠀⠀⠀⠀⠀⠀⠀⠀⠀⠀⢰⣾⣿⣿⣿⣿⣿⣿⣿⣿⣿⣿⣿⣿⣿⣿⣿⣿⣿⣿⣿⣿⣿⣿⣿⣿⣿⣿⣿⣿⣿⣿⣿⣿⣿⣿⣿⣿⣿⣿⣿⣿⣿⣿⣄⢀⣴⠶⠿⠯⠤⠔⠒⠚⠃⠐⠃⠔⠑⢀⣿⣤⣼⣿⡿⠿⠉⠁⠀⠀⠀⠉⠈⠓⠒⠀⠀⠀⠀⠀⠀</a:t>
            </a:r>
            <a:br/>
            <a:r>
              <a:t>⠀⠀⠀⠀⠀⠀⠀⠀⠀⢀⣿⣿⣿⣿⣿⣿⣿⣿⣿⣿⣿⣿⣿⣿⣿⣿⣿⣿⣿⣿⣿⣿⣿⣿⣿⣿⣿⣿⣿⣿⣿⣿⣿⣿⣿⣿⣿⣿⣿⣿⣿⣿⣿⣿⣿⡿⠃⠀⠙⠆⠀⠀⠀⠀⠀⣀⠯⣠⣾⣻⡿⠟⠋⠁⠀⠀⠀⠀⠀⠀⠀⠀⠀⠀⠀⠀⠀⠀⠀⠀⠀</a:t>
            </a:r>
            <a:br/>
            <a:r>
              <a:t>⠀⠀⠀⠀⠀⠀⠀⠀⠀⣿⣿⣿⣿⣿⣿⣿⣿⣿⣿⣿⣿⣿⣿⣿⣿⣿⣿⣿⣿⣿⣿⣿⣿⣿⣿⣿⣿⣿⣿⣿⣿⣿⣿⣿⣿⣿⣿⣿⣿⣿⣿⣿⢿⣿⣿⣷⠆⠀⠐⠨⡇⠀⣀⣤⠾⠛⣻⡿⠛⠁⠀⠀⠀⠀⠀⠀⠀⠀⠀⠀⠀⠀⠀⠀⠀⠀⠀⠀⠀⠀⠀</a:t>
            </a:r>
            <a:br/>
            <a:r>
              <a:t>⠀⠀⠀⠀⠀⠀⠀⠀⠘⣿⣿⣿⣿⣿⣿⣿⣿⣿⣿⣿⣿⣿⣿⣿⣿⣿⣿⣿⣿⣿⣿⣿⣿⣿⣿⣿⣿⣿⣿⣿⣿⣿⣿⣿⣿⣿⣿⣿⣿⣿⣿⣿⡞⣿⣿⣿⡇⠀⣀⣤⣿⠛⠋⠁⣠⡶⠋⠀⠀⠀⠀⢀⡀⢀⣴⣶⣾⣆⡀⠀⠀⠀⠀⠀⠀⠀⠀⠀⠀⠀⠀</a:t>
            </a:r>
            <a:br/>
            <a:r>
              <a:t>⠀⠀⠀⠀⠀⠀⠀⠀⠀⠀⣿⣿⣿⣿⣿⣿⣿⣿⣿⣿⣿⣿⣿⣿⣿⣿⣿⣿⣿⣿⣿⣿⣿⣿⣿⣿⣿⣿⣿⣿⣿⣿⣿⣿⣿⣿⣿⣿⣿⣿⣿⣿⡗⣿⣿⣿⣿⠟⠉⠀⡏⠀⣠⣾⠏⠀⠀⠀⠀⣰⣾⣿⣿⡿⢿⣿⣿⣿⡆⠀⠀⠀⠀⠀⠀⠀⠀⠀⠀⠀⠀</a:t>
            </a:r>
            <a:br/>
            <a:r>
              <a:t>⣿⠀⠀⠀⠀⠀⠀⠀⠀⠀⢽⣿⣿⣿⣿⣿⣿⣿⣿⣿⣿⣿⣿⣿⣿⣿⣿⣿⣿⣿⣿⣿⣿⣿⣿⣿⣿⣿⣿⣿⣿⣿⣿⣿⣿⣿⣿⣿⣿⣿⣿⡿⣿⣿⣿⣿⣿⠃⠉⣩⡿⠟⠋⠁⠀⠀⠀⠀⠸⣿⠟⠿⠿⠃⠀⢹⣿⣿⡁⠀⠀⠀⠀⠀⠀⠀⠀⠀⠀⠀⠀</a:t>
            </a:r>
            <a:br/>
            <a:r>
              <a:t>⣿⠀⠀⠀⠀⠀⠀⠀⠀⠀⠈⢿⣿⣿⣿⣿⣿⣿⣿⣿⣿⣿⣿⣿⣿⣿⣿⣿⣿⣿⣿⣿⣿⣿⣿⣿⣿⣿⣿⣿⣿⣿⣿⣿⣿⣿⣿⣿⠿⣿⣿⠀⢿⣿⣿⣿⣿⣶⠟⡁⠀⠀⠀⠀⠀⠀⠀⠀⠀⠀⠀⠀⠀⠀⠀⣾⣿⣿⣿⡄⠀⠀⠀⠀⠀⠀⠀⠀⠀⠀⠀</a:t>
            </a:r>
            <a:br/>
            <a:r>
              <a:t>⠉⠀⠀⠀⠀⠀⠀⠀⠀⠀⠀⠀⠙⢿⣿⣿⣿⣿⣿⣿⣿⣿⣿⣿⣿⣿⣿⣿⣿⣿⣿⣿⣿⣿⣿⣿⣿⣿⣿⣿⣿⣿⣿⣿⣿⣿⠿⠷⢦⣬⣄⣀⣸⣿⣿⣿⠋⠈⠙⢅⡀⠉⠁⠐⠀⠀⠀⠀⠀⠀⠀⠀⠀⠀⠀⣿⣿⣿⣿⣿⣦⠂⠀⠀⠀⠀⠀⠀⠀⠀⠀</a:t>
            </a:r>
            <a:br/>
            <a:r>
              <a:t>⡆⠀⠀⠀⠀⠀⠀⠀⠀⠀⠀⠀⠀⠀⠉⠛⠻⠿⢿⠿⣿⣿⣿⣿⣿⣿⣿⣿⣿⣿⣿⣿⣿⣿⣿⣿⣿⣿⣿⣿⣿⣿⣿⣿⡿⠁⠀⠀⠀⠈⠉⢻⣿⣿⣿⡟⠀⠀⠀⠘⠒⠀⠀⠀⠀⠀⠀⠀⠀⠀⠀⠀⠀⠀⠀⢸⣿⣿⣯⣿⠇⠀⠀⠀⠀⠀⠀⠀⠀⠀⠀</a:t>
            </a:r>
            <a:br/>
            <a:r>
              <a:t>⠇⠀⠀⠀⠀⠀⠀⠀⠀⠀⠀⠀⠀⠀⠀⠀⠀⠀⠀⠀⠀⠙⢻⠿⠿⠿⣿⠟⠛⠋⠉⠉⠙⠛⠿⢿⠿⠟⠛⠋⠉⠉⠛⠋⠁⠀⠀⠀⠀⠀⠀⢸⣿⣿⣿⡇⠀⠀⠀⠀⠀⠀⠀⠀⠀⠀⠀⠀⠀⠀⠀⠀⠀⠀⠀⣿⣿⣿⣿⡛⣦⡀⡀⠀⠀⠀⠀⠀⠀⠀⠀</a:t>
            </a:r>
            <a:br/>
            <a:r>
              <a:t>⠀⠀⠀⠀⠀⠀⠀⠀⠀⠀⠀⠀⠀⠀⠀⠀⠀⠀⠀⠀⠀⠀⠀⠀⠀⠀⠀⠀⠀⠀⠀⠀⠀⠀⠀⠀⠀⠀⠀⠀⠀⠀⠀⠀⠀⠀⠀⠀⠀⠀⠀⣸⣿⣿⣿⡇⠀⠀⠀⠀⠀⠀⠀⠀⠀⠀⠀⠀⠀⠀⠀⠀⠀⠀⣸⣿⣿⣿⣿⣇⠀⠙⠦⠄⠀⠀⠀⠀⠀⠀⠀</a:t>
            </a:r>
            <a:br/>
            <a:r>
              <a:t>⠀⠀⠀⠀⠀⠀⠀⠀⠀⠀⠀⠀⠀⠀⠀⠀⠀⠀⠀⠀⠀⠀⠀⠀⠀⠀⠀⠀⠀⠀⠀⠀⠀⠀⠀⠀⠀⠀⠀⠀⠀⠀⠀⠀⠀⠀⠀⠀⠀⠀⣰⣿⣿⣿⣿⣷⠀⠀⠀⠀⠀⠀⠀⠀⠀⠀⠀⠀⠀⠀⠀⠀⠀⠀⣿⣿⣿⣿⣿⣿⡄⠀⠀⠀⠀⠀⠀⠀⠀⠀⠀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⠀⠀⠀⠀⠀⠀⠀⠀⠀⠀⠀⠀⠀⠀⠀⠀⠀⠀⠀⠀⠀⠀⠀⠀⠀⠀⠀⠀⠀⠀⠀⠀⠀⠀⠀⠀⠀⠀⠀⠀⠀⠀⠀⠀⠀⠀⠀⠀⠀⢸⣿⣿⣿⣿⣿⣿⠀⠀⠀⠀⠀⠀⠀⠀⠀⠀⠀⠀⠀⠀⠀⠀⠀⠀⠻⠿⣿⣿⡿⣿⡿⠀⠀⠀⠀⠀⠀⠀⠀⠀⠀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⠀⠀⠀⠀⠀⠀⠀⠀⠀⠀⠀⠀⠀⠀⠀⠀⠀⠀⠀⠀⠀⠀⠀⠀⠀⠀⠀⠀⠀⠀⠀⠀⠀⠀⠀⠀⠀⠀⠀⠀⠀⠀⠀⠀⠀⠀⠀⠀⠀⢸⣿⣿⣿⣿⣿⣿⠀⠀⠀⠀⠀⠀⠀⠀⠀⠀⠀⠀⠀⠀⠀⠀⠀⠀⠀⠀⢹⣿⣇⠀⠀⠀⠀⠀⠀⠀⠀⠀⠀⠀⠀</a:t>
            </a:r>
            <a:br/>
            <a:r>
              <a:t>⠀⠀⠀⠀⠀⠀⠀⠀⠀⠀⠀⠀⠀⠀⠀⠀⠀⠀⠀⠀⠀⠀⠀⠀⠀⠀⠀⠀⠀⠀⠀⠀⠀⠀⠀⠀⠀⠀⠀⠀⠀⠀⠀⠀⠀⠀⠀⠀⠀⣾⣿⣿⣿⣿⣿⡏⠀⠀⠀⠀⠀⠀⠀⠀⠀⠀⠀⠀⠀⠀⠀⠀⠀⠀⠀⠀⢸⣿⣿⡀⠀⠀⠀⠀⠀⠀⠀⠀⠀⠀⠀</a:t>
            </a:r>
            <a:br/>
            <a:r>
              <a:t>⠀⠀⠀⠀⠀⠀⠀⠀⠀⠀⠀⠀⠀⠀⠀⠀⠀⠀⠀⠀⠀⠀⠀⠀⠀⠀⠀⠀⠀⠀⠀⠀⠀⠀⠀⠀⠀⠀⠀⠀⠀⠀⠀⠀⠀⠀⠀⠀⠀⣿⣿⣿⣿⣿⣿⡇⠀⠀⠀⠀⠀⠀⠀⠀⠀⠀⠀⠀⠀⠀⠀⠀⠀⠀⠀⠀⠀⣿⣿⡇⠀⠀⠀⠀⠀⠀⠀⠀⠀⠀⠀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⠀⠀⠀⠀⠀⠀⠀⠀⠀⠀⠀⠀⠀⠀⠀⠀⠀⠀⠀⠀⠀⠀⠀⠀⠀⠀⠀⠀⠀⠀⠀⠀⠀⠀⠀⠀⠀⠀⠀⠀⠀⠀⢀⠀⠀⠀⠀⠀⠀⠀⠀⠀⠀⠀⠀⠀⠀⠀⠀⠀⠀⠀⠀⠀⠀⠀⠀⠀⠀⠀⠀⠀⠀⠀⠀⠀⠀⠀⠀⠀⠀⠀⠀⠀⠀⠀⠀⠀⠀⠀⠀</a:t>
            </a:r>
            <a:br/>
            <a:r>
              <a:t>⠀⠀⠀⠀⠀⠀⠀⠀⠀⠈⠀⠀⠀⠀⠀⠀⠀⠀⠀⠀⠀⠀⠀⠀⠀⠀⠀⠀⠀⠀⠀⠀⠀⠀⢠⣤⣤⣴⣶⣶⣶⣿⣿⣷⣶⣤⡀⠀⠀⠀⠀⠀⠀⠀⠀⠀⠀⠀⠀⠀⠀⠀⠀⠀⠀⠀⠀⠀⠀⠀⠀⠀⠀⠀⠀⠀⠀⠀⠀⠀⠀⠀⠀⠀⠀⠀⠀⠀⠀⠀⠀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⠀⠀⠀⠀⠀⠀⠀⠀⠀⠀⠀⠀⠀⠀⠀⠀⠀⠀⠀⠀⠀⠀⠀⠀⠀⠀⠀⠀⠀⠀⠀⠀⠀⢀⣿⣿⣿⣿⣿⣿⣿⣿⣿⣿⣿⣿⣷⣄⣀⣠⡀⠀⠀⠀⠀⠀⠀⠀⠀⠀⠀⠀⠀⠀⠀⠀⠀⠀⠀⠀⠀⠀⠀⠀⠀⠀⠀⠀⠀⠀⠀⠀⠀⠀⠀⠀⠀⠀⠀⠀⠀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⠀⠀⠀⠀⠀⠀⠀⠀⠀⠀⠀⠀⠀⠀⠀⠀⠀⠀⠀⠀⠀⠀⠀⠀⠀⠀⠀⠀⠀⠀⠀⠀⣠⣾⣿⣿⣿⣿⣿⣿⣿⣿⣿⣿⣿⣿⣿⣿⣿⣿⡇⠀⠀⠀⠀⠀⠀⠀⠀⠀⠀⠀⠀⠀⠀⠀⠀⠀⠀⠀⠀⠀⠀⠀⠀⠀⠀⠀⠀⠀⠀⠀⠀⠀⠀⠀⠀⠀⠀⠀⠀</a:t>
            </a:r>
            <a:br/>
            <a:r>
              <a:t>⠀⠠⠀⠀⠀⠀⠀⠀⠀⠀⠀⠀⠀⠀⠀⠀⠀⠀⠀⠀⠀⠀⠀⠀⠀⠀⠀⠀⠀⠀⢀⣾⣿⣿⣿⣿⣿⣿⣿⣿⣿⣿⣿⣿⣿⣿⣿⣿⣿⣿⣤⡀⠀⠀⠀⠀⠀⠀⠀⠀⠀⠀⠀⠀⠀⠀⠀⠀⠀⠀⠀⠀⠀⠀⠀⠀⠀⠀⠀⠀⠀⠀⠀⠀⠀⠀⠀⠀⠀⠀⠀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⠀⠀⠀⠀⠀⠀⠀⠀⠀⠀⠀⠀⠀⠀⠀⠀⠀⠀⠀⠀⠀⠀⠀⠀⠀⠀⠀⠀⠀⢀⣾⣿⣿⣿⣿⣿⣿⣿⣿⣿⣿⣿⣿⣿⣿⣿⣿⣿⣿⣿⣿⣧⠀⠀⠀⠀⠐⠀⠀⠀⠀⠀⠀⡀⠀⠀⠀⠀⠀⠀⠀⠀⠀⠀⠀⠀⠀⠀⠀⠀⠀⠀⠀⠀⠀⠀⠀⠀⠀⠀⠀</a:t>
            </a:r>
            <a:br/>
            <a:r>
              <a:t>⠀⠀⠀⠀⠀⠀⠀⠀⠀⠀⠀⠀⠀⠀⠀⠀⠀⠀⠀⠀⠀⠀⠀⠀⠀⠀⠀⠀⣠⣴⣿⣿⣿⣿⣿⣿⣿⣿⣿⣿⣿⣿⣿⣿⣿⣿⣿⣿⣿⣿⣿⡿⠠⠀⡠⠈⠀⠀⠀⠀⠀⠈⡴⠀⢀⠀⠴⠁⠀⠀⠀⠀⠀⠀⠀⠀⠀⠀⠀⠀⠀⠀⠀⠀⠀⠀⠀⠀⠀⠀⠀</a:t>
            </a:r>
            <a:br/>
            <a:r>
              <a:t>⠀⠀⠐⠂⠀⠀⠀⠀⠀⠀⠀⠀⠀⠀⠀⠀⠀⠀⠀⠀⠀⠀⠀⠀⠀⠀⣶⣿⣿⣿⣿⣿⣿⣿⣿⣿⣿⣿⣿⣿⣿⣿⣿⣿⣿⣿⣿⣿⣿⣿⡿⠋⣷⠗⠀⠀⠀⠀⠀⠀⢀⡜⢀⠤⣚⡁⠠⠐⠀⠀⠀⠀⠀⠀⠀⠀⠀⠀⠀⠀⠀⠀⠀⠀⠀⠀⠀⠀⠀⠀⠀</a:t>
            </a:r>
            <a:br/>
            <a:r>
              <a:t>⠀⠀⠀⠀⠀⠀⠀⠀⠀⠀⠀⠀⠀⠀⠀⠀⠀⠀⠀⠀⠀⢀⣴⣿⣿⣿⣿⣿⣿⣿⣿⣿⣿⣿⣿⣿⣿⣿⣿⣿⣿⣿⣿⣿⣿⣿⣿⣿⣿⣿⠁⢸⣿⠀⠀⠀⠀⠀⠀⠀⡼⠚⠉⠀⠀⠀⠀⠀⡀⠀⠄⠀⠀⠀⠀⠀⠀⠀⠀⠀⠀⠀⠀⠀⠀⠀⠀⠀⠀⠀⠀</a:t>
            </a:r>
            <a:br/>
            <a:r>
              <a:t>⠀⠀⠀⠀⠀⠀⠀⠀⠀⠀⠀⠀⠀⠀⠀⠀⠀⠀⠀⣠⣶⣿⣿⣿⣿⣿⣿⣿⣿⣿⣿⣿⣿⣿⣿⣿⣿⣿⣿⣿⣿⣿⣿⣿⣿⣿⣿⣿⣿⡿⢧⣾⠛⠀⡀⢀⣀⠀⣠⠊⢠⠀⠀⠀⠀⢀⠀⡴⠒⣐⠄⠀⠀⠀⠀⠀⠀⠀⠀⠀⠀⠀⠀⠀⠀⠀⠀⠀⠀⠀⠀</a:t>
            </a:r>
            <a:br/>
            <a:r>
              <a:t>⠀⠀⠀⠀⠀⠀⠀⠀⠀⠀⠀⠀⠀⠀⠀⠀⢀⣴⣿⣿⣿⣿⣿⣿⣿⣿⣿⣿⣿⣿⣿⣿⣿⣿⣿⣿⣿⣿⣿⣿⣿⣿⣿⣿⣿⣿⣿⣿⠟⢁⣿⢏⣠⢿⣧⣾⠷⠞⠅⠂⠁⠀⠀⠀⠀⠈⣬⣷⠊⠀⠀⠀⠀⠐⠀⠀⠀⠀⠀⠀⠀⠀⠀⠀⠀⠀⠀⠀⠀⠀⠀</a:t>
            </a:r>
            <a:br/>
            <a:r>
              <a:t>⠀⠀⠀⠀⠀⠀⠀⠀⠀⠀⠀⠀⠀⠀⠀⠀⣸⣿⣿⣿⣿⣿⣿⣿⣿⣿⣿⣿⣿⣿⣿⣿⣿⣿⣿⣿⣿⣿⣿⣿⣿⣿⣿⣿⣿⣿⣿⣿⣴⣿⡏⣁⡴⣫⡿⠁⠀⡈⠀⠀⠀⠀⠀⡀⢀⡼⠋⠁⠈⠀⠀⠀⡠⡀⠀⠀⠀⠀⠀⠀⠀⠀⠀⠄⠀⠀⠀⠀⠀⠀⠀</a:t>
            </a:r>
            <a:br/>
            <a:r>
              <a:t>⠀⠀⠀⠀⠀⠀⠀⠀⠀⠀⠀⠀⠀⠀⠀⠀⣿⣿⣿⣿⣿⣿⣿⣿⣿⣿⣿⣿⣿⣿⣿⣿⣿⣿⣿⣿⣿⣿⣿⣿⣿⣿⣿⣿⣿⣿⣿⠅⠈⣿⡿⣡⣾⠟⠁⠀⢀⠖⠀⠀⣠⣤⣴⣛⠩⠔⠶⢀⣀⡀⠁⠀⠠⣸⠀⠀⠀⡀⠄⢀⠠⠊⠀⠀⠀⢄⠀⠀⠀⠀⠀</a:t>
            </a:r>
            <a:br/>
            <a:r>
              <a:t>⠀⠀⠀⠀⠀⠀⠀⠀⠀⠀⠀⠀⠀⠀⠀⠀⣿⣿⣿⣿⣿⣿⣿⣿⣿⣿⣿⣿⣿⣿⣿⣿⣿⣿⣿⣿⣿⣿⣿⣿⣿⣿⣿⣿⣿⣿⣿⣧⠀⣿⣿⣿⠃⠀⠀⠀⣜⣥⡾⠛⠁⠀⠀⠀⠀⠀⠀⠀⠀⠀⢢⡐⠄⣿⡂⢄⠀⠀⢀⠔⠁⠀⣠⡢⠚⠁⠀⠀⠀⠀⠀</a:t>
            </a:r>
            <a:br/>
            <a:r>
              <a:t>⠀⠀⠀⠀⠀⠀⠀⠀⠀⠀⠀⠀⠀⠀⠀⠐⢿⣿⣿⣿⣿⣿⣿⣿⣿⣿⣿⣿⣿⣿⣿⣿⣿⣿⣿⣿⣿⣿⣿⣿⣿⣿⣿⣿⣿⣿⣿⣿⣧⣸⣿⣿⠀⣠⣴⡿⠋⠀⠀⠀⠀⠀⠀⠀⠀⠀⠀⢀⠠⠒⢛⠱⣥⣿⠀⠸⣆⢔⠏⢂⠴⡺⠋⢀⠀⠀⠠⠐⠈⠀⠀</a:t>
            </a:r>
            <a:br/>
            <a:r>
              <a:t>⠀⠀⠀⠀⠀⠀⠀⠀⠀⠀⠀⠀⠀⢀⣴⣾⣿⣿⣿⣿⣿⣿⣿⣿⣿⣿⣿⣿⣿⣿⣿⣿⣿⣿⣿⣿⣿⣿⣿⣿⣿⣿⣿⣿⣿⣿⣿⣿⣿⣿⣿⣿⣿⠟⠁⠋⠀⠀⠀⠀⢀⣤⠤⣶⡤⠦⠖⠓⠲⡖⠒⢈⠉⢯⡐⢠⣿⠿⡾⠕⣊⣀⡠⠔⠊⠀⠀⠀⠀⠀⠀</a:t>
            </a:r>
            <a:br/>
            <a:r>
              <a:t>⠀⠀⠀⠀⠀⠀⠀⠀⠀⠀⠀⣤⣾⣿⣿⣿⣿⣿⣿⣿⣿⣿⣿⣿⣿⣿⣿⣿⣿⣿⣿⣿⣿⣿⣿⣿⣿⣿⣿⣿⣿⣿⣿⣿⣿⣿⣿⣿⣿⣿⣿⣿⣿⣧⡀⠀⣠⣤⣶⣚⣍⡀⠤⠴⠥⢤⠐⡠⠃⠀⡀⢀⣦⣾⣶⡿⠖⠛⠋⠐⠖⠐⡇⠀⠀⠀⠀⠀⠀⠀⠀</a:t>
            </a:r>
            <a:br/>
            <a:r>
              <a:t>⠀⠀⠀⠀⠀⠀⠀⠀⠀⠀⠀⣿⣿⣿⣿⣿⣿⣿⣿⣿⣿⣿⣿⣿⣿⣿⣿⣿⣿⣿⣿⣿⣿⣿⣿⣿⣿⣿⣿⣿⣿⣿⣿⣿⣿⣿⣿⣿⣿⣿⣿⣿⣿⣿⣿⣾⠏⠀⠰⠀⢠⡀⠀⠀⠀⢘⢌⢀⡴⢺⣽⣿⠟⠋⠉⠀⠀⠀⠀⠀⠀⠀⠀⠀⠀⠀⠀⠀⠀⠀⠀</a:t>
            </a:r>
            <a:br/>
            <a:r>
              <a:t>⠀⠀⠀⠀⠀⠀⠀⠀⠀⠀⣾⣿⣿⣿⣿⣿⣿⣿⣿⣿⣿⣿⣿⣿⣿⣿⣿⣿⣿⣿⣿⣿⣿⣿⣿⣿⣿⣿⣿⣿⣿⣿⣿⣿⣿⣿⣿⣿⣿⣿⣿⣿⣿⣿⣿⣧⠀⠁⠠⢐⡆⠀⠀⣀⣴⠭⢖⣿⠿⠋⠁⠀⠀⠀⠀⠀⠀⠀⠀⠀⠀⠀⠀⠀⠀⠀⠀⠀⠀⠀⠀</a:t>
            </a:r>
            <a:br/>
            <a:r>
              <a:t>⠀⠀⠀⠀⠀⠀⠀⠀⠀⠸⣿⣿⣿⣿⣿⣿⣿⣿⣿⣿⣿⣿⣿⣿⣿⣿⣿⣿⣿⣿⣿⣿⣿⣿⣿⣿⣿⣿⣿⣿⣿⣿⣿⣿⣿⣿⣿⣿⣿⣿⣿⣿⣿⣿⣿⣿⡆⠀⢀⣀⣧⠶⠛⠉⢀⣴⠟⠁⠀⠀⠀⠀⡀⠀⠀⢀⣀⣤⡄⠀⠀⠀⠀⠀⠀⠀⠀⠐⠀⠀⠀</a:t>
            </a:r>
            <a:br/>
            <a:r>
              <a:t>⠀⠀⠀⠀⠀⠀⠀⠀⠀⠀⠘⣿⣿⣿⣿⣿⣿⣿⣿⣿⣿⣿⣿⣿⣿⣿⣿⣿⣿⣿⣿⣿⣿⣿⣿⣿⣿⣿⣿⣿⣿⣿⣿⣿⣿⣿⣿⣿⣿⣿⣿⣿⣿⣿⣿⣿⣷⠾⠛⠉⡯⠀⢀⣴⠟⠁⠀⠀⠀⠀⣰⣿⣿⡇⢰⣿⣿⣿⣷⡀⠀⠀⠀⠀⠀⠀⠀⠀⠀⠀⠀</a:t>
            </a:r>
            <a:br/>
            <a:r>
              <a:t>⢀⣰⣿⣿⣶⡄⠀⠀⠀⠀⠀⣿⣿⣿⣿⣿⣿⣿⣿⣿⣿⣿⣿⣿⣿⣿⣿⣿⣿⣿⣿⣿⣿⣿⣿⣿⣿⣿⣿⣿⣿⣿⣿⣿⣿⣿⣿⣿⣿⣿⣿⣿⣷⣿⣿⣿⣿⠐⠒⢒⣷⠶⠟⠁⠀⠀⠀⠀⠀⢸⣿⠿⠿⠃⠀⠉⢻⣿⣿⠃⠀⠀⠀⠀⠀⠀⠀⠀⠀⠀⠀</a:t>
            </a:r>
            <a:br/>
            <a:r>
              <a:t>⠀⠹⣿⣿⣿⡇⠀⠀⠀⠀⠀⠘⣿⣿⣿⣿⣿⣿⣿⣿⣿⣿⣿⣿⣿⣿⣿⣿⣿⣿⣿⣿⣿⣿⣿⣿⣿⣿⣿⣿⣿⣿⣿⣿⣿⣿⣿⣿⣿⣿⣿⡏⢿⣿⣿⣿⣷⣤⠞⢋⠀⠀⠀⠀⠀⠀⠀⠀⠀⠀⠁⠀⠀⠀⠀⠀⣼⣿⣿⣷⡀⠀⠀⠀⠀⠀⠀⠀⠀⠀⠀</a:t>
            </a:r>
            <a:br/>
            <a:r>
              <a:t>⠀⣲⣿⣿⡍⠃⠀⠀⠀⠀⠀⠀⠈⠻⣿⣿⣿⣿⣿⣿⣿⣿⣿⣿⣿⣿⣿⣿⣿⣿⣿⣿⣿⣿⣿⣿⣿⣿⣿⣿⣿⣿⣿⣿⣿⣿⡿⠿⣥⣬⣉⠀⣰⣿⣿⣿⠋⠙⣫⡉⠙⠒⠂⠀⠀⠀⠀⠀⠀⠀⠀⠀⠀⠀⠀⠀⣿⣿⣿⣿⣷⣄⠄⠀⠀⠀⠀⠀⠀⠀⠀</a:t>
            </a:r>
            <a:br/>
            <a:r>
              <a:t>⢾⣿⣿⣿⡇⠀⠀⠀⠀⠀⠀⠀⠀⠀⠈⠛⠻⠿⢿⣿⣿⣿⣿⣿⣿⣿⣿⣿⣿⣿⣿⣿⣿⣿⣿⣿⣿⣿⣿⣿⣿⣿⣿⣿⣿⠏⠀⠀⠀⠈⠙⠛⣿⣿⣿⡟⠀⠀⠀⡳⠄⠀⠀⠀⠀⠀⠀⠀⠀⠀⠀⠀⠀⠀⠀⠀⢹⣿⣿⣏⣿⠇⠀⠀⠀⠀⠀⠀⠀⠀⠀</a:t>
            </a:r>
            <a:br/>
            <a:r>
              <a:t>⣿⣿⣿⣾⡟⠀⠀⠀⠀⠀⠀⠀⠀⠀⠀⠀⠀⠀⠀⠀⠀⠉⠻⣿⠿⠿⢿⡿⠟⠛⠛⠋⠛⠛⠿⢿⣿⠿⠟⠛⠛⠛⠛⠛⠃⠀⠀⠀⠀⠀⠀⢸⣿⣿⣿⡃⠀⠀⠀⠀⠀⠀⠀⠀⠀⠀⠀⠀⠀⠀⠀⠀⠀⠀⠀⠀⣾⣿⣿⣿⠻⣄⠀⠀⠀⠀⠀⠀⠀⠀⠀</a:t>
            </a:r>
            <a:br/>
            <a:r>
              <a:t>⣿⣿⣿⡟⠁⠀⠀⠀⠀⠀⠀⠀⠀⠀⠀⠀⠀⠀⠀⠀⠀⠀⠀⠀⠀⠀⠀⠀⠀⠀⠀⠀⠀⠀⠀⠀⠀⠀⠀⠀⠀⠀⠀⠀⠀⠀⠀⠀⠀⠀⠀⢸⣿⣿⣿⡇⠀⠀⠀⠀⠀⠀⠀⠀⠀⠀⠀⠀⠀⠀⠀⠀⠀⠀⠀⢰⣿⣿⣿⣿⣇⠈⠛⠦⠀⠀⠀⠀⠀⠀⠀</a:t>
            </a:r>
            <a:br/>
            <a:r>
              <a:t>⣿⣿⣿⠁⠀⠀⠀⠀⠀⠀⠀⠀⠀⠀⠀⠀⠀⠀⠀⠀⠀⠀⠀⠀⠀⠀⠀⠀⠀⠀⠀⠀⠀⠀⠀⠀⠀⠀⠀⠀⠀⠀⠀⠀⠀⠀⠀⠀⠀⠀⣠⣿⣿⣿⣿⣷⠀⠀⠀⠀⠀⠀⠀⠀⠀⠀⠀⠀⠀⠀⠀⠀⠀⠀⠀⣿⣿⣿⣿⣿⣿⡄⠀⠀⠀⠀⠀⠀⠀⠀⠀</a:t>
            </a:r>
            <a:br/>
            <a:r>
              <a:t>⣿⣿⡿⠀⠀⠀⠀⠀⠀⠀⠀⠀⠀⠀⠀⠀⠀⠀⠀⠀⠀⠀⠀⠀⠀⠀⠀⠀⠀⠀⠀⠀⠀⠀⠀⠀⠀⠀⠀⠀⠀⠀⠀⠀⠀⠀⠀⠀⠀⢰⣿⣿⣿⣿⣿⣿⠀⠀⠀⠀⠀⠀⠀⠀⠀⠀⠀⠀⠀⠀⠀⠀⠀⠀⠀⠛⠛⣿⣿⡿⠿⠿⠀⠀⠀⠀⠀⠀⠀⠀⠀</a:t>
            </a:r>
            <a:br/>
            <a:r>
              <a:t>⣿⣿⡇⠀⠀⠀⠀⠀⠀⠀⠀⠀⠀⠀⠀⠀⠀⠀⠀⠀⠀⠀⠀⠀⠀⠀⠀⠀⠀⠀⠀⠀⠀⠀⠀⠀⠀⠀⠀⠀⠀⠀⠀⠀⠀⠀⠀⠀⠀⢸⣿⣿⣿⣿⣿⣿⠀⠀⠀⠀⠀⠀⠀⠀⠀⠀⠀⠀⠀⠀⠀⠀⠀⠀⠀⠀⠀⢹⣿⣧⠀⠀⠀⠀⠀⠀⠀⠀⠀⠀⠀</a:t>
            </a:r>
            <a:br/>
            <a:r>
              <a:t>⣿⣿⣿⣄⠀⠀⠀⠀⠀⠀⠀⠀⠀⠀⠀⠀⠀⠀⠀⠀⠀⠀⠀⠀⠀⠀⠀⠀⠀⠀⠀⠀⠀⠀⠀⠀⠀⠀⠀⠀⠀⠀⠀⠀⠀⠀⠀⠀⠀⣸⣿⣿⣿⣿⣿⡏⠀⠀⠀⠀⠀⠀⠀⠀⠀⠀⠀⠀⠀⠀⠀⠀⠀⠀⠀⠀⠀⢸⣿⣿⡄⠀⠀⠀⠀⠀⠀⠀⠀⠀⠀</a:t>
            </a:r>
            <a:br/>
            <a:r>
              <a:t>⣿⣿⡿⠟⠁⠀⠀⠀⠀⠀⠀⠀⠀⠀⠀⠀⠀⠀⠀⠀⠀⠀⠀⠀⠀⠀⠀⠀⠀⠀⠀⠀⠀⠀⠀⠀⠀⠀⠀⠀⠀⠀⠀⠀⠀⠀⠀⠀⠀⣿⣿⣿⣿⣿⣿⡇⠀⠀⠀⠀⠀⠀⠀⠀⠀⠀⠀⠀⠀⠀⠀⠀⠀⠀⠀⠀⠀⢠⣿⣿⣇⠀⠀⠀⠀⠀⠀⠀⠀⠀⠀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⠀⠀⠀⠀⠀⠀⠀⠀⠀⠀⠀⠀⠀⠀⠀⠀⠀⠀⠀⠀⠀⠀⠀⠀⠀⠀⠀⠀⠀⠀⠀⠀⠀⠀⠀⠀⠀⠀⠀⠀⠀⠀⢀⣀⠀⠀⠀⠀⠀⠀⠀⠀⠀⠀⠀⠀⠀⠀⠀⠀⠀⠀⠀⠀⠀⠀⠀⠀⠀⠀⠀⠀⠀⠀⠀⠀⠀⠀⠀⠀⠀⠀⠀⠀⠀⠀⠀⠀⠀⠀⠀</a:t>
            </a:r>
            <a:br/>
            <a:r>
              <a:t>⠀⠀⠀⠀⠀⠀⠀⠀⠀⠀⠀⠀⠀⠀⠀⠐⠀⠀⠀⠀⠀⠀⠀⠀⠀⠀⠀⠀⠀⠀⠀⠀⠀⠀⠀⣠⣶⣶⣿⣿⣶⣿⣿⣿⣿⣷⣶⡄⠀⠀⠀⠀⠀⠀⠀⠀⠀⠀⠀⠀⠀⠀⠀⠀⠀⠀⠀⠀⠀⠀⠀⠀⠀⠀⠀⠀⠀⠀⠀⠀⠀⠀⠀⠀⠀⠀⠀⠀⠀⠀⠀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⠀⠀⠀⠀⠀⠀⠀⠀⠀⠀⠀⠀⠀⠀⠀⠀⠀⠀⠀⠀⠀⠀⠀⠀⠀⠀⠀⠀⠀⠀⠀⠀⠀⠀⢀⣿⣿⣿⣿⣿⣿⣿⣿⣿⣿⣿⣿⣿⣦⣤⣤⠀⠀⠀⠀⠀⠀⠀⠀⠀⠀⠀⠀⠀⠀⠀⠀⠀⠀⠀⠀⠀⠀⠀⠀⠀⠀⠀⠀⠀⠀⠀⠀⠀⠀⠀⠀⠀⠀⠀⠀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⠀⠀⠀⠀⠀⠀⠀⠀⠀⠀⠀⠀⠀⠀⠀⠀⠀⠀⠀⠀⠀⠀⠀⠀⠀⠀⠀⠀⠀⠀⠀⠀⢀⣴⣿⣿⣿⣿⣿⣿⣿⣿⣿⣿⣿⣿⣿⣿⣿⣿⣿⠁⠀⠀⠀⠀⠀⠀⠀⠀⠀⠀⠀⠀⠀⠀⠀⠀⠀⠀⠀⠀⠀⠀⠀⠀⠀⠀⠀⠀⠀⠀⠀⠀⠀⠀⠀⠀⠀⠀⠀</a:t>
            </a:r>
            <a:br/>
            <a:r>
              <a:t>⠀⠀⠀⠀⠀⠀⠀⠀⠀⠀⠠⠀⠀⠀⠀⠀⠀⠀⠀⠀⠀⠀⠀⠀⠀⠀⠀⠀⠀⠀⠀⢀⣿⣿⣿⣿⣿⣿⣿⣿⣿⣿⣿⣿⣿⣿⣿⣿⣿⣿⣿⣦⠀⠀⠀⠀⠀⠀⠀⠀⠀⠀⠀⠀⠀⠀⠀⠀⠀⠀⠀⠀⠀⠀⠀⠀⠀⠀⠀⠀⠀⠀⠀⠀⠀⠀⠀⠀⠀⠀⠀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⠀⠀⠀⠀⠀⠀⠀⠀⠀⠀⠀⠀⠀⠀⠀⠀⠀⠀⠀⠀⠀⠀⠀⠀⠀⠀⠀⠀⠀⠀⠀⠸⣿⣿⣿⣿⣿⣿⣿⣿⣿⣿⣿⣿⣿⣿⣿⣿⣿⣿⣿⣿⡆⠀⠀⠀⡐⠁⠀⠀⠀⠀⠀⠀⠀⠀⠀⢀⠀⠀⠀⠀⠀⠀⠀⠀⠀⠀⠀⠀⠀⠀⠀⠀⠀⠀⠀⠀⠀⠀⠀</a:t>
            </a:r>
            <a:br/>
            <a:r>
              <a:t>⠀⠀⠀⠀⠀⠀⠀⠀⠀⠀⠀⠀⠀⠀⠀⠀⠀⠀⠀⠀⠀⠀⠀⠀⠀⠀⠀⠀⢀⣀⣴⣾⣿⣿⣿⣿⣿⣿⣿⣿⣿⣿⣿⣿⣿⣿⣿⣿⣿⣿⣿⣿⢧⡀⡸⠚⠀⠀⠀⠀⠀⠀⡠⠃⠈⣀⠔⠀⠀⡀⠄⠀⠀⠀⠀⠀⠀⠀⠀⠀⠀⠀⠀⠀⠀⠀⠀⠀⠀⠀⠀</a:t>
            </a:r>
            <a:br/>
            <a:r>
              <a:t>⠀⠀⠀⠀⠀⠀⠀⠀⠀⠀⠀⠀⠀⢀⡀⠀⠀⠀⠀⠀⠀⠀⠀⢀⣠⣤⣤⣤⣿⣿⣿⣿⣿⣿⣿⣿⣿⣿⣿⣿⣿⣿⣿⣿⣿⣿⣿⣿⣿⣿⣿⠁⣼⣟⠁⠀⠀⠀⠀⠀⠀⡰⣁⠤⠪⠥⠀⠂⠁⠀⠀⠀⠀⠀⠀⠀⠀⠀⠀⠀⠀⠀⠀⠀⠀⠀⠀⠀⠀⠀⠀</a:t>
            </a:r>
            <a:br/>
            <a:r>
              <a:t>⠀⠀⠀⠀⠀⠀⠀⠀⠀⠀⠀⠀⠀⠀⠀⠀⠀⠀⠀⠀⠀⢀⣤⣿⣿⣿⣿⣿⣿⣿⣿⣿⣿⣿⣿⣿⣿⣿⣿⣿⣿⣿⣿⣿⣿⣿⣿⣿⣿⣿⢧⢂⣽⠇⠀⠀⠀⠀⠄⠀⡰⠋⠀⠀⠀⠀⠀⠀⣀⠀⠂⠀⠀⠀⠀⠀⠀⠀⠀⠀⠀⠀⠀⠀⠀⠀⠀⠀⠀⠀⠀</a:t>
            </a:r>
            <a:br/>
            <a:r>
              <a:t>⠀⠀⠀⠀⠀⠀⠀⠀⠀⠀⠀⠀⠀⠀⠀⠀⠀⠀⢀⣤⣴⣿⣿⣿⣿⣿⣿⣿⣿⣿⣿⣿⣿⣿⣿⣿⣿⣿⣿⣿⣿⣿⣿⣿⣿⣿⣿⣿⣿⡟⢠⣿⡯⣆⣔⢁⢤⣁⣠⠊⡀⠂⠉⠀⠀⠀⢠⠿⢉⠬⠓⠑⠀⠀⠀⠀⠀⠀⠀⠀⠀⠀⠀⠀⠀⠀⠀⠀⠀⠀⠀</a:t>
            </a:r>
            <a:br/>
            <a:r>
              <a:t>⠀⠀⠀⠀⠀⠀⠀⠀⠀⠀⠀⠀⠀⠀⠀⠀⠀⢰⣿⣿⣿⣿⣿⣿⣿⣿⣿⣿⣿⣿⣿⣿⣿⣿⣿⣿⣿⣿⣿⣿⣿⣿⣿⣿⣿⣿⣿⣿⣿⣷⣽⡿⠔⣽⠟⣵⠛⠛⡍⠁⠀⠀⠀⠀⠀⢀⡷⠯⠀⣀⠀⠀⠀⠀⠀⠀⠀⠀⠀⠀⠀⠀⠀⠀⠀⠀⠀⠀⠀⠀⠀</a:t>
            </a:r>
            <a:br/>
            <a:r>
              <a:t>⠀⠀⠀⠀⠀⠀⠀⠀⠀⠀⠀⠀⠀⠀⠀⠀⠀⢺⣿⣿⣿⣿⣿⣿⣿⣿⣿⣿⣿⣿⣿⣿⣿⣿⣿⣿⣿⣿⣿⣿⣿⣿⣿⣿⣿⣿⣿⣿⡟⢿⣿⣴⠊⣡⡾⠋⠀⢸⡀⠀⠀⠀⠀⢀⡤⠞⠀⠀⠀⠀⠀⠀⠀⠡⡀⠀⠀⠀⠀⠀⠀⢀⠀⠀⠀⠀⠀⠀⠀⠀⠀</a:t>
            </a:r>
            <a:br/>
            <a:r>
              <a:t>⠀⠀⠀⠀⠀⠀⠀⠀⠀⠀⠀⠀⠀⠀⠀⠀⠀⢿⣿⣿⣿⣿⣿⣿⣿⣿⣿⣿⣿⣿⣿⣿⣿⣿⣿⣿⣿⣿⣿⣿⣿⣿⣿⣿⣿⣿⣿⣿⣧⢸⣿⣧⣾⠟⠀⠀⠀⡮⢀⣤⡴⠚⠛⠓⠒⠒⠋⠐⠄⠢⢀⠂⠀⢣⡇⠀⠀⠀⠀⢠⡐⠁⠀⠄⣰⠐⠀⠀⠀⠀⠀</a:t>
            </a:r>
            <a:br/>
            <a:r>
              <a:t>⠀⠀⠀⠀⠀⠀⠀⠀⠀⠀⠀⠀⠀⠀⠀⠀⠀⣾⣿⣿⣿⣿⣿⣿⣿⣿⣿⣿⣿⣿⣿⣿⣿⣿⣿⣿⣿⣿⣿⣿⣿⣿⣿⣿⣿⣿⣿⣿⣿⣷⣿⣿⡟⠀⠀⣀⣼⠞⠛⠁⠀⠀⠀⠀⠀⠀⠀⠀⠀⣀⡤⡣⡈⣰⡧⠂⡄⠀⣠⠊⢀⣠⡮⠊⠀⠀⠀⠀⠀⠀⠀</a:t>
            </a:r>
            <a:br/>
            <a:r>
              <a:t>⠀⠀⠀⠀⠀⠀⠀⠀⠀⠀⠀⠀⠀⠀⠀⢀⣠⣼⣿⣿⣿⣿⣿⣿⣿⣿⣿⣿⣿⣿⣿⣿⣿⣿⣿⣿⣿⣿⣿⣿⣿⣿⣿⣿⣿⣿⣿⣿⣿⣿⣿⣿⣷⣶⠿⠋⠁⠀⠀⠀⠀⠀⠀⣀⡀⢀⣠⣐⣉⣀⡀⠄⠓⢿⠁⠀⣲⣺⡫⢔⠝⠃⠀⣁⠈⠀⠈⠀⠀⠀⠀</a:t>
            </a:r>
            <a:br/>
            <a:r>
              <a:t>⠀⠀⠀⠀⠀⠀⠀⠀⠀⠀⠀⠀⢀⣠⣶⣿⣿⣿⣿⣿⣿⣿⣿⣿⣿⣿⣿⣿⣿⣿⣿⣿⣿⣿⣿⣿⣿⣿⣿⣿⣿⣿⣿⣿⣿⣿⣿⣿⣿⣿⣿⣿⣿⣧⡄⠀⠀⠀⢀⣠⠴⠋⠉⣹⠟⠉⠁⠀⡔⠀⠐⠀⢠⢸⣔⣴⣿⡽⠎⡀⠒⣒⠉⠀⠀⠀⠀⠀⠀⠀⠀</a:t>
            </a:r>
            <a:br/>
            <a:r>
              <a:t>⠀⠀⠀⠀⠀⠀⠀⠀⠀⠀⠀⠀⢨⣿⣿⣿⣿⣿⣿⣿⣿⣿⣿⣿⣿⣿⣿⣿⣿⣿⣿⣿⣿⣿⣿⣿⣿⣿⣿⣿⣿⣿⣿⣿⣿⣿⣿⣿⣿⣿⣿⣿⣿⣿⣷⣤⣶⠛⠛⡓⠂⠈⠉⠉⠀⢡⠠⠊⢁⣠⡼⣴⣾⡿⠿⠒⠉⠀⠀⠀⠀⠘⠀⠁⠀⠀⠀⠀⠀⠀⠀</a:t>
            </a:r>
            <a:br/>
            <a:r>
              <a:t>⠀⠀⠀⠀⠀⠀⠀⠀⠀⠀⠀⢠⣾⣿⣿⣿⣿⣿⣿⣿⣿⣿⣿⣿⣿⣿⣿⣿⣿⣿⣿⣿⣿⣿⣿⣿⣿⣿⣿⣿⣿⣿⣿⣿⣿⣿⣿⣿⣿⣿⣿⣿⣿⣿⣿⣿⠁⠀⠀⠑⣀⠀⠀⠀⢀⣔⣣⠴⣻⡴⠟⠛⠁⠀⠀⠀⠀⠀⠀⠀⠀⠀⠀⠀⠀⠀⠀⠀⠀⠀⠀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⠀⠀⠀⠀⠀⠀⠀⠀⠀⠀⠀⣾⣿⣿⣿⣿⣿⣿⣿⣿⣿⣿⣿⣿⣿⣿⣿⣿⣿⣿⣿⣿⣿⣿⣿⣿⣿⣿⣿⣿⣿⣿⣿⣿⣿⣿⣿⣿⣿⣿⣿⣿⣿⣿⣿⣿⣇⠀⠀⠈⢲⣀⣴⠾⠛⢉⣴⠟⠉⠀⠀⠀⢀⡀⠀⠀⠀⠀⠀⠀⠀⠀⠀⠀⠀⠀⠀⠀⠀⠀⠀</a:t>
            </a:r>
            <a:br/>
            <a:r>
              <a:t>⠀⠀⠀⠀⠀⠀⠀⠀⠀⠀⠀⠘⣿⣿⣿⣿⣿⣿⣿⣿⣿⣿⣿⣿⣿⣿⣿⣿⣿⣿⣿⣿⣿⣿⣿⣿⣿⣿⣿⣿⣿⣿⣿⣿⣿⣿⣿⣿⣿⣿⣿⣿⣿⣿⣿⣿⣿⣤⡴⠞⢻⠇⠀⢀⣴⠟⠁⠀⠀⠀⠀⢰⣿⣿⣇⠀⠀⢀⣴⣶⣦⡀⠀⠀⠀⠀⠀⠀⠀⠀⠀</a:t>
            </a:r>
            <a:br/>
            <a:r>
              <a:t>⠀⠀⠀⠀⠀⠀⢀⣶⣶⣦⡄⠀⣹⣿⣿⣿⣿⣿⣿⣿⣿⣿⣿⣿⣿⣿⣿⣿⣿⣿⣿⣿⣿⣿⣿⣿⣿⣿⣿⣿⣿⣿⣿⣿⣿⣿⣿⣿⣿⣿⣿⣿⣿⣿⣿⣿⣿⡇⠤⠤⢾⣠⣴⠟⠁⠀⠀⠀⠀⠀⠀⢸⣿⣿⠿⠀⠀⠘⢿⣿⣿⣷⠀⠀⠀⠀⠀⠀⠀⠀⠀</a:t>
            </a:r>
            <a:br/>
            <a:r>
              <a:t>⠀⠀⠀⠀⠀⠀⠙⣿⣿⣿⣇⠀⠈⢿⣿⣿⣿⣿⣿⣿⣿⣿⣿⣿⣿⣿⣿⣿⣿⣿⣿⣿⣿⣿⣿⣿⣿⣿⣿⣿⣿⣿⣿⣿⣿⣿⣿⣿⣿⣿⣿⣿⣿⣿⣿⣿⣿⢀⣠⠖⠋⠉⠀⠀⠀⡠⠀⠀⠀⠀⠀⠙⠋⠀⠀⠀⠀⠀⠀⣿⣿⣧⡀⠀⠀⠀⠀⠀⠀⠀⠀</a:t>
            </a:r>
            <a:br/>
            <a:r>
              <a:t>⠀⠀⠀⠀⠀⠀⢠⣾⣿⡝⠁⠀⠀⠈⠻⣿⣿⣿⣿⣿⣿⣿⣿⣿⣿⣿⣿⣿⣿⣿⣿⣿⣿⣿⣿⣿⣿⣿⣿⣿⣿⣿⣿⣿⣿⣿⣿⣿⣿⣟⡉⠛⠃⣿⣿⣿⡿⠻⢗⠒⠀⠠⠀⡀⠀⠀⠀⠀⠀⠀⠀⠀⠀⠀⠀⠀⠀⠀⢰⣿⣿⣿⣷⡄⠀⠀⠀⠀⠀⠀⠀</a:t>
            </a:r>
            <a:br/>
            <a:r>
              <a:t>⠀⠀⠀⠀⠀⠰⣿⣿⣿⣷⠀⠀⠀⠀⠀⠈⠛⠿⢿⣿⣿⣿⣿⣿⣿⣿⣿⣿⣿⣿⣿⣿⣿⣿⣿⣿⣿⣿⣿⣿⣿⣿⣿⣿⣿⣿⠏⠁⠀⠉⠛⠻⢾⣿⣿⣿⠃⠀⠉⠣⠁⠀⠀⠀⠀⠀⠀⠀⠀⠀⠀⠀⠀⠀⠀⠀⠀⠀⠘⣿⣿⣿⢿⡿⠂⠀⠀⠀⠀⠀⠀</a:t>
            </a:r>
            <a:br/>
            <a:r>
              <a:t>⠀⠀⠀⣀⣤⣾⣿⣿⣷⣿⠀⠀⠀⠀⠀⠀⠀⠀⠀⠀⠀⠈⠙⠿⣿⣿⣿⣿⣿⠟⠛⠛⠛⠛⠿⢿⣿⣿⡿⠿⠟⠛⠛⠿⠿⠃⠀⠀⠀⠀⠀⠀⣾⣿⣿⡿⠀⠀⠀⠀⠀⠀⠀⠀⠀⠀⠀⠀⠀⠀⠀⠀⠀⠀⠀⠀⠀⠀⢀⣿⣿⣿⣿⣇⠀⠀⠀⠀⠀⠀⠀</a:t>
            </a:r>
            <a:br/>
            <a:r>
              <a:t>⠀⠀⠰⠛⢿⣿⣿⣿⣿⠋⠀⠀⠀⠀⠀⠀⠀⠀⠀⠀⠀⠀⠀⠀⠀⠀⠀⠀⠀⠀⠀⠀⠀⠀⠀⠀⠀⠀⠀⠀⠀⠀⠀⠀⠀⠀⠀⠀⠀⠀⠀⠀⣿⣿⣿⣿⠀⠀⠀⠀⠀⠀⠀⠀⠀⠀⠀⠀⠀⠀⠀⠀⠀⠀⠀⠀⠀⠀⣼⣿⣿⣿⣷⠈⠓⢦⣀⠀⠀⠀⠀</a:t>
            </a:r>
            <a:br/>
            <a:r>
              <a:t>⠀⠀⠠⠀⣼⣿⣿⣿⡇⠀⠀⠀⠀⠀⠀⠀⠀⠀⠀⠀⠀⠀⠀⠀⠀⠀⠀⠀⠀⠀⠀⠀⠀⠀⠀⠀⠀⠀⠀⠀⠀⠀⠀⠀⠀⠀⠀⠀⠀⠀⠀⣼⣿⣿⣿⣿⡄⠀⠀⠀⠀⠀⠀⠀⠀⠀⠀⠀⠀⠀⠀⠀⠀⠀⠀⠀⠀⢰⣿⣿⣿⣿⣿⣇⠀⠀⠀⠀⠀⠀⠀</a:t>
            </a:r>
            <a:br/>
            <a:r>
              <a:t>⠀⠀⠀⠀⣼⣿⣿⣿⠁⠀⠀⠀⠀⠀⠀⠀⠀⠀⠀⠀⠀⠀⠀⠀⠀⠀⠀⠀⠀⠀⠀⠀⠀⠀⠀⠀⠀⠀⠀⠀⠀⠀⠀⠀⠀⠀⠀⠀⠀⠀⢸⣿⣿⣿⣿⣿⡇⠀⠀⠀⠀⠀⠀⠀⠀⠀⠀⠀⠀⠀⠀⠀⠀⠀⠀⠀⠀⠈⠛⢿⣿⣿⠿⠿⠆⠀⠀⠀⠀⠀⠀</a:t>
            </a:r>
            <a:br/>
            <a:r>
              <a:t>⠀⠀⠀⢀⣿⣿⣿⣿⠀⠀⠀⠀⠀⠀⠀⠀⠀⠀⠀⠀⠀⠀⠀⠀⠀⠀⠀⠀⠀⠀⠀⠀⠀⠀⠀⠀⠀⠀⠀⠀⠀⠀⠀⠀⠀⠀⠀⠀⠀⠀⣿⣿⣿⣿⣿⣿⡇⠀⠀⠀⠀⠀⠀⠀⠀⠀⠀⠀⠀⠀⠀⠀⠀⠀⠀⠀⠀⠀⠀⠈⣿⣿⣆⠀⠀⠀⠀⠀⠀⠀⠀</a:t>
            </a:r>
            <a:br/>
            <a:r>
              <a:t>⠀⠀⠀⢸⣿⣿⣿⣿⣧⣄⠀⠀⠀⠀⠀⠀⠀⠀⠀⠀⠀⠀⠀⠀⠀⠀⠀⠀⠀⠀⠀⠀⠀⠀⠀⠀⠀⠀⠀⠀⠀⠀⠀⠀⠀⠀⠀⠀⠀⠀⣿⣿⣿⣿⣿⣿⠃⠀⠀⠀⠀⠀⠀⠀⠀⠀⠀⠀⠀⠀⠀⠀⠀⠀⠀⠀⠀⠀⠀⠀⣿⣿⣿⠀⠀⠀⠀⠀⠀⠀⠀</a:t>
            </a:r>
            <a:br/>
            <a:r>
              <a:t>⠀⠀⠀⢸⡿⢿⣿⣿⡋⠁⠀⠀⠀⠀⠀⠀⠀⠀⠀⠀⠀⠀⠀⠀⠀⠀⠀⠀⠀⠀⠀⠀⠀⠀⠀⠀⠀⠀⠀⠀⠀⠀⠀⠀⠀⠀⠀⠀⠀⢠⣿⣿⣿⣿⣿⣿⠀⠀⠀⠀⠀⠀⠀⠀⠀⠀⠀⠀⠀⠀⠀⠀⠀⠀⠀⠀⠀⠀⠀⠀⢾⡷⣿⡄⢀⡀⠀⠀⠀⠀⠀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⠀⠀⠀⠀⠀⠀⠀⠀⠀⠀⠀⠀⠀⠀⠀⠀⠀⠀⠀⠀⠀⠀⠀⠀⠀⠀⠀⠀⠀⠀⠀⠀⠀⠀⠀⠀⣴⣶⣶⣶⣶⣶⣾⣿⣿⣶⣦⣄⠀⠀⠀⠀⠀⠀⠀⠀⠀⠀⠀⠀⠀⠀⠀⠀⠀⠀⠀⠀⠀⠀⠀⠀⠀⠀⠀⠀⠀⠀⠀⠀⠀⠀⠀⠀⠀⠀⠀⠀⠀⠀⠀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⠀⠀⠀⠀⠀⠀⠀⠀⠀⠀⠀⠀⠀⠀⠀⠀⠀⠀⠀⠀⠀⠀⠀⠀⠀⠀⠀⠀⠀⠀⠀⠀⠀⠀⠀⢸⣿⣿⣿⣿⣿⣿⣿⣿⣿⣿⣿⣿⣦⣀⣠⡀⠀⠀⠀⠀⠀⠀⠀⠀⠀⠀⠀⠀⠀⠀⠀⠀⠀⠀⠀⠀⠀⠀⠀⠀⠀⠀⠀⠀⠀⠀⠀⠀⠀⠀⠀⠀⠀⠀⠀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⠀⠀⠀⠀⠀⠀⠀⠀⠀⠀⠀⠀⠀⠤⠀⠀⠀⠀⠀⠀⠀⠀⠀⠀⠀⠀⠀⠀⠀⠀⠀⠀⢰⣿⣿⣿⣿⣿⣿⣿⣿⣿⣿⣿⣿⣿⣿⣿⣿⣿⣿⣧⡀⠀⠀⠀⠀⠀⠀⠀⠀⠀⠀⠀⠀⠀⠀⠀⠀⠀⠀⠀⠀⠀⠀⠀⠀⠀⠀⠀⠀⠀⠀⠀⠀⠀⠀⠀⠀⠀⠀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⠀⠀⠀⠀⠀⠀⠀⠀⠀⠀⠀⠀⠀⠀⠀⠀⠀⠀⠀⠀⠀⠀⠀⠀⠀⠀⠀⠀⠀⠀⠀⠀⣾⣿⣿⣿⣿⣿⣿⣿⣿⣿⣿⣿⣿⣿⣿⣿⣿⣿⣿⣿⣇⠀⠀⠀⠀⠈⠀⠀⠀⠀⠀⠀⠀⠀⠀⠀⠀⠀⠀⠀⠀⠀⠀⠀⠀⠀⠀⠀⠀⠀⠀⠀⠀⠀⠀⠀⠀⠀⠀</a:t>
            </a:r>
            <a:br/>
            <a:r>
              <a:t>⠀⠀⠀⠀⠀⠀⠀⠀⠀⠀⠀⠀⠀⠀⠀⠀⠀⠀⠀⠀⠀⠀⠀⠀⠀⠀⠀⠀⠀⠀⣀⣴⣴⣿⣿⣿⣿⣿⣿⣿⣿⣿⣿⣿⣿⣿⣿⣿⣿⣿⣿⣿⣿⠀⠀⠤⠃⠒⠀⠀⠀⠀⠀⡰⠀⠀⢀⠟⠀⠀⢀⠀⠀⠀⠀⠀⠀⠀⠀⠀⠀⠀⠀⠀⠀⠀⠀⠀⠀⠀⠀</a:t>
            </a:r>
            <a:br/>
            <a:r>
              <a:t>⠀⠀⠀⠀⠀⠀⠀⠀⠀⠀⠀⠀⠀⠀⠀⠀⣀⡀⠀⠀⠀⠀⠀⠀⢀⣠⣄⣠⣤⣿⣿⣿⣿⣿⣿⣿⣿⣿⣿⣿⣿⣿⣿⣿⣿⣿⣿⣿⣿⣿⣿⠟⢠⣿⠊⠀⠀⠀⠀⠀⠀⢀⠜⣀⣄⣊⡁⠠⠐⠈⠀⠀⠀⠀⠀⠀⠀⠀⠀⠀⠀⠀⠀⠀⠀⠀⠀⠀⠀⠀⠀</a:t>
            </a:r>
            <a:br/>
            <a:r>
              <a:t>⠀⠀⠀⠀⠀⠀⠀⠀⠀⠀⠀⠀⠀⠀⠀⠀⠀⠀⠀⠀⠀⠀⣀⣴⣿⣿⣿⣿⣿⣿⣿⣿⣿⣿⣿⣿⣿⣿⣿⣿⣿⣿⣿⣿⣿⣿⣿⣿⣿⣿⡿⡀⢹⡿⠀⠀⠀⠀⡀⠀⢀⠜⠋⠁⠀⠀⠀⠀⢀⠀⠀⠀⠀⠀⠀⠀⠀⠀⠀⠀⠀⠀⠀⠀⠀⠀⠀⠀⠀⠀⠀</a:t>
            </a:r>
            <a:br/>
            <a:r>
              <a:t>⠀⠀⠀⠀⠀⠀⠀⠀⠀⠀⠀⠀⠀⠀⠀⠀⠀⠀⠀⢠⣤⣾⣿⣿⣿⣿⣿⣿⣿⣿⣿⣿⣿⣿⣿⣿⣿⣿⣿⣿⣿⣿⣿⣿⣿⣿⣿⣿⣿⣿⠇⣱⣿⣗⢠⠂⡀⠆⢀⡴⠁⡠⠀⠉⠀⠀⠀⣤⠋⡰⠆⠀⠀⠄⠀⠀⠀⠀⠀⠀⠀⠀⠀⠀⠀⠀⠀⠀⠀⠀⠀</a:t>
            </a:r>
            <a:br/>
            <a:r>
              <a:t>⠀⠀⠀⠀⠀⠀⠀⠀⠀⠀⠀⠀⠀⠀⠀⠀⠀⠀⣶⣿⣿⣿⣿⣿⣿⣿⣿⣿⣿⣿⣿⣿⣿⣿⣿⣿⣿⣿⣿⣿⣿⣿⣿⣿⣿⣿⣿⣿⣿⣿⣴⣿⡣⢟⡽⢊⡶⠛⣻⠒⠁⠀⠀⠀⠀⠀⣭⣼⡊⠀⠀⠀⠀⠀⠀⠀⠀⠀⠀⠀⠀⠀⠀⠀⠀⠀⠀⠀⠀⠀⠀</a:t>
            </a:r>
            <a:br/>
            <a:r>
              <a:t>⠀⠀⠀⠀⠀⠀⠀⠀⠀⠀⠀⠀⠀⠀⠀⠀⠀⢰⣿⣿⣿⣿⣿⣿⣿⣿⣿⣿⣿⣿⣿⣿⣿⣿⣿⣿⣿⣿⣿⣿⣿⣿⣿⣿⣿⣿⣿⣿⣿⠿⣿⣧⠔⢋⣰⡟⠀⠁⡃⠀⠀⠀⠀⠀⣀⡴⠃⢀⠀⠈⢁⠀⠀⠔⢀⠂⠀⠀⠀⠀⠀⠀⢀⠀⠀⠀⠀⠀⠀⠀⠀</a:t>
            </a:r>
            <a:br/>
            <a:r>
              <a:t>⠀⠀⠀⠀⠀⠀⠀⠀⠀⠀⠀⠀⠀⠀⠀⠀⠀⢸⣿⣿⣿⣿⣿⣿⣿⣿⣿⣿⣿⣿⣿⣿⣿⣿⣿⣿⣿⣿⣿⣿⣿⣿⣿⣿⣿⣿⣿⣿⣿⣇⣿⡟⣴⡿⠋⠀⠀⣰⠁⣀⣠⠴⠒⠮⠅⠂⠑⠁⠴⠔⠡⠄⠀⠰⣸⠀⠀⠀⠀⠐⡀⠔⠁⠀⢠⡠⠀⠀⠀⠀⠀</a:t>
            </a:r>
            <a:br/>
            <a:r>
              <a:t>⠀⠀⠀⠀⠀⠀⠀⠀⠀⠀⠀⠀⠀⠀⠀⠀⠀⢸⣿⣿⣿⣿⣿⣿⣿⣿⣿⣿⣿⣿⣿⣿⣿⣿⣿⣿⣿⣿⣿⣿⣿⣿⣿⣿⣿⣿⣿⣿⣿⣿⣿⣿⣿⠃⠀⠀⣠⡷⠾⠋⠁⠀⠀⠀⠀⠀⠀⠀⠀⢀⣠⢝⡄⠁⣽⣠⢆⠀⠀⣰⠋⢀⣔⠔⠁⠀⠀⠀⠀⠀⠀</a:t>
            </a:r>
            <a:br/>
            <a:r>
              <a:t>⠀⠀⠀⠀⠀⠀⠀⠀⠀⠀⠀⠀⠀⠀⠀⠀⢀⣤⣿⣿⣿⣿⣿⣿⣿⣿⣿⣿⣿⣿⣿⣿⣿⣿⣿⣿⣿⣿⣿⣿⣿⣿⣿⣿⣿⣿⣿⣿⣿⣿⣿⣿⣿⣤⣶⠿⠋⠀⠀⠀⠀⠀⠀⠄⠀⠀⣀⠠⡊⠉⢄⡀⠼⢺⡟⠀⠪⣤⡾⡢⣒⠟⠁⡀⠐⠀⠂⠀⠀⠀⠀</a:t>
            </a:r>
            <a:br/>
            <a:r>
              <a:t>⠀⠀⠀⠀⠀⠀⠀⠀⠀⠀⠀⠀⠀⢀⣠⣾⣿⣿⣿⣿⣿⣿⣿⣿⣿⣿⣿⣿⣿⣿⣿⣿⣿⣿⣿⣿⣿⣿⣿⣿⣿⣿⣿⣿⣿⣿⣿⣿⣿⣿⣿⣿⣿⣿⡁⠀⠀⠀⠀⣀⣤⠖⠚⠛⡿⠛⠉⣄⢩⠉⠀⠄⠀⡀⣇⣤⣾⣻⣗⠨⠤⠤⠒⠉⠀⠀⠀⠀⠀⠀⠀</a:t>
            </a:r>
            <a:br/>
            <a:r>
              <a:t>⠀⠀⠀⠀⠀⠀⠀⠀⠀⠀⠀⠀⠀⣽⣿⣿⣿⣿⣿⣿⣿⣿⣿⣿⣿⣿⣿⣿⣿⣿⣿⣿⣿⣿⣿⣿⣿⣿⣿⣿⣿⣿⣿⣿⣿⣿⣿⣿⣿⣿⣿⣿⣿⣿⣿⣄⣤⡾⠛⠛⠚⠒⠂⠋⠁⠘⠁⠔⠁⢀⣠⣦⣤⣷⣿⠭⠕⠈⠀⠈⠉⠑⠀⠂⠀⠀⠀⠀⠀⠀⠀</a:t>
            </a:r>
            <a:br/>
            <a:r>
              <a:t>⠀⠀⠀⠀⠀⠀⠀⠀⠀⠀⠀⠀⣴⣿⣿⣿⣿⣿⣿⣿⣿⣿⣿⣿⣿⣿⣿⣿⣿⣿⣿⣿⣿⣿⣿⣿⣿⣿⣿⣿⣿⣿⣿⣿⣿⣿⣿⣿⣿⣿⣿⣿⣿⣿⣿⣿⡏⠀⠀⠈⠄⡈⠀⠀⠀⡠⢇⣢⠞⣏⡼⠞⠛⠁⠀⠀⠀⠀⠀⠀⠀⠀⠀⠀⠀⠀⠀⠀⠀⠀⠀</a:t>
            </a:r>
            <a:br/>
            <a:r>
              <a:t>⠀⠀⠀⠀⠀⠀⠀⠀⠀⠀⠀⢰⣿⣿⣿⣿⣿⣿⣿⣿⣿⣿⣿⣿⣿⣿⣿⣿⣿⣿⣿⣿⣿⣿⣿⣿⣿⣿⣿⣿⣿⣿⣿⣿⣿⣿⣿⣿⣿⣿⣿⣿⣿⣿⣿⣿⣧⠀⠀⠀⠘⣀⣠⡴⠞⠋⢉⡶⠛⠁⠀⠀⠀⠀⠀⠀⠀⠀⠀⠀⠀⠀⠀⠀⠀⠀⠀⠀⠀⠀⠀</a:t>
            </a:r>
            <a:br/>
            <a:r>
              <a:t>⠀⠀⠀⠀⠀⠀⠀⠀⠀⠀⠀⠀⢿⣿⣿⣿⣿⣿⣿⣿⣿⣿⣿⣿⣿⣿⣿⣿⣿⣿⣿⣿⣿⣿⣿⣿⣿⣿⣿⣿⣿⣿⣿⣿⣿⣿⣿⣿⣿⣿⣿⣿⣿⣿⣿⣿⣿⣄⣤⡶⠞⡟⠁⠀⣠⡶⠋⠀⠀⠀⠀⠀⣴⣿⣿⣆⠀⠀⠀⢀⣤⣤⡄⠀⠀⠀⠀⠀⠀⠀⠀</a:t>
            </a:r>
            <a:br/>
            <a:r>
              <a:t>⠀⠀⠀⠀⠀⠀⠀⣀⣴⣿⣶⣄⢘⣿⣿⣿⣿⣿⣿⣿⣿⣿⣿⣿⣿⣿⣿⣿⣿⣿⣿⣿⣿⣿⣿⣿⣿⣿⣿⣿⣿⣿⣿⣿⣿⣿⣿⣿⣿⣿⣿⣿⣿⣿⣿⣿⣿⣏⠁⠠⢸⣂⣠⡾⠋⠀⠀⠀⠀⠀⠀⠀⢘⢿⣿⡿⠆⠀⠀⢿⣿⣿⣿⡆⠀⠀⠀⠀⠀⠀⠀</a:t>
            </a:r>
            <a:br/>
            <a:r>
              <a:t>⠀⠀⠀⠀⠀⠀⠀⠈⢻⣿⣿⡯⠈⢻⣿⣿⣿⣿⣿⣿⣿⣿⣿⣿⣿⣿⣿⣿⣿⣿⣿⣿⣿⣿⣿⣿⣿⣿⣿⣿⣿⣿⣿⣿⣿⣿⣿⣿⣿⣿⣿⣿⣿⣿⣿⣿⣿⡇⣀⡤⠞⠋⠁⠀⠀⠀⠀⠀⡠⠀⠀⠀⠸⠟⠉⠀⠀⠀⠀⠀⢉⣿⣿⡅⠀⠀⠀⠀⠀⠀⠀</a:t>
            </a:r>
            <a:br/>
            <a:r>
              <a:t>⠀⠀⠀⠀⠀⠀⠀⢀⣶⣿⣯⠁⠀⠈⠻⢿⣿⣿⣿⣿⣿⣿⣿⣿⣿⣿⣿⣿⣿⣿⣿⣿⣿⣿⣿⣿⣿⣿⣿⣿⣿⣿⣿⣿⣿⣿⣿⣿⣿⣿⠟⠛⠟⢻⣿⣿⣿⠿⢯⠀⠠⠤⢀⠀⠀⠀⠀⠀⠀⠀⠀⠀⠀⠀⠀⠀⠀⠀⠀⠀⣼⣿⣿⣿⣆⠀⠀⠀⠀⠀⠀</a:t>
            </a:r>
            <a:br/>
            <a:r>
              <a:t>⠀⠀⠀⠀⠀⠀⠀⣾⣿⣿⢿⡄⠀⠀⠀⠀⠙⠿⢿⣿⣿⣿⣿⣿⣿⣿⣿⣿⣿⣿⣿⣿⣿⣿⣿⣿⣿⣿⣿⣿⣿⣿⣿⣿⣿⣿⡿⠋⠉⠉⠛⠿⢶⣿⣿⣿⡟⠀⠈⢆⠀⠀⠀⠀⠀⠀⠀⠀⠀⠀⠀⠀⠀⠀⠀⠀⠀⠀⠀⠀⢻⣿⣿⡿⣿⡧⠂⠀⠀⠀⠀</a:t>
            </a:r>
            <a:br/>
            <a:r>
              <a:t>⠀⠀⠀⠀⢀⣠⣶⣿⣿⣿⣾⠇⠀⠀⠀⠀⠀⠀⠀⠀⠈⠉⠙⠿⣿⣿⣿⣿⣿⡿⠻⠿⠿⠛⠿⢿⣿⣿⣿⡿⠿⠿⠿⠿⠿⠟⠁⠀⠀⠀⠀⠀⢸⣿⣿⣿⠁⠀⠀⠁⠀⠀⠀⠀⠀⠀⠀⠀⠀⠀⠀⠀⠀⠀⠀⠀⠀⠀⠀⠀⢸⣿⣿⣷⣿⡃⠀⠀⠀⠀⠀</a:t>
            </a:r>
            <a:br/>
            <a:r>
              <a:t>⠀⠀⠀⠀⠾⠻⣿⣿⣿⣿⡟⠁⠀⠀⠀⠀⠀⠀⠀⠀⠀⠀⠀⠀⠈⠁⠀⠈⠁⠀⠀⠀⠀⠀⠀⠀⠀⠉⠁⠀⠀⠀⠀⠀⠀⠀⠀⠀⠀⠀⠀⠀⢸⣿⣿⣿⡀⠀⠀⠀⠀⠀⠀⠀⠀⠀⠀⠀⠀⠀⠀⠀⠀⠀⠀⠀⠀⠀⠀⠀⣿⣿⣿⣿⡇⠙⠶⣔⡀⠀⠀</a:t>
            </a:r>
            <a:br/>
            <a:r>
              <a:t>⠀⠀⠀⠀⠀⠀⣿⣿⣿⣿⠀⠀⠀⠀⠀⠀⠀⠀⠀⠀⠀⠀⠀⠀⠀⠀⠀⠀⠀⠀⠀⠀⠀⠀⠀⠀⠀⠀⠀⠀⠀⠀⠀⠀⠀⠀⠀⠀⠀⠀⠀⢠⣿⣿⣿⣿⡇⠀⠀⠀⠀⠀⠀⠀⠀⠀⠀⠀⠀⠀⠀⠀⠀⠀⠀⠀⠀⠀⠀⢸⣿⣿⣿⣿⣿⡄⠀⠀⠁⠀⠀</a:t>
            </a:r>
            <a:br/>
            <a:r>
              <a:t>⠀⠀⠀⠀⠀⢠⣿⣿⣿⡏⠀⠀⠀⠀⠀⠀⠀⠀⠀⠀⠀⠀⠀⠀⠀⠀⠀⠀⠀⠀⠀⠀⠀⠀⠀⠀⠀⠀⠀⠀⠀⠀⠀⠀⠀⠀⠀⠀⠀⠀⢠⣿⣿⣿⣿⣿⣷⠀⠀⠀⠀⠀⠀⠀⠀⠀⠀⠀⠀⠀⠀⠀⠀⠀⠀⠀⠀⠀⠀⠘⠿⣿⣿⣿⣿⡷⠀⠀⠀⠀⠀</a:t>
            </a:r>
            <a:br/>
            <a:r>
              <a:t>⠀⠀⠀⠀⠀⢸⣿⣿⣿⡇⠀⠀⠀⠀⠀⠀⠀⠀⠀⠀⠀⠀⠀⠀⠀⠀⠀⠀⠀⠀⠀⠀⠀⠀⠀⠀⠀⠀⠀⠀⠀⠀⠀⠀⠀⠀⠀⠀⠀⠀⢸⣿⣿⣿⣿⣿⣿⠀⠀⠀⠀⠀⠀⠀⠀⠀⠀⠀⠀⠀⠀⠀⠀⠀⠀⠀⠀⠀⠀⠀⠀⢸⣿⣿⡄⠀⠀⠀⠀⠀⠀</a:t>
            </a:r>
            <a:br/>
            <a:r>
              <a:t>⠀⠀⠀⠀⠀⣿⣿⣿⣿⣷⣄⡀⠀⠀⠀⠀⠀⠀⠀⠀⠀⠀⠀⠀⠀⠀⠀⠀⠀⠀⠀⠀⠀⠀⠀⠀⠀⠀⠀⠀⠀⠀⠀⠀⠀⠀⠀⠀⠀⠀⢸⣿⣿⣿⣿⣿⡏⠀⠀⠀⠀⠀⠀⠀⠀⠀⠀⠀⠀⠀⠀⠀⠀⠀⠀⠀⠀⠀⠀⠀⠀⠘⣿⣿⣧⠀⠀⠀⠀⠀⠀</a:t>
            </a:r>
            <a:br/>
            <a:r>
              <a:t>⠀⠀⠀⠀⠀⣿⣿⣿⣿⡟⠋⠀⠀⠀⠀⠀⠀⠀⠀⠀⠀⠀⠀⠀⠀⠀⠀⠀⠀⠀⠀⠀⠀⠀⠀⠀⠀⠀⠀⠀⠀⠀⠀⠀⠀⠀⠀⠀⠀⠀⣾⣿⣿⣿⣿⣿⡇⠀⠀⠀⠀⠀⠀⠀⠀⠀⠀⠀⠀⠀⠀⠀⠀⠀⠀⠀⠀⠀⠀⠀⠀⠠⣿⢼⣿⠀⠀⠀⠀⠀⠀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⠀⠀⠀⠀⠀⠀⠀⠀⠀⠀⠀⠀⠀⠀⠀⠀⠀⠀⠀⠀⠀⠀⠀⠀⠀⠀⠀⠀⠀⠀⠀⠀⠀⠀⠀⠀⠀⠀⠀⠀⠀⠀⠀⠀⠀⠀⠀⠀⠀⠀⠀⠀⠀⠀⠀⠀⠀⠀⠀⠀⠀⠀⠀⠀⠄⠀⠀⠀⠀⠀⠀⠀⠀⠀⠀⠀⠀⠀⠀⠀⠀⠀⠀⠀⠀⠀⠀⠀⠀⠀⠀</a:t>
            </a:r>
            <a:br/>
            <a:r>
              <a:t>⠀⠀⠀⠀⠀⠀⠀⠀⠀⠀⠀⠀⠀⠀⠀⠀⠀⠀⠀⠀⢀⠀⠀⠀⠀⠀⠀⠀⠀⠀⠀⠀⠀⠀⠀⠀⠀⠀⠀⠀⠀⠀⠀⠀⠀⠀⠀⠀⠀⠀⠀⠀⠀⠀⠀⠀⠀⠀⠀⠀⠀⠀⠀⠀⠀⠀⠀⠀⠀⠀⠀⠀⠀⠀⠀⠀⠀⠀⠀⠀⠀⠀⠀⠀⠀⠀⠀⠀⠀⠀⠀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⠀⠀⠀⠀⠀⠀⠀⠀⠀⠀⠀⠀⠀⠀⠀⠀⠀⠀⠀⠀⠀⠀⠀⠀⠀⠀⠀⠀⠀⠀⠀⠀⠀⠀⠀⠀⠀⣤⣤⣤⣤⣤⣴⣶⣾⣷⣦⣤⡀⠀⠀⠀⠀⠀⠀⠀⠀⠀⠀⠀⠀⠀⠀⠀⠀⠀⠀⠀⠀⠀⠀⠀⠀⠀⠀⠀⠀⠀⠀⠀⠀⠀⠀⠀⠀⠀⠀⠀⠀⠀⠀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⠀⠀⠀⠀⠀⠀⠀⠀⠀⠀⠀⠀⠀⠀⠀⠀⠀⠀⠀⠀⠀⠀⠀⠀⠀⠀⠀⠀⠀⠀⠀⠀⠀⠀⠀⠀⣼⣿⣿⣿⣿⣿⣿⣿⣿⣿⣿⣿⣿⣄⠀⢀⠀⠀⠀⠀⠀⠀⠀⠀⠀⠀⠀⠀⠀⠀⠀⠀⠀⠀⠀⠀⠀⠀⠀⠀⠀⠀⠀⠀⠀⠀⠀⠀⠀⠀⠀⠀⠀⠀⠀</a:t>
            </a:r>
            <a:br/>
            <a:r>
              <a:t>⠀⠀⠀⠀⠀⠀⠀⠀⠀⠀⠀⠀⠀⠀⠀⠀⠀⠄⠀⠀⠀⠀⠀⠀⠀⠀⠀⠀⠀⠀⠀⠀⠀⠀⢀⣴⣿⣿⣿⣿⣿⣿⣿⣿⣿⣿⣿⣿⣿⣿⣿⣿⡆⠀⠀⠀⠀⠀⠀⠀⠀⠀⠀⠀⠀⠀⠀⠀⠀⠀⠀⠀⠀⠀⠀⠀⠀⠀⠀⠀⠀⠀⠀⠀⠀⠀⠀⠀⠀⠀⠀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⠀⠀⠀⠀⠀⠀⠀⠀⠀⠀⠀⠀⠀⠀⠀⠀⠀⠀⠀⠀⠀⠀⠀⠀⠀⠀⠀⠀⠀⠀⠀⠀⠀⣿⣿⣿⣿⣿⣿⣿⣿⣿⣿⣿⣿⣿⣿⣿⣿⣿⣿⣿⣿⡄⠀⠀⠀⠀⠄⠀⠀⠀⠀⠐⠄⠀⠀⠀⠀⠀⠀⠀⠁⠀⠀⠀⠀⠀⠀⠀⠀⠀⠀⠀⠀⠀⠀⠀⠀⠀⠀</a:t>
            </a:r>
            <a:br/>
            <a:r>
              <a:t>⠀⠀⠀⠀⠀⠀⠀⠀⠀⠀⠀⠀⠀⠀⠀⠀⠀⠀⠀⠀⠀⠀⠀⠀⠀⠀⠀⠀⠀⠀⠀⠀⣠⣬⣿⣿⣿⣿⣿⣿⣿⣿⣿⣿⣿⣿⣿⣿⣿⣿⣿⣿⣿⠇⠀⠀⡠⠂⠀⠀⠀⠀⠀⠀⢠⠀⡄⠀⡠⠀⠀⠀⠀⠀⠀⠀⠀⠀⠀⠀⠀⠀⠀⠀⠀⠀⠀⠀⠀⠀⠀</a:t>
            </a:r>
            <a:br/>
            <a:r>
              <a:t>⠀⠀⠀⠀⠀⠀⠀⠀⠀⠀⠀⠀⠀⠀⠀⠀⠀⠀⠀⠀⠀⠉⠀⠀⠀⣀⣀⣀⣀⣤⣾⣿⣿⣿⣿⣿⣿⣿⣿⣿⣿⣿⣿⣿⣿⣿⣿⣿⣿⣿⣿⣿⣿⢹⡦⠊⠀⠀⠀⠀⠀⠀⠀⣰⠁⡀⠴⠊⢀⠠⠐⠀⠀⠀⠀⠀⠀⠀⠀⠀⠀⠀⠀⠀⠀⠀⠀⠀⠀⠀⠀</a:t>
            </a:r>
            <a:br/>
            <a:r>
              <a:t>⠀⠀⠀⠀⠀⠀⠀⠀⠀⠀⠀⠀⠀⠀⠀⠀⠀⠀⠀⠀⠀⠀⠀⣠⣾⣿⣿⣿⣿⣿⣿⣿⣿⣿⣿⣿⣿⣿⣿⣿⣿⣿⣿⣿⣿⣿⣿⣿⣿⣿⣿⣿⠇⣸⡇⠀⠀⠀⠀⠀⠀⠀⡸⠖⠛⠉⠉⠁⠀⠀⠀⠀⠀⠀⠀⠀⠀⠀⠀⠀⠀⠀⠀⠀⠀⠀⠀⠀⠀⠀⠀</a:t>
            </a:r>
            <a:br/>
            <a:r>
              <a:t>⠀⠀⠀⠀⠀⠀⠀⠀⠀⠀⠀⠀⠀⠀⠀⠀⠀⠀⠀⠀⣠⣤⣾⣿⣿⣿⣿⣿⣿⣿⣿⣿⣿⣿⣿⣿⣿⣿⣿⣿⣿⣿⣿⣿⣿⣿⣿⣿⣿⣿⣿⣿⣦⣿⠗⡠⠀⠠⠀⠀⣠⠊⢀⠀⠀⠀⠀⢀⣠⠖⡬⡀⠀⠀⠀⠀⠀⠀⠀⠀⠀⠀⠀⠀⠀⠀⠀⠀⠀⠀⠀</a:t>
            </a:r>
            <a:br/>
            <a:r>
              <a:t>⠀⠀⠀⠀⠀⠀⠀⠀⠀⠀⠀⠀⠀⠀⠀⠀⠀⠀⢰⣾⣿⣿⣿⣿⣿⣿⣿⣿⣿⣿⣿⣿⣿⣿⣿⣿⣿⣿⣿⣿⣿⣿⣿⣿⣿⣿⣿⣿⣿⣿⣿⣿⣿⣿⣗⡵⠊⣤⠾⠾⠅⠂⠁⠀⠀⠀⠀⣞⡯⠒⠁⠀⠀⠀⠀⠀⠀⠀⠀⠀⠀⠀⠀⠀⠀⠀⠀⠀⠀⠀⠀</a:t>
            </a:r>
            <a:br/>
            <a:r>
              <a:t>⠀⠀⠀⠀⠀⠀⠀⠀⠀⠀⠀⠀⠀⠀⠀⠀⠀⠀⣿⣿⣿⣿⣿⣿⣿⣿⣿⣿⣿⣿⣿⣿⣿⣿⣿⣿⣿⣿⣿⣿⣿⣿⣿⣿⣿⣿⣿⣿⣿⣿⣿⣿⣩⠝⠉⣠⡾⠁⢀⠃⠀⠀⠀⠀⠀⢀⣸⠋⠉⠀⠐⠀⠀⠀⠀⠄⠀⠀⠀⠀⠀⠀⠀⠀⠀⠀⠀⠀⠀⠀⠀</a:t>
            </a:r>
            <a:br/>
            <a:r>
              <a:t>⠀⠀⠀⠀⠀⠀⠀⠀⠀⠀⠀⠀⠀⠀⠀⠀⠀⠀⣿⣿⣿⣿⣿⣿⣿⣿⣿⣿⣿⣿⣿⣿⣿⣿⣿⣿⣿⣿⣿⣿⣿⣿⣿⣿⣿⣿⣿⣿⣿⣿⣿⣿⡏⣤⣾⠋⠀⠀⢴⠂⠀⣀⡤⠤⣖⠋⠄⠄⠂⡀⡀⢀⠀⠀⠘⡈⡆⠀⠀⠀⠀⠀⢀⠔⠀⠀⠀⠀⠀⠀⠀</a:t>
            </a:r>
            <a:br/>
            <a:r>
              <a:t>⠀⠀⠀⠀⠀⠀⠀⠈⠀⠀⠀⠀⠀⠀⠀⠀⠀⠀⣿⣿⣿⣿⣿⣿⣿⣿⣿⣿⣿⣿⣿⣿⣿⣿⣿⣿⣿⣿⣿⣿⣿⣿⣿⣿⣿⣿⣿⣿⣿⣿⣿⣿⣿⣿⠁⠀⠀⢠⣯⡶⠟⠉⠀⠀⠀⠀⠀⠀⠀⠀⠈⣰⠄⠔⠀⢸⠁⣀⠀⠀⠀⡤⠁⡀⡖⠋⠁⠀⠀⠀⠀</a:t>
            </a:r>
            <a:br/>
            <a:r>
              <a:t>⠀⠀⠀⠀⠀⠀⠀⠀⠀⠀⠀⠀⠀⠀⠀⠀⠀⣀⣽⣿⣿⣿⣿⣿⣿⣿⣿⣿⣿⣿⣿⣿⣿⣿⣿⣿⣿⣿⣿⣿⣿⣿⣿⣿⣿⣿⣿⣿⣿⣿⣿⣿⣿⣿⣀⣴⡾⠛⠁⠀⠀⠀⠀⠀⠀⠀⠀⢀⠠⠔⠋⠁⣁⠸⢄⣾⠉⠈⣄⣤⢎⢬⡞⠩⠀⠀⠀⠄⠀⠀⠀</a:t>
            </a:r>
            <a:br/>
            <a:r>
              <a:t>⠀⠀⠀⠀⠀⠀⠀⠀⠀⠀⠀⠀⠀⠀⢀⣴⣾⣿⣿⣿⣿⣿⣿⣿⣿⣿⣿⣿⣿⣿⣿⣿⣿⣿⣿⣿⣿⣿⣿⣿⣿⣿⣿⣿⣿⣿⣿⣿⣿⣿⣿⣿⣿⣿⣿⠃⠀⠀⠀⠀⠀⣠⠤⠾⡶⠶⠚⠓⠒⣖⠂⠉⠀⠀⠀⣏⢀⣼⣿⡷⠝⢃⡀⠰⠀⠀⠀⠀⠀⠀⠀</a:t>
            </a:r>
            <a:br/>
            <a:r>
              <a:t>⠀⠀⠀⠀⠀⠀⠀⠀⠀⠀⠀⠀⠀⢠⣿⣿⣿⣿⣿⣿⣿⣿⣿⣿⣿⣿⣿⣿⣿⣿⣿⣿⣿⣿⣿⣿⣿⣿⣿⣿⣿⣿⣿⣿⣿⣿⣿⣿⣿⣿⣿⣿⣿⣿⣿⣧⡂⣠⡴⠶⡏⠇⠤⠐⠊⠀⠂⢀⡴⠁⠀⠀⣦⣀⣰⡿⣛⡛⠝⠛⠀⠐⡄⠠⠀⠀⠀⠀⠀⠀⠀</a:t>
            </a:r>
            <a:br/>
            <a:r>
              <a:t>⠀⠀⠀⠀⠀⠀⠀⠀⠀⠀⠀⠀⢀⣾⣿⣿⣿⣿⣿⣿⣿⣿⣿⣿⣿⣿⣿⣿⣿⣿⣿⣿⣿⣿⣿⣿⣿⣿⣿⣿⣿⣿⣿⣿⣿⣿⣿⣿⣿⣿⣿⣿⣿⣿⣿⣿⣿⠏⠀⠀⠢⠀⠀⠀⠀⠀⢐⡊⢀⡶⠎⣹⣽⠾⠛⠉⠁⠀⠀⠀⠀⠀⠀⠀⠀⠀⠀⠀⠀⠀⠀</a:t>
            </a:r>
            <a:br/>
            <a:r>
              <a:t>⠀⠀⠀⠀⠀⠀⠀⠀⠀⠀⠀⢀⣼⣿⣿⣿⣿⣿⣿⣿⣿⣿⣿⣿⣿⣿⣿⣿⣿⣿⣿⣿⣿⣿⣿⣿⣿⣿⣿⣿⣿⣿⣿⣿⣿⣿⣿⣿⣿⣿⣿⣿⣿⣿⣿⣿⣿⡄⠀⠀⠀⢵⠀⢀⣠⡶⠗⢚⣥⠶⠋⠁⠀⠀⠀⠀⠀⠀⠀⠀⠀⠀⠀⠀⠀⠀⠀⠀⠀⠀⠀</a:t>
            </a:r>
            <a:br/>
            <a:r>
              <a:t>⠀⠀⠀⠀⠀⠀⠀⠀⠀⠀⠀⠀⢹⣿⣿⣿⣿⣿⣿⣿⣿⣿⣿⣿⣿⣿⣿⣿⣿⣿⣿⣿⣿⣿⣿⣿⣿⣿⣿⣿⣿⣿⣿⣿⣿⣿⣿⣿⣿⣿⣿⣿⣿⣿⣿⣿⣿⣷⠀⣀⣤⢾⡞⠋⠁⢀⣤⠞⠁⠀⠀⠀⠀⠀⠀⣀⣀⡀⠀⠀⠀⠀⠀⠀⠀⣀⠀⠀⠀⠀⠀</a:t>
            </a:r>
            <a:br/>
            <a:r>
              <a:t>⠀⠀⠀⠀⠀⠀⠀⠀⠀⣰⣾⣿⣿⣿⣿⣿⣿⣿⣿⣿⣿⣿⣿⣿⣿⣿⣿⣿⣿⣿⣿⣿⣿⣿⣿⣿⣿⣿⣿⣿⣿⣿⣿⣿⣿⣿⣿⣿⣿⣿⣿⣿⣿⣿⣿⣿⣿⣿⠟⠋⢀⢸⠀⣀⣴⠟⠁⠀⠀⠀⠀⠀⠀⠀⠸⣿⣿⣿⣦⡀⠀⠀⠀⣴⣿⣿⣷⡀⠀⠀⠀</a:t>
            </a:r>
            <a:br/>
            <a:r>
              <a:t>⠀⠀⠀⠀⠀⠀⠀⠀⠀⠈⣿⣿⣿⣿⣿⣿⣿⣿⣿⣿⣿⣿⣿⣿⣿⣿⣿⣿⣿⣿⣿⣿⣿⣿⣿⣿⣿⣿⣿⣿⣿⣿⣿⣿⣿⣿⣿⣿⣿⣿⣿⣿⣿⣿⣿⣿⣿⣿⠁⠀⣡⡼⠟⠋⠁⠀⠀⠀⠀⠀⠀⠀⠀⠀⠀⣽⡿⠟⠋⠁⠀⠀⠀⠉⠻⣿⣿⡏⠀⠀⠀</a:t>
            </a:r>
            <a:br/>
            <a:r>
              <a:t>⠀⠀⠀⠀⠀⠀⠀⠀⠀⢀⣶⣿⣯⠁⠻⣿⣿⣿⣿⣿⣿⣿⣿⣿⣿⣿⣿⣿⣿⣿⣿⣿⣿⣿⣿⣿⣿⣿⣿⣿⣿⣿⣿⣿⣿⣿⣿⣿⣿⣿⣿⣿⡿⣿⣿⣿⣿⣿⣶⡿⢁⣀⠀⠀⠀⠀⠀⠀⠀⠀⠀⠀⠀⠀⠀⠈⠀⠀⠀⠀⠀⠀⠀⠀⢠⣿⣿⣷⡄⠀⠀</a:t>
            </a:r>
            <a:br/>
            <a:r>
              <a:t>⠀⠀⠀⠀⠀⠀⠀⠀⠀⣿⣿⣿⣿⡄⠀⠀⠙⠿⣿⣿⣿⣿⣿⣿⣿⣿⣿⣿⣿⣿⣿⣿⣿⣿⣿⣿⣿⣿⣿⣿⣿⣿⣿⣿⣿⣿⣿⣿⠿⠛⠻⠷⣦⣤⣿⣿⣿⡏⠈⡆⠀⠀⠈⠀⠀⠀⠀⠀⠀⠀⠀⠀⠀⠀⠀⠀⠀⠀⠀⠀⠀⠀⠀⠐⣾⣿⣿⣿⣿⣦⠀</a:t>
            </a:r>
            <a:br/>
            <a:r>
              <a:t>⠀⠀⠀⠀⠀⠀⠀⢀⣴⣿⣿⣿⣼⡿⠀⠀⠀⠀⠀⠉⠉⠛⠛⢿⣿⣿⣿⣿⣿⣿⡿⢿⣿⡿⢿⣿⣿⣿⣿⣿⣿⣿⣿⣿⣿⣿⠟⠁⠀⠀⠀⠀⠀⢸⣿⣿⣿⠀⠀⠈⠁⠀⠀⠀⠀⠀⠀⠀⠀⠀⠀⠀⠀⠀⠀⠀⠀⠀⠀⠀⠀⠀⠀⠀⢈⣿⣿⣿⣻⡿⠁</a:t>
            </a:r>
            <a:br/>
            <a:r>
              <a:t>⠀⠀⠀⠀⠀⠀⣼⣿⣿⣿⣿⣿⡿⠃⠀⠀⠀⠀⠀⠀⠀⠀⠀⠀⠈⠋⠉⠉⠛⠁⠀⠀⠀⠀⠀⠀⠉⠙⠛⠉⠀⠀⠀⠀⠀⠀⠀⠀⠀⠀⠀⠀⠀⣿⣿⣿⣿⠀⠀⠀⠀⠀⠀⠀⠀⠀⠀⠀⠀⠀⠀⠀⠀⠀⠀⠀⠀⠀⠀⠀⠀⠀⠀⠀⣸⣿⣿⣿⣿⠷⡄</a:t>
            </a:r>
            <a:br/>
            <a:r>
              <a:t>⠀⠀⠀⠀⠀⠀⠀⠈⣿⣿⣿⣿⠁⠀⠀⠀⠀⠀⠀⠀⠀⠀⠀⠀⠀⠀⠀⠀⠀⠀⠀⠀⠀⠀⠀⠀⠀⠀⠀⠀⠀⠀⠀⠀⠀⠀⠀⠀⠀⠀⠀⠀⢀⣿⣿⣿⣿⡄⠀⠀⠀⠀⠀⠀⠀⠀⠀⠀⠀⠀⠀⠀⠀⠀⠀⠀⠀⠀⠀⠀⠀⠀⠀⢠⣿⣿⣿⣿⣿⡄⠀</a:t>
            </a:r>
            <a:br/>
            <a:r>
              <a:t>⠀⠀⠀⠀⠀⠀⠀⠀⣿⣿⣿⣿⠀⠀⠀⠀⠀⠀⠀⠀⠀⠀⠀⠀⠀⠀⠀⠀⠀⠀⠀⠀⠀⠀⠀⠀⠀⠀⠀⠀⠀⠀⠀⠀⠀⠀⠀⠀⠀⠀⠀⢠⣿⣿⣿⣿⣿⡇⠀⠀⠀⠀⠀⠀⠀⠀⠀⠀⠀⠀⠀⠀⠀⠀⠀⠀⠀⠀⠀⠀⠀⠀⠀⢸⣿⣿⣿⣿⣿⣿⡄</a:t>
            </a:r>
            <a:br/>
            <a:r>
              <a:t>⠀⠀⠀⠀⠀⠀⠀⠀⣿⣿⣿⣧⠀⠀⠀⠀⠀⠀⠀⠀⠀⠀⠀⠀⠀⠀⠀⠀⠀⠀⠀⠀⠀⠀⠀⠀⠀⠀⠀⠀⠀⠀⠀⠀⠀⠀⠀⠀⠀⠀⠀⢸⣿⣿⣿⣿⣿⡇⠀⠀⠀⠀⠀⠀⠀⠀⠀⠀⠀⠀⠀⠀⠀⠀⠀⠀⠀⠀⠀⠀⠀⠀⠀⠀⠈⢻⣿⣿⡟⠛⠁</a:t>
            </a:r>
            <a:br/>
            <a:r>
              <a:t>⠀⠀⠀⠀⠀⠀⠀⢸⣿⣿⣿⣿⡄⠀⠀⠀⠀⠀⠀⠀⠀⠀⠀⠀⠀⠀⠀⠀⠀⠀⠀⠀⠀⠀⠀⠀⠀⠀⠀⠀⠀⠀⠀⠀⠀⠀⠀⠀⠀⠀⠀⣸⣿⣿⣿⣿⣿⡇⠀⠀⠀⠀⠀⠀⠀⠀⠀⠀⠀⠀⠀⠀⠀⠀⠀⠀⠀⠀⠀⠀⠀⠀⠀⠀⠀⠸⣿⣿⣿⠀⠀</a:t>
            </a:r>
            <a:br/>
            <a:r>
              <a:t>⠀⠀⠀⠀⠀⠀⠀⢸⣿⣿⣿⣿⣿⡆⠀⠀⠀⠀⠀⠀⠀⠀⠀⠀⠀⠀⠀⠀⠀⠀⠀⠀⠀⠀⠀⠀⠀⠀⠀⠀⠀⠀⠀⠀⠀⠀⠀⠀⠀⠀⠀⣿⣿⣿⣿⣿⣿⡁⠀⠀⠀⠀⠀⠀⠀⠀⠀⠀⠀⠀⠀⠀⠀⠀⠀⠀⠀⠀⠀⠀⠀⠀⠀⠀⠀⠀⣿⡇⣿⡇⠀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⠀⠀⠀⠀⠀⠀⠀⠀⠀⠀⠀⠀⠀⠀⠀⠀⠀⠀⠀⠀⠀⠀⠀⠀⠀⠀⠀⠀⠀⠀⠀⠀⠀⠀⠀⠀⠀⠀⠀⠀⠀⠀⠀⠀⠀⠀⠀⠀⠀⠀⠀⠀⠀⠀⠀⠀⠀⠀⠀⠀⠀⠀⠀⠀⠀⠀⠈⠁⠀⠀⠀⠀⠀⠀⠀⠀⠀⠀⠀⠀⠀⠀⠀⠀⠀⠀⠀⠀⠀⠀⠀</a:t>
            </a:r>
            <a:br/>
            <a:r>
              <a:t>⠀⠀⠀⠀⠀⠀⠀⠀⠀⠀⠀⠀⠀⠀⠀⠀⠀⠀⠀⠀⠀⠀⠂⠀⠀⠀⠀⠀⠀⠀⠀⠀⠀⠀⠀⠀⠀⠀⠀⠀⠀⠀⠀⠀⠀⠀⠀⠀⠀⠀⠀⠀⠀⠀⠀⠀⠀⠀⠀⠀⠀⠀⠀⠀⠀⠀⠀⠀⠀⠀⠀⠀⠀⠀⠀⠀⠀⠀⠀⠀⠀⠀⠀⠀⠀⠀⠀⠀⠀⠀⠀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⠀⠀⠀⠀⠀⠀⠀⠀⠀⠀⠀⠀⠀⠀⠀⠀⠀⠀⠀⠀⠀⠀⠀⠀⠀⠀⠀⠀⠀⠀⠀⠀⠀⠀⠀⠀⠀⣠⣤⣦⣶⣦⣴⣶⣾⣿⣶⣤⣄⠀⠀⠀⠀⠀⠀⠀⠀⠀⠀⠀⠀⠀⠀⠀⠀⠀⠀⠀⠀⠀⠀⠀⠀⠀⠀⠀⠀⠀⠀⠀⠀⠀⠀⠀⠀⠀⠀⠀⠀⠀⠀</a:t>
            </a:r>
            <a:br/>
            <a:r>
              <a:t>⠀⠀⠀⠀⠀⠀⠀⠀⠀⠀⠀⠀⠀⠀⠀⠀⠀⠀⠀⣄⠀⠀⠀⠀⠀⠀⠀⠀⠀⠀⠀⠀⠀⠀⠀⠀⣰⣿⣿⣿⣿⣿⣿⣿⣿⣿⣿⣿⣿⣧⡀⢀⡀⠀⠀⠀⠀⠀⠀⠀⠀⠀⠀⠀⠀⠀⠀⠀⠀⠀⠀⠀⠀⠀⠀⠀⠀⠀⠀⠀⠀⠀⠀⠀⠀⠀⠀⠀⠀⠀⠀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⠀⠀⠀⠀⠀⠀⠀⠀⠀⠀⠀⠀⠀⠀⠀⠀⠀⠀⠀⠀⠀⠀⠀⠀⠀⠀⠀⠀⠀⠀⠀⠀⠀⢠⣿⣿⣿⣿⣿⣿⣿⣿⣿⣿⣿⣿⣿⣿⣿⣿⣿⣿⣇⠀⠀⠀⠀⠀⠀⠀⠀⠀⠀⠀⠀⠀⠀⠀⠆⠀⠀⠀⠀⠀⠀⠀⠀⠀⠀⠀⠀⠀⠀⠀⠀⠀⠀⠀⠀⠀⠀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⠀⠀⠀⠀⠀⠀⠀⠀⠀⠀⠀⠀⠀⠀⠀⠀⠀⠀⠀⠀⠀⠀⠀⠀⠀⠀⠀⠀⠀⠀⠀⠀⠀⣸⣿⣿⣿⣿⣿⣿⣿⣿⣿⣿⣿⣿⣿⣿⣿⣿⣿⣿⣿⡇⠀⠀⠀⠀⡠⠀⠀⠀⠀⠀⠀⠀⠀⠀⠀⠀⠀⠀⠀⠀⠀⠀⠀⠀⠀⠀⠀⠀⠀⠀⠀⠀⠀⠀⠀⠀⠀</a:t>
            </a:r>
            <a:br/>
            <a:r>
              <a:t>⠀⠀⠀⠀⠀⠀⠀⠀⠀⠀⠀⠀⠀⠀⠀⠀⠀⠀⠀⠀⠀⠀⠀⠐⠒⠀⠀⠀⠀⠀⠀⠀⢀⣤⣿⣿⣿⣿⣿⣿⣿⣿⣿⣿⣿⣿⣿⣿⣿⣿⣿⣿⣿⢷⠀⠀⢀⠕⠀⠀⠀⠀⠀⠀⠀⡔⠀⠀⠀⠄⠀⠀⠀⠀⠀⠀⠀⠀⠀⠀⠀⠀⠀⠀⠀⠀⠀⠀⠀⠀⠀</a:t>
            </a:r>
            <a:br/>
            <a:r>
              <a:t>⠀⠀⠀⠀⠀⠀⠀⠀⠀⠀⠀⠀⠀⠀⠀⠀⠀⠀⠀⠀⠀⠀⠀⠀⠀⣀⣀⣀⣀⣤⣾⣿⣿⣿⣿⣿⣿⣿⣿⣿⣿⣿⣿⣿⣿⣿⣿⣿⣿⣿⣿⣿⣿⡍⣦⠔⠀⠀⠀⠀⠀⠀⠀⠀⠜⠀⡀⠄⠈⢀⠠⠀⠀⠀⠀⠀⠀⠀⠀⠀⠀⠀⠀⠀⠀⠀⠀⠀⠀⠀⠀</a:t>
            </a:r>
            <a:br/>
            <a:r>
              <a:t>⠀⠀⠀⠀⠀⠀⠀⠀⠀⠀⠀⠀⠀⠀⠀⠀⠀⠀⠀⠀⠀⠀⠀⣀⣾⣿⣿⣿⣿⣿⣿⣿⣿⣿⣿⣿⣿⣿⣿⣿⣿⣿⣿⣿⣿⣿⣿⣿⣿⣿⣿⣿⣿⣯⣿⠀⠀⠀⠀⠀⠀⠀⢀⡮⠒⠓⠀⠁⠉⠀⠀⠀⠀⠀⠀⠀⠀⠀⠀⠀⠀⠀⠀⠀⠀⠀⠀⠀⠀⠀⠀</a:t>
            </a:r>
            <a:br/>
            <a:r>
              <a:t>⠀⠀⠀⠀⠀⠀⠀⠀⠀⠀⠀⠀⠀⠀⠀⠀⠀⠀⠀⠀⣠⣤⣾⣿⣿⣿⣿⣿⣿⣿⣿⣿⣿⣿⣿⣿⣿⣿⣿⣿⣿⣿⣿⣿⣿⣿⣿⣿⣿⣿⣿⣿⣯⣾⣣⣖⠀⢀⠀⠀⢀⡔⠁⠂⠄⠀⠀⡀⣀⡠⢄⠅⣀⠀⠀⠀⠀⠀⠀⠀⠀⠀⠀⠀⠀⠀⠀⠀⠀⠀⠀</a:t>
            </a:r>
            <a:br/>
            <a:r>
              <a:t>⠀⠀⠀⠀⠀⠀⠀⠀⠀⠀⠀⠀⠀⠀⠀⠀⠀⠀⢰⣾⣿⣿⣿⣿⣿⣿⣿⣿⣿⣿⣿⣿⣿⣿⣿⣿⣿⣿⣿⣿⣿⣿⣿⣿⣿⣿⣿⣿⣿⣿⣿⣿⣿⣿⡿⡻⠎⢡⡴⠕⠏⠔⠈⠀⠀⠀⠀⡑⣸⠅⠊⠁⠀⠀⠀⠀⠀⠀⠀⠀⠀⠀⠀⠀⠀⠀⠀⠀⠀⠀⠀</a:t>
            </a:r>
            <a:br/>
            <a:r>
              <a:t>⠀⠀⠀⠀⠀⠀⠀⠀⠀⠀⠀⠀⠀⠀⠀⠀⠀⠀⣿⣿⣿⣿⣿⣿⣿⣿⣿⣿⣿⣿⣿⣿⣿⣿⣿⣿⣿⣿⣿⣿⣿⣿⣿⣿⣿⣿⣿⣿⣿⣿⣿⣿⣏⡵⠋⢀⣴⠏⠀⡖⠀⠀⠀⠀⠀⠀⢠⡟⠁⠀⠀⠀⠀⠀⠀⠀⡀⠀⠀⠀⠀⠀⠀⠀⠀⠀⠀⠀⠀⠀⠀</a:t>
            </a:r>
            <a:br/>
            <a:r>
              <a:t>⠀⠀⠀⠀⠀⠀⠀⠀⡀⠀⠀⠀⠀⠀⠀⠀⠀⠀⣿⣿⣿⣿⣿⣿⣿⣿⣿⣿⣿⣿⣿⣿⣿⣿⣿⣿⣿⣿⣿⣿⣿⣿⣿⣿⣿⣿⣿⣿⣿⣿⣿⣿⡟⢀⣴⠟⠁⠀⢀⠇⠀⠀⣀⣠⡤⢚⣉⣀⡔⠀⢀⠄⠀⠀⠀⢠⢸⠇⠀⠀⠀⠀⠀⢀⠐⠀⠀⠀⠀⠀⠀</a:t>
            </a:r>
            <a:br/>
            <a:r>
              <a:t>⠀⠀⠀⠀⠀⠀⠀⠀⠀⠀⠀⠀⠀⠀⠀⠀⠀⢀⣿⣿⣿⣿⣿⣿⣿⣿⣿⣿⣿⣿⣿⣿⣿⣿⣿⣿⣿⣿⣿⣿⣿⣿⣿⣿⣿⣿⣿⣿⣿⣿⣿⣿⣿⣿⡟⠀⠀⠀⣜⣥⡾⠛⠁⠀⠀⠀⠀⠀⠀⠀⠈⢀⡄⠤⠂⠀⢳⠁⢀⠀⠀⢀⡢⠁⣤⢔⠀⠁⠀⠀⠀</a:t>
            </a:r>
            <a:br/>
            <a:r>
              <a:t>⠀⠀⠀⠀⠀⠀⠀⠀⠀⠀⠀⠀⠀⠀⠀⠀⠀⢈⣽⣿⣿⣿⣿⣿⣿⣿⣿⣿⣿⣿⣿⣿⣿⣿⣿⣿⣿⣿⣿⣿⣿⣿⣿⣿⣿⣿⣿⣿⣿⣿⣿⣿⣿⣿⡇⣠⣴⠟⠋⠀⠀⠀⠀⠀⠀⠀⠀⠀⣀⠤⠒⠃⢚⠀⠡⢀⡿⠊⢰⢀⣤⣪⣶⠖⡉⠀⠀⡀⠀⠀⠀</a:t>
            </a:r>
            <a:br/>
            <a:r>
              <a:t>⠀⠀⠀⠀⠀⠀⠀⠀⠀⠀⠀⠀⠀⠀⢀⣤⣾⣿⣿⣿⣿⣿⣿⣿⣿⣿⣿⣿⣿⣿⣿⣿⣿⣿⣿⣿⣿⣿⣿⣿⣿⣿⣿⣿⣿⣿⣿⣿⣿⣿⣿⣿⣿⣿⣿⣟⠁⠀⠀⠀⠀⢀⡤⠴⡶⠦⠦⠚⠒⡆⠒⠊⠀⠀⠀⢸⡇⢀⣴⣿⠿⠓⢁⣀⠤⠂⠀⠀⠀⠀⠀</a:t>
            </a:r>
            <a:br/>
            <a:r>
              <a:t>⠀⠀⠀⠀⠀⠀⠀⠀⠀⠀⠀⠀⠀⢨⣿⣿⣿⣿⣿⣿⣿⣿⣿⣿⣿⣿⣿⣿⣿⣿⣿⣿⣿⣿⣿⣿⣿⣿⣿⣿⣿⣿⣿⣿⣿⣿⣿⣿⣿⣿⣿⣿⣿⣿⣿⣿⡤⢂⣤⣴⢞⣹⡀⠤⠴⠥⠅⡀⢀⠎⠀⠀⠀⡇⣀⣾⡷⠟⣛⠛⠩⠭⡏⠁⠀⠀⠀⠀⠀⠀⠀</a:t>
            </a:r>
            <a:br/>
            <a:r>
              <a:t>⠀⠀⠀⠀⠀⠀⠀⠀⠀⠀⠀⠀⢀⣿⣿⣿⣿⣿⣿⣿⣿⣿⣿⣿⣿⣿⣿⣿⣿⣿⣿⣿⣿⣿⣿⣿⣿⣿⣿⣿⣿⣿⣿⣿⣿⣿⣿⣿⣿⣿⣿⣿⣿⣿⣿⣿⣿⡟⠁⠀⠀⡀⠀⠀⠀⠀⠀⡔⠁⣠⠖⠞⣽⣭⡿⠛⠋⠉⠀⠀⠀⠀⠀⠀⠀⠀⠀⠀⠀⠀⠀</a:t>
            </a:r>
            <a:br/>
            <a:r>
              <a:t>⠀⠀⠀⠀⠀⠀⠀⠀⠀⠀⠀⢀⣾⣿⣿⣿⣿⣿⣿⣿⣿⣿⣿⣿⣿⣿⣿⣿⣿⣿⣿⣿⣿⣿⣿⣿⣿⣿⣿⣿⣿⣿⣿⣿⣿⣿⣿⣿⣿⣿⣿⣿⣿⣿⣿⣿⣿⡇⠀⠀⠀⢜⡆⠀⣀⣤⡮⠖⢋⣥⠶⠛⠉⠀⠀⠀⠀⠀⠀⠀⠀⠀⠀⠀⠀⠀⠀⠀⠀⠀⠀</a:t>
            </a:r>
            <a:br/>
            <a:r>
              <a:t>⠀⠀⠀⠀⠀⠀⠀⠀⠀⠀⠀⢈⣿⣿⣿⣿⣿⣿⣿⣿⣿⣿⣿⣿⣿⣿⣿⣿⣿⣿⣿⣿⣿⣿⣿⣿⣿⣿⣿⣿⣿⣿⣿⣿⣿⣿⣿⣿⣿⣿⣿⣿⣿⣿⣿⣿⣿⣿⠀⠀⣀⣤⡷⠟⠋⠁⢀⡴⠛⠁⠀⠀⠀⠀⠀⠀⠀⠀⠀⠀⠀⠀⠀⠀⠀⠀⠀⠀⠀⠀⠀</a:t>
            </a:r>
            <a:br/>
            <a:r>
              <a:t>⠀⠀⠀⠀⠀⠀⠀⠀⠀⠠⣾⣿⣿⣿⣿⣿⣿⣿⣿⣿⣿⣿⣿⣿⣿⣿⣿⣿⣿⣿⣿⣿⣿⣿⣿⣿⣿⣿⣿⣿⣿⣿⣿⣿⣿⣿⣿⣿⣿⣿⣿⣿⣿⣿⣿⣿⣿⣿⡷⠛⠉⠐⡏⠀⣠⣶⠋⠀⠀⠀⠀⠀⠀⠀⠀⠀⣴⣿⣷⣦⡀⠀⠀⠀⠀⢀⣴⣷⣶⡄⠀</a:t>
            </a:r>
            <a:br/>
            <a:r>
              <a:t>⠀⠀⠀⠀⠀⠀⠀⠀⠀⠀⠹⣿⣿⣿⣿⣿⣿⣿⣿⣿⣿⣿⣿⣿⣿⣿⣿⣿⣿⣿⣿⣿⣿⣿⣿⣿⣿⣿⣿⣿⣿⣿⣿⣿⣿⣿⣿⣿⣿⣿⣿⣿⣿⣿⣿⣿⣿⣿⡇⠉⢁⣸⡷⠞⠋⠁⠀⠀⠀⠀⠀⠀⠀⠀⠀⠀⠙⣿⣿⠟⠛⢁⠀⠀⠀⠘⢿⣿⣿⣿⠆</a:t>
            </a:r>
            <a:br/>
            <a:r>
              <a:t>⠀⠀⠀⠀⠀⠀⠀⠀⠀⠀⣴⣾⣿⡝⠿⣿⣿⣿⣿⣿⣿⣿⣿⣿⣿⣿⣿⣿⣿⣿⣿⣿⣿⣿⣿⣿⣿⣿⣿⣿⣿⣿⣿⣿⣿⣿⣿⣿⣿⣿⣿⣿⣿⣿⣿⣿⣿⣿⣧⣾⡋⠁⠀⠀⠀⠀⠀⠀⠀⠀⠀⠀⠀⠀⠀⠀⠀⠉⠀⠀⠀⠈⠀⠀⠀⠀⠀⣼⣿⣿⡄</a:t>
            </a:r>
            <a:br/>
            <a:r>
              <a:t>⠀⠀⠀⠀⠀⠀⠀⠀⠀⢰⣿⣿⣿⣷⡀⠈⠻⣿⣿⣿⣿⣿⣿⣿⣿⣿⣿⣿⣿⣿⣿⣿⣿⣿⣿⣿⣿⣿⣿⣿⣿⣿⣿⣿⣿⣿⣿⣿⣿⠿⠿⢿⣭⣈⣽⣿⣿⣿⠙⡯⠀⠉⠀⠂⠀⠀⠀⠀⠀⠀⠀⠀⠀⠀⠀⠀⠀⠀⠀⠀⠀⠀⠀⠀⠀⠀⣴⣿⣿⣿⡇</a:t>
            </a:r>
            <a:br/>
            <a:r>
              <a:t>⠀⠀⠀⠀⠀⠀⠀⠀⢠⣴⣿⣿⣯⣽⡇⠀⠀⠀⠉⠉⠛⠛⠻⣿⣿⣿⣿⣿⣿⣿⣿⣿⣿⣿⣿⣿⣿⣿⣿⣿⣿⣿⣿⣿⣿⣿⡿⠋⠀⠀⠀⠀⠈⢉⣿⣿⣿⠇⠀⠉⠀⠀⠀⠀⠀⠀⠀⠀⠀⠀⠀⠀⠀⠀⠀⠀⠀⠀⠀⠀⠀⠀⠀⠀⠀⠀⠑⣿⣿⣿⡇</a:t>
            </a:r>
            <a:br/>
            <a:r>
              <a:t>⠀⠀⠀⠀⠀⠀⢀⣴⣿⣿⣿⣿⣿⡿⠇⠀⠀⠀⠀⠀⠀⠀⠀⠈⠙⠛⠛⠙⠛⠋⠀⠀⠀⠀⠀⠈⠉⠛⠛⠛⠉⠁⠀⠈⠉⠉⠀⠀⠀⠀⠀⠀⠀⢸⣿⣿⣿⠀⠀⠀⠀⠀⠀⠀⠀⠀⠀⠀⠀⠀⠀⠀⠀⠀⠀⠀⠀⠀⠀⠀⠀⠀⠀⠀⠀⠀⠀⣿⣿⣿⡇</a:t>
            </a:r>
            <a:br/>
            <a:r>
              <a:t>⠀⠀⠀⠀⠀⠀⠈⠉⢟⣿⣿⣿⣿⠁⠀⠀⠀⠀⠀⠀⠀⠀⠀⠀⠀⠀⠀⠀⠀⠀⠀⠀⠀⠀⠀⠀⠀⠀⠀⠀⠀⠀⠀⠀⠀⠀⠀⠀⠀⠀⠀⠀⠀⣼⣿⣿⣿⡇⠀⠀⠀⠀⠀⠀⠀⠀⠀⠀⠀⠀⠀⠀⠀⠀⠀⠀⠀⠀⠀⠀⠀⠀⠀⠀⠀⠀⣼⣿⣿⣿⡇</a:t>
            </a:r>
            <a:br/>
            <a:r>
              <a:t>⠀⠀⠀⠀⠀⠀⠀⠀⠈⣿⣿⣿⡿⠀⠀⠀⠀⠀⠀⠀⠀⠀⠀⠀⠀⠀⠀⠀⠀⠀⠀⠀⠀⠀⠀⠀⠀⠀⠀⠀⠀⠀⠀⠀⠀⠀⠀⠀⠀⠀⠀⠀⣼⣿⣿⣿⣿⣷⠀⠀⠀⠀⠀⠀⠀⠀⠀⠀⠀⠀⠀⠀⠀⠀⠀⠀⠀⠀⠀⠀⠀⠀⠀⠀⠀⠐⣿⣿⣿⣿⡇</a:t>
            </a:r>
            <a:br/>
            <a:r>
              <a:t>⠀⠀⠀⠀⠀⠀⠀⠀⠀⣿⣿⣿⣧⠀⠀⠀⠀⠀⠀⠀⠀⠀⠀⠀⠀⠀⠀⠀⠀⠀⠀⠀⠀⠀⠀⠀⠀⠀⠀⠀⠀⠀⠀⠀⠀⠀⠀⠀⠀⠀⠀⠀⣿⣿⣿⣿⣿⣿⠀⠀⠀⠀⠀⠀⠀⠀⠀⠀⠀⠀⠀⠀⠀⠀⠀⠀⠀⠀⠀⠀⠀⠀⠀⠀⠀⠀⠙⠻⣿⣿⡇</a:t>
            </a:r>
            <a:br/>
            <a:r>
              <a:t>⠀⠀⠀⠀⠀⠀⠀⠀⢸⣿⣿⣿⣿⡀⠀⠀⠀⠀⠀⠀⠀⠀⠀⠀⠀⠀⠀⠀⠀⠀⠀⠀⠀⠀⠀⠀⠀⠀⠀⠀⠀⠀⠀⠀⠀⠀⠀⠀⠀⠀⠀⢸⣿⣿⣿⣿⣿⣿⠀⠀⠀⠀⠀⠀⠀⠀⠀⠀⠀⠀⠀⠀⠀⠀⠀⠀⠀⠀⠀⠀⠀⠀⠀⠀⠀⠀⠀⠀⣿⣿⡇</a:t>
            </a:r>
            <a:br/>
            <a:r>
              <a:t>⠀⠀⠀⠀⠀⠀⠀⠀⣼⣿⣿⣿⣿⣧⠀⠀⠀⠀⠀⠀⠀⠀⠀⠀⠀⠀⠀⠀⠀⠀⠀⠀⠀⠀⠀⠀⠀⠀⠀⠀⠀⠀⠀⠀⠀⠀⠀⠀⠀⠀⠀⢸⣿⣿⣿⣿⣿⡏⠀⠀⠀⠀⠀⠀⠀⠀⠀⠀⠀⠀⠀⠀⠀⠀⠀⠀⠀⠀⠀⠀⠀⠀⠀⠀⠀⠀⠀⠀⢸⣿⠀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⠀⠀⠀⠀⠀⠀⠀⠀⠀⠀⠀⠀⠀⠀⠀⠀⠀⠀⠀⠀⠀⠀⠀⠀⠀⠐⠀⠀⠀⠀⠀⠀⠀⠀⠀⠀⠀⠀⠀⠀⠀⠀⠀⠀⠀⠀⠀⠀⠀⠀⠀⠀⠀⠀⠀⠀⠀⠀⠀⠀⠀⠀⠀⠀⠀⠀⠀⠀⠀⠀⠀⠀⠀⠀⠀⠀⠀⠀⠀⠀⠀⠀⠀⠀⠀⠀⠀⠀⠀⠀⠀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⠀⠀⠀⠀⠀⠀⠀⠀⠀⠀⠀⠀⠀⠀⠀⠀⠀⠀⠀⠀⠀⠀⠀⠠⡄⠀⠀⠀⠀⠀⠀⠀⠀⠀⠀⠀⠀⠀⠀⠀⠀⠀⠀⠀⠀⠀⠀⠀⠀⠀⠀⠀⠀⠀⠀⠀⠀⠀⠀⠀⠀⠀⠀⠀⠀⠀⠀⠀⠀⠀⠀⠀⠀⠀⠀⠀⠀⠀⠀⠀⠀⠀⠀⠀⠀⠀⠀⠀⠀⠀⠀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⠀⠀⠀⠀⠀⠀⠀⠀⠀⠀⠀⠀⠀⠀⠀⠀⠀⠀⠀⠀⠀⠀⠀⠀⢀⠀⠀⠀⠀⠀⠀⠀⠀⠀⠀⠀⠀⠀⠀⠀⠀⠀⠀⠀⠀⢀⠀⠀⠀⠀⠀⠀⠀⠀⠀⠀⠀⠀⠀⠀⠀⠀⠀⠀⠀⠀⠀⠀⠀⠀⠀⠀⠀⠀⠀⠀⠀⠀⠀⠀⠀⠀⠀⠀⠀⠀⠀⠀⠀⠀⠀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⠀⠀⠀⠀⠀⠀⠀⠀⠀⠀⠀⠀⠀⠀⠀⠀⠀⠀⠀⠀⠀⠀⠀⠀⠀⠀⠀⠀⠀⠀⠀⠀⠀⠀⠀⠀⠀⣴⣶⣷⣿⣷⣶⣾⣿⣿⣿⣶⣦⣄⠀⠀⠀⠀⠀⠀⠀⠀⠀⠀⠀⠀⠀⠀⠀⠀⠀⠀⠀⠀⠀⠀⠀⠀⠀⠀⠀⠀⠀⠀⢠⡄⠀⠀⠀⠀⡀⠀⠀⠀⠀</a:t>
            </a:r>
            <a:br/>
            <a:r>
              <a:t>⠀⠀⠀⠀⠀⠀⠀⠀⠀⠀⠀⠀⠀⠀⠀⠀⠀⠀⠀⠀⠀⠀⠀⠀⠀⠀⠀⠀⠀⠀⠀⠀⠀⠀⠀⠀⣸⣿⣿⣿⣿⣿⣿⣿⣿⣿⣿⣿⣿⣿⣆⡀⣀⠀⠀⠀⠀⠀⠀⠀⠀⠀⠀⠀⠀⠀⠀⠀⠀⠀⠀⠀⠀⠀⠀⠀⠀⠀⠀⠀⠀⠀⠀⠀⠀⠀⠃⠀⠀⠀⠀</a:t>
            </a:r>
            <a:br/>
            <a:r>
              <a:t>⠀⠀⠀⠀⠀⠀⠀⠀⠀⠀⠀⠀⠀⠀⠀⠀⠀⠀⠀⠀⠀⠀⠀⠀⠀⠀⠀⠀⠀⠤⠤⠀⠀⠀⣠⣾⣿⣿⣿⣿⣿⣿⣿⣿⣿⣿⣿⣿⣿⣿⣿⣿⣿⠄⠀⠀⠀⠀⠀⠀⠀⠀⠀⠀⠀⠀⠀⠀⠀⠀⠀⠀⠀⠀⠀⠀⠀⠀⠀⠀⠀⠀⠀⠀⠀⠀⠀⠀⠀⠀⠀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⠀⠀⠀⠀⠀⠀⠀⠀⠀⠀⠀⠀⠀⠀⠀⠀⠀⠀⠀⠀⠀⠀⠀⠀⠀⠀⠀⠀⠀⠀⠀⠀⠀⢸⣿⣿⣿⣿⣿⣿⣿⣿⣿⣿⣿⣿⣿⣿⣿⣿⣿⣿⣿⣷⠀⠀⠀⠀⢀⠄⠀⠀⠀⠀⠀⠀⠀⠀⠀⠀⠀⠀⠀⠀⠀⠀⠀⠀⠀⠀⠀⠀⠀⠀⠀⠀⠀⠀⠀⠀⠀</a:t>
            </a:r>
            <a:br/>
            <a:r>
              <a:t>⠀⠀⠀⠀⠀⠀⠀⠀⠀⠀⠀⠀⠀⠀⠀⠀⠀⠀⠀⠀⠀⠀⠀⠀⠀⠀⠀⠀⠀⠀⢀⣀⣀⣤⣿⣿⣿⣿⣿⣿⣿⣿⣿⣿⣿⣿⣿⣿⣿⣿⣿⣿⣿⡿⠀⠀⠀⡠⠀⠀⠀⠀⠀⠀⠀⠀⡔⠀⠀⠀⠄⠀⠀⠀⠀⠀⠀⠀⠀⠀⠀⠀⠀⠀⠀⠀⠀⠀⠀⠀⠀</a:t>
            </a:r>
            <a:br/>
            <a:r>
              <a:t>⠀⠀⠀⠀⠀⠀⠀⠀⠀⠀⠀⠀⠀⠀⠀⠀⠀⠀⠀⠀⠀⠀⠀⠀⢀⣤⣤⣤⣤⣶⣿⣿⣿⣿⣿⣿⣿⣿⣿⣿⣿⣿⣿⣿⣿⣿⣿⣿⣿⣿⣿⣿⣿⣿⣷⡤⠂⠀⠀⠀⠀⠀⠀⠀⢀⠜⠀⢨⠄⠊⠀⡀⠄⠂⠀⠀⠀⠀⠀⠀⠀⠀⠀⠀⠀⠀⠀⠀⠀⠀⠀</a:t>
            </a:r>
            <a:br/>
            <a:r>
              <a:t>⠀⠀⠀⠀⠀⠀⠀⠀⠀⠀⠀⠀⠀⠀⠀⠀⠀⠀⠀⠀⠀⠀⣠⣴⣿⣿⣿⣿⣿⣿⣿⣿⣿⣿⣿⣿⣿⣿⣿⣿⣿⣿⣿⣿⣿⣿⣿⣿⣿⣿⣿⣿⣿⣿⣿⠆⠀⠀⠐⠀⠀⠀⠀⢠⡮⠖⠁⠒⠂⠀⠁⠀⠀⠀⠀⠀⠀⠀⠀⠀⠀⠀⠀⠀⠀⠀⠀⠀⠀⠀⠀</a:t>
            </a:r>
            <a:br/>
            <a:r>
              <a:t>⠀⠀⠀⠀⠀⠀⠀⠀⠀⠀⠀⠀⠀⠀⠀⠀⠀⠀⠀⣠⣤⣾⣿⣿⣿⣿⣿⣿⣿⣿⣿⣿⣿⣿⣿⣿⣿⣿⣿⣿⣿⣿⣿⣿⣿⣿⣿⣿⣿⣿⣿⣿⣿⣿⡏⢀⡸⠂⠀⠀⠀⢀⠔⠁⠀⠀⠀⢠⠀⡀⡠⣴⠀⠀⠀⠀⠀⠀⠀⠀⠀⠀⠀⠀⠀⠀⠀⠀⠀⠀⠀</a:t>
            </a:r>
            <a:br/>
            <a:r>
              <a:t>⠀⠀⠀⠀⠀⠀⠀⠀⠀⠀⠀⠀⠀⠀⠀⠀⠀⢰⣿⣿⣿⣿⣿⣿⣿⣿⣿⣿⣿⣿⣿⣿⣿⣿⣿⣿⣿⣿⣿⣿⣿⣿⣿⣿⣿⣿⣿⣿⣿⣿⣿⣿⣿⣿⣷⣾⠶⠈⣀⣴⣴⠋⠄⠀⠀⠀⠀⢀⠆⣟⠄⠂⠀⠁⠀⠀⠀⠀⠀⠀⠀⠀⠀⠀⠀⠀⠀⠀⠀⠀⠀</a:t>
            </a:r>
            <a:br/>
            <a:r>
              <a:t>⠀⠀⠀⠀⠀⠀⠀⠀⠀⠀⠀⠀⠀⠀⠀⠀⠀⣿⣿⣿⣿⣿⣿⣿⣿⣿⣿⣿⣿⣿⣿⣿⣿⣿⣿⣿⣿⣿⣿⣿⣿⣿⣿⣿⣿⣿⣿⣿⣿⣿⣿⣿⣿⣿⠟⠁⢀⣼⠋⠠⠒⠀⠀⠀⠀⠀⠀⣸⠚⠓⠠⠀⠀⠀⠀⠀⠀⠀⠀⠀⠀⠀⠀⠀⠀⠀⠀⠀⠀⠀⠀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⠀⠀⠀⠀⠀⠀⠀⠀⠀⠀⠀⠀⠀⠀⠀⠀⠀⣿⣿⣿⣿⣿⣿⣿⣿⣿⣿⣿⣿⣿⣿⣿⣿⣿⣿⣿⣿⣿⣿⣿⣿⣿⣿⣿⣿⣿⣿⣿⣿⣿⣿⣿⣿⡅⢠⣴⠟⠁⠀⢸⠀⠀⠀⣀⣀⡤⠞⠁⢀⠄⠀⢀⠄⠀⠀⠀⠀⡀⢦⠀⠀⠀⠀⠀⠀⠀⠀⠄⠀⠀⠀</a:t>
            </a:r>
            <a:br/>
            <a:r>
              <a:t>⠀⠀⠀⠀⠀⠀⠀⠀⠀⠀⠀⠀⠀⠀⠀⠀⠀⣿⣿⣿⣿⣿⣿⣿⣿⣿⣿⣿⣿⣿⣿⣿⣿⣿⣿⣿⣿⣿⣿⣿⣿⣿⣿⣿⣿⣿⣿⣿⣿⣿⣿⣿⣿⣿⣿⠕⠀⠀⢠⢃⣤⡶⠛⠉⠉⠉⠉⠉⠉⠁⠀⠂⠂⢀⠀⠀⠀⠱⡜⠀⠀⠀⠀⠠⡐⠁⡈⠄⠐⠀⠀</a:t>
            </a:r>
            <a:br/>
            <a:r>
              <a:t>⠀⠀⠀⠀⠀⠀⠀⠀⠀⠀⠀⠀⠀⠀⠀⠀⢀⣹⣿⣿⣿⣿⣿⣿⣿⣿⣿⣿⣿⣿⣿⣿⣿⣿⣿⣿⣿⣿⣿⣿⣿⣿⣿⣿⣿⣿⣿⣿⣿⣿⣿⣿⣿⣿⣿⣷⣠⣴⠞⠋⠁⠀⠀⠀⠀⠀⠀⠀⠀⣀⠤⠖⠵⠀⠀⠐⡀⢰⠥⠐⡁⠀⣠⣪⡴⠍⠂⠀⠀⡀⠀</a:t>
            </a:r>
            <a:br/>
            <a:r>
              <a:t>⠀⠀⠀⠀⠀⠀⠀⠀⠀⠀⠀⠀⠀⢀⣠⣶⣿⣿⣿⣿⣿⣿⣿⣿⣿⣿⣿⣿⣿⣿⣿⣿⣿⣿⣿⣿⣿⣿⣿⣿⣿⣿⣿⣿⣿⣿⣿⣿⣿⣿⣿⣿⣿⣿⣿⣿⣯⠇⠀⠀⠀⠀⠀⣠⣀⣄⣄⠴⢬⣠⠰⠴⠀⠀⠀⠀⠑⡟⠀⢀⣷⣿⠟⠓⠸⠀⠀⠀⠀⠀⠀</a:t>
            </a:r>
            <a:br/>
            <a:r>
              <a:t>⠀⠀⠀⠀⠀⠀⠀⠀⠀⠀⠀⠀⢀⣿⣿⣿⣿⣿⣿⣿⣿⣿⣿⣿⣿⣿⣿⣿⣿⣿⣿⣿⣿⣿⣿⣿⣿⣿⣿⣿⣿⣿⣿⣿⣿⣿⣿⣿⣿⣿⣿⣿⣿⣿⣿⣿⣿⡆⣐⣀⡤⢖⠉⣀⣩⣂⣂⠀⠀⠁⠂⠀⠀⠀⠐⠀⣠⣷⣾⡿⢯⡐⢒⠂⠉⠀⠀⠀⠀⠀⠀</a:t>
            </a:r>
            <a:br/>
            <a:r>
              <a:t>⠀⠀⠀⠀⠀⠀⠀⠀⠀⠀⠀⢀⣾⣿⣿⣿⣿⣿⣿⣿⣿⣿⣿⣿⣿⣿⣿⣿⣿⣿⣿⣿⣿⣿⣿⣿⣿⣿⣿⣿⣿⣿⣿⣿⣿⣿⣿⣿⣿⣿⣿⣿⣿⣿⣿⣿⣿⣿⠏⠉⠉⢩⠁⠀⠀⠀⠀⢇⠔⠀⣀⡤⠔⠲⢳⣺⡿⠯⠖⠒⠋⠀⠘⠀⠀⠀⠀⠀⠀⠀⠀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⠀⠀⠀⠀⠀⠀⠀⠀⠀⠀⠀⣾⣿⣿⣿⣿⣿⣿⣿⣿⣿⣿⣿⣿⣿⣿⣿⣿⣿⣿⣿⣿⣿⣿⣿⣿⣿⣿⣿⣿⣿⣿⣿⣿⣿⣿⣿⣿⣿⣿⣿⣿⣿⣿⣿⣿⣿⣿⡇⠀⠀⢀⢆⠀⠀⢀⣠⣚⡤⠞⢁⣠⠶⠛⠛⠁⠀⠀⠀⠀⠀⠀⠀⠀⠀⠀⠀⠀⠀⠀⠀</a:t>
            </a:r>
            <a:br/>
            <a:r>
              <a:t>⠀⠀⠀⠀⠀⠀⠀⠀⠀⠀⠈⣿⣿⣿⣿⣿⣿⣿⣿⣿⣿⣿⣿⣿⣿⣿⣿⣿⣿⣿⣿⣿⣿⣿⣿⣿⣿⣿⣿⣿⣿⣿⣿⣿⣿⣿⣿⣿⣿⣿⣿⣿⣿⣿⣿⣿⣿⣿⣧⡀⠀⢀⣹⣴⠶⠛⠉⠀⣠⠾⠋⠁⠀⠀⠀⠀⠀⠀⠀⠀⠀⠀⠀⠀⠀⠀⠀⠀⠀⠀⠀</a:t>
            </a:r>
            <a:br/>
            <a:r>
              <a:t>⠀⠀⠀⠀⠀⠀⠀⠀⠀⠀⢼⣿⣿⣿⣿⣿⣿⣿⣿⣿⣿⣿⣿⣿⣿⣿⣿⣿⣿⣿⣿⣿⣿⣿⣿⣿⣿⣿⣿⣿⣿⣿⣿⣿⣿⣿⣿⣿⣿⣿⣿⣿⣿⣿⣿⣿⣿⣿⣿⣿⡞⠛⢹⠀⠀⢀⣴⠟⠁⠀⠀⠀⠀⠀⠀⠀⠀⠀⠀⠀⠀⠀⠀⠀⠀⠀⠀⠀⠀⠀⠀</a:t>
            </a:r>
            <a:br/>
            <a:r>
              <a:t>⠀⠀⠀⠀⠀⠀⠀⠀⠀⠀⠈⢿⣿⣿⣿⣿⣿⣿⣿⣿⣿⣿⣿⣿⣿⣿⣿⣿⣿⣿⣿⣿⣿⣿⣿⣿⣿⣿⣿⣿⣿⣿⣿⣿⣿⣿⣿⣿⣿⣿⣿⣿⣿⣿⣿⣿⣿⣿⣿⠛⠒⠀⣼⣤⡶⠟⠁⠀⠀⠀⠀⠀⠀⠀⠀⠀⠀⠀⠀⣰⣾⣿⣿⣶⠆⠀⠀⠀⠀⠀⠀</a:t>
            </a:r>
            <a:br/>
            <a:r>
              <a:t>⠀⠀⠀⠀⠀⠀⠀⠀⠀⠀⢀⣤⣾⣿⣿⣿⣿⣿⣿⣿⣿⣿⣿⣿⣿⣿⣿⣿⣿⣿⣿⣿⣿⣿⣿⣿⣿⣿⣿⣿⣿⣿⣿⣿⣿⣿⣿⣿⣿⣿⣿⣿⣿⣿⣿⣿⣿⣿⣿⣠⡴⠞⠋⠁⠀⠀⠀⠀⠀⠀⠀⠀⠀⠀⠀⠀⠀⠀⠀⠙⢿⣿⡿⠀⠀⠀⠀⠀⠀⠀⠀</a:t>
            </a:r>
            <a:br/>
            <a:r>
              <a:t>⠀⠀⠀⠀⠀⠀⠀⠀⠀⠀⣴⣿⣿⣿⣿⣿⣿⣿⣿⣿⣿⣿⣿⣿⣿⣿⣿⣿⣿⣿⣿⣿⣿⣿⣿⣿⣿⣿⣿⣿⣿⣿⣿⣿⣿⣿⣿⣿⣿⣿⣿⣿⣿⠿⢻⣿⣿⣿⣿⠋⠒⠂⠀⠀⠀⠀⠀⠀⠀⠀⠀⠀⠀⠀⠀⢀⡀⠀⠀⠀⠀⠀⠀⠀⠀⠀⠀⠀⠀⠀⠀</a:t>
            </a:r>
            <a:br/>
            <a:r>
              <a:t>⠀⠀⠀⠀⠀⠀⠀⠀⠀⠀⣹⣿⣿⡿⣻⣧⠉⠛⠻⠿⢿⣿⣿⣿⣿⣿⣿⣿⣿⣿⣿⣿⣿⣿⣿⣿⣿⣿⣿⣿⣿⣿⣿⣿⣿⣿⣿⡿⠿⠛⠋⠉⠛⠻⣿⣿⣿⡿⠙⠣⠀⠀⠀⠀⠀⠀⠀⠀⠀⠀⠀⠀⠀⠀⠀⠉⠀⠀⠀⠀⠀⠀⠀⠀⠀⠀⠀⠀⠀⠀⠀</a:t>
            </a:r>
            <a:br/>
            <a:r>
              <a:t>⠀⠀⠀⠀⠀⠀⠀⠀⣠⣾⣿⣿⣿⣿⣿⣏⠀⠀⠀⠀⠀⠀⠙⠻⡿⠿⠿⣿⡿⠋⠉⠛⠛⠛⠛⠛⠿⣿⣿⡿⠿⠛⠛⠛⠛⠛⠋⠀⠀⠀⠀⠀⠀⠀⣿⣿⣿⡇⠀⠀⠀⠀⠀⠀⠀⠀⠀⠀⠀⠀⠀⠀⠀⠀⠀⠀⠀⠀⠀⠀⠀⠀⠀⠀⠀⠀⠀⠀⠀⠀⠀</a:t>
            </a:r>
            <a:br/>
            <a:r>
              <a:t>⠀⠀⠀⠀⠀⠀⠀⣼⣿⣿⣿⣿⣿⣿⣿⠉⠀⠀⠀⠀⠀⠀⠀⠀⠀⠀⠀⠀⠀⠀⠀⠀⠀⠀⠀⠀⠀⠀⠀⠀⠀⠀⠀⠀⠀⠀⠀⠀⠀⠀⠀⠀⠀⢰⣿⣿⣿⣇⠀⠀⠀⠀⠀⠀⠀⠀⠀⠀⠀⠀⠀⠀⠀⠀⠀⠀⠀⠀⠀⠀⠀⠀⠀⠀⠀⠀⠀⠀⠀⠀⠀</a:t>
            </a:r>
            <a:br/>
            <a:r>
              <a:t>⠀⠀⠀⠀⠀⠀⠀⠀⠛⢹⣿⣿⣿⣿⠇⠀⠀⠀⠀⠀⠀⠀⠀⠀⠀⠀⠀⠀⠀⠀⠀⠀⠀⠀⠀⠀⠀⠀⠀⠀⠀⠀⠀⠀⠀⠀⠀⠀⠀⠀⠀⠀⢀⣼⣿⣿⣿⣿⠀⠀⠀⠀⠀⠀⠀⠀⠀⠀⠀⠀⠀⠀⠀⠀⠀⠀⠀⠀⠀⠀⠀⠀⠀⠀⠀⠀⠀⠀⠀⠀⠀</a:t>
            </a:r>
            <a:br/>
            <a:r>
              <a:t>⠀⠀⠀⠀⠀⠀⠀⠀⠀⢸⣿⣿⣿⣿⠀⠀⠀⠀⠀⠀⠀⠀⠀⠀⠀⠀⠀⠀⠀⠀⠀⠀⠀⠀⠀⠀⠀⠀⠀⠀⠀⠀⠀⠀⠀⠀⠀⠀⠀⠀⠀⠀⣾⣿⣿⣿⣿⣿⡄⠀⠀⠀⠀⠀⠀⠀⠀⠀⠀⠀⠀⠀⠀⠀⠀⠀⠀⠀⠀⠀⠀⠀⠀⠀⠀⠀⠀⠀⠀⠀⠀</a:t>
            </a:r>
            <a:br/>
            <a:r>
              <a:t>⠀⠀⠀⠀⠀⠀⠀⠀⠀⢸⣿⣿⣿⣿⠀⠀⠀⠀⠀⠀⠀⠀⠀⠀⠀⠀⠀⠀⠀⠀⠀⠀⠀⠀⠀⠀⠀⠀⠀⠀⠀⠀⠀⠀⠀⠀⠀⠀⠀⠀⠀⠀⣿⣿⣿⣿⣿⣿⡇⠀⠀⠀⠀⠀⠀⠀⠀⠀⠀⠀⠀⠀⠀⠀⠀⠀⠀⠀⠀⠀⠀⠀⠀⠀⠀⠀⠀⠀⠀⠀⠀</a:t>
            </a:r>
            <a:br/>
            <a:r>
              <a:t>⠀⠀⠀⠀⠀⠀⠀⠀⠀⣼⣿⣿⣿⣿⡇⠀⠀⠀⠀⠀⠀⠀⠀⠀⠀⠀⠀⠀⠀⠀⠀⠀⠀⠀⠀⠀⠀⠀⠀⠀⠀⠀⠀⠀⠀⠀⠀⠀⠀⠀⠀⠀⣿⣿⣿⣿⣿⣿⠃⠀⠀⠀⠀⠀⠀⠀⠀⠀⠀⠀⠀⠀⠀⠀⠀⠀⠀⠀⠀⠀⠀⠀⠀⠀⠀⠀⠀⠀⠀⠀⠀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⠀⠀⠀⠀⠀⠀⠀⠀⠀⠀⠀⠀⠀⠀⠀⠀⠀⠀⠀⠀⠀⠀⠀⠀⠀⠀⠘⠮⠀⠀⠀⠀⠀⠀⠀⠀⠀⠀⠀⠀⠀⠀⠀⠀⠀⠀⠀⠀⠀⠀⠀⠀⠀⠀⠀⠀⠀⠀⠄⠀⠀⠀⠀⠀⠀⠀⠀⠀⠀⠀⠀⠀⠀⠀⠀⠀⠀⠀⠀⠀⠀⠀⠀⠀⠀⠀⠀⠀⠀⠀⠀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⠀⠀⠀⠀⠀⠀⠀⠀⠀⠀⠀⠀⠀⠀⠀⠀⠀⠀⠀⠀⠀⠀⠀⠀⠀⠀⠀⠀⠀⠀⠀⠀⠀⠀⠀⠀⠀⠀⠀⠀⠀⠀⠀⠀⠀⠀⠀⠀⠀⠀⠀⠀⠀⠀⠀⠀⠀⠀⠀⠀⠀⠀⠀⠀⠀⠀⠀⠀⠀⠀⠀⠀⠀⠀⠀⠀⠀⠀⠀⠀⠀⠀⠀⠀⠀⠀⠀⠀⠀⠰⡄</a:t>
            </a:r>
            <a:br/>
            <a:r>
              <a:t>⠀⠀⠀⠀⠀⠀⠀⠀⠀⠀⠀⠀⠀⠀⠀⠀⠀⠀⠀⠀⠀⠀⠀⠀⠀⠀⠀⠀⠀⠀⠀⠀⠀⠀⠀⠀⠀⠀⠀⠀⠀⠀⠀⠀⣀⣀⡀⠀⠀⠀⠀⠀⠀⠀⠀⠀⠀⠀⠀⠀⠀⠀⠀⠀⠀⠀⠀⠀⠀⠀⠀⠀⠀⠀⠀⠀⠀⠀⠀⠀⠀⠀⠀⠀⠀⠀⠀⠀⠀⠀⠀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⠀⠀⠀⠀⠀⠀⠀⠀⠀⠀⠀⠀⠀⠀⠀⠀⠀⠀⠀⠀⠀⠀⠀⠀⠀⠀⠀⠀⠀⠀⠀⠀⠀⠙⠋⠀⢠⣾⣿⣿⣿⣿⣿⣿⣿⣿⣿⣷⣶⣦⠀⠀⠀⠀⠀⠀⠀⠀⠀⠀⠀⠀⠀⠀⠀⠀⠀⠀⠀⠀⠀⠀⠀⠀⠀⠀⠀⠀⠀⠀⠀⠀⠀⠀⠀⠀⠀⠀⠀⠀⠀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⠀⠀⠀⠀⠀⠀⠀⠀⠀⠀⠀⠀⠀⠀⠀⠀⠀⠀⠀⠀⠀⠀⠀⠀⠀⠀⠀⠀⠀⠀⠀⠀⠀⠀⠀⢀⣾⣿⣿⣿⣿⣿⣿⣿⣿⣿⣿⣿⣿⣿⣧⣀⣄⠀⠀⠀⠀⠀⠀⠀⠀⠀⠀⠀⠀⠀⠀⠀⠀⠀⠀⠀⠀⠀⠀⠀⠀⠀⠀⠀⠀⠀⠀⠀⠀⠀⠀⠀⠀⠀⠀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⠀⠀⠀⠀⠀⠀⠀⠀⠀⠀⠀⠀⠀⠀⠀⠀⠀⠀⠀⠀⠀⠀⠀⠀⠀⠀⠀⠀⠀⠀⠀⠀⠀⠿⣿⣿⣿⣿⣿⣿⣿⣿⣿⣿⣿⣿⣿⣿⣿⣿⣿⣿⣿⣿⡄⠀⠀⠀⢀⠀⠀⠀⠀⠀⠀⠀⠀⠀⠀⠀⠀⠀⠀⠀⠀⠀⠀⠀⠀⠀⠀⠀⠀⠀⠀⠀⠀⠀⠀⠀⠀</a:t>
            </a:r>
            <a:br/>
            <a:r>
              <a:t>⠀⠀⠀⠀⠀⠀⠀⠀⠀⠀⠀⠀⠀⠀⠀⠀⠀⠀⠀⠀⠀⠀⠀⠀⠀⠀⠀⠀⠀⠀⣀⣠⣤⣴⣿⣿⣿⣿⣿⣿⣿⣿⣿⣿⣿⣿⣿⣿⣿⣿⣿⣿⣿⣿⠇⠀⢀⠰⠀⠀⠀⠀⠀⠀⠀⠀⠀⠀⠀⠀⡠⠀⠀⠀⠀⡀⠀⠀⠀⠀⠀⠀⠀⠀⠀⠀⠀⠀⠀⠀⠀</a:t>
            </a:r>
            <a:br/>
            <a:r>
              <a:t>⠀⠀⠀⠀⠀⠀⠀⠀⠀⠀⠀⠀⠀⠀⠀⠀⠀⠀⠀⠀⠀⠀⠀⢀⣤⣶⣶⣤⣶⣿⣿⣿⣿⣿⣿⣿⣿⣿⣿⣿⣿⣿⣿⣿⣿⣿⣿⣿⣿⣿⣿⣿⣿⣿⣷⡦⠀⠀⠀⠀⠀⠀⠀⠀⠀⡐⠀⠀⡤⠀⠀⢀⠠⠀⠀⠀⠀⠀⠀⠀⠀⠀⠀⠀⠀⠀⠀⠀⠀⠀⠀</a:t>
            </a:r>
            <a:br/>
            <a:r>
              <a:t>⠀⠀⠀⠀⠀⠀⠀⠀⠀⠀⠀⠀⠀⠀⠀⠀⠀⠀⠀⠀⠀⣠⣴⣿⣿⣿⣿⣿⣿⣿⣿⣿⣿⣿⣿⣿⣿⣿⣿⣿⣿⣿⣿⣿⣿⣿⣿⣿⣿⣿⣿⣿⣿⣿⣿⠅⠀⠀⠀⠀⠀⠀⠀⢀⡮⠴⠊⠒⠒⠂⠘⠀⠀⠀⠀⠀⠀⠀⠀⠀⠀⠀⠀⠀⠀⠀⠀⠀⠀⠀⠀</a:t>
            </a:r>
            <a:br/>
            <a:r>
              <a:t>⠀⠀⠀⠀⠀⠀⠀⠀⠀⠀⠀⠀⠀⠀⠀⠀⠀⠀⣠⣶⣾⣿⣿⣿⣿⣿⣿⣿⣿⣿⣿⣿⣿⣿⣿⣿⣿⣿⣿⣿⣿⣿⣿⣿⣿⣿⣿⣿⣿⣿⣿⣿⣿⣿⣯⠀⢀⠴⠀⠀⠀⢀⡤⠊⠀⠀⠀⢀⠀⠀⣰⢰⠀⠀⠀⠀⠀⠀⠀⠀⠀⠀⠀⠀⠀⠀⠀⠀⠀⠀⠀</a:t>
            </a:r>
            <a:br/>
            <a:r>
              <a:t>⠀⠀⠀⠀⠀⠀⠀⠀⠀⠀⠀⠀⠀⠀⠀⠀⢀⣿⣿⣿⣿⣿⣿⣿⣿⣿⣿⣿⣿⣿⣿⣿⣿⣿⣿⣿⣿⣿⣿⣿⣿⣿⣿⣿⣿⣿⣿⣿⣿⣿⣿⣿⣿⣿⣻⣼⠿⠀⣀⣤⢤⢊⠀⠊⠀⠀⠀⠀⠅⣓⠠⠒⠈⠀⠀⠂⠀⠀⠀⠀⠀⠀⠀⠀⠀⠀⠀⠀⠀⠀⠀</a:t>
            </a:r>
            <a:br/>
            <a:r>
              <a:t>⠀⠀⠀⠀⠀⠀⠀⠀⠀⠂⠀⠀⠀⠀⠀⠀⢿⣿⣿⣿⣿⣿⣿⣿⣿⣿⣿⣿⣿⣿⣿⣿⣿⣿⣿⣿⣿⣿⣿⣿⣿⣿⣿⣿⣿⣿⣿⣿⣿⣿⣿⣿⣿⡿⠟⠁⢀⣴⠋⠡⠀⠀⠀⠀⠀⠀⠀⣸⠶⠡⠄⢀⡀⠀⠀⠀⠀⠀⠀⢀⠀⠀⠀⠀⠀⠀⠀⠀⠀⠀⠀</a:t>
            </a:r>
            <a:br/>
            <a:r>
              <a:t>⠀⠀⠀⠀⠀⠀⠀⠀⠀⠀⠀⠀⠀⠀⠀⠀⢹⣿⣿⣿⣿⣿⣿⣿⣿⣿⣿⣿⣿⣿⣿⣿⣿⣿⣿⣿⣿⣿⣿⣿⣿⣿⣿⣿⣿⣿⣿⣿⣿⣿⣿⣿⣿⣦⣀⣴⠟⠁⠀⢸⠀⠀⠀⠀⢀⡠⠖⢃⠀⠀⠀⠀⠠⠀⠀⠀⠀⢀⠀⡘⠀⠀⠀⠀⠀⠀⠀⡀⠀⠀⠀</a:t>
            </a:r>
            <a:br/>
            <a:r>
              <a:t>⠀⠀⠀⠀⠀⠀⠀⠀⠀⠀⠀⠀⠀⠀⠀⠀⣼⣿⣿⣿⣿⣿⣿⣿⣿⣿⣿⣿⣿⣿⣿⣿⣿⣿⣿⣿⣿⣿⣿⣿⣿⣿⣿⣿⣿⣿⣿⣿⣿⣿⣿⣿⣿⣿⣿⣅⠀⠀⢀⢃⣠⡶⠞⠉⠉⠀⠈⠁⠉⠀⠂⠪⠀⠀⠀⢀⠀⠈⢆⠇⠀⠀⠀⠀⡀⠐⠐⡀⠀⠀⠀</a:t>
            </a:r>
            <a:br/>
            <a:r>
              <a:t>⠀⠀⠀⠀⠀⠀⠀⠀⠀⠀⠀⠀⠀⠀⠀⢀⣸⣿⣿⣿⣿⣿⣿⣿⣿⣿⣿⣿⣿⣿⣿⣿⣿⣿⣿⣿⣿⣿⣿⣿⣿⣿⣿⣿⣿⣿⣿⣿⣿⣿⣿⣿⣿⣿⣿⣿⣧⣤⠾⠋⠉⠀⠀⠀⠀⠀⠀⠀⠀⢀⣠⣜⠆⠄⠀⠀⢆⠀⣜⠠⢐⠁⠀⣰⣯⡆⠅⠀⠀⠀⠀</a:t>
            </a:r>
            <a:br/>
            <a:r>
              <a:t>⠀⠀⠀⠀⠀⠀⠀⠀⠀⠀⠀⠀⠀⣠⣶⣿⣿⣿⣿⣿⣿⣿⣿⣿⣿⣿⣿⣿⣿⣿⣿⣿⣿⣿⣿⣿⣿⣿⣿⣿⣿⣿⣿⣿⣿⣿⣿⣿⣿⣿⣿⣿⣿⣿⣿⣿⣿⣭⠀⠀⠀⠀⠀⣀⣀⣀⣀⣄⣊⣁⣄⠄⠂⠀⠀⠀⠈⢸⠇⢀⣸⣶⡾⠋⢑⢀⠀⠐⠀⠀⠀</a:t>
            </a:r>
            <a:br/>
            <a:r>
              <a:t>⠀⠀⠀⠀⠀⠀⠀⠀⠀⠀⠀⢀⣿⣿⣿⣿⣿⣿⣿⣿⣿⣿⣿⣿⣿⣿⣿⣿⣿⣿⣿⣿⣿⣿⣿⣿⣿⣿⣿⣿⣿⣿⣿⣿⣿⣿⣿⣿⣿⣿⣿⣿⣿⣿⣿⣿⣿⣿⢄⣄⡠⢶⠋⠉⣋⠉⡁⠀⠈⢀⠀⠀⠀⠀⠀⠄⢀⣼⣴⣿⢿⠫⡤⠔⠒⠁⠀⠀⠀⠀⠀</a:t>
            </a:r>
            <a:br/>
            <a:r>
              <a:t>⠀⠀⠀⠀⠀⠀⠀⠀⠀⠀⠀⣾⣿⣿⣿⣿⣿⣿⣿⣿⣿⣿⣿⣿⣿⣿⣿⣿⣿⣿⣿⣿⣿⣿⣿⣿⣿⣿⣿⣿⣿⣿⣿⣿⣿⣿⣿⣿⣿⣿⣿⣿⣿⣿⣿⣿⣿⣿⣿⠉⠉⢹⠈⠉⠁⠀⠁⡆⠐⠁⢀⣀⠤⠤⡼⣖⣻⣟⡭⠭⠒⠉⠱⠐⠒⠀⠀⠀⠀⠀⠀</a:t>
            </a:r>
            <a:br/>
            <a:r>
              <a:t>⠀⠀⠀⠀⠀⠀⠀⠀⠀⠀⣾⣿⣿⣿⣿⣿⣿⣿⣿⣿⣿⣿⣿⣿⣿⣿⣿⣿⣿⣿⣿⣿⣿⣿⣿⣿⣿⣿⣿⣿⣿⣿⣿⣿⣿⣿⣿⣿⣿⣿⣿⣿⣿⣿⣿⣿⣿⣿⣿⠀⠀⡈⢂⠀⠀⠀⣀⢜⣀⠴⠋⢀⣰⠼⠞⠋⠁⠀⠀⠀⠀⠀⠀⠀⠀⠀⠀⠀⠀⠀⠀</a:t>
            </a:r>
            <a:br/>
            <a:r>
              <a:t>⠀⠀⠀⠀⠀⠀⠀⠀⠀⠈⣿⣿⣿⣿⣿⣿⣿⣿⣿⣿⣿⣿⣿⣿⣿⣿⣿⣿⣿⣿⣿⣿⣿⣿⣿⣿⣿⣿⣿⣿⣿⣿⣿⣿⣿⣿⣿⣿⣿⣿⣿⣿⣿⣿⣿⣿⣿⣿⣿⣄⠀⠀⢹⣠⡴⠞⠛⠉⢀⡴⠞⠋⠀⠀⠀⠀⠀⠀⠀⠀⠀⠀⠀⠀⠀⠀⠀⠀⠀⠀⠀</a:t>
            </a:r>
            <a:br/>
            <a:r>
              <a:t>⠀⠀⠀⠀⠀⠀⠀⠀⠀⠀⢿⣿⣿⣿⣿⣿⣿⣿⣿⣿⣿⣿⣿⣿⣿⣿⣿⣿⣿⣿⣿⣿⣿⣿⣿⣿⣿⣿⣿⣿⣿⣿⣿⣿⣿⣿⣿⣿⣿⣿⣿⣿⣿⣿⣿⣿⣿⣿⣿⣿⣶⠞⢻⠉⠀⠀⣠⡶⠋⠀⠀⠀⠀⠀⠀⠀⠀⠀⠀⠀⠀⠀⠀⠀⠀⠀⠀⠀⠀⠀⠀</a:t>
            </a:r>
            <a:br/>
            <a:r>
              <a:t>⠀⠀⠀⠀⠀⠀⠀⠀⠀⠀⠨⣿⣿⣿⣿⣿⣿⣿⣿⣿⣿⣿⣿⣿⣿⣿⣿⣿⣿⣿⣿⣿⣿⣿⣿⣿⣿⣿⣿⣿⣿⣿⣿⣿⣿⣿⣿⣿⣿⣿⣿⣿⣿⣿⣿⣿⣿⣿⣿⡿⠟⠀⣸⣀⣤⡾⠋⠀⠀⠀⠀⠀⠀⠀⠀⠀⠀⠀⠀⠀⠀⢀⣀⣤⣶⣦⡄⠀⠀⠀⠀</a:t>
            </a:r>
            <a:br/>
            <a:r>
              <a:t>⠀⠀⠀⠀⠀⠀⠀⠀⠀⠀⠀⣸⣿⣿⣿⣿⣿⣿⣿⣿⣿⣿⣿⣿⣿⣿⣿⣿⣿⣿⣿⣿⣿⣿⣿⣿⣿⣿⣿⣿⣿⣿⣿⣿⣿⣿⣿⣿⣿⣿⣿⣿⣿⣿⣿⣿⣿⣿⣿⢀⣠⠴⠛⠉⠁⠀⠀⠀⠀⠀⠀⠀⠀⠀⠀⠀⠀⠀⠀⠀⠀⣿⣿⣿⣿⠉⠀⠀⠀⠀⠀</a:t>
            </a:r>
            <a:br/>
            <a:r>
              <a:t>⠀⠀⠀⠀⠀⠀⠀⠀⠀⠀⢨⣾⣿⣿⣿⣿⣿⣿⣿⣿⣿⣿⣿⣿⣿⣿⣿⣿⣿⣿⣿⣿⣿⣿⣿⣿⣿⣿⣿⣿⣿⣿⣿⣿⣿⣿⣿⣿⣿⣿⣿⣿⣿⣿⣿⣿⣿⣿⣿⠿⠥⢀⠀⠀⠀⠀⠀⠀⠀⠀⠀⠀⠀⠀⠀⠀⠀⠀⠀⠀⠀⠈⠛⠟⠁⠀⠀⠀⠀⠀⠀</a:t>
            </a:r>
            <a:br/>
            <a:r>
              <a:t>⠀⠀⠀⠀⠀⠀⠀⠀⠀⠀⢺⣿⣿⣿⣿⣿⡿⠿⣿⣿⣿⣿⣿⣿⣿⣿⣿⣿⣿⣿⣿⣿⣿⣿⣿⣿⣿⣿⣿⣿⣿⣿⣿⣿⣿⣿⣿⣿⣿⡿⠿⠛⠿⢷⣾⣿⣿⣿⠻⡀⠀⠀⠀⠀⠀⠀⠀⠀⠀⠀⠀⠀⠀⠀⠀⠀⠀⠀⠀⠀⠀⠀⠀⠀⠀⠀⠀⢠⣴⠀⠀</a:t>
            </a:r>
            <a:br/>
            <a:r>
              <a:t>⠀⠀⠀⠀⠀⠀⠀⠀⢀⣴⣾⣿⣿⣿⣶⣿⠇⠀⠀⠀⠈⠙⢿⣿⣿⣿⣿⣿⡿⠛⠻⠿⠿⠿⠿⢿⣿⣿⣿⣿⡿⠿⠿⠿⠿⠿⠟⠁⠀⠀⠀⠀⠀⢀⣿⣿⣿⡇⠀⠀⠀⠀⠀⠀⠀⠀⠀⠀⠀⠀⠀⠀⠀⠀⠀⠀⠀⠀⠀⠀⠀⠀⠀⠀⠀⠀⠀⠀⠀⠀⠀</a:t>
            </a:r>
            <a:br/>
            <a:r>
              <a:t>⠀⠀⠀⠀⠀⠀⠀⣠⣾⣿⣿⣿⣿⣿⣿⡿⠇⠀⠀⠀⠀⠀⠀⠀⠀⠀⠈⠁⠀⠀⠀⠀⠀⠀⠀⠀⠈⠉⠉⠀⠀⠀⠀⠀⠀⠀⠀⠀⠀⠀⠀⠀⠀⢸⣿⣿⣿⡇⠀⠀⠀⠀⠀⠀⠀⠀⠀⠀⠀⠀⠀⠀⠀⠀⠀⠀⠀⠀⠀⠀⠀⠀⠀⠀⠀⠀⠀⠀⠀⠀⠀</a:t>
            </a:r>
            <a:br/>
            <a:r>
              <a:t>⠀⠀⠀⠀⠀⠀⠐⢻⡟⢻⣿⣿⣿⣿⣿⠁⠀⠀⠀⠀⠀⠀⠀⠀⠀⠀⠀⠀⠀⠀⠀⠀⠀⠀⠀⠀⠀⠀⠀⠀⠀⠀⠀⠀⠀⠀⠀⠀⠀⠀⠀⠀⠀⣼⣿⣿⣿⣿⠀⠀⠀⠀⠀⠀⠀⠀⠀⠀⠀⠀⠀⠀⠀⠀⠀⠀⠀⠀⠀⠀⠀⠀⠀⠀⠀⠀⠀⠀⠀⠀⠀</a:t>
            </a:r>
            <a:br/>
            <a:r>
              <a:t>⠀⠀⠀⠀⠀⠀⠐⠋⠀⣸⣿⣿⣿⣿⡇⠀⠀⠀⠀⠀⠀⠀⠀⠀⠀⠀⠀⠀⠀⠀⠀⠀⠀⠀⠀⠀⠀⠀⠀⠀⠀⠀⠀⠀⠀⠀⠀⠀⠀⠀⠀⠀⣼⣿⣿⣿⣿⣿⠀⠀⠀⠀⠀⠀⠀⠀⠀⠀⠀⠀⠀⠀⠀⠀⠀⠀⠀⠀⠀⠀⠀⠀⠀⠀⠀⠀⠀⠀⠀⠀⠀</a:t>
            </a:r>
            <a:br/>
            <a:r>
              <a:t>⠀⠀⠀⠀⠀⠀⠀⠀⠀⣿⣿⣿⣿⣿⡇⠀⠀⠀⠀⠀⠀⠀⠀⠀⠀⠀⠀⠀⠀⠀⠀⠀⠀⠀⠀⠀⠀⠀⠀⠀⠀⠀⠀⠀⠀⠀⠀⠀⠀⠀⠀⠀⣿⣿⣿⣿⣿⣿⡇⠀⠀⠀⠀⠀⠀⠀⠀⠀⠀⠀⠀⠀⠀⠀⠀⠀⠀⠀⠀⠀⠀⠀⠀⠀⠀⠀⠀⠀⠀⠀⠀</a:t>
            </a:r>
            <a:br/>
            <a:r>
              <a:t>⠀⠀⠀⠀⠀⠀⠀⠀⠀⣿⣿⣿⣿⣿⠁⠀⠀⠀⠀⠀⠀⠀⠀⠀⠀⠀⠀⠀⠀⠀⠀⠀⠀⠀⠀⠀⠀⠀⠀⠀⠀⠀⠀⠀⠀⠀⠀⠀⠀⠀⠀⠀⣿⣿⣿⣿⣿⣿⠇⠀⠀⠀⠀⠀⠀⠀⠀⠀⠀⠀⠀⠀⠀⠀⠀⠀⠀⠀⠀⠀⠀⠀⠀⠀⠀⠀⠀⠀⠀⠀⠀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⠀⠀⠀⠀⠀⠀⠀⠀⠀⠀⠀⠀⠀⠀⠀⠀⠀⠀⠀⠀⠀⠀⠀⠀⠀⠀⠀⠀⠀⠀⠀⠀⠀⠀⠀⠀⣠⣤⣤⣤⣤⣤⣤⣴⣶⣦⣄⣀⠀⠀⠀⠀⠀⠀⠀⠀⠀⠀⠀⠀⠀⠀⠀⠀⠀⠀⠀⠀⠀⠀⠀⠀⠀⠀⠀⠀⠀⠀⠀⠀⠀⠀⠀⠀⠀⠀⠀⠀⠀⠀⠀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⠀⠀⠀⠀⠀⠀⠀⠀⠀⠀⠀⠀⠀⠀⠀⠀⠀⠀⠀⠀⠀⠀⠀⠀⠀⠀⠀⠀⠀⠀⠀⠀⠀⠀⠀⣾⣿⣿⣿⣿⣿⣿⣿⣿⣿⣿⣿⣿⣿⡆⠀⠀⠀⠀⠀⠀⠀⠀⠀⠀⠀⠀⠀⠀⠀⠀⠁⠀⠀⠀⠀⠀⠀⠀⠀⠀⠀⠀⠀⠀⠀⠀⠀⠀⠀⠀⠀⠀⠀⠀⠀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⠀⠀⠀⠀⠀⠀⠀⠀⠀⠀⠀⠀⠀⠀⠀⠀⠀⠀⠀⠀⠀⠀⠀⠀⠀⠀⠀⠀⠀⠀⠀⠀⠀⣠⣾⣿⣿⣿⣿⣿⣿⣿⣿⣿⣿⣿⣿⣿⣿⣿⣦⣤⠀⠀⠀⠀⠀⠀⠀⠀⠀⠀⠀⠀⠀⠀⠀⠀⠀⠀⠀⠀⠀⠀⠀⠀⠀⠀⠀⠀⠀⠀⠀⠀⠀⠀⠀⠀⠀⠀⠀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⠀⠀⠀⠀⠀⠀⠀⠀⠀⠀⠀⠀⠀⠀⠀⠀⠀⠀⠀⠀⠀⠀⠀⠀⠀⠀⠀⠀⠀⠀⠀⠈⣿⣿⣿⣿⣿⣿⣿⣿⣿⣿⣿⣿⣿⣿⣿⣿⣿⣿⣿⣿⣿⣿⣇⠀⠀⠀⠔⠀⠀⠀⠀⠀⠀⠀⠀⠀⠀⠀⠀⠀⠀⠀⠀⠀⠀⠀⠀⠀⠀⠀⠈⠀⠀⠀⠀⠀⠀⠀⠀</a:t>
            </a:r>
            <a:br/>
            <a:r>
              <a:t>⠀⠀⠀⠀⠀⠀⠀⠀⠀⠀⠀⠀⠀⠀⠀⠀⠀⠀⠀⠀⠀⠀⠀⠀⠀⠀⢀⣠⣴⣶⣶⣾⣿⣿⣿⣿⣿⣿⣿⣿⣿⣿⣿⣿⣿⣿⣿⣿⣿⣿⣿⣿⣿⣿⣇⢀⡠⠂⠀⠀⠀⠀⠀⠀⠀⠀⡔⠀⠀⠀⡀⠀⠀⠀⠀⠀⠀⠀⠀⠀⠀⠀⠀⠀⠀⠀⠀⠀⠀⠀⠀</a:t>
            </a:r>
            <a:br/>
            <a:r>
              <a:t>⠀⠀⠀⠀⠀⠀⠀⠀⠀⠀⠀⠀⠀⠀⠀⠀⠀⠀⠀⠀⢀⣴⣿⣿⣿⣿⣿⣿⣿⣿⣿⣿⣿⣿⣿⣿⣿⣿⣿⣿⣿⣿⣿⣿⣿⣿⣿⣿⣿⣿⣿⣿⣿⣿⣿⡧⠀⠀⠀⠀⠀⠀⠀⠀⢀⠞⠀⢰⡠⠊⠀⠀⡀⠄⠀⠀⠀⠀⠀⠀⣀⠀⠀⠀⠀⠀⠄⠀⠀⠀⠀</a:t>
            </a:r>
            <a:br/>
            <a:r>
              <a:t>⠀⠀⠀⠀⠀⠀⠀⠀⠀⠀⠀⠀⠀⠀⠀⠀⠀⠀⣠⣶⣿⣿⣿⣿⣿⣿⣿⣿⣿⣿⣿⣿⣿⣿⣿⣿⣿⣿⣿⣿⣿⣿⣿⣿⣿⣿⣿⣿⣿⣿⣿⣿⣿⣿⡿⠁⠀⠀⠀⠀⠀⠀⠀⣰⡨⠔⠨⠐⠀⠐⠊⠀⠀⠀⠀⠀⠀⠀⠀⠰⠃⠀⠀⠀⠀⠀⠀⠀⠀⠀⠀</a:t>
            </a:r>
            <a:br/>
            <a:r>
              <a:t>⠀⠀⠀⠀⠀⠀⠀⠀⠀⡀⠀⠀⠀⠀⣀⣴⣿⣿⣿⣿⣿⣿⣿⣿⣿⣿⣿⣿⣿⣿⣿⣿⣿⣿⣿⣿⣿⣿⣿⣿⣿⣿⣿⣿⣿⣿⣿⣿⣿⣿⣿⣿⣿⣿⡅⠀⢀⡠⠂⠀⠀⢀⠔⠁⠀⠀⠀⡀⠀⠀⢄⠀⠀⠀⠀⠀⠀⠀⠀⠀⠀⠀⠀⠀⠀⠀⠀⠀⠀⠀⠀</a:t>
            </a:r>
            <a:br/>
            <a:r>
              <a:t>⠀⠀⠀⠀⠀⠀⠀⠀⠀⠀⠀⠀⠀⣠⣾⣿⣿⣿⣿⣿⣿⣿⣿⣿⣿⣿⣿⣿⣿⣿⣿⣿⣿⣿⣿⣿⣿⣿⣿⣿⣿⣿⣿⣿⣿⣿⣿⣿⣿⣿⣿⣿⣿⣿⣧⡵⠏⢆⣀⣤⠔⡁⠔⠀⠀⠀⠀⡖⢧⢊⠍⠐⠀⠀⠄⠀⠀⠀⠀⠀⠀⠀⠀⠀⠀⠀⠀⠀⠀⠀⠀</a:t>
            </a:r>
            <a:br/>
            <a:r>
              <a:t>⠀⠀⠀⠀⠀⠀⠀⠀⠀⠀⠀⠀⠀⢹⣿⣿⣿⣿⣿⣿⣿⣿⣿⣿⣿⣿⣿⣿⣿⣿⣿⣿⣿⣿⣿⣿⣿⣿⣿⣿⣿⣿⣿⣿⣿⣿⣿⣿⣿⣿⣿⣿⣿⡿⠃⠀⣰⡟⡉⠍⠀⠀⠀⠀⠀⠀⢸⣦⣏⣁⠀⠀⠀⠀⠀⠀⠀⠀⠀⠄⠀⠀⠀⠀⠀⠀⠀⠀⠀⠀⠀</a:t>
            </a:r>
            <a:br/>
            <a:r>
              <a:t>⠀⠀⠀⠀⠀⠀⠀⠀⠀⠀⠀⠀⠀⢸⣿⣿⣿⣿⣿⣿⣿⣿⣿⣿⣿⣿⣿⣿⣿⣿⣿⣿⣿⣿⣿⣿⣿⣿⣿⣿⣿⣿⣿⣿⣿⣿⣿⣿⣿⣿⣿⣿⣿⣷⣤⡾⠋⠀⢐⠀⠀⠀⠀⠀⢀⡤⠟⠀⠀⠀⠀⠉⠀⠀⠀⠀⠀⠀⠀⢀⡄⠀⠀⠀⠀⠀⠀⠀⠀⠀⠀</a:t>
            </a:r>
            <a:br/>
            <a:r>
              <a:t>⠀⠀⠀⠀⠀⠀⠀⠀⠀⠀⠀⠀⠀⣸⣿⣿⣿⣿⣿⣿⣿⣿⣿⣿⣿⣿⣿⣿⣿⣿⣿⣿⣿⣿⣿⣿⣿⣿⣿⣿⣿⣿⣿⣿⣿⣿⣿⣿⣿⣿⣿⣿⣿⣿⣿⣷⡀⢀⡏⢂⣤⡴⠒⠛⠁⠐⠂⠒⠁⠤⢠⡀⠀⠀⠀⠀⠀⠀⢆⢸⠀⠀⠀⠀⢀⠀⡀⠂⠀⠀⠀</a:t>
            </a:r>
            <a:br/>
            <a:r>
              <a:t>⠀⠀⠀⠀⠀⠀⠀⠀⠀⠀⠀⠀⢀⣨⣿⣿⣿⣿⣿⣿⣿⣿⣿⣿⣿⣿⣿⣿⣿⣿⣿⣿⣿⣿⣿⣿⣿⣿⣿⣿⣿⣿⣿⣿⣿⣿⣿⣿⣿⣿⣿⣿⣿⣿⣿⣿⣷⣼⠾⠛⠁⠀⠀⠀⠀⠀⠀⠀⠀⢀⡱⡀⠊⠀⠀⠀⢀⠀⢈⠆⢠⠀⠀⠀⣄⠮⠀⠁⠀⠀⠀</a:t>
            </a:r>
            <a:br/>
            <a:r>
              <a:t>⠀⠀⠀⠀⠀⠀⠀⠀⠀⢀⣠⣾⣿⣿⣿⣿⣿⣿⣿⣿⣿⣿⣿⣿⣿⣿⣿⣿⣿⣿⣿⣿⣿⣿⣿⣿⣿⣿⣿⣿⣿⣿⣿⣿⣿⣿⣿⣿⣿⣿⣿⣿⣿⣿⣿⣿⣿⣧⠀⠀⠀⢀⠀⠀⠀⠀⡠⠒⠊⠝⡁⠀⠀⠀⠀⠀⠀⢄⡾⠈⠈⡄⣠⡾⠛⠉⠀⠀⠀⠀⠀</a:t>
            </a:r>
            <a:br/>
            <a:r>
              <a:t>⠀⠀⠀⠀⠀⠀⠀⠀⢀⣿⣿⣿⣿⣿⣿⣿⣿⣿⣿⣿⣿⣿⣿⣿⣿⣿⣿⣿⣿⣿⣿⣿⣿⣿⣿⣿⣿⣿⣿⣿⣿⣿⣿⣿⣿⣿⣿⣿⣿⣿⣿⣿⣿⣿⣿⣿⣿⣿⣧⢀⣴⠒⠻⢛⢓⠋⠉⠋⠉⡉⠁⠁⠀⠀⠀⠀⠀⢸⣡⣾⡶⡏⢀⣠⠔⠀⠀⠀⠀⠀⠀</a:t>
            </a:r>
            <a:br/>
            <a:r>
              <a:t>⠀⠀⠀⠀⠀⠀⠀⢀⣿⣿⣿⣿⣿⣿⣿⣿⣿⣿⣿⣿⣿⣿⣿⣿⣿⣿⣿⣿⣿⣿⣿⣿⣿⣿⣿⣿⣿⣿⣿⣿⣿⣿⣿⣿⣿⣿⣿⣿⣿⣿⣿⣿⣿⣿⣿⣿⣿⣿⣿⠣⠾⠐⠒⠓⠒⠂⡄⢀⠌⠀⠀⠀⠀⣀⣠⡦⢾⣿⠿⢿⡭⢯⠋⠀⠀⠀⠀⠀⠀⠀⠀</a:t>
            </a:r>
            <a:br/>
            <a:r>
              <a:t>⠀⠀⠀⠀⠀⠀⢀⣿⣿⣿⣿⣿⣿⣿⣿⣿⣿⣿⣿⣿⣿⣿⣿⣿⣿⣿⣿⣿⣿⣿⣿⣿⣿⣿⣿⣿⣿⣿⣿⣿⣿⣿⣿⣿⣿⣿⣿⣿⣿⣿⣿⣿⣿⣿⣿⣿⣿⣿⣿⣇⠀⢇⠀⠀⠀⠀⣰⠁⢀⡴⠚⠉⠉⣤⣥⠶⠛⠓⠋⠀⠀⠀⠀⠀⠀⠀⠀⠀⠀⠀⠀</a:t>
            </a:r>
            <a:br/>
            <a:r>
              <a:t>⠀⠀⠀⠀⠀⠀⢘⣿⣿⣿⣿⣿⣿⣿⣿⣿⣿⣿⣿⣿⣿⣿⣿⣿⣿⣿⣿⣿⣿⣿⣿⣿⣿⣿⣿⣿⣿⣿⣿⣿⣿⣿⣿⣿⣿⣿⣿⣿⣿⣿⣿⣿⣿⣿⣿⣿⣿⣿⣿⣿⠑⢼⡄⣀⣤⡮⠖⠚⠉⣠⡴⠖⠋⠉⠀⠀⠀⠀⠀⠀⠀⠀⠀⠀⠀⠀⠀⠀⠀⠀⠀</a:t>
            </a:r>
            <a:br/>
            <a:r>
              <a:t>⠀⠀⠀⠀⠀⠀⠈⣿⣿⣿⣿⣿⣿⣿⣿⣿⣿⣿⣿⣿⣿⣿⣿⣿⣿⣿⣿⣿⣿⣿⣿⣿⣿⣿⣿⣿⣿⣿⣿⣿⣿⣿⣿⣿⣿⣿⣿⣿⣿⣿⣿⣿⣿⣿⣿⣿⣿⣿⣿⣿⣦⣾⡟⠋⠁⠀⢀⡤⠞⠁⠀⠀⠀⠀⠀⠀⠀⠀⠀⠀⠀⠀⠀⠀⠀⠀⠀⠀⠀⠀⠀</a:t>
            </a:r>
            <a:br/>
            <a:r>
              <a:t>⠀⠀⠀⠀⠀⠀⠀⢸⣿⣿⣿⣿⣿⣿⣿⣿⣿⣿⣿⣿⣿⣿⣿⣿⣿⣿⣿⣿⣿⣿⣿⣿⣿⣿⣿⣿⣿⣿⣿⣿⣿⣿⣿⣿⣿⣿⣿⣿⣿⣿⣿⣿⣿⣿⣿⣿⣿⣿⣿⣿⣿⣿⠁⠀⣠⡾⠋⠀⠀⠀⠀⠀⠀⠀⠀⠀⠀⠀⠀⠀⠀⠀⠀⠀⠀⠀⠀⠀⠀⠀⠀</a:t>
            </a:r>
            <a:br/>
            <a:r>
              <a:t>⠀⠀⠀⠀⠀⠀⠀⠀⢹⣿⣿⣿⣿⣿⣿⣿⣿⣿⣿⣿⣿⣿⣿⣿⣿⣿⣿⣿⣿⣿⣿⣿⣿⣿⣿⣿⣿⣿⣿⣿⣿⣿⣿⣿⣿⣿⣿⣿⣿⣿⣿⣿⣿⣿⣿⣿⣿⣿⣿⡿⣉⣿⠶⠟⠋⠀⠀⠀⠀⠀⠀⠀⠀⠀⠀⠀⠀⠀⠀⠀⠀⠀⠀⠀⠀⣠⣾⣿⣿⣆⠀</a:t>
            </a:r>
            <a:br/>
            <a:r>
              <a:t>⠀⠀⠀⠀⠀⠀⠀⠀⠈⠻⣿⣿⣿⣿⣿⣿⣿⣿⣿⣿⣿⣿⣿⣿⣿⣿⣿⣿⣿⣿⣿⣿⣿⣿⣿⣿⣿⣿⣿⣿⣿⣿⣿⣿⣿⣿⣿⣿⣿⣿⣿⣿⣿⣿⣿⣿⣿⣿⣿⠟⠋⠀⠀⠀⠀⠀⠀⠀⠀⠀⠀⠀⠀⠀⠀⠀⠀⠀⠀⠀⠀⠀⠀⠀⣿⣿⣿⣯⠀⠀⠀</a:t>
            </a:r>
            <a:br/>
            <a:r>
              <a:t>⠀⠀⠀⠀⠀⠀⠀⠀⠀⠀⣼⣿⣿⣿⣿⣿⣿⣿⣿⣿⣿⣿⣿⣿⣿⣿⣿⣿⣿⣿⣿⣿⣿⣿⣿⣿⣿⣿⣿⣿⣿⣿⣿⣿⣿⣿⣿⣿⣿⣿⣿⣿⣿⣿⣿⣿⣿⠏⠉⠀⠂⠀⠀⠀⠀⠀⠀⠀⠀⠀⠀⠀⠀⠀⠀⠀⠀⠀⠀⠀⠀⠀⠀⠀⠙⠿⠿⠋⠀⠀⠀</a:t>
            </a:r>
            <a:br/>
            <a:r>
              <a:t>⠀⠀⠀⠀⠀⠀⠀⠀⠀⠀⢿⣿⣿⣿⣿⢿⣿⡿⢿⣿⣿⣿⣿⣿⣿⣿⣿⣿⣿⣿⣿⣿⣿⣿⣿⣿⣿⣿⣿⣿⣿⣿⣿⣿⣿⣿⡟⠛⠛⠛⠉⠉⢻⣿⣿⣿⡟⠁⠀⠀⠀⠀⠀⠀⠀⠀⠀⠀⠀⠀⠀⠀⠀⠀⠀⠀⠀⠀⠀⠀⠀⠀⠀⠀⠀⠀⠀⠀⠀⠀⠀</a:t>
            </a:r>
            <a:br/>
            <a:r>
              <a:t>⠀⠀⠀⠀⠀⠀⠀⣀⣀⣤⣼⣿⣿⣿⣿⣾⣿⡇⠀⠉⠛⠛⠛⠛⠿⠛⠁⠀⠉⠉⠉⠉⠉⠙⠻⠿⠿⠟⠛⠛⠉⠉⠙⠛⠉⠋⠀⠀⠀⠀⠀⠀⢸⣿⣿⣿⡇⠀⠀⠀⠀⠀⠀⠀⠀⠀⠀⠀⠀⠀⠀⠀⠀⠀⠀⠀⠀⠀⠀⠀⠀⠀⠀⠀⠀⠀⠀⠀⠀⠀⠀</a:t>
            </a:r>
            <a:br/>
            <a:r>
              <a:t>⠀⠀⠀⠀⠀⠀⢰⣿⣿⣿⣿⣿⣿⣿⣿⣿⣿⡆⠀⠀⠀⠀⠀⠀⠀⠀⠀⠀⠀⠀⠀⠀⠀⠀⠀⠀⠀⠀⠀⠀⠀⠀⠀⠀⠀⠀⠀⠀⠀⠀⠀⠀⣼⣿⣿⣿⣧⠀⠀⠀⠀⠀⠀⠀⠀⠀⠀⠀⠀⠀⠀⠀⠀⠀⠀⠀⠀⠀⠀⠀⠀⠀⠀⠀⠀⠀⠀⠀⠀⠀⠀</a:t>
            </a:r>
            <a:br/>
            <a:r>
              <a:t>⠀⠀⠀⠀⠀⠀⣼⣿⣿⣿⣿⣿⣿⣿⣿⡟⠀⠀⠀⠀⠀⠀⠀⠀⠀⠀⠀⠀⠀⠀⠀⠀⠀⠀⠀⠀⠀⠀⠀⠀⠀⠀⠀⠀⠀⠀⠀⠀⠀⠀⠀⣰⣿⣿⣿⣿⣿⠀⠀⠀⠀⠀⠀⠀⠀⠀⠀⠀⠀⠀⠀⠀⠀⠀⠀⠀⠀⠀⠀⠀⠀⠀⠀⠀⠀⠀⠀⠀⠀⠀⠀</a:t>
            </a:r>
            <a:br/>
            <a:r>
              <a:t>⠀⠀⠀⠀⠀⢰⡟⠀⢀⣿⣿⣿⣿⣿⣿⡇⠀⠀⠀⠀⠀⠀⠀⠀⠀⠀⠀⠀⠀⠀⠀⠀⠀⠀⠀⠀⠀⠀⠀⠀⠀⠀⠀⠀⠀⠀⠀⠀⠀⠀⢰⣿⣿⣿⣿⣿⣿⠀⠀⠀⠀⠀⠀⠀⠀⠀⠀⠀⠀⠀⠀⠀⠀⠀⠀⠀⠀⠀⠀⠀⠀⠀⠀⠀⠀⠀⠀⠀⠀⠀⠀</a:t>
            </a:r>
            <a:br/>
            <a:r>
              <a:t>⠀⠀⠀⠀⠀⢸⠃⠀⢸⣿⣿⣿⣿⣿⣿⠁⠀⠀⠀⠀⠀⠀⠀⠀⠀⠀⠀⠀⠀⠀⠀⠀⠀⠀⠀⠀⠀⠀⠀⠀⠀⠀⠀⠀⠀⠀⠀⠀⠀⠀⢸⣿⣿⣿⣿⣿⣿⡇⠀⠀⠀⠀⠀⠀⠀⠀⠀⠀⠀⠀⠀⠀⠀⠀⠀⠀⠀⠀⠀⠀⠀⠀⠀⠀⠀⠀⠀⠀⠀⠀⠀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⣿⣿⣿⣿⣿⣿⣿⣿⣿⣿⣿⣿⣿⣿⣿⣿⣿⣿⣿⣿⣿⣿⣿⣿⣿⣿⣿⣿⣿⣿⣿⣿⣿⣿⣿⡿⠋⠉⠉⠉⠉⠙⠛⠿⣿⣿⣿⣿⣿⣿⣿⣿⣿⣿⣿⣿⣿⣿⣿⣿⣿⣿⣿⣿⣿⣿⣿⣿⣿⣿⣿⣿⣿⣿⣿⣿⣿⣿⣿⣿⣿⣿⣿⣿⣿⣿⣿⣿⣿⣿⡇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⣿⣿⣿⣿⣿⣿⣿⣿⣿⣿⣿⣿⣿⣿⣿⣿⣿⣿⣿⣿⣿⣿⣿⣿⣿⣿⣿⣿⣿⣿⣿⣿⣿⣿⣿⡇⠀⠀⠀⠀⠀⠀⠀⠀⠈⠋⠉⠙⠛⠿⠋⠉⠉⠉⠉⠉⠉⠛⠻⣿⣿⣿⣿⣿⣿⣿⣿⣿⣿⣿⣿⣿⣿⣿⣿⣿⣿⣿⣿⣿⣿⣿⣿⣿⣿⣿⣿⣿⣿⣿⡇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⣿⣿⣿⣿⣿⣿⣿⣿⣿⣿⣿⣿⣿⣿⣿⣿⣿⣿⣿⣿⣿⣿⣿⣿⣿⣿⣿⣿⣿⣿⣿⣿⣿⣿⣿⣿⣀⣀⡠⠀⠀⠀⠀⠀⠀⠀⠀⠀⠀⠀⠀⠀⠀⠀⠀⠀⠀⣰⣿⣿⣿⣿⣿⣿⣿⣿⣿⣿⣿⣿⣿⣿⣿⣿⣿⣿⣿⣿⣿⣿⣿⣿⣿⣿⣿⣿⣿⣿⣿⣿⡇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⣿⣿⣿⣿⣿⣿⣿⣿⣿⣿⣿⣿⣿⣿⣿⣿⣿⣿⣿⣿⣿⣿⣿⣿⣿⣿⣿⣿⣿⣿⣿⣿⣿⣿⣿⣿⡁⠀⠀⠀⠀⠀⠀⠀⠀⠀⠀⠀⠀⠀⠀⠀⠀⠀⠀⣿⣿⣿⣿⣿⣿⣿⣿⣿⣿⣿⣿⣿⣿⣿⣿⣿⣿⣿⣿⣿⣿⣿⣿⣿⣿⣿⣿⣿⣿⣿⣿⣿⣿⣿⡇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⣿⣿⣿⣿⣿⣿⣿⣿⣿⣿⣿⣿⣿⣿⣿⣿⣿⣿⣿⣿⣿⣿⣿⣿⣿⣿⣿⣿⣿⣿⣿⣿⣿⣿⣿⣿⣿⣿⠿⠃⠀⠀⠀⠀⠀⠀⠀⠀⠀⠀⠀⠀⠀⠀⢰⣿⣿⣿⣿⣿⣿⣿⣿⣿⣿⣿⣿⣿⣿⣿⣿⣿⣿⣿⣿⣿⣿⣿⣿⣿⣿⣿⣿⣿⣿⣿⣿⣿⣿⣿⡇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⣿⣿⣿⣿⣿⣿⣿⣿⣿⣿⣿⣿⣿⣿⣿⣿⣿⣿⣿⣿⣿⣿⣿⣿⣿⣿⣿⣿⣿⣿⣿⣿⣿⠛⠛⠃⠀⠀⠀⠀⠀⠀⠀⠀⠀⠀⠀⠀⠀⠀⠀⠀⠀⠀⠀⠀⠀⠈⣿⣿⣿⣿⣿⣿⣿⣿⣿⣿⣿⣿⣿⣿⣿⣿⣿⣿⣿⣿⣿⣿⣿⣿⣿⣿⣿⣿⣿⣿⣿⣿⡇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⣿⣿⣿⣿⣿⣿⣿⣿⣿⣿⣿⣿⣿⣿⣿⣿⣿⣿⣿⣿⣿⣿⣿⣿⣿⣿⣿⣿⣿⣿⣿⣿⣿⠇⠀⠀⠀⠀⠀⠀⠀⠀⠀⠀⠀⠀⠀⠀⠀⠀⢀⡇⠀⠀⠀⠀⠀⠀⠈⣿⣿⣿⣿⣿⣿⣿⣿⣿⣿⣿⣿⣿⣿⣿⣿⣿⣿⣿⣿⣿⣿⣿⣿⣿⣿⣿⣿⣿⣿⣿⡇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⣿⣿⣿⣿⣿⣿⣿⣿⣿⣿⣿⣿⣿⣿⣿⣿⣿⣿⣿⣿⣿⣿⣿⣿⣿⣿⣿⣿⣿⣿⣿⣿⡟⠀⠀⠀⠀⠀⠀⠀⠀⠀⠀⠀⠀⠀⠀⠀⠀⠀⣸⡇⠀⠀⠀⠀⠀⠀⠀⣿⣿⣿⣿⣿⣿⣿⣿⣿⣿⣿⣿⣿⣿⣿⣿⣿⣿⣿⣿⣿⣿⣿⣿⣿⣿⣿⣿⣿⣿⣿⡇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⣿⣿⣿⣿⣿⣿⣿⣿⣿⣿⣿⣿⣿⣿⣿⣿⣿⣿⣿⣿⣿⣿⣿⣿⣿⣿⣿⣿⣿⣿⣿⡿⠁⠀⠀⠀⠀⠀⠀⠀⠀⠀⠀⠀⠀⠀⠀⠀⠀⠀⣿⡇⠀⠀⠀⠀⠀⠀⠀⢸⣿⣿⣿⣿⣿⣿⣿⣿⣿⣿⣿⣿⣿⣿⣿⣿⣿⣿⣿⣿⣿⣿⣿⣿⣿⣿⣿⣿⣿⣿⡇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⣿⣿⣿⣿⣿⣿⣿⣿⣿⣿⣿⣿⣿⣿⣿⣿⣿⣿⣿⣿⣿⣿⣿⣿⣿⣿⣿⣿⣿⣿⡿⠁⠀⠀⠀⠀⠀⠀⠀⠀⠀⠀⠀⠀⠀⠀⠀⠀⠀⠀⢿⡇⠀⠀⠀⠀⠀⠀⠀⢸⣿⣿⣿⣿⣿⣿⣿⣿⣿⣿⣿⣿⣿⣿⣿⣿⣿⣿⣿⣿⣿⣿⣿⣿⣿⣿⣿⣿⣿⣿⡇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⣿⣿⣿⣿⣿⣿⣿⣿⣿⣿⣿⣿⣿⣿⣿⣿⣿⣿⣿⣿⣿⣿⣿⣿⣿⣿⣿⣿⣿⡿⠁⠀⠀⠀⠀⠀⠀⠀⠀⠀⠀⠀⠀⠀⠀⠀⠀⠀⠀⠀⢸⡇⠀⠀⠀⠀⠀⠀⠀⢸⣿⣿⣿⣿⣿⣿⣿⣿⣿⣿⣿⣿⣿⣿⣿⣿⣿⣿⣿⣿⣿⣿⣿⣿⣿⣿⣿⣿⣿⣿⡇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⣿⣿⣿⣿⣿⣿⣿⣿⣿⣿⣿⣿⣿⣿⣿⣿⣿⣿⣿⣿⣿⣿⣿⣿⣿⣿⣿⣿⣿⠁⠀⠀⠀⠀⠀⠀⠀⠀⠀⠀⠀⠀⠀⠀⠀⠀⠀⠀⠀⠀⣸⣷⠀⠀⠀⠀⠀⠀⠀⠈⢿⣿⣿⣿⣿⣿⣿⣿⣿⣿⣿⣿⣿⣿⣿⣿⣿⣿⣿⣿⣿⣿⣿⣿⣿⣿⣿⣿⣿⣿⡇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⣿⣿⣿⣿⣿⣿⣿⣿⣿⣿⣿⣿⣿⣿⣿⣿⣿⣿⣿⣿⣿⣿⣿⣿⣿⣿⣿⣿⡃⠀⠀⠀⠀⠀⠀⠀⠀⠀⠀⠀⠀⠀⠀⠀⠀⠀⠀⠀⠀⠀⠈⣿⠀⠀⠀⠀⠀⠀⠀⠀⠈⢿⣿⣿⣿⣿⣿⣿⣿⣿⣿⣿⣿⣿⣿⣿⣿⣿⣿⣿⣿⣿⣿⣿⣿⣿⣿⣿⣿⣿⡇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⣿⣿⣿⣿⣿⣿⣿⣿⣿⣿⣿⣿⣿⣿⣿⣿⣿⣿⣿⣿⣿⣿⣿⣿⣿⣿⣿⣿⡇⠀⠀⠀⠀⠀⠀⠀⠀⠀⠀⠀⠀⠀⠀⠀⠀⠀⠀⠀⠀⠀⠀⠸⡇⠀⠀⠀⠀⠀⠀⠀⢠⣾⣿⣿⣿⣿⣿⣿⣿⣿⣿⣿⣿⣿⣿⣿⣿⣿⣿⣿⣿⣿⣿⣿⣿⣿⣿⣿⣿⣿⡇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⣿⣿⣿⣿⣿⣿⣿⣿⣿⣿⣿⣿⣿⣿⣿⣿⣿⣿⣿⣿⣿⣿⣿⣿⣿⣿⣿⣿⣿⠀⠀⠀⠀⠀⠀⠀⠀⠀⠀⠀⠀⠀⠀⠀⠀⠀⠀⠀⠀⠀⠀⠀⢻⠀⠀⠀⠀⠀⠀⠀⠀⢿⣿⣿⣿⣿⣿⣿⣿⣿⣿⣿⣿⣿⣿⣿⣿⣿⣿⣿⣿⣿⣿⣿⣿⣿⣿⣿⣿⣿⡇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⣿⣿⣿⣿⣿⣿⣿⣿⣿⣿⣿⣿⣿⣿⣿⣿⣿⣿⣿⣿⣿⣿⣿⣿⣿⣿⣿⣿⣿⠀⠀⠀⠀⠀⠀⠀⠀⠀⠀⠀⠀⠀⠀⠀⠀⠀⠀⠀⠀⠀⠀⠀⠘⣧⠀⠀⠀⠀⠀⠀⠀⢸⣿⣿⣿⣿⣿⣿⣿⣿⣿⣿⣿⣿⣿⣿⣿⣿⣿⣿⣿⣿⣿⣿⣿⣿⣿⣿⣿⣿⡇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⣿⣿⣿⣿⣿⣿⣿⣿⣿⣿⣿⣿⣿⣿⣿⣿⣿⣿⣿⣿⣿⣿⣿⣿⣿⣿⣿⣿⣿⡆⠀⠀⠀⠀⠀⠀⠀⠀⠀⠀⠀⠀⠀⠀⠀⠀⠀⠀⠀⠀⠀⠀⠀⢹⣆⠀⠀⠀⠀⠀⠀⣼⣿⣿⣿⣿⣿⣿⣿⣿⣿⣿⣿⣿⣿⣿⣿⣿⣿⣿⣿⣿⣿⣿⣿⣿⣿⣿⣿⣿⡇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⣿⣿⣿⣿⣿⣿⣿⣿⣿⣿⣿⣿⣿⣿⣿⣿⣿⣿⣿⣿⣿⣿⣿⣿⣿⣿⣿⣿⣿⣇⠀⠀⠀⠀⠀⠀⠀⠀⠀⠀⠀⠀⠀⠀⠀⠀⠀⠀⠀⠀⠀⠀⠀⠀⢻⣦⠀⠀⠀⠀⠀⢹⣿⣿⣿⣿⣿⣿⣿⣿⣿⣿⣿⣿⣿⣿⣿⣿⣿⣿⣿⣿⣿⣿⣿⣿⣿⣿⣿⣿⡇</a:t>
            </a:r>
            <a:br/>
            <a:r>
              <a:t>⣿⣿⣿⣿⣿⣿⣿⣿⣿⣿⣿⣿⣿⣿⣿⣿⣿⣿⣿⣿⣿⣿⣿⣿⣿⣿⣿⣿⣿⣿⡀⠀⠀⠀⠀⠀⠀⠀⠀⠀⠀⠀⠀⠀⠀⠀⠀⠀⠀⠀⠀⠀⠀⠀⠀⢿⣧⡀⠀⠀⠀⠀⣿⣿⣿⣿⣿⣿⣿⣿⣿⣿⣿⣿⣿⣿⣿⣿⣿⣿⣿⣿⣿⣿⣿⣿⣿⣿⣿⣿⡇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⣿⣿⣿⣿⣿⣿⣿⣿⣿⣿⣿⣿⣿⣿⣿⣿⣿⣿⣿⣿⣿⣿⣿⣿⣿⣿⣿⣿⣿⣿⡟⠀⠀⠀⠀⠀⠀⠀⠀⠀⠀⠀⠀⠀⠀⠀⠀⠀⠀⠀⠀⠀⠀⠀⠀⠈⢿⣿⣄⠀⠀⠀⢸⣿⣿⣿⣿⣿⣿⣿⣿⣿⣿⣿⣿⣿⣿⣿⣿⣿⣿⣿⣿⣿⣿⣿⣿⣿⣿⣿⡇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⣿⣿⣿⣿⣿⣿⣿⣿⣿⣿⣿⣿⣿⣿⣿⣿⣿⣿⣿⣿⣿⣿⣿⣿⣿⣿⣿⣿⣿⣿⠃⠀⠀⠀⠀⠀⠀⠀⠀⠀⠀⠀⠀⠀⠀⠀⠀⠀⠀⠀⠀⠀⠀⠀⠀⠀⠈⣿⣿⣦⡄⢠⣾⣿⣿⣿⣿⣿⣿⣿⣿⣿⣿⣿⣿⣿⣿⣿⣿⣿⣿⣿⣿⣿⣿⣿⣿⣿⣿⣿⡇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⣿⣿⣿⣿⣿⣿⣿⣿⣿⣿⣿⣿⣿⣿⣿⣿⣿⣿⣿⣿⣿⣿⣿⣿⣿⣿⣿⣿⣿⡏⠀⠀⠀⠀⠀⠀⠀⠀⠀⠀⠀⠀⠀⠀⠀⠀⠀⠀⠀⠀⠀⠀⠀⠀⠀⠀⠀⠘⣿⣿⣧⣿⣿⣿⣿⣿⣿⣿⣿⣿⣿⣿⣿⣿⣿⣿⣿⣿⣿⣿⣿⣿⣿⣿⣿⣿⣿⣿⣿⣿⡇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⠀⠀⠀⠀⠀⠀⠀⠀⠀⠀⠀⠀⠀⠀⠀⠀⠀⠀⠀⠀⠀⠀⠀⠀⠀⠀⠀⠀⠀⠀⠀⠀⠀⠀⠀⠀⠀⠀⠀⠀⠀⠀⠀⠀⠀⠀⠀⠀⠀⠀⠀⠀⠀⠀⠀⠀⠀⠀⠀⠀⠀⠀⠀⠀⠀⠀⠀⠀⠀⠀⠀⠄⠀⠀⠀⠀⠀⠀⠀⠀⠀⠀⠀⠀⠀⠀⠀⠀⠀⠀⠀</a:t>
            </a:r>
            <a:br/>
            <a:r>
              <a:t>⠀⠀⠀⠀⠀⠀⠀⠀⠀⠀⠀⠀⠀⠀⠀⠀⠀⠀⠀⠀⠀⠀⠀⠀⠀⠀⠀⠀⠀⠀⠀⠀⠀⠀⣠⣶⣶⣶⣶⣶⣶⣶⣶⣿⣷⣤⣤⡀⠀⠀⠀⠀⠀⠀⠀⠀⠀⠀⠀⠀⠀⠀⠀⠀⠀⠀⠀⠀⠀⠀⠀⠀⠀⠀⠀⠀⠀⠀⠀⠀⠀⠀⠀⠀⠀⠀⠀⠀⠀⠀⠀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⠀⠀⠀⠀⠀⠀⠀⠀⠀⠀⠀⠀⠀⠀⠀⠀⠀⠀⠀⠀⠀⠀⠀⠀⠀⠀⠀⠀⠀⠀⠀⠀⠀⣸⣿⣿⣿⣿⣿⣿⣿⣿⣿⣿⣿⣿⣿⣿⣧⣄⠀⠀⠀⠀⠀⠀⠀⠀⠀⠀⠀⠀⠀⠀⠀⠀⠀⠀⠀⠀⠀⠀⠀⠀⠀⠀⠀⠀⠀⠀⠀⠀⠀⠀⠀⠀⠀⠀⠀⠀⠀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⠀⠀⠀⠀⠀⠀⠀⠀⠀⠀⠀⠀⠀⠀⠀⠀⠀⠀⠀⠀⠀⠀⠀⠀⠀⠀⠀⠀⠀⠀⠀⣠⣾⣿⣿⣿⣿⣿⣿⣿⣿⣿⣿⣿⣿⣿⣿⣿⣿⣿⣶⣴⠀⠀⠀⠀⠀⠀⠀⠀⠀⠀⠀⠀⠀⠀⠀⠀⠀⠀⠀⠀⠀⠀⠀⠀⠀⠀⠀⠀⠀⠀⠀⠀⠀⠀⠀⠀⠀⠀⠀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⠀⠀⠀⠀⠀⠀⠀⠀⠀⠀⠀⠀⠀⠀⠀⠀⠀⠀⠀⠀⠀⠀⠀⠀⠀⠀⠀⠀⠀⠀⢰⣿⣿⣿⣿⣿⣿⣿⣿⣿⣿⣿⣿⣿⣿⣿⣿⣿⣿⣿⣿⣿⣧⣀⠀⠀⠀⠀⠀⠀⠀⠀⠀⠀⠀⠀⠀⠀⠀⠀⠀⠀⠀⠀⠀⠀⠀⠀⠀⠀⠀⠀⠀⠀⠀⠀⠀⠀⠀⠀⠀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⠀⠀⠀⠀⠀⠀⠀⠀⠀⠀⠀⠀⠀⠀⠀⠀⠀⠀⠀⠀⠀⠀⠀⠀⠀⠀⠀⠀⠀⠀⣸⣿⣿⣿⣿⣿⣿⣿⣿⣿⣿⣿⣿⣿⣿⣿⣿⣿⣿⣿⣿⣿⣿⣏⠀⠀⠀⠀⠀⠀⠀⠀⠀⠀⠀⠀⠀⠀⠀⠀⠀⠀⠀⠀⠀⠀⠀⠀⠀⠀⠀⠀⠀⠀⠀⠀⠀⠁⠀⠀⠀</a:t>
            </a:r>
            <a:br/>
            <a:r>
              <a:t>⠀⠀⠀⠀⠀⠀⠀⠀⠀⠀⠀⠀⠀⠀⠀⠀⠀⠀⠀⠀⠀⠀⠀⠀⠀⠀⠀⠀⠀⠀⣸⣿⣿⣿⣿⣿⣿⣿⣿⣿⣿⣿⣿⣿⣿⣿⣿⣿⣿⣿⣿⣿⣿⣿⡇⡀⠀⠔⠀⠀⠀⠀⠀⠀⠀⠀⠀⠀⠀⠀⠀⠀⠀⠀⠀⠀⠀⠀⠀⠀⠀⠀⠀⠀⠀⠀⠀⠀⠀⠀⠀</a:t>
            </a:r>
            <a:br/>
            <a:r>
              <a:t>⠀⠀⠀⠀⠀⠀⠀⠀⠀⠀⠀⠀⠀⠀⠀⠀⠀⠀⠀⠀⢀⣀⣀⣀⣠⣤⣶⣿⣿⣿⣿⣿⣿⣿⣿⣿⣿⣿⣿⣿⣿⣿⣿⣿⣿⣿⣿⣿⣿⣿⣿⣿⣿⣿⣁⡨⠂⠀⠀⠀⠀⠀⠀⠀⠀⠀⠀⠀⠀⠀⠀⠀⠀⠀⠀⠀⠀⠀⠀⠀⠀⠀⠀⠀⠀⠀⠀⠀⠀⠀⠀</a:t>
            </a:r>
            <a:br/>
            <a:r>
              <a:t>⠀⠀⠀⠀⠀⠀⠀⠀⠀⠀⠀⠀⠀⠀⠀⠀⠀⠀⣀⣴⣿⣿⣿⣿⣿⣿⣿⣿⣿⣿⣿⣿⣿⣿⣿⣿⣿⣿⣿⣿⣿⣿⣿⣿⣿⣿⣿⣿⣿⣿⣿⣿⣿⣿⣿⡆⠀⠀⡀⠀⠀⠀⠀⠀⡴⠁⠀⡀⠔⠀⠀⠀⠠⠀⠀⠀⠀⠀⠀⠀⠀⠀⠀⠀⠀⠀⠀⠀⠀⠀⠀</a:t>
            </a:r>
            <a:br/>
            <a:r>
              <a:t>⠀⠀⠀⠀⠀⠀⠀⠀⠀⠄⠀⠀⠀⠀⣀⣠⣴⣿⣿⣿⣿⣿⣿⣿⣿⣿⣿⣿⣿⣿⣿⣿⣿⣿⣿⣿⣿⣿⣿⣿⣿⣿⣿⣿⣿⣿⣿⣿⣿⣿⣿⣿⣿⣿⡟⠀⠀⢀⠀⠀⠀⠀⢠⣊⠤⠂⠭⠤⠀⠒⠀⠀⠀⠀⠀⠀⠀⠀⠀⠀⠀⠀⠀⠀⠀⠀⠀⠀⠀⠀⠀</a:t>
            </a:r>
            <a:br/>
            <a:r>
              <a:t>⠀⠀⠀⠀⠀⠀⠀⠀⠀⠀⠀⠀⣤⣾⣿⣿⣿⣿⣿⣿⣿⣿⣿⣿⣿⣿⣿⣿⣿⣿⣿⣿⣿⣿⣿⣿⣿⣿⣿⣿⣿⣿⣿⣿⣿⣿⣿⣿⣿⣿⣿⣿⣿⣿⠀⠀⢀⠼⠁⠀⢀⠔⠋⠀⠀⠀⠀⠀⠀⢄⠀⠀⠀⠀⠀⠀⠀⠀⠀⠀⠀⠀⠀⠀⠀⠀⠀⠀⠀⠀⠀</a:t>
            </a:r>
            <a:br/>
            <a:r>
              <a:t>⠀⠀⠀⠀⠀⠀⠀⠀⠀⠀⠀⣴⣿⣿⣿⣿⣿⣿⣿⣿⣿⣿⣿⣿⣿⣿⣿⣿⣿⣿⣿⣿⣿⣿⣿⣿⣿⣿⣿⣿⣿⣿⣿⣿⣿⣿⣿⣿⣿⣿⣿⣿⣿⣿⣂⠴⣑⣀⣠⠴⢃⠀⠂⠁⠀⠀⡆⡧⢌⡑⠀⠀⠀⠀⠀⠀⠀⠀⠀⠀⠀⠀⠀⠀⠀⠀⠀⠀⠀⠀⠀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⠀⠀⠀⠀⠀⠀⠀⠀⠀⠀⠀⣿⣿⣿⣿⣿⣿⣿⣿⣿⣿⣿⣿⣿⣿⣿⣿⣿⣿⣿⣿⣿⣿⣿⣿⣿⣿⣿⣿⣿⣿⣿⣿⣿⣿⣿⣿⣿⣿⣿⣿⣿⣿⠟⠁⣰⡿⣋⠍⠍⠀⠀⠀⠀⠀⢰⣤⣟⡁⠀⠀⠀⠀⠀⠀⠀⠀⠀⠀⠀⠀⠀⠀⠀⠀⠀⠀⠀⠀⠀⠀</a:t>
            </a:r>
            <a:br/>
            <a:r>
              <a:t>⠀⠀⠀⠀⠀⠀⠀⠀⠀⠀⠀⣸⣿⣿⣿⣿⣿⣿⣿⣿⣿⣿⣿⣿⣿⣿⣿⣿⣿⣿⣿⣿⣿⣿⣿⣿⣿⣿⣿⣿⣿⣿⣿⣿⣿⣿⣿⣿⣿⣿⣿⣿⣿⣶⣾⠋⠀⢀⡀⠀⠀⠀⠀⢀⣠⠟⠀⠀⠈⠁⠀⠀⠀⠀⠀⠀⠀⠀⠀⡄⠀⠀⠀⠀⠀⠀⠀⠀⠀⠀⠀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⠀⠀⠀⠀⠀⠀⠀⠀⠀⠀⠀⣿⣿⣿⣿⣿⣿⣿⣿⣿⣿⣿⣿⣿⣿⣿⣿⣿⣿⣿⣿⣿⣿⣿⣿⣿⣿⣿⣿⣿⣿⣿⣿⣿⣿⣿⣿⣿⣿⣿⣿⣿⣿⣿⣿⣦⢀⡞⢀⣠⡴⠖⠺⠭⠄⠦⠴⠌⢀⣀⠂⠀⢀⠀⠀⠀⠀⠰⠀⡜⠀⠀⠀⠀⠀⠀⠀⠀⠀⠀⠀</a:t>
            </a:r>
            <a:br/>
            <a:r>
              <a:t>⠀⠀⠀⠀⠀⠀⠀⠀⠀⠀⣀⣼⣿⣿⣿⣿⣿⣿⣿⣿⣿⣿⣿⣿⣿⣿⣿⣿⣿⣿⣿⣿⣿⣿⣿⣿⣿⣿⣿⣿⣿⣿⣿⣿⣿⣿⣿⣿⣿⣿⣿⣿⣿⣿⣿⣿⣿⡾⠛⠉⠀⠀⠀⠀⠀⠀⠀⠀⢀⡤⠄⠂⠀⠀⠀⠀⡀⠀⣳⠁⠀⠀⠀⢠⣡⠋⠂⠤⠀⠀⠀</a:t>
            </a:r>
            <a:br/>
            <a:r>
              <a:t>⠀⠀⠀⠀⠀⠀⠀⣠⣴⣿⣿⣿⣿⣿⣿⣿⣿⣿⣿⣿⣿⣿⣿⣿⣿⣿⣿⣿⣿⣿⣿⣿⣿⣿⣿⣿⣿⣿⣿⣿⣿⣿⣿⣿⣿⣿⣿⣿⣿⣿⣿⣿⣿⣿⣿⣿⣿⣇⠀⠀⠀⠀⠀⠀⠀⡠⠄⢒⠛⢁⠀⠀⠀⠀⠀⠀⢀⢰⠇⠀⡇⢀⣴⡿⠂⠀⠀⠀⠀⠀⠀</a:t>
            </a:r>
            <a:br/>
            <a:r>
              <a:t>⠀⠀⠀⠀⠀⢀⣴⣿⣿⣿⣿⣿⣿⣿⣿⣿⣿⣿⣿⣿⣿⣿⣿⣿⣿⣿⣿⣿⣿⣿⣿⣿⣿⣿⣿⣿⣿⣿⣿⣿⣿⣿⣿⣿⣿⣿⣿⣿⣿⣿⣿⣿⣿⣿⣿⣿⣿⣿⣆⣤⠶⢶⠲⠖⠚⠒⠒⢒⠋⠀⠀⠀⠀⠀⠀⠀⢈⣟⣴⣤⡿⠋⢉⡠⠀⠈⠀⠀⠀⠀⠀</a:t>
            </a:r>
            <a:br/>
            <a:r>
              <a:t>⠀⠀⠀⠀⠀⣾⣿⣿⣿⣿⣿⣿⣿⣿⣿⣿⣿⣿⣿⣿⣿⣿⣿⣿⣿⣿⣿⣿⣿⣿⣿⣿⣿⣿⣿⣿⣿⣿⣿⣿⣿⣿⣿⣿⣿⣿⣿⣿⣿⣿⣿⣿⣿⣿⣿⣿⣿⣿⣯⡧⠤⠴⠦⠤⢀⡀⢀⠜⠀⠀⠀⠀⠀⠀⣰⣴⣾⣿⣷⣟⣣⠋⠁⠀⠀⠀⠀⠀⠀⠀⠀</a:t>
            </a:r>
            <a:br/>
            <a:r>
              <a:t>⠀⠀⠀⠀⢰⣿⣿⣿⣿⣿⣿⣿⣿⣿⣿⣿⣿⣿⣿⣿⣿⣿⣿⣿⣿⣿⣿⣿⣿⣿⣿⣿⣿⣿⣿⣿⣿⣿⣿⣿⣿⣿⣿⣿⣿⣿⣿⣿⣿⣿⣿⣿⣿⣿⣿⣿⣿⣿⣿⡗⠇⠀⠀⠀⠀⢣⠋⠀⣤⠖⠒⠊⢉⣉⣥⡾⠯⠑⠀⠉⠁⠀⠀⠀⠀⠀⠀⠀⠀⠀⠀</a:t>
            </a:r>
            <a:br/>
            <a:r>
              <a:t>⠀⠀⠀⠀⣿⣿⣿⣿⣿⣿⣿⣿⣿⣿⣿⣿⣿⣿⣿⣿⣿⣿⣿⣿⣿⣿⣿⣿⣿⣿⣿⣿⣿⣿⣿⣿⣿⣿⣿⣿⣿⣿⣿⣿⣿⣿⣿⣿⣿⣿⣿⣿⣿⣿⣿⣿⣿⣿⣿⣧⣾⠀⠀⣠⣲⠭⠖⠋⢁⣠⡤⠶⠛⠉⠁⠀⠀⠀⠀⠀⠀⠀⠀⠀⠀⠀⠀⠀⠀⠀⠀</a:t>
            </a:r>
            <a:br/>
            <a:r>
              <a:t>⠀⠀⠀⠀⢿⣿⣿⣿⣿⣿⣿⣿⣿⣿⣿⣿⣿⣿⣿⣿⣿⣿⣿⣿⣿⣿⣿⣿⣿⣿⣿⣿⣿⣿⣿⣿⣿⣿⣿⣿⣿⣿⣿⣿⣿⣿⣿⣿⣿⣿⣿⣿⣿⣿⣿⣿⣿⣿⣿⣿⣼⡶⠛⠉⠀⠀⣀⡴⠋⠁⠀⠀⠀⠀⠀⠀⠀⠀⠀⠀⠀⠀⠀⠀⠀⠀⠀⠀⠀⠀⠀</a:t>
            </a:r>
            <a:br/>
            <a:r>
              <a:t>⠀⠀⠀⠀⢈⣿⣿⣿⣿⣿⣿⣿⣿⣿⣿⣿⣿⣿⣿⣿⣿⣿⣿⣿⣿⣿⣿⣿⣿⣿⣿⣿⣿⣿⣿⣿⣿⣿⣿⣿⣿⣿⣿⣿⣿⣿⣿⣿⣿⣿⣿⣿⣿⣿⣿⣿⣿⣿⣿⣿⣿⡆⠀⢀⣴⠟⠁⠀⠀⠀⠀⠀⠀⠀⠀⠀⠀⠀⠀⠀⠀⠀⠀⠀⠀⠀⠀⠀⠀⠀⠀</a:t>
            </a:r>
            <a:br/>
            <a:r>
              <a:t>⠀⠀⠀⠀⢀⣹⣿⣿⣿⣿⣿⣿⣿⣿⣿⣿⣿⣿⣿⣿⣿⣿⣿⣿⣿⣿⣿⣿⣿⣿⣿⣿⣿⣿⣿⣿⣿⣿⣿⣿⣿⣿⣿⣿⣿⣿⣿⣿⣿⣿⣿⣿⣿⣿⣿⣿⣿⣿⣿⣿⣿⣤⠾⠛⠁⠀⠀⠀⠀⠀⠀⠀⠀⠀⠀⠀⠀⠀⠀⠀⠀⠀⠀⠀⠀⠀⠀⠀⠀⠀⠀</a:t>
            </a:r>
            <a:br/>
            <a:r>
              <a:t>⠀⠀⠀⠀⠀⠉⠻⣿⣿⣿⣿⣿⣿⣿⣿⣿⣿⣿⣿⣿⣿⣿⣿⣿⣿⣿⣿⣿⣿⣿⣿⣿⣿⣿⣿⣿⣿⣿⣿⣿⣿⣿⣿⣿⣿⣿⣿⣿⣿⣿⣿⣿⣿⣿⣿⣿⣿⣿⡿⠛⠉⠀⠀⠀⠀⠀⠀⠀⠀⠀⠀⠀⠀⠀⠀⠀⠀⠀⠀⠀⠀⠀⠀⠀⠀⠀⠀⠀⢀⣤⡆</a:t>
            </a:r>
            <a:br/>
            <a:r>
              <a:t>⠀⠀⠀⠀⠀⠀⠀⠀⠙⢻⣿⣿⣿⣿⣿⣿⣿⣿⣿⣿⣿⣿⣿⣿⣿⣿⣿⣿⣿⣿⣿⣿⣿⣿⣿⣿⣿⣿⣿⣿⣿⣿⣿⣿⣿⣿⣿⣿⣿⣿⣿⣿⣿⣿⣿⣿⠟⠋⠀⠀⠀⠀⠀⠀⠀⠀⠀⠀⠀⠀⠀⠀⠀⠀⠀⠀⠀⠀⠀⠀⠀⠀⠀⠀⠀⠀⠀⠀⠸⣿⡇</a:t>
            </a:r>
            <a:br/>
            <a:r>
              <a:t>⠀⠀⠀⠀⠀⠀⠀⠀⠀⢸⣿⣿⣿⣿⣿⣿⣿⣿⣿⣿⣿⣿⣿⣿⣿⣿⣿⣿⣿⣿⣿⣿⣿⣿⣿⣿⣿⣿⣿⣿⣿⣿⣿⣿⣿⣿⠿⣿⣿⠿⠻⣿⣿⣿⣿⡿⠀⠀⠀⠀⠀⠀⠀⠀⠀⠀⠀⠀⠀⠀⠀⠀⠀⠀⠀⠀⠀⠀⠀⠀⠀⠀⠀⠀⠀⠀⠀⠀⠀⠈⠁</a:t>
            </a:r>
            <a:br/>
            <a:r>
              <a:t>⠀⠀⠀⠀⠀⠀⠀⠀⠀⠘⣿⣿⣿⣿⣿⣻⣿⣿⠿⠿⠿⢿⣿⠿⠋⠉⠛⠛⠛⠛⠛⠿⢿⣿⣿⣿⠿⠿⠿⠛⠿⠿⠿⠻⠿⠋⠀⠀⠀⠀⠀⣿⣿⣿⣿⠀⠀⠀⠀⠀⠀⠀⠀⠀⠀⠀⠀⠀⠀⠀⠀⠀⠀⠀⠀⠀⠀⠀⠀⠀⠀⠀⠀⠀⠀⠀⠀⠀⠀⠀⠀</a:t>
            </a:r>
            <a:br/>
            <a:r>
              <a:t>⠀⠀⠀⠀⠀⢀⣠⣤⣴⣾⣿⣿⣿⣿⣿⣿⣿⡏⠀⠀⠀⠀⠀⠀⠀⠀⠀⠀⠀⠀⠀⠀⠀⠀⠀⠀⠀⠀⠀⠀⠀⠀⠀⠀⠀⠀⠀⠀⠀⠀⠀⣿⣿⣿⣿⡆⠀⠀⠀⠀⠀⠀⠀⠀⠀⠀⠀⠀⠀⠀⠀⠀⠀⠀⠀⠀⠀⠀⠀⠀⠀⠀⠀⠀⠀⠀⠀⠀⠀⠀⠀</a:t>
            </a:r>
            <a:br/>
            <a:r>
              <a:t>⠀⠀⠀⠀⠀⢸⣿⣿⣿⣿⣿⣿⣿⣿⣿⣿⣿⡇⠀⠀⠀⠀⠀⠀⠀⠀⠀⠀⠀⠀⠀⠀⠀⠀⠀⠀⠀⠀⠀⠀⠀⠀⠀⠀⠀⠀⠀⠀⠀⠀⣰⣿⣿⣿⣿⣇⠀⠀⠀⠀⠀⠀⠀⠀⠀⠀⠀⠀⠀⠀⠀⠀⠀⠀⠀⠀⠀⠀⠀⠀⠀⠀⠀⠀⠀⠀⠀⠀⠀⠀⠀</a:t>
            </a:r>
            <a:br/>
            <a:r>
              <a:t>⠀⠀⠀⠀⠀⣬⣿⣿⣿⣿⣿⣿⣿⣿⣿⣯⠀⠀⠀⠀⠀⠀⠀⠀⠀⠀⠀⠀⠀⠀⠀⠀⠀⠀⠀⠀⠀⠀⠀⠀⠀⠀⠀⠀⠀⠀⠀⠀⠀⣰⣿⣿⣿⣿⣿⣿⠀⠀⠀⠀⠀⠀⠀⠀⠀⠀⠀⠀⠀⠀⠀⠀⠀⠀⠀⠀⠀⠀⠀⠀⠀⠀⠀⠀⠀⠀⠀⠀⠀⠀⠀</a:t>
            </a:r>
            <a:br/>
            <a:r>
              <a:t>⠀⠀⠀⠀⣰⣿⠋⠈⣹⣿⣿⣿⣿⣿⣿⡟⠀⠀⠀⠀⠀⠀⠀⠀⠀⠀⠀⠀⠀⠀⠀⠀⠀⠀⠀⠀⠀⠀⠀⠀⠀⠀⠀⠀⠀⠀⠀⠀⠀⢹⣿⣿⣿⣿⣿⣿⠀⠀⠀⠀⠀⠀⠀⠀⠀⠀⠀⠀⠀⠀⠀⠀⠀⠀⠀⠀⠀⠀⠀⠀⠀⠀⠀⠀⠀⠀⠀⠀⠀⠀⠀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⠀⠀⠀⠀⠀⠀⠀⠀⠀⠀⠀⠀⠀⠀⠀⠀⠀⠀⠀⠀⠀⠀⠀⠀⠀⠀⠀⠀⠀⢀⣴⣶⣦⣤⣤⣤⣤⣤⣤⣤⣄⣀⠀⠀⠀⠀⠀⠀⠀⠀⠀⠀⠀⠀⠀⠀⠀⠀⠀⠀⠀⠀⠀⠀⠀⠀⠀⠀⠀⠀⠀⠀⠀⠀⠀⠀⠀⠀⠀⠀⠀⠀⠀⠀⠀⠀⠀⠀⠀⠀⠀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⠀⠀⠀⠀⠀⠀⠀⠀⠀⠀⠀⠀⠀⠀⠀⠀⠀⠀⠀⠀⠀⠀⠀⠀⠀⠀⠀⠀⢀⣿⣿⣿⣿⣿⣿⣿⣿⣿⣿⣿⣿⣿⣷⣶⣄⠀⠀⠀⠀⠀⠀⠀⠀⠀⠀⠀⠀⠀⠀⠀⠀⠀⠀⠀⠀⠀⠀⠀⠀⠀⠀⠀⠀⠀⠀⠀⠀⠀⠀⠀⠀⠀⠀⠀⠀⠀⠀⠀⠀⠀⠀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⠀⠀⠀⠀⠀⠀⠀⠀⠀⠀⠀⠀⠀⠀⠀⠀⠀⠀⠀⠀⠀⠀⠀⠀⠀⠀⢀⣴⣿⣿⣿⣿⣿⣿⣿⣿⣿⣿⣿⣿⣿⣿⣿⣿⣿⣿⣿⣆⠀⢀⠀⠀⠀⠀⠀⠀⠀⠀⠀⠀⠀⠀⠀⠀⠀⠀⢀⡀⠀⠀⠀⠀⠀⠀⠀⠀⠀⠀⠀⠀⠀⠀⠀⠀⠀⠀⠀⠀⠀⠀⠀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⠀⠀⠀⠀⠀⠀⠀⠀⠀⠀⠀⠀⠀⠀⠀⠀⠀⠀⠀⠀⠀⠀⠀⠀⠀⢠⣿⣿⣿⣿⣿⣿⣿⣿⣿⣿⣿⣿⣿⣿⣿⣿⣿⣿⣿⣿⣿⣿⣿⣏⠀⠀⠀⠀⠀⠀⠀⠀⠀⠀⠀⠀⠀⠀⠀⠀⠀⠁⠀⠀⠀⠀⠀⠀⠀⠀⠀⠀⠀⠀⠀⠀⠀⠀⠀⠀⠀⠀⠀⠀⠀</a:t>
            </a:r>
            <a:br/>
            <a:r>
              <a:t>⠀⠀⠀⠀⠀⠀⠀⠀⠀⠀⠀⠀⠀⠀⠀⠀⠀⠀⠀⠀⠀⠀⠀⠀⢀⣼⣿⣿⣿⣿⣿⣿⣿⣿⣿⣿⣿⣿⣿⣿⣿⣿⣿⣿⣿⣿⣿⣿⣿⣿⣦⠄⠀⠀⠀⠀⠀⠀⠀⠀⠀⠀⠀⠀⠀⠀⠀⠀⠀⠀⠀⠀⠀⠀⠀⠀⠀⠀⠀⠀⠀⠀⠀⠀⠀⠀⠀⠀⠀⠀⠀</a:t>
            </a:r>
            <a:br/>
            <a:r>
              <a:t>⠀⠀⠀⠀⠀⠀⠀⠀⠀⠀⠀⠀⠀⠀⠀⠀⠀⠀⠀⠀⠀⠀⠀⠀⠈⣿⣿⣿⣿⣿⣿⣿⣿⣿⣿⣿⣿⣿⣿⣿⣿⣿⣿⣿⣿⣿⣿⣿⣿⣿⣿⣀⠀⠀⠀⠀⠀⠀⠀⠀⠀⠀⠀⠀⠀⠀⠀⠀⠀⠀⠀⠀⠀⠀⠀⠀⠀⠀⠀⠀⠀⠀⠀⠀⠀⠀⠀⠀⠀⠀⠀</a:t>
            </a:r>
            <a:br/>
            <a:r>
              <a:t>⠀⠀⠀⠀⠀⠀⠀⠀⠘⠀⠀⠀⠀⠀⠀⣀⣀⠀⠀⣀⣤⣤⣶⣶⣶⣿⣿⣿⣿⣿⣿⣿⣿⣿⣿⣿⣿⣿⣿⣿⣿⣿⣿⣿⣿⣿⣿⣿⣿⣿⣿⡿⠀⠀⠀⠀⠀⠀⠀⠀⠀⠀⠀⠀⠀⠀⠀⠀⠀⠀⠀⠀⠀⠀⠀⠀⠀⠀⠀⠀⠀⠀⠀⠀⠀⠀⠀⠀⠀⠀⠀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⠀⠀⠀⠀⠀⠀⠀⠀⠀⠀⠀⠀⢀⣴⣿⣿⣿⣿⣿⣿⣿⣿⣿⣿⣿⣿⣿⣿⣿⣿⣿⣿⣿⣿⣿⣿⣿⣿⣿⣿⣿⣿⣿⣿⣿⣿⣿⣿⣿⣿⣿⣗⠀⠀⠀⠀⠀⠀⠀⠀⠀⢠⠀⠀⠀⠀⠀⠀⠀⠀⠀⠀⠀⠀⠀⠀⠀⠀⠀⠀⠀⠀⠀⠀⠀⠀⠀⠀⠀⠀⠀</a:t>
            </a:r>
            <a:br/>
            <a:r>
              <a:t>⠀⠀⠀⠀⠀⠀⠀⢀⣀⣀⣤⣾⣿⣿⣿⣿⣿⣿⣿⣿⣿⣿⣿⣿⣿⣿⣿⣿⣿⣿⣿⣿⣿⣿⣿⣿⣿⣿⣿⣿⣿⣿⣿⣿⣿⣿⣿⣿⣿⣿⣿⣿⡧⠀⠀⠀⠄⠀⠀⠀⢠⠎⠀⡄⡀⠈⠀⠀⠀⠀⠀⠀⠀⠀⠀⠀⠀⠀⠀⠀⠀⠀⠀⠀⠀⠀⠀⠀⠀⠀⠀</a:t>
            </a:r>
            <a:br/>
            <a:r>
              <a:t>⠀⠀⠀⠀⠀⣠⣴⣿⣿⣿⣿⣿⣿⣿⣿⣿⣿⣿⣿⣿⣿⣿⣿⣿⣿⣿⣿⣿⣿⣿⣿⣿⣿⣿⣿⣿⣿⣿⣿⣿⣿⣿⣿⣿⣿⣿⣿⣿⣿⣿⣿⡟⠁⠀⠀⠀⠀⠀⢀⣔⣡⢄⣂⠉⠀⠠⠐⠂⠀⠀⠀⠀⠀⠀⠀⠀⠀⠀⠀⠀⠀⠀⠀⠀⠀⠀⠀⠀⠀⠀⠀</a:t>
            </a:r>
            <a:br/>
            <a:r>
              <a:t>⠀⠀⠀⢀⣴⣿⣿⣿⣿⣿⣿⣿⣿⣿⣿⣿⣿⣿⣿⣿⣿⣿⣿⣿⣿⣿⣿⣿⣿⣿⣿⣿⣿⣿⣿⣿⣿⣿⣿⣿⣿⣿⣿⣿⣿⣿⣿⣿⣿⣿⣿⡆⠀⠀⡠⠎⠀⡠⠋⠁⠀⠀⠀⠀⠀⠀⠀⠀⠀⠀⠀⠀⠀⠀⠀⠀⠀⠀⠀⠀⠀⠀⠀⠀⠀⠀⠀⠀⠀⠀⠀</a:t>
            </a:r>
            <a:br/>
            <a:r>
              <a:t>⠀⠀⠀⠈⣿⣿⣿⣿⣿⣿⣿⣿⣿⣿⣿⣿⣿⣿⣿⣿⣿⣿⣿⣿⣿⣿⣿⣿⣿⣿⣿⣿⣿⣿⣿⣿⣿⣿⣿⣿⣿⣿⣿⣿⣿⣿⣿⣿⣿⣿⣿⣅⣤⣮⣴⡴⠊⡠⠀⠀⠀⢠⢠⠄⠔⠆⠀⠀⠀⠀⠀⠀⠀⠀⠀⠀⠀⠀⠀⠀⠀⠀⠀⠀⠀⠀⠀⠀⠀⠀⠀</a:t>
            </a:r>
            <a:br/>
            <a:r>
              <a:t>⠀⠀⠀⠀⣿⣿⣿⣿⣿⣿⣿⣿⣿⣿⣿⣿⣿⣿⣿⣿⣿⣿⣿⣿⣿⣿⣿⣿⣿⣿⣿⣿⣿⣿⣿⣿⣿⣿⣿⣿⣿⣿⣿⣿⣿⣿⣿⣿⣿⣿⣿⣻⡿⢛⠃⠀⠁⠀⠀⠀⠀⣼⣸⠞⠊⠀⠀⠀⠈⠀⠀⠀⠀⠀⠀⠀⠀⠀⠀⠀⠀⠀⠀⠀⠀⠀⠀⠀⠀⠀⠀</a:t>
            </a:r>
            <a:br/>
            <a:r>
              <a:t>⠀⠀⠀⢰⣿⣿⣿⣿⣿⣿⣿⣿⣿⣿⣿⣿⣿⣿⣿⣿⣿⣿⣿⣿⣿⣿⣿⣿⣿⣿⣿⣿⣿⣿⣿⣿⣿⣿⣿⣿⣿⣿⣿⣿⣿⣿⣿⣿⣿⣿⣿⣿⣀⠈⠀⠀⠀⠀⠀⠀⣨⠟⠁⠃⠂⠠⠀⠀⠀⠀⠀⠀⠀⠀⠀⠀⡆⡀⠀⠀⠀⠀⠀⠀⠀⠀⠀⠀⠀⠀⠀</a:t>
            </a:r>
            <a:br/>
            <a:r>
              <a:t>⠀⠀⠀⠈⣿⣿⣿⣿⣿⣿⣿⣿⣿⣿⣿⣿⣿⣿⣿⣿⣿⣿⣿⣿⣿⣿⣿⣿⣿⣿⣿⣿⣿⣿⣿⣿⣿⣿⣿⣿⣿⣿⣿⣿⣿⣿⣿⣿⣿⣿⣿⣿⣿⣯⢀⣀⣤⣤⣖⣋⣁⢀⡀⠀⠀⠀⠀⠀⠀⠀⠀⠀⠀⠀⠀⠀⡣⠀⠀⠀⠀⠀⠀⠀⠀⠀⠀⠀⠀⠀⠀</a:t>
            </a:r>
            <a:br/>
            <a:r>
              <a:t>⠀⣀⣴⣾⣿⣿⣿⣿⣿⣿⣿⣿⣿⣿⣿⣿⣿⣿⣿⣿⣿⣿⣿⣿⣿⣿⣿⣿⣿⣿⣿⣿⣿⣿⣿⣿⣿⣿⣿⣿⣿⣿⣿⣿⣿⣿⣿⣿⣿⣿⣿⣿⣿⣿⣿⣏⠁⠀⠀⠀⠀⠀⠀⠈⠣⡐⡀⠂⠀⠀⠀⠀⢀⠀⠘⣀⠃⠀⠀⠀⠄⢀⠀⠄⠀⠀⠀⠀⠀⠀⠀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⣿⣿⣿⣿⣿⣿⣿⣿⣿⣿⣿⣿⣿⣿⣿⣿⣿⣿⣿⣿⣿⣿⣿⣿⣿⣿⣿⣿⣿⣿⣿⣿⣿⣿⣿⣿⣿⣿⣿⣿⣿⣿⣿⣿⣿⣿⣿⣿⣿⣿⣿⣿⣿⣿⣿⣿⠀⠀⠀⠀⢀⣀⡤⠴⠍⠀⠀⠀⠀⠀⠀⠀⠀⡄⢠⣏⠠⠐⢀⣔⡧⠃⠀⠂⠀⠀⠀⠀⠀⠀⠀</a:t>
            </a:r>
            <a:br/>
            <a:r>
              <a:t>⣿⣿⣿⣿⣿⣿⣿⣿⣿⣿⣿⣿⣿⣿⣿⣿⣿⣿⣿⣿⣿⣿⣿⣿⣿⣿⣿⣿⣿⣿⣿⣿⣿⣿⣿⣿⣿⣿⣿⣿⣿⣿⣿⣿⣿⣿⣿⣿⣿⣿⣿⣿⣿⣿⣿⣿⣦⣤⣄⡴⣬⣀⠄⠄⠀⠀⠀⠀⠀⠀⠀⠀⠀⢧⣏⣡⣼⣾⠿⠋⠁⠀⠀⠀⠀⠀⠀⠀⠀⠀⠀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⣿⣿⣿⣿⣿⣿⣿⣿⣿⣿⣿⣿⣿⣿⣿⣿⣿⣿⣿⣿⣿⣿⣿⣿⣿⣿⣿⣿⣿⣿⣿⣿⣿⣿⣿⣿⣿⣿⣿⣿⣿⣿⣿⣿⣿⣿⣿⣿⣿⣿⣿⣿⣿⣿⣿⣿⣇⣔⣀⡀⠀⠀⠀⠆⠀⡄⠀⠀⠀⠀⠀⣠⣤⣿⣟⣫⡿⠽⠐⠀⠀⠀⠀⠀⠀⠀⠀⠀⠀⠀⠀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⣿⣿⣿⣿⣿⣿⣿⣿⣿⣿⣿⣿⣿⣿⣿⣿⣿⣿⣿⣿⣿⣿⣿⣿⣿⣿⣿⣿⣿⣿⣿⣿⣿⣿⣿⣿⣿⣿⣿⣿⣿⣿⣿⣿⣿⣿⣿⣿⣿⣿⣿⣿⣿⣿⣿⣿⣧⠀⠀⠀⠀⡠⠊⠀⣀⣀⣀⠤⠤⢖⢿⣻⣿⡿⣟⡿⠦⠈⠀⠀⠀⠀⠀⠀⠀⠀⠀⠀⠀⠀⠀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⣿⣿⣿⣿⣿⣿⣿⣿⣿⣿⣿⣿⣿⣿⣿⣿⣿⣿⣿⣿⣿⣿⣿⣿⣿⣿⣿⣿⣿⣿⣿⣿⣿⣿⣿⣿⣿⣿⣿⣿⣿⣿⣿⣿⣿⣿⣿⣿⣿⣿⣿⣿⣿⣿⣿⣿⣿⠀⠀⢀⠔⣀⣠⠞⠉⠀⢀⣀⣴⠷⠟⠛⠉⠀⠀⠁⠀⠀⠀⠀⠀⠀⠀⠀⠀⠀⠀⠀⠀⠀⠀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⣿⣿⣿⣿⣿⣿⣿⣿⣿⣿⣿⣿⣿⣿⣿⣿⣿⣿⣿⣿⣿⣿⣿⣿⣿⣿⣿⣿⣿⣿⣿⣿⣿⣿⣿⣿⣿⣿⣿⣿⣿⣿⣿⣿⣿⣿⣿⣿⣿⣿⣿⣿⣿⣿⣿⣿⣿⣶⠶⠛⠋⠉⠀⣠⡶⠞⠋⠉⠀⠀⠀⠀⠀⠀⠀⠀⠀⠀⠀⠀⠀⠀⠀⠀⠀⠀⠀⠀⠀⠀⠀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⣿⣿⣿⣿⣿⣿⣿⣿⣿⣿⣿⣿⣿⣿⣿⣿⣿⣿⣿⣿⣿⣿⣿⣿⣿⣿⣿⣿⣿⣿⣿⣿⣿⣿⣿⣿⣿⣿⣿⣿⣿⣿⣿⣿⣿⣿⣿⣿⣿⣿⣿⣿⣿⣿⣿⣿⣿⣷⡀⠀⣠⡴⠟⠁⠀⠀⠀⠀⠀⠀⠀⠀⠀⠀⠀⠀⠀⠀⠀⠀⠀⠀⠀⠀⠀⠀⠀⠀⠀⠀⠀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⣿⣿⣿⣿⣿⣿⣿⣿⣿⣿⣿⣿⣿⣿⣿⣿⣿⣿⣿⣿⣿⣿⣿⣿⣿⣿⣿⣿⣿⣿⣿⣿⣿⣿⣿⣿⣿⣿⣿⣿⣿⣿⣿⣿⣿⣿⣿⣿⣿⣿⣿⣿⣿⣿⣿⣿⣿⣿⣷⡾⠋⠀⠀⠀⠀⠀⠀⠀⠀⠀⠀⠀⠀⠀⠀⠀⠀⠀⠀⠀⠀⠀⠀⠀⠀⠀⠀⠀⠀⠀⠀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⣿⣿⣿⣿⣿⣿⣿⣿⣿⣿⣿⣿⣿⣿⣿⣿⣿⣿⣿⣿⣿⣿⣿⣿⣿⣿⣿⣿⣿⣿⣿⣿⣿⣿⣿⣿⣿⣿⣿⣿⣿⣿⣿⣿⣿⣿⣿⣿⣿⣿⣿⣿⣿⣿⣿⣿⡟⠋⠉⠀⠀⠀⠀⠀⠀⠀⠀⠀⠀⠀⠀⠀⠀⠀⠀⠀⠀⠀⠀⠀⠀⠀⠀⠀⠀⠀⠀⠀⠀⠀⠀</a:t>
            </a:r>
            <a:br/>
            <a:r>
              <a:t>⠻⣿⣿⣿⣿⣿⣿⣿⣿⣿⣿⣿⣿⣿⣿⣿⣿⣿⣿⣿⣿⣿⣿⣿⣿⣿⣿⣿⣿⣿⣿⣿⣿⣿⣿⣿⣿⣿⣿⣿⣿⣿⣿⣿⣿⣿⣿⣿⣿⣿⣿⣿⣿⡿⢿⠋⠀⠀⠀⠀⠀⠀⠀⠀⠀⠀⠀⠀⠀⠀⠀⠀⠀⠀⠀⠀⠀⠀⠀⠀⠀⠀⠀⠀⠀⠀⠀⠀⠀⠀⠀</a:t>
            </a:r>
            <a:br/>
            <a:r>
              <a:t>⠀⠀⠙⠿⠿⣿⣿⣿⣿⣿⣿⣿⣿⣿⣿⣿⣿⣿⣿⣿⣿⣿⣿⣿⣿⣿⣿⣿⣿⣿⣿⣿⣿⣿⣿⣿⣿⣿⣿⣿⣿⣿⣿⣿⣿⣿⣿⣿⣿⣿⣿⠋⠀⠀⠀⠀⠀⠀⠀⠀⠀⠀⠀⠀⠀⠀⠀⠀⠀⠀⠀⠀⠀⠀⠀⠀⠀⠀⠀⠀⠀⠀⠀⠀⠀⠀⠀⠀⠀⠀⠀</a:t>
            </a:r>
            <a:br/>
            <a:r>
              <a:t>⠀⠀⠀⠀⠀⠀⠀⢹⣿⣿⣿⣿⣿⣿⣿⣿⣿⣿⠿⢿⣿⣿⣿⣿⣿⣿⣿⣿⣿⣿⣿⣿⣿⣿⣿⣿⣿⣿⣿⣿⣿⣿⠛⠻⠿⠻⣿⣿⣿⣿⠇⠀⠀⠀⠀⠀⠀⠀⠀⠀⠀⠀⠀⠀⠀⠀⠀⠀⠀⠀⠀⠀⠀⠀⠀⠀⠀⠀⠀⠀⠀⠀⠀⠀⠀⠀⠀⠀⠀⠀⠀</a:t>
            </a:r>
            <a:br/>
            <a:r>
              <a:t>⠀⠀⠀⠀⠀⠀⠀⠸⣿⣿⣿⣿⣿⣿⣿⣿⣿⣆⠀⠀⠀⠀⠀⠀⠈⠉⠛⠻⠿⠟⠛⠉⠉⠉⠉⠉⠉⠉⠈⠙⠛⠁⠀⠀⠀⢀⣿⣿⣿⣿⡄⠀⠀⠀⠀⠀⠀⠀⠀⠀⠀⠀⠀⠀⠀⠀⠀⠀⠀⠀⠀⠀⠀⠀⠀⠀⠀⠀⠀⠀⠀⠀⠀⠀⠀⠀⠀⠀⠀⠀⠀</a:t>
            </a:r>
            <a:br/>
            <a:r>
              <a:t>⠀⠀⠀⠀⠀⠀⠀⠀⢹⣿⣿⣿⣿⣿⣿⣿⣿⣿⠀⠀⠀⠀⠀⠀⠀⠀⠀⠀⠀⠀⠀⠀⠀⠀⠀⠀⠀⠀⠀⠀⠀⠀⠀⠀⠀⢸⣿⣿⣿⣿⣇⠀⠀⠀⠀⠀⠀⠀⠀⠀⠀⠀⠀⠀⠀⠀⠀⠀⠀⠀⠀⠀⠀⠀⠀⠀⠀⠀⠀⠀⠀⠀⠀⠀⠀⠀⠀⠀⠀⠀⠀</a:t>
            </a:r>
            <a:br/>
            <a:r>
              <a:t>⠀⠀⠀⣀⣠⣤⣴⣿⣿⣿⣿⣿⣿⣿⣿⣿⣿⠟⠀⠀⠀⠀⠀⠀⠀⠀⠀⠀⠀⠀⠀⠀⠀⠀⠀⠀⠀⠀⠀⠀⠀⠀⠀⠀⢠⣿⣿⣿⣿⣿⣿⠀⠀⠀⠀⠀⠀⠀⠀⠀⠀⠀⠀⠀⠀⠀⠀⠀⠀⠀⠀⠀⠀⠀⠀⠀⠀⠀⠀⠀⠀⠀⠀⠀⠀⠀⠀⠀⠀⠀⠀</a:t>
            </a:r>
            <a:br/>
            <a:r>
              <a:t>⠀⢰⣿⣿⣿⣿⣿⣿⣿⣿⣿⣿⣿⣿⣿⣿⣯⡀⠀⠀⠀⠀⠀⠀⠀⠀⠀⠀⠀⠀⠀⠀⠀⠀⠀⠀⠀⠀⠀⠀⠀⠀⠀⠀⣿⣿⣿⣿⣿⣿⣿⠀⠀⠀⠀⠀⠀⠀⠀⠀⠀⠀⠀⠀⠀⠀⠀⠀⠀⠀⠀⠀⠀⠀⠀⠀⠀⠀⠀⠀⠀⠀⠀⠀⠀⠀⠀⠀⠀⠀⠀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⠀⠀⠀⠀⠀⠀⠀⠀⠀⠀⠀⠀⠀⠀⠀⠀⠀⠀⠀⠀⠀⠀⠀⠀⠀⠀⢀⣀⣀⣀⠀⠀⠀⠀⠀⠀⠀⠀⠀⠀⠀⠀⠀⠀⠀⠀⠀⠀⠀⠀⠀⠀⠀⠀⠀⠀⠀⠀⠀⠀⠀⠀⠀⠀⠀⠀⠀⠀⠀⠀⠀⠀⠀⠀⠀⠀⠀⠀⠀⠀⠀⠀⠀⠀⠀⠀⠀⠀⠀⠀⠀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⠀⠀⠀⠀⠀⠀⠀⠀⠀⠀⠀⠀⠀⠀⠀⠀⠀⠀⠀⠀⠀⠀⠀⠀⠀⣴⣿⣿⣿⣿⣿⣿⣿⣿⣿⣿⣿⣦⣄⣀⠀⠀⠀⠀⠀⠀⠀⠀⠀⠀⠀⠀⠀⠀⠀⠀⠀⠀⠀⠀⠀⠀⠀⠀⠀⠀⠀⠀⠀⠀⠀⠀⠀⠀⠀⠧⠀⠀⠀⠀⠀⠀⠀⠀⠀⠀⠀⠀⠀⠀⠀</a:t>
            </a:r>
            <a:br/>
            <a:r>
              <a:t>⠀⠀⠀⠀⠀⠀⠀⠀⠀⠀⠀⠀⠀⠀⠀⠀⠀⠀⠀⠀⠀⠀⠀⣀⣼⣿⣿⣿⣿⣿⣿⣿⣿⣿⣿⣿⣿⣿⣿⣿⣷⣤⣤⣄⡀⠀⠀⠀⠀⠀⠀⠀⠀⠀⠀⠀⠀⠀⠀⠀⠀⠀⠀⠀⠀⠀⠀⠀⠀⠀⠀⠀⠀⠀⠀⠀⠀⠀⠀⠀⠀⠀⠀⠀⠀⠀⠀⠀⠀⠀⠀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⠀⠀⠀⠀⠀⠀⠀⠀⠀⠀⠀⠀⠀⠀⠀⠀⠀⠀⠀⠀⠀⢠⣾⣿⣿⣿⣿⣿⣿⣿⣿⣿⣿⣿⣿⣿⣿⣿⣿⣿⣿⣿⣿⣿⣷⣀⣀⡄⠀⠀⠀⠀⠀⠀⠀⠀⠀⠀⠀⠀⠀⠀⠀⠀⠀⠀⠀⠀⠀⠀⠀⠀⠀⠀⠀⠀⠀⠀⠀⠀⠀⠀⠀⠀⠀⠀⠀⠀⠀⠀⠀</a:t>
            </a:r>
            <a:br/>
            <a:r>
              <a:t>⠀⠀⠀⠀⠀⠀⠀⠀⠆⠀⠀⠀⠀⠀⠀⠀⠀⠀⠀⠀⠀⣸⣿⣿⣿⣿⣿⣿⣿⣿⣿⣿⣿⣿⣿⣿⣿⣿⣿⣿⣿⣿⣿⣿⣿⣿⣿⡀⠀⠀⠀⠀⠀⠀⠀⠀⠀⠀⠀⠀⠀⠀⠀⠀⠀⠀⠀⠀⠀⠀⠀⠀⠀⠀⠀⠀⠀⠀⠀⠀⠀⠀⠀⠀⠀⠀⠀⠀⠀⠀⠀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⠀⠀⠀⠀⠀⠀⠀⠀⠀⠀⠀⠀⠀⠀⠀⠀⠀⠀⠀⠀⢲⣿⣿⣿⣿⣿⣿⣿⣿⣿⣿⣿⣿⣿⣿⣿⣿⣿⣿⣿⣿⣿⣿⣿⣿⣿⣿⣿⠆⠀⠀⠀⠀⠀⠀⠀⠀⠀⠀⠀⠀⠀⠀⠀⠀⠀⠀⠀⠀⠀⠀⠀⠀⠀⠀⠀⠀⠀⠀⠀⠀⠀⠀⠀⠀⠀⠀⠀⠀⠀⠀</a:t>
            </a:r>
            <a:br/>
            <a:r>
              <a:t>⠀⠀⠀⠀⠀⠀⠀⠀⠀⠀⠀⠀⠀⠀⠀⠀⣀⣀⣀⣀⣸⣿⣿⣿⣿⣿⣿⣿⣿⣿⣿⣿⣿⣿⣿⣿⣿⣿⣿⣿⣿⣿⣿⣿⣿⣿⣿⣿⣤⡄⠀⠀⠀⠀⠀⠀⠀⠀⠀⠀⠀⠀⠀⠀⠀⠀⠀⠀⠀⠀⠀⠀⠀⠀⠀⠀⠀⠀⠀⠀⠀⠀⠀⠀⠀⠀⠀⠀⠀⠀⠀</a:t>
            </a:r>
            <a:br/>
            <a:r>
              <a:t>⠀⠀⠀⠀⠀⠀⠀⠀⣠⣶⣶⣶⣶⣶⣶⣾⣿⣿⣿⣿⣿⣿⣿⣿⣿⣿⣿⣿⣿⣿⣿⣿⣿⣿⣿⣿⣿⣿⣿⣿⣿⣿⣿⣿⣿⣿⣿⣿⣿⠀⠀⠀⠀⠀⠀⠀⠀⠀⠀⠀⠀⠀⠀⠀⠀⠀⠀⠀⠀⠀⠀⠀⠀⠀⠀⠀⠀⠀⠀⠀⠀⠀⠀⠀⠀⠀⠀⠀⠀⠀⠀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⠀⠀⠀⠀⠀⣀⣴⣾⣿⣿⣿⣿⣿⣿⣿⣿⣿⣿⣿⣿⣿⣿⣿⣿⣿⣿⣿⣿⣿⣿⣿⣿⣿⣿⣿⣿⣿⣿⣿⣿⣿⣿⣿⣿⣿⣿⣿⣿⣿⠀⠀⡀⠀⠀⠀⠀⠀⠀⠀⠀⠀⠀⠀⠀⠀⠀⠀⠀⠀⠀⠀⠀⠀⠀⠀⠀⠀⠀⠀⠀⠀⠀⠀⠀⠀⠀⠀⠀⠀⠀⠀</a:t>
            </a:r>
            <a:br/>
            <a:r>
              <a:t>⣀⣴⣾⣿⣿⣿⣿⣿⣿⣿⣿⣿⣿⣿⣿⣿⣿⣿⣿⣿⣿⣿⣿⣿⣿⣿⣿⣿⣿⣿⣿⣿⣿⣿⣿⣿⣿⣿⣿⣿⣿⣿⣿⣿⣿⣿⣿⣿⣿⡷⠀⠑⠀⠀⠀⠀⠀⡠⠂⢀⠀⠀⠀⠀⠀⠀⠀⠀⠀⠀⠀⠀⠀⠀⠀⠀⠀⠀⠀⠀⠀⠀⠀⠀⠀⠀⠀⠀⠀⠀⠀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⣿⣿⣿⣿⣿⣿⣿⣿⣿⣿⣿⣿⣿⣿⣿⣿⣿⣿⣿⣿⣿⣿⣿⣿⣿⣿⣿⣿⣿⣿⣿⣿⣿⣿⣿⣿⣿⣿⣿⣿⣿⣿⣿⣿⣿⣿⣿⣿⡿⠁⠀⠀⢀⠀⠀⡠⣚⣢⣀⣊⣀⣀⠠⠀⠀⠁⠀⠀⠀⠀⠀⠀⠀⠀⠀⠀⠀⠀⠀⠀⠀⠀⠀⠀⠀⠀⠀⠀⠀⠀⠀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⣿⣿⣿⣿⣿⣿⣿⣿⣿⣿⣿⣿⣿⣿⣿⣿⣿⣿⣿⣿⣿⣿⣿⣿⣿⣿⣿⣿⣿⣿⣿⣿⣿⣿⣿⣿⣿⣿⣿⣿⣿⣿⣿⣿⣿⣿⣿⣿⡇⠀⠀⡠⠞⣀⠜⠉⠀⠀⠀⠀⠀⠀⠀⠀⠀⠀⠀⠀⠀⠀⠀⠀⠀⠀⠀⠀⠀⠀⠀⠀⠀⠀⠀⠀⠀⠀⠀⠀⠀⠀⠀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⣿⣿⣿⣿⣿⣿⣿⣿⣿⣿⣿⣿⣿⣿⣿⣿⣿⣿⣿⣿⣿⣿⣿⣿⣿⣿⣿⣿⣿⣿⣿⣿⣿⣿⣿⣿⣿⣿⣿⣿⣿⣿⣿⣿⣿⣿⣿⣿⣇⣤⣮⣴⠞⢁⠆⠀⠀⢀⣠⠄⡠⠆⡀⠀⠀⠀⠀⠀⠀⠀⠀⠀⠀⠀⠀⠀⠀⠀⠀⠀⠀⠀⠀⠀⠀⠀⠀⠀⠀⠀⠀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⣿⣿⣿⣿⣿⣿⣿⣿⣿⣿⣿⣿⣿⣿⣿⣿⣿⣿⣿⣿⣿⣿⣿⣿⣿⣿⣿⣿⣿⣿⣿⣿⣿⣿⣿⣿⣿⣿⣿⣿⣿⣿⣿⣿⣿⣿⣿⣿⣿⠟⡋⠀⠀⠀⠀⠀⠀⡴⢸⡰⠒⠉⠀⠀⠀⠀⠀⠀⠀⠀⠀⠀⠀⠀⠀⠀⠀⠀⠀⠀⠀⠀⠀⠀⠀⠀⠀⠀⠀⠀⠀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⣿⣿⣿⣿⣿⣿⣿⣿⣿⣿⣿⣿⣿⣿⣿⣿⣿⣿⣿⣿⣿⣿⣿⣿⣿⣿⣿⣿⣿⣿⣿⣿⣿⣿⣿⣿⣿⣿⣿⣿⣿⣿⣿⣿⣿⣿⣿⣿⣿⣌⠀⠀⠀⠀⠀⠀⢀⡗⠛⠀⠠⠀⠀⠀⠀⠀⠀⠀⠀⠀⠀⠀⠀⠂⠀⠀⠀⠀⠀⠀⠀⠀⠀⠀⠀⠀⠀⠀⠀⠀⠀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⣿⣿⣿⣿⣿⣿⣿⣿⣿⣿⣿⣿⣿⣿⣿⣿⣿⣿⣿⣿⣿⣿⣿⣿⣿⣿⣿⣿⣿⣿⣿⣿⣿⣿⣿⣿⣿⣿⣿⣿⣿⣿⣿⣿⣿⣿⣿⣿⣿⣿⣷⣄⣠⣤⡤⠞⢉⠀⢀⠀⠀⠀⡀⠀⠀⠀⠀⠀⠀⠀⠀⠀⠀⡐⠀⠀⠀⠀⠀⠀⠀⠀⠀⠀⠀⠀⠀⠀⠀⠀⠀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⣿⣿⣿⣿⣿⣿⣿⣿⣿⣿⣿⣿⣿⣿⣿⣿⣿⣿⣿⣿⣿⣿⣿⣿⣿⣿⣿⣿⣿⣿⣿⣿⣿⣿⣿⣿⣿⣿⣿⣿⣿⣿⣿⣿⣿⣿⣿⣿⣿⣿⣿⣿⣥⡀⠀⠀⠈⠉⠉⠁⡖⠀⠄⠀⠀⠀⠀⠀⠀⠀⠀⠇⢠⠁⠀⠀⠀⡀⠀⠀⠔⠀⠀⠀⠀⠀⠀⠀⠀⠀⠀</a:t>
            </a:r>
            <a:br/>
            <a:r>
              <a:t>⣿⣿⣿⣿⣿⣿⣿⣿⣿⣿⣿⣿⣿⣿⣿⣿⣿⣿⣿⣿⣿⣿⣿⣿⣿⣿⣿⣿⣿⣿⣿⣿⣿⣿⣿⣿⣿⣿⣿⣿⣿⣿⣿⣿⣿⣿⣿⣿⣿⣿⣿⣿⣿⣧⠀⠀⠀⣀⣠⢤⠂⠉⠀⠀⠀⠀⠀⠀⠀⢀⠀⣸⠂⣄⠀⡠⢱⡠⠊⠀⠀⠀⠀⠀⠀⠀⠀⠀⠀⠀⠀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⣿⣿⣿⣿⣿⣿⣿⣿⣿⣿⣿⣿⣿⣿⣿⣿⣿⣿⣿⣿⣿⣿⣿⣿⣿⣿⣿⣿⣿⣿⣿⣿⣿⣿⣿⣿⣿⣿⣿⣿⣿⣿⣿⣿⣿⣿⣿⣿⣿⣿⣿⣿⣿⣟⣀⣔⣊⣁⣢⡀⠀⠀⠀⠀⠀⠀⠀⠀⠀⢸⣰⢃⣁⣦⣷⡾⠚⠀⠀⠀⠀⠀⠀⠀⠀⠀⠀⠀⠀⠀⠀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⣿⣿⣿⣿⣿⣿⣿⣿⣿⣿⣿⣿⣿⣿⣿⣿⣿⣿⣿⣿⣿⣿⣿⣿⣿⣿⣿⣿⣿⣿⣿⣿⣿⣿⣿⣿⣿⣿⣿⣿⣿⣿⣿⣿⣿⣿⣿⣿⣿⣿⣿⣿⣿⣿⠁⠀⠀⠀⠀⠀⠀⠀⠀⠀⠀⠀⠀⢀⣠⣾⣿⠟⣿⣛⡕⠀⠀⠀⠀⠀⠀⠀⠀⠀⠀⠀⠀⠀⠀⠀⠀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⣿⣿⣿⣿⣿⣿⣿⣿⣿⣿⣿⣿⣿⣿⣿⣿⣿⣿⣿⣿⣿⣿⣿⣿⣿⣿⣿⣿⣿⣿⣿⣿⣿⣿⣿⣿⣿⣿⣿⣿⣿⣿⣿⣿⣿⣿⣿⣿⣿⣿⣿⣿⣿⣿⡁⠀⡄⠠⠊⠀⠀⢀⣀⣀⣠⡤⢶⣿⣿⣿⣿⢿⡋⡠⠀⠀⠀⠀⠀⠀⠀⠀⠀⠀⠀⠀⠀⠀⠀⠀⠀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⣿⣿⣿⣿⣿⣿⣿⣿⣿⣿⣿⣿⣿⣿⣿⣿⣿⣿⣿⣿⣿⣿⣿⣿⣿⣿⣿⣿⣿⣿⣿⣿⣿⣿⣿⣿⣿⣿⣿⣿⣿⣿⣿⣿⣿⣿⣿⣿⣿⣿⣿⣿⣿⣿⡇⠀⡸⠁⣀⡽⠋⠁⠀⠀⣠⣴⣾⠿⠿⠋⠉⠁⠀⠀⠀⠀⠀⠀⠀⠀⠀⠀⠀⠀⠀⠀⠀⠀⠀⠀⠀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⣿⣿⣿⣿⣿⣿⣿⣿⣿⣿⣿⣿⣿⣿⣿⣿⣿⣿⣿⣿⣿⣿⣿⣿⣿⣿⣿⣿⣿⣿⣿⣿⣿⣿⣿⣿⣿⣿⣿⣿⣿⣿⣿⣿⣿⣿⣿⣿⣿⣿⣿⣿⣿⣿⣷⠿⠚⠋⠁⣀⣤⡶⠾⠛⠋⠁⠀⠀⠀⠀⠀⠀⠀⠀⠀⠀⠀⠀⠀⠀⠀⠀⠀⠀⠀⠀⠀⠀⠀⠀⠀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⣿⣿⣿⣿⣿⣿⣿⣿⣿⣿⣿⣿⣿⣿⣿⣿⣿⣿⣿⣿⣿⣿⣿⣿⣿⣿⣿⣿⣿⣿⣿⣿⣿⣿⣿⣿⣿⣿⣿⣿⣿⣿⣿⣿⣿⣿⣿⣿⣿⣿⣿⣿⣿⣿⣧⠀⢀⣠⡴⠋⠁⠀⠀⠀⠀⠀⠀⠀⠀⠀⠀⠀⠀⠀⠀⠀⠀⠀⠀⠀⠀⠀⠀⠀⠀⠀⠀⠀⠀⠀⠀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⣿⣿⣿⣿⣿⣿⣿⣿⣿⣿⣿⣿⣿⣿⣿⣿⣿⣿⣿⣿⣿⣿⣿⣿⣿⣿⣿⣿⣿⣿⣿⣿⣿⣿⣿⣿⣿⣿⣿⣿⣿⣿⣿⣿⣿⣿⣿⣿⣿⣿⣿⣿⣿⣿⣿⣷⠟⠁⠀⠀⠀⠀⠀⠀⠀⠀⠀⠀⠀⠀⠀⠀⠀⠀⠀⠀⠀⠀⠀⠀⠀⠀⠀⠀⠀⠀⠀⠀⠀⠀⠀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⣿⣿⣿⣿⣿⣿⣿⣿⣿⣿⣿⣿⣿⣿⣿⣿⣿⣿⣿⣿⣿⣿⣿⣿⣿⣿⣿⣿⣿⣿⣿⣿⣿⣿⣿⣿⣿⣿⣿⣿⣿⣿⣿⣿⣿⣿⣿⣿⣿⣿⣿⣿⣿⡿⠋⠁⠀⠀⠀⠀⠀⠀⠀⠀⠀⠀⠀⠀⠀⠀⠀⠀⠀⠀⠀⠀⠀⠀⠀⠀⠀⠀⠀⠀⠀⠀⠀⠀⠀⠀⠀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⣿⣿⣿⣿⣿⣿⣿⣿⣿⣿⣿⣿⣿⣿⣿⣿⣿⣿⣿⣿⣿⣿⣿⣿⣿⣿⣿⣿⣿⣿⣿⣿⣿⣿⣿⣿⣿⣿⣿⣿⣿⣿⣿⣿⣿⣿⣿⣿⣿⣿⣿⣿⠟⠀⠀⠀⠀⠀⠀⠀⠀⠀⠀⠀⠀⠀⠀⠀⠀⠀⠀⠀⠀⠀⠀⠀⠀⠀⠀⠀⠀⠀⠀⠀⠀⠀⠀⠀⠀⠀⠀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⣿⣿⣿⣿⣿⣿⣿⣿⣿⣿⣿⣿⣿⣿⣿⣿⣿⣿⣿⣿⣿⣿⣿⣿⣿⣿⣿⣿⣿⣿⣿⣿⣿⣿⣿⣿⣿⣿⣿⣿⣿⣿⣿⣿⣿⣿⣿⣿⠟⠉⠀⠁⠀⠀⠀⠀⠀⠀⠀⠀⠀⠀⠀⠀⠀⠀⠀⠀⠀⠀⠀⠀⠀⠀⠀⠀⠀⠀⠀⠀⠀⠀⠀⠀⠀⠀⠀⠀⠀⠀⠀</a:t>
            </a:r>
            <a:br/>
            <a:r>
              <a:t>⠈⠙⢻⣿⣿⣿⣿⣿⣿⣿⣿⣿⣿⣿⣿⣿⣿⣿⣿⣿⣿⣿⣿⣿⣿⣿⣿⣿⣿⣿⣿⣿⣿⣿⣿⣿⣿⣿⣿⣿⣿⣿⣿⣿⣿⣿⠋⠀⠀⠀⠀⠀⠀⠀⠀⠀⠀⠀⠀⠀⠀⠀⠀⠀⠀⠀⠀⠀⠀⠀⠀⠀⠀⠀⠀⠀⠀⠀⠀⠀⠀⠀⠀⠀⠀⠀⠀⠀⠀⠀⠀</a:t>
            </a:r>
            <a:br/>
            <a:r>
              <a:t>⠀⠀⠀⠀⠉⠛⣿⣿⣿⣿⣿⣿⣿⣿⣿⣿⣯⠉⠉⠉⠛⠻⠿⠿⡿⠿⠛⠛⠛⠛⠛⠛⠛⠉⠙⠻⠿⠟⠀⠀⠀⣼⣿⣿⣿⣿⠀⠀⠀⠀⠀⠀⠀⠀⠀⠀⠀⠀⠀⠀⠀⠀⠀⠀⠀⠀⠀⠀⠀⠀⠀⠀⠀⠀⠀⠀⠀⠀⠀⠀⠀⠀⠀⠀⠀⠀⠀⠀⠀⠀⠀</a:t>
            </a:r>
            <a:br/>
            <a:r>
              <a:t>⠀⠀⠀⠀⠀⠀⢿⣿⣿⣿⣿⣿⣿⣿⣿⣿⣿⡀⠀⠀⠀⠀⠀⠀⠀⠀⠀⠀⠀⠀⠀⠀⠀⠀⠀⠀⠀⠀⠀⠀⠀⣿⣿⣿⣿⣿⡀⠀⠀⠀⠀⠀⠀⠀⠀⠀⠀⠀⠀⠀⠀⠀⠀⠀⠀⠀⠀⠀⠀⠀⠀⠀⠀⠀⠀⠀⠀⠀⠀⠀⠀⠀⠀⠀⠀⠀⠀⠀⠀⠀⠀</a:t>
            </a:r>
            <a:br/>
            <a:r>
              <a:t>⠀⠀⠀⠀⠀⠀⠈⣿⣿⣿⣿⣿⣿⣿⣿⣿⣿⣇⠀⠀⠀⠀⠀⠀⠀⠀⠀⠀⠀⠀⠀⠀⠀⠀⠀⠀⠀⠀⠀⠀⣰⣿⣿⣿⣿⣿⡇⠀⠀⠀⠀⠀⠀⠀⠀⠀⠀⠀⠀⠀⠀⠀⠀⠀⠀⠀⠀⠀⠀⠀⠀⠀⠀⠀⠀⠀⠀⠀⠀⠀⠀⠀⠀⠀⠀⠀⠀⠀⠀⠀⠀</a:t>
            </a:r>
            <a:br/>
            <a:r>
              <a:t>⠀⠀⠀⠀⣀⣴⣶⣿⣿⣿⣿⣿⣿⣿⣿⣿⣿⡏⠀⠀⠀⠀⠀⠀⠀⠀⠀⠀⠀⠀⠀⠀⠀⠀⠀⠀⠀⠀⠀⣰⣿⣿⣿⣿⣿⣿⡇⠀⠀⠀⠀⠀⠀⠀⠀⠀⠀⠀⠀⠀⠀⠀⠀⠀⠀⠀⠀⠀⠀⠀⠀⠀⠀⠀⠀⠀⠀⠀⠀⠀⠀⠀⠀⠀⠀⠀⠀⠀⠀⠀⠀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⠀⠀⠀⠀⠀⠀⠀⠀⠀⠀⢀⣼⣿⣿⣿⣿⣿⣿⣿⣿⣶⣶⣶⣯⣤⣀⠀⠀⠀⠀⠀⠀⠀⠀⠀⠀⠀⠀⠀⠀⠀⠀⠀⠀⠀⠀⠀⠀⠀⠀⠀⠀⠀⠀⠀⠀⠀⠀⠀⠀⠀⠀⠀⠀⠀⠀⠀⠀⠀⠀⠀⠀⠀⠀⠀⠀⠀⠀⠀⠀⠀⠀⠀⠀⠀⠀⠀⠀⠀⠀⠀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⠀⠀⠀⠀⠀⠀⠀⠀⢀⣴⣿⣿⣿⣿⣿⣿⣿⣿⣿⣿⣿⣿⣿⣿⣿⣿⣿⣶⣤⣀⠀⠀⠀⠀⠀⠀⠀⠀⠀⠀⠀⠀⠀⠀⠀⠀⠀⠀⠀⠀⠀⠀⠀⠀⠀⠀⠀⠀⠀⠀⠀⠀⠀⠀⠀⠀⠀⠀⠀⠀⠀⠀⠀⠀⠀⠀⠀⠀⠀⠀⠀⠀⠀⠀⠀⠀⠀⠀⠀⠀⠀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⠀⠀⠀⠀⠀⠀⠀⣾⣿⣿⣿⣿⣿⣿⣿⣿⣿⣿⣿⣿⣿⣿⣿⣿⣿⣿⣿⣿⣿⣿⣷⣶⣶⣤⡄⠀⠀⠀⠀⠀⠀⠀⠀⠀⠀⠀⠀⠀⠀⠀⠀⠀⠀⠀⠀⠀⠀⠀⠀⠀⠀⠀⠀⠀⠀⠀⠀⠀⠀⠀⠀⠀⠀⠀⠀⠀⠀⠀⠀⠀⠀⠀⠀⠀⠀⠀⠀⠀⠀⠀⠀</a:t>
            </a:r>
            <a:br/>
            <a:r>
              <a:t>⠀⠀⠀⠀⠀⠀⣰⣿⣿⣿⣿⣿⣿⣿⣿⣿⣿⣿⣿⣿⣿⣿⣿⣿⣿⣿⣿⣿⣿⣿⣿⣿⣿⣿⣷⣄⣀⡤⠀⠀⠀⠀⠀⠀⠀⠀⠀⠀⠀⠀⠀⠀⠀⠀⠀⠀⠀⠀⠀⠀⠀⠀⠀⠀⠀⠀⠀⠀⠀⠀⠀⠀⠀⠀⠀⠀⠀⠀⠀⠀⠀⠀⠀⠀⠀⠀⠀⠀⠀⠀⠀</a:t>
            </a:r>
            <a:br/>
            <a:r>
              <a:t>⠀⠀⠀⠀⠀⢻⣿⣿⣿⣿⣿⣿⣿⣿⣿⣿⣿⣿⣿⣿⣿⣿⣿⣿⣿⣿⣿⣿⣿⣿⣿⣿⣿⣿⣿⣿⣿⡃⠀⠀⠀⠀⠀⠀⠀⠀⠀⠀⠀⠀⠀⠀⠀⠀⠀⠀⠀⠀⠀⠀⠀⠀⠀⠀⠀⠀⠀⠀⠀⠀⠀⠀⠀⠀⠀⠀⠀⠀⠀⠀⠀⠀⠀⠀⠀⠀⠀⠀⠀⠀⠀</a:t>
            </a:r>
            <a:br/>
            <a:r>
              <a:t>⣠⣤⣤⣤⣤⣼⣿⣿⣿⣿⣿⣿⣿⣿⣿⣿⣿⣿⣿⣿⣿⣿⣿⣿⣿⣿⣿⣿⣿⣿⣿⣿⣿⣿⣿⣿⣿⣧⠀⠀⠀⠀⠀⠀⠀⠀⠀⠀⠀⠀⠀⠀⠀⠀⠀⠀⠀⠀⠀⠀⠀⠀⠀⠀⠀⠀⠀⠀⠀⠀⠀⠀⠀⠀⠀⠀⠀⠀⠀⠀⠀⠀⠀⠀⠀⠀⠀⠀⠀⠀⠀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⣿⣿⣿⣿⣿⣿⣿⣿⣿⣿⣿⣿⣿⣿⣿⣿⣿⣿⣿⣿⣿⣿⣿⣿⣿⣿⣿⣿⣿⣿⣿⣿⣿⣿⣿⣿⣿⣇⣀⠀⠀⠀⠀⠀⠀⠀⠀⠀⠀⠀⠀⠀⠀⠀⠀⠀⠀⠀⠀⠀⢳⡄⠀⠀⠀⠀⠀⠀⠀⠀⠀⠀⠀⠀⠀⠀⠀⠀⠀⠀⠀⠀⠀⠀⠀⠀⠀⠀⠀⠀⠀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⣿⣿⣿⣿⣿⣿⣿⣿⣿⣿⣿⣿⣿⣿⣿⣿⣿⣿⣿⣿⣿⣿⣿⣿⣿⣿⣿⣿⣿⣿⣿⣿⣿⣿⣿⣿⣿⣿⡿⠀⠀⠀⠀⠀⠀⠀⠀⠀⠀⠀⠀⠀⠀⠀⠀⠀⠀⠀⠀⠀⠀⠁⠀⠀⠀⠀⠀⠀⠀⠀⠀⠀⠀⠀⠀⠀⠀⠀⠀⠀⠀⠀⠀⠀⠀⠀⠀⠀⠀⠀⠀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⣿⣿⣿⣿⣿⣿⣿⣿⣿⣿⣿⣿⣿⣿⣿⣿⣿⣿⣿⣿⣿⣿⣿⣿⣿⣿⣿⣿⣿⣿⣿⣿⣿⣿⣿⣿⣿⣿⡷⠀⠀⠀⠀⠀⠀⠀⠀⠀⠀⠀⠀⠀⠀⠀⠀⠀⠀⠀⠀⠀⠀⠀⠀⠀⠀⠀⠀⠀⠀⠀⠀⠀⠀⠀⠀⠀⠀⠀⠀⠀⠀⠀⠀⠀⠀⠀⠀⠀⠀⠀⠀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⣿⣿⣿⣿⣿⣿⣿⣿⣿⣿⣿⣿⣿⣿⣿⣿⣿⣿⣿⣿⣿⣿⣿⣿⣿⣿⣿⣿⣿⣿⣿⣿⣿⣿⣿⣿⣿⣿⣧⠀⠀⠀⠀⠀⠀⠀⠀⠀⠀⠀⠀⠀⠀⠀⠀⠀⠀⠀⠀⠀⠀⠀⠀⠀⠀⠀⠀⠀⠀⠀⠀⠀⠀⠀⠀⠀⠀⠀⠀⠀⠀⠀⠀⠀⠀⠀⠀⠀⠀⠀⠀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⣿⣿⣿⣿⣿⣿⣿⣿⣿⣿⣿⣿⣿⣿⣿⣿⣿⣿⣿⣿⣿⣿⣿⣿⣿⣿⣿⣿⣿⣿⣿⣿⣿⣿⣿⣿⣿⣿⠏⠀⠀⠀⠀⠂⡠⠊⠀⢀⡀⠀⠀⠀⠀⠀⠀⠀⠀⠀⠀⠀⠀⠀⠀⠀⠀⠀⠀⠀⠀⠀⠀⠀⠀⠀⠀⠀⠀⠀⠀⠀⠀⠀⠀⠀⠀⠀⠀⠀⠀⠀⠀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⣿⣿⣿⣿⣿⣿⣿⣿⣿⣿⣿⣿⣿⣿⣿⣿⣿⣿⣿⣿⣿⣿⣿⣿⣿⣿⣿⣿⣿⣿⣿⣿⣿⣿⣿⣿⣿⣿⠀⠀⠀⢀⣢⡮⠤⠲⠠⠥⠀⠀⠄⠐⠀⠀⠀⠀⠀⠀⠀⠀⠀⠀⠀⠀⠀⠀⠀⠀⠀⠀⠀⠀⠀⠀⠀⠀⠀⠀⠀⠀⠀⠀⠀⠀⠀⠀⠀⠀⠀⠀⠀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⣿⣿⣿⣿⣿⣿⣿⣿⣿⣿⣿⣿⣿⣿⣿⣿⣿⣿⣿⣿⣿⣿⣿⣿⣿⣿⣿⣿⣿⣿⣿⣿⣿⣿⣿⣿⣿⣿⠀⣠⣶⢋⢁⠀⠀⠀⠀⠀⠀⠀⠀⠀⠀⠀⠀⠀⠀⠀⠀⠀⠀⠀⠀⠀⠀⠀⠀⠀⠀⠀⠀⠀⠀⠀⠀⠀⠀⠀⠀⠀⠀⠀⠀⠀⠀⠀⠀⠀⠀⠀⠀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⣿⣿⣿⣿⣿⣿⣿⣿⣿⣿⣿⣿⣿⣿⣿⣿⣿⣿⣿⣿⣿⣿⣿⣿⣿⣿⣿⣿⣿⣿⣿⣿⣿⣿⣿⣿⣿⣿⠟⡋⠠⠀⠀⠀⠀⠅⠀⡀⠇⠀⠀⠀⠀⠀⠀⠀⠀⠀⠀⠀⠀⠀⠀⠀⠀⠀⠀⠀⠀⠀⠀⠀⠀⠀⠀⠀⠀⠀⠀⠀⠀⠀⠀⠀⠀⠀⠀⠀⠀⠀⠀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⣿⣿⣿⣿⣿⣿⣿⣿⣿⣿⣿⣿⣿⣿⣿⣿⣿⣿⣿⣿⣿⣿⣿⣿⣿⣿⣿⣿⣿⣿⣿⣿⣿⣿⣿⣿⣿⢑⡀⠀⠀⠀⠀⠀⠁⣠⠔⠈⠁⠀⠀⠀⠀⠀⠀⠀⠀⠀⠀⠀⠀⠀⠀⠀⠀⠀⠀⠀⠀⠀⠀⠀⠀⠀⠀⠀⠀⠀⠀⠀⠀⠀⠀⠀⠀⠀⠀⠀⠀⠀⠀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⣿⣿⣿⣿⣿⣿⣿⣿⣿⣿⣿⣿⣿⣿⣿⣿⣿⣿⣿⣿⣿⣿⣿⣿⣿⣿⣿⣿⣿⣿⣿⣿⣿⣿⣿⣿⣿⣿⣿⣦⡀⠀⢀⣸⠋⠁⠀⠂⠠⠀⠀⠀⠀⠀⠀⠀⠀⠀⠀⠀⠀⠀⠀⠀⠀⠀⠀⠀⠀⠀⠀⠀⠀⠀⠀⠀⠀⠀⠀⠀⠀⠀⠀⠀⠀⠀⠀⠀⠀⠀⠀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⣿⣿⣿⣿⣿⣿⣿⣿⣿⣿⣿⣿⣿⣿⣿⣿⣿⣿⣿⣿⣿⣿⣿⣿⣿⣿⣿⣿⣿⣿⣿⣿⣿⣿⣿⣿⣿⣿⣿⣿⣿⡞⠉⢠⣀⡀⠀⠀⠀⠀⠀⠀⠀⠀⠀⠀⠀⠀⢠⠀⠀⡐⠀⠀⠀⠀⠀⠀⠀⠀⠀⠀⠀⠀⠀⠀⠀⠀⠀⠀⠀⠀⠀⠀⠀⠀⠀⠀⠀⠀⠀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⣿⣿⣿⣿⣿⣿⣿⣿⣿⣿⣿⣿⣿⣿⣿⣿⣿⣿⣿⣿⣿⣿⣿⣿⣿⣿⣿⣿⣿⣿⣿⣿⣿⣿⣿⣿⣿⣿⣿⣿⣿⣷⣦⡄⠀⠀⠀⢀⠢⠀⠀⠀⠀⠀⠀⠀⠀⠀⠘⠀⠠⠁⠀⠀⠀⠀⠀⠀⠀⠀⠀⠀⠀⠀⠀⠀⠀⠀⠀⠀⠀⠀⠀⠀⠀⠀⠀⠀⠀⠀⠀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⣿⣿⣿⣿⣿⣿⣿⣿⣿⣿⣿⣿⣿⣿⣿⣿⣿⣿⣿⣿⣿⣿⣿⣿⣿⣿⣿⣿⣿⣿⣿⣿⣿⣿⣿⣿⣿⣿⣿⣿⣿⣿⣿⣿⠤⠔⠈⠀⠀⠀⠀⠀⠀⢀⣀⠀⠀⡄⠀⡧⠃⢀⡀⢀⠂⠄⠀⠀⠀⠀⠀⠀⠀⠀⠀⠀⠀⠀⠀⠀⠀⠀⠀⠀⠀⠀⠀⠀⠀⠀⠀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⣿⣿⣿⣿⣿⣿⣿⣿⣿⣿⣿⣿⣿⣿⣿⣿⣿⣿⣿⣿⣿⣿⣿⣿⣿⣿⣿⣿⣿⣿⣿⣿⣿⣿⣿⣿⣿⣿⣿⣿⣿⣿⣿⡿⡅⠂⠀⠀⠀⠀⠀⠀⠚⠋⠁⠀⠀⣇⡶⣵⣞⠥⣄⠜⠂⠀⠀⠀⠀⠀⠀⠀⠀⠀⠀⠀⠀⡀⠀⠀⠀⠀⠀⠀⠀⠀⠀⠀⠀⠀⠀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⣿⣿⣿⣿⣿⣿⣿⣿⣿⣿⣿⣿⣿⣿⣿⣿⣿⣿⣿⣿⣿⣿⣿⣿⣿⣿⣿⣿⣿⣿⣿⣿⣿⣿⣿⣿⣿⣿⣿⣿⣿⣿⣿⡇⠀⠀⠀⠀⠀⠀⠀⠀⠀⠀⣀⢀⣶⡿⠟⢊⠟⠊⠁⠀⠀⠀⠀⠀⠀⠀⠀⠀⠀⠀⠀⠀⠀⠙⠀⠀⠀⠀⠀⠀⠀⠀⠀⠀⠀⠀⠀</a:t>
            </a:r>
            <a:br/>
            <a:r>
              <a:t>⣿⣿⣿⣿⣿⣿⣿⣿⣿⣿⣿⣿⣿⣿⣿⣿⣿⣿⣿⣿⣿⣿⣿⣿⣿⣿⣿⣿⣿⣿⣿⣿⣿⣿⣿⣿⣿⣿⣿⣿⣿⣿⣿⣧⠂⠀⠀⠀⢀⣀⣀⣤⠴⢶⣿⣿⣟⣰⣶⠝⢂⠁⠀⠀⠀⠀⠀⠀⠀⠀⠀⠀⠀⠀⠀⠀⠀⠀⠀⠀⠀⠀⠀⠀⠀⠀⠀⠀⠀⠀⠀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⣿⣿⣿⣿⣿⣿⣿⣿⣿⣿⣿⣿⣿⣿⣿⣿⣿⣿⣿⣿⣿⣿⣿⣿⣿⣿⣿⣿⣿⣿⣿⣿⣿⣿⣿⣿⣿⣿⣿⣿⣿⣿⣿⣿⣀⡼⠋⠉⠀⠈⠀⢠⣴⣵⣿⠿⠗⠛⠀⠀⠁⠀⠀⠀⠀⠀⠀⠀⠀⠀⠀⠀⠀⠀⠀⠀⠀⠀⠀⠀⠀⠀⠀⠀⠀⠀⠀⠀⠀⠀⠀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⣿⣿⣿⣿⣿⣿⣿⣿⣿⣿⣿⣿⣿⣿⣿⣿⣿⣿⣿⣿⣿⣿⣿⣿⣿⣿⣿⣿⣿⣿⣿⣿⣿⣿⣿⣿⣿⣿⣿⣿⣿⣿⣿⣿⡇⠀⣀⣤⠴⠶⠛⠋⠉⠀⠀⣠⣄⠀⠀⠀⠀⠀⠀⠀⠀⠀⠀⠀⠀⠀⠀⠀⠀⠀⠀⠀⠀⠀⠀⠀⠀⠀⠀⠀⠀⠀⠀⠀⠀⠀⠀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⣿⣿⣿⣿⣿⣿⣿⣿⣿⣿⣿⣿⣿⣿⣿⣿⣿⣿⣿⣿⣿⣿⣿⣿⣿⣿⣿⣿⣿⣿⣿⣿⣿⣿⣿⣿⣿⣿⣿⣿⣿⣿⣿⣿⡤⠞⠉⠀⠀⠀⠀⠀⠀⠀⠀⠈⠛⠀⠀⠀⠀⠀⠀⠀⠀⠀⠀⠀⠀⠀⠀⠀⠀⠀⠀⠀⠀⠀⠀⠀⠀⠀⠀⠀⠀⠀⠀⠀⠀⠀⠀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⣿⣿⣿⣿⣿⣿⣿⣿⣿⣿⣿⣿⣿⣿⣿⣿⣿⣿⣿⣿⣿⣿⣿⣿⣿⣿⣿⣿⣿⣿⣿⣿⣿⣿⣿⣿⣿⣿⣿⣿⣿⣿⡿⠉⠀⠀⠀⠀⠀⠀⠀⠀⠀⠀⠀⠀⠀⠀⠀⠀⠀⠀⠀⠀⠀⠀⠀⠀⠀⠀⠀⠀⠀⠀⠀⠀⠀⠀⠀⠀⠀⠀⠀⠀⠀⠀⠀⠀⠀⠀⠀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⣿⣿⣿⣿⣿⣿⣿⣿⣿⣿⣿⣿⣿⣿⣿⣿⣿⣿⣿⣿⣿⣿⣿⣿⣿⣿⣿⣿⣿⣿⣿⣿⣿⣿⣿⣿⣿⣿⣿⣿⡿⠉⠁⠀⠀⠀⠀⠀⠀⠀⠀⠀⠀⠀⠀⠀⠀⠀⠀⠀⠀⠀⠀⠀⠀⠀⠀⠀⠀⠀⠀⠀⠀⠀⠀⠀⠀⠀⠀⠀⠀⠀⠀⠀⠀⠀⠀⠀⠀⠀⠀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⣿⣿⣿⣿⣿⣿⣿⣿⣿⣿⣿⣿⣿⣿⣿⣿⣿⣿⣿⣿⣿⣿⣿⣿⣿⣿⣿⣿⣿⣿⣿⣿⣿⣿⣿⣿⠿⠋⠉⠋⠀⠀⠀⠀⠀⠀⠀⠀⠀⠀⠀⠀⠀⠀⠀⠀⠀⠀⠀⠀⠀⠀⠀⠀⠀⠀⠀⠀⠀⠀⠀⠀⠀⠀⠀⠀⠀⠀⠀⠀⠀⠀⠀⠀⠀⠀⠀⠀⠀⠀⠀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⣿⣿⣿⣿⣿⣿⣿⣿⣿⣿⣿⣿⣿⣿⣿⣿⣿⣿⣿⣿⣿⣿⣿⣿⣿⣿⣿⣿⣿⣿⣿⠿⠿⠟⠋⠁⠀⠀⠀⠀⠀⠀⠀⠀⠀⠀⠀⠀⠀⠀⠀⠀⠀⠀⠀⠀⠀⠀⠀⠀⠀⠀⠀⠀⠀⠀⠀⠀⠀⠀⠀⠀⠀⠀⠀⠀⠀⠀⠀⠀⠀⠀⠀⠀⠀⠀⠀⠀⠀⠀⠀</a:t>
            </a:r>
            <a:br/>
            <a:r>
              <a:t>⠈⣉⣉⡉⣻⣿⣿⣿⣿⣿⣿⣿⣿⣿⣿⣿⣿⣿⡟⠉⠉⠻⢿⣿⠟⢉⢁⣿⣿⣿⣿⡀⠀⠀⠀⠀⠀⠀⠀⠀⠀⠀⠀⠀⠀⠀⠀⠀⠀⠀⠀⠀⠀⠀⠀⠀⠀⠀⠀⠀⠀⠀⠀⠀⠀⠀⠀⠀⠀⠀⠀⠀⠀⠀⠀⠀⠀⠀⠀⠀⠀⠀⠀⠀⠀⠀⠀⠀⠀⠀⠀</a:t>
            </a:r>
            <a:br/>
            <a:r>
              <a:t>⠀⠀⢈⣿⣿⣿⣿⣿⣿⣿⣿⣿⣿⣿⣿⣿⣿⣿⣿⠁⠀⠀⠀⠀⠀⢸⣼⣿⣿⣿⣿⡇⠀⠀⠀⠀⠀⠀⠀⠀⠀⠀⠀⠀⠀⠀⠀⠀⠀⠀⠀⠀⠀⠀⠀⠀⠀⠀⠀⠀⠀⠀⠀⠀⠀⠀⠀⠀⠀⠀⠀⠀⠀⠀⠀⠀⠀⠀⠀⠀⠀⠀⠀⠀⠀⠀⠀⠀⠀⠀⠀</a:t>
            </a:r>
            <a:br/>
            <a:r>
              <a:t>⠀⢠⣿⣿⣿⣿⣿⣿⣿⣿⣿⣿⣿⣿⣿⣿⣿⣿⣿⡀⠀⠀⠀⠀⢀⣿⣿⣿⣿⣿⣿⣷⠀⠀⠀⠀⠀⠀⠀⠀⠀⠀⠀⠀⠀⠀⠀⠀⠀⠀⠀⠀⠀⠀⠀⠀⠀⠀⠀⠀⠀⠀⠀⠀⠀⠀⠀⠀⠀⠀⠀⠀⠀⠀⠀⠀⠀⠀⠀⠀⠀⠀⠀⠀⠀⠀⠀⠀⠀⠀⠀</a:t>
            </a:r>
            <a:br/>
            <a:r>
              <a:t>⠀⣾⣿⣿⣿⣿⣿⣿⣿⣿⣿⣿⣿⣿⣿⣿⣿⣿⡿⠧⠀⠀⠀⢠⣼⣿⣿⣿⣿⣿⣿⣿⠀⠀⠀⠀⠀⠀⠀⠀⠀⠀⠀⠀⠀⠀⠀⠀⠀⠀⠀⠀⠀⠀⠀⠀⠀⠀⠀⠀⠀⠀⠀⠀⠀⠀⠀⠀⠀⠀⠀⠀⠀⠀⠀⠀⠀⠀⠀⠀⠀⠀⠀⠀⠀⠀⠀⠀⠀⠀⠀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⣿⣿⣿⣿⣿⣿⣿⣿⣿⣿⣿⣿⣿⣿⣿⣿⣿⣿⣿⣿⣷⣦⣀⠀⠀⠀⠀⠀⠀⠀⠀⠀⠀⠀⠀⠀⠀⠀⠀⠀⠀⠀⠀⠀⠀⠀⠀⠀⠀⠀⠀⠀⠀⠀⠀⠀⠀⠀⠀⠀⠀⠀⠀⠀⠀⠀⠀⠀⠀⠀⠀⠀⠀⠀⠀⠀⠀⠀⠀⠀⠀⠀⠀⠀⠀⠀⠀⠀⠀⠀⠀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⣿⣿⣿⣿⣿⣿⣿⣿⣿⣿⣿⣿⣿⣿⣿⣿⣿⣿⣿⣿⣿⣿⣿⣿⣿⣶⡀⠀⠀⠀⠀⠀⠀⠀⠀⠀⠀⠀⠀⠀⠀⠀⠀⠀⠀⠀⠀⠀⠀⠀⠀⠀⠀⠀⠀⠀⠀⠀⠀⠀⠀⠀⠀⠀⠀⠀⠀⠀⠀⠀⠀⠀⠀⠀⠀⠀⠀⠀⠀⠀⠀⠀⠀⠀⠀⠀⠀⠀⠀⠀⠀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⣿⣿⣿⣿⣿⣿⣿⣿⣿⣿⣿⣿⣿⣿⣿⣿⣿⣿⣿⣿⣿⣿⣿⣿⣿⣿⣷⣤⣤⡄⠀⠀⠀⠀⠀⠀⠀⠀⠀⠀⠀⠀⠀⠀⠀⠀⠀⠀⠀⠀⠀⠀⠀⠀⠀⠀⠀⠀⠀⠀⠀⠀⠀⠀⠀⠀⠀⠀⠀⠀⠀⠀⠀⠀⠀⠀⠀⠀⠀⠀⠀⠀⠀⠀⠀⠀⠀⠀⠀⠀⠀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⣿⣿⣿⣿⣿⣿⣿⣿⣿⣿⣿⣿⣿⣿⣿⣿⣿⣿⣿⣿⣿⣿⣿⣿⣿⣿⣿⣿⣿⡄⠀⠀⠀⠀⠀⠀⠀⠀⠀⠀⠀⠀⠀⠀⠀⠀⠀⠀⠀⠀⠀⠀⠀⠀⠀⠀⠀⠀⠀⠀⠀⠀⠀⠀⠀⢻⡆⠀⠀⠀⠀⠀⠀⠀⠀⠀⠀⠀⠀⠀⠀⠀⠀⠀⠀⠀⠀⠀⠀⠀⠀</a:t>
            </a:r>
            <a:br/>
            <a:r>
              <a:t>⣿⣿⣿⣿⣿⣿⣿⣿⣿⣿⣿⣿⣿⣿⣿⣿⣿⣿⣿⣿⣿⣿⣿⣿⣿⣿⣿⣿⣿⡇⡀⠀⠀⠀⠀⠀⠀⠀⠀⠀⠀⠀⠀⠀⠀⠀⠀⠀⠀⠀⠀⠀⠀⠀⠀⠀⠀⠀⠀⠀⠀⠀⠀⠀⠀⠀⠀⠀⠀⠀⠀⠀⠀⠀⠀⠀⠀⠀⠀⠀⠀⠀⠀⠀⠀⠀⠀⠀⠀⠀⠀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⣿⣿⣿⣿⣿⣿⣿⣿⣿⣿⣿⣿⣿⣿⣿⣿⣿⣿⣿⣿⣿⣿⣿⣿⣿⣿⣿⣿⣿⣟⠀⠀⠀⠀⠠⡠⠆⠀⠀⠀⠄⠀⠀⠀⠀⠀⠀⠀⠀⠀⠀⠀⠀⠀⠀⠀⠀⠀⠀⠀⠀⠀⠀⠀⠀⠀⠀⠀⠀⠀⠀⠀⠀⠀⠀⠀⠀⠀⠀⠀⠀⠀⠀⠀⠀⠀⠀⠀⠀⠀⠀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⣿⣿⣿⣿⣿⣿⣿⣿⣿⣿⣿⣿⣿⣿⣿⣿⣿⣿⣿⣿⣿⣿⣿⣿⣿⣿⣿⣿⣿⡏⠀⠀⠀⣤⣊⡠⠤⠐⠂⠀⠀⢀⡀⠠⠀⠀⠀⠀⠀⠀⠀⠀⠀⠀⠀⠀⠀⠀⠀⠀⠀⠀⠀⠀⠀⠀⠀⠀⠀⠀⠀⠀⠀⠀⠀⠀⠀⠀⠀⠀⠀⠀⠀⠀⠀⠀⠀⠀⠀⠀⠀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⣿⣿⣿⣿⣿⣿⣿⣿⣿⣿⣿⣿⣿⣿⣿⣿⣿⣿⣿⣿⣿⣿⣿⣿⣿⣿⣿⣿⣿⡇⣀⠤⠞⠉⠀⠀⠀⠉⠉⠁⠀⠀⠀⠀⠀⠀⠀⠀⠀⠀⠀⠀⠀⠀⠀⠀⠀⠀⠀⠀⠀⠀⠀⠀⠀⠀⠀⠀⠀⠀⠀⠀⠀⠀⠀⠀⠀⠀⠀⠀⠀⠀⠀⠀⠀⠀⠀⠀⠀⠀⠀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⣿⣿⣿⣿⣿⣿⣿⣿⣿⣿⣿⣿⣿⣿⣿⣿⣿⣿⣿⣿⣿⣿⣿⣿⣿⣿⣿⣿⣿⣿⢃⠘⠀⠀⡀⡆⠀⢀⡀⠀⠀⠀⠀⠀⠀⠀⠀⠀⠀⠀⠀⠀⠀⠀⠀⠀⠀⠀⠀⠀⠀⠀⠀⠀⠀⠀⠀⠀⠀⠀⠀⠀⠀⠀⠀⠀⠀⠀⠀⠀⠀⠀⠀⠀⠀⠀⠀⠀⠀⠀⠀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⣿⣿⣿⣿⣿⣿⣿⣿⣿⣿⣿⣿⣿⣿⣿⣿⣿⣿⣿⣿⣿⣿⣿⣿⣿⣿⣿⣿⠿⠄⠀⠀⠀⢀⠒⠃⡠⠅⠑⠀⠀⠀⠀⠀⠀⠀⠀⠀⠀⠀⠀⠀⠀⠀⠀⠀⠀⠀⠀⠀⠀⠀⠀⠀⠀⠀⠀⠀⠀⠀⠀⠀⠀⠀⠀⠀⠀⠀⠀⠀⠀⠀⠀⠀⠀⠀⠀⠀⠀⠀⠀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⣿⣿⣿⣿⣿⣿⣿⣿⣿⣿⣿⣿⣿⣿⣿⣿⣿⣿⣿⣿⣿⣿⣿⣿⣿⣿⣿⣿⣶⣿⣄⠀⠀⢸⠔⠋⠀⡀⠀⠀⠀⠀⠀⠀⠀⠀⠀⠀⠀⠀⠀⠀⠀⠀⠀⠀⠀⠀⠀⠀⠀⠀⠀⠀⠀⠀⠀⠀⠀⠀⠀⠀⠀⠀⠀⠀⠀⠀⠀⠀⠀⠀⠀⠀⠀⠀⠀⠀⠀⠀⠀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⣿⣿⣿⣿⣿⣿⣿⣿⣿⣿⣿⣿⣿⣿⣿⣿⣿⣿⣿⣿⣿⣿⣿⣿⣿⣿⣿⣿⣿⣿⣿⣷⣞⠉⠀⠀⠀⠀⠀⠀⠀⠀⠀⠀⠀⠀⠀⠀⠀⠀⠀⠀⠀⠀⠀⠀⠀⠀⠀⠀⠀⠀⠀⠀⠀⠀⠀⠀⠀⠀⠀⠀⠀⠀⠀⠀⠀⠀⠀⠀⠀⠀⠀⠀⠀⠀⠀⠀⠀⠀⠀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⣿⣿⣿⣿⣿⣿⣿⣿⣿⣿⣿⣿⣿⣿⣿⣿⣿⣿⣿⣿⣿⣿⣿⣿⣿⣿⣿⣿⣿⣿⣿⣿⣿⣁⠐⠛⠀⠀⠐⠀⠀⠀⠀⠀⠀⠀⠀⠀⠀⠀⠀⠠⠀⠀⠀⠀⠀⠀⠀⠀⠀⠀⠀⠀⠀⠀⠀⠀⠀⠀⠀⠀⠀⠀⠀⠀⠀⠀⠀⠀⠀⠀⠀⠀⠀⠀⠀⠀⠀⠀⠀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⣿⣿⣿⣿⣿⣿⣿⣿⣿⣿⣿⣿⣿⣿⣿⣿⣿⣿⣿⣿⣿⣿⣿⣿⣿⣿⣿⣿⣿⣿⣿⣿⣿⣿⣿⡦⠀⠀⠀⠀⠀⠀⠀⠀⠀⠀⠀⠀⠀⡆⠠⠁⠀⠀⠀⠀⠀⠀⠀⠀⠀⠀⠀⠀⠀⠀⠀⠀⠀⠀⠀⠀⠀⠀⠀⠀⠀⠀⠀⠀⠀⠀⠀⠀⠀⠀⠀⠀⠀⠀⠀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⣿⣿⣿⣿⣿⣿⣿⣿⣿⣿⣿⣿⣿⣿⣿⣿⣿⣿⣿⣿⣿⣿⣿⣿⣿⣿⣿⣿⣿⣿⣿⣿⣿⣿⣿⠇⠀⠀⠀⠀⠀⠀⠀⠀⠀⠀⠀⢀⠠⡰⢁⡠⠀⢰⠀⠀⠀⠀⠀⠀⠀⠀⠀⠀⠀⠀⠀⢀⣠⠄⠀⠀⠀⠀⠀⠀⠀⠀⠀⠀⠀⠀⠀⠀⠀⠀⠀⠀⠀⠀⠀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⣿⣿⣿⣿⣿⣿⣿⣿⣿⣿⣿⣿⣿⣿⣿⣿⣿⣿⣿⣿⣿⣿⣿⣿⣿⣿⣿⣿⣿⣿⣿⣿⣿⣿⣿⠀⠀⠀⠀⠀⠀⠀⠀⠀⠀⠀⢸⣧⣿⣊⡕⢀⠤⠊⠁⠀⠀⠀⠀⠀⠀⠀⠀⠀⠀⠀⠚⠉⠀⠀⠀⠀⠀⠀⠀⠀⠀⠀⠀⣤⡀⠀⠀⠀⠀⠀⠀⠀⠀⠀⠀</a:t>
            </a:r>
            <a:br/>
            <a:r>
              <a:t>⣿⣿⣿⣿⣿⣿⣿⣿⣿⣿⣿⣿⣿⣿⣿⣿⣿⣿⣿⣿⣿⣿⣿⣿⣿⣿⣿⣿⣿⣿⣿⣿⣿⣿⣿⠀⠀⠀⠀⠀⠀⠀⢀⣀⣤⢴⣿⢟⣡⡴⠋⠀⠀⠀⠀⠀⠀⠀⠀⠀⠀⠀⠀⠀⠀⠀⠀⠀⠀⠀⠀⠀⠀⠀⠀⠀⠀⠀⠀⠀⠁⠀⠀⠀⠀⠀⠀⠀⠀⠀⠀</a:t>
            </a:r>
            <a:br/>
            <a:r>
              <a:t>⣿⣿⣿⣿⣿⣿⣿⣿⣿⣿⣿⣿⣿⣿⣿⣿⣿⣿⣿⣿⣿⣿⣿⣿⣿⣿⣿⣿⣿⣿⣿⣿⣿⣿⣧⣠⠤⠔⠒⠶⠒⠋⢉⠝⣿⣿⡿⣷⠯⠂⠄⠀⠀⠀⠀⠀⠀⠀⠀⠀⠀⠀⠀⠀⠀⠀⠀⠀⠀⠀⠀⠀⠀⠀⠀⠀⠀⠀⠀⠀⠀⠀⠀⠀⠀⠀⠀⠀⠀⠀⠀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⣿⣿⣿⣿⣿⣿⣿⣿⣿⣿⣿⣿⣿⣿⣿⣿⣿⣿⣿⣿⣿⣿⣿⣿⣿⣿⣿⣿⣿⣿⣿⣿⣿⣿⣿⡁⠀⠀⢀⣀⣠⣴⠷⠿⠛⠛⠉⠀⠀⠀⠀⠀⠀⠀⠀⠀⠀⠀⠀⠀⠀⠀⠀⠀⠀⠀⠀⠀⠀⠀⠀⠀⠀⠀⠀⠀⠀⠀⠀⠀⠀⠀⠀⠀⠀⠀⠀⠀⠀⠀⠀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⣿⣿⣿⣿⣿⣿⣿⣿⣿⣿⣿⣿⣿⣿⣿⣿⣿⣿⣿⣿⣿⣿⣿⣿⣿⣿⣿⣿⣿⣿⣿⣿⣿⣿⣿⡷⠖⠛⠉⠉⠁⠀⠀⠀⠀⠀⠀⠀⠀⠀⠀⠀⠀⠀⠀⠀⠀⠀⠀⠀⠀⠀⠀⠀⠀⠀⠀⠀⠀⠀⠀⠀⠀⠀⠀⠀⠀⠀⠀⠀⠀⠀⠀⠀⠀⠀⠀⠀⠀⠀⠀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⣿⣿⣿⣿⣿⣿⣿⣿⣿⣿⣿⣿⣿⣿⣿⣿⣿⣿⣿⣿⣿⣿⣿⣿⣿⣿⣿⣿⣿⣿⣿⣿⣿⣿⣏⠀⠀⠀⠀⠀⠀⠀⠀⠀⠀⠀⠀⠀⠀⠀⠀⠀⠀⠀⠀⠀⠀⠀⠀⠀⠀⠀⠀⠀⠀⠀⠀⢶⣿⠀⠀⠀⠀⠀⠀⠀⠀⠀⠀⠀⠀⠀⠀⠀⠀⠀⠀⠀⠀⠀⠀</a:t>
            </a:r>
            <a:br/>
            <a:r>
              <a:t>⣿⣿⣿⣿⣿⣿⣿⣿⣿⣿⣿⣿⣿⣿⣿⣿⣿⣿⣿⣿⣿⣿⣿⣿⣿⣿⣿⣿⣿⣿⣿⣿⣿⣿⠟⠀⠀⠀⠀⠀⠀⠀⠀⠀⠀⠀⠀⠀⠀⠀⠀⠀⠀⠀⠀⠀⠀⠀⠀⠀⠀⠀⠀⠀⠀⠀⠀⠀⠀⠀⠀⠀⠀⠀⠀⠀⠀⠀⠀⠀⠀⠀⠀⠀⠀⠀⠀⠀⠀⠀⠀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⣿⣿⣿⣿⣿⣿⣿⣿⣿⣿⣿⣿⣿⣿⣿⣿⣿⣿⣿⣿⣿⣿⣿⣿⣿⣿⣿⣿⣿⣿⣿⣿⡿⠋⠀⠀⠀⠀⠀⠀⠀⠀⠀⠀⠀⠀⠀⠀⠀⠀⠀⠀⠀⠀⠀⠀⠀⠀⠀⠀⠀⠀⠀⠀⠀⠀⠀⠀⠀⠀⠀⠀⠀⠀⠀⠀⠀⠀⠀⠀⠀⠀⠀⠀⠀⠀⠀⠀⠀⠀⠀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⣿⣿⣿⣿⣿⣿⣿⣿⣿⣿⣿⣿⣿⣿⣿⣿⣿⣿⣿⣿⣿⣿⣿⣿⣿⣿⣿⣿⢿⣿⠏⠀⠀⠀⠀⠀⠀⠀⠀⠀⠀⠀⠀⠀⠀⠀⠀⠀⠀⠀⠀⠀⠀⠀⠀⠀⠀⠀⠀⠀⠀⠀⠀⠀⠀⠀⠀⠀⠀⠀⠀⠀⠀⠀⠀⠀⠀⠀⠀⠀⠀⠀⠀⠀⠀⠀⠀⠀⠀⠀⠀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⣿⣿⣿⣿⣿⣿⣿⣿⣿⣿⣿⣿⣿⣿⣿⣿⣿⣿⣿⣿⣿⣿⣿⣿⣿⠿⠋⠁⠀⠀⠀⠀⠀⠀⠀⠀⠀⠀⠀⠀⠀⠀⠀⠀⠀⠀⠀⠀⠀⠀⠀⠀⠀⠀⠀⠀⠀⠀⠀⠀⠀⠀⠀⠀⠀⠀⠀⠀⠀⠀⠀⠀⠀⠀⠀⠀⠀⠀⠀⠀⠀⠀⠀⠀⠀⠀⠀⠀⠀⠀⠀</a:t>
            </a:r>
            <a:br/>
            <a:r>
              <a:t>⣿⣿⠿⠿⣿⣿⣿⣿⣿⣿⣿⣿⣿⣿⣿⣿⣿⣿⣿⣿⣿⣿⣿⠉⠀⠀⠀⠀⠀⠀⠀⠀⠀⠀⠀⠀⠀⠀⠀⠀⠀⠀⠀⠀⠀⠀⠀⠀⠀⠀⠀⠀⠀⠀⠀⠀⠀⠀⠀⠀⠀⠀⠀⠀⠀⠀⠀⠀⠀⠀⠀⠀⠀⠀⠀⠀⠀⠀⠀⠀⠀⠀⠀⠀⠀⠀⠀⠀⠀⠀⠀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⠀⠀⢀⣴⣿⣿⣿⣿⣿⣿⣿⣿⣿⣿⣿⣿⣿⣿⣿⣿⣿⣿⣿⠀⠀⠀⠀⠀⠀⠀⠀⠀⠀⠀⠀⠀⠀⠀⠀⠀⠀⠀⠀⠀⠀⠀⠀⠀⠀⠀⠀⠀⠀⠀⠀⠀⠀⠀⠀⠀⠀⠀⠀⠀⠀⠀⠀⠀⠀⠀⠀⠀⠀⠀⠀⠀⠀⠀⠀⠀⠀⠀⠀⠀⠀⠀⠀⠀⠀⠀⠀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⢀⣴⣿⣿⣿⣿⣿⣿⣿⣿⣿⣿⣿⣿⣿⣿⣿⣿⣿⣿⣿⣿⡇⠀⠀⠀⠀⠀⠀⠀⠀⠀⠀⠀⠀⠀⠀⠀⠀⠀⠀⠀⠀⠀⠀⠀⠀⠀⠀⠀⠀⠀⠀⠀⠀⠀⠀⠀⠀⠀⠀⠀⠀⠀⠀⠀⠀⠀⠀⠀⠀⠀⠀⠀⠀⠀⠀⠀⠀⠀⠀⠀⠀⠀⠀⠀⠀⠀⠀⠀⠀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⣿⣿⣿⣿⣿⣿⡇⠀⠀⠀⠀⠀⠀⠀⠀⠀⠀⠀⠀⠀⠀⠀⠀⠀⠀⠀⠀⠀⠀⠀⠀⠀⠀⠀⠀⠀⠀⠀⠀⠀⠀⠀⠀⠀⠀⠀⠀⠀⠀⠀⠀⠀⠀⠀⠀⠀⠀⠀⠀⠀⠀⠀⠀⠀⠀⠀⠀⠀⠀⠈⠿⠇⠀⠀⠀⠀⠀⠀⠀⠀⠀⠀⠀⠀⠀⠀⠀⠀⠀⠀⠀</a:t>
            </a:r>
            <a:br/>
            <a:r>
              <a:t>⣿⣿⣿⣿⣿⣿⣷⣶⠀⠀⠀⠀⠀⠀⠀⠀⠀⠀⠀⠀⠀⠀⠀⠀⠀⠀⠀⠀⠀⠀⠀⠀⠀⠀⠀⠀⠀⠀⠀⠀⠀⠀⠀⠀⠀⠀⠀⠀⠀⠀⠀⠀⠀⠀⠀⠀⠀⠀⠀⠀⠀⠀⠀⠀⠀⠀⠀⠀⠀⠀⠀⠀⠀⠀⠀⠀⠀⠀⠀⠀⠀⠀⠀⠀⠀⠀⠀⠀⠀⠀⠀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⣿⣿⣿⣿⣿⣿⣿⠟⠀⠀⠀⠀⠀⠀⠀⠀⠀⠀⠀⠀⠀⠀⠀⠀⠀⠀⠀⠀⠀⠀⠀⠀⠀⠀⠀⠀⠀⠀⠀⠀⠀⠀⠀⠀⠀⠀⠀⠀⠀⠀⠀⠀⠀⠀⠀⠀⠀⠀⠀⠀⠀⠀⠀⠀⠀⠀⠀⠀⠀⠀⠀⠀⠀⠀⠀⠀⠀⠀⠀⠀⠀⠀⠀⠀⠀⠀⠀⠀⠀⠀⠀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⣿⣿⣿⣿⣿⣿⡏⠀⠀⠀⠀⠀⠀⡀⠀⠀⠀⠀⠀⠀⠀⠀⠀⠀⠀⠀⠀⠀⠀⠀⠀⠀⠀⠀⠀⠀⠀⠀⠀⠀⠀⠀⠀⠀⠀⠀⠀⠀⠀⠀⠀⠀⠀⠀⠀⠀⠀⠀⠀⠀⠀⠀⠀⠀⠀⠀⠀⠀⠀⠀⠀⠀⠀⠀⠀⠀⠀⠀⠀⠀⠀⠀⠀⠀⠀⠀⠀⠀⠀⠀⠀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⣿⣿⣿⣿⣿⣿⡇⠀⠀⠀⢀⣤⠊⠀⠀⠀⠀⠀⠀⠀⠀⠀⠀⠀⠀⠀⠀⠀⠀⠀⠀⠀⠀⠀⠀⠀⠀⠀⠀⠀⠀⠀⠀⠀⠀⠀⠀⠀⠀⠀⠀⠀⠀⠀⠀⠀⠀⠀⠀⠀⠀⠀⠀⠀⠀⠀⠀⠀⠀⠀⠀⠀⠀⠀⠀⠀⠀⠀⠀⠀⠀⠀⠀⠀⠀⠀⠀⠀⠀⠀⠀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⣿⣿⣿⣿⣿⣿⠇⢀⠤⠘⣥⣀⡀⠦⠀⠈⠂⠀⠀⠀⠀⠀⠀⠀⠀⠀⠀⠀⠀⠀⠀⠀⠀⠀⠀⠀⠀⠀⠀⠀⠀⠀⠀⠀⠀⠀⠀⠀⠀⠀⠀⠀⠀⠀⠀⠀⠀⠀⠀⠀⠀⠀⠀⠀⠀⠀⠀⠀⠀⠀⠀⠀⠀⠀⠀⠀⠀⠀⠀⠀⠀⠀⠀⠀⠀⠀⠀⠀⠀⠀⠀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⣿⣿⣿⣿⣿⣿⣖⡋⠽⠋⠀⠂⠒⠳⠧⠤⠀⠀⠀⠀⠀⢀⣤⣶⡀⠀⠀⠀⠀⠀⠀⠀⠀⠀⠀⠀⠀⠀⠀⠀⠀⠀⠀⠀⠀⠀⠀⠀⠀⠀⠀⠀⠀⠀⠀⠀⠀⠀⠀⠀⠀⠀⠀⠀⠀⠀⠀⠀⠀⠀⠀⠀⠀⠀⠀⠀⠀⠀⠀⠀⠀⠀⠀⠀⠀⠀⠀⠀⠀⠀⠀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⣿⣿⣿⣿⣿⡿⠅⠒⠀⠤⠀⢀⣀⣤⣤⣤⣤⣤⣤⣤⣾⣿⣿⣿⣇⠀⠀⠀⠀⠀⠀⠀⠀⠀⠀⠀⠀⠀⠀⠀⠀⠀⠀⠀⠀⠀⠀⠀⠀⠀⠀⠀⠀⠀⠀⠀⠀⠀⠀⠀⠀⠀⠀⠀⠀⠀⠀⠀⠀⠀⠀⠀⠀⠀⠀⠀⠀⠀⠀⠀⠀⠀⠀⠀⠀⠀⠀⠀⠀⠀⠀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⣿⣿⣿⡿⢿⠁⠀⢀⠁⣎⣴⣿⣿⣿⣿⣿⣿⣿⣿⣿⣿⣿⣿⣿⣿⣿⣶⣤⣀⠀⠀⠀⠀⠀⠀⠀⠀⠀⠀⠀⠀⠀⠀⠀⠀⠀⠀⠀⠀⠀⠀⠀⠀⠀⠀⠀⠀⠀⠀⠀⠀⠀⠀⠀⠀⠀⠀⠀⠀⠀⠀⠀⠀⠀⠀⠀⠀⠀⠀⠀⠀⠀⠀⠀⠀⠀⠀⠀⠀⠀⠀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⣿⣿⣿⣧⣤⣴⡀⡠⣸⣿⣿⣿⣿⣿⣿⣿⣿⣿⣿⣿⣿⣿⣿⣿⣿⣿⣿⣿⣿⣷⣄⠀⠀⠀⠀⠀⠀⠀⠀⠀⠀⠀⠀⠀⠀⠀⠀⠀⠀⠀⠀⠀⠀⠀⠀⠀⠀⠀⠀⠀⠀⠀⠀⠀⠀⠀⠀⠀⠀⠀⠀⠀⠀⠀⠀⠀⠀⠀⠀⠀⠀⠀⠀⠀⠀⠀⠀⠀⠀⠀⠀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⣿⣿⣿⣿⣿⣿⣷⣿⣿⣿⣿⣿⣿⣿⣿⣿⣿⣿⣿⣿⣿⣿⣿⣿⣿⣿⣿⣿⣿⣿⣿⣧⡀⠀⠀⠀⠀⠀⠀⠀⠀⠀⠀⠀⠀⠀⠀⠀⠀⠀⠀⠀⠀⠀⠀⠀⠀⠀⠀⠀⠀⠀⠀⠀⠀⠀⠀⠀⠀⠀⠀⠀⠀⠀⠀⠀⠀⠀⠀⠀⠀⠀⠀⠀⠀⠀⠀⠀⠀⠀⠀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⣿⣿⣿⣿⣿⣿⣿⣿⣿⣿⣿⣿⣿⣿⣿⣿⣿⣿⣿⣿⣿⣿⣿⣿⣿⣿⣿⣿⣿⣿⣿⣿⣿⡟⠀⠀⠀⠀⠀⠀⠀⠀⠀⠀⠀⠀⠀⠀⠀⠀⠀⠀⠀⠀⠀⠀⠀⠀⠀⠀⠀⠀⠀⠀⠀⠀⠀⠀⠀⠀⠀⠀⠀⠀⠀⠀⠀⠀⠀⠀⠀⠀⠀⠀⠀⠀⠀⠀⠀⠀⠀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⣿⣿⣿⣿⣿⣿⣿⣿⣿⣿⣿⣿⣿⣿⣿⣿⣿⣿⣿⣿⣿⣿⣿⣿⣿⣿⣿⣿⣿⣿⣿⣿⣿⣦⠀⠀⠀⠀⠀⠀⠀⠀⠀⠀⠀⠀⠀⠀⠀⠀⠀⠀⠀⠀⠀⠀⠀⠀⠀⠀⠀⠀⠀⠀⠀⠀⠀⠀⠀⠀⠀⠀⠀⠀⠀⠀⠀⠀⠀⠀⠀⠀⠀⠀⠀⠀⠀⠀⠀⠀⠀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⣿⣿⣿⣿⣿⣿⣿⣿⣿⣿⣿⣿⣿⣿⣿⣿⣿⣿⣿⣿⣿⣿⣿⣿⣿⣿⣿⣿⣿⣿⣿⣿⠟⠁⠀⠀⠀⠀⠀⠀⠀⠀⠀⠀⠀⠀⠀⠀⠀⠀⠀⠀⠀⠀⠀⠀⠀⠀⠀⠀⠀⠀⠀⠀⠀⠀⠀⠀⠀⠀⠀⠀⠲⠶⠀⠀⠀⠀⠀⠀⠀⠀⠀⠀⠀⠀⠀⠀⠀⠀⠀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⣿⣿⣿⣿⣿⣿⣿⣿⣿⣿⣿⣿⣿⣿⣿⣿⣿⣿⣿⣿⣿⣿⣿⣿⣿⣿⣿⣿⣿⣿⣿⣿⡆⠀⠀⠀⠀⠀⠀⠀⠀⠀⠀⠀⠀⠀⠀⠀⠀⠀⠀⠀⠀⠀⠀⠀⠀⠀⠀⠀⠀⠀⠀⠀⠀⠀⠀⠀⠀⠀⠀⠀⠀⠀⠀⠀⠀⠀⠀⠀⠀⠀⠀⠀⠀⠀⠀⠀⠀⠀⠀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⣿⣿⣿⣿⣿⣿⣿⣿⣿⣿⣿⣿⣿⣿⣿⣿⣿⣿⣿⣿⣿⣿⣿⣿⣿⣿⣿⣿⣿⣿⣿⣿⠙⠇⠀⠀⠀⠀⠀⠀⠀⠀⠀⠀⠀⠀⠀⠀⠀⠀⠀⠀⠀⠀⠀⠀⠀⠀⠀⠀⠀⠀⠀⠀⠀⠀⠀⠀⠀⠀⠀⠀⠀⠀⠀⠀⠀⠀⠀⠀⠀⠀⠀⠀⠀⠀⠀⠀⠀⠀⠀</a:t>
            </a:r>
            <a:br/>
            <a:r>
              <a:t>⣿⣿⣿⣿⣿⡿⣿⣿⣿⣿⣿⣿⣿⣿⣿⣿⣿⣿⣿⣿⣿⣿⣿⣿⣿⣿⣿⣿⡏⣸⢿⡿⠀⠀⠀⠀⠀⠀⠀⠀⠀⠀⠀⠀⠀⠀⠀⠀⠀⠀⠀⠀⠀⠀⠀⠀⠀⠀⠀⠀⠀⠀⠀⠀⠀⠀⠀⠀⠀⠀⠀⠀⠀⠀⠀⠀⠀⠀⠀⠀⠀⠀⠀⠀⠀⠀⠀⠀⠀⠀⠀</a:t>
            </a:r>
            <a:br/>
            <a:r>
              <a:t>⡿⠟⠻⢿⣿⡇⣠⣼⣿⣿⣿⣿⣿⣿⣿⣿⣿⣿⣿⣿⣿⣿⣿⣿⣿⣿⣿⣿⡏⠉⠘⠘⠀⠀⠀⠀⠀⠀⠀⠀⠀⠀⠀⠀⠀⠀⠀⠀⠀⠀⠀⠀⠀⠀⠀⠀⠀⠀⠀⠀⠀⠀⠀⠀⠀⠀⠀⠀⠀⠀⠀⠀⠀⠀⠀⠀⠀⠀⠀⠀⠀⠀⠀⠀⠀⠀⠀⠀⠀⠀⠀</a:t>
            </a:r>
            <a:br/>
            <a:r>
              <a:t>⠀⠀⠀⣨⣿⣿⣿⣿⣿⣿⣿⣿⣿⣿⣿⣿⣿⣿⣿⣿⣿⣿⣿⣿⣿⣿⣿⣿⣿⣿⣶⡆⠀⠀⠀⠀⠀⠀⠀⠀⠀⠀⠀⠀⠀⠀⠀⠀⠀⠀⠀⠀⠀⠀⠀⠀⠀⠀⠀⠀⠀⠀⠀⠀⠀⠀⠀⠀⠀⠀⠀⠀⠀⠀⠀⠀⠀⠀⠀⠀⠀⠀⠀⠀⠀⠀⠀⠀⠀⠀⠀</a:t>
            </a:r>
            <a:br/>
            <a:r>
              <a:t>⠀⠀⠾⣿⣿⣿⣿⣿⣿⣿⣿⣿⣿⣿⣿⣿⣿⣿⣿⣿⣿⣿⣿⣿⣿⣿⣿⣿⣿⣿⣷⡀⠀⠀⠀⠀⠀⠀⠀⠀⠀⠀⠀⠀⠀⠀⠀⠀⠀⠀⠀⠀⠀⠀⠀⠀⠀⠀⠀⠀⠀⠀⠀⠀⠀⠀⠀⠀⠀⠀⠀⠀⠀⠀⠀⠀⠀⠀⠀⠀⠀⠀⠀⠀⠀⠀⠀⠀⠀⠀⠀</a:t>
            </a:r>
            <a:br/>
            <a:r>
              <a:t>⠀⠀⢀⣿⣿⣿⣿⣿⣿⣿⣿⣿⣿⣿⣿⣿⣿⣿⣿⣿⣿⣿⣿⣿⣿⣿⣿⣿⣿⣿⣿⣷⠀⠀⠀⠀⠀⠀⠀⠀⠀⠀⠀⠀⠀⠀⠀⠀⠀⠀⠀⠀⠀⠀⠀⠀⠀⠀⠀⠀⠀⠀⠀⠀⠀⠀⠀⠀⠀⠀⠀⠀⠀⠀⠀⠀⠀⠀⠀⠀⠀⠀⠀⠀⠀⠀⠀⠀⠀⠀⠀</a:t>
            </a:r>
            <a:br/>
            <a:r>
              <a:t>⠀⠀⣼⣿⣿⣿⣿⣿⣿⣿⣿⣿⣿⣿⣿⣿⣿⣿⣿⣿⣿⣿⣿⣿⣿⣿⣿⣿⣿⣿⣿⣿⡆⠀⠀⠀⠀⠀⠀⠀⠀⠀⠀⠀⠀⠀⠀⠀⠀⠀⠀⠀⠀⠀⠀⠀⠀⠀⠀⠀⠀⠀⠀⠀⠀⠀⠀⠀⠀⠀⠀⠀⠀⠀⠀⠀⠀⠀⠀⠀⠀⠀⠀⠀⠀⠀⠀⠀⠀⠀⠀</a:t>
            </a:r>
            <a:br/>
            <a:r>
              <a:t>⠀⢠⣿⣿⣿⣿⣿⣿⣿⣿⣿⣿⣿⣿⣿⣿⣿⣿⣿⣿⣿⣿⣿⣿⣿⣿⣿⣿⣿⣿⣿⣿⣧⠀⠀⠀⠀⠀⠀⠀⠀⠀⠀⠀⠀⠀⠀⠀⠀⠀⠀⠀⠀⠀⠀⠀⠀⠀⠀⠀⠀⠀⠀⠀⠀⠀⠀⠀⠀⠀⠀⠀⠀⠀⠀⠀⠀⠀⠀⠀⠀⠀⠀⠀⠀⠀⠀⠀⠀⠀⠀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⣠⣾⣿⣿⣿⣿⣿⣿⣿⣿⣿⣿⣿⣿⣿⣿⣿⣿⣿⣿⣿⣿⣿⣿⣿⣿⣿⣿⣿⣿⣿⣿⣿⣦⡴⠀⠀⠀⠀⠀⠀⠀⠀⠀⠀⠀⠀⠀⠀⠀⠀⠀⠀⠀⠀⠀⠀⠀⠀⠀⠀⠀⠀⠀⠀⠀⠀⠀⠀⠀⠀⠀⠀⠀⠀⠀⠀⠀⠀⠀⠀⠀⠀⠀⠀⠀⠀⠀⠀⠀⠀</a:t>
            </a:r>
            <a:br/>
            <a:r>
              <a:t>⣸⣿⣿⣿⣿⣿⣿⣿⣿⣿⣿⣿⣿⣿⣿⣿⣿⣿⣿⣿⣿⣿⣿⣿⣿⣿⣿⣿⣿⣿⣿⣿⣿⡿⠀⠀⠀⠀⠀⠀⠀⠀⠀⠀⠀⠀⠀⠀⠀⠀⠀⠀⠀⠀⠀⠀⠀⠀⠀⠀⠀⠀⠀⠀⠀⠀⠀⠀⠀⠀⠀⠀⠀⠀⠀⠀⠀⠀⠀⠀⠀⠀⠀⠀⠀⠀⠀⠀⠀⠀⠀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⢠⠄⠀⠀⠀⠀⠀⠀⠀⠀⠀⠀⠀⠀⠀⠀⠀⠀⠀⠀⠀⠀⠀⠀⠀⠀⠀⠀⠀⠀⠀⠀⠀⠀⠀⠀⠀⠀⠀⠀⠀⠀⠀⠀⠀⠀⠀⠀⠀⠀⠀⠀⠀⠀⠀⠀⠀⠀⠀⠀⠀⠀⠀⠀⠀⠀⠀⠀⠀⠀⠀⠀⠀⠀⠀⠀⠀⠀⠀⠀⠀⠀⠀⠀⠀⠀⠀⠀⠀⠀⠀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⡕⠁⠀⠀⠄⠀⠀⠀⠀⠀⠀⠀⠀⠀⠀⠀⠀⠀⠀⠀⠀⠀⠀⠀⠀⠀⠀⠀⠀⠀⠀⠀⠀⠀⠀⠀⠀⠀⠀⠀⠀⠀⠀⠀⠀⠀⠀⠀⠀⠀⠀⠀⠀⠀⠀⠀⠀⠀⠀⠀⠀⠀⠀⠀⠀⠀⠀⠀⠀⠀⠀⠀⠀⠀⠀⠀⠀⠀⠀⠀⠀⠀⠀⠀⠀⠀⠀⠀⠀⠀⠀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⠀⠒⡀⠁⠀⠀⠀⠀⠀⠀⠀⠀⠀⠀⠀⠀⠀⠀⠀⠀⠀⠀⠀⠀⠀⠀⠀⠀⠀⠀⠀⠀⠀⠀⠀⠀⠀⠀⠀⠀⠀⠀⠀⠀⠀⠀⠀⠀⠀⠀⠀⠀⠀⠀⠀⠀⠀⠀⠀⠀⠀⠀⠀⠀⠀⠀⠀⠀⠀⠀⠀⠀⠀⠀⠀⠀⠀⠀⠀⠀⠀⠀⠀⠀⠀⠀⠀⠀⠀⠀⠀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⠉⠀⠐⠒⠚⠀⠀⠀⠀⠀⠀⠀⠀⠀⠀⠀⠀⠀⠀⠀⠀⠀⠀⠀⠀⠀⠀⠀⠀⠀⠀⠀⠀⠀⠀⠀⠀⠀⠀⠀⠀⠀⠀⠀⠀⠀⠀⠀⠀⠀⠀⠀⠀⠀⠀⠀⠀⠀⠀⠀⠀⠀⠀⠀⠀⠀⠀⠀⠀⠀⠀⠀⠀⠀⠀⠀⠀⠀⠀⠀⠀⠀⠀⠀⠀⠀⠀⠀⠀⠀⠀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⠝⠡⡀⠀⠀⠀⠀⠀⠀⠀⠀⠀⠀⠀⣀⣤⣤⣶⣶⣶⣶⣤⣤⣤⣀⣤⣶⣿⡄⠀⠀⠀⠀⠀⠀⠀⠀⠀⠀⠀⠀⠀⠀⠀⠀⠀⠀⠀⠀⠀⠀⠀⠀⠀⠀⠀⠀⠀⠀⠀⠀⠀⠀⠀⠀⠀⠀⠀⠀⠀⠀⠀⠀⠀⠀⠀⠀⠀⠀⠀⠀⠀⠀⠀⠀⠀⠀⠀⠀⠀⠀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⠀⠀⠀⠀⠀⠀⠀⠀⠀⠀⠀⢀⣴⣾⣿⣿⣿⣿⣿⣿⣿⣿⣿⣿⣿⣿⣿⣿⣷⣶⣄⡀⠀⠀⠀⠀⠀⠀⠀⠀⠀⠀⠀⠀⠀⠀⠀⠀⠀⠀⠀⠀⠀⠀⠀⠀⠀⠀⠀⠀⠀⠀⠀⠀⠀⠀⠀⠀⠀⠀⠀⠀⠀⠀⠀⠀⠀⠀⠀⠀⠀⠀⠀⠀⠀⠀⠀⠀⠀⠀⠀</a:t>
            </a:r>
            <a:br/>
            <a:r>
              <a:t>⠀⡀⠀⠀⠀⠀⠀⠀⠀⠀⣠⣿⣿⣿⣿⣿⣿⣿⣿⣿⣿⣿⣿⣿⣿⣿⣿⣿⣿⣿⣿⣿⣦⡀⠀⠀⠀⠀⠀⠀⠀⠀⠀⠀⠀⠀⠀⠀⠀⠀⠀⠀⠀⠀⠀⠀⠀⠀⠀⠀⠀⠀⠀⠀⠀⠀⠀⠀⠀⠀⠀⠀⠀⠀⠀⠀⠀⠀⠀⠀⠀⠀⠀⠀⠀⠀⠀⠀⠀⠀⠀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⠀⠀⠀⠀⠀⠀⠀⠀⠀⣰⣿⣿⣿⣿⣿⣿⣿⣿⣿⣿⣿⣿⣿⣿⣿⣿⣿⣿⣿⣿⣿⣿⣿⣿⣆⠀⠀⠀⠀⠀⠀⠀⠀⠀⠀⠀⠀⠀⠀⠀⠀⠀⠀⠀⠀⠀⠀⠀⠀⠀⠀⠀⠀⠀⠀⠀⠀⠀⠀⠀⠀⠀⠀⠀⠀⠀⠀⠀⠀⠀⠀⠀⠀⠀⠀⠀⠀⠀⠀⠀⠀</a:t>
            </a:r>
            <a:br/>
            <a:r>
              <a:t>⣂⠀⠀⠀⠀⠀⠀⠀⢠⣿⣿⣿⣿⣿⣿⣿⣿⣿⣿⣿⣿⣿⣿⣿⣿⣿⣿⣿⣿⣿⣿⣿⣿⣿⣿⣆⠀⠀⠀⠀⠀⠀⠀⠀⠀⠀⠀⠀⠀⠀⠀⠀⠀⠀⠀⠀⠀⠀⠀⠀⠀⠀⠀⠀⠀⠀⠀⠀⠀⠀⠀⠀⠀⠀⠀⠀⠀⠀⠀⠀⠀⠀⠀⠀⠀⠀⠀⠀⠀⠀⠀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⣦⠀⠀⠀⠀⠀⣀⣠⣼⣿⣿⣿⣿⣿⣿⣿⣿⣿⣿⣿⣿⣿⣿⣿⣿⣿⣿⣿⣿⣿⣿⣿⣿⣿⣿⣿⡀⠀⠀⠀⠀⠀⠀⠀⠀⠀⠀⠀⠀⠀⠀⠀⠀⠀⠀⠀⠀⠀⠀⠀⠀⠀⠀⠀⠀⠀⠀⠀⠀⠀⠀⠀⠀⠀⠀⠀⠀⠀⠀⠀⠀⠀⠀⠀⠀⠀⠀⠀⠀⠀⠀</a:t>
            </a:r>
            <a:br/>
            <a:r>
              <a:t>⣿⡇⢸⣷⣶⣿⣿⣿⣿⣿⣿⣿⣿⣿⣿⣿⣿⣿⣿⣿⣿⣿⣿⣿⣿⣿⣿⣿⣿⣿⣿⣿⣿⣿⣿⣿⡇⠀⠀⠀⠀⠀⠀⠀⠀⠀⠀⠀⠀⠀⠀⠀⠀⠀⠀⠀⠀⠀⠀⠀⠀⠀⠀⠀⠀⠀⠀⠀⠀⠀⠀⠀⠀⠀⠀⠀⠀⠀⠀⠀⠀⠀⠀⠀⠀⠀⠀⠀⠀⠀⠀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⡿⠀⣼⣿⣿⣿⣿⣿⣿⣿⣿⣿⣿⣿⣿⣿⣿⣿⣿⣿⣿⣿⣿⣿⣿⣿⣿⣿⣿⣿⣿⣿⣿⣿⣿⣿⠇⠀⠀⠀⠀⠀⠀⠀⠀⠀⠀⠀⠀⠀⠀⠠⠀⠀⠀⠀⠀⠀⠀⠀⠀⠀⠀⠀⠀⠀⠀⠀⠀⠀⠀⠀⠀⠀⠀⠀⠀⠀⠀⠀⠀⠀⠀⠀⠀⠀⠀⠀⠀⠀⠀</a:t>
            </a:r>
            <a:br/>
            <a:r>
              <a:t>⠃⠀⠙⢿⣿⣿⣿⣿⣿⣿⣿⣿⣿⣿⣿⣿⣿⣿⣿⣿⣿⣿⣿⣿⣿⣿⣿⣿⣿⣿⣿⣿⣿⣿⣿⣏⠀⠀⠀⠀⠀⠀⠀⠀⠀⠀⠀⠀⠀⠀⠀⠀⠀⠀⠀⠀⠀⠀⠀⠀⠀⠀⠀⠀⠀⠀⠀⠀⠀⠀⠀⠀⠀⠀⠀⠀⠀⠀⠀⠀⠀⠀⠀⠀⠀⠀⠀⠀⠀⠀⠀</a:t>
            </a:r>
            <a:br/>
            <a:r>
              <a:t>⣀⣀⣠⠴⠿⠿⣿⣿⣿⣿⣿⣿⣿⣿⣿⣿⣿⣿⣿⣿⣿⣿⣿⣿⣿⣿⣿⣿⣿⣿⣿⣿⣿⣿⣿⣿⣆⠀⠀⠀⠀⠀⠀⠀⠀⠀⠀⠀⠀⠀⠀⠀⠀⠀⠀⠀⠀⠀⠀⠀⠀⠀⠀⠀⠀⠀⠀⠀⠀⠀⠀⠀⠀⠀⠀⠀⠀⠀⠀⠀⠀⠀⠀⠀⠀⠀⠀⠀⠀⠀⠀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⠀⠀⠀⠀⠀⣔⣽⣿⣿⣿⣿⣿⣿⣿⣿⣿⣿⣿⣿⣿⣿⣿⣿⣿⣿⣿⣿⣿⣿⣿⣿⣿⣿⣿⣿⣿⠟⠃⠀⠀⠀⠀⠀⠀⠀⠀⠀⠀⠀⠀⠀⠀⠀⠀⠀⠀⠀⠀⠀⠀⠲⣦⠀⠀⠀⠀⠀⠀⠀⠀⠀⠀⠀⠀⠀⠀⠀⠀⠀⠀⠀⠀⠀⠀⠀⠀⠀⠀⠀⠀⠀</a:t>
            </a:r>
            <a:br/>
            <a:r>
              <a:t>⣤⣴⠶⠾⠟⣿⣿⣿⣿⣿⣿⣿⣿⣿⣿⣿⣿⣿⣿⣿⣿⣿⣿⣿⣿⣿⣿⣿⣿⣿⣿⣿⣿⣿⣿⠁⠀⠀⠀⠀⠀⠀⠀⠀⠀⠀⠀⠀⠀⠀⠀⠀⠀⠀⠀⠀⠀⠀⠀⠀⠀⠀⠀⠀⠀⠀⠀⠀⠀⠀⠀⠀⠀⠀⠀⠀⠀⠀⠀⠀⠀⠀⠀⠀⠀⠀⠀⠀⠀⠀⠀</a:t>
            </a:r>
            <a:br/>
            <a:r>
              <a:t>⠀⠀⠀⢀⣼⣿⣿⣿⣿⣿⣿⣿⣿⣿⣿⣿⣿⣿⣿⣿⣿⣿⣿⣿⣿⣿⣿⣿⣿⣿⣿⣿⣿⣿⡇⠀⠀⠀⠀⠀⠀⠀⠀⠀⠀⠀⠀⠀⠀⠀⠀⠀⠀⠀⠀⠀⠀⠀⠀⠀⠀⠀⠀⠀⠀⠀⠀⠀⠀⠀⠀⠀⠀⠀⠀⠀⠀⠀⠀⠀⠀⠀⠀⠀⠀⠀⠀⠀⠀⠀⠀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⠀⠀⣰⣿⣿⣿⣿⣿⣿⣿⣿⣿⣿⣿⣿⣿⣿⣿⣿⣿⣿⣿⣿⣿⣿⣿⣿⣿⣿⣿⣿⣿⣿⣿⣇⠀⠀⠀⠀⠀⠀⠀⠀⠀⠀⠀⠀⠀⠀⠀⠀⠀⠀⠀⠀⠀⠀⠀⠀⠀⠀⠀⠀⠀⠀⠀⠀⠀⠀⠀⠀⠀⠀⠀⠀⠀⠀⠀⠀⠀⠀⠀⠀⠀⠀⠀⠀⠀⠀⠀⠀</a:t>
            </a:r>
            <a:br/>
            <a:r>
              <a:t>⣠⣾⣿⣿⣿⣿⣿⣿⣿⣿⣿⣿⣿⣿⣿⣿⣿⣿⣿⣿⣿⣿⣿⣿⣿⣿⣿⣿⣿⣿⣿⣿⣿⣿⣿⣆⠀⠀⠀⠀⠀⠀⠀⠀⠀⠀⠀⠀⠀⠀⠀⠀⠀⠀⠀⠀⠀⠀⠀⠀⠀⠀⠀⠀⠀⠀⠀⠀⠀⠀⠀⠀⠀⠀⠀⠀⠀⠀⠀⢀⡀⠀⠀⠀⠀⠀⠀⠀⠀⠀⠀</a:t>
            </a:r>
            <a:br/>
            <a:r>
              <a:t>⠛⠛⢿⣿⣿⣿⣿⣿⣿⣿⣿⣿⣿⣿⣿⣿⣿⣿⣿⣿⣿⣿⣿⣿⣿⣿⣿⣿⣿⣿⣿⣿⣿⣿⢿⣧⠁⠀⠀⠀⠀⠀⠀⠀⠀⠀⠀⠀⠀⠀⠀⠀⠀⠀⠀⠀⠀⠀⠀⠀⠀⠀⠀⠀⠀⠀⠀⠀⠀⠀⠀⠀⠀⠀⠀⠀⠀⠀⠀⠀⠀⠀⠀⠀⠀⠀⠀⠀⠀⠀⠀</a:t>
            </a:r>
            <a:br/>
            <a:r>
              <a:t>⠀⠀⠀⠙⢿⣿⣿⣿⣿⣿⣿⣿⣿⣿⣿⣿⣿⣿⣿⣿⣿⣿⣿⣿⣿⣿⣿⣿⣿⣿⣿⢿⡿⡿⠸⠀⠀⠀⠀⠀⠀⠀⠀⠀⠀⠀⠀⠀⠀⠀⠀⠀⠀⠀⠀⠀⠀⠀⠀⠀⠀⠀⠀⠀⠀⠀⠀⠀⠀⠀⠀⠀⠀⠀⠀⠀⠀⠀⠀⠀⠀⠀⠀⠀⠀⠀⠀⠀⠀⠁⠀</a:t>
            </a:r>
            <a:br/>
            <a:r>
              <a:t>⠀⠀⠀⠀⠀⠉⠙⠛⠻⣿⣿⣿⣿⣿⣿⣿⣿⣿⣿⣿⣿⣿⣿⣿⣿⣿⣿⣿⠿⣿⣯⣼⡇⠏⠀⠀⠀⠀⠀⠀⠀⠀⠀⠀⠀⠀⠀⠀⠀⠀⠀⠀⠀⠀⠀⠀⠀⠀⠀⠀⠀⠀⠀⠀⠀⠀⠀⠀⠀⠀⠀⠀⠀⠀⠀⠀⠀⠀⠀⠀⠀⠀⠀⠀⠀⠀⠀⠀⠀⠀⠀</a:t>
            </a:r>
            <a:br/>
            <a:r>
              <a:t>⠀⠀⠀⠀⠀⢀⣠⣶⣿⣿⣿⣿⣿⣿⣿⣿⣿⣿⣿⣿⣿⣿⣿⣿⣿⣿⣿⣿⣿⣿⣿⣶⣤⣤⡀⠀⠀⠀⠀⠀⠀⠀⠀⠀⠀⠀⠀⠀⠀⠀⠀⠀⠀⠀⠀⠀⠀⠀⠀⠀⠀⠀⠀⠀⠀⠀⠀⠀⠀⠀⠀⠀⠀⠀⠀⠀⠀⠀⠀⠀⠀⠀⠀⠀⠀⠀⠀⠀⠀⠀⠀</a:t>
            </a:r>
            <a:br/>
            <a:r>
              <a:t>⠀⠀⠀⠀⢴⣿⣿⣿⣿⣿⣿⣿⣿⣿⣿⣿⣿⣿⣿⣿⣿⣿⣿⣿⣿⣿⣿⣿⣿⣿⣿⣿⣿⣿⠛⠀⠀⠀⠀⠀⠀⠀⠀⠀⠀⠀⠀⠀⠀⠀⠀⠀⠀⠀⠀⠀⠀⠀⠀⠀⠀⠀⠀⠀⠀⠀⠀⠀⠀⠀⠀⠀⠀⠀⠀⠀⠀⠀⠀⠀⠀⠀⠀⠀⠀⠀⠀⠀⠄⠀⠀</a:t>
            </a:r>
            <a:br/>
            <a:r>
              <a:t>⠀⠀⠀⠀⢈⣿⣿⣿⣿⣿⣿⣿⣿⣿⣿⣿⣿⣿⣿⣿⣿⣿⣿⣿⣿⣿⣿⣿⣿⣿⣿⣿⣿⣿⣧⠀⠀⠀⠀⠀⠀⠀⠀⠀⠀⠀⠀⠀⠀⠀⠀⠀⠀⠀⠀⠀⠀⠀⠀⠀⠀⠀⠀⠀⠀⠀⠀⠀⠀⠀⠀⠀⠀⠀⠀⠀⠀⠀⠀⠀⠀⠀⠀⠀⠀⠀⠀⠀⠀⠀⠀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⠀⠀⠀⠀⣾⣿⣿⣿⣿⣿⣿⣿⣿⣿⣿⣿⣿⣿⣿⣿⣿⣿⣿⣿⣿⣿⣿⣿⣿⣿⣿⣿⣿⣿⣿⡆⠀⠀⠀⠀⠀⠀⠀⠀⠀⠀⠀⠀⠀⠀⠀⠀⠀⠀⠀⠀⠀⠀⠀⠀⠀⠀⠀⠀⠀⠀⠀⠀⠀⠀⠀⠀⠀⠀⠀⠀⠀⠀⠀⠀⠀⠀⠀⠀⠀⠀⠀⠀⠀⠀⠀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⠀⢀⢰⣿⣿⣿⣿⣿⣿⣿⣿⣿⣿⣿⣿⣿⣿⣿⣿⣿⣿⣿⣿⣿⣿⣿⣿⣿⣿⣿⣿⣿⣿⣿⣿⣿⣇⣀⡀⠀⠀⠀⠀⠀⠀⠀⠀⠀⠀⠀⠀⠀⠀⠀⠀⠀⠀⠀⠀⠀⠀⠀⠀⠀⠀⠀⠀⠀⠀⠀⠀⠀⠀⠀⠀⠀⠀⠀⠀⠀⠀⠀⠀⠀⠀⠀⠀⠀⠀⠀⠀</a:t>
            </a:r>
            <a:br/>
            <a:r>
              <a:t>⠀⠀⣻⣿⣿⣿⣿⣿⣿⣿⣿⣿⣿⣿⣿⣿⣿⣿⣿⣿⣿⣿⣿⣿⣿⣿⣿⣿⣿⣿⣿⣿⣿⣿⣿⣿⣿⡟⠀⠀⠀⠀⠀⠀⠀⠀⠀⠀⠀⠀⠀⠀⠀⠀⠀⠀⠀⠀⠀⠀⠀⠀⠀⠀⠀⠀⠀⠀⠀⠀⠀⠀⠀⠀⠀⠀⠀⠀⠀⠀⠀⠀⠀⠀⠀⠀⠀⠀⠀⠀⠀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⠀⠀⣿⣿⣿⣿⣿⣿⣿⣿⣿⣿⣿⣿⣿⣿⣿⣿⣿⣿⣿⣿⣿⣿⣿⣿⣿⣿⣿⣿⣿⣿⣿⣿⣿⣿⣿⠁⠀⠀⠀⠀⠀⠀⠀⠀⠀⠀⠀⠀⠀⠀⠀⠀⠀⠀⠀⠀⠀⠀⠀⠀⠀⠀⠀⠀⠀⠀⠀⠀⠀⠀⠀⠀⠀⠀⠀⠀⠀⠀⠀⠀⠀⠀⠀⠀⠀⠀⠀⠀⠀</a:t>
            </a:r>
            <a:br/>
            <a:r>
              <a:t>⠀⣼⣿⣿⣿⣿⣿⣿⣿⣿⣿⣿⣿⣿⣿⣿⣿⣿⣿⣿⣿⣿⣿⣿⣿⣿⣿⣿⣿⣿⣿⣿⣿⣿⣿⣿⣿⣷⡀⠀⠀⠀⠀⠀⠀⠀⠀⠀⠀⠀⠀⠀⠀⠀⠀⠀⠀⠀⠀⠀⠀⠀⠀⠀⠀⠀⠀⠀⠀⠀⠀⠀⠀⠀⠀⠀⠀⠀⠀⠀⠀⠀⠀⠀⠀⠀⠀⠀⠀⠀⠀</a:t>
            </a:r>
            <a:br/>
            <a:r>
              <a:t>⠸⢿⣿⣿⣿⣿⣿⣿⣿⣿⣿⣿⣿⣿⣿⣿⣿⣿⣿⣿⣿⣿⣿⣿⣿⣿⣿⣿⣿⣿⣿⣿⣿⣿⣿⣿⣿⣿⠟⠃⠀⠀⠀⠀⠀⠀⠀⠀⠀⠀⠀⠀⠀⠀⠀⠀⠀⠀⠀⠀⠀⠀⠀⠀⠀⠀⠀⠀⠀⠀⠀⠀⠀⠀⠀⠀⠀⠀⠀⠀⠀⠀⠀⠀⠀⠀⠀⠀⠀⠀⠀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⠀⠀⠀⠀⠀⠀⠀⠀⠀⠀⠀⠀⠀⠀⠀⠀⠀⠀⠀⠀⢀⣀⣀⣀⡀⠀⠀⠀⠀⠀⠀⠀⠀⠀⠀⠀⠀⠀⠀⠀⠀⠀⠀⠀⠀⠀⠀⠀⠀⠀⠀⠀⠀⠀⠀⠀⠀⠀⠀⠀⠀⠀⠀⠀⠀⠀⠀⠀⠀⠀⠀⠀⠀⠀⠀⠀⠀⠀⠀⠀⠀⠀⠀⠀⠀⠀⠀⠀⠀⠀⠀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⠀⠀⠀⠀⠀⠀⠀⠀⠀⠀⠀⠀⠀⠀⠀⠀⣠⣴⣶⣿⣿⣿⣿⣿⣿⣿⣿⣿⣶⣶⣶⣶⣦⣀⠀⠀⠀⠀⠀⠀⠀⠀⠀⠀⠀⠀⠀⠀⠀⠀⠀⠀⠀⠀⠀⠀⠀⠀⠀⠀⠀⠀⠀⠀⠀⠀⠀⠀⠀⠀⠀⠀⠀⠀⠀⠀⠀⠀⠀⠀⠀⠀⠀⠀⠀⠀⠀⠀⠀⠀⠀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⠀⠀⠀⠀⠀⠀⠀⠀⠀⠀⠀⠀⠀⠀⣠⣾⣿⣿⣿⣿⣿⣿⣿⣿⣿⣿⣿⣿⣿⣿⣿⣿⣿⣿⣿⣦⣄⠀⠀⠀⠀⠀⠀⠀⠀⠀⠀⠀⠀⠀⠀⠀⠀⠀⠀⠀⠀⠀⠀⠀⠀⠀⠀⠀⠀⠀⠀⠀⠀⠀⠀⠀⠀⠀⠀⠀⠀⠀⠀⠀⠀⠀⠀⠀⠀⠀⠀⠀⠀⠀⠀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⠀⠀⠀⠀⠀⠀⠀⠀⠀⠀⠀⠀⠀⣼⣿⣿⣿⣿⣿⣿⣿⣿⣿⣿⣿⣿⣿⣿⣿⣿⣿⣿⣿⣿⣿⣿⣿⣷⡀⠀⠀⠀⠀⠀⠀⠀⠀⠀⠀⠀⠀⠀⠀⠀⠀⠀⠀⠀⠀⠀⠀⠀⠀⠀⠀⠀⠀⠀⠀⠀⠀⠀⠀⠀⠀⠀⠀⠀⠀⠀⠀⠀⠀⠀⠀⠀⠀⠀⠀⠀⠀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⠀⠀⠀⠀⠀⠀⠀⠀⠀⠀⠀⢰⣿⣿⣿⣿⣿⣿⣿⣿⣿⣿⣿⣿⣿⣿⣿⣿⣿⣿⣿⣿⣿⣿⣿⣿⣿⣿⣿⣿⠀⠀⠀⠀⠀⠀⠀⠀⠀⠀⠀⠀⠀⠀⠀⠀⠀⠀⠀⠀⠀⠀⠀⠀⠀⠀⠀⠀⠀⠀⠀⠀⠀⠀⠀⠀⠀⠀⠀⠀⠀⠀⠀⠀⠀⠀⠀⠀⠀⠀⠀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⠀⠀⠀⠀⠀⠀⠀⣤⣤⣀⣤⣼⣿⣿⣿⣿⣿⣿⣿⣿⣿⣿⣿⣿⣿⣿⣿⣿⣿⣿⣿⣿⣿⣿⣿⣿⣿⣿⣿⣿⡇⠀⠀⠀⠀⠀⠀⠀⠀⠀⠀⠀⠀⠀⠀⠀⠀⠀⠀⠀⠀⠀⠀⠀⠀⠀⠀⠀⠀⠀⠀⠀⠀⠀⠀⠀⠀⠀⠀⠀⠀⠀⠀⠀⠀⠀⠀⠀⠀⠀⠀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⠀⠀⠀⠀⠀⠈⠻⣿⣿⣿⣿⣿⣿⣿⣿⣿⣿⣿⣿⣿⣿⣿⣿⣿⣿⣿⣿⣿⣿⣿⣿⣿⣿⣿⣿⣿⣿⣿⣿⣿⣷⠀⠀⠀⠀⠀⠀⠀⠀⠀⠀⠀⠀⠀⠀⠀⠀⠀⠀⠀⠀⠀⠀⠀⠀⠀⠀⠀⠀⠀⠀⠀⠀⠀⠀⠀⠀⠀⠀⠀⠀⠀⠀⠀⠀⠀⠀⠀⠀⠀⠀</a:t>
            </a:r>
            <a:br/>
            <a:r>
              <a:t>⠀⠀⠀⠀⠀⠀⠀⠈⠛⠿⢿⣿⣿⣿⣿⣿⣿⣿⣿⣿⣿⣿⣿⣿⣿⣿⣿⣿⣿⣿⣿⣿⣿⣿⣿⣿⣿⣿⣿⣿⣿⣧⠀⠀⠀⠀⠀⠀⠀⠀⠀⠀⠀⠀⠀⠀⠀⠀⠀⠀⠀⠀⠀⠀⠀⠀⠀⠀⠀⠀⠀⠀⠀⠀⠀⠀⠀⠀⠀⠀⠀⠀⠀⠀⠀⠀⠀⠀⠀⠀⠀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⠀⠀⠀⠀⠀⠀⠀⠀⠀⠀⣼⣿⣿⣿⣿⣿⣿⣿⣿⣿⣿⣿⣿⣿⣿⣿⣿⣿⣿⣿⣿⣿⣿⣿⣿⣿⣿⣿⣿⡿⠻⠿⠀⠀⠀⠀⠀⠀⠀⠀⠀⠀⠀⠀⠀⠀⠀⠀⠀⠀⠀⠀⠀⠀⠀⠀⠀⠀⠀⠀⠀⠀⠀⠀⠀⠀⠀⠀⠀⠀⠀⠀⠀⠀⠀⠀⠀⠀⠀⠀⠀</a:t>
            </a:r>
            <a:br/>
            <a:r>
              <a:t>⠀⠀⠀⠀⠀⠀⠀⠀⠀⣰⣿⣿⣿⣿⣿⣿⣿⣿⣿⣿⣿⣿⣿⣿⣿⣿⣿⣿⣿⣿⣿⣿⣿⣿⣿⣿⣿⣿⣿⡇⠀⠀⠀⠀⠀⠀⠀⠀⠀⠀⠀⠀⠀⠀⠀⠀⠀⠀⠀⠀⠀⠀⠀⠀⠀⠀⠀⠀⠀⠀⠀⠀⠀⠀⠀⠀⠀⠀⠀⠀⠀⠀⠀⠀⠀⠀⠀⠀⠀⠀⠀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⠀⠀⠀⠀⠀⠀⠀⠀⣰⣿⣿⣿⣿⣿⣿⣿⣿⣿⣿⣿⣿⣿⣿⣿⣿⣿⣿⣿⣿⣿⣿⣿⣿⣿⣿⣿⣿⣿⣿⡇⠀⠀⠀⠀⠀⠀⠀⠀⠀⠀⠀⠀⠀⠀⠀⠀⠀⠀⠀⠀⠀⠀⠀⠀⠀⠀⠀⠀⠀⠀⠀⠀⠀⠀⠀⠀⠀⠀⠀⠀⠀⠀⠀⠀⠀⠀⠀⠀⠀⠀⠀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⠀⠀⠀⠀⠀⠀⢀⣾⣿⣿⣿⣿⣿⣿⣿⣿⣿⣿⣿⣿⣿⣿⣿⣿⣿⣿⣿⣿⣿⣿⣿⣿⣿⣿⣿⣿⣿⣿⣿⡇⠀⠀⠀⠀⠀⠀⠀⠀⠀⠀⠀⠀⠀⠀⠀⠀⠀⠀⠀⠀⠀⠀⠀⠀⠀⠀⠀⠀⠀⠀⠀⠀⠀⠀⠀⠀⠀⠀⠀⠀⠀⠀⠀⠀⠀⠀⠀⠀⠀⠀⠀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⠀⠀⠀⠀⢀⣴⣿⣿⣿⣿⣿⣿⣿⣿⣿⣿⣿⣿⣿⣿⣿⣿⣿⣿⣿⣿⣿⣿⣿⣿⣿⣿⣿⣿⣿⣿⣿⣿⣿⡓⠄⠀⠀⠀⠀⠀⠀⠀⠀⠀⠀⠀⠀⠀⠀⠀⠀⠀⠀⠀⠀⠀⠀⠀⠀⠀⠀⠀⠀⠀⠀⠀⠀⠀⠀⠀⠀⠀⠀⠀⠀⠀⠀⠀⠀⠀⠀⠀⠀⠀⠀</a:t>
            </a:r>
            <a:br/>
            <a:r>
              <a:t>⠀⢀⣠⢾⣿⣿⣿⣿⣿⣿⣿⣿⣿⣿⣿⣿⣿⣿⣿⣿⣿⣿⣿⣿⣿⣿⣿⣿⣿⣿⣿⣿⣿⣿⣿⣿⣿⣿⣿⠳⠀⠀⠀⠀⠀⠀⠀⠀⠀⠀⠀⠀⠀⠀⠀⠀⠀⠀⠀⠀⠀⠀⠀⠀⠀⠀⠀⠀⠀⠀⠀⠀⠀⠀⠀⠀⠀⠀⠀⠀⠀⠀⠀⠀⠀⠀⠀⠀⠀⠀⠀</a:t>
            </a:r>
            <a:br/>
            <a:r>
              <a:t>⠈⠀⠀⠀⠈⠻⣿⣿⣿⣿⣿⣿⣿⣿⣿⣿⣿⣿⣿⣿⣿⣿⣿⣿⣿⣿⣿⣿⣿⣿⣿⣿⣿⣿⣿⣿⣿⣿⡟⠀⠀⠀⠀⠀⠀⠀⠀⠀⠀⠀⠀⠀⠀⠀⠀⠀⠀⠀⠀⠀⠀⠀⠀⠀⠀⠀⠀⠀⠀⠀⠀⠀⠀⠀⠀⠀⠀⠀⠀⠀⠀⠀⠀⠀⠀⠀⠀⠀⠀⠀⠀</a:t>
            </a:r>
            <a:br/>
            <a:r>
              <a:t>⠀⠀⠀⠀⠀⠀⠈⠙⠛⠛⠛⠛⢛⣿⣿⣿⣿⣿⣿⣿⣿⣿⣿⣿⣿⣿⣿⣿⣿⣿⣿⣿⣿⣿⣿⣿⡿⢿⡇⠀⠀⠀⠀⠀⠀⠀⠀⠀⠀⠀⠀⠀⠀⠀⠀⠀⠀⠀⠀⠀⠀⠀⠀⠀⠀⠀⠀⠀⠀⠀⠀⠀⠀⠀⠀⠀⠀⠀⠀⠀⠀⠀⠀⠀⠀⠀⠀⠀⠀⠀⠀</a:t>
            </a:r>
            <a:br/>
            <a:r>
              <a:t>⠀⠀⠀⠀⠀⠀⠀⠀⠀⢀⣤⣶⣿⣿⣿⣿⣿⣿⣿⣿⣿⣿⣿⣿⣿⣿⣿⣿⣿⣿⣿⣿⣿⣿⣿⣿⣶⣾⣧⠀⠀⠀⠀⠀⠀⠀⠀⠀⠀⠀⠀⠀⠀⠀⠀⠀⠀⠀⠀⠀⠀⠀⠀⠀⠀⠀⠀⠀⠀⠀⠀⠀⠀⠀⠀⠀⠀⠀⠀⠀⠀⠀⠀⠀⠀⠀⠀⠀⠀⠀⠀</a:t>
            </a:r>
            <a:br/>
            <a:r>
              <a:t>⠀⠀⠀⠀⠀⠀⠀⠀⡸⣿⣿⣿⣿⣿⣿⣿⣿⣿⣿⣿⣿⣿⣿⣿⣿⣿⣿⣿⣿⣿⣿⣿⣿⣿⣿⣿⣿⣿⣿⠃⠀⠀⠀⠀⠀⠀⠀⠀⠀⠀⠀⠀⠀⠀⠀⠀⠀⠀⠀⠀⠀⠀⠀⠀⠀⠀⠀⠀⠀⠀⠀⠀⠀⠀⠀⠀⠀⠀⠀⠀⠀⠀⠀⠀⠀⠀⠀⠀⠀⠀⠀</a:t>
            </a:r>
            <a:br/>
            <a:r>
              <a:t>⠀⠀⠀⠀⠀⠀⠀⠀⢀⣾⣿⣿⣿⣿⣿⣿⣿⣿⣿⣿⣿⣿⣿⣿⣿⣿⣿⣿⣿⣿⣿⣿⣿⣿⣿⣿⣿⣿⣿⡄⠀⠀⠀⠀⠀⠀⠀⠀⠀⠀⠀⠀⠀⠀⠀⠀⠀⠀⠀⠀⠀⠀⠀⠀⠀⠀⠀⠀⠀⠀⠀⠀⠀⠀⠀⠀⠀⠀⠀⠀⠀⠀⠀⠀⠀⠀⠀⠀⠀⠀⠀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⠀⠀⠀⠀⠀⠀⣿⣿⣿⣿⣿⣿⣿⣿⣿⣿⣿⣿⣿⣿⣿⣿⣿⣿⣿⣿⣿⣿⣿⣿⣿⣿⣿⣿⣿⣿⣿⣿⣿⣿⣿⣶⡆⠀⠀⠀⠀⠀⠀⠀⠀⠀⠀⠀⠀⠀⠀⠀⠀⠀⠀⠀⠀⠀⠀⠀⠀⠀⠀⠀⠀⠀⠀⠀⠀⠀⠀⠀⠀⠀⠀⠀⠀⠀⠀⠀⠀⠀⠀⠀⠀</a:t>
            </a:r>
            <a:br/>
            <a:r>
              <a:t>⠀⠀⠀⠀⠀⠀⣹⣿⣿⣿⣿⣿⣿⣿⣿⣿⣿⣿⣿⣿⣿⣿⣿⣿⣿⣿⣿⣿⣿⣿⣿⣿⣿⣿⣿⣿⣿⣿⣿⣿⣿⡿⠀⠀⠀⠀⠀⠀⠀⠀⠀⠀⠀⠀⠀⠀⠀⠀⠀⠀⠀⠀⠀⠀⠀⠀⠀⠀⠀⠀⠀⠀⠀⠀⠀⠀⠀⠀⠀⠀⠀⠀⠀⠀⠀⠀⠀⠀⠀⠀⠀</a:t>
            </a:r>
            <a:br/>
            <a:r>
              <a:t>⠀⠀⠀⠀⠀⢀⣿⣿⣿⣿⣿⣿⣿⣿⣿⣿⣿⣿⣿⣿⣿⣿⣿⣿⣿⣿⣿⣿⣿⣿⣿⣿⣿⣿⣿⣿⣿⣿⣿⣿⣿⣇⠀⠀⠀⠀⠀⠀⠀⠀⠀⠀⠀⠀⠀⠀⠀⠀⠀⠀⠀⠀⠀⠀⠀⠀⠀⠀⠀⠀⠀⠀⠀⠀⠀⠀⠀⠀⠀⠀⠀⠀⠀⠀⠀⢀⣠⣶⠀⠀⠀</a:t>
            </a:r>
            <a:br/>
            <a:r>
              <a:t>⠀⠀⠀⠀⢴⣿⣿⣿⣿⣿⣿⣿⣿⣿⣿⣿⣿⣿⣿⣿⣿⣿⣿⣿⣿⣿⣿⣿⣿⣿⣿⣿⣿⣿⣿⣿⣿⣿⣿⣿⣿⣿⣷⠆⠀⠀⠀⠀⠀⠀⠀⠀⠀⠀⠀⠀⠀⠀⠀⠀⠀⠀⠀⠀⠀⠀⠀⠀⠀⠀⠀⠀⠀⠀⠀⠀⠀⠀⠀⠀⠀⠀⠀⣀⣴⣿⣿⣿⠀⠀⠀</a:t>
            </a:r>
            <a:br/>
            <a:r>
              <a:t>⠀⠀⠀⠀⠹⣿⣿⣿⣿⣿⣿⣿⣿⣿⣿⣿⣿⣿⣿⣿⣿⣿⣿⣿⣿⣿⣿⣿⣿⣿⣿⣿⣿⣿⣿⣿⣿⣿⣿⣿⣿⣿⡟⠀⠀⠀⠀⠀⠀⠀⠀⠀⠀⠀⠀⠀⠀⠀⠀⠀⠀⠀⠀⠀⠀⠀⠀⠀⠀⠀⠀⠀⠀⠀⠀⠀⠀⠀⠀⢀⣠⣴⣾⣿⣿⣿⣿⡿⠀⠀⠀</a:t>
            </a:r>
            <a:br/>
            <a:r>
              <a:t>⠀⠀⠀⠀⢰⣿⣿⣿⣿⣿⣿⣿⣿⣿⣿⣿⣿⣿⣿⣿⣿⣿⣿⣿⣿⣿⣿⣿⣿⣿⣿⣿⣿⣿⣿⣿⣿⣿⣿⣿⣿⣿⡆⠀⠀⠀⠀⠀⠀⠀⠀⠀⠀⠀⠀⠀⠀⠀⠀⠀⠀⠀⠀⠀⠀⠀⠀⠀⠀⠀⠀⠀⠀⠀⠀⠀⢀⣴⣾⣿⣿⣿⣿⣿⣿⣿⡿⠃⠀⠀⠀</a:t>
            </a:r>
            <a:br/>
            <a:r>
              <a:t>⠀⠀⠀⢀⣿⣿⣿⣿⣿⣿⣿⣿⣿⣿⣿⣿⣿⣿⣿⣿⣿⣿⣿⣿⣿⣿⣿⣿⣿⣿⣿⣿⣿⣿⡏⣿⣿⣿⣿⣿⣿⣿⣷⠀⠀⠀⠀⠀⠀⠀⠀⠀⠀⠀⠀⠀⠀⠀⠀⠀⠀⠀⠀⠀⠀⠀⠀⠀⠀⠀⠀⠀⠀⠀⠀⠀⣿⣿⣿⣿⣿⣿⣿⣿⣿⡿⠁⠀⠀⠀⠀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⠀⠀⠀⠀⠀⠀⠀⠀⠀⠀⠀⠀⠀⠀⠀⠀⠀⠀⠀⠀⢀⣀⣀⣀⣀⣀⡀⠀⠀⠀⠀⠀⠀⠀⠀⠀⠀⠀⠀⠀⠀⠀⠀⠀⠀⠀⠀⠀⠀⠀⠀⠀⠀⠀⠀⠀⠀⠀⠀⠀⠀⠀⠀⠀⠀⠀⠀⠀⠀⠀⠀⠀⠀⠀⠀⠀⠀⠀⠀⠀⠀⠀⠀⠀⠀⠀⠀⠀⠀⠀⠀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⠀⠀⠀⠀⠀⠀⠀⠀⠀⠀⠀⠀⠀⠀⠀⠀⢀⣴⣶⣿⣿⣿⣿⣿⣿⣿⣿⣿⣿⣿⣶⣶⣿⣤⣀⠀⠀⠀⠀⠀⠀⠀⠀⠀⠀⠀⠀⠀⠀⠀⠀⠀⠀⠀⠀⠀⠀⠀⠀⠀⠀⠀⠀⠀⠀⠀⠀⠀⠀⠀⠀⠀⠀⠀⠀⠀⠀⠀⠀⠀⠀⠀⠀⠀⠀⠀⠀⠀⠀⠀⠀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⠀⠀⠀⠀⠀⠀⠀⠀⠀⠀⠀⠀⠀⠀⢀⣾⣿⣿⣿⣿⣿⣿⣿⣿⣿⣿⣿⣿⣿⣿⣿⣿⣿⣿⣿⣿⣦⡀⠀⠀⠀⠀⠀⠀⠀⠀⠀⠀⠀⠀⠀⠀⠀⠀⠀⠀⠀⠀⠀⠀⠀⠀⠀⠀⠀⠀⠀⠀⠀⠀⠀⠀⠀⠀⠀⠀⠀⠀⠀⠀⠀⠀⠀⠀⠐⠄⠀⠀⠀⠀⠀</a:t>
            </a:r>
            <a:br/>
            <a:r>
              <a:t>⠀⠀⠀⠀⠀⠀⠀⠀⠀⠀⠀⠀⠀⣠⣿⣿⣿⣿⣿⣿⣿⣿⣿⣿⣿⣿⣿⣿⣿⣿⣿⣿⣿⣿⣿⣿⣿⣿⣦⡀⠀⠀⠀⠀⠀⠀⠀⠀⠀⠀⠀⠀⠀⠀⠀⠀⠀⠀⠀⠀⠀⠀⠀⠀⠀⠀⠀⠀⠀⠀⠀⠀⠀⠀⠀⠀⠀⠀⠀⠀⠀⠀⠀⠀⠀⠀⠀⠀⠀⠀⠀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⠀⠀⠀⠀⠀⠀⠀⠀⠀⠀⠀⠀⢠⣿⣿⣿⣿⣿⣿⣿⣿⣿⣿⣿⣿⣿⣿⣿⣿⣿⣿⣿⣿⣿⣿⣿⣿⣿⣿⣷⡀⠀⠀⠀⠀⠀⠀⠀⠀⠀⠀⠀⠀⠀⠀⠀⠀⠀⠀⠀⠀⠀⠀⠀⠀⠀⠀⠀⠀⠀⠀⠀⠀⠀⠀⠀⠀⠀⠀⠀⠀⠀⠀⠀⠀⠀⠀⠀⠀⠀⠀</a:t>
            </a:r>
            <a:br/>
            <a:r>
              <a:t>⠀⠀⠀⠀⠀⠀⠀⠀⠀⠀⠀⠀⣾⣿⣿⣿⣿⣿⣿⣿⣿⣿⣿⣿⣿⣿⣿⣿⣿⣿⣿⣿⣿⣿⣿⣿⣿⣿⣿⣿⣧⠀⠀⠀⠀⠀⠀⠀⠀⠀⠀⠀⠀⠀⠀⠀⠀⠀⠀⠀⠀⠀⠀⠀⠀⠀⠀⠀⠀⠀⠀⠀⠀⠀⠀⠀⠀⠀⠀⠀⠀⠀⠀⠀⠀⠀⠀⠀⠀⠀⠀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⠀⠀⠀⠀⠀⠀⠀⠀⠀⠀⠀⠀⣿⣿⣿⣿⣿⣿⣿⣿⣿⣿⣿⣿⣿⣿⣿⣿⣿⣿⣿⣿⣿⣿⣿⣿⣿⣿⣿⣿⣿⠀⠀⠀⠀⠀⠀⠀⠀⠀⠀⠀⠀⠀⠀⠀⠀⠀⠀⠀⠀⠀⠀⠀⠀⠀⠀⠀⠀⠀⠀⠀⠀⠀⠀⠀⠀⠀⢀⠀⠀⠀⠀⠀⠀⠀⠀⠀⠀⠀⠀</a:t>
            </a:r>
            <a:br/>
            <a:r>
              <a:t>⠀⠀⠀⠀⠀⠀⠀⢀⣀⡀⣀⣠⣿⣿⣿⣿⣿⣿⣿⣿⣿⣿⣿⣿⣿⣿⣿⣿⣿⣿⣿⣿⣿⣿⣿⣿⣿⣿⣿⣿⣿⠀⠀⠀⠀⠀⠀⠀⠀⠀⠀⠀⠀⠀⠀⠀⠀⠀⠀⠀⠀⠀⠀⠀⠀⠀⠀⠀⠀⠀⠀⠀⠀⠀⠀⠀⠀⠀⠈⠀⠀⠀⠀⠀⠀⠀⠀⠀⠀⠀⠀</a:t>
            </a:r>
            <a:br/>
            <a:r>
              <a:t>⠀⠀⠀⠀⠀⠀⠀⢸⣿⣿⣿⣿⣿⣿⣿⣿⣿⣿⣿⣿⣿⣿⣿⣿⣿⣿⣿⣿⣿⣿⣿⣿⣿⣿⣿⣿⣿⣿⣿⣿⣿⠀⠀⠀⠀⠀⠀⠀⠀⠀⠀⠀⠀⠀⠀⠀⠀⠀⠀⠀⠀⠀⠀⠀⠀⠀⠀⠀⠀⠀⠀⠀⠀⠀⠀⠀⠀⠀⠀⠀⠀⠀⠀⠀⠀⠀⠀⠀⠀⠀⠀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⠀⠀⠀⠀⠀⠀⠲⣿⣿⣿⣿⣿⣿⣿⣿⣿⣿⣿⣿⣿⣿⣿⣿⣿⣿⣿⣿⣿⣿⣿⣿⣿⣿⣿⣿⣿⣿⣿⣿⣿⣿⣧⠀⠀⠀⠀⠀⠀⠀⠀⠀⠀⠀⠀⠀⠀⠀⠀⠀⠀⠀⠀⠀⠀⠀⠀⠀⠀⠀⠀⠀⠀⠀⠀⠀⠀⠀⠀⠀⠀⠀⠀⠀⠀⠀⠀⠀⠀⠀⠀⠀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⠀⠀⠀⠀⠀⠀⠀⠀⠙⠿⡿⢿⣿⣿⣿⣿⣿⣿⣿⣿⣿⣿⣿⣿⣿⣿⣿⣿⣿⣿⣿⣿⣿⣿⣿⣿⣿⣿⣿⣿⣿⣿⣆⠀⠀⠀⠀⠀⠀⠀⠀⠀⠀⠀⠀⠀⠀⠀⠀⠀⠀⠀⠀⠀⠀⠀⠀⠀⠀⠀⠀⠀⠀⠀⠀⠀⠀⠀⠀⠀⠀⠀⠀⠀⠀⠀⠀⠀⠀⠀⠀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⠀⠀⠀⠀⠀⠀⠀⠀⠀⠀⠀⣼⣿⣿⣿⣿⣿⣿⣿⣿⣿⣿⣿⣿⣿⣿⣿⣿⣿⣿⣿⣿⣿⣿⣿⣿⣿⣿⣿⣿⡟⠻⠟⠀⠀⠀⠀⠀⠀⠀⠀⠀⠀⠀⠀⠀⠀⠀⠀⠀⠀⠀⠀⠀⠀⠀⠀⠀⠀⠀⠀⠀⠀⠀⠀⠀⠀⠀⠀⠀⠀⠀⠀⠀⠀⠀⠀⠀⠀⠀⠀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⠀⠀⠀⠀⠀⠀⠀⠀⣰⣿⣿⣿⣿⣿⣿⣿⣿⣿⣿⣿⣿⣿⣿⣿⣿⣿⣿⣿⣿⣿⣿⣿⣿⣿⣿⣿⣿⣿⣿⣿⣿⠀⠀⠀⠀⠀⠀⠀⠀⠀⠀⠀⠀⠀⠀⠀⠀⠀⠀⠀⠀⠀⠀⠀⠀⠀⠀⠀⠀⠀⠀⠀⠀⠀⠀⠀⠀⠀⠀⠀⠀⠀⠀⠀⠀⠀⠀⠀⠀⠀⠀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⠀⠀⠀⠀⠀⠀⢀⣼⣿⣿⣿⣿⣿⣿⣿⣿⣿⣿⣿⣿⣿⣿⣿⣿⣿⣿⣿⣿⣿⣿⣿⣿⣿⣿⣿⣿⣿⣿⣿⣿⣿⡀⠀⠀⠀⠀⠀⠀⠀⠀⠀⠀⠀⠀⠀⠀⠀⠀⠀⠀⠀⠀⠀⠀⠀⠀⠀⠀⠀⠀⠀⠀⠀⠀⠀⠀⠀⠀⠀⠀⠀⠀⠀⠀⠀⠀⠀⠀⠀⠀⠀</a:t>
            </a:r>
            <a:br/>
            <a:r>
              <a:t>⠀⠀⠀⠀⢀⣴⣿⣿⣿⣿⣿⣿⣿⣿⣿⣿⣿⣿⣿⣿⣿⣿⣿⣿⣿⣿⣿⣿⣿⣿⣿⣿⣿⣿⣿⣿⣿⣿⣿⣿⣿⡀⠀⠀⠀⠀⠀⠀⠀⠀⠀⠀⠀⠀⠀⠀⠀⠀⠀⠀⠀⠀⠀⠀⠀⠀⠀⠀⠀⠀⠀⠀⠀⠀⠀⠀⠀⠀⠀⠀⠀⠀⠀⠀⠀⠀⠀⠀⠀⠀⠀</a:t>
            </a:r>
            <a:br/>
            <a:r>
              <a:t>⠀⠀⠠⠒⠉⠛⢿⣿⣿⣿⣿⣿⣿⣿⣿⣿⣿⣿⣿⣿⣿⣿⣿⣿⣿⣿⣿⣿⣿⣿⣿⣿⣿⣿⣿⣿⣿⣿⣿⣿⣿⡇⠀⠀⠀⠀⠀⠀⠀⠀⠀⠀⠀⠀⠀⠀⠀⠀⠀⠀⠀⠀⠀⠀⠀⠀⠀⠀⠀⠀⠀⠀⠀⠀⠀⠀⠀⠀⠀⠀⠀⠀⠀⠀⠀⠀⠀⠀⠀⠀⠀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⠀⠀⠀⠀⠀⠀⠀⠙⠻⠿⠿⠟⠛⣛⣿⣿⣿⣿⣿⣿⣿⣿⣿⣿⣿⣿⣿⣿⣿⣿⣿⣿⣿⣿⣿⠿⣿⣿⣿⠿⢿⡇⠀⠀⠀⠀⠀⠀⠀⠀⠀⠀⠀⠀⠀⠀⠀⠀⠀⠀⠀⠀⠀⠀⠀⠀⠀⠀⠀⠀⠀⠀⠀⠀⠀⠀⠀⠀⠀⠀⠀⠀⠀⠀⠀⠠⠄⠀⠀⠀⠀</a:t>
            </a:r>
            <a:br/>
            <a:r>
              <a:t>⠀⠀⠀⠀⠀⠀⠀⠀⠀⢀⣠⣴⣾⣿⣿⣿⣿⣿⣿⣿⣿⣿⣿⣿⣿⣿⣿⣿⣿⣿⣿⣿⣿⣿⣿⣿⣿⣿⣷⣄⠀⠹⠀⠀⠀⠀⠀⠀⠀⠀⠀⠀⠀⠀⠀⠀⠀⠀⠀⠀⠀⠀⠀⠀⠀⠀⠀⠀⠀⠀⠀⠀⠀⠀⠀⠀⠀⠀⠀⠀⠀⠀⠀⠀⠀⠀⠀⠀⠀⠀⠀</a:t>
            </a:r>
            <a:br/>
            <a:r>
              <a:t>⠀⠀⠀⠀⠀⠀⠀⠀⠀⠾⣿⣿⣿⣿⣿⣿⣿⣿⣿⣿⣿⣿⣿⣿⣿⣿⣿⣿⣿⣿⣿⣿⣿⣿⣿⣿⣿⣿⣿⡟⠀⠀⠀⠀⠀⠀⠀⠀⠀⠀⠀⠀⠀⠀⠀⠀⠀⠀⠀⠀⠀⠀⠀⠀⠀⠀⠀⠀⠀⠀⠀⠀⠀⠀⠀⠀⠀⠀⠀⠀⠀⠀⠀⠀⠀⠀⠀⠀⠀⠀⠀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⠀⠀⠀⠀⠀⠀⠀⠀⠀⢠⣿⣿⣿⣿⣿⣿⣿⣿⣿⣿⣿⣿⣿⣿⣿⣿⣿⣿⣿⣿⣿⣿⣿⣿⣿⣿⣿⣿⣿⣷⡀⠀⠀⠀⠀⠀⠀⠀⠀⠀⠀⠀⠀⠀⠀⠀⠀⠀⠀⠀⠀⠀⠀⠀⠀⠀⠀⠀⠀⠀⠀⠀⠀⠀⠀⠀⠀⠀⠀⠀⠀⠀⠀⠀⠀⠀⠀⠀⠀⠀⠀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⠀⠀⠀⠀⠀⠀⢀⡀⣾⣿⣿⣿⣿⣿⣿⣿⣿⣿⣿⣿⣿⣿⣿⣿⣿⣿⣿⣿⣿⣿⣿⣿⣿⣿⣿⣿⣿⣿⣿⣿⣿⡀⠀⠀⠀⠀⠀⠀⠀⠀⠀⠀⠀⠀⠀⠀⠀⠀⠀⠀⠀⠀⠀⠀⠀⠀⠀⠀⠀⠀⠀⠀⠀⠀⠀⠀⠀⠀⠀⠀⠀⠀⠀⠀⠀⠀⠀⠀⠀⠀⠀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⠀⠀⠀⠀⠀⠀⢸⣿⣿⣿⣿⣿⣿⣿⣿⣿⣿⣿⣿⣿⣿⣿⣿⣿⣿⣿⣿⣿⣿⣿⣿⣿⣿⣿⣿⣿⣿⣿⣿⣿⣿⣷⣿⠂⠀⠀⠀⠀⠀⠀⠀⠀⠀⠀⠀⠀⠀⠀⠀⠀⠀⠀⠀⠀⠀⠀⠀⠀⠀⠀⠀⠀⠀⠀⠀⠀⠀⠀⠀⠀⠀⠀⠀⠀⠀⠀⠀⠀⠀⠀⠀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⠀⠀⠀⠀⠀⠀⠀⣿⣿⣿⣿⣿⣿⣿⣿⣿⣿⣿⣿⣿⣿⣿⣿⣿⣿⣿⣿⣿⣿⣿⣿⣿⣿⣿⣿⣿⣿⣿⣿⣿⣿⣿⠇⠀⠀⠀⠀⠀⠀⠀⠀⠀⠀⠀⠀⠀⠀⠀⠀⠀⠀⠀⠀⠀⠀⠀⠀⠀⠀⠀⠀⠀⠀⠀⠀⠀⠀⠀⠀⠀⠀⠀⠀⠀⠀⠀⠀⠀⠀⠀⠀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⠀⠀⠀⠀⠀⠀⣼⣿⣿⣿⣿⣿⣿⣿⣿⣿⣿⣿⣿⣿⣿⣿⣿⣿⣿⣿⣿⣿⣿⣿⣿⣿⣿⣿⣿⣿⣿⣿⣿⣿⣿⣿⣄⠀⠀⠀⠀⠀⠀⠀⠀⠀⠀⠀⠀⠀⠀⠀⠀⠀⠀⠀⠀⠀⠀⠀⠀⠀⠀⠀⠀⠀⠀⠀⠀⠀⠀⠀⠀⠀⠀⠀⠀⠀⠀⠀⠀⠀⠀⠀⠀</a:t>
            </a:r>
            <a:br/>
            <a:r>
              <a:t>⠀⠀⠀⠀⢰⣾⣿⣿⣿⣿⣿⣿⣿⣿⣿⣿⣿⣿⣿⣿⣿⣿⣿⣿⣿⣿⣿⣿⣿⣿⣿⣿⣿⣿⣿⣿⣿⣿⣿⣿⣿⣿⣿⠟⠀⠀⠀⠀⠀⠀⠀⠀⠀⠀⠀⠀⠀⠀⠀⠀⠀⠀⠀⠀⠀⠀⠀⠀⠀⠀⠀⠀⠀⠀⠀⠀⠀⠀⠀⠀⠀⠀⠀⠀⠀⠀⠀⠀⠀⠀⠀</a:t>
            </a:r>
            <a:br/>
            <a:r>
              <a:t>⠀⠀⠀⠀⠈⢻⣿⣿⣿⣿⣿⣿⣿⣿⣿⣿⣿⣿⣿⣿⣿⣿⣿⣿⣿⣿⣿⣿⣿⣿⣿⣿⣿⣿⣿⣿⣿⣿⣿⣿⣿⣿⡿⠀⠀⠀⠀⠀⠀⠀⠀⠀⠀⠀⠀⠀⠀⠀⠀⠀⠀⠀⠀⠀⠀⠀⠀⠀⠀⠀⠀⠀⠀⠀⠀⠀⠀⠀⠀⠀⠀⠀⠀⠀⠀⠀⠀⠀⠀⠀⠀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⠀⠀⠀⠀⢠⣿⣿⣿⣿⣿⣿⣿⣿⣿⣿⣿⣿⣿⣿⣿⣿⣿⣿⣿⣿⣿⣿⣿⣿⣿⣿⣿⣿⣿⣿⣿⣿⣿⣿⣿⣿⣿⣷⠀⠀⠀⠀⠀⠀⠀⠀⠀⠀⠀⠀⠀⠀⠀⠀⠀⠀⠀⠀⠀⠀⠀⠀⠀⠀⠀⠀⠀⠀⠀⠀⠀⠀⠀⠀⠀⠀⠀⠀⠀⠀⠀⠀⠀⠀⢀⡄</a:t>
            </a:r>
            <a:br/>
            <a:r>
              <a:t>⠀⠀⠀⢀⣾⣿⣿⣿⣿⣿⣿⣿⣿⣿⣿⣿⣿⣿⣿⣿⣿⣿⣿⣿⣿⣿⣿⣿⣿⣿⣿⣿⣿⣿⣿⣿⣿⣿⣿⣿⣿⣿⣿⡆⠀⠀⠀⠀⠀⠀⠀⠀⠀⠀⠀⠀⠀⠀⠀⠀⠀⠀⠀⠀⠀⠀⠀⠀⠀⠀⠀⠀⠀⠀⠀⠀⠀⠀⠀⠀⠀⠀⠀⠀⠀⠀⠀⠀⠀⠿⠇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⠀⠀⠀⠀⠀⠀⠀⠀⠀⠀⠀⠀⠀⠀⠀⠀⣀⣤⣴⣶⣶⣶⣶⣶⣶⣦⣤⣤⣤⣀⣠⡀⠀⠀⠀⠀⠀⠀⠀⠀⠀⠀⠀⠀⠀⠀⠀⠀⠀⠀⠀⠀⠀⠀⠀⠀⠀⠀⠀⠀⠀⠀⠀⠀⠀⠀⠀⠀⠀⠀⠀⠀⠀⠀⠀⠀⠀⠀⠀⠀⠀⠀⠀⠀⠀⠀⠀⠀⠀⠀⠀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⠀⠀⠀⠀⠀⠀⠀⠀⠀⠀⠀⠀⠀⢀⣴⣿⣿⣿⣿⣿⣿⣿⣿⣿⣿⣿⣿⣿⣿⣿⣿⣿⣷⣶⣄⡀⠀⠀⠀⠀⠀⠀⠀⠀⠀⠀⠀⠀⠀⠀⠀⠀⠀⠀⠀⠀⠀⠀⠀⠀⠀⠀⠀⠀⠀⠀⠀⠀⠀⠀⠀⠀⠀⠀⠀⠀⠀⠀⠀⠀⠀⡀⠀⠀⠀⠀⠀⠀⠀⠀⠀</a:t>
            </a:r>
            <a:br/>
            <a:r>
              <a:t>⠀⠀⠀⠀⠀⠀⠀⠀⠀⠀⠀⠀⣰⣿⣿⣿⣿⣿⣿⣿⣿⣿⣿⣿⣿⣿⣿⣿⣿⣿⣿⣿⣿⣿⣿⣿⣦⡀⠀⠀⠀⠀⠀⠀⠀⠀⠀⠀⠀⠀⠀⠀⠀⠀⠀⠀⠀⠀⠀⠀⠀⠀⠀⠀⠀⠀⠀⠀⠀⠀⠀⠀⠀⠀⠀⠀⠀⠀⠀⠀⠀⠀⠀⠀⠀⠀⠀⠀⠀⠀⠀</a:t>
            </a:r>
            <a:br/>
            <a:r>
              <a:t>⠀⠀⠀⠀⠀⠀⠀⠀⠀⠀⠀⣰⣿⣿⣿⣿⣿⣿⣿⣿⣿⣿⣿⣿⣿⣿⣿⣿⣿⣿⣿⣿⣿⣿⣿⣿⣿⣷⡄⠀⠀⠀⠀⠀⠀⠀⠀⠀⠀⠀⠀⠀⠀⠀⠀⠀⠀⠀⠀⠀⠀⠀⠀⠀⠀⠀⠀⠀⠀⠀⠀⠀⠀⠀⠀⠀⠀⠀⠀⠀⠀⠀⠀⠀⠀⠀⠀⠀⠀⠀⠀</a:t>
            </a:r>
            <a:br/>
            <a:r>
              <a:t>⠀⠀⠀⠀⠀⠀⠀⠀⠀⠀⢠⣿⣿⣿⣿⣿⣿⣿⣿⣿⣿⣿⣿⣿⣿⣿⣿⣿⣿⣿⣿⣿⣿⣿⣿⣿⣿⣿⣿⡀⠀⠀⠀⠀⠀⠀⠀⠀⠀⠀⠀⠀⠀⠀⠀⠀⠀⠀⠀⠀⠀⠀⠀⠀⠀⠀⠀⠀⠀⠀⠀⠀⠀⠀⠀⠀⠀⠀⠀⠀⠀⠀⠀⠀⠀⠀⠀⠀⠀⠀⠀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⠀⠀⠀⠀⠀⠀⠀⠀⠀⠀⢻⣿⣿⣿⣿⣿⣿⣿⣿⣿⣿⣿⣿⣿⣿⣿⣿⣿⣿⣿⣿⣿⣿⣿⣿⣿⣿⣿⣿⣿⠀⠀⠀⠀⠀⠀⠀⠀⠀⠀⠀⠀⠀⠀⠀⠀⠀⠀⠀⠀⠀⠀⠀⠀⠀⠀⠀⠀⠀⠀⠀⠀⠀⠀⠐⠀⠀⠀⠀⠀⠀⠀⠀⠀⠀⠀⠀⠀⠀⠀⠀</a:t>
            </a:r>
            <a:br/>
            <a:r>
              <a:t>⠀⠀⠀⠀⠀⣠⣤⣀⣤⣶⣿⣿⣿⣿⣿⣿⣿⣿⣿⣿⣿⣿⣿⣿⣿⣿⣿⣿⣿⣿⣿⣿⣿⣿⣿⣿⣿⣿⣿⡿⠀⠀⠀⠀⠀⠀⠀⠀⠀⠀⠀⠀⠀⠀⠀⠀⠀⠀⠀⠀⠀⠀⠀⠀⠀⠀⠀⠀⠀⠀⠀⠀⠀⠀⠀⠀⠀⠀⠀⠀⠀⠀⠀⠀⠀⠀⠀⠀⠀⠀⠀</a:t>
            </a:r>
            <a:br/>
            <a:r>
              <a:t>⠀⠀⠀⠀⠀⢹⣿⣿⣿⣿⣿⣿⣿⣿⣿⣿⣿⣿⣿⣿⣿⣿⣿⣿⣿⣿⣿⣿⣿⣿⣿⣿⣿⣿⣿⣿⣿⣿⣿⣿⠀⠀⠀⠀⠀⠀⠀⠀⠀⠀⠀⠀⠀⠀⠀⠀⠀⠀⠀⠀⠀⠀⠀⠀⠀⠀⠀⠀⠀⠀⠀⠀⠀⠀⠀⠀⠀⠀⠀⠀⠀⠀⠀⠀⠀⠀⠀⠀⠀⠀⠀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⠀⠀⠀⠀⠀⢰⣿⣿⣿⣿⣿⣿⣿⣿⣿⣿⣿⣿⣿⣿⣿⣿⣿⣿⣿⣿⣿⣿⣿⣿⣿⣿⣿⣿⣿⣿⣿⣿⣿⣿⣧⠀⠀⠀⠀⠀⠀⠀⠀⠀⠀⠀⠀⠀⠀⠀⠀⠀⠀⠀⠀⠀⠀⠀⠀⠀⠀⠀⠀⠀⠀⠀⠀⠀⠀⠀⠀⠀⠀⠀⠀⠀⠀⠀⠀⠀⠀⠀⠀⠀⠀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⠀⠀⠀⠀⠀⠀⠀⠉⠙⠻⢿⣿⣿⣿⣿⣿⣿⣿⣿⣿⣿⣿⣿⣿⣿⣿⣿⣿⣿⣿⣿⣿⣿⣿⣿⣿⣿⣿⣿⣿⣿⡄⠀⠀⠀⠀⠀⠀⠀⠀⠀⠀⠀⠀⠀⠀⠀⠀⠀⠀⠀⠀⠀⠀⠀⠀⠀⠀⠀⠀⠀⠀⠀⠀⠀⠀⠀⠀⠀⠀⠀⠀⠀⠀⠀⠀⠀⠀⠀⠀⠀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⠀⠀⠀⠀⠀⠀⠀⠀⠀⠀⢸⣿⣿⣿⣿⣿⣿⣿⣿⣿⣿⣿⣿⣿⣿⣿⣿⣿⣿⣿⣿⣿⣿⣿⣿⣿⣿⣿⣿⡆⠛⠃⠀⠀⠀⠀⠀⠀⠀⠀⠀⠀⠀⠀⠀⠀⠀⠀⠀⠀⠀⠀⠀⠀⠀⠀⠀⠀⠀⠀⠀⠀⠀⠀⠀⠀⠀⠀⠀⠀⠀⠀⠀⠀⠀⠀⠀⠀⠀⠀⠀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⠀⠀⠀⠀⠀⠀⠀⠀⢈⣿⣿⣿⣿⣿⣿⣿⣿⣿⣿⣿⣿⣿⣿⣿⣿⣿⣿⣿⣿⣿⣿⣿⣿⣿⣿⣿⣿⣿⣿⣿⣿⡄⠀⠀⠀⠀⠀⠀⠀⠀⠀⠀⠀⠀⠀⠀⠀⠀⠀⠀⠀⠀⠀⠀⠀⠀⠀⠀⠀⠀⠀⠀⠀⠀⠀⠀⠀⠀⠀⠀⠀⠀⠀⠀⠀⠀⠀⠀⠀⠀⠀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⠀⠀⠀⠀⠀⠀⠀⠀⣸⣿⣿⣿⣿⣿⣿⣿⣿⣿⣿⣿⣿⣿⣿⣿⣿⣿⣿⣿⣿⣿⣿⣿⣿⣿⣿⣿⣿⣿⣿⣿⣿⣿⣷⡄⠀⠀⠀⠀⠀⠀⠀⠀⠀⠀⠀⠀⠀⠀⠀⠀⠀⠀⠀⠀⠀⠀⠀⠀⠀⠀⠀⠀⠀⠀⠀⠀⠀⠀⠀⠀⠀⠀⠀⠀⠀⠀⠀⠀⠀⠀⠀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⠀⠀⠀⠀⠀⠀⠀⢠⣿⣿⣿⣿⣿⣿⣿⣿⣿⣿⣿⣿⣿⣿⣿⣿⣿⣿⣿⣿⣿⣿⣿⣿⣿⣿⣿⣿⣿⣿⣿⣿⣿⣿⠿⠿⣄⠀⠀⠀⠀⠀⠀⠀⠀⠀⠀⠀⠀⠀⠀⠀⠀⠀⠀⠀⠀⠀⠀⠀⠀⠀⠀⠀⠀⠀⠀⠀⠀⠀⠀⠀⠀⠀⠀⠀⠀⠀⠀⠀⠀⠀⠀</a:t>
            </a:r>
            <a:br/>
            <a:r>
              <a:t>⠀⠀⠀⠀⠀⠀⠖⠁⠈⠙⢻⣿⣿⣿⣿⣿⣿⣿⣿⣿⣿⣿⣿⣿⣿⣿⣿⣿⣿⣿⣿⣿⣯⣽⣿⣉⣉⡛⠻⠿⠛⠁⠀⠀⠀⠑⠀⠀⠀⠀⠀⠀⠀⠀⠀⠀⠀⠀⠀⠀⠀⠀⠀⠀⠀⠀⠀⠀⠀⠀⠀⠀⠀⠀⠀⠀⠀⠀⠀⠀⠀⠀⠀⠀⠀⠀⠀⠀⠀⠀⠀</a:t>
            </a:r>
            <a:br/>
            <a:r>
              <a:t>⠀⠀⠀⠀⠀⠀⠀⢀⣤⣶⣿⣿⣿⣿⣿⣿⣿⣿⣿⣿⣿⣿⣿⣿⣿⣿⣿⣿⣿⣿⣿⣿⣿⣿⣿⣿⣿⣿⣆⠀⠀⠀⠀⠀⠀⠀⠀⠀⠀⠀⠀⠀⠀⠀⠀⠀⠀⠀⠀⠀⠀⠀⠀⠀⠀⠀⠀⠀⠀⠀⠀⠀⠀⠀⠀⠀⠀⠀⠀⠀⠀⠀⠀⠀⠀⠉⠉⠀⠀⠀⠀</a:t>
            </a:r>
            <a:br/>
            <a:r>
              <a:t>⠀⠀⠀⠀⠀⠀⠀⠘⢿⣿⣿⣿⣿⣿⣿⣿⣿⣿⣿⣿⣿⣿⣿⣿⣿⣿⣿⣿⣿⣿⣿⣿⣿⣿⣿⣿⣿⣿⡁⠀⠀⠀⠀⠀⠀⠀⠀⠀⠀⠀⠀⠀⠀⠀⠀⠀⠀⠀⠀⠀⠀⠀⠀⠀⠀⠀⠀⠀⠀⠀⠀⠀⠀⠀⠀⠀⠀⠀⠀⠀⠀⠀⠀⠀⠀⠀⠀⠀⠀⠀⠀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⠀⠀⠀⠀⠀⠀⠀⢠⣿⣿⣿⣿⣿⣿⣿⣿⣿⣿⣿⣿⣿⣿⣿⣿⣿⣿⣿⣿⣿⣿⣿⣿⣿⣿⣿⣿⣿⣿⣿⡀⠀⠀⠀⠀⠀⠀⠀⠀⠀⠀⠀⠀⠀⠀⠀⠀⠀⠀⠀⠀⠀⠀⠀⠀⠀⠀⠀⠀⠀⠀⠀⠀⠀⠀⠀⠀⠀⠀⠀⠀⠀⠀⠀⠀⠀⠀⠀⠀⠀⠀⠀</a:t>
            </a:r>
            <a:br/>
            <a:r>
              <a:t>⠀⠀⠀⠀⠀⠀⠀⣾⣿⣿⣿⣿⣿⣿⣿⣿⣿⣿⣿⣿⣿⣿⣿⣿⣿⣿⣿⣿⣿⣿⣿⣿⣿⣿⣿⣿⣿⣿⣿⣧⠀⠀⠀⠀⠀⠀⠀⠀⠀⠀⠀⠀⠀⠀⠀⠀⠀⠀⠀⠀⠀⠀⠀⠀⠀⠀⠀⠀⠀⠀⠀⠀⠀⠀⠀⠀⠀⠀⠀⠀⠀⠀⠀⠀⠀⠀⠀⠀⠀⠀⠀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⠀⠀⠀⠀⠀⢀⣰⣿⣿⣿⣿⣿⣿⣿⣿⣿⣿⣿⣿⣿⣿⣿⣿⣿⣿⣿⣿⣿⣿⣿⣿⣿⣿⣿⣿⣿⣿⣿⣿⣿⣤⣤⠀⠀⠀⠀⠀⠀⠀⠀⠀⠀⠀⠀⠀⠀⠀⠀⠀⠀⠀⠀⠀⠀⠀⠀⠀⠀⠀⠀⠀⠀⠀⠀⠀⠀⠀⠀⠀⠀⠀⠀⠀⠀⠀⠀⠀⠀⠀⠀⠀</a:t>
            </a:r>
            <a:br/>
            <a:r>
              <a:t>⠀⠀⠀⠀⠀⢼⣿⣿⣿⣿⣿⣿⣿⣿⣿⣿⣿⣿⣿⣿⣿⣿⣿⣿⣿⣿⣿⣿⣿⣿⣿⣿⣿⣿⣿⣿⣿⣿⣿⣿⣿⡟⠀⠀⠀⠀⠀⠀⠀⠀⠀⠀⠀⠀⠀⠀⠀⠀⠀⠀⠀⠀⠀⠀⠀⠀⠀⠀⠀⠀⠀⠀⠀⠀⠀⠀⠀⠀⠀⠀⠀⠀⠀⠀⠀⠀⠀⠀⠀⠀⠀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⠀⠀⠀⠀⠀⢸⣿⣿⣿⣿⣿⣿⣿⣿⣿⣿⣿⣿⣿⣿⣿⣿⣿⣿⣿⣿⣿⣿⣿⣿⣿⣿⣿⣿⣿⣿⣿⣿⣿⣿⣿⡁⠀⠀⠀⠀⠀⠀⠀⠀⠀⠀⠀⠀⠀⠀⠀⠀⠀⠀⠀⠀⠀⠀⠀⠀⠀⠀⠀⠀⠀⠀⠀⠀⠀⠀⠀⠀⠀⠀⠀⠀⠀⠀⠀⠀⠀⠀⠀⠀⠀</a:t>
            </a:r>
            <a:br/>
            <a:r>
              <a:t>⠀⠀⠀⠀⢀⣾⣿⣿⣿⣿⣿⣿⣿⣿⣿⣿⣿⣿⣿⣿⣿⣿⣿⣿⣿⣿⣿⣿⣿⣿⣿⣿⣿⣿⣿⣿⣿⣿⣿⣿⣿⣿⣶⠄⠀⠀⠀⠀⠀⠀⠀⠀⠀⠀⠀⠀⠀⠀⠀⠀⠀⠀⠀⠀⠀⠀⠀⠀⠀⠀⠀⠀⠀⠀⠀⠀⠀⠀⠀⠀⠀⠀⠀⠀⠀⠀⠀⠀⠀⠀⠀</a:t>
            </a:r>
            <a:br/>
            <a:r>
              <a:t>⠀⠀⠀⢰⣿⣿⣿⣿⣿⣿⣿⣿⣿⣿⣿⣿⣿⣿⣿⣿⣿⣿⣿⣿⣿⣿⣿⣿⣿⣿⣿⣿⣿⣿⣿⣿⣿⣿⣿⣿⣿⣿⡇⠀⠀⠀⠀⠀⠀⠀⠀⠀⠀⠀⠀⠀⠀⠀⠀⠀⠀⠀⠀⠀⠀⠀⠀⠀⠀⠀⠀⠀⠀⠀⠀⠀⠀⠀⠀⠀⠀⠀⠀⠀⠀⠀⠀⠀⠀⠀⠀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⠀⠀⠀⠈⢿⣿⣿⣿⣿⣿⣿⣿⣿⣿⣿⣿⣿⣿⣿⣿⣿⣿⣿⣿⣿⣿⣿⣿⣿⣿⣿⣿⣿⣿⣿⣿⣿⣿⣿⣿⣿⣿⡄⠀⠀⠀⠀⠀⠀⠀⠀⠀⠀⠀⠀⠀⠀⠀⠀⠀⠀⠀⠀⠀⠀⠀⠀⠀⠀⠀⠀⠀⠀⠀⠀⠀⠀⠀⠀⠀⠀⠀⠀⠀⠀⠀⠀⠀⠀⠀⠀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⠀⠀⠀⢀⣿⣿⣿⣿⣿⣿⣿⣿⣿⣿⣿⣿⣿⣿⣿⣿⣿⣿⣿⣿⣿⣿⣿⣿⣿⣿⣿⣿⣿⣿⣿⣿⣿⣿⣿⣿⣿⣿⣧⠀⠀⠀⠀⠀⠀⠀⠀⠀⠀⠀⠀⠀⠀⠀⠀⠀⠀⠀⠀⠀⠀⠀⠀⠀⠀⠀⠀⠀⠀⠀⠀⠀⠀⠀⠀⠀⠀⠀⠀⠀⠀⠀⠀⠀⠀⠀⠀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⠀⠀⠀⣾⣿⣿⣿⣿⣿⣿⣿⣿⣿⣿⣿⣿⣿⣿⣿⣿⣿⣿⣿⣿⣿⣿⣿⣿⣿⣿⣿⣿⣿⣿⢧⣿⣿⣿⣿⣿⣿⣿⣿⣇⠀⠀⠀⠀⠀⠀⠀⠀⠀⠀⠀⠀⠀⠀⠀⠀⠀⠀⠀⠀⠀⠀⠀⠀⠀⠀⠀⠀⠀⠀⠀⠀⠀⠀⠀⠀⠀⠀⠀⠀⠀⠀⠀⠀⠀⠀⠀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⣿⣿⣿⣿⣿⣿⣿⣿⣿⣿⣿⣿⣿⣿⣿⣿⣿⣿⣿⣿⣿⣿⣿⣿⣿⣿⣿⣿⣿⣿⣿⣿⣿⣿⣿⣿⠋⠉⠉⠉⠉⠛⠛⢿⣿⣿⣿⣿⣿⣿⣿⣿⣿⣿⣿⣿⣿⣿⣿⣿⣿⣿⣿⣿⣿⣿⣿⣿⣿⣿⣿⣿⣿⣿⣿⣿⣿⣿⣿⣿⣿⣿⣿⣿⣿⣿⣿⣿⣿⣿⡇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⣿⣿⣿⣿⣿⣿⣿⣿⣿⣿⣿⣿⣿⣿⣿⣿⣿⣿⣿⣿⣿⣿⣿⣿⣿⣿⣿⣿⣿⣿⣿⣿⣿⣿⣿⡏⠀⠀⠀⠀⠀⠀⠀⠀⠈⠛⠛⠛⠿⡿⠟⠛⠛⠙⠛⠛⠛⠿⢿⣿⣿⣿⣿⣿⣿⣿⣿⣿⣿⣿⣿⣿⣿⣿⣿⣿⣿⣿⣿⣿⣿⣿⣿⣿⣿⣿⣿⣿⣿⣿⡇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⣿⣿⣿⣿⣿⣿⣿⣿⣿⣿⣿⣿⣿⣿⣿⣿⣿⣿⣿⣿⣿⣿⣿⣿⣿⣿⣿⣿⣿⣿⣿⣿⣿⣿⣿⣷⣀⣀⡀⠀⠀⠀⠀⠀⠀⠀⠀⠀⠀⠀⠀⠀⠀⠀⠀⠀⠀⣰⣿⣿⣿⣿⣿⣿⣿⣿⣿⣿⣿⣿⣿⣿⣿⣿⣿⣿⣿⣿⣿⣿⣿⣿⣿⣿⣿⣿⣿⣿⣿⣿⡇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⣿⣿⣿⣿⣿⣿⣿⣿⣿⣿⣿⣿⣿⣿⣿⣿⣿⣿⣿⣿⣿⣿⣿⣿⣿⣿⣿⣿⣿⣿⣿⣿⣿⣿⣿⣿⣷⣶⡆⠀⠀⠀⠀⠀⠀⠀⠀⠀⠀⠀⠀⠀⠀⢀⢠⣿⣿⣿⣿⣿⣿⣿⣿⣿⣿⣿⣿⣿⣿⣿⣿⣿⣿⣿⣿⣿⣿⣿⣿⣿⣿⣿⣿⣿⣿⣿⣿⣿⣿⣿⡇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⣿⣿⣿⣿⣿⣿⣿⣿⣿⣿⣿⣿⣿⣿⣿⣿⣿⣿⣿⣿⣿⣿⣿⣿⣿⣿⣿⣿⣿⣿⣿⣿⣿⣿⣿⣿⣿⣿⠿⠀⠀⠀⠀⠀⠀⠀⠀⠀⠀⠀⠀⠀⠀⠀⣾⣿⣿⣿⣿⣿⣿⣿⣿⣿⣿⣿⣿⣿⣿⣿⣿⣿⣿⣿⣿⣿⣿⣿⣿⣿⣿⣿⣿⣿⣿⣿⣿⣿⣿⣿⡇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⣿⣿⣿⣿⣿⣿⣿⣿⣿⣿⣿⣿⣿⣿⣿⣿⣿⣿⣿⣿⣿⣿⣿⣿⣿⣿⣿⣿⣿⣿⣿⣿⣿⠛⠛⠀⠀⠀⠀⠀⠀⠀⠀⠀⠀⠀⠀⠀⠀⠀⠀⠀⠀⠀⠀⠀⠀⠸⣿⣿⣿⣿⣿⣿⣿⣿⣿⣿⣿⣿⣿⣿⣿⣿⣿⣿⣿⣿⣿⣿⣿⣿⣿⣿⣿⣿⣿⣿⣿⣿⡇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⣿⣿⣿⣿⣿⣿⣿⣿⣿⣿⣿⣿⣿⣿⣿⣿⣿⣿⣿⣿⣿⣿⣿⣿⣿⣿⣿⣿⣿⣿⣿⣿⣿⠁⠀⠀⠀⠀⠀⠀⠀⠀⠀⠀⠀⠀⠀⠀⠀⠀⢠⠄⠀⠀⠀⠀⠀⠀⠸⣿⣿⣿⣿⣿⣿⣿⣿⣿⣿⣿⣿⣿⣿⣿⣿⣿⣿⣿⣿⣿⣿⣿⣿⣿⣿⣿⣿⣿⣿⣿⡇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⣿⣿⣿⣿⣿⣿⣿⣿⣿⣿⣿⣿⣿⣿⣿⣿⣿⣿⣿⣿⣿⣿⣿⣿⣿⣿⣿⣿⣿⣿⣿⣿⠃⠀⠀⠀⠀⠀⠀⠀⠀⠀⠀⠀⠀⠀⠀⠀⠀⠀⣼⠀⠀⠀⠀⠀⠀⠀⠀⣿⣿⣿⣿⣿⣿⣿⣿⣿⣿⣿⣿⣿⣿⣿⣿⣿⣿⣿⣿⣿⣿⣿⣿⣿⣿⣿⣿⣿⣿⣿⡇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⣿⣿⣿⣿⣿⣿⣿⣿⣿⣿⣿⣿⣿⣿⣿⣿⣿⣿⣿⣿⣿⣿⣿⣿⣿⣿⣿⣿⣿⣿⣿⡏⠀⠀⠀⠀⠀⠀⠀⠀⠀⠀⠀⠀⠀⠀⠀⠀⠀⠀⣿⠀⠀⠀⠀⠀⠀⠀⠀⢹⣿⣿⣿⣿⣿⣿⣿⣿⣿⣿⣿⣿⣿⣿⣿⣿⣿⣿⣿⣿⣿⣿⣿⣿⣿⣿⣿⣿⣿⣿⡇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⣿⣿⣿⣿⣿⣿⣿⣿⣿⣿⣿⣿⣿⣿⣿⣿⣿⣿⣿⣿⣿⣿⣿⣿⣿⣿⣿⣿⣿⣿⡟⠀⠀⠀⠀⠀⠀⠀⠀⠀⠀⠀⠀⠀⠀⠀⠀⠀⠀⠀⣿⠀⠀⠀⠀⠀⠀⠀⠀⢸⣿⣿⣿⣿⣿⣿⣿⣿⣿⣿⣿⣿⣿⣿⣿⣿⣿⣿⣿⣿⣿⣿⣿⣿⣿⣿⣿⣿⣿⣿⡇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⣿⣿⣿⣿⣿⣿⣿⣿⣿⣿⣿⣿⣿⣿⣿⣿⣿⣿⣿⣿⣿⣿⣿⣿⣿⣿⣿⣿⣿⡟⠀⠀⠀⠀⠀⠀⠀⠀⠀⠀⠀⠀⠀⠀⠀⠀⠀⠀⠀⠀⣿⠀⠀⠀⠀⠀⠀⠀⠀⢸⣿⣿⣿⣿⣿⣿⣿⣿⣿⣿⣿⣿⣿⣿⣿⣿⣿⣿⣿⣿⣿⣿⣿⣿⣿⣿⣿⣿⣿⣿⡇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⣿⣿⣿⣿⣿⣿⣿⣿⣿⣿⣿⣿⣿⣿⣿⣿⣿⣿⣿⣿⣿⣿⣿⣿⣿⣿⣿⣿⡟⠀⠀⠀⠀⠀⠀⠀⠀⠀⠀⠀⠀⠀⠀⠀⠀⠀⠀⠀⠀⠀⣿⡄⠀⠀⠀⠀⠀⠀⠀⠸⣿⣿⣿⣿⣿⣿⣿⣿⣿⣿⣿⣿⣿⣿⣿⣿⣿⣿⣿⣿⣿⣿⣿⣿⣿⣿⣿⣿⣿⣿⡇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⣿⣿⣿⣿⣿⣿⣿⣿⣿⣿⣿⣿⣿⣿⣿⣿⣿⣿⣿⣿⣿⣿⣿⣿⣿⣿⣿⣿⠁⠀⠀⠀⠀⠀⠀⠀⠀⠀⠀⠀⠀⠀⠀⠀⠀⠀⠀⠀⠀⠀⠹⡇⠀⠀⠀⠀⠀⠀⠀⠀⢹⣿⣿⣿⣿⣿⣿⣿⣿⣿⣿⣿⣿⣿⣿⣿⣿⣿⣿⣿⣿⣿⣿⣿⣿⣿⣿⣿⣿⣿⡇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⣿⣿⣿⣿⣿⣿⣿⣿⣿⣿⣿⣿⣿⣿⣿⣿⣿⣿⣿⣿⣿⣿⣿⣿⣿⣿⣿⣿⠀⠀⠀⠀⠀⠀⠀⠀⠀⠀⠀⠀⠀⠀⠀⠀⠀⠀⠀⠀⠀⠀⠀⢳⠀⠀⠀⠀⠀⠀⠀⠀⣴⣿⣿⣿⣿⣿⣿⣿⣿⣿⣿⣿⣿⣿⣿⣿⣿⣿⣿⣿⣿⣿⣿⣿⣿⣿⣿⣿⣿⣿⡇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⣿⣿⣿⣿⣿⣿⣿⣿⣿⣿⣿⣿⣿⣿⣿⣿⣿⣿⣿⣿⣿⣿⣿⣿⣿⣿⣿⣿⡇⠀⠀⠀⠀⠀⠀⠀⠀⠀⠀⠀⠀⠀⠀⠀⠀⠀⠀⠀⠀⠀⠀⠈⡆⠀⠀⠀⠀⠀⠀⠀⠹⣿⣿⣿⣿⣿⣿⣿⣿⣿⣿⣿⣿⣿⣿⣿⣿⣿⣿⣿⣿⣿⣿⣿⣿⣿⣿⣿⣿⣿⡇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⣿⣿⣿⣿⣿⣿⣿⣿⣿⣿⣿⣿⣿⣿⣿⣿⣿⣿⣿⣿⣿⣿⣿⣿⣿⣿⣿⣿⡇⠀⠀⠀⠀⠀⠀⠀⠀⠀⠀⠀⠀⠀⠀⠀⠀⠀⠀⠀⠀⠀⠀⠀⢹⡀⠀⠀⠀⠀⠀⠀⠀⣿⣿⣿⣿⣿⣿⣿⣿⣿⣿⣿⣿⣿⣿⣿⣿⣿⣿⣿⣿⣿⣿⣿⣿⣿⣿⣿⣿⣿⡇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⣿⣿⣿⣿⣿⣿⣿⣿⣿⣿⣿⣿⣿⣿⣿⣿⣿⣿⣿⣿⣿⣿⣿⣿⣿⣿⣿⣿⣧⠀⠀⠀⠀⠀⠀⠀⠀⠀⠀⠀⠀⠀⠀⠀⠀⠀⠀⠀⠀⠀⠀⠀⠈⣧⡀⠀⠀⠀⠀⠀⣠⣿⣿⣿⣿⣿⣿⣿⣿⣿⣿⣿⣿⣿⣿⣿⣿⣿⣿⣿⣿⣿⣿⣿⣿⣿⣿⣿⣿⣿⡇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⣿⣿⣿⣿⣿⣿⣿⣿⣿⣿⣿⣿⣿⣿⣿⣿⣿⣿⣿⣿⣿⣿⣿⣿⣿⣿⣿⣿⣿⠀⠀⠀⠀⠀⠀⠀⠀⠀⠀⠀⠀⠀⠀⠀⠀⠀⠀⠀⠀⠀⠀⠀⠀⠘⣷⡀⠀⠀⠀⠀⠘⣿⣿⣿⣿⣿⣿⣿⣿⣿⣿⣿⣿⣿⣿⣿⣿⣿⣿⣿⣿⣿⣿⣿⣿⣿⣿⣿⣿⣿⡇</a:t>
            </a:r>
            <a:br/>
            <a:r>
              <a:t>⣿⣿⣿⣿⣿⣿⣿⣿⣿⣿⣿⣿⣿⣿⣿⣿⣿⣿⣿⣿⣿⣿⣿⣿⣿⣿⣿⣿⣿⡆⠀⠀⠀⠀⠀⠀⠀⠀⠀⠀⠀⠀⠀⠀⠀⠀⠀⠀⠀⠀⠀⠀⠀⠀⠘⣷⡄⠀⠀⠀⠀⢻⣿⣿⣿⣿⣿⣿⣿⣿⣿⣿⣿⣿⣿⣿⣿⣿⣿⣿⣿⣿⣿⣿⣿⣿⣿⣿⣿⣿⡇</a:t>
            </a:r>
            <a:br/>
            <a:r>
              <a:t>⣿⣿⣿⣿⣿⣿⣿⣿⣿⣿⣿⣿⣿⣿⣿⣿⣿⣿⣿⣿⣿⣿⣿⣿⣿⣿⣿⣿⣿⣿⠆⠀⠀⠀⠀⠀⠀⠀⠀⠀⠀⠀⠀⠀⠀⠀⠀⠀⠀⠀⠀⠀⠀⠀⠀⠸⣿⣦⠀⠀⠀⢸⣿⣿⣿⣿⣿⣿⣿⣿⣿⣿⣿⣿⣿⣿⣿⣿⣿⣿⣿⣿⣿⣿⣿⣿⣿⣿⣿⣿⡇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⣿⣿⣿⣿⣿⣿⣿⣿⣿⣿⣿⣿⣿⣿⣿⣿⣿⣿⣿⣿⣿⣿⣿⣿⣿⣿⣿⣿⣿⡿⠀⠀⠀⠀⠀⠀⠀⠀⠀⠀⠀⠀⠀⠀⠀⠀⠀⠀⠀⠀⠀⠀⠀⠀⠀⠀⠹⣿⣷⡄⢀⣼⣿⣿⣿⣿⣿⣿⣿⣿⣿⣿⣿⣿⣿⣿⣿⣿⣿⣿⣿⣿⣿⣿⣿⣿⣿⣿⣿⣿⡇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⣿⣿⣿⣿⣿⣿⣿⣿⣿⣿⣿⣿⣿⣿⣿⣿⣿⣿⣿⣿⣿⣿⣿⣿⣿⣿⣿⣿⣿⠇⠀⠀⠀⠀⠀⠀⠀⠀⠀⠀⠀⠀⠀⠀⠀⠀⠀⠀⠀⠀⠀⠀⠀⠀⠀⠀⠀⢹⣿⣧⣷⣿⣿⣿⣿⣿⣿⣿⣿⣿⣿⣿⣿⣿⣿⣿⣿⣿⣿⣿⣿⣿⣿⣿⣿⣿⣿⣿⣿⣿⡇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⠀⠀⠀⠀⠀⠀⠀⠀⠀⠀⠀⠀⠀⠀⢀⣤⣶⣶⣿⣿⣿⣿⣿⣿⣶⣶⣶⣦⣤⣶⣧⡀⠀⠀⠀⠀⠀⠀⠀⠀⠀⠀⠀⠀⠀⠀⠀⠀⠀⠀⠀⠀⠀⠀⠀⠀⠀⠀⠀⠀⠀⠀⠀⠀⠀⠀⠀⠀⠀⠀⠀⠀⠀⠀⠀⠀⠀⠀⠀⠀⠀⠀⠀⠀⠀⠀⠀⠀⠀⠀⠀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⠀⠀⠀⠀⠀⠀⠀⠀⠀⠀⠀⠀⢠⣶⣿⣿⣿⣿⣿⣿⣿⣿⣿⣿⣿⣿⣿⣿⣿⣿⣿⣿⣿⣦⣄⠀⠀⠀⠀⠀⠀⠀⠀⠀⠀⠀⠀⠀⠀⠀⠀⠀⠀⠀⠀⠀⠀⠀⠀⠀⠀⠀⠀⠀⠀⠀⠀⠀⠀⠀⠀⠀⠀⠀⠀⠀⠀⠀⠀⠀⠀⠀⠀⠀⠀⠀⠀⠀⠀⠀⠀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⠀⠀⠀⠀⠀⠀⠀⠀⠀⠀⠀⣰⣿⣿⣿⣿⣿⣿⣿⣿⣿⣿⣿⣿⣿⣿⣿⣿⣿⣿⣿⣿⣿⣿⣿⣷⣄⠀⠀⠀⠀⠀⠀⠀⠀⠀⠀⠀⠀⠀⠀⠀⠀⠀⠀⠀⠀⠀⠀⠀⠀⠀⠀⠀⠀⠀⠀⠀⠀⠀⠀⠀⠀⠀⠀⠀⠀⠀⠀⠀⠀⠀⠁⠀⠀⠀⠀⠀⠀⠀⠀</a:t>
            </a:r>
            <a:br/>
            <a:r>
              <a:t>⠀⠀⠀⠀⠀⠀⠀⠀⠀⠀⣰⣿⣿⣿⣿⣿⣿⣿⣿⣿⣿⣿⣿⣿⣿⣿⣿⣿⣿⣿⣿⣿⣿⣿⣿⣿⣿⣧⠀⠀⠀⠀⠀⠀⠀⠀⠀⠀⠀⠀⠀⠀⠀⠀⠀⠀⠀⠀⠀⠀⠀⠀⠀⠀⠀⠀⠀⠀⠀⠀⠀⠀⠀⠀⠀⠀⠀⠀⠀⠀⠀⠀⠀⠀⠀⠀⠀⠀⠀⠀⠀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⠀⠀⠀⠀⠀⠀⠀⠀⠀⢸⣿⣿⣿⣿⣿⣿⣿⣿⣿⣿⣿⣿⣿⣿⣿⣿⣿⣿⣿⣿⣿⣿⣿⣿⣿⣿⣿⣿⣿⡀⠀⠀⠀⠀⠀⠀⠀⠀⠀⠀⠀⠀⠀⠀⠀⠀⠀⠀⠀⠀⠀⠀⠀⠀⠀⠀⠀⠀⠀⠀⠀⠀⠀⠀⠀⠀⠀⠀⠀⠀⠀⠀⠀⠀⠀⠀⠀⠀⠀⠀⠀</a:t>
            </a:r>
            <a:br/>
            <a:r>
              <a:t>⠀⠀⠀⠀⠀⠀⠀⠀⠀⣸⣿⣿⣿⣿⣿⣿⣿⣿⣿⣿⣿⣿⣿⣿⣿⣿⣿⣿⣿⣿⣿⣿⣿⣿⣿⣿⣿⣿⣿⡇⠀⠀⠀⠀⠀⠀⠀⠀⠀⠀⠀⠀⠀⠀⠀⠀⠀⠀⠀⠀⠀⠀⠀⠀⠀⠀⠀⠀⠀⠀⠀⠀⠀⠀⠀⠰⠀⠀⠀⠀⠀⠀⠀⠀⠀⠀⠀⠀⠀⠀⠀</a:t>
            </a:r>
            <a:br/>
            <a:r>
              <a:t>⠀⠀⠀⠀⣤⣤⣤⣾⣿⣿⣿⣿⣿⣿⣿⣿⣿⣿⣿⣿⣿⣿⣿⣿⣿⣿⣿⣿⣿⣿⣿⣿⣿⣿⣿⣿⣿⣿⣿⠁⠀⠀⠀⠀⠀⠀⠀⠀⠀⠀⠀⠀⠀⠀⠀⠀⠀⠀⠀⠀⠀⠀⠀⠀⠀⠀⠀⠀⠀⠀⠀⠀⠀⠀⠀⠀⠀⠀⠀⠀⠀⠀⠀⠀⠀⠀⠀⠀⠀⠀⠀</a:t>
            </a:r>
            <a:br/>
            <a:r>
              <a:t>⠀⠀⠀⠀⠹⣿⣿⣿⣿⣿⣿⣿⣿⣿⣿⣿⣿⣿⣿⣿⣿⣿⣿⣿⣿⣿⣿⣿⣿⣿⣿⣿⣿⣿⣿⣿⣿⣿⣿⡀⠀⠀⠀⠀⠀⠀⠀⠀⠀⠀⠀⠀⠀⠀⠀⠀⠀⠀⠀⠀⠀⠀⠀⠀⠀⠀⠀⠀⠀⠀⠀⠀⠀⠀⠀⠀⠀⠀⠀⠀⠀⠀⠀⠀⠀⠀⠀⠀⠀⠀⠀</a:t>
            </a:r>
            <a:br/>
            <a:r>
              <a:t>⠀⠀⠀⠀⠰⠿⣿⣿⣿⣿⣿⣿⣿⣿⣿⣿⣿⣿⣿⣿⣿⣿⣿⣿⣿⣿⣿⣿⣿⣿⣿⣿⣿⣿⣿⣿⣿⣿⣿⣷⠄⠀⠀⠀⠀⠀⠀⠀⠀⠀⠀⠀⠀⠀⠀⠀⠀⠀⠀⠀⠀⠀⠀⠀⠀⠀⠀⠀⠀⠀⠀⠀⠀⠀⠀⠀⠀⠀⠀⠀⠀⠀⠀⠀⠀⠀⠀⠀⠀⠀⠀</a:t>
            </a:r>
            <a:br/>
            <a:r>
              <a:t>⠀⠀⠀⠀⠀⠀⠀⠉⠉⠛⣿⣿⣿⣿⣿⣿⣿⣿⣿⣿⣿⣿⣿⣿⣿⣿⣿⣿⣿⣿⣿⣿⣿⣿⣿⣿⣿⣿⣿⣿⣇⠀⠀⠀⠀⠀⠀⠀⠀⠀⠀⠀⠀⠀⠀⠀⠀⠀⠀⠀⠀⠀⠀⠀⠀⠀⠀⠀⠀⠀⠀⠀⠀⠀⠀⠀⠀⠀⠀⠀⠀⠀⠀⠀⠀⠀⠀⠀⠀⠀⠀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⠀⠀⠀⠀⠀⠀⠀⠀⠀⢀⣿⣿⣿⣿⣿⣿⣿⣿⣿⣿⣿⣿⣿⣿⣿⣿⣿⣿⣿⣿⣿⣿⣿⣿⣿⣿⣿⣿⣷⠘⠃⠀⠀⠀⠀⠀⠀⠀⠀⠀⠀⠀⠀⠀⠀⠀⠀⠀⠀⠀⠀⠀⠀⠀⠀⠀⠀⠀⠀⠀⠀⠀⠀⠀⠀⠀⠀⠀⠀⠀⠀⠀⠀⠀⠀⠀⠀⠀⠀⠀⠀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⠀⠀⠀⠀⠀⠀⠀⠀⠀⢸⣿⣿⣿⣿⣿⣿⣿⣿⣿⣿⣿⣿⣿⣿⣿⣿⣿⣿⣿⣿⣿⣿⣿⣿⣿⣿⣿⣿⣿⡆⠀⠀⠀⠀⠀⠀⠀⠀⠀⠀⠀⠀⠀⠀⠀⠀⠀⠀⠀⠀⠀⠀⠀⠀⠀⠀⠀⠀⠀⠀⠀⠀⠀⠀⠀⠀⠀⠀⠀⠀⠀⠀⠀⠀⠀⠀⠀⠀⠀⠀⠀</a:t>
            </a:r>
            <a:br/>
            <a:r>
              <a:t>⠀⠀⠀⠀⠀⠀⠀⠀⣀⣾⣿⣿⣿⣿⣿⣿⣿⣿⣿⣿⣿⣿⣿⣿⣿⣿⣿⣿⣿⣿⣿⣿⣿⣿⣿⣿⣿⣿⣿⣿⡄⠀⠀⠀⠀⠀⠀⠀⠀⠀⠀⠀⠀⠀⠀⠀⠀⠀⠀⠀⠀⠀⠀⠀⠀⠀⠀⠀⠀⠀⠀⠀⠀⠀⠀⠀⠀⠀⠀⠀⠀⠀⠀⠀⠀⠀⠀⠀⠀⠀⠀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⠀⠀⠀⠀⠀⠀⠀⢡⣿⣿⣿⣿⣿⣿⣿⣿⣿⣿⣿⣿⣿⣿⣿⣿⣿⣿⣿⣿⣿⣿⣿⣿⣿⣿⣿⣿⣿⣿⣿⣿⣷⡄⠀⠀⠀⠀⠀⠀⠀⠀⠀⠀⠀⠀⠀⠀⠀⠀⠀⠀⠀⠀⠀⠀⠀⠀⠀⠀⠀⠀⠀⠀⠀⠀⠀⠀⠀⠀⠀⠀⠀⠀⠀⠀⠀⠀⠀⠀⠀⠀⠀</a:t>
            </a:r>
            <a:br/>
            <a:r>
              <a:t>⠀⠀⠀⠀⠀⠀⠀⠠⣻⣿⣿⣿⣿⣿⣿⣿⣿⣿⣿⣿⣿⣿⣿⣿⣿⣿⣿⣿⣿⣿⣿⣿⣿⣿⣿⣿⣿⣿⣿⣿⣿⣿⣆⠀⠀⠀⠀⠀⠀⠀⠀⠀⠀⠀⠀⠀⠀⠀⠀⠀⠀⠀⠀⠀⠀⠀⠀⠀⠀⠀⠀⠀⠀⠀⠀⠀⠀⠀⠀⠀⠀⠀⠀⠀⠀⠀⠀⠀⠀⠀⠀</a:t>
            </a:r>
            <a:br/>
            <a:r>
              <a:t>⠀⠀⠀⠀⠀⠀⠀⠈⠀⣼⣿⣿⣿⣿⣿⣿⣿⣿⣿⣿⣿⣿⣿⣿⣿⣿⣿⣿⣿⣿⣿⣿⣿⣿⣿⣿⣿⣿⣿⣿⣿⣿⣿⣷⡀⠀⠀⠀⠀⠀⠀⠀⠀⠀⠀⠀⠀⠀⠀⠀⠀⠀⠀⠀⠀⠀⠀⠀⠀⠀⠀⠀⠀⠀⠀⠀⠀⠀⠀⠀⠀⠀⠀⠀⠀⠀⠀⠀⠀⠀⠀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⠀⠀⠀⠀⠀⠀⠀⠀⠀⣿⣿⣿⣿⣿⣿⣿⣿⣿⣿⣿⣿⣿⣿⣿⣿⣿⣿⣿⣿⣿⣿⣿⣿⣿⣿⣿⣿⣿⣿⣿⣿⡿⠋⠀⠉⠑⠄⠀⠀⠀⠀⠀⠀⠀⠀⠀⠀⠀⠀⠀⠀⠀⠀⠀⠀⠀⠀⠀⠀⠀⠀⠀⠀⠀⠀⠀⠀⠀⠀⠀⠀⠀⠀⠀⠀⠀⠀⠀⠀⠀⠀</a:t>
            </a:r>
            <a:br/>
            <a:r>
              <a:t>⠀⠀⠀⠀⠀⠀⠀⢀⡞⢀⣩⣿⣿⣿⣿⣿⣿⣿⣿⣿⣿⣿⣿⣿⣿⣿⣿⣿⣿⣿⣿⣶⣶⣬⣭⣤⣄⠉⠉⠉⠁⠀⠀⠀⠀⠀⠀⠀⠀⠀⠀⠀⠀⠀⠀⠀⠀⠀⠀⠀⠀⠀⠀⠀⠀⠀⠀⠀⠀⠀⠀⠀⠀⠀⠀⠀⠀⠀⠀⠀⠀⠀⠀⠀⠀⠀⠀⠀⠀⠀⠀</a:t>
            </a:r>
            <a:br/>
            <a:r>
              <a:t>⠀⠀⠀⠀⠀⠀⢀⣤⣶⣿⣿⣿⣿⣿⣿⣿⣿⣿⣿⣿⣿⣿⣿⣿⣿⣿⣿⣿⣿⣿⣿⣿⣿⣿⣿⣿⣿⣷⠀⠀⠀⠀⠀⠀⠀⠀⠀⠀⠀⠀⠀⠀⠀⠀⠀⠀⠀⠀⠀⠀⠀⠀⠀⠀⠀⠀⠀⠀⠀⠀⠀⠀⠀⠀⠀⠀⠀⠀⠀⠀⠀⠀⠀⠀⠀⠀⣀⣀⣀⠀⠀</a:t>
            </a:r>
            <a:br/>
            <a:r>
              <a:t>⠀⠀⠀⠀⠀⠀⠘⢿⣿⣿⣿⣿⣿⣿⣿⣿⣿⣿⣿⣿⣿⣿⣿⣿⣿⣿⣿⣿⣿⣿⣿⣿⣿⣿⣿⣿⣿⣧⠀⠀⠀⠀⠀⠀⠀⠀⠀⠀⠀⠀⠀⠀⠀⠀⠀⠀⠀⠀⠀⠀⠀⠀⠀⠀⠀⠀⠀⠀⠀⠀⠀⠀⠀⠀⠀⠀⠀⠀⠀⠀⠀⠀⠀⠀⠀⠀⠀⠀⠀⠀⠀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⠀⠀⠀⠀⠀⠀⢀⣾⣿⣿⣿⣿⣿⣿⣿⣿⣿⣿⣿⣿⣿⣿⣿⣿⣿⣿⣿⣿⣿⣿⣿⣿⣿⣿⣿⣿⣿⣿⣆⠀⠀⠀⠀⠀⠀⠀⠀⠀⠀⠀⠀⠀⠀⠀⠀⠀⠀⠀⠀⠀⠀⠀⠀⠀⠀⠀⠀⠀⠀⠀⠀⠀⠀⠀⠀⠀⠀⠀⠀⠀⠀⠀⠀⠀⠀⠀⠀⠀⠀⠀⠀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⠀⠀⠀⠀⢀⣤⣿⣿⣿⣿⣿⣿⣿⣿⣿⣿⣿⣿⣿⣿⣿⣿⣿⣿⣿⣿⣿⣿⣿⣿⣿⣿⣿⣿⣿⣿⣿⣿⣿⣷⣶⡆⠀⠀⠀⠀⠀⠀⠀⠀⠀⠀⠀⠀⠀⠀⠀⠀⠀⠀⠀⠀⠀⠀⠀⠀⠀⠀⠀⠀⠀⠀⠀⠀⠀⠀⠀⠀⠀⠀⠀⠀⠀⠀⠀⠀⠀⠀⠀⠀⠀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⠀⠀⠀⠀⢠⣿⣿⣿⣿⣿⣿⣿⣿⣿⣿⣿⣿⣿⣿⣿⣿⣿⣿⣿⣿⣿⣿⣿⣿⣿⣿⣿⣿⣿⣿⣿⣿⣿⣿⣿⣷⣄⡀⠀⠀⠀⠀⠀⠀⠀⠀⠀⠀⠀⠀⠀⠀⠀⠀⠀⠀⠀⠀⠀⠀⠀⠀⠀⠀⠀⠀⠀⠀⠀⠀⠀⠀⠀⠀⠀⠀⠀⠀⠀⠀⠀⠀⠀⠀⠀⠀</a:t>
            </a:r>
            <a:br/>
            <a:r>
              <a:t>⠀⠀⠀⢀⣼⣿⣿⣿⣿⣿⣿⣿⣿⣿⣿⣿⣿⣿⣿⣿⣿⣿⣿⣿⣿⣿⣿⣿⣿⣿⣿⣿⣿⣿⣿⣿⣿⣿⣿⣿⣿⣿⠟⠀⠀⠀⠀⠀⠀⠀⠀⠀⠀⠀⠀⠀⠀⠀⠀⠀⠀⠀⠀⠀⠀⠀⠀⠀⠀⠀⠀⠀⠀⠀⠀⠀⠀⠀⠀⠀⠀⠀⠀⠀⠀⠀⠀⠀⠀⠀⠀</a:t>
            </a:r>
            <a:br/>
            <a:r>
              <a:t>⠀⠀⢀⣿⣿⣿⣿⣿⣿⣿⣿⣿⣿⣿⣿⣿⣿⣿⣿⣿⣿⣿⣿⣿⣿⣿⣿⣿⣿⣿⣿⣿⣿⣿⣿⣿⣿⣿⣿⣿⣿⡿⠀⠀⠀⠀⠀⠀⠀⠀⠀⠀⠀⠀⠀⠀⠀⠀⠀⠀⠀⠀⠀⠀⠀⠀⠀⠀⠀⠀⠀⠀⠀⠀⠀⠀⠀⠀⠀⠀⠀⠀⠀⠀⠀⠀⠀⠀⠀⠀⠀</a:t>
            </a:r>
            <a:br/>
            <a:r>
              <a:t>⠀⠀⠀⢻⣿⣿⣿⣿⣿⣿⣿⣿⣿⣿⣿⣿⣿⣿⣿⣿⣿⣿⣿⣿⣿⣿⣿⣿⣿⣿⣿⣿⣿⣿⣿⣿⣿⣿⣿⣿⣿⣿⡀⠀⠀⠀⠀⠀⠀⠀⠀⠀⠀⠀⠀⠀⠀⠀⠀⠀⠀⠀⠀⠀⠀⠀⠀⠀⠀⠀⠀⠀⠀⠀⠀⠀⠀⠀⠀⠀⠀⠀⠀⠀⠀⠀⠀⠀⠀⠀⠀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⠀⠀⠀⣼⣿⣿⣿⣿⣿⣿⣿⣿⣿⣿⣿⣿⣿⣿⣿⣿⣿⣿⣿⣿⣿⣿⣿⣿⣿⣿⣿⣿⣿⣿⣿⣿⣿⣿⣿⣿⣿⣿⣷⠀⠀⠀⠀⠀⠀⠀⠀⠀⠀⠀⠀⠀⠀⠀⠀⠀⠀⠀⠀⠀⠀⠀⠀⠀⠀⠀⠀⠀⠀⠀⠀⠀⠀⠀⠀⠀⠀⠀⠀⠀⠀⠀⠀⠀⠀⠀⠀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⠀⠀⢰⣿⣿⣿⣿⣿⣿⣿⣿⣿⣿⣿⣿⣿⣿⣿⣿⣿⣿⣿⣿⣿⣿⣿⣿⣿⣿⣿⣿⣿⣿⣿⢸⣿⣿⣿⣿⣿⣿⣿⣿⣧⠀⠀⠀⠀⠀⠀⠀⠀⠀⠀⠀⠀⠀⠀⠀⠀⠀⠀⠀⠀⠀⠀⠀⠀⠀⠀⠀⠀⠀⠀⠀⠀⠀⠀⠀⠀⠀⠀⠀⠀⠀⠀⠀⠀⠀⠀⠀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⠀⠀⠀⠀⠀⠀⠀⠀⠀⠀⠀⠀⠀⠀⢀⣀⣠⣤⣤⣤⣤⣄⣀⣀⣀⠀⣠⣴⣾⡄⠀⠀⠀⠀⠀⠀⠀⠀⠀⠀⠀⠀⠀⠀⠀⠀⠀⠀⠀⠀⠀⠀⠀⠀⠀⠀⠀⠀⠀⠀⠀⠀⠀⠀⠀⠀⠀⠀⠀⠀⠀⠀⠀⠀⠀⠀⠀⠀⠀⠀⠀⠀⠀⠀⠀⠀⠀⠀⠀⠀⠀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⠀⠀⠀⠀⠀⠀⣤⡀⠀⠀⠀⢀⣤⣾⣿⣿⣿⣿⣿⣿⣿⣿⣿⣿⣿⣿⣿⣿⣿⣿⣤⣀⠀⠀⠀⠀⠀⠀⠀⠀⠀⠀⠀⠀⠀⠀⠀⠀⠀⠀⠀⠀⠀⠀⠀⠀⠀⠀⠀⠀⠀⠀⠀⠀⠀⠀⠀⠀⠀⠀⠀⠀⠀⠀⠀⠀⠀⠀⠀⠀⠀⠀⠀⠀⠀⠀⠀⠀⠀⠀⠀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⠀⠀⠀⠀⠀⠀⠀⠀⠀⠀⣰⣿⣿⣿⣿⣿⣿⣿⣿⣿⣿⣿⣿⣿⣿⣿⣿⣿⣿⣿⣿⣿⣷⣦⡀⠀⠀⠀⠀⠀⠀⠀⠀⠀⠀⠀⠀⠀⠀⠀⠀⠀⠀⠀⠀⠀⠀⠀⠀⠀⠀⠀⠀⠀⠀⠀⠀⠀⠀⠀⠀⠀⠀⠀⠀⠀⠀⠀⠀⠀⠀⠀⠀⠀⠀⠀⠀⠀⠀⠀⠀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⠀⠀⠀⠀⠀⠀⠀⠀⠀⣼⣿⣿⣿⣿⣿⣿⣿⣿⣿⣿⣿⣿⣿⣿⣿⣿⣿⣿⣿⣿⣿⣿⣿⣿⣿⣆⠀⠀⠀⠀⠀⠀⠀⠀⠀⠀⠀⠀⠀⠀⠀⠀⠀⠀⠀⠀⠀⠀⠀⠀⠀⠀⠀⠀⠀⠀⠀⠀⠀⠀⠀⠀⠀⠀⠀⠀⠀⠀⠀⠀⠀⠀⠀⠐⠀⠀⠀⠀⠀⠀⠀</a:t>
            </a:r>
            <a:br/>
            <a:r>
              <a:t>⠀⠀⠀⠀⠀⠀⠀⠀⣸⣿⣿⣿⣿⣿⣿⣿⣿⣿⣿⣿⣿⣿⣿⣿⣿⣿⣿⣿⣿⣿⣿⣿⣿⣿⣿⣿⣧⠀⠀⠀⠀⠀⠀⠀⠀⠀⠀⠀⠀⠀⠀⠀⠀⠀⠀⠀⠀⠀⠀⠀⠀⠀⠀⠀⠀⠀⠀⠀⠀⠀⠀⠀⠀⠀⠀⠀⠀⠀⠀⠀⠀⠀⠀⠀⠀⠀⠀⠀⠀⠀⠀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⠀⠀⣀⡀⢀⣠⣤⣴⣿⣿⣿⣿⣿⣿⣿⣿⣿⣿⣿⣿⣿⣿⣿⣿⣿⣿⣿⣿⣿⣿⣿⣿⣿⣿⣿⣿⣿⣿⠀⠀⠀⠀⠀⠀⠀⠀⠀⠀⠀⠀⠀⠀⠀⠀⠀⠀⠀⠀⠀⠀⠀⠀⠀⠀⠀⠀⠀⠀⠀⠀⠀⠀⠀⠀⠀⠀⠀⠰⠀⠀⠀⠀⠀⠀⠀⠀⠀⠀⠀⠀⠀</a:t>
            </a:r>
            <a:br/>
            <a:r>
              <a:t>⠀⠀⢿⣿⣿⣿⣿⣿⣿⣿⣿⣿⣿⣿⣿⣿⣿⣿⣿⣿⣿⣿⣿⣿⣿⣿⣿⣿⣿⣿⣿⣿⣿⣿⣿⣿⣿⡏⠀⠀⠀⠀⠀⠀⠀⠀⠀⠀⠀⠀⠀⠀⠀⠀⠀⠀⠀⠀⠀⠀⠀⠀⠀⠀⠀⠀⠀⠀⠀⠀⠀⠀⠀⠀⠀⠀⠀⠀⠀⠀⠀⠀⠀⠀⠀⠀⠀⠀⠀⠀⠀</a:t>
            </a:r>
            <a:br/>
            <a:r>
              <a:t>⠀⠀⣼⣿⣿⣿⣿⣿⣿⣿⣿⣿⣿⣿⣿⣿⣿⣿⣿⣿⣿⣿⣿⣿⣿⣿⣿⣿⣿⣿⣿⣿⣿⣿⣿⣿⣿⣆⠀⠀⠀⠀⠀⠀⠀⠀⠀⠀⠀⠀⠀⠀⠀⠀⠀⠀⠀⠀⠀⠀⠀⠀⠀⠀⠀⠀⠀⠀⠀⠀⠀⠀⠀⠀⠀⠀⠀⠀⠀⠀⠀⠀⠀⠀⠀⠀⠀⠀⠀⠀⠀</a:t>
            </a:r>
            <a:br/>
            <a:r>
              <a:t>⠀⠀⠀⠉⠛⠿⣿⣿⣿⣿⣿⣿⣿⣿⣿⣿⣿⣿⣿⣿⣿⣿⣿⣿⣿⣿⣿⣿⣿⣿⣿⣿⣿⣿⣿⣿⣿⣿⣄⠀⠀⠀⠀⠀⠀⠀⠀⠀⠀⠀⠀⠀⠀⠀⠀⠀⠀⠀⠀⠀⠀⠀⠀⠀⠀⠀⠀⠀⠀⠀⠀⠀⠀⠀⠀⠀⠀⠀⠀⠀⠀⠀⠀⠀⠀⠀⠀⠀⠀⠀⠀</a:t>
            </a:r>
            <a:br/>
            <a:r>
              <a:t>⠀⠀⠀⠀⠀⠀⠀⠀⣸⣿⣿⣿⣿⣿⣿⣿⣿⣿⣿⣿⣿⣿⣿⣿⣿⣿⣿⣿⣿⣿⣿⣿⣿⣿⣿⣿⣿⣿⣿⠆⠀⠀⠀⠀⠀⠀⠀⠀⠀⠀⠀⠀⠀⠀⠀⠀⠀⠀⠀⠀⠀⠀⠀⠀⠀⠀⠀⠀⠀⠀⠀⠀⠀⠀⠀⠀⠀⠀⠀⠀⠀⠀⠀⠀⠀⠀⠀⠀⠀⠀⠀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⠀⠀⠀⠀⠀⠀⠀⠀⣿⣿⣿⣿⣿⣿⣿⣿⣿⣿⣿⣿⣿⣿⣿⣿⣿⣿⣿⣿⣿⣿⣿⣿⣿⣿⣿⣿⣿⡇⠁⠀⠀⠀⠀⠀⠀⠀⠀⠀⠀⠀⠀⠀⠀⠀⠀⠀⠀⠀⠀⠀⠀⠀⠀⠀⠀⠀⠀⠀⠀⠀⠀⠀⠀⠀⠀⠀⠀⠀⠀⠀⠀⠀⠀⠀⠀⠀⠀⠀⠀⠀⠀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⠀⠀⠀⠀⠀⠀⠀⢠⣿⣿⣿⣿⣿⣿⣿⣿⣿⣿⣿⣿⣿⣿⣿⣿⣿⣿⣿⣿⣿⣿⣿⣿⣿⣿⣿⣿⣿⣿⡀⠀⠀⠀⠀⠀⠀⠀⠀⠀⠀⠀⠀⠀⠀⠀⠀⠀⠀⠀⠀⠀⠀⠀⠀⠀⠀⠀⠀⠀⠀⠀⠀⠀⠀⠀⠀⠀⠀⠀⠀⠀⠀⠀⠀⠀⠀⠀⠀⠀⠀⠀⠀</a:t>
            </a:r>
            <a:br/>
            <a:r>
              <a:t>⠀⠀⠀⠀⠀⠀⢤⣾⣿⣿⣿⣿⣿⣿⣿⣿⣿⣿⣿⣿⣿⣿⣿⣿⣿⣿⣿⣿⣿⣿⣿⣿⣿⣿⣿⣿⣿⣿⣷⡀⠀⠀⠀⠀⠀⠀⠀⠀⠀⠀⠀⠀⠀⠀⠀⠀⠀⠀⠀⠀⠀⠀⠀⠀⠀⠀⠀⠀⠀⠀⠀⠀⠀⠀⠀⠀⠀⠀⠀⠀⠀⠀⠀⠀⠀⠀⠀⠀⠀⠀⠀</a:t>
            </a:r>
            <a:br/>
            <a:r>
              <a:t>⠀⠀⠀⠀⠀⠠⣾⢿⣿⣿⣿⣿⣿⣿⣿⣿⣿⣿⣿⣿⣿⣿⣿⣿⣿⣿⣿⣿⣿⣿⣿⣿⣿⣿⣿⣿⣿⣿⣿⣷⣄⠀⠀⠀⠀⠀⠀⠀⠀⠀⠀⠀⠀⠀⠀⠀⠀⠀⠀⠀⠀⠀⠀⠀⠀⠀⠀⠀⠀⠀⠀⠀⠀⠀⠀⠀⠀⠀⠀⠀⠀⠀⠀⠀⠀⠀⠀⠀⠀⠀⠀</a:t>
            </a:r>
            <a:br/>
            <a:r>
              <a:t>⠀⠀⠀⠀⠀⠐⠡⠛⣿⣿⣿⣿⣿⣿⣿⣿⣿⣿⣿⣿⣿⣿⣿⣿⣿⣿⣿⣿⣿⣿⣿⣿⣿⣿⣿⣿⣿⣿⣿⣿⣿⣦⡀⠀⠀⠀⠀⠀⠀⠀⠀⠀⠀⠀⠀⠀⠀⠀⠀⠀⠀⠀⠀⠀⠀⠀⠀⠀⠀⠀⠀⠀⠀⠀⠀⠀⠀⠀⠀⠀⠀⠀⠀⠀⠀⠀⠀⠀⠀⠀⠀</a:t>
            </a:r>
            <a:br/>
            <a:r>
              <a:t>⠀⠀⠀⠀⠀⠀⠀⠀⠃⣿⣿⣿⣿⣿⣿⣿⣿⣿⣿⣿⣿⣿⣿⣿⣿⣿⣿⣿⣿⣿⣿⣿⣿⣿⣿⣿⣿⣿⣿⣿⣿⠟⠛⠳⠤⠀⠀⠀⠀⠀⠀⠀⠀⠀⠀⠀⠀⠀⠀⠀⠀⠀⠀⠀⠀⠀⠀⠀⠀⠀⠀⠀⠀⠀⠀⠀⠀⠀⠀⠀⠀⠀⠀⠀⠀⠀⠀⠀⠀⠀⠀</a:t>
            </a:r>
            <a:br/>
            <a:r>
              <a:t>⠀⠀⠀⠀⠀⠀⠀⠀⠀⣸⠛⢛⣿⣿⣿⣿⣿⣿⣿⣿⣿⣿⣿⣿⣿⣿⣿⣿⣿⣟⠛⠛⢿⠿⠿⠿⠿⣿⣿⠿⠃⠀⠀⠀⠀⠀⠀⠀⠀⠀⠀⠀⠀⠀⠀⠀⠀⠀⠀⠀⠀⠀⠀⠀⠀⠀⠀⠀⠀⠀⠀⠀⠀⠀⠀⠀⠀⠀⠀⠀⠀⠀⠀⠀⠀⠀⠀⠀⠀⠀⠀</a:t>
            </a:r>
            <a:br/>
            <a:r>
              <a:t>⠀⠀⠀⠀⠀⠀⠀⢀⣠⣷⣿⣿⣿⣿⣿⣿⣿⣿⣿⣿⣿⣿⣿⣿⣿⣿⣿⣿⣿⣿⣿⣿⣾⣶⣶⣄⠀⠀⠀⠀⠀⠀⠀⠀⠀⠀⠀⠀⠀⠀⠀⠀⠀⠀⠀⠀⠀⠀⠀⠀⠀⠀⠀⠀⠀⠀⠀⠀⠀⠀⠀⠀⠀⠀⠀⠀⠀⠀⠀⠀⠀⠀⠀⠀⠀⠀⠀⠀⠀⠀⠀</a:t>
            </a:r>
            <a:br/>
            <a:r>
              <a:t>⠀⠀⠀⠀⠀⣴⣾⣿⣿⣿⣿⣿⣿⣿⣿⣿⣿⣿⣿⣿⣿⣿⣿⣿⣿⣿⣿⣿⣿⣿⣿⣿⣿⣿⣿⣿⠃⠀⠀⠀⠀⠀⠀⠀⠀⠀⠀⠀⠀⠀⠀⠀⠀⠀⠀⠀⠀⠀⠀⠀⠀⠀⠀⠀⠀⠀⠀⠀⠀⠀⠀⠀⠀⠀⠀⠀⠀⠀⠀⠀⠀⠀⠀⠀⠀⠀⠀⠀⠀⠀⠀</a:t>
            </a:r>
            <a:br/>
            <a:r>
              <a:t>⠀⠀⠀⠀⠘⢻⣿⣿⣿⣿⣿⣿⣿⣿⣿⣿⣿⣿⣿⣿⣿⣿⣿⣿⣿⣿⣿⣿⣿⣿⣿⣿⣿⣿⣿⣿⣆⠀⠀⠀⠀⠀⠀⠀⠀⠀⠀⠀⠀⠀⠀⠀⠀⠀⠀⠀⠀⠀⠀⠀⠀⠀⠀⠀⠀⠀⠀⠀⠀⠀⠀⠀⠀⠀⠀⠀⠀⠀⠀⠀⠀⠀⠀⠀⠀⠀⠀⠀⠀⠀⠀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⠀⠀⠀⠀⠀⣼⣿⣿⣿⣿⣿⣿⣿⣿⣿⣿⣿⣿⣿⣿⣿⣿⣿⣿⣿⣿⣿⣿⣿⣿⣿⣿⣿⣿⣿⣿⣿⡆⠀⠀⠀⠀⠀⠀⠀⠀⠀⠀⠀⠀⠀⠀⠀⠀⠀⠀⠀⠀⠀⠀⠀⠀⠀⠀⠀⠀⠀⠀⠀⠀⠀⠀⠀⠀⠀⠀⠀⠀⠀⠀⠀⠀⠀⠀⠀⠀⠀⠀⠀⠒⠃</a:t>
            </a:r>
            <a:br/>
            <a:r>
              <a:t>⠀⠀⠀⠀⢰⣿⣿⣿⣿⣿⣿⣿⣿⣿⣿⣿⣿⣿⣿⣿⣿⣿⣿⣿⣿⣿⣿⣿⣿⣿⣿⣿⣿⣿⣿⣿⣿⣿⣄⣠⡀⠀⠀⠀⠀⠀⠀⠀⠀⠀⠀⠀⠀⠀⠀⠀⠀⠀⠀⠀⠀⠀⠀⠀⠀⠀⠀⠀⠀⠀⠀⠀⠀⠀⠀⠀⠀⠀⠀⠀⠀⠀⠀⠀⠀⠀⠀⠀⠀⠀⠀</a:t>
            </a:r>
            <a:br/>
            <a:r>
              <a:t>⠀⠀⠀⣤⣾⣿⣿⣿⣿⣿⣿⣿⣿⣿⣿⣿⣿⣿⣿⣿⣿⣿⣿⣿⣿⣿⣿⣿⣿⣿⣿⣿⣿⣿⣿⣿⣿⣿⣿⡿⠀⠀⠀⠀⠀⠀⠀⠀⠀⠀⠀⠀⠀⠀⠀⠀⠀⠀⠀⠀⠀⠀⠀⠀⠀⠀⠀⠀⠀⠀⠀⠀⠀⠀⠀⠀⠀⠀⠀⠀⠀⠀⠀⠀⠀⠀⠀⠀⠀⠀⠀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⠀⠀⠀⣿⣿⣿⣿⣿⣿⣿⣿⣿⣿⣿⣿⣿⣿⣿⣿⣿⣿⣿⣿⣿⣿⣿⣿⣿⣿⣿⣿⣿⣿⣿⣿⣿⣿⣿⣿⣇⡀⠀⠀⠀⠀⠀⠀⠀⠀⠀⠀⠀⠀⠀⠀⠀⠀⠀⠀⠀⠀⠀⠀⠀⠀⠀⠀⠀⠀⠀⠀⠀⠀⠀⠀⠀⠀⠀⠀⠀⠀⠀⠀⠀⠀⠀⠀⠀⠀⠀⠀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⠀⠀⠀⣿⣿⣿⣿⣿⣿⣿⣿⣿⣿⣿⣿⣿⣿⣿⣿⣿⣿⣿⣿⣿⣿⣿⣿⣿⣿⣿⣿⣿⣿⣿⣿⣿⣿⣿⣿⣿⣿⡷⠀⠀⠀⠀⠀⠀⠀⠀⠀⠀⠀⠀⠀⠀⠀⠀⠀⠀⠀⠀⠀⠀⠀⠀⠀⠀⠀⠀⠀⠀⠀⠀⠀⠀⠀⠀⠀⠀⠀⠀⠀⠀⠀⠀⠀⠀⠀⠀⠀</a:t>
            </a:r>
            <a:br/>
            <a:r>
              <a:t>⠀⠀⣠⣿⣿⣿⣿⣿⣿⣿⣿⣿⣿⣿⣿⣿⣿⣿⣿⣿⣿⣿⣿⣿⣿⣿⣿⣿⣿⣿⣿⣿⣿⣿⣿⣿⣿⣿⣿⣿⣿⠀⠀⠀⠀⠀⠀⠀⠀⠀⠀⠀⠀⠀⠀⠀⠀⠀⠀⠀⠀⠀⠀⠀⠀⠀⠀⠀⠀⠀⠀⠀⠀⠀⠀⠀⠀⠀⠀⠀⠀⠀⠀⠀⠀⠀⠀⠀⠀⠀⠀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⠀⣸⣿⣿⣿⣿⣿⣿⣿⣿⣿⣿⣿⣿⣿⣿⣿⣿⣿⣿⣿⣿⣿⣿⣿⣿⣿⣿⣿⣿⣿⣿⣿⣿⣿⣿⣿⣿⣿⣿⣿⡄⠀⠀⠀⠀⠀⠀⠀⠀⠀⠀⠀⠀⠀⠀⠀⠀⠀⠀⠀⠀⠀⠀⠀⠀⠀⠀⠀⠀⠀⠀⠀⠀⠀⠀⠀⠀⠀⠀⠀⠀⠀⠀⠀⠀⠀⠀⠀⠀⠀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⠀⠘⢻⣿⣿⣿⣿⣿⣿⣿⣿⣿⣿⣿⣿⣿⣿⣿⣿⣿⣿⣿⣿⣿⣿⣿⣿⣿⣿⣿⣿⣿⣿⡿⣿⣿⣿⣿⣿⣿⣿⣿⡄⠀⠀⠀⠀⠀⠀⠀⠀⠀⠀⠀⠀⠀⠀⠀⠀⠀⠀⠀⠀⠀⠀⠀⠀⠀⠀⠀⠀⠀⠀⠀⠀⠀⠀⠀⠀⠀⠀⠀⠀⠀⠀⠀⠀⠀⠀⠀⠀</a:t>
            </a:r>
            <a:br/>
            <a:r>
              <a:t>⠀⢀⣿⣿⣿⣿⣿⣿⣿⣿⣿⣿⣿⣿⣿⣿⣿⣿⣿⣿⣿⣿⣿⣿⣿⣿⣿⣿⣿⣿⣿⣿⣿⡇⣿⣿⣿⣿⣿⣿⣿⣿⣿⡄⠀⠀⠀⠀⠀⠀⠀⠀⠀⠀⠀⠀⠀⠀⠀⠀⠀⠀⠀⠀⠀⠀⠀⠀⠀⠀⠀⠀⠀⠀⠀⠀⠀⠀⠀⠀⠀⠀⠀⠀⠀⠀⠀⠀⠀⠀⠀</a:t>
            </a:r>
            <a:br/>
            <a:r>
              <a:t>⠀⣸⣿⣿⣿⣿⣿⣿⣿⣿⣿⣿⣿⣿⣿⣿⣿⣿⣿⣿⣿⣿⣿⣿⣿⣿⣿⣿⣿⣿⣿⣿⣿⢱⣿⣿⣿⣿⣿⣿⣿⣿⣿⣿⡄⠀⠀⠀⠀⠀⠀⠀⠀⠀⠀⠀⠀⠀⠀⠀⠀⠀⠀⠀⠀⠀⠀⠀⠀⠀⠀⠀⠀⠀⠀⠀⠀⠀⠀⠀⠀⠀⠀⠀⠀⠀⠀⠀⠀⠀⠀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⠀⠀⠀⠀⠀⠀⠀⠀⠀⠀⠀⠀⠀⠀⠀⠀⠀⠀⠀⠀⠀⠀⠀⠀⠀⠀⢀⣤⡀⠀⠀⠀⠀⠀⠀⠀⠀⠀⠀⠀⠀⠀⠀⠀⠀⠀⠀⠀⠀⠀⠀⠀⠀⠀⠀⠀⠀⠀⠀⠀⠀⠀⠀⠀⠀⠀⠀⠀⠀⠀⠀⠀⠀⠀⠀⠀⠀⠀⠀⠀⠀⠀⠀⠀⠀⠀⠀⠀⠀⠀⠀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⠀⠀⠀⠀⠀⠀⠀⠀⠀⠀⠀⠀⠀⣀⣤⣤⣶⣦⣤⣴⣤⣤⣤⣀⣤⣾⣿⣿⣧⠀⠀⠀⠀⠀⠀⠀⠀⠀⠀⠀⠀⠀⠀⠀⠀⠀⠀⠀⠀⠀⠀⠀⠀⠀⠀⠀⠀⠀⠀⠀⠀⠀⠀⠀⠀⠀⠀⠀⠀⠀⠀⠀⠀⠀⠀⠀⠀⠀⠀⠀⠀⠀⠀⠀⠀⠀⠀⠀⠀⠀⠀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⠀⠀⠀⠀⠀⠀⣄⡀⠀⠀⢀⣴⣿⣿⣿⣿⣿⣿⣿⣿⣿⣿⣿⣿⣿⣿⣿⣿⣿⣦⣤⡀⠀⠀⠀⠀⠀⠀⠀⠀⠀⠀⠀⠀⠀⠀⠀⠀⠀⠀⠀⠀⠀⠀⠀⠀⠀⠀⠀⠀⠀⠀⠀⠀⠀⠀⠀⠀⠀⠀⠀⠀⠀⠀⠀⠀⠀⠀⠀⠀⠀⠀⠀⠀⠀⠀⠀⠀⠀⠀⠀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⠀⠀⠀⠀⠀⠀⠉⠉⠀⣴⣿⣿⣿⣿⣿⣿⣿⣿⣿⣿⣿⣿⣿⣿⣿⣿⣿⣿⣿⣿⣿⣿⣷⣄⠀⠀⠀⠀⠀⠀⠀⠀⠀⠀⠀⠀⠀⠀⠀⠀⠀⠀⠀⠀⠀⠀⠀⠀⠀⠀⠀⠀⠀⠀⠀⠀⠀⠀⠀⠀⠀⠀⠀⠀⠀⠀⠀⠀⠀⠀⠀⠀⠀⠀⠀⠀⠀⠀⠀⠀⠀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⠀⠀⠀⠀⠀⠀⠀⠀⣼⣿⣿⣿⣿⣿⣿⣿⣿⣿⣿⣿⣿⣿⣿⣿⣿⣿⣿⣿⣿⣿⣿⣿⣿⣿⣷⡀⠀⠀⠀⠀⠀⠀⠀⠀⠀⠀⠀⠀⠀⠀⠀⠀⠀⠀⠀⠀⠀⠀⠀⠀⠀⠀⠀⠀⠀⠀⠀⠀⠀⠀⠀⠀⠀⠀⠀⠀⠀⠀⠀⠀⠀⠀⠀⠀⠀⠀⠀⠀⠀⠀⠀</a:t>
            </a:r>
            <a:br/>
            <a:r>
              <a:t>⠀⠀⠀⠀⠀⠀⠀⣸⣿⣿⣿⣿⣿⣿⣿⣿⣿⣿⣿⣿⣿⣿⣿⣿⣿⣿⣿⣿⣿⣿⣿⣿⣿⣿⣿⣷⡀⠀⠀⠀⠀⠀⠀⠀⠀⠀⠀⠀⠀⠀⠀⠀⠀⠀⠀⠀⠀⠀⠀⠀⠀⠀⠀⠀⠀⠀⠀⠀⠀⠀⠀⠀⠀⠀⠀⠀⠀⠀⠀⠀⠀⠀⠀⠀⠀⠀⠀⠀⠀⠀⠀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⠀⠀⠀⠀⠀⠀⠘⣿⣿⣿⣿⣿⣿⣿⣿⣿⣿⣿⣿⣿⣿⣿⣿⣿⣿⣿⣿⣿⣿⣿⣿⣿⣿⣿⣿⣿⣿⠄⠀⠀⠀⠀⠀⠀⠀⠀⠀⠀⠀⠀⠀⠀⠀⠀⠀⠀⠀⠀⠀⠀⠀⠀⠀⠀⠀⠀⠀⠀⠀⠀⠀⠀⠀⠀⠀⠀⠀⠀⠀⠀⠀⠀⠀⠀⠀⠀⠀⠀⠀⠀⠀</a:t>
            </a:r>
            <a:br/>
            <a:r>
              <a:t>⠀⣤⣄⣠⣴⣶⣾⣿⣿⣿⣿⣿⣿⣿⣿⣿⣿⣿⣿⣿⣿⣿⣿⣿⣿⣿⣿⣿⣿⣿⣿⣿⣿⣿⣿⣿⣿⠇⠀⠀⠀⠀⠀⠀⠀⠀⠀⠀⠀⠀⠀⠀⠀⠀⠀⠀⠀⠀⠀⠀⠀⠀⠀⠀⠀⠀⠀⠀⠀⠀⠀⠀⠀⠀⠀⠀⠀⠀⠰⠂⠀⠀⠀⠀⠀⠀⠀⠀⠀⠀⠀</a:t>
            </a:r>
            <a:br/>
            <a:r>
              <a:t>⠀⢻⣿⣿⣿⣿⣿⣿⣿⣿⣿⣿⣿⣿⣿⣿⣿⣿⣿⣿⣿⣿⣿⣿⣿⣿⣿⣿⣿⣿⣿⣿⣿⣿⣿⣿⡟⠀⠀⠀⠀⠀⠀⠀⠀⠀⠀⠀⠀⠀⠀⠀⠀⠀⠀⠀⠀⠀⠀⠀⠀⠀⠀⠀⠀⠀⠀⠀⠀⠀⠀⠀⠀⠀⠀⠀⠀⠀⠀⠀⠀⠀⠀⠀⠀⠀⠀⠀⠀⠀⠀</a:t>
            </a:r>
            <a:br/>
            <a:r>
              <a:t>⠀⠾⣿⣿⣿⣿⣿⣿⣿⣿⣿⣿⣿⣿⣿⣿⣿⣿⣿⣿⣿⣿⣿⣿⣿⣿⣿⣿⣿⣿⣿⣿⣿⣿⣿⣿⣧⠀⠀⠀⠀⠀⠀⠀⠀⠀⠀⠀⠀⠀⠀⠀⠀⠀⠀⠀⠀⠀⠀⠀⠀⠀⠀⠀⠀⠀⠀⠀⠀⠀⠀⠀⠀⠀⠀⠀⠀⠀⠀⠀⠀⠀⠀⠀⠀⠀⠀⠀⠀⠀⠀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⠀⠀⠀⠉⠛⠿⠿⣿⣿⣿⣿⣿⣿⣿⣿⣿⣿⣿⣿⣿⣿⣿⣿⣿⣿⣿⣿⣿⣿⣿⣿⣿⣿⣿⣿⣿⣿⣧⠀⠀⠀⠀⠀⠀⠀⠀⠀⠀⠀⠀⠀⠀⠀⠀⠀⠀⠀⠀⠀⠀⠀⠀⠀⠀⠀⠀⠀⠀⠀⠀⠀⠀⠀⠀⠀⠀⠀⠀⠀⠀⠀⠀⠀⠀⠀⠀⠀⠀⠀⠀⠀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⠀⠀⠀⠀⠀⠀⠀⣿⣿⣿⣿⣿⣿⣿⣿⣿⣿⣿⣿⣿⣿⣿⣿⣿⣿⣿⣿⣿⣿⣿⣿⣿⣿⣿⣿⣿⣿⣿⠇⠀⠀⠀⠀⠀⠀⠀⠀⠀⠀⠀⠀⠀⠀⠀⠀⠀⠀⠀⠀⠀⠀⠀⠀⠀⠀⠀⠀⠀⠀⠀⠀⠀⠀⠀⠀⠀⠀⠀⠀⠀⠀⠀⠀⠀⠀⠀⠀⠀⠀⠀⠀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⠀⠀⠀⠀⠀⠀⢠⣿⣿⣿⣿⣿⣿⣿⣿⣿⣿⣿⣿⣿⣿⣿⣿⣿⣿⣿⣿⣿⣿⣿⣿⣿⣿⣿⣿⣿⣿⡆⠀⠀⠀⠀⠀⠀⠀⠀⠀⠀⠀⠀⠀⠀⠀⠀⠀⠀⠀⠀⠀⠀⠀⠀⠀⠀⠀⠀⠀⠀⠀⠀⠀⠀⠀⠀⠀⠀⠀⠀⠀⠀⠀⠀⠀⠀⠀⠀⠀⠀⠀⠀⠀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⠀⠀⠀⠀⠠⢲⣿⣿⣿⣿⣿⣿⣿⣿⣿⣿⣿⣿⣿⣿⣿⣿⣿⣿⣿⣿⣿⣿⣿⣿⣿⣿⣿⣿⣿⣿⣿⣷⡀⠀⠀⠀⠀⠀⠀⠀⠀⠀⠀⠀⠀⠀⠀⠀⠀⠀⠀⠀⠀⠀⠀⠀⠀⠀⠀⠀⠀⠀⠀⠀⠀⠀⠀⠀⠀⠀⠀⠀⠀⠀⠀⠀⠀⠀⠀⠀⠀⠀⠀⠀⠀</a:t>
            </a:r>
            <a:br/>
            <a:r>
              <a:t>⠀⠀⠀⠀⠀⣻⢟⣿⣿⣿⣿⣿⣿⣿⣿⣿⣿⣿⣿⣿⣿⣿⣿⣿⣿⣿⣿⣿⣿⣿⣿⣿⣿⣿⣿⣿⣿⣿⣿⣄⠀⠀⠀⠀⠀⠀⠀⠀⠀⠀⠀⠀⠀⠀⠀⠀⠀⠀⠀⠀⠀⠀⠀⠀⠀⠀⠀⠀⠀⠀⠀⠀⠀⠀⠀⠀⠀⠀⠀⠀⠀⠀⠀⠀⠀⠀⠀⠀⠀⠀⠀</a:t>
            </a:r>
            <a:br/>
            <a:r>
              <a:t>⠀⠀⠀⠀⠀⠑⠋⡿⣿⣿⣿⣿⣿⣿⣿⣿⣿⣿⣿⣿⣿⣿⣿⣿⣿⣿⣿⣿⣿⣿⣿⣿⣿⣿⣿⣿⣿⣿⣿⣿⣦⡀⠀⠀⠀⠀⠀⠀⠀⠀⠀⠀⠀⠀⠀⠀⠀⠀⠀⠀⠀⠀⠀⠀⠀⠀⠀⠀⠀⠀⠀⠀⠀⠀⠀⠀⠀⠀⠀⠀⠀⠀⠀⠀⠀⠀⠀⠀⠀⠀⠀</a:t>
            </a:r>
            <a:br/>
            <a:r>
              <a:t>⠀⠀⠀⠀⠀⠀⠀⠃⢿⣿⣿⣿⣿⣿⣿⣿⣿⣿⣿⣿⣿⣿⣿⣿⣿⣿⣿⣿⣿⣿⣿⣿⣿⣿⣿⣿⣿⣿⣿⣿⠟⠛⠦⢄⡀⠀⠀⠀⠀⠀⠀⠀⠀⠀⠀⠀⠀⠀⠀⠀⠀⠀⠀⠀⠀⠀⠀⠀⠀⠀⠀⠀⠀⠀⠀⠀⠀⠀⠀⠀⠀⠀⠀⠀⠀⠀⠀⠀⠀⠀⠀</a:t>
            </a:r>
            <a:br/>
            <a:r>
              <a:t>⠀⠀⠀⠀⠀⠀⠀⠀⢸⠋⣉⣙⣿⣿⣿⣿⣿⣿⣿⣿⣿⣿⣿⣿⣿⣿⣿⣿⣟⣉⡉⠛⠿⠿⠻⠿⣿⣿⠟⠁⠀⠀⠀⠀⠀⠀⠀⠀⠀⠀⠀⠀⠀⠀⠀⠀⠀⠀⠀⠀⠀⠀⠀⠀⠀⠀⠀⠀⠀⠀⠀⠀⠀⠀⠀⠀⠀⠀⠀⠀⠀⠀⠀⠀⠀⠀⠀⠀⠀⠀⠀</a:t>
            </a:r>
            <a:br/>
            <a:r>
              <a:t>⠀⠀⠀⠀⠀⠀⢀⣠⣾⣿⣿⣿⣿⣿⣿⣿⣿⣿⣿⣿⣿⣿⣿⣿⣿⣿⣿⣿⣿⣿⣿⣿⣷⣶⣦⡀⠀⠀⠀⠀⠀⠀⠀⠀⠀⠀⠀⠀⠀⠀⠀⠀⠀⠀⠀⠀⠀⠀⠀⠀⠀⠀⠀⠀⠀⠀⠀⠀⠀⠀⠀⠀⠀⠀⠀⠀⠀⠀⠀⠀⠀⠀⠀⠀⠀⠀⠀⠀⠀⠀⠀</a:t>
            </a:r>
            <a:br/>
            <a:r>
              <a:t>⠀⠀⠀⠀⣴⣾⣿⣿⣿⣿⣿⣿⣿⣿⣿⣿⣿⣿⣿⣿⣿⣿⣿⣿⣿⣿⣿⣿⣿⣿⣿⣿⣿⣿⣿⠋⠀⠀⠀⠀⠀⠀⠀⠀⠀⠀⠀⠀⠀⠀⠀⠀⠀⠀⠀⠀⠀⠀⠀⠀⠀⠀⠀⠀⠀⠀⠀⠀⠀⠀⠀⠀⠀⠀⠀⠀⠀⠀⠀⠀⠀⠀⠀⠀⠀⠀⠀⠀⠀⠀⠀</a:t>
            </a:r>
            <a:br/>
            <a:r>
              <a:t>⠀⠀⠀⠀⢻⣿⣿⣿⣿⣿⣿⣿⣿⣿⣿⣿⣿⣿⣿⣿⣿⣿⣿⣿⣿⣿⣿⣿⣿⣿⣿⣿⣿⣿⣿⣷⡀⠀⠀⠀⠀⠀⠀⠀⠀⠀⠀⠀⠀⠀⠀⠀⠀⠀⠀⠀⠀⠀⠀⠀⠀⠀⠀⠀⠀⠀⠀⠀⠀⠀⠀⠀⠀⠀⠀⠀⠀⠀⠀⠀⠀⠀⠀⠀⠀⠀⠀⠀⠀⠀⠀</a:t>
            </a:r>
            <a:br/>
            <a:r>
              <a:t>⠀⠀⠀⠀⣼⣿⣿⣿⣿⣿⣿⣿⣿⣿⣿⣿⣿⣿⣿⣿⣿⣿⣿⣿⣿⣿⣿⣿⣿⣿⣿⣿⣿⣿⣿⣿⣧⠀⠀⠀⠀⠀⠀⠀⠀⠀⠀⠀⠀⠀⠀⠀⠀⠀⠀⠀⠀⠀⠀⠀⠀⠀⠀⠀⠀⠀⠀⠀⠀⠀⠀⠀⠀⠀⠀⠀⠀⠀⠀⠀⠀⠀⠀⠀⠀⠀⠀⠀⠀⢀⡀</a:t>
            </a:r>
            <a:br/>
            <a:r>
              <a:t>⠀⠀⠀⢠⣿⣿⣿⣿⣿⣿⣿⣿⣿⣿⣿⣿⣿⣿⣿⣿⣿⣿⣿⣿⣿⣿⣿⣿⣿⣿⣿⣿⣿⣿⣿⣿⣿⣧⣤⡄⠀⠀⠀⠀⠀⠀⠀⠀⠀⠀⠀⠀⠀⠀⠀⠀⠀⠀⠀⠀⠀⠀⠀⠀⠀⠀⠀⠀⠀⠀⠀⠀⠀⠀⠀⠀⠀⠀⠀⠀⠀⠀⠀⠀⠀⠀⠀⠀⠀⠀⠀</a:t>
            </a:r>
            <a:br/>
            <a:r>
              <a:t>⠀⠀⢠⣼⣿⣿⣿⣿⣿⣿⣿⣿⣿⣿⣿⣿⣿⣿⣿⣿⣿⣿⣿⣿⣿⣿⣿⣿⣿⣿⣿⣿⣿⣿⣿⣿⣿⣿⣿⠁⠀⠀⠀⠀⠀⠀⠀⠀⠀⠀⠀⠀⠀⠀⠀⠀⠀⠀⠀⠀⠀⠀⠀⠀⠀⠀⠀⠀⠀⠀⠀⠀⠀⠀⠀⠀⠀⠀⠀⠀⠀⠀⠀⠀⠀⠀⠀⠀⠀⠀⠀</a:t>
            </a:r>
            <a:br/>
            <a:r>
              <a:t>⠀⠀⢾⣿⣿⣿⣿⣿⣿⣿⣿⣿⣿⣿⣿⣿⣿⣿⣿⣿⣿⣿⣿⣿⣿⣿⣿⣿⣿⣿⣿⣿⣿⣿⣿⣿⣿⣿⣿⣤⣀⠀⠀⠀⠀⠀⠀⠀⠀⠀⠀⠀⠀⠀⠀⠀⠀⠀⠀⠀⠀⠀⠀⠀⠀⠀⠀⠀⠀⠀⠀⠀⠀⠀⠀⠀⠀⠀⠀⠀⠀⠀⠀⠀⠀⠀⠀⠀⠀⠀⠀</a:t>
            </a:r>
            <a:br/>
            <a:r>
              <a:t>⠀⠀⣸⣿⣿⣿⣿⣿⣿⣿⣿⣿⣿⣿⣿⣿⣿⣿⣿⣿⣿⣿⣿⣿⣿⣿⣿⣿⣿⣿⣿⣿⣿⣿⣿⣿⣿⣿⣿⣿⡿⠃⠀⠀⠀⠀⠀⠀⠀⠀⠀⠀⠀⠀⠀⠀⠀⠀⠀⠀⠀⠀⠀⠀⠀⠀⠀⠀⠀⠀⠀⠀⠀⠀⠀⠀⠀⠀⠀⠀⠀⠀⠀⠀⠀⠀⠀⠀⠀⠀⠀</a:t>
            </a:r>
            <a:br/>
            <a:r>
              <a:t>⠀⢠⣿⣿⣿⣿⣿⣿⣿⣿⣿⣿⣿⣿⣿⣿⣿⣿⣿⣿⣿⣿⣿⣿⣿⣿⣿⣿⣿⣿⣿⣿⣿⣿⣿⣿⣿⣿⣿⣿⡇⠀⠀⠀⠀⠀⠀⠀⠀⠀⠀⠀⠀⠀⠀⠀⠀⠀⠀⠀⠀⠀⠀⠀⠀⠀⠀⠀⠀⠀⠀⠀⠀⠀⠀⠀⠀⠀⠀⠀⠀⠀⠀⠀⠀⠀⠀⠀⠀⠀⠀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⠈⢻⣿⣿⣿⣿⣿⣿⣿⣿⣿⣿⣿⣿⣿⣿⣿⣿⣿⣿⣿⣿⣿⣿⣿⣿⣿⣿⣿⣿⣿⣿⣿⡏⣿⣿⣿⣿⣿⣿⣿⣿⣄⠀⠀⠀⠀⠀⠀⠀⠀⠀⠀⠀⠀⠀⠀⠀⠀⠀⠀⠀⠀⠀⠀⠀⠀⠀⠀⠀⠀⠀⠀⠀⠀⠀⠀⠀⠀⠀⠀⠀⠀⠀⠀⠀⠀⠀⠀⠀⠀</a:t>
            </a:r>
            <a:br/>
            <a:r>
              <a:t>⠀⣼⣿⣿⣿⣿⣿⣿⣿⣿⣿⣿⣿⣿⣿⣿⣿⣿⣿⣿⣿⣿⣿⣿⣿⣿⣿⣿⣿⣿⣿⣿⣿⢃⣿⣿⣿⣿⣿⣿⣿⣿⣿⣆⠀⠀⠀⠀⠀⠀⠀⠀⠀⠀⠀⠀⠀⠀⠀⠀⠀⠀⠀⠀⠀⠀⠀⠀⠀⠀⠀⠀⠀⠀⠀⠀⠀⠀⠀⠀⠀⠀⠀⠀⠀⠀⠀⠀⠀⠀⠀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⢠⣿⣿⣿⣿⣿⣿⣿⣿⣿⣿⣿⣿⣿⣿⣿⣿⣿⣿⣿⣿⣿⣿⣿⣿⣿⣿⣿⣿⣿⣿⣿⡟⢺⣿⣿⣿⣿⣿⣿⣿⣿⣿⣿⣆⠀⠀⠀⠀⠀⠀⠀⠀⠀⠀⠀⠀⠀⠀⠀⠀⠀⠀⠀⠀⠀⠀⠀⠀⠀⠀⠀⠀⠀⠀⠀⠀⠀⠀⠀⠀⠀⠀⠀⠀⠀⠀⠀⠀⠀⠀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⠀⠀⠀⠀⠀⠀⠀⠀⠀⠀⠀⠀⠀⠀⠀⠀⠀⠀⠀⠀⠀⠀⠀⠀⢀⣤⡀⠀⠀⠀⠀⠀⠀⠀⠀⠀⠀⠀⠀⠀⠀⠀⠀⠀⠀⠀⠀⠀⠀⠀⠀⠀⠀⠀⠀⠀⠀⠀⠀⠀⠀⠀⠀⠀⠀⠀⠀⠀⠀⠀⠀⠀⠀⠀⠀⠀⠀⠀⠀⠀⠀⠀⠀⠀⠀⠀⠀⠀⠀⠀⠀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⠀⠀⠀⠀⠀⠀⠀⠀⠀⠀⠀⠀⠀⠀⠀⠀⠀⠀⠀⠀⠀⢀⣠⣾⣿⣿⣷⠀⠀⠀⠀⠀⠀⠀⠀⠀⠀⠀⠀⠀⠀⠀⠀⠀⠀⠀⠀⠀⠀⠀⠀⠀⠀⠀⠀⠀⠀⠀⠀⠀⠀⠀⠀⠀⠀⠀⠀⠀⠀⠀⠀⠀⠀⠀⠀⠀⠀⠀⠀⠀⠀⠀⠀⠀⠀⠀⠀⠀⠀⠀⠀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⠀⠀⠀⠀⠀⠀⠀⠀⠀⠀⣀⣤⣶⣾⣿⣿⣿⣿⣿⣶⣶⣿⣿⣿⣿⣿⣿⡇⠀⠀⠀⠀⠀⠀⠀⠀⠀⠀⠀⠀⠀⠀⠀⠀⠀⠀⠀⠀⠀⠀⠀⠀⠀⠀⠀⠀⠀⠀⠀⠀⠀⠀⠀⠀⠀⠀⠀⠀⠀⠀⠀⠀⠀⠀⠀⠀⠀⠀⠀⠀⠀⠀⠀⠀⠀⠀⠀⠀⠀⠀⠀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⠀⠀⠀⠀⠀⠀⠀⠀⣠⣾⣿⣿⣿⣿⣿⣿⣿⣿⣿⣿⣿⣿⣿⣿⣿⣿⣿⣿⣷⣦⣀⠀⠀⠀⠀⠀⠀⠀⠀⠀⠀⠀⠀⠀⠀⠀⠀⠀⠀⠀⠀⠀⠀⠀⠀⠀⠀⠀⠀⠀⠀⠀⠀⠀⠀⠀⠀⠀⠀⠀⠀⠀⠀⠀⠀⠀⠀⠀⠀⠀⠀⠀⠀⠀⠀⠀⠀⠀⠀⠀⠀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⠀⠀⠀⠀⠀⠀⢿⣿⣿⣿⣿⣿⣿⣿⣿⣿⣿⣿⣿⣿⣿⣿⣿⣿⣿⣿⣿⣿⣿⣿⣿⣷⣄⠀⠀⠀⠀⠀⠀⠀⠀⠀⠀⠀⠀⠀⠀⠀⠀⠀⠀⠀⠀⠀⠀⠀⠀⠀⠀⠀⠀⠀⠀⠀⠀⠀⠀⠀⠀⠀⠀⠀⠀⠀⠀⠀⠀⠀⠀⠀⠀⠀⠀⠀⠀⠀⠀⠀⠀⠀⠀</a:t>
            </a:r>
            <a:br/>
            <a:r>
              <a:t>⠀⠀⠀⠀⠀⠀⣾⣿⣿⣿⣿⣿⣿⣿⣿⣿⣿⣿⣿⣿⣿⣿⣿⣿⣿⣿⣿⣿⣿⣿⣿⣿⣿⣧⡀⠀⠀⠀⠀⠀⠀⠀⠀⠀⠀⠀⠀⠀⠀⠀⠀⠀⠀⠀⠀⠀⠀⠀⠀⠀⠀⠀⠀⠀⠀⠀⠀⠀⠀⠀⠀⠀⠀⠀⠀⠀⠀⠀⠀⠀⠀⠀⠀⠀⠀⠀⠀⠀⠀⠀⠀</a:t>
            </a:r>
            <a:br/>
            <a:r>
              <a:t>⠀⠀⠀⠀⠀⣸⣿⣿⣿⣿⣿⣿⣿⣿⣿⣿⣿⣿⣿⣿⣿⣿⣿⣿⣿⣿⣿⣿⣿⣿⣿⣿⣿⣿⣧⠀⠀⠀⠀⠀⠀⠀⠀⠀⠀⠀⠀⠀⠀⠀⠀⠀⠀⠀⠀⠀⠀⠀⠀⠀⠀⠀⠀⠀⠀⠀⠀⠀⠀⠀⠀⠀⠀⠀⠀⠀⠀⠀⠀⠀⠀⠀⠀⠀⠀⠀⠀⠀⠀⠀⠀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⠀⠀⠀⢀⣀⣿⣿⣿⣿⣿⣿⣿⣿⣿⣿⣿⣿⣿⣿⣿⣿⣿⣿⣿⣿⣿⣿⣿⣿⣿⣿⣿⣿⣿⣿⣿⠀⠀⠀⠀⠀⠀⠀⠀⠀⠀⠀⠀⠀⠀⠀⠀⠀⠀⠀⠀⠀⠀⠀⠀⠀⠀⠀⠀⠀⠀⠀⠀⠀⠀⠀⠀⠀⠀⠀⠀⠀⠀⠀⠀⠀⠀⠀⠀⠀⠀⠀⠀⠀⠀⠀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⣶⣶⣿⣿⣿⣿⣿⣿⣿⣿⣿⣿⣿⣿⣿⣿⣿⣿⣿⣿⣿⣿⣿⣿⣿⣿⣿⣿⣿⣿⣿⣿⣿⣿⣿⡿⠀⠀⠀⠀⠀⠀⠀⠀⠀⠀⠀⠀⠀⠀⠀⠀⠀⠀⠀⠀⠀⠀⠀⠀⠀⠀⠀⠀⠀⠀⠀⠀⠀⠀⠀⠀⠀⠀⠀⠀⠀⠀⠀⠀⠠⠂⠀⠀⠀⠀⠀⠀⠀⠀⠀</a:t>
            </a:r>
            <a:br/>
            <a:r>
              <a:t>⣿⣿⣿⣿⣿⣿⣿⣿⣿⣿⣿⣿⣿⣿⣿⣿⣿⣿⣿⣿⣿⣿⣿⣿⣿⣿⣿⣿⣿⣿⣿⣿⣿⣿⣿⠃⠀⠀⠀⠀⠀⠀⠀⠀⠀⠀⠀⠀⠀⠀⠀⠀⠀⠀⠀⠀⠀⠀⠀⠀⠀⠀⠀⠀⠀⠀⠀⠀⠀⠀⠀⠀⠀⠀⠀⠀⠀⠀⠀⠀⠀⠀⠀⠀⠀⠀⠀⠀⠀⠀⠀</a:t>
            </a:r>
            <a:br/>
            <a:r>
              <a:t>⠻⢿⣿⣿⣿⣿⣿⣿⣿⣿⣿⣿⣿⣿⣿⣿⣿⣿⣿⣿⣿⣿⣿⣿⣿⣿⣿⣿⣿⣿⣿⣿⣿⣿⣿⡄⠀⠀⠀⠀⠀⠀⠀⠀⠀⠀⠀⠀⠀⠀⠀⠀⠀⠀⠀⠀⠀⠀⠀⠀⠀⠀⠀⠀⠀⠀⠀⠀⠀⠀⠀⠀⠀⠀⠀⠀⠀⠀⠀⠀⠀⠀⠀⠀⠀⠀⠀⠀⠀⠀⠀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⠀⠀⠉⠛⠋⣿⣿⣿⣿⣿⣿⣿⣿⣿⣿⣿⣿⣿⣿⣿⣿⣿⣿⣿⣿⣿⣿⣿⣿⣿⣿⣿⣿⣿⣿⣿⣄⠀⠀⠀⠀⠀⠀⠀⠀⠀⠀⠀⠀⠀⠀⠀⠀⠀⠀⠀⠀⠀⠀⠀⠀⠀⠀⠀⠀⠀⠀⠀⠀⠀⠀⠀⠀⠀⠀⠀⠀⠀⠀⠀⠀⠀⠀⠀⠀⠀⠀⠀⠀⠀⠀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⠀⠀⠀⠀⠀⣿⣿⣿⣿⣿⣿⣿⣿⣿⣿⣿⣿⣿⣿⣿⣿⣿⣿⣿⣿⣿⣿⣿⣿⣿⣿⣿⣿⣿⣿⠿⠋⠀⠀⠀⠀⠀⠀⠀⠀⠀⠀⠀⠀⠀⠀⠀⠀⠀⠀⠀⠀⠀⠀⠀⠀⠀⠀⠀⠀⠀⠀⠀⠀⠀⠀⠀⠀⠀⠀⠀⠀⠀⠀⠀⠀⠀⠀⠀⠀⠀⠀⠀⠀⠀⠀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⠀⠀⠀⠀⢠⣿⣿⣿⣿⣿⣿⣿⣿⣿⣿⣿⣿⣿⣿⣿⣿⣿⣿⣿⣿⣿⣿⣿⣿⣿⣿⣿⣿⣿⣿⡀⠀⠀⠀⠀⠀⠀⠀⠀⠀⠀⠀⠀⠀⠀⠀⠀⠀⠀⠀⠀⠀⠀⠀⠀⠀⠀⠀⠀⠀⠀⠀⠀⠀⠀⠀⠀⠀⠀⠀⠀⠀⠀⠀⠀⠀⠀⠀⠀⠀⠀⠀⠀⠀⠀⠀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⠀⠀⠀⠀⢸⣿⣿⣿⣿⣿⣿⣿⣿⣿⣿⣿⣿⣿⣿⣿⣿⣿⣿⣿⣿⣿⣿⣿⣿⣿⣿⣿⣿⣿⣿⣇⠀⠀⠀⠀⠀⠀⠀⠀⠀⠀⠀⠀⠀⠀⠀⠀⠀⠀⠀⠀⠀⠀⠀⠀⠀⠀⠀⠀⠀⠀⠀⠀⠀⠀⠀⠀⠀⠀⠀⠀⠀⠀⠀⠀⠀⠀⠀⠀⠀⠀⠀⠀⠀⠀⠀</a:t>
            </a:r>
            <a:br/>
            <a:r>
              <a:t>⠀⠀⠐⢊⣿⣿⣿⣿⣿⣿⣿⣿⣿⣿⣿⣿⣿⣿⣿⣿⣿⣿⣿⣿⣿⣿⣿⣿⣿⣿⣿⣿⣿⣿⣿⣿⡀⠀⠀⠀⠀⠀⠀⠀⠀⠀⠀⠀⠀⠀⠀⠀⠀⠀⠀⠀⠀⠀⠀⠀⠀⠀⠀⠀⠀⠀⠀⠀⠀⠀⠀⠀⠀⠀⠀⠀⠀⠀⠀⠀⠀⠀⠀⠀⠀⠀⠀⠀⠀⠀⠀</a:t>
            </a:r>
            <a:br/>
            <a:r>
              <a:t>⠀⠀⠀⣸⢟⣿⣿⣿⣿⣿⣿⣿⣿⣿⣿⣿⣿⣿⣿⣿⣿⣿⣿⣿⣿⣿⣿⣿⣿⣿⣿⣿⣿⣿⣿⣿⣷⠀⠀⠀⠀⠀⠀⠀⠀⠀⠀⠀⠀⠀⠀⠀⠀⠀⠀⠀⠀⠀⠀⠀⠀⠀⠀⠀⠀⠀⠀⠀⠀⠀⠀⠀⠀⠀⠀⠀⠀⠀⠀⠀⠀⠀⠀⠀⠀⠀⠀⠀⠀⠀⠀</a:t>
            </a:r>
            <a:br/>
            <a:r>
              <a:t>⠀⠀⠀⠐⠋⣿⣿⣿⣿⣿⣿⣿⣿⣿⣿⣿⣿⣿⣿⣿⣿⣿⣿⣿⣿⣿⣿⣿⣿⣿⣿⣿⣿⣿⣿⣿⣿⣧⠀⠀⠀⠀⠀⠀⠀⠀⠀⠀⠀⠀⠀⠀⠀⠀⠀⠀⠀⠀⠀⠀⠀⠀⠀⠀⠀⠀⠀⠀⠀⠀⠀⠀⠀⠀⠀⠀⠀⠀⠀⠀⠀⠀⠀⠀⠀⠀⠀⠀⠀⠀⠀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⠀⠀⠀⠀⠀⣿⠿⠿⣿⣿⣿⣿⣿⣿⣿⣿⣿⣿⣿⣿⣿⣿⣿⣿⣿⣿⣿⣿⣿⣿⣿⣿⣿⣿⣿⣿⣿⣿⣷⡀⠁⠀⠀⠀⠀⠀⠀⠀⠀⠀⠀⠀⠀⠀⠀⠀⠀⠀⠀⠀⠀⠀⠀⠀⠀⠀⠀⠀⠀⠀⠀⠀⠀⠀⠀⠀⠀⠀⠀⠀⠀⠀⠀⠀⠀⠀⠀⠀⠀⠀⠀</a:t>
            </a:r>
            <a:br/>
            <a:r>
              <a:t>⠀⠀⠀⠀⠀⡏⠀⠀⢀⣈⣭⣵⣿⣿⣿⣿⣿⣿⣿⣿⣿⣿⣿⣿⣿⣿⣿⣭⣍⣉⣻⠻⠿⣿⣿⣿⠟⠉⠀⠉⠳⠀⠀⠀⠀⠀⠀⠀⠀⠀⠀⠀⠀⠀⠀⠀⠀⠀⠀⠀⠀⠀⠀⠀⠀⠀⠀⠀⠀⠀⠀⠀⠀⠀⠀⠀⠀⠀⠀⠀⠀⠀⠀⠀⠀⠀⠀⠀⠀⠀⠀</a:t>
            </a:r>
            <a:br/>
            <a:r>
              <a:t>⠀⠀⠀⠀⢀⣠⣴⣾⣿⣿⣿⣿⣿⣿⣿⣿⣿⣿⣿⣿⣿⣿⣿⣿⣿⣿⣿⣿⣿⣿⣿⣿⣷⣦⠉⠀⠀⠀⠀⠀⠀⠀⠀⠀⠀⠀⠀⠀⠀⠀⠀⠀⠀⠀⠀⠀⠀⠀⠀⠀⠀⠀⠀⠀⠀⠀⠀⠀⠀⠀⠀⠀⠀⠀⠀⠀⠀⠀⠀⠀⠀⠀⠀⠀⠀⠀⠀⠀⠀⠀⠀</a:t>
            </a:r>
            <a:br/>
            <a:r>
              <a:t>⠀⠀⣰⣾⣿⣿⣿⣿⣿⣿⣿⣿⣿⣿⣿⣿⣿⣿⣿⣿⣿⣿⣿⣿⣿⣿⣿⣿⣿⣿⣿⣿⣿⣏⠀⠀⠀⠀⠀⠀⠀⠀⠀⠀⠀⠀⠀⠀⠀⠀⠀⠀⠀⠀⠀⠀⠀⠀⠀⠀⠀⠀⠀⠀⠀⠀⠀⠀⠀⠀⠀⠀⠀⠀⠀⠀⠀⠀⠀⠀⠀⠀⠀⠀⠀⠀⠀⠀⠀⠀⠀</a:t>
            </a:r>
            <a:br/>
            <a:r>
              <a:t>⠀⠀⢻⣿⣿⣿⣿⣿⣿⣿⣿⣿⣿⣿⣿⣿⣿⣿⣿⣿⣿⣿⣿⣿⣿⣿⣿⣿⣿⣿⣿⣿⣿⣿⣧⠀⠀⠀⠀⠀⠀⠀⠀⠀⠀⠀⠀⠀⠀⠀⠀⠀⠀⠀⠀⠀⠀⠀⠀⠀⠀⠀⠀⠀⠀⠀⠀⠀⠀⠀⠀⠀⠀⠀⠀⠀⠀⠀⠀⠀⠀⠀⠀⠀⠀⠀⠀⠀⠀⠀⠀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⠀⠀⢰⣿⣿⣿⣿⣿⣿⣿⣿⣿⣿⣿⣿⣿⣿⣿⣿⣿⣿⣿⣿⣿⣿⣿⣿⣿⣿⣿⣿⣿⣿⣿⣿⣧⠀⠀⠀⠀⠀⠀⠀⠀⠀⠀⠀⠀⠀⠀⠀⠀⠀⠀⠀⠀⠀⠀⠀⠀⠀⠀⠀⠀⠀⠀⠀⠀⠀⠀⠀⠀⠀⠀⠀⠀⠀⠀⠀⠀⠀⠀⠀⠀⠀⠀⠀⠀⠀⠀⠀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⠀⣴⣿⣿⣿⣿⣿⣿⣿⣿⣿⣿⣿⣿⣿⣿⣿⣿⣿⣿⣿⣿⣿⣿⣿⣿⣿⣿⣿⣿⣿⣿⣿⣿⣿⣿⣿⣿⠀⠀⠀⠀⠀⠀⠀⠀⠀⠀⠀⠀⠀⠀⠀⠀⠀⠀⠀⠀⠀⠀⠀⠀⠀⠀⠀⠀⠀⠀⠀⠀⠀⠀⠀⠀⠀⠀⠀⠀⠀⠀⠀⠀⠀⠀⠀⠀⠀⠀⠀⠀⠀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⢲⣿⣿⣿⣿⣿⣿⣿⣿⣿⣿⣿⣿⣿⣿⣿⣿⣿⣿⣿⣿⣿⣿⣿⣿⣿⣿⣿⣿⣿⣿⣿⣿⣿⣿⣿⣿⣿⣿⣶⡄⠀⠀⠀⠀⠀⠀⠀⠀⠀⠀⠀⠀⠀⠀⠀⠀⠀⠀⠀⠀⠀⠀⠀⠀⠀⠀⠀⠀⠀⠀⠀⠀⠀⠀⠀⠀⠀⠀⠀⠀⠀⠀⠀⠀⠀⠀⠀⠀⠀⠀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⢠⣿⣿⣿⣿⣿⣿⣿⣿⣿⣿⣿⣿⣿⣿⣿⣿⣿⣿⣿⣿⣿⣿⣿⣿⣿⣿⣿⣿⣿⣿⣿⣿⣿⣿⣿⣿⣿⣿⣟⠀⠀⠀⠀⠀⠀⠀⠀⠀⠀⠀⠀⠀⠀⠀⠀⠀⠀⠀⠀⠀⠀⠀⠀⠀⠀⠀⠀⠀⠀⠀⠀⠀⠀⠀⠀⠀⠀⠀⠀⠀⠀⠀⠀⠀⠀⠀⠀⠀⠀⠀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⣿⣿⣿⣿⣿⣿⣿⣿⣿⣿⣿⣿⣿⣿⣿⣿⣿⣿⣿⣿⣿⣿⣿⣿⣿⣿⣿⣿⣿⣿⣿⣿⡿⣿⣿⣿⣿⣿⣿⣿⣷⡄⠀⠀⠀⠀⠀⠀⠀⠀⠀⠀⠀⠀⠀⠀⠀⠀⠀⠀⠀⠀⠀⠀⠀⠀⠀⠀⠀⠀⠀⠀⠀⠀⠀⠀⠀⠀⠀⠀⠀⠀⠀⠀⠀⠀⠀⠀⠀⠀⠀</a:t>
            </a:r>
            <a:br/>
            <a:r>
              <a:t>⣹⣿⣿⣿⣿⣿⣿⣿⣿⣿⣿⣿⣿⣿⣿⣿⣿⣿⣿⣿⣿⣿⣿⣿⣿⣿⣿⣿⣿⣿⣿⣿⡇⣿⣿⣿⣿⣿⣿⣿⣿⣿⣄⠀⠀⠀⠀⠀⠀⠀⠀⠀⠀⠀⠀⠀⠀⠀⠀⠀⠀⠀⠀⠀⠀⠀⠀⠀⠀⠀⠀⠀⠀⠀⠀⠀⠀⠀⠀⠀⠀⠀⠀⠀⠀⠀⠀⠀⠀⠀⠀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⣿⣿⣿⣿⣿⣿⣿⣿⣿⣿⣿⣿⣿⣿⣿⣿⣿⣿⣿⣿⣿⣿⣿⣿⣿⣿⣿⣿⣿⣿⣿⣿⡇⣼⣿⣿⣿⣿⣿⣿⣿⣿⣿⣆⠀⠀⠀⠀⠀⠀⠀⠀⠀⠀⠀⠀⠀⠀⠀⠀⠀⠀⠀⠀⠀⠀⠀⠀⠀⠀⠀⠀⠀⠀⠀⠀⠀⠀⠀⠀⠀⠀⠀⠀⠀⠀⠀⠀⠀⠀⠀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⣿⣿⣿⣿⣿⣿⣿⣿⣿⣿⣿⣿⣿⣿⣿⣿⣿⣿⣿⣿⣿⣿⣿⣿⣿⣿⣿⣿⣿⣿⣿⣿⠁⣿⣿⣿⣿⣿⣿⣿⣿⣿⣿⣿⣆⠀⠀⠀⠀⠀⠀⠀⠀⠀⠀⠀⠀⠀⠀⠀⠀⠀⠀⠀⠀⠀⠀⠀⠀⠀⠀⠀⠀⠀⠀⠀⠀⠀⠀⠀⠀⠀⠀⠀⠀⠀⠀⠀⠀⠀⠀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⠀⠀⠀⠀⠀⠀⠀⠀⠀⠀⠀⠀⠀⠀⠀⠀⠀⠀⠀⠀⠀⠀⢀⣴⣾⣆⠀⠀⠀⠀⠀⠀⠀⠀⠀⠀⠀⠀⠀⠀⠀⠀⠀⠀⠀⠀⠀⠀⠀⠀⠀⠀⠀⠀⠀⠀⠀⠀⠀⠀⠀⠀⠀⠀⠀⠀⠀⠀⠀⠀⠀⠀⠀⠀⠀⠀⠀⠀⠀⠀⠀⠀⠀⠀⠀⠀⠀⠀⠀⠀⠀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⠀⠀⠀⠀⠀⠀⠀⠀⠀⠀⠀⠀⠀⠀⠀⠀⠀⠀⠀⠀⣠⣾⣿⣿⣿⣿⡀⠀⠀⠀⠀⠀⠀⠀⠀⠀⠀⠀⠀⠀⠀⠀⠀⠀⠀⠀⠀⠀⠀⠀⠀⠀⠀⠀⠀⠀⠀⠀⠀⠀⠀⠀⠀⠀⠀⠀⠀⠀⠀⠀⠀⠀⠀⠀⠀⠀⠀⠀⠀⠀⠀⠀⠀⠀⠀⠀⠀⠀⠀⠀⠀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⠀⠀⠀⠀⠀⠀⠀⠀⠀⣠⣴⣶⣿⣿⣿⣿⣿⣿⣿⣿⣿⣿⣿⣿⣿⣿⣧⠀⠀⠀⠀⠀⠀⠀⠀⠀⠀⠀⠀⠀⠀⠀⠀⠀⠀⠀⠀⠀⠀⠀⠀⠀⠀⠀⠀⠀⠀⠀⠀⠀⠀⠀⠀⠀⠀⠀⠀⠀⠀⠀⠀⠀⠀⠀⠀⠀⠀⠀⠀⠀⠀⠀⠀⠀⠀⠀⠀⠀⠀⠀⠀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⠀⠀⠀⠀⠀⠀⠀⣠⣾⣿⣿⣿⣿⣿⣿⣿⣿⣿⣿⣿⣿⣿⣿⣿⣿⣿⣿⣿⣶⣄⡀⠀⠀⠀⠀⠀⠀⠀⠀⠀⠀⠀⠀⠀⠀⠀⠀⠀⠀⠀⠀⠀⠀⠀⠀⠀⠀⠀⠀⠀⠀⠀⠀⠀⠀⠀⠀⠀⠀⠀⠀⠀⠀⠀⠀⠀⠀⠀⠀⠀⠀⠀⠀⠀⠀⠀⠀⠀⠀⠀⠀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⠀⠀⠀⠀⠀⠀⣾⣿⣿⣿⣿⣿⣿⣿⣿⣿⣿⣿⣿⣿⣿⣿⣿⣿⣿⣿⣿⣿⣿⣿⣿⣦⡀⠀⠀⠀⠀⠀⠀⠀⠀⠀⠀⠀⠀⠀⠀⠀⠀⠀⠀⠀⠀⠀⠀⠀⠀⠀⠀⠀⠀⠀⠀⠀⠀⠀⠀⠀⠀⠀⠀⠀⠀⠀⠀⠀⠀⠀⠀⠀⠀⠀⠀⠀⠀⠀⠀⠀⠀⠀⠀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⠀⠀⠀⠀⠀⣼⣿⣿⣿⣿⣿⣿⣿⣿⣿⣿⣿⣿⣿⣿⣿⣿⣿⣿⣿⣿⣿⣿⣿⣿⣿⣿⣷⡄⠀⠀⠀⠀⠀⠀⠀⠀⠀⠀⠀⠀⠀⠀⠀⠀⠀⠀⠀⠀⠀⠀⠀⠀⠀⠀⠀⠀⠀⠀⠀⠀⠀⠀⠀⠀⠀⠀⠀⠀⠀⠀⠀⠀⠀⠀⠀⠀⠀⠀⠀⠀⠀⡀⠀⠀⠀</a:t>
            </a:r>
            <a:br/>
            <a:r>
              <a:t>⠀⠀⠀⠀⢰⣿⣿⣿⣿⣿⣿⣿⣿⣿⣿⣿⣿⣿⣿⣿⣿⣿⣿⣿⣿⣿⣿⣿⣿⣿⣿⣿⣿⣿⡄⠀⠀⠀⠀⠀⠀⠀⠀⠀⠀⠀⠀⠀⠀⠀⠀⠀⠀⠀⠀⠀⠀⠀⠀⠀⠀⠀⠀⠀⠀⠀⠀⠀⠀⠀⠀⠀⠀⠀⠀⠀⠀⠀⠀⠀⠀⠀⠀⠀⠀⠀⠀⠀⠀⠀⠀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⠀⠀⠀⠀⣾⣿⣿⣿⣿⣿⣿⣿⣿⣿⣿⣿⣿⣿⣿⣿⣿⣿⣿⣿⣿⣿⣿⣿⣿⣿⣿⣿⣿⣿⣷⠀⠀⠀⠀⠀⠀⠀⠀⠀⠀⠀⠀⠀⠀⠀⠀⠀⠀⠀⠀⠀⠀⠀⠀⠀⠀⠀⠀⠀⠀⠀⠀⠀⠀⠀⠀⠀⠀⠀⠀⠀⠀⠀⠀⠀⠀⠀⠀⠀⠀⠀⠀⠀⠀⠀⠀</a:t>
            </a:r>
            <a:br/>
            <a:r>
              <a:t>⠀⠀⣀⣀⣽⣿⣿⣿⣿⣿⣿⣿⣿⣿⣿⣿⣿⣿⣿⣿⣿⣿⣿⣿⣿⣿⣿⣿⣿⣿⣿⣿⣿⣿⣿⠀⠀⠀⠀⠀⠀⠀⠀⠀⠀⠀⠀⠀⠀⠀⠀⠀⠀⠀⠀⠀⠀⠀⠀⠀⠀⠀⠀⠀⠀⠀⠀⠀⠀⠀⠀⠀⠀⠀⠀⠀⠀⠀⠀⠀⠀⠀⠀⠀⠀⠀⠀⠀⠀⠀⠀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⣾⣿⣿⣿⣿⣿⣿⣿⣿⣿⣿⣿⣿⣿⣿⣿⣿⣿⣿⣿⣿⣿⣿⣿⣿⣿⣿⣿⣿⣿⣿⣿⣿⣿⣿⠀⠀⠀⠀⠀⠀⠀⠀⠀⠀⠀⠀⠀⠀⠀⠀⠀⠀⠀⠀⠀⠀⠀⠀⠀⠀⠀⠀⠀⠀⠀⠀⠀⠀⠀⠀⠀⠀⠀⠀⠀⠀⠀⠀⠀⠀⠠⠂⠀⠀⠀⠀⠀⠀⠀⠀</a:t>
            </a:r>
            <a:br/>
            <a:r>
              <a:t>⣿⣿⣿⣿⣿⣿⣿⣿⣿⣿⣿⣿⣿⣿⣿⣿⣿⣿⣿⣿⣿⣿⣿⣿⣿⣿⣿⣿⣿⣿⣿⣿⣿⣿⠏⠀⠀⠀⠀⠀⠀⠀⠀⠀⠀⠀⠀⠀⠀⠀⠀⠀⠀⠀⠀⠀⠀⠀⠀⠀⠀⠀⠀⠀⠀⠀⠀⠀⠀⠀⠀⠀⠀⠀⠀⠀⠀⠀⠀⠀⠀⠀⠀⠀⠀⠀⠀⠀⠀⠀⠀</a:t>
            </a:r>
            <a:br/>
            <a:r>
              <a:t>⢿⣿⣿⣿⣿⣿⣿⣿⣿⣿⣿⣿⣿⣿⣿⣿⣿⣿⣿⣿⣿⣿⣿⣿⣿⣿⣿⣿⣿⣿⣿⣿⣿⣿⣇⠀⠀⠀⠀⠀⠀⠀⠀⠀⠀⠀⠀⠀⠀⠀⠀⠀⠀⠀⠀⠀⠀⠀⠀⠀⠀⠀⠀⠀⠀⠀⠀⠀⠀⠀⠀⠀⠀⠀⠀⠀⠀⠀⠀⠀⠀⠀⠀⠀⠀⠀⠀⠀⠀⠀⠀</a:t>
            </a:r>
            <a:br/>
            <a:r>
              <a:t>⠀⠈⠙⠋⣿⣿⣿⣿⣿⣿⣿⣿⣿⣿⣿⣿⣿⣿⣿⣿⣿⣿⣿⣿⣿⣿⣿⣿⣿⣿⣿⣿⣿⣿⣿⣆⠀⠀⠀⠀⠀⠀⠀⠀⠀⠀⠀⠀⠀⠀⠀⠀⠀⠀⠀⠀⠀⠀⠀⠀⠀⠀⠀⠀⠀⠀⠀⠀⠀⠀⠀⠀⠀⠀⠀⠀⠀⠀⠀⠀⠀⠀⠀⠀⠀⠀⠀⠀⠀⠀⠀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⠀⠀⠀⠀⣿⣿⣿⣿⣿⣿⣿⣿⣿⣿⣿⣿⣿⣿⣿⣿⣿⣿⣿⣿⣿⣿⣿⣿⣿⣿⣿⣿⣿⣿⡿⠛⠀⠀⠀⠀⠀⠀⠀⠀⠀⠀⠀⠀⠀⠀⠀⠀⠀⠀⠀⠀⠀⠀⠀⠀⠀⠀⠀⠀⠀⠀⠀⠀⠀⠀⠀⠀⠀⠀⠀⠀⠀⠀⠀⠀⠀⠀⠀⠀⠀⠀⠀⠀⠀⠀⠀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⠀⠀⠊⣿⣿⣿⣿⣿⣿⣿⣿⣿⣿⣿⣿⣿⣿⣿⣿⣿⣿⣿⣿⣿⣿⣿⣿⣿⣿⣿⣿⣿⣿⣿⣿⡀⠀⠀⠀⠀⠀⠀⠀⠀⠀⠀⠀⠀⠀⠀⠀⠀⠀⠀⠀⠀⠀⠀⠀⠀⠀⠀⠀⠀⠀⠀⠀⠀⠀⠀⠀⠀⠀⠀⠀⠀⠀⠀⠀⠀⠀⠀⠀⠀⠀⠀⠀⠀⠀⠀⠀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⠀⠀⠁⣿⣿⣿⣿⣿⣿⣿⣿⣿⣿⣿⣿⣿⣿⣿⣿⣿⣿⣿⣿⣿⣿⣿⣿⣿⣿⣿⣿⣿⣿⣿⣿⣿⡄⠀⠀⠀⠀⠀⠀⠀⠀⠀⠀⠀⠀⠀⠀⠀⠀⠀⠀⠀⠀⠀⠀⠀⠀⠀⠀⠀⠀⠀⠀⠀⠀⠀⠀⠀⠀⠀⠀⠀⠀⠀⠀⠀⠀⠀⠀⠀⠀⠀⠀⠀⠀⠀⠀</a:t>
            </a:r>
            <a:br/>
            <a:r>
              <a:t>⠀⠀⠀⣿⠟⠿⢿⣿⣿⣿⣿⣿⣿⣿⣿⣿⣿⣿⣿⣿⣿⣿⣿⣿⣿⣿⣿⣿⣿⣿⣿⣿⣿⣿⣿⣿⣿⡄⠀⠀⠐⠂⠀⠀⠀⠀⠀⠀⠀⠀⠀⠀⠀⠀⠀⠀⠀⠀⠀⠀⠀⠀⠀⠀⠀⠀⠀⠀⠀⠀⠀⠀⠀⠀⠀⠀⠀⠀⠀⠀⠀⠀⠀⠀⠀⠀⠀⠀⠀⠀⠀</a:t>
            </a:r>
            <a:br/>
            <a:r>
              <a:t>⠀⠀⠀⠋⠀⠀⠀⢈⣉⣭⣽⣿⣿⣿⣿⣿⣿⣿⣿⣿⣿⣿⣿⣿⣿⣿⣿⣭⣝⣛⡿⢿⣿⣿⣿⠿⠛⠻⢤⠀⠀⠀⠀⠀⠀⠀⠀⠀⠀⠀⠀⠀⠀⠀⠀⠀⠀⠀⠀⠀⠀⠀⠀⠀⠀⠀⠀⠀⠀⠀⠀⠀⠀⠀⠀⠀⠀⠀⠀⠀⠀⠀⠀⠀⠀⠀⠀⠀⠀⠀⠀</a:t>
            </a:r>
            <a:br/>
            <a:r>
              <a:t>⠀⠀⠀⠀⣀⣤⣾⣿⣿⣿⣿⣿⣿⣿⣿⣿⣿⣿⣿⣿⣿⣿⣿⣿⣿⣿⣿⣿⣿⣿⣿⣷⣿⡍⠁⠀⠀⠀⠀⠁⠀⠀⠀⠀⠀⠀⠀⠀⠀⠀⠀⠀⠀⠀⠀⠀⠀⠀⠀⠀⠀⠀⠀⠀⠀⠀⠀⠀⠀⠀⠀⠀⠀⠀⠀⠀⠀⠀⠀⠀⠀⠀⠀⠀⠀⠀⠀⠀⠀⠀⠀</a:t>
            </a:r>
            <a:br/>
            <a:r>
              <a:t>⠀⢀⣶⣿⣿⣿⣿⣿⣿⣿⣿⣿⣿⣿⣿⣿⣿⣿⣿⣿⣿⣿⣿⣿⣿⣿⣿⣿⣿⣿⣿⣿⣯⡁⠀⠀⠀⠀⠀⠀⠀⠀⠀⠀⠀⠀⠀⠀⠀⠀⠀⠀⠀⠀⠀⠀⠀⠀⠀⠀⠀⠀⠀⠀⠀⠀⠀⠀⠀⠀⠀⠀⠀⠀⠀⠀⠀⠀⠀⠀⠀⠀⠀⠀⠀⠀⠀⠀⠀⠀⠀</a:t>
            </a:r>
            <a:br/>
            <a:r>
              <a:t>⠀⠸⣿⣿⣿⣿⣿⣿⣿⣿⣿⣿⣿⣿⣿⣿⣿⣿⣿⣿⣿⣿⣿⣿⣿⣿⣿⣿⣿⣿⣿⣿⣿⣷⡄⠀⠀⠀⠀⠀⠀⠀⠀⠀⠀⠀⠀⠀⠀⠀⠀⠀⠀⠀⠀⠀⠀⠀⠀⠀⠀⠀⠀⠀⠀⠀⠀⠀⠀⠀⠀⠀⠀⠀⠀⠀⠀⠀⠀⠀⠀⠀⠀⠀⠀⠀⠀⠀⠀⠀⠀</a:t>
            </a:r>
            <a:br/>
            <a:r>
              <a:t>⠀⢀⣿⣿⣿⣿⣿⣿⣿⣿⣿⣿⣿⣿⣿⣿⣿⣿⣿⣿⣿⣿⣿⣿⣿⣿⣿⣿⣿⣿⣿⣿⣿⣿⣿⡄⠀⠀⠀⠀⠀⠀⠀⠀⠀⠀⠀⠀⠀⠀⠀⠀⠀⠀⠀⠀⠀⠀⠀⠀⠀⠀⠀⠀⠀⠀⠀⠀⠀⠀⠀⠀⠀⠀⠀⠀⠀⠀⠀⠀⠀⠀⠀⠀⠀⠀⠀⠀⠀⠀⠀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⠀⣸⣿⣿⣿⣿⣿⣿⣿⣿⣿⣿⣿⣿⣿⣿⣿⣿⣿⣿⣿⣿⣿⣿⣿⣿⣿⣿⣿⣿⣿⣿⣿⣿⣿⣿⣿⡇⠀⠀⠀⠀⠀⠀⠀⠀⠀⠀⠀⠀⠀⠀⠀⠀⠀⠀⠀⠀⠀⠀⠀⠀⠀⠀⠀⠀⠀⠀⠀⠀⠀⠀⠀⠀⠀⠀⠀⠀⠀⠀⠀⠀⠀⠀⠀⠀⠀⠀⠀⠀⠀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⢠⣿⣿⣿⣿⣿⣿⣿⣿⣿⣿⣿⣿⣿⣿⣿⣿⣿⣿⣿⣿⣿⣿⣿⣿⣿⣿⣿⣿⣿⣿⣿⣿⣿⣿⣿⣿⣇⠀⠀⠀⠀⠀⠀⠀⠀⠀⠀⠀⠀⠀⠀⠀⠀⠀⠀⠀⠀⠀⠀⠀⠀⠀⠀⠀⠀⠀⠀⠀⠀⠀⠀⠀⠀⠀⠀⠀⠀⠀⠀⠀⠀⠀⠀⠀⠀⠀⠀⠀⠀⠀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⣾⣿⣿⣿⣿⣿⣿⣿⣿⣿⣿⣿⣿⣿⣿⣿⣿⣿⣿⣿⣿⣿⣿⣿⣿⣿⣿⣿⣿⣿⣿⣿⣿⣿⣿⣿⣿⣿⣿⣷⠀⠀⠀⠀⠀⠀⠀⠀⠀⠀⠀⠀⠀⠀⠀⠀⠀⠀⠀⠀⠀⠀⠀⠀⠀⠀⠀⠀⠀⠀⠀⠀⠀⠀⠀⠀⠀⠀⠀⠀⠀⠀⠀⠀⠀⠀⠀⠀⠀⠀⠀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⣿⣿⣿⣿⣿⣿⣿⣿⣿⣿⣿⣿⣿⣿⣿⣿⣿⣿⣿⣿⣿⣿⣿⣿⣿⣿⣿⣿⣿⣿⣿⣿⣿⣿⣿⣿⣿⣿⣿⡃⠀⠀⠀⠀⠀⠀⠀⠀⠀⠀⠀⠀⠀⠀⠀⠀⠀⠀⠀⠀⠀⠀⠀⠀⠀⠀⠀⠀⠀⠀⠀⠀⠀⠀⠀⠀⠀⠀⠀⠀⠀⠀⠀⠀⠀⠀⠀⠀⠀⠀⠀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⣿⣿⣿⣿⣿⣿⣿⣿⣿⣿⣿⣿⣿⣿⣿⣿⣿⣿⣿⣿⣿⣿⣿⣿⣿⣿⣿⣿⣿⣿⣿⣿⣿⣿⣿⣿⣿⣿⣿⣧⡀⠀⠀⠀⠀⠀⠀⠀⠀⠀⠀⠀⠀⠀⠀⠀⠀⠀⠀⠀⠀⠀⠀⠀⠀⠀⠀⠀⠀⠀⠀⠀⠀⠀⠀⠀⠀⠀⠀⠀⠀⠀⠀⠀⠀⠀⠀⠀⠀⠀⠀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⣿⣿⣿⣿⣿⣿⣿⣿⣿⣿⣿⣿⣿⣿⣿⣿⣿⣿⣿⣿⣿⣿⣿⣿⣿⣿⣿⣿⣿⣿⣿⣿⢿⣿⣿⣿⣿⣿⣿⣿⣷⡄⠀⠀⠀⠀⠀⠀⠀⠀⠀⠀⠀⠀⠀⠀⠀⠀⠀⠀⠀⠀⠀⠀⠀⠀⠀⠀⠀⠀⠀⠀⠀⠀⠀⠀⠀⠀⠀⠀⠀⠀⠀⠀⠀⠀⠀⠀⠀⠀⠀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⣿⣿⣿⣿⣿⣿⣿⣿⣿⣿⣿⣿⣿⣿⣿⣿⣿⣿⣿⣿⣿⣿⣿⣿⣿⣿⣿⣿⣿⣿⣿⣿⡆⣿⣿⣿⣿⣿⣿⣿⣿⣿⣄⠀⠀⠀⠀⠀⠀⠀⠀⠀⠀⠀⠀⠀⠀⠀⠀⠀⠀⠀⠀⠀⠀⠀⠀⠀⠀⠀⠀⠀⠀⠀⠀⠀⠀⠀⠀⠀⠀⠀⠀⠀⠀⠀⠀⠀⠀⠀⠀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⣿⣿⣿⣿⣿⣿⣿⣿⣿⣿⣿⣿⣿⣿⣿⣿⣿⣿⣿⣿⣿⣿⣿⣿⣿⣿⣿⣿⣿⣿⣿⣿⠁⣿⣿⣿⣿⣿⣿⣿⣿⣿⣿⣆⠀⠀⠀⠀⠀⠀⠀⠀⠀⠀⠀⠀⠀⠀⠀⠀⠀⠀⠀⠀⠀⠀⠀⠀⠀⠀⠀⠀⠀⠀⠀⠀⠀⠀⠀⠀⠀⠀⠀⠀⠀⠀⠀⠀⠀⠀⠀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⣿⣿⣿⣿⣿⣿⣿⣿⣿⣿⣿⣿⣿⣿⣿⣿⣿⣿⣿⣿⣿⣿⣿⣿⣿⣿⣿⣿⣿⣿⣿⡟⠈⣿⣿⣿⣿⣿⣿⣿⣿⣿⣿⣿⣦⠀⠀⠀⠀⠀⠀⠀⠀⠀⠀⠀⠀⠀⠀⠀⠀⠀⠀⠀⠀⠀⠀⠀⠀⠀⠀⠀⠀⠀⠀⠀⠀⠀⠀⠀⠀⠀⠀⠀⠀⠀⠀⠀⠀⠀⠀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⠀⠀⠀⠀⠀⠀⠀⠀⠀⠀⠀⠀⠀⠀⠀⠀⠀⠀⠀⠀⣠⣶⣿⣧⠀⠀⠀⠀⠀⠀⠀⠀⠀⠀⠀⠀⠀⠀⠀⠀⠀⠀⠀⠀⠀⠀⠀⠀⠀⠀⠀⠀⠀⠀⠀⠀⠀⠀⠀⠀⠀⠀⠀⠀⠀⠀⠀⠀⠀⠀⠀⠀⠀⠀⠀⠀⠀⠀⠀⠀⠀⠀⠀⠀⠀⠀⠀⠀⠀⠀⠀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⠀⠀⠀⠀⠀⠀⠀⠀⠀⠀⠀⠀⠀⠀⠀⠀⠀⠀⣠⣾⣿⣿⣿⣿⡆⠀⠀⠀⠀⠀⠀⠀⠀⠀⠀⠀⠀⠀⠀⠀⠀⠀⠀⠀⠀⠀⠀⠀⠀⠀⠀⠀⠀⠀⠀⠀⠀⠀⠀⠀⠀⠀⠀⠀⠀⠀⠀⠀⠀⠀⠀⠀⠀⠀⠀⠀⠀⠀⠀⠀⠀⠀⠀⠀⠀⠀⠀⠀⠀⠀⠀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⠀⠀⠀⠀⠀⠀⠀⠀⢀⣀⣤⣴⣶⣶⣶⣦⣴⣾⣿⣿⣿⣿⣿⣿⣷⠀⠀⠀⠀⠀⠀⠀⠀⠀⠀⠀⠀⠀⠀⠀⠀⠀⠀⠀⠀⠀⠀⠀⠀⠀⠀⠀⠀⠀⠀⠀⠀⠀⠀⠀⠀⠀⠀⠀⠀⠀⠀⠀⠀⠀⠀⠀⠀⠀⠀⠀⠀⠀⠀⠀⠀⠀⠀⠀⠀⠀⠀⠀⠀⠀⠀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⠀⠀⠀⠀⠀⠀⢀⣴⣿⣿⣿⣿⣿⣿⣿⣿⣿⣿⣿⣿⣿⣿⣿⣿⣿⣷⣤⣄⠀⠀⠀⠀⠀⠀⠀⠀⠀⠀⠀⠀⠀⠀⠀⠀⠀⠀⠀⠀⠀⠀⠀⠀⠀⠀⠀⠀⠀⠀⠀⠀⠀⠀⠀⠀⠀⠀⠀⠀⠀⠀⠀⠀⠀⠀⠀⠀⠀⠀⠀⠀⠀⠀⠀⠀⠀⠀⠀⠀⠀⠀⠀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⠀⠀⠀⠀⠀⣴⣿⣿⣿⣿⣿⣿⣿⣿⣿⣿⣿⣿⣿⣿⣿⣿⣿⣿⣿⣿⣿⣿⣿⣦⡀⠀⠀⠀⠀⠀⠀⠀⠀⠀⠀⠀⠀⠀⠀⠀⠀⠀⠀⠀⠀⠀⠀⠀⠀⠀⠀⠀⠀⠀⠀⠀⠀⠀⠀⠀⠀⠀⠀⠀⠀⠀⠀⠀⠀⠀⠀⠀⠀⠀⠀⠀⠀⠀⠀⠀⠀⠀⠀⠀⠀</a:t>
            </a:r>
            <a:br/>
            <a:r>
              <a:t>⠀⠀⠀⠀⣼⣿⣿⣿⣿⣿⣿⣿⣿⣿⣿⣿⣿⣿⣿⣿⣿⣿⣿⣿⣿⣿⣿⣿⣿⣿⣿⣆⠀⠀⠀⠀⠀⠀⠀⠀⠀⠀⠀⠀⠀⠀⠀⠀⠀⠀⠀⠀⠀⠀⠀⠀⠀⠀⠀⠀⠀⠀⠀⠀⠀⠀⠀⠀⠀⠀⠀⠀⠀⠀⠀⠀⠀⠀⠀⠀⠀⠀⠀⠀⠀⠀⠀⠀⠀⠀⠀</a:t>
            </a:r>
            <a:br/>
            <a:r>
              <a:t>⠀⠀⠀⢰⣿⣿⣿⣿⣿⣿⣿⣿⣿⣿⣿⣿⣿⣿⣿⣿⣿⣿⣿⣿⣿⣿⣿⣿⣿⣿⣿⣿⣧⠀⠀⠀⠀⠀⠀⠀⠀⠀⠀⠀⠀⠀⠀⠀⠀⠀⠀⠀⠀⠀⠀⠀⠀⠀⠀⠀⠀⠀⠀⠀⠀⠀⠀⠀⠀⠀⠀⠀⠀⠀⠀⠀⠀⠀⠀⠀⠀⠀⠀⠀⠀⠀⠀⠀⠀⠀⠀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⠀⠀⢀⣿⣿⣿⣿⣿⣿⣿⣿⣿⣿⣿⣿⣿⣿⣿⣿⣿⣿⣿⣿⣿⣿⣿⣿⣿⣿⣿⣿⣿⣿⣿⠀⠀⠀⠀⠀⠀⠀⠀⠀⠀⠀⠀⠀⠀⠀⠀⠀⠀⠀⠀⠀⠀⠀⠀⠀⠀⠀⠀⠀⠀⠀⠀⠀⠀⠀⠀⠀⠀⠀⠀⠀⠀⠀⠀⠀⠀⠀⠀⠀⠀⠀⠀⠀⠀⠀⠀⠀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⣶⣿⣿⣿⣿⣿⣿⣿⣿⣿⣿⣿⣿⣿⣿⣿⣿⣿⣿⣿⣿⣿⣿⣿⣿⣿⣿⣿⣿⣿⣿⣿⣿⣿⠀⠀⠀⠀⠀⠀⠀⠀⠀⠀⠀⠀⠀⠀⠀⠀⠀⠀⠀⠀⠀⠀⠀⠀⠀⠀⠀⠀⠀⠀⠀⠀⠀⠀⠀⠀⠀⠀⠀⠀⠀⠀⠀⠀⠀⠀⠀⠀⠀⠀⠆⠀⠀⠀⠀⠀⠀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⣿⣿⣿⣿⣿⣿⣿⣿⣿⣿⣿⣿⣿⣿⣿⣿⣿⣿⣿⣿⣿⣿⣿⣿⣿⣿⣿⣿⣿⣿⣿⣿⣿⡀⠀⠀⠀⠀⠀⠀⠀⠀⠀⠀⠀⠀⠀⠀⠀⠀⠀⠀⠀⠀⠀⠀⠀⠀⠀⠀⠀⠀⠀⠀⠀⠀⠀⠀⠀⠀⠀⠀⠀⠀⠀⠀⠀⠀⠀⠀⠀⠀⠀⠀⠀⠀⠀⠀⠀⠀⠀</a:t>
            </a:r>
            <a:br/>
            <a:r>
              <a:t>⠻⠿⢛⣿⣿⣿⣿⣿⣿⣿⣿⣿⣿⣿⣿⣿⣿⣿⣿⣿⣿⣿⣿⣿⣿⣿⣿⣿⣿⣿⣿⣿⣿⣷⡀⠀⠀⠀⠀⠀⠀⠀⠀⠀⠀⠀⠀⠀⠀⠀⠀⠀⠀⠀⠀⠀⠀⠀⠀⠀⠀⠀⠀⠀⠀⠀⠀⠀⠀⠀⠀⠀⠀⠀⠀⠀⠀⠀⠀⠀⠀⠀⠀⠀⠀⠀⠀⠀⠀⠀⠀</a:t>
            </a:r>
            <a:br/>
            <a:r>
              <a:t>⠀⠀⣸⣿⣿⣿⣿⣿⣿⣿⣿⣿⣿⣿⣿⣿⣿⣿⣿⣿⣿⣿⣿⣿⣿⣿⣿⣿⣿⣿⣿⣿⣿⡿⠛⠀⠀⠀⠀⠀⠀⠀⠀⠀⠀⠀⠀⠀⠀⠀⠀⠀⠀⠀⠀⠀⠀⠀⠀⠀⠀⠀⠀⠀⠀⠀⠀⠀⠀⠀⠀⠀⠀⠀⠀⠀⠀⠀⠀⠀⠀⠀⠀⠀⠀⠀⠀⠀⠀⠀⠀</a:t>
            </a:r>
            <a:br/>
            <a:r>
              <a:t>⠀⢀⣿⣿⣿⣿⣿⣿⣿⣿⣿⣿⣿⣿⣿⣿⣿⣿⣿⣿⣿⣿⣿⣿⣿⣿⣿⣿⣿⣿⣿⣿⣿⡀⠀⠀⠀⠀⠀⠀⠀⠀⠀⠀⠀⠀⠀⠀⠀⠀⠀⠀⠀⠀⠀⠀⠀⠀⠀⠀⠀⠀⠀⠀⠀⠀⠀⠀⠀⠀⠀⠀⠀⠀⠀⠀⠀⠀⠀⠀⠀⠀⠀⠀⠀⠀⠀⠀⠀⠀⠀</a:t>
            </a:r>
            <a:br/>
            <a:r>
              <a:t>⠀⣸⣿⣿⣿⣿⣿⣿⣿⣿⣿⣿⣿⣿⣿⣿⣿⣿⣿⣿⣿⣿⣿⣿⣿⣿⣿⣿⣿⣿⣿⣿⣿⡇⠀⠀⠀⠀⠀⠀⠀⠀⠀⠀⠀⠀⠀⠀⠀⠀⠀⠀⠀⠀⠀⠀⠀⠀⠀⠀⠀⠀⠀⠀⠀⠀⠀⠀⠀⠀⠀⠀⠀⠀⠀⠀⠀⠀⠀⠀⠀⠀⠀⠀⠀⠀⠀⠀⠀⠀⠀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⢀⣿⣿⣿⣿⣿⣿⣿⣿⣿⣿⣿⣿⣿⣿⣿⣿⣿⣿⣿⣿⣿⣿⣿⣿⣿⣿⣿⣿⣿⣿⣿⣿⡇⠀⠀⠀⠀⠀⠀⠀⠀⠀⠀⠀⠀⠀⠀⠀⠀⠀⠀⠀⠀⠀⠀⠀⠀⠀⠀⠀⠀⠀⠀⠀⠀⠀⠀⠀⠀⠀⠀⠀⠀⠀⠀⠀⠀⠀⠀⠀⠀⠀⠀⠀⠀⠀⠀⠀⠀⠀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⣼⣿⣿⣿⣿⣿⣿⣿⣿⣿⣿⣿⣿⣿⣿⣿⣿⣿⣿⣿⣿⣿⣿⣿⣿⣿⣿⣿⣿⣿⣿⣿⣿⣷⠀⠀⠀⠀⠀⠀⠀⠀⠀⠀⠀⠀⠀⠀⠀⠀⠀⠀⠀⠀⠀⠀⠀⠀⠀⠀⠀⠀⠀⠀⠀⠀⠀⠀⠀⠀⠀⠀⠀⠀⠀⠀⠀⠀⠀⠀⠀⠀⠀⠀⠀⠀⠀⠀⠀⠀⠀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⡿⢿⣿⣿⣿⣿⣿⣿⣿⣿⣿⣿⣿⣿⣿⣿⣿⣿⣿⣿⣿⣿⣿⣿⣿⣿⣿⣿⣿⣿⣿⣿⣿⣿⡇⠀⠀⠀⠀⠀⠀⠀⠄⠀⠀⠀⠀⠀⠀⠀⠀⠀⠀⠀⠀⠀⠀⠀⠀⠀⠀⠀⠀⠀⠀⠀⠀⠀⠀⠀⠀⠀⠀⠀⠀⠀⠀⠀⠀⠀⠀⠀⠀⠀⠀⠀⠀⠀⠀⠀⠀</a:t>
            </a:r>
            <a:br/>
            <a:r>
              <a:t>⠀⠀⠈⠙⠿⠿⠿⠻⢿⣿⣿⣿⣿⣿⣿⣿⣿⣿⣿⣿⣿⣿⣿⣿⣿⣿⣿⣿⣿⣿⣿⣿⣿⣿⣧⠀⠀⠀⠀⠀⠀⠀⠀⠀⠀⠀⠀⠀⠀⠀⠀⠀⠀⠀⠀⠀⠀⠀⠀⠀⠀⠀⠀⠀⠀⠀⠀⠀⠀⠀⠀⠀⠀⠀⠀⠀⠀⠀⠀⠀⠀⠀⠀⠀⠀⠀⠀⠀⠀⠀⠀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⠀⠀⠀⠀⢀⣠⣶⣾⣿⣿⣿⣿⣿⣿⣿⣿⣿⣿⣿⣿⣿⣿⣿⣿⣿⣿⣿⣿⣿⣿⣿⣿⠟⠋⠙⢦⠀⠀⠀⠀⠀⠀⠀⠀⠀⠀⠀⠀⠀⠀⠀⠀⠀⠀⠀⠀⠀⠀⠀⠀⠀⠀⠀⠀⠀⠀⠀⠀⠀⠀⠀⠀⠀⠀⠀⠀⠀⠀⠀⠀⠀⠀⠀⠀⠀⠀⠀⠀⠀⠀⠀</a:t>
            </a:r>
            <a:br/>
            <a:r>
              <a:t>⠀⣠⣴⣾⣿⣿⣿⣿⣿⣿⣿⣿⣿⣿⣿⣿⣿⣿⣿⣿⣿⣿⣿⣿⣿⣿⣿⣿⣿⣿⣿⣟⠁⠀⠀⠈⠃⠀⠀⠀⠀⠀⠀⠀⠀⠀⠀⠀⠀⠀⠀⠀⠀⠀⠀⠀⠀⠀⠀⠀⠀⠀⠀⠀⠀⠀⠀⠀⠀⠀⠀⠀⠀⠀⠀⠀⠀⠀⠀⠀⠀⠀⠀⠀⠀⠀⠀⠀⠀⠀⠀</a:t>
            </a:r>
            <a:br/>
            <a:r>
              <a:t>⢼⣿⣿⣿⣿⣿⣿⣿⣿⣿⣿⣿⣿⣿⣿⣿⣿⣿⣿⣿⣿⣿⣿⣿⣿⣿⣿⣿⣿⣿⣿⣿⣷⡀⠀⠀⠀⠀⠀⠀⠀⠀⠀⠀⠀⠀⠀⠀⠀⠀⠀⠀⠀⠀⠀⠀⠀⠀⠀⠀⠀⠀⠀⠀⠀⠀⠀⠀⠀⠀⠀⠀⠀⠀⠀⠀⠀⠀⠀⠀⠀⠀⠀⠀⠀⠀⠀⠀⠀⠀⠀</a:t>
            </a:r>
            <a:br/>
            <a:r>
              <a:t>⠸⣿⣿⣿⣿⣿⣿⣿⣿⣿⣿⣿⣿⣿⣿⣿⣿⣿⣿⣿⣿⣿⣿⣿⣿⣿⣿⣿⣿⣿⣿⣿⣿⣷⡄⠀⠀⠀⠀⠀⠀⠀⠀⠀⠀⠀⠀⠀⠀⠀⠀⠀⠀⠀⠀⠀⠀⠀⠀⠀⠀⠀⠀⠀⠀⠀⠀⠀⠀⠀⠀⠀⠀⠀⠀⠀⠀⠀⠀⠀⠀⠀⠀⠀⠀⠀⠀⠀⠀⠀⠀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⢠⣿⣿⣿⣿⣿⣿⣿⣿⣿⣿⣿⣿⣿⣿⣿⣿⣿⣿⣿⣿⣿⣿⣿⣿⣿⣿⣿⣿⣿⣿⣿⣿⣿⣿⣿⡿⠀⠀⠀⠀⠀⠀⠀⠀⠀⠀⠀⠀⠀⠀⠀⠀⠀⠀⠀⠀⠀⠀⠀⠀⠀⠀⠀⠀⠀⠀⠀⠀⠀⠀⠀⠀⠀⠀⠀⠀⠀⠀⠀⠀⠀⠀⠀⠀⠀⠀⠀⠀⠀⠀</a:t>
            </a:r>
            <a:br/>
            <a:r>
              <a:t>⣸⣿⣿⣿⣿⣿⣿⣿⣿⣿⣿⣿⣿⣿⣿⣿⣿⣿⣿⣿⣿⣿⣿⣿⣿⣿⣿⣿⣿⣿⣿⣿⣿⣿⣿⣿⣇⠀⠀⠀⠀⠀⠀⠀⠀⠀⠀⠀⠀⠀⠀⠀⠀⠀⠀⠀⠀⠀⠀⠀⠀⠀⠀⠀⠀⠀⠀⠀⠀⠀⠀⠀⠀⠀⠀⠀⠀⠀⠀⠀⠀⠀⠀⠀⠀⠀⠀⠀⠀⠀⠀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⣿⣿⣿⣿⣿⣿⣿⣿⣿⣿⣿⣿⣿⣿⣿⣿⣿⣿⣿⣿⣿⣿⣿⣿⣿⣿⣿⣿⣿⣿⣿⣿⣿⣿⣿⣿⣿⣿⣷⡆⠀⠀⠀⠀⠀⠀⠀⠀⠀⠀⠀⠀⠀⠀⠀⠀⠀⠀⠀⠀⠀⠀⠀⠀⠀⠀⠀⠀⠀⠀⠀⠀⠀⠀⠀⠀⠀⠀⠀⠀⠀⠀⠀⠀⠀⠀⠀⠀⠀⠀⠀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⣿⣿⣿⣿⣿⣿⣿⣿⣿⣿⣿⣿⣿⣿⣿⣿⣿⣿⣿⣿⣿⣿⣿⣿⣿⣿⣿⣿⣿⣿⣿⣿⣿⣿⣿⣿⣿⣿⣿⣆⠀⠀⠀⠀⠀⠀⠀⠀⠀⠀⠀⠀⠀⠀⠀⠀⠀⠀⠀⠀⠀⠀⠀⠀⠀⠀⠀⠀⠀⠀⠀⠀⠀⠀⠀⠀⠀⠀⠀⠀⠀⠀⠀⠀⠀⠀⠀⠀⠀⠀⠀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⣿⣿⣿⣿⣿⣿⣿⣿⣿⣿⣿⣿⣿⣿⣿⣿⣿⣿⣿⣿⣿⣿⣿⣿⣿⣿⣿⣿⣿⣿⣿⣿⠈⣿⣿⣿⣿⣿⣿⣿⣿⣿⣄⠀⠀⠀⠀⠀⠀⠀⠀⠀⠀⠀⠀⠀⠀⠀⠀⠀⠀⠀⠀⠀⠀⠀⠀⠀⠀⠀⠀⠀⠀⠀⠀⠀⠀⠀⠀⠀⠀⠀⠀⠀⠀⠀⠀⠀⠀⠀⠀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⣿⣿⣿⣿⣿⣿⣿⣿⣿⣿⣿⣿⣿⣿⣿⣿⣿⣿⣿⣿⣿⣿⣿⣿⣿⣿⣿⣿⣿⣿⣿⣿⠀⣿⣿⣿⣿⣿⣿⣿⣿⣿⣿⣆⠀⠀⠀⠀⠀⠀⠀⠀⠀⠀⠀⠀⠀⠀⠀⠀⠀⠀⠀⠀⠀⠀⠀⠀⠀⠀⠀⠀⠀⠀⠀⠀⠀⠀⠀⠀⠀⠀⠀⠀⠀⠀⠀⠀⠀⠀⠀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⣿⣿⣿⣿⣿⣿⣿⣿⣿⣿⣿⣿⣿⣿⣿⣿⣿⣿⣿⣿⣿⣿⣿⣿⣿⣿⣿⣿⣿⣿⣿⡇⠀⣿⣿⣿⣿⣿⣿⣿⣿⣿⣿⣿⣦⠀⠀⠀⠀⠀⠀⠀⠀⠀⠀⠀⠀⠀⠀⠀⠀⠀⠀⠀⠀⠀⠀⠀⠀⠀⠀⠀⠀⠀⠀⠀⠀⠀⠀⠀⠀⠀⠀⠀⠀⠀⠀⠀⠀⠀⠀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⠀⠀⠀⠀⠀⠀⠀⠀⠀⠀⠀⠀⠀⠀⠀⠀⠀⠀⠀⠀⣠⣴⣆⠀⠀⠀⠀⠀⠀⠀⠀⠀⠀⠀⠀⠀⠀⠀⠀⠀⠀⠀⠀⠀⠀⠀⠀⠀⠀⠀⠀⠀⠀⠀⠀⠀⠀⠀⠀⠀⠀⠀⠀⠀⠀⠀⠀⠀⠀⠀⠀⠀⠀⠀⠀⠀⠀⠀⠀⠀⠀⠀⠀⠀⠀⠀⠀⠀⠀⠀⠀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⠀⠀⠀⠀⠀⠀⠀⠀⠀⠀⠀⠀⠀⠀⠀⠀⠀⠀⣠⣾⣿⣿⣿⡆⠀⠀⠀⠀⠀⠀⠀⠀⠀⠀⠀⠀⠀⠀⠀⠀⠀⠀⠀⠀⠀⠀⠀⠀⠀⠀⠀⠀⠀⠀⠀⠀⠀⠀⠀⠀⠀⠀⠀⠀⠀⠀⠀⠀⠀⠀⠀⠀⠀⠀⠀⠀⠀⠀⠀⠀⠀⠀⠀⠀⠀⠀⠀⠀⠀⠀⠀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⠀⠀⠀⠀⠀⠀⠀⠀⠀⠀⠀⠀⠀⠀⠀⠀⣠⣾⣿⣿⣿⣿⣿⣿⠀⠀⠀⠀⠀⠀⠀⠀⠀⠀⠀⠀⠀⠀⠀⠀⠀⠀⠀⠀⠀⠀⠀⠀⠀⠀⠀⠀⠀⠀⠀⠀⠀⠀⠀⠀⠀⠀⠀⠀⠀⠀⠀⠀⠀⠀⠀⠀⠀⠀⠀⠀⠀⠀⠀⠀⠀⠀⠀⠀⠀⠀⠀⠀⠀⠀⠀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⠀⠀⠀⠀⠀⠀⠀⢀⣤⣶⣿⣿⣿⣿⣿⣿⣿⣿⣿⣿⣿⣿⣿⣿⣇⡀⠀⠀⠀⠀⠀⠀⠀⠀⠀⠀⠀⠀⠀⠀⠀⠀⠀⠀⠀⠀⠀⠀⠀⠀⠀⠀⠀⠀⠀⠀⠀⠀⠀⠀⠀⠀⠀⠀⠀⠀⠀⠀⠀⠀⠀⠀⠀⠀⠀⠀⠀⠀⠀⠀⠀⠀⠀⠀⠀⠀⠀⠀⠀⠀⠀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⠀⠀⠀⠀⠀⢀⣴⣿⣿⣿⣿⣿⣿⣿⣿⣿⣿⣿⣿⣿⣿⣿⣿⣿⣿⣿⣷⣦⣄⠀⠀⠀⠀⠀⠀⠀⠀⠀⠀⠀⠀⠀⠀⠀⠀⠀⠀⠀⠀⠀⠀⠀⠀⠀⠀⠀⠀⠀⠀⠀⠀⠀⠀⠀⠀⠀⠀⠀⠀⠀⠀⠀⠀⠀⠀⠀⠀⠀⠀⠀⠀⠀⠀⠀⠀⠀⠀⠀⠀⠀⠀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⠀⠀⠀⠀⢠⣿⣿⣿⣿⣿⣿⣿⣿⣿⣿⣿⣿⣿⣿⣿⣿⣿⣿⣿⣿⣿⣿⣿⣿⣷⣄⠀⠀⠀⠀⠀⠀⠀⠀⠀⠀⠀⠀⠀⠀⠀⠀⠀⠀⠀⠀⠀⠀⠀⠀⠀⠀⠀⠀⠀⠀⠀⠀⠀⠀⠀⠀⠀⠀⠀⠀⠀⠀⠀⠀⠀⠀⠀⠀⠀⠀⠀⠀⠀⠀⠀⠀⠀⠀⠀⠀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⠀⠀⠀⢠⣿⣿⣿⣿⣿⣿⣿⣿⣿⣿⣿⣿⣿⣿⣿⣿⣿⣿⣿⣿⣿⣿⣿⣿⣿⣿⣿⣦⠀⠀⠀⠀⠀⠀⠀⠀⠀⠀⠀⠀⠀⠀⠀⠀⠀⠀⠀⠀⠀⠀⠀⠀⠀⠀⠀⠀⠀⠀⠀⠀⠀⠀⠀⠀⠀⠀⠀⠀⠀⠀⠀⠀⠀⠀⠀⠀⠀⠀⠀⠀⠀⠀⠀⠀⠀⠀⠀</a:t>
            </a:r>
            <a:br/>
            <a:r>
              <a:t>⠀⠀⠀⣾⣿⣿⣿⣿⣿⣿⣿⣿⣿⣿⣿⣿⣿⣿⣿⣿⣿⣿⣿⣿⣿⣿⣿⣿⣿⣿⣿⣿⣧⠀⠀⠀⠀⠀⠀⠀⠀⠀⠀⠀⠀⠀⠀⠀⠀⠀⠀⠀⠀⠀⠀⠀⠀⠀⠀⠀⠀⠀⠀⠀⠀⠀⠀⠀⠀⠀⠀⠀⠀⠀⠀⠀⠀⠀⠀⠀⠀⠀⠀⠀⠀⠀⠀⠀⠀⠀⠀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⠀⠀⠠⣿⣿⣿⣿⣿⣿⣿⣿⣿⣿⣿⣿⣿⣿⣿⣿⣿⣿⣿⣿⣿⣿⣿⣿⣿⣿⣿⣿⣿⣿⡆⠀⠀⠀⠀⠀⠀⠀⠀⠀⠀⠀⠀⠀⠀⠀⠀⠀⠀⠀⠀⠀⠀⠀⠀⠀⠀⠀⠀⠀⠀⠀⠀⠀⠀⠀⠀⠀⠀⠀⠀⠀⠀⠀⠀⠀⠀⠀⠀⠀⠀⠀⠀⠀⠀⠀⠀⠀</a:t>
            </a:r>
            <a:br/>
            <a:r>
              <a:t>⣀⣠⣴⣿⣿⣿⣿⣿⣿⣿⣿⣿⣿⣿⣿⣿⣿⣿⣿⣿⣿⣿⣿⣿⣿⣿⣿⣿⣿⣿⣿⣿⣿⡇⠀⠀⠀⠀⠀⠀⠀⠀⠀⠀⠀⠀⠀⠀⠀⠀⠀⠀⠀⠀⠀⠀⠀⠀⠀⠀⠀⠀⠀⠀⠀⠀⠀⠀⠀⠀⠀⠀⠀⠀⠀⠀⠀⠀⠀⠀⠀⠀⠀⠀⠀⠆⠀⠀⠀⠀⠀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⣿⣿⣿⣿⣿⣿⣿⣿⣿⣿⣿⣿⣿⣿⣿⣿⣿⣿⣿⣿⣿⣿⣿⣿⣿⣿⣿⣿⣿⣿⣿⣿⣿⡀⠀⠀⠀⠀⠀⠀⠀⠀⠀⠀⠀⠀⠀⠀⠀⠀⠀⠀⠀⠀⠀⠀⠀⠀⠀⠀⠀⠀⠀⠀⠀⠀⠀⠀⠀⠀⠀⠀⠀⠀⠀⠀⠀⠀⠀⠀⠀⠀⠀⠀⠀⠀⠀⠀⠀⠀⠀</a:t>
            </a:r>
            <a:br/>
            <a:r>
              <a:t>⠈⠁⣼⣿⣿⣿⣿⣿⣿⣿⣿⣿⣿⣿⣿⣿⣿⣿⣿⣿⣿⣿⣿⣿⣿⣿⣿⣿⣿⣿⣿⣿⣿⣿⠄⠀⠀⠀⠀⠀⠀⠀⠀⠀⠀⠀⠀⠀⠀⠀⠀⠀⠀⠀⠀⠀⠀⠀⠀⠀⠀⠀⠀⠀⠀⠀⠀⠀⠀⠀⠀⠀⠀⠀⠀⠀⠀⠀⠀⠀⠀⠀⠀⠀⠀⠀⠀⠀⠀⠀⠀</a:t>
            </a:r>
            <a:br/>
            <a:r>
              <a:t>⠀⢠⣿⣿⣿⣿⣿⣿⣿⣿⣿⣿⣿⣿⣿⣿⣿⣿⣿⣿⣿⣿⣿⣿⣿⣿⣿⣿⣿⣿⣿⣿⡟⠁⠀⠀⠀⠀⠀⠀⠀⠀⠀⠀⠀⠀⠀⠀⠀⠀⠀⠀⠀⠀⠀⠀⠀⠀⠀⠀⠀⠀⠀⠀⠀⠀⠀⠀⠀⠀⠀⠀⠀⠀⠀⠀⠀⠀⠀⠀⠀⠀⠀⠀⠀⠀⠀⠀⠀⠀⠀</a:t>
            </a:r>
            <a:br/>
            <a:r>
              <a:t>⠀⣾⣿⣿⣿⣿⣿⣿⣿⣿⣿⣿⣿⣿⣿⣿⣿⣿⣿⣿⣿⣿⣿⣿⣿⣿⣿⣿⣿⣿⣿⣿⣿⠀⠀⠀⠀⠀⠀⠀⠀⠀⠀⠀⠀⠀⠀⠀⠀⠀⠀⠀⠀⠀⠀⠀⠀⠀⠀⠀⠀⠀⠀⠀⠀⠀⠀⠀⠀⠀⠀⠀⠀⠀⠀⠀⠀⠀⠀⠀⠀⠀⠀⠀⠀⠀⠀⠀⠀⠀⠀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⣸⣿⣿⣿⣿⣿⣿⣿⣿⣿⣿⣿⣿⣿⣿⣿⣿⣿⣿⣿⣿⣿⣿⣿⣿⣿⣿⣿⣿⣿⣿⣿⣿⠀⠀⠀⠀⠀⠀⠀⠀⠀⠀⠀⠀⠀⠀⠀⠀⠀⠀⠀⠀⠀⠀⠀⠀⠀⠀⠀⠀⠀⠀⠀⠀⠀⠀⠀⠀⠀⠀⠀⠀⠀⠀⠀⠀⠀⠀⠀⠀⠀⠀⠀⠀⠀⠀⠀⠀⠀⠀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⣿⣿⣿⣿⣿⣿⣿⣿⣿⣿⣿⣿⣿⣿⣿⣿⣿⣿⣿⣿⣿⣿⣿⣿⣿⣿⣿⣿⣿⣿⣿⣿⣿⡧⠀⠀⠀⠀⠀⠀⠀⠀⢀⡀⠀⠀⠀⠀⠀⠀⠀⠀⠀⠀⠀⠀⠀⠀⠀⠀⠀⠀⠀⠀⠀⠀⠀⠀⠀⠀⠀⠀⠀⠀⠀⠀⠀⠀⠀⠀⠀⠀⠀⠀⠀⠀⠀⠀⠀⠀⠀</a:t>
            </a:r>
            <a:br/>
            <a:r>
              <a:t>⠙⠿⣿⣿⣿⣿⣿⣿⣿⣿⣿⣿⣿⣿⣿⣿⣿⣿⣿⣿⣿⣿⣿⣿⣿⣿⣿⣿⣿⣿⣿⣿⣿⣧⠀⠀⠀⠀⠀⠀⠀⠀⠀⠀⠀⠀⠀⠀⠀⠀⠀⠀⠀⠀⠀⠀⠀⠀⠀⠀⠀⠀⠀⠀⠀⠀⠀⠀⠀⠀⠀⠀⠀⠀⠀⠀⠀⠀⠀⠀⠀⠀⠀⠀⠀⠀⠀⠀⠀⠀⠀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⠀⠀⠀⠉⠉⠁⣀⣩⣽⣿⣿⣿⣿⣿⣿⣿⣿⣿⣿⣿⣿⣿⣿⣿⣿⣿⣿⣿⣿⣿⣿⣿⣿⣿⡀⠀⠀⠀⠀⠀⠀⠀⠀⠀⠀⠀⠀⠀⠀⠀⠀⠀⠀⠀⠀⠀⠀⠀⠀⠀⠀⠀⠀⠀⠀⠀⠀⠀⠀⠀⠀⠀⠀⠀⠀⠀⠀⠀⠀⠀⠀⠀⠀⠀⠀⠀⠀⠀⠀⠀⠀</a:t>
            </a:r>
            <a:br/>
            <a:r>
              <a:t>⠀⠀⣀⣠⣶⣿⣿⣿⣿⣿⣿⣿⣿⣿⣿⣿⣿⣿⣿⣿⣿⣿⣿⣿⣿⣿⣿⣿⣿⣿⣿⡿⠄⠀⢻⡄⠀⠀⠀⠀⠀⠀⠀⠀⠀⠀⠀⠀⠀⠀⠀⠀⠀⠀⠀⠀⠀⠀⠀⠀⠀⠀⠀⠀⠀⠀⠀⠀⠀⠀⠀⠀⠀⠀⠀⠀⠀⠀⠀⠀⠀⠀⠀⠀⠀⠀⠀⠀⠀⠀⠀</a:t>
            </a:r>
            <a:br/>
            <a:r>
              <a:t>⢠⣾⣿⣿⣿⣿⣿⣿⣿⣿⣿⣿⣿⣿⣿⣿⣿⣿⣿⣿⣿⣿⣿⣿⣿⣿⣿⣿⣿⣿⣿⣷⣄⠀⠀⠀⠀⠀⠀⠀⠀⠀⠀⠀⠀⠀⠀⠀⠀⠀⠀⠀⠀⠀⠀⠀⠀⠀⠀⠀⠀⠀⠀⠀⠀⠀⠀⠀⠀⠀⠀⠀⠀⠀⠀⠀⠀⠀⠀⠀⠀⠀⠀⠀⠀⠀⠀⠀⠀⠀⠀</a:t>
            </a:r>
            <a:br/>
            <a:r>
              <a:t>⢻⣿⣿⣿⣿⣿⣿⣿⣿⣿⣿⣿⣿⣿⣿⣿⣿⣿⣿⣿⣿⣿⣿⣿⣿⣿⣿⣿⣿⣿⣿⣿⣿⣆⠀⠀⠀⠀⠀⠀⠀⠀⠀⠀⠀⠀⠀⠀⠀⠀⠀⠀⠀⠀⠀⠀⠀⠀⠀⠀⠀⠀⠀⠀⠀⠀⠀⠀⠀⠀⠀⠀⠀⠀⠀⠀⠀⠀⠀⠀⠀⠀⠀⠀⠀⠀⠀⠀⠀⠀⠀</a:t>
            </a:r>
            <a:br/>
            <a:r>
              <a:t>⠸⣿⣿⣿⣿⣿⣿⣿⣿⣿⣿⣿⣿⣿⣿⣿⣿⣿⣿⣿⣿⣿⣿⣿⣿⣿⣿⣿⣿⣿⣿⣿⣿⣿⣧⣴⡦⠀⠀⠀⠀⠀⠀⠀⠀⠀⠀⠀⠀⠀⠀⠀⠀⠀⠀⠀⠀⠀⠀⠀⠀⠀⠀⠀⠀⠀⠀⠀⠀⠀⠀⠀⠀⠀⠀⠀⠀⠀⠀⠀⠀⠀⠀⠀⠀⠀⠀⠀⠀⠀⠀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⣾⣿⣿⣿⣿⣿⣿⣿⣿⣿⣿⣿⣿⣿⣿⣿⣿⣿⣿⣿⣿⣿⣿⣿⣿⣿⣿⣿⣿⣿⣿⣿⣿⣿⣿⣿⣿⣶⣦⡄⠀⠀⠀⠀⠀⠀⠀⠀⠀⠀⠀⠀⠀⠀⠀⠀⠀⠀⠀⠀⠀⠀⠀⠀⠀⠀⠀⠀⠀⠀⠀⠀⠀⠀⠀⠀⠀⠀⠀⠀⠀⠀⠀⠀⠀⠀⠀⠀⠀⠀⠀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⣿⣿⣿⣿⣿⣿⣿⣿⣿⣿⣿⣿⣿⣿⣿⣿⣿⣿⣿⣿⣿⣿⣿⣿⣿⣿⣿⣿⣿⣿⣿⣿⠙⣿⣿⣿⣿⣿⣿⣿⣿⣿⣄⠀⠀⠀⠀⠀⠀⠀⠀⠀⠀⠀⠀⠀⠀⠀⠀⠀⠀⠀⠀⠀⠀⠀⠀⠀⠀⠀⠀⠀⠀⠀⠀⠀⠀⠀⠀⠀⠀⠀⠀⠀⠀⠀⠀⠀⠀⠀⠀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⣿⣿⣿⣿⣿⣿⣿⣿⣿⣿⣿⣿⣿⣿⣿⣿⣿⣿⣿⣿⣿⣿⣿⣿⣿⣿⣿⣿⣿⣿⣿⣿⠀⢸⣿⣿⣿⣿⣿⣿⣿⣿⣿⣆⠀⠀⠀⠀⠀⠀⠀⠀⠀⠀⠀⠀⠀⠀⠀⠀⠀⠀⠀⠀⠀⠀⠀⠀⠀⠀⠀⠀⠀⠀⠀⠀⠀⠀⠀⠀⠀⠀⠀⠀⠀⠀⠀⠀⠀⠀⠀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⣿⣿⣿⣿⣿⣿⣿⣿⣿⣿⣿⣿⣿⣿⣿⣿⣿⣿⣿⣿⣿⣿⣿⣿⣿⣿⣿⣿⣿⣿⣿⡏⠀⣿⣿⣿⣿⣿⣿⣿⣿⣿⣿⣿⣧⠀⠀⠀⠀⠀⠀⠀⠀⠀⠀⠀⠀⠀⠀⠀⠀⠀⠀⠀⠀⠀⠀⠀⠀⠀⠀⠀⠀⠀⠀⠀⠀⠀⠀⠀⠀⠀⠀⠀⠀⠀⠀⠀⠀⠀⠀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⠀⠀⠀⠀⠀⠀⠀⠀⠀⠀⠀⠀⠀⠀⠀⠀⠀⠀⠀⠀⣠⣴⡀⠀⠀⠀⠀⠀⠀⠀⠀⠀⠀⠀⠀⠀⠀⠀⠀⠀⠀⠀⠀⠀⠀⠀⠀⠀⠀⠀⠀⠀⠀⠀⠀⠀⠀⠀⠀⠀⠀⠀⠀⠀⠀⠀⠀⠀⠀⠀⠀⠀⠀⠀⠀⠀⠀⠀⠀⠀⠀⠀⠀⠀⠀⠀⠀⠀⠀⠀⠀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⠀⠀⠀⠀⠀⠀⠀⠀⠀⠀⠀⠀⠀⠀⠀⠀⠀⠀⣠⣾⣿⣿⣷⠀⠀⠀⠀⠀⠀⠀⠀⠀⠀⠀⠀⠀⠀⠀⠀⠀⠀⠀⠀⠀⠀⠀⠀⠀⠀⠀⠀⠀⠀⠀⠀⠀⠀⠀⠀⠀⠀⠀⠀⠀⠀⠀⠀⠀⠀⠀⠀⠀⠀⠀⠀⠀⠀⠀⠀⠀⠀⠀⠀⠀⠀⠀⠀⠀⠀⠀⠀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⠀⠀⠀⠀⠀⠀⠀⠀⠀⠀⠀⠀⠀⠀⠀⠀⣠⣾⣿⣿⣿⣿⣿⣇⠀⠀⠀⠀⠀⠀⠀⠀⠀⠀⠀⠀⠀⠀⠀⠀⠀⠀⠀⠀⠀⠀⠀⠀⠀⠀⠀⠀⠀⠀⠀⠀⠀⠀⠀⠀⠀⠀⠀⠀⠀⠀⠀⠀⠀⠀⠀⠀⠀⠀⠀⠀⠀⠀⠀⠀⠀⠀⠀⠀⠀⠀⠀⠀⠀⠀⠀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⠀⠀⠀⠀⠀⠀⠀⠀⢀⣠⣤⣶⣶⣶⣶⣾⣿⣿⣿⣿⣿⣿⣿⣿⡄⠀⠀⠀⠀⠀⠀⠀⠀⠀⠀⠀⠀⠀⠀⠀⠀⠀⠀⠀⠀⠀⠀⠀⠀⠀⠀⠀⠀⠀⠀⠀⠀⠀⠀⠀⠀⠀⠀⠀⠀⠀⠀⠀⠀⠀⠀⠀⠀⠀⠀⠀⠀⠀⠀⠀⠀⠀⠀⠀⠀⠀⠀⠀⠀⠀⠀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⠀⠀⠀⠀⠀⠀⣠⣾⣿⣿⣿⣿⣿⣿⣿⣿⣿⣿⣿⣿⣿⣿⣿⣿⣿⣷⣦⣄⡀⠀⠀⠀⠀⠀⠀⠀⠀⠀⠀⠀⠀⠀⠀⠀⠀⠀⠀⠀⠀⠀⠀⠀⠀⠀⠀⠀⠀⠀⠀⠀⠀⠀⠀⠀⠀⠀⠀⠀⠀⠀⠀⠀⠀⠀⠀⠀⠀⠀⠀⠀⠀⠀⠀⠀⠀⠀⠀⠀⠀⠀⠀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⠀⠀⠀⠀⠀⣴⣿⣿⣿⣿⣿⣿⣿⣿⣿⣿⣿⣿⣿⣿⣿⣿⣿⣿⣿⣿⣿⣿⣿⣦⡀⠀⠀⠀⠀⠀⠀⠀⠀⠀⠀⠀⠀⠀⠀⠀⠀⠀⠀⠀⠀⠀⠀⠀⠀⠀⠀⠀⠀⠀⠀⠀⠀⠀⠀⠀⠀⠀⠀⠀⠀⠀⠀⠀⠀⠀⠀⠀⠀⠀⠀⠀⠀⠀⠀⠀⠀⠀⠀⠀⠀</a:t>
            </a:r>
            <a:br/>
            <a:r>
              <a:t>⠀⠀⠀⠀⣼⣿⣿⣿⣿⣿⣿⣿⣿⣿⣿⣿⣿⣿⣿⣿⣿⣿⣿⣿⣿⣿⣿⣿⣿⣿⣿⣆⠀⠀⠀⠀⠀⠀⠀⠀⠀⠀⠀⠀⠀⠀⠀⠀⠀⠀⠀⠀⠀⠀⠀⠀⠀⠀⠀⠀⠀⠀⠀⠀⠀⠀⠀⠀⠀⠀⠀⠀⠀⠀⠀⠀⠀⠀⠀⠀⠀⠀⠀⠀⠀⠀⠀⠀⠀⠀⠀</a:t>
            </a:r>
            <a:br/>
            <a:r>
              <a:t>⠀⠀⠀⢰⣿⣿⣿⣿⣿⣿⣿⣿⣿⣿⣿⣿⣿⣿⣿⣿⣿⣿⣿⣿⣿⣿⣿⣿⣿⣿⣿⣿⣧⠀⠀⠀⠀⠀⠀⠀⠀⠀⠀⠀⠀⠀⠀⠀⠀⠀⠀⠀⠀⠀⠀⠀⠀⠀⠀⠀⠀⠀⠀⠀⠀⠀⠀⠀⠀⠀⠀⠀⠀⠀⠀⠀⠀⠀⠀⠀⠀⠀⠀⠀⠀⠀⠀⠀⠀⠀⠀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⠀⠀⠀⣿⣿⣿⣿⣿⣿⣿⣿⣿⣿⣿⣿⣿⣿⣿⣿⣿⣿⣿⣿⣿⣿⣿⣿⣿⣿⣿⣿⣿⣿⡆⠀⠀⠀⠀⠀⠀⠀⠀⠀⠀⠀⠀⠀⠀⠀⠀⠀⠀⠀⠀⠀⠀⠀⠀⠀⠀⠀⠀⠀⠀⠀⠀⠀⠀⠀⠀⠀⠀⠀⠀⠀⠀⠀⠀⠀⠀⠀⠀⠀⠀⠀⠀⠀⠀⠀⠀⠀</a:t>
            </a:r>
            <a:br/>
            <a:r>
              <a:t>⠀⠀⣀⣿⣿⣿⣿⣿⣿⣿⣿⣿⣿⣿⣿⣿⣿⣿⣿⣿⣿⣿⣿⣿⣿⣿⣿⣿⣿⣿⣿⣿⣿⡇⠀⠀⠀⠀⠀⠀⠀⠀⠀⠀⠀⠀⠀⠀⠀⠀⠀⠀⠀⠀⠀⠀⠀⠀⠀⠀⠀⠀⠀⠀⠀⠀⠀⠀⠀⠀⠀⠀⠀⠀⠀⠀⠀⠀⠀⠀⠀⠀⠀⠀⠀⠀⠆⠀⠀⠀⠀</a:t>
            </a:r>
            <a:br/>
            <a:r>
              <a:t>⣾⣿⣿⣿⣿⣿⣿⣿⣿⣿⣿⣿⣿⣿⣿⣿⣿⣿⣿⣿⣿⣿⣿⣿⣿⣿⣿⣿⣿⣿⣿⣿⣿⡧⠀⠀⠀⠀⠀⠀⠀⠀⠀⠀⠀⠀⠀⠀⠀⠀⠀⠀⠀⠀⠀⠀⠀⠀⠀⠀⠀⠀⠀⠀⠀⠀⠀⠀⠀⠀⠀⠀⠀⠀⠀⠀⠀⠀⠀⠀⠀⠀⠀⠀⠀⠀⠀⠀⠀⠀⠀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⣿⣿⣿⣿⣿⣿⣿⣿⣿⣿⣿⣿⣿⣿⣿⣿⣿⣿⣿⣿⣿⣿⣿⣿⣿⣿⣿⣿⣿⣿⣿⣿⡿⠁⠀⠀⠀⠀⠀⠀⠀⠀⠀⠀⠀⠀⠀⠀⠀⠀⠀⠀⠀⠀⠀⠀⠀⠀⠀⠀⠀⠀⠀⠀⠀⠀⠀⠀⠀⠀⠀⠀⠈⠀⠀⠀⠀⠀⠀⠀⠀⠀⠀⠀⠀⠀⠀⠀⠀⠀⠀</a:t>
            </a:r>
            <a:br/>
            <a:r>
              <a:t>⣿⣿⣿⣿⣿⣿⣿⣿⣿⣿⣿⣿⣿⣿⣿⣿⣿⣿⣿⣿⣿⣿⣿⣿⣿⣿⣿⣿⣿⣿⣿⣿⣧⠀⠀⠀⠀⠀⠀⠀⠀⠀⠀⠀⠀⠀⠀⠀⠀⠀⠀⠀⠀⠀⠀⠀⠀⠀⠀⠀⠀⠀⠀⠀⠀⠀⠀⠀⠀⠀⠀⠀⠀⠀⠀⠀⠀⠀⠀⠀⠀⠀⠀⠀⠀⠀⠀⠀⠀⠀⠀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⠙⠛⢩⣿⣿⣿⣿⣿⣿⣿⣿⣿⣿⣿⣿⣿⣿⣿⣿⣿⣿⣿⣿⣿⣿⣿⣿⣿⣿⣿⣿⣿⣿⣧⡀⠀⠀⠀⠀⠀⠀⠀⠀⠀⠀⠀⠀⠀⠀⠀⠀⠀⠀⠀⠀⠀⠀⠀⠀⠀⠀⠀⠀⠀⠀⠀⠀⠀⠀⠀⠀⠀⠀⠀⠀⠀⠀⠀⠀⠀⠀⠀⠀⠀⠀⠀⠀⠀⠀⠀⠀</a:t>
            </a:r>
            <a:br/>
            <a:r>
              <a:t>⠀⢀⣾⣿⣿⣿⣿⣿⣿⣿⣿⣿⣿⣿⣿⣿⣿⣿⣿⣿⣿⣿⣿⣿⣿⣿⣿⣿⣿⣿⣿⣿⡟⠋⠀⠀⠀⠀⠀⠀⠀⠀⠀⠀⠀⠀⠀⠀⠀⠀⠀⠀⠀⠀⠀⠀⠀⠀⠀⠀⠀⠀⠀⠀⠀⠀⠀⠀⠀⠀⠀⠀⠀⠀⠀⠀⠀⠀⠀⠀⠀⠀⠀⠀⠀⠀⠀⠀⠀⠀⠀</a:t>
            </a:r>
            <a:br/>
            <a:r>
              <a:t>⠀⣼⣿⣿⣿⣿⣿⣿⣿⣿⣿⣿⣿⣿⣿⣿⣿⣿⣿⣿⣿⣿⣿⣿⣿⣿⣿⣿⣿⣿⣿⣿⣧⠀⠀⠀⠀⠀⠀⠀⠀⠀⠀⠀⠀⠀⠀⠀⠀⠀⠀⠀⠀⠀⠀⠀⠀⠀⠀⠀⠀⠀⠀⠀⠀⠀⠀⠀⠀⠀⠀⠀⠀⠀⠀⠀⠀⠀⠀⠀⠀⠀⠀⠀⠀⠀⠀⠀⠀⠀⠀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⣸⣿⣿⣿⣿⣿⣿⣿⣿⣿⣿⣿⣿⣿⣿⣿⣿⣿⣿⣿⣿⣿⣿⣿⣿⣿⣿⣿⣿⣿⣿⣿⣿⠀⠀⠀⠀⠀⠀⠀⠀⠀⠀⠀⠀⠀⠀⠀⠀⠀⠀⠀⠀⠀⠀⠀⠀⠀⠀⠀⠀⠀⠀⠀⠀⠀⠀⠀⠀⠀⠀⠀⠀⠀⠀⠀⠀⠀⠀⠀⠀⠀⠀⠀⠀⠀⠀⠀⠀⠀⠀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⣿⣿⣿⣿⣿⣿⣿⣿⣿⣿⣿⣿⣿⣿⣿⣿⣿⣿⣿⣿⣿⣿⣿⣿⣿⣿⣿⣿⣿⣿⣿⣿⣿⡢⠀⠀⠀⠀⠀⠀⠀⠀⠀⠀⠀⠀⠀⠀⠀⠀⠀⠀⠀⠀⠀⠀⠀⠀⠀⠀⠀⠀⠀⠀⠀⠀⠀⠀⠀⠀⠀⠀⠀⠀⠀⠀⠀⠀⠀⠀⠀⠀⠀⠀⠀⠀⠀⠀⠀⠀⠀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⣿⣿⣿⣿⣿⣿⣿⣿⣿⣿⣿⣿⣿⣿⣿⣿⣿⣿⣿⣿⣿⣿⣿⣿⣿⣿⣿⣿⣿⣿⣿⣿⣿⠳⠀⠀⠀⠀⠀⠀⠀⠀⠀⢀⠀⠀⠀⠀⠀⠀⠀⠀⠀⠀⠀⠀⠀⠀⠀⠀⠀⠀⠀⠀⠀⠀⠀⠀⠀⠀⠀⠀⠀⠀⠀⠀⠀⠀⠀⠀⠀⠀⠀⠀⠀⠀⠀⠀⠀⠀⠀</a:t>
            </a:r>
            <a:br/>
            <a:r>
              <a:t>⢿⣿⣿⣿⣿⣿⣿⣿⣿⣿⣿⣿⣿⣿⣿⣿⣿⣿⣿⣿⣿⣿⣿⣿⣿⣿⣿⣿⣿⣿⣿⣿⣿⡆⠀⠀⠀⠀⠀⠀⠀⠀⠀⠀⠀⠀⠀⠀⠀⠀⠀⠀⠀⠀⠀⠀⠀⠀⠀⠀⠀⠀⠀⠀⠀⠀⠀⠀⠀⠀⠀⠀⠀⠀⠀⠀⠀⠀⠀⠀⠀⠀⠀⠀⠀⠀⠀⠀⠀⠀⠀</a:t>
            </a:r>
            <a:br/>
            <a:r>
              <a:t>⠀⠈⠙⠛⠋⠉⠉⢉⣉⣭⣽⣿⣿⣿⣿⣿⣿⣿⣿⣿⣿⣿⣿⣿⣿⣿⣿⣿⣿⣿⣿⣿⣿⡇⠀⠀⠀⠀⠀⠀⠀⠀⠀⠀⠀⠀⠀⠀⠀⠀⠀⠀⠀⠀⠀⠀⠀⠀⠀⠀⠀⠀⠀⠀⠀⠀⠀⠀⠀⠀⠀⠀⠀⠀⠀⠀⠀⠀⠀⠀⠀⠀⠀⠀⠀⠀⠀⠀⠀⠀⠀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⠀⠀⠀⢀⣠⣴⣾⣿⣿⣿⣿⣿⣿⣿⣿⣿⣿⣿⣿⣿⣿⣿⣿⣿⣿⣿⣿⣿⣿⣿⣿⣿⣍⠱⡆⠀⠀⠀⠀⠀⠀⠀⠀⠀⠀⠀⠀⠀⠀⠀⠀⠀⠀⠀⠀⠀⠀⠀⠀⠀⠀⠀⠀⠀⠀⠀⠀⠀⠀⠀⠀⠀⠀⠀⠀⠀⠀⠀⠀⠀⠀⠀⠀⠀⠀⠀⠀⠀⠀⠀⠀</a:t>
            </a:r>
            <a:br/>
            <a:r>
              <a:t>⠀⣴⣾⣿⣿⣿⣿⣿⣿⣿⣿⣿⣿⣿⣿⣿⣿⣿⣿⣿⣿⣿⣿⣿⣿⣿⣿⣿⣿⣿⣿⣿⣄⠀⠃⠀⠀⠀⠀⠀⠀⠀⠀⠀⠀⠀⠀⠀⠀⠀⠀⠀⠀⠀⠀⠀⠀⠀⠀⠀⠀⠀⠀⠀⠀⠀⠀⠀⠀⠀⠀⠀⠀⠀⠀⠀⠀⠀⠀⠀⠀⠀⠀⠀⠀⠀⠀⠀⠀⠀⠀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⢸⣿⣿⣿⣿⣿⣿⣿⣿⣿⣿⣿⣿⣿⣿⣿⣿⣿⣿⣿⣿⣿⣿⣿⣿⣿⣿⣿⣿⣿⣿⣿⣿⣦⠀⠀⠀⠀⠀⠀⠀⠀⠀⠀⠀⠀⠀⠀⠀⠀⠀⠀⠀⠀⠀⠀⠀⠀⠀⠀⠀⠀⠀⠀⠀⠀⠀⠀⠀⠀⠀⠀⠀⠀⠀⠀⠀⠀⠀⠀⠀⠀⠀⠀⠀⠀⠀⠀⠀⠀⠀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⠀⣿⣿⣿⣿⣿⣿⣿⣿⣿⣿⣿⣿⣿⣿⣿⣿⣿⣿⣿⣿⣿⣿⣿⣿⣿⣿⣿⣿⣿⣿⣿⣿⣿⣧⣤⣤⠀⠀⠀⠀⠀⠀⠀⠀⠀⠀⠀⠀⠀⠀⠀⠀⠀⠀⠀⠀⠀⠀⠀⠀⠀⠀⠀⠀⠀⠀⠀⠀⠀⠀⠀⠀⠀⠀⠀⠀⠀⠀⠀⠀⠀⠀⠀⠀⠀⠀⠀⠀⠀⠀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⠀⣿⣿⣿⣿⣿⣿⣿⣿⣿⣿⣿⣿⣿⣿⣿⣿⣿⣿⣿⣿⣿⣿⣿⣿⣿⣿⣿⣿⣿⣿⣿⣿⣿⣿⣿⡿⠀⠀⠀⠀⠀⠀⠀⠀⠀⠀⠀⠀⠀⠀⠀⠀⠀⠀⠀⠀⠀⠀⠀⠀⠀⠀⠀⠀⠀⠀⠀⠀⠀⠀⠀⠀⠀⠀⠀⠀⠀⠀⠀⠀⠀⠀⠀⠀⠀⠀⠀⠀⠀⠀</a:t>
            </a:r>
            <a:br/>
            <a:r>
              <a:t>⢰⣿⣿⣿⣿⣿⣿⣿⣿⣿⣿⣿⣿⣿⣿⣿⣿⣿⣿⣿⣿⣿⣿⣿⣿⣿⣿⣿⣿⣿⣿⣿⣿⣿⣿⣿⣿⣶⣤⣄⠀⠀⠀⠀⠀⠀⠀⠀⠀⠀⠀⠀⠀⠀⠀⠀⠀⠀⠀⠀⠀⠀⠀⠀⠀⠀⠀⠀⠀⠀⠀⠀⠀⠀⠀⠀⠀⠀⠀⠀⠀⠀⠀⠀⠀⠀⠀⠀⠀⠀⠀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⣾⣿⣿⣿⣿⣿⣿⣿⣿⣿⣿⣿⣿⣿⣿⣿⣿⣿⣿⣿⣿⣿⣿⣿⣿⣿⣿⣿⣿⣿⣿⣿⣿⣿⣿⣿⣿⣿⣿⠏⠀⠀⠀⠀⠀⠀⠀⠀⠀⠀⠀⠀⠀⠀⠀⠀⠀⠀⠀⠀⠀⠀⠀⠀⠀⠀⠀⠀⠀⠀⠀⠀⠀⠀⠀⠀⠀⠀⠀⠀⠀⠀⠀⠀⠀⠀⠀⠀⠀⠀⠀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⣿⣿⣿⣿⣿⣿⣿⣿⣿⣿⣿⣿⣿⣿⣿⣿⣿⣿⣿⣿⣿⣿⣿⣿⣿⣿⣿⣿⣿⣿⣿⣿⣿⣿⣿⣿⣿⣿⣿⣆⠀⠀⠀⠀⠀⠀⠀⠀⠀⠀⠀⠀⠀⠀⠀⠀⠀⠀⠀⠀⠀⠀⠀⠀⠀⠀⠀⠀⠀⠀⠀⠀⠀⠀⠀⠀⠀⠀⠀⠀⠀⠀⠀⠀⠀⠀⠀⠀⠀⠀⠀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⣿⣿⣿⣿⣿⣿⣿⣿⣿⣿⣿⣿⣿⣿⣿⣿⣿⣿⣿⣿⣿⣿⣿⣿⣿⣿⣿⣿⣿⣿⣿⣿⡛⢿⣿⣿⣿⣿⣿⣿⣿⣿⣆⠀⠀⠀⠀⠀⠀⠀⠀⠀⠀⠀⠀⠀⠀⠀⠀⠀⠀⠀⠀⠀⠀⠀⠀⠀⠀⠀⠀⠀⠀⠀⠀⠀⠀⠀⠀⠀⠀⠀⠀⠀⠀⠀⠀⠀⠀⠀⠀</a:t>
            </a:r>
            <a:br/>
            <a:r>
              <a:t>⢻⣿⣿⣿⣿⣿⣿⣿⣿⣿⣿⣿⣿⣿⣿⣿⣿⣿⣿⣿⣿⣿⣿⣿⣿⣿⣿⣿⣿⣿⣿⣿⡇⠘⣿⣿⣿⣿⣿⣿⣿⣿⣿⣧⠀⠀⠀⠀⠀⠀⠀⠀⠀⠀⠀⠀⠀⠀⠀⠀⠀⠀⠀⠀⠀⠀⠀⠀⠀⠀⠀⠀⠀⠀⠀⠀⠀⠀⠀⠀⠀⠀⠀⠀⠀⠀⠀⠀⠀⠀⠀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⣾⣿⣿⣿⣿⣿⣿⣿⣿⣿⣿⣿⣿⣿⣿⣿⣿⣿⣿⣿⣿⣿⣿⣿⣿⣿⣿⣿⣿⣿⣿⣿⠃⢸⣿⣿⣿⣿⣿⣿⣿⣿⣿⣿⣧⠀⠀⠀⠀⠀⠀⠀⠀⠀⠀⠀⠀⠀⠀⠀⠀⠀⠀⠀⠀⠀⠀⠀⠀⠀⠀⠀⠀⠀⠀⠀⠀⠀⠀⠀⠀⠀⠀⠀⠀⠀⠀⠀⠀⠀⠀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⠀⠀⠀⠀⠀⠀⠀⠀⠀⠀⠀⠀⠀⠀⠀⠀⠀⠀⠀⢀⣠⣾⣧⠀⠀⠀⠀⠀⠀⠀⠀⠀⠀⠀⠀⠀⠀⠀⠀⠀⠀⠀⠀⠀⠀⠀⠀⠀⠀⠀⠀⠀⠀⠀⠀⠀⠀⠀⠀⠀⠀⠀⠀⠀⠀⠀⠀⠀⠀⠀⠀⠀⠀⠀⠀⠀⠀⠀⠀⠀⠀⠀⠀⠀⠀⠀⠀⠀⠀⠀⠀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⠀⠀⠀⠀⠀⠀⠀⠀⠀⠀⠀⠀⠀⠀⠀⠀⠀⠀⣠⣾⣿⣿⣿⣇⠀⠀⠀⠀⠀⠀⠀⠀⠀⠀⠀⠀⠀⠀⠀⠀⠀⠀⠀⠀⠀⠀⠀⠀⠀⠀⠀⠀⠀⠀⠀⠀⠀⠀⠀⠀⠀⠀⠀⠀⠀⠀⠀⠀⠀⠀⠀⠀⠀⠀⠀⠀⠀⠀⠀⠀⠀⠀⠀⠀⠀⠀⠀⠀⠀⠀⠀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⠀⠀⠀⠀⠀⠀⠀⠀⠀⠀⠀⠀⠀⠀⠀⠀⣠⣾⣿⣿⣿⣿⣿⣿⡆⠀⠀⠀⠀⠀⠀⠀⠀⠀⠀⠀⠀⠀⠀⠀⠀⠀⠀⠀⠀⠀⠀⠀⠀⠀⠀⠀⠀⠀⠀⠀⠀⠀⠀⠀⠀⠀⠀⠀⠀⠀⠀⠀⠀⠀⠀⠀⠀⠀⠀⠀⠀⠀⠀⠀⠀⠀⠀⠀⠀⠀⠀⠀⠀⠀⠀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⠀⠀⠀⠀⠀⠀⠀⠀⠀⣠⣴⣶⣿⣿⣿⣿⣿⣿⣿⣿⣿⣿⣿⣿⣿⣤⣄⡀⠀⠀⠀⠀⠀⠀⠀⠀⠀⠀⠀⠀⠀⠀⠀⠀⠀⠀⠀⠀⠀⠀⠀⠀⠀⠀⠀⠀⠀⠀⠀⠀⠀⠀⠀⠀⠀⠀⠀⠀⠀⠀⠀⠀⠀⠀⠀⠀⠀⠀⠀⠀⠀⠀⠀⠀⠀⠀⠀⠀⠀⠀⠀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⠀⠀⠀⠀⠀⠀⠀⣠⣾⣿⣿⣿⣿⣿⣿⣿⣿⣿⣿⣿⣿⣿⣿⣿⣿⣿⣿⣿⣷⣦⡀⠀⠀⠀⠀⠀⠀⠀⠀⠀⠀⠀⠀⠀⠀⠀⠀⠀⠀⠀⠀⠀⠀⠀⠀⠀⠀⠀⠀⠀⠀⠀⠀⠀⠀⠀⠀⠀⠀⠀⠀⠀⠀⠀⠀⠀⠀⠀⠀⠀⠀⠀⠀⠀⠀⠀⠀⠀⠀⠀⠀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⠀⠀⠀⠀⠀⠀⣼⣿⣿⣿⣿⣿⣿⣿⣿⣿⣿⣿⣿⣿⣿⣿⣿⣿⣿⣿⣿⣿⣿⣿⣿⣦⡀⠀⠀⠀⠀⠀⠀⠀⠀⠀⠀⠀⠀⠀⠀⠀⠀⠀⠀⠀⠀⠀⠀⠀⠀⠀⠀⠀⠀⠀⠀⠀⠀⠀⠀⠀⠀⠀⠀⠀⠀⠀⠀⠀⠀⠀⠀⠀⠀⠀⠀⠀⠀⠀⠀⠀⠀⠀⠀</a:t>
            </a:r>
            <a:br/>
            <a:r>
              <a:t>⠀⠀⠀⠀⠀⣸⣿⣿⣿⣿⣿⣿⣿⣿⣿⣿⣿⣿⣿⣿⣿⣿⣿⣿⣿⣿⣿⣿⣿⣿⣿⣿⣿⣄⠀⠀⠀⠀⠀⠀⠀⠀⠀⠀⠀⠀⠀⠀⠀⠀⠀⠀⠀⠀⠀⠀⠀⠀⠀⠀⠀⠀⠀⠀⠀⠀⠀⠀⠀⠀⠀⠀⠀⠀⠀⠀⠀⠀⠀⠀⠀⠀⠀⠀⠀⠀⠀⠀⠀⠀⠀</a:t>
            </a:r>
            <a:br/>
            <a:r>
              <a:t>⠀⠀⠀⠀⢀⣿⣿⣿⣿⣿⣿⣿⣿⣿⣿⣿⣿⣿⣿⣿⣿⣿⣿⣿⣿⣿⣿⣿⣿⣿⣿⣿⣿⣿⡄⠀⠀⠀⠀⠀⠀⠀⠀⠀⠀⠀⠀⠀⠀⠀⠀⠀⠀⠀⠀⠀⠀⠀⠀⠀⠀⠀⠀⠀⠀⠀⠀⠀⠀⠀⠀⠀⠀⠀⠀⠀⠀⠀⠀⠀⠀⠀⠀⠀⠀⠀⠀⠀⠀⠀⠀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⠀⠀⠀⠀⢸⣿⣿⣿⣿⣿⣿⣿⣿⣿⣿⣿⣿⣿⣿⣿⣿⣿⣿⣿⣿⣿⣿⣿⣿⣿⣿⣿⣿⣿⣷⠀⠀⠀⠀⠀⠀⠀⠀⠀⠀⠀⠀⠀⠀⠀⠀⠀⠀⠀⠀⠀⠀⠀⠀⠀⠀⠀⠀⠀⠀⠀⠀⠀⠀⠀⠀⠀⠀⠀⠀⠀⠀⠀⠀⠀⠀⠀⠀⠀⠀⠀⠀⠀⠀⠀⠀</a:t>
            </a:r>
            <a:br/>
            <a:r>
              <a:t>⠀⠀⢀⣀⣼⣿⣿⣿⣿⣿⣿⣿⣿⣿⣿⣿⣿⣿⣿⣿⣿⣿⣿⣿⣿⣿⣿⣿⣿⣿⣿⣿⣿⣿⣿⠀⠀⠀⠀⠀⠀⠀⠀⠀⠀⠀⠀⠀⠀⠀⠀⠀⠀⠀⠀⠀⠀⠀⠀⠀⠀⠀⠀⠀⠀⠀⠀⠀⠀⠀⠀⠀⠀⠀⠀⠀⠀⠀⠀⠀⠀⠀⠀⠀⠀⠀⠀⠀⠄⠀⠀</a:t>
            </a:r>
            <a:br/>
            <a:r>
              <a:t>⣶⣿⣿⣿⣿⣿⣿⣿⣿⣿⣿⣿⣿⣿⣿⣿⣿⣿⣿⣿⣿⣿⣿⣿⣿⣿⣿⣿⣿⣿⣿⣿⣿⣿⡿⠀⠀⠀⠀⠀⠀⠀⠀⠀⠀⠀⠀⠀⠀⠀⠀⠀⠀⠀⠀⠀⠀⠀⠀⠀⠀⠀⠀⠀⠀⠀⠀⠀⠀⠀⠀⠀⠀⠀⠀⢀⠀⠀⠀⠀⠀⠀⠀⠀⠀⠀⠀⠀⠀⠀⠀</a:t>
            </a:r>
            <a:br/>
            <a:r>
              <a:t>⣿⣿⣿⣿⣿⣿⣿⣿⣿⣿⣿⣿⣿⣿⣿⣿⣿⣿⣿⣿⣿⣿⣿⣿⣿⣿⣿⣿⣿⣿⣿⣿⣿⣿⠁⠀⠀⠀⠀⠀⠀⠀⠀⠀⠀⠀⠀⠀⠀⠀⠀⠀⠀⠀⠀⠀⠀⠀⠀⠀⠀⠀⠀⠀⠀⠀⠀⠀⠀⠀⠀⠀⠀⠀⠀⠀⠀⠀⠀⠀⠀⠀⠀⠀⠀⠀⠀⠀⠀⠀⠀</a:t>
            </a:r>
            <a:br/>
            <a:r>
              <a:t>⠻⢿⣿⣿⣿⣿⣿⣿⣿⣿⣿⣿⣿⣿⣿⣿⣿⣿⣿⣿⣿⣿⣿⣿⣿⣿⣿⣿⣿⣿⣿⣿⣿⣿⡄⠀⠀⠀⠀⠀⠀⠀⠀⠀⠀⠀⠀⠀⠀⠀⠀⠀⠀⠀⠀⠀⠀⠀⠀⠀⠀⠀⠀⠀⠀⠀⠀⠀⠀⠀⠀⠀⠀⠀⠀⠀⠀⠀⠀⠀⠀⠀⠀⠀⠀⠀⠀⠀⠀⠀⠀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⠀⠀⠈⠙⣿⣿⣿⣿⣿⣿⣿⣿⣿⣿⣿⣿⣿⣿⣿⣿⣿⣿⣿⣿⣿⣿⣿⣿⣿⣿⣿⣿⣿⣿⡷⠀⠀⠀⠀⠀⠀⠀⠀⠀⠀⠀⠀⠀⠀⠀⠀⠀⠀⠀⠀⠀⠀⠀⠀⠀⠀⠀⠀⠀⠀⠀⠀⠀⠀⠀⠀⠀⠀⠀⠀⠀⠀⠀⠀⠀⠀⠀⠀⠀⠀⠀⠀⠀⠀⠀⠀</a:t>
            </a:r>
            <a:br/>
            <a:r>
              <a:t>⠀⠀⠀⣸⣿⣿⣿⣿⣿⣿⣿⣿⣿⣿⣿⣿⣿⣿⣿⣿⣿⣿⣿⣿⣿⣿⣿⣿⣿⣿⣿⣿⣿⡏⠀⠀⠀⠀⠀⠀⠀⠀⠀⠀⠀⠀⠀⠀⠀⠀⠀⠀⠀⠀⠀⠀⠀⠀⠀⠀⠀⠀⠀⠀⠀⠀⠀⠀⠀⠀⠀⠀⠀⠀⠀⠀⠀⠀⠀⠀⠀⠀⠀⠀⠀⠀⠀⠀⠀⠀⠀</a:t>
            </a:r>
            <a:br/>
            <a:r>
              <a:t>⠀⠀⣰⣿⣿⣿⣿⣿⣿⣿⣿⣿⣿⣿⣿⣿⣿⣿⣿⣿⣿⣿⣿⣿⣿⣿⣿⣿⣿⣿⣿⣿⣿⡇⠀⠀⠀⠀⠀⠀⠀⠀⠀⠀⠀⠀⠀⠀⠀⠀⠀⠀⠀⠀⠀⠀⠀⠀⠀⠀⠀⠀⠀⠀⠀⠀⠀⠀⠀⠀⠀⠀⠀⠀⠀⠀⠀⠀⠀⠀⠀⠀⠀⠀⠀⠀⠀⠀⠀⠀⠀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⠀⣰⣿⣿⣿⣿⣿⣿⣿⣿⣿⣿⣿⣿⣿⣿⣿⣿⣿⣿⣿⣿⣿⣿⣿⣿⣿⣿⣿⣿⣿⣿⣿⣷⠀⠀⠀⠀⠀⠀⠀⠀⠀⠀⠀⠀⠀⠀⠀⠀⠀⠀⠀⠀⠀⠀⠀⠀⠀⠀⠀⠀⠀⠀⠀⠀⠀⠀⠀⠀⠀⠀⠀⠀⠀⠀⠀⠀⠀⠀⠀⠀⠀⠀⠀⠀⠀⠀⠀⠀⠀</a:t>
            </a:r>
            <a:br/>
            <a:r>
              <a:t>⣴⣿⣿⣿⣿⣿⣿⣿⣿⣿⣿⣿⣿⣿⣿⣿⣿⣿⣿⣿⣿⣿⣿⣿⣿⣿⣿⣿⣿⣿⣿⣿⣿⣿⣧⠀⠀⠀⠀⠀⠀⠀⠀⠀⠀⠀⠀⠀⠀⠀⠀⠀⠀⠀⠀⠀⠀⠀⠀⠀⠀⠀⠀⠀⠀⠀⠀⠀⠀⠀⠀⠀⠀⠀⠀⠀⠀⠀⠀⠀⠀⠀⠀⠀⠀⠀⠀⠀⠀⠀⠀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⣿⣿⣿⣿⣿⣿⣿⣿⣿⣿⣿⣿⣿⣿⣿⣿⣿⣿⣿⣿⣿⣿⣿⣿⣿⣿⣿⣿⣿⣿⣿⣿⣿⣿⣿⡅⠀⠀⠀⠀⠀⠀⠀⠀⠀⠀⠀⠀⠀⠀⠀⠀⠀⠀⠀⠀⠀⠀⠀⠀⠀⠀⠀⠀⠀⠀⠀⠀⠀⠀⠀⠀⠀⠀⠀⠀⠀⠀⠀⠀⠀⠀⠀⠀⠀⠀⠀⠀⠀⠀⠀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⣿⣿⣿⣿⣿⣿⣿⣿⣿⣿⣿⣿⣿⣿⣿⣿⣿⣿⣿⣿⣿⣿⣿⣿⣿⣿⣿⣿⣿⣿⣿⣿⣿⡟⡇⠈⠀⠀⠀⠀⠀⠀⠀⠀⠀⠀⠀⠀⠀⠀⠀⠀⠀⠀⠀⠀⠀⠀⠀⠀⠀⠀⠀⠀⠀⠀⠀⠀⠀⠀⠀⠀⠀⠀⠀⠀⠀⠀⠀⠀⠀⠀⠀⠀⠀⠀⠀⠀⠀⠀⠀</a:t>
            </a:r>
            <a:br/>
            <a:r>
              <a:t>⠈⠛⠿⣿⡿⠟⠛⠛⠛⠛⠛⠻⢿⣿⣿⣿⣿⣿⣿⣿⣿⣿⣿⣿⣿⣿⣿⣿⣿⣿⣿⣿⣿⡇⠀⠀⠀⠀⠀⠀⠀⠀⠀⠀⠐⠂⠀⠀⠀⠀⠀⠀⠀⠀⠀⠀⠀⠀⠀⠀⠀⠀⠀⠀⠀⠀⠀⠀⠀⠀⠀⠀⠀⠀⠀⠀⠀⠀⠀⠀⠀⠀⠀⠀⠀⠀⠀⠀⠀⠀⠀</a:t>
            </a:r>
            <a:br/>
            <a:r>
              <a:t>⠀⠀⠀⠀⠀⠀⠀⠀⣀⣤⣶⣶⣿⣿⣿⣿⣿⣿⣿⣿⣿⣿⣿⣿⣿⣿⣿⣿⣿⣿⣿⣿⣿⢇⠀⠀⠀⠀⠀⠀⠀⠀⠀⠀⠀⠀⠀⠀⠀⠀⠀⠀⠀⠀⠀⠀⠀⠀⠀⠀⠀⠀⠀⠀⠀⠀⠀⠀⠀⠀⠀⠀⠀⠀⠀⠀⠀⠀⠀⠀⠀⠀⠀⠀⠀⠀⠀⠀⠀⠀⠀</a:t>
            </a:r>
            <a:br/>
            <a:r>
              <a:t>⠀⠀⠀⠀⣀⣤⣶⣿⣿⣿⣿⣿⣿⣿⣿⣿⣿⣿⣿⣿⣿⣿⣿⣿⣿⣿⣿⣿⣿⣿⣿⣿⣿⣿⡷⠀⠀⠀⠀⠀⠀⠀⠀⠀⠀⠀⠀⠀⠀⠀⠀⠀⠀⠀⠀⠀⠀⠀⠀⠀⠀⠀⠀⠀⠀⠀⠀⠀⠀⠀⠀⠀⠀⠀⠀⠀⠀⠀⠀⠀⠀⠀⠀⠀⠀⠀⠀⠀⠀⠀⠀</a:t>
            </a:r>
            <a:br/>
            <a:r>
              <a:t>⠀⠀⢠⣿⣿⣿⣿⣿⣿⣿⣿⣿⣿⣿⣿⣿⣿⣿⣿⣿⣿⣿⣿⣿⣿⣿⣿⣿⣿⣿⣿⣿⣿⣿⣆⠀⠀⠀⠀⠀⠀⠀⠀⠀⠀⠀⠀⠀⠀⠀⠀⠀⠀⠀⠀⠀⠀⠀⠀⠀⠀⠀⠀⠀⠀⠀⠀⠀⠀⠀⠀⠀⠀⠀⠀⠀⠀⠀⠀⠀⠀⠀⠀⠀⠀⠀⠀⠀⠀⠀⠀</a:t>
            </a:r>
            <a:br/>
            <a:r>
              <a:t>⠀⠀⠘⣿⣿⣿⣿⣿⣿⣿⣿⣿⣿⣿⣿⣿⣿⣿⣿⣿⣿⣿⣿⣿⣿⣿⣿⣿⣿⣿⣿⣿⣿⣿⣿⣧⠀⠀⠀⠀⠀⠀⠀⠀⠀⠀⠀⠀⠀⠀⠀⠀⠀⠀⠀⠀⠀⠀⠀⠀⠀⠀⠀⠀⠀⠀⠀⠀⠀⠀⠀⠀⠀⠀⠀⠀⠀⠀⠀⠀⠀⠀⠀⠀⠀⠀⠀⠀⠀⠀⠀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⠀⠀⢀⣿⣿⣿⣿⣿⣿⣿⣿⣿⣿⣿⣿⣿⣿⣿⣿⣿⣿⣿⣿⣿⣿⣿⣿⣿⣿⣿⣿⣿⣿⣿⣿⣿⣧⣤⡄⠀⠀⠀⠀⠀⠀⠀⠀⠀⠀⠀⠀⠀⠀⠀⠀⠀⠀⠀⠀⠀⠀⠀⠀⠀⠀⠀⠀⠀⠀⠀⠀⠀⠀⠀⠀⠀⠀⠀⠀⠀⠀⠀⠀⠀⠀⠀⠀⠀⠀⠀⠀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⠀⢀⣿⣿⣿⣿⣿⣿⣿⣿⣿⣿⣿⣿⣿⣿⣿⣿⣿⣿⣿⣿⣿⣿⣿⣿⣿⣿⣿⣿⣿⣿⣿⣿⣿⣿⣿⣿⣷⣄⣀⠀⠀⠀⠀⠀⠀⠀⠀⠀⠀⠀⠀⠀⠀⠀⠀⠀⠀⠀⠀⠀⠀⠀⠀⠀⠀⠀⠀⠀⠀⠀⠀⠀⠀⠀⠀⠀⠀⠀⠀⠀⠀⠀⠀⠀⠀⠀⠀⠀⠀</a:t>
            </a:r>
            <a:br/>
            <a:r>
              <a:t>⠀⢻⣿⣿⣿⣿⣿⣿⣿⣿⣿⣿⣿⣿⣿⣿⣿⣿⣿⣿⣿⣿⣿⣿⣿⣿⣿⣿⣿⣿⣿⣿⣿⣿⣿⣿⣿⣿⣿⣿⡟⠀⠀⠀⠀⠀⠀⠀⠀⠀⠀⠀⠀⠀⠀⠀⠀⠀⠀⠀⠀⠀⠀⠀⠀⠀⠀⠀⠀⠀⠀⠀⠀⠀⠀⠀⠀⠀⠀⠀⠀⠀⠀⠀⠀⠀⠀⠀⠀⠀⠀</a:t>
            </a:r>
            <a:br/>
            <a:r>
              <a:t>⠀⢸⣿⣿⣿⣿⣿⣿⣿⣿⣿⣿⣿⣿⣿⣿⣿⣿⣿⣿⣿⣿⣿⣿⣿⣿⣿⣿⣿⣿⣿⣿⣿⣿⣿⣿⣿⣿⣿⣿⣇⠀⠀⠀⠀⠀⠀⠀⠀⠀⠀⠀⠀⠀⠀⠀⠀⠀⠀⠀⠀⠀⠀⠀⠀⠀⠀⠀⠀⠀⠀⠀⠀⠀⠀⠀⠀⠀⠀⠀⠀⠀⠀⠀⠀⠀⠀⠀⠀⠀⠀</a:t>
            </a:r>
            <a:br/>
            <a:r>
              <a:t>⢀⣾⣿⣿⣿⣿⣿⣿⣿⣿⣿⣿⣿⣿⣿⣿⣿⣿⣿⣿⣿⣿⣿⣿⣿⣿⣿⣿⣿⣿⣿⣿⣿⣿⣿⣿⣿⣿⣿⣿⣿⣦⠀⠀⠀⠀⠀⠀⠀⠀⠀⠀⠀⠀⠀⠀⠀⠀⠀⠀⠀⠀⠀⠀⠀⠀⠀⠀⠀⠀⠀⠀⠀⠀⠀⠀⠀⠀⠀⠀⠀⠀⠀⠀⠀⠀⠀⠀⠀⠀⠀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⣾⣿⣿⣿⣿⣿⣿⣿⣿⣿⣿⣿⣿⣿⣿⣿⣿⣿⣿⣿⣿⣿⣿⣿⣿⣿⣿⣿⣿⣿⣿⣿⣿⣿⣿⣿⣿⣿⣿⣿⣿⣿⣷⡀⠀⠀⠀⠀⠀⠀⠀⠀⠀⠀⠀⠀⠀⠀⠀⠀⠀⠀⠀⠀⠀⠀⠀⠀⠀⠀⠀⠀⠀⠀⠀⠀⠀⠀⠀⠀⠀⠀⠀⠀⠀⠀⠀⠀⠀⠀⠀</a:t>
            </a:r>
            <a:br/>
            <a:r>
              <a:t>⠀⢸⣿⣿⣿⣿⣿⣿⣿⡿⣿⣿⣿⣿⣿⣿⣿⣿⣿⣿⣿⣿⣿⣿⣿⣿⣿⣿⣿⣿⣿⣿⣿⣿⣿⣿⣿⣿⣿⣿⣿⣿⣿⣷⡀⠀⠀⠀⠀⠀⠀⠀⠀⠀⠀⠀⠀⠀⠀⠀⠀⠀⠀⠀⠀⠀⠀⠀⠀⠀⠀⠀⠀⠀⠀⠀⠀⠀⠀⠀⠀⠀⠀⠀⠀⠀⠀⠀⠀⠀⠀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⠀⣾⣿⣿⣿⣿⣿⣿⣿⡇⣿⣿⣿⣿⣿⣿⣿⣿⣿⣿⣿⣿⣿⣿⣿⣿⣿⣿⣿⣿⣿⣿⣿⣿⣿⣿⣿⣿⣿⣿⣿⣿⣿⣿⣿⡄⠀⠀⠀⠀⠀⠀⠀⠀⠀⠀⠀⠀⠀⠀⠀⠀⠀⠀⠀⠀⠀⠀⠀⠀⠀⠀⠀⠀⠀⠀⠀⠀⠀⠀⠀⠀⠀⠀⠀⠀⠀⠀⠀⠀⠀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⠀⠀⠀⠀⠀⠀⠀⠀⠀⠀⠀⠀⠀⠀⠀⠀⠀⠀⠀⠀⣠⣾⣿⣿⡄⠀⠀⠀⠀⠀⠀⠀⠀⠀⠀⠀⠀⠀⠀⠀⠀⠀⠀⠀⠀⠀⠀⠀⠀⠀⠀⠀⠀⠀⠀⠀⠀⠀⠀⠀⠀⠀⠀⠀⠀⠀⠀⠀⠀⠀⠀⠀⠀⠀⠀⠀⠀⠀⠀⠀⠀⠀⠀⠀⠀⠀⠀⠀⠀⠀⠀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⠀⠀⠀⠀⠀⠀⠀⠀⠀⠀⠀⠀⠀⠀⠀⠀⠀⠀⢀⣾⣿⣿⣿⣿⣷⡀⠀⠀⠀⠀⠀⠀⠀⠀⠀⠀⠀⠀⠀⠀⠀⠀⠀⠀⠀⠀⠀⠀⠀⠀⠀⠀⠀⠀⠀⠀⠀⠀⠀⠀⠀⠀⠀⠀⠀⠀⠀⠀⠀⠀⠀⠀⠀⠀⠀⠀⠀⠀⠀⠀⠀⠀⠀⠀⠀⠀⠀⠀⠀⠀⠀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⠀⠀⠀⠀⠀⠀⠀⠀⠀⠀⠀⠀⣀⣠⣤⣴⣶⣶⣿⣿⣿⣿⣿⣿⣿⣷⣀⣀⠀⠀⠀⠀⠀⠀⠀⠀⠀⠀⠀⠀⠀⠀⠀⠀⠀⠀⠀⠀⠀⠀⠀⠀⠀⠀⠀⠀⠀⠀⠀⠀⠀⠀⠀⠀⠀⠀⠀⠀⠀⠀⠀⠀⠀⠀⠀⠀⠀⠀⠀⠀⠀⠀⠀⠀⠀⠀⠀⠀⠀⠀⠀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⠀⠀⠀⠀⠀⠀⠀⠀⠀⢀⣴⣿⣿⣿⣿⣿⣿⣿⣿⣿⣿⣿⣿⣿⣿⣿⣿⣿⣿⣶⣤⡀⠀⠀⠀⠀⠀⠀⠀⠀⠀⠀⠀⠀⠀⠀⠀⠀⠀⠀⠀⠀⠀⠀⠀⠀⠀⠀⠀⠀⠀⠀⠀⠀⠀⠀⠀⠀⠀⠀⠀⠀⠀⠀⠀⠀⠀⠀⠀⠀⠀⠀⠀⠀⠀⠀⠀⠀⠀⠀⠀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⠀⠀⠀⠀⠀⠀⠀⠀⣰⣿⣿⣿⣿⣿⣿⣿⣿⣿⣿⣿⣿⣿⣿⣿⣿⣿⣿⣿⣿⣿⣿⣿⣦⡀⠀⠀⠀⠀⠀⠀⠀⠀⠀⠀⠀⠀⠀⠀⠀⠀⠀⠀⠀⠀⠀⠀⠀⠀⠀⠀⠀⠀⠀⠀⠀⠀⠀⠀⠀⠀⠀⠀⠀⠀⠀⠀⠀⠀⠀⠀⠀⠀⠀⠀⠀⠀⠀⠀⠀⠀⠀</a:t>
            </a:r>
            <a:br/>
            <a:r>
              <a:t>⠀⠀⠀⠀⠀⠀⠀⢰⣿⣿⣿⣿⣿⣿⣿⣿⣿⣿⣿⣿⣿⣿⣿⣿⣿⣿⣿⣿⣿⣿⣿⣿⣿⣿⣦⠀⠀⠀⠀⠀⠀⠀⠀⠀⠀⠀⠀⠀⠀⠀⠀⠀⠀⠀⠀⠀⠀⠀⠀⠀⠀⠀⠀⠀⠀⠀⠀⠀⠀⠀⠀⠀⠀⠀⠀⠀⠀⠀⠀⠀⠀⠀⠀⠀⠀⠀⠀⠀⠀⠀⠀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⠀⠀⠀⠀⠀⠀⢀⣿⣿⣿⣿⣿⣿⣿⣿⣿⣿⣿⣿⣿⣿⣿⣿⣿⣿⣿⣿⣿⣿⣿⣿⣿⣿⣿⣿⣧⠀⠀⠀⠀⠀⠀⠀⠀⠀⠀⠀⠀⠀⠀⠀⠀⠀⠀⠀⠀⠀⠀⠀⠀⠀⢀⠀⠀⠀⠀⠀⠀⠀⠀⠀⠀⠀⠀⠀⠀⠀⠀⠀⠀⠀⠀⠀⠀⠀⠀⠀⠀⠀⠀⠀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⠀⠀⠀⠀⠀⠀⢸⣿⣿⣿⣿⣿⣿⣿⣿⣿⣿⣿⣿⣿⣿⣿⣿⣿⣿⣿⣿⣿⣿⣿⣿⣿⣿⣿⣿⣿⡆⠀⠀⠀⠀⠀⠀⠀⠀⠀⠀⠀⠀⠀⠀⠀⠀⠀⠀⠀⠀⠀⠀⠀⠀⠀⠀⠀⠀⠀⠀⠀⠀⠀⠀⠀⠀⠀⠀⠀⠀⠀⠀⠀⠀⠀⠀⠀⠀⠀⠀⠀⠀⠀⠀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⣀⠀⣀⣤⣴⣶⣿⣿⣿⣿⣿⣿⣿⣿⣿⣿⣿⣿⣿⣿⣿⣿⣿⣿⣿⣿⣿⣿⣿⣿⣿⣿⣿⣿⣿⣿⡇⠀⠀⠀⠀⠀⠀⠀⠀⠀⠀⠀⠀⠀⠀⠀⠀⠀⠀⠀⠀⠀⠀⠀⠀⠀⠀⠀⠀⠀⠀⠀⠀⠀⠀⠀⠀⠀⠀⠀⠀⠀⠀⠀⠀⠀⠀⠀⠀⠀⠀⠀⠀⢀⠀</a:t>
            </a:r>
            <a:br/>
            <a:r>
              <a:t>⢿⣿⣿⣿⣿⣿⣿⣿⣿⣿⣿⣿⣿⣿⣿⣿⣿⣿⣿⣿⣿⣿⣿⣿⣿⣿⣿⣿⣿⣿⣿⣿⣿⣿⣿⡿⠀⠀⠀⠀⠀⠀⠀⠀⠀⠀⠀⠀⠀⠀⠀⠀⠀⠀⠀⠀⠀⠀⠀⠀⠀⠀⠀⠀⠀⠀⠀⠀⠀⠀⠀⠀⠀⠀⠀⠀⠀⠀⠠⠄⠀⠀⠀⠀⠀⠀⠀⠀⠀⠀⠀</a:t>
            </a:r>
            <a:br/>
            <a:r>
              <a:t>⢨⣿⣿⣿⣿⣿⣿⣿⣿⣿⣿⣿⣿⣿⣿⣿⣿⣿⣿⣿⣿⣿⣿⣿⣿⣿⣿⣿⣿⣿⣿⣿⣿⣿⣿⣿⠀⠀⠀⠀⠀⠀⠀⠀⠀⠀⠀⠀⠀⠀⠀⠀⠀⠀⠀⠀⠀⠀⠀⠀⠀⠀⠀⠀⠀⠀⠀⠀⠀⠀⠀⠀⠀⠀⠀⠀⠀⠀⠀⠀⠀⠀⠀⠀⠀⠀⠀⠀⠀⠀⠀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⠀⠀⠉⠛⠿⣿⣿⣿⣿⣿⣿⣿⣿⣿⣿⣿⣿⣿⣿⣿⣿⣿⣿⣿⣿⣿⣿⣿⣿⣿⣿⣿⣿⣿⣿⣿⣧⠀⠀⠀⠀⠀⠀⠀⠀⠀⠀⠀⠀⠀⠀⠀⠀⠀⠀⠀⠀⠀⠀⠀⠀⠀⠀⠀⠀⠀⠀⠀⠀⠀⠀⠀⠀⠀⠀⠀⠀⠀⠀⠀⠀⠀⠀⠀⠀⠀⠀⠀⠀⠀⠀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⠀⠀⠀⠀⠀⠀⣽⣿⣿⣿⣿⣿⣿⣿⣿⣿⣿⣿⣿⣿⣿⣿⣿⣿⣿⣿⣿⣿⣿⣿⣿⣿⣿⣿⣿⡏⠀⠀⠀⠀⠀⠀⠀⠀⠀⠀⠀⠀⠀⠀⠀⠀⠀⠀⠀⠀⠀⠀⠀⠀⠀⠀⠀⠀⠀⠀⠀⠀⠀⠀⠀⠀⠀⠀⠀⠀⠀⠀⠀⠀⠀⠀⠀⠀⠀⠀⠀⠀⠀⠀⠀</a:t>
            </a:r>
            <a:br/>
            <a:r>
              <a:t>⠀⠀⠀⠀⠀⢰⣿⣿⣿⣿⣿⣿⣿⣿⣿⣿⣿⣿⣿⣿⣿⣿⣿⣿⣿⣿⣿⣿⣿⣿⣿⣿⣿⣿⣿⡇⠀⠀⠀⠀⠀⠀⠀⠀⠀⠀⠀⠀⠀⠀⠀⠀⠀⠀⠀⠀⠀⠀⠀⠀⠀⠀⠀⠀⠀⠀⠀⠀⠀⠀⠀⠀⠀⠀⠀⠀⠀⠀⠀⠀⠀⠀⠀⠀⠀⠀⠀⠀⠀⠀⠀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⠀⠀⠀⠀⢠⣿⣿⣿⣿⣿⣿⣿⣿⣿⣿⣿⣿⣿⣿⣿⣿⣿⣿⣿⣿⣿⣿⣿⣿⣿⣿⣿⣿⣿⣿⣷⠀⠀⠀⠀⠀⠀⠀⠀⠀⠀⠀⠀⠀⠀⠀⠀⠀⠀⠀⠀⠀⠀⠀⠀⠀⠀⠀⠀⠀⠀⠀⠀⠀⠀⠀⠀⠀⠀⠀⠀⠀⠀⠀⠀⠀⠀⠀⠀⠀⠀⠀⠀⠀⠀⠀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⠀⠀⠀⢠⣿⣿⣿⣿⣿⣿⣿⣿⣿⣿⣿⣿⣿⣿⣿⣿⣿⣿⣿⣿⣿⣿⣿⣿⣿⣿⣿⣿⣿⣿⣿⣿⣦⠀⠀⠀⠀⠀⠀⠀⠀⠀⠀⠀⠀⠀⠀⠀⠀⠀⠀⠀⠀⠀⠀⠀⠀⠀⠀⠀⠀⠀⠀⠀⠀⠀⠀⠀⠀⠀⠀⠀⠀⠀⠀⠀⠀⠀⠀⠀⠀⠀⠀⠀⠀⠀⠀</a:t>
            </a:r>
            <a:br/>
            <a:r>
              <a:t>⠀⠀⣰⣿⣿⣿⣿⣿⣿⣿⣿⣿⣿⣿⣿⣿⣿⣿⣿⣿⣿⣿⣿⣿⣿⣿⣿⣿⣿⣿⣿⣿⣿⣿⣿⣿⣿⡕⠀⠀⠀⠀⠀⠀⠀⠀⠀⠀⠀⠀⠀⠀⠀⠀⠀⠀⠀⠀⠀⠀⠀⠀⠀⠀⠀⠀⠀⠀⠀⠀⠀⠀⠀⠀⠀⠀⠀⠀⠀⠀⠀⠀⠀⠀⠀⠀⠀⠀⠀⠀⠀</a:t>
            </a:r>
            <a:br/>
            <a:r>
              <a:t>⢀⣼⣿⣿⣿⣿⣿⣿⣿⣿⣿⣿⣿⣿⣿⣿⣿⣿⣿⣿⣿⣿⣿⣿⣿⣿⣿⣿⣿⣿⣿⣿⣿⣿⣿⡟⠇⠙⠀⠀⠀⠀⠀⠀⠀⠀⠀⠀⠀⠀⠀⠀⠀⠀⠀⠀⠀⠀⠀⠀⠀⠀⠀⠀⠀⠀⠀⠀⠀⠀⠀⠀⠀⠀⠀⠀⠀⠀⠀⠀⠀⠀⠀⠀⠀⠀⠀⠀⠀⠀⠀</a:t>
            </a:r>
            <a:br/>
            <a:r>
              <a:t>⠋⠉⠙⢿⣿⣿⣿⣿⡿⠿⠿⠿⠿⠿⣿⣿⣿⣿⣿⣿⣿⣿⣿⣿⣿⣿⣿⣿⣿⣿⣿⣿⣿⣿⣿⡇⠀⠀⠀⠀⠀⠀⠀⠀⠀⠀⠀⠀⠀⠀⠀⠀⠀⠀⠀⠀⠀⠀⠀⠀⠀⠀⠀⠀⠀⠀⠀⠀⠀⠀⠀⠀⠀⠀⠀⠀⠀⠀⠀⠀⠀⠀⠀⠀⠀⠀⠀⠀⠀⠀⠀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⠀⠀⠀⠀⠈⠛⠋⠁⠀⠀⠀⠀⣀⣠⣤⣽⣿⣿⣿⣿⣿⣿⣿⣿⣿⣿⣿⣿⣿⣿⣿⣿⣿⣿⣿⡇⠀⠀⠀⠀⠀⠀⠀⠀⠀⠠⠄⠀⠀⠀⠀⠀⠀⠀⠀⠀⠀⠀⠀⠀⠀⠀⠀⠀⠀⠀⠀⠀⠀⠀⠀⠀⠀⠀⠀⠀⠀⠀⠀⠀⠀⠀⠀⠀⠀⠀⠀⠀⠀⠀⠀</a:t>
            </a:r>
            <a:br/>
            <a:r>
              <a:t>⠀⠀⠀⠀⠀⠀⠀⢀⣠⣴⣾⣿⣿⣿⣿⣿⣿⣿⣿⣿⣿⣿⣿⣿⣿⣿⣿⣿⣿⣿⣿⣿⣿⣿⣿⣷⣄⠀⠀⠀⠀⠀⠀⠀⠀⠀⠀⠀⠀⠀⠀⠀⠀⠀⠀⠀⠀⠀⠀⠀⠀⠀⠀⠀⠀⠀⠀⠀⠀⠀⠀⠀⠀⠀⠀⠀⠀⠀⠀⠀⠀⠀⠀⠀⠀⠀⠀⠀⠀⠀⠀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⠀⠀⠀⠀⠀⣰⣾⣿⣿⣿⣿⣿⣿⣿⣿⣿⣿⣿⣿⣿⣿⣿⣿⣿⣿⣿⣿⣿⣿⣿⣿⣿⣿⣿⣿⣿⣏⠁⠀⠀⠀⠀⠀⠀⠀⠀⠀⠀⠀⠀⠀⠀⠀⠀⠀⠀⠀⠀⠀⠀⠀⠀⠀⠀⠀⠀⠀⠀⠀⠀⠀⠀⠀⠀⠀⠀⠀⠀⠀⠀⠀⠀⠀⠀⠀⠀⠀⠀⠀⠀⠀</a:t>
            </a:r>
            <a:br/>
            <a:r>
              <a:t>⠀⠀⠀⠀⠐⢿⣿⣿⣿⣿⣿⣿⣿⣿⣿⣿⣿⣿⣿⣿⣿⣿⣿⣿⣿⣿⣿⣿⣿⣿⣿⣿⣿⣿⣿⣿⣿⣆⠀⠀⠀⠀⠀⠀⠀⠀⠀⠀⠀⠀⠀⠀⠀⠀⠀⠀⠀⠀⠀⠀⠀⠀⠀⠀⠀⠀⠀⠀⠀⠀⠀⠀⠀⠀⠀⠀⠀⠀⠀⠀⠀⠀⠀⠀⠀⠀⠀⠀⠀⠀⠀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⠀⠀⠀⠀⠀⣼⣿⣿⣿⣿⣿⣿⣿⣿⣿⣿⣿⣿⣿⣿⣿⣿⣿⣿⣿⣿⣿⣿⣿⣿⣿⣿⣿⣿⣿⣿⣿⣿⡆⠀⠀⠀⠀⠀⠀⠀⠀⠀⠀⠀⠀⠀⠀⠀⠀⠀⠀⠀⠀⠀⠀⠀⠀⠀⠀⠀⠀⠀⠀⠀⠀⠀⠀⠀⠀⠀⠀⠀⠀⠀⠀⠀⠀⠀⠀⠀⠀⠀⠀⠀⠀</a:t>
            </a:r>
            <a:br/>
            <a:r>
              <a:t>⠀⠀⠀⠀⢰⣿⣿⣿⣿⣿⣿⣿⣿⣿⣿⣿⣿⣿⣿⣿⣿⣿⣿⣿⣿⣿⣿⣿⣿⣿⣿⣿⣿⣿⣿⣿⣿⣿⣿⣴⡶⠀⠀⠀⠀⠀⠀⠀⠀⠀⠀⠀⠀⠀⠀⠀⠀⠀⠀⠀⠀⠀⠀⠀⠀⠀⠀⠀⠀⠀⠀⠀⠀⠀⠀⠀⠀⠀⠀⠀⠀⠀⠀⠀⠀⠀⠀⠀⠀⠀⠀</a:t>
            </a:r>
            <a:br/>
            <a:r>
              <a:t>⠀⠀⠀⢀⣾⣿⣿⣿⣿⣿⣿⣿⣿⣿⣿⣿⣿⣿⣿⣿⣿⣿⣿⣿⣿⣿⣿⣿⣿⣿⣿⣿⣿⣿⣿⣿⣿⣿⣿⣿⡇⠀⠀⠀⠀⠀⠀⠀⠀⠀⠀⠀⠀⠀⠀⠀⠀⠀⠀⠀⠀⠀⠀⠀⠀⠀⠀⠀⠀⠀⠀⠀⠀⠀⠀⠀⠀⠀⠀⠀⠀⠀⠀⠀⠀⠀⠀⠀⠀⠀⠀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⠀⠀⠀⣾⣿⣿⣿⣿⣿⣿⣿⣿⣿⣿⣿⣿⣿⣿⣿⣿⣿⣿⣿⣿⣿⣿⣿⣿⣿⣿⣿⣿⣿⣿⣿⣿⣿⣿⣿⣿⣧⣀⠀⠀⠀⠀⠀⠀⠀⠀⠀⠀⠀⠀⠀⠀⠀⠀⠀⠀⠀⠀⠀⠀⠀⠀⠀⠀⠀⠀⠀⠀⠀⠀⠀⠀⠀⠀⠀⠀⠀⠀⠀⠀⠀⠀⠀⠀⠀⠀⠀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⠀⠀⠀⢸⣿⣿⣿⣿⣿⣿⣿⣿⣿⣿⣿⣿⣿⣿⣿⣿⣿⣿⣿⣿⣿⣿⣿⣿⣿⣿⣿⣿⣿⣿⣿⣿⣿⣿⣿⣿⣿⣿⡿⠀⠀⠀⠀⠀⠀⠀⠀⠀⠀⠀⠀⠀⠀⠀⠀⠀⠀⠀⠀⠀⠀⠀⠀⠀⠀⠀⠀⠀⠀⠀⠀⠀⠀⠀⠀⠀⠀⠀⠀⠀⠀⠀⠀⠀⠀⠀⠀</a:t>
            </a:r>
            <a:br/>
            <a:r>
              <a:t>⠀⠀⢀⣾⣿⣿⣿⣿⣿⣿⣿⣿⣿⣿⣿⣿⣿⣿⣿⣿⣿⣿⣿⣿⣿⣿⣿⣿⣿⣿⣿⣿⣿⣿⣿⣿⣿⣿⣿⣿⣿⣿⠀⠀⠀⠀⠀⠀⠀⠀⠀⠀⠀⠀⠀⠀⠀⠀⠀⠀⠀⠀⠀⠀⠀⠀⠀⠀⠀⠀⠀⠀⠀⠀⠀⠀⠀⠀⠀⠀⠀⠀⠀⠀⠀⠀⠀⠀⠀⠀⠀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⠀⠀⣼⣿⣿⣿⣿⣿⣿⣿⣿⣿⣿⣿⣿⣿⣿⣿⣿⣿⣿⣿⣿⣿⣿⣿⣿⣿⣿⣿⣿⣿⣿⣿⣿⣿⣿⣿⣿⣿⣿⣿⣧⠀⠀⠀⠀⠀⠀⠀⠀⠀⠀⠀⠀⠀⠀⠀⠀⠀⠀⠀⠀⠀⠀⠀⠀⠀⠀⠀⠀⠀⠀⠀⠀⠀⠀⠀⠀⠀⠀⠀⠀⠀⠀⠀⠀⠀⠀⠀⠀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⠀⠀⠉⣿⣿⣿⣿⣿⣿⣿⣿⣿⢿⣿⣿⣿⣿⣿⣿⣿⣿⣿⣿⣿⣿⣿⣿⣿⣿⣿⣿⣿⣿⣿⣿⣿⣿⣿⣿⣿⣿⣿⣿⣧⠀⠀⠀⠀⠀⠀⠀⠀⠀⠀⠀⠀⠀⠀⠀⠀⠀⠀⠀⠀⠀⠀⠀⠀⠀⠀⠀⠀⠀⠀⠀⠀⠀⠀⠀⠀⠀⠀⠀⠀⠀⠀⠀⠀⠀⠀⠀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⠀⠀⢠⣿⣿⣿⣿⣿⣿⣿⣿⠀⢸⣿⣿⣿⣿⣿⣿⣿⣿⣿⣿⣿⣿⣿⣿⣿⣿⣿⣿⣿⣿⣿⣿⣿⣿⣿⣿⣿⣿⣿⣿⣿⣧⠀⠀⠀⠀⠀⠀⠀⠀⠀⠀⠀⠀⠀⠀⠀⠀⠀⠀⠀⠀⠀⠀⠀⠀⠀⠀⠀⠀⠀⠀⠀⠀⠀⠀⠀⠀⠀⠀⠀⠀⠀⠀⠀⠀⠀⠀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⠀⠀⣼⣿⣿⣿⣿⣿⣿⣿⣿⠀⠈⣿⣿⣿⣿⣿⣿⣿⣿⣿⣿⣿⣿⣿⣿⣿⣿⣿⣿⣿⣿⣿⣿⣿⣿⣿⣿⣿⣿⣿⣿⣿⣿⣧⠀⠀⠀⠀⠀⠀⠀⠀⠀⠀⠀⠀⠀⠀⠀⠀⠀⠀⠀⠀⠀⠀⠀⠀⠀⠀⠀⠀⠀⠀⠀⠀⠀⠀⠀⠀⠀⠀⠀⠀⠀⠀⠀⠀⠀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⣿⣿⣿⣿⣿⣿⣿⣿⣿⣿⣿⣿⣿⣿⣿⣿⣿⣿⣿⣿⣿⣿⣿⣿⣿⣿⣿⣿⣿⣿⣿⣿⣿⣿⣿⡿⠛⠙⠛⠛⠿⢿⣿⣿⣿⣿⣿⣿⣿⣿⣿⣿⣿⣿⣿⣿⣿⣿⣿⣿⣿⣿⣿⣿⣿⣿⣿⣿⣿⣿⣿⣿⣿⣿⣿⣿⣿⣿⣿⣿⣿⣿⣿⣿⣿⣿⣿⣿⣿⣿⡇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⣿⣿⣿⣿⣿⣿⣿⣿⣿⣿⣿⣿⣿⣿⣿⣿⣿⣿⣿⣿⣿⣿⣿⣿⣿⣿⣿⣿⣿⣿⣿⣿⣿⣿⣿⠃⠀⠀⠀⠀⠀⠀⠈⠙⢿⣿⣿⣿⣿⣿⣿⣿⣿⣿⣿⣿⣿⣿⣿⣿⣿⣿⣿⣿⣿⣿⣿⣿⣿⣿⣿⣿⣿⣿⣿⣿⣿⣿⣿⣿⣿⣿⣿⣿⣿⣿⣿⣿⣿⣿⡇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⣿⣿⣿⣿⣿⣿⣿⣿⣿⣿⣿⣿⣿⣿⣿⣿⣿⣿⣿⣿⣿⣿⣿⣿⣿⣿⣿⣿⣿⣿⣿⣿⣿⣿⣿⠀⠀⠀⠀⠀⠀⠀⠀⠀⠀⠀⠀⠈⠙⠁⠀⠀⠀⠀⠀⠈⠉⠛⢿⣿⣿⣿⣿⣿⣿⣿⣿⣿⣿⣿⣿⣿⣿⣿⣿⣿⣿⣿⣿⣿⣿⣿⣿⣿⣿⣿⣿⣿⣿⣿⡇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⣿⣿⣿⣿⣿⣿⣿⣿⣿⣿⣿⣿⣿⣿⣿⣿⣿⣿⣿⣿⣿⣿⣿⣿⣿⣿⣿⣿⣿⣿⣿⣿⣿⣿⡧⠀⠀⠀⠀⠀⠀⠀⠀⠀⠀⠀⠀⠀⠀⠀⠀⠀⠀⠀⠀⠀⠀⠀⣼⣿⣿⣿⣿⣿⣿⣿⣿⣿⣿⣿⣿⣿⣿⣿⣿⣿⣿⣿⣿⣿⣿⣿⣿⣿⣿⣿⣿⣿⣿⣿⡇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⣿⣿⣿⣿⣿⣿⣿⣿⣿⣿⣿⣿⣿⣿⣿⣿⣿⣿⣿⣿⣿⣿⣿⣿⣿⣿⣿⣿⣿⣿⣿⣿⣿⣿⣗⠀⠀⠀⠀⠀⠀⠀⠀⠀⠀⠀⠀⠀⠀⠀⠀⠀⠀⠀⠀⠀⠀⣼⣿⣿⣿⣿⣿⣿⣿⣿⣿⣿⣿⣿⣿⣿⣿⣿⣿⣿⣿⣿⣿⣿⣿⣿⣿⣿⣿⣿⣿⣿⣿⣿⡇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⣿⣿⣿⣿⣿⣿⣿⣿⣿⣿⣿⣿⣿⣿⣿⣿⣿⣿⣿⣿⣿⣿⣿⣿⣿⣿⣿⣿⣿⣿⣿⣿⣿⣿⣿⣶⡶⠂⠀⠀⠀⠀⠀⠀⠀⠀⠀⠀⠀⠀⠀⠀⠀⠀⠀⢀⣼⣿⣿⣿⣿⣿⣿⣿⣿⣿⣿⣿⣿⣿⣿⣿⣿⣿⣿⣿⣿⣿⣿⣿⣿⣿⣿⣿⣿⣿⣿⣿⣿⣿⡇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⣿⣿⣿⣿⣿⣿⣿⣿⣿⣿⣿⣿⣿⣿⣿⣿⣿⣿⣿⣿⣿⣿⣿⣿⣿⣿⣿⣿⣿⣿⣿⣿⣿⣿⣿⠟⠁⠀⠀⠀⠀⠀⠀⠀⠀⠀⠀⠀⠀⠀⠀⠀⠀⠀⣠⣾⣿⣿⣿⣿⣿⣿⣿⣿⣿⣿⣿⣿⣿⣿⣿⣿⣿⣿⣿⣿⣿⣿⣿⣿⣿⣿⣿⣿⣿⣿⣿⣿⣿⣿⡇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⣿⣿⣿⣿⣿⣿⣿⣿⣿⣿⣿⣿⣿⣿⣿⣿⣿⣿⣿⣿⣿⣿⣿⣿⣿⣿⣿⣿⣿⣿⣿⣿⣿⣿⣿⣤⣀⡀⠀⠀⠀⠀⠀⠀⠀⠀⠀⠀⠀⠀⠀⠀⠀⠀⣿⣿⣿⣿⣿⣿⣿⣿⣿⣿⣿⣿⣿⣿⣿⣿⣿⣿⣿⣿⣿⣿⣿⣿⣿⣿⣿⣿⣿⣿⣿⣿⣿⣿⣿⣿⡇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⣿⣿⣿⣿⣿⣿⣿⣿⣿⣿⣿⣿⣿⣿⣿⣿⣿⣿⣿⣿⣿⣿⣿⣿⣿⣿⣿⣿⣿⣿⣿⣿⣿⣿⣿⣿⣿⡇⠀⠀⠀⠀⠀⠀⠀⠀⠀⠀⠀⠀⠀⠀⢠⣴⣿⣿⣿⣿⣿⣿⣿⣿⣿⣿⣿⣿⣿⣿⣿⣿⣿⣿⣿⣿⣿⣿⣿⣿⣿⣿⣿⣿⣿⣿⣿⣿⣿⣿⣿⣿⡇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⣿⣿⣿⣿⣿⣿⣿⣿⣿⣿⣿⣿⣿⣿⣿⣿⣿⣿⣿⣿⣿⣿⣿⣿⣿⣿⣿⣿⣿⣿⣿⣿⣿⣿⣿⣿⣿⣇⡄⠀⠀⠀⠀⠀⠀⠀⠀⠀⠂⠀⠀⠀⠀⣿⣿⣿⣿⣿⣿⣿⣿⣿⣿⣿⣿⣿⣿⣿⣿⣿⣿⣿⣿⣿⣿⣿⣿⣿⣿⣿⣿⣿⣿⣿⣿⣿⣿⣿⣿⣿⡇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⣿⣿⣿⣿⣿⣿⣿⣿⣿⣿⣿⣿⣿⣿⣿⣿⣿⣿⣿⣿⣿⣿⣿⣿⣿⣿⣿⣿⣿⣿⣿⣿⣿⣿⣿⣿⠟⠉⠀⠀⠀⠀⠀⠀⠀⠀⠀⠀⠀⠀⠀⠀⠀⢻⣿⣿⣿⣿⣿⣿⣿⣿⣿⣿⣿⣿⣿⣿⣿⣿⣿⣿⣿⣿⣿⣿⣿⣿⣿⣿⣿⣿⣿⣿⣿⣿⣿⣿⣿⣿⡇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⣿⣿⣿⣿⣿⣿⣿⣿⣿⣿⣿⣿⣿⣿⣿⣿⣿⣿⣿⣿⣿⣿⣿⣿⣿⣿⣿⣿⣿⣿⣿⡟⠀⠀⠀⠀⠀⠀⠀⠀⠀⠀⠀⠀⠀⠀⠀⠀⠀⢀⠁⠀⠀⠀⠀⢰⠀⠀⠸⣿⣿⣿⣿⣿⣿⣿⣿⣿⣿⣿⣿⣿⣿⣿⣿⣿⣿⣿⣿⣿⣿⣿⣿⣿⣿⣿⣿⣿⣿⣿⡇</a:t>
            </a:r>
            <a:br/>
            <a:r>
              <a:t>⣿⣿⣿⣿⣿⣿⣿⣿⣿⣿⣿⣿⣿⣿⣿⣿⣿⣿⣿⣿⣿⣿⣿⣿⣿⣿⣿⣿⣿⣿⡿⠁⠀⠀⠀⠀⠀⠀⠀⠀⠀⠀⠀⠀⠀⠀⠀⠀⠀⣸⠀⠀⠀⠀⠀⠸⡄⠀⠀⣿⣿⣿⣿⣿⣿⣿⣿⣿⣿⣿⣿⣿⣿⣿⣿⣿⣿⣿⣿⣿⣿⣿⣿⣿⣿⣿⣿⣿⣿⣿⡇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⣿⣿⣿⣿⣿⣿⣿⣿⣿⣿⣿⣿⣿⣿⣿⣿⣿⣿⣿⣿⣿⣿⣿⣿⣿⣿⣿⣿⣿⣿⠃⠀⠀⠀⠀⠀⠀⠀⠀⠀⠀⠀⠀⠀⠀⠀⠀⠀⠀⣿⠀⠀⠀⠀⠀⠀⠁⠀⠀⢹⣿⣿⣿⣿⣿⣿⣿⣿⣿⣿⣿⣿⣿⣿⣿⣿⣿⣿⣿⣿⣿⣿⣿⣿⣿⣿⣿⣿⣿⣿⡇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⣿⣿⣿⣿⣿⣿⣿⣿⣿⣿⣿⣿⣿⣿⣿⣿⣿⣿⣿⣿⣿⣿⣿⣿⣿⣿⣿⣿⣿⠇⠀⠀⠀⠀⠀⠀⠀⠀⠀⠀⠀⠀⠀⠀⠀⠀⠀⠀⠀⢹⠀⠀⠀⠀⠀⠀⠀⠀⠀⢸⣿⣿⣿⣿⣿⣿⣿⣿⣿⣿⣿⣿⣿⣿⣿⣿⣿⣿⣿⣿⣿⣿⣿⣿⣿⣿⣿⣿⣿⣿⡇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⣿⣿⣿⣿⣿⣿⣿⣿⣿⣿⣿⣿⣿⣿⣿⣿⣿⣿⣿⣿⣿⣿⣿⣿⣿⣿⣿⣿⠏⠀⠀⠀⠀⠀⠀⠀⠀⠀⠀⠀⠀⠀⠀⠀⠀⠀⠀⠀⠀⢸⡄⠀⠀⠀⠀⠀⠀⠀⠀⢸⣿⣿⣿⣿⣿⣿⣿⣿⣿⣿⣿⣿⣿⣿⣿⣿⣿⣿⣿⣿⣿⣿⣿⣿⣿⣿⣿⣿⣿⣿⡇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⣿⣿⣿⣿⣿⣿⣿⣿⣿⣿⣿⣿⣿⣿⣿⣿⣿⣿⣿⣿⣿⣿⣿⣿⣿⣿⣿⠏⠀⠀⠀⠀⠀⠀⠀⠀⠀⠀⠀⠀⠀⠀⠀⠀⠀⠀⠀⠀⠀⢸⡇⠀⠀⠀⠀⠀⠀⠀⠀⠸⣿⣿⣿⣿⣿⣿⣿⣿⣿⣿⣿⣿⣿⣿⣿⣿⣿⣿⣿⣿⣿⣿⣿⣿⣿⣿⣿⣿⣿⣿⡇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⣿⣿⣿⣿⣿⣿⣿⣿⣿⣿⣿⣿⣿⣿⣿⣿⣿⣿⣿⣿⣿⣿⣿⣿⣿⣿⣿⠀⠀⠀⠀⠀⠀⠀⠀⠀⠀⠀⠀⠀⠀⠀⠀⠀⠀⠀⠀⠀⠀⠀⢣⠀⠀⠀⠀⠀⠀⠀⠀⢸⣿⣿⣿⣿⣿⣿⣿⣿⣿⣿⣿⣿⣿⣿⣿⣿⣿⣿⣿⣿⣿⣿⣿⣿⣿⣿⣿⣿⣿⣿⡇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⣿⣿⣿⣿⣿⣿⣿⣿⣿⣿⣿⣿⣿⣿⣿⣿⣿⣿⣿⣿⣿⣿⣿⣿⣿⣿⣿⡆⠀⠀⠀⠀⠀⠀⠀⠀⠀⠀⠀⠀⠀⠀⠀⠀⠀⠀⠀⠀⠀⠀⠈⡀⠀⠀⠀⠀⠀⠀⠀⠈⣿⣿⣿⣿⣿⣿⣿⣿⣿⣿⣿⣿⣿⣿⣿⣿⣿⣿⣿⣿⣿⣿⣿⣿⣿⣿⣿⣿⣿⣿⡇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⣿⣿⣿⣿⣿⣿⣿⣿⣿⣿⣿⣿⣿⣿⣿⣿⣿⣿⣿⣿⣿⣿⣿⣿⣿⣿⣿⡇⠀⠀⠀⠀⠀⠀⠀⠀⠀⠀⠀⠀⠀⠀⠀⠀⠀⠀⠀⠀⠀⠀⠀⢣⠀⠀⠀⠀⠀⠀⠀⠀⣿⣿⣿⣿⣿⣿⣿⣿⣿⣿⣿⣿⣿⣿⣿⣿⣿⣿⣿⣿⣿⣿⣿⣿⣿⣿⣿⣿⣿⣿⡇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⣿⣿⣿⣿⣿⣿⣿⣿⣿⣿⣿⣿⣿⣿⣿⣿⣿⣿⣿⣿⣿⣿⣿⣿⣿⣿⣿⡇⠀⠀⠀⠀⠀⠀⠀⠀⠀⠀⠀⠀⠀⠀⠀⠀⠀⠀⠀⠀⠀⠀⠀⠘⣆⠀⠀⠀⠀⠀⠀⣴⣿⣿⣿⣿⣿⣿⣿⣿⣿⣿⣿⣿⣿⣿⣿⣿⣿⣿⣿⣿⣿⣿⣿⣿⣿⣿⣿⣿⣿⣿⡇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⣿⣿⣿⣿⣿⣿⣿⣿⣿⣿⣿⣿⣿⣿⣿⣿⣿⣿⣿⣿⣿⣿⣿⣿⣿⣿⣿⣿⠀⠀⠀⠀⠀⠀⠀⠀⠀⠀⠀⠀⠀⠀⠀⠀⠀⠀⠀⠀⠀⠀⠀⠀⠹⣆⠀⠀⠀⠀⠀⢹⣿⣿⣿⣿⣿⣿⣿⣿⣿⣿⣿⣿⣿⣿⣿⣿⣿⣿⣿⣿⣿⣿⣿⣿⣿⣿⣿⣿⣿⣿⡇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⣿⣿⣿⣿⣿⣿⣿⣿⣿⣿⣿⣿⣿⣿⣿⣿⣿⣿⣿⣿⣿⣿⣿⣿⣿⣿⣿⣿⠀⠀⠀⠀⠀⠀⠀⠀⠀⠀⠀⠀⠀⠀⠀⠀⠀⠀⠀⠀⠀⠀⠀⠀⠀⠹⣦⠀⠀⠀⠀⠈⣿⣿⣿⣿⣿⣿⣿⣿⣿⣿⣿⣿⣿⣿⣿⣿⣿⣿⣿⣿⣿⣿⣿⣿⣿⣿⣿⣿⣿⣿⡇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⣿⣿⣿⣿⣿⣿⣿⣿⣿⣿⣿⣿⣿⣿⣿⣿⣿⣿⣿⣿⣿⣿⣿⣿⣿⣿⣿⣿⣇⠀⠀⠀⠀⠀⠀⠀⠀⠀⠀⠀⠀⠀⠀⠀⠀⠀⠀⠀⠀⠀⠀⠀⠀⠀⠹⣷⡀⠀⠀⠀⣿⣿⣿⣿⣿⣿⣿⣿⣿⣿⣿⣿⣿⣿⣿⣿⣿⣿⣿⣿⣿⣿⣿⣿⣿⣿⣿⣿⣿⣿⡇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⣿⣿⣿⣿⣿⣿⣿⣿⣿⣿⣿⣿⣿⣿⣿⣿⣿⣿⣿⣿⣿⣿⣿⣿⣿⣿⣿⣿⣿⡇⠀⠀⠀⠀⠀⠀⠀⠀⠀⠀⠀⠀⠀⠀⠀⠀⠀⠀⠀⠀⠀⠀⠀⠀⠀⠹⣿⣄⠀⣴⣿⣿⣿⣿⣿⣿⣿⣿⣿⣿⣿⣿⣿⣿⣿⣿⣿⣿⣿⣿⣿⣿⣿⣿⣿⣿⣿⣿⣿⣿⡇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⣿⣿⣿⣿⣿⣿⣿⣿⣿⣿⣿⣿⣿⣿⣿⣿⣿⣿⣿⣿⣿⣿⣿⣿⣿⣿⣿⣿⣿⠀⠀⠀⠀⠀⠀⠀⠀⠀⠀⠀⠀⠀⠀⠀⠀⠀⠀⠀⠀⠀⠀⠀⠀⠀⠀⠀⠹⣧⣶⣿⣿⣿⣿⣿⣿⣿⣿⣿⣿⣿⣿⣿⣿⣿⣿⣿⣿⣿⣿⣿⣿⣿⣿⣿⣿⣿⣿⣿⣿⣿⡇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⠀⠀⠀⠀⠀⠀⠀⠀⠀⠀⠀⠀⠀⠀⠀⠀⠀⠀⠀⠀⢀⣾⣿⣿⣧⠀⠀⠀⠀⠀⠀⠀⠀⠀⠀⠀⠀⠀⠀⠀⠀⠀⠀⠀⠀⠀⠀⠀⠀⠀⠀⠀⠀⠀⠀⠀⠀⠀⠀⠀⠀⠀⠀⠀⠀⠀⠀⠀⠀⠀⠀⠀⠀⠀⠀⠉⠀⠀⠀⠀⠀⠀⠀⠀⠀⠀⠀⠀⠀⠀⠀</a:t>
            </a:r>
            <a:br/>
            <a:r>
              <a:t>⠀⠀⠀⠀⠀⠀⠀⠀⠀⠀⠀⠀⠀⠀⠀⠀⠀⠀⢀⣴⣿⣿⣿⣿⣿⣧⠀⠀⠀⠀⠀⠀⠀⠀⠀⠀⠀⠀⠀⠀⠀⠀⠀⠀⠀⠀⠀⠀⠀⠀⠀⠀⠀⠀⠀⠀⠀⠀⠀⠀⠀⠀⠀⠀⠀⠀⠀⠀⠀⠀⠀⠀⠀⠀⠀⠀⠀⠀⠀⠀⠀⠀⠀⠀⠀⠀⠀⠀⠀⠀⠀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⠀⠀⠀⠀⠀⠀⠀⠀⠀⠀⠀⠀⣀⣤⣶⣶⣶⣿⣿⣿⣿⣿⣿⣿⣿⣿⣷⣤⣄⣀⠀⠀⠀⠀⠀⠀⠀⠀⠀⠀⠀⠀⠀⠀⠀⠀⠀⠀⠀⠀⠀⠀⠀⠀⠀⠀⠀⠀⠀⠀⠀⠀⠀⠀⠀⠀⠀⠀⠀⠀⠀⠀⠀⠀⠀⠀⠀⠀⠀⠀⠀⠀⠀⠀⠀⠀⠀⠀⠀⠀⠀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⠀⠀⠀⠀⠀⠀⠀⠀⠀⠀⣠⣾⣿⣿⣿⣿⣿⣿⣿⣿⣿⣿⣿⣿⣿⣿⣿⣿⣿⣿⣿⣦⣄⠀⠀⠀⠀⠀⠀⠀⠀⠀⠀⠀⠀⠀⠀⠀⠀⠀⠀⠀⠀⠀⠀⠀⠀⠀⠀⠀⠀⠀⠀⠀⠀⠀⠀⠀⠀⠀⠀⠀⠀⠀⠀⠀⠀⠀⠀⠀⠀⠀⠀⠀⠀⠀⠀⠀⠀⠀⠀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⠀⠀⠀⠀⠀⠀⠀⠀⠀⣼⣿⣿⣿⣿⣿⣿⣿⣿⣿⣿⣿⣿⣿⣿⣿⣿⣿⣿⣿⣿⣿⣿⣿⣷⣄⠀⠀⠀⠀⠀⠀⠀⠀⠀⠀⠀⠀⠀⠀⠀⠀⠀⠀⠀⠀⠀⠀⠀⠀⠀⠀⠀⠀⠀⠀⠀⠀⠀⠀⠀⠀⠀⠀⠀⠀⠀⠀⠀⠀⠀⠀⠀⠀⠀⠀⠀⠀⠀⠀⠀⠀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⠀⠀⠀⠀⠀⠀⠀⠀⣼⣿⣿⣿⣿⣿⣿⣿⣿⣿⣿⣿⣿⣿⣿⣿⣿⣿⣿⣿⣿⣿⣿⣿⣿⣿⣿⣦⠀⠀⠀⠀⠀⠀⠀⠀⠀⠀⠀⠀⠀⠀⠀⠀⠀⠀⠀⠀⠀⠀⠀⠀⠀⠀⠀⠀⠀⠀⠀⠀⠀⠀⠀⠀⠀⠀⠀⠀⠀⠀⠀⠀⠀⠀⠀⠀⠀⠀⠀⠀⠀⠀⠀</a:t>
            </a:r>
            <a:br/>
            <a:r>
              <a:t>⠀⠀⠀⠀⠀⠀⠀⢰⣿⣿⣿⣿⣿⣿⣿⣿⣿⣿⣿⣿⣿⣿⣿⣿⣿⣿⣿⣿⣿⣿⣿⣿⣿⣿⣿⣿⣧⠀⠀⠀⠀⠀⠀⠀⠀⠀⠀⠀⠀⠀⠀⠀⠀⠀⠀⠀⠀⠀⠀⠀⠀⠀⠀⠀⠀⠀⠀⠀⠀⠀⠀⠀⠀⠀⠀⠀⠀⠀⠀⠀⠀⠀⠀⠀⠀⠀⠀⠀⠀⠀⠀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⠀⠀⠀⠀⠀⠀⠀⣸⣿⣿⣿⣿⣿⣿⣿⣿⣿⣿⣿⣿⣿⣿⣿⣿⣿⣿⣿⣿⣿⣿⣿⣿⣿⣿⣿⣿⣿⡇⠀⠀⠀⠀⠀⠀⠀⠀⠀⠀⠀⠀⠀⠀⠀⠀⠀⠀⠀⠀⠀⠀⠀⠀⠀⠀⠀⠀⠀⠀⠀⠀⠀⠀⠀⠀⠀⠀⠀⠀⠀⠀⠀⠀⠀⠀⠀⠀⠀⠀⠀⠀⠀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⠀⣀⣀⣠⣶⣶⣿⣿⣿⣿⣿⣿⣿⣿⣿⣿⣿⣿⣿⣿⣿⣿⣿⣿⣿⣿⣿⣿⣿⣿⣿⣿⣿⣿⣿⣿⣿⠃⠀⠀⠀⠀⠀⠀⠀⠀⠀⠀⠀⠀⠀⠀⠀⠀⠀⠀⠀⠀⠀⠀⠀⠀⠀⠀⠀⠀⠀⠀⠀⠀⠀⠀⠀⠀⠀⠀⠀⠀⠀⠀⠀⠀⠀⠀⠀⠀⠀⠀⠀⠀⠀</a:t>
            </a:r>
            <a:br/>
            <a:r>
              <a:t>⠀⢻⣿⣿⣿⣿⣿⣿⣿⣿⣿⣿⣿⣿⣿⣿⣿⣿⣿⣿⣿⣿⣿⣿⣿⣿⣿⣿⣿⣿⣿⣿⣿⣿⣿⣿⣷⠄⠀⠀⠀⠀⠀⠀⠀⠀⠀⠀⠀⠀⠀⠀⠀⠀⠀⠀⠀⠀⠀⠀⠀⠀⠀⠀⠀⠀⠀⠀⠀⠀⠀⠀⠀⠀⠀⠀⠀⠀⠀⠀⠄⠀⠀⠀⠀⠀⠀⠀⠀⠀⠁</a:t>
            </a:r>
            <a:br/>
            <a:r>
              <a:t>⠀⠰⢿⣿⣿⣿⣿⣿⣿⣿⣿⣿⣿⣿⣿⣿⣿⣿⣿⣿⣿⣿⣿⣿⣿⣿⣿⣿⣿⣿⣿⣿⣿⣿⣿⣿⣿⡄⠀⠀⠀⠀⠀⠀⠀⠀⠀⠀⠀⠀⠀⠀⠀⠀⠀⠀⠀⠀⠀⠀⠀⠀⠀⠀⠀⠀⠀⠀⠀⠀⠀⠀⠀⠀⠀⠀⠀⠀⠀⠀⠀⠀⠀⠀⠀⠀⠀⠀⠀⠀⠀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⠀⠀⠀⠈⠙⠻⢿⣿⣿⣿⣿⣿⣿⣿⣿⣿⣿⣿⣿⣿⣿⣿⣿⣿⣿⣿⣿⣿⣿⣿⣿⣿⣿⣿⣿⣿⡿⠟⠀⠀⠀⠀⠀⠀⠀⠀⠀⠀⠀⠀⠀⠀⠀⠀⠀⠀⠀⠀⠀⠀⠀⠀⠀⠀⠀⠀⠀⠀⠀⠀⠀⠀⠀⠀⠀⠀⠀⠀⠀⠀⠀⠀⠀⠀⠀⠀⠀⠀⠀⠀⠀</a:t>
            </a:r>
            <a:br/>
            <a:r>
              <a:t>⠀⠀⠀⠀⠀⠀⠀⣸⣿⣿⣿⣿⣿⣿⣿⣿⣿⣿⣿⣿⣿⣿⣿⣿⣿⣿⣿⣿⣿⣿⣿⣿⣿⣿⣿⣿⡇⠀⠀⠀⠀⠀⠀⠀⠀⠀⠀⠀⠀⠀⠀⠀⠀⠀⠀⠀⠀⠀⠀⠀⠀⠀⠀⠀⠀⠀⠀⠀⠀⠀⠀⠀⠀⠀⠀⠀⠀⠀⠀⠀⠀⠀⠀⠀⠀⠀⠀⠀⠀⠀⠀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⠀⠀⠀⠀⠀⠀⣾⣿⣿⣿⣿⣿⣿⣿⣿⣿⣿⣿⣿⣿⣿⣿⣿⣿⣿⣿⣿⣿⣿⣿⣿⣿⣿⣿⣿⣿⣿⡀⠀⠀⠀⠀⠀⠀⠀⠀⠀⠀⠀⠀⠀⠀⠀⠀⠀⠀⠀⠀⠀⠀⠀⠀⠀⠀⠀⠀⠀⠀⠀⠀⠀⠀⠀⠀⠀⠀⠀⠀⠀⠀⠀⠀⠀⠀⠀⠀⠀⠀⠀⠀⠀</a:t>
            </a:r>
            <a:br/>
            <a:r>
              <a:t>⠀⠀⠀⠀⢀⣼⣿⣿⣿⣿⣿⣿⣿⣿⣿⣿⣿⣿⣿⣿⣿⣿⣿⣿⣿⣿⣿⣿⣿⣿⣿⣿⣿⣿⣿⣿⣿⣷⡄⠀⠀⠀⠀⠀⠀⠀⠀⠀⠀⠀⠀⠀⠀⠀⠀⠀⠀⠀⠀⠀⠀⠀⠀⠀⠀⠀⠀⠀⠀⠀⠀⠀⠀⠀⠀⠀⠀⠀⠀⠀⠀⠀⠀⠀⠀⠀⠀⠀⠀⠀⠀</a:t>
            </a:r>
            <a:br/>
            <a:r>
              <a:t>⠀⠀⠀⢀⣾⣿⣿⣿⣿⣿⣿⣿⣿⣿⣿⣿⣿⣿⣿⣿⣿⣿⣿⣿⣿⣿⣿⣿⣿⣿⣿⣿⣿⣿⣿⣿⣿⡟⢆⠀⠀⠀⠀⠀⠀⠀⠀⠀⠀⠀⠀⠀⠀⠀⠀⠀⠀⠀⠀⠀⠀⠀⠀⠀⠀⠀⠀⠀⠀⠀⠀⠀⠀⠀⠀⠀⠀⠀⠀⠀⠀⠀⠀⠀⠀⠀⠀⠀⠀⠀⠀</a:t>
            </a:r>
            <a:br/>
            <a:r>
              <a:t>⠀⠀⢠⣾⣿⣿⣿⣿⣿⣿⣿⣿⣿⣿⣿⣿⣿⣿⣿⣿⣿⣿⣿⣿⣿⣿⣿⣿⣿⣿⣿⣿⣿⣿⣿⣿⣿⢡⠀⠀⠀⠀⠀⠀⠀⠀⠀⠀⠀⠀⠀⠀⠀⠀⠀⠀⠀⠀⠀⠀⠀⠀⠀⠀⠀⠀⠀⠀⠀⠀⠀⠀⠀⠀⠀⠀⠀⠀⠀⠀⠀⠀⠀⠀⠀⠀⠀⠀⠀⠀⠀</a:t>
            </a:r>
            <a:br/>
            <a:r>
              <a:t>⡠⠖⠋⠉⠙⢿⣿⣿⣿⣿⠿⠟⠛⠛⠟⠻⣿⣿⣿⣿⣿⣿⣿⣿⣿⣿⣿⣿⣿⣿⣿⣿⣿⣿⣿⣿⣏⠀⠀⠀⠀⠀⠀⠀⠀⠀⠀⠀⠀⠀⠀⠀⠀⠀⠀⠀⠀⠀⠀⠀⠀⠀⠀⠀⠀⠀⠀⠀⠀⠀⠀⠀⠀⠀⠀⠀⠀⠀⠀⠀⠀⠀⠀⠀⠀⠀⠀⠀⠀⠀⠀</a:t>
            </a:r>
            <a:br/>
            <a:r>
              <a:t>⠀⠀⠀⠀⠀⠀⠉⠉⠉⠀⠀⠀⣀⣤⣤⣶⣶⣿⣿⣿⣿⣿⣿⣿⣿⣿⣿⣿⣿⣿⣿⣿⣿⣿⣿⣿⢿⠀⠀⠀⠀⠀⠀⠀⠀⠀⠠⠄⠀⠀⠀⠀⠀⠀⠀⠀⠀⠀⠀⠀⠀⠀⠀⠀⠀⠀⠀⠀⠀⠀⠀⠀⠀⠀⠀⠀⠀⠀⠀⠀⠀⠀⠀⠀⠀⠀⠀⠀⠀⠀⠀</a:t>
            </a:r>
            <a:br/>
            <a:r>
              <a:t>⠀⠀⠀⠀⠀⠀⠀⢀⣠⣴⣾⣿⣿⣿⣿⣿⣿⣿⣿⣿⣿⣿⣿⣿⣿⣿⣿⣿⣿⣿⣿⣿⣿⣿⣿⣿⣿⣧⡀⠀⠀⠀⠀⠀⠀⠀⠀⠀⠀⠀⠀⠀⠀⠀⠀⠀⠀⠀⠀⠀⠀⠀⠀⠀⠀⠀⠀⠀⠀⠀⠀⠀⠀⠀⠀⠀⠀⠀⠀⠀⠀⠀⠀⠀⠀⠀⠀⠀⠀⠀⠀</a:t>
            </a:r>
            <a:br/>
            <a:r>
              <a:t>⠀⠀⠀⠀⠀⠀⣴⣿⣿⣿⣿⣿⣿⣿⣿⣿⣿⣿⣿⣿⣿⣿⣿⣿⣿⣿⣿⣿⣿⣿⣿⣿⣿⣿⣿⣿⣿⣿⠀⠀⠀⠀⠀⠀⠀⠀⠀⠀⠀⠀⠀⠀⠀⠀⠀⠀⠀⠀⠀⠀⠀⠀⠀⠀⠀⠀⠀⠀⠀⠀⠀⠀⠀⠀⠀⠀⠀⠀⠀⠀⠀⠀⠀⠀⠀⠀⠀⠀⠀⠀⠀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⠀⠀⠀⠀⠀⠀⢙⣿⣿⣿⣿⣿⣿⣿⣿⣿⣿⣿⣿⣿⣿⣿⣿⣿⣿⣿⣿⣿⣿⣿⣿⣿⣿⣿⣿⣿⣿⣿⣷⠀⠀⠀⠀⠀⠀⠀⠀⠀⠀⠀⠀⠀⠀⠀⠀⠀⠀⠀⠀⠀⠀⠀⠀⠀⠀⠀⠀⠀⠀⠀⠀⠀⠀⠀⠀⠀⠀⠀⠀⠀⠀⠀⠀⠀⠀⠀⠀⠀⠀⠀⠀</a:t>
            </a:r>
            <a:br/>
            <a:r>
              <a:t>⠀⠀⠀⠀⠀⠀⣾⣿⣿⣿⣿⣿⣿⣿⣿⣿⣿⣿⣿⣿⣿⣿⣿⣿⣿⣿⣿⣿⣿⣿⣿⣿⣿⣿⣿⣿⣿⣿⣿⣇⠀⠀⠀⠀⠀⠀⠀⠀⠀⠀⠀⠀⠀⠀⠀⠀⠀⠀⠀⠀⠀⠀⠀⠀⠀⠀⠀⠀⠀⠀⠀⠀⠀⠀⠀⠀⠀⠀⠀⠀⠀⠀⠀⠀⠀⠀⠀⠀⠀⠀⠀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⠀⠀⠀⠀⠀⢸⣿⣿⣿⣿⣿⣿⣿⣿⣿⣿⣿⣿⣿⣿⣿⣿⣿⣿⣿⣿⣿⣿⣿⣿⣿⣿⣿⣿⣿⣿⣿⣿⣿⣿⣤⣶⠀⠀⠀⠀⠀⠀⠀⠀⠀⠀⠀⠀⠀⠀⠀⠀⠀⠀⠀⠀⠀⠀⠀⠀⠀⠀⠀⠀⠀⠀⠀⠀⠀⠀⠀⠀⠀⠀⠀⠀⠀⠀⠀⠀⠀⠀⠀⠀⠀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⠀⠀⠀⠀⢻⣿⣿⣿⣿⣿⣿⣿⣿⣿⣿⣿⣿⣿⣿⣿⣿⣿⣿⣿⣿⣿⣿⣿⣿⣿⣿⣿⣿⣿⣿⣿⣿⣿⣿⣿⣿⣦⡀⠀⠀⠀⠀⠀⠀⠀⠀⠀⠀⠀⠀⠀⠀⠀⠀⠀⠀⠀⠀⠀⠀⠀⠀⠀⠀⠀⠀⠀⠀⠀⠀⠀⠀⠀⠀⠀⠀⠀⠀⠀⠀⠀⠀⠀⠀⠀⠀</a:t>
            </a:r>
            <a:br/>
            <a:r>
              <a:t>⠀⠀⠀⠀⣸⣿⣿⣿⣿⣿⣿⣿⣿⣿⣿⣿⣿⣿⣿⣿⣿⣿⣿⣿⣿⣿⣿⣿⣿⣿⣿⣿⣿⣿⣿⣿⣿⣿⣿⣿⣿⣿⣿⡷⠀⠀⠀⠀⠀⠀⠀⠀⠀⠀⠀⠀⠀⠀⠀⠀⠀⠀⠀⠀⠀⠀⠀⠀⠀⠀⠀⠀⠀⠀⠀⠀⠀⠀⠀⠀⠀⠀⠀⠀⠀⠀⠀⠀⠀⠀⠀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⠀⠀⠀⣿⣿⣿⣿⣿⣿⣿⣿⣿⣿⣿⣿⣿⣿⣿⣿⣿⣿⣿⣿⣿⣿⣿⣿⣿⣿⣿⣿⣿⣿⣿⣿⣿⣿⣿⣿⣿⣿⣿⣿⡆⠀⠀⠀⠀⠀⠀⠀⠀⠀⠀⠀⠀⠀⠀⠀⠀⠀⠀⠀⠀⠀⠀⠀⠀⠀⠀⠀⠀⠀⠀⠀⠀⠀⠀⠀⠀⠀⠀⠀⠀⠀⠀⠀⠀⠀⠀⠀</a:t>
            </a:r>
            <a:br/>
            <a:r>
              <a:t>⠀⠀⠀⠀⣿⣿⣿⣿⣿⣿⣿⣿⠿⢻⣿⣿⣿⣿⣿⣿⣿⣿⣿⣿⣿⣿⣿⣿⣿⣿⣿⣿⣿⣿⣿⣿⣿⣿⣿⣿⣿⣿⣿⣿⡄⠀⠀⠀⠀⠀⠀⠀⠀⠀⠀⠀⠀⠀⠀⠀⠀⠀⠀⠀⠀⠀⠀⠀⠀⠀⠀⠀⠀⠀⠀⠀⠀⠀⠀⠀⠀⠀⠀⠀⠀⠀⠀⠀⠀⠀⠀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⠀⠀⠀⢸⣿⣿⣿⣿⣿⣿⣿⣿⠀⠈⣿⣿⣿⣿⣿⣿⣿⣿⣿⣿⣿⣿⣿⣿⣿⣿⣿⣿⣿⣿⣿⣿⣿⣿⣿⣿⣿⣿⣿⣿⣿⡄⠀⠀⠀⠀⠀⠀⠀⠀⠀⠀⠀⠀⠀⠀⠀⠀⠀⠀⠀⠀⠀⠀⠀⠀⠀⠀⠀⠀⠀⠀⠀⠀⠀⠀⠀⠀⠀⠀⠀⠀⠀⠀⠀⠀⠀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⠀⠀⠀⣿⣿⣿⣿⣿⣿⣿⣿⣿⠀⠀⣿⣿⣿⣿⣿⣿⣿⣿⣿⣿⣿⣿⣿⣿⣿⣿⣿⣿⣿⣿⣿⣿⣿⣿⣿⣿⣿⣿⣿⣿⣿⣿⡄⠀⠀⠀⠀⠀⠀⠀⠀⠀⠀⠀⠀⠀⠀⠀⠀⠀⠀⠀⠀⠀⠀⠀⠀⠀⠀⠀⠀⠀⠀⠀⠀⠀⠀⠀⠀⠀⠀⠀⠀⠀⠀⠀⠀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⠀⠀⠀⠀⠀⠀⠀⠀⠀⠀⠀⠀⠀⠀⠀⠀⠀⠀⠀⠀⠀⣠⣾⣿⣿⡄⠀⠀⠀⠀⠀⠀⠀⠀⠀⠀⠀⠀⠀⠀⠀⠀⠀⠀⠀⠀⠀⠀⠀⠀⠀⠀⠀⠀⠀⠀⠀⠀⠀⠀⠀⠀⠀⠀⠀⠀⠀⠀⠀⠀⠀⠀⠀⠀⠀⠀⠰⠆⠀⠀⠀⠀⠀⠀⠀⠀⠀⠀⠀⠀⠀</a:t>
            </a:r>
            <a:br/>
            <a:r>
              <a:t>⠀⠀⠀⠀⠀⠀⠀⠀⠀⠀⠀⠀⠀⠀⠀⠀⠀⠀⠀⢀⣴⣿⣿⣿⣿⣿⡄⠀⠀⠀⠀⠀⠀⠀⠀⠀⠀⠀⠀⠀⠀⠀⠀⠀⠀⠀⠀⠀⠀⠀⠀⠀⠀⠀⠀⠀⠀⠀⠀⠀⠀⠀⠀⠀⠀⠀⠀⠀⠀⠀⠀⠀⠀⠀⠀⠀⠀⠀⠀⠀⠀⠀⠀⠀⠀⠀⠀⠀⠀⠀⠀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⠀⠀⠀⠀⠀⠀⠀⠀⠀⠀⠀⠀⠀⣀⣤⣶⣶⣿⣿⣿⣿⣿⣿⣿⣿⣿⣿⣶⣶⣤⣄⡀⠀⠀⠀⠀⠀⠀⠀⠀⠀⠀⠀⠀⠀⠀⠀⠀⠀⠀⠀⠀⠀⠀⠀⠀⠀⠀⠀⠀⠀⠀⠀⠀⠀⠀⠀⠀⠀⠀⠀⠀⠀⠀⠀⠀⠀⠀⠀⠀⠀⠀⠀⠀⠀⠀⠀⠀⠀⠀⠀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⠀⠀⠀⠀⠀⠀⠀⠀⠀⠀⠀⣠⣾⣿⣿⣿⣿⣿⣿⣿⣿⣿⣿⣿⣿⣿⣿⣿⣿⣿⣿⣿⣷⣦⡀⠀⠀⠀⠀⠀⠀⠀⠀⠀⠀⠀⠀⠀⠀⠀⠀⠀⠀⠀⠀⠀⠀⠀⠀⠀⠀⠀⠀⠀⠀⠀⠀⠀⠀⠀⠀⠀⠀⠀⠀⠀⠀⠀⠀⠀⠀⠀⠀⠀⠀⠀⠀⠀⠀⠀⠀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⠀⠀⠀⠀⠀⠀⠀⠀⠀⠀⣼⣿⣿⣿⣿⣿⣿⣿⣿⣿⣿⣿⣿⣿⣿⣿⣿⣿⣿⣿⣿⣿⣿⣿⣿⣦⠀⠀⠀⠀⠀⠀⠀⠀⠀⠀⠀⠀⠀⠀⠀⠀⠀⠀⠀⠀⠀⠀⠀⠀⠀⠀⠀⠀⠀⠀⠀⠀⠀⠀⠀⠀⠀⠀⠀⠀⠀⠀⠀⠀⠀⠀⠀⠀⠀⠀⠀⠀⠀⠀⠀</a:t>
            </a:r>
            <a:br/>
            <a:r>
              <a:t>⠀⠀⠀⠀⠀⠀⠀⠀⠀⣸⣿⣿⣿⣿⣿⣿⣿⣿⣿⣿⣿⣿⣿⣿⣿⣿⣿⣿⣿⣿⣿⣿⣿⣿⣿⣿⣷⡀⠀⠀⠀⠀⠀⠀⠀⠀⠀⠀⠀⠀⠀⠀⠀⠀⠀⠀⠀⠀⠀⠀⠀⠀⠀⠀⠀⠀⠀⠀⠀⠀⠀⠀⠀⠀⠀⠀⠀⠀⠀⠀⠀⠀⠀⠀⠀⠀⠀⠀⠀⠀⠀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⠀⠀⠀⠀⠀⠀⠀⠀⢸⣿⣿⣿⣿⣿⣿⣿⣿⣿⣿⣿⣿⣿⣿⣿⣿⣿⣿⣿⣿⣿⣿⣿⣿⣿⣿⣿⣿⣿⡆⠀⠀⠀⠀⠀⠀⠀⠀⠀⠀⠀⠀⠀⠀⠀⠀⠀⠀⠀⠀⠀⠀⠀⠀⠀⠁⠀⠀⠀⠀⠀⠀⠀⠀⠀⠀⠀⠀⠀⠀⠀⠀⠀⠀⠀⠀⠀⠀⠀⠀⠀⠀</a:t>
            </a:r>
            <a:br/>
            <a:r>
              <a:t>⠀⠀⠀⠀⠀⠀⠀⠀⢸⣿⣿⣿⣿⣿⣿⣿⣿⣿⣿⣿⣿⣿⣿⣿⣿⣿⣿⣿⣿⣿⣿⣿⣿⣿⣿⣿⣿⣿⡇⠀⠀⠀⠀⠀⠀⠀⠀⠀⠀⠀⠀⠀⠀⠀⠀⠀⠀⠀⠀⠀⠀⠀⠀⠀⠀⠀⠀⠀⠀⠀⠀⠀⠀⠀⠀⠀⠀⠀⠀⠀⠀⠀⠀⠀⠀⠀⠀⠀⠀⠀⠀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⠀⠀⢀⣀⣀⣴⣾⣿⣿⣿⣿⣿⣿⣿⣿⣿⣿⣿⣿⣿⣿⣿⣿⣿⣿⣿⣿⣿⣿⣿⣿⣿⣿⣿⣿⣿⣿⣿⠁⠀⠀⠀⠀⠀⠀⠀⠀⠀⠀⠀⠀⠀⠀⠀⠀⠀⠀⠀⠀⠀⠀⠀⠀⠀⠀⠀⠀⠀⠀⠀⠀⠀⠀⠀⠀⠀⠀⠀⠀⠀⠀⠀⠀⠀⠀⠀⠀⠀⠀⠀⠀</a:t>
            </a:r>
            <a:br/>
            <a:r>
              <a:t>⠀⠀⠈⢿⣿⣿⣿⣿⣿⣿⣿⣿⣿⣿⣿⣿⣿⣿⣿⣿⣿⣿⣿⣿⣿⣿⣿⣿⣿⣿⣿⣿⣿⣿⣿⣿⣿⣿⣤⣀⠀⠀⠀⠀⠀⠀⠀⠀⠀⠀⠀⠀⠀⠀⠀⠀⠀⠀⠀⠀⠀⠀⠀⠀⠀⠀⠀⠀⠀⠀⠀⠀⠀⠀⠀⠀⠀⠀⠀⠀⠀⠀⠠⠀⠀⠀⠀⠀⠀⠀⠀</a:t>
            </a:r>
            <a:br/>
            <a:r>
              <a:t>⠀⠀⠀⢾⣿⣿⣿⣿⣿⣿⣿⣿⣿⣿⣿⣿⣿⣿⣿⣿⣿⣿⣿⣿⣿⣿⣿⣿⣿⣿⣿⣿⣿⣿⣿⣿⣿⣿⣿⡦⠀⠀⠀⠀⠀⠀⠀⠀⠀⠀⠀⠀⠀⠀⠀⠀⠀⠀⠀⠀⠀⠀⠀⠀⠀⠀⠀⠀⠀⠀⠀⠀⠀⠀⠀⠀⠀⠀⠀⠀⠀⠀⠀⠀⠀⠀⠀⠀⠀⠀⠀</a:t>
            </a:r>
            <a:br/>
            <a:r>
              <a:t>⠀⠀⠀⠀⠈⠙⠻⢿⣿⢿⣿⣿⣿⣿⣿⣿⣿⣿⣿⣿⣿⣿⣿⣿⣿⣿⣿⣿⣿⣿⣿⣿⣿⣿⣿⣿⣿⣿⡏⠀⠀⠀⠀⠀⠀⠀⠀⠀⠀⠀⠀⠀⠀⠀⠀⠀⠀⠀⠀⠀⠀⠀⠀⠀⠀⠀⠀⠀⠀⠀⠀⠀⠀⠀⠀⠀⠀⠀⠀⠀⠀⠀⠀⠀⠀⠀⠀⠀⠀⠀⠀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⠀⠀⠀⠀⠀⠀⠀⠀⢰⣿⣿⣿⣿⣿⣿⣿⣿⣿⣿⣿⣿⣿⣿⣿⣿⣿⣿⣿⣿⣿⣿⣿⣿⣿⣿⣿⣿⣿⣿⡀⠀⠀⠀⠀⠀⠀⠀⠀⠀⠀⠀⠀⠀⠀⠀⠀⠀⠀⠀⠀⠀⠀⠀⠀⠀⠀⠀⠀⠀⠀⠀⠀⠀⠀⠀⠀⠀⠀⠀⠀⠀⠀⠀⠀⠀⠀⠀⠀⠀⠀⠀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⠀⠀⠀⠀⠀⠀⠀⠀⣾⣿⣿⣿⣿⣿⣿⣿⣿⣿⣿⣿⣿⣿⣿⣿⣿⣿⣿⣿⣿⣿⣿⣿⣿⣿⣿⣿⣿⣿⣿⣗⠄⠀⠀⠀⠀⠀⠀⠀⠀⠀⠀⠀⠀⠀⠀⠀⠀⠀⠀⠀⠀⠀⠀⠀⠀⠀⠀⠀⠀⠀⠀⠀⠀⠀⠀⠀⠀⠀⠀⠀⠀⠀⠀⠀⠀⠀⠀⠀⠀⠀⠀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⠀⠀⠀⠀⠀⠀⠀⣼⣿⣿⣿⣿⣿⣿⣿⣿⣿⣿⣿⣿⣿⣿⣿⣿⣿⣿⣿⣿⣿⣿⣿⣿⣿⣿⣿⣿⣿⣿⣿⡟⠂⠀⠀⠀⠀⠀⠀⠀⠀⠀⠀⠀⠀⠀⠀⠀⠀⠀⠀⠀⠀⠀⠀⠀⠀⠀⠀⠀⠀⠀⠀⠀⠀⠀⠀⠀⠀⠀⠀⠀⠀⠀⠀⠀⠀⠀⠀⠀⠀⠀⠀</a:t>
            </a:r>
            <a:br/>
            <a:r>
              <a:t>⠀⠀⠀⠀⠀⠀⣰⣿⣿⣿⣿⣿⣿⣿⣿⣿⣿⣿⣿⣿⣿⣿⣿⣿⣿⣿⣿⣿⣿⣿⣿⣿⣿⣿⣿⣿⣿⣿⣿⣿⠀⠀⠀⠀⠀⠀⠀⠀⠀⠀⠀⠀⠀⠀⠀⠀⠀⠀⠀⠀⠀⠀⠀⠀⠀⠀⠀⠀⠀⠀⠀⠀⠀⠀⠀⠀⠀⠀⠀⠀⠀⠀⠀⠀⠀⠀⠀⠀⠀⠀⠀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⠀⠀⠀⠀⠀⣰⠟⠻⢿⣿⣿⣿⣿⣿⣿⠿⠟⠛⠿⣿⣿⣿⣿⣿⣿⣿⣿⣿⣿⣿⣿⣿⣿⣿⣿⣿⣿⣿⣿⣿⠀⠀⠀⠀⠀⠀⠀⠀⠀⠀⠀⠀⠀⠀⠀⠀⠀⠀⠀⠀⠀⠀⠀⠀⠀⠀⠀⠀⠀⠀⠀⠀⠀⠀⠀⠀⠀⠀⠀⠀⠀⠀⠀⠀⠀⠀⠀⠀⠀⠀⠀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⠀⠀⠀⠀⠊⠀⠀⠀⠀⠈⠛⠛⢉⣠⣤⣴⣶⣾⣿⣿⣿⣿⣿⣿⣿⣿⣿⣿⣿⣿⣿⣿⣿⣿⣿⣿⣿⣋⠉⠉⢦⠀⠀⠀⠀⠀⠀⠀⠀⠀⠀⠀⠀⠀⠀⠀⠀⠀⠀⠀⠀⠀⠀⠀⠀⠀⠀⠀⠀⠀⠀⠀⠀⠀⠀⠀⠀⠀⠀⠀⠀⠀⠀⠀⠀⠀⠀⠀⠀⠀⠀</a:t>
            </a:r>
            <a:br/>
            <a:r>
              <a:t>⠀⠀⠀⠀⠀⠀⠀⠀⠀⣀⣤⣾⣿⣿⣿⣿⣿⣿⣿⣿⣿⣿⣿⣿⣿⣿⣿⣿⣿⣿⣿⣿⣿⣿⣿⣿⣿⣿⣿⣦⠈⠀⠀⠀⠀⠀⠀⠈⠁⠀⠀⠀⠀⠀⠀⠀⠀⠀⠀⠀⠀⠀⠀⠀⠀⠀⠀⠀⠀⠀⠀⠀⠀⠀⠀⠀⠀⠀⠀⠀⠀⠀⠀⠀⠀⠀⠀⠀⠀⠀⠀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⠀⠀⠀⠀⠀⠀⠀⠀⢹⣿⣿⣿⣿⣿⣿⣿⣿⣿⣿⣿⣿⣿⣿⣿⣿⣿⣿⣿⣿⣿⣿⣿⣿⣿⣿⣿⣿⣿⣿⣿⣧⠀⠀⠀⠀⠀⠀⠀⠀⠀⠀⠀⠀⠀⠀⠀⠀⠀⠀⠀⠀⠀⠀⠀⠀⠀⠀⠀⠀⠀⠀⠀⠀⠀⠀⠀⠀⠀⠀⠀⠀⠀⠀⠀⠀⠀⠀⠀⠀⠀⠀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⠀⠀⠀⠀⠀⠀⠀⣸⣿⣿⣿⣿⣿⣿⣿⣿⣿⣿⣿⣿⣿⣿⣿⣿⣿⣿⣿⣿⣿⣿⣿⣿⣿⣿⣿⣿⣿⣿⣿⣿⣿⣿⣤⡤⠀⠀⠀⠀⠀⠀⠀⠀⠀⠀⠀⠀⠀⠀⠀⠀⠀⠀⠀⠀⠀⠀⠀⠀⠀⠀⠀⠀⠀⠀⠀⠀⠀⠀⠀⠀⠀⠀⠀⠀⠀⠀⠀⠀⠀⠀⠀</a:t>
            </a:r>
            <a:br/>
            <a:r>
              <a:t>⠀⠀⠀⠀⠀⢀⢸⣿⣿⣿⣿⣿⣿⣿⣿⣿⣿⣿⣿⣿⣿⣿⣿⣿⣿⣿⣿⣿⣿⣿⣿⣿⣿⣿⣿⣿⣿⣿⣿⣿⣿⣿⣿⠃⠀⠀⠀⠀⠀⠀⠀⠀⠀⠀⠀⠀⠀⠀⠀⠀⠀⠀⠀⠀⠀⠀⠀⠀⠀⠀⠀⠀⠀⠀⠀⠀⠀⠀⠀⠀⠀⠀⠀⠀⠀⠀⠀⠀⠀⠀⠀</a:t>
            </a:r>
            <a:br/>
            <a:r>
              <a:t>⠀⠀⠀⠀⠀⠀⢻⣿⣿⣿⣿⣿⣿⣿⣿⣿⣿⣿⣿⣿⣿⣿⣿⣿⣿⣿⣿⣿⣿⣿⣿⣿⣿⣿⣿⣿⣿⣿⣿⣿⣿⣿⣿⡀⠀⠀⠀⠀⠀⠀⠀⠀⠀⠀⠀⠀⠀⠀⠀⠀⠀⠀⠀⠀⠀⠀⠀⠀⠀⠀⠀⠀⠀⠀⠀⠀⠀⠀⠀⠀⠀⠀⠀⠀⠀⠀⠀⠀⠀⠀⠀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⠀⠀⠀⠀⠀⠀⣼⣿⣿⣿⣿⣿⣿⣿⣿⣿⣿⣿⣿⣿⣿⣿⣿⣿⣿⣿⣿⣿⣿⣿⣿⣿⣿⣿⣿⣿⣿⣿⣿⣿⣿⣿⣿⣿⣦⡄⠀⠀⠀⠀⠀⠀⠀⠀⠀⠀⠀⠀⠀⠀⠀⠀⠀⠀⠀⠀⠀⠀⠀⠀⠀⠀⠀⠀⠀⠀⠀⠀⠀⠀⠀⠀⠀⠀⠀⠀⠀⠀⠀⠀⠀</a:t>
            </a:r>
            <a:br/>
            <a:r>
              <a:t>⠀⠀⠀⠀⠀⢰⣿⣿⣿⣿⣿⣿⣿⣿⣿⣿⣿⣿⣿⣿⣿⣿⣿⣿⣿⣿⣿⣿⣿⣿⣿⣿⣿⣿⣿⣿⣿⣿⣿⣿⣿⣿⣿⣿⡏⠀⠀⠀⠀⠀⠀⠀⠀⠀⠀⠀⠀⠀⠀⠀⠀⠀⠀⠀⠀⠀⠀⠀⠀⠀⠀⠀⠀⠀⠀⠀⠀⠀⠀⠀⠀⠀⠀⠀⠀⠀⠀⠀⠀⠀⠀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⠀⠀⠀⠀⠀⠿⣿⣿⣿⣿⣿⣿⣿⣿⣿⣿⣿⣿⣿⣿⣿⣿⣿⣿⣿⣿⣿⣿⣿⣿⣿⣿⣿⣿⣿⣿⣿⣿⣿⣿⣿⣿⣿⣿⣇⠀⠀⠀⠀⠀⠀⠀⠀⠀⠀⠀⠀⠀⠀⠀⠀⠀⠀⠀⠀⠀⠀⠀⠀⠀⠀⠀⠀⠀⠀⠀⠀⠀⠀⠀⠀⠀⠀⠀⠀⠀⠀⠀⠀⠀⠀</a:t>
            </a:r>
            <a:br/>
            <a:r>
              <a:t>⠀⠀⠀⠀⠀⠀⣿⣿⣿⣿⣿⣿⣿⣿⠛⣿⣿⣿⣿⣿⣿⣿⣿⣿⣿⣿⣿⣿⣿⣿⣿⣿⣿⣿⣿⣿⣿⣿⣿⣿⣿⣿⣿⣿⣿⡄⠀⠀⠀⠀⠀⠀⠀⠀⠀⠀⠀⠀⠀⠀⠀⠀⠀⠀⠀⠀⠀⠀⠀⠀⠀⠀⠀⠀⠀⠀⠀⠀⠀⠀⠀⠀⠀⠀⠀⠀⠀⠀⠀⠀⠀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⠀⠀⠀⠀⠀⢰⣿⣿⣿⣿⣿⣿⣿⣿⠀⢹⣿⣿⣿⣿⣿⣿⣿⣿⣿⣿⣿⣿⣿⣿⣿⣿⣿⣿⣿⣿⣿⣿⣿⣿⣿⣿⣿⣿⣿⣿⡀⠀⠀⠀⠀⠀⠀⠀⠀⠀⠀⠀⠀⠀⠀⠀⠀⠀⠀⠀⠀⠀⠀⠀⠀⠀⠀⠀⠀⠀⠀⠀⠀⠀⠀⠀⠀⠀⠀⠀⠀⠀⠀⠀⠀</a:t>
            </a:r>
            <a:br/>
            <a:r>
              <a:t>⠀⠀⠀⠀⠀⣾⣿⣿⣿⣿⣿⣿⣿⣿⠀⠈⣿⣿⣿⣿⣿⣿⣿⣿⣿⣿⣿⣿⣿⣿⣿⣿⣿⣿⣿⣿⣿⣿⣿⣿⣿⣿⣿⣿⣿⣿⣷⡀⠀⠀⠀⠀⠀⠀⠀⠀⠀⠀⠀⠀⠀⠀⠀⠀⠀⠀⠀⠀⠀⠀⠀⠀⠀⠀⠀⠀⠀⠀⠀⠀⠀⠀⠀⠀⠀⠀⠀⠀⠀⠀⠀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⠀⠀⠀⠀⠀⠀⠀⠀⠀⠀⠀⠀⠀⠀⠀⠀⠀⠀⠀⠀⠀⢀⣴⣿⣷⡀⠀⠀⠀⠀⠀⠀⠀⠀⠀⠀⠀⠀⠀⠀⠀⠀⠀⠀⠀⠀⠀⠀⠀⠀⠀⠀⠀⠀⠀⠀⠀⠀⠀⠀⠀⠀⠀⠀⠀⠀⠀⠀⠀⠀⠀⠀⠀⠀⠀⠀⠀⢴⡀⠀⠀⠀⠀⠀⠀⠀⠀⠀⠀⠀⠀</a:t>
            </a:r>
            <a:br/>
            <a:r>
              <a:t>⠀⠀⠀⠀⠀⠀⠀⠀⠀⠀⠀⠀⠀⠀⠀⠀⠀⠀⠀⠀⣠⣾⣿⣿⣿⣿⡄⠀⠀⠀⠀⠀⠀⠀⠀⠀⠀⠀⠀⠀⠀⠀⠀⠀⠀⠀⠀⠀⠀⠀⠀⠀⠀⠀⠀⠀⠀⠀⠀⠀⠀⠀⠀⠀⠀⠀⠀⠀⠀⠀⠀⠀⠀⠀⠀⠀⠀⠀⠀⠀⠀⠀⠀⠀⠀⠀⠀⠀⠀⠀⠀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⠀⠀⠀⠀⠀⠀⠀⠀⠀⠀⠀⠀⠀⠀⣀⣤⣴⣶⣶⣶⣿⣿⣿⣿⣿⣿⣿⣶⣦⣤⣀⡀⠀⠀⠀⠀⠀⠀⠀⠀⠀⠀⠀⠀⠀⠀⠀⠀⠀⠀⠀⠀⠀⠀⠀⠀⠀⠀⠀⠀⠀⠀⠀⠀⠀⠀⠀⠀⠀⠀⠀⠀⠀⠀⠀⠀⠀⠀⠀⠀⠀⠀⠀⠀⠀⠀⠀⠀⠀⠀⠀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⠀⠀⠀⠀⠀⠀⠀⠀⠀⠀⠀⢀⣴⣿⣿⣿⣿⣿⣿⣿⣿⣿⣿⣿⣿⣿⣿⣿⣿⣿⣿⣿⣷⣤⡀⠀⠀⠀⠀⠀⠀⠀⠀⠀⠀⠀⠀⠀⠀⠀⠀⠀⠀⠀⠀⠀⠀⠀⠀⠀⠀⠀⠀⠀⠀⠀⠀⠀⠀⠀⠀⠀⠀⠀⠀⠀⠀⠀⠀⠀⠀⠀⠀⠀⠀⠀⠀⠀⠀⠀⠀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⠀⠀⠀⠀⠀⠀⠀⠀⠀⠀⢠⣿⣿⣿⣿⣿⣿⣿⣿⣿⣿⣿⣿⣿⣿⣿⣿⣿⣿⣿⣿⣿⣿⣿⣿⣦⠀⠀⠀⠀⠀⠀⠀⠀⠀⠀⠀⠀⠀⠀⠀⠀⠀⠀⠀⠀⠀⠀⠀⠀⠀⠀⠀⠀⠀⠀⠀⠀⠀⠀⠀⠀⠀⠀⠀⠀⠀⠀⠀⠀⠀⠀⠀⠀⠀⠀⠀⠀⠀⠀⠀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⠀⠀⠀⠀⠀⠀⠀⠀⠀⢠⣿⣿⣿⣿⣿⣿⣿⣿⣿⣿⣿⣿⣿⣿⣿⣿⣿⣿⣿⣿⣿⣿⣿⣿⣿⣿⣷⡀⠀⠀⠀⠀⠀⠀⠀⠀⠀⠀⠀⠀⠀⠀⠀⠀⠀⠀⠀⠀⠀⠀⠀⠀⠀⠀⠀⠀⠀⠀⠀⠀⠀⠀⠀⠀⠀⠀⠀⠀⠀⠀⠀⠀⠀⠀⠀⠀⠀⠀⠀⠀⠀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⠀⠀⠀⠀⠀⠀⠀⠀⠀⣿⣿⣿⣿⣿⣿⣿⣿⣿⣿⣿⣿⣿⣿⣿⣿⣿⣿⣿⣿⣿⣿⣿⣿⣿⣿⣿⣿⣿⡇⠀⠀⠀⠀⠀⠀⠀⠀⠀⠀⠀⠀⠀⠀⠀⠀⠀⠀⠀⠀⠀⠀⠀⠀⠀⠈⠁⠀⠀⠀⠀⠀⠀⠀⠀⠀⠀⠀⠀⠀⠀⠀⠀⠀⠀⠀⠀⠀⠀⠀⠀⠀</a:t>
            </a:r>
            <a:br/>
            <a:r>
              <a:t>⠀⠀⠀⠀⠀⠀⠀⠀⠀⣿⣿⣿⣿⣿⣿⣿⣿⣿⣿⣿⣿⣿⣿⣿⣿⣿⣿⣿⣿⣿⣿⣿⣿⣿⣿⣿⣿⣿⡇⠀⠀⠀⠀⠀⠀⠀⠀⠀⠀⠀⠀⠀⠀⠀⠀⠀⠀⠀⠀⠀⠀⠀⠀⠀⠀⠀⠀⠀⠀⠀⠀⠀⠀⠀⠀⠀⠀⠀⠀⠀⠀⠀⠀⠀⠀⠀⠀⠀⠀⠀⠀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⠀⠀⠀⠀⠀⢀⣴⣶⣿⣿⣿⣿⣿⣿⣿⣿⣿⣿⣿⣿⣿⣿⣿⣿⣿⣿⣿⣿⣿⣿⣿⣿⣿⣿⣿⣿⣿⣿⠃⠀⠀⠀⠀⠀⠀⠀⠀⠀⠀⠀⠀⠀⠀⠀⠀⠀⠀⠀⠀⠀⠀⠀⠀⠀⠀⠀⠀⠀⠀⠀⠀⠀⠀⠀⠀⠀⠀⠀⠀⠀⠀⠀⠀⠀⠀⠀⠀⠀⠀⠀⠀</a:t>
            </a:r>
            <a:br/>
            <a:r>
              <a:t>⠀⠀⠀⢿⣿⣿⣿⣿⣿⣿⣿⣿⣿⣿⣿⣿⣿⣿⣿⣿⣿⣿⣿⣿⣿⣿⣿⣿⣿⣿⣿⣿⣿⣿⣿⣿⣿⣿⣦⣀⡀⠀⠀⠀⠀⠀⠀⠀⠀⠀⠀⠀⠀⠀⠀⠀⠀⠀⠀⠀⠀⠀⠀⠀⠀⠀⠀⠀⠀⠀⠀⠀⠀⠀⠀⠀⠀⠀⠀⠀⠀⠀⠀⠠⠄⠀⠀⠀⠀⠀⠀</a:t>
            </a:r>
            <a:br/>
            <a:r>
              <a:t>⠀⠀⠀⢸⣿⣿⣿⣿⣿⣿⣿⣿⣿⣿⣿⣿⣿⣿⣿⣿⣿⣿⣿⣿⣿⣿⣿⣿⣿⣿⣿⣿⣿⣿⣿⣿⣿⣿⣿⣿⠍⠁⠀⠀⠀⠀⠀⠀⠀⠀⠀⠀⠀⠀⠀⠀⠀⠀⠀⠀⠀⠀⠀⠀⠀⠀⠀⠀⠀⠀⠀⠀⠀⠀⠀⠀⠀⠀⠀⠀⠀⠀⠀⠀⠀⠀⠀⠀⠀⠀⠀</a:t>
            </a:r>
            <a:br/>
            <a:r>
              <a:t>⠀⠀⠀⠀⠈⠛⠿⣿⣿⡿⣿⣿⣿⣿⣿⣿⣿⣿⣿⣿⣿⣿⣿⣿⣿⣿⣿⣿⣿⣿⣿⣿⣿⣿⣿⣿⣿⣿⣿⠀⠀⠀⠀⠀⠀⠀⠀⠀⠀⠀⠀⠀⠀⠀⠀⠀⠀⠀⠀⠀⠀⠀⠀⠀⠀⠀⠀⠀⠀⠀⠀⠀⠀⠀⠀⠀⠀⠀⠀⠀⠀⠀⠀⠀⠀⠀⠀⠀⠀⠀⠀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⠀⠀⠀⠀⠀⠀⠀⠀⠉⠀⣿⣿⣿⣿⣿⣿⣿⣿⣿⣿⣿⣿⣿⣿⣿⣿⣿⣿⣿⣿⣿⣿⣿⣿⣿⣿⣿⣿⣿⡆⠀⠀⠀⠀⠀⠀⠀⠀⠀⠀⠀⠀⠀⠀⠀⠀⠀⠀⠀⠀⠀⠀⠀⠀⠀⠀⠀⠀⠀⠀⠀⠀⠀⠀⠀⠀⠀⠀⠀⠀⠀⠀⠀⠀⠀⠀⠀⠀⠀⠀⠀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⠀⠀⠀⠀⠀⠀⠀⠀⠀⣼⣿⣿⣿⣿⣿⣿⣿⣿⣿⣿⣿⣿⣿⣿⣿⣿⣿⣿⣿⣿⣿⣿⣿⣿⣿⣿⣿⣿⣿⣿⡧⠀⠀⠀⠀⠀⠀⠀⠀⠀⠀⠀⠀⠀⠀⠀⠀⠀⠀⠀⠀⠀⠀⠀⠀⠀⠀⠀⠀⠀⠀⠀⠀⠀⠀⠀⠀⠀⠀⠀⠀⠀⠀⠀⠀⠀⠀⠀⠀⠀⠀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⠀⠀⠀⠀⠀⠀⠔⠋⠀⠀⠙⠻⠿⢿⣛⣭⣿⣷⣾⣿⣿⣿⣿⣿⣿⣿⣿⣿⣿⣿⣿⣿⣿⣿⣿⣿⣿⣟⡛⠉⠀⠈⢦⠀⠀⠀⠀⠀⠀⠀⠀⠀⠀⠀⠀⠀⠀⠀⠀⠀⠀⠀⠀⠀⠀⠀⠀⠀⠀⠀⠀⠀⠀⠀⠀⠀⠀⠀⠀⠀⠀⠀⠀⠀⠀⠀⠀⠀⠀⠀⠀</a:t>
            </a:r>
            <a:br/>
            <a:r>
              <a:t>⠀⠀⠀⠀⠀⠀⠀⠀⠀⠀⣀⣴⣾⣿⣿⣿⣿⣿⣿⣿⣿⣿⣿⣿⣿⣿⣿⣿⣿⣿⣿⣿⣿⣿⣿⣿⣿⣿⣿⣶⡄⠀⠀⠀⠀⠀⠀⠀⠈⠁⠀⠀⠀⠀⠀⠀⠀⠀⠀⠀⠀⠀⠀⠀⠀⠀⠀⠀⠀⠀⠀⠀⠀⠀⠀⠀⠀⠀⠀⠀⠀⠀⠀⠀⠀⠀⠀⠀⠀⠀⠀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⠀⠀⠀⠀⠀⠀⠀⠀⠈⣻⣿⣿⣿⣿⣿⣿⣿⣿⣿⣿⣿⣿⣿⣿⣿⣿⣿⣿⣿⣿⣿⣿⣿⣿⣿⣿⣿⣿⣿⣿⣿⡄⠀⠀⠀⠀⠀⠀⠀⠀⠀⠀⠀⠀⠀⠀⠀⠀⠀⠀⠀⠀⠀⠀⠀⠀⠀⠀⠀⠀⠀⠀⠀⠀⠀⠀⠀⠀⠀⠀⠀⠀⠀⠀⠀⠀⠀⠀⠀⠀⠀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⠀⠀⠀⠀⠀⠀⠀⠀⣾⣿⣿⣿⣿⣿⣿⣿⣿⣿⣿⣿⣿⣿⣿⣿⣿⣿⣿⣿⣿⣿⣿⣿⣿⣿⣿⣿⣿⣿⣿⣿⣿⣿⣇⣠⡄⠀⠀⠀⠀⠀⠀⠀⠀⠀⠀⠀⠀⠀⠀⠀⠀⠀⠀⠀⠀⠀⠀⠀⠀⠀⠀⠀⠀⠀⠀⠀⠀⠀⠀⠀⠀⠀⠀⠀⠀⠀⠀⠀⠀⠀⠀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⠀⠀⠀⠀⠀⠀⠀⣼⣿⣿⣿⣿⣿⣿⣿⣿⣿⣿⣿⣿⣿⣿⣿⣿⣿⣿⣿⣿⣿⣿⣿⣿⣿⣿⣿⣿⣿⣿⣿⣿⣿⣿⣿⡟⠀⠀⠀⠀⠀⠀⠀⠀⠀⠀⠀⠀⠀⠀⠀⠀⠀⠀⠀⠀⠀⠀⠀⠀⠀⠀⠀⠀⠀⠀⠀⠀⠀⠀⠀⠀⠀⠀⠀⠀⠀⠀⠀⠀⠀⠀⠀</a:t>
            </a:r>
            <a:br/>
            <a:r>
              <a:t>⠀⠀⠀⠀⠀⠀⠘⢿⣿⣿⣿⣿⣿⣿⣿⣿⣿⣿⣿⣿⣿⣿⣿⣿⣿⣿⣿⣿⣿⣿⣿⣿⣿⣿⣿⣿⣿⣿⣿⣿⣿⣿⣿⡇⠀⠀⠀⠀⠀⠀⠀⠀⠀⠀⠀⠀⠀⠀⠀⠀⠀⠀⠀⠀⠀⠀⠀⠀⠀⠀⠀⠀⠀⠀⠀⠀⠀⠀⠀⠀⠀⠀⠀⠀⠀⠀⠀⠀⠀⠀⠀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⠀⠀⠀⠀⠀⠀⠀⣿⣿⣿⣿⣿⣿⣿⣿⣿⣿⣿⣿⣿⣿⣿⣿⣿⣿⣿⣿⣿⣿⣿⣿⣿⣿⣿⣿⣿⣿⣿⣿⣿⣿⣿⣿⣿⣦⣀⠀⠀⠀⠀⠀⠀⠀⠀⠀⠀⠀⠀⠀⠀⠀⠀⠀⠀⠀⠀⠀⠀⠀⠀⠀⠀⠀⠀⠀⠀⠀⠀⠀⠀⠀⠀⠀⠀⠀⠀⠀⠀⠀⠀⠀</a:t>
            </a:r>
            <a:br/>
            <a:r>
              <a:t>⠀⠀⠀⠀⠀⠀⢰⣿⣿⣿⣿⣿⣿⣿⣿⣿⣿⣿⣿⣿⣿⣿⣿⣿⣿⣿⣿⣿⣿⣿⣿⣿⣿⣿⣿⣿⣿⣿⣿⣿⣿⣿⣿⣿⣿⠋⠀⠀⠀⠀⠀⠀⠀⠀⠀⠀⠀⠀⠀⠀⠀⠀⠀⠀⠀⠀⠀⠀⠀⠀⠀⠀⠀⠀⠀⠀⠀⠀⠀⠀⠀⠀⠀⠀⠀⠀⠀⠀⠀⠂⠀</a:t>
            </a:r>
            <a:br/>
            <a:r>
              <a:t>⠀⠀⠀⠀⠀⠀⣿⣿⣿⣿⣿⣿⣿⣿⣿⣿⣿⣿⣿⣿⣿⣿⣿⣿⣿⣿⣿⣿⣿⣿⣿⣿⣿⣿⣿⣿⣿⣿⣿⣿⣿⣿⣿⣿⣿⡀⠀⠀⠀⠀⠀⠀⠀⠀⠀⠀⠀⠀⠀⠀⠀⠀⠀⠀⠀⠀⠀⠀⠀⠀⠀⠀⠀⠀⠀⠀⠀⠀⠀⠀⠀⠀⠀⠀⠀⠀⠀⠀⠀⠀⠀</a:t>
            </a:r>
            <a:br/>
            <a:r>
              <a:t>⠀⠀⠀⠀⠀⠀⠀⣾⣿⣿⣿⣿⣿⣿⣿⣿⣿⣿⣿⣿⣿⣿⣿⣿⣿⣿⣿⣿⣿⣿⣿⣿⣿⣿⣿⣿⣿⣿⣿⣿⣿⣿⣿⣿⣿⣧⠀⠀⠀⠀⠀⠀⠀⠀⠀⠀⠀⠀⠀⠀⠀⠀⠀⠀⠀⠀⠀⠀⠀⠀⠀⠀⠀⠀⠀⠀⠀⠀⠀⠀⠀⠀⠀⠀⠀⠀⠀⠀⠀⠀⠀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⠀⠀⠀⠀⠀⠀⠀⣿⣿⣿⣿⣿⣿⣿⣿⠸⣿⣿⣿⣿⣿⣿⣿⣿⣿⣿⣿⣿⣿⣿⣿⣿⣿⣿⣿⣿⣿⣿⣿⣿⣿⣿⣿⣿⣿⣿⣇⠀⠀⠀⠀⠀⠀⠀⠀⠀⠀⠀⠀⠀⠀⠀⠀⠀⠀⠀⠀⠀⠀⠀⠀⠀⠀⠀⠀⠀⠀⠀⠀⠀⠀⠀⠀⠀⠀⠀⠀⠀⠀⠀⠀</a:t>
            </a:r>
            <a:br/>
            <a:r>
              <a:t>⠀⠀⠀⠀⠀⠀⢸⣿⣿⣿⣿⣿⣿⣿⣿⡄⢿⣿⣿⣿⣿⣿⣿⣿⣿⣿⣿⣿⣿⣿⣿⣿⣿⣿⣿⣿⣿⣿⣿⣿⣿⣿⣿⣿⣿⣿⣿⡆⠀⠀⠀⠀⠀⠀⠀⠀⠀⠀⠀⠀⠀⠀⠀⠀⠀⠀⠀⠀⠀⠀⠀⠀⠀⠀⠀⠀⠀⠀⠀⠀⠀⠀⠀⠀⠀⠀⠀⠀⠀⠀⠀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⠀⠀⠀⠀⠀⠀⠀⠀⠀⠀⠀⠀⠀⠀⠀⠀⠀⠀⠀⠀⠀⠀⠀⣠⣆⠀⠀⠀⠀⠀⠀⠀⠀⠀⠀⠀⠀⠀⠀⠀⠀⠀⠀⠀⠀⠀⠀⠀⠀⠀⠀⠀⠀⠀⠀⠀⠀⠀⠀⠀⠀⠀⠀⠀⠀⠀⠀⠀⠀⠀⠀⠀⠀⠀⠀⠀⠀⠀⢀⡀⠀⠀⠀⠀⠀⠀⠀⠀⠀⠀⠀</a:t>
            </a:r>
            <a:br/>
            <a:r>
              <a:t>⠀⠀⠀⠀⠀⠀⠀⠀⠀⠀⠀⠀⠀⠀⠀⠀⠀⠀⠀⠀⠀⢀⣾⣿⣿⣷⡀⠀⠀⠀⠀⠀⠀⠀⠀⠀⠀⠀⠀⠀⠀⠀⠀⠀⠀⠀⠀⠀⠀⠀⠀⠀⠀⠀⠀⠀⠀⠀⠀⠀⠀⠀⠀⠀⠀⠀⠀⠀⠀⠀⠀⠀⠀⠀⠀⠀⠀⠀⠈⠛⠀⠀⠀⠀⠀⠀⠀⠀⠀⠀⠀</a:t>
            </a:r>
            <a:br/>
            <a:r>
              <a:t>⠀⠀⠀⠀⠀⠀⠀⠀⠀⠀⠀⠀⠀⠀⠀⠀⠀⢀⣀⣀⣰⣿⣿⣿⣿⣿⣷⣀⣀⡀⠀⠀⠀⠀⠀⠀⠀⠀⠀⠀⠀⠀⠀⠀⠀⠀⠀⠀⠀⠀⠀⠀⠀⠀⠀⠀⠀⠀⠀⠀⠀⠀⠀⠀⠀⠀⠀⠀⠀⠀⠀⠀⠀⠀⠀⠀⠀⠀⠀⠀⠀⠀⠀⠀⠀⠀⠀⠀⠀⠀⠀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⠀⠀⠀⠀⠀⠀⠀⠀⠀⠀⠀⠀⠀⢀⣤⣶⣿⣿⣿⣿⣿⣿⣿⣿⣿⣿⣿⣿⣿⣿⣿⣶⣤⡀⠀⠀⠀⠀⠀⠀⠀⠀⠀⠀⠀⠀⠀⠀⠀⠀⠀⠀⠀⠀⠀⠀⠀⠀⠀⠀⠀⠀⠀⠀⠀⠀⠀⠀⠀⠀⠀⠀⠀⠀⠀⠀⠀⠀⠀⠀⠀⠀⠀⠀⠀⠀⠀⠀⠀⠀⠀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⠀⠀⠀⠀⠀⠀⠀⠀⠀⠀⠀⢀⣼⣿⣿⣿⣿⣿⣿⣿⣿⣿⣿⣿⣿⣿⣿⣿⣿⣿⣿⣿⣿⣿⣷⣄⠀⠀⠀⠀⠀⠀⠀⠀⠀⠀⠀⠀⠀⠀⠀⠀⠀⠀⠀⠀⠀⠀⠀⠀⠀⠀⠀⠀⠀⠀⠀⠀⠀⠀⠀⠀⠀⠀⠀⠀⠀⠀⠀⠀⠀⠀⠀⠀⠀⠀⠀⠀⠀⠀⠀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⠀⠀⠀⠀⠀⠀⠀⠀⠀⠀⢀⣿⣿⣿⣿⣿⣿⣿⣿⣿⣿⣿⣿⣿⣿⣿⣿⣿⣿⣿⣿⣿⣿⣿⣿⣿⣷⡀⠀⠀⠀⠀⠀⠀⠀⠀⠀⠀⠀⠀⠀⠀⠀⠀⠀⠀⠀⠀⠀⠀⠀⠀⠀⠀⠀⠀⠀⠀⠀⠀⠀⠀⠀⠀⠀⠀⠀⠀⠀⠀⠀⠀⠀⠀⠀⠀⠀⠀⠀⠀⠀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⠀⠀⠀⠀⠀⠀⠀⠀⠀⠀⣾⣿⣿⣿⣿⣿⣿⣿⣿⣿⣿⣿⣿⣿⣿⣿⣿⣿⣿⣿⣿⣿⣿⣿⣿⣿⣿⣿⡀⠀⠀⠀⠀⠀⠀⠀⠀⠀⠀⠀⠀⠀⠀⠀⠀⠀⠀⠀⠀⠀⠀⠀⠀⠀⠀⠀⠀⠀⠀⠀⠀⠀⠀⠀⠀⠀⠀⠀⠀⠀⠀⠀⠀⠀⠀⠀⠀⠀⠀⠀⠀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⠀⠀⠀⠀⠀⠀⠀⠀⠀⢠⣿⣿⣿⣿⣿⣿⣿⣿⣿⣿⣿⣿⣿⣿⣿⣿⣿⣿⣿⣿⣿⣿⣿⣿⣿⣿⣿⣿⣧⠀⠀⠀⠀⠀⠀⠀⠀⠀⠀⠀⠀⠀⠀⠀⠀⠀⠀⠀⠀⠀⠀⠀⠀⠀⠀⠀⠐⠀⠀⠀⠀⠀⠀⠀⠀⠀⠀⠀⠀⠀⠀⠀⠀⠀⠀⠀⠀⠀⠀⠀⠀</a:t>
            </a:r>
            <a:br/>
            <a:r>
              <a:t>⠀⠀⠀⠀⠀⠀⠀⠀⠀⢸⣿⣿⣿⣿⣿⣿⣿⣿⣿⣿⣿⣿⣿⣿⣿⣿⣿⣿⣿⣿⣿⣿⣿⣿⣿⣿⣿⣿⣿⠀⠀⠀⠀⠀⠀⠀⠀⠀⠀⠀⠀⠀⠀⠀⠀⠀⠀⠀⠀⠀⠀⠀⠀⠀⠀⠀⠀⠀⠀⠀⠀⠀⠀⠀⠀⠀⠀⠀⠀⠀⠀⠀⠀⠀⠀⠀⠀⠀⠀⠀⠀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⠀⠀⠀⠀⠀⠀⠀⠀⣀⣸⣿⣿⣿⣿⣿⣿⣿⣿⣿⣿⣿⣿⣿⣿⣿⣿⣿⣿⣿⣿⣿⣿⣿⣿⣿⣿⣿⣿⡿⠀⠀⠀⠀⠀⠀⠀⠀⠀⠀⠀⠀⠀⠀⠀⠀⠀⠀⠀⠀⠀⠀⠀⠀⠀⠀⠀⠀⠀⠀⠀⠀⠀⠀⠀⠀⠀⠀⠀⠀⠀⠀⠀⠀⠀⠀⠀⠀⠀⠀⠀⠀</a:t>
            </a:r>
            <a:br/>
            <a:r>
              <a:t>⠀⠀⠀⢠⣤⣠⣴⣿⣿⣿⣿⣿⣿⣿⣿⣿⣿⣿⣿⣿⣿⣿⣿⣿⣿⣿⣿⣿⣿⣿⣿⣿⣿⣿⣿⣿⣿⣿⣧⡀⠀⠀⠀⠀⠀⠀⠀⠀⠀⠀⠀⠀⠀⠀⠀⠀⠀⠀⠀⠀⠀⠀⠀⠀⠀⠀⠀⠀⠀⠀⠀⠀⠀⠀⠀⠀⠀⠀⠀⠀⠀⠀⠀⠀⠀⢀⠤⠀⠀⠀⠀</a:t>
            </a:r>
            <a:br/>
            <a:r>
              <a:t>⠀⠀⠀⠀⢿⣿⣿⣿⣿⣿⣿⣿⣿⣿⣿⣿⣿⣿⣿⣿⣿⣿⣿⣿⣿⣿⣿⣿⣿⣿⣿⣿⣿⣿⣿⣿⣿⣿⣿⣷⣄⠀⠒⠂⠀⠀⠀⠀⠀⠀⠀⠀⠀⠀⠀⠀⠀⠀⠀⠀⠀⠀⠀⠀⠀⠀⠀⠀⠀⠀⠀⠀⠀⠀⠀⠀⠀⠀⠀⠀⠀⠀⠀⠀⠀⠀⠀⠀⠀⠀⠀</a:t>
            </a:r>
            <a:br/>
            <a:r>
              <a:t>⠀⠀⠀⠀⠺⢿⣿⣿⣿⣿⣿⣿⣿⣿⣿⣿⣿⣿⣿⣿⣿⣿⣿⣿⣿⣿⣿⣿⣿⣿⣿⣿⣿⣿⣿⣿⣿⣿⣿⣟⠁⠀⠀⠀⠀⠀⠀⠀⠀⠀⠀⠀⠀⠀⠀⠀⠀⠀⠀⠀⠀⠀⠀⠀⠀⠀⠀⠀⠀⠀⠀⠀⠀⠀⠀⠀⠀⠀⠀⠀⠀⠀⠀⠀⠀⠀⠀⠀⠀⠀⠀</a:t>
            </a:r>
            <a:br/>
            <a:r>
              <a:t>⠀⠀⠀⠀⠀⠀⠈⠙⠻⠿⠛⣿⣿⣿⣿⣿⣿⣿⣿⣿⣿⣿⣿⣿⣿⣿⣿⣿⣿⣿⣿⣿⣿⣿⣿⣿⣿⣿⣿⣿⡄⠀⠀⠀⠀⠀⠀⠀⠀⠀⠀⠀⠀⠀⠀⠀⠀⠀⠀⠀⠀⠀⠀⠀⠀⠀⠀⠀⠀⠀⠀⠀⠀⠀⠀⠀⠀⠀⠀⠀⠀⠀⠀⠀⠀⠀⠀⠀⠀⠀⠀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⠀⠀⠀⠀⠀⠀⠀⠀⠀⠀⢠⣿⣿⣿⣿⣿⣿⣿⣿⣿⣿⣿⣿⣿⣿⣿⣿⣿⣿⣿⣿⣿⣿⣿⣿⣿⣿⣿⣿⣿⣿⣿⡀⠀⠀⠀⠀⠀⠀⠀⠀⠀⠀⠀⠀⠀⠀⠀⠀⠀⠀⠀⠀⠀⠀⠀⠀⠀⠀⠀⠀⠀⠀⠀⠀⠀⠀⠀⠀⠀⠀⠀⠀⠀⠀⠀⠀⠀⠀⠀⠀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⠀⠀⠀⠀⠀⠀⠀⠀⠀⠀⣿⣿⣿⣿⣿⣿⣿⣿⣿⣿⣿⣿⣿⣿⣿⣿⣿⣿⣿⣿⣿⣿⣿⣿⣿⣿⣿⣿⣿⣿⣿⣿⣿⠿⢆⡀⠀⠀⠀⠀⠀⠀⠀⠀⠀⠀⠀⠀⠀⠀⠀⠀⠀⠀⠀⠀⠀⠀⠀⠀⠀⠀⠀⠀⠀⠀⠀⠀⠀⠀⠀⠀⠀⠀⠀⠀⠀⠀⠀⠀⠀</a:t>
            </a:r>
            <a:br/>
            <a:r>
              <a:t>⠀⠀⠀⠀⠀⠀⠀⠀⠀⢸⡿⠿⢿⣿⣿⣿⣿⣿⣿⣿⣿⣿⣿⣿⣿⣿⣿⣿⣿⣿⣿⣿⣿⣿⣿⣦⣭⣙⠉⠛⠛⠋⠁⠀⠀⠹⠀⠀⠀⠀⠀⠀⠀⠀⠀⠀⠀⠀⠀⠀⠀⠀⠀⠀⠀⠀⠀⠀⠀⠀⠀⠀⠀⠀⠀⠀⠀⠀⠀⠀⠀⠀⠀⠀⠀⠀⠀⠀⠀⠀⠀</a:t>
            </a:r>
            <a:br/>
            <a:r>
              <a:t>⠀⠀⠀⠀⠀⠀⠀⠀⠀⠞⠁⠀⣀⣼⣿⣿⣿⣿⣿⣿⣿⣿⣿⣿⣿⣿⣿⣿⣿⣿⣿⣿⣿⣿⣿⣿⣿⣿⣿⣶⣄⡀⠀⠀⠀⠀⠀⠀⠀⠀⠄⠀⠀⠀⠀⠀⠀⠀⠀⠀⠀⠀⠀⠀⠀⠀⠀⠀⠀⠀⠀⠀⠀⠀⠀⠀⠀⠀⠀⠀⠀⠀⠀⠀⠀⠀⠀⠀⠀⠀⠀</a:t>
            </a:r>
            <a:br/>
            <a:r>
              <a:t>⠀⠀⠀⠀⠀⠀⠀⠀⠀⠀⢠⣾⣿⣿⣿⣿⣿⣿⣿⣿⣿⣿⣿⣿⣿⣿⣿⣿⣿⣿⣿⣿⣿⣿⣿⣿⣿⣿⣿⣿⣿⡇⠀⠀⠀⠀⠀⠀⠀⠀⠀⠀⠀⠀⠀⠀⠀⠀⠀⠀⠀⠀⠀⠀⠀⠀⠀⠀⠀⠀⠀⠀⠀⠀⠀⠀⠀⠀⠀⠀⠀⠀⠀⠀⠀⠀⠀⠀⠀⠀⠀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⠀⠀⠀⠀⠀⠀⠀⠀⠀⠀⣰⣿⣿⣿⣿⣿⣿⣿⣿⣿⣿⣿⣿⣿⣿⣿⣿⣿⣿⣿⣿⣿⣿⣿⣿⣿⣿⣿⣿⣿⣿⣿⣧⠀⠀⠀⠀⠀⠀⠀⠀⠀⠀⠀⠀⠀⠀⠀⠀⠀⠀⠀⠀⠀⠀⠀⠀⠀⠀⠀⠀⠀⠀⠀⠀⠀⠀⠀⠀⠀⠀⠀⠀⠀⠀⠀⠀⠀⠀⠀⠀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⠀⠀⠀⠀⠀⠀⠀⠀⠀⣴⣿⣿⣿⣿⣿⣿⣿⣿⣿⣿⣿⣿⣿⣿⣿⣿⣿⣿⣿⣿⣿⣿⣿⣿⣿⣿⣿⣿⣿⣿⣿⣿⣿⣷⣾⠁⠀⠀⠀⠀⠀⠀⠀⠀⠀⠀⠀⠀⠀⠀⠀⠀⠀⠀⠀⠀⠀⠀⠀⠀⠀⠀⠀⠀⠀⠀⠀⠀⠀⠀⠀⠀⠀⠀⠀⠀⠀⠀⠀⠀⠀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⠀⠀⠀⠀⠀⠀⠀⠀⠀⣿⣿⣿⣿⣿⣿⣿⣿⣿⣿⣿⣿⣿⣿⣿⣿⣿⣿⣿⣿⣿⣿⣿⣿⣿⣿⣿⣿⣿⣿⣿⣿⣿⣿⣿⣷⡀⠀⠀⠀⠀⠀⠀⠀⠀⠀⠀⠀⠀⠀⠀⠀⠀⠀⠀⠀⠀⠀⠀⠀⠀⠀⠀⠀⠀⠀⠀⠀⠀⠀⠀⠀⠀⠀⠀⠀⠀⠀⠀⠀⠀⠀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⠀⠀⠀⠀⠀⠀⠀⠀⢀⣿⣿⣿⣿⣿⣿⣿⣿⣿⣿⣿⣿⣿⣿⣿⣿⣿⣿⣿⣿⣿⣿⣿⣿⣿⣿⣿⣿⣿⣿⣿⣿⣿⣿⣿⣿⣿⡷⠆⠀⠀⠀⠀⠀⠀⠀⠀⠀⠀⠀⠀⠀⠀⠀⠀⠀⠀⠀⠀⠀⠀⠀⠀⠀⠀⠀⠀⠀⠀⠀⠀⠀⠀⠀⠀⠀⠀⠀⠀⠀⠀⠀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⠀⠀⠀⠀⠀⠀⠀⠀⠈⢹⣿⣿⣿⣿⣿⣿⣿⣿⣿⣿⣿⣿⣿⣿⣿⣿⣿⣿⣿⣿⣿⣿⣿⣿⣿⣿⣿⣿⣿⣿⣿⣿⣿⣿⣿⣿⣇⠀⠀⠀⠀⠀⠀⠀⠀⠀⠀⠀⠀⠀⠀⠀⠀⠀⠀⠀⠀⠀⠀⠀⠀⠀⠀⠀⠀⠀⠀⠀⠀⠀⠀⠀⠀⠀⠀⠀⠀⠀⠀⠀⠀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⠀⠀⠀⠀⠀⠀⠀⠀⠀⠀⠀⠀⠀⠀⠀⠀⠀⠀⠀⠀⠀⠀⢀⣴⣿⣦⡀⠀⠀⠀⠀⠀⠀⠀⠀⠀⠀⠀⠀⠀⠀⠀⠀⠀⠀⠀⠀⠀⠀⠀⠀⠀⠀⠀⠀⠀⠀⠀⠀⠀⠀⠀⠀⠀⠀⠀⠀⠀⠀⠀⠀⠀⠀⠀⠀⠀⠀⠀⠀⠘⠇⠀⠀⠀⠀⠀⠀⠀⠀⠀⠀</a:t>
            </a:r>
            <a:br/>
            <a:r>
              <a:t>⠀⠀⠀⠀⠀⠀⠀⠀⠀⠀⠀⠀⠀⠀⠀⠀⠀⠀⠀⠀⠀⣰⣿⣿⣿⣿⣷⡀⠀⠀⠀⠀⠀⠀⠀⠀⠀⠀⠀⠀⠀⠀⠀⠀⠀⠀⠀⠀⠀⠀⠀⠀⠀⠀⠀⠀⠀⠀⠀⠀⠀⠀⠀⠀⠀⠀⠀⠀⠀⠀⠀⠀⠀⠀⠀⠀⠀⠀⠀⠀⠀⠀⠀⠀⠀⠀⠀⠀⠀⠀⠀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⠀⠀⠀⠀⠀⠀⠀⠀⠀⠀⠀⠀⠀⠀⠀⣀⣤⣤⣶⣶⣾⣿⣿⣿⣿⣿⣿⣿⣶⣶⣦⣤⣀⠀⠀⠀⠀⠀⠀⠀⠀⠀⠀⠀⠀⠀⠀⠀⠀⠀⠀⠀⠀⠀⠀⠀⠀⠀⠀⠀⠀⠀⠀⠀⠀⠀⠀⠀⠀⠀⠀⠀⠀⠀⠀⠀⠀⠀⠀⠀⠀⠀⠀⠀⠀⠀⠀⠀⠀⠀⠀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⠀⠀⠀⠀⠀⠀⠀⠀⠀⠀⠀⠀⠀⣰⣾⣿⣿⣿⣿⣿⣿⣿⣿⣿⣿⣿⣿⣿⣿⣿⣿⣿⣿⣿⣦⣀⠀⠀⠀⠀⠀⠀⠀⠀⠀⠀⠀⠀⠀⠀⠀⠀⠀⠀⠀⠀⠀⠀⠀⠀⠀⠀⠀⠀⠀⠀⠀⠀⠀⠀⠀⠀⠀⠀⠀⠀⠀⠀⠀⠀⠀⠀⠀⠀⠀⠀⠀⠀⠀⠀⠀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⠀⠀⠀⠀⠀⠀⠀⠀⠀⠀⠀⢀⣾⣿⣿⣿⣿⣿⣿⣿⣿⣿⣿⣿⣿⣿⣿⣿⣿⣿⣿⣿⣿⣿⣿⣿⣷⡀⠀⠀⠀⠀⠀⠀⠀⠀⠀⠀⠀⠀⠀⠀⠀⠀⠀⠀⠀⠀⠀⠀⠀⠀⠀⠀⠀⠀⠀⠀⠀⠀⠀⠀⠀⠀⠀⠀⠀⠀⠀⠀⠀⠀⠀⠀⠀⠀⠀⠀⠀⠀⠀</a:t>
            </a:r>
            <a:br/>
            <a:r>
              <a:t>⠀⠀⠀⠀⠀⠀⠀⠀⠀⠀⠀⣾⣿⣿⣿⣿⣿⣿⣿⣿⣿⣿⣿⣿⣿⣿⣿⣿⣿⣿⣿⣿⣿⣿⣿⣿⣿⣿⡄⠀⠀⠀⠀⠀⠀⠀⠀⠀⠀⠀⠀⠀⠀⠀⠀⠀⠀⠀⠀⠀⠀⠀⠀⠀⠀⠀⠀⠀⠀⠀⠀⠀⠀⠀⠀⠀⠀⠀⠀⠀⠀⠀⠀⠀⠀⠀⠀⠀⠀⠀⠀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⠀⠀⠀⠀⠀⠀⠀⠀⠀⠀⢰⣿⣿⣿⣿⣿⣿⣿⣿⣿⣿⣿⣿⣿⣿⣿⣿⣿⣿⣿⣿⣿⣿⣿⣿⣿⣿⣿⣿⡄⠀⠀⠀⠀⠀⠀⠀⠀⠀⠀⠀⠀⠀⠀⠀⠀⠀⠀⠀⠀⠀⠀⠀⠀⠀⠀⠀⠂⠀⠀⠀⠀⠀⠀⠀⠀⠀⠀⠀⠀⠀⠀⠀⠀⠀⠀⠀⠀⠀⠀⠀</a:t>
            </a:r>
            <a:br/>
            <a:r>
              <a:t>⠀⠀⠀⠀⠀⠀⠀⠀⠀⠀⢸⣿⣿⣿⣿⣿⣿⣿⣿⣿⣿⣿⣿⣿⣿⣿⣿⣿⣿⣿⣿⣿⣿⣿⣿⣿⣿⣿⣿⣇⠀⠀⠀⠀⠀⠀⠀⠀⠀⠀⠀⠀⠀⠀⠀⠀⠀⠀⠀⠀⠀⠀⠀⠀⠀⠀⠀⠀⠀⠀⠀⠀⠀⠀⠀⠀⠀⠀⠀⠀⠀⠀⠀⠀⠀⠀⠀⠀⠀⠀⠀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⠀⠀⠀⠀⠀⠀⠀⠀⠀⠀⢿⣿⣿⣿⣿⣿⣿⣿⣿⣿⣿⣿⣿⣿⣿⣿⣿⣿⣿⣿⣿⣿⣿⣿⣿⣿⣿⣿⣿⡟⠀⠀⠀⠀⠀⠀⠀⠀⠀⠀⠀⠀⠀⠀⠀⠀⠀⠀⠀⠀⠀⠀⠀⠀⠀⠀⠀⠀⠀⠀⠀⠀⠀⠀⠀⠀⠀⠀⠀⠀⠀⠀⠀⠀⠀⠀⠀⠀⠀⠀⠀</a:t>
            </a:r>
            <a:br/>
            <a:r>
              <a:t>⠀⠀⠀⠀⠀⠀⠀⣠⣴⣶⣿⣿⣿⣿⣿⣿⣿⣿⣿⣿⣿⣿⣿⣿⣿⣿⣿⣿⣿⣿⣿⣿⣿⣿⣿⣿⣿⣿⣿⡁⠀⠀⠀⠀⠀⠀⠀⠀⠀⠀⠀⠀⠀⠀⠀⠀⠀⠀⠀⠀⠀⠀⠀⠀⠀⠀⠀⠀⠀⠀⠀⠀⠀⠀⠀⠀⠀⠀⠀⠀⠀⠀⠀⠀⠀⠀⠀⡤⠀⠀⠀</a:t>
            </a:r>
            <a:br/>
            <a:r>
              <a:t>⠀⠀⠀⠀⠸⣿⣾⣿⣿⣿⣿⣿⣿⣿⣿⣿⣿⣿⣿⣿⣿⣿⣿⣿⣿⣿⣿⣿⣿⣿⣿⣿⣿⣿⣿⣿⣿⣿⣿⣷⣄⠀⠀⢠⣄⠀⠀⠀⠀⠀⠀⠀⠀⠀⠀⠀⠀⠀⠀⠀⠀⠀⠀⠀⠀⠀⠀⠀⠀⠀⠀⠀⠀⠀⠀⠀⠀⠀⠀⠀⠀⠀⠀⠀⠀⠀⠀⠀⠀⠀⠀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⠀⠀⠀⠀⠀⣿⣿⣿⣿⣿⣿⣿⣿⣿⣿⣿⣿⣿⣿⣿⣿⣿⣿⣿⣿⣿⣿⣿⣿⣿⣿⣿⣿⣿⣿⣿⣿⣿⣿⣿⡿⠃⠀⠀⠀⠀⠀⠀⠀⠀⠀⠀⠀⠀⠀⠀⠀⠀⠀⠀⠀⠀⠀⠀⠀⠀⠀⠀⠀⠀⠀⠀⠀⠀⠀⠀⠀⠀⠀⠀⠀⠀⠀⠀⠀⠀⠀⠀⠀⠀⠀</a:t>
            </a:r>
            <a:br/>
            <a:r>
              <a:t>⠀⠀⠀⠀⠀⠀⠉⠛⢿⣿⣿⢿⣿⣿⣿⣿⣿⣿⣿⣿⣿⣿⣿⣿⣿⣿⣿⣿⣿⣿⣿⣿⣿⣿⣿⣿⣿⣿⣿⣿⡇⠀⠀⠀⠀⠀⠀⠀⠀⠀⠀⠀⠀⠀⠀⠀⠀⠀⠀⠀⠀⠀⠀⠀⠀⠀⠀⠀⠀⠀⠀⠀⠀⠀⠀⠀⠀⠀⠀⠀⠀⠀⠀⠀⠀⠀⠀⠀⠀⠀⠀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⠀⠀⠀⠀⠀⠀⠀⠀⠀⠈⠁⢸⣿⣿⣿⣿⣿⣿⣿⣿⣿⣿⣿⣿⣿⣿⣿⣿⣿⣿⣿⣿⣿⣿⣿⣿⣿⣿⣿⣿⣿⡀⠀⠀⠀⠀⠀⠀⠀⠀⠀⠀⠀⠀⠀⠀⠀⠀⠀⠀⠀⠀⠀⠀⠀⠀⠀⠀⠀⠀⠀⠀⠀⠀⠀⠀⠀⠀⠀⠀⠀⠀⠀⠀⠀⠀⠀⠀⠀⠀⠀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⠀⠀⠀⠀⠀⠀⠀⠀⠀⠀⠀⣸⣿⣿⣿⣿⣿⣿⣿⣿⣿⣿⣿⣿⣿⣿⣿⣿⣿⣿⣿⣿⣿⣿⣿⣿⣿⣿⣿⣿⣿⣿⣆⠀⠀⠀⠀⠀⠀⠀⠀⠀⠀⠀⠀⠀⠀⠀⠀⠀⠀⠀⠀⠀⠀⠀⠀⠀⠀⠀⠀⠀⠀⠀⠀⠀⠀⠀⠀⠀⠀⠀⠀⠀⠀⠀⠀⠀⠀⠀⠀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⠀⠀⠀⠀⠀⠀⠀⠀⠀⠀⢰⣿⣿⣿⣿⣿⣿⣿⣿⣿⣿⣿⣿⣿⣿⣿⣿⣿⣿⣿⣿⣿⣿⣿⣿⣿⣿⣿⣿⣿⣿⣿⣿⣿⡿⣄⡀⠀⠀⠀⠀⠀⠀⠀⠀⠀⠀⠀⠀⠀⠀⠀⠀⠀⠀⠀⠀⠀⠀⠀⠀⠀⠀⠀⠀⠀⠀⠀⠀⠀⠀⠀⠀⠀⠀⠀⠀⠀⠀⠀⠀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⠀⠀⠀⠀⠀⠀⠀⠀⠀⠀⢸⣿⣿⣿⣿⣿⣿⣿⣿⣿⣿⣿⣿⣿⣿⣿⣿⣿⣿⣿⣿⣿⣿⣿⣿⣏⣉⠙⠛⠛⠻⠿⠟⠉⠀⠀⠙⠄⠀⠀⠀⠀⠀⠀⠀⠀⠀⠀⠀⠀⠀⠀⠀⠀⠀⠀⠀⠀⠀⠀⠀⠀⠀⠀⠀⠀⠀⠀⠀⠀⠀⠀⠀⠀⠀⠀⠀⠀⠀⠀⠀</a:t>
            </a:r>
            <a:br/>
            <a:r>
              <a:t>⠀⠀⠀⠀⠀⠀⠀⠀⠀⠀⡾⠋⠈⢉⣻⣿⣿⣿⣿⣿⣿⣿⣿⣿⣿⣿⣿⣿⣿⣿⣿⣿⣿⣿⣿⣿⣿⣿⣷⣦⣀⠀⠀⠀⠀⠀⠀⠀⠀⠀⠠⠄⠀⠀⠀⠀⠀⠀⠀⠀⠀⠀⠀⠀⠀⠀⠀⠀⠀⠀⠀⠀⠀⠀⠀⠀⠀⠀⠀⠀⠀⠀⠀⠀⠀⠀⠀⠀⠀⠀⠀</a:t>
            </a:r>
            <a:br/>
            <a:r>
              <a:t>⠀⠀⠀⠀⠀⠀⠀⠀⠀⠀⠀⢀⣴⣿⣿⣿⣿⣿⣿⣿⣿⣿⣿⣿⣿⣿⣿⣿⣿⣿⣿⣿⣿⣿⣿⣿⣿⣿⣿⣿⣿⣷⠂⠀⠀⠀⠀⠀⠀⠀⠀⠀⠀⠀⠀⠀⠀⠀⠀⠀⠀⠀⠀⠀⠀⠀⠀⠀⠀⠀⠀⠀⠀⠀⠀⠀⠀⠀⠀⠀⠀⠀⠀⠀⠀⠀⠀⠀⠀⠀⠀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⠀⠀⠀⠀⠀⠀⠀⠀⠀⠀⠀⢹⣿⣿⣿⣿⣿⣿⣿⣿⣿⣿⣿⣿⣿⣿⣿⣿⣿⣿⣿⣿⣿⣿⣿⣿⣿⣿⣿⣿⣿⣿⣿⡀⠀⠀⠀⠀⠀⠀⠀⠀⠀⠀⠀⠀⠀⠀⠀⠀⠀⠀⠀⠀⠀⠀⠀⠀⠀⠀⠀⠀⠀⠀⠀⠀⠀⠀⠀⠀⠀⠀⠀⠀⠀⠀⠀⠀⠀⠀⠀</a:t>
            </a:r>
            <a:br/>
            <a:r>
              <a:t>⠀⠀⠀⠀⠀⠀⠀⠀⠀⠀⠀⣾⣿⣿⣿⣿⣿⣿⣿⣿⣿⣿⣿⣿⣿⣿⣿⣿⣿⣿⣿⣿⣿⣿⣿⣿⣿⣿⣿⣿⣿⣿⣿⣧⠀⠀⠀⠀⠀⠀⠀⠀⠀⠀⠀⠀⠀⠀⠀⠀⠀⠀⠀⠀⠀⠀⠀⠀⠀⠀⠀⠀⠀⠀⠀⠀⠀⠀⠀⠀⠀⠀⠀⠀⠀⠀⠀⠀⠀⠀⠀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⠀⠀⠀⠀⠀⠀⠀⠀⠀⠀⣠⣿⣿⣿⣿⣿⣿⣿⣿⣿⣿⣿⣿⣿⣿⣿⣿⣿⣿⣿⣿⣿⣿⣿⣿⣿⣿⣿⣿⣿⣿⣿⣿⣿⣤⡴⠀⠀⠀⠀⠀⠀⠀⠀⠀⠀⠀⠀⠀⠀⠀⠀⠀⠀⠀⠀⠀⠀⠀⠀⠀⠀⠀⠀⠀⠀⠀⠀⠀⠀⠀⠀⠀⠀⠀⠀⠀⠀⠀⠀⠀</a:t>
            </a:r>
            <a:br/>
            <a:r>
              <a:t>⠀⠀⠀⠀⠀⠀⠀⠀⠀⣀⣿⣿⣿⣿⣿⣿⣿⣿⣿⣿⣿⣿⣿⣿⣿⣿⣿⣿⣿⣿⣿⣿⣿⣿⣿⣿⣿⣿⣿⣿⣿⣿⣿⣿⣿⠁⠀⠀⠀⠀⠀⠀⠀⠀⠀⠀⠀⠀⠀⠀⠀⠀⠀⠀⠀⠀⠀⠀⠀⠀⠀⠀⠀⠀⠀⠀⠀⠀⠀⠀⠀⠀⠀⠀⠀⠀⠀⠀⠀⠀⠀</a:t>
            </a:r>
            <a:br/>
            <a:r>
              <a:t>⠀⠀⠀⠀⠀⠀⠀⠀⠀⠘⣿⣿⣿⣿⣿⣿⣿⣿⣿⣿⣿⣿⣿⣿⣿⣿⣿⣿⣿⣿⣿⣿⣿⣿⣿⣿⣿⣿⣿⣿⣿⣿⣿⣿⣿⡄⠀⠀⠀⠀⠀⠀⠀⠀⠀⠀⠀⠀⠀⠀⠀⠀⠀⠀⠀⠀⠀⠀⠀⠀⠀⠀⠀⠀⠀⠀⠀⠀⠀⠀⠀⠀⠀⠀⠀⠀⠀⠀⠀⠀⠀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⠀⠀⠀⠀⠀⠀⠀⠀⠀⠀⣿⣿⣿⣿⣿⣿⣿⣿⣿⣿⣿⣿⣿⣿⣿⣿⣿⣿⣿⣿⣿⣿⣿⣿⣿⣿⣿⣿⣿⣿⣿⣿⣿⣿⣿⣿⣧⣄⠀⠀⠀⠀⠀⠀⠀⠀⠀⠀⠀⠀⠀⠀⠀⠀⠀⠀⠀⠀⠀⠀⠀⠀⠀⠀⠀⠀⠀⠀⠀⠀⠀⠀⠀⠀⠀⠀⠀⠀⠀⠀⠀</a:t>
            </a:r>
            <a:br/>
            <a:r>
              <a:t>⠀⠀⠀⠀⠀⠀⠀⠀⠀⢨⣿⣿⣿⣿⣿⣿⣿⣿⣿⣿⣿⣿⣿⣿⣿⣿⣿⣿⣿⣿⣿⣿⣿⣿⣿⣿⣿⣿⣿⣿⣿⣿⣿⣿⣿⣿⡏⠁⠀⠀⠀⠀⠀⠀⠀⠀⠀⠀⠀⠀⠀⠀⠀⠀⠀⠀⠀⠀⠀⠀⠀⠀⠀⠀⠀⠀⠀⠀⠀⠀⠀⠀⠀⠀⠀⠀⠀⠀⠀⠀⠀</a:t>
            </a:r>
            <a:br/>
            <a:r>
              <a:t>⠀⠀⠀⠀⠀⠀⠀⠀⠀⠘⢻⣿⣿⣿⣿⣿⣿⣿⣿⣿⣿⣿⣿⣿⣿⣿⣿⣿⣿⣿⣿⣿⣿⣿⣿⣿⣿⣿⣿⣿⣿⣿⣿⣿⣿⣿⣷⡀⠀⠀⠀⠀⠀⠀⠀⠀⠀⠀⠀⠀⠀⠀⠀⠀⠀⠀⠀⠀⠀⠀⠀⠀⠀⠀⠀⠀⠀⠀⠀⠀⠀⠀⠀⠀⠀⠀⠀⠀⠀⠀⠀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⠀⠀⠀⠀⠀⠀⠀⠀⠀⠀⠀⠀⠀⠀⠀⠀⠀⠀⠀⠀⠀⠀⠀⠀⠀⣠⠀⠀⠀⠀⠀⠀⠀⠀⠀⠀⠀⠀⠀⠀⠀⠀⠀⠀⠀⠀⠀⠀⠀⠀⠀⠀⠀⠀⠀⠀⠀⠀⠀⠀⠀⠀⠀⠀⠀⠀⠀⠀⠀⠀⠀⠀⠀⠀⠀⠀⠀⠀⠀⠀⠀⣤⠀⠀⠀⠀⠀⠀⠀⠀⠀</a:t>
            </a:r>
            <a:br/>
            <a:r>
              <a:t>⠀⠀⠀⠀⠀⠀⠀⠀⠀⠀⠀⠀⠀⠀⠀⠀⠀⠀⠀⠀⠀⠀⠀⢠⣾⣿⣷⡄⠀⠀⠀⠀⠀⠀⠀⠀⠀⠀⠀⠀⠀⠀⠀⠀⠀⠀⠀⠀⠀⠀⠀⠀⠀⠀⠀⠀⠀⠀⠀⠀⠀⠀⠀⠀⠀⠀⠀⠀⠀⠀⠀⠀⠀⠀⠀⠀⠀⠀⠀⠀⠀⠈⠀⠀⠀⠀⠀⠀⠀⠀⠀</a:t>
            </a:r>
            <a:br/>
            <a:r>
              <a:t>⠀⠀⠀⠀⠀⠀⠀⠀⠀⠀⠀⠀⠀⠀⠀⠀⠀⠀⠀⠀⠀⠀⣰⣿⣿⣿⣿⣿⣄⠀⠀⠀⠀⠀⠀⠀⠀⠀⠀⠀⠀⠀⠀⠀⠀⠀⠀⠀⠀⠀⠀⠀⠀⠀⠀⠀⠀⠀⠀⠀⠀⠀⠀⠀⠀⠀⠀⠀⠀⠀⠀⠀⠀⠀⠀⠀⠀⠀⠀⠀⠀⠀⠀⠀⠀⠀⠀⠀⠀⠀⠀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⠀⠀⠀⠀⠀⠀⠀⠀⠀⠀⠀⠀⠀⠀⠀⠀⣀⣤⣶⣶⣾⣿⣿⣿⣿⣿⣿⣿⣿⣿⣿⣷⣶⣦⣄⡀⠀⠀⠀⠀⠀⠀⠀⠀⠀⠀⠀⠀⠀⠀⠀⠀⠀⠀⠀⠀⠀⠀⠀⠀⠀⠀⠀⠀⠀⠀⠀⠀⠀⠀⠀⠀⠀⠀⠀⠀⠀⠀⠀⠀⠀⠀⠀⠀⠀⠀⠀⠀⠀⠀⠀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⠀⠀⠀⠀⠀⠀⠀⠀⠀⠀⠀⠀⠀⠀⣠⣾⣿⣿⣿⣿⣿⣿⣿⣿⣿⣿⣿⣿⣿⣿⣿⣿⣿⣿⣿⣿⣦⡀⠀⠀⠀⠀⠀⠀⠀⠀⠀⠀⠀⠀⠀⠀⠀⠀⠀⠀⠀⠀⠀⠀⠀⠀⠀⠀⠀⠀⠀⠀⠀⠀⠀⠀⠀⠀⠀⠀⠀⠀⠀⠀⠀⠀⠀⠀⠀⠀⠀⠀⠀⠀⠀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⠀⠀⠀⠀⠀⠀⠀⠀⠀⠀⠀⠀⠀⣴⣿⣿⣿⣿⣿⣿⣿⣿⣿⣿⣿⣿⣿⣿⣿⣿⣿⣿⣿⣿⣿⣿⣿⣿⣦⡀⠀⠀⠀⠀⠀⠀⠀⠀⠀⠀⠀⠀⠀⠀⠀⠀⠀⠀⠀⠀⠀⠀⠀⠀⠀⠀⠀⠀⠀⠀⠀⠀⠀⠀⠀⠀⠀⠀⠀⠀⠀⠀⠀⠀⠀⠀⠀⠀⠀⠀⠀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⠀⠀⠀⠀⠀⠀⠀⠀⠀⠀⠀⠀⢰⣿⣿⣿⣿⣿⣿⣿⣿⣿⣿⣿⣿⣿⣿⣿⣿⣿⣿⣿⣿⣿⣿⣿⣿⣿⣿⣷⡀⠀⠀⠀⠀⠀⠀⠀⠀⠀⠀⠀⠀⠀⠀⠀⠀⠀⠀⠀⠀⠀⠀⠀⠀⠀⠀⠀⠠⡀⠀⠀⠀⠀⠀⠀⠀⠀⠀⠀⠀⠀⠀⠀⠀⠀⠀⠀⠀⠀⠀</a:t>
            </a:r>
            <a:br/>
            <a:r>
              <a:t>⠀⠀⠀⠀⠀⠀⠀⠀⠀⠀⠀⠀⣾⣿⣿⣿⣿⣿⣿⣿⣿⣿⣿⣿⣿⣿⣿⣿⣿⣿⣿⣿⣿⣿⣿⣿⣿⣿⣿⣿⣷⠀⠀⠀⠀⠀⠀⠀⠀⠀⠀⠀⠀⠀⠀⠀⠀⠀⠀⠀⠀⠀⠀⠀⠀⠀⠀⠀⠀⠀⠀⠀⠀⠀⠀⠀⠀⠀⠀⠀⠀⠀⠀⠀⠀⠀⠀⠀⠀⠀⠀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⠀⠀⠀⠀⠀⠀⠀⠀⠀⠀⠀⠀⣿⣿⣿⣿⣿⣿⣿⣿⣿⣿⣿⣿⣿⣿⣿⣿⣿⣿⣿⣿⣿⣿⣿⣿⣿⣿⣿⣿⣿⠀⠀⠀⠀⠀⠀⠀⠀⠀⠀⠀⠀⠀⠀⠀⠀⠀⠀⠀⠀⠀⠀⠀⠀⠀⠀⠀⠀⠀⠀⠀⠀⠀⠀⠀⠀⠀⠀⠀⠀⠀⠀⠀⠀⠀⠀⠀⠀⢀⡀</a:t>
            </a:r>
            <a:br/>
            <a:r>
              <a:t>⠀⠀⠀⠀⠀⠀⠀⠀⣠⣴⣶⣿⣿⣿⣿⣿⣿⣿⣿⣿⣿⣿⣿⣿⣿⣿⣿⣿⣿⣿⣿⣿⣿⣿⣿⣿⣿⣿⣿⣿⣏⠀⠀⠀⠀⠀⠀⠀⠀⠀⠀⠀⠀⠀⠀⠀⠀⠀⠀⠀⠀⠀⠀⠀⠀⠀⠀⠀⠀⠀⠀⠀⠀⠀⠀⠀⠀⠀⠀⠀⠀⠀⠀⠀⠀⠀⠀⠀⠀⠁⠀</a:t>
            </a:r>
            <a:br/>
            <a:r>
              <a:t>⠀⠀⠀⠀⠀⠀⢿⣿⣿⣿⣿⣿⣿⣿⣿⣿⣿⣿⣿⣿⣿⣿⣿⣿⣿⣿⣿⣿⣿⣿⣿⣿⣿⣿⣿⣿⣿⣿⣿⣿⣿⣦⠀⠀⠀⠐⠒⠂⠀⠀⠀⠀⠀⠀⠀⠀⠀⠀⠀⠀⠀⠀⠀⠀⠀⠀⠀⠀⠀⠀⠀⠀⠀⠀⠀⠀⠀⠀⠀⠀⠀⠀⠀⠀⠀⠀⠀⠀⠀⠀⠀</a:t>
            </a:r>
            <a:br/>
            <a:r>
              <a:t>⠀⠀⠀⠀⠀⠀⠸⠿⣿⣿⣿⣿⣿⣿⣿⣿⣿⣿⣿⣿⣿⣿⣿⣿⣿⣿⣿⣿⣿⣿⣿⣿⣿⣿⣿⣿⣿⣿⣿⣿⣿⡿⠃⠀⠀⠀⠀⠀⠀⠀⠀⠀⠀⠀⠀⠀⠀⠀⠀⠀⠀⠀⠀⠀⠀⠀⠀⠀⠀⠀⠀⠀⠀⠀⠀⠀⠀⠀⠀⠀⠀⠀⠀⠀⠀⠀⠀⠀⠀⠀⠀</a:t>
            </a:r>
            <a:br/>
            <a:r>
              <a:t>⠀⠀⠀⠀⠀⠀⠀⠀⠀⠉⠛⠿⠟⣿⣿⣿⣿⣿⣿⣿⣿⣿⣿⣿⣿⣿⣿⣿⣿⣿⣿⣿⣿⣿⣿⣿⣿⣿⣿⣿⣿⣇⠀⠀⠀⠀⠀⠀⠀⠀⠀⠀⠀⠀⠀⠀⠀⠀⠀⠀⠀⠀⠀⠀⠀⠀⠀⠀⠀⠀⠀⠀⠀⠀⠀⠀⠀⠀⠀⠀⠀⠀⠀⠀⠀⠀⠀⠀⠀⠀⠀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⠀⠀⠀⠀⠀⠀⠀⠀⠀⠀⠀⠀⣼⣿⣿⣿⣿⣿⣿⣿⣿⣿⣿⣿⣿⣿⣿⣿⣿⣿⣿⣿⣿⣿⣿⣿⣿⣿⣿⣿⣿⣿⣿⣆⠀⠀⠀⠀⠀⠀⠀⠀⠀⠀⠀⠀⠀⠀⠀⠀⠀⠀⠀⠀⠀⠀⠀⠀⠀⠀⠀⠀⠀⠀⠀⠀⠀⠀⠀⠀⠀⠀⠀⠀⠀⠀⠀⠀⠀⠀⠀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⠀⠀⠀⠀⠀⠀⠀⠀⠀⠀⠀⠀⣿⣿⣿⣿⣿⣿⣿⣿⣿⣿⣿⣿⣿⣿⣿⣿⣿⣿⣿⣿⣿⣿⣿⣿⣿⣿⣿⣿⣿⣿⣿⣿⣆⠀⠀⠀⠀⠀⠀⠀⠀⠀⠀⠀⠀⠀⠀⠀⠀⠀⠀⠀⠀⠀⠀⠀⠀⠀⠀⠀⠀⠀⠀⠀⠀⠀⠀⠀⠀⠀⠀⠀⠀⠀⠀⠀⠀⠀⠀</a:t>
            </a:r>
            <a:br/>
            <a:r>
              <a:t>⠀⠀⠀⠀⠀⠀⠀⠀⠀⠀⠀⢠⣿⣿⣿⣿⣿⣿⣿⣿⣿⣿⣿⣿⣿⣿⣿⣿⣿⣿⣿⣿⣿⣿⣿⣿⣿⣿⣿⣿⣿⣿⣿⣿⣿⣆⠀⠀⠀⠀⠀⠀⠀⠀⠀⠀⠀⠀⠀⠀⠀⠀⠀⠀⠀⠀⠀⠀⠀⠀⠀⠀⠀⠀⠀⠀⠀⠀⠀⠀⠀⠀⠀⠀⠀⠀⠀⠀⠀⠀⠀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⠀⠀⠀⠀⠀⠀⠀⠀⠀⠀⠀⢸⣿⣿⣿⣿⣿⣿⣿⣿⣿⣿⣿⣿⣿⣿⣿⣿⣿⣿⣿⣿⣿⣿⣿⣿⣿⣿⣿⣿⣿⣿⣿⣿⡿⠟⠲⢦⡀⠀⠀⠀⠀⠀⠀⠀⠀⠀⠀⠀⠀⠀⠀⠀⠀⠀⠀⠀⠀⠀⠀⠀⠀⠀⠀⠀⠀⠀⠀⠀⠀⠀⠀⠀⠀⠀⠀⠀⠀⠀⠀</a:t>
            </a:r>
            <a:br/>
            <a:r>
              <a:t>⠀⠀⠀⠀⠀⠀⠀⠀⠀⠀⠀⣾⡿⠿⢿⣿⣿⣿⣿⣿⣿⣿⣿⣿⣿⣿⣿⣿⣿⣿⣿⣿⣿⣿⣿⣿⣷⣦⣄⣉⠉⠉⠛⠋⠀⠀⠀⠀⠁⠀⠀⠀⡀⠀⠀⠀⠀⠀⠀⠀⠀⠀⠀⠀⠀⠀⠀⠀⠀⠀⠀⠀⠀⠀⠀⠀⠀⠀⠀⠀⠀⠀⠀⠀⠀⠀⠀⠀⠀⠀⠀</a:t>
            </a:r>
            <a:br/>
            <a:r>
              <a:t>⠀⠀⠀⠀⠀⠀⠀⠀⠀⠀⠀⠋⠀⠀⢀⣴⣿⣿⣿⣿⣿⣿⣿⣿⣿⣿⣿⣿⣿⣿⣿⣿⣿⣿⣿⣿⣿⣿⣿⣿⣿⣦⣄⠀⠀⠀⠀⠀⠀⠀⠀⠀⠀⠀⠀⠀⠀⠀⠀⠀⠀⠀⠀⠀⠀⠀⠀⠀⠀⠀⠀⠀⠀⠀⠀⠀⠀⠀⠀⠀⠀⠀⠀⠀⠀⠀⠀⠀⠀⠀⠀</a:t>
            </a:r>
            <a:br/>
            <a:r>
              <a:t>⠀⠀⠀⠀⠀⠀⠀⠀⠀⠀⠀⠀⠀⢰⣿⣿⣿⣿⣿⣿⣿⣿⣿⣿⣿⣿⣿⣿⣿⣿⣿⣿⣿⣿⣿⣿⣿⣿⣿⣿⣿⣿⣿⠇⠀⠀⠀⠀⠀⠀⠀⠀⠀⠀⠀⠀⠀⠀⠀⠀⠀⠀⠀⠀⠀⠀⠀⠀⠀⠀⠀⠀⠀⠀⠀⠀⠀⠀⠀⠀⠀⠀⠀⠀⠀⠀⠀⠀⠀⠀⠀</a:t>
            </a:r>
            <a:br/>
            <a:r>
              <a:t>⠀⠀⠀⠀⠀⠀⠀⠀⠀⠀⠀⠀⠀⣾⣿⣿⣿⣿⣿⣿⣿⣿⣿⣿⣿⣿⣿⣿⣿⣿⣿⣿⣿⣿⣿⣿⣿⣿⣿⣿⣿⣿⣿⣆⠀⠀⠀⠀⠀⠀⠀⠀⠀⠀⠀⠀⠀⠀⠀⠀⠀⠀⠀⠀⠀⠀⠀⠀⠀⠀⠀⠀⠀⠀⠀⠀⠀⠀⠀⠀⠀⠀⠀⠀⠀⠀⠀⠀⠀⠀⠀</a:t>
            </a:r>
            <a:br/>
            <a:r>
              <a:t>⠀⠀⠀⠀⠀⠀⠀⠀⠀⠀⠀⠀⠀⣽⣿⣿⣿⣿⣿⣿⣿⣿⣿⣿⣿⣿⣿⣿⣿⣿⣿⣿⣿⣿⣿⣿⣿⣿⣿⣿⣿⣿⣿⣿⡆⠀⠀⠀⠀⠀⠀⠀⠀⠀⠀⠀⠀⠀⠀⠀⠀⠀⠀⠀⠀⠀⠀⠀⠀⠀⠀⠀⠀⠀⠀⠀⠀⠀⠀⠀⠀⠀⠀⠀⠀⠀⠀⠀⠀⠀⠀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⠀⠀⠀⠀⠀⠀⠀⠀⠀⠀⠀⠐⣿⣿⣿⣿⣿⣿⣿⣿⣿⣿⣿⣿⣿⣿⣿⣿⣿⣿⣿⣿⣿⣿⣿⣿⣿⣿⣿⣿⣿⣿⣿⣿⣿⣷⡟⠀⠀⠀⠀⠀⠀⠀⠀⠀⠀⠀⠀⠀⠀⠀⠀⠀⠀⠀⠀⠀⠀⠀⠀⠀⠀⠀⠀⠀⠀⠀⠀⠀⠀⠀⠀⠀⠀⠀⠀⠀⠀⠀⠀</a:t>
            </a:r>
            <a:br/>
            <a:r>
              <a:t>⠀⠀⠀⠀⠀⠀⠀⠀⠀⠀⠀⢶⣿⣿⣿⣿⣿⣿⣿⣿⣿⣿⣿⣿⣿⣿⣿⣿⣿⣿⣿⣿⣿⣿⣿⣿⣿⣿⣿⣿⣿⣿⣿⣿⣿⣿⠁⠀⠀⠀⠀⠀⠀⠀⠀⠀⠀⠀⠀⠀⠀⠀⠀⠀⠀⠀⠀⠀⠀⠀⠀⠀⠀⠀⠀⠀⠀⠀⠀⠀⠀⠀⠀⠀⠀⠀⠀⠀⠀⠀⠀</a:t>
            </a:r>
            <a:br/>
            <a:r>
              <a:t>⠀⠀⠀⠀⠀⠀⠀⠀⠀⠀⠀⠈⣿⣿⣿⣿⣿⣿⣿⣿⣿⣿⣿⣿⣿⣿⣿⣿⣿⣿⣿⣿⣿⣿⣿⣿⣿⣿⣿⣿⣿⣿⣿⣿⣿⣿⣧⡀⠀⠀⠀⠀⠀⠀⠀⠀⠀⠀⠀⠀⠀⠀⠀⠀⠀⠀⠀⠀⠀⠀⠀⠀⠀⠀⠀⠀⠀⠀⠀⠀⠀⠀⠀⠀⠀⠀⠀⠀⠀⠀⠀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⠀⠀⠀⠀⠀⠀⠀⠀⠀⠀⠀⢰⣿⣿⣿⣿⣿⣿⣿⣿⣿⣿⣿⣿⣿⣿⣿⣿⣿⣿⣿⣿⣿⣿⣿⣿⣿⣿⣿⣿⣿⣿⣿⣿⣿⣿⣿⣿⠶⠀⠀⠀⠀⠀⠀⠀⠀⠀⠀⠀⠀⠀⠀⠀⠀⠀⠀⠀⠀⠀⠀⠀⠀⠀⠀⠀⠀⠀⠀⠀⠀⠀⠀⠀⠀⠀⠀⠀⠀⠀⠀</a:t>
            </a:r>
            <a:br/>
            <a:r>
              <a:t>⠀⠀⠀⠀⠀⠀⠀⠀⠀⠀⠀⢺⣿⣿⣿⣿⣿⣿⣿⣿⣿⣿⣿⣿⣿⣿⣿⣿⣿⣿⣿⣿⣿⣿⣿⣿⣿⣿⣿⣿⣿⣿⣿⣿⣿⣿⣿⣏⠀⠀⠀⠀⠀⠀⠀⠀⠀⠀⠀⠀⠀⠀⠀⠀⠀⠀⠀⠀⠀⠀⠀⠀⠀⠀⠀⠀⠀⠀⠀⠀⠀⠀⠀⠀⠀⠀⠀⠀⠀⠀⠀</a:t>
            </a:r>
            <a:br/>
            <a:r>
              <a:t>⠀⠀⠀⠀⠀⠀⠀⠀⠀⠀⠀⠈⢹⣿⣿⣿⣿⣿⣿⣿⣿⣿⣿⣿⣿⣿⣿⣿⣿⣿⣿⣿⣿⣿⣿⣿⣿⣿⣿⣿⣿⣿⣿⣿⣿⣿⣿⣿⡆⠀⠀⠀⠀⠀⠀⠀⠀⠀⠀⠀⠀⠀⠀⠀⠀⠀⠀⠀⠀⠀⠀⠀⠀⠀⠀⠀⠀⠀⠀⠀⠀⠀⠀⠀⠀⠀⠀⠀⠀⠀⠀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⠀⠀⠀⠀⠀⠀⠀⠀⠀⠀⠀⠀⠀⠀⠀⠀⠀⠀⠀⠀⠀⠀⠀⠀⠀⢀⡄⠀⠀⠀⠀⠀⠀⠀⠀⠀⠀⠀⠀⠀⠀⠀⠀⠀⠀⠀⠀⠀⠀⠀⠀⠀⠀⠀⠀⠀⠀⠀⠀⠀⠀⠀⠀⠀⠀⠀⠀⠀⠀⠀⠀⠀⠀⠀⠀⠀⠀⠀⠀⠀⠀⢀⡀⠀⠀⠀⠀⠀⠀⠀⠀</a:t>
            </a:r>
            <a:br/>
            <a:r>
              <a:t>⠀⠀⠀⠀⠀⠀⠀⠀⠀⠀⠀⠀⠀⠀⠀⠀⠀⠀⠀⠀⠀⠀⠀⠀⣰⣿⣿⣦⠀⠀⠀⠀⠀⠀⠀⠀⠀⠀⠀⠀⠀⠀⠀⠀⠀⠀⠀⠀⠀⠀⠀⠀⠀⠀⠀⠀⠀⠀⠀⠀⠀⠀⠀⠀⠀⠀⠀⠀⠀⠀⠀⠀⠀⠀⠀⠀⠀⠀⠀⠀⠀⠈⠃⠀⠀⠀⠀⠀⠀⠀⠀</a:t>
            </a:r>
            <a:br/>
            <a:r>
              <a:t>⠀⠀⠀⠀⠀⠀⠀⠀⠀⠀⠀⠀⠀⠀⠀⠀⠀⠀⠀⠀⠀⠀⢀⣼⣿⣿⣿⣿⣷⣀⠀⠀⠀⠀⠀⠀⠀⠀⠀⠀⠀⠀⠀⠀⠀⠀⠀⠀⠀⠀⠀⠀⠀⠀⠀⠀⠀⠀⠀⠀⠀⠀⠀⠀⠀⠀⠀⠀⠀⠀⠀⠀⠀⠀⠀⠀⠀⠀⠀⠀⠀⠀⠀⠀⠀⠀⠀⠀⠀⠀⠀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⠀⠀⠀⠀⠀⠀⠀⠀⠀⠀⠀⠀⠀⠀⠀⠀⢀⣤⣶⣾⣿⣿⣿⣿⣿⣿⣿⣿⣿⣿⣿⣿⣿⣶⣤⣄⠀⠀⠀⠀⠀⠀⠀⠀⠀⠀⠀⠀⠀⠀⠀⠀⠀⠀⠀⠀⠀⠀⠀⠀⠀⠀⠀⠀⠀⠀⠀⠀⠀⠀⠀⠀⠀⠀⠀⠀⠀⠀⠀⠀⠀⠀⠀⠀⠀⠀⠀⠀⠀⠀⠀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⠀⠀⠀⠀⠀⠀⠀⠀⠀⠀⠀⠀⠀⠀⢀⣴⣿⣿⣿⣿⣿⣿⣿⣿⣿⣿⣿⣿⣿⣿⣿⣿⣿⣿⣿⣿⣿⣦⡀⠀⠀⠀⠀⠀⠀⠀⠀⠀⠀⠀⠀⠀⠀⠀⠀⠀⠀⠀⠀⠀⠀⠀⠀⠀⠀⠀⠀⠀⠀⠀⠀⠀⠀⠀⠀⠀⠀⠀⠀⠀⠀⠀⠀⠀⠀⠀⠀⠀⠀⠀⠀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⠀⠀⠀⠀⠀⠀⠀⠀⠀⠀⠀⠀⠀⢠⣿⣿⣿⣿⣿⣿⣿⣿⣿⣿⣿⣿⣿⣿⣿⣿⣿⣿⣿⣿⣿⣿⣿⣿⣿⣆⠀⠀⠀⠀⠀⠀⠀⠀⠀⠀⠀⠀⠀⠀⠀⠀⠀⠀⠀⠀⠀⠀⠀⠀⠀⠀⠀⠀⠀⠀⠀⠀⠀⠀⠀⠀⠀⠀⠀⠀⠀⠀⠀⠀⠀⠀⠀⠀⠀⠀⠀</a:t>
            </a:r>
            <a:br/>
            <a:r>
              <a:t>⠀⠀⠀⠀⠀⠀⠀⠀⠀⠀⠀⠀⠀⣾⣿⣿⣿⣿⣿⣿⣿⣿⣿⣿⣿⣿⣿⣿⣿⣿⣿⣿⣿⣿⣿⣿⣿⣿⣿⣿⣧⠀⠀⠀⠀⠀⠀⠀⠀⠀⠀⠀⠀⠀⠀⠀⠀⠀⠀⠀⠀⠀⠀⠀⠀⠀⠀⠀⠀⣀⠀⠀⠀⠀⠀⠀⠀⠀⠀⠀⠀⠀⠀⠀⠀⠀⠀⠀⠀⠀⠀</a:t>
            </a:r>
            <a:br/>
            <a:r>
              <a:t>⠀⠀⠀⠀⠀⠀⠀⠀⠀⠀⠀⠀⢸⣿⣿⣿⣿⣿⣿⣿⣿⣿⣿⣿⣿⣿⣿⣿⣿⣿⣿⣿⣿⣿⣿⣿⣿⣿⣿⣿⣿⡆⠀⠀⠀⠀⠀⠀⠀⠀⠀⠀⠀⠀⠀⠀⠀⠀⠀⠀⠀⠀⠀⠀⠀⠀⠀⠀⠀⠀⠀⠀⠀⠀⠀⠀⠀⠀⠀⠀⠀⠀⠀⠀⠀⠀⠀⠀⠀⠀⠀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⠀⠀⠀⠀⠀⠀⠀⠀⠀⠀⠀⠀⢸⣿⣿⣿⣿⣿⣿⣿⣿⣿⣿⣿⣿⣿⣿⣿⣿⣿⣿⣿⣿⣿⣿⣿⣿⣿⣿⣿⣿⡟⠀⠀⠀⠀⠀⠀⠀⠀⠀⠀⠀⠀⠀⠀⠀⠀⠀⠀⠀⠀⠀⠀⠀⠀⠀⠀⠀⠀⠀⠀⠀⠀⠀⠀⠀⠀⠀⠀⠀⠀⠀⠀⠀⠀⠀⠀⠀⠀⠀</a:t>
            </a:r>
            <a:br/>
            <a:r>
              <a:t>⠀⠀⠀⠀⠀⠀⠀⠀⢀⣠⣴⣶⣿⣿⣿⣿⣿⣿⣿⣿⣿⣿⣿⣿⣿⣿⣿⣿⣿⣿⣿⣿⣿⣿⣿⣿⣿⣿⣿⣿⣿⡀⠀⠀⠀⠀⠀⠀⠀⠀⠀⠀⠀⠀⠀⠀⠀⠀⠀⠀⠀⠀⠀⠀⠀⠀⠀⠀⠀⠀⠀⠀⠀⠀⠀⠀⠀⠀⠀⠀⠀⠀⠀⠀⠀⠀⠀⠀⠀⠀⠀</a:t>
            </a:r>
            <a:br/>
            <a:r>
              <a:t>⠀⠀⠀⠀⠀⠀⠻⣿⣿⣿⣿⣿⣿⣿⣿⣿⣿⣿⣿⣿⣿⣿⣿⣿⣿⣿⣿⣿⣿⣿⣿⣿⣿⣿⣿⣿⣿⣿⣿⣿⣿⣷⡀⠀⠀⠀⠀⠤⠄⠀⠀⠀⠀⠀⠀⠀⠀⠀⠀⠀⠀⠀⠀⠀⠀⠀⠀⠀⠀⠀⠀⠀⠀⠀⠀⠀⠀⠀⠀⠀⠀⠀⠀⠀⠀⠀⠀⠀⠀⠀⠀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⠀⠀⠀⠀⠀⠀⠀⣿⣿⣿⣿⣿⣿⣿⣿⣿⣿⣿⣿⣿⣿⣿⣿⣿⣿⣿⣿⣿⣿⣿⣿⣿⣿⣿⣿⣿⣿⣿⣿⣿⣿⣿⠟⠀⠀⠀⠀⠀⠀⠀⠀⠀⠀⠀⠀⠀⠀⠀⠀⠀⠀⠀⠀⠀⠀⠀⠀⠀⠀⠀⠀⠀⠀⠀⠀⠀⠀⠀⠀⠀⠀⠀⠀⠀⠀⠀⠀⠀⠀⠀⠀</a:t>
            </a:r>
            <a:br/>
            <a:r>
              <a:t>⠀⠀⠀⠀⠀⠀⠀⠀⠀⠉⠙⠻⠿⣿⣿⣿⣿⣿⣿⣿⣿⣿⣿⣿⣿⣿⣿⣿⣿⣿⣿⣿⣿⣿⣿⣿⣿⣿⣿⣿⣿⣿⠀⠀⠀⠀⠀⠀⠀⠀⠀⠀⠀⠀⠀⠀⠀⠀⠀⠀⠀⠀⠀⠀⠀⠀⠀⠀⠀⠀⠀⠀⠀⠀⠀⠀⠀⠀⠀⠀⠀⠀⠀⠀⠀⠀⠀⠀⠀⠀⠀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⠀⠀⠀⠀⠀⠀⠀⠀⠀⠀⠀⠀⢸⣿⣿⣿⣿⣿⣿⣿⣿⣿⣿⣿⣿⣿⣿⣿⣿⣿⣿⣿⣿⣿⣿⣿⣿⣿⣿⣿⣿⣿⣿⣿⣆⠀⠀⠀⠀⠀⠀⠀⠀⠀⠀⠀⠀⠀⠀⠀⠀⠀⠀⠀⠀⠀⠀⠀⠀⠀⠀⠀⠀⠀⠀⠀⠀⠀⠀⠀⠀⠀⠀⠀⠀⠀⠀⠀⠀⠀⠀</a:t>
            </a:r>
            <a:br/>
            <a:r>
              <a:t>⠀⠀⠀⠀⠀⠀⠀⠀⠀⠀⠀⠀⣾⣿⣿⣿⣿⣿⣿⣿⣿⣿⣿⣿⣿⣿⣿⣿⣿⣿⣿⣿⣿⣿⣿⣿⣿⣿⣿⣿⣿⣿⣿⣿⣿⣆⠀⠀⠀⠀⠀⠀⠀⠀⠀⠀⠀⠀⠀⠀⠀⠀⠀⠀⠀⠀⠀⠀⠀⠀⠀⠀⠀⠀⠀⠀⠀⠀⠀⠀⠀⠀⠀⠀⠀⠀⠀⠀⠀⠀⠀</a:t>
            </a:r>
            <a:br/>
            <a:r>
              <a:t>⠀⠀⠀⠀⠀⠀⠀⠀⠀⠀⠀⢠⣿⣿⣿⣿⣿⣿⣿⣿⣿⣿⣿⣿⣿⣿⣿⣿⣿⣿⣿⣿⣿⣿⣿⣿⣿⣿⣿⣿⣿⣿⣿⣿⣿⠟⠦⣄⠀⠀⠀⠀⠀⠀⠀⠀⠀⠀⠀⠀⠀⠀⠀⠀⠀⠀⠀⠀⠀⠀⠀⠀⠀⠀⠀⠀⠀⠀⠀⠀⠀⠀⠀⠀⠀⠀⠀⠀⠀⠀⠀</a:t>
            </a:r>
            <a:br/>
            <a:r>
              <a:t>⠀⠀⠀⠀⠀⠀⠀⠀⠀⠀⠀⢸⡿⠛⠿⢿⣿⣿⣿⢿⣿⣿⣿⣿⣿⣿⣿⣿⣿⣿⣿⣿⣿⣿⣿⣿⣿⣿⣭⣍⡉⠙⠛⠋⠁⠀⠀⠈⠃⠀⠀⠀⠀⠀⠀⠀⠀⠀⠀⠀⠀⠀⠀⠀⠀⠀⠀⠀⠀⠀⠀⠀⠀⠀⠀⠀⠀⠀⠀⠀⠀⠀⠀⠀⠀⠀⠀⠀⠀⠀⠀</a:t>
            </a:r>
            <a:br/>
            <a:r>
              <a:t>⠀⠀⠀⠀⠀⠀⠀⠀⠀⠀⠀⠋⠀⠀⠀⣠⣾⣿⣿⣿⣿⣿⣿⣿⣿⣿⣿⣿⣿⣿⣿⣿⣿⣿⣿⣿⣿⣿⣿⣿⣿⣷⣤⡀⠀⠀⠀⠀⠀⠀⠀⠀⠈⠁⠀⠀⠀⠀⠀⠀⠀⠀⠀⠀⠀⠀⠀⠀⠀⠀⠀⠀⠀⠀⠀⠀⠀⠀⠀⠀⠀⠀⠀⠀⠀⠀⠀⠀⠀⠀⠀</a:t>
            </a:r>
            <a:br/>
            <a:r>
              <a:t>⠀⠀⠀⠀⠀⠀⠀⠀⠀⠀⠀⠀⠀⠀⣾⣿⣿⣿⣿⣿⣿⣿⣿⣿⣿⣿⣿⣿⣿⣿⣿⣿⣿⣿⣿⣿⣿⣿⣿⣿⣿⣿⣿⡟⠀⠀⠀⠀⠀⠀⠀⠀⠀⠀⠀⠀⠀⠀⠀⠀⠀⠀⠀⠀⠀⠀⠀⠀⠀⠀⠀⠀⠀⠀⠀⠀⠀⠀⠀⠀⠀⠀⠀⠀⠀⠀⠀⠀⠀⠀⠀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⠀⠀⠀⠀⠀⠀⠀⠀⠀⠀⠀⠀⠀⣸⣿⣿⣿⣿⣿⣿⣿⣿⣿⣿⣿⣿⣿⣿⣿⣿⣿⣿⣿⣿⣿⣿⣿⣿⣿⣿⣿⣿⣿⣿⣿⡆⠀⠀⠀⠀⠀⠀⠀⠀⠀⠀⠀⠀⠀⠀⠀⠀⠀⠀⠀⠀⠀⠀⠀⠀⠀⠀⠀⠀⠀⠀⠀⠀⠀⠀⠀⠀⠀⠀⠀⠀⠀⠀⠀⠀⠀</a:t>
            </a:r>
            <a:br/>
            <a:r>
              <a:t>⠀⠀⠀⠀⠀⠀⠀⠀⠀⠀⠀⠀⢺⣿⣿⣿⣿⣿⣿⣿⣿⣿⣿⣿⣿⣿⣿⣿⣿⣿⣿⣿⣿⣿⣿⣿⣿⣿⣿⣿⣿⣿⣿⣿⣿⣷⣾⠁⠀⠀⠀⠀⠀⠀⠀⠀⠀⠀⠀⠀⠀⠀⠀⠀⠀⠀⠀⠀⠀⠀⠀⠀⠀⠀⠀⠀⠀⠀⠀⠀⠀⠀⠀⠀⠀⠀⠀⠀⠀⠀⠀</a:t>
            </a:r>
            <a:br/>
            <a:r>
              <a:t>⠀⠀⠀⠀⠀⠀⠀⠀⠀⠀⠀⠐⣾⣿⣿⣿⣿⣿⣿⣿⣿⣿⣿⣿⣿⣿⣿⣿⣿⣿⣿⣿⣿⣿⣿⣿⣿⣿⣿⣿⣿⣿⣿⣿⣿⣿⡇⠀⠀⠀⠀⠀⠀⠀⠀⠀⠀⠀⠀⠀⠀⠀⠀⠀⠀⠀⠀⠀⠀⠀⠀⠀⠀⠀⠀⠀⠀⠀⠀⠀⠀⠀⠀⠀⠀⠀⠀⠀⠀⠀⠀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⠀⠀⠀⠀⠀⠀⠀⠀⠀⠀⠀⠀⢹⣿⣿⣿⣿⣿⣿⣿⣿⣿⣿⣿⣿⣿⣿⣿⣿⣿⣿⣿⣿⣿⣿⣿⣿⣿⣿⣿⣿⣿⣿⣿⣿⣿⣷⣄⠀⠀⠀⠀⠀⠀⠀⠀⠀⠀⠀⠀⠀⠀⠀⠀⠀⠀⠀⠀⠀⠀⠀⠀⠀⠀⠀⠀⠀⠀⠀⠀⠀⠀⠀⠀⠀⠀⠀⠀⠀⠀⠀</a:t>
            </a:r>
            <a:br/>
            <a:r>
              <a:t>⠀⠀⠀⠀⠀⠀⠀⠀⠀⠀⠀⠀⣺⣿⣿⣿⣿⣿⣿⣿⣿⣿⣿⣿⣿⣿⣿⣿⣿⣿⣿⣿⣿⣿⣿⣿⣿⣿⣿⣿⣿⣿⣿⣿⣿⣿⣿⣿⡷⠄⠀⠀⠀⠀⠀⠀⠀⠀⠀⠀⠀⠀⠀⠀⠀⠀⠀⠀⠀⠀⠀⠀⠀⠀⠀⠀⠀⠀⠀⠀⠀⠀⠀⠀⠀⠀⠀⠀⠀⠀⠀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⠀⠀⠀⠀⠀⠀⠀⠀⠀⠀⠀⠀⠀⠀⠀⠀⠀⠀⠀⠀⠀⠀⠀⠀⢠⣾⣿⣿⣆⠀⠀⠀⠀⠀⠀⠀⠀⠀⠀⠀⠀⠀⠀⠀⠀⠀⠀⠀⠀⠀⠀⠀⠀⠀⠀⠀⠀⠀⠀⠀⠀⠀⠀⠀⠀⠀⠀⠀⠀⠀⠀⠀⠀⠀⠀⠀⠀⠀⠀⠀⠀⠀⠙⠆⠀⠀⠀⠀⠀⠀⠀</a:t>
            </a:r>
            <a:br/>
            <a:r>
              <a:t>⠀⠀⠀⠀⠀⠀⠀⠀⠀⠀⠀⠀⠀⠀⠀⠀⠀⠀⠀⠀⣀⣀⣠⣴⣿⣿⣿⣿⣿⣦⣤⣀⣀⡀⠀⠀⠀⠀⠀⠀⠀⠀⠀⠀⠀⠀⠀⠀⠀⠀⠀⠀⠀⠀⠀⠀⠀⠀⠀⠀⠀⠀⠀⠀⠀⠀⠀⠀⠀⠀⠀⠀⠀⠀⠀⠀⠀⠀⠀⠀⠀⠀⠀⠀⠀⠀⠀⠀⠀⠀⠀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⠀⠀⠀⠀⠀⠀⠀⠀⠀⠀⠀⠀⠀⠀⠀⠀⣀⣴⣾⣿⣿⣿⣿⣿⣿⣿⣿⣿⣿⣿⣿⣿⣿⣿⣿⣶⣄⡀⠀⠀⠀⠀⠀⠀⠀⠀⠀⠀⠀⠀⠀⠀⠀⠀⠀⠀⠀⠀⠀⠀⠀⠀⠀⠀⠀⠀⠀⠀⠀⠀⠀⠀⠀⠀⠀⠀⠀⠀⠀⠀⠀⠀⠀⠀⠀⠀⠀⠀⠀⠀⠀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⠀⠀⠀⠀⠀⠀⠀⠀⠀⠀⠀⠀⠀⠀⢀⣼⣿⣿⣿⣿⣿⣿⣿⣿⣿⣿⣿⣿⣿⣿⣿⣿⣿⣿⣿⣿⣿⣿⣦⡀⠀⠀⠀⠀⠀⠀⠀⠀⠀⠀⠀⠀⠀⠀⠀⠀⠀⠀⠀⠀⠀⠀⠀⠀⠀⠀⠀⠀⠀⠀⠀⠀⠀⠀⠀⠀⠀⠀⠀⠀⠀⠀⠀⠀⠀⠀⠀⠀⠀⠀⠀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⠀⠀⠀⠀⠀⠀⠀⠀⠀⠀⠀⠀⠀⢀⣾⣿⣿⣿⣿⣿⣿⣿⣿⣿⣿⣿⣿⣿⣿⣿⣿⣿⣿⣿⣿⣿⣿⣿⣿⣿⣄⠀⠀⠀⠀⠀⠀⠀⠀⠀⠀⠀⠀⠀⠀⠀⠀⠀⠀⠀⠀⠀⠀⠀⠀⠀⠀⠀⠀⠀⠀⠀⠀⠀⠀⠀⠀⠀⠀⠀⠀⠀⠀⠀⠀⠀⠀⠀⠀⠀⠀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⠀⠀⠀⠀⠀⠀⠀⠀⠀⠀⠀⠀⠀⣿⣿⣿⣿⣿⣿⣿⣿⣿⣿⣿⣿⣿⣿⣿⣿⣿⣿⣿⣿⣿⣿⣿⣿⣿⣿⣿⣿⣿⠀⠀⠀⠀⠀⠀⠀⠀⠀⠀⠀⠀⠀⠀⠀⠀⠀⠀⠀⠀⠀⠀⠀⠀⠀⠀⠀⠀⠁⠀⠀⠀⠀⠀⠀⠀⠀⠀⠀⠀⠀⠀⠀⠀⠀⠀⠀⠀⠀</a:t>
            </a:r>
            <a:br/>
            <a:r>
              <a:t>⠀⠀⠀⠀⠀⠀⠀⠀⠀⠀⠀⠀⢸⣿⣿⣿⣿⣿⣿⣿⣿⣿⣿⣿⣿⣿⣿⣿⣿⣿⣿⣿⣿⣿⣿⣿⣿⣿⣿⣿⣿⣿⠆⠀⠀⠀⠀⠀⠀⠀⠀⠀⠀⠀⠀⠀⠀⠀⠀⠀⠀⠀⠀⠀⠀⠀⠀⠀⠀⠀⠀⠀⠀⠀⠀⠀⠀⠀⠀⠀⠀⠀⠀⠀⠀⠀⠀⠀⠀⠀⠀</a:t>
            </a:r>
            <a:br/>
            <a:r>
              <a:t>⠀⠀⠀⠀⠀⠀⠀⠀⠀⠀⠀⠀⢀⣿⣿⣿⣿⣿⣿⣿⣿⣿⣿⣿⣿⣿⣿⣿⣿⣿⣿⣿⣿⣿⣿⣿⣿⣿⣿⣿⣿⡿⠀⠀⠀⠀⠀⠀⠀⠀⠀⠀⠀⠀⠀⠀⠀⠀⠀⠀⠀⠀⠀⠀⠀⠀⠀⠀⠀⠀⠀⠀⠀⠀⠀⠀⠀⠀⠀⠀⠀⠀⠀⠀⠀⠀⠀⠀⠀⠀⠀</a:t>
            </a:r>
            <a:br/>
            <a:r>
              <a:t>⠀⠀⠀⠀⠀⠀⠀⢀⢀⣴⣶⣾⣿⣿⣿⣿⣿⣿⣿⣿⣿⣿⣿⣿⣿⣿⣿⣿⣿⣿⣿⣿⣿⣿⣿⣿⣿⣿⣿⣿⣿⣧⠀⠀⠀⠀⠀⠀⠀⠀⠀⠀⠀⠀⠀⠀⠀⠀⠀⠀⠀⠀⠀⠀⠀⠀⠀⠀⠀⠀⠀⠀⠀⠀⠀⠀⠀⠀⠀⠀⠀⠀⠀⠀⠀⠀⠀⠀⠀⠀⠀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⠀⠀⠀⠀⠀⠀⠘⢿⣿⣿⣿⣿⣿⣿⣿⣿⣿⣿⣿⣿⣿⣿⣿⣿⣿⣿⣿⣿⣿⣿⣿⣿⣿⣿⣿⣿⣿⣿⣿⣿⣿⣿⣦⠀⠀⠀⠀⠀⠀⠀⠀⠀⠀⠀⠀⠀⠀⠀⠀⠀⠀⠀⠀⠀⠀⠀⠀⠀⠀⠀⠀⠀⠀⠀⠀⠀⠀⠀⠀⠀⠀⠀⠀⠀⠀⠀⠀⠀⠀⠀⠀</a:t>
            </a:r>
            <a:br/>
            <a:r>
              <a:t>⠀⠀⠀⠀⠀⠀⠀⠨⡿⣿⣿⣿⣿⣿⣿⣿⣿⣿⣿⣿⣿⣿⣿⣿⣿⣿⣿⣿⣿⣿⣿⣿⣿⣿⣿⣿⣿⣿⣿⣿⣿⣿⠟⠁⠀⠀⠀⠀⠉⠀⠀⠀⠀⠀⠀⠀⠀⠀⠀⠀⠀⠀⠀⠀⠀⠀⠀⠀⠀⠀⠀⠀⠀⠀⠀⠀⠀⠀⠀⠀⠀⠀⠀⠀⠀⠀⠀⠀⠀⠀⠀</a:t>
            </a:r>
            <a:br/>
            <a:r>
              <a:t>⠀⠀⠀⠀⠀⠀⠀⠀⠀⠀⠉⠉⠛⠻⣿⣿⣿⣿⣿⣿⣿⣿⣿⣿⣿⣿⣿⣿⣿⣿⣿⣿⣿⣿⣿⣿⣿⣿⣿⣿⣿⣿⡇⠀⠀⠀⠀⠀⠀⠀⠀⠀⠀⠀⠀⠀⠀⠀⠀⠀⠀⠀⠀⠀⠀⠀⠀⠀⠀⠀⠀⠀⠀⠀⠀⠀⠀⠀⠀⠀⠀⠀⠀⠀⠀⠀⠀⠀⠀⠀⠀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⠀⠀⠀⠀⠀⠀⠀⠀⠀⠀⠀⠀⠀⢰⣿⣿⣿⣿⣿⣿⣿⣿⣿⣿⣿⣿⣿⣿⣿⣿⣿⣿⣿⣿⣿⣿⣿⣿⣿⣿⣿⣿⣷⠀⠀⠀⠀⠀⠀⠀⠀⠀⠀⠀⠀⠀⠀⠀⠀⠀⠀⠀⠀⠀⠀⠀⠀⠀⠀⠀⠀⠀⠀⠀⠀⠀⠀⠀⠀⠀⠀⠀⠀⠀⠀⠀⠀⠀⠀⠀⠀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⠀⠀⠀⠀⠀⠀⠀⠀⠀⠀⠀⠀⠀⣿⣿⣿⣿⣿⣿⣿⣿⣿⣿⣿⣿⣿⣿⣿⣿⣿⣿⣿⣿⣿⣿⣿⣿⣿⣿⣿⣿⣿⣿⣷⠄⠀⠀⠀⠀⠀⠀⠀⠀⠀⠀⠀⠀⠀⠀⠀⠀⠀⠀⠀⠀⠀⠀⠀⠀⠀⠀⠀⠀⠀⠀⠀⠀⠀⠀⠀⠀⠀⠀⠀⠀⠀⠀⠀⠀⠀⠀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⠀⠀⠀⠀⠀⠀⠀⠀⠀⠀⠀⠀⣸⣿⣿⣿⣿⣿⣿⣿⣿⣿⣿⣿⣿⣿⣿⣿⣿⣿⣿⣿⣿⣿⣿⣿⣿⣿⣿⣿⣿⣿⣿⣿⣿⡄⠀⠀⠀⠀⠀⠀⠀⠀⠀⠀⠀⠀⠀⠀⠀⠀⠀⠀⠀⠀⠀⠀⠀⠀⠀⠀⠀⠀⠀⠀⠀⠀⠀⠀⠀⠀⠀⠀⠀⠀⠀⠀⠀⠀⠀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⠀⠀⠀⠀⠀⠀⠀⠀⠀⠀⠀⠀⣿⣿⣿⣿⣿⣿⣿⣿⣿⣿⣿⣿⣿⣿⣿⣿⣿⣿⣿⣿⣿⣿⣿⣿⣿⣿⣿⣿⣿⣿⣿⣿⣿⠟⢤⡀⠀⠀⠀⠀⠀⠀⠀⠀⠀⠀⠀⠀⠀⠀⠀⠀⠀⠀⠀⠀⠀⠀⠀⠀⠀⠀⠀⠀⠀⠀⠀⠀⠀⠀⠀⠀⠀⠀⠀⠀⠀⠀⠀</a:t>
            </a:r>
            <a:br/>
            <a:r>
              <a:t>⠀⠀⠀⠀⠀⠀⠀⠀⠀⠀⠀⢸⠛⠉⠙⠻⢿⣿⣿⣛⣿⣿⣿⣿⣿⣿⣿⣿⣿⣿⣿⣿⣿⣿⣿⣿⣿⣿⣿⣯⣍⡙⠛⠋⠀⠀⠀⠙⠀⠀⠀⠀⠀⠀⠀⠀⠀⠀⠀⠀⠀⠀⠀⠀⠀⠀⠀⠀⠀⠀⠀⠀⠀⠀⠀⠀⠀⠀⠀⠀⠀⠀⠀⠀⠀⠀⠀⠀⠀⠀⠀</a:t>
            </a:r>
            <a:br/>
            <a:r>
              <a:t>⠀⠀⠀⠀⠀⠀⠀⠀⠀⠀⠀⠁⠀⠀⠀⣠⣾⣿⣿⣿⣿⣿⣿⣿⣿⣿⣿⣿⣿⣿⣿⣿⣿⣿⣿⣿⣿⣿⣿⣿⣿⣿⣷⣤⠀⠀⠀⠀⠀⠀⠀⠀⠀⠒⠀⠀⠀⠀⠀⠀⠀⠀⠀⠀⠀⠀⠀⠀⠀⠀⠀⠀⠀⠀⠀⠀⠀⠀⠀⠀⠀⠀⠀⠀⠀⠀⠀⠀⠀⠀⠀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⠀⠀⠀⠀⠀⠀⠀⠀⠀⠀⠀⠀⠀⠀⢸⣿⣿⣿⣿⣿⣿⣿⣿⣿⣿⣿⣿⣿⣿⣿⣿⣿⣿⣿⣿⣿⣿⣿⣿⣿⣿⣿⣿⣿⣆⠀⠀⠀⠀⠀⠀⠀⠀⠀⠀⠀⠀⠀⠀⠀⠀⠀⠀⠀⠀⠀⠀⠀⠀⠀⠀⠀⠀⠀⠀⠀⠀⠀⠀⠀⠀⠀⠀⠀⠀⠀⠀⠀⠀⠀⠀</a:t>
            </a:r>
            <a:br/>
            <a:r>
              <a:t>⠀⠀⠀⠀⠀⠀⠀⠀⠀⠀⠀⠀⠀⠀⣾⣿⣿⣿⣿⣿⣿⣿⣿⣿⣿⣿⣿⣿⣿⣿⣿⣿⣿⣿⣿⣿⣿⣿⣿⣿⣿⣿⣿⣿⣿⡄⠀⠀⠀⠀⠀⠀⠀⠀⠀⠀⠀⠀⠀⠀⠀⠀⠀⠀⠀⠀⠀⠀⠀⠀⠀⠀⠀⠀⠀⠀⠀⠀⠀⠀⠀⠀⠀⠀⠀⠀⠀⠀⠀⠀⠀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⠀⠀⠀⠀⠀⠀⠀⠀⠀⠀⠀⠀⠀⣠⣿⣿⣿⣿⣿⣿⣿⣿⣿⣿⣿⣿⣿⣿⣿⣿⣿⣿⣿⣿⣿⣿⣿⣿⣿⣿⣿⣿⣿⣿⣿⣷⠀⣀⠀⠀⠀⠀⠀⠀⠀⠀⠀⠀⠀⠀⠀⠀⠀⠀⠀⠀⠀⠀⠀⠀⠀⠀⠀⠀⠀⠀⠀⠀⠀⠀⠀⠀⠀⠀⠀⠀⠀⠀⠀⠀⠀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⠀⠀⠀⠀⠀⠀⠀⠀⠀⠀⠀⠀⢹⣿⣿⣿⣿⣿⣿⣿⣿⣿⣿⣿⣿⣿⣿⣿⣿⣿⣿⣿⣿⣿⣿⣿⣿⣿⣿⣿⣿⣿⣿⣿⣿⣿⣿⠀⠀⠀⠀⠀⠀⠀⠀⠀⠀⠀⠀⠀⠀⠀⠀⠀⠀⠀⠀⠀⠀⠀⠀⠀⠀⠀⠀⠀⠀⠀⠀⠀⠀⠀⠀⠀⠀⠀⠀⠀⠀⠀⠀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⠀⠀⠀⠀⠀⠀⠀⠀⠀⠀⠀⠀⢀⣿⣿⣿⣿⣿⣿⣿⣿⣿⣿⣿⣿⣿⣿⣿⣿⣿⣿⣿⣿⣿⣿⣿⣿⣿⣿⣿⣿⣿⣿⣿⣿⣿⣿⣦⡀⠀⠀⠀⠀⠀⠀⠀⠀⠀⠀⠀⠀⠀⠀⠀⠀⠀⠀⠀⠀⠀⠀⠀⠀⠀⠀⠀⠀⠀⠀⠀⠀⠀⠀⠀⠀⠀⠀⠀⠀⠀⠀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⠀⠀⠀⠀⠀⠀⠀⠀⠀⠀⠀⠀⢨⣿⣿⣿⣿⣿⣿⣿⣿⣿⣿⣿⣿⣿⣿⣿⣿⣿⣿⣿⣿⣿⣿⣿⣿⣿⣿⣿⣿⣿⣿⣿⣿⣿⣿⣿⡿⠖⠀⠀⠀⠀⠀⠀⠀⠀⠀⠀⠀⠀⠀⠀⠀⠀⠀⠀⠀⠀⠀⠀⠀⠀⠀⠀⠀⠀⠀⠀⠀⠀⠀⠀⠀⠀⠀⠀⠀⠀⠀</a:t>
            </a:r>
            <a:br/>
            <a:r>
              <a:t>⠀⠀⠀⠀⠀⠀⠀⠀⠀⠀⠀⠀⠸⠿⣿⣿⣿⣿⣿⣿⣿⣿⣿⣿⣿⣿⣿⣿⣿⣿⣿⣿⣿⣿⣿⣿⣿⣿⣿⣿⣿⣿⣿⣿⣿⣿⣿⣿⡇⠀⠀⠀⠀⠀⠀⠀⠀⠀⠀⠀⠀⠀⠀⠀⠀⠀⠀⠀⠀⠀⠀⠀⠀⠀⠀⠀⠀⠀⠀⠀⠀⠀⠀⠀⠀⠀⠀⠀⠀⠀⠀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⠀⠀⠀⠀⠀⠀⠀⠀⠀⠀⠀⠀⠀⠀⠀⠀⠀⠀⠀⠀⠀⠀⠀⠀⠀⠀⢀⣴⣦⡀⠀⠀⠀⠀⠀⠀⠀⠀⠀⠀⠀⠀⠀⠀⠀⠀⠀⠀⠀⠀⠀⠀⠀⠀⠀⠀⠀⠀⠀⠀⠀⠀⠀⠀⠀⠀⠀⠀⠀⠀⠀⠀⠀⠀⠀⠀⠀⠀⠀⠀⠀⠀⠀⠀⠀⠀⠀⠀⠀⠀⠀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⠀⠀⠀⠀⠀⠀⠀⠀⠀⠀⠀⠀⠀⠀⠀⠀⠀⠀⠀⠀⠀⠀⠀⠀⠀⣰⣿⣿⣿⣷⡄⠀⠀⠀⠀⠀⠀⠀⠀⠀⠀⠀⠀⠀⠀⠀⠀⠀⠀⠀⠀⠀⠀⠀⠀⠀⠀⠀⠀⠀⠀⠀⠀⠀⠀⠀⠀⠀⠀⠀⠀⠀⠀⠀⠀⠀⠀⠀⠀⠀⠀⠀⠀⠠⣄⠀⠀⠀⠀⠀⠀</a:t>
            </a:r>
            <a:br/>
            <a:r>
              <a:t>⠀⠀⠀⠀⠀⠀⠀⠀⠀⠀⠀⠀⠀⠀⠀⠀⠀⠀⣀⣤⣴⣶⣾⣿⣿⣿⣿⣿⣿⣿⣿⣿⣿⣷⣶⣤⣄⠀⠀⠀⠀⠀⠀⠀⠀⠀⠀⠀⠀⠀⠀⠀⠀⠀⠀⠀⠀⠀⠀⠀⠀⠀⠀⠀⠀⠀⠀⠀⠀⠀⠀⠀⠀⠀⠀⠀⠀⠀⠀⠀⠀⠀⠀⠀⠉⠀⠀⠀⠀⠀⠀</a:t>
            </a:r>
            <a:br/>
            <a:r>
              <a:t>⠀⠀⠀⠀⠀⠀⠀⠀⠀⠀⠀⠀⠀⠀⠀⠀⣠⣾⣿⣿⣿⣿⣿⣿⣿⣿⣿⣿⣿⣿⣿⣿⣿⣿⣿⣿⣿⣿⣦⣄⠀⠀⠀⠀⠀⠀⠀⠀⠀⠀⠀⠀⠀⠀⠀⠀⠀⠀⠀⠀⠀⠀⠀⠀⠀⠀⠀⠀⠀⠀⠀⠀⠀⠀⠀⠀⠀⠀⠀⠀⠀⠀⠀⠀⠀⠀⠀⠀⠀⠀⠀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⠀⠀⠀⠀⠀⠀⠀⠀⠀⠀⠀⠀⠀⠀⠀⣼⣿⣿⣿⣿⣿⣿⣿⣿⣿⣿⣿⣿⣿⣿⣿⣿⣿⣿⣿⣿⣿⣿⣿⣿⣧⡀⠀⠀⠀⠀⠀⠀⠀⠀⠀⠀⠀⠀⠀⠀⠀⠀⠀⠀⠀⠀⠀⠀⠀⠀⠀⠀⠀⠀⠀⠀⠀⠀⠀⠀⠀⠀⠀⠀⠀⠀⠀⠀⠀⠀⠀⠀⠀⠀⠀</a:t>
            </a:r>
            <a:br/>
            <a:r>
              <a:t>⠀⠀⠀⠀⠀⠀⠀⠀⠀⠀⠀⠀⠀⠀⣸⣿⣿⣿⣿⣿⣿⣿⣿⣿⣿⣿⣿⣿⣿⣿⣿⣿⣿⣿⣿⣿⣿⣿⣿⣿⣿⣷⡄⠀⠀⠀⠀⠀⠀⠀⠀⠀⠀⠀⠀⠀⠀⠀⠀⠀⠀⠀⠀⠀⠀⠀⠀⠀⠀⠀⠀⠀⠀⠀⠀⠀⠀⠀⠀⠀⠀⠀⠀⠀⠀⠀⠀⠀⠀⠀⠀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⠀⠀⠀⠀⠀⠀⠀⠀⠀⠀⠀⠀⠀⢸⣿⣿⣿⣿⣿⣿⣿⣿⣿⣿⣿⣿⣿⣿⣿⣿⣿⣿⣿⣿⣿⣿⣿⣿⣿⣿⣿⣿⣿⡆⠀⠀⠀⠀⠀⠀⠀⠀⠀⠀⠀⠀⠀⠀⠀⠀⠀⠀⠀⠀⠀⠀⠀⠀⠀⠀⠀⠒⠀⠀⠀⠀⠀⠀⠀⠀⠀⠀⠀⠀⠀⠀⠀⠀⠀⠀⠀</a:t>
            </a:r>
            <a:br/>
            <a:r>
              <a:t>⠀⠀⠀⠀⠀⠀⠀⠀⠀⠀⠀⠀⠀⠸⣿⣿⣿⣿⣿⣿⣿⣿⣿⣿⣿⣿⣿⣿⣿⣿⣿⣿⣿⣿⣿⣿⣿⣿⣿⣿⣿⣿⣿⠇⠀⠀⠀⠀⠀⠀⠀⠀⠀⠀⠀⠀⠀⠀⠀⠀⠀⠀⠀⠀⠀⠀⠀⠀⠀⠀⠀⠀⠀⠀⠀⠀⠀⠀⠀⠀⠀⠀⠀⠀⠀⠀⠀⠀⠀⠀⠀</a:t>
            </a:r>
            <a:br/>
            <a:r>
              <a:t>⠀⠀⠀⠀⠀⠀⠀⠀⠀⠀⢀⣀⣠⣴⣿⣿⣿⣿⣿⣿⣿⣿⣿⣿⣿⣿⣿⣿⣿⣿⣿⣿⣿⣿⣿⣿⣿⣿⣿⣿⣿⣿⣿⠀⠀⠀⠀⠀⠀⠀⠀⠀⠀⠀⠀⠀⠀⠀⠀⠀⠀⠀⠀⠀⠀⠀⠀⠀⠀⠀⠀⠀⠀⠀⠀⠀⠀⠀⠀⠀⠀⠀⠀⠀⠀⠀⠀⠀⠀⠀⠀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⠀⠀⠀⠀⠀⠀⠀⢰⣶⣶⣿⣿⣿⣿⣿⣿⣿⣿⣿⣿⣿⣿⣿⣿⣿⣿⣿⣿⣿⣿⣿⣿⣿⣿⣿⣿⣿⣿⣿⣿⣿⣿⣿⣄⠀⠀⠀⠀⠀⠀⠀⠀⠀⠀⠀⠀⠀⠀⠀⠀⠀⠀⠀⠀⠀⠀⠀⠀⠀⠀⠀⠀⠀⠀⠀⠀⠀⠀⠀⠀⠀⠀⠀⠀⠀⠀⠀⠀⠀⠀⠀</a:t>
            </a:r>
            <a:br/>
            <a:r>
              <a:t>⠀⠀⠀⠀⠀⠀⠀⠀⢹⣿⣿⣿⣿⣿⣿⣿⣿⣿⣿⣿⣿⣿⣿⣿⣿⣿⣿⣿⣿⣿⣿⣿⣿⣿⣿⣿⣿⣿⣿⣿⣿⣿⣿⣿⡆⠀⠀⠀⠀⠀⠀⠀⠀⠀⠀⠀⠀⠀⠀⠀⠀⠀⠀⠀⠀⠀⠀⠀⠀⠀⠀⠀⠀⠀⠀⠀⠀⠀⠀⠀⠀⠀⠀⠀⠀⠀⠀⠀⠀⠀⠀</a:t>
            </a:r>
            <a:br/>
            <a:r>
              <a:t>⠀⠀⠀⠀⠀⠀⠀⠀⠈⠙⠛⠿⢿⣿⣿⣿⣿⣿⣿⣿⣿⣿⣿⣿⣿⣿⣿⣿⣿⣿⣿⣿⣿⣿⣿⣿⣿⣿⣿⣿⣿⣿⣿⡇⠀⠀⠀⠀⠀⠀⡀⠀⠀⠀⠀⠀⠀⠀⠀⠀⠀⠀⠀⠀⠀⠀⠀⠀⠀⠀⠀⠀⠀⠀⠀⠀⠀⠀⠀⠀⠀⠀⠀⠀⠀⠀⠀⠀⠀⠀⠀</a:t>
            </a:r>
            <a:br/>
            <a:r>
              <a:t>⠀⠀⠀⠀⠀⠀⠀⠀⠀⠀⠀⠀⠀⠀⢹⣿⣿⣿⣿⣿⣿⣿⣿⣿⣿⣿⣿⣿⣿⣿⣿⣿⣿⣿⣿⣿⣿⣿⣿⣿⣿⣿⣿⡇⠀⠀⠀⠀⠀⠀⠀⠀⠀⠀⠀⠀⠀⠀⠀⠀⠀⠀⠀⠀⠀⠀⠀⠀⠀⠀⠀⠀⠀⠀⠀⠀⠀⠀⠀⠀⠀⠀⠀⠀⠀⠀⠀⠀⠀⠀⠀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⠀⠀⠀⠀⠀⠀⠀⠀⠀⠀⠀⠀⠀⠀⣿⣿⣿⣿⣿⣿⣿⣿⣿⣿⣿⣿⣿⣿⣿⣿⣿⣿⣿⣿⣿⣿⣿⣿⣿⣿⣿⣿⣿⣿⣦⠀⠀⠀⠀⠀⠀⠀⠀⠀⠀⠀⠀⠀⠀⠀⠀⠀⠀⠀⠀⠀⠀⠀⠀⠀⠀⠀⠀⠀⠀⠀⠀⠀⠀⠀⠀⠀⠀⠀⠀⠀⠀⠀⠀⠀⠀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⠀⠀⠀⠀⠀⠀⠀⠀⠀⠀⠀⠀⠀⢠⣿⣿⣿⣿⣿⣿⣿⣿⣿⣿⣿⣿⣿⣿⣿⣿⣿⣿⣿⣿⣿⣿⣿⣿⣿⣿⣿⣿⣿⣿⣿⡅⠀⠀⠀⠀⠀⠀⠀⠀⠀⠀⠀⠀⠀⠀⠀⠀⠀⠀⠀⠀⠀⠀⠀⠀⠀⠀⠀⠀⠀⠀⠀⠀⠀⠀⠀⠀⠀⠀⠀⠀⠀⠀⠀⠀⠀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⠀⠀⠀⠀⠀⠀⠀⠀⠀⠀⠀⠀⠀⣼⣿⣿⣿⣿⣿⣿⣿⣿⣿⣿⣿⣿⣿⣿⣿⣿⣿⣿⣿⣿⣿⣿⣿⣿⣿⣿⣿⣿⣿⣿⣧⠈⠀⠀⠀⠀⠀⠀⠀⠀⠀⠀⠀⠀⠀⠀⠀⠀⠀⠀⠀⠀⠀⠀⠀⠀⠀⠀⠀⠀⠀⠀⠀⠀⠀⠀⠀⠀⠀⠀⠀⠀⠀⠀⠀⠀⠀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⠀⠀⠀⠀⠀⠀⠀⠀⠀⠀⠀⠀⣾⠟⠿⣿⣿⣿⣿⣿⣿⡿⠿⢻⣻⣿⣿⣿⣿⣿⣿⣿⣿⣿⣿⣿⣿⣿⣿⣿⣿⣿⣿⣿⠿⢣⣄⠀⠀⠀⠀⠀⠀⠀⠀⠀⠀⠀⠀⠀⠀⠀⠀⠀⠀⠀⠀⠀⠀⠀⠀⠀⠀⠀⠀⠀⠀⠀⠀⠀⠀⠀⠀⠀⠀⠀⠀⠀⠀⠀⠀</a:t>
            </a:r>
            <a:br/>
            <a:r>
              <a:t>⠀⠀⠀⠀⠀⠀⠀⠀⠀⠀⠀⠎⠀⠀⠀⠀⠉⣻⣭⣶⣶⣾⣿⣿⣿⣿⣿⣿⣿⣿⣿⣿⣿⣿⣿⣿⣿⣿⣿⣿⣿⣯⣍⡀⠀⠀⠹⠀⠀⠀⠀⠀⠀⠀⠀⠀⠀⠀⠀⠀⠀⠀⠀⠀⠀⠀⠀⠀⠀⠀⠀⠀⠀⠀⠀⠀⠀⠀⠀⠀⠀⠀⠀⠀⠀⠀⠀⠀⠀⠀⠀</a:t>
            </a:r>
            <a:br/>
            <a:r>
              <a:t>⠀⠀⠀⠀⠀⠀⠀⠀⠀⠀⠀⠀⠀⠀⠀⢠⣾⣿⣿⣿⣿⣿⣿⣿⣿⣿⣿⣿⣿⣿⣿⣿⣿⣿⣿⣿⣿⣿⣿⣿⣿⣿⣿⣿⣷⠀⠀⠀⠀⠀⠀⠀⠀⠀⠠⠀⠀⠀⠀⠀⠀⠀⠀⠀⠀⠀⠀⠀⠀⠀⠀⠀⠀⠀⠀⠀⠀⠀⠀⠀⠀⠀⠀⠀⠀⠀⠀⠀⠀⠀⠀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⠀⠀⠀⠀⠀⠀⠀⠀⠀⠀⠀⠀⠀⠀⠀⣿⣿⣿⣿⣿⣿⣿⣿⣿⣿⣿⣿⣿⣿⣿⣿⣿⣿⣿⣿⣿⣿⣿⣿⣿⣿⣿⣿⣿⣿⣿⡆⠀⠀⠀⠀⠀⠀⠀⠀⠀⠀⠀⠀⠀⠀⠀⠀⠀⠀⠀⠀⠀⠀⠀⠀⠀⠀⠀⠀⠀⠀⠀⠀⠀⠀⠀⠀⠀⠀⠀⠀⠀⠀⠀⠀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⠀⠀⠀⠀⠀⠀⠀⠀⠀⠀⠀⠀⠀⠀⣿⣿⣿⣿⣿⣿⣿⣿⣿⣿⣿⣿⣿⣿⣿⣿⣿⣿⣿⣿⣿⣿⣿⣿⣿⣿⣿⣿⣿⣿⣿⣿⣷⣀⡤⠀⠀⠀⠀⠀⠀⠀⠀⠀⠀⠀⠀⠀⠀⠀⠀⠀⠀⠀⠀⠀⠀⠀⠀⠀⠀⠀⠀⠀⠀⠀⠀⠀⠀⠀⠀⠀⠀⠀⠀⠀⠀</a:t>
            </a:r>
            <a:br/>
            <a:r>
              <a:t>⠀⠀⠀⠀⠀⠀⠀⠀⠀⠀⠀⠀⠀⢤⣿⣿⣿⣿⣿⣿⣿⣿⣿⣿⣿⣿⣿⣿⣿⣿⣿⣿⣿⣿⣿⣿⣿⣿⣿⣿⣿⣿⣿⣿⣿⣿⣿⣿⠁⠀⠀⠀⠀⠀⠀⠀⠀⠀⠀⠀⠀⠀⠀⠀⠀⠀⠀⠀⠀⠀⠀⠀⠀⠀⠀⠀⠀⠀⠀⠀⠀⠀⠀⠀⠀⠀⠀⠀⠀⠀⠀</a:t>
            </a:r>
            <a:br/>
            <a:r>
              <a:t>⠀⠀⠀⠀⠀⠀⠀⠀⠀⠀⠀⠀⠀⠘⣿⣿⣿⣿⣿⣿⣿⣿⣿⣿⣿⣿⣿⣿⣿⣿⣿⣿⣿⣿⣿⣿⣿⣿⣿⣿⣿⣿⣿⣿⣿⣿⣿⣧⠀⠀⠀⠀⠀⠀⠀⠀⠀⠀⠀⠀⠀⠀⠀⠀⠀⠀⠀⠀⠀⠀⠀⠀⠀⠀⠀⠀⠀⠀⠀⠀⠀⠀⠀⠀⠀⠀⠀⠀⠀⠀⠀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⠀⠀⠀⠀⠀⠀⠀⠀⠀⠀⠀⠀⠀⢀⣿⣿⣿⣿⣿⣿⣿⣿⣿⣿⣿⣿⣿⣿⣿⣿⣿⣿⣿⣿⣿⣿⣿⣿⣿⣿⣿⣿⣿⣿⣿⣿⣿⣿⣷⣄⠀⠀⠀⠀⠀⠀⠀⠀⠀⠀⠀⠀⠀⠀⠀⠀⠀⠀⠀⠀⠀⠀⠀⠀⠀⠀⠀⠀⠀⠀⠀⠀⠀⠀⠀⠀⠀⠀⠀⠀⠀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⠀⠀⠀⠀⠀⠀⠀⠀⠀⠀⠀⠀⠀⢸⣿⣿⣿⣿⣿⣿⣿⣿⣿⣿⣿⣿⣿⣿⣿⣿⣿⣿⣿⣿⣿⣿⣿⣿⣿⣿⣿⣿⣿⣿⣿⣿⣿⣿⣿⠟⠋⠀⠀⠀⠀⠀⠀⠀⠀⠀⠀⠀⠀⠀⠀⠀⠀⠀⠀⠀⠀⠀⠀⠀⠀⠀⠀⠀⠀⠀⠀⠀⠀⠀⠀⠀⠀⠀⠀⠀⠀</a:t>
            </a:r>
            <a:br/>
            <a:r>
              <a:t>⠀⠀⠀⠀⠀⠀⠀⠀⠀⠀⠀⠀⠀⠀⢩⣿⣿⣿⣿⣿⣿⣿⣿⣿⣿⣿⣿⣿⣿⣿⣿⣿⣿⣿⣿⣿⣿⣿⣿⣿⣿⣿⣿⣿⣿⣿⣿⣿⣿⡆⠀⠀⠀⠀⠀⠀⠀⠀⠀⠀⠀⠀⠀⠀⠀⠀⠀⠀⠀⠀⠀⠀⠀⠀⠀⠀⠀⠀⠀⠀⠀⠀⠀⠀⠀⠀⠀⠀⠀⠀⠀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⠀⠀⠀⠀⠀⠀⠀⠀⠀⠀⠀⠀⣠⣾⣿⣿⣿⣿⣿⣿⣿⣿⣿⣿⣿⣿⣿⣿⣿⣿⣿⣿⣿⣿⣿⣿⣿⣿⣿⣿⣿⣿⣿⣿⣿⣿⣿⣿⣿⣿⣧⠀⠀⠀⠀⠀⠀⠀⠀⠀⠀⠀⠀⠀⠀⠀⠀⠀⠀⠀⠀⠀⠀⠀⠀⠀⠀⠀⠀⠀⠀⠀⠀⠀⠀⠀⠀⠀⠀⠀⠀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⠀⠀⠀⠀⠀⠀⠀⠀⠀⠀⠀⠀⠀⠀⠀⠀⠀⠀⠀⠀⠀⠀⠀⠀⠀⠀⠀⣠⣾⣿⣷⡄⠀⠀⠀⠀⠀⠀⠀⠀⠀⠀⠀⠀⠀⠀⠀⠀⠀⠀⠀⠀⠀⠀⠀⠀⠀⠀⠀⠀⠀⠀⠀⠀⠀⠀⠀⠀⠀⠀⠀⠀⠀⠀⠀⠀⠀⠀⠀⠀⠀⠀⠀⠀⠀⠀⠀⠀⠀⠀⠀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⠀⠀⠀⠀⠀⠀⠀⠀⠀⠀⠀⠀⠀⠀⠀⠀⠀⠀⠀⠀⢀⣀⣤⣤⣤⣴⣶⣿⣿⣿⣿⣿⣶⣦⣤⣤⣀⡀⠀⠀⠀⠀⠀⠀⠀⠀⠀⠀⠀⠀⠀⠀⠀⠀⠀⠀⠀⠀⠀⠀⠀⠀⠀⠀⠀⠀⠀⠀⠀⠀⠀⠀⠀⠀⠀⠀⠀⠀⠀⠀⠀⠀⠀⠀⠀⠀⠀⠀⠀⠀⠀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⠀⠀⠀⠀⠀⠀⠀⠀⠀⠀⠀⠀⠀⠀⠀⠀⠀⠀⣠⣾⣿⣿⣿⣿⣿⣿⣿⣿⣿⣿⣿⣿⣿⣿⣿⣿⣿⣿⣷⣤⡀⠀⠀⠀⠀⠀⠀⠀⠀⠀⠀⠀⠀⠀⠀⠀⠀⠀⠀⠀⠀⠀⠀⠀⠀⠀⠀⠀⠀⠀⠀⠀⠀⠀⠀⠀⠀⠀⠀⠀⠀⠀⠀⠀⠀⠹⠂⠀⠀⠀⠀</a:t>
            </a:r>
            <a:br/>
            <a:r>
              <a:t>⠀⠀⠀⠀⠀⠀⠀⠀⠀⠀⠀⠀⠀⠀⠀⠀⢀⣾⣿⣿⣿⣿⣿⣿⣿⣿⣿⣿⣿⣿⣿⣿⣿⣿⣿⣿⣿⣿⣿⣿⣿⣦⡀⠀⠀⠀⠀⠀⠀⠀⠀⠀⠀⠀⠀⠀⠀⠀⠀⠀⠀⠀⠀⠀⠀⠀⠀⠀⠀⠀⠀⠀⠀⠀⠀⠀⠀⠀⠀⠀⠀⠀⠀⠀⠀⠀⠀⠀⠀⠀⠀</a:t>
            </a:r>
            <a:br/>
            <a:r>
              <a:t>⠀⠀⠀⠀⠀⠀⠀⠀⠀⠀⠀⠀⠀⠀⠀⢀⣿⣿⣿⣿⣿⣿⣿⣿⣿⣿⣿⣿⣿⣿⣿⣿⣿⣿⣿⣿⣿⣿⣿⣿⣿⣿⣷⡄⠀⠀⠀⠀⠀⠀⠀⠀⠀⠀⠀⠀⠀⠀⠀⠀⠀⠀⠀⠀⠀⠀⠀⠀⠀⠀⠀⠀⠀⠀⠀⠀⠀⠀⠀⠀⠀⠀⠀⠀⠀⠀⠀⠀⠀⠀⠀</a:t>
            </a:r>
            <a:br/>
            <a:r>
              <a:t>⠀⠀⠀⠀⠀⠀⠀⠀⠀⠀⠀⠀⠀⠀⠀⣼⣿⣿⣿⣿⣿⣿⣿⣿⣿⣿⣿⣿⣿⣿⣿⣿⣿⣿⣿⣿⣿⣿⣿⣿⣿⣿⣿⣿⡄⠀⠀⠀⠀⠀⠀⠀⠀⠀⠀⠀⠀⠀⠀⠀⠀⠀⠀⠀⠀⠀⠀⠀⠀⠀⠀⠀⠀⠀⠀⠀⠀⠀⠀⠀⠀⠀⠀⠀⠀⠀⠀⠀⠀⠀⠀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⠀⠀⠀⠀⠀⠀⠀⠀⠀⠀⠀⠀⠀⠀⠘⣿⣿⣿⣿⣿⣿⣿⣿⣿⣿⣿⣿⣿⣿⣿⣿⣿⣿⣿⣿⣿⣿⣿⣿⣿⣿⣿⣿⣿⣿⠀⠀⠀⠀⠀⠀⠀⠀⠀⠀⠀⠀⠀⠀⠀⠀⠀⠀⠀⠀⠀⠀⠀⠀⠀⠀⠀⠠⠄⠀⠀⠀⠀⠀⠀⠀⠀⠀⠀⠀⠀⠀⠀⠀⠀⠀</a:t>
            </a:r>
            <a:br/>
            <a:r>
              <a:t>⠀⠀⠀⠀⠀⠀⠀⠀⠀⠀⠀⠀⠀⠀⣀⣿⣿⣿⣿⣿⣿⣿⣿⣿⣿⣿⣿⣿⣿⣿⣿⣿⣿⣿⣿⣿⣿⣿⣿⣿⣿⣿⣿⣿⡏⠀⠀⠀⠀⠀⠀⠀⠀⠀⠀⠀⠀⠀⠀⠀⠀⠀⠀⠀⠀⠀⠀⠀⠀⠀⠀⠀⠀⠀⠀⠀⠀⠀⠀⠀⠀⠀⠀⠀⠀⠀⠀⠀⠀⠀⠀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⠀⠀⠀⠀⠀⠀⠀⠀⠀⣤⣄⣤⣾⣿⣿⣿⣿⣿⣿⣿⣿⣿⣿⣿⣿⣿⣿⣿⣿⣿⣿⣿⣿⣿⣿⣿⣿⣿⣿⣿⣿⣿⣿⣿⣧⠀⠀⠀⠀⠀⠀⠀⠀⠀⠀⠀⠀⠀⠀⠀⠀⠀⠀⠀⠀⠀⠀⠀⠀⠀⠀⠀⠀⠀⠀⠀⠀⠀⠀⠀⠀⠀⠀⠀⠀⠀⠀⠀⠀⠀⠀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⠀⠀⠀⠀⠀⠀⠀⠀⠀⢻⣿⣿⣿⣿⣿⣿⣿⣿⣿⣿⣿⣿⣿⣿⣿⣿⣿⣿⣿⣿⣿⣿⣿⣿⣿⣿⣿⣿⣿⣿⣿⣿⣿⣿⣿⣧⡀⠀⠀⠀⠀⠀⠀⠀⠀⠀⠀⠀⠀⠀⠀⠀⠀⠀⠀⠀⠀⠀⠀⠀⠀⠀⠀⠀⠀⠀⠀⠀⠀⠀⠀⠀⠀⠀⠀⠀⠀⠀⠀⠀⠀</a:t>
            </a:r>
            <a:br/>
            <a:r>
              <a:t>⠀⠀⠀⠀⠀⠀⠀⠀⠀⠸⠻⢿⣿⣿⣿⣿⣿⣿⣿⣿⣿⣿⣿⣿⣿⣿⣿⣿⣿⣿⣿⣿⣿⣿⣿⣿⣿⣿⣿⣿⣿⣿⣿⣿⡿⠟⠁⠀⠀⠀⠀⠀⠀⠀⠀⠀⠀⠀⠀⠀⠀⠀⠀⠀⠀⠀⠀⠀⠀⠀⠀⠀⠀⠀⠀⠀⠀⠀⠀⠀⠀⠀⠀⠀⠀⠀⠀⠀⠀⠀⠀</a:t>
            </a:r>
            <a:br/>
            <a:r>
              <a:t>⠀⠀⠀⠀⠀⠀⠀⠀⠀⠀⠀⠀⠈⠙⠛⢛⣿⣿⣿⣿⣿⣿⣿⣿⣿⣿⣿⣿⣿⣿⣿⣿⣿⣿⣿⣿⣿⣿⣿⣿⣿⣿⣿⣿⣷⠀⠀⠀⠀⠀⠀⠀⠀⠀⠀⠀⠀⠀⠀⠀⠀⠀⠀⠀⠀⠀⠀⠀⠀⠀⠀⠀⠀⠀⠀⠀⠀⠀⠀⠀⠀⠀⠀⠀⠀⠀⠀⠀⠀⠀⠀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⠀⠀⠀⠀⠀⠀⠀⠀⠀⠀⠀⠀⠀⠀⠀⣾⣿⣿⣿⣿⣿⣿⣿⣿⣿⣿⣿⣿⣿⣿⣿⣿⣿⣿⣿⣿⣿⣿⣿⣿⣿⣿⣿⣿⣿⣄⠀⠀⠀⠀⠀⠀⠀⠀⠀⠀⠀⠀⠀⠀⠀⠀⠀⠀⠀⠀⠀⠀⠀⠀⠀⠀⠀⠀⠀⠀⠀⠀⠀⠀⠀⠀⠀⠀⠀⠀⠀⠀⠀⠀⠀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⠀⠀⠀⠀⠀⠀⠀⠀⠀⠀⠀⠀⠀⠀⢠⣿⣿⣿⣿⣿⣿⣿⣿⣿⣿⣿⣿⣿⣿⣿⣿⣿⣿⣿⣿⣿⣿⣿⣿⣿⣿⣿⣿⣿⣿⣿⡢⡀⠀⠀⠀⠀⠀⠀⠀⠀⠀⠀⠀⠀⠀⠀⠀⠀⠀⠀⠀⠀⠀⠀⠀⠀⠀⠀⠀⠀⠀⠀⠀⠀⠀⠀⠀⠀⠀⠀⠀⠀⠀⠀⠀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⠀⠀⠀⠀⠀⠀⠀⠀⠀⠀⠀⠀⠀⠀⣼⣿⣿⣿⣿⣿⣿⣿⣿⣿⣿⣿⣿⣿⣿⣿⣿⣿⣿⣿⣿⣿⣿⣿⣿⣿⣿⣿⣿⣿⣿⣿⠳⠄⠀⠀⠀⠀⠀⠀⠀⠀⠀⠀⠀⠀⠀⠀⠀⠀⠀⠀⠀⠀⠀⠀⠀⠀⠀⠀⠀⠀⠀⠀⠀⠀⠀⠀⠀⠀⠀⠀⠀⠀⠀⠀⠀</a:t>
            </a:r>
            <a:br/>
            <a:r>
              <a:t>⠀⠀⠀⠀⠀⠀⠀⠀⠀⠀⠀⠀⠀⢰⣿⣿⣿⣿⣿⣿⣿⣿⣿⣿⣿⣿⣿⣿⣿⣿⣿⣿⣿⣿⣿⣿⣿⣿⣿⣿⣿⣿⣿⣿⣿⡏⠄⠀⠀⠀⠀⠀⠀⠀⠀⠀⠀⠀⠀⠀⠀⠀⠀⠀⠀⠀⠀⠀⠀⠀⠀⠀⠀⠀⠀⠀⠀⠀⠀⠀⠀⠀⠀⠀⠀⠀⠀⠀⠀⠀⠀</a:t>
            </a:r>
            <a:br/>
            <a:r>
              <a:t>⠀⠀⠀⠀⠀⠀⠀⠀⠀⠀⠀⠀⢀⣿⣿⣿⣿⣿⣿⣿⣿⣿⣿⣿⣿⣿⣿⣿⣿⣿⣿⣿⣿⣿⣿⣿⣿⣿⣿⣿⣿⣿⣿⣿⣿⣿⠀⠀⠀⠀⠀⠀⠀⠀⠀⠀⠀⠀⠀⠀⠀⠀⠀⠀⠀⠀⠀⠀⠀⠀⠀⠀⠀⠀⠀⠀⠀⠀⠀⠀⠀⠀⠀⠀⠀⠀⠀⠀⠀⠀⠀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⠀⠀⠀⠀⠀⠀⠀⠀⠀⠀⠀⢀⠞⠉⠀⠉⠻⠿⠿⠟⢛⣛⣩⣥⣬⣾⣿⣿⣿⣿⣿⣿⣿⣿⣿⣿⣿⣿⣿⣿⣿⣿⡿⠟⠋⠙⣦⠀⠀⠀⠀⠀⠀⠀⠀⠀⠀⠀⠀⠀⠀⠀⠀⠀⠀⠀⠀⠀⠀⠀⠀⠀⠀⠀⠀⠀⠀⠀⠀⠀⠀⠀⠀⠀⠀⠀⠀⠀⠀⠀⠀</a:t>
            </a:r>
            <a:br/>
            <a:r>
              <a:t>⠀⠀⠀⠀⠀⠀⠀⠀⠀⠀⠀⠀⠀⠀⠀⠀⠀⣠⣾⣿⣿⣿⣿⣿⣿⣿⣿⣿⣿⣿⣿⣿⣿⣿⣿⣿⣿⣿⣿⣿⣿⣿⣿⣶⣤⣀⠘⠀⠀⠀⠀⠀⠀⠀⠀⠀⠀⠀⠀⠀⠀⠀⠀⠀⠀⠀⠀⠀⠀⠀⠀⠀⠀⠀⠀⠀⠀⠀⠀⠀⠀⠀⠀⠀⠀⠀⠀⠀⠀⠀⠀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⠀⠀⠀⠀⠀⠀⠀⠀⠀⠀⠀⠀⠀⠀⠀⠀⠀⣿⣿⣿⣿⣿⣿⣿⣿⣿⣿⣿⣿⣿⣿⣿⣿⣿⣿⣿⣿⣿⣿⣿⣿⣿⣿⣿⣿⣿⡇⠀⠀⠀⠀⠀⠀⠀⠀⠀⡀⠀⠀⠀⠀⠀⠀⠀⠀⠀⠀⠀⠀⠀⠀⠀⠀⠀⠀⠀⠀⠀⠀⠀⠀⠀⠀⠀⠀⠀⠀⠀⠀⠀⠀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⠀⠀⠀⠀⠀⠀⠀⠀⠀⠀⠀⠀⠀⠀⠀⠀⢸⣿⣿⣿⣿⣿⣿⣿⣿⣿⣿⣿⣿⣿⣿⣿⣿⣿⣿⣿⣿⣿⣿⣿⣿⣿⣿⣿⣿⣿⣿⡄⠀⠀⠀⠀⠀⠀⠀⠀⠀⠀⠀⠀⠀⠀⠀⠀⠀⠀⠀⠀⠀⠀⠀⠀⠀⠀⠀⠀⠀⠀⠀⠀⠀⠀⠀⠀⠀⠀⠀⠀⠀⠀⠀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⠀⠀⠀⠀⠀⠀⠀⠀⠀⠀⠀⠀⠀⠀⠀⣶⣿⣿⣿⣿⣿⣿⣿⣿⣿⣿⣿⣿⣿⣿⣿⣿⣿⣿⣿⣿⣿⣿⣿⣿⣿⣿⣿⣿⣿⣿⣿⣷⠀⠀⠀⠀⠀⠀⠀⠀⠀⠀⠀⠀⠀⠀⠀⠀⠀⠀⠀⠀⠀⠀⠀⠀⠀⠀⠀⠀⠀⠀⠀⠀⠀⠀⠀⠀⠀⠀⠀⠀⠀⠀⠀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⠀⠀⠀⠀⠀⠀⠀⠀⠀⠀⠀⠀⠀⠀⢀⣿⣿⣿⣿⣿⣿⣿⣿⣿⣿⣿⣿⣿⣿⣿⣿⣿⣿⣿⣿⣿⣿⣿⣿⣿⣿⣿⣿⣿⣿⣿⣿⣿⣤⡖⠀⠀⠀⠀⠀⠀⠀⠀⠀⠀⠀⠀⠀⠀⠀⠀⠀⠀⠀⠀⠀⠀⠀⠀⠀⠀⠀⠀⠀⠀⠀⠀⠀⠀⠀⠀⠀⠀⠀⠀⠀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⠀⠀⠀⠀⠀⠀⠀⠀⠀⠀⠀⠀⠀⠀⢐⣿⣿⣿⣿⣿⣿⣿⣿⣿⣿⣿⣿⣿⣿⣿⣿⣿⣿⣿⣿⣿⣿⣿⣿⣿⣿⣿⣿⣿⣿⣿⣿⣿⣿⡀⠀⠀⠀⠀⠀⠀⠀⠀⠀⠀⠀⠀⠀⠀⠀⠀⠀⠀⠀⠀⠀⠀⠀⠀⠀⠀⠀⠀⠀⠀⠀⠀⠀⠀⠀⠀⠀⠀⠀⠀⠀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⠀⠀⠀⠀⠀⠀⠀⠀⠀⠀⠀⠀⠀⠀⢼⣿⣿⣿⣿⣿⣿⣿⣿⣿⣿⣿⣿⣿⣿⣿⣿⣿⣿⣿⣿⣿⣿⣿⣿⣿⣿⣿⣿⣿⣿⣿⣿⣿⣿⣿⣆⡀⠀⠀⠀⠀⠀⠀⠀⠀⠀⠀⠀⠀⠀⠀⠀⠀⠀⠀⠀⠀⠀⠀⠀⠀⠀⠀⠀⠀⠀⠀⠀⠀⠀⠀⠀⠀⠀⠀⠀</a:t>
            </a:r>
            <a:br/>
            <a:r>
              <a:t>⠀⠀⠀⠀⠀⠀⠀⠀⠀⠀⠀⠀⠀⠀⠘⢻⣿⣿⣿⣿⣿⣿⣿⣿⣿⣿⣿⣿⣿⣿⣿⣿⣿⣿⣿⣿⣿⣿⣿⣿⣿⣿⣿⣿⣿⣿⣿⣿⣿⣿⡏⠁⠀⠀⠀⠀⠀⠀⠀⠀⠀⠀⠀⠀⠀⠀⠀⠀⠀⠀⠀⠀⠀⠀⠀⠀⠀⠀⠀⠀⠀⠀⠀⠀⠀⠀⠀⠀⠀⠀⠀</a:t>
            </a:r>
            <a:br/>
            <a:r>
              <a:t>⠀⠀⠀⠀⠀⠀⠀⠀⠀⠀⠀⠀⠀⠀⢀⣼⣿⣿⣿⣿⣿⣿⣿⣿⣿⣿⣿⣿⣿⣿⣿⣿⣿⣿⣿⣿⣿⣿⣿⣿⣿⣿⣿⣿⣿⣿⣿⣿⣿⣿⣇⠀⠀⠀⠀⠀⠀⠀⠀⠀⠀⠀⠀⠀⠀⠀⠀⠀⠀⠀⠀⠀⠀⠀⠀⠀⠀⠀⠀⠀⠀⠀⠀⠀⠀⠀⠀⠀⠀⠀⠀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⠀⠀⠀⠀⠀⠀⠀⠀⠀⠀⠀⠀⠀⣰⣿⣿⣿⣿⣿⣿⣿⣿⣿⣿⣿⣿⣿⣿⣿⣿⣿⣿⣿⣿⣿⣿⣿⣿⣿⣿⣿⣿⣿⣿⣿⣿⣿⣿⣿⣿⣿⡄⠀⠀⠀⠀⠀⠀⠀⠀⠀⠀⠀⠀⠀⠀⠀⠀⠀⠀⠀⠀⠀⠀⠀⠀⠀⠀⠀⠀⠀⠀⠀⠀⠀⠀⠀⠀⠀⠀⠀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⠀⠀⠀⠀⠀⠀⠀⠀⠀⠀⠀⣠⣾⣿⣿⣿⣿⣿⣿⣿⣿⣿⣿⣿⣿⣿⣿⣿⣿⣿⣿⣿⣿⣿⣿⣿⣿⣿⣿⣿⣿⣿⣿⣿⣿⣿⣿⣿⣿⣿⣿⣷⠀⠀⠀⠀⠀⠀⠀⠀⠀⠀⠀⠀⠀⠀⠀⠀⠀⠀⠀⠀⠀⠀⠀⠀⠀⠀⠀⠀⠀⠀⠀⠀⠀⠀⠀⠀⠀⠀⠀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⣿⣿⣿⣿⣿⣿⣿⣿⣿⣿⣿⣿⣿⣿⣿⣿⣿⣿⣿⣿⣿⣿⣿⣿⣿⣿⣿⣿⣿⣿⣿⣿⣿⣿⣿⡿⠛⠻⠿⠿⣿⣿⣿⣿⣿⣿⣿⣿⣿⣿⣿⣿⣿⣿⣿⣿⣿⣿⣿⣿⣿⣿⣿⣿⣿⣿⣿⣿⣿⣿⣿⣿⣿⣿⣿⣿⣿⣿⣿⣿⣿⣿⣿⣿⣿⣿⣿⣿⣿⣿⡇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⣿⣿⣿⣿⣿⣿⣿⣿⣿⣿⣿⣿⣿⣿⣿⣿⣿⣿⣿⣿⣿⣿⣿⣿⣿⣿⣿⣿⣿⣿⣿⣿⣿⣿⡿⠀⠀⠀⠀⠀⠀⠉⠛⢿⣿⣿⣿⣿⣿⣿⣿⣿⣿⣿⣿⣿⣿⣿⣿⣿⣿⣿⣿⣿⣿⣿⣿⣿⣿⣿⣿⣿⣿⣿⣿⣿⣿⣿⣿⣿⣿⣿⣿⣿⣿⣿⣿⣿⣿⣿⡇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⣿⣿⣿⣿⣿⣿⣿⣿⣿⣿⣿⣿⣿⣿⣿⣿⣿⣿⣿⣿⣿⣿⣿⣿⣿⣿⣿⣿⣿⣿⣿⣿⣿⣿⡇⠀⠀⠀⠀⠀⠀⠀⠀⠀⠉⠉⠉⠙⠟⠉⠁⠁⠀⠉⠉⠙⠛⢿⣿⣿⣿⣿⣿⣿⣿⣿⣿⣿⣿⣿⣿⣿⣿⣿⣿⣿⣿⣿⣿⣿⣿⣿⣿⣿⣿⣿⣿⣿⣿⣿⡇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⣿⣿⣿⣿⣿⣿⣿⣿⣿⣿⣿⣿⣿⣿⣿⣿⣿⣿⣿⣿⣿⣿⣿⣿⣿⣿⣿⣿⣿⣿⣿⣿⣿⣿⡆⠀⠀⠀⠀⠀⠀⠀⠀⠀⠀⠀⠀⠀⠀⠀⠀⠀⠀⠀⠀⠀⢀⣾⣿⣿⣿⣿⣿⣿⣿⣿⣿⣿⣿⣿⣿⣿⣿⣿⣿⣿⣿⣿⣿⣿⣿⣿⣿⣿⣿⣿⣿⣿⣿⣿⡇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⣿⣿⣿⣿⣿⣿⣿⣿⣿⣿⣿⣿⣿⣿⣿⣿⣿⣿⣿⣿⣿⣿⣿⣿⣿⣿⣿⣿⣿⣿⣿⣿⣿⣿⣧⣤⡤⠂⠀⠀⠀⠀⠀⠀⠀⠀⠀⠀⠀⠀⠀⠀⠀⠀⠀⢀⣾⣿⣿⣿⣿⣿⣿⣿⣿⣿⣿⣿⣿⣿⣿⣿⣿⣿⣿⣿⣿⣿⣿⣿⣿⣿⣿⣿⣿⣿⣿⣿⣿⣿⡇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⣿⣿⣿⣿⣿⣿⣿⣿⣿⣿⣿⣿⣿⣿⣿⣿⣿⣿⣿⣿⣿⣿⣿⣿⣿⣿⣿⣿⣿⣿⣿⣿⣿⣿⣿⠟⠀⠀⠀⠀⠀⠀⠀⠀⠀⠀⠀⠀⠀⠀⠀⠀⠀⢀⣠⣿⣿⣿⣿⣿⣿⣿⣿⣿⣿⣿⣿⣿⣿⣿⣿⣿⣿⣿⣿⣿⣿⣿⣿⣿⣿⣿⣿⣿⣿⣿⣿⣿⣿⣿⡇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⣿⣿⣿⣿⣿⣿⣿⣿⣿⣿⣿⣿⣿⣿⣿⣿⣿⣿⣿⣿⣿⣿⣿⣿⣿⣿⣿⣿⣿⣿⣿⣿⣿⣿⣯⣀⡀⠀⠀⠀⠀⠀⠀⠀⠀⠀⠀⠀⠀⠀⠀⠀⠀⢸⣿⣿⣿⣿⣿⣿⣿⣿⣿⣿⣿⣿⣿⣿⣿⣿⣿⣿⣿⣿⣿⣿⣿⣿⣿⣿⣿⣿⣿⣿⣿⣿⣿⣿⣿⣿⡇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⣿⣿⣿⣿⣿⣿⣿⣿⣿⣿⣿⣿⣿⣿⣿⣿⣿⣿⣿⣿⣿⣿⣿⣿⣿⣿⣿⣿⣿⣿⣿⣿⣿⣿⣿⣿⣿⠀⠀⠀⠀⠀⠀⠀⠀⠀⠀⠀⠀⠀⠀⠀⣐⣼⣿⣿⣿⣿⣿⣿⣿⣿⣿⣿⣿⣿⣿⣿⣿⣿⣿⣿⣿⣿⣿⣿⣿⣿⣿⣿⣿⣿⣿⣿⣿⣿⣿⣿⣿⣿⡇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⣿⣿⣿⣿⣿⣿⣿⣿⣿⣿⣿⣿⣿⣿⣿⣿⣿⣿⣿⣿⣿⣿⣿⣿⣿⣿⣿⣿⣿⣿⣿⣿⣿⣿⣿⣿⣿⣨⠀⠀⠀⠀⠀⠀⠀⠀⠀⠀⠀⠀⠀⠀⢸⣿⣿⣿⣿⣿⣿⣿⣿⣿⣿⣿⣿⣿⣿⣿⣿⣿⣿⣿⣿⣿⣿⣿⣿⣿⣿⣿⣿⣿⣿⣿⣿⣿⣿⣿⣿⣿⡇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⣿⣿⣿⣿⣿⣿⣿⣿⣿⣿⣿⣿⣿⣿⣿⣿⣿⣿⣿⣿⣿⣿⣿⣿⣿⣿⣿⣿⣿⣿⣿⣿⣿⣿⣿⣿⠟⠋⠀⠀⠀⠀⠀⠀⠀⠀⠀⠀⠀⠀⠀⠀⠘⣿⣿⣿⣿⣿⣿⣿⣿⣿⣿⣿⣿⣿⣿⣿⣿⣿⣿⣿⣿⣿⣿⣿⣿⣿⣿⣿⣿⣿⣿⣿⣿⣿⣿⣿⣿⣿⡇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⣿⣿⣿⣿⣿⣿⣿⣿⣿⣿⣿⣿⣿⣿⣿⣿⣿⣿⣿⣿⣿⣿⣿⣿⣿⣿⣿⣿⣿⣿⣿⣿⣿⣿⣿⠁⠀⠀⠀⠀⠀⠀⠀⠀⠀⠀⠀⠀⠀⠀⠀⠀⠀⠘⢿⣿⣿⣿⣿⣿⣿⣿⣿⣿⣿⣿⣿⣿⣿⣿⣿⣿⣿⣿⣿⣿⣿⣿⣿⣿⣿⣿⣿⣿⣿⣿⣿⣿⣿⣿⡇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⣿⣿⣿⣿⣿⣿⣿⣿⣿⣿⣿⣿⣿⣿⣿⣿⣿⣿⣿⣿⣿⣿⣿⣿⣿⣿⣿⣿⣿⣿⣿⣯⠈⠉⠀⠀⠀⠀⠀⠀⠀⠀⠀⠀⠀⠀⠀⠀⠀⠀⠀⠀⠀⠀⠀⠀⠈⢿⣿⣿⣿⣿⣿⣿⣿⣿⣿⣿⣿⣿⣿⣿⣿⣿⣿⣿⣿⣿⣿⣿⣿⣿⣿⣿⣿⣿⣿⣿⣿⣿⡇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⣿⣿⣿⣿⣿⣿⣿⣿⣿⣿⣿⣿⣿⣿⣿⣿⣿⣿⣿⣿⣿⣿⣿⣿⣿⣿⣿⣿⣿⣿⣿⣿⠂⠀⠀⠀⠀⠀⠀⠀⠀⠀⠀⠀⠀⠀⠀⠀⠀⠀⠀⠀⠀⠀⠀⠀⠀⠘⣿⣿⣿⣿⣿⣿⣿⣿⣿⣿⣿⣿⣿⣿⣿⣿⣿⣿⣿⣿⣿⣿⣿⣿⣿⣿⣿⣿⣿⣿⣿⣿⡇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⣿⣿⣿⣿⣿⣿⣿⣿⣿⣿⣿⣿⣿⣿⣿⣿⣿⣿⣿⣿⣿⣿⣿⣿⣿⣿⣿⣿⣿⣿⣿⡏⠀⠀⠀⠀⠀⠀⠀⠀⠀⠀⠀⠀⠀⠀⠀⠀⠀⠀⠀⠀⠀⠀⠀⡆⠀⠀⢹⣿⣿⣿⣿⣿⣿⣿⣿⣿⣿⣿⣿⣿⣿⣿⣿⣿⣿⣿⣿⣿⣿⣿⣿⣿⣿⣿⣿⣿⣿⣿⡇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⣿⣿⣿⣿⣿⣿⣿⣿⣿⣿⣿⣿⣿⣿⣿⣿⣿⣿⣿⣿⣿⣿⣿⣿⣿⣿⣿⣿⣿⣿⡟⠀⠀⠀⠀⠀⠀⠀⠀⠀⠀⠀⠀⠀⠀⠀⠀⠀⠀⡆⠀⠀⠀⠀⠀⢻⠀⠀⠈⣿⣿⣿⣿⣿⣿⣿⣿⣿⣿⣿⣿⣿⣿⣿⣿⣿⣿⣿⣿⣿⣿⣿⣿⣿⣿⣿⣿⣿⣿⣿⡇</a:t>
            </a:r>
            <a:br/>
            <a:r>
              <a:t>⣿⣿⣿⣿⣿⣿⣿⣿⣿⣿⣿⣿⣿⣿⣿⣿⣿⣿⣿⣿⣿⣿⣿⣿⣿⣿⣿⣿⣿⡿⠁⠀⠀⠀⠀⠀⠀⠀⠀⠀⠀⠀⠀⠀⠀⠀⠀⠀⠀⡇⠀⠀⠀⠀⠀⠈⠄⠀⠀⣿⣿⣿⣿⣿⣿⣿⣿⣿⣿⣿⣿⣿⣿⣿⣿⣿⣿⣿⣿⣿⣿⣿⣿⣿⣿⣿⣿⣿⣿⣿⡇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⣿⣿⣿⣿⣿⣿⣿⣿⣿⣿⣿⣿⣿⣿⣿⣿⣿⣿⣿⣿⣿⣿⣿⣿⣿⣿⣿⣿⣿⠃⠀⠀⠀⠀⠀⠀⠀⠀⠀⠀⠀⠀⠀⠀⠀⠀⠀⠀⠀⣇⠀⠀⠀⠀⠀⠀⠀⠀⠀⢽⣿⣿⣿⣿⣿⣿⣿⣿⣿⣿⣿⣿⣿⣿⣿⣿⣿⣿⣿⣿⣿⣿⣿⣿⣿⣿⣿⣿⣿⣿⡇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⣿⣿⣿⣿⣿⣿⣿⣿⣿⣿⣿⣿⣿⣿⣿⣿⣿⣿⣿⣿⣿⣿⣿⣿⣿⣿⣿⣿⠃⠀⠀⠀⠀⠀⠀⠀⠀⠀⠀⠀⠀⠀⠀⠀⠀⠀⠀⠀⠀⣿⠀⠀⠀⠀⠀⠀⠀⠀⠀⢸⣿⣿⣿⣿⣿⣿⣿⣿⣿⣿⣿⣿⣿⣿⣿⣿⣿⣿⣿⣿⣿⣿⣿⣿⣿⣿⣿⣿⣿⣿⡇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⣿⣿⣿⣿⣿⣿⣿⣿⣿⣿⣿⣿⣿⣿⣿⣿⣿⣿⣿⣿⣿⣿⣿⣿⣿⣿⣿⠃⠀⠀⠀⠀⠀⠀⠀⠀⠀⠀⠀⠀⠀⠀⠀⠀⠀⠀⠀⠀⠀⣼⠀⠀⠀⠀⠀⠀⠀⠀⠀⢸⣿⣿⣿⣿⣿⣿⣿⣿⣿⣿⣿⣿⣿⣿⣿⣿⣿⣿⣿⣿⣿⣿⣿⣿⣿⣿⣿⣿⣿⣿⡇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⣿⣿⣿⣿⣿⣿⣿⣿⣿⣿⣿⣿⣿⣿⣿⣿⣿⣿⣿⣿⣿⣿⣿⣿⣿⣿⡇⠀⠀⠀⠀⠀⠀⠀⠀⠀⠀⠀⠀⠀⠀⠀⠀⠀⠀⠀⠀⠀⠀⠘⡆⠀⠀⠀⠀⠀⠀⠀⠀⢸⣿⣿⣿⣿⣿⣿⣿⣿⣿⣿⣿⣿⣿⣿⣿⣿⣿⣿⣿⣿⣿⣿⣿⣿⣿⣿⣿⣿⣿⣿⡇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⣿⣿⣿⣿⣿⣿⣿⣿⣿⣿⣿⣿⣿⣿⣿⣿⣿⣿⣿⣿⣿⣿⣿⣿⣿⣿⣿⠀⠀⠀⠀⠀⠀⠀⠀⠀⠀⠀⠀⠀⠀⠀⠀⠀⠀⠀⠀⠀⠀⠀⢁⠀⠀⠀⠀⠀⠀⠀⠀⠘⣿⣿⣿⣿⣿⣿⣿⣿⣿⣿⣿⣿⣿⣿⣿⣿⣿⣿⣿⣿⣿⣿⣿⣿⣿⣿⣿⣿⣿⣿⡇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⣿⣿⣿⣿⣿⣿⣿⣿⣿⣿⣿⣿⣿⣿⣿⣿⣿⣿⣿⣿⣿⣿⣿⣿⣿⣿⣿⠀⠀⠀⠀⠀⠀⠀⠀⠀⠀⠀⠀⠀⠀⠀⠀⠀⠀⠀⠀⠀⠀⠀⠈⡄⠀⠀⠀⠀⠀⠀⠀⢰⣿⣿⣿⣿⣿⣿⣿⣿⣿⣿⣿⣿⣿⣿⣿⣿⣿⣿⣿⣿⣿⣿⣿⣿⣿⣿⣿⣿⣿⣿⡇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⣿⣿⣿⣿⣿⣿⣿⣿⣿⣿⣿⣿⣿⣿⣿⣿⣿⣿⣿⣿⣿⣿⣿⣿⣿⣿⣿⡀⠀⠀⠀⠀⠀⠀⠀⠀⠀⠀⠀⠀⠀⠀⠀⠀⠀⠀⠀⠀⠀⠀⠀⢱⠀⠀⠀⠀⠀⠀⢠⣼⣿⣿⣿⣿⣿⣿⣿⣿⣿⣿⣿⣿⣿⣿⣿⣿⣿⣿⣿⣿⣿⣿⣿⣿⣿⣿⣿⣿⣿⣿⡇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⣿⣿⣿⣿⣿⣿⣿⣿⣿⣿⣿⣿⣿⣿⣿⣿⣿⣿⣿⣿⣿⣿⣿⣿⣿⣿⣿⡇⠀⠀⠀⠀⠀⠀⠀⠀⠀⠀⠀⠀⠀⠀⠀⠀⠀⠀⠀⠀⠀⠀⠀⠀⢧⠀⠀⠀⠀⠀⠈⣿⣿⣿⣿⣿⣿⣿⣿⣿⣿⣿⣿⣿⣿⣿⣿⣿⣿⣿⣿⣿⣿⣿⣿⣿⣿⣿⣿⣿⣿⣿⡇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⣿⣿⣿⣿⣿⣿⣿⣿⣿⣿⣿⣿⣿⣿⣿⣿⣿⣿⣿⣿⣿⣿⣿⣿⣿⣿⣿⡇⠀⠀⠀⠀⠀⠀⠀⠀⠀⠀⠀⠀⠀⠀⠀⠀⠀⠀⠀⠀⠀⠀⠀⠀⠈⢷⡀⠀⠀⠀⠀⢻⣿⣿⣿⣿⣿⣿⣿⣿⣿⣿⣿⣿⣿⣿⣿⣿⣿⣿⣿⣿⣿⣿⣿⣿⣿⣿⣿⣿⣿⣿⡇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⣿⣿⣿⣿⣿⣿⣿⣿⣿⣿⣿⣿⣿⣿⣿⣿⣿⣿⣿⣿⣿⣿⣿⣿⣿⣿⣿⣧⠀⠀⠀⠀⠀⠀⠀⠀⠀⠀⠀⠀⠀⠀⠀⠀⠀⠀⠀⠀⠀⠀⠀⠀⠀⠈⢷⣄⠀⠀⠀⣸⣿⣿⣿⣿⣿⣿⣿⣿⣿⣿⣿⣿⣿⣿⣿⣿⣿⣿⣿⣿⣿⣿⣿⣿⣿⣿⣿⣿⣿⣿⡇</a:t>
            </a:r>
            <a:br/>
            <a:r>
              <a:t>⣿⣿⣿⣿⣿⣿⣿⣿⣿⣿⣿⣿⣿⣿⣿⣿⣿⣿⣿⣿⣿⣿⣿⣿⣿⣿⣿⣿⣦⠀⠀⠀⠀⠀⠀⠀⠀⠀⠀⠀⠀⠀⠀⠀⠀⠀⠀⠀⠀⠀⠀⠀⠀⠀⠈⢿⣦⠀⣠⣿⣿⣿⣿⣿⣿⣿⣿⣿⣿⣿⣿⣿⣿⣿⣿⣿⣿⣿⣿⣿⣿⣿⣿⣿⣿⣿⣿⣿⣿⣿⡇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⣿⣿⣿⣿⣿⣿⣿⣿⣿⣿⣿⣿⣿⣿⣿⣿⣿⣿⣿⣿⣿⣿⣿⣿⣿⣿⣿⣿⣿⠀⠀⠀⠀⠀⠀⠀⠀⠀⠀⠀⠀⠀⠀⠀⠀⠀⠀⠀⠀⠀⠀⠀⠀⠀⠀⠈⢿⣶⣾⣿⣿⣿⣿⣿⣿⣿⣿⣿⣿⣿⣿⣿⣿⣿⣿⣿⣿⣿⣿⣿⣿⣿⣿⣿⣿⣿⣿⣿⣿⣿⡇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⠀⠀⠀⠀⠀⠀⠀⠀⠀⠀⠀⠀⠀⠀⠀⠀⠀⠀⠀⠀⠀⠀⠀⠀⠀⠀⠀⠀⠀⣠⣦⡀⠀⠀⠀⠀⠀⠀⠀⠀⠀⠀⠀⠀⠀⠀⠀⠀⠀⠀⠀⠀⠀⠀⠀⠀⠀⠀⠀⠀⠀⠀⠀⠀⠀⠀⠀⠀⠀⠀⠀⠀⠀⠀⠀⠀⠀⠀⠀⠀⠀⠀⠀⠀⠀⠀⠀⠀⠀⠀⠀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⠀⠀⠀⠀⠀⠀⠀⠀⠀⠀⠀⠀⠀⠀⠀⠀⠀⠀⠀⠀⠀⠀⠀⠀⠀⠀⠀⢀⣼⣿⣿⣿⣆⠀⠀⠀⠀⠀⠀⠀⠀⠀⠀⠀⠀⠀⠀⠀⠀⠀⠀⠀⠀⠀⠀⠀⠀⠀⠀⠀⠀⠀⠀⠀⠀⠀⠀⠀⠀⠀⠀⠀⠀⠀⠀⠀⠀⠀⠀⠀⠀⠀⠀⠀⠀⠀⠀⠀⠀⠀⠀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⠀⠀⠀⠀⠀⠀⠀⠀⠀⠀⠀⠀⠀⠀⠀⠀⠀⠀⠀⠀⣀⣤⣴⣶⣾⣿⣿⣿⣿⣿⣿⣿⣿⣿⣿⣷⣶⣦⣄⡀⠀⠀⠀⠀⠀⠀⠀⠀⠀⠀⠀⠀⠀⠀⠀⠀⠀⠀⠀⠀⠀⠀⠀⠀⠀⠀⠀⠀⠀⠀⠀⠀⠀⠀⠀⠀⠀⠀⠀⠀⠀⠀⠀⠀⠀⠀⠀⠀⠀⠀⠀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⠀⠀⠀⠀⠀⠀⠀⠀⠀⠀⠀⠀⠀⠀⠀⠀⠀⠀⣠⣾⣿⣿⣿⣿⣿⣿⣿⣿⣿⣿⣿⣿⣿⣿⣿⣿⣿⣿⣿⣿⣶⣄⠀⠀⠀⠀⠀⠀⠀⠀⠀⠀⠀⠀⠀⠀⠀⠀⠀⠀⠀⠀⠀⠀⠀⠀⠀⠀⠀⠀⠀⠀⠀⠀⠀⠀⠀⠀⠀⠀⠀⠀⠀⠀⠀⠀⢶⠀⠀⠀⠀</a:t>
            </a:r>
            <a:br/>
            <a:r>
              <a:t>⠀⠀⠀⠀⠀⠀⠀⠀⠀⠀⠀⠀⠀⠀⠀⠀⠀⣼⣿⣿⣿⣿⣿⣿⣿⣿⣿⣿⣿⣿⣿⣿⣿⣿⣿⣿⣿⣿⣿⣿⣿⣿⣷⡄⠀⠀⠀⠀⠀⠀⠀⠀⠀⠀⠀⠀⠀⠀⠀⠀⠀⠀⠀⠀⠀⠀⠀⠀⠀⠀⠀⠀⠀⠀⠀⠀⠀⠀⠀⠀⠀⠀⠀⠀⠀⠀⠀⠀⠀⠀⠀</a:t>
            </a:r>
            <a:br/>
            <a:r>
              <a:t>⠀⠀⠀⠀⠀⠀⠀⠀⠀⠀⠀⠀⠀⠀⠀⠀⣼⣿⣿⣿⣿⣿⣿⣿⣿⣿⣿⣿⣿⣿⣿⣿⣿⣿⣿⣿⣿⣿⣿⣿⣿⣿⣿⣿⡄⠀⠀⠀⠀⠀⠀⠀⠀⠀⠀⠀⠀⠀⠀⠀⠀⠀⠀⠀⠀⠀⠀⠀⠀⠀⠀⠀⠀⠀⠀⠀⠀⠀⠀⠀⠀⠀⠀⠀⠀⠀⠀⠀⠀⠀⠀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⠀⠀⠀⠀⠀⠀⠀⠀⠀⠀⠀⠀⠀⠀⠀⢠⣿⣿⣿⣿⣿⣿⣿⣿⣿⣿⣿⣿⣿⣿⣿⣿⣿⣿⣿⣿⣿⣿⣿⣿⣿⣿⣿⣿⣿⡀⠀⠀⠀⠀⠀⠀⠀⠀⠀⠀⠀⠀⠀⠀⠀⠀⠀⠀⠀⠀⠀⠀⠀⠀⠀⠀⠀⠀⠀⠀⠀⠀⠀⠀⠀⠀⠀⠀⠀⠀⠀⠀⠀⠀⠀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⠀⠀⠀⠀⠀⠀⠀⠀⠀⠀⠀⠀⠀⠀⠀⢸⣿⣿⣿⣿⣿⣿⣿⣿⣿⣿⣿⣿⣿⣿⣿⣿⣿⣿⣿⣿⣿⣿⣿⣿⣿⣿⣿⣿⣿⣇⠀⠀⠀⠀⠀⠀⠀⠀⠀⠀⠀⠀⠀⠀⠀⠀⠀⠀⠀⠀⠀⠀⠀⠀⠀⠀⠀⠀⠀⠀⠀⠀⠀⠀⠀⠀⠀⠀⠀⠀⠀⠀⠀⠀⠀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⠀⠀⠀⠀⠀⠀⠀⠀⠀⠀⠀⠀⠀⠀⠀⢸⣿⣿⣿⣿⣿⣿⣿⣿⣿⣿⣿⣿⣿⣿⣿⣿⣿⣿⣿⣿⣿⣿⣿⣿⣿⣿⣿⣿⣿⡇⠀⠀⠀⠀⠀⠀⠀⠀⠀⠀⠀⠀⠀⠀⠀⠀⠀⠀⠀⠀⠀⠀⠀⠀⠀⠀⠀⣀⠀⠀⠀⠀⠀⠀⠀⠀⠀⠀⠀⠀⠀⠀⠀⠀⠀</a:t>
            </a:r>
            <a:br/>
            <a:r>
              <a:t>⠀⠀⠀⠀⠀⠀⠀⠀⠀⠀⠀⠀⠀⣀⣠⣼⣿⣿⣿⣿⣿⣿⣿⣿⣿⣿⣿⣿⣿⣿⣿⣿⣿⣿⣿⣿⣿⣿⣿⣿⣿⣿⣿⣿⣿⠁⠀⠀⠀⠀⠀⠀⠀⠀⠀⠀⠀⠀⠀⠀⠀⠀⠀⠀⠀⠀⠀⠀⠀⠀⠀⠀⠀⠀⠀⠀⠀⠀⠀⠀⠀⠀⠀⠀⠀⠀⠀⠀⠀⠀⠀</a:t>
            </a:r>
            <a:br/>
            <a:r>
              <a:t>⠀⠀⠀⠀⠀⠀⠀⠀⠀⢰⣶⣶⣾⣿⣿⣿⣿⣿⣿⣿⣿⣿⣿⣿⣿⣿⣿⣿⣿⣿⣿⣿⣿⣿⣿⣿⣿⣿⣿⣿⣿⣿⣿⣿⣿⣧⠀⠀⠀⠀⠀⠀⠀⠀⠀⠀⠀⠀⠀⠀⠀⠀⠀⠀⠀⠀⠀⠀⠀⠀⠀⠀⠀⠀⠀⠀⠀⠀⠀⠀⠀⠀⠀⠀⠀⠀⠀⠀⠀⠀⠀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⠀⠀⠀⠀⠀⠀⠀⠀⠀⠀⣻⣿⣿⣿⣿⣿⣿⣿⣿⣿⣿⣿⣿⣿⣿⣿⣿⣿⣿⣿⣿⣿⣿⣿⣿⣿⣿⣿⣿⣿⣿⣿⣿⣿⣿⣿⣷⡀⠀⠀⠀⠀⠀⠀⠀⠀⠀⠀⠀⠀⠀⠀⠀⠀⠀⠀⠀⠀⠀⠀⠀⠀⠀⠀⠀⠀⠀⠀⠀⠀⠀⠀⠀⠀⠀⠀⠀⠀⠀⠀⠀</a:t>
            </a:r>
            <a:br/>
            <a:r>
              <a:t>⠀⠀⠀⠀⠀⠀⠀⠀⠀⠀⠉⠙⠻⢿⣿⣿⣿⣿⣿⣿⣿⣿⣿⣿⣿⣿⣿⣿⣿⣿⣿⣿⣿⣿⣿⣿⣿⣿⣿⣿⣿⣿⣿⣿⣿⡟⠋⠀⠀⠀⠀⠀⠀⠀⠀⠀⠀⠀⠀⠀⠀⠀⠀⠀⠀⠀⠀⠀⠀⠀⠀⠀⠀⠀⠀⠀⠀⠀⠀⠀⠀⠀⠀⠀⠀⠀⠀⠀⠀⠀⠀</a:t>
            </a:r>
            <a:br/>
            <a:r>
              <a:t>⠀⠀⠀⠀⠀⠀⠀⠀⠀⠀⠀⠀⠀⠀⠈⠉⣽⣿⣿⣿⣿⣿⣿⣿⣿⣿⣿⣿⣿⣿⣿⣿⣿⣿⣿⣿⣿⣿⣿⣿⣿⣿⣿⣿⣿⡇⠀⠀⠀⠀⠀⠀⠀⠀⠀⠀⠀⠀⠀⠀⠀⠀⠀⠀⠀⠀⠀⠀⠀⠀⠀⠀⠀⠀⠀⠀⠀⠀⠀⠀⠀⠀⠀⠀⠀⠀⠀⠀⠀⠀⠀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⠀⠀⠀⠀⠀⠀⠀⠀⠀⠀⠀⠀⠀⠀⠀⣾⣿⣿⣿⣿⣿⣿⣿⣿⣿⣿⣿⣿⣿⣿⣿⣿⣿⣿⣿⣿⣿⣿⣿⣿⣿⣿⣿⣿⣿⣿⣿⡃⠀⠀⠀⠀⠀⠀⠀⠀⠀⠀⠀⠀⠀⠀⠀⠀⠀⠀⠀⠀⠀⠀⠀⠀⠀⠀⠀⠀⠀⠀⠀⠀⠀⠀⠀⠀⠀⠀⠀⠀⠀⠀⠀</a:t>
            </a:r>
            <a:br/>
            <a:r>
              <a:t>⠀⠀⠀⠀⠀⠀⠀⠀⠀⠀⠀⠀⠀⠀⢰⣿⣿⣿⣿⣿⣿⣿⣿⣿⣿⣿⣿⣿⣿⣿⣿⣿⣿⣿⣿⣿⣿⣿⣿⣿⣿⣿⣿⣿⣿⣿⣿⠑⠀⠀⠀⠀⠀⠀⠀⠀⠀⠀⠀⠀⠀⠀⠀⠀⠀⠀⠀⠀⠀⠀⠀⠀⠀⠀⠀⠀⠀⠀⠀⠀⠀⠀⠀⠀⠀⠀⠀⠀⠀⠀⠀</a:t>
            </a:r>
            <a:br/>
            <a:r>
              <a:t>⠀⠀⠀⠀⠀⠀⠀⠀⠀⠀⠀⠀⠀⢀⣿⣿⣿⣿⣿⣿⣿⣿⣿⣿⣿⣿⣿⣿⣿⣿⣿⣿⣿⣿⣿⣿⣿⣿⣿⣿⣿⣿⣿⣿⣿⣿⡏⠀⠀⠀⠀⠀⠀⠀⠀⠀⠀⠀⠀⠀⠀⠀⠀⠀⠀⠀⠀⠀⠀⠀⠀⠀⠀⠀⠀⠀⠀⠀⠀⠀⠀⠀⠀⠀⠀⠀⠀⠀⠀⠀⠀</a:t>
            </a:r>
            <a:br/>
            <a:r>
              <a:t>⠀⠀⠀⠀⠀⠀⠀⠀⠀⠀⠀⠀⠀⣼⡿⣿⣿⣿⣿⣿⣿⣿⣿⣿⡿⣿⣿⣿⣿⣿⣿⣿⣿⣿⣿⣿⣿⣿⣿⣿⣿⣿⣿⣿⣿⣿⡇⠀⠀⠀⠀⠀⠀⠀⠀⠀⠀⠀⠀⠀⠀⠀⠀⠀⠀⠀⠀⠀⠀⠀⠀⠀⠀⠀⠀⠀⠀⠀⠀⠀⠀⠀⠀⠀⠀⠀⠀⠀⠀⠀⠀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⠀⠀⠀⠀⠀⠀⠀⠀⠀⠀⠀⠀⠞⠁⠀⠀⠙⠻⠿⢛⣉⣩⣭⣷⣶⣿⣿⣿⣿⣿⣿⣿⣿⣿⣿⣿⣿⣿⣿⣿⣿⣿⣟⡛⠉⠁⠳⡄⠀⠀⠀⠀⠀⠀⠀⠀⠀⠀⠀⠀⠀⠀⠀⠀⠀⠀⠀⠀⠀⠀⠀⠀⠀⠀⠀⠀⠀⠀⠀⠀⠀⠀⠀⠀⠀⠀⠀⠀⠀⠀⠀</a:t>
            </a:r>
            <a:br/>
            <a:r>
              <a:t>⠀⠀⠀⠀⠀⠀⠀⠀⠀⠀⠀⠀⠀⠀⠀⠀⠀⢀⣴⣿⣿⣿⣿⣿⣿⣿⣿⣿⣿⣿⣿⣿⣿⣿⣿⣿⣿⣿⣿⣿⣿⣿⣿⣿⣷⣦⣄⠁⠀⠀⠀⠀⠀⠀⠀⠀⠀⠀⠀⠀⠀⠀⠀⠀⠀⠀⠀⠀⠀⠀⠀⠀⠀⠀⠀⠀⠀⠀⠀⠀⠀⠀⠀⠀⠀⠀⠀⠀⠀⠀⠀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⠀⠀⠀⠀⠀⠀⠀⠀⠀⠀⠀⠀⠀⠀⠀⠀⠀⢸⣿⣿⣿⣿⣿⣿⣿⣿⣿⣿⣿⣿⣿⣿⣿⣿⣿⣿⣿⣿⣿⣿⣿⣿⣿⣿⣿⣿⡿⠇⠀⠀⠀⠀⠀⠀⠀⠀⠀⠀⠀⠀⠀⠀⠀⠀⠀⠀⠀⠀⠀⠀⠀⠀⠀⠀⠀⠀⠀⠀⠀⠀⠀⠀⠀⠀⠀⠀⠀⠀⠀⠀⠀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⠀⠀⠀⠀⠀⠀⠀⠀⠀⠀⠀⠀⠀⠀⠀⠀⠀⢸⣿⣿⣿⣿⣿⣿⣿⣿⣿⣿⣿⣿⣿⣿⣿⣿⣿⣿⣿⣿⣿⣿⣿⣿⣿⣿⣿⣿⣿⡄⠀⠀⠀⠀⠀⠀⠀⠀⠈⠀⠀⠀⠀⠀⠀⠀⠀⠀⠀⠀⠀⠀⠀⠀⠀⠀⠀⠀⠀⠀⠀⠀⠀⠀⠀⠀⠀⠀⠀⠀⠀⠀⠀</a:t>
            </a:r>
            <a:br/>
            <a:r>
              <a:t>⠀⠀⠀⠀⠀⠀⠀⠀⠀⠀⠀⠀⠀⠀⠀⠀⢀⣿⣿⣿⣿⣿⣿⣿⣿⣿⣿⣿⣿⣿⣿⣿⣿⣿⣿⣿⣿⣿⣿⣿⣿⣿⣿⣿⣿⣿⣿⣿⡀⠀⠀⠀⠀⠀⠀⠀⠀⠀⠀⠀⠀⠀⠀⠀⠀⠀⠀⠀⠀⠀⠀⠀⠀⠀⠀⠀⠀⠀⠀⠀⠀⠀⠀⠀⠀⠀⠀⠀⠀⠀⠀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⠀⠀⠀⠀⠀⠀⠀⠀⠀⠀⠀⠀⠀⠀⢀⣼⣿⣿⣿⣿⣿⣿⣿⣿⣿⣿⣿⣿⣿⣿⣿⣿⣿⣿⣿⣿⣿⣿⣿⣿⣿⣿⣿⣿⣿⣿⣿⣿⣿⣶⠆⠀⠀⠀⠀⠀⠀⠀⠀⠀⠀⠀⠀⠀⠀⠀⠀⠀⠀⠀⠀⠀⠀⠀⠀⠀⠀⠀⠀⠀⠀⠀⠀⠀⠀⠀⠀⠀⠀⠀⠀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⠀⠀⠀⠀⠀⠀⠀⠀⠀⠀⠀⠀⠀⠀⠸⣿⣿⣿⣿⣿⣿⣿⣿⣿⣿⣿⣿⣿⣿⣿⣿⣿⣿⣿⣿⣿⣿⣿⣿⣿⣿⣿⣿⣿⣿⣿⣿⣿⣿⣿⣷⣄⡀⠀⠀⠀⠀⠀⠀⠀⠀⠀⠀⠀⠀⠀⠀⠀⠀⠀⠀⠀⠀⠀⠀⠀⠀⠀⠀⠀⠀⠀⠀⠀⠀⠀⠀⠀⠀⠀⠀</a:t>
            </a:r>
            <a:br/>
            <a:r>
              <a:t>⠀⠀⠀⠀⠀⠀⠀⠀⠀⠀⠀⠀⠀⠀⠀⢹⣿⣿⣿⣿⣿⣿⣿⣿⣿⣿⣿⣿⣿⣿⣿⣿⣿⣿⣿⣿⣿⣿⣿⣿⣿⣿⣿⣿⣿⣿⣿⣿⣿⣿⣿⠃⠀⠀⠀⠀⠀⠀⠀⠀⠀⠀⠀⠀⠀⠀⠀⠀⠀⠀⠀⠀⠀⠀⠀⠀⠀⠀⠀⠀⠀⠀⠀⠀⠀⠀⠀⠀⠀⠀⠀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⠀⠀⠀⠀⠀⠀⠀⠀⠀⠀⠀⠀⠀⠀⣠⣾⣿⣿⣿⣿⣿⣿⣿⣿⣿⣿⣿⣿⣿⣿⣿⣿⣿⣿⣿⣿⣿⣿⣿⣿⣿⣿⣿⣿⣿⣿⣿⣿⣿⣿⣿⡄⠀⠀⠀⠀⠀⠀⠀⠀⠀⠀⠀⠀⠀⠀⠀⠀⠀⠀⠀⠀⠀⠀⠀⠀⠀⠀⠀⠀⠀⠀⠀⠀⠀⠀⠀⠀⠀⠀⠀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⠀⠀⠀⠀⠀⠀⠀⠀⠀⠀⠀⠀⢀⣴⣿⣿⣿⣿⣿⣿⣿⣿⣿⣿⣿⣿⣿⣿⣿⣿⣿⣿⣿⣿⣿⣿⣿⣿⣿⣿⣿⣿⣿⣿⣿⣿⣿⣿⣿⣿⣿⣷⠀⠀⠀⠀⠀⠀⠀⠀⠀⠀⠀⠀⠀⠀⠀⠀⠀⠀⠀⠀⠀⠀⠀⠀⠀⠀⠀⠀⠀⠀⠀⠀⠀⠀⠀⠀⠀⠀⠀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⠀⠀⠀⠀⠀⠀⠀⠀⠀⡀⠀⣠⣿⣿⣿⣿⣿⣿⣿⣿⣿⣿⣿⣿⣿⣿⣿⣿⣿⣿⣿⣿⣿⣿⣿⣿⣿⣿⣿⣿⣿⣿⣿⣿⣿⣿⣿⣿⣿⣿⣿⣿⣇⠀⠀⠀⠀⠀⠀⠀⠀⠀⠀⠀⠀⠀⠀⠀⠀⠀⠀⠀⠀⠀⠀⠀⠀⠀⠀⠀⠀⠀⠀⠀⠀⠀⠀⠀⠀⠀⠀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⠀⠀⠀⠀⠀⠀⠀⠀⠀⠀⠀⠀⠀⠀⠀⠀⠀⠀⠀⠀⠀⠀⠀⠀⠀⠀⠀⠀⠀⠀⣠⣾⣿⣷⡀⠀⠀⠀⠀⠀⠀⠀⠀⠀⠀⠀⠀⠀⠀⠀⠀⠀⠀⠀⠀⠀⠀⠀⠀⠀⠀⠀⠀⠀⠀⠀⠀⠀⠀⠀⠀⠀⠀⠀⠀⠀⠀⠀⠀⠀⠀⠀⠀⠀⠀⠀⠀⠀⠀⠀⠀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⠀⠀⠀⠀⠀⠀⠀⠀⠀⠀⠀⠀⠀⠀⠀⠀⠀⠀⠀⠀⠀⠀⠀⠀⢀⣀⣀⣤⣤⣼⣿⣿⣿⣿⣷⣤⣄⣀⡀⠀⠀⠀⠀⠀⠀⠀⠀⠀⠀⠀⠀⠀⠀⠀⠀⠀⠀⠀⠀⠀⠀⠀⠀⠀⠀⠀⠀⠀⠀⠀⠀⠀⠀⠀⠀⠀⠀⠀⠀⠀⠀⠀⠀⠀⠀⠀⠀⠀⠀⠀⠀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⠀⠀⠀⠀⠀⠀⠀⠀⠀⠀⠀⠀⠀⠀⠀⠀⠀⠀⠀⠀⢀⣤⣶⣿⣿⣿⣿⣿⣿⣿⣿⣿⣿⣿⣿⣿⣿⣿⣿⣿⣶⣄⡀⠀⠀⠀⠀⠀⠀⠀⠀⠀⠀⠀⠀⠀⠀⠀⠀⠀⠀⠀⠀⠀⠀⠀⠀⠀⠀⠀⠀⠀⠀⠀⠀⠀⠀⠀⠀⠀⠀⠀⠀⠀⠀⠀⠀⠀⠀⠀⠀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⠀⠀⠀⠀⠀⠀⠀⠀⠀⠀⠀⠀⠀⠀⠀⠀⠀⠀⠀⣰⣿⣿⣿⣿⣿⣿⣿⣿⣿⣿⣿⣿⣿⣿⣿⣿⣿⣿⣿⣿⣿⣿⣿⣦⡀⠀⠀⠀⠀⠀⠀⠀⠀⠀⠀⠀⠀⠀⠀⠀⠀⠀⠀⠀⠀⠀⠀⠀⠀⠀⠀⠀⠀⠀⠀⠀⠀⠀⠀⠀⠀⠀⠀⠀⠀⠀⠀⢠⡀⠀⠀</a:t>
            </a:r>
            <a:br/>
            <a:r>
              <a:t>⠀⠀⠀⠀⠀⠀⠀⠀⠀⠀⠀⠀⠀⠀⠀⠀⠀⠀⣼⣿⣿⣿⣿⣿⣿⣿⣿⣿⣿⣿⣿⣿⣿⣿⣿⣿⣿⣿⣿⣿⣿⣿⣿⣿⣷⡄⠀⠀⠀⠀⠀⠀⠀⠀⠀⠀⠀⠀⠀⠀⠀⠀⠀⠀⠀⠀⠀⠀⠀⠀⠀⠀⠀⠀⠀⠀⠀⠀⠀⠀⠀⠀⠀⠀⠀⠀⠀⠈⠁⠀⠀</a:t>
            </a:r>
            <a:br/>
            <a:r>
              <a:t>⠀⠀⠀⠀⠀⠀⠀⠀⠀⠀⠀⠀⠀⠀⠀⠀⠀⢸⣿⣿⣿⣿⣿⣿⣿⣿⣿⣿⣿⣿⣿⣿⣿⣿⣿⣿⣿⣿⣿⣿⣿⣿⣿⣿⣿⣿⡄⠀⠀⠀⠀⠀⠀⠀⠀⠀⠀⠀⠀⠀⠀⠀⠀⠀⠀⠀⠀⠀⠀⠀⠀⠀⠀⠀⠀⠀⠀⠀⠀⠀⠀⠀⠀⠀⠀⠀⠀⠀⠀⠀⠀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⠀⠀⠀⠀⠀⠀⠀⠀⠀⠀⠀⠀⠀⠀⠀⠀⠀⣿⣿⣿⣿⣿⣿⣿⣿⣿⣿⣿⣿⣿⣿⣿⣿⣿⣿⣿⣿⣿⣿⣿⣿⣿⣿⣿⣿⣿⣿⠁⠀⠀⠀⠀⠀⠀⠀⠀⠀⠀⠀⠀⠀⠀⠀⠀⠀⠀⠀⠀⠀⠀⠀⠀⠀⠀⠀⠀⠀⠀⠀⠀⠀⠀⠀⠀⠀⠀⠀⠀⠀⠀⠀</a:t>
            </a:r>
            <a:br/>
            <a:r>
              <a:t>⠀⠀⠀⠀⠀⠀⠀⠀⠀⠀⠀⣀⣀⢀⣠⣶⣾⣿⣿⣿⣿⣿⣿⣿⣿⣿⣿⣿⣿⣿⣿⣿⣿⣿⣿⣿⣿⣿⣿⣿⣿⣿⣿⣿⣿⣿⣷⠀⠀⠀⠀⠀⠀⠀⠀⠀⠀⠀⠀⠀⠀⠀⠀⠀⠀⠀⠀⠀⠀⠀⠀⠀⠀⠀⠈⠀⠀⠀⠀⠀⠀⠀⠀⠀⠀⠀⠀⠀⠀⠀⠀</a:t>
            </a:r>
            <a:br/>
            <a:r>
              <a:t>⠀⠀⠀⠀⠀⠀⠀⠀⠀⠀⠀⢹⣿⣿⣿⣿⣿⣿⣿⣿⣿⣿⣿⣿⣿⣿⣿⣿⣿⣿⣿⣿⣿⣿⣿⣿⣿⣿⣿⣿⣿⣿⣿⣿⣿⣿⣿⣷⡀⠀⠀⠀⠀⠀⠀⠀⠀⠀⠀⠀⠀⠀⠀⠀⠀⠀⠀⠀⠀⠀⠀⠀⠀⠀⠀⠀⠀⠀⠀⠀⠀⠀⠀⠀⠀⠀⠀⠀⠀⠀⠀</a:t>
            </a:r>
            <a:br/>
            <a:r>
              <a:t>⠀⠀⠀⠀⠀⠀⠀⠀⠀⠀⠀⠰⣿⣿⣿⣿⣿⣿⣿⣿⣿⣿⣿⣿⣿⣿⣿⣿⣿⣿⣿⣿⣿⣿⣿⣿⣿⣿⣿⣿⣿⣿⣿⣿⣿⣿⣿⣿⡿⠀⠀⠀⠀⠀⠀⠀⠀⠀⠀⠀⠀⠀⠀⠀⠀⠀⠀⠀⠀⠀⠀⠀⠀⠀⠀⠀⠀⠀⠀⠀⠀⠀⠀⠀⠀⠀⠀⠀⠀⠀⠀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⠀⠀⠀⠀⠀⠀⠀⠀⠀⠀⠀⠀⠀⠉⠛⠿⣿⢿⣿⣿⣿⣿⣿⣿⣿⣿⣿⣿⣿⣿⣿⣿⣿⣿⣿⣿⣿⣿⣿⣿⣿⣿⣿⣿⣿⣿⣿⡁⠀⠀⠀⠀⠀⠀⠀⠀⠀⠀⠀⠀⠀⠀⠀⠀⠀⠀⠀⠀⠀⠀⠀⠀⠀⠀⠀⠀⠀⠀⠀⠀⠀⠀⠀⠀⠀⠀⠀⠀⠀⠀⠀</a:t>
            </a:r>
            <a:br/>
            <a:r>
              <a:t>⠀⠀⠀⠀⠀⠀⠀⠀⠀⠀⠀⠀⠀⠀⠀⠀⠀⣼⣿⣿⣿⣿⣿⣿⣿⣿⣿⣿⣿⣿⣿⣿⣿⣿⣿⣿⣿⣿⣿⣿⣿⣿⣿⣿⣿⣿⣿⡇⠀⠀⠀⠀⠀⠀⠀⠀⠀⠀⠀⠀⠀⠀⠀⠀⠀⠀⠀⠀⠀⠀⠀⠀⠀⠀⠀⠀⠀⠀⠀⠀⠀⠀⠀⠀⠀⠀⠀⠀⠀⠀⠀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⠀⠀⠀⠀⠀⠀⠀⠀⠀⠀⠀⠀⠀⠀⠀⠀⢸⣿⣿⣿⣿⣿⣿⣿⣿⣿⣿⣿⣿⣿⣿⣿⣿⣿⣿⣿⣿⣿⣿⣿⣿⣿⣿⣿⣿⣿⣿⣿⣄⠀⠀⠀⠀⠀⠀⠀⠀⠀⠀⠀⠀⠀⠀⠀⠀⠀⠀⠀⠀⠀⠀⠀⠀⠀⠀⠀⠀⠀⠀⠀⠀⠀⠀⠀⠀⠀⠀⠀⠀⠀⠀</a:t>
            </a:r>
            <a:br/>
            <a:r>
              <a:t>⠀⠀⠀⠀⠀⠀⠀⠀⠀⠀⠀⠀⠀⠀⠀⢀⣿⣿⣿⣿⣿⣿⣿⣿⣿⣿⣿⣿⣿⣿⣿⣿⣿⣿⣿⣿⣿⣿⣿⣿⣿⣿⣿⣿⣿⣿⣿⣿⣯⠀⠀⠀⠀⠀⠀⠀⠀⠀⠀⠀⠀⠀⠀⠀⠀⠀⠀⠀⠀⠀⠀⠀⠀⠀⠀⠀⠀⠀⠀⠀⠀⠀⠀⠀⠀⠀⠀⠀⠀⠀⠀</a:t>
            </a:r>
            <a:br/>
            <a:r>
              <a:t>⠀⠀⠀⠀⠀⠀⠀⠀⠀⠀⠀⠀⠀⠀⠀⣸⣿⣿⣿⣿⣿⣿⣿⣿⣿⣿⣿⣿⣿⣿⣿⣿⣿⣿⣿⣿⣿⣿⣿⣿⣿⣿⣿⣿⣿⣿⣿⣿⡏⠁⠀⠀⠀⠀⠀⠀⠀⠀⠀⠀⠀⠀⠀⠀⠀⠀⠀⠀⠀⠀⠀⠀⠀⠀⠀⠀⠀⠀⠀⠀⠀⠀⠀⠀⠀⠀⠀⠀⠀⠀⠀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⠀⠀⠀⠀⠀⠀⠀⠀⠀⠀⠀⠀⠀⢀⡿⠿⢿⣿⣿⣿⣿⣿⣿⣿⡿⠿⣿⣿⣿⣿⣿⣿⣿⣿⣿⣿⣿⣿⣿⣿⣿⣿⣿⣿⣿⣿⣿⢿⡇⠀⠀⠀⠀⠀⠀⠀⠀⠀⠀⠀⠀⠀⠀⠀⠀⠀⠀⠀⠀⠀⠀⠀⠀⠀⠀⠀⠀⠀⠀⠀⠀⠀⠀⠀⠀⠀⠀⠀⠀⠀⠀</a:t>
            </a:r>
            <a:br/>
            <a:r>
              <a:t>⠀⠀⠀⠀⠀⠀⠀⠀⠀⠀⠀⠀⠠⠋⠀⠀⠀⠈⠙⠛⣋⣥⣼⣶⣿⣿⣿⣿⣿⣿⣿⣿⣿⣿⣿⣿⣿⣿⣿⣿⣿⣿⣶⣽⣋⠉⠀⠀⠹⡄⠀⠀⠀⠀⠀⠀⠀⠀⠀⠀⠀⠀⠀⠀⠀⠀⠀⠀⠀⠀⠀⠀⠀⠀⠀⠀⠀⠀⠀⠀⠀⠀⠀⠀⠀⠀⠀⠀⠀⠀⠀</a:t>
            </a:r>
            <a:br/>
            <a:r>
              <a:t>⠀⠀⠀⠀⠀⠀⠀⠀⠀⠀⠀⠀⠀⠀⠀⠀⠀⠀⠀⣾⣿⣿⣿⣿⣿⣿⣿⣿⣿⣿⣿⣿⣿⣿⣿⣿⣿⣿⣿⣿⣿⣿⣿⣿⣿⣿⣶⣤⡄⠀⠀⠀⠀⠀⠀⠀⠀⠀⠀⠀⠀⠀⠀⠀⠀⠀⠀⠀⠀⠀⠀⠀⠀⠀⠀⠀⠀⠀⠀⠀⠀⠀⠀⠀⠀⠀⠀⠀⠀⠀⠀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⠀⠀⠀⠀⠀⠀⠀⠀⠀⠀⠀⠀⠀⠀⠀⠀⠀⠀⠀⣿⣿⣿⣿⣿⣿⣿⣿⣿⣿⣿⣿⣿⣿⣿⣿⣿⣿⣿⣿⣿⣿⣿⣿⣿⣿⣿⣿⣿⠗⠀⠀⠀⠀⠀⠀⠀⠀⠀⠀⠀⠀⠀⠀⠀⠀⠀⠀⠀⠀⠀⠀⠀⠀⠀⠀⠀⠀⠀⠀⠀⠀⠀⠀⠀⠀⠀⠀⠀⠀⠀⠀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⠀⠀⠀⠀⠀⠀⠀⠀⠀⠀⠀⠀⠀⠀⠀⠀⠀⠀⣸⣿⣿⣿⣿⣿⣿⣿⣿⣿⣿⣿⣿⣿⣿⣿⣿⣿⣿⣿⣿⣿⣿⣿⣿⣿⣿⣿⣿⣿⣧⠀⠀⠀⠀⠀⠀⠀⠀⠐⠂⠀⠀⠀⠀⠀⠀⠀⠀⠀⠀⠀⠀⠀⠀⠀⠀⠀⠀⠀⠀⠀⠀⠀⠀⠀⠀⠀⠀⠀⠀⠀⠀</a:t>
            </a:r>
            <a:br/>
            <a:r>
              <a:t>⠀⠀⠀⠀⠀⠀⠀⠀⠀⠀⠀⠀⠀⠀⠀⠀⢀⣤⣿⣿⣿⣿⣿⣿⣿⣿⣿⣿⣿⣿⣿⣿⣿⣿⣿⣿⣿⣿⣿⣿⣿⣿⣿⣿⣿⣿⣿⣿⣿⡇⠀⠀⠀⠀⠀⠀⠀⠀⠀⠀⠀⠀⠀⠀⠀⠀⠀⠀⠀⠀⠀⠀⠀⠀⠀⠀⠀⠀⠀⠀⠀⠀⠀⠀⠀⠀⠀⠀⠀⠀⠀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⠀⠀⠀⠀⠀⠀⠀⠀⠀⠀⠀⠀⠀⠀⠀⠐⣿⣿⣿⣿⣿⣿⣿⣿⣿⣿⣿⣿⣿⣿⣿⣿⣿⣿⣿⣿⣿⣿⣿⣿⣿⣿⣿⣿⣿⣿⣿⣿⣿⣿⣶⡏⠀⠀⠀⠀⠀⠀⠀⠀⠀⠀⠀⠀⠀⠀⠀⠀⠀⠀⠀⠀⠀⠀⠀⠀⠀⠀⠀⠀⠀⠀⠀⠀⠀⠀⠀⠀⠀⠀⠀</a:t>
            </a:r>
            <a:br/>
            <a:r>
              <a:t>⠀⠀⠀⠀⠀⠀⠀⠀⠀⠀⠀⠀⠀⠀⠀⢰⣿⣿⣿⣿⣿⣿⣿⣿⣿⣿⣿⣿⣿⣿⣿⣿⣿⣿⣿⣿⣿⣿⣿⣿⣿⣿⣿⣿⣿⣿⣿⣿⣿⣿⣿⠀⠀⠀⠀⠀⠀⠀⠀⠀⠀⠀⠀⠀⠀⠀⠀⠀⠀⠀⠀⠀⠀⠀⠀⠀⠀⠀⠀⠀⠀⠀⠀⠀⠀⠀⠀⠀⠀⠀⠀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⠀⠀⠀⠀⠀⠀⠀⠀⠀⠀⠀⠀⠀⠀⠀⣼⣿⣿⣿⣿⣿⣿⣿⣿⣿⣿⣿⣿⣿⣿⣿⣿⣿⣿⣿⣿⣿⣿⣿⣿⣿⣿⣿⣿⣿⣿⣿⣿⣿⣿⣿⡄⠀⠀⠀⠀⠀⠀⠀⠀⠀⠀⠀⠀⠀⠀⠀⠀⠀⠀⠀⠀⠀⠀⠀⠀⠀⠀⠀⠀⠀⠀⠀⠀⠀⠀⠀⠀⠀⠀⠀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⠀⠀⠀⠀⠀⠀⠀⠀⠀⠀⠀⠀⠀⠀⠀⢹⣿⣿⣿⣿⣿⣿⣿⣿⣿⣿⣿⣿⣿⣿⣿⣿⣿⣿⣿⣿⣿⣿⣿⣿⣿⣿⣿⣿⣿⣿⣿⣿⣿⣿⣿⣿⣦⣀⠀⠀⠀⠀⠀⠀⠀⠀⠀⠀⠀⠀⠀⠀⠀⠀⠀⠀⠀⠀⠀⠀⠀⠀⠀⠀⠀⠀⠀⠀⠀⠀⠀⠀⠀⠀⠀</a:t>
            </a:r>
            <a:br/>
            <a:r>
              <a:t>⠀⠀⠀⠀⠀⠀⠀⠀⠀⠀⠀⠀⠀⠀⠀⣰⣿⣿⣿⣿⣿⣿⣿⣿⣿⣿⣿⣿⣿⣿⣿⣿⣿⣿⣿⣿⣿⣿⣿⣿⣿⣿⣿⣿⣿⣿⣿⣿⣿⣿⣿⣿⠓⠀⠀⠀⠀⠀⠀⠀⠀⠀⠀⠀⠀⠀⠀⠀⠀⠀⠀⠀⠀⠀⠀⠀⠀⠀⠀⠀⠀⠀⠀⠀⠀⠀⠀⠀⠀⠀⠀</a:t>
            </a:r>
            <a:br/>
            <a:r>
              <a:t>⠀⠀⠀⠀⠀⠀⠀⠀⠀⠀⠀⠀⠀⢀⣴⣿⣿⣿⣿⣿⣿⣿⣿⣿⣿⣿⣿⣿⣿⣿⣿⣿⣿⣿⣿⣿⣿⣿⣿⣿⣿⣿⣿⣿⣿⣿⣿⣿⣿⣿⣿⣿⡆⠀⠀⠀⠀⠀⠀⠀⠀⠀⠀⠀⠀⠀⠀⠀⠀⠀⠀⠀⠀⠀⠀⠀⠀⠀⠀⠀⠀⠀⠀⠀⠀⠀⠀⠀⠀⠀⠀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⠀⠀⠀⠀⠀⠀⠀⠀⠀⠀⠀⠀⣠⣾⣿⣿⣿⣿⣿⣿⣿⣿⣿⣿⣿⣿⣿⣿⣿⣿⣿⣿⣿⣿⣿⣿⣿⣿⣿⣿⣿⣿⣿⣿⡿⣿⣿⣿⣿⣿⣿⣿⣿⡀⠀⠀⠀⠀⠀⠀⠀⠀⠀⠀⠀⠀⠀⠀⠀⠀⠀⠀⠀⠀⠀⠀⠀⠀⠀⠀⠀⠀⠀⠀⠀⠀⠀⠀⠀⠀⠀</a:t>
            </a:r>
            <a:br/>
            <a:r>
              <a:t>⠀⠀⠀⠀⠀⠀⠀⠀⠀⠀⢀⣼⣿⣿⣿⣿⣿⣿⣿⣿⣿⣿⣿⣿⣿⣿⣿⣿⣿⣿⣿⣿⣿⣿⣿⣿⣿⣿⣿⣿⣿⣿⣿⣿⠇⣿⣿⣿⣿⣿⣿⣿⣿⣧⠀⠀⠀⠀⠀⠀⠀⠀⠀⠀⠀⠀⠀⠀⠀⠀⠀⠀⠀⠀⠀⠀⠀⠀⠀⠀⠀⠀⠀⠀⠀⠀⠀⠀⠀⠀⠀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⠀⠀⠀⠀⠀⠀⠀⠀⠀⠀⠀⠀⠀⠀⠀⠀⠀⠀⠀⠀⠀⠀⠀⠀⠀⠀⠀⠀⠀⠀⢀⣴⣿⣿⣷⡄⠀⠀⠀⠀⠀⠀⠀⠀⠀⠀⠀⠀⠀⠀⠀⠀⠀⠀⠀⠀⠀⠀⠀⠀⠀⠀⠀⠀⠀⠀⠀⠀⠀⠀⠀⠀⠀⠀⠀⠀⠀⠀⠀⠀⠀⠀⠀⠀⠀⠀⠀⠀⠀⠀⠀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⠀⠀⠀⠀⠀⠀⠀⠀⠀⠀⠀⠀⠀⠀⠀⠀⠀⠀⠀⠀⠀⠀⠀⠀⢀⣀⣀⣤⣤⣤⣾⣿⣿⣿⣿⣿⣦⣄⣀⡀⠀⠀⠀⠀⠀⠀⠀⠀⠀⠀⠀⠀⠀⠀⠀⠀⠀⠀⠀⠀⠀⠀⠀⠀⠀⠀⠀⠀⠀⠀⠀⠀⠀⠀⠀⠀⠀⠀⠀⠀⠀⠀⠀⠀⠀⠀⠀⠀⠀⠀⠀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⠀⠀⠀⠀⠀⠀⠀⠀⠀⠀⠀⠀⠀⠀⠀⠀⠀⠀⠀⠀⠀⣀⣴⣾⣿⣿⣿⣿⣿⣿⣿⣿⣿⣿⣿⣿⣿⣿⣿⣿⣿⣦⣄⠀⠀⠀⠀⠀⠀⠀⠀⠀⠀⠀⠀⠀⠀⠀⠀⠀⠀⠀⠀⠀⠀⠀⠀⠀⠀⠀⠀⠀⠀⠀⠀⠀⠀⠀⠀⠀⠀⠀⠀⠀⠀⠀⠀⠀⠀⠀⠀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⠀⠀⠀⠀⠀⠀⠀⠀⠀⠀⠀⠀⠀⠀⠀⠀⠀⠀⠀⢀⣼⣿⣿⣿⣿⣿⣿⣿⣿⣿⣿⣿⣿⣿⣿⣿⣿⣿⣿⣿⣿⣿⣿⣷⣄⠀⠀⠀⠀⠀⠀⠀⠀⠀⠀⠀⠀⠀⠀⠀⠀⠀⠀⠀⠀⠀⠀⠀⠀⠀⠀⠀⠀⠀⠀⠀⠀⠀⠀⠀⠀⠀⠀⠀⠀⠀⠀⠀⢀⠀⠀</a:t>
            </a:r>
            <a:br/>
            <a:r>
              <a:t>⠀⠀⠀⠀⠀⠀⠀⠀⠀⠀⠀⠀⠀⠀⠀⠀⠀⠀⢀⣾⣿⣿⣿⣿⣿⣿⣿⣿⣿⣿⣿⣿⣿⣿⣿⣿⣿⣿⣿⣿⣿⣿⣿⣿⣿⣷⡀⠀⠀⠀⠀⠀⠀⠀⠀⠀⠀⠀⠀⠀⠀⠀⠀⠀⠀⠀⠀⠀⠀⠀⠀⠀⠀⠀⠀⠀⠀⠀⠀⠀⠀⠀⠀⠀⠀⠀⠀⠀⠙⠂⠀</a:t>
            </a:r>
            <a:br/>
            <a:r>
              <a:t>⠀⠀⠀⠀⠀⠀⠀⠀⠀⠀⠀⠀⠀⠀⠀⠀⠀⠀⣼⣿⣿⣿⣿⣿⣿⣿⣿⣿⣿⣿⣿⣿⣿⣿⣿⣿⣿⣿⣿⣿⣿⣿⣿⣿⣿⣿⣷⡀⠀⠀⠀⠀⠀⠀⠀⠀⠀⠀⠀⠀⠀⠀⠀⠀⠀⠀⠀⠀⠀⠀⠀⠀⠀⠀⠀⠀⠀⠀⠀⠀⠀⠀⠀⠀⠀⠀⠀⠀⠀⠀⠀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⠀⠀⠀⠀⠀⠀⠀⠀⠀⠀⠀⠀⠀⠀⠀⠀⠀⢰⣿⣿⣿⣿⣿⣿⣿⣿⣿⣿⣿⣿⣿⣿⣿⣿⣿⣿⣿⣿⣿⣿⣿⣿⣿⣿⣿⣿⣿⣧⠀⠀⠀⠀⠀⠀⠀⠀⠀⠀⠀⠀⠀⠀⠀⠀⠀⠀⠀⠀⠀⠀⠀⠀⠀⠀⠀⠀⠀⠀⠀⠀⠀⠀⠀⠀⠀⠀⠀⠀⠀⠀⠀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⠀⠀⠀⠀⠀⠀⠀⠀⠀⠀⠀⠀⠀⠀⠀⠀⠀⢸⣿⣿⣿⣿⣿⣿⣿⣿⣿⣿⣿⣿⣿⣿⣿⣿⣿⣿⣿⣿⣿⣿⣿⣿⣿⣿⣿⣿⣿⡿⠀⠀⠀⠀⠀⠀⠀⠀⠀⠀⠀⠀⠀⠀⠀⠀⠀⠀⠀⠀⠀⠀⠀⠀⠀⠀⠀⠀⠀⠀⠀⠀⠀⠀⠀⠀⠀⠀⠀⠀⠀⠀⠀</a:t>
            </a:r>
            <a:br/>
            <a:r>
              <a:t>⠀⠀⠀⠀⠀⠀⠀⠀⠀⠀⠀⠀⣀⣀⣀⣴⣶⣿⣿⣿⣿⣿⣿⣿⣿⣿⣿⣿⣿⣿⣿⣿⣿⣿⣿⣿⣿⣿⣿⣿⣿⣿⣿⣿⣿⣿⣿⣧⠀⠀⠀⠀⠀⠀⠀⠀⠀⠀⠀⠀⠀⠀⠀⠀⠀⠀⠀⠀⠀⠀⠀⠀⠀⠀⠀⠒⠀⠀⠀⠀⠀⠀⠀⠀⠀⠀⠀⠀⠀⠀⠀</a:t>
            </a:r>
            <a:br/>
            <a:r>
              <a:t>⠀⠀⠀⠀⠀⠀⠀⠀⠀⠀⠀⠀⢻⣿⣿⣿⣿⣿⣿⣿⣿⣿⣿⣿⣿⣿⣿⣿⣿⣿⣿⣿⣿⣿⣿⣿⣿⣿⣿⣿⣿⣿⣿⣿⣿⣿⣿⣿⣧⡀⠀⠀⠀⠀⠀⠀⠀⠀⠀⠀⠀⠀⠀⠀⠀⠀⠀⠀⠀⠀⠀⠀⠀⠀⠀⠀⠀⠀⠀⠀⠀⠀⠀⠀⠀⠀⠀⠀⠀⠀⠀</a:t>
            </a:r>
            <a:br/>
            <a:r>
              <a:t>⠀⠀⠀⠀⠀⠀⠀⠀⠀⠀⠀⠀⢾⣿⣿⣿⣿⣿⣿⣿⣿⣿⣿⣿⣿⣿⣿⣿⣿⣿⣿⣿⣿⣿⣿⣿⣿⣿⣿⣿⣿⣿⣿⣿⣿⣿⣿⣿⣿⡗⠀⠀⠀⠀⠀⠀⠀⠀⠀⠀⠀⠀⠀⠀⠀⠀⠀⠀⠀⠀⠀⠀⠀⠀⠀⠀⠀⠀⠀⠀⠀⠀⠀⠀⠀⠀⠀⠀⠀⠀⠀</a:t>
            </a:r>
            <a:br/>
            <a:r>
              <a:t>⠀⠀⠀⠀⠀⠀⠀⠀⠀⠀⠀⠀⠀⠀⠙⠻⢿⡿⣿⣿⣿⣿⣿⣿⣿⣿⣿⣿⣿⣿⣿⣿⣿⣿⣿⣿⣿⣿⣿⣿⣿⣿⣿⣿⣿⣿⣿⣿⠀⠀⠀⠀⠀⠀⠀⠀⠀⠀⠀⠀⠀⠀⠀⠀⠀⠀⠀⠀⠀⠀⠀⠀⠀⠀⠀⠀⠀⠀⠀⠀⠀⠀⠀⠀⠀⠀⠀⠀⠀⠀⠀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⠀⠀⠀⠀⠀⠀⠀⠀⠀⠀⠀⠀⠀⠀⠀⠀⠀⢀⣿⣿⣿⣿⣿⣿⣿⣿⣿⣿⣿⣿⣿⣿⣿⣿⣿⣿⣿⣿⣿⣿⣿⣿⣿⣿⣿⣿⣿⣿⡄⠀⠀⠀⠀⠀⠀⠀⠀⠀⠀⠀⠀⠀⠀⠀⠀⠀⠀⠀⠀⠀⠀⠀⠀⠀⠀⠀⠀⠀⠀⠀⠀⠀⠀⠀⠀⠀⠀⠀⠀⠀⠀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⠀⠀⠀⠀⠀⠀⠀⠀⠀⠀⠀⠀⠀⠀⠀⠀⢰⣿⣿⣿⣿⣿⣿⣿⣿⣿⣿⣿⣿⣿⣿⣿⣿⣿⣿⣿⣿⣿⣿⣿⣿⣿⣿⣿⣿⣿⣿⣿⣿⡍⠀⠀⠀⠀⠀⠀⠀⠀⠀⠀⠀⠀⠀⠀⠀⠀⠀⠀⠀⠀⠀⠀⠀⠀⠀⠀⠀⠀⠀⠀⠀⠀⠀⠀⠀⠀⠀⠀⠀⠀⠀</a:t>
            </a:r>
            <a:br/>
            <a:r>
              <a:t>⠀⠀⠀⠀⠀⠀⠀⠀⠀⠀⠀⠀⠀⠀⠀⢀⣿⣿⣿⣿⣿⣿⣿⣿⣿⣿⣿⣿⣿⣿⣿⣿⣿⣿⣿⣿⣿⣿⣿⣿⣿⣿⣿⣿⣿⣿⣿⣿⣿⡉⠀⠀⠀⠀⠀⠀⠀⠀⠀⠀⠀⠀⠀⠀⠀⠀⠀⠀⠀⠀⠀⠀⠀⠀⠀⠀⠀⠀⠀⠀⠀⠀⠀⠀⠀⠀⠀⠀⠀⠀⠀</a:t>
            </a:r>
            <a:br/>
            <a:r>
              <a:t>⠀⠀⠀⠀⠀⠀⠀⠀⠀⠀⠀⠀⠀⠀⠀⣼⣿⣿⣿⣿⣿⣿⣿⣿⣿⣿⣿⣿⣿⣿⣿⣿⣿⣿⣿⣿⣿⣿⣿⣿⣿⣿⣿⣿⣿⣿⣿⣿⣿⡇⠀⠀⠀⠀⠀⠀⠀⠀⠀⠀⠀⠀⠀⠀⠀⠀⠀⠀⠀⠀⠀⠀⠀⠀⠀⠀⠀⠀⠀⠀⠀⠀⠀⠀⠀⠀⠀⠀⠀⠀⠀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⠀⠀⠀⠀⠀⠀⠀⠀⠀⠀⠀⠀⠀⠀⣰⡿⠿⣿⣿⣿⣿⣿⣿⣿⣿⣿⣿⣿⣿⣿⣿⣿⣿⣿⣿⣿⣿⣿⣿⣿⣿⣿⣿⣿⣿⣿⣿⣿⡿⣧⠀⠀⠀⠀⠀⠀⠀⠀⠀⠀⠀⠀⠀⠀⠀⠀⠀⠀⠀⠀⠀⠀⠀⠀⠀⠀⠀⠀⠀⠀⠀⠀⠀⠀⠀⠀⠀⠀⠀⠀⠀</a:t>
            </a:r>
            <a:br/>
            <a:r>
              <a:t>⠀⠀⠀⠀⠀⠀⠀⠀⠀⠀⠀⠀⠀⠔⠁⠀⠀⠈⠙⠻⠛⣋⣭⣿⣿⣿⣿⣿⣿⣿⣿⣿⣿⣿⣿⣿⣿⣿⣿⣿⣿⣿⣿⣮⣝⡛⠉⠀⠀⠘⡆⠀⠀⠀⠀⠀⠀⠀⠀⠀⠀⠀⠀⠀⠀⠀⠀⠀⠀⠀⠀⠀⠀⠀⠀⠀⠀⠀⠀⠀⠀⠀⠀⠀⠀⠀⠀⠀⠀⠀⠀</a:t>
            </a:r>
            <a:br/>
            <a:r>
              <a:t>⠀⠀⠀⠀⠀⠀⠀⠀⠀⠀⠀⠀⠀⠀⠀⠀⠀⠀⠀⢠⣾⣿⣿⣿⣿⣿⣿⣿⣿⣿⣿⣿⣿⣿⣿⣿⣿⣿⣿⣿⣿⣿⣿⣿⣿⣿⣷⣦⣄⡀⠀⠀⠀⠀⠀⠀⠀⠀⠀⠀⠀⠀⠀⠀⠀⠀⠀⠀⠀⠀⠀⠀⠀⠀⠀⠀⠀⠀⠀⠀⠀⠀⠀⠀⠀⠀⠀⠀⠀⠀⠀</a:t>
            </a:r>
            <a:br/>
            <a:r>
              <a:t>⠀⠀⠀⠀⠀⠀⠀⠀⠀⠀⠀⠀⠀⠀⠀⠀⠀⠀⠀⢸⣿⣿⣿⣿⣿⣿⣿⣿⣿⣿⣿⣿⣿⣿⣿⣿⣿⣿⣿⣿⣿⣿⣿⣿⣿⣿⣿⣿⡿⠇⠀⠀⠀⠀⠀⠀⠀⠀⠀⠀⠀⠀⠀⠀⠀⠀⠀⠀⠀⠀⠀⠀⠀⠀⠀⠀⠀⠀⠀⠀⠀⠀⠀⠀⠀⠀⠀⠀⠀⠀⠀</a:t>
            </a:r>
            <a:br/>
            <a:r>
              <a:t>⠀⠀⠀⠀⠀⠀⠀⠀⠀⠀⠀⠀⠀⠀⠀⠀⠀⠀⢀⣿⣿⣿⣿⣿⣿⣿⣿⣿⣿⣿⣿⣿⣿⣿⣿⣿⣿⣿⣿⣿⣿⣿⣿⣿⣿⣿⣿⣿⣿⡄⠀⠀⠀⠀⠀⠀⠀⠀⠠⠀⠀⠀⠀⠀⠀⠀⠀⠀⠀⠀⠀⠀⠀⠀⠀⠀⠀⠀⠀⠀⠀⠀⠀⠀⠀⠀⠀⠀⠀⠀⠀</a:t>
            </a:r>
            <a:br/>
            <a:r>
              <a:t>⠀⠀⠀⠀⠀⠀⠀⠀⠀⠀⠀⠀⠀⠀⠀⠀⠀⣤⣾⣿⣿⣿⣿⣿⣿⣿⣿⣿⣿⣿⣿⣿⣿⣿⣿⣿⣿⣿⣿⣿⣿⣿⣿⣿⣿⣿⣿⣿⣿⣿⡀⠀⠀⠀⠀⠀⠀⠀⠀⠀⠀⠀⠀⠀⠀⠀⠀⠀⠀⠀⠀⠀⠀⠀⠀⠀⠀⠀⠀⠀⠀⠀⠀⠀⠀⠀⠀⠀⠀⠀⠀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⠀⠀⠀⠀⠀⠀⠀⠀⠀⠀⠀⠀⠀⠀⠀⠀⢠⣿⣿⣿⣿⣿⣿⣿⣿⣿⣿⣿⣿⣿⣿⣿⣿⣿⣿⣿⣿⣿⣿⣿⣿⣿⣿⣿⣿⣿⣿⣿⣿⣿⡇⠀⠀⠀⠀⠀⠀⠀⠀⠀⠀⠀⠀⠀⠀⠀⠀⠀⠀⠀⠀⠀⠀⠀⠀⠀⠀⠀⠀⠀⠀⠀⠀⠀⠀⠀⠀⠀⠀⠀⠀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⠀⠀⠀⠀⠀⠀⠀⠀⠀⠀⠀⠀⠀⠀⠀⠀⢾⣿⣿⣿⣿⣿⣿⣿⣿⣿⣿⣿⣿⣿⣿⣿⣿⣿⣿⣿⣿⣿⣿⣿⣿⣿⣿⣿⣿⣿⣿⣿⣿⣿⣿⣶⠃⠀⠀⠀⠀⠀⠀⠀⠀⠀⠀⠀⠀⠀⠀⠀⠀⠀⠀⠀⠀⠀⠀⠀⠀⠀⠀⠀⠀⠀⠀⠀⠀⠀⠀⠀⠀⠀⠀</a:t>
            </a:r>
            <a:br/>
            <a:r>
              <a:t>⠀⠀⠀⠀⠀⠀⠀⠀⠀⠀⠀⠀⠀⠀⠀⠐⣿⣿⣿⣿⣿⣿⣿⣿⣿⣿⣿⣿⣿⣿⣿⣿⣿⣿⣿⣿⣿⣿⣿⣿⣿⣿⣿⣿⣿⣿⣿⣿⣿⣿⣿⡏⠀⠀⠀⠀⠀⠀⠀⠀⠀⠀⠀⠀⠀⠀⠀⠀⠀⠀⠀⠀⠀⠀⠀⠀⠀⠀⠀⠀⠀⠀⠀⠀⠀⠀⠀⠀⠀⠀⠀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⠀⠀⠀⠀⠀⠀⠀⠀⠀⠀⠀⠀⠀⠀⠀⠸⣿⣿⣿⣿⣿⣿⣿⣿⣿⣿⣿⣿⣿⣿⣿⣿⣿⣿⣿⣿⣿⣿⣿⣿⣿⣿⣿⣿⣿⣿⣿⣿⣿⣿⣿⣿⣷⣀⠀⠀⠀⠀⠀⠀⠀⠀⠀⠀⠀⠀⠀⠀⠀⠀⠀⠀⠀⠀⠀⠀⠀⠀⠀⠀⠀⠀⠀⠀⠀⠀⠀⠀⠀⠀⠀</a:t>
            </a:r>
            <a:br/>
            <a:r>
              <a:t>⠀⠀⠀⠀⠀⠀⠀⠀⠀⠀⠀⠀⠀⠀⠀⣰⣿⣿⣿⣿⣿⣿⣿⣿⣿⣿⣿⣿⣿⣿⣿⣿⣿⣿⣿⣿⣿⣿⣿⣿⣿⣿⣿⣿⣿⣿⣿⣿⣿⣿⣿⣿⡿⠃⠀⠀⠀⠀⠀⠀⠀⠀⠀⠀⠀⠀⠀⠀⠀⠀⠀⠀⠀⠀⠀⠀⠀⠀⠀⠀⠀⠀⠀⠀⠀⠀⠀⠀⠀⠀⠀</a:t>
            </a:r>
            <a:br/>
            <a:r>
              <a:t>⠀⠀⠀⠀⠀⠀⠀⠀⠀⠀⠀⠀⠀⢀⣾⣿⣿⣿⣿⣿⣿⣿⣿⣿⣿⣿⣿⣿⣿⣿⣿⣿⣿⣿⣿⣿⣿⣿⣿⣿⣿⣿⣿⣿⣿⣿⣿⣿⣿⣿⣿⣿⣷⠀⠀⠀⠀⠀⠀⠀⠀⠀⠀⠀⠀⠀⠀⠀⠀⠀⠀⠀⠀⠀⠀⠀⠀⠀⠀⠀⠀⠀⠀⠀⠀⠀⠀⠀⠀⠀⠀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⠀⠀⠀⠀⠀⠀⠀⠀⠀⠀⠀⠀⣠⣿⣿⣿⣿⣿⣿⣿⣿⣿⣿⣿⣿⣿⣿⣿⣿⣿⣿⣿⣿⣿⣿⣿⣿⣿⣿⣿⣿⣿⣿⣿⣿⢿⣿⣿⣿⣿⣿⣿⣿⡆⠀⠀⠀⠀⠀⠀⠀⠀⠀⠀⠀⠀⠀⠀⠀⠀⠀⠀⠀⠀⠀⠀⠀⠀⠀⠀⠀⠀⠀⠀⠀⠀⠀⠀⠀⠀⠀</a:t>
            </a:r>
            <a:br/>
            <a:r>
              <a:t>⠀⠀⠀⠀⠀⠀⠀⠀⠀⠀⢀⣾⣿⣿⣿⣿⣿⣿⣿⣿⣿⣿⣿⣿⣿⣿⣿⣿⣿⣿⣿⣿⣿⣿⣿⣿⣿⣿⣿⣿⣿⣿⣿⣿⡏⣸⣿⣿⣿⣿⣿⣿⣿⣿⠀⠀⠀⠀⠀⠀⠀⠀⠀⠀⠀⠀⠀⠀⠀⠀⠀⠀⠀⠀⠀⠀⠀⠀⠀⠀⠀⠀⠀⠀⠀⠀⠀⠀⠀⠀⠀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⠀⠀⠀⠀⠀⠀⠀⠀⠀⠀⠀⠀⠀⠀⠀⠀⠀⠀⠀⠀⠀⠀⠀⠀⠀⠀⠀⠀⠀⠀⠀⠀⠀⠀⣠⣶⣄⠀⠀⠀⠀⠀⠀⠀⠀⠀⠀⠀⠀⠀⠀⠀⠀⠀⠀⠀⠀⠀⠀⠀⠀⠀⠀⠀⠀⠀⠀⠀⠀⠀⠀⠀⠀⠀⠀⠀⠀⠀⠀⠀⠀⠀⠀⠀⠀⠀⠀⠀⠀⠀⠀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⠀⠀⠀⠀⠀⠀⠀⠀⠀⠀⠀⠀⠀⠀⠀⠀⠀⠀⠀⠀⠀⠀⠀⠀⠀⠀⠀⠀⠀⠀⠀⠀⢀⣼⣿⣿⣿⣆⠀⠀⠀⠀⠀⠀⠀⠀⠀⠀⠀⠀⠀⠀⠀⠀⠀⠀⠀⠀⠀⠀⠀⠀⠀⠀⠀⠀⠀⠀⠀⠀⠀⠀⠀⠀⠀⠀⠀⠀⠀⠀⠀⠀⠀⠀⠀⠀⠀⠀⠀⠀⠀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⠀⠀⠀⠀⠀⠀⠀⠀⠀⠀⠀⠀⠀⠀⠀⠀⠀⠀⠀⠀⠀⠀⠀⠀⠀⠀⠀⠀⠀⠀⠀⣠⣿⣿⣿⣿⣿⣿⣦⠀⠀⠀⠀⠀⠀⠀⠀⠀⠀⠀⠀⠀⠀⠀⠀⠀⠀⠀⠀⠀⠀⠀⠀⠀⠀⠀⠀⠀⠀⠀⠀⠀⠀⠀⠀⠀⠀⠀⠀⠀⠀⠀⠀⠀⠀⠀⠀⠀⠀⠀⠀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⠀⠀⠀⠀⠀⠀⠀⠀⠀⠀⠀⠀⠀⠀⠀⠀⠀⠀⠀⠀⠀⠀⠀⠀⣠⣴⣶⣾⣿⣿⣿⣿⣿⣿⣿⣿⣿⣿⣿⣷⣶⣦⣄⡀⠀⠀⠀⠀⠀⠀⠀⠀⠀⠀⠀⠀⠀⠀⠀⠀⠀⠀⠀⠀⠀⠀⠀⠀⠀⠀⠀⠀⠀⠀⠀⠀⠀⠀⠀⠀⠀⠀⠀⠀⠀⠀⠀⠀⠀⠀⠀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⠀⠀⠀⠀⠀⠀⠀⠀⠀⠀⠀⠀⠀⠀⠀⠀⠀⠀⠀⠀⠀⠀⣴⣿⣿⣿⣿⣿⣿⣿⣿⣿⣿⣿⣿⣿⣿⣿⣿⣿⣿⣿⣿⣿⣦⣄⠀⠀⠀⠀⠀⠀⠀⠀⠀⠀⠀⠀⠀⠀⠀⠀⠀⠀⠀⠀⠀⠀⠀⠀⠀⠀⠀⠀⠀⠀⠀⠀⠀⠀⠀⠀⠀⠀⠀⠀⠀⠀⠀⠀⡆</a:t>
            </a:r>
            <a:br/>
            <a:r>
              <a:t>⠀⠀⠀⠀⠀⠀⠀⠀⠀⠀⠀⠀⠀⠀⠀⠀⠀⠀⠀⠀⢀⣾⣿⣿⣿⣿⣿⣿⣿⣿⣿⣿⣿⣿⣿⣿⣿⣿⣿⣿⣿⣿⣿⣿⣿⣿⣦⡀⠀⠀⠀⠀⠀⠀⠀⠀⠀⠀⠀⠀⠀⠀⠀⠀⠀⠀⠀⠀⠀⠀⠀⠀⠀⠀⠀⠀⠀⠀⠀⠀⠀⠀⠀⠀⠀⠀⠀⠀⠀⠀⠀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⠀⠀⠀⠀⠀⠀⠀⠀⠀⠀⠀⠀⠀⠀⠀⠀⠀⠀⠀⢀⣾⣿⣿⣿⣿⣿⣿⣿⣿⣿⣿⣿⣿⣿⣿⣿⣿⣿⣿⣿⣿⣿⣿⣿⣿⣿⣿⣷⡀⠀⠀⠀⠀⠀⠀⠀⠀⠀⠀⠀⠀⠀⠀⠀⠀⠀⠀⠀⠀⠀⠀⠀⠀⠀⠀⠀⠀⠀⠀⠀⠀⠀⠀⠀⠀⠀⠀⠀⠀⠀⠀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⠀⠀⠀⠀⠀⠀⠀⠀⠀⠀⠀⠀⠀⠀⠀⠀⠀⠀⠀⣸⣿⣿⣿⣿⣿⣿⣿⣿⣿⣿⣿⣿⣿⣿⣿⣿⣿⣿⣿⣿⣿⣿⣿⣿⣿⣿⣿⣿⣷⠀⠀⠀⠀⠀⠀⠀⠀⠀⠀⠀⠀⠀⠀⠀⠀⠀⠀⠀⠀⠀⠀⠀⠀⠀⠀⠀⠀⠀⠀⠀⠀⠀⠀⠀⠀⠀⠀⠀⠀⠀⠀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⠀⠀⠀⠀⠀⠀⠀⠀⠀⠀⠀⠀⠀⠀⠀⠀⠀⠀⠀⣿⣿⣿⣿⣿⣿⣿⣿⣿⣿⣿⣿⣿⣿⣿⣿⣿⣿⣿⣿⣿⣿⣿⣿⣿⣿⣿⣿⣿⣿⠃⠀⠀⠀⠀⠀⠀⠀⠀⠀⠀⠀⠀⠀⠀⠀⠀⠀⠀⠀⠀⠀⠀⠀⠀⠀⠀⣀⠀⠀⠀⠀⠀⠀⠀⠀⠀⠀⠀⠀⠀⠀</a:t>
            </a:r>
            <a:br/>
            <a:r>
              <a:t>⠀⠀⠀⠀⠀⠀⠀⠀⠀⠀⠀⠀⠀⠀⢀⣄⣀⣠⣴⣿⣿⣿⣿⣿⣿⣿⣿⣿⣿⣿⣿⣿⣿⣿⣿⣿⣿⣿⣿⣿⣿⣿⣿⣿⣿⣿⣿⣿⣿⠀⠀⠀⠀⠀⠀⠀⠀⠀⠀⠀⠀⠀⠀⠀⠀⠀⠀⠀⠀⠀⠀⠀⠀⠀⠀⠀⠀⠀⠀⠀⠀⠀⠀⠀⠀⠀⠀⠀⠀⠀⠀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⠀⠀⠀⠀⠀⠀⠀⠀⠀⠀⠀⠀⠀⠀⣸⣿⣿⣿⣿⣿⣿⣿⣿⣿⣿⣿⣿⣿⣿⣿⣿⣿⣿⣿⣿⣿⣿⣿⣿⣿⣿⣿⣿⣿⣿⣿⣿⣿⣿⣷⡀⠀⠀⠀⠀⠀⠀⠀⠀⠀⠀⠀⠀⠀⠀⠀⠀⠀⠀⠀⠀⠀⠀⠀⠀⠀⠀⠀⠀⠀⠀⠀⠀⠀⠀⠀⠀⠀⠀⠀⠀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⠀⠀⠀⠀⠀⠀⠀⠀⠀⠀⠀⠀⠀⠘⢿⣿⣿⣿⣿⣿⣿⣿⣿⣿⣿⣿⣿⣿⣿⣿⣿⣿⣿⣿⣿⣿⣿⣿⣿⣿⣿⣿⣿⣿⣿⣿⣿⣿⣿⣿⣿⠆⠀⠀⠀⠀⠀⠀⠀⠀⠀⠀⠀⠀⠀⠀⠀⠀⠀⠀⠀⠀⠀⠀⠀⠀⠀⠀⠀⠀⠀⠀⠀⠀⠀⠀⠀⠀⠀⠀⠀</a:t>
            </a:r>
            <a:br/>
            <a:r>
              <a:t>⠀⠀⠀⠀⠀⠀⠀⠀⠀⠀⠀⠀⠀⠀⠀⠙⠻⣿⠿⣿⣿⣿⣿⣿⣿⣿⣿⣿⣿⣿⣿⣿⣿⣿⣿⣿⣿⣿⣿⣿⣿⣿⣿⣿⣿⣿⣿⣿⣿⡏⠁⠀⠀⠀⠀⠀⠀⠀⠀⠀⠀⠀⠀⠀⠀⠀⠀⠀⠀⠀⠀⠀⠀⠀⠀⠀⠀⠀⠀⠀⠀⠀⠀⠀⠀⠀⠀⠀⠀⠀⠀</a:t>
            </a:r>
            <a:br/>
            <a:r>
              <a:t>⠀⠀⠀⠀⠀⠀⠀⠀⠀⠀⠀⠀⠀⠀⠀⠀⠀⠀⠀⣾⣿⣿⣿⣿⣿⣿⣿⣿⣿⣿⣿⣿⣿⣿⣿⣿⣿⣿⣿⣿⣿⣿⣿⣿⣿⣿⣿⣿⣿⣇⠀⠀⠀⠀⠀⠀⠀⠀⠀⠀⠀⠀⠀⠀⠀⠀⠀⠀⠀⠀⠀⠀⠀⠀⠀⠀⠀⠀⠀⠀⠀⠀⠀⠀⠀⠀⠀⠀⠀⠀⠀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⠀⠀⠀⠀⠀⠀⠀⠀⠀⠀⠀⠀⠀⠀⠀⠀⠀⠀⢰⣿⣿⣿⣿⣿⣿⣿⣿⣿⣿⣿⣿⣿⣿⣿⣿⣿⣿⣿⣿⣿⣿⣿⣿⣿⣿⣿⣿⣿⣿⣿⠀⠀⠀⠀⠀⠀⠀⠀⠀⠀⠀⠀⠀⠀⠀⠀⠀⠀⠀⠀⠀⠀⠀⠀⠀⠀⠀⠀⠀⠀⠀⠀⠀⠀⠀⠀⠀⠀⠀⠀⠀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⠀⠀⠀⠀⠀⠀⠀⠀⠀⠀⠀⠀⠀⠀⠀⠀⠀⠀⣼⣿⣿⣿⣿⣿⣿⣿⣿⣿⣿⣿⣿⣿⣿⣿⣿⣿⣿⣿⣿⣿⣿⣿⣿⣿⣿⣿⣿⣿⣿⣿⡇⠀⠀⠀⠀⠀⠀⠀⠀⠀⠂⠀⠀⠀⠀⠀⠀⠀⠀⠀⠀⠀⠀⠀⠀⠀⠀⠀⠀⠀⠀⠀⠀⠀⠀⠀⠀⠀⠀⠀⠀</a:t>
            </a:r>
            <a:br/>
            <a:r>
              <a:t>⠀⠀⠀⠀⠀⠀⠀⠀⠀⠀⠀⠀⠀⠀⠀⠀⠀⢰⣿⣿⣿⣿⣿⣿⣿⣿⣿⣿⣿⣿⣿⣿⣿⣿⣿⣿⣿⣿⣿⣿⣿⣿⣿⣿⣿⣿⣿⣿⣿⣿⣿⠀⠀⠀⠀⠀⠀⠀⠀⠀⠀⠀⠀⠀⠀⠀⠀⠀⠀⠀⠀⠀⠀⠀⠀⠀⠀⠀⠀⠀⠀⠀⠀⠀⠀⠀⠀⠀⠀⠀⠀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⠀⠀⠀⠀⠀⠀⠀⠀⠀⠀⠀⠀⠀⠀⠀⠀⢀⣿⣿⣿⣿⣿⣿⣿⣿⣿⣿⣿⣿⣿⣿⣿⣿⣿⣿⣿⣿⣿⣿⣿⣿⣿⣿⣿⣿⣿⣿⣿⣿⣿⣿⡆⠀⠀⠀⠀⠀⠀⠀⠀⠀⠀⠀⠀⠀⠀⠀⠀⠀⠀⠀⠀⠀⠀⠀⠀⠀⠀⠀⠀⠀⠀⠀⠀⠀⠀⠀⠀⠀⠀⠀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⠀⠀⠀⠀⠀⠀⠀⠀⠀⠀⠀⠀⠀⠀⠀⠀⣼⣿⣿⣿⣿⣿⣿⣿⣿⣿⣿⣿⣿⣿⣿⣿⣿⣿⣿⣿⣿⣿⣿⣿⣿⣿⣿⣿⣿⣿⣿⣿⣿⣿⣿⣷⠀⠀⠀⠀⠀⠀⠀⠀⠀⠀⠀⠀⠀⠀⠀⠀⠀⠀⠀⠀⠀⠀⠀⠀⠀⠀⠀⠀⠀⠀⠀⠀⠀⠀⠀⠀⠀⠀⠀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⠀⠀⠀⠀⠀⠀⠀⠀⠀⠀⠀⠀⠀⠀⠀⣸⣿⣿⣿⣿⣿⣿⣿⣿⣿⣿⣿⣿⣿⣿⣿⣿⣿⣿⣿⣿⣿⣿⣿⣿⣿⣿⣿⣿⣿⣿⣿⣿⣿⣿⣿⣿⡆⠀⠀⠀⠀⠀⠀⠀⠀⠀⠀⠀⠀⠀⠀⠀⠀⠀⠀⠀⠀⠀⠀⠀⠀⠀⠀⠀⠀⠀⠀⠀⠀⠀⠀⠀⠀⠀⠀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⠀⠀⠀⠀⠀⠀⠀⠀⠀⠀⠀⠀⠀⢀⠴⠋⠀⠉⠛⠿⣿⡿⢛⣻⣿⣿⣿⣿⣿⣿⣿⣿⣿⣿⣿⣿⣿⣿⣿⣿⣿⣿⣿⣿⣏⡙⠻⠿⠛⠋⠁⠀⠱⡄⠀⠀⠀⠀⠀⠀⠀⠀⠀⠀⠀⠀⠀⠀⠀⠀⠀⠀⠀⠀⠀⠀⠀⠀⠀⠀⠀⠀⠀⠀⠀⠀⠀⠀⠀⠀⠀</a:t>
            </a:r>
            <a:br/>
            <a:r>
              <a:t>⠀⠀⠀⠀⠀⠀⠀⠀⠀⠀⠀⠀⠀⠀⠀⠀⠀⠀⠀⠀⢠⣾⣿⣿⣿⣿⣿⣿⣿⣿⣿⣿⣿⣿⣿⣿⣿⣿⣿⣿⣿⣿⣿⣿⣿⣿⣿⣶⣤⡀⠀⠀⠀⠀⠀⠀⠀⠀⠀⠀⠀⠀⠀⠀⠀⠀⠀⠀⠀⠀⠀⠀⠀⠀⠀⠀⠀⠀⠀⠀⠀⠀⠀⠀⠀⠀⠀⠀⠀⠀⠀</a:t>
            </a:r>
            <a:br/>
            <a:r>
              <a:t>⠀⠀⠀⠀⠀⠀⠀⠀⠀⠀⠀⠀⠀⠀⠀⠀⠀⠀⠀⠀⢸⣿⣿⣿⣿⣿⣿⣿⣿⣿⣿⣿⣿⣿⣿⣿⣿⣿⣿⣿⣿⣿⣿⣿⣿⣿⣿⣿⣿⣿⡇⠀⠀⠀⠀⠀⠀⠀⠀⢀⡀⠀⠀⠀⠀⠀⠀⠀⠀⠀⠀⠀⠀⠀⠀⠀⠀⠀⠀⠀⠀⠀⠀⠀⠀⠀⠀⠀⠀⠀⠀</a:t>
            </a:r>
            <a:br/>
            <a:r>
              <a:t>⠀⠀⠀⠀⠀⠀⠀⠀⠀⠀⠀⠀⠀⠀⠀⠀⠀⠀⠀⢠⣿⣿⣿⣿⣿⣿⣿⣿⣿⣿⣿⣿⣿⣿⣿⣿⣿⣿⣿⣿⣿⣿⣿⣿⣿⣿⣿⣿⣿⣿⡁⠀⠀⠀⠀⠀⠀⠀⠀⠀⠀⠀⠀⠀⠀⠀⠀⠀⠀⠀⠀⠀⠀⠀⠀⠀⠀⠀⠀⠀⠀⠀⠀⠀⠀⠀⠀⠀⠀⠀⠀</a:t>
            </a:r>
            <a:br/>
            <a:r>
              <a:t>⠀⠀⠀⠀⠀⠀⠀⠀⠀⠀⠀⠀⠀⠀⠀⠀⠀⢠⣶⣾⣿⣿⣿⣿⣿⣿⣿⣿⣿⣿⣿⣿⣿⣿⣿⣿⣿⣿⣿⣿⣿⣿⣿⣿⣿⣿⣿⣿⣿⣿⣧⠀⠀⠀⠀⠀⠀⠀⠀⠀⠀⠀⠀⠀⠀⠀⠀⠀⠀⠀⠀⠀⠀⠀⠀⠀⠀⠀⠀⠀⠀⠀⠀⠀⠀⠀⠀⠀⠀⠀⠀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⠀⠀⠀⠀⠀⠀⠀⠀⠀⠀⠀⠀⠀⠀⠀⠀⣠⣿⣿⣿⣿⣿⣿⣿⣿⣿⣿⣿⣿⣿⣿⣿⣿⣿⣿⣿⣿⣿⣿⣿⣿⣿⣿⣿⣿⣿⣿⣿⣿⣿⣿⣷⡶⠀⠀⠀⠀⠀⠀⠀⠀⠀⠀⠀⠀⠀⠀⠀⠀⠀⠀⠀⠀⠀⠀⠀⠀⠀⠀⠀⠀⠀⠀⠀⠀⠀⠀⠀⠀⠀⠀</a:t>
            </a:r>
            <a:br/>
            <a:r>
              <a:t>⠀⠀⠀⠀⠀⠀⠀⠀⠀⠀⠀⠀⠀⠀⠀⠀⣹⣿⣿⣿⣿⣿⣿⣿⣿⣿⣿⣿⣿⣿⣿⣿⣿⣿⣿⣿⣿⣿⣿⣿⣿⣿⣿⣿⣿⣿⣿⣿⣿⣿⣿⣿⠃⠀⠀⠀⠀⠀⠀⠀⠀⠀⠀⠀⠀⠀⠀⠀⠀⠀⠀⠀⠀⠀⠀⠀⠀⠀⠀⠀⠀⠀⠀⠀⠀⠀⠀⠀⠀⠀⠀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⠀⠀⠀⠀⠀⠀⠀⠀⠀⠀⠀⠀⠀⠀⠀⢀⣿⣿⣿⣿⣿⣿⣿⣿⣿⣿⣿⣿⣿⣿⣿⣿⣿⣿⣿⣿⣿⣿⣿⣿⣿⣿⣿⣿⣿⣿⣿⣿⣿⣿⣿⣿⣷⣄⠀⠀⠀⠀⠀⠀⠀⠀⠀⠀⠀⠀⠀⠀⠀⠀⠀⠀⠀⠀⠀⠀⠀⠀⠀⠀⠀⠀⠀⠀⠀⠀⠀⠀⠀⠀⠀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⠀⠀⠀⠀⠀⠀⠀⠀⠀⠀⠀⠀⠀⠀⣠⣿⣿⣿⣿⣿⣿⣿⣿⣿⣿⣿⣿⣿⣿⣿⣿⣿⣿⣿⣿⣿⣿⣿⣿⣿⣿⣿⣿⣿⣿⣿⣿⣿⣿⣿⣿⣿⣿⡏⠀⠀⠀⠀⠀⠀⠀⠀⠀⠀⠀⠀⠀⠀⠀⠀⠀⠀⠀⠀⠀⠀⠀⠀⠀⠀⠀⠀⠀⠀⠀⠀⠀⠀⠀⠀⠀</a:t>
            </a:r>
            <a:br/>
            <a:r>
              <a:t>⠀⠀⠀⠀⠀⠀⠀⠀⠀⠀⠀⠀⢠⣾⣿⣿⣿⣿⣿⣿⣿⣿⣿⣿⣿⣿⣿⣿⣿⣿⣿⣿⣿⣿⣿⣿⣿⣿⣿⣿⣿⣿⣿⣿⣿⣿⣿⣿⣿⣿⣿⣿⣧⠀⠀⠀⠀⠀⠀⠀⠀⠀⠀⠀⠀⠀⠀⠀⠀⠀⠀⠀⠀⠀⠀⠀⠀⠀⠀⠀⠀⠀⠀⠀⠀⠀⠀⠀⠀⠀⠀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⠀⠀⠀⠀⠀⠀⠀⠀⠀⠀⢀⣴⣿⣿⣿⣿⣿⣿⣿⣿⣿⣿⣿⣿⣿⣿⣿⣿⣿⣿⣿⣿⣿⣿⣿⣿⣿⣿⣿⣿⣿⣿⣿⣿⣿⣿⣿⣿⣿⣿⣿⣿⣿⡄⠀⠀⠀⠀⠀⠀⠀⠀⠀⠀⠀⠀⠀⠀⠀⠀⠀⠀⠀⠀⠀⠀⠀⠀⠀⠀⠀⠀⠀⠀⠀⠀⠀⠀⠀⠀⠀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⠀⠀⠀⠀⠀⠀⠀⠀⠀⠀⠀⠀⠀⠀⠀⠀⠀⠀⠀⠀⠀⠀⠀⠀⠀⠀⠀⠀⠀⠀⠀⠀⠀⠀⠀⣠⣄⠀⠀⠀⠀⠀⠀⠀⠀⠀⠀⠀⠀⠀⠀⠀⠀⠀⠀⠀⠀⠀⠀⠀⠀⠀⠀⠀⠀⠀⠀⠀⠀⠀⠀⠀⠀⠀⠀⠀⠀⠀⠀⠀⠀⠀⠀⠀⠀⠀⠀⠀⠀⠀⠀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⠀⠀⠀⠀⠀⠀⠀⠀⠀⠀⠀⠀⠀⠀⠀⠀⠀⠀⠀⠀⠀⠀⠀⠀⠀⠀⣀⣤⣤⣤⣤⣴⣿⣿⣿⣿⣿⣿⣿⣧⣀⡀⠀⠀⠀⠀⠀⠀⠀⠀⠀⠀⠀⠀⠀⠀⠀⠀⠀⠀⠀⠀⠀⠀⠀⠀⠀⠀⠀⠀⠀⠀⠀⠀⠀⠀⠀⠀⠀⠀⠀⠀⠀⠀⠀⠀⠀⠀⠀⠀⠀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⠀⠀⠀⠀⠀⠀⠀⠀⠀⠀⠀⠀⠀⠀⠀⠀⠀⠀⠀⠀⠀⠀⠀⣠⣶⣿⣿⣿⣿⣿⣿⣿⣿⣿⣿⣿⣿⣿⣿⣿⣿⣿⣷⣦⡀⠀⠀⠀⠀⠀⠀⠀⠀⠀⠀⠀⠀⠀⠀⠀⠀⠀⠀⠀⠀⠀⠀⠀⠀⠀⠀⠀⠀⠀⠀⠀⠀⠀⠀⠀⠀⠀⠀⠀⠀⠀⠀⠀⠀⠀⠀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⠀⠀⠀⠀⠀⠀⠀⠀⠀⠀⠀⠀⠀⠀⠀⠀⠀⠀⠀⠀⠀⣠⣾⣿⣿⣿⣿⣿⣿⣿⣿⣿⣿⣿⣿⣿⣿⣿⣿⣿⣿⣿⣿⣿⣿⣷⡄⠀⠀⠀⠀⠀⠀⠀⠀⠀⠀⠀⠀⠀⠀⠀⠀⠀⠀⠀⠀⠀⠀⠀⠀⠀⠀⠀⠀⠀⠀⠀⠀⠀⠀⠀⠀⠀⠀⠀⠀⠀⠀⠀⠀</a:t>
            </a:r>
            <a:br/>
            <a:r>
              <a:t>⠀⠀⠀⠀⠀⠀⠀⠀⠀⠀⠀⠀⠀⠀⠀⠀⠀⠀⠀⠀⣰⣿⣿⣿⣿⣿⣿⣿⣿⣿⣿⣿⣿⣿⣿⣿⣿⣿⣿⣿⣿⣿⣿⣿⣿⣿⣿⣆⠀⠀⠀⠀⠀⠀⠀⠀⠀⠀⠀⠀⠀⠀⠀⠀⠀⠀⠀⠀⠀⠀⠀⠀⠀⠀⠀⠀⠀⠀⠀⠀⠀⠀⠀⠀⠀⠀⠀⠀⠀⠀⠀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⠀⠀⠀⠀⠀⠀⠀⠀⠀⠀⠀⠀⠀⠀⠀⠀⠀⠀⠀⢠⣿⣿⣿⣿⣿⣿⣿⣿⣿⣿⣿⣿⣿⣿⣿⣿⣿⣿⣿⣿⣿⣿⣿⣿⣿⣿⣿⣿⡆⠀⠀⠀⠀⠀⠀⠀⠀⠀⠀⠀⠀⠀⠀⠀⠀⠀⠀⠀⠀⠀⠀⠀⠀⠀⠀⠀⠀⠀⠀⠀⠀⠀⠀⠀⠀⠀⠀⠀⠀⠀⠀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⠀⠀⠀⠀⠀⠀⠀⠀⠀⠀⠀⠀⠀⠀⠀⠀⠀⠀⠀⣼⣿⣿⣿⣿⣿⣿⣿⣿⣿⣿⣿⣿⣿⣿⣿⣿⣿⣿⣿⣿⣿⣿⣿⣿⣿⣿⣿⣿⣿⠀⠀⠀⠀⠀⠀⠀⠀⠀⠀⠀⠀⠀⠀⠀⠀⠀⠀⠀⠀⠀⠀⠀⠀⠀⠀⠀⠀⠀⠀⠀⠀⠀⠀⠀⠀⠀⠀⠀⠀⠀⠀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⠀⠀⠀⠀⠀⠀⠀⠀⠀⠀⠀⠀⠀⠀⠀⠀⠀⠀⠀⣿⣿⣿⣿⣿⣿⣿⣿⣿⣿⣿⣿⣿⣿⣿⣿⣿⣿⣿⣿⣿⣿⣿⣿⣿⣿⣿⣿⣿⣿⠇⠀⠀⠀⠀⠀⠀⠀⠀⠀⠀⠀⠀⠀⠀⠀⠀⠀⠀⠀⠀⠀⠀⠀⠀⠀⠀⢀⡀⠀⠀⠀⠀⠀⠀⠀⠀⠀⠀⠀⠀⠀</a:t>
            </a:r>
            <a:br/>
            <a:r>
              <a:t>⠀⠀⠀⠀⠀⠀⠀⠀⠀⠀⠀⠀⠀⠀⠀⠀⠀⠀⠀⣻⣿⣿⣿⣿⣿⣿⣿⣿⣿⣿⣿⣿⣿⣿⣿⣿⣿⣿⣿⣿⣿⣿⣿⣿⣿⣿⣿⣿⣿⠀⠀⠀⠀⠀⠀⠀⠀⠀⠀⠀⠀⠀⠀⠀⠀⠀⠀⠀⠀⠀⠀⠀⠀⠀⠀⠀⠀⠁⠀⠀⠀⠀⠀⠀⠀⠀⠀⠀⠀⠀⠀</a:t>
            </a:r>
            <a:br/>
            <a:r>
              <a:t>⠀⠀⠀⠀⠀⠀⠀⠀⠀⠀⠀⠀⠀⠀⢰⣶⣦⣶⣿⣿⣿⣿⣿⣿⣿⣿⣿⣿⣿⣿⣿⣿⣿⣿⣿⣿⣿⣿⣿⣿⣿⣿⣿⣿⣿⣿⣿⣿⣿⡄⠀⠀⠀⠀⠀⠀⠀⠀⠀⠀⠀⠀⠀⠀⠀⠀⠀⠀⠀⠀⠀⠀⠀⠀⠀⠀⠀⠀⠀⠀⠀⠀⠀⠀⠀⠀⠀⠀⠀⠀⠀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⠀⠀⠀⠀⠀⠀⠀⠀⠀⠀⠀⠀⠀⢀⣨⣿⣿⣿⣿⣿⣿⣿⣿⣿⣿⣿⣿⣿⣿⣿⣿⣿⣿⣿⣿⣿⣿⣿⣿⣿⣿⣿⣿⣿⣿⣿⣿⣿⣿⣿⣦⡀⠀⠀⠀⠀⠀⠀⠀⠀⠀⠀⠀⠀⠀⠀⠀⠀⠀⠀⠀⠀⠀⠀⠀⠀⠀⠀⠀⠀⠀⠀⠀⠀⠀⠀⠀⠀⠀⠀⠀</a:t>
            </a:r>
            <a:br/>
            <a:r>
              <a:t>⠀⠀⠀⠀⠀⠀⠀⠀⠀⠀⠀⠀⠀⠀⠙⠻⣿⣿⣿⣿⣿⣿⣿⣿⣿⣿⣿⣿⣿⣿⣿⣿⣿⣿⣿⣿⣿⣿⣿⣿⣿⣿⣿⣿⣿⣿⣿⣿⣿⡿⠟⠁⠀⠀⠀⠀⠀⠀⠀⠀⠀⠀⠀⠀⠀⠀⠀⠀⠀⠀⠀⠀⠀⠀⠀⠀⠀⠀⠀⠀⠀⠀⠀⠀⠀⠀⠀⠀⠀⠀⠀</a:t>
            </a:r>
            <a:br/>
            <a:r>
              <a:t>⠀⠀⠀⠀⠀⠀⠀⠀⠀⠀⠀⠀⠀⠀⠀⠀⠈⠙⠋⢻⣿⣿⣿⣿⣿⣿⣿⣿⣿⣿⣿⣿⣿⣿⣿⣿⣿⣿⣿⣿⣿⣿⣿⣿⣿⣿⣿⣿⣿⣇⠀⠀⠀⠀⠀⠀⠀⠀⠀⠀⠀⠀⠀⠀⠀⠀⠀⠀⠀⠀⠀⠀⠀⠀⠀⠀⠀⠀⠀⠀⠀⠀⠀⠀⠀⠀⠀⠀⠀⠀⠀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⠀⠀⠀⠀⠀⠀⠀⠀⠀⠀⠀⠀⠀⠀⠀⠀⠀⠀⠀⣼⣿⣿⣿⣿⣿⣿⣿⣿⣿⣿⣿⣿⣿⣿⣿⣿⣿⣿⣿⣿⣿⣿⣿⣿⣿⣿⣿⣿⣿⣿⡀⠀⠀⠀⠀⠀⠀⠀⠀⠀⠀⠀⠀⠀⠀⠀⠀⠀⠀⠀⠀⠀⠀⠀⠀⠀⠀⠀⠀⠀⠀⠀⠀⠀⠀⠀⠀⠀⠀⠀⠀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⠀⠀⠀⠀⠀⠀⠀⠀⠀⠀⠀⠀⠀⠀⠀⠀⠀⠀⢠⣿⣿⣿⣿⣿⣿⣿⣿⣿⣿⣿⣿⣿⣿⣿⣿⣿⣿⣿⣿⣿⣿⣿⣿⣿⣿⣿⣿⣿⣿⣿⣇⠀⠀⠀⠀⠀⠀⠀⠀⠀⠀⠀⠀⠀⠀⠀⠀⠀⠀⠀⠀⠀⠀⠀⠀⠀⠀⠀⠀⠀⠀⠀⠀⠀⠀⠀⠀⠀⠀⠀⠀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⠀⠀⠀⠀⠀⠀⠀⠀⠀⠀⠀⠀⠀⠀⠀⠀⠀⢠⣿⣿⣿⣿⣿⣿⣿⣿⣿⣿⣿⣿⣿⣿⣿⣿⣿⣿⣿⣿⣿⣿⣿⣿⣿⣿⣿⣿⣿⣿⣿⣿⣿⣧⠀⠀⠀⠀⠀⠀⠀⠀⠀⠀⠀⠀⠀⠀⠀⠀⠀⠀⠀⠀⠀⠀⠀⠀⠀⠀⠀⠀⠀⠀⠀⠀⠀⠀⠀⠀⠀⠀⠀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⠀⠀⠀⠀⠀⠀⠀⠀⠀⠀⠀⠀⠀⠀⠀⠀⠀⣾⣿⣿⣿⣿⣿⣿⣿⣿⣿⣿⣿⣿⣿⣿⣿⣿⣿⣿⣿⣿⣿⣿⣿⣿⣿⣿⣿⣿⣿⣿⣿⣿⣿⣿⡆⠀⠀⠀⠀⠀⠀⠀⠀⠀⠀⠀⠀⠀⠀⠀⠀⠀⠀⠀⠀⠀⠀⠀⠀⠀⠀⠀⠀⠀⠀⠀⠀⠀⠀⠀⠀⠀⠀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⠀⠀⠀⠀⠀⠀⠀⠀⠀⠀⠀⠀⠀⠀⠀⠀⣼⣿⣿⣿⣿⣿⣿⣿⣿⣿⣿⣿⣿⣿⣿⣿⣿⣿⣿⣿⣿⣿⣿⣿⣿⣿⣿⣿⣿⣿⣿⣿⣿⣿⣿⣿⣿⡀⠀⠀⠀⠀⠀⠀⠀⠀⠀⠀⠀⠀⠀⠀⠀⠀⠀⠀⠀⠀⠀⠀⠀⠀⠀⠀⠀⠀⠀⠀⠀⠀⠀⠀⠀⠀⠀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⠀⠀⠀⠀⠀⠀⠀⠀⠀⠀⠀⠀⠀⠀⠀⣰⠟⠻⢿⣿⣿⣿⣿⣿⣿⣿⣿⣿⣿⣿⣿⣿⣿⣿⣿⣿⣿⣿⣿⣿⣿⣿⣛⡛⠿⠿⠿⣿⣿⡿⠟⠋⠙⠣⡀⠀⠀⠀⠀⠀⠀⠀⠀⠀⠀⠀⠀⠀⠀⠀⠀⠀⠀⠀⠀⠀⠀⠀⠀⠀⠀⠀⠀⠀⠀⠀⠀⠀⠀⠀⠀</a:t>
            </a:r>
            <a:br/>
            <a:r>
              <a:t>⠀⠀⠀⠀⠀⠀⠀⠀⠀⠀⠀⠀⠀⠀⠊⠁⠀⠀⠀⠈⢙⣿⣿⣿⣿⣿⣿⣿⣿⣿⣿⣿⣿⣿⣿⣿⣿⣿⣿⣿⣿⣿⣿⣿⣿⣶⣤⣄⡀⠀⠀⠀⠀⠀⠀⠀⠀⠀⠀⠀⠀⠀⠀⠀⠀⠀⠀⠀⠀⠀⠀⠀⠀⠀⠀⠀⠀⠀⠀⠀⠀⠀⠀⠀⠀⠀⠀⠀⠀⠀⠀</a:t>
            </a:r>
            <a:br/>
            <a:r>
              <a:t>⠀⠀⠀⠀⠀⠀⠀⠀⠀⠀⠀⠀⠀⠀⠀⠀⠀⠀⠀⠀⢹⣿⣿⣿⣿⣿⣿⣿⣿⣿⣿⣿⣿⣿⣿⣿⣿⣿⣿⣿⣿⣿⣿⣿⣿⣿⣿⣿⣿⣶⡀⠀⠀⠀⠀⠀⠀⠀⠀⠀⠀⠀⠀⠀⠀⠀⠀⠀⠀⠀⠀⠀⠀⠀⠀⠀⠀⠀⠀⠀⠀⠀⠀⠀⠀⠀⠀⠀⠀⠀⠀</a:t>
            </a:r>
            <a:br/>
            <a:r>
              <a:t>⠀⠀⠀⠀⠀⠀⠀⠀⠀⠀⠀⠀⠀⠀⠀⠀⠀⠀⠀⢀⣾⣿⣿⣿⣿⣿⣿⣿⣿⣿⣿⣿⣿⣿⣿⣿⣿⣿⣿⣿⣿⣿⣿⣿⣿⣿⣿⣿⣿⣿⠇⠀⠀⠀⠀⠀⠀⠀⠀⠀⠀⠀⠀⠀⠀⠀⠀⠀⠀⠀⠀⠀⠀⠀⠀⠀⠀⠀⠀⠀⠀⠀⠀⠀⠀⠀⠀⠀⠀⠀⠀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⠀⠀⠀⠀⠀⠀⠀⠀⠀⠀⠀⠀⠀⠀⠀⠀⠀⢠⣤⣾⣿⣿⣿⣿⣿⣿⣿⣿⣿⣿⣿⣿⣿⣿⣿⣿⣿⣿⣿⣿⣿⣿⣿⣿⣿⣿⣿⣿⣿⣿⡄⠀⠀⠀⠀⠀⠀⠀⠀⠀⠀⠀⠀⠀⠀⠀⠀⠀⠀⠀⠀⠀⠀⠀⠀⠀⠀⠀⠀⠀⠀⠀⠀⠀⠀⠀⠀⠀⠀⠀⠀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⠀⠀⠀⠀⠀⠀⠀⠀⠀⠀⠀⠀⠀⠀⠀⠀⢐⣾⣿⣿⣿⣿⣿⣿⣿⣿⣿⣿⣿⣿⣿⣿⣿⣿⣿⣿⣿⣿⣿⣿⣿⣿⣿⣿⣿⣿⣿⣿⣿⣿⣿⣤⡄⠀⠀⠀⠀⠀⠀⠀⠀⠀⠀⠀⠀⠀⠀⠀⠀⠀⠀⠀⠀⠀⠀⠀⠀⠀⠀⠀⠀⠀⠀⠀⠀⠀⠀⠀⠀⠀⠀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⠀⠀⠀⠀⠀⠀⠀⠀⠀⠀⠀⠀⠀⠀⠀⢰⣿⣿⣿⣿⣿⣿⣿⣿⣿⣿⣿⣿⣿⣿⣿⣿⣿⣿⣿⣿⣿⣿⣿⣿⣿⣿⣿⣿⣿⣿⣿⣿⣿⣿⣿⣿⠀⠀⠀⠀⠀⠀⠀⠀⠀⠀⠀⠀⠀⠀⠀⠀⠀⠀⠀⠀⠀⠀⠀⠀⠀⠀⠀⠀⠀⠀⠀⠀⠀⠀⠀⠀⠀⠀⠀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⠀⠀⠀⠀⠀⠀⠀⠀⠀⠀⠀⠀⠀⠀⠀⢈⣿⣿⣿⣿⣿⣿⣿⣿⣿⣿⣿⣿⣿⣿⣿⣿⣿⣿⣿⣿⣿⣿⣿⣿⣿⣿⣿⣿⣿⣿⣿⣿⣿⣿⣿⣿⣄⠀⠀⠀⠀⠀⠀⠀⠀⠀⠀⠀⠀⠀⠀⠀⠀⠀⠀⠀⠀⠀⠀⠀⠀⠀⠀⠀⠀⠀⠀⠀⠀⠀⠀⠀⠀⠀⠀</a:t>
            </a:r>
            <a:br/>
            <a:r>
              <a:t>⠀⠀⠀⠀⠀⠀⠀⠀⠀⠀⠀⠀⠀⠀⣠⣾⣿⣿⣿⣿⣿⣿⣿⣿⣿⣿⣿⣿⣿⣿⣿⣿⣿⣿⣿⣿⣿⣿⣿⣿⣿⣿⣿⣿⣿⣿⣿⣿⣿⣿⣿⣿⣿⡋⠀⠀⠀⠀⠀⠀⠀⠀⠀⠀⠀⠀⠀⠀⠀⠀⠀⠀⠀⠀⠀⠀⠀⠀⠀⠀⠀⠀⠀⠀⠀⠀⠀⠀⠀⠀⠀</a:t>
            </a:r>
            <a:br/>
            <a:r>
              <a:t>⠀⠀⠀⠀⠀⠀⠀⠀⠀⠀⠀⠀⢀⣾⣿⣿⣿⣿⣿⣿⣿⣿⣿⣿⣿⣿⣿⣿⣿⣿⣿⣿⣿⣿⣿⣿⣿⣿⣿⣿⣿⣿⣿⣿⣿⣿⣿⣿⣿⣿⣿⣿⡏⠀⠀⠀⠀⠀⠀⠀⠀⠀⠀⠀⠀⠀⠀⠀⠀⠀⠀⠀⠀⠀⠀⠀⠀⠀⠀⠀⠀⠀⠀⠀⠀⠀⠀⠀⠀⠀⠀</a:t>
            </a:r>
            <a:br/>
            <a:r>
              <a:t>⠀⠀⠀⠀⠀⠀⠀⠀⠀⠀⢀⣴⣿⣿⣿⣿⣿⣿⣿⣿⣿⣿⣿⣿⣿⣿⣿⣿⣿⣿⣿⣿⣿⣿⣿⣿⣿⣿⣿⣿⣿⣿⣿⣿⣿⣿⣿⣿⣿⣿⣿⣿⣧⠀⠀⠀⠀⠀⠀⠀⠀⠀⠀⠀⠀⠀⠀⠀⠀⠀⠀⠀⠀⠀⠀⠀⠀⠀⠀⠀⠀⠀⠀⠀⠀⠀⠀⠀⠀⠀⠀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⠀⠀⠀⠀⠀⠀⠀⠀⠀⠀⠀⠀⠀⠀⠀⠀⠀⠀⠀⠀⠀⠀⠀⠀⠀⠀⠀⠀⠀⠀⠀⠀⠀⠀⠀⣠⣶⡀⠀⠀⠀⠀⠀⠀⠉⠀⠀⠀⠀⠀⠀⠀⠀⠀⠀⠀⠀⠀⠀⠀⠀⠀⠀⠀⠀⠀⠀⠀⠀⠀⠀⠀⠀⠀⠀⠀⠀⠀⠀⠀⠀⠀⠀⠀⠀⠀⠀⠀⠀⠀⠀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⠀⠀⠀⠀⠀⠀⠀⠀⠀⠀⠀⠀⠀⠀⠀⠀⠀⠀⠀⠀⠀⠀⠀⠀⠀⠀⠀⠀⠀⠀⠀⢀⣼⣿⣿⣿⣿⣿⣷⠀⠀⠀⠀⠀⠀⠀⠀⠀⠀⠀⠀⠀⠀⠀⠀⠀⠀⠀⠀⠀⠀⠀⠀⠀⠀⠀⠀⠀⠀⠀⠀⠀⠀⠀⠀⠀⠀⠀⠀⠀⠀⠀⠀⠀⠀⠀⠀⠀⠀⠀⠀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⠀⠀⠀⠀⠀⠀⠀⠀⠀⠀⠀⠀⠀⠀⠀⠀⠀⠀⠀⠀⠀⠀⠀⣀⣤⣴⣶⣶⣶⣶⣾⣿⣿⣿⣿⣿⣿⣿⣿⣧⣀⠀⠀⠀⠀⠀⠀⠀⠀⠀⠀⠀⠀⠀⠀⠀⠀⠀⠀⠀⠀⠀⠀⠀⠀⠀⠀⠀⠀⠀⠀⠀⠀⠀⠀⠀⠀⠀⠀⠀⠀⠀⠀⠀⠀⠀⠀⠀⠀⠀⠀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⠀⠀⠀⠀⠀⠀⠀⠀⠀⠀⠀⠀⠀⠀⠀⠀⠀⠀⠀⠀⠀⣠⣾⣿⣿⣿⣿⣿⣿⣿⣿⣿⣿⣿⣿⣿⣿⣿⣿⣿⣿⣿⣦⣀⠀⠀⠀⠀⠀⠀⠀⠀⠀⠀⠀⠀⠀⠀⠀⠀⠀⠀⠀⠀⠀⠀⠀⠀⠀⠀⠀⠀⠀⠀⠀⠀⠀⠀⠀⠀⠀⠀⠀⠀⠀⠀⠀⠀⠀⠀⠀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⠀⠀⠀⠀⠀⠀⠀⠀⠀⠀⠀⠀⠀⠀⠀⠀⠀⠀⠀⢠⣾⣿⣿⣿⣿⣿⣿⣿⣿⣿⣿⣿⣿⣿⣿⣿⣿⣿⣿⣿⣿⣿⣿⣿⣷⡀⠀⠀⠀⠀⠀⠀⠀⠀⠀⠀⠀⠀⠀⠀⠀⠀⠀⠀⠀⠀⠀⠀⠀⠀⠀⠀⠀⠀⠀⠀⠀⠀⠀⠀⠀⠀⠀⠀⠀⠀⠀⠀⠀⠀⠀</a:t>
            </a:r>
            <a:br/>
            <a:r>
              <a:t>⠀⠀⠀⠀⠀⠀⠀⠀⠀⠀⠀⠀⠀⠀⠀⠀⠀⠀⢀⣿⣿⣿⣿⣿⣿⣿⣿⣿⣿⣿⣿⣿⣿⣿⣿⣿⣿⣿⣿⣿⣿⣿⣿⣿⣿⣿⡄⠀⠀⠀⠀⠀⠀⠀⠀⠀⠀⠀⠀⠀⠀⠀⠀⠀⠀⠀⠀⠀⠀⠀⠀⠀⠀⠀⠀⠀⠀⠀⠀⠀⠀⠀⠀⠀⠀⠀⠀⠀⠀⠀⠀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⠀⠀⠀⠀⠀⠀⠀⠀⠀⠀⠀⠀⠀⠀⠀⠀⠀⠀⣼⣿⣿⣿⣿⣿⣿⣿⣿⣿⣿⣿⣿⣿⣿⣿⣿⣿⣿⣿⣿⣿⣿⣿⣿⣿⣿⣿⣿⡄⠀⠀⠀⠀⠀⠀⠀⠀⠀⠀⠀⠀⠀⠀⠀⠀⠀⠀⠀⠀⠀⠀⠀⠀⠀⠀⠀⠀⠀⠀⠀⠀⠀⠀⠀⠀⠀⠀⠀⠀⠀⠀⠀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⠀⠀⠀⠀⠀⠀⠀⠀⠀⠀⠀⠀⠀⠀⠀⠀⠀⢀⣿⣿⣿⣿⣿⣿⣿⣿⣿⣿⣿⣿⣿⣿⣿⣿⣿⣿⣿⣿⣿⣿⣿⣿⣿⣿⣿⣿⣿⡇⠀⠀⠀⠀⠀⠀⠀⠀⠀⠀⠀⠀⠀⠀⠀⠀⠀⠀⠀⠀⠀⠀⠀⠀⠀⠀⠀⠀⠀⠀⠀⠀⠀⠀⠀⠀⠀⠀⠀⠀⠀⠀⠀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⠀⠀⠀⠀⠀⠀⠀⠀⠀⠀⠀⠀⠀⠀⠀⠀⠀⢸⣿⣿⣿⣿⣿⣿⣿⣿⣿⣿⣿⣿⣿⣿⣿⣿⣿⣿⣿⣿⣿⣿⣿⣿⣿⣿⣿⣿⣿⡷⠀⠀⠀⠀⠀⠀⠀⠀⠀⠀⠀⠀⠀⠀⠀⠀⠀⠀⠀⠀⠀⠀⠀⠀⠀⠀⠀⠀⠀⠀⠀⠀⠀⠀⠀⠀⠀⠀⠀⠀⠀⠀⠀</a:t>
            </a:r>
            <a:br/>
            <a:r>
              <a:t>⠀⠀⠀⠀⠀⠀⠀⠀⠀⠀⠀⠀⠀⠀⠀⠀⢀⣤⣿⣿⣿⣿⣿⣿⣿⣿⣿⣿⣿⣿⣿⣿⣿⣿⣿⣿⣿⣿⣿⣿⣿⣿⣿⣿⣿⣿⣿⡇⠀⠀⠀⠀⠀⠀⠀⠀⠀⠀⠀⠀⠀⠀⠀⠀⠀⠀⠀⠀⠀⠀⠀⠀⠀⠀⠀⠀⠀⠐⠂⠀⠀⠀⠀⠀⠀⠀⠀⠀⠀⠀⠀</a:t>
            </a:r>
            <a:br/>
            <a:r>
              <a:t>⠀⠀⠀⠀⠀⠀⠀⠀⠀⠀⠀⠀⠀⣶⣶⣶⣿⣿⣿⣿⣿⣿⣿⣿⣿⣿⣿⣿⣿⣿⣿⣿⣿⣿⣿⣿⣿⣿⣿⣿⣿⣿⣿⣿⣿⣿⣿⣷⡀⠀⠀⠀⠀⠀⠀⠀⠀⠀⠀⠀⠀⠀⠀⠀⠀⠀⠀⠀⠀⠀⠀⠀⠀⠀⠀⠀⠀⠀⠀⠀⠀⠀⠀⠀⠀⠀⠀⠀⠀⠀⠀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⠀⠀⠀⠀⠀⠀⠀⠀⠀⠀⠀⠀⠀⠘⣿⣿⣿⣿⣿⣿⣿⣿⣿⣿⣿⣿⣿⣿⣿⣿⣿⣿⣿⣿⣿⣿⣿⣿⣿⣿⣿⣿⣿⣿⣿⣿⣿⣿⣷⡀⠀⠀⠀⠀⠀⠀⠀⠀⠀⠀⠀⠀⠀⠀⠀⠀⠀⠀⠀⠀⠀⠀⠀⠀⠀⠀⠀⠀⠀⠀⠀⠀⠀⠀⠀⠀⠀⠀⠀⠀⠀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⠀⠀⠀⠀⠀⠀⠀⠀⠀⠀⠀⠀⠀⠰⠿⢿⣿⣿⣿⣿⣿⣿⣿⣿⣿⣿⣿⣿⣿⣿⣿⣿⣿⣿⣿⣿⣿⣿⣿⣿⣿⣿⣿⣿⣿⣿⣿⣿⠿⠃⠀⠀⠀⠀⠀⠀⠀⠀⠀⠀⠀⠀⠀⠀⠀⠀⠀⠀⠀⠀⠀⠀⠀⠀⠀⠀⠀⠀⠀⠀⠀⠀⠀⠀⠀⠀⠀⠀⠀⠀⠀</a:t>
            </a:r>
            <a:br/>
            <a:r>
              <a:t>⠀⠀⠀⠀⠀⠀⠀⠀⠀⠀⠀⠀⠀⠀⠀⠀⠀⠉⠉⣿⣿⣿⣿⣿⣿⣿⣿⣿⣿⣿⣿⣿⣿⣿⣿⣿⣿⣿⣿⣿⣿⣿⣿⣿⣿⣿⣿⣿⣇⠀⠀⠀⠀⠀⠀⠀⠀⠀⠀⠀⠀⠀⠀⠀⠀⠀⠀⠀⠀⠀⠀⠀⠀⠀⠀⠀⠀⠀⠀⠀⠀⠀⠀⠀⠀⠀⠀⠀⠀⠀⠀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⠀⠀⠀⠀⠀⠀⠀⠀⠀⠀⠀⠀⠀⠀⠀⠀⠀⠀⢰⣿⣿⣿⣿⣿⣿⣿⣿⣿⣿⣿⣿⣿⣿⣿⣿⣿⣿⣿⣿⣿⣿⣿⣿⣿⣿⣿⣿⣿⣿⣷⡀⠀⠀⠀⠀⠀⠀⠀⠀⠀⠀⠀⠀⠀⠀⠀⠀⠀⠀⠀⠀⠀⠀⠀⠀⠀⠀⠀⠀⠀⠀⠀⠀⠀⠀⠀⠀⠀⠀⠀⠀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⠀⠀⠀⠀⠀⠀⠀⠀⠀⠀⠀⠀⠀⠀⠀⠀⠀⢀⣼⣿⣿⣿⣿⣿⣿⣿⣿⣿⣿⣿⣿⣿⣿⣿⣿⣿⣿⣿⣿⣿⣿⣿⣿⣿⣿⣿⣿⣿⣿⣿⣧⠀⠀⠀⠀⠀⠀⠀⠀⠀⠀⠀⠀⠒⠀⠀⠀⠀⠀⠀⠀⠀⠀⠀⠀⠀⠀⠀⠀⠀⠀⠀⠀⠀⠀⠀⠀⠀⠀⠀⠀</a:t>
            </a:r>
            <a:br/>
            <a:r>
              <a:t>⠀⠀⠀⠀⠀⠀⠀⠀⠀⠀⠀⠀⠀⠀⠀⠀⠀⠠⣿⣿⣿⣿⣿⣿⣿⣿⣿⣿⣿⣿⣿⣿⣿⣿⣿⣿⣿⣿⣿⣿⣿⣿⣿⣿⣿⣿⣿⣿⣿⣿⣿⣧⠀⠀⠀⠀⠀⠀⠀⠀⠀⠀⠀⠀⠀⠀⠀⠀⠀⠀⠀⠀⠀⠀⠀⠀⠀⠀⠀⠀⠀⠀⠀⠀⠀⠀⠀⠀⠀⠀⠀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⠀⠀⠀⠀⠀⠀⠀⠀⠀⠀⠀⠀⠀⠀⠀⠀⠀⠰⣿⣿⣿⣿⣿⣿⣿⣿⣿⣿⣿⣿⣿⣿⣿⣿⣿⣿⣿⣿⣿⣿⣿⣿⣿⣿⣿⣿⣿⣿⣿⣿⣿⣿⣧⠀⠀⠀⠀⠀⠀⠀⠀⠀⠀⠀⠀⠀⠀⠀⠀⠀⠀⠀⠀⠀⠀⠀⠀⠀⠀⠀⠀⠀⠀⠀⠀⠀⠀⠀⠀⠀⠀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⠀⠀⠀⠀⠀⠀⠀⠀⠀⠀⠀⠀⠀⠀⠀⠀⠀⣸⣿⣿⣿⣿⣿⣿⣿⣿⣿⣿⣿⣿⣿⣿⣿⣿⣿⣿⣿⣿⣿⣿⣿⣿⡿⠿⠿⠿⣿⣿⣿⣿⣿⠿⠛⠧⣀⠀⠀⠀⠀⠀⠀⠀⠀⠀⠀⠀⠀⠀⠀⠀⠀⠀⠀⠀⠀⠀⠀⠀⠀⠀⠀⠀⠀⠀⠀⠀⠀⠀⠀⠀⠀</a:t>
            </a:r>
            <a:br/>
            <a:r>
              <a:t>⠀⠀⠀⠀⠀⠀⠀⠀⠀⠀⠀⠀⠀⠀⠀⠀⢠⠟⠛⠿⣿⣿⣿⣿⣿⣿⣿⣿⣿⣿⣿⣿⣿⣿⣿⣿⣿⣿⣿⣿⣯⣥⣀⡀⠀⠀⠀⠉⠛⠛⠁⠀⠀⠀⠈⠂⠀⠀⠀⠀⠀⠀⠀⠀⠀⠀⠀⠀⠀⠀⠀⠀⠀⠀⠀⠀⠀⠀⠀⠀⠀⠀⠀⠀⠀⠀⠀⠀⠀⠀⠀</a:t>
            </a:r>
            <a:br/>
            <a:r>
              <a:t>⠀⠀⠀⠀⠀⠀⠀⠀⠀⠀⠀⠀⠀⠀⠀⠠⠃⠀⣠⣴⣿⣿⣿⣿⣿⣿⣿⣿⣿⣿⣿⣿⣿⣿⣿⣿⣿⣿⣿⣿⣿⣿⣿⣿⣿⣶⣦⡀⠀⠀⠀⠀⠀⠀⠀⠀⠀⠀⠀⠀⠀⠀⠀⠀⠀⠀⠀⠀⠀⠀⠀⠀⠀⠀⠀⠀⠀⠀⠀⠀⠀⠀⠀⠀⠀⠀⠀⠀⠀⠀⠀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⠀⠀⠀⠀⠀⠀⠀⠀⠀⠀⠀⠀⠀⠀⠀⠀⠀⢠⣿⣿⣿⣿⣿⣿⣿⣿⣿⣿⣿⣿⣿⣿⣿⣿⣿⣿⣿⣿⣿⣿⣿⣿⣿⣿⣿⣿⣿⣿⡋⠀⠀⠀⠀⠀⠀⠀⠀⠀⠀⠀⠀⠀⠀⠀⠀⠀⠀⠀⠀⠀⠀⠀⠀⠀⠀⠀⠀⠀⠀⠀⠀⠀⠀⠀⠀⠀⠀⠀⠀⠀⠀</a:t>
            </a:r>
            <a:br/>
            <a:r>
              <a:t>⠀⠀⠀⠀⠀⠀⠀⠀⠀⠀⠀⠀⠀⠀⠀⢀⣤⣾⣿⣿⣿⣿⣿⣿⣿⣿⣿⣿⣿⣿⣿⣿⣿⣿⣿⣿⣿⣿⣿⣿⣿⣿⣿⣿⣿⣿⣿⣿⣷⠀⠀⠀⠀⠀⠀⠀⠀⠀⠀⠀⠀⠀⠀⠀⠀⠀⠀⠀⠀⠀⠀⠀⠀⠀⠀⠀⠀⠀⠀⠀⠀⠀⠀⠀⠀⠀⠀⠀⠀⠀⠀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⠀⠀⠀⠀⠀⠀⠀⠀⠀⠀⠀⠀⠀⠀⠀⢨⣿⣿⣿⣿⣿⣿⣿⣿⣿⣿⣿⣿⣿⣿⣿⣿⣿⣿⣿⣿⣿⣿⣿⣿⣿⣿⣿⣿⣿⣿⣿⣿⣿⡇⠀⠀⠀⠀⠀⠀⠀⠀⠀⠀⠀⠀⠀⠀⠀⠀⠀⠀⠀⠀⠀⠀⠀⠀⠀⠀⠀⠀⠀⠀⠀⠀⠀⠀⠀⠀⠀⠀⠀⠀⠀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⠀⠀⠀⠀⠀⠀⠀⠀⠀⠀⠀⠀⠀⠀⠀⣾⣿⣿⣿⣿⣿⣿⣿⣿⣿⣿⣿⣿⣿⣿⣿⣿⣿⣿⣿⣿⣿⣿⣿⣿⣿⣿⣿⣿⣿⣿⣿⣿⣿⣿⣶⠂⠀⠀⠀⠀⠀⠀⠀⠀⠀⠀⠀⠀⠀⠀⠀⠀⠀⠀⠀⠀⠀⠀⠀⠀⠀⠀⠀⠀⠀⠀⠀⠀⠀⠀⠀⠀⠀⠀⠀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⠀⠀⠀⠀⠀⠀⠀⠀⠀⠀⠀⠀⠀⠀⢹⣿⣿⣿⣿⣿⣿⣿⣿⣿⣿⣿⣿⣿⣿⣿⣿⣿⣿⣿⣿⣿⣿⣿⣿⣿⣿⣿⣿⣿⣿⣿⣿⣿⣿⣿⣿⣦⡀⠀⠀⠀⠀⠀⠀⠀⠀⠀⠀⠀⠀⠀⠀⠀⠀⠀⠀⠀⠀⠀⠀⠀⠀⠀⠀⠀⠀⠀⠀⠀⠀⠀⠀⠀⠀⠀⠀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⠀⠀⠀⠀⠀⠀⠀⠀⠀⠀⠀⠀⠀⢀⣾⣿⣿⣿⣿⣿⣿⣿⣿⣿⣿⣿⣿⣿⣿⣿⣿⣿⣿⣿⣿⣿⣿⣿⣿⣿⣿⣿⣿⣿⣿⣿⣿⣿⣿⣿⣿⡿⠀⠀⠀⠀⠀⠀⠀⠀⠀⠀⠀⠀⠀⠀⠀⠀⠀⠀⠀⠀⠀⠀⠀⠀⠀⠀⠀⠀⠀⠀⠀⠀⠀⠀⠀⠀⠀⠀⠀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⠀⠀⠀⠀⠀⠀⠀⠀⠀⠀⠀⠀⣰⣿⣿⣿⣿⣿⣿⣿⣿⣿⣿⣿⣿⣿⣿⣿⣿⣿⣿⣿⣿⣿⣿⣿⣿⣿⣿⣿⣿⣿⣿⠿⣿⣿⣿⣿⣿⣿⣿⡇⠀⠀⠀⠀⠀⠀⠀⠀⠀⠀⠀⠀⠀⠀⠀⠀⠀⠀⠀⠀⠀⠀⠀⠀⠀⠀⠀⠀⠀⠀⠀⠀⠀⠀⠀⠀⠀⠀⠀</a:t>
            </a:r>
            <a:br/>
            <a:r>
              <a:t>⠀⠀⠀⠀⠀⠀⠀⠀⠀⠀⢠⣾⣿⣿⣿⣿⣿⣿⣿⣿⣿⣿⣿⣿⣿⣿⣿⣿⣿⣿⣿⣿⣿⣿⣿⣿⣿⣿⣿⣿⣿⣿⣿⠀⣿⣿⣿⣿⣿⣿⣿⣷⠀⠀⠀⠀⠀⠀⠀⠀⠀⠀⠀⠀⠀⠀⠀⠀⠀⠀⠀⠀⠀⠀⠀⠀⠀⠀⠀⠀⠀⠀⠀⠀⠀⠀⠀⠀⠀⠀⠀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⠀⠀⠀⠀⠀⠀⠀⠀⠀⠀⠀⠀⠀⠀⠀⠀⠀⠀⠀⠀⠀⠀⠀⠀⠀⠀⠀⠀⠀⠀⠀⠀⠀⠀⢀⣴⣿⡄⠀⠀⠀⠀⠀⠀⠀⠃⠀⠀⠀⠀⠀⠀⠀⠀⠀⠀⠀⠀⠀⠀⠀⠀⠀⠀⠀⠀⠀⠀⠀⠀⠀⠀⠀⠀⠀⠀⠀⠀⠀⠀⠀⠀⠀⠀⠀⠀⠀⠀⠀⠀⠀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⠀⠀⠀⠀⠀⠀⠀⠀⠀⠀⠀⠀⠀⠀⠀⠀⠀⠀⠀⠀⠀⠀⠀⠀⠀⠀⠀⠀⠀⠀⠀⠀⢀⣴⣿⣿⣿⣷⠀⠀⠀⠀⠀⠀⠀⠀⠀⠀⠀⠀⠀⠀⠀⠀⠀⠀⠀⠀⠀⠀⠀⠀⠀⠀⠀⠀⠀⠀⠀⠀⠀⠀⠀⠀⠀⠀⠀⠀⠀⠀⠀⠀⠀⠀⠀⠀⠀⠀⠀⠀⠀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⠀⠀⠀⠀⠀⠀⠀⠀⠀⠀⠀⠀⠀⠀⠀⠀⠀⠀⠀⠀⠀⠀⠀⠀⠀⢀⣀⣀⣀⣀⣀⣴⣿⣿⣿⣿⣿⣿⣧⠀⠀⠀⠀⠀⠀⠀⠀⠀⠀⠀⠀⠀⠀⠀⠀⠀⠀⠀⠀⠀⠀⠀⠀⠀⠀⠀⠀⠀⠀⠀⠀⠀⠀⠀⠀⠀⠀⠀⠀⠀⠀⠀⠀⠀⠀⠀⠀⠀⠀⠀⠀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⠀⠀⠀⠀⠀⠀⠀⠀⠀⠀⠀⠀⠀⠀⠀⠀⠀⠀⠀⠀⠀⣀⣴⣶⣿⣿⣿⣿⣿⣿⣿⣿⣿⣿⣿⣿⣿⣿⣿⣦⣀⠀⠀⠀⠀⠀⠀⠀⠀⠀⠀⠀⠀⠀⠀⠀⠀⠀⠀⠀⠀⠀⠀⠀⠀⠀⠀⠀⠀⠀⠀⠀⠀⠀⠀⠀⠀⠀⠀⠀⠀⠀⠀⠀⠀⠀⠀⠀⠀⠀⠀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⠀⠀⠀⠀⠀⠀⠀⠀⠀⠀⠀⠀⠀⠀⠀⠀⠀⠀⠀⢠⣾⣿⣿⣿⣿⣿⣿⣿⣿⣿⣿⣿⣿⣿⣿⣿⣿⣿⣿⣿⣿⣿⣦⡀⠀⠀⠀⠀⠀⠀⠀⠀⠀⠀⠀⠀⠀⠀⠀⠀⠀⠀⠀⠀⠀⠀⠀⠀⠀⠀⠀⠀⠀⠀⠀⠀⠀⠀⠀⠀⠀⠀⠀⠀⠀⠀⠀⠀⠀⠀⠀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⠀⠀⠀⠀⠀⠀⠀⠀⠀⠀⠀⠀⠀⠀⠀⠀⠀⠀⣰⣿⣿⣿⣿⣿⣿⣿⣿⣿⣿⣿⣿⣿⣿⣿⣿⣿⣿⣿⣿⣿⣿⣿⣿⣿⣆⠀⠀⠀⠀⠀⠀⠀⠀⠀⠀⠀⠀⠀⠀⠀⠀⠀⠀⠀⠀⠀⠀⠀⠀⠀⠀⠀⠀⠀⠀⠀⠀⠀⠀⠀⠀⠀⠀⠀⠀⠀⠀⠀⠀⠀⠀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⠀⠀⠀⠀⠀⠀⠀⠀⠀⠀⠀⠀⠀⠀⠀⠀⠀⢰⣿⣿⣿⣿⣿⣿⣿⣿⣿⣿⣿⣿⣿⣿⣿⣿⣿⣿⣿⣿⣿⣿⣿⣿⣿⣿⣿⣆⠀⠀⠀⠀⠀⠀⠀⠀⠀⠀⠀⠀⠀⠀⠀⠀⠀⠀⠀⠀⠀⠀⠀⠀⠀⠀⠀⠀⠀⠀⠀⠀⠀⠀⠀⠀⠀⠀⠀⠀⠀⠀⠀⠀⠀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⠀⠀⠀⠀⠀⠀⠀⠀⠀⠀⠀⠀⠀⠀⠀⠀⢰⣿⣿⣿⣿⣿⣿⣿⣿⣿⣿⣿⣿⣿⣿⣿⣿⣿⣿⣿⣿⣿⣿⣿⣿⣿⣿⣿⣿⣿⣇⠀⠀⠀⠀⠀⠀⠀⠀⠀⠀⠀⠀⠀⠀⠀⠀⠀⠀⠀⠀⠀⠀⠀⠀⠀⠀⠀⠀⠀⠀⠀⠀⠀⠀⠀⠀⠀⠀⠀⠀⠀⠀⠀⠀</a:t>
            </a:r>
            <a:br/>
            <a:r>
              <a:t>⠀⠀⠀⠀⠀⠀⠀⠀⠀⠀⠀⠀⠀⠀⠀⠀⠘⣿⣿⣿⣿⣿⣿⣿⣿⣿⣿⣿⣿⣿⣿⣿⣿⣿⣿⣿⣿⣿⣿⣿⣿⣿⣿⣿⣿⣿⡗⠀⠀⠀⠀⠀⠀⠀⠀⠀⠀⠀⠀⠀⠀⠀⠀⠀⠀⠀⠀⠀⠀⠀⠀⠀⠀⠀⠀⠀⠀⠀⠀⠀⠀⠀⠀⠀⠀⠀⠀⠀⠀⠀⠀</a:t>
            </a:r>
            <a:br/>
            <a:r>
              <a:t>⠀⠀⠀⠀⠀⠀⠀⠀⠀⠀⠀⠀⢀⠀⣀⣴⣿⣿⣿⣿⣿⣿⣿⣿⣿⣿⣿⣿⣿⣿⣿⣿⣿⣿⣿⣿⣿⣿⣿⣿⣿⣿⣿⣿⣿⣿⡅⠀⠀⠀⠀⠀⠀⠀⠀⠀⠀⠀⠀⠀⠀⠀⠀⠀⠀⠀⠀⠀⠀⠀⠀⠀⠀⠀⠀⠀⠀⠀⠤⠀⠀⠀⠀⠀⠀⠀⠀⠀⠀⠀⠀</a:t>
            </a:r>
            <a:br/>
            <a:r>
              <a:t>⠀⠀⠀⠀⠀⠀⠀⠀⠀⠀⠀⠀⢿⣿⣿⣿⣿⣿⣿⣿⣿⣿⣿⣿⣿⣿⣿⣿⣿⣿⣿⣿⣿⣿⣿⣿⣿⣿⣿⣿⣿⣿⣿⣿⣿⣿⣿⡄⠀⠀⠀⠀⠀⠀⠀⠀⠀⠀⠀⠀⠀⠀⠀⠀⠀⠀⠀⠀⠀⠀⠀⠀⠀⠀⠀⠀⠀⠀⠀⠀⠀⠀⠀⠀⠀⠀⠀⠀⠀⠀⠀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⠀⠀⠀⠀⠀⠀⠀⠀⠀⠀⠀⠀⠈⣿⣿⣿⣿⣿⣿⣿⣿⣿⣿⣿⣿⣿⣿⣿⣿⣿⣿⣿⣿⣿⣿⣿⣿⣿⣿⣿⣿⣿⣿⣿⣿⣿⣿⣷⡀⠀⠀⠀⠀⠀⠀⠀⠀⠀⠀⠀⠀⠀⠀⠀⠀⠀⠀⠀⠀⠀⠀⠀⠀⠀⠀⠀⠀⠀⠀⠀⠀⠀⠀⠀⠀⠀⠀⠀⠀⠀⠀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⠀⠀⠀⠀⠀⠀⠀⠀⠀⠀⠀⠀⠈⠛⠛⠿⠿⢿⣿⣿⣿⣿⣿⣿⣿⣿⣿⣿⣿⣿⣿⣿⣿⣿⣿⣿⣿⣿⣿⣿⣿⣿⣿⣿⣿⣿⣿⠛⠁⠀⠀⠀⠀⠀⠀⠀⠀⠀⠀⠀⠀⠀⠀⠀⠀⠀⠀⠀⠀⠀⠀⠀⠀⠀⠀⠀⠀⠀⠀⠀⠀⠀⠀⠀⠀⠀⠀⠀⠀⠀⠀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⠀⠀⠀⠀⠀⠀⠀⠀⠀⠀⠀⠀⠀⠀⠀⠀⠀⠀⣿⣿⣿⣿⣿⣿⣿⣿⣿⣿⣿⣿⣿⣿⣿⣿⣿⣿⣿⣿⣿⣿⣿⣿⣿⣿⣿⣿⣿⣇⠀⠀⠀⠀⠀⠀⠀⠀⠀⠀⠀⠀⠀⠀⠀⠀⠀⠀⠀⠀⠀⠀⠀⠀⠀⠀⠀⠀⠀⠀⠀⠀⠀⠀⠀⠀⠀⠀⠀⠀⠀⠀⠀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⠀⠀⠀⠀⠀⠀⠀⠀⠀⠀⠀⠀⠀⠀⠀⠀⠀⠀⣿⣿⣿⣿⣿⣿⣿⣿⣿⣿⣿⣿⣿⣿⣿⣿⣿⣿⣿⣿⣿⣿⣿⣿⣿⣿⣿⣿⣿⣿⡆⠀⠀⠀⠀⠀⠀⠀⠀⠀⠀⠀⠀⠀⠀⠀⠀⠀⠀⠀⠀⠀⠀⠀⠀⠀⠀⠀⠀⠀⠀⠀⠀⠀⠀⠀⠀⠀⠀⠀⠀⠀⠀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⠀⠀⠀⠀⠀⠀⠀⠀⠀⠀⠀⠀⠀⠀⠀⠀⠀⢠⣿⣿⣿⣿⣿⣿⣿⣿⣿⣿⣿⣿⣿⣿⣿⣿⣿⣿⣿⣿⣿⣿⣿⣿⣿⣿⣿⣿⣿⣿⣿⡄⠀⠀⠀⠀⠀⠀⠀⠀⠀⠀⠀⠀⠀⠀⠀⠀⠀⠀⠀⠀⠀⠀⠀⠀⠀⠀⠀⠀⠀⠀⠀⠀⠀⠀⠀⠀⠀⠀⠀⠀⠀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⠀⠀⠀⠀⠀⠀⠀⠀⠀⠀⠀⠀⠀⠀⠀⠠⢐⣿⣿⣿⣿⣿⣿⣿⣿⣿⣿⣿⣿⣿⣿⣿⣿⣿⣿⣿⣿⣿⣿⣿⣿⣿⣿⣿⣿⣿⣿⣿⣿⣿⡄⠀⠀⠀⠀⠀⠀⠀⠀⠀⠀⠀⠀⢀⠤⠀⠀⠀⠀⠀⠀⠀⠀⠀⠀⠀⠀⠀⠀⠀⠀⠀⠀⠀⠀⠀⠀⠀⠀⠀⠀</a:t>
            </a:r>
            <a:br/>
            <a:r>
              <a:t>⠀⠀⠀⠀⠀⠀⠀⠀⠀⠀⠀⠀⠀⠀⠀⠀⢪⣿⣿⣿⣿⣿⣿⣿⣿⣿⣿⣿⣿⣿⣿⣿⣿⣿⣿⣿⣿⣿⣿⣿⣿⣿⣿⣿⣿⣿⣿⣿⣿⣿⣿⣄⠀⠀⠀⠀⠀⠀⠀⠀⠀⠀⠀⠀⠀⠀⠀⠀⠀⠀⠀⠀⠀⠀⠀⠀⠀⠀⠀⠀⠀⠀⠀⠀⠀⠀⠀⠀⠀⠀⠀</a:t>
            </a:r>
            <a:br/>
            <a:r>
              <a:t>⠀⠀⠀⠀⠀⠀⠀⠀⠀⠀⠀⠀⠀⠀⠀⠀⠈⢚⣿⣿⣿⣿⣿⣿⣿⣿⣿⣿⣿⣿⣿⣿⣿⣿⣿⣿⣿⣿⣿⣿⣿⣿⣿⣿⣿⣿⣿⣿⣿⣿⣿⣿⣆⠀⠀⠀⠀⠀⠀⠀⠀⠀⠀⠀⠀⠀⠀⠀⠀⠀⠀⠀⠀⠀⠀⠀⠀⠀⠀⠀⠀⠀⠀⠀⠀⠀⠀⠀⠀⠀⠀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⠀⠀⠀⠀⠀⠀⠀⠀⠀⠀⠀⠀⠀⠀⠀⠀⠀⢸⣿⣿⣿⣿⣿⣿⣿⣿⣿⣿⣿⣿⣿⣿⣿⣿⣿⣿⣿⣿⣿⣿⠿⠛⠉⡏⠉⠉⠻⢿⣿⡿⠟⠁⠈⠙⠆⠀⠀⠀⠀⠀⠀⠀⠀⠀⠀⠀⠀⠀⠀⠀⠀⠀⠀⠀⠀⠀⠀⠀⠀⠀⠀⠀⠀⠀⠀⠀⠀⠀⠀⠀⠀</a:t>
            </a:r>
            <a:br/>
            <a:r>
              <a:t>⠀⠀⠀⠀⠀⠀⠀⠀⠀⠀⠀⠀⠀⠀⠀⠀⢀⡜⢉⣻⣿⣿⣿⣿⣿⣿⣿⣿⣿⣿⣿⣿⣿⣿⣿⣿⣿⣿⣿⣿⣶⣦⣄⣀⡀⠀⠀⠀⠀⠀⠀⠀⠀⠀⠀⠀⠀⠀⠀⠀⠀⠀⠀⠀⠀⠀⠀⠀⠀⠀⠀⠀⠀⠀⠀⠀⠀⠀⠀⠀⠀⠀⠀⠀⠀⠀⠀⠀⠀⠀⠀</a:t>
            </a:r>
            <a:br/>
            <a:r>
              <a:t>⠀⠀⠀⠀⠀⠀⠀⠀⠀⠀⠀⠀⠀⠀⠀⠀⢨⣴⣿⣿⣿⣿⣿⣿⣿⣿⣿⣿⣿⣿⣿⣿⣿⣿⣿⣿⣿⣿⣿⣿⣿⣿⣿⣿⣿⣷⣤⠀⠀⠀⠀⠀⠀⠀⠀⠀⠀⠀⠀⠀⠀⠀⠀⠀⠀⠀⠀⠀⠀⠀⠀⠀⠀⠀⠀⠀⠀⠀⠀⠀⠀⠀⠀⠀⠀⠀⠀⠀⠀⠀⠀</a:t>
            </a:r>
            <a:br/>
            <a:r>
              <a:t>⠀⠀⠀⠀⠀⠀⠀⠀⠀⠀⠀⠀⠀⠀⠀⠀⠸⣿⣿⣿⣿⣿⣿⣿⣿⣿⣿⣿⣿⣿⣿⣿⣿⣿⣿⣿⣿⣿⣿⣿⣿⣿⣿⣿⣿⣿⣿⡇⠀⠀⠀⠀⠀⠀⠀⠀⠀⠀⠀⠀⠀⠀⠀⠀⠀⠀⠀⠀⠀⠀⠀⠀⠀⠀⠀⠀⠀⠀⠀⠀⠀⠀⠀⠀⠀⠀⠀⠀⠀⠀⠀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⠀⠀⠀⠀⠀⠀⠀⠀⠀⠀⠀⠀⠀⠀⠀⠀⣼⣿⣿⣿⣿⣿⣿⣿⣿⣿⣿⣿⣿⣿⣿⣿⣿⣿⣿⣿⣿⣿⣿⣿⣿⣿⣿⣿⣿⣿⣿⣆⠀⠀⠀⠀⠀⠀⠀⠀⠀⠀⠀⠀⠀⠀⠀⠀⠀⠀⠀⠀⠀⠀⠀⠀⠀⠀⠀⠀⠀⠀⠀⠀⠀⠀⠀⠀⠀⠀⠀⠀⠀⠀⠀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⠀⠀⠀⠀⠀⠀⠀⠀⠀⠀⠀⠀⠀⠀⢠⣴⣿⣿⣿⣿⣿⣿⣿⣿⣿⣿⣿⣿⣿⣿⣿⣿⣿⣿⣿⣿⣿⣿⣿⣿⣿⣿⣿⣿⣿⣿⣿⣿⡄⠀⠀⠀⠀⠀⠀⠀⠀⠀⠀⠀⠀⠀⠀⠀⠀⠀⠀⠀⠀⠀⠀⠀⠀⠀⠀⠀⠀⠀⠀⠀⠀⠀⠀⠀⠀⠀⠀⠀⠀⠀⠀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⠀⠀⠀⠀⠀⠀⠀⠀⠀⠀⠀⠀⠀⢰⣿⣿⣿⣿⣿⣿⣿⣿⣿⣿⣿⣿⣿⣿⣿⣿⣿⣿⣿⣿⣿⣿⣿⣿⣿⣿⣿⣿⣿⣿⣿⣿⣿⣿⣿⡏⠀⠀⠀⠀⠀⠀⠀⠀⠀⠀⠀⠀⠀⠀⠀⠀⠀⠀⠀⠀⠀⠀⠀⠀⠀⠀⠀⠀⠀⠀⠀⠀⠀⠀⠀⠀⠀⠀⠀⠀⠀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⠀⠀⠀⠀⠀⠀⠀⠀⠀⠀⠀⠀⠀⣼⣿⣿⣿⣿⣿⣿⣿⣿⣿⣿⣿⣿⣿⣿⣿⣿⣿⣿⣿⣿⣿⣿⣿⣿⣿⣿⣿⣿⣿⣿⣿⣿⣿⣿⣿⣧⡀⠀⠀⠀⠀⠀⠀⠀⠀⠀⠀⠀⠀⠀⠀⠀⠀⠀⠀⠀⠀⠀⠀⠀⠀⠀⠀⠀⠀⠀⠀⠀⠀⠀⠀⠀⠀⠀⠀⠀⠀</a:t>
            </a:r>
            <a:br/>
            <a:r>
              <a:t>⠀⠀⠀⠀⠀⠀⠀⠀⠀⠀⠀⠀⠀⠹⣿⣿⣿⣿⣿⣿⣿⣿⣿⣿⣿⣿⣿⣿⣿⣿⣿⣿⣿⣿⣿⣿⣿⣿⣿⣿⣿⣿⣿⣿⣿⣿⣿⣿⣿⣿⣿⠶⠀⠀⠀⠀⠀⠀⠀⠀⠀⠀⠀⠀⠀⠀⠀⠀⠀⠀⠀⠀⠀⠀⠀⠀⠀⠀⠀⠀⠀⠀⠀⠀⠀⠀⠀⠀⠀⠀⠀</a:t>
            </a:r>
            <a:br/>
            <a:r>
              <a:t>⠀⠀⠀⠀⠀⠀⠀⠀⠀⠀⠀⠀⠀⣸⣿⣿⣿⣿⣿⣿⣿⣿⣿⣿⣿⣿⣿⣿⣿⣿⣿⣿⣿⣿⣿⣿⣿⣿⣿⣿⣿⣿⣿⣿⣿⣿⣿⣿⣿⣿⡟⠀⠀⠀⠀⠀⠀⠀⠀⠀⠀⠀⠀⠀⠀⠀⠀⠀⠀⠀⠀⠀⠀⠀⠀⠀⠀⠀⠀⠀⠀⠀⠀⠀⠀⠀⠀⠀⠀⠀⠀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⠀⠀⠀⠀⠀⠀⠀⠀⠀⠀⠀⢀⣾⣿⣿⣿⣿⣿⣿⣿⣿⣿⣿⣿⣿⣿⣿⣿⣿⣿⣿⣿⣿⣿⣿⣿⣿⣿⣿⣿⣿⣿⠛⢿⣿⣿⣿⣿⣿⣿⣷⠀⠀⠀⠀⠀⠀⠀⠀⠀⠀⠀⠀⠀⠀⠀⠀⠀⠀⠀⠀⠀⠀⠀⠀⠀⠀⠀⠀⠀⠀⠀⠀⠀⠀⠀⠀⠀⠀⠀⠀</a:t>
            </a:r>
            <a:br/>
            <a:r>
              <a:t>⠀⠀⠀⠀⠀⠀⠀⠀⠀⠀⣴⣿⣿⣿⣿⣿⣿⣿⣿⣿⣿⣿⣿⣿⣿⣿⣿⣿⣿⣿⣿⣿⣿⣿⣿⣿⣿⣿⣿⣿⣿⣟⠀⢸⣿⣿⣿⣿⣿⣿⣿⡆⠀⠀⠀⠀⠀⠀⠀⠀⠀⠀⠀⠀⠀⠀⠀⠀⠀⠀⠀⠀⠀⠀⠀⠀⠀⠀⠀⠀⠀⠀⠀⠀⠀⠀⠀⠀⠀⠀⠀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⠀⠀⠀⠀⠀⠀⠀⠀⠀⠀⠀⠀⠀⠀⠀⠀⠀⠀⠀⠀⠀⠀⠀⠀⠀⠀⠀⠀⠀⠀⠀⠀⠀⢀⣠⣾⣷⡀⠀⠀⠀⠀⠀⠀⠀⠠⠂⠀⠀⠀⠀⠀⠀⠀⠀⠀⠀⠀⠀⠀⠀⠀⠀⠀⠀⠀⠀⠀⠀⠀⠀⠀⠀⠀⠀⠀⠀⠀⠀⠀⠀⠀⠀⠀⠀⠀⠀⠀⠀⠀⠀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⠀⠀⠀⠀⠀⠀⠀⠀⠀⠀⠀⠀⠀⠀⠀⠀⠀⠀⠀⠀⠀⠀⠀⠀⠀⠀⠀⠀⠀⠀⠀⠀⣠⣾⣿⣿⣿⣧⠀⠀⠀⠀⠀⠀⠀⠀⠀⠀⠀⠀⠀⠀⠀⠀⠀⠀⠀⠀⠀⠀⠀⠀⠀⠀⠀⠀⠀⠀⠀⠀⠀⠀⠀⠀⠀⠀⠀⠀⠀⠀⠀⠀⠀⠀⠀⠀⠀⠀⠀⠀⠀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⠀⠀⠀⠀⠀⠀⠀⠀⠀⠀⠀⠀⠀⠀⠀⠀⠀⠀⠀⠀⠀⠀⣀⣠⣤⣤⣤⣤⣤⣤⣴⣾⣿⣿⣿⣿⣿⣿⡆⠀⠀⠀⠀⠀⠀⠀⠀⠀⠀⠀⠀⠀⠀⠀⠀⠀⠀⠀⠀⠀⠀⠀⠀⠀⠀⠀⠀⠀⠀⠀⠀⠀⠀⠀⠀⠀⠀⠀⠀⠀⠀⠀⠀⠀⠀⠀⠀⠀⠀⠀⠀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⠀⠀⠀⠀⠀⠀⠀⠀⠀⠀⠀⠀⠀⠀⠀⠀⠀⠀⠀⢀⣴⣾⣿⣿⣿⣿⣿⣿⣿⣿⣿⣿⣿⣿⣿⣿⣿⣿⣿⣦⣀⠀⠀⠀⠀⠀⠀⠀⠀⠀⠀⠀⠀⠀⠀⠀⠀⠀⠀⠀⠀⠀⠀⠀⠀⠀⠀⠀⠀⠀⠀⠀⠀⠀⠀⠀⠀⠀⠀⠀⠀⠀⠀⠀⠀⠀⠀⠀⠀⠀⠀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⠀⠀⠀⠀⠀⠀⠀⠀⠀⠀⠀⠀⠀⠀⠀⠀⠀⠀⣴⣿⣿⣿⣿⣿⣿⣿⣿⣿⣿⣿⣿⣿⣿⣿⣿⣿⣿⣿⣿⣿⣿⣷⣄⠀⠀⠀⠀⠀⠀⠀⠀⠀⠀⠀⠀⠀⠀⠀⠀⠀⠀⠀⠀⠀⠀⠀⠀⠀⠀⠀⠀⠀⠀⠀⠀⠀⠀⠀⠀⠀⠀⠀⠀⠀⠀⠀⠀⠀⠀⠀⠀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⠀⠀⠀⠀⠀⠀⠀⠀⠀⠀⠀⠀⠀⠀⠀⠀⠀⣼⣿⣿⣿⣿⣿⣿⣿⣿⣿⣿⣿⣿⣿⣿⣿⣿⣿⣿⣿⣿⣿⣿⣿⣿⣿⣧⠀⠀⠀⠀⠀⠀⠀⠀⠀⠀⠀⠀⠀⠀⠀⠀⠀⠀⠀⠀⠀⠀⠀⠀⠀⠀⠀⠀⠀⠀⠀⠀⠀⠀⠀⠀⠀⠀⠀⠀⠀⠀⠀⠀⠀⠀⠀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⠀⠀⠀⠀⠀⠀⠀⠀⠀⠀⠀⠀⠀⠀⠀⠀⣸⣿⣿⣿⣿⣿⣿⣿⣿⣿⣿⣿⣿⣿⣿⣿⣿⣿⣿⣿⣿⣿⣿⣿⣿⣿⣿⣿⣧⠀⠀⠀⠀⠀⠀⠀⠀⠀⠀⠀⠀⠀⠀⠀⠀⠀⠀⠀⠀⠀⠀⠀⠀⠀⠀⠀⠀⠀⠀⠀⠀⠀⠀⠀⠀⠀⠀⠀⠀⠀⠀⠀⠀⠀⠀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⠀⠀⠀⠀⠀⠀⠀⠀⠀⠀⠀⠀⠀⠀⠀⢀⣿⣿⣿⣿⣿⣿⣿⣿⣿⣿⣿⣿⣿⣿⣿⣿⣿⣿⣿⣿⣿⣿⣿⣿⣿⣿⣿⣿⣿⡆⠀⠀⠀⠀⠀⠀⠀⠀⠀⠀⠀⠀⠀⠀⠀⠀⠀⠀⠀⠀⠀⠀⠀⠀⠀⠀⠀⠀⠀⠀⠀⠀⠀⠀⠀⠀⠀⠀⠀⠀⠀⠀⠀⠀⠀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⠀⠀⠀⠀⠀⠀⠀⠀⠀⠀⠀⠀⠀⠀⢀⣤⣿⣿⣿⣿⣿⣿⣿⣿⣿⣿⣿⣿⣿⣿⣿⣿⣿⣿⣿⣿⣿⣿⣿⣿⣿⣿⣿⣿⣿⡏⠀⠀⠀⠀⠀⠀⠀⠀⠀⠀⠀⠀⠀⠀⠀⠀⠀⠀⠀⠀⠀⠀⠀⠀⠀⠀⠀⠀⠀⠀⠀⠀⠀⠀⠀⠀⠀⠀⠀⠀⠀⠀⠀⠀⠀</a:t>
            </a:r>
            <a:br/>
            <a:r>
              <a:t>⠀⠀⠀⠀⠀⠀⠀⠀⠀⠀⠀⣴⣤⣶⣿⣿⣿⣿⣿⣿⣿⣿⣿⣿⣿⣿⣿⣿⣿⣿⣿⣿⣿⣿⣿⣿⣿⣿⣿⣿⣿⣿⣿⣿⣿⡆⠀⠀⠀⠀⠀⠀⠀⠀⠀⠀⠀⠀⠀⠀⠀⠀⠀⠀⠀⠀⠀⠀⠀⠀⠀⠀⠀⠀⠀⠀⠀⠀⢀⡀⠀⠀⠀⠀⠀⠀⠀⠀⠀⠀⠀</a:t>
            </a:r>
            <a:br/>
            <a:r>
              <a:t>⠀⠀⠀⠀⠀⠀⠀⠀⠀⠀⠀⠻⣿⣿⣿⣿⣿⣿⣿⣿⣿⣿⣿⣿⣿⣿⣿⣿⣿⣿⣿⣿⣿⣿⣿⣿⣿⣿⣿⣿⣿⣿⣿⣿⣿⣿⡄⠀⠀⠀⠀⠀⠀⠀⠀⠀⠀⠀⠀⠀⠀⠀⠀⠀⠀⠀⠀⠀⠀⠀⠀⠀⠀⠀⠀⠀⠀⠀⠀⠀⠀⠀⠀⠀⠀⠀⠀⠀⠀⠀⠀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⠀⠀⠀⠀⠀⠀⠀⠀⠀⠀⠀⠰⣿⣿⣿⣿⣿⣿⣿⣿⣿⣿⣿⣿⣿⣿⣿⣿⣿⣿⣿⣿⣿⣿⣿⣿⣿⣿⣿⣿⣿⣿⣿⣿⣿⣿⣿⡄⠀⠀⠀⠀⠀⠀⠀⠀⠀⠀⠀⠀⠀⠀⠀⠀⠀⠀⠀⠀⠀⠀⠀⠀⠀⠀⠀⠀⠀⠀⠀⠀⠀⠀⠀⠀⠀⠀⠀⠀⠀⠀⠀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⠀⠀⠀⠀⠀⠀⠀⠀⠀⠀⠀⠀⠀⠈⠉⠙⠛⣿⣿⣿⣿⣿⣿⣿⣿⣿⣿⣿⣿⣿⣿⣿⣿⣿⣿⣿⣿⣿⣿⣿⣿⣿⣿⣿⣿⣿⠉⠀⠀⠀⠀⠀⠀⠀⠀⠀⠀⠀⠀⠀⠀⠀⠀⠀⠀⠀⠀⠀⠀⠀⠀⠀⠀⠀⠀⠀⠀⠀⠀⠀⠀⠀⠀⠀⠀⠀⠀⠀⠀⠀⠀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⠀⠀⠀⠀⠀⠀⠀⠀⠀⠀⠀⠀⠀⠀⠀⠀⠀⣿⣿⣿⣿⣿⣿⣿⣿⣿⣿⣿⣿⣿⣿⣿⣿⣿⣿⣿⣿⣿⣿⣿⣿⣿⣿⣿⣿⣿⣇⠀⠀⠀⠀⠀⠀⠀⠀⠀⠀⠀⠀⠀⠀⠀⠀⠀⠀⠀⠀⠀⠀⠀⠀⠀⠀⠀⠀⠀⠀⠀⠀⠀⠀⠀⠀⠀⠀⠀⠀⠀⠀⠀⠀</a:t>
            </a:r>
            <a:br/>
            <a:r>
              <a:t>⠀⠀⠀⠀⠀⠀⠀⠀⠀⠀⠀⠀⠀⠀⠀⠀⢠⣿⣿⣿⣿⣿⣿⣿⣿⣿⣿⣿⣿⣿⣿⣿⣿⣿⣿⣿⣿⣿⣿⣿⣿⣿⣿⣿⣿⣿⣿⡆⠀⠀⠀⠀⠀⠀⠀⠀⠀⠀⠀⠀⠀⠀⠀⠀⠀⠀⠀⠀⠀⠀⠀⠀⠀⠀⠀⠀⠀⠀⠀⠀⠀⠀⠀⠀⠀⠀⠀⠀⠀⠀⠀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⠀⠀⠀⠀⠀⠀⠀⠀⠀⠀⠀⠀⠀⠀⠀⢀⣼⣿⣿⣿⣿⣿⣿⣿⣿⣿⣿⣿⣿⣿⣿⣿⣿⣿⣿⣿⣿⣿⣿⣿⣿⣿⣿⣿⣿⣿⣿⣿⡄⠀⠀⠀⠀⠀⠀⠀⠀⠀⠀⠀⠀⠀⠀⠀⠀⠀⠀⠀⠀⠀⠀⠀⠀⠀⠀⠀⠀⠀⠀⠀⠀⠀⠀⠀⠀⠀⠀⠀⠀⠀⠀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⠀⠀⠀⠀⠀⠀⠀⠀⠀⠀⠀⠀⠀⠀⠈⣹⣿⣿⣿⣿⣿⣿⣿⣿⣿⣿⣿⣿⣿⣿⣿⣿⣿⣿⣿⣿⣿⣿⣿⣿⣿⣿⣿⣿⣿⣿⣿⣿⣿⣄⠀⠀⠀⠀⠀⠀⠀⠀⠀⠀⠀⠀⠀⠀⠀⠀⠀⠀⠀⠀⠀⠀⠀⠀⠀⠀⠀⠀⠀⠀⠀⠀⠀⠀⠀⠀⠀⠀⠀⠀⠀</a:t>
            </a:r>
            <a:br/>
            <a:r>
              <a:t>⠀⠀⠀⠀⠀⠀⠀⠀⠀⠀⠀⠀⠀⠀⠀⠜⣽⣿⣿⣿⣿⣿⣿⣿⣿⣿⣿⣿⣿⣿⣿⣿⣿⣿⣿⣿⣿⣿⣿⣿⣿⣿⣿⣿⣿⣿⣿⣿⣿⣿⣦⠀⠀⠀⠀⠀⠀⠀⠀⠀⠀⠀⠀⠀⠐⠉⠀⠀⠀⠀⠀⠀⠀⠀⠀⠀⠀⠀⠀⠀⠀⠀⠀⠀⠀⠀⠀⠀⠀⠀⠀</a:t>
            </a:r>
            <a:br/>
            <a:r>
              <a:t>⠀⠀⠀⠀⠀⠀⠀⠀⠀⠀⠀⠀⠀⠀⠀⠈⠀⣿⣿⣿⣿⣿⣿⣿⣿⣿⣿⣿⣿⣿⣿⣿⣿⣿⣿⣿⣿⣿⣿⣿⣿⢿⡟⡿⠿⣿⣿⣿⣿⣿⠟⠳⢤⡀⠀⠀⠀⠀⠀⠀⠀⠀⠀⠀⠀⠀⠀⠀⠀⠀⠀⠀⠀⠀⠀⠀⠀⠀⠀⠀⠀⠀⠀⠀⠀⠀⠀⠀⠀⠀⠀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⠀⠀⠀⠀⠀⠀⠀⠀⠀⠀⠀⠀⠀⠀⠀⠀⠀⢸⣿⣿⣿⣿⣿⣿⣿⣿⣿⣿⣿⣿⣿⣿⣿⣿⣿⣿⣿⣿⣛⠉⠀⠨⠁⠀⠀⠈⠙⠿⠛⠁⠀⠀⠀⠙⠀⠀⠀⠀⠀⠀⠀⠀⠀⠀⠀⠀⠀⠀⠀⠀⠀⠀⠀⠀⠀⠀⠀⠀⠀⠀⠀⠀⠀⠀⠀⠀⠀⠀⠀⠀⠀</a:t>
            </a:r>
            <a:br/>
            <a:r>
              <a:t>⠀⠀⠀⠀⠀⠀⠀⠀⠀⠀⠀⠀⠀⠀⠀⠀⢠⣾⣾⣿⣿⣿⣿⣿⣿⣿⣿⣿⣿⣿⣿⣿⣿⣿⣿⣿⣿⣿⣿⣿⣷⣶⣤⣄⡀⠀⠀⠀⠀⠀⠀⠀⠀⠀⠀⠀⠀⠀⠀⠀⠀⠀⠀⠀⠀⠀⠀⠀⠀⠀⠀⠀⠀⠀⠀⠀⠀⠀⠀⠀⠀⠀⠀⠀⠀⠀⠀⠀⠀⠀⠀</a:t>
            </a:r>
            <a:br/>
            <a:r>
              <a:t>⠀⠀⠀⠀⠀⠀⠀⠀⠀⠀⠀⠀⠀⠀⠀⣾⣿⣿⣿⣿⣿⣿⣿⣿⣿⣿⣿⣿⣿⣿⣿⣿⣿⣿⣿⣿⣿⣿⣿⣿⣿⣿⣿⣿⣿⣷⠀⠀⠀⠀⠀⠀⠀⠀⠀⠀⠀⠀⠀⠀⠀⠀⠀⠀⠀⠀⠀⠀⠀⠀⠀⠀⠀⠀⠀⠀⠀⠀⠀⠀⠀⠀⠀⠀⠀⠀⠀⠀⠀⠀⠀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⠀⠀⠀⠀⠀⠀⠀⠀⠀⠀⠀⠀⠀⠀⠀⣻⣿⣿⣿⣿⣿⣿⣿⣿⣿⣿⣿⣿⣿⣿⣿⣿⣿⣿⣿⣿⣿⣿⣿⣿⣿⣿⣿⣿⣿⣿⠂⠀⠀⠀⠀⠀⠀⠀⠀⠀⠀⠀⠀⠀⠀⠀⠀⠀⠀⠀⠀⠀⠀⠀⠀⠀⠀⠀⠀⠀⠀⠀⠀⠀⠀⠀⠀⠀⠀⠀⠀⠀⠀⠀⠀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⠀⠀⠀⠀⠀⠀⠀⠀⠀⠀⠀⠀⠀⠀⢠⣿⣿⣿⣿⣿⣿⣿⣿⣿⣿⣿⣿⣿⣿⣿⣿⣿⣿⣿⣿⣿⣿⣿⣿⣿⣿⣿⣿⣿⣿⣿⣧⠀⠀⠀⠀⠀⠀⠀⠀⠀⠀⠀⠀⠀⠀⠀⠀⠄⠀⠀⠀⠀⠀⠀⠀⠀⠀⠀⠀⠀⠀⠀⠀⠀⠀⠀⠀⠀⠀⠀⠀⠀⠀⠀⠀</a:t>
            </a:r>
            <a:br/>
            <a:r>
              <a:t>⠀⠀⠀⠀⠀⠀⠀⠀⠀⠀⠀⠀⠀⣠⣾⣿⣿⣿⣿⣿⣿⣿⣿⣿⣿⣿⣿⣿⣿⣿⣿⣿⣿⣿⣿⣿⣿⣿⣿⣿⣿⣿⣿⣿⣿⣿⣿⡆⠀⠀⠀⠀⠀⠀⠀⠀⠀⠀⠀⠀⠀⠀⠀⠀⠀⠀⠀⠀⠀⠀⠀⠀⠀⠀⠀⠀⠀⠀⠀⠀⠀⠀⠀⠀⠀⠀⠀⠀⠀⠀⠀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⠀⠀⠀⠀⠀⠀⠀⠀⠀⠀⠀⠀⠀⣿⣿⣿⣿⣿⣿⣿⣿⣿⣿⣿⣿⣿⣿⣿⣿⣿⣿⣿⣿⣿⣿⣿⣿⣿⣿⣿⣿⣿⣿⣿⣿⣿⣿⣷⣠⡄⠀⠀⠀⠀⠀⠀⠀⠀⠀⠀⠀⠀⠀⠀⠀⠀⠀⠀⠀⠀⠀⠀⠀⠀⠀⠀⠀⠀⠀⠀⠀⠀⠀⠀⠀⠀⠀⠀⠀⠀⠀</a:t>
            </a:r>
            <a:br/>
            <a:r>
              <a:t>⠀⠀⠀⠀⠀⠀⠀⠀⠀⠀⠀⠀⠘⣿⣿⣿⣿⣿⣿⣿⣿⣿⣿⣿⣿⣿⣿⣿⣿⣿⣿⣿⣿⣿⣿⣿⣿⣿⣿⣿⣿⣿⣿⣿⣿⣿⣿⣿⣿⠀⠀⠀⠀⠀⠀⠀⠀⠀⠀⠀⠀⠀⠀⠀⠀⠀⠀⠀⠀⠀⠀⠀⠀⠀⠀⠀⠀⠀⠀⠀⠀⠀⠀⠀⠀⠀⠀⠀⠀⠀⠀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⠀⠀⠀⠀⠀⠀⠀⠀⠀⠀⠀⠀⣾⣿⣿⣿⣿⣿⣿⣿⣿⣿⣿⣿⣿⣿⣿⣿⣿⣿⣿⣿⣿⣿⣿⣿⣿⣿⣿⣿⣿⣿⣿⣿⣿⣿⣿⣿⣿⣄⠀⠀⠀⠀⠀⠀⠀⠀⠀⠀⠀⠀⠀⠀⠀⠀⠀⠀⠀⠀⠀⠀⠀⠀⠀⠀⠀⠀⠀⠀⠀⠀⠀⠀⠀⠀⠀⠀⠀⠀⠀</a:t>
            </a:r>
            <a:br/>
            <a:r>
              <a:t>⠀⠀⠀⠀⠀⠀⠀⠀⠀⠀⠀⠀⠹⣿⣿⣿⣿⣿⣿⣿⣿⣿⣿⣿⣿⣿⣿⣿⣿⣿⣿⣿⣿⣿⣿⣿⣿⣿⣿⣿⣿⣿⣿⣿⣿⣿⣿⣿⣿⣿⡋⠀⠀⠀⠀⠀⠀⠀⠀⠀⠀⠀⠀⠀⠀⠀⠀⠀⠀⠀⠀⠀⠀⠀⠀⠀⠀⠀⠀⠀⠀⠀⠀⠀⠀⠀⠀⠀⠀⠀⠀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⠀⠀⠀⠀⠀⠀⠀⠀⠀⠀⠀⠀⢰⣿⣿⣿⣿⣿⣿⣿⣿⣿⣿⣿⣿⣿⣿⣿⣿⣿⣿⣿⣿⣿⣿⣿⣿⣿⣿⣿⣿⣿⣿⣿⣿⣿⣿⣿⣿⣯⠀⠀⠀⠀⠀⠀⠀⠀⠀⠀⠀⠀⠀⠀⠀⠀⠀⠀⠀⠀⠀⠀⠀⠀⠀⠀⠀⠀⠀⠀⠀⠀⠀⠀⠀⠀⠀⠀⠀⠀⠀</a:t>
            </a:r>
            <a:br/>
            <a:r>
              <a:t>⠀⠀⠀⠀⠀⠀⠀⠀⠀⠀⠀⣰⣿⣿⣿⣿⣿⣿⣿⣿⣿⣿⣿⣿⣿⣿⣿⣿⣿⣿⣿⣿⣿⣿⣿⣿⣿⣿⣿⣿⣟⡁⢸⣿⣿⣿⣿⣿⣿⣿⡄⠀⠀⠀⠀⠀⠀⠀⠀⠀⠀⠀⠀⠀⠀⠀⠀⠀⠀⠀⠀⠀⠀⠀⠀⠀⠀⠀⠀⠀⠀⠀⠀⠀⠀⠀⠀⠀⠀⠀⠀</a:t>
            </a:r>
            <a:br/>
            <a:r>
              <a:t>⠀⠀⠀⠀⠀⠀⠀⠀⠀⢠⣾⣿⣿⣿⣿⣿⣿⣿⣿⣿⣿⣿⣿⣿⣿⣿⣿⣿⣿⣿⣿⣿⣿⣿⣿⣿⣿⣿⣿⣿⣿⣷⣾⣿⣿⣿⣿⣿⣿⣿⣷⠀⠀⠀⠀⠀⠀⠀⠀⠀⠀⠀⠀⠀⠀⠀⠀⠀⠀⠀⠀⠀⠀⠀⠀⠀⠀⠀⠀⠀⠀⠀⠀⠀⠀⠀⠀⠀⠀⠀⠀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⠀⠀⠀⠀⠀⠀⠀⠀⠀⠀⠀⠀⠀⠀⠀⠀⠀⠀⠀⠀⠀⠀⠀⠀⠀⠀⠀⠀⠀⠀⠀⠀⠀⣠⣾⣿⡆⠀⠀⠀⠀⠀⠀⠀⠀⠀⠀⡀⠀⠀⠀⠀⠀⠀⠀⠀⠀⠀⠀⠀⠀⠀⠀⠀⠀⠀⠀⠀⠀⠀⠀⠀⠀⠀⠀⠀⠀⠀⠀⠀⠀⠀⠀⠀⠀⠀⠀⠀⠀⠀⠀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⠀⠀⠀⠀⠀⠀⠀⠀⠀⠀⠀⠀⠀⠀⠀⠀⠀⠀⠀⠀⠀⠀⠀⠀⠀⠀⠀⠀⠀⠀⢀⣴⣿⣿⣿⣿⣿⡀⠀⠀⠀⠀⠀⠀⠀⠀⠀⠁⠀⠀⠀⠀⠀⠀⠀⠀⠀⠀⠀⠀⠀⠀⠀⠀⠀⠀⠀⠀⠀⠀⠀⠀⠀⠀⠀⠀⠀⠀⠀⠀⠀⠀⠀⠀⠀⠀⠀⠀⠀⠀⠀</a:t>
            </a:r>
            <a:br/>
            <a:r>
              <a:t>⠀⣤⣦⠀⠀⠀⠀⠀⠀⠀⠀⠀⠀⠀⠀⠀⠀⠀⠀⣀⣤⣶⣿⣿⣿⣿⣿⣿⣿⣿⣿⣿⣿⣿⣿⣿⣿⣇⠀⠀⠀⠀⠀⠀⠀⠀⠀⠀⠀⠀⠀⠀⠀⠀⠀⠀⠀⠀⠀⠀⠀⠀⠀⠀⠀⠀⠀⠀⠀⠀⠀⠀⠀⠀⠀⠀⠀⠀⠀⠀⠀⠀⠀⠀⠀⠀⠀⠀⠀⠀⠀</a:t>
            </a:r>
            <a:br/>
            <a:r>
              <a:t>⠀⢻⣿⠀⠀⠀⠀⠀⠀⠀⠀⠀⠀⠀⠀⠀⠀⣠⣾⣿⣿⣿⣿⣿⣿⣿⣿⣿⣿⣿⣿⣿⣿⣿⣿⣿⣿⣿⣶⣄⠀⠀⠀⠀⠀⠀⠀⠀⠀⠀⠀⠀⠀⠀⠀⠀⠀⠀⠀⠀⠀⠀⠀⠀⠀⠀⠀⠀⠀⠀⠀⠀⠀⠀⠀⠀⠀⠀⠀⠀⠀⠀⠀⠀⠀⠀⠀⠀⠀⠀⠀</a:t>
            </a:r>
            <a:br/>
            <a:r>
              <a:t>⠀⠀⠏⠀⠀⠀⠀⠀⠀⠀⠀⠀⠀⠀⠀⢀⣼⣿⣿⣿⣿⣿⣿⣿⣿⣿⣿⣿⣿⣿⣿⣿⣿⣿⣿⣿⣿⣿⣿⣿⣷⡄⠀⠀⠀⠀⠀⠀⠀⠀⠀⠀⠀⠀⠀⠀⠀⠀⠀⠀⠀⠀⠀⠀⠀⠀⠀⠀⠀⠀⠀⠀⠀⠀⠀⠀⠀⠀⠀⠀⠀⠀⠀⠀⠀⠀⠀⠀⠀⠀⠀</a:t>
            </a:r>
            <a:br/>
            <a:r>
              <a:t>⠀⠀⠀⠀⠀⠀⠀⠀⠀⠀⠀⠀⠀⠀⠀⣼⣿⣿⣿⣿⣿⣿⣿⣿⣿⣿⣿⣿⣿⣿⣿⣿⣿⣿⣿⣿⣿⣿⣿⣿⣿⣿⣇⠀⠀⠀⠀⠀⠀⠀⠀⠀⠀⠀⠀⠀⠀⠀⠀⠀⠀⠀⠀⠀⠀⠀⠀⠀⠀⠀⠀⠀⠀⠀⠀⠀⠀⠀⠀⠀⠀⠀⠀⠀⠀⠀⠀⠀⠀⠀⠀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⠀⠀⠀⠀⠀⠀⠀⠀⠀⠀⠀⠀⠀⠀⢸⣿⣿⣿⣿⣿⣿⣿⣿⣿⣿⣿⣿⣿⣿⣿⣿⣿⣿⣿⣿⣿⣿⣿⣿⣿⣿⣿⣿⡆⠀⠀⠀⠀⠀⠀⠀⠀⠀⠀⠀⠀⠀⠀⠀⠀⠀⠀⠀⠀⠀⠀⠀⠀⠀⠀⠀⠀⠀⠀⠀⠀⠀⠀⠀⠀⠀⠀⠀⠀⠀⠀⠀⠀⠀⠀⠀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⠀⠀⠀⠀⠀⠀⠀⠀⠀⠀⠀⠀⠀⠀⣿⣿⣿⣿⣿⣿⣿⣿⣿⣿⣿⣿⣿⣿⣿⣿⣿⣿⣿⣿⣿⣿⣿⣿⣿⣿⣿⣿⣿⣷⠀⠀⠀⠀⠀⠀⠀⠀⠀⠀⠀⠀⠀⠀⠀⠀⠀⠀⠀⠀⠀⠀⠀⠀⠀⠀⠀⠀⠀⠀⠀⠀⠀⠀⠀⠀⠀⠀⠀⠀⠀⠀⠀⠀⠀⠀⠀</a:t>
            </a:r>
            <a:br/>
            <a:r>
              <a:t>⠀⠀⠀⠀⠀⠀⠀⠀⠀⠀⠀⠀⠀⢀⣿⣿⣿⣿⣿⣿⣿⣿⣿⣿⣿⣿⣿⣿⣿⣿⣿⣿⣿⣿⣿⣿⣿⣿⣿⣿⣿⣿⣿⣿⠀⠀⠀⠀⠀⠀⠀⠀⠀⠀⠀⠀⠀⠀⠀⠀⠀⠀⠀⠀⠀⠀⠀⠀⠀⠀⠀⠀⠀⠀⠀⠀⠀⠀⠀⠀⠀⠀⠀⠀⠀⠀⠀⠀⠀⠀⠀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⠀⠀⠀⠀⠀⠀⠀⠀⠀⣶⣶⣤⣾⣿⣿⣿⣿⣿⣿⣿⣿⣿⣿⣿⣿⣿⣿⣿⣿⣿⣿⣿⣿⣿⣿⣿⣿⣿⣿⣿⣿⣿⣿⡟⠀⠀⠀⠀⠀⠀⠀⠀⠀⠀⠀⠀⠀⠀⠀⠀⠀⠀⠀⠀⠀⠀⠀⠀⠀⠀⠀⠀⠀⠀⠀⠀⠀⠀⠀⠀⠀⠀⠀⠀⠀⠀⠀⠀⠀⠀⠀</a:t>
            </a:r>
            <a:br/>
            <a:r>
              <a:t>⠀⠀⠀⠀⠀⠀⠀⠀⠀⢹⣿⣿⣿⣿⣿⣿⣿⣿⣿⣿⣿⣿⣿⣿⣿⣿⣿⣿⣿⣿⣿⣿⣿⣿⣿⣿⣿⣿⣿⣿⣿⣿⣿⣧⡀⠀⠀⠀⠀⠀⠀⠀⠀⠀⠀⠀⠀⠀⠀⠀⠀⠀⠀⠀⠀⠀⠀⠀⠀⠀⠀⠀⠀⠀⠀⠀⠀⠀⠀⠀⠀⠀⠀⠀⠀⠀⠀⠀⠀⠀⠀</a:t>
            </a:r>
            <a:br/>
            <a:r>
              <a:t>⠀⠀⠀⠀⠀⠀⠀⠀⠐⠻⣿⣿⣿⣿⣿⣿⣿⣿⣿⣿⣿⣿⣿⣿⣿⣿⣿⣿⣿⣿⣿⣿⣿⣿⣿⣿⣿⣿⣿⣿⣿⣿⣿⣿⣧⠀⠀⠀⠀⠀⠀⠀⠀⠀⠀⠀⠀⠀⠀⠀⠀⠀⠀⠀⠀⠀⠀⠀⠀⠀⠀⠀⠀⠀⠀⠀⠀⠀⠀⠀⠓⠀⠀⠀⠀⠀⠀⠀⠀⠀⠀</a:t>
            </a:r>
            <a:br/>
            <a:r>
              <a:t>⠀⠀⠀⠀⠀⠀⠀⠀⠀⠀⠀⠉⠛⠻⠛⣿⣿⣿⣿⣿⣿⣿⣿⣿⣿⣿⣿⣿⣿⣿⣿⣿⣿⣿⣿⣿⣿⣿⣿⣿⣿⣿⣿⡿⣿⠇⠀⠀⠀⠀⠀⠀⠀⠀⠀⠀⠀⠀⠀⠀⠀⠀⠀⠀⠀⠀⠀⠀⠀⠀⠀⠀⠀⠀⠀⠀⠀⠀⠀⠀⠀⠀⠀⠀⠀⠀⠀⠀⠀⠀⠀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⠀⠀⠀⠀⠀⠀⠀⠀⠀⠀⠀⠀⠀⠀⣸⣿⣿⣿⣿⣿⣿⣿⣿⣿⣿⣿⣿⣿⣿⣿⣿⣿⣿⣿⣿⣿⣿⣿⣿⣿⣿⣿⣿⣿⣧⠀⠀⠀⠀⠀⠀⠀⠀⠀⠀⠀⠀⠀⠀⠀⠀⠀⠀⠀⠀⠀⠀⠀⠀⠀⠀⠀⠀⠀⠀⠀⠀⠀⠀⠀⠀⠀⠀⠀⠀⠀⠀⠀⠀⠀⠀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⠀⠀⠀⠀⠀⠀⠀⠀⠀⠀⠀⠀⠐⣺⣿⣿⣿⣿⣿⣿⣿⣿⣿⣿⣿⣿⣿⣿⣿⣿⣿⣿⣿⣿⣿⣿⣿⣿⣿⣿⣿⣿⣿⣿⣿⣧⠀⠀⠀⠀⠀⠀⠀⠀⠀⠀⠀⠀⠀⠀⠀⠀⠀⠀⠀⠀⠀⠀⠀⠀⠀⠀⠀⠀⠀⠀⠀⠀⠀⠀⠀⠀⠀⠀⠀⠀⠀⠀⠀⠀⠀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⠀⠀⠀⠀⠀⠀⠀⠀⠀⠀⠀⠀⠐⡽⣻⣿⣿⣿⣿⣿⣿⣿⣿⣿⣿⣿⣿⣿⣿⣿⣿⣿⣿⣿⣿⣿⣿⣿⣿⣿⣿⣿⣿⣿⣿⣿⣧⠀⠀⠀⠀⠀⠀⠀⠀⠀⠀⠀⠀⠀⠀⠀⠀⠀⠀⠀⠀⠀⠀⠀⠀⠀⠀⠀⠀⠀⠀⠀⠀⠀⠀⠀⠀⠀⠀⠀⠀⠀⠀⠀⠀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⠀⠀⠀⠀⠀⠀⠀⠀⠀⠀⠀⠀⠀⠚⠉⣿⣿⣿⣿⣿⣿⣿⣿⣿⣿⣿⣿⣿⣿⣿⣿⣿⣿⣿⣿⣿⣿⣿⣿⣿⣿⣿⣿⣿⣿⣿⣿⣷⡀⠀⠀⠀⠀⠀⠀⠀⠀⠀⠀⠀⠀⠀⠀⠀⠀⠀⠀⡠⠄⠀⠀⠀⠀⠀⠀⠀⠀⠀⠀⠀⠀⠀⠀⠀⠀⠀⠀⠀⠀⠀⠀</a:t>
            </a:r>
            <a:br/>
            <a:r>
              <a:t>⠀⠀⠀⠀⠀⠀⠀⠀⠀⠀⠀⠀⠀⠀⠘⢸⣿⣿⣿⣿⣿⣿⣿⣿⣿⣿⣿⣿⣿⣿⣿⣿⣿⣿⣿⣿⡿⠟⠉⢿⠙⠛⠻⣿⣿⣿⡿⠋⠙⠳⢆⠀⠀⠀⠀⠀⠀⠀⠀⠀⠀⠀⠀⠀⠀⠀⠀⠀⠀⠀⠀⠀⠀⠀⠀⠀⠀⠀⠀⠀⠀⠀⠀⠀⠀⠀⠀⠀⠀⠀⠀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⠀⠀⠀⠀⠀⠀⠀⠀⠀⠀⠀⠀⠀⠀⠀⢸⣿⣿⣿⣿⣿⣿⣿⣿⣿⣿⣿⣿⣿⣿⣿⣿⣿⣿⣿⣷⣦⣤⣄⡀⠀⠀⠀⠀⠉⠉⠀⠀⠀⠀⠀⠀⠀⠀⠀⠀⠀⠀⠀⠀⠀⠀⠀⠀⠀⠀⠀⠀⠀⠀⠀⠀⠀⠀⠀⠀⠀⠀⠀⠀⠀⠀⠀⠀⠀⠀⠀⠀⠀⠀⠀</a:t>
            </a:r>
            <a:br/>
            <a:r>
              <a:t>⠀⠀⠀⠀⠀⠀⠀⠀⠀⠀⠀⠀⢀⣠⣶⣿⣿⣿⣿⣿⣿⣿⣿⣿⣿⣿⣿⣿⣿⣿⣿⣿⣿⣿⣿⣿⣿⣿⣿⣿⣿⣷⣶⣄⠀⠀⠀⠀⠀⠀⠀⠀⠀⠀⠀⠀⠀⠀⠀⠀⠀⠀⠀⠀⠀⠀⠀⠀⠀⠀⠀⠀⠀⠀⠀⠀⠀⠀⠀⠀⠀⠀⠀⠀⠀⠀⠀⠀⠀⠀⠀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⠀⠀⠀⠀⠀⠀⠀⠀⠀⠀⠀⠀⣾⣿⣿⣿⣿⣿⣿⣿⣿⣿⣿⣿⣿⣿⣿⣿⣿⣿⣿⣿⣿⣿⣿⣿⣿⣿⣿⣿⣿⣿⣿⣿⣿⡀⠀⠀⠀⠀⠀⠀⠀⠀⠀⠀⠀⠀⠀⠀⠀⠀⠀⠀⢀⠀⠀⠀⠀⠀⠀⠀⠀⠀⠀⠀⠀⠀⠀⠀⠀⠀⠀⠀⠀⠀⠀⠀⠀⠀⠀</a:t>
            </a:r>
            <a:br/>
            <a:r>
              <a:t>⠀⠀⠀⠀⠀⠀⠀⠀⠀⠀⠀⣴⣿⣿⣿⣿⣿⣿⣿⣿⣿⣿⣿⣿⣿⣿⣿⣿⣿⣿⣿⣿⣿⣿⣿⣿⣿⣿⣿⣿⣿⣿⣿⣿⣿⣧⠀⠀⠀⠀⠀⠀⠀⠀⠀⠀⠀⠀⠀⠀⠀⠀⠀⠀⠀⠀⠀⠀⠀⠀⠀⠀⠀⠀⠀⠀⠀⠀⠀⠀⠀⠀⠀⠀⠀⠀⠀⠀⠀⠀⠀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⠀⠀⠀⠀⠀⠀⠀⠀⠀⠀⣀⣿⣿⣿⣿⣿⣿⣿⣿⣿⣿⣿⣿⣿⣿⣿⣿⣿⣿⣿⣿⣿⣿⣿⣿⣿⣿⣿⣿⣿⣿⣿⣿⣿⣿⣿⣶⠇⠀⠀⠀⠀⠀⠀⠀⠀⠀⠀⠀⠀⠀⠀⠀⠀⠀⠀⠀⠀⠀⠀⠀⠀⠀⠀⠀⠀⠀⠀⠀⠀⠀⠀⠀⠀⠀⠀⠀⠀⠀⠀⠀</a:t>
            </a:r>
            <a:br/>
            <a:r>
              <a:t>⠀⠀⠀⠀⠀⠀⠀⠀⠀⠀⠸⣿⣿⣿⣿⣿⣿⣿⣿⣿⣿⣿⣿⣿⣿⣿⣿⣿⣿⣿⣿⣿⣿⣿⣿⣿⣿⣿⣿⣿⣿⣿⣿⣿⣿⣿⣿⠀⠀⠀⠀⠀⠀⠀⠀⠀⠀⠀⠀⠀⠀⠀⠀⠀⠀⠀⠀⠀⠀⠀⠀⠀⠀⠀⠀⠀⠀⠀⠀⠀⠀⠀⠀⠀⠀⠀⠀⠀⠀⠀⠀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⠀⠀⠀⠀⠀⠀⠀⠀⠀⠀⣴⣿⣿⣿⣿⣿⣿⣿⣿⣿⣿⣿⣿⣿⣿⣿⣿⣿⣿⣿⣿⣿⣿⣿⣿⣿⣿⣿⣿⣿⣿⣿⣿⣿⣿⣿⣷⡀⠀⠀⠀⠀⠀⠀⠀⠀⠀⠀⠀⠀⠀⠀⠀⠀⠀⠀⠀⠀⠀⠀⠀⠀⠀⠀⠀⠀⠀⠀⠀⠀⠀⠀⠀⠀⠀⠀⠀⠀⠀⠀⠀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⠀⠀⠀⠀⠀⠀⠀⠀⠀⢀⣿⣿⣿⣿⣿⣿⣿⣿⣿⣿⣿⣿⣿⣿⣿⣿⣿⣿⣿⣿⣿⣿⣿⣿⣿⣿⣿⣿⣿⣿⣿⣿⣿⣿⣿⣿⣿⣿⣦⠄⠀⠀⠀⠀⠀⠀⠀⠀⠀⠀⠀⠀⠀⠀⠀⠀⠀⠀⠀⠀⠀⠀⠀⠀⠀⠀⠀⠀⠀⠀⠀⠀⠀⠀⠀⠀⠀⠀⠀⠀⠀</a:t>
            </a:r>
            <a:br/>
            <a:r>
              <a:t>⠀⠀⠀⠀⠀⠀⠀⠀⠀⠀⠻⣿⣿⣿⣿⣿⣿⣿⣿⣿⣿⣿⣿⣿⣿⣿⣿⣿⣿⣿⣿⣿⣿⣿⣿⣿⣿⣿⣿⣿⣿⣿⣿⣿⣿⣿⣿⣿⠃⠀⠀⠀⠀⠀⠀⠀⠀⠀⠀⠀⠀⠀⠀⠀⠀⠀⠀⠀⠀⠀⠀⠀⠀⠀⠀⠀⠀⠀⠀⠀⠀⠀⠀⠀⠀⠀⠀⠀⠀⠀⠀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⠀⠀⠀⠀⠀⠀⠀⠀⠀⢀⣾⣿⣿⣿⣿⣿⣿⣿⣿⣿⣿⣿⣿⣿⣿⣿⣿⣿⣿⣿⣿⣿⣿⣿⣿⣿⣿⣿⡇⠹⣿⣿⣿⣿⣿⣿⣿⣿⣷⠀⠀⠀⠀⠀⠀⠀⠀⠀⠀⠀⠀⠀⠀⠀⠀⠀⠀⠀⠀⠀⠀⠀⠀⠀⠀⠀⠀⠀⠀⠀⠀⠀⠀⠀⠀⠀⠀⠀⠀⠀⠀</a:t>
            </a:r>
            <a:br/>
            <a:r>
              <a:t>⠀⠀⠀⠀⠀⠀⠀⠀⣠⣾⣿⣿⣿⣿⣿⣿⣿⣿⣿⣿⣿⣿⣿⣿⣿⣿⣿⣿⣿⣿⣿⣿⣿⣿⣿⣿⣿⡟⠀⠀⠘⣿⣿⣿⣿⣿⣿⣿⣿⡇⠀⠀⠀⠀⠀⠀⠀⠀⠀⠀⠀⠀⠀⠀⠀⠀⠀⠀⠀⠀⠀⠀⠀⠀⠀⠀⠀⠀⠀⠀⠀⠀⠀⠀⠀⠀⠀⠀⠀⠀⠀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⠀⠀⠀⠀⠀⠀⠀⠀⠀⠀⠀⠀⠀⠀⠀⠀⠀⠀⠀⠀⠀⠀⠀⠀⠀⠀⠀⠀⠀⠀⠀⠀⠀⣠⣴⣦⠀⠀⠀⠀⠀⠀⠀⠀⠀⠀⠀⠀⠀⠀⠀⠀⠀⠀⠀⠀⠀⠀⠀⠀⠀⠀⠀⠀⠀⠀⠀⠀⠀⠀⠀⠀⠀⠀⠀⠀⠀⠀⠀⠀⠀⠀⠀⠀⠀⠀⠀⠀⠀⠀⠀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⠀⠀⠀⠀⠀⠀⠀⠀⠀⠀⠀⠀⠀⠀⠀⠀⠀⠀⠀⠀⠀⠀⠀⠀⠀⠀⠀⠀⠀⠀⢀⣤⣾⣿⣿⣿⡆⠀⠀⠀⠀⠀⠀⠀⠀⠀⠀⠀⠖⠀⠀⠀⠀⠀⠀⠀⠀⠀⠀⠀⠀⠀⠀⠀⠀⠀⠀⠀⠀⠀⠀⠀⠀⠀⠀⠀⠀⠀⠀⠀⠀⠀⠀⠀⠀⠀⠀⠀⠀⠀⠀</a:t>
            </a:r>
            <a:br/>
            <a:r>
              <a:t>⠀⠀⠀⠀⠀⠀⠀⠀⠀⠀⠀⠀⠀⠀⠀⠀⠀⠀⠀⣠⣴⣶⣾⣿⣿⣿⣿⣷⣶⣶⣿⣿⣿⣿⣿⣿⣷⠀⠀⠀⠀⠀⠀⠀⠀⠀⠀⠀⠀⠀⠀⠀⠀⠀⠀⠀⠀⠀⠀⠀⠀⠀⠀⠀⠀⠀⠀⠀⠀⠀⠀⠀⠀⠀⠀⠀⠀⠀⠀⠀⠀⠀⠀⠀⠀⠀⠀⠀⠀⠀⠀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⠀⠀⠀⠀⠀⠀⠀⠀⠀⠀⠀⠀⠀⠀⠀⠀⢀⣴⣿⣿⣿⣿⣿⣿⣿⣿⣿⣿⣿⣿⣿⣿⣿⣿⣿⣿⣿⣦⣀⠀⠀⠀⠀⠀⠀⠀⠀⠀⠀⠀⠀⠀⠀⠀⠀⠀⠀⠀⠀⠀⠀⠀⠀⠀⠀⠀⠀⠀⠀⠀⠀⠀⠀⠀⠀⠀⠀⠀⠀⠀⠀⠀⠀⠀⠀⠀⠀⠀⠀⠀⠀</a:t>
            </a:r>
            <a:br/>
            <a:r>
              <a:t>⠀⠀⠀⠀⠸⣿⣧⠀⠀⠀⠀⠀⠀⠀⠀⢠⣿⣿⣿⣿⣿⣿⣿⣿⣿⣿⣿⣿⣿⣿⣿⣿⣿⣿⣿⣿⣿⣿⣿⣷⡄⠀⠀⠀⠀⠀⠀⠀⠀⠀⠀⠀⠀⠀⠀⠀⠀⠀⠀⠀⠀⠀⠀⠀⠀⠀⠀⠀⠀⠀⠀⠀⠀⠀⠀⠀⠀⠀⠀⠀⠀⠀⠀⠀⠀⠀⠀⠀⠀⠀⠀</a:t>
            </a:r>
            <a:br/>
            <a:r>
              <a:t>⠀⠀⠀⠀⠀⠹⡿⠀⠀⠀⠀⠀⠀⠀⢠⣿⣿⣿⣿⣿⣿⣿⣿⣿⣿⣿⣿⣿⣿⣿⣿⣿⣿⣿⣿⣿⣿⣿⣿⣿⣿⣆⠀⠀⠀⠀⠀⠀⠀⠀⠀⠀⠀⠀⠀⠀⠀⠀⠀⠀⠀⠀⠀⠀⠀⠀⠀⠀⠀⠀⠀⠀⠀⠀⠀⠀⠀⠀⠀⠀⠀⠀⠀⠀⠀⠀⠀⠀⠀⠀⠀</a:t>
            </a:r>
            <a:br/>
            <a:r>
              <a:t>⠀⠀⠀⠀⠀⠀⠃⠀⠀⠀⠀⠀⠀⢀⣿⣿⣿⣿⣿⣿⣿⣿⣿⣿⣿⣿⣿⣿⣿⣿⣿⣿⣿⣿⣿⣿⣿⣿⣿⣿⣿⣿⡆⠀⠀⠀⠀⠀⠀⠀⠀⠀⠀⠀⠀⠀⠀⠀⠀⠀⠀⠀⠀⠀⠀⠀⠀⠀⠀⠀⠀⠀⠀⠀⠀⠀⠀⠀⠀⠀⠀⠀⠀⠀⠀⠀⠀⠀⠀⠀⠀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⠀⠀⠀⠀⠀⠀⠀⠀⠀⣀⠀⠀⢀⣸⣿⣿⣿⣿⣿⣿⣿⣿⣿⣿⣿⣿⣿⣿⣿⣿⣿⣿⣿⣿⣿⣿⣿⣿⣿⣿⣿⣿⣿⠀⠀⠀⠀⠀⠀⠀⠀⠀⠀⠀⠀⠀⠀⠀⠀⠀⠀⠀⠀⠀⠀⠀⠀⠀⠀⠀⠀⠀⠀⠀⠀⠀⠀⠀⠀⠀⠀⠀⠀⠀⠀⠀⠀⠀⠀⠀⠀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⠀⠀⠀⠀⠀⠀⠀⢠⣾⣿⣿⣿⣿⣿⣿⣿⣿⣿⣿⣿⣿⣿⣿⣿⣿⣿⣿⣿⣿⣿⣿⣿⣿⣿⣿⣿⣿⣿⣿⣿⣿⣿⣷⠀⠀⠀⠀⠀⠀⠀⠀⠀⠀⠀⠀⠀⠀⠀⠀⠀⠀⠀⠀⠀⠀⠀⠀⠀⠀⠀⠀⠀⠀⠀⠀⠀⠀⠀⠀⠀⠀⠀⠀⠀⠀⠀⠀⠀⠀⠀⠀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⠀⠀⠀⠀⠀⠀⠀⠀⠈⠻⢿⣿⣿⣿⣿⣿⣿⣿⣿⣿⣿⣿⣿⣿⣿⣿⣿⣿⣿⣿⣿⣿⣿⣿⣿⣿⣿⣿⣿⣿⣿⣿⣿⣧⠀⠀⠀⠀⠀⠀⠀⠀⠀⠀⠀⠀⠀⠀⠀⠀⠀⠀⠀⠀⠀⠀⠀⠀⠀⠀⠀⠀⠀⠀⠀⠀⠀⠀⠀⠀⠀⠤⠀⠀⠀⠀⠀⠀⠀⠀⠀</a:t>
            </a:r>
            <a:br/>
            <a:r>
              <a:t>⠀⠀⠀⠀⠀⠀⠀⠀⠀⠀⠀⠉⠁⣿⣿⣿⣿⣿⣿⣿⣿⣿⣿⣿⣿⣿⣿⣿⣿⣿⣿⣿⣿⣿⣿⣿⣿⣿⣿⣿⣿⣿⣿⣿⡧⠀⠀⠀⠀⠀⠀⠀⠀⠀⠀⠀⠀⠀⠀⠀⠀⠀⠀⠀⠀⠀⠀⠀⠀⠀⠀⠀⠀⠀⠀⠀⠀⠀⠀⠀⠀⠀⠀⠀⠀⠀⠀⠀⠀⠀⠀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⠀⠀⠀⠀⠀⠀⠀⠀⠀⠀⠀⠀⢠⣿⣿⣿⣿⣿⣿⣿⣿⣿⣿⣿⣿⣿⣿⣿⣿⣿⣿⣿⣿⣿⣿⣿⣿⣿⣿⣿⣿⣿⠁⠉⠀⠀⠀⠀⠀⠀⠀⠀⠀⠀⠀⠀⠀⠀⠀⠀⠀⠀⠀⠀⠀⠀⠀⠀⠀⠀⠀⠀⠀⠀⠀⠀⠀⠀⠀⠀⠀⠀⠀⠀⠀⠀⠀⠀⠀⠀⠀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⠀⠀⠀⠀⠀⠀⠀⠀⠀⠀⠀⠒⣿⣿⣿⣿⣿⣿⣿⣿⣿⣿⣿⣿⣿⣿⣿⣿⣿⣿⣿⣿⣿⣿⣿⣿⣿⣿⣿⣿⣿⣿⣿⡀⠀⠀⠀⠀⠀⠀⠀⠀⠀⠀⠀⠀⠀⠀⠀⠀⠀⠀⠀⠀⠀⠀⠀⠀⠀⠀⠀⠀⠀⠀⠀⠀⠀⠀⠀⠀⠀⠀⠀⠀⠀⠀⠀⠀⠀⠀⠀</a:t>
            </a:r>
            <a:br/>
            <a:r>
              <a:t>⠀⠀⠀⠀⠀⠀⠀⠀⠀⠀⠀⢈⣿⣿⣿⣿⣿⣿⣿⣿⣿⣿⣿⣿⣿⣿⣿⣿⣿⣿⣿⣿⣿⣿⣿⣿⣿⣿⣿⣿⣿⣿⣿⣧⠀⠀⠀⠀⠀⠀⠀⠀⠀⠀⠀⠀⠀⠀⠀⠀⠀⠀⠀⠀⠀⠀⠀⠀⠀⠀⠀⠀⠀⠀⠀⠀⠀⠀⠀⠀⠀⠀⠀⠀⠀⠀⠀⠀⠀⠀⠀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⠀⠀⠀⠀⠀⠀⠀⠀⠀⠀⠀⠀⢺⣿⣿⣿⣿⣿⣿⣿⣿⣿⣿⣿⣿⣿⣿⣿⣿⣿⣿⣿⣿⣿⣿⣿⣿⣿⣿⣿⣿⣿⣿⣿⣇⠀⠀⠀⠀⠀⠀⠀⠀⠀⠀⠀⠀⠀⠀⠀⠀⠀⠀⠀⠀⠀⠀⠀⠀⠀⠀⠀⠀⠀⠀⠀⠀⠀⠀⠀⠀⠀⠀⠀⠀⠀⠀⠀⠀⠀⠀</a:t>
            </a:r>
            <a:br/>
            <a:r>
              <a:t>⠀⠀⠀⠀⠀⠀⠀⠀⠀⠀⠀⠀⢺⣿⣿⣿⣿⣿⣿⣿⣿⣿⣿⣿⣿⣿⣿⣿⣿⣿⣿⣿⣿⣿⡿⠿⠿⢿⣿⣿⣿⣿⣿⣿⡿⣧⡀⠀⠀⠀⠀⠀⠀⠀⠀⠀⠀⠀⠀⠀⠀⠀⠀⠀⠀⠀⠀⠀⠀⠖⠃⠀⠀⠀⠀⠀⠀⠀⠀⠀⠀⠀⠀⠀⠀⠀⠀⠀⠀⠀⠀</a:t>
            </a:r>
            <a:br/>
            <a:r>
              <a:t>⠀⠀⠀⠀⠀⠀⠀⠀⠀⠀⠀⠀⡞⠀⢈⣩⣿⣿⣿⣿⣿⣿⣿⣿⣿⣿⣿⣿⣿⣿⣿⣿⣿⣿⣶⣤⣤⣀⡋⠙⠻⠿⠟⠁⠀⠀⠉⠂⠀⠀⠀⠀⠀⠀⠀⠀⠀⠀⠀⠀⠀⠀⠀⠀⠀⠀⠀⠀⠀⠀⠀⠀⠀⠀⠀⠀⠀⠀⠀⠀⠀⠀⠀⠀⠀⠀⠀⠀⠀⠀⠀</a:t>
            </a:r>
            <a:br/>
            <a:r>
              <a:t>⠀⠀⠀⠀⠀⠀⠀⠀⠀⠀⠀⢀⣤⣾⣿⣿⣿⣿⣿⣿⣿⣿⣿⣿⣿⣿⣿⣿⣿⣿⣿⣿⣿⣿⣿⣿⣿⣿⣿⣿⣷⣦⣄⠀⠀⠀⠀⠀⠀⠀⠀⠀⠀⠀⠀⠀⠀⠀⠀⠀⠀⠀⠀⠀⠀⠀⠀⠀⠀⠀⠀⠀⠀⠀⠀⠀⠀⠀⠀⠀⠀⠀⠀⠀⠀⠀⠀⠀⠀⠀⠀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⠀⠀⠀⠀⠀⠀⠀⠀⠀⠀⠀⣼⣿⣿⣿⣿⣿⣿⣿⣿⣿⣿⣿⣿⣿⣿⣿⣿⣿⣿⣿⣿⣿⣿⣿⣿⣿⣿⣿⣿⣿⣿⣷⣦⠀⠀⠀⠀⠀⠀⠀⠀⠀⠀⠀⠀⠀⠀⠀⠀⠀⠀⠀⠀⠀⠀⠀⠀⠀⠀⠀⠀⠀⠀⠀⠀⠀⠀⠀⠀⠀⠀⠀⠀⠀⠀⠀⠀⠀⠀⠀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⠀⠀⠀⠀⠀⠀⠀⠀⠀⢀⣼⣿⣿⣿⣿⣿⣿⣿⣿⣿⣿⣿⣿⣿⣿⣿⣿⣿⣿⣿⣿⣿⣿⣿⣿⣿⣿⣿⣿⣿⣿⣿⣿⣿⣇⠀⠀⠀⠀⠀⠀⠀⠀⠀⠀⠀⠀⠀⠀⠀⠀⠀⠀⠀⠀⠀⠀⠀⠀⠀⠀⠀⠀⠀⠀⠀⠀⠀⠀⠀⠀⠀⠀⠀⠀⠀⠀⠀⠀⠀⠀</a:t>
            </a:r>
            <a:br/>
            <a:r>
              <a:t>⠀⠀⠀⠀⠀⠀⠀⠀⢀⣾⣿⣿⣿⣿⣿⣿⣿⣿⣿⣿⣿⣿⣿⣿⣿⣿⣿⣿⣿⣿⣿⣿⣿⣿⣿⣿⣿⣿⣿⣿⣿⣿⣿⣿⣿⣶⠀⠀⠀⠀⠀⠀⠀⠀⠀⠀⠀⠀⠀⠀⠀⠀⠀⠀⠀⠀⠀⠀⠀⠀⠀⠀⠀⠀⠀⠀⠀⠀⠀⠀⠀⠀⠀⠀⠀⠀⠀⠀⠀⠀⠀</a:t>
            </a:r>
            <a:br/>
            <a:r>
              <a:t>⠀⠀⠀⠀⠀⠀⠀⠀⠀⢿⣿⣿⣿⣿⣿⣿⣿⣿⣿⣿⣿⣿⣿⣿⣿⣿⣿⣿⣿⣿⣿⣿⣿⣿⣿⣿⣿⣿⣿⣿⣿⣿⣿⣿⣿⡇⠀⠀⠀⠀⠀⠀⠀⠀⠀⠀⠀⠀⠀⠀⠀⠀⠀⠀⠀⠀⠀⠀⠀⠀⠀⠀⠀⠀⠀⠀⠀⠀⠀⠀⠀⠀⠀⠀⠀⠀⠀⠀⠀⠀⠀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⠀⠀⠀⠀⠀⠀⠀⠀⢀⣼⣿⣿⣿⣿⣿⣿⣿⣿⣿⣿⣿⣿⣿⣿⣿⣿⣿⣿⣿⣿⣿⣿⣿⣿⣿⣿⣿⣿⣿⣿⣿⣿⣿⣿⣿⣧⠀⠀⠀⠀⠀⠀⠀⠀⠀⠀⠀⠀⠀⠀⠀⠀⠀⠀⠀⠀⠀⠀⠀⠀⠀⠀⠀⠀⠀⠀⠀⠀⠀⠀⠀⠀⠀⠀⠀⠀⠀⠀⠀⠀⠀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⠀⠀⠀⠀⠀⠀⠀⠀⣹⣿⣿⣿⣿⣿⣿⣿⣿⣿⣿⣿⣿⣿⣿⣿⣿⣿⣿⣿⣿⣿⣿⣿⣿⣿⣿⣿⣿⣿⣿⣿⣿⣿⣿⣿⣿⣿⣷⡤⠀⠀⠀⠀⠀⠀⠀⠀⠀⠀⠀⠀⠀⠀⠀⠀⠀⠀⠀⠀⠀⠀⠀⠀⠀⠀⠀⠀⠀⠀⠀⠀⠀⠀⠀⠀⠀⠀⠀⠀⠀⠀⠀</a:t>
            </a:r>
            <a:br/>
            <a:r>
              <a:t>⠀⠀⠀⠀⠀⠀⠀⠀⠿⣿⣿⣿⣿⣿⣿⣿⣿⣿⣿⣿⣿⣿⣿⣿⣿⣿⣿⣿⣿⣿⣿⣿⣿⣿⣿⣿⣿⣿⣿⣿⣿⣿⣿⣿⣿⣿⡟⠀⠀⠀⠀⠀⠀⠀⠀⠀⠀⠀⠀⠀⠀⠀⠀⠀⠀⠀⠀⠀⠀⠀⠀⠀⠀⠀⠀⠀⠀⠀⠀⠀⠀⠀⠀⠀⠀⠀⠀⠀⠀⠀⠀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⠀⠀⠀⠀⠀⠀⠀⠀⢀⣿⣿⣿⣿⣿⣿⣿⣿⣿⣿⣿⣿⣿⣿⣿⣿⣿⣿⣿⣿⣿⣿⣿⣿⣿⣿⣿⣿⡿⠛⣿⣿⣿⣿⣿⣿⣿⣿⠀⠀⠀⠀⠀⠀⠀⠀⠀⠀⠀⠀⠀⠀⠀⠀⠀⠀⠀⠀⠀⠀⠀⠀⠀⠀⠀⠀⠀⠀⠀⠀⠀⠀⠀⠀⠀⠀⠀⠀⠀⠀⠀⠀</a:t>
            </a:r>
            <a:br/>
            <a:r>
              <a:t>⠀⠀⠀⠀⠀⠀⠀⠀⣸⣿⣿⣿⣿⣿⣿⣿⣿⣿⣿⣿⣿⣿⣿⣿⣿⣿⣿⣿⣿⣿⣿⣿⣿⣿⣿⣿⣿⠇⠀⣾⣿⣿⣿⣿⣿⣿⣿⡆⠀⠀⠀⠀⠀⠀⠀⠀⠀⠀⠀⠀⠀⠀⠀⠀⠀⠀⠀⠀⠀⠀⠀⠀⠀⠀⠀⠀⠀⠀⠀⠀⠀⠀⠀⠀⠀⠀⠀⠀⠀⠀⠀</a:t>
            </a:r>
            <a:br/>
            <a:r>
              <a:t>⠀⠀⠀⠀⠀⠀⠀⣠⣿⣿⣿⣿⣿⣿⣿⣿⣿⣿⣿⣿⣿⣿⣿⣿⣿⣿⣿⣿⣿⣿⣿⣿⣿⣿⣿⣿⡟⠀⠀⣿⣿⣿⣿⣿⣿⣿⣿⣧⠀⠀⠀⠀⠀⠀⠀⠀⠀⠀⠀⠀⠀⠀⠀⠀⠀⠀⠀⠀⠀⠀⠀⠀⠀⠀⠀⠀⠀⠀⠀⠀⠀⠀⠀⠀⠀⠀⠀⠀⠀⠀⠀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⣿⣿⣿⣿⣿⣿⣿⣿⣿⣿⣿⣿⣿⣿⣿⣿⣿⣿⣿⣿⣿⣿⣿⣿⣿⣿⣿⣿⣿⣿⣿⣿⣿⣿⣿⠟⠛⠿⠿⢿⣿⣿⣿⣿⣿⣿⣿⣿⣿⣿⣿⣿⣿⣿⣿⣿⣿⣿⣿⣿⣿⣿⣿⣿⣿⣿⣿⣿⣿⣿⣿⣿⣿⣿⣿⣿⣿⣿⣿⣿⣿⣿⣿⣿⣿⣿⣿⣿⣿⣿⡇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⣿⣿⣿⣿⣿⣿⣿⣿⣿⣿⣿⣿⣿⣿⣿⣿⣿⣿⣿⣿⣿⣿⣿⣿⣿⣿⣿⣿⣿⣿⣿⣿⣿⣿⠇⠀⠀⠀⠀⠀⠀⠉⠛⢿⣿⣿⣿⣿⣿⣿⣿⣿⣿⣿⣿⣿⣿⣿⣿⣿⣿⣿⣿⣿⣿⣿⣿⣿⣿⣿⣿⣿⣿⣿⣿⣿⣿⣿⣿⣿⣿⣿⣿⣿⣿⣿⣿⣿⣿⣿⡇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⣿⣿⣿⣿⣿⣿⣿⣿⣿⣿⣿⣿⣿⣿⣿⣿⣿⣿⣿⣿⣿⣿⣿⣿⣿⣿⣿⣿⣿⣿⣿⣿⣿⣿⠀⠀⠀⠀⠀⠀⠀⠀⠀⠀⠀⠀⠈⠙⠋⠀⠀⠀⠀⠀⠉⠙⠻⢿⣿⣿⣿⣿⣿⣿⣿⣿⣿⣿⣿⣿⣿⣿⣿⣿⣿⣿⣿⣿⣿⣿⣿⣿⣿⣿⣿⣿⣿⣿⣿⣿⡇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⣿⣿⣿⣿⣿⣿⣿⣿⣿⣿⣿⣿⣿⣿⣿⣿⣿⣿⣿⣿⣿⣿⣿⣿⣿⣿⣿⣿⣿⣿⣿⣿⣿⣯⠀⠀⠀⠀⠀⠀⠀⠀⠀⠀⠀⠀⠀⠀⠀⠀⠀⠀⠀⠀⠀⠀⠀⢀⣿⣿⣿⣿⣿⣿⣿⣿⣿⣿⣿⣿⣿⣿⣿⣿⣿⣿⣿⣿⣿⣿⣿⣿⣿⣿⣿⣿⣿⣿⣿⣿⡇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⣿⣿⣿⣿⣿⣿⣿⣿⣿⣿⣿⣿⣿⣿⣿⣿⣿⣿⣿⣿⣿⣿⣿⣿⣿⣿⣿⣿⣿⣿⣿⣿⣿⣷⠀⠀⠀⠀⠀⠀⠀⠀⠀⠀⠀⠀⠀⠀⠀⠀⠀⠀⠀⠀⠀⠀⢠⣾⣿⣿⣿⣿⣿⣿⣿⣿⣿⣿⣿⣿⣿⣿⣿⣿⣿⣿⣿⣿⣿⣿⣿⣿⣿⣿⣿⣿⣿⣿⣿⣿⡇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⣿⣿⣿⣿⣿⣿⣿⣿⣿⣿⣿⣿⣿⣿⣿⣿⣿⣿⣿⣿⣿⣿⣿⣿⣿⣿⣿⣿⣿⣿⣿⣿⣿⣿⣦⣤⡶⠀⠀⠀⠀⠀⠀⠀⠀⠀⠀⠀⠀⠀⠀⠀⠀⠀⠀⢀⣿⣿⣿⣿⣿⣿⣿⣿⣿⣿⣿⣿⣿⣿⣿⣿⣿⣿⣿⣿⣿⣿⣿⣿⣿⣿⣿⣿⣿⣿⣿⣿⣿⣿⡇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⣿⣿⣿⣿⣿⣿⣿⣿⣿⣿⣿⣿⣿⣿⣿⣿⣿⣿⣿⣿⣿⣿⣿⣿⣿⣿⣿⣿⣿⣿⣿⣿⣿⣿⣿⠏⠀⠀⠀⠀⠀⠀⠀⠀⠀⠀⠀⠀⠀⠀⠀⠀⠀⢀⣠⣿⣿⣿⣿⣿⣿⣿⣿⣿⣿⣿⣿⣿⣿⣿⣿⣿⣿⣿⣿⣿⣿⣿⣿⣿⣿⣿⣿⣿⣿⣿⣿⣿⣿⣿⡇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⣿⣿⣿⣿⣿⣿⣿⣿⣿⣿⣿⣿⣿⣿⣿⣿⣿⣿⣿⣿⣿⣿⣿⣿⣿⣿⣿⣿⣿⣿⣿⣿⣿⣿⣯⡀⠀⠀⠀⠀⠀⠀⠀⠀⠀⠀⠀⠀⠀⠀⠀⠀⠀⢸⣿⣿⣿⣿⣿⣿⣿⣿⣿⣿⣿⣿⣿⣿⣿⣿⣿⣿⣿⣿⣿⣿⣿⣿⣿⣿⣿⣿⣿⣿⣿⣿⣿⣿⣿⣿⡇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⣿⣿⣿⣿⣿⣿⣿⣿⣿⣿⣿⣿⣿⣿⣿⣿⣿⣿⣿⣿⣿⣿⣿⣿⣿⣿⣿⣿⣿⣿⣿⣿⣿⣿⣿⣿⡇⠀⠀⠀⠀⠀⠀⠀⠀⠀⠀⠀⠀⠀⠀⠀⣄⣾⣿⣿⣿⣿⣿⣿⣿⣿⣿⣿⣿⣿⣿⣿⣿⣿⣿⣿⣿⣿⣿⣿⣿⣿⣿⣿⣿⣿⣿⣿⣿⣿⣿⣿⣿⣿⡇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⣿⣿⣿⣿⣿⣿⣿⣿⣿⣿⣿⣿⣿⣿⣿⣿⣿⣿⣿⣿⣿⣿⣿⣿⣿⣿⣿⣿⣿⣿⣿⣿⣿⣿⣿⣿⢠⠀⠀⠀⠀⠀⠀⠀⠀⠀⠀⠀⠀⠀⠀⠀⣿⣿⣿⣿⣿⣿⣿⣿⣿⣿⣿⣿⣿⣿⣿⣿⣿⣿⣿⣿⣿⣿⣿⣿⣿⣿⣿⣿⣿⣿⣿⣿⣿⣿⣿⣿⣿⣿⡇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⣿⣿⣿⣿⣿⣿⣿⣿⣿⣿⣿⣿⣿⣿⣿⣿⣿⣿⣿⣿⣿⣿⣿⣿⣿⣿⣿⣿⣿⣿⣿⣿⣿⣿⣿⣿⣾⠀⠀⠀⠀⠀⠀⠀⠀⠀⠀⠀⠀⠀⠀⠀⢹⣿⣿⣿⣿⣿⣿⣿⣿⣿⣿⣿⣿⣿⣿⣿⣿⣿⣿⣿⣿⣿⣿⣿⣿⣿⣿⣿⣿⣿⣿⣿⣿⣿⣿⣿⣿⣿⡇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⣿⣿⣿⣿⣿⣿⣿⣿⣿⣿⣿⣿⣿⣿⣿⣿⣿⣿⣿⣿⣿⣿⣿⣿⣿⣿⣿⣿⣿⣿⣿⣿⣿⣿⣿⡿⠟⠀⠀⠀⠀⠀⠀⠀⠀⠀⠀⠀⠀⠀⠀⠀⢿⣿⣿⣿⣿⣿⣿⣿⣿⣿⣿⣿⣿⣿⣿⣿⣿⣿⣿⣿⣿⣿⣿⣿⣿⣿⣿⣿⣿⣿⣿⣿⣿⣿⣿⣿⣿⣿⡇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⣿⣿⣿⣿⣿⣿⣿⣿⣿⣿⣿⣿⣿⣿⣿⣿⣿⣿⣿⣿⣿⣿⣿⣿⣿⣿⣿⣿⣿⣿⣿⣿⣿⣿⡟⠁⠀⠀⠀⠀⠀⠀⠀⠀⠀⠀⠀⠀⠀⠀⠀⠀⠈⢿⣿⣿⣿⣿⣿⣿⣿⣿⣿⣿⣿⣿⣿⣿⣿⣿⣿⣿⣿⣿⣿⣿⣿⣿⣿⣿⣿⣿⣿⣿⣿⣿⣿⣿⣿⣿⡇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⣿⣿⣿⣿⣿⣿⣿⣿⣿⣿⣿⣿⣿⣿⣿⣿⣿⣿⣿⣿⣿⣿⣿⣿⣿⣿⣿⣿⣿⣿⣿⡏⠉⠁⠀⠀⠀⠀⠀⠀⠀⠀⠀⠀⠀⠀⠀⠀⠀⠀⠀⠀⠀⠀⠀⠀⠹⣿⣿⣿⣿⣿⣿⣿⣿⣿⣿⣿⣿⣿⣿⣿⣿⣿⣿⣿⣿⣿⣿⣿⣿⣿⣿⣿⣿⣿⣿⣿⣿⣿⡇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⣿⣿⣿⣿⣿⣿⣿⣿⣿⣿⣿⣿⣿⣿⣿⣿⣿⣿⣿⣿⣿⣿⣿⣿⣿⣿⣿⣿⣿⣿⡏⠀⠀⠀⠀⠀⠀⠀⠀⠀⠀⠀⠀⠀⠀⠀⠀⠀⠀⡀⠀⠀⠀⠀⠀⢃⠀⠀⢸⣿⣿⣿⣿⣿⣿⣿⣿⣿⣿⣿⣿⣿⣿⣿⣿⣿⣿⣿⣿⣿⣿⣿⣿⣿⣿⣿⣿⣿⣿⣿⡇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⣿⣿⣿⣿⣿⣿⣿⣿⣿⣿⣿⣿⣿⣿⣿⣿⣿⣿⣿⣿⣿⣿⣿⣿⣿⣿⣿⣿⣿⡿⠀⠀⠀⠀⠀⠀⠀⠀⠀⠀⠀⠀⠀⠀⠀⠀⠀⠀⠀⡇⠀⠀⠀⠀⠀⠈⠀⠀⠀⣿⣿⣿⣿⣿⣿⣿⣿⣿⣿⣿⣿⣿⣿⣿⣿⣿⣿⣿⣿⣿⣿⣿⣿⣿⣿⣿⣿⣿⣿⣿⡇</a:t>
            </a:r>
            <a:br/>
            <a:r>
              <a:t>⣿⣿⣿⣿⣿⣿⣿⣿⣿⣿⣿⣿⣿⣿⣿⣿⣿⣿⣿⣿⣿⣿⣿⣿⣿⣿⣿⣿⡿⠁⠀⠀⠀⠀⠀⠀⠀⠀⠀⠀⠀⠀⠀⠀⠀⠀⠀⠀⠀⡇⠀⠀⠀⠀⠀⠀⠀⠀⠀⢹⣿⣿⣿⣿⣿⣿⣿⣿⣿⣿⣿⣿⣿⣿⣿⣿⣿⣿⣿⣿⣿⣿⣿⣿⣿⣿⣿⣿⣿⣿⡇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⣿⣿⣿⣿⣿⣿⣿⣿⣿⣿⣿⣿⣿⣿⣿⣿⣿⣿⣿⣿⣿⣿⣿⣿⣿⣿⣿⡿⠁⠀⠀⠀⠀⠀⠀⠀⠀⠀⠀⠀⠀⠀⠀⠀⠀⠀⠀⠀⠀⢡⠀⠀⠀⠀⠀⠀⠀⠀⠀⠸⣿⣿⣿⣿⣿⣿⣿⣿⣿⣿⣿⣿⣿⣿⣿⣿⣿⣿⣿⣿⣿⣿⣿⣿⣿⣿⣿⣿⣿⣿⡇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⣿⣿⣿⣿⣿⣿⣿⣿⣿⣿⣿⣿⣿⣿⣿⣿⣿⣿⣿⣿⣿⣿⣿⣿⣿⣿⡿⠁⠀⠀⠀⠀⠀⠀⠀⠀⠀⠀⠀⠀⠀⠀⠀⠀⠀⠀⠀⠀⠀⢸⠀⠀⠀⠀⠀⠀⠀⠀⠀⠀⣿⣿⣿⣿⣿⣿⣿⣿⣿⣿⣿⣿⣿⣿⣿⣿⣿⣿⣿⣿⣿⣿⣿⣿⣿⣿⣿⣿⣿⣿⡇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⣿⣿⣿⣿⣿⣿⣿⣿⣿⣿⣿⣿⣿⣿⣿⣿⣿⣿⣿⣿⣿⣿⣿⣿⣿⣿⠁⠀⠀⠀⠀⠀⠀⠀⠀⠀⠀⠀⠀⠀⠀⠀⠀⠀⠀⠀⠀⠀⠀⠘⠀⠀⠀⠀⠀⠀⠀⠀⠀⠀⣿⣿⣿⣿⣿⣿⣿⣿⣿⣿⣿⣿⣿⣿⣿⣿⣿⣿⣿⣿⣿⣿⣿⣿⣿⣿⣿⣿⣿⣿⡇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⣿⣿⣿⣿⣿⣿⣿⣿⣿⣿⣿⣿⣿⣿⣿⣿⣿⣿⣿⣿⣿⣿⣿⣿⣿⣿⡆⠀⠀⠀⠀⠀⠀⠀⠀⠀⠀⠀⠀⠀⠀⠀⠀⠀⠀⠀⠀⠀⠀⠀⠀⠀⠀⠀⠀⠀⠀⠀⠀⠐⣿⣿⣿⣿⣿⣿⣿⣿⣿⣿⣿⣿⣿⣿⣿⣿⣿⣿⣿⣿⣿⣿⣿⣿⣿⣿⣿⣿⣿⣿⡇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⣿⣿⣿⣿⣿⣿⣿⣿⣿⣿⣿⣿⣿⣿⣿⣿⣿⣿⣿⣿⣿⣿⣿⣿⣿⣿⣇⠀⠀⠀⠀⠀⠀⠀⠀⠀⠀⠀⠀⠀⠀⠀⠀⠀⠀⠀⠀⠀⠀⠀⠀⠀⠀⠀⠀⠀⠀⠀⢀⣼⣿⣿⣿⣿⣿⣿⣿⣿⣿⣿⣿⣿⣿⣿⣿⣿⣿⣿⣿⣿⣿⣿⣿⣿⣿⣿⣿⣿⣿⣿⡇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⣿⣿⣿⣿⣿⣿⣿⣿⣿⣿⣿⣿⣿⣿⣿⣿⣿⣿⣿⣿⣿⣿⣿⣿⣿⣿⣿⠀⠀⠀⠀⠀⠀⠀⠀⠀⠀⠀⠀⠀⠀⠀⠀⠀⠀⠀⠀⠀⠀⠀⠀⠀⠀⡀⠀⠀⠀⠀⢸⣿⣿⣿⣿⣿⣿⣿⣿⣿⣿⣿⣿⣿⣿⣿⣿⣿⣿⣿⣿⣿⣿⣿⣿⣿⣿⣿⣿⣿⣿⣿⡇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⣿⣿⣿⣿⣿⣿⣿⣿⣿⣿⣿⣿⣿⣿⣿⣿⣿⣿⣿⣿⣿⣿⣿⣿⣿⣿⣿⠀⠀⠀⠀⠀⠀⠀⠀⠀⠀⠀⠀⠀⠀⠀⠀⠀⠀⠀⠀⠀⠀⠀⠀⠀⠀⠘⡄⠀⠀⠀⢸⣿⣿⣿⣿⣿⣿⣿⣿⣿⣿⣿⣿⣿⣿⣿⣿⣿⣿⣿⣿⣿⣿⣿⣿⣿⣿⣿⣿⣿⣿⣿⡇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⣿⣿⣿⣿⣿⣿⣿⣿⣿⣿⣿⣿⣿⣿⣿⣿⣿⣿⣿⣿⣿⣿⣿⣿⣿⣿⣿⠀⠀⠀⠀⠀⠀⠀⠀⠀⠀⠀⠀⠀⠀⠀⠀⠀⠀⠀⠀⠀⠀⠀⠀⠀⠀⠀⠘⣆⠀⣀⣾⣿⣿⣿⣿⣿⣿⣿⣿⣿⣿⣿⣿⣿⣿⣿⣿⣿⣿⣿⣿⣿⣿⣿⣿⣿⣿⣿⣿⣿⣿⣿⡇</a:t>
            </a:r>
            <a:br/>
            <a:r>
              <a:t>⣿⣿⣿⣿⣿⣿⣿⣿⣿⣿⣿⣿⣿⣿⣿⣿⣿⣿⣿⣿⣿⣿⣿⣿⣿⣿⣿⣧⡀⠀⠀⠀⠀⠀⠀⠀⠀⠀⠀⠀⠀⠀⠀⠀⠀⠀⠀⠀⠀⠀⠀⠀⠀⠀⠀⠀⣷⣿⣿⣿⣿⣿⣿⣿⣿⣿⣿⣿⣿⣿⣿⣿⣿⣿⣿⣿⣿⣿⣿⣿⣿⣿⣿⣿⣿⣿⣿⣿⣿⣿⡇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⠀⠀⠀⠀⠀⠀⠀⠀⠀⠀⠀⠀⠀⠀⠀⠀⠀⠀⠀⠀⠀⠀⠀⠀⠀⠀⠀⠀⠀⠀⠀⠀⠀⢀⣤⡄⠀⠀⠀⠀⠀⠀⠀⠀⠀⠀⠀⠀⠀⠀⠀⠀⠀⠀⠀⠀⠀⠀⠀⠀⠀⠀⠀⠀⠀⠀⠀⠀⠀⠀⠀⠀⠀⠀⠀⠀⠀⠀⠀⠀⠀⠀⠀⠀⠀⠀⠀⠀⠀⠀⠀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⠀⠀⠀⠀⠀⠀⠀⠀⠀⠀⠀⠀⠀⠀⠀⠀⠀⠀⠀⠀⠀⠀⠀⠀⠀⠀⠀⠀⠀⠀⠀⣠⣶⣿⣿⣷⠀⠀⠀⠀⠀⠀⠀⠀⠀⠀⠀⠀⠀⠄⠀⠀⠀⠀⠀⠀⠀⠀⠀⠀⠀⠀⠀⠀⠀⠀⠀⠀⠀⠀⠀⠀⠀⠀⠀⠀⠀⠀⠀⠀⠀⠀⠀⠀⠀⠀⠀⠀⠀⠀⠀</a:t>
            </a:r>
            <a:br/>
            <a:r>
              <a:t>⠀⠀⠀⠀⠀⠀⠀⠀⠀⠀⠀⠀⠀⠀⠀⠀⠀⠀⠀⢀⣠⣤⣤⣶⣶⣶⣶⣦⣤⣤⣾⣿⣿⣿⣿⣿⡇⠀⠀⠀⠀⠀⠀⠀⠀⠀⠀⠀⠀⠀⠀⠀⠀⠀⠀⠀⠀⠀⠀⠀⠀⠀⠀⠀⠀⠀⠀⠀⠀⠀⠀⠀⠀⠀⠀⠀⠀⠀⠀⠀⠀⠀⠀⠀⠀⠀⠀⠀⠀⠀⠀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⠀⠀⠀⠀⠀⠀⠀⠀⠀⠀⠀⠀⠀⠀⠀⠀⠀⣠⣾⣿⣿⣿⣿⣿⣿⣿⣿⣿⣿⣿⣿⣿⣿⣿⣿⣿⣿⣄⠀⠀⠀⠀⠀⠀⠀⠀⠀⠀⠀⠀⠀⠀⠀⠀⠀⠀⠀⠀⠀⠀⠀⠀⠀⠀⠀⠀⠀⠀⠀⠀⠀⠀⠀⠀⠀⠀⠀⠀⠀⠀⠀⠀⠀⠀⠀⠀⠀⠀⠀⠀⠀</a:t>
            </a:r>
            <a:br/>
            <a:r>
              <a:t>⠀⠀⠀⠀⠀⠀⠀⢀⠀⠀⠀⠀⠀⠀⠀⢠⣾⣿⣿⣿⣿⣿⣿⣿⣿⣿⣿⣿⣿⣿⣿⣿⣿⣿⣿⣿⣿⣿⣷⣄⠀⠀⠀⠀⠀⠀⠀⠀⠀⠀⠀⠀⠀⠀⠀⠀⠀⠀⠀⠀⠀⠀⠀⠀⠀⠀⠀⠀⠀⠀⠀⠀⠀⠀⠀⠀⠀⠀⠀⠀⠀⠀⠀⠀⠀⠀⠀⠀⠀⠀⠀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⠀⠀⠀⠀⠀⠀⢸⣿⡇⠀⠀⠀⠀⠀⢠⣿⣿⣿⣿⣿⣿⣿⣿⣿⣿⣿⣿⣿⣿⣿⣿⣿⣿⣿⣿⣿⣿⣿⣿⣿⣷⡀⠀⠀⠀⠀⠀⠀⠀⠀⠀⠀⠀⠀⠀⠀⠀⠀⠀⠀⠀⠀⠀⠀⠀⠀⠀⠀⠀⠀⠀⠀⠀⠀⠀⠀⠀⠀⠀⠀⠀⠀⠀⠀⠀⠀⠀⠀⠀⠀⠀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⠀⠀⠀⠀⠀⠀⠀⢻⡇⠀⠀⠀⠀⢀⣿⣿⣿⣿⣿⣿⣿⣿⣿⣿⣿⣿⣿⣿⣿⣿⣿⣿⣿⣿⣿⣿⣿⣿⣿⣿⣿⣷⡀⠀⠀⠀⠀⠀⠀⠀⠀⠀⠀⠀⠀⠀⠀⠀⠀⠀⠀⠀⠀⠀⠀⠀⠀⠀⠀⠀⠀⠀⠀⠀⠀⠀⠀⠀⠀⠀⠀⠀⠀⠀⠀⠀⠀⠀⠀⠀⠀</a:t>
            </a:r>
            <a:br/>
            <a:r>
              <a:t>⠀⠀⠀⠀⠀⠀⠀⠀⠁⠀⠀⠀⠀⢸⣿⣿⣿⣿⣿⣿⣿⣿⣿⣿⣿⣿⣿⣿⣿⣿⣿⣿⣿⣿⣿⣿⣿⣿⣿⣿⣿⣿⣇⠀⠀⠀⠀⠀⠀⠀⠀⠀⠀⠀⠀⠀⠀⠀⠀⠀⠀⠀⠀⠀⠀⠀⠀⠀⠀⠀⠀⠀⠀⠀⠀⠀⠀⠀⠀⠀⠀⠀⠀⠀⠀⠀⠀⠀⠀⠀⠀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⠀⠀⠀⠀⠀⠀⠀⠀⠀⠀⠀⠀⠀⣻⣿⣿⣿⣿⣿⣿⣿⣿⣿⣿⣿⣿⣿⣿⣿⣿⣿⣿⣿⣿⣿⣿⣿⣿⣿⣿⣿⣿⣿⠀⠀⠀⠀⠀⠀⠀⠀⠀⠀⠀⠀⠀⠀⠀⠀⠀⠀⠀⠀⠀⠀⠀⠀⠀⠀⠀⠀⠀⠀⠀⠀⠀⠀⠀⠀⠀⠀⠀⠀⠀⠀⠀⠀⠀⠀⠀⠀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⠀⠀⠀⠀⠀⠀⠀⠀⢸⣿⣷⣾⣿⣿⣿⣿⣿⣿⣿⣿⣿⣿⣿⣿⣿⣿⣿⣿⣿⣿⣿⣿⣿⣿⣿⣿⣿⣿⣿⣿⣿⣿⣿⠀⠀⠀⠀⠀⠀⠀⠀⠀⠀⠀⠀⠀⠀⠀⠀⠀⠀⠀⠀⠀⠀⠀⠀⠀⠀⠀⠀⠀⠀⠀⠀⠀⠀⠀⠀⠀⠀⠀⠀⠀⠀⠀⠀⠀⠀⠀⠀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⠀⠀⠀⠀⠀⠀⠀⢤⣾⣿⣿⣿⣿⣿⣿⣿⣿⣿⣿⣿⣿⣿⣿⣿⣿⣿⣿⣿⣿⣿⣿⣿⣿⣿⣿⣿⣿⣿⣿⣿⣿⣿⣇⠀⠀⠀⠀⠀⠀⠀⠀⠀⠀⠀⠀⠀⠀⠀⠀⠀⠀⠀⠀⠀⠀⠀⠀⠀⠀⠀⠀⠀⠀⠀⠀⠀⠀⠀⠀⠀⠀⠀⠀⠀⠀⠀⠀⠀⠀⠀⠀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⠀⠀⠀⠀⠀⠀⠀⠀⠙⠿⣿⣿⣿⣿⣿⣿⣿⣿⣿⣿⣿⣿⣿⣿⣿⣿⣿⣿⣿⣿⣿⣿⣿⣿⣿⣿⣿⣿⣿⣿⣿⣿⣿⡆⠀⠀⠀⠀⠀⠀⠀⠀⠀⠀⠀⠀⠀⠀⠀⠀⠀⠀⠀⠀⠀⠀⠀⠀⠀⠀⠀⠀⠀⠀⠀⠀⠀⠀⠀⠀⠀⢀⡀⠀⠀⠀⠀⠀⠀⠀⠀</a:t>
            </a:r>
            <a:br/>
            <a:r>
              <a:t>⠀⠀⠀⠀⠀⠀⠀⠀⠀⠀⠈⠛⢹⣿⣿⣿⣿⣿⣿⣿⣿⣿⣿⣿⣿⣿⣿⣿⣿⣿⣿⣿⣿⣿⣿⣿⣿⣿⣿⣿⣿⣿⣿⣿⡄⠀⠀⠀⠀⠀⠀⠀⠀⠀⠀⠀⠀⠀⠀⠀⠀⠀⠀⠀⠀⠀⠀⠀⠀⠀⠀⠀⠀⠀⠀⠀⠀⠀⠀⠀⠀⠀⠀⠀⠀⠀⠀⠀⠀⠀⠀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⠀⠀⠀⠀⠀⠀⠀⠀⠀⠀⠀⠀⣿⣿⣿⣿⣿⣿⣿⣿⣿⣿⣿⣿⣿⣿⣿⣿⣿⣿⣿⣿⣿⣿⣿⣿⣿⣿⣿⣿⣿⡟⠋⠛⠁⠀⠀⠀⠀⠀⠀⠀⠀⠀⠀⠀⠀⠀⠀⠀⠀⠀⠀⠀⠀⠀⠀⠀⠀⠀⠀⠀⠀⠀⠀⠀⠀⠀⠀⠀⠀⠀⠀⠀⠀⠀⠀⠀⠀⠀⠀</a:t>
            </a:r>
            <a:br/>
            <a:r>
              <a:t>⠀⠀⠀⠀⠀⠀⠀⠀⠀⠀⠀⢰⣿⣿⣿⣿⣿⣿⣿⣿⣿⣿⣿⣿⣿⣿⣿⣿⣿⣿⣿⣿⣿⣿⣿⣿⣿⣿⣿⣿⣿⡇⠀⠀⠀⠀⠀⠀⠀⠀⠀⠀⠀⠀⠀⠀⠀⠀⠀⠀⠀⠀⠀⠀⠀⠀⠀⠀⠀⠀⠀⠀⠀⠀⠀⠀⠀⠀⠀⠀⠀⠀⠀⠀⠀⠀⠀⠀⠀⠀⠀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⠀⠀⠀⠀⠀⠀⠀⠀⠀⠀⢠⣿⣿⣿⣿⣿⣿⣿⣿⣿⣿⣿⣿⣿⣿⣿⣿⣿⣿⣿⣿⣿⣿⣿⣿⣿⣿⣿⣿⣿⣿⣿⣧⠀⠀⠀⠀⠀⠀⠀⠀⠀⠀⠀⠀⠀⠀⠀⠀⠀⠀⠀⠀⠀⠀⠀⠀⠀⠀⠀⠀⠀⠀⠀⠀⠀⠀⠀⠀⠀⠀⠀⠀⠀⠀⠀⠀⠀⠀⠀⠀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⠀⠀⠀⠀⠀⠀⠀⠀⠀⠀⣸⣿⣿⣿⣿⣿⣿⣿⣿⣿⣿⣿⣿⣿⣿⣿⣿⣿⣿⣿⣿⣿⣿⣿⣿⣿⣿⣿⣿⣿⣿⣿⣿⣷⡀⠀⠀⠀⠀⠀⠀⠀⠀⠀⠀⠀⠀⠀⠀⠀⠀⠀⠀⠀⠀⠀⠀⠀⠀⠀⣠⠦⠀⠀⠀⠀⠀⠀⠀⠀⠀⠀⠀⠀⠀⠀⠀⠀⠀⠀⠀</a:t>
            </a:r>
            <a:br/>
            <a:r>
              <a:t>⠀⠀⠀⠀⠀⠀⠀⠀⠀⢠⠏⠀⠈⠉⢛⣻⣯⣿⣿⣿⣿⣿⣿⣿⣿⣿⣿⣿⣿⣿⣿⣿⣿⣯⣭⣟⣛⠿⢿⣿⣿⠿⠋⠉⠳⡄⠀⠀⠀⠀⠀⠀⠀⠀⠀⠀⠀⠀⠀⠀⠀⠀⠀⠀⠀⠀⠀⠀⠀⠀⠁⠀⠀⠀⠀⠀⠀⠀⠀⠀⠀⠀⠀⠀⠀⠀⠀⠀⠀⠀⠀</a:t>
            </a:r>
            <a:br/>
            <a:r>
              <a:t>⠀⠀⠀⠀⠀⠀⠀⠀⠀⠈⠀⢀⣤⣶⣿⣿⣿⣿⣿⣿⣿⣿⣿⣿⣿⣿⣿⣿⣿⣿⣿⣿⣿⣿⣿⣿⣿⣿⣿⣿⣷⣄⠀⠀⠀⠈⠀⠀⠀⠀⠀⠀⠀⠀⠀⠀⠀⠀⠀⠀⠀⠀⠀⠀⠀⠀⠀⠀⠀⠀⠀⠀⠀⠀⠀⠀⠀⠀⠀⠀⠀⠀⠀⠀⠀⠀⠀⠀⠀⠀⠀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⠀⠀⠀⠀⠀⠀⠀⠀⠀⠀⣼⣿⣿⣿⣿⣿⣿⣿⣿⣿⣿⣿⣿⣿⣿⣿⣿⣿⣿⣿⣿⣿⣿⣿⣿⣿⣿⣿⣿⣿⣿⡿⠁⠀⠀⠀⠀⠀⠀⠀⠀⠀⠀⠀⠀⠀⠀⠀⠀⠀⠀⠀⠀⠀⠀⠀⠀⠀⠀⠀⠀⠀⠀⠀⠀⠀⠀⠀⠀⠀⠀⠀⠀⠀⠀⠀⠀⠀⠀⠀⠀</a:t>
            </a:r>
            <a:br/>
            <a:r>
              <a:t>⠀⠀⠀⠀⠀⠀⠀⠀⠀⠀⠁⣾⣿⣿⣿⣿⣿⣿⣿⣿⣿⣿⣿⣿⣿⣿⣿⣿⣿⣿⣿⣿⣿⣿⣿⣿⣿⣿⣿⣿⣿⣿⣴⣶⣶⣶⣶⣦⠀⠀⠀⠀⠀⠀⠀⠀⠀⠀⠀⠀⠀⠀⠀⠀⠀⠀⠀⠀⠀⠀⠀⠀⠀⠀⠀⠀⠀⠀⠀⠀⠀⠀⠀⠀⠀⠀⠀⠀⠀⠀⠀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⠀⠀⠀⠀⠀⠀⠀⠀⠹⣿⣿⣿⣿⣿⣿⣿⣿⣿⣿⣿⣿⣿⣿⣿⣿⣿⣿⣿⣿⣿⣿⣿⣿⣿⣿⣿⣿⣿⣿⣿⣿⣿⣿⣿⣿⣿⣿⣿⡆⠀⠀⠀⠀⠀⠀⠀⠀⠀⠀⠀⠀⠀⠀⠀⠀⠀⠀⠀⠀⠀⠀⠀⠀⠀⠀⠀⠀⠀⠀⠀⠀⠀⠀⠀⠀⠀⠀⠀⠀⠀⠀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⠀⠀⠀⠀⠀⠀⠀⢰⣿⣿⣿⣿⣿⣿⣿⣿⣿⣿⣿⣿⣿⣿⣿⣿⣿⣿⣿⣿⣿⣿⣿⣿⣿⣿⣿⣿⣿⣿⣿⣿⣿⣿⣿⣿⣿⣿⣿⣿⡇⠀⠀⠀⠀⠀⠀⠀⠀⠀⠀⠀⠀⠀⠀⠀⠀⠀⠀⠀⠀⠀⠀⠀⠀⠀⠀⠀⠀⠀⠀⠀⠀⠀⠀⠀⠀⠀⠀⠀⠀⠀⠀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⠀⠀⠀⠀⠀⠀⠀⢺⣿⣿⣿⣿⣿⣿⣿⣿⣿⣿⣿⣿⣿⣿⣿⣿⣿⣿⣿⣿⣿⣿⣿⣿⣿⣿⣿⣿⣿⣿⣿⣿⣿⣿⣿⣿⣿⣿⣿⣿⡇⠀⠀⠀⠀⠀⠀⠀⠀⠀⠀⠀⠀⠀⠀⠀⠀⠀⠀⠀⠀⠀⠀⠀⠀⠀⠀⠀⠀⠀⠀⠀⠀⠀⠀⠀⠀⠀⠀⠀⠀⠀⠀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⠀⠀⠀⠀⠀⠀⠀⠀⣾⣿⣿⣿⣿⣿⣿⣿⣿⣿⣿⣿⣿⣿⣿⣿⣿⣿⣿⣿⣿⣿⣿⣿⣿⣿⣿⣿⣿⡿⢿⣿⣿⣿⣿⣿⣿⣿⣿⣿⡇⠀⠀⠀⠀⠀⠀⠀⠀⠀⠀⠀⠀⠀⠀⠀⠀⠀⠀⠀⠀⠀⠀⠀⠀⠀⠀⠀⠀⠀⠀⠀⠀⠀⠀⠀⠀⠀⠀⠀⠀⠀⠀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⠀⠀⠀⠀⠀⠀⠀⢸⣿⣿⣿⣿⣿⣿⣿⣿⣿⣿⣿⣿⣿⣿⣿⣿⣿⣿⣿⣿⣿⣿⣿⣿⣿⣿⣿⣿⣿⠀⢸⣿⣿⣿⣿⣿⣿⣿⣿⣿⣿⠀⠀⠀⠀⠀⠀⠀⠀⠀⠀⠀⠀⠀⠀⠀⠀⠀⠀⠀⠀⠀⠀⠀⠀⠀⠀⠀⠀⠀⠀⠀⠀⠀⠀⠀⠀⠀⠀⠀⠀⠀⠀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⠀⠀⠀⠀⠀⠀⢀⣿⣿⣿⣿⣿⣿⣿⣿⣿⣿⣿⣿⣿⣿⣿⣿⣿⣿⣿⣿⣿⣿⣿⣿⣿⣿⣿⣿⣿⠇⠀⢸⣿⣿⣿⣿⣿⣿⣿⣿⣿⣿⠀⠀⠀⠀⠀⠀⠀⠀⠀⠀⠀⠀⠀⠀⠀⠀⠀⠀⠀⠀⠀⠀⠀⠀⠀⠀⠀⠀⠀⠀⠀⠀⠀⠀⠀⠀⠀⠀⠀⠀⠀⠀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⠀⠀⠀⠀⠀⠀⠀⠀⠀⠀⠀⠀⠀⠀⠀⠀⠀⠀⠀⠀⠀⠀⠀⠀⠀⠀⠀⠀⠀⠀⠀⠀⣠⣶⣆⠀⠀⠀⠀⠀⠀⠀⠀⠀⠀⠀⠀⠀⠀⠀⠀⠀⠀⠀⠀⠀⠀⠀⠀⠀⠀⠀⠀⠀⠀⠀⠀⠀⠀⠀⠀⠀⠀⠀⠀⠀⠀⠀⠀⠀⠀⠀⠀⠀⠀⠀⠀⠀⠀⠀⠀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⠀⠀⠀⠀⠀⠀⠀⠀⠀⠀⠀⠀⠀⠀⠀⠀⠀⠀⠀⠀⠀⠀⠀⠀⠀⠀⠀⠀⠀⢀⣴⣿⣿⣿⣿⡄⠀⠀⠀⠀⠀⠀⠀⠀⠀⠀⠀⠀⠀⠀⠉⠀⠀⠀⠀⠀⠀⠀⠀⠀⠀⠀⠀⠀⠀⠀⠀⠀⠀⠀⠀⠀⠀⠀⠀⠀⠀⠀⠀⠀⠀⠀⠀⠀⠀⠀⠀⠀⠀⠀⠀</a:t>
            </a:r>
            <a:br/>
            <a:r>
              <a:t>⠀⠀⠀⠀⠀⠀⠀⠀⠀⠀⠀⠀⠀⠀⠀⠀⠀⠀⣠⣴⣶⣿⣿⣿⣿⣿⣿⣿⣶⣿⣿⣿⣿⣿⣿⣧⠀⠀⠀⠀⠀⠀⠀⠀⠀⠀⠀⠀⠀⠀⠀⠀⠀⠀⠀⠀⠀⠀⠀⠀⠀⠀⠀⠀⠀⠀⠀⠀⠀⠀⠀⠀⠀⠀⠀⠀⠀⠀⠀⠀⠀⠀⠀⠀⠀⠀⠀⠀⠀⠀⠀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⠀⠀⠀⠀⠀⠀⠀⠀⠀⠀⠀⠀⠀⠀⠀⠀⣴⣿⣿⣿⣿⣿⣿⣿⣿⣿⣿⣿⣿⣿⣿⣿⣿⣿⣿⣿⣶⣄⠀⠀⠀⠀⠀⠀⠀⠀⠀⠀⠀⠀⠀⠀⠀⠀⠀⠀⠀⠀⠀⠀⠀⠀⠀⠀⠀⠀⠀⠀⠀⠀⠀⠀⠀⠀⠀⠀⠀⠀⠀⠀⠀⠀⠀⠀⠀⠀⠀⠀⠀⠀⠀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⠀⠀⠀⠀⠀⠀⠀⠀⠀⠀⠀⠀⠀⠀⢠⣾⣿⣿⣿⣿⣿⣿⣿⣿⣿⣿⣿⣿⣿⣿⣿⣿⣿⣿⣿⣿⣿⣿⣷⣄⠀⠀⠀⠀⠀⠀⠀⠀⠀⠀⠀⠀⠀⠀⠀⠀⠀⠀⠀⠀⠀⠀⠀⠀⠀⠀⠀⠀⠀⠀⠀⠀⠀⠀⠀⠀⠀⠀⠀⠀⠀⠀⠀⠀⠀⠀⠀⠀⠀⠀⠀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⠀⠀⠀⠀⠀⠀⠀⠀⠀⠀⣀⣀⠀⢠⣿⣿⣿⣿⣿⣿⣿⣿⣿⣿⣿⣿⣿⣿⣿⣿⣿⣿⣿⣿⣿⣿⣿⣿⣿⣿⣧⠀⠀⠀⠁⠀⠀⠀⠀⠀⠀⠀⠀⠀⠀⠀⠀⠀⠀⠀⠀⠀⠀⠀⠀⠀⠀⠀⠀⠀⠀⠀⠀⠀⠀⠀⠀⠀⠀⠀⠀⠀⠀⠀⠀⠀⠀⠀⠀⠀⠀</a:t>
            </a:r>
            <a:br/>
            <a:r>
              <a:t>⠀⠀⠀⠀⠀⠀⠀⠀⠀⠀⢿⣿⡄⣾⣿⣿⣿⣿⣿⣿⣿⣿⣿⣿⣿⣿⣿⣿⣿⣿⣿⣿⣿⣿⣿⣿⣿⣿⣿⣿⣿⣇⠀⠀⠀⠀⠀⠀⠀⠀⠀⠀⠀⠀⠀⠀⠀⠀⠀⠀⠀⠀⠀⠀⠀⠀⠀⠀⠀⠀⠀⠀⠀⠀⠀⠀⠀⠀⠀⠀⠀⠀⠀⠀⠀⠀⠀⠀⠀⠀⠀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⠀⠀⠀⠀⠀⠀⠀⠀⠀⠀⠈⢿⢡⣿⣿⣿⣿⣿⣿⣿⣿⣿⣿⣿⣿⣿⣿⣿⣿⣿⣿⣿⣿⣿⣿⣿⣿⣿⣿⣿⣿⣿⠀⠀⠀⠀⠀⠀⠀⠀⠀⠀⠀⠀⠀⠀⠀⠀⠀⠀⠀⠀⠀⠀⠀⠀⠀⠀⠀⠀⠀⠀⠀⠀⠀⠀⠀⠀⠀⠀⠀⠀⠀⠀⠀⠀⠀⠀⠀⠀⠀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⠀⠀⠀⠀⠀⠀⠀⠀⣠⣄⡀⣀⣬⣿⣿⣿⣿⣿⣿⣿⣿⣿⣿⣿⣿⣿⣿⣿⣿⣿⣿⣿⣿⣿⣿⣿⣿⣿⣿⣿⣿⣿⠀⠀⠀⠀⠀⠀⠀⠀⠀⠀⠀⠀⠀⠀⠀⠀⠀⠀⠀⠀⠀⠀⠀⠀⠀⠀⠀⠀⠀⠀⠀⠀⠀⠀⠀⠀⠀⠀⠀⠀⠀⠀⠀⠀⠀⠀⠀⠀⠀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⠀⠀⠀⠀⠀⠀⠀⠾⣿⣿⣿⣿⣿⣿⣿⣿⣿⣿⣿⣿⣿⣿⣿⣿⣿⣿⣿⣿⣿⣿⣿⣿⣿⣿⣿⣿⣿⣿⣿⣿⣿⣿⡄⠀⠀⠀⠀⠀⠀⠀⠀⠀⠀⠀⠀⠀⠀⠀⠀⠀⠀⠀⠀⠀⠀⠀⠀⠀⠀⠀⠀⠀⠀⠀⠀⠀⠀⠀⠀⠀⠀⠀⠀⠀⠀⠀⠀⠀⠀⠀⠀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⠀⠀⠀⠀⠀⠀⠀⠀⠈⠻⢿⡿⣿⣿⣿⣿⣿⣿⣿⣿⣿⣿⣿⣿⣿⣿⣿⣿⣿⣿⣿⣿⣿⣿⣿⣿⣿⣿⣿⣿⣿⣿⣿⡀⠀⠀⠀⠀⠀⠀⠀⠀⠀⠀⠀⠀⠀⠀⠀⠀⠀⠀⠀⠀⠀⠀⠀⠀⠀⠀⠀⠀⠀⠀⠀⠀⠀⠀⠀⠀⠀⠀⠀⠓⠀⠀⠀⠀⠀⠀⠀</a:t>
            </a:r>
            <a:br/>
            <a:r>
              <a:t>⠀⠀⠀⠀⠀⠀⠀⠀⠀⠀⠀⣸⣿⣿⣿⣿⣿⣿⣿⣿⣿⣿⣿⣿⣿⣿⣿⣿⣿⣿⣿⣿⣿⣿⣿⣿⣿⣿⣿⣿⣿⣿⣿⡷⠀⠀⠀⠀⠀⠀⠀⠀⠀⠀⠀⠀⠀⠀⠀⠀⠀⠀⠀⠀⠀⠀⠀⠀⠀⠀⠀⠀⠀⠀⠀⠀⠀⠀⠀⠀⠀⠀⠀⠀⠀⠀⠀⠀⠀⠀⠀</a:t>
            </a:r>
            <a:br/>
            <a:r>
              <a:t>⠀⠀⠀⠀⠀⠀⠀⠀⠀⠀⢠⣿⣿⣿⣿⣿⣿⣿⣿⣿⣿⣿⣿⣿⣿⣿⣿⣿⣿⣿⣿⣿⣿⣿⣿⣿⣿⣿⣿⣿⣿⠀⠈⠀⠀⠀⠀⠀⠀⠀⠀⠀⠀⠀⠀⠀⠀⠀⠀⠀⠀⠀⠀⠀⠀⠀⠀⠀⠀⠀⠀⠀⠀⠀⠀⠀⠀⠀⠀⠀⠀⠀⠀⠀⠀⠀⠀⠀⠀⠀⠀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⠀⠀⠀⠀⠀⠀⠀⠀⠀⣸⣿⣿⣿⣿⣿⣿⣿⣿⣿⣿⣿⣿⣿⣿⣿⣿⣿⣿⣿⣿⣿⣿⣿⣿⣿⣿⣿⣿⣿⣿⣿⠀⠀⠀⠀⠀⠀⠀⠀⠀⠀⠀⠀⠀⠀⠀⠀⠀⠀⠀⠀⠀⠀⠀⠀⠀⠀⠀⠀⠀⠀⠀⠀⠀⠀⠀⠀⠀⠀⠀⠀⠀⠀⠀⠀⠀⠀⠀⠀⠀⠀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⠀⠀⠀⠀⠀⠀⠀⢀⣿⣿⣿⣿⣿⣿⣿⣿⣿⣿⣿⣿⣿⣿⣿⣿⣿⣿⣿⣿⣿⣿⣿⣿⣿⣿⣿⣿⣿⣿⣿⣿⣿⡏⠀⠀⠀⠀⠀⠀⠀⠀⠀⠀⠀⠀⠀⠀⠀⠀⠀⠀⠀⠀⠀⠀⠀⠀⠀⠀⠀⠀⠀⠀⠀⠀⠀⠀⠀⠀⠀⠀⠀⠀⠀⠀⠀⠀⠀⠀⠀⠀⠀</a:t>
            </a:r>
            <a:br/>
            <a:r>
              <a:t>⠀⠀⠀⠀⠀⠀⢀⣾⣿⣿⣿⣿⣿⣿⣿⣿⣿⣿⣿⣿⣿⣿⣿⣿⣿⣿⣿⣿⣿⣿⣿⣿⣿⣿⣿⣿⣿⣿⣿⣿⣿⣧⠀⠀⠀⠀⠀⠀⠀⠀⠀⠀⠀⠀⠀⠀⠀⠀⠀⠀⠀⠀⠀⠀⠀⠀⠀⠀⠀⠀⠀⠀⠀⠀⠀⠀⠀⠀⠀⠀⠀⠀⠀⠀⠀⠀⠀⠀⠀⠀⠀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⠀⠀⠀⠀⠀⢰⠋⠀⠀⠙⠻⠿⠟⠛⠛⠛⣉⣩⣿⣿⣿⣿⣿⣿⣿⣿⣿⣿⣿⣿⣿⣿⣿⣿⣿⣿⣿⣿⣿⣿⣿⣿⠀⠀⠀⠀⠀⠀⠀⠀⠀⠀⠀⠀⠀⠀⠀⠀⠀⠀⠀⠀⠀⠀⠀⠀⠀⠀⠀⠀⠀⠀⠰⠋⠀⠀⠀⠀⠀⠀⠀⠀⠀⠀⠀⠀⠀⠀⠀⠀⠀</a:t>
            </a:r>
            <a:br/>
            <a:r>
              <a:t>⠀⠀⠀⠀⠀⠀⠀⠀⠀⠀⠀⠀⣀⣴⣾⣿⣿⣿⣿⣿⣿⣿⣿⣿⣿⣿⣿⣿⣿⣿⣿⣿⣿⣿⣿⣿⣿⣿⣿⣋⠉⠙⢇⠀⠀⠀⠀⠀⠀⠀⠀⠀⠀⠀⠀⠀⠀⠀⠀⠀⠀⠀⠀⠀⠀⠀⠀⠀⠀⠀⠀⠀⠀⠀⠀⠀⠀⠀⠀⠀⠀⠀⠀⠀⠀⠀⠀⠀⠀⠀⠀</a:t>
            </a:r>
            <a:br/>
            <a:r>
              <a:t>⠀⠀⠀⠀⠀⠀⠀⠀⠀⢀⣴⣿⣿⣿⣿⣿⣿⣿⣿⣿⣿⣿⣿⣿⣿⣿⣿⣿⣿⣿⣿⣿⣿⣿⣿⣿⣿⣿⣿⣿⣷⠀⠀⠀⠀⠀⠀⠀⠀⠀⠀⠀⠀⠀⠀⠀⠀⠀⠀⠀⠀⠀⠀⠀⠀⠀⠀⠀⠀⠀⠀⠀⠀⠀⠀⠀⠀⠀⠀⠀⠀⠀⠀⠀⠀⠀⠀⠀⠀⠀⠀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⠀⠀⠀⠀⠀⠀⠀⠀⠀⠘⢹⣿⣿⣿⣿⣿⣿⣿⣿⣿⣿⣿⣿⣿⣿⣿⣿⣿⣿⣿⣿⣿⣿⣿⣿⣿⣿⣿⣿⣿⣇⠀⠀⠀⠀⠀⠀⠀⣰⣶⣶⣶⣤⣄⠀⠀⠀⠀⠀⠀⠀⠀⠀⠀⠀⠀⠀⠀⠀⠀⠀⠀⠀⠀⠀⠀⠀⠀⠀⠀⠀⠀⠀⠀⠀⠀⠀⠀⠀⠀⠀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⠀⠀⠀⠀⠀⠀⠀⠀⠀⢠⣿⣿⣿⣿⣿⣿⣿⣿⣿⣿⣿⣿⣿⣿⣿⣿⣿⣿⣿⣿⣿⣿⣿⣿⣿⣿⣿⣿⣿⣿⣿⡆⠀⠀⠀⠀⠀⠀⣿⣿⣿⣿⣿⡏⠀⠀⠀⠀⠀⠀⠀⠀⠀⠀⠀⠀⠀⠀⠀⠀⠀⠀⠀⠀⠀⠀⠀⠀⠀⠀⠀⠀⠀⠀⠀⠀⠀⠀⠀⠀⠀</a:t>
            </a:r>
            <a:br/>
            <a:r>
              <a:t>⠀⠀⠀⠀⠀⠀⠀⠀⠀⣾⣿⣿⣿⣿⣿⣿⣿⣿⣿⣿⣿⣿⣿⣿⣿⣿⣿⣿⣿⣿⣿⣿⣿⣿⣿⣿⣿⣿⣿⣿⣿⣿⠀⠀⠀⠀⠀⠀⣿⣿⣿⣿⣿⡇⠀⠀⠀⠀⠀⠀⠀⠀⠀⠀⠀⠀⠀⠀⠀⠀⠀⠀⠀⠀⠀⠀⠀⠀⠀⠀⠀⠀⠀⠀⠀⠀⠀⠀⠀⠀⠀</a:t>
            </a:r>
            <a:br/>
            <a:r>
              <a:t>⠀⠀⠀⠀⠀⠀⠀⢠⣶⣿⣿⣿⣿⣿⣿⣿⣿⣿⣿⣿⣿⣿⣿⣿⣿⣿⣿⣿⣿⣿⣿⣿⣿⣿⣿⣿⣿⣿⣿⣿⣿⣿⣇⣀⡀⠀⠀⢸⣿⣿⣿⣿⣿⠀⠀⠀⠀⠀⠀⠀⠀⠀⠀⠀⠀⠀⠀⠀⠀⠀⠀⠀⠀⠀⠀⠀⠀⠀⠀⠀⠀⠀⠀⠀⠀⠀⠀⠀⠀⠀⠀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⠀⠀⠀⠀⠀⠀⠀⢸⣿⣿⣿⣿⣿⣿⣿⣿⣿⣿⣿⣿⣿⣿⣿⣿⣿⣿⣿⣿⣿⣿⣿⣿⣿⣿⣿⣿⣿⣿⣿⣿⣿⣿⣿⡟⠀⠀⠀⢸⣿⣿⣿⣿⡟⠀⠀⠀⠀⠀⠀⠀⠀⠀⠀⠀⠀⠀⠀⠀⠀⠀⠀⠀⠀⠀⠀⠀⠀⠀⠀⠀⠀⠀⠀⠀⠀⠀⠀⠀⠀⠀⠀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⠀⠀⠀⠀⠀⠀⠀⢸⣿⣿⣿⣿⣿⣿⣿⣿⣿⣿⣿⣿⣿⣿⣿⣿⣿⣿⣿⣿⣿⣿⣿⣿⣿⣿⣿⣿⣿⣿⣿⣿⣿⣿⣿⠇⠀⠀⠀⣼⣿⣿⣿⣿⡇⠀⠀⠀⠀⠀⠀⠀⠀⠀⠀⠀⠀⠀⠀⠀⠀⠀⠀⠀⠀⠀⠀⠀⠀⠀⠀⠀⠀⠀⠀⠀⠀⠀⠀⠀⠀⠀⠀</a:t>
            </a:r>
            <a:br/>
            <a:r>
              <a:t>⠀⠀⠀⠀⠀⢀⣠⣾⣿⣿⣿⣿⣿⣿⣿⣿⣿⣿⣿⣿⣿⣿⣿⣿⣿⣿⣿⣿⣿⣿⣿⣿⣿⣿⣿⣿⣿⣿⣿⣿⣿⣿⣿⣷⣄⡀⠀⣿⣿⣿⣿⣿⠀⠀⠀⠀⠀⠀⠀⠀⠀⠀⠀⠀⠀⠀⠀⠀⠀⠀⠀⠀⠀⠀⠀⠀⠀⠀⠀⠀⠀⠀⠀⠀⠀⠀⠀⠀⠀⠀⠀</a:t>
            </a:r>
            <a:br/>
            <a:r>
              <a:t>⠀⠀⠀⠀⠀⠠⣿⣿⣿⣿⣿⣿⣿⣿⣿⣿⣿⣿⣿⣿⣿⣿⣿⣿⣿⣿⣿⣿⣿⣿⣿⣿⣿⣿⣿⣿⣿⣿⣿⣿⣿⣿⣿⣿⡟⠁⠀⣿⣿⣿⣿⡿⠀⠀⠀⠀⠀⠀⠀⠀⠀⠀⠀⠀⠀⠀⠀⠀⠀⠀⠀⠀⠀⠀⠀⠀⠀⠀⠀⠀⠀⠀⠀⠀⠀⠀⠀⠀⠀⠀⠀</a:t>
            </a:r>
            <a:br/>
            <a:r>
              <a:t>⠀⠀⠀⠀⠀⠀⢹⣿⣿⣿⣿⣿⣿⣿⣿⣿⣿⣿⣿⣿⣿⣿⣿⣿⣿⣿⣿⣿⣿⣿⣿⣿⣿⣿⣿⣿⣿⣿⣿⣿⣿⣿⣿⣿⠁⠀⢸⣿⣿⣿⣿⡇⠀⠀⠀⠀⠀⠀⠀⠀⠀⠀⠀⠀⠀⠀⠀⠀⠀⠀⠀⠀⠀⠀⠀⠀⠀⠀⠀⠀⠀⠀⠀⠀⠀⠀⠀⠀⠀⠀⠀</a:t>
            </a:r>
            <a:br/>
            <a:r>
              <a:t>⠀⠀⠀⠀⠀⠀⣾⣿⣿⣿⣿⣿⣿⣿⣿⣿⣿⣿⣿⣿⣿⣿⣿⣿⣿⣿⣿⣿⣿⣿⣿⣿⣿⣿⣿⣿⠇⣿⣿⣿⣿⣿⣿⣿⡇⠀⢸⣿⣿⣿⣿⠃⠀⠀⠀⠀⠀⠀⠀⠀⠀⠀⠀⠀⠀⠀⠀⠀⠀⠀⠀⠀⠀⠀⠀⠀⠀⠀⠀⠀⠀⠀⠀⠀⠀⠀⠀⠀⠀⠀⠀</a:t>
            </a:r>
            <a:br/>
            <a:r>
              <a:t>⠀⠀⠀⠀⠀⣸⣿⣿⣿⣿⣿⣿⣿⣿⣿⣿⣿⣿⣿⣿⣿⣿⣿⣿⣿⣿⣿⣿⣿⣿⣿⣿⣿⣿⣿⡿⢰⣿⣿⣿⣿⣿⣿⣿⣿⠀⣾⣿⣿⣿⡿⠀⠀⠀⠀⠀⠀⠀⠀⠀⠀⠀⠀⠀⠀⠀⠀⠀⠀⠀⠀⠀⠀⠀⠀⠀⠀⠀⠀⠀⠀⠀⠀⠀⠀⠀⠀⠀⠀⠀⠀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⠀⠀⠀⠀⠀⠀⠀⠀⠀⠀⠀⠀⠀⠀⠀⠀⠀⠀⠀⠀⠀⠀⠀⠀⠀⠀⠀⠀⠀⠀⣠⣾⣿⣿⡄⠀⠀⠀⠀⠀⠀⠀⠀⠀⠀⠀⠀⠀⠀⠀⠐⠂⠀⠀⠀⠀⠀⠀⠀⠀⠀⠀⠀⠀⠀⠀⠀⠀⠀⠀⠀⠀⠀⠀⠀⠀⠀⠀⠀⠀⠀⠀⠀⠀⠀⠀⠀⠀⠀⠀⠀</a:t>
            </a:r>
            <a:br/>
            <a:r>
              <a:t>⠀⠀⠀⠀⠀⠀⠀⠀⠀⠀⠀⠀⠀⠀⠀⠀⠀⠀⠀⣀⣠⣤⣤⣤⣤⣤⣤⣄⣰⣾⣿⣿⣿⣿⣧⠀⠀⠀⠀⠀⠀⠀⠀⠀⠀⠀⠀⠀⠀⠀⠀⠀⠀⠀⠀⠀⠀⠀⠀⠀⠀⠀⠀⠀⠀⠀⠀⠀⠀⠀⠀⠀⠀⠀⠀⠀⠀⠀⠀⠀⠀⠀⠀⠀⠀⠀⠀⠀⠀⠀⠀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⠀⠀⠀⠀⠀⠀⠀⠀⠀⠀⠀⠀⠀⠀⠀⠀⣠⣶⣿⣿⣿⣿⣿⣿⣿⣿⣿⣿⣿⣿⣿⣿⣿⣿⣿⣆⡀⠀⠀⠀⠀⠀⠀⠀⠀⠀⠀⠀⠀⠀⠀⠀⠀⠀⠀⠀⠀⠀⠀⠀⠀⠀⠀⠀⠀⠀⠀⠀⠀⠀⠀⠀⠀⠀⠀⠀⠀⠀⠀⠀⠀⠀⠀⠀⠀⠀⠀⠀⠀⠀⠀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⠀⠀⠀⠀⠀⠀⠀⠀⠀⠀⠀⠀⠀⠀⢀⣾⣿⣿⣿⣿⣿⣿⣿⣿⣿⣿⣿⣿⣿⣿⣿⣿⣿⣿⣿⣿⣿⣦⡄⠀⠀⠀⠀⠀⠀⠀⠀⠀⠀⠀⠀⠀⠀⠀⠀⠀⠀⠀⠀⠀⠀⠀⠀⠀⠀⠀⠀⠀⠀⠀⠀⠀⠀⠀⠀⠀⠀⠀⠀⠀⠀⠀⠀⠀⠀⠀⠀⠀⠀⠀⠀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⠀⠀⠀⠀⠀⠀⠀⠀⠀⠀⠀⠀⠀⢠⣿⣿⣿⣿⣿⣿⣿⣿⣿⣿⣿⣿⣿⣿⣿⣿⣿⣿⣿⣿⣿⣿⣿⣿⣿⣦⠀⠀⠀⠀⠐⠀⠀⠀⠀⠀⠀⠀⠀⠀⠀⠀⠀⠀⠀⠀⠀⠀⠀⠀⠀⠀⠀⠀⠀⠀⠀⠀⠀⠀⠀⠀⠀⠀⠀⠀⠀⠀⠀⠀⠀⠀⠀⠀⠀⠀⠀</a:t>
            </a:r>
            <a:br/>
            <a:r>
              <a:t>⠀⠀⠀⠀⠀⠀⠀⠀⠀⠀⠀⢠⣤⣿⣿⣿⣿⣿⣿⣿⣿⣿⣿⣿⣿⣿⣿⣿⣿⣿⣿⣿⣿⣿⣿⣿⣿⣿⣿⣿⣧⠀⠀⠀⠀⠀⠀⠀⠀⠀⠀⠀⠀⠀⠀⠀⠀⠀⠀⠀⠀⠀⠀⠀⠀⠀⠀⠀⠀⠀⠀⠀⠀⠀⠀⠀⠀⠀⠀⠀⠀⠀⠀⠀⠀⠀⠀⠀⠀⠀⠀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⠀⠀⠀⠀⠀⠀⠀⠀⠀⠀⠀⠈⣿⣿⣿⣿⣿⣿⣿⣿⣿⣿⣿⣿⣿⣿⣿⣿⣿⣿⣿⣿⣿⣿⣿⣿⣿⣿⣿⣿⣿⡆⠀⠀⠀⠀⠀⠀⠀⠀⠀⠀⠀⠀⠀⠀⠀⠀⠀⠀⠀⠀⠀⠀⠀⠀⠀⠀⠀⠀⠀⠀⠀⠀⠀⠀⠀⠀⠀⠀⠀⠀⠀⠀⠀⠀⠀⠀⠀⠀⠀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⠀⠀⠀⠀⠀⠀⠀⠀⠀⠀⠀⠀⢾⣿⣿⣿⣿⣿⣿⣿⣿⣿⣿⣿⣿⣿⣿⣿⣿⣿⣿⣿⣿⣿⣿⣿⣿⣿⣿⣿⣿⡇⠀⠀⠀⠀⠀⠀⠀⠀⠀⠀⠀⠀⠀⠀⠀⠀⠀⠀⠀⠀⠀⠀⠀⠀⠀⠀⠀⠀⠀⠀⠀⠀⠀⠀⠀⠀⠀⠀⠀⠀⠀⠀⠀⠀⠀⠀⠀⠀⠀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⠀⠀⠀⠀⠀⠀⠀⢠⣶⣦⣤⣶⣿⣿⣿⣿⣿⣿⣿⣿⣿⣿⣿⣿⣿⣿⣿⣿⣿⣿⣿⣿⣿⣿⣿⣿⣿⣿⣿⣿⣿⡇⠀⠀⠀⠀⠀⠀⠀⠀⠀⠀⠀⠀⠀⠀⠀⠀⠀⠀⠀⠀⠀⠀⠀⠀⠀⠀⠀⠀⠀⠀⠀⠀⠀⠀⠀⠀⠀⠀⠀⠀⠀⠀⠀⠀⠀⠀⠀⠀⠀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⠀⠀⠀⠀⠀⠀⢀⣠⣿⣿⣿⣿⣿⣿⣿⣿⣿⣿⣿⣿⣿⣿⣿⣿⣿⣿⣿⣿⣿⣿⣿⣿⣿⣿⣿⣿⣿⣿⣿⣿⣿⣇⠀⠀⠀⠀⠀⠀⠀⠀⠀⠀⠀⠀⠀⠀⠀⠀⠀⠀⠀⠀⠀⠀⠀⠀⠀⠀⠀⠀⠀⠀⠀⠀⠀⠀⠀⠀⠀⠀⠀⠀⠀⠀⠀⠀⠀⠀⠀⠀⠀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⠀⠀⠀⠀⠀⠀⠈⠛⢿⣿⣿⣿⣿⣿⣿⣿⣿⣿⣿⣿⣿⣿⣿⣿⣿⣿⣿⣿⣿⣿⣿⣿⣿⣿⣿⣿⣿⣿⣿⣿⣿⣿⡄⠀⠀⠀⠀⠀⠀⠀⠀⠀⠀⠀⠀⠀⠀⠀⠀⠀⠀⠀⠀⠀⠀⠀⠀⠀⠀⠀⠀⠀⠀⠀⠀⠀⠀⠀⠀⠀⠀⠀⠀⠐⠀⠀⠀⠀⠀⠀⠀</a:t>
            </a:r>
            <a:br/>
            <a:r>
              <a:t>⠀⠀⠀⠀⠀⠀⠀⠀⠀⠙⠛⣻⣿⣿⣿⣿⣿⣿⣿⣿⣿⣿⣿⣿⣿⣿⣿⣿⣿⣿⣿⣿⣿⣿⣿⣿⣿⣿⣿⣿⣿⣿⣷⡀⠀⠀⠀⠀⠀⠀⠀⠀⠀⠀⠀⠀⠀⠀⠀⠀⠀⠀⠀⠀⠀⠀⠀⠀⠀⠀⠀⠀⠀⠀⠀⠀⠀⠀⠀⠀⠀⠀⠀⠀⠀⠀⠀⠀⠀⠀⠀</a:t>
            </a:r>
            <a:br/>
            <a:r>
              <a:t>⠀⠀⠀⠀⠀⠀⠀⠀⠀⠀⢠⣿⣿⣿⣿⣿⣿⣿⣿⣿⣿⣿⣿⣿⣿⣿⣿⣿⣿⣿⣿⣿⣿⣿⣿⣿⣿⣿⣿⣿⡟⠉⠛⠁⠀⠀⠀⠀⠀⠀⠀⠀⠀⠀⠀⠀⠀⠀⠀⠀⠀⠀⠀⠀⠀⠀⠀⠀⠀⠀⠀⠀⠀⠀⠀⠀⠀⠀⠀⠀⠀⠀⠀⠀⠀⠀⠀⠀⠀⠀⠀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⠀⠀⠀⠀⠀⠀⠀⣴⣿⣿⣿⣿⣿⣿⣿⣿⣿⣿⣿⣿⣿⣿⣿⣿⣿⣿⣿⣿⣿⣿⣿⣿⣿⣿⣿⣿⣿⣿⣿⣿⣿⠂⠀⠀⠀⠀⠀⠀⠀⠀⠀⠀⠀⠀⠀⠀⠀⠀⠀⠀⠀⠀⠀⠀⠀⠀⠀⠀⠀⠀⠀⠀⠀⠀⠀⠀⠀⠀⠀⠀⠀⠀⠀⠀⠀⠀⠀⠀⠀⠀⠀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⠀⠀⠀⠀⡴⠋⠁⠙⠻⣿⣿⡿⠿⠿⠟⠛⠟⠿⣿⣿⣿⣿⣿⣿⣿⣿⣿⣿⣿⣿⣿⣿⣿⣿⣿⣿⣿⣿⣿⣿⣿⡆⠀⠀⠀⠀⠀⠀⠀⠀⠀⠀⠀⠀⠀⠀⠀⠀⠀⠀⠀⠀⠀⠀⠀⠀⠀⠀⠀⠀⠀⠀⠀⢠⡶⠀⠀⠀⠀⠀⠀⠀⠀⠀⠀⠀⠀⠀⠀⠀⠀</a:t>
            </a:r>
            <a:br/>
            <a:r>
              <a:t>⠀⠀⠀⠀⠀⠀⠀⠀⠀⠀⠀⠀⠀⣀⣴⣶⣿⣿⣿⣿⣿⣿⣿⣿⣿⣿⣿⣿⣿⣿⣿⣿⣿⣿⣿⣿⣿⣿⡿⠛⢿⡇⠀⠀⠀⠀⠀⠀⠀⠀⠀⠀⠀⠀⠀⠀⠀⠀⠀⠀⠀⠀⠀⠀⠀⠀⠀⠀⠀⠀⠀⠀⠀⠀⠀⠀⠀⠀⠀⠀⠀⠀⠀⠀⠀⠀⠀⠀⠀⠀⠀</a:t>
            </a:r>
            <a:br/>
            <a:r>
              <a:t>⠀⠀⠀⠀⠀⠀⠀⠀⠀⢀⣠⣶⣿⣿⣿⣿⣿⣿⣿⣿⣿⣿⣿⣿⣿⣿⣿⣿⣿⣿⣿⣿⣿⣿⣿⣿⣿⣿⣿⣷⡀⠑⠀⠀⠀⠀⠀⠀⠀⠀⠀⠀⠀⠀⠀⠀⠀⠀⠀⠀⠀⠀⠀⠀⠀⠀⠀⠀⠀⠀⠀⠀⠀⠀⠀⠀⠀⠀⠀⠀⠀⠀⠀⠀⠀⠀⠀⠀⠀⠀⠀</a:t>
            </a:r>
            <a:br/>
            <a:r>
              <a:t>⠀⠀⠀⠀⠀⠀⠀⠀⠀⠸⢿⣿⣿⣿⣿⣿⣿⣿⣿⣿⣿⣿⣿⣿⣿⣿⣿⣿⣿⣿⣿⣿⣿⣿⣿⣿⣿⣿⣿⣿⠁⠀⠀⠀⠀⠀⠀⠀⠀⠀⣶⣶⣤⣤⣄⡀⠀⠀⠀⠀⠀⠀⠀⠀⠀⠀⠀⠀⠀⠀⠀⠀⠀⠀⠀⠀⠀⠀⠀⠀⠀⠀⠀⠀⠀⠀⠀⠀⠀⠀⠀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⠀⠀⠀⠀⠀⠀⠀⠀⠀⢠⣿⣿⣿⣿⣿⣿⣿⣿⣿⣿⣿⣿⣿⣿⣿⣿⣿⣿⣿⣿⣿⣿⣿⣿⣿⣿⣿⣿⣿⣿⣇⠀⠀⠀⠀⠀⠀⠀⠀⢰⣿⣿⣿⣿⣿⠇⠀⠀⠀⠀⠀⠀⠀⠀⠀⠀⠀⠀⠀⠀⠀⠀⠀⠀⠀⠀⠀⠀⠀⠀⠀⠀⠀⠀⠀⠀⠀⠀⠀⠀⠀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⠀⠀⠀⠀⠀⠀⠀⠀⠀⣿⣿⣿⣿⣿⣿⣿⣿⣿⣿⣿⣿⣿⣿⣿⣿⣿⣿⣿⣿⣿⣿⣿⣿⣿⣿⣿⣿⣿⣿⣿⣿⡆⠀⠀⠀⠀⠀⠀⠀⣸⣿⣿⣿⣿⣿⠀⠀⠀⠀⠀⠀⠀⠀⠀⠀⠀⠀⠀⠀⠀⠀⠀⠀⠀⠀⠀⠀⠀⠀⠀⠀⠀⠀⠀⠀⠀⠀⠀⠀⠀⠀</a:t>
            </a:r>
            <a:br/>
            <a:r>
              <a:t>⠀⠀⠀⠀⠀⠀⠀⣀⣸⣿⣿⣿⣿⣿⣿⣿⣿⣿⣿⣿⣿⣿⣿⣿⣿⣿⣿⣿⣿⣿⣿⣿⣿⣿⣿⣿⣿⣿⣿⣿⣿⣷⠀⠀⠀⠀⠀⠀⠀⣿⣿⣿⣿⣿⡇⠀⠀⠀⠀⠀⠀⠀⠀⠀⠀⠀⠀⠀⠀⠀⠀⠀⠀⠀⠀⠀⠀⠀⠀⠀⠀⠀⠀⠀⠀⠀⠀⠀⠀⠀⠀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⠀⠀⠀⠀⠀⠀⠀⣿⣿⣿⣿⣿⣿⣿⣿⣿⣿⣿⣿⣿⣿⣿⣿⣿⣿⣿⣿⣿⣿⣿⣿⣿⣿⣿⣿⣿⣿⣿⣿⣿⣿⣿⣿⠇⠀⠀⠀⠀⢸⣿⣿⣿⣿⣿⠁⠀⠀⠀⠀⠀⠀⠀⠀⠀⠀⠀⠀⠀⠀⠀⠀⠀⠀⠀⠀⠀⠀⠀⠀⠀⠀⠀⠀⠀⠀⠀⠀⠀⠀⠀⠀</a:t>
            </a:r>
            <a:br/>
            <a:r>
              <a:t>⠀⠀⠀⠀⠀⠀⠀⣸⣿⣿⣿⣿⣿⣿⣿⣿⣿⣿⣿⣿⣿⣿⣿⣿⣿⣿⣿⣿⣿⣿⣿⣿⣿⣿⣿⣿⣿⣿⣿⣿⣿⣿⡿⠀⠀⠀⠀⠀⣸⣿⣿⣿⣿⡏⠀⠀⠀⠀⠀⠀⠀⠀⠀⠀⠀⠀⠀⠀⠀⠀⠀⠀⠀⠀⠀⠀⠀⠀⠀⠀⠀⠀⠀⠀⠀⠀⠀⠀⠀⠀⠀</a:t>
            </a:r>
            <a:br/>
            <a:r>
              <a:t>⠀⠀⠀⠀⠀⠀⣠⣿⣿⣿⣿⣿⣿⣿⣿⣿⣿⣿⣿⣿⣿⣿⣿⣿⣿⣿⣿⣿⣿⣿⣿⣿⣿⣿⣿⣿⣿⣿⣿⣿⣿⣿⣷⡀⠀⠀⠀⠀⣿⣿⣿⣿⣿⠃⠀⠀⠀⠀⠀⠀⠀⠀⠀⠀⠀⠀⠀⠀⠀⠀⠀⠀⠀⠀⠀⠀⠀⠀⠀⠀⠀⠀⠀⠀⠀⠀⠀⠀⠀⠀⠀</a:t>
            </a:r>
            <a:br/>
            <a:r>
              <a:t>⠀⠀⠀⠀⠀⣺⣿⣿⣿⣿⣿⣿⣿⣿⣿⣿⣿⣿⣿⣿⣿⣿⣿⣿⣿⣿⣿⣿⣿⣿⣿⣿⣿⣿⣿⣿⣿⣿⣿⣿⣿⣿⣿⣿⠃⠀⠀⢰⣿⣿⣿⣿⡟⠀⠀⠀⠀⠀⠀⠀⠀⠀⠀⠀⠀⠀⠀⠀⠀⠀⠀⠀⠀⠀⠀⠀⠀⠀⠀⠀⠀⠀⠀⠀⠀⠀⠀⠀⠀⠀⠀</a:t>
            </a:r>
            <a:br/>
            <a:r>
              <a:t>⠀⠀⠀⠀⠀⠘⣿⣿⣿⣿⣿⣿⣿⣿⣿⣿⣿⣿⣿⣿⣿⣿⣿⣿⣿⣿⣿⣿⣿⣿⣿⣿⣿⣿⣿⣿⣿⣿⣿⣿⣿⣿⣿⡟⠀⠀⠀⣸⣿⣿⣿⣿⠇⠀⠀⠀⠀⠀⠀⠀⠀⠀⠀⠀⠀⠀⠀⠀⠀⠀⠀⠀⠀⠀⠀⠀⠀⠀⠀⠀⠀⠀⠀⠀⠀⠀⠀⠀⠀⠀⠀</a:t>
            </a:r>
            <a:br/>
            <a:r>
              <a:t>⠀⠀⠀⠀⠀⣸⣿⣿⣿⣿⣿⣿⣿⣿⣿⣿⣿⣿⣿⣿⣿⣿⣿⣿⣿⣿⣿⣿⣿⣿⣿⣿⣿⣿⣿⣿⣿⣿⣿⣿⣿⣿⣿⡇⠀⠀⠀⣿⣿⣿⣿⣿⠀⠀⠀⠀⠀⠀⠀⠀⠀⠀⠀⠀⠀⠀⠀⠀⠀⠀⠀⠀⠀⠀⠀⠀⠀⠀⠀⠀⠀⠀⠀⠀⠀⠀⠀⠀⠀⠀⠀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⠀⠀⠀⠀⢠⣿⣿⣿⣿⣿⣿⣿⣿⣿⣿⣿⣿⣿⣿⣿⣿⣿⣿⣿⣿⣿⣿⣿⣿⣿⣿⣿⣿⣿⣿⡟⣿⣿⣿⣿⣿⣿⣿⣿⡀⠀⢰⣿⣿⣿⣿⡇⠀⠀⠀⠀⠀⠀⠀⠀⠀⠀⠀⠀⠀⠀⠀⠀⠀⠀⠀⠀⠀⠀⠀⠀⠀⠀⠀⠀⠀⠀⠀⠀⠀⠀⠀⠀⠀⠀⠀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⠀⠀⠀⠀⠀⠀⠀⠀⠀⠀⠀⠀⠀⠀⠀⠀⠀⠀⠀⠀⠀⠀⠀⠀⠀⠀⠀⠀⠀⢀⣴⣿⡄⠀⠀⠀⠀⠀⠀⠀⠀⠀⠀⠀⠀⠀⠀⠀⠀⠀⠀⠀⡀⠀⠀⠀⠀⠀⠀⠀⠀⠀⠀⠀⠀⠀⠀⠀⠀⠀⠀⠀⠀⠀⠀⠀⠀⠀⠀⠀⠀⠀⠀⠀⠀⠀⠀⠀⠀⠀⠀</a:t>
            </a:r>
            <a:br/>
            <a:r>
              <a:t>⠀⠀⠀⠀⠀⠀⠀⠀⠀⠀⠀⠀⠀⠀⠀⠀⠀⠀⠀⣀⣀⣀⣀⣀⣀⣀⡀⣠⣾⣿⣿⣿⣿⡀⠀⠀⠀⠀⠀⠀⠀⠀⠀⠀⠀⠀⠀⠀⠀⠀⠀⠀⠀⠀⠀⠀⠀⠀⠀⠀⠀⠀⠀⠀⠀⠀⠀⠀⠀⠀⠀⠀⠀⠀⠀⠀⠀⠀⠀⠀⠀⠀⠀⠀⠀⠀⠀⠀⠀⠀⠀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⠀⠀⠀⠀⠀⠀⠀⠀⠀⠀⠀⠀⠀⠀⠀⢀⣴⣾⣿⣿⣿⣿⣿⣿⣿⣿⣿⣿⣿⣿⣿⣿⣿⣧⡀⠀⠀⠀⠀⠀⠀⠀⠀⠀⠀⠀⠀⠀⠀⠀⠀⠀⠀⠀⠀⠀⠀⠀⠀⠀⠀⠀⠀⠀⠀⠀⠀⠀⠀⠀⠀⠀⠀⠀⠀⠀⠀⠀⠀⠀⠀⠀⠀⠀⠀⠀⠀⠀⠀⠀⠀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⠀⠀⠀⠀⠀⠀⠀⠀⠀⠀⠀⠀⠀⢀⣴⣿⣿⣿⣿⣿⣿⣿⣿⣿⣿⣿⣿⣿⣿⣿⣿⣿⣿⣿⣿⣷⣄⠀⠀⠀⠀⠀⠀⠀⠀⠀⠀⠀⠀⠀⠀⠀⠀⠀⠀⠀⠀⠀⠀⠀⠀⠀⠀⠀⠀⠀⠀⠀⠀⠀⠀⠀⠀⠀⠀⠀⠀⠀⠀⠀⠀⠀⠀⠀⠀⠀⠀⠀⠀⠀⠀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⠀⠀⠀⠀⠀⠀⠀⠀⠀⠀⠀⠀⢠⣿⣿⣿⣿⣿⣿⣿⣿⣿⣿⣿⣿⣿⣿⣿⣿⣿⣿⣿⣿⣿⣿⣿⣿⣷⡄⠀⠀⠀⠀⠀⠀⠀⠀⠀⠀⠀⠀⠀⠀⠀⠀⠀⠀⠀⠀⠀⠀⠀⠀⠀⠀⠀⠀⠀⠀⠀⠀⠀⠀⠀⠀⠀⠀⠀⠀⠀⠀⠀⠀⠀⠀⠀⠀⠀⠀⠀⠀</a:t>
            </a:r>
            <a:br/>
            <a:r>
              <a:t>⠀⠀⠀⠀⠀⠀⠀⠀⠀⠀⠀⢀⣿⣿⣿⣿⣿⣿⣿⣿⣿⣿⣿⣿⣿⣿⣿⣿⣿⣿⣿⣿⣿⣿⣿⣿⣿⣿⣿⡆⠀⠀⠀⠀⠀⠀⠀⠀⠀⠀⠀⠀⠀⠀⠀⠀⠀⠀⠀⠀⠀⠀⠀⠀⠀⠀⠀⠀⠀⠀⠀⠀⠀⠀⠀⠀⠀⠀⠀⠀⠀⠀⠀⠀⠀⠀⠀⠀⠀⠀⠀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⠀⠀⠀⠀⠀⠀⠀⠀⠀⠀⣀⣽⣿⣿⣿⣿⣿⣿⣿⣿⣿⣿⣿⣿⣿⣿⣿⣿⣿⣿⣿⣿⣿⣿⣿⣿⣿⣿⣿⣿⡇⠀⠀⠀⠀⠀⠀⠀⠀⠀⠀⠀⠀⠀⠀⠀⠀⠀⠀⠀⠀⠀⠀⠀⠀⠀⠀⠀⠀⠀⠀⠀⠀⠀⠀⠀⠀⠀⠀⠀⠀⠀⠀⠀⠀⠀⠀⠀⠀⠀⠀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⠀⠀⠀⠀⠀⠀⣸⣿⣿⣿⣿⣿⣿⣿⣿⣿⣿⣿⣿⣿⣿⣿⣿⣿⣿⣿⣿⣿⣿⣿⣿⣿⣿⣿⣿⣿⣿⣿⣿⣿⣿⡀⠀⠀⠀⠀⠀⠀⠀⠀⠀⠀⠀⠀⠀⠀⠀⠀⠀⠀⠀⠀⠀⠀⠀⠀⠀⠀⠀⠀⠀⠀⠀⠀⠀⠀⠀⠀⠀⠀⠀⠀⠀⠀⢀⡀⠀⠀⠀⠀⠀</a:t>
            </a:r>
            <a:br/>
            <a:r>
              <a:t>⠀⠀⠀⠀⠀⠀⠈⠙⠻⢿⣿⣿⣿⣿⣿⣿⣿⣿⣿⣿⣿⣿⣿⣿⣿⣿⣿⣿⣿⣿⣿⣿⣿⣿⣿⣿⣿⣿⣿⣿⣿⣧⠀⠀⠀⠀⠀⠀⠀⠀⠀⠀⠀⠀⠀⠀⠀⠀⠀⠀⠀⠀⠀⠀⠀⠀⠀⠀⠀⠀⠀⠀⠀⠀⠀⠀⠀⠀⠀⠀⠀⠀⠀⠀⠀⠀⠀⠀⠀⠀⠀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⠀⠀⠀⠀⠀⠀⠀⠀⠀⠀⢸⣿⣿⣿⣿⣿⣿⣿⣿⣿⣿⣿⣿⣿⣿⣿⣿⣿⣿⣿⣿⣿⣿⣿⣿⣿⣿⣿⣿⡟⠙⢿⠂⠀⠀⠀⠀⠀⠀⠀⠀⠀⠀⠀⠀⠀⠀⠀⠀⠀⠀⠀⠀⠀⠀⠀⠀⠀⠀⠀⠀⠀⠀⠀⠀⠀⠀⠀⠀⠀⠀⠀⠀⠀⠀⠀⠀⠀⠀⠀⠀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⠀⠀⠀⠀⠀⠀⠀⠀⣰⣿⣿⣿⣿⣿⣿⣿⣿⣿⣿⣿⣿⣿⣿⣿⣿⣿⣿⣿⣿⣿⣿⣿⣿⣿⣿⣿⣿⣿⣿⣿⡀⠀⠀⠀⠀⠀⠀⠀⠀⠀⠀⠀⠀⠀⠀⠀⠀⠀⠀⠀⠀⠀⠀⠀⠀⠀⠀⠀⠀⠀⠀⠀⠀⠀⠀⠀⠀⠀⠀⠀⠀⠀⠀⠀⠀⠀⠀⠀⠀⠀⠀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⠀⠀⠀⠀⠀⢀⣾⣿⣿⣿⣿⣿⣿⣿⣿⣿⣿⣿⣿⣿⣿⣿⣿⣿⣿⣿⣿⣿⣿⣿⣿⣿⣿⣿⣿⣿⣿⣿⣿⣿⡇⠀⠀⠀⠀⠀⠀⠀⠀⠀⠀⠀⠀⠀⠀⠀⠀⠀⠀⠀⠀⠀⠀⠀⠀⠀⠀⠀⠀⠀⠀⠀⠀⠀⠀⠀⠀⠀⠀⠀⠀⠀⠀⠀⠀⠀⠀⠀⠀⠀⠀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⠀⠀⠀⣰⠞⠋⠙⠻⣿⣿⣿⣿⣿⣿⡿⡿⣿⣿⣿⣿⣿⣿⣿⣿⣿⣿⣿⣿⣿⣿⣿⣿⣿⣿⣿⣿⣿⣿⣿⣿⡇⠀⠀⠀⠀⠀⠀⠀⠀⠀⠀⠀⠀⠀⠀⠀⠀⠀⠀⠀⠀⠀⠀⠀⠀⠀⠀⠀⠀⠀⠀⠀⠀⠀⠀⠀⢀⠀⠀⠀⠀⠀⠀⠀⠀⠀⠀⠀⠀⠀⠀</a:t>
            </a:r>
            <a:br/>
            <a:r>
              <a:t>⠀⠀⠀⠁⠀⠀⠀⠀⠈⠉⠁⠀⢀⣠⣤⣶⣶⣿⣿⣿⣿⣿⣿⣿⣿⣿⣿⣿⣿⣿⣿⣿⣿⣿⣿⣿⣿⣿⠿⢿⣧⠀⠀⠀⠀⠀⠀⠀⠀⠀⠀⠀⠀⠀⠀⠀⠀⠀⠀⠀⠀⠀⠀⠀⠀⠀⠀⠀⠀⠀⠀⠀⠀⠀⠀⠀⠟⠁⠀⠀⠀⠀⠀⠀⠀⠀⠀⠀⠀⠀⠀</a:t>
            </a:r>
            <a:br/>
            <a:r>
              <a:t>⠀⠀⠀⠀⠀⠀⠀⠀⠀⣀⣤⣾⣿⣿⣿⣿⣿⣿⣿⣿⣿⣿⣿⣿⣿⣿⣿⣿⣿⣿⣿⣿⣿⣿⣿⣿⣿⣷⣦⠀⠙⠀⠀⠀⠀⠀⠀⠀⠀⠀⠀⠀⠀⠀⠀⠀⠀⠀⠀⠀⠀⠀⠀⠀⠀⠀⠀⠀⠀⠀⠀⠀⠀⠀⠀⠀⠀⠀⠀⠀⠀⠀⠀⠀⠀⠀⠀⠀⠀⠀⠀</a:t>
            </a:r>
            <a:br/>
            <a:r>
              <a:t>⠀⠀⠀⠀⠀⠀⠀⠀⡼⣿⣿⣿⣿⣿⣿⣿⣿⣿⣿⣿⣿⣿⣿⣿⣿⣿⣿⣿⣿⣿⣿⣿⣿⣿⣿⣿⣿⣿⣿⠃⠀⠀⠀⠀⠀⠀⠀⠀⠀⠀⣿⣷⣶⣦⣤⣀⠀⠀⠀⠀⠀⠀⠀⠀⠀⠀⠀⠀⠀⠀⠀⠀⠀⠀⠀⠀⠀⠀⠀⠀⠀⠀⠀⠀⠀⠀⠀⠀⠀⠀⠀</a:t>
            </a:r>
            <a:br/>
            <a:r>
              <a:t>⠀⠀⠀⠀⠀⠀⠀⠀⢀⣾⣿⣿⣿⣿⣿⣿⣿⣿⣿⣿⣿⣿⣿⣿⣿⣿⣿⣿⣿⣿⣿⣿⣿⣿⣿⣿⣿⣿⣿⡆⠀⠀⠀⠀⠀⠀⠀⠀⠀⢠⣿⣿⣿⣿⣿⣿⠁⠀⠀⠀⠀⠀⠀⠀⠀⠀⠀⠀⠀⠀⠀⠀⠀⠀⠀⠀⠀⠀⠀⠀⠀⠀⠀⠀⠀⠀⠀⠀⠀⠀⠀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⠀⠀⠀⠀⠀⠀⠀⠀⣾⣿⣿⣿⣿⣿⣿⣿⣿⣿⣿⣿⣿⣿⣿⣿⣿⣿⣿⣿⣿⣿⣿⣿⣿⣿⣿⣿⣿⣿⣿⣿⡀⠀⠀⠀⠀⠀⠀⠀⠀⢸⣿⣿⣿⣿⣿⡏⠀⠀⠀⠀⠀⠀⠀⠀⠀⠀⠀⠀⠀⠀⠀⠀⠀⠀⠀⠀⠀⠀⠀⠀⠀⠀⠀⠀⠀⠀⠀⠀⠀⠀⠀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⠀⠀⠀⠀⠀⠀⠀⢸⣿⣿⣿⣿⣿⣿⣿⣿⣿⣿⣿⣿⣿⣿⣿⣿⣿⣿⣿⣿⣿⣿⣿⣿⣿⣿⣿⣿⣿⣿⣿⣿⣇⠀⠀⠀⠀⠀⠀⠀⠀⣿⣿⣿⣿⣿⣿⠁⠀⠀⠀⠀⠀⠀⠀⠀⠀⠀⠀⠀⠀⠀⠀⠀⠀⠀⠀⠀⠀⠀⠀⠀⠀⠀⠀⠀⠀⠀⠀⠀⠀⠀⠀</a:t>
            </a:r>
            <a:br/>
            <a:r>
              <a:t>⠀⠀⠀⠀⠀⠀⣿⣿⣿⣿⣿⣿⣿⣿⣿⣿⣿⣿⣿⣿⣿⣿⣿⣿⣿⣿⣿⣿⣿⣿⣿⣿⣿⣿⣿⣿⣿⣿⣿⣿⣿⣿⡇⠀⠀⠀⠀⠀⢰⣿⣿⣿⣿⣿⡏⠀⠀⠀⠀⠀⠀⠀⠀⠀⠀⠀⠀⠀⠀⠀⠀⠀⠀⠀⠀⠀⠀⠀⠀⠀⠀⠀⠀⠀⠀⠀⠀⠀⠀⠀⠀</a:t>
            </a:r>
            <a:br/>
            <a:r>
              <a:t>⠀⠀⠀⠀⠀⠀⣿⣿⣿⣿⣿⣿⣿⣿⣿⣿⣿⣿⣿⣿⣿⣿⣿⣿⣿⣿⣿⣿⣿⣿⣿⣿⣿⣿⣿⣿⣿⣿⣿⣿⣿⡿⠀⠀⠀⠀⠀⠀⢸⣿⣿⣿⣿⣿⠃⠀⠀⠀⠀⠀⠀⠀⠀⠀⠀⠀⠀⠀⠀⠀⠀⠀⠀⠀⠀⠀⠀⠀⠀⠀⠀⠀⠀⠀⠀⠀⠀⠀⠀⠀⠀</a:t>
            </a:r>
            <a:br/>
            <a:r>
              <a:t>⠀⠀⠀⠀⠀⢀⣿⣿⣿⣿⣿⣿⣿⣿⣿⣿⣿⣿⣿⣿⣿⣿⣿⣿⣿⣿⣿⣿⣿⣿⣿⣿⣿⣿⣿⣿⣿⣿⣿⣿⣿⣷⣄⡀⠀⠀⠀⠀⣿⣿⣿⣿⣿⡟⠀⠀⠀⠀⠀⠀⠀⠀⠀⠀⠀⠀⠀⠀⠀⠀⠀⠀⠀⠀⠀⠀⠀⠀⠀⠀⠀⠀⠀⠀⠀⠀⠀⠀⠀⠀⠀</a:t>
            </a:r>
            <a:br/>
            <a:r>
              <a:t>⠀⠀⠀⠀⢴⣿⣿⣿⣿⣿⣿⣿⣿⣿⣿⣿⣿⣿⣿⣿⣿⣿⣿⣿⣿⣿⣿⣿⣿⣿⣿⣿⣿⣿⣿⣿⣿⣿⣿⣿⣿⣿⣿⠃⠀⠀⠀⢠⣿⣿⣿⣿⣿⠃⠀⠀⠀⠀⠀⠀⠀⠀⠀⠀⠀⠀⠀⠀⠀⠀⠀⠀⠀⠀⠀⠀⠀⠀⠀⠀⠀⠀⠀⠀⠀⠀⠀⠀⠀⠀⠀</a:t>
            </a:r>
            <a:br/>
            <a:r>
              <a:t>⠀⠀⠀⠀⠻⣿⣿⣿⣿⣿⣿⣿⣿⣿⣿⣿⣿⣿⣿⣿⣿⣿⣿⣿⣿⣿⣿⣿⣿⣿⣿⣿⣿⣿⣿⣿⣿⣿⣿⣿⣿⣿⡟⠀⠀⠀⠀⢸⣿⣿⣿⣿⡟⠀⠀⠀⠀⠀⠀⠀⠀⠀⠀⠀⠀⠀⠀⠀⠀⠀⠀⠀⠀⠀⠀⠀⠀⠀⠀⠀⠀⠀⠀⠀⠀⠀⠀⠀⠀⠀⠀</a:t>
            </a:r>
            <a:br/>
            <a:r>
              <a:t>⠀⠀⠀⠀⢰⣿⣿⣿⣿⣿⣿⣿⣿⣿⣿⣿⣿⣿⣿⣿⣿⣿⣿⣿⣿⣿⣿⣿⣿⣿⣿⣿⣿⣿⣿⣿⣿⣿⣿⣿⣿⣿⣧⠀⠀⠀⠀⣿⣿⣿⣿⣿⠃⠀⠀⠀⠀⠀⠀⠀⠀⠀⠀⠀⠀⠀⠀⠀⠀⠀⠀⠀⠀⠀⠀⠀⠀⠀⠀⠀⠀⠀⠀⠀⠀⠀⠀⠀⠀⠀⠀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⠀⠀⠀⢠⣿⣿⣿⣿⣿⣿⣿⣿⣿⣿⣿⣿⣿⣿⣿⣿⣿⣿⣿⣿⣿⣿⣿⣿⣿⣿⣿⣿⣿⣿⣿⣿⣿⣿⣿⣿⣿⣿⣿⡄⠀⠀⢠⣿⣿⣿⣿⡟⠀⠀⠀⠀⠀⠀⠀⠀⠀⠀⠀⠀⠀⠀⠀⠀⠀⠀⠀⠀⠀⠀⠀⠀⠀⠀⠀⠀⠀⠀⠀⠀⠀⠀⠀⠀⠀⠀⠀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⠀⠀⠀⠀⠀⠀⠀⠀⠀⠀⠀⠀⠀⠀⠀⠀⠀⠀⠀⠀⠀⠀⠀⠀⠀⠀⠀⠀⢀⣴⣾⣆⠀⠀⠀⠀⠀⠀⠀⠀⠀⠀⠀⠀⠀⠀⠀⠀⠀⠀⠀⠀⠀⡀⠀⠀⠀⠀⠀⠀⠀⠀⠀⠀⠀⠀⠀⠀⠀⠀⠀⠀⠀⠀⠀⠀⠀⠀⠀⠀⠀⠀⠀⠀⠀⠀⠀⠀⠀⠀⠀</a:t>
            </a:r>
            <a:br/>
            <a:r>
              <a:t>⠀⠀⠀⠀⠀⠀⠀⠀⠀⠀⠀⠀⠀⠀⠀⠀⢀⣀⣤⣤⣤⣤⣤⣤⣤⣄⣠⣾⣿⣿⣿⣿⡄⠀⠀⠀⠀⠀⠀⠀⠀⠀⠀⠀⠀⠀⠀⠀⠀⠀⠀⠀⠀⠀⠀⠀⠀⠀⠀⠀⠀⠀⠀⠀⠀⠀⠀⠀⠀⠀⠀⠀⠀⠀⠀⠀⠀⠀⠀⠀⠀⠀⠀⠀⠀⠀⠀⠀⠀⠀⠀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⠀⠀⠀⠀⠀⠀⠀⠀⠀⠀⠀⠀⠀⠀⣠⣶⣿⣿⣿⣿⣿⣿⣿⣿⣿⣿⣿⣿⣿⣿⣿⣿⣷⣤⣀⠀⠀⠀⠀⠀⠀⠀⠀⠀⠀⠀⠀⠀⠀⠀⠀⠀⠀⠀⠀⠀⠀⠀⠀⠀⠀⠀⠀⠀⠀⠀⠀⠀⠀⠀⠀⠀⠀⠀⠀⠀⠀⠀⠀⠀⠀⠀⠀⠀⠀⠀⠀⠀⠀⠀⠀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⠀⠀⠀⠀⠀⠀⠀⠀⠀⠀⠀⠀⢠⣾⣿⣿⣿⣿⣿⣿⣿⣿⣿⣿⣿⣿⣿⣿⣿⣿⣿⣿⣿⣿⣿⣷⣄⠀⠀⠀⠀⠀⠀⠀⠀⠀⠀⠀⠀⠀⠀⠀⠀⠀⠀⠀⠀⠀⠀⠀⠀⠀⠀⠀⠀⠀⠀⠀⠀⠀⠀⠀⠀⠀⠀⠀⠀⠀⠀⠀⠀⠀⠀⠀⠀⠀⠀⠀⠀⠀⠀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⠀⠀⠀⠀⠀⠀⠀⠀⠀⠀⠀⢠⣿⣿⣿⣿⣿⣿⣿⣿⣿⣿⣿⣿⣿⣿⣿⣿⣿⣿⣿⣿⣿⣿⣿⣿⣿⣧⡀⠀⠀⠀⠀⠀⠀⠀⠀⠀⠀⠀⠀⠀⠀⠀⠀⠀⠀⠀⠀⠀⠀⠀⠀⠀⠀⠀⠀⠀⠀⠀⠀⠀⠀⠀⠀⠀⠀⠀⠀⠀⠀⠀⠀⠀⠀⠀⠀⠀⠀⠀⠀</a:t>
            </a:r>
            <a:br/>
            <a:r>
              <a:t>⠀⠀⠀⠀⠀⠀⠀⠀⠀⠀⢀⣿⣿⣿⣿⣿⣿⣿⣿⣿⣿⣿⣿⣿⣿⣿⣿⣿⣿⣿⣿⣿⣿⣿⣿⣿⣿⣿⣷⡀⠀⠀⠀⠀⠀⠀⠀⠀⠀⠀⠀⠀⠀⠀⠀⠀⠀⠀⠀⠀⠀⠀⠀⠀⠀⠀⠀⠀⠀⠀⠀⠀⠀⠀⠀⠀⠀⠀⠀⠀⠀⠀⠀⠀⠀⠀⠀⠀⠀⠀⠀</a:t>
            </a:r>
            <a:br/>
            <a:r>
              <a:t>⠀⠀⠀⠀⠀⠀⠀⠀⠀⠀⣸⣿⣿⣿⣿⣿⣿⣿⣿⣿⣿⣿⣿⣿⣿⣿⣿⣿⣿⣿⣿⣿⣿⣿⣿⣿⣿⣿⣿⣇⠀⠀⠀⠀⠀⠀⠀⠀⠀⠀⠀⠀⠀⠀⠀⠀⠀⠀⠀⠀⠀⠀⠀⠀⠀⠀⠀⠀⠀⠀⠀⠀⠀⠀⠀⠀⠀⠀⠀⠀⠀⠀⠀⠀⠀⠀⠀⠀⠀⠀⠀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⠀⠀⠀⠀⠀⢀⣀⠀⣠⣤⣾⣿⣿⣿⣿⣿⣿⣿⣿⣿⣿⣿⣿⣿⣿⣿⣿⣿⣿⣿⣿⣿⣿⣿⣿⣿⣿⣿⣿⣿⠀⠀⠀⠀⠀⠀⠀⠀⠀⠀⠀⠀⠀⠀⠀⠀⠀⠀⠀⠀⠀⠀⠀⠀⠀⠀⠀⠀⠀⠀⠀⠀⠀⠀⠀⠀⠀⠀⠀⠀⠀⠀⠀⠀⠀⠀⠀⠀⠀⠀⠀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⠀⠀⠀⠀⠀⢻⣿⣿⣿⣿⣿⣿⣿⣿⣿⣿⣿⣿⣿⣿⣿⣿⣿⣿⣿⣿⣿⣿⣿⣿⣿⣿⣿⣿⣿⣿⣿⣿⣿⣷⠀⠀⠀⠀⠀⠀⠀⠀⠀⠀⠀⠀⠀⠀⠀⠀⠀⠀⠀⠀⠀⠀⠀⠀⠀⠀⠀⠀⠀⠀⠀⠀⠀⠀⠀⠀⠀⠀⠀⠀⠀⠀⠀⠀⠀⠀⠀⠀⠀⠀⠀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⠀⠀⠀⠀⠀⣠⣿⣿⣿⣿⣿⣿⣿⣿⣿⣿⣿⣿⣿⣿⣿⣿⣿⣿⣿⣿⣿⣿⣿⣿⣿⣿⣿⣿⣿⣿⣿⣿⣿⣿⣆⠀⠀⠀⠀⠀⠀⠀⠀⠀⠀⠀⠀⠀⠀⠀⠀⠀⠀⠀⠀⠀⠀⠀⠀⠀⠀⠀⠀⠀⠀⠀⠀⠀⠀⠀⠀⠀⠀⠀⠀⠀⠀⠀⠀⡀⠀⠀⠀⠀⠀</a:t>
            </a:r>
            <a:br/>
            <a:r>
              <a:t>⠀⠀⠀⠀⠀⠀⠉⠛⠻⠿⣿⣿⣿⣿⣿⣿⣿⣿⣿⣿⣿⣿⣿⣿⣿⣿⣿⣿⣿⣿⣿⣿⣿⣿⣿⣿⣿⣿⣿⣿⣿⡀⠀⠀⠀⠀⠀⠀⠀⠀⠀⠀⠀⠀⠀⠀⠀⠀⠀⠀⠀⠀⠀⠀⠀⠀⠀⠀⠀⠀⠀⠀⠀⠀⠀⠀⠀⠀⠀⠀⠀⠀⠀⠀⠀⠉⠀⠀⠀⠀⠀</a:t>
            </a:r>
            <a:br/>
            <a:r>
              <a:t>⠀⠀⠀⠀⠀⠀⠀⠀⠀⠀⣾⣿⣿⣿⣿⣿⣿⣿⣿⣿⣿⣿⣿⣿⣿⣿⣿⣿⣿⣿⣿⣿⣿⣿⣿⣿⣿⣿⣿⠉⠻⠇⠀⠀⠀⠀⠀⠀⠀⠀⠀⠀⠀⠀⠀⠀⠀⠀⠀⠀⠀⠀⠀⠀⠀⠀⠀⠀⠀⠀⠀⠀⠀⠀⠀⠀⠀⠀⠀⠀⠀⠀⠀⠀⠀⠀⠀⠀⠀⠀⠀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⠀⠀⠀⠀⠀⠀⠀⠀⠀⣾⣿⣿⣿⣿⣿⣿⣿⣿⣿⣿⣿⣿⣿⣿⣿⣿⣿⣿⣿⣿⣿⣿⣿⣿⣿⣿⣿⣿⣿⣇⠀⠀⠀⠀⠀⠀⠀⠀⠀⠀⠀⠀⠀⠀⠀⠀⠀⠀⠀⠀⠀⠀⠀⠀⠀⠀⠀⠀⠀⠀⠀⠀⠀⠀⠀⠀⠀⠀⠀⠀⠀⠀⠀⠀⠀⠀⠀⠀⠀⠀⠀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⠀⠀⠀⠀⠀⠀⠀⣰⣿⣿⣿⣿⣿⣿⣿⣿⣿⣿⣿⣿⣿⣿⣿⣿⣿⣿⣿⣿⣿⣿⣿⣿⣿⣿⣿⣿⣿⣿⣿⣿⡀⠀⠀⠀⠀⠀⠀⠀⠀⠀⠀⠀⠀⠀⠀⠀⠀⠀⠀⠀⠀⠀⠀⠀⠀⠀⠀⠀⠀⠀⠀⠀⠀⠀⠀⠀⠀⠀⠀⠀⠀⠀⠀⠀⠀⠀⠀⠀⠀⠀⠀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⠀⠀⠀⠀⠀⠀⣴⣿⣿⣿⣿⣿⣿⣿⣿⣿⣿⣿⣿⣿⣿⣿⣿⣿⣿⣿⣿⣿⣿⣿⣿⣿⣿⣿⣿⣿⣿⣿⣿⣿⡆⠀⠀⠀⠀⠀⠀⠀⠀⠀⠀⠀⠀⠀⠀⠀⠀⠀⠀⠀⠀⠀⠀⠀⠀⠀⠀⠀⠀⠀⠀⠀⠀⠀⠀⠀⠀⠀⠀⠀⠀⠀⠀⠀⠀⠀⠀⠀⠀⠀⠀</a:t>
            </a:r>
            <a:br/>
            <a:r>
              <a:t>⠀⠀⠀⢀⡴⠛⠉⠻⢿⣿⣿⣿⣿⣿⣿⣿⣿⣿⣿⣿⣿⣿⣿⣿⣿⣿⣿⣿⣿⣿⣿⣿⣿⣿⣿⣿⣿⣿⣿⣿⡇⠀⠀⠀⠀⠀⠀⠀⠀⠀⠀⠀⠀⠀⠀⠀⠀⠀⠀⠀⠀⠀⠀⠀⠀⠀⠀⠀⠀⠀⠀⠀⠀⠀⠀⠀⠀⠀⠀⠀⠀⠀⠀⠀⠀⠀⠀⠀⠀⠀⠀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⠀⠀⠀⠈⠀⠀⠀⠀⠀⠉⠉⢀⣠⣴⣶⣾⣿⣿⣿⣿⣿⣿⣿⣿⣿⣿⣿⣿⣿⣿⣿⣿⣿⣛⣿⣿⣿⠿⠛⠛⣷⠀⠀⠀⠀⠀⠀⠀⠀⠀⠀⠀⠀⠀⠀⠀⠀⠀⠀⠀⠀⠀⠀⠀⠀⠀⠀⠀⠀⠀⠀⠀⠀⠀⠀⠀⠀⣾⠆⠀⠀⠀⠀⠀⠀⠀⠀⠀⠀⠀⠀</a:t>
            </a:r>
            <a:br/>
            <a:r>
              <a:t>⠀⠀⠀⠀⠀⠀⠀⠀⣀⣴⣾⣿⣿⣿⣿⣿⣿⣿⣿⣿⣿⣿⣿⣿⣿⣿⣿⣿⣿⣿⣿⣿⣿⣿⣿⣿⣿⣷⣄⠀⠈⠂⠀⠀⠀⠀⠀⠀⠀⠀⠀⠀⠀⠀⠀⠀⠀⠀⠀⠀⠀⠀⠀⠀⠀⠀⠀⠀⠀⠀⠀⠀⠀⠀⠀⠀⠀⠀⠀⠀⠀⠀⠀⠀⠀⠀⠀⠀⠀⠀⠀</a:t>
            </a:r>
            <a:br/>
            <a:r>
              <a:t>⠀⠀⠀⠀⠀⠀⠀⠸⣿⣿⣿⣿⣿⣿⣿⣿⣿⣿⣿⣿⣿⣿⣿⣿⣿⣿⣿⣿⣿⣿⣿⣿⣿⣿⣿⣿⣿⣿⡋⠀⠀⠀⠀⠀⠀⠀⠀⠀⠀⣿⣿⣿⣷⣶⣦⣤⣀⠀⠀⠀⠀⠀⠀⠀⠀⠀⠀⠀⠀⠀⠀⠀⠀⠀⠀⠀⠀⠀⠀⠀⠀⠀⠀⠀⠀⠀⠀⠀⠀⠀⠀</a:t>
            </a:r>
            <a:br/>
            <a:r>
              <a:t>⠀⠀⠀⠀⠀⠀⠀⢀⣾⣿⣿⣿⣿⣿⣿⣿⣿⣿⣿⣿⣿⣿⣿⣿⣿⣿⣿⣿⣿⣿⣿⣿⣿⣿⣿⣿⣿⣿⣷⠀⠀⠀⠀⠀⠀⠀⠀⠀⢨⣿⣿⣿⣿⣿⣿⣿⡟⠀⠀⠀⠀⠀⠀⠀⠀⠀⠀⠀⠀⠀⠀⠀⠀⠀⠀⠀⠀⠀⠀⠀⠀⠀⠀⠀⠀⠀⠀⠀⠀⠀⠀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⠀⠀⠀⠀⠀⠀⠀⣼⣿⣿⣿⣿⣿⣿⣿⣿⣿⣿⣿⣿⣿⣿⣿⣿⣿⣿⣿⣿⣿⣿⣿⣿⣿⣿⣿⣿⣿⣿⣿⣇⠀⠀⠀⠀⠀⠀⠀⠀⢸⣿⣿⣿⣿⣿⣿⣿⠃⠀⠀⠀⠀⠀⠀⠀⠀⠀⠀⠀⠀⠀⠀⠀⠀⠀⠀⠀⠀⠀⠀⠀⠀⠀⠀⠀⠀⠀⠀⠀⠀⠀⠀</a:t>
            </a:r>
            <a:br/>
            <a:r>
              <a:t>⠀⠀⠀⠀⠀⢀⣠⣿⣿⣿⣿⣿⣿⣿⣿⣿⣿⣿⣿⣿⣿⣿⣿⣿⣿⣿⣿⣿⣿⣿⣿⣿⣿⣿⣿⣿⣿⣿⣿⣿⣄⣀⠀⠀⠀⠀⠀⠀⣼⣿⣿⣿⣿⣿⣿⡟⠀⠀⠀⠀⠀⠀⠀⠀⠀⠀⠀⠀⠀⠀⠀⠀⠀⠀⠀⠀⠀⠀⠀⠀⠀⠀⠀⠀⠀⠀⠀⠀⠀⠀⠀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⠀⠀⠀⠀⠀⢸⣿⣿⣿⣿⣿⣿⣿⣿⣿⣿⣿⣿⣿⣿⣿⣿⣿⣿⣿⣿⣿⣿⣿⣿⣿⣿⣿⣿⣿⣿⣿⣿⣿⣿⣿⡟⠀⠀⠀⠀⠀⠀⣿⣿⣿⣿⣿⣿⣿⠃⠀⠀⠀⠀⠀⠀⠀⠀⠀⠀⠀⠀⠀⠀⠀⠀⠀⠀⠀⠀⠀⠀⠀⠀⠀⠀⠀⠀⠀⠀⠀⠀⠀⠀⠀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⠀⠀⠀⠀⠀⢸⣿⣿⣿⣿⣿⣿⣿⣿⣿⣿⣿⣿⣿⣿⣿⣿⣿⣿⣿⣿⣿⣿⣿⣿⣿⣿⣿⣿⣿⣿⣿⣿⣿⣿⣿⠃⠀⠀⠀⠀⠀⢠⣿⣿⣿⣿⣿⣿⡟⠀⠀⠀⠀⠀⠀⠀⠀⠀⠀⠀⠀⠀⠀⠀⠀⠀⠀⠀⠀⠀⠀⠀⠀⠀⠀⠀⠀⠀⠀⠀⠀⠀⠀⠀⠀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⠀⠀⠀⠀⠀⣼⣿⣿⣿⣿⣿⣿⣿⣿⣿⣿⣿⣿⣿⣿⣿⣿⣿⣿⣿⣿⣿⣿⣿⣿⣿⣿⣿⣿⣿⣿⣿⣿⣿⣿⣿⣷⣦⡄⠀⠀⠀⢸⣿⣿⣿⣿⣿⣿⠃⠀⠀⠀⠀⠀⠀⠀⠀⠀⠀⠀⠀⠀⠀⠀⠀⠀⠀⠀⠀⠀⠀⠀⠀⠀⠀⠀⠀⠀⠀⠀⠀⠀⠀⠀⠀</a:t>
            </a:r>
            <a:br/>
            <a:r>
              <a:t>⠀⠀⠀⢰⣾⣿⣿⣿⣿⣿⣿⣿⣿⣿⣿⣿⣿⣿⣿⣿⣿⣿⣿⣿⣿⣿⣿⣿⣿⣿⣿⣿⣿⣿⣿⣿⣿⣿⣿⣿⣿⣿⡏⠀⠀⠀⠀⣼⣿⣿⣿⣿⣿⡏⠀⠀⠀⠀⠀⠀⠀⠀⠀⠀⠀⠀⠀⠀⠀⠀⠀⠀⠀⠀⠀⠀⠀⠀⠀⠀⠀⠀⠀⠀⠀⠀⠀⠀⠀⠀⠀</a:t>
            </a:r>
            <a:br/>
            <a:r>
              <a:t>⠀⠀⠀⠘⢿⣿⣿⣿⣿⣿⣿⣿⣿⣿⣿⣿⣿⣿⣿⣿⣿⣿⣿⣿⣿⣿⣿⣿⣿⣿⣿⣿⣿⣿⣿⣿⣿⣿⣿⣿⣿⣿⡁⠀⠀⠀⠀⣿⣿⣿⣿⣿⣿⠃⠀⠀⠀⠀⠀⠀⠀⠀⠀⠀⠀⠀⠀⠀⠀⠀⠀⠀⠀⠀⠀⠀⠀⠀⠀⠀⠀⠀⠀⠀⠀⠀⠀⠀⠀⠀⠀</a:t>
            </a:r>
            <a:br/>
            <a:r>
              <a:t>⠀⠀⠀⢀⣿⣿⣿⣿⣿⣿⣿⣿⣿⣿⣿⣿⣿⣿⣿⣿⣿⣿⣿⣿⣿⣿⣿⣿⣿⣿⣿⣿⣿⣿⣿⣿⣿⣿⣿⣿⣿⣿⣧⠀⠀⠀⢀⣿⣿⣿⣿⣿⡏⠀⠀⠀⠀⠀⠀⠀⠀⠀⠀⠀⠀⠀⠀⠀⠀⠀⠀⠀⠀⠀⠀⠀⠀⠀⠀⠀⠀⠀⠀⠀⠀⠀⠀⠀⠀⠀⠀</a:t>
            </a:r>
            <a:br/>
            <a:r>
              <a:t>⠀⠀⠀⣼⣿⣿⣿⣿⣿⣿⣿⣿⣿⣿⣿⣿⣿⣿⣿⣿⣿⣿⣿⣿⣿⣿⣿⣿⣿⣿⣿⣿⣿⣿⣏⣿⣿⣿⣿⣿⣿⣿⣿⡆⠀⠀⢸⣿⣿⣿⣿⣿⠁⠀⠀⠀⠀⠀⠀⠀⠀⠀⠀⠀⠀⠀⠀⠀⠀⠀⠀⠀⠀⠀⠀⠀⠀⠀⠀⠀⠀⠀⠀⠀⠀⠀⠀⠀⠀⠀⠀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⠀⠀⠀⠀⠀⠀⠀⠀⠀⠀⠀⠀⠀⠀⠀⠀⠀⠀⠀⠀⠀⠀⠀⠀⠀⠀⣀⣴⣿⣷⡀⠀⠀⠀⠀⠀⠀⠀⠀⠀⠀⠀⠀⠀⠀⠀⠀⠀⠀⠀⠀⠀⠀⠀⠀⠀⠀⠀⠀⠀⠀⠀⠀⠀⠀⠀⠀⠀⠀⠀⠀⠀⠀⠀⠀⠀⠀⠀⠀⠀⠀⠀⠀⠀⠀⠀⠀⠀⠀⠀⠀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⠀⠀⠀⠀⠀⠀⠀⠀⠀⠀⠀⠀⠀⢀⣠⣴⣶⣿⣿⣿⣿⣿⣿⣶⣶⣾⣿⣿⣿⣿⣧⠀⠀⠀⠀⠀⠀⠀⠀⠀⠀⠀⠀⠀⠀⠀⠀⠀⠀⠀⠀⠀⠀⠀⠒⠀⠀⠀⠀⠀⠀⠀⠀⠀⠀⠀⠀⠀⠀⠀⠀⠀⠀⠀⠀⠀⠀⠀⠀⠀⠀⠀⠀⠀⠀⠀⠀⠀⠀⠀⠀</a:t>
            </a:r>
            <a:br/>
            <a:r>
              <a:t>⠀⠀⠀⠀⠀⠀⠀⠀⠀⠀⠀⢀⣴⣿⣿⣿⣿⣿⣿⣿⣿⣿⣿⣿⣿⣿⣿⣿⣿⣿⣿⣿⣶⣄⡀⠀⠀⠀⠀⠀⠀⠀⠀⠀⠀⠀⠀⠀⠀⠀⠀⠀⠀⠀⠀⠀⠀⠀⠀⠀⠀⠀⠀⠀⠀⠀⠀⠀⠀⠀⠀⠀⠀⠀⠀⠀⠀⠀⠀⠀⠀⠀⠀⠀⠀⠀⠀⠀⠀⠀⠀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⠀⠀⠀⠀⠀⠀⠀⠀⠀⠀⣠⣿⣿⣿⣿⣿⣿⣿⣿⣿⣿⣿⣿⣿⣿⣿⣿⣿⣿⣿⣿⣿⣿⣿⣿⣦⠀⠀⠀⠀⠀⠀⠀⠀⠀⠀⠀⠀⠀⠀⠀⠀⠀⠀⠀⠀⠀⠀⠀⠀⠀⠀⠀⠀⠀⠀⠀⠀⠀⠀⠀⠀⠀⠀⠀⠀⠀⠀⠀⠀⠀⠀⠀⠀⠀⠀⠀⠀⠀⠀⠀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⠀⠀⠀⠀⠀⠀⠀⠀⠀⢠⣿⣿⣿⣿⣿⣿⣿⣿⣿⣿⣿⣿⣿⣿⣿⣿⣿⣿⣿⣿⣿⣿⣿⣿⣿⣿⣷⡀⠀⠀⠀⠀⠀⠀⠀⠀⠀⠀⠀⠀⠀⠀⠀⠀⠀⠀⠀⠀⠀⠀⠀⠀⠀⠀⠀⠀⠀⠀⠀⠀⠀⠀⠀⠀⠀⠀⠀⠀⠀⠀⠀⠀⠀⠀⠀⠀⠀⠀⠀⠀⠀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⠀⠀⠀⠀⠀⠀⠀⠀⢸⣿⣿⣿⣿⣿⣿⣿⣿⣿⣿⣿⣿⣿⣿⣿⣿⣿⣿⣿⣿⣿⣿⣿⣿⣿⣿⣿⣿⣿⡇⢀⣀⠀⠀⠀⠀⠀⠀⠀⠀⠀⠀⠀⠀⠀⠀⠀⠀⠀⠀⠀⠀⠀⠀⠀⠀⠀⠀⠀⠀⠀⠀⠀⠀⠀⠀⠀⠀⠀⠀⠀⠀⠀⠀⠀⠀⠀⠀⠀⠀⠀⠀</a:t>
            </a:r>
            <a:br/>
            <a:r>
              <a:t>⠀⠀⠀⠀⠀⠀⠀⠀⣘⣿⣿⣿⣿⣿⣿⣿⣿⣿⣿⣿⣿⣿⣿⣿⣿⣿⣿⣿⣿⣿⣿⣿⣿⣿⣿⣿⣿⣿⡇⠀⠀⠀⠀⠀⠀⠀⠀⠀⠀⠀⠀⠀⠀⠀⠀⠀⠀⠀⠀⠀⠀⠀⠀⠀⠀⠀⠀⠀⠀⠀⠀⠀⠀⠀⠀⠀⠀⠀⠀⠀⠀⠀⠀⠀⠀⠀⠀⠀⠀⠀⠀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⠀⠀⠀⣴⣤⣤⣾⣿⣿⣿⣿⣿⣿⣿⣿⣿⣿⣿⣿⣿⣿⣿⣿⣿⣿⣿⣿⣿⣿⣿⣿⣿⣿⣿⣿⣿⣿⣿⡇⠀⠀⠀⠀⠀⠀⠀⠀⠀⠀⠀⠀⠀⠀⠀⠀⠀⠀⠀⠀⠀⠀⠀⠀⠀⠀⠀⠀⠀⠀⠀⠀⠀⠀⠀⠀⠀⠀⠀⠀⠀⠀⠀⠀⠀⠀⠀⠀⠀⠀⠀⠀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⠀⠀⠀⠹⣿⣿⣿⣿⣿⣿⣿⣿⣿⣿⣿⣿⣿⣿⣿⣿⣿⣿⣿⣿⣿⣿⣿⣿⣿⣿⣿⣿⣿⣿⣿⣿⣿⣿⡀⠀⠀⠀⠀⠀⠀⠀⠀⠀⠀⠀⠀⠀⠀⠀⠀⠀⠀⠀⠀⠀⠀⠀⠀⠀⠀⠀⠀⠀⠀⠀⠀⠀⠀⠀⠀⠀⠀⠀⠀⠀⠀⠀⠀⠀⠀⠀⠀⠀⠀⠀⠀</a:t>
            </a:r>
            <a:br/>
            <a:r>
              <a:t>⠀⠀⠀⠘⠿⣿⣿⣿⣿⣿⣿⣿⣿⣿⣿⣿⣿⣿⣿⣿⣿⣿⣿⣿⣿⣿⣿⣿⣿⣿⣿⣿⣿⣿⣿⣿⣿⣿⣷⡀⠀⠀⠀⠀⠀⠀⠀⠀⠀⠀⠀⠀⠀⠀⠀⠀⠀⠀⠀⠀⠀⠀⠀⠀⠀⠀⠀⠀⠀⠀⠀⠀⠀⠀⠀⠀⠀⠀⠀⠀⠀⠀⠀⠀⠀⠀⠀⠀⠀⠀⠀</a:t>
            </a:r>
            <a:br/>
            <a:r>
              <a:t>⠀⠀⠀⠀⠀⠀⠈⠉⠛⣿⣿⣿⣿⣿⣿⣿⣿⣿⣿⣿⣿⣿⣿⣿⣿⣿⣿⣿⣿⣿⣿⣿⣿⣿⣿⣿⣿⣿⣿⣧⠀⠀⠀⠀⠀⠀⠀⠀⠀⠀⠀⠀⠀⠀⠀⠀⠀⠀⠀⠀⠀⠀⠀⠀⠀⠀⠀⠀⠀⠀⠀⠀⠀⠀⠀⠀⠀⠀⠀⠀⠀⠀⠀⠀⠀⠀⠂⠀⠀⠀⠀</a:t>
            </a:r>
            <a:br/>
            <a:r>
              <a:t>⠀⠀⠀⠀⠀⠀⠀⠀⠀⣿⣿⣿⣿⣿⣿⣿⣿⣿⣿⣿⣿⣿⣿⣿⣿⣿⣿⣿⣿⣿⣿⣿⣿⣿⣿⣿⣿⣿⠘⠋⠀⠀⠀⠀⠀⠀⠀⠀⠀⠀⠀⠀⠀⠀⠀⠀⠀⠀⠀⠀⠀⠀⠀⠀⠀⠀⠀⠀⠀⠀⠀⠀⠀⠀⠀⠀⠀⠀⠀⠀⠀⠀⠀⠀⠀⠀⠀⠀⠀⠀⠀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⠀⠀⠀⠀⠀⠀⠀⣀⣼⣿⣿⣿⣿⣿⣿⣿⣿⣿⣿⣿⣿⣿⣿⣿⣿⣿⣿⣿⣿⣿⣿⣿⣿⣿⣿⣿⣿⣿⣷⠀⠀⠀⠀⠀⠀⠀⠀⠀⠀⠀⠀⠀⠀⠀⠀⠀⠀⠀⠀⠀⠀⠀⠀⠀⠀⠀⠀⠀⠀⠀⠀⠀⠀⠀⠀⠀⠀⠀⠀⠀⠀⠀⠀⠀⠀⠀⠀⠀⠀⠀⠀</a:t>
            </a:r>
            <a:br/>
            <a:r>
              <a:t>⠀⠀⠀⠀⠀⠀⢈⣼⣿⣿⣿⣿⣿⣿⣿⣿⣿⣿⣿⣿⣿⣿⣿⣿⣿⣿⣿⣿⣿⣿⣿⣿⣿⣿⣿⣿⣿⣿⣿⡀⠀⠀⠀⠀⠀⠀⠀⠀⠀⠀⠀⠀⠀⠀⠀⠀⠀⠀⠀⠀⠀⠀⠀⠀⠀⠀⠀⠀⠀⠀⠀⠀⠀⠀⠀⠀⠀⠀⠀⠀⠀⠀⠀⠀⠀⠀⠀⠀⠀⠀⠀</a:t>
            </a:r>
            <a:br/>
            <a:r>
              <a:t>⠀⠀⠀⠀⠀⠀⠠⢿⣿⣿⣿⣿⣿⣿⣿⣿⣿⣿⣿⣿⣿⣿⣿⣿⣿⣿⣿⣿⣿⣿⣿⣿⣿⣿⣿⣿⣿⣿⣿⣇⠀⠀⠀⠀⠀⠀⠀⠀⠀⠀⠀⠀⠀⠀⠀⠀⠀⠀⠀⠀⠀⠀⠀⠀⠀⠀⠀⠀⠀⠀⠀⠀⠀⠀⠀⠀⠀⠀⠀⠀⠀⠀⠀⠀⠀⠀⠀⠀⠀⠀⠀</a:t>
            </a:r>
            <a:br/>
            <a:r>
              <a:t>⠀⠀⠀⠀⠀⠀⢠⣿⣿⣿⣿⣿⣿⣿⣿⣿⣿⣿⣿⣿⣿⣿⣿⣿⣿⣿⣿⣿⣿⣿⣿⣿⣿⣿⣿⣿⣿⣿⣿⣿⡀⠀⠀⠀⠀⠀⠀⠀⠀⠀⠀⠀⠀⠀⠀⠀⠀⠀⠀⠀⠀⠀⠀⠀⠀⠀⠀⠀⠀⠀⠀⠀⠀⠀⠀⠀⠀⠀⠀⠀⠀⠀⠀⠀⠀⠀⠀⠀⠀⠀⠀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⠀⠀⠀⠀⠀⣠⠾⠛⠿⣿⣿⣿⣿⣿⣿⣿⣿⣿⣿⣿⣿⣿⣿⣿⣿⣿⣿⣿⣿⠿⠿⠿⢿⣿⣿⣿⣿⣿⣿⣿⣇⠀⠀⠀⠀⠀⠀⠀⠀⠀⠀⠀⠀⠀⠀⠀⠀⠀⠀⠀⠀⠀⠀⠀⠀⠀⠀⠀⠀⠀⠀⠀⠀⠀⠀⠀⠀⠀⠀⠀⠀⠀⠀⠀⠀⠀⠀⠀⠀⠀⠀</a:t>
            </a:r>
            <a:br/>
            <a:r>
              <a:t>⠀⠀⠀⠀⠀⠋⠀⠀⠀⢈⣭⣿⣿⣿⣿⣿⣿⣿⣿⣿⣿⣿⣿⣿⣿⣿⣿⣿⣿⣿⣶⣶⣤⣦⣌⣛⡟⠋⠁⠀⠙⢦⠀⠀⠀⠀⠀⠀⠀⠀⠀⠀⠀⠀⠀⠀⠀⠀⠀⠀⠀⠀⠀⠀⠀⠀⠀⠀⠀⠀⠀⠀⠀⠀⠀⠀⠀⠀⠀⢀⡀⠀⠀⠀⠀⠀⠀⠀⠀⠀⠀</a:t>
            </a:r>
            <a:br/>
            <a:r>
              <a:t>⠀⠀⠀⠀⠀⠀⣠⣴⣾⣿⣿⣿⣿⣿⣿⣿⣿⣿⣿⣿⣿⣿⣿⣿⣿⣿⣿⣿⣿⣿⣿⣿⣿⣿⣿⣿⣷⠄⠀⠀⠀⠀⠀⠀⠀⢀⣠⣤⣄⣀⣀⣀⡀⠀⠀⠀⠀⠀⠀⠀⠀⠀⠀⠀⠀⠀⠀⠀⠀⠀⠀⠀⠀⠀⠀⠀⠀⠀⠀⠺⠋⠀⠀⠀⠀⠀⠀⠀⠀⠀⠀</a:t>
            </a:r>
            <a:br/>
            <a:r>
              <a:t>⠀⠀⠀⠀⠀⠰⢿⣿⣿⣿⣿⣿⣿⣿⣿⣿⣿⣿⣿⣿⣿⣿⣿⣿⣿⣿⣿⣿⣿⣿⣿⣿⣿⣿⣿⣿⣧⡀⠀⠀⠀⠀⠀⠀⠀⢸⣿⣿⣿⣿⣿⣿⣿⣿⣿⣶⣦⣤⣀⡀⠀⠀⠀⠀⠀⠀⠀⠀⠀⠀⠀⠀⠀⠀⠀⠀⠀⠀⠀⠀⠀⠀⠀⠀⠀⠀⠀⠀⠀⠀⠀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⠀⠀⠀⠀⠀⠀⣼⣿⣿⣿⣿⣿⣿⣿⣿⣿⣿⣿⣿⣿⣿⣿⣿⣿⣿⣿⣿⣿⣿⣿⣿⣿⣿⣿⣿⣿⣿⣧⠀⠀⠀⠀⠀⠀⠀⢸⣿⣿⣿⣿⣿⣿⣿⣿⣿⣿⣿⣿⣿⡇⠀⠀⠀⠀⠀⠀⠀⠀⠀⠀⠀⠀⠀⠀⠀⠀⠀⠀⠀⠀⠀⠀⠀⠀⠀⠀⠀⠀⠀⠀⠀</a:t>
            </a:r>
            <a:br/>
            <a:r>
              <a:t>⠀⠀⠀⠀⠀⢰⣿⣿⣿⣿⣿⣿⣿⣿⣿⣿⣿⣿⣿⣿⣿⣿⣿⣿⣿⣿⣿⣿⣿⣿⣿⣿⣿⣿⣿⣿⣿⣿⣇⠀⠀⠀⠀⠀⠀⢸⣿⣿⣿⣿⣿⣿⣿⣿⣿⣿⣿⣿⡟⠀⠀⠀⠀⠀⠀⠀⠀⠀⠀⠀⠀⠀⠀⠀⠀⠀⠀⠀⠀⠀⠀⠀⠀⠀⠀⠀⠀⠀⠀⠀⠀</a:t>
            </a:r>
            <a:br/>
            <a:r>
              <a:t>⠀⠀⠀⠀⣀⣾⣿⣿⣿⣿⣿⣿⣿⣿⣿⣿⣿⣿⣿⣿⣿⣿⣿⣿⣿⣿⣿⣿⣿⣿⣿⣿⣿⣿⣿⣿⣿⣿⣿⣶⡷⠀⠀⠀⠀⢸⣿⣿⣿⣿⣿⣿⣿⣿⣿⣿⣿⣿⠁⠀⠀⠀⠀⠀⠀⠀⠀⠀⠀⠀⠀⠀⠀⠀⠀⠀⠀⠀⠀⠀⠀⠀⠀⠀⠀⠀⠀⠀⠀⠀⠀</a:t>
            </a:r>
            <a:br/>
            <a:r>
              <a:t>⠀⠀⠀⠀⣿⣿⣿⣿⣿⣿⣿⣿⣿⣿⣿⣿⣿⣿⣿⣿⣿⣿⣿⣿⣿⣿⣿⣿⣿⣿⣿⣿⣿⣿⣿⣿⣿⣿⣿⣿⡇⠀⠀⠀⠀⢸⣿⣿⣿⣿⣿⣿⣿⣿⣿⣿⣿⠇⠀⠀⠀⠀⠀⠀⠀⠀⠀⠀⠀⠀⠀⠀⠀⠀⠀⠀⠀⠀⠀⠀⠀⠀⠀⠀⠀⠀⠀⠀⠀⠀⠀</a:t>
            </a:r>
            <a:br/>
            <a:r>
              <a:t>⠀⠀⠀⠀⣿⣿⣿⣿⣿⣿⣿⣿⣿⣿⣿⣿⣿⣿⣿⣿⣿⣿⣿⣿⣿⣿⣿⣿⣿⣿⣿⣿⣿⣿⣿⣿⣿⣿⣿⣿⣶⣄⡀⠀⠀⢸⣿⣿⣿⣿⣿⣿⣿⣿⣿⣿⡟⠀⠀⠀⠀⠀⠀⠀⠀⠀⠀⠀⠀⠀⠀⠀⠀⠀⠀⠀⠀⠀⠀⠀⠀⠀⠀⠀⠀⠀⠀⠀⠀⠀⠀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⠀⠀⠀⢠⣿⣿⣿⣿⣿⣿⣿⣿⣿⣿⣿⣿⣿⣿⣿⣿⣿⣿⣿⣿⣿⣿⣿⣿⣿⣿⣿⣿⣿⣿⣿⣿⣿⣿⣿⣿⣿⡟⠁⠀⠀⢸⣿⣿⣿⣿⣿⣿⣿⣿⣿⡿⠁⠀⠀⠀⠀⠀⠀⠀⠀⠀⠀⠀⠀⠀⠀⠀⠀⠀⠀⠀⠀⠀⠀⠀⠀⠀⠀⠀⠀⠀⠀⠀⠀⠀⠀</a:t>
            </a:r>
            <a:br/>
            <a:r>
              <a:t>⠀⠀⣲⣿⣿⣿⣿⣿⣿⣿⣿⣿⣿⣿⣿⣿⣿⣿⣿⣿⣿⣿⣿⣿⣿⣿⣿⣿⣿⣿⣿⣿⣿⣿⣿⣿⣿⣿⣿⣿⣿⡗⠀⠀⠀⢸⣿⣿⣿⣿⣿⣿⣿⣿⣿⠃⠀⠀⠀⠀⠀⠀⠀⠀⠀⠀⠀⠀⠀⠀⠀⠀⠀⠀⠀⠀⠀⠀⠀⠀⠀⠀⠀⠀⠀⠀⠀⠀⠀⠀⠀</a:t>
            </a:r>
            <a:br/>
            <a:r>
              <a:t>⠀⠀⠻⣿⣿⣿⣿⣿⣿⣿⣿⣿⣿⣿⣿⣿⣿⣿⣿⣿⣿⣿⣿⣿⣿⣿⣿⣿⣿⣿⣿⣿⣿⣿⣿⣿⣿⣿⣿⣿⣿⣷⡀⠀⠀⠀⣿⣿⣿⣿⣿⣿⣿⣿⡏⠀⠀⠀⠀⠀⠀⠀⠀⠀⠀⠀⠀⠀⠀⠀⠀⠀⠀⠀⠀⠀⠀⠀⠀⠀⠀⠀⠀⠀⠀⠀⠀⠀⠀⠀⠀</a:t>
            </a:r>
            <a:br/>
            <a:r>
              <a:t>⠀⠀⢠⣿⣿⣿⣿⣿⣿⣿⣿⣿⣿⣿⣿⣿⣿⣿⣿⣿⣿⣿⣿⣿⣿⣿⣿⣿⣿⣿⣿⣿⣿⣿⢸⣿⣿⣿⣿⣿⣿⣿⣷⡀⠀⠀⣿⣿⣿⣿⣿⣿⣿⡿⠀⠀⠀⠀⠀⠀⠀⠀⠀⠀⠀⠀⠀⠀⠀⠀⠀⠀⠀⠀⠀⠀⠀⠀⠀⠀⠀⠀⠀⠀⠀⠀⠀⠀⠀⠀⠀</a:t>
            </a:r>
            <a:br/>
            <a:r>
              <a:t>⠀⠀⣾⣿⣿⣿⣿⣿⣿⣿⣿⣿⣿⣿⣿⣿⣿⣿⣿⣿⣿⣿⣿⣿⣿⣿⣿⣿⣿⣿⣿⣿⣿⡟⣼⣿⣿⣿⣿⣿⣿⣿⣿⣷⡀⠀⣿⣿⣿⣿⣿⣿⣿⠁⠀⠀⠀⠀⠀⠀⠀⠀⠀⠀⠀⠀⠀⠀⠀⠀⠀⠀⠀⠀⠀⠀⠀⠀⠀⠀⠀⠀⠀⠀⠀⠀⠀⠀⠀⠀⠀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⠀⠀⠀⠀⠀⠀⠀⠀⠀⠀⠀⠀⠀⠀⠀⠀⢀⣀⣀⣀⣀⡀⠀⠀⠀⣠⣴⣿⣿⡄⠀⠀⠀⠀⠀⠀⠀⠀⠀⠀⠀⠀⠀⠀⠀⠀⠀⠀⠀⠀⠀⠀⠀⠀⠀⠀⠀⠀⠀⠀⠀⠀⠀⠀⠀⠀⠀⠀⠀⠀⠀⠀⠀⠀⠀⠀⠀⠀⠀⠀⠀⠀⠀⠀⠀⠀⠀⠀⠀⠀⠀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⠀⠀⠀⠀⠀⠀⠀⠀⠀⠀⠀⠀⣀⣴⣾⣿⣿⣿⣿⣿⣿⣿⣿⣿⣿⣿⣿⣿⣿⣿⣀⠀⠀⠀⠀⠀⠀⠀⠀⠀⠀⠀⠀⠀⠀⠀⠀⠀⠀⠀⠀⠀⠀⠀⠠⠄⠀⠀⠀⠀⠀⠀⠀⠀⠀⠀⠀⠀⠀⠀⠀⠀⠀⠀⠀⠀⠀⠀⠀⠀⠀⠀⠀⠀⠀⠀⠀⠀⠀⠀⠀</a:t>
            </a:r>
            <a:br/>
            <a:r>
              <a:t>⠀⠀⠀⠀⠀⠀⠀⠀⠀⠀⢠⣾⣿⣿⣿⣿⣿⣿⣿⣿⣿⣿⣿⣿⣿⣿⣿⣿⣿⣿⣿⣿⣦⣄⠀⠀⠀⠀⠀⠀⠀⠀⠀⠀⠀⠀⠀⠀⠀⠀⠀⠀⠀⠀⠀⠀⠀⠀⠀⠀⠀⠀⠀⠀⠀⠀⠀⠀⠀⠀⠀⠀⠀⠀⠀⠀⠀⠀⠀⠀⠀⠀⠀⠀⠀⠀⠀⠀⠀⠀⠀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⠀⠀⠀⠀⠀⠀⠀⠀⠀⣰⣿⣿⣿⣿⣿⣿⣿⣿⣿⣿⣿⣿⣿⣿⣿⣿⣿⣿⣿⣿⣿⣿⣿⣿⣷⡄⠀⠀⠀⠀⠀⠀⠀⠀⠀⠀⠀⠀⠀⠀⠀⠀⠀⠀⠀⠀⠀⠀⠀⠀⠀⠀⠀⠀⠀⠀⠀⠀⠀⠀⠀⠀⠀⠀⠀⠀⠀⠀⠀⠀⠀⠀⠀⠀⠀⠀⠀⠀⠀⠀⠀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⠀⠀⠀⠀⠀⠀⠀⢸⣿⣿⣿⣿⣿⣿⣿⣿⣿⣿⣿⣿⣿⣿⣿⣿⣿⣿⣿⣿⣿⣿⣿⣿⣿⣿⣿⣿⣿⣷⠀⠀⣀⡀⠀⠀⠀⠀⠀⠀⠀⠀⠀⠀⠀⠀⠀⠀⠀⠀⠀⠀⠀⠀⠀⠀⠀⠀⠀⠀⠀⠀⠀⠀⠀⠀⠀⠀⠀⠀⠀⠀⠀⠀⠀⠀⠀⠀⠀⠀⠀⠀⠀</a:t>
            </a:r>
            <a:br/>
            <a:r>
              <a:t>⠀⠀⠀⠀⠀⢀⣀⣤⣿⣿⣿⣿⣿⣿⣿⣿⣿⣿⣿⣿⣿⣿⣿⣿⣿⣿⣿⣿⣿⣿⣿⣿⣿⣿⣿⣿⣿⣿⠀⠀⠀⠈⠁⠀⠀⠀⠀⠀⠀⠀⠀⠀⠀⠀⠀⠀⠀⠀⠀⠀⠀⠀⠀⠀⠀⠀⠀⠀⠀⠀⠀⠀⠀⠀⠀⠀⠀⠀⠀⠀⠀⠀⠀⠀⠀⠀⠀⠀⠀⠀⠀</a:t>
            </a:r>
            <a:br/>
            <a:r>
              <a:t>⠀⠀⣿⣷⣾⣿⣿⣿⣿⣿⣿⣿⣿⣿⣿⣿⣿⣿⣿⣿⣿⣿⣿⣿⣿⣿⣿⣿⣿⣿⣿⣿⣿⣿⣿⣿⣿⡟⠀⠀⠀⠀⠀⠀⠀⠀⠀⠀⠀⠀⠀⠀⠀⠀⠀⠀⠀⠀⠀⠀⠀⠀⠀⠀⠀⠀⠀⠀⠀⠀⠀⠀⠀⠀⠀⠀⠀⠀⠀⠀⠀⠀⠀⠀⠀⠀⠀⠀⠀⠀⠀</a:t>
            </a:r>
            <a:br/>
            <a:r>
              <a:t>⠀⠀⣸⣿⣿⣿⣿⣿⣿⣿⣿⣿⣿⣿⣿⣿⣿⣿⣿⣿⣿⣿⣿⣿⣿⣿⣿⣿⣿⣿⣿⣿⣿⣿⣿⣿⣿⡇⠀⠀⠀⠀⠀⠀⠀⠀⠀⠀⠀⠀⠀⠀⠀⠀⠀⠀⠀⠀⠀⠀⠀⠀⠀⠀⠀⠀⠀⠀⠀⠀⠀⠀⠀⠀⠀⠀⠀⠀⠀⠀⠀⠀⠀⠀⠀⠀⠀⠀⠀⠀⠀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⠀⠀⠉⠛⠿⣿⣿⣿⣿⣿⣿⣿⣿⣿⣿⣿⣿⣿⣿⣿⣿⣿⣿⣿⣿⣿⣿⣿⣿⣿⣿⣿⣿⣿⣿⣿⣿⣿⡄⠀⠀⠀⠀⠀⠀⠀⠀⠀⠀⠀⠀⠀⠀⠀⠀⠀⠀⠀⠀⠀⠀⠀⠀⠀⠀⠀⠀⠀⠀⠀⠀⠀⠀⠀⠀⠀⠀⠀⠀⠀⠀⠀⠀⠀⠀⠀⠀⠀⠀⠀⠀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⠀⠀⠀⠀⠀⠀⠈⠉⣽⣿⣿⣿⣿⣿⣿⣿⣿⣿⣿⣿⣿⣿⣿⣿⣿⣿⣿⣿⣿⣿⣿⣿⣿⣿⣿⣿⣿⣿⣿⡄⠀⠀⠀⠀⠀⠀⠀⠀⠀⠀⠀⠀⠀⠀⠀⠀⠀⠀⠀⠀⠀⠀⠀⠀⠀⠀⠀⠀⠀⠀⠀⠀⠀⠀⠀⠀⠀⠀⠀⠀⠀⠀⠀⠀⠀⠀⠠⠀⠀⠀⠀</a:t>
            </a:r>
            <a:br/>
            <a:r>
              <a:t>⠀⠀⠀⠀⠀⠀⠀⠀⣿⣿⣿⣿⣿⣿⣿⣿⣿⣿⣿⣿⣿⣿⣿⣿⣿⣿⣿⣿⣿⣿⣿⣿⣿⣿⣿⣿⣿⡏⠋⠀⠀⠀⠀⠀⠀⠀⠀⠀⠀⠀⠀⠀⠀⠀⠀⠀⠀⠀⠀⠀⠀⠀⠀⠀⠀⠀⠀⠀⠀⠀⠀⠀⠀⠀⠀⠀⠀⠀⠀⠀⠀⠀⠀⠀⠀⠀⠀⠀⠀⠀⠀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⠀⠀⠀⠀⠀⠀⣠⣼⣿⣿⣿⣿⣿⣿⣿⣿⣿⣿⣿⣿⣿⣿⣿⣿⣿⣿⣿⣿⣿⣿⣿⣿⣿⣿⣿⣿⣿⣿⡀⠀⠀⠀⠀⠀⠀⠀⠀⠀⠀⠀⠀⠀⠀⠀⠀⠀⠀⠀⠀⠀⠀⠀⠀⠀⠀⠀⠀⠀⠀⠀⠀⠀⠀⠀⠀⠀⠀⠀⠀⠀⠀⠀⠀⠀⠀⠀⠀⠀⠀⠀⠀</a:t>
            </a:r>
            <a:br/>
            <a:r>
              <a:t>⠀⠀⠀⠀⠀⢀⣾⣿⣿⣿⣿⣿⣿⣿⣿⣿⣿⣿⣿⣿⣿⣿⣿⣿⣿⣿⣿⣿⣿⣿⣿⣿⣿⣿⣿⣿⣿⣿⣧⠀⠀⠀⠀⠀⠀⠀⠀⠀⠀⠀⠀⠀⠀⠀⠀⠀⠀⠀⠀⠀⠀⠀⠀⠀⠀⠀⠀⠀⠀⠀⠀⠀⠀⠀⠀⠀⠀⠀⠀⠀⠀⠀⠀⠀⠀⠀⠀⠀⠀⠀⠀</a:t>
            </a:r>
            <a:br/>
            <a:r>
              <a:t>⠀⠀⠀⠀⠀⠠⢫⣿⣿⣿⣿⣿⣿⣿⣿⣿⣿⣿⣿⣿⣿⣿⣿⣿⣿⣿⣿⣿⣿⣿⣿⣿⣿⣿⣿⣿⣿⣿⣿⡄⠀⠀⠀⠀⠀⠀⠀⠀⠀⠀⠀⠀⠀⠀⠀⠀⠀⠀⠀⠀⠀⠀⠀⠀⠀⠀⠀⠀⠀⠀⠀⠀⠀⠀⠀⠀⠀⠀⠀⠀⠀⠀⠀⠀⠀⠀⠀⠀⠀⠀⠀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⠀⠀⠀⠀⠀⠀⢰⣿⣿⣿⣿⣿⣿⣿⣿⣿⣿⣿⣿⣿⣿⣿⣿⣿⣿⣿⣿⣿⣿⣿⣿⣿⣿⣿⣿⣿⣿⣿⣿⣷⠀⠀⠀⠀⠀⠀⠀⠀⠀⠀⠀⠀⠀⠀⠀⠀⠀⠀⠀⠀⠀⠀⠀⠀⠀⠀⠀⠀⠀⠀⠀⠀⠀⠀⠀⠀⠀⠀⠀⠀⠀⠀⠀⠀⠀⠀⠀⠀⠀⠀⠀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⠀⠀⠀⠀⠀⠀⣼⠟⠿⣿⣿⣿⣿⣿⣿⣿⣿⣿⣿⣿⣿⣿⣿⣿⣿⣿⣿⣿⡿⠛⠛⠙⢻⡿⢿⣿⣿⣿⡿⠿⣧⡀⠀⠀⠀⠀⠀⠀⠀⠀⠀⠀⠀⠀⠀⠀⠀⠀⠀⠀⠀⠀⠀⠀⠀⠀⠀⠀⠀⠀⠀⠀⠀⠀⠀⠀⠀⠀⠀⠀⠀⠀⠀⠀⠀⠀⠀⠀⠀⠀⠀</a:t>
            </a:r>
            <a:br/>
            <a:r>
              <a:t>⠀⠀⠀⠀⠀⠘⠁⠀⢀⣤⣾⣿⣿⣿⣿⣿⣿⣿⣿⣿⣿⣿⣿⣿⣿⣿⣿⣿⣿⣿⣷⣶⣾⣤⣤⣝⠛⠉⠀⠀⠀⠱⠀⠀⠀⠀⠀⠀⠀⠀⠀⠀⠀⠀⠀⠀⠀⠀⠀⠀⠀⠀⠀⠀⠀⠀⠀⠀⠀⠀⠀⠀⠀⠀⠀⠀⠀⠀⠀⠀⠀⠀⠀⠀⠀⠀⠀⠀⠀⠀⠀</a:t>
            </a:r>
            <a:br/>
            <a:r>
              <a:t>⠀⠀⠀⠀⠀⣠⣴⣾⣿⣿⣿⣿⣿⣿⣿⣿⣿⣿⣿⣿⣿⣿⣿⣿⣿⣿⣿⣿⣿⣿⣿⣿⣿⣿⣿⣿⠆⠀⠀⠀⠀⠀⠀⣀⣤⣤⣤⣤⣤⣤⣤⣄⣀⣀⡀⠀⠀⠀⠀⠀⠀⠀⠀⠀⠀⠀⠀⠀⠀⠀⠀⠀⠀⠀⠀⠀⠀⠀⠀⠀⢰⡗⠀⠀⠀⠀⠀⠀⠀⠀⠀</a:t>
            </a:r>
            <a:br/>
            <a:r>
              <a:t>⠀⠀⠀⠀⠐⢿⣿⣿⣿⣿⣿⣿⣿⣿⣿⣿⣿⣿⣿⣿⣿⣿⣿⣿⣿⣿⣿⣿⣿⣿⣿⣿⣿⣿⣿⣿⡄⠀⠀⠀⠀⠀⠀⣿⣿⣿⣿⣿⣿⣿⣿⣿⣿⣿⣿⣿⣶⣶⣤⣀⡀⠀⠀⠀⠀⠀⠀⠀⠀⠀⠀⠀⠀⠀⠀⠀⠀⠀⠀⠀⠀⠀⠀⠀⠀⠀⠀⠀⠀⠀⠀</a:t>
            </a:r>
            <a:br/>
            <a:r>
              <a:t>⠀⠀⠀⠀⠀⣸⣿⣿⣿⣿⣿⣿⣿⣿⣿⣿⣿⣿⣿⣿⣿⣿⣿⣿⣿⣿⣿⣿⣿⣿⣿⣿⣿⣿⣿⣿⣿⡄⠀⠀⠀⠀⠀⢹⣿⣿⣿⣿⣿⣿⣿⣿⣿⣿⣿⣿⣿⣿⣿⣿⣿⠇⠀⠀⠀⠀⠀⠀⠀⠀⠀⠀⠀⠀⠀⠀⠀⠀⠀⠀⠀⠀⠀⠀⠀⠀⠀⠀⠀⠀⠀</a:t>
            </a:r>
            <a:br/>
            <a:r>
              <a:t>⠀⠀⠀⠀⢠⣿⣿⣿⣿⣿⣿⣿⣿⣿⣿⣿⣿⣿⣿⣿⣿⣿⣿⣿⣿⣿⣿⣿⣿⣿⣿⣿⣿⣿⣿⣿⣿⣷⡀⣀⠀⠀⠀⢸⣿⣿⣿⣿⣿⣿⣿⣿⣿⣿⣿⣿⣿⣿⣿⣿⡟⠀⠀⠀⠀⠀⠀⠀⠀⠀⠀⠀⠀⠀⠀⠀⠀⠀⠀⠀⠀⠀⠀⠀⠀⠀⠀⠀⠀⠀⠀</a:t>
            </a:r>
            <a:br/>
            <a:r>
              <a:t>⠀⠀⠀⣀⣼⣿⣿⣿⣿⣿⣿⣿⣿⣿⣿⣿⣿⣿⣿⣿⣿⣿⣿⣿⣿⣿⣿⣿⣿⣿⣿⣿⣿⣿⣿⣿⣿⣿⣿⣿⠁⠀⠀⠀⣿⣿⣿⣿⣿⣿⣿⣿⣿⣿⣿⣿⣿⣿⣿⡟⠀⠀⠀⠀⠀⠀⠀⠀⠀⠀⠀⠀⠀⠀⠀⠀⠀⠀⠀⠀⠀⠀⠀⠀⠀⠀⠀⠀⠀⠀⠀</a:t>
            </a:r>
            <a:br/>
            <a:r>
              <a:t>⠀⠀⠠⣿⣿⣿⣿⣿⣿⣿⣿⣿⣿⣿⣿⣿⣿⣿⣿⣿⣿⣿⣿⣿⣿⣿⣿⣿⣿⣿⣿⣿⣿⣿⣿⣿⣿⣿⣿⣇⠀⠀⠀⠀⣿⣿⣿⣿⣿⣿⣿⣿⣿⣿⣿⣿⣿⣿⡿⠁⠀⠀⠀⠀⠀⠀⠀⠀⠀⠀⠀⠀⠀⠀⠀⠀⠀⠀⠀⠀⠀⠀⠀⠀⠀⠀⠀⠀⠀⠀⠀</a:t>
            </a:r>
            <a:br/>
            <a:r>
              <a:t>⠀⠀⠀⣿⣿⣿⣿⣿⣿⣿⣿⣿⣿⣿⣿⣿⣿⣿⣿⣿⣿⣿⣿⣿⣿⣿⣿⣿⣿⣿⣿⣿⣿⣿⣿⣿⣿⣿⣿⣿⣷⣦⠀⠀⢸⣿⣿⣿⣿⣿⣿⣿⣿⣿⣿⣿⣿⣿⠁⠀⠀⠀⠀⠀⠀⠀⠀⠀⠀⠀⠀⠀⠀⠀⠀⠀⠀⠀⠀⠀⠀⠀⠀⠀⠀⠀⠀⠀⠀⠀⠀</a:t>
            </a:r>
            <a:br/>
            <a:r>
              <a:t>⠀⠀⢀⣿⣿⣿⣿⣿⣿⣿⣿⣿⣿⣿⣿⣿⣿⣿⣿⣿⣿⣿⣿⣿⣿⣿⣿⣿⣿⣿⣿⣿⣿⣿⣿⣿⣿⣿⣿⣿⣿⠁⠀⠀⢸⣿⣿⣿⣿⣿⣿⣿⣿⣿⣿⣿⣿⠃⠀⠀⠀⠀⠀⠀⠀⠀⠀⠀⠀⠀⠀⠀⠀⠀⠀⠀⠀⠀⠀⠀⠀⠀⠀⠀⠀⠀⠀⠀⠀⠀⠀</a:t>
            </a:r>
            <a:br/>
            <a:r>
              <a:t>⠀⢰⣿⣿⣿⣿⣿⣿⣿⣿⣿⣿⣿⣿⣿⣿⣿⣿⣿⣿⣿⣿⣿⣿⣿⣿⣿⣿⣿⣿⣿⣿⣿⣿⣿⣿⣿⣿⣿⣿⣿⡄⠀⠀⠈⣿⣿⣿⣿⣿⣿⣿⣿⣿⣿⣿⠏⠀⠀⠀⠀⠀⠀⠀⠀⠀⠀⠀⠀⠀⠀⠀⠀⠀⠀⠀⠀⠀⠀⠀⠀⠀⠀⠀⠀⠀⠀⠀⠀⠀⠀</a:t>
            </a:r>
            <a:br/>
            <a:r>
              <a:t>⠀⠙⢿⣿⣿⣿⣿⣿⣿⣿⣿⣿⣿⣿⣿⣿⣿⣿⣿⣿⣿⣿⣿⣿⣿⣿⣿⣿⣿⣿⣿⣿⣿⣿⣿⣿⣿⣿⣿⣿⣿⣷⡀⠀⠀⣿⣿⣿⣿⣿⣿⣿⣿⣿⣿⡏⠀⠀⠀⠀⠀⠀⠀⠀⠀⠀⠀⠀⠀⠀⠀⠀⠀⠀⠀⠀⠀⠀⠀⠀⠀⠀⠀⠀⠀⠀⠀⠀⠀⠀⠀</a:t>
            </a:r>
            <a:br/>
            <a:r>
              <a:t>⠀⠀⣾⣿⣿⣿⣿⣿⣿⣿⣿⣿⣿⣿⣿⣿⣿⣿⣿⣿⣿⣿⣿⣿⣿⣿⣿⣿⣿⣿⣿⣿⣿⡇⣿⣿⣿⣿⣿⣿⣿⣿⣷⡄⠀⢻⣿⣿⣿⣿⣿⣿⣿⣿⡟⠀⠀⠀⠀⠀⠀⠀⠀⠀⠀⠀⠀⠀⠀⠀⠀⠀⠀⠀⠀⠀⠀⠀⠀⠀⠀⠀⠀⠀⠀⠀⠀⠀⠀⠀⠀</a:t>
            </a:r>
            <a:br/>
            <a:r>
              <a:t>⠀⢸⣿⣿⣿⣿⣿⣿⣿⣿⣿⣿⣿⣿⣿⣿⣿⣿⣿⣿⣿⣿⣿⣿⣿⣿⣿⣿⣿⣿⣿⣿⣿⢧⣿⣿⣿⣿⣿⣿⣿⣿⣿⣷⡀⢸⣿⣿⣿⣿⣿⣿⣿⡿⠁⠀⠀⠀⠀⠀⠀⠀⠀⠀⠀⠀⠀⠀⠀⠀⠀⠀⠀⠀⠀⠀⠀⠀⠀⠀⠀⠀⠀⠀⠀⠀⠀⠀⠀⠀⠀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⠀⠀⠀⠀⠀⠀⠀⠀⠀⠀⠀⠀⠀⠀⠀⠀⠀⠀⠀⠀⠀⠀⠀⠀⠀⠀⢀⣠⠀⠀⠀⠀⠀⠀⠀⠀⠀⠀⠀⠀⠀⠀⠀⠀⠀⠀⠀⠀⠀⠀⠀⠀⠀⠀⠀⠀⠀⠀⠀⠀⠀⠀⠀⠀⠀⠀⠀⠀⠀⠀⠀⠀⠀⠀⠀⠀⠀⠀⠀⠀⠀⠀⠀⠀⠀⠀⠀⠀⠀⠀⠀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⠀⠀⠀⠀⠀⠀⠀⠀⠀⠀⠀⠀⠀⠀⣀⣀⣤⣤⣤⣄⣀⣀⣀⣀⣠⣾⣿⣿⣧⠀⠀⠀⠀⠀⠀⠀⠀⠀⠀⠀⠀⠀⠀⠀⠀⠀⠀⠀⠀⠀⠀⠀⠀⠀⠀⠀⠀⠀⠀⠀⠀⠀⠀⠀⠀⠀⠀⠀⠀⠀⠀⠀⠀⠀⠀⠀⠀⠀⠀⠀⠀⠀⠀⠀⠀⠀⠀⠀⠀⠀⠀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⠀⠀⠀⠀⠀⠀⠀⠀⠀⠀⠀⣠⣶⣿⣿⣿⣿⣿⣿⣿⣿⣿⣿⣿⣿⣿⣿⣿⣿⣤⣀⠀⠀⠀⠀⠀⠀⠀⠀⠀⠀⠀⠀⠀⠀⠀⠀⠀⠀⠀⠀⠀⠀⠀⠀⣀⠀⠀⠀⠀⠀⠀⠀⠀⠀⠀⠀⠀⠀⠀⠀⠀⠀⠀⠀⠀⠀⠀⠀⠀⠀⠀⠀⠀⠀⠀⠀⠀⠀⠀⠀</a:t>
            </a:r>
            <a:br/>
            <a:r>
              <a:t>⠀⠀⠀⠀⠀⠀⠀⠀⠀⣠⣾⣿⣿⣿⣿⣿⣿⣿⣿⣿⣿⣿⣿⣿⣿⣿⣿⣿⣿⣿⣿⣷⣦⡀⠀⠀⠀⠀⠀⠀⠀⠀⠀⠀⠀⠀⠀⠀⠀⠀⠀⠀⠀⠀⠀⠀⠀⠀⠀⠀⠀⠀⠀⠀⠀⠀⠀⠀⠀⠀⠀⠀⠀⠀⠀⠀⠀⠀⠀⠀⠀⠀⠀⠀⠀⠀⠀⠀⠀⠀⠀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⠀⠀⠀⠀⠀⠀⠀⠀⣰⣿⣿⣿⣿⣿⣿⣿⣿⣿⣿⣿⣿⣿⣿⣿⣿⣿⣿⣿⣿⣿⣿⣿⣿⣿⣦⠀⠀⠀⠀⠀⠀⠀⠀⠀⠀⠀⠀⠀⠀⠀⠀⠀⠀⠀⠀⠀⠀⠀⠀⠀⠀⠀⠀⠀⠀⠀⠀⠀⠀⠀⠀⠀⠀⠀⠀⠀⠀⠀⠀⠀⠀⠀⠀⠀⠀⠀⠀⠀⠀⠀⠀</a:t>
            </a:r>
            <a:br/>
            <a:r>
              <a:t>⠀⠀⠀⠀⠀⠀⠀⢰⣿⣿⣿⣿⣿⣿⣿⣿⣿⣿⣿⣿⣿⣿⣿⣿⣿⣿⣿⣿⣿⣿⣿⣿⣿⣿⣿⣧⠀⠀⠀⠀⠀⠀⠀⠀⠀⠀⠀⠀⠀⠀⠀⠀⠀⠀⠀⠀⠀⠀⠀⠀⠀⠀⠀⠀⠀⠀⠀⠀⠀⠀⠀⠀⠀⠀⠀⠀⠀⠀⠀⠀⠀⠀⠀⠀⠀⠀⠀⠀⠀⠀⠀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⠀⠀⠀⠀⠀⠀⠀⣿⣿⣿⣿⣿⣿⣿⣿⣿⣿⣿⣿⣿⣿⣿⣿⣿⣿⣿⣿⣿⣿⣿⣿⣿⣿⣿⣿⣿⣇⠀⠀⠀⠀⠀⠀⠀⠀⠀⠀⠀⠀⠀⠀⠀⠀⠀⠀⠀⠀⠀⠀⠀⠀⠀⠀⠀⠀⠀⠀⠀⠀⠀⠀⠀⠀⠀⠀⠀⠀⠀⠀⠀⠀⠀⠀⠀⠀⠀⠀⠀⠀⠀⠀</a:t>
            </a:r>
            <a:br/>
            <a:r>
              <a:t>⠀⠀⠀⠀⠀⠀⠸⣿⣿⣿⣿⣿⣿⣿⣿⣿⣿⣿⣿⣿⣿⣿⣿⣿⣿⣿⣿⣿⣿⣿⣿⣿⣿⣿⣿⣿⣿⡀⠀⠀⠀⠀⠀⠀⠀⠀⠀⠀⠀⠀⠀⠀⠀⠀⠀⠀⠀⠀⠀⠀⠀⠀⠀⠀⠀⠀⠀⠀⠀⠀⠀⠀⠀⠀⠀⠀⠀⠀⠀⠀⠀⠀⠀⠀⠀⠀⠀⠀⠀⠀⠀</a:t>
            </a:r>
            <a:br/>
            <a:r>
              <a:t>⠀⣀⣀⢀⣠⣤⣴⣿⣿⣿⣿⣿⣿⣿⣿⣿⣿⣿⣿⣿⣿⣿⣿⣿⣿⣿⣿⣿⣿⣿⣿⣿⣿⣿⣿⣿⣿⡇⠀⠀⠉⠉⠉⠁⠀⠀⠀⠀⠀⠀⠀⠀⠀⠀⠀⠀⠀⠀⠀⠀⠀⠀⠀⠀⠀⠀⠀⠀⠀⠀⠀⠀⠀⠀⠀⠀⠀⠀⠀⠀⠀⠀⠀⠀⠀⠀⠀⠀⠀⠀⠀</a:t>
            </a:r>
            <a:br/>
            <a:r>
              <a:t>⠀⢿⣿⣿⣿⣿⣿⣿⣿⣿⣿⣿⣿⣿⣿⣿⣿⣿⣿⣿⣿⣿⣿⣿⣿⣿⣿⣿⣿⣿⣿⣿⣿⣿⣿⣿⡿⠀⠀⠀⠀⠀⠀⠀⠀⠀⠀⠀⠀⠀⠀⠀⠀⠀⠀⠀⠀⠀⠀⠀⠀⠀⠀⠀⠀⠀⠀⠀⠀⠀⠀⠀⠀⠀⠀⠀⠀⠀⠀⠀⠀⠀⠀⠀⠀⠀⠀⠀⠀⠀⠀</a:t>
            </a:r>
            <a:br/>
            <a:r>
              <a:t>⠀⣼⣿⣿⣿⣿⣿⣿⣿⣿⣿⣿⣿⣿⣿⣿⣿⣿⣿⣿⣿⣿⣿⣿⣿⣿⣿⣿⣿⣿⣿⣿⣿⣿⣿⣿⣇⠀⠀⠀⠀⠀⠀⠀⠀⠀⠀⠀⠀⠀⠀⠀⠀⠀⠀⠀⠀⠀⠀⠀⠀⠀⠀⠀⠀⠀⠀⠀⠀⠀⠀⠀⠀⠀⠀⠀⠀⠀⠀⠀⠀⠀⠀⠀⠀⠀⠀⠀⠀⠀⠀</a:t>
            </a:r>
            <a:br/>
            <a:r>
              <a:t>⠀⠀⠉⠛⠿⣿⣿⢿⣿⣿⣿⣿⣿⣿⣿⣿⣿⣿⣿⣿⣿⣿⣿⣿⣿⣿⣿⣿⣿⣿⣿⣿⣿⣿⣿⣿⣿⣆⠀⠀⠀⠀⠀⠀⠀⠀⠀⠀⠀⠀⠀⠀⠀⠀⠀⠀⠀⠀⠀⠀⠀⠀⠀⠀⠀⠀⠀⠀⠀⠀⠀⠀⠀⠀⠀⠀⠀⠀⠀⠀⠀⠀⠀⠀⠀⠀⠀⠀⠀⠀⠀</a:t>
            </a:r>
            <a:br/>
            <a:r>
              <a:t>⠀⠀⠀⠀⠀⠀⠀⣾⣿⣿⣿⣿⣿⣿⣿⣿⣿⣿⣿⣿⣿⣿⣿⣿⣿⣿⣿⣿⣿⣿⣿⣿⣿⣿⣿⣿⣿⣿⡆⠀⠀⠀⠀⠀⠀⠀⠀⠀⠀⠀⠀⠀⠀⠀⠀⠀⠀⠀⠀⠀⠀⠀⠀⠀⠀⠀⠀⠀⠀⠀⠀⠀⠀⠀⠀⠀⠀⠀⠀⠀⠀⠀⠀⠀⠀⠀⠀⡀⠀⠀⠀</a:t>
            </a:r>
            <a:br/>
            <a:r>
              <a:t>⠀⠀⠀⠀⠀⠀⠀⣿⣿⣿⣿⣿⣿⣿⣿⣿⣿⣿⣿⣿⣿⣿⣿⣿⣿⣿⣿⣿⣿⣿⣿⣿⣿⣿⣿⣿⣯⠉⠀⠀⠀⠀⠀⠀⠀⠀⠀⠀⠀⠀⠀⠀⠀⠀⠀⠀⠀⠀⠀⠀⠀⠀⠀⠀⠀⠀⠀⠀⠀⠀⠀⠀⠀⠀⠀⠀⠀⠀⠀⠀⠀⠀⠀⠀⠀⠀⠀⠀⠀⠀⠀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⠀⠀⠀⠀⠀⠀⢀⣿⣿⣿⣿⣿⣿⣿⣿⣿⣿⣿⣿⣿⣿⣿⣿⣿⣿⣿⣿⣿⣿⣿⣿⣿⣿⣿⣿⣿⣿⡀⠀⠀⠀⠀⠀⠀⠀⠀⠀⠀⠀⠀⠀⠀⠀⠀⠀⠀⠀⠀⠀⠀⠀⠀⠀⠀⠀⠀⠀⠀⠀⠀⠀⠀⠀⠀⠀⠀⠀⠀⠀⠀⠀⠀⠀⠀⠀⠀⠀⠀⠀⠀⠀</a:t>
            </a:r>
            <a:br/>
            <a:r>
              <a:t>⠀⠀⠀⠀⢀⠤⣾⣿⣿⣿⣿⣿⣿⣿⣿⣿⣿⣿⣿⣿⣿⣿⣿⣿⣿⣿⣿⣿⣿⣿⣿⣿⣿⣿⣿⣿⣿⣇⠀⠀⠀⠀⠀⠀⠀⠀⠀⠀⠀⠀⠀⠀⠀⠀⠀⠀⠀⠀⠀⠀⠀⠀⠀⠀⠀⠀⠀⠀⠀⠀⠀⠀⠀⠀⠀⠀⠀⠀⠀⠀⠀⠀⠀⠀⠀⠀⠀⠀⠀⠀⠀</a:t>
            </a:r>
            <a:br/>
            <a:r>
              <a:t>⠀⠀⠀⠀⠀⢾⣿⣿⣿⣿⣿⣿⣿⣿⣿⣿⣿⣿⣿⣿⣿⣿⣿⣿⣿⣿⣿⣿⣿⣿⣿⣿⣿⣿⣿⣿⣿⣿⡀⠀⠀⠀⠀⠀⠀⠀⠀⠀⠀⠀⠀⠀⠀⠀⠀⠀⠀⠀⠀⠀⠀⠀⠀⠀⠀⠀⠀⠀⠀⠀⠀⠀⠀⠀⠀⠀⠀⠀⠀⠀⠀⠀⠀⠀⠀⠀⠀⠀⠀⠀⠀</a:t>
            </a:r>
            <a:br/>
            <a:r>
              <a:t>⠀⠀⠀⠀⠀⠫⢾⣿⣿⣿⣿⣿⣿⣿⣿⣿⣿⣿⣿⣿⣿⣿⣿⣿⣿⣿⣿⣿⣿⣿⣿⣿⣿⣿⣿⣿⣿⣿⣧⠀⠀⠀⠀⠀⠀⠀⠀⠀⠀⠀⠀⠀⠀⠀⠀⠀⠀⠀⠀⠀⠀⠀⠀⠀⠀⠀⠀⠀⠀⠀⠀⠀⠀⠀⠀⠀⠀⠀⠀⠀⠀⠀⠀⠀⠀⠀⠀⠀⠀⠀⠀</a:t>
            </a:r>
            <a:br/>
            <a:r>
              <a:t>⠀⠀⠀⠀⠀⠀⣸⣿⣿⣿⣿⣿⣿⣿⣿⣿⣿⣿⣿⣿⣿⣿⣿⣿⣿⣿⣿⣿⣿⣿⣿⣿⣿⣿⣿⣿⣿⣿⣿⣆⠀⠀⠀⠀⠀⠀⠀⠀⠀⠀⠀⠀⠀⠀⠀⠀⠀⠀⠀⠀⠀⠀⠀⠀⠀⠀⠀⠀⠀⠀⠀⠀⠀⠀⠀⠀⠀⠀⠀⠀⠀⠀⠀⠀⠀⠀⠀⠀⠀⠀⠀</a:t>
            </a:r>
            <a:br/>
            <a:r>
              <a:t>⠀⠀⠀⠀⠀⠀⣿⠟⠿⢿⣿⣿⣿⣿⣿⣿⣿⣿⣿⣿⣿⣿⣿⣿⣿⣿⣿⣿⣛⠉⠉⠉⠟⠻⢿⣿⣿⣿⠟⠛⢦⡀⠀⠀⠀⠀⠀⠀⠀⠀⠀⠀⠀⠀⠀⠀⠀⠀⠀⠀⠀⠀⠀⠀⠀⠀⠀⠀⠀⠀⠀⠀⠀⠀⠀⠀⠀⠀⠀⠀⠀⠀⠀⠀⠀⠀⠀⠀⠀⠀⠀</a:t>
            </a:r>
            <a:br/>
            <a:r>
              <a:t>⠀⠀⠀⠀⠀⠸⠁⣀⣤⣶⣿⣿⣿⣿⣿⣿⣿⣿⣿⣿⣿⣿⣿⣿⣿⣿⣿⣿⣿⣿⣿⣶⣶⣤⣤⠉⠉⠁⠀⠀⠀⠙⠀⠀⠀⠀⠀⠀⠀⠀⠀⠀⠀⠀⠀⠀⠀⠀⠀⠀⠀⠀⠀⠀⠀⠀⠀⠀⠀⠀⠀⠀⠀⠀⠀⠀⠀⠀⠀⠀⠀⠀⠀⠀⠀⠀⠀⠀⠀⠀⠀</a:t>
            </a:r>
            <a:br/>
            <a:r>
              <a:t>⠀⠀⠀⠀⣠⣴⣾⣿⣿⣿⣿⣿⣿⣿⣿⣿⣿⣿⣿⣿⣿⣿⣿⣿⣿⣿⣿⣿⣿⣿⣿⣿⣿⣿⣿⠗⠀⠀⠀⠀⢀⣀⣠⣤⣤⣤⣤⣤⣤⣤⣤⣤⣤⣄⣀⣀⠀⠀⠀⠀⠀⠀⠀⠀⠀⠀⠀⠀⠀⠀⠀⠀⠀⠀⠀⠀⠀⠀⠀⠀⠀⢠⣦⠀⠀⠀⠀⠀⠀⠀⠀</a:t>
            </a:r>
            <a:br/>
            <a:r>
              <a:t>⠀⠀⠀⠀⢿⣿⣿⣿⣿⣿⣿⣿⣿⣿⣿⣿⣿⣿⣿⣿⣿⣿⣿⣿⣿⣿⣿⣿⣿⣿⣿⣿⣿⣿⣿⣧⠀⠀⠀⠀⠸⣿⣿⣿⣿⣿⣿⣿⣿⣿⣿⣿⣿⣿⣿⣿⣿⣷⣶⣤⣀⠀⠀⠀⠀⠀⠀⠀⠀⠀⠀⠀⠀⠀⠀⠀⠀⠀⠀⠀⠀⠈⠁⠀⠀⠀⠀⠀⠀⠀⠀</a:t>
            </a:r>
            <a:br/>
            <a:r>
              <a:t>⠀⠀⠀⠀⣸⣿⣿⣿⣿⣿⣿⣿⣿⣿⣿⣿⣿⣿⣿⣿⣿⣿⣿⣿⣿⣿⣿⣿⣿⣿⣿⣿⣿⣿⣿⣿⣇⠀⠀⠀⠀⣿⣿⣿⣿⣿⣿⣿⣿⣿⣿⣿⣿⣿⣿⣿⣿⣿⣿⣿⣿⣿⣷⡄⠀⠀⠀⠀⠀⠀⠀⠀⠀⠀⠀⠀⠀⠀⠀⠀⠀⠀⠀⠀⠀⠀⠀⠀⠀⠀⠀</a:t>
            </a:r>
            <a:br/>
            <a:r>
              <a:t>⠀⠀⠀⢀⣿⣿⣿⣿⣿⣿⣿⣿⣿⣿⣿⣿⣿⣿⣿⣿⣿⣿⣿⣿⣿⣿⣿⣿⣿⣿⣿⣿⣿⣿⣿⣿⣿⣆⣠⡄⠀⢸⣿⣿⣿⣿⣿⣿⣿⣿⣿⣿⣿⣿⣿⣿⣿⣿⣿⣿⣿⣿⡿⠁⠀⠀⠀⠀⠀⠀⠀⠀⠀⠀⠀⠀⠀⠀⠀⠀⠀⠀⠀⠀⠀⠀⠀⠀⠀⠀⠀</a:t>
            </a:r>
            <a:br/>
            <a:r>
              <a:t>⠀⠀⢀⣸⣿⣿⣿⣿⣿⣿⣿⣿⣿⣿⣿⣿⣿⣿⣿⣿⣿⣿⣿⣿⣿⣿⣿⣿⣿⣿⣿⣿⣿⣿⣿⣿⣿⣿⣿⠃⠀⠀⣿⣿⣿⣿⣿⣿⣿⣿⣿⣿⣿⣿⣿⣿⣿⣿⣿⣿⣿⡟⠁⠀⠀⠀⠀⠀⠀⠀⠀⠀⠀⠀⠀⠀⠀⠀⠀⠀⠀⠀⠀⠀⠀⠀⠀⠀⠀⠀⠀</a:t>
            </a:r>
            <a:br/>
            <a:r>
              <a:t>⠀⠀⣼⣿⣿⣿⣿⣿⣿⣿⣿⣿⣿⣿⣿⣿⣿⣿⣿⣿⣿⣿⣿⣿⣿⣿⣿⣿⣿⣿⣿⣿⣿⣿⣿⣿⣿⣿⣿⣄⡀⠀⢸⣿⣿⣿⣿⣿⣿⣿⣿⣿⣿⣿⣿⣿⣿⣿⣿⣿⡿⠁⠀⠀⠀⠀⠀⠀⠀⠀⠀⠀⠀⠀⠀⠀⠀⠀⠀⠀⠀⠀⠀⠀⠀⠀⠀⠀⠀⠀⠀</a:t>
            </a:r>
            <a:br/>
            <a:r>
              <a:t>⠀⠀⢸⣿⣿⣿⣿⣿⣿⣿⣿⣿⣿⣿⣿⣿⣿⣿⣿⣿⣿⣿⣿⣿⣿⣿⣿⣿⣿⣿⣿⣿⣿⣿⣿⣿⣿⣿⣿⣿⣿⠆⠈⣿⣿⣿⣿⣿⣿⣿⣿⣿⣿⣿⣿⣿⣿⣿⣿⡟⠀⠀⠀⠀⠀⠀⠀⠀⠀⠀⠀⠀⠀⠀⠀⠀⠀⠀⠀⠀⠀⠀⠀⠀⠀⠀⠀⠀⠀⠀⠀</a:t>
            </a:r>
            <a:br/>
            <a:r>
              <a:t>⠀⢀⣿⣿⣿⣿⣿⣿⣿⣿⣿⣿⣿⣿⣿⣿⣿⣿⣿⣿⣿⣿⣿⣿⣿⣿⣿⣿⣿⣿⣿⣿⣿⣿⣿⣿⣿⣿⣿⣿⡧⠀⠀⢻⣿⣿⣿⣿⣿⣿⣿⣿⣿⣿⣿⣿⣿⣿⡟⠁⠀⠀⠀⠀⠀⠀⠀⠀⠀⠀⠀⠀⠀⠀⠀⠀⠀⠀⠀⠀⠀⠀⠀⠀⠀⠀⠀⠀⠀⠀⠀</a:t>
            </a:r>
            <a:br/>
            <a:r>
              <a:t>⢀⣾⣿⣿⣿⣿⣿⣿⣿⣿⣿⣿⣿⣿⣿⣿⣿⣿⣿⣿⣿⣿⣿⣿⣿⣿⣿⣿⣿⣿⣿⣿⣿⣿⣿⣿⣿⣿⣿⣿⣷⡀⠀⠘⣿⣿⣿⣿⣿⣿⣿⣿⣿⣿⣿⣿⣿⡿⠁⠀⠀⠀⠀⠀⠀⠀⠀⠀⠀⠀⠀⠀⠀⠀⠀⠀⠀⠀⠀⠀⠀⠀⠀⠀⠀⠀⠀⠀⠀⠀⠀</a:t>
            </a:r>
            <a:br/>
            <a:r>
              <a:t>⠘⢿⣿⣿⣿⣿⣿⣿⣿⣿⣿⣿⣿⣿⣿⣿⣿⣿⣿⣿⣿⣿⣿⣿⣿⣿⣿⣿⣿⣿⣿⣿⣿⡟⣿⣿⣿⣿⣿⣿⣿⣷⡄⠀⢿⣿⣿⣿⣿⣿⣿⣿⣿⣿⣿⣿⡟⠀⠀⠀⠀⠀⠀⠀⠀⠀⠀⠀⠀⠀⠀⠀⠀⠀⠀⠀⠀⠀⠀⠀⠀⠀⠀⠀⠀⠀⠀⠀⠀⠀⠀</a:t>
            </a:r>
            <a:br/>
            <a:r>
              <a:t>⠀⣸⣿⣿⣿⣿⣿⣿⣿⣿⣿⣿⣿⣿⣿⣿⣿⣿⣿⣿⣿⣿⣿⣿⣿⣿⣿⣿⣿⣿⣿⣿⣿⠇⣿⣿⣿⣿⣿⣿⣿⣿⣿⡄⠸⣿⣿⣿⣿⣿⣿⣿⣿⣿⣿⡟⠀⠀⠀⠀⠀⠀⠀⠀⠀⠀⠀⠀⠀⠀⠀⠀⠀⠀⠀⠀⠀⠀⠀⠀⠀⠀⠀⠀⠀⠀⠀⠀⠀⠀⠀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⢠⣿⣿⣿⣿⣿⣿⣿⣿⣿⣿⣿⣿⣿⣿⣿⣿⣿⣿⣿⣿⣿⣿⣿⣿⣿⣿⣿⣿⣿⣿⣿⡿⣸⣿⣿⣿⣿⣿⣿⣿⣿⣿⣿⡄⢿⣿⣿⣿⣿⣿⣿⣿⣿⡟⠀⠀⠀⠀⠀⠀⠀⠀⠀⠀⠀⠀⠀⠀⠀⠀⠀⠀⠀⠀⠀⠀⠀⠀⠀⠀⠀⠀⠀⠀⠀⠀⠀⠀⠀⠀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⠀⠀⠀⠀⠀⠀⠀⠀⠀⠀⠀⠀⠀⠀⠀⠀⠀⠀⠀⠀⠀⠀⠀⠀⠀⠀⠀⠀⠀⠀⠀⠀⠀⠀⠀⠀⠀⠀⠀⠀⠀⠀⠀⠀⠀⠀⠀⠀⠀⠀⠀⠀⠀⠀⠀⠀⠀⠀⠀⠀⠀⠀⠀⠀⠀⠀⠀⠀⠀⠀⠀⠉⠀⠀⠀⠀⠀⠀⠀⠀⠀⠀⠀⠀⠀⠀⠀⠀⠀⠀⠀</a:t>
            </a:r>
            <a:br/>
            <a:r>
              <a:t>⠀⠀⠀⠀⠀⠀⠀⠀⠀⠀⠀⠀⠀⠀⠀⠀⠀⠀⠀⠀⠀⠀⠀⢀⣤⣶⣆⠀⠀⠀⠀⠀⠀⠀⠀⠀⠀⠀⠀⠀⠀⠀⠀⠀⠀⠀⠀⠀⠀⠀⠀⠀⠀⠀⠀⠀⠀⠀⠀⠀⠀⠀⠀⠀⠀⠀⠀⠀⠀⠀⠀⠀⠀⠀⠀⠀⠀⠀⠀⠀⠀⠀⠀⠀⠀⠀⠀⠀⠀⠀⠀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⠀⠀⠀⠀⠀⠀⠀⠀⠀⠀⠀⣀⣤⣴⣶⣶⣶⣶⣶⣤⣤⣤⣶⣿⣿⣿⣿⡄⠀⠀⠀⠀⠀⠀⠀⠀⠀⠀⠀⠀⠀⠀⠀⠀⠀⠀⠀⠀⠀⠀⠀⠀⠀⠀⠀⠀⠀⠀⠀⠀⠀⠀⠀⠀⠀⠀⠀⠀⠀⠀⠀⠀⠀⠀⠀⠀⠀⠀⠀⠀⠀⠀⠀⠀⠀⠀⠀⠀⠀⠀⠀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⠀⠀⠀⠀⠀⠀⠀⠀⢀⣴⣿⣿⣿⣿⣿⣿⣿⣿⣿⣿⣿⣿⣿⣿⣿⣿⣿⣷⣤⣄⠀⠀⠀⠀⠀⠀⠀⠀⠀⠀⠀⠀⠀⠀⠀⠀⠀⠀⠀⠀⠀⠀⠀⠀⠀⠀⠀⠀⠀⠀⠀⠀⠀⠀⠀⠀⠀⠀⠀⠀⠀⠀⠀⠀⠀⠀⠀⠀⠀⠀⠀⠀⠀⠀⠀⠀⠀⠀⠀⠀⠀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⠀⠀⠀⠀⠀⠀⠀⣰⣿⣿⣿⣿⣿⣿⣿⣿⣿⣿⣿⣿⣿⣿⣿⣿⣿⣿⣿⣿⣿⣿⣿⣦⡀⠀⠀⠀⠀⠀⠀⠀⠀⠀⠀⠀⠀⠀⠀⠀⠀⠀⠀⠀⠀⠀⠀⠀⠀⠀⠀⠀⠀⠀⠀⠀⠀⠀⠀⠀⠀⠀⠀⠀⠀⠀⠀⠀⠀⠀⠀⠀⠀⠀⠀⠀⠀⠀⠀⠀⠀⠀⠀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⠀⠀⠀⠀⠀⠀⣼⣿⣿⣿⣿⣿⣿⣿⣿⣿⣿⣿⣿⣿⣿⣿⣿⣿⣿⣿⣿⣿⣿⣿⣿⣿⣿⣆⠀⠀⠀⠀⠀⠀⠀⠀⠀⠀⠀⠀⠀⠀⠀⠀⠀⠀⠀⠀⠀⠀⠀⠀⠀⠀⠀⠀⠀⠀⠀⠀⠀⠀⠀⠀⠀⠀⠀⠀⠀⠀⠀⠀⠀⠀⠀⠀⠀⠀⠀⠀⠀⠀⠀⠀⠀</a:t>
            </a:r>
            <a:br/>
            <a:r>
              <a:t>⠀⠀⠀⠀⠀⢰⣿⣿⣿⣿⣿⣿⣿⣿⣿⣿⣿⣿⣿⣿⣿⣿⣿⣿⣿⣿⣿⣿⣿⣿⣿⣿⣿⣿⣧⠀⠀⠀⠀⠀⠀⠀⠀⠀⠀⠀⠀⠀⠀⠀⠀⠀⠀⠀⠀⠀⠀⠀⠀⠀⠀⠀⠀⠀⠀⠀⠀⠀⠀⠀⠀⠀⠀⠀⠀⠀⠀⠀⠀⠀⠀⠀⠀⠀⠀⠀⠀⠀⠀⠀⠀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⠀⠀⠀⠀⠀⣾⣿⣿⣿⣿⣿⣿⣿⣿⣿⣿⣿⣿⣿⣿⣿⣿⣿⣿⣿⣿⣿⣿⣿⣿⣿⣿⣿⣿⣿⡆⠀⠀⠀⠀⠀⠀⠀⠀⠀⠀⠀⠀⠀⠀⠀⠀⠀⠀⠀⠀⠀⠀⠀⠀⠀⠀⠀⠀⠀⠀⠀⠀⠀⠀⠀⠀⠀⠀⠀⠀⠀⠀⠀⠀⠀⠀⠀⠀⠀⠀⠀⠀⠀⠀⠀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⣤⣤⣶⣾⣿⣿⣿⣿⣿⣿⣿⣿⣿⣿⣿⣿⣿⣿⣿⣿⣿⣿⣿⣿⣿⣿⣿⣿⣿⣿⣿⣿⣿⣿⣿⣿⠀⠀⠀⠀⠀⠠⠶⠿⠓⠀⠀⠀⠀⠀⠀⠀⠀⠀⠀⠀⠀⠀⠀⠀⠀⠀⠀⠀⠀⠀⠀⠀⠀⠀⠀⠀⠀⠀⠀⠀⠀⠀⠀⠀⠀⠀⠀⠀⠀⠀⠀⠀⠀⠀⠀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⣿⣿⣿⣿⣿⣿⣿⣿⣿⣿⣿⣿⣿⣿⣿⣿⣿⣿⣿⣿⣿⣿⣿⣿⣿⣿⣿⣿⣿⣿⣿⣿⣿⣿⣿⠇⠀⠀⠀⠀⠀⠀⠀⠀⠀⠀⠀⠀⠀⠀⠀⠀⠀⠀⠀⠀⠀⠀⠀⠀⠀⠀⠀⠀⠀⠀⠀⠀⠀⠀⠀⠀⠀⠀⠀⠀⠀⠀⠀⠀⠀⠀⠀⠀⠀⠀⠀⠀⠀⠀⠀</a:t>
            </a:r>
            <a:br/>
            <a:r>
              <a:t>⢿⣿⣿⣿⣿⣿⣿⣿⣿⣿⣿⣿⣿⣿⣿⣿⣿⣿⣿⣿⣿⣿⣿⣿⣿⣿⣿⣿⣿⣿⣿⣿⣿⣿⣿⡀⠀⠀⠀⠀⠀⠀⠀⠀⠀⠀⠀⠀⠀⠀⠀⠀⠀⠀⠀⠀⠀⠀⠀⠀⠀⠀⠀⠀⠀⠀⠀⠀⠀⠀⠀⠀⠀⠀⠀⠀⠀⠀⠀⠀⠀⠀⠀⠀⠀⠀⠀⠀⠀⠀⠀</a:t>
            </a:r>
            <a:br/>
            <a:r>
              <a:t>⠀⠈⠙⠿⠟⣻⣿⣿⣿⣿⣿⣿⣿⣿⣿⣿⣿⣿⣿⣿⣿⣿⣿⣿⣿⣿⣿⣿⣿⣿⣿⣿⣿⣿⣿⣷⡀⠀⠀⠀⠀⠀⠀⠀⠀⠀⠀⠀⠀⠀⠀⠀⠀⠀⠀⠀⠀⠀⠀⠀⠀⠀⠀⠀⠀⠀⠀⠀⠀⠀⠀⠀⠀⠀⠀⠀⠀⠀⠀⠀⠀⠀⠀⠀⠀⠀⠀⠀⠀⠀⠀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⠀⠀⠀⠀⠀⣿⣿⣿⣿⣿⣿⣿⣿⣿⣿⣿⣿⣿⣿⣿⣿⣿⣿⣿⣿⣿⣿⣿⣿⣿⣿⣿⣿⣿⣿⣿⠟⠀⠀⠀⠀⠀⠀⠀⠀⠀⠀⠀⠀⠀⠀⠀⠀⠀⠀⠀⠀⠀⠀⠀⠀⠀⠀⠀⠀⠀⠀⠀⠀⠀⠀⠀⠀⠀⠀⠀⠀⠀⠀⠀⠀⠀⠀⠀⠀⠀⠀⠀⠀⠀⠀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⠀⠀⠀⠀⠀⣿⣿⣿⣿⣿⣿⣿⣿⣿⣿⣿⣿⣿⣿⣿⣿⣿⣿⣿⣿⣿⣿⣿⣿⣿⣿⣿⣿⣿⣿⡀⠀⠀⠀⠀⠀⠀⠀⠀⠀⠀⠀⠀⠀⠀⠀⠀⠀⠀⠀⠀⠀⠀⠀⠀⠀⠀⠀⠀⠀⠀⠀⠀⠀⠀⠀⠀⠀⠀⠀⠀⠀⠀⠀⠀⠀⠀⠀⠀⠀⠀⠀⠀⠂⠀⠀</a:t>
            </a:r>
            <a:br/>
            <a:r>
              <a:t>⠀⠀⠀⠀⢠⣿⣿⣿⣿⣿⣿⣿⣿⣿⣿⣿⣿⣿⣿⣿⣿⣿⣿⣿⣿⣿⣿⣿⣿⣿⣿⣿⣿⣿⣿⣇⠀⠀⠀⠀⠀⠀⠀⠀⠀⠀⠀⠀⠀⠀⠀⠀⠀⠀⠀⠀⠀⠀⠀⠀⠀⠀⠀⠀⠀⠀⠀⠀⠀⠀⠀⠀⠀⠀⠀⠀⠀⠀⠀⠀⠀⠀⠀⠀⠀⠀⠀⠀⠀⠀⠀</a:t>
            </a:r>
            <a:br/>
            <a:r>
              <a:t>⠀⠀⠠⠔⣾⣿⣿⣿⣿⣿⣿⣿⣿⣿⣿⣿⣿⣿⣿⣿⣿⣿⣿⣿⣿⣿⣿⣿⣿⣿⣿⣿⣿⣿⣿⣿⡀⠀⠀⠀⠀⠀⠀⠀⠀⠀⠀⠀⠀⠀⠀⠀⠀⠀⠀⠀⠀⠀⠀⠀⠀⠀⠀⠀⠀⠀⠀⠀⠀⠀⠀⠀⠀⠀⠀⠀⠀⠀⠀⠀⠀⠀⠀⠀⠀⠀⠀⠀⠀⠀⠀</a:t>
            </a:r>
            <a:br/>
            <a:r>
              <a:t>⠀⠀⠀⢼⣿⣿⣿⣿⣿⣿⣿⣿⣿⣿⣿⣿⣿⣿⣿⣿⣿⣿⣿⣿⣿⣿⣿⣿⣿⣿⣿⣿⣿⣿⣿⣿⣇⠀⠀⠀⠀⠀⠀⠀⠀⠀⠀⠀⠀⠀⠀⠀⠀⠀⠀⠀⠀⠀⠀⠀⠀⠀⠀⠀⠀⠀⠀⠀⠀⠀⠀⠀⠀⠀⠀⠀⠀⠀⠀⠀⠀⠀⠀⠀⠀⠀⠀⠀⠀⠀⠀</a:t>
            </a:r>
            <a:br/>
            <a:r>
              <a:t>⠀⠀⠀⠡⢺⣿⣿⣿⣿⣿⣿⣿⣿⣿⣿⣿⣿⣿⣿⣿⣿⣿⣿⣿⣿⣿⣿⣿⣿⣿⣿⣿⣿⣿⣿⣿⣿⡆⠀⠀⠀⠀⠀⠀⠀⠀⠀⠀⠀⠀⠀⠀⠀⠀⠀⠀⠀⠀⠀⠀⠀⠀⠀⠀⠀⠀⠀⠀⠀⠀⠀⠀⠀⠀⠀⠀⠀⠀⠀⠀⠀⠀⠀⠀⠀⠀⠀⠀⠀⠀⠀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⠀⠀⠀⠀⢸⡿⠛⠛⠿⢿⣿⣿⣿⣿⣿⣿⣿⣿⣿⣿⣿⣿⣿⣿⣿⣿⣿⣟⣉⠉⢹⠛⠻⢿⣿⣿⡿⠟⠙⢶⡄⠀⠀⠀⠀⠀⠀⠀⠀⠀⠀⠀⠀⠀⠀⠀⠀⠀⠀⠀⠀⠀⠀⠀⠀⠀⠀⠀⠀⠀⠀⠀⠀⠀⠀⠀⠀⠀⠀⠀⠀⠀⠀⠀⠀⠀⠀⠀⠀⠀⠀</a:t>
            </a:r>
            <a:br/>
            <a:r>
              <a:t>⠀⠀⠀⠀⠘⢀⣠⣶⣾⣿⣿⣿⣿⣿⣿⣿⣿⣿⣿⣿⣿⣿⣿⣿⣿⣿⣿⣿⣿⣿⣿⣶⣶⣄⠈⠉⠀⠀⠀⠀⠘⠀⠀⠀⠀⠀⠀⠀⠀⠀⠀⠀⠀⠀⠀⠀⠀⠀⠀⠀⠀⠀⠀⠀⠀⠀⠀⠀⠀⠀⠀⠀⠀⠀⠀⠀⠀⠀⠀⠀⠀⠀⠀⠀⠀⠀⠀⠀⠀⠀⠀</a:t>
            </a:r>
            <a:br/>
            <a:r>
              <a:t>⠀⠀⢠⣴⣾⣿⣿⣿⣿⣿⣿⣿⣿⣿⣿⣿⣿⣿⣿⣿⣿⣿⣿⣿⣿⣿⣿⣿⣿⣿⣿⣿⣿⡟⠀⠀⠀⠀⠀⠀⣀⣠⣤⣤⣶⣶⣶⣶⣶⣶⣶⣶⣶⣶⣤⣤⣄⣀⠀⠀⠀⠀⠀⠀⠀⠀⠀⠀⠀⠀⠀⠀⠀⠀⠀⠀⠀⠀⠀⠀⠀⠀⠀⠀⠀⠀⠀⠀⠀⠀⠀</a:t>
            </a:r>
            <a:br/>
            <a:r>
              <a:t>⠀⠀⢻⣿⣿⣿⣿⣿⣿⣿⣿⣿⣿⣿⣿⣿⣿⣿⣿⣿⣿⣿⣿⣿⣿⣿⣿⣿⣿⣿⣿⣿⣿⣿⣆⢀⣤⣴⣾⣿⣿⣿⣿⣿⣿⣿⣿⣿⣿⣿⣿⣿⣿⣿⣿⣿⣿⣿⣿⣷⣦⣄⡀⠀⠀⠀⠀⠀⠀⠀⠀⠀⠀⠀⠀⠀⠀⠀⠀⠀⠀⠀⠀⠀⡿⠀⠀⠀⠀⠀⠀</a:t>
            </a:r>
            <a:br/>
            <a:r>
              <a:t>⠀⠀⢈⣿⣿⣿⣿⣿⣿⣿⣿⣿⣿⣿⣿⣿⣿⣿⣿⣿⣿⣿⣿⣿⣿⣿⣿⣿⣿⣿⣿⣿⣿⣿⣿⣞⣿⣿⣿⣿⣿⣿⣿⣿⣿⣿⣿⣿⣿⣿⣿⣿⣿⣿⣿⣿⣿⣿⣿⣿⣿⣿⣿⣷⣦⣀⠀⠀⠀⠀⠀⠀⠀⠀⠀⠀⠀⠀⠀⠀⠀⠀⠀⠀⠀⠀⠀⠀⠀⠀⠀</a:t>
            </a:r>
            <a:br/>
            <a:r>
              <a:t>⠀⠀⣾⣿⣿⣿⣿⣿⣿⣿⣿⣿⣿⣿⣿⣿⣿⣿⣿⣿⣿⣿⣿⣿⣿⣿⣿⣿⣿⣿⣿⣿⣿⣿⣿⣿⣾⣿⣿⣿⣿⣿⣿⣿⣿⣿⣿⣿⣿⣿⣿⣿⣿⣿⣿⣿⣿⣿⣿⣿⣿⣿⣿⣿⣿⣿⣷⣤⡀⠀⠀⠀⠀⠀⠀⠀⠀⠀⠀⠀⠀⠀⠀⠀⠀⠀⠀⠀⠀⠀⠀</a:t>
            </a:r>
            <a:br/>
            <a:r>
              <a:t>⠀⣠⣿⣿⣿⣿⣿⣿⣿⣿⣿⣿⣿⣿⣿⣿⣿⣿⣿⣿⣿⣿⣿⣿⣿⣿⣿⣿⣿⣿⣿⣿⣿⣿⣿⣿⣿⣿⣿⣿⣿⣿⣿⣿⣿⣿⣿⣿⣿⣿⣿⣿⣿⣿⣿⣿⣿⣿⣿⣿⣿⣿⣿⣿⣿⣿⣿⠏⠀⠀⠀⠀⠀⠀⠀⠀⠀⠀⠀⠀⠀⠀⠀⠀⠀⠀⠀⠀⠀⠀⠀</a:t>
            </a:r>
            <a:br/>
            <a:r>
              <a:t>⢤⣿⣿⣿⣿⣿⣿⣿⣿⣿⣿⣿⣿⣿⣿⣿⣿⣿⣿⣿⣿⣿⣿⣿⣿⣿⣿⣿⣿⣿⣿⣿⣿⣿⣿⣿⣿⣿⣿⣿⣿⣿⣿⣿⣿⣿⣿⣿⣿⣿⣿⣿⣿⣿⣿⣿⣿⣿⣿⣿⣿⣿⣿⣿⣿⡿⠁⠀⠀⠀⠀⠀⠀⠀⠀⠀⠀⠀⠀⠀⠀⠀⠀⠀⠀⠀⠀⠀⠀⠀⠀</a:t>
            </a:r>
            <a:br/>
            <a:r>
              <a:t>⢀⣿⣿⣿⣿⣿⣿⣿⣿⣿⣿⣿⣿⣿⣿⣿⣿⣿⣿⣿⣿⣿⣿⣿⣿⣿⣿⣿⣿⣿⣿⣿⣿⣿⣿⣿⣿⣿⣿⣿⣿⣿⣿⣿⣿⣿⣿⣿⣿⣿⣿⣿⣿⣿⣿⣿⣿⣿⣿⣿⣿⣿⣿⣿⠏⠀⠀⠀⠀⠀⠀⠀⠀⠀⠀⠀⠀⠀⠀⠀⠀⠀⠀⠀⠀⠀⠀⠀⠀⠀⠀</a:t>
            </a:r>
            <a:br/>
            <a:r>
              <a:t>⣸⣿⣿⣿⣿⣿⣿⣿⣿⣿⣿⣿⣿⣿⣿⣿⣿⣿⣿⣿⣿⣿⣿⣿⣿⣿⣿⣿⣿⣿⣿⣿⣿⣿⣿⣿⣿⣿⣿⣿⠹⣿⣿⣿⣿⣿⣿⣿⣿⣿⣿⣿⣿⣿⣿⣿⣿⣿⣿⣿⣿⣿⡿⠁⠀⠀⠀⠀⠀⠀⠀⠀⠀⠀⠀⠀⠀⠀⠀⠀⠀⠀⠀⠀⠀⠀⠀⠀⠀⠀⠀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⣿⣿⣿⣿⣿⣿⣿⣿⣿⣿⣿⣿⣿⣿⣿⣿⣿⣿⣿⣿⣿⣿⣿⣿⣿⣿⣿⣿⣿⣿⣿⣿⣿⣿⣿⣿⣿⣿⣿⣿⣷⡹⣿⣿⣿⣿⣿⣿⣿⣿⣿⣿⣿⣿⣿⣿⣿⣿⣿⣿⣿⠏⠀⠀⠀⠀⠀⠀⠀⠀⠀⠀⠀⠀⠀⠀⠀⠀⠀⠀⠀⠀⠀⠀⠀⠀⠀⠀⠀⠀⠀</a:t>
            </a:r>
            <a:br/>
            <a:r>
              <a:t>⢻⣿⣿⣿⣿⣿⣿⣿⣿⣿⣿⣿⣿⣿⣿⣿⣿⣿⣿⣿⣿⣿⣿⣿⣿⣿⣿⣿⣿⣿⣿⣿⡇⣻⣿⣿⣿⣿⣿⣿⣿⣷⣿⣿⣿⣿⣿⣿⣿⣿⣿⣿⣿⣿⣿⣿⣿⣿⣿⡿⠁⠀⠀⠀⠀⠀⠀⠀⠀⠀⠀⠀⠀⠀⠀⠀⠀⠀⠀⠀⠀⠀⠀⠀⠀⠀⠀⠀⠀⠀⠀</a:t>
            </a:r>
            <a:br/>
            <a:r>
              <a:t>⣿⣿⣿⣿⣿⣿⣿⣿⣿⣿⣿⣿⣿⣿⣿⣿⣿⣿⣿⣿⣿⣿⣿⣿⣿⣿⣿⣿⣿⣿⣿⣿⡇⣻⣿⣿⣿⣿⣿⣿⣿⣿⣿⣿⣿⣿⣿⣿⣿⣿⣿⣿⣿⣿⣿⣿⣿⣿⠟⠀⠀⠀⠀⠀⠀⠀⠀⠀⠀⠀⠀⠀⠀⠀⠀⠀⠀⠀⠀⠀⠀⠀⠀⠀⠀⠀⠀⠀⠀⠀⠀</a:t>
            </a:r>
            <a:br/>
            <a:r>
              <a:t>⣿⣿⣿⣿⣿⣿⣿⣿⣿⣿⣿⣿⣿⣿⣿⣿⣿⣿⣿⣿⣿⣿⣿⣿⣿⣿⣿⣿⣿⣿⣿⣿⠁⣿⣿⣿⣿⣿⣿⣿⣿⣿⣿⣿⣿⣿⣿⣿⣿⣿⣿⣿⣿⣿⣿⣿⡿⠁⠀⠀⠀⠀⠀⠀⠀⠀⠀⠀⠀⠀⠀⠀⠀⠀⠀⠀⠀⠀⠀⠀⠀⠀⠀⠀⠀⠀⠀⠀⠀⠀⠀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⠀⠀⠀⠀⠀⠀⠀⠀⠀⠀⠀⠀⠀⠀⠀⠀⠀⠀⠀⠀⠀⠀⠀⠀⡀⠀⠀⠀⠀⠀⠀⠀⠀⠀⠀⠀⠀⠀⠀⠀⠀⠀⠀⠀⠀⠀⠀⠀⠀⠀⠀⠀⠀⠀⠀⠀⠀⠀⠀⠀⠀⠀⠀⠀⠀⠀⠀⠀⠀⠀⠀⠀⠰⠆⠀⠀⠀⠀⠀⠀⠀⠀⠀⠀⠀⠀⠀⠀⠀⠀⠀</a:t>
            </a:r>
            <a:br/>
            <a:r>
              <a:t>⠀⠀⠀⠀⠀⠀⠀⠀⠀⠀⠀⠀⠀⠀⠀⠀⠀⠀⠀⠀⠀⣠⣶⣿⣿⡀⠀⠀⠀⠀⠀⠀⠀⠀⠀⠀⠀⠀⠀⠀⠀⠀⠀⠀⠀⠀⠀⠀⠀⠀⠀⠀⠀⠀⠀⠀⠀⠀⠀⠀⠀⠀⠀⠀⠀⠀⠀⠀⠀⠀⠀⠀⠀⠀⠀⠀⠀⠀⠀⠀⠀⠀⠀⠀⠀⠀⠀⠀⠀⠀⠀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⠀⠀⠀⠀⠀⠀⠀⠀⠀⣀⣤⣴⣶⣶⣶⣶⣶⣶⣤⣴⣿⣿⣿⣿⣿⣧⠀⠀⠀⠀⠀⠀⠀⠀⠀⠀⠀⠀⠀⠀⠀⠀⠀⠀⠀⠀⠀⠀⠀⠀⠀⠀⠀⠀⠀⠀⠀⠀⠀⠀⠀⠀⠀⠀⠀⠀⠀⠀⠀⠀⠀⠀⠀⠀⠀⠀⠀⠀⠀⠀⠀⠀⠀⠀⠀⠀⠀⠀⠀⠀⠀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⠀⠀⠀⠀⠀⠀⢀⣤⣾⣿⣿⣿⣿⣿⣿⣿⣿⣿⣿⣿⣿⣿⣿⣿⣿⣿⣶⣤⣀⠀⠀⠀⠀⠀⠀⠀⠀⠀⠀⠀⠀⠀⠀⠀⠀⠀⠀⠀⠀⠀⠀⠀⠀⠀⠀⠀⠀⠀⠀⠀⠀⠀⠀⠀⠀⠀⠀⠀⠀⠀⠀⠀⠀⠀⠀⠀⠀⠀⠀⠀⠀⠀⠀⠀⠀⠀⠀⠀⠀⠀⠀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⠀⠀⠀⠀⠀⢠⣾⣿⣿⣿⣿⣿⣿⣿⣿⣿⣿⣿⣿⣿⣿⣿⣿⣿⣿⣿⣿⣿⣿⣷⣄⠀⠀⠀⠀⠀⠀⠀⠀⠀⠀⠀⠀⠀⠀⠀⠀⠀⠀⠀⠀⠀⠀⠀⠀⠀⠀⠀⠀⠀⠀⠀⠀⠀⠀⠀⠀⠀⠀⠀⠀⠀⠀⠀⠀⠀⠀⠀⠀⠀⠀⠀⠀⠀⠀⠀⠀⠀⠀⠀⠀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⠀⠀⠀⠀⢠⣿⣿⣿⣿⣿⣿⣿⣿⣿⣿⣿⣿⣿⣿⣿⣿⣿⣿⣿⣿⣿⣿⣿⣿⣿⣿⣷⡄⠀⠀⠀⠀⠀⠀⠀⠀⠀⠀⠀⠀⠀⠀⠀⠀⠀⠀⠀⠀⠀⠀⠀⠀⠀⠀⠀⠀⠀⠀⠀⠀⠀⠀⠀⠀⠀⠀⠀⠀⠀⠀⠀⠀⠀⠀⠀⠀⠀⠀⠀⠀⠀⠀⠀⠀⠀⠀</a:t>
            </a:r>
            <a:br/>
            <a:r>
              <a:t>⠀⠀⠀⠀⣾⣿⣿⣿⣿⣿⣿⣿⣿⣿⣿⣿⣿⣿⣿⣿⣿⣿⣿⣿⣿⣿⣿⣿⣿⣿⣿⣿⣿⡄⠀⠀⠀⠀⠀⠀⠀⠀⠀⠀⠀⠀⠀⠀⠀⠀⠀⠀⠀⠀⠀⠀⠀⠀⠀⠀⠀⠀⠀⠀⠀⠀⠀⠀⠀⠀⠀⠀⠀⠀⠀⠀⠀⠀⠀⠀⠀⠀⠀⠀⠀⠀⠀⠀⠀⠀⠀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⠀⠀⠀⢸⣿⣿⣿⣿⣿⣿⣿⣿⣿⣿⣿⣿⣿⣿⣿⣿⣿⣿⣿⣿⣿⣿⣿⣿⣿⣿⣿⣿⣿⣿⡀⠀⠀⠀⠀⠀⠀⠀⠀⠀⠀⠀⠀⠀⠀⠀⠀⠀⠀⠀⠀⠀⠀⠀⠀⠀⠀⠀⠀⠀⠀⠀⠀⠀⠀⠀⠀⠀⠀⠀⠀⠀⠀⠀⠀⠀⠀⠀⠀⠀⠀⠀⠀⠀⠀⠀⠀</a:t>
            </a:r>
            <a:br/>
            <a:r>
              <a:t>⠀⠀⠀⣸⣿⣿⣿⣿⣿⣿⣿⣿⣿⣿⣿⣿⣿⣿⣿⣿⣿⣿⣿⣿⣿⣿⣿⣿⣿⣿⣿⣿⣿⣿⡇⠀⠀⠀⠀⠀⠀⠀⠀⠀⠀⠀⠀⠀⠀⠀⠀⠀⠀⠀⠀⠀⠀⠀⠀⠀⠀⠀⠀⠀⠀⠀⠀⠀⠀⠀⠀⠀⠀⠀⠀⠀⠀⠀⠀⠀⠀⠀⠀⠀⠀⠀⠀⠀⠀⠀⠀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⣶⣿⣿⣿⣿⣿⣿⣿⣿⣿⣿⣿⣿⣿⣿⣿⣿⣿⣿⣿⣿⣿⣿⣿⣿⣿⣿⣿⣿⣿⣿⣿⣿⣿⡇⠀⠀⠀⠀⠀⠀⠀⠀⢀⣤⣶⡶⠀⠀⠀⠀⠀⠀⠀⠀⠀⠀⠀⠀⠀⠀⠀⠀⠀⠀⠀⠀⠀⠀⠀⠀⠀⠀⠀⠀⠀⠀⠀⠀⠀⠀⠀⠀⠀⠀⠀⠀⠀⠀⠀⠀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⣿⣿⣿⣿⣿⣿⣿⣿⣿⣿⣿⣿⣿⣿⣿⣿⣿⣿⣿⣿⣿⣿⣿⣿⣿⣿⣿⣿⣿⣿⣿⣿⣿⡿⠃⠀⠀⠀⠀⠀⠀⠀⠀⠙⠋⠁⠀⠀⠀⠀⠀⠀⠀⠀⠀⠀⠀⠀⠀⠀⠀⠀⠀⠀⠀⠀⠀⠀⠀⠀⠀⠀⠀⠀⠀⠀⠀⠀⠀⠀⠀⠀⠀⠀⠀⠀⠀⠀⠀⠀⠀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⣿⣿⣿⣿⣿⣿⣿⣿⣿⣿⣿⣿⣿⣿⣿⣿⣿⣿⣿⣿⣿⣿⣿⣿⣿⣿⣿⣿⣿⣿⣿⣿⣿⣇⠀⠀⠀⠀⠀⠀⠀⠀⠀⠀⠀⠀⠀⠀⠀⠀⠀⠀⠀⠀⠀⠀⠀⠀⠀⠀⠀⠀⠀⠀⠀⠀⠀⠀⠀⠀⠀⠀⠀⠀⠀⠀⠀⠀⠀⠀⠀⠀⠀⠀⠀⠀⠀⠀⠀⠀⠀</a:t>
            </a:r>
            <a:br/>
            <a:r>
              <a:t>⠉⠻⠿⢻⣿⣿⣿⣿⣿⣿⣿⣿⣿⣿⣿⣿⣿⣿⣿⣿⣿⣿⣿⣿⣿⣿⣿⣿⣿⣿⣿⣿⣿⣿⣆⠀⠀⢠⣿⣿⡄⠀⠀⠀⠀⠀⠀⠀⠀⠀⠀⠀⠀⠀⠀⠀⠀⠀⠀⠀⠀⠀⠀⠀⠀⠀⠀⠀⠀⠀⠀⠀⠀⠀⠀⠀⠀⠀⠀⠀⠀⠀⠀⠀⠀⠀⠀⠀⠀⠀⠀</a:t>
            </a:r>
            <a:br/>
            <a:r>
              <a:t>⠀⠀⠀⣾⣿⣿⣿⣿⣿⣿⣿⣿⣿⣿⣿⣿⣿⣿⣿⣿⣿⣿⣿⣿⣿⣿⣿⣿⣿⣿⣿⣿⣿⣿⡿⠃⠀⠀⢿⡿⠀⠀⠀⠀⠀⠀⠀⠀⠀⠀⠀⠀⠀⠀⠀⠀⠀⠀⠀⠀⠀⠀⠀⠀⠀⠀⠀⠀⠀⠀⠀⠀⠀⠀⠀⠀⠀⠀⠀⠀⠀⠀⠀⠀⠀⠀⠀⠀⠀⠀⠀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⠀⠀⠀⣿⣿⣿⣿⣿⣿⣿⣿⣿⣿⣿⣿⣿⣿⣿⣿⣿⣿⣿⣿⣿⣿⣿⣿⣿⣿⣿⣿⣿⣿⣧⠀⠀⠀⠀⠈⠀⠀⠀⠀⠀⠀⠀⠀⠀⠀⠀⠀⠀⠀⠀⠀⠀⠀⠀⠀⠀⠀⠀⠀⠀⠀⠀⠀⠀⠀⠀⠀⠀⠀⠀⠀⠀⠀⠀⠀⠀⠀⠀⠀⠀⠀⠀⠀⠀⠀⣀⠀</a:t>
            </a:r>
            <a:br/>
            <a:r>
              <a:t>⠀⠀⢸⣿⣿⣿⣿⣿⣿⣿⣿⣿⣿⣿⣿⣿⣿⣿⣿⣿⣿⣿⣿⣿⣿⣿⣿⣿⣿⣿⣿⣿⣿⣿⡀⠀⠀⠀⠀⠀⠀⠀⠀⠀⠀⠀⠀⠀⠀⠀⠀⠀⠀⠀⠀⠀⠀⠀⠀⠀⠀⠀⠀⠀⠀⠀⠀⠀⠀⠀⠀⠀⠀⠀⠀⠀⠀⠀⠀⠀⠀⠀⠀⠀⠀⠀⠀⠀⠀⠀⠀</a:t>
            </a:r>
            <a:br/>
            <a:r>
              <a:t>⠀⠠⢼⣿⣿⣿⣿⣿⣿⣿⣿⣿⣿⣿⣿⣿⣿⣿⣿⣿⣿⣿⣿⣿⣿⣿⣿⣿⣿⣿⣿⣿⣿⣿⡇⠀⠀⠀⠀⠀⠀⠀⠀⠀⠀⠀⠀⠀⠀⠀⠀⠀⠀⠀⠀⠀⠀⠀⠀⠀⠀⠀⠀⠀⠀⠀⠀⠀⠀⠀⠀⠀⠀⠀⠀⠀⠀⠀⠀⠀⠀⠀⠀⠀⠀⠀⠀⠀⠀⠀⠀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⠀⠀⣾⣿⣿⣿⣿⣿⣿⣿⣿⣿⣿⣿⣿⣿⣿⣿⣿⣿⣿⣿⣿⣿⣿⣿⣿⣿⣿⣿⣿⣿⣿⣿⣿⡀⠀⠀⠀⠀⠀⠀⠀⠀⠀⠀⠀⠀⠀⠀⠀⠀⠀⠀⠀⠀⠀⠀⠀⠀⠀⠀⠀⠀⠀⠀⠀⠀⠀⠀⠀⠀⠀⠀⠀⠀⠀⠀⠀⠀⠀⠀⠀⠀⠀⠀⠀⠀⠀⠀⠀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⠀⢠⡿⠋⠙⠛⠿⠿⡿⣟⣿⣿⣿⣿⣿⣿⣿⣿⣿⣿⣿⣿⣿⣿⣿⣿⣿⣿⠿⢿⣿⣿⣿⣿⣿⣿⠿⢆⡀⠀⠀⠀⠀⠀⠀⠀⠀⠀⠀⠀⠀⠀⠀⠀⠀⠀⠀⠀⠀⠀⠀⠀⠀⠀⠀⠀⠀⠀⠀⠀⠀⠀⠀⠀⠀⠀⠀⠀⠀⠀⠀⠀⠀⠀⠀⠀⠀⠀⠀⠀⠀</a:t>
            </a:r>
            <a:br/>
            <a:r>
              <a:t>⠀⠘⠀⠀⢀⣠⣴⣾⣿⣿⣿⣿⣿⣿⣿⣿⣿⣿⣿⣿⣿⣿⣿⣿⣿⣿⣿⣿⣿⣿⣶⣬⣝⠛⠋⠁⠀⠀⠙⠄⠀⠀⠀⠀⠀⠀⠀⠀⠀⠀⠀⠀⠀⠀⠀⠀⠀⠀⠀⠀⠀⠀⠀⠀⠀⠀⠀⠀⠀⠀⠀⠀⠀⠀⠀⠀⠀⠀⠀⠀⠀⠀⠀⠀⠀⠀⠀⠀⠀⠀⠀</a:t>
            </a:r>
            <a:br/>
            <a:r>
              <a:t>⠀⣠⣴⣾⣿⣿⣿⣿⣿⣿⣿⣿⣿⣿⣿⣿⣿⣿⣿⣿⣿⣿⣿⣿⣿⣿⣿⣿⣿⣿⣿⣿⡋⠀⠀⠀⠀⠀⠀⢀⣀⣤⣤⣶⣶⣶⣿⣿⣿⣿⣿⣿⣿⣶⣶⣶⣤⣤⣀⠀⠀⠀⠀⠀⠀⠀⠀⠀⠀⠀⠀⠀⠀⠀⠀⠀⠀⠀⠀⠀⠀⠀⠀⠀⠀⠀⠀⠀⠀⠀⠀</a:t>
            </a:r>
            <a:br/>
            <a:r>
              <a:t>⠰⣿⣿⣿⣿⣿⣿⣿⣿⣿⣿⣿⣿⣿⣿⣿⣿⣿⣿⣿⣿⣿⣿⣿⣿⣿⣿⣿⣿⣿⣿⣿⣿⣄⠀⢀⣤⣶⣾⣿⣿⣿⣿⣿⣿⣿⣿⣿⣿⣿⣿⣿⣿⣿⣿⣿⣿⣿⣿⣿⣷⣦⣄⡀⠀⠀⠀⠀⠀⠀⠀⠀⠀⠀⠀⠀⠀⠀⠀⠀⠀⠀⠀⠀⠀⠀⣠⡄⠀⠀⠀</a:t>
            </a:r>
            <a:br/>
            <a:r>
              <a:t>⠀⢻⣿⣿⣿⣿⣿⣿⣿⣿⣿⣿⣿⣿⣿⣿⣿⣿⣿⣿⣿⣿⣿⣿⣿⣿⣿⣿⣿⣿⣿⣿⣿⣿⣾⣿⣿⣿⣿⣿⣿⣿⣿⣿⣿⣿⣿⣿⣿⣿⣿⣿⣿⣿⣿⣿⣿⣿⣿⣿⣿⣿⣿⣿⣷⣦⡀⠀⠀⠀⠀⠀⠀⠀⠀⠀⠀⠀⠀⠀⠀⠀⠀⠀⠀⠀⠹⠁⠀⠀⠀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⠀⣿⣿⣿⣿⣿⣿⣿⣿⣿⣿⣿⣿⣿⣿⣿⣿⣿⣿⣿⣿⣿⣿⣿⣿⣿⣿⣿⣿⣿⣿⣿⣿⣿⣿⣿⣿⣿⣿⣿⣿⣿⣿⣿⣿⣿⣿⣿⣿⣿⣿⣿⣿⣿⣿⣿⣿⣿⣿⣿⣿⣿⣿⣿⣿⣿⣿⣷⣄⠀⠀⠀⠀⠀⠀⠀⠀⠀⠀⠀⠀⠀⠀⠀⠀⠀⠀⠀⠀⠀⠀</a:t>
            </a:r>
            <a:br/>
            <a:r>
              <a:t>⣸⣿⣿⣿⣿⣿⣿⣿⣿⣿⣿⣿⣿⣿⣿⣿⣿⣿⣿⣿⣿⣿⣿⣿⣿⣿⣿⣿⣿⣿⣿⣿⣿⣿⣿⣿⣿⣿⣿⣿⣿⣿⣿⣿⣿⣿⣿⣿⣿⣿⣿⣿⣿⣿⣿⣿⣿⣿⣿⣿⣿⣿⣿⣿⣿⣿⣿⣿⣿⣷⣄⠀⠀⠀⠀⠀⠀⠀⠀⠀⠀⠀⠀⠀⠀⠀⠀⠀⠀⠀⠀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⣿⣿⣿⣿⣿⣿⣿⣿⣿⣿⣿⣿⣿⣿⣿⣿⣿⣿⣿⣿⣿⣿⣿⣿⣿⣿⣿⣿⣿⣿⣿⣿⣿⣿⣿⣿⣿⣿⣿⣿⣿⣿⣿⣿⣿⣿⣿⣿⣿⣿⣿⣿⣿⣿⣿⣿⣿⣿⣿⣿⣿⣿⣿⣿⣿⣿⣿⣿⣿⣿⣿⣷⣄⠀⠀⠀⠀⠀⠀⠀⠀⠀⠀⠀⠀⠀⠀⠀⠀⠀⠀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⣿⣿⣿⣿⣿⣿⣿⣿⣿⣿⣿⣿⣿⣿⣿⣿⣿⣿⣿⣿⣿⣿⣿⣿⣿⣿⣿⣿⣿⣿⣿⣿⣿⣿⣿⣿⣿⣿⣿⣿⣿⣿⣿⣿⣿⣿⣿⣿⣿⣿⣿⣿⣿⣿⣿⣿⣿⣿⣿⣿⣿⣿⣿⣿⣿⣿⣿⣿⣿⣿⣿⠟⠁⠀⠀⠀⠀⠀⠀⠀⠀⠀⠀⠀⠀⠀⠀⠀⠀⠀⠀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⣿⣿⣿⣿⣿⣿⣿⣿⣿⣿⣿⣿⣿⣿⣿⣿⣿⣿⣿⣿⣿⣿⣿⣿⣿⣿⣿⣿⣿⣿⣿⣿⣿⣿⣿⣿⣿⣿⣿⣿⣿⣿⣿⣿⣿⣿⣿⣿⣿⣿⣿⣿⣿⣿⣿⣿⣿⣿⣿⣿⣿⣿⣿⣿⣿⣿⣿⣿⡿⠛⠁⠀⠀⠀⠀⠀⠀⠀⠀⠀⠀⠀⠀⠀⠀⠀⠀⠀⠀⠀⠀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⣿⣿⣿⣿⣿⣿⣿⣿⣿⣿⣿⣿⣿⣿⣿⣿⣿⣿⣿⣿⣿⣿⣿⣿⣿⣿⣿⣿⣿⣿⣿⣿⣿⣿⣿⣿⣿⣿⣿⣿⣿⣿⣿⣿⣿⣿⣿⣿⣿⣿⣿⣿⣿⣿⣿⣿⣿⣿⣿⣿⣿⣿⣿⣿⣿⣿⡿⠋⠀⠀⠀⠀⠀⠀⠀⠀⠀⠀⠀⠀⠀⠀⠀⠀⠀⠀⠀⠀⠀⠀⠀</a:t>
            </a:r>
            <a:br/>
            <a:r>
              <a:t>⣿⣿⣿⣿⣿⣿⣿⣿⣿⣿⣿⣿⣿⣿⣿⣿⣿⣿⣿⣿⣿⣿⣿⣿⣿⣿⣿⣿⣿⣿⣿⣿⠈⣿⣿⣿⣿⣿⣿⣿⣿⣿⣿⣿⣿⣿⣿⣿⣿⣿⣿⣿⣿⣿⣿⣿⣿⣿⣿⣿⣿⣿⣿⣿⠟⠋⠀⠀⠀⠀⠀⠀⠀⠀⠀⠀⠀⠀⠀⠀⠀⠀⠀⠀⠀⠀⠀⠀⠀⠀⠀</a:t>
            </a:r>
            <a:br/>
            <a:r>
              <a:t>⣿⣿⣿⣿⣿⣿⣿⣿⣿⣿⣿⣿⣿⣿⣿⣿⣿⣿⣿⣿⣿⣿⣿⣿⣿⣿⣿⣿⣿⣿⣿⣿⠀⣿⣿⣿⣿⣿⣿⣿⣿⣿⣿⣿⣿⣿⣿⣿⣿⣿⣿⣿⣿⣿⣿⣿⣿⣿⣿⣿⣿⣿⠟⠁⠀⠀⠀⠀⠀⠀⠀⠀⠀⠀⠀⠀⠀⠀⠀⠀⠀⠀⠀⠀⠀⠀⠀⠀⠀⠀⠀</a:t>
            </a:r>
            <a:br/>
            <a:r>
              <a:t>⣿⣿⣿⣿⣿⣿⣿⣿⣿⣿⣿⣿⣿⣿⣿⣿⣿⣿⣿⣿⣿⣿⣿⣿⣿⣿⣿⣿⣿⣿⣿⡏⠐⣿⣿⣿⣿⣿⣿⣿⣿⣿⣿⣿⣿⣿⣿⣿⣿⣿⣿⣿⣿⣿⣿⣿⣿⣿⣿⡿⠋⠁⠀⠀⠀⠀⠀⠀⠀⠀⠀⠀⠀⠀⠀⠀⠀⠀⠀⠀⠀⠀⠀⠀⠀⠀⠀⠀⠀⠀⠀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⣿⣿⣿⣿⣿⣿⣿⣿⣿⣿⣿⣿⣿⣿⣿⣿⣿⣿⣿⣿⣿⣿⣿⣿⣿⣿⣿⣿⣿⣿⣿⣿⣿⣿⡿⠛⠛⠛⠻⠿⢿⣿⣿⣿⣿⣿⣿⣿⣿⣿⣿⣿⣿⣿⣿⣿⣿⣿⣿⣿⣿⣿⣿⣿⣿⣿⣿⣿⣿⣿⣿⣿⣿⣿⣿⣿⣿⣿⣿⣿⣿⣿⣿⣿⣿⣿⣿⣿⣿⣿⡇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⣿⣿⣿⣿⣿⣿⣿⣿⣿⣿⣿⣿⣿⣿⣿⣿⣿⣿⣿⣿⣿⣿⣿⣿⣿⣿⣿⣿⣿⣿⣿⣿⣿⣿⠀⠀⠀⠀⠀⠀⠀⠀⠙⢻⠿⠿⣿⣿⣿⣿⡿⠿⠿⢿⣿⣿⣿⣿⣿⣿⣿⣿⣿⣿⣿⣿⣿⣿⣿⣿⣿⣿⣿⣿⣿⣿⣿⣿⣿⣿⣿⣿⣿⣿⣿⣿⣿⣿⣿⣿⡇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⣿⣿⣿⣿⣿⣿⣿⣿⣿⣿⣿⣿⣿⣿⣿⣿⣿⣿⣿⣿⣿⣿⣿⣿⣿⣿⣿⣿⣿⣿⣿⣿⣿⣟⠀⠀⠀⠀⠀⠀⠀⠀⠀⠀⠀⠀⠀⠈⠃⠀⠀⠀⠀⠀⠀⠈⠙⠻⢿⣿⣿⣿⣿⣿⣿⣿⣿⣿⣿⣿⣿⣿⣿⣿⣿⣿⣿⣿⣿⣿⣿⣿⣿⣿⣿⣿⣿⣿⣿⣿⡇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⣿⣿⣿⣿⣿⣿⣿⣿⣿⣿⣿⣿⣿⣿⣿⣿⣿⣿⣿⣿⣿⣿⣿⣿⣿⣿⣿⣿⣿⣿⣿⣿⣿⡧⠀⠀⠀⠀⠀⠀⠀⠀⠀⠀⠀⠀⠀⠀⠀⠀⠀⠀⠀⠀⠀⠀⠀⠀⣸⣿⣿⣿⣿⣿⣿⣿⣿⣿⣿⣿⣿⣿⣿⣿⣿⣿⣿⣿⣿⣿⣿⣿⣿⣿⣿⣿⣿⣿⣿⣿⡇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⣿⣿⣿⣿⣿⣿⣿⣿⣿⣿⣿⣿⣿⣿⣿⣿⣿⣿⣿⣿⣿⣿⣿⣿⣿⣿⣿⣿⣿⣿⣿⣿⣿⣿⣶⣶⡖⠀⠀⠀⠀⠀⠀⠀⠀⠀⠀⠀⠀⠀⠀⠀⠀⠀⠀⢀⣾⣿⣿⣿⣿⣿⣿⣿⣿⣿⣿⣿⣿⣿⣿⣿⣿⣿⣿⣿⣿⣿⣿⣿⣿⣿⣿⣿⣿⣿⣿⣿⣿⣿⡇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⣿⣿⣿⣿⣿⣿⣿⣿⣿⣿⣿⣿⣿⣿⣿⣿⣿⣿⣿⣿⣿⣿⣿⣿⣿⣿⣿⣿⣿⣿⣿⣿⣿⣿⣿⠏⠀⠀⠀⠀⠀⠀⠀⠀⠀⠀⠀⠀⠀⠀⠀⠀⠀⠀⣤⣾⣿⣿⣿⣿⣿⣿⣿⣿⣿⣿⣿⣿⣿⣿⣿⣿⣿⣿⣿⣿⣿⣿⣿⣿⣿⣿⣿⣿⣿⣿⣿⣿⣿⣿⡇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⣿⣿⣿⣿⣿⣿⣿⣿⣿⣿⣿⣿⣿⣿⣿⣿⣿⣿⣿⣿⣿⣿⣿⣿⣿⣿⣿⣿⣿⣿⣿⣿⣿⣿⣯⣀⡀⠀⠀⠀⠀⠀⠀⠀⠀⠀⠀⠀⠀⠀⠀⠀⠀⢀⣿⣿⣿⣿⣿⣿⣿⣿⣿⣿⣿⣿⣿⣿⣿⣿⣿⣿⣿⣿⣿⣿⣿⣿⣿⣿⣿⣿⣿⣿⣿⣿⣿⣿⣿⣿⡇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⣿⣿⣿⣿⣿⣿⣿⣿⣿⣿⣿⣿⣿⣿⣿⣿⣿⣿⣿⣿⣿⣿⣿⣿⣿⣿⣿⣿⣿⣿⣿⣿⣿⣿⣿⣿⡇⠀⠀⠀⠀⠀⠀⠀⠀⠀⠀⠀⠀⠀⠀⠀⣐⣼⣿⣿⣿⣿⣿⣿⣿⣿⣿⣿⣿⣿⣿⣿⣿⣿⣿⣿⣿⣿⣿⣿⣿⣿⣿⣿⣿⣿⣿⣿⣿⣿⣿⣿⣿⣿⡇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⣿⣿⣿⣿⣿⣿⣿⣿⣿⣿⣿⣿⣿⣿⣿⣿⣿⣿⣿⣿⣿⣿⣿⣿⣿⣿⣿⣿⣿⣿⣿⣿⣿⣿⣿⣿⢰⠀⠀⠀⠀⠀⠀⠀⠀⠀⠀⠀⠀⠀⠀⠀⢸⣿⣿⣿⣿⣿⣿⣿⣿⣿⣿⣿⣿⣿⣿⣿⣿⣿⣿⣿⣿⣿⣿⣿⣿⣿⣿⣿⣿⣿⣿⣿⣿⣿⣿⣿⣿⣿⡇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⣿⣿⣿⣿⣿⣿⣿⣿⣿⣿⣿⣿⣿⣿⣿⣿⣿⣿⣿⣿⣿⣿⣿⣿⣿⣿⣿⣿⣿⣿⣿⣿⣿⣿⣿⣿⠇⠀⠀⠀⠀⠀⠀⠀⠀⠀⠀⠀⠀⠀⠀⠀⢾⣿⣿⣿⣿⣿⣿⣿⣿⣿⣿⣿⣿⣿⣿⣿⣿⣿⣿⣿⣿⣿⣿⣿⣿⣿⣿⣿⣿⣿⣿⣿⣿⣿⣿⣿⣿⣿⡇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⣿⣿⣿⣿⣿⣿⣿⣿⣿⣿⣿⣿⣿⣿⣿⣿⣿⣿⣿⣿⣿⣿⣿⣿⣿⣿⣿⣿⣿⣿⣿⣿⣿⣿⡟⠁⠀⠀⠀⠀⠀⠀⠀⠀⠀⠀⠀⠀⠀⠀⠀⠀⠈⢿⣿⣿⣿⣿⣿⣿⣿⣿⣿⣿⣿⣿⣿⣿⣿⣿⣿⣿⣿⣿⣿⣿⣿⣿⣿⣿⣿⣿⣿⣿⣿⣿⣿⣿⣿⣿⡇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⣿⣿⣿⣿⣿⣿⣿⣿⣿⣿⣿⣿⣿⣿⣿⣿⣿⣿⣿⣿⣿⣿⣿⣿⣿⣿⣿⣿⣿⣿⣿⡏⠉⠃⠀⠀⠀⠀⠀⠀⠀⠀⠀⠀⠀⠀⠀⠀⠀⠀⠀⠀⠀⠀⠀⠀⠹⣿⣿⣿⣿⣿⣿⣿⣿⣿⣿⣿⣿⣿⣿⣿⣿⣿⣿⣿⣿⣿⣿⣿⣿⣿⣿⣿⣿⣿⣿⣿⣿⣿⡇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⣿⣿⣿⣿⣿⣿⣿⣿⣿⣿⣿⣿⣿⣿⣿⣿⣿⣿⣿⣿⣿⣿⣿⣿⣿⣿⣿⣿⣿⣿⠁⠀⠀⠀⠀⠀⠀⠀⠀⠀⠀⠀⠀⠀⠀⠀⠀⠀⠀⢸⠀⠀⠀⠀⠀⠀⠀⠀⠀⢻⣿⣿⣿⣿⣿⣿⣿⣿⣿⣿⣿⣿⣿⣿⣿⣿⣿⣿⣿⣿⣿⣿⣿⣿⣿⣿⣿⣿⣿⣿⡇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⣿⣿⣿⣿⣿⣿⣿⣿⣿⣿⣿⣿⣿⣿⣿⣿⣿⣿⣿⣿⣿⣿⣿⣿⣿⣿⣿⣿⣿⠃⠀⠀⠀⠀⠀⠀⠀⠀⠀⠀⠀⠀⠀⠀⠀⠀⠀⠀⠀⢸⠀⠀⠀⠀⠀⠀⠀⠀⠀⠸⣿⣿⣿⣿⣿⣿⣿⣿⣿⣿⣿⣿⣿⣿⣿⣿⣿⣿⣿⣿⣿⣿⣿⣿⣿⣿⣿⣿⣿⣿⡇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⣿⣿⣿⣿⣿⣿⣿⣿⣿⣿⣿⣿⣿⣿⣿⣿⣿⣿⣿⣿⣿⣿⣿⣿⣿⣿⣿⣿⠃⠀⠀⠀⠀⠀⠀⠀⠀⠀⠀⠀⠀⠀⠀⠀⠀⠀⠀⠀⠀⠈⠀⠀⠀⠀⠀⠀⠀⠀⠀⠀⣿⣿⣿⣿⣿⣿⣿⣿⣿⣿⣿⣿⣿⣿⣿⣿⣿⣿⣿⣿⣿⣿⣿⣿⣿⣿⣿⣿⣿⣿⡇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⣿⣿⣿⣿⣿⣿⣿⣿⣿⣿⣿⣿⣿⣿⣿⣿⣿⣿⣿⣿⣿⣿⣿⣿⣿⣿⠃⠀⠀⠀⠀⠀⠀⠀⠀⠀⠀⠀⠀⠀⠀⠀⠀⠀⠀⠀⠀⠀⠀⠀⠆⠀⠀⠀⠀⠀⠀⠀⠀⠀⢸⣿⣿⣿⣿⣿⣿⣿⣿⣿⣿⣿⣿⣿⣿⣿⣿⣿⣿⣿⣿⣿⣿⣿⣿⣿⣿⣿⣿⣿⡇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⣿⣿⣿⣿⣿⣿⣿⣿⣿⣿⣿⣿⣿⣿⣿⣿⣿⣿⣿⣿⣿⣿⣿⣿⣿⣿⡀⠀⠀⠀⠀⠀⠀⠀⠀⠀⠀⠀⠀⠀⠀⠀⠀⠀⠀⠀⠀⠀⠀⠀⠀⠀⠀⠀⠀⠀⠀⠀⠀⠀⢴⣿⣿⣿⣿⣿⣿⣿⣿⣿⣿⣿⣿⣿⣿⣿⣿⣿⣿⣿⣿⣿⣿⣿⣿⣿⣿⣿⣿⣿⡇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⣿⣿⣿⣿⣿⣿⣿⣿⣿⣿⣿⣿⣿⣿⣿⣿⣿⣿⣿⣿⣿⣿⣿⣿⣿⣿⡇⠀⠀⠀⠀⠀⠀⠀⠀⠀⠀⠀⠀⠀⠀⠀⠀⠀⠀⠀⠀⠀⠀⠀⠀⠀⠀⠀⠀⠄⠀⠀⣸⣿⣿⣿⣿⣿⣿⣿⣿⣿⣿⣿⣿⣿⣿⣿⣿⣿⣿⣿⣿⣿⣿⣿⣿⣿⣿⣿⣿⣿⣿⣿⡇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⣿⣿⣿⣿⣿⣿⣿⣿⣿⣿⣿⣿⣿⣿⣿⣿⣿⣿⣿⣿⣿⣿⣿⣿⣿⣿⣧⠀⠀⠀⠀⠀⠀⠀⠀⠀⠀⠀⠀⠀⠀⠀⠀⠀⠀⠀⠀⠀⠀⠀⠀⠀⠀⠀⠀⠈⣆⣾⣿⣿⣿⣿⣿⣿⣿⣿⣿⣿⣿⣿⣿⣿⣿⣿⣿⣿⣿⣿⣿⣿⣿⣿⣿⣿⣿⣿⣿⣿⣿⣿⡇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⠀⠀⠀⠀⠀⠀⠀⠀⠀⠀⠀⠀⠀⠀⠀⠀⠀⠀⠀⠀⠀⠀⠀⡀⠀⠀⠀⠀⠀⠀⠀⠀⠀⠀⠀⠀⠀⠀⠀⠀⠀⠀⠀⠀⠀⠀⠀⠀⠀⠀⠀⠀⠀⠀⠀⠀⠀⠀⠀⠀⠀⠀⠀⠀⠀⠀⠀⠀⠀⠀⠀⠀⠀⢤⠀⠀⠀⠀⠀⠀⠀⠀⠀⠀⠀⠀⠀⠀⠀⠀⠀</a:t>
            </a:r>
            <a:br/>
            <a:r>
              <a:t>⠀⠀⠀⠀⠀⠀⠀⠀⠀⠀⠀⠀⠀⠀⠀⠀⠀⠀⠀⠀⢀⣴⣾⣿⡄⠀⠀⠀⠀⠀⠀⠀⠀⠀⠀⠀⠀⠀⠀⠀⠀⠀⠀⠀⠀⠀⠀⠀⠀⠀⠀⠀⠀⠀⠀⠀⠀⠀⠀⠀⠀⠀⠀⠀⠀⠀⠀⠀⠀⠀⠀⠀⠀⠀⠀⠀⠀⠀⠀⠀⠀⠀⠀⠀⠀⠀⠀⠀⠀⠀⠀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⠀⠀⠀⠀⠀⠀⠀⠀⠀⠀⣀⣀⣤⣤⣤⣄⣀⣀⣠⣾⣿⣿⣿⣿⣧⠀⠀⠀⠀⠀⠀⠀⠀⠀⠀⠀⠀⠀⠀⠀⠀⠀⠀⠀⠀⠀⠀⠀⠀⠀⠀⠀⠀⠀⠀⠀⠀⠀⠀⠀⠀⠀⠀⠀⠀⠀⠀⠀⠀⠀⠀⠀⠀⠀⠀⠀⠀⠀⠀⠀⠀⠀⠀⠀⠀⠀⠀⠀⠀⠀⠀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⠀⠀⠀⠀⠀⠀⠀⣠⣶⣿⣿⣿⣿⣿⣿⣿⣿⣿⣿⣿⣿⣿⣿⣿⣿⣦⣀⡀⠀⠀⠀⠀⠀⠀⠀⠀⠀⠀⠀⠀⠀⠀⠀⠀⠀⠀⠀⠀⠀⠀⠀⠀⠀⠀⠀⠀⠀⠀⠀⠀⠀⠀⠀⠀⠀⠀⠀⠀⠀⠀⠀⠀⠀⠀⠀⠀⠀⠀⠀⠀⠀⠀⠀⠀⠀⠀⠀⠀⠀⠀⠀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⠀⠀⠀⠀⠀⣠⣾⣿⣿⣿⣿⣿⣿⣿⣿⣿⣿⣿⣿⣿⣿⣿⣿⣿⣿⣿⣿⣿⣶⣄⠀⠀⠀⠀⠀⠀⠀⠀⠀⠀⠀⠀⠀⠀⠀⠀⠀⠀⠀⠀⠀⠀⠀⠀⠀⠀⠀⠀⠀⠀⠀⠀⠀⠀⠀⠀⠀⠀⠀⠀⠀⠀⠀⠀⠀⠀⠀⠀⠀⠀⠀⠀⠀⠀⠀⠀⠀⠀⠀⠀⠀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⠀⠀⠀⠀⣰⣿⣿⣿⣿⣿⣿⣿⣿⣿⣿⣿⣿⣿⣿⣿⣿⣿⣿⣿⣿⣿⣿⣿⣿⣿⣷⡄⠀⠀⠀⠀⠀⠀⠀⠀⠀⠀⠀⠀⠀⠀⠀⠀⠀⠀⠀⠀⠀⠀⠀⠀⠀⠀⠀⠀⠀⠀⠀⠀⠀⠀⠀⠀⠀⠀⠀⠀⠀⠀⠀⠀⠀⠀⠀⠀⠀⠀⠀⠀⠀⠀⠀⠀⠀⠀⠀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⠀⠀⠀⣾⣿⣿⣿⣿⣿⣿⣿⣿⣿⣿⣿⣿⣿⣿⣿⣿⣿⣿⣿⣿⣿⣿⣿⣿⣿⣿⣿⣿⣿⡄⠀⠀⠀⠀⠀⠀⠀⠀⠀⠀⠀⠀⠀⠀⠀⠀⠀⠀⠀⠀⠀⠀⠀⠀⠀⠀⠀⠀⠀⠀⠀⠀⠀⠀⠀⠀⠀⠀⠀⠀⠀⠀⠀⠀⠀⠀⠀⠀⠀⠀⠀⠀⠀⠀⠀⠀⠀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⠀⠀⠀⣿⣿⣿⣿⣿⣿⣿⣿⣿⣿⣿⣿⣿⣿⣿⣿⣿⣿⣿⣿⣿⣿⣿⣿⣿⣿⣿⣿⣿⣿⣷⠀⠀⠀⠀⠀⠀⠀⠀⠀⠀⠀⠀⠀⠀⠀⠀⠀⠀⠀⠀⠀⠀⠀⠀⠀⠀⠀⠀⠀⠀⠀⠀⠀⠀⠀⠀⠀⠀⠀⠀⠀⠀⠀⠀⠀⠀⠀⠀⠀⠀⠀⠀⠀⠀⠀⠀⠀</a:t>
            </a:r>
            <a:br/>
            <a:r>
              <a:t>⣤⣶⣶⣿⣿⣿⣿⣿⣿⣿⣿⣿⣿⣿⣿⣿⣿⣿⣿⣿⣿⣿⣿⣿⣿⣿⣿⣿⣿⣿⣿⣿⣿⣿⠀⠀⠀⠀⠀⠀⠀⠀⠀⠀⠀⣠⣤⡄⠀⠀⠀⠀⠀⠀⠀⠀⠀⠀⠀⠀⠀⠀⠀⠀⠀⠀⠀⠀⠀⠀⠀⠀⠀⠀⠀⠀⠀⠀⠀⠀⠀⠀⠀⠀⠀⠀⠀⠀⠀⠀⠀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⣿⣿⣿⣿⣿⣿⣿⣿⣿⣿⣿⣿⣿⣿⣿⣿⣿⣿⣿⣿⣿⣿⣿⣿⣿⣿⣿⣿⣿⣿⣿⣿⣿⡟⠀⠀⠀⠀⠀⠀⠀⠀⠀⠀⠾⠿⠋⠁⠀⠀⠀⠀⠀⠀⠀⠀⠀⠀⠀⠀⠀⠀⠀⠀⠀⠀⠀⠀⠀⠀⠀⠀⠀⠀⠀⠀⠀⠀⠀⠀⠀⠀⠀⠀⠀⠀⠀⠀⠀⠀⠀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⢿⣿⠿⣿⣿⣿⣿⣿⣿⣿⣿⣿⣿⣿⣿⣿⣿⣿⣿⣿⣿⣿⣿⣿⣿⣿⣿⣿⣿⣿⣿⣿⣿⣧⠀⠀⠀⠀⠀⠀⢠⣶⣦⠀⠀⠀⠀⠀⠀⠀⠀⠀⠀⠀⠀⠀⠀⠀⠀⠀⠀⠀⠀⠀⠀⠀⠀⠀⠀⠀⠀⠀⠀⠀⠀⠀⠀⠀⠀⠀⠀⠀⠀⠀⠀⠀⠀⠀⠀⠀⠀</a:t>
            </a:r>
            <a:br/>
            <a:r>
              <a:t>⠀⠀⢰⣿⣿⣿⣿⣿⣿⣿⣿⣿⣿⣿⣿⣿⣿⣿⣿⣿⣿⣿⣿⣿⣿⣿⣿⣿⣿⣿⣿⣿⣿⣿⡷⠀⠀⠀⠀⠀⠸⣿⡿⠀⠀⠀⠀⠀⠀⠀⠀⠀⠀⠀⠀⠀⠀⠀⠀⠀⠀⠀⠀⠀⠀⠀⠀⠀⠀⠀⠀⠀⠀⠀⠀⠀⠀⠀⠀⠀⠀⠀⠀⠀⠀⠀⠀⠀⠀⠀⠀</a:t>
            </a:r>
            <a:br/>
            <a:r>
              <a:t>⠀⠀⣾⣿⣿⣿⣿⣿⣿⣿⣿⣿⣿⣿⣿⣿⣿⣿⣿⣿⣿⣿⣿⣿⣿⣿⣿⣿⣿⣿⣿⣿⣿⡁⠀⠀⠀⠀⠀⠀⠀⠛⠀⠀⠀⠀⠀⠀⠀⠀⠀⠀⠀⠀⠀⠀⠀⠀⠀⠀⠀⠀⠀⠀⠀⠀⠀⠀⠀⠀⠀⠀⠀⠀⠀⠀⠀⠀⠀⠀⠀⠀⠀⠀⠀⠀⠀⠀⠀⢀⠀</a:t>
            </a:r>
            <a:br/>
            <a:r>
              <a:t>⠀⢀⣿⣿⣿⣿⣿⣿⣿⣿⣿⣿⣿⣿⣿⣿⣿⣿⣿⣿⣿⣿⣿⣿⣿⣿⣿⣿⣿⣿⣿⣿⣿⡇⠀⠀⠀⠀⠀⠀⠀⠀⠀⠀⠀⠀⠀⠀⠀⠀⠀⠀⠀⠀⠀⠀⠀⠀⠀⠀⠀⠀⠀⠀⠀⠀⠀⠀⠀⠀⠀⠀⠀⠀⠀⠀⠀⠀⠀⠀⠀⠀⠀⠀⠀⠀⠀⠀⠀⠀⠀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⠀⣸⣿⣿⣿⣿⣿⣿⣿⣿⣿⣿⣿⣿⣿⣿⣿⣿⣿⣿⣿⣿⣿⣿⣿⣿⣿⣿⣿⣿⣿⣿⣿⣧⠀⠀⠀⠀⠀⠀⠀⠀⠀⠀⠀⠀⠀⠀⠀⠀⠀⠀⠀⠀⠀⠀⠀⠀⠀⠀⠀⠀⠀⠀⠀⠀⠀⠀⠀⠀⠀⠀⠀⠀⠀⠀⠀⠀⠀⠀⠀⠀⠀⠀⠀⠀⠀⠀⠀⠀⠀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⢸⣿⣿⣿⣿⣿⣿⣿⣿⣿⣿⣿⣿⣿⣿⣿⣿⣿⣿⣿⣿⣿⣿⣿⣿⣿⣿⣿⣿⣿⣿⣿⣿⣿⣿⡆⠀⠀⠀⠀⠀⠀⠀⠀⠀⠀⠀⠀⠀⠀⠀⠀⠀⠀⠀⠀⠀⠀⠀⠀⠀⠀⠀⠀⠀⠀⠀⠀⠀⠀⠀⠀⠀⠀⠀⠀⠀⠀⠀⠀⠀⠀⠀⠀⠀⠀⠀⠀⠀⠀⠀</a:t>
            </a:r>
            <a:br/>
            <a:r>
              <a:t>⣿⠟⠛⠿⣿⣿⣿⣿⣿⣿⣿⣿⣿⣿⣿⣿⣿⣿⣿⣿⣿⣿⣿⣿⣿⣿⣿⣿⣿⣿⣿⣿⣿⣿⣿⣿⡄⠀⠀⠀⠀⠀⠀⠀⠀⠀⠀⠀⠀⠀⠀⠀⠀⠀⠀⠀⠀⠀⠀⠀⠀⠀⠀⠀⠀⠀⠀⠀⠀⠀⠀⠀⠀⠀⠀⠀⠀⠀⠀⠀⠀⠀⠀⠀⠀⠀⠀⠀⠀⠀⠀</a:t>
            </a:r>
            <a:br/>
            <a:r>
              <a:t>⠁⠀⠀⠀⠀⣈⣩⣵⣶⣿⣿⣿⣿⣿⣿⣿⣿⣿⣿⣿⣿⣿⣿⣿⣿⣿⣿⣿⣿⣿⣿⣿⣿⡿⠟⠉⠙⢶⡀⠀⠀⠀⠀⠀⠀⠀⠀⠀⠀⠀⠀⠀⠀⠀⠀⠀⠀⠀⠀⠀⠀⠀⠀⠀⠀⠀⠀⠀⠀⠀⠀⠀⠀⠀⠀⠀⠀⠀⠀⠀⠀⠀⠀⠀⠀⠀⠀⠀⠀⠀⠀</a:t>
            </a:r>
            <a:br/>
            <a:r>
              <a:t>⠀⢀⣠⣴⣾⣿⣿⣿⣿⣿⣿⣿⣿⣿⣿⣿⣿⣿⣿⣿⣿⣿⣿⣿⣿⣿⣿⣿⣿⣿⣿⣿⠇⠀⠀⠀⠀⠀⠁⢀⣀⣤⣤⣶⣶⣶⣿⣿⣿⣿⣿⣿⣿⣿⣶⣶⣦⣤⣄⡀⠀⠀⠀⠀⠀⠀⠀⠀⠀⠀⠀⠀⠀⠀⠀⠀⠀⠀⠀⠀⠀⠀⠀⠀⠀⠀⠀⠀⠀⠀⠀</a:t>
            </a:r>
            <a:br/>
            <a:r>
              <a:t>⣰⣿⣿⣿⣿⣿⣿⣿⣿⣿⣿⣿⣿⣿⣿⣿⣿⣿⣿⣿⣿⣿⣿⣿⣿⣿⣿⣿⣿⣿⣿⣿⣦⠀⠀⢀⣠⣴⣾⣿⣿⣿⣿⣿⣿⣿⣿⣿⣿⣿⣿⣿⣿⣿⣿⣿⣿⣿⣿⣿⣿⣶⣤⣀⠀⠀⠀⠀⠀⠀⠀⠀⠀⠀⠀⠀⠀⠀⠀⠀⠀⠀⠀⠀⠀⠀⠀⢀⡀⠀⠀</a:t>
            </a:r>
            <a:br/>
            <a:r>
              <a:t>⢸⣿⣿⣿⣿⣿⣿⣿⣿⣿⣿⣿⣿⣿⣿⣿⣿⣿⣿⣿⣿⣿⣿⣿⣿⣿⣿⣿⣿⣿⣿⣿⣿⣷⣾⣿⣿⣿⣿⣿⣿⣿⣿⣿⣿⣿⣿⣿⣿⣿⣿⣿⣿⣿⣿⣿⣿⣿⣿⣿⣿⣿⣿⣿⣿⣦⣄⠀⠀⠀⠀⠀⠀⠀⠀⠀⠀⠀⠀⠀⠀⠀⠀⠀⠀⠀⠀⢸⠇⠀⠀</a:t>
            </a:r>
            <a:br/>
            <a:r>
              <a:t>⢠⣿⣿⣿⣿⣿⣿⣿⣿⣿⣿⣿⣿⣿⣿⣿⣿⣿⣿⣿⣿⣿⣿⣿⣿⣿⣿⣿⣿⣿⣿⣿⣿⣿⣿⣿⣿⣿⣿⣿⣿⣿⣿⣿⣿⣿⣿⣿⣿⣿⣿⣿⣿⣿⣿⣿⣿⣿⣿⣿⣿⣿⣿⣿⣿⣿⣿⣷⣤⡀⠀⠀⠀⠀⠀⠀⠀⠀⠀⠀⠀⠀⠀⠀⠀⠀⠀⠀⠀⠀⠀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⢸⣿⣿⣿⣿⣿⣿⣿⣿⣿⣿⣿⣿⣿⣿⣿⣿⣿⣿⣿⣿⣿⣿⣿⣿⣿⣿⣿⣿⣿⣿⣿⣿⣿⣿⣿⣿⣿⣿⣿⣿⣿⣿⣿⣿⣿⣿⣿⣿⣿⣿⣿⣿⣿⣿⣿⣿⣿⣿⣿⣿⣿⣿⣿⣿⣿⣿⣿⣿⣿⣦⡀⠀⠀⠀⠀⠀⠀⠀⠀⠀⠀⠀⠀⠀⠀⠀⠀⠀⠀⠀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⣿⣿⣿⣿⣿⣿⣿⣿⣿⣿⣿⣿⣿⣿⣿⣿⣿⣿⣿⣿⣿⣿⣿⣿⣿⣿⣿⣿⣿⣿⣿⣿⣿⣿⣿⣿⣿⣿⣿⣿⣿⣿⣿⣿⣿⣿⣿⣿⣿⣿⣿⣿⣿⣿⣿⣿⣿⣿⣿⣿⣿⣿⣿⣿⣿⣿⣿⣿⣿⣿⣿⣿⣆⠀⠀⠀⠀⠀⠀⠀⠀⠀⠀⠀⠀⠀⠀⠀⠀⠀⠀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⣿⣿⣿⣿⣿⣿⣿⣿⣿⣿⣿⣿⣿⣿⣿⣿⣿⣿⣿⣿⣿⣿⣿⣿⣿⣿⣿⣿⣿⣿⣿⣿⣿⣿⣿⣿⣿⣿⣿⣿⣿⣿⣿⣿⣿⣿⣿⣿⣿⣿⣿⣿⣿⣿⣿⣿⣿⣿⣿⣿⣿⣿⣿⣿⣿⣿⣿⣿⣿⣿⣿⣿⣿⣧⡀⠀⠀⠀⠀⠀⠀⠀⠀⠀⠀⠀⠀⠀⠀⠀⠀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⣿⣿⣿⣿⣿⣿⣿⣿⣿⣿⣿⣿⣿⣿⣿⣿⣿⣿⣿⣿⣿⣿⣿⣿⣿⣿⣿⣿⣿⣿⣿⣿⣿⣿⣿⣿⣿⣿⣿⣿⣿⣿⣿⣿⣿⣿⣿⣿⣿⣿⣿⣿⣿⣿⣿⣿⣿⣿⣿⣿⣿⣿⣿⣿⣿⣿⣿⣿⣿⣿⣿⣿⣿⡿⠛⠀⠀⠀⠀⠀⠀⠀⠀⠀⠀⠀⠀⠀⠀⠀⠀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⣿⣿⣿⣿⣿⣿⣿⣿⣿⣿⣿⣿⣿⣿⣿⣿⣿⣿⣿⣿⣿⣿⣿⣿⣿⣿⣿⣿⣿⣿⣿⣿⣿⣿⣿⣿⣿⣿⣿⣿⣿⣿⣿⣿⣿⣿⣿⣿⣿⣿⣿⣿⣿⣿⣿⣿⣿⣿⣿⣿⣿⣿⣿⣿⣿⣿⣿⣿⣿⣿⡿⠟⠉⠀⠀⠀⠀⠀⠀⠀⠀⠀⠀⠀⠀⠀⠀⠀⠀⠀⠀</a:t>
            </a:r>
            <a:br/>
            <a:r>
              <a:t>⣿⣿⣿⣿⣿⣿⣿⣿⣿⣿⣿⣿⣿⣿⣿⣿⣿⣿⣿⣿⣿⣿⣿⣿⣿⣿⣿⣿⣿⣿⣿⣿⠙⣿⣿⣿⣿⣿⣿⣿⣿⣿⣿⣿⣿⣿⣿⣿⣿⣿⣿⣿⣿⣿⣿⣿⣿⣿⣿⣿⣿⣿⣿⣿⣿⣿⣿⡿⠟⠉⠀⠀⠀⠀⠀⠀⠀⠀⠀⠀⠀⠀⠀⠀⠀⠀⠀⠀⠀⠀⠀</a:t>
            </a:r>
            <a:br/>
            <a:r>
              <a:t>⣿⣿⣿⣿⣿⣿⣿⣿⣿⣿⣿⣿⣿⣿⣿⣿⣿⣿⣿⣿⣿⣿⣿⣿⣿⣿⣿⣿⣿⣿⣿⣿⠀⣿⣿⣿⣿⣿⣿⣿⣿⣿⣿⣿⣿⣿⣿⣿⣿⣿⣿⣿⣿⣿⣿⣿⣿⣿⣿⣿⣿⣿⣿⣿⣿⠟⠋⠀⠀⠀⠀⠀⠀⠀⠀⠀⠀⠀⠀⠀⠀⠀⠀⠀⠀⠀⠀⠀⠀⠀⠀</a:t>
            </a:r>
            <a:br/>
            <a:r>
              <a:t>⣿⣿⣿⣿⣿⣿⣿⣿⣿⣿⣿⣿⣿⣿⣿⣿⣿⣿⣿⣿⣿⣿⣿⣿⣿⣿⣿⣿⣿⣿⣿⡏⠀⣿⣿⣿⣿⣿⣿⣿⣿⣿⣿⣿⣿⣿⣿⣿⣿⣿⣿⣿⣿⣿⣿⣿⣿⣿⣿⣿⣿⣿⠟⠋⠀⠀⠀⠀⠀⠀⠀⠀⠀⠀⠀⠀⠀⠀⠀⠀⠀⠀⠀⠀⠀⠀⠀⠀⠀⠀⠀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⠀⠀⠀⠀⠀⠀⠀⠀⠀⠀⠀⠀⠀⠀⠀⠀⠀⠀⠀⠀⢀⣴⣦⠀⠀⠀⠀⠀⠀⠀⠀⠀⠀⠀⠀⠀⠀⠀⠀⠀⠀⠀⠀⠀⠀⠀⠀⠀⠀⠀⠀⠀⠀⠀⠀⠀⠀⠀⠀⠀⠀⠀⠀⠀⠀⠀⠀⠀⠀⠀⠀⠀⠀⠀⠈⠁⠀⠀⠀⠀⠀⠀⠀⠀⠀⠀⠀⠀⠀⠀⠀</a:t>
            </a:r>
            <a:br/>
            <a:r>
              <a:t>⠀⠀⠀⠀⠀⠀⠀⠀⠀⠀⠀⠀⠀⠀⠀⠀⠀⠀⣠⣾⣿⣿⣿⡇⠀⠀⠀⠀⠀⠀⠀⠀⠀⠀⠀⠀⠀⠀⠀⠀⠀⠀⠀⠀⠀⠀⠀⠀⠀⠀⠀⠀⠀⠀⠀⠀⠀⠀⠀⠀⠀⠀⠀⠀⠀⠀⠀⠀⠀⠀⠀⠀⠀⠀⠀⠀⠀⠀⠀⠀⠀⠀⠀⠀⠀⠀⠀⠀⠀⠀⠀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⠀⠀⠀⠀⠀⠀⠀⠀⠀⢀⣀⣠⣤⣤⣤⣤⣠⣾⣿⣿⣿⣿⣿⣿⡀⠀⠀⠀⠀⠀⠀⠀⠀⠀⠀⠀⠀⠀⠀⠀⠀⠀⠀⠀⠀⠀⠀⠀⠀⠀⠀⠀⠀⠀⠀⠀⠀⠀⠀⠀⠀⠀⠀⠀⠀⠀⠀⠀⠀⠀⠀⠀⠀⠀⠀⠀⠀⠀⠀⠀⠀⠀⠀⠀⠀⠀⠀⠀⠀⠀⠀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⠀⠀⠀⠀⠀⠀⢀⣤⣾⣿⣿⣿⣿⣿⣿⣿⣿⣿⣿⣿⣿⣿⣿⣿⣷⣦⣄⡀⠀⠀⠀⠀⠀⠀⠀⠀⠀⠀⠀⠀⠀⠀⠀⠀⠀⠀⠀⠀⠀⠀⠀⠀⠀⠀⠀⠀⠀⠀⠀⠀⢀⠀⠀⠀⠀⠀⠀⠀⠀⠀⠀⠀⠀⠀⠀⠀⠀⠀⠀⠀⠀⠀⠀⠀⠀⠀⠀⠀⠀⠀⠀</a:t>
            </a:r>
            <a:br/>
            <a:r>
              <a:t>⠀⠀⠀⠀⠀⣠⣿⣿⣿⣿⣿⣿⣿⣿⣿⣿⣿⣿⣿⣿⣿⣿⣿⣿⣿⣿⣿⣿⣷⣄⠀⠀⠀⠀⠀⠀⠀⠀⠀⠀⠀⠀⠀⠀⠀⠀⠀⠀⠀⠀⠀⠀⠀⠀⠀⠀⠀⠀⠀⠀⠀⠀⠀⠀⠀⠀⠀⠀⠀⠀⠀⠀⠀⠀⠀⠀⠀⠀⠀⠀⠀⠀⠀⠀⠀⠀⠀⠀⠀⠀⠀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⠀⠀⠀⠀⣰⣿⣿⣿⣿⣿⣿⣿⣿⣿⣿⣿⣿⣿⣿⣿⣿⣿⣿⣿⣿⣿⣿⣿⣿⣿⣷⡄⠀⠀⠀⠀⠀⠀⠀⠀⠀⠀⠀⠀⠀⠀⠀⠀⠀⠀⠀⠀⠀⠀⠀⠀⠀⠀⠀⠀⠀⠀⠀⠀⠀⠀⠀⠀⠀⠀⠀⠀⠀⠀⠀⠀⠀⠀⠀⠀⠀⠀⠀⠀⠀⠀⠀⠀⠀⠀⠀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⠀⠀⠀⣼⣿⣿⣿⣿⣿⣿⣿⣿⣿⣿⣿⣿⣿⣿⣿⣿⣿⣿⣿⣿⣿⣿⣿⣿⣿⣿⣿⣿⣿⡄⠀⠀⠀⠀⠀⠀⠀⠀⠀⠀⠀⠀⠀⠀⠀⠀⠀⠀⠀⠀⠀⠀⠀⠀⠀⠀⠀⠀⠀⠀⠀⠀⠀⠀⠀⠀⠀⠀⠀⠀⠀⠀⠀⠀⠀⠀⠀⠀⠀⠀⠀⠀⠀⠀⠀⠀⠀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⠀⠀⠀⣿⣿⣿⣿⣿⣿⣿⣿⣿⣿⣿⣿⣿⣿⣿⣿⣿⣿⣿⣿⣿⣿⣿⣿⣿⣿⣿⣿⣿⣿⡇⠀⠀⠀⠀⠀⠀⠀⠀⠀⠀⠀⠀⠀⠀⣀⡀⠀⠀⠀⠀⠀⠀⠀⠀⠀⠀⠀⠀⠀⠀⠀⠀⠀⠀⠀⠀⠀⠀⠀⠀⠀⠀⠀⠀⠀⠀⠀⠀⠀⠀⠀⠀⠀⠀⠀⠀⠀</a:t>
            </a:r>
            <a:br/>
            <a:r>
              <a:t>⣤⣶⣾⣿⣿⣿⣿⣿⣿⣿⣿⣿⣿⣿⣿⣿⣿⣿⣿⣿⣿⣿⣿⣿⣿⣿⣿⣿⣿⣿⣿⣿⣿⡇⠀⠀⠀⠀⠀⠀⠀⠀⠀⠀⠀⠀⢠⣾⣿⠃⠀⠀⠀⠀⠀⠀⠀⠀⠀⠀⠀⠀⠀⠀⠀⠀⠀⠀⠀⠀⠀⠀⠀⠀⠀⠀⠀⠀⠀⠀⠀⠀⠀⠀⠀⠀⠀⠀⠀⠀⠀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⣿⣿⣿⣿⣿⣿⣿⣿⣿⣿⣿⣿⣿⣿⣿⣿⣿⣿⣿⣿⣿⣿⣿⣿⣿⣿⣿⣿⣿⣿⣿⣿⣿⠃⠀⠀⠀⠀⠀⠀⠀⠀⠀⠀⠀⠀⠙⠛⠁⠀⠀⠀⠀⠀⠀⠀⠀⠀⠀⠀⠀⠀⠀⠀⠀⠀⠀⠀⠀⠀⠀⠀⠀⠀⠀⠀⠀⠀⠀⠀⠀⠀⠀⠀⠀⠀⠀⠀⠀⠀⠀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⣿⣿⣿⣿⣿⣿⣿⣿⣿⣿⣿⣿⣿⣿⣿⣿⣿⣿⣿⣿⣿⣿⣿⣿⣿⣿⣿⣿⣿⣿⣿⣿⣧⠀⠀⠀⠀⠀⠀⠀⠀⠀⠀⠀⠀⠀⠀⣀⣀⠀⠀⠀⠀⠀⠀⠀⠀⠀⠀⠀⠀⠀⠀⠀⠀⠀⠀⠀⠀⠀⠀⠀⠀⠀⠀⠀⠀⠀⠀⠀⠀⠀⠀⠀⠀⠀⠀⠀⠀⠀⠀</a:t>
            </a:r>
            <a:br/>
            <a:r>
              <a:t>⠻⠿⢛⣿⣿⣿⣿⣿⣿⣿⣿⣿⣿⣿⣿⣿⣿⣿⣿⣿⣿⣿⣿⣿⣿⣿⣿⣿⣿⣿⣿⣿⣿⣆⠀⠀⠀⠀⠀⠀⠀⠀⠀⠀⠀⠀⣾⣿⡗⠀⠀⠀⠀⠀⠀⠀⠀⠀⠀⠀⠀⠀⠀⠀⠀⠀⠀⠀⠀⠀⠀⠀⠀⠀⠀⠀⠀⠀⠀⠀⠀⠀⠀⠀⠀⠀⠀⠀⠀⠀⠀</a:t>
            </a:r>
            <a:br/>
            <a:r>
              <a:t>⠀⠀⣼⣿⣿⣿⣿⣿⣿⣿⣿⣿⣿⣿⣿⣿⣿⣿⣿⣿⣿⣿⣿⣿⣿⣿⣿⣿⣿⣿⣿⣿⡿⠟⠁⠀⠀⠀⠀⠀⠀⠀⠀⠀⠀⠀⠹⠟⠁⠀⠀⠀⠀⠀⠀⠀⠀⠀⠀⠀⠀⠀⠀⠀⠀⠀⠀⠀⠀⠀⠀⠀⠀⠀⠀⠀⠀⠀⠀⠀⠀⠀⠀⠀⠀⠀⠀⠀⠀⠀⠀</a:t>
            </a:r>
            <a:br/>
            <a:r>
              <a:t>⠀⢰⣿⣿⣿⣿⣿⣿⣿⣿⣿⣿⣿⣿⣿⣿⣿⣿⣿⣿⣿⣿⣿⣿⣿⣿⣿⣿⣿⣿⣿⣿⣧⠀⠀⠀⠀⠀⠀⠀⠀⠀⠀⠀⠀⠀⠀⠀⠀⠀⠀⠀⠀⠀⠀⠀⠀⠀⠀⠀⠀⠀⠀⠀⠀⠀⠀⠀⠀⠀⠀⠀⠀⠀⠀⠀⠀⠀⠀⠀⠀⠀⠀⠀⠀⠀⠀⠀⠀⠀⠀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⢀⣿⣿⣿⣿⣿⣿⣿⣿⣿⣿⣿⣿⣿⣿⣿⣿⣿⣿⣿⣿⣿⣿⣿⣿⣿⣿⣿⣿⣿⣿⣿⣿⠀⠀⠀⠀⠀⠀⠀⠀⠀⠀⠀⠀⠀⠀⠀⠀⠀⠀⠀⠀⠀⠀⠀⠀⠀⠀⠀⠀⠀⠀⠀⠀⠀⠀⠀⠀⠀⠀⠀⠀⠀⠀⠀⠀⠀⠀⠀⠀⠀⠀⠀⠀⠀⠀⠀⠀⠀⠀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⠈⠙⠻⠿⠿⠟⠛⠛⠛⣉⣉⣿⣿⣿⣿⣿⣿⣿⣿⣿⣿⣿⣿⣿⣿⣿⣿⣿⣿⣿⣿⣿⣿⣿⣿⡀⠀⠀⠀⠀⠀⠀⠀⠀⠀⠀⠀⠀⠀⠀⠀⠀⠀⠀⠀⠀⠀⠀⠀⠀⠀⠀⠀⠀⠀⠀⠀⠀⠀⠀⠀⠀⠀⠀⠀⠀⠀⠀⠀⠀⠀⠀⠀⠀⠀⠀⠀⠀⠀⠀⠀</a:t>
            </a:r>
            <a:br/>
            <a:r>
              <a:t>⠀⠀⠀⠀⢀⣠⣴⣾⣿⣿⣿⣿⣿⣿⣿⣿⣿⣿⣿⣿⣿⣿⣿⣿⣿⣿⣿⣿⣿⣿⣿⣿⡿⠋⠉⠳⣄⠀⠀⠀⠀⣀⣤⣤⣴⣶⣶⣾⣿⣿⣿⣿⣷⣶⣶⣶⣤⣤⣄⣀⠀⠀⠀⠀⠀⠀⠀⠀⠀⠀⠀⠀⠀⠀⠀⠀⠀⠀⠀⠀⠀⠀⠀⠀⠀⠀⠀⠀⠀⠀⠀</a:t>
            </a:r>
            <a:br/>
            <a:r>
              <a:t>⠀⣠⣴⣾⣿⣿⣿⣿⣿⣿⣿⣿⣿⣿⣿⣿⣿⣿⣿⣿⣿⣿⣿⣿⣿⣿⣿⣿⣿⣿⣿⣿⡉⠀⠀⠀⢈⣤⣶⣾⣿⣿⣿⣿⣿⣿⣿⣿⣿⣿⣿⣿⣿⣿⣿⣿⣿⣿⣿⣿⣿⣶⣦⣀⠀⠀⠀⠀⠀⠀⠀⠀⠀⠀⠀⠀⠀⠀⠀⠀⠀⠀⠀⠀⠀⠀⠀⠀⠀⠀⠀</a:t>
            </a:r>
            <a:br/>
            <a:r>
              <a:t>⢠⣿⣿⣿⣿⣿⣿⣿⣿⣿⣿⣿⣿⣿⣿⣿⣿⣿⣿⣿⣿⣿⣿⣿⣿⣿⣿⣿⣿⣿⣿⣿⣿⣤⣴⣾⣿⣿⣿⣿⣿⣿⣿⣿⣿⣿⣿⣿⣿⣿⣿⣿⣿⣿⣿⣿⣿⣿⣿⣿⣿⣿⣿⣿⣿⣶⣄⡀⠀⠀⠀⠀⠀⠀⠀⠀⠀⠀⠀⠀⠀⠀⠀⠀⠀⠀⠀⠀⠀⢀⡆</a:t>
            </a:r>
            <a:br/>
            <a:r>
              <a:t>⠈⣿⣿⣿⣿⣿⣿⣿⣿⣿⣿⣿⣿⣿⣿⣿⣿⣿⣿⣿⣿⣿⣿⣿⣿⣿⣿⣿⣿⣿⣿⣿⣿⣿⣿⣿⣿⣿⣿⣿⣿⣿⣿⣿⣿⣿⣿⣿⣿⣿⣿⣿⣿⣿⣿⣿⣿⣿⣿⣿⣿⣿⣿⣿⣿⣿⣿⣿⣦⡀⠀⠀⠀⠀⠀⠀⠀⠀⠀⠀⠀⠀⠀⠀⠀⠀⠀⠀⠀⠀⠃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⠀⣿⣿⣿⣿⣿⣿⣿⣿⣿⣿⣿⣿⣿⣿⣿⣿⣿⣿⣿⣿⣿⣿⣿⣿⣿⣿⣿⣿⣿⣿⣿⣿⣿⣿⣿⣿⣿⣿⣿⣿⣿⣿⣿⣿⣿⣿⣿⣿⣿⣿⣿⣿⣿⣿⣿⣿⣿⣿⣿⣿⣿⣿⣿⣿⣿⣿⣿⣿⣿⣦⡀⠀⠀⠀⠀⠀⠀⠀⠀⠀⠀⠀⠀⠀⠀⠀⠀⠀⠀⠀</a:t>
            </a:r>
            <a:br/>
            <a:r>
              <a:t>⢀⣿⣿⣿⣿⣿⣿⣿⣿⣿⣿⣿⣿⣿⣿⣿⣿⣿⣿⣿⣿⣿⣿⣿⣿⣿⣿⣿⣿⣿⣿⣿⣿⣿⣿⣿⣿⣿⣿⣿⣿⣿⣿⣿⣿⣿⣿⣿⣿⣿⣿⣿⣿⣿⣿⣿⣿⣿⣿⣿⣿⣿⣿⣿⣿⣿⣿⣿⣿⣿⣿⣿⣦⡀⠀⠀⠀⠀⠀⠀⠀⠀⠀⠀⠀⠀⠀⠀⠀⠀⠀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⣼⣿⣿⣿⣿⣿⣿⣿⣿⣿⣿⣿⣿⣿⣿⣿⣿⣿⣿⣿⣿⣿⣿⣿⣿⣿⣿⣿⣿⣿⣿⣿⣿⣿⣿⣿⣿⣿⣿⣿⣿⣿⣿⣿⣿⣿⣿⣿⣿⣿⣿⣿⣿⣿⣿⣿⣿⣿⣿⣿⣿⣿⣿⣿⣿⣿⣿⣿⣿⣿⣿⣿⣿⣷⡄⠀⠀⠀⠀⠀⠀⠀⠀⠀⠀⠀⠀⠀⠀⠀⠀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⣿⣿⣿⣿⣿⣿⣿⣿⣿⣿⣿⣿⣿⣿⣿⣿⣿⣿⣿⣿⣿⣿⣿⣿⣿⣿⣿⣿⣿⣿⣿⣿⣿⣿⣿⣿⣿⣿⣿⣿⣿⣿⣿⣿⣿⣿⣿⣿⣿⣿⣿⣿⣿⣿⣿⣿⣿⣿⣿⣿⣿⣿⣿⣿⣿⣿⣿⣿⣿⣿⣿⣿⣿⣿⣿⣆⠀⠀⠀⠀⠀⠀⠀⠀⠀⠀⠀⠀⠀⠀⠀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⣿⣿⣿⣿⣿⣿⣿⣿⣿⣿⣿⣿⣿⣿⣿⣿⣿⣿⣿⣿⣿⣿⣿⣿⣿⣿⣿⣿⣿⣿⣿⣿⣿⣿⣿⣿⣿⣿⣿⣿⣿⣿⣿⣿⣿⣿⣿⣿⣿⣿⣿⣿⣿⣿⣿⣿⣿⣿⣿⣿⣿⣿⣿⣿⣿⣿⣿⣿⣿⣿⣿⣿⣿⣿⣿⣿⣆⠀⠀⠀⠀⠀⠀⠀⠀⠀⠀⠀⠀⠀⠀</a:t>
            </a:r>
            <a:br/>
            <a:r>
              <a:t>⣿⣿⣿⣿⣿⣿⣿⣿⣿⣿⣿⣿⣿⣿⣿⣿⣿⣿⣿⣿⣿⣿⣿⣿⣿⣿⣿⣿⣿⣿⣿⣿⠿⣿⣿⣿⣿⣿⣿⣿⣿⣿⣿⣿⣿⣿⣿⣿⣿⣿⣿⣿⣿⣿⣿⣿⣿⣿⣿⣿⣿⣿⣿⣿⣿⣿⣿⣿⣿⣿⣿⣿⣿⣿⣿⣿⣿⡄⠀⠀⠀⠀⠀⠀⠀⠀⠀⠀⠀⠀⠀</a:t>
            </a:r>
            <a:br/>
            <a:r>
              <a:t>⢿⣿⣿⣿⣿⣿⣿⣿⣿⣿⣿⣿⣿⣿⣿⣿⣿⣿⣿⣿⣿⣿⣿⣿⣿⣿⣿⣿⣿⣿⣿⣿⡆⠸⣿⣿⣿⣿⣿⣿⣿⣿⣿⣿⣿⣿⣿⣿⣿⣿⣿⣿⣿⣿⣿⣿⣿⣿⣿⣿⣿⣿⣿⣿⣿⣿⣿⣿⣿⣿⣿⣿⣿⣿⣿⣿⡿⠿⠀⠀⠀⠀⠀⠀⠀⠀⠀⠀⠀⠀⠀</a:t>
            </a:r>
            <a:br/>
            <a:r>
              <a:t>⣼⣿⣿⣿⣿⣿⣿⣿⣿⣿⣿⣿⣿⣿⣿⣿⣿⣿⣿⣿⣿⣿⣿⣿⣿⣿⣿⣿⣿⣿⣿⣿⠃⢰⣿⣿⣿⣿⣿⣿⣿⣿⣿⣿⣿⣿⣿⣿⣿⣿⣿⣿⣿⣿⣿⣿⣿⣿⣿⣿⣿⣿⣿⣿⣿⣿⣿⣿⣿⣿⣿⡿⠿⠛⠋⠁⠀⠀⠀⠀⠀⠀⠀⠀⠀⠀⠀⠀⠀⠀⠀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⠀⠀⠀⠀⠀⠀⠀⠀⠀⠀⠀⠀⠀⠀⠀⠀⠀⠀⠀⠀⣠⣶⣷⡀⠀⠀⠀⠀⠀⠀⠀⠀⠀⠀⠀⠀⠀⠀⠀⠀⠀⠀⠀⠀⠀⠀⠀⠀⠀⠀⠀⠀⠀⠀⠀⠀⠀⠀⠀⠀⠀⠀⠀⠀⠀⠀⠀⠀⠀⠀⠀⠀⠀⠀⠀⠘⠀⠀⠀⠀⠀⠀⠀⠀⠀⠀⠀⠀⠀⠀⠀</a:t>
            </a:r>
            <a:br/>
            <a:r>
              <a:t>⠀⠀⠀⠀⠀⠀⠀⠀⠀⠀⠀⠀⠀⠀⠀⠀⠀⠀⣠⣾⣿⣿⣿⣧⠀⠀⠀⠀⠀⠀⠀⠀⠀⠀⠀⠀⠀⠀⠀⠀⠀⠀⠀⠀⠀⠀⠀⠀⠀⠀⠀⠀⠀⠀⠀⠀⠀⠀⠀⠀⠀⠀⠀⠀⠀⠀⠀⠀⠀⠀⠀⠀⠀⠀⠀⠀⠀⠀⠀⠀⠀⠀⠀⠀⠀⠀⠀⠀⠀⠀⠀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⠀⠀⠀⠀⠀⠀⠀⠀⠀⢀⣀⣤⣤⣤⣤⣤⣤⣾⣿⣿⣿⣿⣿⣿⡆⠀⠀⠀⠀⠀⠀⠀⠀⠀⠀⠀⠀⠀⠀⠀⠀⠀⠀⠀⠀⠀⠀⠀⠀⠀⠀⠀⠀⠀⠀⠀⠀⠀⠀⠀⠀⠀⠀⠀⠀⠀⠀⠀⠀⠀⠀⠀⠀⠀⠀⠀⠀⠀⠀⠀⠀⠀⠀⠀⠀⠀⠀⠀⠀⠀⠀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⠀⠀⠀⠀⠀⠀⠀⣠⣶⣿⣿⣿⣿⣿⣿⣿⣿⣿⣿⣿⣿⣿⣿⣿⣿⣷⣦⣄⡀⠀⠀⠀⠀⠀⠀⠀⠀⠀⠀⠀⠀⠀⠀⠀⠀⠀⠀⠀⠀⠀⠀⠀⠀⠀⠀⠀⠀⠀⠀⠀⠀⠀⠀⠀⠀⠀⠀⠀⠀⠀⠀⠀⠀⠀⠀⠀⠀⠀⠀⠀⠀⠀⠀⠀⠀⠀⠀⠀⠀⠀⠀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⠀⠀⠀⠀⠀⢀⣼⣿⣿⣿⣿⣿⣿⣿⣿⣿⣿⣿⣿⣿⣿⣿⣿⣿⣿⣿⣿⣿⣿⣶⣄⠀⠀⠀⠀⠀⠀⠀⠀⠀⠀⠀⠀⠀⠀⠀⠀⠀⠀⠀⠀⠀⠀⠀⠀⠀⠀⠀⠀⠀⠀⠀⠀⠀⠀⠀⠀⠀⠀⠀⠀⠀⠀⠀⠀⠀⠀⠀⠀⠀⠀⠀⠀⠀⠀⠀⠀⠀⠀⠀⠀</a:t>
            </a:r>
            <a:br/>
            <a:r>
              <a:t>⠀⠀⠀⠀⢀⣾⣿⣿⣿⣿⣿⣿⣿⣿⣿⣿⣿⣿⣿⣿⣿⣿⣿⣿⣿⣿⣿⣿⣿⣿⣿⣧⡀⠀⠀⠀⠀⠀⠀⠀⠀⠀⠀⠀⠀⠀⠀⠀⠀⠀⠀⠀⠀⠀⠀⠀⠀⠀⠀⠀⠀⠀⠀⠀⠀⠀⠀⠀⠀⠀⠀⠀⠀⠀⠀⠀⠀⠀⠀⠀⠀⠀⠀⠀⠀⠀⠀⠀⠀⠀⠀</a:t>
            </a:r>
            <a:br/>
            <a:r>
              <a:t>⠀⠀⠀⠀⣼⣿⣿⣿⣿⣿⣿⣿⣿⣿⣿⣿⣿⣿⣿⣿⣿⣿⣿⣿⣿⣿⣿⣿⣿⣿⣿⣿⣷⡀⠀⠀⠀⠀⠀⠀⠀⠀⠀⠀⠀⠀⠀⠀⠀⠀⠀⠀⠀⠀⠀⠀⠀⠀⠀⠀⠀⠀⠀⠀⠀⠀⠀⠀⠀⠀⠀⠀⠀⠀⠀⠀⠀⠀⠀⠀⠀⠀⠀⠀⠀⠀⠀⠀⠀⠀⠀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⠀⠀⠀⠀⣿⣿⣿⣿⣿⣿⣿⣿⣿⣿⣿⣿⣿⣿⣿⣿⣿⣿⣿⣿⣿⣿⣿⣿⣿⣿⣿⣿⣿⣷⠀⠀⠀⠀⠀⠀⠀⠀⠀⠀⠀⠀⠀⠀⠀⠀⠀⠀⠀⠀⠀⠀⠀⠀⠀⠀⠀⠀⠀⠀⠀⠀⠀⠀⠀⠀⠀⠀⠀⠀⠀⠀⠀⠀⠀⠀⠀⠀⠀⠀⠀⠀⠀⠀⠀⠀⠀</a:t>
            </a:r>
            <a:br/>
            <a:r>
              <a:t>⠀⠀⠀⠈⣿⣿⣿⣿⣿⣿⣿⣿⣿⣿⣿⣿⣿⣿⣿⣿⣿⣿⣿⣿⣿⣿⣿⣿⣿⣿⣿⣿⣿⣿⡆⠀⠀⠀⠀⠀⠀⠀⠀⠀⠀⠀⠀⠀⠀⢀⠀⠀⠀⠀⠀⠀⠀⠀⠀⠀⠀⠀⠀⠀⠀⠀⠀⠀⠀⠀⠀⠀⠀⠀⠀⠀⠀⠀⠀⠀⠀⠀⠀⠀⠀⠀⠀⠀⠀⠀⠀</a:t>
            </a:r>
            <a:br/>
            <a:r>
              <a:t>⣤⣶⣶⣿⣿⣿⣿⣿⣿⣿⣿⣿⣿⣿⣿⣿⣿⣿⣿⣿⣿⣿⣿⣿⣿⣿⣿⣿⣿⣿⣿⣿⣿⣿⠇⠀⠀⠀⠀⠀⠀⠀⠀⠀⠀⠀⠀⢀⣴⣿⠃⠀⠀⠀⠀⠀⠀⠀⠀⠀⠀⠀⠀⠀⠀⠀⠀⠀⠀⠀⠀⠀⠀⠀⠀⠀⠀⠀⠀⠀⠀⠀⠀⠀⠀⠀⠀⠀⠀⠀⠀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⣿⣿⣿⣿⣿⣿⣿⣿⣿⣿⣿⣿⣿⣿⣿⣿⣿⣿⣿⣿⣿⣿⣿⣿⣿⣿⣿⣿⣿⣿⣿⣿⣿⡟⠀⠀⠀⠀⠀⠀⠀⠀⠀⠀⠀⠀⠀⠸⣿⠏⠀⠀⠀⠀⠀⠀⠀⠀⠀⠀⠀⠀⠀⠀⠀⠀⠀⠀⠀⠀⠀⠀⠀⠀⠀⠀⠀⠀⠀⠀⠀⠀⠀⠀⠀⠀⠀⠀⠀⠀⠀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⣿⣿⣿⣿⣿⣿⣿⣿⣿⣿⣿⣿⣿⣿⣿⣿⣿⣿⣿⣿⣿⣿⣿⣿⣿⣿⣿⣿⣿⣿⣿⣿⣿⡀⠀⠀⠀⠀⠀⠀⠀⠀⠀⠀⠀⠀⠀⠀⠀⠀⠀⠀⠀⠀⠀⠀⠀⠀⠀⠀⠀⠀⠀⠀⠀⠀⠀⠀⠀⠀⠀⠀⠀⠀⠀⠀⠀⠀⠀⠀⠀⠀⠀⠀⠀⠀⠀⠀⠀⠀⠀</a:t>
            </a:r>
            <a:br/>
            <a:r>
              <a:t>⠙⠻⠿⣿⣿⣿⣿⣿⣿⣿⣿⣿⣿⣿⣿⣿⣿⣿⣿⣿⣿⣿⣿⣿⣿⣿⣿⣿⣿⣿⣿⣿⣿⣷⡀⠀⠀⠀⠀⠀⠀⠀⠀⠀⠀⠀⠀⠀⠀⣴⣿⡿⠀⠀⠀⠀⠀⠀⠀⠀⠀⠀⠀⠀⠀⠀⠀⠀⠀⠀⠀⠀⠀⠀⠀⠀⠀⠀⠀⠀⠀⠀⠀⠀⠀⠀⠀⠀⠀⠀⠀</a:t>
            </a:r>
            <a:br/>
            <a:r>
              <a:t>⠀⠀⢠⣿⣿⣿⣿⣿⣿⣿⣿⣿⣿⣿⣿⣿⣿⣿⣿⣿⣿⣿⣿⣿⣿⣿⣿⣿⣿⣿⣿⣿⣿⠟⠁⠀⠀⠀⠀⠀⠀⠀⠀⠀⠀⠀⠀⠀⠀⢻⡿⠁⠀⠀⠀⠀⠀⠀⠀⠀⠀⠀⠀⠀⠀⠀⠀⠀⠀⠀⠀⠀⠀⠀⠀⠀⠀⠀⠀⠀⠀⠀⠀⠀⠀⠀⠀⠀⠀⠀⠀</a:t>
            </a:r>
            <a:br/>
            <a:r>
              <a:t>⠀⠀⣾⣿⣿⣿⣿⣿⣿⣿⣿⣿⣿⣿⣿⣿⣿⣿⣿⣿⣿⣿⣿⣿⣿⣿⣿⣿⣿⣿⣿⣿⣿⠀⠀⠀⠀⠀⠀⠀⠀⠀⠀⠀⠀⠀⠀⠀⠀⠀⠀⠀⠀⠀⠀⠀⠀⠀⠀⠀⠀⠀⠀⠀⠀⠀⠀⠀⠀⠀⠀⠀⠀⠀⠀⠀⠀⠀⠀⠀⠀⠀⠀⠀⠀⠀⠀⠀⠀⠀⠀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⠀⣸⣿⣿⣿⣿⣿⣿⣿⣿⣿⣿⣿⣿⣿⣿⣿⣿⣿⣿⣿⣿⣿⣿⣿⣿⣿⣿⣿⣿⣿⣿⣿⡄⠀⠀⠀⠀⠀⠀⠀⠀⠀⠀⠀⠀⠀⠀⠀⠀⠀⠀⠀⠀⠀⠀⠀⠀⠀⠀⠀⠀⠀⠀⠀⠀⠀⠀⠀⠀⠀⠀⠀⠀⠀⠀⠀⠀⠀⠀⠀⠀⠀⠀⠀⠀⠀⠀⠀⠀⠀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⣰⣿⣿⣿⣿⣿⣿⣿⣿⣿⣿⣿⣿⣿⣿⣿⣿⣿⣿⣿⣿⣿⣿⣿⣿⣿⣿⣿⣿⣿⣿⣿⣿⡇⠀⠀⠀⠀⠀⠀⠀⠀⠀⠀⠀⠀⠀⠀⠀⠀⠀⠀⠀⠀⠀⠀⠀⠀⠀⠀⠀⠀⠀⠀⠀⠀⠀⠀⠀⠀⠀⠀⠀⠀⠀⠀⠀⠀⠀⠀⠀⠀⠀⠀⠀⠀⠀⠀⠀⠀⠀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⣿⣿⣿⣿⣿⣿⣿⣿⣿⣿⣿⣿⣿⣿⣿⣿⣿⣿⣿⣿⣿⣿⣿⣿⣿⣿⣿⣿⣿⣿⣿⣿⣿⣿⠄⠀⠀⠀⠀⠀⠀⠀⠀⠀⠀⠀⠀⠀⠀⠀⠀⠀⠀⠀⠀⠀⠀⠀⠀⠀⠀⠀⠀⠀⠀⠀⠀⠀⠀⠀⠀⠀⠀⠀⠀⠀⠀⠀⠀⠀⠀⠀⠀⠀⠀⠀⠀⠀⠀⠀⠀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⣿⣿⣿⣿⣿⣿⣿⣿⣿⣿⣿⣿⣿⣿⣿⣿⣿⣿⣿⣿⣿⣿⣿⣿⣿⣿⣿⣿⣿⣿⣿⣿⣿⣿⠂⠀⠀⠀⠀⠀⠀⠀⠀⠀⠀⠀⠀⠀⠀⠀⠀⠀⠀⠀⠀⠀⠀⠀⠀⠀⠀⠀⠀⠀⠀⠀⠀⠀⠀⠀⠀⠀⠀⠀⠀⠀⠀⠀⠀⠀⠀⠀⠀⠀⠀⠀⠀⠀⠀⠀⠀</a:t>
            </a:r>
            <a:br/>
            <a:r>
              <a:t>⠿⣿⣿⣿⣿⣿⣿⣿⣿⣿⣿⣿⣿⣿⣿⣿⣿⣿⣿⣿⣿⣿⣿⣿⣿⣿⣿⣿⣿⣿⣿⣿⣿⣿⡀⠀⠀⠀⠀⠀⠀⠀⠀⠀⠀⠀⠀⠀⠀⠀⠀⠀⠀⠀⠀⠀⠀⠀⠀⠀⠀⠀⠀⠀⠀⠀⠀⠀⠀⠀⠀⠀⠀⠀⠀⠀⠀⠀⠀⠀⠀⠀⠀⠀⠀⠀⠀⠀⠀⠀⠀</a:t>
            </a:r>
            <a:br/>
            <a:r>
              <a:t>⠀⠈⠙⠛⠛⠉⠀⠀⠀⣀⣈⣭⣿⣿⣿⣿⣿⣿⣿⣿⣿⣿⣿⣿⣿⣿⣿⣿⣿⣿⣿⣿⣿⣿⡇⠀⠀⠀⠀⠀⠀⠀⠀⠀⠀⠀⠀⠀⠀⠀⠀⠀⠀⠀⠀⠀⠀⠀⠀⠀⠀⠀⠀⠀⠀⠀⠀⠀⠀⠀⠀⠀⠀⠀⠀⠀⠀⠀⠀⠀⠀⠀⠀⠀⠀⠀⠀⠀⠀⠀⠀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⠀⠀⠀⠀⠀⣀⣤⣾⣿⣿⣿⣿⣿⣿⣿⣿⣿⣿⣿⣿⣿⣿⣿⣿⣿⣿⣿⣿⣿⣿⣿⣿⣿⡉⠙⢦⠀⠀⠀⠀⠀⠀⢀⣀⣤⣤⣤⣤⣶⣶⣶⣶⣶⣦⣤⣤⣄⣀⡀⠀⠀⠀⠀⠀⠀⠀⠀⠀⠀⠀⠀⠀⠀⠀⠀⠀⠀⠀⠀⠀⠀⠀⠀⠀⠀⠀⠀⠀⠀⠀⠀</a:t>
            </a:r>
            <a:br/>
            <a:r>
              <a:t>⠀⠀⣤⣶⣿⣿⣿⣿⣿⣿⣿⣿⣿⣿⣿⣿⣿⣿⣿⣿⣿⣿⣿⣿⣿⣿⣿⣿⣿⣿⣿⣿⣯⡁⠀⠈⠀⢀⣠⣴⣶⣿⣿⣿⣿⣿⣿⣿⣿⣿⣿⣿⣿⣿⣿⣿⣿⣿⣿⣿⣶⣦⣤⡀⠀⠀⠀⠀⠀⠀⠀⠀⠀⠀⠀⠀⠀⠀⠀⠀⠀⠀⠀⠀⠀⠀⠀⠀⠀⠀⠀</a:t>
            </a:r>
            <a:br/>
            <a:r>
              <a:t>⠀⢸⣿⣿⣿⣿⣿⣿⣿⣿⣿⣿⣿⣿⣿⣿⣿⣿⣿⣿⣿⣿⣿⣿⣿⣿⣿⣿⣿⣿⣿⣿⣿⣿⣄⣴⣾⣿⣿⣿⣿⣿⣿⣿⣿⣿⣿⣿⣿⣿⣿⣿⣿⣿⣿⣿⣿⣿⣿⣿⣿⣿⣿⣿⣷⣦⣄⠀⠀⠀⠀⠀⠀⠀⠀⠀⠀⠀⠀⠀⠀⠀⠀⠀⠀⠀⠀⠀⠀⠀⠀</a:t>
            </a:r>
            <a:br/>
            <a:r>
              <a:t>⠀⠈⣿⣿⣿⣿⣿⣿⣿⣿⣿⣿⣿⣿⣿⣿⣿⣿⣿⣿⣿⣿⣿⣿⣿⣿⣿⣿⣿⣿⣿⣿⣿⣿⣿⣿⣿⣿⣿⣿⣿⣿⣿⣿⣿⣿⣿⣿⣿⣿⣿⣿⣿⣿⣿⣿⣿⣿⣿⣿⣿⣿⣿⣿⣿⣿⣿⣿⣦⡀⠀⠀⠀⠀⠀⠀⠀⠀⠀⠀⠀⠀⠀⠀⠀⠀⠀⠀⠀⠀⠀</a:t>
            </a:r>
            <a:br/>
            <a:r>
              <a:t>⠀⢠⣿⣿⣿⣿⣿⣿⣿⣿⣿⣿⣿⣿⣿⣿⣿⣿⣿⣿⣿⣿⣿⣿⣿⣿⣿⣿⣿⣿⣿⣿⣿⣿⣿⣿⣿⣿⣿⣿⣿⣿⣿⣿⣿⣿⣿⣿⣿⣿⣿⣿⣿⣿⣿⣿⣿⣿⣿⣿⣿⣿⣿⣿⣿⣿⣿⣿⣿⣿⣦⡄⠀⠀⠀⠀⠀⠀⠀⠀⠀⠀⠀⠀⠀⠀⠀⠀⠀⠀⠀</a:t>
            </a:r>
            <a:br/>
            <a:r>
              <a:t>⠀⣸⣿⣿⣿⣿⣿⣿⣿⣿⣿⣿⣿⣿⣿⣿⣿⣿⣿⣿⣿⣿⣿⣿⣿⣿⣿⣿⣿⣿⣿⣿⣿⣿⣿⣿⣿⣿⣿⣿⣿⣿⣿⣿⣿⣿⣿⣿⣿⣿⣿⣿⣿⣿⣿⣿⣿⣿⣿⣿⣿⣿⣿⣿⣿⣿⣿⣿⣿⣿⣿⣿⣦⡀⠀⠀⠀⠀⠀⠀⠀⠀⠀⠀⠀⠀⠀⠀⠀⠀⠀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⣤⣿⣿⣿⣿⣿⣿⣿⣿⣿⣿⣿⣿⣿⣿⣿⣿⣿⣿⣿⣿⣿⣿⣿⣿⣿⣿⣿⣿⣿⣿⣿⣿⣿⣿⣿⣿⣿⣿⣿⣿⣿⣿⣿⣿⣿⣿⣿⣿⣿⣿⣿⣿⣿⣿⣿⣿⣿⣿⣿⣿⣿⣿⣿⣿⣿⣿⣿⣿⣿⣿⣿⣿⣿⣄⠀⠀⠀⠀⠀⠀⠀⠀⠀⠀⠀⠀⠀⠀⠀⠀</a:t>
            </a:r>
            <a:br/>
            <a:r>
              <a:t>⢈⣿⣿⣿⣿⣿⣿⣿⣿⣿⣿⣿⣿⣿⣿⣿⣿⣿⣿⣿⣿⣿⣿⣿⣿⣿⣿⣿⣿⣿⣿⣿⣿⣿⣿⣿⣿⣿⣿⣿⣿⣿⣿⣿⣿⣿⣿⣿⣿⣿⣿⣿⣿⣿⣿⣿⣿⣿⣿⣿⣿⣿⣿⣿⣿⣿⣿⣿⣿⣿⣿⣿⣿⣿⣿⣦⠀⠀⠀⠀⠀⠀⠀⠀⠀⠀⠀⠀⠀⠀⠀</a:t>
            </a:r>
            <a:br/>
            <a:r>
              <a:t>⢨⣿⣿⣿⣿⣿⣿⣿⣿⣿⣿⣿⣿⣿⣿⣿⣿⣿⣿⣿⣿⣿⣿⣿⣿⣿⣿⣿⣿⣿⣿⣿⣿⣿⣿⣿⣿⣿⣿⣿⣿⣿⣿⣿⣿⣿⣿⣿⣿⣿⣿⣿⣿⣿⣿⣿⣿⣿⣿⣿⣿⣿⣿⣿⣿⣿⣿⣿⣿⣿⣿⣿⣿⣿⣿⣿⣧⠀⠀⠀⠀⠀⠀⠀⠀⠀⠀⠀⠀⠀⠀</a:t>
            </a:r>
            <a:br/>
            <a:r>
              <a:t>⣿⣿⣿⣿⣿⣿⣿⣿⣿⣿⣿⣿⣿⣿⣿⣿⣿⣿⣿⣿⣿⣿⣿⣿⣿⣿⣿⣿⣿⣿⣿⣿⣿⢿⣿⣿⣿⣿⣿⣿⣿⣿⣿⣿⣿⣿⣿⣿⣿⣿⣿⣿⣿⣿⣿⣿⣿⣿⣿⣿⣿⣿⣿⣿⣿⣿⣿⣿⣿⣿⣿⣿⣿⣿⣿⣿⣿⣧⠀⠀⠀⠀⠀⠀⠀⠀⠀⠀⠀⠀⠀</a:t>
            </a:r>
            <a:br/>
            <a:r>
              <a:t>⠛⣿⣿⣿⣿⣿⣿⣿⣿⣿⣿⣿⣿⣿⣿⣿⣿⣿⣿⣿⣿⣿⣿⣿⣿⣿⣿⣿⣿⣿⣿⣿⣿⡇⣿⣿⣿⣿⣿⣿⣿⣿⣿⣿⣿⣿⣿⣿⣿⣿⣿⣿⣿⣿⣿⣿⣿⣿⣿⣿⣿⣿⣿⣿⣿⣿⣿⣿⣿⣿⣿⣿⣿⣿⡿⠟⠋⠉⠀⠀⠀⠀⠀⠀⠀⠀⠀⠀⠀⠀⠀</a:t>
            </a:r>
            <a:br/>
            <a:r>
              <a:t>⢠⣿⣿⣿⣿⣿⣿⣿⣿⣿⣿⣿⣿⣿⣿⣿⣿⣿⣿⣿⣿⣿⣿⣿⣿⣿⣿⣿⣿⣿⣿⣿⣿⢁⣿⣿⣿⣿⣿⣿⣿⣿⣿⣿⣿⣿⣿⣿⣿⣿⣿⣿⣿⣿⣿⣿⣿⣿⣿⣿⣿⣿⣿⣿⣿⣿⣿⣿⣿⣿⠿⠛⠋⠁⠀⠀⠀⠀⠀⠀⠀⠀⠀⠀⠀⠀⠀⠀⠀⠀⠀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⠀⠀⠀⠀⠀⠀⠀⠀⠀⠀⠀⠀⠀⠀⠀⠀⠀⠀⠀⠀⠀⢀⣤⡀⠀⠀⠀⠀⠀⠀⠀⠀⠀⠀⠀⠀⠀⠀⠀⠀⠀⠀⠀⠀⠀⠀⠀⠀⠀⠀⠀⠀⠀⠀⠀⠀⠀⠀⠀⠀⠀⠀⠀⠀⠀⠀⠀⠀⠀⠀⠀⠀⠀⠀⠀⠀⠀⠀⠀⠀⠀⠀⠀⠀⠀⠀⠀⠀⠀⠀⠀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⠀⠀⠀⠀⠀⠀⠀⠀⠀⠀⠀⠀⠀⠀⠀⠀⠀⠀⠀⢀⣴⣿⣿⣷⡀⠀⠀⠀⠀⠀⠀⠀⠀⠀⠀⠀⠀⠀⠀⠀⠀⠀⠀⠀⠀⠀⠀⠀⠀⠀⠀⠀⠀⠀⠀⠀⠀⠀⠀⠀⠀⠀⠀⠀⠀⠀⠀⠀⠀⠀⠀⠀⠀⠀⠀⠀⠀⠄⠀⠀⠀⠀⠀⠀⠀⠀⠀⠀⠀⠀⠀</a:t>
            </a:r>
            <a:br/>
            <a:r>
              <a:t>⠀⠀⠀⠀⠀⠀⠀⠀⠀⠀⠀⠀⠀⠀⠀⠀⠀⢀⣴⣿⣿⣿⣿⣿⣧⠀⠀⠀⠀⠀⠀⠀⠀⠀⠀⠀⠀⠀⠀⠀⠀⠀⠀⠀⠀⠀⠀⠀⠀⠀⠀⠀⠀⠀⠀⠀⠀⠀⠀⠀⠀⠀⠀⠀⠀⠀⠀⠀⠀⠀⠀⠀⠀⠀⠀⠀⠀⠀⠀⠀⠀⠀⠀⠀⠀⠀⠀⠀⠀⠀⠀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⠀⠀⠀⠀⠀⠀⠀⠀⠀⠀⣠⣴⣶⣿⣿⣿⣿⣿⣿⣿⣿⣿⣿⣿⣿⣷⣤⣄⡀⠀⠀⠀⠀⠀⠀⠀⠀⠀⠀⠀⠀⠀⠀⠀⠀⠀⠀⠀⠀⠀⠀⠀⠀⠀⠀⠀⠀⠀⠀⠀⠀⠀⠀⠀⠀⠀⠀⠀⠀⠀⠀⠀⠀⠀⠀⠀⠀⠀⠀⠀⠀⠀⠀⠀⠀⠀⠀⠀⠀⠀⠀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⠀⠀⠀⠀⠀⠀⠀⠀⣰⣿⣿⣿⣿⣿⣿⣿⣿⣿⣿⣿⣿⣿⣿⣿⣿⣿⣿⣿⣿⣷⣦⡀⠀⠀⠀⠀⠀⠀⠀⠀⠀⠀⠀⠀⠀⠀⠀⠀⠀⠀⠀⠀⠀⠀⠀⠀⠀⠀⠀⠀⠀⠀⠀⠀⠀⠀⠀⠀⠀⠀⠀⠀⠀⠀⠀⠀⠀⠀⠀⠀⠀⠀⠀⠀⠀⠀⠀⠀⠀⠀⠀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⠀⠀⠀⠀⠀⠀⠀⣼⣿⣿⣿⣿⣿⣿⣿⣿⣿⣿⣿⣿⣿⣿⣿⣿⣿⣿⣿⣿⣿⣿⣿⣿⣦⡀⠀⠀⠀⠀⠀⠀⠀⠀⠀⠀⠀⠀⠀⠀⠀⠀⠀⠀⠀⠀⠀⠀⠀⠀⠀⠀⠀⠀⠀⠀⠀⠀⠀⠀⠀⠀⠀⠀⠀⠀⠀⠀⠀⠀⠀⠀⠀⠀⠀⠀⠀⠀⠀⠀⠀⠀⠀</a:t>
            </a:r>
            <a:br/>
            <a:r>
              <a:t>⠀⠀⠀⠀⠀⠀⣸⣿⣿⣿⣿⣿⣿⣿⣿⣿⣿⣿⣿⣿⣿⣿⣿⣿⣿⣿⣿⣿⣿⣿⣿⣿⣿⣷⡄⠀⠀⠀⠀⠀⠀⠀⠀⠀⠀⠀⠀⠀⠀⠀⠀⠀⠀⠀⠀⠀⠀⠀⠀⠀⠀⠀⠀⠀⠀⠀⠀⠀⠀⠀⠀⠀⠀⠀⠀⠀⠀⠀⠀⠀⠀⠀⠀⠀⠀⠀⠀⠀⠀⠀⠀</a:t>
            </a:r>
            <a:br/>
            <a:r>
              <a:t>⠀⠀⠀⠀⠀⢠⣿⣿⣿⣿⣿⣿⣿⣿⣿⣿⣿⣿⣿⣿⣿⣿⣿⣿⣿⣿⣿⣿⣿⣿⣿⣿⣿⣿⣿⡄⠀⠀⠀⠀⠀⠀⠀⠀⠀⠀⠀⠀⠀⠀⠀⠀⠀⠀⠀⠀⠀⠀⠀⠀⠀⠀⠀⠀⠀⠀⠀⠀⠀⠀⠀⠀⠀⠀⠀⠀⠀⠀⠀⠀⠀⠀⠀⠀⠀⠀⠀⠀⠀⠀⠀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⠀⠀⠀⠀⣀⣸⣿⣿⣿⣿⣿⣿⣿⣿⣿⣿⣿⣿⣿⣿⣿⣿⣿⣿⣿⣿⣿⣿⣿⣿⣿⣿⣿⣿⣿⣿⠀⠀⠀⠀⠀⠀⠀⠀⠀⠀⠀⠀⠀⠀⠀⠀⠀⠀⠀⠀⠀⠀⠀⠀⠀⠀⠀⠀⠀⠀⠀⠀⠀⠀⠀⠀⠀⠀⠀⠀⠀⠀⠀⠀⠀⠀⠀⠀⠀⠀⠀⠀⠀⠀⠀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⣤⣴⣿⣿⣿⣿⣿⣿⣿⣿⣿⣿⣿⣿⣿⣿⣿⣿⣿⣿⣿⣿⣿⣿⣿⣿⣿⣿⣿⣿⣿⣿⣿⣿⣿⡏⠀⠀⠀⠀⠀⠀⠀⠀⠀⠀⠀⠀⠀⠀⢠⣄⠀⠀⠀⠀⠀⠀⠀⠀⠀⠀⠀⠀⠀⠀⠀⠀⠀⠀⠀⠀⠀⠀⠀⠀⠀⠀⠀⠀⠀⠀⠀⠀⠀⠀⠀⠀⠀⠀⠀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⣿⣿⣿⣿⣿⣿⣿⣿⣿⣿⣿⣿⣿⣿⣿⣿⣿⣿⣿⣿⣿⣿⣿⣿⣿⣿⣿⣿⣿⣿⣿⣿⣿⣿⣟⠀⠀⠀⠀⠀⠀⠀⠀⠀⠀⠀⠀⠀⠀⢰⣿⣿⠀⠀⠀⠀⠀⠀⠀⠀⠀⠀⠀⠀⠀⠀⠀⠀⠀⠀⠀⠀⠀⠀⠀⠀⠀⠀⠀⠀⠀⠀⠀⠀⠀⠀⠀⠀⠀⠀⠀</a:t>
            </a:r>
            <a:br/>
            <a:r>
              <a:t>⠛⠿⣿⣿⣿⣿⣿⣿⣿⣿⣿⣿⣿⣿⣿⣿⣿⣿⣿⣿⣿⣿⣿⣿⣿⣿⣿⣿⣿⣿⣿⣿⣿⣿⣿⡀⠀⠀⠀⠀⠀⠀⠀⠀⠀⠀⠀⠀⠀⠈⠙⠃⠀⠀⠀⠀⠀⠀⠀⠀⠀⠀⠀⠀⠀⠀⠀⠀⠀⠀⠀⠀⠀⠀⠀⠀⠀⠀⠀⠀⠀⠀⠀⠀⠀⠀⠀⠀⠀⠀⠀</a:t>
            </a:r>
            <a:br/>
            <a:r>
              <a:t>⠀⠀⠀⠉⠛⣿⣿⣿⣿⣿⣿⣿⣿⣿⣿⣿⣿⣿⣿⣿⣿⣿⣿⣿⣿⣿⣿⣿⣿⣿⣿⣿⣿⣿⣿⠷⠀⠀⠀⠀⠀⠀⠀⠀⠀⠀⠀⠀⠀⠀⠀⠀⠀⠀⠀⢀⣴⣶⠆⠀⠀⠀⠀⠀⠀⠀⠀⠀⠀⠀⠀⠀⠀⠀⠀⠀⠀⠀⠀⠀⠀⠀⠀⠀⠀⠀⠀⠀⠀⠀⠀</a:t>
            </a:r>
            <a:br/>
            <a:r>
              <a:t>⠀⠀⠀⠀⢰⣿⣿⣿⣿⣿⣿⣿⣿⣿⣿⣿⣿⣿⣿⣿⣿⣿⣿⣿⣿⣿⣿⣿⣿⣿⣿⣿⣿⣿⡇⠀⠀⠀⠀⠀⠀⠀⠀⠀⠀⠀⠀⠀⠀⠀⠀⠀⠀⠀⠀⢸⣿⠏⠀⠀⠀⠀⠀⠀⠀⠀⠀⠀⠀⠀⠀⠀⠀⠀⠀⠀⠀⠀⠀⠀⠀⠀⠀⠀⠀⠀⠀⠀⠀⠀⠀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⠀⠀⠀⢠⣿⣿⣿⣿⣿⣿⣿⣿⣿⣿⣿⣿⣿⣿⣿⣿⣿⣿⣿⣿⣿⣿⣿⣿⣿⣿⣿⣿⣿⣿⣇⠀⠀⠀⠀⠀⠀⠀⠀⠀⠀⠀⠀⠀⠀⠀⠀⠀⠀⠀⠀⠈⠁⠀⠀⠀⠀⠀⠀⠀⠀⠀⠀⠀⠀⠀⠀⠀⠀⠀⠀⠀⠀⠀⠀⠀⠀⠀⠀⠀⠀⠀⠀⠀⠀⠀⠀</a:t>
            </a:r>
            <a:br/>
            <a:r>
              <a:t>⠀⠀⢠⣾⣿⣿⣿⣿⣿⣿⣿⣿⣿⣿⣿⣿⣿⣿⣿⣿⣿⣿⣿⣿⣿⣿⣿⣿⣿⣿⣿⣿⣿⣿⣿⡀⠀⠀⠀⠀⠀⠀⠀⠀⠀⠀⠀⠀⠀⠀⠀⠀⠀⠀⠀⠀⠀⠀⠀⠀⠀⠀⠀⠀⠀⠀⠀⠀⠀⠀⠀⠀⠀⠀⠀⠀⠀⠀⠀⠀⠀⠀⠀⠀⠀⠀⠀⠀⠀⠀⠀</a:t>
            </a:r>
            <a:br/>
            <a:r>
              <a:t>⠀⣠⣿⣿⣿⣿⣿⣿⣿⣿⣿⣿⣿⣿⣿⣿⣿⣿⣿⣿⣿⣿⣿⣿⣿⣿⣿⣿⣿⣿⣿⣿⣿⣿⣿⣷⡀⠀⠀⠀⠀⠀⠀⠀⠀⠀⠀⠀⠀⠀⠀⠀⠀⠀⠀⠀⠀⠀⠀⠀⠀⠀⠀⠀⠀⠀⠀⠀⠀⠀⠀⠀⠀⠀⠀⠀⠀⠀⠀⠀⠀⠀⠀⠀⠀⠀⠀⠀⠀⠀⠀</a:t>
            </a:r>
            <a:br/>
            <a:r>
              <a:t>⣴⣿⣿⣿⣿⣿⣿⣿⣿⣿⣿⣿⣿⣿⣿⣿⣿⣿⣿⣿⣿⣿⣿⣿⣿⣿⣿⣿⣿⣿⣿⣿⣿⣿⣿⡿⣌⠀⠀⠀⠀⠀⠀⠀⠀⠀⠀⠀⠀⠀⠀⠀⠀⠀⠀⠀⠀⠀⠀⠀⠀⠀⠀⠀⠀⠀⠀⠀⠀⠀⠀⠀⠀⠀⠀⠀⠀⠀⠀⠀⠀⠀⠀⠀⠀⠀⠀⠀⠀⠀⠀</a:t>
            </a:r>
            <a:br/>
            <a:r>
              <a:t>⠛⢿⣿⣿⣿⣿⣿⣿⣿⣿⣿⣿⣿⣿⣿⣿⣿⣿⣿⣿⣿⣿⣿⣿⣿⣿⣿⣿⣿⣿⣿⣿⣿⣿⡏⠇⠀⠀⠀⠀⠀⠀⠀⠀⠀⠀⠀⠀⠀⠀⠀⠀⠀⠀⠀⠀⠀⠀⠀⠀⠀⠀⠀⠀⠀⠀⠀⠀⠀⠀⠀⠀⠀⠀⠀⠀⠀⠀⠀⠀⠀⠀⠀⠀⠀⠀⠀⠀⠀⠀⠀</a:t>
            </a:r>
            <a:br/>
            <a:r>
              <a:t>⠀⠀⠉⠻⠿⠟⠋⠉⠉⠉⠉⠙⠛⠻⢿⣿⣿⣿⣿⣿⣿⣿⣿⣿⣿⣿⣿⣿⣿⣿⣿⣿⣿⣿⡇⠀⠀⠀⠀⠀⠀⠀⠀⠀⠀⠀⠀⠀⠀⠀⠀⠀⠀⠀⠀⠀⠀⠀⠀⠀⠀⠀⠀⠀⠀⠀⠀⠀⠀⠀⠀⠀⠀⠀⠀⠀⠀⠀⠀⠀⠀⠀⠀⠀⠀⠀⠀⠀⠀⠀⠀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⠀⠀⠀⠀⠀⠀⠀⠀⢀⣀⣤⣶⣶⣿⣿⣿⣿⣿⣿⣿⣿⣿⣿⣿⣿⣿⣿⣿⣿⣿⣿⣿⣿⣿⣇⠀⠀⠀⠀⠀⠀⠀⠀⠀⠀⠀⠀⠀⠀⠀⠀⠀⠀⠀⠀⠀⠀⠀⠀⠀⠀⠀⠀⠀⠀⠀⠀⠀⠀⠀⠀⠀⠀⠀⠀⠀⠀⠀⠀⠀⠀⠀⠀⠀⠀⠀⠀⠀⠀⠀⠀</a:t>
            </a:r>
            <a:br/>
            <a:r>
              <a:t>⠀⠀⠀⠀⠀⣠⣴⣶⣿⣿⣿⣿⣿⣿⣿⣿⣿⣿⣿⣿⣿⣿⣿⣿⣿⣿⣿⣿⣿⣿⣿⣿⣿⣿⣿⡧⠀⠀⠀⠀⠀⠀⠀⠀⠀⠀⠀⠀⠀⠀⠀⠀⠀⠀⠀⠀⠀⠀⠀⠀⠀⠀⠀⠀⠀⠀⠀⠀⠀⠀⠀⠀⠀⠀⠀⠀⠀⠀⠀⠀⠀⠀⠀⠀⠀⠀⠀⠀⠀⠀⠀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⠀⠀⠀⢠⣿⣿⣿⣿⣿⣿⣿⣿⣿⣿⣿⣿⣿⣿⣿⣿⣿⣿⣿⣿⣿⣿⣿⣿⣿⣿⣿⣿⣿⣿⣿⣦⠀⠀⠀⠀⠀⠀⠀⠀⠀⠀⣀⣀⣀⣀⣀⣤⣄⣀⣀⣀⣀⠀⠀⠀⠀⠀⠀⠀⠀⠀⠀⠀⠀⠀⠀⠀⠀⠀⠀⠀⠀⠀⠀⠀⠀⠀⠀⠀⠀⠀⠀⠀⠀⠀⠀</a:t>
            </a:r>
            <a:br/>
            <a:r>
              <a:t>⠀⠀⠀⠈⢿⣿⣿⣿⣿⣿⣿⣿⣿⣿⣿⣿⣿⣿⣿⣿⣿⣿⣿⣿⣿⣿⣿⣿⣿⣿⣿⣿⣿⣿⣿⣿⣧⠀⢀⣀⣤⣤⣾⣿⣿⣿⣿⣿⣿⣿⣿⣿⣿⣿⣿⣿⣿⣿⣿⣶⣶⣤⣀⡀⠀⠀⠀⠀⠀⠀⠀⠀⠀⠀⠀⠀⠀⠀⠀⠀⠀⠀⠀⠀⠀⠀⠀⠀⠀⠀⠀</a:t>
            </a:r>
            <a:br/>
            <a:r>
              <a:t>⠀⠀⠀⢀⣿⣿⣿⣿⣿⣿⣿⣿⣿⣿⣿⣿⣿⣿⣿⣿⣿⣿⣿⣿⣿⣿⣿⣿⣿⣿⣿⣿⣿⣿⣿⣿⣿⣷⣿⣿⣿⣿⣿⣿⣿⣿⣿⣿⣿⣿⣿⣿⣿⣿⣿⣿⣿⣿⣿⣿⣿⣿⣿⣿⣿⣦⣄⡀⠀⠀⠀⠀⠀⠀⠀⠀⠀⠀⠀⠀⠀⠀⠀⠀⠀⠀⠀⠀⠀⠀⠀</a:t>
            </a:r>
            <a:br/>
            <a:r>
              <a:t>⠀⠀⠀⢸⣿⣿⣿⣿⣿⣿⣿⣿⣿⣿⣿⣿⣿⣿⣿⣿⣿⣿⣿⣿⣿⣿⣿⣿⣿⣿⣿⣿⣿⣿⣿⣿⣿⣿⣿⣿⣿⣿⣿⣿⣿⣿⣿⣿⣿⣿⣿⣿⣿⣿⣿⣿⣿⣿⣿⣿⣿⣿⣿⣿⣿⣿⣿⣿⣷⣄⡀⠀⠀⠀⠀⠀⠀⠀⠀⠀⠀⠀⠀⠀⠀⠀⠀⠀⠀⠀⠀</a:t>
            </a:r>
            <a:br/>
            <a:r>
              <a:t>⠀⢀⢠⣿⣿⣿⣿⣿⣿⣿⣿⣿⣿⣿⣿⣿⣿⣿⣿⣿⣿⣿⣿⣿⣿⣿⣿⣿⣿⣿⣿⣿⣿⣿⣿⣿⣿⣿⣿⣿⣿⣿⣿⣿⣿⣿⣿⣿⣿⣿⣿⣿⣿⣿⣿⣿⣿⣿⣿⣿⣿⣿⣿⣿⣿⣿⣿⣿⣿⣿⣿⣦⡀⠀⠀⠀⠀⠀⠀⠀⠀⠀⠀⠀⠀⠀⠀⠀⠀⠀⠀</a:t>
            </a:r>
            <a:br/>
            <a:r>
              <a:t>⠀⠀⢻⣿⣿⣿⣿⣿⣿⣿⣿⣿⣿⣿⣿⣿⣿⣿⣿⣿⣿⣿⣿⣿⣿⣿⣿⣿⣿⣿⣿⣿⣿⣿⣿⣿⣿⣿⣿⣿⣿⣿⣿⣿⣿⣿⣿⣿⣿⣿⣿⣿⣿⣿⣿⣿⣿⣿⣿⣿⣿⣿⣿⣿⣿⣿⣿⣿⣿⣿⣿⣿⣿⣦⡀⠀⠀⠀⠀⠀⠀⠀⠀⠀⠀⠀⠀⠀⠀⠀⠀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⠀⠀⢸⣿⣿⣿⣿⣿⣿⣿⣿⣿⣿⣿⣿⣿⣿⣿⣿⣿⣿⣿⣿⣿⣿⣿⣿⣿⣿⣿⣿⣿⣿⣿⣿⣿⣿⣿⣿⣿⣿⣿⣿⣿⣿⣿⣿⣿⣿⣿⣿⣿⣿⣿⣿⣿⣿⣿⣿⣿⣿⣿⣿⣿⣿⣿⣿⣿⣿⣿⣿⣿⣿⣿⣿⣄⠀⠀⠀⠀⠀⠀⠀⠀⠀⠀⠀⠀⠀⠀⠀</a:t>
            </a:r>
            <a:br/>
            <a:r>
              <a:t>⠀⢠⣿⣿⣿⣿⣿⣿⣿⣿⣿⣿⣿⣿⣿⣿⣿⣿⣿⣿⣿⣿⣿⣿⣿⣿⣿⣿⣿⣿⣿⣿⣿⣿⣿⣿⣿⣿⣿⣿⣿⣿⣿⣿⣿⣿⣿⣿⣿⣿⣿⣿⣿⣿⣿⣿⣿⣿⣿⣿⣿⣿⣿⣿⣿⣿⣿⣿⣿⣿⣿⣿⣿⣿⣿⣿⣧⠀⠀⠀⠀⠀⠀⠀⠀⠀⠀⠀⠀⠀⠀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⠀⣿⣿⣿⣿⣿⣿⣿⣿⣿⣿⣿⣿⣿⣿⣿⣿⣿⣿⣿⣿⣿⣿⣿⣿⣿⣿⣿⣿⣿⣿⣿⣿⣿⣿⣿⣿⣿⣿⣿⣿⣿⣿⣿⣿⣿⣿⣿⣿⣿⣿⣿⣿⣿⣿⣿⣿⣿⣿⣿⣿⣿⣿⣿⣿⣿⣿⣿⣿⣿⣿⣿⣿⣿⣿⣿⣿⣧⠀⠀⠀⠀⠀⠀⠀⠀⠀⠀⠀⠀⠀</a:t>
            </a:r>
            <a:br/>
            <a:r>
              <a:t>⠀⠀⣾⣿⣿⣿⣿⣿⣿⣿⠟⢿⣿⣿⣿⣿⣿⣿⣿⣿⣿⣿⣿⣿⣿⣿⣿⣿⣿⣿⣿⣿⣿⣿⣿⣿⣿⣿⣿⣿⣿⣿⣿⣿⣿⣿⣿⣿⣿⣿⣿⣿⣿⣿⣿⣿⣿⣿⣿⣿⣿⣿⣿⣿⣿⣿⣿⣿⣿⣿⣿⣿⣿⣿⣿⣿⣿⠿⠃⠀⠀⠀⠀⠀⠀⠀⠀⠀⠀⠀⠀</a:t>
            </a:r>
            <a:br/>
            <a:r>
              <a:t>⠀⢠⣿⣿⣿⣿⣿⣿⣿⣿⡇⢸⣿⣿⣿⣿⣿⣿⣿⣿⣿⣿⣿⣿⣿⣿⣿⣿⣿⣿⣿⣿⣿⣿⣿⣿⣿⣿⣿⣿⣿⣿⣿⣿⣿⣿⣿⣿⣿⣿⣿⣿⣿⣿⣿⣿⣿⣿⣿⣿⣿⣿⣿⣿⣿⣿⣿⣿⣿⣿⣿⣿⣿⠟⠋⠉⠀⠀⠀⠀⠀⠀⠀⠀⠀⠀⠀⠀⠀⠀⠀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⠀⠀⠀⠀⠀⠀⠀⠀⠀⠀⠀⠀⠀⠀⠀⠀⠀⠀⠀⠀⠀⢀⣴⣦⠀⠀⠀⠀⠀⠀⠀⠀⠀⠀⠀⠀⠀⠀⠀⠀⠀⠀⠀⠀⠀⠀⠀⠀⠀⠀⠀⠀⠀⠀⠀⠀⠀⠀⠀⠀⠀⠀⠀⠀⠀⠀⠀⠀⠀⠀⠀⠀⠀⠀⠀⠀⠀⠀⠀⠀⠀⠀⠀⠀⠀⠀⠀⠀⠀⠀⠀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⠀⠀⠀⠀⠀⠀⠀⠀⠀⠀⠀⠀⠀⠀⠀⠀⠀⠀⠀⢀⣴⣿⣿⣿⣧⠀⠀⠀⠀⠀⠀⠀⠀⠀⠀⠀⠀⠀⠀⠀⠀⠀⠀⠀⠀⠀⠀⠀⠀⠀⠀⠀⠀⠀⠀⠀⠀⠀⠀⠀⠀⠀⠀⠀⠀⠀⠀⠀⠀⠀⠀⠀⠀⠀⠀⠀⠀⠠⠀⠀⠀⠀⠀⠀⠀⠀⠀⠀⠀⠀⠀</a:t>
            </a:r>
            <a:br/>
            <a:r>
              <a:t>⠀⠀⠀⠀⠀⠀⠀⠀⠀⠀⠀⠀⠀⢀⣀⣀⣀⣀⣴⣿⣿⣿⣿⣿⣿⣆⠀⠀⠀⠀⠀⠀⠀⠀⠀⠀⠀⠀⠀⠀⠀⠀⠀⠀⠀⠀⠀⠀⠀⠀⠀⠀⠀⠀⠀⠀⠀⠀⠀⠀⠀⠀⠀⠀⠀⠀⠀⠀⠀⠀⠀⠀⠀⠀⠀⠀⠀⠀⠀⠀⠀⠀⠀⠀⠀⠀⠀⠀⠀⠀⠀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⠀⠀⠀⠀⠀⠀⠀⠀⠀⠀⣠⣴⣿⣿⣿⣿⣿⣿⣿⣿⣿⣿⣿⣿⣿⣿⣿⣷⣶⣤⡀⠀⠀⠀⠀⠀⠀⠀⠀⠀⠀⠀⠀⠀⠀⠀⠀⠀⠀⠀⠀⠀⠀⠀⠀⠀⠀⠀⠀⠀⠀⠀⠀⠀⠀⠀⠀⠀⠀⠀⠀⠀⠀⠀⠀⠀⠀⠀⠀⠀⠀⠀⠀⠀⠀⠀⠀⠀⠀⠀⠀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⠀⠀⠀⠀⠀⠀⠀⠀⢀⣾⣿⣿⣿⣿⣿⣿⣿⣿⣿⣿⣿⣿⣿⣿⣿⣿⣿⣿⣿⣿⣿⣷⣄⠀⠀⠀⠀⠀⠀⠀⠀⠀⠀⠀⠀⠀⠀⠀⠀⠀⠀⠀⠀⠀⠀⠀⠀⠀⠀⠀⠀⠀⠀⠀⠀⠀⠀⠀⠀⠀⠀⠀⠀⠀⠀⠀⠀⠀⠀⠀⠀⠀⠀⠀⠀⠀⠀⠀⠀⠀⠀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⠀⠀⠀⠀⠀⠀⠀⢠⣿⣿⣿⣿⣿⣿⣿⣿⣿⣿⣿⣿⣿⣿⣿⣿⣿⣿⣿⣿⣿⣿⣿⣿⣿⣷⡄⠀⠀⠀⠀⠀⠀⠀⠀⠀⠀⠀⠀⠀⠀⠀⠀⠀⠀⠀⠀⠀⠀⠀⠀⠀⠀⠀⠀⠀⠀⠀⠀⠀⠀⠀⠀⠀⠀⠀⠀⠀⠀⠀⠀⠀⠀⠀⠀⠀⠀⠀⠀⠀⠀⠀⠀</a:t>
            </a:r>
            <a:br/>
            <a:r>
              <a:t>⠀⠀⠀⠀⠀⠀⠀⣾⣿⣿⣿⣿⣿⣿⣿⣿⣿⣿⣿⣿⣿⣿⣿⣿⣿⣿⣿⣿⣿⣿⣿⣿⣿⣿⣿⣆⠀⠀⠀⠀⠀⠀⠀⠀⠀⠀⠀⠀⠀⠀⠀⠀⠀⠀⠀⠀⠀⠀⠀⠀⠀⠀⠀⠀⠀⠀⠀⠀⠀⠀⠀⠀⠀⠀⠀⠀⠀⠀⠀⠀⠀⠀⠀⠀⠀⠀⠀⠀⠀⠀⠀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⠀⠀⠀⠀⠀⠀⢸⣿⣿⣿⣿⣿⣿⣿⣿⣿⣿⣿⣿⣿⣿⣿⣿⣿⣿⣿⣿⣿⣿⣿⣿⣿⣿⣿⣿⣿⡄⠀⠀⠀⠀⠀⠀⠀⠀⠀⠀⠀⠀⠀⠀⠀⠀⠀⠀⠀⠀⠀⠀⠀⠀⠀⠀⠀⠀⠀⠀⠀⠀⠀⠀⠀⠀⠀⠀⠀⠀⠀⠀⠀⠀⠀⠀⠀⠀⠀⠀⠀⠀⠀⠀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⠀⠀⠀⣀⣀⣠⣼⣿⣿⣿⣿⣿⣿⣿⣿⣿⣿⣿⣿⣿⣿⣿⣿⣿⣿⣿⣿⣿⣿⣿⣿⣿⣿⣿⣿⣿⡇⠀⠀⠀⠀⠀⠀⠀⠀⠀⠀⠀⠀⠀⠀⠀⠀⠀⠀⠀⠀⠀⠀⠀⠀⠀⠀⠀⠀⠀⠀⠀⠀⠀⠀⠀⠀⠀⠀⠀⠀⠀⠀⠀⠀⠀⠀⠀⠀⠀⠀⠀⠀⠀⠀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⣶⣶⣾⣿⣿⣿⣿⣿⣿⣿⣿⣿⣿⣿⣿⣿⣿⣿⣿⣿⣿⣿⣿⣿⣿⣿⣿⣿⣿⣿⣿⣿⣿⣿⣿⣿⠃⠀⠀⠀⠀⠀⠀⠀⠀⠀⠀⠀⠀⠀⠀⢀⡀⠀⠀⠀⠀⠀⠀⠀⠀⠀⠀⠀⠀⠀⠀⠀⠀⠀⠀⠀⠀⠀⠀⠀⠀⠀⠀⠀⠀⠀⠀⠀⠀⠀⠀⠀⠀⠀⠀</a:t>
            </a:r>
            <a:br/>
            <a:r>
              <a:t>⢘⣿⣿⣿⣿⣿⣿⣿⣿⣿⣿⣿⣿⣿⣿⣿⣿⣿⣿⣿⣿⣿⣿⣿⣿⣿⣿⣿⣿⣿⣿⣿⣿⣿⣿⣷⠀⠀⠀⠀⠀⠀⠀⠀⠀⠀⠀⠀⠀⠀⢠⣾⣷⠀⠀⠀⠀⠀⠀⠀⠀⠀⠀⠀⠀⠀⠀⠀⠀⠀⠀⠀⠀⠀⠀⠀⠀⠀⠀⠀⠀⠀⠀⠀⠀⠀⠀⠀⠀⠀⠀</a:t>
            </a:r>
            <a:br/>
            <a:r>
              <a:t>⠈⠙⠻⠿⣿⣿⣿⣿⣿⣿⣿⣿⣿⣿⣿⣿⣿⣿⣿⣿⣿⣿⣿⣿⣿⣿⣿⣿⣿⣿⣿⣿⣿⣿⣿⣿⣆⠀⠀⠀⠀⠀⠀⠀⠀⠀⠀⠀⠀⠀⠘⠻⠟⠀⠀⠀⠀⠀⠀⠀⠀⠀⠀⠀⠀⠀⠀⠀⠀⠀⠀⠀⠀⠀⠀⠀⠀⠀⠀⠀⠀⠀⠀⠀⠀⠀⠀⠀⠀⠀⠀</a:t>
            </a:r>
            <a:br/>
            <a:r>
              <a:t>⠀⠀⠀⠀⠀⠉⣻⣿⣿⣿⣿⣿⣿⣿⣿⣿⣿⣿⣿⣿⣿⣿⣿⣿⣿⣿⣿⣿⣿⣿⣿⣿⣿⣿⣿⡿⠋⠀⠀⠀⠀⠀⠀⠀⠀⠀⠀⠀⠀⠀⠀⠀⠀⠀⠀⠀⠀⠀⠀⣀⣤⡆⠀⠀⠀⠀⠀⠀⠀⠀⠀⠀⠀⠀⠀⠀⠀⠀⠀⠀⠀⠀⠀⠀⠀⠀⠀⠀⠀⠀⠀</a:t>
            </a:r>
            <a:br/>
            <a:r>
              <a:t>⠀⠀⠀⠀⠀⢠⣿⣿⣿⣿⣿⣿⣿⣿⣿⣿⣿⣿⣿⣿⣿⣿⣿⣿⣿⣿⣿⣿⣿⣿⣿⣿⣿⣿⣿⡇⠀⠀⠀⠀⠀⠀⠀⠀⠀⠀⠀⠀⠀⠀⠀⠀⠀⠀⠀⠀⠀⠀⢰⣿⡟⠁⠀⠀⠀⠀⠀⠀⠀⠀⠀⠀⠀⠀⠀⠀⠀⠀⠀⠀⠀⠀⠀⠀⠀⠀⠀⠀⠀⠀⠀</a:t>
            </a:r>
            <a:br/>
            <a:r>
              <a:t>⠀⠀⠀⠀⢀⣾⣿⣿⣿⣿⣿⣿⣿⣿⣿⣿⣿⣿⣿⣿⣿⣿⣿⣿⣿⣿⣿⣿⣿⣿⣿⣿⣿⣿⣿⣷⠀⠀⠀⠀⠀⠀⠀⠀⠀⠀⠀⠀⠀⠀⠀⠀⠀⠀⠀⠀⠀⠀⠘⠉⠀⠀⠀⠀⠀⠀⠀⠀⠀⠀⠀⠀⠀⠀⠀⠀⠀⠀⠀⠀⠀⠀⠀⠀⠀⠀⠀⠀⠀⠀⠀</a:t>
            </a:r>
            <a:br/>
            <a:r>
              <a:t>⠀⠀⠀⢀⣾⣿⣿⣿⣿⣿⣿⣿⣿⣿⣿⣿⣿⣿⣿⣿⣿⣿⣿⣿⣿⣿⣿⣿⣿⣿⣿⣿⣿⣿⣿⣿⣄⠀⠀⠀⠀⠀⠀⠀⠀⠀⠀⠀⠀⠀⠀⠀⠀⠀⠀⠀⠀⠀⠀⠀⠀⠀⠀⠀⠀⠀⠀⠀⠀⠀⠀⠀⠀⠀⠀⠀⠀⠀⠀⠀⠀⠀⠀⠀⠀⠀⠀⠀⠀⠀⠀</a:t>
            </a:r>
            <a:br/>
            <a:r>
              <a:t>⠀⠀⣠⣿⣿⣿⣿⣿⣿⣿⣿⣿⣿⣿⣿⣿⣿⣿⣿⣿⣿⣿⣿⣿⣿⣿⣿⣿⣿⣿⣿⣿⣿⣿⣿⣿⣿⡢⠀⠀⠀⠀⠀⠀⠀⠀⠀⠀⠀⠀⠀⠀⠀⠀⠀⠀⠀⠀⠀⠀⠀⠀⠀⠀⠀⠀⠀⠀⠀⠀⠀⠀⠀⠀⠀⠀⠀⠀⠀⠀⠀⠀⠀⠀⠀⠀⠀⠀⠀⠀⠀</a:t>
            </a:r>
            <a:br/>
            <a:r>
              <a:t>⢀⣴⣿⣿⣿⣿⣿⣿⣿⣿⣿⣿⣿⣿⣿⣿⣿⣿⣿⣿⣿⣿⣿⣿⣿⣿⣿⣿⣿⣿⣿⣿⣿⣿⣿⡿⡏⠳⠀⠀⠀⠀⠀⠀⠀⠀⠀⠀⠀⠀⠀⠀⠀⠀⠀⠀⠀⠀⠀⠀⠀⠀⠀⠀⠀⠀⠀⠀⠀⠀⠀⠀⠀⠀⠀⠀⠀⠀⠀⠀⠀⠀⠀⠀⠀⠀⠀⠀⠀⠀⠀</a:t>
            </a:r>
            <a:br/>
            <a:r>
              <a:t>⠛⠉⠙⢿⣿⣿⣿⣿⣿⣿⡿⡿⢿⣿⣿⣿⣿⣿⣿⣿⣿⣿⣿⣿⣿⣿⣿⣿⣿⣿⣿⣿⣿⣿⣿⡇⠀⠀⠀⠀⠀⠀⠀⠀⠀⠀⠀⠀⠀⠀⠀⠀⠀⠀⠀⠀⠀⠀⠀⠀⠀⠀⠀⠀⠀⠀⠀⠀⠀⠀⠀⠀⠀⠀⠀⠀⠀⠀⠀⠀⠀⠀⠀⠀⠀⠀⠀⠀⠀⠀⠀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⠀⠀⠀⠀⠉⠛⠋⠁⠀⠀⠀⠀⠀⢀⣉⣻⣿⣿⣿⣿⣿⣿⣿⣿⣿⣿⣿⣿⣿⣿⣿⣿⣿⣿⣿⠀⠀⠀⠀⠀⠀⠀⠀⠀⠀⠀⠀⠀⠀⠀⠀⠀⠀⠀⠀⠀⠀⠀⠀⠀⠀⠀⠀⠀⠀⠀⠀⠀⠀⠀⠀⠀⠀⠀⠀⠀⠀⠀⠀⠀⠀⠀⠀⠀⠀⠀⠀⠀⠀⠀⠀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⠀⠀⠀⠀⠀⠀⠀⠀⢀⣠⣴⣶⣿⣿⣿⣿⣿⣿⣿⣿⣿⣿⣿⣿⣿⣿⣿⣿⣿⣿⣿⣿⣿⣿⣿⣄⡀⠀⠀⠀⠀⠀⠀⠀⠀⠀⠀⠀⠀⠀⠀⠀⠀⠀⠀⠀⠀⠀⠀⠀⠀⠀⠀⠀⠀⠀⠀⠀⠀⠀⠀⠀⠀⠀⠀⠀⠀⠀⠀⠀⠀⠀⠀⠀⠀⠀⠀⠀⠀⠀⠀</a:t>
            </a:r>
            <a:br/>
            <a:r>
              <a:t>⠀⠀⠀⠀⠀⢠⣴⣶⣿⣿⣿⣿⣿⣿⣿⣿⣿⣿⣿⣿⣿⣿⣿⣿⣿⣿⣿⣿⣿⣿⣿⣿⣿⣿⣿⣿⡟⠀⠀⠀⠀⠀⠀⠀⠀⠀⠀⠀⠀⠀⠀⠀⠀⠀⠀⠀⠀⠀⠀⠀⠀⠀⠀⠀⠀⠀⠀⠀⠀⠀⠀⠀⠀⠀⠀⠀⠀⠀⠀⠀⠀⠀⠀⠀⠀⠀⠀⠀⠀⠀⠀</a:t>
            </a:r>
            <a:br/>
            <a:r>
              <a:t>⠀⠀⠀⠀⠠⣿⣿⣿⣿⣿⣿⣿⣿⣿⣿⣿⣿⣿⣿⣿⣿⣿⣿⣿⣿⣿⣿⣿⣿⣿⣿⣿⣿⣿⣿⣿⣿⡄⠀⠀⠀⠀⠀⠀⠀⠀⠀⠀⠀⠀⠀⠀⠀⠀⠀⠀⠀⠀⠀⠀⠀⠀⠀⠀⠀⠀⠀⠀⠀⠀⠀⠀⠀⠀⠀⠀⠀⠀⠀⠀⠀⠀⠀⠀⠀⠀⠀⠀⠀⠀⠀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⠀⠀⠀⠀⠀⣸⣿⣿⣿⣿⣿⣿⣿⣿⣿⣿⣿⣿⣿⣿⣿⣿⣿⣿⣿⣿⣿⣿⣿⣿⣿⣿⣿⣿⣿⣿⣿⣿⡄⠀⠀⠀⠀⠀⠀⠀⢀⣀⡀⠀⢀⣀⣀⣀⠀⢀⠀⠀⠀⠀⠀⠀⠀⠀⠀⠀⠀⠀⠀⠀⠀⠀⠀⠀⠀⠀⠀⠀⠀⠀⠀⠀⠀⠀⠀⠀⠀⠀⠀⠀⠀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⠀⠀⠀⠀⢠⣿⣿⣿⣿⣿⣿⣿⣿⣿⣿⣿⣿⣿⣿⣿⣿⣿⣿⣿⣿⣿⣿⣿⣿⣿⣿⣿⣿⣿⣿⣿⣿⣿⣷⣠⣤⣤⣶⣶⣶⣿⣿⣿⣿⣿⣿⣿⣿⣿⣿⣿⣿⣿⣶⣶⣶⣤⣀⡀⠀⠀⠀⠀⠀⠀⠀⠀⠀⠀⠀⠀⠀⠀⠀⠀⠀⠀⠀⠀⠀⠀⠀⠀⠀⠀⠀</a:t>
            </a:r>
            <a:br/>
            <a:r>
              <a:t>⠀⠀⠀⠀⣼⣿⣿⣿⣿⣿⣿⣿⣿⣿⣿⣿⣿⣿⣿⣿⣿⣿⣿⣿⣿⣿⣿⣿⣿⣿⣿⣿⣿⣿⣿⣿⣿⣿⣿⣿⣿⣿⣿⣿⣿⣿⣿⣿⣿⣿⣿⣿⣿⣿⣿⣿⣿⣿⣿⣿⣿⣿⣿⣿⣿⣶⣄⡀⠀⠀⠀⠀⠀⠀⠀⠀⠀⠀⠀⠀⠀⠀⠀⠀⠀⠀⠀⠀⠀⠀⠀</a:t>
            </a:r>
            <a:br/>
            <a:r>
              <a:t>⠀⠀⠀⣴⣿⣿⣿⣿⣿⣿⣿⣿⣿⣿⣿⣿⣿⣿⣿⣿⣿⣿⣿⣿⣿⣿⣿⣿⣿⣿⣿⣿⣿⣿⣿⣿⣿⣿⣿⣿⣿⣿⣿⣿⣿⣿⣿⣿⣿⣿⣿⣿⣿⣿⣿⣿⣿⣿⣿⣿⣿⣿⣿⣿⣿⣿⣿⣿⣿⣦⡀⠀⠀⠀⠀⠀⠀⠀⠀⠀⠀⠀⠀⠀⠀⠀⠀⠀⠀⠀⠀</a:t>
            </a:r>
            <a:br/>
            <a:r>
              <a:t>⠀⠀⠀⢹⣿⣿⣿⣿⣿⣿⣿⣿⣿⣿⣿⣿⣿⣿⣿⣿⣿⣿⣿⣿⣿⣿⣿⣿⣿⣿⣿⣿⣿⣿⣿⣿⣿⣿⣿⣿⣿⣿⣿⣿⣿⣿⣿⣿⣿⣿⣿⣿⣿⣿⣿⣿⣿⣿⣿⣿⣿⣿⣿⣿⣿⣿⣿⣿⣿⣿⣿⣷⣄⠀⠀⠀⠀⠀⠀⠀⠀⠀⠀⠀⠀⠀⠀⠀⠀⠀⠀</a:t>
            </a:r>
            <a:br/>
            <a:r>
              <a:t>⠀⠀⠀⣼⣿⣿⣿⣿⣿⣿⣿⣿⣿⣿⣿⣿⣿⣿⣿⣿⣿⣿⣿⣿⣿⣿⣿⣿⣿⣿⣿⣿⣿⣿⣿⣿⣿⣿⣿⣿⣿⣿⣿⣿⣿⣿⣿⣿⣿⣿⣿⣿⣿⣿⣿⣿⣿⣿⣿⣿⣿⣿⣿⣿⣿⣿⣿⣿⣿⣿⣿⣿⣿⣷⣤⠀⠀⠀⠀⠀⠀⠀⠀⠀⠀⠀⠀⠀⠀⠀⠀</a:t>
            </a:r>
            <a:br/>
            <a:r>
              <a:t>⠀⠀⣸⣿⣿⣿⣿⣿⣿⣿⣿⣿⣿⣿⣿⣿⣿⣿⣿⣿⣿⣿⣿⣿⣿⣿⣿⣿⣿⣿⣿⣿⣿⣿⣿⣿⣿⣿⣿⣿⣿⣿⣿⣿⣿⣿⣿⣿⣿⣿⣿⣿⣿⣿⣿⣿⣿⣿⣿⣿⣿⣿⣿⣿⣿⣿⣿⣿⣿⣿⣿⣿⣿⣿⣿⣷⡄⠀⠀⠀⠀⠀⠀⠀⠀⠀⠀⠀⠀⠀⠀</a:t>
            </a:r>
            <a:br/>
            <a:r>
              <a:t>⠀⠀⠛⣿⣿⣿⣿⣿⣿⣿⣿⣿⣿⣿⣿⣿⣿⣿⣿⣿⣿⣿⣿⣿⣿⣿⣿⣿⣿⣿⣿⣿⣿⣿⣿⣿⣿⣿⣿⣿⣿⣿⣿⣿⣿⣿⣿⣿⣿⣿⣿⣿⣿⣿⣿⣿⣿⣿⣿⣿⣿⣿⣿⣿⣿⣿⣿⣿⣿⣿⣿⣿⣿⣿⣿⣿⣿⣆⠀⠀⠀⠀⠀⠀⠀⠀⠀⠀⠀⠀⠀</a:t>
            </a:r>
            <a:br/>
            <a:r>
              <a:t>⠀⠀⢀⣿⣿⣿⣿⣿⣿⣿⣿⠉⢸⣿⣿⣿⣿⣿⣿⣿⣿⣿⣿⣿⣿⣿⣿⣿⣿⣿⣿⣿⣿⣿⣿⣿⣿⣿⣿⣿⣿⣿⣿⣿⣿⣿⣿⣿⣿⣿⣿⣿⣿⣿⣿⣿⣿⣿⣿⣿⣿⣿⣿⣿⣿⣿⣿⣿⣿⣿⣿⣿⣿⣿⣿⣿⣿⣿⣆⠀⠀⠀⠀⠀⠀⠀⠀⠀⠀⠀⠀</a:t>
            </a:r>
            <a:br/>
            <a:r>
              <a:t>⠀⠀⢸⣿⣿⣿⣿⣿⣿⣿⣿⠀⠈⣿⣿⣿⣿⣿⣿⣿⣿⣿⣿⣿⣿⣿⣿⣿⣿⣿⣿⣿⣿⣿⣿⣿⣿⣿⣿⣿⣿⣿⣿⣿⣿⣿⣿⣿⣿⣿⣿⣿⣿⣿⣿⣿⣿⣿⣿⣿⣿⣿⣿⣿⣿⣿⣿⣿⣿⣿⣿⣿⣿⣿⣿⣿⡿⠟⠋⠀⠀⠀⠀⠀⠀⠀⠀⠀⠀⠀⠀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⠀⠀⠀⠀⠀⠀⠀⠀⠀⠀⠀⠀⠀⠀⠀⠀⠀⠀⠀⠀⠀⢀⣴⣿⣦⠀⠀⠀⠀⠀⠀⠀⠀⠀⠀⠀⠀⠀⠀⠀⠀⠀⠀⠀⠀⠀⠀⠀⠀⠀⠀⠀⠀⠀⠀⠀⠀⠀⠀⠀⠀⠀⠀⠀⠀⠀⠀⠀⠀⠀⠀⠀⠀⠀⠀⠀⠀⠀⠀⠀⠀⠀⠀⠀⠀⠀⠀⠀⠀⠀⠀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⠀⠀⠀⠀⠀⠀⠀⠀⠀⠀⠀⠀⠀⠀⠀⠀⠀⠀⠀⠀⣠⣿⣿⣿⣿⣧⠀⠀⠀⠀⠀⠀⠀⠀⠀⠀⠀⠀⠀⠀⠀⠀⠀⠀⠀⠀⠀⠀⠀⠀⠀⠀⠀⠀⠀⠀⠀⠀⠀⠀⠀⠀⠀⠀⠀⠀⠀⠀⠀⠀⠀⠀⠀⠀⠀⠀⠀⠀⠀⢀⠀⠀⠀⠀⠀⠀⠀⠀⠀⠀⠀</a:t>
            </a:r>
            <a:br/>
            <a:r>
              <a:t>⠀⠀⠀⠀⠀⠀⠀⠀⠀⠀⠀⠀⠀⢀⣠⣤⣴⣶⣶⣾⣿⣿⣿⣿⣿⣿⣧⣤⣄⣀⠀⠀⠀⠀⠀⠀⠀⠀⠀⠀⠀⠀⠀⠀⠀⠀⠀⠀⠀⠀⠀⠀⠀⠀⠀⠀⠀⠀⠀⠀⠀⠀⠀⠀⠀⠀⠀⠀⠀⠀⠀⠀⠀⠀⠀⠀⠀⠀⠀⠀⠀⠀⠀⠀⠀⠀⠀⠀⠀⠀⠀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⠀⠀⠀⠀⠀⠀⠀⠀⠀⠀⠀⣠⣾⣿⣿⣿⣿⣿⣿⣿⣿⣿⣿⣿⣿⣿⣿⣿⣿⣿⣿⣶⣄⡀⠀⠀⠀⠀⠀⠀⠀⠀⠀⠀⠀⠀⠀⠀⠀⠀⠀⠀⠀⠀⠀⠀⠀⠀⠀⠀⠀⠀⠀⠀⠀⠀⠀⠀⠀⠀⠀⠀⠀⠀⠀⠀⠀⠀⠀⠀⠀⠀⠀⠀⠀⠀⠀⠀⠀⠀⠀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⠀⠀⠀⠀⠀⠀⠀⠀⠀⢀⣼⣿⣿⣿⣿⣿⣿⣿⣿⣿⣿⣿⣿⣿⣿⣿⣿⣿⣿⣿⣿⣿⣿⣿⣦⡀⠀⠀⠀⠀⠀⠀⠀⠀⠀⠀⠀⠀⠀⠀⠀⠀⠀⠀⠀⠀⠀⠀⠀⠀⠀⠀⠀⠀⠀⠀⠀⠀⠀⠀⠀⠀⠀⠀⠀⠀⠀⠀⠀⠀⠀⠀⠀⠀⠀⠀⠀⠀⠀⠀⠀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⠀⠀⠀⠀⠀⠀⠀⠀⠀⣾⣿⣿⣿⣿⣿⣿⣿⣿⣿⣿⣿⣿⣿⣿⣿⣿⣿⣿⣿⣿⣿⣿⣿⣿⣿⣷⡄⠀⠀⠀⠀⠀⠀⠀⠀⠀⠀⠀⠀⠀⠀⠀⠀⠀⠀⠀⠀⠀⠀⠀⠀⠀⠀⠀⠀⠀⠀⠀⠀⠀⠀⠀⠀⠀⠀⠀⠀⠀⠀⠀⠀⠀⠀⠀⠀⠀⠀⠀⠀⠀⠀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⠀⠀⣀⠀⢀⣤⣴⣶⣿⣿⣿⣿⣿⣿⣿⣿⣿⣿⣿⣿⣿⣿⣿⣿⣿⣿⣿⣿⣿⣿⣿⣿⣿⣿⣿⣿⣿⡿⠀⠀⠀⠀⠀⠀⠀⠀⠀⠀⠀⠀⠀⠀⠀⠀⠀⠀⠀⠀⠀⠀⠀⠀⠀⠀⠀⠀⠀⠀⠀⠀⠀⠀⠀⠀⠀⠀⠀⠀⠀⠀⠀⠀⠀⠀⠀⠀⠀⠀⠀⠀⠀</a:t>
            </a:r>
            <a:br/>
            <a:r>
              <a:t>⠀⠀⢿⣿⣿⣿⣿⣿⣿⣿⣿⣿⣿⣿⣿⣿⣿⣿⣿⣿⣿⣿⣿⣿⣿⣿⣿⣿⣿⣿⣿⣿⣿⣿⣿⣿⣿⡇⠀⠀⠀⠀⠀⠀⠀⠀⠀⠀⠀⠀⠀⠀⠀⠀⠀⠀⠀⠀⠀⠀⠀⠀⠀⠀⠀⠀⠀⠀⠀⠀⠀⠀⠀⠀⠀⠀⠀⠀⠀⠀⠀⠀⠀⠀⠀⠀⠀⠀⠀⠀⠀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⠀⠀⢸⣿⣿⣿⣿⣿⣿⣿⣿⣿⣿⣿⣿⣿⣿⣿⣿⣿⣿⣿⣿⣿⣿⣿⣿⣿⣿⣿⣿⣿⣿⣿⣿⣿⣿⣿⣄⠀⠀⠀⠀⠀⠀⠀⠀⠀⠀⠀⠀⠀⠀⢀⠀⠀⠀⠀⠀⠀⠀⠀⠀⠀⠀⠀⠀⠀⠀⠀⠀⠀⠀⠀⠀⠀⠀⠀⠀⠀⠀⠀⠀⠀⠀⠀⠀⠀⠀⠀⠀</a:t>
            </a:r>
            <a:br/>
            <a:r>
              <a:t>⠀⠀⠀⠈⠙⠻⣿⣿⣿⣿⣿⣿⣿⣿⣿⣿⣿⣿⣿⣿⣿⣿⣿⣿⣿⣿⣿⣿⣿⣿⣿⣿⣿⣿⣿⣿⣿⡿⠛⠀⠀⠀⠀⠀⠀⠀⠀⠀⠀⠀⠀⠀⠐⢿⣷⠀⠀⠀⠀⠀⠀⠀⠀⠀⠀⠀⠀⠀⠀⠀⠀⠀⠀⠀⠀⠀⠀⠀⠀⠀⠀⠀⠀⠀⠀⠀⠀⠀⠀⠀⠀</a:t>
            </a:r>
            <a:br/>
            <a:r>
              <a:t>⠀⠀⠀⠀⠀⠀⠀⠈⢱⣿⣿⣿⣿⣿⣿⣿⣿⣿⣿⣿⣿⣿⣿⣿⣿⣿⣿⣿⣿⣿⣿⣿⣿⣿⣿⣿⣿⣇⠀⠀⠀⠀⠀⠀⠀⠀⠀⠀⠀⠀⠀⠀⠀⠀⠀⠀⠀⠀⠀⠀⠀⠀⠀⠀⠀⠀⠀⠀⠀⠀⠀⠀⠀⠀⠀⠀⠀⠀⠀⠀⠀⠀⠀⠀⠀⠀⠀⠀⠀⠀⠀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⠀⠀⠀⠀⠀⠀⠀⠀⣾⣿⣿⣿⣿⣿⣿⣿⣿⣿⣿⣿⣿⣿⣿⣿⣿⣿⣿⣿⣿⣿⣿⣿⣿⣿⣿⣿⣿⣿⠀⠀⠀⠀⠀⠀⠀⠀⠀⠀⠀⠀⠀⠀⠀⠀⠀⠀⠀⠀⠀⠀⠀⠀⠀⠀⠀⣴⣾⠟⠀⠀⠀⠀⠀⠀⠀⠀⠀⠀⠀⠀⠀⠀⠀⠀⠀⠀⠀⠀⠀⠀⠀</a:t>
            </a:r>
            <a:br/>
            <a:r>
              <a:t>⠀⠀⠀⠀⠀⠀⠀⣰⣿⣿⣿⣿⣿⣿⣿⣿⣿⣿⣿⣿⣿⣿⣿⣿⣿⣿⣿⣿⣿⣿⣿⣿⣿⣿⣿⣿⣿⣿⠀⠀⠀⠀⠀⠀⠀⠀⠀⠀⠀⠀⠀⠀⠀⠀⠀⠀⠀⠀⠀⠀⠀⠀⠀⠀⠸⠟⠉⠀⠀⠀⠀⠀⠀⠀⠀⠀⠀⠀⠀⠀⠀⠀⠀⠀⠀⠀⠀⠀⠀⠀⠀</a:t>
            </a:r>
            <a:br/>
            <a:r>
              <a:t>⠀⠀⠀⠀⠀⠀⢠⣿⣿⣿⣿⣿⣿⣿⣿⣿⣿⣿⣿⣿⣿⣿⣿⣿⣿⣿⣿⣿⣿⣿⣿⣿⣿⣿⣿⣿⣿⣿⣷⡀⠀⠀⠀⠀⠀⠀⠀⠀⠀⠀⠀⠀⠀⠀⠀⠀⠀⠀⠀⠀⠀⠀⠀⠀⠀⠀⠀⠀⠀⠀⠀⠀⠀⠀⠀⠀⠀⠀⠀⠀⠀⠀⠀⠀⠀⠀⠀⠀⠀⠀⠀</a:t>
            </a:r>
            <a:br/>
            <a:r>
              <a:t>⠀⠀⠀⠀⠀⣰⣿⣿⣿⣿⣿⣿⣿⣿⣿⣿⣿⣿⣿⣿⣿⣿⣿⣿⣿⣿⣿⣿⣿⣿⣿⣿⣿⣿⣿⣿⣿⣿⡿⢎⠀⠀⠀⠀⠀⠀⠀⠀⠀⠀⠀⠀⠀⠀⠀⠀⠀⠀⠀⠀⠀⠀⠀⠀⠀⠀⠀⠀⠀⠀⠀⠀⠀⠀⠀⠀⠀⠀⠀⠀⠀⠀⠀⠀⠀⠀⠀⠀⠀⠀⠀</a:t>
            </a:r>
            <a:br/>
            <a:r>
              <a:t>⠀⠀⠀⠀⣴⣿⣿⣿⣿⣿⣿⣿⣿⣿⣿⣿⣿⣿⣿⣿⣿⣿⣿⣿⣿⣿⣿⣿⣿⣿⣿⣿⣿⣿⣿⣿⣿⡟⠃⠀⠀⠀⠀⠀⠀⠀⠀⠀⠀⠀⠀⠀⠀⠀⠀⠀⠀⠀⠀⠀⠀⠀⠀⠀⠀⠀⠀⠀⠀⠀⠀⠀⠀⠀⠀⠀⠀⠀⠀⠀⠀⠀⠀⠀⠀⠀⠀⠀⠀⠀⠀</a:t>
            </a:r>
            <a:br/>
            <a:r>
              <a:t>⠀⢀⠴⠚⠉⠉⠻⣿⣿⣿⣿⣿⣿⠿⠿⡿⠿⣿⣿⣿⣿⣿⣿⣿⣿⣿⣿⣿⣿⣿⣿⣿⣿⣿⣿⣿⣿⡏⠈⠀⠀⠀⠀⠀⠀⠀⠀⠀⠀⠀⠀⠀⠀⠀⠀⠀⠀⠀⠀⠀⠀⠀⠀⠀⠀⠀⠀⠀⠀⠀⠀⠀⠀⠀⠀⠀⠀⠀⠀⠀⠀⠀⠀⠀⠀⠀⠀⠀⠀⠀⠀</a:t>
            </a:r>
            <a:br/>
            <a:r>
              <a:t>⠀⠀⠀⠀⠀⠀⠀⠈⠉⠋⠁⠀⠀⢀⣠⣤⣤⣶⣿⣿⣿⣿⣿⣿⣿⣿⣿⣿⣿⣿⣿⣿⣿⣿⣿⣿⡿⣇⠀⠀⠀⠀⠀⠀⠀⠀⠀⠀⠀⠀⠀⠀⠀⠀⠀⠀⠀⠀⠀⠀⠀⠀⠀⠀⠀⠀⠀⠀⠀⠀⠀⠀⠀⠀⠀⠀⠀⠀⠀⠀⠀⠀⠀⠀⠀⠀⠀⠀⠀⠀⠀</a:t>
            </a:r>
            <a:br/>
            <a:r>
              <a:t>⠀⠀⠀⠀⠀⠀⠀⠀⠀⣀⣤⣶⣿⣿⣿⣿⣿⣿⣿⣿⣿⣿⣿⣿⣿⣿⣿⣿⣿⣿⣿⣿⣿⣿⣿⣿⣿⣿⣤⡀⠀⠀⠀⠀⠀⠀⠀⠀⠀⠀⠀⠀⠀⠀⠀⠀⠀⠀⠀⠀⠀⠀⠀⠀⠀⠀⠀⠀⠀⠀⠀⠀⠀⠀⠀⠀⠀⠀⠀⠀⠀⠀⠀⠀⠀⠀⠀⠀⠀⠀⠀</a:t>
            </a:r>
            <a:br/>
            <a:r>
              <a:t>⠀⠀⠀⠀⠀⠀⠀⣰⣿⣿⣿⣿⣿⣿⣿⣿⣿⣿⣿⣿⣿⣿⣿⣿⣿⣿⣿⣿⣿⣿⣿⣿⣿⣿⣿⣿⣿⣿⣿⠀⠀⠀⠀⠀⠀⠀⠀⠀⠀⠀⠀⠀⠀⠀⠀⠀⠀⠀⠀⠀⠀⠀⠀⠀⠀⠀⠀⠀⠀⠀⠀⠀⠀⠀⠀⠀⠀⠀⠀⠀⠀⠀⠀⠀⠀⠀⠀⠀⠀⠀⠀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⠀⠀⠀⠀⠀⠀⠀⠛⣿⣿⣿⣿⣿⣿⣿⣿⣿⣿⣿⣿⣿⣿⣿⣿⣿⣿⣿⣿⣿⣿⣿⣿⣿⣿⣿⣿⣿⣿⣿⣧⠀⠀⠀⠀⠀⠀⠀⠀⠀⠀⠀⠀⠀⠀⠀⠀⠀⠀⠀⠀⠀⠀⠀⠀⠀⠀⠀⠀⠀⠀⠀⠀⠀⠀⠀⠀⠀⠀⠀⠀⠀⠀⠀⠀⠀⠀⠀⠀⠀⠀⠀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⠀⠀⠀⠀⠀⠀⢰⣿⣿⣿⣿⣿⣿⣿⣿⣿⣿⣿⣿⣿⣿⣿⣿⣿⣿⣿⣿⣿⣿⣿⣿⣿⣿⣿⣿⣿⣿⣿⣿⣿⣿⣀⣤⠀⠀⠀⠀⠀⠀⠀⠀⠀⠀⠀⠀⠀⠀⠀⠀⠀⠀⠀⠀⠀⠀⠀⠀⠀⠀⠀⠀⠀⠀⠀⠀⠀⠀⠀⠀⠀⠀⠀⠀⠀⠀⠀⠀⠀⠀⠀⠀</a:t>
            </a:r>
            <a:br/>
            <a:r>
              <a:t>⠀⠀⠀⠀⠀⢰⣾⣿⣿⣿⣿⣿⣿⣿⣿⣿⣿⣿⣿⣿⣿⣿⣿⣿⣿⣿⣿⣿⣿⣿⣿⣿⣿⣿⣿⣿⣿⣿⣿⣿⣿⣿⡏⠀⠀⠀⠀⠀⠀⠀⠀⠀⠀⠀⠀⠀⠀⠀⠀⠀⠀⠀⠀⠀⠀⠀⠀⠀⠀⠀⠀⠀⠀⠀⠀⠀⠀⠀⠀⠀⠀⠀⠀⠀⠀⠀⠀⠀⠀⠀⠀</a:t>
            </a:r>
            <a:br/>
            <a:r>
              <a:t>⠀⠀⠀⠀⠀⢾⣿⣿⣿⣿⣿⣿⣿⣿⣿⣿⣿⣿⣿⣿⣿⣿⣿⣿⣿⣿⣿⣿⣿⣿⣿⣿⣿⣿⣿⣿⣿⣿⣿⣿⣿⣿⡀⠀⠀⠀⠀⣀⠀⠀⠀⢀⣀⡀⠀⠀⠀⠀⠀⠀⠀⠀⠀⠀⠀⠀⠀⠀⠀⠀⠀⠀⠀⠀⠀⠀⠀⠀⠀⠀⠀⠀⠀⠀⠀⠀⠀⠀⠀⠀⠀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⠀⠀⠀⠀⠀⢸⣿⣿⣿⣿⣿⣿⣿⣿⣿⣿⣿⣿⣿⣿⣿⣿⣿⣿⣿⣿⣿⣿⣿⣿⣿⣿⣿⣿⣿⣿⣿⣿⣿⣿⣿⣿⣿⣶⣶⣶⣶⣿⣿⣿⣿⣿⣿⣿⣿⣿⣾⣿⣶⣶⣤⣶⣤⣀⠀⠀⠀⠀⠀⠀⠀⠀⠀⠀⠀⠀⠀⠀⠀⠀⠀⠀⠀⠀⠀⠀⠀⠀⠀⠀⠀</a:t>
            </a:r>
            <a:br/>
            <a:r>
              <a:t>⠀⠀⠀⠀⢠⣿⣿⣿⣿⣿⣿⣿⣿⣿⣿⣿⣿⣿⣿⣿⣿⣿⣿⣿⣿⣿⣿⣿⣿⣿⣿⣿⣿⣿⣿⣿⣿⣿⣿⣿⣿⣿⣿⣿⣿⣿⣿⣿⣿⣿⣿⣿⣿⣿⣿⣿⣿⣿⣿⣿⣿⣿⣿⣿⣿⣿⣷⣦⣀⢀⠀⠀⠀⠀⠀⠀⠀⠀⠀⠀⠀⠀⠀⠀⠀⠀⠀⠀⠀⠀⠀</a:t>
            </a:r>
            <a:br/>
            <a:r>
              <a:t>⠀⠀⠀⠀⣾⣿⣿⣿⣿⣿⣿⣿⣿⣿⣿⣿⣿⣿⣿⣿⣿⣿⣿⣿⣿⣿⣿⣿⣿⣿⣿⣿⣿⣿⣿⣿⣿⣿⣿⣿⣿⣿⣿⣿⣿⣿⣿⣿⣿⣿⣿⣿⣿⣿⣿⣿⣿⣿⣿⣿⣿⣿⣿⣿⣿⣿⣿⣿⣿⣿⣷⣦⡀⠀⠀⠀⠀⠀⠀⠀⠀⠀⠀⠀⠀⠀⠀⠀⠀⠀⠀</a:t>
            </a:r>
            <a:br/>
            <a:r>
              <a:t>⠀⠀⠀⠀⠁⣿⣿⣿⣿⣿⣿⣿⣿⠿⢿⣿⣿⣿⣿⣿⣿⣿⣿⣿⣿⣿⣿⣿⣿⣿⣿⣿⣿⣿⣿⣿⣿⣿⣿⣿⣿⣿⣿⣿⣿⣿⣿⣿⣿⣿⣿⣿⣿⣿⣿⣿⣿⣿⣿⣿⣿⣿⣿⣿⣿⣿⣿⣿⣿⣿⣿⣿⣿⣿⣦⡀⠀⠀⠀⠀⠀⠀⠀⠀⠀⠀⠀⠀⠀⠀⠀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⠀⠀⠀⠀⢰⣿⣿⣿⣿⣿⣿⣿⣿⠀⠸⣿⣿⣿⣿⣿⣿⣿⣿⣿⣿⣿⣿⣿⣿⣿⣿⣿⣿⣿⣿⣿⣿⣿⣿⣿⣿⣿⣿⣿⣿⣿⣿⣿⣿⣿⣿⣿⣿⣿⣿⣿⣿⣿⣿⣿⣿⣿⣿⣿⣿⣿⣿⣿⣿⣿⣿⣿⣿⣿⣿⣿⣦⡀⠀⠀⠀⠀⠀⠀⠀⠀⠀⠀⠀⠀⠀</a:t>
            </a:r>
            <a:br/>
            <a:r>
              <a:t>⠀⠀⠀⠀⣾⣿⣿⣿⣿⣿⣿⣿⣿⠀⠀⣿⣿⣿⣿⣿⣿⣿⣿⣿⣿⣿⣿⣿⣿⣿⣿⣿⣿⣿⣿⣿⣿⣿⣿⣿⣿⣿⣿⣿⣿⣿⣿⣿⣿⣿⣿⣿⣿⣿⣿⣿⣿⣿⣿⣿⣿⣿⣿⣿⣿⣿⣿⣿⣿⣿⣿⣿⣿⣿⣿⣿⣿⣿⣄⠀⠀⠀⠀⠀⠀⠀⠀⠀⠀⠀⠀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⠀⠀⠀⠀⠀⠀⠀⠀⠀⠀⠀⠀⠀⠀⠀⠀⠀⠀⠀⠀⠀⠀⣰⣾⣧⡀⠀⠀⠀⠀⠀⠀⠀⠀⠀⠀⠀⠀⠀⠀⠀⠀⠀⠀⠀⠀⠀⠀⠀⠀⠀⠀⠀⠀⠀⠀⠀⠀⠀⠀⠀⠀⠀⠀⠀⠀⠀⠀⠀⠀⠀⠀⠀⠀⠀⠀⠀⠀⠀⠀⠀⠀⠀⠀⠀⠀⠀⠀⠀⠀⠀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⠀⠀⠀⠀⠀⠀⠀⠀⠀⠀⠀⠀⠀⠀⠀⠀⠀⠀⠀⠀⢠⣾⣿⣿⣿⣷⡀⠀⠀⠀⠀⠀⠀⠀⠀⠀⠀⠀⠀⠀⠀⠀⠀⠀⠀⠀⠀⠀⠀⠀⠀⠀⠀⠀⠀⠀⠀⠀⠀⠀⠀⠀⠀⠀⠀⠀⠀⠀⠀⠀⠀⠀⠀⠀⠀⠀⠀⠀⠀⠀⢀⠀⠀⠀⠀⠀⠀⠀⠀⠀⠀</a:t>
            </a:r>
            <a:br/>
            <a:r>
              <a:t>⠀⠀⠀⠀⠀⠀⠀⠀⠀⠀⠀⠀⠀⠀⣀⣠⣤⣴⣴⣶⣿⣿⣿⣿⣿⣿⣷⣤⣤⣀⡀⠀⠀⠀⠀⠀⠀⠀⠀⠀⠀⠀⠀⠀⠀⠀⠀⠀⠀⠀⠀⠀⠀⠀⠀⠀⠀⠀⠀⠀⠀⠀⠀⠀⠀⠀⠀⠀⠀⠀⠀⠀⠀⠀⠀⠀⠀⠀⠀⠀⠈⠀⠀⠀⠀⠀⠀⠀⠀⠀⠀</a:t>
            </a:r>
            <a:br/>
            <a:r>
              <a:t>⠀⠀⠀⠀⠀⠀⠀⠀⠀⠀⠀⢀⣴⣾⣿⣿⣿⣿⣿⣿⣿⣿⣿⣿⣿⣿⣿⣿⣿⣿⣿⣷⣦⣀⠀⠀⠀⠀⠀⠀⠀⠀⠀⠀⠀⠀⠀⠀⠀⠀⠀⠀⠀⠀⠀⠀⠀⠀⠀⠀⠀⠀⠀⠀⠀⠀⠀⠀⠀⠀⠀⠀⠀⠀⠀⠀⠀⠀⠀⠀⠀⠀⠀⠀⠀⠀⠀⠀⠀⠀⠀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⠀⠀⠀⠀⠀⠀⠀⠀⠀⠀⣠⣿⣿⣿⣿⣿⣿⣿⣿⣿⣿⣿⣿⣿⣿⣿⣿⣿⣿⣿⣿⣿⣿⣿⣷⡄⠀⠀⠀⠀⠀⠀⠀⠀⠀⠀⠀⠀⠀⠀⠀⠀⠀⠀⠀⠀⠀⠀⠀⠀⠀⠀⠀⠀⠀⠀⠀⠀⠀⠀⠀⠀⠀⠀⠀⠀⠀⠀⠀⠀⠀⠀⠀⠀⠀⠀⠀⠀⠀⠀⠀</a:t>
            </a:r>
            <a:br/>
            <a:r>
              <a:t>⠀⠀⠀⠀⠀⠀⠀⠀⠀⢰⣿⣿⣿⣿⣿⣿⣿⣿⣿⣿⣿⣿⣿⣿⣿⣿⣿⣿⣿⣿⣿⣿⣿⣿⣿⣿⣦⠀⠀⠀⠀⠀⠀⠀⠀⠀⠀⠀⠀⠀⠀⠀⠀⠀⠀⠀⠀⠀⠀⠀⠀⠀⠀⠀⠀⠀⠀⠀⠀⠀⠀⠀⠀⠀⠀⠀⠀⠀⠀⠀⠀⠀⠀⠀⠀⠀⠀⠀⠀⠀⠀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⠀⠀⠀⠀⠀⠀⠀⠀⠀⣿⣿⣿⣿⣿⣿⣿⣿⣿⣿⣿⣿⣿⣿⣿⣿⣿⣿⣿⣿⣿⣿⣿⣿⣿⣿⣿⣿⣇⠀⠀⠀⠀⠀⠀⠀⠀⠀⠀⠀⠀⠀⠀⠀⠀⠀⠀⠀⠀⠀⠀⠀⠀⠀⠀⠀⠀⠀⠀⠀⠀⠀⠀⠀⠀⠀⠀⠀⠀⠀⠀⠀⠀⠀⠀⠀⠀⠀⠀⠀⠀⠀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⠀⠀⠀⠀⠀⠀⠀⠀⢰⣿⣿⣿⣿⣿⣿⣿⣿⣿⣿⣿⣿⣿⣿⣿⣿⣿⣿⣿⣿⣿⣿⣿⣿⣿⣿⣿⣿⣿⡀⠀⠀⠀⠀⠀⠀⠀⠀⠀⠀⠀⠀⠀⠀⠀⠀⠀⠀⠀⠀⠀⠀⠀⠀⠀⠀⠀⠀⠀⠀⠀⠀⠀⠀⠀⠀⠀⠀⠀⠀⠀⠀⠀⠀⠀⠀⠀⠀⠀⠀⠀⠀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⠀⠀⠀⠀⠀⣀⣤⣴⣾⣿⣿⣿⣿⣿⣿⣿⣿⣿⣿⣿⣿⣿⣿⣿⣿⣿⣿⣿⣿⣿⣿⣿⣿⣿⣿⣿⣿⣿⠃⠀⠀⠀⠀⠀⠀⠀⠀⠀⠀⠀⠀⠀⠀⠀⠀⠀⠀⠀⠀⠀⠀⠀⠀⠀⠀⠀⠀⠀⠀⠀⠀⠀⠀⠀⠀⠀⠀⠀⠀⠀⠀⠀⠀⠀⠀⠀⠀⠀⠀⠀⠀</a:t>
            </a:r>
            <a:br/>
            <a:r>
              <a:t>⠀⠀⠘⣿⣿⣿⣿⣿⣿⣿⣿⣿⣿⣿⣿⣿⣿⣿⣿⣿⣿⣿⣿⣿⣿⣿⣿⣿⣿⣿⣿⣿⣿⣿⣿⣿⣿⣷⡀⠀⠀⠀⠀⠀⠀⠀⠀⠀⠀⠀⠀⠀⠀⠀⠀⠀⠀⠀⠀⠀⠀⠀⠀⠀⠀⠀⠀⠀⠀⠀⠀⠀⠀⠀⠀⠀⠀⠀⠀⠀⠀⠀⠀⠀⠀⠀⠀⠀⠀⠀⠀</a:t>
            </a:r>
            <a:br/>
            <a:r>
              <a:t>⠀⠀⠀⣽⣿⣿⣿⣿⣿⣿⣿⣿⣿⣿⣿⣿⣿⣿⣿⣿⣿⣿⣿⣿⣿⣿⣿⣿⣿⣿⣿⣿⣿⣿⣿⣿⣿⣿⣷⣄⠀⠀⠀⠀⠀⠀⠀⠀⠀⠀⠀⠀⠀⠀⠀⠀⠀⠀⠀⠀⠀⠀⠀⠀⠀⠀⠀⠀⠀⠀⠀⠀⠀⠀⠀⠀⠀⠀⠀⠀⠀⠀⠀⠀⠀⠀⠀⠀⠀⠀⠀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⠀⠀⠀⠈⠙⠻⢿⣿⣿⣿⣿⣿⣿⣿⣿⣿⣿⣿⣿⣿⣿⣿⣿⣿⣿⣿⣿⣿⣿⣿⣿⣿⣿⣿⣿⣿⣿⣿⡟⠁⠀⠀⠀⠀⠀⠀⠀⠀⠀⠀⠀⠀⠀⠀⣶⣤⠀⠀⠀⠀⠀⠀⠀⠀⠀⠀⠀⠀⠀⠀⠀⠀⠀⠀⠀⠀⠀⠀⠀⠀⠀⠀⠀⠀⠀⠀⠀⠀⠀⠀⠀</a:t>
            </a:r>
            <a:br/>
            <a:r>
              <a:t>⠀⠀⠀⠀⠀⠀⠀⠈⠉⢸⣿⣿⣿⣿⣿⣿⣿⣿⣿⣿⣿⣿⣿⣿⣿⣿⣿⣿⣿⣿⣿⣿⣿⣿⣿⣿⣿⣿⡇⠀⠀⠀⠀⠀⠀⠀⠀⠀⠀⠀⠀⠀⠀⠀⠀⠀⠀⠀⠀⠀⠀⠀⠀⠀⠀⠀⠀⠀⠀⠀⠀⠀⠀⠀⠀⠀⠀⠀⠀⠀⠀⠀⠀⠀⠀⠀⠀⠀⠀⠀⠀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⠀⠀⠀⠀⠀⠀⠀⠀⠀⣾⣿⣿⣿⣿⣿⣿⣿⣿⣿⣿⣿⣿⣿⣿⣿⣿⣿⣿⣿⣿⣿⣿⣿⣿⣿⣿⣿⣿⣷⠀⠀⠀⠀⠀⠀⠀⠀⠀⠀⠀⠀⠀⠀⠀⠀⠀⠀⠀⠀⠀⠀⠀⠀⠀⠀⠀⠀⠀⣀⣤⡶⠃⠀⠀⠀⠀⠀⠀⠀⠀⠀⠀⠀⠀⠀⠀⠀⠀⠀⠀⠀</a:t>
            </a:r>
            <a:br/>
            <a:r>
              <a:t>⠀⠀⠀⠀⠀⠀⠀⠀⢠⣿⣿⣿⣿⣿⣿⣿⣿⣿⣿⣿⣿⣿⣿⣿⣿⣿⣿⣿⣿⣿⣿⣿⣿⣿⣿⣿⣿⣿⣿⠀⠀⠀⠀⠀⠀⠀⠀⠀⠀⠀⠀⠀⠀⠀⠀⠀⠀⠀⠀⠀⠀⠀⠀⠀⠀⠀⠀⢰⡿⠟⠁⠀⠀⠀⠀⠀⠀⠀⠀⠀⠀⠀⠀⠀⠀⠀⠀⠀⠀⠀⠀</a:t>
            </a:r>
            <a:br/>
            <a:r>
              <a:t>⠀⠀⠀⠀⠀⠀⠀⢀⣾⣿⣿⣿⣿⣿⣿⣿⣿⣿⣿⣿⣿⣿⣿⣿⣿⣿⣿⣿⣿⣿⣿⣿⣿⣿⣿⣿⣿⣿⣿⡧⡀⠀⠀⠀⠀⠀⠀⠀⠀⠀⠀⠀⠀⠀⠀⠀⠀⠀⠀⠀⠀⠀⠀⠀⠀⠀⠀⠀⠀⠀⠀⠀⠀⠀⠀⠀⠀⠀⠀⠀⠀⠀⠀⠀⠀⠀⠀⠀⠀⠀⠀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⠀⠀⠀⠀⠀⠀⠀⣼⣿⣿⣿⣿⣿⣿⣿⣿⣿⣿⣿⣿⣿⣿⣿⣿⣿⣿⣿⣿⣿⣿⣿⣿⣿⣿⣿⣿⣿⣿⣿⠻⠄⠀⠀⠀⠀⠀⠀⠀⠀⠀⠀⠀⠀⠀⠀⠀⠀⠀⠀⠀⠀⠀⠀⠀⠀⠀⠀⠀⠀⠀⠀⠀⠀⠀⠀⠀⠀⠀⠀⠀⠀⠀⠀⠀⠀⠀⠀⠀⠀⠀⠀</a:t>
            </a:r>
            <a:br/>
            <a:r>
              <a:t>⠀⠀⠀⠀⠀⢀⣼⣿⣿⣿⣿⣿⣿⣿⣿⣿⣿⣿⣿⣿⣿⣿⣿⣿⣿⣿⣿⣿⣿⣿⣿⣿⣿⣿⣿⣿⣿⣿⣿⠆⠀⠀⠀⠀⠀⠀⠀⠀⠀⠀⠀⠀⠀⠀⠀⠀⠀⠀⠀⠀⠀⠀⠀⠀⠀⠀⠀⠀⠀⠀⠀⠀⠀⠀⠀⠀⠀⠀⠀⠀⠀⠀⠀⠀⠀⠀⠀⠀⠀⠀⠀</a:t>
            </a:r>
            <a:br/>
            <a:r>
              <a:t>⠀⠀⠀⠀⣠⠾⠛⠻⣿⣿⣿⣿⣿⣿⣿⣿⣿⡿⣿⣿⣿⣿⣿⣿⣿⣿⣿⣿⣿⣿⣿⣿⣿⣿⣿⣿⣿⣿⣿⠀⠀⠀⠀⠀⠀⠀⠀⠀⠀⠀⠀⠀⠀⠀⠀⠀⠀⠀⠀⠀⠀⠀⠀⠀⠀⠀⠀⠀⠀⠀⠀⠀⠀⠀⠀⠀⠀⠀⠀⠀⠀⠀⠀⠀⠀⠀⠀⠀⠀⠀⠀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⠀⠀⠀⠈⠁⠀⠀⠀⠈⠙⠻⠛⠋⠉⣁⣠⣤⣴⣶⣿⣿⣿⣿⣿⣿⣿⣿⣿⣿⣿⣿⣿⣿⣿⣿⣿⣿⠛⠛⣄⠀⠀⠀⠀⠀⠀⠀⠀⠀⠀⠀⠀⠀⠀⠀⠀⠀⠀⠀⠀⠀⠀⠀⠀⠀⠀⠀⠀⠀⠀⠀⠀⠀⠀⠀⠀⠀⠀⠀⠀⠀⠀⠀⠀⠀⠀⠀⠀⠀⠀⠀</a:t>
            </a:r>
            <a:br/>
            <a:r>
              <a:t>⠀⠀⠀⠀⠀⠀⠀⠀⠀⠀⣀⣤⣶⣿⣿⣿⣿⣿⣿⣿⣿⣿⣿⣿⣿⣿⣿⣿⣿⣿⣿⣿⣿⣿⣿⣿⣿⣿⣶⣝⠀⠀⠀⠀⠀⠀⠀⠀⠀⠀⠀⠀⠀⠀⠀⠀⠀⠀⠀⠀⠀⠀⠀⠀⠀⠀⠀⠀⠀⠀⠀⠀⠀⠀⠀⠀⠀⠀⠀⠀⠀⠀⠀⠀⠀⠀⠀⠀⠀⠀⠀</a:t>
            </a:r>
            <a:br/>
            <a:r>
              <a:t>⠀⠀⠀⠀⠀⠀⠀⠀⣴⣿⣿⣿⣿⣿⣿⣿⣿⣿⣿⣿⣿⣿⣿⣿⣿⣿⣿⣿⣿⣿⣿⣿⣿⣿⣿⣿⣿⣿⣿⣿⠀⠀⠀⠀⠀⠀⠀⠀⠀⠀⠀⠀⠀⠀⠀⠀⠀⠀⠀⠀⠀⠀⠀⠀⠀⠀⠀⠀⠀⠀⠀⠀⠀⠀⠀⠀⠀⠀⠀⠀⠀⠀⠀⠀⠀⠀⠀⠀⠀⠀⠀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⠀⠀⠀⠀⠀⠀⠀⠀⢻⣿⣿⣿⣿⣿⣿⣿⣿⣿⣿⣿⣿⣿⣿⣿⣿⣿⣿⣿⣿⣿⣿⣿⣿⣿⣿⣿⣿⣿⣿⣿⣆⠀⠀⠀⠀⠀⠀⠀⠀⠀⠀⠀⠀⠀⠀⠀⠀⠀⠀⠀⠀⠀⠀⠀⠀⠀⠀⠀⠀⠀⠀⠀⠀⠀⠀⠀⠀⠀⠀⠀⠀⠀⠀⠀⠀⠀⠀⠀⠀⠀⠀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⠀⠀⠀⠀⠀⠀⠀⢸⣿⣿⣿⣿⣿⣿⣿⣿⣿⣿⣿⣿⣿⣿⣿⣿⣿⣿⣿⣿⣿⣿⣿⣿⣿⣿⣿⣿⣿⣿⣿⣿⣿⣷⣀⣀⠀⠀⠀⠀⠀⠀⠀⠀⠀⠀⠀⠀⠀⠀⠀⠀⠀⠀⠀⠀⠀⠀⠀⠀⠀⠀⠀⠀⠀⠀⠀⠀⠀⠀⠀⠀⠀⠀⠀⠀⠀⠀⠀⠀⠀⠀⠀</a:t>
            </a:r>
            <a:br/>
            <a:r>
              <a:t>⠀⠀⠀⠀⠀⠀⢰⣿⣿⣿⣿⣿⣿⣿⣿⣿⣿⣿⣿⣿⣿⣿⣿⣿⣿⣿⣿⣿⣿⣿⣿⣿⣿⣿⣿⣿⣿⣿⣿⣿⣿⣿⣿⠇⠀⠀⠀⠀⠀⠀⠀⠀⠀⠀⠀⠀⠀⠀⠀⠀⠀⠀⠀⠀⠀⠀⠀⠀⠀⠀⠀⠀⠀⠀⠀⠀⠀⠀⠀⠀⠀⠀⠀⠀⠀⠀⠀⠀⠀⠀⠀</a:t>
            </a:r>
            <a:br/>
            <a:r>
              <a:t>⠀⠀⠀⠀⠀⠈⢾⣿⣿⣿⣿⣿⣿⣿⣿⣿⣿⣿⣿⣿⣿⣿⣿⣿⣿⣿⣿⣿⣿⣿⣿⣿⣿⣿⣿⣿⣿⣿⣿⣿⣿⣿⣿⠀⠀⠀⠀⠀⠀⠀⠀⠀⠀⠀⠀⠀⠀⠀⠀⠀⠀⠀⠀⠀⠀⠀⠀⠀⠀⠀⠀⠀⠀⠀⠀⠀⠀⠀⠀⠀⠀⠀⠀⠀⠀⠀⠀⠀⠀⠀⠀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⠀⠀⠀⠀⠀⠀⣸⣿⣿⣿⣿⣿⣿⣿⣿⣿⣿⣿⣿⣿⣿⣿⣿⣿⣿⣿⣿⣿⣿⣿⣿⣿⣿⣿⣿⣿⣿⣿⣿⣿⣿⣿⣿⣷⣄⡀⠀⠀⠀⠀⠀⠀⠀⠀⠀⠀⠀⠀⠀⠀⠀⠀⠀⠀⠀⠀⠀⠀⠀⠀⠀⠀⠀⠀⠀⠀⠀⠀⠀⠀⠀⠀⠀⠀⠀⠀⠀⠀⠀⠀⠀</a:t>
            </a:r>
            <a:br/>
            <a:r>
              <a:t>⠀⠀⠀⠀⠀⢠⣿⣿⣿⣿⣿⣿⣿⣿⣿⣿⣿⣿⣿⣿⣿⣿⣿⣿⣿⣿⣿⣿⣿⣿⣿⣿⣿⣿⣿⣿⣿⣿⣿⣿⣿⣿⣿⣿⣟⣁⣀⣠⣤⣤⣄⣀⣤⣤⣤⣀⣀⣤⣀⡀⠀⠀⠀⠀⠀⠀⠀⠀⠀⠀⠀⠀⠀⠀⠀⠀⠀⠀⠀⠀⠀⠀⠀⠀⠀⠀⠀⠀⠀⠀⠀</a:t>
            </a:r>
            <a:br/>
            <a:r>
              <a:t>⠀⠀⠀⠀⠀⣾⣿⣿⣿⣿⣿⣿⣿⣿⣿⣿⣿⣿⣿⣿⣿⣿⣿⣿⣿⣿⣿⣿⣿⣿⣿⣿⣿⣿⣿⣿⣿⣿⣿⣿⣿⣿⣿⣿⣿⣿⣿⣿⣿⣿⣿⣿⣿⣿⣿⣿⣿⣿⣿⣿⣿⣶⣿⣶⣦⣄⣠⣀⠀⠀⠀⠀⠀⠀⠀⠀⠀⠀⠀⠀⠀⠀⠀⠀⠀⠀⠀⠀⠀⠀⠀</a:t>
            </a:r>
            <a:br/>
            <a:r>
              <a:t>⠀⠀⠀⠀⠀⠁⣿⣿⣿⣿⣿⣿⣿⣿⠿⣿⣿⣿⣿⣿⣿⣿⣿⣿⣿⣿⣿⣿⣿⣿⣿⣿⣿⣿⣿⣿⣿⣿⣿⣿⣿⣿⣿⣿⣿⣿⣿⣿⣿⣿⣿⣿⣿⣿⣿⣿⣿⣿⣿⣿⣿⣿⣿⣿⣿⣿⣿⣿⣿⣦⣤⣄⠀⠀⠀⠀⠀⠀⠀⠀⠀⠀⠀⠀⠀⠀⠀⠀⠀⠀⠀</a:t>
            </a:r>
            <a:br/>
            <a:r>
              <a:t>⠀⠀⠀⠀⠀⢠⣿⣿⣿⣿⣿⣿⣿⣿⠀⢻⣿⣿⣿⣿⣿⣿⣿⣿⣿⣿⣿⣿⣿⣿⣿⣿⣿⣿⣿⣿⣿⣿⣿⣿⣿⣿⣿⣿⣿⣿⣿⣿⣿⣿⣿⣿⣿⣿⣿⣿⣿⣿⣿⣿⣿⣿⣿⣿⣿⣿⣿⣿⣿⣿⣿⣿⣷⣦⣄⠀⠀⠀⠀⠀⠀⠀⠀⠀⠀⠀⠀⠀⠀⠀⠀</a:t>
            </a:r>
            <a:br/>
            <a:r>
              <a:t>⠀⠀⠀⠀⠀⣸⣿⣿⣿⣿⣿⣿⣿⣿⠀⠘⣿⣿⣿⣿⣿⣿⣿⣿⣿⣿⣿⣿⣿⣿⣿⣿⣿⣿⣿⣿⣿⣿⣿⣿⣿⣿⣿⣿⣿⣿⣿⣿⣿⣿⣿⣿⣿⣿⣿⣿⣿⣿⣿⣿⣿⣿⣿⣿⣿⣿⣿⣿⣿⣿⣿⣿⣿⣿⣿⣷⣤⡀⠀⠀⠀⠀⠀⠀⠀⠀⠀⠀⠀⠀⠀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⠀⠀⠀⠀⠀⠀⠀⠀⠀⠀⠀⠀⠀⠀⠀⠀⠀⠀⠀⠀⠀⠀⣠⣾⣦⡀⠀⠀⠀⠀⠀⠀⠀⠀⠀⠀⠀⠀⠀⠀⠀⠀⠀⠀⠀⠀⠀⠀⠀⠀⠀⠀⠀⠀⠀⠀⠀⠀⠀⠀⠀⠀⠀⠀⠀⠀⠀⠀⠀⠀⠀⠀⠀⠀⠀⠀⠀⠀⠀⠀⠀⠀⠀⠀⠀⠀⠀⠀⠀⠀⠀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⠀⠀⠀⠀⠀⠀⠀⠀⠀⠀⠀⠀⠀⠀⠀⠀⠀⠀⠀⠀⢀⣴⣿⣿⣿⣷⡀⠀⠀⠀⠀⠀⠀⠀⠀⠀⠀⠀⠀⠀⠀⠀⠀⠀⠀⠀⠀⠀⠀⠀⠀⠀⠀⠀⠀⠀⠀⠀⠀⠀⠀⠀⠀⠀⠀⠀⠀⠀⠀⠀⠀⠀⠀⠀⠀⠀⠀⠀⠀⠀⠀⠀⠀⠀⠀⠀⠀⠀⠀⠀⠀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⠀⠀⠀⠀⠀⠀⠀⠀⠀⠀⠀⠀⠀⠀⠀⣀⣀⣠⣤⣤⣿⣿⣿⣿⣿⣿⣷⣤⣀⣀⠀⠀⠀⠀⠀⠀⠀⠀⠀⠀⠀⠀⠀⠀⠀⠀⠀⠀⠀⠀⠀⠀⠀⠀⠀⠀⠀⠀⠀⠀⠀⠀⠀⠀⠀⠀⠀⠀⠀⠀⠀⠀⠀⠀⠀⠀⠀⠀⠀⠀⠀⠈⠀⠀⠀⠀⠀⠀⠀⠀⠀</a:t>
            </a:r>
            <a:br/>
            <a:r>
              <a:t>⠀⠀⠀⠀⠀⠀⠀⠀⠀⠀⠀⠀⣠⣴⣿⣿⣿⣿⣿⣿⣿⣿⣿⣿⣿⣿⣿⣿⣿⣿⣿⣶⣤⡀⠀⠀⠀⠀⠀⠀⠀⠀⠀⠀⠀⠀⠀⠀⠀⠀⠀⠀⠀⠀⠀⠀⠀⠀⠀⠀⠀⠀⠀⠀⠀⠀⠀⠀⠀⠀⠀⠀⠀⠀⠀⠀⠀⠀⠀⠀⠀⠀⠀⠀⠀⠀⠀⠀⠀⠀⠀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⠀⠀⠀⠀⠀⠀⠀⠀⠀⠀⢀⣼⣿⣿⣿⣿⣿⣿⣿⣿⣿⣿⣿⣿⣿⣿⣿⣿⣿⣿⣿⣿⣿⣿⣶⡀⠀⠀⠀⠀⠀⠀⠀⠀⠀⠀⠀⠀⠀⠀⠀⠀⠀⠀⠀⠀⠀⠀⠀⠀⠀⠀⠀⠀⠀⠀⠀⠀⠀⠀⠀⠀⠀⠀⠀⠀⠀⠀⠀⠀⠀⠀⠀⠀⠀⠀⠀⠀⠀⠀⠀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⠀⠀⠀⠀⠀⠀⠀⠀⠀⠀⣾⣿⣿⣿⣿⣿⣿⣿⣿⣿⣿⣿⣿⣿⣿⣿⣿⣿⣿⣿⣿⣿⣿⣿⣿⣿⣦⠀⠀⠀⠀⠀⠀⠀⠀⠀⠀⠀⠀⠀⠀⠀⠀⠀⠀⠀⠀⠀⠀⠀⠀⠀⠀⠀⠀⠀⠀⠀⠀⠀⠀⠀⠀⠀⠀⠀⠀⠀⠀⠀⠀⠀⠀⠀⠀⠀⠀⠀⠀⠀⠀</a:t>
            </a:r>
            <a:br/>
            <a:r>
              <a:t>⠀⠀⠀⠀⠀⠀⠀⠀⠀⣸⣿⣿⣿⣿⣿⣿⣿⣿⣿⣿⣿⣿⣿⣿⣿⣿⣿⣿⣿⣿⣿⣿⣿⣿⣿⣿⣿⣧⠀⠀⠀⠀⠀⠀⠀⠀⠀⠀⠀⠀⠀⠀⠀⠀⠀⠀⠀⠀⠀⠀⠀⠀⠀⠀⠀⠀⠀⠀⠀⠀⠀⠀⠀⠀⠀⠀⠀⠀⠀⠀⠀⠀⠀⠀⠀⠀⠀⠀⠀⠀⠀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⠀⠀⠀⠀⠀⠀⠀⠀⠀⣿⣿⣿⣿⣿⣿⣿⣿⣿⣿⣿⣿⣿⣿⣿⣿⣿⣿⣿⣿⣿⣿⣿⣿⣿⣿⣿⣿⣿⡆⠀⠀⠀⠀⠀⠀⠀⠀⠀⠀⠀⠀⠀⠀⠀⠀⠀⠀⠀⠀⠀⠀⠀⠀⠀⠀⠀⠀⠀⠀⠀⠀⠀⠀⠀⠀⠀⠀⠀⠀⠀⠀⠀⠀⠀⠀⠀⠀⠀⠀⠀⠀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⠀⠀⠀⠀⠀⠀⣀⣠⣴⣿⣿⣿⣿⣿⣿⣿⣿⣿⣿⣿⣿⣿⣿⣿⣿⣿⣿⣿⣿⣿⣿⣿⣿⣿⣿⣿⣿⣿⠇⠀⠀⠀⠀⠀⠀⠀⠀⠀⠀⠀⠀⠀⠀⠀⠀⠀⠀⠀⠀⠀⠀⠀⠀⠀⠀⠀⠀⠀⠀⠀⠀⠀⠀⠀⠀⠀⠀⠀⠀⠀⠀⠀⠀⠀⠀⠀⠀⠀⠀⠀⠀</a:t>
            </a:r>
            <a:br/>
            <a:r>
              <a:t>⠀⠀⠀⣶⣶⣾⣿⣿⣿⣿⣿⣿⣿⣿⣿⣿⣿⣿⣿⣿⣿⣿⣿⣿⣿⣿⣿⣿⣿⣿⣿⣿⣿⣿⣿⣿⣿⣿⡄⠀⠀⠀⠀⠀⠀⠀⠀⠀⠀⠀⠀⠀⠀⠀⠀⠀⠀⠀⠀⠀⠀⠀⠀⠀⠀⠀⠀⠀⠀⠀⠀⠀⠀⠀⠀⠀⠀⠀⠀⠀⠀⠀⠀⠀⠀⠀⠀⠀⠀⠀⠀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⠀⠀⠀⢘⣿⣿⣿⣿⣿⣿⣿⣿⣿⣿⣿⣿⣿⣿⣿⣿⣿⣿⣿⣿⣿⣿⣿⣿⣿⣿⣿⣿⣿⣿⣿⣿⣿⣿⣿⣦⡀⠀⠀⠀⠀⠀⠀⠀⠀⠀⠀⠀⠀⠀⠀⠀⠀⠀⠀⠀⠀⠀⠀⠀⠀⠀⠀⠀⠀⠀⠀⠀⠀⠀⠀⠀⠀⠀⠀⠀⠀⠀⠀⠀⠀⠀⠀⠀⠀⠀⠀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⠀⠀⠀⠈⠛⠿⣿⣿⣿⣿⣿⣿⣿⣿⣿⣿⣿⣿⣿⣿⣿⣿⣿⣿⣿⣿⣿⣿⣿⣿⣿⣿⣿⣿⣿⣿⣿⣿⣿⠋⠀⠀⠀⠀⠀⠀⠀⠀⠀⠀⠀⠀⠀⠀⠀⢀⡀⠀⠀⠀⠀⠀⠀⠀⠀⠀⠀⠀⠀⠀⠀⠀⠀⠀⠀⠀⠀⠀⠀⠀⠀⠀⠀⠀⠀⠀⠀⠀⠀⠀⠀</a:t>
            </a:r>
            <a:br/>
            <a:r>
              <a:t>⠀⠀⠀⠀⠀⠀⠀⠙⠛⠉⣿⣿⣿⣿⣿⣿⣿⣿⣿⣿⣿⣿⣿⣿⣿⣿⣿⣿⣿⣿⣿⣿⣿⣿⣿⣿⣿⣿⣿⡄⠀⠀⠀⠀⠀⠀⠀⠀⠀⠀⠀⠀⠀⠀⠀⠉⠁⠀⠀⠀⠀⠀⠀⠀⠀⠀⠀⠀⠀⠀⠀⠀⠀⠀⠀⠀⠀⠀⠀⠀⠀⠀⠀⠀⠀⠀⠀⠀⠀⠀⠀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⠀⠀⠀⠀⠀⠀⠀⠀⠀⠀⣿⣿⣿⣿⣿⣿⣿⣿⣿⣿⣿⣿⣿⣿⣿⣿⣿⣿⣿⣿⣿⣿⣿⣿⣿⣿⣿⣿⣿⡇⠀⠀⠀⠀⠀⠀⠀⠀⠀⠀⠀⠀⠀⠀⠀⠀⠀⠀⠀⠀⠀⠀⠀⠀⠀⠀⠀⠀⠀⠀⠀⠀⣀⣤⡔⠀⠀⠀⠀⠀⠀⠀⠀⠀⠀⠀⠀⠀⠀⠀⠀</a:t>
            </a:r>
            <a:br/>
            <a:r>
              <a:t>⠀⠀⠀⠀⠀⠀⠀⠀⠀⢰⣿⣿⣿⣿⣿⣿⣿⣿⣿⣿⣿⣿⣿⣿⣿⣿⣿⣿⣿⣿⣿⣿⣿⣿⣿⣿⣿⣿⣿⣿⠀⠀⠀⠀⠀⠀⠀⠀⠀⠀⠀⠀⠀⠀⠀⠀⠀⠀⠀⠀⠀⠀⠀⠀⠀⠀⠀⠀⠀⠀⠀⣾⠿⠋⠀⠀⠀⠀⠀⠀⠀⠀⠀⠀⠀⠀⠀⠀⠀⠀⠀</a:t>
            </a:r>
            <a:br/>
            <a:r>
              <a:t>⠀⠀⠀⠀⠀⠀⠀⠀⠀⣼⣿⣿⣿⣿⣿⣿⣿⣿⣿⣿⣿⣿⣿⣿⣿⣿⣿⣿⣿⣿⣿⣿⣿⣿⣿⣿⣿⣿⣿⣿⣄⠀⠀⠀⠀⠀⠀⠀⠀⠀⠀⠀⠀⠀⠀⠀⠀⠀⠀⠀⠀⠀⠀⠀⠀⠀⠀⠀⠀⠀⠀⠀⠀⠀⠀⠀⠀⠀⠀⠀⠀⠀⠀⠀⠀⠀⠀⠀⠀⠀⠀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⠀⠀⠀⠀⠀⠀⠀⠀⢰⣿⣿⣿⣿⣿⣿⣿⣿⣿⣿⣿⣿⣿⣿⣿⣿⣿⣿⣿⣿⣿⣿⣿⣿⣿⣿⣿⣿⣿⣿⣿⡧⠀⠀⠀⠀⠀⠀⠀⠀⠀⠀⠀⠀⠀⠀⠀⠀⠀⠀⠀⠀⠀⠀⠀⠀⠀⠀⠀⠀⠀⠀⠀⠀⠀⠀⠀⠀⠀⠀⠀⠀⠀⠀⠀⠀⠀⠀⠀⠀⠀⠀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⠀⠀⠀⠀⠀⠀⢀⣾⣿⣿⣿⣿⣿⣿⣿⣿⣿⣿⣿⣿⣿⣿⣿⣿⣿⣿⣿⣿⣿⣿⣿⣿⣿⣿⣿⣿⣿⣿⣿⣿⣧⠀⠀⠀⠀⠀⠀⠀⠀⠀⠀⠀⠀⠀⠀⠀⠀⠀⠀⠀⠀⠀⠀⠀⠀⠀⠀⠀⠀⠀⠀⠀⠀⠀⠀⠀⠀⠀⠀⠀⠀⠀⠀⠀⠀⠀⠀⠀⠀⠀⠀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⠀⠀⠀⠀⠀⠠⠚⠁⠀⠈⠛⢿⣿⡿⠟⣛⣿⣿⣽⣿⣿⣿⣿⣿⣿⣿⣿⣿⣿⣿⣿⣿⣿⣿⣿⣿⣿⡿⠛⠋⠙⣄⠀⠀⠀⠀⠀⠀⠀⠀⠀⠀⠀⠀⠀⠀⠀⠀⠀⠀⠀⠀⠀⠀⠀⠀⠀⠀⠀⠀⠀⠀⠀⠀⠀⠀⠀⠀⠀⠀⠀⠀⠀⠀⠀⠀⠀⠀⠀⠀⠀</a:t>
            </a:r>
            <a:br/>
            <a:r>
              <a:t>⠀⠀⠀⠀⠀⠀⠀⠀⠀⠀⠀⣠⣴⣶⣿⣿⣿⣿⣿⣿⣿⣿⣿⣿⣿⣿⣿⣿⣿⣿⣿⣿⣿⣿⣿⣿⣿⣿⣶⣤⡀⠘⠀⠀⠀⠀⠀⠀⠀⠀⠀⠀⠀⠀⠀⠀⠀⠀⠀⠀⠀⠀⠀⠀⠀⠀⠀⠀⠀⠀⠀⠀⠀⠀⠀⠀⠀⠀⠀⠀⠀⠀⠀⠀⠀⠀⠀⠀⠀⠀⠀</a:t>
            </a:r>
            <a:br/>
            <a:r>
              <a:t>⠀⠀⠀⠀⠀⠀⠀⠀⠀⣴⣿⣿⣿⣿⣿⣿⣿⣿⣿⣿⣿⣿⣿⣿⣿⣿⣿⣿⣿⣿⣿⣿⣿⣿⣿⣿⣿⣿⣿⣿⡏⠀⠀⠀⠀⠀⠀⠀⠀⠀⠀⠀⠀⠀⠀⠀⠀⠀⠀⠀⠀⠀⠀⠀⠀⠀⠀⠀⠀⠀⠀⠀⠀⠀⠀⠀⠀⠀⠀⠀⠀⠀⠀⠀⠀⠀⠀⠀⠀⠀⠀</a:t>
            </a:r>
            <a:br/>
            <a:r>
              <a:t>⠀⠀⠀⠀⠀⠀⠀⠀⠘⢿⣿⣿⣿⣿⣿⣿⣿⣿⣿⣿⣿⣿⣿⣿⣿⣿⣿⣿⣿⣿⣿⣿⣿⣿⣿⣿⣿⣿⣿⣿⣷⡀⠀⠀⠀⠀⠀⠀⠀⠀⠀⠀⠀⠀⠀⠀⠀⠀⠀⠀⠀⠀⠀⠀⠀⠀⠀⠀⠀⠀⠀⠀⠀⠀⠀⠀⠀⠀⠀⠀⠀⠀⠀⠀⠀⠀⠀⠀⠀⠀⠀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⠀⠀⠀⠀⠀⠀⠀⠀⣼⣿⣿⣿⣿⣿⣿⣿⣿⣿⣿⣿⣿⣿⣿⣿⣿⣿⣿⣿⣿⣿⣿⣿⣿⣿⣿⣿⣿⣿⣿⣿⣿⣿⡆⠀⠀⠀⠀⠀⠀⠀⠀⠀⠀⠀⠀⠀⠀⠀⠀⠀⠀⠀⠀⠀⠀⠀⠀⠀⠀⠀⠀⠀⠀⠀⠀⠀⠀⠀⠀⠀⠀⠀⠀⠀⠀⠀⠀⠀⠀⠀⠀</a:t>
            </a:r>
            <a:br/>
            <a:r>
              <a:t>⠀⠀⠀⠀⠀⠀⠀⣰⣿⣿⣿⣿⣿⣿⣿⣿⣿⣿⣿⣿⣿⣿⣿⣿⣿⣿⣿⣿⣿⣿⣿⣿⣿⣿⣿⣿⣿⣿⣿⣿⣿⣿⣿⣿⠁⠀⠀⠀⠀⠀⠀⠀⠀⠀⠀⠀⠀⠀⠀⠀⠀⠀⠀⠀⠀⠀⠀⠀⠀⠀⠀⠀⠀⠀⠀⠀⠀⠀⠀⠀⠀⠀⠀⠀⠀⠀⠀⠀⠀⠀⠀</a:t>
            </a:r>
            <a:br/>
            <a:r>
              <a:t>⠀⠀⠀⠀⠀⠀⠰⣿⣿⣿⣿⣿⣿⣿⣿⣿⣿⣿⣿⣿⣿⣿⣿⣿⣿⣿⣿⣿⣿⣿⣿⣿⣿⣿⣿⣿⣿⣿⣿⣿⣿⣿⣿⡇⠀⠀⠀⠀⠀⠀⠀⠀⠀⠀⠀⠀⠀⠀⠀⠀⠀⠀⠀⠀⠀⠀⠀⠀⠀⠀⠀⠀⠀⠀⠀⠀⠀⠀⠀⠀⠀⠀⠀⠀⠀⠀⠀⠀⠀⠀⠀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⠀⠀⠀⠀⠀⠀⠀⣼⣿⣿⣿⣿⣿⣿⣿⣿⣿⣿⣿⣿⣿⣿⣿⣿⣿⣿⣿⣿⣿⣿⣿⣿⣿⣿⣿⣿⣿⣿⣿⣿⣿⣿⣿⣷⣄⠀⠀⠀⠀⠀⠀⠀⠀⠀⠀⠀⠀⠀⠀⠀⠀⠀⠀⠀⠀⠀⠀⠀⠀⠀⠀⠀⠀⠀⠀⠀⠀⠀⠀⠀⠀⠀⠀⠀⠀⠀⠀⠀⠀⠀⠀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⠀⠀⠀⠀⠀⠀⢀⣿⣿⣿⣿⣿⣿⣿⣿⣿⣿⣿⣿⣿⣿⣿⣿⣿⣿⣿⣿⣿⣿⣿⣿⣿⣿⣿⣿⣿⣿⣿⣿⣿⣿⣿⣿⣿⣿⠟⠂⠀⠀⠀⠀⠀⠀⠀⠀⠀⠀⠀⠀⠀⠀⠀⠀⠀⠀⠀⠀⠀⠀⠀⠀⠀⠀⠀⠀⠀⠀⠀⠀⠀⠀⠀⠀⠀⠀⠀⠀⠀⠀⠀⠀</a:t>
            </a:r>
            <a:br/>
            <a:r>
              <a:t>⠀⠀⠀⠀⠀⠀⣾⣿⣿⣿⣿⣿⣿⣿⣿⣿⣿⣿⣿⣿⣿⣿⣿⣿⣿⣿⣿⣿⣿⣿⣿⣿⣿⣿⣿⣿⣿⣿⣿⣿⣿⣿⣿⣿⣿⠀⠀⠀⣀⡀⠀⠀⠀⣀⠀⠀⠀⠀⠀⠀⠀⠀⠀⠀⠀⠀⠀⠀⠀⠀⠀⠀⠀⠀⠀⠀⠀⠀⠀⠀⠀⠀⠀⠀⠀⠀⠀⠀⠀⠀⠀</a:t>
            </a:r>
            <a:br/>
            <a:r>
              <a:t>⠀⠀⠀⠀⠀⠀⠉⣹⣿⣿⣿⣿⣿⣿⣿⣿⣿⣿⣿⣿⣿⣿⣿⣿⣿⣿⣿⣿⣿⣿⣿⣿⣿⣿⣿⣿⣿⣿⣿⣿⣿⣿⣿⣿⣿⣿⣷⣶⣿⣿⣿⣿⣿⣿⣿⣿⣷⣶⣿⣶⣦⣤⣠⣤⣄⡀⠀⠀⠀⠀⠀⠀⠀⠀⠀⠀⠀⠀⠀⠀⠀⠀⠀⠀⠀⠀⠀⠀⠀⠀⠀</a:t>
            </a:r>
            <a:br/>
            <a:r>
              <a:t>⠀⠀⠀⠀⠀⠀⠀⣿⣿⣿⣿⣿⣿⣿⣿⢻⣿⣿⣿⣿⣿⣿⣿⣿⣿⣿⣿⣿⣿⣿⣿⣿⣿⣿⣿⣿⣿⣿⣿⣿⣿⣿⣿⣿⣿⣿⣿⣿⣿⣿⣿⣿⣿⣿⣿⣿⣿⣿⣿⣿⣿⣿⣿⣿⣿⣿⣷⣿⣶⣤⡀⣀⠀⠀⠀⠀⠀⠀⠀⠀⠀⠀⠀⠀⠀⠀⠀⠀⠀⠀⠀</a:t>
            </a:r>
            <a:br/>
            <a:r>
              <a:t>⠀⠀⠀⠀⠀⠀⢸⣿⣿⣿⣿⣿⣿⣿⣿⡄⢿⣿⣿⣿⣿⣿⣿⣿⣿⣿⣿⣿⣿⣿⣿⣿⣿⣿⣿⣿⣿⣿⣿⣿⣿⣿⣿⣿⣿⣿⣿⣿⣿⣿⣿⣿⣿⣿⣿⣿⣿⣿⣿⣿⣿⣿⣿⣿⣿⣿⣿⣿⣿⣿⣿⣿⣷⣦⣀⡀⠀⠀⠀⠀⠀⠀⠀⠀⠀⠀⠀⠀⠀⠀⠀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⠀⠀⠀⠀⠀⠀⠀⠀⠀⠀⠀⠀⠀⠀⠀⠀⠀⠀⠀⠀⠀⠀⠀⣠⣄⠀⠀⠀⠀⠀⠀⠀⠀⠀⠀⠀⠀⠀⠀⠀⠀⠀⠀⠀⠀⠀⠀⠀⠀⠀⠀⠀⠀⠀⠀⠀⠀⠀⠀⠀⠀⠀⠀⠀⠀⠀⠀⠀⠀⠀⠀⠀⠀⠀⠀⠀⠀⠀⠀⠀⠀⠀⠀⠀⠀⠀⠀⠀⠀⠀⠀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⠀⠀⠀⠀⠀⠀⠀⠀⠀⠀⠀⠀⠀⠀⠀⠀⠀⠀⠀⠀⠀⢀⣼⣿⣿⣦⠀⠀⠀⠀⠀⠀⠀⠀⠀⠀⠀⠀⠀⠀⠀⠀⠀⠀⠀⠀⠀⠀⠀⠀⠀⠀⠀⠀⠀⠀⠀⠀⠀⠀⠀⠀⠀⠀⠀⠀⠀⠀⠀⠀⠀⠀⠀⠀⠀⠀⠀⠀⠀⠀⠀⠀⠀⠀⠀⠀⠀⠀⠀⠀⠀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⠀⠀⠀⠀⠀⠀⠀⠀⠀⠀⠀⠀⠀⠀⠀⠀⠀⠀⠀⠀⣠⣿⣿⣿⣿⣿⣧⠀⠀⠀⠀⠀⠀⠀⠀⠀⠀⠀⠀⠀⠀⠀⠀⠀⠀⠀⠀⠀⠀⠀⠀⠀⠀⠀⠀⠀⠀⠀⠀⠀⠀⠀⠀⠀⠀⠀⠀⠀⠀⠀⠀⠀⠀⠀⠀⠀⠀⠀⠀⠀⠀⠀⠀⠈⠀⠀⠀⠀⠀⠀⠀</a:t>
            </a:r>
            <a:br/>
            <a:r>
              <a:t>⠀⠀⠀⠀⠀⠀⠀⠀⠀⠀⠀⠀⠀⠀⣀⣤⣴⣶⣶⣿⣿⣿⣿⣿⣿⣿⣿⣿⣷⣶⣦⣤⣀⠀⠀⠀⠀⠀⠀⠀⠀⠀⠀⠀⠀⠀⠀⠀⠀⠀⠀⠀⠀⠀⠀⠀⠀⠀⠀⠀⠀⠀⠀⠀⠀⠀⠀⠀⠀⠀⠀⠀⠀⠀⠀⠀⠀⠀⠀⠀⠀⠀⠀⠀⠀⠀⠀⠀⠀⠀⠀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⠀⠀⠀⠀⠀⠀⠀⠀⠀⠀⠀⠀⣠⣾⣿⣿⣿⣿⣿⣿⣿⣿⣿⣿⣿⣿⣿⣿⣿⣿⣿⣿⣿⣷⣦⡀⠀⠀⠀⠀⠀⠀⠀⠀⠀⠀⠀⠀⠀⠀⠀⠀⠀⠀⠀⠀⠀⠀⠀⠀⠀⠀⠀⠀⠀⠀⠀⠀⠀⠀⠀⠀⠀⠀⠀⠀⠀⠀⠀⠀⠀⠀⠀⠀⠀⠀⠀⠀⠀⠀⠀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⠀⠀⠀⠀⠀⠀⠀⠀⠀⠀⣸⣿⣿⣿⣿⣿⣿⣿⣿⣿⣿⣿⣿⣿⣿⣿⣿⣿⣿⣿⣿⣿⣿⣿⣿⣿⣿⣧⠀⠀⠀⠀⠀⠀⠀⠀⠀⠀⠀⠀⠀⠀⠀⠀⠀⠀⠀⠀⠀⠀⠀⠀⠀⠀⠀⠀⠀⠀⠀⠀⠀⠀⠀⠀⠀⠀⠀⠀⠀⠀⠀⠀⠀⠀⠀⠀⠀⠀⠀⠀⠀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⠀⠀⠀⠀⠀⠀⣠⣴⣾⣿⣿⣿⣿⣿⣿⣿⣿⣿⣿⣿⣿⣿⣿⣿⣿⣿⣿⣿⣿⣿⣿⣿⣿⣿⣿⣿⣿⣿⣏⠀⠀⠀⠀⠀⠀⠀⠀⠀⠀⠀⠀⠀⠀⠀⠀⠀⠀⠀⠀⠀⠀⠀⠀⠀⠀⠀⠀⠀⠀⠀⠀⠀⠀⠀⠀⠀⠀⠀⠀⠀⠀⠀⠀⠀⠀⠀⠀⠀⠀⠀⠀</a:t>
            </a:r>
            <a:br/>
            <a:r>
              <a:t>⠀⠀⠀⠈⣿⣿⣿⣿⣿⣿⣿⣿⣿⣿⣿⣿⣿⣿⣿⣿⣿⣿⣿⣿⣿⣿⣿⣿⣿⣿⣿⣿⣿⣿⣿⣿⣿⣿⣿⣦⡀⠀⠀⠀⠀⠀⠀⠀⠀⠀⠀⠀⠀⠀⠀⠀⠀⠀⠀⠀⠀⠀⠀⠀⠀⠀⠀⠀⠀⠀⠀⠀⠀⠀⠀⠀⠀⠀⠀⠀⠀⠀⠀⠀⠀⠀⠀⠀⠀⠀⠀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⠀⠀⠀⠀⢼⣿⣿⣿⣿⣿⣿⣿⣿⣿⣿⣿⣿⣿⣿⣿⣿⣿⣿⣿⣿⣿⣿⣿⣿⣿⣿⣿⣿⣿⣿⣿⣿⣿⣿⡿⠋⠀⠀⠀⠀⠀⠀⠀⠀⠀⠀⠀⠀⠀⠀⠀⠀⠀⠀⠀⠀⠀⠀⠀⠀⠀⠀⠀⠀⠀⠀⠀⠀⠀⠀⠀⠀⠀⠀⠀⠀⠀⠀⠀⠀⠀⠀⠀⠀⠀⠀</a:t>
            </a:r>
            <a:br/>
            <a:r>
              <a:t>⠀⠀⠀⠀⠀⠈⠙⠻⢿⣿⠿⣿⣿⣿⣿⣿⣿⣿⣿⣿⣿⣿⣿⣿⣿⣿⣿⣿⣿⣿⣿⣿⣿⣿⣿⣿⣿⣿⣿⣿⡀⠀⠀⠀⠀⠀⠀⠀⠀⠀⠀⠀⠀⠀⠀⠀⢰⡿⠊⠀⠀⠀⠀⠀⠀⠀⠀⠀⠀⠀⠀⠀⠀⠀⠀⠀⠀⠀⠀⠀⠀⠀⠀⠀⠀⠀⠀⠀⠀⠀⠀</a:t>
            </a:r>
            <a:br/>
            <a:r>
              <a:t>⠀⠀⠀⠀⠀⠀⠀⠀⠀⠈⠀⣿⣿⣿⣿⣿⣿⣿⣿⣿⣿⣿⣿⣿⣿⣿⣿⣿⣿⣿⣿⣿⣿⣿⣿⣿⣿⣿⣿⣿⣇⠀⠀⠀⠀⠀⠀⠀⠀⠀⠀⠀⠀⠀⠀⠀⠀⠀⠀⠀⠀⠀⠀⠀⠀⠀⠀⠀⠀⠀⠀⠀⠀⠀⠀⠀⠀⠀⠀⠀⠀⠀⠀⠀⠀⠀⠀⠀⠀⠀⠀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⠀⠀⠀⠀⠀⠀⠀⠀⠀⠀⠀⣿⣿⣿⣿⣿⣿⣿⣿⣿⣿⣿⣿⣿⣿⣿⣿⣿⣿⣿⣿⣿⣿⣿⣿⣿⣿⣿⣿⣿⣿⡄⠀⠀⠀⠀⠀⠀⠀⠀⠀⠀⠀⠀⠀⠀⠀⠀⠀⠀⠀⠀⠀⠀⠀⠀⠀⠀⠀⠀⠀⠀⠀⠀⠀⠀⠀⢀⣤⣶⠞⠁⠀⠀⠀⠀⠀⠀⠀⠀⠀</a:t>
            </a:r>
            <a:br/>
            <a:r>
              <a:t>⠀⠀⠀⠀⠀⠀⠀⠀⠀⠀⢠⣿⣿⣿⣿⣿⣿⣿⣿⣿⣿⣿⣿⣿⣿⣿⣿⣿⣿⣿⣿⣿⣿⣿⣿⣿⣿⣿⣿⣿⣿⣧⠀⠀⠀⠀⠀⠀⠀⠀⠀⠀⠀⠀⠀⠀⠀⠀⠀⠀⠀⠀⠀⠀⠀⠀⠀⠀⠀⠀⠀⠀⠀⠀⠀⠀⠀⠛⠋⠀⠀⠀⠀⠀⠀⠀⠀⠀⠀⠀⠀</a:t>
            </a:r>
            <a:br/>
            <a:r>
              <a:t>⠀⠀⠀⠀⠀⠀⠀⠀⠀⠀⣸⣿⣿⣿⣿⣿⣿⣿⣿⣿⣿⣿⣿⣿⣿⣿⣿⣿⣿⣿⣿⣿⣿⣿⣿⣿⣿⣿⣿⣿⣿⣿⡆⠀⠀⠀⠀⠀⠀⠀⠀⠀⠀⠀⠀⠀⠀⠀⠀⠀⠀⠀⠀⠀⠀⠀⠀⠀⠀⠀⠀⠀⠀⠀⠀⠀⠀⠀⠀⠀⠀⠀⠀⠀⠀⠀⠀⠀⠀⠀⠀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⠀⠀⠀⠀⠀⠀⠀⠀⠀⠀⣾⣿⣿⣿⣿⣿⣿⣿⣿⣿⣿⣿⣿⣿⣿⣿⣿⣿⣿⣿⣿⣿⣿⣿⣿⣿⣿⣿⣿⣿⣿⣿⣿⡀⠀⠀⠀⠀⠀⠀⠀⠀⠀⠀⠀⠀⠀⠀⠀⠀⠀⠀⠀⠀⠀⠀⠀⠀⠀⠀⠀⠀⠀⠀⠀⠀⠀⠀⠀⠀⠀⠀⠀⠀⠀⠀⠀⠀⠀⠀⠀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⠀⠀⠀⠀⠀⠀⠀⠀⠀⣸⣿⣿⣿⣿⣿⣿⣿⣿⣿⣿⣿⣿⣿⣿⣿⣿⣿⣿⣿⣿⣿⣿⣿⣿⣯⣍⣙⠛⠛⠿⠿⠟⠉⠈⠻⡄⠀⠀⠀⠀⠀⠀⠀⠀⠀⠀⠀⠀⠀⠀⠀⠀⠀⠀⠀⠀⠀⠀⠀⠀⠀⠀⠀⠀⠀⠀⠀⠀⠀⠀⠀⠀⠀⠀⠀⠀⠀⠀⠀⠀⠀</a:t>
            </a:r>
            <a:br/>
            <a:r>
              <a:t>⠀⠀⠀⠀⠀⠀⠀⠀⢠⠛⠁⠀⠈⣙⣿⣿⣿⣿⣿⣿⣿⣿⣿⣿⣿⣿⣿⣿⣿⣿⣿⣿⣿⣿⣿⣿⣿⣿⣶⣄⡀⠀⠀⠀⠀⠀⠀⠀⠀⠀⠀⠀⠀⠀⠀⠀⠀⠀⠀⠀⠀⠀⠀⠀⠀⠀⠀⠀⠀⠀⠀⠀⠀⠀⠀⠀⠀⠀⠀⠀⠀⠀⠀⠀⠀⠀⠀⠀⠀⠀⠀</a:t>
            </a:r>
            <a:br/>
            <a:r>
              <a:t>⠀⠀⠀⠀⠀⠀⠀⠀⠀⠀⢀⣴⣾⣿⣿⣿⣿⣿⣿⣿⣿⣿⣿⣿⣿⣿⣿⣿⣿⣿⣿⣿⣿⣿⣿⣿⣿⣿⣿⣿⣿⡆⠀⠀⠀⠀⠀⠀⠀⠀⠀⠀⠀⠀⠀⠀⠀⠀⠀⠀⠀⠀⠀⠀⠀⠀⠀⠀⠀⠀⠀⠀⠀⠀⠀⠀⠀⠀⠀⠀⠀⠀⠀⠀⠀⠀⠀⠀⠀⠀⠀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⠀⠀⠀⠀⠀⠀⠀⠀⠀⠀⢩⣿⣿⣿⣿⣿⣿⣿⣿⣿⣿⣿⣿⣿⣿⣿⣿⣿⣿⣿⣿⣿⣿⣿⣿⣿⣿⣿⣿⣿⣿⣿⣆⠀⠀⠀⠀⠀⠀⠀⠀⠀⠀⠀⠀⠀⠀⠀⠀⠀⠀⠀⠀⠀⠀⠀⠀⠀⠀⠀⠀⠀⠀⠀⢀⠀⠀⠀⠀⠀⠀⠀⠀⠀⠀⠀⠀⠀⠀⠀⠀</a:t>
            </a:r>
            <a:br/>
            <a:r>
              <a:t>⠀⠀⠀⠀⠀⠀⠀⠀⠀⠀⣿⣿⣿⣿⣿⣿⣿⣿⣿⣿⣿⣿⣿⣿⣿⣿⣿⣿⣿⣿⣿⣿⣿⣿⣿⣿⣿⣿⣿⣿⣿⣿⣿⡀⠀⠀⠀⠀⠀⠀⠀⠀⠀⠀⠀⠀⠀⠀⠀⠀⠀⠀⠀⠀⠀⠀⠀⠀⠀⠀⠀⠀⠀⠀⠀⠀⠀⠀⠀⠀⠀⠀⠀⠀⠀⠀⠀⠀⠀⠀⠀</a:t>
            </a:r>
            <a:br/>
            <a:r>
              <a:t>⠀⠀⠀⠀⠀⠀⠀⠀⠀⣠⣿⣿⣿⣿⣿⣿⣿⣿⣿⣿⣿⣿⣿⣿⣿⣿⣿⣿⣿⣿⣿⣿⣿⣿⣿⣿⣿⣿⣿⣿⣿⣿⣿⣧⣴⠆⠀⠀⠀⠀⠀⠀⠀⠀⠀⠀⠀⠀⠀⠀⠀⠀⠀⠀⠀⠀⠀⠀⠀⠀⠀⠀⠀⠀⠀⠀⠀⠀⠀⠀⠀⠀⠀⠀⠀⠀⠀⠀⠀⠀⠀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⠀⠀⠀⠀⠀⠀⠀⠀⠘⣿⣿⣿⣿⣿⣿⣿⣿⣿⣿⣿⣿⣿⣿⣿⣿⣿⣿⣿⣿⣿⣿⣿⣿⣿⣿⣿⣿⣿⣿⣿⣿⣿⣿⣿⣧⠀⠀⠀⠀⠀⠀⠀⠀⠀⠀⠀⠀⠀⠀⠀⠀⠀⠀⠀⠀⠀⠀⠀⠀⠀⠀⠀⠀⠀⠀⠀⠀⠀⠀⠀⠀⠀⠀⠀⠀⠀⠀⠀⠀⠀⠀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⠀⠀⠀⠀⠀⠀⠀⠀⠀⣿⣿⣿⣿⣿⣿⣿⣿⣿⣿⣿⣿⣿⣿⣿⣿⣿⣿⣿⣿⣿⣿⣿⣿⣿⣿⣿⣿⣿⣿⣿⣿⣿⣿⣿⣿⣷⣤⡀⠀⠀⠀⠀⠀⠀⠀⠀⠀⠀⠀⠀⠀⠀⠀⠀⠀⠀⠀⠀⠀⠀⠀⠀⠀⠀⠀⠀⠀⠀⠀⠀⠀⠀⠀⠀⠀⠀⠀⠀⠀⠀⠀</a:t>
            </a:r>
            <a:br/>
            <a:r>
              <a:t>⠀⠀⠀⠀⠀⠀⠀⠀⣸⣿⣿⣿⣿⣿⣿⣿⣿⣿⣿⣿⣿⣿⣿⣿⣿⣿⣿⣿⣿⣿⣿⣿⣿⣿⣿⣿⣿⣿⣿⣿⣿⣿⣿⣿⣿⣿⠁⠀⠀⠀⠀⠀⠀⠀⠀⠀⠀⠀⠀⠀⠀⠀⠀⠀⠀⠀⠀⠀⠀⠀⠀⠀⠀⠀⠀⠀⠀⠀⠀⠀⠀⠀⠀⠀⠀⠀⠀⠀⠀⠀⠀</a:t>
            </a:r>
            <a:br/>
            <a:r>
              <a:t>⠀⠀⠀⠀⠀⠀⠀⠀⠙⢻⣿⣿⣿⣿⣿⣿⣿⣿⣿⣿⣿⣿⣿⣿⣿⣿⣿⣿⣿⣿⣿⣿⣿⣿⣿⣿⣿⣿⣿⣿⣿⣿⣿⣿⣿⣿⣆⠀⠀⣀⣀⠀⠀⠀⢀⠀⠀⠀⠀⠀⠀⠀⠀⠀⠀⠀⠀⠀⠀⠀⠀⠀⠀⠀⠀⠀⠀⠀⠀⠀⠀⠀⠀⠀⠀⠀⠀⠀⠀⠀⠀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⠀⠀⠀⠀⠀⠀⠀⠀⠀⢸⣿⣿⣿⣿⣿⣿⣿⣿⣿⣿⣿⣿⣿⣿⣿⣿⣿⣿⣿⣿⣿⣿⣿⣿⣿⣿⣿⣿⣿⣿⣿⣿⣿⣿⣿⣿⣿⣿⣷⣿⣿⣿⣿⣶⣿⣿⣿⣶⣦⣶⣶⣤⣄⣀⣤⣀⠀⠀⠀⠀⠀⠀⠀⠀⠀⠀⠀⠀⠀⠀⠀⠀⠀⠀⠀⠀⠀⠀⠀⠀⠀</a:t>
            </a:r>
            <a:br/>
            <a:r>
              <a:t>⠀⠀⠀⠀⠀⠀⠀⠀⠀⣼⣿⣿⣿⣿⣿⣿⣿⣿⣿⣿⣿⣿⣿⣿⣿⣿⣿⣿⣿⣿⣿⣿⣿⣿⣿⣿⣿⣿⣿⣿⣿⣿⣿⣿⣿⣿⣿⣿⣿⣿⣿⣿⣿⣿⣿⣿⣿⣿⣿⣿⣿⣿⣿⣿⣿⣿⣿⣶⣶⣦⣄⠀⠀⠀⠀⠀⠀⠀⠀⠀⠀⠀⠀⠀⠀⠀⠀⠀⠀⠀⠀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⠀⠀⠀⠀⠀⠀⠀⠀⠀⠀⠀⠀⠀⠀⠀⠀⠀⠀⠀⠀⠀⠀⢠⣾⣿⣿⣧⠀⠀⠀⠀⠀⠀⠀⠀⠀⠀⠀⠀⠀⠀⠀⠀⠀⠀⠀⠀⠀⠀⠀⠀⠀⠀⠀⠀⠀⠀⠀⠀⠀⠀⠀⠀⠀⠀⠀⠀⠀⠀⠀⠀⠀⠀⠀⠀⠀⠀⠀⠀⠀⠀⠀⠀⠀⠀⠀⠀⠀⠀⠀⠀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⠀⠀⠀⠀⠀⠀⠀⠀⠀⠀⠀⠀⠀⠀⠀⠀⠀⠀⠀⠀⠀⣰⣿⣿⣿⣿⣿⣧⡀⠀⠀⠀⠀⠀⠀⠀⠀⠀⠀⠀⠀⠀⠀⠀⠀⠀⠀⠀⠀⠀⠀⠀⠀⠀⠀⠀⠀⠀⠀⠀⠀⠀⠀⠀⠀⠀⠀⠀⠀⠀⠀⠀⠀⠀⠀⠀⠀⠀⠀⠀⠀⠀⠀⠀⠀⠀⠀⠀⠀⠀⠀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⠀⠀⠀⠀⠀⠀⠀⠀⠀⠀⠀⠀⠀⠀⠀⢀⣠⣴⣶⣾⣿⣿⣿⣿⣿⣿⣿⣿⣿⣿⣿⣶⣦⣄⡀⠀⠀⠀⠀⠀⠀⠀⠀⠀⠀⠀⠀⠀⠀⠀⠀⠀⠀⠀⠀⠀⠀⠀⠀⠀⠀⠀⠀⠀⠀⠀⠀⠀⠀⠀⠀⠀⠀⠀⠀⠀⠀⠀⠀⠀⠀⠀⠀⠀⠀⠀⠀⠀⠀⠀⠀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⠀⠀⠀⠀⠀⠀⠀⠀⠀⠀⠀⠀⠀⢀⣴⣿⣿⣿⣿⣿⣿⣿⣿⣿⣿⣿⣿⣿⣿⣿⣿⣿⣿⣿⣿⣷⣄⠀⠀⠀⠀⠀⠀⠀⠀⠀⠀⠀⠀⠀⠀⠀⠀⠀⠀⠀⠀⠀⠀⠀⠀⠀⠀⠀⠀⠀⠀⠀⠀⠀⠀⠀⠀⠀⠀⠀⠀⠀⠀⠀⠀⠀⠀⠀⠀⠀⠀⠀⠀⠀⠀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⠀⠀⠀⠀⠀⠀⠀⠀⠀⠀⠀⠀⢠⣿⣿⣿⣿⣿⣿⣿⣿⣿⣿⣿⣿⣿⣿⣿⣿⣿⣿⣿⣿⣿⣿⣿⣿⣷⡄⠀⠀⠀⠀⠀⠀⠀⠀⠀⠀⠀⠀⠀⠀⠀⠀⠀⠀⠀⠀⠀⠀⠀⠀⠀⠀⠀⠀⠀⠀⠀⠀⠀⠀⠀⠀⠀⠀⠀⠀⠀⠀⠀⠀⠀⠀⠀⠀⠀⠀⠀⠀</a:t>
            </a:r>
            <a:br/>
            <a:r>
              <a:t>⠀⠀⠀⠀⠀⠀⠀⠀⠀⠀⠀⢀⣿⣿⣿⣿⣿⣿⣿⣿⣿⣿⣿⣿⣿⣿⣿⣿⣿⣿⣿⣿⣿⣿⣿⣿⣿⣿⣿⡄⠀⠀⠀⠀⠀⠀⠀⠀⠀⠀⠀⠀⠀⠀⠀⠀⠀⠀⠀⠀⠀⠀⠀⠀⠀⠀⠀⠀⠀⠀⠀⠀⠀⠀⠀⠀⠀⠀⠀⠀⠀⠀⠀⠀⠀⠀⠀⠀⠀⠀⠀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⠀⠀⠀⠀⠀⠀⠀⠀⠀⠀⠀⣻⣿⣿⣿⣿⣿⣿⣿⣿⣿⣿⣿⣿⣿⣿⣿⣿⣿⣿⣿⣿⣿⣿⣿⣿⣿⣿⣿⣿⡇⠀⠀⠀⠀⠀⠀⠀⠀⠀⠀⠀⠀⠀⠀⠀⠀⠀⠀⠀⠀⠀⠀⠀⠀⠀⠀⠀⠀⠀⠀⠀⠀⠀⠀⠀⠀⠀⠀⠀⠀⠀⠀⠀⠀⠀⠀⠀⠀⠀⠀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⠀⠀⠀⠀⠀⢀⡀⢀⣤⣶⣿⣿⣿⣿⣿⣿⣿⣿⣿⣿⣿⣿⣿⣿⣿⣿⣿⣿⣿⣿⣿⣿⣿⣿⣿⣿⣿⣿⣿⣿⡀⠀⠀⠀⠀⠀⠀⠀⠀⠀⠀⠀⠀⠀⠀⠀⠀⠀⠀⠀⠀⠀⠀⠀⠀⠀⠀⠀⠀⠀⠀⠀⠀⠀⠀⠀⠀⠀⠀⠀⠀⠀⠀⠀⠀⠀⠀⠀⠀⠀⠀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⠀⠀⠀⠀⠀⠹⣿⣿⣿⣿⣿⣿⣿⣿⣿⣿⣿⣿⣿⣿⣿⣿⣿⣿⣿⣿⣿⣿⣿⣿⣿⣿⣿⣿⣿⣿⣿⣿⣿⣿⣷⣄⠀⠀⠀⠀⠀⠀⠀⠀⠀⠀⠀⠀⠀⠀⠀⠀⠀⠀⠀⠀⠀⠀⠀⠀⠀⠀⠀⠀⠀⠀⠀⠀⠀⠀⠀⠀⠀⠀⠀⠀⠀⠀⠀⠀⠀⠀⠀⠀⠀</a:t>
            </a:r>
            <a:br/>
            <a:r>
              <a:t>⠀⠀⠀⠀⠀⠰⠿⣿⣿⣿⣿⣿⣿⣿⣿⣿⣿⣿⣿⣿⣿⣿⣿⣿⣿⣿⣿⣿⣿⣿⣿⣿⣿⣿⣿⣿⣿⣿⣿⣿⣿⠟⠁⠀⠀⠀⠀⠀⠀⠀⠀⠀⠀⠀⠀⠀⠀⠀⢰⣶⡇⠀⠀⠀⠀⠀⠀⠀⠀⠀⠀⠀⠀⠀⠀⠀⠀⠀⠀⠀⠀⠀⠀⠀⠀⠀⠀⠀⠀⠀⠀</a:t>
            </a:r>
            <a:br/>
            <a:r>
              <a:t>⠀⠀⠀⠀⠀⠀⠀⠀⠉⠛⠿⠟⢻⣿⣿⣿⣿⣿⣿⣿⣿⣿⣿⣿⣿⣿⣿⣿⣿⣿⣿⣿⣿⣿⣿⣿⣿⣿⣿⣿⣿⡀⠀⠀⠀⠀⠀⠀⠀⠀⠀⠀⠀⠀⠀⠀⠀⠀⠸⠟⠀⠀⠀⠀⠀⠀⠀⠀⠀⠀⠀⠀⠀⠀⠀⠀⠀⠀⠀⠀⠀⠀⠀⠀⠀⠀⠀⠀⠀⠀⠀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⠀⠀⠀⠀⠀⠀⠀⠀⠀⠀⠀⠀⣿⣿⣿⣿⣿⣿⣿⣿⣿⣿⣿⣿⣿⣿⣿⣿⣿⣿⣿⣿⣿⣿⣿⣿⣿⣿⣿⣿⣿⣧⠀⠀⠀⠀⠀⠀⠀⠀⠀⠀⠀⠀⠀⠀⠀⠀⠀⠀⠀⠀⠀⠀⠀⠀⠀⠀⠀⠀⠀⠀⠀⠀⠀⠀⠀⠀⠀⠀⠀⠀⠀⠀⠀⠀⠀⡀⠀⠀⠀</a:t>
            </a:r>
            <a:br/>
            <a:r>
              <a:t>⠀⠀⠀⠀⠀⠀⠀⠀⠀⠀⠀⠀⣿⣿⣿⣿⣿⣿⣿⣿⣿⣿⣿⣿⣿⣿⣿⣿⣿⣿⣿⣿⣿⣿⣿⣿⣿⣿⣿⣿⣿⣿⡄⠀⠀⠀⠀⠀⠀⠀⠀⠀⠀⠀⠀⠀⠀⠀⠀⠀⠀⠀⠀⠀⠀⠀⠀⠀⠀⠀⠀⠀⠀⠀⠀⠀⠀⠀⠀⠀⠀⠀⠀⣠⣴⠞⠋⠀⠀⠀⠀</a:t>
            </a:r>
            <a:br/>
            <a:r>
              <a:t>⠀⠀⠀⠀⠀⠀⠀⠀⠀⠀⠀⢠⣿⣿⣿⣿⣿⣿⣿⣿⣿⣿⣿⣿⣿⣿⣿⣿⣿⣿⣿⣿⣿⣿⣿⣿⣿⣿⣿⣿⣿⣿⣿⡀⠀⠀⠀⠀⠀⠀⠀⠀⠀⠀⠀⠀⠀⠀⠀⠀⠀⠀⠀⠀⠀⠀⠀⠀⠀⠀⠀⠀⠀⠀⠀⠀⠀⠀⠀⠀⠀⠀⠀⠉⠀⠀⠀⠀⠀⠀⠀</a:t>
            </a:r>
            <a:br/>
            <a:r>
              <a:t>⠀⠀⠀⠀⠀⠀⠀⠀⠀⠀⠀⢸⣿⣿⣿⣿⣿⣿⣿⣿⣿⣿⣿⣿⣿⣿⣿⣿⣿⣿⣿⣿⣿⣿⣿⣿⣿⣿⣿⣿⣿⣿⣿⣷⡀⠀⠀⠀⠀⠀⠀⠀⠀⠀⠀⠀⠀⠀⠀⠀⠀⠀⠀⠀⠀⠀⠀⠀⠀⠀⠀⠀⠀⠀⠀⠀⠀⠀⠀⠀⠀⠀⠀⠀⠀⠀⠀⠀⠀⠀⠀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⠀⠀⠀⠀⠀⠀⠀⠀⠀⠀⠀⣸⣿⣿⣿⣿⣿⣿⣿⣿⣿⣿⣿⣿⣿⣿⣿⣿⣿⣿⣿⣿⣿⣿⣿⣿⣿⣿⣿⣿⣿⣿⣿⣿⣷⡄⠀⠀⠀⠀⠀⠀⠀⠀⠀⠀⠀⠀⠀⠀⠀⠀⠀⠀⠀⠀⠀⠀⠀⠀⠀⠀⠀⠀⠀⠀⠀⠀⠀⠀⠀⠀⠀⠀⠀⠀⠀⠀⠀⠀⠀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⠀⠀⠀⠀⠀⠀⠀⠀⠀⠀⠀⣿⣿⣿⣿⣿⣿⣿⣿⣿⣿⣿⣿⣿⣿⣿⣿⣿⣿⣿⣿⣿⣿⣿⣿⣿⣿⣿⣿⣿⣿⣿⣿⣿⡿⠛⠶⣄⠀⠀⠀⠀⠀⠀⠀⠀⠀⠀⠀⠀⠀⠀⠀⠀⠀⠀⠀⠀⠀⠀⠀⠀⠀⠀⠀⠀⠀⠀⠀⠀⠀⠀⠀⠀⠀⠀⠀⠀⠀⠀⠀</a:t>
            </a:r>
            <a:br/>
            <a:r>
              <a:t>⠀⠀⠀⠀⠀⠀⠀⠀⠀⠀⢀⣿⡿⢿⣿⣿⣿⣿⣿⣿⣿⣿⣿⣿⣿⣿⣿⣿⣿⣿⣿⣿⣿⣿⣿⣷⣦⣤⣀⡁⠀⠉⠛⠁⠀⠀⠀⠈⠀⠀⠀⠀⠀⠀⠀⠀⠀⠀⠀⠀⠀⠀⠀⠀⠀⠀⠀⠀⠀⠀⠀⠀⠀⠀⠀⠀⠀⠀⠀⠀⠀⠀⠀⠀⠀⠀⠀⠀⠀⠀⠀</a:t>
            </a:r>
            <a:br/>
            <a:r>
              <a:t>⠀⠀⠀⠀⠀⠀⠀⠀⠀⠀⠸⠋⠀⠀⣠⣿⣿⣿⣿⣿⣿⣿⣿⣿⣿⣿⣿⣿⣿⣿⣿⣿⣿⣿⣿⣿⣿⣿⣿⣿⣶⣤⡀⠀⠀⠀⠀⠀⠀⠀⠀⠀⠀⠀⠀⠀⠀⠀⠀⠀⠀⠀⠀⠀⠀⠀⠀⠀⠀⠀⠀⠀⠀⠀⠀⠀⠀⠀⠀⠀⠀⠀⠀⠀⠀⠀⠀⠀⠀⠀⠀</a:t>
            </a:r>
            <a:br/>
            <a:r>
              <a:t>⠀⠀⠀⠀⠀⠀⠀⠀⠀⠀⠀⠀⢠⣾⣿⣿⣿⣿⣿⣿⣿⣿⣿⣿⣿⣿⣿⣿⣿⣿⣿⣿⣿⣿⣿⣿⣿⣿⣿⣿⣿⣿⡯⠀⠀⠀⠀⠀⠀⠀⠀⠀⠀⠀⠀⠀⠀⠀⠀⠀⠀⠀⠀⠀⠀⠀⠀⠀⠀⠀⠀⠀⠀⠀⠀⠀⠀⠀⠀⠀⠀⠀⠀⠀⠀⠀⠀⠀⠀⠀⠀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⠀⠀⠀⠀⠀⠀⠀⠀⠀⠀⠀⠀⣼⣿⣿⣿⣿⣿⣿⣿⣿⣿⣿⣿⣿⣿⣿⣿⣿⣿⣿⣿⣿⣿⣿⣿⣿⣿⣿⣿⣿⣿⣷⡀⠀⠀⠀⠀⠀⠀⠀⠀⠀⠀⠀⠀⠀⠀⠀⠀⠀⠀⠀⠀⠀⠀⠀⠀⠀⠀⠀⠀⠀⠀⠀⠀⠀⠀⠀⠀⠀⠀⠀⠀⠀⠀⠀⠀⠀⠀⠀</a:t>
            </a:r>
            <a:br/>
            <a:r>
              <a:t>⠀⠀⠀⠀⠀⠀⠀⠀⠀⠀⠀⠀⣹⣿⣿⣿⣿⣿⣿⣿⣿⣿⣿⣿⣿⣿⣿⣿⣿⣿⣿⣿⣿⣿⣿⣿⣿⣿⣿⣿⣿⣿⣿⣷⠀⠀⠀⠀⠀⠀⠀⠀⠀⠀⠀⠀⠀⠀⠀⠀⠀⠀⠀⠀⠀⠀⠀⠀⠀⠀⠀⠀⠀⠀⠀⠐⠀⠀⠀⠀⠀⠀⠀⠀⠀⠀⠀⠀⠀⠀⠀</a:t>
            </a:r>
            <a:br/>
            <a:r>
              <a:t>⠀⠀⠀⠀⠀⠀⠀⠀⠀⠀⠀⠀⣿⣿⣿⣿⣿⣿⣿⣿⣿⣿⣿⣿⣿⣿⣿⣿⣿⣿⣿⣿⣿⣿⣿⣿⣿⣿⣿⣿⣿⣿⣿⣿⡇⠀⠀⢀⠀⠀⠀⠀⡀⠀⠀⠀⠀⠀⠀⠀⠀⠀⠀⠀⠀⠀⠀⠀⠀⠀⠀⠀⠀⠀⠀⠀⠀⠀⠀⠀⠀⠀⠀⠀⠀⠀⠀⠀⠀⠀⠀</a:t>
            </a:r>
            <a:br/>
            <a:r>
              <a:t>⠀⠀⠀⠀⠀⠀⠀⠀⠀⠀⠀⣾⣿⣿⣿⣿⣿⣿⣿⣿⣿⣿⣿⣿⣿⣿⣿⣿⣿⣿⣿⣿⣿⣿⣿⣿⣿⣿⣿⣿⣿⣿⣿⣿⣿⣾⣿⣿⣿⣿⣿⣿⣿⣿⣷⣶⣷⣶⣤⣄⣠⣀⠀⠀⠀⠀⠀⠀⠀⠀⠀⠀⠀⠀⠀⠀⠀⠀⠀⠀⠀⠀⠀⠀⠀⠀⠀⠀⠀⠀⠀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⠀⠀⠀⠀⠀⠀⠀⠀⠀⠀⢰⣿⣿⣿⣿⣿⣿⣿⣿⣿⣿⣿⣿⣿⣿⣿⣿⣿⣿⣿⣿⣿⣿⣿⣿⣿⣿⣿⣿⣿⣿⣿⣿⣿⣿⣿⣿⣿⣿⣿⣿⣿⣿⣿⣿⣿⣿⣿⣿⣿⣿⣿⣿⣶⣴⣤⡀⠀⠀⠀⠀⠀⠀⠀⠀⠀⠀⠀⠀⠀⠀⠀⠀⠀⠀⠀⠀⠀⠀⠀⠀</a:t>
            </a:r>
            <a:br/>
            <a:r>
              <a:t>⠀⠀⠀⠀⠀⠀⠀⠀⠀⠀⠈⣿⣿⣿⣿⣿⣿⣿⣿⣿⣿⣿⣿⣿⣿⣿⣿⣿⣿⣿⣿⣿⣿⣿⣿⣿⣿⣿⣿⣿⣿⣿⣿⣿⣿⣿⣿⣿⣿⣿⣿⣿⣿⣿⣿⣿⣿⣿⣿⣿⣿⣿⣿⣿⣿⣿⣿⣷⣤⣄⠀⠀⠀⠀⠀⠀⠀⠀⠀⠀⠀⠀⠀⠀⠀⠀⠀⠀⠀⠀⠀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⠀⠀⠀⠀⠀⠀⠀⠀⠀⠀⠀⣾⣿⣿⣿⣿⣿⣿⣿⣿⣿⣿⣿⣿⣿⣿⣿⣿⣿⣿⣿⣿⣿⣿⣿⣿⣿⣿⣿⣿⣿⣿⣿⣿⣿⣿⣿⣿⣿⣿⣿⣿⣿⣿⣿⣿⣿⣿⣿⣿⣿⣿⣿⣿⣿⣿⣿⣿⣿⣿⣷⣤⣀⠀⠀⠀⠀⠀⠀⠀⠀⠀⠀⠀⠀⠀⠀⠀⠀⠀⠀</a:t>
            </a:r>
            <a:br/>
            <a:r>
              <a:t>⠀⠀⠀⠀⠀⠀⠀⠀⠀⠀⢸⣿⣿⣿⣿⣿⣿⣿⣿⣿⣿⣿⣿⣿⣿⣿⣿⣿⣿⣿⣿⣿⣿⣿⣿⣿⣿⣿⣿⣿⣿⣿⣿⣿⣿⣿⣿⣿⣿⣿⣿⣿⣿⣿⣿⣿⣿⣿⣿⣿⣿⣿⣿⣿⣿⣿⣿⣿⣿⣿⣿⣿⣿⣷⡄⠀⠀⠀⠀⠀⠀⠀⠀⠀⠀⠀⠀⠀⠀⠀⠀</a:t>
            </a:r>
            <a:br/>
            <a:r>
              <a:t>⠀⠀⠀⠀⠀⠀⠀⠀⠀⠀⠈⠉⣿⣿⣿⣿⣿⣿⣿⣿⣿⣿⣿⣿⣿⣿⣿⣿⣿⣿⣿⣿⣿⣿⣿⣿⣿⣿⣿⣿⣿⣿⣿⣿⣿⣿⣿⣿⣿⣿⣿⣿⣿⣿⣿⣿⣿⣿⣿⣿⣿⣿⣿⣿⣿⣿⣿⣿⣿⣿⣿⣿⣿⣿⣿⣷⡀⠀⠀⠀⠀⠀⠀⠀⠀⠀⠀⠀⠀⠀⠀</a:t>
            </a:r>
            <a:br/>
            <a:r>
              <a:t>⠀⠀⠀⠀⠀⠀⠀⠀⠀⠀⠀⢠⣿⣿⣿⣿⣿⣿⣿⣿⣿⣿⣿⣿⣿⣿⣿⣿⣿⣿⣿⣿⣿⣿⣿⣿⣿⣿⣿⣿⣿⣿⣿⣿⣿⣿⣿⣿⣿⣿⣿⣿⣿⣿⣿⣿⣿⣿⣿⣿⣿⣿⣿⣿⣿⣿⣿⣿⣿⣿⣿⣿⣿⣿⣿⣿⣿⣆⠀⠀⠀⠀⠀⠀⠀⠀⠀⠀⠀⠀⠀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⣿⣿⣿⣿⣿⣿⣿⣿⣿⣿⣿⣿⣿⣿⣿⣿⣿⣿⣿⣿⣿⣿⣿⣿⣿⣿⣿⣿⣿⣿⣿⣿⣿⡿⠋⠀⠈⠉⠉⠉⠛⠻⢿⣿⣿⣿⣿⣿⣿⣿⣿⣿⣿⣿⣿⣿⣿⣿⣿⣿⣿⣿⣿⣿⣿⣿⣿⣿⣿⣿⣿⣿⣿⣿⣿⣿⣿⣿⣿⣿⣿⣿⣿⣿⣿⣿⣿⣿⣿⣿⡇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⣿⣿⣿⣿⣿⣿⣿⣿⣿⣿⣿⣿⣿⣿⣿⣿⣿⣿⣿⣿⣿⣿⣿⣿⣿⣿⣿⣿⣿⣿⣿⣿⣿⡇⠀⠀⠀⠀⠀⠀⠀⠀⠀⠈⠛⠛⠛⠛⢿⠟⠛⠋⠉⠉⠛⠛⠻⢿⣿⣿⣿⣿⣿⣿⣿⣿⣿⣿⣿⣿⣿⣿⣿⣿⣿⣿⣿⣿⣿⣿⣿⣿⣿⣿⣿⣿⣿⣿⣿⣿⡇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⣿⣿⣿⣿⣿⣿⣿⣿⣿⣿⣿⣿⣿⣿⣿⣿⣿⣿⣿⣿⣿⣿⣿⣿⣿⣿⣿⣿⣿⣿⣿⣿⣿⣯⠀⠀⠀⠀⠀⠀⠀⠀⠀⠀⠀⠀⠀⠀⠀⠀⠀⠀⠀⠀⠀⠀⠀⠀⣼⣿⣿⣿⣿⣿⣿⣿⣿⣿⣿⣿⣿⣿⣿⣿⣿⣿⣿⣿⣿⣿⣿⣿⣿⣿⣿⣿⣿⣿⣿⣿⡇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⣿⣿⣿⣿⣿⣿⣿⣿⣿⣿⣿⣿⣿⣿⣿⣿⣿⣿⣿⣿⣿⣿⣿⣿⣿⣿⣿⣿⣿⣿⣿⣿⣿⣿⣷⣾⠟⠀⠀⠀⠀⠀⠀⠀⠀⠀⠀⠀⠀⠀⠀⠀⠀⠀⠀⠀⠀⣼⣿⣿⣿⣿⣿⣿⣿⣿⣿⣿⣿⣿⣿⣿⣿⣿⣿⣿⣿⣿⣿⣿⣿⣿⣿⣿⣿⣿⣿⣿⣿⣿⡇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⣿⣿⣿⣿⣿⣿⣿⣿⣿⣿⣿⣿⣿⣿⣿⣿⣿⣿⣿⣿⣿⣿⣿⣿⣿⣿⣿⣿⣿⣿⣿⣿⣿⣿⣿⠏⠀⠀⠀⠀⠀⠀⠀⠀⠀⠀⠀⠀⠀⠀⠀⠀⠀⠀⠠⣤⣾⣿⣿⣿⣿⣿⣿⣿⣿⣿⣿⣿⣿⣿⣿⣿⣿⣿⣿⣿⣿⣿⣿⣿⣿⣿⣿⣿⣿⣿⣿⣿⣿⣿⡇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⣿⣿⣿⣿⣿⣿⣿⣿⣿⣿⣿⣿⣿⣿⣿⣿⣿⣿⣿⣿⣿⣿⣿⣿⣿⣿⣿⣿⣿⣿⣿⣿⣿⣿⣿⣀⣀⠀⠀⠀⠀⠀⠀⠀⠀⠀⠀⠀⠀⠀⠀⠀⠀⠀⢀⣿⣿⣿⣿⣿⣿⣿⣿⣿⣿⣿⣿⣿⣿⣿⣿⣿⣿⣿⣿⣿⣿⣿⣿⣿⣿⣿⣿⣿⣿⣿⣿⣿⣿⣿⡇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⣿⣿⣿⣿⣿⣿⣿⣿⣿⣿⣿⣿⣿⣿⣿⣿⣿⣿⣿⣿⣿⣿⣿⣿⣿⣿⣿⣿⣿⣿⣿⣿⣿⣿⣿⣿⢇⠂⠀⠀⠀⠀⠀⠀⠀⠀⠀⠀⠀⠀⠀⠀⠀⢸⣿⣿⣿⣿⣿⣿⣿⣿⣿⣿⣿⣿⣿⣿⣿⣿⣿⣿⣿⣿⣿⣿⣿⣿⣿⣿⣿⣿⣿⣿⣿⣿⣿⣿⣿⣿⡇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⣿⣿⣿⣿⣿⣿⣿⣿⣿⣿⣿⣿⣿⣿⣿⣿⣿⣿⣿⣿⣿⣿⣿⣿⣿⣿⣿⣿⣿⣿⣿⣿⣿⣿⣿⣿⣾⠀⠀⠀⠀⠀⠀⠀⠀⠀⠀⠀⠀⠀⠀⠀⠀⢸⣿⣿⣿⣿⣿⣿⣿⣿⣿⣿⣿⣿⣿⣿⣿⣿⣿⣿⣿⣿⣿⣿⣿⣿⣿⣿⣿⣿⣿⣿⣿⣿⣿⣿⣿⣿⡇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⣿⣿⣿⣿⣿⣿⣿⣿⣿⣿⣿⣿⣿⣿⣿⣿⣿⣿⣿⣿⣿⣿⣿⣿⣿⣿⣿⣿⣿⣿⣿⣿⣿⣿⣿⣿⡇⠆⠀⠀⠀⠀⠀⠀⠀⠀⠀⠀⠀⠀⠀⠀⠀⣴⣿⣿⣿⣿⣿⣿⣿⣿⣿⣿⣿⣿⣿⣿⣿⣿⣿⣿⣿⣿⣿⣿⣿⣿⣿⣿⣿⣿⣿⣿⣿⣿⣿⣿⣿⣿⡇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⣿⣿⣿⣿⣿⣿⣿⣿⣿⣿⣿⣿⣿⣿⣿⣿⣿⣿⣿⣿⣿⣿⣿⣿⣿⣿⣿⣿⣿⣿⣿⣿⣿⣿⣿⠋⠀⠀⠀⠀⠀⠀⠀⠀⠀⠀⠀⠀⠀⠀⠀⠀⠀⠙⣿⣿⣿⣿⣿⣿⣿⣿⣿⣿⣿⣿⣿⣿⣿⣿⣿⣿⣿⣿⣿⣿⣿⣿⣿⣿⣿⣿⣿⣿⣿⣿⣿⣿⣿⣿⡇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⣿⣿⣿⣿⣿⣿⣿⣿⣿⣿⣿⣿⣿⣿⣿⣿⣿⣿⣿⣿⣿⣿⣿⣿⣿⣿⣿⣿⣿⣿⣿⣿⣿⣿⠃⠀⠀⠀⠀⠀⠀⠀⠀⠀⠀⠀⠀⠀⠀⠀⠀⠀⠀⠀⠀⠘⢿⣿⣿⣿⣿⣿⣿⣿⣿⣿⣿⣿⣿⣿⣿⣿⣿⣿⣿⣿⣿⣿⣿⣿⣿⣿⣿⣿⣿⣿⣿⣿⣿⣿⡇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⣿⣿⣿⣿⣿⣿⣿⣿⣿⣿⣿⣿⣿⣿⣿⣿⣿⣿⣿⣿⣿⣿⣿⣿⣿⣿⣿⣿⣿⣿⣿⡿⠿⠿⠀⠀⠀⠀⠀⠀⠀⠀⠀⠀⠀⠀⠀⠀⠀⠀⠀⠀⠀⠀⠀⠀⠈⢿⣿⣿⣿⣿⣿⣿⣿⣿⣿⣿⣿⣿⣿⣿⣿⣿⣿⣿⣿⣿⣿⣿⣿⣿⣿⣿⣿⣿⣿⣿⣿⣿⡇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⣿⣿⣿⣿⣿⣿⣿⣿⣿⣿⣿⣿⣿⣿⣿⣿⣿⣿⣿⣿⣿⣿⣿⣿⣿⣿⣿⣿⣿⣿⡿⠀⠀⠀⠀⠀⠀⠀⠀⠀⠀⠀⠀⠀⠀⠀⠀⠀⠀⠀⠀⡄⠀⠀⠀⠀⠀⠀⠀⠀⢿⣿⣿⣿⣿⣿⣿⣿⣿⣿⣿⣿⣿⣿⣿⣿⣿⣿⣿⣿⣿⣿⣿⣿⣿⣿⣿⣿⣿⣿⡇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⣿⣿⣿⣿⣿⣿⣿⣿⣿⣿⣿⣿⣿⣿⣿⣿⣿⣿⣿⣿⣿⣿⣿⣿⣿⣿⣿⣿⣿⣿⠃⠀⠀⠀⠀⠀⠀⠀⠀⠀⠀⠀⠀⠀⠀⠀⠀⠀⠀⠀⠀⡇⠀⠀⠀⠀⠀⠀⠀⠀⠸⣿⣿⣿⣿⣿⣿⣿⣿⣿⣿⣿⣿⣿⣿⣿⣿⣿⣿⣿⣿⣿⣿⣿⣿⣿⣿⣿⣿⣿⡇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⣿⣿⣿⣿⣿⣿⣿⣿⣿⣿⣿⣿⣿⣿⣿⣿⣿⣿⣿⣿⣿⣿⣿⣿⣿⣿⣿⣿⣿⠃⠀⠀⠀⠀⠀⠀⠀⠀⠀⠀⠀⠀⠀⠀⠀⠀⠀⠀⠀⠀⠀⡇⠀⠀⠀⠀⠀⠀⠀⠀⠀⣿⣿⣿⣿⣿⣿⣿⣿⣿⣿⣿⣿⣿⣿⣿⣿⣿⣿⣿⣿⣿⣿⣿⣿⣿⣿⣿⣿⣿⡇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⣿⣿⣿⣿⣿⣿⣿⣿⣿⣿⣿⣿⣿⣿⣿⣿⣿⣿⣿⣿⣿⣿⣿⣿⣿⣿⡇⠀⠀⠀⠀⠀⠀⠀⠀⠀⠀⠀⠀⠀⠀⠀⠀⠀⠀⠀⠀⠀⠀⠀⠀⠀⠀⠀⠀⠀⠀⠀⠀⠀⠀⠀⣰⣿⣿⣿⣿⣿⣿⣿⣿⣿⣿⣿⣿⣿⣿⣿⣿⣿⣿⣿⣿⣿⣿⣿⣿⣿⣿⣿⡇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⣿⣿⣿⣿⣿⣿⣿⣿⣿⣿⣿⣿⣿⣿⣿⣿⣿⣿⣿⣿⣿⣿⣿⣿⣿⣿⡇⠀⠀⠀⠀⠀⠀⠀⠀⠀⠀⠀⠀⠀⠀⠀⠀⠀⠀⠀⠀⠀⠀⠀⠀⠀⠀⠀⠀⠀⠀⠀⠀⢠⣿⣿⣿⣿⣿⣿⣿⣿⣿⣿⣿⣿⣿⣿⣿⣿⣿⣿⣿⣿⣿⣿⣿⣿⣿⣿⣿⣿⣿⣿⡇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⠀⠀⠀⠀⠀⠀⠀⠀⠀⠀⠀⠀⠀⠀⠀⠀⠀⠀⠀⠀⠀⠀⠀⢀⣾⣿⣧⡀⠀⠀⠀⠀⠀⠀⠀⠀⠀⠀⠀⠀⠀⠀⠀⠀⠀⠀⠀⠀⠀⠀⠀⠀⠀⠀⠀⠀⠀⠀⠀⠀⠀⠀⠀⠀⠀⠀⠀⠀⠀⠀⠀⠀⠀⠀⠀⠀⠀⠀⠀⠀⠀⠀⠀⠀⠀⠀⠀⠀⠀⠀⠀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⠀⠀⠀⠀⠀⠀⠀⠀⠀⠀⠀⠀⠀⠀⠀⠀⠀⠀⠀⠀⠀⠀⣠⣿⣿⣿⣿⣷⡄⠀⠀⠀⠀⠀⠀⠀⠀⠀⠀⠀⠀⠀⠀⠀⠀⠀⠀⠀⠀⠀⠀⠀⠀⠀⠀⠀⠀⠀⠀⠀⠀⠀⠀⠀⠀⠀⠀⠀⠀⠀⠀⠀⠀⠀⠀⠀⠀⠀⠀⠀⠀⠀⠀⠀⠀⠀⠀⠀⠀⠀⠀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⠀⠀⠀⠀⠀⠀⠀⠀⠀⠀⠀⠀⠀⠀⠀⠀⠀⣀⣠⣤⣤⣶⣿⣿⣿⣿⣿⣿⣿⣶⣶⣤⣤⣀⠀⠀⠀⠀⠀⠀⠀⠀⠀⠀⠀⠀⠀⠀⠀⠀⠀⠀⠀⠀⠀⠀⠀⠀⠀⠀⠀⠀⠀⠀⠀⠀⠀⠀⠀⠀⠀⠀⠀⠀⠀⠀⠀⠀⠀⠀⠀⠀⠀⠀⠀⠀⠀⠀⠀⠀⠀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⠀⠀⠀⠀⠀⠀⠀⠀⠀⠀⠀⠀⠀⠀⢀⣴⣾⣿⣿⣿⣿⣿⣿⣿⣿⣿⣿⣿⣿⣿⣿⣿⣿⣿⣿⣶⣄⠀⠀⠀⠀⠀⠀⠀⠀⠀⠀⠀⠀⠀⠀⠀⠀⠀⠀⠀⠀⠀⠀⠀⠀⠀⠀⠀⠀⠀⠀⠀⠀⠀⠀⠀⠀⠀⠀⠀⠀⠀⠀⠀⠀⠀⠀⠀⠀⠀⠀⠀⠀⠀⠀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⠀⠀⠀⠀⠀⠀⠀⠀⠀⠀⠀⠀⠀⢠⣾⣿⣿⣿⣿⣿⣿⣿⣿⣿⣿⣿⣿⣿⣿⣿⣿⣿⣿⣿⣿⣿⣿⣷⣄⠀⠀⠀⠀⠀⠀⠀⠀⠀⠀⠀⠀⠀⠀⠀⠀⠀⠀⠀⠀⠀⠀⠀⠀⠀⠀⠀⠀⠀⠀⠀⠀⠀⠀⠀⠀⠀⠀⠀⠀⠀⠀⠀⠀⠀⠀⠀⠀⠀⠀⠀⠀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⠀⠀⠀⠀⠀⠀⠀⠀⠀⣀⣤⣴⣿⣿⣿⣿⣿⣿⣿⣿⣿⣿⣿⣿⣿⣿⣿⣿⣿⣿⣿⣿⣿⣿⣿⣿⣿⣿⣿⣿⡟⠀⠀⠀⠀⠀⠀⠀⠀⠀⠀⠀⠀⠀⠀⠀⠀⠀⠀⠀⠀⠀⠀⠀⠀⠀⠀⠀⠀⠀⠀⠀⠀⠀⠀⠀⠀⠀⠀⠀⠀⠀⠀⠀⠀⠀⠀⠀⠀⠀⠀</a:t>
            </a:r>
            <a:br/>
            <a:r>
              <a:t>⠀⠀⠀⠀⠀⠐⣶⣶⣾⣿⣿⣿⣿⣿⣿⣿⣿⣿⣿⣿⣿⣿⣿⣿⣿⣿⣿⣿⣿⣿⣿⣿⣿⣿⣿⣿⣿⣿⣿⣿⣿⡄⠀⠀⠀⠀⠀⠀⠀⠀⠀⠀⠀⠀⠀⠀⠀⠀⠀⠀⠀⠀⠀⠀⠀⠀⠀⠀⠀⠀⠀⠀⠀⠀⠀⠀⠀⠀⠀⠀⠀⠀⠀⠀⠀⠀⠀⠀⠀⠀⠀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⠀⠀⠀⠀⠀⠀⢸⣿⣿⣿⣿⣿⣿⣿⣿⣿⣿⣿⣿⣿⣿⣿⣿⣿⣿⣿⣿⣿⣿⣿⣿⣿⣿⣿⣿⣿⣿⣿⣿⣿⣿⣿⡆⠀⠀⠀⠀⠀⠀⠀⠀⠀⠀⠀⠀⠀⠀⠀⠀⣴⣶⠀⠀⠀⠀⠀⠀⠀⠀⠀⠀⠀⠀⠀⠀⠀⠀⠀⠀⠀⠀⠀⠀⠀⠀⠀⠀⠀⠀⠀⠀</a:t>
            </a:r>
            <a:br/>
            <a:r>
              <a:t>⠀⠀⠀⠀⠀⠀⠀⠈⠙⠻⢿⣿⣿⣿⣿⣿⣿⣿⣿⣿⣿⣿⣿⣿⣿⣿⣿⣿⣿⣿⣿⣿⣿⣿⣿⣿⣿⣿⣿⣿⣿⡇⠀⠀⠀⠀⠀⠀⠀⠀⠀⠀⠀⠀⠀⠀⠀⠀⠀⢹⡟⠀⠀⠀⠀⠀⠀⠀⠀⠀⠀⠀⠀⠀⠀⠀⠀⠀⠀⠀⠀⠀⠀⠀⠀⠀⠀⠀⠀⠀⠀</a:t>
            </a:r>
            <a:br/>
            <a:r>
              <a:t>⠀⠀⠀⠀⠀⠀⠀⠀⠀⠀⠀⠀⢀⣿⣿⣿⣿⣿⣿⣿⣿⣿⣿⣿⣿⣿⣿⣿⣿⣿⣿⣿⣿⣿⣿⣿⣿⣿⣿⣿⣿⣿⠀⠀⠀⠀⠀⠀⠀⠀⠀⠀⠀⠀⠀⠀⠀⠀⠀⠈⠀⠀⠀⠀⠀⠀⠀⠀⠀⠀⠀⠀⠀⠀⠀⠀⠀⠀⠀⠀⠀⠀⠀⠀⠀⠀⠀⠀⠀⠀⠀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⠀⠀⠀⠀⠀⠀⠀⠀⠀⠀⠀⠀⢸⣿⣿⣿⣿⣿⣿⣿⣿⣿⣿⣿⣿⣿⣿⣿⣿⣿⣿⣿⣿⣿⣿⣿⣿⣿⣿⣿⣿⣿⣇⠀⠀⠀⠀⠀⠀⠀⠀⠀⠀⠀⠀⠀⠀⠀⠀⠀⠀⠀⠀⠀⠀⠀⠀⠀⠀⠀⠀⠀⠀⠀⠀⠀⠀⠀⠀⠀⠀⠀⠀⠀⠀⠀⠀⢀⣠⠄⠂</a:t>
            </a:r>
            <a:br/>
            <a:r>
              <a:t>⠀⠀⠀⠀⠀⠀⠀⠀⠀⠀⠀⠀⢸⣿⣿⣿⣿⣿⣿⣿⣿⣿⣿⣿⣿⣿⣿⣿⣿⣿⣿⣿⣿⣿⣿⣿⣿⣿⣿⣿⣿⣿⣿⡄⠀⠀⠀⠀⠀⠀⠀⠀⠀⠀⠀⠀⠀⠀⠀⠀⠀⠀⠀⠀⠀⠀⠀⠀⠀⠀⠀⠀⠀⠀⠀⠀⠀⠀⠀⠀⠀⠀⠀⠀⠀⠰⠞⠋⠀⠀⠀</a:t>
            </a:r>
            <a:br/>
            <a:r>
              <a:t>⠀⠀⠀⠀⠀⠀⠀⠀⠀⠀⠀⠀⣿⣿⣿⣿⣿⣿⣿⣿⣿⣿⣿⣿⣿⣿⣿⣿⣿⣿⣿⣿⣿⣿⣿⣿⣿⣿⣿⣿⣿⣿⣿⣿⡄⠀⠀⠀⠀⠀⠀⠀⠀⠀⠀⠀⠀⠀⠀⠀⠀⠀⠀⠀⠀⠀⠀⠀⠀⠀⠀⠀⠀⠀⠀⠀⠀⠀⠀⠀⠀⠀⠀⠀⠀⠀⠀⠀⠀⠀⠀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⠀⠀⠀⠀⠀⠀⠀⠀⠀⠀⠀⢸⣿⣿⣿⣿⣿⣿⣿⣿⣿⣿⣿⣿⣿⣿⣿⣿⣿⣿⣿⣿⣿⣿⣿⣿⣿⣿⣿⣿⣿⣿⣿⣿⣿⡿⢦⣄⠀⠀⠀⠀⠀⠀⠀⠀⠀⠀⠀⠀⠀⠀⠀⠀⠀⠀⠀⠀⠀⠀⠀⠀⠀⠀⠀⠀⠀⠀⠀⠀⠀⠀⠀⠀⠀⠀⠀⠀⠀⠀⠀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⠀⠀⠀⠀⠀⠀⠀⠀⠀⠀⠀⢸⣿⣿⣿⣿⣿⣿⣿⣿⣿⣿⣿⣿⣿⣿⣿⣿⣿⣿⣿⣿⣿⣿⣿⣿⣿⣉⡉⠙⠋⠙⠿⠟⠋⠀⠀⠈⠃⠀⠀⠀⠀⠀⠀⠀⠀⠀⠀⠀⠀⠀⠀⠀⠀⠀⠀⠀⠀⠀⠀⠀⠀⠀⠀⠀⠀⠀⠀⠀⠀⠀⠀⠀⠀⠀⠀⠀⠀⠀⠀</a:t>
            </a:r>
            <a:br/>
            <a:r>
              <a:t>⠀⠀⠀⠀⠀⠀⠀⠀⠀⠀⠀⡿⠋⠀⠈⣹⣿⣿⣿⣿⣿⣿⣿⣿⣿⣿⣿⣿⣿⣿⣿⣿⣿⣿⣿⣿⣿⣿⣿⣷⣦⣄⡀⠀⠀⠀⠀⠀⠀⠀⠀⠀⠀⠀⠀⠀⠀⠀⠀⠀⠀⠀⠀⠀⠀⠀⠀⠀⠀⠀⠀⠀⠀⠀⠀⠀⠀⠀⠀⠀⠀⠀⠀⠀⠀⠀⠀⠀⠀⠀⠀</a:t>
            </a:r>
            <a:br/>
            <a:r>
              <a:t>⠀⠀⠀⠀⠀⠀⠀⠀⠀⠀⠀⠀⠀⢠⣾⣿⣿⣿⣿⣿⣿⣿⣿⣿⣿⣿⣿⣿⣿⣿⣿⣿⣿⣿⣿⣿⣿⣿⣿⣿⣿⣿⣿⡆⠀⠀⠀⠀⠀⠀⠀⠀⠀⠀⠀⠀⠀⠀⠀⠀⠀⠀⠀⠀⠀⠀⠀⠀⠀⠀⠀⠀⠀⠀⠀⠀⠀⠀⠀⠀⠀⠀⠀⠀⠀⠀⠀⠀⠀⠀⠀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⠀⠀⠀⠀⠀⠀⠀⠀⠀⠀⠀⠀⠀⣻⣿⣿⣿⣿⣿⣿⣿⣿⣿⣿⣿⣿⣿⣿⣿⣿⣿⣿⣿⣿⣿⣿⣿⣿⣿⣿⣿⣿⣿⣿⣤⣤⣴⣶⣶⣶⣶⣶⣶⣶⣶⣶⣤⣤⣄⣀⠀⠀⠀⠀⠀⠀⠀⠀⠀⠀⠀⠀⠀⠀⠀⠀⠄⠀⠀⠀⠀⠀⠀⠀⠀⠀⠀⠀⠀⠀⠀</a:t>
            </a:r>
            <a:br/>
            <a:r>
              <a:t>⠀⠀⠀⠀⠀⠀⠀⠀⠀⠀⠀⠀⢀⣿⣿⣿⣿⣿⣿⣿⣿⣿⣿⣿⣿⣿⣿⣿⣿⣿⣿⣿⣿⣿⣿⣿⣿⣿⣿⣿⣿⣿⣿⣿⣿⣿⣿⣿⣿⣿⣿⣿⣿⣿⣿⣿⣿⣿⣿⣿⣿⣷⣦⣄⣀⠀⠀⠀⠀⠀⠀⠀⠀⠀⠀⠀⠀⠀⠀⠀⠀⠀⠀⠀⠀⠀⠀⠀⠀⠀⠀</a:t>
            </a:r>
            <a:br/>
            <a:r>
              <a:t>⠀⠀⠀⠀⠀⠀⠀⠀⠀⠀⠀⠠⣼⣿⣿⣿⣿⣿⣿⣿⣿⣿⣿⣿⣿⣿⣿⣿⣿⣿⣿⣿⣿⣿⣿⣿⣿⣿⣿⣿⣿⣿⣿⣿⣿⣿⣿⣿⣿⣿⣿⣿⣿⣿⣿⣿⣿⣿⣿⣿⣿⣿⣿⣿⣿⣿⣦⣄⠀⠀⠀⠀⠀⠀⠀⠀⠀⠀⠀⠀⠀⠀⠀⠀⠀⠀⠀⠀⠀⠀⠀</a:t>
            </a:r>
            <a:br/>
            <a:r>
              <a:t>⠀⠀⠀⠀⠀⠀⠀⠀⠀⠀⠀⣠⣿⣿⣿⣿⣿⣿⣿⣿⣿⣿⣿⣿⣿⣿⣿⣿⣿⣿⣿⣿⣿⣿⣿⣿⣿⣿⣿⣿⣿⣿⣿⣿⣿⣿⣿⣿⣿⣿⣿⣿⣿⣿⣿⣿⣿⣿⣿⣿⣿⣿⣿⣿⣿⣿⣿⣿⣿⣦⡀⠀⠀⠀⠀⠀⠀⠀⠀⠀⠀⠀⠀⠀⠀⠀⠀⠀⠀⠀⠀</a:t>
            </a:r>
            <a:br/>
            <a:r>
              <a:t>⠀⠀⠀⠀⠀⠀⠀⠀⠀⠀⠀⠘⣿⣿⣿⣿⣿⣿⣿⣿⣿⣿⣿⣿⣿⣿⣿⣿⣿⣿⣿⣿⣿⣿⣿⣿⣿⣿⣿⣿⣿⣿⣿⣿⣿⣿⣿⣿⣿⣿⣿⣿⣿⣿⣿⣿⣿⣿⣿⣿⣿⣿⣿⣿⣿⣿⣿⣿⣿⣿⣿⣷⣄⠀⠀⠀⠀⠀⠀⠀⠀⠀⠀⠀⠀⠀⠀⠀⠀⠀⠀</a:t>
            </a:r>
            <a:br/>
            <a:r>
              <a:t>⠀⠀⠀⠀⠀⠀⠀⠀⠀⠀⠀⢠⣿⣿⣿⣿⣿⣿⣿⣿⣿⣿⣿⣿⣿⣿⣿⣿⣿⣿⣿⣿⣿⣿⣿⣿⣿⣿⣿⣿⣿⣿⣿⣿⣿⣿⣿⣿⣿⣿⣿⣿⣿⣿⣿⣿⣿⣿⣿⣿⣿⣿⣿⣿⣿⣿⣿⣿⣿⣿⣿⣿⣿⣷⡀⠀⠀⠀⠀⠀⠀⠀⠀⠀⠀⠀⠀⠀⠀⠀⠀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⠀⠀⠀⠀⠀⠀⠀⠀⠀⠀⠀⢸⣿⣿⣿⣿⣿⣿⣿⣿⣿⣿⣿⣿⣿⣿⣿⣿⣿⣿⣿⣿⣿⣿⣿⣿⣿⣿⣿⣿⣿⣿⣿⣿⣿⣿⣿⣿⣿⣿⣿⣿⣿⣿⣿⣿⣿⣿⣿⣿⣿⣿⣿⣿⣿⣿⣿⣿⣿⣿⣿⣿⣿⣿⣿⣦⠀⠀⠀⠀⠀⠀⠀⠀⠀⠀⠀⠀⠀⠀⠀</a:t>
            </a:r>
            <a:br/>
            <a:r>
              <a:t>⠀⠀⠀⠀⠀⠀⠀⠀⠀⠀⠀⠘⢻⣿⣿⣿⣿⣿⣿⣿⣿⣿⣿⣿⣿⣿⣿⣿⣿⣿⣿⣿⣿⣿⣿⣿⣿⣿⣿⣿⣿⣿⣿⣿⣿⣿⣿⣿⣿⣿⣿⣿⣿⣿⣿⣿⣿⣿⣿⣿⣿⣿⣿⣿⣿⣿⣿⣿⣿⣿⣿⣿⣿⣿⣿⣿⣷⡀⠀⠀⠀⠀⠀⠀⠀⠀⠀⠀⠀⠀⠀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⠀⠀⠀⠀⠀⠀⠀⠀⠀⠀⠀⠀⠀⠀⠀⠀⠀⠀⠀⠀⠀⠀⠀⠀⢀⣾⣿⣷⡄⠀⠀⠀⠀⠀⠀⠀⠀⠀⠀⠀⠀⠀⠀⠀⠀⠀⠀⠀⠀⠀⠀⠀⠀⠀⠀⠀⠀⠀⠀⠀⠀⠀⠀⠀⠀⠀⠀⠀⠀⠀⠀⠀⠀⠀⠀⠀⠀⠀⠀⠀⠀⠀⠀⠀⠀⠀⠀⠀⠀⠀⠀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⠀⠀⠀⠀⠀⠀⠀⠀⠀⠀⠀⠀⠀⠀⠀⠀⠀⠀⠀⠀⠀⠀⠀⣠⣿⣿⣿⣿⣿⣄⠀⠀⠀⠀⠀⠀⠀⠀⠀⠀⠀⠀⠀⠀⠀⠀⠀⠀⠀⠀⠀⠀⠀⠀⠀⠀⠀⠀⠀⠀⠀⠀⠀⠀⠀⠀⠀⠀⠀⠀⠀⠀⠀⠀⠀⠀⠀⠀⠀⠀⠀⠀⠀⠀⠀⠀⠀⠀⠀⠀⠀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⠀⠀⠀⠀⠀⠀⠀⠀⠀⠀⠀⠀⠀⠀⠀⠀⠀⣠⣤⣶⣾⣿⣿⣿⣿⣿⣿⣿⣿⣿⣿⣿⣿⣶⣦⣄⡀⠀⠀⠀⠀⠀⠀⠀⠀⠀⠀⠀⠀⠀⠀⠀⠀⠀⠀⠀⠀⠀⠀⠀⠀⠀⠀⠀⠀⠀⠀⠀⠀⠀⠀⠀⠀⠀⠀⠀⠀⠀⠀⠀⠀⠀⠀⠀⠀⠀⠀⠀⠀⠀⠀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⠀⠀⠀⠀⠀⠀⠀⠀⠀⠀⠀⠀⠀⠀⠀⣠⣾⣿⣿⣿⣿⣿⣿⣿⣿⣿⣿⣿⣿⣿⣿⣿⣿⣿⣿⣿⣿⣶⣄⠀⠀⠀⠀⠀⠀⠀⠀⠀⠀⠀⠀⠀⠀⠀⠀⠀⠀⠀⠀⠀⠀⠀⠀⠀⠀⠀⠀⠀⠀⠀⠀⠀⠀⠀⠀⠀⠀⠀⠀⠀⠀⠀⠀⠀⠀⠀⠀⠀⠀⠀⠀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⠀⠀⠀⠀⠀⠀⠀⠀⠀⠀⠀⠀⠀⠀⣼⣿⣿⣿⣿⣿⣿⣿⣿⣿⣿⣿⣿⣿⣿⣿⣿⣿⣿⣿⣿⣿⣿⣿⣿⣧⡀⠀⠀⠀⠀⠀⠀⠀⠀⠀⠀⠀⠀⠀⠀⠀⠀⠀⠀⠀⠀⠀⠀⠀⠀⠀⠀⠀⠀⠀⠀⠀⠀⠀⠀⠀⠀⠀⠀⠀⠀⠀⠀⠀⠀⠀⠀⠀⠀⠀⠀</a:t>
            </a:r>
            <a:br/>
            <a:r>
              <a:t>⠀⠀⠀⠀⠀⠀⠀⠀⠀⠀⠀⠀⠀⣸⣿⣿⣿⣿⣿⣿⣿⣿⣿⣿⣿⣿⣿⣿⣿⣿⣿⣿⣿⣿⣿⣿⣿⣿⣿⣿⣷⡀⠀⠀⠀⠀⠀⠀⠀⠀⠀⠀⠀⠀⠀⠀⠀⠀⠀⠀⠀⠀⠀⠀⠀⠀⠀⠀⠀⠀⠀⠀⠀⠀⠀⠀⠀⠀⠀⠀⠀⠀⠀⠀⠀⠀⠀⠀⠀⠀⠀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⠀⠀⠀⠀⠀⠀⠀⠀⠀⠀⠀⠀⠘⣿⣿⣿⣿⣿⣿⣿⣿⣿⣿⣿⣿⣿⣿⣿⣿⣿⣿⣿⣿⣿⣿⣿⣿⣿⣿⣿⣿⣿⠀⠀⠀⠀⠀⠀⠀⠀⠀⠀⠀⠀⠀⠀⠀⠀⠀⠀⠀⠀⠀⠀⠀⠀⠀⠀⠀⠀⠀⠀⠀⠀⠀⠀⠀⠀⠀⠀⠀⠀⠀⠀⠀⠀⠀⠀⠀⠀⠀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⠀⠀⠀⠀⠀⠀⠀⠀⠀⢀⣤⣤⣾⣿⣿⣿⣿⣿⣿⣿⣿⣿⣿⣿⣿⣿⣿⣿⣿⣿⣿⣿⣿⣿⣿⣿⣿⣿⣿⣿⣿⡇⠀⠀⠀⠀⠀⠀⠀⠀⠀⠀⠀⠀⠀⠀⠀⠀⠀⠀⠀⠀⠀⠀⠀⠀⠀⠀⠀⠀⠀⠀⠀⠀⠀⠀⠀⠀⠀⠀⠀⠀⠀⠀⠀⠀⠀⠀⠀⠀⠀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⠀⠀⠀⠀⠀⠀⠰⣶⣾⣿⣿⣿⣿⣿⣿⣿⣿⣿⣿⣿⣿⣿⣿⣿⣿⣿⣿⣿⣿⣿⣿⣿⣿⣿⣿⣿⣿⣿⣿⣿⣿⣿⡄⠀⠀⠀⠀⠀⠀⠀⠀⠀⠀⠀⠀⠀⠀⠀⠀⠀⠀⠀⠀⠀⠀⠀⠀⠀⠀⠀⠀⠀⠀⠀⠀⠀⠀⠀⠀⠀⠀⠀⠀⠀⠀⠀⠀⠀⠀⠀⠀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⠀⠀⠀⠀⠀⠀⠀⠙⣿⣿⣿⣿⣿⣿⣿⣿⣿⣿⣿⣿⣿⣿⣿⣿⣿⣿⣿⣿⣿⣿⣿⣿⣿⣿⣿⣿⣿⣿⣿⣿⣿⣿⡿⠂⠀⠀⠀⠀⠀⠀⠀⠀⠀⠀⠀⠀⠀⠀⠀⠀⢠⣤⡀⠀⠀⠀⠀⠀⠀⠀⠀⠀⠀⠀⠀⠀⠀⠀⠀⠀⠀⠀⠀⠀⠀⠀⠀⠀⠀⠀⠀</a:t>
            </a:r>
            <a:br/>
            <a:r>
              <a:t>⠀⠀⠀⠀⠀⠀⠀⠀⠉⠉⠛⠻⠿⣿⣿⣿⣿⣿⣿⣿⣿⣿⣿⣿⣿⣿⣿⣿⣿⣿⣿⣿⣿⣿⣿⣿⣿⣿⣿⣿⣿⣿⡆⠀⠀⠀⠀⠀⠀⠀⠀⠀⠀⠀⠀⠀⠀⠀⠀⠀⠘⣿⡇⠀⠀⠀⠀⠀⠀⠀⠀⠀⠀⠀⠀⠀⠀⠀⠀⠀⠀⠀⠀⠀⠀⠀⠀⠀⠀⠀⠀</a:t>
            </a:r>
            <a:br/>
            <a:r>
              <a:t>⠀⠀⠀⠀⠀⠀⠀⠀⠀⠀⠀⠀⠀⢰⣿⣿⣿⣿⣿⣿⣿⣿⣿⣿⣿⣿⣿⣿⣿⣿⣿⣿⣿⣿⣿⣿⣿⣿⣿⣿⣿⣿⣧⠀⠀⠀⠀⠀⠀⠀⠀⠀⠀⠀⠀⠀⠀⠀⠀⠀⠀⠹⠁⠀⠀⠀⠀⠀⠀⠀⠀⠀⠀⠀⠀⠀⠀⠀⠀⠀⠀⠀⠀⠀⠀⠀⠀⠀⠀⠀⠀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⠀⠀⠀⠀⠀⠀⠀⠀⠀⠀⠀⠀⠀⣼⣿⣿⣿⣿⣿⣿⣿⣿⣿⣿⣿⣿⣿⣿⣿⣿⣿⣿⣿⣿⣿⣿⣿⣿⣿⣿⣿⣿⣿⣧⡀⠀⠀⠀⠀⠀⠀⠀⠀⠀⠀⠀⠀⠀⠀⠀⠀⠀⠀⠀⠀⠀⠀⠀⠀⠀⠀⠀⠀⠀⠀⠀⠀⠀⠀⠀⠀⠀⠀⠀⠀⠀⠀⠀⠀⠀⠀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⠀⠀⠀⠀⠀⠀⠀⠀⠀⠀⠀⠀⠀⣿⣿⣿⣿⣿⣿⣿⣿⣿⣿⣿⣿⣿⣿⣿⣿⣿⣿⣿⣿⣿⣿⣿⣿⣿⣿⣿⣿⣿⣿⣿⣆⠀⠀⠀⠀⠀⠀⠀⠀⠀⠀⠀⠀⠀⠀⠀⠀⠀⠀⠀⠀⠀⠀⠀⠀⠀⠀⠀⠀⠀⠀⠀⠀⠀⠀⠀⠀⠀⠀⠀⠀⠀⠀⠀⠀⠀⡀</a:t>
            </a:r>
            <a:br/>
            <a:r>
              <a:t>⠀⠀⠀⠀⠀⠀⠀⠀⠀⠀⠀⠀⢸⣿⣿⣿⣿⣿⣿⣿⣿⣿⣿⣿⣿⣿⣿⣿⣿⣿⣿⣿⣿⣿⣿⣿⣿⣿⣿⣿⣿⣿⣿⣿⣿⡄⠀⠀⠀⠀⠀⠀⠀⠀⠀⠀⠀⠀⠀⠀⠀⠀⠀⠀⠀⠀⠀⠀⠀⠀⠀⠀⠀⠀⠀⠀⠀⠀⠀⠀⠀⠀⠀⠀⠀⠀⠀⠀⠀⠀⠀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⠀⠀⠀⠀⠀⠀⠀⠀⠀⠀⠀⠀⣼⣿⣿⣿⣿⣿⣿⣿⣿⣿⣿⣿⣿⣿⣿⣿⣿⣿⣿⣿⣿⣿⣿⣿⣿⣿⣿⣿⣿⣿⣿⣿⣿⡿⣄⡀⠀⠀⠀⠀⠀⠀⠀⠀⠀⠀⠀⠀⠀⠀⠀⠀⠀⠀⠀⠀⠀⠀⠀⠀⠀⠀⠀⠀⠀⠀⠀⠀⠀⠀⠀⠀⠀⠀⠀⠀⠀⠀⠀</a:t>
            </a:r>
            <a:br/>
            <a:r>
              <a:t>⠀⠀⠀⠀⠀⠀⠀⠀⠀⠀⠀⢀⡿⠛⠻⢿⣿⣿⣿⠿⢿⣿⣿⣿⣿⣿⣿⣿⣿⣿⣿⣿⣿⣿⣿⣿⣿⣿⣿⣟⡛⠛⠿⠟⠋⠀⠀⠙⠄⠀⠀⠀⠀⠀⠀⠀⠀⠀⠀⠀⠀⠀⠀⠀⠀⠀⠀⠀⠀⠀⠀⠀⠀⠀⠀⠀⠀⠀⠀⠀⠀⠀⠀⠀⠀⠀⠀⠀⠀⠀⠀</a:t>
            </a:r>
            <a:br/>
            <a:r>
              <a:t>⠀⠀⠀⠀⠀⠀⠀⠀⠀⠀⠀⠜⠀⠀⠀⢀⣼⣿⣿⣿⣿⣿⣿⣿⣿⣿⣿⣿⣿⣿⣿⣿⣿⣿⣿⣿⣿⣿⣿⣿⣿⣶⣤⡀⠀⠀⠀⠀⠀⠀⠀⠀⠀⠀⠀⠀⠀⠀⠀⠀⠀⠀⠀⠀⠀⠀⠀⠀⠀⠀⠀⠀⠀⠀⠀⠀⠀⠀⠀⠀⠀⠀⠀⠀⠀⠀⠀⠀⠀⠀⠀</a:t>
            </a:r>
            <a:br/>
            <a:r>
              <a:t>⠀⠀⠀⠀⠀⠀⠀⠀⠀⠀⠀⠀⠀⠀⢰⣿⣿⣿⣿⣿⣿⣿⣿⣿⣿⣿⣿⣿⣿⣿⣿⣿⣿⣿⣿⣿⣿⣿⣿⣿⣿⣿⣿⣿⠀⠀⠀⠀⠀⠀⠀⠀⠀⠀⠀⠀⠀⠀⠀⠀⠀⠀⠀⠀⠀⠀⠀⠀⠀⠀⠀⠀⠀⠀⠀⠀⠀⠀⠀⠀⠀⠀⠀⠀⠀⠀⠀⠀⠀⠀⠀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⠀⠀⠀⠀⠀⠀⠀⠀⠀⠀⠀⠀⠀⠀⣸⣿⣿⣿⣿⣿⣿⣿⣿⣿⣿⣿⣿⣿⣿⣿⣿⣿⣿⣿⣿⣿⣿⣿⣿⣿⣿⣿⣿⣿⣿⣤⣤⣶⣶⣶⣾⣿⣿⣿⣿⣶⣶⣶⣤⣤⣀⡀⠀⠀⠀⠀⠀⠀⠀⠀⠀⠀⠀⠀⠀⠀⠀⠀⠀⠀⠀⠀⠀⠀⠀⠀⠀⠀⠀⠀⠀</a:t>
            </a:r>
            <a:br/>
            <a:r>
              <a:t>⠀⠀⠀⠀⠀⠀⠀⠀⠀⠀⠀⠀⠀⢀⣿⣿⣿⣿⣿⣿⣿⣿⣿⣿⣿⣿⣿⣿⣿⣿⣿⣿⣿⣿⣿⣿⣿⣿⣿⣿⣿⣿⣿⣿⣿⣿⣿⣿⣿⣿⣿⣿⣿⣿⣿⣿⣿⣿⣿⣿⣿⣿⣿⣶⣤⣀⠀⠀⠀⠀⠀⠀⠀⠀⠀⠀⠀⠁⠀⠀⠀⠀⠀⠀⠀⠀⠀⠀⠀⠀⠀</a:t>
            </a:r>
            <a:br/>
            <a:r>
              <a:t>⠀⠀⠀⠀⠀⠀⠀⠀⠀⠀⠀⠀⠀⣿⣿⣿⣿⣿⣿⣿⣿⣿⣿⣿⣿⣿⣿⣿⣿⣿⣿⣿⣿⣿⣿⣿⣿⣿⣿⣿⣿⣿⣿⣿⣿⣿⣿⣿⣿⣿⣿⣿⣿⣿⣿⣿⣿⣿⣿⣿⣿⣿⣿⣿⣿⣿⣷⣦⡀⠀⠀⠀⠀⠀⠀⠀⠀⠀⠀⠀⠀⠀⠀⠀⠀⠀⠀⠀⠀⠀⠀</a:t>
            </a:r>
            <a:br/>
            <a:r>
              <a:t>⠀⠀⠀⠀⠀⠀⠀⠀⠀⠀⠀⠀⢶⣿⣿⣿⣿⣿⣿⣿⣿⣿⣿⣿⣿⣿⣿⣿⣿⣿⣿⣿⣿⣿⣿⣿⣿⣿⣿⣿⣿⣿⣿⣿⣿⣿⣿⣿⣿⣿⣿⣿⣿⣿⣿⣿⣿⣿⣿⣿⣿⣿⣿⣿⣿⣿⣿⣿⣿⣷⣄⠀⠀⠀⠀⠀⠀⠀⠀⠀⠀⠀⠀⠀⠀⠀⠀⠀⠀⠀⠀</a:t>
            </a:r>
            <a:br/>
            <a:r>
              <a:t>⠀⠀⠀⠀⠀⠀⠀⠀⠀⠀⠀⠀⠈⣿⣿⣿⣿⣿⣿⣿⣿⣿⣿⣿⣿⣿⣿⣿⣿⣿⣿⣿⣿⣿⣿⣿⣿⣿⣿⣿⣿⣿⣿⣿⣿⣿⣿⣿⣿⣿⣿⣿⣿⣿⣿⣿⣿⣿⣿⣿⣿⣿⣿⣿⣿⣿⣿⣿⣿⣿⣿⣷⣄⠀⠀⠀⠀⠀⠀⠀⠀⠀⠀⠀⠀⠀⠀⠀⠀⠀⠀</a:t>
            </a:r>
            <a:br/>
            <a:r>
              <a:t>⠀⠀⠀⠀⠀⠀⠀⠀⠀⠀⠀⠀⢈⣿⣿⣿⣿⣿⣿⣿⣿⣿⣿⣿⣿⣿⣿⣿⣿⣿⣿⣿⣿⣿⣿⣿⣿⣿⣿⣿⣿⣿⣿⣿⣿⣿⣿⣿⣿⣿⣿⣿⣿⣿⣿⣿⣿⣿⣿⣿⣿⣿⣿⣿⣿⣿⣿⣿⣿⣿⣿⣿⣿⣷⣄⠀⠀⠀⠀⠀⠀⠀⠀⠀⠀⠀⠀⠀⠀⠀⠀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⠀⠀⠀⠀⠀⠀⠀⠀⠀⠀⠀⠀⢸⣿⣿⣿⣿⣿⣿⣿⣿⣿⣿⣿⣿⣿⣿⣿⣿⣿⣿⣿⣿⣿⣿⣿⣿⣿⣿⣿⣿⣿⣿⣿⣿⣿⣿⣿⣿⣿⣿⣿⣿⣿⣿⣿⣿⣿⣿⣿⣿⣿⣿⣿⣿⣿⣿⣿⣿⣿⣿⣿⣿⣿⣿⣦⠀⠀⠀⠀⠀⠀⠀⠀⠀⠀⠀⠀⠀⠀⠀</a:t>
            </a:r>
            <a:br/>
            <a:r>
              <a:t>⠀⠀⠀⠀⠀⠀⠀⠀⠀⠀⠀⠀⠀⢈⣿⣿⣿⣿⣿⣿⣿⣿⣿⣿⣿⣿⣿⣿⣿⣿⣿⣿⣿⣿⣿⣿⣿⣿⣿⣿⣿⣿⣿⣿⣿⣿⣿⣿⣿⣿⣿⣿⣿⣿⣿⣿⣿⣿⣿⣿⣿⣿⣿⣿⣿⣿⣿⣿⣿⣿⣿⣿⣿⣿⣿⣿⣷⡀⠀⠀⠀⠀⠀⠀⠀⠀⠀⠀⠀⠀⠀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⠀⠀⠀⠀⠀⠀⠀⠀⠀⠀⠀⠀⠀⢸⣿⣿⣿⣿⣿⣿⣿⣿⣿⣿⣿⣿⣿⣿⣿⣿⣿⣿⣿⣿⣿⣿⣿⣿⣿⣿⣿⣿⣿⣿⣿⣿⣿⣿⣿⣿⣿⣿⣿⣿⣿⣿⣿⣿⣿⣿⣿⣿⣿⣿⣿⣿⣿⣿⣿⣿⣿⣿⣿⣿⣿⣿⣿⣷⡄⠀⠀⠀⠀⠀⠀⠀⠀⠀⠀⠀⠀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⠀⠀⠀⠀⠀⠀⠀⠀⠀⠀⠀⠀⠀⠀⠀⠀⠀⠀⠀⠀⠀⠀⠀⠀⠀⣴⣿⣿⣷⡀⠀⠀⠀⠀⠀⠀⠀⠀⠀⠀⠀⠀⠀⠀⠀⠀⠀⠀⠀⠀⠀⠀⠀⠀⠀⠀⠀⠀⠀⠀⠀⠀⠀⠀⠀⠀⠀⠀⠀⠀⠀⠀⠀⠀⠀⠀⠀⠀⠀⠀⠀⠀⠀⠀⠀⠀⠀⠀⠀⠀⠀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⠀⠀⠀⠀⠀⠀⠀⠀⠀⠀⠀⠀⠀⠀⠀⠀⠀⠀⠀⠀⢀⣀⣀⣠⣾⣿⣿⣿⣿⣷⣤⣄⣀⣀⠀⠀⠀⠀⠀⠀⠀⠀⠀⠀⠀⠀⠀⠀⠀⠀⠀⠀⠀⠀⠀⠀⠀⠀⠀⠀⠀⠀⠀⠀⠀⠀⠀⠀⠀⠀⠀⠀⠀⠀⠀⠀⠀⠀⠀⠀⠀⠀⠀⠀⠀⠀⠀⠀⠀⠀⠀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⠀⠀⠀⠀⠀⠀⠀⠀⠀⠀⠀⠀⠀⠀⠀⠀⢀⣠⣶⣿⣿⣿⣿⣿⣿⣿⣿⣿⣿⣿⣿⣿⣿⣿⣿⣶⣦⣀⠀⠀⠀⠀⠀⠀⠀⠀⠀⠀⠀⠀⠀⠀⠀⠀⠀⠀⠀⠀⠀⠀⠀⠀⠀⠀⠀⠀⠀⠀⠀⠀⠀⠀⠀⠀⠀⠀⠀⠀⠀⠀⠀⠀⠀⠀⠀⠀⠀⠀⠀⠀⠀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⠀⠀⠀⠀⠀⠀⠀⠀⠀⠀⠀⠀⠀⠀⠀⣠⣿⣿⣿⣿⣿⣿⣿⣿⣿⣿⣿⣿⣿⣿⣿⣿⣿⣿⣿⣿⣿⣿⣷⣄⠀⠀⠀⠀⠀⠀⠀⠀⠀⠀⠀⠀⠀⠀⠀⠀⠀⠀⠀⠀⠀⠀⠀⠀⠀⠀⠀⠀⠀⠀⠀⠀⠀⠀⠀⠀⠀⠀⠀⠀⠀⠀⠀⠀⠀⠀⠀⠀⠀⠀⠀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⠀⠀⠀⠀⠀⠀⠀⠀⠀⠀⠀⠀⠀⠀⣰⣿⣿⣿⣿⣿⣿⣿⣿⣿⣿⣿⣿⣿⣿⣿⣿⣿⣿⣿⣿⣿⣿⣿⣿⣿⣧⡀⠀⠀⠀⠀⠀⠀⠀⠀⠀⠀⠀⠀⠀⠀⠀⠀⠀⠀⠀⠀⠀⠀⠀⠀⠀⠀⠀⠀⠀⠀⠀⠀⠀⠀⠀⠀⠀⠀⠀⠀⠀⠀⠀⠀⠀⠀⠀⠀⠀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⠀⠀⠀⠀⠀⠀⠀⠀⠀⠀⠀⠀⠀⣹⣿⣿⣿⣿⣿⣿⣿⣿⣿⣿⣿⣿⣿⣿⣿⣿⣿⣿⣿⣿⣿⣿⣿⣿⣿⣿⣿⣿⠏⠀⠀⠀⠀⠀⠀⠀⠀⠀⠀⠀⠀⠀⠀⠀⠀⠀⠀⠀⠀⠀⠀⠀⠀⠀⠀⠀⠀⠀⠀⠀⠀⠀⠀⠀⠀⠀⠀⠀⠀⠀⠀⠀⠀⠀⠀⠀⠀</a:t>
            </a:r>
            <a:br/>
            <a:r>
              <a:t>⠀⠀⠀⠀⠀⠀⠀⠀⠀⣠⣴⣶⣾⣿⣿⣿⣿⣿⣿⣿⣿⣿⣿⣿⣿⣿⣿⣿⣿⣿⣿⣿⣿⣿⣿⣿⣿⣿⣿⣿⣿⣿⡄⠀⠀⠀⠀⠀⠀⠀⠀⠀⠀⠀⠀⠀⠀⠀⠀⠀⠀⠀⠀⠀⠀⠀⠀⠀⠀⠀⠀⠀⠀⠀⠀⠀⠀⠀⠀⠀⠀⠀⠀⠀⠀⠀⠀⠀⠀⠀⠀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⠀⠀⠀⠀⠀⠀⠀⢻⣿⣿⣿⣿⣿⣿⣿⣿⣿⣿⣿⣿⣿⣿⣿⣿⣿⣿⣿⣿⣿⣿⣿⣿⣿⣿⣿⣿⣿⣿⣿⣿⣿⣿⣷⡀⠀⠀⠀⠀⠀⠀⠀⠀⠀⠀⠀⠀⠀⠀⠀⠀⠀⠀⠀⠀⠀⠀⠀⠀⠀⠀⠀⠀⠀⠀⠀⠀⠀⠀⠀⠀⠀⠀⠀⠀⠀⠀⠀⠀⠀⠀⠀</a:t>
            </a:r>
            <a:br/>
            <a:r>
              <a:t>⠀⠀⠀⠀⠀⠀⠀⠀⢻⣿⣿⣿⣿⣿⣿⣿⣿⣿⣿⣿⣿⣿⣿⣿⣿⣿⣿⣿⣿⣿⣿⣿⣿⣿⣿⣿⣿⣿⣿⣿⣿⣿⡿⠋⠀⠀⠀⠀⠀⠀⠀⠀⠀⠀⠀⠀⠀⠀⠀⠀⠀⣀⡀⠀⠀⠀⠀⠀⠀⠀⠀⠀⠀⠀⠀⠀⠀⠀⠀⠀⠀⠀⠀⠀⠀⠀⠀⠀⠀⠀⠀</a:t>
            </a:r>
            <a:br/>
            <a:r>
              <a:t>⠀⠀⠀⠀⠀⠀⠀⠀⠀⠀⠉⠉⠛⠻⣿⣿⣿⣿⣿⣿⣿⣿⣿⣿⣿⣿⣿⣿⣿⣿⣿⣿⣿⣿⣿⣿⣿⣿⣿⣿⣿⣿⣷⠀⠀⠀⠀⠀⠀⠀⠀⠀⠀⠀⠀⠀⠀⠀⠀⠀⠀⢻⣿⠀⠀⠀⠀⠀⠀⠀⠀⠀⠀⠀⠀⠀⠀⠀⠀⠀⠀⠀⠀⠀⠀⠀⠀⠀⠀⠀⠀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⠀⠀⠀⠀⠀⠀⠀⠀⠀⠀⠀⠀⠀⠀⣿⣿⣿⣿⣿⣿⣿⣿⣿⣿⣿⣿⣿⣿⣿⣿⣿⣿⣿⣿⣿⣿⣿⣿⣿⣿⣿⣿⣿⡀⠀⠀⠀⠀⠀⠀⠀⠀⠀⠀⠀⠀⠀⠀⠀⠀⠀⠀⠻⠀⠀⠀⠀⠀⠀⠀⠀⠀⠀⠀⠀⠀⠀⠀⠀⠀⠀⠀⠀⠀⠀⠀⠀⠀⠀⠀⠀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⠀⠀⠀⠀⠀⠀⠀⠀⠀⠀⠀⠀⠀⢸⣿⣿⣿⣿⣿⣿⣿⣿⣿⣿⣿⣿⣿⣿⣿⣿⣿⣿⣿⣿⣿⣿⣿⣿⣿⣿⣿⣿⣿⣿⡦⠀⠀⠀⠀⠀⠀⠀⠀⠀⠀⠀⠀⠀⠀⠀⠀⠀⠀⠀⠀⠀⠀⠀⠀⠀⠀⠀⠀⠀⠀⠀⠀⠀⠀⠀⠀⠀⠀⠀⠀⠀⠀⠀⠀⠀⠀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⠀⠀⠀⠀⠀⠀⠀⠀⠀⠀⠀⠀⠀⣼⣿⣿⣿⣿⣿⣿⣿⣿⣿⣿⣿⣿⣿⣿⣿⣿⣿⣿⣿⣿⣿⣿⣿⣿⣿⣿⣿⣿⣿⣿⣷⠄⠀⠀⠀⠀⠀⠀⠀⠀⠀⠀⠀⠀⠀⠀⠀⠀⠀⠀⠀⠀⠀⠀⠀⠀⠀⠀⠀⠀⠀⠀⠀⠀⠀⠀⠀⠀⠀⠀⠀⠀⠀⠀⠀⠀⠀</a:t>
            </a:r>
            <a:br/>
            <a:r>
              <a:t>⠀⠀⠀⠀⠀⠀⠀⠀⠀⠀⠀⠀⢀⣿⣿⣿⣿⣿⣿⣿⣿⣿⣿⣿⣿⣿⣿⣿⣿⣿⣿⣿⣿⣿⣿⣿⣿⣿⣿⣿⣿⣿⣿⣿⣿⡄⠀⠀⠀⠀⠀⠀⠀⠀⠀⠀⠀⠀⠀⠀⠀⠀⠀⠀⠀⠀⠀⠀⠀⠀⠀⠀⠀⠀⠀⠀⠀⠀⠀⠀⠀⠀⠀⠀⠀⠀⠀⠀⠀⠀⠀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⠀⠀⠀⠀⠀⠀⠀⠀⠀⠀⠀⠀⣸⣿⣿⣿⣿⣿⣿⣿⣿⣿⣿⣿⣿⣿⣿⣿⣿⣿⣿⣿⣿⣿⣿⣿⣿⣿⣿⣿⣿⣿⣿⣿⣿⣷⣀⠀⠀⠀⠀⠀⠀⠀⠀⠀⠀⠀⠀⠀⠀⠀⠀⠀⠀⠀⠀⠀⠀⠀⠀⠀⠀⠀⠀⠀⠀⠀⠀⠀⠀⠀⠀⠀⠀⠀⠀⠀⠀⠀⠀</a:t>
            </a:r>
            <a:br/>
            <a:r>
              <a:t>⠀⠀⠀⠀⠀⠀⠀⠀⠀⠀⠀⢠⠟⠉⠉⠻⠿⣿⣿⣛⣛⣯⣭⣿⣿⣿⣿⣿⣿⣿⣿⣿⣿⣿⣿⣿⣿⣿⣿⣿⣍⡛⠿⠛⠁⠀⠈⢧⠀⠀⠀⠀⠀⠀⠀⠀⠀⠀⠀⠀⠀⠀⠀⠀⠀⠀⠀⠀⠀⠀⠀⠀⠀⠀⠀⠀⠀⠀⠀⠀⠀⠀⠀⠀⠀⠀⠀⠀⠀⠀⠀</a:t>
            </a:r>
            <a:br/>
            <a:r>
              <a:t>⠀⠀⠀⠀⠀⠀⠀⠀⠀⠀⠀⠂⠀⠀⠀⢀⣴⣿⣿⣿⣿⣿⣿⣿⣿⣿⣿⣿⣿⣿⣿⣿⣿⣿⣿⣿⣿⣿⣿⣿⣿⣿⣷⣤⡀⠀⠀⠀⠀⠀⠀⠀⠀⠀⠀⠀⠀⠀⠀⠀⠀⠀⠀⠀⠀⠀⠀⠀⠀⠀⠀⠀⠀⠀⠀⠀⠀⠀⠀⠀⠀⠀⠀⠀⠀⠀⠀⠀⠀⠀⠀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⠀⠀⠀⠀⠀⠀⠀⠀⠀⠀⠀⠀⠀⠀⢠⣿⣿⣿⣿⣿⣿⣿⣿⣿⣿⣿⣿⣿⣿⣿⣿⣿⣿⣿⣿⣿⣿⣿⣿⣿⣿⣿⣿⣿⣿⣧⣶⣶⣿⣿⣿⣿⣿⣿⣿⣿⣶⣶⣶⣤⣄⣀⠀⠀⠀⠀⠀⠀⠀⠀⠀⠀⠀⠀⠀⠀⠀⠀⠀⠀⠀⠀⠀⠀⠀⠀⠀⠀⠀⠀⠀</a:t>
            </a:r>
            <a:br/>
            <a:r>
              <a:t>⠀⠀⠀⠀⠀⠀⠀⠀⠀⠀⠀⠀⠀⢠⣼⣿⣿⣿⣿⣿⣿⣿⣿⣿⣿⣿⣿⣿⣿⣿⣿⣿⣿⣿⣿⣿⣿⣿⣿⣿⣿⣿⣿⣿⣿⣿⣿⣿⣿⣿⣿⣿⣿⣿⣿⣿⣿⣿⣿⣿⣿⣿⣿⣶⣤⣀⠀⠀⠀⠀⠀⠀⠀⠀⠀⠀⠀⠘⠀⠀⠀⠀⠀⠀⠀⠀⠀⠀⠀⠀⠀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⠀⠀⠀⠀⠀⠀⠀⠀⠀⠀⠀⠀⠀⢸⣿⣿⣿⣿⣿⣿⣿⣿⣿⣿⣿⣿⣿⣿⣿⣿⣿⣿⣿⣿⣿⣿⣿⣿⣿⣿⣿⣿⣿⣿⣿⣿⣿⣿⣿⣿⣿⣿⣿⣿⣿⣿⣿⣿⣿⣿⣿⣿⣿⣿⣿⣿⣿⣦⣄⠀⠀⠀⠀⠀⠀⠀⠀⠀⠀⠀⠀⠀⠀⠀⠀⠀⠀⠀⠀⠀⠀</a:t>
            </a:r>
            <a:br/>
            <a:r>
              <a:t>⠀⠀⠀⠀⠀⠀⠀⠀⠀⠀⠀⠀⠘⣿⣿⣿⣿⣿⣿⣿⣿⣿⣿⣿⣿⣿⣿⣿⣿⣿⣿⣿⣿⣿⣿⣿⣿⣿⣿⣿⣿⣿⣿⣿⣿⣿⣿⣿⣿⣿⣿⣿⣿⣿⣿⣿⣿⣿⣿⣿⣿⣿⣿⣿⣿⣿⣿⣿⣿⣷⣦⡀⠀⠀⠀⠀⠀⠀⠀⠀⠀⠀⠀⠀⠀⠀⠀⠀⠀⠀⠀</a:t>
            </a:r>
            <a:br/>
            <a:r>
              <a:t>⠀⠀⠀⠀⠀⠀⠀⠀⠀⠀⠀⠀⠀⣸⣿⣿⣿⣿⣿⣿⣿⣿⣿⣿⣿⣿⣿⣿⣿⣿⣿⣿⣿⣿⣿⣿⣿⣿⣿⣿⣿⣿⣿⣿⣿⣿⣿⣿⣿⣿⣿⣿⣿⣿⣿⣿⣿⣿⣿⣿⣿⣿⣿⣿⣿⣿⣿⣿⣿⣿⣿⣿⣦⡀⠀⠀⠀⠀⠀⠀⠀⠀⠀⠀⠀⠀⠀⠀⠀⠀⠀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⠀⠀⠀⠀⠀⠀⠀⠀⠀⠀⠀⠀⠀⣾⣿⣿⣿⣿⣿⣿⣿⣿⣿⣿⣿⣿⣿⣿⣿⣿⣿⣿⣿⣿⣿⣿⣿⣿⣿⣿⣿⣿⣿⣿⣿⣿⣿⣿⣿⣿⣿⣿⣿⣿⣿⣿⣿⣿⣿⣿⣿⣿⣿⣿⣿⣿⣿⣿⣿⣿⣿⣿⣿⣿⣄⠀⠀⠀⠀⠀⠀⠀⠀⠀⠀⠀⠀⠀⠀⠀⠀</a:t>
            </a:r>
            <a:br/>
            <a:r>
              <a:t>⠀⠀⠀⠀⠀⠀⠀⠀⠀⠀⠀⠀⠀⠿⢿⣿⣿⣿⣿⣿⣿⣿⣿⣿⣿⣿⣿⣿⣿⣿⣿⣿⣿⣿⣿⣿⣿⣿⣿⣿⣿⣿⣿⣿⣿⣿⣿⣿⣿⣿⣿⣿⣿⣿⣿⣿⣿⣿⣿⣿⣿⣿⣿⣿⣿⣿⣿⣿⣿⣿⣿⣿⣿⣿⣿⣷⡀⠀⠀⠀⠀⠀⠀⠀⠀⠀⠀⠀⠀⠀⠀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⠀⠀⠀⠀⠀⠀⠀⠀⠀⠀⠀⠀⠀⠀⣿⣿⣿⣿⣿⣿⣿⣿⣿⣿⣿⣿⣿⣿⣿⣿⣿⣿⣿⣿⣿⣿⣿⣿⣿⣿⣿⣿⣿⣿⣿⣿⣿⣿⣿⣿⣿⣿⣿⣿⣿⣿⣿⣿⣿⣿⣿⣿⣿⣿⣿⣿⣿⣿⣿⣿⣿⣿⣿⣿⣿⣿⣷⡄⠀⠀⠀⠀⠀⠀⠀⠀⠀⠀⠀⠀⠀</a:t>
            </a:r>
            <a:br/>
            <a:r>
              <a:t>⠀⠀⠀⠀⠀⠀⠀⠀⠀⠀⠀⠀⠀⣠⣿⣿⣿⣿⣿⣿⣿⣿⣿⣿⣿⣿⣿⣿⣿⣿⣿⣿⣿⣿⣿⣿⣿⣿⣿⣿⣿⣿⣿⣿⣿⣿⣿⣿⣿⣿⣿⣿⣿⣿⣿⣿⣿⣿⣿⣿⣿⣿⣿⣿⣿⣿⣿⣿⣿⣿⣿⣿⣿⣿⣿⣿⣿⣿⡄⠀⠀⠀⠀⠀⠀⠀⠀⠀⠀⠀⠀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⠀⠀⠀⠀⠀⠀⠀⠀⠀⠀⠀⠀⠀⠀⠀⠀⠀⠀⠀⠀⠀⠀⠀⠀⠀⠀⠀⢠⣶⣄⠀⠀⠀⠀⠀⠀⠀⠀⠀⠀⠀⠀⠀⠀⠀⠀⠀⠀⠀⠀⠀⠀⠀⠀⠀⠀⠀⠀⠀⠀⠀⠀⠀⠀⠀⠀⠀⠀⠀⠀⠀⠀⠀⠀⠀⠀⠀⠀⠀⠀⠀⠀⠀⠀⠀⠀⠀⠀⠀⠀⠀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⠀⠀⠀⠀⠀⠀⠀⠀⠀⠀⠀⠀⠀⠀⠀⠀⠀⠀⠀⠀⠀⠀⠀⠀⠀⠀⣴⣿⣿⣿⣧⡀⠀⠀⠀⠀⠀⠀⠀⠀⠀⠀⠀⠀⠀⠀⠀⠀⠀⠀⠀⠀⠀⠀⠀⠀⠀⠀⠀⠀⠀⠀⠀⠀⠀⠀⠀⠀⠀⠀⠀⠀⠀⠀⠀⠀⠀⠀⠀⠀⠀⠀⠀⠀⠀⠀⠀⠀⠀⠀⠀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⠀⠀⠀⠀⠀⠀⠀⠀⠀⠀⠀⠀⠀⠀⠀⠀⠀⠀⠀⣠⣤⣶⣶⣿⣿⣿⣿⣿⣿⣿⣿⣿⣿⣿⣶⣦⣤⣀⠀⠀⠀⠀⠀⠀⠀⠀⠀⠀⠀⠀⠀⠀⠀⠀⠀⠀⠀⠀⠀⠀⠀⠀⠀⠀⠀⠀⠀⠀⠀⠀⠀⠀⠀⠀⠀⠀⠀⠀⠀⠀⠀⠀⠀⠀⠀⠀⠀⠀⠀⠀⠀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⠀⠀⠀⠀⠀⠀⠀⠀⠀⠀⠀⠀⠀⠀⠀⠀⠀⣴⣿⣿⣿⣿⣿⣿⣿⣿⣿⣿⣿⣿⣿⣿⣿⣿⣿⣿⣿⣿⣷⣦⡀⠀⠀⠀⠀⠀⠀⠀⠀⠀⠀⠀⠀⠀⠀⠀⠀⠀⠀⠀⠀⠀⠀⠀⠀⠀⠀⠀⠀⠀⠀⠀⠀⠀⠀⠀⠀⠀⠀⠀⠀⠀⠀⠀⠀⠀⠀⠀⠀⠀⠀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⠀⠀⠀⠀⠀⠀⠀⠀⠀⠀⠀⠀⠀⠀⠀⢀⣾⣿⣿⣿⣿⣿⣿⣿⣿⣿⣿⣿⣿⣿⣿⣿⣿⣿⣿⣿⣿⣿⣿⣿⣿⣦⠀⠀⠀⠀⠀⠀⠀⠀⠀⠀⠀⠀⠀⠀⠀⠀⠀⠀⠀⠀⠀⠀⠀⠀⠀⠀⠀⠀⠀⠀⠀⠀⠀⠀⠀⠀⠀⠀⠀⠀⠀⠀⠀⠀⠀⠀⠀⠀⠀</a:t>
            </a:r>
            <a:br/>
            <a:r>
              <a:t>⠀⠀⠀⠀⠀⠀⠀⠀⠀⠀⠀⠀⠀⠀⠀⣾⣿⣿⣿⣿⣿⣿⣿⣿⣿⣿⣿⣿⣿⣿⣿⣿⣿⣿⣿⣿⣿⣿⣿⣿⣿⣿⣷⠀⠀⠀⠀⠀⠀⠀⠀⠀⠀⠀⠀⠀⠀⠀⠀⠀⠀⠀⠀⠀⠀⠀⠀⠀⠀⠀⠀⠀⠀⠀⠀⠀⠀⠀⠀⠀⠀⠀⠀⠀⠀⠀⠀⠀⠀⠀⠀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⠀⠀⠀⠀⠀⠀⠀⠀⠀⠀⠀⠀⠀⠀⣾⣿⣿⣿⣿⣿⣿⣿⣿⣿⣿⣿⣿⣿⣿⣿⣿⣿⣿⣿⣿⣿⣿⣿⣿⣿⣿⣿⣿⣿⠀⠀⠀⠀⠀⠀⠀⠀⠀⠀⠀⠀⠀⠀⠀⠀⠀⠀⠀⠀⠀⠀⠀⠀⠀⠀⠀⠀⠀⠀⠀⠀⠀⠀⠀⠀⠀⠀⠀⠀⠀⠀⠀⠀⠀⠀⠀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⠀⠀⠀⠀⠀⠀⠀⠀⠀⠀⠀⢀⣀⣤⣾⣿⣿⣿⣿⣿⣿⣿⣿⣿⣿⣿⣿⣿⣿⣿⣿⣿⣿⣿⣿⣿⣿⣿⣿⣿⣿⣿⣿⡏⠀⠀⠀⠀⠀⠀⠀⠀⠀⠀⠀⠀⠀⠀⠀⠀⠀⠀⠀⠀⠀⠀⠀⠀⠀⠀⠀⠀⠀⠀⠀⠀⠀⠀⠀⠀⠀⠀⠀⠀⠀⠀⠀⠀⠀⠀⠀</a:t>
            </a:r>
            <a:br/>
            <a:r>
              <a:t>⠀⠀⠀⠀⠀⠀⠀⠀⢶⣶⣶⣿⣿⣿⣿⣿⣿⣿⣿⣿⣿⣿⣿⣿⣿⣿⣿⣿⣿⣿⣿⣿⣿⣿⣿⣿⣿⣿⣿⣿⣿⣿⣿⣿⡄⠀⠀⠀⠀⠀⠀⠀⠀⠀⠀⠀⠀⠀⠀⠀⠀⠀⠀⠀⠀⠀⠀⠀⠀⠀⠀⠀⠀⠀⠀⠀⠀⠀⠀⠀⠀⠀⠀⠀⠀⠀⠀⠀⠀⠀⠀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⠀⠀⠀⠀⠀⠀⠀⠀⠈⣿⣿⣿⣿⣿⣿⣿⣿⣿⣿⣿⣿⣿⣿⣿⣿⣿⣿⣿⣿⣿⣿⣿⣿⣿⣿⣿⣿⣿⣿⣿⣿⣿⣿⣿⣿⡄⠀⠀⠀⠀⠀⠀⠀⠀⠀⠀⠀⠀⠀⠀⠀⠀⠀⠀⠀⠀⠀⠀⠀⠀⠀⠀⠀⠀⠀⠀⠀⠀⠀⠀⠀⠀⠀⠀⠀⠀⠀⠀⠀⠀⠀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⠀⠀⠀⠀⠀⠀⠀⠀⠀⠉⠙⠻⠿⣿⣿⣿⣿⣿⣿⣿⣿⣿⣿⣿⣿⣿⣿⣿⣿⣿⣿⣿⣿⣿⣿⣿⣿⣿⣿⣿⣿⣿⣿⣿⠉⠀⠀⠀⠀⠀⠀⠀⠀⠀⠀⠀⠀⠀⠀⠀⠀⠀⣀⡄⠀⠀⠀⠀⠀⠀⠀⠀⠀⠀⠀⠀⠀⠀⠀⠀⠀⠀⠀⠀⠀⠀⠀⠀⠀⠀⠀</a:t>
            </a:r>
            <a:br/>
            <a:r>
              <a:t>⠀⠀⠀⠀⠀⠀⠀⠀⠀⠀⠀⠀⠀⠀⠉⣿⣿⣿⣿⣿⣿⣿⣿⣿⣿⣿⣿⣿⣿⣿⣿⣿⣿⣿⣿⣿⣿⣿⣿⣿⣿⣿⣿⣿⡀⠀⠀⠀⠀⠀⠀⠀⠀⠀⠀⠀⠀⠀⠀⠀⠀⠀⠻⣿⠀⠀⠀⠀⠀⠀⠀⠀⠀⠀⠀⠀⠀⠀⠀⠀⠀⠀⠀⠀⠀⠀⠀⠀⠀⠀⠀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⠀⠀⠀⠀⠀⠀⠀⠀⠀⠀⠀⠀⠀⠀⠀⣿⣿⣿⣿⣿⣿⣿⣿⣿⣿⣿⣿⣿⣿⣿⣿⣿⣿⣿⣿⣿⣿⣿⣿⣿⣿⣿⣿⣿⡇⠀⠀⠀⠀⠀⠀⠀⠀⠀⠀⠀⠀⠀⠀⠀⠀⠀⠀⠘⠀⠀⠀⠀⠀⠀⠀⠀⠀⠀⠀⠀⠀⠀⠀⠀⠀⠀⠀⠀⠀⠀⠀⠀⠀⠀⠀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⠀⠀⠀⠀⠀⠀⠀⠀⠀⠀⠀⠀⠀⠀⢸⣿⣿⣿⣿⣿⣿⣿⣿⣿⣿⣿⣿⣿⣿⣿⣿⣿⣿⣿⣿⣿⣿⣿⣿⣿⣿⣿⣿⣿⣷⡄⠀⠀⠀⠀⠀⠀⠀⠀⠀⠀⠀⠀⠀⠀⠀⠀⠀⠀⠀⠀⠀⠀⠀⠀⠀⠀⠀⠀⠀⠀⠀⠀⠀⠀⠀⠀⠀⠀⠀⠀⠀⠀⠀⠀⠀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⠀⠀⠀⠀⠀⠀⠀⠀⠀⠀⠀⠀⠀⠀⣼⣿⣿⣿⣿⣿⣿⣿⣿⣿⣿⣿⣿⣿⣿⣿⣿⣿⣿⣿⣿⣿⣿⣿⣿⣿⣿⣿⣿⣿⣿⣯⠀⠀⠀⠀⠀⠀⠀⠀⠀⠀⠀⠀⠀⠀⠀⠀⠀⠀⠀⠀⠀⠀⠀⠀⠀⠀⠀⠀⠀⠀⠀⠀⠀⠀⠀⠀⠀⠀⠀⠀⠀⠀⠀⠀⠀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⠀⠀⠀⠀⠀⠀⠀⠀⠀⠀⠀⠀⠀⢠⣿⣿⣿⣿⣿⣿⣿⣿⣿⣿⣿⣿⣿⣿⣿⣿⣿⣿⣿⣿⣿⣿⣿⣿⣿⣿⣿⣿⣿⣿⣿⡆⠁⠀⠀⠀⠀⠀⠀⠀⠀⠀⠀⠀⠀⠀⠀⠀⠀⠀⠀⠀⠀⠀⠀⠀⠀⠀⠀⠀⠀⠀⠀⠀⠀⠀⠀⠀⠀⠀⠀⠀⠀⠀⠀⠀⠀</a:t>
            </a:r>
            <a:br/>
            <a:r>
              <a:t>⠀⠀⠀⠀⠀⠀⠀⠀⠀⠀⠀⠀⠀⣾⣿⣿⣿⣿⣿⣿⣿⣿⣿⣿⣿⣿⣿⣿⣿⣿⣿⣿⣿⣿⣿⣿⣿⣿⣿⣿⣿⣿⣿⣿⣿⡇⠀⠀⠀⠀⠀⠀⠀⠀⠀⠀⠀⠀⠀⠀⠀⠀⠀⠀⠀⠀⠀⠀⠀⠀⠀⠀⠀⠀⠀⠀⠀⠀⠀⠀⠀⠀⠀⠀⠀⠀⠀⠀⠀⠀⠀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⠀⠀⠀⠀⠀⠀⠀⠀⠀⠀⠀⠀⣸⠿⠻⢿⣿⣿⣿⣿⣿⡿⠿⠛⢟⣿⣿⣿⣿⣿⣿⣿⣿⣿⣿⣿⣿⣿⣿⣿⣿⣿⣿⣿⡿⢷⡀⠀⠀⠀⠀⠀⠀⠀⠀⠀⠀⠀⠀⠀⠀⠀⠀⠀⠀⠀⠀⠀⠀⠀⠀⠀⠀⠀⠀⠀⠀⠀⠀⠀⠀⠀⠀⠀⠀⠀⠀⠀⠀⠀⠀</a:t>
            </a:r>
            <a:br/>
            <a:r>
              <a:t>⠀⠀⠀⠀⠀⠀⠀⠀⠀⠀⠀⠐⠁⠀⠀⠀⠈⢉⣭⣤⣴⣶⣾⣿⣿⣿⣿⣿⣿⣿⣿⣿⣿⣿⣿⣿⣿⣿⣿⣿⣿⣿⣍⡁⠀⠀⠹⠀⠀⠀⠀⠀⠀⠀⠀⠀⠀⠀⠀⠀⠀⠀⠀⠀⠀⠀⠀⠀⠀⠀⠀⠀⠀⠀⠀⠀⠀⠀⠀⠀⠀⠀⠀⠀⠀⠀⠀⠀⠀⠀⠀</a:t>
            </a:r>
            <a:br/>
            <a:r>
              <a:t>⠀⠀⠀⠀⠀⠀⠀⠀⠀⠀⠀⠀⠀⠀⠀⠀⢰⣿⣿⣿⣿⣿⣿⣿⣿⣿⣿⣿⣿⣿⣿⣿⣿⣿⣿⣿⣿⣿⣿⣿⣿⣿⣿⣿⣷⣆⠀⠀⠀⠀⠀⠀⠀⠀⠀⠀⠀⠀⠀⠀⠀⠀⠀⠀⠀⠀⠀⠀⠀⠀⠀⠀⠀⠀⠀⠀⠀⠀⠀⠀⠀⠀⠀⠀⠀⠀⠀⠀⠀⠀⠀</a:t>
            </a:r>
            <a:br/>
            <a:r>
              <a:t>⠀⠀⠀⠀⠀⠀⠀⠀⠀⠀⠀⠀⠀⠀⠀⠀⢸⣿⣿⣿⣿⣿⣿⣿⣿⣿⣿⣿⣿⣿⣿⣿⣿⣿⣿⣿⣿⣿⣿⣿⣿⣿⣿⣿⣿⡟⠀⠀⠀⠀⠀⠀⠀⠀⠀⠀⠀⠀⠀⠀⠀⠀⠀⠀⠀⠀⠀⠀⠀⠀⠀⠀⠀⠀⠀⠀⠀⠀⠀⠀⠀⠀⠀⠀⠀⠀⠀⠀⠀⠀⠀</a:t>
            </a:r>
            <a:br/>
            <a:r>
              <a:t>⠀⠀⠀⠀⠀⠀⠀⠀⠀⠀⠀⠀⠀⠀⠀⠀⣾⣿⣿⣿⣿⣿⣿⣿⣿⣿⣿⣿⣿⣿⣿⣿⣿⣿⣿⣿⣿⣿⣿⣿⣿⣿⣿⣿⣿⣿⡄⠀⠀⣀⣀⣀⣀⣀⡀⠀⠀⠀⠀⠀⠀⠀⠀⠀⠀⠀⠀⠀⠀⠀⠀⠀⠀⠀⠀⠀⠀⠀⠀⠀⠀⠀⠀⠀⠀⠀⠀⠀⠀⠀⠀</a:t>
            </a:r>
            <a:br/>
            <a:r>
              <a:t>⠀⠀⠀⠀⠀⠀⠀⠀⠀⠀⠀⠀⠀⠀⠀⢰⣿⣿⣿⣿⣿⣿⣿⣿⣿⣿⣿⣿⣿⣿⣿⣿⣿⣿⣿⣿⣿⣿⣿⣿⣿⣿⣿⣿⣿⣿⣿⣿⣿⣿⣿⣿⣿⣿⣿⣿⣿⣷⣶⣦⣤⣀⡀⠀⠀⠀⠀⠀⠀⠀⠀⠀⠀⠀⠀⠀⠀⠀⠀⠀⠀⠀⠀⠀⠀⠀⠀⠀⠀⠀⠀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⠀⠀⠀⠀⠀⠀⠀⠀⠀⠀⠀⠀⠀⠀⢸⣿⣿⣿⣿⣿⣿⣿⣿⣿⣿⣿⣿⣿⣿⣿⣿⣿⣿⣿⣿⣿⣿⣿⣿⣿⣿⣿⣿⣿⣿⣿⣿⣿⣿⣿⣿⣿⣿⣿⣿⣿⣿⣿⣿⣿⣿⣿⣿⣷⣦⣄⡀⠀⠀⠀⠀⠀⠀⠀⠀⠀⠀⠀⢀⠀⠀⠀⠀⠀⠀⠀⠀⠀⠀⠀⠀</a:t>
            </a:r>
            <a:br/>
            <a:r>
              <a:t>⠀⠀⠀⠀⠀⠀⠀⠀⠀⠀⠀⠀⠀⠠⣼⣿⣿⣿⣿⣿⣿⣿⣿⣿⣿⣿⣿⣿⣿⣿⣿⣿⣿⣿⣿⣿⣿⣿⣿⣿⣿⣿⣿⣿⣿⣿⣿⣿⣿⣿⣿⣿⣿⣿⣿⣿⣿⣿⣿⣿⣿⣿⣿⣿⣿⣿⣿⣶⣄⡀⠀⠀⠀⠀⠀⠀⠀⠀⠀⠀⠀⠀⠀⠀⠀⠀⠀⠀⠀⠀⠀</a:t>
            </a:r>
            <a:br/>
            <a:r>
              <a:t>⠀⠀⠀⠀⠀⠀⠀⠀⠀⠀⠀⠀⠀⠀⣻⣿⣿⣿⣿⣿⣿⣿⣿⣿⣿⣿⣿⣿⣿⣿⣿⣿⣿⣿⣿⣿⣿⣿⣿⣿⣿⣿⣿⣿⣿⣿⣿⣿⣿⣿⣿⣿⣿⣿⣿⣿⣿⣿⣿⣿⣿⣿⣿⣿⣿⣿⣿⣿⣿⣿⣦⣀⠀⠀⠀⠀⠀⠀⠀⠀⠀⠀⠀⠀⠀⠀⠀⠀⠀⠀⠀</a:t>
            </a:r>
            <a:br/>
            <a:r>
              <a:t>⠀⠀⠀⠀⠀⠀⠀⠀⠀⠀⠀⠀⠀⠀⣼⣿⣿⣿⣿⣿⣿⣿⣿⣿⣿⣿⣿⣿⣿⣿⣿⣿⣿⣿⣿⣿⣿⣿⣿⣿⣿⣿⣿⣿⣿⣿⣿⣿⣿⣿⣿⣿⣿⣿⣿⣿⣿⣿⣿⣿⣿⣿⣿⣿⣿⣿⣿⣿⣿⣿⣿⣿⣧⡄⠀⠀⠀⠀⠀⠀⠀⠀⠀⠀⠀⠀⠀⠀⠀⠀⠀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⠀⠀⠀⠀⠀⠀⠀⠀⠀⠀⠀⠀⠀⠀⠈⣿⣿⣿⣿⣿⣿⣿⣿⣿⣿⣿⣿⣿⣿⣿⣿⣿⣿⣿⣿⣿⣿⣿⣿⣿⣿⣿⣿⣿⣿⣿⣿⣿⣿⣿⣿⣿⣿⣿⣿⣿⣿⣿⣿⣿⣿⣿⣿⣿⣿⣿⣿⣿⣿⣿⣿⣿⣿⣿⣿⣷⡄⠀⠀⠀⠀⠀⠀⠀⠀⠀⠀⠀⠀⠀⠀</a:t>
            </a:r>
            <a:br/>
            <a:r>
              <a:t>⠀⠀⠀⠀⠀⠀⠀⠀⠀⠀⠀⠀⠀⢀⣴⣿⣿⣿⣿⣿⣿⣿⣿⣿⣿⣿⣿⣿⣿⣿⣿⣿⣿⣿⣿⣿⣿⣿⣿⣿⣿⣿⣿⣿⣿⣿⣿⣿⣿⣿⣿⣿⣿⣿⣿⣿⣿⣿⣿⣿⣿⣿⣿⣿⣿⣿⣿⣿⣿⣿⣿⣿⣿⣿⣿⣿⣿⣆⠀⠀⠀⠀⠀⠀⠀⠀⠀⠀⠀⠀⠀</a:t>
            </a:r>
            <a:br/>
            <a:r>
              <a:t>⠀⠀⠀⠀⠀⠀⠀⠀⠀⠀⠀⠀⣠⣾⣿⣿⣿⣿⣿⣿⣿⣿⣿⣿⣿⣿⣿⣿⣿⣿⣿⣿⣿⣿⣿⣿⣿⣿⣿⣿⣿⣿⣿⣿⣿⣿⣿⣿⣿⣿⣿⣿⣿⣿⣿⣿⣿⣿⣿⣿⣿⣿⣿⣿⣿⣿⣿⣿⣿⣿⣿⣿⣿⣿⣿⣿⣿⣿⣦⠀⠀⠀⠀⠀⠀⠀⠀⠀⠀⠀⠀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⠀⠀⠀⠀⠀⠀⠀⠀⠀⠀⠀⠀⠀⠀⠀⠀⠀⠀⠀⠀⠀⠀⠀⠀⠀⠀⠀⢀⣴⣿⣦⠀⠀⠀⠀⠀⠀⠀⠀⠀⠀⠀⠀⠀⠀⠀⠀⠀⠀⠀⠀⠀⠀⠀⠀⠀⠀⠀⠀⠀⠀⠀⠀⠀⠀⠀⠀⠀⠀⠀⠀⠀⠀⠀⠀⠀⠀⠀⠀⠀⠀⠀⠀⠀⠀⠀⠀⠀⠀⠀⠀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⠀⠀⠀⠀⠀⠀⠀⠀⠀⠀⠀⠀⠀⠀⠀⠀⠀⠀⠀⠀⠀⠀⢀⣀⣀⣀⣠⣾⣿⣿⣿⣷⣄⣀⣀⡀⠀⠀⠀⠀⠀⠀⠀⠀⠀⠀⠀⠀⠀⠀⠀⠀⠀⠀⠀⠀⠀⠀⠀⠀⠀⠀⠀⠀⠀⠀⠀⠀⠀⠀⠀⠀⠀⠀⠀⠀⠀⠀⠀⠀⠀⠀⠀⠀⠀⠀⠀⠀⠀⠀⠀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⠀⠀⠀⠀⠀⠀⠀⠀⠀⠀⠀⠀⠀⠀⠀⠀⠀⠀⢀⣠⣶⣿⣿⣿⣿⣿⣿⣿⣿⣿⣿⣿⣿⣿⣿⣿⣿⣶⣤⡀⠀⠀⠀⠀⠀⠀⠀⠀⠀⠀⠀⠀⠀⠀⠀⠀⠀⠀⠀⠀⠀⠀⠀⠀⠀⠀⠀⠀⠀⠀⠀⠀⠀⠀⠀⠀⠀⠀⠀⠀⠀⠀⠀⠀⠀⠀⠀⠀⠀⠀⠀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⠀⠀⠀⠀⠀⠀⠀⠀⠀⠀⠀⠀⠀⠀⠀⠀⠀⣰⣿⣿⣿⣿⣿⣿⣿⣿⣿⣿⣿⣿⣿⣿⣿⣿⣿⣿⣿⣿⣿⣿⣷⣄⠀⠀⠀⠀⠀⠀⠀⠀⠀⠀⠀⠀⠀⠀⠀⠀⠀⠀⠀⠀⠀⠀⠀⠀⠀⠀⠀⠀⠀⠀⠀⠀⠀⠀⠀⠀⠀⠀⠀⠀⠀⠀⠀⠀⠀⠀⠀⠀⠀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⠀⠀⠀⠀⠀⠀⠀⠀⠀⠀⠀⠀⠀⠀⠀⠀⣼⣿⣿⣿⣿⣿⣿⣿⣿⣿⣿⣿⣿⣿⣿⣿⣿⣿⣿⣿⣿⣿⣿⣿⣿⣿⣦⡀⠀⠀⠀⠀⠀⠀⠀⠀⠀⠀⠀⠀⠀⠀⠀⠀⠀⠀⠀⠀⠀⠀⠀⠀⠀⠀⠀⠀⠀⠀⠀⠀⠀⠀⠀⠀⠀⠀⠀⠀⠀⠀⠀⠀⠀⠀⠀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⠀⠀⠀⠀⠀⠀⠀⠀⠀⠀⠀⠀⠀⠀⠀⣿⣿⣿⣿⣿⣿⣿⣿⣿⣿⣿⣿⣿⣿⣿⣿⣿⣿⣿⣿⣿⣿⣿⣿⣿⣿⣿⣿⣿⣇⠀⠀⠀⠀⠀⠀⠀⠀⠀⠀⠀⠀⠀⠀⠀⠀⠀⠀⠀⠀⠀⠀⠀⠀⠀⠀⠀⠀⠀⠀⠀⠀⠀⠀⠀⠀⠀⠀⠀⠀⠀⠀⠀⠀⠀⠀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⠀⠀⠀⠀⠀⠀⠀⠀⠀⠀⠀⠀⠀⠀⠈⣿⣿⣿⣿⣿⣿⣿⣿⣿⣿⣿⣿⣿⣿⣿⣿⣿⣿⣿⣿⣿⣿⣿⣿⣿⣿⣿⣿⣿⡟⠀⠀⠀⠀⠀⠀⠀⠀⠀⠀⠀⠀⠀⠀⠀⠀⠀⠀⠀⠀⠀⠀⠀⠀⠀⠀⠀⠀⠀⠀⠀⠀⠀⠀⠀⠀⠀⠀⠀⠀⠀⠀⠀⠀⠀⠀</a:t>
            </a:r>
            <a:br/>
            <a:r>
              <a:t>⠀⠀⠀⠀⠀⠀⠀⠀⠀⠀⠀⢀⣤⣴⣾⣿⣿⣿⣿⣿⣿⣿⣿⣿⣿⣿⣿⣿⣿⣿⣿⣿⣿⣿⣿⣿⣿⣿⣿⣿⣿⣿⣿⣿⡇⠀⠀⠀⠀⠀⠀⠀⠀⠀⠀⠀⠀⠀⠀⠀⠀⠀⠀⠀⠀⠀⠀⠀⠀⠀⠀⠀⠀⠀⠀⠀⠀⠀⠀⠀⠀⠀⠀⠀⠀⠀⠀⠀⠀⠀⠀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⠀⠀⠀⠀⠀⠀⠀⠀⠈⢿⣿⣿⣿⣿⣿⣿⣿⣿⣿⣿⣿⣿⣿⣿⣿⣿⣿⣿⣿⣿⣿⣿⣿⣿⣿⣿⣿⣿⣿⣿⣿⣿⣿⣿⣿⣄⠀⠀⠀⠀⠀⠀⠀⠀⠀⠀⠀⠀⠀⠀⠀⠀⠀⠀⠀⠀⠀⠀⠀⠀⠀⠀⠀⠀⠀⠀⠀⠀⠀⠀⠀⠀⠀⠀⠀⠀⠀⠀⠀⠀⠀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⠀⠀⠀⠀⠀⠀⠀⠀⠀⢸⣿⣿⣿⣿⣿⣿⣿⣿⣿⣿⣿⣿⣿⣿⣿⣿⣿⣿⣿⣿⣿⣿⣿⣿⣿⣿⣿⣿⣿⣿⣿⣿⣿⣿⣿⡿⠂⠀⠀⠀⠀⠀⠀⠀⠀⠀⠀⠀⠀⠀⠀⠀⠀⠀⠀⠀⠀⠀⠀⠀⠀⠀⠀⠀⠀⠀⠀⠀⠀⠀⠀⠀⠀⠀⠀⠀⠀⠀⠀⠀⠀</a:t>
            </a:r>
            <a:br/>
            <a:r>
              <a:t>⠀⠀⠀⠀⠀⠀⠀⠀⠀⠀⠀⠉⠙⠻⠿⡿⣿⣿⣿⣿⣿⣿⣿⣿⣿⣿⣿⣿⣿⣿⣿⣿⣿⣿⣿⣿⣿⣿⣿⣿⣿⣿⣿⣿⣧⠀⠀⠀⠀⠀⠀⠀⠀⠀⠀⠀⠀⠀⠀⠀⠀⠀⢷⣷⠀⠀⠀⠀⠀⠀⠀⠀⠀⠀⠀⠀⠀⠀⠀⠀⠀⠀⠀⠀⠀⠀⠀⠀⠀⠀⠀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⠀⠀⠀⠀⠀⠀⠀⠀⠀⠀⠀⠀⠀⠀⠀⢸⣿⣿⣿⣿⣿⣿⣿⣿⣿⣿⣿⣿⣿⣿⣿⣿⣿⣿⣿⣿⣿⣿⣿⣿⣿⣿⣿⣿⣿⠀⠀⠀⠀⠀⠀⠀⠀⠀⠀⠀⠀⠀⠀⠀⠀⠀⠀⢻⠀⠀⠀⠀⠀⠀⠀⠀⠀⠀⠀⠀⠀⠀⠀⠀⠀⠀⠀⠀⠀⠀⠀⠀⠀⠀⠀</a:t>
            </a:r>
            <a:br/>
            <a:r>
              <a:t>⠀⠀⠀⠀⠀⠀⠀⠀⠀⠀⠀⠀⠀⠀⠀⣸⣿⣿⣿⣿⣿⣿⣿⣿⣿⣿⣿⣿⣿⣿⣿⣿⣿⣿⣿⣿⣿⣿⣿⣿⣿⣿⣿⣿⣿⡀⠀⠀⠀⠀⠀⠀⠀⠀⠀⠀⠀⠀⠀⠀⠀⠀⠀⠀⠀⠀⠀⠀⠀⠀⠀⠀⠀⠀⠀⠀⠀⠀⠀⠀⠀⠀⠀⠀⠀⠀⠀⠀⠀⠀⠀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⠀⠀⠀⠀⠀⠀⠀⠀⠀⠀⠀⠀⠀⠀⢸⣿⣿⣿⣿⣿⣿⣿⣿⣿⣿⣿⣿⣿⣿⣿⣿⣿⣿⣿⣿⣿⣿⣿⣿⣿⣿⣿⣿⣿⣿⣿⢧⡁⠀⠀⠀⠀⠀⠀⠀⠀⠀⠀⠀⠀⠀⠀⠀⠀⠀⠀⠀⠀⠀⠀⠀⠀⠀⠀⠀⠀⠀⠀⠀⠀⠀⠀⠀⠀⠀⠀⠀⠀⠀⠀⠀</a:t>
            </a:r>
            <a:br/>
            <a:r>
              <a:t>⠀⠀⠀⠀⠀⠀⠀⠀⠀⠀⠀⠀⠀⢀⣿⣿⣿⣿⣿⣿⣿⣿⣿⣿⣿⣿⣿⣿⣿⣿⣿⣿⣿⣿⣿⣿⣿⣿⣿⣿⣿⣿⣿⣿⣿⣿⡀⠀⠀⠀⠀⠀⠀⠀⠀⠀⠀⠀⠀⠀⠀⠀⠀⠀⠀⠀⠀⠀⠀⠀⠀⠀⠀⠀⠀⠀⠀⠀⠀⠀⠀⠀⠀⠀⠀⠀⠀⠀⠀⠀⠀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⠀⠀⠀⠀⠀⠀⠀⠀⠀⠀⠀⠀⣰⠟⠉⠻⢿⣿⣿⡿⠿⠿⠛⣋⣙⣹⣿⣿⣿⣿⣿⣿⣿⣿⣿⣿⣿⣿⣿⣿⣿⣿⣿⡿⠿⠻⣄⠀⠀⠀⠀⠀⠀⠀⠀⠀⠀⠀⠀⠀⠀⠀⠀⠀⠀⠀⠀⠀⠀⠀⠀⠀⠀⠀⠀⠀⠀⠀⠀⠀⠀⠀⠀⠀⠀⠀⠀⠀⠀⠀⠀</a:t>
            </a:r>
            <a:br/>
            <a:r>
              <a:t>⠀⠀⠀⠀⠀⠀⠀⠀⠀⠀⠀⠘⠀⠀⠀⠀⠀⠈⣠⣶⣶⣿⣿⣿⣿⣿⣿⣿⣿⣿⣿⣿⣿⣿⣿⣿⣿⣿⣿⣿⣿⣿⣷⣤⣀⠀⠙⠀⠀⠀⠀⠀⠀⠀⠀⠀⠀⠀⠀⠀⠀⠀⠀⠀⠀⠀⠀⠀⠀⠀⠀⠀⠀⠀⠀⠀⠀⠀⠀⠀⠀⠀⠀⠀⠀⠀⠀⠀⠀⠀⠀</a:t>
            </a:r>
            <a:br/>
            <a:r>
              <a:t>⠀⠀⠀⠀⠀⠀⠀⠀⠀⠀⠀⠀⠀⠀⠀⠀⠀⣾⣿⣿⣿⣿⣿⣿⣿⣿⣿⣿⣿⣿⣿⣿⣿⣿⣿⣿⣿⣿⣿⣿⣿⣿⣿⣿⣿⣷⡆⠀⠀⠀⠀⠀⠀⠀⠀⠀⠀⠀⠀⠀⠀⠀⠀⠀⠀⠀⠀⠀⠀⠀⠀⠀⠀⠀⠀⠀⠀⠀⠀⠀⠀⠀⠀⠀⠀⠀⠀⠀⠀⠀⠀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⠀⠀⠀⠀⠀⠀⠀⠀⠀⠀⠀⠀⠀⠀⠀⠀⠀⣿⣿⣿⣿⣿⣿⣿⣿⣿⣿⣿⣿⣿⣿⣿⣿⣿⣿⣿⣿⣿⣿⣿⣿⣿⣿⣿⣿⣿⡁⠀⠀⠀⠀⠀⠀⠀⠀⠀⠀⠀⠀⠀⠀⠀⠀⠀⠀⠀⠀⠀⠀⠀⠀⠀⠀⠀⠀⠀⠀⠀⠀⠀⠀⠀⠀⠀⠀⠀⠀⠀⠀⠀⠀</a:t>
            </a:r>
            <a:br/>
            <a:r>
              <a:t>⠋⠀⠀⠀⠀⠀⠀⠀⠀⠀⠀⠀⠀⠀⠀⠀⢠⣿⣿⣿⣿⣿⣿⣿⣿⣿⣿⣿⣿⣿⣿⣿⣿⣿⣿⣿⣿⣿⣿⣿⣿⣿⣿⣿⣿⣿⣷⡀⠀⠀⠀⠀⠀⠀⠀⠀⠀⠀⠀⠀⠀⠀⠀⠀⠀⠀⠀⠀⠀⠀⠀⠀⠀⠀⠀⠀⠀⠀⠀⠀⠀⠀⠀⠀⠀⠀⠀⠀⠀⠀⠀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⠀⠀⠀⠀⠀⠀⠀⠀⠀⠀⠀⠀⠀⠀⠀⣠⣾⣿⣿⣿⣿⣿⣿⣿⣿⣿⣿⣿⣿⣿⣿⣿⣿⣿⣿⣿⣿⣿⣿⣿⣿⣿⣿⣿⣿⣿⣿⣷⣶⣶⣶⣿⣿⣶⣶⣶⣶⣤⣤⣀⣀⠀⠀⠀⠀⠀⠀⠀⠀⠀⠀⠀⠀⠀⠀⠀⠀⠀⠀⠀⠀⠀⠀⠀⠀⠀⠀⠀⠀⠀⠀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⠀⠀⠀⠀⠀⠀⠀⠀⠀⠀⠀⠀⠀⠀⠀⣿⣿⣿⣿⣿⣿⣿⣿⣿⣿⣿⣿⣿⣿⣿⣿⣿⣿⣿⣿⣿⣿⣿⣿⣿⣿⣿⣿⣿⣿⣿⣿⣿⣿⣿⣿⣿⣿⣿⣿⣿⣿⣿⣿⣿⣿⣿⣶⣦⣄⡀⠀⠀⠀⠀⠀⠀⠀⠀⠀⠀⠀⠀⠀⠀⠀⠀⠀⠀⠀⠀⠀⠀⠀⠀⠀</a:t>
            </a:r>
            <a:br/>
            <a:r>
              <a:t>⠀⠀⠀⠀⠀⠀⠀⠀⠀⠀⠀⠀⠀⠀⢲⣿⣿⣿⣿⣿⣿⣿⣿⣿⣿⣿⣿⣿⣿⣿⣿⣿⣿⣿⣿⣿⣿⣿⣿⣿⣿⣿⣿⣿⣿⣿⣿⣿⣿⣿⣿⣿⣿⣿⣿⣿⣿⣿⣿⣿⣿⣿⣿⣿⣿⣿⣷⣤⣀⠀⠀⠀⠀⠀⠀⠀⠀⠀⠀⠀⠀⠀⠀⠀⠀⠀⠀⠀⠀⠀⠀</a:t>
            </a:r>
            <a:br/>
            <a:r>
              <a:t>⠀⠀⠀⠀⠀⠀⠀⠀⠀⠀⠀⠀⠀⠀⠸⣿⣿⣿⣿⣿⣿⣿⣿⣿⣿⣿⣿⣿⣿⣿⣿⣿⣿⣿⣿⣿⣿⣿⣿⣿⣿⣿⣿⣿⣿⣿⣿⣿⣿⣿⣿⣿⣿⣿⣿⣿⣿⣿⣿⣿⣿⣿⣿⣿⣿⣿⣿⣿⣿⣷⣤⡀⠀⠀⠀⠀⠀⠀⠀⠀⠀⠀⠀⠀⠀⠀⠀⠀⠀⠀⠀</a:t>
            </a:r>
            <a:br/>
            <a:r>
              <a:t>⠀⠀⠀⠀⠀⠀⠀⠀⠀⠀⠀⠀⠀⠀⣸⣿⣿⣿⣿⣿⣿⣿⣿⣿⣿⣿⣿⣿⣿⣿⣿⣿⣿⣿⣿⣿⣿⣿⣿⣿⣿⣿⣿⣿⣿⣿⣿⣿⣿⣿⣿⣿⣿⣿⣿⣿⣿⣿⣿⣿⣿⣿⣿⣿⣿⣿⣿⣿⣿⣿⣿⣿⣦⡀⠀⠀⠀⠀⠀⠀⠀⠀⠀⠀⠀⠀⠀⠀⠀⠀⠀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⠀⠀⠀⠀⠀⠀⠀⠀⠀⠀⠀⠀⠀⠀⠸⢿⣿⣿⣿⣿⣿⣿⣿⣿⣿⣿⣿⣿⣿⣿⣿⣿⣿⣿⣿⣿⣿⣿⣿⣿⣿⣿⣿⣿⣿⣿⣿⣿⣿⣿⣿⣿⣿⣿⣿⣿⣿⣿⣿⣿⣿⣿⣿⣿⣿⣿⣿⣿⣿⣿⣿⣿⣿⣿⣦⡀⠀⠀⠀⠀⠀⠀⠀⠀⠀⠀⠀⠀⠀⠀⠀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⠀⠀⠀⠀⠀⠀⠀⠀⠀⠀⠀⠀⠀⠀⠀⣸⣿⣿⣿⣿⣿⣿⣿⣿⣿⣿⣿⣿⣿⣿⣿⣿⣿⣿⣿⣿⣿⣿⣿⣿⣿⣿⣿⣿⣿⣿⣿⣿⣿⣿⣿⣿⣿⣿⣿⣿⣿⣿⣿⣿⣿⣿⣿⣿⣿⣿⣿⣿⣿⣿⣿⣿⣿⣿⣿⣷⣄⠀⠀⠀⠀⠀⠀⠀⠀⠀⠀⠀⠀⠀⠀</a:t>
            </a:r>
            <a:br/>
            <a:r>
              <a:t>⠀⠀⠀⠀⠀⠀⠀⠀⠀⠀⠀⠀⠀⢠⣾⣿⣿⣿⣿⣿⣿⣿⣿⣿⣿⣿⣿⣿⣿⣿⣿⣿⣿⣿⣿⣿⣿⣿⣿⣿⣿⣿⣿⣿⣿⣿⣿⣿⣿⣿⣿⣿⣿⣿⣿⣿⣿⣿⣿⣿⣿⣿⣿⣿⣿⣿⣿⣿⣿⣿⣿⣿⣿⣿⣿⣿⣿⣦⠀⠀⠀⠀⠀⠀⠀⠀⠀⠀⠀⠀⠀</a:t>
            </a:r>
            <a:br/>
            <a:r>
              <a:t>⠀⠀⠀⠀⠀⠀⠀⠀⠀⠀⠀⢀⣴⣿⣿⣿⣿⣿⣿⣿⣿⣿⣿⣿⣿⣿⣿⣿⣿⣿⣿⣿⣿⣿⣿⣿⣿⣿⣿⣿⣿⣿⣿⣿⣿⣿⣿⣿⣿⣿⣿⣿⣿⣿⣿⣿⣿⣿⣿⣿⣿⣿⣿⣿⣿⣿⣿⣿⣿⣿⣿⣿⣿⣿⣿⣿⣿⣿⣧⠀⠀⠀⠀⠀⠀⠀⠀⠀⠀⠀⠀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⠀⠀⠀⠀⠀⠀⠀⠀⠀⠀⠀⠀⠀⠀⠀⠀⠀⠀⠀⠀⠀⠀⠀⠀⠀⠀⠀⠀⠀⠀⣠⣦⡀⠀⠀⠀⠀⠀⠀⠀⠀⠀⠀⠀⠀⠀⠀⠀⠀⠀⠀⠀⠀⠀⠀⠀⠀⠀⠀⠀⠀⠀⠀⠀⠀⠀⠀⠀⠀⠀⠀⠀⠀⠀⠀⠀⠀⠀⠀⠀⠀⠀⠀⠀⠀⠀⠀⠀⠀⠀⠀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⠀⠀⠀⠀⠀⠀⠀⠀⠀⠀⠀⠀⠀⠀⠀⠀⠀⠀⠀⠀⠀⠀⠀⠀⠀⠀⠀⠀⢀⣴⣿⣿⣿⣄⠀⠀⠀⠀⠀⠀⠀⠀⠀⠀⠀⠀⠀⠀⠀⠀⠀⠀⠀⠀⠀⠀⠀⠀⠀⠀⠀⠀⠀⠀⠀⠀⠀⠀⠀⠀⠀⠀⠀⠀⠀⠀⠀⠀⠀⠀⠀⠀⠀⠀⠀⠀⠀⠀⠀⠀⠀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⠀⠀⠀⠀⠀⠀⠀⠀⠀⠀⠀⠀⠀⠀⠀⠀⠀⠀⠀⠀⠀⢀⣤⣴⣶⣶⣶⣿⣿⣿⣿⣿⣿⣿⣿⣶⣶⣦⣤⣀⠀⠀⠀⠀⠀⠀⠀⠀⠀⠀⠀⠀⠀⠀⠀⠀⠀⠀⠀⠀⠀⠀⠀⠀⠀⠀⠀⠀⠀⠀⠀⠀⠀⠀⠀⠀⠀⠀⠀⠀⠀⠀⠀⠀⠀⠀⠀⠀⠀⠀⠀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⠀⠀⠀⠀⠀⠀⠀⠀⠀⠀⠀⠀⠀⠀⠀⠀⠀⠀⠀⣠⣾⣿⣿⣿⣿⣿⣿⣿⣿⣿⣿⣿⣿⣿⣿⣿⣿⣿⣿⣿⣿⣦⡀⠀⠀⠀⠀⠀⠀⠀⠀⠀⠀⠀⠀⠀⠀⠀⠀⠀⠀⠀⠀⠀⠀⠀⠀⠀⠀⠀⠀⠀⠀⠀⠀⠀⠀⠀⠀⠀⠀⠀⠀⠀⠀⠀⠀⠀⠀⠀⠀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⠀⠀⠀⠀⠀⠀⠀⠀⠀⠀⠀⠀⠀⠀⠀⠀⠀⢀⣼⣿⣿⣿⣿⣿⣿⣿⣿⣿⣿⣿⣿⣿⣿⣿⣿⣿⣿⣿⣿⣿⣿⣿⣿⣦⡀⠀⠀⠀⠀⠀⠀⠀⠀⠀⠀⠀⠀⠀⠀⠀⠀⠀⠀⠀⠀⠀⠀⠀⠀⠀⠀⠀⠀⠀⠀⠀⠀⠀⠀⠀⠀⠀⠀⠀⠀⠀⠀⠀⠀⠀⠀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⠀⠀⠀⠀⠀⠀⠀⠀⠀⠀⠀⠀⠀⠀⠀⠀⠀⣾⣿⣿⣿⣿⣿⣿⣿⣿⣿⣿⣿⣿⣿⣿⣿⣿⣿⣿⣿⣿⣿⣿⣿⣿⣿⣿⣷⡀⠀⠀⠀⠀⠀⠀⠀⠀⠀⠀⠀⠀⠀⠀⠀⠀⠀⠀⠀⠀⠀⠀⠀⠀⠀⠀⠀⠀⠀⠀⠀⠀⠀⠀⠀⠀⠀⠀⠀⠀⠀⠀⠀⠀⠀</a:t>
            </a:r>
            <a:br/>
            <a:r>
              <a:t>⠀⠀⠀⠀⠀⠀⠀⠀⠀⠀⠀⠀⠀⠀⠀⠀⢰⣿⣿⣿⣿⣿⣿⣿⣿⣿⣿⣿⣿⣿⣿⣿⣿⣿⣿⣿⣿⣿⣿⣿⣿⣿⣿⣿⣿⣷⠀⠀⠀⠀⠀⠀⠀⠀⠀⠀⠀⠀⠀⠀⠀⠀⠀⠀⠀⠀⠀⠀⠀⠀⠀⠀⠀⠀⠀⠀⠀⠀⠀⠀⠀⠀⠀⠀⠀⠀⠀⠀⠀⠀⠀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⠀⠀⠀⠀⠀⠀⠀⠀⠀⠀⠀⠀⠀⠀⠀⠀⣾⣿⣿⣿⣿⣿⣿⣿⣿⣿⣿⣿⣿⣿⣿⣿⣿⣿⣿⣿⣿⣿⣿⣿⣿⣿⣿⣿⣿⣿⡆⠀⠀⠀⠀⠀⠀⠀⠀⠀⠀⠀⠀⠀⠀⠀⠀⠀⠀⠀⠀⠀⠀⠀⠀⠀⠀⠀⠀⠀⠀⠀⠀⠀⠀⠀⠀⠀⠀⠀⠀⠀⠀⠀⠀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⠀⠀⠀⠀⠀⠀⠀⠀⠀⠀⠀⠀⠀⠀⠀⣀⣽⣿⣿⣿⣿⣿⣿⣿⣿⣿⣿⣿⣿⣿⣿⣿⣿⣿⣿⣿⣿⣿⣿⣿⣿⣿⣿⣿⣿⣿⠁⠀⠀⠀⠀⠀⠀⠀⠀⠀⠀⠀⠀⠀⠀⠀⠀⠀⠀⠀⠀⠀⠀⠀⠀⠀⠀⠀⠀⠀⠀⠀⠀⠀⠀⠀⠀⠀⠀⠀⠀⠀⠀⠀⠀</a:t>
            </a:r>
            <a:br/>
            <a:r>
              <a:t>⠀⠀⠀⠀⠀⠀⠀⠀⠀⠀⢰⣶⣤⣾⣿⣿⣿⣿⣿⣿⣿⣿⣿⣿⣿⣿⣿⣿⣿⣿⣿⣿⣿⣿⣿⣿⣿⣿⣿⣿⣿⣿⣿⣿⣿⣿⣆⠀⠀⠀⠀⠀⠀⠀⠀⠀⠀⠀⠀⠀⠀⠀⠀⠀⠀⠀⠀⠀⠀⠀⠀⠀⠀⠀⠀⠀⠀⠀⠀⠀⠀⠀⠀⠀⠀⠀⠀⠀⠀⠀⠀</a:t>
            </a:r>
            <a:br/>
            <a:r>
              <a:t>⠀⠀⠀⠀⠀⠀⠀⠀⠀⠀⠈⣿⣿⣿⣿⣿⣿⣿⣿⣿⣿⣿⣿⣿⣿⣿⣿⣿⣿⣿⣿⣿⣿⣿⣿⣿⣿⣿⣿⣿⣿⣿⣿⣿⣿⣿⣿⣧⡀⠀⠀⠀⠀⠀⠀⠀⠀⠀⠀⠀⠀⠀⠀⠀⠀⠀⠀⠀⠀⠀⠀⠀⠀⠀⠀⠀⠀⠀⠀⠀⠀⠀⠀⠀⠀⠀⠀⠀⠀⠀⠀</a:t>
            </a:r>
            <a:br/>
            <a:r>
              <a:t>⠀⠀⠀⠀⠀⠀⠀⠀⠀⠀⠈⠛⠻⢿⣿⣿⣿⣿⣿⣿⣿⣿⣿⣿⣿⣿⣿⣿⣿⣿⣿⣿⣿⣿⣿⣿⣿⣿⣿⣿⣿⣿⣿⣿⣿⣿⡟⠋⠀⠀⠀⠀⠀⠀⠀⠀⠀⠀⠀⠀⠀⠀⢿⣇⠀⠀⠀⠀⠀⠀⠀⠀⠀⠀⠀⠀⠀⠀⠀⠀⠀⠀⠀⠀⠀⠀⠀⠀⠀⠀⠀</a:t>
            </a:r>
            <a:br/>
            <a:r>
              <a:t>⠀⠀⠀⠀⠀⠀⠀⠀⠀⠀⠀⠀⠀⠀⠈⠙⢋⣿⣿⣿⣿⣿⣿⣿⣿⣿⣿⣿⣿⣿⣿⣿⣿⣿⣿⣿⣿⣿⣿⣿⣿⣿⣿⣿⣿⣿⡇⠀⠀⠀⠀⠀⠀⠀⠀⠀⠀⠀⠀⠀⠀⠀⠈⡟⠀⠀⠀⠀⠀⠀⠀⠀⠀⠀⠀⠀⠀⠀⠀⠀⠀⠀⠀⠀⠀⠀⠀⠀⠀⠀⠀</a:t>
            </a:r>
            <a:br/>
            <a:r>
              <a:t>⠀⠀⠀⠀⠀⠀⠀⠀⠀⠀⠀⠀⠀⠀⠀⠀⢸⣿⣿⣿⣿⣿⣿⣿⣿⣿⣿⣿⣿⣿⣿⣿⣿⣿⣿⣿⣿⣿⣿⣿⣿⣿⣿⣿⣿⣿⡇⠀⠀⠀⠀⠀⠀⠀⠀⠀⠀⠀⠀⠀⠀⠀⠀⠀⠀⠀⠀⠀⠀⠀⠀⠀⠀⠀⠀⠀⠀⠀⠀⠀⠀⠀⠀⠀⠀⠀⠀⠀⠀⠀⠀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⠀⠀⠀⠀⠀⠀⠀⠀⠀⠀⠀⠀⠀⠀⠀⠀⣾⣿⣿⣿⣿⣿⣿⣿⣿⣿⣿⣿⣿⣿⣿⣿⣿⣿⣿⣿⣿⣿⣿⣿⣿⣿⣿⣿⣿⣿⣿⡀⠀⠀⠀⠀⠀⠀⠀⠀⠀⠀⠀⠀⠀⠀⠀⠀⠀⠀⠀⠀⠀⠀⠀⠀⠀⠀⠀⠀⠀⠀⠀⠀⠀⠀⠀⠀⠀⠀⠀⠀⠀⠀⠀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⠀⠀⠀⠀⠀⠀⠀⠀⠀⠀⠀⠀⠀⠀⠀⢰⣿⣿⣿⣿⣿⣿⣿⣿⣿⣿⣿⣿⣿⣿⣿⣿⣿⣿⣿⣿⣿⣿⣿⣿⣿⣿⣿⣿⣿⣿⣿⣟⠄⠀⠀⠀⠀⠀⠀⠀⠀⠀⠀⠀⠀⠀⠀⠀⠀⠀⠀⠀⠀⠀⠀⠀⠀⠀⠀⠀⠀⠀⠀⠀⠀⠀⠀⠀⠀⠀⠀⠀⠀⠀⠀</a:t>
            </a:r>
            <a:br/>
            <a:r>
              <a:t>⠀⠀⠀⠀⠀⠀⠀⠀⠀⠀⠀⠀⠀⠀⠀⣾⣿⣿⣿⣿⣿⣿⣿⣿⣿⣿⣿⣿⣿⣿⣿⣿⣿⣿⣿⣿⣿⣿⣿⣿⣿⣿⣿⣿⣿⣿⣿⡟⠢⠀⠀⠀⠀⠀⠀⠀⠀⠀⠀⠀⠀⠀⠀⠀⠀⠀⠀⠀⠀⠀⠀⠀⠀⠀⠀⠀⠀⠀⠀⠀⠀⠀⠀⠀⠀⠀⠀⠀⠀⠀⠀</a:t>
            </a:r>
            <a:br/>
            <a:r>
              <a:t>⠀⠀⠀⠀⠀⠀⠀⠀⠀⠀⠀⠀⠀⠀⣸⣿⣿⣿⣿⣿⣿⣿⣿⣿⣿⣿⣿⣿⣿⣿⣿⣿⣿⣿⣿⣿⣿⣿⣿⣿⣿⣿⣿⣿⣿⣿⣿⡁⠀⠀⠀⠀⠀⠀⠀⠀⠀⠀⠀⠀⠀⠀⠀⠀⠀⠀⠀⠀⠀⠀⠀⠀⠀⠀⠀⠀⠀⠀⠀⠀⠀⠀⠀⠀⠀⠀⠀⠀⠀⠀⠀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⠀⠀⠀⠀⠀⠀⠀⠀⠀⠀⠀⠀⡠⠛⠁⠀⠉⠻⠿⠿⠛⢛⣛⣭⣤⣾⣿⣿⣿⣿⣿⣿⣿⣿⣿⣿⣿⣿⣿⣿⣿⣿⣿⠿⠛⠋⠉⢧⠀⠀⠀⠀⠀⠀⠀⠀⠀⠀⠀⠀⠀⠀⠀⠀⠀⠀⠀⠀⠀⠀⠀⠀⠀⠀⠀⠀⠀⠀⠀⠀⠀⠀⠀⠀⠀⠀⠀⠀⠀⠀⠀</a:t>
            </a:r>
            <a:br/>
            <a:r>
              <a:t>⠀⠀⠀⠀⠀⠀⠀⠀⠀⠀⠀⠀⠀⠀⠀⠀⠀⠀⢀⣴⣿⣿⣿⣿⣿⣿⣿⣿⣿⣿⣿⣿⣿⣿⣿⣿⣿⣿⣿⣿⣿⣿⣿⣿⣶⣤⣀⠈⠁⠀⠀⠀⠀⠀⠀⠀⠀⠀⠀⠀⠀⠀⠀⠀⠀⠀⠀⠀⠀⠀⠀⠀⠀⠀⠀⠀⠀⠀⠀⠀⠀⠀⠀⠀⠀⠀⠀⠀⠀⠀⠀</a:t>
            </a:r>
            <a:br/>
            <a:r>
              <a:t>⠀⠀⠀⠀⠀⠀⠀⠀⠀⠀⠀⠀⠀⠀⠀⠀⠀⠀⢹⣿⣿⣿⣿⣿⣿⣿⣿⣿⣿⣿⣿⣿⣿⣿⣿⣿⣿⣿⣿⣿⣿⣿⣿⣿⣿⣿⣿⣿⠀⠀⠀⠀⠀⠀⠀⠀⠀⠀⠀⠀⠀⠀⠀⠀⠀⠀⠀⠀⠀⠀⠀⠀⠀⠀⠀⠀⠀⠀⠀⠀⠀⠀⠀⠀⠀⠀⠀⠀⠀⠀⠀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⠀⠀⠀⠀⠀⠀⠀⠀⠀⠀⠀⠀⠀⠀⠀⠀⠀⠀⣼⣿⣿⣿⣿⣿⣿⣿⣿⣿⣿⣿⣿⣿⣿⣿⣿⣿⣿⣿⣿⣿⣿⣿⣿⣿⣿⣿⣿⣦⠀⠀⠀⠀⠀⠀⠀⠀⠀⠀⠀⠀⠀⠀⠀⠀⠀⠀⠀⠀⠀⠀⠀⠀⠀⠀⠀⠀⠀⠀⠀⠀⠀⠀⠀⠀⠀⠀⠀⠀⠀⠀⠀</a:t>
            </a:r>
            <a:br/>
            <a:r>
              <a:t>⠀⢀⣤⠀⠀⠀⠀⠀⠀⠀⠀⠀⠀⠀⠀⠀⠀⢰⣿⣿⣿⣿⣿⣿⣿⣿⣿⣿⣿⣿⣿⣿⣿⣿⣿⣿⣿⣿⣿⣿⣿⣿⣿⣿⣿⣿⣿⣿⣇⠀⠀⠀⠀⠀⠀⠀⠀⠀⠀⠀⠀⠀⠀⠀⠀⠀⠀⠀⠀⠀⠀⠀⠀⠀⠀⠀⠀⠀⠀⠀⠀⠀⠀⠀⠀⠀⠀⠀⠀⠀⠀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⠀⠀⠀⠀⠀⠀⠀⠀⠀⠀⠀⠀⠀⠀⠀⠀⣾⣿⣿⣿⣿⣿⣿⣿⣿⣿⣿⣿⣿⣿⣿⣿⣿⣿⣿⣿⣿⣿⣿⣿⣿⣿⣿⣿⣿⣿⣿⣿⣿⡀⠀⠀⠀⠀⠀⠀⠀⠀⠀⠀⠀⠀⠀⠀⠀⠀⠀⠀⠀⠀⠀⠀⠀⠀⠀⠀⠀⠀⠀⠀⠀⠀⠀⠀⠀⠀⠀⠀⠀⠀⠀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⠀⠀⠀⠀⠀⠀⠀⠀⠀⠀⠀⠀⠀⠀⠀⣠⣿⣿⣿⣿⣿⣿⣿⣿⣿⣿⣿⣿⣿⣿⣿⣿⣿⣿⣿⣿⣿⣿⣿⣿⣿⣿⣿⣿⣿⣿⣿⣿⣿⣧⣤⠀⠀⠀⠀⠀⠀⠀⠀⠀⠀⠀⠀⠀⠀⠀⠀⠀⠀⠀⠀⠀⠀⠀⠀⠀⠀⠀⠀⠀⠀⠀⠀⠀⠀⠀⠀⠀⠀⠀⠀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⠀⠀⠀⠀⠀⠀⠀⠀⠀⠀⠀⠀⠀⠀⠀⢸⣿⣿⣿⣿⣿⣿⣿⣿⣿⣿⣿⣿⣿⣿⣿⣿⣿⣿⣿⣿⣿⣿⣿⣿⣿⣿⣿⣿⣿⣿⣿⣿⣿⣿⣷⣦⣤⣤⣴⣤⣤⣄⣀⣀⣀⠀⠀⠀⠀⠀⠀⠀⠀⠀⠀⠀⠀⠀⠀⠀⠀⠀⠀⠀⠀⠀⠀⠀⠀⠀⠀⠀⠀⠀⠀</a:t>
            </a:r>
            <a:br/>
            <a:r>
              <a:t>⠀⠀⠀⠀⠀⠀⠀⠀⠀⠀⠀⠀⠀⠀⠀⣸⣿⣿⣿⣿⣿⣿⣿⣿⣿⣿⣿⣿⣿⣿⣿⣿⣿⣿⣿⣿⣿⣿⣿⣿⣿⣿⣿⣿⣿⣿⣿⣿⣿⣿⣿⣿⣿⣿⣿⣿⣿⣿⣿⣿⣿⣿⣶⣶⣦⣄⡀⠀⠀⠀⠀⠀⠀⠀⠀⠀⠀⠀⠀⠀⠀⠀⠀⠀⠀⠀⠀⠀⠀⠀⠀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⠀⠀⠀⠀⠀⠀⠀⠀⠀⠀⠀⠀⠀⠀⠀⣿⣿⣿⣿⣿⣿⣿⣿⣿⣿⣿⣿⣿⣿⣿⣿⣿⣿⣿⣿⣿⣿⣿⣿⣿⣿⣿⣿⣿⣿⣿⣿⣿⣿⣿⣿⣿⣿⣿⣿⣿⣿⣿⣿⣿⣿⣿⣿⣿⣿⣿⣿⣿⣷⣤⡀⠀⠀⠀⠀⠀⠀⠀⠀⠀⠀⠀⠀⠀⠀⠀⠀⠀⠀⠀⠀</a:t>
            </a:r>
            <a:br/>
            <a:r>
              <a:t>⠀⠀⠀⠀⠀⠀⠀⠀⠀⠀⠀⠀⠀⠀⠀⢩⣿⣿⣿⣿⣿⣿⣿⣿⣿⣿⣿⣿⣿⣿⣿⣿⣿⣿⣿⣿⣿⣿⣿⣿⣿⣿⣿⣿⣿⣿⣿⣿⣿⣿⣿⣿⣿⣿⣿⣿⣿⣿⣿⣿⣿⣿⣿⣿⣿⣿⣿⣿⣿⣿⣿⣿⣦⡀⠀⠀⠀⠀⠀⠀⠀⠀⠀⠀⠀⠀⠀⠀⠀⠀⠀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⠀⠀⠀⠀⠀⠀⠀⠀⠀⠀⠀⠀⠀⠀⢠⣾⣿⣿⣿⣿⣿⣿⣿⣿⣿⣿⣿⣿⣿⣿⣿⣿⣿⣿⣿⣿⣿⣿⣿⣿⣿⣿⣿⣿⣿⣿⣿⣿⣿⣿⣿⣿⣿⣿⣿⣿⣿⣿⣿⣿⣿⣿⣿⣿⣿⣿⣿⣿⣿⣿⣿⣿⣿⣿⣶⣄⠀⠀⠀⠀⠀⠀⠀⠀⠀⠀⠀⠀⠀⠀⠀</a:t>
            </a:r>
            <a:br/>
            <a:r>
              <a:t>⠀⠀⠀⠀⠀⠀⠀⠀⠀⠀⠀⠀⠀⣴⣿⣿⣿⣿⣿⣿⣿⣿⣿⣿⣿⣿⣿⣿⣿⣿⣿⣿⣿⣿⣿⣿⣿⣿⣿⣿⣿⣿⣿⣿⣿⣿⣿⣿⣿⣿⣿⣿⣿⣿⣿⣿⣿⣿⣿⣿⣿⣿⣿⣿⣿⣿⣿⣿⣿⣿⣿⣿⣿⣿⣿⣿⣧⣀⠀⠀⠀⠀⠀⠀⠀⠀⠀⠀⠀⠀⠀</a:t>
            </a:r>
            <a:br/>
            <a:r>
              <a:t>⠀⠀⠀⠀⠀⠀⠀⠀⠀⠀⠀⣠⣾⣿⣿⣿⣿⣿⣿⣿⣿⣿⣿⣿⣿⣿⣿⣿⣿⣿⣿⣿⣿⣿⣿⣿⣿⣿⣿⣿⣿⣿⣿⣿⣿⣿⣿⣿⣿⣿⣿⣿⣿⣿⣿⣿⣿⣿⣿⣿⣿⣿⣿⣿⣿⣿⣿⣿⣿⣿⣿⣿⣿⣿⣿⣿⣿⣿⣦⠀⠀⠀⠀⠀⠀⠀⠀⠀⠀⠀⠀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⠀⠀⠀⠀⠀⠀⠀⠀⠀⠀⠀⠀⠀⠀⠀⠀⠀⠀⠀⠀⠀⠀⠀⠀⠀⠀⠀⠀⠀⠀⢀⣴⣷⣄⠀⠀⠀⠀⠀⠀⠀⠀⠀⠀⠀⠀⠀⠀⠀⠀⠀⠀⠀⠀⠀⠀⠀⠀⠀⠀⠀⠀⠀⠀⠀⠀⠀⠀⠀⠀⠀⠀⠀⠀⠀⠀⠀⠀⠀⠀⠀⠀⠀⠀⠀⠀⠀⠀⠀⠀⠀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⠀⠀⠀⠀⠀⠀⠀⠀⠀⠀⠀⠀⠀⠀⠀⠀⠀⠀⠀⠀⠀⢀⣠⣴⣶⣿⣿⣿⣿⣿⣿⣿⣿⣿⣿⣿⣿⣿⣶⣦⣄⡀⠀⠀⠀⠀⠀⠀⠀⠀⠀⠀⠀⠀⠀⠀⠀⠀⠀⠀⠀⠀⠀⠀⠀⠀⠀⠀⠀⠀⠀⠀⠀⠀⠀⠀⠀⠀⠀⠀⠀⠀⠀⠀⠀⠀⠀⠀⠀⠀⠀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⠀⠀⠀⠀⠀⠀⠀⠀⠀⠀⠀⠀⠀⠀⠀⠀⠀⠀⠀⢀⣴⣿⣿⣿⣿⣿⣿⣿⣿⣿⣿⣿⣿⣿⣿⣿⣿⣿⣿⣿⣿⣿⣦⡀⠀⠀⠀⠀⠀⠀⠀⠀⠀⠀⠀⠀⠀⠀⠀⠀⠀⠀⠀⠀⠀⠀⠀⠀⠀⠀⠀⠀⠀⠀⠀⠀⠀⠀⠀⠀⠀⠀⠀⠀⠀⠀⠀⠀⠀⠀⠀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⠀⠀⠀⠀⠀⠀⠀⠀⠀⠀⠀⠀⠀⠀⠀⠀⠀⠀⢠⣿⣿⣿⣿⣿⣿⣿⣿⣿⣿⣿⣿⣿⣿⣿⣿⣿⣿⣿⣿⣿⣿⣿⣿⣿⣦⠀⠀⠀⠀⠀⠀⠀⠀⠀⠀⠀⠀⠀⠀⠀⠀⠀⠀⠀⠀⠀⠀⠀⠀⠀⠀⠀⠀⠀⠀⠀⠀⠀⠀⠀⠀⠀⠀⠀⠀⠀⠀⠀⠀⠀⠀</a:t>
            </a:r>
            <a:br/>
            <a:r>
              <a:t>⠀⠀⠀⠀⠀⠀⠀⠀⠀⠀⠀⠀⠀⠀⠀⠀⠀⢠⣿⣿⣿⣿⣿⣿⣿⣿⣿⣿⣿⣿⣿⣿⣿⣿⣿⣿⣿⣿⣿⣿⣿⣿⣿⣿⣿⣷⡀⠀⠀⠀⠀⠀⠀⠀⠀⠀⠀⠀⠀⠀⠀⠀⠀⠀⠀⠀⠀⠀⠀⠀⠀⠀⠀⠀⠀⠀⠀⠀⠀⠀⠀⠀⠀⠀⠀⠀⠀⠀⠀⠀⠀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⠀⠀⠀⠀⠀⠀⠀⠀⠀⠀⠀⠀⠀⠀⠀⠀⠀⣾⣿⣿⣿⣿⣿⣿⣿⣿⣿⣿⣿⣿⣿⣿⣿⣿⣿⣿⣿⣿⣿⣿⣿⣿⣿⣿⣿⣿⣧⠀⠀⠀⠀⠀⠀⠀⠀⠀⠀⠀⠀⠀⠀⠀⠀⠀⠀⠀⠀⠀⠀⠀⠀⠀⠀⠀⠀⠀⠀⠀⠀⠀⠀⠀⠀⠀⠀⠀⠀⠀⠀⠀⠀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⠀⠀⠀⠀⠀⠀⠀⠀⠀⠀⠀⠀⠀⠀⠀⠀⠀⣿⣿⣿⣿⣿⣿⣿⣿⣿⣿⣿⣿⣿⣿⣿⣿⣿⣿⣿⣿⣿⣿⣿⣿⣿⣿⣿⣿⣿⣿⡄⠀⠀⠀⠀⠀⠀⠀⠀⠀⠀⠀⠀⠀⠀⠀⠀⠀⠀⠀⠀⠀⠀⠀⠀⠀⠀⠀⠀⠀⠀⢀⠀⠀⠀⠀⠀⠀⠀⠀⠀⠀⠀⠀</a:t>
            </a:r>
            <a:br/>
            <a:r>
              <a:t>⠀⠀⠀⠀⠀⠀⠀⠀⠀⠀⠀⠀⠀⠀⠀⠀⠀⣿⣿⣿⣿⣿⣿⣿⣿⣿⣿⣿⣿⣿⣿⣿⣿⣿⣿⣿⣿⣿⣿⣿⣿⣿⣿⣿⣿⣿⣿⠇⠀⠀⠀⠀⠀⠀⠀⠀⠀⠀⠀⠀⠀⠀⠀⠀⠀⠀⠀⠀⠀⠀⠀⠀⠀⠀⠀⠀⠀⠀⠀⠀⠀⠀⠀⠀⠀⠀⠀⠀⠀⠀⠀</a:t>
            </a:r>
            <a:br/>
            <a:r>
              <a:t>⠀⠀⠀⠀⠀⠀⠀⠀⠀⠀⠀⠀⠀⠀⢀⣀⣤⣿⣿⣿⣿⣿⣿⣿⣿⣿⣿⣿⣿⣿⣿⣿⣿⣿⣿⣿⣿⣿⣿⣿⣿⣿⣿⣿⣿⣿⣿⠀⠀⠀⠀⠀⠀⠀⠀⠀⠀⠀⠀⠀⠀⠀⠀⠀⠀⠀⠀⠀⠀⠀⠀⠀⠀⠀⠀⠀⠀⠀⠀⠀⠀⠀⠀⠀⠀⠀⠀⠀⠀⠀⠀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⠀⠀⠀⠀⠀⠀⠀⠀⠀⠀⠀⢶⣶⣶⣿⣿⣿⣿⣿⣿⣿⣿⣿⣿⣿⣿⣿⣿⣿⣿⣿⣿⣿⣿⣿⣿⣿⣿⣿⣿⣿⣿⣿⣿⣿⣿⣿⣆⠀⠀⠀⠀⠀⠀⠀⠀⠀⠀⠀⠀⠀⠀⠀⠀⠀⠀⠀⠀⠀⠀⠀⠀⠀⠀⠀⠀⠀⠀⠀⠀⠀⠀⠀⠀⠀⠀⠀⠀⠀⠀⠀</a:t>
            </a:r>
            <a:br/>
            <a:r>
              <a:t>⠀⠀⠀⠀⠀⠀⠀⠀⠀⠀⠀⢨⣿⣿⣿⣿⣿⣿⣿⣿⣿⣿⣿⣿⣿⣿⣿⣿⣿⣿⣿⣿⣿⣿⣿⣿⣿⣿⣿⣿⣿⣿⣿⣿⣿⣿⣿⣿⣧⠀⠀⠀⠀⠀⠀⠀⠀⠀⠀⠀⠀⢀⣀⠀⠀⠀⠀⠀⠀⠀⠀⠀⠀⠀⠀⠀⠀⠀⠀⠀⠀⠀⠀⠀⠀⠀⠀⠀⠀⠀⠀</a:t>
            </a:r>
            <a:br/>
            <a:r>
              <a:t>⠀⠀⠀⠀⠀⠀⠀⠀⠀⠀⠀⠈⠙⠻⢿⣿⣿⣿⣿⣿⣿⣿⣿⣿⣿⣿⣿⣿⣿⣿⣿⣿⣿⣿⣿⣿⣿⣿⣿⣿⣿⣿⣿⣿⣿⣿⣿⠛⠁⠀⠀⠀⠀⠀⠀⠀⠀⠀⠀⠀⠀⠈⢿⡇⠀⠀⠀⠀⠀⠀⠀⠀⠀⠀⠀⠀⠀⠀⠀⠀⠀⠀⠀⠀⠀⠀⠀⠀⠀⠀⠀</a:t>
            </a:r>
            <a:br/>
            <a:r>
              <a:t>⠀⠀⠀⠀⠀⠀⠀⠀⠀⠀⠀⠀⠀⠀⠀⠈⠉⣹⣿⣿⣿⣿⣿⣿⣿⣿⣿⣿⣿⣿⣿⣿⣿⣿⣿⣿⣿⣿⣿⣿⣿⣿⣿⣿⣿⣿⣿⡇⠀⠀⠀⠀⠀⠀⠀⠀⠀⠀⠀⠀⠀⠀⠘⠁⠀⠀⠀⠀⠀⠀⠀⠀⠀⠀⠀⠀⠀⠀⠀⠀⠀⠀⠀⠀⠀⠀⠀⠀⠀⠀⠀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⠀⠀⠀⠀⠀⠀⠀⠀⠀⠀⠀⠀⠀⠀⠀⠀⢰⣿⣿⣿⣿⣿⣿⣿⣿⣿⣿⣿⣿⣿⣿⣿⣿⣿⣿⣿⣿⣿⣿⣿⣿⣿⣿⣿⣿⣿⣿⣧⡀⠀⠀⠀⠀⠀⠀⠀⠀⠀⠀⠀⠀⠀⠀⠀⠀⠀⠀⠀⠀⠀⠀⠀⠀⠀⠀⠀⠀⠀⠀⠀⠀⠀⠀⠀⠀⠀⠀⠀⠀⠀⠀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⠀⠀⠀⠀⠀⠀⠀⠀⠀⠀⠀⠀⠀⠀⠀⠀⣾⣿⣿⣿⣿⣿⣿⣿⣿⣿⣿⣿⣿⣿⣿⣿⣿⣿⣿⣿⣿⣿⣿⣿⣿⣿⣿⣿⣿⣿⣿⣿⡗⠄⠀⠀⠀⠀⠀⠀⠀⠀⠀⠀⠀⠀⠀⠀⠀⠀⠀⠀⠀⠀⠀⠀⠀⠀⠀⠀⠀⠀⠀⠀⠀⠀⠀⠀⠀⠀⠀⠀⠀⠀⠀</a:t>
            </a:r>
            <a:br/>
            <a:r>
              <a:t>⠀⠀⠀⠀⠀⠀⠀⠀⠀⠀⠀⠀⠀⠀⠀⢰⣿⣿⣿⣿⣿⣿⣿⣿⣿⣿⣿⣿⣿⣿⣿⣿⣿⣿⣿⣿⣿⣿⣿⣿⣿⣿⣿⣿⣿⣿⣿⣿⡟⠆⠀⠀⠀⠀⠀⠀⠀⠀⠀⠀⠀⠀⠀⠀⠀⠀⠀⠀⠀⠀⠀⠀⠀⠀⠀⠀⠀⠀⠀⠀⠀⠀⠀⠀⠀⠀⠀⠀⠀⠀⠀</a:t>
            </a:r>
            <a:br/>
            <a:r>
              <a:t>⠀⠀⠀⠀⠀⠀⠀⠀⠀⠀⠀⠀⠀⠀⢀⣿⣿⣿⣿⣿⣿⣿⣿⣿⣿⣿⣿⣿⣿⣿⣿⣿⣿⣿⣿⣿⣿⣿⣿⣿⣿⣿⣿⣿⣿⣿⣿⣿⡇⠀⠀⠀⠀⠀⠀⠀⠀⠀⠀⠀⠀⠀⠀⠀⠀⠀⠀⠀⠀⠀⠀⠀⠀⠀⠀⠀⠀⠀⠀⠀⠀⠀⠀⠀⠀⠀⠀⠀⠀⠀⠀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⠀⠀⠀⠀⠀⠀⠀⠀⠀⠀⠀⠀⠀⠀⣾⣿⣿⣿⣿⣿⣿⣿⣿⣿⣿⣿⣿⣿⣿⣿⣿⣿⣿⣿⣿⣿⣿⣿⣿⣿⣿⣿⣿⣿⣿⣿⣿⣿⡇⠀⠀⠀⠀⠀⠀⠀⠀⠀⠀⠀⠀⠀⠀⠀⠀⠀⠀⠀⠀⠀⠀⠀⠀⠀⠀⠀⠀⠀⠀⠀⠀⠀⠀⠀⠀⠀⠀⠀⠀⠀⠀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⠀⠀⠀⠀⠀⠀⠀⠀⠀⠀⠀⠀⢀⠞⠁⠀⠈⠙⠿⠿⠟⢋⣛⣭⣽⣶⣿⣿⣿⣿⣿⣿⣿⣿⣿⣿⣿⣿⣿⣿⣿⣿⣝⣻⠟⠛⠉⠉⢷⠀⠀⠀⠀⠀⠀⠀⠀⠀⠀⠀⠀⠀⠀⠀⠀⠀⠀⠀⠀⠀⠀⠀⠀⠀⠀⠀⠀⠀⠀⠀⠀⠀⠀⠀⠀⠀⠀⠀⠀⠀⠀</a:t>
            </a:r>
            <a:br/>
            <a:r>
              <a:t>⠀⠀⠀⠀⠀⠀⠀⠀⠀⠀⠀⠀⠀⠀⠀⠀⠀⠀⠀⣴⣾⣿⣿⣿⣿⣿⣿⣿⣿⣿⣿⣿⣿⣿⣿⣿⣿⣿⣿⣿⣿⣿⣿⣿⣿⣶⣤⣀⠀⠁⠀⠀⠀⠀⠀⠀⠀⠀⠀⠀⠀⠀⠀⠀⠀⠀⠀⠀⠀⠀⠀⠀⠀⠀⠀⠀⠀⠀⠀⠀⠀⠀⠀⠀⠀⠀⠀⠀⠀⠀⠀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⠀⠀⠀⠀⠀⠀⠀⠀⠀⠀⠀⠀⠀⠀⠀⠀⠀⠀⢠⣿⣿⣿⣿⣿⣿⣿⣿⣿⣿⣿⣿⣿⣿⣿⣿⣿⣿⣿⣿⣿⣿⣿⣿⣿⣿⣿⣿⣿⣄⠀⠀⠀⠀⠀⠀⠀⠀⠀⠀⠀⠀⠀⠀⠀⠀⠀⠀⠀⠀⠀⠀⠀⠀⠀⠀⠀⠀⠀⠀⠀⠀⠀⠀⠀⠀⠀⠀⠀⠀⠀⠀</a:t>
            </a:r>
            <a:br/>
            <a:r>
              <a:t>⠀⠀⠀⣀⠀⠀⠀⠀⠀⠀⠀⠀⠀⠀⠀⠀⠀⢀⣿⣿⣿⣿⣿⣿⣿⣿⣿⣿⣿⣿⣿⣿⣿⣿⣿⣿⣿⣿⣿⣿⣿⣿⣿⣿⣿⣿⣿⣿⣿⡄⠀⠀⠀⠀⠀⠀⠀⠀⠀⠀⠀⠀⠀⠀⠀⠀⠀⠀⠀⠀⠀⠀⠀⠀⠀⠀⠀⠀⠀⠀⠀⠀⠀⠀⠀⠀⠀⠀⠀⠀⠀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⠀⠀⠈⠉⠁⠀⠀⠀⠀⠀⠀⠀⠀⠀⠀⠀⢸⣿⣿⣿⣿⣿⣿⣿⣿⣿⣿⣿⣿⣿⣿⣿⣿⣿⣿⣿⣿⣿⣿⣿⣿⣿⣿⣿⣿⣿⣿⣿⣿⣷⠀⠀⠀⠀⠀⠀⠀⠀⠀⠀⠀⠀⠀⠀⠀⠀⠀⠀⠀⠀⠀⠀⠀⠀⠀⠀⠀⠀⠀⠀⠀⠀⠀⠀⠀⠀⠀⠀⠀⠀⠀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⠀⠀⠀⠀⠀⠀⠀⠀⠀⠀⠀⠀⠀⠀⠀⢠⣾⣿⣿⣿⣿⣿⣿⣿⣿⣿⣿⣿⣿⣿⣿⣿⣿⣿⣿⣿⣿⣿⣿⣿⣿⣿⣿⣿⣿⣿⣿⣿⣿⣿⣤⡤⠀⠀⠀⠀⠀⠀⠀⠀⠀⠀⠀⠀⠀⠀⠀⠀⠀⠀⠀⠀⠀⠀⠀⠀⠀⠀⠀⠀⠀⠀⠀⠀⠀⠀⠀⠀⠀⠀⠀</a:t>
            </a:r>
            <a:br/>
            <a:r>
              <a:t>⠀⠀⠀⠀⠀⠀⠀⠀⠀⠀⠀⠀⠀⠀⠀⢠⣿⣿⣿⣿⣿⣿⣿⣿⣿⣿⣿⣿⣿⣿⣿⣿⣿⣿⣿⣿⣿⣿⣿⣿⣿⣿⣿⣿⣿⣿⣿⣿⣿⣿⣿⠁⠀⠀⠀⠀⠀⠀⠀⠀⠀⠀⠀⠀⠀⠀⠀⠀⠀⠀⠀⠀⠀⠀⠀⠀⠀⠀⠀⠀⠀⠀⠀⠀⠀⠀⠀⠀⠀⠀⠀</a:t>
            </a:r>
            <a:br/>
            <a:r>
              <a:t>⠀⠀⠀⠀⠀⠀⠀⠀⠀⠀⠀⠀⠀⠀⠀⣸⣿⣿⣿⣿⣿⣿⣿⣿⣿⣿⣿⣿⣿⣿⣿⣿⣿⣿⣿⣿⣿⣿⣿⣿⣿⣿⣿⣿⣿⣿⣿⣿⣿⣿⣿⠀⠀⠀⠀⠀⠀⠀⠀⠀⠀⠀⠀⠀⠀⠀⠀⠀⠀⠀⠀⠀⠀⠀⠀⠀⠀⠀⠀⠀⠀⠀⠀⠀⠀⠀⠀⠀⠀⠀⠀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⠀⠀⠀⠀⠀⠀⠀⠀⠀⠀⠀⠀⠀⠀⠀⢻⣿⣿⣿⣿⣿⣿⣿⣿⣿⣿⣿⣿⣿⣿⣿⣿⣿⣿⣿⣿⣿⣿⣿⣿⣿⣿⣿⣿⣿⣿⣿⣿⣿⣿⣿⣷⣤⣴⣶⣶⣤⣤⣠⣤⣄⣀⠀⣀⠀⠀⠀⠀⠀⠀⠀⠀⠀⠀⠀⠀⠀⠀⠀⠀⠀⠀⠀⠀⠀⠀⠀⠀⠀⠀⠀</a:t>
            </a:r>
            <a:br/>
            <a:r>
              <a:t>⠀⠀⠀⠀⠀⠀⠀⠀⠀⠀⠀⠀⠀⠀⠀⢨⣿⣿⣿⣿⣿⣿⣿⣿⣿⣿⣿⣿⣿⣿⣿⣿⣿⣿⣿⣿⣿⣿⣿⣿⣿⣿⣿⣿⣿⣿⣿⣿⣿⣿⣿⣿⣿⣿⣿⣿⣿⣿⣿⣿⣿⣿⣿⣿⣿⣶⣦⣤⣄⡀⠀⠀⠀⠀⠀⠀⠀⠀⠀⠀⠀⠀⠀⠀⠀⠀⠀⠀⠀⠀⠀</a:t>
            </a:r>
            <a:br/>
            <a:r>
              <a:t>⠀⠀⠀⠀⠀⠀⠀⠀⠀⠀⠀⠀⠀⠀⣠⣾⣿⣿⣿⣿⣿⣿⣿⣿⣿⣿⣿⣿⣿⣿⣿⣿⣿⣿⣿⣿⣿⣿⣿⣿⣿⣿⣿⣿⣿⣿⣿⣿⣿⣿⣿⣿⣿⣿⣿⣿⣿⣿⣿⣿⣿⣿⣿⣿⣿⣿⣿⣿⣿⣿⣷⣶⣤⡀⠀⠀⠀⠀⠀⠀⠀⠀⠀⠀⠀⠀⠀⠀⠀⠀⠀</a:t>
            </a:r>
            <a:br/>
            <a:r>
              <a:t>⠀⠀⠀⠀⠀⠀⠀⠀⠀⠀⠀⠀⢀⣼⣿⣿⣿⣿⣿⣿⣿⣿⣿⣿⣿⣿⣿⣿⣿⣿⣿⣿⣿⣿⣿⣿⣿⣿⣿⣿⣿⣿⣿⣿⣿⣿⣿⣿⣿⣿⣿⣿⣿⣿⣿⣿⣿⣿⣿⣿⣿⣿⣿⣿⣿⣿⣿⣿⣿⣿⣿⣿⣿⣿⣶⣦⡀⠀⠀⠀⠀⠀⠀⠀⠀⠀⠀⠀⠀⠀⠀</a:t>
            </a:r>
            <a:br/>
            <a:r>
              <a:t>⠀⠀⠀⠀⠀⠀⠀⠀⠀⠀⠀⣠⣿⣿⣿⣿⣿⣿⣿⣿⣿⣿⣿⣿⣿⣿⣿⣿⣿⣿⣿⣿⣿⣿⣿⣿⣿⣿⣿⣿⣿⣿⣿⣿⣿⣿⣿⣿⣿⣿⣿⣿⣿⣿⣿⣿⣿⣿⣿⣿⣿⣿⣿⣿⣿⣿⣿⣿⣿⣿⣿⣿⣿⣿⣿⣿⣿⣦⡄⠀⠀⠀⠀⠀⠀⠀⠀⠀⠀⠀⠀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⠀⠀⠀⠀⠀⠀⠀⠀⠀⠀⠀⠀⠀⠀⠀⠀⠀⠀⠀⠀⠀⠀⠀⠀⠀⠀⠀⠀⠀⠀⠀⢠⣼⣿⣦⠀⠀⠀⠀⠀⠀⠀⠀⠀⠀⠀⠀⠀⠀⠀⠀⠀⠀⠀⠀⠀⠀⠀⠀⠀⠀⠀⠀⠀⠀⠀⠀⠀⠀⠀⠀⠀⠀⠀⠀⠀⠀⠀⠀⠀⠀⠀⠀⠀⠀⠀⠀⠀⠀⠀⠀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⠀⠀⠀⠀⠀⠀⠀⠀⠀⠀⠀⠀⠀⠀⠀⠀⠀⠀⠀⠀⠀⠀⠀⠀⠀⠀⠀⠀⠀⣀⣰⣿⣿⣿⣿⣷⡀⠀⠀⠀⠀⠀⠀⠀⠀⠀⠀⠀⠀⠀⠀⠀⠀⠀⠀⠀⠀⠀⠀⠀⠀⠀⠀⠀⠀⠀⠀⠀⠀⠀⠀⠀⠀⠀⠀⠀⠀⠀⠀⠀⠀⠀⠀⠀⠀⠀⠀⠀⠀⠀⠀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⠀⠀⠀⠀⠀⠀⠀⠀⠀⠀⠀⠀⠀⠀⠀⠀⠀⠀⠀⠀⠀⠀⣀⣤⣶⣾⣿⣿⣿⣿⣿⣿⣿⣿⣿⣿⣿⣿⣿⣶⣦⣄⠀⠀⠀⠀⠀⠀⠀⠀⠀⠀⠀⠀⠀⠀⠀⠀⠀⠀⠀⠀⠀⠀⠀⠀⠀⠀⠀⠀⠀⠀⠀⠀⠀⠀⠀⠀⠀⠀⠀⠀⠀⠀⠀⠀⠀⠀⠀⠀⠀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⠀⠀⠀⠀⠀⠀⠀⠀⠀⠀⠀⠀⠀⠀⠀⠀⠀⠀⠀⠀⣠⣾⣿⣿⣿⣿⣿⣿⣿⣿⣿⣿⣿⣿⣿⣿⣿⣿⣿⣿⣿⣿⣿⣦⡀⠀⠀⠀⠀⠀⠀⠀⠀⠀⠀⠀⠀⠀⠀⠀⠀⠀⠀⠀⠀⠀⠀⠀⠀⠀⠀⠀⠀⠀⠀⠀⠀⠀⠀⠀⠀⠀⠀⠀⠀⠀⠀⠀⠀⠀⠀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⠀⠀⠀⠀⠀⠀⠀⠀⠀⠀⠀⠀⠀⠀⠀⠀⠀⠀⠀⣴⣿⣿⣿⣿⣿⣿⣿⣿⣿⣿⣿⣿⣿⣿⣿⣿⣿⣿⣿⣿⣿⣿⣿⣿⣿⣆⠀⠀⠀⠀⠀⠀⠀⠀⠀⠀⠀⠀⠀⠀⠀⠀⠀⠀⠀⠀⠀⠀⠀⠀⠀⠀⠀⠀⠀⠀⠀⠀⠀⠀⠀⠀⠀⠀⠀⠀⠀⠀⠀⠀⠀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⠀⠀⠀⠀⠀⠀⠀⠀⠀⠀⠀⠀⠀⠀⠀⠀⠀⢠⣿⣿⣿⣿⣿⣿⣿⣿⣿⣿⣿⣿⣿⣿⣿⣿⣿⣿⣿⣿⣿⣿⣿⣿⣿⣿⣿⣿⣿⣇⠀⠀⠀⠀⠀⠀⠀⠀⠀⠀⠀⠀⠀⠀⠀⠀⠀⠀⠀⠀⠀⠀⠀⠀⠀⠀⠀⠀⠀⠀⠀⠀⠀⠀⠀⠀⠀⠀⠀⠀⠀⠀⠀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⠀⠀⠀⠀⠀⠀⠀⠀⠀⠀⠀⠀⠀⠀⠀⢀⣠⣼⣿⣿⣿⣿⣿⣿⣿⣿⣿⣿⣿⣿⣿⣿⣿⣿⣿⣿⣿⣿⣿⣿⣿⣿⣿⣿⣿⣿⣿⣇⠀⠀⠀⠀⠀⠀⠀⠀⠀⠀⠀⠀⠀⠀⠀⠀⠀⠀⠀⠀⠀⠀⠀⠀⠀⠀⠀⠀⠀⠀⠀⠀⠀⠀⠀⠀⠀⠀⠀⠀⠀⠀⠀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⠀⠀⠀⠀⠀⠀⠀⠀⠀⠀⠀⠀⣾⣷⣾⣿⣿⣿⣿⣿⣿⣿⣿⣿⣿⣿⣿⣿⣿⣿⣿⣿⣿⣿⣿⣿⣿⣿⣿⣿⣿⣿⣿⣿⣿⣿⣿⣿⣄⠀⠀⠀⠀⠀⠀⠀⠀⠀⠀⠀⠀⠀⠀⠀⠀⠀⠀⠀⠀⠀⠀⠀⠀⠀⠀⠀⠀⠀⠀⠀⠀⠀⠀⠀⠀⠀⠀⠀⠀⠀⠀</a:t>
            </a:r>
            <a:br/>
            <a:r>
              <a:t>⠀⠀⠀⠀⠀⠀⠀⠀⠀⠀⠀⠀⣸⣿⣿⣿⣿⣿⣿⣿⣿⣿⣿⣿⣿⣿⣿⣿⣿⣿⣿⣿⣿⣿⣿⣿⣿⣿⣿⣿⣿⣿⣿⣿⣿⣿⣿⣿⣿⣦⠀⠀⠀⠀⠀⠀⠀⠀⠀⠀⠀⢠⣄⠀⠀⠀⠀⠀⠀⠀⠀⠀⠀⠀⠀⠀⠀⠀⠀⠀⠀⠀⠀⠀⠀⠀⠀⠀⠀⠀⠀</a:t>
            </a:r>
            <a:br/>
            <a:r>
              <a:t>⠀⠀⠀⠀⠀⠀⠀⠀⠀⠀⠀⠀⠈⠙⠻⢿⣿⣿⣿⣿⣿⣿⣿⣿⣿⣿⣿⣿⣿⣿⣿⣿⣿⣿⣿⣿⣿⣿⣿⣿⣿⣿⣿⣿⣿⣿⣿⣿⠋⠁⠀⠀⠀⠀⠀⠀⠀⠀⠀⠀⠀⠸⣿⠀⠀⠀⠀⠀⠀⠀⠀⠀⠀⠀⠀⠀⠀⠀⠀⠀⠀⠀⠀⠀⠀⠀⠀⠀⠀⠀⠀</a:t>
            </a:r>
            <a:br/>
            <a:r>
              <a:t>⠀⠀⠀⠀⠀⠀⠀⠀⠀⠀⠀⠀⠀⠀⠀⠀⠈⠉⣿⣿⣿⣿⣿⣿⣿⣿⣿⣿⣿⣿⣿⣿⣿⣿⣿⣿⣿⣿⣿⣿⣿⣿⣿⣿⣿⣿⣿⣿⡀⠀⠀⠀⠀⠀⠀⠀⠀⠀⠀⠀⠀⠀⠃⠀⠀⠀⠀⠀⠀⠀⠀⠀⠀⠀⠀⠀⠀⠀⠀⠀⠀⠀⠀⠀⠀⠀⠀⠀⠀⠀⠀</a:t>
            </a:r>
            <a:br/>
            <a:r>
              <a:t>⠀⠀⠀⠀⠀⠀⠀⠀⠀⠀⠀⠀⠀⠀⠀⠀⠀⢰⣿⣿⣿⣿⣿⣿⣿⣿⣿⣿⣿⣿⣿⣿⣿⣿⣿⣿⣿⣿⣿⣿⣿⣿⣿⣿⣿⣿⣿⣿⡇⠀⠀⠀⠀⠀⠀⠀⠀⠀⠀⠀⠀⠀⠀⠀⠀⠀⠀⠀⠀⠀⠀⠀⠀⠀⠀⠀⠀⠀⠀⠀⠀⠀⠀⠀⠀⠀⠀⠀⠀⠀⠀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⠀⠀⠀⠀⠀⠀⠀⠀⠀⠀⠀⠀⠀⠀⠀⠀⠀⣼⣿⣿⣿⣿⣿⣿⣿⣿⣿⣿⣿⣿⣿⣿⣿⣿⣿⣿⣿⣿⣿⣿⣿⣿⣿⣿⣿⣿⣿⣿⣇⠀⠀⠀⠀⠀⠀⠀⠀⠀⠀⠀⠀⠀⠀⠀⠀⠀⠀⠀⠀⠀⠀⠀⠀⠀⠀⠀⠀⠀⠀⠀⠀⠀⠀⠀⠀⠀⠀⠀⠀⠀⠀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⠀⠀⠀⠀⠀⠀⠀⠀⠀⠀⠀⠀⠀⠀⠀⠀⢠⣿⣿⣿⣿⣿⣿⣿⣿⣿⣿⣿⣿⣿⣿⣿⣿⣿⣿⣿⣿⣿⣿⣿⣿⣿⣿⣿⣿⣿⣿⣿⣿⡣⠀⠀⠀⠀⠀⠀⠀⠀⠀⠀⠀⠀⠀⠀⠀⠀⠀⠀⠀⠀⠀⠀⠀⠀⠀⠀⠀⠀⠀⠀⠀⠀⠀⠀⠀⠀⠀⠀⠀⠀⠀</a:t>
            </a:r>
            <a:br/>
            <a:r>
              <a:t>⠀⠀⠀⠀⠀⠀⠀⠀⠀⠀⠀⠀⠀⠀⠀⠀⣾⣿⣿⣿⣿⣿⣿⣿⣿⣿⣿⣿⣿⣿⣿⣿⣿⣿⣿⣿⣿⣿⣿⣿⣿⣿⣿⣿⣿⣿⣿⣿⣿⠓⠀⠀⠀⠀⠀⠀⠀⠀⠀⠀⠀⠀⠀⠀⠀⠀⠀⠀⠀⠀⠀⠀⠀⠀⠀⠀⠀⠀⠀⠀⠀⠀⠀⠀⠀⠀⠀⠀⠀⠀⠀</a:t>
            </a:r>
            <a:br/>
            <a:r>
              <a:t>⠀⠀⠀⠀⠀⠀⠀⠀⠀⠀⠀⠀⠀⠀⠀⣸⣿⣿⣿⣿⣿⣿⣿⣿⣿⣿⣿⣿⣿⣿⣿⣿⣿⣿⣿⣿⣿⣿⣿⣿⣿⣿⣿⣿⣿⣿⣿⣿⣿⡆⠀⠀⠀⠀⠀⠀⠀⠀⠀⠀⠀⠀⠀⠀⠀⠀⠀⠀⠀⠀⠀⠀⠀⠀⠀⠀⠀⠀⠀⠀⠀⠀⠀⠀⠀⠀⠀⠀⠀⠀⠀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⠀⠀⠀⠀⠀⠀⠀⠀⠀⠀⠀⠀⠀⡰⠛⠁⠈⠙⠿⣿⡿⠟⢛⣻⣿⣿⣿⣿⣿⣿⣿⣿⣿⣿⣿⣿⣿⣿⣿⣿⣿⣿⣿⣙⠿⠿⠛⠉⠉⠳⡄⠀⠀⠀⠀⠀⠀⠀⠀⠀⠀⠀⠀⠀⠀⠀⠀⠀⠀⠀⠀⠀⠀⠀⠀⠀⠀⠀⠀⠀⠀⠀⠀⠀⠀⠀⠀⠀⠀⠀⠀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⠀⠀⠀⠀⠀⠀⠀⠀⠀⠀⠀⠀⠀⠀⠀⠀⠀⠀⠀⢀⣴⣿⣿⣿⣿⣿⣿⣿⣿⣿⣿⣿⣿⣿⣿⣿⣿⣿⣿⣿⣿⣿⣿⣿⣿⣶⣦⣄⡀⠀⠁⠀⠀⠀⠀⠀⠀⠀⠀⠀⠀⠀⠀⠀⠀⠀⠀⠀⠀⠀⠀⠀⠀⠀⠀⠀⠀⠀⠀⠀⠀⠀⠀⠀⠀⠀⠀⠀⠀⠀⠀</a:t>
            </a:r>
            <a:br/>
            <a:r>
              <a:t>⠀⠀⠀⠀⠀⠀⠀⠀⠀⠀⠀⠀⠀⠀⠀⠀⠀⠀⠀⢸⣿⣿⣿⣿⣿⣿⣿⣿⣿⣿⣿⣿⣿⣿⣿⣿⣿⣿⣿⣿⣿⣿⣿⣿⣿⣿⣿⣿⣿⡆⠀⠀⠀⠀⠀⠀⠀⠀⠀⠀⠀⠀⠀⠀⠀⠀⠀⠀⠀⠀⠀⠀⠀⠀⠀⠀⠀⠀⠀⠀⠀⠀⠀⠀⠀⠀⠀⠀⠀⠀⠀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⠀⠀⠀⠀⠀⠀⠀⠀⠀⠀⠀⠀⠀⠀⠀⠀⠀⠀⠀⣼⣿⣿⣿⣿⣿⣿⣿⣿⣿⣿⣿⣿⣿⣿⣿⣿⣿⣿⣿⣿⣿⣿⣿⣿⣿⣿⣿⣿⣧⡁⠀⠀⠀⠀⠀⠀⠀⠀⠀⠀⠀⠀⠀⠀⠀⠀⠀⠀⠀⠀⠀⠀⠀⠀⠀⠀⠀⠀⠀⠀⠀⠀⠀⠀⠀⠀⠀⠀⠀⠀⠀</a:t>
            </a:r>
            <a:br/>
            <a:r>
              <a:t>⠀⠀⠀⠀⠀⠀⠀⠀⠀⠀⠀⠀⠀⠀⠀⠀⠀⣀⣸⣿⣿⣿⣿⣿⣿⣿⣿⣿⣿⣿⣿⣿⣿⣿⣿⣿⣿⣿⣿⣿⣿⣿⣿⣿⣿⣿⣿⣿⣿⣧⠀⠀⠀⠀⠀⠀⠀⠀⠀⠀⠀⠀⠀⠀⠀⠀⠀⠀⠀⠀⠀⠀⠀⠀⠀⠀⠀⠀⠀⠀⠀⠀⠀⠀⠀⠀⠀⠀⠀⠀⠀</a:t>
            </a:r>
            <a:br/>
            <a:r>
              <a:t>⠀⠀⠀⠀⠲⠂⠀⠀⠀⠀⠀⠀⠀⠀⠀⠀⢀⣿⣿⣿⣿⣿⣿⣿⣿⣿⣿⣿⣿⣿⣿⣿⣿⣿⣿⣿⣿⣿⣿⣿⣿⣿⣿⣿⣿⣿⣿⣿⣿⣿⡇⠀⠀⠀⠀⠀⠀⠀⠀⠀⠀⠀⠀⠀⠀⠀⠀⠀⠀⠀⠀⠀⠀⠀⠀⠀⠀⠀⠀⠀⠀⠀⠀⠀⠀⠀⠀⠀⠀⠀⠀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⠀⠀⠀⠀⠀⠀⠀⠀⠀⠀⠀⠀⠀⠀⠀⠀⣼⣿⣿⣿⣿⣿⣿⣿⣿⣿⣿⣿⣿⣿⣿⣿⣿⣿⣿⣿⣿⣿⣿⣿⣿⣿⣿⣿⣿⣿⣿⣿⣿⣿⣧⣤⠄⠀⠀⠀⠀⠀⠀⠀⠀⠀⠀⠀⠀⠀⠀⠀⠀⠀⠀⠀⠀⠀⠀⠀⠀⠀⠀⠀⠀⠀⠀⠀⠀⠀⠀⠀⠀⠀⠀</a:t>
            </a:r>
            <a:br/>
            <a:r>
              <a:t>⠀⠀⠀⠀⠀⠀⠀⠀⠀⠀⠀⠀⠀⠀⠀⠠⣾⣿⣿⣿⣿⣿⣿⣿⣿⣿⣿⣿⣿⣿⣿⣿⣿⣿⣿⣿⣿⣿⣿⣿⣿⣿⣿⣿⣿⣿⣿⣿⣿⣿⣿⡟⠀⠀⠀⠀⠀⠀⠀⠀⠀⠀⠀⠀⠀⠀⠀⠀⠀⠀⠀⠀⠀⠀⠀⠀⠀⠀⠀⠀⠀⠀⠀⠀⠀⠀⠀⠀⠀⠀⠀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⠀⠀⠀⠀⠀⠀⠀⠀⠀⠀⠀⠀⠀⠀⠀⢰⣿⣿⣿⣿⣿⣿⣿⣿⣿⣿⣿⣿⣿⣿⣿⣿⣿⣿⣿⣿⣿⣿⣿⣿⣿⣿⣿⣿⣿⣿⣿⣿⣿⣿⣿⡇⠀⠀⠀⠀⠀⠀⠀⠀⠀⠀⠀⠀⠀⠀⠀⠀⠀⠀⠀⠀⠀⠀⠀⠀⠀⠀⠀⠀⠀⠀⠀⠀⠀⠀⠀⠀⠀⠀⠀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⠀⠀⠀⠀⠀⠀⠀⠀⠀⠀⠀⠀⠀⠀⠀⢠⣿⣿⣿⣿⣿⣿⣿⣿⣿⣿⣿⣿⣿⣿⣿⣿⣿⣿⣿⣿⣿⣿⣿⣿⣿⣿⣿⣿⣿⣿⣿⣿⣿⣿⣿⣿⣿⠟⠀⠀⠀⠀⠀⠀⠀⠀⠀⠀⠀⠀⠀⠀⠀⠀⠀⠀⠀⠀⠀⠀⠀⠀⠀⠀⠀⠀⠀⠀⠀⠀⠀⠀⠀⠀⠀</a:t>
            </a:r>
            <a:br/>
            <a:r>
              <a:t>⠀⠀⠀⠀⠀⠀⠀⠀⠀⠀⠀⠀⠀⠀⣰⣿⣿⣿⣿⣿⣿⣿⣿⣿⣿⣿⣿⣿⣿⣿⣿⣿⣿⣿⣿⣿⣿⣿⣿⣿⣿⣿⣿⣿⣿⣿⣿⣿⣿⣿⣿⣿⣧⣶⣤⣤⣄⣀⣤⣤⣄⣀⢀⣀⣀⠀⠀⠀⠀⠀⠀⠀⠀⠀⠀⠀⠀⠀⠀⠀⠀⠀⠀⠀⠀⠀⠀⠀⠀⠀⠀</a:t>
            </a:r>
            <a:br/>
            <a:r>
              <a:t>⠀⠀⠀⠀⠀⠀⠀⠀⠀⠀⠀⠀⢀⣾⣿⣿⣿⣿⣿⣿⣿⣿⣿⣿⣿⣿⣿⣿⣿⣿⣿⣿⣿⣿⣿⣿⣿⣿⣿⣿⣿⣿⣿⣿⣿⣿⣿⣿⣿⣿⣿⣿⣿⣿⣿⣿⣿⣿⣿⣿⣿⣿⣿⣿⣿⣿⣷⣾⣷⣦⣄⣠⣀⠀⠀⠀⠀⠀⠀⠀⠀⠀⠀⠀⠀⠀⠀⠀⠀⠀⠀</a:t>
            </a:r>
            <a:br/>
            <a:r>
              <a:t>⠀⠀⠀⠀⠀⠀⠀⠀⠀⠀⠀⣰⣿⣿⣿⣿⣿⣿⣿⣿⣿⣿⣿⣿⣿⣿⣿⣿⣿⣿⣿⣿⣿⣿⣿⣿⣿⣿⣿⣿⣿⣿⣿⣿⣿⣿⣿⣿⣿⣿⣿⣿⣿⣿⣿⣿⣿⣿⣿⣿⣿⣿⣿⣿⣿⣿⣿⣿⣿⣿⣿⣿⣿⣷⣦⣦⡀⠀⠀⠀⠀⠀⠀⠀⠀⠀⠀⠀⠀⠀⠀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⠀⠀⠀⠀⠀⠀⠀⠀⠀⠀⠀⠀⠀⠀⠀⠀⠀⠀⠀⠀⠀⠀⠀⠀⠀⠀⠀⠀⠀⠀⠀⠀⠀⠀⠀⣠⠀⠀⠀⠀⠀⠀⠀⠀⠀⠀⠀⠀⠀⠀⠀⠀⠀⠀⠀⠀⠀⠀⠀⠀⠀⠀⠀⠀⠀⠀⠀⠀⠀⠀⠀⠀⠀⠀⠀⠀⠀⠀⠀⠀⠀⠀⠀⠀⠀⠀⠀⠀⠀⠀⠀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⠀⠀⠀⠀⠀⠀⠀⠀⠀⠀⠀⠀⠀⠀⠀⠀⠀⠀⠀⠀⠀⠀⠀⠀⠀⠀⠀⠀⠀⠀⠀⠀⠀⣠⣾⣿⣷⡀⠀⠀⠀⠀⠀⠀⠀⠀⠀⠀⠀⠀⠀⠀⠀⠀⠀⠀⠀⠀⠀⠀⠀⠀⠀⠀⠀⠀⠀⠀⠀⠀⠀⠀⠀⠀⠀⠀⠀⠀⠀⠀⠀⠀⠀⠀⠀⠀⠀⠀⠀⠀⠀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⠀⠀⠀⠀⠀⠀⠀⠀⠀⠀⠀⠀⠀⠀⠀⠀⠀⠀⠀⠀⠀⠀⠀⠀⠀⠀⠀⠀⠀⠀⠀⠀⣴⣿⣿⣿⣿⣿⡄⠀⠀⠀⠀⠀⠀⠀⠀⠀⠀⠀⠀⠀⠀⠀⠀⠀⠀⠀⠀⠀⠀⠀⠀⠀⠀⠀⠀⠀⠀⠀⠀⠀⠀⠀⠀⠀⠀⠀⠀⠀⠀⠀⠀⠀⠀⠀⠀⠀⠀⠀⠀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⠀⠀⠀⠀⠀⠀⠀⠀⠀⠀⠀⠀⠀⠀⠀⠀⠀⠀⠀⠀⠀⠀⠀⠀⠀⣀⣠⣤⣤⣶⣶⣾⣿⣿⣿⣿⣿⣿⣿⣤⣤⣀⠀⠀⠀⠀⠀⠀⠀⠀⠀⠀⠀⠀⠀⠀⠀⠀⠀⠀⠀⠀⠀⠀⠀⠀⠀⠀⠀⠀⠀⠀⠀⠀⠀⠀⠀⠀⠀⠀⠀⠀⠀⠀⠀⠀⠀⠀⠀⠀⠀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⠀⠀⠀⠀⠀⠀⠀⠀⠀⠀⠀⠀⠀⠀⠀⠀⠀⠀⠀⠀⠀⠀⢀⣴⣿⣿⣿⣿⣿⣿⣿⣿⣿⣿⣿⣿⣿⣿⣿⣿⣿⣿⣿⣶⣄⠀⠀⠀⠀⠀⠀⠀⠀⠀⠀⠀⠀⠀⠀⠀⠀⠀⠀⠀⠀⠀⠀⠀⠀⠀⠀⠀⠀⠀⠀⠀⠀⠀⠀⠀⠀⠀⠀⠀⠀⠀⠀⠀⠀⠀⠀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⠀⠀⠀⠀⠀⠀⠀⠀⠀⠀⠀⠀⠀⠀⠀⠀⠀⠀⠀⠀⠀⣴⣿⣿⣿⣿⣿⣿⣿⣿⣿⣿⣿⣿⣿⣿⣿⣿⣿⣿⣿⣿⣿⣿⣿⣷⣄⠀⠀⠀⠀⠀⠀⠀⠀⠀⠀⠀⠀⠀⠀⠀⠀⠀⠀⠀⠀⠀⠀⠀⠀⠀⠀⠀⠀⠀⠀⠀⠀⠀⠀⠀⠀⠀⠀⠀⠀⠀⠀⠀⠀</a:t>
            </a:r>
            <a:br/>
            <a:r>
              <a:t>⠀⠀⠀⠀⠀⠀⠀⠀⠀⠀⠀⠀⠀⠀⠀⠀⠀⠀⠀⠀⣼⣿⣿⣿⣿⣿⣿⣿⣿⣿⣿⣿⣿⣿⣿⣿⣿⣿⣿⣿⣿⣿⣿⣿⣿⣿⣿⣦⠀⠀⠀⠀⠀⠀⠀⠀⠀⠀⠀⠀⠀⠀⠀⠀⠀⠀⠀⠀⠀⠀⠀⠀⠀⠀⠀⠀⠀⠀⠀⠀⠀⠀⠀⠀⠀⠀⠀⠀⠀⠀⠀</a:t>
            </a:r>
            <a:br/>
            <a:r>
              <a:t>⠀⠀⠀⠀⠀⠀⠀⠀⠀⠀⠀⠀⠀⠀⠀⠀⠀⠀⠀⢰⣿⣿⣿⣿⣿⣿⣿⣿⣿⣿⣿⣿⣿⣿⣿⣿⣿⣿⣿⣿⣿⣿⣿⣿⣿⣿⣿⣿⣇⠀⠀⠀⠀⠀⠀⠀⠀⠀⠀⠀⠀⠀⠀⠀⠀⠀⠀⠀⠀⠀⠀⠀⠀⠀⠀⠀⠀⠀⠀⠀⠀⠀⠀⠀⠀⠀⠀⠀⠀⠀⠀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⠀⠀⠀⠀⠀⠀⠀⠀⠀⠀⠀⠀⠀⠀⠀⠀⠀⠀⣀⣿⣿⣿⣿⣿⣿⣿⣿⣿⣿⣿⣿⣿⣿⣿⣿⣿⣿⣿⣿⣿⣿⣿⣿⣿⣿⣿⣿⣿⣿⠀⠀⠀⠀⠀⠀⠀⠀⠀⠀⠀⠀⠀⠀⠀⠀⠀⠀⠀⠀⠀⠀⠀⠀⠀⠀⠀⠀⠀⠀⠀⠀⠀⠀⠀⠀⠀⠀⠀⠀⠀⠀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⠀⠀⠀⠀⠀⠀⠀⠀⠀⠀⠀⠀⠀⠀⢸⣿⣶⣿⣿⣿⣿⣿⣿⣿⣿⣿⣿⣿⣿⣿⣿⣿⣿⣿⣿⣿⣿⣿⣿⣿⣿⣿⣿⣿⣿⣿⣿⣿⣿⣆⠀⠀⠀⠀⠀⠀⠀⠀⠀⠀⢀⡀⠀⠀⠀⠀⠀⠀⠀⠀⠀⠀⠀⠀⠀⠀⠀⠀⠀⠀⠀⠀⠀⠀⠀⠀⠀⠀⠀⠀⠀</a:t>
            </a:r>
            <a:br/>
            <a:r>
              <a:t>⠀⠀⠀⠀⠀⠀⠀⠀⠀⠀⠀⠀⠀⢠⣾⣿⣿⣿⣿⣿⣿⣿⣿⣿⣿⣿⣿⣿⣿⣿⣿⣿⣿⣿⣿⣿⣿⣿⣿⣿⣿⣿⣿⣿⣿⣿⣿⣿⣿⣿⣷⡄⠀⠀⠀⠀⠀⠀⠀⠀⠸⡇⠀⠀⠀⠀⠀⠀⠀⠀⠀⠀⠀⠀⠀⠀⠀⠀⠀⠀⠀⠀⠀⠀⠀⠀⠀⠀⠀⠀⠀</a:t>
            </a:r>
            <a:br/>
            <a:r>
              <a:t>⠀⠀⠀⠀⠀⠀⠀⠀⠀⠀⠀⠀⠀⠀⠉⠻⣿⣿⣿⣿⣿⣿⣿⣿⣿⣿⣿⣿⣿⣿⣿⣿⣿⣿⣿⣿⣿⣿⣿⣿⣿⣿⣿⣿⣿⣿⣿⣿⣿⡿⠋⠀⠀⠀⠀⠀⠀⠀⠀⠀⠀⠁⠀⠀⠀⠀⠀⠀⠀⠀⠀⠀⠀⠀⠀⠀⠀⠀⠀⠀⠀⠀⠀⠀⠀⠀⠀⠀⠀⠀⠀</a:t>
            </a:r>
            <a:br/>
            <a:r>
              <a:t>⠀⠀⠀⠀⠀⠀⠀⠀⠀⠀⠀⠀⠀⠀⠀⠀⠈⠉⠈⣽⣿⣿⣿⣿⣿⣿⣿⣿⣿⣿⣿⣿⣿⣿⣿⣿⣿⣿⣿⣿⣿⣿⣿⣿⣿⣿⣿⣿⣿⡇⠀⠀⠀⠀⠀⠀⠀⠀⠀⠀⠀⠀⠀⠀⠀⠀⠀⠀⠀⠀⠀⠀⠀⠀⠀⠀⠀⠀⠀⠀⠀⠀⠀⠀⠀⠀⠀⠀⠀⠀⠀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⠀⠀⠀⠀⠀⠀⠀⠀⠀⠀⠀⠀⠀⠀⠀⠀⠀⠀⢀⣿⣿⣿⣿⣿⣿⣿⣿⣿⣿⣿⣿⣿⣿⣿⣿⣿⣿⣿⣿⣿⣿⣿⣿⣿⣿⣿⣿⣿⣿⣿⠀⠀⠀⠀⠀⠀⠀⠀⠀⠀⠀⠀⠀⠀⠀⠀⠀⠀⠀⠀⠀⠀⠀⠀⠀⠀⠀⠀⠀⠀⠀⠀⠀⠀⠀⠀⠀⠀⠀⠀⠀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⠀⠀⠀⠀⠀⠀⠀⠀⠀⠀⠀⠀⠀⠀⠀⠀⠀⢠⣿⣿⣿⣿⣿⣿⣿⣿⣿⣿⣿⣿⣿⣿⣿⣿⣿⣿⣿⣿⣿⣿⣿⣿⣿⣿⣿⣿⣿⣿⣿⣿⣧⠀⠀⠀⠀⠀⠀⠀⠀⠀⠀⠀⠀⠀⠀⠀⠀⠀⠀⠀⠀⠀⠀⠀⠀⠀⠀⠀⠀⠀⠀⠀⠀⠀⠀⠀⠀⠀⠀⠀⠀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⠀⠀⠀⠀⠀⠀⠀⠀⠀⠀⠀⠀⠀⠀⠀⠀⠀⣾⣿⣿⣿⣿⣿⣿⣿⣿⣿⣿⣿⣿⣿⣿⣿⣿⣿⣿⣿⣿⣿⣿⣿⣿⣿⣿⣿⣿⣿⣿⣿⣿⣿⡀⠀⠀⠀⠀⠀⠀⠀⠀⠀⠀⠀⠀⠀⠀⠀⠀⠀⠀⠀⠀⠀⠀⠀⠀⠀⠀⠀⠀⠀⠀⠀⠀⠀⠀⠀⠀⠀⠀⠀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⠀⠀⠀⠀⠀⠀⠀⠀⠀⠀⠀⠀⠀⠀⠀⠀⣸⣿⣿⣿⣿⣿⣿⣿⣿⣿⣿⣿⣿⣿⣿⣿⣿⣿⣿⣿⣿⣿⣿⣿⣿⣿⣿⣿⣿⣿⣿⣿⣿⣿⣿⣇⠀⠀⠀⠀⠀⠀⠀⠀⠀⠀⠀⠀⠀⠀⠀⠀⠀⠀⠀⠀⠀⠀⠀⠀⠀⠀⠀⠀⠀⠀⠀⠀⠀⠀⠀⠀⠀⠀⠀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⠀⠀⠀⠀⠀⠀⠀⠀⠀⠀⠀⠀⠀⠀⠀⢰⣿⣿⣿⣿⣿⣿⣿⣿⣿⣿⣿⣿⣿⣿⣿⣿⣿⣿⣿⣿⣿⣿⣿⣿⣿⣿⣿⣿⣿⣿⣿⣿⣿⣿⣿⣿⡀⠀⠀⠀⠀⠀⠀⠀⠀⠀⠀⠀⠀⠀⠀⠀⠀⠀⠀⠀⠀⠀⠀⠀⠀⠀⠀⠀⠀⠀⠀⠀⠀⠀⠀⠀⠀⠀⠀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⠀⠀⠀⠀⠀⠀⠀⠀⠀⠀⠀⠀⠀⠀⣠⠟⠉⠛⢿⣿⣿⣿⡿⢿⣿⣿⣿⣿⣿⣿⣿⣿⣿⣿⣿⣿⣿⣿⣿⣿⣿⣿⣿⣿⠿⠻⢿⣿⡿⠟⠋⠙⢧⠀⠀⠀⠀⠀⠀⠀⠀⠀⠀⠀⠀⠀⠀⠀⠀⠀⠀⠀⠀⠀⠀⠀⠀⠀⠀⠀⠀⠀⠀⠀⠀⠀⠀⠀⠀⠀⠀</a:t>
            </a:r>
            <a:br/>
            <a:r>
              <a:t>⠀⠀⠀⠀⠀⠀⠀⠀⠀⠀⠀⠀⠀⠈⠀⠀⠀⠀⠀⠈⢉⣥⣶⣿⣿⣿⣿⣿⣿⣿⣿⣿⣿⣿⣿⣿⣿⣿⣿⣿⣿⣿⣿⣿⣿⣷⣦⣤⡀⠀⠀⠀⠀⠃⠀⠀⠀⠀⠀⠀⠀⠀⠀⠀⠀⠀⠀⠀⠀⠀⠀⠀⠀⠀⠀⠀⠀⠀⠀⠀⠀⠀⠀⠀⠀⠀⠀⠀⠀⠀⠀</a:t>
            </a:r>
            <a:br/>
            <a:r>
              <a:t>⠀⠀⠀⠀⠀⠀⠀⠀⠀⠀⠀⠀⠀⠀⠀⠀⠀⠀⠀⠀⢸⣿⣿⣿⣿⣿⣿⣿⣿⣿⣿⣿⣿⣿⣿⣿⣿⣿⣿⣿⣿⣿⣿⣿⣿⣿⣿⣿⣿⣷⡄⠀⠀⠀⠀⠀⠀⠀⠀⠀⠀⠀⠀⠀⠀⠀⠀⠀⠀⠀⠀⠀⠀⠀⠀⠀⠀⠀⠀⠀⠀⠀⠀⠀⠀⠀⠀⠀⠀⠀⠀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⠀⠀⠀⠀⠀⠀⠀⠀⠀⠀⠀⠀⠀⠀⠀⠀⠀⠀⠀⢀⣾⣿⣿⣿⣿⣿⣿⣿⣿⣿⣿⣿⣿⣿⣿⣿⣿⣿⣿⣿⣿⣿⣿⣿⣿⣿⣿⣿⣿⣿⠇⠀⠀⠀⠀⠀⠀⠀⠀⠀⠀⠀⠀⠀⠀⠀⠀⠀⠀⠀⠀⠀⠀⠀⠀⠀⠀⠀⠀⠀⠀⠀⠀⠀⠀⠀⠀⠀⠀⠀⠀</a:t>
            </a:r>
            <a:br/>
            <a:r>
              <a:t>⠀⠀⠀⠀⠀⠀⢀⡀⠀⠀⠀⠀⠀⠀⠀⠀⠀⢀⣤⣼⣿⣿⣿⣿⣿⣿⣿⣿⣿⣿⣿⣿⣿⣿⣿⣿⣿⣿⣿⣿⣿⣿⣿⣿⣿⣿⣿⣿⣿⣿⣆⠀⠀⠀⠀⠀⠀⠀⠀⠀⠀⠀⠀⠀⠀⠀⠀⠀⠀⠀⠀⠀⠀⠀⠀⠀⠀⠀⠀⠀⠀⠀⠀⠀⠀⠀⠀⠀⠀⠀⠀</a:t>
            </a:r>
            <a:br/>
            <a:r>
              <a:t>⠀⠀⠀⠀⠀⠀⠈⠁⠀⠀⠀⠀⠀⠀⠀⠀⠀⢸⣿⣿⣿⣿⣿⣿⣿⣿⣿⣿⣿⣿⣿⣿⣿⣿⣿⣿⣿⣿⣿⣿⣿⣿⣿⣿⣿⣿⣿⣿⣿⣿⣿⣶⣦⣤⣴⣦⣤⣄⣀⣄⣀⠀⠀⠀⠀⠀⠀⠀⠀⠀⠀⠀⠀⠀⠀⠀⠀⠀⠀⠀⠀⠀⠀⠀⠀⠀⠀⠀⠀⠀⠀</a:t>
            </a:r>
            <a:br/>
            <a:r>
              <a:t>⠀⠀⠀⠀⠀⠀⠀⠀⠀⠀⠀⠀⠀⠀⠀⠀⢀⣾⣿⣿⣿⣿⣿⣿⣿⣿⣿⣿⣿⣿⣿⣿⣿⣿⣿⣿⣿⣿⣿⣿⣿⣿⣿⣿⣿⣿⣿⣿⣿⣿⣿⣿⣿⣿⣿⣿⣿⣿⣿⣿⣿⣿⣶⣶⣦⣄⠀⠀⠀⠀⠀⠀⠀⠀⠀⠀⠀⠀⠀⠀⠀⠀⠀⠀⠀⠀⠀⠀⠀⠀⠀</a:t>
            </a:r>
            <a:br/>
            <a:r>
              <a:t>⠀⠀⠀⠀⠀⠀⠀⠀⠀⠀⠀⠀⠀⠀⠀⠀⢿⣿⣿⣿⣿⣿⣿⣿⣿⣿⣿⣿⣿⣿⣿⣿⣿⣿⣿⣿⣿⣿⣿⣿⣿⣿⣿⣿⣿⣿⣿⣿⣿⣿⣿⣿⣿⣿⣿⣿⣿⣿⣿⣿⣿⣿⣿⣿⣿⣿⣿⣿⣦⣄⠀⠀⠀⠀⠀⠀⠀⠀⠀⠀⠀⠀⠀⠀⠀⠀⠀⠀⠀⠀⠀</a:t>
            </a:r>
            <a:br/>
            <a:r>
              <a:t>⠀⠀⠀⠀⠀⠀⠀⠀⠀⠀⠀⠀⠀⠀⠀⠠⣿⣿⣿⣿⣿⣿⣿⣿⣿⣿⣿⣿⣿⣿⣿⣿⣿⣿⣿⣿⣿⣿⣿⣿⣿⣿⣿⣿⣿⣿⣿⣿⣿⣿⣿⣿⣿⣿⣿⣿⣿⣿⣿⣿⣿⣿⣿⣿⣿⣿⣿⣿⣿⣿⣿⣶⣄⠀⠀⠀⠀⠀⠀⠀⠀⠀⠀⠀⠀⠀⠀⠀⠀⠀⠀</a:t>
            </a:r>
            <a:br/>
            <a:r>
              <a:t>⠀⠀⠀⠀⠀⠀⠀⠀⠀⠀⠀⠀⠀⠀⠀⠀⣿⣿⣿⣿⣿⣿⣿⣿⣿⣿⣿⣿⣿⣿⣿⣿⣿⣿⣿⣿⣿⣿⣿⣿⣿⣿⣿⣿⣿⣿⣿⣿⣿⣿⣿⣿⣿⣿⣿⣿⣿⣿⣿⣿⣿⣿⣿⣿⣿⣿⣿⣿⣿⣿⣿⣿⣿⣷⣤⡀⠀⠀⠀⠀⠀⠀⠀⠀⠀⠀⠀⠀⠀⠀⠀</a:t>
            </a:r>
            <a:br/>
            <a:r>
              <a:t>⠀⠀⠀⠀⠀⠀⠀⠀⠀⠀⠀⠀⠀⠀⢀⣾⣿⣿⣿⣿⣿⣿⣿⣿⣿⣿⣿⣿⣿⣿⣿⣿⣿⣿⣿⣿⣿⣿⣿⣿⣿⣿⣿⣿⣿⣿⣿⣿⣿⣿⣿⣿⣿⣿⣿⣿⣿⣿⣿⣿⣿⣿⣿⣿⣿⣿⣿⣿⣿⣿⣿⣿⣿⣿⣿⣿⣆⠀⠀⠀⠀⠀⠀⠀⠀⠀⠀⠀⠀⠀⠀</a:t>
            </a:r>
            <a:br/>
            <a:r>
              <a:t>⠀⠀⠀⠀⠀⠀⠀⠀⠀⠀⠀⠀⠀⣴⣿⣿⣿⣿⣿⣿⣿⣿⣿⣿⣿⣿⣿⣿⣿⣿⣿⣿⣿⣿⣿⣿⣿⣿⣿⣿⣿⣿⣿⣿⣿⣿⣿⣿⣿⣿⣿⣿⣿⣿⣿⣿⣿⣿⣿⣿⣿⣿⣿⣿⣿⣿⣿⣿⣿⣿⣿⣿⣿⣿⣿⣿⣿⣷⡄⠀⠀⠀⠀⠀⠀⠀⠀⠀⠀⠀⠀</a:t>
            </a:r>
            <a:br/>
            <a:r>
              <a:t>⠀⠀⠀⠀⠀⠀⠀⠀⠀⠀⠀⣠⣾⣿⣿⣿⣿⣿⣿⣿⣿⣿⣿⣿⣿⣿⣿⣿⣿⣿⣿⣿⣿⣿⣿⣿⣿⣿⣿⣿⣿⣿⣿⣿⣿⣿⣿⣿⣿⣿⣿⣿⣿⣿⣿⣿⣿⣿⣿⣿⣿⣿⣿⣿⣿⣿⣿⣿⣿⣿⣿⣿⣿⣿⣿⣿⣿⣿⣿⣆⠀⠀⠀⠀⠀⠀⠀⠀⠀⠀⠀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⠀⠀⠀⠀⠀⠀⠀⠀⠀⠀⠀⠀⠀⠀⠀⠀⠀⠀⠀⠀⠀⠀⠀⠀⠀⠀⠀⠀⠀⠀⠀⠀⠀⠀⣠⣿⣿⣿⣿⣆⠀⠀⠀⠀⠀⠀⠀⠀⠀⠀⠀⠀⠀⠀⠀⠀⠀⠀⠀⠀⠀⠀⠀⠀⠀⠀⠀⠀⠀⠀⠀⠀⠀⠀⠀⠀⠀⠀⠀⠀⠀⠀⠀⠀⠀⠀⠀⠀⠀⠀⠀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⠀⠀⠀⠀⠀⠀⠀⠀⠀⠀⠀⠀⠀⠀⠀⠀⠀⠀⠀⠀⠀⠀⠀⠀⠀⠀⠀⢀⣀⣀⣀⣀⣀⣴⣿⣿⣿⣿⣿⣿⡄⠀⠀⠀⠀⠀⠀⠀⠀⠀⠀⠀⠀⠀⠀⠀⠀⠀⠀⠀⠀⠀⠀⠀⠀⠀⠀⠀⠀⠀⠀⠀⠀⠀⠀⠀⠀⠀⠀⠀⠀⠀⠀⠀⠀⠀⠀⠀⠀⠀⠀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⠀⠀⠀⠀⠀⠀⠀⠀⠀⠀⠀⠀⠀⠀⠀⠀⠀⠀⠀⠀⠀⠀⠀⣠⣴⣾⣿⣿⣿⣿⣿⣿⣿⣿⣿⣿⣿⣿⣿⣿⣿⣦⣄⠀⠀⠀⠀⠀⠀⠀⠀⠀⠀⠀⠀⠀⠀⠀⠀⠀⠀⠀⠀⠀⠀⠀⠀⠀⠀⠀⠀⠀⠀⠀⠀⠀⠀⠀⠀⠀⠀⠀⠀⠀⠀⠀⠀⠀⠀⠀⠀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⠀⠀⠀⠀⠀⠀⠀⠀⠀⠀⠀⠀⠀⠀⠀⠀⠀⠀⠀⠀⠀⣴⣿⣿⣿⣿⣿⣿⣿⣿⣿⣿⣿⣿⣿⣿⣿⣿⣿⣿⣿⣿⣿⣿⣦⡀⠀⠀⠀⠀⠀⠀⠀⠀⠀⠀⠀⠀⠀⠀⠀⠀⠀⠀⠀⠀⠀⠀⠀⠀⠀⠀⠀⠀⠀⠀⠀⠀⠀⠀⠀⠀⠀⠀⠀⠀⠀⠀⠀⠀⠀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⠀⠀⠀⠀⠀⠀⠀⠀⠀⠀⠀⠀⠀⠀⠀⠀⠀⠀⠀⢀⣾⣿⣿⣿⣿⣿⣿⣿⣿⣿⣿⣿⣿⣿⣿⣿⣿⣿⣿⣿⣿⣿⣿⣿⣿⣷⡄⠀⠀⠀⠀⠀⠀⠀⠀⠀⠀⠀⠀⠀⠀⠀⠀⠀⠀⠀⠀⠀⠀⠀⠀⠀⠀⠀⠀⠀⠀⠀⠀⠀⠀⠀⠀⠀⠀⠀⠀⠀⠀⠀⠀</a:t>
            </a:r>
            <a:br/>
            <a:r>
              <a:t>⠀⠀⠀⠀⠀⠀⠀⠀⠀⠀⠀⠀⠀⠀⠀⠀⠀⠀⢀⣿⣿⣿⣿⣿⣿⣿⣿⣿⣿⣿⣿⣿⣿⣿⣿⣿⣿⣿⣿⣿⣿⣿⣿⣿⣿⣿⣿⡄⠀⠀⠀⠀⠀⠀⠀⠀⠀⠀⠀⠀⠀⠀⠀⠀⠀⠀⠀⠀⠀⠀⠀⠀⠀⠀⠀⠀⠀⠀⠀⠀⠀⠀⠀⠀⠀⠀⠀⠀⠀⠀⠀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⠀⠀⠀⠀⠀⠀⠀⠀⠀⠀⠀⠀⠀⠀⠀⠀⠀⠀⣸⣿⣿⣿⣿⣿⣿⣿⣿⣿⣿⣿⣿⣿⣿⣿⣿⣿⣿⣿⣿⣿⣿⣿⣿⣿⣿⣿⣿⣷⠀⠀⠀⠀⠀⠀⠀⠀⠀⠀⠀⠀⠀⠀⠀⠀⠀⠀⠀⠀⠀⠀⠀⠀⠀⠀⠀⠀⠀⠀⠀⠀⠀⠀⡀⠀⠀⠀⠀⠀⠀⠀⠀</a:t>
            </a:r>
            <a:br/>
            <a:r>
              <a:t>⠀⠀⠀⠀⠀⠀⠀⠀⠀⠀⠀⠀⠀⠀⠀⠀⠀⠀⣿⣿⣿⣿⣿⣿⣿⣿⣿⣿⣿⣿⣿⣿⣿⣿⣿⣿⣿⣿⣿⣿⣿⣿⣿⣿⣿⣿⣿⣿⠀⠀⠀⠀⠀⠀⠀⠀⠀⠀⠀⠀⠀⠀⠀⠀⠀⠀⠀⠀⠀⠀⠀⠀⠀⠀⠀⠀⠀⠀⠀⠀⠀⠀⠀⠀⠀⠀⠀⠀⠀⠀⠀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⠀⠀⠀⠀⠀⠀⠀⠀⠀⠀⠀⠀⠀⠀⠀⠀⠀⢀⣸⣿⣿⣿⣿⣿⣿⣿⣿⣿⣿⣿⣿⣿⣿⣿⣿⣿⣿⣿⣿⣿⣿⣿⣿⣿⣿⣿⣿⣿⡀⠀⠀⠀⠀⠀⠀⠀⠀⠀⠀⠀⠀⠀⠀⠀⠀⠀⠀⠀⠀⠀⠀⠀⠀⠀⠀⠀⠀⠀⠀⠀⠀⠀⠀⠀⠀⠀⠀⠀⠀⠀⠀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⠀⠀⠀⠀⠀⠀⠀⠀⠀⠀⠀⠀⠀⣤⣤⣤⣶⣿⣿⣿⣿⣿⣿⣿⣿⣿⣿⣿⣿⣿⣿⣿⣿⣿⣿⣿⣿⣿⣿⣿⣿⣿⣿⣿⣿⣿⣿⣿⣷⡀⠀⠀⠀⠀⠀⠀⠀⠀⠀⢸⡆⠀⠀⠀⠀⠀⠀⠀⠀⠀⠀⠀⠀⠀⠀⠀⠀⠀⠀⠀⠀⠀⠀⠀⠀⠀⠀⠀⠀⠀⠀</a:t>
            </a:r>
            <a:br/>
            <a:r>
              <a:t>⠀⠀⠀⠀⠀⠀⠀⠀⠀⠀⠀⠀⠀⢹⣿⣿⣿⣿⣿⣿⣿⣿⣿⣿⣿⣿⣿⣿⣿⣿⣿⣿⣿⣿⣿⣿⣿⣿⣿⣿⣿⣿⣿⣿⣿⣿⣿⣿⣿⠟⠀⠀⠀⠀⠀⠀⠀⠀⠀⠀⠁⠀⠀⠀⠀⠀⠀⠀⠀⠀⠀⠀⠀⠀⠀⠀⠀⠀⠀⠀⠀⠀⠀⠀⠀⠀⠀⠀⠀⠀⠀</a:t>
            </a:r>
            <a:br/>
            <a:r>
              <a:t>⠀⠀⠀⠀⠀⠀⠀⠀⠀⠀⠀⠀⠀⠉⠉⠛⠻⠿⣿⣿⣿⣿⣿⣿⣿⣿⣿⣿⣿⣿⣿⣿⣿⣿⣿⣿⣿⣿⣿⣿⣿⣿⣿⣿⣿⣿⣿⣿⣧⠀⠀⠀⠀⠀⠀⠀⠀⠀⠀⠀⠀⠀⠀⠀⠀⠀⠀⠀⠀⠀⠀⠀⠀⠀⠀⠀⠀⠀⠀⠀⠀⠀⠀⠀⠀⠀⠀⠀⠀⠀⠀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⠀⠀⠀⠀⠀⠀⠀⠀⠀⠀⠀⠀⠀⠀⠀⠀⠀⠀⢰⣿⣿⣿⣿⣿⣿⣿⣿⣿⣿⣿⣿⣿⣿⣿⣿⣿⣿⣿⣿⣿⣿⣿⣿⣿⣿⣿⣿⣿⣿⣿⣧⠀⠀⠀⠀⠀⠀⠀⠀⠀⠀⠀⠀⠀⠀⠀⠀⠀⠀⠀⠀⠀⠀⠀⠀⠀⠀⠀⠀⠀⠀⠀⠀⠀⠀⠀⠀⠀⠀⠀⠀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⠀⠀⠀⠀⠀⠀⠀⠀⠀⠀⠀⠀⠀⠀⠀⠀⠀⢀⣿⣿⣿⣿⣿⣿⣿⣿⣿⣿⣿⣿⣿⣿⣿⣿⣿⣿⣿⣿⣿⣿⣿⣿⣿⣿⣿⣿⣿⣿⣿⣿⣿⣿⣆⠀⠀⠀⠀⠀⠀⠀⠀⠀⠀⠀⠀⠀⠀⠀⠀⠀⠀⠀⠀⠀⠀⠀⠀⠀⠀⠀⠀⠀⠀⠀⠀⠀⠀⠀⠀⠀⠀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⠀⠀⠀⠀⠀⠀⠀⠀⠀⠀⠀⠀⠀⠀⠀⠀⠀⣼⣿⣿⣿⣿⣿⣿⣿⣿⣿⣿⣿⣿⣿⣿⣿⣿⣿⣿⣿⣿⣿⣿⣿⣿⣿⣿⣿⣿⣿⣿⣿⣿⣿⣿⣿⡄⠀⠀⠀⠀⠀⠀⠀⠀⠀⠀⠀⠀⠀⠀⠀⠀⠀⠀⠀⠀⠀⠀⠀⠀⠀⠀⠀⠀⠀⠀⠀⠀⠀⠀⠀⠀⠀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⠀⠀⠀⠀⠀⠀⠀⠀⠀⠀⠀⠀⠀⠀⠀⠀⢰⣿⣿⣿⣿⣿⣿⣿⣿⣿⣿⣿⣿⣿⣿⣿⣿⣿⣿⣿⣿⣿⣿⣿⣛⠉⠁⠀⠙⠉⠙⠻⠿⠿⠋⠁⠈⠙⢆⠀⠀⠀⠀⠀⠀⠀⠀⠀⠀⠀⠀⠀⠀⠀⠀⠀⠀⠀⠀⠀⠀⠀⠀⠀⠀⠀⠀⠀⠀⠀⠀⠀⠀⠀⠀</a:t>
            </a:r>
            <a:br/>
            <a:r>
              <a:t>⠀⠀⠀⠀⠀⠀⠀⠀⠀⠀⠀⠀⠀⠀⢀⡾⠋⠀⠈⠙⢻⣿⣿⣿⣿⣿⣿⣿⣿⣿⣿⣿⣿⣿⣿⣿⣿⣿⣿⣿⣿⣿⣷⣶⣤⣄⣀⠀⠀⠀⠀⠀⠀⠀⠀⠀⠀⠀⠀⠀⠀⠀⠀⠀⠀⠀⠀⠀⠀⠀⠀⠀⠀⠀⠀⠀⠀⠀⠀⠀⠀⠀⠀⠀⠀⠀⠀⠀⠀⠀⠀</a:t>
            </a:r>
            <a:br/>
            <a:r>
              <a:t>⠀⠀⠀⠀⠀⠀⠀⠀⠀⠀⠀⠀⠀⠀⠈⠀⠀⠀⠀⢰⣿⣿⣿⣿⣿⣿⣿⣿⣿⣿⣿⣿⣿⣿⣿⣿⣿⣿⣿⣿⣿⣿⣿⣿⣿⣿⣿⣷⣦⡀⠀⠀⠀⠀⠀⠀⠀⠀⠀⠀⠀⠀⠀⠀⠀⠀⠀⠀⠀⠀⠀⠀⠀⠀⠀⠀⠀⠀⠀⠀⠀⠀⠀⠀⠀⠀⠀⠀⠀⠀⠀</a:t>
            </a:r>
            <a:br/>
            <a:r>
              <a:t>⠀⠀⠀⠀⠀⠀⠀⠀⠀⠀⠀⠀⠀⠀⠀⠀⠀⠀⠀⣸⣿⣿⣿⣿⣿⣿⣿⣿⣿⣿⣿⣿⣿⣿⣿⣿⣿⣿⣿⣿⣿⣿⣿⣿⣿⣿⣿⣿⣿⣷⣾⣿⣿⣿⣿⣶⣶⣶⣤⣤⣀⡀⠀⠀⠀⠀⠀⠀⠀⠀⠀⠀⠀⠀⠀⠀⠀⠀⠀⠀⠀⠀⠀⠀⠀⠀⠀⠀⠀⠀⠀</a:t>
            </a:r>
            <a:br/>
            <a:r>
              <a:t>⠀⠀⠀⠀⠀⠀⠀⠀⠀⠀⠀⠀⠀⠀⠀⠀⠀⠀⣰⣿⣿⣿⣿⣿⣿⣿⣿⣿⣿⣿⣿⣿⣿⣿⣿⣿⣿⣿⣿⣿⣿⣿⣿⣿⣿⣿⣿⣿⣿⣿⣿⣿⣿⣿⣿⣿⣿⣿⣿⣿⣿⣿⣿⣶⣤⣀⠀⠀⠀⠀⠀⠀⠀⠀⠀⠀⠀⠀⠀⠀⠀⠀⠀⠀⠀⠀⠀⠀⠀⠀⠀</a:t>
            </a:r>
            <a:br/>
            <a:r>
              <a:t>⠀⠀⠀⠀⠀⠀⠀⠀⠠⡄⠀⠀⠀⠀⠀⠀⠐⣿⣿⣿⣿⣿⣿⣿⣿⣿⣿⣿⣿⣿⣿⣿⣿⣿⣿⣿⣿⣿⣿⣿⣿⣿⣿⣿⣿⣿⣿⣿⣿⣿⣿⣿⣿⣿⣿⣿⣿⣿⣿⣿⣿⣿⣿⣿⣿⣿⣿⣦⣄⠀⠀⠀⠀⠀⠀⠀⠀⠀⠀⠀⠀⠀⠀⠀⠀⠀⠀⠀⠀⠀⠀</a:t>
            </a:r>
            <a:br/>
            <a:r>
              <a:t>⠀⠀⠀⠀⠀⠀⠀⠀⠀⠀⠀⠀⠀⠀⠀⠀⣼⣿⣿⣿⣿⣿⣿⣿⣿⣿⣿⣿⣿⣿⣿⣿⣿⣿⣿⣿⣿⣿⣿⣿⣿⣿⣿⣿⣿⣿⣿⣿⣿⣿⣿⣿⣿⣿⣿⣿⣿⣿⣿⣿⣿⣿⣿⣿⣿⣿⣿⣿⣿⣿⣦⡀⠀⠀⠀⠀⠀⠀⠀⠀⠀⠀⠀⠀⠀⠀⠀⠀⠀⠀⠀</a:t>
            </a:r>
            <a:br/>
            <a:r>
              <a:t>⠀⠀⠀⠀⠀⠀⠀⠀⠀⠀⠀⠀⠀⠀⠀⢰⣿⣿⣿⣿⣿⣿⣿⣿⣿⣿⣿⣿⣿⣿⣿⣿⣿⣿⣿⣿⣿⣿⣿⣿⣿⣿⣿⣿⣿⣿⣿⣿⣿⣿⣿⣿⣿⣿⣿⣿⣿⣿⣿⣿⣿⣿⣿⣿⣿⣿⣿⣿⣿⣿⣿⣿⣦⡀⠀⠀⠀⠀⠀⠀⠀⠀⠀⠀⠀⠀⠀⠀⠀⠀⠀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⠀⠀⠀⠀⠀⠀⠀⠀⠀⠀⠀⠀⠀⠀⠀⣼⣿⣿⣿⣿⣿⣿⣿⣿⣿⣿⣿⣿⣿⣿⣿⣿⣿⣿⣿⣿⣿⣿⣿⣿⣿⣿⣿⣿⣿⣿⣿⣿⣿⣿⣿⣿⣿⣿⣿⣿⣿⣿⣿⣿⣿⣿⣿⣿⣿⣿⣿⣿⣿⣿⣿⣿⣿⣿⣦⡀⠀⠀⠀⠀⠀⠀⠀⠀⠀⠀⠀⠀⠀⠀⠀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⠀⠀⠀⠀⠀⠀⠀⠀⠀⠀⠀⠀⠀⠀⠀⢿⣿⣿⣿⣿⣿⣿⣿⣿⣿⣿⣿⣿⣿⣿⣿⣿⣿⣿⣿⣿⣿⣿⣿⣿⣿⣿⣿⣿⣿⣿⣿⣿⣿⣿⣿⣿⣿⣿⣿⣿⣿⣿⣿⣿⣿⣿⣿⣿⣿⣿⣿⣿⣿⣿⣿⣿⣿⣿⣿⣿⣄⠀⠀⠀⠀⠀⠀⠀⠀⠀⠀⠀⠀⠀⠀</a:t>
            </a:r>
            <a:br/>
            <a:r>
              <a:t>⠀⠀⠀⠀⠀⠀⠀⠀⠀⠀⠀⠀⠀⠀⢠⣾⣿⣿⣿⣿⣿⣿⣿⣿⣿⣿⣿⣿⣿⣿⣿⣿⣿⣿⣿⣿⣿⣿⣿⣿⣿⣿⣿⣿⣿⣿⣿⣿⣿⣿⣿⣿⣿⣿⣿⣿⣿⣿⣿⣿⣿⣿⣿⣿⣿⣿⣿⣿⣿⣿⣿⣿⣿⣿⣿⣿⣿⣆⠀⠀⠀⠀⠀⠀⠀⠀⠀⠀⠀⠀⠀</a:t>
            </a:r>
            <a:br/>
            <a:r>
              <a:t>⠀⠀⠀⠀⠀⠀⠀⠀⠀⠀⠀⠀⢀⣴⣿⣿⣿⣿⣿⣿⣿⣿⣿⣿⣿⣿⣿⣿⣿⣿⣿⣿⣿⣿⣿⣿⣿⣿⣿⣿⣿⣿⣿⣿⣿⣿⣿⣿⣿⣿⣿⣿⣿⣿⣿⣿⣿⣿⣿⣿⣿⣿⣿⣿⣿⣿⣿⣿⣿⣿⣿⣿⣿⣿⣿⣿⣿⣿⣧⠀⠀⠀⠀⠀⠀⠀⠀⠀⠀⠀⠀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⠀⠀⠀⠀⠀⠀⠀⠀⠀⠀⠀⣠⣾⣿⣿⣿⣿⣿⣿⣿⣿⣿⣿⣿⣿⣿⣿⣿⣿⣿⣿⣿⣿⣿⣿⣿⣿⣿⣿⣿⣿⣿⣿⣿⣿⣿⣿⣿⣿⣿⣿⣿⣿⣿⣿⣿⣿⣿⣿⣿⣿⣿⣿⣿⣿⣿⣿⣿⣿⣿⣿⣿⣿⣿⣿⣿⣿⣿⣿⣧⠀⠀⠀⠀⠀⠀⠀⠀⠀⠀⠀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⣿⣿⣿⣿⣿⣿⣿⣿⣿⣿⣿⣿⣿⣿⣿⣿⣿⣿⣿⣿⣿⣿⣿⣿⣿⣿⣿⣿⣿⣿⣿⣿⣿⣿⣿⡿⠿⣿⣿⣿⣿⣿⣿⣿⣿⣿⣿⣿⣿⣿⣿⣿⣿⣿⣿⣿⣿⣿⣿⣿⣿⣿⣿⣿⣿⣿⣿⣿⣿⣿⣿⣿⣿⣿⣿⣿⣿⣿⣿⣿⣿⣿⣿⣿⣿⣿⣿⣿⣿⣿⡇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⣿⣿⣿⣿⣿⣿⣿⣿⣿⣿⣿⣿⣿⣿⣿⣿⣿⣿⣿⣿⣿⣿⣿⣿⣿⣿⣿⣿⣿⣿⣿⣿⣿⡟⠀⠀⠀⠀⠀⠀⠈⠉⠛⢿⣿⣿⣿⣿⣿⣿⣿⣿⣿⣿⣿⣿⣿⣿⣿⣿⣿⣿⣿⣿⣿⣿⣿⣿⣿⣿⣿⣿⣿⣿⣿⣿⣿⣿⣿⣿⣿⣿⣿⣿⣿⣿⣿⣿⣿⣿⡇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⣿⣿⣿⣿⣿⣿⣿⣿⣿⣿⣿⣿⣿⣿⣿⣿⣿⣿⣿⣿⣿⣿⣿⣿⣿⣿⣿⣿⣿⣿⣿⣿⣿⡇⠀⠀⠀⠀⠀⠀⠀⠀⠀⠀⠉⠉⠉⠉⠙⠟⠉⠉⠀⠀⠀⠉⠉⠙⠻⠿⣿⣿⣿⣿⣿⣿⣿⣿⣿⣿⣿⣿⣿⣿⣿⣿⣿⣿⣿⣿⣿⣿⣿⣿⣿⣿⣿⣿⣿⣿⡇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⣿⣿⣿⣿⣿⣿⣿⣿⣿⣿⣿⣿⣿⣿⣿⣿⣿⣿⣿⣿⣿⣿⣿⣿⣿⣿⣿⣿⣿⣿⣿⣿⣿⣿⣿⣿⠟⠀⠀⠀⠀⠀⠀⠀⠀⠀⠀⠀⠀⠀⠀⠀⠀⠀⠀⠀⠀⢠⣾⣿⣿⣿⣿⣿⣿⣿⣿⣿⣿⣿⣿⣿⣿⣿⣿⣿⣿⣿⣿⣿⣿⣿⣿⣿⣿⣿⣿⣿⣿⣿⡇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⣿⣿⣿⣿⣿⣿⣿⣿⣿⣿⣿⣿⣿⣿⣿⣿⣿⣿⣿⣿⣿⣿⣿⣿⣿⣿⣿⣿⣿⣿⣿⣿⣿⣿⣿⠏⠀⠀⠀⠀⠀⠀⠀⠀⠀⠀⠀⠀⠀⠀⠀⠀⠀⠀⠀⢲⣴⣿⣿⣿⣿⣿⣿⣿⣿⣿⣿⣿⣿⣿⣿⣿⣿⣿⣿⣿⣿⣿⣿⣿⣿⣿⣿⣿⣿⣿⣿⣿⣿⣿⡇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⣿⣿⣿⣿⣿⣿⣿⣿⣿⣿⣿⣿⣿⣿⣿⣿⣿⣿⣿⣿⣿⣿⣿⣿⣿⣿⣿⣿⣿⣿⣿⣿⣿⣿⣿⣄⣀⠀⠀⠀⠀⠀⠀⠀⠀⠀⠀⠀⠀⠀⠀⠀⠀⠀⠀⢸⣿⣿⣿⣿⣿⣿⣿⣿⣿⣿⣿⣿⣿⣿⣿⣿⣿⣿⣿⣿⣿⣿⣿⣿⣿⣿⣿⣿⣿⣿⣿⣿⣿⣿⡇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⣿⣿⣿⣿⣿⣿⣿⣿⣿⣿⣿⣿⣿⣿⣿⣿⣿⣿⣿⣿⣿⣿⣿⣿⣿⣿⣿⣿⣿⣿⣿⣿⣿⣿⠀⠀⠀⠀⠀⠀⠀⠀⠀⠀⠀⠀⠀⠀⠀⠀⠀⠀⠀⠀⠀⠀⠀⠻⣿⣿⣿⣿⣿⣿⣿⣿⣿⣿⣿⣿⣿⣿⣿⣿⣿⣿⣿⣿⣿⣿⣿⣿⣿⣿⣿⣿⣿⣿⣿⣿⡇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⣿⣿⣿⣿⣿⣿⣿⣿⣿⣿⣿⣿⣿⣿⣿⣿⣿⣿⣿⣿⣿⣿⣿⣿⣿⣿⣿⣿⣿⣿⡟⠀⠀⠀⠀⠀⠀⠀⠀⠀⠀⠀⠀⠀⠀⠀⠀⠀⠀⠀⠀⠀⡇⠀⠀⠀⠀⠀⠀⠀⠀⢻⣿⣿⣿⣿⣿⣿⣿⣿⣿⣿⣿⣿⣿⣿⣿⣿⣿⣿⣿⣿⣿⣿⣿⣿⣿⣿⣿⣿⡇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⣿⣿⣿⣿⣿⣿⣿⣿⣿⣿⣿⣿⣿⣿⣿⣿⣿⣿⣿⣿⣿⣿⣿⣿⣿⣿⣿⣿⣿⡿⠀⠀⠀⠀⠀⠀⠀⠀⠀⠀⠀⠀⠀⠀⠀⠀⠀⠀⠀⠀⠀⠀⡇⠀⠀⠀⠀⠀⠀⠀⠀⠘⣿⣿⣿⣿⣿⣿⣿⣿⣿⣿⣿⣿⣿⣿⣿⣿⣿⣿⣿⣿⣿⣿⣿⣿⣿⣿⣿⣿⡇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⣿⣿⣿⣿⣿⣿⣿⣿⣿⣿⣿⣿⣿⣿⣿⣿⣿⣿⣿⣿⣿⣿⣿⣿⣿⣿⣿⣿⡿⠁⠀⠀⠀⠀⠀⠀⠀⠀⠀⠀⠀⠀⠀⠀⠀⠀⠀⠀⠀⠀⠀⠀⠇⠀⠀⠀⠀⠀⠀⠀⠀⠀⢻⣿⣿⣿⣿⣿⣿⣿⣿⣿⣿⣿⣿⣿⣿⣿⣿⣿⣿⣿⣿⣿⣿⣿⣿⣿⣿⣿⡇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⣿⣿⣿⣿⣿⣿⣿⣿⣿⣿⣿⣿⣿⣿⣿⣿⣿⣿⣿⣿⣿⣿⣿⣿⣿⣿⡿⠁⠀⠀⠀⠀⠀⠀⠀⠀⠀⠀⠀⠀⠀⠀⠀⠀⠀⠀⠀⠀⠀⠀⠀⠀⠀⠀⠀⠀⠀⠀⠀⠀⠀⠀⠀⠘⣿⣿⣿⣿⣿⣿⣿⣿⣿⣿⣿⣿⣿⣿⣿⣿⣿⣿⣿⣿⣿⣿⣿⣿⣿⣿⡇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⣿⣿⣿⣿⣿⣿⣿⣿⣿⣿⣿⣿⣿⣿⣿⣿⣿⣿⣿⣿⣿⣿⣿⣿⣿⣿⠁⠀⠀⠀⠀⠀⠀⠀⠀⠀⠀⠀⠀⠀⠀⠀⠀⠀⠀⠀⠀⠀⠀⠀⠀⠀⠀⠀⠀⠀⠀⠀⠀⠀⠀⠀⠀⢸⣿⣿⣿⣿⣿⣿⣿⣿⣿⣿⣿⣿⣿⣿⣿⣿⣿⣿⣿⣿⣿⣿⣿⣿⣿⣿⡇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⣿⣿⣿⣿⣿⣿⣿⣿⣿⣿⣿⣿⣿⣿⣿⣿⣿⣿⣿⣿⣿⣿⣿⣿⣿⣿⣶⠀⠀⠀⠀⠀⠀⠀⠀⠀⠀⠀⠀⠀⠀⠀⠀⠀⠀⠀⠀⠀⠀⠀⠀⠀⠀⠀⠀⠀⠀⠀⠀⠀⠀⠀⠀⠈⣿⣿⣿⣿⣿⣿⣿⣿⣿⣿⣿⣿⣿⣿⣿⣿⣿⣿⣿⣿⣿⣿⣿⣿⣿⣿⡇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⣿⣿⣿⣿⣿⣿⣿⣿⣿⣿⣿⣿⣿⣿⣿⣿⣿⣿⣿⣿⣿⣿⣿⣿⣿⣿⡇⠀⠀⠀⠀⠀⠀⠀⠀⠀⠀⠀⠀⠀⠀⠀⠀⠀⠀⠀⠀⠀⠀⠀⠀⠀⠀⠀⠀⠀⠀⠀⠀⠀⠀⠀⠀⣰⣿⣿⣿⣿⣿⣿⣿⣿⣿⣿⣿⣿⣿⣿⣿⣿⣿⣿⣿⣿⣿⣿⣿⣿⣿⣿⡇</a:t>
            </a:r>
            <a:br/>
            <a:r>
              <a:t>⣿⣿⣿⣿⣿⣿⣿⣿⣿⣿⣿⣿⣿⣿⣿⣿⣿⣿⣿⣿⣿⣿⣿⣿⣿⣿⣷⠀⠀⠀⠀⠀⠀⠀⠀⠀⠀⠀⠀⠀⠀⠀⠀⠀⠀⠀⠀⠀⠀⠀⠀⠀⠀⠀⠀⠀⠀⠀⠀⠀⠀⠀⣿⣿⣿⣿⣿⣿⣿⣿⣿⣿⣿⣿⣿⣿⣿⣿⣿⣿⣿⣿⣿⣿⣿⣿⣿⣿⣿⣿⡇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⣿⣿⣿⣿⣿⣿⣿⣿⣿⣿⣿⣿⣿⣿⣿⣿⣿⣿⣿⣿⣿⣿⣿⣿⣿⣿⡏⠀⠀⠀⠀⠀⠀⠀⠀⠀⠀⠀⠀⠀⠀⠀⠀⠀⠀⠀⠀⠀⠀⠀⠀⠀⠀⠀⠀⠀⠀⠀⠀⠀⠀⣸⣿⣿⣿⣿⣿⣿⣿⣿⣿⣿⣿⣿⣿⣿⣿⣿⣿⣿⣿⣿⣿⣿⣿⣿⣿⣿⣿⣿⡇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⠀⠀⠀⠀⠀⠀⠀⠀⠀⠀⠀⠀⠀⠀⠀⠀⠀⠀⠀⠀⠀⠀⠀⠀⠀⠀⠀⠀⠀⠀⠀⠀⠀⠀⠀⣰⣿⣷⡄⠀⠀⠀⠀⠀⠀⠀⠀⠀⠀⠀⠀⠀⠀⠀⠀⠀⠀⠀⠀⠀⠀⠀⠀⠀⠀⠀⠀⠀⠀⠀⠀⠀⠀⠀⠀⠀⠀⠀⠀⠀⠀⠀⠀⠀⠀⠀⠀⠀⠀⠀⠀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⠀⠀⠀⠀⠀⠀⠀⠀⠀⠀⠀⠀⠀⠀⠀⠀⠀⠀⠀⠀⠀⠀⠀⠀⢀⣀⣠⣤⣤⣤⣤⣤⣴⣿⣿⣿⣿⣿⣿⣷⡀⠀⠀⠀⠀⠀⠀⠀⠀⠀⠀⠀⠀⠀⠀⠀⠀⠀⠀⠀⠀⠀⠀⠀⠀⠀⠀⠀⠀⠀⠀⠀⠀⠀⠀⠀⠀⠀⠀⠀⠀⠀⠀⠀⠀⠀⠀⠀⠀⠀⠀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⠀⠀⠀⠀⠀⠀⠀⠀⠀⠀⠀⠀⠀⠀⠀⠀⠀⠀⠀⠀⠀⣠⣴⣾⣿⣿⣿⣿⣿⣿⣿⣿⣿⣿⣿⣿⣿⣿⣿⣿⣷⣤⡀⠀⠀⠀⠀⠀⠀⠀⠀⠀⠀⠀⠀⠀⠀⠀⠀⠀⠀⠀⠀⠀⠀⠀⠀⠀⠀⠀⠀⠀⠀⠀⠀⠀⠀⠀⠀⠀⠀⠀⠀⠀⠀⠀⠀⠀⠀⠀⠀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⠀⠀⠀⠀⠀⠀⠀⠀⠀⠀⠀⠀⠀⠀⠀⠀⠀⠀⠀⢠⣾⣿⣿⣿⣿⣿⣿⣿⣿⣿⣿⣿⣿⣿⣿⣿⣿⣿⣿⣿⣿⣿⣿⣧⡀⠀⠀⠀⠀⠀⠀⠀⠀⠀⠀⠀⠀⠀⠀⠀⠀⠀⠀⠀⠀⠀⠀⠀⠀⠀⠀⠀⠀⠀⠀⠀⠀⠀⠀⠀⠀⠀⠀⠀⠀⠀⠀⠀⠀⠀⠀</a:t>
            </a:r>
            <a:br/>
            <a:r>
              <a:t>⠀⠀⠀⠀⠀⠀⠀⠀⠀⠀⠀⠀⠀⠀⠀⠀⠀⠀⣰⣿⣿⣿⣿⣿⣿⣿⣿⣿⣿⣿⣿⣿⣿⣿⣿⣿⣿⣿⣿⣿⣿⣿⣿⣿⣿⣄⠀⠀⠀⠀⠀⠀⠀⠀⠀⠀⠀⠀⠀⠀⠀⠀⠀⠀⠀⠀⠀⠀⠀⠀⠀⠀⠀⠀⠀⠀⠀⠀⠀⠀⠀⠀⠀⠀⠀⠀⠀⠀⠀⠀⠀</a:t>
            </a:r>
            <a:br/>
            <a:r>
              <a:t>⠀⠀⠀⠀⠀⠀⠀⠀⠀⠀⠀⠀⠀⠀⠀⠀⠀⢰⣿⣿⣿⣿⣿⣿⣿⣿⣿⣿⣿⣿⣿⣿⣿⣿⣿⣿⣿⣿⣿⣿⣿⣿⣿⣿⣿⣿⡄⠀⠀⠀⠀⠀⠀⠀⠀⠀⠀⠀⠀⠀⠀⠀⠀⠀⠀⠀⠀⠀⠀⠀⠀⠀⠀⠀⠀⠀⠀⠀⠀⠀⠀⠀⠀⠀⠀⠀⠀⠀⠀⠀⠀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⠀⠀⠀⠀⠀⠀⠀⠀⠀⠀⠀⠀⠀⠀⠀⠀⠀⣿⣿⣿⣿⣿⣿⣿⣿⣿⣿⣿⣿⣿⣿⣿⣿⣿⣿⣿⣿⣿⣿⣿⣿⣿⣿⣿⣿⣿⣷⠀⠀⠀⠀⠀⠀⠀⠀⠀⠀⠀⠀⠀⠀⠀⠀⠀⠀⠀⠀⠀⠀⠀⠀⠀⠀⠀⠀⠀⠀⠀⠀⠀⠀⠀⠀⠀⠀⠀⠀⠀⠀⠀⠀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⠀⠀⠀⠀⠀⠀⠀⠀⠀⠀⠀⠀⠀⠀⠀⠀⠀⣿⣿⣿⣿⣿⣿⣿⣿⣿⣿⣿⣿⣿⣿⣿⣿⣿⣿⣿⣿⣿⣿⣿⣿⣿⣿⣿⣿⣿⣿⠀⠀⠀⠀⠀⠀⠀⠀⠀⠀⠀⠀⠀⠀⠀⠀⠀⠀⠀⠀⠀⠀⠀⠀⠀⠀⠀⠀⠀⠀⠀⠀⠀⠀⠀⠈⠀⠀⠀⠀⠀⠀⠀⠀</a:t>
            </a:r>
            <a:br/>
            <a:r>
              <a:t>⠀⠀⠀⠀⠀⠀⠀⠀⠀⠀⠀⠀⠀⠀⠀⠀⠀⣿⣿⣿⣿⣿⣿⣿⣿⣿⣿⣿⣿⣿⣿⣿⣿⣿⣿⣿⣿⣿⣿⣿⣿⣿⣿⣿⣿⣿⣿⣦⠀⠀⠀⠀⠀⠀⠀⠀⠀⠀⠀⠀⠀⠀⠀⠀⠀⠀⠀⠀⠀⠀⠀⠀⠀⠀⠀⠀⠀⠀⠀⠀⠀⠀⠀⠀⠀⠀⠀⠀⠀⠀⠀</a:t>
            </a:r>
            <a:br/>
            <a:r>
              <a:t>⠀⠀⠀⠀⠀⠀⠀⠀⠀⠀⠀⠀⠀⠀⠀⠀⠀⣸⣿⣿⣿⣿⣿⣿⣿⣿⣿⣿⣿⣿⣿⣿⣿⣿⣿⣿⣿⣿⣿⣿⣿⣿⣿⣿⣿⣿⣿⣿⡀⠀⠀⠀⠀⠀⠀⠀⠀⠀⠀⠀⠀⠀⠀⠀⠀⠀⠀⠀⠀⠀⠀⠀⠀⠀⠀⠀⠀⠀⠀⠀⠀⠀⠀⠀⠀⠀⠀⠀⠀⠀⠀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⠀⠀⠀⠀⠀⠀⠀⠀⠀⠀⠀⠀⠀⣴⣶⣶⣾⣿⣿⣿⣿⣿⣿⣿⣿⣿⣿⣿⣿⣿⣿⣿⣿⣿⣿⣿⣿⣿⣿⣿⣿⣿⣿⣿⣿⣿⣿⣿⣇⠀⠀⠀⠀⠀⠀⠀⠀⠀⠀⢰⠀⠀⠀⠀⠀⠀⠀⠀⠀⠀⠀⠀⠀⠀⠀⠀⠀⠀⠀⠀⠀⠀⠀⠀⠀⠀⠀⠀⠀⠀⠀</a:t>
            </a:r>
            <a:br/>
            <a:r>
              <a:t>⠀⠀⠀⠀⠀⠀⠀⠀⠀⠀⠀⠀⠀⢹⣿⣿⣿⣿⣿⣿⣿⣿⣿⣿⣿⣿⣿⣿⣿⣿⣿⣿⣿⣿⣿⣿⣿⣿⣿⣿⣿⣿⣿⣿⣿⣿⣿⡿⡿⠂⠀⠀⠀⠀⠀⠀⠀⠀⠀⠘⠀⠀⠀⠀⠀⠀⠀⠀⠀⠀⠀⠀⠀⠀⠀⠀⠀⠀⠀⠀⠀⠀⠀⠀⠀⠀⠀⠀⠀⠀⠀</a:t>
            </a:r>
            <a:br/>
            <a:r>
              <a:t>⠀⠀⠀⠀⠀⠀⠀⠀⠀⠀⠀⠀⠀⠚⠛⠿⠿⢿⣿⣿⣿⣿⣿⣿⣿⣿⣿⣿⣿⣿⣿⣿⣿⣿⣿⣿⣿⣿⣿⣿⣿⣿⣿⣿⣿⣿⣿⣷⠀⠀⠀⠀⠀⠀⠀⠀⠀⠀⠀⠁⠀⠀⠀⠀⠀⠀⠀⠀⠀⠀⠀⠀⠀⠀⠀⠀⠀⠀⠀⠀⠀⠀⠀⠀⠀⠀⠀⠀⠀⠀⠀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⠀⠀⠀⠀⠀⠀⠀⠀⠀⠀⠀⠀⠀⠀⠀⠀⠀⢤⣿⣿⣿⣿⣿⣿⣿⣿⣿⣿⣿⣿⣿⣿⣿⣿⣿⣿⣿⣿⣿⣿⣿⣿⣿⣿⣿⣿⣿⣿⣿⣿⣿⣄⠀⠀⠀⠀⠀⠀⠀⠀⠀⠀⠀⠀⠀⠀⠀⠀⠀⠀⠀⠀⠀⠀⠀⠀⠀⠀⠀⠀⠀⠀⠀⠀⠀⠀⠀⠀⠀⠀⠀</a:t>
            </a:r>
            <a:br/>
            <a:r>
              <a:t>⠀⠀⠀⠀⠀⠀⠀⠀⠀⠀⠀⠀⠀⠀⠀⠀⠀⠋⣿⣿⣿⣿⣿⣿⣿⣿⣿⣿⣿⣿⣿⣿⣿⣿⣿⣿⣿⣿⣿⣿⣿⣿⣿⣿⣿⣿⣿⣿⣿⣿⣿⣿⣆⠀⠀⠀⠀⠀⠀⠀⠀⠀⠀⠀⠀⠀⠀⠀⠀⠀⠀⠀⠀⠀⠀⠀⠀⠀⠀⠀⠀⠀⠀⠀⠀⠀⠀⠀⠀⠀⠀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⠀⠀⠀⠀⠀⠀⠀⠀⠀⠀⠀⠀⠀⠀⠀⠀⠀⢸⣿⣿⣿⣿⣿⣿⣿⣿⣿⣿⣿⣿⣿⣿⣿⣿⣿⣿⣿⣿⣿⣿⡿⠟⠋⢻⠉⠛⠻⣿⣿⣿⠟⠋⠙⠢⡀⠀⠀⠀⠀⠀⠀⠀⠀⠀⠀⠀⠀⠀⠀⠀⠀⠀⠀⠀⠀⠀⠀⠀⠀⠀⠀⠀⠀⠀⠀⠀⠀⠀⠀⠀⠀</a:t>
            </a:r>
            <a:br/>
            <a:r>
              <a:t>⠀⠀⠀⠀⠀⠀⠀⠀⠀⠀⠀⠀⠀⠀⠀⠀⠀⣾⣿⣿⣿⣿⣿⣿⣿⣿⣿⣿⣿⣿⣿⣿⣿⣿⣿⣿⣿⣿⣯⣥⣀⠀⠀⠈⠀⠀⠀⠈⠉⠁⠀⠀⠀⠀⠈⠀⠀⠀⠀⠀⠀⠀⠀⠀⠀⠀⠀⠀⠀⠀⠀⠀⠀⠀⠀⠀⠀⠀⠀⠀⠀⠀⠀⠀⠀⠀⠀⠀⠀⠀⠀</a:t>
            </a:r>
            <a:br/>
            <a:r>
              <a:t>⠀⠀⠀⠀⠀⠀⠀⠀⠀⠀⠀⠀⠀⠀⠀⢠⡾⠁⠈⣩⣿⣿⣿⣿⣿⣿⣿⣿⣿⣿⣿⣿⣿⣿⣿⣿⣿⣿⣿⣿⣿⣿⣿⣶⣤⣤⡀⠀⠀⠀⠀⠀⠀⠀⠀⠀⠀⠀⠀⠀⠀⠀⠀⠀⠀⠀⠀⠀⠀⠀⠀⠀⠀⠀⠀⠀⠀⠀⠀⠀⠀⠀⠀⠀⠀⠀⠀⠀⠀⠀⠀</a:t>
            </a:r>
            <a:br/>
            <a:r>
              <a:t>⠀⠀⠀⠀⠀⠀⠀⠀⠀⠀⠀⠀⠀⠀⠀⠈⠀⠀⢘⣿⣿⣿⣿⣿⣿⣿⣿⣿⣿⣿⣿⣿⣿⣿⣿⣿⣿⣿⣿⣿⣿⣿⣿⣿⣿⣿⣿⣶⡀⠀⠀⠀⠀⠀⠀⠀⠀⠀⠀⠀⠀⠀⠀⠀⠀⠀⠀⠀⠀⠀⠀⠀⠀⠀⠀⠀⠀⠀⠀⠀⠀⠀⠀⠀⠀⠀⠀⠀⠀⠀⠀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⠀⠀⠀⠀⠀⠀⠀⠀⠀⠀⠀⠀⠀⠀⠀⠀⠀⠀⣸⣿⣿⣿⣿⣿⣿⣿⣿⣿⣿⣿⣿⣿⣿⣿⣿⣿⣿⣿⣿⣿⣿⣿⣿⣿⣿⣿⣿⣿⣧⣴⣶⣶⣶⣶⣶⣶⣶⣤⣤⣄⣀⡀⠀⠀⠀⠀⠀⠀⠀⠀⠀⠀⠀⠀⠀⠀⠀⠀⠀⠀⠀⠀⠀⠀⠀⠀⠀⠀⠀⠀⠀</a:t>
            </a:r>
            <a:br/>
            <a:r>
              <a:t>⠀⠀⠀⠀⠀⠀⠀⠀⠀⠀⠀⠀⠀⠀⠀⠀⢀⣰⣿⣿⣿⣿⣿⣿⣿⣿⣿⣿⣿⣿⣿⣿⣿⣿⣿⣿⣿⣿⣿⣿⣿⣿⣿⣿⣿⣿⣿⣿⣿⣿⣿⣿⣿⣿⣿⣿⣿⣿⣿⣿⣿⣿⣿⣶⣤⣀⠀⠀⠀⠀⠀⠀⠀⠀⠀⠀⠀⠀⠀⠀⠀⠀⠀⠀⠀⠀⠀⠀⠀⠀⠀</a:t>
            </a:r>
            <a:br/>
            <a:r>
              <a:t>⠀⠀⠀⠀⠀⠀⠀⠀⠀⠀⡀⠀⠀⠀⠀⠀⣿⣿⣿⣿⣿⣿⣿⣿⣿⣿⣿⣿⣿⣿⣿⣿⣿⣿⣿⣿⣿⣿⣿⣿⣿⣿⣿⣿⣿⣿⣿⣿⣿⣿⣿⣿⣿⣿⣿⣿⣿⣿⣿⣿⣿⣿⣿⣿⣿⣿⣿⣦⣄⠀⠀⠀⠀⠀⠀⠀⠀⠀⠀⠀⠀⠀⠀⠀⠀⠀⠀⠀⠀⠀⠀</a:t>
            </a:r>
            <a:br/>
            <a:r>
              <a:t>⠀⠀⠀⠀⠀⠀⠀⠀⠀⠈⠁⠀⠀⠀⠀⢰⣿⣿⣿⣿⣿⣿⣿⣿⣿⣿⣿⣿⣿⣿⣿⣿⣿⣿⣿⣿⣿⣿⣿⣿⣿⣿⣿⣿⣿⣿⣿⣿⣿⣿⣿⣿⣿⣿⣿⣿⣿⣿⣿⣿⣿⣿⣿⣿⣿⣿⣿⣿⣿⣿⣦⡀⠀⠀⠀⠀⠀⠀⠀⠀⠀⠀⠀⠀⠀⠀⠀⠀⠀⠀⠀</a:t>
            </a:r>
            <a:br/>
            <a:r>
              <a:t>⠀⠀⠀⠀⠀⠀⠀⠀⠀⠀⠀⠀⠀⠀⢠⣾⣿⣿⣿⣿⣿⣿⣿⣿⣿⣿⣿⣿⣿⣿⣿⣿⣿⣿⣿⣿⣿⣿⣿⣿⣿⣿⣿⣿⣿⣿⣿⣿⣿⣿⣿⣿⣿⣿⣿⣿⣿⣿⣿⣿⣿⣿⣿⣿⣿⣿⣿⣿⣿⣿⣿⣿⣶⡀⠀⠀⠀⠀⠀⠀⠀⠀⠀⠀⠀⠀⠀⠀⠀⠀⠀</a:t>
            </a:r>
            <a:br/>
            <a:r>
              <a:t>⠀⠀⠀⠀⠀⠀⠀⠀⠀⠀⠀⠀⠀⠀⢰⣿⣿⣿⣿⣿⣿⣿⣿⣿⣿⣿⣿⣿⣿⣿⣿⣿⣿⣿⣿⣿⣿⣿⣿⣿⣿⣿⣿⣿⣿⣿⣿⣿⣿⣿⣿⣿⣿⣿⣿⣿⣿⣿⣿⣿⣿⣿⣿⣿⣿⣿⣿⣿⣿⣿⣿⣿⣿⣿⣦⡀⠀⠀⠀⠀⠀⠀⠀⠀⠀⠀⠀⠀⠀⠀⠀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⠀⠀⠀⠀⠀⠀⠀⠀⠀⠀⠀⠀⠀⠀⢸⣿⣿⣿⣿⣿⣿⣿⣿⣿⣿⣿⣿⣿⣿⣿⣿⣿⣿⣿⣿⣿⣿⣿⣿⣿⣿⣿⣿⣿⣿⣿⣿⣿⣿⣿⣿⣿⣿⣿⣿⣿⣿⣿⣿⣿⣿⣿⣿⣿⣿⣿⣿⣿⣿⣿⣿⣿⣿⣿⣿⣿⣄⠀⠀⠀⠀⠀⠀⠀⠀⠀⠀⠀⠀⠀⠀</a:t>
            </a:r>
            <a:br/>
            <a:r>
              <a:t>⠀⠀⠀⠀⠀⠀⠀⠀⠀⠀⠀⠀⠀⠀⣸⣿⣿⣿⣿⣿⣿⣿⣿⣿⣿⣿⣿⣿⣿⣿⣿⣿⣿⣿⣿⣿⣿⣿⣿⣿⣿⣿⣿⣿⣿⣿⣿⣿⣿⣿⣿⣿⣿⣿⣿⣿⣿⣿⣿⣿⣿⣿⣿⣿⣿⣿⣿⣿⣿⣿⣿⣿⣿⣿⣿⣿⣿⣦⠀⠀⠀⠀⠀⠀⠀⠀⠀⠀⠀⠀⠀</a:t>
            </a:r>
            <a:br/>
            <a:r>
              <a:t>⠀⠀⠀⠀⠀⠀⠀⠀⠀⠀⠀⠀⢀⣾⣿⣿⣿⣿⣿⣿⣿⣿⣿⣿⣿⣿⣿⣿⣿⣿⣿⣿⣿⣿⣿⣿⣿⣿⣿⣿⣿⣿⣿⣿⣿⣿⣿⣿⣿⣿⣿⣿⣿⣿⣿⣿⣿⣿⣿⣿⣿⣿⣿⣿⣿⣿⣿⣿⣿⣿⣿⣿⣿⣿⣿⣿⣿⣿⣧⠀⠀⠀⠀⠀⠀⠀⠀⠀⠀⠀⠀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⠀⠀⠀⠀⠀⠀⠀⠀⠀⠀⠀⣴⣿⣿⣿⣿⣿⣿⣿⣿⣿⣿⣿⣿⣿⣿⣿⣿⣿⣿⣿⣿⣿⣿⣿⣿⣿⣿⣿⣿⣿⣿⣿⣿⣿⣿⣿⣿⣿⣿⣿⣿⣿⣿⣿⣿⣿⣿⣿⣿⣿⣿⣿⣿⣿⣿⣿⣿⣿⣿⣿⣿⣿⣿⣿⣿⣿⣿⣿⣧⠀⠀⠀⠀⠀⠀⠀⠀⠀⠀⠀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⠀⠀⠀⠀⠀⠀⠀⠀⠀⠀⠀⠀⠀⠀⠀⠀⠀⠀⠀⠀⠀⠀⠀⠀⠀⠀⠀⠀⠀⠀⠀⠀⠀⠀⢀⣤⡀⠀⠀⠀⠀⠀⠀⠀⠀⠀⠀⠀⠀⠀⠀⠀⠀⠀⠀⠀⠀⠀⠀⠀⠀⠀⠀⠀⠀⠀⠀⠀⠀⠀⠀⠀⠀⠀⠀⠀⠀⠀⠀⠀⠀⠀⠀⠀⠀⠀⠀⠀⠀⠀⠀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⠀⠀⠀⠀⠀⠀⠀⠀⠀⠀⠀⠀⠀⠀⠀⠀⠀⠀⠀⠀⠀⠀⠀⠀⠀⠀⢀⣀⣀⣀⣀⣠⣿⣿⣿⣿⣿⣧⠀⠀⠀⠀⠀⠀⠀⠀⠀⠀⠀⠀⠀⠀⠀⠀⠀⠀⠀⠀⠀⠀⠀⠀⠀⠀⠀⠀⠀⠀⠀⠀⠀⠀⠀⠀⠀⠀⠀⠀⠀⠀⠀⠀⠀⠀⠀⠀⠀⠀⠀⠀⠀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⠀⠀⠀⠀⠀⠀⠀⠀⠀⠀⠀⠀⠀⠀⠀⠀⠀⠀⠀⣀⣤⣶⣾⣿⣿⣿⣿⣿⣿⣿⣿⣿⣿⣿⣿⣿⣿⣿⣆⠀⠀⠀⠀⠀⠀⠀⠀⠀⠀⠀⠀⠀⠀⠀⠀⠀⠀⠀⠀⠀⠀⠀⠀⠀⠀⠀⠀⠀⠀⠀⠀⠀⠀⠀⠀⠀⠀⠀⠀⠀⠀⠀⠀⠀⠀⠀⠀⠀⠀⠀⠀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⠀⠀⠀⠀⠀⠀⠀⠀⠀⠀⠀⠀⠀⠀⠀⠀⠀⣠⣾⣿⣿⣿⣿⣿⣿⣿⣿⣿⣿⣿⣿⣿⣿⣿⣿⣿⣿⣿⣿⣷⣆⠀⠀⠀⠀⠀⠀⠀⠀⠀⠀⠀⠀⠀⠀⠀⠀⠀⠀⠀⠀⠀⠀⠀⠀⠀⠀⠀⠀⠀⠀⠀⠀⠀⠀⠀⠀⠀⠀⠀⠀⠀⠀⠀⠀⠀⠀⠀⠀⠀⠀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⠀⠀⠀⠀⠀⠀⠀⠀⠀⠀⠀⠀⠀⠀⠀⢀⣾⣿⣿⣿⣿⣿⣿⣿⣿⣿⣿⣿⣿⣿⣿⣿⣿⣿⣿⣿⣿⣿⣿⣿⣿⣷⡄⠀⠀⠀⠀⠀⠀⠀⠀⠀⠀⠀⠀⠀⠀⠀⠀⠀⠀⠀⠀⠀⠀⠀⠀⠀⠀⠀⠀⠀⠀⠀⠀⠀⠀⠀⠀⠀⠀⠀⠀⠀⠀⠀⠀⠀⠀⠀⠀</a:t>
            </a:r>
            <a:br/>
            <a:r>
              <a:t>⠀⠀⠀⠀⠀⠀⠀⠀⠀⠀⠀⠀⠀⠀⢀⣾⣿⣿⣿⣿⣿⣿⣿⣿⣿⣿⣿⣿⣿⣿⣿⣿⣿⣿⣿⣿⣿⣿⣿⣿⣿⣿⣿⡄⠀⠀⠀⠀⠀⠀⠀⠀⠀⠀⠀⠀⠀⠀⠀⠀⠀⠀⠀⠀⠀⠀⠀⠀⠀⠀⠀⠀⠀⠀⠀⠀⠀⠀⠀⠀⠀⠀⠀⠀⠀⠀⠀⠀⠀⠀⠀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⠀⠀⠀⠀⠀⠀⠀⠀⠀⠀⠀⠀⠀⠀⣸⣿⣿⣿⣿⣿⣿⣿⣿⣿⣿⣿⣿⣿⣿⣿⣿⣿⣿⣿⣿⣿⣿⣿⣿⣿⣿⣿⣿⣷⠀⠀⠀⠀⠀⠀⠀⠀⠀⠀⠀⠀⠀⠀⠀⠀⠀⠀⠀⠀⠀⠀⠀⠀⠀⠀⠀⠀⠀⠀⠀⠀⠀⠀⠀⠀⠀⠀⠀⠀⠀⠀⠀⠀⠀⠀⠀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⠀⠀⠀⠀⠀⠀⠀⠀⠀⠀⠀⠀⠀⠀⣿⣿⣿⣿⣿⣿⣿⣿⣿⣿⣿⣿⣿⣿⣿⣿⣿⣿⣿⣿⣿⣿⣿⣿⣿⣿⣿⣿⣿⣿⣀⣄⠀⠀⠀⠀⠀⠀⠀⠀⠀⠀⠀⠀⠀⠀⠀⠀⠀⠀⠀⠀⠀⠀⠀⠀⠀⠀⠀⠀⠀⠀⠀⠀⠀⠀⠀⠀⠀⠀⠂⠀⠀⠀⠀⠀⠀</a:t>
            </a:r>
            <a:br/>
            <a:r>
              <a:t>⠀⠀⠀⠀⠀⠀⠀⠀⠀⠀⠀⠀⠀⠀⢹⣿⣿⣿⣿⣿⣿⣿⣿⣿⣿⣿⣿⣿⣿⣿⣿⣿⣿⣿⣿⣿⣿⣿⣿⣿⣿⣿⣿⣿⣿⣿⠀⠀⠀⠀⠀⠀⠀⠀⠀⠀⠀⠀⠀⠀⠀⠀⠀⠀⠀⠀⠀⠀⠀⠀⠀⠀⠀⠀⠀⠀⠀⠀⠀⠀⠀⠀⠀⠀⠀⠀⠀⠀⠀⠀⠀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⠀⠀⠀⠀⠀⠀⠀⠀⠀⠀⠀⠀⢀⣀⣰⣿⣿⣿⣿⣿⣿⣿⣿⣿⣿⣿⣿⣿⣿⣿⣿⣿⣿⣿⣿⣿⣿⣿⣿⣿⣿⣿⣿⣿⣿⣿⣷⠀⠀⠀⠀⠀⠀⠀⠀⠀⠀⠀⠀⠀⠀⠀⠀⠀⠀⠀⠀⠀⠀⠀⠀⠀⠀⠀⠀⠀⠀⠀⠀⠀⠀⠀⠀⠀⠀⠀⠀⠀⠀⠀⠀</a:t>
            </a:r>
            <a:br/>
            <a:r>
              <a:t>⠀⠀⠀⠀⠀⠀⠀⠀⠀⠀⠀⠀⢿⣿⣿⣿⣿⣿⣿⣿⣿⣿⣿⣿⣿⣿⣿⣿⣿⣿⣿⣿⣿⣿⣿⣿⣿⣿⣿⣿⣿⣿⣿⣿⡟⠻⣷⠀⠀⠀⠀⠀⠀⠀⠀⠀⠀⠀⠀⢀⠀⠀⠀⠀⠀⠀⠀⠀⠀⠀⠀⠀⠀⠀⠀⠀⠀⠀⠀⠀⠀⠀⠀⠀⠀⠀⠀⠀⠀⠀⠀</a:t>
            </a:r>
            <a:br/>
            <a:r>
              <a:t>⠀⠀⠀⠀⠀⠀⠀⠀⠀⠀⠀⢠⣾⣿⣿⣿⣿⣿⣿⣿⣿⣿⣿⣿⣿⣿⣿⣿⣿⣿⣿⣿⣿⣿⣿⣿⣿⣿⣿⣿⣿⣿⣿⣿⣧⠀⠉⠀⠀⠀⠀⠀⠀⠀⠀⠀⠀⠀⠀⡈⠀⠀⠀⠀⠀⠀⠀⠀⠀⠀⠀⠀⠀⠀⠀⠀⠀⠀⠀⠀⠀⠀⠀⠀⠀⠀⠀⠀⠀⠀⠀</a:t>
            </a:r>
            <a:br/>
            <a:r>
              <a:t>⠀⠀⠀⠀⠀⠀⠀⠀⠀⠀⠀⠈⠉⠙⠛⠻⣿⣿⣿⣿⣿⣿⣿⣿⣿⣿⣿⣿⣿⣿⣿⣿⣿⣿⣿⣿⣿⣿⣿⣿⣿⣿⣿⣿⣿⣇⠀⠀⠀⠀⠀⠀⠀⠀⠀⠀⠀⠀⠰⠁⠀⠀⠀⠀⠀⠀⠀⠀⠀⠀⠀⠀⠀⠀⠀⠀⠀⠀⠀⠀⠀⠀⠀⠀⠀⠀⠀⠀⠀⠀⠀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⠀⠀⠀⠀⠀⠀⠀⠀⠀⠀⠀⠀⠀⠀⠀⢰⣿⣿⣿⣿⣿⣿⣿⣿⣿⣿⣿⣿⣿⣿⣿⣿⣿⣿⣿⣿⣿⣿⣿⣿⣿⣿⣿⣿⣿⣿⣿⣿⣷⡀⠀⠀⠀⠀⠀⠀⠀⠀⠀⠀⠀⠀⠀⠀⠀⠀⠀⠀⠀⠀⠀⠀⠀⠀⠀⠀⠀⠀⠀⠀⠀⠀⠀⠀⠀⠀⠀⠀⠀⠀⠀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⠀⠀⠀⠀⠀⠀⠀⠀⠀⠀⠀⠀⠀⠀⢀⡟⣿⣿⣿⣿⣿⣿⣿⣿⣿⣿⣿⣿⣿⣿⣿⣿⣿⣿⣿⣿⣿⣿⣿⣿⣿⣿⣿⣿⣿⣿⣿⣿⣿⠿⣦⣀⠀⠀⠀⠀⠀⠀⠀⠀⠀⠀⠀⠀⠀⠀⠀⠀⠀⠀⠀⠀⠀⠀⠀⠀⠀⠀⠀⠀⠀⠀⠀⠀⠀⠀⠀⠀⠀⠀⠀</a:t>
            </a:r>
            <a:br/>
            <a:r>
              <a:t>⠀⠀⠀⠀⠀⠀⠀⠀⠀⠀⠀⠀⠀⠀⠀⢸⢿⣿⣿⣿⣿⣿⣿⣿⣿⣿⣿⣿⣿⣿⣿⣿⣿⣿⣿⣿⣿⡿⠛⠃⠹⡇⠁⠉⠙⠿⡿⠟⠁⠀⠀⠉⠃⠀⠀⠀⠀⠀⠀⠀⠀⠀⠀⠀⠀⠀⠀⠀⠀⠀⠀⠀⠀⠀⠀⠀⠀⠀⠀⠀⠀⠀⠀⠀⠀⠀⠀⠀⠀⠀⠀</a:t>
            </a:r>
            <a:br/>
            <a:r>
              <a:t>⠀⠀⠀⠀⠀⠀⠀⠀⠀⠀⠀⠀⠀⠀⠀⠁⠸⣿⣿⣿⣿⣿⣿⣿⣿⣿⣿⣿⣿⣿⣿⣿⣿⣿⣭⣙⡁⠀⠀⠀⠀⠁⠀⠀⠀⠀⠀⠀⠀⠀⠀⠀⠀⠀⠀⠀⠀⠀⠀⠀⠀⠀⠀⠀⠀⠀⠀⠀⠀⠀⠀⠀⠀⠀⠀⠀⠀⠀⠀⠀⠀⠀⠀⠀⠀⠀⠀⠀⠀⠀⠀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⠀⠀⠀⠀⠀⠀⠀⠀⠀⠀⠀⠀⠀⠀⠀⠀⠀⣿⣿⣿⣿⣿⣿⣿⣿⣿⣿⣿⣿⣿⣿⣿⣿⣿⣿⣿⣿⣿⣶⣦⣤⣀⡀⠀⠀⠀⠀⠀⠀⠀⠀⠀⠀⠀⠀⠀⠀⠀⠀⠀⠀⠀⠀⠀⠀⠀⠀⠀⠀⠀⠀⠀⠀⠀⠀⠀⠀⠀⠀⠀⠀⠀⠀⠀⠀⠀⠀⠀⠀⠀⠀</a:t>
            </a:r>
            <a:br/>
            <a:r>
              <a:t>⠀⠀⠀⠀⠀⠀⠀⠀⠀⠀⠀⠀⠀⠀⠀⠀⣴⣿⣿⣿⣿⣿⣿⣿⣿⣿⣿⣿⣿⣿⣿⣿⣿⣿⣿⣿⣿⣿⣿⣿⣿⣿⣿⣿⣦⡀⠀⠀⠀⠀⠀⠀⠀⠀⠀⠀⠀⠀⠀⠀⠀⠀⠀⠀⠀⠀⠀⠀⠀⠀⠀⠀⠀⠀⠀⠀⠀⠀⠀⠀⠀⠀⠀⠀⠀⠀⠀⠀⠀⠀⠀</a:t>
            </a:r>
            <a:br/>
            <a:r>
              <a:t>⠀⠀⠀⠀⠀⠀⠀⠀⠀⠀⠀⠀⠀⠀⠀⠀⢹⣿⣿⣿⣿⣿⣿⣿⣿⣿⣿⣿⣿⣿⣿⣿⣿⣿⣿⣿⣿⣿⣿⣿⣿⣿⣿⣿⣿⡇⠀⠀⠀⠀⠀⠀⠀⠀⠀⠀⠀⠀⠀⠀⠀⠀⠀⠀⠀⠀⠀⠀⠀⠀⠀⠀⠀⠀⠀⠀⠀⠀⠀⠀⠀⠀⠀⠀⠀⠀⠀⠀⠀⠀⠀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⠀⠀⠀⠀⠀⠀⠀⠀⠀⠀⠀⠀⠀⠀⠀⢠⣿⣿⣿⣿⣿⣿⣿⣿⣿⣿⣿⣿⣿⣿⣿⣿⣿⣿⣿⣿⣿⣿⣿⣿⣿⣿⣿⣿⣿⣷⣶⣾⣿⣿⣿⣿⣿⣿⣿⣿⣿⣿⣶⣶⣤⣄⣀⠀⠀⠀⠀⠀⠀⠀⠀⠀⠀⠀⠀⠀⠀⠀⠀⠀⠀⠀⠀⠀⠀⠀⠀⠀⠀⠀⠀</a:t>
            </a:r>
            <a:br/>
            <a:r>
              <a:t>⠀⠀⠀⠀⠀⠀⠀⠀⠀⠀⠀⠀⠀⠀⣤⣼⣿⣿⣿⣿⣿⣿⣿⣿⣿⣿⣿⣿⣿⣿⣿⣿⣿⣿⣿⣿⣿⣿⣿⣿⣿⣿⣿⣿⣿⣿⣿⣿⣿⣿⣿⣿⣿⣿⣿⣿⣿⣿⣿⣿⣿⣿⣿⣿⣶⣤⣀⠀⠀⠀⠀⠀⠀⠀⠀⠀⠀⠀⠀⠀⠀⠀⠀⠀⠀⠀⠀⠀⠀⠀⠀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⠀⠀⠀⠀⠀⠀⠀⠀⠀⠀⠀⠀⠀⠀⣿⣿⣿⣿⣿⣿⣿⣿⣿⣿⣿⣿⣿⣿⣿⣿⣿⣿⣿⣿⣿⣿⣿⣿⣿⣿⣿⣿⣿⣿⣿⣿⣿⣿⣿⣿⣿⣿⣿⣿⣿⣿⣿⣿⣿⣿⣿⣿⣿⣿⣿⣿⣿⣷⣦⣀⠀⠀⠀⠀⠀⠀⠀⠀⠀⠀⠀⠀⠀⠀⠀⠀⠀⠀⠀⠀⠀</a:t>
            </a:r>
            <a:br/>
            <a:r>
              <a:t>⠀⠀⠀⠀⠀⠀⠀⠀⠀⠀⠀⠀⡄⢹⣿⣿⣿⣿⣿⣿⣿⣿⣿⣿⣿⣿⣿⣿⣿⣿⣿⣿⣿⣿⣿⣿⣿⣿⣿⣿⣿⣿⣿⣿⣿⣿⣿⣿⣿⣿⣿⣿⣿⣿⣿⣿⣿⣿⣿⣿⣿⣿⣿⣿⣿⣿⣿⣿⣿⣿⣷⣄⠀⠀⠀⠀⠀⠀⠀⠀⠀⠀⠀⠀⠀⠀⠀⠀⠀⠀⠀</a:t>
            </a:r>
            <a:br/>
            <a:r>
              <a:t>⠀⠀⠀⠀⠀⠀⠀⠀⠀⠀⠀⠀⠠⣾⣿⣿⣿⣿⣿⣿⣿⣿⣿⣿⣿⣿⣿⣿⣿⣿⣿⣿⣿⣿⣿⣿⣿⣿⣿⣿⣿⣿⣿⣿⣿⣿⣿⣿⣿⣿⣿⣿⣿⣿⣿⣿⣿⣿⣿⣿⣿⣿⣿⣿⣿⣿⣿⣿⣿⣿⣿⣿⣷⣄⠀⠀⠀⠀⠀⠀⠀⠀⠀⠀⠀⠀⠀⠀⠀⠀⠀</a:t>
            </a:r>
            <a:br/>
            <a:r>
              <a:t>⠀⠀⠀⠀⠀⠀⠀⠀⠀⠀⠀⠀⢰⣿⣿⣿⣿⣿⣿⣿⣿⣿⣿⣿⣿⣿⣿⣿⣿⣿⣿⣿⣿⣿⣿⣿⣿⣿⣿⣿⣿⣿⣿⣿⣿⣿⣿⣿⣿⣿⣿⣿⣿⣿⣿⣿⣿⣿⣿⣿⣿⣿⣿⣿⣿⣿⣿⣿⣿⣿⣿⣿⣿⣿⣷⣄⠀⠀⠀⠀⠀⠀⠀⠀⠀⠀⠀⠀⠀⠀⠀</a:t>
            </a:r>
            <a:br/>
            <a:r>
              <a:t>⠀⠀⠀⠀⠀⠀⠀⠀⠀⠀⠀⠀⠘⣿⣿⣿⣿⣿⣿⣿⣿⣿⣿⣿⣿⣿⣿⣿⣿⣿⣿⣿⣿⣿⣿⣿⣿⣿⣿⣿⣿⣿⣿⣿⣿⣿⣿⣿⣿⣿⣿⣿⣿⣿⣿⣿⣿⣿⣿⣿⣿⣿⣿⣿⣿⣿⣿⣿⣿⣿⣿⣿⣿⣿⣿⣿⣧⠀⠀⠀⠀⠀⠀⠀⠀⠀⠀⠀⠀⠀⠀</a:t>
            </a:r>
            <a:br/>
            <a:r>
              <a:t>⠀⠀⠀⠀⠀⠀⠀⠀⠀⠀⠀⠀⢠⣿⣿⣿⣿⣿⣿⣿⣿⣿⣿⣿⣿⣿⣿⣿⣿⣿⣿⣿⣿⣿⣿⣿⣿⣿⣿⣿⣿⣿⣿⣿⣿⣿⣿⣿⣿⣿⣿⣿⣿⣿⣿⣿⣿⣿⣿⣿⣿⣿⣿⣿⣿⣿⣿⣿⣿⣿⣿⣿⣿⣿⣿⣿⣿⣷⡀⠀⠀⠀⠀⠀⠀⠀⠀⠀⠀⠀⠀</a:t>
            </a:r>
            <a:br/>
            <a:r>
              <a:t>⠀⠀⠀⠀⠀⠀⠀⠀⠀⠀⠀⢠⣾⣿⣿⣿⣿⣿⣿⣿⣿⣿⣿⣿⣿⣿⣿⣿⣿⣿⣿⣿⣿⣿⣿⣿⣿⣿⣿⣿⢿⣿⣿⣿⣿⣿⣿⣿⣿⣿⣿⣿⣿⣿⣿⣿⣿⣿⣿⣿⣿⣿⣿⣿⣿⣿⣿⣿⣿⣿⣿⣿⣿⣿⣿⣿⣿⣿⣷⡀⠀⠀⠀⠀⠀⠀⠀⠀⠀⠀⠀</a:t>
            </a:r>
            <a:br/>
            <a:r>
              <a:t>⠀⠀⠀⠀⠀⠀⠀⠀⠀⠀⣴⣿⣿⣿⣿⣿⣿⣿⣿⣿⣿⣿⣿⣿⣿⣿⣿⣿⣿⣿⣿⣿⣿⣿⣿⣿⣿⣿⣿⡿⠀⠙⣿⣿⣿⣿⣿⣿⣿⣿⣿⣿⣿⣿⣿⣿⣿⣿⣿⣿⣿⣿⣿⣿⣿⣿⣿⣿⣿⣿⣿⣿⣿⣿⣿⣿⣿⣿⣿⣷⡀⠀⠀⠀⠀⠀⠀⠀⠀⠀⠀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⠀⠀⠀⠀⠀⠀⠀⠀⠀⠀⠀⠀⠀⠀⠀⠀⠀⠀⠀⠀⠀⠀⠀⠀⠀⠀⠀⠀⠀⠀⠀⠀⠀⢀⣴⡄⠀⠀⠀⠀⠀⠀⠀⠀⠀⠀⠀⠀⠀⠀⠀⠀⠀⠀⠀⠀⠀⠀⠀⠀⠀⠀⠀⠀⠀⠀⠀⠀⠀⠀⠀⠀⠀⠀⠀⠀⠀⠀⠀⠀⠀⠀⠀⠀⠀⠀⠀⠀⠀⠀⠀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⠀⠀⠀⠀⠀⠀⠀⠀⠀⠀⠀⠀⠀⠀⠀⠀⠀⠀⠀⠀⠀⣀⣀⣀⣀⣀⣀⣠⣤⣤⣴⣿⣿⣿⣿⣿⣷⠀⠀⠀⠀⠀⠀⠀⠀⠀⠀⠀⠀⠀⠀⠀⠀⠀⠀⠀⠀⠀⠀⠀⠀⠀⠀⠀⠀⠀⠀⠀⠀⠀⠀⠀⠀⠀⠀⠀⠀⠀⠀⠀⠀⠀⠀⠀⠀⠀⠀⠀⠀⠀⠀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⠀⠀⠀⠀⠀⠀⠀⠀⠀⠀⠀⠀⠀⠀⠀⠀⠀⣀⣴⣾⣿⣿⣿⣿⣿⣿⣿⣿⣿⣿⣿⣿⣿⣿⣿⣿⣿⣧⡀⠀⠀⠀⠀⠀⠀⠀⠀⠀⠀⠀⠀⠀⠀⠀⠀⠀⠀⠀⠀⠀⠀⠀⠀⠀⠀⠀⠀⠀⠀⠀⠀⠀⠀⠀⠀⠀⠀⠀⠀⠀⠀⠀⠀⠀⠀⠀⠀⠀⠀⠀⠀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⠀⠀⠀⠀⠀⠀⠀⠀⠀⠀⠀⠀⠀⠀⠀⣠⣾⣿⣿⣿⣿⣿⣿⣿⣿⣿⣿⣿⣿⣿⣿⣿⣿⣿⣿⣿⣿⣿⣿⣦⡀⠀⠀⠀⠀⠀⠀⠀⠀⠀⠀⠀⠀⠀⠀⠀⠀⠀⠀⠀⠀⠀⠀⠀⠀⠀⠀⠀⠀⠀⠀⠀⠀⠀⠀⠀⠀⠀⠀⠀⠀⠀⠀⠀⠀⠀⠀⠀⠀⠀⠀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⠀⠀⠀⠀⠀⠀⠀⠀⠀⠀⠀⠀⠀⠀⣼⣿⣿⣿⣿⣿⣿⣿⣿⣿⣿⣿⣿⣿⣿⣿⣿⣿⣿⣿⣿⣿⣿⣿⣿⣿⣷⡄⠀⠀⠀⠀⠀⠀⠀⠀⠀⠀⠀⠀⠀⠀⠀⠀⠀⠀⠀⠀⠀⠀⠀⠀⠀⠀⠀⠀⠀⠀⠀⠀⠀⠀⠀⠀⠀⠀⠀⠀⠀⠀⠀⠀⠀⠀⠀⠀⠀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⠀⠀⠀⠀⠀⠀⠀⠀⠀⠀⠀⠀⠀⣼⣿⣿⣿⣿⣿⣿⣿⣿⣿⣿⣿⣿⣿⣿⣿⣿⣿⣿⣿⣿⣿⣿⣿⣿⣿⣿⣿⣷⡀⠀⠀⠀⠀⠀⠀⠀⠀⠀⠀⠀⠀⠀⠀⠀⠀⠀⠀⠀⠀⠀⠀⠀⠀⠀⠀⠀⠀⠀⠀⠀⠀⠀⠀⠀⠀⠀⠀⠀⠀⠀⠀⠀⠀⠀⠀⠀⠀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⠀⠀⠀⠀⠀⠀⠀⠀⠀⠀⠀⠀⢸⣿⣿⣿⣿⣿⣿⣿⣿⣿⣿⣿⣿⣿⣿⣿⣿⣿⣿⣿⣿⣿⣿⣿⣿⣿⣿⣿⣿⣿⡏⠀⠀⠀⠀⠀⠀⠀⠀⠀⠀⠀⠀⠀⠀⠀⠀⠀⠀⠀⠀⠀⠀⠀⠀⠀⠀⠀⠀⠀⠀⠀⠀⠀⠀⠀⠀⠀⠀⠀⠀⠀⠀⠀⠀⠀⠀⠀⠀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⠀⠀⠀⠀⠀⠀⠀⠀⠀⠀⠀⠀⢸⣿⣿⣿⣿⣿⣿⣿⣿⣿⣿⣿⣿⣿⣿⣿⣿⣿⣿⣿⣿⣿⣿⣿⣿⣿⣿⣿⣿⣿⣷⣶⡆⠀⠀⠀⠀⠀⠀⠀⠀⠀⠀⠀⠀⠀⠀⠀⠀⠀⠀⠀⠀⠀⠀⠀⠀⠀⠀⠀⠀⠀⠀⠀⠀⠀⠀⠀⠀⠀⠀⠀⠠⠀⠀⠀⠀⠀⠀</a:t>
            </a:r>
            <a:br/>
            <a:r>
              <a:t>⠀⠀⠀⠀⠀⠀⠀⠀⠀⠀⠀⠀⠀⢻⣿⣿⣿⣿⣿⣿⣿⣿⣿⣿⣿⣿⣿⣿⣿⣿⣿⣿⣿⣿⣿⣿⣿⣿⣿⣿⣿⣿⣿⣿⣧⡀⠀⠀⠀⠀⠀⠀⠀⠀⠀⠀⠀⠀⠀⠀⠀⠀⠀⠀⠀⠀⠀⠀⠀⠀⠀⠀⠀⠀⠀⠀⠀⠀⠀⠀⠀⠀⠀⠀⠀⠀⠀⠀⠀⠀⠀</a:t>
            </a:r>
            <a:br/>
            <a:r>
              <a:t>⠀⠀⠀⠀⠀⠀⠀⠀⠀⠀⠀⣤⣤⣾⣿⣿⣿⣿⣿⣿⣿⣿⣿⣿⣿⣿⣿⣿⣿⣿⣿⣿⣿⣿⣿⣿⣿⣿⣿⣿⣿⣿⣿⣿⣿⡃⠀⠀⠀⠀⠀⠀⠀⠀⠀⠀⠀⠀⠀⠀⠀⠀⠀⠀⠀⠀⠀⠀⠀⠀⠀⠀⠀⠀⠀⠀⠀⠀⠀⠀⠀⠀⠀⠀⠀⠀⠀⠀⠀⠀⠀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⠀⠀⠀⠀⠀⠀⠀⠀⠀⠀⠀⣿⣿⣿⣿⣿⣿⣿⣿⣿⣿⣿⣿⣿⣿⣿⣿⣿⣿⣿⣿⣿⣿⣿⣿⣿⣿⣿⣿⣿⣿⣿⣿⠉⠹⠇⠀⠀⠀⠀⠀⠀⠀⠀⠀⠀⠀⠀⠀⠀⠀⠀⠀⠀⠀⠀⠀⠀⠀⠀⠀⠀⠀⠀⠀⠀⠀⠀⠀⠀⠀⠀⠀⠀⠀⠀⠀⠀⠀⠀⠀</a:t>
            </a:r>
            <a:br/>
            <a:r>
              <a:t>⠀⠀⠀⠀⠀⠀⠀⠀⠀⠠⢾⣿⣿⣿⣿⣿⣿⣿⣿⣿⣿⣿⣿⣿⣿⣿⣿⣿⣿⣿⣿⣿⣿⣿⣿⣿⣿⣿⣿⣿⣿⣿⣿⡆⠀⠀⠀⠀⠀⠀⠀⠀⠀⠀⠀⠀⠀⠀⠀⠰⠀⠀⠀⠀⠀⠀⠀⠀⠀⠀⠀⠀⠀⠀⠀⠀⠀⠀⠀⠀⠀⠀⠀⠀⠀⠀⠀⠀⠀⠀⠀</a:t>
            </a:r>
            <a:br/>
            <a:r>
              <a:t>⠀⠀⠀⠀⠀⠀⠀⠀⠀⠀⠀⠈⠉⠉⢸⣿⣿⣿⣿⣿⣿⣿⣿⣿⣿⣿⣿⣿⣿⣿⣿⣿⣿⣿⣿⣿⣿⣿⣿⣿⣿⣿⣿⣿⡄⠀⠀⠀⠀⠀⠀⠀⠀⠀⠀⠀⠀⠀⢰⠃⠀⠀⠀⠀⠀⠀⠀⠀⠀⠀⠀⠀⠀⠀⠀⠀⠀⠀⠀⠀⠀⠀⠀⠀⠀⠀⠀⠀⠀⠀⠀</a:t>
            </a:r>
            <a:br/>
            <a:r>
              <a:t>⠀⠀⠀⠀⠀⠀⠀⠀⠀⠀⠀⠀⠀⠀⠸⣿⣿⣿⣿⣿⣿⣿⣿⣿⣿⣿⣿⣿⣿⣿⣿⣿⣿⣿⣿⣿⣿⣿⣿⣿⣿⣿⣿⣿⣷⡄⠀⠀⠀⠀⠀⠀⠀⠀⠀⠀⠀⠀⠀⠀⠀⠀⠀⠀⠀⠀⠀⠀⠀⠀⠀⠀⠀⠀⠀⠀⠀⠀⠀⠀⠀⠀⠀⠀⠀⠀⠀⠀⠀⠀⠀</a:t>
            </a:r>
            <a:br/>
            <a:r>
              <a:t>⠀⠀⠀⠀⠀⠀⠀⠀⠀⠀⠀⠀⠀⠀⢀⣿⣿⣿⣿⣿⣿⣿⣿⣿⣿⣿⣿⣿⣿⣿⣿⣿⣿⣿⣿⣿⣿⣿⣿⣿⣿⣿⣿⣿⣿⣿⣄⠀⠀⠀⠀⠀⠀⠀⠀⠀⠀⠀⠀⠀⠀⠀⠀⠀⠀⠀⠀⠀⠀⠀⠀⠀⠀⠀⠀⠀⠀⠀⠀⠀⠀⠀⠀⠀⠀⠀⠀⠀⠀⠀⠀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⠀⠀⠀⠀⠀⠀⠀⠀⠀⠀⠀⠀⠀⠀⣸⣿⣿⣿⣿⣿⣿⣿⣿⣿⣿⣿⣿⣿⣿⣿⣿⣿⣿⣿⣿⣿⣿⣿⣿⣿⣿⣿⣿⣿⣿⣿⣿⣦⡀⠀⠀⠀⠀⠀⠀⠀⠀⠀⠀⠀⠀⠀⠀⠀⠀⠀⠀⠀⠀⠀⠀⠀⠀⠀⠀⠀⠀⠀⠀⠀⠀⠀⠀⠀⠀⠀⠀⠀⠀⠀⠀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⠀⠀⠀⠀⠀⠀⠀⠀⠀⠀⠀⠀⠀⢨⢟⣿⣿⣿⣿⣿⣿⣿⣿⣿⣿⣿⣿⣿⣿⣿⣿⣿⣿⣿⣿⣿⣿⣿⡿⣿⣿⠿⣿⣿⣿⣿⡟⠉⠙⠲⢄⠀⠀⠀⠀⠀⠀⠀⠀⠀⠀⠀⠀⠀⠀⠀⠀⠀⠀⠀⠀⠀⠀⠀⠀⠀⠀⠀⠀⠀⠀⠀⠀⠀⠀⠀⠀⠀⠀⠀⠀</a:t>
            </a:r>
            <a:br/>
            <a:r>
              <a:t>⠀⠀⠀⠀⠀⠀⠀⠀⠀⠀⠀⠀⠀⠀⡸⢿⣿⣿⣿⣿⣿⣿⣿⣿⣿⣿⣿⣿⣿⣿⣿⣿⣿⣿⣿⠟⠉⠁⠀⠙⠁⠀⠀⠉⠛⠉⠀⠀⠀⠀⠀⠀⠀⠀⠀⠀⠀⠀⠀⠀⠀⠀⠀⠀⠀⠀⠀⠀⠀⠀⠀⠀⠀⠀⠀⠀⠀⠀⠀⠀⠀⠀⠀⠀⠀⠀⠀⠀⠀⠀⠀</a:t>
            </a:r>
            <a:br/>
            <a:r>
              <a:t>⠀⠀⠀⠀⠀⠀⠀⠀⠀⠀⠀⠀⠀⠀⠀⠈⣿⣿⣿⣿⣿⣿⣿⣿⣿⣿⣿⣿⣿⣿⣿⣿⣿⣶⣬⣄⣀⠀⠀⠀⠀⠀⠀⠀⠀⠀⠀⠀⠀⠀⠀⠀⠀⠀⠀⠀⠀⠀⠀⠀⠀⠀⠀⠀⠀⠀⠀⠀⠀⠀⠀⠀⠀⠀⠀⠀⠀⠀⠀⠀⠀⠀⠀⠀⠀⠀⠀⠀⠀⠀⠀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⠀⠀⠀⠀⠀⠀⠀⠀⠀⠀⠀⠀⠀⠀⠀⠀⣿⣿⣿⣿⣿⣿⣿⣿⣿⣿⣿⣿⣿⣿⣿⣿⣿⣿⣿⣿⣿⣿⣷⣶⣤⣄⡀⠀⠀⠀⠀⠀⠀⠀⠀⠀⠀⠀⠀⠀⠀⠀⠀⠀⠀⠀⠀⠀⠀⠀⠀⠀⠀⠀⠀⠀⠀⠀⠀⠀⠀⠀⠀⠀⠀⠀⠀⠀⠀⠀⠀⠀⠀⠀⠀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⠀⠀⠀⠀⠀⠀⠀⠀⠀⠀⠀⠀⠀⠀⠀⣼⣿⣿⣿⣿⣿⣿⣿⣿⣿⣿⣿⣿⣿⣿⣿⣿⣿⣿⣿⣿⣿⣿⣿⣿⣿⣿⣿⣿⠇⠀⠀⠀⠀⠀⣀⣀⣀⣀⣀⠀⠀⠀⠀⠀⠀⠀⠀⠀⠀⠀⠀⠀⠀⠀⠀⠀⠀⠀⠀⠀⠀⠀⠀⠀⠀⠀⠀⠀⠀⠀⠀⠀⠀⠀⠀</a:t>
            </a:r>
            <a:br/>
            <a:r>
              <a:t>⠀⠀⠀⠀⠀⠀⠀⠀⠀⠀⠀⠀⠀⠀⢰⣿⣿⣿⣿⣿⣿⣿⣿⣿⣿⣿⣿⣿⣿⣿⣿⣿⣿⣿⣿⣿⣿⣿⣿⣿⣿⣿⣿⣿⣷⣶⣿⣿⣿⣿⣿⣿⣿⣿⣿⣿⣿⣿⣷⣶⣦⣄⣀⠀⠀⠀⠀⠀⠀⠀⠀⠀⠀⠀⠀⠀⠀⠀⠀⠀⠀⠀⠀⠀⠀⠀⠀⠀⠀⠀⠀</a:t>
            </a:r>
            <a:br/>
            <a:r>
              <a:t>⠀⠀⠀⠀⠀⠀⠀⠀⠀⠀⠀⠀⠀⣤⣿⣿⣿⣿⣿⣿⣿⣿⣿⣿⣿⣿⣿⣿⣿⣿⣿⣿⣿⣿⣿⣿⣿⣿⣿⣿⣿⣿⣿⣿⣿⣿⣿⣿⣿⣿⣿⣿⣿⣿⣿⣿⣿⣿⣿⣿⣿⣿⣿⣿⣶⣤⣀⠀⠀⠀⠀⠀⠀⠀⠀⠀⠀⠀⠀⠀⠀⠀⠀⠀⠀⠀⠀⠀⠀⠀⠀</a:t>
            </a:r>
            <a:br/>
            <a:r>
              <a:t>⠀⠀⠀⠀⠀⠀⠀⠀⠀⠀⠀⠀⣀⣿⣿⣿⣿⣿⣿⣿⣿⣿⣿⣿⣿⣿⣿⣿⣿⣿⣿⣿⣿⣿⣿⣿⣿⣿⣿⣿⣿⣿⣿⣿⣿⣿⣿⣿⣿⣿⣿⣿⣿⣿⣿⣿⣿⣿⣿⣿⣿⣿⣿⣿⣿⣿⣿⣿⣦⣄⠀⠀⠀⠀⠀⠀⠀⠀⠀⠀⠀⠀⠀⠀⠀⠀⠀⠀⠀⠀⠀</a:t>
            </a:r>
            <a:br/>
            <a:r>
              <a:t>⠀⠀⠀⠀⠀⠀⠀⠀⠀⠀⠀⠀⠸⣿⣿⣿⣿⣿⣿⣿⣿⣿⣿⣿⣿⣿⣿⣿⣿⣿⣿⣿⣿⣿⣿⣿⣿⣿⣿⣿⣿⣿⣿⣿⣿⣿⣿⣿⣿⣿⣿⣿⣿⣿⣿⣿⣿⣿⣿⣿⣿⣿⣿⣿⣿⣿⣿⣿⣿⣿⣷⣤⡀⠀⠀⠀⠀⠀⠀⠀⠀⠀⠀⠀⠀⠀⠀⠀⠀⠀⠀</a:t>
            </a:r>
            <a:br/>
            <a:r>
              <a:t>⠀⠀⠀⠀⠀⠀⠀⠀⠀⠀⠀⠠⣾⣿⣿⣿⣿⣿⣿⣿⣿⣿⣿⣿⣿⣿⣿⣿⣿⣿⣿⣿⣿⣿⣿⣿⣿⣿⣿⣿⣿⣿⣿⣿⣿⣿⣿⣿⣿⣿⣿⣿⣿⣿⣿⣿⣿⣿⣿⣿⣿⣿⣿⣿⣿⣿⣿⣿⣿⣿⣿⣿⣿⣦⡀⠀⠀⠀⠀⠀⠀⠀⠀⠀⠀⠀⠀⢀⠀⠀⠀</a:t>
            </a:r>
            <a:br/>
            <a:r>
              <a:t>⠀⠀⠀⠀⠀⠀⠀⠀⠀⠀⠀⢰⣿⣿⣿⣿⣿⣿⣿⣿⣿⣿⣿⣿⣿⣿⣿⣿⣿⣿⣿⣿⣿⣿⣿⣿⣿⣿⣿⣿⣿⣿⣿⣿⣿⣿⣿⣿⣿⣿⣿⣿⣿⣿⣿⣿⣿⣿⣿⣿⣿⣿⣿⣿⣿⣿⣿⣿⣿⣿⣿⣿⣿⣿⣿⣄⠀⠀⠀⠀⠀⠀⠀⠀⠀⠀⠀⠀⠀⠀⠀</a:t>
            </a:r>
            <a:br/>
            <a:r>
              <a:t>⠀⠀⠀⠀⠀⠀⠀⠀⠀⠀⠀⠘⢿⣿⣿⣿⣿⣿⣿⣿⣿⣿⣿⣿⣿⣿⣿⣿⣿⣿⣿⣿⣿⣿⣿⣿⣿⣿⣿⣿⣿⣿⣿⣿⣿⣿⣿⣿⣿⣿⣿⣿⣿⣿⣿⣿⣿⣿⣿⣿⣿⣿⣿⣿⣿⣿⣿⣿⣿⣿⣿⣿⣿⣿⣿⣿⣧⡀⠀⠀⠀⠀⠀⠀⠀⠀⠀⠀⠀⠀⠀</a:t>
            </a:r>
            <a:br/>
            <a:r>
              <a:t>⠀⠀⠀⠀⠀⠀⠀⠀⠀⠀⠀⢀⣿⣿⣿⣿⣿⣿⣿⣿⣿⣿⣿⣿⣿⣿⣿⣿⣿⣿⣿⣿⣿⣿⣿⣿⣿⣿⣿⣿⣿⣿⣿⣿⣿⣿⣿⣿⣿⣿⣿⣿⣿⣿⣿⣿⣿⣿⣿⣿⣿⣿⣿⣿⣿⣿⣿⣿⣿⣿⣿⣿⣿⣿⣿⣿⣿⣷⡄⠀⠀⠀⠀⠀⠀⠀⠀⠀⠀⠀⠀</a:t>
            </a:r>
            <a:br/>
            <a:r>
              <a:t>⠀⠀⠀⠀⠀⠀⠀⠀⠀⠀⢀⣼⣿⣿⣿⣿⣿⣿⣿⣿⣿⣿⣿⣿⣿⣿⣿⣿⣿⣿⣿⣿⣿⣿⣿⣿⣿⣿⡟⠻⣿⣿⣿⣿⣿⣿⣿⣿⣿⣿⣿⣿⣿⣿⣿⣿⣿⣿⣿⣿⣿⣿⣿⣿⣿⣿⣿⣿⣿⣿⣿⣿⣿⣿⣿⣿⣿⣿⣿⡄⠀⠀⠀⠀⠀⠀⠀⠀⠀⠀⠀</a:t>
            </a:r>
            <a:br/>
            <a:r>
              <a:t>⠀⠀⠀⠀⠀⠀⠀⠀⠀⣠⣿⣿⣿⣿⣿⣿⣿⣿⣿⣿⣿⣿⣿⣿⣿⣿⣿⣿⣿⣿⣿⣿⣿⣿⣿⣿⣿⣿⠇⠀⠀⢹⣿⣿⣿⣿⣿⣿⣿⣿⣿⣿⣿⣿⣿⣿⣿⣿⣿⣿⣿⣿⣿⣿⣿⣿⣿⣿⣿⣿⣿⣿⣿⣿⣿⣿⣿⣿⣿⣿⡀⠀⠀⠀⠀⠀⠀⠀⠀⠀⠀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⠀⠀⠀⠀⠀⠀⠀⠀⠀⠀⠀⠀⠀⠀⠀⠀⠀⠀⠀⠀⠀⠀⠀⠀⠀⠀⠀⠀⠀⠀⠀⢀⣴⡆⠀⠀⠀⠀⠀⠀⠀⠀⠀⠀⠀⠀⠀⠀⠀⠀⠀⠀⠀⠀⠀⠀⠀⠀⠀⠀⠀⠀⠀⠀⠀⠀⠀⠀⠀⠀⠀⠀⠀⠀⠀⠀⠀⠀⠀⠀⠀⠀⠀⠀⠀⠀⠀⠀⠀⠀⠀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⠀⠀⠀⠀⠀⠀⠀⠀⠀⠀⠀⠀⠀⠀⠀⠀⠀⠀⢀⣀⣀⣠⣤⣤⣤⣤⣤⣤⣤⣿⣿⣿⣿⣿⣿⡀⠀⠀⠀⠀⠀⠀⠀⠀⠀⠀⠀⠀⠀⠀⠀⠀⠀⠀⠀⠀⠀⠀⠀⠀⠀⠀⠀⠀⠀⠀⠀⠀⠀⠀⠀⠀⠀⠀⠀⠀⠀⠀⠀⠀⠀⠀⠀⠀⠀⠀⠀⠀⠀⠀⠀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⠀⠀⠀⠀⠀⠀⠀⠀⠀⠀⠀⠀⠀⠀⠀⣠⣴⣾⣿⣿⣿⣿⣿⣿⣿⣿⣿⣿⣿⣿⣿⣿⣿⣿⣿⣧⡀⠀⠀⠀⠀⠀⠀⠀⠀⠀⠀⠀⠀⠀⠀⠀⠀⠀⠀⠀⠀⠀⠀⠀⠀⠀⠀⠀⠀⠀⠀⠀⠀⠀⠀⠀⠀⠀⠀⠀⠀⠀⠀⠀⠀⠀⠀⠀⠀⠀⠀⠀⠀⠀⠀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⠀⠀⠀⠀⠀⠀⠀⠀⠀⠀⠀⠀⠀⣤⣾⣿⣿⣿⣿⣿⣿⣿⣿⣿⣿⣿⣿⣿⣿⣿⣿⣿⣿⣿⣿⣿⣿⣦⡀⠀⠀⠀⠀⠀⠀⠀⠀⠀⠀⠀⠀⠀⠀⠀⠀⠀⠀⠀⠀⠀⠀⠀⠀⠀⠀⠀⠀⠀⠀⠀⠀⠀⠀⠀⠀⠀⠀⠀⠀⠀⠀⠀⠀⠀⠀⠀⠀⠀⠀⠀⠀</a:t>
            </a:r>
            <a:br/>
            <a:r>
              <a:t>⠀⠀⠀⠀⠀⠀⠀⠀⠀⠀⠀⢀⣾⣿⣿⣿⣿⣿⣿⣿⣿⣿⣿⣿⣿⣿⣿⣿⣿⣿⣿⣿⣿⣿⣿⣿⣿⣿⣿⡄⠀⠀⠀⠀⠀⠀⠀⠀⠀⠀⠀⠀⠀⠀⠀⠀⠀⠀⠀⠀⠀⠀⠀⠀⠀⠀⠀⠀⠀⠀⠀⠀⠀⠀⠀⠀⠀⠀⠀⠀⠀⠀⠀⠀⠀⠀⠀⠀⠀⠀⠀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⠀⠀⠀⠀⠀⠀⠀⠀⠀⠀⠀⣾⣿⣿⣿⣿⣿⣿⣿⣿⣿⣿⣿⣿⣿⣿⣿⣿⣿⣿⣿⣿⣿⣿⣿⣿⣿⣿⣿⣷⠀⠀⠀⠀⠀⠀⠀⠀⠀⠀⠀⠀⠀⠀⠀⠀⠀⠀⠀⠀⠀⠀⠀⠀⠀⠀⠀⠀⠀⠀⠀⠀⠀⠀⠀⠀⠀⠀⠀⠀⠀⠀⠀⠀⠀⠀⠀⠀⠀⠀⠀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⠀⠀⠀⠀⠀⠀⠀⠀⠀⠀⢸⣿⣿⣿⣿⣿⣿⣿⣿⣿⣿⣿⣿⣿⣿⣿⣿⣿⣿⣿⣿⣿⣿⣿⣿⣿⣿⣿⣿⣿⣿⣿⡇⠀⠀⠀⠀⠀⠀⠀⠀⠀⠀⠀⠀⠀⠀⠀⠀⠀⠀⠀⠀⠀⠀⠀⠀⠀⠀⠀⠀⠀⠀⠀⠀⠀⠀⠀⠀⠀⠀⠀⠀⠀⠀⠀⡀⠀⠀⠀⠀</a:t>
            </a:r>
            <a:br/>
            <a:r>
              <a:t>⠀⠀⠀⠀⠀⠀⠀⠀⠀⠀⠈⢿⣿⣿⣿⣿⣿⣿⣿⣿⣿⣿⣿⣿⣿⣿⣿⣿⣿⣿⣿⣿⣿⣿⣿⣿⣿⣿⣿⣿⣿⣿⣷⠄⠀⠀⠀⠀⠀⠀⠀⠀⠀⠀⠀⠀⠀⠀⠀⠀⠀⠀⠀⠀⠀⠀⠀⠀⠀⠀⠀⠀⠀⠀⠀⠀⠀⠀⠀⠀⠀⠀⠀⠀⠀⠀⠉⠀⠀⠀⠀</a:t>
            </a:r>
            <a:br/>
            <a:r>
              <a:t>⠀⠀⠀⠀⠀⠀⠀⠀⢀⣤⣤⣾⣿⣿⣿⣿⣿⣿⣿⣿⣿⣿⣿⣿⣿⣿⣿⣿⣿⣿⣿⣿⣿⣿⣿⣿⣿⣿⣿⣿⣿⡿⣿⡆⠀⠀⠀⠀⠀⠀⠀⠀⠀⠀⠀⠀⠀⠀⠀⠀⠀⠀⠀⠀⠀⠀⠀⠀⠀⠀⠀⠀⠀⠀⠀⠀⠀⠀⠀⠀⠀⠀⠀⠀⠀⠀⠀⠀⠀⠀⠀</a:t>
            </a:r>
            <a:br/>
            <a:r>
              <a:t>⠀⠀⠀⠀⠀⠀⠀⣀⣼⣿⣿⣿⣿⣿⣿⣿⣿⣿⣿⣿⣿⣿⣿⣿⣿⣿⣿⣿⣿⣿⣿⣿⣿⣿⣿⣿⣿⣿⣿⣿⣿⡆⠉⠁⠀⠀⠀⠀⠀⠀⠀⠀⠀⠀⠀⠀⠀⠀⠀⠀⠀⠀⠀⠀⠀⠀⠀⠀⠀⠀⠀⠀⠀⠀⠀⠀⠀⠀⠀⠀⠀⠀⠀⠀⠀⠀⠀⠀⠀⠀⠀</a:t>
            </a:r>
            <a:br/>
            <a:r>
              <a:t>⠀⠀⠀⠀⠀⠀⠈⠻⢿⣿⣿⣿⣿⣿⣿⣿⣿⣿⣿⣿⣿⣿⣿⣿⣿⣿⣿⣿⣿⣿⣿⣿⣿⣿⣿⣿⣿⣿⣿⣿⣿⢳⠀⠀⠀⠀⠀⠀⠀⠀⠀⠀⠀⠀⠀⠀⠀⠀⠀⠀⢀⠀⠀⠀⠀⠀⠀⠀⠀⠀⠀⠀⠀⠀⠀⠀⠀⠀⠀⠀⠀⠀⠀⠀⠀⠀⠀⠀⠀⠀⠀</a:t>
            </a:r>
            <a:br/>
            <a:r>
              <a:t>⠀⠀⠀⠀⠀⠀⠀⠀⠀⠈⠉⢸⣿⣿⣿⣿⣿⣿⣿⣿⣿⣿⣿⣿⣿⣿⣿⣿⣿⣿⣿⣿⣿⣿⣿⣿⣿⣿⣿⣿⣿⡌⠀⠀⠀⠀⠀⠀⠀⠀⠀⠀⠀⠀⠀⠀⠀⠀⠀⣰⠇⠀⠀⠀⠀⠀⠀⠀⠀⠀⠀⠀⠀⠀⠀⠀⠀⠀⠀⠀⠀⠀⠀⠀⠀⠀⠀⠀⠀⠀⠀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⠀⠀⠀⠀⠀⠀⠀⠀⠀⠀⠀⠀⣿⣿⣿⣿⣿⣿⣿⣿⣿⣿⣿⣿⣿⣿⣿⣿⣿⣿⣿⣿⣿⣿⣿⣿⣿⣿⣿⣿⣿⣿⡄⠀⠀⠀⠀⠀⠀⠀⠀⠀⠀⠀⠀⠀⠀⠀⠘⠋⠀⠀⠀⠀⠀⠀⠀⠀⠀⠀⠀⠀⠀⠀⠀⠀⠀⠀⠀⠀⠀⠀⠀⠀⠀⠀⠀⠀⠀⠀⠀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⠀⠀⠀⠀⠀⠀⠀⠀⠀⠀⠀⠀⣿⣿⣿⣿⣿⣿⣿⣿⣿⣿⣿⣿⣿⣿⣿⣿⣿⣿⣿⣿⣿⣿⣿⣿⣿⣿⣿⣿⣿⣿⣿⣄⠀⠀⠀⠀⠀⠀⠀⠀⠀⠀⠀⠀⠀⠀⠀⠀⠀⠀⠀⠀⠀⠀⠀⠀⠀⠀⠀⠀⠀⠀⠀⠀⠀⠀⠀⠀⠀⠀⠀⠀⠀⠀⠀⠀⠀⠀⠀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⠀⠀⠀⠀⠀⠀⠀⠀⠀⠀⠀⠀⣿⣿⣿⣿⣿⣿⣿⣿⣿⣿⣿⣿⣿⣿⣿⣿⣿⣿⣿⣿⣿⣿⣿⣿⣿⣿⣿⣿⣿⣿⣿⣿⣦⠀⠀⠀⠀⠀⠀⠀⠀⠀⠀⠀⠀⠀⠀⠀⠀⠀⠀⠀⠀⠀⠀⠀⠀⠀⠀⠀⠀⠀⠀⠀⠀⠀⠀⠀⠀⠀⠀⠀⠀⠀⠀⠀⠀⠀⠀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⠀⠀⠀⠀⠀⠀⠀⠀⠀⠀⠀⠀⣿⣿⣿⣿⣿⣿⣿⣿⣿⣿⣿⣿⣿⣿⣿⣿⣿⣿⣿⣿⣿⡿⢿⠿⠿⢿⣿⣿⣿⣿⠟⠀⠉⠙⠢⠀⠀⠀⠀⠀⠀⠀⠀⠀⠀⠀⠀⠀⠀⠀⠀⠀⠀⠀⠀⠀⠀⠀⠀⠀⠀⠀⠀⠀⠀⠀⠀⠀⠀⠀⠀⠀⠀⠀⠀⠀⠀⠀⠀</a:t>
            </a:r>
            <a:br/>
            <a:r>
              <a:t>⠀⠀⠀⠀⠀⠀⠀⠀⠀⠀⠀⠈⢸⣿⣿⣿⣿⣿⣿⣿⣿⣿⣿⣿⣿⣿⣿⣿⣿⣿⣿⡟⠻⠁⠀⠀⠀⠈⠀⠉⠉⠁⠀⠀⠀⠀⠀⠀⠀⠀⠀⠀⠀⠀⠀⠀⠀⠀⠀⠀⠀⠀⠀⠀⠀⠀⠀⠀⠀⠀⠀⠀⠀⠀⠀⠀⠀⠀⠀⠀⠀⠀⠀⠀⠀⠀⠀⠀⠀⠀⠀</a:t>
            </a:r>
            <a:br/>
            <a:r>
              <a:t>⠀⠀⠀⠀⠀⠀⠀⠀⠀⠀⠀⠀⠸⣿⣿⣿⣿⣿⣿⣿⣿⣿⣿⣿⣿⣿⣿⣿⣿⣿⣿⣿⣷⣶⣤⣀⡀⠀⠀⠀⠀⠀⠀⠀⠀⠀⠀⠀⠀⠀⠀⠀⠀⠀⠀⠀⠀⠀⠀⠀⠀⠀⠀⠀⠀⠀⠀⠀⠀⠀⠀⠀⠀⠀⠀⠀⠀⠀⠀⠀⠀⠀⠀⠀⠀⠀⠀⠀⠀⠀⠀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⠀⠀⠀⠀⠀⠀⠀⠀⠀⠀⠀⠀⠀⣿⣿⣿⣿⣿⣿⣿⣿⣿⣿⣿⣿⣿⣿⣿⣿⣿⣿⣿⣿⣿⣿⣿⣿⣿⣶⣶⣤⡀⠀⠀⠀⠀⠀⠀⠀⠀⠀⠀⠀⠀⠀⠀⠀⠀⠀⠀⠀⠀⠀⠀⠀⠀⠀⠀⠀⠀⠀⠀⠀⠀⠀⠀⠀⠀⠀⠀⠀⠀⠀⠀⠀⠀⠀⠀⠀⠀⠀</a:t>
            </a:r>
            <a:br/>
            <a:r>
              <a:t>⠀⠀⠀⠀⠀⠀⠀⠀⠀⠀⠀⠀⣾⠉⣿⣿⣿⣿⣿⣿⣿⣿⣿⣿⣿⣿⣿⣿⣿⣿⣿⣿⣿⣿⣿⣿⣿⣿⣿⣿⣿⣿⡆⠀⠀⠀⠀⠀⠀⠀⠀⠀⠀⠀⠀⠀⠀⠀⠀⠀⠀⠀⠀⠀⠀⠀⠀⠀⠀⠀⠀⠀⠀⠀⠀⠀⠀⠀⠀⠀⠀⠀⠀⠀⠀⠀⠀⠀⠀⠀⠀</a:t>
            </a:r>
            <a:br/>
            <a:r>
              <a:t>⠀⠀⠀⠀⠀⠀⠀⠀⠀⠀⠀⠀⠈⣰⣿⣿⣿⣿⣿⣿⣿⣿⣿⣿⣿⣿⣿⣿⣿⣿⣿⣿⣿⣿⣿⣿⣿⣿⣿⣿⣿⣿⡇⠀⠀⠀⠀⠀⠀⠀⠀⠀⠀⠀⠀⠀⠀⠀⠀⠀⠀⠀⠀⠀⠀⠀⠀⠀⠀⠀⠀⠀⠀⠀⠀⠀⠀⠀⠀⠀⠀⠀⠀⠀⠀⠀⠀⠀⠀⠀⠀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⠀⠀⠀⠀⠀⠀⠀⠀⠀⠀⠀⠀⢠⣿⣿⣿⣿⣿⣿⣿⣿⣿⣿⣿⣿⣿⣿⣿⣿⣿⣿⣿⣿⣿⣿⣿⣿⣿⣿⣿⣿⣿⣿⡄⠀⠀⠀⠀⠀⢀⣀⣀⣀⣀⠀⠀⠀⠀⠀⠀⠀⠀⠀⠀⠀⠀⠀⠀⠀⠀⠀⠀⠀⠀⠀⠀⠀⠀⠀⠀⠀⠀⠀⠀⠀⠀⠀⠀⠀⠀⠀</a:t>
            </a:r>
            <a:br/>
            <a:r>
              <a:t>⠀⠀⠀⠀⠀⠀⠀⠀⠀⠀⠀⣤⣼⣿⣿⣿⣿⣿⣿⣿⣿⣿⣿⣿⣿⣿⣿⣿⣿⣿⣿⣿⣿⣿⣿⣿⣿⣿⣿⣿⣿⣿⣿⣷⣶⣶⣿⣿⣿⣿⣿⣿⣿⣿⣿⣿⣿⣿⣶⣶⣶⣤⣀⡀⠀⠀⠀⠀⠀⠀⠀⠀⠀⠀⠀⠀⠀⠀⠀⠀⠀⠀⠀⠀⠀⠀⠀⠀⠀⠀⠀</a:t>
            </a:r>
            <a:br/>
            <a:r>
              <a:t>⠀⠀⠀⠀⠀⠀⠀⠀⠀⠀⢀⣿⣿⣿⣿⣿⣿⣿⣿⣿⣿⣿⣿⣿⣿⣿⣿⣿⣿⣿⣿⣿⣿⣿⣿⣿⣿⣿⣿⣿⣿⣿⣿⣿⣿⣿⣿⣿⣿⣿⣿⣿⣿⣿⣿⣿⣿⣿⣿⣿⣿⣿⣿⣿⣿⣶⣤⡀⠀⠀⠀⠀⠀⠀⠀⠀⠀⠀⠀⠀⠀⠀⠀⠀⠀⠀⠀⠀⠀⠀⠀</a:t>
            </a:r>
            <a:br/>
            <a:r>
              <a:t>⠀⠀⠀⠀⠀⠀⠀⠀⠀⠀⠈⣿⣿⣿⣿⣿⣿⣿⣿⣿⣿⣿⣿⣿⣿⣿⣿⣿⣿⣿⣿⣿⣿⣿⣿⣿⣿⣿⣿⣿⣿⣿⣿⣿⣿⣿⣿⣿⣿⣿⣿⣿⣿⣿⣿⣿⣿⣿⣿⣿⣿⣿⣿⣿⣿⣿⣿⣿⣿⣦⣄⠀⠀⠀⠀⠀⠀⠀⠀⠀⠀⠀⠀⠀⠀⠀⠀⠀⠀⠀⠀</a:t>
            </a:r>
            <a:br/>
            <a:r>
              <a:t>⠀⠀⠀⠀⠀⠀⠀⠀⠀⢀⣤⣿⣿⣿⣿⣿⣿⣿⣿⣿⣿⣿⣿⣿⣿⣿⣿⣿⣿⣿⣿⣿⣿⣿⣿⣿⣿⣿⣿⣿⣿⣿⣿⣿⣿⣿⣿⣿⣿⣿⣿⣿⣿⣿⣿⣿⣿⣿⣿⣿⣿⣿⣿⣿⣿⣿⣿⣿⣿⣿⣿⣷⣦⡀⠀⠀⠀⠀⠀⠀⠀⠀⠀⠀⠀⠀⠀⠀⠀⠀⠀</a:t>
            </a:r>
            <a:br/>
            <a:r>
              <a:t>⠀⠀⠀⠀⠀⠀⠀⠀⠀⢠⣿⣿⣿⣿⣿⣿⣿⣿⣿⣿⣿⣿⣿⣿⣿⣿⣿⣿⣿⣿⣿⣿⣿⣿⣿⣿⣿⣿⣿⣿⣿⣿⣿⣿⣿⣿⣿⣿⣿⣿⣿⣿⣿⣿⣿⣿⣿⣿⣿⣿⣿⣿⣿⣿⣿⣿⣿⣿⣿⣿⣿⣿⣿⣿⣦⡀⠀⠀⠀⠀⠀⠀⠀⠀⠀⠀⠀⠀⠀⠈⠀</a:t>
            </a:r>
            <a:br/>
            <a:r>
              <a:t>⠀⠀⠀⠀⠀⠀⠀⠀⠀⠈⢿⣿⣿⣿⣿⣿⣿⣿⣿⣿⣿⣿⣿⣿⣿⣿⣿⣿⣿⣿⣿⣿⣿⣿⣿⣿⣿⣿⣿⣿⣿⣿⣿⣿⣿⣿⣿⣿⣿⣿⣿⣿⣿⣿⣿⣿⣿⣿⣿⣿⣿⣿⣿⣿⣿⣿⣿⣿⣿⣿⣿⣿⣿⣿⣿⣿⣦⠀⠀⠀⠀⠀⠀⠀⠀⠀⠀⠀⠀⠀⠀</a:t>
            </a:r>
            <a:br/>
            <a:r>
              <a:t>⠀⠀⠀⠀⠀⠀⠀⠀⠀⠀⣾⣿⣿⣿⣿⣿⣿⣿⣿⣿⣿⣿⣿⣿⣿⣿⣿⣿⣿⣿⣿⣿⣿⣿⣿⣿⣿⣿⣿⣿⣿⣿⣿⣿⣿⣿⣿⣿⣿⣿⣿⣿⣿⣿⣿⣿⣿⣿⣿⣿⣿⣿⣿⣿⣿⣿⣿⣿⣿⣿⣿⣿⣿⣿⣿⣿⣿⣷⡄⠀⠀⠀⠀⠀⠀⠀⠀⠀⠀⠀⠀</a:t>
            </a:r>
            <a:br/>
            <a:r>
              <a:t>⠀⠀⠀⠀⠀⠀⠀⠀⠀⣸⣿⣿⣿⣿⣿⣿⣿⣿⣿⣿⣿⣿⣿⣿⣿⣿⣿⣿⣿⣿⣿⣿⣿⣿⣿⣿⡏⠻⢿⣿⣿⣿⣿⣿⣿⣿⣿⣿⣿⣿⣿⣿⣿⣿⣿⣿⣿⣿⣿⣿⣿⣿⣿⣿⣿⣿⣿⣿⣿⣿⣿⣿⣿⣿⣿⣿⣿⣿⣿⣆⠀⠀⠀⠀⠀⠀⠀⠀⠀⠀⠀</a:t>
            </a:r>
            <a:br/>
            <a:r>
              <a:t>⠀⠀⠀⠀⠀⠀⠀⠀⣴⣿⣿⣿⣿⣿⣿⣿⣿⣿⣿⣿⣿⣿⣿⣿⣿⣿⣿⣿⣿⣿⣿⣿⣿⣿⣿⣿⠃⠀⠀⢹⣿⣿⣿⣿⣿⣿⣿⣿⣿⣿⣿⣿⣿⣿⣿⣿⣿⣿⣿⣿⣿⣿⣿⣿⣿⣿⣿⣿⣿⣿⣿⣿⣿⣿⣿⣿⣿⣿⣿⣿⡆⠀⠀⠀⠀⠀⠀⠀⠀⠀⠀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⠀⠀⠀⠀⠀⠀⠀⠀⠀⠀⠀⠀⠀⠀⠀⠀⠀⠀⠀⠀⠀⠀⠀⠀⠀⠀⠀⠀⠀⠀⢀⣴⣄⠀⠀⠀⠀⠀⠀⠀⠀⠀⠀⠀⠀⠀⠀⠀⠀⠀⠀⠀⠀⠀⠀⠀⠀⠀⠀⠀⠀⠀⠀⠀⠀⠀⠀⠀⠀⠀⠀⠀⠀⠀⠀⠀⠀⠀⠀⠀⠀⠀⠀⠀⠀⠀⠀⠀⠀⠀⠀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⠀⠀⠀⠀⠀⠀⠀⠀⠀⠀⠀⠀⠀⠀⠀⠀⠀⠀⠀⠀⠀⠀⠀⠀⠀⠀⠀⠀⠀⣠⣿⣿⣿⡆⠀⠀⠀⠀⠀⠀⠀⠀⠀⠀⠀⠀⠀⠀⠀⠀⠀⠀⠀⠀⠀⠀⠀⠀⠀⠀⠀⠀⠀⠀⠀⠀⠀⠀⠀⠀⠀⠀⠀⠀⠀⠀⠀⠀⠀⠀⠀⠀⠀⠀⠀⠀⠀⠀⠀⠀⠀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⠀⠀⠀⠀⠀⠀⠀⠀⠀⠀⠀⠀⠀⠀⠀⠀⠀⠀⠀⢀⣀⣀⣀⣀⣀⣀⣀⣠⣼⣿⣿⣿⣿⣿⡄⠀⠀⠀⠀⠀⠀⠀⠀⠀⠀⠀⠀⠀⠀⠀⠀⠀⠀⠀⠀⠀⠀⠀⠀⠀⠀⠀⠀⠀⠀⠀⠀⠀⠀⠀⠀⠀⠀⠀⠀⠀⠀⠀⠀⠀⠀⠀⠀⠀⠀⠀⠀⠀⠀⠀⠀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⠀⠀⠀⠀⠀⠀⠀⠀⠀⠀⠀⠀⠀⠀⠀⣠⣴⣶⣿⣿⣿⣿⣿⣿⣿⣿⣿⣿⣿⣿⣿⣿⣿⣿⣷⣄⠀⠀⠀⠀⠀⠀⠀⠀⠀⠀⠀⠀⠀⠀⠀⠀⠀⠀⠀⠀⠀⠀⠀⠀⠀⠀⠀⠀⠀⠀⠀⠀⠀⠀⠀⠀⠀⠀⠀⠀⠀⠀⠀⠀⠀⠀⠀⠀⠀⠀⠀⠀⠀⠀⠀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⠀⠀⠀⠀⠀⠀⠀⠀⠀⠀⠀⠀⢀⣴⣿⣿⣿⣿⣿⣿⣿⣿⣿⣿⣿⣿⣿⣿⣿⣿⣿⣿⣿⣿⣿⣿⣷⡄⠀⠀⠀⠀⠀⠀⠀⠀⠀⠀⠀⠀⠀⠀⠀⠀⠀⠀⠀⠀⠀⠀⠀⠀⠀⠀⠀⠀⠀⠀⠀⠀⠀⠀⠀⠀⠀⠀⠀⠀⠀⠀⠀⠀⠀⠀⠀⠀⠀⠀⠀⠀⠀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⠀⠀⠀⠀⠀⠀⠀⠀⠀⠀⠀⣠⣿⣿⣿⣿⣿⣿⣿⣿⣿⣿⣿⣿⣿⣿⣿⣿⣿⣿⣿⣿⣿⣿⣿⣿⣿⣿⣆⠀⠀⠀⠀⠀⠀⠀⠀⠀⠀⠀⠀⠀⠀⠀⠀⠀⠀⠀⠀⠀⠀⠀⠀⠀⠀⠀⠀⠀⠀⠀⠀⠀⠀⠀⠀⠀⠀⠀⠀⠀⠀⠀⠀⠀⠀⠀⠀⠀⠀⠀⠀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⠀⠀⠀⠀⠀⠀⠀⠀⠀⠘⣿⣿⣿⣿⣿⣿⣿⣿⣿⣿⣿⣿⣿⣿⣿⣿⣿⣿⣿⣿⣿⣿⣿⣿⣿⣿⣿⣿⣿⣿⣷⣶⡀⠀⠀⠀⠀⠀⠀⠀⠀⠀⠀⠀⠀⠀⠀⠀⠀⠀⠀⠀⠀⠀⠀⠀⠀⠀⠀⠀⠀⠀⠀⠀⠀⠀⠀⠀⠀⠀⠀⠀⠀⠀⠀⠀⠀⠀⠀⠀⠀</a:t>
            </a:r>
            <a:br/>
            <a:r>
              <a:t>⠀⠀⠀⠀⠀⠀⠀⠀⠀⠀⢻⣿⣿⣿⣿⣿⣿⣿⣿⣿⣿⣿⣿⣿⣿⣿⣿⣿⣿⣿⣿⣿⣿⣿⣿⣿⣿⣿⣿⣿⣿⣿⣧⠀⠀⠀⠀⠀⠀⠀⠀⠀⠀⠀⠀⠀⠀⠀⠀⠀⠀⠀⠀⠀⠀⠀⠀⠀⠀⠀⠀⠀⠀⠀⠀⠀⠀⠀⠀⠀⠀⠀⠀⠀⠀⠀⠀⠃⠀⠀⠀</a:t>
            </a:r>
            <a:br/>
            <a:r>
              <a:t>⠀⠀⠀⠀⠀⠀⠀⠀⣀⣀⣠⣿⣿⣿⣿⣿⣿⣿⣿⣿⣿⣿⣿⣿⣿⣿⣿⣿⣿⣿⣿⣿⣿⣿⣿⣿⣿⣿⣿⣿⣿⢿⣧⠀⠀⠀⠀⠀⠀⠀⠀⠀⠀⠀⠀⠀⠀⠀⠀⠀⠀⠀⠀⠀⠀⠀⠀⠀⠀⠀⠀⠀⠀⠀⠀⠀⠀⠀⠀⠀⠀⠀⠀⠀⠀⠀⠀⠀⠀⠀⠀</a:t>
            </a:r>
            <a:br/>
            <a:r>
              <a:t>⠀⠀⠀⠀⠀⠀⠀⣸⣿⣿⣿⣿⣿⣿⣿⣿⣿⣿⣿⣿⣿⣿⣿⣿⣿⣿⣿⣿⣿⣿⣿⣿⣿⣿⣿⣿⣿⣿⣿⣿⣿⠈⠃⠀⠀⠀⠀⠀⠀⠀⠀⠀⠀⠀⠀⠀⠀⠀⠀⠀⠀⠀⠀⠀⠀⠀⠀⠀⠀⠀⠀⠀⠀⠀⠀⠀⠀⠀⠀⠀⠀⠀⠀⠀⠀⠀⠀⠀⠀⠀⠀</a:t>
            </a:r>
            <a:br/>
            <a:r>
              <a:t>⠀⠀⠀⠀⠀⠀⠻⢿⣿⣿⣿⣿⣿⣿⣿⣿⣿⣿⣿⣿⣿⣿⣿⣿⣿⣿⣿⣿⣿⣿⣿⣿⣿⣿⣿⣿⣿⣿⣿⣿⡿⡆⠀⠀⠀⠀⠀⠀⠀⠀⠀⠀⠀⠀⠀⠀⠀⠀⠀⠀⠀⠀⠀⠀⠀⠀⠀⠀⠀⠀⠀⠀⠀⠀⠀⠀⠀⠀⠀⠀⠀⠀⠀⠀⠀⠀⠀⠀⠀⠀⠀</a:t>
            </a:r>
            <a:br/>
            <a:r>
              <a:t>⠀⠀⠀⠀⠀⠀⠀⠀⠈⠙⠉⣿⣿⣿⣿⣿⣿⣿⣿⣿⣿⣿⣿⣿⣿⣿⣿⣿⣿⣿⣿⣿⣿⣿⣿⣿⣿⣿⣿⣿⡀⠙⠀⠀⠀⠀⠀⠀⠀⠀⠀⠀⠀⠀⠀⠀⠀⠀⠀⢀⣴⠃⠀⠀⠀⠀⠀⠀⠀⠀⠀⠀⠀⠀⠀⠀⠀⠀⠀⠀⠀⠀⠀⠀⠀⠀⠀⠀⠀⠀⠀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⠀⠀⠀⠀⠀⠀⠀⠀⠀⠀⢸⣿⣿⣿⣿⣿⣿⣿⣿⣿⣿⣿⣿⣿⣿⣿⣿⣿⣿⣿⣿⣿⣿⣿⣿⣿⣿⣿⣿⣿⣷⡄⠀⠀⠀⠀⠀⠀⠀⠀⠀⠀⠀⠀⠀⠀⠀⠀⠀⠿⠃⠀⠀⠀⠀⠀⠀⠀⠀⠀⠀⠀⠀⠀⠀⠀⠀⠀⠀⠀⠀⠀⠀⠀⠀⠀⠀⠀⠀⠀⠀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⠀⠀⠀⠀⠀⠀⠀⠀⠀⠀⢸⣿⣿⣿⣿⣿⣿⣿⣿⣿⣿⣿⣿⣿⣿⣿⣿⣿⣿⣿⣿⣿⣿⣿⣿⣿⣿⣿⣿⣿⣿⣦⠀⠀⠀⠀⠀⠀⠀⠀⠀⠀⠀⠀⠀⠀⠀⠀⠀⠀⠀⠀⠀⠀⠀⠀⠀⠀⠀⠀⠀⠀⠀⠀⠀⠀⠀⠀⠀⠀⠀⠀⠀⠀⠀⠀⠀⠀⠀⠀⠀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⠀⠀⠀⠀⠀⠀⠀⠀⠀⠀⢸⣿⣿⣿⣿⣿⣿⣿⣿⣿⣿⣿⣿⣿⣿⣿⣿⣿⣿⣿⣿⣿⣿⣿⣿⣿⣿⣿⣿⣿⣿⣿⣧⡀⠀⠀⠀⠀⠀⠀⠀⠀⠀⠀⠀⠀⠀⠀⠀⠀⠀⠀⠀⠀⠀⠀⠀⠀⠀⠀⠀⠀⠀⠀⠀⠀⠀⠀⠀⠀⠀⠀⠀⠀⠀⠀⠀⠀⠀⠀⠀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⠀⠀⠀⠀⠀⠀⠀⠀⠀⠀⢸⣿⣿⣿⣿⣿⣿⣿⣿⣿⣿⣿⣿⣿⣿⣿⣿⣿⣿⣿⣿⣿⣿⣿⣿⣿⣿⣿⣿⣿⠟⠉⠙⠳⢄⠀⠀⠀⠀⠀⠀⠀⠀⠀⠀⠀⠀⠀⠀⠀⠀⠀⠀⠀⠀⠀⠀⠀⠀⠀⠀⠀⠀⠀⠀⠀⠀⠀⠀⠀⠀⠀⠀⠀⠀⠀⠀⠀⠀⠀⠀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⠀⠀⠀⠀⠀⠀⠀⠀⠀⠀⢸⣿⣿⣿⣿⣿⣿⣿⣿⣿⣿⣿⣿⣿⣿⣿⣿⣿⣿⣿⣿⠟⠏⠉⠉⠉⠉⠛⠛⠁⠀⠀⠀⠀⠀⠀⠀⠀⠀⠀⠀⠀⠀⠀⠀⠀⠀⠀⠀⠀⠀⠀⠀⠀⠀⠀⠀⠀⠀⠀⠀⠀⠀⠀⠀⠀⠀⠀⠀⠀⠀⠀⠀⠀⠀⠀⠀⠀⠀⠀⠀</a:t>
            </a:r>
            <a:br/>
            <a:r>
              <a:t>⠀⠀⠀⠀⠀⠀⠀⠀⠀⠀⠘⣿⣿⣿⣿⣿⣿⣿⣿⣿⣿⣿⣿⣿⣿⣿⣿⣿⣿⣿⣿⣶⣦⣤⣀⡀⠀⠀⠀⠀⠀⠀⠀⠀⠀⠀⠀⠀⠀⠀⠀⠀⠀⠀⠀⠀⠀⠀⠀⠀⠀⠀⠀⠀⠀⠀⠀⠀⠀⠀⠀⠀⠀⠀⠀⠀⠀⠀⠀⠀⠀⠀⠀⠀⠀⠀⠀⠀⠀⠀⠀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⠀⠀⠀⠀⠀⠀⠀⠀⠀⠀⠀⣿⣿⣿⣿⣿⣿⣿⣿⣿⣿⣿⣿⣿⣿⣿⣿⣿⣿⣿⣿⣿⣿⣿⣿⣿⣿⣶⣶⣤⣀⠀⠀⠀⠀⠀⠀⠀⠀⠀⠀⠀⠀⠀⠀⠀⠀⠀⠀⠀⠀⠀⠀⠀⠀⠀⠀⠀⠀⠀⠀⠀⠀⠀⠀⠀⠀⠀⠀⠀⠀⠀⠀⠀⠀⠀⠀⠀⠀⠀⠀</a:t>
            </a:r>
            <a:br/>
            <a:r>
              <a:t>⠀⠀⠀⠀⠀⠀⠀⠀⠀⢠⣿⠀⠀⢸⣿⣿⣿⣿⣿⣿⣿⣿⣿⣿⣿⣿⣿⣿⣿⣿⣿⣿⣿⣿⣿⣿⣿⣿⣿⣿⣿⣷⠀⠀⠀⠀⠀⠀⠀⠀⠀⠀⠀⠀⠀⠀⠀⠀⠀⠀⠀⠀⠀⠀⠀⠀⠀⠀⠀⠀⠀⠀⠀⠀⠀⠀⠀⠀⠀⠀⠀⠀⠀⠀⠀⠀⠀⠀⠀⠀⠀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⠀⠀⠀⠀⠀⠀⠀⠀⠀⠀⠛⠀⢀⣾⣿⣿⣿⣿⣿⣿⣿⣿⣿⣿⣿⣿⣿⣿⣿⣿⣿⣿⣿⣿⣿⣿⣿⣿⣿⣿⣿⣿⠀⠀⠀⠀⠀⠀⠀⠀⠀⠀⠀⠀⠀⠀⠀⠀⠀⠀⠀⠀⠀⠀⠀⠀⠀⠀⠀⠀⠀⠀⠀⠀⠀⠀⠀⠀⠀⠀⠀⠀⠀⠀⠀⠀⠀⠀⠀⠀⠀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⠀⠀⠀⠀⠀⠀⠀⠀⠀⠀⣀⣰⣿⣿⣿⣿⣿⣿⣿⣿⣿⣿⣿⣿⣿⣿⣿⣿⣿⣿⣿⣿⣿⣿⣿⣿⣿⣿⣿⣿⣿⣿⣿⡄⠀⠀⠀⠀⠀⠀⠀⠀⠀⠀⠀⠀⠀⠀⠀⠀⠀⠀⠀⠀⠀⠀⠀⠀⠀⠀⠀⠀⠀⠀⠀⠀⠀⠀⠀⠀⠀⠀⠀⠀⠀⠀⠀⠀⠀⠀⠀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⠀⠀⠀⠀⠀⠀⠀⠀⠀⠀⣸⣿⣿⣿⣿⣿⣿⣿⣿⣿⣿⣿⣿⣿⣿⣿⣿⣿⣿⣿⣿⣿⣿⣿⣿⣿⣿⣿⣿⣿⣿⣿⣿⣧⣶⣦⣶⣶⣶⣶⣶⣿⣶⣶⣶⣶⣶⣦⣤⣄⣤⣀⠀⠀⠀⠀⠀⠀⠀⠀⠀⠀⠀⠀⠀⠀⠀⠀⠀⠀⠀⠀⠀⠀⠀⠀⠀⠀⠀⠀⠀</a:t>
            </a:r>
            <a:br/>
            <a:r>
              <a:t>⠀⠀⠀⠀⠀⠀⠀⠀⠀⠀⢹⣿⣿⣿⣿⣿⣿⣿⣿⣿⣿⣿⣿⣿⣿⣿⣿⣿⣿⣿⣿⣿⣿⣿⣿⣿⣿⣿⣿⣿⣿⣿⣿⣿⣿⣿⣿⣿⣿⣿⣿⣿⣿⣿⣿⣿⣿⣿⣿⣿⣿⣿⣿⣷⣶⣦⣄⡀⠀⠀⠀⠀⠀⠀⠀⠀⠀⠀⠀⠀⠀⠀⠀⠀⠀⠀⠀⠀⠀⠀⠀</a:t>
            </a:r>
            <a:br/>
            <a:r>
              <a:t>⠀⠀⠀⠀⠀⠀⠀⠀⠀⢀⣾⣿⣿⣿⣿⣿⣿⣿⣿⣿⣿⣿⣿⣿⣿⣿⣿⣿⣿⣿⣿⣿⣿⣿⣿⣿⣿⣿⣿⣿⣿⣿⣿⣿⣿⣿⣿⣿⣿⣿⣿⣿⣿⣿⣿⣿⣿⣿⣿⣿⣿⣿⣿⣿⣿⣿⣿⣿⣿⣷⣄⡀⠀⠀⠀⠀⠀⠀⠀⠀⠀⠀⠀⠀⠀⠀⠀⠀⠀⠀⠀</a:t>
            </a:r>
            <a:br/>
            <a:r>
              <a:t>⠀⠀⠀⠀⠀⠀⠀⠀⢈⣿⣿⣿⣿⣿⣿⣿⣿⣿⣿⣿⣿⣿⣿⣿⣿⣿⣿⣿⣿⣿⣿⣿⣿⣿⣿⣿⣿⣿⣿⣿⣿⣿⣿⣿⣿⣿⣿⣿⣿⣿⣿⣿⣿⣿⣿⣿⣿⣿⣿⣿⣿⣿⣿⣿⣿⣿⣿⣿⣿⣿⣿⣿⣶⣄⡀⠀⠀⠀⠀⠀⠀⠀⠀⠀⠀⠀⠀⠀⠀⠀⠀</a:t>
            </a:r>
            <a:br/>
            <a:r>
              <a:t>⠀⠀⠀⠀⠀⠀⠀⠀⠈⢿⣿⣿⣿⣿⣿⣿⣿⣿⣿⣿⣿⣿⣿⣿⣿⣿⣿⣿⣿⣿⣿⣿⣿⣿⣿⣿⣿⣿⣿⣿⣿⣿⣿⣿⣿⣿⣿⣿⣿⣿⣿⣿⣿⣿⣿⣿⣿⣿⣿⣿⣿⣿⣿⣿⣿⣿⣿⣿⣿⣿⣿⣿⣿⣿⣿⣦⡀⠀⠀⠀⠀⠀⠀⠀⠀⠀⠀⠀⠀⠀⠀</a:t>
            </a:r>
            <a:br/>
            <a:r>
              <a:t>⠀⠀⠀⠀⠀⠀⠀⠀⠀⣼⣿⣿⣿⣿⣿⣿⣿⣿⣿⣿⣿⣿⣿⣿⣿⣿⣿⣿⣿⣿⣿⣿⣿⣿⣿⣿⣿⣿⣿⣿⣿⣿⣿⣿⣿⣿⣿⣿⣿⣿⣿⣿⣿⣿⣿⣿⣿⣿⣿⣿⣿⣿⣿⣿⣿⣿⣿⣿⣿⣿⣿⣿⣿⣿⣿⣿⣿⣦⡀⠀⠀⠀⠀⠀⠀⠀⠀⠀⠀⠀⠀</a:t>
            </a:r>
            <a:br/>
            <a:r>
              <a:t>⠀⠀⠀⠀⠀⠀⠀⠀⢰⣿⣿⣿⣿⣿⣿⣿⣿⣿⣿⣿⣿⣿⣿⣿⣿⣿⣿⣿⣿⣿⣿⣿⣿⣿⣿⣿⣿⣿⣿⣿⣿⣿⣿⣿⣿⣿⣿⣿⣿⣿⣿⣿⣿⣿⣿⣿⣿⣿⣿⣿⣿⣿⣿⣿⣿⣿⣿⣿⣿⣿⣿⣿⣿⣿⣿⣿⣿⣿⣷⡄⠀⠀⠀⠀⠀⠀⠀⠀⠀⠀⠀</a:t>
            </a:r>
            <a:br/>
            <a:r>
              <a:t>⠀⠀⠀⠀⠀⠀⠀⢠⣿⣿⣿⣿⣿⣿⣿⣿⣿⣿⣿⣿⣿⣿⣿⣿⣿⣿⣿⣿⣿⣿⣿⣿⣿⣿⣿⡟⠈⠙⢻⣿⣿⣿⣿⣿⣿⣿⣿⣿⣿⣿⣿⣿⣿⣿⣿⣿⣿⣿⣿⣿⣿⣿⣿⣿⣿⣿⣿⣿⣿⣿⣿⣿⣿⣿⣿⣿⣿⣿⣿⣿⣆⠀⠀⠀⠀⠀⠀⠀⠀⠀⠀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⠀⠀⠀⠀⠀⠀⠀⠀⠀⠀⠀⠀⠀⠀⠀⠀⠀⠀⠀⠀⠀⠀⠀⠀⠀⠀⠀⠀⣰⣿⣷⡀⠀⠀⠀⠀⠀⠀⠀⠀⠀⠀⠀⠀⠀⠀⠀⠀⠀⠀⠀⠀⠀⠀⠀⠀⠀⠀⠀⠀⠀⠀⠀⠀⠀⠀⠀⠀⠀⠀⠀⠀⠀⠀⠀⠀⠀⠀⠀⠀⠀⠀⠀⠀⠀⠀⠀⠀⠀⠀⠀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⠀⠀⠀⠀⠀⠀⠀⠀⠀⠀⠀⠀⠀⠀⠀⠀⠀⠀⠀⠀⠀⠀⠀⠀⠀⠀⠀⣴⣿⣿⣿⣿⡄⠀⠀⠀⠀⠀⠀⠀⠀⠀⠀⠀⠀⠀⠀⠀⠀⠀⠀⠀⠀⠀⠀⠀⠀⠀⠀⠀⠀⠀⠀⠀⠀⠀⠀⠀⠀⠀⠀⠀⠀⠀⠀⠀⠀⠀⠀⠀⠀⠀⠀⠀⠀⠀⠀⠀⠀⠀⠀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⠀⠀⠀⠀⠀⠀⠀⠀⠀⠀⠀⠀⠀⠀⠀⠀⢀⣀⣤⣤⣴⣶⣶⣶⣶⣶⣾⣿⣿⣿⣿⣿⣿⣄⠀⠀⠀⠀⠀⠀⠀⠀⠀⠀⠀⠀⠀⠀⠀⠀⠀⠀⠀⠀⠀⠀⠀⠀⠀⠀⠀⠀⠀⠀⠀⠀⠀⠀⠀⠀⠀⠀⠀⠀⠀⠀⠀⠀⠀⠀⠀⠀⠀⠀⠀⠀⠀⠀⠀⠀⠀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⠀⠀⠀⠀⠀⠀⠀⠀⠀⠀⠀⠀⠀⣠⣴⣾⣿⣿⣿⣿⣿⣿⣿⣿⣿⣿⣿⣿⣿⣿⣿⣿⣿⣿⣷⣄⠀⠀⠀⠀⠀⠀⠀⠀⠀⠀⠀⠀⠀⠀⠀⠀⠀⠀⠀⠀⠀⠀⠀⠀⠀⠀⠀⠀⠀⠀⠀⠀⠀⠀⠀⠀⠀⠀⠀⠀⠀⠀⠀⠀⠀⠀⠀⠀⠀⠀⠀⠀⠀⠀⠀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⠀⠀⠀⠀⠀⠀⠀⠀⠀⠀⠀⣠⣾⣿⣿⣿⣿⣿⣿⣿⣿⣿⣿⣿⣿⣿⣿⣿⣿⣿⣿⣿⣿⣿⣿⣿⣧⡀⠀⠀⠀⠀⠀⠀⠀⠀⠀⠀⠀⠀⠀⠀⠀⠀⠀⠀⠀⠀⠀⠀⠀⠀⠀⠀⠀⠀⠀⠀⠀⠀⠀⠀⠀⠀⠀⠀⠀⠀⠀⠀⠀⠀⠀⠀⠀⠀⠀⠀⠀⠀⠀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⠀⠀⠀⠀⠀⠀⠀⠀⠀⣸⣿⣿⣿⣿⣿⣿⣿⣿⣿⣿⣿⣿⣿⣿⣿⣿⣿⣿⣿⣿⣿⣿⣿⣿⣿⣿⣿⣿⡇⠀⠀⠀⠀⠀⠀⠀⠀⠀⠀⠀⠀⠀⠀⠀⠀⠀⠀⠀⠀⠀⠀⠀⠀⠀⠀⠀⠀⠀⠀⠀⠀⠀⠀⠀⠀⠀⠀⠀⠀⠀⠀⠀⠀⠀⠀⠀⠀⠀⠀⠀⠀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⠀⠀⠀⠀⠀⠀⠀⠀⠀⣿⣿⣿⣿⣿⣿⣿⣿⣿⣿⣿⣿⣿⣿⣿⣿⣿⣿⣿⣿⣿⣿⣿⣿⣿⣿⣿⣿⣿⣿⣦⣀⣠⠀⠀⠀⠀⠀⠀⠀⠀⠀⠀⠀⠀⠀⠀⠀⠀⠀⠀⠀⠀⠀⠀⠀⠀⠀⠀⠀⠀⠀⠀⠀⠀⠀⠀⠀⠀⠀⠀⠀⠀⠀⠀⠀⠀⠀⠀⠀⠀⠀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⠀⠀⠀⠀⠀⠀⠀⠀⠀⣿⣿⣿⣿⣿⣿⣿⣿⣿⣿⣿⣿⣿⣿⣿⣿⣿⣿⣿⣿⣿⣿⣿⣿⣿⣿⣿⣿⣿⣿⣿⣿⣿⠀⠀⠀⠀⠀⠀⠀⠀⠀⠀⠀⠀⠀⠀⠀⠀⠀⠀⠀⠀⠀⠀⠀⠀⠀⠀⠀⠀⠀⠀⠀⠀⠀⠀⠀⠀⠀⠀⠀⠀⠀⠀⠀⠀⠀⠀⠴⠀⠀</a:t>
            </a:r>
            <a:br/>
            <a:r>
              <a:t>⠀⠀⠀⠀⠀⠀⠀⠀⠀⠘⣿⣿⣿⣿⣿⣿⣿⣿⣿⣿⣿⣿⣿⣿⣿⣿⣿⣿⣿⣿⣿⣿⣿⣿⣿⣿⣿⣿⣿⣿⣿⣿⠁⠀⠀⠀⠀⠀⠀⠀⠀⠀⠀⠀⠀⠀⠀⠀⠀⠀⠀⠀⠀⠀⠀⠀⠀⠀⠀⠀⠀⠀⠀⠀⠀⠀⠀⠀⠀⠀⠀⠀⠀⠀⠀⠀⠀⠀⠀⠀⠀</a:t>
            </a:r>
            <a:br/>
            <a:r>
              <a:t>⠀⠀⠀⠀⠀⠀⠀⠀⣀⣤⣾⣿⣿⣿⣿⣿⣿⣿⣿⣿⣿⣿⣿⣿⣿⣿⣿⣿⣿⣿⣿⣿⣿⣿⣿⣿⣿⣿⣿⣿⡟⠟⠀⠀⠀⠀⠀⠀⠀⠀⠀⠀⠀⠀⠀⠀⠀⠀⠀⠀⠀⠀⠀⠀⠀⠀⠀⠀⠀⠀⠀⠀⠀⠀⠀⠀⠀⠀⠀⠀⠀⠀⠀⠀⠀⠀⠀⠀⠀⠀⠀</a:t>
            </a:r>
            <a:br/>
            <a:r>
              <a:t>⠀⠀⠀⠀⠀⠀⢀⣴⣿⣿⣿⣿⣿⣿⣿⣿⣿⣿⣿⣿⣿⣿⣿⣿⣿⣿⣿⣿⣿⣿⣿⣿⣿⣿⣿⣿⣿⣿⣿⣿⡇⠀⠀⠀⠀⠀⠀⠀⠀⠀⠀⠀⠀⠀⠀⠀⠀⠀⠀⠀⠀⠀⠀⠀⠀⠀⠀⠀⠀⠀⠀⠀⠀⠀⠀⠀⠀⠀⠀⠀⠀⠀⠀⠀⠀⠀⠀⠀⠀⠀⠀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⠀⠀⠀⠀⠀⠈⠛⠿⣿⣿⣿⣿⣿⣿⣿⣿⣿⣿⣿⣿⣿⣿⣿⣿⣿⣿⣿⣿⣿⣿⣿⣿⣿⣿⣿⣿⣿⣿⣿⠏⠘⠄⠀⠀⠀⠀⠀⠀⠀⠀⠀⠀⠀⠀⠀⠀⠀⠀⠀⠀⠀⢀⡀⠀⠀⠀⠀⠀⠀⠀⠀⠀⠀⠀⠀⠀⠀⠀⠀⠀⠀⠀⠀⠀⠀⠀⠀⠀⠀⠀⠀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⠀⠀⠀⠀⠀⠀⠀⠀⠀⢸⣿⣿⣿⣿⣿⣿⣿⣿⣿⣿⣿⣿⣿⣿⣿⣿⣿⣿⣿⣿⣿⣿⣿⣿⣿⣿⣿⣿⣿⣦⡀⠀⠀⠀⠀⠀⠀⠀⠀⠀⠀⠀⠀⠀⠀⠀⠀⠀⠀⠀⣴⡿⠃⠀⠀⠀⠀⠀⠀⠀⠀⠀⠀⠀⠀⠀⠀⠀⠀⠀⠀⠀⠀⠀⠀⠀⠀⠀⠀⠀⠀</a:t>
            </a:r>
            <a:br/>
            <a:r>
              <a:t>⠀⠀⠀⠀⠀⠀⠀⠀⠀⣾⣿⣿⣿⣿⣿⣿⣿⣿⣿⣿⣿⣿⣿⣿⣿⣿⣿⣿⣿⣿⣿⣿⣿⣿⣿⣿⣿⣿⣿⣧⠀⠀⠀⠀⠀⠀⠀⠀⠀⠀⠀⠀⠀⠀⠀⠀⠀⠀⠀⠘⠋⠀⠀⠀⠀⠀⠀⠀⠀⠀⠀⠀⠀⠀⠀⠀⠀⠀⠀⠀⠀⠀⠀⠀⠀⠀⠀⠀⠀⠀⠀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⠀⠀⠀⠀⠀⠀⠀⠀⢰⣿⣿⣿⣿⣿⣿⣿⣿⣿⣿⣿⣿⣿⣿⣿⣿⣿⣿⣿⣿⣿⣿⣿⣿⣿⣿⣿⣿⣿⣿⣏⠀⠀⠀⠀⠀⠀⠀⠀⠀⠀⠀⠀⠀⠀⠀⠀⠀⠀⠀⠀⠀⠀⠀⠀⠀⠀⠀⠀⠀⠀⠀⠀⠀⠀⠀⠀⠀⠀⠀⠀⠀⠀⠀⠀⠀⠀⠀⠀⠀⠀⠀</a:t>
            </a:r>
            <a:br/>
            <a:r>
              <a:t>⠀⠀⠀⠀⠀⠀⠀⠀⣸⣿⣿⣿⣿⣿⣿⣿⣿⣿⣿⣿⣿⣿⣿⣿⣿⣿⣿⣿⣿⣿⣿⣿⣿⣿⣿⣿⣿⣿⣿⣿⡄⠀⠀⠀⠀⠀⠀⠀⠀⠀⠀⠀⠀⠀⠀⠀⠀⠀⠀⠀⠀⠀⠀⠀⠀⠀⠀⠀⠀⠀⠀⠀⠀⠀⠀⠀⠀⠀⠀⠀⠀⠀⠀⠀⠀⠀⠀⠀⠀⠀⠀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⠀⠀⠀⠀⠀⠀⠀⠀⣿⣿⣿⣿⣿⣿⣿⣿⣿⣿⣿⣿⣿⣿⣿⣿⣿⣿⣿⣿⣿⣿⣿⣿⠿⣿⣿⠿⠋⠀⠀⠉⠓⠀⠀⠀⠀⠀⠀⠀⠀⠀⠀⠀⠀⠀⠀⠀⠀⠀⠀⠀⠀⠀⠀⠀⠀⠀⠀⠀⠀⠀⠀⠀⠀⠀⠀⠀⠀⠀⠀⠀⠀⠀⠀⠀⠀⠀⠀⠀⠀⠀⠀</a:t>
            </a:r>
            <a:br/>
            <a:r>
              <a:t>⠀⠀⠀⠀⠀⠀⠀⢰⣿⣿⣿⣿⣿⡿⠿⡿⢿⣿⣿⣿⣿⣿⣿⣿⣿⣿⣿⣿⣿⣿⣭⣅⣀⠀⠀⠀⠀⠀⠀⠀⠀⠀⠀⠀⠀⠀⠀⠀⠀⠀⠀⠀⠀⠀⠀⠀⠀⠀⠀⠀⠀⠀⠀⠀⠀⠀⠀⠀⠀⠀⠀⠀⠀⠀⠀⠀⠀⠀⠀⠀⠀⠀⠀⠀⠀⠀⠀⠀⠀⠀⠀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⠀⠀⠀⠀⠀⠀⠀⣼⣿⣿⡿⠛⠁⢀⣠⣷⣿⣿⣿⣿⣿⣿⣿⣿⣿⣿⣿⣿⣿⣿⣿⣿⣿⣿⣷⣶⣤⣄⣀⡀⠀⠀⠀⠀⠀⠀⠀⠀⠀⠀⠀⠀⠀⠀⠀⠀⠀⠀⠀⠀⠀⠀⠀⠀⠀⠀⠀⠀⠀⠀⠀⠀⠀⠀⠀⠀⠀⠀⠀⠀⠀⠀⠀⠀⠀⠀⠀⠀⠀⠀⠀</a:t>
            </a:r>
            <a:br/>
            <a:r>
              <a:t>⠀⠀⠀⠀⠀⣴⡞⠙⠛⠛⠁⠀⢸⣿⣿⣿⣿⣿⣿⣿⣿⣿⣿⣿⣿⣿⣿⣿⣿⣿⣿⣿⣿⣿⣿⣿⣿⣿⣿⣿⣦⠀⠀⠀⠀⠀⠀⠀⠀⠀⠀⠀⠀⠀⠀⠀⠀⠀⠀⠀⠀⠀⠀⠀⠀⠀⠀⠀⠀⠀⠀⠀⠀⠀⠀⠀⠀⠀⠀⠀⠀⠀⠀⠀⠀⠀⠀⠀⠀⠀⠀</a:t>
            </a:r>
            <a:br/>
            <a:r>
              <a:t>⠀⠀⠀⠀⠘⣿⠃⠀⠀⠀⠀⠀⣸⣿⣿⣿⣿⣿⣿⣿⣿⣿⣿⣿⣿⣿⣿⣿⣿⣿⣿⣿⣿⣿⣿⣿⣿⣿⣿⣿⣿⡇⠀⠀⠀⠀⠀⠀⠀⠀⠀⠀⠀⠀⠀⠀⠀⠀⠀⠀⠀⠀⠀⠀⠀⠀⠀⠀⠀⠀⠀⠀⠀⠀⠀⠀⠀⠀⠀⠀⠀⠀⠀⠀⠀⠀⠀⠀⠀⠀⠀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⠀⠀⠀⠀⠀⠀⠀⠀⠀⠀⠀⣸⣿⣿⣿⣿⣿⣿⣿⣿⣿⣿⣿⣿⣿⣿⣿⣿⣿⣿⣿⣿⣿⣿⣿⣿⣿⣿⣿⣿⣿⣇⠀⠀⠀⠀⠀⠀⠀⠀⠀⠀⠀⠀⠀⠀⠀⠀⠀⠀⠀⠀⠀⠀⠀⠀⠀⠀⠀⠀⠀⠀⠀⠀⠀⠀⠀⠀⠀⠀⠀⠀⠀⠀⠀⠀⠀⠀⠀⠀⠀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⠀⠀⠀⠀⠀⠀⠀⠀⠀⠀⢠⣿⣿⣿⣿⣿⣿⣿⣿⣿⣿⣿⣿⣿⣿⣿⣿⣿⣿⣿⣿⣿⣿⣿⣿⣿⣿⣿⣿⣿⣿⣿⡀⠀⠀⠀⠀⠀⠀⠀⠀⠀⠀⠀⠀⠀⠀⠀⠀⠀⠀⠀⠀⠀⠀⠀⠀⠀⠀⠀⠀⠀⠀⠀⠀⠀⠀⠀⠀⠀⠀⠀⠀⠀⠀⠀⠀⠀⠀⠀⠀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⠀⠀⠀⠀⠀⠀⠀⠀⠀⣶⣾⣿⣿⣿⣿⣿⣿⣿⣿⣿⣿⣿⣿⣿⣿⣿⣿⣿⣿⣿⣿⣿⣿⣿⣿⣿⣿⣿⣿⣿⣿⣿⣇⣠⡄⠀⠀⠀⠀⠀⠀⠀⠀⠀⠀⠀⠀⠀⠀⠀⠀⠀⠀⠀⠀⠀⠀⠀⠀⠀⠀⠀⠀⠀⠀⠀⠀⠀⠀⠀⠀⠀⠀⠀⠀⠀⠀⠀⠀⠀⠀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⠀⠀⠀⠀⠀⠀⠀⠀⠀⣿⣿⣿⣿⣿⣿⣿⣿⣿⣿⣿⣿⣿⣿⣿⣿⣿⣿⣿⣿⣿⣿⣿⣿⣿⣿⣿⣿⣿⣿⣿⣿⣿⣿⡟⠀⠀⠀⠀⠀⠀⠀⠀⠀⠀⠀⠀⠀⠀⠀⠀⠀⠀⠀⠀⠀⠀⠀⠀⠀⠀⠀⠀⠀⠀⠀⠀⠀⠀⠀⠀⠀⠀⠀⠀⠀⠀⠀⠀⠀⠀⠀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⠀⠀⠀⠀⠀⠀⠀⢤⣾⣿⣿⣿⣿⣿⣿⣿⣿⣿⣿⣿⣿⣿⣿⣿⣿⣿⣿⣿⣿⣿⣿⣿⣿⣿⣿⡟⣿⣿⣿⣿⣿⣿⣿⣷⣄⡀⠀⠀⠀⠀⠀⠀⠀⠀⠀⠀⠀⠀⠀⠀⠀⠀⠀⠀⠀⠀⠀⠀⠀⠀⠀⠀⠀⠀⠀⠀⠀⠀⠀⠀⠀⠀⠀⠀⠀⠀⠀⠀⠀⠀⠀</a:t>
            </a:r>
            <a:br/>
            <a:r>
              <a:t>⠀⠀⠀⠀⠀⠀⠀⢾⣿⣿⣿⣿⣿⣿⣿⣿⣿⣿⣿⣿⣿⣿⣿⣿⣿⣿⣿⣿⣿⣿⣿⣿⣿⣿⣿⡇⣿⣿⣿⣿⣿⣿⣿⣿⣿⣯⣤⣤⣤⣴⣶⣶⣦⣤⣴⣶⣶⣤⣤⣴⣦⣤⣀⡀⢀⣀⠀⠀⠀⠀⠀⠀⠀⠀⠀⠀⠀⠀⠀⠀⠀⠀⠀⠀⠀⠀⠀⠀⠀⠀⠀</a:t>
            </a:r>
            <a:br/>
            <a:r>
              <a:t>⠀⠀⠀⠀⠀⠀⠀⢠⣿⣿⣿⣿⣿⣿⣿⣿⣿⣿⣿⣿⣿⣿⣿⣿⣿⣿⣿⣿⣿⣿⣿⣿⣿⣿⣿⣿⣿⣿⣿⣿⣿⣿⣿⣿⣿⣿⣿⣿⣿⣿⣿⣿⣿⣿⣿⣿⣿⣿⣿⣿⣿⣿⣿⣿⣿⣿⣿⣶⣶⣶⣤⣀⠀⠀⠀⠀⠀⠀⠀⠀⠀⠀⠀⠀⠀⠀⠀⠀⠀⠀⠀</a:t>
            </a:r>
            <a:br/>
            <a:r>
              <a:t>⠀⠀⠀⠀⠀⠀⠀⣾⣿⣿⣿⣿⣿⣿⣿⣿⣿⣿⣿⣿⣿⣿⣿⣿⣿⣿⣿⣿⣿⣿⣿⣿⣿⣿⣿⣿⣿⣿⣿⣿⣿⣿⣿⣿⣿⣿⣿⣿⣿⣿⣿⣿⣿⣿⣿⣿⣿⣿⣿⣿⣿⣿⣿⣿⣿⣿⣿⣿⣿⣿⣿⣿⣿⣿⣦⣄⣀⠀⠀⠀⠀⠀⠀⠀⠀⠀⠀⠀⠀⠀⠀</a:t>
            </a:r>
            <a:br/>
            <a:r>
              <a:t>⠀⠀⠀⠀⠀⠀⣼⣿⣿⣿⣿⣿⣿⣿⣿⣿⣿⣿⣿⣿⣿⣿⣿⣿⣿⣿⣿⣿⣿⣿⣿⣿⣿⣿⣿⣿⣽⣿⣿⣿⣿⣿⣿⣿⣿⣿⣿⣿⣿⣿⣿⣿⣿⣿⣿⣿⣿⣿⣿⣿⣿⣿⣿⣿⣿⣿⣿⣿⣿⣿⣿⣿⣿⣿⣿⣿⣿⣷⣄⡀⠀⠀⠀⠀⠀⠀⠀⠀⠀⠀⠀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⠀⠀⠀⠀⠀⠀⠀⠀⠀⠀⠀⠀⠀⠀⠀⠀⠀⠀⠀⠀⠀⠀⠀⠀⠀⠀⠀⢀⣼⣦⠀⠀⠀⠀⠀⠀⠀⠀⠀⠀⠀⠀⠀⠀⠀⠀⠀⠀⠀⠀⠀⠀⠀⠀⠀⠀⠀⠀⠀⠀⠀⠀⠀⠀⠀⠀⠀⠀⠀⠀⠀⠀⠀⠀⠀⠀⠀⠀⠀⠀⠀⠀⠀⠀⠀⠀⠀⠀⠀⠀⠀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⠀⠀⠀⠀⠀⠀⠀⠀⠀⠀⠀⠀⠀⠀⠀⠀⠀⠀⠀⠀⠀⠀⠀⠀⠀⠀⢀⣾⣿⣿⣧⡀⠀⠀⠀⠀⠀⠀⠀⠀⠀⠀⠀⠀⠀⠀⠀⠀⠀⠀⠀⠀⠀⠀⠀⠀⠀⠀⠀⠀⠀⠀⠀⠀⠀⠀⠀⠀⠀⠀⠀⠀⠀⠀⠀⠀⠀⠀⠀⠀⠀⠀⠀⠀⠀⠀⠀⠀⠀⠀⠀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⠀⠀⠀⠀⠀⠀⠀⠀⠀⠀⠀⠀⠀⠀⠀⠀⠀⠀⠀⢀⣀⣀⣀⣀⣀⣤⣾⣿⣿⣿⣿⣷⡀⠀⠀⠀⠀⠀⠀⠀⠀⠀⠀⠀⠀⠀⠀⠀⠀⠀⠀⠀⠀⠀⠀⠀⠀⠀⠀⠀⠀⠀⠀⠀⠀⠀⠀⠀⠀⠀⠀⠀⠀⠀⠀⠀⠀⠀⠀⠀⠀⠀⠀⠀⠀⠀⠀⠀⠀⠀⠀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⠀⠀⠀⠀⠀⠀⠀⠀⠀⠀⠀⠀⠀⠀⣀⣤⣶⣿⣿⣿⣿⣿⣿⣿⣿⣿⣿⣿⣿⣿⣿⣿⣿⣦⣄⠀⠀⠀⠀⠀⠀⠀⠀⠀⠀⠀⠀⠀⠀⠀⠀⠀⠀⠀⠀⠀⠀⠀⠀⠀⠀⠀⠀⠀⠀⠀⠀⠀⠀⠀⠀⠀⠀⠀⠀⠀⠀⠀⠀⠀⠀⠀⠀⠀⠀⠀⠀⠀⠀⠀⠀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⠀⠀⠀⠀⠀⠀⠀⠀⠀⠀⠀⢀⣴⣿⣿⣿⣿⣿⣿⣿⣿⣿⣿⣿⣿⣿⣿⣿⣿⣿⣿⣿⣿⣿⣿⣧⡀⠀⠀⠀⠀⠀⠀⠀⠀⠀⠀⠀⠀⠀⠀⠀⠀⠀⠀⠀⠀⠀⠀⠀⠀⠀⠀⠀⠀⠀⠀⠀⠀⠀⠀⠀⠀⠀⠀⠀⠀⠀⠀⠀⠀⠀⠀⠀⠀⠀⠀⠀⠀⠀⠀</a:t>
            </a:r>
            <a:br/>
            <a:r>
              <a:t>⠀⠀⠀⠀⠀⠀⠀⠀⠀⠀⣴⣿⣿⣿⣿⣿⣿⣿⣿⣿⣿⣿⣿⣿⣿⣿⣿⣿⣿⣿⣿⣿⣿⣿⣿⣿⣷⡀⠀⠀⠀⠀⠀⠀⠀⠀⠀⠀⠀⠀⠀⠀⠀⠀⠀⠀⠀⠀⠀⠀⠀⠀⠀⠀⠀⠀⠀⠀⠀⠀⠀⠀⠀⠀⠀⠀⠀⠀⠀⠀⠀⠀⠀⠀⠀⠀⠀⠀⠀⠀⠀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⠀⠀⠀⠀⠀⠀⠀⠀⢠⣿⣿⣿⣿⣿⣿⣿⣿⣿⣿⣿⣿⣿⣿⣿⣿⣿⣿⣿⣿⣿⣿⣿⣿⣿⣿⣿⣿⣿⡆⠀⠀⠀⠀⠀⠀⠀⠀⠀⠀⠀⠀⠀⠀⠀⠀⠀⠀⠀⠀⠀⠀⠀⠀⠀⠀⠀⠀⠀⠀⠀⠀⠀⠀⠀⠀⠀⠀⠀⠀⠀⠀⠀⠀⠀⠀⠀⠀⠀⠀⠀⠀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⠀⠀⠀⠀⠀⠀⠀⠀⢸⣿⣿⣿⣿⣿⣿⣿⣿⣿⣿⣿⣿⣿⣿⣿⣿⣿⣿⣿⣿⣿⣿⣿⣿⣿⣿⣿⣿⣿⣧⡀⠀⠀⠀⠀⠀⠀⠀⠀⠀⠀⠀⠀⠀⠀⠀⠀⠀⠀⠀⠀⠀⠀⠀⠀⠀⠀⠀⠀⠀⠀⠀⠀⠀⠀⠀⠀⠀⠀⠀⠀⠀⠀⠀⠀⠀⠀⠀⠀⠀⠀⠀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⠀⠀⠀⠀⠀⠀⠀⠀⢸⣿⣿⣿⣿⣿⣿⣿⣿⣿⣿⣿⣿⣿⣿⣿⣿⣿⣿⣿⣿⣿⣿⣿⣿⣿⣿⣿⣿⣿⣿⣿⣿⣿⠀⠀⠀⠀⠀⠀⠀⠀⠀⠀⠀⠀⠀⠀⠀⠀⠀⠀⠀⠀⠀⠀⠀⠀⠀⠀⠀⠀⠀⠀⠀⠀⠀⠀⠀⠀⠀⠀⠀⠀⠀⠀⠀⠀⠀⠀⠀⡄⠀</a:t>
            </a:r>
            <a:br/>
            <a:r>
              <a:t>⠀⠀⠀⠀⠀⠀⠀⠀⠈⢿⣿⣿⣿⣿⣿⣿⣿⣿⣿⣿⣿⣿⣿⣿⣿⣿⣿⣿⣿⣿⣿⣿⣿⣿⣿⣿⣿⣿⣿⣿⣿⡿⠀⠀⠀⠀⠀⠀⠀⠀⠀⠀⠀⠀⠀⠀⠀⠀⠀⠀⠀⠀⠀⠀⠀⠀⠀⠀⠀⠀⠀⠀⠀⠀⠀⠀⠀⠀⠀⠀⠀⠀⠀⠀⠀⠀⠀⠀⠀⠀⠀</a:t>
            </a:r>
            <a:br/>
            <a:r>
              <a:t>⠀⠀⠀⠀⠀⠀⠀⠀⠀⠈⣿⣿⣿⣿⣿⣿⣿⣿⣿⣿⣿⣿⣿⣿⣿⣿⣿⣿⣿⣿⣿⣿⣿⣿⣿⣿⣿⣿⣿⣿⣿⡇⠀⠀⠀⠀⠀⠀⠀⠀⠀⠀⠀⠀⠀⠀⠀⠀⠀⠀⠀⠀⠀⠀⠀⠀⠀⠀⠀⠀⠀⠀⠀⠀⠀⠀⠀⠀⠀⠀⠀⠀⠀⠀⠀⠀⠀⠀⠀⠀⠀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⠀⠀⠀⠀⠀⠀⠀⠀⣠⣾⣿⣿⣿⣿⣿⣿⣿⣿⣿⣿⣿⣿⣿⣿⣿⣿⣿⣿⣿⣿⣿⣿⣿⣿⣿⣿⣿⣿⣿⣿⠃⠀⠀⠀⠀⠀⠀⠀⠀⠀⠀⠀⠀⠀⠀⠀⠀⠀⠀⠀⠀⠀⠀⠀⠀⠀⠀⠀⠀⠀⠀⠀⠀⠀⠀⠀⠀⠀⠀⠀⠀⠀⠀⠀⠀⠀⠀⠀⠀⠀⠀</a:t>
            </a:r>
            <a:br/>
            <a:r>
              <a:t>⠀⠀⠀⠀⠀⠀⣤⣾⣿⣿⣿⣿⣿⣿⣿⣿⣿⣿⣿⣿⣿⣿⣿⣿⣿⣿⣿⣿⣿⣿⣿⣿⣿⣿⣿⣿⣿⣿⣿⠟⢇⠀⠀⠀⠀⠀⠀⠀⠀⠀⠀⠀⠀⠀⠀⠀⠀⠀⠀⠀⠀⠀⠀⠀⠀⠀⠀⠀⠀⠀⠀⠀⠀⠀⠀⠀⠀⠀⠀⠀⠀⠀⠀⠀⠀⠀⠀⠀⠀⠀⠀</a:t>
            </a:r>
            <a:br/>
            <a:r>
              <a:t>⠀⠀⠀⠀⠀⠀⠀⠉⠻⢿⣿⣿⣿⣿⣿⣿⣿⣿⣿⣿⣿⣿⣿⣿⣿⣿⣿⣿⣿⣿⣿⣿⣿⣿⣿⣿⣿⣿⣇⠀⠀⠀⠀⠀⠀⠀⠀⠀⠀⠀⠀⠀⠀⠀⠀⠀⠀⠀⠀⠀⢀⣴⣾⠃⠀⠀⠀⠀⠀⠀⠀⠀⠀⠀⠀⠀⠀⠀⠀⠀⠀⠀⠀⠀⠀⠀⠀⠀⠀⠀⠀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⠀⠀⠀⠀⠀⠀⠀⠀⠀⣿⣿⣿⣿⣿⣿⣿⣿⣿⣿⣿⣿⣿⣿⣿⣿⣿⣿⣿⣿⣿⣿⣿⣿⣿⣿⣿⣿⣿⣿⠑⠀⠀⠀⠀⠀⠀⠀⠀⠀⠀⠀⠀⠀⠀⠀⠀⠀⠀⠀⠀⠿⠛⠁⠀⠀⠀⠀⠀⠀⠀⠀⠀⠀⠀⠀⠀⠀⠀⠀⠀⠀⠀⠀⠀⠀⠀⠀⠀⠀⠀⠀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⠀⠀⠀⠀⠀⠀⠀⢀⣿⣿⣿⣿⣿⣿⣿⣿⣿⣿⣿⣿⣿⣿⣿⣿⣿⣿⣿⣿⣿⣿⣿⣿⣿⣿⣿⣿⣿⣿⣷⠀⠀⠀⠀⠀⠀⠀⠀⠀⠀⠀⠀⠀⠀⠀⠀⠀⠀⠀⠀⠀⠀⠀⠀⠀⠀⠀⠀⠀⠀⠀⠀⠀⠀⠀⠀⠀⠀⠀⠀⠀⠀⠀⠀⠀⠀⠀⠀⠀⠀⠀⠀</a:t>
            </a:r>
            <a:br/>
            <a:r>
              <a:t>⠀⠀⠀⠀⠀⠀⠀⣸⣿⣿⣿⣿⣿⣿⣿⣿⣿⣿⣿⣿⣿⣿⣿⣿⣿⣿⣿⣿⣿⣿⣿⣿⣿⣿⡿⠟⠉⠛⢿⡆⠀⠀⠀⠀⠀⠀⠀⠀⠀⠀⠀⠀⠀⠀⠀⠀⠀⠀⠀⠀⠀⠀⠀⠀⠀⠀⠀⠀⠀⠀⠀⠀⠀⠀⠀⠀⠀⠀⠀⠀⠀⠀⠀⠀⠀⠀⠀⠀⠀⠀⠀</a:t>
            </a:r>
            <a:br/>
            <a:r>
              <a:t>⠀⠀⠀⠀⠀⠀⢠⣿⣿⣿⣿⣿⣿⣿⣿⣿⣿⡿⢿⣿⣿⣿⣟⣿⣿⣿⣿⣿⣿⣿⡛⠋⠉⠁⠀⠀⠀⠀⠀⠀⠀⠀⠀⠀⠀⠀⠀⠀⠀⠀⠀⠀⠀⠀⠀⠀⠀⠀⠀⠀⠀⠀⠀⠀⠀⠀⠀⠀⠀⠀⠀⠀⠀⠀⠀⠀⠀⠀⠀⠀⠀⠀⠀⠀⠀⠀⠀⠀⠀⠀⠀</a:t>
            </a:r>
            <a:br/>
            <a:r>
              <a:t>⠀⠀⠀⠀⠀⠀⣾⣿⣿⠿⠋⠋⠋⠀⣸⣽⣿⣿⣿⣿⣿⣿⣿⣿⣿⣿⣿⣿⣿⣿⣿⣿⣶⣦⣤⣀⣀⠀⠀⠀⠀⠀⠀⠀⠀⠀⠀⠀⠀⠀⠀⠀⠀⠀⠀⠀⠀⠀⠀⠀⠀⠀⠀⠀⠀⠀⠀⠀⠀⠀⠀⠀⠀⠀⠀⠀⠀⠀⠀⠀⠀⠀⠀⠀⠀⠀⠀⠀⠀⠀⠀</a:t>
            </a:r>
            <a:br/>
            <a:r>
              <a:t>⠀⠀⠀⣤⣴⠞⠿⠿⠃⠀⠀⠀⣶⣿⣿⣿⣿⣿⣿⣿⣿⣿⣿⣿⣿⣿⣿⣿⣿⣿⣿⣿⣿⣿⣿⣿⣿⣿⣿⣦⡀⠀⠀⠀⠀⠀⠀⠀⠀⠀⠀⠀⠀⠀⠀⠀⠀⠀⠀⠀⠀⠀⠀⠀⠀⠀⠀⠀⠀⠀⠀⠀⠀⠀⠀⠀⠀⠀⠀⠀⠀⠀⠀⠀⠀⠀⠀⠀⠀⠀⠀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⠀⠀⠸⣿⠏⠀⠀⠀⠀⠀⠀⢀⣿⣿⣿⣿⣿⣿⣿⣿⣿⣿⣿⣿⣿⣿⣿⣿⣿⣿⣿⣿⣿⣿⣿⣿⣿⣿⣿⣿⣿⠀⠀⠀⠀⠀⠀⠀⠀⠀⠀⠀⠀⠀⠀⠀⠀⠀⠀⠀⠀⠀⠀⠀⠀⠀⠀⠀⠀⠀⠀⠀⠀⠀⠀⠀⠀⠀⠀⠀⠀⠀⠀⠀⠀⠀⠀⠀⠀⠀⠀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⠀⠀⠀⠀⠀⠀⠀⠀⠀⠀⢀⣾⣿⣿⣿⣿⣿⣿⣿⣿⣿⣿⣿⣿⣿⣿⣿⣿⣿⣿⣿⣿⣿⣿⣿⣿⣿⣿⣿⣿⣿⠀⠀⠀⠀⠀⠀⠀⠀⠀⠀⠀⠀⠀⠀⠀⠀⠀⠀⠀⠀⠀⠀⠀⠀⠀⠀⠀⠀⠀⠀⠀⠀⠀⠀⠀⠀⠀⠀⠀⠀⠀⠀⠀⠀⠀⠀⠀⠀⠀⠀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⠀⠀⠀⠀⠀⠀⠀⠀⢤⣴⣿⣿⣿⣿⣿⣿⣿⣿⣿⣿⣿⣿⣿⣿⣿⣿⣿⣿⣿⣿⣿⣿⣿⣿⣿⣿⣿⣿⣿⣿⣿⣿⠀⡀⠀⠀⠀⠀⠀⠀⠀⠀⠀⠀⠀⠀⠀⠀⠀⠀⠀⠀⠀⠀⠀⠀⠀⠀⠀⠀⠀⠀⠀⠀⠀⠀⠀⠀⠀⠀⠀⠀⠀⠀⠀⠀⠀⠀⠀⠀⠀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⠀⠀⠀⠀⠀⠀⠀⠀⢸⣿⣿⣿⣿⣿⣿⣿⣿⣿⣿⣿⣿⣿⣿⣿⣿⣿⣿⣿⣿⣿⣿⣿⣿⣿⣿⣿⣿⣿⣿⣿⣿⣿⣿⡏⠀⠀⠀⠀⠀⠀⠀⠀⠀⠀⠀⠀⠀⠀⠀⠀⠀⠀⠀⠀⠀⠀⠀⠀⠀⠀⠀⠀⠀⠀⠀⠀⠀⠀⠀⠀⠀⠀⠀⠀⠀⠀⠀⠀⠀⠀⠀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⠀⠀⠀⠀⠀⠀⠀⠀⢸⣿⣿⣿⣿⣿⣿⣿⣿⣿⣿⣿⣿⣿⣿⣿⣿⣿⣿⣿⣿⣿⣿⣿⣿⣿⣿⣿⣿⣿⣿⣿⣿⣿⣿⣀⣀⣀⣶⣶⣤⣤⣴⣶⣶⣦⣤⣴⣶⣦⣄⣀⣠⣀⡀⠀⠀⠀⠀⠀⠀⠀⠀⠀⠀⠀⠀⠀⠀⠀⠀⠀⠀⠀⠀⠀⠀⠀⠀⠀⠀⠀⠀</a:t>
            </a:r>
            <a:br/>
            <a:r>
              <a:t>⠀⠀⠀⠀⠀⠀⢀⣰⣿⣿⣿⣿⣿⣿⣿⣿⣿⣿⣿⣿⣿⣿⣿⣿⣿⣿⣿⣿⣿⣿⣿⣿⣿⣿⣿⣿⣿⣿⣿⣿⣿⣿⣿⣿⣿⣿⣿⣿⣿⣿⣿⣿⣿⣿⣿⣿⣿⣿⣿⣿⣿⣿⣿⣿⣶⣷⣦⣄⡀⢀⠀⠀⠀⠀⠀⠀⠀⠀⠀⠀⠀⠀⠀⠀⠀⠀⠀⠀⠀⠀⠀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⠀⠀⠀⠀⠀⠀⢸⣿⣿⣿⣿⣿⣿⣿⣿⣿⣿⣿⣿⣿⣿⣿⣿⣿⣿⣿⣿⣿⣿⣿⣿⣿⣿⣿⣿⣿⣿⣿⣿⣿⣿⣿⣿⣿⣿⣿⣿⣿⣿⣿⣿⣿⣿⣿⣿⣿⣿⣿⣿⣿⣿⣿⣿⣿⣿⣿⣿⣿⣿⣿⣷⣦⣀⣀⠀⠀⠀⠀⠀⠀⠀⠀⠀⠀⠀⠀⠀⠀⠀⠀⠀</a:t>
            </a:r>
            <a:br/>
            <a:r>
              <a:t>⠀⠀⠀⠀⠀⠀⠈⣿⣿⣿⣿⣿⣿⣿⣿⣿⣿⣿⣿⣿⣿⣿⣿⣿⣿⣿⣿⣿⣿⣿⣿⣿⣿⣿⣿⣿⣿⣿⣿⣿⣿⣿⣿⣿⣿⣿⣿⣿⣿⣿⣿⣿⣿⣿⣿⣿⣿⣿⣿⣿⣿⣿⣿⣿⣿⣿⣿⣿⣿⣿⣿⣿⣿⣿⣷⣄⠀⠀⠀⠀⠀⠀⠀⠀⠀⠀⠀⠀⠀⠀⠀</a:t>
            </a:r>
            <a:br/>
            <a:r>
              <a:t>⠀⠀⠀⠀⠀⠀⣸⣿⣿⣿⣿⣿⣿⣿⣿⣿⣿⣿⣿⣿⣿⣿⣿⣿⣿⣿⣿⣿⣿⣿⣿⣿⣿⣿⣿⣿⣿⣿⣿⣿⣿⣿⣿⣿⣿⣿⣿⣿⣿⣿⣿⣿⣿⣿⣿⣿⣿⣿⣿⣿⣿⣿⣿⣿⣿⣿⣿⣿⣿⣿⣿⣿⣿⣿⣿⣿⣿⣦⡀⠀⠀⠀⠀⠀⠀⠀⠀⠀⠀⠀⠀</a:t>
            </a:r>
            <a:br/>
            <a:r>
              <a:t>⠀⠀⠀⠀⠀⢰⣿⣿⣿⣿⣿⣿⣿⣿⣿⣿⣿⣿⣿⣿⣿⣿⣿⣿⣿⣿⣿⣿⣿⣿⣿⣿⣿⣿⡟⠿⣿⣿⣿⣿⣿⣿⣿⣿⣿⣿⣿⣿⣿⣿⣿⣿⣿⣿⣿⣿⣿⣿⣿⣿⣿⣿⣿⣿⣿⣿⣿⣿⣿⣿⣿⣿⣿⣿⣿⣿⣿⣿⣿⣦⠀⠀⠀⠀⠀⠀⠀⠀⠀⠀⠀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⠀⠀⠀⠀⠀⠀⠀⠀⠀⠀⠀⠀⠀⠀⠀⠀⠀⠀⠀⠀⠀⠀⠀⠀⠀⠀⢀⣿⣿⣆⠀⠀⠀⠀⠀⠀⠀⠀⠀⠀⠀⠀⠀⠀⠀⠀⠀⠀⠀⠀⠀⠀⠀⠀⠀⠀⠀⠀⠀⠀⠀⠀⠀⠀⠀⠀⠀⠀⠀⠀⠀⠀⠀⠀⠀⠀⠀⠀⠀⠀⠀⠀⠀⠀⠀⠀⠀⠀⠀⠀⠀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⠀⠀⠀⠀⠀⠀⠀⠀⠀⠀⠀⠀⠀⠀⠀⠀⠀⠀⠀⠀⠀⠀⠀⠀⠀⠀⣾⣿⣿⣿⣧⡀⠀⠀⠀⠀⠀⠀⠀⠀⠀⠀⠀⠀⠀⠀⠀⠀⠀⠀⠀⠀⠀⠀⠀⠀⠀⠀⠀⠀⠀⠀⠀⠀⠀⠀⠀⠀⠀⠀⠀⠀⠀⠀⠀⠀⠀⠀⠀⠀⠀⠀⠀⠀⠀⠀⠀⠀⠀⠀⠀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⠀⠀⠀⠀⠀⠀⠀⠀⠀⠀⠀⠀⠀⠀⠀⠀⣀⣠⣤⣴⣶⣶⣶⣶⣶⣿⣿⣿⣿⣿⣿⣷⣄⡀⠀⠀⠀⠀⠀⠀⠀⠀⠀⠀⠀⠀⠀⠀⠀⠀⠀⠀⠀⠀⠀⠀⠀⠀⠀⠀⠀⠀⠀⠀⠀⠀⠀⠀⠀⠀⠀⠀⠀⠀⠀⠀⠀⠀⠀⠀⠀⠀⠀⠀⠀⠀⠀⠀⠀⠀⠀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⠀⠀⠀⠀⠀⠀⠀⠀⠀⠀⠀⠀⢀⣤⣾⣿⣿⣿⣿⣿⣿⣿⣿⣿⣿⣿⣿⣿⣿⣿⣿⣿⣿⣿⣦⡀⠀⠀⠀⠀⠀⠀⠀⠀⠀⠀⠀⠀⠀⠀⠀⠀⠀⠀⠀⠀⠀⠀⠀⠀⠀⠀⠀⠀⠀⠀⠀⠀⠀⠀⠀⠀⠀⠀⠀⠀⠀⠀⠀⠀⠀⠀⠀⠀⠀⠀⠀⠀⠀⠀⠀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⠀⠀⠀⠀⠀⠀⠀⠀⠀⠀⢀⣴⣿⣿⣿⣿⣿⣿⣿⣿⣿⣿⣿⣿⣿⣿⣿⣿⣿⣿⣿⣿⣿⣿⣿⣿⡄⠀⠀⠀⠀⠀⠀⠀⠀⠀⠀⠀⠀⠀⠀⠀⠀⠀⠀⠀⠀⠀⠀⠀⠀⠀⠀⠀⠀⠀⠀⠀⠀⠀⠀⠀⠀⠀⠀⠀⠀⠀⠀⠀⠀⠀⠀⠀⠀⠀⠀⠀⠀⠀⠀</a:t>
            </a:r>
            <a:br/>
            <a:r>
              <a:t>⠀⠀⠀⠀⠀⠀⠀⠀⠀⣰⣿⣿⣿⣿⣿⣿⣿⣿⣿⣿⣿⣿⣿⣿⣿⣿⣿⣿⣿⣿⣿⣿⣿⣿⣿⣿⣿⡄⠀⠀⠀⠀⠀⠀⠀⠀⠀⠀⠀⠀⠀⠀⠀⠀⠀⠀⠀⠀⠀⠀⠀⠀⠀⠀⠀⠀⠀⠀⠀⠀⠀⠀⠀⠀⠀⠀⠀⠀⠀⠀⠀⠀⠀⠀⠀⠀⠀⠀⠀⠀⠀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⠀⠀⠀⠀⠀⠀⠀⠀⢸⣿⣿⣿⣿⣿⣿⣿⣿⣿⣿⣿⣿⣿⣿⣿⣿⣿⣿⣿⣿⣿⣿⣿⣿⣿⣿⣿⣿⣿⣷⣦⣤⣤⠀⠀⠀⠀⠀⠀⠀⠀⠀⠀⠀⠀⠀⠀⠀⠀⠀⠀⠀⠀⠀⠀⠀⠀⠀⠀⠀⠀⠀⠀⠀⠀⠀⠀⠀⠀⠀⠀⠀⠀⠀⠀⠀⠀⠀⠀⠀⠀⡀</a:t>
            </a:r>
            <a:br/>
            <a:r>
              <a:t>⠀⠀⠀⠀⠀⠀⠀⠀⢸⣿⣿⣿⣿⣿⣿⣿⣿⣿⣿⣿⣿⣿⣿⣿⣿⣿⣿⣿⣿⣿⣿⣿⣿⣿⣿⣿⣿⣿⣿⣿⣿⣏⠀⠀⠀⠀⠀⠀⠀⠀⠀⠀⠀⠀⠀⠀⠀⠀⠀⠀⠀⠀⠀⠀⠀⠀⠀⠀⠀⠀⠀⠀⠀⠀⠀⠀⠀⠀⠀⠀⠀⠀⠀⠀⠀⠀⠀⠀⠀⠀⠁</a:t>
            </a:r>
            <a:br/>
            <a:r>
              <a:t>⠀⠀⠀⠀⠀⠀⠀⠀⠈⢻⣿⣿⣿⣿⣿⣿⣿⣿⣿⣿⣿⣿⣿⣿⣿⣿⣿⣿⣿⣿⣿⣿⣿⣿⣿⣿⣿⣿⣿⣿⣿⠇⠀⠀⠀⠀⠀⠀⠀⠀⠀⠀⠀⠀⠀⠀⠀⠀⠀⠀⠀⠀⠀⠀⠀⠀⠀⠀⠀⠀⠀⠀⠀⠀⠀⠀⠀⠀⠀⠀⠀⠀⠀⠀⠀⠀⠀⠀⠀⠀⠀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⠀⠀⠀⠀⠀⠀⠀⠀⠀⢠⣿⣿⣿⣿⣿⣿⣿⣿⣿⣿⣿⣿⣿⣿⣿⣿⣿⣿⣿⣿⣿⣿⣿⣿⣿⣿⣿⣿⣿⣿⠘⠀⠀⠀⠀⠀⠀⠀⠀⠀⠀⠀⠀⠀⠀⠀⠀⠀⠀⠀⠀⠀⠀⠀⠀⠀⠀⠀⠀⠀⠀⠀⠀⠀⠀⠀⠀⠀⠀⠀⠀⠀⠀⠀⠀⠀⠀⠀⠀⠀⠀</a:t>
            </a:r>
            <a:br/>
            <a:r>
              <a:t>⠀⠀⠀⠀⠀⠀⠀⢀⣴⣿⣿⣿⣿⣿⣿⣿⣿⣿⣿⣿⣿⣿⣿⣿⣿⣿⣿⣿⣿⣿⣿⣿⣿⣿⣿⣿⣿⣿⣿⣿⠀⠀⠀⠀⠀⠀⠀⠀⠀⠀⠀⠀⠀⠀⠀⠀⠀⠀⠀⠀⠀⠀⠀⠀⠀⠀⠀⠀⠀⠀⠀⠀⠀⠀⠀⠀⠀⠀⠀⠀⠀⠀⠀⠀⠀⠀⠀⠀⠀⠀⠀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⠀⠀⠀⠀⠀⠀⠰⢿⣿⣿⣿⣿⣿⣿⣿⣿⣿⣿⣿⣿⣿⣿⣿⣿⣿⣿⣿⣿⣿⣿⣿⣿⣿⣿⣿⣿⣿⣿⠟⠀⠁⠀⠀⠀⠀⠀⠀⠀⠀⠀⠀⠀⠀⠀⠀⠀⠀⠀⠀⠀⠀⢀⣠⣴⠀⠀⠀⠀⠀⠀⠀⠀⠀⠀⠀⠀⠀⠀⠀⠀⠀⠀⠀⠀⠀⠀⠀⠀⠀⠀⠀</a:t>
            </a:r>
            <a:br/>
            <a:r>
              <a:t>⠀⠀⠀⠀⠀⠀⠀⠀⠈⣽⣿⣿⣿⣿⣿⣿⣿⣿⣿⣿⣿⣿⣿⣿⣿⣿⣿⣿⣿⣿⣿⣿⣿⣿⣿⣿⣿⣿⡷⠀⠀⠀⠀⠀⠀⠀⠀⠀⠀⠀⠀⠀⠀⠀⠀⠀⠀⠀⠀⠀⣰⣿⠟⠁⠀⠀⠀⠀⠀⠀⠀⠀⠀⠀⠀⠀⠀⠀⠀⠀⠀⠀⠀⠀⠀⠀⠀⠀⠀⠀⠀</a:t>
            </a:r>
            <a:br/>
            <a:r>
              <a:t>⠀⠀⠀⠀⠀⠀⠀⠀⢰⣿⣿⣿⣿⣿⣿⣿⣿⣿⣿⣿⣿⣿⣿⣿⣿⣿⣿⣿⣿⣿⣿⣿⣿⣿⣿⣿⣿⡏⠃⠀⠀⠀⠀⠀⠀⠀⠀⠀⠀⠀⠀⠀⠀⠀⠀⠀⠀⠀⠀⠀⠀⠀⠀⠀⠀⠀⠀⠀⠀⠀⠀⠀⠀⠀⠀⠀⠀⠀⠀⠀⠀⠀⠀⠀⠀⠀⠀⠀⠀⠀⠀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⠀⠀⠀⠀⠀⠀⠀⠀⣾⣿⣿⣿⣿⣿⣿⣿⣿⣿⣿⣿⣿⣿⣿⣿⣿⣿⣿⣿⣿⣿⣿⣿⣿⣿⣿⣿⣿⣷⠈⠀⠀⠀⠀⠀⠀⠀⠀⠀⠀⠀⠀⠀⠀⠀⠀⠀⠀⠀⠀⠀⠀⠀⠀⠀⠀⠀⠀⠀⠀⠀⠀⠀⠀⠀⠀⠀⠀⠀⠀⠀⠀⠀⠀⠀⠀⠀⠀⠀⠀⠀⠀</a:t>
            </a:r>
            <a:br/>
            <a:r>
              <a:t>⠀⠀⠀⠀⠀⠀⠀⣸⣿⣿⣿⣿⣿⣿⣿⣿⣿⣿⣿⣿⣿⣿⣿⣿⣿⣿⣿⣿⣿⣿⣿⣿⣿⣿⣿⠿⣿⣿⠀⠀⠀⠀⠀⠀⠀⠀⠀⠀⠀⠀⠀⠀⠀⠀⠀⠀⠀⠀⠀⠀⠀⠀⠀⠀⠀⠀⠀⠀⠀⠀⠀⠀⠀⠀⠀⠀⠀⠀⠀⠀⠀⠀⠀⠀⠀⠀⠀⠀⠀⠀⠀</a:t>
            </a:r>
            <a:br/>
            <a:r>
              <a:t>⠀⠀⠀⠀⠀⠀⢰⣿⣿⣿⣿⣿⣿⣿⣿⣿⣿⣿⣿⣿⣿⣿⠿⣿⣿⣿⣿⣿⣿⣿⣿⠟⠋⠁⠀⠀⠀⠙⠇⠀⠀⠀⠀⠀⠀⠀⠀⠀⠀⠀⠀⠀⠀⠀⠀⠀⠀⠀⠀⠀⠀⠀⠀⠀⠀⠀⠀⠀⠀⠀⠀⠀⠀⠀⠀⠀⠀⠀⠀⠀⠀⠀⠀⠀⠀⠀⠀⠀⠀⠀⠀</a:t>
            </a:r>
            <a:br/>
            <a:r>
              <a:t>⠀⠀⠀⠀⠀⢠⣿⣿⣿⠟⠉⢽⠟⠛⢿⣿⣯⣿⣿⣿⣿⣿⣿⣿⣿⣿⣿⣿⣿⣷⣶⣤⣀⣀⠀⠀⠀⠀⠀⠀⠀⠀⠀⠀⠀⠀⠀⠀⠀⠀⠀⠀⠀⠀⠀⠀⠀⠀⠀⠀⠀⠀⠀⠀⠀⠀⠀⠀⠀⠀⠀⠀⠀⠀⠀⠀⠀⠀⠀⠀⠀⠀⠀⠀⠀⠀⠀⠀⠀⠀⠀</a:t>
            </a:r>
            <a:br/>
            <a:r>
              <a:t>⠀⢀⣤⣤⣶⣿⡿⠉⠀⠀⠀⢀⣤⣶⣿⣿⣿⣿⣿⣿⣿⣿⣿⣿⣿⣿⣿⣿⣿⣿⣿⣿⣿⣿⣿⣷⣶⣶⣤⡀⠀⠀⠀⠀⠀⠀⠀⠀⠀⠀⠀⠀⠀⠀⠀⠀⠀⠀⠀⠀⠀⠀⠀⠀⠀⠀⠀⠀⠀⠀⠀⠀⠀⠀⠀⠀⠀⠀⠀⠀⠀⠀⠀⠀⠀⠀⠀⠀⠀⠀⠀</a:t>
            </a:r>
            <a:br/>
            <a:r>
              <a:t>⠀⣼⣿⠋⠀⠈⠀⠀⠀⠀⠀⢸⣿⣿⣿⣿⣿⣿⣿⣿⣿⣿⣿⣿⣿⣿⣿⣿⣿⣿⣿⣿⣿⣿⣿⣿⣿⣿⣿⣿⡆⠀⠀⠀⠀⠀⠀⠀⠀⠀⠀⠀⠀⠀⠀⠀⠀⠀⠀⠀⠀⠀⠀⠀⠀⠀⠀⠀⠀⠀⠀⠀⠀⠀⠀⠀⠀⠀⠀⠀⠀⠀⠀⠀⠀⠀⠀⠀⠀⠀⠀</a:t>
            </a:r>
            <a:br/>
            <a:r>
              <a:t>⠀⠈⠁⠀⠀⠀⠀⠀⠀⠀⢠⣾⣿⣿⣿⣿⣿⣿⣿⣿⣿⣿⣿⣿⣿⣿⣿⣿⣿⣿⣿⣿⣿⣿⣿⣿⣿⣿⣿⣿⡷⠀⠀⠀⠀⠀⠀⠀⠀⠀⠀⠀⠀⠀⠀⠀⠀⠀⠀⠀⠀⠀⠀⠀⠀⠀⠀⠀⠀⠀⠀⠀⠀⠀⠀⠀⠀⠀⠀⠀⠀⠀⠀⠀⠀⠀⠀⠀⠀⠀⠀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⠀⠀⠀⠀⠀⠀⠀⠀⠀⢀⣿⣿⣿⣿⣿⣿⣿⣿⣿⣿⣿⣿⣿⣿⣿⣿⣿⣿⣿⣿⣿⣿⣿⣿⣿⣿⣿⣿⣿⣿⣷⠀⠀⣤⣤⣤⣤⣴⣶⣶⣶⣶⣶⣶⣶⣤⣤⣤⣄⣀⠀⡀⠀⠀⠀⠀⠀⠀⠀⠀⠀⠀⠀⠀⠀⠀⠀⠀⠀⠀⠀⠀⠀⠀⠀⠀⠀⠀⠀⠀⠀</a:t>
            </a:r>
            <a:br/>
            <a:r>
              <a:t>⠀⠀⠀⠀⠀⠀⠀⠀⡀⣼⣿⣿⣿⣿⣿⣿⣿⣿⣿⣿⣿⣿⣿⣿⣿⣿⣿⣿⣿⣿⣿⣿⣿⣿⣿⣿⣿⣿⣿⣿⣿⣿⣿⣿⣿⣿⣿⣿⣿⣿⣿⣿⣿⣿⣿⣿⣿⣿⣿⣿⣿⣿⣷⣦⣄⣀⡀⠀⠀⠀⠀⠀⠀⠀⠀⠀⠀⠀⠀⠀⠀⠀⠀⠀⠀⠀⠀⠀⠀⠀⠀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⠀⠀⠀⠀⠀⠀⠀⢸⣿⣿⣿⣿⣿⣿⣿⣿⣿⣿⣿⣿⣿⣿⣿⣿⣿⣿⣿⣿⣿⣿⣿⣿⣿⣿⣿⣿⣿⣿⣿⣿⣿⣿⣿⣿⣿⣿⣿⣿⣿⣿⣿⣿⣿⣿⣿⣿⣿⣿⣿⣿⣿⣿⣿⣿⣿⣿⣿⣷⣤⣀⠀⠀⠀⠀⠀⠀⠀⠀⠀⠀⠀⠀⠀⠀⠀⠀⠀⠀⠀⠀⠀</a:t>
            </a:r>
            <a:br/>
            <a:r>
              <a:t>⠀⠀⠀⠀⠀⠀⠀⢀⣿⣿⣿⣿⣿⣿⣿⣿⣿⣿⣿⣿⣿⣿⣿⣿⣿⣿⣿⣿⣿⣿⣿⣿⣿⣿⣿⣿⣿⣿⣿⣿⣿⣿⣿⣿⣿⣿⣿⣿⣿⣿⣿⣿⣿⣿⣿⣿⣿⣿⣿⣿⣿⣿⣿⣿⣿⣿⣿⣿⣿⣿⣿⣦⣀⠀⠀⠀⠀⠀⠀⠀⠀⠀⠀⠀⠀⠀⠀⠀⠀⠀⠀</a:t>
            </a:r>
            <a:br/>
            <a:r>
              <a:t>⠀⠀⠀⠀⠀⠀⠀⣼⣿⣿⣿⣿⣿⣿⣿⣿⣿⣿⣿⣿⣿⣿⣿⣿⣿⣿⣿⣿⣿⣿⣿⣿⣿⣿⣿⣿⣿⣿⣿⣿⣿⣿⣿⣿⣿⣿⣿⣿⣿⣿⣿⣿⣿⣿⣿⣿⣿⣿⣿⣿⣿⣿⣿⣿⣿⣿⣿⣿⣿⣿⣿⣿⣿⣷⣆⠀⠀⠀⠀⠀⠀⠀⠀⠀⠀⠀⠀⠀⠀⠀⠀</a:t>
            </a:r>
            <a:br/>
            <a:r>
              <a:t>⠀⠀⠀⠀⠀⢰⣾⣿⣿⣿⣿⣿⣿⣿⣿⣿⣿⣿⣿⣿⣿⣿⣿⣿⣿⣿⣿⣿⣿⣿⣿⣿⣿⣿⣿⣿⣿⣿⣿⣿⣿⣿⣿⣿⣿⣿⣿⣿⣿⣿⣿⣿⣿⣿⣿⣿⣿⣿⣿⣿⣿⣿⣿⣿⣿⣿⣿⣿⣿⣿⣿⣿⣿⣿⣿⣷⣄⠀⠀⠀⠀⠀⠀⠀⠀⠀⠀⠀⠀⠀⠀</a:t>
            </a:r>
            <a:br/>
            <a:r>
              <a:t>⠀⠀⠀⠀⠀⠈⣿⣿⣿⣿⣿⣿⣿⣿⣿⣿⣿⣿⣿⣿⣿⣿⣿⣿⣿⣿⣿⣿⣿⣿⣿⣿⣿⣿⣿⣿⣿⣿⣿⣿⣿⣿⣿⣿⣿⣿⣿⣿⣿⣿⣿⣿⣿⣿⣿⣿⣿⣿⣿⣿⣿⣿⣿⣿⣿⣿⣿⣿⣿⣿⣿⣿⣿⣿⣿⣿⣿⣧⡀⠀⠀⠀⠀⠀⠀⠀⠀⠀⠀⠀⠀</a:t>
            </a:r>
            <a:br/>
            <a:r>
              <a:t>⠀⠀⠀⠀⠀⢠⣿⣿⣿⣿⣿⣿⣿⣿⣿⣿⣿⣿⣿⣿⣿⣿⣿⣿⣿⣿⣿⣿⣿⣿⣿⣿⣿⣿⡟⠛⣿⣿⣿⣿⣿⣿⣿⣿⣿⣿⣿⣿⣿⣿⣿⣿⣿⣿⣿⣿⣿⣿⣿⣿⣿⣿⣿⣿⣿⣿⣿⣿⣿⣿⣿⣿⣿⣿⣿⣿⣿⣿⣿⡄⠀⠀⠀⠀⠀⠀⠀⠀⠀⠀⠀</a:t>
            </a:r>
            <a:br/>
            <a:r>
              <a:t>⠀⠀⠀⠀⢀⣾⣿⣿⣿⣿⣿⣿⣿⣿⣿⣿⣿⣿⣿⣿⣿⣿⣿⣿⣿⣿⣿⣿⣿⣿⣿⣿⣿⣿⡇⠀⣿⣿⣿⣿⣿⣿⣿⣿⣿⣿⣿⣿⣿⣿⣿⣿⣿⣿⣿⣿⣿⣿⣿⣿⣿⣿⣿⣿⣿⣿⣿⣿⣿⣿⣿⣿⣿⣿⣿⣿⣿⣿⣿⣿⡄⠀⠀⠀⠀⠀⠀⠀⠀⠀⠀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⠀⠀⠀⠀⠀⠀⠀⠀⠀⠀⠀⠀⠀⠀⠀⠀⠀⠀⠀⠀⠀⠀⠀⠀⠀⢀⣷⣄⠀⠀⠀⠀⠀⠀⠀⠀⠀⠀⠀⠀⠀⠀⠀⠀⠀⠀⠀⠀⠀⠀⠀⠀⠀⠀⠀⠀⠀⠀⠀⠀⠀⠀⠀⠀⠀⠀⠀⠀⠀⠀⠀⠀⠀⠀⠀⠀⠀⠀⠀⠀⠀⠀⠀⠀⠀⠀⠀⠀⠀⠀⠀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⠀⠀⠀⠀⠀⠀⠀⠀⠀⠀⠀⠀⠀⠀⠀⠀⠀⠀⠀⠀⠀⠀⠀⠀⠀⣼⣿⣿⣧⡀⠀⠀⠀⠀⠀⠀⠀⠀⠀⠀⠀⠀⠀⠀⠀⠀⠀⠀⠀⠀⠀⠀⠀⠀⠀⠀⠀⠀⠀⠀⠀⠀⠀⠀⠀⠀⠀⠀⠀⠀⠀⠀⠀⠀⠀⠀⠀⠀⠀⠀⠀⠀⠀⠀⠀⠀⠀⠀⠀⠀⠀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⠀⠀⠀⠀⠀⠀⠀⠀⠀⠀⠀⠀⠀⠀⠀⠀⢀⣀⣠⣤⣤⣤⣤⣤⣶⣿⣿⣿⣿⣷⣤⣀⠀⠀⠀⠀⠀⠀⠀⠀⠀⠀⠀⠀⠀⠀⠀⠀⠀⠀⠀⠀⠀⠀⠀⠀⠀⠀⠀⠀⠀⠀⠀⠀⠀⠀⠀⠀⠀⠀⠀⠀⠀⠀⠀⠀⠀⠀⠀⠀⠀⠀⠀⠀⠀⠀⠀⠀⠀⠀⠀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⠀⠀⠀⠀⠀⠀⠀⠀⠀⠀⠀⠀⢀⣤⣶⣿⣿⣿⣿⣿⣿⣿⣿⣿⣿⣿⣿⣿⣿⣿⣿⣿⣷⣤⠀⠀⠀⠀⠀⠀⠀⠀⠀⠀⠀⠀⠀⠀⠀⠀⠀⠀⠀⠀⠀⠀⠀⠀⠀⠀⠀⠀⠀⠀⠀⠀⠀⠀⠀⠀⠀⠀⠀⠀⠀⠀⠀⠀⠀⠀⠀⠀⠀⠀⠀⠀⠀⠀⠀⠀⠀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⠀⠀⠀⠀⠀⠀⠀⠀⠀⠀⣠⣾⣿⣿⣿⣿⣿⣿⣿⣿⣿⣿⣿⣿⣿⣿⣿⣿⣿⣿⣿⣿⣿⣿⣷⡀⠀⠀⠀⠀⠀⠀⠀⠀⠀⠀⠀⠀⠀⠀⠀⠀⠀⠀⠀⠀⠀⠀⠀⠀⠀⠀⠀⠀⠀⠀⠀⠀⠀⠀⠀⠀⠀⠀⠀⠀⠀⠀⠀⠀⠀⠀⠀⠀⠀⠀⠀⠀⠀⠀⠀</a:t>
            </a:r>
            <a:br/>
            <a:r>
              <a:t>⠀⠀⠀⠀⠀⠀⠀⠀⢠⣾⣿⣿⣿⣿⣿⣿⣿⣿⣿⣿⣿⣿⣿⣿⣿⣿⣿⣿⣿⣿⣿⣿⣿⣿⣿⣿⡀⠀⠀⠀⠀⠀⠀⠀⠀⠀⠀⠀⠀⠀⠀⠀⠀⠀⠀⠀⠀⠀⠀⠀⠀⠀⠀⠀⠀⠀⠀⠀⠀⠀⠀⠀⠀⠀⠀⠀⠀⠀⠀⠀⠀⠀⠀⠀⠀⠀⠀⠀⠀⠀⠀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⠀⠀⠀⠀⠀⠀⠀⢸⣿⣿⣿⣿⣿⣿⣿⣿⣿⣿⣿⣿⣿⣿⣿⣿⣿⣿⣿⣿⣿⣿⣿⣿⣿⣿⣿⣿⣿⣷⣄⣀⣀⡀⠀⠀⠀⠀⠀⠀⠀⠀⠀⠀⠀⠀⠀⠀⠀⠀⠀⠀⠀⠀⠀⠀⠀⠀⠀⠀⠀⠀⠀⠀⠀⠀⠀⠀⠀⠀⠀⠀⠀⠀⠀⠀⠀⠀⠀⠀⠀⠀⠀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⠀⠀⠀⠀⠀⠀⠀⢸⣿⣿⣿⣿⣿⣿⣿⣿⣿⣿⣿⣿⣿⣿⣿⣿⣿⣿⣿⣿⣿⣿⣿⣿⣿⣿⣿⣿⣿⣿⣿⣿⣿⠗⠀⠀⠀⠀⠀⠀⠀⠀⠀⠀⠀⠀⠀⠀⠀⠀⠀⠀⠀⠀⠀⠀⠀⠀⠀⠀⠀⠀⠀⠀⠀⠀⠀⠀⠀⠀⠀⠀⠀⠀⠀⠀⠀⠀⠀⠀⠀⠀⠀</a:t>
            </a:r>
            <a:br/>
            <a:r>
              <a:t>⠀⠀⠀⠀⠀⠀⠀⠈⢿⣿⣿⣿⣿⣿⣿⣿⣿⣿⣿⣿⣿⣿⣿⣿⣿⣿⣿⣿⣿⣿⣿⣿⣿⣿⣿⣿⣿⣿⣿⣿⡏⠀⠀⠀⠀⠀⠀⠀⠀⠀⠀⠀⠀⠀⠀⠀⠀⠀⠀⠀⠀⠀⠀⠀⠀⠀⠀⠀⠀⠀⠀⠀⠀⠀⠀⠀⠀⠀⠀⠀⠀⠀⠀⠀⠀⠀⠀⠀⠀⠀⠀</a:t>
            </a:r>
            <a:br/>
            <a:r>
              <a:t>⠀⠀⠀⠀⠀⠀⠀⠀⠀⢻⣿⣿⣿⣿⣿⣿⣿⣿⣿⣿⣿⣿⣿⣿⣿⣿⣿⣿⣿⣿⣿⣿⣿⣿⣿⣿⣿⣿⣿⡿⠀⠀⠀⠀⠀⠀⠀⠀⠀⠀⠀⠀⠀⠀⠀⠀⠀⠀⠀⠀⠀⠀⠀⠀⠀⠀⠀⠀⠀⠀⠀⠀⠀⠀⠀⠀⠀⠀⠀⠀⠀⠀⠀⠀⠀⠀⠀⠀⠀⠀⠀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⠀⠀⠀⠀⠀⠀⠀⢠⣾⣿⣿⣿⣿⣿⣿⣿⣿⣿⣿⣿⣿⣿⣿⣿⣿⣿⣿⣿⣿⣿⣿⣿⣿⣿⣿⣿⣿⡿⠋⠀⠀⠀⠀⠀⠀⠀⠀⠀⠀⠀⠀⠀⠀⠀⠀⠀⠀⠀⠀⠀⠀⠀⠀⠀⠀⠀⠀⠀⠀⠀⠀⠀⠀⠀⠀⠀⠀⠀⠀⠀⠀⠀⠀⠀⠀⠀⠀⠀⠀⠀⠀</a:t>
            </a:r>
            <a:br/>
            <a:r>
              <a:t>⠀⠀⠀⠀⠀⠀⠀⠙⠛⣿⣿⣿⣿⣿⣿⣿⣿⣿⣿⣿⣿⣿⣿⣿⣿⣿⣿⣿⣿⣿⣿⣿⣿⣿⣿⣿⣿⢄⠀⠀⠀⠀⠀⠀⠀⠀⠀⠀⠀⠀⠀⠀⠀⠀⠀⠀⠀⠀⠀⠀⠀⢠⣴⣾⡿⠀⠀⠀⠀⠀⠀⠀⠀⠀⠀⠀⠀⠀⠀⠀⠀⠀⠀⠀⠀⠀⠀⠀⠀⠀⠀</a:t>
            </a:r>
            <a:br/>
            <a:r>
              <a:t>⠀⠀⠀⠀⠀⠀⠀⠀⢀⣿⣿⣿⣿⣿⣿⣿⣿⣿⣿⣿⣿⣿⣿⣿⣿⣿⣿⣿⣿⣿⣿⣿⣿⣿⣿⣿⡿⠀⠀⠀⠀⠀⠀⠀⠀⠀⠀⠀⠀⠀⠀⠀⠀⠀⠀⠀⠀⠀⠀⠀⠀⠙⠋⠉⠀⠀⠀⠀⠀⠀⠀⠀⠀⠀⠀⠀⠀⠀⠀⠀⠀⠀⠀⠀⠀⠀⠀⠀⠀⠀⠀</a:t>
            </a:r>
            <a:br/>
            <a:r>
              <a:t>⠀⠀⠀⠀⠀⠀⠀⠀⣸⣿⣿⣿⣿⣿⣿⣿⣿⣿⣿⣿⣿⣿⣿⣿⣿⣿⣿⣿⣿⣿⣿⣿⣿⣿⣿⣿⡇⠀⠀⠀⠀⠀⠀⠀⠀⠀⠀⠀⠀⠀⠀⠀⠀⠀⠀⠀⠀⠀⠀⠀⠀⠀⠀⠀⠀⠀⠀⠀⠀⠀⠀⠀⠀⠀⠀⠀⠀⠀⠀⠀⠀⠀⠀⠀⠀⠀⠀⠀⠀⠀⠀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⠀⠀⠀⠀⠀⠀⠀⢀⣿⣿⣿⣿⣿⣿⣿⣿⣿⣿⣿⣿⣿⣿⣿⣿⣿⣿⣿⣿⣿⣿⣿⣿⣿⣿⣿⣿⣷⠀⠀⠀⠀⠀⠀⠀⠀⠀⠀⠀⠀⠀⠀⠀⠀⠀⠀⠀⠀⠀⠀⠀⠀⠀⠀⠀⠀⠀⠀⠀⠀⠀⠀⠀⠀⠀⠀⠀⠀⠀⠀⠀⠀⠀⠀⠀⠀⠀⠀⠀⠀⠀⠀</a:t>
            </a:r>
            <a:br/>
            <a:r>
              <a:t>⠀⠀⠀⠀⠀⠀⢀⣾⣿⣿⣿⣿⣿⣿⣿⣿⣿⣿⣿⣿⣿⣿⣿⣿⣿⣿⣿⣿⣿⣿⣿⠟⠉⠀⠈⠙⢿⠀⠀⠀⠀⠀⠀⠀⠀⠀⠀⠀⠀⠀⠀⠀⠀⠀⠀⠀⠀⠀⠀⠀⠀⠀⠀⠀⠀⠀⠀⠀⠀⠀⠀⠀⠀⠀⠀⠀⠀⠀⠀⠀⠀⠀⠀⠀⠀⠀⠀⠀⠀⠀⠀</a:t>
            </a:r>
            <a:br/>
            <a:r>
              <a:t>⠀⠀⠀⠀⠀⢠⣾⣿⣿⡿⣿⢿⢿⣿⣿⣿⣿⣿⣿⣿⣿⣿⣿⣿⣿⣿⣿⣿⣯⣭⣁⡀⠀⠀⠀⠀⠀⠀⠀⠀⠀⠀⠀⠀⠀⠀⠀⠀⠀⠀⠀⠀⠀⠀⠀⠀⠀⠀⠀⠀⠀⠀⠀⠀⠀⠀⠀⠀⠀⠀⠀⠀⠀⠀⠀⠀⠀⠀⠀⠀⠀⠀⠀⠀⠀⠀⠀⠀⠀⠀⠀</a:t>
            </a:r>
            <a:br/>
            <a:r>
              <a:t>⠀⢀⣀⣠⣴⣿⠟⠛⠉⠀⢁⣠⣴⣿⣿⣿⣿⣿⣿⣿⣿⣿⣿⣿⣿⣿⣿⣿⣿⣿⣿⣿⣿⣷⣶⣤⣤⣄⡀⠀⠀⠀⠀⠀⠀⠀⠀⠀⠀⠀⠀⠀⠀⠀⠀⠀⠀⠀⠀⠀⠀⠀⠀⠀⠀⠀⠀⠀⠀⠀⠀⠀⠀⠀⠀⠀⠀⠀⠀⠀⠀⠀⠀⠀⠀⠀⠀⠀⠀⠀⠀</a:t>
            </a:r>
            <a:br/>
            <a:r>
              <a:t>⠀⣿⡿⠋⠉⠋⠀⠀⠀⢠⣿⣿⣿⣿⣿⣿⣿⣿⣿⣿⣿⣿⣿⣿⣿⣿⣿⣿⣿⣿⣿⣿⣿⣿⣿⣿⣿⣿⣿⣦⠀⠀⠀⠀⠀⣀⣀⣠⣤⣤⣤⣤⣤⣤⣤⣤⣤⣀⣀⠀⠀⠀⠀⠀⠀⠀⠀⠀⠀⠀⠀⠀⠀⠀⠀⠀⠀⠀⠀⠀⠀⠀⠀⠀⠀⠀⠀⠀⠀⠀⠀</a:t>
            </a:r>
            <a:br/>
            <a:r>
              <a:t>⠀⠉⠀⠀⠀⠀⠀⠀⠀⢠⣾⣿⣿⣿⣿⣿⣿⣿⣿⣿⣿⣿⣿⣿⣿⣿⣿⣿⣿⣿⣿⣿⣿⣿⣿⣿⣿⣿⣿⣿⢀⣤⣴⣾⣿⣿⣿⣿⣿⣿⣿⣿⣿⣿⣿⣿⣿⣿⣿⣿⣿⣶⣤⣄⡀⠀⠀⠀⠀⠀⠀⠀⠀⠀⠀⠀⠀⠀⠀⠀⠀⠀⠀⠀⠀⠀⠀⠀⠀⠀⠀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⠀⠀⠀⠀⠀⠀⠀⠀⢠⣿⣿⣿⣿⣿⣿⣿⣿⣿⣿⣿⣿⣿⣿⣿⣿⣿⣿⣿⣿⣿⣿⣿⣿⣿⣿⣿⣿⣿⣿⣿⣿⣿⣿⣿⣿⣿⣿⣿⣿⣿⣿⣿⣿⣿⣿⣿⣿⣿⣿⣿⣿⣿⣿⣿⣿⣷⣦⣀⠀⠀⠀⠀⠀⠀⠀⠀⠀⠀⠀⠀⠀⠀⠀⠀⠀⠀⠀⠀⠀⠀⠀</a:t>
            </a:r>
            <a:br/>
            <a:r>
              <a:t>⠀⠀⠀⠀⠀⠀⠀⠀⣾⣿⣿⣿⣿⣿⣿⣿⣿⣿⣿⣿⣿⣿⣿⣿⣿⣿⣿⣿⣿⣿⣿⣿⣿⣿⣿⣿⣿⣿⣿⣿⣿⣿⣿⣿⣿⣿⣿⣿⣿⣿⣿⣿⣿⣿⣿⣿⣿⣿⣿⣿⣿⣿⣿⣿⣿⣿⣿⣿⣷⣦⡀⠀⠀⠀⠀⠀⠀⠀⠀⠀⠀⠀⠀⠀⠀⠀⠀⠀⠀⠀⠀</a:t>
            </a:r>
            <a:br/>
            <a:r>
              <a:t>⠀⠀⠀⠀⠀⠀⢶⣾⣿⣿⣿⣿⣿⣿⣿⣿⣿⣿⣿⣿⣿⣿⣿⣿⣿⣿⣿⣿⣿⣿⣿⣿⣿⣿⣿⣿⣿⣿⣿⣿⣿⣿⣿⣿⣿⣿⣿⣿⣿⣿⣿⣿⣿⣿⣿⣿⣿⣿⣿⣿⣿⣿⣿⣿⣿⣿⣿⣿⣿⣿⣿⣦⡄⠀⠀⠀⠀⠀⠀⠀⠀⠀⠀⠀⠀⠀⠀⠀⠀⠀⠀</a:t>
            </a:r>
            <a:br/>
            <a:r>
              <a:t>⠀⠀⠀⠀⠀⠀⢹⣿⣿⣿⣿⣿⣿⣿⣿⣿⣿⣿⣿⣿⣿⣿⣿⣿⣿⣿⣿⣿⣿⣿⣿⣿⣿⣿⣿⣿⣿⣿⣿⣿⣿⣿⣿⣿⣿⣿⣿⣿⣿⣿⣿⣿⣿⣿⣿⣿⣿⣿⣿⣿⣿⣿⣿⣿⣿⣿⣿⣿⣿⣿⣿⣿⣿⣦⡀⠀⠀⠀⠀⠀⠀⠀⠀⠀⠀⠀⠀⠀⠀⠀⠀</a:t>
            </a:r>
            <a:br/>
            <a:r>
              <a:t>⠀⠀⠀⠀⠀⠀⣼⣿⣿⣿⣿⣿⣿⣿⣿⣿⣿⣿⣿⣿⣿⣿⣿⣿⣿⣿⣿⣿⣿⣿⣿⣿⣿⣿⣿⣿⣿⣿⣿⣿⣿⣿⣿⣿⣿⣿⣿⣿⣿⣿⣿⣿⣿⣿⣿⣿⣿⣿⣿⣿⣿⣿⣿⣿⣿⣿⣿⣿⣿⣿⣿⣿⣿⣿⣿⣦⠀⠀⠀⠀⠀⠀⠀⠀⠀⠀⠀⠀⠀⠀⠀</a:t>
            </a:r>
            <a:br/>
            <a:r>
              <a:t>⠀⠀⠀⠀⣀⣼⣿⣿⣿⣿⣿⣿⣿⣿⣿⣿⣿⣿⣿⣿⣿⣿⣿⣿⣿⣿⣿⣿⣿⣿⣿⣿⣿⣿⣿⣿⣿⣿⣿⣿⣿⣿⣿⣿⣿⣿⣿⣿⣿⣿⣿⣿⣿⣿⣿⣿⣿⣿⣿⣿⣿⣿⣿⣿⣿⣿⣿⣿⣿⣿⣿⣿⣿⣿⣿⣿⣧⡀⠀⠀⠀⠀⠀⠀⠀⠀⠀⠀⠀⠀⠀</a:t>
            </a:r>
            <a:br/>
            <a:r>
              <a:t>⠀⠀⠀⠀⢺⣿⣿⣿⣿⣿⣿⣿⣿⣿⣿⣿⣿⣿⣿⣿⣿⣿⣿⣿⣿⣿⣿⣿⣿⣿⣿⣿⣿⣿⣿⣿⣿⣿⣿⣿⣿⣿⣿⣿⣿⣿⣿⣿⣿⣿⣿⣿⣿⣿⣿⣿⣿⣿⣿⣿⣿⣿⣿⣿⣿⣿⣿⣿⣿⣿⣿⣿⣿⣿⣿⣿⣿⣷⡀⠀⠀⠀⠀⠀⠀⠀⠀⠀⠀⠀⠀</a:t>
            </a:r>
            <a:br/>
            <a:r>
              <a:t>⠀⠀⠀⠀⢠⣿⣿⣿⣿⣿⣿⣿⣿⣿⣿⣿⣿⣿⣿⣿⣿⣿⣿⣿⣿⣿⣿⣿⣿⣿⣿⣿⣿⣿⠟⢿⣿⣿⣿⣿⣿⣿⣿⣿⣿⣿⣿⣿⣿⣿⣿⣿⣿⣿⣿⣿⣿⣿⣿⣿⣿⣿⣿⣿⣿⣿⣿⣿⣿⣿⣿⣿⣿⣿⣿⣿⣿⣿⣷⡀⠀⠀⠀⠀⠀⠀⠀⠀⠀⠀⠀</a:t>
            </a:r>
            <a:br/>
            <a:r>
              <a:t>⠀⠀⠀⠀⣾⣿⣿⣿⣿⣿⣿⣿⣿⣿⣿⣿⣿⣿⣿⣿⣿⣿⣿⣿⣿⣿⣿⣿⣿⣿⣿⣿⣿⣿⠀⣾⣿⣿⣿⣿⣿⣿⣿⡿⣿⣿⣿⣿⣿⣿⣿⣿⣿⣿⣿⣿⣿⣿⣿⣿⣿⣿⣿⣿⣿⣿⣿⣿⣿⣿⣿⣿⣿⣿⣿⣿⣿⣿⣿⣧⠀⠀⠀⠀⠀⠀⠀⠀⠀⠀⠀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⠀⠀⠀⠀⠀⠀⠀⠀⠀⠀⠀⠀⠀⠀⠀⠀⠀⠀⠀⠀⠀⠀⠀⠀⢠⣷⣄⠀⠀⠀⠀⠀⠀⠀⠀⠀⠀⠀⠀⠀⠀⠀⠀⠀⠀⠀⠀⠀⠀⠀⠀⠀⠀⠀⠀⠀⠀⠀⠀⠀⠀⠀⠀⠀⠀⠀⡀⠀⠀⠀⠀⠀⠀⠀⠀⠀⠀⠀⠀⠀⠀⠀⠀⠀⠀⠀⠀⠀⠀⠀⠀</a:t>
            </a:r>
            <a:br/>
            <a:r>
              <a:t>⠀⠀⠀⠀⠀⠀⠀⠀⠀⠀⠀⠀⠀⠀⠀⠀⠀⠀⠀⠀⠀⠀⠀⢀⣾⣿⣿⣧⡀⠀⠀⠀⠀⠀⠀⠀⠀⠀⠀⠀⠀⠀⠀⠀⠀⠀⠀⠀⠀⠀⠀⠀⠀⠀⠀⠀⠀⠀⠀⠀⠀⠀⠀⠀⠀⠀⠀⠀⠀⠀⠀⠀⠀⠀⠀⠀⠀⠀⠀⠀⠀⠀⠀⠀⠀⠀⠀⠀⠀⠀⠀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⠀⠀⠀⠀⠀⠀⠀⠀⠀⠀⠀⠀⢀⣠⣤⣶⣾⣿⣿⣿⣿⣿⣿⣿⣿⣿⣿⣿⣿⣷⣦⣄⠀⠀⠀⠀⠀⠀⠀⠀⠀⠀⠀⠀⠀⠀⠀⠀⠀⠀⠀⠀⠀⠀⠀⠀⠀⠀⠀⠀⠀⠀⠀⠀⠀⠀⠀⠀⠀⠀⠀⠀⠀⠀⠀⠀⠀⠀⠀⠀⠀⠀⠀⠀⠀⠀⠀⠀⠀⠀⠀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⠀⠀⠀⠀⠀⠀⠀⠀⠀⢀⣤⣾⣿⣿⣿⣿⣿⣿⣿⣿⣿⣿⣿⣿⣿⣿⣿⣿⣿⣿⣿⣿⣷⡄⠀⠀⠀⠀⠀⠀⠀⠀⠀⠀⠀⠀⠀⠀⠀⠀⠀⠀⠀⠀⠀⠀⠀⠀⠀⠀⠀⠀⠀⠀⠀⠀⠀⠀⠀⠀⠀⠀⠀⠀⠀⠀⠀⠀⠀⠀⠀⠀⠀⠀⠀⠀⠀⠀⠀⠀⠀</a:t>
            </a:r>
            <a:br/>
            <a:r>
              <a:t>⠀⠀⠀⠀⠀⠀⠀⢀⣴⣿⣿⣿⣿⣿⣿⣿⣿⣿⣿⣿⣿⣿⣿⣿⣿⣿⣿⣿⣿⣿⣿⣿⣿⣿⣄⠀⠀⠀⠀⠀⠀⠀⠀⠀⠀⠀⠀⠀⠀⠀⠀⠀⠀⠀⠀⠀⠀⠀⠀⠀⠀⠀⠀⠀⠀⠀⠀⠀⠀⠀⠀⠀⠀⠀⠀⠀⠀⠀⠀⠀⠀⠀⠀⠀⠀⠀⠀⠀⠀⠀⠀</a:t>
            </a:r>
            <a:br/>
            <a:r>
              <a:t>⠀⠀⠀⠀⠀⠀⢀⣾⣿⣿⣿⣿⣿⣿⣿⣿⣿⣿⣿⣿⣿⣿⣿⣿⣿⣿⣿⣿⣿⣿⣿⣿⣿⣿⣿⡄⠀⠀⠀⠀⠀⠀⠀⠀⠀⠀⠀⠀⠀⠀⠀⠀⠀⠀⠀⠀⠀⠀⠀⠀⠀⠀⠀⠀⠀⠀⠀⠀⠀⠀⠀⠀⠀⠀⠀⠀⠀⠀⠀⠀⠀⠀⠀⠀⠀⠀⠀⠀⠀⠀⠀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⠀⠀⠀⠀⠀⠀⣼⣿⣿⣿⣿⣿⣿⣿⣿⣿⣿⣿⣿⣿⣿⣿⣿⣿⣿⣿⣿⣿⣿⣿⣿⣿⣿⣿⣿⣇⠀⠀⠀⠀⠀⠀⠀⠀⠀⠀⠀⠀⠀⠀⠀⠀⠀⠀⠀⠀⠀⠀⠀⠀⠀⠀⠀⠀⠀⠀⠀⠀⠀⠀⠀⠀⠀⠀⠀⠀⠀⠀⠀⠀⠀⠀⠀⠀⠀⠀⠀⠀⠀⠀⠀</a:t>
            </a:r>
            <a:br/>
            <a:r>
              <a:t>⠀⠀⠀⠀⠀⠀⣿⣿⣿⣿⣿⣿⣿⣿⣿⣿⣿⣿⣿⣿⣿⣿⣿⣿⣿⣿⣿⣿⣿⣿⣿⣿⣿⣿⣿⣿⡄⠀⠀⠀⠀⠀⠀⠀⠀⠀⠀⠀⠀⠀⠀⠀⠀⠀⠀⠀⠀⠀⠀⠀⠀⠀⠀⠀⠀⠀⠀⠀⠀⠀⠀⠀⠀⠀⠀⠀⠀⠀⠀⠀⠀⠀⠀⠀⠀⠀⠀⠀⠀⠀⠀</a:t>
            </a:r>
            <a:br/>
            <a:r>
              <a:t>⠀⠀⠀⠀⠀⠀⣿⣿⣿⣿⣿⣿⣿⣿⣿⣿⣿⣿⣿⣿⣿⣿⣿⣿⣿⣿⣿⣿⣿⣿⣿⣿⣿⣿⣿⣿⣿⣶⣤⣤⣤⠀⠀⠀⠀⠀⠀⠀⠀⠀⠀⠀⠀⠀⠀⠀⠀⠀⠀⠀⠀⠀⠀⠀⠀⠀⠀⠀⠀⠀⠀⠀⠀⠀⠀⠀⠀⠀⠀⠀⠀⠀⠀⠀⠀⠀⠀⠀⠀⠀⠀</a:t>
            </a:r>
            <a:br/>
            <a:r>
              <a:t>⠀⠀⠀⠀⠀⠀⢻⣿⣿⣿⣿⣿⣿⣿⣿⣿⣿⣿⣿⣿⣿⣿⣿⣿⣿⣿⣿⣿⣿⣿⣿⣿⣿⣿⣿⣿⣿⣿⣿⣿⠋⠀⠀⠀⠀⠀⠀⠀⠀⠀⠀⠀⠀⠀⠀⠀⠀⠀⠀⠀⠀⠀⠀⠀⠀⠀⠀⠀⠀⠀⠀⠀⠀⠀⠀⠀⠀⠀⠀⠀⠀⠀⠀⠀⠀⠀⠀⠀⠀⠀⠀</a:t>
            </a:r>
            <a:br/>
            <a:r>
              <a:t>⠀⠀⠀⠀⠀⠀⠈⢿⣿⣿⣿⣿⣿⣿⣿⣿⣿⣿⣿⣿⣿⣿⣿⣿⣿⣿⣿⣿⣿⣿⣿⣿⣿⣿⣿⣿⣿⣿⡿⠁⠀⠀⠀⠀⠀⠀⠀⠀⠀⠀⠀⠀⠀⠀⠀⠀⠀⠀⠀⠀⠀⠀⠀⠀⠀⠀⠀⠀⠀⠀⠀⠀⠀⠀⠀⠀⠀⠀⠀⠀⠀⠀⠀⠀⠀⠀⠀⠀⠀⠀⠀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⠀⠀⠀⠀⠀⠀⠀⠀⣿⣿⣿⣿⣿⣿⣿⣿⣿⣿⣿⣿⣿⣿⣿⣿⣿⣿⣿⣿⣿⣿⣿⣿⣿⣿⣿⣿⣿⣿⠇⠀⠀⠀⠀⠀⠀⠀⠀⠀⠀⠀⠀⠀⠀⠀⠀⠀⠀⠀⠀⠀⠀⠀⠀⠀⠀⠀⠀⠀⠀⠀⠀⠀⠀⠀⠀⠀⠀⠀⠀⠀⠀⠀⠀⠀⠀⠀⠀⠀⠀⠀⠀</a:t>
            </a:r>
            <a:br/>
            <a:r>
              <a:t>⠀⠀⠀⠀⠀⠀⠀⢰⣿⣿⣿⣿⣿⣿⣿⣿⣿⣿⣿⣿⣿⣿⣿⣿⣿⣿⣿⣿⣿⣿⣿⣿⣿⣿⣿⣿⣿⡟⠀⠀⠀⠀⠀⠀⠀⠀⠀⠀⠀⠀⠀⠀⠀⠀⠀⠀⠀⠀⠀⠀⠀⠀⠀⠀⠀⠀⠀⠀⠀⠀⠀⠀⠀⠀⠀⠀⠀⠀⠀⠀⠀⠀⠀⠀⠀⠀⠀⠀⠀⠀⠀</a:t>
            </a:r>
            <a:br/>
            <a:r>
              <a:t>⠀⠀⠀⠀⠀⠀⣠⣿⣿⣿⣿⣿⣿⣿⣿⣿⣿⣿⣿⣿⣿⣿⣿⣿⣿⣿⣿⣿⣿⣿⣿⣿⣿⣿⣿⠿⠋⠈⠀⠀⠀⠀⠀⠀⠀⠀⠀⠀⠀⠀⠀⠀⠀⠀⠀⠀⠀⠀⠀⠀⠀⠀⠀⠀⠀⠀⠀⠀⠀⠀⠀⠀⠀⠀⠀⠀⠀⠀⠀⠀⠀⠀⠀⠀⠀⠀⠀⠀⠀⠀⠀</a:t>
            </a:r>
            <a:br/>
            <a:r>
              <a:t>⠀⠀⠀⠀⠀⠀⠀⠀⢹⣿⣿⣿⣿⣿⣿⣿⣿⣿⣿⣿⣿⣿⣿⣿⣿⣿⣿⣿⣿⣿⣿⣿⣿⣿⣿⠦⠀⠀⠀⠀⠀⠀⠀⠀⠀⠀⠀⠀⠀⠀⠀⠀⠀⠀⠀⠀⠀⠀⠀⠀⠀⠀⣀⣤⣴⣴⠀⠀⠀⠀⠀⠀⠀⠀⠀⠀⠀⠀⠀⠀⠀⠀⠀⠀⠀⠀⠀⠀⠀⠀⠀</a:t>
            </a:r>
            <a:br/>
            <a:r>
              <a:t>⠀⠀⠀⠀⠀⠀⠀⠀⢸⣿⣿⣿⣿⣿⣿⣿⣿⣿⣿⣿⣿⣿⣿⣿⣿⣿⣿⣿⣿⣿⣿⣿⣿⣿⣿⡆⠀⠀⠀⠀⠀⠀⠀⠀⠀⠀⠀⠀⠀⠀⠀⠀⠀⠀⠀⠀⠀⠀⠀⠀⠀⠘⠛⠛⠛⠁⠀⠀⠀⠀⠀⠀⠀⠀⠀⠀⠀⠀⠀⠀⠀⠀⠀⠀⠀⠀⠀⠀⠀⠀⠀</a:t>
            </a:r>
            <a:br/>
            <a:r>
              <a:t>⠀⠀⠀⠀⠀⠀⠀⠀⣸⣿⣿⣿⣿⣿⣿⣿⣿⣿⣿⣿⣿⣿⣿⣿⣿⣿⣿⣿⣿⣿⣿⣿⣿⣿⣿⣧⠀⠀⠀⠀⠀⠀⠀⠀⠀⠀⠀⠀⠀⠀⠀⠀⠀⠀⠀⠀⠀⠀⠀⠀⠀⠀⠀⠀⠀⠀⠀⠀⠀⠀⠀⠀⠀⠀⠀⠀⠀⠀⠀⠀⠀⠀⠀⠀⠀⠀⠀⠀⠀⠀⠀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⠀⠀⠀⠀⠀⠀⠀⢀⣿⣿⣿⣿⣿⣿⣿⣿⣿⣿⣿⣿⣿⣿⣿⣿⣿⣿⣿⣿⣿⣿⣿⣿⡿⠛⢿⣿⡄⠀⠀⠀⠀⠀⠀⠀⠀⠀⠀⠀⠀⠀⠀⠀⠀⠀⠀⠀⠀⠀⠀⠀⠀⠀⠀⠀⠀⠀⠀⠀⠀⠀⠀⠀⠀⠀⠀⠀⠀⠀⠀⠀⠀⠀⠀⠀⠀⠀⠀⠀⠀⠀⠀</a:t>
            </a:r>
            <a:br/>
            <a:r>
              <a:t>⠀⠀⠀⠀⠀⠀⠀⣸⣿⣿⣿⣿⣿⣿⣿⣿⣿⣿⣿⣿⣿⣿⣿⣿⣿⣿⣿⠿⠿⠟⠋⠁⠀⠀⠀⠉⠃⠀⠀⠀⠀⠀⠀⠀⠀⠀⠀⠀⠀⠀⠀⠀⠀⠀⠀⠀⠀⠀⠀⠀⠀⠀⠀⠀⠀⠀⠀⠀⠀⠀⠀⠀⠀⠀⠀⠀⠀⠀⠀⠀⠀⠀⠀⠀⠀⠀⠀⠀⠀⠀⠀</a:t>
            </a:r>
            <a:br/>
            <a:r>
              <a:t>⠀⠀⠀⠀⠀⠀⢠⣿⣿⣿⣿⣿⣿⣿⣿⣿⣿⣿⣿⣿⣿⣿⣿⣿⣿⣿⣿⣷⣶⣤⣤⣀⣀⠀⠀⠀⠀⠀⠀⠀⠀⠀⠀⠀⠀⠀⠀⠀⠀⠀⠀⠀⠀⠀⠀⠀⠀⠀⠀⠀⠀⠀⠀⠀⠀⠀⠀⠀⠀⠀⠀⠀⠀⠀⠀⠀⠀⠀⠀⠀⠀⠀⠀⠀⠀⠀⠀⠀⠀⠀⠀</a:t>
            </a:r>
            <a:br/>
            <a:r>
              <a:t>⠀⠀⠀⢀⣀⣴⣿⡿⣿⣿⣷⣿⣿⣿⣿⣿⣿⣿⣿⣿⣿⣿⣿⣿⣿⣿⣿⣿⣿⣿⣿⣿⣿⣿⣿⣶⣶⣄⠀⠀⠀⠀⠀⠀⠀⠀⠀⠀⠀⠀⠀⠀⠀⠀⠀⠀⠀⠀⠀⠀⠀⠀⠀⠀⠀⠀⠀⠀⠀⠀⠀⠀⠀⠀⠀⠀⠀⠀⠀⠀⠀⠀⠀⠀⠀⠀⠀⠀⠀⠀⠀</a:t>
            </a:r>
            <a:br/>
            <a:r>
              <a:t>⠀⠀⢸⣿⡿⠉⠛⣻⢿⣿⣿⣿⣿⣿⣿⣿⣿⣿⣿⣿⣿⣿⣿⣿⣿⣿⣿⣿⣿⣿⣿⣿⣿⣿⣿⣿⣿⣿⣷⠀⠀⠀⠀⠀⠀⠀⠀⣀⣀⣀⣠⣤⣤⣄⣀⣀⣀⠀⠀⠀⠀⠀⠀⠀⠀⠀⠀⠀⠀⠀⠀⠀⠀⠀⠀⠀⠀⠀⠀⠀⠀⠀⠀⠀⠀⠀⠀⠀⠀⠀⠀</a:t>
            </a:r>
            <a:br/>
            <a:r>
              <a:t>⠀⠀⠘⠛⠀⠀⠀⣠⣿⣿⣿⣿⣿⣿⣿⣿⣿⣿⣿⣿⣿⣿⣿⣿⣿⣿⣿⣿⣿⣿⣿⣿⣿⣿⣿⣿⣿⣿⣿⠀⠀⣀⣤⣶⣾⣿⣿⣿⣿⣿⣿⣿⣿⣿⣿⣿⣿⣿⣿⣷⣶⣤⣀⡀⠀⠀⠀⠀⠀⠀⠀⠀⠀⠀⠀⠀⠀⠀⠀⠀⠀⠀⠀⠀⠀⠀⠀⠀⠀⠀⠀</a:t>
            </a:r>
            <a:br/>
            <a:r>
              <a:t>⠀⠀⠀⠀⠀⠀⢠⣿⣿⣿⣿⣿⣿⣿⣿⣿⣿⣿⣿⣿⣿⣿⣿⣿⣿⣿⣿⣿⣿⣿⣿⣿⣿⣿⣿⣿⣿⣿⣿⣶⣿⣿⣿⣿⣿⣿⣿⣿⣿⣿⣿⣿⣿⣿⣿⣿⣿⣿⣿⣿⣿⣿⣿⣿⣷⣦⣀⠀⠀⠀⠀⠀⠀⠀⠀⠀⠀⠀⠀⠀⠀⠀⠀⠀⠀⠀⠀⠀⠀⠀⠀</a:t>
            </a:r>
            <a:br/>
            <a:r>
              <a:t>⠀⠀⠀⠀⠀⠀⣾⣿⣿⣿⣿⣿⣿⣿⣿⣿⣿⣿⣿⣿⣿⣿⣿⣿⣿⣿⣿⣿⣿⣿⣿⣿⣿⣿⣿⣿⣿⣿⣿⣿⣿⣿⣿⣿⣿⣿⣿⣿⣿⣿⣿⣿⣿⣿⣿⣿⣿⣿⣿⣿⣿⣿⣿⣿⣿⣿⣿⣷⣦⡀⠀⠀⠀⠀⠀⠀⠀⠀⠀⠀⠀⠀⠀⠀⠀⠀⠀⠀⠀⠀⠀</a:t>
            </a:r>
            <a:br/>
            <a:r>
              <a:t>⠀⠀⠀⠀⢰⣾⣿⣿⣿⣿⣿⣿⣿⣿⣿⣿⣿⣿⣿⣿⣿⣿⣿⣿⣿⣿⣿⣿⣿⣿⣿⣿⣿⣿⣿⣿⣿⣿⣿⣿⣿⣿⣿⣿⣿⣿⣿⣿⣿⣿⣿⣿⣿⣿⣿⣿⣿⣿⣿⣿⣿⣿⣿⣿⣿⣿⣿⣿⣿⣿⣷⡀⠀⠀⠀⠀⠀⠀⠀⠀⠀⠀⠀⠀⠀⠀⠀⠀⠀⠀⠀</a:t>
            </a:r>
            <a:br/>
            <a:r>
              <a:t>⠀⠀⠀⠀⢹⣿⣿⣿⣿⣿⣿⣿⣿⣿⣿⣿⣿⣿⣿⣿⣿⣿⣿⣿⣿⣿⣿⣿⣿⣿⣿⣿⣿⣿⣿⣿⣿⣿⣿⣿⣿⣿⣿⣿⣿⣿⣿⣿⣿⣿⣿⣿⣿⣿⣿⣿⣿⣿⣿⣿⣿⣿⣿⣿⣿⣿⣿⣿⣿⣿⣿⣿⣶⡄⠀⠀⠀⠀⠀⠀⠀⠀⠀⠀⠀⠀⠀⠀⠀⠀⠀</a:t>
            </a:r>
            <a:br/>
            <a:r>
              <a:t>⠀⠀⠀⠀⢸⣿⣿⣿⣿⣿⣿⣿⣿⣿⣿⣿⣿⣿⣿⣿⣿⣿⣿⣿⣿⣿⣿⣿⣿⣿⣿⣿⣿⣿⣿⣿⣿⣿⣿⣿⣿⣿⣿⣿⣿⣿⣿⣿⣿⣿⣿⣿⣿⣿⣿⣿⣿⣿⣿⣿⣿⣿⣿⣿⣿⣿⣿⣿⣿⣿⣿⣿⣿⣿⣦⡀⠀⠀⠀⠀⠀⠀⠀⠀⠀⠀⠀⠀⠀⠀⠀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⠀⠀⠀⣠⣿⣿⣿⣿⣿⣿⣿⣿⣿⣿⣿⣿⣿⣿⣿⣿⣿⣿⣿⣿⣿⣿⣿⣿⣿⣿⣿⣿⣿⣿⣿⣿⣿⣿⣿⣿⣿⣿⣿⣿⣿⣿⣿⣿⣿⣿⣿⣿⣿⣿⣿⣿⣿⣿⣿⣿⣿⣿⣿⣿⣿⣿⣿⣿⣿⣿⣿⣿⣿⣿⣿⣷⡀⠀⠀⠀⠀⠀⠀⠀⠀⠀⠀⠀⠀⠀⠀</a:t>
            </a:r>
            <a:br/>
            <a:r>
              <a:t>⠀⠀⠠⣿⣿⣿⣿⣿⣿⣿⣿⣿⣿⣿⣿⣿⣿⣿⣿⣿⣿⣿⣿⣿⣿⣿⣿⣿⣿⣿⣿⣿⣿⣿⣿⣿⣿⣿⣿⣿⣿⣿⣿⣿⣿⣿⣿⣿⣿⣿⣿⣿⣿⣿⣿⣿⣿⣿⣿⣿⣿⣿⣿⣿⣿⣿⣿⣿⣿⣿⣿⣿⣿⣿⣿⣿⣿⡄⠀⠀⠀⠀⠀⠀⠀⠀⠀⠀⠀⠀⠀</a:t>
            </a:r>
            <a:br/>
            <a:r>
              <a:t>⠀⠀⠀⢸⣿⣿⣿⣿⣿⣿⣿⣿⣿⣿⣿⣿⣿⣿⣿⣿⣿⣿⣿⣿⣿⣿⣿⣿⣿⣿⣿⣿⣿⡟⠉⣿⣿⣿⣿⣿⣿⣿⣿⣿⣿⣿⣿⣿⣿⣿⣿⣿⣿⣿⣿⣿⣿⣿⣿⣿⣿⣿⣿⣿⣿⣿⣿⣿⣿⣿⣿⣿⣿⣿⣿⣿⣿⣿⡄⠀⠀⠀⠀⠀⠀⠀⠀⠀⠀⠀⠀</a:t>
            </a:r>
            <a:br/>
            <a:r>
              <a:t>⠀⠀⠀⣿⣿⣿⣿⣿⣿⣿⣿⣿⣿⣿⣿⣿⣿⣿⣿⣿⣿⣿⣿⣿⣿⣿⣿⣿⣿⣿⣿⣿⣿⡇⢰⣿⣿⣿⣿⣿⣿⣿⣿⣿⣿⣿⣿⣿⣿⣿⣿⣿⣿⣿⣿⣿⣿⣿⣿⣿⣿⣿⣿⣿⣿⣿⣿⣿⣿⣿⣿⣿⣿⣿⣿⣿⣿⣿⣷⡀⠀⠀⠀⠀⠀⠀⠀⠀⠀⠀⠀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⣿⣿⣿⣿⣿⣿⣿⣿⣿⣿⣿⣿⣿⣿⣿⣿⣿⣿⣿⣿⣿⣿⣿⣿⣿⣿⣿⣿⣿⣿⣿⣿⣿⠟⠉⠉⠉⠉⠉⠛⠛⠿⢿⣿⣿⣿⣿⣿⣿⣿⣿⣿⣿⣿⣿⣿⣿⣿⣿⣿⣿⣿⣿⣿⣿⣿⣿⣿⣿⣿⣿⣿⣿⣿⣿⣿⣿⣿⣿⣿⣿⣿⣿⣿⣿⣿⣿⣿⣿⣿⡇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⣿⣿⣿⣿⣿⣿⣿⣿⣿⣿⣿⣿⣿⣿⣿⣿⣿⣿⣿⣿⣿⣿⣿⣿⣿⣿⣿⣿⣿⣿⣿⣿⣿⠀⠀⠀⠀⠀⠀⠀⠀⠀⠀⠈⠻⠿⠿⠿⠿⢿⣿⡿⠟⠛⠛⠛⠛⠛⠻⠿⣿⣿⣿⣿⣿⣿⣿⣿⣿⣿⣿⣿⣿⣿⣿⣿⣿⣿⣿⣿⣿⣿⣿⣿⣿⣿⣿⣿⣿⣿⡇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⣿⣿⣿⣿⣿⣿⣿⣿⣿⣿⣿⣿⣿⣿⣿⣿⣿⣿⣿⣿⣿⣿⣿⣿⣿⣿⣿⣿⣿⣿⣿⣿⣿⠀⠀⠀⠀⠀⠀⠀⠀⠀⠀⠀⠀⠀⠀⠀⠀⠀⠉⠀⠀⠀⠀⠀⠀⠀⠀⠀⠀⠈⢻⣿⣿⣿⣿⣿⣿⣿⣿⣿⣿⣿⣿⣿⣿⣿⣿⣿⣿⣿⣿⣿⣿⣿⣿⣿⣿⣿⡇</a:t>
            </a:r>
            <a:br/>
            <a:r>
              <a:t>⣿⣿⣿⣿⣿⣿⣿⣿⣿⣿⣿⣿⣿⣿⣿⣿⣿⣿⣿⣿⣿⣿⣿⣿⣿⣿⣿⣿⣿⣿⣿⣿⣿⡁⠀⠀⠀⠀⠀⠀⠀⠀⠀⠀⠀⠀⠀⠀⠀⠀⠀⠀⠀⠀⠀⠀⠀⠀⠀⠀⠀⠀⣸⣿⣿⣿⣿⣿⣿⣿⣿⣿⣿⣿⣿⣿⣿⣿⣿⣿⣿⣿⣿⣿⣿⣿⣿⣿⣿⣿⡇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⣿⣿⣿⣿⣿⣿⣿⣿⣿⣿⣿⣿⣿⣿⣿⣿⣿⣿⣿⣿⣿⣿⣿⣿⣿⣿⣿⣿⣿⣿⣿⣿⣿⣷⡀⠀⢀⠀⠀⠀⠀⠀⠀⠀⠀⠀⠀⠀⠀⠀⠀⠀⠀⠀⠀⠀⠀⠀⠀⠀⢠⣿⣿⣿⣿⣿⣿⣿⣿⣿⣿⣿⣿⣿⣿⣿⣿⣿⣿⣿⣿⣿⣿⣿⣿⣿⣿⣿⣿⣿⡇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⣿⣿⣿⣿⣿⣿⣿⣿⣿⣿⣿⣿⣿⣿⣿⣿⣿⣿⣿⣿⣿⣿⣿⣿⣿⣿⣿⣿⣿⣿⣿⣿⣿⣿⣿⣿⡿⠀⠀⠀⠀⠀⠀⠀⠀⠀⠀⠀⠀⠀⠀⠀⠀⠀⠀⠀⠀⠀⠀⢠⣾⣿⣿⣿⣿⣿⣿⣿⣿⣿⣿⣿⣿⣿⣿⣿⣿⣿⣿⣿⣿⣿⣿⣿⣿⣿⣿⣿⣿⣿⡇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⣿⣿⣿⣿⣿⣿⣿⣿⣿⣿⣿⣿⣿⣿⣿⣿⣿⣿⣿⣿⣿⣿⣿⣿⣿⣿⣿⣿⣿⣿⣿⣿⣿⣿⣿⡟⠀⠀⠀⠀⠀⠀⠀⠀⠀⠀⠀⠀⠀⠀⠀⠀⠀⠀⠀⠀⠘⣶⣶⣿⣿⣿⣿⣿⣿⣿⣿⣿⣿⣿⣿⣿⣿⣿⣿⣿⣿⣿⣿⣿⣿⣿⣿⣿⣿⣿⣿⣿⣿⣿⡇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⣿⣿⣿⣿⣿⣿⣿⣿⣿⣿⣿⣿⣿⣿⣿⣿⣿⣿⣿⣿⣿⣿⣿⣿⣿⣿⣿⣿⣿⣿⣿⣿⣿⣿⣿⣆⣀⠀⠀⠀⠀⠀⠀⠀⠀⠀⠀⠀⠀⠀⠀⠀⠀⠀⠀⠀⠀⣿⣿⣿⣿⣿⣿⣿⣿⣿⣿⣿⣿⣿⣿⣿⣿⣿⣿⣿⣿⣿⣿⣿⣿⣿⣿⣿⣿⣿⣿⣿⣿⣿⡇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⣿⣿⣿⣿⣿⣿⣿⣿⣿⣿⣿⣿⣿⣿⣿⣿⣿⣿⣿⣿⣿⣿⣿⣿⣿⣿⣿⣿⣿⣿⣿⣿⣿⣿⣿⣿⣿⣟⠁⠀⠀⠀⠀⠀⠀⠀⠀⠀⠀⠀⠀⠀⠀⠀⠀⠀⢿⣿⣿⣿⣿⣿⣿⣿⣿⣿⣿⣿⣿⣿⣿⣿⣿⣿⣿⣿⣿⣿⣿⣿⣿⣿⣿⣿⣿⣿⣿⣿⣿⣿⡇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⣿⣿⣿⣿⣿⣿⣿⣿⣿⣿⣿⣿⣿⣿⣿⣿⣿⣿⣿⣿⣿⣿⣿⣿⣿⣿⣿⣿⣿⣿⣿⣿⣿⣿⣿⣿⠿⠛⠀⠀⠀⠀⠀⠀⠀⠀⠀⠀⠀⠀⠀⠀⠀⠀⠀⠘⣿⣿⣿⣿⣿⣿⣿⣿⣿⣿⣿⣿⣿⣿⣿⣿⣿⣿⣿⣿⣿⣿⣿⣿⣿⣿⣿⣿⣿⣿⣿⣿⣿⣿⡇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⣿⣿⣿⣿⣿⣿⣿⣿⣿⣿⣿⣿⣿⣿⣿⣿⣿⣿⣿⣿⣿⣿⣿⣿⣿⣿⣿⣿⣿⣿⣿⣿⣿⣿⡇⠀⠀⠀⠀⠀⠀⠀⠀⠀⠀⠀⠀⠀⠀⠀⠀⠀⠀⠀⠀⠀⠀⠙⣿⣿⣿⣿⣿⣿⣿⣿⣿⣿⣿⣿⣿⣿⣿⣿⣿⣿⣿⣿⣿⣿⣿⣿⣿⣿⣿⣿⣿⣿⣿⣿⡇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⣿⣿⣿⣿⣿⣿⣿⣿⣿⣿⣿⣿⣿⣿⣿⣿⣿⣿⣿⣿⣿⣿⣿⣿⣿⣿⣿⣿⣿⣿⣿⣿⠿⠿⠁⠀⠀⠀⠀⠀⠀⠀⠀⠀⠀⠀⠀⠀⠀⠀⠀⠀⠀⠀⠀⠀⠀⠀⠀⠉⠛⢿⣿⣿⣿⣿⣿⣿⣿⣿⣿⣿⣿⣿⣿⣿⣿⣿⣿⣿⣿⣿⣿⣿⣿⣿⣿⣿⣿⣿⡇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⣿⣿⣿⣿⣿⣿⣿⣿⣿⣿⣿⣿⣿⣿⣿⣿⣿⣿⣿⣿⣿⣿⣿⣿⣿⣿⣿⣿⣿⣿⣿⣿⠀⠀⠀⠀⠀⠀⠀⠀⠀⠀⠀⠀⠀⠀⠀⠀⠀⠀⠀⠀⠀⠀⣇⠀⠀⠀⠀⠀⠀⠀⠘⣿⣿⣿⣿⣿⣿⣿⣿⣿⣿⣿⣿⣿⣿⣿⣿⣿⣿⣿⣿⣿⣿⣿⣿⣿⣿⣿⡇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⣿⣿⣿⣿⣿⣿⣿⣿⣿⣿⣿⣿⣿⣿⣿⣿⣿⣿⣿⣿⣿⣿⣿⣿⣿⣿⣿⣿⣿⣿⣿⠇⠀⠀⠀⠀⠀⠀⠀⠀⠀⠀⠀⠀⠀⠀⠀⠀⠀⠀⠀⠀⠀⠀⣿⠀⠀⠀⠀⠀⠀⠀⠀⢻⣿⣿⣿⣿⣿⣿⣿⣿⣿⣿⣿⣿⣿⣿⣿⣿⣿⣿⣿⣿⣿⣿⣿⣿⣿⣿⡇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⣿⣿⣿⣿⣿⣿⣿⣿⣿⣿⣿⣿⣿⣿⣿⣿⣿⣿⣿⣿⣿⣿⣿⣿⣿⣿⣿⣿⣿⣿⠏⠀⠀⠀⠀⠀⠀⠀⠀⠀⠀⠀⠀⠀⠀⠀⠀⠀⠀⠀⠀⠀⠀⠀⣿⠀⠀⠀⠀⠀⠀⠀⠀⠈⢿⣿⣿⣿⣿⣿⣿⣿⣿⣿⣿⣿⣿⣿⣿⣿⣿⣿⣿⣿⣿⣿⣿⣿⣿⣿⡇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⣿⣿⣿⣿⣿⣿⣿⣿⣿⣿⣿⣿⣿⣿⣿⣿⣿⣿⣿⣿⣿⣿⣿⣿⣿⣿⣿⣿⣿⡏⠀⠀⠀⠀⠀⠀⠀⠀⠀⠀⠀⠀⠀⠀⠀⠀⠀⠀⠀⠀⠀⠀⠀⠀⢿⠀⠀⠀⠀⠀⠀⠀⠀⠀⠈⢿⣿⣿⣿⣿⣿⣿⣿⣿⣿⣿⣿⣿⣿⣿⣿⣿⣿⣿⣿⣿⣿⣿⣿⣿⡇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⣿⣿⣿⣿⣿⣿⣿⣿⣿⣿⣿⣿⣿⣿⣿⣿⣿⣿⣿⣿⣿⣿⣿⣿⣿⣿⣿⣿⡟⠀⠀⠀⠀⠀⠀⠀⠀⠀⠀⠀⠀⠀⠀⠀⠀⠀⠀⠀⠀⠀⠀⠀⠀⠀⢸⠀⠀⠀⠀⠀⠀⠀⠀⠀⠀⠈⢿⣿⣿⣿⣿⣿⣿⣿⣿⣿⣿⣿⣿⣿⣿⣿⣿⣿⣿⣿⣿⣿⣿⣿⡇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⣿⣿⣿⣿⣿⣿⣿⣿⣿⣿⣿⣿⣿⣿⣿⣿⣿⣿⣿⣿⣿⣿⣿⣿⣿⣿⣿⡟⠀⠀⠀⠀⠀⠀⠀⠀⠀⠀⠀⠀⠀⠀⠀⠀⠀⠀⠀⠀⠀⠀⠀⠀⠀⠀⠀⠀⠀⠀⠀⠀⠀⠀⠀⠀⠀⠀⠈⢻⣿⣿⣿⣿⣿⣿⣿⣿⣿⣿⣿⣿⣿⣿⣿⣿⣿⣿⣿⣿⣿⣿⡇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⣿⣿⣿⣿⣿⣿⣿⣿⣿⣿⣿⣿⣿⣿⣿⣿⣿⣿⣿⣿⣿⣿⣿⣿⣿⣿⡟⠀⠀⠀⠀⠀⠀⠀⠀⠀⠀⠀⠀⠀⠀⠀⠀⠀⠀⠀⠀⠀⠀⠀⠀⠀⠀⠀⠀⡆⠀⠀⠀⠀⠀⠀⠀⠀⠀⠀⠀⢸⣿⣿⣿⣿⣿⣿⣿⣿⣿⣿⣿⣿⣿⣿⣿⣿⣿⣿⣿⣿⣿⣿⡇</a:t>
            </a:r>
            <a:br/>
            <a:r>
              <a:t>⣿⣿⣿⣿⣿⣿⣿⣿⣿⣿⣿⣿⣿⣿⣿⣿⣿⣿⣿⣿⣿⣿⣿⣿⣿⣿⡀⠀⠀⠀⠀⠀⠀⠀⠀⠀⠀⠀⠀⠀⠀⠀⠀⠀⠀⠀⠀⠀⠀⠀⠀⠀⠀⠀⠀⠁⠀⠀⠀⠀⠀⠀⠀⠀⠀⠀⠀⣾⣿⣿⣿⣿⣿⣿⣿⣿⣿⣿⣿⣿⣿⣿⣿⣿⣿⣿⣿⣿⣿⣿⡇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⣿⣿⣿⣿⣿⣿⣿⣿⣿⣿⣿⣿⣿⣿⣿⣿⣿⣿⣿⣿⣿⣿⣿⣿⣿⣿⣿⠀⠀⠀⠀⠀⠀⠀⠀⠀⠀⠀⠀⠀⠀⠀⠀⠀⠀⠀⠀⠀⠀⠀⠀⠀⠀⠀⠀⠀⠀⠀⠀⠀⠀⠀⠀⠀⠀⠀⣀⣴⣿⣿⣿⣿⣿⣿⣿⣿⣿⣿⣿⣿⣿⣿⣿⣿⣿⣿⣿⣿⣿⣿⡇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⠀⠀⠀⠀⠀⠀⠀⠀⠀⠀⠀⠀⠀⠀⠀⠀⠀⠀⠀⠀⠀⠀⠀⠀⠈⠂⠀⠀⠀⠀⠀⠀⠀⠀⠀⠀⠀⠀⠀⠀⠀⠀⠀⠀⠀⠀⠀⠀⠀⠀⠀⠀⠀⠀⠀⠀⠀⠀⠀⠀⠀⠀⠀⠀⠀⠀⠀⠀⠀⠀⠀⠀⠀⠀⠀⠀⠀⠀⠀⠀⠀⠀⠀⠀⠀⠀⠀⠀⠀⠀⠀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⠀⠀⠀⠀⠀⠀⠀⠀⠀⠀⠀⠀⠀⠀⠀⠀⠀⠀⠀⠀⠀⠀⠀⠀⣼⣷⡄⠀⠀⠀⠀⠀⠀⠀⠀⠀⠀⠀⠀⠀⠀⠀⠀⠀⠀⠀⠀⠀⠀⠀⠀⠀⠀⠀⠀⠀⠀⠀⠀⠀⠀⠀⠀⠀⠀⠀⠀⠀⠀⠀⠀⠀⠀⠀⠀⠀⠀⠀⠀⠀⠀⠀⠀⠀⠀⠀⠀⠀⠀⠀⠀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⠀⠀⠀⠀⠀⠀⠀⠀⠀⠀⠀⠀⠀⠀⠀⠀⣀⣀⣀⣀⣀⣀⣀⣠⣿⣿⣿⣦⡀⠀⠀⠀⠀⠀⠀⠀⠀⠀⠀⠀⠀⠀⠀⠀⠀⠀⠀⠀⠀⠀⠀⠀⠀⠀⠀⠀⠀⠀⠀⠀⠀⠀⠀⠀⠀⠀⠀⠀⠀⠀⠀⠀⠀⠀⠀⠀⠀⠀⠀⠀⠀⠀⠀⠀⠀⠀⠀⠀⠀⠀⠀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⠀⠀⠀⠀⠀⠀⠀⠀⠀⠀⠀⢀⣤⣶⣾⣿⣿⣿⣿⣿⣿⣿⣿⣿⣿⣿⣿⣿⣿⣷⣦⡀⠀⠀⠀⠀⠀⠀⠀⠀⠀⠀⠀⠀⠀⠀⠀⠀⠀⠀⠀⠀⠀⠀⠀⠀⠀⠀⠀⠀⠀⠀⠀⠀⠀⠀⠀⠀⠀⠀⠀⠀⠀⠀⠀⠀⠀⠀⠀⠀⠀⠀⠀⠀⠀⠀⠀⠀⠀⠀⠀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⠀⠀⠀⠀⠀⠀⠀⠀⢀⣴⣾⣿⣿⣿⣿⣿⣿⣿⣿⣿⣿⣿⣿⣿⣿⣿⣿⣿⣿⣿⣿⣿⣦⡀⠀⠀⠀⠀⠀⠀⠀⠀⠀⠀⠀⠀⠀⠀⠀⠀⠀⠀⠀⠀⠀⠀⠀⠀⠀⠀⠀⠀⠀⠀⠀⠀⠀⠀⠀⠀⠀⠀⠀⠀⠀⠀⠀⠀⠀⠀⠀⠀⠀⠀⠀⠀⠀⠀⠀⠀⠀</a:t>
            </a:r>
            <a:br/>
            <a:r>
              <a:t>⠀⠀⠀⠀⠀⠀⢀⣴⣿⣿⣿⣿⣿⣿⣿⣿⣿⣿⣿⣿⣿⣿⣿⣿⣿⣿⣿⣿⣿⣿⣿⣿⣿⣷⡀⠀⠀⠀⠀⠀⠀⠀⠀⠀⠀⠀⠀⠀⠀⠀⠀⠀⠀⠀⠀⠀⠀⠀⠀⠀⠀⠀⠀⠀⠀⠀⠀⠀⠀⠀⠀⠀⠀⠀⠀⠀⠀⠀⠀⠀⠀⠀⠀⠀⠀⠀⠀⠀⠀⠀⠀</a:t>
            </a:r>
            <a:br/>
            <a:r>
              <a:t>⠀⠀⠀⠀⠀⢀⣾⣿⣿⣿⣿⣿⣿⣿⣿⣿⣿⣿⣿⣿⣿⣿⣿⣿⣿⣿⣿⣿⣿⣿⣿⣿⣿⣿⣧⠀⠀⠀⠀⠀⠀⠀⠀⠀⠀⠀⠀⠀⠀⠀⠀⠀⠀⠀⠀⠀⠀⠀⠀⠀⠀⠀⠀⠀⠀⠀⠀⠀⠀⠀⠀⠀⠀⠀⠀⠀⠀⠀⠀⠀⠀⠀⠀⠀⠀⠀⠀⠀⠀⠀⠀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⠀⠀⠀⠀⠀⣿⣿⣿⣿⣿⣿⣿⣿⣿⣿⣿⣿⣿⣿⣿⣿⣿⣿⣿⣿⣿⣿⣿⣿⣿⣿⣿⣿⣿⣿⣗⡀⠀⠀⠀⠀⠀⠀⠀⠀⠀⠀⠀⠀⠀⠀⠀⠀⠀⠀⠀⠀⠀⠀⠀⠀⠀⠀⠀⠀⠀⠀⠀⠀⠀⠀⠀⠀⠀⠀⠀⠀⠀⠀⠀⠀⠀⠀⠀⠀⠀⠀⠀⠀⠀⠀</a:t>
            </a:r>
            <a:br/>
            <a:r>
              <a:t>⠀⠀⠀⠀⠀⢻⣿⣿⣿⣿⣿⣿⣿⣿⣿⣿⣿⣿⣿⣿⣿⣿⣿⣿⣿⣿⣿⣿⣿⣿⣿⣿⣿⣿⣿⣿⣿⣶⣶⣶⡄⠀⠀⠀⠀⠀⠀⠀⠀⠀⠀⠀⠀⠀⠀⠀⠀⠀⠀⠀⠀⠀⠀⠀⠀⠀⠀⠀⠀⠀⠀⠀⠀⠀⠀⠀⠀⠀⠀⠀⠀⠀⠀⠀⠀⠀⠀⠀⠀⠀⠀</a:t>
            </a:r>
            <a:br/>
            <a:r>
              <a:t>⠀⠀⠀⠀⠀⠸⣿⣿⣿⣿⣿⣿⣿⣿⣿⣿⣿⣿⣿⣿⣿⣿⣿⣿⣿⣿⣿⣿⣿⣿⣿⣿⣿⣿⣿⣿⣿⣿⣿⠟⠁⠀⠀⠀⠀⠀⠀⠀⠀⠀⠀⠀⠀⠀⠀⠀⠀⠀⠀⠀⠀⠀⠀⠀⠀⠀⠀⠀⠀⠀⠀⠀⠀⠀⠀⠀⠀⠀⠀⠀⠀⠀⠀⠀⠀⠀⠀⠀⠀⠀⠀</a:t>
            </a:r>
            <a:br/>
            <a:r>
              <a:t>⠀⠀⠀⠀⠀⠀⠙⣿⣿⣿⣿⣿⣿⣿⣿⣿⣿⣿⣿⣿⣿⣿⣿⣿⣿⣿⣿⣿⣿⣿⣿⣿⣿⣿⣿⣿⣿⣿⠋⠀⠀⠀⠀⠀⠀⠀⠀⠀⠀⠀⠀⠀⠀⠀⠀⠀⠀⠀⠀⠀⠀⠀⠀⠀⠀⠀⠀⠀⠀⠀⠀⠀⠀⠀⠀⠀⠀⠀⠀⠀⠀⠀⠀⠀⠀⠀⠀⠀⠀⠀⠀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⠀⠀⠀⠀⠀⠀⠀⣿⣿⣿⣿⣿⣿⣿⣿⣿⣿⣿⣿⣿⣿⣿⣿⣿⣿⣿⣿⣿⣿⣿⣿⣿⣿⣿⣿⣿⣿⡿⠀⠀⠀⠀⠀⠀⠀⠀⠀⠀⠀⠀⠀⠀⠀⠀⠀⠀⠀⠀⠀⠀⠀⠀⠀⠀⠀⠀⠀⠀⠀⠀⠀⠀⠀⠀⠀⠀⠀⠀⠀⠀⠀⠀⠀⠀⠀⠀⠀⠀⠀⠀⠀</a:t>
            </a:r>
            <a:br/>
            <a:r>
              <a:t>⠀⠀⠀⠀⠀⠀⢠⣿⣿⣿⣿⣿⣿⣿⣿⣿⣿⣿⣿⣿⣿⣿⣿⣿⣿⣿⣿⣿⣿⣿⣿⣿⣿⣿⡿⣿⡿⠃⠀⠀⠀⠀⠀⠀⠀⠀⠀⠀⠀⠀⠀⠀⠀⠀⠀⠀⠀⠀⠀⠀⠀⠀⠀⠀⠀⠀⠀⠀⠀⠀⠀⠀⠀⠀⠀⠀⠀⠀⠀⠀⠀⠀⠀⠀⠀⠀⠀⠀⠀⠀⠀</a:t>
            </a:r>
            <a:br/>
            <a:r>
              <a:t>⠀⠀⠀⠀⠀⠰⠿⣿⣿⣿⣿⣿⣿⣿⣿⣿⣿⣿⣿⣿⣿⣿⣿⣿⣿⣿⣿⣿⣿⣿⣿⣿⣿⣿⠷⠋⠀⠀⠀⠀⠀⠀⠀⠀⠀⠀⠀⠀⠀⠀⠀⠀⠀⠀⠀⠀⠀⠀⠀⠀⠀⠀⠀⠀⠀⠀⠀⠀⠀⠀⠀⠀⠀⠀⠀⠀⠀⠀⠀⠀⠀⠀⠀⠀⠀⠀⠀⠀⠀⠀⠀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⠀⠀⠀⠀⠀⠀⠀⢸⣿⣿⣿⣿⣿⣿⣿⣿⣿⣿⣿⣿⣿⣿⣿⣿⣿⣿⣿⣿⣿⣿⣿⣿⣿⣿⡦⠀⠀⠀⠀⠀⠀⠀⠀⠀⠀⠀⠀⠀⠀⠀⠀⠀⠀⠀⠀⠀⠀⠀⠀⠀⠀⠀⢀⣤⣤⣤⠄⠀⠀⠀⠀⠀⠀⠀⠀⠀⠀⠀⠀⠀⠀⠀⠀⠀⠀⠀⠀⠀⠀⠀⠀</a:t>
            </a:r>
            <a:br/>
            <a:r>
              <a:t>⠀⠀⠀⠀⠀⠀⠀⠘⣿⣿⣿⣿⣿⣿⣿⣿⣿⣿⣿⣿⣿⣿⣿⣿⣿⣿⣿⣿⣿⣿⣿⣿⣿⣿⣧⠀⠀⠀⠀⠀⠀⠀⠀⠀⠀⠀⠀⠀⠀⠀⠀⠀⠀⠀⠀⠀⠀⠀⠀⠀⠀⠀⠛⠛⠛⠋⠀⠀⠀⠀⠀⠀⠀⠀⠀⠀⠀⠀⠀⠀⠀⠀⠀⠀⠀⠀⠀⠀⠀⠀⠀</a:t>
            </a:r>
            <a:br/>
            <a:r>
              <a:t>⠀⠀⠀⠀⠀⠀⠀⠀⣿⣿⣿⣿⣿⣿⣿⣿⣿⣿⣿⣿⣿⣿⣿⣿⣿⣿⣿⣿⣿⣿⣿⣿⣿⣿⣿⡆⠀⠀⠀⠀⠀⠀⠀⠀⠀⠀⠀⠀⠀⠀⠀⠀⠀⠀⠀⠀⠀⠀⠀⠀⠀⠀⠀⠀⠀⠀⠀⠀⠀⠀⠀⠀⠀⠀⠀⠀⠀⠀⠀⠀⠀⠀⠀⠀⠀⠀⠀⠀⠀⠀⠀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⠀⠀⠀⠀⠀⠀⠀⢠⣿⣿⣿⣿⣿⣿⣿⣿⣿⣿⣿⣿⣿⣿⣿⣿⣿⣿⣿⣿⣿⣿⣿⡿⠛⠙⠿⣷⠀⠀⠀⠀⠀⠀⠀⠀⠀⠀⠀⠀⠀⠀⠀⠀⠀⠀⠀⠀⠀⠀⠀⠀⠀⠀⠀⠀⠀⠀⠀⠀⠀⠀⠀⠀⠀⠀⠀⠀⠀⠀⠀⠀⠀⠀⠀⠀⠀⠀⠀⠀⠀⠀⠀</a:t>
            </a:r>
            <a:br/>
            <a:r>
              <a:t>⠀⠀⠀⠀⠀⠀⢀⣾⣿⣿⣿⣿⣿⣿⣿⣿⣿⣿⣿⣿⣿⣿⣿⣿⣿⣿⡿⠿⠟⠉⠉⠀⠀⠀⠀⠈⠁⠀⠀⠀⠀⠀⠀⠀⠀⠀⠀⠀⠀⠀⠀⠀⠀⠀⠀⠀⠀⠀⠀⠀⠀⠀⠀⠀⠀⠀⠀⠀⠀⠀⠀⠀⠀⠀⠀⠀⠀⠀⠀⠀⠀⠀⠀⠀⠀⠀⠀⠀⠀⠀⠀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⠀⠀⠀⠀⠀⠀⢀⣿⣿⣿⣿⣿⣿⣿⣿⣿⣿⣿⣿⣿⣿⣿⣿⣿⣿⣿⣿⣷⣶⣦⣤⣄⣀⡀⠀⠀⠀⠀⠀⠀⠀⠀⠀⠀⠀⠀⠀⠀⠀⠀⠀⠀⠀⠀⠀⠀⠀⠀⠀⠀⠀⠀⠀⠀⠀⠀⠀⠀⠀⠀⠀⠀⠀⠀⠀⠀⠀⠀⠀⠀⠀⠀⠀⠀⠀⠀⠀⠀⠀⠀⠀</a:t>
            </a:r>
            <a:br/>
            <a:r>
              <a:t>⠀⠀⠀⠀⠀⢀⣾⣿⣿⣿⣿⣿⣿⣿⣿⣿⣿⣿⣿⣿⣿⣿⣿⣿⣿⣿⣿⣿⣿⣿⣿⣿⣿⣿⣿⣶⣦⡀⠀⠀⠀⠀⠀⠀⠀⠀⠀⠀⠀⠀⠀⠀⠀⠀⠀⠀⠀⠀⠀⠀⠀⠀⠀⠀⠀⠀⠀⠀⠀⠀⠀⠀⠀⠀⠀⠀⠀⠀⠀⠀⠀⠀⠀⠀⠀⠀⠀⠀⠀⠀⠀</a:t>
            </a:r>
            <a:br/>
            <a:r>
              <a:t>⠀⠀⠀⣴⣿⡿⡿⢿⣿⣿⣿⣿⣿⣿⣿⣿⣿⣿⣿⣿⣿⣿⣿⣿⣿⣿⣿⣿⣿⣿⣿⣿⣿⣿⣿⣿⣿⣿⠂⠀⠀⠀⠀⠀⠀⢀⣀⣀⣤⣤⣤⣤⣤⣤⣄⣀⣀⡀⠀⠀⠀⠀⠀⠀⠀⠀⠀⠀⠀⠀⠀⠀⠀⠀⠀⠀⠀⠀⠀⠀⠀⠀⠀⠀⠀⠀⠀⠀⠀⠀⠀</a:t>
            </a:r>
            <a:br/>
            <a:r>
              <a:t>⠀⠀⠀⠻⠟⠁⣠⣿⣿⣿⣿⣿⣿⣿⣿⣿⣿⣿⣿⣿⣿⣿⣿⣿⣿⣿⣿⣿⣿⣿⣿⣿⣿⣿⣿⣿⣿⣿⡄⠀⣀⣤⣶⣾⣿⣿⣿⣿⣿⣿⣿⣿⣿⣿⣿⣿⣿⣿⣿⣷⣦⣤⣀⠀⠀⠀⠀⠀⠀⠀⠀⠀⠀⠀⠀⠀⠀⠀⠀⠀⠀⠀⠀⠀⠀⠀⠀⠀⠀⠀⠀</a:t>
            </a:r>
            <a:br/>
            <a:r>
              <a:t>⠀⠀⠀⠀⠀⢰⣿⣿⣿⣿⣿⣿⣿⣿⣿⣿⣿⣿⣿⣿⣿⣿⣿⣿⣿⣿⣿⣿⣿⣿⣿⣿⣿⣿⣿⣿⣿⣿⣷⣿⣿⣿⣿⣿⣿⣿⣿⣿⣿⣿⣿⣿⣿⣿⣿⣿⣿⣿⣿⣿⣿⣿⣿⣿⣶⣤⡀⠀⠀⠀⠀⠀⠀⠀⠀⠀⠀⠀⠀⠀⠀⠀⠀⠀⠀⠀⠀⠀⠀⠀⠀</a:t>
            </a:r>
            <a:br/>
            <a:r>
              <a:t>⠀⠀⠀⠀⠀⣾⣿⣿⣿⣿⣿⣿⣿⣿⣿⣿⣿⣿⣿⣿⣿⣿⣿⣿⣿⣿⣿⣿⣿⣿⣿⣿⣿⣿⣿⣿⣿⣿⣿⣿⣿⣿⣿⣿⣿⣿⣿⣿⣿⣿⣿⣿⣿⣿⣿⣿⣿⣿⣿⣿⣿⣿⣿⣿⣿⣿⣿⣷⣄⡀⠀⠀⠀⠀⠀⠀⠀⠀⠀⠀⠀⠀⠀⠀⠀⠀⠀⠀⠀⠀⠀</a:t>
            </a:r>
            <a:br/>
            <a:r>
              <a:t>⠀⠀⠀⢀⣶⣿⣿⣿⣿⣿⣿⣿⣿⣿⣿⣿⣿⣿⣿⣿⣿⣿⣿⣿⣿⣿⣿⣿⣿⣿⣿⣿⣿⣿⣿⣿⣿⣿⣿⣿⣿⣿⣿⣿⣿⣿⣿⣿⣿⣿⣿⣿⣿⣿⣿⣿⣿⣿⣿⣿⣿⣿⣿⣿⣿⣿⣿⣿⣿⣿⣦⡀⠀⠀⠀⠀⠀⠀⠀⠀⠀⠀⠀⠀⠀⠀⠀⠀⠀⠀⠀</a:t>
            </a:r>
            <a:br/>
            <a:r>
              <a:t>⠀⠀⠀⠹⣿⣿⣿⣿⣿⣿⣿⣿⣿⣿⣿⣿⣿⣿⣿⣿⣿⣿⣿⣿⣿⣿⣿⣿⣿⣿⣿⣿⣿⣿⣿⣿⣿⣿⣿⣿⣿⣿⣿⣿⣿⣿⣿⣿⣿⣿⣿⣿⣿⣿⣿⣿⣿⣿⣿⣿⣿⣿⣿⣿⣿⣿⣿⣿⣿⣿⣿⣿⣦⡀⠀⠀⠀⠀⠀⠀⠀⠀⠀⠀⠀⠀⠀⠀⠀⠀⠀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⠀⠀⠀⢰⣿⣿⣿⣿⣿⣿⣿⣿⣿⣿⣿⣿⣿⣿⣿⣿⣿⣿⣿⣿⣿⣿⣿⣿⣿⣿⣿⣿⣿⣿⣿⣿⣿⣿⣿⣿⣿⣿⣿⣿⣿⣿⣿⣿⣿⣿⣿⣿⣿⣿⣿⣿⣿⣿⣿⣿⣿⣿⣿⣿⣿⣿⣿⣿⣿⣿⣿⣿⣿⣿⣄⠀⠀⠀⠀⠀⠀⠀⠀⠀⠀⠀⠀⠀⠀⠀⠀</a:t>
            </a:r>
            <a:br/>
            <a:r>
              <a:t>⠀⠀⣠⣾⣿⣿⣿⣿⣿⣿⣿⣿⣿⣿⣿⣿⣿⣿⣿⣿⣿⣿⣿⣿⣿⣿⣿⣿⣿⣿⣿⣿⣿⣿⣿⣿⣿⣿⣿⣿⣿⣿⣿⣿⣿⣿⣿⣿⣿⣿⣿⣿⣿⣿⣿⣿⣿⣿⣿⣿⣿⣿⣿⣿⣿⣿⣿⣿⣿⣿⣿⣿⣿⣿⣿⣦⠀⠀⠀⠀⠀⠀⠀⠀⠀⠀⠀⠀⠀⠀⠀</a:t>
            </a:r>
            <a:br/>
            <a:r>
              <a:t>⠀⠀⣾⣿⣿⣿⣿⣿⣿⣿⣿⣿⣿⣿⣿⣿⣿⣿⣿⣿⣿⣿⣿⣿⣿⣿⣿⣿⣿⣿⣿⣿⣿⣿⣿⣿⣿⣿⣿⣿⣿⣿⣿⣿⣿⣿⣿⣿⣿⣿⣿⣿⣿⣿⣿⣿⣿⣿⣿⣿⣿⣿⣿⣿⣿⣿⣿⣿⣿⣿⣿⣿⣿⣿⣿⣿⣧⠀⠀⠀⠀⠀⠀⠀⠀⠀⠀⠀⠀⠀⠀</a:t>
            </a:r>
            <a:br/>
            <a:r>
              <a:t>⠀⠀⠈⣿⣿⣿⣿⣿⣿⣿⣿⣿⣿⣿⣿⣿⣿⣿⣿⣿⣿⣿⣿⣿⣿⣿⣿⣿⣿⣿⣿⣿⣿⡇⢸⣿⣿⣿⣿⣿⣿⣿⣿⣿⣿⣿⣿⣿⣿⣿⣿⣿⣿⣿⣿⣿⣿⣿⣿⣿⣿⣿⣿⣿⣿⣿⣿⣿⣿⣿⣿⣿⣿⣿⣿⣿⣿⣷⠀⠀⠀⠀⠀⠀⠀⠀⠀⠀⠀⠀⠀</a:t>
            </a:r>
            <a:br/>
            <a:r>
              <a:t>⠀⠀⣸⣿⣿⣿⣿⣿⣿⣿⣿⣿⣿⣿⣿⣿⣿⣿⣿⣿⣿⣿⣿⣿⣿⣿⣿⣿⣿⣿⣿⣿⣿⠇⣸⣿⣿⣿⣿⣿⣿⣿⣿⣿⣿⣿⣿⣿⣿⣿⣿⣿⣿⣿⣿⣿⣿⣿⣿⣿⣿⣿⣿⣿⣿⣿⣿⣿⣿⣿⣿⣿⣿⣿⣿⣿⣿⣿⣧⠀⠀⠀⠀⠀⠀⠀⠀⠀⠀⠀⠀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⠀⠀⠀⠀⠀⠀⠀⠀⠀⠀⠀⠀⠀⠀⠀⠀⠀⠀⠀⠀⠀⠀⠀⠀⠀⠀⠓⠀⠀⠀⠀⠀⠀⠀⠀⠀⠀⠀⠀⠀⠀⠀⠀⠀⠀⠀⠀⠀⠀⠀⠀⠀⠀⠀⠀⠀⠀⠀⠀⠀⠀⠀⠀⠀⠀⠀⠀⠀⠀⠀⠀⠀⠀⠀⠀⠀⠀⠀⠀⠀⠀⠀⠀⠀⠀⠀⠀⠀⠀⠀⠀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⠀⠀⠀⠀⠀⠀⠀⠀⠀⠀⠀⠀⠀⠀⠀⠀⠀⠀⠀⠀⠀⠀⠀⢸⣿⣧⡀⠀⠀⠀⠀⠀⠀⠀⠀⠀⠀⠀⠀⠀⠀⠀⠀⠀⠀⠀⠀⠀⠀⠀⠀⠀⠀⠀⠀⠀⠀⠀⠀⠀⠀⠀⠀⠀⠀⠀⠀⠀⠀⠀⠀⠀⠀⠀⠀⠀⠀⠀⠀⠀⠀⠀⠀⠀⠀⠀⠀⠀⠀⠀⠀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⠀⠀⠀⠀⠀⠀⠀⠀⠀⠀⠀⠀⣀⣠⣤⣴⣶⣶⣶⣶⣶⣶⣶⣿⣿⣿⣷⣄⡀⠀⠀⠀⠀⠀⠀⠀⠀⠀⠀⠀⠀⠀⠀⠀⠀⠀⠀⠀⠀⠀⠀⠀⠀⠀⠀⠀⠀⠀⠀⠀⠀⠀⠀⠀⠀⠀⠀⠀⠀⠀⠀⠀⠀⠀⠀⠀⠀⠀⠀⠀⠀⠀⠀⠀⠀⠀⠀⠀⠀⠀⠀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⠀⠀⠀⠀⠀⠀⠀⠀⢀⣤⣶⣿⣿⣿⣿⣿⣿⣿⣿⣿⣿⣿⣿⣿⣿⣿⣿⣿⣿⣷⣄⠀⠀⠀⠀⠀⠀⠀⠀⠀⠀⠀⠀⠀⠀⠀⠀⠀⠀⠀⠀⠀⠀⠀⠀⠀⠀⠀⠀⠀⠀⠀⠀⠀⠀⠀⠀⠀⠀⠀⠀⠀⠀⠀⠀⠀⠀⠀⠀⠀⠀⠀⠀⠀⠀⠀⠀⠀⠀⠀⠀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⠀⠀⠀⠀⠀⠀⣠⣾⣿⣿⣿⣿⣿⣿⣿⣿⣿⣿⣿⣿⣿⣿⣿⣿⣿⣿⣿⣿⣿⣿⣿⣧⠀⠀⠀⠀⠀⠀⠀⠀⠀⠀⠀⠀⠀⠀⠀⠀⠀⠀⠀⠀⠀⠀⠀⠀⠀⠀⠀⠀⠀⠀⠀⠀⠀⠀⠀⠀⠀⠀⠀⠀⠀⠀⠀⠀⠀⠀⠀⠀⠀⠀⠀⠀⠀⠀⠀⠀⠀⠀⠀</a:t>
            </a:r>
            <a:br/>
            <a:r>
              <a:t>⠀⠀⠀⠀⢠⣾⣿⣿⣿⣿⣿⣿⣿⣿⣿⣿⣿⣿⣿⣿⣿⣿⣿⣿⣿⣿⣿⣿⣿⣿⣿⣿⣧⠀⠀⠀⠀⠀⠀⠀⠀⠀⠀⠀⠀⠀⠀⠀⠀⠀⠀⠀⠀⠀⠀⠀⠀⠀⠀⠀⠀⠀⠀⠀⠀⠀⠀⠀⠀⠀⠀⠀⠀⠀⠀⠀⠀⠀⠀⠀⠀⠀⠀⠀⠀⠀⠀⠀⠀⠀⠀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⠀⠀⠀⠀⣿⣿⣿⣿⣿⣿⣿⣿⣿⣿⣿⣿⣿⣿⣿⣿⣿⣿⣿⣿⣿⣿⣿⣿⣿⣿⣿⣿⣿⡆⠀⠀⠀⠀⠀⠀⠀⠀⠀⠀⠀⠀⠀⠀⠀⠀⠀⠀⠀⠀⠀⠀⠀⠀⠀⠀⠀⠀⠀⠀⠀⠀⠀⠀⠀⠀⠀⠀⠀⠀⠀⠀⠀⠀⠀⠀⠀⠀⠀⠀⠀⠀⠀⠀⠀⠀⠀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⠀⠀⠀⢸⣿⣿⣿⣿⣿⣿⣿⣿⣿⣿⣿⣿⣿⣿⣿⣿⣿⣿⣿⣿⣿⣿⣿⣿⣿⣿⣿⣿⣿⣧⡀⠀⠀⠀⠀⠀⠀⠀⠀⠀⠀⠀⠀⠀⠀⠀⠀⠀⠀⠀⠀⠀⠀⠀⠀⠀⠀⠀⠀⠀⠀⠀⠀⠀⠀⠀⠀⠀⠀⠀⠀⠀⠀⠀⠀⠀⠀⠀⠀⠀⠀⠀⠀⠀⠀⠀⠀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⠀⠀⠀⢸⣿⣿⣿⣿⣿⣿⣿⣿⣿⣿⣿⣿⣿⣿⣿⣿⣿⣿⣿⣿⣿⣿⣿⣿⣿⣿⣿⣿⣿⣿⣧⣀⡀⠀⠀⠀⠀⠀⠀⠀⠀⠀⠀⠀⠀⠀⠀⠀⠀⠀⠀⠀⠀⠀⠀⠀⠀⠀⠀⠀⠀⠀⠀⠀⠀⠀⠀⠀⠀⠀⠀⠀⠀⠀⠀⠀⠀⠀⠀⠀⠀⠀⠀⠀⠀⠀⠀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⠀⠀⠀⢸⣿⣿⣿⣿⣿⣿⣿⣿⣿⣿⣿⣿⣿⣿⣿⣿⣿⣿⣿⣿⣿⣿⣿⣿⣿⣿⣿⣿⣿⣿⣿⣿⣿⣿⣿⠆⠀⠀⠀⠀⠀⠀⠀⠀⠀⠀⠀⠀⠀⠀⠀⠀⠀⠀⠀⠀⠀⠀⠀⠀⠀⠀⠀⠀⠀⠀⠀⠀⠀⠀⠀⠀⠀⠀⠀⠀⠀⠀⠀⠀⠀⠀⠀⠀⠀⠀⠀</a:t>
            </a:r>
            <a:br/>
            <a:r>
              <a:t>⠀⠀⠀⠀⢿⣿⣿⣿⣿⣿⣿⣿⣿⣿⣿⣿⣿⣿⣿⣿⣿⣿⣿⣿⣿⣿⣿⣿⣿⣿⣿⣿⣿⣿⣿⣿⣿⣿⠋⠀⠀⠀⠀⠀⠀⠀⠀⠀⠀⠀⠀⠀⠀⠀⠀⠀⠀⠀⠀⠀⠀⠀⠀⠀⠀⠀⠀⠀⠀⠀⠀⠀⠀⠀⠀⠀⠀⠀⠀⠀⠀⠀⠀⠀⠀⠀⠀⠀⠀⠀⠀</a:t>
            </a:r>
            <a:br/>
            <a:r>
              <a:t>⠀⠀⠀⠀⠀⢻⣿⣿⣿⣿⣿⣿⣿⣿⣿⣿⣿⣿⣿⣿⣿⣿⣿⣿⣿⣿⣿⣿⣿⣿⣿⣿⣿⣿⣿⣿⡟⠁⠀⠀⠀⠀⠀⠀⠀⠀⠀⠀⠀⠀⠀⠀⠀⠀⠀⠀⠀⠀⠀⠀⠀⠀⠀⠀⠀⠀⠀⠀⠀⠀⠀⠀⠀⠀⠀⠀⠀⠀⠀⠀⠀⠀⠀⠀⠀⠀⠀⠀⠀⠀⠀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⠀⠀⠀⠀⠀⣼⣿⣿⣿⣿⣿⣿⣿⣿⣿⣿⣿⣿⣿⣿⣿⣿⣿⣿⣿⣿⣿⣿⣿⣿⣿⣿⣿⣿⣿⣿⠇⠀⠀⠀⠀⠀⠀⠀⠀⠀⠀⠀⠀⠀⠀⠀⠀⠀⠀⠀⠀⠀⠀⠀⠀⠀⠀⠀⠀⠀⠀⠀⠀⠀⠀⠀⠀⠀⠀⠀⠀⠀⠀⠀⠀⠀⠀⠀⠀⠀⠀⠀⠀⠀⠀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⠀⠀⠀⠀⣰⣿⣿⣿⣿⣿⣿⣿⣿⣿⣿⣿⣿⣿⣿⣿⣿⣿⣿⣿⣿⣿⣿⣿⣿⣿⣿⣿⣿⣿⡿⠛⠀⠀⠀⠀⠀⠀⠀⠀⠀⠀⠀⠀⠀⠀⠀⠀⠀⠀⠀⠀⠀⠀⠀⠀⠀⠀⠀⠀⠀⠀⠀⠀⠀⠀⠀⠀⠀⠀⠀⠀⠀⠀⠀⠀⠀⠀⠀⠀⠀⠀⠀⠀⠀⠀⠀</a:t>
            </a:r>
            <a:br/>
            <a:r>
              <a:t>⠀⠀⠀⠀⠈⢿⣿⣿⣿⣿⣿⣿⣿⣿⣿⣿⣿⣿⣿⣿⣿⣿⣿⣿⣿⣿⣿⣿⣿⣿⣿⣿⡇⠋⠀⠀⠀⠀⠀⠀⠀⠀⠀⠀⠀⠀⠀⠀⠀⠀⠀⠀⠀⠀⠀⠀⠀⠀⠀⠀⠀⠀⠀⠀⠀⠀⠀⠀⠀⠀⠀⠀⠀⠀⠀⠀⠀⠀⠀⠀⠀⠀⠀⠀⠀⠀⠀⠀⠀⠀⠀</a:t>
            </a:r>
            <a:br/>
            <a:r>
              <a:t>⠀⠀⠀⠀⠀⠸⣿⣿⣿⣿⣿⣿⣿⣿⣿⣿⣿⣿⣿⣿⣿⣿⣿⣿⣿⣿⣿⣿⣿⣿⣿⣿⣇⠀⠀⠀⠀⠀⠀⠀⠀⠀⠀⠀⠀⠀⠀⠀⠀⠀⠀⠀⠀⠀⠀⠀⠀⠀⠀⠀⠀⠠⢶⣿⣿⣿⡇⠀⠀⠀⠀⠀⠀⠀⠀⠀⠀⠀⠀⠀⠀⠀⠀⠀⠀⠀⠀⠀⠀⠀⠀</a:t>
            </a:r>
            <a:br/>
            <a:r>
              <a:t>⠀⠀⠀⠀⠀⠀⣿⣿⣿⣿⣿⣿⣿⣿⣿⣿⣿⣿⣿⣿⣿⣿⣿⣿⣿⣿⣿⣿⣿⣿⣿⣿⣿⡆⠀⠀⠀⠀⠀⠀⠀⠀⠀⠀⠀⠀⠀⠀⠀⠀⠀⠀⠀⠀⠀⠀⠀⠀⠀⠀⠀⠀⠀⠈⠉⠁⠀⠀⠀⠀⠀⠀⠀⠀⠀⠀⠀⠀⠀⠀⠀⠀⠀⠀⠀⠀⠀⠀⠀⠀⠀</a:t>
            </a:r>
            <a:br/>
            <a:r>
              <a:t>⠀⠀⠀⠀⠀⠀⣿⣿⣿⣿⣿⣿⣿⣿⣿⣿⣿⣿⣿⣿⣿⣿⣿⣿⣿⣿⣿⣿⣿⣿⣿⣿⣿⣿⡄⠀⠀⠀⠀⠀⠀⠀⠀⠀⠀⠀⠀⠀⠀⠀⠀⠀⠀⠀⠀⠀⠀⠀⠀⠀⠀⠀⠀⠀⠀⠀⠀⠀⠀⠀⠀⠀⠀⠀⠀⠀⠀⠀⠀⠀⠀⠀⠀⠀⠀⠀⠀⠀⠀⠀⠀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⠀⠀⠀⠀⠀⢀⣿⣿⣿⣿⣿⣿⣿⣿⣿⣿⣿⣿⣿⣿⣿⣿⣿⣿⣿⣿⣿⣿⣿⡿⠋⠀⠈⠉⠻⠀⠀⠀⠀⠀⠀⠀⠀⠀⠀⠀⠀⠀⠀⠀⠀⠀⠀⠀⠀⠀⠀⠀⠀⠀⠀⠀⠀⠀⠀⠀⠀⠀⠀⠀⠀⠀⠀⠀⠀⠀⠀⠀⠀⠀⠀⠀⠀⠀⠀⠀⠀⠀⠀⠀⠀</a:t>
            </a:r>
            <a:br/>
            <a:r>
              <a:t>⠀⠀⠀⠀⠀⢼⣿⣿⣿⣿⣿⣿⣿⣿⣿⣿⣿⣿⣿⣿⣿⣿⣿⣿⣏⣙⠛⠉⠀⠀⠀⠀⠀⠀⠀⠀⠀⠀⠀⠀⠀⠀⠀⠀⠀⠀⠀⠀⠀⠀⠀⠀⠀⠀⠀⠀⠀⠀⠀⠀⠀⠀⠀⠀⠀⠀⠀⠀⠀⠀⠀⠀⠀⠀⠀⠀⠀⠀⠀⠀⠀⠀⠀⠀⠀⠀⠀⠀⠀⠀⠀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⠀⠀⠀⠀⠀⡜⢹⣿⣿⣿⣿⣿⣿⣿⣿⣿⣿⣿⣿⣿⣿⣿⣿⣿⣿⣿⣿⣿⣶⣶⣤⣤⣀⡀⠀⠀⠀⠀⠀⠀⠀⠀⠀⠀⠀⠀⠀⠀⠀⠀⠀⠀⠀⠀⠀⠀⠀⠀⠀⠀⠀⠀⠀⠀⠀⠀⠀⠀⠀⠀⠀⠀⠀⠀⠀⠀⠀⠀⠀⠀⠀⠀⠀⠀⠀⠀⠀⠀⠀⠀⠀</a:t>
            </a:r>
            <a:br/>
            <a:r>
              <a:t>⠀⠀⠀⠀⢀⣠⣿⣿⣿⣿⣿⣿⣿⣿⣿⣿⣿⣿⣿⣿⣿⣿⣿⣿⣿⣿⣿⣿⣿⣿⣿⣿⣿⣿⣿⣶⡄⠀⠀⠀⠀⠀⠀⠀⠀⠀⠀⠀⠀⠀⠀⠀⠀⠀⠀⠀⠀⠀⠀⠀⠀⠀⠀⠀⠀⠀⠀⠀⠀⠀⠀⠀⠀⠀⠀⠀⠀⠀⠀⠀⠀⠀⠀⠀⠀⠀⠀⠀⠀⠀⠀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⠀⠀⠀⢠⣿⣿⣿⣿⣿⣿⣿⣿⣿⣿⣿⣿⣿⣿⣿⣿⣿⣿⣿⣿⣿⣿⣿⣿⣿⣿⣿⣿⣿⣿⣿⣿⡋⠀⠀⠀⠀⠀⠀⠀⠀⠀⠀⠀⠀⠀⠀⠀⠀⠀⠀⠀⠀⠀⠀⠀⠀⠀⠀⠀⠀⠀⠀⠀⠀⠀⠀⠀⠀⠀⠀⠀⠀⠀⠀⠀⠀⠀⠀⠀⠀⠀⠀⠀⠀⠀⠀</a:t>
            </a:r>
            <a:br/>
            <a:r>
              <a:t>⠀⠀⠀⠘⣿⣿⣿⣿⣿⣿⣿⣿⣿⣿⣿⣿⣿⣿⣿⣿⣿⣿⣿⣿⣿⣿⣿⣿⣿⣿⣿⣿⣿⣿⣿⣿⣷⡀⠀⢀⣀⣤⣤⣶⣶⣾⣿⣿⣿⣿⣿⣿⣿⣿⣶⣶⣦⣤⣀⣀⠀⠀⠀⠀⠀⠀⠀⠀⠀⠀⠀⠀⠀⠀⠀⠀⠀⠀⠀⠀⠀⠀⠀⠀⠀⠀⠀⠀⠀⠀⠀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⠀⠀⠀⢠⣿⣿⣿⣿⣿⣿⣿⣿⣿⣿⣿⣿⣿⣿⣿⣿⣿⣿⣿⣿⣿⣿⣿⣿⣿⣿⣿⣿⣿⣿⣿⣿⣿⣷⣾⣿⣿⣿⣿⣿⣿⣿⣿⣿⣿⣿⣿⣿⣿⣿⣿⣿⣿⣿⣿⣿⣿⣶⣤⣄⡀⠀⠀⠀⠀⠀⠀⠀⠀⠀⠀⠀⠀⠀⠀⠀⠀⠀⠀⠀⠀⠀⠀⠀⠀⠀⠀</a:t>
            </a:r>
            <a:br/>
            <a:r>
              <a:t>⠀⠀⠀⣾⣿⣿⣿⣿⣿⣿⣿⣿⣿⣿⣿⣿⣿⣿⣿⣿⣿⣿⣿⣿⣿⣿⣿⣿⣿⣿⣿⣿⣿⣿⣿⣿⣿⣿⣿⣿⣿⣿⣿⣿⣿⣿⣿⣿⣿⣿⣿⣿⣿⣿⣿⣿⣿⣿⣿⣿⣿⣿⣿⣿⣿⣶⣄⡀⠀⠀⠀⠀⠀⠀⠀⠀⠀⠀⠀⠀⠀⠀⠀⠀⠀⠀⠀⠀⠀⠀⠀</a:t>
            </a:r>
            <a:br/>
            <a:r>
              <a:t>⠀⠀⣶⣿⣿⣿⣿⣿⣿⣿⣿⣿⣿⣿⣿⣿⣿⣿⣿⣿⣿⣿⣿⣿⣿⣿⣿⣿⣿⣿⣿⣿⣿⣿⣿⣿⣿⣿⣿⣿⣿⣿⣿⣿⣿⣿⣿⣿⣿⣿⣿⣿⣿⣿⣿⣿⣿⣿⣿⣿⣿⣿⣿⣿⣿⣿⣿⣿⣦⣄⠀⠀⠀⠀⠀⠀⠀⠀⠀⠀⠀⠀⠀⠀⠀⠀⠀⠀⠀⠀⠀</a:t>
            </a:r>
            <a:br/>
            <a:r>
              <a:t>⠀⠘⣿⣿⣿⣿⣿⣿⣿⣿⣿⣿⣿⣿⣿⣿⣿⣿⣿⣿⣿⣿⣿⣿⣿⣿⣿⣿⣿⣿⣿⣿⣿⣿⣿⣿⣿⣿⣿⣿⣿⣿⣿⣿⣿⣿⣿⣿⣿⣿⣿⣿⣿⣿⣿⣿⣿⣿⣿⣿⣿⣿⣿⣿⣿⣿⣿⣿⣿⣿⣷⣄⠀⠀⠀⠀⠀⠀⠀⠀⠀⠀⠀⠀⠀⠀⠀⠀⠀⠀⠀</a:t>
            </a:r>
            <a:br/>
            <a:r>
              <a:t>⠀⠀⣿⣿⣿⣿⣿⣿⣿⣿⣿⣿⣿⣿⣿⣿⣿⣿⣿⣿⣿⣿⣿⣿⣿⣿⣿⣿⣿⣿⣿⣿⣿⣿⣿⣿⣿⣿⣿⣿⣿⣿⣿⣿⣿⣿⣿⣿⣿⣿⣿⣿⣿⣿⣿⣿⣿⣿⣿⣿⣿⣿⣿⣿⣿⣿⣿⣿⣿⣿⣿⣿⣷⡄⠀⠀⠀⠀⠀⠀⠀⠀⠀⠀⠀⠀⠀⠀⠀⠀⠀</a:t>
            </a:r>
            <a:br/>
            <a:r>
              <a:t>⠀⣼⣿⣿⣿⣿⣿⣿⣿⣿⣿⣿⣿⣿⣿⣿⣿⣿⣿⣿⣿⣿⣿⣿⣿⣿⣿⣿⣿⣿⣿⣿⣿⣿⣿⣿⣿⣿⣿⣿⣿⣿⣿⣿⣿⣿⣿⣿⣿⣿⣿⣿⣿⣿⣿⣿⣿⣿⣿⣿⣿⣿⣿⣿⣿⣿⣿⣿⣿⣿⣿⣿⣿⣿⣆⠀⠀⠀⠀⠀⠀⠀⠀⠀⠀⠀⠀⠀⠀⠀⠀</a:t>
            </a:r>
            <a:br/>
            <a:r>
              <a:t>⢸⣿⣿⣿⣿⣿⣿⣿⣿⣿⣿⣿⣿⣿⣿⣿⣿⣿⣿⣿⣿⣿⣿⣿⣿⣿⣿⣿⣿⣿⣿⣿⣿⠿⣿⣿⣿⣿⣿⣿⣿⣿⣿⣿⣿⣿⣿⣿⣿⣿⣿⣿⣿⣿⣿⣿⣿⣿⣿⣿⣿⣿⣿⣿⣿⣿⣿⣿⣿⣿⣿⣿⣿⣿⣿⣧⡀⠀⠀⠀⠀⠀⠀⠀⠀⠀⠀⠀⠀⠀⠀</a:t>
            </a:r>
            <a:br/>
            <a:r>
              <a:t>⠀⢸⣿⣿⣿⣿⣿⣿⣿⣿⣿⣿⣿⣿⣿⣿⣿⣿⣿⣿⣿⣿⣿⣿⣿⣿⣿⣿⣿⣿⣿⣿⣿⠀⣿⣿⣿⣿⣿⣿⣿⣿⣿⣿⣿⣿⣿⣿⣿⣿⣿⣿⣿⣿⣿⣿⣿⣿⣿⣿⣿⣿⣿⣿⣿⣿⣿⣿⣿⣿⣿⣿⣿⣿⣿⣿⣷⡀⠀⠀⠀⠀⠀⠀⠀⠀⠀⠀⠀⠀⠀</a:t>
            </a:r>
            <a:br/>
            <a:r>
              <a:t>⠀⣿⣿⣿⣿⣿⣿⣿⣿⣿⣿⣿⣿⣿⣿⣿⣿⣿⣿⣿⣿⣿⣿⣿⣿⣿⣿⣿⣿⣿⣿⣿⡿⢰⣿⣿⣿⣿⣿⣿⣿⣿⣿⣿⣿⣿⣿⣿⣿⣿⣿⣿⣿⣿⣿⣿⣿⣿⣿⣿⣿⣿⣿⣿⣿⣿⣿⣿⣿⣿⣿⣿⣿⣿⣿⣿⣿⣷⠀⠀⠀⠀⠀⠀⠀⠀⠀⠀⠀⠀⠀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⠀⠀⠀⠀⠀⠀⠀⠀⠀⠀⠀⠀⠀⠀⠀⠀⠀⠀⠀⠀⠀⠀⠀⠀⠀⠀⠀⠃⠀⠀⠀⠀⠀⠀⠀⠀⠀⠀⠀⠀⠀⠀⠀⠀⠀⠀⠀⠀⠀⠀⠀⠀⠀⠀⠀⠀⠀⠀⠀⠀⠀⠀⠀⠀⠀⠀⠀⠀⠀⠀⠀⠀⠀⠀⠀⠀⠀⠀⠀⠀⠀⠀⠀⠀⠀⠀⠀⠀⠀⠀⠀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⠀⠀⠀⠀⠀⠀⠀⠀⠀⠀⠀⠀⠀⠀⠀⠀⠀⠀⠀⠀⠀⠀⠀⣰⣄⠀⠀⠀⠀⠀⠀⠀⠀⠀⠀⠀⠀⠀⠀⠀⠀⠀⠀⠀⠀⠀⠀⠀⠀⠀⠀⠀⠀⠀⠀⠀⠀⠀⠀⠀⠀⠀⠀⠀⠀⠀⠀⠀⠀⠀⠀⠀⠀⠀⠀⠀⠀⠀⠀⠀⠀⠀⠀⠀⠀⠀⠀⠀⠀⠀⠀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⠀⠀⠀⠀⠀⠀⠀⠀⠀⠀⠀⠀⠀⠀⠀⠀⠀⠀⠀⠀⠀⠀⠀⣿⣿⣦⠀⠀⠀⠀⠀⠀⠀⠀⠀⠀⠀⠀⠀⠀⠀⠀⠀⠀⠀⠀⠀⠀⠀⠀⠀⠀⠀⠀⠀⠀⠀⠀⠀⠀⠀⠀⠀⠀⠀⠀⠀⠀⠀⠀⠀⠀⠀⠀⠀⠀⠀⠀⠀⠀⠀⠀⠀⠀⠀⠀⠀⠀⠀⠀⠀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⠀⠀⠀⠀⠀⠀⠀⠀⠀⠀⢀⣠⣤⣶⣶⣾⣿⣿⣿⣿⣿⣿⣿⣿⣿⣿⣷⣄⠀⠀⠀⠀⠀⠀⠀⠀⠀⠀⠀⠀⠀⠀⠀⠀⠀⠀⠀⠀⠀⠀⠀⠀⠀⠀⠀⠀⠀⠀⠀⠀⠀⠀⠀⠀⠀⠀⠀⠀⠂⠀⠀⠀⠀⠀⠀⠀⠀⠀⠀⠀⠀⠀⠀⠀⠀⠀⠀⠀⠀⠀⠀</a:t>
            </a:r>
            <a:br/>
            <a:r>
              <a:t>⠀⠀⠀⠀⠀⠀⠀⣠⣴⣾⣿⣿⣿⣿⣿⣿⣿⣿⣿⣿⣿⣿⣿⣿⣿⣿⣿⣿⣿⣦⡀⠀⠀⠀⠀⠀⠀⠀⠀⠀⠀⠀⠀⠀⠀⠀⠀⠀⠀⠀⠀⠀⠀⠀⠀⠀⠀⠀⠀⠀⠀⠀⠀⠀⠀⠀⠀⠀⠀⠀⠀⠀⠀⠀⠀⠀⠀⠀⠀⠀⠀⠀⠀⠀⠀⠀⠀⠀⠀⠀⠀</a:t>
            </a:r>
            <a:br/>
            <a:r>
              <a:t>⠀⠀⠀⠀⢀⣴⣿⣿⣿⣿⣿⣿⣿⣿⣿⣿⣿⣿⣿⣿⣿⣿⣿⣿⣿⣿⣿⣿⣿⣿⣿⡄⠀⠀⠀⠀⠀⠀⠀⠀⠀⠀⠀⠀⠀⠀⠀⠀⠀⠀⠀⠀⠀⠀⠀⠀⠀⠀⠀⠀⠀⠀⠀⠀⠀⠀⠀⠀⠀⠀⠀⠀⠀⠀⠀⠀⠀⠀⠀⠀⠀⠀⠀⠀⠀⠀⠀⠀⠀⠀⠀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⠀⠀⠀⢠⣿⣿⣿⣿⣿⣿⣿⣿⣿⣿⣿⣿⣿⣿⣿⣿⣿⣿⣿⣿⣿⣿⣿⣿⣿⣿⣿⣿⡀⠀⠀⠀⠀⠀⠀⠀⠀⠀⠀⠀⠀⠀⠀⠀⠀⠀⠀⠀⠀⠀⠀⠀⠀⠀⠀⠀⠀⠀⠀⠀⠀⠀⠀⠀⠀⠀⠀⠀⠀⠀⠀⠀⠀⠀⠀⠀⠀⠀⠀⠀⠀⠀⠀⠀⠀⠀⠀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⠀⠀⢸⣿⣿⣿⣿⣿⣿⣿⣿⣿⣿⣿⣿⣿⣿⣿⣿⣿⣿⣿⣿⣿⣿⣿⣿⣿⣿⣿⣿⣿⣿⣷⣤⣀⣀⣀⡀⠀⠀⠀⠀⠀⠀⠀⠀⠀⠀⠀⠀⠀⠀⠀⠀⠀⠀⠀⠀⠀⠀⠀⠀⠀⠀⠀⠀⠀⠀⠀⠀⠀⠀⠀⠀⠀⠀⠀⠀⠀⠀⠀⠀⠀⠀⠀⠀⠀⠀⠀⠀</a:t>
            </a:r>
            <a:br/>
            <a:r>
              <a:t>⠀⠀⠘⣿⣿⣿⣿⣿⣿⣿⣿⣿⣿⣿⣿⣿⣿⣿⣿⣿⣿⣿⣿⣿⣿⣿⣿⣿⣿⣿⣿⣿⣿⣿⣿⣿⣿⣿⡗⠂⠀⠀⠀⠀⠀⠀⠀⠀⠀⠀⠀⠀⠀⠀⠀⠀⠀⠀⠀⠀⠀⠀⠀⠀⠀⠀⠀⠀⠀⠀⠀⠀⠀⠀⠀⠀⠀⠀⠀⠀⠀⠀⠀⠀⠀⠀⠀⠀⠀⠀⠀</a:t>
            </a:r>
            <a:br/>
            <a:r>
              <a:t>⠀⠀⠀⢻⣿⣿⣿⣿⣿⣿⣿⣿⣿⣿⣿⣿⣿⣿⣿⣿⣿⣿⣿⣿⣿⣿⣿⣿⣿⣿⣿⣿⣿⣿⣿⣿⢿⠟⠀⠀⠀⠀⠀⠀⠀⠀⠀⠀⠀⠀⠀⠀⠀⠀⠀⠀⠀⠀⠀⠀⠀⠀⠀⠀⠀⠀⠀⠀⠀⠀⠀⠀⠀⠀⠀⠀⠀⠀⠀⠀⠀⠀⠀⠀⠀⠀⠀⠀⠀⠀⠀</a:t>
            </a:r>
            <a:br/>
            <a:r>
              <a:t>⠀⠀⠀⠀⢹⣿⣿⣿⣿⣿⣿⣿⣿⣿⣿⣿⣿⣿⣿⣿⣿⣿⣿⣿⣿⣿⣿⣿⣿⣿⣿⣿⣿⣿⣿⣿⠀⠀⠀⠀⠀⠀⠀⠀⠀⠀⠀⠀⠀⠀⠀⠀⠀⠀⠀⠀⠀⠀⠀⠀⠀⠀⠀⠀⠀⠀⠀⠀⠀⠀⠀⠀⠀⠀⠀⠀⠀⠀⠀⠀⠀⠀⠀⠀⠀⠀⠀⠀⠀⠀⠀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⠀⠀⠀⠀⣼⣿⣿⣿⣿⣿⣿⣿⣿⣿⣿⣿⣿⣿⣿⣿⣿⣿⣿⣿⣿⣿⣿⣿⣿⣿⣿⣿⣿⣿⣿⡏⠀⠀⠀⠀⠀⠀⠀⠀⠀⠀⠀⠀⠀⠀⠀⠀⠀⠀⠀⠀⠀⠀⠀⠀⠀⠀⠀⠀⠀⠀⠀⠀⠀⠀⠀⠀⠀⠀⠀⠀⠀⠀⠀⠀⠀⠀⠀⠀⠀⠀⠀⠀⠀⠀⠀</a:t>
            </a:r>
            <a:br/>
            <a:r>
              <a:t>⠀⠀⠀⣴⣿⣿⣿⣿⣿⣿⣿⣿⣿⣿⣿⣿⣿⣿⣿⣿⣿⣿⣿⣿⣿⣿⣿⣿⣿⣿⣿⣿⢿⡿⠟⠀⠀⠀⠀⠀⠀⠀⠀⠀⠀⠀⠀⠀⠀⠀⠀⠀⠀⠀⠀⠀⠀⠀⠀⠀⠀⠀⠀⠀⠀⠀⠀⠀⠀⠀⠀⠀⠀⠀⠀⠀⠀⠀⠀⠀⠀⠀⠀⠀⠀⠀⠀⠀⠀⠀⠀</a:t>
            </a:r>
            <a:br/>
            <a:r>
              <a:t>⠀⠀⠀⠘⢻⣿⣿⣿⣿⣿⣿⣿⣿⣿⣿⣿⣿⣿⣿⣿⣿⣿⣿⣿⣿⣿⣿⣿⣿⣿⣿⡇⠉⠀⠀⠀⠀⠀⠀⠀⠀⠀⠀⠀⠀⠀⠀⠀⠀⠀⠀⠀⠀⠀⠀⠀⠀⠀⠀⠀⠀⠀⣠⣤⣤⣄⡀⠀⠀⠀⠀⠀⠀⠀⠀⠀⠀⠀⠀⠀⠀⠀⠀⠀⠀⠀⠀⠀⠀⠀⠀</a:t>
            </a:r>
            <a:br/>
            <a:r>
              <a:t>⠀⠀⠀⠀⠀⣿⣿⣿⣿⣿⣿⣿⣿⣿⣿⣿⣿⣿⣿⣿⣿⣿⣿⣿⣿⣿⣿⣿⣿⣿⣿⣇⠀⠀⠀⠀⠀⠀⠀⠀⠀⠀⠀⠀⠀⠀⠀⠀⠀⠀⠀⠀⠀⠀⠀⠀⠀⠀⠀⠀⠀⠈⠙⠻⠿⠿⠃⠀⠀⠀⠀⠀⠀⠀⠀⠀⠀⠀⠀⠀⠀⠀⠀⠀⠀⠀⠀⠀⠀⠀⠀</a:t>
            </a:r>
            <a:br/>
            <a:r>
              <a:t>⠀⠀⠀⠀⠀⣿⣿⣿⣿⣿⣿⣿⣿⣿⣿⣿⣿⣿⣿⣿⣿⣿⣿⣿⣿⣿⣿⣿⣿⣿⣿⣿⣆⠀⠀⠀⠀⠀⠀⠀⠀⠀⠀⠀⠀⠀⠀⠀⠀⠀⠀⠀⠀⠀⠀⠀⠀⠀⠀⠀⠀⠀⠀⠀⠀⠀⠀⠀⠀⠀⠀⠀⠀⠀⠀⠀⠀⠀⠀⠀⠀⠀⠀⠀⠀⠀⠀⠀⠀⠀⠀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⠀⠀⠀⠀⠀⣿⣿⣿⣿⣿⣿⣿⣿⣿⣿⣿⣿⣿⣿⣿⣿⣿⣿⣿⣿⣿⣿⣿⣿⣿⠿⢿⣿⣆⠀⠀⠀⠀⠀⠀⠀⠀⠀⠀⠀⠀⠀⠀⠀⠀⠀⠀⠀⠀⠀⠀⠀⠀⠀⠀⠀⠀⠀⠀⠀⠀⠀⠀⠀⠀⠀⠀⠀⠀⠀⠀⠀⠀⠀⠀⠀⠀⠀⠀⠀⠀⠀⠀⠀⠀⠀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⠀⠀⠀⠀⠀⣿⣿⣿⣿⣿⣿⣿⣿⣿⣿⣿⣿⣿⣿⣿⣿⣿⣿⣿⣿⣿⣿⡿⠟⠃⠀⠀⠈⠙⠂⠀⠀⠀⠀⠀⠀⠀⠀⠀⠀⠀⠀⠀⠀⠀⠀⠀⠀⠀⠀⠀⠀⠀⠀⠀⠀⠀⠀⠀⠀⠀⠀⠀⠀⠀⠀⠀⠀⠀⠀⠀⠀⠀⠀⠀⠀⠀⠀⠀⠀⠀⠀⠀⠀⠀⠀</a:t>
            </a:r>
            <a:br/>
            <a:r>
              <a:t>⠀⠀⠀⠀⢼⣿⣿⣿⣿⣿⣿⣿⣿⣿⣿⣿⣿⣿⣿⣿⣿⣿⣿⣯⣍⣉⠉⠀⠀⠀⠀⠀⠀⠀⠀⠀⠀⠀⠀⠀⠀⠀⠀⠀⠀⠀⠀⠀⠀⠀⠀⠀⠀⠀⠀⠀⠀⠀⠀⠀⠀⠀⠀⠀⠀⠀⠀⠀⠀⠀⠀⠀⠀⠀⠀⠀⠀⠀⠀⠀⠀⠀⠀⠀⠀⠀⠀⠀⠀⠀⠀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⠀⠀⠀⠀⡘⢹⣿⣿⣿⣿⣿⣿⣿⣿⣿⣿⣿⣿⣿⣿⣿⣿⣿⣿⣿⣿⣿⣿⣷⣶⣤⣄⣀⡀⠀⠀⠀⠀⠀⠀⠀⠀⠀⠀⠀⠀⠀⠀⠀⠀⠀⠀⠀⠀⠀⠀⠀⠀⠀⠀⠀⠀⠀⠀⠀⠀⠀⠀⠀⠀⠀⠀⠀⠀⠀⠀⠀⠀⠀⠀⠀⠀⠀⠀⠀⠀⠀⠀⠀⠀⠀</a:t>
            </a:r>
            <a:br/>
            <a:r>
              <a:t>⠀⠀⠀⢀⣠⣼⣿⣿⣿⣿⣿⣿⣿⣿⣿⣿⣿⣿⣿⣿⣿⣿⣿⣿⣿⣿⣿⣿⣿⣿⣿⣿⣿⣿⣷⣄⠀⠀⠀⠀⠀⠀⠀⠀⠀⠀⠀⠀⠀⠀⠀⠀⠀⠀⠀⠀⠀⠀⠀⠀⠀⠀⠀⠀⠀⠀⠀⠀⠀⠀⠀⠀⠀⠀⠀⠀⠀⠀⠀⠀⠀⠀⠀⠀⠀⠀⠀⠀⠀⠀⠀</a:t>
            </a:r>
            <a:br/>
            <a:r>
              <a:t>⠀⠀⢠⣿⣿⣿⣿⣿⣿⣿⣿⣿⣿⣿⣿⣿⣿⣿⣿⣿⣿⣿⣿⣿⣿⣿⣿⣿⣿⣿⣿⣿⣿⣿⣿⡅⠀⠀⠀⠀⠀⠀⠀⠀⠀⠀⠀⠀⠀⠀⠀⠀⠀⠀⠀⠀⠀⠀⠀⠀⠀⠀⠀⠀⠀⠀⠀⠀⠀⠀⠀⠀⠀⠀⠀⠀⠀⠀⠀⠀⠀⠀⠀⠀⠀⠀⠀⠀⠀⠀⠀</a:t>
            </a:r>
            <a:br/>
            <a:r>
              <a:t>⠀⠀⠀⢻⣿⣿⣿⣿⣿⣿⣿⣿⣿⣿⣿⣿⣿⣿⣿⣿⣿⣿⣿⣿⣿⣿⣿⣿⣿⣿⣿⣿⣿⣿⣿⣿⡄⠀⠀⠀⠀⠀⠀⠀⠀⠀⠀⠀⠀⠀⣀⠀⠀⠀⠀⠀⠀⠀⠀⠀⠀⠀⠀⠀⠀⠀⠀⠀⠀⠀⠀⠀⠀⠀⠀⠀⠀⠀⠀⠀⠀⠀⠀⠀⠀⠀⠀⠀⠀⠀⠀</a:t>
            </a:r>
            <a:br/>
            <a:r>
              <a:t>⠀⠀⢀⣿⣿⣿⣿⣿⣿⣿⣿⣿⣿⣿⣿⣿⣿⣿⣿⣿⣿⣿⣿⣿⣿⣿⣿⣿⣿⣿⣿⣿⣿⣿⣿⣿⣿⣀⣀⣠⣤⣴⣶⣾⣿⣿⣿⣿⣿⣿⣿⣿⣿⣷⣾⣶⣦⣤⣠⣀⠀⠀⠀⠀⠀⠀⠀⠀⠀⠀⠀⠀⠀⠀⠀⠀⠀⠀⠀⠀⠀⠀⠀⠀⠀⠀⠀⠀⠀⠀⠀</a:t>
            </a:r>
            <a:br/>
            <a:r>
              <a:t>⠀⠀⢸⣿⣿⣿⣿⣿⣿⣿⣿⣿⣿⣿⣿⣿⣿⣿⣿⣿⣿⣿⣿⣿⣿⣿⣿⣿⣿⣿⣿⣿⣿⣿⣿⣿⣿⣿⣿⣿⣿⣿⣿⣿⣿⣿⣿⣿⣿⣿⣿⣿⣿⣿⣿⣿⣿⣿⣿⣿⣿⣶⣤⣄⡀⠀⠀⠀⠀⠀⠀⠀⠀⠀⠀⠀⠀⠀⠀⠀⠀⠀⠀⠀⠀⠀⠀⠀⠀⠀⠀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⠀⢸⣿⣿⣿⣿⣿⣿⣿⣿⣿⣿⣿⣿⣿⣿⣿⣿⣿⣿⣿⣿⣿⣿⣿⣿⣿⣿⣿⣿⣿⣿⣿⣿⣿⣿⣿⣿⣿⣿⣿⣿⣿⣿⣿⣿⣿⣿⣿⣿⣿⣿⣿⣿⣿⣿⣿⣿⣿⣿⣿⣿⣿⣿⣿⣷⣤⣄⠀⠀⠀⠀⠀⠀⠀⠀⠀⠀⠀⠀⠀⠀⠀⠀⠀⠀⠀⠀⠀⠀⠀</a:t>
            </a:r>
            <a:br/>
            <a:r>
              <a:t>⠈⢿⣿⣿⣿⣿⣿⣿⣿⣿⣿⣿⣿⣿⣿⣿⣿⣿⣿⣿⣿⣿⣿⣿⣿⣿⣿⣿⣿⣿⣿⣿⣿⣿⣿⣿⣿⣿⣿⣿⣿⣿⣿⣿⣿⣿⣿⣿⣿⣿⣿⣿⣿⣿⣿⣿⣿⣿⣿⣿⣿⣿⣿⣿⣿⣿⣿⣿⣷⣄⡀⠀⠀⠀⠀⠀⠀⠀⠀⠀⠀⠀⠀⠀⠀⠀⠀⠀⠀⠀⠀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⠀⣿⣿⣿⣿⣿⣿⣿⣿⣿⣿⣿⣿⣿⣿⣿⣿⣿⣿⣿⣿⣿⣿⣿⣿⣿⣿⣿⣿⣿⣿⣿⣿⣿⣿⣿⣿⣿⣿⣿⣿⣿⣿⣿⣿⣿⣿⣿⣿⣿⣿⣿⣿⣿⣿⣿⣿⣿⣿⣿⣿⣿⣿⣿⣿⣿⣿⣿⣿⣿⣿⣦⡀⠀⠀⠀⠀⠀⠀⠀⢀⠀⠀⠀⠀⠀⠀⠀⠀⠀⠀</a:t>
            </a:r>
            <a:br/>
            <a:r>
              <a:t>⣰⣿⣿⣿⣿⣿⣿⣿⣿⣿⣿⣿⣿⣿⣿⣿⣿⣿⣿⣿⣿⣿⣿⣿⣿⣿⣿⣿⣿⣿⣿⣿⣿⣿⣿⣿⣿⣿⣿⣿⣿⣿⣿⣿⣿⣿⣿⣿⣿⣿⣿⣿⣿⣿⣿⣿⣿⣿⣿⣿⣿⣿⣿⣿⣿⣿⣿⣿⣿⣿⣿⣿⣷⣦⠀⠀⠀⠀⠀⠀⠀⠀⠀⠀⠀⠀⠀⠀⠀⠀⠀</a:t>
            </a:r>
            <a:br/>
            <a:r>
              <a:t>⣿⣿⣿⣿⣿⣿⣿⣿⣿⣿⣿⣿⣿⣿⣿⣿⣿⣿⣿⣿⣿⣿⣿⣿⣿⣿⣿⣿⣿⣿⣿⣿⣿⢻⣿⣿⣿⣿⣿⣿⣿⣿⣿⣿⣿⣿⣿⣿⣿⣿⣿⣿⣿⣿⣿⣿⣿⣿⣿⣿⣿⣿⣿⣿⣿⣿⣿⣿⣿⣿⣿⣿⣿⣿⣷⡀⠀⠀⠀⠀⠀⠀⠀⠀⠀⠀⠀⠀⠀⠀⠀</a:t>
            </a:r>
            <a:br/>
            <a:r>
              <a:t>⢀⣿⣿⣿⣿⣿⣿⣿⣿⣿⣿⣿⣿⣿⣿⣿⣿⣿⣿⣿⣿⣿⣿⣿⣿⣿⣿⣿⣿⣿⣿⣿⡏⢸⣿⣿⣿⣿⣿⣿⣿⣿⣿⣿⣿⣿⣿⣿⣿⣿⣿⣿⣿⣿⣿⣿⣿⣿⣿⣿⣿⣿⣿⣿⣿⣿⣿⣿⣿⣿⣿⣿⣿⣿⣿⣿⡄⠀⠀⠀⠀⠀⠀⠀⠀⠀⠀⠀⠀⠀⠀</a:t>
            </a:r>
            <a:br/>
            <a:r>
              <a:t>⣸⣿⣿⣿⣿⣿⣿⣿⣿⣿⣿⣿⣿⣿⣿⣿⣿⣿⣿⣿⣿⣿⣿⣿⣿⣿⣿⣿⣿⣿⣿⣿⡇⣼⣿⣿⣿⣿⣿⣿⣿⣿⣿⣿⣿⣿⣿⣿⣿⣿⣿⣿⣿⣿⣿⣿⣿⣿⣿⣿⣿⣿⣿⣿⣿⣿⣿⣿⣿⣿⣿⣿⣿⣿⣿⣿⣿⡄⠀⠀⠀⠀⠀⠀⠀⠀⠀⠀⠀⠀⠀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⠀⠀⠀⠀⠀⠀⠀⠀⠀⠀⠀⠀⠀⠀⠀⠀⠀⠀⠀⠀⠀⠀⠀⠀⠀⠀⠀⠀⠘⠀⠀⠀⠀⠀⠀⠀⠀⠀⠀⠀⠀⠀⠀⠀⠀⠀⠀⠀⠀⠀⠀⠀⠀⠀⠀⠀⠀⠀⠀⠀⠀⠀⠀⠀⠀⠀⠀⠀⠀⠀⠀⠀⠀⠀⠀⠀⠀⠀⠀⠀⠀⠀⠀⠀⠀⠀⠀⠀⠀⠀⠀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⠀⠀⠀⠀⠀⠀⠀⠀⠀⠀⠀⠀⠀⠀⠀⠀⠀⠀⠀⠀⠀⠀⢰⣷⡄⠀⠀⠀⠀⠀⠀⠀⠀⠀⠀⠀⠀⠀⠀⠀⠀⠀⠀⠀⠀⠀⠀⠀⠀⠀⠀⠀⠀⠀⠀⠀⠀⠀⠀⠀⠀⠀⠀⠀⠀⠀⠀⠀⠀⠀⠀⠀⠀⠀⠀⠀⠀⠀⠀⠀⠀⠀⠀⠀⠀⠀⠀⠀⠀⠀⠀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⠀⠀⠀⠀⠀⠀⠀⠀⠀⠀⠀⠀⠀⠀⣀⣀⣀⣀⣀⣀⣀⣀⣼⣿⣿⣄⠀⠀⠀⠀⠀⠀⠀⠀⠀⠀⠀⠀⠀⠀⠀⠀⠀⠀⠀⠀⠀⠀⠀⠀⠀⠀⠀⠀⠀⠀⠀⠀⠀⠀⠀⠀⠀⠀⠀⠀⠀⠀⠀⠀⠀⠀⠀⠀⠀⠀⠀⠀⠀⠀⠀⠀⠀⠀⠀⠀⠀⠀⠀⠀⠀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⠀⠀⠀⠀⠀⠀⠀⠀⣀⣤⣴⣶⣿⣿⣿⣿⣿⣿⣿⣿⣿⣿⣿⣿⣿⣿⣆⠀⠀⠀⠀⠀⠀⠀⠀⠀⠀⠀⠀⠀⠀⠀⠀⠀⠀⠀⠀⠀⠀⠀⠀⠀⠀⠀⠀⠀⠀⠀⠀⠀⠀⠀⠀⠀⠀⠀⠀⠀⠀⠀⠀⠀⠀⠀⠀⠀⠀⠀⠀⠀⠀⠀⠀⠀⠀⠀⠀⠀⠀⠀⠀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⠀⠀⠀⠀⢀⣠⣴⣿⣿⣿⣿⣿⣿⣿⣿⣿⣿⣿⣿⣿⣿⣿⣿⣿⣿⣿⣿⣷⣆⠀⠀⠀⠀⠀⠀⠀⠀⠀⠀⠀⠀⠀⠀⠀⠀⠀⠀⠀⠀⠀⠀⠀⠀⠀⠀⠀⠀⠀⠀⠀⠀⠀⠀⠀⠀⠀⠀⠀⠀⠀⠀⠀⠀⠀⠀⠀⠀⠀⠀⠀⠀⠀⠀⠀⠀⠀⠀⠀⠀⠀⠀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⠀⠀⢀⣴⣿⣿⣿⣿⣿⣿⣿⣿⣿⣿⣿⣿⣿⣿⣿⣿⣿⣿⣿⣿⣿⣿⣿⣿⣿⣧⠀⠀⠀⠀⠀⠀⠀⠀⠀⠀⠀⠀⠀⠀⠀⠀⠀⠀⠀⠀⠀⠀⠀⠀⠀⠀⠀⠀⠀⠀⠀⠀⠀⠀⠀⠀⠀⠀⠀⠀⠀⠀⠀⠀⠀⠀⠀⠀⠀⠀⠀⠀⠀⠀⠀⠀⠀⠀⠀⠀⠀</a:t>
            </a:r>
            <a:br/>
            <a:r>
              <a:t>⠀⢠⣿⣿⣿⣿⣿⣿⣿⣿⣿⣿⣿⣿⣿⣿⣿⣿⣿⣿⣿⣿⣿⣿⣿⣿⣿⣿⣿⣿⣧⠀⠀⠀⠀⠀⠀⠀⠀⠀⠀⠀⠀⠀⠀⠀⠀⠀⠀⠀⠀⠀⠀⠀⠀⠀⠀⠀⠀⠀⠀⠀⠀⠀⠀⠀⠀⠀⠀⠀⠀⠀⠀⠀⠀⠀⠀⠀⠀⠀⠀⠀⠀⠀⠀⠀⠀⠀⠀⠀⠀</a:t>
            </a:r>
            <a:br/>
            <a:r>
              <a:t>⠀⣾⣿⣿⣿⣿⣿⣿⣿⣿⣿⣿⣿⣿⣿⣿⣿⣿⣿⣿⣿⣿⣿⣿⣿⣿⣿⣿⣿⣿⣿⡀⠀⠀⠀⠀⠀⠀⠀⠀⠀⠀⠀⠀⠀⠀⠀⠀⠀⠀⠀⠀⠀⠀⠀⠀⠀⠀⠀⠀⠀⠀⠀⠀⠀⠀⠀⠀⠀⠀⠀⠀⠀⠀⠀⠀⠀⠀⠀⠀⠀⠀⠀⠀⠀⠀⠀⠀⠀⠀⠀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⠀⣿⣿⣿⣿⣿⣿⣿⣿⣿⣿⣿⣿⣿⣿⣿⣿⣿⣿⣿⣿⣿⣿⣿⣿⣿⣿⣿⣿⣿⣿⣷⠀⠀⠀⠀⠀⠀⠀⠀⠀⠀⠀⠀⠀⠀⠀⠀⠀⠀⠀⠀⠀⠀⠀⠀⠀⠀⠀⠀⠀⠀⠀⠀⠀⠀⠀⠀⠀⠀⠀⠀⠀⠀⠀⠀⠀⠀⠀⠀⠀⠀⠀⠀⠀⠀⠀⠀⠀⠀⠀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⠀⣿⣿⣿⣿⣿⣿⣿⣿⣿⣿⣿⣿⣿⣿⣿⣿⣿⣿⣿⣿⣿⣿⣿⣿⣿⣿⣿⣿⣿⣿⣿⣷⣶⣤⣀⣤⡀⠀⠀⠀⠀⠀⠀⠀⠀⠀⠀⠀⠀⠀⠀⠀⠀⠀⠀⠀⠀⠀⠀⠀⠀⠀⠀⠀⠀⠀⠀⠀⠀⠀⠀⠀⠀⠀⠀⠀⠀⠀⠀⠀⠀⠀⠀⠀⠀⠀⠀⠀⠀⠀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⠀⣿⣿⣿⣿⣿⣿⣿⣿⣿⣿⣿⣿⣿⣿⣿⣿⣿⣿⣿⣿⣿⣿⣿⣿⣿⣿⣿⣿⣿⣿⣿⣿⣿⣿⣿⣿⠏⠀⠀⠀⠀⠀⠀⠀⠀⠀⠀⠀⠀⠀⠀⠀⠀⠀⠀⠀⠀⠀⠀⠀⠀⠀⠀⠀⠀⠀⠀⠀⠀⠀⠀⠀⠀⠀⠀⠀⠀⠀⠀⠀⠀⠀⠀⠀⠀⠀⠀⠀⠀⠀</a:t>
            </a:r>
            <a:br/>
            <a:r>
              <a:t>⠀⠸⣿⣿⣿⣿⣿⣿⣿⣿⣿⣿⣿⣿⣿⣿⣿⣿⣿⣿⣿⣿⣿⣿⣿⣿⣿⣿⣿⣿⣿⣿⣿⣿⡟⠛⠋⠀⠀⠀⠀⠀⠀⠀⠀⠀⠀⠀⠀⠀⠀⠀⠀⠀⠀⠀⠀⠀⠀⠀⠀⠀⠀⠀⠀⠀⠀⠀⠀⠀⠀⠀⠀⠀⠀⠀⠀⠀⠀⠀⠀⠀⠀⠀⠀⠀⠀⠀⠀⠀⠀</a:t>
            </a:r>
            <a:br/>
            <a:r>
              <a:t>⠀⠀⠘⣿⣿⣿⣿⣿⣿⣿⣿⣿⣿⣿⣿⣿⣿⣿⣿⣿⣿⣿⣿⣿⣿⣿⣿⣿⣿⣿⣿⣿⣿⣿⡇⠀⠀⠀⠀⠀⠀⠀⠀⠀⠀⠀⠀⠀⠀⠀⠀⠀⠀⠀⠀⠀⠀⠀⠀⠀⠀⠀⠀⠀⠀⠀⠀⠀⠀⠀⠀⠀⠀⠀⠀⠀⠀⠀⠀⠀⠀⠀⠀⠀⠀⠀⠀⠀⠀⠀⠀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⠀⠀⣸⣿⣿⣿⣿⣿⣿⣿⣿⣿⣿⣿⣿⣿⣿⣿⣿⣿⣿⣿⣿⣿⣿⣿⣿⣿⣿⣿⣿⣿⣿⣿⠁⠀⠀⠀⠀⠀⠀⠀⠀⠀⠀⠀⠀⠀⠀⠀⠀⠀⠀⠀⠀⠀⠀⠀⠀⠀⠀⠀⠀⠀⠀⠀⠀⠀⠀⠀⠀⠀⠀⠀⠀⠀⠀⠀⠀⠀⠀⠀⠀⠀⠀⠀⠀⠀⠀⠀⠀</a:t>
            </a:r>
            <a:br/>
            <a:r>
              <a:t>⠀⣴⣿⣿⣿⣿⣿⣿⣿⣿⣿⣿⣿⣿⣿⣿⣿⣿⣿⣿⣿⣿⣿⣿⣿⣿⣿⣿⣿⣿⢿⣿⠛⠁⠀⠀⠀⠀⠀⠀⠀⠀⠀⠀⠀⠀⠀⠀⠀⠀⠀⠀⠀⠀⠀⠀⠀⠀⠀⠀⠀⠀⣀⣀⡀⠀⠀⠀⠀⠀⠀⠀⠀⠀⠀⠀⠀⠀⠀⠀⠀⠀⠀⠀⠀⠀⠀⠀⠀⠀⠀</a:t>
            </a:r>
            <a:br/>
            <a:r>
              <a:t>⠀⠸⠻⣿⣿⣿⣿⣿⣿⣿⣿⣿⣿⣿⣿⣿⣿⣿⣿⣿⣿⣿⣿⣿⣿⣿⣿⣿⣿⣿⠀⠀⠀⠀⠀⠀⠀⠀⠀⠀⠀⠀⠀⠀⠀⠀⠀⠀⠀⠀⠀⠀⠀⠀⠀⠀⠀⠀⠀⠀⠀⠈⠻⢿⣿⣿⠂⠀⠀⠀⠀⠀⠀⠀⠀⠀⠀⠀⠀⠀⠀⠀⠀⠀⠀⠀⠀⠀⠀⠀⠀</a:t>
            </a:r>
            <a:br/>
            <a:r>
              <a:t>⠀⠀⠀⢻⣿⣿⣿⣿⣿⣿⣿⣿⣿⣿⣿⣿⣿⣿⣿⣿⣿⣿⣿⣿⣿⣿⣿⣿⣿⣿⠀⠀⠀⠀⠀⠀⠀⠀⠀⠀⠀⠀⠀⠀⠀⠀⠀⠀⠀⠀⠀⠀⠀⠀⠀⠀⠀⠀⠀⠀⠀⠀⠀⠀⠀⠀⠀⠀⠀⠀⠀⠀⠀⠀⠀⠀⠀⠀⠀⠀⠀⠀⠀⠀⠀⠀⠀⠀⠀⠀⠀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⠀⠀⠀⣾⣿⣿⣿⣿⣿⣿⣿⣿⣿⣿⣿⣿⣿⣿⣿⣿⣿⣿⣿⣿⣿⣿⣿⣿⣿⣿⡀⠀⠀⠀⠀⠀⠀⠀⠀⠀⠀⠀⠀⠀⠀⠀⠀⠀⠀⠀⠀⠀⠀⠀⠀⠀⠀⠀⠀⠀⠀⠀⠀⠀⠀⠀⠀⠀⠀⠀⠀⠀⠀⠀⠀⠀⠀⠀⠀⠀⠀⠀⠀⠀⠀⠀⠀⠀⠀⠀⠀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⠀⠀⠀⣿⣿⣿⣿⣿⣿⣿⣿⣿⣿⣿⣿⣿⣿⣿⣿⣿⣿⣿⣿⣿⣿⣿⣿⣿⠿⣿⣷⡀⠀⠀⠀⠀⠀⠀⠀⠀⠀⠀⠀⠀⠀⠀⠀⠀⠀⠀⠀⠀⠀⠀⠀⠀⠀⠀⠀⠀⠀⠀⠀⠀⠀⠀⠀⠀⠀⠀⠀⠀⠀⠀⠀⠀⠀⠀⠀⠀⠀⠀⠀⠀⠀⠀⠀⠀⠀⠀⠀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⠀⠀⠀⣿⣿⣿⣿⣿⣿⣿⣿⣿⣿⣿⣿⣿⣿⣿⣿⣿⣿⣿⣿⣿⣿⣿⠟⠈⠀⠀⠈⠑⠀⠀⠀⠀⠀⠀⠀⠀⠀⠀⠀⠀⠀⠀⠀⠀⠀⠀⠀⠀⠀⠀⠀⠀⠀⠀⠀⠀⠀⠀⠀⠀⠀⠀⠀⠀⠀⠀⠀⠀⠀⠀⠀⠀⠀⠀⠀⠀⠀⠀⠀⠀⠀⠀⠀⠀⠀⠀⠀</a:t>
            </a:r>
            <a:br/>
            <a:r>
              <a:t>⠀⠀⠐⣿⣿⣿⣿⣿⣿⣿⣿⣿⣿⣿⣿⣿⣿⣿⣿⣿⣿⣿⣤⣄⣉⣀⠀⠀⠀⠀⠀⠀⠀⠀⠀⠀⠀⠀⠀⠀⠀⠀⠀⠀⠀⠀⠀⠀⠀⠀⠀⠀⠀⠀⠀⠀⠀⠀⠀⠀⠀⠀⠀⠀⠀⠀⠀⠀⠀⠀⠀⠀⠀⠀⠀⠀⠀⠀⠀⠀⠀⠀⠀⠀⠀⠀⠀⠀⠀⠀⠀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⠀⠀⢰⣿⣿⣿⣿⣿⣿⣿⣿⣿⣿⣿⣿⣿⣿⣿⣿⣿⣿⣿⣿⣿⣿⣿⣿⣿⣶⣶⣤⣀⣀⠀⠀⠀⠀⠀⠀⠀⠀⠀⠀⠀⠀⠀⠀⠀⠀⠀⠀⠀⠀⠀⠀⠀⠀⠀⠀⠀⠀⠀⠀⠀⠀⠀⠀⠀⠀⠀⠀⠀⠀⠀⠀⠀⠀⠀⠀⠀⠀⠀⠀⠀⠀⠀⠀⠀⠀⠀⠀</a:t>
            </a:r>
            <a:br/>
            <a:r>
              <a:t>⠀⠀⣠⣿⣿⣿⣿⣿⣿⣿⣿⣿⣿⣿⣿⣿⣿⣿⣿⣿⣿⣿⣿⣿⣿⣿⣿⣿⣿⣿⣿⣿⣿⡷⠀⠀⠀⠀⠀⠀⠀⠀⠀⠀⠀⠀⠀⠀⠀⠀⠀⠀⠀⠀⠀⠀⠀⠀⠀⠀⠀⠀⠀⠀⠀⠀⠀⠀⠀⠀⠀⠀⠀⠀⠀⠀⠀⠀⠀⠀⠀⠀⠀⠀⠀⠀⠀⠀⠀⠀⠀</a:t>
            </a:r>
            <a:br/>
            <a:r>
              <a:t>⢀⣼⣿⣿⣿⣿⣿⣿⣿⣿⣿⣿⣿⣿⣿⣿⣿⣿⣿⣿⣿⣿⣿⣿⣿⣿⣿⣿⣿⣿⣿⣿⣿⣦⠀⠀⠀⠀⠀⠀⠀⠀⠀⠀⠀⠀⠀⠀⠀⠀⠀⠀⠀⠀⠀⠀⠀⠀⠀⠀⠀⠀⠀⠀⠀⠀⠀⠀⠀⠀⠀⠀⠀⠀⠀⠀⠀⠀⠀⠀⠀⠀⠀⠀⠀⠀⠀⠀⠀⠀⠀</a:t>
            </a:r>
            <a:br/>
            <a:r>
              <a:t>⠘⢿⣿⣿⣿⣿⣿⣿⣿⣿⣿⣿⣿⣿⣿⣿⣿⣿⣿⣿⣿⣿⣿⣿⣿⣿⣿⣿⣿⣿⣿⣿⣿⣿⣧⠀⠀⠀⠀⠀⠀⠀⠀⠀⠀⠀⠀⠀⠀⠀⠀⠀⠀⠀⠀⠀⠀⠀⠀⠀⠀⠀⠀⠀⠀⠀⠀⠀⠀⠀⠀⠀⠀⠀⠀⠀⠀⠀⠀⠀⠀⠀⠀⠀⠀⠀⠀⠀⠀⠀⠀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⠀⢰⣿⣿⣿⣿⣿⣿⣿⣿⣿⣿⣿⣿⣿⣿⣿⣿⣿⣿⣿⣿⣿⣿⣿⣿⣿⣿⣿⣿⣿⣿⣿⣿⣿⣧⣤⣤⠀⠀⠀⠀⠀⠀⠀⠀⠀⠀⠀⠀⠀⠀⠀⠀⠀⠀⠀⠀⠀⠀⠀⠀⠀⠀⠀⠀⠀⠀⠀⠀⠀⠀⠀⠀⠀⠀⠀⠀⠀⠀⠀⠀⠀⠀⠀⠀⠀⠀⠀⠀⠀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⠀⣿⣿⣿⣿⣿⣿⣿⣿⣿⣿⣿⣿⣿⣿⣿⣿⣿⣿⣿⣿⣿⣿⣿⣿⣿⣿⣿⣿⣿⣿⣿⣿⣿⣿⣿⣿⡏⠀⠀⠀⠀⠀⠀⠀⠀⠀⠀⠀⠀⠀⠀⠀⠀⠀⠀⠀⠀⠀⠀⠀⠀⠀⠀⠀⠀⠀⠀⠀⠀⠀⠀⠀⠀⠀⠀⠀⠀⠀⠀⠀⠀⠀⠀⠀⠀⠀⠀⠀⠀⠀</a:t>
            </a:r>
            <a:br/>
            <a:r>
              <a:t>⣸⣿⣿⣿⣿⣿⣿⣿⣿⣿⣿⣿⣿⣿⣿⣿⣿⣿⣿⣿⣿⣿⣿⣿⣿⣿⣿⣿⣿⣿⣿⣿⣿⣿⣿⣿⣿⣷⣤⣀⠀⠀⠀⠀⠀⠀⠀⠀⠀⠀⠀⠀⠀⠀⠀⠀⠀⠀⠀⠀⠀⠀⠀⠀⠀⠀⠀⠀⠀⠀⠀⠀⠀⠀⠀⠀⠀⠀⠀⠀⠀⠀⠀⠀⠀⠀⠀⠀⠀⠀⠀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⣿⣿⣿⣿⣿⣿⣿⣿⣿⣿⣿⣿⣿⣿⣿⣿⣿⣿⣿⣿⣿⣿⣿⣿⣿⣿⣿⣿⣿⣿⣿⣿⣿⣿⣿⣿⣿⣿⣿⣿⣁⠀⢠⣤⣤⣀⣀⣤⣤⣤⣀⣀⣤⣀⣀⠀⠀⠀⠀⠀⠀⠀⠀⠀⠀⠀⠀⠀⠀⠀⠀⠀⠀⠀⠀⠀⠀⠀⠀⠀⠀⠀⠀⠀⠀⠀⠀⠀⠀⠀⠀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⣿⣿⣿⣿⣿⣿⣿⣿⣿⣿⣿⣿⣿⣿⣿⣿⣿⣿⣿⣿⣿⣿⣿⣿⣿⣿⣿⣿⣿⣿⣿⣿⣿⣿⣿⣿⣿⣿⣿⣿⣿⣿⣿⣿⣿⣿⣿⣿⣿⣿⣿⣿⣿⣿⣿⣿⣿⣿⣷⣦⣤⣤⣄⡀⠀⠀⠀⠀⠀⠀⠀⠀⠀⠀⠀⠀⠀⠀⠀⠀⠀⠀⠀⠀⠀⠀⠀⠀⠀⠀⠀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⣿⣿⣿⣿⣿⣿⣿⣿⣿⣿⣿⣿⣿⣿⣿⣿⣿⣿⣿⣿⣿⣿⣿⣿⣿⣿⣿⣿⣿⣿⣿⣿⣿⣿⣿⣿⣿⣿⣿⣿⣿⣿⣿⣿⣿⣿⣿⣿⣿⣿⣿⣿⣿⣿⣿⣿⣿⣿⣿⣿⣿⣿⣿⣿⣷⣴⣦⣀⠀⠀⠀⠀⠀⠀⠀⠀⠀⠀⠀⠀⠀⠀⠀⠀⠀⠀⠀⠀⠀⠀⠀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⣿⣿⣿⣿⣿⣿⣿⣿⣿⣿⣿⣿⣿⣿⣿⣿⣿⣿⣿⣿⣿⣿⣿⣿⣿⣿⣿⣿⣿⣿⣿⣿⣿⣿⣿⣿⣿⣿⣿⣿⣿⣿⣿⣿⣿⣿⣿⣿⣿⣿⣿⣿⣿⣿⣿⣿⣿⣿⣿⣿⣿⣿⣿⣿⣿⣿⣿⣿⣷⣶⣄⠀⠀⠀⠀⠀⠀⠀⠀⠀⠀⠀⠀⠀⠀⠀⠀⠀⠀⠀⠀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⣿⣿⣿⣿⣿⣿⣿⣿⣿⣿⣿⣿⣿⣿⣿⣿⣿⣿⣿⣿⣿⣿⣿⣿⣿⣿⣿⣿⣿⣿⣿⣿⣿⣿⣿⣿⣿⣿⣿⣿⣿⣿⣿⣿⣿⣿⣿⣿⣿⣿⣿⣿⣿⣿⣿⣿⣿⣿⣿⣿⣿⣿⣿⣿⣿⣿⣿⣿⣿⣿⣿⣷⣴⡄⠀⠀⠀⠀⠀⠀⠀⠀⠀⠀⠀⠀⠀⠀⠀⠀⠀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⠀⠀⠀⠀⠀⠀⠀⠀⠀⠀⠀⠀⠀⠀⠀⠀⠀⠀⠀⠀⠀⠀⢀⠀⠀⠀⠀⠀⠀⠈⠀⠀⠀⠀⠀⠀⠀⠀⠀⠀⠀⠀⠀⠀⠀⠀⠀⠀⠀⠀⠀⠀⠀⠀⠀⠀⠀⠀⠀⠀⠀⠀⠀⠀⠀⠀⠀⠀⠀⠀⠀⠀⠀⠀⠀⠀⠀⠀⠀⠀⠀⠀⠀⠀⠀⠀⠀⠀⠀⠀⠀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⠀⠀⠀⠀⠀⠀⠀⠀⠀⠀⠀⠀⠀⠀⠀⠀⠀⠀⠀⠀⠀⠀⣸⣷⡀⠀⠀⠀⠀⠀⠀⠀⠀⠀⠀⠀⠀⠀⠀⠀⠀⠀⠀⠀⠀⠀⠀⠀⠀⠀⠀⠀⠀⠀⠀⠀⠀⠀⠀⠀⠀⠀⠀⠀⠀⠀⠀⠀⠀⠀⠀⠀⠀⠀⠀⠀⠀⠀⠀⠀⠀⠀⠀⠀⠀⠀⠀⠀⠀⠀⠀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⠀⠀⠀⠀⠀⠀⠀⠀⠀⠀⠀⠀⠀⢀⣀⣀⣀⣀⣀⢀⣀⢀⣿⣿⣷⡀⠀⠀⠀⠀⠀⠀⠀⠀⠀⠀⠀⠀⠀⠀⠀⠀⠀⠀⠀⠀⠀⠀⠀⠀⠀⠀⠀⠀⠀⠀⠀⠀⠀⠀⠀⠀⠀⠀⠀⠀⠀⠀⠀⠀⠀⠀⠀⠀⠀⠀⠀⠀⠀⠀⠀⠀⠀⠀⠀⠀⠀⠀⠀⠀⠀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⠀⠀⠀⠀⠀⠀⠀⢀⣠⣤⣶⣿⣿⣿⣿⣿⣿⣿⣿⣿⣿⣿⣿⣿⣿⣿⡄⠀⠀⠀⠀⠀⠀⠀⠀⠀⠀⠀⠀⠀⠀⠀⠀⠀⠀⠀⠀⠀⠀⠀⠀⠀⠀⠀⠀⠀⠀⠀⠀⠀⠀⠀⠀⠀⠀⠀⠀⠀⠀⠀⠀⠀⠀⠀⠀⠀⠀⠀⠀⠀⠀⠀⠀⠀⠀⠀⠀⠀⠀⠀⠀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⠀⠀⠀⠀⣀⣴⣾⣿⣿⣿⣿⣿⣿⣿⣿⣿⣿⣿⣿⣿⣿⣿⣿⣿⣿⣿⣿⣦⡀⠀⠀⠀⠀⠀⠀⠀⠀⠀⠀⠀⠀⠀⠀⠀⠀⠀⠀⠀⠀⠀⠀⠀⠀⠀⠀⠀⠀⠀⠀⠀⠀⠀⠀⠀⠀⠀⠀⠀⠀⠀⠀⠀⠀⠀⠀⠀⠀⠀⠀⠀⠀⠀⠀⠀⠀⠀⠀⠀⠀⠀⠀</a:t>
            </a:r>
            <a:br/>
            <a:r>
              <a:t>⠀⠀⣴⣾⣿⣿⣿⣿⣿⣿⣿⣿⣿⣿⣿⣿⣿⣿⣿⣿⣿⣿⣿⣿⣿⣿⣿⣿⣷⡀⠀⠀⠀⠀⠀⠀⠀⠀⠀⠀⠀⠀⠀⠀⠀⠀⠀⠀⠀⠀⠀⠀⠀⠀⠀⠀⠀⠀⠀⠀⠀⠀⠀⠀⠀⠀⠀⠀⠀⠀⠀⠀⠀⠀⠀⠀⠀⠀⠀⠀⠀⠀⠀⠀⠀⠀⠀⠀⠀⠀⠀</a:t>
            </a:r>
            <a:br/>
            <a:r>
              <a:t>⢀⣾⣿⣿⣿⣿⣿⣿⣿⣿⣿⣿⣿⣿⣿⣿⣿⣿⣿⣿⣿⣿⣿⣿⣿⣿⣿⣿⣿⣷⠀⠀⠀⠀⠀⠀⠀⠀⠀⠀⠀⠀⠀⠀⠀⠀⠀⠀⠀⠀⠀⠀⠀⠀⠀⠀⠀⠀⠀⠀⠀⠀⠀⠀⠀⠀⠀⠀⠀⠀⠀⠀⠀⠀⠀⠀⠀⠀⠀⠀⠀⠀⠀⠀⠀⠀⠀⠀⠀⠀⠀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⣿⣿⣿⣿⣿⣿⣿⣿⣿⣿⣿⣿⣿⣿⣿⣿⣿⣿⣿⣿⣿⣿⣿⣿⣿⣿⣿⣿⣿⣿⣿⡄⠀⠀⠀⠀⠀⠀⠀⠀⠀⠀⠀⠀⠀⠀⠀⠀⠀⠀⠀⠀⠀⠀⠀⠀⠀⠀⠀⠀⠀⠀⠀⠀⠀⠀⠀⠀⠀⠀⠀⠀⠀⠀⠀⠀⠀⠀⠀⠀⠀⠀⠀⠀⠀⠀⠀⠀⠀⠀⠀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⣿⣿⣿⣿⣿⣿⣿⣿⣿⣿⣿⣿⣿⣿⣿⣿⣿⣿⣿⣿⣿⣿⣿⣿⣿⣿⣿⣿⣿⣿⣿⣿⣶⣦⣤⣤⣄⠀⠀⠀⠀⠀⠀⠀⠀⠀⠀⠀⠀⠀⠀⠀⠀⠀⠀⠀⠀⠀⠀⠀⠀⠀⠀⠀⠀⠀⠀⠀⠀⠀⠀⠀⠀⠀⠀⠀⠀⠀⠀⠀⠀⠀⠀⠀⠀⠀⠀⠀⠀⠀⠀</a:t>
            </a:r>
            <a:br/>
            <a:r>
              <a:t>⢿⣿⣿⣿⣿⣿⣿⣿⣿⣿⣿⣿⣿⣿⣿⣿⣿⣿⣿⣿⣿⣿⣿⣿⣿⣿⣿⣿⣿⣿⣿⣿⣿⣿⣿⣿⡿⠁⠀⠀⠀⠀⠀⠀⠀⠀⠀⠀⠀⠀⠀⠀⠀⠀⠀⠀⠀⠀⠀⠀⠀⠀⠀⠀⠀⠀⠀⠀⠀⠀⠀⠀⠀⠀⠀⠀⠀⠀⠀⠀⠀⠀⠀⠀⠀⠀⠀⠀⠀⠀⠀</a:t>
            </a:r>
            <a:br/>
            <a:r>
              <a:t>⠘⣿⣿⣿⣿⣿⣿⣿⣿⣿⣿⣿⣿⣿⣿⣿⣿⣿⣿⣿⣿⣿⣿⣿⣿⣿⣿⣿⣿⣿⣿⣿⣿⣿⠙⠛⠁⠀⠀⠀⠀⠀⠀⠀⠀⠀⠀⠀⠀⠀⠀⠀⠀⠀⠀⠀⠀⠀⠀⠀⠀⠀⠀⠀⠀⠀⠀⠀⠀⠀⠀⠀⠀⠀⠀⠀⠀⠀⠀⠀⠀⠀⠀⠀⠀⠀⠀⠀⠀⠀⠀</a:t>
            </a:r>
            <a:br/>
            <a:r>
              <a:t>⠀⠈⣿⣿⣿⣿⣿⣿⣿⣿⣿⣿⣿⣿⣿⣿⣿⣿⣿⣿⣿⣿⣿⣿⣿⣿⣿⣿⣿⣿⣿⣿⣿⣿⠀⠀⠀⠀⠀⠀⠀⠀⠀⠀⠀⠀⠀⠀⠀⠀⠀⠀⠀⠀⠀⠀⠀⠀⠀⠀⠀⠀⠀⠀⠀⠀⠀⠀⠀⠀⠀⠀⠀⠀⠀⠀⠀⠀⠀⠀⠀⠀⠀⠀⠀⠀⠀⠀⠀⠀⠀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⠀⢠⣿⣿⣿⣿⣿⣿⣿⣿⣿⣿⣿⣿⣿⣿⣿⣿⣿⣿⣿⣿⣿⣿⣿⣿⣿⣿⣿⣿⣿⣿⣿⠇⠀⠀⠀⠀⠀⠀⠀⠀⠀⠀⠀⠀⠀⠀⠀⠀⠀⠀⠀⠀⠀⠀⠀⠀⠀⠀⠀⠀⠀⠀⠀⠀⠀⠀⠀⠀⠀⠀⠀⠀⠀⠀⠀⠀⠀⠀⠀⠀⠀⠀⠀⠀⠀⠀⠀⠀⠀</a:t>
            </a:r>
            <a:br/>
            <a:r>
              <a:t>⣠⣿⣿⣿⣿⣿⣿⣿⣿⣿⣿⣿⣿⣿⣿⣿⣿⣿⣿⣿⣿⣿⣿⣿⣿⣿⣿⣿⣿⡿⣿⡟⠉⠀⠀⠀⠀⠀⠀⠀⠀⠀⠀⠀⠀⠀⠀⠀⠀⠀⠀⠀⠀⠀⠀⠀⠀⠀⠀⠀⠀⢠⣤⣤⣀⠀⠀⠀⠀⠀⠀⠀⠀⠀⠀⠀⠀⠀⠀⠀⠀⠀⠀⠀⠀⠀⠀⠀⠀⠀⠀</a:t>
            </a:r>
            <a:br/>
            <a:r>
              <a:t>⠸⠿⢿⣿⣿⣿⣿⣿⣿⣿⣿⣿⣿⣿⣿⣿⣿⣿⣿⣿⣿⣿⣿⣿⣿⣿⣿⣿⣿⡇⠁⠀⠀⠀⠀⠀⠀⠀⠀⠀⠀⠀⠀⠀⠀⠀⠀⠀⠀⠀⠀⠀⠀⠀⠀⠀⠀⠀⠀⠀⠀⠀⠙⠿⣿⡗⠀⠀⠀⠀⠀⠀⠀⠀⠀⠀⠀⠀⠀⠀⠀⠀⠀⠀⠀⠀⠀⠀⠀⠀⠀</a:t>
            </a:r>
            <a:br/>
            <a:r>
              <a:t>⠀⠀⢸⣿⣿⣿⣿⣿⣿⣿⣿⣿⣿⣿⣿⣿⣿⣿⣿⣿⣿⣿⣿⣿⣿⣿⣿⣿⣿⠃⠀⠀⠀⠀⠀⠀⠀⠀⠀⠀⠀⠀⠀⠀⠀⠀⠀⠀⠀⠀⠀⠀⠀⠀⠀⠀⠀⠀⠀⠀⠀⠀⠀⠀⠀⠀⠀⠀⠀⠀⠀⠀⠀⠀⠀⠀⠀⠀⠀⠀⠀⠀⠀⠀⠀⠀⠀⠀⠀⠀⠀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⠀⠀⣿⣿⣿⣿⣿⣿⣿⣿⣿⣿⣿⣿⣿⣿⣿⣿⣿⣿⣿⣿⣿⣿⣿⣿⣿⣿⣿⣧⠀⠀⠀⠀⠀⠀⠀⠀⠀⠀⠀⠀⠀⠀⠀⠀⠀⠀⠀⠀⠀⠀⠀⠀⠀⠀⠀⠀⠀⠀⠀⠀⠀⠀⠀⠀⠀⠀⠀⠀⠀⠀⠀⠀⠀⠀⠀⠀⠀⠀⠀⠀⠀⠀⠀⠀⠀⠀⠀⠀⠀</a:t>
            </a:r>
            <a:br/>
            <a:r>
              <a:t>⠀⢀⣿⣿⣿⣿⣿⣿⣿⣿⣿⣿⣿⣿⣿⣿⣿⣿⣿⣿⣿⣿⣿⣿⣿⡿⠁⠁⠉⠙⠆⠀⠀⠀⠀⠀⠀⠀⠀⠀⠀⠀⠀⠀⠀⠀⠀⠀⠀⠀⠀⠀⠀⠀⠀⠀⠀⠀⠀⠀⠀⠀⠀⠀⠀⠀⠀⠀⠀⠀⠀⠀⠀⠀⠀⠀⠀⠀⠀⠀⠀⠀⠀⠀⠀⠀⠀⠀⠀⠀⠀</a:t>
            </a:r>
            <a:br/>
            <a:r>
              <a:t>⠀⢸⣿⣿⣿⣿⣿⣿⣿⣿⣿⣿⣿⣿⣿⣿⣿⣿⣿⣿⣿⣧⣭⣉⣁⡀⠀⠀⠀⠀⠀⠀⠀⠀⠀⠀⠀⠀⠀⠀⠀⠀⠀⠀⠀⠀⠀⠀⠀⠀⠀⠀⠀⠀⠀⠀⠀⠀⠀⠀⠀⠀⠀⠀⠀⠀⠀⠀⠀⠀⠀⠀⠀⠀⠀⠀⠀⠀⠀⠀⠀⠀⠀⠀⠀⠀⠀⠀⠀⠀⠀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⠀⢸⣿⣿⣿⣿⣿⣿⣿⣿⣿⣿⣿⣿⣿⣿⣿⣿⣿⣿⣿⣿⣿⣿⣿⣿⣿⣷⣶⣤⣄⣀⠀⠀⠀⠀⠀⠀⠀⠀⠀⠀⠀⠀⠀⠀⠀⠀⠀⠀⠀⠀⠀⠀⠀⠀⠀⠀⠀⠀⠀⠀⠀⠀⠀⠀⠀⠀⠀⠀⠀⠀⠀⠀⠀⠀⠀⠀⠀⠀⠀⠀⠀⠀⠀⠀⠀⠀⠀⠀⠀</a:t>
            </a:r>
            <a:br/>
            <a:r>
              <a:t>⠀⣼⣿⣭⣿⣿⣿⣿⣿⣿⣿⣿⣿⣿⣿⣿⣿⣿⣿⣿⣿⣿⣿⣿⣿⣿⣿⣿⣿⣿⣿⣿⡷⠀⠀⠀⠀⠀⠀⠀⠀⠀⠀⠀⠀⠀⠀⠀⠀⠀⠀⠀⠀⠀⠀⠀⠀⠀⠀⠀⠀⠀⠀⠀⠀⠀⠀⠀⠀⠀⠀⠀⠀⠀⠀⠀⠀⠀⠀⠀⠀⠀⠀⠀⠀⠀⠀⠀⠀⠀⠀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⣾⣿⣿⣿⣿⣿⣿⣿⣿⣿⣿⣿⣿⣿⣿⣿⣿⣿⣿⣿⣿⣿⣿⣿⣿⣿⣿⣿⣿⣿⣿⣿⣷⡀⠀⠀⠀⠀⠀⠀⠀⠀⠀⠀⠀⠀⠀⠀⠀⠀⠀⠀⠀⠀⠀⠀⠀⠀⠀⠀⠀⠀⠀⠀⠀⠀⠀⠀⠀⠀⠀⠀⠀⠀⠀⠀⠀⠀⠀⠀⠀⠀⠀⠀⠀⠀⠀⠀⠀⠀⠀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⠉⣿⣿⣿⣿⣿⣿⣿⣿⣿⣿⣿⣿⣿⣿⣿⣿⣿⣿⣿⣿⣿⣿⣿⣿⣿⣿⣿⣿⣿⣿⣿⣿⣿⣿⣤⣤⡄⠀⠀⠀⠀⠀⠀⠀⠀⠀⠀⠀⠀⠀⠀⠀⠀⠀⠀⠀⠀⠀⠀⠀⠀⠀⠀⠀⠀⠀⠀⠀⠀⠀⠀⠀⠀⠀⠀⠀⠀⠀⠀⠀⠀⠀⠀⠀⠀⠀⠀⠀⠀⠀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⣿⣿⣿⣿⣿⣿⣿⣿⣿⣿⣿⣿⣿⣿⣿⣿⣿⣿⣿⣿⣿⣿⣿⣿⣿⣿⣿⣿⣿⣿⣿⣿⣿⣿⣿⣿⣿⣶⣤⡀⠀⠀⠀⠀⠀⠀⠀⠀⠀⠀⠀⠀⠀⠀⠀⠀⠀⠀⠀⠀⠀⠀⠀⠀⠀⠀⠀⠀⠀⠀⠀⠀⠀⠀⠀⠀⠀⠀⠀⠀⠀⠀⠀⠀⠀⠀⠀⠀⠀⠀⠀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⣿⣿⣿⣿⣿⣿⣿⣿⣿⣿⣿⣿⣿⣿⣿⣿⣿⣿⣿⣿⣿⣿⣿⣿⣿⣿⣿⣿⣿⣿⣿⣿⣿⣿⣿⣿⣿⣿⣿⠋⠀⠀⠀⠀⠀⠀⠀⠀⠀⠀⠀⠀⠀⠀⠀⠀⠀⠀⠀⠀⠀⠀⠀⠀⠀⠀⠀⠀⠀⠀⠀⠀⠀⠀⠀⠀⠀⠀⠀⠀⠀⠀⠀⠀⠀⠀⠀⠀⠀⠀⠀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⣿⣿⣿⣿⣿⣿⣿⣿⣿⣿⣿⣿⣿⣿⣿⣿⣿⣿⣿⣿⣿⣿⣿⣿⣿⣿⣿⣿⣿⣿⣿⣿⣿⣿⣿⣿⣿⣿⣿⣿⣆⠀⠀⠀⠀⠀⣀⡀⠀⠀⢀⣀⠀⠀⠀⠀⠀⠀⠀⠀⠀⠀⠀⠀⠀⠀⠀⠀⠀⠀⠀⠀⠀⠀⠀⠀⠀⠀⠀⠀⠀⠀⠀⠀⠀⠀⠀⠀⠀⠀⠀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⣿⣿⣿⣿⣿⣿⣿⣿⣿⣿⣿⣿⣿⣿⣿⣿⣿⣿⣿⣿⣿⣿⣿⣿⣿⣿⣿⣿⣿⣿⣿⣿⣹⣿⣿⣿⣿⣿⣿⣿⣿⣿⣿⣿⣿⣾⣿⣿⣿⣿⣾⣿⣿⣿⣶⣾⣿⣶⣦⣄⣤⣤⣀⠀⠀⠀⠀⠀⠀⠀⠀⠀⠀⠀⠀⠀⠀⠀⠀⠀⠀⠀⠀⠀⠀⠀⠀⠀⠀⠀⠀</a:t>
            </a:r>
            <a:br/>
            <a:r>
              <a:t>⣿⣿⣿⣿⣿⣿⣿⣿⣿⣿⣿⣿⣿⣿⣿⣿⣿⣿⣿⣿⣿⣿⣿⣿⣿⣿⣿⣿⣿⣿⣿⣿⣦⣿⣿⣿⣿⣿⣿⣿⣿⣿⣿⣿⣿⣿⣿⣿⣿⣿⣿⣿⣿⣿⣿⣿⣿⣿⣿⣿⣿⣿⣿⣿⣾⣿⣦⣄⣀⡀⠀⠀⠀⠀⠀⠀⠀⠀⠀⠀⠀⠀⠀⠀⠀⠀⠀⠀⠀⠀⠀</a:t>
            </a:r>
            <a:br/>
            <a:r>
              <a:t>⣿⣿⣿⣿⣿⣿⣿⣿⣿⣿⣿⣿⣿⣿⣿⣿⣿⣿⣿⣿⣿⣿⣿⣿⣿⣿⣿⣿⣿⣿⣿⣿⣻⣿⣿⣿⣿⣿⣿⣿⣿⣿⣿⣿⣿⣿⣿⣿⣿⣿⣿⣿⣿⣿⣿⣿⣿⣿⣿⣿⣿⣿⣿⣿⣿⣿⣿⣿⣿⣿⣶⣄⣄⠀⠀⠀⠀⠀⠀⠀⠀⠀⠀⠀⠀⠀⠀⠀⠀⠀⠀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⠀⠀⠀⠀⠀⠀⠀⠀⠀⠀⠀⠀⠀⠀⠀⠀⠀⠀⠀⠀⠀⠀⢰⡀⠀⠀⠀⠀⠀⠀⠀⠀⠀⠀⠀⠀⠀⠀⠀⠀⠀⠀⠀⠀⠀⠀⠀⠀⠀⠀⠀⠀⠀⠀⠀⠀⠀⠀⠀⠀⠀⠀⠀⠀⠀⠀⠀⠀⠀⠀⠀⠀⠀⠀⠀⠀⠀⠀⠀⠀⠀⠀⠀⠀⠀⠀⠀⠀⠀⠀⠀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⠀⠀⠀⠀⠀⠀⠀⠀⠀⠀⠀⠀⠀⠀⠀⠀⠀⠀⠀⠀⠀⠀⣿⣿⡄⠀⠀⠀⠀⠀⠀⠀⠀⠀⠀⠀⠀⠀⠀⠀⠀⠀⠀⠀⠀⠀⠀⠀⠀⠀⠀⠀⠀⠀⠀⠀⠀⠀⠀⠀⠀⠀⠀⠀⠀⠀⠀⠀⠀⠀⠀⠀⠀⠀⠀⠀⠀⠀⠀⠀⠀⠀⠀⠀⠀⠀⠀⠀⠀⠀⠀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⠀⠀⠀⠀⠀⠀⠀⠀⠀⠀⠀⠀⠀⠀⢀⣀⣀⠀⣀⣀⣀⢰⣿⣿⣿⡄⠀⠀⠀⠀⠀⠀⠀⠀⠀⠀⠀⠀⠀⠀⠀⠀⠀⠀⠀⠀⠀⠀⠀⠀⠀⠀⠀⠀⠀⠀⠀⠀⠀⠀⠀⠀⠀⠀⠀⠀⠀⠀⠀⠀⠀⠀⠀⠀⠀⠀⠀⠀⠀⠀⠀⠀⠀⠀⠀⠀⠀⠀⠀⠀⠀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⠀⠀⠀⠀⠀⠀⠀⣀⣤⣶⣶⣿⣿⣿⣿⣿⣿⣿⣿⣿⣿⣿⣿⣿⣿⣿⡀⠀⠀⠀⠀⠀⠀⠀⠀⠀⠀⠀⠀⠀⠀⠀⠀⠀⠀⠀⠀⠀⠀⠀⠀⠀⠀⠀⠀⠀⠀⠀⠀⠀⠀⠀⠀⠀⠀⠀⠀⠀⠀⠀⠀⠀⠀⠀⠀⠀⠀⠀⠀⠀⠀⠀⠀⠀⠀⠀⠀⠀⠀⠀⠀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⠀⠀⠀⢀⣤⣶⣿⣿⣿⣿⣿⣿⣿⣿⣿⣿⣿⣿⣿⣿⣿⣿⣿⣿⣿⣿⣷⡀⠀⠀⠀⠀⠀⠀⠀⠀⠀⠀⠀⠀⠀⠀⠀⠀⠀⠀⠀⠀⠀⠀⠀⠀⠀⠀⠀⠀⠀⠀⠀⠀⠀⠀⠀⠀⠀⠀⠀⠀⠀⠀⠀⠀⠀⠀⠀⠀⠀⠀⠀⠀⠀⠀⠀⠀⠀⠀⠀⠀⠀⠀⠀</a:t>
            </a:r>
            <a:br/>
            <a:r>
              <a:t>⠀⣠⣾⣿⣿⣿⣿⣿⣿⣿⣿⣿⣿⣿⣿⣿⣿⣿⣿⣿⣿⣿⣿⣿⣿⣿⣿⣿⡄⠀⠀⠀⠀⠀⠀⠀⠀⠀⠀⠀⠀⠀⠀⠀⠀⠀⠀⠀⠀⠀⠀⠀⠀⠀⠀⠀⠀⠀⠀⠀⠀⠀⠀⠀⠀⠀⠀⠀⠀⠀⠀⠀⠀⠀⠀⠀⠀⠀⠀⠀⠀⠀⠀⠀⠀⠀⠀⠀⠀⠀⠀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⣿⣿⣿⣿⣿⣿⣿⣿⣿⣿⣿⣿⣿⣿⣿⣿⣿⣿⣿⣿⣿⣿⣿⣿⣿⣿⣿⣿⣿⣿⣆⠀⠀⠀⠀⠀⠀⠀⠀⠀⠀⠀⠀⠀⠀⠀⠀⠀⠀⠀⠀⠀⠀⠀⠀⠀⠀⠀⠀⠀⠀⠀⠀⠀⠀⠀⠀⠀⠀⠀⠀⠀⠀⠀⠀⠀⠀⠀⠀⠀⠀⠀⠀⠀⠀⠀⠀⠀⠀⠀⠀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⣿⣿⣿⣿⣿⣿⣿⣿⣿⣿⣿⣿⣿⣿⣿⣿⣿⣿⣿⣿⣿⣿⣿⣿⣿⣿⣿⣿⣿⣿⣿⣿⣷⣶⣶⣦⡤⠀⠀⠀⠀⠀⠀⠀⠀⠀⠀⠀⠀⠀⠀⠀⠀⠀⠀⠀⠀⠀⠀⠀⠀⠀⠀⠀⠀⠀⠀⠀⠀⠀⠀⠀⠀⠀⠀⠀⠀⠀⠀⠀⠀⠀⠀⠀⠀⠀⠀⠀⠀⠀⠀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⣿⣿⣿⣿⣿⣿⣿⣿⣿⣿⣿⣿⣿⣿⣿⣿⣿⣿⣿⣿⣿⣿⣿⣿⣿⣿⣿⣿⣿⣿⣿⣿⣿⡿⣿⡿⠀⠀⠀⠀⠀⠀⠀⠀⠀⠀⠀⠀⠀⠀⠀⠀⠀⠀⠀⠀⠀⠀⠀⠀⠀⠀⠀⠀⠀⠀⠀⠀⠀⠀⠀⠀⠀⠀⠀⠀⠀⠀⠀⠀⠀⠀⠀⠀⠀⠀⠀⠀⠀⠀⠀</a:t>
            </a:r>
            <a:br/>
            <a:r>
              <a:t>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⠈⢻⣿⣿⣿⣿⣿⣿⣿⣿⣿⣿⣿⣿⣿⣿⣿⣿⣿⣿⣿⣿⣿⣿⣿⣿⣿⣿⣿⣿⣿⣿⣿⠀⠀⠀⠀⠀⠀⠀⠀⠀⠀⠀⠀⠀⠀⠀⠀⠀⠀⠀⠀⠀⠀⠀⠀⠀⠀⠀⠀⠀⠀⠀⠀⠀⠀⠀⠀⠀⠀⠀⠀⠀⠀⠀⠀⠀⠀⠀⠀⠀⠀⠀⠀⠀⠀⠀⠀⠀⠀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⢀⣿⣿⣿⣿⣿⣿⣿⣿⣿⣿⣿⣿⣿⣿⣿⣿⣿⣿⣿⣿⣿⣿⣿⣿⣿⣿⣿⣿⣿⣿⣿⠇⠀⠀⠀⠀⠀⠀⠀⠀⠀⠀⠀⠀⠀⠀⠀⠀⠀⠀⠀⠀⠀⠀⠀⠀⠀⠀⠀⠀⠰⣶⣦⡀⠀⠀⠀⠀⠀⠀⠀⠀⠀⠀⠀⠀⠀⠀⠀⠀⠀⠀⠀⠀⠀⠀⠀⠀⠀⠀</a:t>
            </a:r>
            <a:br/>
            <a:r>
              <a:t>⣿⣿⣿⣿⣿⣿⣿⣿⣿⣿⣿⣿⣿⣿⣿⣿⣿⣿⣿⣿⣿⣿⣿⣿⣿⣿⣿⣿⡟⠽⠛⠁⠀⠀⠀⠀⠀⠀⠀⠀⠀⠀⠀⠀⠀⠀⠀⠀⠀⠀⠀⠀⠀⠀⠀⠀⠀⠀⠀⠀⠀⠀⠙⢿⣿⠂⠀⠀⠀⠀⠀⠀⠀⠀⠀⠀⠀⠀⠀⠀⠀⠀⠀⠀⠀⠀⠀⠀⠀⠀⠀</a:t>
            </a:r>
            <a:br/>
            <a:r>
              <a:t>⢿⢿⣿⣿⣿⣿⣿⣿⣿⣿⣿⣿⣿⣿⣿⣿⣿⣿⣿⣿⣿⣿⣿⣿⣿⣿⣿⣿⡇⠀⠀⠀⠀⠀⠀⠀⠀⠀⠀⠀⠀⠀⠀⠀⠀⠀⠀⠀⠀⠀⠀⠀⠀⠀⠀⠀⠀⠀⠀⠀⠀⠀⠀⠀⠀⠀⠀⠀⠀⠀⠀⠀⠀⠀⠀⠀⠀⠀⠀⠀⠀⠀⠀⠀⠀⠀⠀⠀⠀⠀⠀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⠀⣾⣿⣿⣿⣿⣿⣿⣿⣿⣿⣿⣿⣿⣿⣿⣿⣿⣿⣿⣿⣿⣿⣿⣿⣿⣿⣿⡇⠀⠀⠀⠀⠀⠀⠀⠀⠀⠀⠀⠀⠀⠀⠀⠀⠀⠀⠀⠀⠀⠀⠀⠀⠀⠀⠀⠀⠀⠀⠀⠀⠀⠀⠀⠀⠀⠀⠀⠀⠀⠀⠀⠀⠀⠀⠀⠀⠀⠀⠀⠀⠀⠀⠀⠀⠀⠀⠀⠀⠀⠀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⢸⣿⣿⣿⣿⣿⣿⣿⣿⣿⣿⣿⣿⣿⣿⣿⣿⣿⣿⣿⣿⣿⣿⣿⣿⣿⣿⠿⡇⠀⠀⠀⠀⠀⠀⠀⠀⠀⠀⠀⠀⠀⠀⠀⠀⠀⠀⠀⠀⠀⠀⠀⠀⠀⠀⠀⠀⠀⠀⠀⠀⠀⠀⠀⠀⠀⠀⠀⠀⠀⠀⠀⠀⠀⠀⠀⠀⠀⠀⠀⠀⠀⠀⠀⠀⠀⠀⠀⠀⠀⠀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⣿⣿⣿⣿⣿⣿⣿⣿⣿⣿⣿⣿⣿⣿⣿⣿⣿⣿⣿⣿⣿⣿⣿⣿⣿⣿⣿⡄⠈⠀⠀⠀⠀⠀⠀⠀⠀⠀⠀⠀⠀⠀⠀⠀⠀⠀⠀⠀⠀⠀⠀⠀⠀⠀⠀⠀⠀⠀⠀⠀⠀⠀⠀⠀⠀⠀⠀⠀⠀⠀⠀⠀⠀⠀⠀⠀⠀⠀⠀⠀⠀⠀⠀⠀⠀⠀⠀⠀⠀⠀⠀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⣿⣿⣿⣿⣿⣿⣿⣿⣿⣿⣿⣿⣿⣿⣿⣿⣿⣿⣿⣿⣿⠿⠿⠿⠟⠉⠛⠣⠀⠀⠀⠀⠀⠀⠀⠀⠀⠀⠀⠀⠀⠀⠀⠀⠀⠀⠀⠀⠀⠀⠀⠀⠀⠀⠀⠀⠀⠀⠀⠀⠀⠀⠀⠀⠀⠀⠀⠀⠀⠀⠀⠀⠀⠀⠀⠀⠀⠀⠀⠀⠀⠀⠀⠀⠀⠀⠀⠀⠀⠀⠀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⣿⣿⣿⣿⣿⣿⣿⣿⣿⣿⣿⣿⣿⣿⣿⣿⣿⣿⣿⣿⣿⣶⣶⣤⣤⣄⣀⡀⠀⠀⠀⠀⠀⠀⠀⠀⠀⠀⠀⠀⠀⠀⠀⠀⠀⠀⠀⠀⠀⠀⠀⠀⠀⠀⠀⠀⠀⠀⠀⠀⠀⠀⠀⠀⠀⠀⠀⠀⠀⠀⠀⠀⠀⠀⠀⠀⠀⠀⠀⠀⠀⠀⠀⠀⠀⠀⠀⠀⠀⠀⠀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⣿⣿⣿⣿⡛⣻⣿⣿⣿⣿⣿⣿⣿⣿⣿⣿⣿⣿⣿⣿⣿⣿⣿⣿⣿⣿⣿⣿⣿⣶⣶⣄⠀⠀⠀⠀⠀⠀⠀⠀⠀⠀⠀⠀⠀⠀⠀⠀⠀⠀⠀⠀⠀⠀⠀⠀⠀⠀⠀⠀⠀⠀⠀⠀⠀⠀⠀⠀⠀⠀⠀⠀⠀⠀⠀⠀⠀⠀⠀⠀⠀⠀⠀⠀⠀⠀⠀⠀⠀⠀⠀</a:t>
            </a:r>
            <a:br/>
            <a:r>
              <a:t>⠀⣈⣤⣾⣿⣿⣿⣿⣿⣿⣿⣿⣿⣿⣿⣿⣿⣿⣿⣿⣿⣿⣿⣿⣿⣿⣿⣿⣿⣿⣿⣍⠀⠀⠀⠀⠀⠀⠀⠀⠀⠀⠀⠀⠀⠀⠀⠀⠀⠀⠀⠀⠀⠀⠀⠀⠀⠀⠀⠀⠀⠀⠀⠀⠀⠀⠀⠀⠀⠀⠀⠀⠀⠀⠀⠀⠀⠀⠀⠀⠀⠀⠀⠀⠀⠀⠀⠀⠀⠀⠀</a:t>
            </a:r>
            <a:br/>
            <a:r>
              <a:t>⢰⣿⣿⣿⣿⣿⣿⣿⣿⣿⣿⣿⣿⣿⣿⣿⣿⣿⣿⣿⣿⣿⣿⣿⣿⣿⣿⣿⣿⣿⣿⣿⣦⠀⠀⠀⠀⠀⠀⠀⠀⠀⠀⠀⠀⠀⠀⠀⠀⠀⠀⠀⠀⠀⠀⠀⠀⠀⠀⠀⠀⠀⠀⠀⠀⠀⠀⠀⠀⠀⠀⠀⠀⠀⠀⠀⠀⠀⠀⠀⠀⠀⠀⠀⠀⠀⠀⠀⠀⠀⠀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⢸⣿⣿⣿⣿⣿⣿⣿⣿⣿⣿⣿⣿⣿⣿⣿⣿⣿⣿⣿⣿⣿⣿⣿⣿⣿⣿⣿⣿⣿⣿⣿⣿⣧⡀⣀⡀⠀⠀⠀⠀⠀⠀⠀⠀⠀⠀⠀⠀⠀⠀⠀⠀⠀⠀⠀⠀⠀⠀⠀⠀⠀⠀⠀⠀⠀⠀⠀⠀⠀⠀⠀⠀⠀⠀⠀⠀⠀⠀⠀⠀⠀⠀⠀⠀⠀⠀⠀⠀⠀⠀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⠀⣿⣿⣿⣿⣿⣿⣿⣿⣿⣿⣿⣿⣿⣿⣿⣿⣿⣿⣿⣿⣿⣿⣿⣿⣿⣿⣿⣿⣿⣿⣿⣿⣿⣿⣿⣃⣀⣀⣴⣶⣶⣶⣿⣿⣿⣶⣾⣿⣷⣶⣦⣶⣦⣤⣀⣀⡀⠀⠀⠀⠀⠀⠀⠀⠀⠀⠀⠀⠀⠀⠀⠀⠀⠀⠀⠀⠀⠀⠀⠀⠀⠀⠀⠀⠀⠀⠀⠀⠀⠀</a:t>
            </a:r>
            <a:br/>
            <a:r>
              <a:t>⢰⣿⣿⣿⣿⣿⣿⣿⣿⣿⣿⣿⣿⣿⣿⣿⣿⣿⣿⣿⣿⣿⣿⣿⣿⣿⣿⣿⣿⣿⣿⣿⣿⣿⣿⣿⣿⣿⣿⣿⣿⣿⣿⣿⣿⣿⣿⣿⣿⣿⣿⣿⣿⣿⣿⣿⣿⣿⣷⣶⣤⣄⡀⠀⠀⠀⠀⠀⠀⠀⠀⠀⠀⠀⠀⠀⠀⠀⠀⠀⠀⠀⠀⠀⠀⠀⠀⠀⠀⠀⠀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⣿⣿⣿⣿⣿⣿⣿⣿⣿⣿⣿⣿⣿⣿⣿⣿⣿⣿⣿⣿⣿⣿⣿⣿⣿⣿⣿⣿⣿⣿⣿⣿⣿⣿⣿⣿⣿⣿⣿⣿⣿⣿⣿⣿⣿⣿⣿⣿⣿⣿⣿⣿⣿⣿⣿⣿⣿⣿⣿⣿⣿⣿⣿⣷⣤⣄⠀⠀⠀⠀⠀⠀⠀⠀⠀⠀⠀⠀⠀⠀⠀⠀⠀⠀⠀⠀⠀⠀⠀⠀⠀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⣿⣿⣿⣿⣿⣿⣿⣿⣿⣿⣿⣿⣿⣿⣿⣿⣿⣿⣿⣿⣿⣿⣿⣿⣿⣿⣿⣿⣿⣿⣿⣿⣿⣿⣿⣿⣿⣿⣿⣿⣿⣿⣿⣿⣿⣿⣿⣿⣿⣿⣿⣿⣿⣿⣿⣿⣿⣿⣿⣿⣿⣿⣿⣿⣿⣿⣷⣄⣀⠀⠀⠀⠀⠀⠀⠀⠀⠀⠀⠀⠀⠀⠀⠀⠀⠀⠀⠀⠀⠀⠀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⣿⣿⣿⣿⣿⣿⣿⣿⣿⣿⣿⣿⣿⣿⣿⣿⣿⣿⣿⣿⣿⣿⣿⣿⣿⣿⣿⣿⣿⣿⣿⣿⣿⣿⣿⣿⣿⣿⣿⣿⣿⣿⣿⣿⣿⣿⣿⣿⣿⣿⣿⣿⣿⣿⣿⣿⣿⣿⣿⣿⣿⣿⣿⣿⣿⣿⣿⣿⣿⣧⡀⠀⠀⠀⠀⠀⠀⠀⠀⠀⠀⠀⠀⠀⠀⠀⠀⠀⠀⠀⠀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⣿⣿⣿⣿⣿⣿⣿⣿⣿⣿⣿⣿⣿⣿⣿⣿⣿⣿⣿⣿⣿⣿⣿⣿⣿⣿⣿⣿⣿⣿⣿⣿⣿⣿⣿⣿⣿⣿⣿⣿⣿⣿⣿⣿⣿⣿⣿⣿⣿⣿⣿⣿⣿⣿⣿⣿⣿⣿⣿⣿⣿⣿⣿⣿⣿⣿⣿⣿⣿⣿⣿⣷⡀⠀⠀⠀⠀⠀⠀⠀⠀⠀⠀⠀⠀⠀⠀⠀⠀⠀⠀</a:t>
            </a:r>
            <a:br/>
            <a:r>
              <a:t>⣿⣿⣿⣿⣿⣿⣿⣿⣿⣿⣿⣿⣿⣿⣿⣿⣿⣿⣿⣿⣿⣿⣿⣿⣿⣿⣿⣿⣿⣿⣿⣿⠛⢿⣿⣿⣿⣿⣿⣿⣿⣿⣿⣿⣿⣿⣿⣿⣿⣿⣿⣿⣿⣿⣿⣿⣿⣿⣿⣿⣿⣿⣿⣿⣿⣿⣿⣿⣿⣿⣿⣿⣿⣆⠀⠀⠀⠀⠀⠀⠀⠀⠀⠀⠀⠀⠀⠀⠀⠀⠀</a:t>
            </a:r>
            <a:br/>
            <a:r>
              <a:t>⣿⣿⣿⣿⣿⣿⣿⣿⣿⣿⣿⣿⣿⣿⣿⣿⣿⣿⣿⣿⣿⣿⣿⣿⣿⣿⣿⣿⣿⣿⣿⣿⠀⣼⣿⣿⣿⣿⣿⣿⣿⣿⣿⣿⣿⣿⣿⣿⣿⣿⣿⣿⣿⣿⣿⣿⣿⣿⣿⣿⣿⣿⣿⣿⣿⣿⣿⣿⣿⣿⣿⣿⣿⣿⣧⠀⠀⠀⠀⠀⠀⠀⠀⠀⠀⠀⠀⠀⠀⠀⠀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⠀⠀⠀⠀⠀⠀⠀⠀⠀⠀⠀⠀⠀⠀⠀⠀⠀⠀⠀⠀⠀⠀⣸⣷⡄⠀⠀⠀⠀⠀⠀⠀⠀⠀⠀⠀⠀⠀⠀⠀⠀⠀⠀⠀⠀⠀⠀⠀⠀⠀⠀⠀⠀⠀⠀⠀⠀⠀⠀⠀⠀⠀⠀⠀⠀⠀⠀⠀⠀⠀⠀⠀⠀⠀⠀⠀⠀⠀⠀⠀⠀⠀⠀⠀⠀⠀⠀⠀⠀⠀⠀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⠀⠀⠀⠀⠀⠀⠀⠀⠀⠀⠀⠀⠀⠀⠀⠀⠀⠀⠀⠀⠀⣀⣿⣿⣷⡀⠀⠀⠀⠀⠀⠀⠀⠀⠀⠀⠀⠀⠀⠀⠀⠀⠀⠀⠀⠀⠀⠀⠀⠀⠀⠀⠀⠀⠀⠀⠀⠀⠀⠀⠀⠀⠀⠀⠀⠀⠀⠀⠀⠀⠀⠀⠀⠀⠀⠀⠀⠀⠀⠀⠀⠀⠀⠀⠀⠀⠀⠀⠀⠀⠀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⠀⠀⠀⠀⠀⠀⠀⠀⢀⣀⣤⣤⣶⣶⣶⣶⣶⣶⣶⣶⣶⣿⣿⣿⣿⣷⡀⠀⠀⠀⠀⠀⠀⠀⠀⠀⠀⠀⠀⠀⠀⠀⠀⠀⠀⠀⠀⠀⠀⠀⠀⠀⠀⠀⠀⠀⠀⠀⠀⠀⠀⠀⠀⠀⠀⠀⠀⠀⠀⠀⠀⠀⠀⠀⠀⠀⠀⠀⠀⠀⠀⠀⠀⠀⠀⠀⠀⠀⠀⠀⠀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⠀⠀⠀⠀⠀⣠⣴⣾⣿⣿⣿⣿⣿⣿⣿⣿⣿⣿⣿⣿⣿⣿⣿⣿⣿⣿⣷⡀⠀⠀⠀⠀⠀⠀⠀⠀⠀⠀⠀⠀⠀⠀⠀⠀⠀⠀⠀⠀⠀⠀⠀⠀⠀⠀⠀⠀⠀⠀⠀⠀⠀⠀⠀⠀⠀⠀⠀⠀⠀⠀⠀⠀⠀⠀⠀⠀⠀⠀⠀⠀⠀⠀⠀⠀⠀⠀⠀⠀⠀⠀⠀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⠀⠀⣠⣶⣿⣿⣿⣿⣿⣿⣿⣿⣿⣿⣿⣿⣿⣿⣿⣿⣿⣿⣿⣿⣿⣿⣿⣷⡀⠀⠀⠀⠀⠀⠀⠀⠀⠀⠀⠀⠀⠀⠀⠀⠀⠀⠀⠀⠀⠀⠀⠀⠀⠀⠀⠀⠀⠀⠀⠀⠀⠀⠀⠀⠀⠀⠀⠀⠀⠀⠀⠀⠀⠀⠀⠀⠀⠀⠀⠀⠀⠀⠀⠀⠀⠀⠀⠀⠀⠀⠀</a:t>
            </a:r>
            <a:br/>
            <a:r>
              <a:t>⢠⣾⣿⣿⣿⣿⣿⣿⣿⣿⣿⣿⣿⣿⣿⣿⣿⣿⣿⣿⣿⣿⣿⣿⣿⣿⣿⣿⣷⠀⠀⠀⠀⠀⠀⠀⠀⠀⠀⠀⠀⠀⠀⠀⠀⠀⠀⠀⠀⠀⠀⠀⠀⠀⠀⠀⠀⠀⠀⠀⠀⠀⠀⠀⠀⠀⠀⠀⠀⠀⠀⠀⠀⠀⠀⠀⠀⠀⠀⠀⠀⠀⠀⠀⠀⠀⠀⠀⠀⠀⠀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⣿⣿⣿⣿⣿⣿⣿⣿⣿⣿⣿⣿⣿⣿⣿⣿⣿⣿⣿⣿⣿⣿⣿⣿⣿⣿⣿⣿⣿⣿⡆⠀⠀⠀⠀⠀⠀⠀⠀⠀⠀⠀⠀⠀⠀⠀⠀⠀⠀⠀⠀⠀⠀⠀⠀⠀⠀⠀⠀⠀⠀⠀⠀⠀⠀⠀⠀⠀⠀⠀⠀⠀⠀⠀⠀⠀⠀⠀⠀⠀⠀⠀⠀⠀⠀⠀⠀⠀⠀⠀⠀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⣿⣿⣿⣿⣿⣿⣿⣿⣿⣿⣿⣿⣿⣿⣿⣿⣿⣿⣿⣿⣿⣿⣿⣿⣿⣿⣿⣿⣿⣿⣿⣷⣦⣤⣤⣤⣀⡀⠀⠀⠀⠀⠀⠀⠀⠀⠀⠀⠀⠀⠀⠀⠀⠀⠀⠀⠀⠀⠀⠀⠀⠀⠀⠀⠀⠀⠀⠀⠀⠀⠀⠀⠀⠀⠀⠀⠀⠀⠀⠀⠀⠀⠀⠀⠀⠀⠀⠀⠀⠀⠀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⣿⣿⣿⣿⣿⣿⣿⣿⣿⣿⣿⣿⣿⣿⣿⣿⣿⣿⣿⣿⣿⣿⣿⣿⣿⣿⣿⣿⣿⣿⣿⣿⣿⣿⣿⣿⠏⠀⠀⠀⠀⠀⠀⠀⠀⠀⠀⠀⠀⠀⠀⠀⠀⠀⠀⠀⠀⠀⠀⠀⠀⠀⠀⠀⠀⠀⠀⠀⠀⠀⠀⠀⠀⠀⠀⠀⠀⠀⠀⠀⠀⠀⠀⠀⠀⠀⠀⠀⠀⠀⠀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⣿⣿⣿⣿⣿⣿⣿⣿⣿⣿⣿⣿⣿⣿⣿⣿⣿⣿⣿⣿⣿⣿⣿⣿⣿⣿⣿⣿⣿⣿⣿⣿⣿⠁⠙⠋⠀⠀⠀⠀⠀⠀⠀⠀⠀⠀⠀⠀⠀⠀⠀⠀⠀⠀⠀⠀⠀⠀⠀⠀⠀⠀⠀⠀⠀⠀⠀⠀⠀⠀⠀⠀⠀⠀⠀⠀⠀⠀⠀⠀⠀⠀⠀⠀⠀⠀⠀⠀⠀⠀⠀</a:t>
            </a:r>
            <a:br/>
            <a:r>
              <a:t>⠈⢻⣿⣿⣿⣿⣿⣿⣿⣿⣿⣿⣿⣿⣿⣿⣿⣿⣿⣿⣿⣿⣿⣿⣿⣿⣿⣿⣿⣿⣿⣿⣿⠇⠀⠀⠀⠀⠀⠀⠀⠀⠀⠀⠀⠀⠀⠀⠀⠀⠀⠀⠀⠀⠀⠀⠀⠀⠀⠀⠀⠀⠀⠀⠀⠀⠀⠀⠀⠀⠀⠀⠀⠀⠀⠀⠀⠀⠀⠀⠀⠀⠀⠀⠀⠀⠀⠀⠀⠀⠀</a:t>
            </a:r>
            <a:br/>
            <a:r>
              <a:t>⠀⢰⣿⣿⣿⣿⣿⣿⣿⣿⣿⣿⣿⣿⣿⣿⣿⣿⣿⣿⣿⣿⣿⣿⣿⣿⣿⣿⣿⣿⣿⣿⡟⠀⠀⠀⠀⠀⠀⠀⠀⠀⠀⠀⠀⠀⠀⠀⠀⠀⠀⠀⠀⠀⠀⠀⠀⠀⠀⠀⠀⢸⣶⣦⡀⠀⠀⠀⠀⠀⠀⠀⠀⠀⠀⠀⠀⠀⠀⠀⠀⠀⠀⠀⠀⠀⠀⠀⠀⠀⠀</a:t>
            </a:r>
            <a:br/>
            <a:r>
              <a:t>⣠⣿⣿⣿⣿⣿⣿⣿⣿⣿⣿⣿⣿⣿⣿⣿⣿⣿⣿⣿⣿⣿⣿⣿⣿⣿⣿⣿⣿⢹⠿⠋⠁⠀⠀⠀⠀⠀⠀⠀⠀⠀⠀⠀⠀⠀⠀⠀⠀⠀⠀⠀⠀⠀⠀⠀⠀⠀⠀⠀⠀⠀⠻⣿⡷⠀⠀⠀⠀⠀⠀⠀⠀⠀⠀⠀⠀⠀⠀⠀⠀⠀⠀⠀⠀⠀⠀⠀⠀⠀⠀</a:t>
            </a:r>
            <a:br/>
            <a:r>
              <a:t>⣿⣿⣿⣿⣿⣿⣿⣿⣿⣿⣿⣿⣿⣿⣿⣿⣿⣿⣿⣿⣿⣿⣿⣿⣿⣿⣿⣿⣧⠀⠀⠀⠀⠀⠀⠀⠀⠀⠀⠀⠀⠀⠀⠀⠀⠀⠀⠀⠀⠀⠀⠀⠀⠀⠀⠀⠀⠀⠀⠀⠀⠀⠀⠀⠀⠀⠀⠀⠀⠀⠀⠀⠀⠀⠀⠀⠀⠀⠀⠀⠀⠀⠀⠀⠀⠀⠀⠀⠀⠀⠀</a:t>
            </a:r>
            <a:br/>
            <a:r>
              <a:t>⠀⣼⣿⣿⣿⣿⣿⣿⣿⣿⣿⣿⣿⣿⣿⣿⣿⣿⣿⣿⣿⣿⣿⣿⣿⣿⣿⣿⡇⠀⠀⠀⠀⠀⠀⠀⠀⠀⠀⠀⠀⠀⠀⠀⠀⠀⠀⠀⠀⠀⠀⠀⠀⠀⠀⠀⠀⠀⠀⠀⠀⠀⠀⠀⠀⠀⠀⠀⠀⠀⠀⠀⠀⠀⠀⠀⠀⠀⠀⠀⠀⠀⠀⠀⠀⠀⠀⠀⠀⠀⠀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⢰⣿⣿⣿⣿⣿⣿⣿⣿⣿⣿⣿⣿⣿⣿⣿⣿⣿⣿⣿⣿⣿⣿⣿⣿⣿⣿⡿⣧⠀⠀⠀⠀⠀⠀⠀⠀⠀⠀⠀⠀⠀⠀⠀⠀⠀⠀⠀⠀⠀⠀⠀⠀⠀⠀⠀⠀⠀⠀⠀⠀⠀⠀⠀⠀⠀⠀⠀⠀⠀⠀⠀⠀⠀⠀⠀⠀⠀⠀⠀⠀⠀⠀⠀⠀⠀⠀⠀⠀⠀⠀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⣿⣿⣿⣿⣿⣿⣿⣿⣿⣿⣿⣿⣿⣿⣿⣿⣿⣿⣿⣿⣿⣿⣿⣿⣿⣿⣿⠁⠈⠀⠀⠀⠀⠀⠀⠀⠀⠀⠀⠀⠀⠀⠀⠀⠀⠀⠀⠀⠀⠀⠀⠀⠀⠀⠀⠀⠀⠀⠀⠀⠀⠀⠀⠀⠀⠀⠀⠀⠀⠀⠀⠀⠀⠀⠀⠀⠀⠀⠀⠀⠀⠀⠀⠀⠀⠀⠀⠀⠀⠀⠀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⣿⣿⣿⣿⣿⣿⣿⣿⣿⣿⣿⣿⣿⣿⣿⣿⣿⣿⣿⣿⣿⢿⣿⣿⣿⢿⡇⠀⠀⠀⠀⠀⠀⠀⠀⠀⠀⠀⠀⠀⠀⠀⠀⠀⠀⠀⠀⠀⠀⠀⠀⠀⠀⠀⠀⠀⠀⠀⠀⠀⠀⠀⠀⠀⠀⠀⠀⠀⠀⠀⠀⠀⠀⠀⠀⠀⠀⠀⠀⠀⠀⠀⠀⠀⠀⠀⠀⠀⠀⠀⠀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⣿⣿⣿⣿⣿⣿⣿⣿⣿⣿⣿⣿⣿⣿⣿⣿⣿⣿⣿⣿⣿⣤⣤⣄⣀⣀⡀⠀⠀⠀⠀⠀⠀⠀⠀⠀⠀⠀⠀⠀⠀⠀⠀⠀⠀⠀⠀⠀⠀⠀⠀⠀⠀⠀⠀⠀⠀⠀⠀⠀⠀⠀⠀⠀⠀⠀⠀⠀⠀⠀⠀⠀⠀⠀⠀⠀⠀⠀⠀⠀⠀⠀⠀⠀⠀⠀⠀⠀⠀⠀⠀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⣿⣿⣿⠿⣿⣿⣿⣿⣿⣿⣿⣿⣿⣿⣿⣿⣿⣿⣿⣿⣿⣿⣿⣿⣿⣿⣿⣿⣷⣶⣤⡄⠀⠀⠀⠀⠀⠀⠀⠀⠀⠀⠀⠀⠀⠀⠀⠀⠀⠀⠀⠀⠀⠀⠀⠀⠀⠀⠀⠀⠀⠀⠀⠀⠀⠀⠀⠀⠀⠀⠀⠀⠀⠀⠀⠀⠀⠀⠀⠀⠀⠀⠀⠀⠀⠀⠀⠀⠀⠀⠀</a:t>
            </a:r>
            <a:br/>
            <a:r>
              <a:t>⠉⠉⣉⣤⣶⣿⣿⣿⣿⣿⣿⣿⣿⣿⣿⣿⣿⣿⣿⣿⣿⣿⣿⣿⣿⣿⣿⣿⣿⣿⣿⡏⠀⠀⠀⠀⠀⠀⠀⠀⠀⠀⠀⠀⠀⠀⠀⠀⠀⠀⠀⠀⠀⠀⠀⠀⠀⠀⠀⠀⠀⠀⠀⠀⠀⠀⠀⠀⠀⠀⠀⠀⠀⠀⠀⠀⠀⠀⠀⠀⠀⠀⠀⠀⠀⠀⠀⠀⠀⠀⠀</a:t>
            </a:r>
            <a:br/>
            <a:r>
              <a:t>⠀⣼⣿⣿⣿⣿⣿⣿⣿⣿⣿⣿⣿⣿⣿⣿⣿⣿⣿⣿⣿⣿⣿⣿⣿⣿⣿⣿⣿⣿⣿⣿⣦⠀⠀⠀⠀⠀⠀⠀⢀⣀⣠⣤⣤⣤⣤⣴⣶⣦⣤⣤⣤⣀⣀⠀⠀⠀⠀⠀⠀⠀⠀⠀⠀⠀⠀⠀⠀⠀⠀⠀⠀⠀⠀⠀⠀⠀⠀⠀⠀⠀⠀⠀⠀⠀⠀⠀⠀⠀⠀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⠀⣿⣿⣿⣿⣿⣿⣿⣿⣿⣿⣿⣿⣿⣿⣿⣿⣿⣿⣿⣿⣿⣿⣿⣿⣿⣿⣿⣿⣿⣿⣿⣿⣧⡀⣀⣤⣶⣾⣿⣿⣿⣿⣿⣿⣿⣿⣿⣿⣿⣿⣿⣿⣿⣿⣿⣷⣶⣤⣀⠀⠀⠀⠀⠀⠀⠀⠀⠀⠀⠀⠀⠀⠀⠀⠀⠀⠀⠀⠀⠀⠀⠀⠀⠀⠀⠀⠀⠀⠀⠀</a:t>
            </a:r>
            <a:br/>
            <a:r>
              <a:t>⠀⢻⣿⣿⣿⣿⣿⣿⣿⣿⣿⣿⣿⣿⣿⣿⣿⣿⣿⣿⣿⣿⣿⣿⣿⣿⣿⣿⣿⣿⣿⣿⣿⣿⣿⣿⣿⣿⣿⣿⣿⣿⣿⣿⣿⣿⣿⣿⣿⣿⣿⣿⣿⣿⣿⣿⣿⣿⣿⣿⣿⣷⣤⡀⠀⠀⠀⠀⠀⠀⠀⠀⠀⠀⠀⠀⠀⠀⠀⠀⠀⠀⠀⠀⠀⠀⠀⠀⠀⠀⠀</a:t>
            </a:r>
            <a:br/>
            <a:r>
              <a:t>⠀⣼⣿⣿⣿⣿⣿⣿⣿⣿⣿⣿⣿⣿⣿⣿⣿⣿⣿⣿⣿⣿⣿⣿⣿⣿⣿⣿⣿⣿⣿⣿⣿⣿⣿⣿⣿⣿⣿⣿⣿⣿⣿⣿⣿⣿⣿⣿⣿⣿⣿⣿⣿⣿⣿⣿⣿⣿⣿⣿⣿⣿⣿⣿⣷⣤⡀⠀⠀⠀⠀⠀⠀⠀⠀⠀⠀⠀⠀⠀⠀⠀⠀⠀⠀⠀⠀⠀⠀⠀⠀</a:t>
            </a:r>
            <a:br/>
            <a:r>
              <a:t>⢠⣿⣿⣿⣿⣿⣿⣿⣿⣿⣿⣿⣿⣿⣿⣿⣿⣿⣿⣿⣿⣿⣿⣿⣿⣿⣿⣿⣿⣿⣿⣿⣿⣿⣿⣿⣿⣿⣿⣿⣿⣿⣿⣿⣿⣿⣿⣿⣿⣿⣿⣿⣿⣿⣿⣿⣿⣿⣿⣿⣿⣿⣿⣿⣿⣿⣿⣦⡀⠀⠀⠀⠀⠀⠀⠀⠀⠀⠀⠀⠀⠀⠀⠀⠀⠀⠀⠀⠀⠀⠀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⢿⣿⣿⣿⣿⣿⣿⣿⣿⣿⣿⣿⣿⣿⣿⣿⣿⣿⣿⣿⣿⣿⣿⣿⣿⣿⣿⣿⣿⣿⣿⣿⣿⣿⣿⣿⣿⣿⣿⣿⣿⣿⣿⣿⣿⣿⣿⣿⣿⣿⣿⣿⣿⣿⣿⣿⣿⣿⣿⣿⣿⣿⣿⣿⣿⣿⣿⣿⣿⣦⡀⠀⠀⠀⠀⠀⠀⠀⠀⠀⠀⠀⠀⠀⠀⠀⠀⠀⠀⠀⠀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⣿⣿⣿⣿⣿⣿⣿⣿⣿⣿⣿⣿⣿⣿⣿⣿⣿⣿⣿⣿⣿⣿⣿⣿⣿⣿⣿⣿⣿⣿⣿⣿⣿⣿⣿⣿⣿⣿⣿⣿⣿⣿⣿⣿⣿⣿⣿⣿⣿⣿⣿⣿⣿⣿⣿⣿⣿⣿⣿⣿⣿⣿⣿⣿⣿⣿⣿⣿⣿⣿⣿⣿⣧⡀⠀⠀⠀⠀⠀⠀⠀⠀⠀⠀⠀⠀⠀⠀⠀⠀⠀</a:t>
            </a:r>
            <a:br/>
            <a:r>
              <a:t>⣿⣿⣿⣿⣿⣿⣿⣿⣿⣿⣿⣿⣿⣿⣿⣿⣿⣿⣿⣿⣿⣿⣿⣿⣿⣿⣿⣿⣿⣿⣿⣿⡇⢹⣿⣿⣿⣿⣿⣿⣿⣿⣿⣿⣿⣿⣿⣿⣿⣿⣿⣿⣿⣿⣿⣿⣿⣿⣿⣿⣿⣿⣿⣿⣿⣿⣿⣿⣿⣿⣿⣿⣿⣷⡀⠀⠀⠀⠀⠀⠀⠀⠀⠀⠀⠀⠀⠀⠀⠀⠀</a:t>
            </a:r>
            <a:br/>
            <a:r>
              <a:t>⢸⣿⣿⣿⣿⣿⣿⣿⣿⣿⣿⣿⣿⣿⣿⣿⣿⣿⣿⣿⣿⣿⣿⣿⣿⣿⣿⣿⣿⣿⣿⣿⡇⢸⣿⣿⣿⣿⣿⣿⣿⣿⣿⣿⣿⣿⣿⣿⣿⣿⣿⣿⣿⣿⣿⣿⣿⣿⣿⣿⣿⣿⣿⣿⣿⣿⣿⣿⣿⣿⣿⣿⣿⣿⣷⠀⠀⠀⠀⠀⠀⠀⠀⠀⠀⠀⠀⠀⠀⠀⠀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⠀⠀⠀⠀⠀⠀⠀⠀⠀⠀⠀⠀⠀⠀⠀⠀⠀⠀⠀⠀⠀⠀⢠⣿⣆⠀⠀⠀⠀⠀⠀⠀⠀⠀⠀⠀⠀⠀⠀⠀⠀⠀⠀⠀⠀⠀⠀⠀⠀⠀⠀⠀⠀⠀⠀⠀⠀⠀⠀⠀⠀⠀⠀⠀⠀⠀⠀⠀⠀⠀⠀⠀⠀⠀⠀⠀⠀⠀⠀⠀⠀⠀⠀⠀⠀⠀⠀⠀⠀⠀⠀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⠀⠀⠀⠀⠀⠀⠀⠀⠀⠀⠀⠀⠀⠀⠀⠀⠀⠀⠀⠀⠀⠀⢸⣿⣿⣦⠀⠀⠀⠀⠀⠀⠀⠀⠀⠀⠀⠀⠀⠀⠀⠀⠀⠀⠀⠀⠀⠀⠀⠀⠀⠀⠀⠀⠀⠀⠀⠀⠀⠀⠀⠀⠀⠀⠀⠀⠀⠀⠀⠀⠀⠀⠀⠀⠀⠀⠀⠀⠀⠀⠀⠀⠀⠀⠀⠀⠀⠀⠀⠀⠀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⠀⠀⠀⠀⠀⠀⠀⠀⠀⣀⣠⣤⣶⣶⣶⣾⣿⣿⣿⣿⣿⣿⣿⣿⣿⣿⣆⠀⠀⠀⠀⠀⠀⠀⠀⠀⠀⠀⠀⠀⠀⠀⠀⠀⠀⠀⠀⠀⠀⠀⠀⠀⠀⠀⠀⠀⠀⠀⠀⠀⠀⠀⠀⠀⠀⠀⠀⠀⠀⠀⠀⠀⠀⠀⠀⠀⠀⠀⠀⠀⠀⠀⠀⠀⠀⠀⠀⠀⠀⠀⠀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⠀⠀⠀⠀⠀⢀⣤⣶⣿⣿⣿⣿⣿⣿⣿⣿⣿⣿⣿⣿⣿⣿⣿⣿⣿⣿⣿⣆⠀⠀⠀⠀⠀⠀⠀⠀⠀⠀⠀⠀⠀⠀⠀⠀⠀⠀⠀⠀⠀⠀⠀⠀⠀⠀⠀⠀⠀⠀⠀⠀⠀⠀⠀⠀⠀⠀⠀⠀⠀⠀⠀⠀⠀⠀⠀⠀⠀⠀⠀⠀⠀⠀⠀⠀⠀⠀⠀⠀⠀⠀⠀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⠀⠀⢀⣴⣾⣿⣿⣿⣿⣿⣿⣿⣿⣿⣿⣿⣿⣿⣿⣿⣿⣿⣿⣿⣿⣿⣿⣿⣧⠀⠀⠀⠀⠀⠀⠀⠀⠀⠀⠀⠀⠀⠀⠀⠀⠀⠀⠀⠀⠀⠀⠀⠀⠀⠀⠀⠀⠀⠀⠀⠀⠀⠀⠀⠀⠀⠀⠀⠀⠀⠀⠀⠀⠀⠀⠀⠀⠀⠀⠀⠀⠀⠀⠀⠀⠀⠀⠀⠀⠀⠀</a:t>
            </a:r>
            <a:br/>
            <a:r>
              <a:t>⠀⣰⣿⣿⣿⣿⣿⣿⣿⣿⣿⣿⣿⣿⣿⣿⣿⣿⣿⣿⣿⣿⣿⣿⣿⣿⣿⣿⣿⣇⠀⠀⠀⠀⠀⠀⠀⠀⠀⠀⠀⠀⠀⠀⠀⠀⠀⠀⠀⠀⠀⠀⠀⠀⠀⠀⠀⠀⠀⠀⠀⠀⠀⠀⠀⠀⠀⠀⠀⠀⠀⠀⠀⠀⠀⠀⠀⠀⠀⠀⠀⠀⠀⠀⠀⠀⠀⠀⠀⠀⠀</a:t>
            </a:r>
            <a:br/>
            <a:r>
              <a:t>⢰⣿⣿⣿⣿⣿⣿⣿⣿⣿⣿⣿⣿⣿⣿⣿⣿⣿⣿⣿⣿⣿⣿⣿⣿⣿⣿⣿⣿⣿⡄⠀⠀⠀⠀⠀⠀⠀⠀⠀⠀⠀⠀⠀⠀⠀⠀⠀⠀⠀⠀⠀⠀⠀⠀⠀⠀⠀⠀⠀⠀⠀⠀⠀⠀⠀⠀⠀⠀⠀⠀⠀⠀⠀⠀⠀⠀⠀⠀⠀⠀⠀⠀⠀⠀⠀⠀⠀⠀⠀⠀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⣿⣿⣿⣿⣿⣿⣿⣿⣿⣿⣿⣿⣿⣿⣿⣿⣿⣿⣿⣿⣿⣿⣿⣿⣿⣿⣿⣿⣿⣿⣿⣿⣷⣶⣤⣤⣤⡄⠀⠀⠀⠀⠀⠀⠀⠀⠀⠀⠀⠀⠀⠀⠀⠀⠀⠀⠀⠀⠀⠀⠀⠀⠀⠀⠀⠀⠀⠀⠀⠀⠀⠀⠀⠀⠀⠀⠀⠀⠀⠀⠀⠀⠀⠀⠀⠀⠀⠀⠀⠀⠀</a:t>
            </a:r>
            <a:br/>
            <a:r>
              <a:t>⢻⣿⣿⣿⣿⣿⣿⣿⣿⣿⣿⣿⣿⣿⣿⣿⣿⣿⣿⣿⣿⣿⣿⣿⣿⣿⣿⣿⣿⣿⣿⣿⣿⣿⣿⣿⣿⠋⠀⠀⠀⠀⠀⠀⠀⠀⠀⠀⠀⠀⠀⠀⠀⠀⠀⠀⠀⠀⠀⠀⠀⠀⠀⠀⠀⠀⠀⠀⠀⠀⠀⠀⠀⠀⠀⠀⠀⠀⠀⠀⠀⠀⠀⠀⠀⠀⠀⠀⠀⠀⠀</a:t>
            </a:r>
            <a:br/>
            <a:r>
              <a:t>⠘⣿⣿⣿⣿⣿⣿⣿⣿⣿⣿⣿⣿⣿⣿⣿⣿⣿⣿⣿⣿⣿⣿⣿⣿⣿⣿⣿⣿⣿⣿⣿⣿⣿⠙⠿⠃⠀⠀⠀⠀⠀⠀⠀⠀⠀⠀⠀⠀⠀⠀⠀⠀⠀⠀⠀⠀⠀⠀⠀⠀⠀⠀⠀⠀⠀⠀⠀⠀⠀⠀⠀⠀⠀⠀⠀⠀⠀⠀⠀⠀⠀⠀⠀⠀⠀⠀⠀⠀⠀⠀</a:t>
            </a:r>
            <a:br/>
            <a:r>
              <a:t>⠀⠘⢿⣿⣿⣿⣿⣿⣿⣿⣿⣿⣿⣿⣿⣿⣿⣿⣿⣿⣿⣿⣿⣿⣿⣿⣿⣿⣿⣿⣿⣿⣿⣿⠀⠀⠀⠀⠀⠀⠀⠀⠀⠀⠀⠀⠀⠀⠀⠀⠀⠀⠀⠀⠀⠀⠀⠀⠀⠀⠀⠀⠀⠀⠀⠀⠀⠀⠀⠀⠀⠀⠀⠀⠀⠀⠀⠀⠀⠀⠀⠀⠀⠀⠀⠀⠀⠀⠀⠀⠀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⠀⠀⢸⣿⣿⣿⣿⣿⣿⣿⣿⣿⣿⣿⣿⣿⣿⣿⣿⣿⣿⣿⣿⣿⣿⣿⣿⣿⣿⣿⣿⣿⣿⠃⠀⠀⠀⠀⠀⠀⠀⠀⠀⠀⠀⠀⠀⠀⠀⠀⠀⠀⠀⠀⠀⠀⠀⠀⠀⠀⠀⢸⣷⣦⠀⠀⠀⠀⠀⠀⠀⠀⠀⠀⠀⠀⠀⠀⠀⠀⠀⠀⠀⠀⠀⠀⠀⠀⠀⠀⠀</a:t>
            </a:r>
            <a:br/>
            <a:r>
              <a:t>⠀⢠⣿⣿⣿⣿⣿⣿⣿⣿⣿⣿⣿⣿⣿⣿⣿⣿⣿⣿⣿⣿⣿⣿⣿⣿⣿⣿⣿⡟⠼⠻⠀⠀⠀⠀⠀⠀⠀⠀⠀⠀⠀⠀⠀⠀⠀⠀⠀⠀⠀⠀⠀⠀⠀⠀⠀⠀⠀⠀⠀⠀⢻⣿⠇⠀⠀⠀⠀⠀⠀⠀⠀⠀⠀⠀⠀⠀⠀⠀⠀⠀⠀⠀⠀⠀⠀⠀⠀⠀⠀</a:t>
            </a:r>
            <a:br/>
            <a:r>
              <a:t>⠀⠸⣿⣿⣿⣿⣿⣿⣿⣿⣿⣿⣿⣿⣿⣿⣿⣿⣿⣿⣿⣿⣿⣿⣿⣿⣿⣿⣿⡇⠀⠀⠀⠀⠀⠀⠀⠀⠀⠀⠀⠀⠀⠀⠀⠀⠀⠀⠀⠀⠀⠀⠀⠀⠀⠀⠀⠀⠀⠀⠀⠀⠀⠈⠀⠀⠀⠀⠀⠀⠀⠀⠀⠀⠀⠀⠀⠀⠀⠀⠀⠀⠀⠀⠀⠀⠀⠀⠀⠀⠀</a:t>
            </a:r>
            <a:br/>
            <a:r>
              <a:t>⠀⢠⣿⣿⣿⣿⣿⣿⣿⣿⣿⣿⣿⣿⣿⣿⣿⣿⣿⣿⣿⣿⣿⣿⣿⣿⣿⣿⣿⡇⠀⠀⠀⠀⠀⠀⠀⠀⠀⠀⠀⠀⠀⠀⠀⠀⠀⠀⠀⠀⠀⠀⠀⠀⠀⠀⠀⠀⠀⠀⠀⠀⠀⠀⠀⠀⠀⠀⠀⠀⠀⠀⠀⠀⠀⠀⠀⠀⠀⠀⠀⠀⠀⠀⠀⠀⠀⠀⠀⠀⠀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⠀⣾⣿⣿⣿⣿⣿⣿⣿⣿⣿⣿⣿⣿⣿⣿⣿⣿⣿⣿⣿⣿⣿⣿⣿⣿⣿⣿⡿⡇⠀⠀⠀⠀⠀⠀⠀⠀⠀⠀⠀⠀⠀⠀⠀⠀⠀⠀⠀⠀⠀⠀⠀⠀⠀⠀⠀⠀⠀⠀⠀⠀⠀⠀⠀⠀⠀⠀⠀⠀⠀⠀⠀⠀⠀⠀⠀⠀⠀⠀⠀⠀⠀⠀⠀⠀⠀⠀⠀⠀⠀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⣼⣿⣿⣿⣿⣿⣿⣿⣿⣿⣿⣿⣿⣿⣿⣿⣿⣿⣿⣿⣿⣿⣿⣿⣿⣿⣿⠏⠀⠈⠀⠀⠀⠀⠀⠀⠀⠀⠀⠀⠀⠀⠀⠀⠀⠀⠀⠀⠀⠀⠀⠀⠀⠀⠀⠀⠀⠀⠀⠀⠀⠀⠀⠀⠀⠀⠀⠀⠀⠀⠀⠀⠀⠀⠀⠀⠀⠀⠀⠀⠀⠀⠀⠀⠀⠀⠀⠀⠀⠀⠀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⣿⣿⣿⣿⣿⣿⣿⣿⣿⣿⣿⣿⣿⣿⣿⣿⣿⣿⣿⣿⣿⡿⠿⢿⣿⡿⠋⠀⠀⠀⠀⠀⠀⠀⠀⠀⠀⠀⠀⠀⠀⠀⠀⠀⠀⠀⠀⠀⠀⠀⠀⠀⠀⠀⠀⠀⠀⠀⠀⠀⠀⠀⠀⠀⠀⠀⠀⠀⠀⠀⠀⠀⠀⠀⠀⠀⠀⠀⠀⠀⠀⠀⠀⠀⠀⠀⠀⠀⠀⠀⠀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⣿⣿⣿⣿⣿⣿⣿⣿⣿⣿⣿⣿⣿⣿⣽⣿⣿⣿⣿⣿⣿⣷⣶⣤⣤⣤⣀⣀⡀⠀⠀⠀⠀⠀⠀⠀⠀⠀⠀⠀⠀⠀⠀⠀⠀⠀⠀⠀⠀⠀⠀⠀⠀⠀⠀⠀⠀⠀⠀⠀⠀⠀⠀⠀⠀⠀⠀⠀⠀⠀⠀⠀⠀⠀⠀⠀⠀⠀⠀⠀⠀⠀⠀⠀⠀⠀⠀⠀⠀⠀⠀</a:t>
            </a:r>
            <a:br/>
            <a:r>
              <a:t>⣿⣿⡏⣿⠿⠿⢋⣿⣷⣿⣿⣿⣿⣿⣿⣿⣿⣿⣿⣿⣿⣿⣿⣿⣿⣿⣿⣿⣿⣿⣶⣶⡀⠀⠀⠀⠀⠀⠀⠀⠀⠀⠀⠀⠀⠀⠀⠀⠀⠀⠀⠀⠀⠀⠀⠀⠀⠀⠀⠀⠀⠀⠀⠀⠀⠀⠀⠀⠀⠀⠀⠀⠀⠀⠀⠀⠀⠀⠀⠀⠀⠀⠀⠀⠀⠀⠀⠀⠀⠀⠀</a:t>
            </a:r>
            <a:br/>
            <a:r>
              <a:t>⠀⠀⠀⣣⣴⣾⣿⣿⣿⣿⣿⣿⣿⣿⣿⣿⣿⣿⣿⣿⣿⣿⣿⣿⣿⣿⣿⣿⣿⣿⣿⣿⡁⠀⠀⠀⠀⠀⠀⠀⠀⠀⠀⠀⠀⠀⠀⠀⠀⠀⠀⠀⠀⠀⠀⠀⠀⠀⠀⠀⠀⠀⠀⠀⠀⠀⠀⠀⠀⠀⠀⠀⠀⠀⠀⠀⠀⠀⠀⠀⠀⠀⠀⠀⠀⠀⠀⠀⠀⠀⠀</a:t>
            </a:r>
            <a:br/>
            <a:r>
              <a:t>⠀⠀⣾⣿⣿⣿⣿⣿⣿⣿⣿⣿⣿⣿⣿⣿⣿⣿⣿⣿⣿⣿⣿⣿⣿⣿⣿⣿⣿⣿⣿⣿⣿⣄⠀⠀⠀⠀⠀⠀⢀⣀⣤⣤⣶⣶⣶⣶⣶⣶⣶⣶⣶⣤⣤⣀⣀⠀⠀⠀⠀⠀⠀⠀⠀⠀⠀⠀⠀⠀⠀⠀⠀⠀⠀⠀⠀⠀⠀⠀⠀⠀⠀⠀⠀⠀⠀⠀⠀⠀⠀</a:t>
            </a:r>
            <a:br/>
            <a:r>
              <a:t>⠀⠀⣿⣿⣿⣿⣿⣿⣿⣿⣿⣿⣿⣿⣿⣿⣿⣿⣿⣿⣿⣿⣿⣿⣿⣿⣿⣿⣿⣿⣿⣿⣿⣿⣆⠀⣀⣴⣶⣿⣿⣿⣿⣿⣿⣿⣿⣿⣿⣿⣿⣿⣿⣿⣿⣿⣿⣿⣶⣦⣄⡀⠀⠀⠀⠀⠀⠀⠀⠀⠀⠀⠀⠀⠀⠀⠀⠀⠀⠀⠀⠀⠀⠀⠀⠀⠀⠀⠀⠀⠀</a:t>
            </a:r>
            <a:br/>
            <a:r>
              <a:t>⠀⠀⣸⣿⣿⣿⣿⣿⣿⣿⣿⣿⣿⣿⣿⣿⣿⣿⣿⣿⣿⣿⣿⣿⣿⣿⣿⣿⣿⣿⣿⣿⣿⣿⣿⣿⣿⣿⣿⣿⣿⣿⣿⣿⣿⣿⣿⣿⣿⣿⣿⣿⣿⣿⣿⣿⣿⣿⣿⣿⣿⣿⣶⣤⡀⠀⠀⠀⠀⠀⠀⠀⠀⠀⠀⠀⠀⠀⠀⠀⠀⠀⠀⠀⠀⠀⠀⠀⠀⠀⠀</a:t>
            </a:r>
            <a:br/>
            <a:r>
              <a:t>⠀⢀⣿⣿⣿⣿⣿⣿⣿⣿⣿⣿⣿⣿⣿⣿⣿⣿⣿⣿⣿⣿⣿⣿⣿⣿⣿⣿⣿⣿⣿⣿⣿⣿⣿⣿⣿⣿⣿⣿⣿⣿⣿⣿⣿⣿⣿⣿⣿⣿⣿⣿⣿⣿⣿⣿⣿⣿⣿⣿⣿⣿⣿⣿⣿⣶⣄⠀⠀⠀⠀⠀⠀⠀⠀⠀⠀⠀⠀⠀⠀⠀⠀⠀⠀⠀⠀⠀⠀⠀⠀</a:t>
            </a:r>
            <a:br/>
            <a:r>
              <a:t>⢀⣸⣿⣿⣿⣿⣿⣿⣿⣿⣿⣿⣿⣿⣿⣿⣿⣿⣿⣿⣿⣿⣿⣿⣿⣿⣿⣿⣿⣿⣿⣿⣿⣿⣿⣿⣿⣿⣿⣿⣿⣿⣿⣿⣿⣿⣿⣿⣿⣿⣿⣿⣿⣿⣿⣿⣿⣿⣿⣿⣿⣿⣿⣿⣿⣿⣿⣷⣄⠀⠀⠀⠀⠀⠀⠀⠀⠀⠀⠀⠀⠀⠀⠀⠀⠀⠀⠀⠀⠀⠀</a:t>
            </a:r>
            <a:br/>
            <a:r>
              <a:t>⠘⣿⣿⣿⣿⣿⣿⣿⣿⣿⣿⣿⣿⣿⣿⣿⣿⣿⣿⣿⣿⣿⣿⣿⣿⣿⣿⣿⣿⣿⣿⣿⣿⣿⣿⣿⣿⣿⣿⣿⣿⣿⣿⣿⣿⣿⣿⣿⣿⣿⣿⣿⣿⣿⣿⣿⣿⣿⣿⣿⣿⣿⣿⣿⣿⣿⣿⣿⣿⣷⡀⠀⠀⠀⠀⠀⠀⠀⠀⠀⠀⠀⠀⠀⠀⠀⠀⠀⠀⠀⠀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⠀⣿⣿⣿⣿⣿⣿⣿⣿⣿⣿⣿⣿⣿⣿⣿⣿⣿⣿⣿⣿⣿⣿⣿⣿⣿⣿⣿⣿⣿⣿⣿⣿⣿⣿⣿⣿⣿⣿⣿⣿⣿⣿⣿⣿⣿⣿⣿⣿⣿⣿⣿⣿⣿⣿⣿⣿⣿⣿⣿⣿⣿⣿⣿⣿⣿⣿⣿⣿⣿⣿⣆⠀⠀⠀⠀⠀⠀⠀⠀⠀⠀⠀⠀⠀⠀⠀⠀⠀⠀⠀</a:t>
            </a:r>
            <a:br/>
            <a:r>
              <a:t>⣼⣿⣿⣿⣿⣿⣿⣿⣿⣿⣿⣿⣿⣿⣿⣿⣿⣿⣿⣿⣿⣿⣿⣿⣿⣿⣿⣿⣿⣿⣿⣿⣿⣿⣿⣿⣿⣿⣿⣿⣿⣿⣿⣿⣿⣿⣿⣿⣿⣿⣿⣿⣿⣿⣿⣿⣿⣿⣿⣿⣿⣿⣿⣿⣿⣿⣿⣿⣿⣿⣿⣿⣧⠀⠀⠀⠀⠀⠀⠀⠀⠀⠀⠀⠀⠀⠀⠀⠀⠀⠀</a:t>
            </a:r>
            <a:br/>
            <a:r>
              <a:t>⠿⣿⣿⣿⣿⣿⣿⣿⣿⣿⣿⣿⣿⣿⣿⣿⣿⣿⣿⣿⣿⣿⣿⣿⣿⣿⣿⣿⣿⣿⣿⣿⣿⡟⣿⣿⣿⣿⣿⣿⣿⣿⣿⣿⣿⣿⣿⣿⣿⣿⣿⣿⣿⣿⣿⣿⣿⣿⣿⣿⣿⣿⣿⣿⣿⣿⣿⣿⣿⣿⣿⣿⣿⣷⡀⠀⠀⠀⠀⠀⠀⠀⠀⠀⠀⠀⠀⠀⠀⠀⠀</a:t>
            </a:r>
            <a:br/>
            <a:r>
              <a:t>⠀⣿⣿⣿⣿⣿⣿⣿⣿⢻⣿⣿⣿⣿⣿⣿⣿⣿⣿⣿⣿⣿⣿⣿⣿⣿⣿⣿⣿⣿⣿⣿⣿⡇⣿⣿⣿⣿⣿⣿⣿⣿⣿⣿⣿⣿⣿⣿⣿⣿⣿⣿⣿⣿⣿⣿⣿⣿⣿⣿⣿⣿⣿⣿⣿⣿⣿⣿⣿⣿⣿⣿⣿⣿⣧⠀⠀⠀⠀⠀⠀⠀⠀⠀⠀⠀⠀⠀⠀⠀⠀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⠀⠀⠀⠀⠀⠀⠀⠀⠀⠀⠀⠀⠀⠀⠀⠀⠀⠀⠀⠀⠀⠀⠀⠀⣦⠀⠀⠀⠀⠀⠀⠀⠀⠀⠀⠀⠀⠀⠀⠀⠀⠀⠀⠀⠀⠀⠀⠀⠀⠀⠀⠀⠀⠀⠀⠀⠀⠀⠀⠀⠀⠀⠀⠀⠀⠀⠀⠀⠀⠀⠀⠀⠀⠀⠀⠀⠀⠀⠀⠀⠀⠀⠀⠀⠀⠀⠀⠀⠀⠀⠀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⠀⠀⠀⠀⠀⠀⠀⠀⠀⠀⠀⠀⠀⠀⠀⠀⠀⠀⠀⠀⠀⠀⠀⠀⣿⣷⡀⠀⠀⠀⠀⠀⠀⠀⠀⠀⠀⠀⠀⠀⠀⠀⠀⠀⠀⠀⠀⠀⠀⠀⠀⠀⠀⠀⠀⠀⠀⠀⠀⠀⠀⠀⠀⠀⠀⠀⠀⠀⠀⠀⠀⠀⠀⠀⠀⠀⠀⠀⠀⠀⠀⠀⠀⠀⠀⠀⠀⠀⠀⠀⠀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⠀⠀⠀⠀⠀⠀⠀⠀⠀⠀⠀⠀⠀⢀⣀⣀⣠⣤⣤⣤⣤⣤⣤⣴⣿⣿⣷⡍⠛⠀⠀⠀⠀⠀⠀⠀⠀⠀⠀⠀⠀⠀⠀⠀⠀⠀⠀⠀⠀⠀⠀⠀⠀⠀⠀⠀⠀⠀⠀⠀⠀⠀⠀⠀⠀⠀⠀⠀⠀⠀⠀⠀⠀⠀⠀⠀⠀⠀⠀⠀⠀⠀⠀⠀⠀⠀⠀⠀⠀⠀⠀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⠀⠀⠀⠀⠀⠀⠀⠀⠀⣀⣤⣶⣿⣿⣿⣿⣿⣿⣿⣿⣿⣿⣿⣿⣿⣿⣿⣿⣄⠀⠀⠀⠀⠀⠀⠀⠀⠀⠀⠀⠀⠀⠀⠀⠀⠀⠀⠀⠀⠀⠀⠀⠀⠀⠀⠀⠀⠀⠀⠀⠀⠀⠀⠀⠀⠀⠀⠀⠀⠀⠀⠀⠀⠀⠀⠀⠀⠀⠀⠀⠀⠀⠀⠀⠀⠀⠀⠀⠀⠀⠀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⠀⠀⠀⠀⠀⠀⣠⣴⣿⣿⣿⣿⣿⣿⣿⣿⣿⣿⣿⣿⣿⣿⣿⣿⣿⣿⣿⣿⣿⣷⡄⠀⠀⠀⠀⠀⠀⠀⠀⠀⠀⠀⠀⠀⠀⠀⠀⠀⠀⠀⠀⠀⠀⠀⠀⠀⠀⠀⠀⠀⠀⠀⠀⠀⠀⠀⠀⠀⠀⠀⠀⠀⠀⠀⠀⠀⠀⠀⠀⠀⠀⠀⠀⠀⠀⠀⠀⠀⠀⠀⠀</a:t>
            </a:r>
            <a:br/>
            <a:r>
              <a:t>⠀⠀⠀⢀⣴⣿⣿⣿⣿⣿⣿⣿⣿⣿⣿⣿⣿⣿⣿⣿⣿⣿⣿⣿⣿⣿⣿⣿⣿⣿⣿⡄⠀⠀⠀⠀⠀⠀⠀⠀⠀⠀⠀⠀⠀⠀⠀⠀⠀⠀⠀⠀⠀⠀⠀⠀⠀⠀⠀⠀⠀⠀⠀⠀⠀⠀⠀⠀⠀⠀⠀⠀⠀⠀⠀⠀⠀⠀⠀⠀⠀⠀⠀⠀⠀⠀⠀⠀⠀⠀⠀</a:t>
            </a:r>
            <a:br/>
            <a:r>
              <a:t>⠀⠀⢀⣾⣿⣿⣿⣿⣿⣿⣿⣿⣿⣿⣿⣿⣿⣿⣿⣿⣿⣿⣿⣿⣿⣿⣿⣿⣿⣿⣿⣷⠀⠀⠀⠀⠀⠀⠀⠀⠀⠀⠀⠀⠀⠀⠀⠀⠀⠀⠀⠀⠀⠀⠀⠀⠀⠀⠀⠀⠀⠀⠀⠀⠀⠀⠀⠀⠀⠀⠀⠀⠀⠀⠀⠀⠀⠀⠀⠀⠀⠀⠀⠀⠀⠀⠀⠀⠀⠀⠀</a:t>
            </a:r>
            <a:br/>
            <a:r>
              <a:t>⠀⠀⣸⣿⣿⣿⣿⣿⣿⣿⣿⣿⣿⣿⣿⣿⣿⣿⣿⣿⣿⣿⣿⣿⣿⣿⣿⣿⣿⣿⣿⣿⣆⠀⠀⠀⠀⠀⠀⠀⠀⠀⠀⠀⠀⠀⠀⠀⠀⠀⠀⠀⠀⠀⠀⠀⠀⠀⠀⠀⠀⠀⠀⠀⠀⠀⠀⠀⠀⠀⠀⠀⠀⠀⠀⠀⠀⠀⠀⠀⠀⠀⠀⠀⠀⠀⠀⠀⠀⠀⠀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⠀⠀⣿⣿⣿⣿⣿⣿⣿⣿⣿⣿⣿⣿⣿⣿⣿⣿⣿⣿⣿⣿⣿⣿⣿⣿⣿⣿⣿⣿⣿⣿⣿⣦⣄⣀⠀⣀⣀⡀⠀⠀⠀⠀⠀⠀⠀⠀⠀⠀⠀⠀⠀⠀⠀⠀⠀⠀⠀⠀⠀⠀⠀⠀⠀⠀⠀⠀⠀⠀⠀⠀⠀⠀⠀⠀⠀⠀⠀⠀⠀⠀⠀⠀⠀⠀⠀⠀⠀⠀⠀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⠀⠀⣿⣿⣿⣿⣿⣿⣿⣿⣿⣿⣿⣿⣿⣿⣿⣿⣿⣿⣿⣿⣿⣿⣿⣿⣿⣿⣿⣿⣿⣿⣿⣿⣿⣿⣿⣿⣿⡷⠀⠀⠀⠀⠀⠀⠀⠀⠀⠀⠀⠀⠀⠀⠀⠀⠀⠀⠀⠀⠀⠀⠀⠀⠀⠀⠀⠀⠀⠀⠀⠀⠀⠀⠀⠀⠀⠀⠀⠀⠀⠀⠀⠀⠀⠀⠀⠀⠀⠀⠀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⠀⠀⢸⣿⣿⣿⣿⣿⣿⣿⣿⣿⣿⣿⣿⣿⣿⣿⣿⣿⣿⣿⣿⣿⣿⣿⣿⣿⣿⣿⣿⣿⣿⣿⣿⣿⣿⣿⡟⠁⠀⠀⠀⠀⠀⠀⠀⠀⠀⠀⠀⠀⠀⠀⠀⠀⠀⠀⠀⠀⠀⠀⠀⠀⠀⠀⠀⠀⠀⠀⠀⠀⠀⠀⠀⠀⠀⠀⠀⠀⠀⠀⠀⠀⠀⠀⠀⠀⠀⠀⠀</a:t>
            </a:r>
            <a:br/>
            <a:r>
              <a:t>⠀⠀⠀⢻⣿⣿⣿⣿⣿⣿⣿⣿⣿⣿⣿⣿⣿⣿⣿⣿⣿⣿⣿⣿⣿⣿⣿⣿⣿⣿⣿⣿⣿⣿⣿⣿⠉⠋⠀⠀⠀⠀⠀⠀⠀⠀⠀⠀⠀⠀⠀⠀⠀⠀⠀⠀⠀⠀⠀⠀⠀⠀⠀⠀⠀⠀⠀⠀⠀⠀⠀⠀⠀⠀⠀⠀⠀⠀⠀⠀⠀⠀⠀⠀⠀⠀⠀⠀⠀⠀⠀</a:t>
            </a:r>
            <a:br/>
            <a:r>
              <a:t>⠀⠀⠀⠀⠙⣿⣿⣿⣿⣿⣿⣿⣿⣿⣿⣿⣿⣿⣿⣿⣿⣿⣿⣿⣿⣿⣿⣿⣿⣿⣿⣿⣿⣿⣿⡏⠀⠀⠀⠀⠀⠀⠀⠀⠀⠀⠀⠀⠀⠀⠀⠀⠀⠀⠀⠀⠀⠀⠀⠀⠀⠀⠀⠀⠀⠀⠀⠀⠀⠀⠀⠀⠀⠀⠀⠀⠀⠀⠀⠀⠀⠀⠀⠀⠀⠀⠀⠀⠀⠀⠀</a:t>
            </a:r>
            <a:br/>
            <a:r>
              <a:t>⠀⠀⠀⠀⢰⣿⣿⣿⣿⣿⣿⣿⣿⣿⣿⣿⣿⣿⣿⣿⣿⣿⣿⣿⣿⣿⣿⣿⣿⣿⣿⣿⣻⢿⠛⠀⠀⠀⠀⠀⠀⠀⠀⠀⠀⠀⠀⠀⠀⠀⠀⠀⠀⠀⠀⠀⠀⠀⠀⠀⠀⢰⣿⡆⠀⠀⠀⠀⠀⠀⠀⠀⠀⠀⠀⠀⠀⠀⠀⠀⠀⠀⠀⠀⠀⠀⠀⠀⠀⠀⠀</a:t>
            </a:r>
            <a:br/>
            <a:r>
              <a:t>⠀⠀⠀⠀⣼⣿⣿⣿⣿⣿⣿⣿⣿⣿⣿⣿⣿⣿⣿⣿⣿⣿⣿⣿⣿⣿⣿⣿⣿⣿⣿⡇⠁⠀⠀⠀⠀⠀⠀⠀⠀⠀⠀⠀⠀⠀⠀⠀⠀⠀⠀⠀⠀⠀⠀⠀⠀⠀⠀⠀⠀⠸⣿⠗⠀⠀⠀⠀⠀⠀⠀⠀⠀⠀⠀⠀⠀⠀⠀⠀⠀⠀⠀⠀⠀⠀⠀⠀⠀⠀⠀</a:t>
            </a:r>
            <a:br/>
            <a:r>
              <a:t>⠀⠀⠀⠈⣻⣿⣿⣿⣿⣿⣿⣿⣿⣿⣿⣿⣿⣿⣿⣿⣿⣿⣿⣿⣿⣿⣿⣿⣿⣿⣿⠇⠀⠀⠀⠀⠀⠀⠀⠀⠀⠀⠀⠀⠀⠀⠀⠀⠀⠀⠀⠀⠀⠀⠀⠀⠀⠀⠀⠀⠀⠀⠀⠀⠀⠀⠀⠀⠀⠀⠀⠀⠀⠀⠀⠀⠀⠀⠀⠀⠀⠀⠀⠀⠀⠀⠀⠀⠀⠀⠀</a:t>
            </a:r>
            <a:br/>
            <a:r>
              <a:t>⠀⠀⠀⢰⣿⣿⣿⣿⣿⣿⣿⣿⣿⣿⣿⣿⣿⣿⣿⣿⣿⣿⣿⣿⣿⣿⣿⣿⣿⣿⣿⡀⠀⠀⠀⠀⠀⠀⠀⠀⠀⠀⠀⠀⠀⠀⠀⠀⠀⠀⠀⠀⠀⠀⠀⠀⠀⠀⠀⠀⠀⠀⠀⠀⠀⠀⠀⠀⠀⠀⠀⠀⠀⠀⠀⠀⠀⠀⠀⠀⠀⠀⠀⠀⠀⠀⠀⠀⠀⠀⠀</a:t>
            </a:r>
            <a:br/>
            <a:r>
              <a:t>⠀⠀⢠⣿⣿⣿⣿⣿⣿⣿⣿⣿⣿⣿⣿⣿⣿⣿⣿⣿⣿⣿⣿⣿⣿⣿⣿⣿⣿⡿⠁⠣⠀⠀⠀⠀⠀⠀⠀⠀⠀⠀⠀⠀⠀⠀⠀⠀⠀⠀⠀⠀⠀⠀⠀⠀⠀⠀⠀⠀⠀⠀⠀⠀⠀⠀⠀⠀⠀⠀⠀⠀⠀⠀⠀⠀⠀⠀⠀⠀⠀⠀⠀⠀⠀⠀⠀⠀⠀⠀⠀</a:t>
            </a:r>
            <a:br/>
            <a:r>
              <a:t>⠀⢠⣿⣿⣿⣿⣿⣿⣿⣿⣿⣿⣿⣿⣿⣿⣿⣿⣿⣿⣿⣿⣿⣿⣿⣿⣿⣿⡿⠁⠀⠀⠀⠀⠀⠀⠀⠀⠀⠀⠀⠀⠀⠀⠀⠀⠀⠀⠀⠀⠀⠀⠀⠀⠀⠀⠀⠀⠀⠀⠀⠀⠀⠀⠀⠀⠀⠀⠀⠀⠀⠀⠀⠀⠀⠀⠀⠀⠀⠀⠀⠀⠀⠀⠀⠀⠀⠀⠀⠀⠀</a:t>
            </a:r>
            <a:br/>
            <a:r>
              <a:t>⣠⣿⣿⣿⣿⣿⣿⣿⣿⣿⣿⣿⣿⡿⡿⠛⢻⣿⣿⣿⣿⣿⣿⣿⣉⡉⠉⠉⠀⠀⠀⠀⠀⠀⠀⠀⠀⠀⠀⠀⠀⠀⠀⠀⠀⠀⠀⠀⠀⠀⠀⠀⠀⠀⠀⠀⠀⠀⠀⠀⠀⠀⠀⠀⠀⠀⠀⠀⠀⠀⠀⠀⠀⠀⠀⠀⠀⠀⠀⠀⠀⠀⠀⠀⠀⠀⠀⠀⠀⠀⠀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⣿⣿⣿⡟⢿⣿⣿⣿⠏⢘⣿⣹⣿⣵⣶⣾⣿⣿⣿⣿⣿⣿⣿⣿⣿⣿⣿⣿⣿⣶⣶⣤⣄⣀⠀⠀⠀⠀⠀⠀⠀⠀⠀⠀⠀⠀⠀⠀⠀⠀⠀⠀⠀⠀⠀⠀⠀⠀⠀⠀⠀⠀⠀⠀⠀⠀⠀⠀⠀⠀⠀⠀⠀⠀⠀⠀⠀⠀⠀⠀⠀⠀⠀⠀⠀⠀⠀⠀⠀⠀⠀</a:t>
            </a:r>
            <a:br/>
            <a:r>
              <a:t>⠟⠉⠉⠁⠀⢸⢛⣨⣴⣾⣿⣿⣿⣿⣿⣿⣿⣿⣿⣿⣿⣿⣿⣿⣿⣿⣿⣿⣿⣿⣿⣿⣿⡿⠂⠀⠀⠀⠀⠀⠀⠀⠀⠀⠀⠀⠀⠀⠀⠀⠀⠀⠀⠀⠀⠀⠀⠀⠀⠀⠀⠀⠀⠀⠀⠀⠀⠀⠀⠀⠀⠀⠀⠀⠀⠀⠀⠀⠀⠀⠀⠀⠀⠀⠀⠀⠀⠀⠀⠀⠀</a:t>
            </a:r>
            <a:br/>
            <a:r>
              <a:t>⠀⠀⠀⠀⢀⣾⣿⣿⣿⣿⣿⣿⣿⣿⣿⣿⣿⣿⣿⣿⣿⣿⣿⣿⣿⣿⣿⣿⣿⣿⣿⣿⣿⣿⣆⠀⠀⠀⠀⠀⠀⠀⠀⠀⠀⠀⠀⠀⠀⠀⠀⠀⠀⠀⠀⠀⠀⠀⠀⠀⠀⠀⠀⠀⠀⠀⠀⠀⠀⠀⠀⠀⠀⠀⠀⠀⠀⠀⠀⠀⠀⠀⠀⠀⠀⠀⠀⠀⠀⠀⠀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⠀⠀⠀⠀⢸⣿⣿⣿⣿⣿⣿⣿⣿⣿⣿⣿⣿⣿⣿⣿⣿⣿⣿⣿⣿⣿⣿⣿⣿⣿⣿⣿⣿⣿⣿⣆⠀⠀⠀⠀⠀⣀⣀⣠⣤⣤⣶⣶⣶⣶⣶⣶⣦⣤⣤⣀⣀⠀⠀⠀⠀⠀⠀⠀⠀⠀⠀⠀⠀⠀⠀⠀⠀⠀⠀⠀⠀⠀⠀⠀⠀⠀⠀⠀⠀⠀⠀⠀⠀⠀⠀</a:t>
            </a:r>
            <a:br/>
            <a:r>
              <a:t>⠀⠀⠀⠀⢀⣿⣿⣿⣿⣿⣿⣿⣿⣿⣿⣿⣿⣿⣿⣿⣿⣿⣿⣿⣿⣿⣿⣿⣿⣿⣿⣿⣿⣿⣿⣿⣆⣠⣤⣶⣿⣿⣿⣿⣿⣿⣿⣿⣿⣿⣿⣿⣿⣿⣿⣿⣿⣿⣷⣦⣄⡀⠀⠀⠀⠀⠀⠀⠀⠀⠀⠀⠀⠀⠀⠀⠀⠀⠀⠀⠀⠀⠀⠀⠀⠀⠀⠀⠀⠀⠀</a:t>
            </a:r>
            <a:br/>
            <a:r>
              <a:t>⠀⠀⠀⠀⣸⣿⣿⣿⣿⣿⣿⣿⣿⣿⣿⣿⣿⣿⣿⣿⣿⣿⣿⣿⣿⣿⣿⣿⣿⣿⣿⣿⣿⣿⣿⣿⣿⣿⣿⣿⣿⣿⣿⣿⣿⣿⣿⣿⣿⣿⣿⣿⣿⣿⣿⣿⣿⣿⣿⣿⣿⣿⣷⣦⣀⠀⠀⠀⠀⠀⠀⠀⠀⠀⠀⠀⠀⠀⠀⠀⠀⠀⠀⠀⠀⠀⠀⠀⠀⠀⠀</a:t>
            </a:r>
            <a:br/>
            <a:r>
              <a:t>⠀⠀⠀⣸⣿⣿⣿⣿⣿⣿⣿⣿⣿⣿⣿⣿⣿⣿⣿⣿⣿⣿⣿⣿⣿⣿⣿⣿⣿⣿⣿⣿⣿⣿⣿⣿⣿⣿⣿⣿⣿⣿⣿⣿⣿⣿⣿⣿⣿⣿⣿⣿⣿⣿⣿⣿⣿⣿⣿⣿⣿⣿⣿⣿⣿⣷⣄⠀⠀⠀⠀⠀⠀⠀⠀⠀⠀⠀⠀⠀⠀⠀⠀⠀⠀⠀⠀⠀⠀⠀⠀</a:t>
            </a:r>
            <a:br/>
            <a:r>
              <a:t>⠀⠀⠘⣿⣿⣿⣿⣿⣿⣿⣿⣿⣿⣿⣿⣿⣿⣿⣿⣿⣿⣿⣿⣿⣿⣿⣿⣿⣿⣿⣿⣿⣿⣿⣿⣿⣿⣿⣿⣿⣿⣿⣿⣿⣿⣿⣿⣿⣿⣿⣿⣿⣿⣿⣿⣿⣿⣿⣿⣿⣿⣿⣿⣿⣿⣿⣿⣷⣄⠀⠀⠀⠀⠀⠀⠀⠀⠀⠀⠀⠀⠀⠀⠀⠀⠀⠀⠀⠀⠀⠀</a:t>
            </a:r>
            <a:br/>
            <a:r>
              <a:t>⠀⠀⠀⣿⣿⣿⣿⣿⣿⣿⣿⣿⣿⣿⣿⣿⣿⣿⣿⣿⣿⣿⣿⣿⣿⣿⣿⣿⣿⣿⣿⣿⣿⣿⣿⣿⣿⣿⣿⣿⣿⣿⣿⣿⣿⣿⣿⣿⣿⣿⣿⣿⣿⣿⣿⣿⣿⣿⣿⣿⣿⣿⣿⣿⣿⣿⣿⣿⣿⣷⣄⠀⠀⠀⠀⠀⠀⠀⠀⠀⠀⠀⠀⠀⠀⠀⠀⠀⠀⠀⠀</a:t>
            </a:r>
            <a:br/>
            <a:r>
              <a:t>⠀⠀⣴⣿⣿⣿⣿⣿⣿⣿⣿⣿⣿⣿⣿⣿⣿⣿⣿⣿⣿⣿⣿⣿⣿⣿⣿⣿⣿⣿⣿⣿⣿⣿⣿⣿⣿⣿⣿⣿⣿⣿⣿⣿⣿⣿⣿⣿⣿⣿⣿⣿⣿⣿⣿⣿⣿⣿⣿⣿⣿⣿⣿⣿⣿⣿⣿⣿⣿⣿⣿⣧⡀⠀⠀⠀⠀⠀⠀⠀⠀⠀⠀⠀⠀⠀⠀⠀⠀⠀⠀</a:t>
            </a:r>
            <a:br/>
            <a:r>
              <a:t>⠀⢼⣿⣿⣿⣿⣿⣿⣿⣿⣿⣿⣿⣿⣿⣿⣿⣿⣿⣿⣿⣿⣿⣿⣿⣿⣿⣿⣿⣿⣿⣿⣿⣿⣿⣿⣿⣿⣿⣿⣿⣿⣿⣿⣿⣿⣿⣿⣿⣿⣿⣿⣿⣿⣿⣿⣿⣿⣿⣿⣿⣿⣿⣿⣿⣿⣿⣿⣿⣿⣿⣿⣷⡄⠀⠀⠀⠀⠀⠀⠀⠀⠀⠀⠀⠀⠀⠀⠀⠀⠀</a:t>
            </a:r>
            <a:br/>
            <a:r>
              <a:t>⠀⠈⢹⣿⣿⣿⣿⣿⣿⣿⣿⡟⣿⣿⣿⣿⣿⣿⣿⣿⣿⣿⣿⣿⣿⣿⣿⣿⣿⣿⣿⣿⣿⣿⣿⣿⣿⣿⣿⣿⣿⣿⣿⣿⣿⣿⣿⣿⣿⣿⣿⣿⣿⣿⣿⣿⣿⣿⣿⣿⣿⣿⣿⣿⣿⣿⣿⣿⣿⣿⣿⣿⣿⣿⡄⠀⠀⠀⠀⠀⠀⠀⠀⠀⠀⠀⠀⠀⠀⠀⠀</a:t>
            </a:r>
            <a:br/>
            <a:r>
              <a:t>⠀⠀⣿⣿⣿⣿⣿⣿⣿⣿⡇⠀⢹⣿⣿⣿⣿⣿⣿⣿⣿⣿⣿⣿⣿⣿⣿⣿⣿⣿⣿⣿⣿⣿⣿⣿⣿⣿⣿⣿⣿⣿⣿⣿⣿⣿⣿⣿⣿⣿⣿⣿⣿⣿⣿⣿⣿⣿⣿⣿⣿⣿⣿⣿⣿⣿⣿⣿⣿⣿⣿⣿⣿⣿⣷⡀⠀⠀⠀⠀⠀⠀⠀⠀⠀⠀⠀⠀⠀⠀⠀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⠀⠀⠀⠀⠀⠀⠀⠀⠀⠀⠀⠀⠀⠀⠀⠀⠀⠀⠀⠀⠀⠀⠀⠀⠀⣸⣄⠀⠀⠀⠀⠀⠀⠀⠀⠀⠀⠀⠀⠀⠀⠀⠀⠀⠀⠀⠀⠀⠀⠀⠀⠀⠀⠀⠀⠀⠀⠀⠀⠀⠀⠀⠀⠀⠀⠀⠀⠀⠀⠀⠀⠀⠀⠀⠀⠀⠀⠀⠀⠀⠀⠀⠀⠀⠀⠀⠀⠀⠀⠀⠀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⠀⠀⠀⠀⠀⠀⠀⠀⠀⠀⠀⠀⠀⠀⠀⠀⠀⠀⠀⠀⠀⠀⢀⣀⣀⣹⣿⣧⠀⠀⠀⠠⣤⡤⠀⠀⠀⠀⠀⠀⠀⠀⠀⠀⠀⠀⠀⠀⠀⠀⠀⠀⠀⠀⠀⠀⠀⠀⠀⠀⠀⠀⠀⠀⠀⠀⠀⠀⠀⠀⠀⠀⠀⠀⠀⠀⠀⠀⠀⠀⠀⠀⠀⠀⠀⠀⠀⠀⠀⠀⠀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⠀⠀⠀⠀⠀⠀⠀⠀⠀⠀⠀⠀⠀⣀⣤⣴⣶⣾⣿⣿⣿⣿⣿⣿⣿⣿⣿⣿⣷⣄⠀⠀⠀⠀⠀⠀⠀⠀⠀⠀⠀⠀⠀⠀⠀⠀⠀⠀⠀⠀⠀⠀⠀⠀⠀⠀⠀⠀⠀⠀⠀⠀⠀⠀⠀⠀⠀⠀⠀⠀⠀⠀⠀⠀⠀⠀⠀⠀⠀⠀⠀⠀⠀⠀⠀⠀⠀⠀⠀⠀⠀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⠀⠀⠀⠀⠀⠀⠀⠀⠀⢀⣠⣶⣿⣿⣿⣿⣿⣿⣿⣿⣿⣿⣿⣿⣿⣿⣿⣿⣿⣿⣷⣄⠀⠀⠀⠀⠀⠀⠀⠀⠀⠀⠀⠀⠀⠀⠀⠀⠀⠀⠀⠀⠀⠀⠀⠀⠀⠀⠀⠀⠀⠀⠀⠀⠀⠀⠀⠀⠀⠀⠀⠀⠀⠀⠀⠀⠀⠀⠀⠀⠀⠀⠀⠀⠀⠀⠀⠀⠀⠀⠀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⠀⠀⠀⠀⠀⠀⠀⣠⣾⣿⣿⣿⣿⣿⣿⣿⣿⣿⣿⣿⣿⣿⣿⣿⣿⣿⣿⣿⣿⣿⣿⣿⣧⠀⠀⠀⠀⠀⠀⠀⠀⠀⠀⠀⠀⠀⠀⠀⠀⠀⠀⠀⠀⠀⠀⠀⠀⠀⠀⠀⠀⠀⠀⠀⠀⠀⠀⠀⠀⠀⠀⠀⠀⠀⠀⠀⠀⠀⠀⠀⠀⠀⠀⠀⠀⠀⠀⠀⠀⠀⠀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⠀⠀⠀⠀⠀⢠⣾⣿⣿⣿⣿⣿⣿⣿⣿⣿⣿⣿⣿⣿⣿⣿⣿⣿⣿⣿⣿⣿⣿⣿⣿⣿⣿⣇⠀⠀⠀⠀⠀⠀⠀⠀⠀⠀⠀⠀⠀⠀⠀⠀⠀⠀⠀⠀⠀⠀⠀⠀⠀⠀⠀⠀⠀⠀⠀⠀⠀⠀⠀⠀⠀⠀⠀⠀⠀⠀⠀⠀⠀⠀⠀⠀⠀⠀⠀⠀⠀⠀⠀⠀⠀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⠀⠀⠀⠀⢠⣿⣿⣿⣿⣿⣿⣿⣿⣿⣿⣿⣿⣿⣿⣿⣿⣿⣿⣿⣿⣿⣿⣿⣿⣿⣿⣿⣿⣿⡀⠀⠀⠀⠀⠀⠀⠀⠀⠀⠀⠀⠀⠀⠀⠀⠀⠀⠀⠀⠀⠀⠀⠀⠀⠀⠀⠀⠀⠀⠀⠀⠀⠀⠀⠀⠀⠀⠀⠀⠀⠀⠀⠀⠀⠀⠀⠀⠀⠀⠀⠀⠀⠀⠀⠀⠀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⠀⠀⠀⠀⢸⣿⣿⣿⣿⣿⣿⣿⣿⣿⣿⣿⣿⣿⣿⣿⣿⣿⣿⣿⣿⣿⣿⣿⣿⣿⣿⣿⣿⣿⣷⣄⡀⠀⠀⠀⠀⠀⠀⠀⠀⠀⠀⠀⠀⠀⠀⠀⠀⠀⠀⠀⠀⠀⠀⠀⠀⠀⠀⠀⠀⠀⠀⠀⠀⠀⠀⠀⠀⠀⠀⠀⠀⠀⠀⠀⠀⠀⠀⠀⠀⠀⠀⠀⠀⠀⠀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⠀⠀⠀⠀⢸⣿⣿⣿⣿⣿⣿⣿⣿⣿⣿⣿⣿⣿⣿⣿⣿⣿⣿⣿⣿⣿⣿⣿⣿⣿⣿⣿⣿⣿⣿⣿⣿⣷⣶⣿⣿⣄⠀⠀⠀⠀⠀⠀⠀⠀⠀⠀⠀⠀⠀⠀⠀⠀⠀⠀⠀⠀⠀⠀⠀⠀⠀⠀⠀⠀⠀⠀⠀⠀⠀⠀⠀⠀⠀⠀⠀⠀⠀⠀⠀⠀⠀⠀⠀⠀⠀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⠀⠀⠀⠀⢸⣿⣿⣿⣿⣿⣿⣿⣿⣿⣿⣿⣿⣿⣿⣿⣿⣿⣿⣿⣿⣿⣿⣿⣿⣿⣿⣿⣿⣿⣿⣿⣿⣿⣿⣿⣿⠃⠀⠀⠀⠀⠀⠀⠀⠀⠀⠀⠀⠀⠀⠀⠀⠀⠀⠀⠀⠀⠀⠀⠀⠀⠀⠀⠀⠀⠀⠀⠀⠀⠀⠀⠀⠀⠀⠀⠀⠀⠀⠀⠀⠀⠀⠀⠀⠀⠀</a:t>
            </a:r>
            <a:br/>
            <a:r>
              <a:t>⠀⠀⠀⠀⠀⢿⣿⣿⣿⣿⣿⣿⣿⣿⣿⣿⣿⣿⣿⣿⣿⣿⣿⣿⣿⣿⣿⣿⣿⣿⣿⣿⣿⣿⣿⣿⣿⣿⠈⠛⠁⠀⠀⠀⠀⠀⠀⠀⠀⠀⠀⠀⠀⠀⠀⠀⠀⠀⠀⠀⠀⠀⠀⠀⠀⠀⠀⠀⠀⠀⠀⠀⠀⠀⠀⠀⠀⠀⠀⠀⠀⠀⠀⠀⠀⠀⠀⠀⠀⠀⠀</a:t>
            </a:r>
            <a:br/>
            <a:r>
              <a:t>⠀⠀⠀⠀⠀⠈⢿⣿⣿⣿⣿⣿⣿⣿⣿⣿⣿⣿⣿⣿⣿⣿⣿⣿⣿⣿⣿⣿⣿⣿⣿⣿⣿⣿⣿⣿⣿⡿⠀⠀⠀⠀⠀⠀⠀⠀⠀⠀⠀⠀⠀⠀⠀⠀⠀⠀⠀⠀⠀⠀⠀⠀⠀⠀⠀⠀⠀⠀⠀⠀⠀⠀⠀⠀⠀⠀⠀⠀⠀⠀⠀⠀⠀⠀⠀⠀⠀⠀⠀⠀⠀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⠀⠀⠀⠀⠀⠀⠀⣿⣿⣿⣿⣿⣿⣿⣿⣿⣿⣿⣿⣿⣿⣿⣿⣿⣿⣿⣿⣿⣿⣿⣿⣿⣿⣿⣿⣿⡟⠃⠀⠀⠀⠀⠀⠀⠀⠀⠀⠀⠀⠀⠀⠀⠀⠀⠀⠀⠀⠀⠀⠀⠀⠀⠀⠀⠀⠀⠀⠀⠀⠀⠀⠀⠀⠀⠀⠀⠀⠀⠀⠀⠀⠀⠀⠀⠀⠀⠀⠀⠀⠀⠀</a:t>
            </a:r>
            <a:br/>
            <a:r>
              <a:t>⠀⠀⠀⠀⠀⠀⣸⣿⣿⣿⣿⣿⣿⣿⣿⣿⣿⣿⣿⣿⣿⣿⣿⣿⣿⣿⣿⣿⣿⣿⣿⣿⣿⡿⠋⠋⠀⠀⠀⠀⠀⠀⠀⠀⠀⠀⠀⠀⠀⠀⠀⠀⠀⠀⠀⠀⠀⠀⠀⠀⠀⢰⣿⡇⠀⠀⠀⠀⠀⠀⠀⠀⠀⠀⠀⠀⠀⠀⠀⠀⠀⠀⠀⠀⠀⠀⠀⠀⠀⠀⠀</a:t>
            </a:r>
            <a:br/>
            <a:r>
              <a:t>⠀⠀⠀⠀⠀⠠⣿⣿⣿⣿⣿⣿⣿⣿⣿⣿⣿⣿⣿⣿⣿⣿⣿⣿⣿⣿⣿⣿⣿⣿⣿⣿⣿⡇⠀⠀⠀⠀⠀⠀⠀⠀⠀⠀⠀⠀⠀⠀⠀⠀⠀⠀⠀⠀⠀⠀⠀⠀⠀⠀⠀⢻⠿⠁⠀⠀⠀⠀⠀⠀⠀⠀⠀⠀⠀⠀⠀⠀⠀⠀⠀⠀⠀⠀⠀⠀⠀⠀⠀⠀⠀</a:t>
            </a:r>
            <a:br/>
            <a:r>
              <a:t>⠀⠀⠀⠀⠀⠀⢠⣿⣿⣿⣿⣿⣿⣿⣿⣿⣿⣿⣿⣿⣿⣿⣿⣿⣿⣿⣿⣿⣿⣿⣿⣿⣿⡇⠀⠀⠀⠀⠀⠀⠀⠀⠀⠀⠀⠀⠀⠀⠀⠀⠀⠀⠀⠀⠀⠀⠀⠀⠀⠀⠀⠀⠀⠀⠀⠀⠀⠀⠀⠀⠀⠀⠀⠀⠀⠀⠀⠀⠀⠀⠀⠀⠀⠀⠀⠀⠀⠀⠀⠀⠀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⠀⠀⠀⠀⠀⠀⣾⣿⣿⣿⣿⣿⣿⣿⣿⣿⣿⣿⣿⣿⣿⣿⣿⣿⣿⣿⣿⣿⣿⣿⣿⣿⠟⢇⠀⠀⠀⠀⠀⠀⠀⠀⠀⠀⠀⠀⠀⠀⠀⠀⠀⠀⠀⠀⠀⠀⠀⠀⠀⠀⠀⠀⠀⠀⠀⠀⠀⠀⠀⠀⠀⠀⠀⠀⠀⠀⠀⠀⠀⠀⠀⠀⠀⠀⠀⠀⠀⠀⠀⠀⠀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⠀⠀⠀⠀⠀⣼⣿⣿⣿⣿⣿⣿⣿⣿⣿⣿⣿⣿⣿⣿⣿⣿⣿⣿⣿⣿⣿⣿⣿⣿⣿⠟⠀⠀⠀⠀⠀⠀⠀⠀⠀⠀⠀⠀⠀⠀⠀⠀⠀⠀⠀⠀⠀⠀⠀⠀⠀⠀⠀⠀⠀⠀⠀⠀⠀⠀⠀⠀⠀⠀⠀⠀⠀⠀⠀⠀⠀⠀⠀⠀⠀⠀⠀⠀⠀⠀⠀⠀⠀⠀⠀</a:t>
            </a:r>
            <a:br/>
            <a:r>
              <a:t>⠀⠀⠀⠀⣼⣿⣿⣿⣿⣿⣿⣿⣿⣿⣿⣿⣿⡿⢿⣿⣿⣿⣿⣿⣿⣿⠛⠛⠿⠿⠋⠀⠀⠀⠀⠀⠀⠀⠀⠀⠀⠀⠀⠀⠀⠀⠀⠀⠀⠀⠀⠀⠀⠀⠀⠀⠀⠀⠀⠀⠀⠀⠀⠀⠀⠀⠀⠀⠀⠀⠀⠀⠀⠀⠀⠀⠀⠀⠀⠀⠀⠀⠀⠀⠀⠀⠀⠀⠀⠀⠀</a:t>
            </a:r>
            <a:br/>
            <a:r>
              <a:t>⠀⠀⠀⣼⣿⣿⣿⣿⣿⣿⣿⠟⣿⡿⣿⣻⣘⣤⣼⣿⣿⣿⣿⣿⣿⣿⣶⣶⣤⣤⣤⣄⣀⠀⠀⠀⠀⠀⠀⠀⠀⠀⠀⠀⠀⠀⠀⠀⠀⠀⠀⠀⠀⠀⠀⠀⠀⠀⠀⠀⠀⠀⠀⠀⠀⠀⠀⠀⠀⠀⠀⠀⠀⠀⠀⠀⠀⠀⠀⠀⠀⠀⠀⠀⠀⠀⠀⠀⠀⠀⠀</a:t>
            </a:r>
            <a:br/>
            <a:r>
              <a:t>⠀⠀⣼⣿⠿⠿⠀⠙⣿⡿⠇⣠⣼⣿⣿⣿⣿⣿⣿⣿⣿⣿⣿⣿⣿⣿⣿⣿⣿⣿⣿⣿⣿⣿⣿⣶⡀⠀⠀⠀⠀⠀⠀⠀⠀⠀⠀⠀⠀⠀⠀⠀⠀⠀⠀⠀⠀⠀⠀⠀⠀⠀⠀⠀⠀⠀⠀⠀⠀⠀⠀⠀⠀⠀⠀⠀⠀⠀⠀⠀⠀⠀⠀⠀⠀⠀⠀⠀⠀⠀⠀</a:t>
            </a:r>
            <a:br/>
            <a:r>
              <a:t>⣤⣾⣿⠋⠀⠀⠀⢀⣾⣶⣿⣿⣿⣿⣿⣿⣿⣿⣿⣿⣿⣿⣿⣿⣿⣿⣿⣿⣿⣿⣿⣿⣿⣿⣿⣧⡀⠀⠀⠀⠀⠀⠀⠀⠀⠀⠀⠀⠀⠀⠀⠀⠀⠀⠀⠀⠀⠀⠀⠀⠀⠀⠀⠀⠀⠀⠀⠀⠀⠀⠀⠀⠀⠀⠀⠀⠀⠀⠀⠀⠀⠀⠀⠀⠀⠀⠀⠀⠀⠀⠀</a:t>
            </a:r>
            <a:br/>
            <a:r>
              <a:t>⣿⡿⠁⠀⠀⠀⠀⣿⣿⣿⣿⣿⣿⣿⣿⣿⣿⣿⣿⣿⣿⣿⣿⣿⣿⣿⣿⣿⣿⣿⣿⣿⣿⣿⣿⣿⣷⠀⠀⠀⠀⠀⠀⠀⠀⠀⠀⠀⠀⠀⠀⠀⠀⠀⠀⠀⠀⠀⠀⠀⠀⠀⠀⠀⠀⠀⠀⠀⠀⠀⠀⠀⠀⠀⠀⠀⠀⠀⠀⠀⠀⠀⠀⠀⠀⠀⠀⠀⠀⠀⠀</a:t>
            </a:r>
            <a:br/>
            <a:r>
              <a:t>⠉⠀⠀⠀⠀⠀⠀⢸⣿⣿⣿⣿⣿⣿⣿⣿⣿⣿⣿⣿⣿⣿⣿⣿⣿⣿⣿⣿⣿⣿⣿⣿⣿⣿⣿⣿⣿⣧⠀⢀⣀⣤⣤⣴⣶⣶⣿⣿⣿⣿⣿⣶⣶⣶⣤⣤⣀⣀⠀⠀⠀⠀⠀⠀⠀⠀⠀⠀⠀⠀⠀⠀⠀⠀⠀⠀⠀⠀⠀⠀⠀⠀⠀⠀⠀⠀⠀⠀⠀⠀⠀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⠀⠀⠀⠀⠀⠀⢀⣿⣿⣿⣿⣿⣿⣿⣿⣿⣿⣿⣿⣿⣿⣿⣿⣿⣿⣿⣿⣿⣿⣿⣿⣿⣿⣿⣿⣿⣿⣿⣿⣿⣿⣿⣿⣿⣿⣿⣿⣿⣿⣿⣿⣿⣿⣿⣿⣿⣿⣿⣿⣶⣦⣄⠀⠀⠀⠀⠀⠀⠀⠀⠀⠀⠀⠀⠀⠀⠀⠀⠀⠀⠀⠀⠀⠀⠀⠀⠀⠀⠀⠀⠀</a:t>
            </a:r>
            <a:br/>
            <a:r>
              <a:t>⠀⠀⠀⠀⠀⢠⣼⣿⣿⣿⣿⣿⣿⣿⣿⣿⣿⣿⣿⣿⣿⣿⣿⣿⣿⣿⣿⣿⣿⣿⣿⣿⣿⣿⣿⣿⣿⣿⣿⣿⣿⣿⣿⣿⣿⣿⣿⣿⣿⣿⣿⣿⣿⣿⣿⣿⣿⣿⣿⣿⣿⣿⣿⣶⣄⡀⠀⠀⠀⠀⠀⠀⠀⠀⠀⠀⠀⠀⠀⠀⠀⠀⠀⠀⠀⠀⠀⠀⠀⠀⠀</a:t>
            </a:r>
            <a:br/>
            <a:r>
              <a:t>⠀⠀⠀⠀⠀⣼⣿⣿⣿⣿⣿⣿⣿⣿⣿⣿⣿⣿⣿⣿⣿⣿⣿⣿⣿⣿⣿⣿⣿⣿⣿⣿⣿⣿⣿⣿⣿⣿⣿⣿⣿⣿⣿⣿⣿⣿⣿⣿⣿⣿⣿⣿⣿⣿⣿⣿⣿⣿⣿⣿⣿⣿⣿⣿⣿⣿⣦⣄⠀⠀⠀⠀⠀⠀⠀⠀⠀⠀⠀⠀⠀⠀⠀⠀⠀⠀⠀⠀⠀⠀⠀</a:t>
            </a:r>
            <a:br/>
            <a:r>
              <a:t>⠀⠀⠀⠀⠀⣼⣿⣿⣿⣿⣿⣿⣿⣿⣿⣿⣿⣿⣿⣿⣿⣿⣿⣿⣿⣿⣿⣿⣿⣿⣿⣿⣿⣿⣿⣿⣿⣿⣿⣿⣿⣿⣿⣿⣿⣿⣿⣿⣿⣿⣿⣿⣿⣿⣿⣿⣿⣿⣿⣿⣿⣿⣿⣿⣿⣿⣿⣿⣷⣄⠀⠀⠀⠀⠀⠀⠀⠀⠀⠀⠀⠀⠀⠀⠀⠀⠀⠀⠀⠀⠀</a:t>
            </a:r>
            <a:br/>
            <a:r>
              <a:t>⠀⠀⠀⠀⢠⣿⣿⣿⣿⣿⣿⣿⣿⡏⢹⣿⣿⣿⣿⣿⣿⣿⣿⣿⣿⣿⣿⣿⣿⣿⣿⣿⣿⣿⣿⣿⣿⣿⣿⣿⣿⣿⣿⣿⣿⣿⣿⣿⣿⣿⣿⣿⣿⣿⣿⣿⣿⣿⣿⣿⣿⣿⣿⣿⣿⣿⣿⣿⣿⣿⣧⡀⠀⠀⠀⠀⠀⠀⠀⠀⠀⠀⠀⠀⠀⠀⠀⠀⠀⠀⠀</a:t>
            </a:r>
            <a:br/>
            <a:r>
              <a:t>⠀⠀⠀⣨⣿⣿⣿⣿⣿⣿⣿⣿⣿⣷⣀⣿⣿⣿⣿⣿⣿⣿⣿⣿⣿⣿⣿⣿⣿⣿⣿⣿⣿⣿⣿⣿⣿⣿⣿⣿⣿⣿⣿⣿⣿⣿⣿⣿⣿⣿⣿⣿⣿⣿⣿⣿⣿⣿⣿⣿⣿⣿⣿⣿⣿⣿⣿⣿⣿⣿⣿⣿⣆⠀⠀⠀⠀⠀⠀⠀⠀⠀⠀⠀⠀⠀⠀⠀⠀⠀⠀</a:t>
            </a:r>
            <a:br/>
            <a:r>
              <a:t>⠀⠀⠀⠘⢻⣿⣿⣿⣿⣿⣿⣿⣿⣿⠈⣿⣿⣿⣿⣿⣿⣿⣿⣿⣿⣿⣿⣿⣿⣿⣿⣿⣿⣿⣿⣿⣿⣿⣿⣿⣿⣿⣿⣿⣿⣿⣿⣿⣿⣿⣿⣿⣿⣿⣿⣿⣿⣿⣿⣿⣿⣿⣿⣿⣿⣿⣿⣿⣿⣿⣿⣿⣿⣧⠀⠀⠀⠀⠀⠀⠀⠀⠀⠀⠀⠀⠀⠀⠀⠀⠀</a:t>
            </a:r>
            <a:br/>
            <a:r>
              <a:t>⠀⠀⠀⢀⣿⣿⣿⣿⣿⣿⣿⣿⠛⠃⠀⣿⣿⣿⣿⣿⣿⣿⣿⣿⣿⣿⣿⣿⣿⣿⣿⣿⣿⣿⣿⣿⣿⣿⣿⣿⣿⣿⣿⣿⣿⣿⣿⣿⣿⣿⣿⣿⣿⣿⣿⣿⣿⣿⣿⣿⣿⣿⣿⣿⣿⣿⣿⣿⣿⣿⣿⣿⣿⣿⣷⠀⠀⠀⠀⠀⠀⠀⠀⠀⠀⠀⠀⠀⠀⠀⠀</a:t>
            </a:r>
            <a:br/>
            <a:r>
              <a:t>⠀⠀⠀⣼⣿⣿⣿⣿⣿⣿⣿⣿⠀⠀⠀⣿⣿⣿⣿⣿⣿⣿⣿⣿⣿⣿⣿⣿⣿⣿⣿⣿⣿⣿⣿⣿⣿⣿⣿⣿⣿⣿⣿⣿⣿⣿⣿⣿⣿⣿⣿⣿⣿⣿⣿⣿⣿⣿⣿⣿⣿⣿⣿⣿⣿⣿⣿⣿⣿⣿⣿⣿⣿⣿⣿⣧⠀⠀⠀⠀⠀⠀⠀⠀⠀⠀⠀⠀⠀⠀⠀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⣿⣿⣿⣿⣿⣿⣿⣿⣿⣿⣿⣿⣿⣿⣿⣿⣿⣿⣿⣿⣿⣿⣿⣿⣿⣿⣿⣿⣿⣿⣿⣿⡿⠋⠀⠀⠀⠀⠈⠉⠉⠛⠻⢿⣿⣿⣿⣿⣿⣿⣿⣿⣿⣿⣿⣿⣿⣿⣿⣿⣿⣿⣿⣿⣿⣿⣿⣿⣿⣿⣿⣿⣿⣿⣿⣿⣿⣿⣿⣿⣿⣿⣿⣿⣿⣿⣿⣿⣿⣿⡇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⣿⣿⣿⣿⣿⣿⣿⣿⣿⣿⣿⣿⣿⣿⣿⣿⣿⣿⣿⣿⣿⣿⣿⣿⣿⣿⣿⣿⣿⣿⣿⣿⣗⠀⠀⠀⠀⠀⠀⠀⠀⠀⠀⠀⠈⠟⠛⠛⠛⠛⢿⡿⠛⠋⠉⠉⠉⠉⠉⠙⠛⠻⠿⣿⣿⣿⣿⣿⣿⣿⣿⣿⣿⣿⣿⣿⣿⣿⣿⣿⣿⣿⣿⣿⣿⣿⣿⣿⣿⣿⡇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⣿⣿⣿⣿⣿⣿⣿⣿⣿⣿⣿⣿⣿⣿⣿⣿⣿⣿⣿⣿⣿⣿⣿⣿⣿⣿⣿⣿⣿⣿⣿⣿⣿⡀⠀⠀⠀⠀⠀⠀⠀⠀⠀⠀⠀⠀⠀⠀⠀⠀⠀⠀⠀⠀⠀⠀⠀⠀⠀⠀⠀⠀⠀⣰⣿⣿⣿⣿⣿⣿⣿⣿⣿⣿⣿⣿⣿⣿⣿⣿⣿⣿⣿⣿⣿⣿⣿⣿⣿⣿⡇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⣿⣿⣿⣿⣿⣿⣿⣿⣿⣿⣿⣿⣿⣿⣿⣿⣿⣿⣿⣿⣿⣿⣿⣿⣿⣿⣿⣿⣿⣿⣿⣿⣿⣷⡀⠀⠀⠀⠀⠀⠀⠀⠀⠀⠀⠀⠀⠀⠀⠀⠀⠀⠀⠀⠀⠀⠀⠀⠀⠀⠀⢀⣾⣿⣿⣿⣿⣿⣿⣿⣿⣿⣿⣿⣿⣿⣿⣿⣿⣿⣿⣿⣿⣿⣿⣿⣿⣿⣿⣿⡇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⣿⣿⣿⣿⣿⣿⣿⣿⣿⣿⣿⣿⣿⣿⣿⣿⣿⣿⣿⣿⣿⣿⣿⣿⣿⣿⣿⣿⣿⣿⣿⣿⣿⣿⣿⡿⠁⠀⠀⠀⠀⠀⠀⠀⠀⠀⠀⠀⠀⠀⠀⠀⠀⠀⠀⠀⠀⢸⣷⣶⣾⣿⣿⣿⣿⣿⣿⣿⣿⣿⣿⣿⣿⣿⣿⣿⣿⣿⣿⣿⣿⣿⣿⣿⣿⣿⣿⣿⣿⣿⡇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⣿⣿⣿⣿⣿⣿⣿⣿⣿⣿⣿⣿⣿⣿⣿⣿⣿⣿⣿⣿⣿⣿⣿⣿⣿⣿⣿⣿⣿⣿⣿⣿⣿⣿⣿⣿⣿⡷⠀⠀⠀⠀⠀⠀⠀⠀⠀⠀⠀⠀⠀⠀⠀⠀⠀⠀⢰⣿⣿⣿⣿⣿⣿⣿⣿⣿⣿⣿⣿⣿⣿⣿⣿⣿⣿⣿⣿⣿⣿⣿⣿⣿⣿⣿⣿⣿⣿⣿⣿⣿⡇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⣿⣿⣿⣿⣿⣿⣿⣿⣿⣿⣿⣿⣿⣿⣿⣿⣿⣿⣿⣿⣿⣿⣿⣿⣿⣿⣿⣿⣿⣿⣿⣿⣿⣿⡇⠀⠀⠀⠀⠀⠀⠀⠀⠀⠀⠀⠀⠀⠀⠀⠀⠀⠀⠀⠀⠀⠀⠀⠀⠀⠹⠿⣿⣿⣿⣿⣿⣿⣿⣿⣿⣿⣿⣿⣿⣿⣿⣿⣿⣿⣿⣿⣿⣿⣿⣿⣿⣿⣿⣿⡇</a:t>
            </a:r>
            <a:br/>
            <a:r>
              <a:t>⣿⣿⣿⣿⣿⣿⣿⣿⣿⣿⣿⣿⣿⣿⣿⣿⣿⣿⣿⣿⣿⣿⣿⣿⣿⣿⣿⣿⣿⣿⣿⡟⠉⠉⠀⠀⠀⠀⠀⠀⠀⠀⠀⠀⠀⠀⠀⠀⠀⠀⠀⠀⠀⠀⠀⠀⠀⠀⠀⠀⠀⠀⠈⣿⣿⣿⣿⣿⣿⣿⣿⣿⣿⣿⣿⣿⣿⣿⣿⣿⣿⣿⣿⣿⣿⣿⣿⣿⣿⣿⡇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⣿⣿⣿⣿⣿⣿⣿⣿⣿⣿⣿⣿⣿⣿⣿⣿⣿⣿⣿⣿⣿⣿⣿⣿⣿⣿⣿⣿⣿⣿⣿⣿⡗⠀⠀⠀⠀⠀⠀⠀⠀⠀⠀⠀⠀⠀⠀⠀⠀⠀⠀⠀⠀⠀⠀⠀⠀⠀⠀⠀⠀⠀⠘⣿⣿⣿⣿⣿⣿⣿⣿⣿⣿⣿⣿⣿⣿⣿⣿⣿⣿⣿⣿⣿⣿⣿⣿⣿⣿⣿⡇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⣿⣿⣿⣿⣿⣿⣿⣿⣿⣿⣿⣿⣿⣿⣿⣿⣿⣿⣿⣿⣿⣿⣿⣿⣿⣿⣿⣿⣿⣿⣿⣿⡇⠀⠀⠀⠀⠀⠀⠀⠀⠀⠀⠀⠀⠀⠀⠀⠀⠀⠀⠀⠀⠀⠀⣸⠀⠀⠀⠀⠀⠀⠀⠹⣿⣿⣿⣿⣿⣿⣿⣿⣿⣿⣿⣿⣿⣿⣿⣿⣿⣿⣿⣿⣿⣿⣿⣿⣿⣿⡇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⣿⣿⣿⣿⣿⣿⣿⣿⣿⣿⣿⣿⣿⣿⣿⣿⣿⣿⣿⣿⣿⣿⣿⣿⣿⣿⣿⣿⣿⣿⣿⣿⠀⠀⠀⠀⠀⠀⠀⠀⠀⠀⠀⠀⠀⠀⠀⠀⠀⠀⠀⠀⠀⠀⠀⣿⡄⠀⠀⠀⠀⠀⠀⠀⠹⣿⣿⣿⣿⣿⣿⣿⣿⣿⣿⣿⣿⣿⣿⣿⣿⣿⣿⣿⣿⣿⣿⣿⣿⣿⡇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⣿⣿⣿⣿⣿⣿⣿⣿⣿⣿⣿⣿⣿⣿⣿⣿⣿⣿⣿⣿⣿⣿⣿⣿⣿⣿⣿⣿⣿⣿⣿⠇⠀⠀⠀⠀⠀⠀⠀⠀⠀⠀⠀⠀⠀⠀⠀⠀⠀⠀⠀⠀⠀⠀⠀⣿⡇⠀⠀⠀⠀⠀⠀⠀⠀⢹⣿⣿⣿⣿⣿⣿⣿⣿⣿⣿⣿⣿⣿⣿⣿⣿⣿⣿⣿⣿⣿⣿⣿⣿⡇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⣿⣿⣿⣿⣿⣿⣿⣿⣿⣿⣿⣿⣿⣿⣿⣿⣿⣿⣿⣿⣿⣿⣿⣿⣿⣿⣿⣿⣿⣿⠏⠀⠀⠀⠀⠀⠀⠀⠀⠀⠀⠀⠀⠀⠀⠀⠀⠀⠀⠀⠀⠀⠀⠀⠀⣿⡇⠀⠀⠀⠀⠀⠀⠀⠀⠀⢻⣿⣿⣿⣿⣿⣿⣿⣿⣿⣿⣿⣿⣿⣿⣿⣿⣿⣿⣿⣿⣿⣿⣿⡇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⣿⣿⣿⣿⣿⣿⣿⣿⣿⣿⣿⣿⣿⣿⣿⣿⣿⣿⣿⣿⣿⣿⣿⣿⣿⣿⣿⣿⣿⡏⠀⠀⠀⠀⠀⠀⠀⠀⠀⠀⠀⠀⠀⠀⠀⠀⠀⠀⠀⠀⠀⠀⠀⠀⠀⢸⡇⠀⠀⠀⠀⠀⠀⠀⠀⠀⠀⢻⣿⣿⣿⣿⣿⣿⣿⣿⣿⣿⣿⣿⣿⣿⣿⣿⣿⣿⣿⣿⣿⣿⡇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⣿⣿⣿⣿⣿⣿⣿⣿⣿⣿⣿⣿⣿⣿⣿⣿⣿⣿⣿⣿⣿⣿⣿⣿⣿⣿⣿⣿⡟⠀⠀⠀⠀⠀⠀⠀⠀⠀⠀⠀⠀⠀⠀⠀⠀⠀⠀⠀⠀⠀⠀⠀⠀⠀⠀⠈⣧⠀⠀⠀⠀⠀⠀⠀⠀⠀⠀⠀⠻⣿⣿⣿⣿⣿⣿⣿⣿⣿⣿⣿⣿⣿⣿⣿⣿⣿⣿⣿⣿⣿⡇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⣿⣿⣿⣿⣿⣿⣿⣿⣿⣿⣿⣿⣿⣿⣿⣿⣿⣿⣿⣿⣿⣿⣿⣿⣿⣿⣿⡟⠀⠀⠀⠀⠀⠀⠀⠀⠀⠀⠀⠀⠀⠀⠀⠀⠀⠀⠀⠀⠀⠀⠀⠀⠀⠀⠀⠀⢻⠀⠀⠀⠀⠀⠀⠀⠀⠀⠀⠀⠀⠹⣿⣿⣿⣿⣿⣿⣿⣿⣿⣿⣿⣿⣿⣿⣿⣿⣿⣿⣿⣿⡇</a:t>
            </a:r>
            <a:br/>
            <a:r>
              <a:t>⣿⣿⣿⣿⣿⣿⣿⣿⣿⣿⣿⣿⣿⣿⣿⣿⣿⣿⣿⣿⣿⣿⣿⣿⣿⣿⡿⠁⠀⠀⠀⠀⠀⠀⠀⠀⠀⠀⠀⠀⠀⠀⠀⠀⠀⠀⠀⠀⠀⠀⠀⠀⠀⠀⠀⠀⢼⠀⠀⠀⠀⠀⠀⠀⠀⠀⠀⠀⠀⢀⣿⣿⣿⣿⣿⣿⣿⣿⣿⣿⣿⣿⣿⣿⣿⣿⣿⣿⣿⣿⡇</a:t>
            </a:r>
            <a:br/>
            <a:r>
              <a:t>⣿⣿⣿⣿⣿⣿⣿⣿⣿⣿⣿⣿⣿⣿⣿⣿⣿⣿⣿⣿⣿⣿⣿⣿⣿⣿⣇⠀⠀⠀⠀⠀⠀⠀⠀⠀⠀⠀⠀⠀⠀⠀⠀⠀⠀⠀⠀⠀⠀⠀⠀⠀⠀⠀⠀⠀⠘⡀⠀⠀⠀⠀⠀⠀⠀⠀⠀⠀⠀⣸⣿⣿⣿⣿⣿⣿⣿⣿⣿⣿⣿⣿⣿⣿⣿⣿⣿⣿⣿⣿⡇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⣿⣿⣿⣿⣿⣿⣿⣿⣿⣿⣿⣿⣿⣿⣿⣿⣿⣿⣿⣿⣿⣿⣿⣿⣿⣿⣿⡇⠀⠀⠀⠀⠀⠀⠀⠀⠀⠀⠀⠀⠀⠀⠀⠀⠀⠀⠀⠀⠀⠀⠀⠀⠀⠀⠀⠀⠀⠀⠀⠀⠀⠀⠀⠀⠀⠀⠀⠀⠀⠸⣿⣿⣿⣿⣿⣿⣿⣿⣿⣿⣿⣿⣿⣿⣿⣿⣿⣿⣿⣿⡇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⣿⣿⣿⣿⣿⣿⣿⣿⣿⣿⣿⣿⣿⣿⣿⣿⣿⣿⣿⣿⣿⣿⣿⣿⣿⣿⣿⡇⠀⠀⠀⠀⠀⠀⠀⠀⠀⠀⠀⠀⠀⠀⠀⠀⠀⠀⠀⠀⠀⠀⠀⠀⠀⠀⠀⠀⠀⠀⠀⠀⠀⠀⠀⠀⠀⠀⠀⠀⢀⣠⣿⣿⣿⣿⣿⣿⣿⣿⣿⣿⣿⣿⣿⣿⣿⣿⣿⣿⣿⣿⡇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⠀⠀⠀⠀⠀⠀⠀⠀⠀⠀⠀⠀⠀⠀⠀⠀⠀⠀⠀⠀⠀⠀⠀⠀⠀⠀⣷⡄⠀⠀⠀⠀⠀⠀⠀⠀⠀⠀⠀⠀⠀⠀⠀⠀⠀⠀⠀⠀⠀⠀⠀⠀⠀⠀⠀⠀⠀⠀⠀⠀⠀⠀⠀⠀⠀⠀⠀⠀⠀⠀⠀⠀⠀⠀⠀⠀⠀⠀⠀⠀⠀⠀⠀⠀⠀⠀⠀⠀⠀⠀⠀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⠀⠀⠀⠀⠀⠀⠀⠀⠀⠀⠀⠀⠀⠀⠀⠀⠀⠀⠀⠀⢀⣀⣀⣀⣀⣀⣿⣿⣆⠀⠀⠀⠀⠀⠶⠦⠀⠀⠀⠀⠀⠀⠀⠀⠀⠀⠀⠀⠀⠀⠀⠀⠀⠀⠀⠀⠀⠀⠀⠀⠀⠀⠀⠀⠀⠀⠀⠀⠀⠀⠀⠀⠀⠀⠀⠀⠀⠀⠀⠀⠀⠀⠀⠀⠀⠀⠀⠀⠀⠀⠀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⠀⠀⠀⠀⠀⠀⠀⠀⠀⠀⠀⠀⠀⢀⣠⣤⣶⣾⣿⣿⣿⣿⣿⣿⣿⣿⣿⣿⣿⣷⣄⡀⠀⠀⠀⠀⠀⠀⠀⠀⠀⠀⠀⠀⠀⠀⠀⠀⠀⠀⠀⠀⠀⠀⠀⠀⠀⠀⠀⠀⠀⠀⠀⠀⠀⠀⠀⠀⠀⠀⠀⠀⠀⠀⠀⠀⠀⠀⠀⠀⠀⠀⠀⠀⠀⠀⠀⠀⠀⠀⠀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⠀⠀⠀⠀⠀⠀⠀⠀⠀⠀⣀⣴⣾⣿⣿⣿⣿⣿⣿⣿⣿⣿⣿⣿⣿⣿⣿⣿⣿⣿⣿⣿⣄⠀⠀⠀⠀⠀⠀⠀⠀⠀⠀⠀⠀⠀⠀⠀⠀⠀⠀⠀⠀⠀⠀⠀⠀⠀⠀⠀⠀⠀⠀⠀⠀⠀⠀⠀⠀⠀⠀⠀⠀⠀⠀⠀⠀⠀⠀⠀⠀⠀⠀⠀⠀⠀⠀⠀⠀⠀⠀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⠀⠀⠀⠀⠀⠀⠀⢀⣴⣾⣿⣿⣿⣿⣿⣿⣿⣿⣿⣿⣿⣿⣿⣿⣿⣿⣿⣿⣿⣿⣿⣿⣿⣧⠀⠀⠀⠀⠀⠀⠀⠀⠀⠀⠀⠀⠀⠀⠀⠀⠀⠀⠀⠀⠀⠀⠀⠀⠀⠀⠀⠀⠀⠀⠀⠀⠀⠀⠀⠀⠀⠀⠀⠀⠀⠀⠀⠀⠀⠀⠀⠀⠀⠀⠀⠀⠀⠀⠀⠀⠀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⠀⠀⠀⠀⠀⠀⣰⣿⣿⣿⣿⣿⣿⣿⣿⣿⣿⣿⣿⣿⣿⣿⣿⣿⣿⣿⣿⣿⣿⣿⣿⣿⣿⣿⡆⠀⠀⠀⠀⠀⠀⠀⠀⠀⠀⠀⠀⠀⠀⠀⠀⠀⠀⠀⠀⠀⠀⠀⠀⠀⠀⠀⠀⠀⠀⠀⠀⠀⠀⠀⠀⠀⠀⠀⠀⠀⠀⠀⠀⠀⠀⠀⠀⠀⠀⠀⠀⠀⠀⠀⠀</a:t>
            </a:r>
            <a:br/>
            <a:r>
              <a:t>⠀⠀⠀⠀⠀⢰⣿⣿⣿⣿⣿⣿⣿⣿⣿⣿⣿⣿⣿⣿⣿⣿⣿⣿⣿⣿⣿⣿⣿⣿⣿⣿⣿⣿⣷⡀⠀⠀⠀⠀⠀⠀⠀⠀⠀⠀⠀⠀⠀⠀⠀⠀⠀⠀⠀⠀⠀⠀⠀⠀⠀⠀⠀⠀⠀⠀⠀⠀⠀⠀⠀⠀⠀⠀⠀⠀⠀⠀⠀⠀⠀⠀⠀⠀⠀⠀⠀⠀⠀⠀⠀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⠀⠀⠀⠀⠀⣼⣿⣿⣿⣿⣿⣿⣿⣿⣿⣿⣿⣿⣿⣿⣿⣿⣿⣿⣿⣿⣿⣿⣿⣿⣿⣿⣿⣿⣿⣷⣤⣀⡀⠀⣀⡀⠀⠀⠀⠀⠀⠀⠀⠀⠀⠀⠀⠀⠀⠀⠀⠀⠀⠀⠀⠀⠀⠀⠀⠀⠀⠀⠀⠀⠀⠀⠀⠀⠀⠀⠀⠀⠀⠀⠀⠀⠀⠀⠀⠀⠀⠀⠀⠀⠀</a:t>
            </a:r>
            <a:br/>
            <a:r>
              <a:t>⠀⠀⠀⠀⠀⢿⣿⣿⣿⣿⣿⣿⣿⣿⣿⣿⣿⣿⣿⣿⣿⣿⣿⣿⣿⣿⣿⣿⣿⣿⣿⣿⣿⣿⣿⣿⣿⣿⣿⣿⣿⣷⡄⠀⠀⠀⠀⠀⠀⠀⠀⠀⠀⠀⠀⠀⠀⠀⠀⠀⠀⠀⠀⠀⠀⠀⠀⠀⠀⠀⠀⠀⠀⠀⠀⠀⠀⠀⠀⠀⠀⠀⠀⠀⠀⠀⠀⠀⠀⠀⠀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⠀⠀⠀⠀⠀⢸⣿⣿⣿⣿⣿⣿⣿⣿⣿⣿⣿⣿⣿⣿⣿⣿⣿⣿⣿⣿⣿⣿⣿⣿⣿⣿⣿⣿⣿⣿⣿⣿⡿⠿⣿⡟⠀⠀⠀⠀⠀⠀⠀⠀⠀⠀⠀⠀⠀⠀⠀⠀⠀⠀⠀⠀⠀⠀⠀⠀⠀⠀⠀⠀⠀⠀⠀⠀⠀⠀⠀⠀⠀⠀⠀⠀⠀⠀⠀⠀⠀⠀⠀⠀⠀</a:t>
            </a:r>
            <a:br/>
            <a:r>
              <a:t>⠀⠀⠀⠀⠀⠀⢿⣿⣿⣿⣿⣿⣿⣿⣿⣿⣿⣿⣿⣿⣿⣿⣿⣿⣿⣿⣿⣿⣿⣿⣿⣿⣿⣿⣿⣿⣿⣿⣷⠀⠈⠀⠀⠀⠀⠀⠀⠀⠀⠀⠀⠀⠀⠀⠀⠀⠀⠀⠀⠀⠀⠀⠀⠀⠀⠀⠀⠀⠀⠀⠀⠀⠀⠀⠀⠀⠀⠀⠀⠀⠀⠀⠀⠀⠀⠀⠀⠀⠀⠀⠀</a:t>
            </a:r>
            <a:br/>
            <a:r>
              <a:t>⠀⠀⠀⠀⠀⠀⠈⢻⣿⣿⣿⣿⣿⣿⣿⣿⣿⣿⣿⣿⣿⣿⣿⣿⣿⣿⣿⣿⣿⣿⣿⣿⣿⣿⣿⣿⣿⣿⡏⠀⠀⠀⠀⠀⠀⠀⠀⠀⠀⠀⠀⠀⠀⠀⠀⠀⠀⠀⠀⠀⠀⠀⠀⠀⠀⠀⠀⠀⠀⠀⠀⠀⠀⠀⠀⠀⠀⠀⠀⠀⠀⠀⠀⠀⠀⠀⠀⠀⠀⠀⠀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⠀⠀⠀⠀⠀⠀⠀⢀⣿⣿⣿⣿⣿⣿⣿⣿⣿⣿⣿⣿⣿⣿⣿⣿⣿⣿⣿⣿⣿⣿⣿⣿⣿⣿⣿⣿⣿⠚⠀⠀⠀⠀⠀⠀⠀⠀⠀⠀⠀⠀⠀⠀⠀⠀⠀⠀⠀⠀⠀⠀⠀⠀⢀⠀⠀⠀⠀⠀⠀⠀⠀⠀⠀⠀⠀⠀⠀⠀⠀⠀⠀⠀⠀⠀⠀⠀⠀⠀⠀⠀⠀</a:t>
            </a:r>
            <a:br/>
            <a:r>
              <a:t>⠀⠀⠀⠀⠀⠀⠀⣼⣿⣿⣿⣿⣿⣿⣿⣿⣿⣿⣿⣿⣿⣿⣿⣿⣿⣿⣿⣿⣿⣿⣿⣿⣿⣿⠟⠁⠉⠀⠀⠀⠀⠀⠀⠀⠀⠀⠀⠀⠀⠀⠀⠀⠀⠀⠀⠀⠀⠀⠀⠀⠀⣰⣿⠇⠀⠀⠀⠀⠀⠀⠀⠀⠀⠀⠀⠀⠀⠀⠀⠀⠀⠀⠀⠀⠀⠀⠀⠀⠀⠀⠀</a:t>
            </a:r>
            <a:br/>
            <a:r>
              <a:t>⠀⠀⠀⠀⠀⠀⠼⣿⢿⣿⣿⣿⣿⣿⣿⣿⣿⣿⣿⣿⣿⣿⣿⣿⣿⣿⣿⣿⣿⣿⣿⣿⣿⣿⡇⠀⠀⠀⠀⠀⠀⠀⠀⠀⠀⠀⠀⠀⠀⠀⠀⠀⠀⠀⠀⠀⠀⠀⠀⠀⠀⠋⠋⠀⠀⠀⠀⠀⠀⠀⠀⠀⠀⠀⠀⠀⠀⠀⠀⠀⠀⠀⠀⠀⠀⠀⠀⠀⠀⠀⠀</a:t>
            </a:r>
            <a:br/>
            <a:r>
              <a:t>⠀⠀⠀⠀⠀⠀⠀⠀⣾⣿⣿⣿⣿⣿⣿⣿⣿⣿⣿⣿⣿⣿⣿⣿⣿⣿⣿⣿⣿⣿⣿⣿⣿⣿⠃⠀⠀⠀⠀⠀⠀⠀⠀⠀⠀⠀⠀⠀⠀⠀⠀⠀⠀⠀⠀⠀⠀⠀⠀⠀⠀⠀⠀⠀⠀⠀⠀⠀⠀⠀⠀⠀⠀⠀⠀⠀⠀⠀⠀⠀⠀⠀⠀⠀⠀⠀⠀⠀⠀⠀⠀</a:t>
            </a:r>
            <a:br/>
            <a:r>
              <a:t>⠀⠀⠀⠀⠀⠀⠀⣸⣿⣿⣿⣿⣿⣿⣿⣿⣿⣿⣿⣿⣿⣿⣿⣿⣿⣿⣿⣿⣿⣿⣿⣿⣿⠏⢃⠀⠀⠀⠀⠀⠀⠀⠀⠀⠀⠀⠀⠀⠀⠀⠀⠀⠀⠀⠀⠀⠀⠀⠀⠀⠀⠀⠀⠀⠀⠀⠀⠀⠀⠀⠀⠀⠀⠀⠀⠀⠀⠀⠀⠀⠀⠀⠀⠀⠀⠀⠀⠀⠀⠀⠀</a:t>
            </a:r>
            <a:br/>
            <a:r>
              <a:t>⠀⠀⠀⠀⠀⠀⢠⣿⣿⣿⣿⣿⣿⣿⣿⣿⣿⣿⣿⣿⣿⣿⣿⣿⣿⣿⣿⣿⣿⣿⣿⣿⠋⠀⠀⠀⠀⠀⠀⠀⠀⠀⠀⠀⠀⠀⠀⠀⠀⠀⠀⠀⠀⠀⠀⠀⠀⠀⠀⠀⠀⠀⠀⠀⠀⠀⠀⠀⠀⠀⠀⠀⠀⠀⠀⠀⠀⠀⠀⠀⠀⠀⠀⠀⠀⠀⠀⠀⠀⠀⠀</a:t>
            </a:r>
            <a:br/>
            <a:r>
              <a:t>⠀⠀⠀⠀⠀⢀⣾⣿⣿⣿⣿⣿⣿⣿⣿⣿⣿⣿⠟⢻⣿⣿⣿⣿⣿⣿⣿⠉⠙⠛⠛⠁⠀⠀⠀⠀⠀⠀⠀⠀⠀⠀⠀⠀⠀⠀⠀⠀⠀⠀⠀⠀⠀⠀⠀⠀⠀⠀⠀⠀⠀⠀⠀⠀⠀⠀⠀⠀⠀⠀⠀⠀⠀⠀⠀⠀⠀⠀⠀⠀⠀⠀⠀⠀⠀⠀⠀⠀⠀⠀⠀</a:t>
            </a:r>
            <a:br/>
            <a:r>
              <a:t>⠀⠀⠀⠀⢀⣾⣿⣿⣿⣿⣿⣿⠋⢿⡿⣿⣽⣭⣴⣾⣿⣿⣿⣿⣿⣿⣿⣷⣶⣶⣶⣦⣤⣄⣀⠀⠀⠀⠀⠀⠀⠀⠀⠀⠀⠀⠀⠀⠀⠀⠀⠀⠀⠀⠀⠀⠀⠀⠀⠀⠀⠀⠀⠀⠀⠀⠀⠀⠀⠀⠀⠀⠀⠀⠀⠀⠀⠀⠀⠀⠀⠀⠀⠀⠀⠀⠀⠀⠀⠀⠀</a:t>
            </a:r>
            <a:br/>
            <a:r>
              <a:t>⠀⠀⠀⠀⣾⣿⠿⠿⠀⣿⠟⣇⣤⣾⣿⣿⣿⣿⣿⣿⣿⣿⣿⣿⣿⣿⣿⣿⣿⣿⣿⣿⣿⣿⣿⣿⠷⠀⠀⠀⠀⠀⠀⠀⠀⠀⠀⠀⠀⠀⠀⠀⠀⠀⠀⠀⠀⠀⠀⠀⠀⠀⠀⠀⠀⠀⠀⠀⠀⠀⠀⠀⠀⠀⠀⠀⠀⠀⠀⠀⠀⠀⠀⠀⠀⠀⠀⠀⠀⠀⠀</a:t>
            </a:r>
            <a:br/>
            <a:r>
              <a:t>⠀⣀⣤⣾⣿⠋⠀⠀⢠⣾⣿⣿⣿⣿⣿⣿⣿⣿⣿⣿⣿⣿⣿⣿⣿⣿⣿⣿⣿⣿⣿⣿⣿⣿⣿⣿⣧⡀⠀⠀⠀⠀⠀⠀⠀⠀⠀⠀⠀⠀⠀⠀⠀⠀⠀⠀⠀⠀⠀⠀⠀⠀⠀⠀⠀⠀⠀⠀⠀⠀⠀⠀⠀⠀⠀⠀⠀⠀⠀⠀⠀⠀⠀⠀⠀⠀⠀⠀⠀⠀⠀</a:t>
            </a:r>
            <a:br/>
            <a:r>
              <a:t>⠸⣿⣿⡿⠃⠀⠀⠀⢿⣿⣿⣿⣿⣿⣿⣿⣿⣿⣿⣿⣿⣿⣿⣿⣿⣿⣿⣿⣿⣿⣿⣿⣿⣿⣿⣿⣿⣧⠀⠀⠀⠀⠀⠀⠀⠀⠀⠀⠀⠀⠀⠀⠀⠀⠀⠀⠀⠀⠀⠀⠀⠀⠀⠀⠀⠀⠀⠀⠀⠀⠀⠀⠀⠀⠀⠀⠀⠀⠀⠀⠀⠀⠀⠀⠀⠀⠀⠀⠀⠀⠀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⠀⠙⠋⠀⠀⠀⠀⠀⢸⣿⣿⣿⣿⣿⣿⣿⣿⣿⣿⣿⣿⣿⣿⣿⣿⣿⣿⣿⣿⣿⣿⣿⣿⣿⣿⣿⣿⣿⣇⠀⠀⣀⣀⣠⣤⣤⣤⣤⣶⣦⣤⣤⣤⣤⣀⣀⠀⠀⠀⠀⠀⠀⠀⠀⠀⠀⠀⠀⠀⠀⠀⠀⠀⠀⠀⠀⠀⠀⠀⠀⠀⠀⠀⠀⠀⠀⠀⠀⠀⠀⠀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⠀⠀⠀⠀⠀⠀⠀⢀⣿⣿⣿⣿⣿⣿⣿⣿⣿⣿⣿⣿⣿⣿⣿⣿⣿⣿⣿⣿⣿⣿⣿⣿⣿⣿⣿⣿⣿⣿⣿⣾⣿⣿⣿⣿⣿⣿⣿⣿⣿⣿⣿⣿⣿⣿⣿⣿⣿⣿⣶⣤⣄⡀⠀⠀⠀⠀⠀⠀⠀⠀⠀⠀⠀⠀⠀⠀⠀⠀⠀⠀⠀⠀⠀⠀⠀⠀⠀⠀⠀⠀⠀</a:t>
            </a:r>
            <a:br/>
            <a:r>
              <a:t>⠀⠀⠀⠀⠀⠀⢰⣾⣿⣿⣿⣿⣿⣿⣿⣿⣿⣿⣿⣿⣿⣿⣿⣿⣿⣿⣿⣿⣿⣿⣿⣿⣿⣿⣿⣿⣿⣿⣿⣿⣿⣿⣿⣿⣿⣿⣿⣿⣿⣿⣿⣿⣿⣿⣿⣿⣿⣿⣿⣿⣿⣿⣷⣦⣀⠀⠀⠀⠀⠀⠀⠀⠀⠀⠀⠀⠀⠀⠀⠀⠀⠀⠀⠀⠀⠀⠀⠀⠀⠀⠀</a:t>
            </a:r>
            <a:br/>
            <a:r>
              <a:t>⠀⠀⠀⠀⠀⠀⢾⣿⣿⣿⣿⣿⣿⣿⣿⣿⣿⣿⣿⣿⣿⣿⣿⣿⣿⣿⣿⣿⣿⣿⣿⣿⣿⣿⣿⣿⣿⣿⣿⣿⣿⣿⣿⣿⣿⣿⣿⣿⣿⣿⣿⣿⣿⣿⣿⣿⣿⣿⣿⣿⣿⣿⣿⣿⣿⣿⣦⡀⠀⠀⠀⠀⠀⠀⠀⠀⠀⠀⠀⠀⠀⠀⠀⠀⠀⠀⠀⠀⠀⠀⠀</a:t>
            </a:r>
            <a:br/>
            <a:r>
              <a:t>⠀⠀⠀⠀⠀⠀⣸⣿⣿⣿⣿⣿⣿⣿⣿⢿⣿⣿⣿⣿⣿⣿⣿⣿⣿⣿⣿⣿⣿⣿⣿⣿⣿⣿⣿⣿⣿⣿⣿⣿⣿⣿⣿⣿⣿⣿⣿⣿⣿⣿⣿⣿⣿⣿⣿⣿⣿⣿⣿⣿⣿⣿⣿⣿⣿⣿⣿⣿⣷⣄⠀⠀⠀⠀⠀⠀⠀⠀⠀⠀⠀⠀⠀⠀⠀⠀⠀⠀⠀⠀⠀</a:t>
            </a:r>
            <a:br/>
            <a:r>
              <a:t>⠀⠀⠀⠀⠀⣠⣿⣿⣿⣿⣿⣿⣿⣿⡏⠘⣿⣿⣿⣿⣿⣿⣿⣿⣿⣿⣿⣿⣿⣿⣿⣿⣿⣿⣿⣿⣿⣿⣿⣿⣿⣿⣿⣿⣿⣿⣿⣿⣿⣿⣿⣿⣿⣿⣿⣿⣿⣿⣿⣿⣿⣿⣿⣿⣿⣿⣿⣿⣿⣿⣷⡄⠀⠀⠀⠀⠀⠀⠀⠀⠀⠀⠀⠀⠀⠀⠀⠀⠀⠀⠀</a:t>
            </a:r>
            <a:br/>
            <a:r>
              <a:t>⠀⠀⠀⠀⢰⣿⣿⣿⣿⣿⣿⣿⣿⣿⣿⣄⣿⣿⣿⣿⣿⣿⣿⣿⣿⣿⣿⣿⣿⣿⣿⣿⣿⣿⣿⣿⣿⣿⣿⣿⣿⣿⣿⣿⣿⣿⣿⣿⣿⣿⣿⣿⣿⣿⣿⣿⣿⣿⣿⣿⣿⣿⣿⣿⣿⣿⣿⣿⣿⣿⣿⣿⣦⠀⠀⠀⠀⠀⠀⠀⠀⠀⠀⠀⠀⠀⠀⠀⠀⠀⠀</a:t>
            </a:r>
            <a:br/>
            <a:r>
              <a:t>⠀⠀⠀⠀⠈⣹⣿⣿⣿⣿⣿⣿⣿⣿⡿⠀⣿⣿⣿⣿⣿⣿⣿⣿⣿⣿⣿⣿⣿⣿⣿⣿⣿⣿⣿⣿⣿⣿⣿⣿⣿⣿⣿⣿⣿⣿⣿⣿⣿⣿⣿⣿⣿⣿⣿⣿⣿⣿⣿⣿⣿⣿⣿⣿⣿⣿⣿⣿⣿⣿⣿⣿⣿⣷⡀⠀⠀⠀⠀⠀⠀⠀⠀⠀⠀⠀⠀⠀⠀⠀⠀</a:t>
            </a:r>
            <a:br/>
            <a:r>
              <a:t>⠀⠀⠀⠀⢀⣿⣿⣿⣿⣿⣿⣿⣿⠉⠁⠀⣿⣿⣿⣿⣿⣿⣿⣿⣿⣿⣿⣿⣿⣿⣿⣿⣿⣿⣿⣿⣿⣿⣿⣿⣿⣿⣿⣿⣿⣿⣿⣿⣿⣿⣿⣿⣿⣿⣿⣿⣿⣿⣿⣿⣿⣿⣿⣿⣿⣿⣿⣿⣿⣿⣿⣿⣿⣿⣿⡄⠀⠀⠀⠀⠀⠀⠀⠀⠀⠀⠀⠀⠀⠀⠀</a:t>
            </a:r>
            <a:br/>
            <a:r>
              <a:t>⠀⠀⠀⠀⣼⣿⣿⣿⣿⣿⣿⣿⣿⠀⠀⠀⢸⣿⣿⣿⣿⣿⣿⣿⣿⣿⣿⣿⣿⣿⣿⣿⣿⣿⣿⣿⣿⣿⣿⣿⣿⣿⣿⣿⣿⣿⣿⣿⣿⣿⣿⣿⣿⣿⣿⣿⣿⣿⣿⣿⣿⣿⣿⣿⣿⣿⣿⣿⣿⣿⣿⣿⣿⣿⣿⣿⡀⠀⠀⠀⠀⠀⠀⠀⠀⠀⠀⠀⠀⠀⠀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⠀⠀⠀⠀⠀⠀⠀⠀⠀⠀⠀⠀⠀⠀⠀⠀⠀⠀⠀⠀⠀⠀⠀⠀⠀⠀⠘⣧⡀⠀⠀⠀⠀⠀⠀⠀⠀⠀⠀⠀⠀⠀⠀⠀⠀⠀⠀⠀⠀⠀⠀⠀⠀⠀⠀⠀⠀⠀⠀⠀⠀⠀⠀⠀⠀⠀⠀⠀⠀⠀⠀⠀⠀⠀⠀⠀⠀⠀⠀⠀⠀⠀⠀⠀⠀⠀⠀⠀⠀⠀⠀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⠀⠀⠀⠀⠀⠀⠀⠀⠀⠀⠀⠀⠀⠀⠀⠀⠀⠀⠀⠀⠀⠀⠀⠀⢀⣀⣀⣿⣿⣄⠀⠀⠀⠀⠀⠀⠀⠀⠉⠉⠉⠀⠀⠀⠀⠀⠀⠀⠀⠀⠀⠀⠀⠀⠀⠀⠀⠀⠀⠀⠀⠀⠀⠀⠀⠀⠀⠀⠀⠀⠀⠀⠀⠀⠀⠀⠀⠀⠀⠀⠀⠀⠀⠀⠀⠀⠀⠀⠀⠀⠀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⠀⠀⠀⠀⠀⠀⠀⠀⠀⠀⠀⠀⠀⠀⠀⢀⣠⣤⣶⣶⣶⣿⣿⣿⣿⣿⣿⣿⣿⣿⣦⣀⠀⠀⠀⠀⠀⠀⠀⠀⠀⠀⠀⠀⠀⠀⠀⠀⠀⠀⠀⠀⠀⠀⠀⠀⠀⠀⠀⠀⠀⠀⠀⠀⠀⠀⠀⠀⠀⠀⠀⠀⠀⠀⠀⠀⠀⠀⠀⠀⠀⠀⠀⠀⠀⠀⠀⠀⠀⠀⠀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⠀⠀⠀⠀⠀⠀⠀⠀⠀⠀⠀⠀⣀⣴⣾⣿⣿⣿⣿⣿⣿⣿⣿⣿⣿⣿⣿⣿⣿⣿⣿⣿⣷⡀⠀⠀⠀⠀⠀⠀⠀⠀⠀⠀⠀⠀⠀⠀⠀⠀⠀⠀⠀⠀⠀⠀⠀⠀⠀⠀⠀⠀⠀⠀⠀⠀⠀⠀⠀⠀⠀⠀⠀⠀⠀⠀⠀⠀⠀⠀⠀⠀⠀⠀⠀⠀⠀⠀⠀⠀⠀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⠀⠀⠀⠀⠀⠀⠀⠀⠀⣠⣴⣿⣿⣿⣿⣿⣿⣿⣿⣿⣿⣿⣿⣿⣿⣿⣿⣿⣿⣿⣿⣿⣿⣿⡄⠀⠀⠀⠀⠀⠀⠀⠀⠀⠀⠀⠀⠀⠀⠀⠀⠀⠀⠀⠀⠀⠀⠀⠀⠀⠀⠀⠀⠀⠀⠀⠀⠀⠀⠀⠀⠀⠀⠀⠀⠀⠀⠀⠀⠀⠀⠀⠀⠀⠀⠀⠀⠀⠀⠀⠀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⠀⠀⠀⠀⠀⠀⠀⢠⣾⣿⣿⣿⣿⣿⣿⣿⣿⣿⣿⣿⣿⣿⣿⣿⣿⣿⣿⣿⣿⣿⣿⣿⣿⣿⣿⡄⠀⠀⠀⠀⠀⠀⠀⠀⠀⠀⠀⠀⠀⠀⠀⠀⠀⠀⠀⠀⠀⠀⠀⠀⠀⠀⠀⠀⠀⠀⠀⠀⠀⠀⠀⠀⠀⠀⠀⠀⠀⠀⠀⠀⠀⠀⠀⠀⠀⠀⠀⠀⠀⠀⠀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⠀⠀⠀⠀⠀⠀⢸⣿⣿⣿⣿⣿⣿⣿⣿⣿⣿⣿⣿⣿⣿⣿⣿⣿⣿⣿⣿⣿⣿⣿⣿⣿⣿⣿⣿⣿⣷⣤⣀⣀⣀⡀⠀⠀⠀⠀⠀⠀⠀⠀⠀⠀⠀⠀⠀⠀⠀⠀⠀⠀⠀⠀⠀⠀⠀⠀⠀⠀⠀⠀⠀⠀⠀⠀⠀⠀⠀⠀⠀⠀⠀⠀⠀⠀⠀⠀⠀⠀⠀⠀⠀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⠀⠀⠀⠀⠀⠀⢸⣿⣿⣿⣿⣿⣿⣿⣿⣿⣿⣿⣿⣿⣿⣿⣿⣿⣿⣿⣿⣿⣿⣿⣿⣿⣿⣿⣿⣿⣿⣿⣿⣿⣿⣿⣿⠃⠀⠀⠀⠀⠀⠀⠀⠀⠀⠀⠀⠀⠀⠀⠀⠀⠀⠀⠀⠀⠀⠀⠀⠀⠀⠀⠀⠀⠀⠀⠀⠀⠀⠀⠀⠀⠀⠀⠀⠀⠀⠀⠀⠀⠀⠀⠀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⠀⠀⠀⠀⠀⠀⢸⣿⣿⣿⣿⣿⣿⣿⣿⣿⣿⣿⣿⣿⣿⣿⣿⣿⣿⣿⣿⣿⣿⣿⣿⣿⣿⣿⣿⣿⣿⣿⣿⡛⠉⠻⠟⠀⠀⠀⠀⠀⠀⠀⠀⠀⠀⠀⠀⠀⠀⠀⠀⠀⠀⠀⠀⠀⠀⠀⠀⠀⠀⠀⠀⠀⠀⠀⠀⠀⠀⠀⠀⠀⠀⠀⠀⠀⠀⠀⠀⠀⠀⠀⠀</a:t>
            </a:r>
            <a:br/>
            <a:r>
              <a:t>⠀⠀⠀⠀⠀⠀⠈⣿⣿⣿⣿⣿⣿⣿⣿⣿⣿⣿⣿⣿⣿⣿⣿⣿⣿⣿⣿⣿⣿⣿⣿⣿⣿⣿⣿⣿⣿⣿⣿⣧⠀⠀⠀⠀⠀⠀⠀⠀⠀⠀⠀⠀⠀⠀⠀⠀⠀⠀⠀⠀⠀⠀⠀⠀⠀⠀⠀⠀⠀⠀⠀⠀⠀⠀⠀⠀⠀⠀⠀⠀⠀⠀⠀⠀⠀⠀⠀⠀⠀⠀⠀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⠀⠀⠀⠀⠀⠀⠀⠘⢿⣿⣿⣿⣿⣿⣿⣿⣿⣿⣿⣿⣿⣿⣿⣿⣿⣿⣿⣿⣿⣿⣿⣿⣿⣿⣿⣿⣿⣿⣿⡏⠀⠀⠀⠀⠀⠀⠀⠀⠀⠀⠀⠀⠀⠀⠀⠀⠀⠀⠀⠀⠀⠀⠀⠀⠀⠀⠀⠀⠀⠀⠀⠀⠀⠀⠀⠀⠀⠀⠀⠀⠀⠀⠀⠀⠀⠀⠀⠀⠀⠀⠀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⠀⠀⠀⠀⠀⠀⠀⠀⠀⣿⣿⣿⣿⣿⣿⣿⣿⣿⣿⣿⣿⣿⣿⣿⣿⣿⣿⣿⣿⣿⣿⣿⣿⣿⣿⣿⣿⣿⠚⠁⠀⠀⠀⠀⠀⠀⠀⠀⠀⠀⠀⠀⠀⠀⠀⠀⠀⠀⠀⠀⠀⠀⣀⡀⠀⠀⠀⠀⠀⠀⠀⠀⠀⠀⠀⠀⠀⠀⠀⠀⠀⠀⠀⠀⠀⠀⠀⠀⠀⠀⠀</a:t>
            </a:r>
            <a:br/>
            <a:r>
              <a:t>⠀⠀⠀⠀⠀⠀⠀⠀⣰⣿⣿⣿⣿⣿⣿⣿⣿⣿⣿⣿⣿⣿⣿⣿⣿⣿⣿⣿⣿⣿⣿⣿⣿⣿⣿⡟⠁⠉⠀⠀⠀⠀⠀⠀⠀⠀⠀⠀⠀⠀⠀⠀⠀⠀⠀⠀⠀⠀⠀⠀⠠⠾⠛⠁⠀⠀⠀⠀⠀⠀⠀⠀⠀⠀⠀⠀⠀⠀⠀⠀⠀⠀⠀⠀⠀⠀⠀⠀⠀⠀⠀</a:t>
            </a:r>
            <a:br/>
            <a:r>
              <a:t>⠀⠀⠀⠀⠀⠀⠀⢰⣿⣿⣿⣿⣿⣿⣿⣿⣿⣿⣿⣿⣿⣿⣿⣿⣿⣿⣿⣿⣿⣿⣿⣿⣿⣿⣿⡇⠀⠀⠀⠀⠀⠀⠀⠀⠀⠀⠀⠀⠀⠀⠀⠀⠀⠀⠀⠀⠀⠀⠀⠀⠀⠀⠀⠀⠀⠀⠀⠀⠀⠀⠀⠀⠀⠀⠀⠀⠀⠀⠀⠀⠀⠀⠀⠀⠀⠀⠀⠀⠀⠀⠀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⠀⠀⠀⠀⠀⠀⠀⠉⠉⠉⣿⣿⣿⣿⣿⣿⣿⣿⣿⣿⣿⣿⣿⣿⣿⣿⣿⣿⣿⣿⣿⣿⣿⣿⣿⡇⠀⠀⠀⠀⠀⠀⠀⠀⠀⠀⠀⠀⠀⠀⠀⠀⠀⠀⠀⠀⠀⠀⠀⠀⠀⠀⠀⠀⠀⠀⠀⠀⠀⠀⠀⠀⠀⠀⠀⠀⠀⠀⠀⠀⠀⠀⠀⠀⠀⠀⠀⠀⠀⠀⠀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⠀⠀⠀⠀⠀⠀⠀⠀⠀⢀⣿⣿⣿⣿⣿⣿⣿⣿⣿⣿⣿⣿⣿⣿⣿⣿⣿⣿⣿⣿⣿⣿⣿⣿⠏⠣⠀⠀⠀⠀⠀⠀⠀⠀⠀⠀⠀⠀⠀⠀⠀⠀⠀⠀⠀⠀⠀⠀⠀⠀⠀⠀⠀⠀⠀⠀⠀⠀⠀⠀⠀⠀⠀⠀⠀⠀⠀⠀⠀⠀⠀⠀⠀⠀⠀⠀⠀⠀⠀⠀⠀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⠀⠀⠀⠀⠀⠀⠀⠀⠀⢸⣿⣿⣿⣿⣿⣿⣿⣿⣿⣿⣿⣿⣿⣿⣿⣿⣿⣿⣿⣿⣿⣿⣿⠏⠀⠀⠀⠀⠀⠀⠀⠀⠀⠀⠀⠀⠀⠀⠀⠀⠀⠀⠀⠀⠀⠀⠀⠀⠀⠀⠀⠀⠀⠀⠀⠀⠀⠀⠀⠀⠀⠀⠀⠀⠀⠀⠀⠀⠀⠀⠀⠀⠀⠀⠀⠀⠀⠀⠀⠀⠀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⠀⠀⠀⠀⠀⠀⠀⠀⠀⣿⣿⣿⣿⣿⣿⣿⣿⣿⣿⣿⣿⣿⣿⣿⣿⣿⣿⣿⠉⠛⠛⠛⠋⠀⠀⠀⠀⠀⠀⠀⠀⠀⠀⠀⠀⠀⠀⠀⠀⠀⠀⠀⠀⠀⠀⠀⠀⠀⠀⠀⠀⠀⠀⠀⠀⠀⠀⠀⠀⠀⠀⠀⠀⠀⠀⠀⠀⠀⠀⠀⠀⠀⠀⠀⠀⠀⠀⠀⠀⠀⠀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⠀⠀⠀⠀⠀⠀⠀⠀⢸⣿⣿⣿⣿⣿⣿⣿⣿⣟⣸⣥⣽⣿⣿⣿⣿⣿⣿⣿⣶⣶⣶⣤⣤⣄⣀⡀⠀⠀⠀⠀⠀⠀⠀⠀⠀⠀⠀⠀⠀⠀⠀⠀⠀⠀⠀⠀⠀⠀⠀⠀⠀⠀⠀⠀⠀⠀⠀⠀⠀⠀⠀⠀⠀⠀⠀⠀⠀⠀⠀⠀⠀⠀⠀⠀⠀⠀⠀⠀⠀⠀⠀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⠀⠀⠀⠀⠀⠀⠀⠀⣿⣿⣿⣿⢿⣻⣿⣿⣿⣿⣿⣿⣿⣿⣿⣿⣿⣿⣿⣿⣿⣿⣿⣿⣿⣿⣿⣿⣿⠷⠀⠀⠀⠀⠀⠀⠀⠀⠀⠀⠀⠀⠀⠀⠀⠀⠀⠀⠀⠀⠀⠀⠀⠀⠀⠀⠀⠀⠀⠀⠀⠀⠀⠀⠀⠀⠀⠀⠀⠀⠀⠀⠀⠀⠀⠀⠀⠀⠀⠀⠀⠀⠀</a:t>
            </a:r>
            <a:br/>
            <a:r>
              <a:t>⠀⠀⠀⠀⠀⠀⠀⣰⣿⡏⣤⣿⣿⣿⣿⣿⣿⣿⣿⣿⣿⣿⣿⣿⣿⣿⣿⣿⣿⣿⣿⣿⣿⣿⣿⣿⣿⣦⡀⠀⠀⠀⠀⠀⠀⠀⠀⠀⠀⠀⠀⠀⠀⠀⠀⠀⠀⠀⠀⠀⠀⠀⠀⠀⠀⠀⠀⠀⠀⠀⠀⠀⠀⠀⠀⠀⠀⠀⠀⠀⠀⠀⠀⠀⠀⠀⠀⠀⠀⠀⠀</a:t>
            </a:r>
            <a:br/>
            <a:r>
              <a:t>⠀⠀⠀⠀⢀⣴⣾⣿⡿⢸⣿⣿⣿⣿⣿⣿⣿⣿⣿⣿⣿⣿⣿⣿⣿⣿⣿⣿⣿⣿⣿⣿⣿⣿⣿⣿⣿⣿⣧⠀⠀⠀⠀⠀⠀⠀⠀⠀⠀⠀⠀⠀⠀⠀⠀⠀⠀⠀⠀⠀⠀⠀⠀⠀⠀⠀⠀⠀⠀⠀⠀⠀⠀⠀⠀⠀⠀⠀⠀⠀⠀⠀⠀⠀⠀⠀⠀⠀⠀⠀⠀</a:t>
            </a:r>
            <a:br/>
            <a:r>
              <a:t>⠀⠀⠀⠀⠀⢿⣿⡟⠀⠀⣿⣿⣿⣿⣿⣿⣿⣿⣿⣿⣿⣿⣿⣿⣿⣿⣿⣿⣿⣿⣿⣿⣿⣿⣿⣿⣿⣿⣿⣧⠀⠀⠀⠀⠀⠀⠀⠀⠀⠀⠀⠀⠀⠀⠀⠀⠀⠀⠀⠀⠀⠀⠀⠀⠀⠀⠀⠀⠀⠀⠀⠀⠀⠀⠀⠀⠀⠀⠀⠀⠀⠀⠀⠀⠀⠀⠀⠀⠀⠀⠀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⠀⠀⠀⠀⠀⠀⠁⠀⠀⢸⣿⣿⣿⣿⣿⣿⣿⣿⣿⣿⣿⣿⣿⣿⣿⣿⣿⣿⣿⣿⣿⣿⣿⣿⣿⣿⣿⣿⣿⣿⣆⣀⡄⠀⠀⠀⠀⠀⠀⠀⠀⠀⠀⠀⠀⠀⠀⠀⠀⠀⠀⠀⠀⠀⠀⠀⠀⠀⠀⠀⠀⠀⠀⠀⠀⠀⠀⠀⠀⠀⠀⠀⠀⠀⠀⠀⠀⠀⠀⠀⠀</a:t>
            </a:r>
            <a:br/>
            <a:r>
              <a:t>⠀⠀⠀⠀⠀⠀⠀⠀⢰⣾⣿⣿⣿⣿⣿⣿⣿⣿⣿⣿⣿⣿⣿⣿⣿⣿⣿⣿⣿⣿⣿⣿⣿⣿⣿⣿⣿⣿⣿⣿⣿⣿⢀⣀⣀⣀⣀⣤⣤⣄⣀⣠⣤⣀⣀⠀⢀⠀⠀⠀⠀⠀⠀⠀⠀⠀⠀⠀⠀⠀⠀⠀⠀⠀⠀⠀⠀⠀⠀⠀⠀⠀⠀⠀⠀⠀⠀⠀⠀⠀⠀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⠀⠀⠀⠀⠀⠀⠀⠀⣿⣿⣿⣿⣿⣿⣿⣿⣿⣿⣿⣿⣿⣿⣿⣿⣿⣿⣿⣿⣿⣿⣿⣿⣿⣿⣿⣿⣿⣿⣿⣿⣿⣿⣿⣿⣿⣿⣿⣿⣿⣿⣿⣿⣿⣿⣿⣿⣿⣿⣶⣦⣤⣤⣀⠀⠀⠀⠀⠀⠀⠀⠀⠀⠀⠀⠀⠀⠀⠀⠀⠀⠀⠀⠀⠀⠀⠀⠀⠀⠀⠀⠀</a:t>
            </a:r>
            <a:br/>
            <a:r>
              <a:t>⠀⠀⠀⠀⠀⠀⠀⠀⣸⣿⣿⣿⣿⣿⣿⣿⣿⣿⣿⣿⣿⣿⣿⣿⣿⣿⣿⣿⣿⣿⣿⣿⣿⣿⣿⣿⣿⣿⣿⣿⣿⣿⣿⣿⣿⣿⣿⣿⣿⣿⣿⣿⣿⣿⣿⣿⣿⣿⣿⣿⣿⣿⣿⣿⣶⣦⣄⠀⠀⠀⠀⠀⠀⠀⠀⠀⠀⠀⠀⠀⠀⠀⠀⠀⠀⠀⠀⠀⠀⠀⠀</a:t>
            </a:r>
            <a:br/>
            <a:r>
              <a:t>⠀⠀⠀⠀⠀⠀⠀⣠⣿⣿⣿⣿⣿⣿⣿⣿⡇⢹⣿⣿⣿⣿⣿⣿⣿⣿⣿⣿⣿⣿⣿⣿⣿⣿⣿⣿⣿⣿⣿⣿⣿⣿⣿⣿⣿⣿⣿⣿⣿⣿⣿⣿⣿⣿⣿⣿⣿⣿⣿⣿⣿⣿⣿⣿⣿⣿⣿⣿⣶⣄⠀⠀⠀⠀⠀⠀⠀⠀⠀⠀⠀⠀⠀⠀⠀⠀⠀⠀⠀⠀⠀</a:t>
            </a:r>
            <a:br/>
            <a:r>
              <a:t>⠀⠀⠀⠀⠀⠀⢠⣿⣿⣿⣿⣿⣿⣿⣿⣿⣿⢾⣿⣿⣿⣿⣿⣿⣿⣿⣿⣿⣿⣿⣿⣿⣿⣿⣿⣿⣿⣿⣿⣿⣿⣿⣿⣿⣿⣿⣿⣿⣿⣿⣿⣿⣿⣿⣿⣿⣿⣿⣿⣿⣿⣿⣿⣿⣿⣿⣿⣿⣿⣿⣿⣦⣄⠀⠀⠀⠀⠀⠀⠀⠀⠀⠀⠀⠀⠀⠀⠀⠀⠀⠀</a:t>
            </a:r>
            <a:br/>
            <a:r>
              <a:t>⠀⠀⠀⠀⠀⠀⠀⢻⣿⣿⣿⣿⣿⣿⣿⣿⣿⢸⣿⣿⣿⣿⣿⣿⣿⣿⣿⣿⣿⣿⣿⣿⣿⣿⣿⣿⣿⣿⣿⣿⣿⣿⣿⣿⣿⣿⣿⣿⣿⣿⣿⣿⣿⣿⣿⣿⣿⣿⣿⣿⣿⣿⣿⣿⣿⣿⣿⣿⣿⣿⣿⣿⣿⣦⡀⠀⠀⠀⠀⠀⠀⠀⠀⠀⠀⠀⠀⠀⠀⠀⠀</a:t>
            </a:r>
            <a:br/>
            <a:r>
              <a:t>⠀⠀⠀⠀⠀⠀⠀⣾⣿⣿⣿⣿⣿⣿⣿⡇⠁⢸⣿⣿⣿⣿⣿⣿⣿⣿⣿⣿⣿⣿⣿⣿⣿⣿⣿⣿⣿⣿⣿⣿⣿⣿⣿⣿⣿⣿⣿⣿⣿⣿⣿⣿⣿⣿⣿⣿⣿⣿⣿⣿⣿⣿⣿⣿⣿⣿⣿⣿⣿⣿⣿⣿⣿⣿⣿⣆⠀⠀⠀⠀⠀⠀⠀⠀⠀⠀⠀⠀⠀⠀⠀</a:t>
            </a:r>
            <a:br/>
            <a:r>
              <a:t>⠀⠀⠀⠀⠀⠀⢠⣿⣿⣿⣿⣿⣿⣿⣿⡇⠀⠸⣿⣿⣿⣿⣿⣿⣿⣿⣿⣿⣿⣿⣿⣿⣿⣿⣿⣿⣿⣿⣿⣿⣿⣿⣿⣿⣿⣿⣿⣿⣿⣿⣿⣿⣿⣿⣿⣿⣿⣿⣿⣿⣿⣿⣿⣿⣿⣿⣿⣿⣿⣿⣿⣿⣿⣿⣿⣿⣧⡀⠀⠀⠀⠀⠀⠀⠀⠀⠀⠀⠀⠀⠀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⠀⠀⠀⠀⠀⠀⠀⠀⠀⠀⠀⠀⠀⠀⠀⠀⠀⠀⠀⠀⠀⠀⠀⠀⠀⠀⠀⣷⡄⠀⠀⠀⠀⠀⠀⠀⠀⠀⠀⠀⢀⣀⣀⡀⠀⠀⠀⠀⠀⠀⠀⠀⠀⠀⠀⠀⠀⠀⠀⠀⠀⠀⠀⠀⠀⠀⠀⠀⠀⠀⠀⠀⠀⠀⠀⠀⠀⠀⠀⠀⠀⠀⠀⠀⠀⠀⠀⠀⠀⠀⠀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⠀⠀⠀⠀⠀⠀⠀⠀⠀⠀⠀⠀⠀⠀⠀⠀⠀⠀⠀⠀⠀⠀⠀⠀⠀⠀⠀⣿⣿⣆⠀⠀⠀⠀⠀⠀⠀⠀⠀⠀⠀⠉⠁⠀⠀⠀⠀⠀⠀⠀⠀⠀⠀⠀⠀⠀⠀⠀⠀⠀⠀⠀⠀⠀⠀⠀⠀⠀⠀⠀⠀⠀⠀⠀⠀⠀⠀⠀⠀⠀⠀⠀⠀⠀⠀⠀⠀⠀⠀⠀⠀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⠀⠀⠀⠀⠀⠀⠀⠀⠀⠀⠀⠀⠀⠀⠀⠀⠀⣀⣠⣤⣤⣴⣶⣶⣾⣿⣿⣿⣿⣿⣧⡀⠀⠀⠀⠀⠀⠀⠀⠀⠀⠀⠀⠀⠀⠀⠀⠀⠀⠀⠀⠀⠀⠀⠀⠀⠀⠀⠀⠀⠀⠀⠀⠀⠀⠀⠀⠀⠀⠀⠀⠀⠀⠀⠀⠀⠀⠀⠀⠀⠀⠀⠀⠀⠀⠀⠀⠀⠀⠀⠀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⠀⠀⠀⠀⠀⠀⠀⠀⠀⠀⠀⠀⠀⣀⣤⣶⣿⣿⣿⣿⣿⣿⣿⣿⣿⣿⣿⣿⣿⣿⣿⣿⣦⡀⠀⠀⠀⠀⠀⠀⠀⠀⠀⠀⠀⠀⠀⠀⠀⠀⠀⠀⠀⠀⠀⠀⠀⠀⠀⠀⠀⠀⠀⠀⠀⠀⠀⠀⠀⠀⠀⠀⠀⠀⠀⠀⠀⠀⠀⠀⠀⠀⠀⠀⠀⠀⠀⠀⠀⠀⠀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⠀⠀⠀⠀⠀⠀⠀⠀⠀⠀⣠⣴⣾⣿⣿⣿⣿⣿⣿⣿⣿⣿⣿⣿⣿⣿⣿⣿⣿⣿⣿⣿⣿⣿⣆⠀⠀⠀⠀⠀⠀⠀⠀⠀⠀⠀⠀⠀⠀⠀⠀⠀⠀⠀⠀⠀⠀⠀⠀⠀⠀⠀⠀⠀⠀⠀⠀⠀⠀⠀⠀⠀⠀⠀⠀⠀⠀⠀⠀⠀⠀⠀⠀⠀⠀⠀⠀⠀⠀⠀⠀</a:t>
            </a:r>
            <a:br/>
            <a:r>
              <a:t>⠀⠀⠀⠀⠀⠀⠀⠀⣠⣾⣿⣿⣿⣿⣿⣿⣿⣿⣿⣿⣿⣿⣿⣿⣿⣿⣿⣿⣿⣿⣿⣿⣿⣿⣿⡄⠀⠀⠀⠀⠀⠀⠀⠀⠀⠀⠀⠀⠀⠀⠀⠀⠀⠀⠀⠀⠀⠀⠀⠀⠀⠀⠀⠀⠀⠀⠀⠀⠀⠀⠀⠀⠀⠀⠀⠀⠀⠀⠀⠀⠀⠀⠀⠀⠀⠀⠀⠀⠀⠀⠀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⠀⠀⠀⠀⠀⠀⠀⣴⣿⣿⣿⣿⣿⣿⣿⣿⣿⣿⣿⣿⣿⣿⣿⣿⣿⣿⣿⣿⣿⣿⣿⣿⣿⣿⣿⣷⠀⠀⠀⠀⠀⠀⠀⠀⠀⠀⠀⠀⠀⠀⠀⠀⠀⠀⠀⠀⠀⠀⠀⠀⠀⠀⠀⠀⠀⠀⠀⠀⠀⠀⠀⠀⠀⠀⠀⠀⠀⠀⠀⠀⠀⠀⠀⠀⠀⠀⠀⠀⠀⠀⠀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⠀⠀⠀⠀⠀⠀⢀⣿⣿⣿⣿⣿⣿⣿⣿⣿⣿⣿⣿⣿⣿⣿⣿⣿⣿⣿⣿⣿⣿⣿⣿⣿⣿⣿⣿⣿⣧⣄⣀⠀⠀⠀⠀⠀⠀⠀⠀⠀⠀⠀⠀⠀⠀⠀⠀⠀⠀⠀⠀⠀⠀⠀⠀⠀⠀⠀⠀⠀⠀⠀⠀⠀⠀⠀⠀⠀⠀⠀⠀⠀⠀⠀⠀⠀⠀⠀⠀⠀⠀⠀⠀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⠀⠀⠀⠀⠀⠀⢸⣿⣿⣿⣿⣿⣿⣿⣿⣿⣿⣿⣿⣿⣿⣿⣿⣿⣿⣿⣿⣿⣿⣿⣿⣿⣿⣿⣿⣿⣿⣿⣿⣿⣿⣿⣶⡆⠀⠀⠀⠀⠀⠀⠀⠀⠀⠀⠀⠀⠀⠀⠀⠀⠀⠀⠀⠀⠀⠀⠀⠀⠀⠀⠀⠀⠀⠀⠀⠀⠀⠀⠀⠀⠀⠀⠀⠀⠀⠀⠀⠀⠀⠀⠀</a:t>
            </a:r>
            <a:br/>
            <a:r>
              <a:t>⠀⠀⠀⠀⠀⠀⠈⣿⣿⣿⣿⣿⣿⣿⣿⣿⣿⣿⣿⣿⣿⣿⣿⣿⣿⣿⣿⣿⣿⣿⣿⣿⣿⣿⣿⣿⣿⣿⣿⡿⠛⠻⠿⠁⠀⠀⠀⠀⠀⠀⠀⠀⠀⠀⠀⠀⠀⠀⠀⠀⠀⠀⠀⠀⠀⠀⠀⠀⠀⠀⠀⠀⠀⠀⠀⠀⠀⠀⠀⠀⠀⠀⠀⠀⠀⠀⠀⠀⠀⠀⠀</a:t>
            </a:r>
            <a:br/>
            <a:r>
              <a:t>⠀⠀⠀⠀⠀⠀⠀⢿⣿⣿⣿⣿⣿⣿⣿⣿⣿⣿⣿⣿⣿⣿⣿⣿⣿⣿⣿⣿⣿⣿⣿⣿⣿⣿⣿⣿⣿⣿⣿⣿⠀⠀⠀⠀⠀⠀⠀⠀⠀⠀⠀⠀⠀⠀⠀⠀⠀⠀⠀⠀⠀⠀⠀⠀⠀⠀⠀⠀⠀⠀⠀⠀⠀⠀⠀⠀⠀⠀⠀⠀⠀⠀⠀⠀⠀⠀⠀⠀⠀⠀⠀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⠀⠀⠀⠀⠀⠀⠀⠈⢿⣿⣿⣿⣿⣿⣿⣿⣿⣿⣿⣿⣿⣿⣿⣿⣿⣿⣿⣿⣿⣿⣿⣿⣿⣿⣿⣿⣿⣿⣿⣿⠀⠀⠀⠀⠀⠀⠀⠀⠀⠀⠀⠀⠀⠀⠀⠀⠀⠀⠀⠀⠀⠀⠀⠀⠀⠀⠀⠀⠀⠀⠀⠀⠀⠀⠀⠀⠀⠀⠀⠀⠀⠀⠀⠀⠀⠀⠀⠀⠀⠀⠀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⠀⠀⠀⠀⠀⠀⠀⠀⠀⢹⣿⣿⣿⣿⣿⣿⣿⣿⣿⣿⣿⣿⣿⣿⣿⣿⣿⣿⣿⣿⣿⣿⣿⣿⣿⣿⣿⣿⡟⠃⠀⠀⠀⠀⠀⠀⠀⠀⠀⠀⠀⠀⠀⠀⠀⠀⠀⠀⠀⠀⠀⢀⣀⡀⠀⠀⠀⠀⠀⠀⠀⠀⠀⠀⠀⠀⠀⠀⠀⠀⠀⠀⠀⠀⠀⠀⠀⠀⠀⠀⠀</a:t>
            </a:r>
            <a:br/>
            <a:r>
              <a:t>⠀⠀⠀⠀⠀⠀⠀⠀⠀⣾⣿⣿⣿⣿⣿⣿⣿⣿⣿⣿⣿⣿⣿⣿⣿⣿⣿⣿⣿⣿⣿⣿⣿⣿⣿⣿⠋⠉⠃⠀⠀⠀⠀⠀⠀⠀⠀⠀⠀⠀⠀⠀⠀⠀⠀⠀⠀⠀⠀⠀⠈⠋⠉⠁⠀⠀⠀⠀⠀⠀⠀⠀⠀⠀⠀⠀⠀⠀⠀⠀⠀⠀⠀⠀⠀⠀⠀⠀⠀⠀⠀</a:t>
            </a:r>
            <a:br/>
            <a:r>
              <a:t>⠀⠀⠀⠀⠀⠀⠀⢀⣼⣿⣿⣿⣿⣿⣿⣿⣿⣿⣿⣿⣿⣿⣿⣿⣿⣿⣿⣿⣿⣿⣿⣿⣿⣿⣿⡇⠀⠀⠀⠀⠀⠀⠀⠀⠀⠀⠀⠀⠀⠀⠀⠀⠀⠀⠀⠀⠀⠀⠀⠀⠀⠀⠀⠀⠀⠀⠀⠀⠀⠀⠀⠀⠀⠀⠀⠀⠀⠀⠀⠀⠀⠀⠀⠀⠀⠀⠀⠀⠀⠀⠀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⠀⠀⠀⠀⠀⠀⠀⠐⠛⠛⢿⣿⣿⣿⣿⣿⣿⣿⣿⣿⣿⣿⣿⣿⣿⣿⣿⣿⣿⣿⣿⣿⣿⣿⣿⡿⠀⠀⠀⠀⠀⠀⠀⠀⠀⠀⠀⠀⠀⠀⠀⠀⠀⠀⠀⠀⠀⠀⠀⠀⠀⠀⠀⠀⠀⠀⠀⠀⠀⠀⠀⠀⠀⠀⠀⠀⠀⠀⠀⠀⠀⠀⠀⠀⠀⠀⠀⠀⠀⠀⠀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⠀⠀⠀⠀⠀⠀⠀⠀⠀⠀⢸⣿⣿⣿⣿⣿⣿⣿⣿⣿⣿⣿⣿⣿⣿⣿⣿⣿⣿⣿⣿⣿⣿⣿⡿⠳⡀⠀⠀⠀⠀⠀⠀⠀⠀⠀⠀⠀⠀⠀⠀⠀⠀⠀⠀⠀⠀⠀⠀⠀⠀⠀⠀⠀⠀⠀⠀⠀⠀⠀⠀⠀⠀⠀⠀⠀⠀⠀⠀⠀⠀⠀⠀⠀⠀⠀⠀⠀⠀⠀⠀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⠀⠀⠀⠀⠀⠀⠀⠀⠀⠀⢸⣿⣿⣿⣿⣿⣿⣿⣿⣿⣿⣿⣿⣿⣿⣿⣿⣿⣿⣿⣿⣿⣿⡿⠁⠀⠀⠀⠀⠀⠀⠀⠀⠀⠀⠀⠀⠀⠀⠀⠀⠀⠀⠀⠀⠀⠀⠀⠀⠀⠀⠀⠀⠀⠀⠀⠀⠀⠀⠀⠀⠀⠀⠀⠀⠀⠀⠀⠀⠀⠀⠀⠀⠀⠀⠀⠀⠀⠀⠀⠀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⠀⠀⠀⠀⠀⠀⠀⠀⠀⠀⣾⣿⣿⣿⣿⣿⣿⣿⣿⣿⣿⣿⣿⣿⣿⣿⣿⣿⡟⠛⠿⠿⠟⠁⠀⠀⠀⠀⠀⠀⠀⠀⠀⠀⠀⠀⠀⠀⠀⠀⠀⠀⠀⠀⠀⠀⠀⠀⠀⠀⠀⠀⠀⠀⠀⠀⠀⠀⠀⠀⠀⠀⠀⠀⠀⠀⠀⠀⠀⠀⠀⠀⠀⠀⠀⠀⠀⠀⠀⠀⠀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⠀⠀⠀⠀⠀⠀⠀⠀⠀⢀⣿⣿⣿⣿⣿⣿⣿⣿⢏⣋⣩⣽⣿⣿⣿⣿⣿⣿⣷⣤⣤⣤⣄⣀⡀⠀⠀⠀⠀⠀⠀⠀⠀⠀⠀⠀⠀⠀⠀⠀⠀⠀⠀⠀⠀⠀⠀⠀⠀⠀⠀⠀⠀⠀⠀⠀⠀⠀⠀⠀⠀⠀⠀⠀⠀⠀⠀⠀⠀⠀⠀⠀⠀⠀⠀⠀⠀⠀⠀⠀⠀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⠀⠀⠀⠀⠀⠀⠀⠀⠀⢸⣿⣿⣿⣟⣻⣿⣿⣿⣿⣿⣿⣿⣿⣿⣿⣿⣿⣿⣿⣿⣿⣿⣿⣿⣿⣿⣿⣶⡄⠀⠀⠀⠀⠀⠀⠀⠀⠀⠀⠀⠀⠀⠀⠀⠀⠀⠀⠀⠀⠀⠀⠀⠀⠀⠀⠀⠀⠀⠀⠀⠀⠀⠀⠀⠀⠀⠀⠀⠀⠀⠀⠀⠀⠀⠀⠀⠀⠀⠀⠀⠀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⠀⠀⠀⠀⠀⠀⠀⠀⠀⣼⣿⣿⣿⣿⣿⣿⣿⣿⣿⣿⣿⣿⣿⣿⣿⣿⣿⣿⣿⣿⣿⣿⣿⣿⣿⣿⣿⣷⡀⠀⠀⠀⠀⠀⠀⠀⠀⠀⠀⠀⠀⠀⠀⠀⠀⠀⠀⠀⠀⠀⠀⠀⠀⠀⠀⠀⠀⠀⠀⠀⠀⠀⠀⠀⠀⠀⠀⠀⠀⠀⠀⠀⠀⠀⠀⠀⠀⠀⠀⠀⠀</a:t>
            </a:r>
            <a:br/>
            <a:r>
              <a:t>⠀⠀⠀⠀⠀⠀⠀⢀⣴⣿⣿⣿⣿⣿⣿⣿⣿⣿⣿⣿⣿⣿⣿⣿⣿⣿⣿⣿⣿⣿⣿⣿⣿⣿⣿⣿⣿⣿⣿⡀⠀⠀⠀⠀⠀⠀⠀⠀⠀⠀⠀⠀⠀⠀⠀⠀⠀⠀⠀⠀⠀⠀⠀⠀⠀⠀⠀⠀⠀⠀⠀⠀⠀⠀⠀⠀⠀⠀⠀⠀⠀⠀⠀⠀⠀⠀⠀⠀⠀⠀⠀</a:t>
            </a:r>
            <a:br/>
            <a:r>
              <a:t>⠀⠀⠀⠀⠀⠀⠸⣿⣿⣿⢻⣿⣿⣿⣿⣿⣿⣿⣿⣿⣿⣿⣿⣿⣿⣿⣿⣿⣿⣿⣿⣿⣿⣿⣿⣿⣿⣿⣿⣷⠀⠀⠀⠀⠀⠀⠀⠀⠀⠀⠀⠀⠀⠀⠀⠀⠀⠀⠀⠀⠀⠀⠀⠀⠀⠀⠀⠀⠀⠀⠀⠀⠀⠀⠀⠀⠀⠀⠀⠀⠀⠀⠀⠀⠀⠀⠀⠀⠀⠀⠀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⠀⠀⠀⠀⠀⠀⠀⠙⠟⠃⣸⣿⣿⣿⣿⣿⣿⣿⣿⣿⣿⣿⣿⣿⣿⣿⣿⣿⣿⣿⣿⣿⣿⣿⣿⣿⣿⣿⣿⣿⣧⠀⢀⠀⠀⠀⠀⠀⠀⠀⠀⠀⠀⠀⠀⠀⠀⠀⠀⠀⠀⠀⠀⠀⠀⠀⠀⠀⠀⠀⠀⠀⠀⠀⠀⠀⠀⠀⠀⠀⠀⠀⠀⠀⠀⠀⠀⠀⠀⠀⠀</a:t>
            </a:r>
            <a:br/>
            <a:r>
              <a:t>⠀⠀⠀⠀⠀⠀⠀⠀⠀⣤⣿⣿⣿⣿⣿⣿⣿⣿⣿⣿⣿⣿⣿⣿⣿⣿⣿⣿⣿⣿⣿⣿⣿⣿⣿⣿⣿⣿⣿⣿⣿⣿⡏⠀⠀⠀⠀⠀⠀⠀⠀⠀⠀⠀⠀⠀⠀⠀⠀⠀⠀⠀⠀⠀⠀⠀⠀⠀⠀⠀⠀⠀⠀⠀⠀⠀⠀⠀⠀⠀⠀⠀⠀⠀⠀⠀⠀⠀⠀⠀⠀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⠀⠀⠀⠀⠀⠀⠀⠀⠀⣿⣿⣿⣿⣿⣿⣿⣿⣿⣿⣿⣿⣿⣿⣿⣿⣿⣿⣿⣿⣿⣿⣿⣿⣿⣿⣿⣿⣿⣿⣿⣿⣿⣷⣦⣀⣀⣠⣤⣤⣄⣀⣤⣤⣤⣀⣀⣤⣀⡀⠀⠀⠀⠀⠀⠀⠀⠀⠀⠀⠀⠀⠀⠀⠀⠀⠀⠀⠀⠀⠀⠀⠀⠀⠀⠀⠀⠀⠀⠀⠀⠀</a:t>
            </a:r>
            <a:br/>
            <a:r>
              <a:t>⠀⠀⠀⠀⠀⠀⠀⠀⣠⣿⣿⣿⣿⣿⣿⣿⣿⣏⣿⣿⣿⣿⣿⣿⣿⣿⣿⣿⣿⣿⣿⣿⣿⣿⣿⣿⣿⣿⣿⣿⣿⣿⣿⣿⣿⣿⣿⣿⣿⣿⣿⣿⣿⣿⣿⣿⣿⣿⣿⣿⣾⣿⣶⣤⣀⣄⡀⠀⠀⠀⠀⠀⠀⠀⠀⠀⠀⠀⠀⠀⠀⠀⠀⠀⠀⠀⠀⠀⠀⠀⠀</a:t>
            </a:r>
            <a:br/>
            <a:r>
              <a:t>⠀⠀⠀⠀⠀⠀⠀⢀⣿⣿⣿⣿⣿⣿⣿⣿⣿⣿⣿⣿⣿⣿⣿⣿⣿⣿⣿⣿⣿⣿⣿⣿⣿⣿⣿⣿⣿⣿⣿⣿⣿⣿⣿⣿⣿⣿⣿⣿⣿⣿⣿⣿⣿⣿⣿⣿⣿⣿⣿⣿⣿⣿⣿⣿⣿⣿⣿⣷⣤⣤⡀⠀⠀⠀⠀⠀⠀⠀⠀⠀⠀⠀⠀⠀⠀⠀⠀⠀⠀⠀⠀</a:t>
            </a:r>
            <a:br/>
            <a:r>
              <a:t>⠀⠀⠀⠀⠀⠀⠀⠈⢿⣿⣿⣿⣿⣿⣿⣿⣿⣿⣿⣿⣿⣿⣿⣿⣿⣿⣿⣿⣿⣿⣿⣿⣿⣿⣿⣿⣿⣿⣿⣿⣿⣿⣿⣿⣿⣿⣿⣿⣿⣿⣿⣿⣿⣿⣿⣿⣿⣿⣿⣿⣿⣿⣿⣿⣿⣿⣿⣿⣿⣿⣿⣶⣤⡀⠀⠀⠀⠀⠀⠀⠀⠀⠀⠀⠀⠀⠀⠀⠀⠀⠀</a:t>
            </a:r>
            <a:br/>
            <a:r>
              <a:t>⠀⠀⠀⠀⠀⠀⠀⠀⢸⣿⣿⣿⣿⣿⣿⣿⡏⠁⣿⣿⣿⣿⣿⣿⣿⣿⣿⣿⣿⣿⣿⣿⣿⣿⣿⣿⣿⣿⣿⣿⣿⣿⣿⣿⣿⣿⣿⣿⣿⣿⣿⣿⣿⣿⣿⣿⣿⣿⣿⣿⣿⣿⣿⣿⣿⣿⣿⣿⣿⣿⣿⣿⣿⣿⣦⣄⠀⠀⠀⠀⠀⠀⠀⠀⠀⠀⠀⠀⠀⠀⠀</a:t>
            </a:r>
            <a:br/>
            <a:r>
              <a:t>⠀⠀⠀⠀⠀⠀⠀⢀⣿⣿⣿⣿⣿⣿⣿⣿⡇⠀⢸⣿⣿⣿⣿⣿⣿⣿⣿⣿⣿⣿⣿⣿⣿⣿⣿⣿⣿⣿⣿⣿⣿⣿⣿⣿⣿⣿⣿⣿⣿⣿⣿⣿⣿⣿⣿⣿⣿⣿⣿⣿⣿⣿⣿⣿⣿⣿⣿⣿⣿⣿⣿⣿⣿⣿⣿⣿⣦⡀⠀⠀⠀⠀⠀⠀⠀⠀⠀⠀⠀⠀⠀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⠀⠀⠀⠀⠀⠀⠀⠀⠀⠀⠀⠀⠀⠀⠀⠀⠀⠀⠀⠀⠀⠀⠀⠀⠀⠀⠀⠀⢠⠀⠀⠀⠀⠀⠀⠀⠀⠀⠀⠀⠀⠀⠀⠀⠀⠀⠛⠛⠂⠀⠀⠀⠀⠀⠀⠀⠀⠀⠀⠀⠀⠀⠀⠀⠀⠀⠀⠀⠀⠀⠀⠀⠀⠀⠀⠀⠀⠀⠀⠀⠀⠀⠀⠀⠀⠀⠀⠀⠀⠀⠀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⠀⠀⠀⠀⠀⠀⠀⠀⠀⠀⠀⠀⠀⠀⠀⠀⠀⠀⠀⠀⠀⠀⠀⠀⠀⠀⠀⠀⢸⣷⡀⠀⠀⠀⠀⠀⠀⠀⠀⠀⠀⠀⠀⠀⠀⠀⠀⠀⠀⠀⠀⠀⠀⠀⠀⠀⠀⠀⠀⠀⠀⠀⠀⠀⠀⠀⠀⠀⠀⠀⠀⠀⠀⠀⠀⠀⠀⠀⠀⠀⠀⠀⠀⠀⠀⠀⠀⠀⠀⠀⠀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⠀⠀⠀⠀⠀⠀⠀⠀⠀⠀⠀⠀⠀⠀⠀⠀⠀⠀⠀⠀⠀⠀⠀⠀⢀⣀⣀⣀⣸⣿⣷⡄⠀⠀⠀⠀⠀⠀⠀⠀⠀⠀⠀⠀⠀⠀⠀⠀⠀⠀⠀⠀⠀⠀⠀⠀⠀⠀⠀⠀⠀⠀⠀⠀⠀⠀⠀⠀⠀⠀⠀⠀⠀⠀⠀⠀⠀⠀⠀⠀⠀⠀⠀⠀⠀⠀⠀⠀⠀⠀⠀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⠀⠀⠀⠀⠀⠀⠀⠀⠀⠀⠀⠀⠀⠀⠀⠀⠀⣀⣤⣴⣶⣶⣾⣿⣿⣿⣿⣿⣿⣿⣿⣿⣆⠀⠀⠀⠀⠀⠀⠀⠀⠀⠀⠀⠀⠀⠀⠀⠀⠀⠀⠀⠀⠀⠀⠀⠀⠀⠀⠀⠀⠀⠀⠀⠀⠀⠀⠀⠀⠀⠀⠀⠀⠀⠀⠀⠀⠀⠀⠀⠀⠀⠀⠀⠀⠀⠀⠀⠀⠀⠀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⠀⠀⠀⠀⠀⠀⠀⠀⠀⠀⠀⠀⠀⢀⣠⣶⣿⣿⣿⣿⣿⣿⣿⣿⣿⣿⣿⣿⣿⣿⣿⣿⣿⣷⣄⠀⠀⠀⠀⠀⠀⠀⠀⠀⠀⠀⠀⠀⠀⠀⠀⠀⠀⠀⠀⠀⠀⠀⠀⠀⠀⠀⠀⠀⠀⠀⠀⠀⠀⠀⠀⠀⠀⠀⠀⠀⠀⠀⠀⠀⠀⠀⠀⠀⠀⠀⠀⠀⠀⠀⠀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⠀⠀⠀⠀⠀⠀⠀⠀⠀⠀⢀⣤⣾⣿⣿⣿⣿⣿⣿⣿⣿⣿⣿⣿⣿⣿⣿⣿⣿⣿⣿⣿⣿⣿⣿⣆⠀⠀⠀⠀⠀⠀⠀⠀⠀⠀⠀⠀⠀⠀⠀⠀⠀⠀⠀⠀⠀⠀⠀⠀⠀⠀⠀⠀⠀⠀⠀⠀⠀⠀⠀⠀⠀⠀⠀⠀⠀⠀⠀⠀⠀⠀⠀⠀⠀⠀⠀⠀⠀⠀⠀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⠀⠀⠀⠀⠀⠀⠀⠀⠀⣴⣿⣿⣿⣿⣿⣿⣿⣿⣿⣿⣿⣿⣿⣿⣿⣿⣿⣿⣿⣿⣿⣿⣿⣿⣿⣿⡆⠀⠀⠀⠀⠀⠀⠀⠀⠀⠀⠀⠀⠀⠀⠀⠀⠀⠀⠀⠀⠀⠀⠀⠀⠀⠀⠀⠀⠀⠀⠀⠀⠀⠀⠀⠀⠀⠀⠀⠀⠀⠀⠀⠀⠀⠀⠀⠀⠀⠀⠀⠀⠀⠀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⠀⠀⠀⠀⠀⠀⠀⢀⣿⣿⣿⣿⣿⣿⣿⣿⣿⣿⣿⣿⣿⣿⣿⣿⣿⣿⣿⣿⣿⣿⣿⣿⣿⣿⣿⣿⣿⣿⣶⣦⣤⣤⣤⣄⡀⠀⠀⠀⠀⠀⠀⠀⠀⠀⠀⠀⠀⠀⠀⠀⠀⠀⠀⠀⠀⠀⠀⠀⠀⠀⠀⠀⠀⠀⠀⠀⠀⠀⠀⠀⠀⠀⠀⠀⠀⠀⠀⠀⠀⠀⠀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⠀⠀⠀⠀⠀⠀⠀⢸⣿⣿⣿⣿⣿⣿⣿⣿⣿⣿⣿⣿⣿⣿⣿⣿⣿⣿⣿⣿⣿⣿⣿⣿⣿⣿⣿⣿⣿⣿⣿⣿⣿⣿⣿⣿⠇⠀⠀⠀⠀⠀⠀⠀⠀⠀⠀⠀⠀⠀⠀⠀⠀⠀⠀⠀⠀⠀⠀⠀⠀⠀⠀⠀⠀⠀⠀⠀⠀⠀⠀⠀⠀⠀⠀⠀⠀⠀⠀⠀⠀⠀⠀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⠀⠀⠀⠀⠀⠀⠀⠀⣿⣿⣿⣿⣿⣿⣿⣿⣿⣿⣿⣿⣿⣿⣿⣿⣿⣿⣿⣿⣿⣿⣿⣿⣿⣿⣿⣿⣿⣿⣿⣿⣏⠀⠉⠋⠀⠀⠀⠀⠀⠀⠀⠀⠀⠀⠀⠀⠀⠀⠀⠀⠀⠀⠀⠀⠀⠀⠀⠀⠀⠀⠀⠀⠀⠀⠀⠀⠀⠀⠀⠀⠀⠀⠀⠀⠀⠀⠀⠀⠀⠀⠀</a:t>
            </a:r>
            <a:br/>
            <a:r>
              <a:t>⠀⠀⠀⠀⠀⠀⠀⠀⢹⣿⣿⣿⣿⣿⣿⣿⣿⣿⣿⣿⣿⣿⣿⣿⣿⣿⣿⣿⣿⣿⣿⣿⣿⣿⣿⣿⣿⣿⣿⣿⣿⡀⠀⠀⠀⠀⠀⠀⠀⠀⠀⠀⠀⠀⠀⠀⠀⠀⠀⠀⠀⠀⠀⠀⠀⠀⠀⠀⠀⠀⠀⠀⠀⠀⠀⠀⠀⠀⠀⠀⠀⠀⠀⠀⠀⠀⠀⠀⠀⠀⠀</a:t>
            </a:r>
            <a:br/>
            <a:r>
              <a:t>⠀⠀⠀⠀⠀⠀⠀⠀⠀⠻⣿⣿⣿⣿⣿⣿⣿⣿⣿⣿⣿⣿⣿⣿⣿⣿⣿⣿⣿⣿⣿⣿⣿⣿⣿⣿⣿⣿⣿⣿⡟⠀⠀⠀⠀⠀⠀⠀⠀⠀⠀⠀⠀⠀⠀⠀⠀⠀⠀⠀⠀⠠⣀⠀⠀⠀⠀⠀⠀⠀⠀⠀⠀⠀⠀⠀⠀⠀⠀⠀⠀⠀⠀⠀⠀⠀⠀⠀⠀⠀⠀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⠀⠀⠀⠀⠀⠀⠀⠀⠀⠀⢸⣿⣿⣿⣿⣿⣿⣿⣿⣿⣿⣿⣿⣿⣿⣿⣿⣿⣿⣿⣿⣿⣿⣿⣿⣿⣿⡿⢿⡏⠀⠀⠀⠀⠀⠀⠀⠀⠀⠀⠀⠀⠀⠀⠀⠀⠀⠀⠀⠀⠀⠀⠀⠀⠀⠀⠀⠀⠀⠀⠀⠀⠀⠀⠀⠀⠀⠀⠀⠀⠀⠀⠀⠀⠀⠀⠀⠀⠀⠀⠀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⠀⠀⠀⠀⠀⠀⠀⠀⠀⠀⣾⣿⣿⣿⣿⣿⣿⣿⣿⣿⣿⣿⣿⣿⣿⣿⣿⣿⣿⣿⣿⣿⣿⣿⣿⣿⡟⠁⠀⠀⠀⠀⠀⠀⠀⠀⠀⠀⠀⠀⠀⠀⠀⠀⠀⠀⠀⠀⠀⠀⠀⠀⠀⠀⠀⠀⠀⠀⠀⠀⠀⠀⠀⠀⠀⠀⠀⠀⠀⠀⠀⠀⠀⠀⠀⠀⠀⠀⠀⠀⠀</a:t>
            </a:r>
            <a:br/>
            <a:r>
              <a:t>⠀⠀⠀⠀⠀⠀⠀⠀⢀⣼⣿⣿⣿⣿⣿⣿⣿⣿⣿⣿⣿⣿⣿⣿⣿⣿⣿⣿⣿⣿⣿⣿⣿⣿⣿⣿⡿⠀⠀⠀⠀⠀⠀⠀⠀⠀⠀⠀⠀⠀⠀⠀⠀⠀⠀⠀⠀⠀⠀⠀⠀⠀⠀⠀⠀⠀⠀⠀⠀⠀⠀⠀⠀⠀⠀⠀⠀⠀⠀⠀⠀⠀⠀⠀⠀⠀⠀⠀⠀⠀⠀</a:t>
            </a:r>
            <a:br/>
            <a:r>
              <a:t>⠀⠀⠀⠀⠀⠀⠀⠀⠀⠈⠀⢸⣿⣿⣿⣿⣿⣿⣿⣿⣿⣿⣿⣿⣿⣿⣿⣿⣿⣿⣿⣿⣿⣿⣿⣿⣿⠀⠀⠀⠀⠀⠀⠀⠀⠀⠀⠀⠀⠀⠀⠀⠀⠀⠀⠀⠀⠀⠀⠀⠀⠀⠀⠀⠀⠀⠀⠀⠀⠀⠀⠀⠀⠀⠀⠀⠀⠀⠀⠀⠀⠀⠀⠀⠀⠀⠀⠀⠀⠀⠀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⠀⠀⠀⠀⠀⠀⠀⠀⠀⠀⠀⢸⣿⣿⣿⣿⣿⣿⣿⣿⣿⣿⣿⣿⣿⣿⣿⣿⣿⣿⣿⣿⣿⣿⣿⡟⠈⠂⠀⠀⠀⠀⠀⠀⠀⠀⠀⠀⠀⠀⠀⠀⠀⠀⠀⠀⠀⠀⠀⠀⠀⠀⠀⠀⠀⠀⠀⠀⠀⠀⠀⠀⠀⠀⠀⠀⠀⠀⠀⠀⠀⠀⠀⠀⠀⠀⠀⠀⠀⠀⠀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⠀⠀⠀⠀⠀⠀⠀⠀⠀⠀⠀⢸⣿⣿⣿⣿⣿⣿⣿⣿⣿⣿⣿⣿⣿⣿⣿⣿⣿⣿⣿⣿⣿⣿⡟⠀⠀⠀⠀⠀⠀⠀⠀⠀⠀⠀⠀⠀⠀⠀⠀⠀⠀⠀⠀⠀⠀⠀⠀⠀⠀⠀⠀⠀⠀⠀⠀⠀⠀⠀⠀⠀⠀⠀⠀⠀⠀⠀⠀⠀⠀⠀⠀⠀⠀⠀⠀⠀⠀⠀⠀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⠀⠀⠀⠀⠀⠀⠀⠀⠀⠀⠀⢸⣿⣿⣿⣿⣿⣿⣿⣿⣿⡿⢿⣿⣿⣿⣿⣿⣿⣇⠀⠉⠉⠁⠀⠀⠀⠀⠀⠀⠀⠀⠀⠀⠀⠀⠀⠀⠀⠀⠀⠀⠀⠀⠀⠀⠀⠀⠀⠀⠀⠀⠀⠀⠀⠀⠀⠀⠀⠀⠀⠀⠀⠀⠀⠀⠀⠀⠀⠀⠀⠀⠀⠀⠀⠀⠀⠀⠀⠀⠀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⠀⠀⠀⠀⠀⠀⠀⠀⠀⠀⠀⢸⣿⣿⣿⣿⣿⣿⣿⣿⣷⣶⣿⣿⣿⣿⣿⣿⣿⣿⣿⣿⣷⣶⣶⣤⣤⣄⣀⠀⠀⠀⠀⠀⠀⠀⠀⠀⠀⠀⠀⠀⠀⠀⠀⠀⠀⠀⠀⠀⠀⠀⠀⠀⠀⠀⠀⠀⠀⠀⠀⠀⠀⠀⠀⠀⠀⠀⠀⠀⠀⠀⠀⠀⠀⠀⠀⠀⠀⠀⠀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⠀⠀⠀⠀⠀⠀⠀⠀⠀⠀⠀⢸⣿⣿⣿⣿⣿⣿⣿⣿⣿⣿⣿⣿⣿⣿⣿⣿⣿⣿⣿⣿⣿⣿⣿⣿⣿⣿⣟⠃⠀⠀⠀⠀⠀⠀⠀⠀⠀⠀⠀⠀⠀⠀⠀⠀⠀⠀⠀⠀⠀⠀⠀⠀⠀⠀⠀⠀⠀⠀⠀⠀⠀⠀⠀⠀⠀⠀⠀⠀⠀⠀⠀⠀⠀⠀⠀⠀⠀⠀⠀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⠀⠀⠀⠀⠀⠀⠀⠀⠀⠀⣠⣿⣿⣿⣿⣿⣿⣿⣿⣿⣿⣿⣿⣿⣿⣿⣿⣿⣿⣿⣿⣿⣿⣿⣿⣿⣿⣿⣿⣿⣧⠀⠀⠀⠀⠀⠀⠀⠀⠀⠀⠀⠀⠀⠀⠀⠀⠀⠀⠀⠀⠀⠀⠀⠀⠀⠀⠀⠀⠀⠀⠀⠀⠀⠀⠀⠀⠀⠀⠀⠀⠀⠀⠀⠀⠀⠀⠀⠀⠀⠀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⠀⠀⠀⠀⠀⠀⠀⠀⠀⠀⠙⣻⣿⣿⣿⣿⣿⣿⣿⣿⣿⣿⣿⣿⣿⣿⣿⣿⣿⣿⣿⣿⣿⣿⣿⣿⣿⣿⣿⣿⣿⣿⣄⡴⠀⠀⠀⠀⠀⠀⠀⠀⠀⠀⠀⠀⠀⠀⠀⠀⠀⠀⠀⠀⠀⠀⠀⠀⠀⠀⠀⠀⠀⠀⠀⠀⠀⠀⠀⠀⠀⠀⠀⠀⠀⠀⠀⠀⠀⠀⠀</a:t>
            </a:r>
            <a:br/>
            <a:r>
              <a:t>⠀⠀⠀⠀⠀⠀⠀⠀⠀⠀⠈⣿⣿⣿⣿⣿⣿⣿⣿⣿⣿⣿⣿⣿⣿⣿⣿⣿⣿⣿⣿⣿⣿⣿⣿⣿⣿⣿⣿⣿⣿⣿⣿⡇⠀⠀⠀⠀⠀⠀⠀⠀⠀⠀⠀⠀⠀⠀⠀⠀⠀⠀⠀⠀⠀⠀⠀⠀⠀⠀⠀⠀⠀⠀⠀⠀⠀⠀⠀⠀⠀⠀⠀⠀⠀⠀⠀⠀⠀⠀⠀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⠀⠀⠀⠀⠀⠀⠀⠀⠀⠀⢸⣿⣿⣿⣿⣿⣿⣿⣿⣿⣿⣿⣿⣿⣿⣿⣿⣿⣿⣿⣿⣿⣿⣿⣿⣿⣿⣿⣿⣿⣿⣿⣿⣧⡀⠀⠀⣀⣀⣀⣀⢀⣤⣀⣀⠀⢀⣀⠀⠀⠀⠀⠀⠀⠀⠀⠀⠀⠀⠀⠀⠀⠀⠀⠀⠀⠀⠀⠀⠀⠀⠀⠀⠀⠀⠀⠀⠀⠀⠀⠀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⠀⠀⠀⠀⠀⠀⠀⠀⠀⠀⠀⣿⣿⣿⣿⣿⣿⣿⣿⣿⣿⣿⣿⣿⣿⣿⣿⣿⣿⣿⣿⣿⣿⣿⣿⣿⣿⣿⣿⣿⣿⣿⣿⣿⣿⣿⣿⣿⣿⣿⣿⣿⣿⣿⣿⣿⣿⣿⣿⣿⣶⣾⣶⣦⣄⣀⣀⠀⠀⠀⠀⠀⠀⠀⠀⠀⠀⠀⠀⠀⠀⠀⠀⠀⠀⠀⠀⠀⠀⠀⠀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⠀⠀⠀⠀⠀⠀⠀⠀⠀⠀⣿⣿⣿⣿⣿⣿⣿⣿⣿⣿⣿⣿⣿⣿⣿⣿⣿⣿⣿⣿⣿⣿⣿⣿⣿⣿⣿⣿⣿⣿⣿⣿⣿⣿⣿⣿⣿⣿⣿⣿⣿⣿⣿⣿⣿⣿⣿⣿⣿⣿⣿⣿⣿⣿⣿⣿⣿⣿⣦⣤⣄⠀⠀⠀⠀⠀⠀⠀⠀⠀⠀⠀⠀⠀⠀⠀⠀⠀⠀⠀⠀</a:t>
            </a:r>
            <a:br/>
            <a:r>
              <a:t>⠀⠀⠀⠀⠀⠀⠀⠀⠀⠐⣿⣿⣿⣿⣿⣿⣿⣿⣿⣿⣿⣿⣿⣿⣿⣿⣿⣿⣿⣿⣿⣿⣿⣿⣿⣿⣿⣿⣿⣿⣿⣿⣿⣿⣿⣿⣿⣿⣿⣿⣿⣿⣿⣿⣿⣿⣿⣿⣿⣿⣿⣿⣿⣿⣿⣿⣿⣿⣿⣿⣿⣿⣦⣤⡀⠀⠀⠀⠀⠀⠀⠀⠀⠀⠀⠀⠀⠀⠀⠀⠀</a:t>
            </a:r>
            <a:br/>
            <a:r>
              <a:t>⠀⠀⠀⠀⠀⠀⠀⠀⠀⠀⢈⣿⣿⣿⣿⣿⣿⣿⡟⢻⣿⣿⣿⣿⣿⣿⣿⣿⣿⣿⣿⣿⣿⣿⣿⣿⣿⣿⣿⣿⣿⣿⣿⣿⣿⣿⣿⣿⣿⣿⣿⣿⣿⣿⣿⣿⣿⣿⣿⣿⣿⣿⣿⣿⣿⣿⣿⣿⣿⣿⣿⣿⣿⣿⣿⣦⣄⠀⠀⠀⠀⠀⠀⠀⠀⠀⠀⠀⠀⠀⠀</a:t>
            </a:r>
            <a:br/>
            <a:r>
              <a:t>⠀⠀⠀⠀⠀⠀⠀⠀⠀⠀⣸⣿⣿⣿⣿⣿⣿⣿⣧⢸⣿⣿⣿⣿⣿⣿⣿⣿⣿⣿⣿⣿⣿⣿⣿⣿⣿⣿⣿⣿⣿⣿⣿⣿⣿⣿⣿⣿⣿⣿⣿⣿⣿⣿⣿⣿⣿⣿⣿⣿⣿⣿⣿⣿⣿⣿⣿⣿⣿⣿⣿⣿⣿⣿⣿⣿⣿⣦⡀⠀⠀⠀⠀⠀⠀⠀⠀⠀⠀⠀⠀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⠀⠀⠀⠀⠀⠀⠀⠀⠀⠀⠀⠀⠀⠀⠀⠀⠀⠀⠀⠀⠀⠀⠀⠀⠀⠀⠀⠀⠀⠀⠀⠀⠀⠀⠀⠀⠀⠀⠀⠀⠀⠀⠀⠀⠀⠀⠀⠀⢀⣤⣤⠀⠀⠀⠀⠀⠀⠀⠀⠀⠀⠀⠀⠀⠀⠀⠀⠀⠀⠀⠀⠀⠀⠀⠀⠀⠀⠀⠀⠀⠀⠀⠀⠀⠀⠀⠀⠀⠀⠀⠀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⠀⠀⠀⠀⠀⠀⠀⠀⠀⠀⠀⠀⠀⠀⠀⠀⠀⠀⠀⠀⠀⠀⠀⠀⠀⠀⠀⠀⠀⣶⡄⠀⠀⠀⠀⠀⠀⠀⠀⠀⠀⠀⠀⠀⠀⠀⠀⠀⠀⠀⠀⠀⠀⠀⠀⠀⠀⠀⠀⠀⠀⠀⠀⠀⠀⠀⠀⠀⠀⠀⠀⠀⠀⠀⠀⠀⠀⠀⠀⠀⠀⠀⠀⠀⠀⠀⠀⠀⠀⠀⠀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⠀⠀⠀⠀⠀⠀⠀⠀⠀⠀⠀⠀⠀⠀⠀⠀⠀⠀⠀⠀⠀⠀⠀⠀⠀⠀⠀⠀⠀⣿⣿⣆⠀⠀⠀⠀⠀⠀⠀⠀⠀⠀⠀⠀⠀⠀⠀⠀⠀⠀⠀⠀⠀⠀⠀⠀⠀⠀⠀⠀⠀⠀⠀⠀⠀⠀⠀⠀⠀⠀⠀⠀⠀⠀⠀⠀⠀⠀⠀⠀⠀⠀⠀⠀⠀⠀⠀⠀⠀⠀⠀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⠀⠀⠀⠀⠀⠀⠀⠀⠀⠀⠀⠀⠀⠀⠀⠀⠀⠀⠀⠀⢀⣀⣀⣠⣤⣴⣶⣶⣶⣿⣿⣿⣦⠀⠀⠀⠀⠀⠀⠀⠀⠀⠀⠀⠀⠀⠀⠀⠀⠀⠀⠀⠀⠀⠀⠀⠀⠀⠀⠀⠀⠀⠀⠀⠀⠀⠀⠀⠀⠀⠀⠀⠀⠀⠀⠀⠀⠀⠀⠀⠀⠀⠀⠀⠀⠀⠀⠀⠀⠀⠀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⠀⠀⠀⠀⠀⠀⠀⠀⠀⠀⠀⠀⠀⠀⠀⠀⣀⣤⣶⣿⣿⣿⣿⣿⣿⣿⣿⣿⣿⣿⣿⣿⣿⣷⡄⠀⠀⠀⠀⠀⠀⠀⠀⠀⠀⠀⠀⠀⠀⠀⠀⠀⠀⠀⠀⠀⠀⠀⠀⠀⠀⠀⠀⠀⠀⠀⠀⠀⠀⠀⠀⠀⠀⠀⠀⠀⠀⠀⠀⠀⠀⠀⠀⠀⠀⠀⠀⠀⠀⠀⠀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⠀⠀⠀⠀⠀⠀⠀⠀⠀⠀⠀⠀⠀⣠⣴⣾⣿⣿⣿⣿⣿⣿⣿⣿⣿⣿⣿⣿⣿⣿⣿⣿⣿⣿⣿⣦⠀⠀⠀⠀⠀⠀⠀⠀⠀⠀⠀⠀⠀⠀⠀⠀⠀⠀⠀⠀⠀⠀⠀⠀⠀⠀⠀⠀⠀⠀⠀⠀⠀⠀⠀⠀⠀⠀⠀⠀⠀⠀⠀⠀⠀⠀⠀⠀⠀⠀⠀⠀⠀⠀⠀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⠀⠀⠀⠀⠀⠀⠀⠀⠀⠀⢀⣴⣿⣿⣿⣿⣿⣿⣿⣿⣿⣿⣿⣿⣿⣿⣿⣿⣿⣿⣿⣿⣿⣿⣿⣿⣧⠀⠀⠀⠀⠀⠀⠀⠀⠀⠀⠀⠀⠀⠀⠀⠀⠀⠀⠀⠀⠀⠀⠀⠀⠀⠀⠀⠀⠀⠀⠀⠀⠀⠀⠀⠀⠀⠀⠀⠀⠀⠀⠀⠀⠀⠀⠀⠀⠀⠀⠀⠀⠀⠀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⠀⠀⠀⠀⠀⠀⠀⠀⠀⣰⣿⣿⣿⣿⣿⣿⣿⣿⣿⣿⣿⣿⣿⣿⣿⣿⣿⣿⣿⣿⣿⣿⣿⣿⣿⣿⣿⡆⠀⠀⠀⠀⠀⠀⠀⠀⠀⠀⠀⠀⠀⠀⠀⠀⠀⠀⠀⠀⠀⠀⠀⠀⠀⠀⠀⠀⠀⠀⠀⠀⠀⠀⠀⠀⠀⠀⠀⠀⠀⠀⠀⠀⠀⠀⠀⠀⠀⠀⠀⠀⠀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⠀⠀⠀⠀⠀⠀⠀⠀⢠⣿⣿⣿⣿⣿⣿⣿⣿⣿⣿⣿⣿⣿⣿⣿⣿⣿⣿⣿⣿⣿⣿⣿⣿⣿⣿⣿⣿⣿⣤⣀⣀⠀⠀⡀⠀⠀⠀⠀⠀⠀⠀⠀⠀⠀⠀⠀⠀⠀⠀⠀⠀⠀⠀⠀⠀⠀⠀⠀⠀⠀⠀⠀⠀⠀⠀⠀⠀⠀⠀⠀⠀⠀⠀⠀⠀⠀⠀⠀⠀⠀⠀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⠀⠀⠀⠀⠀⠀⠀⠀⢸⣿⣿⣿⣿⣿⣿⣿⣿⣿⣿⣿⣿⣿⣿⣿⣿⣿⣿⣿⣿⣿⣿⣿⣿⣿⣿⣿⣿⣿⣿⣿⣿⣿⣿⣿⣶⠂⠀⠀⠀⠀⠀⠀⠀⠀⠀⠀⠀⠀⠀⠀⠀⠀⠀⠀⠀⠀⠀⠀⠀⠀⠀⠀⠀⠀⠀⠀⠀⠀⠀⠀⠀⠀⠀⠀⠀⠀⠀⠀⠀⠀⠀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⠀⠀⠀⠀⠀⠀⠀⠀⢸⣿⣿⣿⣿⣿⣿⣿⣿⣿⣿⣿⣿⣿⣿⣿⣿⣿⣿⣿⣿⣿⣿⣿⣿⣿⣿⣿⣿⣿⣿⣿⣿⡿⠻⢿⡏⠀⠀⠀⠀⠀⠀⠀⠀⠀⠀⠀⠀⠀⠀⠀⠀⠀⠀⠀⠀⠀⠀⠀⠀⠀⠀⠀⠀⠀⠀⠀⠀⠀⠀⠀⠀⠀⠀⠀⠀⠀⠀⠀⠀⠀⠀</a:t>
            </a:r>
            <a:br/>
            <a:r>
              <a:t>⠀⠀⠀⠀⠀⠀⠀⠀⠈⣿⣿⣿⣿⣿⣿⣿⣿⣿⣿⣿⣿⣿⣿⣿⣿⣿⣿⣿⣿⣿⣿⣿⣿⣿⣿⣿⣿⣿⣿⣿⣿⡇⠀⠀⠀⠀⠀⠀⠀⠀⠀⠀⠀⠀⠀⠀⠀⠀⠀⠀⠀⠀⠀⠀⠀⠀⠀⠀⠀⠀⠀⠀⠀⠀⠀⠀⠀⠀⠀⠀⠀⠀⠀⠀⠀⠀⠀⠀⠀⠀⠀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⠀⠀⠀⠀⠀⠀⠀⠀⠀⠹⣿⣿⣿⣿⣿⣿⣿⣿⣿⣿⣿⣿⣿⣿⣿⣿⣿⣿⣿⣿⣿⣿⣿⣿⣿⣿⣿⣿⣿⣿⣿⡏⠀⠀⠀⠀⠀⠀⠀⠀⠀⠀⠀⠀⠀⠀⠀⠀⠀⠀⠀⠠⢀⠀⠀⠀⠀⠀⠀⠀⠀⠀⠀⠀⠀⠀⠀⠀⠀⠀⠀⠀⠀⠀⠀⠀⠀⠀⠀⠀⠀</a:t>
            </a:r>
            <a:br/>
            <a:r>
              <a:t>⠀⠀⠀⠀⠀⠀⠀⠀⠀⠀⠙⢿⣿⣿⣿⣿⣿⣿⣿⣿⣿⣿⣿⣿⣿⣿⣿⣿⣿⣿⣿⣿⣿⣿⣿⣿⣿⣿⣿⣿⠞⠁⠀⠀⠀⠀⠀⠀⠀⠀⠀⠀⠀⠀⠀⠀⠀⠀⠀⠀⠀⠀⠀⠀⠀⠀⠀⠀⠀⠀⠀⠀⠀⠀⠀⠀⠀⠀⠀⠀⠀⠀⠀⠀⠀⠀⠀⠀⠀⠀⠀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⠀⠀⠀⠀⠀⠀⠀⠀⠀⠀⠀⣼⣿⣿⣿⣿⣿⣿⣿⣿⣿⣿⣿⣿⣿⣿⣿⣿⣿⣿⣿⣿⣿⣿⣿⣿⣿⡿⠋⠋⠀⠀⠀⠀⠀⠀⠀⠀⠀⠀⠀⠀⠀⠀⠀⠀⠀⠀⠀⠀⠀⠀⠀⠀⠀⠀⠀⠀⠀⠀⠀⠀⠀⠀⠀⠀⠀⠀⠀⠀⠀⠀⠀⠀⠀⠀⠀⠀⠀⠀⠀</a:t>
            </a:r>
            <a:br/>
            <a:r>
              <a:t>⠀⠀⠀⠀⠀⠀⠀⠀⠀⠀⣰⣿⣿⣿⣿⣿⣿⣿⣿⣿⣿⣿⣿⣿⣿⣿⣿⣿⣿⣿⣿⣿⣿⣿⣿⣿⣿⡇⠀⠀⠀⠀⠀⠀⠀⠀⠀⠀⠀⠀⠀⠀⠀⠀⠀⠀⠀⠀⠀⠀⠀⠀⠀⠀⠀⠀⠀⠀⠀⠀⠀⠀⠀⠀⠀⠀⠀⠀⠀⠀⠀⠀⠀⠀⠀⠀⠀⠀⠀⠀⠀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⠀⠀⠀⠀⠀⠀⠀⠀⠀⠐⠛⠛⣿⣿⣿⣿⣿⣿⣿⣿⣿⣿⣿⣿⣿⣿⣿⣿⣿⣿⣿⣿⣿⣿⣿⣿⣿⡧⠀⠀⠀⠀⠀⠀⠀⠀⠀⠀⠀⠀⠀⠀⠀⠀⠀⠀⠀⠀⠀⠀⠀⠀⠀⠀⠀⠀⠀⠀⠀⠀⠀⠀⠀⠀⠀⠀⠀⠀⠀⠀⠀⠀⠀⠀⠀⠀⠀⠀⠀⠀⠀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⠀⠀⠀⠀⠀⠀⠀⠀⠀⠀⠀⠀⣿⣿⣿⣿⣿⣿⣿⣿⣿⣿⣿⣿⣿⣿⣿⣿⣿⣿⣿⣿⣿⣿⣿⣿⡟⠣⠀⠀⠀⠀⠀⠀⠀⠀⠀⠀⠀⠀⠀⠀⠀⠀⠀⠀⠀⠀⠀⠀⠀⠀⠀⠀⠀⠀⠀⠀⠀⠀⠀⠀⠀⠀⠀⠀⠀⠀⠀⠀⠀⠀⠀⠀⠀⠀⠀⠀⠀⠀⠀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⠀⠀⠀⠀⠀⠀⠀⠀⠀⠀⠀⠀⣿⣿⣿⣿⣿⣿⣿⣿⣿⣿⣿⣿⣿⣿⣿⣿⣿⣿⣿⣿⣿⣿⣿⡿⠄⠀⠀⠀⠀⠀⠀⠀⠀⠀⠀⠀⠀⠀⠀⠀⠀⠀⠀⠀⠀⠀⠀⠀⠀⠀⠀⠀⠀⠀⠀⠀⠀⠀⠀⠀⠀⠀⠀⠀⠀⠀⠀⠀⠀⠀⠀⠀⠀⠀⠀⠀⠀⠀⠀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⠀⠀⠀⠀⠀⠀⠀⠀⠀⠀⠀⠀⣿⣿⣿⣿⣿⣿⣿⣿⣿⣿⣿⣿⣿⣿⣿⣿⣿⣿⡟⠛⠿⠿⠟⠁⠀⠀⠀⠀⠀⠀⠀⠀⠀⠀⠀⠀⠀⠀⠀⠀⠀⠀⠀⠀⠀⠀⠀⠀⠀⠀⠀⠀⠀⠀⠀⠀⠀⠀⠀⠀⠀⠀⠀⠀⠀⠀⠀⠀⠀⠀⠀⠀⠀⠀⠀⠀⠀⠀⠀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⠀⠀⠀⠀⠀⠀⠀⠀⠀⠀⠀⠀⣿⣿⣿⣿⣿⣿⣿⣿⣿⣟⣩⣽⣿⣿⣿⣿⣿⣿⣷⣤⣤⣤⣀⣀⡀⠀⠀⠀⠀⠀⠀⠀⠀⠀⠀⠀⠀⠀⠀⠀⠀⠀⠀⠀⠀⠀⠀⠀⠀⠀⠀⠀⠀⠀⠀⠀⠀⠀⠀⠀⠀⠀⠀⠀⠀⠀⠀⠀⠀⠀⠀⠀⠀⠀⠀⠀⠀⠀⠀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⠀⠀⠀⠀⠀⠀⠀⠀⠀⠀⠀⠀⣿⣿⣿⣿⣿⣿⣿⣿⣿⣿⣿⣿⣿⣿⣿⣿⣿⣿⣿⣿⣿⣿⣿⣿⣿⣿⣿⣶⠀⠀⠀⠀⠀⠀⠀⠀⠀⠀⠀⠀⠀⠀⠀⠀⠀⠀⠀⠀⠀⠀⠀⠀⠀⠀⠀⠀⠀⠀⠀⠀⠀⠀⠀⠀⠀⠀⠀⠀⠀⠀⠀⠀⠀⠀⠀⠀⠀⠀⠀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⠀⠀⠀⠀⠀⠀⠀⠀⠀⠀⠀⢀⣿⣿⣿⣿⣿⣿⣿⣿⣿⣿⣿⣿⣿⣿⣿⣿⣿⣿⣿⣿⣿⣿⣿⣿⣿⣿⣿⣿⣷⡀⠀⠀⠀⠀⠀⠀⠀⠀⠀⠀⠀⠀⠀⠀⠀⠀⠀⠀⠀⠀⠀⠀⠀⠀⠀⠀⠀⠀⠀⠀⠀⠀⠀⠀⠀⠀⠀⠀⠀⠀⠀⠀⠀⠀⠀⠀⠀⠀⠀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⠀⠀⠀⠀⠀⠀⠀⠀⠀⠀⣤⣾⣿⣿⣿⣿⣿⣿⣿⣿⣿⣿⣿⣿⣿⣿⣿⣿⣿⣿⣿⣿⣿⣿⣿⣿⣿⣿⣿⣿⣿⣷⠀⠀⠀⠀⠀⣀⣠⣀⣀⣀⣀⣄⣀⡀⠀⠀⠀⠀⠀⠀⠀⠀⠀⠀⠀⠀⠀⠀⠀⠀⠀⠀⠀⠀⠀⠀⠀⠀⠀⠀⠀⠀⠀⠀⠀⠀⠀⠀⠀</a:t>
            </a:r>
            <a:br/>
            <a:r>
              <a:t>⠀⠀⠀⠀⠀⠀⠀⠀⠀⠀⠙⢿⣿⣿⣿⣿⣿⣿⣿⣿⣿⣿⣿⣿⣿⣿⣿⣿⣿⣿⣿⣿⣿⣿⣿⣿⣿⣿⣿⣿⣿⣿⣷⣶⣿⣿⣿⣿⣿⣿⣿⣿⣿⣿⣿⣿⣿⣿⣿⣶⣦⣤⣄⡀⠀⠀⠀⠀⠀⠀⠀⠀⠀⠀⠀⠀⠀⠀⠀⠀⠀⠀⠀⠀⠀⠀⠀⠀⠀⠀⠀</a:t>
            </a:r>
            <a:br/>
            <a:r>
              <a:t>⠀⠀⠀⠀⠀⠀⠀⠀⠀⠀⠀⢰⣿⣿⣿⣿⣿⣿⣿⣿⣿⣿⣿⣿⣿⣿⣿⣿⣿⣿⣿⣿⣿⣿⣿⣿⣿⣿⣿⣿⣿⣿⣿⣿⣿⣿⣿⣿⣿⣿⣿⣿⣿⣿⣿⣿⣿⣿⣿⣿⣿⣿⣿⣿⣷⣶⣦⣀⠀⠀⠀⠀⠀⠀⠀⠀⠀⠀⠀⠀⠀⠀⠀⠀⠀⠀⠀⠀⠀⠀⠀</a:t>
            </a:r>
            <a:br/>
            <a:r>
              <a:t>⠀⠀⠀⠀⠀⠀⠀⠀⠀⠀⠀⢴⣿⣿⣿⣿⣿⣿⣿⣿⣿⣿⣿⣿⣿⣿⣿⣿⣿⣿⣿⣿⣿⣿⣿⣿⣿⣿⣿⣿⣿⣿⣿⣿⣿⣿⣿⣿⣿⣿⣿⣿⣿⣿⣿⣿⣿⣿⣿⣿⣿⣿⣿⣿⣿⣿⣿⣿⣷⣶⣄⠀⠀⠀⠀⠀⠀⠀⠀⠀⠀⠀⠀⠀⠀⠀⠀⠀⠀⠀⠀</a:t>
            </a:r>
            <a:br/>
            <a:r>
              <a:t>⠀⠀⠀⠀⠀⠀⠀⠀⠀⠀⠀⠘⣿⣿⣿⣿⣿⣿⣿⣿⣿⣿⣿⣿⣿⣿⣿⣿⣿⣿⣿⣿⣿⣿⣿⣿⣿⣿⣿⣿⣿⣿⣿⣿⣿⣿⣿⣿⣿⣿⣿⣿⣿⣿⣿⣿⣿⣿⣿⣿⣿⣿⣿⣿⣿⣿⣿⣿⣿⣿⣿⣷⣤⡀⠀⠀⠀⠀⠀⠀⠀⠀⠀⠀⠀⠀⠀⠀⠀⠀⠀</a:t>
            </a:r>
            <a:br/>
            <a:r>
              <a:t>⠀⠀⠀⠀⠀⠀⠀⠀⠀⠀⠀⣾⣿⣿⣿⣿⣿⣿⣿⣿⣿⣿⣿⣿⣿⣿⣿⣿⣿⣿⣿⣿⣿⣿⣿⣿⣿⣿⣿⣿⣿⣿⣿⣿⣿⣿⣿⣿⣿⣿⣿⣿⣿⣿⣿⣿⣿⣿⣿⣿⣿⣿⣿⣿⣿⣿⣿⣿⣿⣿⣿⣿⣿⣿⣦⡀⠀⠀⠀⠀⠀⠀⠀⠀⠀⠀⠀⠀⠀⠀⠀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⠀⠀⠀⠀⠀⠀⠀⠀⠀⠀⠠⣿⣿⣿⣿⣿⣿⣿⣿⣿⣿⣿⣿⣿⣿⣿⣿⣿⣿⣿⣿⣿⣿⣿⣿⣿⣿⣿⣿⣿⣿⣿⣿⣿⣿⣿⣿⣿⣿⣿⣿⣿⣿⣿⣿⣿⣿⣿⣿⣿⣿⣿⣿⣿⣿⣿⣿⣿⣿⣿⣿⣿⣿⣿⣿⣿⣆⠀⠀⠀⠀⠀⠀⠀⠀⠀⠀⠀⠀⠀⠀</a:t>
            </a:r>
            <a:br/>
            <a:r>
              <a:t>⠀⠀⠀⠀⠀⠀⠀⠀⠀⠀⠀⠙⣿⣿⣿⣿⣿⣿⣿⡿⣿⣿⣿⣿⣿⣿⣿⣿⣿⣿⣿⣿⣿⣿⣿⣿⣿⣿⣿⣿⣿⣿⣿⣿⣿⣿⣿⣿⣿⣿⣿⣿⣿⣿⣿⣿⣿⣿⣿⣿⣿⣿⣿⣿⣿⣿⣿⣿⣿⣿⣿⣿⣿⣿⣿⣿⣿⣧⡀⠀⠀⠀⠀⠀⠀⠀⠀⠀⠀⠀⠀</a:t>
            </a:r>
            <a:br/>
            <a:r>
              <a:t>⠀⠀⠀⠀⠀⠀⠀⠀⠀⠀⠀⢸⣿⣿⣿⣿⣿⣿⣿⣧⢸⣿⣿⣿⣿⣿⣿⣿⣿⣿⣿⣿⣿⣿⣿⣿⣿⣿⣿⣿⣿⣿⣿⣿⣿⣿⣿⣿⣿⣿⣿⣿⣿⣿⣿⣿⣿⣿⣿⣿⣿⣿⣿⣿⣿⣿⣿⣿⣿⣿⣿⣿⣿⣿⣿⣿⣿⣿⣷⠀⠀⠀⠀⠀⠀⠀⠀⠀⠀⠀⠀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⠀⠀⠀⠀⠀⠀⠀⠀⠀⠀⠀⠀⠀⠀⠀⠀⠀⠀⠀⠀⠀⠀⠀⠀⠀⠀⠀⠀⠀⠀⣦⠀⠀⠀⠀⠀⠀⠀⠀⠀⠀⠀⠀⠀⠀⠀⠀⠀⠀⠀⠀⠀⠀⠀⠀⠀⠀⠀⠀⠀⠀⠀⠀⠀⠀⠀⠀⠀⠀⠀⠀⠀⠀⠀⠀⠀⠀⠀⠀⠀⠀⠀⠀⠀⠀⠀⠀⠀⠀⠀⠀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⠀⠀⠀⠀⠀⠀⠀⠀⠀⠀⠀⠀⠀⠀⠀⠀⠀⠀⠀⠀⠀⠀⠀⠀⠀⠀⠀⠀⠀⠀⣿⣷⡀⠀⠀⠀⠀⠀⠀⠀⠀⠀⠀⠀⠀⠀⠀⠀⠀⠀⠀⠀⠀⠀⠀⠀⠀⠀⠀⠀⠀⠀⠀⠀⠀⠀⠀⠀⠀⠀⠀⠀⠀⠀⠀⠀⠀⠀⠀⠀⠀⠀⠀⠀⠀⠀⠀⠀⠀⠀⠀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⠀⠀⠀⠀⠀⠀⠀⠀⠀⠀⠀⠀⠀⠀⠀⠀⠀⠀⠀⠀⠀⠀⠀⠀⢀⣀⣤⣤⣤⣤⣿⣿⣿⡄⠀⠀⠀⠀⠀⠀⠀⠀⠀⠀⠀⠀⠀⠀⠀⠀⠀⠀⠀⠀⠀⠀⠀⠀⠀⠀⠀⠀⠀⠀⠀⠀⠀⠀⠀⠀⠀⠀⠀⠀⠀⠀⠀⠀⠀⠀⠀⠀⠀⠀⠀⠀⠀⠀⠀⠀⠀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⠀⠀⠀⠀⠀⠀⠀⠀⠀⠀⠀⠀⠀⠀⠀⠀⠀⠀⣀⣤⣶⣶⣿⣿⣿⣿⣿⣿⣿⣿⣿⣿⣿⣿⣆⠀⠀⠀⠀⠀⠀⠀⠀⠀⠀⠀⠀⠀⠀⠀⠀⠀⠀⠀⠀⠀⠀⠀⠀⠀⠀⠀⠀⠀⠀⠀⠀⠀⠀⠀⠀⠀⠀⠀⠀⠀⠀⠀⠀⠀⠀⠀⠀⠀⠀⠀⠀⠀⠀⠀⠀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⠀⠀⠀⠀⠀⠀⠀⠀⠀⠀⠀⠀⠀⠀⢀⣠⣴⣿⣿⣿⣿⣿⣿⣿⣿⣿⣿⣿⣿⣿⣿⣿⣿⣿⣿⣷⡄⠀⠀⠀⠀⠀⠀⠀⠀⠀⠀⠀⠀⠀⠀⠀⠀⠀⠀⠀⠀⠀⠀⠀⠀⠀⠀⠀⠀⠀⠀⠀⠀⠀⠀⠀⠀⠀⠀⠀⠀⠀⠀⠀⠀⠀⠀⠀⠀⠀⠀⠀⠀⠀⠀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⠀⠀⠀⠀⠀⠀⠀⠀⠀⠀⠀⠀⣠⣶⣿⣿⣿⣿⣿⣿⣿⣿⣿⣿⣿⣿⣿⣿⣿⣿⣿⣿⣿⣿⣿⣿⣿⡄⠀⠀⠀⠀⠀⠀⠀⠀⠀⠀⠀⠀⠀⠀⠀⠀⠀⠀⠀⠀⠀⠀⠀⠀⠀⠀⠀⠀⠀⠀⠀⠀⠀⠀⠀⠀⠀⠀⠀⠀⠀⠀⠀⠀⠀⠀⠀⠀⠀⠀⠀⠀⠀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⠀⠀⠀⠀⠀⠀⠀⠀⠀⠀⢠⣾⣿⣿⣿⣿⣿⣿⣿⣿⣿⣿⣿⣿⣿⣿⣿⣿⣿⣿⣿⣿⣿⣿⣿⣿⣿⣿⡀⠀⠀⠀⠀⠀⠀⠀⠀⠀⠀⠀⠀⠀⠀⠀⠀⠀⠀⠀⠀⠀⠀⠀⠀⠀⠀⠀⠀⠀⠀⠀⠀⠀⠀⠀⠀⠀⠀⠀⠀⠀⠀⠀⠀⠀⠀⠀⠀⠀⠀⠀⠀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⠀⠀⠀⠀⠀⠀⠀⠀⠀⢠⣿⣿⣿⣿⣿⣿⣿⣿⣿⣿⣿⣿⣿⣿⣿⣿⣿⣿⣿⣿⣿⣿⣿⣿⣿⣿⣿⣿⣷⣀⠀⠀⠀⠀⠀⠀⠀⠀⠀⠀⠀⠀⠀⠀⠀⠀⠀⠀⠀⠀⠀⠀⠀⠀⠀⠀⠀⠀⠀⠀⠀⠀⠀⠀⠀⠀⠀⠀⠀⠀⠀⠀⠀⠀⠀⠀⠀⠀⠀⠀⠀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⠀⠀⠀⠀⠀⠀⠀⠀⠀⢸⣿⣿⣿⣿⣿⣿⣿⣿⣿⣿⣿⣿⣿⣿⣿⣿⣿⣿⣿⣿⣿⣿⣿⣿⣿⣿⣿⣿⣿⣿⣿⣷⣶⣿⣿⣦⠄⠀⠀⠀⠀⠀⠀⠀⠀⠀⠀⠀⠀⠀⠀⠀⠀⠀⠀⠀⠀⠀⠀⠀⠀⠀⠀⠀⠀⠀⠀⠀⠀⠀⠀⠀⠀⠀⠀⠀⠀⠀⠀⠀⠀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⠀⠀⠀⠀⠀⠀⠀⠀⠀⢸⣿⣿⣿⣿⣿⣿⣿⣿⣿⣿⣿⣿⣿⣿⣿⣿⣿⣿⣿⣿⣿⣿⣿⣿⣿⣿⣿⣿⣿⣿⣿⣿⣿⣿⣿⡟⠀⠀⠀⠀⠀⠀⠀⠀⠀⠀⠀⠀⠀⠀⠀⠀⠀⠀⠀⠀⠀⠀⠀⠀⠀⠀⠀⠀⠀⠀⠀⠀⠀⠀⠀⠀⠀⠀⠀⠀⠀⠀⠀⠀⠀</a:t>
            </a:r>
            <a:br/>
            <a:r>
              <a:t>⠀⠀⠀⠀⠀⠀⠀⠀⠀⠸⣿⣿⣿⣿⣿⣿⣿⣿⣿⣿⣿⣿⣿⣿⣿⣿⣿⣿⣿⣿⣿⣿⣿⣿⣿⣿⣿⣿⣿⣿⣿⣿⡏⠉⠛⠁⠀⠀⠀⠀⠀⠀⠀⠀⠀⠀⠀⠀⠀⠀⠀⠀⠀⠀⠀⠀⠀⠀⠀⠀⠀⠀⠀⠀⠀⠀⠀⠀⠀⠀⠀⠀⠀⠀⠀⠀⠀⠀⠀⠀⠀</a:t>
            </a:r>
            <a:br/>
            <a:r>
              <a:t>⠀⠀⠀⠀⠀⠀⠀⠀⠀⠀⢻⣿⣿⣿⣿⣿⣿⣿⣿⣿⣿⣿⣿⣿⣿⣿⣿⣿⣿⣿⣿⣿⣿⣿⣿⣿⣿⣿⣿⣿⣿⣿⡗⠀⠀⠀⠀⠀⠀⠀⠀⠀⠀⠀⠀⠀⠀⠀⠀⠀⠀⠀⠀⠀⠀⠀⠀⠀⠀⠀⠀⠀⠀⠀⠀⠀⠀⠀⠀⠀⠀⠀⠀⠀⠀⠀⠀⠀⠀⠀⠀</a:t>
            </a:r>
            <a:br/>
            <a:r>
              <a:t>⠀⠀⠀⠀⠀⠀⠀⠀⠀⠀⠀⠻⣿⣿⣿⣿⣿⣿⣿⣿⣿⣿⣿⣿⣿⣿⣿⣿⣿⣿⣿⣿⣿⣿⣿⣿⣿⣿⣿⣿⣿⠾⠁⠀⠀⠀⠀⠀⠀⠀⠀⠀⠀⠀⠀⠀⠀⠀⠀⠀⠀⠀⠀⠀⠀⠀⠀⠀⠀⠀⠀⠀⠀⠀⠀⠀⠀⠀⠀⠀⠀⠀⠀⠀⠀⠀⠀⠀⠀⠀⠀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⠀⠀⠀⠀⠀⠀⠀⠀⠀⠀⠀⠀⢸⣿⣿⣿⣿⣿⣿⣿⣿⣿⣿⣿⣿⣿⣿⣿⣿⣿⣿⣿⣿⣿⣿⣿⣿⣿⣿⠏⠛⠀⠀⠀⠀⠀⠀⠀⠀⠀⠀⠀⠀⠀⠀⠀⠀⠀⠀⠀⠀⠀⠀⠀⠀⠀⠀⠀⠀⠀⠀⠀⠀⠀⠀⠀⠀⠀⠀⠀⠀⠀⠀⠀⠀⠀⠀⠀⠀⠀⠀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⠀⠀⠀⠀⠀⠀⠀⠀⠀⠀⠀⠴⠿⣿⣿⣿⣿⣿⣿⣿⣿⣿⣿⣿⣿⣿⣿⣿⣿⣿⣿⣿⣿⣿⣿⣿⣿⣿⣇⠀⠀⠀⠀⠀⠀⠀⠀⠀⠀⠀⠀⠀⠀⠀⠀⠀⠀⠀⠀⠀⠀⠀⠀⠀⠀⠀⠀⠀⠀⠀⠀⠀⠀⠀⠀⠀⠀⠀⠀⠀⠀⠀⠀⠀⠀⠀⠀⠀⠀⠀⠀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⠀⠀⠀⠀⠀⠀⠀⠀⠀⠀⠀⠀⠀⣿⣿⣿⣿⣿⣿⣿⣿⣿⣿⣿⣿⣿⣿⣿⣿⣿⣿⣿⣿⣿⣿⣿⣿⡿⠳⠀⠀⠀⠀⠀⠀⠀⠀⠀⠀⠀⠀⠀⠀⠀⠀⠀⠀⠀⠀⠀⠀⠀⠀⠀⠀⠀⠀⠀⠀⠀⠀⠀⠀⠀⠀⠀⠀⠀⠀⠀⠀⠀⠀⠀⠀⠀⠀⠀⠀⠀⠀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⠀⠀⠀⠀⠀⠀⠀⠀⠀⠀⠀⠀⠀⣿⣿⣿⣿⣿⣿⣿⣿⣿⣿⣿⣿⣿⣿⣿⣿⣿⣿⣿⣿⣿⣿⣿⣿⠃⠀⠀⠀⠀⠀⠀⠀⠀⠀⠀⠀⠀⠀⠀⠀⠀⠀⠀⠀⠀⠀⠀⠀⠀⠀⠀⠀⠀⠀⠀⠀⠀⠀⠀⠀⠀⠀⠀⠀⠀⠀⠀⠀⠀⠀⠀⠀⠀⠀⠀⠀⠀⠀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⠀⠀⠀⠀⠀⠀⠀⠀⠀⠀⠀⠀⢠⣿⣿⣿⣿⣿⣿⣿⣿⣿⣿⣿⣿⣿⣿⣿⣿⣿⣿⡿⠿⠿⠿⠿⠃⠀⠀⠀⠀⠀⠀⠀⠀⠀⠀⠀⠀⠀⠀⠀⠀⠀⠀⠀⠀⠀⠀⠀⠀⠀⠀⠀⠀⠀⠀⠀⠀⠀⠀⠀⠀⠀⠀⠀⠀⠀⠀⠀⠀⠀⠀⠀⠀⠀⠀⠀⠀⠀⠀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⠀⠀⠀⠀⠀⠀⠀⠀⠀⠀⠀⠀⢸⣿⣿⣿⣿⣿⣿⣿⣿⣿⠿⢛⣻⣿⣿⣿⣿⣿⣿⣧⣀⣀⣀⡀⠀⠀⠀⠀⠀⠀⠀⠀⠀⠀⠀⠀⠀⠀⠀⠀⠀⠀⠀⠀⠀⠀⠀⠀⠀⠀⠀⠀⠀⠀⠀⠀⠀⠀⠀⠀⠀⠀⠀⠀⠀⠀⠀⠀⠀⠀⠀⠀⠀⠀⠀⠀⠀⠀⠀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⠀⠀⠀⠀⠀⠀⠀⠀⠀⠀⠀⠀⢸⣿⣿⣿⣿⣿⣿⣿⣿⣿⣿⣿⣿⣿⣿⣿⣿⣿⣿⣿⣿⣿⣿⣿⣿⣷⣶⣶⣤⡀⠀⠀⠀⠀⠀⠀⠀⠀⠀⠀⠀⠀⠀⠀⠀⠀⠀⠀⠀⠀⠀⠀⠀⠀⠀⠀⠀⠀⠀⠀⠀⠀⠀⠀⠀⠀⠀⠀⠀⠀⠀⠀⠀⠀⠀⠀⠀⠀⠀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⠀⠀⠀⠀⠀⠀⠀⠀⠀⠀⠀⠀⢸⣿⣿⣿⣿⣿⣿⣿⣿⣿⣿⣿⣿⣿⣿⣿⣿⣿⣿⣿⣿⣿⣿⣿⣿⣿⣿⣿⣯⠁⠀⠀⠀⠀⠀⢀⣀⣀⣀⣀⣤⣤⣀⣀⣀⡀⠀⠀⠀⠀⠀⠀⠀⠀⠀⠀⠀⠀⠀⠀⠀⠀⠀⠀⠀⠀⠀⠀⠀⠀⠀⠀⠀⠀⠀⠀⠀⠀⠀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⠀⠀⠀⠀⠀⠀⠀⠀⠀⠀⠀⠀⢸⣿⣿⣿⣿⣿⣿⣿⣿⣿⣿⣿⣿⣿⣿⣿⣿⣿⣿⣿⣿⣿⣿⣿⣿⣿⣿⣿⣿⣧⣠⣤⣶⣾⣿⣿⣿⣿⣿⣿⣿⣿⣿⣿⣿⣿⣿⣷⣶⣦⣄⡀⠀⠀⠀⠀⠀⠀⠀⠀⠀⠀⠀⠀⠀⠀⠀⠀⠀⠀⠀⠀⠀⠀⠀⠀⠀⠀⠀</a:t>
            </a:r>
            <a:br/>
            <a:r>
              <a:t>⠀⠀⠀⠀⠀⠀⠀⠀⠀⠀⢀⣠⣿⣿⣿⣿⣿⣿⣿⣿⣿⣿⣿⣿⣿⣿⣿⣿⣿⣿⣿⣿⣿⣿⣿⣿⣿⣿⣿⣿⣿⣿⣿⣿⣿⣿⣿⣿⣿⣿⣿⣿⣿⣿⣿⣿⣿⣿⣿⣿⣿⣿⣿⣿⣿⣦⣄⡀⠀⠀⠀⠀⠀⠀⠀⠀⠀⠀⠀⠀⠀⠀⠀⠀⠀⠀⠀⠀⠀⠀⠀</a:t>
            </a:r>
            <a:br/>
            <a:r>
              <a:t>⠀⠀⠀⠀⠀⠀⠀⠀⠀⠀⠘⢿⣿⣿⣿⣿⣿⣿⣿⣿⣿⣿⣿⣿⣿⣿⣿⣿⣿⣿⣿⣿⣿⣿⣿⣿⣿⣿⣿⣿⣿⣿⣿⣿⣿⣿⣿⣿⣿⣿⣿⣿⣿⣿⣿⣿⣿⣿⣿⣿⣿⣿⣿⣿⣿⣿⣿⣿⣶⣄⠀⠀⠀⠀⠀⠀⠀⠀⠀⠀⠀⠀⠀⠀⠀⠀⠀⠀⠀⠀⠀</a:t>
            </a:r>
            <a:br/>
            <a:r>
              <a:t>⠀⠀⠀⠀⠀⠀⠀⠀⠀⠀⠀⠀⠙⣿⣿⣿⣿⣿⣿⣿⣿⣿⣿⣿⣿⣿⣿⣿⣿⣿⣿⣿⣿⣿⣿⣿⣿⣿⣿⣿⣿⣿⣿⣿⣿⣿⣿⣿⣿⣿⣿⣿⣿⣿⣿⣿⣿⣿⣿⣿⣿⣿⣿⣿⣿⣿⣿⣿⣿⣿⣷⣦⡀⠀⠀⠀⠀⠀⠀⠀⠀⠀⠀⠀⠀⠀⠀⠀⠀⠀⠀</a:t>
            </a:r>
            <a:br/>
            <a:r>
              <a:t>⠀⠀⠀⠀⠀⠀⠀⠀⠀⠀⠀⠀⣀⣿⣿⣿⣿⣿⣿⣿⣿⣿⣿⣿⣿⣿⣿⣿⣿⣿⣿⣿⣿⣿⣿⣿⣿⣿⣿⣿⣿⣿⣿⣿⣿⣿⣿⣿⣿⣿⣿⣿⣿⣿⣿⣿⣿⣿⣿⣿⣿⣿⣿⣿⣿⣿⣿⣿⣿⣿⣿⣿⣿⣆⠀⠀⠀⠀⠀⠀⠀⠀⠀⠀⠀⠀⠀⠀⠀⠀⠀</a:t>
            </a:r>
            <a:br/>
            <a:r>
              <a:t>⠀⠀⠀⠀⠀⠀⠀⠀⠀⠀⠀⠀⠘⣿⣿⣿⣿⣿⣿⣿⣿⣿⣿⣿⣿⣿⣿⣿⣿⣿⣿⣿⣿⣿⣿⣿⣿⣿⣿⣿⣿⣿⣿⣿⣿⣿⣿⣿⣿⣿⣿⣿⣿⣿⣿⣿⣿⣿⣿⣿⣿⣿⣿⣿⣿⣿⣿⣿⣿⣿⣿⣿⣿⣿⣷⡄⠀⠀⠀⠀⠀⠀⠀⠀⠀⠀⠀⠀⠀⠀⠀</a:t>
            </a:r>
            <a:br/>
            <a:r>
              <a:t>⠀⠀⠀⠀⠀⠀⠀⠀⠀⠀⠀⠀⢺⣿⣿⣿⣿⣿⣿⣿⣿⣿⣿⣿⣿⣿⣿⣿⣿⣿⣿⣿⣿⣿⣿⣿⣿⣿⣿⣿⣿⣿⣿⣿⣿⣿⣿⣿⣿⣿⣿⣿⣿⣿⣿⣿⣿⣿⣿⣿⣿⣿⣿⣿⣿⣿⣿⣿⣿⣿⣿⣿⣿⣿⣿⣿⣦⠀⠀⠀⠀⠀⠀⠀⠀⠀⠀⠀⠀⠀⠀</a:t>
            </a:r>
            <a:br/>
            <a:r>
              <a:t>⠀⠀⠀⠀⠀⠀⠀⠀⠀⠀⠀⠀⣾⣿⣿⣿⣿⣿⣿⣿⣿⣿⣿⣿⣿⣿⣿⣿⣿⣿⣿⣿⣿⣿⣿⣿⣿⣿⣿⣿⣿⣿⣿⣿⣿⣿⣿⣿⣿⣿⣿⣿⣿⣿⣿⣿⣿⣿⣿⣿⣿⣿⣿⣿⣿⣿⣿⣿⣿⣿⣿⣿⣿⣿⣿⣿⣿⣧⠀⠀⠀⠀⠀⠀⠀⠀⠀⠀⠀⠀⠀</a:t>
            </a:r>
            <a:br/>
            <a:r>
              <a:t>⠀⠀⠀⠀⠀⠀⠀⠀⠀⠀⠀⠀⠘⣿⣿⣿⣿⣿⣿⣿⣿⣿⣿⣿⣿⣿⣿⣿⣿⣿⣿⣿⣿⣿⣿⣿⣿⣿⣿⣿⣿⣿⣿⣿⣿⣿⣿⣿⣿⣿⣿⣿⣿⣿⣿⣿⣿⣿⣿⣿⣿⣿⣿⣿⣿⣿⣿⣿⣿⣿⣿⣿⣿⣿⣿⣿⣿⣿⣧⠀⠀⠀⠀⠀⠀⠀⠀⠀⠀⠀⠀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⠀⠀⠀⠀⠀⠀⠀⠀⠀⠀⠀⠀⢀⣿⣿⣿⣿⣿⣿⣿⣿⣿⣿⣿⣿⣿⣿⣿⣿⣿⣿⣿⣿⣿⣿⣿⣿⣿⣿⣿⣿⣿⣿⣿⣿⣿⣿⣿⣿⣿⣿⣿⣿⣿⣿⣿⣿⣿⣿⣿⣿⣿⣿⣿⣿⣿⣿⣿⣿⣿⣿⣿⣿⣿⣿⣿⣿⡿⠟⠃⠀⠀⠀⠀⠀⠀⠀⠀⠀⠀⠀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⠀⠀⠀⠀⠀⠀⠀⠀⠀⠀⠀⠀⠀⠀⠀⠀⠀⠀⠀⠀⠀⠀⠀⠀⠀⠀⠀⠀⠀⠀⣧⡀⠀⠀⠀⠀⠀⠀⠀⠀⠀⠀⠀⠀⠀⠀⠀⠀⠀⠀⠀⠀⠀⠀⠀⠀⠀⠀⠀⠀⠀⠀⠀⠀⠀⠀⠀⠀⠀⠀⠀⠀⠀⠀⠀⠀⠀⠀⠀⠀⠀⠀⠀⠀⠀⠀⠀⠀⠀⠀⠀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⠀⠀⠀⠀⠀⠀⠀⠀⠀⠀⠀⠀⠀⠀⠀⠀⠀⠀⠀⠀⠀⢀⣀⣀⣤⣴⣶⣶⣶⣶⣿⣿⣿⣆⠀⠀⠀⠀⠀⠀⠀⠀⠀⠀⠀⠀⠀⠀⠀⠀⠀⠀⠀⠀⠀⠀⠀⠀⠀⠀⠀⠀⠀⠀⠀⠀⠀⠀⠀⠀⠀⠀⠀⠀⠀⠀⠀⠀⠀⠀⠀⠀⠀⠀⠀⠀⠀⠀⠀⠀⠀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⠀⠀⠀⠀⠀⠀⠀⠀⠀⠀⠀⠀⠀⠀⠀⠀⠀⢀⣤⣶⣿⣿⣿⣿⣿⣿⣿⣿⣿⣿⣿⣿⣿⣿⣷⣄⠀⠀⠀⠀⠀⠀⠀⠀⠀⠀⠀⠀⠀⠀⠀⠀⠀⠀⠀⠀⠀⠀⠀⠀⠀⠀⠀⠀⠀⠀⠀⠀⠀⠀⠀⠀⠀⠀⠀⠀⠀⠀⠀⠀⠀⠀⠀⠀⠀⠀⠀⠀⠀⠀⠀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⠀⠀⠀⠀⠀⠀⠀⠀⠀⠀⠀⠀⠀⠀⣀⣴⣾⣿⣿⣿⣿⣿⣿⣿⣿⣿⣿⣿⣿⣿⣿⣿⣿⣿⣿⣿⣧⡀⠀⠀⠀⠀⠀⠀⠀⠀⠀⠀⠀⠀⠀⠀⠀⠀⠀⠀⠀⠀⠀⠀⠀⠀⠀⠀⠀⠀⠀⠀⠀⠀⠀⠀⠀⠀⠀⠀⠀⠀⠀⠀⠀⠀⠀⠀⠀⠀⠀⠀⠀⠀⠀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⠀⠀⠀⠀⠀⠀⠀⠀⠀⠀⠀⢀⣤⣾⣿⣿⣿⣿⣿⣿⣿⣿⣿⣿⣿⣿⣿⣿⣿⣿⣿⣿⣿⣿⣿⣿⣿⣷⠀⠀⠀⠀⠀⠀⠀⠀⠀⠀⠀⠀⠀⠀⠀⠀⠀⠀⠀⠀⠀⠀⠀⠀⠀⠀⠀⠀⠀⠀⠀⠀⠀⠀⠀⠀⠀⠀⠀⠀⠀⠀⠀⠀⠀⠀⠀⠀⠀⠀⠀⠀⠀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⠀⠀⠀⠀⠀⠀⠀⠀⠀⠀⢠⣾⣿⣿⣿⣿⣿⣿⣿⣿⣿⣿⣿⣿⣿⣿⣿⣿⣿⣿⣿⣿⣿⣿⣿⣿⣿⣿⣧⠀⠀⠀⠀⠀⠀⠀⠀⠀⠀⠀⠀⠀⠀⠀⠀⠀⠀⠀⠀⠀⠀⠀⠀⠀⠀⠀⠀⠀⠀⠀⠀⠀⠀⠀⠀⠀⠀⠀⠀⠀⠀⠀⠀⠀⠀⠀⠀⠀⠀⠀⠀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⠀⠀⠀⠀⠀⠀⠀⠀⠀⢀⣿⣿⣿⣿⣿⣿⣿⣿⣿⣿⣿⣿⣿⣿⣿⣿⣿⣿⣿⣿⣿⣿⣿⣿⣿⣿⣿⣿⣿⣧⣄⣀⣀⣀⣤⡀⠀⠀⠀⠀⠀⠀⠀⠀⠀⠀⠀⠀⠀⠀⠀⠀⠀⠀⠀⠀⠀⠀⠀⠀⠀⠀⠀⠀⠀⠀⠀⠀⠀⠀⠀⠀⠀⠀⠀⠀⠀⠀⠀⠀⠀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⠀⠀⠀⠀⠀⠀⠀⠀⠀⢸⣿⣿⣿⣿⣿⣿⣿⣿⣿⣿⣿⣿⣿⣿⣿⣿⣿⣿⣿⣿⣿⣿⣿⣿⣿⣿⣿⣿⣿⣿⣿⣿⣿⣿⣿⣷⡆⠀⠀⠀⠀⠀⠀⠀⠀⠀⠀⠀⠀⠀⠀⠀⠀⠀⠀⠀⠀⠀⠀⠀⠀⠀⠀⠀⠀⠀⠀⠀⠀⠀⠀⠀⠀⠀⠀⠀⠀⠀⠀⠀⠀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⠀⠀⠀⠀⠀⠀⠀⠀⠀⢸⣿⣿⣿⣿⣿⣿⣿⣿⣿⣿⣿⣿⣿⣿⣿⣿⣿⣿⣿⣿⣿⣿⣿⣿⣿⣿⣿⣿⣿⣿⣿⣿⣿⣿⣿⡿⠀⠀⠀⠀⠀⠀⠀⠀⠀⠀⠀⠀⠀⠀⠀⠀⠀⠀⠀⠀⠀⠀⠀⠀⠀⠀⠀⠀⠀⠀⠀⠀⠀⠀⠀⠀⠀⠀⠀⠀⠀⠀⠀⠀⠀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⠀⠀⠀⠀⠀⠀⠀⠀⠀⠀⣿⣿⣿⣿⣿⣿⣿⣿⣿⣿⣿⣿⣿⣿⣿⣿⣿⣿⣿⣿⣿⣿⣿⣿⣿⣿⣿⣿⣿⣿⣿⣿⣿⠀⠙⠁⠀⠀⠀⠀⠀⠀⠀⠀⠀⠀⠀⠀⠀⠀⠀⠀⠀⠀⠀⠀⠀⠀⠀⠀⠀⠀⠀⠀⠀⠀⠀⠀⠀⠀⠀⠀⠀⠀⠀⠀⠀⠀⠀⠀⠀</a:t>
            </a:r>
            <a:br/>
            <a:r>
              <a:t>⠀⠀⠀⠀⠀⠀⠀⠀⠀⠀⠸⣿⣿⣿⣿⣿⣿⣿⣿⣿⣿⣿⣿⣿⣿⣿⣿⣿⣿⣿⣿⣿⣿⣿⣿⣿⣿⣿⣿⣿⣿⣿⣿⠁⠀⠀⠀⠀⠀⠀⠀⠀⠀⠀⠀⠀⠀⠀⠀⠐⠢⠀⠀⠀⠀⠀⠀⠀⠀⠀⠀⠀⠀⠀⠀⠀⠀⠀⠀⠀⠀⠀⠀⠀⠀⠀⠀⠀⠀⠀⠀</a:t>
            </a:r>
            <a:br/>
            <a:r>
              <a:t>⠀⠀⠀⠀⠀⠀⠀⠀⠀⠀⠀⠙⢿⣿⣿⣿⣿⣿⣿⣿⣿⣿⣿⣿⣿⣿⣿⣿⣿⣿⣿⣿⣿⣿⣿⣿⣿⣿⣿⣿⣿⡟⠀⠀⠀⠀⠀⠀⠀⠀⠀⠀⠀⠀⠀⠀⠀⠀⠀⠀⠀⠀⠀⠀⠀⠀⠀⠀⠀⠀⠀⠀⠀⠀⠀⠀⠀⠀⠀⠀⠀⠀⠀⠀⠀⠀⠀⠀⠀⠀⠀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⠀⠀⠀⠀⠀⠀⠀⠀⠀⠀⠀⠀⠀⣿⣿⣿⣿⣿⣿⣿⣿⣿⣿⣿⣿⣿⣿⣿⣿⣿⣿⣿⣿⣿⣿⣿⣿⣿⣿⠏⠈⠀⠀⠀⠀⠀⠀⠀⠀⠀⠀⠀⠀⠀⠀⠀⠀⠀⠀⠀⠀⠀⠀⠀⠀⠀⠀⠀⠀⠀⠀⠀⠀⠀⠀⠀⠀⠀⠀⠀⠀⠀⠀⠀⠀⠀⠀⠀⠀⠀⠀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⠀⠀⠀⠀⠀⠀⠀⠀⠀⠀⠀⠀⠾⢿⣿⣿⣿⣿⣿⣿⣿⣿⣿⣿⣿⣿⣿⣿⣿⣿⣿⣿⣿⣿⣿⣿⣿⣿⣿⠄⠀⠀⠀⠀⠀⠀⠀⠀⠀⠀⠀⠀⠀⠀⠀⠀⠀⠀⠀⠀⠀⠀⠀⠀⠀⠀⠀⠀⠀⠀⠀⠀⠀⠀⠀⠀⠀⠀⠀⠀⠀⠀⠀⠀⠀⠀⠀⠀⠀⠀⠀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⠀⠀⠀⠀⠀⠀⠀⠀⠀⠀⠀⠀⠀⢸⣿⣿⣿⣿⣿⣿⣿⣿⣿⣿⣿⣿⣿⣿⣿⣿⣿⣿⣿⣿⣿⣿⣿⣿⠋⠂⠀⠀⠀⠀⠀⠀⠀⠀⠀⠀⠀⠀⠀⠀⠀⠀⠀⠀⠀⠀⠀⠀⠀⠀⠀⠀⠀⠀⠀⠀⠀⠀⠀⠀⠀⠀⠀⠀⠀⠀⠀⠀⠀⠀⠀⠀⠀⠀⠀⠀⠀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⠀⠀⠀⠀⠀⠀⠀⠀⠀⠀⠀⠀⠀⣼⣿⣿⣿⣿⣿⣿⣿⣿⣿⣿⣿⣿⣿⣿⣿⣿⣿⣿⣿⣿⣿⣿⣿⠏⠀⠀⠀⠀⠀⠀⠀⠀⠀⠀⠀⠀⠀⠀⠀⠀⠀⠀⠀⠀⠀⠀⠀⠀⠀⠀⠀⠀⠀⠀⠀⠀⠀⠀⠀⠀⠀⠀⠀⠀⠀⠀⠀⠀⠀⠀⠀⠀⠀⠀⠀⠀⠀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⠀⠀⠀⠀⠀⠀⠀⠀⠀⠀⠀⠀⠀⣿⣿⣿⣿⣿⣿⣿⣿⣿⣿⣿⣿⣿⣿⣿⣿⣿⣿⣿⠛⠛⠻⠟⠋⠀⠀⠀⠀⠀⠀⠀⠀⠀⠀⠀⠀⠀⠀⠀⠀⠀⠀⠀⠀⠀⠀⠀⠀⠀⠀⠀⠀⠀⠀⠀⠀⠀⠀⠀⠀⠀⠀⠀⠀⠀⠀⠀⠀⠀⠀⠀⠀⠀⠀⠀⠀⠀⠀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⠀⠀⠀⠀⠀⠀⠀⠀⠀⠀⠀⠀⠀⣿⣿⣿⣿⣿⣿⣿⣿⣿⣟⣛⣿⣿⣿⣿⣿⣿⣿⣿⣤⣤⣤⣀⣀⡀⠀⠀⠀⠀⠀⠀⠀⠀⠀⠀⠀⠀⠀⠀⠀⠀⠀⠀⠀⠀⠀⠀⠀⠀⠀⠀⠀⠀⠀⠀⠀⠀⠀⠀⠀⠀⠀⠀⠀⠀⠀⠀⠀⠀⠀⠀⠀⠀⠀⠀⠀⠀⠀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⠀⠀⠀⠀⠀⠀⠀⠀⠀⠀⠀⠀⢰⣿⣿⣿⣿⣿⣿⣿⣿⣿⣿⣿⣿⣿⣿⣿⣿⣿⣿⣿⣿⣿⣿⣿⣿⣿⣿⣷⣶⣦⠀⠀⠀⠀⠀⠀⠀⠀⠀⠀⠀⠀⠀⠀⠀⠀⠀⠀⠀⠀⠀⠀⠀⠀⠀⠀⠀⠀⠀⠀⠀⠀⠀⠀⠀⠀⠀⠀⠀⠀⠀⠀⠀⠀⠀⠀⠀⠀⠀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⠀⠀⠀⠀⠀⠀⠀⠀⠀⠀⠀⠀⢸⣿⣿⣿⣿⣿⣿⣿⣿⣿⣿⣿⣿⣿⣿⣿⣿⣿⣿⣿⣿⣿⣿⣿⣿⣿⣿⣿⣷⣄⠀⠀⠀⠀⠀⠀⠀⢀⣀⣀⣀⣀⣀⣀⣀⡀⠀⠀⠀⠀⠀⠀⠀⠀⠀⠀⠀⠀⠀⠀⠀⠀⠀⠀⠀⠀⠀⠀⠀⠀⠀⠀⠀⠀⠀⠀⠀⠀⠀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⠀⠀⠀⠀⠀⠀⠀⠀⠀⠀⠀⠀⣼⣿⣿⣿⣿⣿⣿⣿⣿⣿⣿⣿⣿⣿⣿⣿⣿⣿⣿⣿⣿⣿⣿⣿⣿⣿⣿⣿⣿⣿⣆⣀⣠⣴⣾⣿⣿⣿⣿⣿⣿⣿⣿⣿⣿⣿⣿⣿⣶⣦⣤⣀⠀⠀⠀⠀⠀⠀⠀⠀⠀⠀⠀⠀⠀⠀⠀⠀⠀⠀⠀⠀⠀⠀⠀⠀⠀⠀⠀</a:t>
            </a:r>
            <a:br/>
            <a:r>
              <a:t>⠀⠀⠀⠀⠀⠀⠀⠀⠀⠀⢠⣴⣿⣿⣿⣿⣿⣿⣿⣿⣿⣿⣿⣿⣿⣿⣿⣿⣿⣿⣿⣿⣿⣿⣿⣿⣿⣿⣿⣿⣿⣿⣿⣿⣿⣿⣿⣿⣿⣿⣿⣿⣿⣿⣿⣿⣿⣿⣿⣿⣿⣿⣿⣿⣿⣶⣤⣀⠀⠀⠀⠀⠀⠀⠀⠀⠀⠀⠀⠀⠀⠀⠀⠀⠀⠀⠀⠀⠀⠀⠀</a:t>
            </a:r>
            <a:br/>
            <a:r>
              <a:t>⠀⠀⠀⠀⠀⠀⠀⠀⠀⠀⠈⢿⣿⣿⣿⣿⣿⣿⣿⣿⣿⣿⣿⣿⣿⣿⣿⣿⣿⣿⣿⣿⣿⣿⣿⣿⣿⣿⣿⣿⣿⣿⣿⣿⣿⣿⣿⣿⣿⣿⣿⣿⣿⣿⣿⣿⣿⣿⣿⣿⣿⣿⣿⣿⣿⣿⣿⣿⣷⣤⡀⠀⠀⠀⠀⠀⠀⠀⠀⠀⠀⠀⠀⠀⠀⠀⠀⠀⠀⠀⠀</a:t>
            </a:r>
            <a:br/>
            <a:r>
              <a:t>⠀⠀⠀⠀⠀⠀⠀⠀⠀⠀⠀⠀⠈⢿⣿⣿⣿⣿⣿⣿⣿⣿⣿⣿⣿⣿⣿⣿⣿⣿⣿⣿⣿⣿⣿⣿⣿⣿⣿⣿⣿⣿⣿⣿⣿⣿⣿⣿⣿⣿⣿⣿⣿⣿⣿⣿⣿⣿⣿⣿⣿⣿⣿⣿⣿⣿⣿⣿⣿⣿⣿⣶⡄⠀⠀⠀⠀⠀⠀⠀⠀⠀⠀⠀⠀⠀⠀⠀⠀⠀⠀</a:t>
            </a:r>
            <a:br/>
            <a:r>
              <a:t>⠀⠀⠀⠀⠀⠀⠀⠀⠀⠀⠀⠀⠠⣾⣿⣿⣿⣿⣿⣿⣿⣿⣿⣿⣿⣿⣿⣿⣿⣿⣿⣿⣿⣿⣿⣿⣿⣿⣿⣿⣿⣿⣿⣿⣿⣿⣿⣿⣿⣿⣿⣿⣿⣿⣿⣿⣿⣿⣿⣿⣿⣿⣿⣿⣿⣿⣿⣿⣿⣿⣿⣿⣿⣦⡄⠀⠀⠀⠀⠀⠀⠀⠀⠀⠀⠀⠀⠀⠀⠀⠀</a:t>
            </a:r>
            <a:br/>
            <a:r>
              <a:t>⠀⠀⠀⠀⠀⠀⠀⠀⠀⠀⠀⠀⠀⣻⣿⣿⣿⣿⣿⣿⣿⣿⣿⣿⣿⣿⣿⣿⣿⣿⣿⣿⣿⣿⣿⣿⣿⣿⣿⣿⣿⣿⣿⣿⣿⣿⣿⣿⣿⣿⣿⣿⣿⣿⣿⣿⣿⣿⣿⣿⣿⣿⣿⣿⣿⣿⣿⣿⣿⣿⣿⣿⣿⣿⣿⣦⠀⠀⠀⠀⠀⠀⠀⠀⠀⠀⠀⠀⠀⠀⠀</a:t>
            </a:r>
            <a:br/>
            <a:r>
              <a:t>⠀⠀⠀⠀⠀⠀⠀⠀⠀⠀⠀⠀⢈⣿⣿⣿⣿⣿⣿⣿⣿⣿⣿⣿⣿⣿⣿⣿⣿⣿⣿⣿⣿⣿⣿⣿⣿⣿⣿⣿⣿⣿⣿⣿⣿⣿⣿⣿⣿⣿⣿⣿⣿⣿⣿⣿⣿⣿⣿⣿⣿⣿⣿⣿⣿⣿⣿⣿⣿⣿⣿⣿⣿⣿⣿⣿⣷⡄⠀⠀⠀⠀⠀⠀⠀⠀⠀⠀⠀⠀⠀</a:t>
            </a:r>
            <a:br/>
            <a:r>
              <a:t>⠀⠀⠀⠀⠀⠀⠀⠀⠀⠀⠀⠀⠸⣿⣿⣿⣿⣿⣿⣿⣿⣿⣿⣿⣿⣿⣿⣿⣿⣿⣿⣿⣿⣿⣿⣿⣿⣿⣿⣿⣿⣿⣿⣿⣿⣿⣿⣿⣿⣿⣿⣿⣿⣿⣿⣿⣿⣿⣿⣿⣿⣿⣿⣿⣿⣿⣿⣿⣿⣿⣿⣿⣿⣿⣿⣿⣿⣿⡄⠀⠀⠀⠀⠀⠀⠀⠀⠀⠀⠀⠀</a:t>
            </a:r>
            <a:br/>
            <a:r>
              <a:t>⠀⠀⠀⠀⠀⠀⠀⠀⠀⠀⠀⠀⠀⢹⣿⣿⣿⣿⣿⣿⣿⣿⣿⣿⣿⣿⣿⣿⣿⣿⣿⣿⣿⣿⣿⣿⣿⣿⣿⣿⣿⣿⣿⣿⣿⣿⣿⣿⣿⣿⣿⣿⣿⣿⣿⣿⣿⣿⣿⣿⣿⣿⣿⣿⣿⣿⣿⣿⣿⣿⣿⣿⣿⣿⣿⣿⣿⣿⣿⡄⠀⠀⠀⠀⠀⠀⠀⠀⠀⠀⠀</a:t>
            </a:r>
            <a:br/>
            <a:r>
              <a:t>⠀⠀⠀⠀⠀⠀⠀⠀⠀⠀⠀⠀⠀⣼⣿⣿⣿⣿⣿⣿⣿⣿⣿⣿⣿⣿⣿⣿⣿⣿⣿⣿⣿⣿⣿⣿⣿⣿⣿⣿⣿⣿⣿⣿⣿⣿⣿⣿⣿⣿⣿⣿⣿⣿⣿⣿⣿⣿⣿⣿⣿⣿⣿⣿⣿⣿⣿⣿⣿⣿⣿⣿⣿⣿⣿⡿⠟⠛⠉⠀⠀⠀⠀⠀⠀⠀⠀⠀⠀⠀⠀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⠀⠀⠀⠀⠀⠀⠀⠀⠀⠀⠀⠀⠀⠀⠀⠀⠀⠀⠀⠀⠀⠀⠀⠀⠀⠀⠀⠀⠀⠀⣿⣦⠀⠀⠀⠀⠀⠀⠀⠀⠀⠀⠀⠀⠀⠀⠀⠀⠀⠀⠀⠀⠀⠀⠀⠀⠀⠀⠀⠀⠀⠀⠀⠀⠀⠀⠀⠀⠀⠀⠀⠀⠀⠀⠀⠀⠀⠀⠀⠀⠀⠀⠀⠀⠀⠀⠀⠀⠀⠀⠀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⠀⠀⠀⠀⠀⠀⠀⠀⠀⠀⠀⠀⠀⠀⠀⠀⠀⠀⠀⠀⠀⠀⠀⠀⠀⠀⣀⣠⣤⣤⣿⣿⣷⡄⠀⠀⠀⠀⠀⠀⠀⠀⠀⠀⠀⠀⠀⠀⠀⠀⠀⠀⠀⠀⠀⠀⠀⠀⠀⠀⠀⠀⠀⠀⠀⠀⠀⠀⠀⠀⠀⠀⠀⠀⠀⠀⠀⠀⠀⠀⠀⠀⠀⠀⠀⠀⠀⠀⠀⠀⠀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⠀⠀⠀⠀⠀⠀⠀⠀⠀⠀⠀⠀⠀⠀⠀⠀⠀⠀⠀⢀⣠⣤⣶⣶⣿⣿⣿⣿⣿⣿⣿⣿⣿⣿⣶⣄⠀⠀⠀⠀⠀⠀⠀⠀⠀⠀⠀⠀⠀⠀⠀⠀⠀⠀⠀⠀⠀⠀⠀⠀⠀⠀⠀⠀⠀⠀⠀⠀⠀⠀⠀⠀⠀⠀⠀⠀⠀⠀⠀⠀⠀⠀⠀⠀⠀⠀⠀⠀⠀⠀⠀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⠀⠀⠀⠀⠀⠀⠀⠀⠀⠀⠀⠀⠀⠀⠀⠀⢀⣤⣾⣿⣿⣿⣿⣿⣿⣿⣿⣿⣿⣿⣿⣿⣿⣿⣿⣿⣷⡄⠀⠀⠀⠀⠀⠀⠀⠀⠀⠀⠀⠀⠀⠀⠀⠀⠀⠀⠀⠀⠀⠀⠀⠀⠀⠀⠀⠀⠀⠀⠀⠀⠀⠀⠀⠀⠀⠀⠀⠀⠀⠀⠀⠀⠀⠀⠀⠀⠀⠀⠀⠀⠀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⠀⠀⠀⠀⠀⠀⠀⠀⠀⠀⠀⠀⠀⢀⣤⣾⣿⣿⣿⣿⣿⣿⣿⣿⣿⣿⣿⣿⣿⣿⣿⣿⣿⣿⣿⣿⣿⣿⡄⠀⠀⠀⠀⠀⠀⠀⠀⠀⠀⠀⠀⠀⠀⠀⠀⠀⠀⠀⠀⠀⠀⠀⠀⠀⠀⠀⠀⠀⠀⠀⠀⠀⠀⠀⠀⠀⠀⠀⠀⠀⠀⠀⠀⠀⠀⠀⠀⠀⠀⠀⠀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⠀⠀⠀⠀⠀⠀⠀⠀⠀⠀⠀⢀⣴⣿⣿⣿⣿⣿⣿⣿⣿⣿⣿⣿⣿⣿⣿⣿⣿⣿⣿⣿⣿⣿⣿⣿⣿⣿⣿⡀⠀⠀⠀⠀⠀⠀⠀⠀⠀⠀⠀⠀⠀⠀⠀⠀⠀⠀⠀⠀⠀⠀⠀⠀⠀⠀⠀⠀⠀⠀⠀⠀⠀⠀⠀⠀⠀⠀⠀⠀⠀⠀⠀⠀⠀⠀⠀⠀⠀⠀⠀</a:t>
            </a:r>
            <a:br/>
            <a:r>
              <a:t>⠀⠀⠀⠀⠀⠀⠀⠀⠀⠀⢀⣾⣿⣿⣿⣿⣿⣿⣿⣿⣿⣿⣿⣿⣿⣿⣿⣿⣿⣿⣿⣿⣿⣿⣿⣿⣿⣿⣿⣷⣀⠀⠀⠀⠀⠀⠀⠀⠀⠀⠀⠀⠀⠀⠀⠀⠀⠀⠀⠀⠀⠀⠀⠀⠀⠀⠀⠀⠀⠀⠀⠀⠀⠀⠀⠀⠀⠀⠀⠀⠀⠀⠀⠀⠀⠀⠀⠀⠀⠀⠀</a:t>
            </a:r>
            <a:br/>
            <a:r>
              <a:t>⠀⠀⠀⠀⠀⠀⠀⠀⠀⠀⣸⣿⣿⣿⣿⣿⣿⣿⣿⣿⣿⣿⣿⣿⣿⣿⣿⣿⣿⣿⣿⣿⣿⣿⣿⣿⣿⣿⣿⣿⣿⣿⣷⣶⣿⣿⣦⡄⠀⠀⠀⠀⠀⠀⠀⠀⠀⠀⠀⠀⠀⠀⠀⠀⠀⠀⠀⠀⠀⠀⠀⠀⠀⠀⠀⠀⠀⠀⠀⠀⠀⠀⠀⠀⠀⠀⠀⠀⠀⠀⠀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⠀⠀⠀⠀⠀⠀⠀⠀⠀⠀⣿⣿⣿⣿⣿⣿⣿⣿⣿⣿⣿⣿⣿⣿⣿⣿⣿⣿⣿⣿⣿⣿⣿⣿⣿⣿⣿⣿⣿⣿⣿⣿⣿⣿⣿⣿⣿⠁⠀⠀⠀⠀⠀⠀⠀⠀⠀⠀⠀⠀⠀⠀⠀⠀⠀⠀⠀⠀⠀⠀⠀⠀⠀⠀⠀⠀⠀⠀⠀⠀⠀⠀⠀⠀⠀⠀⠀⠀⠀⠀⠀</a:t>
            </a:r>
            <a:br/>
            <a:r>
              <a:t>⠐⠀⠀⠀⠀⠀⠀⠀⠀⠀⢸⣿⣿⣿⣿⣿⣿⣿⣿⣿⣿⣿⣿⣿⣿⣿⣿⣿⣿⣿⣿⣿⣿⣿⣿⣿⣿⣿⣿⣿⣿⣿⣿⣿⠛⠿⠃⠀⠀⠀⠀⠀⠀⠀⠀⠀⠀⠀⠀⠀⠀⠀⠀⠀⠀⠀⠀⠀⠀⠀⠀⠀⠀⠀⠀⠀⠀⠀⠀⠀⠀⠀⠀⠀⠀⠀⠀⠀⠀⠀⠀</a:t>
            </a:r>
            <a:br/>
            <a:r>
              <a:t>⠀⠀⠀⠀⠀⠀⠀⠀⠀⠀⠈⣿⣿⣿⣿⣿⣿⣿⣿⣿⣿⣿⣿⣿⣿⣿⣿⣿⣿⣿⣿⣿⣿⣿⣿⣿⣿⣿⣿⣿⣿⣿⣿⣿⠂⠀⠀⠀⠀⠀⠀⠀⠀⠀⠀⠀⠀⠀⠀⠀⠀⠀⠀⠀⠀⠀⠀⠀⠀⠀⠀⠀⠀⠀⠀⠀⠀⠀⠀⠀⠀⠀⠀⠀⠀⠀⠀⠀⠀⠀⠀</a:t>
            </a:r>
            <a:br/>
            <a:r>
              <a:t>⠀⠀⠀⠀⠀⠀⠀⠀⠀⠀⠀⠘⣿⣿⣿⣿⣿⣿⣿⣿⣿⣿⣿⣿⣿⣿⣿⣿⣿⣿⣿⣿⣿⣿⣿⣿⣿⣿⣿⣿⣿⣿⡷⠏⠀⠀⠀⠀⠀⠀⠀⠀⠀⠀⠀⠀⠀⠀⠀⠘⠢⡀⠀⠀⠀⠀⠀⠀⠀⠀⠀⠀⠀⠀⠀⠀⠀⠀⠀⠀⠀⠀⠀⠀⠀⠀⠀⠀⠀⠀⠀</a:t>
            </a:r>
            <a:br/>
            <a:r>
              <a:t>⠀⠀⠀⠀⠀⠀⠀⠀⠀⠀⠀⠀⠈⠻⣿⣿⣿⣿⣿⣿⣿⣿⣿⣿⣿⣿⣿⣿⣿⣿⣿⣿⣿⣿⣿⣿⣿⣿⣿⣿⡿⠻⠃⠀⠀⠀⠀⠀⠀⠀⠀⠀⠀⠀⠀⠀⠀⠀⠀⠀⠀⠁⠀⠀⠀⠀⠀⠀⠀⠀⠀⠀⠀⠀⠀⠀⠀⠀⠀⠀⠀⠀⠀⠀⠀⠀⠀⠀⠀⠀⠀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⠀⠀⠀⠀⠀⠀⠀⠀⠀⠀⠀⠀⠀⢠⣿⣿⣿⣿⣿⣿⣿⣿⣿⣿⣿⣿⣿⣿⣿⣿⣿⣿⣿⣿⣿⣿⣿⣿⣿⣿⠁⠀⠀⠀⠀⠀⠀⠀⠀⠀⠀⠀⠀⠀⠀⠀⠀⠀⠀⠀⠀⠀⠀⠀⠀⠀⠀⠀⠀⠀⠀⠀⠀⠀⠀⠀⠀⠀⠀⠀⠀⠀⠀⠀⠀⠀⠀⠀⠀⠀⠀</a:t>
            </a:r>
            <a:br/>
            <a:r>
              <a:t>⠀⠀⠀⠀⠀⠀⠀⠀⠀⠀⠀⠀⠀⣾⣿⣿⣿⣿⣿⣿⣿⣿⣿⣿⣿⣿⣿⣿⣿⣿⣿⣿⣿⣿⣿⣿⣿⣿⣿⣿⡀⠀⠀⠀⠀⠀⠀⠀⠀⠀⠀⠀⠀⠀⠀⠀⠀⠀⠀⠀⠀⠀⠀⠀⠀⠀⠀⠀⠀⠀⠀⠀⠀⠀⠀⠀⠀⠀⠀⠀⠀⠀⠀⠀⠀⠀⠀⠀⠀⠀⠀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⠀⠀⠀⠀⠀⠀⠀⠀⠀⠀⠀⠀⠈⠛⢹⣿⣿⣿⣿⣿⣿⣿⣿⣿⣿⣿⣿⣿⣿⣿⣿⣿⣿⣿⣿⣿⣿⣿⣿⡿⡅⠀⠀⠀⠀⠀⠀⠀⠀⠀⠀⠀⠀⠀⠀⠀⠀⠀⠀⠀⠀⠀⠀⠀⠀⠀⠀⠀⠀⠀⠀⠀⠀⠀⠀⠀⠀⠀⠀⠀⠀⠀⠀⠀⠀⠀⠀⠀⠀⠀⠀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⠀⠀⠀⠀⠀⠀⠀⠀⠀⠀⠀⠀⠀⠀⣼⣿⣿⣿⣿⣿⣿⣿⣿⣿⣿⣿⣿⣿⣿⣿⣿⣿⣿⣿⣿⣿⣿⣿⡿⠁⠈⠀⠀⠀⠀⠀⠀⠀⠀⠀⠀⠀⠀⠀⠀⠀⠀⠀⠀⠀⠀⠀⠀⠀⠀⠀⠀⠀⠀⠀⠀⠀⠀⠀⠀⠀⠀⠀⠀⠀⠀⠀⠀⠀⠀⠀⠀⠀⠀⠀⠀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⠀⠀⠀⠀⠀⠀⠀⠀⠀⠀⠀⠀⠀⠀⣿⣿⣿⣿⣿⣿⣿⣿⣿⣿⣿⣿⣿⣿⣿⣿⣿⣿⣿⣿⣿⣿⣿⡿⠁⠀⠀⠀⠀⠀⠀⠀⠀⠀⠀⠀⠀⠀⠀⠀⠀⠀⠀⠀⠀⠀⠀⠀⠀⠀⠀⠀⠀⠀⠀⠀⠀⠀⠀⠀⠀⠀⠀⠀⠀⠀⠀⠀⠀⠀⠀⠀⠀⠀⠀⠀⠀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⠀⠀⠀⠀⠀⠀⠀⠀⠀⠀⠀⠀⠀⢰⣿⣿⣿⣿⣿⣿⣿⣿⣿⣿⣿⡿⣿⣿⣿⣿⣿⣿⣿⠀⠀⠉⠉⠀⠀⠀⠀⠀⠀⠀⠀⠀⠀⠀⠀⠀⠀⠀⠀⠀⠀⠀⠀⠀⠀⠀⠀⠀⠀⠀⠀⠀⠀⠀⠀⠀⠀⠀⠀⠀⠀⠀⠀⠀⠀⠀⠀⠀⠀⠀⠀⠀⠀⠀⠀⠀⠀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⠀⠀⠀⠀⠀⠀⠀⠀⠀⠀⠀⠀⠀⣼⣿⣿⣿⣿⣿⣿⣿⣿⣿⣿⣿⣿⣿⣿⣿⣿⣿⣿⣿⣿⣿⣶⣶⣶⣤⣄⣀⠀⠀⠀⠀⠀⠀⠀⠀⠀⠀⠀⠀⠀⠀⠀⠀⠀⠀⠀⠀⠀⠀⠀⠀⠀⠀⠀⠀⠀⠀⠀⠀⠀⠀⠀⠀⠀⠀⠀⠀⠀⠀⠀⠀⠀⠀⠀⠀⠀⠀</a:t>
            </a:r>
            <a:br/>
            <a:r>
              <a:t>⠀⠀⠀⠀⠀⠀⠀⠀⠀⠀⠀⠀⢀⣿⣿⣿⣿⣿⣿⣿⣿⣿⣿⣿⣿⣿⣿⣿⣿⣿⣿⣿⣿⣿⣿⣿⣿⣿⣿⣿⣿⣿⠷⠄⠀⠀⠀⠀⠀⠀⠀⠀⠀⠀⠀⠀⠀⠀⠀⠀⠀⠀⠀⠀⠀⠀⠀⠀⠀⠀⠀⠀⠀⠀⠀⠀⠀⠀⠀⠀⠀⠀⠀⠀⠀⠀⠀⠀⠀⠀⠀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⠀⠀⠀⠀⠀⠀⠀⠀⠀⠀⠀⠀⢸⣿⣿⣿⣿⣿⣿⣿⣿⣿⣿⣿⣿⣿⣿⣿⣿⣿⣿⣿⣿⣿⣿⣿⣿⣿⣿⣿⣿⣿⣷⡀⠀⠀⠀⣀⣀⣠⣤⣤⣤⣤⣤⣤⣤⣤⣀⣀⡀⠀⠀⠀⠀⠀⠀⠀⠀⠀⠀⠀⠀⠀⠀⠀⠀⠀⠀⠀⠀⠀⠀⠀⠀⠀⠀⠀⠀⠀⠀</a:t>
            </a:r>
            <a:br/>
            <a:r>
              <a:t>⠀⠀⠀⠀⠀⠀⠀⠀⠀⠀⠀⢀⣿⣿⣿⣿⣿⣿⣿⣿⣿⣿⣿⣿⣿⣿⣿⣿⣿⣿⣿⣿⣿⣿⣿⣿⣿⣿⣿⣿⣿⣿⣿⣷⣶⣾⣿⣿⣿⣿⣿⣿⣿⣿⣿⣿⣿⣿⣿⣿⣿⣿⣶⣦⣄⣀⠀⠀⠀⠀⠀⠀⠀⠀⠀⠀⠀⠀⠀⠀⠀⠀⠀⠀⠀⠀⠀⠀⠀⠀⠀</a:t>
            </a:r>
            <a:br/>
            <a:r>
              <a:t>⠀⠀⠀⠀⠀⠀⠀⠀⠀⠀⢸⣿⣿⣿⢿⣿⣿⣿⣿⣿⣿⣿⣿⣿⣿⣿⣿⣿⣿⣿⣿⣿⣿⣿⣿⣿⣿⣿⣿⣿⣿⣿⣿⣿⣿⣿⣿⣿⣿⣿⣿⣿⣿⣿⣿⣿⣿⣿⣿⣿⣿⣿⣿⣿⣿⣿⣷⣦⣄⡀⠀⠀⠀⠀⠀⠀⠀⠀⠀⠀⠀⠀⠀⠀⠀⠀⠀⠀⠀⠀⠀</a:t>
            </a:r>
            <a:br/>
            <a:r>
              <a:t>⠀⠀⠀⠀⠀⠀⠀⠀⠀⠀⠀⠻⠿⠋⣼⣿⣿⣿⣿⣿⣿⣿⣿⣿⣿⣿⣿⣿⣿⣿⣿⣿⣿⣿⣿⣿⣿⣿⣿⣿⣿⣿⣿⣿⣿⣿⣿⣿⣿⣿⣿⣿⣿⣿⣿⣿⣿⣿⣿⣿⣿⣿⣿⣿⣿⣿⣿⣿⣿⣿⣦⣀⠀⠀⠀⠀⠀⠀⠀⠀⠀⠀⠀⠀⠀⠀⠀⠀⠀⠀⠀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⠀⠀⠀⠀⠀⠀⠀⠀⠀⠀⠀⠀⠀⠀⣿⣿⣿⣿⣿⣿⣿⣿⣿⣿⣿⣿⣿⣿⣿⣿⣿⣿⣿⣿⣿⣿⣿⣿⣿⣿⣿⣿⣿⣿⣿⣿⣿⣿⣿⣿⣿⣿⣿⣿⣿⣿⣿⣿⣿⣿⣿⣿⣿⣿⣿⣿⣿⣿⣿⣿⣿⣿⣷⣄⠀⠀⠀⠀⠀⠀⠀⠀⠀⠀⠀⠀⠀⠀⠀⠀⠀</a:t>
            </a:r>
            <a:br/>
            <a:r>
              <a:t>⠀⠀⠀⠀⠀⠀⠀⠀⠀⠀⠀⠀⠀⠘⣿⣿⣿⣿⣿⣿⣿⣿⣿⣿⣿⣿⣿⣿⣿⣿⣿⣿⣿⣿⣿⣿⣿⣿⣿⣿⣿⣿⣿⣿⣿⣿⣿⣿⣿⣿⣿⣿⣿⣿⣿⣿⣿⣿⣿⣿⣿⣿⣿⣿⣿⣿⣿⣿⣿⣿⣿⣿⣿⣿⣷⣄⠀⠀⠀⠀⠀⠀⠀⠀⠀⠀⠀⠀⠀⠀⠀</a:t>
            </a:r>
            <a:br/>
            <a:r>
              <a:t>⠀⠀⠀⠀⠀⠀⠀⠀⠀⠀⠀⠀⠀⠘⣿⣿⣿⣿⣿⣿⣿⣿⣿⣿⣿⣿⣿⣿⣿⣿⣿⣿⣿⣿⣿⣿⣿⣿⣿⣿⣿⣿⣿⣿⣿⣿⣿⣿⣿⣿⣿⣿⣿⣿⣿⣿⣿⣿⣿⣿⣿⣿⣿⣿⣿⣿⣿⣿⣿⣿⣿⣿⣿⣿⣿⣿⣦⡀⠀⠀⠀⠀⠀⠀⠀⠀⠀⠀⠀⠀⠀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⠀⠀⠀⠀⠀⠀⠀⠀⠀⠀⠀⠀⠀⢸⣿⣿⣿⣿⣿⣿⣿⣿⣿⣿⣿⣿⣿⣿⣿⣿⣿⣿⣿⣿⣿⣿⣿⣿⣿⣿⣿⣿⣿⣿⣿⣿⣿⣿⣿⣿⣿⣿⣿⣿⣿⣿⣿⣿⣿⣿⣿⣿⣿⣿⣿⣿⣿⣿⣿⣿⣿⣿⣿⣿⣿⣿⣿⣷⡄⠀⠀⠀⠀⠀⠀⠀⠀⠀⠀⠀⠀</a:t>
            </a:r>
            <a:br/>
            <a:r>
              <a:t>⠀⠀⠀⠀⠀⠀⠀⠀⠀⠀⠀⠀⠀⠈⢿⣿⣿⣿⣿⣿⣿⣿⣿⣿⣿⣿⣿⣿⣿⣿⣿⣿⣿⣿⣿⣿⣿⣿⣿⣿⣿⣿⣿⣿⣿⣿⣿⣿⣿⣿⣿⣿⣿⣿⣿⣿⣿⣿⣿⣿⣿⣿⣿⣿⣿⣿⣿⣿⣿⣿⣿⣿⣿⣿⣿⣿⣿⣿⣿⡄⠀⠀⠀⠀⠀⠀⠀⠀⠀⠀⠀</a:t>
            </a:r>
            <a:br/>
            <a:r>
              <a:t>⠀⠀⠀⠀⠀⠀⠀⠀⠀⠀⠀⠀⠀⠀⣼⣿⣿⣿⣿⣿⣿⣿⣿⣿⣿⣿⣿⣿⣿⣿⣿⣿⣿⣿⣿⣿⣿⣿⣿⣿⣿⣿⣿⣿⣿⣿⣿⣿⣿⣿⣿⣿⣿⣿⣿⣿⣿⣿⣿⣿⣿⣿⣿⣿⣿⣿⣿⣿⣿⣿⣿⣿⣿⣿⣿⣿⣿⣿⣿⣿⡆⠀⠀⠀⠀⠀⠀⠀⠀⠀⠀</a:t>
            </a:r>
            <a:br/>
            <a:r>
              <a:t>⠀⠀⠀⠀⠀⠀⠀⠀⠀⠀⠀⠀⢠⣾⣿⣿⣿⣿⣿⣿⣿⣿⣿⣿⣿⣿⣿⣿⣿⣿⣿⣿⣿⣿⣿⣿⣿⣿⣿⣿⣿⣿⣿⣿⣿⣿⣿⣿⣿⣿⣿⣿⣿⣿⣿⣿⣿⣿⣿⣿⣿⣿⣿⣿⣿⣿⣿⣿⣿⣿⣿⣿⣿⣿⣿⣿⠿⠛⠋⠁⠀⠀⠀⠀⠀⠀⠀⠀⠀⠀⠀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⠀⠀⠀⠀⠀⠀⠀⠀⠀⠀⠀⠀⠀⠀⠀⠀⠀⠀⠀⠀⠀⠀⠀⠀⠀⠀⠀⠀⠀⠀⢿⣷⣄⠀⠀⠀⠀⠀⠀⠀⠀⠀⠀⠀⠀⠀⠀⠀⠀⠀⠀⠀⠀⠀⠀⠀⠀⠀⠀⠀⠀⠀⠀⠀⠀⠀⠀⠀⠀⠀⠀⠀⠀⠀⠀⠀⠀⠀⠀⠀⠀⠀⠀⠀⠀⠀⠀⠀⠀⠀⠀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⠀⠀⠀⠀⠀⠀⠀⠀⠀⠀⠀⠀⠀⠀⠀⠀⠀⠀⠀⠀⠀⠀⠀⢀⣀⣀⣤⣴⣶⣶⣾⣿⣿⣦⣀⠀⠀⠀⠀⠀⠀⠀⠀⠀⠀⠀⠀⠀⠀⠀⠀⠀⠀⠀⠀⠀⠀⠀⠀⠀⠀⠀⠀⠀⠀⠀⠀⠀⠀⠀⠀⠀⠀⠀⠀⠀⠀⠀⠀⠀⠀⠀⠀⠀⠀⠀⠀⠀⠀⠀⠀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⠀⠀⠀⠀⠀⠀⠀⠀⠀⠀⠀⠀⠀⠀⠀⠀⠀⠀⠀⣠⣴⣶⣿⣿⣿⣿⣿⣿⣿⣿⣿⣿⣿⣿⣿⣷⣄⠀⠀⠀⠀⠀⠀⠀⠀⠀⠀⠀⠀⠀⠀⠀⠀⠀⠀⠀⠀⠀⠀⠀⠀⠀⠀⠀⠀⠀⠀⠀⠀⠀⠀⠀⠀⠀⠀⠀⠀⠀⠀⠀⠀⠀⠀⠀⠀⠀⠀⠀⠀⠀⠀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⠀⠀⠀⠀⠀⠀⠀⠀⠀⠀⠀⠀⠀⠀⠀⠀⣠⣴⣿⣿⣿⣿⣿⣿⣿⣿⣿⣿⣿⣿⣿⣿⣿⣿⣿⣿⣿⣷⡀⠀⠀⠀⠀⠀⠀⠀⠀⠀⠀⠀⠀⠀⠀⠀⠀⠀⠀⠀⠀⠀⠀⠀⠀⠀⠀⠀⠀⠀⠀⠀⠀⠀⠀⠀⠀⠀⠀⠀⠀⠀⠀⠀⠀⠀⠀⠀⠀⠀⠀⠀⠀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⠀⠀⠀⠀⠀⠀⠀⠀⠀⠀⠀⠀⠀⢀⣴⣿⣿⣿⣿⣿⣿⣿⣿⣿⣿⣿⣿⣿⣿⣿⣿⣿⣿⣿⣿⣿⣿⣿⣷⡀⠀⠀⠀⠀⠀⠀⠀⠀⠀⠀⠀⠀⠀⠀⠀⠀⠀⠀⠀⠀⠀⠀⠀⠀⠀⠀⠀⠀⠀⠀⠀⠀⠀⠀⠀⠀⠀⠀⠀⠀⠀⠀⠀⠀⠀⠀⠀⠀⠀⠀⠀</a:t>
            </a:r>
            <a:br/>
            <a:r>
              <a:t>⠀⠀⠀⠀⠀⠀⠀⠀⠀⠀⠀⢀⣴⣿⣿⣿⣿⣿⣿⣿⣿⣿⣿⣿⣿⣿⣿⣿⣿⣿⣿⣿⣿⣿⣿⣿⣿⣿⣿⣧⠀⠀⠀⠀⠀⠀⠀⠀⠀⠀⠀⠀⠀⠀⠀⠀⠀⠀⠀⠀⠀⠀⠀⠀⠀⠀⠀⠀⠀⠀⠀⠀⠀⠀⠀⠀⠀⠀⠀⠀⠀⠀⠀⠀⠀⠀⠀⠀⠀⠀⠀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⠀⠀⠀⠀⠀⠀⠀⠀⠀⠀⠀⣾⣿⣿⣿⣿⣿⣿⣿⣿⣿⣿⣿⣿⣿⣿⣿⣿⣿⣿⣿⣿⣿⣿⣿⣿⣿⣿⣿⣿⣷⣤⣀⡀⣀⣠⣄⠀⠀⠀⠀⠀⠀⠀⠀⠀⠀⠀⠀⠀⠀⠀⠀⠀⠀⠀⠀⠀⠀⠀⠀⠀⠀⠀⠀⠀⠀⠀⠀⠀⠀⠀⠀⠀⠀⠀⠀⠀⠀⠀⠀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⠀⠀⠀⠀⠀⠀⠀⠀⠀⠀⢰⣿⣿⣿⣿⣿⣿⣿⣿⣿⣿⣿⣿⣿⣿⣿⣿⣿⣿⣿⣿⣿⣿⣿⣿⣿⣿⣿⣿⣿⣿⣿⣿⣿⣿⣿⣿⣶⠀⠀⠀⠀⠀⠀⠀⠀⠀⠀⠀⠀⠀⠀⠀⠀⠀⠀⠀⠀⠀⠀⠀⠀⠀⠀⠀⠀⠀⠀⠀⠀⠀⠀⠀⠀⠀⠀⠀⠀⠀⠀⠀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⠀⠀⠀⠀⠀⠀⠀⠀⠀⠀⢸⣿⣿⣿⣿⣿⣿⣿⣿⣿⣿⣿⣿⣿⣿⣿⣿⣿⣿⣿⣿⣿⣿⣿⣿⣿⣿⣿⣿⣿⣿⣿⣿⣿⣿⣿⣿⠇⠀⠀⠀⠀⠀⠀⠀⠀⠀⠀⠀⠀⠀⠀⠀⠀⠀⠀⠀⠀⠀⠀⠀⠀⠀⠀⠀⠀⠀⠀⠀⠀⠀⠀⠀⠀⠀⠀⠀⠀⠀⠀⠀</a:t>
            </a:r>
            <a:br/>
            <a:r>
              <a:t>⠀⠀⠀⠀⠀⠀⠀⠀⠀⠀⠈⣿⣿⣿⣿⣿⣿⣿⣿⣿⣿⣿⣿⣿⣿⣿⣿⣿⣿⣿⣿⣿⣿⣿⣿⣿⣿⣿⣿⣿⣿⣿⣿⣿⡇⠈⠋⠀⠀⠀⠀⠀⠀⠀⠀⠀⠀⠀⠀⠀⠀⠀⠀⠀⠀⠀⠀⠀⠀⠀⠀⠀⠀⠀⠀⠀⠀⠀⠀⠀⠀⠀⠀⠀⠀⠀⠀⠀⠀⠀⠀</a:t>
            </a:r>
            <a:br/>
            <a:r>
              <a:t>⠀⠀⠀⠀⠀⠀⠀⠀⠀⠀⠀⢹⣿⣿⣿⣿⣿⣿⣿⣿⣿⣿⣿⣿⣿⣿⣿⣿⣿⣿⣿⣿⣿⣿⣿⣿⣿⣿⣿⣿⣿⣿⣿⢿⡏⠀⠀⠀⠀⠀⠀⠀⠀⠀⠀⠀⠀⠀⢀⣀⠀⠀⠀⠀⠀⠀⠀⠀⠀⠀⠀⠀⠀⠀⠀⠀⠀⠀⠀⠀⠀⠀⠀⠀⠀⠀⠀⠀⠀⠀⠀</a:t>
            </a:r>
            <a:br/>
            <a:r>
              <a:t>⡀⠀⠀⠀⠀⠀⠀⠀⠀⠀⠀⠀⠻⣿⣿⣿⣿⣿⣿⣿⣿⣿⣿⣿⣿⣿⣿⣿⣿⣿⣿⣿⣿⣿⣿⣿⣿⣿⣿⣿⣿⣿⣿⠟⠀⠀⠀⠀⠀⠀⠀⠀⠀⠀⠀⠀⠀⠀⠀⠉⠳⠀⠀⠀⠀⠀⠀⠀⠀⠀⠀⠀⠀⠀⠀⠀⠀⠀⠀⠀⠀⠀⠀⠀⠀⠀⠀⠀⠀⠀⠀</a:t>
            </a:r>
            <a:br/>
            <a:r>
              <a:t>⠃⠀⠀⠀⠀⠀⠀⠀⠀⠀⠀⠀⠀⠈⢿⣿⣿⣿⣿⣿⣿⣿⣿⣿⣿⣿⣿⣿⣿⣿⣿⣿⣿⣿⣿⣿⣿⣿⣿⣿⣿⠋⠈⠀⠀⠀⠀⠀⠀⠀⠀⠀⠀⠀⠀⠀⠀⠀⠀⠀⠀⠀⠀⠀⠀⠀⠀⠀⠀⠀⠀⠀⠀⠀⠀⠀⠀⠀⠀⠀⠀⠀⠀⠀⠀⠀⠀⠀⠀⠀⠀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⠀⠀⠀⠀⠀⠀⠀⠀⠀⠀⠀⠀⠀⣸⣿⣿⣿⣿⣿⣿⣿⣿⣿⣿⣿⣿⣿⣿⣿⣿⣿⣿⣿⣿⣿⣿⣿⣿⣿⣿⣷⠀⠀⠀⠀⠀⠀⠀⠀⠀⠀⠀⠀⠀⠀⠀⠀⠀⠀⠀⠀⠀⠀⠀⠀⠀⠀⠀⠀⠀⠀⠀⠀⠀⠀⠀⠀⠀⠀⠀⠀⠀⠀⠀⠀⠀⠀⠀⠀⠀⠀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⠀⠀⠀⠀⠀⠀⠀⠀⠀⠀⠀⠀⠀⠉⠁⣿⣿⣿⣿⣿⣿⣿⣿⣿⣿⣿⣿⣿⣿⣿⣿⣿⣿⣿⣿⣿⣿⣿⣿⣿⠻⠄⠀⠀⠀⠀⠀⠀⠀⠀⠀⠀⠀⠀⠀⠀⠀⠀⠀⠀⠀⠀⠀⠀⠀⠀⠀⠀⠀⠀⠀⠀⠀⠀⠀⠀⠀⠀⠀⠀⠀⠀⠀⠀⠀⠀⠀⠀⠀⠀⠀</a:t>
            </a:r>
            <a:br/>
            <a:r>
              <a:t>⠀⠀⠀⠀⠀⠀⠀⠀⠀⠀⠀⠀⠀⠀⢰⣿⣿⣿⣿⣿⣿⣿⣿⣿⣿⣿⣿⣿⣿⣿⣿⣿⣿⣿⣿⣿⣿⣿⣿⠏⠀⠀⠀⠀⠀⠀⠀⠀⠀⠀⠀⠀⠀⠀⠀⠀⠀⠀⠀⠀⠀⠀⠀⠀⠀⠀⠀⠀⠀⠀⠀⠀⠀⠀⠀⠀⠀⠀⠀⠀⠀⠀⠀⠀⠀⠀⠀⠀⠀⠀⠀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⠀⠀⠀⠀⠀⠀⠀⠀⠀⠀⠀⠀⠀⠀⣸⣿⣿⣿⣿⣿⣿⣿⣿⣿⣿⣿⣿⣿⣿⣿⣿⣿⣿⡿⠿⢿⣿⡿⠏⠀⠀⠀⠀⠀⠀⠀⠀⠀⠀⠀⠀⠀⠀⠀⠀⠀⠀⠀⠀⠀⠀⠀⠀⠀⠀⠀⠀⠀⠀⠀⠀⠀⠀⠀⠀⠀⠀⠀⠀⠀⠀⠀⠀⠀⠀⠀⠀⠀⠀⠀⠀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⠀⠀⠀⠀⠀⠀⠀⠀⠀⠀⠀⠀⠀⠀⣿⣿⣿⣿⣿⣿⣿⣿⣿⣿⣿⣟⣹⣿⣿⣿⣿⣿⣿⣇⣀⡀⠀⠀⠀⠀⠀⠀⠀⠀⠀⠀⠀⠀⠀⠀⠀⠀⠀⠀⠀⠀⠀⠀⠀⠀⠀⠀⠀⠀⠀⠀⠀⠀⠀⠀⠀⠀⠀⠀⠀⠀⠀⠀⠀⠀⠀⠀⠀⠀⠀⠀⠀⠀⠀⠀⠀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⠀⠀⠀⠀⠀⠀⠀⠀⠀⠀⠀⠀⠀⢸⣿⣿⣿⣿⣿⣿⣿⣿⣿⣿⣿⣿⣿⣿⣿⣿⣿⣿⣿⣿⣿⣿⣿⣿⣶⣶⣤⣀⡀⠀⠀⠀⠀⠀⠀⠀⠀⠀⠀⠀⠀⠀⠀⠀⠀⠀⠀⠀⠀⠀⠀⠀⠀⠀⠀⠀⠀⠀⠀⠀⠀⠀⠀⠀⠀⠀⠀⠀⠀⠀⠀⠀⠀⠀⠀⠀⠀</a:t>
            </a:r>
            <a:br/>
            <a:r>
              <a:t>⠀⠀⠀⠀⠀⠀⠀⠀⠀⠀⠀⠀⠀⣾⣿⣿⣉⣿⣿⣿⣿⣿⣿⣿⣿⣿⣿⣿⣿⣿⣿⣿⣿⣿⣿⣿⣿⣿⣿⣿⣿⣿⣟⠛⠀⠀⠀⠀⠀⠀⠀⠀⠀⠀⠀⠀⠀⠀⠀⠀⠀⠀⠀⠀⠀⠀⠀⠀⠀⠀⠀⠀⠀⠀⠀⠀⠀⠀⠀⠀⠀⠀⠀⠀⠀⠀⠀⠀⠀⠀⠀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⠀⠀⠀⠀⠀⠀⠀⠀⠀⠀⠀⠀⢸⣿⣿⣿⣿⣿⣿⣿⣿⣿⣿⣿⣿⣿⣿⣿⣿⣿⣿⣿⣿⣿⣿⣿⣿⣿⣿⣿⣿⣿⣿⣧⡀⠀⢀⣀⣠⣤⣤⣤⣤⣤⣤⣤⣤⣤⣤⣀⣀⠀⠀⠀⠀⠀⠀⠀⠀⠀⠀⠀⠀⠀⠀⠀⠀⠀⠀⠀⠀⠀⠀⠀⠀⠀⠀⠀⠀⠀⠀</a:t>
            </a:r>
            <a:br/>
            <a:r>
              <a:t>⠀⠀⠀⠀⠀⠀⠀⠀⠀⠀⠀⣠⣿⣿⣿⣿⣿⣿⣿⣿⣿⣿⣿⣿⣿⣿⣿⣿⣿⣿⣿⣿⣿⣿⣿⣿⣿⣿⣿⣿⣿⣿⣿⣿⣷⣿⣿⣿⣿⣿⣿⣿⣿⣿⣿⣿⣿⣿⣿⣿⣿⣿⣷⣶⣤⣀⡀⠀⠀⠀⠀⠀⠀⠀⠀⠀⠀⠀⠀⠀⠀⠀⠀⠀⠀⠀⠀⠀⠀⠀⠀</a:t>
            </a:r>
            <a:br/>
            <a:r>
              <a:t>⠀⠀⠀⠀⠀⠀⠀⠀⠀⠀⢸⣿⣿⣿⠛⣿⣿⣿⣿⣿⣿⣿⣿⣿⣿⣿⣿⣿⣿⣿⣿⣿⣿⣿⣿⣿⣿⣿⣿⣿⣿⣿⣿⣿⣿⣿⣿⣿⣿⣿⣿⣿⣿⣿⣿⣿⣿⣿⣿⣿⣿⣿⣿⣿⣿⣿⣿⣶⣤⡀⠀⠀⠀⠀⠀⠀⠀⠀⠀⠀⠀⠀⠀⠀⠀⠀⠀⠀⠀⠀⠀</a:t>
            </a:r>
            <a:br/>
            <a:r>
              <a:t>⠀⠀⠀⠀⠀⠀⠀⠀⠀⠀⠀⠙⠛⠁⢸⣿⣿⣿⣿⣿⣿⣿⣿⣿⣿⣿⣿⣿⣿⣿⣿⣿⣿⣿⣿⣿⣿⣿⣿⣿⣿⣿⣿⣿⣿⣿⣿⣿⣿⣿⣿⣿⣿⣿⣿⣿⣿⣿⣿⣿⣿⣿⣿⣿⣿⣿⣿⣿⣿⣿⣷⣄⡀⠀⠀⠀⠀⠀⠀⠀⠀⠀⠀⠀⠀⠀⠀⠀⠀⠀⠀</a:t>
            </a:r>
            <a:br/>
            <a:r>
              <a:t>⠀⠀⠀⠀⠀⠀⠀⠀⠀⠀⠀⠀⠀⢀⣼⣿⣿⣿⣿⣿⣿⣿⣿⣿⣿⣿⣿⣿⣿⣿⣿⣿⣿⣿⣿⣿⣿⣿⣿⣿⣿⣿⣿⣿⣿⣿⣿⣿⣿⣿⣿⣿⣿⣿⣿⣿⣿⣿⣿⣿⣿⣿⣿⣿⣿⣿⣿⣿⣿⣿⣿⣿⣿⣦⡀⠀⠀⠀⠀⠀⠀⠀⠀⠀⠀⠀⠀⠀⠀⠀⠀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⠀⠀⠀⠀⠀⠀⠀⠀⠀⠀⠀⠀⠀⠀⣿⣿⣿⣿⣿⣿⣿⣿⣿⣿⣿⣿⣿⣿⣿⣿⣿⣿⣿⣿⣿⣿⣿⣿⣿⣿⣿⣿⣿⣿⣿⣿⣿⣿⣿⣿⣿⣿⣿⣿⣿⣿⣿⣿⣿⣿⣿⣿⣿⣿⣿⣿⣿⣿⣿⣿⣿⣿⣿⣿⣿⣦⡀⠀⠀⠀⠀⠀⠀⠀⠀⠀⠀⠀⠀⠀⠀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⠀⠀⠀⠀⠀⠀⠀⠀⠀⠀⠀⠀⠀⠀⣿⣿⣿⣿⣿⣿⣿⣿⣿⣿⣿⣿⣿⣿⣿⣿⣿⣿⣿⣿⣿⣿⣿⣿⣿⣿⣿⣿⣿⣿⣿⣿⣿⣿⣿⣿⣿⣿⣿⣿⣿⣿⣿⣿⣿⣿⣿⣿⣿⣿⣿⣿⣿⣿⣿⣿⣿⣿⣿⣿⣿⣿⣿⣄⠀⠀⠀⠀⠀⠀⠀⠀⠀⠀⠀⠀⠀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⠀⠀⠀⠀⠀⠀⠀⠀⠀⠀⠀⠀⠀⠀⣿⣿⣿⣿⣿⣿⣿⣿⣿⣿⣿⣿⣿⣿⣿⣿⣿⣿⣿⣿⣿⣿⣿⣿⣿⣿⣿⣿⣿⣿⣿⣿⣿⣿⣿⣿⣿⣿⣿⣿⣿⣿⣿⣿⣿⣿⣿⣿⣿⣿⣿⣿⣿⣿⣿⣿⣿⣿⣿⣿⣿⣿⣿⣿⣦⠀⠀⠀⠀⠀⠀⠀⠀⠀⠀⠀⠀</a:t>
            </a:r>
            <a:br/>
            <a:r>
              <a:t>⠀⠀⠀⠀⠀⠀⠀⠀⠀⠀⠀⠀⠀⠀⠉⣿⣿⣿⣿⣿⣿⣿⣿⣿⣿⣿⣿⣿⣿⣿⣿⣿⣿⣿⣿⣿⣿⣿⣿⣿⣿⣿⣿⣿⣿⣿⣿⣿⣿⣿⣿⣿⣿⣿⣿⣿⣿⣿⣿⣿⣿⣿⣿⣿⣿⣿⣿⣿⣿⣿⣿⣿⣿⣿⣿⣿⣿⣿⣿⣷⡀⠀⠀⠀⠀⠀⠀⠀⠀⠀⠀</a:t>
            </a:r>
            <a:br/>
            <a:r>
              <a:t>⠀⠀⠀⠀⠀⠀⠀⠀⠀⠀⠀⠀⠀⢀⣾⣿⣿⣿⣿⣿⣿⣿⣿⣿⣿⣿⣿⣿⣿⣿⣿⣿⣿⣿⣿⣿⣿⣿⣿⣿⣿⣿⣿⣿⣿⣿⣿⣿⣿⣿⣿⣿⣿⣿⣿⣿⣿⣿⣿⣿⣿⣿⣿⣿⣿⣿⣿⣿⣿⣿⣿⣿⣿⣿⣿⣿⣿⣿⣿⣿⣷⠀⠀⠀⠀⠀⠀⠀⠀⠀⠀</a:t>
            </a:r>
            <a:br/>
            <a:r>
              <a:t>⠀⠀⠀⠀⠀⠀⠀⠀⠀⠀⠀⠀⣰⣿⣿⣿⣿⣿⣿⣿⣿⣿⣿⣿⣿⣿⣿⣿⣿⣿⣿⣿⣿⣿⣿⣿⣿⣿⣿⣿⣿⣿⣿⣿⣿⣿⣿⣿⣿⣿⣿⣿⣿⣿⣿⣿⣿⣿⣿⣿⣿⣿⣿⣿⣿⣿⣿⣿⣿⣿⣿⣿⣿⣿⣿⣿⣿⠿⠛⠋⠁⠀⠀⠀⠀⠀⠀⠀⠀⠀⠀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⠀⠀⠀⠀⠀⠀⠀⠀⠀⠀⠀⠀⠀⠀⠀⠀⠀⠀⠀⠀⠀⠀⠀⠀⠀⠀⠀⠀⠀⠀⢸⣦⡀⠀⠀⠀⠀⠀⠀⠀⠀⠀⠀⠀⠀⠀⠀⠀⠀⠀⠀⠀⠀⠀⠀⠀⠀⠀⠀⠀⠀⠀⠀⠀⠀⠀⠀⠀⠀⠀⠀⠀⠀⠀⠀⠀⠀⠀⠀⠀⠀⠀⠀⠀⠀⠀⠀⠀⠀⠀⠀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⠀⠀⠀⠀⠀⠀⠀⠀⠀⠀⠀⠀⠀⠀⠀⠀⠀⠀⠀⠀⠀⠀⠀⠀⠀⠀⠀⢀⣀⣠⣬⣿⣿⣦⡀⠀⠀⠀⠀⠀⠀⠀⠀⠀⠀⠀⠀⠀⠀⠀⠀⠀⠀⠀⠀⠀⠀⠀⠀⠀⠀⠀⠀⠀⠀⠀⠀⠀⠀⠀⠀⠀⠀⠀⠀⠀⠀⠀⠀⠀⠀⠀⠀⠀⠀⠀⠀⠀⠀⠀⠀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⠀⠀⠀⠀⠀⠀⠀⠀⠀⠀⠀⠀⠀⠀⠀⠀⠀⠀⠀⠀⠀⣀⣤⣴⣶⣾⣿⣿⣿⣿⣿⣿⣿⣿⣿⣷⣤⡀⠀⠀⠀⠀⠀⠀⠀⠀⠀⠀⠀⠀⠀⠀⠀⠀⠀⠀⠀⠀⠀⠀⠀⠀⠀⠀⠀⠀⠀⠀⠀⠀⠀⠀⠀⠀⠀⠀⠀⠀⠀⠀⠀⠀⠀⠀⠀⠀⠀⠀⠀⠀⠀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⠀⠀⠀⠀⠀⠀⠀⠀⠀⠀⠀⠀⠀⠀⠀⠀⠀⠀⣠⣴⣿⣿⣿⣿⣿⣿⣿⣿⣿⣿⣿⣿⣿⣿⣿⣿⣿⣿⣦⠀⠀⠀⠀⠀⠀⠀⠀⠀⠀⠀⠀⠀⠀⠀⠀⠀⠀⠀⠀⠀⠀⠀⠀⠀⠀⠀⠀⠀⠀⠀⠀⠀⠀⠀⠀⠀⠀⠀⠀⠀⠀⠀⠀⠀⠀⠀⠀⠀⠀⠀⠀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⠀⠀⠀⠀⠀⠀⠀⠀⠀⠀⠀⠀⠀⠀⠀⢀⣴⣿⣿⣿⣿⣿⣿⣿⣿⣿⣿⣿⣿⣿⣿⣿⣿⣿⣿⣿⣿⣿⣿⣧⠀⠀⠀⠀⠀⠀⠀⠀⠀⠀⠀⠀⠀⠀⠀⠀⠀⠀⠀⠀⠀⠀⠀⠀⠀⠀⠀⠀⠀⠀⠀⠀⠀⠀⠀⠀⠀⠀⠀⠀⠀⠀⠀⠀⠀⠀⠀⠀⠀⠀⠀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⠀⠀⠀⠀⠀⠀⠀⠀⠀⠀⠀⠀⠀⢠⣾⣿⣿⣿⣿⣿⣿⣿⣿⣿⣿⣿⣿⣿⣿⣿⣿⣿⣿⣿⣿⣿⣿⣿⣿⣿⣇⠀⠀⠀⠀⠀⠀⠀⠀⠀⠀⠀⠀⠀⠀⠀⠀⠀⠀⠀⠀⠀⠀⠀⠀⠀⠀⠀⠀⠀⠀⠀⠀⠀⠀⠀⠀⠀⠀⠀⠀⠀⠀⠀⠀⠀⠀⠀⠀⠀⠀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⠀⠀⠀⠀⠀⠀⠀⠀⠀⠀⠀⠀⣰⣿⣿⣿⣿⣿⣿⣿⣿⣿⣿⣿⣿⣿⣿⣿⣿⣿⣿⣿⣿⣿⣿⣿⣿⣿⣿⣿⣿⣦⣀⠀⠀⠀⠀⣀⠀⠀⠀⠀⠀⠀⠀⠀⠀⠀⠀⠀⠀⠀⠀⠀⠀⠀⠀⠀⠀⠀⠀⠀⠀⠀⠀⠀⠀⠀⠀⠀⠀⠀⠀⠀⠀⠀⠀⠀⠀⠀⠀</a:t>
            </a:r>
            <a:br/>
            <a:r>
              <a:t>⠀⠀⠀⠀⠀⠀⠀⠀⠀⠀⠀⢠⣿⣿⣿⣿⣿⣿⣿⣿⣿⣿⣿⣿⣿⣿⣿⣿⣿⣿⣿⣿⣿⣿⣿⣿⣿⣿⣿⣿⣿⣿⣿⣿⣿⣿⣿⣿⣦⠆⠀⠀⠀⠀⠀⠀⠀⠀⠀⠀⠀⠀⠀⠀⠀⠀⠀⠀⠀⠀⠀⠀⠀⠀⠀⠀⠀⠀⠀⠀⠀⠀⠀⠀⠀⠀⠀⠀⠀⠀⠀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⠀⠀⠀⠀⠀⠀⠀⠀⠀⠀⠀⢸⣿⣿⣿⣿⣿⣿⣿⣿⣿⣿⣿⣿⣿⣿⣿⣿⣿⣿⣿⣿⣿⣿⣿⣿⣿⣿⣿⣿⣿⣿⣿⣿⣿⣿⣿⣿⡟⠀⠀⠀⠀⠀⠀⠀⠀⠀⠀⠀⠀⠀⠀⠀⠀⠀⠀⠀⠀⠀⠀⠀⠀⠀⠀⠀⠀⠀⠀⠀⠀⠀⠀⠀⠀⠀⠀⠀⠀⠀⠀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⠀⠀⠀⠀⠀⠀⠀⠀⠀⠀⠀⢸⣿⣿⣿⣿⣿⣿⣿⣿⣿⣿⣿⣿⣿⣿⣿⣿⣿⣿⣿⣿⣿⣿⣿⣿⣿⣿⣿⣿⣿⣿⣿⣿⣿⣧⠈⠙⠁⠀⠀⠀⠀⠀⠀⠀⠀⠀⠀⠀⠀⠀⠀⠀⠀⠀⠀⠀⠀⠀⠀⠀⠀⠀⠀⠀⠀⠀⠀⠀⠀⠀⠀⠀⠀⠀⠀⠀⠀⠀⠀</a:t>
            </a:r>
            <a:br/>
            <a:r>
              <a:t>⠀⠀⠀⠀⠀⠀⠀⠀⠀⠀⠀⠀⢿⣿⣿⣿⣿⣿⣿⣿⣿⣿⣿⣿⣿⣿⣿⣿⣿⣿⣿⣿⣿⣿⣿⣿⣿⣿⣿⣿⣿⣿⣿⣿⣿⣿⠂⠀⠀⠀⠀⠀⠀⠀⠀⠀⠀⢀⣀⡀⠀⠀⠀⠀⠀⠀⠀⠀⠀⠀⠀⠀⠀⠀⠀⠀⠀⠀⠀⠀⠀⠀⠀⠀⠀⠀⠀⠀⠀⠀⠀</a:t>
            </a:r>
            <a:br/>
            <a:r>
              <a:t>⠀⠀⠀⠀⠀⠀⠀⠀⠀⠀⠀⠀⠘⣿⣿⣿⣿⣿⣿⣿⣿⣿⣿⣿⣿⣿⣿⣿⣿⣿⣿⣿⣿⣿⣿⣿⣿⣿⣿⣿⣿⣿⣿⣿⡿⠋⠀⠀⠀⠀⠀⠀⠀⠀⠀⠀⠀⠈⠙⢷⠀⠀⠀⠀⠀⠀⠀⠀⠀⠀⠀⠀⠀⠀⠀⠀⠀⠀⠀⠀⠀⠀⠀⠀⠀⠀⠀⠀⠀⠀⠀</a:t>
            </a:r>
            <a:br/>
            <a:r>
              <a:t>⠀⠀⠀⠀⠀⠀⠀⠀⠀⠀⠀⠀⠀⠈⢿⣿⣿⣿⣿⣿⣿⣿⣿⣿⣿⣿⣿⣿⣿⣿⣿⣿⣿⣿⣿⣿⣿⣿⣿⣿⣿⣿⡿⠻⠃⠀⠀⠀⠀⠀⠀⠀⠀⠀⠀⠀⠀⠀⠀⠀⠀⠀⠀⠀⠀⠀⠀⠀⠀⠀⠀⠀⠀⠀⠀⠀⠀⠀⠀⠀⠀⠀⠀⠀⠀⠀⠀⠀⠀⠀⠀</a:t>
            </a:r>
            <a:br/>
            <a:r>
              <a:t>⠀⠀⠀⢠⠀⠀⠀⠀⠀⠀⠀⠀⠀⠀⠀⢹⣿⣿⣿⣿⣿⣿⣿⣿⣿⣿⣿⣿⣿⣿⣿⣿⣿⣿⣿⣿⣿⣿⣿⣿⣿⣿⠁⠀⠀⠀⠀⠀⠀⠀⠀⠀⠀⠀⠀⠀⠀⠀⠀⠀⠀⠀⠀⠀⠀⠀⠀⠀⠀⠀⠀⠀⠀⠀⠀⠀⠀⠀⠀⠀⠀⠀⠀⠀⠀⠀⠀⠀⠀⠀⠀</a:t>
            </a:r>
            <a:br/>
            <a:r>
              <a:t>⠀⠀⢀⡇⠀⠀⠀⠀⠀⠀⠀⠀⠀⠀⢀⣿⣿⣿⣿⣿⣿⣿⣿⣿⣿⣿⣿⣿⣿⣿⣿⣿⣿⣿⣿⣿⣿⣿⣿⣿⣿⣿⡀⠀⠀⠀⠀⠀⠀⠀⠀⠀⠀⠀⠀⠀⠀⠀⠀⠀⠀⠀⠀⠀⠀⠀⠀⠀⠀⠀⠀⠀⠀⠀⠀⠀⠀⠀⠀⠀⠀⠀⠀⠀⠀⠀⠀⠀⠀⠀⠀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⠀⠀⠀⠀⠀⠀⠀⠀⠀⠀⠀⠀⠀⠀⠼⠿⣿⣿⣿⣿⣿⣿⣿⣿⣿⣿⣿⣿⣿⣿⣿⣿⣿⣿⣿⣿⣿⣿⣿⣿⣿⣿⡅⠀⠀⠀⠀⠀⠀⠀⠀⠀⠀⠀⠀⠀⠀⠀⠀⠀⠀⠀⠀⠀⠀⠀⠀⠀⠀⠀⠀⠀⠀⠀⠀⠀⠀⠀⠀⠀⠀⠀⠀⠀⠀⠀⠀⠀⠀⠀⠀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⠀⠀⠀⠀⠀⠀⠀⠀⠀⠀⠀⠀⠀⠀⠀⠀⣿⣿⣿⣿⣿⣿⣿⣿⣿⣿⣿⣿⣿⣿⣿⣿⣿⣿⣿⣿⣿⣿⣿⣿⣿⠃⠈⠀⠀⠀⠀⠀⠀⠀⠀⠀⠀⠀⠀⠀⠀⠀⠀⠀⠀⠀⠀⠀⠀⠀⠀⠀⠀⠀⠀⠀⠀⠀⠀⠀⠀⠀⠀⠀⠀⠀⠀⠀⠀⠀⠀⠀⠀⠀⠀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⠀⠀⠀⠀⠀⠀⠀⠀⠀⠀⠀⠀⠀⠀⠀⢸⣿⣿⣿⣿⣿⣿⣿⣿⣿⣿⣿⣿⣿⣿⣿⣿⣿⣿⣿⣿⣿⣿⣿⣿⠏⠀⠀⠀⠀⠀⠀⠀⠀⠀⠀⠀⠀⠀⠀⠀⠀⠀⠀⠀⠀⠀⠀⠀⠀⠀⠀⠀⠀⠀⠀⠀⠀⠀⠀⠀⠀⠀⠀⠀⠀⠀⠀⠀⠀⠀⠀⠀⠀⠀⠀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⠀⠀⠀⠀⠀⠀⠀⠀⠀⠀⠀⠀⠀⠀⠀⣾⣿⣿⣿⣿⣿⣿⣿⣿⣿⣿⣿⢿⣿⣿⣿⣿⣿⣿⣿⠋⠉⠉⠉⠉⠀⠀⠀⠀⠀⠀⠀⠀⠀⠀⠀⠀⠀⠀⠀⠀⠀⠀⠀⠀⠀⠀⠀⠀⠀⠀⠀⠀⠀⠀⠀⠀⠀⠀⠀⠀⠀⠀⠀⠀⠀⠀⠀⠀⠀⠀⠀⠀⠀⠀⠀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⠀⠀⠀⠀⠀⠀⠀⠀⠀⠀⠀⠀⠀⠀⢠⣿⣿⣿⣿⣿⣿⣿⣿⣿⣿⣿⣯⣴⣿⣿⣿⣿⣿⣿⣿⣦⣤⣤⣄⣀⡀⠀⠀⠀⠀⠀⠀⠀⠀⠀⠀⠀⠀⠀⠀⠀⠀⠀⠀⠀⠀⠀⠀⠀⠀⠀⠀⠀⠀⠀⠀⠀⠀⠀⠀⠀⠀⠀⠀⠀⠀⠀⠀⠀⠀⠀⠀⠀⠀⠀⠀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⠀⠀⠀⠀⠀⠀⠀⠀⠀⠀⠀⠀⠀⠀⣼⣿⣿⣿⣿⣿⣿⣿⣿⣿⣿⣿⣿⣿⣿⣿⣿⣿⣿⣿⣿⣿⣿⣿⣿⣿⣿⣿⣶⣤⣄⡀⠀⠀⠀⠀⠀⠀⠀⠀⠀⠀⠀⠀⠀⠀⠀⠀⠀⠀⠀⠀⠀⠀⠀⠀⠀⠀⠀⠀⠀⠀⠀⠀⠀⠀⠀⠀⠀⠀⠀⠀⠀⠀⠀⠀⠀</a:t>
            </a:r>
            <a:br/>
            <a:r>
              <a:t>⠀⠀⠀⠀⠀⠀⠀⠀⠀⠀⠀⠀⠀⢠⣿⣿⣿⣴⣿⣿⣿⣿⣿⣿⣿⣿⣿⣿⣿⣿⣿⣿⣿⣿⣿⣿⣿⣿⣿⣿⣿⣿⣿⣿⣏⠉⠀⠀⠀⠀⠀⠀⠀⠀⠀⠀⠀⠀⠀⠀⠀⠀⠀⠀⠀⠀⠀⠀⠀⠀⠀⠀⠀⠀⠀⠀⠀⠀⠀⠀⠀⠀⠀⠀⠀⠀⠀⠀⠀⠀⠀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⠀⠀⠀⠀⠀⠀⠀⠀⠀⠀⠀⠀⠀⣼⣿⣿⣿⣿⣿⣿⣿⣿⣿⣿⣿⣿⣿⣿⣿⣿⣿⣿⣿⣿⣿⣿⣿⣿⣿⣿⣿⣿⣿⣿⣿⣷⡀⠀⠀⠀⠀⠀⠀⠀⠀⠀⠀⠀⠀⠀⠀⠀⠀⠀⠀⠀⠀⠀⠀⠀⠀⠀⠀⠀⠀⠀⠀⠀⠀⠀⠀⠀⠀⠀⠀⠀⠀⠀⠀⠀⠀</a:t>
            </a:r>
            <a:br/>
            <a:r>
              <a:t>⠀⠀⠀⠀⠀⠀⠀⠀⠀⠀⠀⣤⣶⣿⣿⢿⣿⣿⣿⣿⣿⣿⣿⣿⣿⣿⣿⣿⣿⣿⣿⣿⣿⣿⣿⣿⣿⣿⣿⣿⣿⣿⣿⣿⣿⣿⣧⣀⣀⣀⣤⣤⣤⣤⣴⣤⣤⣤⣤⣤⣀⣀⠀⠀⠀⠀⠀⠀⠀⠀⠀⠀⠀⠀⠀⠀⠀⠀⠀⠀⠀⠀⠀⠀⠀⠀⠀⠀⠀⠀⠀</a:t>
            </a:r>
            <a:br/>
            <a:r>
              <a:t>⠀⠀⠀⠀⠀⠀⠀⠀⠀⠀⠀⠻⣿⣿⠇⣠⣿⣿⣿⣿⣿⣿⣿⣿⣿⣿⣿⣿⣿⣿⣿⣿⣿⣿⣿⣿⣿⣿⣿⣿⣿⣿⣿⣿⣿⣿⣿⣿⣿⣿⣿⣿⣿⣿⣿⣿⣿⣿⣿⣿⣿⣿⣿⣿⣶⣦⣄⣀⠀⠀⠀⠀⠀⠀⠀⠀⠀⠀⠀⠀⠀⠀⠀⠀⠀⠀⠀⠀⠀⠀⠀</a:t>
            </a:r>
            <a:br/>
            <a:r>
              <a:t>⠀⠀⠀⠀⠀⠀⠀⠀⠀⠀⠀⠀⠈⠁⠀⣿⣿⣿⣿⣿⣿⣿⣿⣿⣿⣿⣿⣿⣿⣿⣿⣿⣿⣿⣿⣿⣿⣿⣿⣿⣿⣿⣿⣿⣿⣿⣿⣿⣿⣿⣿⣿⣿⣿⣿⣿⣿⣿⣿⣿⣿⣿⣿⣿⣿⣿⣿⣿⣿⣶⣤⣀⠀⠀⠀⠀⠀⠀⠀⠀⠀⠀⠀⠀⠀⠀⠀⠀⠀⠀⠀</a:t>
            </a:r>
            <a:br/>
            <a:r>
              <a:t>⠀⠀⠀⠀⠀⠀⠀⠀⠀⠀⠀⠀⠀⠀⠰⣿⣿⣿⣿⣿⣿⣿⣿⣿⣿⣿⣿⣿⣿⣿⣿⣿⣿⣿⣿⣿⣿⣿⣿⣿⣿⣿⣿⣿⣿⣿⣿⣿⣿⣿⣿⣿⣿⣿⣿⣿⣿⣿⣿⣿⣿⣿⣿⣿⣿⣿⣿⣿⣿⣿⣿⣿⣷⣤⡀⠀⠀⠀⠀⠀⠀⠀⠀⠀⠀⠀⠀⠀⠀⠀⠀</a:t>
            </a:r>
            <a:br/>
            <a:r>
              <a:t>⠀⠀⠀⠀⠀⠀⠀⠀⠀⠀⠀⠀⠀⠀⠐⣿⣿⣿⣿⣿⣿⣿⣿⣿⣿⣿⣿⣿⣿⣿⣿⣿⣿⣿⣿⣿⣿⣿⣿⣿⣿⣿⣿⣿⣿⣿⣿⣿⣿⣿⣿⣿⣿⣿⣿⣿⣿⣿⣿⣿⣿⣿⣿⣿⣿⣿⣿⣿⣿⣿⣿⣿⣿⣿⣿⣷⣄⠀⠀⠀⠀⠀⠀⠀⠀⠀⠀⠀⠀⠀⠀</a:t>
            </a:r>
            <a:br/>
            <a:r>
              <a:t>⠀⠀⠀⠀⠀⠀⠀⠀⠀⠀⠀⠀⠀⠀⢸⣿⣿⣿⣿⣿⣿⣿⣿⣿⣿⣿⣿⣿⣿⣿⣿⣿⣿⣿⣿⣿⣿⣿⣿⣿⣿⣿⣿⣿⣿⣿⣿⣿⣿⣿⣿⣿⣿⣿⣿⣿⣿⣿⣿⣿⣿⣿⣿⣿⣿⣿⣿⣿⣿⣿⣿⣿⣿⣿⣿⣿⣿⣷⡄⠀⠀⠀⠀⠀⠀⠀⠀⠀⠀⠀⠀</a:t>
            </a:r>
            <a:br/>
            <a:r>
              <a:t>⠀⠀⠀⠀⠀⠀⠀⠀⠀⠀⠀⠀⠀⠀⠸⢿⣿⣿⣿⣿⣿⣿⣿⣿⣿⣿⣿⣿⣿⣿⣿⣿⣿⣿⣿⣿⣿⣿⣿⣿⣿⣿⣿⣿⣿⣿⣿⣿⣿⣿⣿⣿⣿⣿⣿⣿⣿⣿⣿⣿⣿⣿⣿⣿⣿⣿⣿⣿⣿⣿⣿⣿⣿⣿⣿⣿⣿⣿⣿⣦⠀⠀⠀⠀⠀⠀⠀⠀⠀⠀⠀</a:t>
            </a:r>
            <a:br/>
            <a:r>
              <a:t>⠀⠀⠀⠀⠀⠀⠀⠀⠀⠀⠀⠀⠀⠀⢀⣾⣿⣿⣿⣿⣿⣿⣿⣿⣿⣿⣿⣿⣿⣿⣿⣿⣿⣿⣿⣿⣿⣿⣿⣿⣿⣿⣿⣿⣿⣿⣿⣿⣿⣿⣿⣿⣿⣿⣿⣿⣿⣿⣿⣿⣿⣿⣿⣿⣿⣿⣿⣿⣿⣿⣿⣿⣿⣿⣿⣿⣿⣿⣿⣿⣷⡀⠀⠀⠀⠀⠀⠀⠀⠀⠀</a:t>
            </a:r>
            <a:br/>
            <a:r>
              <a:t>⠀⠀⠀⠀⠀⠀⠀⠀⠀⠀⠀⠀⠀⣠⣿⣿⣿⣿⣿⣿⣿⣿⣿⣿⣿⣿⣿⣿⣿⣿⣿⣿⣿⣿⣿⣿⣿⣿⣿⣿⣿⣿⣿⣿⣿⣿⣿⣿⣿⣿⣿⣿⣿⣿⣿⣿⣿⣿⣿⣿⣿⣿⣿⣿⣿⣿⣿⣿⣿⣿⣿⣿⣿⣿⣿⣿⣿⣿⣿⣿⣿⣷⡀⠀⠀⠀⠀⠀⠀⠀⠀</a:t>
            </a:r>
            <a:br/>
            <a:r>
              <a:t>⠀⠀⠀⠀⠀⠀⠀⠀⠀⠀⠀⢀⣼⣿⣿⣿⣿⣿⣿⣿⣿⣿⣿⣿⣿⣿⣿⣿⣿⣿⣿⣿⣿⣿⣿⣿⣿⣿⣿⣿⣿⣿⣿⣿⣿⣿⣿⣿⣿⣿⣿⣿⣿⣿⣿⣿⣿⣿⣿⣿⣿⣿⣿⣿⣿⣿⣿⣿⣿⣿⣿⣿⣿⣿⣿⣿⣿⣿⣿⠿⠛⠉⠀⠀⠀⠀⠀⠀⠀⠀⠀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⣿⣿⣿⣿⣿⣿⣿⣿⣿⣿⣿⣿⣿⣿⣿⣿⣿⣿⣿⣿⣿⣿⣿⣿⣿⣿⣿⣿⣿⣿⣿⣿⡟⠁⠀⠀⠀⠀⠀⠈⠉⠙⠛⠿⢿⣿⣿⣿⣿⣿⣿⣿⣿⣿⣿⣿⣿⣿⣿⣿⣿⣿⣿⣿⣿⣿⣿⣿⣿⣿⣿⣿⣿⣿⣿⣿⣿⣿⣿⣿⣿⣿⣿⣿⣿⣿⣿⣿⣿⣿⡇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⣿⣿⣿⣿⣿⣿⣿⣿⣿⣿⣿⣿⣿⣿⣿⣿⣿⣿⣿⣿⣿⣿⣿⣿⣿⣿⣿⣿⣿⣿⣿⣿⡇⠀⠀⠀⠀⠀⠀⠀⠀⠀⠀⠀⠀⠙⠟⠛⠛⠛⠛⠿⡿⠋⠉⠀⠀⠀⠀⠀⠀⠀⠉⠉⠛⢿⣿⣿⣿⣿⣿⣿⣿⣿⣿⣿⣿⣿⣿⣿⣿⣿⣿⣿⣿⣿⣿⣿⣿⣿⡇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⣿⣿⣿⣿⣿⣿⣿⣿⣿⣿⣿⣿⣿⣿⣿⣿⣿⣿⣿⣿⣿⣿⣿⣿⣿⣿⣿⣿⣿⣿⣿⣿⣿⠀⠀⠀⠀⠀⠀⠀⠀⠀⠀⠀⠀⠀⠀⠀⠀⠀⠀⠀⠀⠀⠀⠀⠀⠀⠀⠀⠀⠀⠀⠀⠀⣨⣿⣿⣿⣿⣿⣿⣿⣿⣿⣿⣿⣿⣿⣿⣿⣿⣿⣿⣿⣿⣿⣿⣿⣿⡇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⣿⣿⣿⣿⣿⣿⣿⣿⣿⣿⣿⣿⣿⣿⣿⣿⣿⣿⣿⣿⣿⣿⣿⣿⣿⣿⣿⣿⣿⣿⣿⣿⣿⡇⠀⠀⠀⠀⠀⠀⠀⠀⠀⠀⠀⠀⠀⠀⠀⠀⠀⠀⠀⠀⠀⠀⠀⠀⠀⠀⠀⠀⠀⠀⢀⣾⣿⣿⣿⣿⣿⣿⣿⣿⣿⣿⣿⣿⣿⣿⣿⣿⣿⣿⣿⣿⣿⣿⣿⣿⡇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⣿⣿⣿⣿⣿⣿⣿⣿⣿⣿⣿⣿⣿⣿⣿⣿⣿⣿⣿⣿⣿⣿⣿⣿⣿⣿⣿⣿⣿⣿⣿⣿⣿⣿⣷⣤⡤⠀⠀⠀⠀⠀⠀⠀⠀⠀⠀⠀⠀⠀⠀⠀⠀⠀⠀⠀⠀⠀⠀⠀⠀⠀⠀⢀⣾⣿⣿⣿⣿⣿⣿⣿⣿⣿⣿⣿⣿⣿⣿⣿⣿⣿⣿⣿⣿⣿⣿⣿⣿⣿⡇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⣿⣿⣿⣿⣿⣿⣿⣿⣿⣿⣿⣿⣿⣿⣿⣿⣿⣿⣿⣿⣿⣿⣿⣿⣿⣿⣿⣿⣿⣿⣿⣿⣿⣿⣿⣿⡇⠀⠀⠀⠀⠀⠀⠀⠀⠀⠀⠀⠀⠀⠀⠀⠀⠀⠀⠀⠀⠀⠀⢰⣤⣄⣀⣿⣿⣿⣿⣿⣿⣿⣿⣿⣿⣿⣿⣿⣿⣿⣿⣿⣿⣿⣿⣿⣿⣿⣿⣿⣿⣿⡇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⣿⣿⣿⣿⣿⣿⣿⣿⣿⣿⣿⣿⣿⣿⣿⣿⣿⣿⣿⣿⣿⣿⣿⣿⣿⣿⣿⣿⣿⣿⣿⣿⣿⣿⣿⣿⣿⣧⠀⠀⠀⠀⠀⠀⠀⠀⠀⠀⠀⠀⠀⠀⠀⠀⠀⠀⠀⠀⠀⣤⣴⣿⣿⣿⣿⣿⣿⣿⣿⣿⣿⣿⣿⣿⣿⣿⣿⣿⣿⣿⣿⣿⣿⣿⣿⣿⣿⣿⣿⣿⡇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⣿⣿⣿⣿⣿⣿⣿⣿⣿⣿⣿⣿⣿⣿⣿⣿⣿⣿⣿⣿⣿⣿⣿⣿⣿⣿⣿⣿⣿⣿⣿⣿⣿⣿⣿⣿⣿⣿⡇⠀⠀⠀⠀⠀⠀⠀⠀⠀⠀⠀⠀⠀⠀⠀⠀⠀⠀⠀⢸⡄⣿⣿⣿⣿⣿⣿⣿⣿⣿⣿⣿⣿⣿⣿⣿⣿⣿⣿⣿⣿⣿⣿⣿⣿⣿⣿⣿⣿⣿⣿⡇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⣿⣿⣿⣿⣿⣿⣿⣿⣿⣿⣿⣿⣿⣿⣿⣿⣿⣿⣿⣿⣿⣿⣿⣿⣿⣿⣿⣿⣿⣿⣿⣿⣿⣿⣿⠀⠀⠀⠀⠀⠀⠀⠀⠀⠀⠀⠀⠀⠀⠀⠀⠀⠀⠀⠀⠀⠀⠀⠀⠀⠀⠀⠛⠿⢿⣿⣿⣿⣿⣿⣿⣿⣿⣿⣿⣿⣿⣿⣿⣿⣿⣿⣿⣿⣿⣿⣿⣿⣿⣿⡇</a:t>
            </a:r>
            <a:br/>
            <a:r>
              <a:t>⣿⣿⣿⣿⣿⣿⣿⣿⣿⣿⣿⣿⣿⣿⣿⣿⣿⣿⣿⣿⣿⣿⣿⣿⣿⣿⣿⣿⣿⣿⣿⣿⠟⠛⠁⠀⠀⠀⠀⠀⠀⠀⠀⠀⠀⠀⠀⠀⠀⠀⠀⠀⠀⠀⠀⠀⠀⠀⠀⠀⠀⠀⠀⠀⠀⠙⣿⣿⣿⣿⣿⣿⣿⣿⣿⣿⣿⣿⣿⣿⣿⣿⣿⣿⣿⣿⣿⣿⣿⣿⡇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⣿⣿⣿⣿⣿⣿⣿⣿⣿⣿⣿⣿⣿⣿⣿⣿⣿⣿⣿⣿⣿⣿⣿⣿⣿⣿⣿⣿⣿⣿⣿⣏⠀⠀⠀⠀⠀⠀⠀⠀⠀⠀⠀⠀⠀⠀⠀⠀⠀⠀⠀⠀⠀⠀⠀⠀⠀⠀⠀⠀⠀⠀⠀⠀⠀⢰⣿⣿⣿⣿⣿⣿⣿⣿⣿⣿⣿⣿⣿⣿⣿⣿⣿⣿⣿⣿⣿⣿⣿⣿⡇</a:t>
            </a:r>
            <a:br/>
            <a:r>
              <a:t>⣿⣿⣿⣿⣿⣿⣿⣿⣿⣿⣿⣿⣿⣿⣿⣿⣿⣿⣿⣿⣿⣿⣿⣿⣿⣿⣿⣿⣿⣿⣿⣿⣦⠀⠀⠀⠀⠀⠀⠀⠀⠀⠀⠀⠀⠀⠀⠀⠀⠀⠀⠀⠀⠀⠀⠀⠀⠀⠀⠀⠀⠀⠀⠀⠀⠘⢿⣿⣿⣿⣿⣿⣿⣿⣿⣿⣿⣿⣿⣿⣿⣿⣿⣿⣿⣿⣿⣿⣿⣿⡇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⣿⣿⣿⣿⣿⣿⣿⣿⣿⣿⣿⣿⣿⣿⣿⣿⣿⣿⣿⣿⣿⣿⣿⣿⣿⣿⣿⣿⣿⣿⣿⣿⣿⠁⠀⠀⠀⠀⠀⠀⠀⠀⠀⠀⠀⠀⠀⠀⠀⠀⠀⠀⠀⠀⠀⠀⠀⢀⣀⠀⠀⠀⠀⠀⠀⠀⠈⢿⣿⣿⣿⣿⣿⣿⣿⣿⣿⣿⣿⣿⣿⣿⣿⣿⣿⣿⣿⣿⣿⣿⡇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⣿⣿⣿⣿⣿⣿⣿⣿⣿⣿⣿⣿⣿⣿⣿⣿⣿⣿⣿⣿⣿⣿⣿⣿⣿⣿⣿⣿⣿⣿⣿⣿⣿⠀⠀⠀⠀⠀⠀⠀⠀⠀⠀⠀⠀⠀⠀⠀⠀⠀⠀⠀⠀⠀⠀⠀⠀⣸⣿⡇⠀⠀⠀⠀⠀⠀⠀⠈⢻⣿⣿⣿⣿⣿⣿⣿⣿⣿⣿⣿⣿⣿⣿⣿⣿⣿⣿⣿⣿⣿⡇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⣿⣿⣿⣿⣿⣿⣿⣿⣿⣿⣿⣿⣿⣿⣿⣿⣿⣿⣿⣿⣿⣿⣿⣿⣿⣿⣿⣿⣿⣿⣿⣿⡏⠀⠀⠀⠀⠀⠀⠀⠀⠀⠀⠀⠀⠀⠀⠀⠀⠀⠀⠀⠀⠀⠀⠀⠀⣿⣿⣧⠀⠀⠀⠀⠀⠀⠀⠀⠀⢻⣿⣿⣿⣿⣿⣿⣿⣿⣿⣿⣿⣿⣿⣿⣿⣿⣿⣿⣿⣿⡇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⣿⣿⣿⣿⣿⣿⣿⣿⣿⣿⣿⣿⣿⣿⣿⣿⣿⣿⣿⣿⣿⣿⣿⣿⣿⣿⣿⣿⣿⣿⣿⡿⠁⠀⠀⠀⠀⠀⠀⠀⠀⠀⠀⠀⠀⠀⠀⠀⠀⠀⠀⠀⠀⠀⠀⠀⠀⢿⣿⣿⠀⠀⠀⠀⠀⠀⠀⠀⠀⠈⢿⣿⣿⣿⣿⣿⣿⣿⣿⣿⣿⣿⣿⣿⣿⣿⣿⣿⣿⣿⡇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⣿⣿⣿⣿⣿⣿⣿⣿⣿⣿⣿⣿⣿⣿⣿⣿⣿⣿⣿⣿⣿⣿⣿⣿⣿⣿⣿⣿⣿⣿⣿⠁⠀⠀⠀⠀⠀⠀⠀⠀⠀⠀⠀⠀⠀⠀⠀⠀⠀⠀⠀⠀⠀⠀⠀⠀⠀⢸⣿⣿⠀⠀⠀⠀⠀⠀⠀⠀⠀⠀⠈⢿⣿⣿⣿⣿⣿⣿⣿⣿⣿⣿⣿⣿⣿⣿⣿⣿⣿⣿⡇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⣿⣿⣿⣿⣿⣿⣿⣿⣿⣿⣿⣿⣿⣿⣿⣿⣿⣿⣿⣿⣿⣿⣿⣿⣿⣿⣿⣿⣿⣿⠃⠀⠀⠀⠀⠀⠀⠀⠀⠀⠀⠀⠀⠀⠀⠀⠀⠀⠀⠀⠀⠀⠀⠀⠀⠀⠀⠀⣿⣿⡇⠀⠀⠀⠀⠀⠀⠀⠀⠀⠀⠘⣿⣿⣿⣿⣿⣿⣿⣿⣿⣿⣿⣿⣿⣿⣿⣿⣿⣿⡇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⣿⣿⣿⣿⣿⣿⣿⣿⣿⣿⣿⣿⣿⣿⣿⣿⣿⣿⣿⣿⣿⣿⣿⣿⣿⣿⣿⣿⣿⠏⠀⠀⠀⠀⠀⠀⠀⠀⠀⠀⠀⠀⠀⠀⠀⠀⠀⠀⠀⠀⠀⠀⠀⠀⠀⠀⠀⠀⢹⣿⡇⠀⠀⠀⠀⠀⠀⠀⠀⠀⠀⠀⠈⢿⣿⣿⣿⣿⣿⣿⣿⣿⣿⣿⣿⣿⣿⣿⣿⣿⡇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⣿⣿⣿⣿⣿⣿⣿⣿⣿⣿⣿⣿⣿⣿⣿⣿⣿⣿⣿⣿⣿⣿⣿⣿⣿⣿⣿⣿⡟⠀⠀⠀⠀⠀⠀⠀⠀⠀⠀⠀⠀⠀⠀⠀⠀⠀⠀⠀⠀⠀⠀⠀⠀⠀⠀⠀⠀⠀⠈⣿⡇⠀⠀⠀⠀⠀⠀⠀⠀⠀⠀⠀⠀⠈⢿⣿⣿⣿⣿⣿⣿⣿⣿⣿⣿⣿⣿⣿⣿⣿⡇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⣿⣿⣿⣿⣿⣿⣿⣿⣿⣿⣿⣿⣿⣿⣿⣿⣿⣿⣿⣿⣿⣿⣿⣿⣿⣿⣿⡿⠁⠀⠀⠀⠀⠀⠀⠀⠀⠀⠀⠀⠀⠀⠀⠀⠀⠀⠀⠀⠀⠀⠀⠀⠀⠀⠀⠀⠀⠀⠀⣿⣷⠀⠀⠀⠀⠀⠀⠀⠀⠀⠀⠀⠀⠀⢸⣿⣿⣿⣿⣿⣿⣿⣿⣿⣿⣿⣿⣿⣿⣿⡇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⣿⣿⣿⣿⣿⣿⣿⣿⣿⣿⣿⣿⣿⣿⣿⣿⣿⣿⣿⣿⣿⣿⣿⣿⣿⣿⣿⣧⠀⠀⠀⠀⠀⠀⠀⠀⠀⠀⠀⠀⠀⠀⠀⠀⠀⠀⠀⠀⠀⠀⠀⠀⠀⠀⠀⠀⠀⠀⠀⢻⣿⠀⠀⠀⠀⠀⠀⠀⠀⠀⠀⠀⠀⠀⣸⣿⣿⣿⣿⣿⣿⣿⣿⣿⣿⣿⣿⣿⣿⣿⡇</a:t>
            </a:r>
            <a:br/>
            <a:r>
              <a:t>⣿⣿⣿⣿⣿⣿⣿⣿⣿⣿⣿⣿⣿⣿⣿⣿⣿⣿⣿⣿⣿⣿⣿⣿⣿⣿⣿⣿⣷⠀⠀⠀⠀⠀⠀⠀⠀⠀⠀⠀⠀⠀⠀⠀⠀⠀⠀⠀⠀⠀⠀⠀⠀⠀⠀⠀⠀⠀⠀⠈⣿⡀⠀⠀⠀⠀⠀⠀⠀⠀⠀⠀⠀⠀⣿⣿⣿⣿⣿⣿⣿⣿⣿⣿⣿⣿⣿⣿⣿⣿⡇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⠀⠀⠀⠀⠀⠀⠀⠀⠀⠀⠀⠀⠀⠀⠀⠀⠀⠀⠀⠀⠀⠀⠀⠀⠀⠀⠀⠀⠀⠀⠀⣿⣦⡀⠀⠀⠀⠀⠀⠀⠀⠀⠀⠀⠀⠀⠀⠀⠀⠀⠀⠀⠀⠀⠀⠀⠀⠀⠀⠀⠀⠀⠀⠀⠀⠀⠀⠀⠀⠀⠀⠀⠀⠀⠀⠀⠀⠀⠀⠀⠀⠀⠀⠀⠀⠀⠀⠀⠀⠀⠀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⠀⠀⠀⠀⠀⠀⠀⠀⠀⠀⠀⠀⠀⠀⠀⠀⠀⠀⠀⠀⠀⠀⠀⠀⠀⢀⣀⣀⣤⣴⣶⣿⣿⣿⣦⣀⠀⠀⠀⠀⠀⠀⠀⠀⠀⠀⠀⠀⠀⠀⠀⠀⠀⠀⠀⠀⠀⠀⠀⠀⠀⠀⠀⠀⠀⠀⠀⠀⠀⠀⠀⠀⠀⠀⠀⠀⠀⠀⠀⠀⠀⠀⠀⠀⠀⠀⠀⠀⠀⠀⠀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⠀⠀⠀⠀⠀⠀⠀⠀⠀⠀⠀⠀⠀⠀⠀⠀⠀⠀⠀⠀⢀⣠⣴⣶⣿⣿⣿⣿⣿⣿⣿⣿⣿⣿⣿⣿⣿⣦⡀⠀⠀⠀⠀⠀⠀⠀⠀⠀⠀⠀⠀⠀⠀⠀⠀⠀⠀⠀⠀⠀⠀⠀⠀⠀⠀⠀⠀⠀⠀⠀⠀⠀⠀⠀⠀⠀⠀⠀⠀⠀⠀⠀⠀⠀⠀⠀⠀⠀⠀⠀⠀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⠀⠀⠀⠀⠀⠀⠀⠀⠀⠀⠀⠀⠀⠀⠀⠀⠀⠀⣠⣶⣿⣿⣿⣿⣿⣿⣿⣿⣿⣿⣿⣿⣿⣿⣿⣿⣿⣿⣿⣆⠀⠀⠀⠀⠀⠀⠀⠀⠀⠀⠀⠀⠀⠀⠀⠀⠀⠀⠀⠀⠀⠀⠀⠀⠀⠀⠀⠀⠀⠀⠀⠀⠀⠀⠀⠀⠀⠀⠀⠀⠀⠀⠀⠀⠀⠀⠀⠀⠀⠀⠀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⠀⠀⠀⠀⠀⠀⠀⠀⠀⠀⠀⠀⠀⠀⠀⢀⣴⣿⣿⣿⣿⣿⣿⣿⣿⣿⣿⣿⣿⣿⣿⣿⣿⣿⣿⣿⣿⣿⣿⣿⣆⠀⠀⠀⠀⠀⠀⠀⠀⠀⠀⠀⠀⠀⠀⠀⠀⠀⠀⠀⠀⠀⠀⠀⠀⠀⠀⠀⠀⠀⠀⠀⠀⠀⠀⠀⠀⠀⠀⠀⠀⠀⠀⠀⠀⠀⠀⠀⠀⠀⠀</a:t>
            </a:r>
            <a:br/>
            <a:r>
              <a:t>⠀⠀⠀⠀⠀⠀⠀⠀⠀⠀⠀⠀⠀⢀⣴⣿⣿⣿⣿⣿⣿⣿⣿⣿⣿⣿⣿⣿⣿⣿⣿⣿⣿⣿⣿⣿⣿⣿⣿⣿⣿⣄⠀⠀⠀⠀⠀⠀⠀⠀⠀⠀⠀⠀⠀⠀⠀⠀⠀⠀⠀⠀⠀⠀⠀⠀⠀⠀⠀⠀⠀⠀⠀⠀⠀⠀⠀⠀⠀⠀⠀⠀⠀⠀⠀⠀⠀⠀⠀⠀⠀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⠀⠀⠀⠀⠀⠀⠀⠀⠀⠀⠀⠀⢠⣿⣿⣿⣿⣿⣿⣿⣿⣿⣿⣿⣿⣿⣿⣿⣿⣿⣿⣿⣿⣿⣿⣿⣿⣿⣿⣿⣿⣿⣦⣤⣀⣀⣀⣠⣄⠀⠀⠀⠀⠀⠀⠀⠀⠀⠀⠀⠀⠀⠀⠀⠀⠀⠀⠀⠀⠀⠀⠀⠀⠀⠀⠀⠀⠀⠀⠀⠀⠀⠀⠀⠀⠀⠀⠀⠀⠀⠀</a:t>
            </a:r>
            <a:br/>
            <a:r>
              <a:t>⠀⠀⠀⠀⠀⠀⠀⠀⠀⠀⠀⠀⣾⣿⣿⣿⣿⣿⣿⣿⣿⣿⣿⣿⣿⣿⣿⣿⣿⣿⣿⣿⣿⣿⣿⣿⣿⣿⣿⣿⣿⣿⣿⣿⣿⣿⣿⣿⣿⡿⠀⠀⠀⠀⠀⠀⠀⠀⠀⠀⠀⠀⠀⠀⠀⠀⠀⠀⠀⠀⠀⠀⠀⠀⠀⠀⠀⠀⠀⠀⠀⠀⠀⠀⠀⠀⠀⠀⠀⠀⠀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⠀⠀⠀⠀⠀⠀⠀⠀⠀⠀⠀⠀⣿⣿⣿⣿⣿⣿⣿⣿⣿⣿⣿⣿⣿⣿⣿⣿⣿⣿⣿⣿⣿⣿⣿⣿⣿⣿⣿⣿⣿⣿⣿⣿⣿⣿⠟⠿⣿⠃⠀⠀⠀⠀⠀⠀⠀⠀⠀⠀⠀⠀⠀⠀⠀⠀⠀⠀⠀⠀⠀⠀⠀⠀⠀⠀⠀⠀⠀⠀⠀⠀⠀⠀⠀⠀⠀⠀⠀⠀⠀</a:t>
            </a:r>
            <a:br/>
            <a:r>
              <a:t>⠀⠀⠀⠀⠀⠀⠀⠀⠀⠀⠀⠀⢿⣿⣿⣿⣿⣿⣿⣿⣿⣿⣿⣿⣿⣿⣿⣿⣿⣿⣿⣿⣿⣿⣿⣿⣿⣿⣿⣿⣿⣿⣿⣿⣿⣿⡇⠀⠀⠀⠀⠀⠀⠀⠀⠀⠀⠀⠀⠀⠀⠀⠀⠀⠀⠀⠀⠀⠀⠀⠀⠀⠀⠀⠀⠀⠀⠀⠀⠀⠀⠀⠀⠀⠀⠀⠀⠀⠀⠀⠀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⠀⠀⠀⠀⠀⠀⠀⠀⠀⠀⠀⠀⠸⣿⣿⣿⣿⣿⣿⣿⣿⣿⣿⣿⣿⣿⣿⣿⣿⣿⣿⣿⣿⣿⣿⣿⣿⣿⣿⣿⣿⣿⣿⣿⣿⢿⡏⠀⠀⠀⠀⠀⠀⠀⠀⠀⠠⣴⣦⡀⠀⠀⠀⠀⠀⠀⠀⠀⠀⠀⠀⠀⠀⠀⠀⠀⠀⠀⠀⠀⠀⠀⠀⠀⠀⠀⠀⠀⠀⠀⠀</a:t>
            </a:r>
            <a:br/>
            <a:r>
              <a:t>⠀⠀⠀⠀⠀⠀⠀⠀⠀⠀⠀⠀⠀⠻⣿⣿⣿⣿⣿⣿⣿⣿⣿⣿⣿⣿⣿⣿⣿⣿⣿⣿⣿⣿⣿⣿⣿⣿⣿⣿⣿⣿⣿⣿⣿⡟⠁⠀⠀⠀⠀⠀⠀⠀⠀⠀⠀⠀⠉⠳⠀⠀⠀⠀⠀⠀⠀⠀⠀⠀⠀⠀⠀⠀⠀⠀⠀⠀⠀⠀⠀⠀⠀⠀⠀⠀⠀⠀⠀⠀⠀</a:t>
            </a:r>
            <a:br/>
            <a:r>
              <a:t>⠀⠀⠀⠀⠀⠀⠀⠀⠀⠀⠀⠀⠀⠀⠙⢿⣿⣿⣿⣿⣿⣿⣿⣿⣿⣿⣿⣿⣿⣿⣿⣿⣿⣿⣿⣿⣿⣿⣿⣿⣿⣿⣿⠏⠈⠁⠀⠀⠀⠀⠀⠀⠀⠀⠀⠀⠀⠀⠀⠀⠀⠀⠀⠀⠀⠀⠀⠀⠀⠀⠀⠀⠀⠀⠀⠀⠀⠀⠀⠀⠀⠀⠀⠀⠀⠀⠀⠀⠀⠀⠀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⠀⠀⠀⠀⠀⠀⠀⠀⠀⠀⠀⠀⠀⠀⠀⠀⣿⣿⣿⣿⣿⣿⣿⣿⣿⣿⣿⣿⣿⣿⣿⣿⣿⣿⣿⣿⣿⣿⣿⣿⣿⣿⣇⠀⠀⠀⠀⠀⠀⠀⠀⠀⠀⠀⠀⠀⠀⠀⠀⠀⠀⠀⠀⠀⠀⠀⠀⠀⠀⠀⠀⠀⠀⠀⠀⠀⠀⠀⠀⠀⠀⠀⠀⠀⠀⠀⠀⠀⠀⠀⠀</a:t>
            </a:r>
            <a:br/>
            <a:r>
              <a:t>⠀⠀⠀⠀⠀⡆⠀⠀⠀⠀⠀⠀⠀⠀⠀⢸⣿⣿⣿⣿⣿⣿⣿⣿⣿⣿⣿⣿⣿⣿⣿⣿⣿⣿⣿⣿⣿⣿⣿⣿⣿⣿⣿⡀⠀⠀⠀⠀⠀⠀⠀⠀⠀⠀⠀⠀⠀⠀⠀⠀⠀⠀⠀⠀⠀⠀⠀⠀⠀⠀⠀⠀⠀⠀⠀⠀⠀⠀⠀⠀⠀⠀⠀⠀⠀⠀⠀⠀⠀⠀⠀</a:t>
            </a:r>
            <a:br/>
            <a:r>
              <a:t>⠀⠀⠀⠀⠘⠁⠀⠀⠀⠀⠀⠀⠀⠀⠠⠿⢿⣿⣿⣿⣿⣿⣿⣿⣿⣿⣿⣿⣿⣿⣿⣿⣿⣿⣿⣿⣿⣿⣿⣿⣿⣿⡿⡄⠀⠀⠀⠀⠀⠀⠀⠀⠀⠀⠀⠀⠀⠀⠀⠀⠀⠀⠀⠀⠀⠀⠀⠀⠀⠀⠀⠀⠀⠀⠀⠀⠀⠀⠀⠀⠀⠀⠀⠀⠀⠀⠀⠀⠀⠀⠀</a:t>
            </a:r>
            <a:br/>
            <a:r>
              <a:t>⠀⠀⠀⠀⠀⠀⠀⠀⠀⠀⠀⠀⠀⠀⠀⠀⢸⣿⣿⣿⣿⣿⣿⣿⣿⣿⣿⣿⣿⣿⣿⣿⣿⣿⣿⣿⣿⣿⣿⣿⣿⡿⠀⠈⠀⠀⠀⠀⠀⠀⠀⠀⠀⠀⠀⠀⠀⠀⠀⠀⠀⠀⠀⠀⠀⠀⠀⠀⠀⠀⠀⠀⠀⠀⠀⠀⠀⠀⠀⠀⠀⠀⠀⠀⠀⠀⠀⠀⠀⠀⠀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⠀⠀⠀⠀⠀⠀⠀⠀⠀⠀⠀⠀⠀⠀⠀⠀⣿⣿⣿⣿⣿⣿⣿⣿⣿⣿⣿⣿⣿⣿⣿⣿⣿⣿⣿⣿⣿⣿⣿⣿⡿⠁⠀⠀⠀⠀⠀⠀⠀⠀⠀⠀⠀⠀⠀⠀⠀⠀⠀⠀⠀⠀⠀⠀⠀⠀⠀⠀⠀⠀⠀⠀⠀⠀⠀⠀⠀⠀⠀⠀⠀⠀⠀⠀⠀⠀⠀⠀⠀⠀⠀</a:t>
            </a:r>
            <a:br/>
            <a:r>
              <a:t>⠀⠀⠀⠀⠀⠀⠀⠀⠀⠀⠀⠀⠀⠀⠀⢠⣿⣿⣿⣿⣿⣿⣿⣿⣿⣿⣿⡿⢿⣿⣿⣿⣿⣿⣿⡏⠀⠉⠉⠉⠀⠀⠀⠀⠀⠀⠀⠀⠀⠀⠀⠀⠀⠀⠀⠀⠀⠀⠀⠀⠀⠀⠀⠀⠀⠀⠀⠀⠀⠀⠀⠀⠀⠀⠀⠀⠀⠀⠀⠀⠀⠀⠀⠀⠀⠀⠀⠀⠀⠀⠀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⠀⠀⠀⠀⠀⠀⠀⠀⠀⠀⠀⠀⠀⠀⠀⣸⣿⣿⣿⣿⣿⣿⣿⣿⣿⣿⣿⣷⣾⣿⣿⣿⣿⣿⣿⣿⣶⣶⣤⣤⣄⣀⠀⠀⠀⠀⠀⠀⠀⠀⠀⠀⠀⠀⠀⠀⠀⠀⠀⠀⠀⠀⠀⠀⠀⠀⠀⠀⠀⠀⠀⠀⠀⠀⠀⠀⠀⠀⠀⠀⠀⠀⠀⠀⠀⠀⠀⠀⠀⠀⠀</a:t>
            </a:r>
            <a:br/>
            <a:r>
              <a:t>⠀⠀⠀⠀⠀⠀⠀⠀⠀⠀⠀⠀⠀⠀⢀⣿⣿⣿⢿⣿⣿⣿⣿⣿⣿⣿⣿⣿⣿⣿⣿⣿⣿⣿⣿⣿⣿⣿⣿⣿⣿⣿⣿⣶⣦⣄⡀⠀⠀⠀⠀⠀⠀⠀⠀⠀⠀⠀⠀⠀⠀⠀⠀⠀⠀⠀⠀⠀⠀⠀⠀⠀⠀⠀⠀⠀⠀⠀⠀⠀⠀⠀⠀⠀⠀⠀⠀⠀⠀⠀⠀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⠀⠀⠀⠀⠀⠀⠀⠀⠀⠀⠀⠀⠀⠀⣼⣿⣿⣿⣿⣿⣿⣿⣿⣿⣿⣿⣿⣿⣿⣿⣿⣿⣿⣿⣿⣿⣿⣿⣿⣿⣿⣿⣿⣿⣿⣏⠈⠀⠀⠀⠀⠀⠀⠀⠀⠀⠀⠀⠀⠀⠀⠀⠀⠀⠀⠀⠀⠀⠀⠀⠀⠀⠀⠀⠀⠀⠀⠀⠀⠀⠀⠀⠀⠀⠀⠀⠀⠀⠀⠀⠀</a:t>
            </a:r>
            <a:br/>
            <a:r>
              <a:t>⠀⠀⠀⠀⠀⠀⠀⠀⠀⠀⠀⠀⠀⢀⣿⣿⣿⣿⣿⣿⣿⣿⣿⣿⣿⣿⣿⣿⣿⣿⣿⣿⣿⣿⣿⣿⣿⣿⣿⣿⣿⣿⣿⣿⣿⣿⣧⠀⠀⠀⠀⠀⠀⠀⠀⠀⠀⠀⠀⠀⠀⠀⠀⠀⠀⠀⠀⠀⠀⠀⠀⠀⠀⠀⠀⠀⠀⠀⠀⠀⠀⠀⠀⠀⠀⠀⠀⠀⠀⠀⠀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⠀⠀⠀⠀⠀⠀⠀⠀⠀⠀⠀⢠⣴⣿⣿⡟⢿⣿⣿⣿⣿⣿⣿⣿⣿⣿⣿⣿⣿⣿⣿⣿⣿⣿⣿⣿⣿⣿⣿⣿⣿⣿⣿⣿⣿⣿⣿⣧⠀⠀⠀⠀⠀⠀⠀⠀⠀⠀⠀⠀⠀⠀⠀⠀⠀⠀⠀⠀⠀⠀⠀⠀⠀⠀⠀⠀⠀⠀⠀⠀⠀⠀⠀⠀⠀⠀⠀⠀⠀⠀⠀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⠀⠀⠀⠀⠀⠀⠀⠀⠀⠀⠀⠈⢿⣿⡟⢰⣾⣿⣿⣿⣿⣿⣿⣿⣿⣿⣿⣿⣿⣿⣿⣿⣿⣿⣿⣿⣿⣿⣿⣿⣿⣿⣿⣿⣿⣿⣿⣿⡆⠀⠀⠀⠀⠀⣀⣀⣀⡀⢀⣀⡀⠀⠀⠀⠀⠀⠀⠀⠀⠀⠀⠀⠀⠀⠀⠀⠀⠀⠀⠀⠀⠀⠀⠀⠀⠀⠀⠀⠀⠀⠀</a:t>
            </a:r>
            <a:br/>
            <a:r>
              <a:t>⠀⠀⠀⠀⠀⠀⠀⠀⠀⠀⠀⠀⠀⠁⠀⢸⣿⣿⣿⣿⣿⣿⣿⣿⣿⣿⣿⣿⣿⣿⣿⣿⣿⣿⣿⣿⣿⣿⣿⣿⣿⣿⣿⣿⣿⣿⣿⣿⣿⣾⣿⣿⣿⣿⣿⣿⣿⣿⣿⣿⣿⣿⣷⣿⣶⣦⣤⣠⣀⠀⠀⠀⠀⠀⠀⠀⠀⠀⠀⠀⠀⠀⠀⠀⠀⠀⠀⠀⠀⠀⠀</a:t>
            </a:r>
            <a:br/>
            <a:r>
              <a:t>⠀⠀⠀⠀⠀⠀⠀⠀⠀⠀⠀⠀⠀⠀⠈⣿⣿⣿⣿⣿⣿⣿⣿⣿⣿⣿⣿⣿⣿⣿⣿⣿⣿⣿⣿⣿⣿⣿⣿⣿⣿⣿⣿⣿⣿⣿⣿⣿⣿⣿⣿⣿⣿⣿⣿⣿⣿⣿⣿⣿⣿⣿⣿⣿⣿⣿⣿⣿⣿⣿⣶⣤⣄⠀⠀⠀⠀⠀⠀⠀⠀⠀⠀⠀⠀⠀⠀⠀⠀⠀⠀</a:t>
            </a:r>
            <a:br/>
            <a:r>
              <a:t>⠀⠀⠀⠀⠀⠀⠀⠀⠀⠀⠀⠀⠀⠀⠀⣿⣿⣿⣿⣿⣿⣿⣿⣿⣿⣿⣿⣿⣿⣿⣿⣿⣿⣿⣿⣿⣿⣿⣿⣿⣿⣿⣿⣿⣿⣿⣿⣿⣿⣿⣿⣿⣿⣿⣿⣿⣿⣿⣿⣿⣿⣿⣿⣿⣿⣿⣿⣿⣿⣿⣿⣿⣿⣿⣦⣄⡀⠀⠀⠀⠀⠀⠀⠀⠀⠀⠀⠀⠀⠀⠀</a:t>
            </a:r>
            <a:br/>
            <a:r>
              <a:t>⠀⠀⠀⠀⠀⠀⠀⠀⠀⠀⠀⠀⠀⠀⢸⣿⣿⣿⣿⣿⣿⣿⣿⣿⣿⣿⣿⣿⣿⣿⣿⣿⣿⣿⣿⣿⣿⣿⣿⣿⣿⣿⣿⣿⣿⣿⣿⣿⣿⣿⣿⣿⣿⣿⣿⣿⣿⣿⣿⣿⣿⣿⣿⣿⣿⣿⣿⣿⣿⣿⣿⣿⣿⣿⣿⣿⣿⣦⡀⠀⠀⠀⠀⠀⠀⠀⠀⠀⠀⠀⠀</a:t>
            </a:r>
            <a:br/>
            <a:r>
              <a:t>⠀⠀⠀⠀⠀⠀⠀⠀⠀⠀⠀⠀⠀⠀⠈⢿⣿⣿⣿⣿⣿⣿⣿⣿⣿⣿⣿⣿⣿⣿⣿⣿⣿⣿⣿⣿⣿⣿⣿⣿⣿⣿⣿⣿⣿⣿⣿⣿⣿⣿⣿⣿⣿⣿⣿⣿⣿⣿⣿⣿⣿⣿⣿⣿⣿⣿⣿⣿⣿⣿⣿⣿⣿⣿⣿⣿⣿⣿⣿⣦⡀⠀⠀⠀⠀⠀⠀⠀⠀⠀⠀</a:t>
            </a:r>
            <a:br/>
            <a:r>
              <a:t>⠀⠀⠀⠀⠀⠀⠀⠀⠀⠀⠀⠀⠀⠀⢠⣾⣿⣿⣿⣿⣿⣿⣿⣿⣿⣿⣿⣿⣿⣿⣿⣿⣿⣿⣿⣿⣿⣿⣿⣿⣿⣿⣿⣿⣿⣿⣿⣿⣿⣿⣿⣿⣿⣿⣿⣿⣿⣿⣿⣿⣿⣿⣿⣿⣿⣿⣿⣿⣿⣿⣿⣿⣿⣿⣿⣿⣿⣿⣿⣿⣿⣄⠀⠀⠀⠀⠀⠀⠀⠀⠀</a:t>
            </a:r>
            <a:br/>
            <a:r>
              <a:t>⠀⠀⠀⠀⠀⠀⠀⠀⠀⠀⠀⠀⠀⣴⣿⣿⣿⣿⣿⣿⣿⣿⣿⣿⣿⣿⣿⣿⣿⣿⣿⣿⣿⣿⣿⣿⣿⣿⣿⣿⣿⣿⣿⣿⣿⣿⣿⣿⣿⣿⣿⣿⣿⣿⣿⣿⣿⣿⣿⣿⣿⣿⣿⣿⣿⣿⣿⣿⣿⣿⣿⣿⣿⣿⣿⣿⣿⣿⣿⣿⣿⣿⣆⠀⠀⠀⠀⠀⠀⠀⠀</a:t>
            </a:r>
            <a:br/>
            <a:r>
              <a:t>⠀⠀⠀⠀⠀⠀⠀⠀⠀⠀⠀⢠⣾⣿⣿⣿⣿⣿⣿⣿⣿⣿⣿⣿⣿⣿⣿⣿⣿⣿⣿⣿⣿⣿⣿⣿⣿⣿⣿⣿⣿⣿⣿⣿⣿⣿⣿⣿⣿⣿⣿⣿⣿⣿⣿⣿⣿⣿⣿⣿⣿⣿⣿⣿⣿⣿⣿⣿⣿⣿⣿⣿⣿⣿⣿⣿⣿⣿⣿⣿⠿⠛⠉⠀⠀⠀⠀⠀⠀⠀⠀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⠀⠀⠀⠀⠀⠀⠀⠀⠀⠀⠀⠀⠀⠀⠀⠀⠀⠀⠀⠀⠀⠀⠀⠀⠀⠀⠀⠀⠀⠀⠀⢰⣄⠀⠀⠀⠀⠀⠀⠀⠀⠀⠀⠀⠀⠀⠀⠀⠀⠀⠀⠀⠀⠀⠀⠀⠀⠀⠀⠀⠀⠀⠀⠀⠀⠀⠀⠀⠀⠀⠀⠀⠀⠀⠀⠀⠀⠀⠀⠀⠀⠀⠀⠀⠀⠀⠀⠀⠀⠀⠀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⠀⠀⠀⠀⠀⠀⠀⠀⠀⠀⠀⠀⠀⠀⠀⠀⠀⠀⠀⠀⠀⠀⠀⠀⠀⠀⠀⠀⠀⠀⠀⠈⣿⣷⣄⠀⠀⠀⠀⠀⠀⠀⠀⠀⠀⠀⠀⠀⠀⠀⠀⠀⠀⠀⠀⠀⠀⠀⠀⠀⠀⠀⠀⠀⠀⠀⠀⠀⠀⠀⠀⠀⠀⠀⠀⠀⠀⠀⠀⠀⠀⠀⠀⠀⠀⠀⠀⠀⠀⠀⠀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⠀⠀⠀⠀⠀⠀⠀⠀⠀⠀⠀⠀⠀⠀⠀⠀⠀⠀⠀⠀⠀⠀⠀⠀⠀⢀⣀⣠⣤⣶⣶⣿⣿⣿⣿⣶⣤⡀⠀⠀⠀⠀⠀⠀⠀⠀⠀⠀⠀⠀⠀⠀⠀⠀⠀⠀⠀⠀⠀⠀⠀⠀⠀⠀⠀⠀⠀⠀⠀⠀⠀⠀⠀⠀⠀⠀⠀⠀⠀⠀⠀⠀⠀⠀⠀⠀⠀⠀⠀⠀⠀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⠀⠀⠀⠀⠀⠀⠀⠀⠀⠀⠀⠀⠀⠀⠀⠀⠀⠀⠀⠀⠀⣀⣤⣶⣿⣿⣿⣿⣿⣿⣿⣿⣿⣿⣿⣿⣿⣿⣷⣄⠀⠀⠀⠀⠀⠀⠀⠀⠀⠀⠀⠀⠀⠀⠀⠀⠀⠀⠀⠀⠀⠀⠀⠀⠀⠀⠀⠀⠀⠀⠀⠀⠀⠀⠀⠀⠀⠀⠀⠀⠀⠀⠀⠀⠀⠀⠀⠀⠀⠀⠀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⠀⠀⠀⠀⠀⠀⠀⠀⠀⠀⠀⠀⠀⠀⠀⠀⠀⠀⢀⣴⣾⣿⣿⣿⣿⣿⣿⣿⣿⣿⣿⣿⣿⣿⣿⣿⣿⣿⣿⣿⣧⡀⠀⠀⠀⠀⠀⠀⠀⠀⠀⠀⠀⠀⠀⠀⠀⠀⠀⠀⠀⠀⠀⠀⠀⠀⠀⠀⠀⠀⠀⠀⠀⠀⠀⠀⠀⠀⠀⠀⠀⠀⠀⠀⠀⠀⠀⠀⠀⠀⠀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⠀⠀⠀⠀⠀⠀⠀⠀⠀⠀⠀⠀⠀⠀⠀⠀⣠⣴⣿⣿⣿⣿⣿⣿⣿⣿⣿⣿⣿⣿⣿⣿⣿⣿⣿⣿⣿⣿⣿⣿⣿⣧⠀⠀⠀⠀⠀⠀⠀⠀⠀⠀⠀⠀⠀⠀⠀⠀⠀⠀⠀⠀⠀⠀⠀⠀⠀⠀⠀⠀⠀⠀⠀⠀⠀⠀⠀⠀⠀⠀⠀⠀⠀⠀⠀⠀⠀⠀⠀⠀⠀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⠀⠀⠀⠀⠀⠀⠀⠀⠀⠀⠀⠀⠀⠀⢠⣾⣿⣿⣿⣿⣿⣿⣿⣿⣿⣿⣿⣿⣿⣿⣿⣿⣿⣿⣿⣿⣿⣿⣿⣿⣿⣿⣦⠀⠀⠀⠀⠀⠀⠀⠀⠀⠀⠀⠀⠀⠀⠀⠀⠀⠀⠀⠀⠀⠀⠀⠀⠀⠀⠀⠀⠀⠀⠀⠀⠀⠀⠀⠀⠀⠀⠀⠀⠀⠀⠀⠀⠀⠀⠀⠀</a:t>
            </a:r>
            <a:br/>
            <a:r>
              <a:t>⠀⠀⠀⠀⠀⠀⠀⠀⠀⠀⠀⠀⠀⢰⣿⣿⣿⣿⣿⣿⣿⣿⣿⣿⣿⣿⣿⣿⣿⣿⣿⣿⣿⣿⣿⣿⣿⣿⣿⣿⣿⣿⣿⣿⣶⣶⣤⣤⣶⣶⣤⠀⠀⠀⠀⠀⠀⠀⠀⠀⠀⠀⠀⠀⠀⠀⠀⠀⠀⠀⠀⠀⠀⠀⠀⠀⠀⠀⠀⠀⠀⠀⠀⠀⠀⠀⠀⠀⠀⠀⠀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⠀⠀⠀⠀⠀⠀⠀⠀⠀⠀⠀⠀⠀⣿⣿⣿⣿⣿⣿⣿⣿⣿⣿⣿⣿⣿⣿⣿⣿⣿⣿⣿⣿⣿⣿⣿⣿⣿⣿⣿⣿⣿⣿⣿⣿⣿⣿⡁⠈⠙⠁⠀⠀⠀⠀⠀⠀⠀⠀⠀⠀⠀⠀⠀⠀⠀⠀⠀⠀⠀⠀⠀⠀⠀⠀⠀⠀⠀⠀⠀⠀⠀⠀⠀⠀⠀⠀⠀⠀⠀⠀</a:t>
            </a:r>
            <a:br/>
            <a:r>
              <a:t>⠀⠀⠀⠀⠀⠀⠀⠀⠀⠀⠀⠀⠀⢿⣿⣿⣿⣿⣿⣿⣿⣿⣿⣿⣿⣿⣿⣿⣿⣿⣿⣿⣿⣿⣿⣿⣿⣿⣿⣿⣿⣿⣿⣿⣿⣿⣿⣷⠀⠀⠀⠀⠀⠀⠀⠀⠀⠀⠀⠀⠀⠀⠀⠀⠀⠀⠀⠀⠀⠀⠀⠀⠀⠀⠀⠀⠀⠀⠀⠀⠀⠀⠀⠀⠀⠀⠀⠀⠀⠀⠀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⠀⠀⠀⠀⠀⠀⠀⠀⠀⠀⠀⠀⠀⠘⣿⣿⣿⣿⣿⣿⣿⣿⣿⣿⣿⣿⣿⣿⣿⣿⣿⣿⣿⣿⣿⣿⣿⣿⣿⣿⣿⣿⣿⣿⣿⣿⣿⡇⠀⠀⠀⠀⠀⠀⠀⢠⣴⣦⡀⠀⠀⠀⠀⠀⠀⠀⠀⠀⠀⠀⠀⠀⠀⠀⠀⠀⠀⠀⠀⠀⠀⠀⠀⠀⠀⠀⠀⠀⠀⠀⠀</a:t>
            </a:r>
            <a:br/>
            <a:r>
              <a:t>⠀⠀⠀⠀⠀⠀⠀⠀⠀⠀⠀⠀⠀⠀⠹⣿⣿⣿⣿⣿⣿⣿⣿⣿⣿⣿⣿⣿⣿⣿⣿⣿⣿⣿⣿⣿⣿⣿⣿⣿⣿⣿⣿⣿⣿⢿⡏⠀⠀⠀⠀⠀⠀⠀⠀⠀⠈⠙⠓⠀⠀⠀⠀⠀⠀⠀⠀⠀⠀⠀⠀⠀⠀⠀⠀⠀⠀⠀⠀⠀⠀⠀⠀⠀⠀⠀⠀⠀⠀⠀⠀</a:t>
            </a:r>
            <a:br/>
            <a:r>
              <a:t>⠀⠀⠀⠀⠀⠀⠀⠀⠀⠀⠀⠀⠀⠀⠀⠙⢿⣿⣿⣿⣿⣿⣿⣿⣿⣿⣿⣿⣿⣿⣿⣿⣿⣿⣿⣿⣿⣿⣿⣿⣿⣿⣿⣿⠏⠈⠀⠀⠀⠀⠀⠀⠀⠀⠀⠀⠀⠀⠀⠀⠀⠀⠀⠀⠀⠀⠀⠀⠀⠀⠀⠀⠀⠀⠀⠀⠀⠀⠀⠀⠀⠀⠀⠀⠀⠀⠀⠀⠀⠀⠀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⠀⠀⠀⠀⠀⠀⠀⠀⢀⠀⠀⠀⠀⠀⠀⠀⢰⣿⣿⣿⣿⣿⣿⣿⣿⣿⣿⣿⣿⣿⣿⣿⣿⣿⣿⣿⣿⣿⣿⣿⣿⣿⣿⣿⡇⠀⠀⠀⠀⠀⠀⠀⠀⠀⠀⠀⠀⠀⠀⠀⠀⠀⠀⠀⠀⠀⠀⠀⠀⠀⠀⠀⠀⠀⠀⠀⠀⠀⠀⠀⠀⠀⠀⠀⠀⠀⠀⠀⠀⠀⠀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⠀⠀⠀⠀⠀⠀⠀⠀⢸⠀⠀⠀⠀⠀⠀⠀⣼⡿⣿⣿⣿⣿⣿⣿⣿⣿⣿⣿⣿⣿⣿⣿⣿⣿⣿⣿⣿⣿⣿⣿⣿⣿⣿⡿⠣⠀⠀⠀⠀⠀⠀⠀⠀⠀⠀⠀⠀⠀⠀⠀⠀⠀⠀⠀⠀⠀⠀⠀⠀⠀⠀⠀⠀⠀⠀⠀⠀⠀⠀⠀⠀⠀⠀⠀⠀⠀⠀⠀⠀⠀⠀</a:t>
            </a:r>
            <a:br/>
            <a:r>
              <a:t>⠀⠀⠀⠀⠀⠀⠀⠀⠈⠀⠀⠀⠀⠀⠀⠀⠀⢰⣿⣿⣿⣿⣿⣿⣿⣿⣿⣿⣿⣿⣿⣿⣿⣿⣿⣿⣿⣿⣿⣿⣿⣿⣿⠃⠀⠀⠀⠀⠀⠀⠀⠀⠀⠀⠀⠀⠀⠀⠀⠀⠀⠀⠀⠀⠀⠀⠀⠀⠀⠀⠀⠀⠀⠀⠀⠀⠀⠀⠀⠀⠀⠀⠀⠀⠀⠀⠀⠀⠀⠀⠀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⠀⠀⠀⠀⠀⠀⠀⠀⠀⠀⠀⠀⠀⠀⠀⠀⠀⢸⣿⣿⣿⣿⣿⣿⣿⣿⣿⣿⣿⣿⣿⣿⣿⣿⣿⣿⣿⣿⣿⣿⣿⣿⠃⠀⠀⠀⠀⠀⠀⠀⠀⠀⠀⠀⠀⠀⠀⠀⠀⠀⠀⠀⠀⠀⠀⠀⠀⠀⠀⠀⠀⠀⠀⠀⠀⠀⠀⠀⠀⠀⠀⠀⠀⠀⠀⠀⠀⠀⠀⠀⠀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⠀⠀⠀⠀⠀⠀⠀⠀⠀⠀⠀⠀⠀⠀⠀⠀⠀⣿⣿⣿⣿⣿⣿⣿⣿⣿⣿⣿⣿⠿⣿⣿⣿⣿⣿⣿⣿⠉⠀⠀⠀⠀⠀⠀⠀⠀⠀⠀⠀⠀⠀⠀⠀⠀⠀⠀⠀⠀⠀⠀⠀⠀⠀⠀⠀⠀⠀⠀⠀⠀⠀⠀⠀⠀⠀⠀⠀⠀⠀⠀⠀⠀⠀⠀⠀⠀⠀⠀⠀⠀⠀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⠀⠀⠀⠀⠀⠀⠀⠀⠀⠀⠀⠀⠀⠀⠀⠀⢰⣿⣿⣿⣿⣿⣿⣿⣿⣿⣿⣿⣿⣿⣿⣿⣿⣿⣿⣿⣿⣷⣶⣦⣤⣤⣀⡀⠀⠀⠀⠀⠀⠀⠀⠀⠀⠀⠀⠀⠀⠀⠀⠀⠀⠀⠀⠀⠀⠀⠀⠀⠀⠀⠀⠀⠀⠀⠀⠀⠀⠀⠀⠀⠀⠀⠀⠀⠀⠀⠀⠀⠀⠀⠀</a:t>
            </a:r>
            <a:br/>
            <a:r>
              <a:t>⠀⠀⠀⠀⠀⠀⠀⠀⠀⠀⠀⠀⠀⠀⠀⠀⣼⣿⣿⣿⣿⣿⣿⣿⣿⣿⣿⣿⣿⣿⣿⣿⣿⣿⣿⣿⣿⣿⣿⣿⣿⣿⣿⣿⣷⣶⣤⣀⠀⠀⠀⠀⠀⠀⠀⠀⠀⠀⠀⠀⠀⠀⠀⠀⠀⠀⠀⠀⠀⠀⠀⠀⠀⠀⠀⠀⠀⠀⠀⠀⠀⠀⠀⠀⠀⠀⠀⠀⠀⠀⠀</a:t>
            </a:r>
            <a:br/>
            <a:r>
              <a:t>⠀⠀⠀⠀⠀⠀⠀⠀⠀⠀⠀⠀⠀⠀⠀⢀⣿⣿⣿⣿⣿⣿⣿⣿⣿⣿⣿⣿⣿⣿⣿⣿⣿⣿⣿⣿⣿⣿⣿⣿⣿⣿⣿⣿⣿⣿⣿⡏⠁⠀⠀⠀⠀⠀⠀⠀⠀⠀⠀⠀⠀⠀⠀⠀⠀⠀⠀⠀⠀⠀⠀⠀⠀⠀⠀⠀⠀⠀⠀⠀⠀⠀⠀⠀⠀⠀⠀⠀⠀⠀⠀</a:t>
            </a:r>
            <a:br/>
            <a:r>
              <a:t>⠀⠀⠀⠀⠀⠀⠀⠀⠀⠀⠀⠀⠀⠀⠀⣸⣿⣿⣿⣿⣿⣿⣿⣿⣿⣿⣿⣿⣿⣿⣿⣿⣿⣿⣿⣿⣿⣿⣿⣿⣿⣿⣿⣿⣿⣿⣿⣿⡄⠀⠀⠀⠀⠀⠀⠀⠀⠀⠀⠀⠀⠀⠀⠀⠀⠀⠀⠀⠀⠀⠀⠀⠀⠀⠀⠀⠀⠀⠀⠀⠀⠀⠀⠀⠀⠀⠀⠀⠀⠀⠀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⠀⠀⠀⠀⠀⠀⠀⠀⠀⠀⠀⠀⠀⣠⣴⣿⣿⢿⣿⣿⣿⣿⣿⣿⣿⣿⣿⣿⣿⣿⣿⣿⣿⣿⣿⣿⣿⣿⣿⣿⣿⣿⣿⣿⣿⣿⣿⣿⣿⡄⠀⠀⠀⠀⠀⠀⠀⠀⠀⠀⠀⠀⠀⠀⠀⠀⠀⠀⠀⠀⠀⠀⠀⠀⠀⠀⠀⠀⠀⠀⠀⠀⠀⠀⠀⠀⠀⠀⠀⠀⠀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⠀⠀⠀⠀⠀⠀⠀⠀⠀⠀⠀⠀⠀⢻⣿⣿⣿⣿⣿⣿⣿⣿⣿⣿⣿⣿⣿⣿⣿⣿⣿⣿⣿⣿⣿⣿⣿⣿⣿⣿⣿⣿⣿⣿⣿⣿⣿⣿⣿⣷⠀⠀⠀⠀⠀⠀⠀⠀⠀⠀⠀⠀⠀⠀⠀⠀⠀⠀⠀⠀⠀⠀⠀⠀⠀⠀⠀⠀⠀⠀⠀⠀⠀⠀⠀⠀⠀⠀⠀⠀⠀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⠀⠀⠀⠀⠀⠀⠀⠀⠀⠀⠀⠀⠀⠀⠉⢁⣿⣿⣿⣿⣿⣿⣿⣿⣿⣿⣿⣿⣿⣿⣿⣿⣿⣿⣿⣿⣿⣿⣿⣿⣿⣿⣿⣿⣿⣿⣿⣿⣿⣿⣇⣀⡀⠀⠀⠀⠀⠀⠀⠀⠀⠀⠀⠀⠀⠀⠀⠀⠀⠀⠀⠀⠀⠀⠀⠀⠀⠀⠀⠀⠀⠀⠀⠀⠀⠀⠀⠀⠀⠀⠀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⠀⠀⠀⠀⠀⠀⠀⠀⠀⠀⠀⠀⠀⠀⠀⣸⣿⣿⣿⣿⣿⣿⣿⣿⣿⣿⣿⣿⣿⣿⣿⣿⣿⣿⣿⣿⣿⣿⣿⣿⣿⣿⣿⣿⣿⣿⣿⣿⣿⣿⣿⡇⠀⠀⠀⠀⠀⠀⠀⠀⠀⠀⠀⠀⠀⠀⠀⠀⠀⠀⠀⠀⠀⠀⠀⠀⠀⠀⠀⠀⠀⠀⠀⠀⠀⠀⠀⠀⠀⠀⠀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⠀⠀⠀⠀⠀⠀⠀⠀⠀⠀⠀⠀⠀⠀⠀⣿⣿⣿⣿⣿⣿⣿⣿⣿⣿⣿⣿⣿⣿⣿⣿⣿⣿⣿⣿⣿⣿⣿⣿⣿⣿⣿⣿⣿⣿⣿⣿⣿⣿⣿⣿⣷⡄⠀⣀⣀⣀⣀⣀⣤⣤⣤⣀⣠⣤⣤⣄⣀⣠⣄⣀⠀⠀⠀⠀⠀⠀⠀⠀⠀⠀⠀⠀⠀⠀⠀⠀⠀⠀⠀⠀</a:t>
            </a:r>
            <a:br/>
            <a:r>
              <a:t>⠀⠀⠀⠀⠀⠀⠀⠀⠀⠀⠀⠀⠀⠀⠀⢻⣿⣿⣿⣿⣿⣿⣿⣿⣿⣿⣿⣿⣿⣿⣿⣿⣿⣿⣿⣿⣿⣿⣿⣿⣿⣿⣿⣿⣿⣿⣿⣿⣿⣿⣿⣿⣿⣶⣿⣿⣿⣿⣿⣿⣿⣿⣿⣿⣿⣿⣿⣿⣿⣿⣿⣿⣿⣿⣶⣤⣤⣄⠀⠀⠀⠀⠀⠀⠀⠀⠀⠀⠀⠀⠀</a:t>
            </a:r>
            <a:br/>
            <a:r>
              <a:t>⠀⠀⠀⠀⠀⠀⠀⠀⠀⠀⠀⠀⠀⠀⣠⣿⣿⣿⣿⣿⣿⣿⣿⣿⣿⣿⣿⣿⣿⣿⣿⣿⣿⣿⣿⣿⣿⣿⣿⣿⣿⣿⣿⣿⣿⣿⣿⣿⣿⣿⣿⣿⣿⣿⣿⣿⣿⣿⣿⣿⣿⣿⣿⣿⣿⣿⣿⣿⣿⣿⣿⣿⣿⣿⣿⣿⣿⣿⣿⣶⣦⡀⠀⠀⠀⠀⠀⠀⠀⠀⠀</a:t>
            </a:r>
            <a:br/>
            <a:r>
              <a:t>⠀⠀⠀⠀⠀⠀⠀⠀⠀⠀⠀⠀⢀⣼⣿⣿⣿⣿⣿⣿⣿⣿⣿⣿⣿⣿⣿⣿⣿⣿⣿⣿⣿⣿⣿⣿⣿⣿⣿⣿⣿⣿⣿⣿⣿⣿⣿⣿⣿⣿⣿⣿⣿⣿⣿⣿⣿⣿⣿⣿⣿⣿⣿⣿⣿⣿⣿⣿⣿⣿⣿⣿⣿⣿⣿⣿⣿⣿⣿⣿⣿⣿⣧⡀⠀⠀⠀⠀⠀⠀⠀</a:t>
            </a:r>
            <a:br/>
            <a:r>
              <a:t>⠀⠀⠀⠀⠀⠀⠀⠀⠀⠀⠀⣠⣿⣿⣿⣿⣿⣿⣿⣿⣿⣿⣿⣿⣿⣿⣿⣿⣿⣿⣿⣿⣿⣿⣿⣿⣿⣿⣿⣿⣿⣿⣿⣿⣿⣿⣿⣿⣿⣿⣿⣿⣿⣿⣿⣿⣿⣿⣿⣿⣿⣿⣿⣿⣿⣿⣿⣿⣿⣿⣿⣿⣿⣿⣿⣿⣿⣿⣿⣿⣿⣿⡿⠟⠀⠀⠀⠀⠀⠀⠀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⠀⠀⠀⠀⠀⠀⠀⠀⠀⠀⠀⠀⠀⠀⠀⠀⠀⠀⠀⠀⠀⠀⠀⠀⠀⠀⠀⠀⠀⠀⠀⠀⢸⣷⣄⠀⠀⠀⠀⠀⠀⠀⠀⠀⠀⠀⠀⠀⠀⠀⠀⠀⠀⠀⠀⠀⠀⠀⠀⠀⠀⠀⠀⠀⠀⠀⠀⠀⠀⠀⠀⠀⠀⠀⠀⠀⠀⠀⠀⠀⠀⠀⠀⠀⠀⠀⠀⠀⠀⠀⠀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⠀⠀⠀⠀⠀⠀⠀⠀⠀⠀⠀⠀⠀⠀⠀⠀⠀⠀⠀⠀⠀⠀⠀⠀⠀⠀⠀⠀⠀⢀⣀⣀⣤⣿⣿⣷⡀⠀⠀⠀⠀⠀⠀⠀⠀⠀⠀⠀⠀⠀⠀⠀⠀⠀⠀⠀⠀⠀⠀⠀⠀⠀⠀⠀⠀⠀⠀⠀⠀⠀⠀⠀⠀⠀⠀⠀⠀⠀⠀⠀⠀⠀⠀⠀⠀⠀⠀⠀⠀⠀⠀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⠀⠀⠀⠀⠀⠀⠀⠀⠀⠀⠀⠀⠀⠀⠀⠀⠀⠀⠀⠀⠀⠀⠀⢀⣀⣤⣴⣶⣾⣿⣿⣿⣿⣿⣿⣿⣿⣷⣤⡀⠀⠀⠀⠀⠀⠀⠀⠀⠀⠀⠀⠀⠀⠀⠀⠀⠀⠀⠀⠀⠀⠀⠀⠀⠀⠀⠀⠀⠀⠀⠀⠀⠀⠀⠀⠀⠀⠀⠀⠀⠀⠀⠀⠀⠀⠀⠀⠀⠀⠀⠀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⠀⠀⠀⠀⠀⠀⠀⠀⠀⠀⠀⠀⠀⠀⠀⠀⠀⠀⠀⠀⢀⣤⣾⣿⣿⣿⣿⣿⣿⣿⣿⣿⣿⣿⣿⣿⣿⣿⣿⣿⣦⠀⠀⠀⠀⠀⠀⠀⠀⠀⠀⠀⠀⠀⠀⠀⠀⠀⠀⠀⠀⠀⠀⠀⠀⠀⠀⠀⠀⠀⠀⠀⠀⠀⠀⠀⠀⠀⠀⠀⠀⠀⠀⠀⠀⠀⠀⠀⠀⠀⠀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⠀⠀⠀⠀⠀⠀⠀⠀⠀⠀⠀⠀⠀⠀⠀⠀⠀⠀⣠⣴⣿⣿⣿⣿⣿⣿⣿⣿⣿⣿⣿⣿⣿⣿⣿⣿⣿⣿⣿⣿⣿⣷⡀⠀⠀⠀⠀⠀⠀⠀⠀⠀⠀⠀⠀⠀⠀⠀⠀⠀⠀⠀⠀⠀⠀⠀⠀⠀⠀⠀⠀⠀⠀⠀⠀⠀⠀⠀⠀⠀⠀⠀⠀⠀⠀⠀⠀⠀⠀⠀⠀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⠀⠀⠀⠀⠀⠀⠀⠀⠀⠀⠀⠀⠀⠀⠀⠀⣠⣾⣿⣿⣿⣿⣿⣿⣿⣿⣿⣿⣿⣿⣿⣿⣿⣿⣿⣿⣿⣿⣿⣿⣿⣿⣧⠀⠀⠀⠀⠀⠀⠀⠀⠀⠀⠀⠀⠀⠀⠀⠀⠀⠀⠀⠀⠀⠀⠀⠀⠀⠀⠀⠀⠀⠀⠀⠀⠀⠀⠀⠀⠀⠀⠀⠀⠀⠀⠀⠀⠀⠀⠀⠀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⠀⠀⠀⠀⠀⠀⠀⠀⠀⠀⠀⠀⠀⠀⢀⣾⣿⣿⣿⣿⣿⣿⣿⣿⣿⣿⣿⣿⣿⣿⣿⣿⣿⣿⣿⣿⣿⣿⣿⣿⣿⣿⣿⣷⣤⣀⣀⣀⣀⣠⣀⡀⠀⠀⠀⠀⠀⠀⠀⠀⠀⠀⠀⠀⠀⠀⠀⠀⠀⠀⠀⠀⠀⠀⠀⠀⠀⠀⠀⠀⠀⠀⠀⠀⠀⠀⠀⠀⠀⠀⠀</a:t>
            </a:r>
            <a:br/>
            <a:r>
              <a:t>⠀⠀⠀⠀⠀⠀⠀⠀⠀⠀⠀⠀⠀⠀⣾⣿⣿⣿⣿⣿⣿⣿⣿⣿⣿⣿⣿⣿⣿⣿⣿⣿⣿⣿⣿⣿⣿⣿⣿⣿⣿⣿⣿⣿⣿⣿⣿⣿⣿⣿⣿⡇⠀⠀⠀⠀⠀⠀⠀⠀⠀⠀⠀⠀⠀⠀⠀⠀⠀⠀⠀⠀⠀⠀⠀⠀⠀⠀⠀⠀⠀⠀⠀⠀⠀⠀⠀⠀⠀⠀⠀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⠀⠀⠀⠀⠀⠀⠀⠀⠀⠀⠀⠀⠀⢸⣿⣿⣿⣿⣿⣿⣿⣿⣿⣿⣿⣿⣿⣿⣿⣿⣿⣿⣿⣿⣿⣿⣿⣿⣿⣿⣿⣿⣿⣿⣿⣿⣿⡟⠉⠙⠛⠁⠀⠀⠀⠀⠀⠀⠀⠀⠀⠀⠀⠀⠀⠀⠀⠀⠀⠀⠀⠀⠀⠀⠀⠀⠀⠀⠀⠀⠀⠀⠀⠀⠀⠀⠀⠀⠀⠀⠀</a:t>
            </a:r>
            <a:br/>
            <a:r>
              <a:t>⠀⠀⠀⠀⠀⠀⠀⠀⠀⠀⠀⠀⠀⠸⣿⣿⣿⣿⣿⣿⣿⣿⣿⣿⣿⣿⣿⣿⣿⣿⣿⣿⣿⣿⣿⣿⣿⣿⣿⣿⣿⣿⣿⣿⣿⣿⣿⣿⡄⠀⠀⠀⠀⠀⠀⠀⠀⠀⠀⠀⠀⠀⠀⠀⠀⠀⠀⠀⠀⠀⠀⠀⠀⠀⠀⠀⠀⠀⠀⠀⠀⠀⠀⠀⠀⠀⠀⠀⠀⠀⠀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⠀⠀⠀⠀⠀⠀⠀⠀⠀⠀⠀⠀⠀⠀⣿⣿⣿⣿⣿⣿⣿⣿⣿⣿⣿⣿⣿⣿⣿⣿⣿⣿⣿⣿⣿⣿⣿⣿⣿⣿⣿⣿⣿⣿⣿⣿⣿⣿⡇⠀⠀⠀⠀⠀⠀⢠⣄⡀⠀⠀⠀⠀⠀⠀⠀⠀⠀⠀⠀⠀⠀⠀⠀⠀⠀⠀⠀⠀⠀⠀⠀⠀⠀⠀⠀⠀⠀⠀⠀⠀⠀</a:t>
            </a:r>
            <a:br/>
            <a:r>
              <a:t>⠀⠀⠀⠀⠀⠀⠀⠀⠀⠀⠀⠀⠀⠀⠘⣿⣿⣿⣿⣿⣿⣿⣿⣿⣿⣿⣿⣿⣿⣿⣿⣿⣿⣿⣿⣿⣿⣿⣿⣿⣿⣿⣿⣿⣿⣿⣿⠟⠁⠀⠀⠀⠀⠀⠈⠛⠛⠿⠀⠀⠀⠀⠀⠀⠀⠀⠀⠀⠀⠀⠀⠀⠀⠀⠀⠀⠀⠀⠀⠀⠀⠀⠀⠀⠀⠀⠀⠀⠀⠀⠀</a:t>
            </a:r>
            <a:br/>
            <a:r>
              <a:t>⠀⠀⠀⠀⠀⠀⠀⠀⠀⠀⠀⠀⠀⠀⠀⠙⣿⣿⣿⣿⣿⣿⣿⣿⣿⣿⣿⣿⣿⣿⣿⣿⣿⣿⣿⣿⣿⣿⣿⣿⣿⣿⣿⣿⣿⠏⠙⠀⠀⠀⠀⠀⠀⠀⠀⠀⠀⠀⠀⠀⠀⠀⠀⠀⠀⠀⠀⠀⠀⠀⠀⠀⠀⠀⠀⠀⠀⠀⠀⠀⠀⠀⠀⠀⠀⠀⠀⠀⠀⠀⠀</a:t>
            </a:r>
            <a:br/>
            <a:r>
              <a:t>⠀⠀⠀⠀⠀⠀⠀⠀⠀⠀⠀⠀⠀⠀⠀⠀⠈⢹⣿⣿⣿⣿⣿⣿⣿⣿⣿⣿⣿⣿⣿⣿⣿⣿⣿⣿⣿⣿⣿⣿⣿⣿⣿⣿⡏⠀⠀⠀⠀⠀⠀⠀⠀⠀⠀⠀⠀⠀⠀⠀⠀⠀⠀⠀⠀⠀⠀⠀⠀⠀⠀⠀⠀⠀⠀⠀⠀⠀⠀⠀⠀⠀⠀⠀⠀⠀⠀⠀⠀⠀⠀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⠀⠀⠀⠀⠀⠀⠀⠀⠀⠀⡆⠀⠀⠀⠀⠀⢀⣿⣿⣿⣿⣿⣿⣿⣿⣿⣿⣿⣿⣿⣿⣿⣿⣿⣿⣿⣿⣿⣿⣿⣿⣿⣿⣿⣿⡁⠀⠀⠀⠀⠀⠀⠀⠀⠀⠀⠀⠀⠀⠀⠀⠀⠀⠀⠀⠀⠀⠀⠀⠀⠀⠀⠀⠀⠀⠀⠀⠀⠀⠀⠀⠀⠀⠀⠀⠀⠀⠀⠀⠀⠀</a:t>
            </a:r>
            <a:br/>
            <a:r>
              <a:t>⠀⠀⠀⠀⠀⠀⠀⠀⠀⠀⠀⠀⠀⠀⠀⠀⠚⠛⢻⣿⣿⣿⣿⣿⣿⣿⣿⣿⣿⣿⣿⣿⣿⣿⣿⣿⣿⣿⣿⣿⣿⣿⣿⣿⠁⠑⠀⠀⠀⠀⠀⠀⠀⠀⠀⠀⠀⠀⠀⠀⠀⠀⠀⠀⠀⠀⠀⠀⠀⠀⠀⠀⠀⠀⠀⠀⠀⠀⠀⠀⠀⠀⠀⠀⠀⠀⠀⠀⠀⠀⠀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⠀⠀⠀⠀⠀⠀⠀⠀⠀⠀⠀⠀⠀⠀⠀⠀⠀⠀⣼⣿⣿⣿⣿⣿⣿⣿⣿⣿⣿⣿⣿⣿⣿⣿⣿⣿⣿⣿⣿⣿⣿⣿⣿⠇⠀⠀⠀⠀⠀⠀⠀⠀⠀⠀⠀⠀⠀⠀⠀⠀⠀⠀⠀⠀⠀⠀⠀⠀⠀⠀⠀⠀⠀⠀⠀⠀⠀⠀⠀⠀⠀⠀⠀⠀⠀⠀⠀⠀⠀⠀⠀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⠀⠀⠀⠀⠀⠀⠀⠀⠀⠀⠀⠀⠀⠀⠀⠀⠀⠀⣿⣿⣿⣿⣿⣿⣿⣿⣿⣿⣿⣿⣿⣿⣿⣿⣿⣿⣿⡟⠻⠛⠛⠛⠉⠀⠀⠀⠀⠀⠀⠀⠀⠀⠀⠀⠀⠀⠀⠀⠀⠀⠀⠀⠀⠀⠀⠀⠀⠀⠀⠀⠀⠀⠀⠀⠀⠀⠀⠀⠀⠀⠀⠀⠀⠀⠀⠀⠀⠀⠀⠀⠀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⠀⠀⠀⠀⠀⠀⠀⠀⠀⠀⠀⠀⠀⠀⠀⠀⠀⢸⣿⣿⣿⣿⣿⣿⣿⣿⣿⣿⣿⣿⣽⣿⣿⣿⣿⣿⣿⣷⣄⣀⡀⠀⠀⠀⠀⠀⠀⠀⠀⠀⠀⠀⠀⠀⠀⠀⠀⠀⠀⠀⠀⠀⠀⠀⠀⠀⠀⠀⠀⠀⠀⠀⠀⠀⠀⠀⠀⠀⠀⠀⠀⠀⠀⠀⠀⠀⠀⠀⠀⠀⠀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⠀⠀⠀⠀⠀⠀⠀⠀⠀⠀⠀⠀⠀⠀⠀⠀⠀⣾⣿⣿⣿⣿⣿⣿⣿⣿⣿⣿⣿⣿⣿⣿⣿⣿⣿⣿⣿⣿⣿⣿⣿⣿⣿⣶⣦⣄⣀⠀⠀⠀⠀⠀⠀⠀⠀⠀⠀⠀⠀⠀⠀⠀⠀⠀⠀⠀⠀⠀⠀⠀⠀⠀⠀⠀⠀⠀⠀⠀⠀⠀⠀⠀⠀⠀⠀⠀⠀⠀⠀⠀⠀</a:t>
            </a:r>
            <a:br/>
            <a:r>
              <a:t>⠀⠀⠀⠀⠀⠀⠀⠀⠀⠀⠀⠀⠀⠀⠀⠀⢠⣿⣿⣿⣿⣿⣿⣿⣿⣿⣿⣿⣿⣿⣿⣿⣿⣿⣿⣿⣿⣿⣿⣿⣿⣿⣿⣿⣿⣿⣿⣿⡷⠀⠀⠀⠀⠀⠀⠀⠀⠀⠀⠀⠀⠀⠀⠀⠀⠀⠀⠀⠀⠀⠀⠀⠀⠀⠀⠀⠀⠀⠀⠀⠀⠀⠀⠀⠀⠀⠀⠀⠀⠀⠀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⠀⠀⠀⠀⠀⠀⠀⠀⠀⠀⠀⠀⠀⠀⠀⢀⣿⣿⣿⣿⣿⣿⣿⣿⣿⣿⣿⣿⣿⣿⣿⣿⣿⣿⣿⣿⣿⣿⣿⣿⣿⣿⣿⣿⣿⣿⣿⣿⣿⣆⠀⠀⠀⠀⠀⠀⠀⠀⠀⠀⠀⠀⠀⠀⠀⠀⠀⠀⠀⠀⠀⠀⠀⠀⠀⠀⠀⠀⠀⠀⠀⠀⠀⠀⠀⠀⠀⠀⠀⠀⠀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⠀⠀⠀⠀⠀⠀⠀⠀⠀⠀⠀⠀⠀⠀⣾⣿⣿⣿⣿⣿⣿⣿⣿⣿⣿⣿⣿⣿⣿⣿⣿⣿⣿⣿⣿⣿⣿⣿⣿⣿⣿⣿⣿⣿⣿⣿⣿⣿⣿⣿⡄⠀⠀⠀⠀⠀⠀⠀⠀⠀⠀⠀⠀⠀⠀⠀⠀⠀⠀⠀⠀⠀⠀⠀⠀⠀⠀⠀⠀⠀⠀⠀⠀⠀⠀⠀⠀⠀⠀⠀⠀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⠀⠀⠀⠀⠀⠀⠀⠀⠀⠀⠀⠀⠀⠀⠻⣿⢿⣿⣿⣿⣿⣿⣿⣿⣿⣿⣿⣿⣿⣿⣿⣿⣿⣿⣿⣿⣿⣿⣿⣿⣿⣿⣿⣿⣿⣿⣿⣿⣿⣿⣧⠀⠀⠀⠀⠀⠀⠀⠀⠀⠀⠀⠀⠀⠀⠀⠀⠀⠀⠀⠀⠀⠀⠀⠀⠀⠀⠀⠀⠀⠀⠀⠀⠀⠀⠀⠀⠀⠀⠀⠀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⠀⠀⠀⠀⠀⠀⠀⠀⠀⠀⠀⠀⠀⠀⠀⠐⣿⣿⣿⣿⣿⣿⣿⣿⣿⣿⣿⣿⣿⣿⣿⣿⣿⣿⣿⣿⣿⣿⣿⣿⣿⣿⣿⣿⣿⣿⣿⣿⣿⣿⣿⣶⠇⠀⢀⣀⣀⡀⠀⣀⣀⣀⡀⠀⣀⡀⠀⠀⠀⠀⠀⠀⠀⠀⠀⠀⠀⠀⠀⠀⠀⠀⠀⠀⠀⠀⠀⠀⠀⠀⠀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⠀⠀⠀⠀⠀⠀⠀⠀⠀⠀⠀⠀⠀⠀⠀⢸⣿⣿⣿⣿⣿⣿⣿⣿⣿⣿⣿⣿⣿⣿⣿⣿⣿⣿⣿⣿⣿⣿⣿⣿⣿⣿⣿⣿⣿⣿⣿⣿⣿⣿⣿⣿⣿⣿⣾⣿⣿⣿⣿⣿⣿⣿⣿⣿⣿⣿⣿⣶⣾⣶⣦⣄⣀⣀⠀⠀⠀⠀⠀⠀⠀⠀⠀⠀⠀⠀⠀⠀⠀⠀⠀</a:t>
            </a:r>
            <a:br/>
            <a:r>
              <a:t>⠀⠀⠀⠀⠀⠀⠀⠀⠀⠀⠀⠀⠀⠀⠀⣾⣿⣿⣿⣿⣿⣿⣿⣿⣿⣿⣿⣿⣿⣿⣿⣿⣿⣿⣿⣿⣿⣿⣿⣿⣿⣿⣿⣿⣿⣿⣿⣿⣿⣿⣿⣿⣿⣿⣿⣿⣿⣿⣿⣿⣿⣿⣿⣿⣿⣿⣿⣿⣿⣿⣿⣿⣿⣿⣿⣦⣤⣀⠀⠀⠀⠀⠀⠀⠀⠀⠀⠀⠀⠀⠀</a:t>
            </a:r>
            <a:br/>
            <a:r>
              <a:t>⠀⠀⠀⠀⠀⠀⠀⠀⠀⠀⠀⠀⠀⠀⠀⢹⣿⣿⣿⣿⣿⣿⣿⣿⣿⣿⣿⣿⣿⣿⣿⣿⣿⣿⣿⣿⣿⣿⣿⣿⣿⣿⣿⣿⣿⣿⣿⣿⣿⣿⣿⣿⣿⣿⣿⣿⣿⣿⣿⣿⣿⣿⣿⣿⣿⣿⣿⣿⣿⣿⣿⣿⣿⣿⣿⣿⣿⣿⣷⣤⡀⠀⠀⠀⠀⠀⠀⠀⠀⠀⠀</a:t>
            </a:r>
            <a:br/>
            <a:r>
              <a:t>⠀⠀⠀⠀⠀⠐⠁⠀⠀⠀⠀⠀⠀⠀⢠⣾⣿⣿⣿⣿⣿⣿⣿⣿⣿⣿⣿⣿⣿⣿⣿⣿⣿⣿⣿⣿⣿⣿⣿⣿⣿⣿⣿⣿⣿⣿⣿⣿⣿⣿⣿⣿⣿⣿⣿⣿⣿⣿⣿⣿⣿⣿⣿⣿⣿⣿⣿⣿⣿⣿⣿⣿⣿⣿⣿⣿⣿⣿⣿⣿⣿⣦⡀⠀⠀⠀⠀⠀⠀⠀⠀</a:t>
            </a:r>
            <a:br/>
            <a:r>
              <a:t>⠀⠀⠀⠀⠀⠀⠀⠀⠀⠀⠀⠀⠀⣴⣿⣿⣿⣿⣿⣿⣿⣿⣿⣿⣿⣿⣿⣿⣿⣿⣿⣿⣿⣿⣿⣿⣿⣿⣿⣿⣿⣿⣿⣿⣿⣿⣿⣿⣿⣿⣿⣿⣿⣿⣿⣿⣿⣿⣿⣿⣿⣿⣿⣿⣿⣿⣿⣿⣿⣿⣿⣿⣿⣿⣿⣿⣿⣿⣿⣿⣿⣿⣿⣆⠀⠀⠀⠀⠀⠀⠀</a:t>
            </a:r>
            <a:br/>
            <a:r>
              <a:t>⠀⠀⠀⠀⠀⠀⠀⠀⠀⠀⠀⣠⣾⣿⣿⣿⣿⣿⣿⣿⣿⣿⣿⣿⣿⣿⣿⣿⣿⣿⣿⣿⣿⣿⣿⣿⣿⣿⣿⣿⣿⣿⣿⣿⣿⣿⣿⣿⣿⣿⣿⣿⣿⣿⣿⣿⣿⣿⣿⣿⣿⣿⣿⣿⣿⣿⣿⣿⣿⣿⣿⣿⣿⣿⣿⣿⣿⣿⣿⣿⣿⡿⠟⠋⠀⠀⠀⠀⠀⠀⠀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⠀⠀⠀⠀⠀⠀⠀⠀⠀⠀⠀⠀⠀⠀⠀⠀⠀⠀⠀⠀⠀⠀⠀⠀⠀⠀⠀⠀⠀⠀⠀⠀⠀⢸⣷⣄⠀⠀⠀⠀⠀⠀⠀⠀⠀⠀⠀⠀⠀⠀⠀⠀⠀⠀⠀⠀⠀⠀⠀⠀⠀⠀⠀⠀⠀⠀⠀⠀⠀⠀⠀⠀⠀⠀⠀⠀⠀⠀⠀⠀⠀⠀⠀⠀⠀⠀⠀⠀⠀⠀⠀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⠀⠀⠀⠀⠀⠀⠀⠀⠀⠀⠀⠀⠀⠀⠀⠀⠀⠀⠀⠀⠀⠀⠀⠀⠀⠀⠀⠀⠀⠀⠀⠀⠀⠘⣿⣿⣦⡀⠀⠀⠀⠀⠀⠀⠀⠀⠀⠀⠀⠀⠀⠀⠀⠀⠀⠀⠀⠀⠀⠀⠀⠀⠀⠀⠀⠀⠀⠀⠀⠀⠀⠀⠀⠀⠀⠀⠀⠀⠀⠀⠀⠀⠀⠀⠀⠀⠀⠀⠀⠀⠀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⠀⠀⠀⠀⠀⠀⠀⠀⠀⠀⠀⠀⠀⠀⠀⠀⠀⠀⠀⠀⠀⠀⠀⠀⠀⠀⢀⣀⣠⣴⣶⣿⣿⣿⣿⣿⣿⣷⣄⠀⠀⠀⠀⠀⠀⠀⠀⠀⠀⠀⠀⠀⠀⠀⠀⠀⠀⠀⠀⠀⠀⠀⠀⠀⠀⠀⠀⠀⠀⠀⠀⠀⠀⠀⠀⠀⠀⠀⠀⠀⠀⠀⠀⠀⠀⠀⠀⠀⠀⠀⠀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⠀⠀⠀⠀⠀⠀⠀⠀⠀⠀⠀⠀⠀⠀⠀⠀⠀⠀⠀⠀⠀⠀⢀⣤⣶⣿⣿⣿⣿⣿⣿⣿⣿⣿⣿⣿⣿⣿⣿⣷⣄⠀⠀⠀⠀⠀⠀⠀⠀⠀⠀⠀⠀⠀⠀⠀⠀⠀⠀⠀⠀⠀⠀⠀⠀⠀⠀⠀⠀⠀⠀⠀⠀⠀⠀⠀⠀⠀⠀⠀⠀⠀⠀⠀⠀⠀⠀⠀⠀⠀⠀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⠀⠀⠀⠀⠀⠀⠀⠀⠀⠀⠀⠀⠀⠀⠀⠀⠀⠀⠀⠀⣠⣾⣿⣿⣿⣿⣿⣿⣿⣿⣿⣿⣿⣿⣿⣿⣿⣿⣿⣿⣿⣦⠀⠀⠀⠀⠀⠀⠀⠀⠀⠀⠀⠀⠀⠀⠀⠀⠀⠀⠀⠀⠀⠀⠀⠀⠀⠀⠀⠀⠀⠀⠀⠀⠀⠀⠀⠀⠀⠀⠀⠀⠀⠀⠀⠀⠀⠀⠀⠀⠀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⠀⠀⠀⠀⠀⠀⠀⠀⠀⠀⠀⠀⠀⠀⠀⠀⠀⢀⣴⣿⣿⣿⣿⣿⣿⣿⣿⣿⣿⣿⣿⣿⣿⣿⣿⣿⣿⣿⣿⣿⣿⣿⣧⠀⠀⠀⠀⠀⠀⠀⠀⠀⠀⠀⠀⠀⠀⠀⠀⠀⠀⠀⠀⠀⠀⠀⠀⠀⠀⠀⠀⠀⠀⠀⠀⠀⠀⠀⠀⠀⠀⠀⠀⠀⠀⠀⠀⠀⠀⠀⠀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⠀⠀⠀⠀⠀⠀⠀⠀⠀⠀⠀⠀⠀⠀⠀⢀⣴⣿⣿⣿⣿⣿⣿⣿⣿⣿⣿⣿⣿⣿⣿⣿⣿⣿⣿⣿⣿⣿⣿⣿⣿⣿⣿⣧⣀⡀⠀⠀⠀⣀⠀⠀⠀⠀⠀⠀⠀⠀⠀⠀⠀⠀⠀⠀⠀⠀⠀⠀⠀⠀⠀⠀⠀⠀⠀⠀⠀⠀⠀⠀⠀⠀⠀⠀⠀⠀⠀⠀⠀⠀⠀</a:t>
            </a:r>
            <a:br/>
            <a:r>
              <a:t>⠀⠀⠀⠀⠀⠀⠀⠀⠀⠀⠀⠀⠀⠀⢀⣾⣿⣿⣿⣿⣿⣿⣿⣿⣿⣿⣿⣿⣿⣿⣿⣿⣿⣿⣿⣿⣿⣿⣿⣿⣿⣿⣿⣿⣿⣿⣿⣿⣿⣿⣿⡇⠀⠀⠀⠀⠀⠀⠀⠀⠀⠀⠀⠀⠀⠀⠀⠀⠀⠀⠀⠀⠀⠀⠀⠀⠀⠀⠀⠀⠀⠀⠀⠀⠀⠀⠀⠀⠀⠀⠀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⠀⠀⠀⠀⠀⠀⠀⠀⠀⠀⠀⠀⠀⠀⣸⣿⣿⣿⣿⣿⣿⣿⣿⣿⣿⣿⣿⣿⣿⣿⣿⣿⣿⣿⣿⣿⣿⣿⣿⣿⣿⣿⣿⣿⣿⣿⣿⡿⠛⠙⠛⠃⠀⠀⠀⠀⠀⠀⠀⠀⠀⠀⠀⠀⠀⠀⠀⠀⠀⠀⠀⠀⠀⠀⠀⠀⠀⠀⠀⠀⠀⠀⠀⠀⠀⠀⠀⠀⠀⠀⠀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⠀⠀⠀⠀⠀⠀⠀⠀⠀⠀⠀⠀⠀⠀⣿⣿⣿⣿⣿⣿⣿⣿⣿⣿⣿⣿⣿⣿⣿⣿⣿⣿⣿⣿⣿⣿⣿⣿⣿⣿⣿⣿⣿⣿⣿⣿⣿⣷⡄⠀⠀⠀⠀⠀⠀⠀⠀⠀⠀⠀⠀⠀⠀⠀⠀⠀⠀⠀⠀⠀⠀⠀⠀⠀⠀⠀⠀⠀⠀⠀⠀⠀⠀⠀⠀⠀⠀⠀⠀⠀⠀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⠀⠀⠀⠀⠀⠀⠀⠀⠀⠀⠀⠀⠀⠀⢸⣿⣿⣿⣿⣿⣿⣿⣿⣿⣿⣿⣿⣿⣿⣿⣿⣿⣿⣿⣿⣿⣿⣿⣿⣿⣿⣿⣿⣿⣿⣿⣿⣿⡗⠀⠀⠀⠀⠀⣴⣤⣄⠀⠀⠀⠀⠀⠀⠀⠀⠀⠀⠀⠀⠀⠀⠀⠀⠀⠀⠀⠀⠀⠀⠀⠀⠀⠀⠀⠀⠀⠀⠀⠀⠀⠀</a:t>
            </a:r>
            <a:br/>
            <a:r>
              <a:t>⠀⠀⠀⠀⠀⠀⠀⠀⠀⠀⠀⠀⠀⠀⠀⢿⣿⣿⣿⣿⣿⣿⣿⣿⣿⣿⣿⣿⣿⣿⣿⣿⣿⣿⣿⣿⣿⣿⣿⣿⣿⣿⣿⣿⣿⣿⣿⣼⠃⠀⠀⠀⠀⠈⠛⠛⠛⠀⠀⠀⠀⠀⠀⠀⠀⠀⠀⠀⠀⠀⠀⠀⠀⠀⠀⠀⠀⠀⠀⠀⠀⠀⠀⠀⠀⠀⠀⠀⠀⠀⠀</a:t>
            </a:r>
            <a:br/>
            <a:r>
              <a:t>⠀⠀⠀⠀⠀⠀⠀⠀⠀⠀⠀⠀⠀⠀⠀⠘⢿⣿⣿⣿⣿⣿⣿⣿⣿⣿⣿⣿⣿⣿⣿⣿⣿⣿⣿⣿⣿⣿⣿⣿⣿⣿⣿⣿⣿⡿⢻⠇⠀⠀⠀⠀⠀⠀⠀⠀⠀⠀⠀⠀⠀⠀⠀⠀⠀⠀⠀⠀⠀⠀⠀⠀⠀⠀⠀⠀⠀⠀⠀⠀⠀⠀⠀⠀⠀⠀⠀⠀⠀⠀⠀</a:t>
            </a:r>
            <a:br/>
            <a:r>
              <a:t>⠀⠀⠀⠀⠀⠀⠀⠀⠀⠀⠀⠀⠀⠀⠀⠀⠈⠻⣿⣿⣿⣿⣿⣿⣿⣿⣿⣿⣿⣿⣿⣿⣿⣿⣿⣿⣿⣿⣿⣿⣿⣿⣿⣿⣿⠁⠀⠀⠀⠀⠀⠀⠀⠀⠀⠀⠀⠀⠀⠀⠀⠀⠀⠀⠀⠀⠀⠀⠀⠀⠀⠀⠀⠀⠀⠀⠀⠀⠀⠀⠀⠀⠀⠀⠀⠀⠀⠀⠀⠀⠀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⠀⠀⠀⠀⠀⠀⠀⠀⠀⠀⠀⠀⠀⢸⡇⠀⠀⢠⣿⣿⣿⣿⣿⣿⣿⣿⣿⣿⣿⣿⣿⣿⣿⣿⣿⣿⣿⣿⣿⣿⣿⣿⣿⣿⣿⡇⠀⠀⠀⠀⠀⠀⠀⠀⠀⠀⠀⠀⠀⠀⠀⠀⠀⠀⠀⠀⠀⠀⠀⠀⠀⠀⠀⠀⠀⠀⠀⠀⠀⠀⠀⠀⠀⠀⠀⠀⠀⠀⠀⠀⠀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⠀⠀⠀⠀⠀⠀⠀⠀⠀⠀⠀⠀⠀⠀⠁⠀⠀⣿⣿⣿⣿⣿⣿⣿⣿⣿⣿⣿⣿⣿⣿⣿⣿⣿⣿⣿⣿⣿⣿⣿⣿⣿⣿⣿⡏⠙⠀⠀⠀⠀⠀⠀⠀⠀⠀⠀⠀⠀⠀⠀⠀⠀⠀⠀⠀⠀⠀⠀⠀⠀⠀⠀⠀⠀⠀⠀⠀⠀⠀⠀⠀⠀⠀⠀⠀⠀⠀⠀⠀⠀⠀</a:t>
            </a:r>
            <a:br/>
            <a:r>
              <a:t>⠀⠀⠀⠀⠀⠀⠀⠀⠀⠀⠀⠀⠀⠀⠀⠀⠀⠀⠀⣸⣿⣿⣿⣿⣿⣿⣿⣿⣿⣿⣿⣿⣿⣿⣿⣿⣿⣿⣿⣿⣿⣿⣿⡿⠀⠀⠀⠀⠀⠀⠀⠀⠀⠀⠀⠀⠀⠀⠀⠀⠀⠀⠀⠀⠀⠀⠀⠀⠀⠀⠀⠀⠀⠀⠀⠀⠀⠀⠀⠀⠀⠀⠀⠀⠀⠀⠀⠀⠀⠀⠀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⠀⠀⠀⠀⠀⠀⠀⠀⠀⠀⠀⠀⠀⠀⠀⠀⠀⠀⠀⣿⣿⣿⣿⣿⣿⣿⣿⣿⣿⣿⣿⣿⣿⣿⣿⣿⣿⣿⠛⠛⠿⠟⠛⠁⠀⠀⠀⠀⠀⠀⠀⠀⠀⠀⠀⠀⠀⠀⠀⠀⠀⠀⠀⠀⠀⠀⠀⠀⠀⠀⠀⠀⠀⠀⠀⠀⠀⠀⠀⠀⠀⠀⠀⠀⠀⠀⠀⠀⠀⠀⠀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⠀⠀⠀⠀⠀⠀⠀⠀⠀⠀⠀⠀⠀⠀⠀⠀⠀⠀⢀⣿⣿⣿⣿⣿⣿⣿⣿⣿⣿⣿⣿⣿⣿⣿⣿⣿⣿⣿⣄⣀⠀⠀⠀⠀⠀⠀⠀⠀⠀⠀⠀⠀⠀⠀⠀⠀⠀⠀⠀⠀⠀⠀⠀⠀⠀⠀⠀⠀⠀⠀⠀⠀⠀⠀⠀⠀⠀⠀⠀⠀⠀⠀⠀⠀⠀⠀⠀⠀⠀⠀⠀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⠀⠀⠀⠀⠀⠀⠀⠀⠀⠀⠀⠀⠀⠀⠀⠀⠀⠀⢸⣿⣿⣿⣿⣿⣿⣿⣿⣿⣿⣿⣿⣿⣿⣿⣿⣿⣿⣿⣿⣿⣿⣿⣶⣶⣤⣄⣀⠀⠀⠀⠀⠀⠀⠀⠀⠀⠀⠀⠀⠀⠀⠀⠀⠀⠀⠀⠀⠀⠀⠀⠀⠀⠀⠀⠀⠀⠀⠀⠀⠀⠀⠀⠀⠀⠀⠀⠀⠀⠀⠀⠀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⠀⠀⠀⠀⠀⠀⠀⠀⠀⠀⠀⠀⠀⠀⠀⠀⠀⠀⣼⣿⣿⣿⣿⣿⣿⣿⣿⣿⣿⣿⣿⣿⣿⣿⣿⣿⣿⣿⣿⣿⣿⣿⣿⣿⣿⣿⣿⣿⣷⣤⣤⣶⣶⣶⣶⣶⣶⣶⣶⣶⣦⣤⣄⣀⡀⠀⠀⠀⠀⠀⠀⠀⠀⠀⠀⠀⠀⠀⠀⠀⠀⠀⠀⠀⠀⠀⠀⠀⠀⠀⠀</a:t>
            </a:r>
            <a:br/>
            <a:r>
              <a:t>⠀⠀⠀⠀⠀⠀⠀⠀⠀⠀⠀⠀⠀⠀⠀⠀⠀⢀⣿⣿⣿⣿⣿⣿⣿⣿⣿⣿⣿⣿⣿⣿⣿⣿⣿⣿⣿⣿⣿⣿⣿⣿⣿⣿⣿⣿⣿⣿⣿⣿⣿⣿⣿⣿⣿⣿⣿⣿⣿⣿⣿⣿⣿⣿⣿⣿⣶⣤⣄⡀⠀⠀⠀⠀⠀⠀⠀⠀⠀⠀⠀⠀⠀⠀⠀⠀⠀⠀⠀⠀⠀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⠀⠀⠀⠀⠀⠀⠀⠀⠀⠀⠀⠀⠀⠀⠀⠀⠀⢸⣿⣿⣿⣿⣿⣿⣿⣿⣿⣿⣿⣿⣿⣿⣿⣿⣿⣿⣿⣿⣿⣿⣿⣿⣿⣿⣿⣿⣿⣿⣿⣿⣿⣿⣿⣿⣿⣿⣿⣿⣿⣿⣿⣿⣿⣿⣿⣿⣿⣿⣿⣿⣶⣤⡀⠀⠀⠀⠀⠀⠀⠀⠀⠀⠀⠀⠀⠀⠀⠀⠀⠀⠀</a:t>
            </a:r>
            <a:br/>
            <a:r>
              <a:t>⠀⠀⠀⠀⠀⠀⠀⠀⠀⠀⠀⠀⠀⠀⠀⢠⣴⣿⣿⣿⣿⣿⣿⣿⣿⣿⣿⣿⣿⣿⣿⣿⣿⣿⣿⣿⣿⣿⣿⣿⣿⣿⣿⣿⣿⣿⣿⣿⣿⣿⣿⣿⣿⣿⣿⣿⣿⣿⣿⣿⣿⣿⣿⣿⣿⣿⣿⣿⣿⣿⣿⣿⣿⣷⣄⡀⠀⠀⠀⠀⠀⠀⠀⠀⠀⠀⠀⠀⠀⠀⠀</a:t>
            </a:r>
            <a:br/>
            <a:r>
              <a:t>⠀⠀⠀⠀⠀⠀⠀⠀⠀⠀⠀⠀⠀⠀⠀⠘⣿⣿⣿⣿⣿⣿⣿⣿⣿⣿⣿⣿⣿⣿⣿⣿⣿⣿⣿⣿⣿⣿⣿⣿⣿⣿⣿⣿⣿⣿⣿⣿⣿⣿⣿⣿⣿⣿⣿⣿⣿⣿⣿⣿⣿⣿⣿⣿⣿⣿⣿⣿⣿⣿⣿⣿⣿⣿⣿⣿⣦⡀⠀⠀⠀⠀⠀⠀⠀⠀⠀⠀⠀⠀⠀</a:t>
            </a:r>
            <a:br/>
            <a:r>
              <a:t>⠀⠀⠀⠀⠀⠀⠀⠀⠀⠀⠀⠀⠀⠀⠀⢠⣿⣿⣿⣿⣿⣿⣿⣿⣿⣿⣿⣿⣿⣿⣿⣿⣿⣿⣿⣿⣿⣿⣿⣿⣿⣿⣿⣿⣿⣿⣿⣿⣿⣿⣿⣿⣿⣿⣿⣿⣿⣿⣿⣿⣿⣿⣿⣿⣿⣿⣿⣿⣿⣿⣿⣿⣿⣿⣿⣿⣿⣿⣦⠀⠀⠀⠀⠀⠀⠀⠀⠀⠀⠀⠀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⠀⠀⠀⠀⠀⠀⠀⠀⠀⠀⠀⠀⠀⠀⠀⢸⣿⣿⣿⣿⣿⣿⣿⣿⣿⣿⣿⣿⣿⣿⣿⣿⣿⣿⣿⣿⣿⣿⣿⣿⣿⣿⣿⣿⣿⣿⣿⣿⣿⣿⣿⣿⣿⣿⣿⣿⣿⣿⣿⣿⣿⣿⣿⣿⣿⣿⣿⣿⣿⣿⣿⣿⣿⣿⣿⣿⣿⣿⣿⣷⣄⠀⠀⠀⠀⠀⠀⠀⠀⠀⠀</a:t>
            </a:r>
            <a:br/>
            <a:r>
              <a:t>⠀⠀⠀⠀⠀⠀⠀⠀⠀⠀⠀⠀⠀⠀⠀⣿⣿⣿⣿⣿⣿⣿⣿⣿⣿⣿⣿⣿⣿⣿⣿⣿⣿⣿⣿⣿⣿⣿⣿⣿⣿⣿⣿⣿⣿⣿⣿⣿⣿⣿⣿⣿⣿⣿⣿⣿⣿⣿⣿⣿⣿⣿⣿⣿⣿⣿⣿⣿⣿⣿⣿⣿⣿⣿⣿⣿⣿⣿⣿⣿⣿⣆⠀⠀⠀⠀⠀⠀⠀⠀⠀</a:t>
            </a:r>
            <a:br/>
            <a:r>
              <a:t>⠀⠀⠀⠀⠀⠀⠀⠀⡰⠀⠀⠀⠀⠀⠀⣼⣿⣿⣿⣿⣿⣿⣿⣿⣿⣿⣿⣿⣿⣿⣿⣿⣿⣿⣿⣿⣿⣿⣿⣿⣿⣿⣿⣿⣿⣿⣿⣿⣿⣿⣿⣿⣿⣿⣿⣿⣿⣿⣿⣿⣿⣿⣿⣿⣿⣿⣿⣿⣿⣿⣿⣿⣿⣿⣿⣿⣿⣿⣿⣿⣿⣿⣧⠀⠀⠀⠀⠀⠀⠀⠀</a:t>
            </a:r>
            <a:br/>
            <a:r>
              <a:t>⠀⠀⠀⠀⠀⠀⠀⠀⠀⠀⠀⠀⠀⣠⣾⣿⣿⣿⣿⣿⣿⣿⣿⣿⣿⣿⣿⣿⣿⣿⣿⣿⣿⣿⣿⣿⣿⣿⣿⣿⣿⣿⣿⣿⣿⣿⣿⣿⣿⣿⣿⣿⣿⣿⣿⣿⣿⣿⣿⣿⣿⣿⣿⣿⣿⣿⣿⣿⣿⣿⣿⣿⣿⣿⣿⣿⣿⣿⣿⣿⡿⠟⠋⠁⠀⠀⠀⠀⠀⠀⠀</a:t>
            </a:r>
            <a:br/>
            <a:r>
              <a:t>⠀⠀⠀⠀⠀⠀⠀⠀⠀⠀⠀⢀⣴⣿⣿⣿⣿⣿⣿⣿⣿⣿⣿⣿⣿⣿⣿⣿⣿⣿⣿⣿⣿⣿⣿⣿⣿⣿⣿⣿⣿⣿⣿⣿⣿⣿⣿⣿⣿⣿⣿⣿⣿⣿⣿⣿⣿⣿⣿⣿⣿⣿⣿⣿⣿⣿⣿⣿⣿⣿⣿⣿⣿⣿⣿⣿⠿⠟⠋⠁⠀⠀⠀⠀⠀⠀⠀⠀⠀⠀⠀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⠀⠀⠀⠀⠀⠀⠀⠀⠀⠀⠀⠀⠀⠀⠀⠀⠀⠀⠀⠀⠀⠀⠀⠀⠀⠀⠀⠀⠀⠀⠀⠀⠀⣿⣿⣷⡄⠀⠀⠀⠀⠀⠀⠀⠀⠀⠀⠀⠀⠀⠀⠀⠀⠀⠀⠀⠀⠀⠀⠀⠀⠀⠀⠀⠀⠀⠀⠀⠀⠀⠀⠀⠀⠀⠀⠀⠀⠀⠀⠀⠀⠀⠀⠀⠀⠀⠀⠀⠀⠀⠀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⠀⠀⠀⠀⠀⠀⠀⠀⠀⠀⠀⠀⠀⠀⠀⠀⠀⠀⠀⠀⠀⠀⠀⠀⠀⢀⣀⣠⣴⣶⣿⣿⣿⣿⣿⣿⣿⣦⡀⠀⠀⠀⠀⠀⠀⠀⠀⠀⠀⠀⠀⠀⠀⠀⠀⠀⠀⠀⠀⠀⠀⠀⠀⠀⠀⠀⠀⠀⠀⠀⠀⠀⠀⠀⠀⠀⠀⠀⠀⠀⠀⠀⠀⠀⠀⠀⠀⠀⠀⠀⠀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⠀⠀⠀⠀⠀⠀⠀⠀⠀⠀⠀⠀⠀⠀⠀⠀⠀⠀⠀⠀⠀⢀⣤⣶⣿⣿⣿⣿⣿⣿⣿⣿⣿⣿⣿⣿⣿⣿⣿⣦⠀⠀⠀⠀⠀⠀⠀⠀⠀⠀⠀⠀⠀⠀⠀⠀⠀⠀⠀⠀⠀⠀⠀⠀⠀⠀⠀⠀⠀⠀⠀⠀⠀⠀⠀⠀⠀⠀⠀⠀⠀⠀⠀⠀⠀⠀⠀⠀⠀⠀⠀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⠀⠀⠀⠀⠀⠀⠀⠀⠀⠀⠀⠀⠀⠀⠀⠀⠀⠀⠀⣠⣾⣿⣿⣿⣿⣿⣿⣿⣿⣿⣿⣿⣿⣿⣿⣿⣿⣿⣿⣿⣷⡀⠀⠀⠀⠀⠀⠀⠀⠀⠀⠀⠀⠀⠀⠀⠀⠀⠀⠀⠀⠀⠀⠀⠀⠀⠀⠀⠀⠀⠀⠀⠀⠀⠀⠀⠀⠀⠀⠀⠀⠀⠀⠀⠀⠀⠀⠀⠀⠀⠀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⠀⠀⠀⠀⠀⠀⠀⠀⠀⠀⠀⠀⠀⠀⠀⠀⢀⣴⣿⣿⣿⣿⣿⣿⣿⣿⣿⣿⣿⣿⣿⣿⣿⣿⣿⣿⣿⣿⣿⣿⣿⣷⡀⠀⠀⠀⠀⠀⠀⠀⠀⠀⠀⠀⠀⠀⠀⠀⠀⠀⠀⠀⠀⠀⠀⠀⠀⠀⠀⠀⠀⠀⠀⠀⠀⠀⠀⠀⠀⠀⠀⠀⠀⠀⠀⠀⠀⠀⠀⠀⠀</a:t>
            </a:r>
            <a:br/>
            <a:r>
              <a:t>⠀⠀⠀⠀⠀⠀⠀⠀⠀⠀⠀⠀⠀⠀⢀⣴⣿⣿⣿⣿⣿⣿⣿⣿⣿⣿⣿⣿⣿⣿⣿⣿⣿⣿⣿⣿⣿⣿⣿⣿⣿⣿⣿⣄⡀⠀⠀⢀⣀⠀⠀⠀⠀⠀⠀⠀⠀⠀⠀⠀⠀⠀⠀⠀⠀⠀⠀⠀⠀⠀⠀⠀⠀⠀⠀⠀⠀⠀⠀⠀⠀⠀⠀⠀⠀⠀⠀⠀⠀⠀⠀</a:t>
            </a:r>
            <a:br/>
            <a:r>
              <a:t>⠀⠀⠀⠀⠀⠀⠀⠀⠀⠀⠀⠀⠀⠀⣾⣿⣿⣿⣿⣿⣿⣿⣿⣿⣿⣿⣿⣿⣿⣿⣿⣿⣿⣿⣿⣿⣿⣿⣿⣿⣿⣿⣿⣿⣿⣿⣿⣿⣿⣷⡇⠀⠀⠀⠀⠀⠀⠀⠀⠀⠀⠀⠀⠀⠀⠀⠀⠀⠀⠀⠀⠀⠀⠀⠀⠀⠀⠀⠀⠀⠀⠀⠀⠀⠀⠀⠀⠀⠀⠀⠀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⠀⠀⠀⠀⠀⠀⠀⠀⠀⠀⠀⠀⠀⢸⣿⣿⣿⣿⣿⣿⣿⣿⣿⣿⣿⣿⣿⣿⣿⣿⣿⣿⣿⣿⣿⣿⣿⣿⣿⣿⣿⣿⣿⣿⣿⣿⣿⡿⠻⣿⠇⠀⠀⠀⠀⠀⠀⠀⠀⠀⠀⠀⠀⠀⠀⠀⠀⠀⠀⠀⠀⠀⠀⠀⠀⠀⠀⠀⠀⠀⠀⠀⠀⠀⠀⠀⠀⠀⠀⠀⠀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⠀⠀⠀⠀⠀⠀⠀⠀⠀⠀⠀⠀⠀⠘⣿⣿⣿⣿⣿⣿⣿⣿⣿⣿⣿⣿⣿⣿⣿⣿⣿⣿⣿⣿⣿⣿⣿⣿⣿⣿⣿⣿⣿⣿⣿⣿⣿⡿⠀⠀⠀⠀⠀⢀⣀⠀⠀⠀⠀⠀⠀⠀⠀⠀⠀⠀⠀⠀⠀⠀⠀⠀⠀⠀⠀⠀⠀⠀⠀⠀⠀⠀⠀⠀⠀⠀⠀⠀⠀⠀⠀</a:t>
            </a:r>
            <a:br/>
            <a:r>
              <a:t>⠀⠀⠀⠀⠀⠀⠀⠀⠀⠀⠀⠀⠀⠀⢻⣿⣿⣿⣿⣿⣿⣿⣿⣿⣿⣿⣿⣿⣿⣿⣿⣿⣿⣿⣿⣿⣿⣿⣿⣿⣿⣿⣿⣿⣿⣿⡿⠃⠀⠀⠀⠀⠀⢸⣿⣿⠆⠀⠀⠀⠀⠀⠀⠀⠀⠀⠀⠀⠀⠀⠀⠀⠀⠀⠀⠀⠀⠀⠀⠀⠀⠀⠀⠀⠀⠀⠀⠀⠀⠀⠀</a:t>
            </a:r>
            <a:br/>
            <a:r>
              <a:t>⠀⠀⠀⠀⠀⠀⠀⠀⠀⠀⠀⠀⠀⠀⠀⢻⣿⣿⣿⣿⣿⣿⣿⣿⣿⣿⣿⣿⣿⣿⣿⣿⣿⣿⣿⣿⣿⣿⣿⣿⣿⣿⣿⣿⣿⠛⠃⠀⠀⠀⠀⠀⠀⠀⠀⠀⠀⠀⠀⠀⠀⠀⠀⠀⠀⠀⠀⠀⠀⠀⠀⠀⠀⠀⠀⠀⠀⠀⠀⠀⠀⠀⠀⠀⠀⠀⠀⠀⠀⠀⠀</a:t>
            </a:r>
            <a:br/>
            <a:r>
              <a:t>⠀⠀⠀⠀⠀⠀⠀⠀⠀⠀⠀⠀⠀⠀⠀⠀⠙⢿⣿⣿⣿⣿⣿⣿⣿⣿⣿⣿⣿⣿⣿⣿⣿⣿⣿⣿⣿⣿⣿⣿⣿⣿⣿⣿⠃⠀⠀⠀⠀⠀⠀⠀⠀⠀⠀⠀⠀⠀⠀⠀⠀⠀⠀⠀⠀⠀⠀⠀⠀⠀⠀⠀⠀⠀⠀⠀⠀⠀⠀⠀⠀⠀⠀⠀⠀⠀⠀⠀⠀⠀⠀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⠀⠀⠀⠀⠀⠀⠀⠀⠀⠀⠀⠀⠀⠀⠀⣴⠀⣼⣿⣿⣿⣿⣿⣿⣿⣿⣿⣿⣿⣿⣿⣿⣿⣿⣿⣿⣿⣿⣿⣿⣿⣿⣿⣿⣏⠀⠀⠀⠀⠀⠀⠀⠀⠀⠀⠀⠀⠀⠀⠀⠀⠀⠀⠀⠀⠀⠀⠀⠀⠀⠀⠀⠀⠀⠀⠀⠀⠀⠀⠀⠀⠀⠀⠀⠀⠀⠀⠀⠀⠀⠀</a:t>
            </a:r>
            <a:br/>
            <a:r>
              <a:t>⠀⠀⠀⠀⠀⠀⠀⠀⠀⠀⠀⠀⠀⠀⠀⠘⠠⠿⠿⢿⣿⣿⣿⣿⣿⣿⣿⣿⣿⣿⣿⣿⣿⣿⣿⣿⣿⣿⣿⣿⣿⣿⣿⡟⠈⠂⠀⠀⠀⠀⠀⠀⠀⠀⠀⠀⠀⠀⠀⠀⠀⠀⠀⠀⠀⠀⠀⠀⠀⠀⠀⠀⠀⠀⠀⠀⠀⠀⠀⠀⠀⠀⠀⠀⠀⠀⠀⠀⠀⠀⠀</a:t>
            </a:r>
            <a:br/>
            <a:r>
              <a:t>⠀⠀⠀⠀⠀⠀⠀⠀⠀⠀⠀⠀⠀⠀⠀⠀⠀⠀⠀⢸⣿⣿⣿⣿⣿⣿⣿⣿⣿⣿⣿⣿⣿⣿⣿⣿⣿⣿⣿⣿⣿⣿⣿⠁⠀⠀⠀⠀⠀⠀⠀⠀⠀⠀⠀⠀⠀⠀⠀⠀⠀⠀⠀⠀⠀⠀⠀⠀⠀⠀⠀⠀⠀⠀⠀⠀⠀⠀⠀⠀⠀⠀⠀⠀⠀⠀⠀⠀⠀⠀⠀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⠀⠀⠀⠀⠀⠀⠀⠀⠀⠀⠀⠀⠀⠀⠀⠀⠀⠀⠀⣼⣿⣿⣿⣿⣿⣿⣿⣿⣿⣿⣿⣿⣿⣿⣿⣿⣿⡟⠛⠛⠛⠛⠁⠀⠀⠀⠀⠀⠀⠀⠀⠀⠀⠀⠀⠀⠀⠀⠀⠀⠀⠀⠀⠀⠀⠀⠀⠀⠀⠀⠀⠀⠀⠀⠀⠀⠀⠀⠀⠀⠀⠀⠀⠀⠀⠀⠀⠀⠀⠀⠀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⠀⠀⠀⠀⠀⠀⠀⠀⠀⠀⠀⠀⠀⠀⠀⠀⠀⠀⠀⣿⣿⣿⣿⣿⣿⣿⣿⣿⣿⣿⣿⣿⣿⣿⣿⣿⣿⣧⣀⡀⠀⠀⠀⠀⠀⠀⠀⠀⠀⠀⠀⠀⠀⠀⠀⠀⠀⠀⠀⠀⠀⠀⠀⠀⠀⠀⠀⠀⠀⠀⠀⠀⠀⠀⠀⠀⠀⠀⠀⠀⠀⠀⠀⠀⠀⠀⠀⠀⠀⠀⠀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⠀⠀⠀⠀⠀⠀⠀⠀⠀⠀⠀⠀⠀⠀⠀⠀⠀⠀⠀⣿⣿⣿⣿⣿⣿⣿⣿⣿⣿⣿⣿⣿⣿⣿⣿⣿⣿⣿⣿⣿⣿⣿⣶⣦⣤⣀⣀⠀⠀⠀⠀⠀⠀⠀⠀⠀⠀⠀⠀⠀⠀⠀⠀⠀⠀⠀⠀⠀⠀⠀⠀⠀⠀⠀⠀⠀⠀⠀⠀⠀⠀⠀⠀⠀⠀⠀⠀⠀⠀⠀⠀</a:t>
            </a:r>
            <a:br/>
            <a:r>
              <a:t>⠀⠀⠀⠀⠀⠀⠀⠀⠀⠀⠀⠀⠀⠀⠀⠀⠀⠀⣠⣿⣿⣿⣿⣿⣿⣿⣿⣿⣿⣿⣿⣿⣿⣿⣿⣿⣿⣿⣿⣿⣿⣿⣿⣿⣿⣿⣿⣿⣦⣴⣶⣾⣿⣿⣿⣿⣿⣿⣿⣿⣷⣶⣶⣤⣄⣀⠀⠀⠀⠀⠀⠀⠀⠀⠀⠀⠀⠀⠀⠀⠀⠀⠀⠀⠀⠀⠀⠀⠀⠀⠀</a:t>
            </a:r>
            <a:br/>
            <a:r>
              <a:t>⠀⠀⠀⠀⠀⠀⠀⠀⠀⠀⠀⠀⠀⠀⠀⠀⠀⣼⣿⣿⣿⣿⣿⣿⣿⣿⣿⣿⣿⣿⣿⣿⣿⣿⣿⣿⣿⣿⣿⣿⣿⣿⣿⣿⣿⣿⣿⣿⣿⣿⣿⣿⣿⣿⣿⣿⣿⣿⣿⣿⣿⣿⣿⣿⣿⣿⣿⣷⣦⣀⠀⠀⠀⠀⠀⠀⠀⠀⠀⠀⠀⠀⠀⠀⠀⠀⠀⠀⠀⠀⠀</a:t>
            </a:r>
            <a:br/>
            <a:r>
              <a:t>⠀⠀⠀⠀⠀⠀⠀⠀⠀⠀⠀⠀⠀⠀⠀⠀⠀⢿⣿⣿⣿⣿⣿⣿⣿⣿⣿⣿⣿⣿⣿⣿⣿⣿⣿⣿⣿⣿⣿⣿⣿⣿⣿⣿⣿⣿⣿⣿⣿⣿⣿⣿⣿⣿⣿⣿⣿⣿⣿⣿⣿⣿⣿⣿⣿⣿⣿⣿⣿⣿⣿⣶⣄⠀⠀⠀⠀⠀⠀⠀⠀⠀⠀⠀⠀⠀⠀⠀⠀⠀⠀</a:t>
            </a:r>
            <a:br/>
            <a:r>
              <a:t>⠀⠀⠀⠀⠀⠀⠀⠀⠀⠀⠀⠀⠀⠀⠀⠀⣴⣾⣿⣿⣿⣿⣿⣿⣿⣿⣿⣿⣿⣿⣿⣿⣿⣿⣿⣿⣿⣿⣿⣿⣿⣿⣿⣿⣿⣿⣿⣿⣿⣿⣿⣿⣿⣿⣿⣿⣿⣿⣿⣿⣿⣿⣿⣿⣿⣿⣿⣿⣿⣿⣿⣿⣿⣿⣦⡀⠀⠀⠀⠀⠀⠀⠀⠀⠀⠀⠀⠀⠀⠀⠀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⠀⠀⠀⠀⠀⠀⠀⠀⠀⠀⠀⠀⠀⠀⠀⠀⣿⣿⣿⣿⣿⣿⣿⣿⣿⣿⣿⣿⣿⣿⣿⣿⣿⣿⣿⣿⣿⣿⣿⣿⣿⣿⣿⣿⣿⣿⣿⣿⣿⣿⣿⣿⣿⣿⣿⣿⣿⣿⣿⣿⣿⣿⣿⣿⣿⣿⣿⣿⣿⣿⣿⣿⣿⣿⣿⣿⣦⡀⠀⠀⠀⠀⠀⠀⠀⠀⠀⠀⠀⠀⠀</a:t>
            </a:r>
            <a:br/>
            <a:r>
              <a:t>⠀⠀⠀⠀⠀⠀⠀⠀⠀⠀⠀⠀⠀⠀⠀⣺⣿⣿⣿⣿⣿⣿⣿⣿⣿⣿⣿⣿⣿⣿⣿⣿⣿⣿⣿⣿⣿⣿⣿⣿⣿⣿⣿⣿⣿⣿⣿⣿⣿⣿⣿⣿⣿⣿⣿⣿⣿⣿⣿⣿⣿⣿⣿⣿⣿⣿⣿⣿⣿⣿⣿⣿⣿⣿⣿⣿⣿⣿⣦⡀⠀⠀⠀⠀⠀⠀⠀⠀⠀⠀⠀</a:t>
            </a:r>
            <a:br/>
            <a:r>
              <a:t>⠀⠀⠀⠀⠀⠀⠀⠀⠀⠀⠀⠀⠀⠀⠀⣿⣿⣿⣿⣿⣿⣿⣿⣿⣿⣿⣿⣿⣿⣿⣿⣿⣿⣿⣿⣿⣿⣿⣿⣿⣿⣿⣿⣿⣿⣿⣿⣿⣿⣿⣿⣿⣿⣿⣿⣿⣿⣿⣿⣿⣿⣿⣿⣿⣿⣿⣿⣿⣿⣿⣿⣿⣿⣿⣿⣿⣿⣿⣿⣷⡄⠀⠀⠀⠀⠀⠀⠀⠀⠀⠀</a:t>
            </a:r>
            <a:br/>
            <a:r>
              <a:t>⠀⠀⠀⠀⠀⠀⠀⠀⠀⠀⠀⠀⠀⠀⢸⣿⣿⣿⣿⣿⣿⣿⣿⣿⣿⣿⣿⣿⣿⣿⣿⣿⣿⣿⣿⣿⣿⣿⣿⣿⣿⣿⣿⣿⣿⣿⣿⣿⣿⣿⣿⣿⣿⣿⣿⣿⣿⣿⣿⣿⣿⣿⣿⣿⣿⣿⣿⣿⣿⣿⣿⣿⣿⣿⣿⣿⣿⣿⣿⣿⣿⣆⠀⠀⠀⠀⠀⠀⠀⠀⠀</a:t>
            </a:r>
            <a:br/>
            <a:r>
              <a:t>⠀⠀⠀⠀⠀⠀⠀⠀⠀⢀⠀⠀⠀⠀⢈⣿⣿⣿⣿⣿⣿⣿⣿⣿⣿⣿⣿⣿⣿⣿⣿⣿⣿⣿⣿⣿⣿⣿⣿⣿⣿⣿⣿⣿⣿⣿⣿⣿⣿⣿⣿⣿⣿⣿⣿⣿⣿⣿⣿⣿⣿⣿⣿⣿⣿⣿⣿⣿⣿⣿⣿⣿⣿⣿⣿⣿⣿⣿⣿⣿⣿⡿⠇⠀⠀⠀⠀⠀⠀⠀⠀</a:t>
            </a:r>
            <a:br/>
            <a:r>
              <a:t>⠀⠀⠀⠀⠀⠀⠀⠀⠐⠉⠀⠀⠀⣠⣿⣿⣿⣿⣿⣿⣿⣿⣿⣿⣿⣿⣿⣿⣿⣿⣿⣿⣿⣿⣿⣿⣿⣿⣿⣿⣿⣿⣿⣿⣿⣿⣿⣿⣿⣿⣿⣿⣿⣿⣿⣿⣿⣿⣿⣿⣿⣿⣿⣿⣿⣿⣿⣿⣿⣿⣿⣿⣿⣿⣿⣿⣿⡿⠟⠋⠁⠀⠀⠀⠀⠀⠀⠀⠀⠀⠀</a:t>
            </a:r>
            <a:br/>
            <a:r>
              <a:t>⠀⠀⠀⠀⠀⠀⠀⠀⠀⠀⠀⢀⣾⣿⣿⣿⣿⣿⣿⣿⣿⣿⣿⣿⣿⣿⣿⣿⣿⣿⣿⣿⣿⣿⣿⣿⣿⣿⣿⣿⣿⣿⣿⣿⣿⣿⣿⣿⣿⣿⣿⣿⣿⣿⣿⣿⣿⣿⣿⣿⣿⣿⣿⣿⣿⣿⣿⣿⣿⣿⣿⣿⣿⡿⠟⠋⠁⠀⠀⠀⠀⠀⠀⠀⠀⠀⠀⠀⠀⠀⠀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⠀⠀⠀⠀⠀⠀⠀⠀⠀⠀⠀⠀⠀⠀⠀⠀⠀⠀⠀⠀⠀⠀⠀⠀⠀⠀⠀⠀⠀⠀⢸⣦⡀⠀⠀⠀⠀⠀⠀⠀⠀⠀⠀⠀⠀⠀⠀⠀⠀⠀⠀⠀⠀⠀⠀⠀⠀⠀⠀⠀⠀⠀⠀⠀⠀⠀⠀⠀⠀⠀⠀⠀⠀⠀⠀⠀⠀⠀⠀⠀⠀⠀⠀⠀⠀⠀⠀⠀⠀⠀⠀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⠀⠀⠀⠀⠀⠀⠀⠀⠀⠀⠀⠀⠀⠀⠀⠀⠀⠀⠀⠀⠀⠀⠀⠀⠀⠀⠀⠀⠀⠀⠘⣿⣷⣄⠀⠀⠀⠀⠀⠀⠀⠀⠀⠀⠀⠀⠀⠀⠀⠀⠀⠀⠀⠀⠀⠀⠀⠀⠀⠀⠀⠀⠀⠀⠀⠀⠀⠀⠀⠀⠀⠀⠀⠀⠀⠀⠀⠀⠀⠀⠀⠀⠀⠀⠀⠀⠀⠀⠀⠀⠀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⠀⠀⠀⠀⠀⠀⠀⠀⠀⠀⠀⠀⠀⠀⠀⠀⠀⠀⠀⠀⠀⠀⠀⠀⠀⠀⣀⣠⣤⣤⣴⣿⣿⣿⣦⡀⠀⠀⠀⠀⠀⠀⠀⠀⠀⠀⠀⠀⠀⠀⠀⠀⠀⠀⠀⠀⠀⠀⠀⠀⠀⠀⠀⠀⠀⠀⠀⠀⠀⠀⠀⠀⠀⠀⠀⠀⠀⠀⠀⠀⠀⠀⠀⠀⠀⠀⠀⠀⠀⠀⠀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⠀⠀⠀⠀⠀⠀⠀⠀⠀⠀⠀⠀⠀⠀⠀⠀⠀⠀⠀⠀⢀⣠⣴⣶⣿⣿⣿⣿⣿⣿⣿⣿⣿⣿⣿⣿⣦⡀⠀⠀⠀⠀⠀⠀⠀⠀⠀⠀⠀⠀⠀⠀⠀⠀⠀⠀⠀⠀⠀⠀⠀⠀⠀⠀⠀⠀⠀⠀⠀⠀⠀⠀⠀⠀⠀⠀⠀⠀⠀⠀⠀⠀⠀⠀⠀⠀⠀⠀⠀⠀⠀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⠀⠀⠀⠀⠀⠀⠀⠀⠀⠀⠀⠀⠀⠀⠀⠀⠀⢀⣤⣾⣿⣿⣿⣿⣿⣿⣿⣿⣿⣿⣿⣿⣿⣿⣿⣿⣿⣿⣆⠀⠀⠀⠀⠀⠀⠀⠀⠀⠀⠀⠀⠀⠀⠀⠀⠀⠀⠀⠀⠀⠀⠀⠀⠀⠀⠀⠀⠀⠀⠀⠀⠀⠀⠀⠀⠀⠀⠀⠀⠀⠀⠀⠀⠀⠀⠀⠀⠀⠀⠀⠀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⠀⠀⠀⠀⠀⠀⠀⠀⠀⠀⠀⠀⠀⠀⠀⣠⣶⣿⣿⣿⣿⣿⣿⣿⣿⣿⣿⣿⣿⣿⣿⣿⣿⣿⣿⣿⣿⣿⣿⣆⠀⠀⠀⠀⠀⠀⠀⠀⠀⠀⠀⠀⠀⠀⠀⠀⠀⠀⠀⠀⠀⠀⠀⠀⠀⠀⠀⠀⠀⠀⠀⠀⠀⠀⠀⠀⠀⠀⠀⠀⠀⠀⠀⠀⠀⠀⠀⠀⠀⠀⠀</a:t>
            </a:r>
            <a:br/>
            <a:r>
              <a:t>⠀⠀⠀⠀⠀⠀⠀⠀⠀⠀⠀⠀⠀⣠⣾⣿⣿⣿⣿⣿⣿⣿⣿⣿⣿⣿⣿⣿⣿⣿⣿⣿⣿⣿⣿⣿⣿⣿⣿⣿⣆⠀⠀⠀⠀⠀⠀⠀⠀⠀⠀⠀⠀⠀⠀⠀⠀⠀⠀⠀⠀⠀⠀⠀⠀⠀⠀⠀⠀⠀⠀⠀⠀⠀⠀⠀⠀⠀⠀⠀⠀⠀⠀⠀⠀⠀⠀⠀⠀⠀⠀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⠀⠀⠀⠀⠀⠀⠀⠀⠀⠀⠀⠀⣼⣿⣿⣿⣿⣿⣿⣿⣿⣿⣿⣿⣿⣿⣿⣿⣿⣿⣿⣿⣿⣿⣿⣿⣿⣿⣿⣿⣿⣷⣤⣤⣤⣶⣦⣀⡀⠀⠀⠀⠀⠀⠀⠀⠀⠀⠀⠀⠀⠀⠀⠀⠀⠀⠀⠀⠀⠀⠀⠀⠀⠀⠀⠀⠀⠀⠀⠀⠀⠀⠀⠀⠀⠂⠀⠀⠀⠀⠀</a:t>
            </a:r>
            <a:br/>
            <a:r>
              <a:t>⠀⠀⠀⠀⠀⠀⠀⠀⠀⠀⠀⢰⣿⣿⣿⣿⣿⣿⣿⣿⣿⣿⣿⣿⣿⣿⣿⣿⣿⣿⣿⣿⣿⣿⣿⣿⣿⣿⣿⣿⣿⣿⣿⣿⣿⣿⣿⣿⡇⠀⠀⠀⠀⠀⠀⠀⠀⠀⠀⠀⠀⠀⠀⠀⠀⠀⠀⠀⠀⠀⠀⠀⠀⠀⠀⠀⠀⠀⠀⠀⠀⠀⠀⠀⠀⠀⠀⠀⠀⠀⠀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⠀⠀⠀⠀⠀⠀⠀⠀⠀⠀⠀⢸⣿⣿⣿⣿⣿⣿⣿⣿⣿⣿⣿⣿⣿⣿⣿⣿⣿⣿⣿⣿⣿⣿⣿⣿⣿⣿⣿⣿⣿⣿⣿⣿⣿⡟⢿⡿⠀⠀⠀⠀⠀⠀⠀⠀⠀⠀⠀⠀⠀⠀⠀⠀⠀⠀⠀⠀⠀⠀⠀⠀⠀⠀⠀⠀⠀⠀⠀⠀⠀⠀⠀⠀⠀⠀⠀⠀⠀⠀⠀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⠀⠀⠀⠀⠀⠀⠀⠀⠀⠀⠀⢸⣿⣿⣿⣿⣿⣿⣿⣿⣿⣿⣿⣿⣿⣿⣿⣿⣿⣿⣿⣿⣿⣿⣿⣿⣿⣿⣿⣿⣿⣿⣿⣿⣿⣇⠀⠀⠀⠀⠀⠀⠀⠀⠀⠀⠀⠀⠀⠀⠀⠀⠀⠀⠀⠀⠀⠀⠀⠀⠀⠀⠀⠀⠀⠀⠀⠀⠀⠀⠀⠀⠀⠀⠀⠀⠀⠀⠀⠀⠀</a:t>
            </a:r>
            <a:br/>
            <a:r>
              <a:t>⠀⠀⠀⠀⠀⠀⠀⠀⠀⠀⠀⠀⢿⣿⣿⣿⣿⣿⣿⣿⣿⣿⣿⣿⣿⣿⣿⣿⣿⣿⣿⣿⣿⣿⣿⣿⣿⣿⣿⣿⣿⣿⣿⣿⣿⡇⠀⠀⠀⠀⠀⠀⠀⠀⠀⠀⠀⠀⠀⠀⠀⠀⠀⠀⠀⠀⠀⠀⠀⠀⠀⠀⠀⠀⠀⠀⠀⠀⠀⠀⠀⠀⠀⠀⠀⠀⠀⠀⠀⠀⠀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⠀⠀⠀⠀⠀⠀⠀⠀⠀⠀⠀⠀⠘⣿⣿⣿⣿⣿⣿⣿⣿⣿⣿⣿⣿⣿⣿⣿⣿⣿⣿⣿⣿⣿⣿⣿⣿⣿⣿⣿⣿⣿⣿⣿⡏⠀⠀⠀⠀⠀⠀⠀⢀⣤⣄⡀⠀⠀⠀⠀⠀⠀⠀⠀⠀⠀⠀⠀⠀⠀⠀⠀⠀⠀⠀⠀⠀⠀⠀⠀⠀⠀⠀⠀⠀⠀⠀⠀⠀⠀⠀</a:t>
            </a:r>
            <a:br/>
            <a:r>
              <a:t>⠀⠀⠀⠀⠀⠀⠀⠀⠀⠀⠀⠀⠀⠈⠻⣿⣿⣿⣿⣿⣿⣿⣿⣿⣿⣿⣿⣿⣿⣿⣿⣿⣿⣿⣿⣿⣿⣿⣿⣿⣿⣿⠏⠈⠀⠀⠀⠀⠀⠀⠀⠀⠈⢿⠿⠛⠀⠀⠀⠀⠀⠀⠀⠀⠀⠀⠀⠀⠀⠀⠀⠀⠀⠀⠀⠀⠀⠀⠀⠀⠀⠀⠀⠀⠀⠀⠀⠀⠀⠀⠀</a:t>
            </a:r>
            <a:br/>
            <a:r>
              <a:t>⠀⠀⠀⠀⠀⠀⠀⠀⠀⠀⠀⠀⠀⠀⠀⠸⣿⣿⣿⣿⣿⣿⣿⣿⣿⣿⣿⣿⣿⣿⣿⣿⣿⣿⣿⣿⣿⣿⣿⣿⣿⣿⠀⠀⠀⠀⠀⠀⠀⠀⠀⠀⠀⠀⠀⠀⠀⠀⠀⠀⠀⠀⠀⠀⠀⠀⠀⠀⠀⠀⠀⠀⠀⠀⠀⠀⠀⠀⠀⠀⠀⠀⠀⠀⠀⠀⠀⠀⠀⠀⠀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⠀⠀⠀⠀⠀⠀⠀⠀⠀⠀⠀⠀⠀⠀⠀⢸⣿⣿⣿⣿⣿⣿⣿⣿⣿⣿⣿⣿⣿⣿⣿⣿⣿⣿⣿⣿⣿⣿⣿⣿⣿⣿⡆⠀⠀⠀⠀⠀⠀⠀⠀⠀⠀⠀⠀⠀⠀⠀⠀⠀⠀⠀⠀⠀⠀⠀⠀⠀⠀⠀⠀⠀⠀⠀⠀⠀⠀⠀⠀⠀⠀⠀⠀⠀⠀⠀⠀⠀⠀⠀⠀</a:t>
            </a:r>
            <a:br/>
            <a:r>
              <a:t>⠀⠀⠀⠀⠀⠀⠀⠀⠀⠀⠀⠀⠀⠀⠀⣻⣿⣿⣿⣿⣿⣿⣿⣿⣿⣿⣿⣿⣿⣿⣿⣿⣿⣿⣿⣿⣿⣿⣿⣿⣿⡿⠣⡀⠀⠀⠀⠀⠀⠀⠀⠀⠀⠀⠀⠀⠀⠀⠀⠀⠀⠀⠀⠀⠀⠀⠀⠀⠀⠀⠀⠀⠀⠀⠀⠀⠀⠀⠀⠀⠀⠀⠀⠀⠀⠀⠀⠀⠀⠀⠀</a:t>
            </a:r>
            <a:br/>
            <a:r>
              <a:t>⠀⠀⠀⠀⠀⠀⠀⠀⠀⠀⠀⠀⠀⠀⠀⠈⠙⢿⣿⣿⣿⣿⣿⣿⣿⣿⣿⣿⣿⣿⣿⣿⣿⣿⣿⣿⣿⣿⣿⣿⣿⣷⠀⠀⠀⠀⠀⠀⠀⠀⠀⠀⠀⠀⠀⠀⠀⠀⠀⠀⠀⠀⠀⠀⠀⠀⠀⠀⠀⠀⠀⠀⠀⠀⠀⠀⠀⠀⠀⠀⠀⠀⠀⠀⠀⠀⠀⠀⠀⠀⠀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⠀⠀⠀⠀⠀⠀⠀⠀⠀⠀⠀⠀⠀⠀⠀⠀⠀⠘⣿⣿⣿⣿⣿⣿⣿⣿⣿⣿⣿⣿⣿⣿⣿⣿⣿⣿⣿⣿⣿⡿⠏⠛⠃⠀⠀⠀⠀⠀⠀⠀⠀⠀⠀⠀⠀⠀⠀⠀⠀⠀⠀⠀⠀⠀⠀⠀⠀⠀⠀⠀⠀⠀⠀⠀⠀⠀⠀⠀⠀⠀⠀⠀⠀⠀⠀⠀⠀⠀⠀⠀⠀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⠀⠀⠀⠀⠀⠀⠀⠀⠀⠀⠀⠀⠀⠀⠀⠀⠀⠀⣿⣿⣿⣿⣿⣿⣿⣿⣿⣿⣿⣿⣿⣿⣿⣿⣿⡟⠉⠀⠀⠀⠀⠀⠀⠀⠀⠀⠀⠀⠀⠀⠀⠀⠀⠀⠀⠀⠀⠀⠀⠀⠀⠀⠀⠀⠀⠀⠀⠀⠀⠀⠀⠀⠀⠀⠀⠀⠀⠀⠀⠀⠀⠀⠀⠀⠀⠀⠀⠀⠀⠀⠀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⠀⠀⠀⠀⠀⠀⠀⠀⠀⠀⠀⠀⠀⠀⠀⠀⠀⠀⣽⣿⣿⣿⣿⣿⣿⣿⣿⣿⣿⣿⣿⣿⣿⣿⣿⣿⣶⣶⣤⣄⣀⡀⠀⠀⠀⠀⠀⠀⠀⠀⠀⠀⠀⠀⠀⠀⠀⠀⠀⠀⠀⠀⠀⠀⠀⠀⠀⠀⠀⠀⠀⠀⠀⠀⠀⠀⠀⠀⠀⠀⠀⠀⠀⠀⠀⠀⠀⠀⠀⠀⠀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⠀⠀⠀⠀⠀⠀⠀⠀⠀⠀⠀⠀⠀⠀⠀⠀⠀⣠⣿⣿⣿⣿⣿⣿⣿⣿⣿⣿⣿⣿⣿⣿⣿⣿⣿⣿⣿⣿⣿⣿⣿⣿⣿⣶⣶⣤⡀⠀⠀⠀⠀⠀⠀⠀⠀⠀⠀⠀⠀⠀⠀⠀⠀⠀⠀⠀⠀⠀⠀⠀⠀⠀⠀⠀⠀⠀⠀⠀⠀⠀⠀⠀⠀⠀⠀⠀⠀⠀⠀⠀⠀</a:t>
            </a:r>
            <a:br/>
            <a:r>
              <a:t>⠀⠀⠀⠀⠀⠀⠀⠀⠀⠀⠀⠀⠀⠀⠀⣠⣾⣿⣿⣿⣿⣿⣿⣿⣿⣿⣿⣿⣿⣿⣿⣿⣿⣿⣿⣿⣿⣿⣿⣿⣿⣿⣿⣿⣿⣿⡏⣀⣠⣤⣶⣶⣶⣿⣿⣿⣿⣿⣿⣿⣶⣶⣶⣤⣄⣀⠀⠀⠀⠀⠀⠀⠀⠀⠀⠀⠀⠀⠀⠀⠀⠀⠀⠀⠀⠀⠀⠀⠀⠀⠀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⠀⠀⠀⠀⠀⠀⠀⠀⠀⠀⠀⠀⠀⠀⠀⣿⣿⣿⣿⣿⣿⣿⣿⣿⣿⣿⣿⣿⣿⣿⣿⣿⣿⣿⣿⣿⣿⣿⣿⣿⣿⣿⣿⣿⣿⣿⣿⣿⣿⣿⣿⣿⣿⣿⣿⣿⣿⣿⣿⣿⣿⣿⣿⣿⣿⣿⣿⣶⣤⣀⠀⠀⠀⠀⠀⠀⠀⠀⠀⠀⠀⠀⠀⠀⠀⠀⠀⠀⠀⠀⠀</a:t>
            </a:r>
            <a:br/>
            <a:r>
              <a:t>⠀⠀⠀⠀⠀⠀⠀⠀⠀⠀⠀⠀⠀⠀⠀⣸⣿⣿⣿⣿⣿⣿⣿⣿⣿⣿⣿⣿⣿⣿⣿⣿⣿⣿⣿⣿⣿⣿⣿⣿⣿⣿⣿⣿⣿⣿⣿⣿⣿⣿⣿⣿⣿⣿⣿⣿⣿⣿⣿⣿⣿⣿⣿⣿⣿⣿⣿⣿⣿⣿⣿⣦⣄⠀⠀⠀⠀⠀⠀⠀⠀⠀⠀⠀⠀⠀⠀⠀⠀⠀⠀</a:t>
            </a:r>
            <a:br/>
            <a:r>
              <a:t>⠀⠀⠀⠀⠀⠀⠀⠀⠀⠀⠀⠀⠀⠀⣶⣿⣿⣿⣿⣿⣿⣿⣿⣿⣿⣿⣿⣿⣿⣿⣿⣿⣿⣿⣿⣿⣿⣿⣿⣿⣿⣿⣿⣿⣿⣿⣿⣿⣿⣿⣿⣿⣿⣿⣿⣿⣿⣿⣿⣿⣿⣿⣿⣿⣿⣿⣿⣿⣿⣿⣿⣿⣿⣿⣦⡀⠀⠀⠀⠀⠀⠀⠀⠀⠀⠀⠀⠀⠀⠀⠀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⠀⠀⠀⠀⠀⠀⠀⠀⠀⠀⠀⠀⠀⢀⣿⣿⣿⣿⣿⣿⣿⣿⣿⣿⣿⣿⣿⣿⣿⣿⣿⣿⣿⣿⣿⣿⣿⣿⣿⣿⣿⣿⣿⣿⣿⣿⣿⣿⣿⣿⣿⣿⣿⣿⣿⣿⣿⣿⣿⣿⣿⣿⣿⣿⣿⣿⣿⣿⣿⣿⣿⣿⣿⣿⣿⣿⣦⡀⠀⠀⠀⠀⠀⠀⠀⠀⠀⠀⠀⠀⠀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⠀⠀⠀⠀⠀⠀⠀⠀⠀⠀⠀⠀⠀⢸⣿⣿⣿⣿⣿⣿⣿⣿⣿⣿⣿⣿⣿⣿⣿⣿⣿⣿⣿⣿⣿⣿⣿⣿⣿⣿⣿⣿⣿⣿⣿⣿⣿⣿⣿⣿⣿⣿⣿⣿⣿⣿⣿⣿⣿⣿⣿⣿⣿⣿⣿⣿⣿⣿⣿⣿⣿⣿⣿⣿⣿⣿⣿⣿⣦⠀⠀⠀⠀⠀⠀⠀⠀⠀⠀⠀⠀</a:t>
            </a:r>
            <a:br/>
            <a:r>
              <a:t>⠀⠀⠀⠀⠀⠀⠀⠀⠀⠀⠀⠀⠀⣹⣿⣿⣿⣿⣿⣿⣿⣿⣿⣿⣿⣿⣿⣿⣿⣿⣿⣿⣿⣿⣿⣿⣿⣿⣿⣿⣿⣿⣿⣿⣿⣿⣿⣿⣿⣿⣿⣿⣿⣿⣿⣿⣿⣿⣿⣿⣿⣿⣿⣿⣿⣿⣿⣿⣿⣿⣿⣿⣿⣿⣿⣿⣿⣿⣿⣷⡀⠀⠀⠀⠀⠀⠀⠀⠀⠀⠀</a:t>
            </a:r>
            <a:br/>
            <a:r>
              <a:t>⠀⠀⠀⠀⠀⠀⠀⠀⠀⠀⠀⠀⠀⣿⣿⣿⣿⣿⣿⣿⣿⣿⣿⣿⣿⣿⣿⣿⣿⣿⣿⣿⣿⣿⣿⣿⣿⣿⣿⣿⣿⣿⣿⣿⣿⣿⣿⣿⣿⣿⣿⣿⣿⣿⣿⣿⣿⣿⣿⣿⣿⣿⣿⣿⣿⣿⣿⣿⣿⣿⣿⣿⣿⣿⣿⣿⣿⣿⣿⣿⣿⣄⠀⠀⠀⠀⠀⠀⠀⠀⠀</a:t>
            </a:r>
            <a:br/>
            <a:r>
              <a:t>⠀⠀⠀⠀⠀⠀⠀⠀⠀⠀⠀⠀⠀⢻⣿⣿⣿⣿⣿⣿⣿⣿⣿⣿⣿⣿⣿⣿⣿⣿⣿⣿⣿⣿⣿⣿⣿⣿⣿⣿⣿⣿⣿⣿⣿⣿⣿⣿⣿⣿⣿⣿⣿⣿⣿⣿⣿⣿⣿⣿⣿⣿⣿⣿⣿⣿⣿⣿⣿⣿⣿⣿⣿⣿⣿⣿⣿⣿⣿⣿⡿⠟⠂⠀⠀⠀⠀⠀⠀⠀⠀</a:t>
            </a:r>
            <a:br/>
            <a:r>
              <a:t>⠀⠀⠀⠀⠀⠀⠀⠀⠀⠀⠀⡰⣦⣾⣿⣿⣿⣿⣿⣿⣿⣿⣿⣿⣿⣿⣿⣿⣿⣿⣿⣿⣿⣿⣿⣿⣿⣿⣿⣿⣿⣿⣿⣿⣿⣿⣿⣿⣿⣿⣿⣿⣿⣿⣿⣿⣿⣿⣿⣿⣿⣿⣿⣿⣿⣿⣿⣿⣿⣿⣿⣿⣿⣿⣿⣿⡿⠟⠋⠁⠀⠀⠀⠀⠀⠀⠀⠀⠀⠀⠀</a:t>
            </a:r>
            <a:br/>
            <a:r>
              <a:t>⠀⠀⠀⠀⠀⠀⠀⠀⠀⠀⢀⣴⣿⣿⣿⣿⣿⣿⣿⣿⣿⣿⣿⣿⣿⣿⣿⣿⣿⣿⣿⣿⣿⣿⣿⣿⣿⣿⣿⣿⣿⣿⡟⢸⣿⣿⣿⣿⣿⣿⣿⣿⣿⣿⣿⣿⣿⣿⣿⣿⣿⣿⣿⣿⣿⣿⣿⣿⣿⣿⣿⣿⡿⠟⠋⠁⠀⠀⠀⠀⠀⠀⠀⠀⠀⠀⠀⠀⠀⠀⠀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⠀⠀⠀⠀⠀⠀⠀⠀⠀⠀⠀⠀⠀⠀⠀⠀⠀⠀⠀⠀⠀⠀⠀⠀⠀⠀⠀⠀⠀⢹⣧⡀⠀⠀⠀⠀⠀⠀⠀⠀⠀⠀⠀⠀⠀⠀⠀⠀⠀⠀⠀⠀⠀⠀⠀⠀⠀⠀⠀⠀⠀⠀⠀⠀⠀⠀⠀⠀⠀⠀⠀⠀⠀⠀⠀⠀⠀⠀⠀⠀⠀⠀⠀⠀⠀⠀⠀⠀⠀⠀⠀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⠀⠀⠀⠀⠀⠀⠀⠀⠀⠀⠀⠀⠀⠀⠀⠀⠀⠀⠀⠀⠀⠀⠀⠀⠀⠀⠀⠀⠀⠸⣿⣿⣆⠀⠀⠀⠀⠀⠀⠀⠀⠀⠀⠀⠀⠀⠀⠀⠀⠀⠀⠀⠀⠀⠀⠀⠀⠀⠀⠀⠀⠀⠀⠀⠀⠀⠀⠀⠀⠀⠀⠀⠀⠀⠀⠀⠀⠀⠀⠀⠀⠀⠀⠀⠀⠀⠀⠀⠀⠀⠀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⠀⠀⠀⠀⠀⠀⠀⠀⠀⠀⠀⠀⠀⠀⠀⠀⠀⠀⠀⠀⠀⠀⣀⣠⣤⣤⣶⣾⣿⣿⣿⣿⣿⣷⣄⠀⠀⠀⠀⠀⠀⠀⠀⠀⠀⠀⠀⠀⠀⠀⠀⠀⠀⠀⠀⠀⠀⠀⠀⠀⠀⠀⠀⠀⠀⠀⠀⠀⠀⠀⠀⠀⠀⠀⠀⠀⠀⠀⠀⠀⠀⠀⠀⠀⠀⠀⠀⠀⠀⠀⠀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⠀⠀⠀⠀⠀⠀⠀⠀⠀⠀⠀⠀⠀⠀⠀⠀⠀⠀⣠⣴⣾⣿⣿⣿⣿⣿⣿⣿⣿⣿⣿⣿⣿⣿⣿⣷⣄⠀⠀⠀⠀⠀⠀⠀⠀⠀⠀⠀⠀⠀⠀⠀⠀⠀⠀⠀⠀⠀⠀⠀⠀⠀⠀⠀⠀⠀⠀⠀⠀⠀⠀⠀⠀⠀⠀⠀⠀⠀⠀⠀⠀⠀⠀⠀⠀⠀⠀⠀⠀⠀⠀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⠀⠀⠀⠀⠀⠀⠀⠀⠀⠀⠀⠀⠀⠀⠀⢀⣴⣿⣿⣿⣿⣿⣿⣿⣿⣿⣿⣿⣿⣿⣿⣿⣿⣿⣿⣿⣿⣧⡀⠀⠀⠀⠀⠀⠀⠀⠀⠀⠀⠀⠀⠀⠀⠀⠀⠀⠀⠀⠀⠀⠀⠀⠀⠀⠀⠀⠀⠀⠀⠀⠀⠀⠀⠀⠀⠀⠀⠀⠀⠀⠀⠀⠀⠀⠀⠀⠀⠀⠀⠀⠀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⠀⠀⠀⠀⠀⠀⠀⠀⠀⠀⠀⠀⠀⣠⣾⣿⣿⣿⣿⣿⣿⣿⣿⣿⣿⣿⣿⣿⣿⣿⣿⣿⣿⣿⣿⣿⣿⣿⣧⠀⠀⠀⠀⠀⠀⠀⠀⠀⠀⠀⠀⠀⠀⠀⠀⠀⠀⠀⠀⠀⠀⠀⠀⠀⠀⠀⠀⠀⠀⠀⠀⠀⠀⠀⠀⠀⠀⠀⠀⠀⠀⠀⠀⠀⠀⠀⠀⠀⠀⠀⠀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⠀⠀⠀⠀⠀⠀⠀⠀⠀⠀⠀⢠⣾⣿⣿⣿⣿⣿⣿⣿⣿⣿⣿⣿⣿⣿⣿⣿⣿⣿⣿⣿⣿⣿⣿⣿⣿⣿⣿⣧⡀⠀⠀⠀⠀⠀⠀⠀⠀⠀⠀⠀⠀⠀⠀⠀⠀⠀⠀⠀⠀⠀⠀⠀⠀⠀⠀⠀⠀⠀⠀⠀⠀⠀⠀⠀⠀⠀⠀⠀⠀⠀⠀⠀⠀⠀⠀⠀⠀⠀⠀</a:t>
            </a:r>
            <a:br/>
            <a:r>
              <a:t>⠀⠀⠀⠀⠀⠀⠀⠀⠀⠀⢠⣿⣿⣿⣿⣿⣿⣿⣿⣿⣿⣿⣿⣿⣿⣿⣿⣿⣿⣿⣿⣿⣿⣿⣿⣿⣿⣿⣿⣿⣿⣶⣶⣶⣿⣷⣤⡄⠀⠀⠀⠀⠀⠀⠀⠀⠀⠀⠀⠀⠀⠀⠀⠀⠀⠀⠀⠀⠀⠀⠀⠀⠀⠀⠀⠀⠀⠀⠀⠀⠀⠀⠀⠀⠀⠀⠀⠀⠀⠀⠀</a:t>
            </a:r>
            <a:br/>
            <a:r>
              <a:t>⠀⠀⠀⠀⠀⠀⠀⠀⠀⠀⣸⣿⣿⣿⣿⣿⣿⣿⣿⣿⣿⣿⣿⣿⣿⣿⣿⣿⣿⣿⣿⣿⣿⣿⣿⣿⣿⣿⣿⣿⣿⣿⣿⣿⣿⣿⣿⠃⠀⠀⠀⠀⠀⠀⠀⠀⠀⠀⠀⠀⠀⠀⠀⠀⠀⠀⠀⠀⠀⠀⠀⠀⠀⠀⠀⠀⠀⠀⠀⠀⠀⠀⠀⠀⠀⠀⠀⠀⠀⠀⠀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⠀⠀⠀⠀⠀⠀⠀⠀⠀⠀⢹⣿⣿⣿⣿⣿⣿⣿⣿⣿⣿⣿⣿⣿⣿⣿⣿⣿⣿⣿⣿⣿⣿⣿⣿⣿⣿⣿⣿⣿⣿⣿⣿⣿⡋⠻⠏⠀⠀⠀⠀⠀⠀⠀⠀⠀⠀⠀⠀⠀⠀⠀⠀⠀⠀⠀⠀⠀⠀⠀⠀⠀⠀⠀⠀⠀⠀⠀⠀⠀⠀⠀⠀⠀⠀⠀⠀⠀⠀⠀⠀</a:t>
            </a:r>
            <a:br/>
            <a:r>
              <a:t>⠀⠀⠀⠀⠀⠀⠀⠀⠀⠀⠸⣿⣿⣿⣿⣿⣿⣿⣿⣿⣿⣿⣿⣿⣿⣿⣿⣿⣿⣿⣿⣿⣿⣿⣿⣿⣿⣿⣿⣿⣿⣿⣿⣿⡧⠀⠀⠀⠀⠀⠀⠀⠀⠀⠀⠀⠀⠀⠀⠀⠀⠀⠀⠀⠀⠀⠀⠀⠀⠀⠀⠀⠀⠀⠀⠀⠀⠀⠀⠀⠀⠀⠀⠀⠀⠀⠀⠀⠀⠀⠀</a:t>
            </a:r>
            <a:br/>
            <a:r>
              <a:t>⠀⠀⠀⠀⠀⠀⠀⠀⠀⠀⠀⢻⣿⣿⣿⣿⣿⣿⣿⣿⣿⣿⣿⣿⣿⣿⣿⣿⣿⣿⣿⣿⣿⣿⣿⣿⣿⣿⣿⣿⣿⣿⣿⣻⠇⠀⠀⠀⠀⠀⠀⠀⠀⠀⠀⠀⠀⠀⠀⠀⠀⠀⠀⠀⠀⠀⠀⠀⠀⠀⠀⠀⠀⠀⠀⠀⠀⠀⠀⠀⠀⠀⠀⠀⠀⠀⠀⠀⠀⠀⠀</a:t>
            </a:r>
            <a:br/>
            <a:r>
              <a:t>⠀⠀⠀⠀⠀⠀⠀⠀⠀⠀⠀⠈⢻⣿⣿⣿⣿⣿⣿⣿⣿⣿⣿⣿⣿⣿⣿⣿⣿⣿⣿⣿⣿⣿⣿⣿⣿⣿⣿⣿⣿⡿⠿⠉⠀⠀⠀⠀⠀⠀⠀⠀⠀⠀⠀⠀⠀⠀⠀⠀⠀⠀⠀⠀⠀⠀⠀⠀⠀⠀⠀⠀⠀⠀⠀⠀⠀⠀⠀⠀⠀⠀⠀⠀⠀⠀⠀⠀⠀⠀⠀</a:t>
            </a:r>
            <a:br/>
            <a:r>
              <a:t>⠀⠀⠀⠀⠀⠀⠀⠀⠂⠀⠀⠀⠀⠙⢿⣿⣿⣿⣿⣿⣿⣿⣿⣿⣿⣿⣿⣿⣿⣿⣿⣿⣿⣿⣿⣿⣿⣿⣿⣿⡟⠁⠀⠀⠀⠀⠀⠀⠀⠀⠀⠀⠹⣿⣿⠆⠀⠀⠀⠀⠀⠀⠀⠀⠀⠀⠀⠀⠀⠀⠀⠀⠀⠀⠀⠀⠀⠀⠀⠀⠀⠀⠀⠀⠀⠀⠀⠀⠀⠀⠀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⠀⠀⠀⠀⠀⠀⠀⠀⠀⠀⠀⠀⠀⠀⣾⣿⣿⣿⣿⣿⣿⣿⣿⣿⣿⣿⣿⣿⣿⣿⣿⣿⣿⣿⣿⣿⣿⣿⣿⣿⣿⡃⠀⠀⠀⠀⠀⠀⠀⠀⠀⠀⠀⠀⠀⠀⠀⠀⠀⠀⠀⠀⠀⠀⠀⠀⠀⠀⠀⠀⠀⠀⠀⠀⠀⠀⠀⠀⠀⠀⠀⠀⠀⠀⠀⠀⠀⠀⠀⠀⠀</a:t>
            </a:r>
            <a:br/>
            <a:r>
              <a:t>⠀⠀⠀⠀⠀⠀⠀⠀⠀⠀⠀⠀⠀⠀⠿⣿⣿⣿⣿⣿⣿⣿⣿⣿⣿⣿⣿⣿⣿⣿⣿⣿⣿⣿⣿⣿⣿⣿⣿⣿⣏⠑⠀⠀⠀⠀⠀⠀⠀⠀⠀⠀⠀⠀⠀⠀⠀⠀⠀⠀⠀⠀⠀⠀⠀⠀⠀⠀⠀⠀⠀⠀⠀⠀⠀⠀⠀⠀⠀⠀⠀⠀⠀⠀⠀⠀⠀⠀⠀⠀⠀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⠀⠀⠀⠀⠀⠀⠀⠀⠀⠀⠀⠀⠀⠀⠀⠀⢿⣿⣿⣿⣿⣿⣿⣿⣿⣿⣿⣿⣿⣿⣿⣿⣿⣿⣿⣿⣿⣿⣿⡿⢿⣧⠀⠀⠀⠀⠀⠀⠀⠀⠀⠀⠀⠀⠀⠀⠀⠀⠀⠀⠀⠀⠀⠀⠀⠀⠀⠀⠀⠀⠀⠀⠀⠀⠀⠀⠀⠀⠀⠀⠀⠀⠀⠀⠀⠀⠀⠀⠀⠀⠀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⠀⠀⠀⠀⠀⠀⠀⠀⠀⠀⠀⠀⠀⠀⠀⠀⠸⣿⣿⣿⣿⣿⣿⣿⣿⣿⣿⣿⣿⣿⣿⣿⣿⣿⣿⣿⠟⠛⠛⠀⠀⠀⠀⠀⠀⠀⠀⠀⠀⠀⠀⠀⠀⠀⠀⠀⠀⠀⠀⠀⠀⠀⠀⠀⠀⠀⠀⠀⠀⠀⠀⠀⠀⠀⠀⠀⠀⠀⠀⠀⠀⠀⠀⠀⠀⠀⠀⠀⠀⠀⠀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⠀⠀⠀⠀⠀⠀⠀⠀⠀⠀⠀⠀⠀⠀⠀⠀⠀⣿⣿⣿⣿⣿⣿⣿⣿⣿⣿⣿⣿⣿⣿⣿⣿⣿⣀⡀⠀⠀⠀⠀⠀⠀⠀⠀⠀⠀⠀⠀⠀⠀⠀⠀⠀⠀⠀⠀⠀⠀⠀⠀⠀⠀⠀⠀⠀⠀⠀⠀⠀⠀⠀⠀⠀⠀⠀⠀⠀⠀⠀⠀⠀⠀⠀⠀⠀⠀⠀⠀⠀⠀⠀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⠀⠀⠀⠀⠀⠀⠀⠀⠀⠀⠀⠀⠀⠀⠀⠀⢀⣿⣿⣿⣿⣿⣿⣿⣿⣿⣿⣿⣿⣿⣿⣿⣿⣿⣿⣿⣿⣶⣶⣤⣄⣀⠀⠀⠀⠀⠀⠀⠀⠀⠀⠀⠀⠀⠀⠀⠀⠀⠀⠀⠀⠀⠀⠀⠀⠀⠀⠀⠀⠀⠀⠀⠀⠀⠀⠀⠀⠀⠀⠀⠀⠀⠀⠀⠀⠀⠀⠀⠀⠀⠀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⠀⠀⠀⠀⠀⠀⠀⠀⠀⠀⠀⠀⠀⠀⠀⣠⣼⣿⣿⣿⣿⣿⣿⣿⣿⣿⣿⣿⣿⣿⣿⣿⣿⣿⣿⣿⣿⣿⣿⣿⣿⣿⣿⣿⣷⣄⠀⠀⠀⠀⠀⠀⠀⠀⢀⣀⠀⠀⠀⠀⠀⠀⠀⠀⠀⠀⠀⠀⠀⠀⠀⠀⠀⠀⠀⠀⠀⠀⠀⠀⠀⠀⠀⠀⠀⠀⠀⠀⠀⠀⠀</a:t>
            </a:r>
            <a:br/>
            <a:r>
              <a:t>⠀⠀⠀⠀⠀⠀⠀⠀⠀⠀⠀⠀⠀⢀⣾⣿⣿⣿⣿⣿⣿⣿⣿⣿⣿⣿⣿⣿⣿⣿⣿⣿⣿⣿⣿⣿⣿⣿⣿⣿⣿⣿⣿⣿⣿⣃⣀⣤⣴⣶⣾⣿⣿⣿⣿⣿⣿⣿⣿⣿⣿⣶⣶⣤⣄⣀⠀⠀⠀⠀⠀⠀⠀⠀⠀⠀⠀⠀⠀⠀⠀⠀⠀⠀⠀⠀⠀⠀⠀⠀⠀</a:t>
            </a:r>
            <a:br/>
            <a:r>
              <a:t>⠀⠀⠀⠀⠀⠀⠀⠀⠀⠀⠀⠀⠀⠘⢻⣿⣿⣿⣿⣿⣿⣿⣿⣿⣿⣿⣿⣿⣿⣿⣿⣿⣿⣿⣿⣿⣿⣿⣿⣿⣿⣿⣿⣿⣿⣿⣿⣿⣿⣿⣿⣿⣿⣿⣿⣿⣿⣿⣿⣿⣿⣿⣿⣿⣿⣿⣿⣷⣤⣀⠀⠀⠀⠀⠀⠀⠀⠀⠀⠀⠀⠀⠀⠀⠀⠀⠀⠀⠀⠀⠀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⠀⠀⠀⠀⠀⠀⠀⠀⠀⠀⠀⠀⠀⠀⣿⣿⣿⣿⣿⣿⣿⣿⣿⣿⣿⣿⣿⣿⣿⣿⣿⣿⣿⣿⣿⣿⣿⣿⣿⣿⣿⣿⣿⣿⣿⣿⣿⣿⣿⣿⣿⣿⣿⣿⣿⣿⣿⣿⣿⣿⣿⣿⣿⣿⣿⣿⣿⣿⣿⣿⣿⣦⣄⠀⠀⠀⠀⠀⠀⠀⠀⠀⠀⠀⠀⠀⠀⠀⠀⠀⠀</a:t>
            </a:r>
            <a:br/>
            <a:r>
              <a:t>⠀⠀⠀⠀⠀⠀⠀⠀⠀⠀⠀⠀⠀⣿⣿⣿⣿⣿⣿⣿⣿⣿⣿⣿⣿⣿⣿⣿⣿⣿⣿⣿⣿⣿⣿⣿⣿⣿⣿⣿⣿⣿⣿⣿⣿⣿⣿⣿⣿⣿⣿⣿⣿⣿⣿⣿⣿⣿⣿⣿⣿⣿⣿⣿⣿⣿⣿⣿⣿⣿⣿⣿⣿⣷⣦⡀⠀⠀⠀⠀⠀⠀⠀⠀⠀⠀⠀⠀⠀⠀⠀</a:t>
            </a:r>
            <a:br/>
            <a:r>
              <a:t>⠀⠀⠀⠀⠀⠀⠀⠀⠀⠀⠀⠀⣠⣿⣿⣿⣿⣿⣿⣿⣿⣿⣿⣿⣿⣿⣿⣿⣿⣿⣿⣿⣿⣿⣿⣿⣿⣿⣿⣿⣿⣿⣿⣿⣿⣿⣿⣿⣿⣿⣿⣿⣿⣿⣿⣿⣿⣿⣿⣿⣿⣿⣿⣿⣿⣿⣿⣿⣿⣿⣿⣿⣿⣿⣿⣿⣦⡀⠀⠀⠀⠀⠀⠀⠀⠀⠀⠀⠀⠀⠀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⠀⠀⠀⠀⠀⠀⠀⠀⠀⠀⠀⠀⢸⣿⣿⣿⣿⣿⣿⣿⣿⣿⣿⣿⣿⣿⣿⣿⣿⣿⣿⣿⣿⣿⣿⣿⣿⣿⣿⣿⣿⣿⣿⣿⣿⣿⣿⣿⣿⣿⣿⣿⣿⣿⣿⣿⣿⣿⣿⣿⣿⣿⣿⣿⣿⣿⣿⣿⣿⣿⣿⣿⣿⣿⣿⣿⣿⣷⣄⠀⠀⠀⠀⠀⠀⠀⠀⠀⠀⠀⠀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⠀⠀⠀⠀⠀⠀⠀⠀⠀⠀⠀⠀⣿⣿⣿⣿⣿⣿⣿⣿⣿⣿⣿⣿⣿⣿⣿⣿⣿⣿⣿⣿⣿⣿⣿⣿⣿⣿⣿⣿⣿⣿⣿⣿⣿⣿⣿⣿⣿⣿⣿⣿⣿⣿⣿⣿⣿⣿⣿⣿⣿⣿⣿⣿⣿⣿⣿⣿⣿⣿⣿⣿⣿⣿⣿⣿⣿⣿⣿⣷⡀⠀⠀⠀⠀⠀⠀⠀⠀⠀⠀</a:t>
            </a:r>
            <a:br/>
            <a:r>
              <a:t>⠀⠀⠀⠀⠀⠀⠀⠀⠀⠀⠀⠐⣿⣿⣿⣿⣿⣿⣿⣿⣿⣿⣿⣿⣿⣿⣿⣿⣿⣿⣿⣿⣿⣿⣿⣿⣿⣿⣿⣿⣿⣿⣿⣿⣿⣿⣿⣿⣿⣿⣿⣿⣿⣿⣿⣿⣿⣿⣿⣿⣿⣿⣿⣿⣿⣿⣿⣿⣿⣿⣿⣿⣿⣿⣿⣿⣿⣿⣿⣿⣷⡄⠀⠀⠀⠀⠀⠀⠀⠀⠀</a:t>
            </a:r>
            <a:br/>
            <a:r>
              <a:t>⠀⠀⠀⠀⠀⠀⠀⠀⠀⠀⠀⠀⢙⣿⣿⣿⣿⣿⣿⣿⣿⣿⣿⣿⣿⣿⣿⣿⣿⣿⣿⣿⣿⣿⣿⣿⣿⣿⣿⣿⣿⣿⣿⣿⣿⣿⣿⣿⣿⣿⣿⣿⣿⣿⣿⣿⣿⣿⣿⣿⣿⣿⣿⣿⣿⣿⣿⣿⣿⣿⣿⣿⣿⣿⣿⣿⣿⣿⣿⣿⣿⠿⠀⠀⠀⠀⠀⠀⠀⠀⠀</a:t>
            </a:r>
            <a:br/>
            <a:r>
              <a:t>⠀⠀⠀⠀⠀⠀⠀⠀⠀⠀⠀⢀⣼⣿⣿⣿⣿⣿⣿⣿⣿⣿⣿⣿⣿⣿⣿⣿⣿⣿⣿⣿⣿⣿⣿⣿⣿⣿⣿⣿⣿⡿⢿⣿⣿⣿⣿⣿⣿⣿⣿⣿⣿⣿⣿⣿⣿⣿⣿⣿⣿⣿⣿⣿⣿⣿⣿⣿⣿⣿⣿⣿⣿⣿⣿⣿⣿⠿⠛⠉⠀⠀⠀⠀⠀⠀⠀⠀⠀⠀⠀</a:t>
            </a:r>
            <a:br/>
            <a:r>
              <a:t>⠀⠀⠀⠀⠀⠀⠀⠀⠀⠀⣠⣾⣿⣿⣿⣿⣿⣿⣿⣿⣿⣿⣿⣿⣿⣿⣿⣿⣿⣿⣿⣿⣿⣿⣿⣿⣿⣿⣿⣿⣿⠁⢸⣿⣿⣿⣿⣿⣿⣿⣿⣿⣿⣿⣿⣿⣿⣿⣿⣿⣿⣿⣿⣿⣿⣿⣿⣿⣿⣿⣿⣿⣿⠿⠛⠉⠀⠀⠀⠀⠀⠀⠀⠀⠀⠀⠀⠀⠀⠀⠀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⠀⠀⠀⠀⠀⠀⠀⠀⠀⠀⠀⠀⠀⠀⠀⠀⠀⠀⠀⠀⠀⠀⠀⠀⠀⠀⠀⢠⡀⠀⠀⠀⠀⠀⠀⠀⠀⠀⠀⠀⠀⠀⠀⠀⠀⠀⠀⠀⠀⠀⠀⠀⠀⠀⠀⠀⠀⠀⠀⠀⠀⠀⠀⠀⠀⠀⠀⠀⠀⠀⠀⠀⠀⠀⠀⠀⠀⠀⠀⠀⠀⠀⠀⠀⠀⠀⠀⠀⠀⠀⠀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⠀⠀⠀⠀⠀⠀⠀⠀⠀⠀⠀⠀⠀⠀⠀⠀⠀⠀⠀⠀⠀⠀⠀⠀⠀⠀⠀⢸⣿⣦⠀⠀⠀⠀⠀⠀⠀⠀⠀⠀⠀⠀⠀⠀⠀⠀⠀⠀⠀⠀⠀⠀⠀⠀⠀⠀⠀⠀⠀⠀⠀⠀⠀⠀⠀⠀⠀⠀⠀⠀⠀⠀⠀⠀⠀⠀⠀⠀⠀⠀⠀⠀⠀⠀⠀⠀⠀⠀⠀⠀⠀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⠀⠀⠀⠀⠀⠀⠀⠀⠀⠀⠀⠀⠀⠀⠀⠀⠀⠀⠀⠀⠀⠀⠀⠀⣀⣀⣠⣤⣿⣿⣷⣄⠀⠀⠀⠀⠀⠀⠀⠀⠀⠀⠀⠀⠀⠀⠀⠀⠀⠀⠀⠀⠀⠀⠀⠀⠀⠀⠀⠀⠀⠀⠀⠀⠀⠀⠀⠀⠀⠀⠀⠀⠀⠀⠀⠀⠀⠀⠀⠀⠀⠀⠀⠀⠀⠀⠀⠀⠀⠀⠀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⠀⠀⠀⠀⠀⠀⠀⠀⠀⠀⠀⠀⠀⠀⠀⠀⠀⢀⣠⣤⣶⣾⣿⣿⣿⣿⣿⣿⣿⣿⣿⣿⣶⣄⠀⠀⠀⠀⠀⠀⠀⠀⠀⠀⠀⠀⠀⠀⠀⠀⠀⠀⠀⠀⠀⠀⠀⠀⠀⠀⠀⠀⠀⠀⠀⠀⠀⠀⠀⠀⠀⠀⠀⠀⠀⠀⠀⠀⠀⠀⠀⠀⠀⠀⠀⠀⠀⠀⠀⠀⠀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⠀⠀⠀⠀⠀⠀⠀⠀⠀⠀⠀⠀⠀⠀⢀⣤⣾⣿⣿⣿⣿⣿⣿⣿⣿⣿⣿⣿⣿⣿⣿⣿⣿⣿⣷⣄⠀⠀⠀⠀⠀⠀⠀⠀⠀⠀⠀⠀⠀⠀⠀⠀⠀⠀⠀⠀⠀⠀⠀⠀⠀⠀⠀⠀⠀⠀⠀⠀⠀⠀⠀⠀⠀⠀⠀⠀⠀⠀⠀⠀⠀⠀⠀⠀⠀⠀⠀⠀⠀⠀⠀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⠀⠀⠀⠀⠀⠀⠀⠀⠀⠀⠀⠀⣠⣴⣿⣿⣿⣿⣿⣿⣿⣿⣿⣿⣿⣿⣿⣿⣿⣿⣿⣿⣿⣿⣿⣿⣆⠀⠀⠀⠀⠀⠀⠀⠀⠀⠀⠀⠀⠀⠀⠀⠀⠀⠀⠀⠀⠀⠀⠀⠀⠀⠀⠀⠀⠀⠀⠀⠀⠀⠀⠀⠀⠀⠀⠀⠀⠀⠀⠀⠀⠀⠀⠀⠀⠀⠀⠀⠀⠀⠀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⠀⠀⠀⠀⠀⠀⠀⠀⠀⠀⣠⣾⣿⣿⣿⣿⣿⣿⣿⣿⣿⣿⣿⣿⣿⣿⣿⣿⣿⣿⣿⣿⣿⣿⣿⣿⣿⡆⠀⠀⠀⠀⠀⠀⠀⠀⠀⠀⠀⠀⠀⠀⠀⠀⠀⠀⠀⠀⠀⠀⠀⠀⠀⠀⠀⠀⠀⠀⠀⠀⠀⠀⠀⠀⠀⠀⠀⠀⠀⠀⠀⠀⠀⠀⠀⠀⠀⠀⠀⠀⠀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⠀⠀⠀⠀⠀⠀⠀⠀⠀⣼⣿⣿⣿⣿⣿⣿⣿⣿⣿⣿⣿⣿⣿⣿⣿⣿⣿⣿⣿⣿⣿⣿⣿⣿⣿⣿⣿⣿⣦⣀⡀⠀⠀⣀⡀⠀⠀⠀⠀⠀⠀⠀⠀⠀⠀⠀⠀⠀⠀⠀⠀⠀⠀⠀⠀⠀⠀⠀⠀⠀⠀⠀⠀⠀⠀⠀⠀⠀⠀⠀⠀⠀⠀⠀⠀⠀⠀⠀⠀⠀⠀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⠀⠀⠀⠀⠀⠀⠀⠀⢰⣿⣿⣿⣿⣿⣿⣿⣿⣿⣿⣿⣿⣿⣿⣿⣿⣿⣿⣿⣿⣿⣿⣿⣿⣿⣿⣿⣿⣿⣿⣿⣿⣿⣿⣿⣷⡆⠀⠀⠀⠀⠀⠀⠀⠀⠀⠀⠀⠀⠀⠀⠀⠀⠀⠀⠀⠀⠀⠀⠀⠀⠀⠀⠀⠀⠀⠀⠀⠀⠀⠀⠀⠀⠀⠀⠀⠀⠀⠀⠀⠀⠀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⠀⠀⠀⠀⠀⠀⠀⠀⢸⣿⣿⣿⣿⣿⣿⣿⣿⣿⣿⣿⣿⣿⣿⣿⣿⣿⣿⣿⣿⣿⣿⣿⣿⣿⣿⣿⣿⣿⣿⣿⣿⣿⠿⢿⣿⠁⠀⠀⠀⠀⠀⠀⠀⠀⠀⠀⠀⠀⠀⠀⠀⠀⠀⠀⠀⠀⠀⠀⠀⠀⠀⠀⠀⠀⠀⠀⠀⠀⠀⠀⠀⠀⠀⠀⠀⠀⠀⠀⠀⠀⠀</a:t>
            </a:r>
            <a:br/>
            <a:r>
              <a:t>⠀⠀⠀⠀⠀⠀⠀⠀⠸⣿⣿⣿⣿⣿⣿⣿⣿⣿⣿⣿⣿⣿⣿⣿⣿⣿⣿⣿⣿⣿⣿⣿⣿⣿⣿⣿⣿⣿⣿⣿⣿⣿⡆⠀⠀⠀⠀⠀⠀⠀⠀⠀⠀⠀⠀⠀⠀⠀⠀⠀⠀⠀⠀⠀⠀⠀⠀⠀⠀⠀⠀⠀⠀⠀⠀⠀⠀⠀⠀⠀⠀⠀⠀⠀⠀⠀⠀⠀⠀⠀⠀</a:t>
            </a:r>
            <a:br/>
            <a:r>
              <a:t>⠀⠀⠀⠀⠀⠀⠀⠀⠀⢿⣿⣿⣿⣿⣿⣿⣿⣿⣿⣿⣿⣿⣿⣿⣿⣿⣿⣿⣿⣿⣿⣿⣿⣿⣿⣿⣿⣿⣿⣿⣿⣿⡏⠀⠀⠀⠀⠀⠀⠀⠀⠀⠀⠀⠀⠀⠀⠀⠀⠀⠀⠀⠀⠀⠀⠀⠀⠀⠀⠀⠀⠀⠀⠀⠀⠀⠀⠀⠀⠀⠀⠀⠀⠀⠀⠀⠀⠀⠀⠀⠀</a:t>
            </a:r>
            <a:br/>
            <a:r>
              <a:t>⠀⠀⠀⠀⠀⠀⠀⠀⠀⠈⢿⣿⣿⣿⣿⣿⣿⣿⣿⣿⣿⣿⣿⣿⣿⣿⣿⣿⣿⣿⣿⣿⣿⣿⣿⣿⣿⣿⣿⣿⣿⡿⠁⠀⠀⠀⠀⠀⠀⠀⠀⠀⠀⠀⠀⠀⠀⠀⠀⠀⠀⠀⠀⠀⠀⠀⠀⠀⠀⠀⠀⠀⠀⠀⠀⠀⠀⠀⠀⠀⠀⠀⠀⠀⠀⠀⠀⠀⠀⠀⠀</a:t>
            </a:r>
            <a:br/>
            <a:r>
              <a:t>⠀⠀⠀⠀⠀⠀⠀⠀⠀⠀⠈⠻⣿⣿⣿⣿⣿⣿⣿⣿⣿⣿⣿⣿⣿⣿⣿⣿⣿⣿⣿⣿⣿⣿⣿⣿⣿⣿⣿⠟⠉⠀⠀⠀⠀⠀⠀⠀⠀⠀⠀⠀⠀⠀⠀⠀⠀⠀⠀⠀⠀⠀⠀⠀⠀⠀⠀⠀⠀⠀⠀⠀⠀⠀⠀⠀⠀⠀⠀⠀⠀⠀⠀⠀⠀⠀⠀⠀⠀⠀⠀</a:t>
            </a:r>
            <a:br/>
            <a:r>
              <a:t>⠀⠀⠀⠀⠀⠀⠀⠀⠀⡀⠀⠀⢸⣿⣿⣿⣿⣿⣿⣿⣿⣿⣿⣿⣿⣿⣿⣿⣿⣿⣿⣿⣿⣿⣿⣿⣿⣿⣯⠀⠀⠀⠀⠀⠀⠀⠀⠀⠀⠀⠀⠀⠴⣶⣦⡄⠀⠀⠀⠀⠀⠀⠀⠀⠀⠀⠀⠀⠀⠀⠀⠀⠀⠀⠀⠀⠀⠀⠀⠀⠀⠀⠀⠀⠀⠀⠀⠀⠀⠀⠀</a:t>
            </a:r>
            <a:br/>
            <a:r>
              <a:t>⢀⡀⠀⠀⠀⠀⠀⠀⠀⠀⠀⢀⣿⣿⣿⣿⣿⣿⣿⣿⣿⣿⣿⣿⣿⣿⣿⣿⣿⣿⣿⣿⣿⣿⣿⣿⣿⣿⣿⠀⠀⠀⠀⠀⠀⠀⠀⠀⠀⠀⠀⠀⠀⠀⠀⠀⠀⠀⠀⠀⠀⠀⠀⠀⠀⠀⠀⠀⠀⠀⠀⠀⠀⠀⠀⠀⠀⠀⠀⠀⠀⠀⠀⠀⠀⠀⠀⠀⠀⠀⠀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⠀⠀⠀⠀⠀⠀⠀⠀⠀⠀⠀⢸⣿⣿⣿⣿⣿⣿⣿⣿⣿⣿⣿⣿⣿⣿⣿⣿⣿⣿⣿⣿⣿⣿⣿⣿⣿⣿⡿⡄⠀⠀⠀⠀⠀⠀⠀⠀⠀⠀⠀⠀⠀⠀⠀⠀⠀⠀⠀⠀⠀⠀⠀⠀⠀⠀⠀⠀⠀⠀⠀⠀⠀⠀⠀⠀⠀⠀⠀⠀⠀⠀⠀⠀⠀⠀⠀⠀⠀⠀⠀</a:t>
            </a:r>
            <a:br/>
            <a:r>
              <a:t>⠀⠀⠀⠀⠀⠀⠀⠀⠀⠀⠀⠀⠀⠈⣿⣿⣿⣿⣿⣿⣿⣿⣿⣿⣿⣿⣿⣿⣿⣿⣿⣿⣿⣿⣿⣿⣿⣿⣧⠈⠀⠀⠀⠀⠀⠀⠀⠀⠀⠀⠀⠀⠀⠀⠀⠀⠀⠀⠀⠀⠀⠀⠀⠀⠀⠀⠀⠀⠀⠀⠀⠀⠀⠀⠀⠀⠀⠀⠀⠀⠀⠀⠀⠀⠀⠀⠀⠀⠀⠀⠀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⠀⠀⠀⠀⠀⠀⠀⠀⠀⠀⠀⠀⠀⠀⢹⣿⣿⣿⣿⣿⣿⣿⣿⣿⣿⣿⣿⣿⣿⣿⣿⣿⣿⣿⣿⣿⡿⠋⠙⠓⠀⠀⠀⠀⠀⠀⠀⠀⠀⠀⠀⠀⠀⠀⠀⠀⠀⠀⠀⠀⠀⠀⠀⠀⠀⠀⠀⠀⠀⠀⠀⠀⠀⠀⠀⠀⠀⠀⠀⠀⠀⠀⠀⠀⠀⠀⠀⠀⠀⠀⠀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⠀⠀⠀⠀⠀⠀⠀⠀⠀⠀⠀⠀⠀⠀⢸⣿⣿⣿⣿⣿⣿⣿⣿⣿⣿⣿⣿⣿⣿⣿⣿⣿⠛⠋⠉⠉⠀⠀⠀⠀⠀⠀⠀⠀⠀⠀⠀⠀⠀⠀⠀⠀⠀⠀⠀⠀⠀⠀⠀⠀⠀⠀⠀⠀⠀⠀⠀⠀⠀⠀⠀⠀⠀⠀⠀⠀⠀⠀⠀⠀⠀⠀⠀⠀⠀⠀⠀⠀⠀⠀⠀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⠀⠀⠀⠀⠀⠀⠀⠀⠀⠀⠀⠀⠀⠀⢠⣿⣿⣿⣿⣿⣿⣿⣿⣿⣿⣿⣿⣿⣿⣿⣿⣿⣶⣤⣤⣀⡀⠀⠀⠀⠀⠀⠀⠀⠀⠀⠀⠀⠀⠀⠀⠀⠀⠀⠀⠀⠀⠀⠀⠀⠀⠀⠀⠀⠀⠀⠀⠀⠀⠀⠀⠀⠀⠀⠀⠀⠀⠀⠀⠀⠀⠀⠀⠀⠀⠀⠀⠀⠀⠀⠀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⠀⠀⠀⠀⠀⠀⠀⠀⠀⠀⠀⠀⠀⠀⣼⣿⣿⣿⣿⣿⣿⣿⣿⣿⣿⣿⣿⣿⣿⣿⣿⣿⣿⣿⣿⣿⣿⣿⣶⣶⣤⣄⣀⠀⠀⠀⠀⠀⠀⠀⠀⠀⠀⠀⠀⠀⠀⠀⠀⠀⠀⠀⠀⠀⠀⠀⠀⠀⠀⠀⠀⠀⠀⠀⠀⠀⠀⠀⠀⠀⠀⠀⠀⠀⠀⠀⠀⠀⠀⠀⠀</a:t>
            </a:r>
            <a:br/>
            <a:r>
              <a:t>⠀⠀⠀⠀⠀⠀⠀⠀⠀⠀⠀⠀⣤⣾⣿⣿⣿⣿⣿⣿⣿⣿⣿⣿⣿⣿⣿⣿⣿⣿⣿⣿⣿⣿⣿⣿⣿⣿⣿⣿⣿⣿⣿⠗⠀⠀⠀⠀⠀⠀⠀⠀⠀⠀⠀⠀⠀⠀⠀⠀⠀⠀⠀⠀⠀⠀⠀⠀⠀⠀⠀⠀⠀⠀⠀⠀⠀⠀⠀⠀⠀⠀⠀⠀⠀⠀⠀⠀⠀⠀⠀</a:t>
            </a:r>
            <a:br/>
            <a:r>
              <a:t>⠀⠀⠀⠀⠀⠀⠀⠀⠀⠀⠀⠸⢿⣿⣿⣿⣿⣿⣿⣿⣿⣿⣿⣿⣿⣿⣿⣿⣿⣿⣿⣿⣿⣿⣿⣿⣿⣿⣿⣿⣿⣿⣿⣆⠀⠀⣀⣤⣤⣴⣶⣶⣶⣶⣶⣶⣶⣶⣶⣶⣤⣄⣀⡀⠀⠀⠀⠀⠀⠀⠀⠀⠀⠀⠀⠀⠀⠀⠀⠀⠀⠀⠀⠀⠀⠀⠀⠀⠀⠀⠀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⠀⠀⠀⠀⠀⠀⠀⠀⠀⠀⠀⠀⣼⣿⣿⣿⣿⣿⣿⣿⣿⣿⣿⣿⣿⣿⣿⣿⣿⣿⣿⣿⣿⣿⣿⣿⣿⣿⣿⣿⣿⣿⣿⣿⣿⣿⣿⣿⣿⣿⣿⣿⣿⣿⣿⣿⣿⣿⣿⣿⣿⣿⣿⣿⣿⣶⣦⣄⡀⠀⠀⠀⠀⠀⠀⠀⠀⠀⠀⠀⠀⠀⠀⠀⠀⠀⠀⠀⠀⠀⠀</a:t>
            </a:r>
            <a:br/>
            <a:r>
              <a:t>⠀⠀⠀⠀⠀⠀⠀⠀⠀⠀⠀⢠⣿⣿⣿⣿⣿⣿⣿⣿⣿⣿⣿⣿⣿⣿⣿⣿⣿⣿⣿⣿⣿⣿⣿⣿⣿⣿⣿⣿⣿⣿⣿⣿⣿⣿⣿⣿⣿⣿⣿⣿⣿⣿⣿⣿⣿⣿⣿⣿⣿⣿⣿⣿⣿⣿⣿⣿⣿⣷⣦⣀⠀⠀⠀⠀⠀⠀⠀⠀⠀⠀⠀⠀⠀⠀⠀⠀⠀⠀⠀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⠀⠀⠀⠀⠀⠀⠀⠀⠀⠀⠀⣿⣿⣿⣿⣿⣿⣿⣿⣿⣿⣿⣿⣿⣿⣿⣿⣿⣿⣿⣿⣿⣿⣿⣿⣿⣿⣿⣿⣿⣿⣿⣿⣿⣿⣿⣿⣿⣿⣿⣿⣿⣿⣿⣿⣿⣿⣿⣿⣿⣿⣿⣿⣿⣿⣿⣿⣿⣿⣿⣿⣿⣷⣤⡀⠀⠀⠀⠀⠀⠀⠀⠀⠀⠀⠀⠀⠀⠀⠀⠀</a:t>
            </a:r>
            <a:br/>
            <a:r>
              <a:t>⠀⠀⠀⠀⠀⠀⠀⠀⠀⠀⢴⣿⣿⣿⣿⣿⣿⣿⣿⣿⣿⣿⣿⣿⣿⣿⣿⣿⣿⣿⣿⣿⣿⣿⣿⣿⣿⣿⣿⣿⣿⣿⣿⣿⣿⣿⣿⣿⣿⣿⣿⣿⣿⣿⣿⣿⣿⣿⣿⣿⣿⣿⣿⣿⣿⣿⣿⣿⣿⣿⣿⣿⣿⣿⣿⣦⡀⠀⠀⠀⠀⠀⠀⠀⠀⠀⠀⠀⠀⠀⠀</a:t>
            </a:r>
            <a:br/>
            <a:r>
              <a:t>⠀⠀⠀⠀⠀⠀⠀⠀⠀⠀⢘⣿⣿⣿⣿⣿⣿⣿⣿⣿⣿⣿⣿⣿⣿⣿⣿⣿⣿⣿⣿⣿⣿⣿⣿⣿⣿⣿⣿⣿⣿⣿⣿⣿⣿⣿⣿⣿⣿⣿⣿⣿⣿⣿⣿⣿⣿⣿⣿⣿⣿⣿⣿⣿⣿⣿⣿⣿⣿⣿⣿⣿⣿⣿⣿⣿⣿⣦⡀⠀⠀⠀⠀⠀⠀⠀⠀⠀⠀⠀⠀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⠀⠀⠀⠀⠀⠀⠀⠀⠀⠀⣿⣿⣿⣿⣿⣿⣿⣿⣿⣿⣿⣿⣿⣿⣿⣿⣿⣿⣿⣿⣿⣿⣿⣿⣿⣿⣿⣿⣿⣿⣿⣿⣿⣿⣿⣿⣿⣿⣿⣿⣿⣿⣿⣿⣿⣿⣿⣿⣿⣿⣿⣿⣿⣿⣿⣿⣿⣿⣿⣿⣿⣿⣿⣿⣿⣿⣿⣿⣷⣄⠀⠀⠀⠀⠀⠀⠀⠀⠀⠀⠀</a:t>
            </a:r>
            <a:br/>
            <a:r>
              <a:t>⠀⠀⠀⠀⠀⠀⠀⠀⠀⠐⣿⣿⣿⣿⣿⣿⣿⣿⣿⣿⣿⣿⣿⣿⣿⣿⣿⣿⣿⣿⣿⣿⣿⣿⣿⣿⣿⣿⣿⣿⣿⣿⣿⣿⣿⣿⣿⣿⣿⣿⣿⣿⣿⣿⣿⣿⣿⣿⣿⣿⣿⣿⣿⣿⣿⣿⣿⣿⣿⣿⣿⣿⣿⣿⣿⣿⣿⣿⣿⣿⣆⠀⠀⠀⠀⠀⠀⠀⠀⠀⠀</a:t>
            </a:r>
            <a:br/>
            <a:r>
              <a:t>⠀⠀⠀⠀⠀⠀⠀⠀⠀⠀⢉⣿⣿⣿⣿⣿⣿⣿⣿⣿⣿⣿⣿⣿⣿⣿⣿⣿⣿⣿⣿⣿⣿⣿⣿⣿⣿⣿⣿⣿⣿⣿⣿⣿⣿⣿⣿⣿⣿⣿⣿⣿⣿⣿⣿⣿⣿⣿⣿⣿⣿⣿⣿⣿⣿⣿⣿⣿⣿⣿⣿⣿⣿⣿⣿⣿⣿⣿⣿⣿⣿⣧⠀⠀⠀⠀⠀⠀⠀⠀⠀</a:t>
            </a:r>
            <a:br/>
            <a:r>
              <a:t>⠀⠀⠀⠀⠀⠀⠀⠀⠀⠀⣸⣿⣿⣿⣿⣿⣿⣿⣿⣿⣿⣿⣿⣿⣿⣿⣿⣿⣿⣿⣿⣿⣿⣿⣿⣿⣿⣿⣿⠙⠻⣿⣿⣿⣿⣿⣿⣿⣿⣿⣿⣿⣿⣿⣿⣿⣿⣿⣿⣿⣿⣿⣿⣿⣿⣿⣿⣿⣿⣿⣿⣿⣿⣿⣿⣿⣿⣿⣿⠿⠛⠉⠀⠀⠀⠀⠀⠀⠀⠀⠀</a:t>
            </a:r>
            <a:br/>
            <a:r>
              <a:t>⠀⠀⠀⠀⠀⠀⠀⠀⠀⣰⣿⣿⣿⣿⣿⣿⣿⣿⣿⣿⣿⣿⣿⣿⣿⣿⣿⣿⣿⣿⣿⣿⣿⣿⣿⣿⣿⣿⠇⠀⠀⣿⣿⣿⣿⣿⣿⣿⣿⣿⣿⣿⣿⣿⣿⣿⣿⣿⣿⣿⣿⣿⣿⣿⣿⣿⣿⣿⣿⣿⣿⣿⣿⣿⣿⠿⠛⠉⠀⠀⠀⠀⠀⠀⠀⠀⠀⠀⠀⠀⠀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⠀⠀⠀⠀⠀⠀⠀⠀⠀⠀⠀⠀⠀⠀⠀⠀⠀⠀⠀⠀⠀⠀⠀⠀⠀⠀⠀⢻⣷⡄⠀⠀⠀⠀⠀⠀⠀⠀⠀⠀⠀⠀⠀⠀⠀⠀⠀⠀⠀⠀⠀⠀⠀⠀⠀⠀⠀⠀⠀⠀⠀⠀⠀⠀⠀⠀⠀⠀⠀⠀⠀⠀⠀⠀⠀⠀⠀⠀⠀⠀⠀⠀⠀⠀⠀⠀⠀⠀⠀⠀⠀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⠀⠀⠀⠀⠀⠀⠀⠀⠀⠀⠀⠀⠀⠀⠀⠀⠀⠀⠀⠀⠀⠀⠀⢀⣀⣀⣠⣼⣿⣿⣦⡀⠀⠀⠀⠀⠀⠀⠀⠀⠀⠀⠀⠀⠀⠀⠀⠀⠀⠀⠀⠀⠀⠀⠀⠀⠀⠀⠀⠀⠀⠀⠀⠀⠀⠀⠀⠀⠀⠀⠀⠀⠀⠀⠀⠀⠀⠀⠀⠀⠀⠀⠀⠀⠀⠀⠀⠀⠀⠀⠀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⠀⠀⠀⠀⠀⠀⠀⠀⠀⠀⠀⠀⠀⠀⠀⠀⠀⣀⣤⣶⣶⣿⣿⣿⣿⣿⣿⣿⣿⣿⣿⣿⣦⡀⠀⠀⠀⠀⠀⠀⠀⠀⠀⠀⠀⠀⠀⠀⠀⠀⠀⠀⠀⠀⠀⠀⠀⠀⠀⠀⠀⠀⠀⠀⠀⠀⠀⠀⠀⠀⠀⠀⠀⠀⠀⠀⠀⠀⠀⠀⠀⠀⠀⠀⠀⠀⠀⠀⠀⠀⠀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⠀⠀⠀⠀⠀⠀⠀⠀⠀⠀⠀⠀⠀⠀⣠⣴⣿⣿⣿⣿⣿⣿⣿⣿⣿⣿⣿⣿⣿⣿⣿⣿⣿⣿⣦⡀⠀⠀⠀⠀⠀⠀⠀⠀⠀⠀⠀⠀⠀⠀⠀⠀⠀⠀⠀⠀⠀⠀⠀⠀⠀⠀⠀⠀⠀⠀⠀⠀⠀⠀⠀⠀⠀⠀⠀⠀⠀⠀⠀⠀⠀⠀⠀⠀⠀⠀⠀⠀⠀⠀⠀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⠀⠀⠀⠀⠀⠀⠀⠀⠀⠀⠀⢀⣴⣾⣿⣿⣿⣿⣿⣿⣿⣿⣿⣿⣿⣿⣿⣿⣿⣿⣿⣿⣿⣿⣿⣷⡄⠀⠀⠀⠀⠀⠀⠀⠀⠀⠀⠀⠀⠀⠀⠀⠀⠀⠀⠀⠀⠀⠀⠀⠀⠀⠀⠀⠀⠀⠀⠀⠀⠀⠀⠀⠀⠀⠀⠀⠀⠀⠀⠀⠀⠀⠀⠀⠀⠀⠀⠀⠀⠀⠀</a:t>
            </a:r>
            <a:br/>
            <a:r>
              <a:t>⠀⠀⠀⠀⠀⠀⠀⠀⠀⢀⣴⣿⣿⣿⣿⣿⣿⣿⣿⣿⣿⣿⣿⣿⣿⣿⣿⣿⣿⣿⣿⣿⣿⣿⣿⣿⣷⠀⠀⠀⠀⠀⠀⠀⠀⠀⠀⠀⠀⠀⠀⠀⠀⠀⠀⠀⠀⠀⠀⠀⠀⠀⠀⠀⠀⠀⠀⠀⠀⠀⠀⠀⠀⠀⠀⠀⠀⠀⠀⠀⠀⠀⠀⠀⠀⠀⠀⠀⠀⠀⠀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⠀⠀⠀⠀⠀⠀⠀⠀⢠⣿⣿⣿⣿⣿⣿⣿⣿⣿⣿⣿⣿⣿⣿⣿⣿⣿⣿⣿⣿⣿⣿⣿⣿⣿⣿⣿⣿⣷⣄⡀⠀⠀⠀⣀⠀⠀⠀⠀⠀⠀⠀⠀⠀⠀⠀⠀⠀⠀⠀⠀⠀⠀⠀⠀⠀⠀⠀⠀⠀⠀⠀⠀⠀⠀⠀⠀⠀⠀⠀⠀⠀⠀⠀⠀⠀⠀⠀⠀⠀⠀⠀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⠀⠀⠀⠀⠀⠀⠀⠀⣼⣿⣿⣿⣿⣿⣿⣿⣿⣿⣿⣿⣿⣿⣿⣿⣿⣿⣿⣿⣿⣿⣿⣿⣿⣿⣿⣿⣿⣿⣿⣿⣿⣿⣿⣿⣷⠂⠀⠀⠀⠀⠀⠀⠀⠀⠀⠀⠀⠀⠀⠀⠀⠀⠀⠀⠀⠀⠀⠀⠀⠀⠀⠀⠀⠀⠀⠀⠀⠀⠀⠀⠀⠀⠀⠀⠀⠀⠀⠀⠄⠀⠀</a:t>
            </a:r>
            <a:br/>
            <a:r>
              <a:t>⠀⠀⠀⠀⠀⠀⠀⠀⣿⣿⣿⣿⣿⣿⣿⣿⣿⣿⣿⣿⣿⣿⣿⣿⣿⣿⣿⣿⣿⣿⣿⣿⣿⣿⣿⣿⣿⣿⣿⣿⣿⡟⠻⢿⡟⠀⠀⠀⠀⠀⠀⠀⠀⠀⠀⠀⠀⠀⠀⠀⠀⠀⠀⠀⠀⠀⠀⠀⠀⠀⠀⠀⠀⠀⠀⠀⠀⠀⠀⠀⠀⠀⠀⠀⠀⠀⠀⠀⠀⠀⠀</a:t>
            </a:r>
            <a:br/>
            <a:r>
              <a:t>⠀⠀⠀⠀⠀⠀⠀⠀⢻⣿⣿⣿⣿⣿⣿⣿⣿⣿⣿⣿⣿⣿⣿⣿⣿⣿⣿⣿⣿⣿⣿⣿⣿⣿⣿⣿⣿⣿⣿⣿⣿⣷⠀⠀⠀⠀⠀⠀⠀⠀⠀⠀⠀⠀⠀⠀⠀⠀⠀⠀⠀⠀⠀⠀⠀⠀⠀⠀⠀⠀⠀⠀⠀⠀⠀⠀⠀⠀⠀⠀⠀⠀⠀⠀⠀⠀⠀⠀⠀⠀⠀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⠀⠀⠀⠀⠀⠀⠀⠀⠘⣿⣿⣿⣿⣿⣿⣿⣿⣿⣿⣿⣿⣿⣿⣿⣿⣿⣿⣿⣿⣿⣿⣿⣿⣿⣿⣿⣿⣿⣿⣿⣿⣿⠀⠀⠀⠀⠀⠀⠀⠀⠀⠀⠀⠀⠀⠀⠀⠀⠀⠀⠀⠀⠀⠀⠀⠀⠀⠀⠀⠀⠀⠀⠀⠀⠀⠀⠀⠀⠀⠀⠀⠀⠀⠀⠀⠀⠀⠀⠀⠀⠀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⠀⠀⠀⠀⠀⠀⠀⠀⠀⠹⣿⣿⣿⣿⣿⣿⣿⣿⣿⣿⣿⣿⣿⣿⣿⣿⣿⣿⣿⣿⣿⣿⣿⣿⣿⣿⣿⣿⣿⣿⡿⠏⠀⠀⠀⠀⠀⠀⠀⠀⠀⠀⠀⠀⠀⠀⠀⠀⠀⠀⠀⠀⠀⠀⠀⠀⠀⠀⠀⠀⠀⠀⠀⠀⠀⠀⠀⠀⠀⠀⠀⠀⠀⠀⠀⠀⠀⠀⠀⠀⠀</a:t>
            </a:r>
            <a:br/>
            <a:r>
              <a:t>⠀⠀⠀⠀⠀⠀⠀⠀⠀⠀⠘⢿⣿⣿⣿⣿⣿⣿⣿⣿⣿⣿⣿⣿⣿⣿⣿⣿⣿⣿⣿⣿⣿⣿⣿⣿⣿⣿⡿⠛⠁⠀⠀⠀⠀⠀⠀⠀⠀⠀⠀⠀⠀⠀⠀⠀⠀⠀⠀⠀⠀⠀⠀⠀⠀⠀⠀⠀⠀⠀⠀⠀⠀⠀⠀⠀⠀⠀⠀⠀⠀⠀⠀⠀⠀⠀⠀⠀⠀⠀⠀</a:t>
            </a:r>
            <a:br/>
            <a:r>
              <a:t>⠀⠀⠀⠀⠀⠀⠀⠀⠀⠀⠀⢰⣿⣿⣿⣿⣿⣿⣿⣿⣿⣿⣿⣿⣿⣿⣿⣿⣿⣿⣿⣿⣿⣿⣿⣿⣿⣿⡀⠀⠀⠀⠀⠀⠀⠀⠀⠀⠀⠀⠀⠀⠀⣤⣤⣀⠀⠀⠀⠀⠀⠀⠀⠀⠀⠀⠀⠀⠀⠀⠀⠀⠀⠀⠀⠀⠀⠀⠀⠀⠀⠀⠀⠀⠀⠀⠀⠀⠀⠀⠀</a:t>
            </a:r>
            <a:br/>
            <a:r>
              <a:t>⠀⢀⠀⠀⠀⠀⠀⠀⠀⠈⢀⣾⣿⣿⣿⣿⣿⣿⣿⣿⣿⣿⣿⣿⣿⣿⣿⣿⣿⣿⣿⣿⣿⣿⣿⣿⣿⣿⡆⠀⠀⠀⠀⠀⠀⠀⠀⠀⠀⠀⠀⠀⠀⠀⠀⠀⠀⠀⠀⠀⠀⠀⠀⠀⠀⠀⠀⠀⠀⠀⠀⠀⠀⠀⠀⠀⠀⠀⠀⠀⠀⠀⠀⠀⠀⠀⠀⠀⠀⠀⠀</a:t>
            </a:r>
            <a:br/>
            <a:r>
              <a:t>⠀⠀⠀⠀⠀⠀⠀⠀⠀⠀⠰⠿⠛⣿⣿⣿⣿⣿⣿⣿⣿⣿⣿⣿⣿⣿⣿⣿⣿⣿⣿⣿⣿⣿⣿⣿⣿⣿⣇⠀⠀⠀⠀⠀⠀⠀⠀⠀⠀⠀⠀⠀⠀⠀⠀⠀⠀⠀⠀⠀⠀⠀⠀⠀⠀⠀⠀⠀⠀⠀⠀⠀⠀⠀⠀⠀⠀⠀⠀⠀⠀⠀⠀⠀⠀⠀⠀⠀⠀⠀⠀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⠀⠀⠀⠀⠀⠀⠀⠀⠀⠀⠀⠀⠀⣿⣿⣿⣿⣿⣿⣿⣿⣿⣿⣿⣿⣿⣿⣿⣿⣿⣿⣿⣿⣿⣿⣿⣿⡇⠈⠀⠀⠀⠀⠀⠀⠀⠀⠀⠀⠀⠀⠀⠀⠀⠀⠀⠀⠀⠀⠀⠀⠀⠀⠀⠀⠀⠀⠀⠀⠀⠀⠀⠀⠀⠀⠀⠀⠀⠀⠀⠀⠀⠀⠀⠀⠀⠀⠀⠀⠀⠀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⠀⠀⠀⠀⠀⠀⠀⠀⠀⠀⠀⠀⠀⣿⣿⣿⣿⣿⣿⣿⣿⣿⣿⣿⣿⣿⣿⣿⣿⣿⣿⣿⣿⣿⣿⣿⠟⠛⠄⠀⠀⠀⠀⠀⠀⠀⠀⠀⠀⠀⠀⠀⠀⠀⠀⠀⠀⠀⠀⠀⠀⠀⠀⠀⠀⠀⠀⠀⠀⠀⠀⠀⠀⠀⠀⠀⠀⠀⠀⠀⠀⠀⠀⠀⠀⠀⠀⠀⠀⠀⠀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⠀⠀⠀⠀⠀⠀⠀⠀⠀⠀⠀⠀⠀⢹⣿⣿⣿⣿⣿⣿⣿⣿⣿⣿⣿⣿⣿⣿⣿⣿⣿⡛⠁⠉⠉⠀⠀⠀⠀⠀⠀⠀⠀⠀⠀⠀⠀⠀⠀⠀⠀⠀⠀⠀⠀⠀⠀⠀⠀⠀⠀⠀⠀⠀⠀⠀⠀⠀⠀⠀⠀⠀⠀⠀⠀⠀⠀⠀⠀⠀⠀⠀⠀⠀⠀⠀⠀⠀⠀⠀⠀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⠀⠀⠀⠀⠀⠀⠀⠀⠀⠀⠀⠀⠀⢸⣿⣿⣿⣿⣿⣿⣿⣿⣿⣿⣿⣿⣿⣿⣿⣿⣿⣷⣦⣤⣀⣀⠀⠀⠀⠀⠀⠀⠀⠀⠀⠀⠀⠀⠀⠀⠀⠀⠀⠀⠀⠀⠀⠀⠀⠀⠀⠀⠀⠀⠀⠀⠀⠀⠀⠀⠀⠀⠀⠀⠀⠀⠀⠀⠀⠀⠀⠀⠀⠀⠀⠀⠀⠀⠀⠀⠀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⠀⠀⠀⠀⠀⠀⠀⠀⠀⠀⠀⠀⠀⢸⣿⣿⣿⣿⣿⣿⣿⣿⣿⣿⣿⣿⣿⣿⣿⣿⣿⣿⣿⣿⣿⣿⣿⣷⣶⣦⣤⣀⡀⠀⠀⠀⠀⠀⠀⠀⠀⠀⠀⠀⠀⠀⠀⠀⠀⠀⠀⠀⠀⠀⠀⠀⠀⠀⠀⠀⠀⠀⠀⠀⠀⠀⠀⠀⠀⠀⠀⠀⠀⠀⠀⠀⠀⠀⠀⠀⠀</a:t>
            </a:r>
            <a:br/>
            <a:r>
              <a:t>⠀⠀⠀⠀⠀⠀⠀⠀⠀⠀⠀⣠⣾⣿⣿⣿⣿⣿⣿⣿⣿⣿⣿⣿⣿⣿⣿⣿⣿⣿⣿⣿⣿⣿⣿⣿⣿⣿⣿⣿⣿⣿⡿⠂⠀⠀⠀⠀⠀⠀⠀⠀⠀⠀⠀⠀⠀⠀⠀⠀⠀⠀⠀⠀⠀⠀⠀⠀⠀⠀⠀⠀⠀⠀⠀⠀⠀⠀⠀⠀⠀⠀⠀⠀⠀⠀⠀⠀⠀⠀⠀</a:t>
            </a:r>
            <a:br/>
            <a:r>
              <a:t>⠀⠀⠀⠀⠀⠀⠀⠀⠀⠀⠀⠛⣿⣿⣿⣿⣿⣿⣿⣿⣿⣿⣿⣿⣿⣿⣿⣿⣿⣿⣿⣿⣿⣿⣿⣿⣿⣿⣿⣿⣿⣿⣧⡀⠀⠀⠀⠀⠀⠀⠀⠀⠀⠀⠀⠀⠀⠀⠀⠀⠀⠀⠀⠀⠀⠀⠀⠀⠀⠀⠀⠀⠀⠀⠀⠀⠀⠀⠀⠀⠀⠀⠀⠀⠀⠀⠀⠀⠀⠀⠀</a:t>
            </a:r>
            <a:br/>
            <a:r>
              <a:t>⠀⠀⠀⠀⠀⠀⠀⠀⠀⠀⠀⣸⣿⣿⣿⣿⣿⣿⣿⣿⣿⣿⣿⣿⣿⣿⣿⣿⣿⣿⣿⣿⣿⣿⣿⣿⣿⣿⣿⣿⣿⣿⣿⣷⣀⣤⣤⣴⣶⣾⣿⣿⣿⣿⣿⣿⣿⣿⣿⣷⣶⣦⣤⣤⣀⠀⠀⠀⠀⠀⠀⠀⠀⠀⠀⠀⠀⠀⠀⠀⠀⠀⠀⠀⠀⠀⠀⠀⠀⠀⠀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⠀⠀⠀⠀⠀⠀⠀⠀⠀⠀⠀⣿⣿⣿⣿⣿⣿⣿⣿⣿⣿⣿⣿⣿⣿⣿⣿⣿⣿⣿⣿⣿⣿⣿⣿⣿⣿⣿⣿⣿⣿⣿⣿⣿⣿⣿⣿⣿⣿⣿⣿⣿⣿⣿⣿⣿⣿⣿⣿⣿⣿⣿⣿⣿⣿⣿⣿⣶⣤⡀⠀⠀⠀⠀⠀⠀⠀⠀⠀⠀⠀⠀⠀⠀⠀⠀⠀⠀⠀⠀⠀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⠀⠀⠀⠀⠀⠀⠀⠀⠀⠀⣿⣿⣿⣿⣿⣿⣿⣿⣿⣿⣿⣿⣿⣿⣿⣿⣿⣿⣿⣿⣿⣿⣿⣿⣿⣿⣿⣿⣿⣿⣿⣿⣿⣿⣿⣿⣿⣿⣿⣿⣿⣿⣿⣿⣿⣿⣿⣿⣿⣿⣿⣿⣿⣿⣿⣿⣿⣿⣿⣿⣿⣦⣄⠀⠀⠀⠀⠀⠀⠀⠀⠀⠀⠀⠀⠀⠀⠀⠀⠀⠀</a:t>
            </a:r>
            <a:br/>
            <a:r>
              <a:t>⠀⠀⠀⠀⠀⠀⠀⠀⠀⢰⣿⣿⣿⣿⣿⣿⣿⣿⣿⣿⣿⣿⣿⣿⣿⣿⣿⣿⣿⣿⣿⣿⣿⣿⣿⣿⣿⣿⣿⣿⣿⣿⣿⣿⣿⣿⣿⣿⣿⣿⣿⣿⣿⣿⣿⣿⣿⣿⣿⣿⣿⣿⣿⣿⣿⣿⣿⣿⣿⣿⣿⣿⣿⣷⣦⡀⠀⠀⠀⠀⠀⠀⠀⠀⠀⠀⠀⠀⠀⠀⠀</a:t>
            </a:r>
            <a:br/>
            <a:r>
              <a:t>⠀⠀⠀⠀⠀⠀⠀⠀⠀⠈⣿⣿⣿⣿⣿⣿⣿⣿⣿⣿⣿⣿⣿⣿⣿⣿⣿⣿⣿⣿⣿⣿⣿⣿⣿⣿⣿⣿⣿⣿⣿⣿⣿⣿⣿⣿⣿⣿⣿⣿⣿⣿⣿⣿⣿⣿⣿⣿⣿⣿⣿⣿⣿⣿⣿⣿⣿⣿⣿⣿⣿⣿⣿⣿⣿⣿⣦⡀⠀⠀⠀⠀⠀⠀⠀⠀⠀⠀⠀⠀⠀</a:t>
            </a:r>
            <a:br/>
            <a:r>
              <a:t>⠀⠀⠀⠀⠀⠀⠀⠀⠀⣾⣿⣿⣿⣿⣿⣿⣿⣿⣿⣿⣿⣿⣿⣿⣿⣿⣿⣿⣿⣿⣿⣿⣿⣿⣿⣿⣿⣿⣿⣿⣿⣿⣿⣿⣿⣿⣿⣿⣿⣿⣿⣿⣿⣿⣿⣿⣿⣿⣿⣿⣿⣿⣿⣿⣿⣿⣿⣿⣿⣿⣿⣿⣿⣿⣿⣿⣿⣿⣦⠀⠀⠀⠀⠀⠀⠀⠀⠀⠀⠀⠀</a:t>
            </a:r>
            <a:br/>
            <a:r>
              <a:t>⠀⠀⠀⠀⠀⠀⠀⠀⠐⣿⣿⣿⣿⣿⣿⣿⣿⣿⣿⣿⣿⣿⣿⣿⣿⣿⣿⣿⣿⣿⣿⣿⣿⣿⣿⣿⣿⣿⣿⣿⣿⣿⣿⣿⣿⣿⣿⣿⣿⣿⣿⣿⣿⣿⣿⣿⣿⣿⣿⣿⣿⣿⣿⣿⣿⣿⣿⣿⣿⣿⣿⣿⣿⣿⣿⣿⣿⣿⣿⣷⡄⠀⠀⠀⠀⠀⠀⠀⠀⠀⠀</a:t>
            </a:r>
            <a:br/>
            <a:r>
              <a:t>⠀⠀⠀⠀⠀⠀⠀⠀⠀⢉⣿⣿⣿⣿⣿⣿⣿⣿⣿⣿⣿⣿⣿⣿⣿⣿⣿⣿⣿⣿⣿⣿⣿⣿⣿⣿⣿⣿⣿⣿⣿⣿⣿⣿⣿⣿⣿⣿⣿⣿⣿⣿⣿⣿⣿⣿⣿⣿⣿⣿⣿⣿⣿⣿⣿⣿⣿⣿⣿⣿⣿⣿⣿⣿⣿⣿⣿⣿⣿⣿⣿⣄⠀⠀⠀⠀⠀⠀⠀⠀⠀</a:t>
            </a:r>
            <a:br/>
            <a:r>
              <a:t>⠀⠀⠀⠀⠀⠀⠀⠀⠀⢸⣿⣿⣿⣿⣿⣿⣿⣿⣿⣿⣿⣿⣿⣿⣿⣿⣿⣿⣿⣿⣿⣿⣿⣿⣿⣿⣿⣿⢿⣿⣿⣿⣿⣿⣿⣿⣿⣿⣿⣿⣿⣿⣿⣿⣿⣿⣿⣿⣿⣿⣿⣿⣿⣿⣿⣿⣿⣿⣿⣿⣿⣿⣿⣿⣿⣿⣿⣿⣿⣿⠿⠛⠀⠀⠀⠀⠀⠀⠀⠀⠀</a:t>
            </a:r>
            <a:br/>
            <a:r>
              <a:t>⠀⠀⠀⠀⠀⠀⠀⠀⢠⣿⣿⣿⣿⣿⣿⣿⣿⣿⣿⣿⣿⣿⣿⣿⣿⣿⣿⣿⣿⣿⣿⣿⣿⣿⣿⣿⣿⡏⠀⠈⣿⣿⣿⣿⣿⣿⣿⣿⣿⣿⣿⣿⣿⣿⣿⣿⣿⣿⣿⣿⣿⣿⣿⣿⣿⣿⣿⣿⣿⣿⣿⣿⣿⣿⣿⣿⠿⠛⠉⠀⠀⠀⠀⠀⠀⠀⠀⠀⠀⠀⠀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⠀⠀⠀⠀⠀⠀⠀⠀⠀⠀⠀⠀⠀⠀⠀⠀⠀⠀⠀⠀⠀⠀⠀⠀⠀⠀⠀⢸⣦⠀⠀⠀⠀⠀⠀⠀⠀⠀⠀⠀⠀⠀⠀⠀⠀⠀⠀⠀⠀⠀⠀⠀⠀⠀⠀⠀⠀⠀⠀⠀⠀⠀⠀⠀⠀⠀⠀⠀⠀⠀⠀⠀⠀⠀⠀⠀⠀⠀⠀⠀⠀⠀⠀⠀⠀⠀⠀⠀⠀⠀⠀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⠀⠀⠀⠀⠀⠀⠀⠀⠀⠀⠀⠀⠀⠀⠀⠀⠀⠀⠀⠀⠀⠀⠀⠀⠀⠀⠀⢸⣿⣷⡄⠀⠀⠀⠀⠀⠀⠀⠀⠀⠀⠀⠀⠀⠀⠀⠀⠀⠀⠀⠀⠀⠀⠀⠀⠀⠀⠀⠀⠀⠀⠀⠀⠀⠀⠀⠀⠀⠀⠀⠀⠀⠀⠀⠀⠀⠀⠀⠀⠀⠀⠀⠀⠀⠀⠀⠀⠀⠀⠀⠀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⠀⠀⠀⠀⠀⠀⠀⠀⠀⠀⠀⠀⠀⠀⠀⠀⠀⠀⣀⣠⣤⣴⣶⣶⣾⣿⣿⣿⣿⣿⣿⣦⡀⠀⠀⠀⠀⠀⠀⠀⠀⠀⠀⠀⠀⠀⠀⠀⠀⠀⠀⠀⠀⠀⠀⠀⠀⠀⠀⠀⠀⠀⠀⠀⠀⠀⠀⠀⠀⠀⠀⠀⠀⠀⠀⠀⠀⠀⠀⠀⠀⠀⠀⠀⠀⠀⠀⠀⠀⠀⠀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⠀⠀⠀⠀⠀⠀⠀⠀⠀⠀⠀⠀⠀⠀⢀⣤⣶⣿⣿⣿⣿⣿⣿⣿⣿⣿⣿⣿⣿⣿⣿⣿⣿⣦⡀⠀⠀⠀⠀⠀⠀⠀⠀⠀⠀⠀⠀⠀⠀⠀⠀⠀⠀⠀⠀⠀⠀⠀⠀⠀⠀⠀⠀⠀⠀⠀⠀⠀⠀⠀⠀⠀⠀⠀⠀⠀⠀⠀⠀⠀⠀⠀⠀⠀⠀⠀⠀⠀⠀⠀⠀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⠀⠀⠀⠀⠀⠀⠀⠀⠀⠀⠀⢀⣠⣶⣿⣿⣿⣿⣿⣿⣿⣿⣿⣿⣿⣿⣿⣿⣿⣿⣿⣿⣿⣿⣿⣆⠀⠀⠀⠀⠀⠀⠀⠀⠀⠀⠀⠀⠀⠀⠀⠀⠀⠀⠀⠀⠀⠀⠀⠀⠀⠀⠀⠀⠀⠀⠀⠀⠀⠀⠀⠀⠀⠀⠀⠀⠀⠀⠀⠀⠀⠀⠀⠀⠀⠀⠀⠀⠀⠀⠀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⠀⠀⠀⠀⠀⠀⠀⠀⠀⢀⣴⣿⣿⣿⣿⣿⣿⣿⣿⣿⣿⣿⣿⣿⣿⣿⣿⣿⣿⣿⣿⣿⣿⣿⣿⣿⡄⠀⠀⠀⠀⠀⠀⠀⠀⠀⠀⠀⠀⠀⠀⠀⠀⠀⠀⠀⠀⠀⠀⠀⠀⠀⠀⠀⠀⠀⠀⠀⠀⠀⠀⠀⠀⠀⠀⠀⠀⠀⠀⠀⠀⠀⠀⠀⠀⠀⠀⠀⠀⠀⠀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⠀⠀⠀⠀⠀⠀⠀⠀⣾⣿⣿⣿⣿⣿⣿⣿⣿⣿⣿⣿⣿⣿⣿⣿⣿⣿⣿⣿⣿⣿⣿⣿⣿⣿⣿⣿⣿⣿⣷⣶⣤⣤⣤⣤⣠⠀⠀⠀⠀⠀⠀⠀⠀⠀⠀⠀⠀⠀⠀⠀⠀⠀⠀⠀⠀⠀⠀⠀⠀⠀⠀⠀⠀⠀⠀⠀⠀⠀⠀⠀⠀⠀⠀⠀⠀⠀⠀⠀⠀⠀⠀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⠀⠀⠀⠀⠀⠀⠀⠀⣿⣿⣿⣿⣿⣿⣿⣿⣿⣿⣿⣿⣿⣿⣿⣿⣿⣿⣿⣿⣿⣿⣿⣿⣿⣿⣿⣿⣿⣿⣿⣿⣿⡁⠀⠉⠀⠀⠀⠀⠀⠀⠀⠀⠀⠀⠀⠀⠀⠀⠀⠀⠀⠀⠀⠀⠀⠀⠀⠀⠀⠀⠀⠀⠀⠀⠀⠀⠀⠀⠀⠀⠀⠀⠀⠀⠀⠀⠀⠀⠀⠀⠀</a:t>
            </a:r>
            <a:br/>
            <a:r>
              <a:t>⠀⠀⠀⠀⠀⠀⠀⠀⢻⣿⣿⣿⣿⣿⣿⣿⣿⣿⣿⣿⣿⣿⣿⣿⣿⣿⣿⣿⣿⣿⣿⣿⣿⣿⣿⣿⣿⣿⣿⣿⣿⡇⠀⠀⠀⠀⠀⠀⠀⠀⠀⠀⠀⠀⠀⠀⠀⠀⠀⠀⠀⠀⠀⠀⠀⠀⠀⠀⠀⠀⠀⠀⠀⠀⠀⠀⠀⠀⠀⠀⠀⠀⠀⠀⠀⠀⠀⠀⠀⠀⠀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⠀⠀⠀⠀⠀⠀⠀⠀⠈⢿⣿⣿⣿⣿⣿⣿⣿⣿⣿⣿⣿⣿⣿⣿⣿⣿⣿⣿⣿⣿⣿⣿⣿⣿⣿⣿⣿⣿⣿⣿⣿⠃⠀⠀⠀⠀⠀⠀⠀⠀⠀⠀⠀⠀⠀⠀⠀⠀⠀⠀⠀⠀⠀⠀⠀⠀⠀⠀⠀⠀⠀⠀⠀⠀⠀⠀⠀⠀⠀⠀⠀⠀⠀⠀⠀⠀⠀⠀⠀⠀⠀</a:t>
            </a:r>
            <a:br/>
            <a:r>
              <a:t>⠀⠀⠀⠀⠀⠀⠀⠀⠀⠈⠻⣿⣿⣿⣿⣿⣿⣿⣿⣿⣿⣿⣿⣿⣿⣿⣿⣿⣿⣿⣿⣿⣿⣿⣿⣿⣿⣿⡿⡿⠉⠀⠀⠀⠀⠀⠀⠀⠀⠀⠀⠀⠀⠀⠀⠀⠀⠀⠀⠀⠀⠀⠀⠀⠀⠀⠀⠀⠀⠀⠀⠀⠀⠀⠀⠀⠀⠀⠀⠀⠀⠀⠀⠀⠀⠀⠀⠀⠀⠀⠀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⠀⠀⠀⠀⠀⠀⠀⠀⠀⠀⠀⣿⣿⣿⣿⣿⣿⣿⣿⣿⣿⣿⣿⣿⣿⣿⣿⣿⣿⣿⣿⣿⣿⣿⣿⣿⣿⡟⠁⠀⠀⠀⠀⠀⠀⠀⠀⠀⠀⠀⠀⠀⠀⢀⣀⣀⡀⠀⠀⠀⠀⠀⠀⠀⠀⠀⠀⠀⠀⠀⠀⠀⠀⠀⠀⠀⠀⠀⠀⠀⠀⠀⠀⠀⠀⠀⠀⠀⠀⠀⠀</a:t>
            </a:r>
            <a:br/>
            <a:r>
              <a:t>⠀⠀⠀⢀⠀⠀⠀⠀⠀⠀⣼⣿⣿⣿⣿⣿⣿⣿⣿⣿⣿⣿⣿⣿⣿⣿⣿⣿⣿⣿⣿⣿⣿⣿⣿⣿⣿⡇⠀⠀⠀⠀⠀⠀⠀⠀⠀⠀⠀⠀⠀⠀⠀⠀⠀⠀⠀⠀⠀⠀⠀⠀⠀⠀⠀⠀⠀⠀⠀⠀⠀⠀⠀⠀⠀⠀⠀⠀⠀⠀⠀⠀⠀⠀⠀⠀⠀⠀⠀⠀⠀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⠀⠀⠀⠁⠀⠀⠀⠀⠀⠠⠿⢿⣿⣿⣿⣿⣿⣿⣿⣿⣿⣿⣿⣿⣿⣿⣿⣿⣿⣿⣿⣿⣿⣿⣿⣿⣿⣟⠀⠀⠀⠀⠀⠀⠀⠀⠀⠀⠀⠀⠀⠀⠀⠀⠀⠀⠀⠀⠀⠀⠀⠀⠀⠀⠀⠀⠀⠀⠀⠀⠀⠀⠀⠀⠀⠀⠀⠀⠀⠀⠀⠀⠀⠀⠀⠀⠀⠀⠀⠀⠀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⠀⠀⠀⠀⠀⠀⠀⠀⠀⠀⠀⣼⣿⣿⣿⣿⣿⣿⣿⣿⣿⣿⣿⣿⣿⣿⣿⣿⣿⣿⣿⣿⣿⣿⣿⣿⡟⠙⠄⠀⠀⠀⠀⠀⠀⠀⠀⠀⠀⠀⠀⠀⠀⠀⠀⠀⠀⠀⠀⠀⠀⠀⠀⠀⠀⠀⠀⠀⠀⠀⠀⠀⠀⠀⠀⠀⠀⠀⠀⠀⠀⠀⠀⠀⠀⠀⠀⠀⠀⠀⠀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⠀⠀⠀⠀⠀⠀⠀⠀⠀⠀⠀⣿⣿⣿⣿⣿⣿⣿⣿⣿⣿⣿⣿⣿⣿⣿⣿⣿⣿⣿⣿⣿⣿⣿⣿⡿⠁⠀⠀⠀⠀⠀⠀⠀⠀⠀⠀⠀⠀⠀⠀⠀⠀⠀⠀⠀⠀⠀⠀⠀⠀⠀⠀⠀⠀⠀⠀⠀⠀⠀⠀⠀⠀⠀⠀⠀⠀⠀⠀⠀⠀⠀⠀⠀⠀⠀⠀⠀⠀⠀⠀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⠀⠀⠀⠀⠀⠀⠀⠀⠀⠀⠀⣿⣿⣿⣿⣿⣿⣿⣿⣿⣿⣿⣿⣿⣿⣿⣿⣿⣿⣿⡏⠙⠛⠛⠛⠁⠀⠀⠀⠀⠀⠀⠀⠀⠀⠀⠀⠀⠀⠀⠀⠀⠀⠀⠀⠀⠀⠀⠀⠀⠀⠀⠀⠀⠀⠀⠀⠀⠀⠀⠀⠀⠀⠀⠀⠀⠀⠀⠀⠀⠀⠀⠀⠀⠀⠀⠀⠀⠀⠀⠀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⠀⠀⠀⠀⠀⠀⠀⠀⠀⠀⠀⣿⣿⣿⣿⣿⣿⣿⣿⣿⣿⣿⣿⣿⣿⣿⣿⣿⣿⣿⣧⣄⣀⡀⠀⠀⠀⠀⠀⠀⠀⠀⠀⠀⠀⠀⠀⠀⠀⠀⠀⠀⠀⠀⠀⠀⠀⠀⠀⠀⠀⠀⠀⠀⠀⠀⠀⠀⠀⠀⠀⠀⠀⠀⠀⠀⠀⠀⠀⠀⠀⠀⠀⠀⠀⠀⠀⠀⠀⠀⠀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⠀⠀⠀⠀⠀⠀⠀⠀⠀⠀⠀⣿⣿⣿⣿⣿⣿⣿⣿⣿⣿⣿⣿⣿⣿⣿⣿⣿⣿⣿⣿⣿⣿⣿⣿⣶⣶⣤⣄⣀⣀⠀⠀⠀⠀⠀⠀⠀⠀⠀⠀⠀⠀⠀⠀⠀⠀⠀⠀⠀⠀⠀⠀⠀⠀⠀⠀⠀⠀⠀⠀⠀⠀⠀⠀⠀⠀⠀⠀⠀⠀⠀⠀⠀⠀⠀⠀⠀⠀⠀⠀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⠀⠀⠀⠀⠀⠀⠀⠀⠀⠀⢸⣿⣿⣿⣿⣿⣿⣿⣿⣿⣿⣿⣿⣿⣿⣿⣿⣿⣿⣿⣿⣿⣿⣿⣿⣿⣿⣿⣿⣿⣿⣷⠄⠀⠀⠀⠀⠀⠀⠀⠀⠀⠀⠀⠀⠀⠀⠀⠀⠀⠀⠀⠀⠀⠀⠀⠀⠀⠀⠀⠀⠀⠀⠀⠀⠀⠀⠀⠀⠀⠀⠀⠀⠀⠀⠀⠀⠀⠀⠀⠀</a:t>
            </a:r>
            <a:br/>
            <a:r>
              <a:t>⠀⠀⠀⠀⠀⠀⠀⠀⠀⠀⢼⣿⣿⣿⣿⣿⣿⣿⣿⣿⣿⣿⣿⣿⣿⣿⣿⣿⣿⣿⣿⣿⣿⣿⣿⣿⣿⣿⣿⣿⣿⣿⠀⠀⠀⠀⠀⠀⠀⠀⠀⠀⠀⠀⠀⠀⠀⠀⠀⠀⠀⠀⠀⠀⠀⠀⠀⠀⠀⠀⠀⠀⠀⠀⠀⠀⠀⠀⠀⠀⠀⠀⠀⠀⠀⠀⠀⠀⠀⠀⠀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⠀⠀⠀⠀⠀⠀⠀⠀⢀⣴⣿⣿⣿⣿⣿⣿⣿⣿⣿⣿⣿⣿⣿⣿⣿⣿⣿⣿⣿⣿⣿⣿⣿⣿⣿⣿⣿⣿⣿⣿⣿⣿⣧⠀⠀⠀⠀⠀⠀⠀⠀⠀⠀⠀⠀⠀⠀⠀⠀⠀⠀⠀⠀⠀⠀⠀⠀⠀⠀⠀⠀⠀⠀⠀⠀⠀⠀⠀⠀⠀⠀⠀⠀⠀⠀⠀⠀⠀⠀⠀⠀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⠀⠀⠀⠀⠀⠀⠀⠀⠀⠻⣿⣿⣿⣿⣿⣿⣿⣿⣿⣿⣿⣿⣿⣿⣿⣿⣿⣿⣿⣿⣿⣿⣿⣿⣿⣿⣿⣿⣿⣿⣿⣿⣿⡆⠀⠀⠀⠀⠀⠀⠀⠀⠀⠀⠀⠀⠀⠀⠀⠀⠀⠀⠀⠀⠀⠀⠀⠀⠀⠀⠀⠀⠀⠀⠀⠀⠀⠀⠀⠀⠀⠀⠀⠀⠀⠀⠀⠀⠀⠀⠀</a:t>
            </a:r>
            <a:br/>
            <a:r>
              <a:t>⠀⠀⠀⠀⠀⠀⠀⠀⢠⣴⣿⣿⣿⣿⣿⣿⣿⣿⣿⣿⣿⣿⣿⣿⣿⣿⣿⣿⣿⣿⣿⣿⣿⣿⣿⣿⣿⣿⣿⣿⣿⣿⣿⣷⣀⡀⠀⠀⠀⠀⠀⠀⠀⠀⠀⠀⠀⠀⠀⠀⠀⠀⠀⠀⠀⠀⠀⠀⠀⠀⠀⠀⠀⠀⠀⠀⠀⠀⠀⠀⠀⠀⠀⠀⠀⠀⠀⠀⠀⠀⠀</a:t>
            </a:r>
            <a:br/>
            <a:r>
              <a:t>⠀⠀⠀⠀⠀⠀⠀⠀⢼⣿⣿⣿⣿⣿⣿⣿⣿⣿⣿⣿⣿⣿⣿⣿⣿⣿⣿⣿⣿⣿⣿⣿⣿⣿⣿⣿⣿⣿⣿⣿⣿⣿⣿⣿⣿⠃⣀⣠⣤⣤⣤⣤⣶⣶⣶⣶⣦⣿⣷⣶⣦⣤⣶⣤⣄⣀⣀⡀⠀⠀⠀⠀⠀⠀⠀⠀⠀⠀⠀⠀⠀⠀⠀⠀⠀⠀⠀⠀⠀⠀⠀</a:t>
            </a:r>
            <a:br/>
            <a:r>
              <a:t>⠀⠀⠀⠀⠀⠀⠀⠀⢈⣿⣿⣿⣿⣿⣿⣿⣿⣿⣿⣿⣿⣿⣿⣿⣿⣿⣿⣿⣿⣿⣿⣿⣿⣿⣿⣿⣿⣿⣿⣿⣿⣿⣿⣿⣿⣿⣿⣿⣿⣿⣿⣿⣿⣿⣿⣿⣿⣿⣿⣿⣿⣿⣿⣿⣿⣿⣿⣿⣿⣶⣴⣤⡀⠀⠀⠀⠀⠀⠀⠀⠀⠀⠀⠀⠀⠀⠀⠀⠀⠀⠀</a:t>
            </a:r>
            <a:br/>
            <a:r>
              <a:t>⠀⠀⠀⠀⠀⠀⠀⢀⣼⣿⣿⣿⣿⣿⣿⣿⣿⣿⣿⣿⣿⣿⣿⣿⣿⣿⣿⣿⣿⣿⣿⣿⣿⣿⣿⣿⣿⣿⣿⣿⣿⣿⣿⣿⣿⣿⣿⣿⣿⣿⣿⣿⣿⣿⣿⣿⣿⣿⣿⣿⣿⣿⣿⣿⣿⣿⣿⣿⣿⣿⣿⣿⣿⣷⣶⣄⠀⠀⠀⠀⠀⠀⠀⠀⠀⠀⠀⠀⠀⠀⠀</a:t>
            </a:r>
            <a:br/>
            <a:r>
              <a:t>⠀⠀⠀⠀⠀⠀⠀⣸⣿⣿⣿⣿⣿⣿⣿⣿⣿⣿⣿⣿⣿⣿⣿⣿⣿⣿⣿⣿⣿⣿⣿⣿⣿⣿⣿⣿⣿⣿⣿⣿⣿⣿⣿⣿⣿⣿⣿⣿⣿⣿⣿⣿⣿⣿⣿⣿⣿⣿⣿⣿⣿⣿⣿⣿⣿⣿⣿⣿⣿⣿⣿⣿⣿⣿⣿⣿⣿⣦⡀⠀⠀⠀⠀⠀⠀⠀⠀⠀⠀⠀⠀</a:t>
            </a:r>
            <a:br/>
            <a:r>
              <a:t>⠀⠀⠀⠀⠀⠀⠀⠘⣿⣿⣿⣿⣿⣿⣿⣿⣿⣿⣿⣿⣿⣿⣿⣿⣿⣿⣿⣿⣿⣿⣿⣿⣿⣿⣿⣿⣿⣿⣿⣿⣿⣿⣿⣿⣿⣿⣿⣿⣿⣿⣿⣿⣿⣿⣿⣿⣿⣿⣿⣿⣿⣿⣿⣿⣿⣿⣿⣿⣿⣿⣿⣿⣿⣿⣿⣿⣿⣿⣿⣦⡀⠀⠀⠀⠀⠀⠀⠀⠀⠀⠀</a:t>
            </a:r>
            <a:br/>
            <a:r>
              <a:t>⠀⠀⠀⠀⠀⠀⠀⢀⣿⣿⣿⣿⣿⣿⣿⣿⣿⣿⣿⣿⣿⣿⣿⣿⣿⣿⣿⣿⣿⣿⣿⣿⣿⣿⣿⣿⣿⣿⣿⣿⣿⣿⣿⣿⣿⣿⣿⣿⣿⣿⣿⣿⣿⣿⣿⣿⣿⣿⣿⣿⣿⣿⣿⣿⣿⣿⣿⣿⣿⣿⣿⣿⣿⣿⣿⣿⣿⣿⣿⣿⣿⡄⠀⠀⠀⠀⠀⠀⠀⠀⠀</a:t>
            </a:r>
            <a:br/>
            <a:r>
              <a:t>⠀⠀⠀⠀⠀⠀⠀⣼⣿⣿⣿⣿⣿⣿⣿⣿⣿⣿⣿⣿⣿⣿⣿⣿⣿⣿⣿⣿⣿⣿⣿⣿⣿⣿⣿⣿⣿⣿⣿⣿⣿⣿⣿⣿⣿⣿⣿⣿⣿⣿⣿⣿⣿⣿⣿⣿⣿⣿⣿⣿⣿⣿⣿⣿⣿⣿⣿⣿⣿⣿⣿⣿⣿⣿⣿⣿⣿⣿⡿⠟⠋⠁⠀⠀⠀⠀⠀⠀⠀⠀⠀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⣿⣿⣿⣿⣿⣿⣿⣿⣿⣿⣿⣿⣿⣿⣿⣿⣿⣿⣿⣿⣿⣿⣿⣿⣿⣿⣿⣿⣿⣿⣿⣿⣿⠟⠛⠛⠛⠛⠛⠛⠛⠿⠿⣿⣿⣿⣿⣿⣿⣿⣿⣿⣿⣿⣿⣿⣿⣿⣿⣿⣿⣿⣿⣿⣿⣿⣿⣿⣿⣿⣿⣿⣿⣿⣿⣿⣿⣿⣿⣿⣿⣿⣿⣿⣿⣿⣿⣿⣿⣿⡇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⣿⣿⣿⣿⣿⣿⣿⣿⣿⣿⣿⣿⣿⣿⣿⣿⣿⣿⣿⣿⣿⣿⣿⣿⣿⣿⣿⣿⣿⣿⣿⣿⡇⠀⠀⠀⠀⠀⠀⠀⠀⠀⠀⠀⠉⠙⢿⣿⠿⠿⠿⣿⣿⣿⠟⠛⠉⠉⠉⠉⠉⠉⠉⠛⠛⠻⣿⣿⣿⣿⣿⣿⣿⣿⣿⣿⣿⣿⣿⣿⣿⣿⣿⣿⣿⣿⣿⣿⣿⣿⡇</a:t>
            </a:r>
            <a:br/>
            <a:r>
              <a:t>⣿⣿⣿⣿⣿⣿⣿⣿⣿⣿⣿⣿⣿⣿⣿⣿⣿⣿⣿⣿⣿⣿⣿⣿⣿⣿⣿⣿⣿⣿⣿⣿⡗⠀⠀⠀⠀⠀⠀⠀⠀⠀⠀⠀⠀⠀⠈⠀⠀⠀⠀⠀⠈⠁⠀⠀⠀⠀⠀⠀⠀⠀⠀⠀⠀⠀⠙⣿⣿⣿⣿⣿⣿⣿⣿⣿⣿⣿⣿⣿⣿⣿⣿⣿⣿⣿⣿⣿⣿⣿⡇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⣿⣿⣿⣿⣿⣿⣿⣿⣿⣿⣿⣿⣿⣿⣿⣿⣿⣿⣿⣿⣿⣿⣿⣿⣿⣿⣿⣿⣿⣿⣿⣿⣿⣿⣿⣿⡗⠀⠀⠀⠀⠀⠀⠀⠀⠀⠀⠀⠀⠀⠀⠀⠀⠀⠀⠀⠀⠀⠀⠀⢀⠀⠀⠀⢠⣿⣿⣿⣿⣿⣿⣿⣿⣿⣿⣿⣿⣿⣿⣿⣿⣿⣿⣿⣿⣿⣿⣿⣿⣿⡇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⣿⣿⣿⣿⣿⣿⣿⣿⣿⣿⣿⣿⣿⣿⣿⣿⣿⣿⣿⣿⣿⣿⣿⣿⣿⣿⣿⣿⣿⣿⣿⣿⣿⣿⣿⣿⡇⠀⠀⠀⠀⠀⠀⠀⠀⠀⠀⠀⠀⠀⠀⠀⠀⠀⠀⠀⠀⠀⠀⠀⠈⢿⣷⣶⣿⣿⣿⣿⣿⣿⣿⣿⣿⣿⣿⣿⣿⣿⣿⣿⣿⣿⣿⣿⣿⣿⣿⣿⣿⣿⡇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⣿⣿⣿⣿⣿⣿⣿⣿⣿⣿⣿⣿⣿⣿⣿⣿⣿⣿⣿⣿⣿⣿⣿⣿⣿⣿⣿⣿⣿⣿⣿⣿⣿⣿⣿⣿⣿⣦⠀⠀⠀⠀⠀⠀⠀⠀⠀⠀⠀⠀⠀⠀⠀⠀⠀⠀⠀⠀⠀⠀⠀⠀⢈⣿⣿⣿⣿⣿⣿⣿⣿⣿⣿⣿⣿⣿⣿⣿⣿⣿⣿⣿⣿⣿⣿⣿⣿⣿⣿⣿⡇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⣿⣿⣿⣿⣿⣿⣿⣿⣿⣿⣿⣿⣿⣿⣿⣿⣿⣿⣿⣿⣿⣿⣿⣿⣿⣿⣿⣿⣿⣿⣿⣿⣿⣿⣿⣿⣿⣿⡆⠀⠀⠀⠀⠀⠀⠀⠀⠀⠀⠀⠀⠀⠀⠀⠀⠀⠀⠀⠀⠀⢶⣾⣿⣿⣿⣿⣿⣿⣿⣿⣿⣿⣿⣿⣿⣿⣿⣿⣿⣿⣿⣿⣿⣿⣿⣿⣿⣿⣿⣿⡇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⣿⣿⣿⣿⣿⣿⣿⣿⣿⣿⣿⣿⣿⣿⣿⣿⣿⣿⣿⣿⣿⣿⣿⣿⣿⣿⣿⣿⣿⣿⣿⣿⣿⣿⣿⣿⣿⣿⠅⠀⠀⠀⠀⠀⠀⠀⠀⠀⠀⠀⠀⠀⠀⠀⠀⠀⠀⠀⠀⠀⢸⣿⣿⣿⣿⣿⣿⣿⣿⣿⣿⣿⣿⣿⣿⣿⣿⣿⣿⣿⣿⣿⣿⣿⣿⣿⣿⣿⣿⣿⡇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⣿⣿⣿⣿⣿⣿⣿⣿⣿⣿⣿⣿⣿⣿⣿⣿⣿⣿⣿⣿⣿⣿⣿⣿⣿⣿⣿⣿⣿⣿⣿⣿⣿⣿⣿⣿⣿⣿⠀⠀⠀⠀⠀⠀⠀⠀⠀⠀⠀⠀⠀⠀⠀⠀⠀⠀⠀⠀⠀⢠⠈⣿⣿⣿⣿⣿⣿⣿⣿⣿⣿⣿⣿⣿⣿⣿⣿⣿⣿⣿⣿⣿⣿⣿⣿⣿⣿⣿⣿⣿⡇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⣿⣿⣿⣿⣿⣿⣿⣿⣿⣿⣿⣿⣿⣿⣿⣿⣿⣿⣿⣿⣿⣿⣿⣿⣿⣿⣿⣿⣿⣿⣿⣿⣿⣿⣿⣿⣿⡿⠀⠀⠀⠀⠀⠀⠀⠀⠀⠀⠀⠀⠀⠀⠀⠀⠀⠀⠀⠀⠀⠘⣧⣻⣿⣿⣿⣿⣿⣿⣿⣿⣿⣿⣿⣿⣿⣿⣿⣿⣿⣿⣿⣿⣿⣿⣿⣿⣿⣿⣿⣿⡇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⣿⣿⣿⣿⣿⣿⣿⣿⣿⣿⣿⣿⣿⣿⣿⣿⣿⣿⣿⣿⣿⣿⣿⣿⣿⣿⣿⣿⣿⣿⣿⣿⣿⣿⣿⣿⣿⡅⠀⠀⠀⠀⠀⠀⠀⠀⠀⠀⠀⠀⠀⠀⠀⠀⠀⠀⠀⠀⠀⠀⣿⣿⣿⣿⣿⣿⣿⣿⣿⣿⣿⣿⣿⣿⣿⣿⣿⣿⣿⣿⣿⣿⣿⣿⣿⣿⣿⣿⣿⣿⡇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⣿⣿⣿⣿⣿⣿⣿⣿⣿⣿⣿⣿⣿⣿⣿⣿⣿⣿⣿⣿⣿⣿⣿⣿⣿⣿⣿⣿⣿⣿⣿⣿⣿⣿⣿⡃⠀⠀⠀⠀⠀⠀⠀⠀⠀⠀⠀⠀⠀⠀⠀⠀⠀⠀⠀⠀⠀⠀⠀⠀⠀⢻⣿⣿⣿⣿⣿⣿⣿⣿⣿⣿⣿⣿⣿⣿⣿⣿⣿⣿⣿⣿⣿⣿⣿⣿⣿⣿⣿⣿⡇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⣿⣿⣿⣿⣿⣿⣿⣿⣿⣿⣿⣿⣿⣿⣿⣿⣿⣿⣿⣿⣿⣿⣿⣿⣿⣿⣿⣿⣿⣿⣿⣿⣿⣿⣿⠇⠀⠀⠀⠀⠀⠀⠀⠀⠀⠀⠀⠀⠀⠀⠀⠀⠀⠀⠀⠀⠀⠀⠀⠀⠀⠀⠀⠛⠛⠛⢿⣿⣿⣿⣿⣿⣿⣿⣿⣿⣿⣿⣿⣿⣿⣿⣿⣿⣿⣿⣿⣿⣿⣿⡇</a:t>
            </a:r>
            <a:br/>
            <a:r>
              <a:t>⣿⣿⣿⣿⣿⣿⣿⣿⣿⣿⣿⣿⣿⣿⣿⣿⣿⣿⣿⣿⣿⣿⣿⣿⣿⣿⣿⣿⣿⣿⣿⣿⡿⠛⠉⠀⠀⠀⠀⠀⠀⠀⠀⠀⠀⠀⠀⠀⠀⠀⠀⠀⠀⠀⠀⠀⠀⠀⠀⠀⠀⠀⠀⠀⠀⠀⠀⢹⣿⣿⣿⣿⣿⣿⣿⣿⣿⣿⣿⣿⣿⣿⣿⣿⣿⣿⣿⣿⣿⣿⡇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⣿⣿⣿⣿⣿⣿⣿⣿⣿⣿⣿⣿⣿⣿⣿⣿⣿⣿⣿⣿⣿⣿⣿⣿⣿⣿⣿⣿⣿⣿⣿⣿⠀⠀⠀⠀⠀⠀⠀⠀⠀⠀⠀⠀⠀⠀⠀⠀⠀⠀⠀⠀⠀⠀⠀⠀⠀⠀⠀⠀⠀⠀⠀⠀⠀⠀⠀⣼⣿⣿⣿⣿⣿⣿⣿⣿⣿⣿⣿⣿⣿⣿⣿⣿⣿⣿⣿⣿⣿⣿⡇</a:t>
            </a:r>
            <a:br/>
            <a:r>
              <a:t>⣿⣿⣿⣿⣿⣿⣿⣿⣿⣿⣿⣿⣿⣿⣿⣿⣿⣿⣿⣿⣿⣿⣿⣿⣿⣿⣿⣿⣿⣿⣿⣿⣦⡀⠀⠀⠀⠀⠀⠀⠀⠀⠀⠀⠀⠀⠀⠀⠀⠀⠀⠀⠀⠀⠀⠀⠀⠀⠀⠀⠀⠀⠀⠀⠀⠀⠀⠈⢿⣿⣿⣿⣿⣿⣿⣿⣿⣿⣿⣿⣿⣿⣿⣿⣿⣿⣿⣿⣿⣿⡇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⣿⣿⣿⣿⣿⣿⣿⣿⣿⣿⣿⣿⣿⣿⣿⣿⣿⣿⣿⣿⣿⣿⣿⣿⣿⣿⣿⣿⣿⣿⣿⣿⣿⡟⠀⠀⠀⠀⠀⠀⠀⠀⠀⠀⠀⠀⠀⠀⠀⠀⠀⠀⠀⠀⠀⠀⠀⠀⢀⣀⠀⠀⠀⠀⠀⠀⠀⠀⠀⠻⣿⣿⣿⣿⣿⣿⣿⣿⣿⣿⣿⣿⣿⣿⣿⣿⣿⣿⣿⣿⡇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⣿⣿⣿⣿⣿⣿⣿⣿⣿⣿⣿⣿⣿⣿⣿⣿⣿⣿⣿⣿⣿⣿⣿⣿⣿⣿⣿⣿⣿⣿⣿⣿⣿⡇⠀⠀⠀⠀⠀⠀⠀⠀⠀⠀⠀⠀⠀⠀⠀⠀⠀⠀⠀⠀⠀⠀⠀⠀⢸⣿⣿⡆⠀⠀⠀⠀⠀⠀⠀⠀⠹⣿⣿⣿⣿⣿⣿⣿⣿⣿⣿⣿⣿⣿⣿⣿⣿⣿⣿⣿⡇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⣿⣿⣿⣿⣿⣿⣿⣿⣿⣿⣿⣿⣿⣿⣿⣿⣿⣿⣿⣿⣿⣿⣿⣿⣿⣿⣿⣿⣿⣿⣿⣿⣿⠇⠀⠀⠀⠀⠀⠀⠀⠀⠀⠀⠀⠀⠀⠀⠀⠀⠀⠀⠀⠀⠀⠀⠀⠀⣸⣿⣿⣧⠀⠀⠀⠀⠀⠀⠀⠀⠀⠸⣿⣿⣿⣿⣿⣿⣿⣿⣿⣿⣿⣿⣿⣿⣿⣿⣿⣿⡇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⣿⣿⣿⣿⣿⣿⣿⣿⣿⣿⣿⣿⣿⣿⣿⣿⣿⣿⣿⣿⣿⣿⣿⣿⣿⣿⣿⣿⣿⣿⣿⣿⡟⠀⠀⠀⠀⠀⠀⠀⠀⠀⠀⠀⠀⠀⠀⠀⠀⠀⠀⠀⠀⠀⠀⠀⠀⠀⢹⣿⣿⣿⠀⠀⠀⠀⠀⠀⠀⠀⠀⠀⢹⣿⣿⣿⣿⣿⣿⣿⣿⣿⣿⣿⣿⣿⣿⣿⣿⣿⡇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⣿⣿⣿⣿⣿⣿⣿⣿⣿⣿⣿⣿⣿⣿⣿⣿⣿⣿⣿⣿⣿⣿⣿⣿⣿⣿⣿⣿⣿⣿⣿⡿⠀⠀⠀⠀⠀⠀⠀⠀⠀⠀⠀⠀⠀⠀⠀⠀⠀⠀⠀⠀⠀⠀⠀⠀⠀⠀⠸⣿⣿⣿⠀⠀⠀⠀⠀⠀⠀⠀⠀⠀⠀⢿⣿⣿⣿⣿⣿⣿⣿⣿⣿⣿⣿⣿⣿⣿⣿⣿⡇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⣿⣿⣿⣿⣿⣿⣿⣿⣿⣿⣿⣿⣿⣿⣿⣿⣿⣿⣿⣿⣿⣿⣿⣿⣿⣿⣿⣿⣿⣿⣿⠁⠀⠀⠀⠀⠀⠀⠀⠀⠀⠀⠀⠀⠀⠀⠀⠀⠀⠀⠀⠀⠀⠀⠀⠀⠀⠀⠀⢿⣿⣿⡇⠀⠀⠀⠀⠀⠀⠀⠀⠀⠀⠈⢿⣿⣿⣿⣿⣿⣿⣿⣿⣿⣿⣿⣿⣿⣿⣿⡇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⣿⣿⣿⣿⣿⣿⣿⣿⣿⣿⣿⣿⣿⣿⣿⣿⣿⣿⣿⣿⣿⣿⣿⣿⣿⣿⣿⣿⣿⣿⠇⠀⠀⠀⠀⠀⠀⠀⠀⠀⠀⠀⠀⠀⠀⠀⠀⠀⠀⠀⠀⠀⠀⠀⠀⠀⠀⠀⠀⢸⣿⣿⡇⠀⠀⠀⠀⠀⠀⠀⠀⠀⠀⠀⠈⢿⣿⣿⣿⣿⣿⣿⣿⣿⣿⣿⣿⣿⣿⣿⡇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⣿⣿⣿⣿⣿⣿⣿⣿⣿⣿⣿⣿⣿⣿⣿⣿⣿⣿⣿⣿⣿⣿⣿⣿⣿⣿⣿⣿⣿⡏⠀⠀⠀⠀⠀⠀⠀⠀⠀⠀⠀⠀⠀⠀⠀⠀⠀⠀⠀⠀⠀⠀⠀⠀⠀⠀⠀⠀⠀⠀⣿⣿⡇⠀⠀⠀⠀⠀⠀⠀⠀⠀⠀⠀⠀⠈⢿⣿⣿⣿⣿⣿⣿⣿⣿⣿⣿⣿⣿⣿⡇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⣿⣿⣿⣿⣿⣿⣿⣿⣿⣿⣿⣿⣿⣿⣿⣿⣿⣿⣿⣿⣿⣿⣿⣿⣿⣿⣿⣿⡿⠀⠀⠀⠀⠀⠀⠀⠀⠀⠀⠀⠀⠀⠀⠀⠀⠀⠀⠀⠀⠀⠀⠀⠀⠀⠀⠀⠀⠀⠀⠀⢹⣿⣧⠀⠀⠀⠀⠀⠀⠀⠀⠀⠀⠀⠀⠀⠈⣿⣿⣿⣿⣿⣿⣿⣿⣿⣿⣿⣿⣿⡇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⣿⣿⣿⣿⣿⣿⣿⣿⣿⣿⣿⣿⣿⣿⣿⣿⣿⣿⣿⣿⣿⣿⣿⣿⣿⣿⣿⣿⡇⠀⠀⠀⠀⠀⠀⠀⠀⠀⠀⠀⠀⠀⠀⠀⠀⠀⠀⠀⠀⠀⠀⠀⠀⠀⠀⠀⠀⠀⠀⠀⢼⣿⣿⠀⠀⠀⠀⠀⠀⠀⠀⠀⠀⠀⠀⠀⠀⣿⣿⣿⣿⣿⣿⣿⣿⣿⣿⣿⣿⣿⡇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⠀⠀⠀⠀⠀⠀⠀⠀⠀⠀⠀⠀⠀⠀⠀⠀⠀⠀⠀⠀⠀⠀⠀⠀⠀⠀⠀⢰⣄⠀⠀⠀⠀⠀⠀⠀⠀⠀⠀⠀⠀⠀⠀⠀⠀⠀⠀⠀⠀⠀⠀⠀⠀⠀⠀⠀⠀⠀⠀⠀⠀⠀⠀⠀⠀⠀⠀⠀⠀⠀⠀⠀⠀⠀⠀⠀⠀⠀⠀⠀⠀⠀⠀⠀⠀⠀⠀⠀⠀⠀⠀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⠀⠀⠀⠀⠀⠀⠀⠀⠀⠀⠀⠀⠀⠀⠀⠀⠀⠀⠀⠀⠀⠀⠀⠀⠀⠀⠀⢸⣿⣦⡀⠀⠀⠀⠀⠀⠀⠀⠀⠀⠀⠀⠀⠀⠀⠀⠀⠀⠀⠀⠀⠀⠀⠀⠀⠀⠀⠀⠀⠀⠀⠀⠀⠀⠀⠀⠀⠀⠀⠀⠀⠀⠀⠀⠀⠀⠀⠀⠀⠀⠀⠀⠀⠀⠀⠀⠀⠀⠀⠀⠀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⠀⠀⠀⠀⠀⠀⠀⠀⠀⠀⠀⠀⠀⠀⠀⠀⠀⠀⠀⢀⣀⣠⣤⣤⣤⣶⣶⣾⣿⣿⣷⣄⠀⠀⠀⠀⠀⠀⠀⠀⠀⠀⠀⠀⠀⠀⠀⠀⠀⠀⠀⠀⠀⠀⠀⠀⠀⠀⠀⠀⠀⠀⠀⠀⠀⠀⠀⠀⠀⠀⠀⠀⠀⠀⠀⠀⠀⠀⠀⠀⠀⠀⠀⠀⠀⠀⠀⠀⠀⠀⠀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⠀⠀⠀⠀⠀⠀⠀⠀⠀⠀⠀⠀⠀⠀⠀⣀⣤⣶⣿⣿⣿⣿⣿⣿⣿⣿⣿⣿⣿⣿⣿⣿⣷⣄⠀⠀⠀⠀⠀⠀⠀⠀⠀⠀⠀⠀⠀⠀⠀⠀⠀⠀⠀⠀⠀⠀⠀⠀⠀⠀⠀⠀⠀⠀⠀⠀⠀⠀⠀⠀⠀⠀⠀⠀⠀⠀⠀⠀⠀⠀⠀⠀⠀⠀⠀⠀⠀⠀⠀⠀⠀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⠀⠀⠀⠀⠀⠀⠀⠀⠀⠀⠀⠀⣀⣴⣾⣿⣿⣿⣿⣿⣿⣿⣿⣿⣿⣿⣿⣿⣿⣿⣿⣿⣿⣿⣷⡀⠀⠀⠀⠀⠀⠀⠀⠀⠀⠀⠀⠀⠀⠀⠀⠀⠀⠀⠀⠀⠀⠀⠀⠀⠀⠀⠀⠀⠀⠀⠀⠀⠀⠀⠀⠀⠀⠀⠀⠀⠀⠀⠀⠀⠀⠀⠀⠀⠀⠀⠀⠀⠀⠀⠀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⠀⠀⠀⠀⠀⠀⠀⠀⠀⠀⣠⣾⣿⣿⣿⣿⣿⣿⣿⣿⣿⣿⣿⣿⣿⣿⣿⣿⣿⣿⣿⣿⣿⣿⣿⣷⡀⠀⠀⠀⠀⠀⠀⠀⠀⠀⠀⠀⠀⠀⠀⠀⠀⠀⠀⠀⠀⠀⠀⠀⠀⠀⠀⠀⠀⠀⠀⠀⠀⠀⠀⠀⠀⠀⠀⠀⠀⠀⠀⠀⠀⠀⠀⠀⠀⠀⠀⠀⠀⠀⠀</a:t>
            </a:r>
            <a:br/>
            <a:r>
              <a:t>⠀⠀⠀⠀⠀⠀⠀⠀⢠⣾⣿⣿⣿⣿⣿⣿⣿⣿⣿⣿⣿⣿⣿⣿⣿⣿⣿⣿⣿⣿⣿⣿⣿⣿⣿⣿⣇⠀⠀⠀⠀⠀⠀⠀⠀⠀⠀⠀⠀⠀⠀⠀⠀⠀⠀⠀⠀⠀⠀⠀⠀⠀⠀⠀⠀⠀⠀⠀⠀⠀⠀⠀⠀⠀⠀⠀⠀⠀⠀⠀⠀⠀⠀⠀⠀⠀⠀⠀⠀⠀⠀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⠀⠀⠀⠀⠀⠀⠀⠀⣿⣿⣿⣿⣿⣿⣿⣿⣿⣿⣿⣿⣿⣿⣿⣿⣿⣿⣿⣿⣿⣿⣿⣿⣿⣿⣿⣿⣿⣷⣤⣀⣀⣀⣀⡀⠀⠀⠀⠀⠀⠀⠀⠀⠀⠀⠀⠀⠀⠀⠀⠀⠀⠀⠀⠀⠀⠀⠀⠀⠀⠀⠀⠀⠀⠀⠀⠀⠀⠀⠀⠀⠀⠀⠀⠀⠀⠀⠀⠀⠀⠀⠀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⠀⠀⠀⠀⠀⠀⠀⠸⣿⣿⣿⣿⣿⣿⣿⣿⣿⣿⣿⣿⣿⣿⣿⣿⣿⣿⣿⣿⣿⣿⣿⣿⣿⣿⣿⣿⣿⣿⣿⣿⡟⠉⠙⠛⠀⠀⠀⠀⠀⠀⠀⠀⠀⠀⠀⠀⠀⠀⠀⠀⠀⠀⠀⠀⠀⠀⠀⠀⠀⠀⠀⠀⠀⠀⠀⠀⠀⠀⠀⠀⠀⠀⠀⠀⠀⠀⠀⠀⠀⠀⠀</a:t>
            </a:r>
            <a:br/>
            <a:r>
              <a:t>⠀⠀⠀⠀⠀⠀⠀⠀⢿⣿⣿⣿⣿⣿⣿⣿⣿⣿⣿⣿⣿⣿⣿⣿⣿⣿⣿⣿⣿⣿⣿⣿⣿⣿⣿⣿⣿⣿⣿⣿⣿⡄⠀⠀⠀⠀⠀⠀⠀⠀⠀⠀⠀⠀⠀⠀⠀⠀⠀⠀⠀⠀⠀⠀⠀⠀⠀⠀⠀⠀⠀⠀⠀⠀⠀⠀⠀⠀⠀⠀⠀⠀⠀⠀⠀⠀⠀⠀⠀⠀⠀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⠀⠀⠀⠀⠀⠀⠀⠀⠘⣿⣿⣿⣿⣿⣿⣿⣿⣿⣿⣿⣿⣿⣿⣿⣿⣿⣿⣿⣿⣿⣿⣿⣿⣿⣿⣿⣿⣿⣿⣿⣿⠁⠀⠀⠀⠀⠀⠀⠀⠀⠀⠀⠀⠀⠀⠀⠀⠀⠀⠀⠀⠀⠀⠀⠀⠀⠀⠀⠀⠀⠀⠀⠀⠀⠀⠀⠀⠀⠀⠀⠀⠀⠀⠀⠀⠀⠀⠀⠀⠀⠀</a:t>
            </a:r>
            <a:br/>
            <a:r>
              <a:t>⠀⠀⠀⠀⠀⠀⠀⠀⠀⠘⢿⣿⣿⣿⣿⣿⣿⣿⣿⣿⣿⣿⣿⣿⣿⣿⣿⣿⣿⣿⣿⣿⣿⣿⣿⣿⣿⣿⣿⣿⠋⠀⠀⠀⠀⠀⠀⠀⠀⠀⠀⠀⠀⠀⠀⠀⠀⠀⠀⠀⠀⠀⠀⠀⠀⠀⠀⠀⠀⠀⠀⠀⠀⠀⠀⠀⠀⠀⠀⠀⠀⠀⠀⠀⠀⠀⠀⠀⠀⠀⠀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⠀⠀⠀⠀⠀⠀⠀⠀⠀⠀⠀⣿⣿⣿⣿⣿⣿⣿⣿⣿⣿⣿⣿⣿⣿⣿⣿⣿⣿⣿⣿⣿⣿⣿⣿⣿⣿⠟⠁⠈⠀⠀⠀⠀⠀⠀⠀⠀⠀⠀⠀⠀⠀⢠⣤⣄⡀⠀⠀⠀⠀⠀⠀⠀⠀⠀⠀⠀⠀⠀⠀⠀⠀⠀⠀⠀⠀⠀⠀⠀⠀⠀⠀⠀⠀⠀⠀⠀⠀⠀⠀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⠀⠀⠀⠀⠀⠀⠀⠀⠀⠀⣼⣿⣿⣿⣿⣿⣿⣿⣿⣿⣿⣿⣿⣿⣿⣿⣿⣿⣿⣿⣿⣿⣿⣿⣿⣿⣿⡄⠀⠀⠀⠀⠀⠀⠀⠀⠀⠀⠀⠀⠀⠀⠀⠉⠉⠀⠀⠀⠀⠀⠀⠀⠀⠀⠀⠀⠀⠀⠀⠀⠀⠀⠀⠀⠀⠀⠀⠀⠀⠀⠀⠀⠀⠀⠀⠀⠀⠀⠀⠀⠀</a:t>
            </a:r>
            <a:br/>
            <a:r>
              <a:t>⠀⠀⠀⠀⠁⠀⠀⠀⠀⣠⣿⣿⣿⣿⣿⣿⣿⣿⣿⣿⣿⣿⣿⣿⣿⣿⣿⣿⣿⣿⣿⣿⣿⣿⣿⣿⣿⠇⠀⠀⠀⠀⠀⠀⠀⠀⠀⠀⠀⠀⠀⠀⠀⠀⠀⠀⠀⠀⠀⠀⠀⠀⠀⠀⠀⠀⠀⠀⠀⠀⠀⠀⠀⠀⠀⠀⠀⠀⠀⠀⠀⠀⠀⠀⠀⠀⠀⠀⠀⠀⠀</a:t>
            </a:r>
            <a:br/>
            <a:r>
              <a:t>⠀⠀⠀⠀⠀⠀⠀⠀⠀⠀⢀⣿⣿⣿⣿⣿⣿⣿⣿⣿⣿⣿⣿⣿⣿⣿⣿⣿⣿⣿⣿⣿⣿⣿⣿⣿⡟⢇⠀⠀⠀⠀⠀⠀⠀⠀⠀⠀⠀⠀⠀⠀⠀⠀⠀⠀⠀⠀⠀⠀⠀⠀⠀⠀⠀⠀⠀⠀⠀⠀⠀⠀⠀⠀⠀⠀⠀⠀⠀⠀⠀⠀⠀⠀⠀⠀⠀⠀⠀⠀⠀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⠀⠀⠀⠀⠀⠀⠀⠀⠀⠀⣾⣿⣿⣿⣿⣿⣿⣿⣿⣿⣿⣿⣿⣿⣿⣿⣿⣿⣿⣿⠛⠻⠿⠿⠟⠀⠀⠀⠀⠀⠀⠀⠀⠀⠀⠀⠀⠀⠀⠀⠀⠀⠀⠀⠀⠀⠀⠀⠀⠀⠀⠀⠀⠀⠀⠀⠀⠀⠀⠀⠀⠀⠀⠀⠀⠀⠀⠀⠀⠀⠀⠀⠀⠀⠀⠀⠀⠀⠀⠀⠀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⠀⠀⠀⠀⠀⠀⠀⠀⠀⢀⣿⣿⣿⣿⣿⣿⣿⣿⣿⣿⣿⣿⣿⣿⣿⣿⣿⣿⣿⣿⣄⡀⠀⠀⠀⠀⠀⠀⠀⠀⠀⠀⠀⠀⠀⠀⠀⠀⠀⠀⠀⠀⠀⠀⠀⠀⠀⠀⠀⠀⠀⠀⠀⠀⠀⠀⠀⠀⠀⠀⠀⠀⠀⠀⠀⠀⠀⠀⠀⠀⠀⠀⠀⠀⠀⠀⠀⠀⠀⠀⠀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⠀⠀⠀⠀⠀⠀⠀⠀⠀⢸⣿⣿⣿⣿⣿⣿⣿⣿⣿⣿⣿⣿⣿⣿⣿⣿⣿⣿⣿⣿⣿⣿⣿⣷⣶⣤⣤⣀⣀⠀⠀⠀⠀⠀⠀⠀⠀⠀⠀⠀⠀⠀⠀⠀⠀⠀⠀⠀⠀⠀⠀⠀⠀⠀⠀⠀⠀⠀⠀⠀⠀⠀⠀⠀⠀⠀⠀⠀⠀⠀⠀⠀⠀⠀⠀⠀⠀⠀⠀⠀⠀</a:t>
            </a:r>
            <a:br/>
            <a:r>
              <a:t>⠀⠀⠀⠀⠀⠀⠀⠀⠀⣸⣿⣿⣿⣿⣿⣿⣿⣿⣿⣿⣿⣿⣿⣿⣿⣿⣿⣿⣿⣿⣿⣿⣿⣿⣿⣿⣿⣿⣿⣿⣷⣆⠀⠀⠀⠀⠀⠀⠀⠀⠀⠀⠀⠀⠀⠀⠀⠀⠀⠀⠀⠀⠀⠀⠀⠀⠀⠀⠀⠀⠀⠀⠀⠀⠀⠀⠀⠀⠀⠀⠀⠀⠀⠀⠀⠀⠀⠀⠀⠀⠀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⠀⠀⠀⠀⠀⠀⠀⠀⢀⣿⣿⣿⣿⣿⣿⣿⣿⣿⣿⣿⣿⣿⣿⣿⣿⣿⣿⣿⣿⣿⣿⣿⣿⣿⣿⣿⣿⣿⣿⣿⣿⡏⠀⠀⠀⠀⠀⠀⠀⠀⠀⠀⠀⠀⠀⠀⠀⠀⠀⠀⠀⠀⠀⠀⠀⠀⠀⠀⠀⠀⠀⠀⠀⠀⠀⠀⠀⠀⠀⠀⠀⠀⠀⠀⠀⠀⠀⠀⠀⠀⠀</a:t>
            </a:r>
            <a:br/>
            <a:r>
              <a:t>⠀⠀⠀⠀⠀⠀⠀⣤⣾⣿⣿⣿⣿⣿⣿⣿⣿⣿⣿⣿⣿⣿⣿⣿⣿⣿⣿⣿⣿⣿⣿⣿⣿⣿⣿⣿⣿⣿⣿⣿⣿⣿⡀⠀⠀⠀⠀⠀⠀⠀⠀⠀⠀⠀⠀⠀⠀⠀⠀⠀⠀⠀⠀⠀⠀⠀⠀⠀⠀⠀⠀⠀⠀⠀⠀⠀⠀⠀⠀⠀⠀⠀⠀⠀⠀⠀⠀⠀⠀⠀⠀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⠀⠀⠀⠀⠀⠀⠀⠻⣿⣿⣿⣿⣿⣿⣿⣿⣿⣿⣿⣿⣿⣿⣿⣿⣿⣿⣿⣿⣿⣿⣿⣿⣿⣿⣿⣿⣿⣿⣿⣿⣿⣿⣧⠀⠀⠀⠀⠀⠀⠀⠀⠀⠀⠀⠀⠀⠀⠀⠀⠀⠀⠀⠀⠀⠀⠀⠀⠀⠀⠀⠀⠀⠀⠀⠀⠀⠀⠀⠀⠀⠀⠀⠀⠀⠀⠀⠀⠀⠀⠀⠀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⠀⠀⠀⠀⠀⠀⠀⠀⣈⣽⣿⣿⣿⣿⣿⣿⣿⣿⣿⣿⣿⣿⣿⣿⣿⣿⣿⣿⣿⣿⣿⣿⣿⣿⣿⣿⣿⣿⣿⣿⣿⣿⣿⡄⠀⠀⠀⠀⠀⠀⠀⠀⠀⠀⠀⠀⠀⠀⠀⠀⠀⠀⠀⠀⠀⠀⠀⠀⠀⠀⠀⠀⠀⠀⠀⠀⠀⠀⠀⠀⠀⠀⠀⠀⠀⠀⠀⠀⠀⠀⠀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⠀⠀⠀⠀⠀⠀⠀⠀⣿⣿⣿⣿⣿⣿⣿⣿⣿⣿⣿⣿⣿⣿⣿⣿⣿⣿⣿⣿⣿⣿⣿⣿⣿⣿⣿⣿⣿⣿⣿⣿⣿⣿⣿⣿⡿⠀⠀⠀⠀⠀⠀⠀⠀⠀⠀⠀⠀⠀⠀⠀⠀⠀⠀⠀⠀⠀⠀⠀⠀⠀⠀⠀⠀⠀⠀⠀⠀⠀⠀⠀⠀⠀⠀⠀⠀⠀⠀⠀⠀⠀⠀</a:t>
            </a:r>
            <a:br/>
            <a:r>
              <a:t>⠀⠀⠀⠀⠀⠀⠀⠀⣹⣿⣿⣿⣿⣿⣿⣿⣿⣿⣿⣿⣿⣿⣿⣿⣿⣿⣿⣿⣿⣿⣿⣿⣿⣿⣿⣿⣿⣿⣿⣿⣿⣿⣿⣿⠃⠀⠀⠀⠀⠀⠀⠀⠀⠀⠀⠀⠀⠀⠀⠀⠀⠀⠀⠀⠀⠀⠀⠀⠀⠀⠀⠀⠀⠀⠀⠀⠀⠀⠀⠀⠀⠀⠀⠀⠀⠀⠀⠀⠀⠀⠀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⠀⠀⠀⠀⠀⠀⠀⢀⣿⣿⣿⣿⣿⣿⣿⣿⣿⣿⣿⣿⣿⣿⣿⣿⣿⣿⣿⣿⣿⣿⣿⣿⣿⣿⣿⣿⣿⣿⣿⣿⣿⣿⣿⣿⣄⠀⢀⣀⣀⣀⣀⣰⣶⣶⣤⣤⣼⣷⣶⣶⣦⣴⣶⣶⣤⣤⣴⣤⣀⡀⣀⠀⠀⠀⠀⠀⠀⠀⠀⠀⠀⠀⠀⠀⠀⠀⠀⠀⠀⠀⠀</a:t>
            </a:r>
            <a:br/>
            <a:r>
              <a:t>⠀⠀⠀⠀⠀⠀⢈⣿⣿⣿⣿⣿⣿⣿⣿⣿⣿⣿⣿⣿⣿⣿⣿⣿⣿⣿⣿⣿⣿⣿⣿⣿⣿⣿⣿⣿⣿⣿⣿⣿⣿⣿⣿⣿⣿⣷⣾⣿⣿⣿⣿⣿⣿⣿⣿⣿⣿⣿⣿⣿⣿⣿⣿⣿⣿⣿⣿⣿⣿⣿⣿⣿⣶⣤⣤⡀⠀⠀⠀⠀⠀⠀⠀⠀⠀⠀⠀⠀⠀⠀⠀</a:t>
            </a:r>
            <a:br/>
            <a:r>
              <a:t>⠀⠀⠀⠀⠀⠀⠈⢿⣿⣿⣿⣿⣿⣿⣿⣿⣿⣿⣿⣿⣿⣿⣿⣿⣿⣿⣿⣿⣿⣿⣿⣿⣿⣿⣿⣿⣿⣿⣿⣿⣿⣿⣿⣿⣿⣿⣿⣿⣿⣿⣿⣿⣿⣿⣿⣿⣿⣿⣿⣿⣿⣿⣿⣿⣿⣿⣿⣿⣿⣿⣿⣿⣿⣿⣿⣿⣷⣦⣀⠀⠀⠀⠀⠀⠀⠀⠀⠀⠀⠀⠀</a:t>
            </a:r>
            <a:br/>
            <a:r>
              <a:t>⠀⠀⠀⠀⠀⠀⠀⣾⣿⣿⣿⣿⣿⣿⣿⣿⣿⣿⣿⣿⣿⣿⣿⣿⣿⣿⣿⣿⣿⣿⣿⣿⣿⣿⣿⣿⣿⣿⣿⣿⣿⣿⣿⣿⣿⣿⣿⣿⣿⣿⣿⣿⣿⣿⣿⣿⣿⣿⣿⣿⣿⣿⣿⣿⣿⣿⣿⣿⣿⣿⣿⣿⣿⣿⣿⣿⣿⣿⣿⣷⣄⠀⠀⠀⠀⠀⠀⠀⠀⠀⠀</a:t>
            </a:r>
            <a:br/>
            <a:r>
              <a:t>⠀⠀⠀⠀⠀⠀⢰⣿⣿⣿⣿⣿⣿⣿⣿⣿⣿⣿⣿⣿⣿⣿⣿⣿⣿⣿⣿⣿⣿⣿⣿⣿⣿⣿⣿⣿⣿⣿⣿⣿⣿⣿⣿⣿⣿⣿⣿⣿⣿⣿⣿⣿⣿⣿⣿⣿⣿⣿⣿⣿⣿⣿⣿⣿⣿⣿⣿⣿⣿⣿⣿⣿⣿⣿⣿⣿⣿⣿⣿⣿⠿⠂⠀⠀⠀⠀⠀⠀⠀⠀⠀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⠀⠀⠀⠀⠀⠀⠀⠀⠀⠀⠀⠀⠀⠀⠀⠀⠀⠀⠀⠀⠀⠀⠀⠀⠀⠀⠀⢸⣧⡀⠀⠀⠀⠀⠀⠀⠀⠀⠀⠀⠀⠀⠀⠀⠀⠀⠀⠀⠀⠀⠀⠀⠀⠀⠀⠀⠀⠀⠀⠀⠀⠀⠀⠀⠀⠀⠀⠀⠀⠀⠀⠀⠀⠀⠀⠀⠀⠀⠀⠀⠀⠀⠀⠀⠀⠀⠀⠀⠀⠀⠀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⠀⠀⠀⠀⠀⠀⠀⠀⠀⠀⠀⠀⠀⠀⠀⠀⠀⠀⠀⠀⠀⠀⠀⠀⠀⠀⠀⠀⣿⣷⡄⠀⠀⠀⠀⠀⠀⠀⠀⠀⠀⠀⠀⠀⠀⠀⠀⠀⠀⠀⠀⠀⠀⠀⠀⠀⠀⠀⠀⠀⠀⠀⠀⠀⠀⠀⠀⠀⠀⠀⠀⠀⠀⠀⠀⠀⠀⠀⠀⠀⠀⠀⠀⠀⠀⠀⠀⠀⠀⠀⠀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⠀⠀⠀⠀⠀⠀⠀⠀⠀⠀⠀⠀⠀⠀⠀⠀⠀⠀⣀⣀⣤⣤⣤⣶⣶⣶⣶⣿⣿⣿⣿⣆⠀⠀⠀⠀⠀⠀⠀⠀⠀⠀⠀⠀⠀⠀⠀⠀⠀⠀⠀⠀⠀⠀⠀⠀⠀⠀⠀⠀⠀⠀⠀⠀⠀⠀⠀⠀⠀⠀⠀⠀⠀⠀⠀⠀⠀⠀⠀⠀⠀⠀⠀⠀⠀⠀⠀⠀⠀⠀⠀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⠀⠀⠀⠀⠀⠀⠀⠀⠀⠀⠀⠀⠀⠀⢀⣤⣶⣿⣿⣿⣿⣿⣿⣿⣿⣿⣿⣿⣿⣿⣿⣿⣷⣄⠀⠀⠀⠀⠀⠀⠀⠀⠀⠀⠀⠀⠀⠀⠀⠀⠀⠀⠀⠀⠀⠀⠀⠀⠀⠀⠀⠀⠀⠀⠀⠀⠀⠀⠀⠀⠀⠀⠀⠀⠀⠀⠀⠀⠀⠀⠀⠀⠀⠀⠀⠀⠀⠀⠀⠀⠀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⠀⠀⠀⠀⠀⠀⠀⠀⠀⠀⠀⢀⣴⣾⣿⣿⣿⣿⣿⣿⣿⣿⣿⣿⣿⣿⣿⣿⣿⣿⣿⣿⣿⣿⣦⠀⠀⠀⠀⠀⠀⠀⠀⠀⠀⠀⠀⠀⠀⠀⠀⠀⠀⠀⠀⠀⠀⠀⠀⠀⠀⠀⠀⠀⠀⠀⠀⠀⠀⠀⠀⠀⠀⠀⠀⠀⠀⠀⠀⠀⠀⠀⠀⠀⠀⠀⠀⠀⠀⠀⠀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⠀⠀⠀⠀⠀⠀⠀⠀⠀⣠⣾⣿⣿⣿⣿⣿⣿⣿⣿⣿⣿⣿⣿⣿⣿⣿⣿⣿⣿⣿⣿⣿⣿⣿⣿⣇⠀⠀⠀⠀⠀⠀⠀⠀⠀⠀⠀⠀⠀⠀⠀⠀⠀⠀⠀⠀⠀⠀⠀⠀⠀⠀⠀⠀⠀⠀⠀⠀⠀⠀⠀⠀⠀⠀⠀⠀⠀⠀⠀⠀⠀⠀⠀⠀⠀⠀⠀⠀⠀⠀⠀</a:t>
            </a:r>
            <a:br/>
            <a:r>
              <a:t>⠀⠀⠀⠀⠀⠀⠀⠀⣴⣿⣿⣿⣿⣿⣿⣿⣿⣿⣿⣿⣿⣿⣿⣿⣿⣿⣿⣿⣿⣿⣿⣿⣿⣿⣿⣿⡄⠀⠀⠀⠀⠀⠀⠀⠀⠀⠀⠀⠀⠀⠀⠀⠀⠀⠀⠀⠀⠀⠀⠀⠀⠀⠀⠀⠀⠀⠀⠀⠀⠀⠀⠀⠀⠀⠀⠀⠀⠀⠀⠀⠀⠀⠀⠀⠀⠀⠀⠀⠀⠀⠀</a:t>
            </a:r>
            <a:br/>
            <a:r>
              <a:t>⠀⠀⠀⠀⠀⠀⠀⢰⣿⣿⣿⣿⣿⣿⣿⣿⣿⣿⣿⣿⣿⣿⣿⣿⣿⣿⣿⣿⣿⣿⣿⣿⣿⣿⣿⣿⣿⣶⣤⣄⣀⣠⣄⣀⠀⠀⠀⠀⠀⠀⠀⠀⠀⠀⠀⠀⠀⠀⠀⠀⠀⠀⠀⠀⠀⠀⠀⠀⠀⠀⠀⠀⠀⠀⠀⠀⠀⠀⠀⠀⠀⠀⠀⠀⠀⠀⠀⠀⠀⠀⠀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⠀⠀⠀⠀⠀⠀⠀⢸⣿⣿⣿⣿⣿⣿⣿⣿⣿⣿⣿⣿⣿⣿⣿⣿⣿⣿⣿⣿⣿⣿⣿⣿⣿⣿⣿⣿⣿⣿⣿⣿⣿⣿⣿⡿⠀⠀⠀⠀⠀⠀⠀⠀⠀⠀⠀⠀⠀⠀⠀⠀⠀⠀⠀⠀⠀⠀⠀⠀⠀⠀⠀⠀⠀⠀⠀⠀⠀⠀⠀⠀⠀⠀⠀⠀⠀⠀⠀⠀⠀⠀⠀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⠀⠀⠀⠀⠀⠀⠀⢸⣿⣿⣿⣿⣿⣿⣿⣿⣿⣿⣿⣿⣿⣿⣿⣿⣿⣿⣿⣿⣿⣿⣿⣿⣿⣿⣿⣿⣿⣿⣿⣿⡉⠉⠙⠁⠀⠀⠀⠀⠀⠀⠀⠀⠀⠀⠀⠀⠀⠀⠀⠀⠀⠀⠀⠀⠀⠀⠀⠀⠀⠀⠀⠀⠀⠀⠀⠀⠀⠀⠀⠀⠀⠀⠀⠀⠀⠀⠀⠀⠀⠀⠀</a:t>
            </a:r>
            <a:br/>
            <a:r>
              <a:t>⠀⠀⠀⠀⠀⠀⠀⠈⣿⣿⣿⣿⣿⣿⣿⣿⣿⣿⣿⣿⣿⣿⣿⣿⣿⣿⣿⣿⣿⣿⣿⣿⣿⣿⣿⣿⣿⣿⣿⣿⣇⠀⠀⠀⠀⠀⠀⠀⠀⠀⠀⠀⠀⠀⠀⠀⠀⠀⠀⠀⠀⠀⠀⠀⠀⠀⠀⠀⠀⠀⠀⠀⠀⠀⠀⠀⠀⠀⠀⠀⠀⠀⠀⠀⠀⠀⠀⠀⠀⠀⠀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⠀⠀⠀⠀⠀⠀⠀⠀⠹⣿⣿⣿⣿⣿⣿⣿⣿⣿⣿⣿⣿⣿⣿⣿⣿⣿⣿⣿⣿⣿⣿⣿⣿⣿⣿⣿⣿⣿⣿⣿⡇⠀⠀⠀⠀⠀⠀⠀⠀⠀⠀⠀⠀⠀⠀⠀⠀⠀⠀⠀⠀⠀⠀⠀⠀⠀⠀⠀⠀⠀⠀⠀⠀⠀⠀⠀⠀⠀⠀⠀⠀⠀⠀⠀⠀⠀⠀⠀⠀⠀⠀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⠀⠀⠀⠀⠀⠀⠀⠀⠀⠈⢿⣿⣿⣿⣿⣿⣿⣿⣿⣿⣿⣿⣿⣿⣿⣿⣿⣿⣿⣿⣿⣿⣿⣿⣿⣿⣿⣿⡿⠋⠀⠀⠀⠀⠀⠀⠀⠀⠀⠀⠀⠀⠀⢠⣶⣶⡶⠆⠀⠀⠀⠀⠀⠀⠀⠀⠀⠀⠀⠀⠀⠀⠀⠀⠀⠀⠀⠀⠀⠀⠀⠀⠀⠀⠀⠀⠀⠀⠀⠀⠀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⠀⠀⠀⠀⠀⠀⠀⠀⠀⠀⣼⣿⣿⣿⣿⣿⣿⣿⣿⣿⣿⣿⣿⣿⣿⣿⣿⣿⣿⣿⣿⣿⣿⣿⣿⣿⡟⠁⠀⠀⠀⠀⠀⠀⠀⠀⠀⠀⠀⠀⠀⠀⠀⠐⠛⠉⠀⠀⠀⠀⠀⠀⠀⠀⠀⠀⠀⠀⠀⠀⠀⠀⠀⠀⠀⠀⠀⠀⠀⠀⠀⠀⠀⠀⠀⠀⠀⠀⠀⠀⠀</a:t>
            </a:r>
            <a:br/>
            <a:r>
              <a:t>⠀⠀⠀⠀⠀⠐⠀⠀⠀⣰⣿⣿⣿⣿⣿⣿⣿⣿⣿⣿⣿⣿⣿⣿⣿⣿⣿⣿⣿⣿⣿⣿⣿⣿⣿⣿⡇⠀⠀⠀⠀⠀⠀⠀⠀⠀⠀⠀⠀⠀⠀⠀⠀⠀⠀⠀⠀⠀⠀⠀⠀⠀⠀⠀⠀⠀⠀⠀⠀⠀⠀⠀⠀⠀⠀⠀⠀⠀⠀⠀⠀⠀⠀⠀⠀⠀⠀⠀⠀⠀⠀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⠀⠀⠀⠀⠀⠀⠀⠀⠠⠿⢟⣿⣿⣿⣿⣿⣿⣿⣿⣿⣿⣿⣿⣿⣿⣿⣿⣿⣿⣿⣿⣿⣿⣿⣿⣿⡗⠀⠀⠀⠀⠀⠀⠀⠀⠀⠀⠀⠀⠀⠀⠀⠀⠀⠀⠀⠀⠀⠀⠀⠀⠀⠀⠀⠀⠀⠀⠀⠀⠀⠀⠀⠀⠀⠀⠀⠀⠀⠀⠀⠀⠀⠀⠀⠀⠀⠀⠀⠀⠀⠀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⠀⠀⠀⠀⠀⠀⠀⠀⠀⠀⣼⣿⣿⣿⣿⣿⣿⣿⣿⣿⣿⣿⣿⣿⣿⣿⣿⣿⣿⣿⣿⣿⣿⣿⣿⡟⠙⠀⠀⠀⠀⠀⠀⠀⠀⠀⠀⠀⠀⠀⠀⠀⠀⠀⠀⠀⠀⠀⠀⠀⠀⠀⠀⠀⠀⠀⠀⠀⠀⠀⠀⠀⠀⠀⠀⠀⠀⠀⠀⠀⠀⠀⠀⠀⠀⠀⠀⠀⠀⠀⠀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⠀⠀⠀⠀⠀⠀⠀⠀⠀⢠⣿⣿⣿⣿⣿⣿⣿⣿⣿⣿⣿⣿⣿⣿⣿⣿⣿⣿⣿⣿⣿⣿⣿⣿⡟⠀⠀⠀⠀⠀⠀⠀⠀⠀⠀⠀⠀⠀⠀⠀⠀⠀⠀⠀⠀⠀⠀⠀⠀⠀⠀⠀⠀⠀⠀⠀⠀⠀⠀⠀⠀⠀⠀⠀⠀⠀⠀⠀⠀⠀⠀⠀⠀⠀⠀⠀⠀⠀⠀⠀⠀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⠀⠀⠀⠀⠀⠀⠀⠀⠀⣾⣿⣿⣿⣿⣿⣿⣿⣿⣿⣿⣿⡿⣿⣿⣿⣿⣿⣿⣿⡏⠙⠛⠛⠋⠀⠀⠀⠀⠀⠀⠀⠀⠀⠀⠀⠀⠀⠀⠀⠀⠀⠀⠀⠀⠀⠀⠀⠀⠀⠀⠀⠀⠀⠀⠀⠀⠀⠀⠀⠀⠀⠀⠀⠀⠀⠀⠀⠀⠀⠀⠀⠀⠀⠀⠀⠀⠀⠀⠀⠀⠀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⠀⠀⠀⠀⠀⠀⠀⠀⣸⣿⣿⣿⣿⣿⣿⣿⣿⣿⣿⣿⣿⣶⣿⣿⣿⣿⣿⣿⣿⣧⣤⣀⣀⠀⠀⠀⠀⠀⠀⠀⠀⠀⠀⠀⠀⠀⠀⠀⠀⠀⠀⠀⠀⠀⠀⠀⠀⠀⠀⠀⠀⠀⠀⠀⠀⠀⠀⠀⠀⠀⠀⠀⠀⠀⠀⠀⠀⠀⠀⠀⠀⠀⠀⠀⠀⠀⠀⠀⠀⠀⠀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⠀⠀⠀⠀⠀⠀⠀⢠⣿⣿⣟⢻⣿⣿⣿⣿⣿⣿⣿⣿⣿⣿⣿⣿⣿⣿⣿⣿⣿⣿⣿⣿⣿⣿⣷⣶⣦⣤⣤⣄⠀⠀⠀⠀⠀⠀⠀⠀⠀⠀⠀⠀⠀⠀⠀⠀⠀⠀⠀⠀⠀⠀⠀⠀⠀⠀⠀⠀⠀⠀⠀⠀⠀⠀⠀⠀⠀⠀⠀⠀⠀⠀⠀⠀⠀⠀⠀⠀⠀⠀⠀</a:t>
            </a:r>
            <a:br/>
            <a:r>
              <a:t>⠀⠀⠀⠀⠀⠀⢠⣿⣿⣿⣿⣿⣿⣿⣿⣿⣿⣿⣿⣿⣿⣿⣿⣿⣿⣿⣿⣿⣿⣿⣿⣿⣿⣿⣿⣿⣿⣿⣿⣿⣷⠀⠀⠀⠀⠀⠀⠀⠀⠀⠀⠀⠀⠀⠀⠀⠀⠀⠀⠀⠀⠀⠀⠀⠀⠀⠀⠀⠀⠀⠀⠀⠀⠀⠀⠀⠀⠀⠀⠀⠀⠀⠀⠀⠀⠀⠀⠀⠀⠀⠀</a:t>
            </a:r>
            <a:br/>
            <a:r>
              <a:t>⠀⠀⠀⠀⢀⣠⣿⣿⡟⠉⣽⣿⣿⣿⣿⣿⣿⣿⣿⣿⣿⣿⣿⣿⣿⣿⣿⣿⣿⣿⣿⣿⣿⣿⣿⣿⣿⣿⣿⣿⣏⠀⠀⠀⠀⠀⠀⢀⣀⣀⣀⣀⣤⣀⣀⣀⢀⡀⠀⠀⠀⠀⠀⠀⠀⠀⠀⠀⠀⠀⠀⠀⠀⠀⠀⠀⠀⠀⠀⠀⠀⠀⠀⠀⠀⠀⠀⠀⠀⠀⠀</a:t>
            </a:r>
            <a:br/>
            <a:r>
              <a:t>⠀⠀⠀⠀⢻⣿⣿⡟⠁⣼⣿⣿⣿⣿⣿⣿⣿⣿⣿⣿⣿⣿⣿⣿⣿⣿⣿⣿⣿⣿⣿⣿⣿⣿⣿⣿⣿⣿⣿⣿⣿⣦⣴⣿⣿⣿⣿⣿⣿⣿⣿⣿⣿⣿⣿⣿⣿⣿⣿⣷⣶⣶⣤⣀⠀⠀⠀⠀⠀⠀⠀⠀⠀⠀⠀⠀⠀⠀⠀⠀⠀⠀⠀⠀⠀⠀⠀⠀⠀⠀⠀</a:t>
            </a:r>
            <a:br/>
            <a:r>
              <a:t>⠀⠀⠀⠀⠀⠙⠋⠀⢸⣿⣿⣿⣿⣿⣿⣿⣿⣿⣿⣿⣿⣿⣿⣿⣿⣿⣿⣿⣿⣿⣿⣿⣿⣿⣿⣿⣿⣿⣿⣿⣿⣿⣿⣿⣿⣿⣿⣿⣿⣿⣿⣿⣿⣿⣿⣿⣿⣿⣿⣿⣿⣿⣿⣿⣿⣿⣶⣄⡀⠀⠀⠀⠀⠀⠀⠀⠀⠀⠀⠀⠀⠀⠀⠀⠀⠀⠀⠀⠀⠀⠀</a:t>
            </a:r>
            <a:br/>
            <a:r>
              <a:t>⠀⠀⠀⠀⠀⠀⠀⣶⣾⣿⣿⣿⣿⣿⣿⣿⣿⣿⣿⣿⣿⣿⣿⣿⣿⣿⣿⣿⣿⣿⣿⣿⣿⣿⣿⣿⣿⣿⣿⣿⣿⣿⣿⣿⣿⣿⣿⣿⣿⣿⣿⣿⣿⣿⣿⣿⣿⣿⣿⣿⣿⣿⣿⣿⣿⣿⣿⣿⣿⣿⣦⡀⠀⠀⠀⠀⠀⠀⠀⠀⠀⠀⠀⠀⠀⠀⠀⠀⠀⠀⠀</a:t>
            </a:r>
            <a:br/>
            <a:r>
              <a:t>⠀⠀⠀⠀⠀⠀⠀⣿⣿⣿⣿⣿⣿⣿⣿⣿⣿⣿⣿⣿⣿⣿⣿⣿⣿⣿⣿⣿⣿⣿⣿⣿⣿⣿⣿⣿⣿⣿⣿⣿⣿⣿⣿⣿⣿⣿⣿⣿⣿⣿⣿⣿⣿⣿⣿⣿⣿⣿⣿⣿⣿⣿⣿⣿⣿⣿⣿⣿⣿⣿⣿⣿⣷⣄⠀⠀⠀⠀⠀⠀⠀⠀⠀⠀⠀⠀⠀⠀⠀⠀⠀</a:t>
            </a:r>
            <a:br/>
            <a:r>
              <a:t>⠀⠀⠀⠀⠀⠀⠀⣿⣿⣿⣿⣿⣿⣿⣿⣿⣿⣿⣿⣿⣿⣿⣿⣿⣿⣿⣿⣿⣿⣿⣿⣿⣿⣿⣿⣿⣿⣿⣿⣿⣿⣿⣿⣿⣿⣿⣿⣿⣿⣿⣿⣿⣿⣿⣿⣿⣿⣿⣿⣿⣿⣿⣿⣿⣿⣿⣿⣿⣿⣿⣿⣿⣿⣿⣷⣄⠀⠀⠀⠀⠀⠀⠀⠀⠀⠀⠀⠀⠀⠀⠀</a:t>
            </a:r>
            <a:br/>
            <a:r>
              <a:t>⠀⠀⠀⠀⠀⣠⣼⣿⣿⣿⣿⣿⣿⣿⣿⣿⣿⣿⣿⣿⣿⣿⣿⣿⣿⣿⣿⣿⣿⣿⣿⣿⣿⣿⣿⣿⣿⣿⣿⣿⣿⣿⣿⣿⣿⣿⣿⣿⣿⣿⣿⣿⣿⣿⣿⣿⣿⣿⣿⣿⣿⣿⣿⣿⣿⣿⣿⣿⣿⣿⣿⣿⣿⣿⣿⣿⣷⡀⠀⠀⠀⠀⠀⠀⠀⠀⠀⠀⠀⠀⠀</a:t>
            </a:r>
            <a:br/>
            <a:r>
              <a:t>⠀⠀⠀⠀⠀⢾⣿⣿⣿⣿⣿⣿⣿⣿⣿⣿⣿⣿⣿⣿⣿⣿⣿⣿⣿⣿⣿⣿⣿⣿⣿⣿⣿⣿⣿⣿⣿⣿⣿⣿⣿⣿⣿⣿⣿⣿⣿⣿⣿⣿⣿⣿⣿⣿⣿⣿⣿⣿⣿⣿⣿⣿⣿⣿⣿⣿⣿⣿⣿⣿⣿⣿⣿⣿⣿⣿⣿⣿⣆⠀⠀⠀⠀⠀⠀⠀⠀⠀⠀⠀⠀</a:t>
            </a:r>
            <a:br/>
            <a:r>
              <a:t>⠀⠀⠀⠀⠀⢨⣿⣿⣿⣿⣿⣿⣿⣿⣿⣿⣿⣿⣿⣿⣿⣿⣿⣿⣿⣿⣿⣿⣿⣿⣿⣿⣿⣿⣿⣿⣿⣿⣿⣿⣿⣿⣿⣿⣿⣿⣿⣿⣿⣿⣿⣿⣿⣿⣿⣿⣿⣿⣿⣿⣿⣿⣿⣿⣿⣿⣿⣿⣿⣿⣿⣿⣿⣿⣿⣿⣿⣿⣿⣆⠀⠀⠀⠀⠀⠀⠀⠀⠀⠀⠀</a:t>
            </a:r>
            <a:br/>
            <a:r>
              <a:t>⠀⠀⠀⠀⠀⣼⣿⣿⣿⣿⣿⣿⣿⣿⣿⣿⣿⣿⣿⣿⣿⣿⣿⣿⣿⣿⣿⣿⣿⣿⣿⣿⣿⣿⣿⡟⣼⣿⣿⣿⣿⣿⣿⣿⣿⣿⣿⣿⣿⣿⣿⣿⣿⣿⣿⣿⣿⣿⣿⣿⣿⣿⣿⣿⣿⣿⣿⣿⣿⣿⣿⣿⣿⣿⣿⣿⣿⠿⠛⠋⠀⠀⠀⠀⠀⠀⠀⠀⠀⠀⠀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⠀⠀⠀⠀⠀⠀⠀⠀⠀⠀⠀⠀⠀⠀⠀⠀⠀⠀⠀⠀⠀⠀⠀⠀⠀⠀⠀⢰⣄⠀⠀⠀⠀⠀⠀⠀⠀⠀⠀⠀⠀⠀⠀⠀⠀⠀⠀⠀⠀⠀⠀⠀⠀⠀⠀⠀⠀⠀⠀⠀⠀⠀⠀⠀⠀⠀⠀⠀⠀⠀⠀⠀⠀⠀⠀⠀⠀⠀⠀⠀⠀⠀⠀⠀⠀⠀⠀⠀⠀⠀⠀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⠀⠀⠀⠀⠀⠀⠀⠀⠀⠀⠀⠀⠀⠀⠀⠀⠀⠀⠀⠀⠀⠀⠀⠀⠀⠀⠀⠀⣿⣦⠀⠀⠀⠀⠀⠀⠀⠀⠀⠀⠀⠀⠀⠀⠀⠀⠀⠀⠀⠀⠀⠀⠀⠀⠀⠀⠀⠀⠀⠀⠀⠀⠀⠀⠀⠀⠀⠀⠀⠀⠀⠀⠀⠀⠀⠀⠀⠀⠀⠀⠀⠀⠀⠀⠀⠀⠀⠀⠀⠀⠀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⠀⠀⠀⠀⠀⠀⠀⠀⠀⠀⠀⠀⠀⠀⠀⠀⠀⠀⠀⠀⠀⠀⢀⣀⣀⣀⣀⣤⣿⣿⣧⡀⠀⠀⠀⠀⠀⠀⠀⠀⠀⠀⠀⠀⠀⠀⠀⠀⠀⠀⠀⠀⠀⠀⠀⠀⠀⠀⠀⠀⠀⠀⠀⠀⠀⠀⠀⠀⠀⠀⠀⠀⠀⠀⠀⠀⠀⠀⠀⠀⠀⠀⠀⠀⠀⠀⠀⠀⠀⠀⠀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⠀⠀⠀⠀⠀⠀⠀⠀⠀⠀⠀⠀⠀⠀⠀⢀⣠⣤⣶⣾⣿⣿⣿⣿⣿⣿⣿⣿⣿⣿⣿⣷⣄⠀⠀⠀⠀⠀⠀⠀⠀⠀⠀⠀⠀⠀⠀⠀⠀⠀⠀⠀⠀⠀⠀⠀⠀⠀⠀⠀⠀⠀⠀⠀⠀⠀⠀⠀⠀⠀⠀⠀⠀⠀⠀⠀⠀⠀⠀⠀⠀⠀⠀⠀⠀⠀⠀⠀⠀⠀⠀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⠀⠀⠀⠀⠀⠀⠀⠀⠀⠀⠀⠀⢀⣤⣶⣿⣿⣿⣿⣿⣿⣿⣿⣿⣿⣿⣿⣿⣿⣿⣿⣿⣿⣦⡀⠀⠀⠀⠀⠀⠀⠀⠀⠀⠀⠀⠀⠀⠀⠀⠀⠀⠀⠀⠀⠀⠀⠀⠀⠀⠀⠀⠀⠀⠀⠀⠀⠀⠀⠀⠀⠀⠀⠀⠀⠀⠀⠀⠀⠀⠀⠀⠀⠀⠀⠀⠀⠀⠀⠀⠀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⠀⠀⠀⠀⠀⠀⠀⠀⠀⢀⣠⣾⣿⣿⣿⣿⣿⣿⣿⣿⣿⣿⣿⣿⣿⣿⣿⣿⣿⣿⣿⣿⣿⣿⣷⡀⠀⠀⠀⠀⠀⠀⠀⠀⠀⠀⠀⠀⠀⠀⠀⠀⠀⠀⠀⠀⠀⠀⠀⠀⠀⠀⠀⠀⠀⠀⠀⠀⠀⠀⠀⠀⠀⠀⠀⠀⠀⠀⠀⠀⠀⠀⠀⠀⠀⠀⠀⠀⠀⠀⠀</a:t>
            </a:r>
            <a:br/>
            <a:r>
              <a:t>⠀⠀⠀⠀⠀⠀⠀⠀⣠⣾⣿⣿⣿⣿⣿⣿⣿⣿⣿⣿⣿⣿⣿⣿⣿⣿⣿⣿⣿⣿⣿⣿⣿⣿⣿⣧⠀⠀⠀⠀⠀⠀⠀⠀⠀⠀⠀⠀⠀⠀⠀⠀⠀⠀⠀⠀⠀⠀⠀⠀⠀⠀⠀⠀⠀⠀⠀⠀⠀⠀⠀⠀⠀⠀⠀⠀⠀⠀⠀⠀⠀⠀⠀⠀⠀⠀⠀⠀⠀⠀⠀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⠀⠀⠀⠀⠀⠀⠀⢠⣿⣿⣿⣿⣿⣿⣿⣿⣿⣿⣿⣿⣿⣿⣿⣿⣿⣿⣿⣿⣿⣿⣿⣿⣿⣿⣿⣿⣧⡀⠀⠀⠀⠀⠀⠀⠀⠀⠀⠀⠀⠀⠀⠀⠀⠀⠀⠀⠀⠀⠀⠀⠀⠀⠀⠀⠀⠀⠀⠀⠀⠀⠀⠀⠀⠀⠀⠀⠀⠀⠀⠀⠀⠀⠀⠀⠀⠀⠀⠀⠀⠀⠀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⠀⠀⠀⠀⠀⠀⠀⣼⣿⣿⣿⣿⣿⣿⣿⣿⣿⣿⣿⣿⣿⣿⣿⣿⣿⣿⣿⣿⣿⣿⣿⣿⣿⣿⣿⣿⣿⣿⣿⣷⣶⣿⣦⡔⠀⠀⠀⠀⠀⠀⠀⠀⠀⠀⠀⠀⠀⠀⠀⠀⠀⠀⠀⠀⠀⠀⠀⠀⠀⠀⠀⠀⠀⠀⠀⠀⠀⠀⠀⠀⠀⠀⠀⠀⠀⠀⠀⠀⠀⠀⠀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⠀⠀⠀⠀⠀⠀⠀⣿⣿⣿⣿⣿⣿⣿⣿⣿⣿⣿⣿⣿⣿⣿⣿⣿⣿⣿⣿⣿⣿⣿⣿⣿⣿⣿⣿⣿⣿⣿⣿⡿⠿⠻⣿⠃⠀⠀⠀⠀⠀⠀⠀⠀⠀⠀⠀⠀⠀⠀⠀⠀⠀⠀⠀⠀⠀⠀⠀⠀⠀⠀⠀⠀⠀⠀⠀⠀⠀⠀⠀⠀⠀⠀⠀⠀⠀⠀⠀⠀⠀⠀⠀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⠀⠀⠀⠀⠀⠀⠀⠀⢿⣿⣿⣿⣿⣿⣿⣿⣿⣿⣿⣿⣿⣿⣿⣿⣿⣿⣿⣿⣿⣿⣿⣿⣿⣿⣿⣿⣿⣿⣿⣿⠇⠀⠀⠀⠀⠀⠀⠀⠀⠀⠀⠀⠀⠀⠀⠀⠀⠀⠀⠀⠀⠀⠀⠀⠀⠀⠀⠀⠀⠀⠀⠀⠀⠀⠀⠀⠀⠀⠀⠀⠀⠀⠀⠀⠀⠀⠀⠀⠀⠀⠀</a:t>
            </a:r>
            <a:br/>
            <a:r>
              <a:t>⠀⠀⠀⠀⠀⠀⠀⠀⠈⢿⣿⣿⣿⣿⣿⣿⣿⣿⣿⣿⣿⣿⣿⣿⣿⣿⣿⣿⣿⣿⣿⣿⣿⣿⣿⣿⣿⣿⣿⠟⠀⠀⠀⠀⠀⠀⠀⠀⠀⠀⠀⠀⠀⠠⣶⣿⣿⠏⠀⠀⠀⠀⠀⠀⠀⠀⠀⠀⠀⠀⠀⠀⠀⠀⠀⠀⠀⠀⠀⠀⠀⠀⠀⠀⠀⠀⠀⠀⠀⠀⠀</a:t>
            </a:r>
            <a:br/>
            <a:r>
              <a:t>⠀⠀⠀⠀⠀⠀⠀⠀⠀⠀⣽⣿⣿⣿⣿⣿⣿⣿⣿⣿⣿⣿⣿⣿⣿⣿⣿⣿⣿⣿⣿⣿⣿⣿⣿⣿⡿⠋⠛⠀⠀⠀⠀⠀⠀⠀⠀⠀⠀⠀⠀⠀⠀⠀⠛⠋⠁⠀⠀⠀⠀⠀⠀⠀⠀⠀⠀⠀⠀⠀⠀⠀⠀⠀⠀⠀⠀⠀⠀⠀⠀⠀⠀⠀⠀⠀⠀⠀⠀⠀⠀</a:t>
            </a:r>
            <a:br/>
            <a:r>
              <a:t>⠀⠀⠀⠀⠀⠀⠔⠀⠀⢠⣿⣿⣿⣿⣿⣿⣿⣿⣿⣿⣿⣿⣿⣿⣿⣿⣿⣿⣿⣿⣿⣿⣿⣿⣿⣿⡀⠀⠀⠀⠀⠀⠀⠀⠀⠀⠀⠀⠀⠀⠀⠀⠀⠀⠀⠀⠀⠀⠀⠀⠀⠀⠀⠀⠀⠀⠀⠀⠀⠀⠀⠀⠀⠀⠀⠀⠀⠀⠀⠀⠀⠀⠀⠀⠀⠀⠀⠀⠀⠀⠀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⠀⠀⠀⠀⠀⠀⠀⠀⠀⠁⢸⣿⣿⣿⣿⣿⣿⣿⣿⣿⣿⣿⣿⣿⣿⣿⣿⣿⣿⣿⣿⣿⣿⣿⣿⡿⡆⠀⠀⠀⠀⠀⠀⠀⠀⠀⠀⠀⠀⠀⠀⠀⠀⠀⠀⠀⠀⠀⠀⠀⠀⠀⠀⠀⠀⠀⠀⠀⠀⠀⠀⠀⠀⠀⠀⠀⠀⠀⠀⠀⠀⠀⠀⠀⠀⠀⠀⠀⠀⠀⠀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⠀⠀⠀⠀⠀⠀⠀⠀⠀⢀⣿⣿⣿⣿⣿⣿⣿⣿⣿⣿⣿⣿⣿⣿⣿⣿⣿⣿⣿⣿⣿⣿⣿⣿⡿⠀⠈⠀⠀⠀⠀⠀⠀⠀⠀⠀⠀⠀⠀⠀⠀⠀⠀⠀⠀⠀⠀⠀⠀⠀⠀⠀⠀⠀⠀⠀⠀⠀⠀⠀⠀⠀⠀⠀⠀⠀⠀⠀⠀⠀⠀⠀⠀⠀⠀⠀⠀⠀⠀⠀⠀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⠀⠀⠀⠀⠀⠀⠀⠀⠀⣼⣿⣿⣿⣿⣿⣿⣿⣿⣿⣿⣿⣿⣿⣿⣿⣿⣿⣿⣿⠿⠿⠿⠿⠟⠁⠀⠀⠀⠀⠀⠀⠀⠀⠀⠀⠀⠀⠀⠀⠀⠀⠀⠀⠀⠀⠀⠀⠀⠀⠀⠀⠀⠀⠀⠀⠀⠀⠀⠀⠀⠀⠀⠀⠀⠀⠀⠀⠀⠀⠀⠀⠀⠀⠀⠀⠀⠀⠀⠀⠀⠀</a:t>
            </a:r>
            <a:br/>
            <a:r>
              <a:t>⠀⠀⠀⠀⠀⠀⠀⠀⣰⣿⣿⣿⣿⣿⣿⣿⣿⣿⣿⣿⣯⣹⣿⣿⣿⣿⣿⣿⣿⣀⠀⠀⠀⠀⠀⠀⠀⠀⠀⠀⠀⠀⠀⠀⠀⠀⠀⠀⠀⠀⠀⠀⠀⠀⠀⠀⠀⠀⠀⠀⠀⠀⠀⠀⠀⠀⠀⠀⠀⠀⠀⠀⠀⠀⠀⠀⠀⠀⠀⠀⠀⠀⠀⠀⠀⠀⠀⠀⠀⠀⠀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⠀⠀⠀⠀⠀⠀⠀⢠⣿⣿⣿⣿⣿⣿⣿⣿⣿⣿⣿⣿⣿⣿⣿⣿⣿⣿⣿⣿⣿⣿⣿⣷⣶⣤⣤⣀⣀⣀⡀⠀⠀⠀⠀⠀⠀⠀⠀⠀⠀⠀⠀⠀⠀⠀⠀⠀⠀⠀⠀⠀⠀⠀⠀⠀⠀⠀⠀⠀⠀⠀⠀⠀⠀⠀⠀⠀⠀⠀⠀⠀⠀⠀⠀⠀⠀⠀⠀⠀⠀⠀⠀</a:t>
            </a:r>
            <a:br/>
            <a:r>
              <a:t>⠀⠀⠀⠀⠀⠀⢰⣿⣿⣿⣷⣿⣿⣿⣿⣿⣿⣿⣿⣿⣿⣿⣿⣿⣿⣿⣿⣿⣿⣿⣿⣿⣿⣿⣿⣿⣿⣿⣿⣷⣄⢀⣀⣤⣴⣶⣶⣶⣿⣿⣿⣿⣿⣿⣶⣶⣶⣦⣤⣀⣀⠀⠀⠀⠀⠀⠀⠀⠀⠀⠀⠀⠀⠀⠀⠀⠀⠀⠀⠀⠀⠀⠀⠀⠀⠀⠀⠀⠀⠀⠀</a:t>
            </a:r>
            <a:br/>
            <a:r>
              <a:t>⠀⠀⠀⠀⠀⣠⣿⣿⡟⠛⣿⣿⣿⣿⣿⣿⣿⣿⣿⣿⣿⣿⣿⣿⣿⣿⣿⣿⣿⣿⣿⣿⣿⣿⣿⣿⣿⣿⣿⣿⣿⣿⣿⣿⣿⣿⣿⣿⣿⣿⣿⣿⣿⣿⣿⣿⣿⣿⣿⣿⣿⣿⣶⣤⣀⠀⠀⠀⠀⠀⠀⠀⠀⠀⠀⠀⠀⠀⠀⠀⠀⠀⠀⠀⠀⠀⠀⠀⠀⠀⠀</a:t>
            </a:r>
            <a:br/>
            <a:r>
              <a:t>⠀⠀⠀⠀⣿⣿⣿⠟⠀⣼⣿⣿⣿⣿⣿⣿⣿⣿⣿⣿⣿⣿⣿⣿⣿⣿⣿⣿⣿⣿⣿⣿⣿⣿⣿⣿⣿⣿⣿⣿⣿⣿⣿⣿⣿⣿⣿⣿⣿⣿⣿⣿⣿⣿⣿⣿⣿⣿⣿⣿⣿⣿⣿⣿⣿⣿⣶⣄⡀⠀⠀⠀⠀⠀⠀⠀⠀⠀⠀⠀⠀⠀⠀⠀⠀⠀⠀⠀⠀⠀⠀</a:t>
            </a:r>
            <a:br/>
            <a:r>
              <a:t>⠀⠀⠀⠀⠙⠟⠋⠀⣸⣿⣿⣿⣿⣿⣿⣿⣿⣿⣿⣿⣿⣿⣿⣿⣿⣿⣿⣿⣿⣿⣿⣿⣿⣿⣿⣿⣿⣿⣿⣿⣿⣿⣿⣿⣿⣿⣿⣿⣿⣿⣿⣿⣿⣿⣿⣿⣿⣿⣿⣿⣿⣿⣿⣿⣿⣿⣿⣿⣿⣦⣀⠀⠀⠀⠀⠀⠀⠀⠀⠀⠀⠀⠀⠀⠀⠀⠀⠀⠀⠀⠀</a:t>
            </a:r>
            <a:br/>
            <a:r>
              <a:t>⠀⠀⠀⠀⠀⠀⢀⣠⣿⣿⣿⣿⣿⣿⣿⣿⣿⣿⣿⣿⣿⣿⣿⣿⣿⣿⣿⣿⣿⣿⣿⣿⣿⣿⣿⣿⣿⣿⣿⣿⣿⣿⣿⣿⣿⣿⣿⣿⣿⣿⣿⣿⣿⣿⣿⣿⣿⣿⣿⣿⣿⣿⣿⣿⣿⣿⣿⣿⣿⣿⣿⣶⣄⠀⠀⠀⠀⠀⠀⠀⠀⠀⠀⠀⠀⠀⠀⠀⠀⠀⠀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⠀⠀⠀⠀⠀⠀⢸⣿⣿⣿⣿⣿⣿⣿⣿⣿⣿⣿⣿⣿⣿⣿⣿⣿⣿⣿⣿⣿⣿⣿⣿⣿⣿⣿⣿⣿⣿⣿⣿⣿⣿⣿⣿⣿⣿⣿⣿⣿⣿⣿⣿⣿⣿⣿⣿⣿⣿⣿⣿⣿⣿⣿⣿⣿⣿⣿⣿⣿⣿⣿⣿⣿⣿⣦⡀⠀⠀⠀⠀⠀⠀⠀⠀⠀⠀⠀⠀⠀⠀⠀⠀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⠀⠀⠀⠀⠀⠀⢸⣿⣿⣿⣿⣿⣿⣿⣿⣿⣿⣿⣿⣿⣿⣿⣿⣿⣿⣿⣿⣿⣿⣿⣿⣿⣿⣿⣿⣿⣿⣿⣿⣿⣿⣿⣿⣿⣿⣿⣿⣿⣿⣿⣿⣿⣿⣿⣿⣿⣿⣿⣿⣿⣿⣿⣿⣿⣿⣿⣿⣿⣿⣿⣿⣿⣿⣿⣿⣆⠀⠀⠀⠀⠀⠀⠀⠀⠀⠀⠀⠀⠀⠀⠀</a:t>
            </a:r>
            <a:br/>
            <a:r>
              <a:t>⠀⠀⠀⠀⠀⢀⣾⣿⣿⣿⣿⣿⣿⣿⣿⣿⣿⣿⣿⣿⣿⣿⣿⣿⣿⣿⣿⣿⣿⣿⣿⣿⣿⣿⣿⣿⣿⣿⣿⣿⣿⣿⣿⣿⣿⣿⣿⣿⣿⣿⣿⣿⣿⣿⣿⣿⣿⣿⣿⣿⣿⣿⣿⣿⣿⣿⣿⣿⣿⣿⣿⣿⣿⣿⣿⣿⣧⠀⠀⠀⠀⠀⠀⠀⠀⠀⠀⠀⠀⠀⠀</a:t>
            </a:r>
            <a:br/>
            <a:r>
              <a:t>⠀⠀⠀⠀⢸⣿⣿⣿⣿⣿⣿⣿⣿⣿⣿⣿⣿⣿⣿⣿⣿⣿⣿⣿⣿⣿⣿⣿⣿⣿⣿⣿⣿⣿⣿⣿⣿⣿⣿⣿⣿⣿⣿⣿⣿⣿⣿⣿⣿⣿⣿⣿⣿⣿⣿⣿⣿⣿⣿⣿⣿⣿⣿⣿⣿⣿⣿⣿⣿⣿⣿⣿⣿⣿⣿⣿⣿⣧⠀⠀⠀⠀⠀⠀⠀⠀⠀⠀⠀⠀⠀</a:t>
            </a:r>
            <a:br/>
            <a:r>
              <a:t>⠀⠀⠀⠀⠈⣻⣿⣿⣿⣿⣿⣿⣿⣿⣿⣿⣿⣿⣿⣿⣿⣿⣿⣿⣿⣿⣿⣿⣿⣿⣿⣿⣿⣿⣿⣿⣿⣿⣿⣿⣿⣿⣿⣿⣿⣿⣿⣿⣿⣿⣿⣿⣿⣿⣿⣿⣿⣿⣿⣿⣿⣿⣿⣿⣿⣿⣿⣿⣿⣿⣿⣿⣿⣿⣿⣿⣿⣿⣧⠀⠀⠀⠀⠀⠀⠀⠀⠀⠀⠀⠀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⠀⠀⠀⠀⢰⣿⣿⣿⣿⣿⣿⣿⣿⣿⣿⣿⣿⣿⣿⣿⣿⣿⣿⣿⣿⣿⣿⣿⣿⣿⣿⣿⣿⣿⣿⣿⣿⣿⣿⣿⣿⣿⣿⣿⣿⣿⣿⣿⣿⣿⣿⣿⣿⣿⣿⣿⣿⣿⣿⣿⣿⣿⣿⣿⣿⣿⣿⣿⣿⣿⣿⣿⣿⣿⠿⠛⠋⠁⠀⠀⠀⠀⠀⠀⠀⠀⠀⠀⠀⠀⠀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⠀⠀⠀⠀⠀⠀⠀⠀⠀⠀⠀⠀⠀⠀⠀⠀⠀⠀⠀⠀⠀⠀⠀⠀⠀⠀⢸⣆⠀⠀⠀⠀⠀⠀⠀⠀⠀⠀⠀⠀⠀⠀⠀⠀⠀⠀⠀⠀⠀⠀⠀⠀⠀⠀⠀⠀⠀⠀⠀⠀⠀⠀⠀⠀⠀⠀⠀⠀⠀⠀⠀⠀⠀⠀⠀⠀⠀⠀⠀⠀⠀⠀⠀⠀⠀⠀⠀⠀⠀⠀⠀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⠀⠀⠀⠀⠀⠀⠀⠀⠀⠀⠀⠀⠀⠀⠀⠀⠀⠀⠀⠀⠀⠀⠀⠀⠀⠀⢸⣿⣧⠀⠀⠀⠀⠀⠀⠀⠀⠀⠀⠀⠀⠀⠀⠀⠀⠀⠀⠀⠀⠀⠀⠀⠀⠀⠀⠀⠀⠀⠀⠀⠀⠀⠀⠀⠀⠀⠀⠀⠀⠀⠀⠀⠀⠀⠀⠀⠀⠀⠀⠀⠀⠀⠀⠀⠀⠀⠀⠀⠀⠀⠀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⠀⠀⠀⠀⠀⠀⠀⠀⠀⠀⠀⠀⠀⠀⠀⢀⣀⣤⣤⣶⣶⣶⣶⣾⣿⣿⣿⣿⣿⣷⡀⠀⠀⠀⠀⠀⠀⠀⠀⠀⠀⠀⠀⠀⠀⠀⠀⠀⠀⠀⠀⠀⠀⠀⠀⠀⠀⠀⠀⠀⠀⠀⠀⠀⠀⠀⠀⠀⠀⠀⠀⠀⠀⠀⠀⠀⠀⠀⠀⠀⠀⠀⠀⠀⠀⠀⠀⠀⠀⠀⠀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⠀⠀⠀⠀⠀⠀⠀⠀⠀⠀⠀⠀⣠⣴⣾⣿⣿⣿⣿⣿⣿⣿⣿⣿⣿⣿⣿⣿⣿⣿⣿⣦⡀⠀⠀⠀⠀⠀⠀⠀⠀⠀⠀⠀⠀⠀⠀⠀⠀⠀⠀⠀⠀⠀⠀⠀⠀⠀⠀⠀⠀⠀⠀⠀⠀⠀⠀⠀⠀⠀⠀⠀⠀⠀⠀⠀⠀⠀⠀⠀⠀⠀⠀⠀⠀⠀⠀⠀⠀⠀⠀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⠀⠀⠀⠀⠀⠀⠀⠀⠀⣠⣴⣿⣿⣿⣿⣿⣿⣿⣿⣿⣿⣿⣿⣿⣿⣿⣿⣿⣿⣿⣿⣿⣷⡀⠀⠀⠀⠀⠀⠀⠀⠀⠀⠀⠀⠀⠀⠀⠀⠀⠀⠀⠀⠀⠀⠀⠀⠀⠀⠀⠀⠀⠀⠀⠀⠀⠀⠀⠀⠀⠀⠀⠀⠀⠀⠀⠀⠀⠀⠀⠀⠀⠀⠀⠀⠀⠀⠀⠀⠀⠀</a:t>
            </a:r>
            <a:br/>
            <a:r>
              <a:t>⠀⠀⠀⠀⠀⠀⠀⣠⣾⣿⣿⣿⣿⣿⣿⣿⣿⣿⣿⣿⣿⣿⣿⣿⣿⣿⣿⣿⣿⣿⣿⣿⣿⣷⡀⠀⠀⠀⠀⠀⠀⠀⠀⠀⠀⠀⠀⠀⠀⠀⠀⠀⠀⠀⠀⠀⠀⠀⠀⠀⠀⠀⠀⠀⠀⠀⠀⠀⠀⠀⠀⠀⠀⠀⠀⠀⠀⠀⠀⠀⠀⠀⠀⠀⠀⠀⠀⠀⠀⠀⠀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⣀⡀⠀⠀⠀⢸⣿⣿⣿⣿⣿⣿⣿⣿⣿⣿⣿⣿⣿⣿⣿⣿⣿⣿⣿⣿⣿⣿⣿⣿⣿⣿⣿⣿⣿⣧⣄⣀⢀⣀⡀⠀⠀⠀⠀⠀⠀⠀⠀⠀⠀⠀⠀⠀⠀⠀⠀⠀⠀⠀⠀⠀⠀⠀⠀⠀⠀⠀⠀⠀⠀⠀⠀⠀⠀⠀⠀⠀⠀⠀⠀⠀⠀⠀⠀⠀⠀⠀⠀⠀⠀</a:t>
            </a:r>
            <a:br/>
            <a:r>
              <a:t>⠈⠉⠀⠀⠀⢸⣿⣿⣿⣿⣿⣿⣿⣿⣿⣿⣿⣿⣿⣿⣿⣿⣿⣿⣿⣿⣿⣿⣿⣿⣿⣿⣿⣿⣿⣿⣿⣿⣿⣿⣿⣶⠀⠀⠀⠀⠀⠀⠀⠀⠀⠀⠀⠀⠀⠀⠀⠀⠀⠀⠀⠀⠀⠀⠀⠀⠀⠀⠀⠀⠀⠀⠀⠀⠀⠀⠀⠀⠀⠀⠀⠀⠀⠀⠀⠀⠀⠀⠀⠀⠀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⠀⠀⠀⠀⠀⢸⣿⣿⣿⣿⣿⣿⣿⣿⣿⣿⣿⣿⣿⣿⣿⣿⣿⣿⣿⣿⣿⣿⣿⣿⣿⣿⣿⣿⣿⣿⣿⣿⣿⠿⣿⡏⠀⠀⠀⠀⠀⠀⠀⠀⠀⠀⠀⠀⠀⠀⠀⠀⠀⠀⠀⠀⠀⠀⠀⠀⠀⠀⠀⠀⠀⠀⠀⠀⠀⠀⠀⠀⠀⠀⠀⠀⠀⠀⠀⠀⠀⠀⠀⠀⠀</a:t>
            </a:r>
            <a:br/>
            <a:r>
              <a:t>⠀⠀⠀⠀⠀⠈⣿⣿⣿⣿⣿⣿⣿⣿⣿⣿⣿⣿⣿⣿⣿⣿⣿⣿⣿⣿⣿⣿⣿⣿⣿⣿⣿⣿⣿⣿⣿⣿⣿⠀⠀⠀⠀⠀⠀⠀⠀⠀⠀⠀⠀⠀⠀⠀⠀⠀⠀⠀⠀⠀⠀⠀⠀⠀⠀⠀⠀⠀⠀⠀⠀⠀⠀⠀⠀⠀⠀⠀⠀⠀⠀⠀⠀⠀⠀⠀⠀⠀⠀⠀⠀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⠀⠀⠀⠀⠀⠀⠘⣿⣿⣿⣿⣿⣿⣿⣿⣿⣿⣿⣿⣿⣿⣿⣿⣿⣿⣿⣿⣿⣿⣿⣿⣿⣿⣿⣿⣿⣿⣿⡟⠀⠀⠀⠀⠀⠀⠀⠀⠀⠀⠀⠀⠀⠀⠀⠀⢀⣠⣤⠀⠀⠀⠀⠀⠀⠀⠀⠀⠀⠀⠀⠀⠀⠀⠀⠀⠀⠀⠀⠀⠀⠀⠀⠀⠀⠀⠀⠀⠀⠀⠀⠀</a:t>
            </a:r>
            <a:br/>
            <a:r>
              <a:t>⠀⠀⠀⠀⠀⠀⠀⠈⢻⣿⣿⣿⣿⣿⣿⣿⣿⣿⣿⣿⣿⣿⣿⣿⣿⣿⣿⣿⣿⣿⣿⣿⣿⣿⣿⣿⣿⡟⠀⠀⠀⠀⠀⠀⠀⠀⠀⠀⠀⠀⠀⠀⠀⠀⣴⣿⣿⠟⠀⠀⠀⠀⠀⠀⠀⠀⠀⠀⠀⠀⠀⠀⠀⠀⠀⠀⠀⠀⠀⠀⠀⠀⠀⠀⠀⠀⠀⠀⠀⠀⠀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⠀⠀⠀⠀⠀⠀⠀⠀⢸⣿⣿⣿⣿⣿⣿⣿⣿⣿⣿⣿⣿⣿⣿⣿⣿⣿⣿⣿⣿⣿⣿⣿⣿⣿⡿⠋⠀⠁⠀⠀⠀⠀⠀⠀⠀⠀⠀⠀⠀⠀⠀⠀⠀⠀⠀⠋⠁⠀⠀⠀⠀⠀⠀⠀⠀⠀⠀⠀⠀⠀⠀⠀⠀⠀⠀⠀⠀⠀⠀⠀⠀⠀⠀⠀⠀⠀⠀⠀⠀⠀⠀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⠀⠀⠀⠀⠀⠀⠀⢠⣿⣿⣿⣿⣿⣿⣿⣿⣿⣿⣿⣿⣿⣿⣿⣿⣿⣿⣿⣿⣿⣿⣿⣿⣿⣿⣇⠀⠀⠀⠀⠀⠀⠀⠀⠀⠀⠀⠀⠀⠀⠀⠀⠀⠀⠀⠀⠀⠀⠀⠀⠀⠀⠀⠀⠀⠀⠀⠀⠀⠀⠀⠀⠀⠀⠀⠀⠀⠀⠀⠀⠀⠀⠀⠀⠀⠀⠀⠀⠀⠀⠀⠀</a:t>
            </a:r>
            <a:br/>
            <a:r>
              <a:t>⠀⠀⠀⠀⠀⠀⠀⠺⢿⣿⣿⣿⣿⣿⣿⣿⣿⣿⣿⣿⣿⣿⣿⣿⣿⣿⣿⣿⣿⣿⣿⣿⣿⣿⡿⠀⠀⠀⠀⠀⠀⠀⠀⠀⠀⠀⠀⠀⠀⠀⠀⠀⠀⠀⠀⠀⠀⠀⠀⠀⠀⠀⠀⠀⠀⠀⠀⠀⠀⠀⠀⠀⠀⠀⠀⠀⠀⠀⠀⠀⠀⠀⠀⠀⠀⠀⠀⠀⠀⠀⠀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⠀⠀⠀⠀⠀⠀⠀⠀⠀⢸⣿⣿⣿⣿⣿⣿⣿⣿⣿⣿⣿⣿⣿⣿⣿⣿⣿⣿⣿⣿⣿⣿⣿⡿⠻⡀⠀⠀⠀⠀⠀⠀⠀⠀⠀⠀⠀⠀⠀⠀⠀⠀⠀⠀⠀⠀⠀⠀⠀⠀⠀⠀⠀⠀⠀⠀⠀⠀⠀⠀⠀⠀⠀⠀⠀⠀⠀⠀⠀⠀⠀⠀⠀⠀⠀⠀⠀⠀⠀⠀⠀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⠀⠀⠀⠀⠀⠀⠀⠀⠀⣼⣿⣿⣿⣿⣿⣿⣿⣿⣿⣿⣿⣿⣿⣿⣿⣿⣿⣿⣿⣿⣿⣿⡿⠁⠀⠀⠀⠀⠀⠀⠀⠀⠀⠀⠀⠀⠀⠀⠀⠀⠀⠀⠀⠀⠀⠀⠀⠀⠀⠀⠀⠀⠀⠀⠀⠀⠀⠀⠀⠀⠀⠀⠀⠀⠀⠀⠀⠀⠀⠀⠀⠀⠀⠀⠀⠀⠀⠀⠀⠀⠀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⠀⠀⠀⠀⠀⠀⠀⠀⢀⣿⣿⣿⣿⣿⣿⣿⣿⣿⣿⣿⣿⣿⣿⣿⣿⣿⣿⡏⠛⠛⠛⠛⠁⠀⠀⠀⠀⠀⠀⠀⠀⠀⠀⠀⠀⠀⠀⠀⠀⠀⠀⠀⠀⠀⠀⠀⠀⠀⠀⠀⠀⠀⠀⠀⠀⠀⠀⠀⠀⠀⠀⠀⠀⠀⠀⠀⠀⠀⠀⠀⠀⠀⠀⠀⠀⠀⠀⠀⠀⠀⠀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⠀⠀⠀⠀⠀⠀⠀⠀⣸⣿⣿⣿⣿⣿⣿⣿⣿⣿⣿⣿⣿⣿⣿⣿⣿⣿⣿⣧⣤⣀⡀⠀⠀⠀⠀⠀⠀⠀⠀⠀⠀⠀⠀⠀⠀⠀⠀⠀⠀⠀⠀⠀⠀⠀⠀⠀⠀⠀⠀⠀⠀⠀⠀⠀⠀⠀⠀⠀⠀⠀⠀⠀⠀⠀⠀⠀⠀⠀⠀⠀⠀⠀⠀⠀⠀⠀⠀⠀⠀⠀⠀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⠀⠀⠀⠀⠀⠀⠀⢠⣿⣿⣿⣿⣿⣿⣿⣿⣿⣿⣿⣿⣿⣿⣿⣿⣿⣿⣿⣿⣿⣿⣿⣿⣷⣶⣦⣤⣤⣄⡀⠀⠀⠀⠀⠀⠀⠀⠀⠀⠀⠀⠀⠀⠀⠀⠀⠀⠀⠀⠀⠀⠀⠀⠀⠀⠀⠀⠀⠀⠀⠀⠀⠀⠀⠀⠀⠀⠀⠀⠀⠀⠀⠀⠀⠀⠀⠀⠀⠀⠀⠀⠀</a:t>
            </a:r>
            <a:br/>
            <a:r>
              <a:t>⠀⠀⠀⠀⠀⠀⠀⣾⣿⣿⣿⣿⣿⣿⣿⣿⣿⣿⣿⣿⣿⣿⣿⣿⣿⣿⣿⣿⣿⣿⣿⣿⣿⣿⣿⣿⣿⣿⣿⡄⠀⠀⢀⣀⣤⣤⣶⣶⣶⣶⣾⣿⣿⣶⣶⣶⣦⣤⣄⣀⠀⠀⠀⠀⠀⠀⠀⠀⠀⠀⠀⠀⠀⠀⠀⠀⠀⠀⠀⠀⠀⠀⠀⠀⠀⠀⠀⠀⠀⠀⠀</a:t>
            </a:r>
            <a:br/>
            <a:r>
              <a:t>⠀⠀⠀⠀⢠⣤⣾⣿⣿⣿⣿⣿⣿⣿⣿⣿⣿⣿⣿⣿⣿⣿⣿⣿⣿⣿⣿⣿⣿⣿⣿⣿⣿⣿⣿⣿⣿⣿⣿⣤⣶⣿⣿⣿⣿⣿⣿⣿⣿⣿⣿⣿⣿⣿⣿⣿⣿⣿⣿⣿⣿⣷⣦⣄⡀⠀⠀⠀⠀⠀⠀⠀⠀⠀⠀⠀⠀⠀⠀⠀⠀⠀⠀⠀⠀⠀⠀⠀⠀⠀⠀</a:t>
            </a:r>
            <a:br/>
            <a:r>
              <a:t>⠀⠀⠀⠀⠸⣿⣿⣿⣿⣿⣿⣿⣿⣿⣿⣿⣿⣿⣿⣿⣿⣿⣿⣿⣿⣿⣿⣿⣿⣿⣿⣿⣿⣿⣿⣿⣿⣿⣿⣿⣿⣿⣿⣿⣿⣿⣿⣿⣿⣿⣿⣿⣿⣿⣿⣿⣿⣿⣿⣿⣿⣿⣿⣿⣿⣷⣤⡀⠀⠀⠀⠀⠀⠀⠀⠀⠀⠀⠀⠀⠀⠀⠀⠀⠀⠀⠀⠀⠀⠀⠀</a:t>
            </a:r>
            <a:br/>
            <a:r>
              <a:t>⠀⠀⠀⠀⠀⠉⢹⣿⣿⣿⣿⣿⣿⣿⣿⣿⣿⣿⣿⣿⣿⣿⣿⣿⣿⣿⣿⣿⣿⣿⣿⣿⣿⣿⣿⣿⣿⣿⣿⣿⣿⣿⣿⣿⣿⣿⣿⣿⣿⣿⣿⣿⣿⣿⣿⣿⣿⣿⣿⣿⣿⣿⣿⣿⣿⣿⣿⣿⣦⣄⠀⠀⠀⠀⠀⠀⠀⠀⠀⠀⠀⠀⠀⠀⠀⠀⠀⠀⠀⠀⠀</a:t>
            </a:r>
            <a:br/>
            <a:r>
              <a:t>⠀⠀⠀⠀⠀⣤⣾⣿⣿⣿⣿⣿⣿⣿⣿⣿⣿⣿⣿⣿⣿⣿⣿⣿⣿⣿⣿⣿⣿⣿⣿⣿⣿⣿⣿⣿⣿⣿⣿⣿⣿⣿⣿⣿⣿⣿⣿⣿⣿⣿⣿⣿⣿⣿⣿⣿⣿⣿⣿⣿⣿⣿⣿⣿⣿⣿⣿⣿⣿⣿⣷⣄⠀⠀⠀⠀⠀⠀⠀⠀⠀⠀⠀⠀⠀⠀⠀⠀⠀⠀⠀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⠀⠀⠀⠀⠀⣿⣿⣿⣿⣿⣿⣿⣿⣿⣿⣿⣿⣿⣿⣿⣿⣿⣿⣿⣿⣿⣿⣿⣿⣿⣿⣿⣿⣿⣿⣿⣿⣿⣿⣿⣿⣿⣿⣿⣿⣿⣿⣿⣿⣿⣿⣿⣿⣿⣿⣿⣿⣿⣿⣿⣿⣿⣿⣿⣿⣿⣿⣿⣿⣿⣿⣿⣶⡀⠀⠀⠀⠀⠀⠀⠀⠀⠀⠀⠀⠀⠀⠀⠀⠀⠀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⠀⠀⠀⠀⠀⣿⣿⣿⣿⣿⣿⣿⣿⣿⣿⣿⣿⣿⣿⣿⣿⣿⣿⣿⣿⣿⣿⣿⣿⣿⣿⣿⣿⣿⣿⣿⣿⣿⣿⣿⣿⣿⣿⣿⣿⣿⣿⣿⣿⣿⣿⣿⣿⣿⣿⣿⣿⣿⣿⣿⣿⣿⣿⣿⣿⣿⣿⣿⣿⣿⣿⣿⣿⣿⣄⠀⠀⠀⠀⠀⠀⠀⠀⠀⠀⠀⠀⠀⠀⠀⠀</a:t>
            </a:r>
            <a:br/>
            <a:r>
              <a:t>⠀⠀⠀⠀⣰⣿⣿⣿⣿⣿⣿⣿⣿⣿⣿⣿⣿⣿⣿⣿⣿⣿⣿⣿⣿⣿⣿⣿⣿⣿⣿⣿⣿⣿⣿⣿⣿⣿⣿⣿⣿⣿⣿⣿⣿⣿⣿⣿⣿⣿⣿⣿⣿⣿⣿⣿⣿⣿⣿⣿⣿⣿⣿⣿⣿⣿⣿⣿⣿⣿⣿⣿⣿⣿⣿⣆⠀⠀⠀⠀⠀⠀⠀⠀⠀⠀⠀⠀⠀⠀⠀</a:t>
            </a:r>
            <a:br/>
            <a:r>
              <a:t>⠀⠀⠀⣹⣿⣿⣿⣿⣿⣿⣿⣿⣿⣿⣿⣿⣿⣿⣿⣿⣿⣿⣿⣿⣿⣿⣿⣿⣿⣿⣿⣿⣿⣿⣿⣿⣿⣿⣿⣿⣿⣿⣿⣿⣿⣿⣿⣿⣿⣿⣿⣿⣿⣿⣿⣿⣿⣿⣿⣿⣿⣿⣿⣿⣿⣿⣿⣿⣿⣿⣿⣿⣿⣿⣿⣿⣧⠀⠀⠀⠀⠀⠀⠀⠀⠀⠀⠀⠀⠀⠀</a:t>
            </a:r>
            <a:br/>
            <a:r>
              <a:t>⠀⠀⠀⠘⣿⣿⣿⣿⣿⣿⣿⣿⣿⣿⣿⣿⣿⣿⣿⣿⣿⣿⣿⣿⣿⣿⣿⣿⣿⣿⣿⣿⣿⣿⡿⣿⣿⣿⣿⣿⣿⣿⣿⣿⣿⣿⣿⣿⣿⣿⣿⣿⣿⣿⣿⣿⣿⣿⣿⣿⣿⣿⣿⣿⣿⣿⣿⣿⣿⣿⣿⣿⣿⣿⣿⠿⠟⠂⠀⠀⠀⠀⠀⠀⠀⠀⠀⠀⠀⠀⠀</a:t>
            </a:r>
            <a:br/>
            <a:r>
              <a:t>⠀⠀⠀⢰⣿⣿⣿⣿⣿⣿⣿⣿⣿⣿⣿⣿⣿⣿⣿⣿⣿⣿⣿⣿⣿⣿⣿⣿⣿⣿⣿⣿⣿⣿⡇⣿⣿⣿⣿⣿⣿⣿⣿⣿⣿⣿⣿⣿⣿⣿⣿⣿⣿⣿⣿⣿⣿⣿⣿⣿⣿⣿⣿⣿⣿⣿⣿⣿⣿⣿⠿⠟⠋⠉⠀⠀⠀⠀⠀⠀⠀⠀⠀⠀⠀⠀⠀⠀⠀⠀⠀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⠀⠀⠀⠀⠀⠀⠀⠀⠀⠀⠀⠀⠀⠀⠀⠀⠀⠀⠀⠀⠀⠀⠀⠀⠀⢸⣧⡀⠀⠀⠀⠀⠀⠀⠀⠀⠀⠀⠀⠀⠀⠀⠀⠀⠀⠀⠀⠀⠀⠀⠀⠀⠀⠀⠀⠀⠀⠀⠀⠀⠀⠀⠀⠀⠀⠀⠀⠀⠀⠀⠀⠀⠀⠀⠀⠀⠀⠀⠀⠀⠀⠀⠀⠀⠀⠀⠀⠀⠀⠀⠀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⠀⠀⠀⠀⠀⠀⠀⠀⠀⠀⠀⠀⠀⠀⠀⠀⠀⠀⠀⠀⠀⠀⠀⣀⣀⢸⣿⣷⡄⠀⠀⠀⠀⠀⠀⠀⠀⠀⠀⠀⠀⠀⠀⠀⠀⠀⠀⠀⠀⠀⠀⠀⠀⠀⠀⠀⠀⠀⠀⠀⠀⠀⠀⠀⠀⠀⠀⠀⠀⠀⠀⠀⠀⠀⠀⠀⠀⠀⠀⠀⠀⠀⠀⠀⠀⠀⠀⠀⠀⠀⠀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⠀⠀⠀⠀⠀⠀⠀⠀⠀⠀⠀⠀⠀⢀⣠⣤⣶⣶⣿⣿⣿⣿⣿⣿⣿⣿⣿⣿⣿⣆⠀⠀⠀⠀⠀⠀⠀⠀⠀⠀⠀⠀⠀⠀⠀⠀⠀⠀⠀⠀⠀⠀⠀⠀⠀⠀⠀⠀⠀⠀⠀⠀⠀⠀⠀⠀⠀⠀⠀⠀⠀⠀⠀⠀⠀⠀⠀⠀⠀⠀⠀⠀⠀⠀⠀⠀⠀⠀⠀⠀⠀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⠀⠀⠀⠀⠀⠀⠀⠀⠀⠀⣀⣴⣾⣿⣿⣿⣿⣿⣿⣿⣿⣿⣿⣿⣿⣿⣿⣿⣿⣿⣷⡄⠀⠀⠀⠀⠀⠀⠀⠀⠀⠀⠀⠀⠀⠀⠀⠀⠀⠀⠀⠀⠀⠀⠀⠀⠀⠀⠀⠀⠀⠀⠀⠀⠀⠀⠀⠀⠀⠀⠀⠀⠀⠀⠀⠀⠀⠀⠀⠀⠀⠀⠀⠀⠀⠀⠀⠀⠀⠀⠀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⠀⠀⠀⠀⠀⠀⠀⣀⣴⣾⣿⣿⣿⣿⣿⣿⣿⣿⣿⣿⣿⣿⣿⣿⣿⣿⣿⣿⣿⣿⣿⣿⣆⠀⠀⠀⠀⠀⠀⠀⠀⠀⠀⠀⠀⠀⠀⠀⠀⠀⠀⠀⠀⠀⠀⠀⠀⠀⠀⠀⠀⠀⠀⠀⠀⠀⠀⠀⠀⠀⠀⠀⠀⠀⠀⠀⠀⠀⠀⠀⠀⠀⠀⠀⠀⠀⠀⠀⠀⠀⠀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⠀⠀⠀⠀⠀⢀⣼⣿⣿⣿⣿⣿⣿⣿⣿⣿⣿⣿⣿⣿⣿⣿⣿⣿⣿⣿⣿⣿⣿⣿⣿⣿⣿⡆⠀⠀⠀⠀⠀⠀⠀⠀⠀⠀⠀⠀⠀⠀⠀⠀⠀⠀⠀⠀⠀⠀⠀⠀⠀⠀⠀⠀⠀⠀⠀⠀⠀⠀⠀⠀⠀⠀⠀⠀⠀⠀⠀⠀⠀⠀⠀⠀⠀⠀⠀⠀⠀⠀⠀⠀⠀</a:t>
            </a:r>
            <a:br/>
            <a:r>
              <a:t>⠀⠀⠀⠀⢀⣿⣿⣿⣿⣿⣿⣿⣿⣿⣿⣿⣿⣿⣿⣿⣿⣿⣿⣿⣿⣿⣿⣿⣿⣿⣿⣿⣿⣷⡀⠀⠀⠀⠀⠀⠀⠀⠀⠀⠀⠀⠀⠀⠀⠀⠀⠀⠀⠀⠀⠀⠀⠀⠀⠀⠀⠀⠀⠀⠀⠀⠀⠀⠀⠀⠀⠀⠀⠀⠀⠀⠀⠀⠀⠀⠀⠀⠀⠀⠀⠀⠀⠀⠀⠀⠀</a:t>
            </a:r>
            <a:br/>
            <a:r>
              <a:t>⠀⠀⠤⣤⣼⣿⣿⣿⣿⣿⣿⣿⣿⣿⣿⣿⣿⣿⣿⣿⣿⣿⣿⣿⣿⣿⣿⣿⣿⣿⣿⣿⣿⣿⣷⣦⣄⣀⣠⣄⠀⠀⠀⠀⠀⠀⠀⠀⠀⠀⠀⠀⠀⠀⠀⠀⠀⠀⠀⠀⠀⠀⠀⠀⠀⠀⠀⠀⠀⠀⠀⠀⠀⠀⠀⠀⠀⠀⠀⠀⠀⠀⠀⠀⠀⠀⠀⠀⠀⠀⠀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⠀⠀⠀⠀⢸⣿⣿⣿⣿⣿⣿⣿⣿⣿⣿⣿⣿⣿⣿⣿⣿⣿⣿⣿⣿⣿⣿⣿⣿⣿⣿⣿⣿⣿⣿⣿⣿⣿⣿⣿⣷⠆⠀⠀⠀⠀⠀⠀⠀⠀⠀⠀⠀⠀⠀⠀⠀⠀⠀⠀⠀⠀⠀⠀⠀⠀⠀⠀⠀⠀⠀⠀⠀⠀⠀⠀⠀⠀⠀⠀⠀⠀⠀⠀⠀⠀⠀⠀⠀⠀⠀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⠀⠀⠀⠀⢸⣿⣿⣿⣿⣿⣿⣿⣿⣿⣿⣿⣿⣿⣿⣿⣿⣿⣿⣿⣿⣿⣿⣿⣿⣿⣿⣿⣿⣿⣿⣿⣿⣿⠟⢿⡏⠀⠀⠀⠀⠀⠀⠀⠀⠀⠀⠀⠀⠀⠀⠀⠀⠀⠀⠀⠀⠀⠀⠀⠀⠀⠀⠀⠀⠀⠀⠀⠀⠀⠀⠀⠀⠀⠀⠀⠀⠀⠀⠀⠀⠀⠀⠀⠀⠀⠀</a:t>
            </a:r>
            <a:br/>
            <a:r>
              <a:t>⠀⠀⠀⠀⠈⣿⣿⣿⣿⣿⣿⣿⣿⣿⣿⣿⣿⣿⣿⣿⣿⣿⣿⣿⣿⣿⣿⣿⣿⣿⣿⣿⣿⣿⣿⣿⣿⣿⡀⠀⠀⠀⠀⠀⠀⠀⠀⠀⠀⠀⠀⠀⠀⠀⠀⠀⠀⠀⠀⠀⠀⠀⠀⠀⠀⠀⠀⠀⠀⠀⠀⠀⠀⠀⠀⠀⠀⠀⠀⠀⠀⠀⠀⠀⠀⠀⠀⠀⠀⠀⠀</a:t>
            </a:r>
            <a:br/>
            <a:r>
              <a:t>⣀⡀⠀⠀⠀⠘⢿⣿⣿⣿⣿⣿⣿⣿⣿⣿⣿⣿⣿⣿⣿⣿⣿⣿⣿⣿⣿⣿⣿⣿⣿⣿⣿⣿⣿⣿⣿⡿⠀⠀⠀⠀⠀⠀⠀⠀⠀⠀⠀⠀⠀⠀⠀⠀⠀⢀⣴⣾⠀⠀⠀⠀⠀⠀⠀⠀⠀⠀⠀⠀⠀⠀⠀⠀⠀⠀⠀⠀⠀⠀⠀⠀⠀⠀⠀⠀⠀⠀⠀⠀⠀</a:t>
            </a:r>
            <a:br/>
            <a:r>
              <a:t>⠈⠀⠀⠀⠀⠀⠈⢻⣿⣿⣿⣿⣿⣿⣿⣿⣿⣿⣿⣿⣿⣿⣿⣿⣿⣿⣿⣿⣿⣿⣿⣿⣿⣿⣿⣿⡏⠁⠀⠀⠀⠀⠀⠀⠀⠀⠀⠀⠀⠀⠀⠀⠀⠀⢰⣿⣿⠟⠀⠀⠀⠀⠀⠀⠀⠀⠀⠀⠀⠀⠀⠀⠀⠀⠀⠀⠀⠀⠀⠀⠀⠀⠀⠀⠀⠀⠀⠀⠀⠀⠀</a:t>
            </a:r>
            <a:br/>
            <a:r>
              <a:t>⠀⠀⠀⠀⠀⠀⠀⣼⣿⣿⣿⣿⣿⣿⣿⣿⣿⣿⣿⣿⣿⣿⣿⣿⣿⣿⣿⣿⣿⣿⣿⣿⣿⡿⠉⠀⠀⠀⠀⠀⠀⠀⠀⠀⠀⠀⠀⠀⠀⠀⠀⠀⠀⠀⠀⠈⠁⠀⠀⠀⠀⠀⠀⠀⠀⠀⠀⠀⠀⠀⠀⠀⠀⠀⠀⠀⠀⠀⠀⠀⠀⠀⠀⠀⠀⠀⠀⠀⠀⠀⠀</a:t>
            </a:r>
            <a:br/>
            <a:r>
              <a:t>⠀⠀⠀⠀⠀⠀⢰⣿⣿⣿⣿⣿⣿⣿⣿⣿⣿⣿⣿⣿⣿⣿⣿⣿⣿⣿⣿⣿⣿⣿⣿⣿⣿⣿⠀⠀⠀⠀⠀⠀⠀⠀⠀⠀⠀⠀⠀⠀⠀⠀⠀⠀⠀⠀⠀⠀⠀⠀⠀⠀⠀⠀⠀⠀⠀⠀⠀⠀⠀⠀⠀⠀⠀⠀⠀⠀⠀⠀⠀⠀⠀⠀⠀⠀⠀⠀⠀⠀⠀⠀⠀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⠀⠀⠀⠀⠀⠀⠚⠿⣿⣿⣿⣿⣿⣿⣿⣿⣿⣿⣿⣿⣿⣿⣿⣿⣿⣿⣿⣿⣿⣿⣿⣿⣿⣟⠀⠀⠀⠀⠀⠀⠀⠀⠀⠀⠀⠀⠀⠀⠀⠀⠀⠀⠀⠀⠀⠀⠀⠀⠀⠀⠀⠀⠀⠀⠀⠀⠀⠀⠀⠀⠀⠀⠀⠀⠀⠀⠀⠀⠀⠀⠀⠀⠀⠀⠀⠀⠀⠀⠀⠀⠀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⠀⠀⠀⠀⠀⠀⠀⠀⢸⣿⣿⣿⣿⣿⣿⣿⣿⣿⣿⣿⣿⣿⣿⣿⣿⣿⣿⣿⣿⣿⣿⣿⡿⠙⠄⠀⠀⠀⠀⠀⠀⠀⠀⠀⠀⠀⠀⠀⠀⠀⠀⠀⠀⠀⠀⠀⠀⠀⠀⠀⠀⠀⠀⠀⠀⠀⠀⠀⠀⠀⠀⠀⠀⠀⠀⠀⠀⠀⠀⠀⠀⠀⠀⠀⠀⠀⠀⠀⠀⠀⠀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⠀⠀⠀⠀⠀⠀⠀⠀⢸⣿⣿⣿⣿⣿⣿⣿⣿⣿⣿⣿⣿⣿⣿⣿⣿⣿⣿⣿⣿⣿⣿⡿⠁⠀⠀⠀⠀⠀⠀⠀⠀⠀⠀⠀⠀⠀⠀⠀⠀⠀⠀⠀⠀⠀⠀⠀⠀⠀⠀⠀⠀⠀⠀⠀⠀⠀⠀⠀⠀⠀⠀⠀⠀⠀⠀⠀⠀⠀⠀⠀⠀⠀⠀⠀⠀⠀⠀⠀⠀⠀⠀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⠀⠀⠀⠀⠀⠀⠀⠀⢸⣿⣿⣿⣿⣿⣿⣿⣿⣿⣿⣿⣿⣿⣿⣿⣿⣿⡏⠉⠛⠛⠛⠁⠀⠀⠀⠀⠀⠀⠀⠀⠀⠀⠀⠀⠀⠀⠀⠀⠀⠀⠀⠀⠀⠀⠀⠀⠀⠀⠀⠀⠀⠀⠀⠀⠀⠀⠀⠀⠀⠀⠀⠀⠀⠀⠀⠀⠀⠀⠀⠀⠀⠀⠀⠀⠀⠀⠀⠀⠀⠀⠀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⠀⠀⠀⠀⠀⠀⠀⠀⣿⣿⣿⣿⣿⣿⣿⣿⣿⣿⣿⣿⣿⣿⣿⣿⣿⣿⣷⣦⣤⣀⣀⠀⠀⠀⠀⠀⠀⠀⠀⠀⠀⠀⠀⠀⠀⠀⠀⠀⠀⠀⠀⠀⠀⠀⠀⠀⠀⠀⠀⠀⠀⠀⠀⠀⠀⠀⠀⠀⠀⠀⠀⠀⠀⠀⠀⠀⠀⠀⠀⠀⠀⠀⠀⠀⠀⠀⠀⠀⠀⠀⠀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⠀⠀⠀⠀⠀⠀⠀⢰⣿⣿⣿⣿⣿⣿⣿⣿⣿⣿⣿⣿⣿⣿⣿⣿⣿⣿⣿⣿⣿⣿⣿⣿⣿⣶⣶⣤⣤⡀⠀⠀⠀⠀⠀⠀⠀⠀⠀⠀⠀⠀⠀⠀⠀⠀⠀⠀⠀⠀⠀⠀⠀⠀⠀⠀⠀⠀⠀⠀⠀⠀⠀⠀⠀⠀⠀⠀⠀⠀⠀⠀⠀⠀⠀⠀⠀⠀⠀⠀⠀⠀⠀</a:t>
            </a:r>
            <a:br/>
            <a:r>
              <a:t>⠀⠀⠀⠀⠀⠀⣠⣾⣿⣿⣿⣿⣿⣿⣿⣿⣿⣿⣿⣿⣿⣿⣿⣿⣿⣿⣿⣿⣿⣿⣿⣿⣿⣿⣿⣿⣿⣿⡆⠀⠀⠀⣀⣠⣤⣴⣶⣶⣶⣶⣶⣶⣶⣶⣶⣶⣤⣤⣀⡀⠀⠀⠀⠀⠀⠀⠀⠀⠀⠀⠀⠀⠀⠀⠀⠀⠀⠀⠀⠀⠀⠀⠀⠀⠀⠀⠀⠀⠀⠀⠀</a:t>
            </a:r>
            <a:br/>
            <a:r>
              <a:t>⠀⠀⠀⠀⢀⣠⣿⣿⣿⣿⣿⣿⣿⣿⣿⣿⣿⣿⣿⣿⣿⣿⣿⣿⣿⣿⣿⣿⣿⣿⣿⣿⣿⣿⣿⣿⣿⣿⣤⣴⣾⣿⣿⣿⣿⣿⣿⣿⣿⣿⣿⣿⣿⣿⣿⣿⣿⣿⣿⣿⣿⣶⣤⣀⠀⠀⠀⠀⠀⠀⠀⠀⠀⠀⠀⠀⠀⠀⠀⠀⠀⠀⠀⠀⠀⠀⠀⠀⠀⠀⠀</a:t>
            </a:r>
            <a:br/>
            <a:r>
              <a:t>⠀⠀⠀⠀⠘⣿⣿⣿⣿⣿⣿⣿⣿⣿⣿⣿⣿⣿⣿⣿⣿⣿⣿⣿⣿⣿⣿⣿⣿⣿⣿⣿⣿⣿⣿⣿⣿⣿⣿⣿⣿⣿⣿⣿⣿⣿⣿⣿⣿⣿⣿⣿⣿⣿⣿⣿⣿⣿⣿⣿⣿⣿⣿⣿⣷⣦⣄⠀⠀⠀⠀⠀⠀⠀⠀⠀⠀⠀⠀⠀⠀⠀⠀⠀⠀⠀⠀⠀⠀⠀⠀</a:t>
            </a:r>
            <a:br/>
            <a:r>
              <a:t>⠀⠀⠀⠀⠀⢸⣿⣿⣿⣿⣿⣿⣿⣿⣿⣿⣿⣿⣿⣿⣿⣿⣿⣿⣿⣿⣿⣿⣿⣿⣿⣿⣿⣿⣿⣿⣿⣿⣿⣿⣿⣿⣿⣿⣿⣿⣿⣿⣿⣿⣿⣿⣿⣿⣿⣿⣿⣿⣿⣿⣿⣿⣿⣿⣿⣿⣿⣷⣄⡀⠀⠀⠀⠀⠀⠀⠀⠀⠀⠀⠀⠀⠀⠀⠀⠀⠀⠀⠀⠀⠀</a:t>
            </a:r>
            <a:br/>
            <a:r>
              <a:t>⠀⠀⠀⠀⣤⣾⣿⣿⣿⣿⣿⣿⣿⣿⣿⣿⣿⣿⣿⣿⣿⣿⣿⣿⣿⣿⣿⣿⣿⣿⣿⣿⣿⣿⣿⣿⣿⣿⣿⣿⣿⣿⣿⣿⣿⣿⣿⣿⣿⣿⣿⣿⣿⣿⣿⣿⣿⣿⣿⣿⣿⣿⣿⣿⣿⣿⣿⣿⣿⣿⣦⠀⠀⠀⠀⠀⠀⠀⠀⠀⠀⠀⠀⠀⠀⠀⠀⠀⠀⠀⠀</a:t>
            </a:r>
            <a:br/>
            <a:r>
              <a:t>⠀⠀⠀⠀⣿⣿⣿⣿⣿⣿⣿⣿⣿⣿⣿⣿⣿⣿⣿⣿⣿⣿⣿⣿⣿⣿⣿⣿⣿⣿⣿⣿⣿⣿⣿⣿⣿⣿⣿⣿⣿⣿⣿⣿⣿⣿⣿⣿⣿⣿⣿⣿⣿⣿⣿⣿⣿⣿⣿⣿⣿⣿⣿⣿⣿⣿⣿⣿⣿⣿⣿⣷⣄⠀⠀⠀⠀⠀⠀⠀⠀⠀⠀⠀⠀⠀⠀⠀⠀⠀⠀</a:t>
            </a:r>
            <a:br/>
            <a:r>
              <a:t>⠀⠀⠀⠀⣿⣿⣿⣿⣿⣿⣿⣿⣿⣿⣿⣿⣿⣿⣿⣿⣿⣿⣿⣿⣿⣿⣿⣿⣿⣿⣿⣿⣿⣿⣿⣿⣿⣿⣿⣿⣿⣿⣿⣿⣿⣿⣿⣿⣿⣿⣿⣿⣿⣿⣿⣿⣿⣿⣿⣿⣿⣿⣿⣿⣿⣿⣿⣿⣿⣿⣿⣿⣿⣧⡀⠀⠀⠀⠀⠀⠀⠀⠀⠀⠀⠀⠀⠀⠀⠀⠀</a:t>
            </a:r>
            <a:br/>
            <a:r>
              <a:t>⠀⠀⠀⣠⣿⣿⣿⣿⣿⣿⣿⣿⣿⣿⣿⣿⣿⣿⣿⣿⣿⣿⣿⣿⣿⣿⣿⣿⣿⣿⣿⣿⣿⣿⣿⣿⣿⣿⣿⣿⣿⣿⣿⣿⣿⣿⣿⣿⣿⣿⣿⣿⣿⣿⣿⣿⣿⣿⣿⣿⣿⣿⣿⣿⣿⣿⣿⣿⣿⣿⣿⣿⣿⣿⣷⡄⠀⠀⠀⠀⠀⠀⠀⠀⠀⠀⠀⠀⠀⠀⠀</a:t>
            </a:r>
            <a:br/>
            <a:r>
              <a:t>⠀⠀⣸⣿⣿⣿⣿⣿⣿⣿⣿⣿⣿⣿⣿⣿⣿⣿⣿⣿⣿⣿⣿⣿⣿⣿⣿⣿⣿⣿⣿⣿⣿⣿⣿⣿⣿⣿⣿⣿⣿⣿⣿⣿⣿⣿⣿⣿⣿⣿⣿⣿⣿⣿⣿⣿⣿⣿⣿⣿⣿⣿⣿⣿⣿⣿⣿⣿⣿⣿⣿⣿⣿⣿⣿⣿⡄⠀⠀⠀⠀⠀⠀⠀⠀⠀⠀⠀⠀⠀⠀</a:t>
            </a:r>
            <a:br/>
            <a:r>
              <a:t>⠀⠀⠘⣻⣿⣿⣿⣿⣿⣿⣿⣿⣿⣿⣿⣿⣿⣿⣿⣿⣿⣿⣿⣿⣿⣿⣿⣿⣿⣿⣿⣿⣿⣿⢿⣿⣿⣿⣿⣿⣿⣿⣿⣿⣿⣿⣿⣿⣿⣿⣿⣿⣿⣿⣿⣿⣿⣿⣿⣿⣿⣿⣿⣿⣿⣿⣿⣿⣿⣿⣿⣿⣿⣿⣿⣿⡿⠄⠀⠀⠀⠀⠀⠀⠀⠀⠀⠀⠀⠀⠀</a:t>
            </a:r>
            <a:br/>
            <a:r>
              <a:t>⠀⠀⢠⣿⣿⣿⣿⣿⣿⣿⣿⣿⣿⣿⣿⣿⣿⣿⣿⣿⣿⣿⣿⣿⣿⣿⣿⣿⣿⣿⣿⣿⣿⣿⢸⣿⣿⣿⣿⣿⣿⣿⣿⣿⣿⣿⣿⣿⣿⣿⣿⣿⣿⣿⣿⣿⣿⣿⣿⣿⣿⣿⣿⣿⣿⣿⣿⣿⣿⣿⣿⡿⠟⠛⠉⠀⠀⠀⠀⠀⠀⠀⠀⠀⠀⠀⠀⠀⠀⠀⠀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⠀⠀⠀⠀⠀⠀⠀⠀⠀⠀⠀⠀⠀⠀⠀⠀⠀⠀⠀⠀⠀⠀⠀⠀⠀⠀⠀⠀⠀⠀⠀⠀⠀⠀⠀⠀⠀⠀⠀⠀⠀⠀⠀⠀⠀⠀⠀⠀⠀⠀⠀⠀⠀⠀⠀⠀⠀⠀⠀⠀⠀⠀⠀⠀⠀⠀⠀⠀⠀⠀⠀⠀⠀⠀⠀⠀⠀⠂⠀⠀⠀⠀⠀⠀⠀⠀⠀⠀⠀⠀⠀</a:t>
            </a:r>
            <a:br/>
            <a:r>
              <a:t>⠀⠀⠀⠀⠀⠀⠀⠀⠀⠀⠀⠀⠀⠀⠀⠀⠀⠀⠀⠀⠀⠀⠀⢠⡀⠀⠀⠀⠀⠀⠀⠀⠀⠀⠀⠀⠀⠀⠀⠀⠀⠀⠀⠀⠀⠀⠀⠀⠀⠀⠀⠀⠀⠀⠀⠀⠀⠀⠀⠀⠀⠀⠀⠀⠀⠀⠀⠀⠀⠀⠀⠀⠀⠀⠀⠀⠀⠀⠀⠀⠀⠀⠀⠀⠀⠀⠀⠀⠀⠀⠀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⠀⠀⠀⠀⠀⠀⠀⠀⠀⠀⠀⠀⠀⢀⣀⣠⣤⣤⣤⣤⣤⣤⣤⣼⣿⣿⣦⠀⠀⠀⠀⠀⠀⠀⠀⠀⠀⠀⠀⠀⠀⠀⠀⠀⠀⠀⠀⠀⠀⠀⠀⠀⠀⠀⠀⠀⠀⠀⠀⠀⠀⠀⠀⠀⠀⠀⠀⠀⠀⠀⠀⠀⠀⠀⠀⠀⠀⠀⠀⠀⠀⠀⠀⠀⠀⠀⠀⠀⠀⠀⠀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⠀⠀⠀⠀⠀⠀⠀⠀⠀⣀⣤⣶⣿⣿⣿⣿⣿⣿⣿⣿⣿⣿⣿⣿⣿⣿⣿⣷⣄⠀⠀⠀⠀⠀⠀⠀⠀⠀⠀⠀⠀⠀⠀⠀⠀⠀⠀⠀⠀⠀⠀⠀⠀⠀⠀⠀⠀⠀⠀⠀⠀⠀⠀⠀⠀⠀⠀⠀⠀⠀⠀⠀⠀⠀⠀⠀⠀⠀⠀⠀⠀⠀⠀⠀⠀⠀⠀⠀⠀⠀⠀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⠀⠀⠀⠀⠀⠀⣀⣴⣾⣿⣿⣿⣿⣿⣿⣿⣿⣿⣿⣿⣿⣿⣿⣿⣿⣿⣿⣿⣿⣦⡀⠀⠀⠀⠀⠀⠀⠀⠀⠀⠀⠀⠀⠀⠀⠀⠀⠀⠀⠀⠀⠀⠀⠀⠀⠀⠀⠀⠀⠀⠀⠀⠀⠀⠀⠀⠀⠀⠀⠀⠀⠀⠀⠀⠀⠀⠀⠀⠀⠀⠀⠀⠀⠀⠀⠀⠀⠀⠀⠀⠀</a:t>
            </a:r>
            <a:br/>
            <a:r>
              <a:t>⠀⠀⠀⢀⣴⣾⣿⣿⣿⣿⣿⣿⣿⣿⣿⣿⣿⣿⣿⣿⣿⣿⣿⣿⣿⣿⣿⣿⣿⣿⣷⡀⠀⠀⠀⠀⠀⠀⠀⠀⠀⠀⠀⠀⠀⠀⠀⠀⠀⠀⠀⠀⠀⠀⠀⠀⠀⠀⠀⠀⠀⠀⠀⠀⠀⠀⠀⠀⠀⠀⠀⠀⠀⠀⠀⠀⠀⠀⠀⠀⠀⠀⠀⠀⠀⠀⠀⠀⠀⠀⠀</a:t>
            </a:r>
            <a:br/>
            <a:r>
              <a:t>⠀⠀⢠⣾⣿⣿⣿⣿⣿⣿⣿⣿⣿⣿⣿⣿⣿⣿⣿⣿⣿⣿⣿⣿⣿⣿⣿⣿⣿⣿⣿⣇⠀⠀⠀⠀⠀⠀⠀⠀⠀⠀⠀⠀⠀⠀⠀⠀⠀⠀⠀⠀⠀⠀⠀⠀⠀⠀⠀⠀⠀⠀⠀⠀⠀⠀⠀⠀⠀⠀⠀⠀⠀⠀⠀⠀⠀⠀⠀⠀⠀⠀⠀⠀⠀⠀⠀⠀⠀⠀⠀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⠀⢸⣿⣿⣿⣿⣿⣿⣿⣿⣿⣿⣿⣿⣿⣿⣿⣿⣿⣿⣿⣿⣿⣿⣿⣿⣿⣿⣿⣿⣿⣿⣿⣷⣶⣤⣤⣤⣀⡀⠀⠀⠀⠀⠀⠀⠀⠀⠀⠀⠀⠀⠀⠀⠀⠀⠀⠀⠀⠀⠀⠀⠀⠀⠀⠀⠀⠀⠀⠀⠀⠀⠀⠀⠀⠀⠀⠀⠀⠀⠀⠀⠀⠀⠀⠀⠀⠀⠀⠀⠀</a:t>
            </a:r>
            <a:br/>
            <a:r>
              <a:t>⠀⢸⣿⣿⣿⣿⣿⣿⣿⣿⣿⣿⣿⣿⣿⣿⣿⣿⣿⣿⣿⣿⣿⣿⣿⣿⣿⣿⣿⣿⣿⣿⣿⣿⣿⣿⣿⣿⣿⠇⠀⠀⠀⠀⠀⠀⠀⠀⠀⠀⠀⠀⠀⠀⠀⠀⠀⠀⠀⠀⠀⠀⠀⠀⠀⠀⠀⠀⠀⠀⠀⠀⠀⠀⠀⠀⠀⠀⠀⠀⠀⠀⠀⠀⠀⠀⠀⠀⠀⠀⠀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⠀⠀⣿⣿⣿⣿⣿⣿⣿⣿⣿⣿⣿⣿⣿⣿⣿⣿⣿⣿⣿⣿⣿⣿⣿⣿⣿⣿⣿⣿⣿⣿⣿⣿⣿⣿⠁⠙⠋⠀⠀⠀⠀⠀⠀⠀⠀⠀⠀⠀⠀⠀⠀⠀⠀⠀⠀⠀⠀⠀⠀⠀⠀⠀⠀⠀⠀⠀⠀⠀⠀⠀⠀⠀⠀⠀⠀⠀⠀⠀⠀⠀⠀⠀⠀⠀⠀⠀⠀⠀⠀</a:t>
            </a:r>
            <a:br/>
            <a:r>
              <a:t>⠀⠀⠸⣿⣿⣿⣿⣿⣿⣿⣿⣿⣿⣿⣿⣿⣿⣿⣿⣿⣿⣿⣿⣿⣿⣿⣿⣿⣿⣿⣿⣿⣿⣿⣿⣿⠇⠀⠀⠀⠀⠀⠀⠀⠀⠀⠀⠀⠀⠀⠀⠀⠀⠀⠀⢀⣤⡀⠀⠀⠀⠀⠀⠀⠀⠀⠀⠀⠀⠀⠀⠀⠀⠀⠀⠀⠀⠀⠀⠀⠀⠀⠀⠀⠀⠀⠀⠀⠀⠀⠀</a:t>
            </a:r>
            <a:br/>
            <a:r>
              <a:t>⠀⠀⠀⠹⣿⣿⣿⣿⣿⣿⣿⣿⣿⣿⣿⣿⣿⣿⣿⣿⣿⣿⣿⣿⣿⣿⣿⣿⣿⣿⣿⣿⣿⣿⣿⡿⠀⠀⠀⠀⠀⠀⠀⠀⠀⠀⠀⠀⠀⠀⠀⠀⠀⠀⠀⣾⣿⡇⠀⠀⠀⠀⠀⠀⠀⠀⠀⠀⠀⠀⠀⠀⠀⠀⠀⠀⠀⠀⠀⠀⠀⠀⠀⠀⠀⠀⠀⠀⠀⠀⠀</a:t>
            </a:r>
            <a:br/>
            <a:r>
              <a:t>⠀⠀⠉⠃⢸⣿⣿⣿⣿⣿⣿⣿⣿⣿⣿⣿⣿⣿⣿⣿⣿⣿⣿⣿⣿⣿⣿⣿⣿⣿⣿⣿⣿⠿⠏⠁⠀⠀⠀⠀⠀⠀⠀⠀⠀⠀⠀⠀⠀⠀⠀⠀⠀⠀⠀⡿⠿⠁⠀⠀⠀⠀⠀⠀⠀⠀⠀⠀⠀⠀⠀⠀⠀⠀⠀⠀⠀⠀⠀⠀⠀⠀⠀⠀⠀⠀⠀⠀⠀⠀⠀</a:t>
            </a:r>
            <a:br/>
            <a:r>
              <a:t>⠀⠀⠀⠀⣼⣿⣿⣿⣿⣿⣿⣿⣿⣿⣿⣿⣿⣿⣿⣿⣿⣿⣿⣿⣿⣿⣿⣿⣿⣿⣿⣿⠉⠀⠀⠀⠀⠀⠀⠀⠀⠀⠀⠀⠀⠀⠀⠀⠀⠀⠀⠀⠀⠀⠀⠀⠀⠀⠀⠀⠀⠀⠀⠀⠀⠀⠀⠀⠀⠀⠀⠀⠀⠀⠀⠀⠀⠀⠀⠀⠀⠀⠀⠀⠀⠀⠀⠀⠀⠀⠀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⠀⠀⠀⠉⠛⢻⣿⣿⣿⣿⣿⣿⣿⣿⣿⣿⣿⣿⣿⣿⣿⣿⣿⣿⣿⣿⣿⣿⣿⣿⣿⣿⠀⠀⠀⠀⠀⠀⠀⠀⠀⠀⠀⠀⠀⠀⠀⠀⠀⠀⠀⠀⠀⠀⠀⠀⠀⠀⠀⠀⠀⠀⠀⠀⠀⠀⠀⠀⠀⠀⠀⠀⠀⠀⠀⠀⠀⠀⠀⠀⠀⠀⠀⠀⠀⠀⠀⠀⠀⠀⠀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⠀⠀⠀⠀⠀⠘⣿⣿⣿⣿⣿⣿⣿⣿⣿⣿⣿⣿⣿⣿⣿⣿⣿⣿⣿⣿⣿⣿⣿⣿⡿⠙⠄⠀⠀⠀⠀⠀⠀⠀⠀⠀⠀⠀⠀⠀⠀⠀⠀⠀⠀⠀⠀⠀⠀⠀⠀⠀⠀⠀⠀⠀⠀⠀⠀⠀⠀⠀⠀⠀⠀⠀⠀⠀⠀⠀⠀⠀⠀⠀⠀⠀⠀⠀⠀⠀⠀⠀⠀⠀⠀</a:t>
            </a:r>
            <a:br/>
            <a:r>
              <a:t>⠀⠀⠀⠀⠀⠀⣿⣿⣿⣿⣿⣿⣿⣿⣿⣿⣿⣿⣿⣿⣿⣿⣿⣿⣿⣿⣿⣿⣿⣿⡇⠀⠀⠀⠀⠀⠀⠀⠀⠀⠀⠀⠀⠀⠀⠀⠀⠀⠀⠀⠀⠀⠀⠀⠀⠀⠀⠀⠀⠀⠀⠀⠀⠀⠀⠀⠀⠀⠀⠀⠀⠀⠀⠀⠀⠀⠀⠀⠀⠀⠀⠀⠀⠀⠀⠀⠀⠀⠀⠀⠀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⠀⠀⠀⠀⠀⠀⣿⣿⣿⣿⣿⣿⣿⣿⣿⣿⣿⣿⣿⣿⣿⣿⣿⣿⡟⠉⠉⠉⠉⠀⠀⠀⠀⠀⠀⠀⠀⠀⠀⠀⠀⠀⠀⠀⠀⠀⠀⠀⠀⠀⠀⠀⠀⠀⠀⠀⠀⠀⠀⠀⠀⠀⠀⠀⠀⠀⠀⠀⠀⠀⠀⠀⠀⠀⠀⠀⠀⠀⠀⠀⠀⠀⠀⠀⠀⠀⠀⠀⠀⠀⠀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⠀⠀⠀⠀⠀⢸⣿⣿⣿⣿⣿⣿⣿⣿⣿⣿⣿⣿⣿⣿⣿⣿⣿⣿⣷⣶⣤⣄⣀⣀⠀⠀⠀⠀⠀⠀⠀⠀⠀⠀⠀⠀⠀⠀⠀⠀⠀⠀⠀⠀⠀⠀⠀⠀⠀⠀⠀⠀⠀⠀⠀⠀⠀⠀⠀⠀⠀⠀⠀⠀⠀⠀⠀⠀⠀⠀⠀⠀⠀⠀⠀⠀⠀⠀⠀⠀⠀⠀⠀⠀⠀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⠀⠀⠀⠀⠀⠁⣼⣿⣿⣿⣿⣿⣿⣿⣿⣿⣿⣿⣿⣿⣿⣿⣿⣿⣿⣿⣿⣿⣿⣿⣿⣿⣶⣶⣤⣄⠀⠀⠀⠀⠀⠀⠀⠀⠀⠀⠀⠀⠀⠀⠀⠀⠀⠀⠀⠀⠀⠀⠀⠀⠀⠀⠀⠀⠀⠀⠀⠀⠀⠀⠀⠀⠀⠀⠀⠀⠀⠀⠀⠀⠀⠀⠀⠀⠀⠀⠀⠀⠀⠀⠀</a:t>
            </a:r>
            <a:br/>
            <a:r>
              <a:t>⠀⠀⠀⢀⣴⣾⣿⣿⣿⣿⣿⣿⣿⣿⣿⣿⣿⣿⣿⣿⣿⣿⣿⣿⣿⣿⣿⣿⣿⣿⣿⣿⣿⣿⣿⣿⠇⠀⠀⠀⢀⣀⣤⣤⣴⣶⣶⣶⣶⣶⣶⣶⣶⣤⣤⣤⣀⡀⠀⠀⠀⠀⠀⠀⠀⠀⠀⠀⠀⠀⠀⠀⠀⠀⠀⠀⠀⠀⠀⠀⠀⠀⠀⠀⠀⠀⠀⠀⠀⠀⠀</a:t>
            </a:r>
            <a:br/>
            <a:r>
              <a:t>⠀⠀⠀⠘⢿⣿⣿⣿⣿⣿⣿⣿⣿⣿⣿⣿⣿⣿⣿⣿⣿⣿⣿⣿⣿⣿⣿⣿⣿⣿⣿⣿⣿⣿⣿⣿⣄⣤⣶⣿⣿⣿⣿⣿⣿⣿⣿⣿⣿⣿⣿⣿⣿⣿⣿⣿⣿⣿⣿⣶⣤⣄⡀⠀⠀⠀⠀⠀⠀⠀⠀⠀⠀⠀⠀⠀⠀⠀⠀⠀⠀⠀⠀⠀⠀⠀⠀⠀⠀⠀⠀</a:t>
            </a:r>
            <a:br/>
            <a:r>
              <a:t>⠀⠀⠀⢀⣾⣿⣿⣿⣿⣿⣿⣿⣿⣿⣿⣿⣿⣿⣿⣿⣿⣿⣿⣿⣿⣿⣿⣿⣿⣿⣿⣿⣿⣿⣿⣿⣿⣿⣿⣿⣿⣿⣿⣿⣿⣿⣿⣿⣿⣿⣿⣿⣿⣿⣿⣿⣿⣿⣿⣿⣿⣿⣿⣶⣤⡀⠀⠀⠀⠀⠀⠀⠀⠀⠀⠀⠀⠀⠀⠀⠀⠀⠀⠀⠀⠀⠀⠀⠀⠀⠀</a:t>
            </a:r>
            <a:br/>
            <a:r>
              <a:t>⠀⠀⠀⣼⣿⣿⣿⣿⣿⣿⣿⣿⣿⣿⣿⣿⣿⣿⣿⣿⣿⣿⣿⣿⣿⣿⣿⣿⣿⣿⣿⣿⣿⣿⣿⣿⣿⣿⣿⣿⣿⣿⣿⣿⣿⣿⣿⣿⣿⣿⣿⣿⣿⣿⣿⣿⣿⣿⣿⣿⣿⣿⣿⣿⣿⣿⣷⣄⠀⠀⠀⠀⠀⠀⠀⠀⠀⠀⠀⠀⠀⠀⠀⠀⠀⠀⠀⠀⠀⠀⠀</a:t>
            </a:r>
            <a:br/>
            <a:r>
              <a:t>⠀⠀⣠⣿⣿⣿⣿⣿⣿⣿⣿⣿⣿⣿⣿⣿⣿⣿⣿⣿⣿⣿⣿⣿⣿⣿⣿⣿⣿⣿⣿⣿⣿⣿⣿⣿⣿⣿⣿⣿⣿⣿⣿⣿⣿⣿⣿⣿⣿⣿⣿⣿⣿⣿⣿⣿⣿⣿⣿⣿⣿⣿⣿⣿⣿⣿⣿⣿⣷⣄⠀⠀⠀⠀⠀⠀⠀⠀⠀⠀⠀⠀⠀⠀⠀⠀⠀⠀⠀⠀⠀</a:t>
            </a:r>
            <a:br/>
            <a:r>
              <a:t>⠀⢤⣿⣿⣿⣿⣿⣿⣿⣿⣿⣿⣿⣿⣿⣿⣿⣿⣿⣿⣿⣿⣿⣿⣿⣿⣿⣿⣿⣿⣿⣿⣿⣿⣿⣿⣿⣿⣿⣿⣿⣿⣿⣿⣿⣿⣿⣿⣿⣿⣿⣿⣿⣿⣿⣿⣿⣿⣿⣿⣿⣿⣿⣿⣿⣿⣿⣿⣿⣿⣷⣄⠀⠀⠀⠀⠀⠀⠀⠀⠀⠀⠀⠀⠀⠀⠀⠀⠀⠀⠀</a:t>
            </a:r>
            <a:br/>
            <a:r>
              <a:t>⠀⢀⣿⣿⣿⣿⣿⣿⣿⣿⣿⣿⣿⣿⣿⣿⣿⣿⣿⣿⣿⣿⣿⣿⣿⣿⣿⣿⣿⣿⣿⣿⣿⣿⣿⣿⣿⣿⣿⣿⣿⣿⣿⣿⣿⣿⣿⣿⣿⣿⣿⣿⣿⣿⣿⣿⣿⣿⣿⣿⣿⣿⣿⣿⣿⣿⣿⣿⣿⣿⣿⣿⣧⡀⠀⠀⠀⠀⠀⠀⠀⠀⠀⠀⠀⠀⠀⠀⠀⠀⠀</a:t>
            </a:r>
            <a:br/>
            <a:r>
              <a:t>⠀⣸⣿⣿⣿⣿⣿⣿⣿⣿⣿⣿⣿⣿⣿⣿⣿⣿⣿⣿⣿⣿⣿⣿⣿⣿⣿⣿⣿⣿⣿⣿⣿⣿⣿⣿⣿⣿⣿⣿⣿⣿⣿⣿⣿⣿⣿⣿⣿⣿⣿⣿⣿⣿⣿⣿⣿⣿⣿⣿⣿⣿⣿⣿⣿⣿⣿⣿⣿⣿⣿⣿⣿⣿⣄⠀⠀⠀⠀⠀⠀⠀⠀⠀⠀⠀⠀⠀⠀⠀⠀</a:t>
            </a:r>
            <a:br/>
            <a:r>
              <a:t>⣰⣿⣿⣿⣿⣿⣿⣿⣿⣿⣿⣿⣿⣿⣿⣿⣿⣿⣿⣿⣿⣿⣿⣿⣿⣿⣿⣿⣿⣿⣿⣿⣿⣿⣿⣿⣿⣿⣿⣿⣿⣿⣿⣿⣿⣿⣿⣿⣿⣿⣿⣿⣿⣿⣿⣿⣿⣿⣿⣿⣿⣿⣿⣿⣿⣿⣿⣿⣿⣿⣿⣿⣿⣿⣿⣆⠀⠀⠀⠀⠀⠀⠀⠀⠀⠀⠀⠀⠀⠀⠀</a:t>
            </a:r>
            <a:br/>
            <a:r>
              <a:t>⠻⣿⣿⣿⣿⣿⣿⣿⣿⣿⣿⣿⣿⣿⣿⣿⣿⣿⣿⣿⣿⣿⣿⣿⣿⣿⣿⣿⣿⣿⣿⣿⣿⢻⣿⣿⣿⣿⣿⣿⣿⣿⣿⣿⣿⣿⣿⣿⣿⣿⣿⣿⣿⣿⣿⣿⣿⣿⣿⣿⣿⣿⣿⣿⣿⣿⣿⣿⣿⣿⣿⣿⣿⣿⣿⣿⡆⠀⠀⠀⠀⠀⠀⠀⠀⠀⠀⠀⠀⠀⠀</a:t>
            </a:r>
            <a:br/>
            <a:r>
              <a:t>⢀⣿⣿⣿⣿⣿⣿⣿⣿⣿⣿⣿⣿⣿⣿⣿⣿⣿⣿⣿⣿⣿⣿⣿⣿⣿⣿⣿⣿⣿⣿⣿⣿⢸⣿⣿⣿⣿⣿⣿⣿⣿⣿⣿⣿⣿⣿⣿⣿⣿⣿⣿⣿⣿⣿⣿⣿⣿⣿⣿⣿⣿⣿⣿⣿⣿⣿⣿⣿⣿⣿⣿⣿⣿⣿⣿⡿⠄⠀⠀⠀⠀⠀⠀⠀⠀⠀⠀⠀⠀⠀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⠀⠀⠀⠀⠀⠀⠀⠀⠀⠀⠀⠀⠀⠀⠀⠀⠀⠀⠀⠀⠀⠀⠀⠀⠀⠀⠀⠀⠀⠀⠀⠀⠀⠀⠀⠀⠀⠀⠀⠀⠀⠀⠀⠀⠀⠀⠀⠀⠀⠀⠀⠀⠀⠀⠀⠀⠀⠀⠀⠀⠀⠀⠀⠀⠀⠀⠀⠀⠀⠀⠀⠀⠀⠀⠀⠀⠀⠠⠀⠀⠀⠀⠀⠀⠀⠀⠀⠀⠀⠀⠀</a:t>
            </a:r>
            <a:br/>
            <a:r>
              <a:t>⠀⠀⠀⠀⠀⠀⠀⠀⠀⠀⠀⠀⠀⠀⠀⠀⠀⠀⠀⠀⠀⠀⢰⡄⠀⠀⠀⠀⠀⠀⠀⠀⠀⠀⠀⠀⠀⠀⠀⠀⠀⠀⠀⠀⠀⠀⠀⠀⠀⠀⠀⠀⠀⠀⠀⠀⠀⠀⠀⠀⠀⠀⠀⠀⠀⠀⠀⠀⠀⠀⠀⠀⠀⠀⠀⠀⠀⠀⠀⠀⠀⠀⠀⠀⠀⠀⠀⠀⠀⠀⠀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⠀⠀⠀⠀⠀⠀⠀⠀⠀⠀⠀⠀⠀⠀⠀⠀⠀⠀⠀⠀⠀⠀⢸⣿⣆⠀⠀⠀⠀⠀⠀⠀⠀⠀⠀⠀⠀⠀⠀⠀⠀⠀⠀⠀⠀⠀⠀⠀⠀⠀⠀⠀⠀⠀⠀⠀⠀⠀⠀⠀⠀⠀⠀⠀⠀⠀⠀⠀⠀⠀⠀⠀⠀⠀⠀⠀⠀⠀⠀⠀⠀⠀⠀⠀⠀⠀⠀⠀⠀⠀⠀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⠀⠀⠀⠀⠀⠀⠀⠀⠀⠀⢀⣀⣤⣤⣶⣶⣶⣶⣶⣶⣶⣶⣿⣿⣿⣧⡀⠀⠀⠀⠀⠀⠀⠀⠀⠀⠀⠀⠀⠀⠀⠀⠀⠀⠀⠀⠀⠀⠀⠀⠀⠀⠀⠀⠀⠀⠀⠀⠀⠀⠀⠀⠀⠀⠀⠀⠀⠀⠀⠀⠀⠀⠀⠀⠀⠀⠀⠀⠀⠀⠀⠀⠀⠀⠀⠀⠀⠀⠀⠀⠀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⠀⠀⠀⠀⠀⠀⠀⣠⣴⣾⣿⣿⣿⣿⣿⣿⣿⣿⣿⣿⣿⣿⣿⣿⣿⣿⣷⣄⠀⠀⠀⠀⠀⠀⠀⠀⠀⠀⠀⠀⠀⠀⠀⠀⠀⠀⠀⠀⠀⠀⠀⠀⠀⠀⠀⠀⠀⠀⠀⠀⠀⠀⠀⠀⠀⠀⠀⠀⠀⠀⠀⠀⠀⠀⠀⠀⠀⠀⠀⠀⠀⠀⠀⠀⠀⠀⠀⠀⠀⠀⠀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⠀⠀⠀⠀⣠⣴⣿⣿⣿⣿⣿⣿⣿⣿⣿⣿⣿⣿⣿⣿⣿⣿⣿⣿⣿⣿⣿⣿⣷⡀⠀⠀⠀⠀⠀⠀⠀⠀⠀⠀⠀⠀⠀⠀⠀⠀⠀⠀⠀⠀⠀⠀⠀⠀⠀⠀⠀⠀⠀⠀⠀⠀⠀⠀⠀⠀⠀⠀⠀⠀⠀⠀⠀⠀⠀⠀⠀⠀⠀⠀⠀⠀⠀⠀⠀⠀⠀⠀⠀⠀⠀</a:t>
            </a:r>
            <a:br/>
            <a:r>
              <a:t>⠀⠀⣴⣿⣿⣿⣿⣿⣿⣿⣿⣿⣿⣿⣿⣿⣿⣿⣿⣿⣿⣿⣿⣿⣿⣿⣿⣿⣿⣷⡀⠀⠀⠀⠀⠀⠀⠀⠀⠀⠀⠀⠀⠀⠀⠀⠀⠀⠀⠀⠀⠀⠀⠀⠀⠀⠀⠀⠀⠀⠀⠀⠀⠀⠀⠀⠀⠀⠀⠀⠀⠀⠀⠀⠀⠀⠀⠀⠀⠀⠀⠀⠀⠀⠀⠀⠀⠀⠀⠀⠀</a:t>
            </a:r>
            <a:br/>
            <a:r>
              <a:t>⢀⣾⣿⣿⣿⣿⣿⣿⣿⣿⣿⣿⣿⣿⣿⣿⣿⣿⣿⣿⣿⣿⣿⣿⣿⣿⣿⣿⣿⣿⣇⠀⠀⠀⠀⠀⠀⠀⠀⠀⠀⠀⠀⠀⠀⠀⠀⠀⠀⠀⠀⠀⠀⠀⠀⠀⠀⠀⠀⠀⠀⠀⠀⠀⠀⠀⠀⠀⠀⠀⠀⠀⠀⠀⠀⠀⠀⠀⠀⠀⠀⠀⠀⠀⠀⠀⠀⠀⠀⠀⠀</a:t>
            </a:r>
            <a:br/>
            <a:r>
              <a:t>⣸⣿⣿⣿⣿⣿⣿⣿⣿⣿⣿⣿⣿⣿⣿⣿⣿⣿⣿⣿⣿⣿⣿⣿⣿⣿⣿⣿⣿⣿⣿⣆⠀⠀⠀⠀⠀⠀⠀⠀⠀⠀⠀⠀⠀⠀⠀⠀⠀⠀⠀⠀⠀⠀⠀⠀⠀⠀⠀⠀⠀⠀⠀⠀⠀⠀⠀⠀⠀⠀⠀⠀⠀⠀⠀⠀⠀⠀⠀⠀⠀⠀⠀⠀⠀⠀⠀⠀⠀⠀⠀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⣿⣿⣿⣿⣿⣿⣿⣿⣿⣿⣿⣿⣿⣿⣿⣿⣿⣿⣿⣿⣿⣿⣿⣿⣿⣿⣿⣿⣿⣿⣿⣿⣿⣷⣦⣴⣶⣄⡀⠀⠀⠀⠀⠀⠀⠀⠀⠀⠀⠀⠀⠀⠀⠀⠀⠀⠀⠀⠀⠀⠀⠀⠀⠀⠀⠀⠀⠀⠀⠀⠀⠀⠀⠀⠀⠀⠀⠀⠀⠀⠀⠀⠀⠀⠀⠀⠀⠀⠀⠀⠀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⣿⣿⣿⣿⣿⣿⣿⣿⣿⣿⣿⣿⣿⣿⣿⣿⣿⣿⣿⣿⣿⣿⣿⣿⣿⣿⣿⣿⣿⣿⣿⣿⣿⣿⣿⡿⣿⣿⠃⠀⠀⠀⠀⠀⠀⠀⠀⠀⠀⠀⠀⠀⠀⠀⠀⠀⠀⠀⠀⠀⠀⠀⠀⠀⠀⠀⠀⠀⠀⠀⠀⠀⠀⠀⠀⠀⠀⠀⠀⠀⠀⠀⠀⠀⠀⠀⠀⠀⠀⠀⠀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⢸⣿⣿⣿⣿⣿⣿⣿⣿⣿⣿⣿⣿⣿⣿⣿⣿⣿⣿⣿⣿⣿⣿⣿⣿⣿⣿⣿⣿⣿⣿⣿⣿⣿⣧⠀⠈⠉⠀⠀⠀⠀⠀⠀⠀⠀⠀⠀⠀⠀⠀⠀⠀⠀⠀⢀⠀⠀⠀⠀⠀⠀⠀⠀⠀⠀⠀⠀⠀⠀⠀⠀⠀⠀⠀⠀⠀⠀⠀⠀⠀⠀⠀⠀⠀⠀⠀⠀⠀⠀⠀</a:t>
            </a:r>
            <a:br/>
            <a:r>
              <a:t>⠀⢿⣿⣿⣿⣿⣿⣿⣿⣿⣿⣿⣿⣿⣿⣿⣿⣿⣿⣿⣿⣿⣿⣿⣿⣿⣿⣿⣿⣿⣿⣿⣿⣿⣿⠆⠀⠀⠀⠀⠀⠀⠀⠀⠀⠀⠀⠀⠀⠀⠀⠀⠀⠀⢠⣿⣷⠀⠀⠀⠀⠀⠀⠀⠀⠀⠀⠀⠀⠀⠀⠀⠀⠀⠀⠀⠀⠀⠀⠀⠀⠀⠀⠀⠀⠀⠀⠀⠀⠀⠀</a:t>
            </a:r>
            <a:br/>
            <a:r>
              <a:t>⠀⠈⠻⣿⣿⣿⣿⣿⣿⣿⣿⣿⣿⣿⣿⣿⣿⣿⣿⣿⣿⣿⣿⣿⣿⣿⣿⣿⣿⣿⣿⣿⣿⣿⡟⠀⠀⠀⠀⠀⠀⠀⠀⠀⠀⠀⠀⠀⠀⠀⠀⠀⠀⠀⠸⣿⣿⠀⠀⠀⠀⠀⠀⠀⠀⠀⠀⠀⠀⠀⠀⠀⠀⠀⠀⠀⠀⠀⠀⠀⠀⠀⠀⠀⠀⠀⠀⠀⠀⠀⠀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⠀⠀⠀⣿⣿⣿⣿⣿⣿⣿⣿⣿⣿⣿⣿⣿⣿⣿⣿⣿⣿⣿⣿⣿⣿⣿⣿⣿⣿⣿⣿⣿⠿⠇⠀⠀⠀⠀⠀⠀⠀⠀⠀⠀⠀⠀⠀⠀⠀⠀⠀⠀⠀⠀⠀⠋⠁⠀⠀⠀⠀⠀⠀⠀⠀⠀⠀⠀⠀⠀⠀⠀⠀⠀⠀⠀⠀⠀⠀⠀⠀⠀⠀⠀⠀⠀⠀⠀⠀⠀⠀</a:t>
            </a:r>
            <a:br/>
            <a:r>
              <a:t>⠀⠀⣰⣿⣿⣿⣿⣿⣿⣿⣿⣿⣿⣿⣿⣿⣿⣿⣿⣿⣿⣿⣿⣿⣿⣿⣿⣿⣿⣿⡏⠀⠀⠀⠀⠀⠀⠀⠀⠀⠀⠀⠀⠀⠀⠀⠀⠀⠀⠀⠀⠀⠀⠀⠀⠀⠀⠀⠀⠀⠀⠀⠀⠀⠀⠀⠀⠀⠀⠀⠀⠀⠀⠀⠀⠀⠀⠀⠀⠀⠀⠀⠀⠀⠀⠀⠀⠀⠀⠀⠀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⠀⠀⣿⣿⣿⣿⣿⣿⣿⣿⣿⣿⣿⣿⣿⣿⣿⣿⣿⣿⣿⣿⣿⣿⣿⣿⣿⣿⣿⣿⣷⠀⠀⠀⠀⠀⠀⠀⠀⠀⠀⠀⠀⠀⠀⠀⠀⠀⠀⠀⠀⠀⠀⠀⠀⠀⠀⠀⠀⠀⠀⠀⠀⠀⠀⠀⠀⠀⠀⠀⠀⠀⠀⠀⠀⠀⠀⠀⠀⠀⠀⠀⠀⠀⠀⠀⠀⠀⠀⠀⠀</a:t>
            </a:r>
            <a:br/>
            <a:r>
              <a:t>⠀⠈⠉⠋⣿⣿⣿⣿⣿⣿⣿⣿⣿⣿⣿⣿⣿⣿⣿⣿⣿⣿⣿⣿⣿⣿⣿⣿⣿⣿⣏⠀⠀⠀⠀⠀⠀⠀⠀⠀⠀⠀⠀⠀⠀⠀⠀⠀⠀⠀⠀⠀⠀⠀⠀⠀⠀⠀⠀⠀⠀⠀⠀⠀⠀⠀⠀⠀⠀⠀⠀⠀⠀⠀⠀⠀⠀⠀⠀⠀⠀⠀⠀⠀⠀⠀⠀⠀⠀⠀⠀</a:t>
            </a:r>
            <a:br/>
            <a:r>
              <a:t>⠀⠀⠀⠀⢹⣿⣿⣿⣿⣿⣿⣿⣿⣿⣿⣿⣿⣿⣿⣿⣿⣿⣿⣿⣿⣿⣿⣿⣿⡟⠙⠄⠀⠀⠀⠀⠀⠀⠀⠀⠀⠀⠀⠀⠀⠀⠀⠀⠀⠀⠀⠀⠀⠀⠀⠀⠀⠀⠀⠀⠀⠀⠀⠀⠀⠀⠀⠀⠀⠀⠀⠀⠀⠀⠀⠀⠀⠀⠀⠀⠀⠀⠀⠀⠀⠀⠀⠀⠀⠀⠀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⠀⠀⠀⠀⢸⣿⣿⣿⣿⣿⣿⣿⣿⣿⣿⣿⣿⣿⣿⣿⣿⣿⣿⣿⣿⣿⣿⣿⡿⣷⠀⠀⠀⠀⠀⠀⠀⠀⠀⠀⠀⠀⠀⠀⠀⠀⠀⠀⠀⠀⠀⠀⠀⠀⠀⠀⠀⠀⠀⠀⠀⠀⠀⠀⠀⠀⠀⠀⠀⠀⠀⠀⠀⠀⠀⠀⠀⠀⠀⠀⠀⠀⠀⠀⠀⠀⠀⠀⠀⠀⠀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⠀⠀⠀⠀⢸⣿⣿⣿⣿⣿⣿⣿⣿⣿⣿⣿⣿⣿⣿⣿⣿⣿⣿⠟⠋⠉⠋⠉⠀⠀⠀⠀⠀⠀⠀⠀⠀⠀⠀⠀⠀⠀⠀⠀⠀⠀⠀⠀⠀⠀⠀⠀⠀⠀⠀⠀⠀⠀⠀⠀⠀⠀⠀⠀⠀⠀⠀⠀⠀⠀⠀⠀⠀⠀⠀⠀⠀⠀⠀⠀⠀⠀⠀⠀⠀⠀⠀⠀⠀⠀⠀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⠀⠀⠀⠀⣿⣿⣿⣿⣿⣿⣿⣿⣿⣿⣿⣿⣿⣿⣿⣿⣿⣿⣿⣷⣶⣤⣤⣀⣀⠀⠀⠀⠀⠀⠀⠀⠀⠀⠀⠀⠀⠀⠀⠀⠀⠀⠀⠀⠀⠀⠀⠀⠀⠀⠀⠀⠀⠀⠀⠀⠀⠀⠀⠀⠀⠀⠀⠀⠀⠀⠀⠀⠀⠀⠀⠀⠀⠀⠀⠀⠀⠀⠀⠀⠀⠀⠀⠀⠀⠀⠀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⠀⠀⠀⠈⢸⣿⣿⣿⣿⣿⣿⣿⣿⣿⣿⣿⣿⣿⣿⣿⣿⣿⣿⣿⣿⣿⣿⣿⣿⣿⣿⣶⣶⣤⣄⠀⠀⠀⠀⠀⠀⠀⠀⠀⠀⠀⠀⠀⠀⠀⠀⠀⠀⠀⠀⠀⠀⠀⠀⠀⠀⠀⠀⠀⠀⠀⠀⠀⠀⠀⠀⠀⠀⠀⠀⠀⠀⠀⠀⠀⠀⠀⠀⠀⠀⠀⠀⠀⠀⠀⠀</a:t>
            </a:r>
            <a:br/>
            <a:r>
              <a:t>⠀⠀⢠⣴⣾⣿⣿⣿⣿⣿⣿⣿⣿⣿⣿⣿⣿⣿⣿⣿⣿⣿⣿⣿⣿⣿⣿⣿⣿⣿⣿⣿⣿⣿⡿⠂⠀⠀⠀⠀⠀⠀⢀⣀⣀⣀⣀⣄⣀⣀⣀⣀⣀⠀⠀⠀⠀⠀⠀⠀⠀⠀⠀⠀⠀⠀⠀⠀⠀⠀⠀⠀⠀⠀⠀⠀⠀⠀⠀⠀⠀⠀⠀⠀⠀⠀⠀⠀⠀⠀⠀</a:t>
            </a:r>
            <a:br/>
            <a:r>
              <a:t>⠀⠀⢻⣿⣿⣿⣿⣿⣿⣿⣿⣿⣿⣿⣿⣿⣿⣿⣿⣿⣿⣿⣿⣿⣿⣿⣿⣿⣿⣿⣿⣿⣿⣿⣷⡄⢀⣀⣤⣶⣶⣿⣿⣿⣿⣿⣿⣿⣿⣿⣿⣿⣿⣿⣿⣿⣶⣤⣄⣀⠀⠀⠀⠀⠀⠀⠀⠀⠀⠀⠀⠀⠀⠀⠀⠀⠀⠀⠀⠀⠀⠀⠀⠀⠀⠀⠀⠀⠀⠀⠀</a:t>
            </a:r>
            <a:br/>
            <a:r>
              <a:t>⠀⠀⢠⣿⣿⣿⣿⣿⣿⣿⣿⣿⣿⣿⣿⣿⣿⣿⣿⣿⣿⣿⣿⣿⣿⣿⣿⣿⣿⣿⣿⣿⣿⣿⣿⣿⣿⣿⣿⣿⣿⣿⣿⣿⣿⣿⣿⣿⣿⣿⣿⣿⣿⣿⣿⣿⣿⣿⣿⣿⣿⣶⣤⣀⠀⠀⠀⠀⠀⠀⠀⠀⠀⠀⠀⠀⠀⠀⠀⠀⠀⠀⠀⠀⠀⠀⠀⠀⠀⠀⠀</a:t>
            </a:r>
            <a:br/>
            <a:r>
              <a:t>⠀⠀⣿⣿⣿⣿⣿⣿⣿⣿⣿⣿⣿⣿⣿⣿⣿⣿⣿⣿⣿⣿⣿⣿⣿⣿⣿⣿⣿⣿⣿⣿⣿⣿⣿⣿⣿⣿⣿⣿⣿⣿⣿⣿⣿⣿⣿⣿⣿⣿⣿⣿⣿⣿⣿⣿⣿⣿⣿⣿⣿⣿⣿⣿⣿⣦⣀⠀⠀⠀⠀⠀⠀⠀⠀⠀⠀⠀⠀⠀⠀⠀⠀⠀⠀⠀⠀⠀⠀⠀⠀</a:t>
            </a:r>
            <a:br/>
            <a:r>
              <a:t>⢀⣸⣿⣿⣿⣿⣿⣿⣿⣿⣿⣿⣿⣿⣿⣿⣿⣿⣿⣿⣿⣿⣿⣿⣿⣿⣿⣿⣿⣿⣿⣿⣿⣿⣿⣿⣿⣿⣿⣿⣿⣿⣿⣿⣿⣿⣿⣿⣿⣿⣿⣿⣿⣿⣿⣿⣿⣿⣿⣿⣿⣿⣿⣿⣿⣿⣿⣷⣄⠀⠀⠀⠀⠀⠀⠀⠀⠀⠀⠀⠀⠀⠀⠀⠀⠀⠀⠀⠀⠀⠀</a:t>
            </a:r>
            <a:br/>
            <a:r>
              <a:t>⣸⣿⣿⣿⣿⣿⣿⣿⣿⣿⣿⣿⣿⣿⣿⣿⣿⣿⣿⣿⣿⣿⣿⣿⣿⣿⣿⣿⣿⣿⣿⣿⣿⣿⣿⣿⣿⣿⣿⣿⣿⣿⣿⣿⣿⣿⣿⣿⣿⣿⣿⣿⣿⣿⣿⣿⣿⣿⣿⣿⣿⣿⣿⣿⣿⣿⣿⣿⣿⣷⣦⠀⠀⠀⠀⠀⠀⠀⠀⠀⠀⠀⠀⠀⠀⠀⠀⠀⠀⠀⠀</a:t>
            </a:r>
            <a:br/>
            <a:r>
              <a:t>⢹⣿⣿⣿⣿⣿⣿⣿⣿⣿⣿⣿⣿⣿⣿⣿⣿⣿⣿⣿⣿⣿⣿⣿⣿⣿⣿⣿⣿⣿⣿⣿⣿⣿⣿⣿⣿⣿⣿⣿⣿⣿⣿⣿⣿⣿⣿⣿⣿⣿⣿⣿⣿⣿⣿⣿⣿⣿⣿⣿⣿⣿⣿⣿⣿⣿⣿⣿⣿⣿⣿⣷⣄⠀⠀⠀⠀⠀⠀⠀⠀⠀⠀⠀⠀⠀⠀⠀⠀⠀⠀</a:t>
            </a:r>
            <a:br/>
            <a:r>
              <a:t>⣼⣿⣿⣿⣿⣿⣿⣿⣿⣿⣿⣿⣿⣿⣿⣿⣿⣿⣿⣿⣿⣿⣿⣿⣿⣿⣿⣿⣿⣿⣿⣿⣿⣿⣿⣿⣿⣿⣿⣿⣿⣿⣿⣿⣿⣿⣿⣿⣿⣿⣿⣿⣿⣿⣿⣿⣿⣿⣿⣿⣿⣿⣿⣿⣿⣿⣿⣿⣿⣿⣿⣿⣿⣧⡀⠀⠀⠀⠀⠀⠀⠀⠀⠀⠀⠀⠀⠀⠀⠀⠀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⣿⣿⣿⣿⣿⣿⣿⣿⣿⣿⣿⣿⣿⣿⣿⣿⣿⣿⣿⣿⣿⣿⣿⣿⣿⣿⣿⣿⣿⣿⣿⣿⣿⣿⣿⣿⣿⣿⣿⣿⣿⣿⣿⣿⣿⣿⣿⣿⣿⣿⣿⣿⣿⣿⣿⣿⣿⣿⣿⣿⣿⣿⣿⣿⣿⣿⣿⣿⣿⣿⣿⣿⣿⣿⣷⡀⠀⠀⠀⠀⠀⠀⠀⠀⠀⠀⠀⠀⠀⠀⠀</a:t>
            </a:r>
            <a:br/>
            <a:r>
              <a:t>⣿⣿⣿⣿⣿⣿⣿⣿⣿⣿⣿⣿⣿⣿⣿⣿⣿⣿⣿⣿⣿⣿⣿⣿⣿⣿⣿⣿⣿⣿⣿⣿⡟⣿⣿⣿⣿⣿⣿⣿⣿⣿⣿⣿⣿⣿⣿⣿⣿⣿⣿⣿⣿⣿⣿⣿⣿⣿⣿⣿⣿⣿⣿⣿⣿⣿⣿⣿⣿⣿⣿⣿⣿⣿⣿⣿⡄⠀⠀⠀⠀⠀⠀⠀⠀⠀⠀⠀⠀⠀⠀</a:t>
            </a:r>
            <a:br/>
            <a:r>
              <a:t>⣿⣿⣿⣿⣿⣿⣿⣿⣿⣿⣿⣿⣿⣿⣿⣿⣿⣿⣿⣿⣿⣿⣿⣿⣿⣿⣿⣿⣿⣿⣿⣿⠃⣿⣿⣿⣿⣿⣿⣿⣿⣿⣿⣿⣿⣿⣿⣿⣿⣿⣿⣿⣿⣿⣿⣿⣿⣿⣿⣿⣿⣿⣿⣿⣿⣿⣿⣿⣿⣿⣿⣿⣿⣿⣿⣿⣷⡀⠀⠀⠀⠀⠀⠀⠀⠀⠀⠀⠀⠀⠀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⠀⠀⠀⠀⠀⠀⠀⠀⠀⠀⠀⠀⠀⠀⠀⠀⠀⠀⠀⢰⣷⡄⠀⠀⠀⠀⠀⠀⠀⠀⠀⠀⠀⠀⠀⠀⠀⠀⠀⠀⠀⠀⠀⠀⠀⠀⠀⠀⠀⠀⠀⠀⠀⠀⠀⠀⠀⠀⠀⠀⠀⠀⠀⠀⠀⠀⠀⠀⠀⠀⠀⠀⠀⠀⠀⠀⠀⠀⠀⠀⠀⠀⠀⠀⠀⠀⠀⠀⠀⠀⠀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⠀⠀⠀⠀⠀⠀⠀⠀⠀⠀⠀⠀⣀⣀⣀⣀⣀⣀⣀⢸⣿⣿⣆⠀⠀⠀⠀⠀⠀⠀⠀⠀⠀⠀⠀⠀⠀⠀⠀⠀⠀⠀⠀⠀⠀⠀⠀⠀⠀⠀⠀⠀⠀⠀⠀⠀⠀⠀⠀⠀⠀⠀⠀⠀⠀⠀⠀⠀⠀⠀⠀⠀⠀⠀⠀⠀⠀⠀⠀⠀⠀⠀⠀⠀⠀⠀⠀⠀⠀⠀⠀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⠀⠀⠀⠀⠀⢀⣠⣤⣶⣾⣿⣿⣿⣿⣿⣿⣿⣿⣿⣿⣿⣿⣿⣧⠀⠀⠀⠀⠀⠀⠀⠀⠀⠀⠀⠀⠀⠀⠀⠀⠀⠀⠀⠀⠀⠀⠀⠀⠀⠀⠀⠀⠀⠀⠀⠀⠀⠀⠀⠀⠀⠀⠀⠀⠀⠀⠀⠀⠀⠀⠀⠀⠀⠀⠀⠀⠀⠀⠀⠀⠀⠀⠀⠀⠀⠀⠀⠀⠀⠀⠀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⠀⠀⢀⣤⣾⣿⣿⣿⣿⣿⣿⣿⣿⣿⣿⣿⣿⣿⣿⣿⣿⣿⣿⣿⣷⣄⠀⠀⠀⠀⠀⠀⠀⠀⠀⠀⠀⠀⠀⠀⠀⠀⠀⠀⠀⠀⠀⠀⠀⠀⠀⠀⠀⠀⠀⠀⠀⠀⠀⠀⠀⠀⠀⠀⠀⠀⠀⠀⠀⠀⠀⠀⠀⠀⠀⠀⠀⠀⠀⠀⠀⠀⠀⠀⠀⠀⠀⠀⠀⠀⠀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⣤⣾⣿⣿⣿⣿⣿⣿⣿⣿⣿⣿⣿⣿⣿⣿⣿⣿⣿⣿⣿⣿⣿⣿⣿⣿⣧⡀⠀⠀⠀⠀⠀⠀⠀⠀⠀⠀⠀⠀⠀⠀⠀⠀⠀⠀⠀⠀⠀⠀⠀⠀⠀⠀⠀⠀⠀⠀⠀⠀⠀⠀⠀⠀⠀⠀⠀⠀⠀⠀⠀⠀⠀⠀⠀⠀⠀⠀⠀⠀⠀⠀⠀⠀⠀⠀⠀⠀⠀⠀⠀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⣿⣿⣿⣿⣿⣿⣿⣿⣿⣿⣿⣿⣿⣿⣿⣿⣿⣿⣿⣿⣿⣿⣿⣿⣿⣿⣿⣿⣆⠀⠀⠀⠀⠀⠀⠀⠀⠀⠀⠀⠀⠀⠀⠀⠀⠀⠀⠀⠀⠀⠀⠀⠀⠀⠀⠀⠀⠀⠀⠀⠀⠀⠀⠀⠀⠀⠀⠀⠀⠀⠀⠀⠀⠀⠀⠀⠀⠀⠀⠀⠀⠀⠀⠀⠀⠀⠀⠀⠀⠀⠀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⣿⣿⣿⣿⣿⣿⣿⣿⣿⣿⣿⣿⣿⣿⣿⣿⣿⣿⣿⣿⣿⣿⣿⣿⣿⣿⣿⣿⣿⣄⣀⠀⠀⠀⠀⠀⠀⠀⠀⠀⠀⠀⠀⠀⠀⠀⠀⠀⠀⠀⠀⠀⠀⠀⠀⠀⠀⠀⠀⠀⠀⠀⠀⠀⠀⠀⠀⠀⠀⠀⠀⠀⠀⠀⠀⠀⠀⠀⠀⠀⠀⠀⠀⠀⠀⠀⠀⠀⠀⠀⠀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⣿⣿⣿⣿⣿⣿⣿⣿⣿⣿⣿⣿⣿⣿⣿⣿⣿⣿⣿⣿⣿⣿⣿⣿⣿⣿⣿⣿⣿⣿⣿⣿⣷⣶⣷⣤⡆⠀⠀⠀⠀⠀⠀⠀⠀⠀⠀⠀⠀⠀⠀⠀⠀⠀⠀⠀⠀⠀⠀⠀⠀⠀⠀⠀⠀⠀⠀⠀⠀⠀⠀⠀⠀⠀⠀⠀⠀⠀⠀⠀⠀⠀⠀⠀⠀⠀⠀⠀⠀⠀⠀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⣿⣿⣿⣿⣿⣿⣿⣿⣿⣿⣿⣿⣿⣿⣿⣿⣿⣿⣿⣿⣿⣿⣿⣿⣿⣿⣿⣿⣿⣿⣿⣿⡿⠿⢿⡟⠀⠀⠀⠀⠀⠀⠀⠀⠀⠀⠀⠀⠀⠀⠀⠀⠀⢀⣀⠀⠀⠀⠀⠀⠀⠀⠀⠀⠀⠀⠀⠀⠀⠀⠀⠀⠀⠀⠀⠀⠀⠀⠀⠀⠀⠀⠀⠀⠀⠀⠀⠀⠀⠀⠀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⣿⣿⣿⣿⣿⣿⣿⣿⣿⣿⣿⣿⣿⣿⣿⣿⣿⣿⣿⣿⣿⣿⣿⣿⣿⣿⣿⣿⣿⣿⣿⣿⣧⠀⠀⠀⠀⠀⠀⠀⠀⠀⠀⠀⠀⠀⠀⠀⠀⠀⠀⠀⠀⢸⣿⣧⠀⠀⠀⠀⠀⠀⠀⠀⠀⠀⠀⠀⠀⠀⠀⠀⠀⠀⠀⠀⠀⠀⠀⠀⠀⠀⠀⠀⠀⠀⠀⠀⠀⠀⠀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⣿⣿⣿⣿⣿⣿⣿⣿⣿⣿⣿⣿⣿⣿⣿⣿⣿⣿⣿⣿⣿⣿⣿⣿⣿⣿⣿⣿⣿⣿⣿⣿⡿⠀⠀⠀⠀⠀⠀⠀⠀⠀⠀⠀⠀⠀⠀⠀⠀⠀⠀⠀⠀⠘⣿⡿⠀⠀⠀⠀⠀⠀⠀⠀⠀⠀⠀⠀⠀⠀⠀⠀⠀⠀⠀⠀⠀⠀⠀⠀⠀⠀⠀⠀⠀⠀⠀⠀⠀⠀⠀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⣿⣿⣿⣿⣿⣿⣿⣿⣿⣿⣿⣿⣿⣿⣿⣿⣿⣿⣿⣿⣿⣿⣿⣿⣿⣿⣿⣿⣿⣿⣿⣿⠇⠀⠀⠀⠀⠀⠀⠀⠀⠀⠀⠀⠀⠀⠀⠀⠀⠀⠀⠀⠀⠀⠈⠀⠀⠀⠀⠀⠀⠀⠀⠀⠀⠀⠀⠀⠀⠀⠀⠀⠀⠀⠀⠀⠀⠀⠀⠀⠀⠀⠀⠀⠀⠀⠀⠀⠀⠀⠀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⣿⣿⣿⣿⣿⣿⣿⣿⣿⣿⣿⣿⣿⣿⣿⣿⣿⣿⣿⣿⣿⣿⣿⣿⣿⣿⣿⣿⣿⡽⠟⠉⠀⠀⠀⠀⠀⠀⠀⠀⠀⠀⠀⠀⠀⠀⠀⠀⠀⠀⠀⠀⠀⠀⠀⠀⠀⠀⠀⠀⠀⠀⠀⠀⠀⠀⠀⠀⠀⠀⠀⠀⠀⠀⠀⠀⠀⠀⠀⠀⠀⠀⠀⠀⠀⠀⠀⠀⠀⠀⠀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⣿⣿⣿⣿⣿⣿⣿⣿⣿⣿⣿⣿⣿⣿⣿⣿⣿⣿⣿⣿⣿⣿⣿⣿⣿⣿⣿⣿⡁⠁⠀⠀⠀⠀⠀⠀⠀⠀⠀⠀⠀⠀⠀⠀⠀⠀⠀⠀⠀⠀⠀⠀⠀⠀⠀⠀⠀⠀⠀⠀⠀⠀⠀⠀⠀⠀⠀⠀⠀⠀⠀⠀⠀⠀⠀⠀⠀⠀⠀⠀⠀⠀⠀⠀⠀⠀⠀⠀⠀⠀⠀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⠛⣿⣿⣿⣿⣿⣿⣿⣿⣿⣿⣿⣿⣿⣿⣿⣿⣿⣿⣿⣿⣿⣿⣿⣿⣿⣿⣿⡇⠀⠀⠀⠀⠀⠀⠀⠀⠀⠀⠀⠀⠀⠀⠀⠀⠀⠀⠀⠀⠀⠀⠀⠀⠀⠀⠀⠀⠀⠀⠀⠀⠀⠀⠀⠀⠀⠀⠀⠀⠀⠀⠀⠀⠀⠀⠀⠀⠀⠀⠀⠀⠀⠀⠀⠀⠀⠀⠀⠀⠀⠀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⠀⣿⣿⣿⣿⣿⣿⣿⣿⣿⣿⣿⣿⣿⣿⣿⣿⣿⣿⣿⣿⣿⣿⣿⣿⣿⣿⠋⠳⠀⠀⠀⠀⠀⠀⠀⠀⠀⠀⠀⠀⠀⠀⠀⠀⠀⠀⠀⠀⠀⠀⠀⠀⠀⠀⠀⠀⠀⠀⠀⠀⠀⠀⠀⠀⠀⠀⠀⠀⠀⠀⠀⠀⠀⠀⠀⠀⠀⠀⠀⠀⠀⠀⠀⠀⠀⠀⠀⠀⠀⠀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⠀⣿⣿⣿⣿⣿⣿⣿⣿⣿⣿⣿⣿⣿⣿⣿⣿⣿⣿⣿⣿⣿⣿⣿⣿⣿⢿⣧⠀⠀⠀⠀⠀⠀⠀⠀⠀⠀⠀⠀⠀⠀⠀⠀⠀⠀⠀⠀⠀⠀⠀⠀⠀⠀⠀⠀⠀⠀⠀⠀⠀⠀⠀⠀⠀⠀⠀⠀⠀⠀⠀⠀⠀⠀⠀⠀⠀⠀⠀⠀⠀⠀⠀⠀⠀⠀⠀⠀⠀⠀⠀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⠀⣿⣿⣿⣿⣿⣿⣿⣿⣿⣿⣿⣿⣿⣿⣿⣿⣿⣿⣿⣿⠿⠛⠛⠛⠁⠀⠈⠀⠀⠀⠀⠀⠀⠀⠀⠀⠀⠀⠀⠀⠀⠀⠀⠀⠀⠀⠀⠀⠀⠀⠀⠀⠀⠀⠀⠀⠀⠀⠀⠀⠀⠀⠀⠀⠀⠀⠀⠀⠀⠀⠀⠀⠀⠀⠀⠀⠀⠀⠀⠀⠀⠀⠀⠀⠀⠀⠀⠀⠀⠀</a:t>
            </a:r>
            <a:br/>
            <a:r>
              <a:t>⢀⣿⣿⣿⣿⣿⣿⣿⣿⣿⣿⣿⣿⣿⣿⣿⣿⣿⣿⣿⣷⣦⣤⣄⣀⣀⠀⠀⠀⠀⠀⠀⠀⠀⠀⠀⠀⠀⠀⠀⠀⠀⠀⠀⠀⠀⠀⠀⠀⠀⠀⠀⠀⠀⠀⠀⠀⠀⠀⠀⠀⠀⠀⠀⠀⠀⠀⠀⠀⠀⠀⠀⠀⠀⠀⠀⠀⠀⠀⠀⠀⠀⠀⠀⠀⠀⠀⠀⠀⠀⠀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⠊⢸⣿⣿⣿⣿⣿⣿⣿⣿⣿⣿⣿⣿⣿⣿⣿⣿⣿⣿⣿⣿⣿⣿⣿⣿⣿⣿⣶⣦⣤⣄⠀⠀⠀⠀⠀⠀⠀⠀⠀⠀⠀⠀⠀⠀⠀⠀⠀⠀⠀⠀⠀⠀⠀⠀⠀⠀⠀⠀⠀⠀⠀⠀⠀⠀⠀⠀⠀⠀⠀⠀⠀⠀⠀⠀⠀⠀⠀⠀⠀⠀⠀⠀⠀⠀⠀⠀⠀⠀⠀</a:t>
            </a:r>
            <a:br/>
            <a:r>
              <a:t>⣠⣿⣿⣿⣿⣿⣿⣿⣿⣿⣿⣿⣿⣿⣿⣿⣿⣿⣿⣿⣿⣿⣿⣿⣿⣿⣿⣿⣿⣿⣿⣿⠷⠀⠀⠀⠀⠀⠀⠀⠀⠀⠀⠀⠀⠀⠀⠀⠀⠀⠀⠀⠀⠀⠀⠀⠀⠀⠀⠀⠀⠀⠀⠀⠀⠀⠀⠀⠀⠀⠀⠀⠀⠀⠀⠀⠀⠀⠀⠀⠀⠀⠀⠀⠀⠀⠀⠀⠀⠀⠀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⣿⣿⣿⣿⣿⣿⣿⣿⣿⣿⣿⣿⣿⣿⣿⣿⣿⣿⣿⣿⣿⣿⣿⣿⣿⣿⣿⣿⣿⣿⣿⣿⣦⠀⠀⠀⠀⠀⠀⠀⠀⠀⠀⠀⠀⠀⠀⠀⠀⠀⠀⠀⠀⠀⠀⠀⠀⠀⠀⠀⠀⠀⠀⠀⠀⠀⠀⠀⠀⠀⠀⠀⠀⠀⠀⠀⠀⠀⠀⠀⠀⠀⠀⠀⠀⠀⠀⠀⠀⠀⠀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⣿⣿⣿⣿⣿⣿⣿⣿⣿⣿⣿⣿⣿⣿⣿⣿⣿⣿⣿⣿⣿⣿⣿⣿⣿⣿⣿⣿⣿⣿⣿⣿⣿⣿⣧⣤⣤⠀⠀⢀⣀⣀⣀⣀⣠⣤⣤⣤⣀⣤⣤⣄⣀⡀⣀⡀⠀⠀⠀⠀⠀⠀⠀⠀⠀⠀⠀⠀⠀⠀⠀⠀⠀⠀⠀⠀⠀⠀⠀⠀⠀⠀⠀⠀⠀⠀⠀⠀⠀⠀⠀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⣿⣿⣿⣿⣿⣿⣿⣿⣿⣿⣿⣿⣿⣿⣿⣿⣿⣿⣿⣿⣿⣿⣿⣿⣿⣿⣿⣿⣿⣿⣿⣿⣿⣿⣿⣿⣿⣶⣶⣿⣿⣿⣿⣿⣿⣿⣿⣿⣿⣿⣿⣿⣿⣿⣿⣿⣿⣶⣶⣶⣤⣀⠀⠀⠀⠀⠀⠀⠀⠀⠀⠀⠀⠀⠀⠀⠀⠀⠀⠀⠀⠀⠀⠀⠀⠀⠀⠀⠀⠀⠀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⣿⣿⣿⣿⣿⣿⣿⣿⣿⣿⣿⣿⣿⣿⣿⣿⣿⣿⣿⣿⣿⣿⣿⣿⣿⣿⣿⣿⣿⣿⣿⣿⣿⣿⣿⣿⣿⣿⣿⣿⣿⣿⣿⣿⣿⣿⣿⣿⣿⣿⣿⣿⣿⣿⣿⣿⣿⣿⣿⣿⣿⣿⣿⣿⣦⣄⠀⠀⠀⠀⠀⠀⠀⠀⠀⠀⠀⠀⠀⠀⠀⠀⠀⠀⠀⠀⠀⠀⠀⠀⠀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⣿⣿⣿⣿⣿⣿⣿⣿⣿⣿⣿⣿⣿⣿⣿⣿⣿⣿⣿⣿⣿⣿⣿⣿⣿⣿⣿⣿⣿⣿⣿⣿⣿⣿⣿⣿⣿⣿⣿⣿⣿⣿⣿⣿⣿⣿⣿⣿⣿⣿⣿⣿⣿⣿⣿⣿⣿⣿⣿⣿⣿⣿⣿⣿⣿⣿⣿⣶⣦⡀⠀⠀⠀⠀⠀⠀⠀⠀⠀⠀⠀⠀⠀⠀⠀⠀⠀⠀⠀⠀⠀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⣿⣿⣿⣿⣿⣿⣿⣿⣿⣿⣿⣿⣿⣿⣿⣿⣿⣿⣿⣿⣿⣿⣿⣿⣿⣿⣿⣿⣿⣿⣿⣿⣿⣿⣿⣿⣿⣿⣿⣿⣿⣿⣿⣿⣿⣿⣿⣿⣿⣿⣿⣿⣿⣿⣿⣿⣿⣿⣿⣿⣿⣿⣿⣿⣿⣿⣿⣿⣿⣿⣦⣄⠀⠀⠀⠀⠀⠀⠀⠀⠀⠀⠀⠀⠀⠀⠀⠀⠀⠀⠀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⣿⣿⣿⣿⣿⣿⣿⣿⣿⣿⣿⣿⣿⣿⣿⣿⣿⣿⣿⣿⣿⣿⣿⣿⣿⣿⣿⣿⣿⣿⣿⣿⣿⣿⣿⣿⣿⣿⣿⣿⣿⣿⣿⣿⣿⣿⣿⣿⣿⣿⣿⣿⣿⣿⣿⣿⣿⣿⣿⣿⣿⣿⣿⣿⣿⣿⣿⣿⣿⣿⣿⣿⣷⣄⠀⠀⠀⠀⠀⠀⠀⠀⠀⠀⠀⠀⠀⠀⠀⠀⠀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⣿⣿⣿⣿⣿⣿⣿⣿⣿⣿⣿⣿⣿⣿⣿⣿⣿⣿⣿⣿⣿⣿⣿⣿⣿⣿⣿⣿⣿⣿⣿⣿⣿⣿⣿⣿⣿⣿⣿⣿⣿⣿⣿⣿⣿⣿⣿⣿⣿⣿⣿⣿⣿⣿⣿⣿⣿⣿⣿⣿⣿⣿⣿⣿⣿⣿⣿⣿⣿⣿⣿⣿⣿⣿⣷⡄⠀⠀⠀⠀⠀⠀⠀⠀⠀⠀⠀⠀⠀⠀⠀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⣿⣿⣿⣿⣿⣿⣿⣿⣿⣿⣿⣿⣿⣿⣿⣿⣿⣿⣿⣿⣿⣿⣿⣿⣿⣿⣿⣿⣿⣿⣿⣿⣿⣿⣿⣿⣿⣿⣿⣿⣿⣿⣿⣿⣿⣿⣿⣿⣿⣿⣿⣿⣿⣿⣿⣿⣿⣿⣿⣿⣿⣿⣿⣿⣿⣿⣿⣿⣿⣿⣿⣿⣿⣿⣿⣿⣦⠀⠀⠀⠀⠀⠀⠀⠀⠀⠀⠀⠀⠀⠀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⠀⠀⠀⠀⠀⠀⠀⠀⠀⠀⠀⠀⠀⠀⠀⠀⠀⠀⢠⠀⠀⠀⠀⠀⠀⠀⠀⠀⠀⠀⠀⠀⠀⠀⠀⠀⠀⠀⠀⠀⠀⠀⠀⠀⠀⠀⠀⠀⠀⠀⠀⠀⠀⠀⠀⠀⠀⠀⠀⠀⠀⠀⠀⠀⠀⠀⠀⠀⠀⠀⠀⠀⠀⠀⠀⠀⠀⠀⠀⠀⠀⠀⠀⠀⠀⠀⠀⠀⠀⠀⠀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⠀⠀⠀⠀⠀⠀⠀⠀⠀⠀⠀⠀⠀⠀⠀⠀⠀⠀⣾⣷⡀⠀⠀⠀⠀⠀⠀⠀⠀⠀⠀⠀⠀⠀⠀⠀⠀⠀⠀⠀⠀⠀⠀⠀⠀⠀⠀⠀⠀⠀⠀⠀⠀⠀⠀⠀⠀⠀⠀⠀⠀⠀⠀⠀⠀⠀⠀⠀⠀⠀⠀⠀⠀⠀⠀⠀⠀⠀⠀⠀⠀⠀⠀⠀⠀⠀⠀⠀⠀⠀⠀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⠀⠀⠀⠀⠀⠀⠀⠀⢀⣀⣀⣀⣀⣀⣀⣀⣀⣀⣿⣿⣿⣄⠀⠀⠀⠀⠀⠀⠀⠀⠀⠀⠀⠀⠀⠀⠀⠀⠀⠀⠀⠀⠀⠀⠀⠀⠀⠀⠀⠀⠀⠀⠀⠀⠀⠀⠀⠀⠀⠀⠀⠀⠀⠀⠀⠀⠀⠀⠀⠀⠀⠀⠀⠀⠀⠀⠀⠀⠀⠀⠀⠀⠀⠀⠀⠀⠀⠀⠀⠀⠀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⠀⠀⠀⢀⣠⣴⣶⣿⣿⣿⣿⣿⣿⣿⣿⣿⣿⣿⣿⣿⣿⣿⣆⠀⠀⠀⠀⠀⠀⠀⠀⠀⠀⠀⠀⠀⠀⠀⠀⠀⠀⠀⠀⠀⠀⠀⠀⠀⠀⠀⠀⠀⠀⠀⠀⠀⠀⠀⠀⠀⠀⠀⠀⠀⠀⠀⠀⠀⠀⠀⠀⠀⠀⠀⠀⠀⠀⠀⠀⠀⠀⠀⠀⠀⠀⠀⠀⠀⠀⠀⠀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⣀⣴⣾⣿⣿⣿⣿⣿⣿⣿⣿⣿⣿⣿⣿⣿⣿⣿⣿⣿⣿⣿⣿⣷⣄⠀⠀⠀⠀⠀⠀⠀⠀⠀⠀⠀⠀⠀⠀⠀⠀⠀⠀⠀⠀⠀⠀⠀⠀⠀⠀⠀⠀⠀⠀⠀⠀⠀⠀⠀⠀⠀⠀⠀⠀⠀⠀⠀⠀⠀⠀⠀⠀⠀⠀⠀⠀⠀⠀⠀⠀⠀⠀⠀⠀⠀⠀⠀⠀⠀⠀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⣿⣿⣿⣿⣿⣿⣿⣿⣿⣿⣿⣿⣿⣿⣿⣿⣿⣿⣿⣿⣿⣿⣿⣿⣿⣆⠀⠀⠀⠀⠀⠀⠀⠀⠀⠀⠀⠀⠀⠀⠀⠀⠀⠀⠀⠀⠀⠀⠀⠀⠀⠀⠀⠀⠀⠀⠀⠀⠀⠀⠀⠀⠀⠀⠀⠀⠀⠀⠀⠀⠀⠀⠀⠀⠀⠀⠀⠀⠀⠀⠀⠀⠀⠀⠀⠀⠀⠀⠀⠀⠀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⣿⣿⣿⣿⣿⣿⣿⣿⣿⣿⣿⣿⣿⣿⣿⣿⣿⣿⣿⣿⣿⣿⣿⣿⣿⣿⣆⠀⠀⠀⠀⠀⠀⠀⠀⠀⠀⠀⠀⠀⠀⠀⠀⠀⠀⠀⠀⠀⠀⠀⠀⠀⠀⠀⠀⠀⠀⠀⠀⠀⠀⠀⠀⠀⠀⠀⠀⠀⠀⠀⠀⠀⠀⠀⠀⠀⠀⠀⠀⠀⠀⠀⠀⠀⠀⠀⠀⠀⠀⠀⠀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⣿⣿⣿⣿⣿⣿⣿⣿⣿⣿⣿⣿⣿⣿⣿⣿⣿⣿⣿⣿⣿⣿⣿⣿⣿⣿⣿⡄⠀⠀⠀⠀⠀⠀⠀⠀⠀⠀⠀⠀⠀⠀⠀⠀⠀⠀⠀⠀⠀⠀⠀⠀⠀⠀⠀⠀⠀⠀⠀⠀⠀⠀⠀⠀⠀⠀⠀⠀⠀⠀⠀⠀⠀⠀⠀⠀⠀⠀⠀⠀⠀⠀⠀⠀⠀⠀⠀⠀⠀⠀⠀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⣿⣿⣿⣿⣿⣿⣿⣿⣿⣿⣿⣿⣿⣿⣿⣿⣿⣿⣿⣿⣿⣿⣿⣿⣿⣿⣿⣿⣄⣀⠀⠀⠀⠀⠀⠀⠀⠀⠀⠀⠀⠀⠀⠀⠀⠀⠀⠀⠀⠀⠀⠀⠀⠀⠀⠀⠀⠀⠀⠀⠀⠀⠀⠀⠀⠀⠀⠀⠀⠀⠀⠀⠀⠀⠀⠀⠀⠀⠀⠀⠀⠀⠀⠀⠀⠀⠀⠀⠀⠀⠀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⣿⣿⣿⣿⣿⣿⣿⣿⣿⣿⣿⣿⣿⣿⣿⣿⣿⣿⣿⣿⣿⣿⣿⣿⣿⣿⣿⣿⣿⣿⣿⣷⣶⣿⣶⠂⠀⠀⠀⠀⠀⠀⠀⠀⠀⠀⠀⠀⠀⠀⠀⠀⠀⠀⠀⠀⠀⠀⠀⠀⠀⠀⠀⠀⠀⠀⠀⠀⠀⠀⠀⠀⠀⠀⠀⠀⠀⠀⠀⠀⠀⠀⠀⠀⠀⠀⠀⠀⠀⠀⠀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⣿⣿⣿⣿⣿⣿⣿⣿⣿⣿⣿⣿⣿⣿⣿⣿⣿⣿⣿⣿⣿⣿⣿⣿⣿⣿⣿⣿⣿⣿⣿⡿⠿⢿⠏⠀⠀⠀⠀⠀⠀⠀⠀⠀⠀⠀⠀⠀⠀⠀⠀⠀⢠⣶⣄⠀⠀⠀⠀⠀⠀⠀⠀⠀⠀⠀⠀⠀⠀⠀⠀⠀⠀⠀⠀⠀⠀⠀⠀⠀⠀⠀⠀⠀⠀⠀⠀⠀⠀⠀⠀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⣿⣿⣿⣿⣿⣿⣿⣿⣿⣿⣿⣿⣿⣿⣿⣿⣿⣿⣿⣿⣿⣿⣿⣿⣿⣿⣿⣿⣿⣿⣿⣆⠀⠀⠀⠀⠀⠀⠀⠀⠀⠀⠀⠀⠀⠀⠀⠀⠀⠀⠀⠀⢸⣿⣿⡀⠀⠀⠀⠀⠀⠀⠀⠀⠀⠀⠀⠀⠀⠀⠀⠀⠀⠀⠀⠀⠀⠀⠀⠀⠀⠀⠀⠀⠀⠀⠀⠀⠀⠀⠀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⣿⣿⣿⣿⣿⣿⣿⣿⣿⣿⣿⣿⣿⣿⣿⣿⣿⣿⣿⣿⣿⣿⣿⣿⣿⣿⣿⣿⣿⣿⣿⡟⠀⠀⠀⠀⠀⠀⠀⠀⠀⠀⠀⠀⠀⠀⠀⠀⠀⠀⠀⠀⠀⠻⡟⠃⠀⠀⠀⠀⠀⠀⠀⠀⠀⠀⠀⠀⠀⠀⠀⠀⠀⠀⠀⠀⠀⠀⠀⠀⠀⠀⠀⠀⠀⠀⠀⠀⠀⠀⠀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⣿⣿⣿⣿⣿⣿⣿⣿⣿⣿⣿⣿⣿⣿⣿⣿⣿⣿⣿⣿⣿⣿⣿⣿⣿⣿⣿⡟⡿⠻⠈⠀⠀⠀⠀⠀⠀⠀⠀⠀⠀⠀⠀⠀⠀⠀⠀⠀⠀⠀⠀⠀⠀⠀⠀⠀⠀⠀⠀⠀⠀⠀⠀⠀⠀⠀⠀⠀⠀⠀⠀⠀⠀⠀⠀⠀⠀⠀⠀⠀⠀⠀⠀⠀⠀⠀⠀⠀⠀⠀⠀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⣿⣿⣿⣿⣿⣿⣿⣿⣿⣿⣿⣿⣿⣿⣿⣿⣿⣿⣿⣿⣿⣿⣿⣿⣿⣿⣿⠈⠀⠀⠀⠀⠀⠀⠀⠀⠀⠀⠀⠀⠀⠀⠀⠀⠀⠀⠀⠀⠀⠀⠀⠀⠀⠀⠀⠀⠀⠀⠀⠀⠀⠀⠀⠀⠀⠀⠀⠀⠀⠀⠀⠀⠀⠀⠀⠀⠀⠀⠀⠀⠀⠀⠀⠀⠀⠀⠀⠀⠀⠀⠀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⣿⣿⣿⣿⣿⣿⣿⣿⣿⣿⣿⣿⣿⣿⣿⣿⣿⣿⣿⣿⣿⣿⣿⣿⣿⣿⠛⢇⠀⠀⠀⠀⠀⠀⠀⠀⠀⠀⠀⠀⠀⠀⠀⠀⠀⠀⠀⠀⠀⠀⠀⠀⠀⠀⠀⠀⠀⠀⠀⠀⠀⠀⠀⠀⠀⠀⠀⠀⠀⠀⠀⠀⠀⠀⠀⠀⠀⠀⠀⠀⠀⠀⠀⠀⠀⠀⠀⠀⠀⠀⠀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⣿⣿⣿⣿⣿⣿⣿⣿⣿⣿⣿⣿⣿⣿⣿⣿⣿⣿⣿⣿⡿⠛⠻⠛⠁⠉⠓⠀⠀⠀⠀⠀⠀⠀⠀⠀⠀⠀⠀⠀⠀⠀⠀⠀⠀⠀⠀⠀⠀⠀⠀⠀⠀⠀⠀⠀⠀⠀⠀⠀⠀⠀⠀⠀⠀⠀⠀⠀⠀⠀⠀⠀⠀⠀⠀⠀⠀⠀⠀⠀⠀⠀⠀⠀⠀⠀⠀⠀⠀⠀⠀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⣿⣿⣿⣿⣿⣿⣿⣿⣿⣿⣿⣿⣿⣿⣿⣿⣿⣿⣿⣧⣤⣀⣀⡀⠀⠀⠀⠀⠀⠀⠀⠀⠀⠀⠀⠀⠀⠀⠀⠀⠀⠀⠀⠀⠀⠀⠀⠀⠀⠀⠀⠀⠀⠀⠀⠀⠀⠀⠀⠀⠀⠀⠀⠀⠀⠀⠀⠀⠀⠀⠀⠀⠀⠀⠀⠀⠀⠀⠀⠀⠀⠀⠀⠀⠀⠀⠀⠀⠀⠀⠀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⣿⣿⣿⣿⣿⣿⣿⣿⣿⣿⣿⣿⣿⣿⣿⣿⣿⣿⣿⣿⣿⣿⣿⣿⣿⣿⣶⣦⣤⣄⡀⠀⠀⠀⠀⠀⠀⠀⠀⠀⠀⠀⠀⠀⠀⠀⠀⠀⠀⠀⠀⠀⠀⠀⠀⠀⠀⠀⠀⠀⠀⠀⠀⠀⠀⠀⠀⠀⠀⠀⠀⠀⠀⠀⠀⠀⠀⠀⠀⠀⠀⠀⠀⠀⠀⠀⠀⠀⠀⠀⠀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⣿⣿⣿⣿⣿⣿⣿⣿⣿⣿⣿⣿⣿⣿⣿⣿⣿⣿⣿⣿⣿⣿⣿⣿⣿⣿⣿⣿⣿⣿⣿⠆⠀⠀⠀⠀⠀⠀⠀⠀⠀⠀⠀⠀⠀⠀⠀⠀⠀⠀⠀⠀⠀⠀⠀⠀⠀⠀⠀⠀⠀⠀⠀⠀⠀⠀⠀⠀⠀⠀⠀⠀⠀⠀⠀⠀⠀⠀⠀⠀⠀⠀⠀⠀⠀⠀⠀⠀⠀⠀⠀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⣿⣿⣿⣿⣿⣿⣿⣿⣿⣿⣿⣿⣿⣿⣿⣿⣿⣿⣿⣿⣿⣿⣿⣿⣿⣿⣿⣿⣿⣿⣿⣄⠀⠀⠀⠀⠀⠀⠀⠀⠀⠀⠀⠀⠀⠀⠀⠀⠀⠀⠀⠀⠀⠀⠀⠀⠀⠀⠀⠀⠀⠀⠀⠀⠀⠀⠀⠀⠀⠀⠀⠀⠀⠀⠀⠀⠀⠀⠀⠀⠀⠀⠀⠀⠀⠀⠀⠀⠀⠀⠀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⣿⣿⣿⣿⣿⣿⣿⣿⣿⣿⣿⣿⣿⣿⣿⣿⣿⣿⣿⣿⣿⣿⣿⣿⣿⣿⣿⣿⣿⣿⣿⣿⣿⣆⣀⣄⠀⠀⠀⠀⠀⠀⠀⠀⠀⠀⠀⠀⠀⠀⠀⠀⠀⠀⠀⠀⠀⠀⠀⠀⠀⠀⠀⠀⠀⠀⠀⠀⠀⠀⠀⠀⠀⠀⠀⠀⠀⠀⠀⠀⠀⠀⠀⠀⠀⠀⠀⠀⠀⠀⠀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⣿⣿⣿⣿⣿⣿⣿⣿⣿⣿⣿⣿⣿⣿⣿⣿⣿⣿⣿⣿⣿⣿⣿⣿⣿⣿⣿⣿⣿⣿⣿⣿⣿⣿⣿⡟⠀⠀⠀⠀⠀⠀⠀⠀⠀⠀⠀⠀⡀⠀⠀⠀⠀⠀⠀⠀⠀⠀⠀⠀⠀⠀⠀⠀⠀⠀⠀⠀⠀⠀⠀⠀⠀⠀⠀⠀⠀⠀⠀⠀⠀⠀⠀⠀⠀⠀⠀⠀⠀⠀⠀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⣿⣿⣿⣿⣿⣿⣿⣿⣿⣿⣿⣿⣿⣿⣿⣿⣿⣿⣿⣿⣿⣿⣿⣿⣿⣿⣿⣿⣿⣿⣿⣿⣿⣿⣿⣧⣀⡀⠀⠀⠀⠀⠀⠀⠀⠀⠀⠘⣿⣆⠀⠀⠀⠀⠀⠀⠀⠀⠀⠀⠀⠀⠀⠀⠀⠀⠀⠀⠀⠀⠀⠀⠀⠀⠀⠀⠀⠀⠀⠀⠀⠀⠀⠀⠀⠀⠀⠀⠀⠀⠀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⣿⣿⣿⣿⣿⣿⣿⣿⣿⣿⣿⣿⣿⣿⣿⣿⣿⣿⣿⣿⣿⣿⣿⣿⣿⣿⣿⣿⣿⣿⣿⣿⣿⣿⣿⣿⣿⣿⣷⣤⣤⣤⣤⣿⣿⣷⣶⣶⣿⣿⣿⣷⣶⣾⣿⣶⣦⣤⣠⣤⣀⡀⠀⠀⠀⠀⠀⠀⠀⠀⠀⠀⠀⠀⠀⠀⠀⠀⠀⠀⠀⠀⠀⠀⠀⠀⠀⠀⠀⠀⠀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⣿⣿⣿⣿⣿⣿⣿⣿⣿⣿⣿⣿⣿⣿⣿⣿⣿⣿⣿⣿⣿⣿⣿⣿⣿⣿⣿⣿⣿⣿⣿⣿⣿⣿⣿⣿⣿⣿⣿⣿⣿⣿⣿⣿⣿⣿⣿⣿⣿⣿⣿⣿⣿⣿⣿⣿⣿⣿⣿⣿⣿⣿⣷⣾⣶⣤⣀⠀⠀⠀⠀⠀⠀⠀⠀⠀⠀⠀⠀⠀⠀⠀⠀⠀⠀⠀⠀⠀⠀⠀⠀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⣿⣿⣿⣿⣿⣿⣿⣿⣿⣿⣿⣿⣿⣿⣿⣿⣿⣿⣿⣿⣿⣿⣿⣿⣿⣿⣿⣿⣿⣿⣿⣿⣿⣿⣿⣿⣿⣿⣿⣿⣿⣿⣿⣿⣿⣿⣿⣿⣿⣿⣿⣿⣿⣿⣿⣿⣿⣿⣿⣿⣿⣿⣿⣿⣿⣿⣿⣿⣿⣦⣀⠀⠀⠀⠀⠀⠀⠀⠀⠀⠀⠀⠀⠀⠀⠀⠀⠀⠀⠀⠀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⠀⠀⠀⠀⠀⠀⠀⠀⠀⠀⠀⠀⠀⠀⠀⢠⠀⠀⠀⠀⠀⠀⠀⠀⠀⠀⠀⠀⠀⠀⠀⠀⠀⠀⠀⠀⠀⠀⠀⠀⠀⠀⠀⠀⠀⠀⠀⠀⠀⠀⠀⠀⠀⠀⠀⠀⠀⠀⠀⠀⠀⠀⠀⠀⠀⠀⠀⠀⠀⠀⠀⠀⠀⠀⠀⠀⠀⠀⠀⠀⠀⠀⠀⠀⠀⠀⠀⠀⠀⠀⠀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⠀⠀⠀⠀⠀⠀⠀⠀⠀⠀⠀⠀⠀⠀⠀⣿⣷⡄⠀⠀⠀⠀⠀⠀⠀⠀⠀⠀⠀⠀⠀⠀⠀⠀⠀⠀⠀⠀⠀⠀⠀⠀⠀⠀⠀⠀⠀⠀⠀⠀⠀⠀⠀⠀⠀⠀⠀⠀⠀⠀⠀⠀⠀⠀⠀⠀⠀⠀⠀⠀⠀⠀⠀⠀⠀⠀⠀⠀⠀⠀⠀⠀⠀⠀⠀⠀⠀⠀⠀⠀⠀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⠀⠀⠀⠀⠀⠀⠀⠀⠀⠀⠀⠀⠀⠀⠀⣿⣿⣿⣄⠀⠀⠀⠀⠀⠀⠀⠀⠀⠀⠀⠀⠀⠀⠀⠀⠀⠀⠀⠀⠀⠀⠀⠀⠀⠀⠀⠀⠀⠀⠀⠀⠀⠀⠀⠀⠀⠀⠀⠀⠀⠀⠀⠀⠀⠀⠀⠀⠀⠀⠀⠀⠀⠀⠀⠀⠀⠀⠀⠀⠀⠀⠀⠀⠀⠀⠀⠀⠀⠀⠀⠀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⠀⢀⣠⣤⣶⣶⣿⣿⣿⣿⣿⣿⣿⣿⣿⣿⣿⣿⣿⣆⠀⠀⠀⠀⠀⠀⠀⠀⠀⠀⠀⠀⠀⠀⠀⠀⠀⠀⠀⠀⠀⠀⠀⠀⠀⠀⠀⠀⠀⠀⠀⠀⠀⠀⠀⠀⠀⠀⠀⠀⠀⠀⠀⠀⠀⠀⠀⠀⠀⠀⠀⠀⠀⠀⠀⠀⠀⠀⠀⠀⠀⠀⠀⠀⠀⠀⠀⠀⠀⠀⠀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⣾⣿⣿⣿⣿⣿⣿⣿⣿⣿⣿⣿⣿⣿⣿⣿⣿⣿⣿⣿⣧⡀⠀⠀⠀⠀⠀⠀⠀⠀⠀⠀⠀⠀⠀⠀⠀⠀⠀⠀⠀⠀⠀⠀⠀⠀⠀⠀⠀⠀⠀⠀⠀⠀⠀⠀⠀⠀⠀⠀⠀⠀⠀⠀⠀⠀⠀⠀⠀⠀⠀⠀⠀⠀⠀⠀⠀⠀⠀⠀⠀⠀⠀⠀⠀⠀⠀⠀⠀⠀⠀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⣿⣿⣿⣿⣿⣿⣿⣿⣿⣿⣿⣿⣿⣿⣿⣿⣿⣿⣿⣿⣿⣿⣿⣿⡆⠀⠀⠀⠀⠀⠀⠀⠀⠀⠀⠀⠀⠀⠀⠀⠀⠀⠀⠀⠀⠀⠀⠀⠀⠀⠀⠀⠀⠀⠀⠀⠀⠀⠀⠀⠀⠀⠀⠀⠀⠀⠀⠀⠀⠀⠀⠀⠀⠀⠀⠀⠀⠀⠀⠀⠀⠀⠀⠀⠀⠀⠀⠀⠀⠀⠀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⣿⣿⣿⣿⣿⣿⣿⣿⣿⣿⣿⣿⣿⣿⣿⣿⣿⣿⣿⣿⣿⣿⣿⣿⣿⣿⣷⣶⣦⣤⣤⣤⣠⠀⠀⠀⠀⠀⠀⠀⠀⠀⠀⠀⠀⠀⠀⠀⠀⠀⠀⠀⠀⠀⠀⠀⠀⠀⠀⠀⠀⠀⠀⠀⠀⠀⠀⠀⠀⠀⠀⠀⠀⠀⠀⠀⠀⠀⠀⠀⠀⠀⠀⠀⠀⠀⠀⠀⠀⠀⠀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⣿⣿⣿⣿⣿⣿⣿⣿⣿⣿⣿⣿⣿⣿⣿⣿⣿⣿⣿⣿⣿⣿⣿⣿⣿⣿⣿⣿⣿⣿⣿⣿⠇⠀⠀⠀⠀⠀⠀⠀⠀⠀⠀⠀⠀⠀⠀⠀⠀⠀⢠⣷⣆⠀⠀⠀⠀⠀⠀⠀⠀⠀⠀⠀⠀⠀⠀⠀⠀⠀⠀⠀⠀⠀⠀⠀⠀⠀⠀⠀⠀⠀⠀⠀⠀⠀⠀⠀⠀⠀⠀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⣿⣿⣿⣿⣿⣿⣿⣿⣿⣿⣿⣿⣿⣿⣿⣿⣿⣿⣿⣿⣿⣿⣿⣿⣿⣿⣿⣿⣿⠋⠁⠉⠀⠀⠀⠀⠀⠀⠀⠀⠀⠀⠀⠀⠀⠀⠀⠀⠀⠀⠸⣿⣿⡆⠀⠀⠀⠀⠀⠀⠀⠀⠀⠀⠀⠀⠀⠀⠀⠀⠀⠀⠀⠀⠀⠀⠀⠀⠀⠀⠀⠀⠀⠀⠀⠀⠀⠀⠀⠀⠀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⣿⣿⣿⣿⣿⣿⣿⣿⣿⣿⣿⣿⣿⣿⣿⣿⣿⣿⣿⣿⣿⣿⣿⣿⣿⣿⣿⣿⣿⡆⠀⠀⠀⠀⠀⠀⠀⠀⠀⠀⠀⠀⠀⠀⠀⠀⠀⠀⠀⠀⠀⠻⡿⠇⠀⠀⠀⠀⠀⠀⠀⠀⠀⠀⠀⠀⠀⠀⠀⠀⠀⠀⠀⠀⠀⠀⠀⠀⠀⠀⠀⠀⠀⠀⠀⠀⠀⠀⠀⠀⠀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⣿⣿⣿⣿⣿⣿⣿⣿⣿⣿⣿⣿⣿⣿⣿⣿⣿⣿⣿⣿⣿⣿⣿⣿⣿⡿⣿⡿⠇⠀⠀⠀⠀⠀⠀⠀⠀⠀⠀⠀⠀⠀⠀⠀⠀⠀⠀⠀⠀⠀⠀⠀⠀⠀⠀⠀⠀⠀⠀⠀⠀⠀⠀⠀⠀⠀⠀⠀⠀⠀⠀⠀⠀⠀⠀⠀⠀⠀⠀⠀⠀⠀⠀⠀⠀⠀⠀⠀⠀⠀⠀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⣿⣿⣿⣿⣿⣿⣿⣿⣿⣿⣿⣿⣿⣿⣿⣿⣿⣿⣿⣿⣿⣿⣿⣿⡟⠰⠋⠁⠀⠀⠀⠀⠀⠀⠀⠀⠀⠀⠀⠀⠀⠀⠀⠀⠀⠀⠀⠀⠀⠀⠀⠀⠀⠀⠀⠀⠀⠀⠀⠀⠀⠀⠀⠀⠀⠀⠀⠀⠀⠀⠀⠀⠀⠀⠀⠀⠀⠀⠀⠀⠀⠀⠀⠀⠀⠀⠀⠀⠀⠀⠀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⣿⣿⣿⣿⣿⣿⣿⣿⣿⣿⣿⣿⣿⣿⣿⣿⣿⣿⣿⣿⣿⣿⣿⣿⣧⠀⠀⠀⠀⠀⠀⠀⠀⠀⠀⠀⠀⠀⠀⠀⠀⠀⠀⠀⠀⠀⠀⠀⠀⠀⠀⠀⠀⠀⠀⠀⠀⠀⠀⠀⠀⠀⠀⠀⠀⠀⠀⠀⠀⠀⠀⠀⠀⠀⠀⠀⠀⠀⠀⠀⠀⠀⠀⠀⠀⠀⠀⠀⠀⠀⠀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⣿⣿⣿⣿⣿⣿⣿⣿⣿⣿⣿⣿⣿⣿⣿⣿⣿⣿⣿⣿⣿⣿⣿⠏⠈⠣⠀⠀⠀⠀⠀⠀⠀⠀⠀⠀⠀⠀⠀⠀⠀⠀⠀⠀⠀⠀⠀⠀⠀⠀⠀⠀⠀⠀⠀⠀⠀⠀⠀⠀⠀⠀⠀⠀⠀⠀⠀⠀⠀⠀⠀⠀⠀⠀⠀⠀⠀⠀⠀⠀⠀⠀⠀⠀⠀⠀⠀⠀⠀⠀⠀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⣿⣿⣿⣿⣿⣿⣿⣿⣿⣿⣿⣿⣿⣿⣿⣿⣿⣿⣿⣿⣿⣿⣿⡂⠀⠀⠀⠀⠀⠀⠀⠀⠀⠀⠀⠀⠀⠀⠀⠀⠀⠀⠀⠀⠀⠀⠀⠀⠀⠀⠀⠀⠀⠀⠀⠀⠀⠀⠀⠀⠀⠀⠀⠀⠀⠀⠀⠀⠀⠀⠀⠀⠀⠀⠀⠀⠀⠀⠀⠀⠀⠀⠀⠀⠀⠀⠀⠀⠀⠀⠀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⣿⣿⣿⣿⣿⣿⣿⣿⣿⣿⣿⣿⣿⣿⣿⣿⣿⠟⠋⠉⠉⠉⠛⠃⠀⠀⠀⠀⠀⠀⠀⠀⠀⠀⠀⠀⠀⠀⠀⠀⠀⠀⠀⠀⠀⠀⠀⠀⠀⠀⠀⠀⠀⠀⠀⠀⠀⠀⠀⠀⠀⠀⠀⠀⠀⠀⠀⠀⠀⠀⠀⠀⠀⠀⠀⠀⠀⠀⠀⠀⠀⠀⠀⠀⠀⠀⠀⠀⠀⠀⠀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⣿⣿⣿⣿⣿⣿⣿⣿⣿⣿⣿⣿⣿⣿⣿⣿⣿⣶⣶⣦⣤⣤⣀⣀⡀⠀⠀⠀⠀⠀⠀⠀⠀⠀⠀⠀⠀⠀⠀⠀⠀⠀⠀⠀⠀⠀⠀⠀⠀⠀⠀⠀⠀⠀⠀⠀⠀⠀⠀⠀⠀⠀⠀⠀⠀⠀⠀⠀⠀⠀⠀⠀⠀⠀⠀⠀⠀⠀⠀⠀⠀⠀⠀⠀⠀⠀⠀⠀⠀⠀⠀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⣿⣿⣿⣿⣿⣿⣿⣿⣿⣿⣿⣿⣿⣿⣿⣿⣿⣿⣿⣿⣿⣿⣿⣿⣿⣿⣶⣶⣄⠀⠀⠀⠀⠀⠀⠀⠀⠀⠀⠀⠀⠀⠀⠀⠀⠀⠀⠀⠀⠀⠀⠀⠀⠀⠀⠀⠀⠀⠀⠀⠀⠀⠀⠀⠀⠀⠀⠀⠀⠀⠀⠀⠀⠀⠀⠀⠀⠀⠀⠀⠀⠀⠀⠀⠀⠀⠀⠀⠀⠀⠀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⣿⣿⣿⣿⣿⣿⣿⣿⣿⣿⣿⣿⣿⣿⣿⣿⣿⣿⣿⣿⣿⣿⣿⣿⣿⣿⣿⣿⣿⣆⠀⠀⠀⠀⠀⠀⠀⠀⠀⠀⠀⠀⠀⠀⠀⠀⠀⠀⠀⠀⠀⠀⠀⠀⠀⠀⠀⠀⠀⠀⠀⠀⠀⠀⠀⠀⠀⠀⠀⠀⠀⠀⠀⠀⠀⠀⠀⠀⠀⠀⠀⠀⠀⠀⠀⠀⠀⠀⠀⠀⠀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⣿⣿⣿⣿⣿⣿⣿⣿⣿⣿⣿⣿⣿⣿⣿⣿⣿⣿⣿⣿⣿⣿⣿⣿⣿⣿⣿⣿⣿⣿⣦⠀⠀⠀⠀⠀⠀⠀⠀⠀⠀⠀⠀⠀⠀⠀⠀⠀⠀⠀⠀⠀⠀⠀⠀⠀⠀⠀⠀⠀⠀⠀⠀⠀⠀⠀⠀⠀⠀⠀⠀⠀⠀⠀⠀⠀⠀⠀⠀⠀⠀⠀⠀⠀⠀⠀⠀⠀⠀⠀⠀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⣿⣿⣿⣿⣿⣿⣿⣿⣿⣿⣿⣿⣿⣿⣿⣿⣿⣿⣿⣿⣿⣿⣿⣿⣿⣿⣿⣿⣿⣿⣿⣷⣶⣶⠀⠀⠀⠀⠀⠀⠀⠀⠀⠀⠀⠀⠀⠀⠀⠀⠀⠀⠀⠀⠀⠀⠀⠀⠀⠀⠀⠀⠀⠀⠀⠀⠀⠀⠀⠀⠀⠀⠀⠀⠀⠀⠀⠀⠀⠀⠀⠀⠀⠀⠀⠀⠀⠀⠀⠀⠀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⣿⣿⣿⣿⣿⣿⣿⣿⣿⣿⣿⣿⣿⣿⣿⣿⣿⣿⣿⣿⣿⣿⣿⣿⣿⣿⣿⣿⣿⣿⣿⣿⣿⣿⣷⣶⣤⠀⠀⠀⠀⠀⠀⠀⠀⠀⠀⠀⠀⠀⠰⣷⡀⠀⠀⠀⠀⠀⠀⠀⠀⠀⠀⠀⠀⠀⠀⠀⠀⠀⠀⠀⠀⠀⠀⠀⠀⠀⠀⠀⠀⠀⠀⠀⠀⠀⠀⠀⠀⠀⠀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⣿⣿⣿⣿⣿⣿⣿⣿⣿⣿⣿⣿⣿⣿⣿⣿⣿⣿⣿⣿⣿⣿⣿⣿⣿⣿⣿⣿⣿⣿⣿⣿⣿⣿⣿⣿⠏⢀⣀⣀⣀⣀⣰⣶⣦⣤⣤⣄⣶⣶⣦⣽⣧⣠⣦⣤⣀⡀⠀⣀⠀⠀⠀⠀⠀⠀⠀⠀⠀⠀⠀⠀⠀⠀⠀⠀⠀⠀⠀⠀⠀⠀⠀⠀⠀⠀⠀⠀⠀⠀⠀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⣿⣿⣿⣿⣿⣿⣿⣿⣿⣿⣿⣿⣿⣿⣿⣿⣿⣿⣿⣿⣿⣿⣿⣿⣿⣿⣿⣿⣿⣿⣿⣿⣿⣿⣿⣿⣷⣾⣿⣿⣿⣿⣿⣿⣿⣿⣿⣿⣿⣿⣿⣿⣿⣿⣿⣿⣿⣿⣿⣿⣿⣷⣦⣤⣤⣀⠀⠀⠀⠀⠀⠀⠀⠀⠀⠀⠀⠀⠀⠀⠀⠀⠀⠀⠀⠀⠀⠀⠀⠀⠀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⣿⣿⣿⣿⣿⣿⣿⣿⣿⣿⣿⣿⣿⣿⣿⣿⣿⣿⣿⣿⣿⣿⣿⣿⣿⣿⣿⣿⣿⣿⣿⣿⣿⣿⣿⣿⣿⣿⣿⣿⣿⣿⣿⣿⣿⣿⣿⣿⣿⣿⣿⣿⣿⣿⣿⣿⣿⣿⣿⣿⣿⣿⣿⣿⣿⣿⣿⣶⣴⣤⡀⠀⠀⠀⠀⠀⠀⠀⠀⠀⠀⠀⠀⠀⠀⠀⠀⠀⠀⠀⠀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⣿⣿⣿⣿⣿⣿⣿⣿⣿⣿⣿⣿⣿⣿⣿⣿⣿⣿⣿⣿⣿⣿⣿⣿⣿⣿⣿⣿⣿⣿⣿⣿⣿⣿⣿⣿⣿⣿⣿⣿⣿⣿⣿⣿⣿⣿⣿⣿⣿⣿⣿⣿⣿⣿⣿⣿⣿⣿⣿⣿⣿⣿⣿⣿⣿⣿⣿⣿⣿⣿⣿⣶⣤⣄⠀⠀⠀⠀⠀⠀⠀⠀⠀⠀⠀⠀⠀⠀⠀⠀⠀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⣿⣿⣿⣿⣿⣿⣿⣿⣿⣿⣿⣿⣿⣿⣿⣿⣿⣿⣿⣿⣿⣿⣿⣿⣿⣿⣿⣿⣿⣿⣿⣿⣿⣿⣿⣿⣿⣿⠿⠿⠿⢿⣿⣿⣿⣿⣿⣿⣿⣿⣿⣿⣿⣿⣿⣿⣿⣿⣿⣿⣿⣿⣿⣿⣿⣿⣿⣿⣿⣿⣿⣿⣿⣿⣿⣿⣿⣿⣿⣿⣿⣿⣿⣿⣿⣿⣿⣿⣿⣿⡇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⣿⣿⣿⣿⣿⣿⣿⣿⣿⣿⣿⣿⣿⣿⣿⣿⣿⣿⣿⣿⣿⣿⣿⣿⣿⣿⣿⣿⣿⣿⣿⣿⣿⠏⠀⠀⠀⠀⠀⠀⠀⠀⠀⠀⠉⠙⠛⢿⣿⣿⣿⣿⣿⣿⣿⣿⠟⠛⠋⠉⠁⠀⠀⠀⠈⠉⠉⠛⣿⣿⣿⣿⣿⣿⣿⣿⣿⣿⣿⣿⣿⣿⣿⣿⣿⣿⣿⣿⣿⣿⡇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⣿⣿⣿⣿⣿⣿⣿⣿⣿⣿⣿⣿⣿⣿⣿⣿⣿⣿⣿⣿⣿⣿⣿⣿⣿⣿⣿⣿⣿⣿⣿⣿⣿⡀⠀⠀⠀⠀⠀⠀⠀⠀⠀⠀⠀⠀⠀⠀⠋⠁⠀⠀⠀⠀⠉⠁⠀⠀⠀⠀⠀⠀⠀⠀⠀⠀⠀⠀⠈⣿⣿⣿⣿⣿⣿⣿⣿⣿⣿⣿⣿⣿⣿⣿⣿⣿⣿⣿⣿⣿⡇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⣿⣿⣿⣿⣿⣿⣿⣿⣿⣿⣿⣿⣿⣿⣿⣿⣿⣿⣿⣿⣿⣿⣿⣿⣿⣿⣿⣿⣿⣿⣿⣿⣿⣿⣗⠀⠀⠀⠀⠀⠀⠀⠀⠀⠀⠀⠀⠀⠀⠀⠀⠀⠀⠀⠀⠀⠀⠀⠀⠀⠀⠀⠀⠀⠀⠀⠀⠀⠐⣿⣿⣿⣿⣿⣿⣿⣿⣿⣿⣿⣿⣿⣿⣿⣿⣿⣿⣿⣿⣿⡇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⣿⣿⣿⣿⣿⣿⣿⣿⣿⣿⣿⣿⣿⣿⣿⣿⣿⣿⣿⣿⣿⣿⣿⣿⣿⣿⣿⣿⣿⣿⣿⣿⣿⣿⣿⣿⣦⡄⠀⠀⠀⠀⠀⠀⠀⠀⠀⠀⠀⠀⠀⠀⠀⠀⠀⠀⠀⠀⠀⠀⠀⠀⠀⠀⠀⠀⠀⢀⣾⣿⣿⣿⣿⣿⣿⣿⣿⣿⣿⣿⣿⣿⣿⣿⣿⣿⣿⣿⣿⣿⡇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⣿⣿⣿⣿⣿⣿⣿⣿⣿⣿⣿⣿⣿⣿⣿⣿⣿⣿⣿⣿⣿⣿⣿⣿⣿⣿⣿⣿⣿⣿⣿⣿⣿⣿⣿⣿⣿⠀⠀⠀⠀⠀⠀⠀⠀⠀⠀⠀⠀⠀⠀⠀⠀⠀⠀⠀⠀⠀⠀⠀⠀⠀⠀⢳⣦⣤⣤⣾⣿⣿⣿⣿⣿⣿⣿⣿⣿⣿⣿⣿⣿⣿⣿⣿⣿⣿⣿⣿⣿⣿⡇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⣿⣿⣿⣿⣿⣿⣿⣿⣿⣿⣿⣿⣿⣿⣿⣿⣿⣿⣿⣿⣿⣿⣿⣿⣿⣿⣿⣿⣿⣿⣿⣿⣿⣿⣿⣿⣿⡇⡀⠀⠀⠀⠀⠀⠀⠀⠀⠀⠀⠀⠀⠀⠀⠀⠀⠀⠀⠀⠀⠀⠀⠀⠀⠀⠀⢿⣿⣿⣿⣿⣿⣿⣿⣿⣿⣿⣿⣿⣿⣿⣿⣿⣿⣿⣿⣿⣿⣿⣿⣿⡇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⣿⣿⣿⣿⣿⣿⣿⣿⣿⣿⣿⣿⣿⣿⣿⣿⣿⣿⣿⣿⣿⣿⣿⣿⣿⣿⣿⣿⣿⣿⣿⣿⣿⣿⣿⣿⣿⣿⡷⠀⠀⠀⠀⠀⠀⠀⠀⠀⠀⠀⠀⠀⠀⠀⠀⠀⠀⠀⠀⠀⠀⠀⢀⠀⢀⣼⣿⣿⣿⣿⣿⣿⣿⣿⣿⣿⣿⣿⣿⣿⣿⣿⣿⣿⣿⣿⣿⣿⣿⣿⡇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⣿⣿⣿⣿⣿⣿⣿⣿⣿⣿⣿⣿⣿⣿⣿⣿⣿⣿⣿⣿⣿⣿⣿⣿⣿⣿⣿⣿⣿⣿⣿⣿⣿⣿⣿⣿⡿⠀⠀⠀⡇⠀⠀⠀⠀⠀⠀⠀⠀⠀⠀⠀⠀⠀⠀⠀⠀⠀⠀⠀⠀⢸⣼⣿⣿⣿⣿⣿⣿⣿⣿⣿⣿⣿⣿⣿⣿⣿⣿⣿⣿⣿⣿⣿⣿⣿⣿⣿⣿⣿⡇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⣿⣿⣿⣿⣿⣿⣿⣿⣿⣿⣿⣿⣿⣿⣿⣿⣿⣿⣿⣿⣿⣿⣿⣿⣿⣿⣿⣿⣿⣿⣿⣿⣿⣿⣿⣿⣷⠀⢀⠜⠃⠀⠀⠀⠀⠀⠀⠀⠀⠀⠀⠀⠀⠀⠀⠀⠀⠀⠀⠀⠀⢸⣿⣿⣿⣿⣿⣿⣿⣿⣿⣿⣿⣿⣿⣿⣿⣿⣿⣿⣿⣿⣿⣿⣿⣿⣿⣿⣿⣿⡇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⣿⣿⣿⣿⣿⣿⣿⣿⣿⣿⣿⣿⣿⣿⣿⣿⣿⣿⣿⣿⣿⣿⣿⣿⣿⣿⣿⣿⣿⣿⣿⣿⣿⣿⣿⣿⡇⠀⣾⠀⠀⠀⠀⠀⠀⠀⠀⠀⠀⠀⠀⠀⠀⠀⠀⠀⠀⠀⠀⠀⠀⠸⣿⣿⣿⣿⣿⣿⣿⣿⣿⣿⣿⣿⣿⣿⣿⣿⣿⣿⣿⣿⣿⣿⣿⣿⣿⣿⣿⣿⡇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⣿⣿⣿⣿⣿⣿⣿⣿⣿⣿⣿⣿⣿⣿⣿⣿⣿⣿⣿⣿⣿⣿⣿⣿⣿⣿⣿⣿⣿⣿⣿⣿⣿⣿⣿⣿⠇⠘⠁⠀⠀⠀⠀⠀⠀⠀⠀⠀⠀⠀⠀⠀⠀⠀⠀⠀⠀⠀⠀⠀⠀⠀⢿⣿⣿⣿⣿⣿⣿⣿⣿⣿⣿⣿⣿⣿⣿⣿⣿⣿⣿⣿⣿⣿⣿⣿⣿⣿⣿⣿⡇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⣿⣿⣿⣿⣿⣿⣿⣿⣿⣿⣿⣿⣿⣿⣿⣿⣿⣿⣿⣿⣿⣿⣿⣿⣿⣿⣿⣿⣿⣿⣿⣿⣿⣿⣿⣿⣿⠀⠀⠀⠀⠀⠀⠀⠀⠀⠀⠀⠀⠀⠀⠀⠀⠀⠀⠀⠀⠀⠀⠀⠀⠀⠀⠀⠀⠙⠟⠛⠻⢿⣿⣿⣿⣿⣿⣿⣿⣿⣿⣿⣿⣿⣿⣿⣿⣿⣿⣿⣿⣿⡇</a:t>
            </a:r>
            <a:br/>
            <a:r>
              <a:t>⣿⣿⣿⣿⣿⣿⣿⣿⣿⣿⣿⣿⣿⣿⣿⣿⣿⣿⣿⣿⣿⣿⣿⣿⣿⣿⣿⣿⣿⣿⣿⣿⣿⣿⣿⡿⠟⠀⠀⠀⠀⠀⠀⠀⠀⠀⠀⠀⠀⠀⠀⠀⠀⠀⠀⠀⠀⠀⠀⠀⠀⠀⠀⠀⠀⠀⠀⠀⠀⠀⢹⣿⣿⣿⣿⣿⣿⣿⣿⣿⣿⣿⣿⣿⣿⣿⣿⣿⣿⣿⡇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⣿⣿⣿⣿⣿⣿⣿⣿⣿⣿⣿⣿⣿⣿⣿⣿⣿⣿⣿⣿⣿⣿⣿⣿⣿⣿⣿⣿⣿⣿⣿⣿⣿⣿⣄⠀⠀⠀⠀⠀⠀⠀⠀⠀⠀⠀⠀⠀⠀⠀⠀⠀⠀⠀⠀⠀⠀⠀⠀⠀⠀⠀⠀⠀⠀⠀⠀⠀⠀⠀⠈⠻⣿⣿⣿⣿⣿⣿⣿⣿⣿⣿⣿⣿⣿⣿⣿⣿⣿⣿⡇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⣿⣿⣿⣿⣿⣿⣿⣿⣿⣿⣿⣿⣿⣿⣿⣿⣿⣿⣿⣿⣿⣿⣿⣿⣿⣿⣿⣿⣿⣿⣿⣿⣿⣿⣿⣷⠀⠀⠀⠀⠀⠀⠀⠀⠀⠀⠀⠀⠀⠀⠀⠀⠀⠀⠀⠀⠀⠀⠀⠀⠀⠀⠀⠀⠀⠀⠀⠀⠀⠀⠀⠀⠘⢿⣿⣿⣿⣿⣿⣿⣿⣿⣿⣿⣿⣿⣿⣿⣿⣿⡇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⣿⣿⣿⣿⣿⣿⣿⣿⣿⣿⣿⣿⣿⣿⣿⣿⣿⣿⣿⣿⣿⣿⣿⣿⣿⣿⣿⣿⣿⣿⣿⣿⣿⣿⣿⣿⠀⠀⠀⠀⠀⠀⠀⠀⠀⠀⠀⠀⠀⠀⠀⠀⠀⠀⠀⠀⠀⠀⠀⠀⢸⣷⣶⡆⠀⠀⠀⠀⠀⠀⠀⠀⠀⠈⢻⣿⣿⣿⣿⣿⣿⣿⣿⣿⣿⣿⣿⣿⣿⣿⡇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⣿⣿⣿⣿⣿⣿⣿⣿⣿⣿⣿⣿⣿⣿⣿⣿⣿⣿⣿⣿⣿⣿⣿⣿⣿⣿⣿⣿⣿⣿⣿⣿⣿⣿⣿⣿⠀⠀⠀⠀⠀⠀⠀⠀⠀⠀⠀⠀⠀⠀⠀⠀⠀⠀⠀⠀⠀⠀⠀⠀⢸⣿⣿⣿⡀⠀⠀⠀⠀⠀⠀⠀⠀⠀⠀⠻⣿⣿⣿⣿⣿⣿⣿⣿⣿⣿⣿⣿⣿⣿⡇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⣿⣿⣿⣿⣿⣿⣿⣿⣿⣿⣿⣿⣿⣿⣿⣿⣿⣿⣿⣿⣿⣿⣿⣿⣿⣿⣿⣿⣿⣿⣿⣿⣿⣿⣿⡟⠀⠀⠀⠀⠀⠀⠀⠀⠀⠀⠀⠀⠀⠀⠀⠀⠀⠀⠀⠀⠀⠀⠀⠀⢸⣿⣿⣿⣇⠀⠀⠀⠀⠀⠀⠀⠀⠀⠀⠀⢻⣿⣿⣿⣿⣿⣿⣿⣿⣿⣿⣿⣿⣿⡇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⣿⣿⣿⣿⣿⣿⣿⣿⣿⣿⣿⣿⣿⣿⣿⣿⣿⣿⣿⣿⣿⣿⣿⣿⣿⣿⣿⣿⣿⣿⣿⣿⣿⣿⡟⠀⠀⠀⠀⠀⠀⠀⠀⠀⠀⠀⠀⠀⠀⠀⠀⠀⠀⠀⠀⠀⠀⠀⠀⠀⠸⣿⣿⣿⣿⠀⠀⠀⠀⠀⠀⠀⠀⠀⠀⠀⠈⣿⣿⣿⣿⣿⣿⣿⣿⣿⣿⣿⣿⣿⡇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⣿⣿⣿⣿⣿⣿⣿⣿⣿⣿⣿⣿⣿⣿⣿⣿⣿⣿⣿⣿⣿⣿⣿⣿⣿⣿⣿⣿⣿⣿⣿⣿⣿⡿⠁⠀⠀⠀⠀⠀⠀⠀⠀⠀⠀⠀⠀⠀⠀⠀⠀⠀⠀⠀⠀⠀⠀⠀⠀⠀⠀⢿⣿⣿⣿⡇⠀⠀⠀⠀⠀⠀⠀⠀⠀⠀⠀⢹⣿⣿⣿⣿⣿⣿⣿⣿⣿⣿⣿⣿⡇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⣿⣿⣿⣿⣿⣿⣿⣿⣿⣿⣿⣿⣿⣿⣿⣿⣿⣿⣿⣿⣿⣿⣿⣿⣿⣿⣿⣿⣿⣿⣿⣿⣿⠁⠀⠀⠀⠀⠀⠀⠀⠀⠀⠀⠀⠀⠀⠀⠀⠀⠀⠀⠀⠀⠀⠀⠀⠀⠀⠀⠀⢸⣿⣿⣿⣿⠀⠀⠀⠀⠀⠀⠀⠀⠀⠀⠀⠈⢿⣿⣿⣿⣿⣿⣿⣿⣿⣿⣿⣿⡇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⣿⣿⣿⣿⣿⣿⣿⣿⣿⣿⣿⣿⣿⣿⣿⣿⣿⣿⣿⣿⣿⣿⣿⣿⣿⣿⣿⣿⣿⣿⣿⣿⠃⠀⠀⠀⠀⠀⠀⠀⠀⠀⠀⠀⠀⠀⠀⠀⠀⠀⠀⠀⠀⠀⠀⠀⠀⠀⠀⠀⠀⠀⣿⣿⣿⣿⠀⠀⠀⠀⠀⠀⠀⠀⠀⠀⠀⠀⠘⣿⣿⣿⣿⣿⣿⣿⣿⣿⣿⣿⡇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⣿⣿⣿⣿⣿⣿⣿⣿⣿⣿⣿⣿⣿⣿⣿⣿⣿⣿⣿⣿⣿⣿⣿⣿⣿⣿⣿⣿⣿⣿⣿⡏⠀⠀⠀⠀⠀⠀⠀⠀⠀⠀⠀⠀⠀⠀⠀⠀⠀⠀⠀⠀⠀⠀⠀⠀⠀⠀⠀⠀⠀⠀⢸⣿⣿⣿⡆⠀⠀⠀⠀⠀⠀⠀⠀⠀⠀⠀⠀⠘⣿⣿⣿⣿⣿⣿⣿⣿⣿⣿⡇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⠀⠀⠀⠀⠀⠀⠀⠀⠀⠀⠀⠀⠀⠀⣿⣄⠀⠀⠀⠀⠀⠀⠀⠀⠀⠀⠀⠀⠀⠀⠀⠀⠀⠀⠀⠀⠀⠀⠀⠀⠀⠀⠀⠀⠀⠀⠀⠀⠀⠀⠀⠀⠀⠀⠀⠀⠀⠀⠀⠀⠀⠀⠀⠀⠀⠀⠀⠀⠀⠀⠀⠀⠀⠀⠀⠀⠀⠀⠀⠀⠀⠀⠀⠀⠀⠀⠀⠀⠀⠀⠀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⠀⠀⠀⠀⠀⠀⠀⠀⠀⠀⠀⠀⠀⢀⣿⣿⣦⠀⠀⠀⠀⠀⠀⠀⠀⠀⠀⠀⠀⠀⠀⠀⠀⠀⠀⠀⠀⠀⠀⠀⠀⠀⠀⠀⠀⠀⠀⠀⠀⠀⠀⠀⠀⠀⠀⠀⠀⠀⠀⠀⠀⠀⠀⠀⠀⠀⠀⠀⠀⠀⠀⠀⠀⠀⠀⠀⠀⠀⠀⠀⠀⠀⠀⠀⠀⠀⠀⠀⠀⠀⠀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⠀⠀⠀⠀⣀⣀⣀⣀⣀⣀⣀⣀⣀⣸⣿⣿⣿⣧⡀⠀⠀⠀⠀⠀⠀⠀⠀⠀⠀⠀⠀⠀⠀⠀⠀⠀⠀⠀⠀⠀⠀⠀⠀⠀⠀⠀⠀⠀⠀⠀⠀⠀⠀⠀⠀⠀⠀⠀⠀⠀⠀⠀⠀⠀⠀⠀⠀⠀⠀⠀⠀⠀⠀⠀⠀⠀⠀⠀⠀⠀⠀⠀⠀⠀⠀⠀⠀⠀⠀⠀⠀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⣴⣶⣿⣿⣿⣿⣿⣿⣿⣿⣿⣿⣿⣿⣿⣿⣿⣿⣷⡀⠀⠀⠀⠀⠀⠀⠀⠀⠀⠀⠀⠀⠀⠀⠀⠀⠀⠀⠀⠀⠀⠀⠀⠀⠀⠀⠀⠀⠀⠀⠀⠀⠀⠀⠀⠀⠀⠀⠀⠀⠀⠀⠀⠀⠀⠀⠀⠀⠀⠀⠀⠀⠀⠀⠀⠀⠀⠀⠀⠀⠀⠀⠀⠀⠀⠀⠀⠀⠀⠀⠀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⣿⣿⣿⣿⣿⣿⣿⣿⣿⣿⣿⣿⣿⣿⣿⣿⣿⣿⣿⣿⣿⣧⡀⠀⠀⠀⠀⠀⠀⠀⠀⠀⠀⠀⠀⠀⠀⠀⠀⠀⠀⠀⠀⠀⠀⠀⠀⠀⠀⠀⠀⠀⠀⠀⠀⠀⠀⠀⠀⠀⠀⠀⠀⠀⠀⠀⠀⠀⠀⠀⠀⠀⠀⠀⠀⠀⠀⠀⠀⠀⠀⠀⠀⠀⠀⠀⠀⠀⠀⠀⠀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⣿⣿⣿⣿⣿⣿⣿⣿⣿⣿⣿⣿⣿⣿⣿⣿⣿⣿⣿⣿⣿⣿⣧⠀⠀⠀⠀⠀⠀⠀⠀⠀⠀⠀⠀⠀⠀⠀⠀⠀⠀⠀⠀⠀⠀⠀⠀⠀⠀⠀⠀⠀⠀⠀⠀⠀⠀⠀⠀⠀⠀⠀⠀⠀⠀⠀⠀⠀⠀⠀⠀⠀⠀⠀⠀⠀⠀⠀⠀⠀⠀⠀⠀⠀⠀⠀⠀⠀⠀⠀⠀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⣿⣿⣿⣿⣿⣿⣿⣿⣿⣿⣿⣿⣿⣿⣿⣿⣿⣿⣿⣿⣿⣿⣿⣿⣦⣀⣀⠀⠀⠀⠀⠀⠀⠀⠀⠀⠀⠀⠀⠀⠀⠀⠀⠀⠀⠀⠀⠀⠀⠀⠀⠀⠀⠀⠀⠀⠀⠀⠀⠀⠀⠀⠀⠀⠀⠀⠀⠀⠀⠀⠀⠀⠀⠀⠀⠀⠀⠀⠀⠀⠀⠀⠀⠀⠀⠀⠀⠀⠀⠀⠀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⣿⣿⣿⣿⣿⣿⣿⣿⣿⣿⣿⣿⣿⣿⣿⣿⣿⣿⣿⣿⣿⣿⣿⣿⣿⣿⣿⣿⣿⣿⣿⡟⠀⠀⠀⠀⠀⠀⠀⠀⠀⠀⠀⠀⠀⠀⠀⠀⠀⢀⣶⣄⠀⠀⠀⠀⠀⠀⠀⠀⠀⠀⠀⠀⠀⠀⠀⠀⠀⠀⠀⠀⠀⠀⠀⠀⠀⠀⠀⠀⠀⠀⠀⠀⠀⠀⠀⠀⠀⠀⠀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⣿⣿⣿⣿⣿⣿⣿⣿⣿⣿⣿⣿⣿⣿⣿⣿⣿⣿⣿⣿⣿⣿⣿⣿⣿⣿⣿⣿⡿⠿⠟⠀⠀⠀⠀⠀⠀⠀⠀⠀⠀⠀⠀⠀⠀⠀⠀⠀⠀⢸⣿⣿⡄⠀⠀⠀⠀⠀⠀⠀⠀⠀⠀⠀⠀⠀⠀⠀⠀⠀⠀⠀⠀⠀⠀⠀⠀⠀⠀⠀⠀⠀⠀⠀⠀⠀⠀⠀⠀⠀⠀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⣿⣿⣿⣿⣿⣿⣿⣿⣿⣿⣿⣿⣿⣿⣿⣿⣿⣿⣿⣿⣿⣿⣿⣿⣿⣿⣿⣿⡀⠀⠀⠀⠀⠀⠀⠀⠀⠀⠀⠀⠀⠀⠀⠀⠀⠀⠀⠀⠀⠀⢻⣿⡇⠀⠀⠀⠀⠀⠀⠀⠀⠀⠀⠀⠀⠀⠀⠀⠀⠀⠀⠀⠀⠀⠀⠀⠀⠀⠀⠀⠀⠀⠀⠀⠀⠀⠀⠀⠀⠀⠀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⣿⣿⣿⣿⣿⣿⣿⣿⣿⣿⣿⣿⣿⣿⣿⣿⣿⣿⣿⣿⣿⣿⣿⣿⣿⣿⣿⣿⠇⠀⠀⠀⠀⠀⠀⠀⠀⠀⠀⠀⠀⠀⠀⠀⠀⠀⠀⠀⠀⠀⠀⠁⠀⠀⠀⠀⠀⠀⠀⠀⠀⠀⠀⠀⠀⠀⠀⠀⠀⠀⠀⠀⠀⠀⠀⠀⠀⠀⠀⠀⠀⠀⠀⠀⠀⠀⠀⠀⠀⠀⠀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⣿⣿⣿⣿⣿⣿⣿⣿⣿⣿⣿⣿⣿⣿⣿⣿⣿⣿⣿⣿⣿⣿⣿⣿⢋⡿⡏⠁⠀⠀⠀⠀⠀⠀⠀⠀⠀⠀⠀⠀⠀⠀⠀⠀⠀⠀⠀⠀⠀⠀⠀⠀⠀⠀⠀⠀⠀⠀⠀⠀⠀⠀⠀⠀⠀⠀⠀⠀⠀⠀⠀⠀⠀⠀⠀⠀⠀⠀⠀⠀⠀⠀⠀⠀⠀⠀⠀⠀⠀⠀⠀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⣿⣿⣿⣿⣿⣿⣿⣿⣿⣿⣿⣿⣿⣿⣿⣿⣿⣿⣿⣿⣿⣿⣿⡏⠘⠁⠀⠀⠀⠀⠀⠀⠀⠀⠀⠀⠀⠀⠀⠀⠀⠀⠀⠀⠀⠀⠀⠀⠀⠀⠀⠀⠀⠀⠀⠀⠀⠀⠀⠀⠀⠀⠀⠀⠀⠀⠀⠀⠀⠀⠀⠀⠀⠀⠀⠀⠀⠀⠀⠀⠀⠀⠀⠀⠀⠀⠀⠀⠀⠀⠀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⣿⣿⣿⣿⣿⣿⣿⣿⣿⣿⣿⣿⣿⣿⣿⣿⣿⣿⣿⣿⣿⣿⣿⠻⡄⠀⠀⠀⠀⠀⠀⠀⠀⠀⠀⠀⠀⠀⠀⠀⠀⠀⠀⠀⠀⠀⠀⠀⠀⠀⠀⠀⠀⠀⠀⠀⠀⠀⠀⠀⠀⠀⠀⠀⠀⠀⠀⠀⠀⠀⠀⠀⠀⠀⠀⠀⠀⠀⠀⠀⠀⠀⠀⠀⠀⠀⠀⠀⠀⠀⠀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⣿⣿⣿⣿⣿⣿⣿⣿⣿⣿⣿⣿⣿⣿⣿⣿⣿⣿⣿⣿⣿⣿⡃⠀⠙⠀⠀⠀⠀⠀⠀⠀⠀⠀⠀⠀⠀⠀⠀⠀⠀⠀⠀⠀⠀⠀⠀⠀⠀⠀⠀⠀⠀⠀⠀⠀⠀⠀⠀⠀⠀⠀⠀⠀⠀⠀⠀⠀⠀⠀⠀⠀⠀⠀⠀⠀⠀⠀⠀⠀⠀⠀⠀⠀⠀⠀⠀⠀⠀⠀⠀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⣿⣿⣿⣿⣿⣿⣿⣿⣿⣿⣿⣿⣿⣿⣿⣿⣿⣿⣿⣿⣿⣧⠀⠀⠀⠀⠀⠀⠀⠀⠀⠀⠀⠀⠀⠀⠀⠀⠀⠀⠀⠀⠀⠀⠀⠀⠀⠀⠀⠀⠀⠀⠀⠀⠀⠀⠀⠀⠀⠀⠀⠀⠀⠀⠀⠀⠀⠀⠀⠀⠀⠀⠀⠀⠀⠀⠀⠀⠀⠀⠀⠀⠀⠀⠀⠀⠀⠀⠀⠀⠀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⣿⣿⣿⣿⣿⣿⣿⣿⣿⣿⣿⣿⣿⣿⣿⣿⠁⠀⠀⠀⠙⠛⠀⠀⠀⠀⠀⠀⠀⠀⠀⠀⠀⠀⠀⠀⠀⠀⠀⠀⠀⠀⠀⠀⠀⠀⠀⠀⠀⠀⠀⠀⠀⠀⠀⠀⠀⠀⠀⠀⠀⠀⠀⠀⠀⠀⠀⠀⠀⠀⠀⠀⠀⠀⠀⠀⠀⠀⠀⠀⠀⠀⠀⠀⠀⠀⠀⠀⠀⠀⠀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⣿⣿⣿⣿⣿⣿⣿⣿⣿⣿⣿⣿⣿⣿⣿⣿⣿⣿⣿⣶⣶⣶⣤⣤⣀⡀⠀⠀⠀⠀⠀⠀⠀⠀⠀⠀⠀⠀⠀⠀⠀⠀⠀⠀⠀⠀⠀⠀⠀⠀⠀⠀⠀⠀⠀⠀⠀⠀⠀⠀⠀⠀⠀⠀⠀⠀⠀⠀⠀⠀⠀⠀⠀⠀⠀⠀⠀⠀⠀⠀⠀⠀⠀⠀⠀⠀⠀⠀⠀⠀⠀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⣿⣿⣿⣿⣿⣿⣿⣿⣿⣿⣿⣿⣿⣿⣿⣿⣿⣿⣿⣿⣿⣿⣿⣿⣿⣿⣿⣦⠀⠀⠀⠀⠀⠀⠀⠀⠀⠀⠀⠀⠀⠀⠀⠀⠀⠀⠀⠀⠀⠀⠀⠀⠀⠀⠀⠀⠀⠀⠀⠀⠀⠀⠀⠀⠀⠀⠀⠀⠀⠀⠀⠀⠀⠀⠀⠀⠀⠀⠀⠀⠀⠀⠀⠀⠀⠀⠀⠀⠀⠀⠀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⣿⣿⣿⣿⣿⣿⣿⣿⣿⣿⣿⣿⣿⣿⣿⣿⣿⣿⣿⣿⣿⣿⣿⣿⣿⣿⣿⣿⣿⣷⣄⡀⣀⠀⠀⠀⠀⠀⣀⣤⣤⣤⣤⣤⣶⣶⣶⣤⣤⣴⣦⣤⣤⣀⣀⣀⠀⠀⠀⠀⠀⠀⠀⠀⠀⠀⠀⠀⠀⠀⠀⠀⠀⠀⠀⠀⠀⠀⠀⠀⠀⠀⠀⠀⠀⠀⠀⠀⠀⠀⠀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⣿⣿⣿⣿⣿⣿⣿⣿⣿⣿⣿⣿⣿⣿⣿⣿⣿⣿⣿⣿⣿⣿⣿⣿⣿⣿⣿⣿⣿⣿⣿⣿⣿⣤⣼⣿⣿⣿⣿⣿⣿⣿⣿⣿⣿⣿⣿⣿⣿⣿⣿⣿⣿⣿⣿⣿⣿⣷⣶⣴⣤⣀⠀⠀⠀⠀⠀⠀⠀⠀⠀⠀⠀⠀⠀⠀⠀⠀⠀⠀⠀⠀⠀⠀⠀⠀⠀⠀⠀⠀⠀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⣿⣿⣿⣿⣿⣿⣿⣿⣿⣿⣿⣿⣿⣿⣿⣿⣿⣿⣿⣿⣿⣿⣿⣿⣿⣿⣿⣿⣿⣿⣿⣿⣿⣿⣿⣿⣿⣿⣿⣿⣿⣿⣿⣿⣿⣿⣿⣿⣿⣿⣿⣿⣿⣿⣿⣿⣿⣿⣿⣿⣿⣿⣿⣶⣶⣄⡀⠀⠀⠀⠀⠀⠀⠀⠀⠀⠀⠀⠀⠀⠀⠀⠀⠀⠀⠀⠀⠀⠀⠀⠀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⣿⣿⣿⣿⣿⣿⣿⣿⣿⣿⣿⣿⣿⣿⣿⣿⣿⣿⣿⣿⣿⣿⣿⣿⣿⣿⣿⣿⣿⣿⣿⣿⣿⣿⣿⣿⣿⣿⣿⣿⣿⣿⣿⣿⣿⣿⣿⣿⣿⣿⣿⣿⣿⣿⣿⣿⣿⣿⣿⣿⣿⣿⣿⣿⣿⣿⣿⣶⣤⡀⠀⠀⠀⠀⠀⠀⠀⠀⠀⠀⠀⠀⠀⠀⠀⠀⠀⠀⠀⠀⠀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⣿⣿⣿⣿⣿⣿⣿⣿⣿⣿⣿⣿⣿⣿⣿⣿⣿⣿⣿⣿⣿⣿⣿⣿⣿⣿⣿⣿⣿⣿⣿⣿⣿⣿⣿⣿⣿⣿⣿⣿⣿⣿⣿⣿⣿⣿⣿⣿⣿⣿⣿⣿⣿⣿⣿⣿⣿⣿⣿⣿⣿⣿⣿⣿⣿⣿⣿⣿⣿⣿⣶⣄⠀⠀⠀⠀⠀⠀⠀⠀⠀⠀⠀⠀⠀⠀⠀⠀⠀⠀⠀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⣿⣿⣿⣿⣿⣿⣿⣿⣿⣿⣿⣿⣿⣿⣿⣿⣿⣿⣿⣿⣿⣿⣿⣿⣿⣿⣿⣿⣿⣿⣿⣿⣿⣿⣿⣿⣿⣿⣿⣿⣿⣿⣿⣿⣿⣿⣿⣿⣿⣿⣿⣿⣿⣿⣿⣿⣿⣿⣿⣿⣿⣿⣿⣿⣿⣿⣿⣿⣿⣿⣿⣿⣿⣆⠀⠀⠀⠀⠀⠀⠀⠀⠀⠀⠀⠀⠀⠀⠀⠀⠀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⠀⠀⠀⠀⠀⠀⠀⠀⠀⠀⠀⠀⣷⡄⠀⠀⠀⠀⠀⠀⠀⠀⠀⠀⠀⠀⠀⠀⠀⠀⠀⠀⠀⠀⠀⠀⠀⠀⠀⠀⠀⠀⠀⠀⠀⠀⠀⠀⠀⠀⠀⠀⠀⠀⠀⠀⠀⠀⠀⠀⠀⠀⠀⠀⠀⠀⠀⠀⠀⠀⠀⠀⠀⠀⠀⠀⠀⠀⠀⠀⠀⠀⠀⠀⠀⠀⠀⠀⠀⠀⠀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⠀⠀⠀⠀⠀⠀⠀⠀⠀⠀⠀⠀⣿⣿⣆⠀⠀⠀⠀⠀⠀⠀⠀⠀⠀⠀⠀⠀⠀⠀⠀⠀⠀⠀⠀⠀⠀⠀⠀⠀⠀⠀⠀⠀⠀⠀⠀⠀⠀⠀⠀⠀⠀⠀⠀⠀⠀⠀⠀⠀⠀⠀⠀⠀⠀⠀⠀⠀⠀⠀⠀⠀⠀⠀⠀⠀⠀⠀⠀⠀⠀⠀⠀⠀⠀⠀⠀⠀⠀⠀⠀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⠀⠀⠀⠀⠀⣀⣀⣀⣀⣀⣀⣸⣿⣿⣿⣷⡀⠀⠀⠀⠀⠀⠀⠀⠀⠀⠀⠀⠀⠀⠀⠀⠀⠀⠀⠀⠀⠀⠀⠀⠀⠀⠀⠀⠀⠀⠀⠀⠀⠀⠀⠀⠀⠀⠀⠀⠀⠀⠀⠀⠀⠀⠀⠀⠀⠀⠀⠀⠀⠀⠀⠀⠀⠀⠀⠀⠀⠀⠀⠀⠀⠀⠀⠀⠀⠀⠀⠀⠀⠀⠀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⣶⣾⣿⣿⣿⣿⣿⣿⣿⣿⣿⣿⣿⣿⣿⣿⣷⣄⠀⠀⠀⠀⠀⠀⠀⠀⠀⠀⠀⠀⠀⠀⠀⠀⠀⠀⠀⠀⠀⠀⠀⠀⠀⠀⠀⠀⠀⠀⠀⠀⠀⠀⠀⠀⠀⠀⠀⠀⠀⠀⠀⠀⠀⠀⠀⠀⠀⠀⠀⠀⠀⠀⠀⠀⠀⠀⠀⠀⠀⠀⠀⠀⠀⠀⠀⠀⠀⠀⠀⠀⠀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⣿⣿⣿⣿⣿⣿⣿⣿⣿⣿⣿⣿⣿⣿⣿⣿⣿⣿⣷⣄⠀⠀⠀⠀⠀⠀⠀⠀⠀⠀⠀⠀⠀⠀⠀⠀⠀⠀⠀⠀⠀⠀⠀⠀⠀⠀⠀⠀⠀⠀⠀⠀⠀⠀⠀⠀⠀⠀⠀⠀⠀⠀⠀⠀⠀⠀⠀⠀⠀⠀⠀⠀⠀⠀⠀⠀⠀⠀⠀⠀⠀⠀⠀⠀⠀⠀⠀⠀⠀⠀⠀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⣿⣿⣿⣿⣿⣿⣿⣿⣿⣿⣿⣿⣿⣿⣿⣿⣿⣿⣿⣿⣦⠀⠀⠀⠀⠀⠀⠀⠀⠀⠀⠀⠀⠀⠀⠀⠀⠀⠀⠀⠀⠀⠀⠀⠀⠀⠀⠀⠀⠀⠀⠀⠀⠀⠀⠀⠀⠀⠀⠀⠀⠀⠀⠀⠀⠀⠀⠀⠀⠀⠀⠀⠀⠀⠀⠀⠀⠀⠀⠀⠀⠀⠀⠀⠀⠀⠀⠀⠀⠀⠀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⣿⣿⣿⣿⣿⣿⣿⣿⣿⣿⣿⣿⣿⣿⣿⣿⣿⣿⣿⣿⣿⣧⠀⠀⠀⠀⠀⠀⠀⠀⠀⠀⠀⠀⠀⠀⠀⠀⠀⠀⠀⠀⠀⠀⠀⠀⠀⠀⠀⠀⠀⠀⠀⠀⠀⠀⠀⠀⠀⠀⠀⠀⠀⠀⠀⠀⠀⠀⠀⠀⠀⠀⠀⠀⠀⠀⠀⠀⠀⠀⠀⠀⠀⠀⠀⠀⠀⠀⠀⠀⠀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⣿⣿⣿⣿⣿⣿⣿⣿⣿⣿⣿⣿⣿⣿⣿⣿⣿⣿⣿⣿⣿⣿⣿⣆⡀⠀⠀⠀⠀⠀⠀⠀⠀⠀⠀⠀⠀⠀⠀⠀⠀⠀⠀⠀⠀⠀⠀⠀⠀⠀⠀⠀⠀⠀⠀⠀⠀⠀⠀⠀⠀⠀⠀⠀⠀⠀⠀⠀⠀⠀⠀⠀⠀⠀⠀⠀⠀⠀⠀⠀⠀⠀⠀⠀⠀⠀⠀⠀⠀⠀⠀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⣿⣿⣿⣿⣿⣿⣿⣿⣿⣿⣿⣿⣿⣿⣿⣿⣿⣿⣿⣿⣿⣿⣿⣿⣿⣷⣶⣤⣤⣴⣶⣄⠀⠀⠀⠀⠀⠀⠀⠀⠀⠀⠀⠀⠀⠀⠀⠀⣀⠀⠀⠀⠀⠀⠀⠀⠀⠀⠀⠀⠀⠀⠀⠀⠀⠀⠀⠀⠀⠀⠀⠀⠀⠀⠀⠀⠀⠀⠀⠀⠀⠀⠀⠀⠀⠀⠀⠀⠀⠀⠀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⣿⣿⣿⣿⣿⣿⣿⣿⣿⣿⣿⣿⣿⣿⣿⣿⣿⣿⣿⣿⣿⣿⣿⣿⣿⣿⣿⣿⣿⣿⡟⠁⠀⠀⠀⠀⠀⠀⠀⠀⠀⠀⠀⠀⠀⠀⠀⢰⣿⣧⠀⠀⠀⠀⠀⠀⠀⠀⠀⠀⠀⠀⠀⠀⠀⠀⠀⠀⠀⠀⠀⠀⠀⠀⠀⠀⠀⠀⠀⠀⠀⠀⠀⠀⠀⠀⠀⠀⠀⠀⠀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⣿⣿⣿⣿⣿⣿⣿⣿⣿⣿⣿⣿⣿⣿⣿⣿⣿⣿⣿⣿⣿⣿⣿⣿⣿⣿⣿⡿⠛⠛⢠⣤⠀⠀⠀⠀⠀⠀⠀⠀⠀⠀⠀⠀⠀⠀⠀⠈⣿⣿⡇⠀⠀⠀⠀⠀⠀⠀⠀⠀⠀⠀⠀⠀⠀⠀⠀⠀⠀⠀⠀⠀⠀⠀⠀⠀⠀⠀⠀⠀⠀⠀⠀⠀⠀⠀⠀⠀⠀⠀⠀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⣿⣿⣿⣿⣿⣿⣿⣿⣿⣿⣿⣿⣿⣿⣿⣿⣿⣿⣿⣿⣿⣿⣿⣿⣿⣿⣿⣷⠀⠀⠀⠀⠀⠀⠀⠀⠀⠀⠀⠀⠀⠀⠀⠀⠀⠀⠀⠀⠘⠿⡇⠀⠀⠀⠀⠀⠀⠀⠀⠀⠀⠀⠀⠀⠀⠀⠀⠀⠀⠀⠀⠀⠀⠀⠀⠀⠀⠀⠀⠀⠀⠀⠀⠀⠀⠀⠀⠀⠀⠀⠀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⣿⣿⣿⣿⣿⣿⣿⣿⣿⣿⣿⣿⣿⣿⣿⣿⣿⣿⣿⣿⣿⣿⣿⠃⡞⠉⠀⠀⠀⠀⠀⠀⠀⠀⠀⠀⠀⠀⠀⠀⠀⠀⠀⠀⠀⠀⠀⠀⠀⠀⠀⠀⠀⠀⠀⠀⠀⠀⠀⠀⠀⠀⠀⠀⠀⠀⠀⠀⠀⠀⠀⠀⠀⠀⠀⠀⠀⠀⠀⠀⠀⠀⠀⠀⠀⠀⠀⠀⠀⠀⠀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⣿⣿⣿⣿⣿⣿⣿⣿⣿⣿⣿⣿⣿⣿⣿⣿⣿⣿⣿⣿⣿⣿⣿⡆⠀⠀⠀⠀⠀⠀⠀⠀⠀⠀⠀⠀⠀⠀⠀⠀⠀⠀⠀⠀⠀⠀⠀⠀⠀⠀⠀⠀⠀⠀⠀⠀⠀⠀⠀⠀⠀⠀⠀⠀⠀⠀⠀⠀⠀⠀⠀⠀⠀⠀⠀⠀⠀⠀⠀⠀⠀⠀⠀⠀⠀⠀⠀⠀⠀⠀⠀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⣿⣿⣿⣿⣿⣿⣿⣿⣿⣿⣿⣿⣿⣿⣿⣿⣿⣿⣿⣿⣿⣿⠃⠙⠄⠀⠀⠀⠀⠀⠀⠀⠀⠀⠀⠀⠀⠀⠀⠀⠀⠀⠀⠀⠀⠀⠀⠀⠀⠀⠀⠀⠀⠀⠀⠀⠀⠀⠀⠀⠀⠀⠀⠀⠀⠀⠀⠀⠀⠀⠀⠀⠀⠀⠀⠀⠀⠀⠀⠀⠀⠀⠀⠀⠀⠀⠀⠀⠀⠀⠀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⣿⣿⣿⣿⣿⣿⣿⣿⣿⣿⣿⣿⣿⣿⣿⣿⣿⣿⣿⣿⣿⠛⠀⠀⠀⠀⠀⠀⠀⠀⠀⠀⠀⠀⠀⠀⠀⠀⠀⠀⠀⠀⠀⠀⠀⠀⠀⠀⠀⠀⠀⠀⠀⠀⠀⠀⠀⠀⠀⠀⠀⠀⠀⠀⠀⠀⠀⠀⠀⠀⠀⠀⠀⠀⠀⠀⠀⠀⠀⠀⠀⠀⠀⠀⠀⠀⠀⠀⠀⠀⠀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⣿⣿⣿⣿⣿⣿⣿⣿⣿⣿⣿⣿⣿⣿⣿⢿⣿⣿⡿⠟⠁⠀⠀⠀⠀⠀⠀⠀⠀⠀⠀⠀⠀⠀⠀⠀⠀⠀⠀⠀⠀⠀⠀⠀⠀⠀⠀⠀⠀⠀⠀⠀⠀⠀⠀⠀⠀⠀⠀⠀⠀⠀⠀⠀⠀⠀⠀⠀⠀⠀⠀⠀⠀⠀⠀⠀⠀⠀⠀⠀⠀⠀⠀⠀⠀⠀⠀⠀⠀⠀⠀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⣿⣿⣿⣿⣿⣿⣿⣿⣿⣿⣿⣿⣿⣿⣿⣤⣌⣙⣃⣀⡀⠀⠀⠀⠀⠀⠀⠀⠀⠀⠀⠀⠀⠀⠀⠀⠀⠀⠀⠀⠀⠀⠀⠀⠀⠀⠀⠀⠀⠀⠀⠀⠀⠀⠀⠀⠀⠀⠀⠀⠀⠀⠀⠀⠀⠀⠀⠀⠀⠀⠀⠀⠀⠀⠀⠀⠀⠀⠀⠀⠀⠀⠀⠀⠀⠀⠀⠀⠀⠀⠀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⣿⣿⣿⣿⣿⣿⣿⣿⣿⣿⣿⣿⣿⣿⣿⣿⣿⣿⣿⣿⣿⣿⣷⣶⣦⣤⣄⠀⠀⠀⠀⠀⠀⠀⠀⠀⠀⠀⠀⠀⠀⠀⠀⠀⠀⠀⠀⠀⠀⠀⠀⠀⠀⠀⠀⠀⠀⠀⠀⠀⠀⠀⠀⠀⠀⠀⠀⠀⠀⠀⠀⠀⠀⠀⠀⠀⠀⠀⠀⠀⠀⠀⠀⠀⠀⠀⠀⠀⠀⠀⠀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⣿⣿⣿⣿⣿⣿⣿⣿⣿⣿⣿⣿⣿⣿⣿⣿⣿⣿⣿⣿⣿⣿⣿⣿⣿⣿⣿⠇⠀⠀⠀⠀⠀⠀⠀⠀⠀⠀⠀⠀⠀⠀⢀⣀⣀⣀⣀⣀⣀⣀⣀⣀⡀⠀⠀⠀⠀⠀⠀⠀⠀⠀⠀⠀⠀⠀⠀⠀⠀⠀⠀⠀⠀⠀⠀⠀⠀⠀⠀⠀⠀⠀⠀⠀⠀⠀⠀⠀⠀⠀⠀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⣿⣿⣿⣿⣿⣿⣿⣿⣿⣿⣿⣿⣿⣿⣿⣿⣿⣿⣿⣿⣿⣿⣿⣿⣿⣿⣿⣦⠀⠀⠀⠀⠀⠀⠀⠀⣀⣤⣴⣶⣿⣿⣿⣿⣿⣿⣿⣿⣿⣿⣿⣿⣿⣿⣿⣶⣶⣤⣄⡀⠀⠀⠀⠀⠀⠀⠀⠀⠀⠀⠀⠀⠀⠀⠀⠀⠀⠀⠀⠀⠀⠀⠀⠀⠀⠀⠀⠀⠀⠀⠀</a:t>
            </a:r>
            <a:br/>
            <a:r>
              <a:t>⣿⣿⣿⣿⣿⣿⣿⣿⣿⣿⣿⣿⣿⣿⣿⣿⣿⣿⣿⣿⣿⣿⣿⣿⣿⣿⣿⣿⣷⡀⠀⠀⣀⣤⣾⣿⣿⣿⣿⣿⣿⣿⣿⣿⣿⣿⣿⣿⣿⣿⣿⣿⣿⣿⣿⣿⣿⣿⣿⣿⣿⣶⣤⡀⠀⠀⠀⠀⠀⠀⠀⠀⠀⠀⠀⠀⠀⠀⠀⠀⠀⠀⠀⠀⠀⠀⠀⠀⠀⠀⠀</a:t>
            </a:r>
            <a:br/>
            <a:r>
              <a:t>⣿⣿⣿⣿⣿⣿⣿⣿⣿⣿⣿⣿⣿⣿⣿⣿⣿⣿⣿⣿⣿⣿⣿⣿⣿⣿⣿⣿⣿⣷⣴⣾⣿⣿⣿⣿⣿⣿⣿⣿⣿⣿⣿⣿⣿⣿⣿⣿⣿⣿⣿⣿⣿⣿⣿⣿⣿⣿⣿⣿⣿⣿⣿⣿⣷⣦⡀⠀⠀⠀⠀⠀⠀⠀⠀⠀⠀⠀⠀⠀⠀⠀⠀⠀⠀⠀⠀⠀⠀⠀⠀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⣿⣿⣿⣿⣿⣿⣿⣿⣿⣿⣿⣿⣿⣿⣿⣿⣿⣿⣿⣿⣿⣿⣿⣿⣿⣿⣿⣿⣿⣿⣿⣿⣿⣿⣿⣿⣿⣿⣿⣿⣿⣿⣿⣿⣿⣿⣿⣿⣿⣿⣿⣿⣿⣿⣿⣿⣿⣿⣿⣿⣿⣿⣿⣿⣿⣿⣿⣷⣄⠀⠀⠀⠀⠀⠀⠀⠀⠀⠀⠀⠀⠀⠀⠀⠀⠀⠀⠀⠀⠀⠀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⣿⣿⣿⣿⣿⣿⣿⣿⣿⣿⣿⣿⣿⣿⣿⣿⣿⣿⣿⣿⣿⣿⣿⣿⣿⣿⣿⣿⣿⣿⣿⣿⣿⣿⣿⣿⣿⣿⣿⣿⣿⣿⣿⣿⣿⣿⣿⣿⣿⣿⣿⣿⣿⣿⣿⣿⣿⣿⣿⣿⣿⣿⣿⣿⣿⣿⣿⣿⣿⣷⣦⡀⠀⠀⠀⠀⠀⠀⠀⠀⠀⠀⠀⠀⠀⠀⠀⠀⠀⠀⠀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⣿⣿⣿⣿⣿⣿⣿⣿⣿⣿⣿⣿⣿⣿⣿⣿⣿⣿⣿⣿⣿⣿⣿⣿⣿⣿⣿⣿⣿⣿⣿⣿⣿⣿⣿⣿⣿⣿⣿⣿⣿⣿⣿⣿⣿⣿⣿⣿⣿⣿⣿⣿⣿⣿⣿⣿⣿⣿⣿⣿⣿⣿⣿⣿⣿⣿⣿⣿⣿⣿⣿⣿⣆⠀⠀⠀⠀⠀⠀⠀⠀⠀⠀⠀⠀⠀⠀⠀⠀⠀⠀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⣿⣿⣿⣿⣿⣿⣿⣿⣿⣿⣿⣿⣿⣿⣿⣿⣿⣿⣿⣿⣿⣿⣿⣿⣿⣿⣿⣿⣿⣿⣿⣿⣿⣿⣿⣿⣿⣿⣿⣿⣿⣿⣿⣿⣿⣿⣿⣿⣿⣿⣿⣿⣿⣿⣿⣿⣿⣿⣿⣿⣿⣿⣿⣿⣿⣿⣿⣿⣿⣿⣿⣿⣿⣷⡄⠀⠀⠀⠀⠀⠀⠀⠀⠀⠀⠀⠀⠀⠀⠀⠀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⠀⠀⠀⠀⠀⠀⠀⠀⠀⠀⠀⣿⣆⠀⠀⠀⠀⠀⠀⠀⠀⠀⠀⠀⠀⠀⠀⠀⠀⠀⠀⠀⠀⠀⠀⠀⠀⠀⠀⠀⠀⠀⠀⠀⠀⠀⠀⠀⠀⠀⠀⠀⠀⠀⠀⠀⠀⠀⠀⠀⠀⠀⠀⠀⠀⠀⠀⠀⠀⠀⠀⠀⠀⠀⠀⠀⠀⠀⠀⠀⠀⠀⠀⠀⠀⠀⠀⠀⠀⠀⠀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⠀⠀⠀⠀⠀⠀⠀⠀⠀⠀⠀⣿⣿⣷⡀⠀⠀⠀⠀⠀⠀⠀⠀⠀⠀⠀⠀⠀⠀⠀⠀⠀⠀⠀⠀⠀⠀⠀⠀⠀⠀⠀⠀⠀⠀⠀⠀⠀⠀⠀⠀⠀⠀⠀⠀⠀⠀⠀⠀⠀⠀⠀⠀⠀⠀⠀⠀⠀⠀⠀⠀⠀⠀⠀⠀⠀⠀⠀⠀⠀⠀⠀⠀⠀⠀⠀⠀⠀⠀⠀⠀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⢀⣀⣀⣤⣤⣤⣤⣤⣤⣤⣤⣿⣿⣿⣿⣆⠀⠀⠀⠀⠀⠀⠀⠀⠀⠀⠀⠀⠀⠀⠀⠀⠀⠀⠀⠀⠀⠀⠀⠀⠀⠀⠀⠀⠀⠀⠀⠀⠀⠀⠀⠀⠀⠀⠀⠀⠀⠀⠀⠀⠀⠀⠀⠀⠀⠀⠀⠀⠀⠀⠀⠀⠀⠀⠀⠀⠀⠀⠀⠀⠀⠀⠀⠀⠀⠀⠀⠀⠀⠀⠀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⣿⣿⣿⣿⣿⣿⣿⣿⣿⣿⣿⣿⣿⣿⣿⣿⣷⣄⡀⠀⠀⠀⠀⠀⠀⠀⠀⠀⠀⠀⠀⠀⠀⠀⠀⠀⠀⠀⠀⠀⠀⠀⠀⠀⠀⠀⠀⠀⠀⠀⠀⠀⠀⠀⠀⠀⠀⠀⠀⠀⠀⠀⠀⠀⠀⠀⠀⠀⠀⠀⠀⠀⠀⠀⠀⠀⠀⠀⠀⠀⠀⠀⠀⠀⠀⠀⠀⠀⠀⠀⠀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⣿⣿⣿⣿⣿⣿⣿⣿⣿⣿⣿⣿⣿⣿⣿⣿⣿⣿⣿⣆⠀⠀⠀⠀⠀⠀⠀⠀⠀⠀⠀⠀⠀⠀⠀⠀⠀⠀⠀⠀⠀⠀⠀⠀⠀⠀⠀⠀⠀⠀⠀⠀⠀⠀⠀⠀⠀⠀⠀⠀⠀⠀⠀⠀⠀⠀⠀⠀⠀⠀⠀⠀⠀⠀⠀⠀⠀⠀⠀⠀⠀⠀⠀⠀⠀⠀⠀⠀⠀⠀⠀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⣿⣿⣿⣿⣿⣿⣿⣿⣿⣿⣿⣿⣿⣿⣿⣿⣿⣿⣿⣿⣿⣷⠀⠀⠀⠀⠀⠀⠀⠀⠀⠀⠀⠀⠀⠀⠀⠀⠀⠀⠀⠀⠀⠀⠀⠀⠀⠀⠀⠀⠀⠀⠀⠀⠀⠀⠀⠀⠀⠀⠀⠀⠀⠀⠀⠀⠀⠀⠀⠀⠀⠀⠀⠀⠀⠀⠀⠀⠀⠀⠀⠀⠀⠀⠀⠀⠀⠀⠀⠀⠀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⣿⣿⣿⣿⣿⣿⣿⣿⣿⣿⣿⣿⣿⣿⣿⣿⣿⣿⣿⣿⣿⣿⣿⣧⣀⠀⠀⠀⠀⠀⠀⠀⠀⠀⠀⠀⠀⠀⠀⠀⠀⠀⠀⠀⠀⠀⠀⠀⠀⠀⠀⠀⠀⠀⠀⠀⠀⠀⠀⠀⠀⠀⠀⠀⠀⠀⠀⠀⠀⠀⠀⠀⠀⠀⠀⠀⠀⠀⠀⠀⠀⠀⠀⠀⠀⠀⠀⠀⠀⠀⠀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⣿⣿⣿⣿⣿⣿⣿⣿⣿⣿⣿⣿⣿⣿⣿⣿⣿⣿⣿⣿⣿⣿⣿⣿⣿⣿⣷⣶⣶⣶⣿⣦⠄⠀⠀⠀⠀⠀⠀⠀⠀⠀⠀⠀⠀⠀⠀⠀⠀⠀⠀⠀⠀⠀⠀⠀⠀⠀⠀⠀⠀⠀⠀⠀⠀⠀⠀⠀⠀⠀⠀⠀⠀⠀⠀⠀⠀⠀⠀⠀⠀⠀⠀⠀⠀⠀⠀⠀⠀⠀⠀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⣿⣿⣿⣿⣿⣿⣿⣿⣿⣿⣿⣿⣿⣿⣿⣿⣿⣿⣿⣿⣿⣿⣿⣿⣿⣿⣿⣿⣿⣿⡟⠀⠀⠀⠀⠀⠀⠀⠀⠀⠀⠀⠀⠀⠀⠀⢀⣿⣆⠀⠀⠀⠀⠀⠀⠀⠀⠀⠀⠀⠀⠀⠀⠀⠀⠀⠀⠀⠀⠀⠀⠀⠀⠀⠀⠀⠀⠀⠀⠀⠀⠀⠀⠀⠀⠀⠀⠀⠀⠀⠀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⣿⣿⣿⣿⣿⣿⣿⣿⣿⣿⣿⣿⣿⣿⣿⣿⣿⣿⣿⣿⣿⣿⣿⣿⣿⣿⣿⡿⠛⠋⠀⠀⠀⠀⠀⠀⠀⠀⠀⠀⠀⠀⠀⠀⠀⠀⠈⣿⣿⡆⠀⠀⠀⠀⠀⠀⠀⠀⠀⠀⠀⠀⠀⠀⠀⠀⠀⠀⠀⠀⠀⠀⠀⠀⠀⠀⠀⠀⠀⠀⠀⠀⠀⠀⠀⠀⠀⠀⠀⠀⠀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⣿⣿⣿⣿⣿⣿⣿⣿⣿⣿⣿⣿⣿⣿⣿⣿⣿⣿⣿⣿⣿⣿⣿⣿⣿⣿⣿⣿⠀⠀⠀⠀⠀⠈⠁⠀⠀⠀⠀⠀⠀⠀⠀⠀⠀⠀⠀⠙⣿⡇⠀⠀⠀⠀⠀⠀⠀⠀⠀⠀⠀⠀⠀⠀⠀⠀⠀⠀⠀⠀⠀⠀⠀⠀⠀⠀⠀⠀⠀⠀⠀⠀⠀⠀⠀⠀⠀⠀⠀⠀⠀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⣿⣿⣿⣿⣿⣿⣿⣿⣿⣿⣿⣿⣿⣿⣿⣿⣿⣿⣿⣿⣿⣿⣿⣿⣿⣿⣿⡇⠀⠀⠀⠀⠀⠀⠀⠀⠀⠀⠀⠀⠀⠀⠀⠀⠀⠀⠀⠀⠈⠁⠀⠀⠀⠀⠀⠀⠀⠀⠀⠀⠀⠀⠀⠀⠀⠀⠀⠀⠀⠀⠀⠀⠀⠀⠀⠀⠀⠀⠀⠀⠀⠀⠀⠀⠀⠀⠀⠀⠀⠀⠀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⣿⣿⣿⣿⣿⣿⣿⣿⣿⣿⣿⣿⣿⣿⣿⣿⣿⣿⣿⣿⣿⣿⣿⣿⢿⣿⠋⠁⠀⠀⠀⠀⠀⠀⠀⠀⠀⠀⠀⠀⠀⠀⠀⠀⠀⠀⠀⠀⠀⠀⠀⠀⠀⠀⠀⠀⠀⠀⠀⠀⠀⠀⠀⠀⠀⠀⠀⠀⠀⠀⠀⠀⠀⠀⠀⠀⠀⠀⠀⠀⠀⠀⠀⠀⠀⠀⠀⠀⠀⠀⠀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⣿⣿⣿⣿⣿⣿⣿⣿⣿⣿⣿⣿⣿⣿⣿⣿⣿⣿⣿⣿⣿⣿⣿⡇⠚⠉⠀⠀⠀⠀⠀⠀⠀⠀⠀⠀⠀⠀⠀⠀⠀⠀⠀⠀⠀⠀⠀⠀⠀⠀⠀⠀⠀⠀⠀⠀⠀⠀⠀⠀⠀⠀⠀⠀⠀⠀⠀⠀⠀⠀⠀⠀⠀⠀⠀⠀⠀⠀⠀⠀⠀⠀⠀⠀⠀⠀⠀⠀⠀⠀⠀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⣿⣿⣿⣿⣿⣿⣿⣿⣿⣿⣿⣿⣿⣿⣿⣿⣿⣿⣿⣿⣿⣿⠇⠉⠃⠀⠀⠀⠀⠀⠀⠀⠀⠀⠀⠀⠀⠀⠀⠀⠀⠀⠀⠀⠀⠀⠀⠀⠀⠀⠀⠀⠀⠀⠀⠀⠀⠀⠀⠀⠀⠀⠀⠀⠀⠀⠀⠀⠀⠀⠀⠀⠀⠀⠀⠀⠀⠀⠀⠀⠀⠀⠀⠀⠀⠀⠀⠀⠀⠀⠀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⣿⣿⣿⣿⣿⣿⣿⣿⣿⣿⣿⣿⣿⣿⣿⣿⣿⣿⣿⣿⣿⠏⠀⠀⠀⠀⠀⠀⠀⠀⠀⠀⠀⠀⠀⠀⠀⠀⠀⠀⠀⠀⠀⠀⠀⠀⠀⠀⠀⠀⠀⠀⠀⠀⠀⠀⠀⠀⠀⠀⠀⠀⠀⠀⠀⠀⠀⠀⠀⠀⠀⠀⠀⠀⠀⠀⠀⠀⠀⠀⠀⠀⠀⠀⠀⠀⠀⠀⠀⠀⠀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⣿⣿⣿⣿⣿⣿⣿⣿⣿⣿⣿⣿⣿⣿⣿⣿⣿⡿⠿⠟⠃⠀⠀⠀⠀⠀⠀⠀⠀⠀⠀⠀⠀⠀⠀⠀⠀⠀⠀⠀⠀⠀⠀⠀⠀⠀⠀⠀⠀⠀⠀⠀⠀⠀⠀⠀⠀⠀⠀⠀⠀⠀⠀⠀⠀⠀⠀⠀⠀⠀⠀⠀⠀⠀⠀⠀⠀⠀⠀⠀⠀⠀⠀⠀⠀⠀⠀⠀⠀⠀⠀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⣿⣿⣿⣿⣿⡿⢿⣿⣿⣿⣿⣿⣿⣿⣿⣽⣿⣀⣀⣀⠀⠀⠀⠀⠀⠀⠀⠀⠀⠀⠀⠀⠀⠀⠀⠀⠀⠀⠀⠀⠀⠀⠀⠀⠀⠀⠀⠀⠀⠀⠀⠀⠀⠀⠀⠀⠀⠀⠀⠀⠀⠀⠀⠀⠀⠀⠀⠀⠀⠀⠀⠀⠀⠀⠀⠀⠀⠀⠀⠀⠀⠀⠀⠀⠀⠀⠀⠀⠀⠀⠀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⣿⣿⣿⣿⣿⣿⣿⣿⣿⣿⣿⣿⣿⣿⣿⣿⣿⣿⣿⣿⣿⣿⣷⣶⣦⣤⣄⠀⠀⠀⠀⠀⠀⠀⠀⠀⠀⠀⠀⠀⠀⠀⠀⠀⠀⠀⠀⠀⠀⠀⠀⠀⠀⠀⠀⠀⠀⠀⠀⠀⠀⠀⠀⠀⠀⠀⠀⠀⠀⠀⠀⠀⠀⠀⠀⠀⠀⠀⠀⠀⠀⠀⠀⠀⠀⠀⠀⠀⠀⠀⠀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⣿⣿⣿⣿⣿⣿⣿⣿⣿⣿⣿⣿⣿⣿⣿⣿⣿⣿⣿⣿⣿⣿⣿⣿⣿⣿⣿⠷⠀⠀⠀⠀⠀⠀⠀⠀⠀⠀⠀⠀⠀⠀⠀⠀⠀⠀⠀⠀⠀⠀⠀⠀⠀⠀⠀⠀⠀⠀⠀⠀⠀⠀⠀⠀⠀⠀⠀⠀⠀⠀⠀⠀⠀⠀⠀⠀⠀⠀⠀⠀⠀⠀⠀⠀⠀⠀⠀⠀⠀⠀⠀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⣿⣿⣿⣿⣿⣿⣿⣿⣿⣿⣿⣿⣿⣿⣿⣿⣿⣿⣿⣿⣿⣿⣿⣿⣿⣿⣿⣧⡀⠀⠀⠀⠀⠀⠀⠀⠀⠀⠀⢀⣀⣤⣤⣤⣶⣶⣶⣶⣶⣶⣶⣶⣤⣤⣤⣀⣀⠀⠀⠀⠀⠀⠀⠀⠀⠀⠀⠀⠀⠀⠀⠀⠀⠀⠀⠀⠀⠀⠀⠀⠀⠀⠀⠀⠀⠀⠀⠀⠀⠀⠀</a:t>
            </a:r>
            <a:br/>
            <a:r>
              <a:t>⣿⣿⣿⣿⣿⣿⣿⣿⣿⣿⣿⣿⣿⣿⣿⣿⣿⣿⣿⣿⣿⣿⣿⣿⣿⣿⣿⣿⣷⡀⠀⠀⠀⠀⢀⣠⣴⣶⣿⣿⣿⣿⣿⣿⣿⣿⣿⣿⣿⣿⣿⣿⣿⣿⣿⣿⣿⣿⣷⣦⣤⣀⠀⠀⠀⠀⠀⠀⠀⠀⠀⠀⠀⠀⠀⠀⠀⠀⠀⠀⠀⠀⠀⠀⠀⠀⠀⠀⠀⠀⠀</a:t>
            </a:r>
            <a:br/>
            <a:r>
              <a:t>⣿⣿⣿⣿⣿⣿⣿⣿⣿⣿⣿⣿⣿⣿⣿⣿⣿⣿⣿⣿⣿⣿⣿⣿⣿⣿⣿⣿⣿⣷⡀⢀⣤⣾⣿⣿⣿⣿⣿⣿⣿⣿⣿⣿⣿⣿⣿⣿⣿⣿⣿⣿⣿⣿⣿⣿⣿⣿⣿⣿⣿⣿⣿⣶⣄⡀⠀⠀⠀⠀⠀⠀⠀⠀⠀⠀⠀⠀⠀⠀⠀⠀⠀⠀⠀⠀⠀⠀⠀⠀⠀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⣿⣿⣿⣿⣿⣿⣿⣿⣿⣿⣿⣿⣿⣿⣿⣿⣿⣿⣿⣿⣿⣿⣿⣿⣿⣿⣿⣿⣿⣿⣿⣿⣿⣿⣿⣿⣿⣿⣿⣿⣿⣿⣿⣿⣿⣿⣿⣿⣿⣿⣿⣿⣿⣿⣿⣿⣿⣿⣿⣿⣿⣿⣿⣿⣿⣿⣶⣄⠀⠀⠀⠀⠀⠀⠀⠀⠀⠀⠀⠀⠀⠀⠀⠀⠀⠀⠀⠀⠀⠀⠀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⣿⣿⣿⣿⣿⣿⣿⣿⣿⣿⣿⣿⣿⣿⣿⣿⣿⣿⣿⣿⣿⣿⣿⣿⣿⣿⣿⣿⣿⣿⣿⣿⣿⣿⣿⣿⣿⣿⣿⣿⣿⣿⣿⣿⣿⣿⣿⣿⣿⣿⣿⣿⣿⣿⣿⣿⣿⣿⣿⣿⣿⣿⣿⣿⣿⣿⣿⣿⣷⣦⡀⠀⠀⠀⠀⠀⠀⠀⠀⠀⠀⠀⠀⠀⠀⠀⠀⠀⠀⠀⠀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⣿⣿⣿⣿⣿⣿⣿⣿⣿⣿⣿⣿⣿⣿⣿⣿⣿⣿⣿⣿⣿⣿⣿⣿⣿⣿⣿⣿⣿⣿⣿⣿⣿⣿⣿⣿⣿⣿⣿⣿⣿⣿⣿⣿⣿⣿⣿⣿⣿⣿⣿⣿⣿⣿⣿⣿⣿⣿⣿⣿⣿⣿⣿⣿⣿⣿⣿⣿⣿⣿⣿⣦⡀⠀⠀⠀⠀⠀⠀⠀⠀⠀⠀⠀⠀⠀⠀⠀⠀⠀⠀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⣿⣿⣿⣿⣿⣿⣿⣿⣿⣿⣿⣿⣿⣿⣿⣿⣿⣿⣿⣿⣿⣿⣿⣿⣿⣿⣿⣿⣿⣿⣿⣿⣿⣿⣿⣿⣿⣿⣿⣿⣿⣿⣿⣿⣿⣿⣿⣿⣿⣿⣿⣿⣿⣿⣿⣿⣿⣿⣿⣿⣿⣿⣿⣿⣿⣿⣿⣿⣿⣿⣿⣿⣿⣆⠀⠀⠀⠀⠀⠀⠀⠀⠀⠀⠀⠀⠀⠀⠀⠀⠀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⠀⠀⠀⠀⠀⠀⠀⠀⠀⣦⡀⠀⠀⠀⠀⠀⠀⠀⠀⠀⠀⠀⠀⠀⠀⠀⠀⠀⠀⠀⠀⠀⠀⠀⠀⠀⠀⠀⠀⠀⠀⠀⠀⠀⠀⠀⠀⠀⠀⠀⠀⠀⠀⠀⠀⠀⠀⠀⠀⠀⠀⠀⠀⠀⠀⠀⠀⠀⠀⠀⠀⠀⠀⠀⠀⠀⠀⠀⠀⠀⠀⠀⠀⠀⠀⠀⠀⠀⠀⠀⠀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⠀⠀⠀⠀⠀⠀⠀⠀⠀⣿⣿⣦⡀⠀⠀⠀⠀⠀⠀⠀⠀⠀⠀⠀⠀⠀⠀⠀⠀⠀⠀⠀⠀⠀⠀⠀⠀⠀⠀⠀⠀⠀⠀⠀⠀⠀⠀⠀⠀⠀⠀⠀⠀⠀⠀⠀⠀⠀⠀⠀⠀⠀⠀⠀⠀⠀⠀⠀⠀⠀⠀⠀⠀⠀⠀⠀⠀⠀⠀⠀⠀⠀⠀⠀⠀⠀⠀⠀⠀⠀⠀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⠀⢀⣀⣀⣀⣀⣀⣀⣤⣿⣿⣿⣷⣄⠀⠀⠀⠀⠀⠀⠀⠀⠀⠀⠀⠀⠀⠀⠀⠀⠀⠀⠀⠀⠀⠀⠀⠀⠀⠀⠀⠀⠀⠀⠀⠀⠀⠀⠀⠀⠀⠀⠀⠀⠀⠀⠀⠀⠀⠀⠀⠀⠀⠀⠀⠀⠀⠀⠀⠀⠀⠀⠀⠀⠀⠀⠀⠀⠀⠀⠀⠀⠀⠀⠀⠀⠀⠀⠀⠀⠀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⣿⣿⣿⣿⣿⣿⣿⣿⣿⣿⣿⣿⣿⣿⣿⣶⣄⡀⠀⠀⠀⠀⠀⠀⠀⠀⠀⠀⠀⠀⠀⠀⠀⠀⠀⠀⠀⠀⠀⠀⠀⠀⠀⠀⠀⠀⠀⠀⠀⠀⠀⠀⠀⠀⠀⠀⠀⠀⠀⠀⠀⠀⠀⠀⠀⠀⠀⠀⠀⠀⠀⠀⠀⠀⠀⠀⠀⠀⠀⠀⠀⠀⠀⠀⠀⠀⠀⠀⠀⠀⠀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⣿⣿⣿⣿⣿⣿⣿⣿⣿⣿⣿⣿⣿⣿⣿⣿⣿⣿⣦⡀⠀⠀⠀⠀⠀⠀⠀⠀⠀⠀⠀⠀⠀⠀⠀⠀⠀⠀⠀⠀⠀⠀⠀⠀⠀⠀⠀⠀⠀⠀⠀⠀⠀⠀⠀⠀⠀⠀⠀⠀⠀⠀⠀⠀⠀⠀⠀⠀⠀⠀⠀⠀⠀⠀⠀⠀⠀⠀⠀⠀⠀⠀⠀⠀⠀⠀⠀⠀⠀⠀⠀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⣿⣿⣿⣿⣿⣿⣿⣿⣿⣿⣿⣿⣿⣿⣿⣿⣿⣿⣿⣿⣿⣆⠀⠀⠀⠀⠀⠀⠀⠀⠀⠀⠀⠀⠀⠀⠀⠀⠀⠀⠀⠀⠀⠀⠀⠀⠀⠀⠀⠀⠀⠀⠀⠀⠀⠀⠀⠀⠀⠀⠀⠀⠀⠀⠀⠀⠀⠀⠀⠀⠀⠀⠀⠀⠀⠀⠀⠀⠀⠀⠀⠀⠀⠀⠀⠀⠀⠀⠀⠀⠀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⣿⣿⣿⣿⣿⣿⣿⣿⣿⣿⣿⣿⣿⣿⣿⣿⣿⣿⣿⣿⣿⣿⣿⣿⣿⣶⣦⣤⣤⣤⣶⣆⡀⠀⠀⠀⠀⠀⠀⠀⠀⠀⠀⠀⠀⠀⠀⠀⠀⠀⠀⠀⠀⠀⠀⠀⠀⠀⠀⠀⠀⠀⠀⠀⠀⠀⠀⠀⠀⠀⠀⠀⠀⠀⠀⠀⠀⠀⠀⠀⠀⠀⠀⠀⠀⠀⠀⠀⠀⠀⠀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⣿⣿⣿⣿⣿⣿⣿⣿⣿⣿⣿⣿⣿⣿⣿⣿⣿⣿⣿⣿⣿⣿⣿⣿⣿⣿⣿⣿⣿⣿⣿⠋⠀⠀⠀⠀⠀⠀⠀⠀⠀⠀⠀⠀⠀⠀⠀⠀⠀⠀⠀⠀⠀⠀⠀⠀⠀⠀⠀⠀⠀⠀⠀⠀⠀⠀⠀⠀⠀⠀⠀⠀⠀⠀⠀⠀⠀⠀⠀⠀⠀⠀⠀⠀⠀⠀⠀⠀⠀⠀⠀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⣿⣿⣿⣿⣿⣿⣿⣿⣿⣿⣿⣿⣿⣿⣿⣿⣿⣿⣿⣿⣿⣿⣿⣿⣿⣿⣿⣿⣿⡿⠃⠀⠀⠀⠀⠀⠀⠀⠀⠀⠀⠀⠀⠀⠀⣠⡄⠀⠀⠀⠀⠀⠀⠀⠀⠀⠀⠀⠀⠀⠀⠀⠀⠀⠀⠀⠀⠀⠀⠀⠀⠀⠀⠀⠀⠀⠀⠀⠀⠀⠀⠀⠀⠀⠀⠀⠀⠀⠀⠀⠀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⣿⣿⣿⣿⣿⣿⣿⣿⣿⣿⣿⣿⣿⣿⣿⣿⣿⣿⣿⣿⣿⣿⣿⣿⣿⣿⣿⣿⡄⠀⠀⠀⠀⠀⠀⠀⠀⠀⠀⠀⠀⠀⠀⠀⠀⢿⣿⡆⠀⠀⠀⠀⠀⠀⠀⠀⠀⠀⠀⠀⠀⠀⠀⠀⠀⠀⠀⠀⠀⠀⠀⠀⠀⠀⠀⠀⠀⠀⠀⠀⠀⠀⠀⠀⠀⠀⠀⠀⠀⠀⠀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⣿⣿⣿⣿⣿⣿⣿⣿⣿⣿⣿⣿⣿⣿⣿⣿⣿⣿⣿⣿⣿⣿⣿⣿⣿⣿⣿⣿⠁⠀⠀⠀⠀⠀⠀⠀⠀⠀⠀⠀⠀⠀⠀⠀⠀⠘⢿⣿⠀⠀⠀⠀⠀⠀⠀⠀⠀⠀⠀⠀⠀⠀⠀⠀⠀⠀⠀⠀⠀⠀⠀⠀⠀⠀⠀⠀⠀⠀⠀⠀⠀⠀⠀⠀⠀⠀⠀⠀⠀⠀⠀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⣿⣿⣿⣿⣿⣿⣿⣿⣿⣿⣿⣿⣿⣿⣿⣿⣿⣿⣿⣿⣿⣿⣿⣿⣿⣿⣿⠟⠀⠀⠀⠀⠀⠀⠀⠀⠀⠀⠂⠀⠀⠀⠀⠀⠀⠀⠀⠻⠄⠀⠀⠀⠀⠀⠀⠀⠀⠀⠀⠀⠀⠀⠀⠀⠀⠀⠀⠀⠀⠀⠀⠀⠀⠀⠀⠀⠀⠀⠀⠀⠀⠀⠀⠀⠀⠀⠀⠀⠀⠀⠀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⣿⣿⣿⣿⣿⣿⣿⣿⣿⣿⣿⣿⣿⣿⣿⣿⣿⣿⣿⣿⣿⣿⣿⣿⢉⡿⠃⠀⠀⠀⠀⠀⠀⠀⠀⠀⠀⠀⠀⠀⠀⠀⠀⠀⠀⠀⠀⠀⠀⠀⠀⠀⠀⠀⠀⠀⠀⠀⠀⠀⠀⠀⠀⠀⠀⠀⠀⠀⠀⠀⠀⠀⠀⠀⠀⠀⠀⠀⠀⠀⠀⠀⠀⠀⠀⠀⠀⠀⠀⠀⠀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⣿⣿⣿⣿⣿⣿⣿⣿⣿⣿⣿⣿⣿⣿⣿⣿⣿⣿⣿⣿⣿⣿⣿⣧⠈⠀⠀⠀⠀⠀⠀⠀⠀⠀⠀⠀⠀⠀⠀⠀⠀⠀⠀⠀⠀⠀⠀⠀⠀⠀⠀⠀⠀⠀⠀⠀⠀⠀⠀⠀⠀⠀⠀⠀⠀⠀⠀⠀⠀⠀⠀⠀⠀⠀⠀⠀⠀⠀⠀⠀⠀⠀⠀⠀⠀⠀⠀⠀⠀⠀⠀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⣿⣿⣿⣿⣿⣿⣿⣿⣿⣿⣿⣿⣿⣿⣿⣿⣿⣿⣿⣿⣿⣿⣿⣿⡆⠀⠀⠀⠀⠀⠀⠀⠀⠀⠀⠀⠀⠀⠀⠀⠀⠀⠀⠀⠀⠀⠀⠀⠀⠀⠀⠀⠀⠀⠀⠀⠀⠀⠀⠀⠀⠀⠀⠀⠀⠀⠀⠀⠀⠀⠀⠀⠀⠀⠀⠀⠀⠀⠀⠀⠀⠀⠀⠀⠀⠀⠀⠀⠀⠀⠀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⣿⣿⣿⣿⣿⣿⣿⣿⣿⣿⣿⣿⣿⣿⣿⣿⣿⣿⣿⣿⣿⣿⣿⡿⣧⠀⠀⠀⠀⠀⠀⠀⠀⠀⠀⠀⠀⠀⠀⠀⠀⠀⠀⠀⠀⠀⠀⠀⠀⠀⠀⠀⠀⠀⠀⠀⠀⠀⠀⠀⠀⠀⠀⠀⠀⠀⠀⠀⠀⠀⠀⠀⠀⠀⠀⠀⠀⠀⠀⠀⠀⠀⠀⠀⠀⠀⠀⠀⠀⠀⠀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⣿⣿⣿⣿⣿⣿⣿⣿⣿⣿⣿⣿⣿⣿⣿⣿⣿⣿⣿⣿⣿⣿⣟⠀⠈⠃⠀⠀⠀⠀⠀⠀⠀⠀⠀⠀⠀⠀⠀⠀⠀⠀⠀⠀⠀⠀⠀⠀⠀⠀⠀⠀⠀⠀⠀⠀⠀⠀⠀⠀⠀⠀⠀⠀⠀⠀⠀⠀⠀⠀⠀⠀⠀⠀⠀⠀⠀⠀⠀⠀⠀⠀⠀⠀⠀⠀⠀⠀⠀⠀⠀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⣿⣿⣿⣿⣿⣿⣿⣿⣿⣿⣿⣿⣿⣿⣿⣿⣿⣿⣿⣿⣿⡟⠈⠀⠀⠀⠀⠀⠀⠀⠀⠀⠀⠀⠀⠀⠀⠀⠀⠀⠀⠀⠀⠀⠀⠀⠀⠀⠀⠀⠀⠀⠀⠀⠀⠀⠀⠀⠀⠀⠀⠀⠀⠀⠀⠀⠀⠀⠀⠀⠀⠀⠀⠀⠀⠀⠀⠀⠀⠀⠀⠀⠀⠀⠀⠀⠀⠀⠀⠀⠀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⣿⣿⣿⣿⣿⣿⣿⣿⣿⣿⣿⣿⣿⣿⣿⡿⠛⠛⠟⠛⠋⠀⠀⠀⠀⠀⠀⠀⠀⠀⠀⠀⠀⠀⠀⠀⠀⠀⠀⠀⠀⠀⠀⠀⠀⠀⠀⠀⠀⠀⠀⠀⠀⠀⠀⠀⠀⠀⠀⠀⠀⠀⠀⠀⠀⠀⠀⠀⠀⠀⠀⠀⠀⠀⠀⠀⠀⠀⠀⠀⠀⠀⠀⠀⠀⠀⠀⠀⠀⠀⠀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⣿⣿⣿⣿⢿⣿⠿⣿⣿⣿⣿⣿⣿⣿⣿⣧⣄⣀⣀⣀⡀⠀⠀⠀⠀⠀⠀⠀⠀⠀⠀⠀⠀⠀⠀⠀⠀⠀⠀⠀⠀⠀⠀⠀⠀⠀⠀⠀⠀⠀⠀⠀⠀⠀⠀⠀⠀⠀⠀⠀⠀⠀⠀⠀⠀⠀⠀⠀⠀⠀⠀⠀⠀⠀⠀⠀⠀⠀⠀⠀⠀⠀⠀⠀⠀⠀⠀⠀⠀⠀⠀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⣿⣿⣿⣿⣿⣿⣿⣿⣿⣿⣿⣿⣿⣿⣿⣿⣿⣿⣿⣿⣿⣿⣿⣷⣶⣤⣤⣄⠀⠀⠀⠀⠀⠀⠀⠀⠀⠀⠀⠀⠀⠀⠀⠀⠀⠀⠀⠀⠀⠀⠀⠀⠀⠀⠀⠀⠀⠀⠀⠀⠀⠀⠀⠀⠀⠀⠀⠀⠀⠀⠀⠀⠀⠀⠀⠀⠀⠀⠀⠀⠀⠀⠀⠀⠀⠀⠀⠀⠀⠀⠀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⣿⣿⣿⣿⣿⣿⣿⣿⣿⣿⣿⣿⣿⣿⣿⣿⣿⣿⣿⣿⣿⣿⣿⣿⣿⣿⣿⣿⣿⡄⠀⠀⠀⠀⠀⠀⠀⢀⣀⣤⣤⣴⣶⣶⣶⣶⣶⣶⣶⣶⣶⣶⣤⣤⣄⣀⡀⠀⠀⠀⠀⠀⠀⠀⠀⠀⠀⠀⠀⠀⠀⠀⠀⠀⠀⠀⠀⠀⠀⠀⠀⠀⠀⠀⠀⠀⠀⠀⠀⠀⠀</a:t>
            </a:r>
            <a:br/>
            <a:r>
              <a:t>⣿⣿⣿⣿⣿⣿⣿⣿⣿⣿⣿⣿⣿⣿⣿⣿⣿⣿⣿⣿⣿⣿⣿⣿⣿⣿⣿⣿⣿⣿⡄⠀⢀⣠⣴⣾⣿⣿⣿⣿⣿⣿⣿⣿⣿⣿⣿⣿⣿⣿⣿⣿⣿⣿⣿⣿⣿⣿⣶⣦⣄⡀⠀⠀⠀⠀⠀⠀⠀⠀⠀⠀⠀⠀⠀⠀⠀⠀⠀⠀⠀⠀⠀⠀⠀⠀⠀⠀⠀⠀⠀</a:t>
            </a:r>
            <a:br/>
            <a:r>
              <a:t>⣿⣿⣿⣿⣿⣿⣿⣿⣿⣿⣿⣿⣿⣿⣿⣿⣿⣿⣿⣿⣿⣿⣿⣿⣿⣿⣿⣿⣿⣿⣿⣾⣿⣿⣿⣿⣿⣿⣿⣿⣿⣿⣿⣿⣿⣿⣿⣿⣿⣿⣿⣿⣿⣿⣿⣿⣿⣿⣿⣿⣿⣿⣷⣦⣄⠀⠀⠀⠀⠀⠀⠀⠀⠀⠀⠀⠀⠀⠀⠀⠀⠀⠀⠀⠀⠀⠀⠀⠀⠀⠀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⣿⣿⣿⣿⣿⣿⣿⣿⣿⣿⣿⣿⣿⣿⣿⣿⣿⣿⣿⣿⣿⣿⣿⣿⣿⣿⣿⣿⣿⣿⣿⣿⣿⣿⣿⣿⣿⣿⣿⣿⣿⣿⣿⣿⣿⣿⣿⣿⣿⣿⣿⣿⣿⣿⣿⣿⣿⣿⣿⣿⣿⣿⣿⣿⣿⣿⣦⣄⠀⠀⠀⠀⠀⠀⠀⠀⠀⠀⠀⠀⠀⠀⠀⠀⠀⠀⠀⠀⠀⠀⠀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⣿⣿⣿⣿⣿⣿⣿⣿⣿⣿⣿⣿⣿⣿⣿⣿⣿⣿⣿⣿⣿⣿⣿⣿⣿⣿⣿⣿⣿⣿⣿⣿⣿⣿⣿⣿⣿⣿⣿⣿⣿⣿⣿⣿⣿⣿⣿⣿⣿⣿⣿⣿⣿⣿⣿⣿⣿⣿⣿⣿⣿⣿⣿⣿⣿⣿⣿⣿⣿⣦⡀⠀⠀⠀⠀⠀⠀⠀⠀⠀⠀⠀⠀⠀⠀⠀⠀⠀⠀⠀⠀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⣿⣿⣿⣿⣿⣿⣿⣿⣿⣿⣿⣿⣿⣿⣿⣿⣿⣿⣿⣿⣿⣿⣿⣿⣿⣿⣿⣿⣿⣿⣿⣿⣿⣿⣿⣿⣿⣿⣿⣿⣿⣿⣿⣿⣿⣿⣿⣿⣿⣿⣿⣿⣿⣿⣿⣿⣿⣿⣿⣿⣿⣿⣿⣿⣿⣿⣿⣿⣿⣿⣿⣦⡀⠀⠀⠀⠀⠀⠀⠀⠀⠀⠀⠀⠀⠀⠀⠀⠀⠀⠀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⣿⣿⣿⣿⣿⣿⣿⣿⣿⣿⣿⣿⣿⣿⣿⣿⣿⣿⣿⣿⣿⣿⣿⣿⣿⣿⣿⣿⣿⣿⣿⣿⣿⣿⣿⣿⣿⣿⣿⣿⣿⣿⣿⣿⣿⣿⣿⣿⣿⣿⣿⣿⣿⣿⣿⣿⣿⣿⣿⣿⣿⣿⣿⣿⣿⣿⣿⣿⣿⣿⣿⣿⣿⣦⡀⠀⠀⠀⠀⠀⠀⠀⠀⠀⠀⠀⠀⠀⠀⠀⠀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⠀⠀⠀⠀⠀⠀⠀⠘⣷⣄⠀⠀⠀⠀⠀⠀⠀⠀⠀⠀⠀⠀⠀⠀⠀⠀⠀⠀⠀⠀⠀⠀⠀⠀⠀⠀⠀⠀⠀⠀⠀⠀⠀⠀⠀⠀⠀⠀⠀⠀⠀⠀⠀⠀⠀⠀⠀⠀⠀⠀⠀⠀⠀⠀⠀⠀⠀⠀⠀⠀⠀⠀⠀⠀⠀⠀⠀⠀⠀⠀⠀⠀⠀⠀⠀⠀⠀⠀⠀⠀⠀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⠀⠀⠀⠀⠀⠀⠀⠀⣿⣿⣷⣄⠀⠀⠀⠀⠀⠀⠀⠀⠀⠀⠀⠀⠀⠀⠀⠀⠀⠀⠀⠀⠀⠀⠀⠀⠀⠀⠀⠀⠀⠀⠀⠀⠀⠀⠀⠀⠀⠀⠀⠀⠀⠀⠀⠀⠀⠀⠀⠀⠀⠀⠀⠀⠀⠀⠀⠀⠀⠀⠀⠀⠀⠀⠀⠀⠀⠀⠀⠀⠀⠀⠀⠀⠀⠀⠀⠀⠀⠀⠀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⣤⣤⣤⣴⣶⣶⣶⣶⣿⣿⣿⣿⣷⣄⣀⠀⠀⠀⠀⠀⠀⠀⠀⠀⠀⠀⠀⠀⠀⠀⠀⠀⠀⠀⠀⠀⠀⠀⠀⠀⠀⠀⠀⠀⠀⠀⠀⠀⠀⠀⠀⠀⠀⠀⠀⠀⠀⠀⠀⠀⠀⠀⠀⠀⠀⠀⠀⠀⠀⠀⠀⠀⠀⠀⠀⠀⠀⠀⠀⠀⠀⠀⠀⠀⠀⠀⠀⠀⠀⠀⠀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⣿⣿⣿⣿⣿⣿⣿⣿⣿⣿⣿⣿⣿⣿⣿⣿⣦⣄⠀⠀⠀⠀⠀⠀⠀⠀⠀⠀⠀⠀⠀⠀⠀⠀⠀⠀⠀⠀⠀⠀⠀⠀⠀⠀⠀⠀⠀⠀⠀⠀⠀⠀⠀⠀⠀⠀⠀⠀⠀⠀⠀⠀⠀⠀⠀⠀⠀⠀⠀⠀⠀⠀⠀⠀⠀⠀⠀⠀⠀⠀⠀⠀⠀⠀⠀⠀⠀⠀⠀⠀⠀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⣿⣿⣿⣿⣿⣿⣿⣿⣿⣿⣿⣿⣿⣿⣿⣿⣿⣿⣷⡀⠀⠀⠀⠀⠀⠀⠀⠀⠀⠀⠀⠀⠀⠀⠀⠀⠀⠀⠀⠀⠀⠀⠀⠀⠀⠀⠀⠀⠀⠀⠀⠀⠀⠀⠀⠀⠀⠀⠀⠀⠀⠀⠀⠀⠀⠀⠀⠀⠀⠀⠀⠀⠀⠀⠀⠀⠀⠀⠀⠀⠀⠀⠀⠀⠀⠀⠀⠀⠀⠀⠀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⣿⣿⣿⣿⣿⣿⣿⣿⣿⣿⣿⣿⣿⣿⣿⣿⣿⣿⣿⣿⣆⠀⠀⠀⠀⠀⠀⠀⠀⠀⠀⠀⠀⠀⠀⠀⠀⠀⠀⠀⠀⠀⠀⠀⠀⠀⠀⠀⠀⠀⠀⠀⠀⠀⠀⠀⠀⠀⠀⠀⠀⠀⠀⠀⠀⠀⠀⠀⠀⠀⠀⠀⠀⠀⠀⠀⠀⠀⠀⠀⠀⠀⠀⠀⠀⠀⠀⠀⠀⠀⠀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⣿⣿⣿⣿⣿⣿⣿⣿⣿⣿⣿⣿⣿⣿⣿⣿⣿⣿⣿⣿⣿⣆⠀⠀⠀⠀⠀⠀⠀⠀⠀⠀⠀⠀⠀⠀⠀⠀⠀⠀⠀⠀⠀⠀⠀⠀⠀⠀⠀⠀⠀⠀⠀⠀⠀⠀⠀⠀⠀⠀⠀⠀⠀⠀⠀⠀⠀⠀⠀⠀⠀⠀⠀⠀⠀⠀⠀⠀⠀⠀⠀⠀⠀⠀⠀⠀⠀⠀⠀⠀⠀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⣿⣿⣿⣿⣿⣿⣿⣿⣿⣿⣿⣿⣿⣿⣿⣿⣿⣿⣿⣿⣿⣿⣿⣦⣄⣀⠀⠀⠀⠀⢀⠀⠀⠀⠀⠀⠀⠀⠀⠀⠀⠀⠀⠀⠀⠀⠀⠀⠀⠀⠀⠀⠀⠀⠀⠀⠀⠀⠀⠀⠀⠀⠀⠀⠀⠀⠀⠀⠀⠀⠀⠀⠀⠀⠀⠀⠀⠀⠀⠀⠀⠀⠀⠀⠀⠀⠀⠀⠀⠀⠀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⣿⣿⣿⣿⣿⣿⣿⣿⣿⣿⣿⣿⣿⣿⣿⣿⣿⣿⣿⣿⣿⣿⣿⣿⣿⣿⣿⣿⣾⣿⣿⡷⠂⠀⠀⠀⠀⠀⠀⠀⠀⠀⠀⠀⠀⠀⠀⠀⠀⠀⠀⠀⠀⠀⠀⠀⠀⠀⠀⠀⠀⠀⠀⠀⠀⠀⠀⠀⠀⠀⠀⠀⠀⠀⠀⠀⠀⠀⠀⠀⠀⠀⠀⠀⠀⠀⠀⠀⠀⠀⠀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⣿⣿⣿⣿⣿⣿⣿⣿⣿⣿⣿⣿⣿⣿⣿⣿⣿⣿⣿⣿⣿⣿⣿⣿⣿⣿⣿⣿⣿⣿⡟⠀⠀⠀⠀⠀⠀⠀⠀⠀⠀⠀⠀⠀⠀⠀⠀⠀⠀⠀⠀⠀⠀⠀⠀⠀⠀⠀⠀⠀⠀⠀⠀⠀⠀⠀⠀⠀⠀⠀⠀⠀⠀⠀⠀⠀⠀⠀⠀⠀⠀⠀⠀⠀⠀⠀⠀⠀⠀⠀⠀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⣿⣿⣿⣿⣿⣿⣿⣿⣿⣿⣿⣿⣿⣿⣿⣿⣿⣿⣿⣿⣿⣿⣿⣿⣿⣿⣿⣿⠟⠋⠀⠀⠀⠀⠀⠀⠀⠀⠀⠀⠀⠀⠀⠀⢠⣄⠀⠀⠀⠀⠀⠀⠀⠀⠀⠀⠀⠀⠀⠀⠀⠀⠀⠀⠀⠀⠀⠀⠀⠀⠀⠀⠀⠀⠀⠀⠀⠀⠀⠀⠀⠀⠀⠀⠀⠀⠀⠀⠀⠀⠀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⣿⣿⣿⣿⣿⣿⣿⣿⣿⣿⣿⣿⣿⣿⣿⣿⣿⣿⣿⣿⣿⣿⣿⣿⣿⣿⣿⣿⠀⠀⠀⠀⠀⠀⠀⠀⠀⠀⠀⠀⠀⠀⠀⠀⠸⣿⣧⠀⠀⠀⠀⠀⠀⠀⠀⠀⠀⠀⠀⠀⠀⠀⠀⠀⠀⠀⠀⠀⠀⠀⠀⠀⠀⠀⠀⠀⠀⠀⠀⠀⠀⠀⠀⠀⠀⠀⠀⠀⠀⠀⠀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⣿⣿⣿⣿⣿⣿⣿⣿⣿⣿⣿⣿⣿⣿⣿⣿⣿⣿⣿⣿⣿⣿⣿⣿⣿⣿⣿⣿⠀⠀⠀⠀⠀⠀⠀⠀⠀⠀⠀⠀⠀⠀⠀⠀⠀⠹⣿⡆⠀⠀⠀⠀⠀⠀⠀⠀⠀⠀⠀⠀⠀⠀⠀⠀⠀⠀⠀⠀⠀⠀⠀⠀⠀⠀⠀⠀⠀⠀⠀⠀⠀⠀⠀⠀⠀⠀⠀⠀⠀⠀⠀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⣿⣿⣿⣿⣿⣿⣿⣿⣿⣿⣿⣿⣿⣿⣿⣿⣿⣿⣿⣿⣿⣿⣿⣿⣿⣿⣿⠟⠀⠀⠀⠀⠀⠀⠀⠀⠀⠀⠀⠀⠀⠀⠀⠀⠀⠀⠈⠣⠀⠀⠀⠀⠀⠀⠀⠀⠀⠀⠀⠀⠀⠀⠀⠀⠀⠀⠀⠀⠀⠀⠀⠀⠀⠀⠀⠀⠀⠀⠀⠀⠀⠀⠀⠀⠀⠀⠀⠀⠀⠀⠀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⣿⣿⣿⣿⣿⣿⣿⣿⣿⣿⣿⣿⣿⣿⣿⣿⣿⣿⣿⣿⣿⣿⣿⣿⠡⡟⠃⠀⠀⠀⠀⠀⠀⠀⠀⠀⠀⠀⠀⠀⠀⠀⠀⠀⠀⠀⠀⠀⠀⠀⠀⠀⠀⠀⠀⠀⠀⠀⠀⠀⠀⠀⠀⠀⠀⠀⠀⠀⠀⠀⠀⠀⠀⠀⠀⠀⠀⠀⠀⠀⠀⠀⠀⠀⠀⠀⠀⠀⠀⠀⠀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⣿⣿⣿⣿⣿⣿⣿⣿⣿⣿⣿⣿⣿⣿⣿⣿⣿⣿⣿⣿⣿⣿⣿⡟⢿⡄⠀⠀⠀⠀⠀⠀⠀⠀⠀⠀⠀⠀⠀⠀⠀⠀⠀⠀⠀⠀⠀⠀⠀⠀⠀⠀⠀⠀⠀⠀⠀⠀⠀⠀⠀⠀⠀⠀⠀⠀⠀⠀⠀⠀⠀⠀⠀⠀⠀⠀⠀⠀⠀⠀⠀⠀⠀⠀⠀⠀⠀⠀⠀⠀⠀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⣿⣿⣿⣿⣿⣿⣿⣿⣿⣿⣿⣿⣿⣿⣿⣿⣿⣿⣿⣿⣿⣿⣿⠁⠀⠉⠀⠀⠀⠀⠀⠀⠀⠀⠀⠀⠀⠀⠀⠀⠀⠀⠀⠀⠀⠀⠀⠀⠀⠀⠀⠀⠀⠀⠀⠀⠀⠀⠀⠀⠀⠀⠀⠀⠀⠀⠀⠀⠀⠀⠀⠀⠀⠀⠀⠀⠀⠀⠀⠀⠀⠀⠀⠀⠀⠀⠀⠀⠀⠀⠀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⣿⣿⣿⣿⣿⣿⣿⣿⣿⣿⣿⣿⣿⣿⣿⣿⣿⣿⣿⣿⣿⡿⠁⠁⠀⠀⠀⠀⠀⠀⠀⠀⠀⠀⠀⠀⠀⠀⠀⠀⠀⠀⠀⠀⠀⠀⠀⠀⠀⠀⠀⠀⠀⠀⠀⠀⠀⠀⠀⠀⠀⠀⠀⠀⠀⠀⠀⠀⠀⠀⠀⠀⠀⠀⠀⠀⠀⠀⠀⠀⠀⠀⠀⠀⠀⠀⠀⠀⠀⠀⠀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⣿⣿⣿⣿⣿⣿⣿⣿⣿⣿⣿⣿⣿⣿⣿⣿⠛⠛⠻⠛⠋⠀⠀⠀⠀⠀⠀⠀⠀⠀⠀⠀⠀⠀⠀⠀⠀⠀⠀⠀⠀⠀⠀⠀⠀⠀⠀⠀⠀⠀⠀⠀⠀⠀⠀⠀⠀⠀⠀⠀⠀⠀⠀⠀⠀⠀⠀⠀⠀⠀⠀⠀⠀⠀⠀⠀⠀⠀⠀⠀⠀⠀⠀⠀⠀⠀⠀⠀⠀⠀⠀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⣿⣿⣿⣿⣿⣿⡿⣿⣿⣿⣿⣿⣿⣿⣿⣿⣀⣀⣀⣀⠀⠀⠀⠀⠀⠀⠀⠀⠀⠀⠀⠀⠀⠀⠀⠀⠀⠀⠀⠀⠀⠀⠀⠀⠀⠀⠀⠀⠀⠀⠀⠀⠀⠀⠀⠀⠀⠀⠀⠀⠀⠀⠀⠀⠀⠀⠀⠀⠀⠀⠀⠀⠀⠀⠀⠀⠀⠀⠀⠀⠀⠀⠀⠀⠀⠀⠀⠀⠀⠀⠀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⢿⣿⣿⣿⣿⣿⣿⣿⣿⣿⣿⣿⣿⣿⣿⣿⣿⣿⣿⣿⣿⣿⣿⣶⣶⣤⣄⣀⠀⠀⠀⠀⠀⠀⠀⠀⠀⠀⠀⠀⠀⠀⠀⠀⠀⠀⠀⠀⠀⠀⠀⠀⠀⠀⠀⠀⠀⠀⠀⠀⠀⠀⠀⠀⠀⠀⠀⠀⠀⠀⠀⠀⠀⠀⠀⠀⠀⠀⠀⠀⠀⠀⠀⠀⠀⠀⠀⠀⠀⠀⠀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⣿⣿⣿⣿⣿⣿⣿⣿⣿⣿⣿⣿⣿⣿⣿⣿⣿⣿⣿⣿⣿⣿⣿⣿⣿⣿⣿⣿⡷⠀⠀⠀⠀⠀⠀⠀⠀⠀⠀⠀⠀⠀⠀⠀⠀⠀⠀⠀⠀⠀⠀⠀⠀⠀⠀⠀⠀⠀⠀⠀⠀⠀⠀⠀⠀⠀⠀⠀⠀⠀⠀⠀⠀⠀⠀⠀⠀⠀⠀⠀⠀⠀⠀⠀⠀⠀⠀⠀⠀⠀⠀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⣿⣿⣿⣿⣿⣿⣿⣿⣿⣿⣿⣿⣿⣿⣿⣿⣿⣿⣿⣿⣿⣿⣿⣿⣿⣿⣿⣿⣆⠀⠀⠀⠀⠀⠀⠀⠀⠀⠀⠀⠀⠀⠀⠀⠀⠀⠀⠀⠀⠀⠀⠀⠀⠀⠀⠀⠀⠀⠀⠀⠀⠀⠀⠀⠀⠀⠀⠀⠀⠀⠀⠀⠀⠀⠀⠀⠀⠀⠀⠀⠀⠀⠀⠀⠀⠀⠀⠀⠀⠀⠀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⣿⣿⣿⣿⣿⣿⣿⣿⣿⣿⣿⣿⣿⣿⣿⣿⣿⣿⣿⣿⣿⣿⣿⣿⣿⣿⣿⣿⣿⣆⠀⠀⠀⠀⠀⠀⠀⠀⠀⠀⠀⠀⠀⠀⠀⠀⠀⠀⠀⠀⠀⠀⠀⠀⠀⠀⠀⠀⠀⠀⠀⠀⠀⠀⠀⠀⠀⠀⠀⠀⠀⠀⠀⠀⠀⠀⠀⠀⠀⠀⠀⠀⠀⠀⠀⠀⠀⠀⠀⠀⠀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⣿⣿⣿⣿⣿⣿⣿⣿⣿⣿⣿⣿⣿⣿⣿⣿⣿⣿⣿⣿⣿⣿⣿⣿⣿⣿⣿⣿⣿⣿⡄⠀⠀⠀⢀⣀⣠⣤⣶⣶⣶⣿⣿⣿⣿⣿⣿⣿⣿⣿⣷⣶⣶⣤⣤⣄⣀⠀⠀⠀⠀⠀⠀⠀⠀⠀⠀⠀⠀⠀⠀⠀⠀⠀⠀⠀⠀⠀⠀⠀⠀⠀⠀⠀⠀⠀⠀⠀⠀⠀⠀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⣿⣿⣿⣿⣿⣿⣿⣿⣿⣿⣿⣿⣿⣿⣿⣿⣿⣿⣿⣿⣿⣿⣿⣿⣿⣿⣿⣿⣿⣿⣿⣤⣶⣾⣿⣿⣿⣿⣿⣿⣿⣿⣿⣿⣿⣿⣿⣿⣿⣿⣿⣿⣿⣿⣿⣿⣿⣿⣷⣦⣤⣀⠀⠀⠀⠀⠀⠀⠀⠀⠀⠀⠀⠀⠀⠀⠀⠀⠀⠀⠀⠀⠀⠀⠀⠀⠀⠀⠀⠀⠀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⣿⣿⣿⣿⣿⣿⣿⣿⣿⣿⣿⣿⣿⣿⣿⣿⣿⣿⣿⣿⣿⣿⣿⣿⣿⣿⣿⣿⣿⣿⣿⣿⣿⣿⣿⣿⣿⣿⣿⣿⣿⣿⣿⣿⣿⣿⣿⣿⣿⣿⣿⣿⣿⣿⣿⣿⣿⣿⣿⣿⣿⣿⣿⣶⣄⡀⠀⠀⠀⠀⠀⠀⠀⠀⠀⠀⠀⠀⠀⠀⠀⠀⠀⠀⠀⠀⠀⠀⠀⠀⠀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⣿⣿⣿⣿⣿⣿⣿⣿⣿⣿⣿⣿⣿⣿⣿⣿⣿⣿⣿⣿⣿⣿⣿⣿⣿⣿⣿⣿⣿⣿⣿⣿⣿⣿⣿⣿⣿⣿⣿⣿⣿⣿⣿⣿⣿⣿⣿⣿⣿⣿⣿⣿⣿⣿⣿⣿⣿⣿⣿⣿⣿⣿⣿⣿⣿⣿⣷⣤⡀⠀⠀⠀⠀⠀⠀⠀⠀⠀⠀⠀⠀⠀⠀⠀⠀⠀⠀⠀⠀⠀⠀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⣿⣿⣿⣿⣿⣿⣿⣿⣿⣿⣿⣿⣿⣿⣿⣿⣿⣿⣿⣿⣿⣿⣿⣿⣿⣿⣿⣿⣿⣿⣿⣿⣿⣿⣿⣿⣿⣿⣿⣿⣿⣿⣿⣿⣿⣿⣿⣿⣿⣿⣿⣿⣿⣿⣿⣿⣿⣿⣿⣿⣿⣿⣿⣿⣿⣿⣿⣿⣿⣶⣄⠀⠀⠀⠀⠀⠀⠀⠀⠀⠀⠀⠀⠀⠀⠀⠀⠀⠀⠀⠀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⠀⠀⠀⠀⠈⣿⣷⣄⠀⠀⠀⠀⠀⠀⠀⠀⠀⠀⠀⠀⠀⠀⠀⠀⠀⠀⠀⠀⠀⠀⠀⠀⠀⠀⠀⠀⠀⠀⠀⠀⠀⠀⠀⠀⠀⠀⠀⠀⠀⠀⠀⠀⠀⠀⠀⠀⠀⠀⠀⠀⠀⠀⠀⠀⠀⠀⠀⠀⠀⠀⠀⠀⠀⠀⠀⠀⠀⠀⠀⠀⠀⠀⠀⠀⠀⠀⠀⠀⠀⠀⠀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⠀⠀⠀⠀⠀⣿⣿⣿⣷⣄⠀⠀⠀⠀⠀⠀⠀⠀⠀⠀⠀⠀⠀⠀⠀⠀⠀⠀⠀⠀⠀⠀⠀⠀⠀⠀⠀⠀⠀⠀⠀⠀⠀⠀⠀⠀⠀⠀⠀⠀⠀⠀⠀⠀⠀⠀⠀⠀⠀⠀⠀⠀⠀⠀⠀⠀⠀⠀⠀⠀⠀⠀⠀⠀⠀⠀⠀⠀⠀⠀⠀⠀⠀⠀⠀⠀⠀⠀⠀⠀⠀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⣶⣾⣿⣿⣿⣿⣿⣿⣿⣿⣷⣶⣤⣀⠀⠀⠀⠀⠀⠀⠀⠀⠀⠀⠀⠀⠀⠀⠀⠀⠀⠀⠀⠀⠀⠀⠀⠀⠀⠀⠀⠀⠀⠀⠀⠀⠀⠀⠀⠀⠀⠀⠀⠀⠀⠀⠀⠀⠀⠀⠀⠀⠀⠀⠀⠀⠀⠀⠀⠀⠀⠀⠀⠀⠀⠀⠀⠀⠀⠀⠀⠀⠀⠀⠀⠀⠀⠀⠀⠀⠀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⣿⣿⣿⣿⣿⣿⣿⣿⣿⣿⣿⣿⣿⣿⣷⣦⡀⠀⠀⠀⠀⠀⠀⠀⠀⠀⠀⠀⠀⠀⠀⠀⠀⠀⠀⠀⠀⠀⠀⠀⠀⠀⠀⠀⠀⠀⠀⠀⠀⠀⠀⠀⠀⠀⠀⠀⠀⠀⠀⠀⠀⠀⠀⠀⠀⠀⠀⠀⠀⠀⠀⠀⠀⠀⠀⠀⠀⠀⠀⠀⠀⠀⠀⠀⠀⠀⠀⠀⠀⠀⠀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⣿⣿⣿⣿⣿⣿⣿⣿⣿⣿⣿⣿⣿⣿⣿⣿⣿⣦⠀⠀⠀⠀⠀⠀⠀⠀⠀⠀⠀⠀⠀⠀⠀⠀⠀⠀⠀⠀⠀⠀⠀⠀⠀⠀⠀⠀⠀⠀⠀⠀⠀⠀⠀⠀⠀⠀⠀⠀⠀⠀⠀⠀⠀⠀⠀⠀⠀⠀⠀⠀⠀⠀⠀⠀⠀⠀⠀⠀⠀⠀⠀⠀⠀⠀⠀⠀⠀⠀⠀⠀⠀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⣿⣿⣿⣿⣿⣿⣿⣿⣿⣿⣿⣿⣿⣿⣿⣿⣿⣿⣷⡀⠀⠀⠀⠀⠀⠀⠀⠀⠀⠀⠀⠀⠀⠀⠀⠀⠀⠀⠀⠀⠀⠀⠀⠀⠀⠀⠀⠀⠀⠀⠀⠀⠀⠀⠀⠀⠀⠀⠀⠀⠀⠀⠀⠀⠀⠀⠀⠀⠀⠀⠀⠀⠀⠀⠀⠀⠀⠀⠀⠀⠀⠀⠀⠀⠀⠀⠀⠀⠀⠀⠀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⣿⣿⣿⣿⣿⣿⣿⣿⣿⣿⣿⣿⣿⣿⣿⣿⣿⣿⣿⣿⣿⣿⣷⣶⣤⣤⣤⣤⣴⣦⣤⠀⠀⠀⠀⠀⠀⠀⠀⠀⠀⠀⠀⠀⠀⠀⠀⠀⠀⠀⠀⠀⠀⠀⠀⠀⠀⠀⠀⠀⠀⠀⠀⠀⠀⠀⠀⠀⠀⠀⠀⠀⠀⠀⠀⠀⠀⠀⠀⠀⠀⠀⠀⠀⠀⠀⠀⠀⠀⠀⠀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⣿⣿⣿⣿⣿⣿⣿⣿⣿⣿⣿⣿⣿⣿⣿⣿⣿⣿⣿⣿⣿⣿⣿⣿⣿⣿⣿⣿⣿⡟⠁⠀⠀⠀⠀⠀⠀⠀⠀⠀⠀⠀⠀⠀⠀⠀⠀⠀⠀⠀⠀⠀⠀⠀⠀⠀⠀⠀⠀⠀⠀⠀⠀⠀⠀⠀⠀⠀⠀⠀⠀⠀⠀⠀⠀⠀⠀⠀⠀⠀⠀⠀⠀⠀⠀⠀⠀⠀⠀⠀⠀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⣿⣿⣿⣿⣿⣿⣿⣿⣿⣿⣿⣿⣿⣿⣿⣿⣿⣿⣿⣿⣿⣿⣿⣿⣿⣿⣿⡿⠛⠁⠀⠀⠀⠀⠀⠀⠀⠀⠀⠀⠀⠀⠀⠀⠀⠀⠀⠀⠀⠀⠀⠀⠀⠀⠀⠀⠀⠀⠀⠀⠀⠀⠀⠀⠀⠀⠀⠀⠀⠀⠀⠀⠀⠀⠀⠀⠀⠀⠀⠀⠀⠀⠀⠀⠀⠀⠀⠀⠀⠀⠀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⣿⣿⣿⣿⣿⣿⣿⣿⣿⣿⣿⣿⣿⣿⣿⣿⣿⣿⣿⣿⣿⣿⣿⣿⣿⣿⣿⡁⠀⠀⠀⠀⠀⠀⠀⠀⠀⠀⠀⠀⠀⠀⠀⠰⣷⡄⠀⠀⠀⠀⠀⠀⠀⠀⠀⠀⠀⠀⠀⠀⠀⠀⠀⠀⠀⠀⠀⠀⠀⠀⠀⠀⠀⠀⠀⠀⠀⠀⠀⠀⠀⠀⠀⠀⠀⠀⠀⠀⠀⠀⠀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⣿⣿⣿⣿⣿⣿⣿⣿⣿⣿⣿⣿⣿⣿⣿⣿⣿⣿⣿⣿⣿⣿⣿⣿⣿⣿⣿⡇⠀⠀⠀⠀⠀⠀⠀⠀⠀⠀⠀⠀⠀⠀⠀⠀⠻⣿⡄⠀⠀⠀⠀⠀⠀⠀⠀⠀⠀⠀⠀⠀⠀⠀⠀⠀⠀⠀⠀⠀⠀⠀⠀⠀⠀⠀⠀⠀⠀⠀⠀⠀⠀⠀⠀⠀⠀⠀⠀⠀⠀⠀⠀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⣿⣿⣿⣿⣿⣿⣿⣿⣿⣿⣿⣿⣿⣿⣿⣿⣿⣿⣿⣿⣿⣿⣿⣿⣿⣿⣿⠇⠀⠀⠀⠀⠀⠀⠀⠀⠀⠀⠀⠀⠀⠀⠀⠀⠀⠙⢧⠀⠀⠀⠀⠀⠀⠀⠀⠀⠀⠀⠀⠀⠀⠀⠀⠀⠀⠀⠀⠀⠀⠀⠀⠀⠀⠀⠀⠀⠀⠀⠀⠀⠀⠀⠀⠀⠀⠀⠀⠀⠀⠀⠀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⣿⣿⣿⣿⣿⣿⣿⣿⣿⣿⣿⣿⣿⣿⣿⣿⣿⣿⣿⣿⣿⣿⣿⣿⣿⣿⠟⠀⠀⠀⠀⠀⠀⠀⠀⠀⠀⠀⠀⠀⠀⠀⠀⠀⠀⠀⠈⠀⠀⠀⠀⠀⠀⠀⠀⠀⠀⠀⠀⠀⠀⠀⠀⠀⠀⠀⠀⠀⠀⠀⠀⠀⠀⠀⠀⠀⠀⠀⠀⠀⠀⠀⠀⠀⠀⠀⠀⠀⠀⠀⠀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⣿⣿⣿⣿⣿⣿⣿⣿⣿⣿⣿⣿⣿⣿⣿⣿⣿⣿⣿⣿⣿⣿⣿⡏⡿⠃⠀⠀⠀⠀⠀⠀⠀⠀⠀⠀⠀⠀⠀⠀⠀⠀⠀⠀⠀⠀⠀⠀⠀⠀⠀⠀⠀⠀⠀⠀⠀⠀⠀⠀⠀⠀⠀⠀⠀⠀⠀⠀⠀⠀⠀⠀⠀⠀⠀⠀⠀⠀⠀⠀⠀⠀⠀⠀⠀⠀⠀⠀⠀⠀⠀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⣿⣿⣿⣿⣿⣿⣿⣿⣿⣿⣿⣿⣿⣿⣿⣿⣿⣿⣿⣿⣿⣿⣿⡿⣧⠀⠀⠀⠀⠀⠀⠀⠀⠀⠀⠀⠀⠀⠀⠀⠀⠀⠀⠀⠀⠀⠀⠀⠀⠀⠀⠀⠀⠀⠀⠀⠀⠀⠀⠀⠀⠀⠀⠀⠀⠀⠀⠀⠀⠀⠀⠀⠀⠀⠀⠀⠀⠀⠀⠀⠀⠀⠀⠀⠀⠀⠀⠀⠀⠀⠀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⣿⣿⣿⣿⣿⣿⣿⣿⣿⣿⣿⣿⣿⣿⣿⣿⣿⣿⣿⣿⣿⣿⣟⠀⠈⠑⠀⠀⠀⠀⠀⠀⠀⠀⠀⠀⠀⠀⠀⠀⠀⠀⠀⠀⠀⠀⠀⠀⠀⠀⠀⠀⠀⠀⠀⠀⠀⠀⠀⠀⠀⠀⠀⠀⠀⠀⠀⠀⠀⠀⠀⠀⠀⠀⠀⠀⠀⠀⠀⠀⠀⠀⠀⠀⠀⠀⠀⠀⠀⠀⠀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⣿⣿⣿⣿⣿⣿⣿⣿⣿⣿⣿⣿⣿⣿⣿⣿⣿⣿⣿⣿⣿⡿⠉⠀⠀⠀⠀⠀⠀⠀⠀⠀⠀⠀⠀⠀⠀⠀⠀⠀⠀⠀⠀⠀⠀⠀⠀⠀⠀⠀⠀⠀⠀⠀⠀⠀⠀⠀⠀⠀⠀⠀⠀⠀⠀⠀⠀⠀⠀⠀⠀⠀⠀⠀⠀⠀⠀⠀⠀⠀⠀⠀⠀⠀⠀⠀⠀⠀⠀⠀⠀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⣿⣿⣿⣿⣿⣿⣿⣿⣿⣿⣿⣿⣿⣿⣿⣿⣿⣿⣿⣿⠟⠁⠀⠀⠀⠀⠀⠀⠀⠀⠀⠀⠀⠀⠀⠀⠀⠀⠀⠀⠀⠀⠀⠀⠀⠀⠀⠀⠀⠀⠀⠀⠀⠀⠀⠀⠀⠀⠀⠀⠀⠀⠀⠀⠀⠀⠀⠀⠀⠀⠀⠀⠀⠀⠀⠀⠀⠀⠀⠀⠀⠀⠀⠀⠀⠀⠀⠀⠀⠀⠀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⣿⣿⣿⣿⣿⣿⣿⣿⣿⣿⣿⣿⣿⣿⣿⠀⠉⠀⠀⠀⠀⠀⠀⠀⠀⠀⠀⠀⠀⠀⠀⠀⠀⠀⠀⠀⠀⠀⠀⠀⠀⠀⠀⠀⠀⠀⠀⠀⠀⠀⠀⠀⠀⠀⠀⠀⠀⠀⠀⠀⠀⠀⠀⠀⠀⠀⠀⠀⠀⠀⠀⠀⠀⠀⠀⠀⠀⠀⠀⠀⠀⠀⠀⠀⠀⠀⠀⠀⠀⠀⠀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⣿⣿⣿⣿⣿⣿⣿⣿⣿⣿⣿⣿⣿⣿⣿⣷⣶⣦⣤⣤⣤⣀⣀⡀⠀⠀⠀⠀⠀⠀⠀⠀⠀⠀⠀⠀⠀⠀⠀⠀⠀⠀⠀⠀⠀⠀⠀⠀⠀⠀⠀⠀⠀⠀⠀⠀⠀⠀⠀⠀⠀⠀⠀⠀⠀⠀⠀⠀⠀⠀⠀⠀⠀⠀⠀⠀⠀⠀⠀⠀⠀⠀⠀⠀⠀⠀⠀⠀⠀⠀⠀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⣿⣿⣾⣿⣿⣿⣿⣿⣿⣿⣿⣿⣿⣿⣿⣿⣿⣿⣿⣿⣿⣿⣿⣿⣿⣷⣶⣶⡄⠀⠀⠀⠀⠀⠀⠀⠀⠀⠀⠀⠀⠀⠀⠀⠀⠀⠀⠀⠀⠀⠀⠀⠀⠀⠀⠀⠀⠀⠀⠀⠀⠀⠀⠀⠀⠀⠀⠀⠀⠀⠀⠀⠀⠀⠀⠀⠀⠀⠀⠀⠀⠀⠀⠀⠀⠀⠀⠀⠀⠀⠀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⣿⣿⣿⣿⣿⣿⣿⣿⣿⣿⣿⣿⣿⣿⣿⣿⣿⣿⣿⣿⣿⣿⣿⣿⣿⣿⣿⣟⠃⠀⠀⠀⠀⠀⠀⠀⠀⠀⠀⠀⠀⠀⠀⠀⠀⠀⠀⠀⠀⠀⠀⠀⠀⠀⠀⠀⠀⠀⠀⠀⠀⠀⠀⠀⠀⠀⠀⠀⠀⠀⠀⠀⠀⠀⠀⠀⠀⠀⠀⠀⠀⠀⠀⠀⠀⠀⠀⠀⠀⠀⠀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⣿⣿⣿⣿⣿⣿⣿⣿⣿⣿⣿⣿⣿⣿⣿⣿⣿⣿⣿⣿⣿⣿⣿⣿⣿⣿⣿⣿⣦⠀⠀⠀⠀⠀⠀⠀⠀⠀⠀⠀⠀⠀⠀⠀⠀⠀⠀⠀⠀⠀⠀⠀⠀⠀⠀⠀⠀⠀⠀⠀⠀⠀⠀⠀⠀⠀⠀⠀⠀⠀⠀⠀⠀⠀⠀⠀⠀⠀⠀⠀⠀⠀⠀⠀⠀⠀⠀⠀⠀⠀⠀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⣿⣿⣿⣿⣿⣿⣿⣿⣿⣿⣿⣿⣿⣿⣿⣿⣿⣿⣿⣿⣿⣿⣿⣿⣿⣿⣿⣿⣿⣆⠀⠀⠀⠀⠀⠀⠀⠀⠀⠀⠀⠀⠀⠀⠀⠀⠀⠀⠀⠀⠀⠀⠀⠀⠀⠀⠀⠀⠀⠀⠀⠀⠀⠀⠀⠀⠀⠀⠀⠀⠀⠀⠀⠀⠀⠀⠀⠀⠀⠀⠀⠀⠀⠀⠀⠀⠀⠀⠀⠀⠀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⣿⣿⣿⣿⣿⣿⣿⣿⣿⣿⣿⣿⣿⣿⣿⣿⣿⣿⣿⣿⣿⣿⣿⣿⣿⣿⣿⣿⣿⣿⡄⠀⠀⠀⠀⠀⠀⠀⠀⠀⠀⠀⠀⠀⠀⠀⠀⠀⠀⠀⠀⠀⠀⠀⠀⠀⠀⠀⠀⠀⠀⠀⠀⠀⠀⠀⠀⠀⠀⠀⠀⠀⠀⠀⠀⠀⠀⠀⠀⠀⠀⠀⠀⠀⠀⠀⠀⠀⠀⠀⠀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⣿⣿⣿⣿⣿⣿⣿⣿⣿⣿⣿⣿⣿⣿⣿⣿⣿⣿⣿⣿⣿⣿⣿⣿⣿⣿⣿⣿⣿⣿⣿⣿⣶⣶⠂⠀⠀⠀⠀⠀⠀⠀⠀⠀⠀⠀⠀⠀⠀⠀⠀⠀⠀⠀⠀⠀⠀⠀⠀⠀⠀⠀⠀⠀⠀⠀⠀⠀⠀⠀⠀⠀⠀⠀⠀⠀⠀⠀⠀⠀⠀⠀⠀⠀⠀⠀⠀⠀⠀⠀⠀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⣿⣿⣿⣿⣿⣿⣿⣿⣿⣿⣿⣿⣿⣿⣿⣿⣿⣿⣿⣿⣿⣿⣿⣿⣿⣿⣿⣿⣿⣿⣿⣿⣿⣇⣀⣶⣶⣶⣶⣶⣶⣿⣿⣿⣷⣶⣶⣾⣷⣶⣦⣤⣄⣀⣤⣀⠀⠀⠀⠀⠀⠀⠀⠀⠀⠀⠀⠀⠀⠀⠀⠀⠀⠀⠀⠀⠀⠀⠀⠀⠀⠀⠀⠀⠀⠀⠀⠀⠀⠀⠀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⣿⣿⣿⣿⣿⣿⣿⣿⣿⣿⣿⣿⣿⣿⣿⣿⣿⣿⣿⣿⣿⣿⣿⣿⣿⣿⣿⣿⣿⣿⣿⣿⣿⣿⣿⣿⣿⣿⣿⣿⣿⣿⣿⣿⣿⣿⣿⣿⣿⣿⣿⣿⣿⣿⣿⣿⣿⣷⣶⣤⣤⣄⡀⠀⠀⠀⠀⠀⠀⠀⠀⠀⠀⠀⠀⠀⠀⠀⠀⠀⠀⠀⠀⠀⠀⠀⠀⠀⠀⠀⠀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⠀⠀⠀⣿⣿⣦⡀⠀⠀⠀⠀⠀⠀⠀⠀⠀⠀⠀⠀⠀⠀⠀⠀⠀⠀⠀⠀⠀⠀⠀⠀⠀⠀⠀⠀⠀⠀⠀⠀⠀⠀⠀⠀⠀⠀⠀⠀⠀⠀⠀⠀⠀⠀⠀⠀⠀⠀⠀⠀⠀⠀⠀⠀⠀⠀⠀⠀⠀⠀⠀⠀⠀⠀⠀⠀⠀⠀⠀⠀⠀⠀⠀⠀⠀⠀⠀⠀⠀⠀⠀⠀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⠀⠀⠀⣿⣿⣿⣿⣦⡀⠀⠀⠀⠀⠀⠀⠀⠀⠀⠀⠀⠀⠀⠀⠀⠀⠀⠀⠀⠀⠀⠀⠀⠀⠀⠀⠀⠀⠀⠀⠀⠀⠀⠀⠀⠀⠀⠀⠀⠀⠀⠀⠀⠀⠀⠀⠀⠀⠀⠀⠀⠀⠀⠀⠀⠀⠀⠀⠀⠀⠀⠀⠀⠀⠀⠀⠀⠀⠀⠀⠀⠀⠀⠀⠀⠀⠀⠀⠀⠀⠀⠀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⣶⣶⣶⣿⣿⣿⣿⣿⣿⣦⣤⣀⠀⠀⠀⠀⠀⠀⠀⠀⠀⠀⠀⠀⠀⠀⠀⠀⠀⠀⠀⠀⠀⠀⠀⠀⠀⠀⠀⠀⠀⠀⠀⠀⠀⠀⠀⠀⠀⠀⠀⠀⠀⠀⠀⠀⠀⠀⠀⠀⠀⠀⠀⠀⠀⠀⠀⠀⠀⠀⠀⠀⠀⠀⠀⠀⠀⠀⠀⠀⠀⠀⠀⠀⠀⠀⠀⠀⠀⠀⠀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⣿⣿⣿⣿⣿⣿⣿⣿⣿⣿⣿⣿⣿⣦⣀⠀⠀⠀⠀⠀⠀⠀⠀⠀⠀⠀⠀⠀⠀⠀⠀⠀⠀⠀⠀⠀⠀⠀⠀⠀⠀⠀⠀⠀⠀⠀⠀⠀⠀⠀⠀⠀⠀⠀⠀⠀⠀⠀⠀⠀⠀⠀⠀⠀⠀⠀⠀⠀⠀⠀⠀⠀⠀⠀⠀⠀⠀⠀⠀⠀⠀⠀⠀⠀⠀⠀⠀⠀⠀⠀⠀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⣿⣿⣿⣿⣿⣿⣿⣿⣿⣿⣿⣿⣿⣿⣿⣷⡀⠀⠀⠀⠀⠀⠀⠀⠀⠀⠀⠀⠀⠀⠀⠀⠀⠀⠀⠀⠀⠀⠀⠀⠀⠀⠀⠀⠀⠀⠀⠀⠀⠀⠀⠀⠀⠀⠀⠀⠀⠀⠀⠀⠀⠀⠀⠀⠀⠀⠀⠀⠀⠀⠀⠀⠀⠀⠀⠀⠀⠀⠀⠀⠀⠀⠀⠀⠀⠀⠀⠀⠀⠀⠀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⣿⣿⣿⣿⣿⣿⣿⣿⣿⣿⣿⣿⣿⣿⣿⣿⣿⣆⠀⠀⠀⠀⠀⠀⠀⠀⠀⠀⠀⠀⠀⠀⠀⠀⠀⠀⠀⠀⠀⠀⠀⠀⠀⠀⠀⠀⠀⠀⠀⠀⠀⠀⠀⠀⠀⠀⠀⠀⠀⠀⠀⠀⠀⠀⠀⠀⠀⠀⠀⠀⠀⠀⠀⠀⠀⠀⠀⠀⠀⠀⠀⠀⠀⠀⠀⠀⠀⠀⠀⠀⠀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⣿⣿⣿⣿⣿⣿⣿⣿⣿⣿⣿⣿⣿⣿⣿⣿⣿⣿⣧⠀⠀⠀⠀⠀⠀⠀⠀⠀⠀⠀⠀⠀⠀⠀⠀⠀⠀⠀⠀⠀⠀⠀⠀⠀⠀⠀⠀⠀⠀⠀⠀⠀⠀⠀⠀⠀⠀⠀⠀⠀⠀⠀⠀⠀⠀⠀⠀⠀⠀⠀⠀⠀⠀⠀⠀⠀⠀⠀⠀⠀⠀⠀⠀⠀⠀⠀⠀⠀⠀⠀⠀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⣿⣿⣿⣿⣿⣿⣿⣿⣿⣿⣿⣿⣿⣿⣿⣿⣿⣿⣿⣦⡀⠀⠀⠀⠀⠀⠀⠀⠀⠀⠀⠀⠀⠀⠀⠀⠀⠀⠀⠀⠀⠀⠀⠀⠀⠀⠀⠀⠀⠀⠀⠀⠀⠀⠀⠀⠀⠀⠀⠀⠀⠀⠀⠀⠀⠀⠀⠀⠀⠀⠀⠀⠀⠀⠀⠀⠀⠀⠀⠀⠀⠀⠀⠀⠀⠀⠀⠀⠀⠀⠀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⣿⣿⣿⣿⣿⣿⣿⣿⣿⣿⣿⣿⣿⣿⣿⣿⣿⣿⣿⣿⣿⣶⣦⣤⣤⣤⣤⣴⣴⡆⠀⠀⠀⠀⠀⠀⠀⠀⠀⠀⠀⠀⠀⠀⠀⠀⠀⠀⠀⠀⠀⠀⠀⠀⠀⠀⠀⠀⠀⠀⠀⠀⠀⠀⠀⠀⠀⠀⠀⠀⠀⠀⠀⠀⠀⠀⠀⠀⠀⠀⠀⠀⠀⠀⠀⠀⠀⠀⠀⠀⠀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⣿⣿⣿⣿⣿⣿⣿⣿⣿⣿⣿⣿⣿⣿⣿⣿⣿⣿⣿⣿⣿⣿⣿⣿⣿⣿⣿⣿⠏⠀⠀⠀⠀⠀⠀⠀⠀⠀⠀⠀⠀⠀⠀⠀⠀⠀⠀⠀⠀⠀⠀⠀⠀⠀⠀⠀⠀⠀⠀⠀⠀⠀⠀⠀⠀⠀⠀⠀⠀⠀⠀⠀⠀⠀⠀⠀⠀⠀⠀⠀⠀⠀⠀⠀⠀⠀⠀⠀⠀⠀⠀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⣿⣿⣿⣿⣿⣿⣿⣿⣿⣿⣿⣿⣿⣿⣿⣿⣿⣿⣿⣿⣿⣿⣿⣿⣿⣿⡿⠋⠀⠀⠀⠀⠀⠀⠀⠀⠀⠀⠀⠀⠀⠀⠀⢀⠀⠀⠀⠀⠀⠀⠀⠀⠀⠀⠀⠀⠀⠀⠀⠀⠀⠀⠀⠀⠀⠀⠀⠀⠀⠀⠀⠀⠀⠀⠀⠀⠀⠀⠀⠀⠀⠀⠀⠀⠀⠀⠀⠀⠀⠀⠀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⣿⣿⣿⣿⣿⣿⣿⣿⣿⣿⣿⣿⣿⣿⣿⣿⣿⣿⣿⣿⣿⣿⣿⣿⣿⣿⠁⠀⠀⠀⠀⠀⠀⠀⠀⠀⠀⠀⠀⠀⠀⠀⠀⢸⣷⡄⠀⠀⠀⠀⠀⠀⠀⠀⠀⠀⠀⠀⠀⠀⠀⠀⠀⠀⠀⠀⠀⠀⠀⠀⠀⠀⠀⠀⠀⠀⠀⠀⠀⠀⠀⠀⠀⠀⠀⠀⠀⠀⠀⠀⠀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⣿⣿⣿⣿⣿⣿⣿⣿⣿⣿⣿⣿⣿⣿⣿⣿⣿⣿⣿⣿⣿⣿⣿⣿⣿⣿⡇⠀⠀⠀⠀⠀⠀⠀⠀⠀⠀⠀⠀⠀⠀⠀⠀⠀⠹⣿⡀⠀⠀⠀⠀⠀⠀⠀⠀⠀⠀⠀⠀⠀⠀⠀⠀⠀⠀⠀⠀⠀⠀⠀⠀⠀⠀⠀⠀⠀⠀⠀⠀⠀⠀⠀⠀⠀⠀⠀⠀⠀⠀⠀⠀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⣿⣿⣿⣿⣿⣿⣿⣿⣿⣿⣿⣿⣿⣿⣿⣿⣿⣿⣿⣿⣿⣿⣿⣿⣿⣿⡇⠀⠀⠀⠀⠀⠀⠀⠀⠀⠀⠀⠀⠀⠀⠀⠀⠀⠀⠈⢧⠀⠀⠀⠀⠀⠀⠀⠀⠀⠀⠀⠀⠀⠀⠀⠀⠀⠀⠀⠀⠀⠀⠀⠀⠀⠀⠀⠀⠀⠀⠀⠀⠀⠀⠀⠀⠀⠀⠀⠀⠀⠀⠀⠀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⣿⣿⣿⣿⣿⣿⣿⣿⣿⣿⣿⣿⣿⣿⣿⣿⣿⣿⣿⣿⣿⣿⣿⣿⣿⡿⠃⠀⠀⠀⠀⠀⠀⠀⠀⠀⠀⠀⠀⠀⠀⠀⠀⠀⠀⠀⠀⠀⠀⠀⠀⠀⠀⠀⠀⠀⠀⠀⠀⠀⠀⠀⠀⠀⠀⠀⠀⠀⠀⠀⠀⠀⠀⠀⠀⠀⠀⠀⠀⠀⠀⠀⠀⠀⠀⠀⠀⠀⠀⠀⠀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⣿⣿⣿⣿⣿⣿⣿⣿⣿⣿⣿⣿⣿⣿⣿⣿⣿⣿⣿⣿⣿⣿⣿⢸⡟⠀⠀⠀⠀⠀⠀⠀⠀⠀⠀⠀⠀⠀⠀⠀⠀⠀⠀⠀⠀⠀⠀⠀⠀⠀⠀⠀⠀⠀⠀⠀⠀⠀⠀⠀⠀⠀⠀⠀⠀⠀⠀⠀⠀⠀⠀⠀⠀⠀⠀⠀⠀⠀⠀⠀⠀⠀⠀⠀⠀⠀⠀⠀⠀⠀⠀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⣿⣿⣿⣿⣿⣿⣿⣿⣿⣿⣿⣿⣿⣿⣿⣿⣿⣿⣿⣿⣿⣿⣇⠉⠀⠀⠀⠀⠀⠀⠀⠀⠀⠀⠀⠀⠀⠀⠀⠀⠀⠀⠀⠀⠀⠀⠀⠀⠀⠀⠀⠀⠀⠀⠀⠀⠀⠀⠀⠀⠀⠀⠀⠀⠀⠀⠀⠀⠀⠀⠀⠀⠀⠀⠀⠀⠀⠀⠀⠀⠀⠀⠀⠀⠀⠀⠀⠀⠀⠀⠀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⣿⣿⣿⣿⣿⣿⣿⣿⣿⣿⣿⣿⣿⣿⣿⣿⣿⣿⣿⣿⣿⣿⠋⠉⠳⡀⠀⠀⠀⠀⠀⠀⠀⠀⠀⠀⠀⠀⠀⠀⠀⠀⠀⠀⠀⠀⠀⠀⠀⠀⠀⠀⠀⠀⠀⠀⠀⠀⠀⠀⠀⠀⠀⠀⠀⠀⠀⠀⠀⠀⠀⠀⠀⠀⠀⠀⠀⠀⠀⠀⠀⠀⠀⠀⠀⠀⠀⠀⠀⠀⠀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⣿⣿⣿⣿⣿⣿⣿⣿⣿⣿⣿⣿⣿⣿⣿⣿⣿⣿⣿⣿⣿⡟⠆⠀⠀⠀⠀⠀⠀⠀⠀⠀⠀⠀⠀⠀⠀⠀⠀⠀⠀⠀⠀⠀⠀⠀⠀⠀⠀⠀⠀⠀⠀⠀⠀⠀⠀⠀⠀⠀⠀⠀⠀⠀⠀⠀⠀⠀⠀⠀⠀⠀⠀⠀⠀⠀⠀⠀⠀⠀⠀⠀⠀⠀⠀⠀⠀⠀⠀⠀⠀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⣿⣿⣿⣿⣿⣿⣿⣿⣿⣿⣿⣿⣿⣿⣿⣿⣿⣿⣿⣿⡟⠀⠀⠀⠀⠀⠀⠀⠀⠀⠀⠀⠀⠀⠀⠀⠀⠀⠀⠀⠀⠀⠀⠀⠀⠀⠀⠀⠀⠀⠀⠀⠀⠀⠀⠀⠀⠀⠀⠀⠀⠀⠀⠀⠀⠀⠀⠀⠀⠀⠀⠀⠀⠀⠀⠀⠀⠀⠀⠀⠀⠀⠀⠀⠀⠀⠀⠀⠀⠀⠀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⣿⣿⣿⣿⣿⣿⣿⣿⣿⣿⣿⣿⣿⣿⡟⠛⠛⠛⠛⠉⠀⠀⠀⠀⠀⠀⠀⠀⠀⠀⠀⠀⠀⠀⠀⠀⠀⠀⠀⠀⠀⠀⠀⠀⠀⠀⠀⠀⠀⠀⠀⠀⠀⠀⠀⠀⠀⠀⠀⠀⠀⠀⠀⠀⠀⠀⠀⠀⠀⠀⠀⠀⠀⠀⠀⠀⠀⠀⠀⠀⠀⠀⠀⠀⠀⠀⠀⠀⠀⠀⠀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⣿⣿⣿⣿⣿⣿⣿⣿⣿⣿⣿⣿⣿⣿⣿⣿⣿⣿⣿⣷⣶⣶⣤⣤⣄⣀⣀⠀⠀⠀⠀⠀⠀⠀⠀⠀⠀⠀⠀⠀⠀⠀⠀⠀⠀⠀⠀⠀⠀⠀⠀⠀⠀⠀⠀⠀⠀⠀⠀⠀⠀⠀⠀⠀⠀⠀⠀⠀⠀⠀⠀⠀⠀⠀⠀⠀⠀⠀⠀⠀⠀⠀⠀⠀⠀⠀⠀⠀⠀⠀⠀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⣿⣿⣿⣿⣿⣿⣿⣿⣿⣿⣿⣿⣿⣿⣿⣿⣿⣿⣿⣿⣿⣿⣿⣿⣿⣿⣿⣍⠀⠀⠀⠀⠀⠀⠀⠀⠀⠀⠀⠀⠀⠀⠀⠀⠀⠀⠀⠀⠀⠀⠀⠀⠀⠀⠀⠀⠀⠀⠀⠀⠀⠀⠀⠀⠀⠀⠀⠀⠀⠀⠀⠀⠀⠀⠀⠀⠀⠀⠀⠀⠀⠀⠀⠀⠀⠀⠀⠀⠀⠀⠀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⣿⣿⣿⣿⣿⣿⣿⣿⣿⣿⣿⣿⣿⣿⣿⣿⣿⣿⣿⣿⣿⣿⣿⣿⣿⣿⣿⣿⣆⠀⠀⠀⠀⠀⠀⠀⠀⠀⠀⠀⠀⠀⠀⠀⠀⠀⠀⠀⠀⠀⠀⠀⠀⠀⠀⠀⠀⠀⠀⠀⠀⠀⠀⠀⠀⠀⠀⠀⠀⠀⠀⠀⠀⠀⠀⠀⠀⠀⠀⠀⠀⠀⠀⠀⠀⠀⠀⠀⠀⠀⠀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⣿⣿⣿⣿⣿⣿⣿⣿⣿⣿⣿⣿⣿⣿⣿⣿⣿⣿⣿⣿⣿⣿⣿⣿⣿⣿⣿⣿⣿⡆⠀⠀⠀⠀⠀⠀⠀⠀⠀⠀⠀⠀⠀⠀⠀⠀⠀⠀⠀⠀⠀⠀⠀⠀⠀⠀⠀⠀⠀⠀⠀⠀⠀⠀⠀⠀⠀⠀⠀⠀⠀⠀⠀⠀⠀⠀⠀⠀⠀⠀⠀⠀⠀⠀⠀⠀⠀⠀⠀⠀⠀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⣿⣿⣿⣿⣿⣿⣿⣿⣿⣿⣿⣿⣿⣿⣿⣿⣿⣿⣿⣿⣿⣿⣿⣿⣿⣿⣿⣿⣿⣿⣧⡀⠀⠀⠀⠀⠀⠀⠀⠀⠀⠀⠀⠀⠀⠀⠀⠀⠀⠀⠀⠀⠀⠀⠀⠀⠀⠀⠀⠀⠀⠀⠀⠀⠀⠀⠀⠀⠀⠀⠀⠀⠀⠀⠀⠀⠀⠀⠀⠀⠀⠀⠀⠀⠀⠀⠀⠀⠀⠀⠀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⣿⣿⣿⣿⣿⣿⣿⣿⣿⣿⣿⣿⣿⣿⣿⣿⣿⣿⣿⣿⣿⣿⣿⣿⣿⣿⣿⣿⣿⣿⣿⣿⣾⡟⠀⠀⠀⠀⠀⠀⠀⠀⠀⠀⠀⠀⠀⠀⠀⠀⠀⠀⠀⠀⠀⠀⠀⠀⠀⠀⠀⠀⠀⠀⠀⠀⠀⠀⠀⠀⠀⠀⠀⠀⠀⠀⠀⠀⠀⠀⠀⠀⠀⠀⠀⠀⠀⠀⠀⠀⠀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⣷⣤⡀⠀⠀⠀⠀⠀⠀⠀⠀⠀⠀⠀⠀⠀⠀⠀⠀⠀⠀⠀⠀⠀⠀⠀⠀⠀⠀⠀⠀⠀⠀⠀⠀⠀⠀⠀⠀⠀⠀⠀⠀⠀⠀⠀⠀⠀⠀⠀⠀⠀⠀⠀⠀⠀⠀⠀⠀⠀⠀⠀⠀⠀⠀⠀⠀⠀⠀⠀⠀⠀⠀⠀⠀⠀⠀⠀⠀⠀⠀⠀⠀⠀⠀⠀⠀⠀⠀⠀⠀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⣿⣿⣿⣦⡀⠀⠀⠀⠀⠀⠀⠀⠀⠀⠀⠀⠀⠀⠀⠀⠀⠀⠀⠀⠀⠀⠀⠀⠀⠀⠀⠀⠀⠀⠀⠀⠀⠀⠀⠀⠀⠀⠀⠀⠀⠀⠀⠀⠀⠀⠀⠀⠀⠀⠀⠀⠀⠀⠀⠀⠀⠀⠀⠀⠀⠀⠀⠀⠀⠀⠀⠀⠀⠀⠀⠀⠀⠀⠀⠀⠀⠀⠀⠀⠀⠀⠀⠀⠀⠀⠀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⣿⣿⣿⣿⣿⣦⡀⠀⠀⠀⠀⠀⠀⠀⠀⠀⠀⠀⠀⠀⠀⠀⠀⠀⠀⠀⠀⠀⠀⠀⠀⠀⠀⠀⠀⠀⠀⠀⠀⠀⠀⠀⠀⠀⠀⠀⠀⠀⠀⠀⠀⠀⠀⠀⠀⠀⠀⠀⠀⠀⠀⠀⠀⠀⠀⠀⠀⠀⠀⠀⠀⠀⠀⠀⠀⠀⠀⠀⠀⠀⠀⠀⠀⠀⠀⠀⠀⠀⠀⠀⠀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⣿⣿⣿⣿⣿⣿⣿⣶⣤⣀⠀⠀⠀⠀⠀⠀⠀⠀⠀⠀⠀⠀⠀⠀⠀⠀⠀⠀⠀⠀⠀⠀⠀⠀⠀⠀⠀⠀⠀⠀⠀⠀⠀⠀⠀⠀⠀⠀⠀⠀⠀⠀⠀⠀⠀⠀⠀⠀⠀⠀⠀⠀⠀⠀⠀⠀⠀⠀⠀⠀⠀⠀⠀⠀⠀⠀⠀⠀⠀⠀⠀⠀⠀⠀⠀⠀⠀⠀⠀⠀⠀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⣿⣿⣿⣿⣿⣿⣿⣿⣿⣿⣷⣦⡀⠀⠀⠀⠀⠀⠀⠀⠀⠀⠀⠀⠀⠀⠀⠀⠀⠀⠀⠀⠀⠀⠀⠀⠀⠀⠀⠀⠀⠀⠀⠀⠀⠀⠀⠀⠀⠀⠀⠀⠀⠀⠀⠀⠀⠀⠀⠀⠀⠀⠀⠀⠀⠀⠀⠀⠀⠀⠀⠀⠀⠀⠀⠀⠀⠀⠀⠀⠀⠀⠀⠀⠀⠀⠀⠀⠀⠀⠀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⣿⣿⣿⣿⣿⣿⣿⣿⣿⣿⣿⣿⣿⣦⠀⠀⠀⠀⠀⠀⠀⠀⠀⠀⠀⠀⠀⠀⠀⠀⠀⠀⠀⠀⠀⠀⠀⠀⠀⠀⠀⠀⠀⠀⠀⠀⠀⠀⠀⠀⠀⠀⠀⠀⠀⠀⠀⠀⠀⠀⠀⠀⠀⠀⠀⠀⠀⠀⠀⠀⠀⠀⠀⠀⠀⠀⠀⠀⠀⠀⠀⠀⠀⠀⠀⠀⠀⠀⠀⠀⠀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⣿⣿⣿⣿⣿⣿⣿⣿⣿⣿⣿⣿⣿⣿⣷⡀⠀⠀⠀⠀⠀⠀⠀⠀⠀⠀⠀⠀⠀⠀⠀⠀⠀⠀⠀⠀⠀⠀⠀⠀⠀⠀⠀⠀⠀⠀⠀⠀⠀⠀⠀⠀⠀⠀⠀⠀⠀⠀⠀⠀⠀⠀⠀⠀⠀⠀⠀⠀⠀⠀⠀⠀⠀⠀⠀⠀⠀⠀⠀⠀⠀⠀⠀⠀⠀⠀⠀⠀⠀⠀⠀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⣿⣿⣿⣿⣿⣿⣿⣿⣿⣿⣿⣿⣿⣿⣿⣿⣿⣦⣀⠀⠀⠀⠀⠀⠀⣀⣠⡀⠀⠀⠀⠀⠀⠀⠀⠀⠀⠀⠀⠀⠀⠀⠀⠀⠀⠀⠀⠀⠀⠀⠀⠀⠀⠀⠀⠀⠀⠀⠀⠀⠀⠀⠀⠀⠀⠀⠀⠀⠀⠀⠀⠀⠀⠀⠀⠀⠀⠀⠀⠀⠀⠀⠀⠀⠀⠀⠀⠀⠀⠀⠀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⣿⣿⣿⣿⣿⣿⣿⣿⣿⣿⣿⣿⣿⣿⣿⣿⣿⣿⣿⣿⣿⣿⣿⣿⣿⣿⠿⠃⠀⠀⠀⠀⠀⠀⠀⠀⠀⠀⠀⠀⠀⠀⠀⠀⠀⠀⠀⠀⠀⠀⠀⠀⠀⠀⠀⠀⠀⠀⠀⠀⠀⠀⠀⠀⠀⠀⠀⠀⠀⠀⠀⠀⠀⠀⠀⠀⠀⠀⠀⠀⠀⠀⠀⠀⠀⠀⠀⠀⠀⠀⠀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⣿⣿⣿⣿⣿⣿⣿⣿⣿⣿⣿⣿⣿⣿⣿⣿⣿⣿⣿⣿⣿⣿⣿⣿⣿⣇⠀⠀⠀⠀⠀⠀⠀⠀⠀⠀⠀⠀⠀⠀⠀⠀⠀⣄⠀⠀⠀⠀⠀⠀⠀⠀⠀⠀⠀⠀⠀⠀⠀⠀⠀⠀⠀⠀⠀⠀⠀⠀⠀⠀⠀⠀⠀⠀⠀⠀⠀⠀⠀⠀⠀⠀⠀⠀⠀⠀⠀⠀⠀⠀⠀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⣿⣿⣿⣿⣿⣿⣿⣿⣿⣿⣿⣿⣿⣿⣿⣿⣿⣿⣿⣿⣿⣿⣿⣿⡟⠉⠀⠀⠀⠀⠀⠀⠀⠀⠀⠀⠀⠀⠀⠀⠀⠀⠀⠻⣧⡀⠀⠀⠀⠀⠀⠀⠀⠀⠀⠀⠀⠀⠀⠀⠀⠀⠀⠀⠀⠀⠀⠀⠀⠀⠀⠀⠀⠀⠀⠀⠀⠀⠀⠀⠀⠀⠀⠀⠀⠀⠀⠀⠀⠀⠀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⣿⣿⣿⣿⣿⣿⣿⣿⣿⣿⣿⣿⣿⣿⣿⣿⣿⣿⣿⣿⣿⣿⣿⣿⡇⠀⠀⠀⠀⠀⠀⠀⠀⠀⠀⠀⠀⠀⠀⠀⠀⠀⠀⠀⠘⢷⠀⠀⠀⠀⠀⠀⠀⠀⠀⠀⠀⠀⠀⠀⠀⠀⠀⠀⠀⠀⠀⠀⠀⠀⠀⠀⠀⠀⠀⠀⠀⠀⠀⠀⠀⠀⠀⠀⠀⠀⠀⠀⠀⠀⠀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⣿⣿⣿⣿⣿⣿⣿⣿⣿⣿⣿⣿⣿⣿⣿⣿⣿⣿⣿⣿⣿⣿⣿⣿⡇⠀⠀⠀⠀⠀⠀⠀⠀⠀⠀⠀⠀⠀⠀⠀⠀⠀⠀⠀⠀⠀⠃⠀⠀⠀⠀⠀⠀⠀⠀⠀⠀⠀⠀⠀⠀⠀⠀⠀⠀⠀⠀⠀⠀⠀⠀⠀⠀⠀⠀⠀⠀⠀⠀⠀⠀⠀⠀⠀⠀⠀⠀⠀⠀⠀⠀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⣿⣿⣿⣿⣿⣿⣿⣿⣿⣿⣿⣿⣿⣿⣿⣿⣿⣿⣿⣿⣿⢸⡟⠁⠀⠀⠀⠀⠀⠀⠀⠀⠀⠀⠀⠀⠀⠀⠀⠀⠀⠀⠀⠀⠀⠀⠀⠀⠀⠀⠀⠀⠀⠀⠀⠀⠀⠀⠀⠀⠀⠀⠀⠀⠀⠀⠀⠀⠀⠀⠀⠀⠀⠀⠀⠀⠀⠀⠀⠀⠀⠀⠀⠀⠀⠀⠀⠀⠀⠀⠀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⣿⣿⣿⣿⣿⣿⣿⣿⣿⣿⣿⣿⣿⣿⣿⣿⣿⣿⣿⣿⣧⠀⠀⠀⠀⠀⠀⠀⠀⠀⠀⠀⠀⠀⠀⠀⠀⠀⠀⠀⠀⠀⠀⠀⠀⠀⠀⠀⠀⠀⠀⠀⠀⠀⠀⠀⠀⠀⠀⠀⠀⠀⠀⠀⠀⠀⠀⠀⠀⠀⠀⠀⠀⠀⠀⠀⠀⠀⠀⠀⠀⠀⠀⠀⠀⠀⠀⠀⠀⠀⠀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⣿⣿⣿⣿⣿⣿⣿⣿⣿⣿⣿⣿⣿⣿⣿⣿⣿⣿⣿⣿⣿⡆⠀⠀⠀⠀⠀⠀⠀⠀⠀⠀⠀⠀⠀⠀⠀⠀⠀⠀⠀⠀⠀⠀⠀⠀⠀⠀⠀⠀⠀⠀⠀⠀⠀⠀⠀⠀⠀⠀⠀⠀⠀⠀⠀⠀⠀⠀⠀⠀⠀⠀⠀⠀⠀⠀⠀⠀⠀⠀⠀⠀⠀⠀⠀⠀⠀⠀⠀⠀⠀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⣿⣿⣿⣿⣿⣿⣿⣿⣿⣿⣿⣿⣿⣿⣿⣿⣿⣿⣿⣿⡟⠈⠛⢦⡀⠀⠀⠀⠀⠀⠀⠀⠀⠀⠀⠀⠀⠀⠀⠀⠀⠀⠀⠀⠀⠀⠀⠀⠀⠀⠀⠀⠀⠀⠀⠀⠀⠀⠀⠀⠀⠀⠀⠀⠀⠀⠀⠀⠀⠀⠀⠀⠀⠀⠀⠀⠀⠀⠀⠀⠀⠀⠀⠀⠀⠀⠀⠀⠀⠀⠀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⣿⣿⣿⣿⣿⣿⣿⣿⣿⣿⣿⣿⣿⣿⣿⣿⣿⣿⣿⣿⡿⡀⠀⠀⠀⠀⠀⠀⠀⠀⠀⠀⠀⠀⠀⠀⠀⠀⠀⠀⠀⠀⠀⠀⠀⠀⠀⠀⠀⠀⠀⠀⠀⠀⠀⠀⠀⠀⠀⠀⠀⠀⠀⠀⠀⠀⠀⠀⠀⠀⠀⠀⠀⠀⠀⠀⠀⠀⠀⠀⠀⠀⠀⠀⠀⠀⠀⠀⠀⠀⠀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⣿⣿⣿⣿⣿⣿⣿⣿⣿⣿⣿⣿⣿⣿⣿⣿⣿⠿⠋⠈⠉⠀⠀⠀⠀⠀⠀⠀⠀⠀⠀⠀⠀⠀⠀⠀⠀⠀⠀⠀⠀⠀⠀⠀⠀⠀⠀⠀⠀⠀⠀⠀⠀⠀⠀⠀⠀⠀⠀⠀⠀⠀⠀⠀⠀⠀⠀⠀⠀⠀⠀⠀⠀⠀⠀⠀⠀⠀⠀⠀⠀⠀⠀⠀⠀⠀⠀⠀⠀⠀⠀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⣿⣿⣿⣿⣿⣿⣿⣿⣿⣿⣿⣿⣿⠋⠀⠀⠀⠀⠀⠀⠀⠀⠀⠀⠀⠀⠀⠀⠀⠀⠀⠀⠀⠀⠀⠀⠀⠀⠀⠀⠀⠀⠀⠀⠀⠀⠀⠀⠀⠀⠀⠀⠀⠀⠀⠀⠀⠀⠀⠀⠀⠀⠀⠀⠀⠀⠀⠀⠀⠀⠀⠀⠀⠀⠀⠀⠀⠀⠀⠀⠀⠀⠀⠀⠀⠀⠀⠀⠀⠀⠀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⣿⣿⣿⣿⣿⣿⣿⣿⣿⣿⣿⣿⣿⣤⣤⣤⣄⣀⣀⣀⠀⠀⠀⠀⠀⠀⠀⠀⠀⠀⠀⠀⠀⠀⠀⠀⠀⠀⠀⠀⠀⠀⠀⠀⠀⠀⠀⠀⠀⠀⠀⠀⠀⠀⠀⠀⠀⠀⠀⠀⠀⠀⠀⠀⠀⠀⠀⠀⠀⠀⠀⠀⠀⠀⠀⠀⠀⠀⠀⠀⠀⠀⠀⠀⠀⠀⠀⠀⠀⠀⠀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⣿⣿⣿⣿⣿⣿⣿⣿⣿⣿⣿⣿⣿⣿⣿⣿⣿⣿⣿⣿⣿⣿⣷⣶⣶⣦⡄⠀⠀⠀⠀⠀⠀⠀⠀⠀⠀⠀⠀⠀⠀⠀⠀⠀⠀⠀⠀⠀⠀⠀⠀⠀⠀⠀⠀⠀⠀⠀⠀⠀⠀⠀⠀⠀⠀⠀⠀⠀⠀⠀⠀⠀⠀⠀⠀⠀⠀⠀⠀⠀⠀⠀⠀⠀⠀⠀⠀⠀⠀⠀⠀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⣿⣿⣿⣿⣿⣿⣿⣿⣿⣿⣿⣿⣿⣿⣿⣿⣿⣿⣿⣿⣿⣿⣿⣿⣿⣿⣧⡀⠀⠀⠀⠀⠀⠀⠀⠀⠀⠀⠀⠀⠀⠀⠀⠀⠀⠀⠀⠀⠀⠀⠀⠀⠀⠀⠀⠀⠀⠀⠀⠀⠀⠀⠀⠀⠀⠀⠀⠀⠀⠀⠀⠀⠀⠀⠀⠀⠀⠀⠀⠀⠀⠀⠀⠀⠀⠀⠀⠀⠀⠀⠀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⣿⣿⣿⣿⣿⣿⣿⣿⣿⣿⣿⣿⣿⣿⣿⣿⣿⣿⣿⣿⣿⣿⣿⣿⣿⣿⣿⣿⣿⡄⠀⠀⠀⠀⠀⠀⠀⠀⠀⠀⠀⠀⠀⠀⠀⠀⠀⠀⠀⠀⠀⠀⠀⠀⠀⠀⠀⠀⠀⠀⠀⠀⠀⠀⠀⠀⠀⠀⠀⠀⠀⠀⠀⠀⠀⠀⠀⠀⠀⠀⠀⠀⠀⠀⠀⠀⠀⠀⠀⠀⠀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⣷⣄⠀⠀⠀⠀⠀⠀⠀⠀⠀⠀⠀⠀⠀⠀⠀⠀⠀⠀⠀⠀⠀⠀⠀⠀⠀⠀⠀⠀⠀⠀⠀⠀⠀⠀⠀⠀⠀⠀⠀⠀⠀⠀⠀⠀⠀⠀⠀⠀⠀⠀⠀⠀⠀⠀⠀⠀⠀⠀⠀⠀⠀⠀⠀⠀⠀⠀⠀⠀⠀⠀⠀⠀⠀⠀⠀⠀⠀⠀⠀⠀⠀⠀⠀⠀⠀⠀⠀⠀⠀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⣿⣿⣷⣄⠀⠀⠀⠀⠀⠀⠀⠀⠀⠀⠀⠀⠀⠀⠀⠀⠀⠀⠀⠀⠀⠀⠀⠀⠀⠀⠀⠀⠀⠀⠀⠀⠀⠀⠀⠀⠀⠀⠀⠀⠀⠀⠀⠀⠀⠀⠀⠀⠀⠀⠀⠀⠀⠀⠀⠀⠀⠀⠀⠀⠀⠀⠀⠀⠀⠀⠀⠀⠀⠀⠀⠀⠀⠀⠀⠀⠀⠀⠀⠀⠀⠀⠀⠀⠀⠀⠀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⣿⣿⣿⣿⣷⣦⡀⠀⠀⠀⠀⠀⠀⠀⠀⠀⠀⠀⠀⠀⠀⠀⠀⠀⠀⠀⠀⠀⠀⠀⠀⠀⠀⠀⠀⠀⠀⠀⠀⠀⠀⠀⠀⠀⠀⠀⠀⠀⠀⠀⠀⠀⠀⠀⠀⠀⠀⠀⠀⠀⠀⠀⠀⠀⠀⠀⠀⠀⠀⠀⠀⠀⠀⠀⠀⠀⠀⠀⠀⠀⠀⠀⠀⠀⠀⠀⠀⠀⠀⠀⠀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⣿⣿⣿⣿⣿⣿⣿⣷⣦⣀⠀⠀⠀⠀⠀⠀⠀⠀⠀⠀⠀⠀⠀⠀⠀⠀⠀⠀⠀⠀⠀⠀⠀⠀⠀⠀⠀⠀⠀⠀⠀⠀⠀⠀⠀⠀⠀⠀⠀⠀⠀⠀⠀⠀⠀⠀⠀⠀⠀⠀⠀⠀⠀⠀⠀⠀⠀⠀⠀⠀⠀⠀⠀⠀⠀⠀⠀⠀⠀⠀⠀⠀⠀⠀⠀⠀⠀⠀⠀⠀⠀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⣿⣿⣿⣿⣿⣿⣿⣿⣿⣿⣷⣄⠀⠀⠀⠀⠀⠀⠀⠀⠀⠀⠀⠀⠀⠀⠀⠀⠀⠀⠀⠀⠀⠀⠀⠀⠀⠀⠀⠀⠀⠀⠀⠀⠀⠀⠀⠀⠀⠀⠀⠀⠀⠀⠀⠀⠀⠀⠀⠀⠀⠀⠀⠀⠀⠀⠀⠀⠀⠀⠀⠀⠀⠀⠀⠀⠀⠀⠀⠀⠀⠀⠀⠀⠀⠀⠀⠀⠀⠀⠀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⣿⣿⣿⣿⣿⣿⣿⣿⣿⣿⣿⣿⣷⡀⠀⠀⠀⠀⠀⠀⠀⠀⠀⠀⠀⠀⠀⠀⠀⠀⠀⠀⠀⠀⠀⠀⠀⠀⠀⠀⠀⠀⠀⠀⠀⠀⠀⠀⠀⠀⠀⠀⠀⠀⠀⠀⠀⠀⠀⠀⠀⠀⠀⠀⠀⠀⠀⠀⠀⠀⠀⠀⠀⠀⠀⠀⠀⠀⠀⠀⠀⠀⠀⠀⠀⠀⠀⠀⠀⠀⠀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⣿⣿⣿⣿⣿⣿⣿⣿⣿⣿⣿⣿⣿⣿⣄⠀⠀⠀⠀⠀⠀⠀⠀⠀⠀⠀⠀⠀⠀⠀⠀⠀⠀⠀⠀⠀⠀⠀⠀⠀⠀⠀⠀⠀⠀⠀⠀⠀⠀⠀⠀⠀⠀⠀⠀⠀⠀⠀⠀⠀⠀⠀⠀⠀⠀⠀⠀⠀⠀⠀⠀⠀⠀⠀⠀⠀⠀⠀⠀⠀⠀⠀⠀⠀⠀⠀⠀⠀⠀⠀⠀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⣿⣿⣿⣿⣿⣿⣿⣿⣿⣿⣿⣿⣿⣿⣿⣦⡀⠀⠀⠀⠀⠀⠀⠀⠀⠀⠀⠀⠀⠀⠀⠀⠀⠀⠀⠀⠀⠀⠀⠀⠀⠀⠀⠀⠀⠀⠀⠀⠀⠀⠀⠀⠀⠀⠀⠀⠀⠀⠀⠀⠀⠀⠀⠀⠀⠀⠀⠀⠀⠀⠀⠀⠀⠀⠀⠀⠀⠀⠀⠀⠀⠀⠀⠀⠀⠀⠀⠀⠀⠀⠀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⣿⣿⣿⣿⣿⣿⣿⣿⣿⣿⣿⣿⣿⣿⣿⣿⣿⣦⣤⣤⣤⣤⣤⣤⣴⣶⣶⠀⠀⠀⠀⠀⠀⠀⠀⠀⠀⠀⠀⠀⠀⠀⠀⠀⠀⠀⠀⠀⠀⠀⠀⠀⠀⠀⠀⠀⠀⠀⠀⠀⠀⠀⠀⠀⠀⠀⠀⠀⠀⠀⠀⠀⠀⠀⠀⠀⠀⠀⠀⠀⠀⠀⠀⠀⠀⠀⠀⠀⠀⠀⠀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⣿⣿⣿⣿⣿⣿⣿⣿⣿⣿⣿⣿⣿⣿⣿⣿⣿⣿⣿⣿⣿⣿⣿⣿⣿⠋⠁⠀⠀⠀⠀⠀⠀⠀⠀⠀⠀⠀⠀⠀⠀⠀⠀⡀⠀⠀⠀⠀⠀⠀⠀⠀⠀⠀⠀⠀⠀⠀⠀⠀⠀⠀⠀⠀⠀⠀⠀⠀⠀⠀⠀⠀⠀⠀⠀⠀⠀⠀⠀⠀⠀⠀⠀⠀⠀⠀⠀⠀⠀⠀⠀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⣿⣿⣿⣿⣿⣿⣿⣿⣿⣿⣿⣿⣿⣿⣿⣿⣿⣿⣿⣿⣿⣿⣿⣿⣿⠇⠀⠀⠀⠀⠀⠀⠀⠀⠀⠀⠀⠀⠀⠀⠀⠀⠀⠻⣦⠀⠀⠀⠀⠀⠀⠀⠀⠀⠀⠀⠀⠀⠀⠀⠀⠀⠀⠀⠀⠀⠀⠀⠀⠀⠀⠀⠀⠀⠀⠀⠀⠀⠀⠀⠀⠀⠀⠀⠀⠀⠀⠀⠀⠀⠀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⣿⣿⣿⣿⣿⣿⣿⣿⣿⣿⣿⣿⣿⣿⣿⣿⣿⣿⣿⣿⣿⣿⣿⣿⠃⠀⠀⠀⠀⠀⠀⠀⠀⠀⠀⠀⠀⠀⠀⠀⠀⠀⠀⠀⠘⢧⡀⠀⠀⠀⠀⠀⠀⠀⠀⠀⠀⠀⠀⠀⠀⠀⠀⠀⠀⠀⠀⠀⠀⠀⠀⠀⠀⠀⠀⠀⠀⠀⠀⠀⠀⠀⠀⠀⠀⠀⠀⠀⠀⠀⠀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⣿⣿⣿⣿⣿⣿⣿⣿⣿⣿⣿⣿⣿⣿⣿⣿⣿⣿⣿⣿⣿⣿⣿⣿⠀⠀⠀⠀⠀⠀⠀⠀⠀⠀⠀⠀⠀⠀⠀⠀⠀⠀⠀⠀⠀⠀⠉⠀⠀⠀⠀⠀⠀⠀⠀⠀⠀⠀⠀⠀⠀⠀⠀⠀⠀⠀⠀⠀⠀⠀⠀⠀⠀⠀⠀⠀⠀⠀⠀⠀⠀⠀⠀⠀⠀⠀⠀⠀⠀⠀⠀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⣿⣿⣿⣿⣿⣿⣿⣿⣿⣿⣿⣿⣿⣿⣿⣿⣿⣿⣿⣿⢁⠿⠁⠀⠀⠀⠀⠀⠀⠀⠀⠀⠀⠀⠀⠀⠀⠀⠀⠀⠀⠀⠀⠀⠀⠀⠀⠀⠀⠀⠀⠀⠀⠀⠀⠀⠀⠀⠀⠀⠀⠀⠀⠀⠀⠀⠀⠀⠀⠀⠀⠀⠀⠀⠀⠀⠀⠀⠀⠀⠀⠀⠀⠀⠀⠀⠀⠀⠀⠀⠀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⣿⣿⣿⣿⣿⣿⣿⣿⣿⣿⣿⣿⣿⣿⣿⣿⣿⣿⣿⣿⡆⠀⠀⠀⠀⠀⠀⠀⠀⠀⠀⠀⠀⠀⠀⠀⠀⠀⠀⠀⠀⠀⠀⠀⠀⠀⠀⠀⠀⠀⠀⠀⠀⠀⠀⠀⠀⠀⠀⠀⠀⠀⠀⠀⠀⠀⠀⠀⠀⠀⠀⠀⠀⠀⠀⠀⠀⠀⠀⠀⠀⠀⠀⠀⠀⠀⠀⠀⠀⠀⠀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⣿⣿⣿⣿⣿⣿⣿⣿⣿⣿⣿⣿⣿⣿⣿⣿⣿⣿⣿⣿⡿⣿⡄⠀⠀⠀⠀⠀⠀⠀⠀⠀⠀⠀⠀⠀⠀⠀⠀⠀⠀⠀⠀⠀⠀⠀⠀⠀⠀⠀⠀⠀⠀⠀⠀⠀⠀⠀⠀⠀⠀⠀⠀⠀⠀⠀⠀⠀⠀⠀⠀⠀⠀⠀⠀⠀⠀⠀⠀⠀⠀⠀⠀⠀⠀⠀⠀⠀⠀⠀⠀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⣿⣿⣿⣿⣿⣿⣿⣿⣿⣿⣿⣿⣿⣿⣿⣿⣿⣿⣿⣿⡁⠈⠙⠆⠀⠀⠀⠀⠀⠀⠀⠀⠀⠀⠀⠀⠀⠀⠀⠀⠀⠀⠀⠀⠀⠀⠀⠀⠀⠀⠀⠀⠀⠀⠀⠀⠀⠀⠀⠀⠀⠀⠀⠀⠀⠀⠀⠀⠀⠀⠀⠀⠀⠀⠀⠀⠀⠀⠀⠀⠀⠀⠀⠀⠀⠀⠀⠀⠀⠀⠀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⣿⣿⣿⣿⣿⣿⣿⣿⣿⣿⣿⣿⣿⣿⣿⣿⣿⣿⡿⠻⠿⣧⠀⠀⠀⠀⠀⠀⠀⠀⠀⠀⠀⠀⠀⠀⠀⠀⠀⠀⠀⠀⠀⠀⠀⠀⠀⠀⠀⠀⠀⠀⠀⠀⠀⠀⠀⠀⠀⠀⠀⠀⠀⠀⠀⠀⠀⠀⠀⠀⠀⠀⠀⠀⠀⠀⠀⠀⠀⠀⠀⠀⠀⠀⠀⠀⠀⠀⠀⠀⠀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⣿⣿⣿⣿⣿⣿⣿⣿⣿⣿⣿⣿⣿⣿⣿⣿⡿⠟⠁⠀⠀⠀⠀⠀⠀⠀⠀⠀⠀⠀⠀⠀⠀⠀⠀⠀⠀⠀⠀⠀⠀⠀⠀⠀⠀⠀⠀⠀⠀⠀⠀⠀⠀⠀⠀⠀⠀⠀⠀⠀⠀⠀⠀⠀⠀⠀⠀⠀⠀⠀⠀⠀⠀⠀⠀⠀⠀⠀⠀⠀⠀⠀⠀⠀⠀⠀⠀⠀⠀⠀⠀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⣿⣿⣿⣿⣿⣿⣿⣿⣿⣿⣿⣿⡿⠛⠁⠀⠀⠀⠀⠀⠀⠀⠀⠀⠀⠀⠀⠀⠀⠀⠀⠀⠀⠀⠀⠀⠀⠀⠀⠀⠀⠀⠀⠀⠀⠀⠀⠀⠀⠀⠀⠀⠀⠀⠀⠀⠀⠀⠀⠀⠀⠀⠀⠀⠀⠀⠀⠀⠀⠀⠀⠀⠀⠀⠀⠀⠀⠀⠀⠀⠀⠀⠀⠀⠀⠀⠀⠀⠀⠀⠀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⣿⣿⣿⣿⣿⣿⣿⣿⣿⣿⣿⣿⣦⣤⣄⣀⣀⣀⡀⠀⠀⠀⠀⠀⠀⠀⠀⠀⠀⠀⠀⠀⠀⠀⠀⠀⠀⠀⠀⠀⠀⠀⠀⠀⠀⠀⠀⠀⠀⠀⠀⠀⠀⠀⠀⠀⠀⠀⠀⠀⠀⠀⠀⠀⠀⠀⠀⠀⠀⠀⠀⠀⠀⠀⠀⠀⠀⠀⠀⠀⠀⠀⠀⠀⠀⠀⠀⠀⠀⠀⠀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⣿⣿⣿⣿⣿⣿⣿⣿⣿⣿⣿⣿⣿⣿⣿⣿⣿⣿⣿⣿⣿⣶⣶⣶⣦⣤⠀⠀⠀⠀⠀⠀⠀⠀⠀⠀⠀⠀⠀⠀⠀⠀⠀⠀⠀⠀⠀⠀⠀⠀⠀⠀⠀⠀⠀⠀⠀⠀⠀⠀⠀⠀⠀⠀⠀⠀⠀⠀⠀⠀⠀⠀⠀⠀⠀⠀⠀⠀⠀⠀⠀⠀⠀⠀⠀⠀⠀⠀⠀⠀⠀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⣿⣿⣿⣿⣿⣿⣿⣿⣿⣿⣿⣿⣿⣿⣿⣿⣿⣿⣿⣿⣿⣿⣿⣿⣿⣿⣆⠀⠀⠀⠀⠀⠀⠀⠀⠀⠀⠀⠀⠀⠀⠀⠀⠀⠀⠀⠀⠀⠀⠀⠀⠀⠀⠀⠀⠀⠀⠀⠀⠀⠀⠀⠀⠀⠀⠀⠀⠀⠀⠀⠀⠀⠀⠀⠀⠀⠀⠀⠀⠀⠀⠀⠀⠀⠀⠀⠀⠀⠀⠀⠀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⣿⣿⣿⣿⣿⣿⣿⣿⣿⣿⣿⣿⣿⣿⣿⣿⣿⣿⣿⣿⣿⣿⣿⣿⣿⣿⣿⣆⠀⠀⠀⠀⠀⠀⠀⠀⠀⠀⠀⠀⠀⠀⠀⠀⠀⠀⠀⠀⠀⠀⠀⠀⠀⠀⠀⠀⠀⠀⠀⠀⠀⠀⠀⠀⠀⠀⠀⠀⠀⠀⠀⠀⠀⠀⠀⠀⠀⠀⠀⠀⠀⠀⠀⠀⠀⠀⠀⠀⠀⠀⠀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⣄⠀⠀⠀⠀⠀⠀⠀⠀⠀⠀⠀⠀⠀⠀⠀⠀⠀⠀⠀⠀⠀⠀⠀⠀⠀⠀⠀⠀⠀⠀⠀⠀⠀⠀⠀⠀⠀⠀⠀⠀⠀⠀⠀⠀⠀⠀⠀⠀⠀⠀⠀⠀⠀⠀⠀⠀⠀⠀⠀⠀⠀⠀⠀⠀⠀⠀⠀⠀⠀⠀⠀⠀⠀⠀⠀⠀⠀⠀⠀⠀⠀⠀⠀⠀⠀⠀⠀⠀⠀⠀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⣿⣷⣄⠀⠀⠀⠀⠀⠀⠀⠀⠀⠀⠀⠀⠀⠀⠀⠀⠀⠀⠀⠀⠀⠀⠀⠀⠀⠀⠀⠀⠀⠀⠀⠀⠀⠀⠀⠀⠀⠀⠀⠀⠀⠀⠀⠀⠀⠀⠀⠀⠀⠀⠀⠀⠀⠀⠀⠀⠀⠀⠀⠀⠀⠀⠀⠀⠀⠀⠀⠀⠀⠀⠀⠀⠀⠀⠀⠀⠀⠀⠀⠀⠀⠀⠀⠀⠀⠀⠀⠀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⣿⣿⣿⣷⣦⣄⡀⠀⠀⠀⠀⠀⠀⠀⠀⠀⠀⠀⠀⠀⠀⠀⠀⠀⠀⠀⠀⠀⠀⠀⠀⠀⠀⠀⠀⠀⠀⠀⠀⠀⠀⠀⠀⠀⠀⠀⠀⠀⠀⠀⠀⠀⠀⠀⠀⠀⠀⠀⠀⠀⠀⠀⠀⠀⠀⠀⠀⠀⠀⠀⠀⠀⠀⠀⠀⠀⠀⠀⠀⠀⠀⠀⠀⠀⠀⠀⠀⠀⠀⠀⠀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⣿⣿⣿⣿⣿⣿⣿⣶⣄⠀⠀⠀⠀⠀⠀⠀⠀⠀⠀⠀⠀⠀⠀⠀⠀⠀⠀⠀⠀⠀⠀⠀⠀⠀⠀⠀⠀⠀⠀⠀⠀⠀⠀⠀⠀⠀⠀⠀⠀⠀⠀⠀⠀⠀⠀⠀⠀⠀⠀⠀⠀⠀⠀⠀⠀⠀⠀⠀⠀⠀⠀⠀⠀⠀⠀⠀⠀⠀⠀⠀⠀⠀⠀⠀⠀⠀⠀⠀⠀⠀⠀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⣿⣿⣿⣿⣿⣿⣿⣿⣿⣷⡄⠀⠀⠀⠀⠀⠀⠀⠀⠀⠀⠀⠀⠀⠀⠀⠀⠀⠀⠀⠀⠀⠀⠀⠀⠀⠀⠀⠀⠀⠀⠀⠀⠀⠀⠀⠀⠀⠀⠀⠀⠀⠀⠀⠀⠀⠀⠀⠀⠀⠀⠀⠀⠀⠀⠀⠀⠀⠀⠀⠀⠀⠀⠀⠀⠀⠀⠀⠀⠀⠀⠀⠀⠀⠀⠀⠀⠀⠀⠀⠀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⣿⣿⣿⣿⣿⣿⣿⣿⣿⣿⣿⣦⠀⠀⠀⠀⠀⠀⠀⠀⠀⠀⠀⠀⠀⠀⠀⠀⠀⠀⠀⠀⠀⠀⠀⠀⠀⠀⠀⠀⠀⠀⠀⠀⠀⠀⠀⠀⠀⠀⠀⠀⠀⠀⠀⠀⠀⠀⠀⠀⠀⠀⠀⠀⠀⠀⠀⠀⠀⠀⠀⠀⠀⠀⠀⠀⠀⠀⠀⠀⠀⠀⠀⠀⠀⠀⠀⠀⠀⠀⠀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⣿⣿⣿⣿⣿⣿⣿⣿⣿⣿⣿⣿⣷⣀⠀⠀⠀⠀⠀⠀⠀⠀⠀⠀⠀⠀⠀⠀⠀⠀⠀⠀⠀⠀⠀⠀⠀⠀⠀⠀⠀⠀⠀⠀⠀⠀⠀⠀⠀⠀⠀⠀⠀⠀⠀⠀⠀⠀⠀⠀⠀⠀⠀⠀⠀⠀⠀⠀⠀⠀⠀⠀⠀⠀⠀⠀⠀⠀⠀⠀⠀⠀⠀⠀⠀⠀⠀⠀⠀⠀⠀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⣿⣿⣿⣿⣿⣿⣿⣿⣿⣿⣿⣿⣿⣿⣧⡄⠀⠀⠀⠀⠀⠀⢀⣀⣤⣄⠀⠀⠀⠀⠀⠀⠀⠀⠀⠀⠀⠀⠀⠀⠀⠀⠀⠀⠀⠀⠀⠀⠀⠀⠀⠀⠀⠀⠀⠀⠀⠀⠀⠀⠀⠀⠀⠀⠀⠀⠀⠀⠀⠀⠀⠀⠀⠀⠀⠀⠀⠀⠀⠀⠀⠀⠀⠀⠀⠀⠀⠀⠀⠀⠀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⣿⣿⣿⣿⣿⣿⣿⣿⣿⣿⣿⣿⣿⣿⣿⣿⣿⣿⣿⣿⣿⣿⣿⣿⡿⠛⠀⠀⠀⠀⠀⠀⠀⠀⠀⠀⠀⠀⠀⠀⠀⠀⠈⢦⡀⠀⠀⠀⠀⠀⠀⠀⠀⠀⠀⠀⠀⠀⠀⠀⠀⠀⠀⠀⠀⠀⠀⠀⠀⠀⠀⠀⠀⠀⠀⠀⠀⠀⠀⠀⠀⠀⠀⠀⠀⠀⠀⠀⠀⠀⠀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⣿⣿⣿⣿⣿⣿⣿⣿⣿⣿⣿⣿⣿⣿⣿⣿⣿⣿⣿⣿⣿⣿⣿⣿⣧⠀⠀⠀⠀⠀⠀⠀⠀⠀⠀⠀⠀⠀⠀⠀⠀⠀⠀⠀⠙⢶⣄⠀⠀⠀⠀⠀⠀⠀⠀⠀⠀⠀⠀⠀⠀⠀⠀⠀⠀⠀⠀⠀⠀⠀⠀⠀⠀⠀⠀⠀⠀⠀⠀⠀⠀⠀⠀⠀⠀⠀⠀⠀⠀⠀⠀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⣿⣿⣿⣿⣿⣿⣿⣿⣿⣿⣿⣿⣿⣿⣿⣿⣿⣿⣿⣿⣿⣿⣿⡟⠁⠀⠀⠀⠀⠀⠀⠀⠀⠀⠀⠀⠀⠀⠀⠀⠀⠀⠀⠀⠀⠀⠉⠀⠀⠀⠀⠀⠀⠀⠀⠀⠀⠀⠀⠀⠀⠀⠀⠀⠀⠀⠀⠀⠀⠀⠀⠀⠀⠀⠀⠀⠀⠀⠀⠀⠀⠀⠀⠀⠀⠀⠀⠀⠀⠀⠀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⣿⣿⣿⣿⣿⣿⣿⣿⣿⣿⣿⣿⣿⣿⣿⣿⣿⣿⣿⣿⣿⣿⡟⠀⠀⠀⠀⠀⠀⠀⠀⠀⠀⠀⠀⠀⠀⠀⠀⠀⠀⠀⠀⠀⠀⠀⠀⠀⠀⠀⠀⠀⠀⠀⠀⠀⠀⠀⠀⠀⠀⠀⠀⠀⠀⠀⠀⠀⠀⠀⠀⠀⠀⠀⠀⠀⠀⠀⠀⠀⠀⠀⠀⠀⠀⠀⠀⠀⠀⠀⠀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⣿⣿⣿⣿⣿⣿⣿⣿⣿⣿⣿⣿⣿⣿⣿⣿⣿⣿⣿⣿⣿⡿⠃⠀⠀⠀⠀⠀⠀⠀⠀⠀⠀⠀⠀⠀⠀⠀⠀⠀⠀⠀⠀⠀⠀⠀⠀⠀⠀⠀⠀⠀⠀⠀⠀⠀⠀⠀⠀⠀⠀⠀⠀⠀⠀⠀⠀⠀⠀⠀⠀⠀⠀⠀⠀⠀⠀⠀⠀⠀⠀⠀⠀⠀⠀⠀⠀⠀⠀⠀⠀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⣿⣿⣿⣿⣿⣿⣿⣿⣿⣿⣿⣿⣿⣿⣿⣿⣿⣿⣿⣿⣿⠃⠀⠀⠀⠀⠀⠀⠀⠀⠀⠀⠀⠀⠀⠀⠀⠀⠀⠀⠀⠀⠀⠀⠀⠀⠀⠀⠀⠀⠀⠀⠀⠀⠀⠀⠀⠀⠀⠀⠀⠀⠀⠀⠀⠀⠀⠀⠀⠀⠀⠀⠀⠀⠀⠀⠀⠀⠀⠀⠀⠀⠀⠀⠀⠀⠀⠀⠀⠀⠀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⣿⣿⣿⣿⣿⣿⣿⣿⣿⣿⣿⣿⣿⣿⣿⣿⣿⣿⣿⠘⠃⠀⠀⠀⠀⠀⠀⠀⠀⠀⠀⠀⠀⠀⠀⠀⠀⠀⠀⠀⠀⠀⠀⠀⠀⠀⠀⠀⠀⠀⠀⠀⠀⠀⠀⠀⠀⠀⠀⠀⠀⠀⠀⠀⠀⠀⠀⠀⠀⠀⠀⠀⠀⠀⠀⠀⠀⠀⠀⠀⠀⠀⠀⠀⠀⠀⠀⠀⠀⠀⠀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⣿⣿⣿⣿⣿⣿⣿⣿⣿⣿⣿⣿⣿⣿⣿⣿⣿⣿⣿⠻⢿⣆⠀⠀⠀⠀⠀⠀⠀⠀⠀⠀⠀⠀⠀⠀⠀⠀⠀⠀⠀⠀⠀⠀⠀⠀⠀⠀⠀⠀⠀⠀⠀⠀⠀⠀⠀⠀⠀⠀⠀⠀⠀⠀⠀⠀⠀⠀⠀⠀⠀⠀⠀⠀⠀⠀⠀⠀⠀⠀⠀⠀⠀⠀⠀⠀⠀⠀⠀⠀⠀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⣿⣿⣿⣿⣿⣿⣿⣿⣿⣿⣿⣿⣿⣿⣿⣿⣿⣿⣿⣆⠀⠙⠢⡀⠀⠀⠀⠀⠀⠀⠀⠀⠀⠀⠀⠀⠀⠀⠀⠀⠀⠀⠀⠀⠀⠀⠀⠀⠀⠀⠀⠀⠀⠀⠀⠀⠀⠀⠀⠀⠀⠀⠀⠀⠀⠀⠀⠀⠀⠀⠀⠀⠀⠀⠀⠀⠀⠀⠀⠀⠀⠀⠀⠀⠀⠀⠀⠀⠀⠀⠀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⣿⣿⣿⣿⣿⣿⣿⣿⣿⣿⣿⣿⣿⣿⣿⣿⣿⣿⣿⣿⣧⡀⠀⠀⠀⠀⠀⠀⠀⠀⠀⠀⠀⠀⠀⠀⠀⠀⠀⠀⠀⠀⠀⠀⠀⠀⠀⠀⠀⠀⠀⠀⠀⠀⠀⠀⠀⠀⠀⠀⠀⠀⠀⠀⠀⠀⠀⠀⠀⠀⠀⠀⠀⠀⠀⠀⠀⠀⠀⠀⠀⠀⠀⠀⠀⠀⠀⠀⠀⠀⠀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⣿⣿⣿⣿⣿⣿⣿⣿⣿⣿⣿⣿⣿⣿⣿⣿⣿⡟⠉⠙⠛⠓⠀⠀⠀⠀⠀⠀⠀⠀⠀⠀⠀⠀⠀⠀⠀⠀⠀⠀⠀⠀⠀⠀⠀⠀⠀⠀⠀⠀⠀⠀⠀⠀⠀⠀⠀⠀⠀⠀⠀⠀⠀⠀⠀⠀⠀⠀⠀⠀⠀⠀⠀⠀⠀⠀⠀⠀⠀⠀⠀⠀⠀⠀⠀⠀⠀⠀⠀⠀⠀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⣿⣿⣿⣿⣿⣿⣿⣿⣿⣿⣿⡿⠟⠛⠉⠁⠀⠀⠀⠀⠀⠀⠀⠀⠀⠀⠀⠀⠀⠀⠀⠀⠀⠀⠀⠀⠀⠀⠀⠀⠀⠀⠀⠀⠀⠀⠀⠀⠀⠀⠀⠀⠀⠀⠀⠀⠀⠀⠀⠀⠀⠀⠀⠀⠀⠀⠀⠀⠀⠀⠀⠀⠀⠀⠀⠀⠀⠀⠀⠀⠀⠀⠀⠀⠀⠀⠀⠀⠀⠀⠀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⣿⣿⣿⣿⣿⣿⣿⣿⣿⣿⣇⣁⠀⠀⠀⠀⠀⠀⠀⠀⠀⠀⠀⠀⠀⠀⠀⠀⠀⠀⠀⠀⠀⠀⠀⠀⠀⠀⠀⠀⠀⠀⠀⠀⠀⠀⠀⠀⠀⠀⠀⠀⠀⠀⠀⠀⠀⠀⠀⠀⠀⠀⠀⠀⠀⠀⠀⠀⠀⠀⠀⠀⠀⠀⠀⠀⠀⠀⠀⠀⠀⠀⠀⠀⠀⠀⠀⠀⠀⠀⠀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⣿⣿⣿⣿⣿⣿⣿⣿⣿⣿⣿⣿⣿⣿⣿⣷⣶⣶⣶⣤⣤⣤⣀⣀⣀⡀⠀⠀⠀⠀⠀⠀⠀⠀⠀⠀⠀⠀⠀⠀⠀⠀⠀⠀⠀⠀⠀⠀⠀⠀⠀⠀⠀⠀⠀⠀⠀⠀⠀⠀⠀⠀⠀⠀⠀⠀⠀⠀⠀⠀⠀⠀⠀⠀⠀⠀⠀⠀⠀⠀⠀⠀⠀⠀⠀⠀⠀⠀⠀⠀⠀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⣿⣿⣿⣿⣿⣿⣿⣿⣿⣿⣿⣿⣿⣿⣿⣿⣿⣿⣿⣿⣿⣿⣿⣿⣿⡏⠀⠀⠀⠀⠀⠀⠀⠀⠀⠀⠀⠀⠀⠀⠀⠀⠀⠀⠀⠀⠀⠀⠀⠀⠀⠀⠀⠀⠀⠀⠀⠀⠀⠀⠀⠀⠀⠀⠀⠀⠀⠀⠀⠀⠀⠀⠀⠀⠀⠀⠀⠀⠀⠀⠀⠀⠀⠀⠀⠀⠀⠀⠀⠀⠀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⣿⣿⣿⣿⣿⣿⣿⣿⣿⣿⣿⣿⣿⣿⣿⣿⣿⣿⣿⣿⣿⣿⣿⣿⣿⣿⣿⣿⣿⣿⣿⣿⣿⣿⣿⣿⣿⣿⡿⠿⠿⠿⠿⢿⣿⣿⣿⣿⣿⣿⣿⣿⣿⣿⣿⣿⣿⣿⣿⣿⣿⠿⠿⠿⠿⠿⣿⣿⣿⣿⣿⣿⣿⣿⣿⣿⣿⣿⣿⣿⣿⣿⣿⣿⣿⣿⣿⣿⣿⣿⡇</a:t>
            </a:r>
            <a:br/>
            <a:r>
              <a:t>⣿⣿⣿⣿⣿⣿⣿⣿⣿⣿⣿⣿⣿⣿⣿⣿⣿⣿⣿⣿⣿⣿⣿⣿⣿⣿⣿⣿⣿⣿⣿⣿⣿⡿⠋⠀⠀⠀⠀⠀⠀⠀⠀⠀⠀⠀⠉⠙⠻⣿⣿⠿⠿⠿⠿⣿⡿⠛⠉⠀⠀⠀⠀⠀⠀⠀⠀⠀⠈⢻⣿⣿⣿⣿⣿⣿⣿⣿⣿⣿⣿⣿⣿⣿⣿⣿⣿⣿⣿⣿⡇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⣿⣿⣿⣿⣿⣿⣿⣿⣿⣿⣿⣿⣿⣿⣿⣿⣿⣿⣿⣿⣿⣿⣿⣿⣿⣿⣿⣿⣿⣿⣿⣿⣿⡇⠀⠀⠀⠀⠀⠀⠀⠀⠀⠀⠀⠀⠀⠀⠀⠉⠀⠀⠀⠀⠀⠀⠀⠀⠀⠀⠀⠀⠀⠀⠀⠀⠀⠀⠀⠀⢻⣿⣿⣿⣿⣿⣿⣿⣿⣿⣿⣿⣿⣿⣿⣿⣿⣿⣿⣿⡇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⣿⣿⣿⣿⣿⣿⣿⣿⣿⣿⣿⣿⣿⣿⣿⣿⣿⣿⣿⣿⣿⣿⣿⣿⣿⣿⣿⣿⣿⣿⣿⣿⣿⣿⠀⠀⠀⠀⠀⠀⠀⠀⠀⠀⠀⠀⠀⠀⠀⠀⠀⠀⠀⠀⠀⠀⠀⠀⠀⠀⠀⠀⠀⠀⠀⠀⠀⠀⠀⠀⣸⣿⣿⣿⣿⣿⣿⣿⣿⣿⣿⣿⣿⣿⣿⣿⣿⣿⣿⣿⡇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⣿⣿⣿⣿⣿⣿⣿⣿⣿⣿⣿⣿⣿⣿⣿⣿⣿⣿⣿⣿⣿⣿⣿⣿⣿⣿⣿⣿⣿⣿⣿⣿⣿⣿⣿⣿⣿⡇⠀⠀⠀⠀⠀⠀⠀⠀⠀⠀⠀⠀⠀⠀⠀⠀⠀⠀⠀⠀⠀⠀⠀⠀⠀⠀⠘⣷⣦⣤⣤⣿⣿⣿⣿⣿⣿⣿⣿⣿⣿⣿⣿⣿⣿⣿⣿⣿⣿⣿⣿⣿⡇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⣿⣿⣿⣿⣿⣿⣿⣿⣿⣿⣿⣿⣿⣿⣿⣿⣿⣿⣿⣿⣿⣿⣿⣿⣿⣿⣿⣿⣿⣿⣿⣿⣿⣿⣿⣿⣿⠃⠀⠀⢸⠀⠀⠀⠀⠀⠀⠀⠀⠀⠀⠀⠀⠀⠀⠀⠀⠀⠀⠀⠀⠀⠀⢸⣿⣿⣿⣿⣿⣿⣿⣿⣿⣿⣿⣿⣿⣿⣿⣿⣿⣿⣿⣿⣿⣿⣿⣿⣿⣿⡇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⣿⣿⣿⣿⣿⣿⣿⣿⣿⣿⣿⣿⣿⣿⣿⣿⣿⣿⣿⣿⣿⣿⣿⣿⣿⣿⣿⣿⣿⣿⣿⣿⣿⣿⣿⣿⡟⠀⠀⠀⡇⠀⠀⠀⠀⠀⠀⠀⠀⠀⠀⠀⠀⠀⠀⠀⠀⠀⠀⠀⠀⠀⣇⢸⣿⣿⣿⣿⣿⣿⣿⣿⣿⣿⣿⣿⣿⣿⣿⣿⣿⣿⣿⣿⣿⣿⣿⣿⣿⣿⡇</a:t>
            </a:r>
            <a:br/>
            <a:r>
              <a:t>⣿⣿⣿⣿⣿⣿⣿⣿⣿⣿⣿⣿⣿⣿⣿⣿⣿⣿⣿⣿⣿⣿⣿⣿⣿⣿⣿⣿⣿⣿⣿⣿⣿⣿⣿⣿⣶⠀⢀⣸⠧⠀⠀⠀⠀⠀⠀⠀⠀⠀⠀⠀⠀⠀⠀⠀⠀⠀⠀⠀⠀⠀⢿⣾⣿⣿⣿⣿⣿⣿⣿⣿⣿⣿⣿⣿⣿⣿⣿⣿⣿⣿⣿⣿⣿⣿⣿⣿⣿⣿⡇</a:t>
            </a:r>
            <a:br/>
            <a:r>
              <a:t>⣿⣿⣿⣿⣿⣿⣿⣿⣿⣿⣿⣿⣿⣿⣿⣿⣿⣿⣿⣿⣿⣿⣿⣿⣿⣿⣿⣿⣿⣿⣿⣿⣿⣿⣿⣿⡟⠀⣸⡇⠀⠀⠀⠀⠀⠀⠀⠀⠀⠀⠀⠀⠀⠀⠀⠀⠀⠀⠀⠀⠀⠀⢸⣿⣿⣿⣿⣿⣿⣿⣿⣿⣿⣿⣿⣿⣿⣿⣿⣿⣿⣿⣿⣿⣿⣿⣿⣿⣿⣿⡇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⣿⣿⣿⣿⣿⣿⣿⣿⣿⣿⣿⣿⣿⣿⣿⣿⣿⣿⣿⣿⣿⣿⣿⣿⣿⣿⣿⣿⣿⣿⣿⣿⣿⣿⣿⣿⡇⢠⠟⠋⠀⠀⠀⠀⠀⠀⠀⠀⠀⠀⠀⠀⠀⠀⠀⠀⠀⠀⠀⠀⠀⠀⠘⢿⣿⣿⣿⣿⣿⣿⣿⣿⣿⣿⣿⣿⣿⣿⣿⣿⣿⣿⣿⣿⣿⣿⣿⣿⣿⣿⡇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⣿⣿⣿⣿⣿⣿⣿⣿⣿⣿⣿⣿⣿⣿⣿⣿⣿⣿⣿⣿⣿⣿⣿⣿⣿⣿⣿⣿⣿⣿⣿⣿⣿⣿⣿⣿⣿⣿⠀⠀⠀⠀⠀⠀⠀⠀⠀⠀⠀⠀⠀⠀⠀⠀⠀⠀⠀⠀⠀⠀⠀⠀⠀⠀⠀⠀⠙⣿⣿⣿⣿⣿⣿⣿⣿⣿⣿⣿⣿⣿⣿⣿⣿⣿⣿⣿⣿⣿⣿⣿⡇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⣿⣿⣿⣿⣿⣿⣿⣿⣿⣿⣿⣿⣿⣿⣿⣿⣿⣿⣿⣿⣿⣿⣿⣿⣿⣿⣿⣿⣿⣿⣿⣿⣿⣿⣿⣿⣿⣿⠀⠀⠀⠀⠀⠀⠀⠀⠀⠀⠀⠀⠀⠀⠀⠀⠀⠀⠀⠀⠀⠀⠀⠀⠀⠀⠀⠀⠀⠀⠀⠀⠈⠙⣿⣿⣿⣿⣿⣿⣿⣿⣿⣿⣿⣿⣿⣿⣿⣿⣿⣿⡇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⣿⣿⣿⣿⣿⣿⣿⣿⣿⣿⣿⣿⣿⣿⣿⣿⣿⣿⣿⣿⣿⣿⣿⣿⣿⣿⣿⣿⣿⣿⣿⣿⣿⣿⣿⡇⠀⠀⠀⠀⠀⠀⠀⠀⠀⠀⠀⠀⠀⠀⠀⠀⠀⠀⠀⠀⠀⠀⠀⠀⠀⠀⠀⠀⠀⠀⠀⠀⠀⠀⠀⠀⠻⣿⣿⣿⣿⣿⣿⣿⣿⣿⣿⣿⣿⣿⣿⣿⣿⣿⡇</a:t>
            </a:r>
            <a:br/>
            <a:r>
              <a:t>⣿⣿⣿⣿⣿⣿⣿⣿⣿⣿⣿⣿⣿⣿⣿⣿⣿⣿⣿⣿⣿⣿⣿⣿⣿⣿⣿⣿⣿⣿⣿⣿⣿⣿⣿⣿⣦⣄⠀⠀⠀⠀⠀⠀⠀⠀⠀⠀⠀⠀⠀⠀⠀⠀⠀⠀⠀⠀⠀⠀⠀⠀⠀⠀⠀⠀⠀⠀⠀⠀⠀⠀⠀⠈⢿⣿⣿⣿⣿⣿⣿⣿⣿⣿⣿⣿⣿⣿⣿⣿⡇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⣿⣿⣿⣿⣿⣿⣿⣿⣿⣿⣿⣿⣿⣿⣿⣿⣿⣿⣿⣿⣿⣿⣿⣿⣿⣿⣿⣿⣿⣿⣿⣿⣿⣿⣿⣿⣿⣿⠀⠀⠀⠀⠀⠀⠀⠀⠀⠀⠀⠀⠀⠀⠀⠀⠀⠀⠀⠀⠀⠀⠀⢠⣀⡀⠀⠀⠀⠀⠀⠀⠀⠀⠀⠀⠀⠻⣿⣿⣿⣿⣿⣿⣿⣿⣿⣿⣿⣿⣿⣿⡇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⣿⣿⣿⣿⣿⣿⣿⣿⣿⣿⣿⣿⣿⣿⣿⣿⣿⣿⣿⣿⣿⣿⣿⣿⣿⣿⣿⣿⣿⣿⣿⣿⣿⣿⣿⣿⣿⣿⠀⠀⠀⠀⠀⠀⠀⠀⠀⠀⠀⠀⠀⠀⠀⠀⠀⠀⠀⠀⠀⠀⠀⢸⣿⣿⡄⠀⠀⠀⠀⠀⠀⠀⠀⠀⠀⠀⠙⣿⣿⣿⣿⣿⣿⣿⣿⣿⣿⣿⣿⣿⡇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⣿⣿⣿⣿⣿⣿⣿⣿⣿⣿⣿⣿⣿⣿⣿⣿⣿⣿⣿⣿⣿⣿⣿⣿⣿⣿⣿⣿⣿⣿⣿⣿⣿⣿⣿⣿⣿⡿⠀⠀⠀⠀⠀⠀⠀⠀⠀⠀⠀⠀⠀⠀⠀⠀⠀⠀⠀⠀⠀⠀⠀⢸⣿⣿⣧⠀⠀⠀⠀⠀⠀⠀⠀⠀⠀⠀⠀⠈⢿⣿⣿⣿⣿⣿⣿⣿⣿⣿⣿⣿⡇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⣿⣿⣿⣿⣿⣿⣿⣿⣿⣿⣿⣿⣿⣿⣿⣿⣿⣿⣿⣿⣿⣿⣿⣿⣿⣿⣿⣿⣿⣿⣿⣿⣿⣿⣿⣿⡿⠁⠀⠀⠀⠀⠀⠀⠀⠀⠀⠀⠀⠀⠀⠀⠀⠀⠀⠀⠀⠀⠀⠀⠀⢸⣿⣿⣿⡀⠀⠀⠀⠀⠀⠀⠀⠀⠀⠀⠀⠀⠘⣿⣿⣿⣿⣿⣿⣿⣿⣿⣿⣿⡇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⣿⣿⣿⣿⣿⣿⣿⣿⣿⣿⣿⣿⣿⣿⣿⣿⣿⣿⣿⣿⣿⣿⣿⣿⣿⣿⣿⣿⣿⣿⣿⣿⣿⣿⣿⡿⠁⠀⠀⠀⠀⠀⠀⠀⠀⠀⠀⠀⠀⠀⠀⠀⠀⠀⠀⠀⠀⠀⠀⠀⠀⠈⣿⣿⣿⣇⠀⠀⠀⠀⠀⠀⠀⠀⠀⠀⠀⠀⠀⢿⣿⣿⣿⣿⣿⣿⣿⣿⣿⣿⡇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⣿⣿⣿⣿⣿⣿⣿⣿⣿⣿⣿⣿⣿⣿⣿⣿⣿⣿⣿⣿⣿⣿⣿⣿⣿⣿⣿⣿⣿⣿⣿⣿⣿⣿⡿⠁⠀⠀⠀⠀⠀⠀⠀⠀⠀⠀⠀⠀⠀⠀⠀⠀⠀⠀⠀⠀⠀⠀⠀⠀⠀⠀⢹⣿⣿⣿⠀⠀⠀⠀⠀⠀⠀⠀⠀⠀⠀⠀⠀⠸⣿⣿⣿⣿⣿⣿⣿⣿⣿⣿⡇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⣿⣿⣿⣿⣿⣿⣿⣿⣿⣿⣿⣿⣿⣿⣿⣿⣿⣿⣿⣿⣿⣿⣿⣿⣿⣿⣿⣿⣿⣿⣿⣿⣿⡿⠁⠀⠀⠀⠀⠀⠀⠀⠀⠀⠀⠀⠀⠀⠀⠀⠀⠀⠀⠀⠀⠀⠀⠀⠀⠀⠀⠀⠈⣿⣿⣿⡆⠀⠀⠀⠀⠀⠀⠀⠀⠀⠀⠀⠀⠀⢿⣿⣿⣿⣿⣿⣿⣿⣿⣿⡇</a:t>
            </a:r>
            <a:br/>
            <a:r>
              <a:t>⣿⣿⣿⣿⣿⣿⣿⣿⣿⣿⣿⣿⣿⣿⣿⣿⣿⣿⣿⣿⣿⣿⣿⣿⣿⣿⣿⣿⣿⣿⣿⣿⡿⠁⠀⠀⠀⠀⠀⠀⠀⠀⠀⠀⠀⠀⠀⠀⠀⠀⠀⠀⠀⠀⠀⠀⠀⠀⠀⠀⠀⠀⠀⢹⣿⣿⣇⠀⠀⠀⠀⠀⠀⠀⠀⠀⠀⠀⠀⠀⠸⣿⣿⣿⣿⣿⣿⣿⣿⣿⡇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⣄⠀⠀⠀⠀⠀⠀⠀⠀⠀⠀⠀⠀⠀⠀⠀⠀⠀⠀⠀⠀⠀⠀⠀⠀⠀⠀⠀⠀⠀⠀⠀⠀⠀⠀⠀⠀⠀⠀⠀⠀⠀⠀⠀⠀⠀⠀⠀⠀⠀⠀⠀⠀⠀⠀⠀⠀⠀⠀⠀⠀⠀⠀⠀⠀⠀⠀⠀⠀⠀⠀⠀⠀⠀⠀⠀⠀⠀⠀⠀⠀⠀⠀⠀⠀⠀⠀⠀⠀⠀⠀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⣿⣿⣶⣤⣀⠀⠀⠀⠀⠀⠀⠀⠀⠀⠀⠀⠀⠀⠀⠀⠀⠀⠀⠀⠀⠀⠀⠀⠀⠀⠀⠀⠀⠀⠀⠀⠀⠀⠀⠀⠀⠀⠀⠀⠀⠀⠀⠀⠀⠀⠀⠀⠀⠀⠀⠀⠀⠀⠀⠀⠀⠀⠀⠀⠀⠀⠀⠀⠀⠀⠀⠀⠀⠀⠀⠀⠀⠀⠀⠀⠀⠀⠀⠀⠀⠀⠀⠀⠀⠀⠀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⣿⣿⣿⣿⣿⣷⣄⡀⠀⠀⠀⠀⠀⠀⠀⠀⠀⠀⠀⠀⠀⠀⠀⠀⠀⠀⠀⠀⠀⠀⠀⠀⠀⠀⠀⠀⠀⠀⠀⠀⠀⠀⠀⠀⠀⠀⠀⠀⠀⠀⠀⠀⠀⠀⠀⠀⠀⠀⠀⠀⠀⠀⠀⠀⠀⠀⠀⠀⠀⠀⠀⠀⠀⠀⠀⠀⠀⠀⠀⠀⠀⠀⠀⠀⠀⠀⠀⠀⠀⠀⠀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⣿⣿⣿⣿⣿⣿⣿⣿⣦⠀⠀⠀⠀⠀⠀⠀⠀⠀⠀⠀⠀⠀⠀⠀⠀⠀⠀⠀⠀⠀⠀⠀⠀⠀⠀⠀⠀⠀⠀⠀⠀⠀⠀⠀⠀⠀⠀⠀⠀⠀⠀⠀⠀⠀⠀⠀⠀⠀⠀⠀⠀⠀⠀⠀⠀⠀⠀⠀⠀⠀⠀⠀⠀⠀⠀⠀⠀⠀⠀⠀⠀⠀⠀⠀⠀⠀⠀⠀⠀⠀⠀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⣿⣿⣿⣿⣿⣿⣿⣿⣿⣷⡄⠀⠀⠀⠀⠀⠀⠀⠀⠀⠀⠀⠀⠀⠀⠀⠀⠀⠀⠀⠀⠀⠀⠀⠀⠀⠀⠀⠀⠀⠀⠀⠀⠀⠀⠀⠀⠀⠀⠀⠀⠀⠀⠀⠀⠀⠀⠀⠀⠀⠀⠀⠀⠀⠀⠀⠀⠀⠀⠀⠀⠀⠀⠀⠀⠀⠀⠀⠀⠀⠀⠀⠀⠀⠀⠀⠀⠀⠀⠀⠀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⣿⣿⣿⣿⣿⣿⣿⣿⣿⣿⣿⣆⠀⠀⠀⠀⠀⠀⠀⠀⠀⠀⠀⠀⠀⠀⠀⠀⠀⠀⠀⠀⠀⠀⠀⠀⠀⠀⠀⠀⠀⠀⠀⠀⠀⠀⠀⠀⠀⠀⠀⠀⠀⠀⠀⠀⠀⠀⠀⠀⠀⠀⠀⠀⠀⠀⠀⠀⠀⠀⠀⠀⠀⠀⠀⠀⠀⠀⠀⠀⠀⠀⠀⠀⠀⠀⠀⠀⠀⠀⠀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⣿⣿⣿⣿⣿⣿⣿⣿⣿⣿⣿⣿⣷⣄⠀⠀⠀⠀⠀⠀⠀⠀⢀⣀⠀⠀⠀⠀⠀⠀⠀⠀⠀⠀⠀⠀⠀⠀⠀⠀⠀⠀⠀⠀⠀⠀⠀⠀⠀⠀⠀⠀⠀⠀⠀⠀⠀⠀⠀⠀⠀⠀⠀⠀⠀⠀⠀⠀⠀⠀⠀⠀⠀⠀⠀⠀⠀⠀⠀⠀⠀⠀⠀⠀⠀⠀⠀⠀⠀⠀⠀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⣿⣿⣿⣿⣿⣿⣿⣿⣿⣿⣿⣿⣿⣿⣿⣷⣶⣶⣶⣶⣶⣿⣿⡿⠿⠀⠀⠀⠀⠀⠀⠀⠀⠀⠀⠀⠀⠀⠀⠀⠀⠀⠐⣄⠀⠀⠀⠀⠀⠀⠀⠀⠀⠀⠀⠀⠀⠀⠀⠀⠀⠀⠀⠀⠀⠀⠀⠀⠀⠀⠀⠀⠀⠀⠀⠀⠀⠀⠀⠀⠀⠀⠀⠀⠀⠀⠀⠀⠀⠀⠀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⣿⣿⣿⣿⣿⣿⣿⣿⣿⣿⣿⣿⣿⣿⣿⣿⣿⣿⣿⣿⣿⣿⣿⣷⠀⠀⠀⠀⠀⠀⠀⠀⠀⠀⠀⠀⠀⠀⠀⠀⠀⠀⠀⠈⠻⣶⣄⠀⠀⠀⠀⠀⠀⠀⠀⠀⠀⠀⠀⠀⠀⠀⠀⠀⠀⠀⠀⠀⠀⠀⠀⠀⠀⠀⠀⠀⠀⠀⠀⠀⠀⠀⠀⠀⠀⠀⠀⠀⠀⠀⠀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⣿⣿⣿⣿⣿⣿⣿⣿⣿⣿⣿⣿⣿⣿⣿⣿⣿⣿⣿⣿⣿⣿⡿⠋⠀⠀⠀⠀⠀⠀⠀⠀⠀⠀⠀⠀⠀⠀⠀⠀⠀⠀⠀⠀⠀⠈⠻⡁⠀⠀⠀⠀⠀⠀⠀⠀⠀⠀⠀⠀⠀⠀⠀⠀⠀⠀⠀⠀⠀⠀⠀⠀⠀⠀⠀⠀⠀⠀⠀⠀⠀⠀⠀⠀⠀⠀⠀⠀⠀⠀⠀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⣿⣿⣿⣿⣿⣿⣿⣿⣿⣿⣿⣿⣿⣿⣿⣿⣿⣿⣿⣿⣿⣿⠃⠀⠀⠀⠀⠀⠀⠀⠀⠀⠀⠀⠀⠀⠀⠀⠀⠀⠀⠀⠀⠀⠀⠀⠀⠀⠀⠀⠀⠀⠀⠀⠀⠀⠀⠀⠀⠀⠀⠀⠀⠀⠀⠀⠀⠀⠀⠀⠀⠀⠀⠀⠀⠀⠀⠀⠀⠀⠀⠀⠀⠀⠀⠀⠀⠀⠀⠀⠀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⣿⣿⣿⣿⣿⣿⣿⣿⣿⣿⣿⣿⣿⣿⣿⣿⣿⣟⠻⠟⠀⠀⠀⠀⠀⠀⠀⠀⠀⠀⠀⠀⠀⠀⠀⠀⠀⠀⠀⠀⠀⠀⠀⠀⠀⠀⠀⠀⠀⠀⠀⠀⠀⠀⠀⠀⠀⠀⠀⠀⠀⠀⠀⠀⠀⠀⠀⠀⠀⠀⠀⠀⠀⠀⠀⠀⠀⠀⠀⠀⠀⠀⠀⠀⠀⠀⠀⠀⠀⠀⠀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⣿⣿⣿⣿⣿⣿⣿⣿⣿⣿⣿⣿⣿⣿⣿⣿⣿⣿⣧⠀⠀⠀⠀⠀⠀⠀⠀⠀⠀⠀⠀⠀⠀⠀⠀⠀⠀⠀⠀⠀⠀⠀⠀⠀⠀⠀⠀⠀⠀⠀⠀⠀⠀⠀⠀⠀⠀⠀⠀⠀⠀⠀⠀⠀⠀⠀⠀⠀⠀⠀⠀⠀⠀⠀⠀⠀⠀⠀⠀⠀⠀⠀⠀⠀⠀⠀⠀⠀⠀⠀⠀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⣿⣿⣿⣿⣿⣿⣿⣿⣿⣿⣿⣿⣿⣿⣿⣿⣿⣿⣿⡍⠀⠀⠀⠀⠀⠀⠀⠀⠀⠀⠀⠀⠀⠀⠀⠀⠀⠀⠀⠀⠀⠀⠀⠀⠀⠀⠀⠀⠀⠀⠀⠀⠀⠀⠀⠀⠀⠀⠀⠀⠀⠀⠀⠀⠀⠀⠀⠀⠀⠀⠀⠀⠀⠀⠀⠀⠀⠀⠀⠀⠀⠀⠀⠀⠀⠀⠀⠀⠀⠀⠀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⣿⣿⣿⣿⣿⣿⣿⣿⣿⣿⣿⣿⣿⣿⣿⣿⣿⣿⠈⠛⢷⡄⠀⠀⠀⠀⠀⠀⠀⠀⠀⠀⠀⠀⠀⠀⠀⠀⠀⠀⠀⠀⠀⠀⠀⠀⠀⠀⠀⠀⠀⠀⠀⠀⠀⠀⠀⠀⠀⠀⠀⠀⠀⠀⠀⠀⠀⠀⠀⠀⠀⠀⠀⠀⠀⠀⠀⠀⠀⠀⠀⠀⠀⠀⠀⠀⠀⠀⠀⠀⠀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⣿⣿⣿⣿⣿⣿⣿⣿⣿⣿⣿⣿⣿⣿⣿⣿⣿⣿⣦⠀⠀⠈⠂⠀⠀⠀⠀⠀⠀⠀⠀⠀⠀⠀⠀⠀⠀⠀⠀⠀⠀⠀⠀⠀⠀⠀⠀⠀⠀⠀⠀⠀⠀⠀⠀⠀⠀⠀⠀⠀⠀⠀⠀⠀⠀⠀⠀⠀⠀⠀⠀⠀⠀⠀⠀⠀⠀⠀⠀⠀⠀⠀⠀⠀⠀⠀⠀⠀⠀⠀⠀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⣿⣿⣿⣿⣿⣿⣿⣿⣿⣿⣿⣿⣿⣿⣿⣿⠃⠀⠈⠉⠁⠀⠀⠀⠀⠀⠀⠀⠀⠀⠀⠀⠀⠀⠀⠀⠀⠀⠀⠀⠀⠀⠀⠀⠀⠀⠀⠀⠀⠀⠀⠀⠀⠀⠀⠀⠀⠀⠀⠀⠀⠀⠀⠀⠀⠀⠀⠀⠀⠀⠀⠀⠀⠀⠀⠀⠀⠀⠀⠀⠀⠀⠀⠀⠀⠀⠀⠀⠀⠀⠀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⣿⣿⣿⣿⣿⣿⣿⣿⣿⣿⣿⣿⣿⣿⠿⠋⠀⠀⠀⠀⠀⠀⠀⠀⠀⠀⠀⠀⠀⠀⠀⠀⠀⠀⠀⠀⠀⠀⠀⠀⠀⠀⠀⠀⠀⠀⠀⠀⠀⠀⠀⠀⠀⠀⠀⠀⠀⠀⠀⠀⠀⠀⠀⠀⠀⠀⠀⠀⠀⠀⠀⠀⠀⠀⠀⠀⠀⠀⠀⠀⠀⠀⠀⠀⠀⠀⠀⠀⠀⠀⠀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⣿⣿⣿⣿⣿⣿⣿⣿⣿⡿⡟⠉⠀⠀⠀⠀⠀⠀⠀⠀⠀⠀⠀⠀⠀⠀⠀⠀⠀⠀⠀⠀⠀⠀⠀⠀⠀⠀⠀⠀⠀⠀⠀⠀⠀⠀⠀⠀⠀⠀⠀⠀⠀⠀⠀⠀⠀⠀⠀⠀⠀⠀⠀⠀⠀⠀⠀⠀⠀⠀⠀⠀⠀⠀⠀⠀⠀⠀⠀⠀⠀⠀⠀⠀⠀⠀⠀⠀⠀⠀⠀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⣿⣿⣿⣿⣿⣿⣿⣿⣿⣧⣤⣀⣀⣀⣀⠀⠀⠀⠀⠀⠀⠀⠀⠀⠀⠀⠀⠀⠀⠀⠀⠀⠀⠀⠀⠀⠀⠀⠀⠀⠀⠀⠀⠀⠀⠀⠀⠀⠀⠀⠀⠀⠀⠀⠀⠀⠀⠀⠀⠀⠀⠀⠀⠀⠀⠀⠀⠀⠀⠀⠀⠀⠀⠀⠀⠀⠀⠀⠀⠀⠀⠀⠀⠀⠀⠀⠀⠀⠀⠀⠀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⣿⣿⣿⣿⣿⣿⣿⣿⣿⣿⣿⣿⣿⣿⣿⣿⣿⣿⣶⣶⣶⣤⣤⣤⣄⠀⠀⠀⠀⠀⠀⠀⠀⠀⠀⠀⠀⠀⠀⠀⠀⠀⠀⠀⠀⠀⠀⠀⠀⠀⠀⠀⠀⠀⠀⠀⠀⠀⠀⠀⠀⠀⠀⠀⠀⠀⠀⠀⠀⠀⠀⠀⠀⠀⠀⠀⠀⠀⠀⠀⠀⠀⠀⠀⠀⠀⠀⠀⠀⠀⠀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⣿⣿⣿⣿⣿⣿⣿⣿⣿⣿⣿⣿⣿⣿⣿⣿⣿⣿⣿⣿⣿⣿⣿⣿⣯⠀⠀⠀⠀⠀⠀⠀⠀⠀⠀⠀⠀⠀⠀⠀⠀⠀⠀⠀⠀⠀⠀⠀⠀⠀⠀⠀⠀⠀⠀⠀⠀⠀⠀⠀⠀⠀⠀⠀⠀⠀⠀⠀⠀⠀⠀⠀⠀⠀⠀⠀⠀⠀⠀⠀⠀⠀⠀⠀⠀⠀⠀⠀⠀⠀⠀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⣿⣶⣄⠀⠀⠀⠀⠀⠀⠀⠀⠀⠀⠀⠀⠀⠀⠀⠀⠀⠀⠀⠀⠀⠀⠀⠀⠀⠀⠀⠀⠀⠀⠀⠀⠀⠀⠀⠀⠀⠀⠀⠀⠀⠀⠀⠀⠀⠀⠀⠀⠀⠀⠀⠀⠀⠀⠀⠀⠀⠀⠀⠀⠀⠀⠀⠀⠀⠀⠀⠀⠀⠀⠀⠀⠀⠀⠀⠀⠀⠀⠀⠀⠀⠀⠀⠀⠀⠀⠀⠀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⣿⣿⣿⣷⣆⠀⠀⠀⠀⠀⠀⠀⠀⠀⠀⠀⠀⠀⠀⠀⠀⠀⠀⠀⠀⠀⠀⠀⠀⠀⠀⠀⠀⠀⠀⠀⠀⠀⠀⠀⠀⠀⠀⠀⠀⠀⠀⠀⠀⠀⠀⠀⠀⠀⠀⠀⠀⠀⠀⠀⠀⠀⠀⠀⠀⠀⠀⠀⠀⠀⠀⠀⠀⠀⠀⠀⠀⠀⠀⠀⠀⠀⠀⠀⠀⠀⠀⠀⠀⠀⠀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⣿⣿⣿⣿⣿⣿⣄⠀⠀⠀⠀⠀⠀⠀⠀⠀⠀⠀⠀⠀⠀⠀⠀⠀⠀⠀⠀⠀⠀⠀⠀⠀⠀⠀⠀⠀⠀⠀⠀⠀⠀⠀⠀⠀⠀⠀⠀⠀⠀⠀⠀⠀⠀⠀⠀⠀⠀⠀⠀⠀⠀⠀⠀⠀⠀⠀⠀⠀⠀⠀⠀⠀⠀⠀⠀⠀⠀⠀⠀⠀⠀⠀⠀⠀⠀⠀⠀⠀⠀⠀⠀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⣿⣿⣿⣿⣿⣿⣿⣧⡀⠀⠀⠀⠀⠀⠀⠀⠀⠀⠀⠀⠀⠀⠀⠀⠀⠀⠀⠀⠀⠀⠀⠀⠀⠀⠀⠀⠀⠀⠀⠀⠀⠀⠀⠀⠀⠀⠀⠀⠀⠀⠀⠀⠀⠀⠀⠀⠀⠀⠀⠀⠀⠀⠀⠀⠀⠀⠀⠀⠀⠀⠀⠀⠀⠀⠀⠀⠀⠀⠀⠀⠀⠀⠀⠀⠀⠀⠀⠀⠀⠀⠀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⣿⣿⣿⣿⣿⣿⣿⣿⣷⣄⠀⠀⠀⠀⠀⠀⠀⠀⠀⠀⠀⠀⠀⠀⠀⠀⠀⠀⠀⠀⠀⠀⠀⠀⠀⠀⠀⠀⠀⠀⠀⠀⠀⠀⠀⠀⠀⠀⠀⠀⠀⠀⠀⠀⠀⠀⠀⠀⠀⠀⠀⠀⠀⠀⠀⠀⠀⠀⠀⠀⠀⠀⠀⠀⠀⠀⠀⠀⠀⠀⠀⠀⠀⠀⠀⠀⠀⠀⠀⠀⠀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⣿⣿⣿⣿⣿⣿⣿⣿⣿⣿⣷⣀⣀⠀⠀⠀⠀⠀⢀⣀⣤⣴⣀⠀⠀⠀⠀⠀⠀⠀⠀⠀⠀⠀⠀⠀⠀⠀⠀⠀⠀⠀⠀⠀⠀⠀⠀⠀⠀⠀⠀⠀⠀⠀⠀⠀⠀⠀⠀⠀⠀⠀⠀⠀⠀⠀⠀⠀⠀⠀⠀⠀⠀⠀⠀⠀⠀⠀⠀⠀⠀⠀⠀⠀⠀⠀⠀⠀⠀⠀⠀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⣿⣿⣿⣿⣿⣿⣿⣿⣿⣿⣿⣿⣿⣿⣿⣿⣿⣿⣿⣿⣿⡟⠛⠁⠀⠀⠀⠀⠀⠀⠀⠀⠀⠀⠀⠀⠀⠀⠀⠀⠀⠀⡀⠀⠀⠀⠀⠀⠀⠀⠀⠀⠀⠀⠀⠀⠀⠀⠀⠀⠀⠀⠀⠀⠀⠀⠀⠀⠀⠀⠀⠀⠀⠀⠀⠀⠀⠀⠀⠀⠀⠀⠀⠀⠀⠀⠀⠀⠀⠀⠀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⣿⣿⣿⣿⣿⣿⣿⣿⣿⣿⣿⣿⣿⣿⣿⣿⣿⣿⣿⣿⣿⣿⠀⠀⠀⠀⠀⠀⠀⠀⠀⠀⠀⠀⠀⠀⠀⠀⠀⠀⠀⠀⠈⠻⣷⣶⣤⡀⠀⠀⠀⠀⠀⠀⠀⠀⠀⠀⠀⠀⠀⠀⠀⠀⠀⠀⠀⠀⠀⠀⠀⠀⠀⠀⠀⠀⠀⠀⠀⠀⠀⠀⠀⠀⠀⠀⠀⠀⠀⠀⠀</a:t>
            </a:r>
            <a:br/>
            <a:r>
              <a:t>⣿⣿⣿⣿⣿⣿⣿⣿⣿⣿⣿⣿⣿⣿⣿⣿⣿⣿⣿⣿⣿⠃⠀⠀⠀⠀⠀⠀⠀⠀⠀⠀⠀⠀⠀⠀⠀⠀⠀⠀⠀⠀⠀⠀⠈⠻⣿⡋⠀⠀⠀⠀⠀⠀⠀⠀⠀⠀⠀⠀⠀⠀⠀⠀⠀⠀⠀⠀⠀⠀⠀⠀⠀⠀⠀⠀⠀⠀⠀⠀⠀⠀⠀⠀⠀⠀⠀⠀⠀⠀⠀</a:t>
            </a:r>
            <a:br/>
            <a:r>
              <a:t>⣿⣿⣿⣿⣿⣿⣿⣿⣿⣿⣿⣿⣿⣿⣿⣿⣿⣿⣿⣿⠇⠀⠀⠀⠀⠀⠀⠀⠀⠀⠀⠀⠀⠀⠀⠀⠀⠀⠀⠀⠀⠀⠀⠀⠀⠀⠈⠁⠀⠀⠀⠀⠀⠀⠀⠀⠀⠀⠀⠀⠀⠀⠀⠀⠀⠀⠀⠀⠀⠀⠀⠀⠀⠀⠀⠀⠀⠀⠀⠀⠀⠀⠀⠀⠀⠀⠀⠀⠀⠀⠀</a:t>
            </a:r>
            <a:br/>
            <a:r>
              <a:t>⣿⣿⣿⣿⣿⣿⣿⣿⣿⣿⣿⣿⣿⣿⣿⣿⣿⣿⣿⣿⠀⠀⠀⠀⠀⠀⠀⠀⠀⠀⠀⠀⠀⠀⠀⠀⠀⠀⠀⠀⠀⠀⠀⠀⠀⠀⠀⠀⠀⠀⠀⠀⠀⠀⠀⠀⠀⠀⠀⠀⠀⠀⠀⠀⠀⠀⠀⠀⠀⠀⠀⠀⠀⠀⠀⠀⠀⠀⠀⠀⠀⠀⠀⠀⠀⠀⠀⠀⠀⠀⠀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⣿⣿⣿⣿⣿⣿⣿⣿⣿⣿⣿⣿⣿⣿⣿⣿⣿⣿⣿⠏⠀⠀⠀⠀⠀⠀⠀⠀⠀⠀⠀⠀⠀⠀⠀⠀⠀⠀⠀⠀⠀⠀⠀⠀⠀⠀⠀⠀⠀⠀⠀⠀⠀⠀⠀⠀⠀⠀⠀⠀⠀⠀⠀⠀⠀⠀⠀⠀⠀⠀⠀⠀⠀⠀⠀⠀⠀⠀⠀⠀⠀⠀⠀⠀⠀⠀⠀⠀⠀⠀⠀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⣿⣿⣿⣿⣿⣿⣿⣿⣿⣿⣿⣿⣿⣿⣿⡟⣿⡟⠀⠀⠀⠀⠀⠀⠀⠀⠀⠀⠀⠀⠀⠀⠀⠀⠀⠀⠀⠀⠀⠀⠀⠀⠀⠀⠀⠀⠀⠀⠀⠀⠀⠀⠀⠀⠀⠀⠀⠀⠀⠀⠀⠀⠀⠀⠀⠀⠀⠀⠀⠀⠀⠀⠀⠀⠀⠀⠀⠀⠀⠀⠀⠀⠀⠀⠀⠀⠀⠀⠀⠀⠀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⣿⣿⣿⣿⣿⣿⣿⣿⣿⣿⣿⣿⣿⣿⣿⣷⠘⠀⠀⠀⠀⠀⠀⠀⠀⠀⠀⠀⠀⠀⠀⠀⠀⠀⠀⠀⠀⠀⠀⠀⠀⠀⠀⠀⠀⠀⠀⠀⠀⠀⠀⠀⠀⠀⠀⠀⠀⠀⠀⠀⠀⠀⠀⠀⠀⠀⠀⠀⠀⠀⠀⠀⠀⠀⠀⠀⠀⠀⠀⠀⠀⠀⠀⠀⠀⠀⠀⠀⠀⠀⠀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⣿⣿⣿⣿⣿⣿⣿⣿⣿⣿⣿⣿⣿⣿⣿⣿⣧⣀⠀⠀⠀⠀⠀⠀⠀⠀⠀⠀⠀⠀⠀⠀⠀⠀⠀⠀⠀⠀⠀⠀⠀⠀⠀⠀⠀⠀⠀⠀⠀⠀⠀⠀⠀⠀⠀⠀⠀⠀⠀⠀⠀⠀⠀⠀⠀⠀⠀⠀⠀⠀⠀⠀⠀⠀⠀⠀⠀⠀⠀⠀⠀⠀⠀⠀⠀⠀⠀⠀⠀⠀⠀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⣿⣿⣿⣿⣿⣿⣿⣿⣿⣿⣿⣿⣿⣿⣿⣿⣿⡆⠀⠀⠀⠀⠀⠀⠀⠀⠀⠀⠀⠀⠀⠀⠀⠀⠀⠀⠀⠀⠀⠀⠀⠀⠀⠀⠀⠀⠀⠀⠀⠀⠀⠀⠀⠀⠀⠀⠀⠀⠀⠀⠀⠀⠀⠀⠀⠀⠀⠀⠀⠀⠀⠀⠀⠀⠀⠀⠀⠀⠀⠀⠀⠀⠀⠀⠀⠀⠀⠀⠀⠀⠀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⣿⣿⣿⣿⣿⣿⣿⣿⣿⣿⣿⣿⣿⣿⣿⡟⢿⣿⡄⠀⠀⠀⠀⠀⠀⠀⠀⠀⠀⠀⠀⠀⠀⠀⠀⠀⠀⠀⠀⠀⠀⠀⠀⠀⠀⠀⠀⠀⠀⠀⠀⠀⠀⠀⠀⠀⠀⠀⠀⠀⠀⠀⠀⠀⠀⠀⠀⠀⠀⠀⠀⠀⠀⠀⠀⠀⠀⠀⠀⠀⠀⠀⠀⠀⠀⠀⠀⠀⠀⠀⠀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⣿⣿⣿⣿⣿⣿⣿⣿⣿⣿⣿⣿⣿⣿⣿⣇⠀⠉⠻⢆⠀⠀⠀⠀⠀⠀⠀⠀⠀⠀⠀⠀⠀⠀⠀⠀⠀⠀⠀⠀⠀⠀⠀⠀⠀⠀⠀⠀⠀⠀⠀⠀⠀⠀⠀⠀⠀⠀⠀⠀⠀⠀⠀⠀⠀⠀⠀⠀⠀⠀⠀⠀⠀⠀⠀⠀⠀⠀⠀⠀⠀⠀⠀⠀⠀⠀⠀⠀⠀⠀⠀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⣿⣿⣿⣿⣿⣿⣿⣿⣿⣿⣿⣿⣿⣿⣿⢻⡄⠀⠀⠀⠁⠀⠀⠀⠀⠀⠀⠀⠀⠀⠀⠀⠀⠀⠀⠀⠀⠀⠀⠀⠀⠀⠀⠀⠀⠀⠀⠀⠀⠀⠀⠀⠀⠀⠀⠀⠀⠀⠀⠀⠀⠀⠀⠀⠀⠀⠀⠀⠀⠀⠀⠀⠀⠀⠀⠀⠀⠀⠀⠀⠀⠀⠀⠀⠀⠀⠀⠀⠀⠀⠀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⣿⣿⣿⣿⣿⣿⣿⣿⣿⣿⣿⣿⣿⣿⣿⣆⠙⠄⠀⠀⠀⠀⠀⠀⠀⠀⠀⠀⠀⠀⠀⠀⠀⠀⠀⠀⠀⠀⠀⠀⠀⠀⠀⠀⠀⠀⠀⠀⠀⠀⠀⠀⠀⠀⠀⠀⠀⠀⠀⠀⠀⠀⠀⠀⠀⠀⠀⠀⠀⠀⠀⠀⠀⠀⠀⠀⠀⠀⠀⠀⠀⠀⠀⠀⠀⠀⠀⠀⠀⠀⠀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⣿⣿⣿⣿⣿⣿⣿⣿⣿⣿⣿⣿⣿⡿⠿⣿⡆⠀⠀⠀⠀⠀⠀⠀⠀⠀⠀⠀⠀⠀⠀⠀⠀⠀⠀⠀⠀⠀⠀⠀⠀⠀⠀⠀⠀⠀⠀⠀⠀⠀⠀⠀⠀⠀⠀⠀⠀⠀⠀⠀⠀⠀⠀⠀⠀⠀⠀⠀⠀⠀⠀⠀⠀⠀⠀⠀⠀⠀⠀⠀⠀⠀⠀⠀⠀⠀⠀⠀⠀⠀⠀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⣿⣿⣿⣿⣿⣿⣿⣿⣿⣿⡿⠿⠋⠑⠀⠀⠀⠀⠀⠀⠀⠀⠀⠀⠀⠀⠀⠀⠀⠀⠀⠀⠀⠀⠀⠀⠀⠀⠀⠀⠀⠀⠀⠀⠀⠀⠀⠀⠀⠀⠀⠀⠀⠀⠀⠀⠀⠀⠀⠀⠀⠀⠀⠀⠀⠀⠀⠀⠀⠀⠀⠀⠀⠀⠀⠀⠀⠀⠀⠀⠀⠀⠀⠀⠀⠀⠀⠀⠀⠀⠀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⣿⣿⣿⣿⣿⣿⣿⣿⠁⠀⠀⠀⠀⠀⠀⠀⠀⠀⠀⠀⠀⠀⠀⠀⠀⠀⠀⠀⠀⠀⠀⠀⠀⠀⠀⠀⠀⠀⠀⠀⠀⠀⠀⠀⠀⠀⠀⠀⠀⠀⠀⠀⠀⠀⠀⠀⠀⠀⠀⠀⠀⠀⠀⠀⠀⠀⠀⠀⠀⠀⠀⠀⠀⠀⠀⠀⠀⠀⠀⠀⠀⠀⠀⠀⠀⠀⠀⠀⠀⠀⠀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⣿⣿⣿⣿⣿⣿⣇⣙⣀⣀⠀⠀⠀⠀⠀⠀⠀⠀⠀⠀⠀⠀⠀⠀⠀⠀⠀⠀⠀⠀⠀⠀⠀⠀⠀⠀⠀⠀⠀⠀⠀⠀⠀⠀⠀⠀⠀⠀⠀⠀⠀⠀⠀⠀⠀⠀⠀⠀⠀⠀⠀⠀⠀⠀⠀⠀⠀⠀⠀⠀⠀⠀⠀⠀⠀⠀⠀⠀⠀⠀⠀⠀⠀⠀⠀⠀⠀⠀⠀⠀⠀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⣿⣿⣿⣿⣿⣿⣿⣿⣿⣿⣿⣿⣿⣷⣶⣶⣤⣤⣤⣀⣀⡀⠀⠀⠀⠀⠀⠀⠀⠀⠀⠀⠀⠀⠀⠀⠀⠀⠀⠀⠀⠀⠀⠀⠀⠀⠀⠀⠀⠀⠀⠀⠀⠀⠀⠀⠀⠀⠀⠀⠀⠀⠀⠀⠀⠀⠀⠀⠀⠀⠀⠀⠀⠀⠀⠀⠀⠀⠀⠀⠀⠀⠀⠀⠀⠀⠀⠀⠀⠀⠀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⣷⣤⡀⠀⠀⠀⠀⠀⠀⠀⠀⠀⠀⠀⠀⠀⠀⠀⠀⠀⠀⠀⠀⠀⠀⠀⠀⠀⠀⠀⠀⠀⠀⠀⠀⠀⠀⠀⠀⠀⠀⠀⠀⠀⠀⠀⠀⠀⠀⠀⠀⠀⠀⠀⠀⠀⠀⠀⠀⠀⠀⠀⠀⠀⠀⠀⠀⠀⠀⠀⠀⠀⠀⠀⠀⠀⠀⠀⠀⠀⠀⠀⠀⠀⠀⠀⠀⠀⠀⠀⠀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⣿⣿⣿⣦⡀⠀⠀⠀⠀⠀⠀⠀⠀⠀⠀⠀⠀⠀⠀⠀⠀⠀⠀⠀⠀⠀⠀⠀⠀⠀⠀⠀⠀⠀⠀⠀⠀⠀⠀⠀⠀⠀⠀⠀⠀⠀⠀⠀⠀⠀⠀⠀⠀⠀⠀⠀⠀⠀⠀⠀⠀⠀⠀⠀⠀⠀⠀⠀⠀⠀⠀⠀⠀⠀⠀⠀⠀⠀⠀⠀⠀⠀⠀⠀⠀⠀⠀⠀⠀⠀⠀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⣿⣿⣿⣿⣿⣄⠀⠀⠀⠀⠀⠀⠀⠀⠀⠀⠀⠀⠀⠀⠀⠀⠀⠀⠀⠀⠀⠀⠀⠀⠀⠀⠀⠀⠀⠀⠀⠀⠀⠀⠀⠀⠀⠀⠀⠀⠀⠀⠀⠀⠀⠀⠀⠀⠀⠀⠀⠀⠀⠀⠀⠀⠀⠀⠀⠀⠀⠀⠀⠀⠀⠀⠀⠀⠀⠀⠀⠀⠀⠀⠀⠀⠀⠀⠀⠀⠀⠀⠀⠀⠀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⣿⣿⣿⣿⣿⣿⣧⡀⠀⠀⠀⠀⠀⠀⠀⠀⠀⠀⠀⠀⠀⠀⠀⠀⠀⠀⠀⠀⠀⠀⠀⠀⠀⠀⠀⠀⠀⠀⠀⠀⠀⠀⠀⠀⠀⠀⠀⠀⠀⠀⠀⠀⠀⠀⠀⠀⠀⠀⠀⠀⠀⠀⠀⠀⠀⠀⠀⠀⠀⠀⠀⠀⠀⠀⠀⠀⠀⠀⠀⠀⠀⠀⠀⠀⠀⠀⠀⠀⠀⠀⠀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⣿⣿⣿⣿⣿⣿⣿⣷⣄⠀⠀⠀⠀⠀⠀⠀⠀⠀⠀⠀⠀⠀⠀⠀⠀⠀⠀⠀⠀⠀⠀⠀⠀⠀⠀⠀⠀⠀⠀⠀⠀⠀⠀⠀⠀⠀⠀⠀⠀⠀⠀⠀⠀⠀⠀⠀⠀⠀⠀⠀⠀⠀⠀⠀⠀⠀⠀⠀⠀⠀⠀⠀⠀⠀⠀⠀⠀⠀⠀⠀⠀⠀⠀⠀⠀⠀⠀⠀⠀⠀⠀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⣿⣿⣿⣿⣿⣿⣿⣿⣿⣷⣤⣀⣀⣀⠀⠀⠀⢀⣠⣤⣶⣄⡀⠀⠀⠀⠀⠀⠀⠀⠀⠀⠀⠀⠀⠀⠀⠀⠀⠀⠀⠀⠀⠀⠀⠀⠀⠀⠀⠀⠀⠀⠀⠀⠀⠀⠀⠀⠀⠀⠀⠀⠀⠀⠀⠀⠀⠀⠀⠀⠀⠀⠀⠀⠀⠀⠀⠀⠀⠀⠀⠀⠀⠀⠀⠀⠀⠀⠀⠀⠀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⣿⣿⣿⣿⣿⣿⣿⣿⣿⣿⣿⣿⣿⣿⣿⣿⣿⣿⣿⣿⣿⠛⠁⠀⠀⠀⠀⠀⠀⠀⠀⠀⠀⠀⠀⠀⠀⠀⠀⠀⠀⠀⠀⠀⠀⠀⠀⠀⠀⠀⠀⠀⠀⠀⠀⠀⠀⠀⠀⠀⠀⠀⠀⠀⠀⠀⠀⠀⠀⠀⠀⠀⠀⠀⠀⠀⠀⠀⠀⠀⠀⠀⠀⠀⠀⠀⠀⠀⠀⠀⠀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⣿⣿⣿⣿⣿⣿⣿⣿⣿⣿⣿⣿⣿⣿⣿⣿⣿⣿⣿⣿⣿⡄⠀⠀⠀⠀⠀⠀⠀⠀⠀⠀⠀⠀⠀⠀⠀⠀⠀⠀⠀⠀⠲⣶⣶⣦⣄⡀⠀⠀⠀⠀⠀⠀⠀⠀⠀⠀⠀⠀⠀⠀⠀⠀⠀⠀⠀⠀⠀⠀⠀⠀⠀⠀⠀⠀⠀⠀⠀⠀⠀⠀⠀⠀⠀⠀⠀⠀⠀⠀⠀</a:t>
            </a:r>
            <a:br/>
            <a:r>
              <a:t>⣿⣿⣿⣿⣿⣿⣿⣿⣿⣿⣿⣿⣿⣿⣿⣿⣿⣿⣿⣿⠟⠀⠀⠀⠀⠀⠀⠀⠀⠀⠀⠀⠀⠀⠀⠀⠀⠀⠀⠀⠀⠀⠀⠈⠛⢿⣿⠃⠀⠀⠀⠀⠀⠀⠀⠀⠀⠀⠀⠀⠀⠀⠀⠀⠀⠀⠀⠀⠀⠀⠀⠀⠀⠀⠀⠀⠀⠀⠀⠀⠀⠀⠀⠀⠀⠀⠀⠀⠀⠀⠀</a:t>
            </a:r>
            <a:br/>
            <a:r>
              <a:t>⣿⣿⣿⣿⣿⣿⣿⣿⣿⣿⣿⣿⣿⣿⣿⣿⣿⣿⣿⡟⠀⠀⠀⠀⠀⠀⠀⠀⠀⠀⠀⠀⠀⠀⠀⠀⠀⠀⠀⠀⠀⠀⠀⠀⠀⠀⠙⠓⠀⠀⠀⠀⠀⠀⠀⠀⠀⠀⠀⠀⠀⠀⠀⠀⠀⠀⠀⠀⠀⠀⠀⠀⠀⠀⠀⠀⠀⠀⠀⠀⠀⠀⠀⠀⠀⠀⠀⠀⠀⠀⠀</a:t>
            </a:r>
            <a:br/>
            <a:r>
              <a:t>⣿⣿⣿⣿⣿⣿⣿⣿⣿⣿⣿⣿⣿⣿⣿⣿⣿⣿⣿⠃⠀⠀⠀⠀⠀⠀⠀⠀⠀⠀⠀⠀⠀⠀⠀⠀⠀⠀⠀⠀⠀⠀⠀⠀⠀⠀⠀⠀⠀⠀⠀⠀⠀⠀⠀⠀⠀⠀⠀⠀⠀⠀⠀⠀⠀⠀⠀⠀⠀⠀⠀⠀⠀⠀⠀⠀⠀⠀⠀⠀⠀⠀⠀⠀⠀⠀⠀⠀⠀⠀⠀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⣿⣿⣿⣿⣿⣿⣿⣿⣿⣿⣿⣿⣿⣿⣿⣿⣿⡟⠀⠀⠀⠀⠀⠀⠀⠀⠀⠀⠀⠀⠀⠀⠀⠀⠀⠀⠀⠀⠀⠀⠀⠀⠀⠀⠀⠀⠀⠀⠀⠀⠀⠀⠀⠀⠀⠀⠀⠀⠀⠀⠀⠀⠀⠀⠀⠀⠀⠀⠀⠀⠀⠀⠀⠀⠀⠀⠀⠀⠀⠀⠀⠀⠀⠀⠀⠀⠀⠀⠀⠀⠀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⣿⣿⣿⣿⣿⣿⣿⣿⣿⣿⣿⣿⣿⣿⡿⣿⡿⠁⠀⠀⠀⠀⠀⠀⠀⠀⠀⠀⠀⠀⠀⠀⠀⠀⠀⠀⠀⠀⠀⠀⠀⠀⠀⠀⠀⠀⠀⠀⠀⠀⠀⠀⠀⠀⠀⠀⠀⠀⠀⠀⠀⠀⠀⠀⠀⠀⠀⠀⠀⠀⠀⠀⠀⠀⠀⠀⠀⠀⠀⠀⠀⠀⠀⠀⠀⠀⠀⠀⠀⠀⠀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⣿⣿⣿⣿⣿⣿⣿⣿⣿⣿⣿⣿⣿⣿⡧⠻⠁⠀⠀⠀⠀⠀⠀⠀⠀⠀⠀⠀⠀⠀⠀⠀⠀⠀⠀⠀⠀⠀⠀⠀⠀⠀⠀⠀⠀⠀⠀⠀⠀⠀⠀⠀⠀⠀⠀⠀⠀⠀⠀⠀⠀⠀⠀⠀⠀⠀⠀⠀⠀⠀⠀⠀⠀⠀⠀⠀⠀⠀⠀⠀⠀⠀⠀⠀⠀⠀⠀⠀⠀⠀⠀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⣿⣿⣿⣿⣿⣿⣿⣿⣿⣿⣿⣿⣿⣿⣿⡆⠀⠀⠀⠀⠀⠀⠀⠀⠀⠀⠀⠀⠀⠀⠀⠀⠀⠀⠀⠀⠀⠀⠀⠀⠀⠀⠀⠀⠀⠀⠀⠀⠀⠀⠀⠀⠀⠀⠀⠀⠀⠀⠀⠀⠀⠀⠀⠀⠀⠀⠀⠀⠀⠀⠀⠀⠀⠀⠀⠀⠀⠀⠀⠀⠀⠀⠀⠀⠀⠀⠀⠀⠀⠀⠀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⣿⣿⣿⣿⣿⣿⣿⣿⣿⣿⣿⣿⣿⣿⣿⣿⡒⠀⠀⠀⠀⠀⠀⠀⠀⠀⠀⠀⠀⠀⠀⠀⠀⠀⠀⠀⠀⠀⠀⠀⠀⠀⠀⠀⠀⠀⠀⠀⠀⠀⠀⠀⠀⠀⠀⠀⠀⠀⠀⠀⠀⠀⠀⠀⠀⠀⠀⠀⠀⠀⠀⠀⠀⠀⠀⠀⠀⠀⠀⠀⠀⠀⠀⠀⠀⠀⠀⠀⠀⠀⠀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⣿⣿⣿⣿⣿⣿⣿⣿⣿⣿⣿⣿⣿⣿⣿⣿⣧⠀⠀⠀⠀⠀⠀⠀⠀⠀⠀⠀⠀⠀⠀⠀⠀⠀⠀⠀⠀⠀⠀⠀⠀⠀⠀⠀⠀⠀⠀⠀⠀⠀⠀⠀⠀⠀⠀⠀⠀⠀⠀⠀⠀⠀⠀⠀⠀⠀⠀⠀⠀⠀⠀⠀⠀⠀⠀⠀⠀⠀⠀⠀⠀⠀⠀⠀⠀⠀⠀⠀⠀⠀⠀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⣿⣿⣿⣿⣿⣿⣿⣿⣿⣿⣿⣿⣿⣿⡇⠙⠿⣧⡀⠀⠀⠀⠀⠀⠀⠀⠀⠀⠀⠀⠀⠀⠀⠀⠀⠀⠀⠀⠀⠀⠀⠀⠀⠀⠀⠀⠀⠀⠀⠀⠀⠀⠀⠀⠀⠀⠀⠀⠀⠀⠀⠀⠀⠀⠀⠀⠀⠀⠀⠀⠀⠀⠀⠀⠀⠀⠀⠀⠀⠀⠀⠀⠀⠀⠀⠀⠀⠀⠀⠀⠀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⣿⣿⣿⣿⣿⣿⣿⣿⣿⣿⣿⣿⣿⣿⣧⠀⠀⠈⠙⠄⠀⠀⠀⠀⠀⠀⠀⠀⠀⠀⠀⠀⠀⠀⠀⠀⠀⠀⠀⠀⠀⠀⠀⠀⠀⠀⠀⠀⠀⠀⠀⠀⠀⠀⠀⠀⠀⠀⠀⠀⠀⠀⠀⠀⠀⠀⠀⠀⠀⠀⠀⠀⠀⠀⠀⠀⠀⠀⠀⠀⠀⠀⠀⠀⠀⠀⠀⠀⠀⠀⠀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⣿⣿⣿⣿⣿⣿⣿⣿⣿⣿⣿⣿⣿⡏⠙⢇⠀⠀⠀⠀⠀⠀⠀⠀⠀⠀⠀⠀⠀⠀⠀⠀⠀⠀⠀⠀⠀⠀⠀⠀⠀⠀⠀⠀⠀⠀⠀⠀⠀⠀⠀⠀⠀⠀⠀⠀⠀⠀⠀⠀⠀⠀⠀⠀⠀⠀⠀⠀⠀⠀⠀⠀⠀⠀⠀⠀⠀⠀⠀⠀⠀⠀⠀⠀⠀⠀⠀⠀⠀⠀⠀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⣿⣿⣿⣿⣿⣿⣿⣿⣿⣿⣿⠿⣿⣿⡀⠀⠀⠀⠀⠀⠀⠀⠀⠀⠀⠀⠀⠀⠀⠀⠀⠀⠀⠀⠀⠀⠀⠀⠀⠀⠀⠀⠀⠀⠀⠀⠀⠀⠀⠀⠀⠀⠀⠀⠀⠀⠀⠀⠀⠀⠀⠀⠀⠀⠀⠀⠀⠀⠀⠀⠀⠀⠀⠀⠀⠀⠀⠀⠀⠀⠀⠀⠀⠀⠀⠀⠀⠀⠀⠀⠀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⣿⣿⣿⣿⣿⣿⡿⠿⠟⠛⠁⠀⠀⠀⠀⠀⠀⠀⠀⠀⠀⠀⠀⠀⠀⠀⠀⠀⠀⠀⠀⠀⠀⠀⠀⠀⠀⠀⠀⠀⠀⠀⠀⠀⠀⠀⠀⠀⠀⠀⠀⠀⠀⠀⠀⠀⠀⠀⠀⠀⠀⠀⠀⠀⠀⠀⠀⠀⠀⠀⠀⠀⠀⠀⠀⠀⠀⠀⠀⠀⠀⠀⠀⠀⠀⠀⠀⠀⠀⠀⠀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⣿⣿⣿⣿⡟⢻⡇⠀⠀⠀⠀⠀⠀⠀⠀⠀⠀⠀⠀⠀⠀⠀⠀⠀⠀⠀⠀⠀⠀⠀⠀⠀⠀⠀⠀⠀⠀⠀⠀⠀⠀⠀⠀⠀⠀⠀⠀⠀⠀⠀⠀⠀⠀⠀⠀⠀⠀⠀⠀⠀⠀⠀⠀⠀⠀⠀⠀⠀⠀⠀⠀⠀⠀⠀⠀⠀⠀⠀⠀⠀⠀⠀⠀⠀⠀⠀⠀⠀⠀⠀⠀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⣿⣿⣿⣿⣿⣦⣥⣤⣤⣤⣀⣀⣀⠀⠀⠀⠀⠀⠀⠀⠀⠀⠀⠀⠀⠀⠀⠀⠀⠀⠀⠀⠀⠀⠀⠀⠀⠀⠀⠀⠀⠀⠀⠀⠀⠀⠀⠀⠀⠀⠀⠀⠀⠀⠀⠀⠀⠀⠀⠀⠀⠀⠀⠀⠀⠀⠀⠀⠀⠀⠀⠀⠀⠀⠀⠀⠀⠀⠀⠀⠀⠀⠀⠀⠀⠀⠀⠀⠀⠀⠀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⣿⣿⣿⣿⣿⣿⣿⣿⣿⣿⣿⣿⣿⣿⣿⣶⣶⣦⣤⣄⣀⣀⡀⠀⠀⠀⠀⠀⠀⠀⠀⠀⠀⠀⠀⠀⠀⠀⠀⠀⠀⠀⠀⠀⠀⠀⠀⠀⠀⠀⠀⠀⠀⠀⠀⠀⠀⠀⠀⠀⠀⠀⠀⠀⠀⠀⠀⠀⠀⠀⠀⠀⠀⠀⠀⠀⠀⠀⠀⠀⠀⠀⠀⠀⠀⠀⠀⠀⠀⠀⠀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⣄⠀⠀⠀⠀⠀⠀⠀⠀⠀⠀⠀⠀⠀⠀⠀⠀⠀⠀⠀⠀⠀⠀⠀⠀⠀⠀⠀⠀⠀⠀⠀⠀⠀⠀⠀⠀⠀⠀⠀⠀⠀⠀⠀⠀⠀⠀⠀⠀⠀⠀⠀⠀⠀⠀⠀⠀⠀⠀⠀⠀⠀⠀⠀⠀⠀⠀⠀⠀⠀⠀⠀⠀⠀⠀⠀⠀⠀⠀⠀⠀⠀⠀⠀⠀⠀⠀⠀⠀⠀⠀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⣿⣷⣄⠀⠀⠀⠀⠀⠀⠀⠀⠀⠀⠀⠀⠀⠀⠀⠀⠀⠀⠀⠀⠀⠀⠀⠀⠀⠀⠀⠀⠀⠀⠀⠀⠀⠀⠀⠀⠀⠀⠀⠀⠀⠀⠀⠀⠀⠀⠀⠀⠀⠀⠀⠀⠀⠀⠀⠀⠀⠀⠀⠀⠀⠀⠀⠀⠀⠀⠀⠀⠀⠀⠀⠀⠀⠀⠀⠀⠀⠀⠀⠀⠀⠀⠀⠀⠀⠀⠀⠀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⣿⣿⣿⣦⡀⠀⠀⠀⠀⠀⠀⠀⠀⠀⠀⠀⠀⠀⠀⠀⠀⠀⠀⠀⠀⠀⠀⠀⠀⠀⠀⠀⠀⠀⠀⠀⠀⠀⠀⠀⠀⠀⠀⠀⠀⠀⠀⠀⠀⠀⠀⠀⠀⠀⠀⠀⠀⠀⠀⠀⠀⠀⠀⠀⠀⠀⠀⠀⠀⠀⠀⠀⠀⠀⠀⠀⠀⠀⠀⠀⠀⠀⠀⠀⠀⠀⠀⠀⠀⠀⠀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⣿⣿⣿⣿⣷⡀⠀⠀⠀⠀⠀⠀⠀⠀⠀⠀⠀⠀⠀⠀⠀⠀⠀⠀⠀⠀⠀⠀⠀⠀⠀⠀⠀⠀⠀⠀⠀⠀⠀⠀⠀⠀⠀⠀⠀⠀⠀⠀⠀⠀⠀⠀⠀⠀⠀⠀⠀⠀⠀⠀⠀⠀⠀⠀⠀⠀⠀⠀⠀⠀⠀⠀⠀⠀⠀⠀⠀⠀⠀⠀⠀⠀⠀⠀⠀⠀⠀⠀⠀⠀⠀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⣿⣿⣿⣿⣿⣷⣄⡀⠀⠀⠀⠀⠀⠀⠀⠀⠀⠀⢀⡀⠀⠀⠀⠀⠀⠀⠀⠀⠀⠀⠀⠀⠀⠀⠀⠀⠀⠀⠀⠀⠀⠀⠀⠀⠀⠀⠀⠀⠀⠀⠀⠀⠀⠀⠀⠀⠀⠀⠀⠀⠀⠀⠀⠀⠀⠀⠀⠀⠀⠀⠀⠀⠀⠀⠀⠀⠀⠀⠀⠀⠀⠀⠀⠀⠀⠀⠀⠀⠀⠀⠀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⣿⣿⣿⣿⣿⣿⣿⣿⣷⣶⣶⣶⣤⣤⣤⣤⣶⣿⣿⣿⣷⠀⠀⠀⠀⠀⠀⠀⠀⠀⠀⠀⠀⠀⠀⠀⠀⠀⠀⠀⠀⠀⠀⠀⠀⠀⠀⠀⠀⠀⠀⠀⠀⠀⠀⠀⠀⠀⠀⠀⠀⠀⠀⠀⠀⠀⠀⠀⠀⠀⠀⠀⠀⠀⠀⠀⠀⠀⠀⠀⠀⠀⠀⠀⠀⠀⠀⠀⠀⠀⠀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⣿⣿⣿⣿⣿⣿⣿⣿⣿⣿⣿⣿⣿⣿⣿⣿⣿⣿⣿⡏⠁⠀⠀⠀⠀⠀⠀⠀⠀⠀⠀⠀⠀⠀⠀⠀⠀⠀⠀⠀⠀⠀⠀⠀⠀⠀⠀⠀⠀⠀⠀⠀⠀⠀⠀⠀⠀⠀⠀⠀⠀⠀⠀⠀⠀⠀⠀⠀⠀⠀⠀⠀⠀⠀⠀⠀⠀⠀⠀⠀⠀⠀⠀⠀⠀⠀⠀⠀⠀⠀⠀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⣿⣿⣿⣿⣿⣿⣿⣿⣿⣿⣿⣿⣿⣿⣿⣿⣿⣿⣿⣷⠀⠀⠀⠀⠀⠀⠀⠀⠀⠀⠀⠀⠀⠀⠀⠀⠀⠀⠀⠀⠀⠀⣠⣤⣤⣄⠀⠀⠀⠀⠀⠀⠀⠀⠀⠀⠀⠀⠀⠀⠀⠀⠀⠀⠀⠀⠀⠀⠀⠀⠀⠀⠀⠀⠀⠀⠀⠀⠀⠀⠀⠀⠀⠀⠀⠀⠀⠀⠀⠀⠀</a:t>
            </a:r>
            <a:br/>
            <a:r>
              <a:t>⣿⣿⣿⣿⣿⣿⣿⣿⣿⣿⣿⣿⣿⣿⣿⣿⣿⣿⣿⠟⠁⠀⠀⠀⠀⠀⠀⠀⠀⠀⠀⠀⠀⠀⠀⠀⠀⠀⠀⠀⠀⠀⠙⢿⣿⣿⠃⠀⠀⠀⠀⠀⠀⠀⠀⠀⠀⠀⠀⠀⠀⠀⠀⠀⠀⠀⠀⠀⠀⠀⠀⠀⠀⠀⠀⠀⠀⠀⠀⠀⠀⠀⠀⠀⠀⠀⠀⠀⠀⠀⠀</a:t>
            </a:r>
            <a:br/>
            <a:r>
              <a:t>⣿⣿⣿⣿⣿⣿⣿⣿⣿⣿⣿⣿⣿⣿⣿⣿⣿⣿⡟⠀⠀⠀⠀⠀⠀⠀⠀⠀⠀⠀⠀⠀⠀⠀⠀⠀⠀⠀⠀⠀⠀⠀⠀⠀⠙⢿⡆⠀⠀⠀⠀⠀⠀⠀⠀⠀⠀⠀⠀⠀⠀⠀⠀⠀⠀⠀⠀⠀⠀⠀⠀⠀⠀⠀⠀⠀⠀⠀⠀⠀⠀⠀⠀⠀⠀⠀⠀⠀⠀⠀⠀</a:t>
            </a:r>
            <a:br/>
            <a:r>
              <a:t>⣿⣿⣿⣿⣿⣿⣿⣿⣿⣿⣿⣿⣿⣿⣿⣿⣿⣿⠁⠀⠀⠀⠀⠀⠀⠀⠀⠀⠀⠀⠀⠀⠀⠀⠀⠀⠀⠀⠀⠀⠀⠀⠀⠀⠀⠀⠀⠀⠀⠀⠀⠀⠀⠀⠀⠀⠀⠀⠀⠀⠀⠀⠀⠀⠀⠀⠀⠀⠀⠀⠀⠀⠀⠀⠀⠀⠀⠀⠀⠀⠀⠀⠀⠀⠀⠀⠀⠀⠀⠀⠀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⣿⣿⣿⣿⣿⣿⣿⣿⣿⣿⣿⣿⣿⣿⣿⣿⡟⠋⠀⠀⠀⠀⠀⠀⠀⠀⠀⠀⠀⠀⠀⠀⠀⠀⠀⠀⠀⠀⠀⠀⠀⠀⠀⠀⠀⠀⠀⠀⠀⠀⠀⠀⠀⠀⠀⠀⠀⠀⠀⠀⠀⠀⠀⠀⠀⠀⠀⠀⠀⠀⠀⠀⠀⠀⠀⠀⠀⠀⠀⠀⠀⠀⠀⠀⠀⠀⠀⠀⠀⠀⠀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⣿⣿⣿⣿⣿⣿⣿⣿⣿⣿⣿⣿⣿⣿⣿⣿⠃⠀⠀⠀⠀⠀⠀⠀⠀⠀⠀⠀⠀⠀⠀⠀⠀⠀⠀⠀⠀⠀⠀⠀⠀⠀⠀⠀⠀⠀⠀⠀⠀⠀⠀⠀⠀⠀⠀⠀⠀⠀⠀⠀⠀⠀⠀⠀⠀⠀⠀⠀⠀⠀⠀⠀⠀⠀⠀⠀⠀⠀⠀⠀⠀⠀⠀⠀⠀⠀⠀⠀⠀⠀⠀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⣿⣿⣿⣿⣿⣿⣿⣿⣿⣿⣿⣿⡟⣿⣿⡗⠀⠀⠀⠀⠀⠀⠀⠀⠀⠀⠀⠀⠀⠀⠀⠀⠀⠀⠀⠀⠀⠀⠀⠀⠀⠀⠀⠀⠀⠀⠀⠀⠀⠀⠀⠀⠀⠀⠀⠀⠀⠀⠀⠀⠀⠀⠀⠀⠀⠀⠀⠀⠀⠀⠀⠀⠀⠀⠀⠀⠀⠀⠀⠀⠀⠀⠀⠀⠀⠀⠀⠀⠀⠀⠀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⣿⣿⣿⣿⣿⣿⣿⣿⣿⣿⣿⣿⡇⣿⡟⠀⠀⠀⠀⠀⠀⠀⠀⠀⠀⠀⠀⠀⠀⠀⠀⠀⠀⠀⠀⠀⠀⠀⠀⠀⠀⠀⠀⠀⠀⠀⠀⠀⠀⠀⠀⠀⠀⠀⠀⠀⠀⠀⠀⠀⠀⠀⠀⠀⠀⠀⠀⠀⠀⠀⠀⠀⠀⠀⠀⠀⠀⠀⠀⠀⠀⠀⠀⠀⠀⠀⠀⠀⠀⠀⠀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⣿⣿⣿⣿⣿⣿⣿⣿⣿⣿⣿⣿⣯⠈⠀⠀⠀⠀⠀⠀⠀⠀⠀⠀⠀⠀⠀⠀⠀⠀⠀⠀⠀⠀⠀⠀⠀⠀⠀⠀⠀⠀⠀⠀⠀⠀⠀⠀⠀⠀⠀⠀⠀⠀⠀⠀⠀⠀⠀⠀⠀⠀⠀⠀⠀⠀⠀⠀⠀⠀⠀⠀⠀⠀⠀⠀⠀⠀⠀⠀⠀⠀⠀⠀⠀⠀⠀⠀⠀⠀⠀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⣿⣿⣿⣿⣿⣿⣿⣿⣿⣿⣿⣿⣿⣿⡶⠄⠀⠀⠀⠀⠀⠀⠀⠀⠀⠀⠀⠀⠀⠀⠀⠀⠀⠀⠀⠀⠀⠀⠀⠀⠀⠀⠀⠀⠀⠀⠀⠀⠀⠀⠀⠀⠀⠀⠀⠀⠀⠀⠀⠀⠀⠀⠀⠀⠀⠀⠀⠀⠀⠀⠀⠀⠀⠀⠀⠀⠀⠀⠀⠀⠀⠀⠀⠀⠀⠀⠀⠀⠀⠀⠀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⣿⣿⣿⣿⣿⣿⣿⣿⣿⣿⣿⣿⣿⣿⣧⠀⠀⠀⠀⠀⠀⠀⠀⠀⠀⠀⠀⠀⠀⠀⠀⠀⠀⠀⠀⠀⠀⠀⠀⠀⠀⠀⠀⠀⠀⠀⠀⠀⠀⠀⠀⠀⠀⠀⠀⠀⠀⠀⠀⠀⠀⠀⠀⠀⠀⠀⠀⠀⠀⠀⠀⠀⠀⠀⠀⠀⠀⠀⠀⠀⠀⠀⠀⠀⠀⠀⠀⠀⠀⠀⠀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⣿⣿⣿⣿⣿⣿⣿⣿⣿⣿⣿⣿⠉⠛⢿⣧⡀⠀⠀⠀⠀⠀⠀⠀⠀⠀⠀⠀⠀⠀⠀⠀⠀⠀⠀⠀⠀⠀⠀⠀⠀⠀⠀⠀⠀⠀⠀⠀⠀⠀⠀⠀⠀⠀⠀⠀⠀⠀⠀⠀⠀⠀⠀⠀⠀⠀⠀⠀⠀⠀⠀⠀⠀⠀⠀⠀⠀⠀⠀⠀⠀⠀⠀⠀⠀⠀⠀⠀⠀⠀⠀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⣿⣿⣿⣿⣿⣿⣿⣿⣿⣿⣿⣿⣇⠀⠀⠉⠷⢄⠀⠀⠀⠀⠀⠀⠀⠀⠀⠀⠀⠀⠀⠀⠀⠀⠀⠀⠀⠀⠀⠀⠀⠀⠀⠀⠀⠀⠀⠀⠀⠀⠀⠀⠀⠀⠀⠀⠀⠀⠀⠀⠀⠀⠀⠀⠀⠀⠀⠀⠀⠀⠀⠀⠀⠀⠀⠀⠀⠀⠀⠀⠀⠀⠀⠀⠀⠀⠀⠀⠀⠀⠀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⣿⣿⣿⣿⣿⣿⣿⣿⣿⣿⣿⠛⢿⡄⠀⠀⠀⠀⠀⠀⠀⠀⠀⠀⠀⠀⠀⠀⠀⠀⠀⠀⠀⠀⠀⠀⠀⠀⠀⠀⠀⠀⠀⠀⠀⠀⠀⠀⠀⠀⠀⠀⠀⠀⠀⠀⠀⠀⠀⠀⠀⠀⠀⠀⠀⠀⠀⠀⠀⠀⠀⠀⠀⠀⠀⠀⠀⠀⠀⠀⠀⠀⠀⠀⠀⠀⠀⠀⠀⠀⠀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⣿⣿⣿⣿⣿⣿⣿⣿⣿⣿⠋⠃⠀⠑⠀⠀⠀⠀⠀⠀⠀⠀⠀⠀⠀⠀⠀⠀⠀⠀⠀⠀⠀⠀⠀⠀⠀⠀⠀⠀⠀⠀⠀⠀⠀⠀⠀⠀⠀⠀⠀⠀⠀⠀⠀⠀⠀⠀⠀⠀⠀⠀⠀⠀⠀⠀⠀⠀⠀⠀⠀⠀⠀⠀⠀⠀⠀⠀⠀⠀⠀⠀⠀⠀⠀⠀⠀⠀⠀⠀⠀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⣿⣿⣿⣿⣿⣿⡿⠟⠻⠿⡆⠀⠀⠀⠀⠀⠀⠀⠀⠀⠀⠀⠀⠀⠀⠀⠀⠀⠀⠀⠀⠀⠀⠀⠀⠀⠀⠀⠀⠀⠀⠀⠀⠀⠀⠀⠀⠀⠀⠀⠀⠀⠀⠀⠀⠀⠀⠀⠀⠀⠀⠀⠀⠀⠀⠀⠀⠀⠀⠀⠀⠀⠀⠀⠀⠀⠀⠀⠀⠀⠀⠀⠀⠀⠀⠀⠀⠀⠀⠀⠀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⣿⣿⣿⡇⠀⠀⠀⠀⠀⠀⠀⠀⠀⠀⠀⠀⠀⠀⠀⠀⠀⠀⠀⠀⠀⠀⠀⠀⠀⠀⠀⠀⠀⠀⠀⠀⠀⠀⠀⠀⠀⠀⠀⠀⠀⠀⠀⠀⠀⠀⠀⠀⠀⠀⠀⠀⠀⠀⠀⠀⠀⠀⠀⠀⠀⠀⠀⠀⠀⠀⠀⠀⠀⠀⠀⠀⠀⠀⠀⠀⠀⠀⠀⠀⠀⠀⠀⠀⠀⠀⠀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⣿⣇⣻⡇⠀⠀⠀⠀⠀⠀⠀⠀⠀⠀⠀⠀⠀⠀⠀⠀⠀⠀⠀⠀⠀⠀⠀⠀⠀⠀⠀⠀⠀⠀⠀⠀⠀⠀⠀⠀⠀⠀⠀⠀⠀⠀⠀⠀⠀⠀⠀⠀⠀⠀⠀⠀⠀⠀⠀⠀⠀⠀⠀⠀⠀⠀⠀⠀⠀⠀⠀⠀⠀⠀⠀⠀⠀⠀⠀⠀⠀⠀⠀⠀⠀⠀⠀⠀⠀⠀⠀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⣿⣄⠀⠀⠀⠀⠀⠀⠀⠀⠀⠀⠀⠀⠀⠀⠀⠀⠀⠀⠀⠀⠀⠀⠀⠀⠀⠀⠀⠀⠀⠀⠀⠀⠀⠀⠀⠀⠀⠀⠀⠀⠀⠀⠀⠀⠀⠀⠀⠀⠀⠀⠀⠀⠀⠀⠀⠀⠀⠀⠀⠀⠀⠀⠀⠀⠀⠀⠀⠀⠀⠀⠀⠀⠀⠀⠀⠀⠀⠀⠀⠀⠀⠀⠀⠀⠀⠀⠀⠀⠀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⣿⣿⣧⡀⠀⠀⠀⠀⠀⠀⠀⠀⠀⠀⠀⠀⠀⠀⠀⠀⠀⠀⠀⠀⠀⠀⠀⠀⠀⠀⠀⠀⠀⠀⠀⠀⠀⠀⠀⠀⠀⠀⠀⠀⠀⠀⠀⠀⠀⠀⠀⠀⠀⠀⠀⠀⠀⠀⠀⠀⠀⠀⠀⠀⠀⠀⠀⠀⠀⠀⠀⠀⠀⠀⠀⠀⠀⠀⠀⠀⠀⠀⠀⠀⠀⠀⠀⠀⠀⠀⠀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⣿⣿⣿⣷⡀⠀⠀⠀⠀⠀⠀⠀⠀⠀⠀⠀⠀⠀⠀⠀⠀⠀⠀⠀⠀⠀⠀⠀⠀⠀⠀⠀⠀⠀⠀⠀⠀⠀⠀⠀⠀⠀⠀⠀⠀⠀⠀⠀⠀⠀⠀⠀⠀⠀⠀⠀⠀⠀⠀⠀⠀⠀⠀⠀⠀⠀⠀⠀⠀⠀⠀⠀⠀⠀⠀⠀⠀⠀⠀⠀⠀⠀⠀⠀⠀⠀⠀⠀⠀⠀⠀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⣿⣿⣿⣿⣷⣦⣀⡀⠀⠀⠀⠀⠀⠀⠀⣀⣤⣤⣤⣀⠀⠀⠀⠀⠀⠀⠀⠀⠀⠀⠀⠀⠀⠀⠀⠀⠀⠀⠀⠀⠀⠀⠀⠀⠀⠀⠀⠀⠀⠀⠀⠀⠀⠀⠀⠀⠀⠀⠀⠀⠀⠀⠀⠀⠀⠀⠀⠀⠀⠀⠀⠀⠀⠀⠀⠀⠀⠀⠀⠀⠀⠀⠀⠀⠀⠀⠀⠀⠀⠀⠀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⣿⣿⣿⣿⣿⣿⣿⣿⣿⣿⣿⣿⣶⣶⣾⣿⣿⣿⣿⣿⡇⠀⠀⠀⠀⠀⠀⠀⠀⠀⠀⠀⠀⠀⠀⠀⠀⠀⠀⠀⠀⠀⠀⠀⠀⠀⠀⠀⠀⠀⠀⠀⠀⠀⠀⠀⠀⠀⠀⠀⠀⠀⠀⠀⠀⠀⠀⠀⠀⠀⠀⠀⠀⠀⠀⠀⠀⠀⠀⠀⠀⠀⠀⠀⠀⠀⠀⠀⠀⠀⠀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⣿⣿⣿⣿⣿⣿⣿⣿⣿⣿⣿⣿⣿⣿⣿⣿⣿⣿⣯⠁⠀⠀⠀⠀⠀⠀⠀⠀⠀⠀⠀⠀⠀⠀⠀⠀⠀⠀⠀⠀⠀⠀⠀⠀⠀⠀⠀⠀⠀⠀⠀⠀⠀⠀⠀⠀⠀⠀⠀⠀⠀⠀⠀⠀⠀⠀⠀⠀⠀⠀⠀⠀⠀⠀⠀⠀⠀⠀⠀⠀⠀⠀⠀⠀⠀⠀⠀⠀⠀⠀⠀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⣿⣿⣿⣿⣿⣿⣿⣿⣿⣿⣿⣿⣿⣿⣿⣿⣿⣿⣿⡀⠀⠀⠀⠀⠀⠀⠀⠀⠀⠀⠀⠀⠀⠀⠀⠀⠀⠀⠀⠀⠀⠀⢀⣤⣤⡀⠀⠀⠀⠀⠀⠀⠀⠀⠀⠀⠀⠀⠀⠀⠀⠀⠀⠀⠀⠀⠀⠀⠀⠀⠀⠀⠀⠀⠀⠀⠀⠀⠀⠀⠀⠀⠀⠀⠀⠀⠀⠀⠀⠀⠀</a:t>
            </a:r>
            <a:br/>
            <a:r>
              <a:t>⣿⣿⣿⣿⣿⣿⣿⣿⣿⣿⣿⣿⣿⣿⣿⣿⣿⣿⣿⠃⠀⠀⠀⠀⠀⠀⠀⠀⠀⠀⠀⠀⠀⠀⠀⠀⠀⠀⠀⠀⠀⠀⢻⣿⣿⠃⠀⠀⠀⠀⠀⠀⠀⠀⠀⠀⠀⠀⠀⠀⠀⠀⠀⠀⠀⠀⠀⠀⠀⠀⠀⠀⠀⠀⠀⠀⠀⠀⠀⠀⠀⠀⠀⠀⠀⠀⠀⠀⠀⠀⠀</a:t>
            </a:r>
            <a:br/>
            <a:r>
              <a:t>⣿⣿⣿⣿⣿⣿⣿⣿⣿⣿⣿⣿⣿⣿⣿⣿⣿⣿⠃⠀⠀⠀⠀⠀⠀⠀⠀⠀⠀⠀⠀⠀⠀⠀⠀⠀⠀⠀⠀⠀⠀⠀⠀⠙⢿⡄⠀⠀⠀⠀⠀⠀⠀⠀⠀⠀⠀⠀⠀⠀⠀⠀⠀⠀⠀⠀⠀⠀⠀⠀⠀⠀⠀⠀⠀⠀⠀⠀⠀⠀⠀⠀⠀⠀⠀⠀⠀⠀⠀⠀⠀</a:t>
            </a:r>
            <a:br/>
            <a:r>
              <a:t>⣿⣿⣿⣿⣿⣿⣿⣿⣿⣿⣿⣿⣿⣿⣿⣿⣿⡟⠀⠀⠀⠀⠀⠀⠀⠀⠀⠀⠀⠀⠀⠀⠀⠀⠀⠀⠀⠀⠀⠀⠀⠀⠀⠀⠀⠁⠀⠀⠀⠀⠀⠀⠀⠀⠀⠀⠀⠀⠀⠀⠀⠀⠀⠀⠀⠀⠀⠀⠀⠀⠀⠀⠀⠀⠀⠀⠀⠀⠀⠀⠀⠀⠀⠀⠀⠀⠀⠀⠀⠀⠀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⣿⣿⣿⣿⣿⣿⣿⣿⣿⣿⣿⣿⣿⣿⣿⡿⠿⠃⠀⠀⠀⠀⠀⠀⠀⠀⠀⠀⠀⠀⠀⠀⠀⠀⠀⠀⠀⠀⠀⠀⠀⠀⠀⠀⠀⠀⠀⠀⠀⠀⠀⠀⠀⠀⠀⠀⠀⠀⠀⠀⠀⠀⠀⠀⠀⠀⠀⠀⠀⠀⠀⠀⠀⠀⠀⠀⠀⠀⠀⠀⠀⠀⠀⠀⠀⠀⠀⠀⠀⠀⠀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⣿⣿⣿⣿⣿⣿⣿⣿⣿⣿⣿⡿⣿⣿⣿⡀⠀⠀⠀⠀⠀⠀⠀⠀⠀⠀⠀⠀⠀⠀⠀⠀⠀⠀⠀⠀⠀⠀⠀⠀⠀⠀⠀⠀⠀⠀⠀⠀⠀⠀⠀⠀⠀⠀⠀⠀⠀⠀⠀⠀⠀⠀⠀⠀⠀⠀⠀⠀⠀⠀⠀⠀⠀⠀⠀⠀⠀⠀⠀⠀⠀⠀⠀⠀⠀⠀⠀⠀⠀⠀⠀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⣿⣿⣿⣿⣿⣿⣿⣿⣿⣿⣿⡇⣽⡿⠃⠀⠀⠀⠀⠀⠀⠀⠀⠀⠀⠀⠀⠀⠀⠀⠀⠀⠀⠀⠀⠀⠀⠀⠀⠀⠀⠀⠀⠀⠀⠀⠀⠀⠀⠀⠀⠀⠀⠀⠀⠀⠀⠀⠀⠀⠀⠀⠀⠀⠀⠀⠀⠀⠀⠀⠀⠀⠀⠀⠀⠀⠀⠀⠀⠀⠀⠀⠀⠀⠀⠀⠀⠀⠀⠀⠀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⣿⣿⣿⣿⣿⣿⣿⣿⣿⣿⣿⡗⠹⠃⠀⠀⠀⠀⠀⠀⠀⠀⠀⠀⠀⠀⠀⠀⠀⠀⠀⠀⠀⠀⠀⠀⠀⠀⠀⠀⠀⠀⠀⠀⠀⠀⠀⠀⠀⠀⠀⠀⠀⠀⠀⠀⠀⠀⠀⠀⠀⠀⠀⠀⠀⠀⠀⠀⠀⠀⠀⠀⠀⠀⠀⠀⠀⠀⠀⠀⠀⠀⠀⠀⠀⠀⠀⠀⠀⠀⠀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⣿⣿⣿⣿⣿⣿⣿⣿⣿⣿⣿⣿⡄⠀⠀⠀⠀⠀⠀⠀⠀⠀⠀⠀⠀⠀⠀⠀⠀⠀⠀⠀⠀⠀⠀⠀⠀⠀⠀⠀⠀⠀⠀⠀⠀⠀⠀⠀⠀⠀⠀⠀⠀⠀⠀⠀⠀⠀⠀⠀⠀⠀⠀⠀⠀⠀⠀⠀⠀⠀⠀⠀⠀⠀⠀⠀⠀⠀⠀⠀⠀⠀⠀⠀⠀⠀⠀⠀⠀⠀⠀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⣿⣿⣿⣿⣿⣿⣿⣿⣿⣿⣿⣿⣷⡀⠀⠀⠀⠀⠀⠀⠀⠀⠀⠀⠀⠀⠀⠀⠀⠀⠀⠀⠀⠀⠀⠀⠀⠀⠀⠀⠀⠀⠀⠀⠀⠀⠀⠀⠀⠀⠀⠀⠀⠀⠀⠀⠀⠀⠀⠀⠀⠀⠀⠀⠀⠀⠀⠀⠀⠀⠀⠀⠀⠀⠀⠀⠀⠀⠀⠀⠀⠀⠀⠀⠀⠀⠀⠀⠀⠀⠀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⣿⣿⣿⣿⣿⣿⣿⣿⣿⣿⣿⣿⣿⡟⠒⠀⠀⠀⠀⠀⠀⠀⠀⠀⠀⠀⠀⠀⠀⠀⠀⠀⠀⠀⠀⠀⠀⠀⠀⠀⠀⠀⠀⠀⠀⠀⠀⠀⠀⠀⠀⠀⠀⠀⠀⠀⠀⠀⠀⠀⠀⠀⠀⠀⠀⠀⠀⠀⠀⠀⠀⠀⠀⠀⠀⠀⠀⠀⠀⠀⠀⠀⠀⠀⠀⠀⠀⠀⠀⠀⠀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⣿⣿⣿⣿⣿⣿⣿⣿⣿⣿⣿⣿⣿⣿⡄⠀⠀⠀⠀⠀⠀⠀⠀⠀⠀⠀⠀⠀⠀⠀⠀⠀⠀⠀⠀⠀⠀⠀⠀⠀⠀⠀⠀⠀⠀⠀⠀⠀⠀⠀⠀⠀⠀⠀⠀⠀⠀⠀⠀⠀⠀⠀⠀⠀⠀⠀⠀⠀⠀⠀⠀⠀⠀⠀⠀⠀⠀⠀⠀⠀⠀⠀⠀⠀⠀⠀⠀⠀⠀⠀⠀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⣿⣿⣿⣿⣿⣿⣿⣿⣿⣿⣷⠈⠙⠻⣿⡄⠀⠀⠀⠀⠀⠀⠀⠀⠀⠀⠀⠀⠀⠀⠀⠀⠀⠀⠀⠀⠀⠀⠀⠀⠀⠀⠀⠀⠀⠀⠀⠀⠀⠀⠀⠀⠀⠀⠀⠀⠀⠀⠀⠀⠀⠀⠀⠀⠀⠀⠀⠀⠀⠀⠀⠀⠀⠀⠀⠀⠀⠀⠀⠀⠀⠀⠀⠀⠀⠀⠀⠀⠀⠀⠀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⣿⣿⣿⣿⣿⣿⣿⣿⣿⣿⣿⣇⠀⠀⠀⠛⠢⡀⠀⠀⠀⠀⠀⠀⠀⠀⠀⠀⠀⠀⠀⠀⠀⠀⠀⠀⠀⠀⠀⠀⠀⠀⠀⠀⠀⠀⠀⠀⠀⠀⠀⠀⠀⠀⠀⠀⠀⠀⠀⠀⠀⠀⠀⠀⠀⠀⠀⠀⠀⠀⠀⠀⠀⠀⠀⠀⠀⠀⠀⠀⠀⠀⠀⠀⠀⠀⠀⠀⠀⠀⠀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⣿⣿⣿⣿⣿⣿⣿⣿⣿⣯⠙⢻⡄⠀⠀⠀⠀⠀⠀⠀⠀⠀⠀⠀⠀⠀⠀⠀⠀⠀⠀⠀⠀⠀⠀⠀⠀⠀⠀⠀⠀⠀⠀⠀⠀⠀⠀⠀⠀⠀⠀⠀⠀⠀⠀⠀⠀⠀⠀⠀⠀⠀⠀⠀⠀⠀⠀⠀⠀⠀⠀⠀⠀⠀⠀⠀⠀⠀⠀⠀⠀⠀⠀⠀⠀⠀⠀⠀⠀⠀⠀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⣿⣿⣿⣿⣿⣿⣿⣿⡏⠈⠀⠀⠙⠀⠀⠀⠀⠀⠀⠀⠀⠀⠀⠀⠀⠀⠀⠀⠀⠀⠀⠀⠀⠀⠀⠀⠀⠀⠀⠀⠀⠀⠀⠀⠀⠀⠀⠀⠀⠀⠀⠀⠀⠀⠀⠀⠀⠀⠀⠀⠀⠀⠀⠀⠀⠀⠀⠀⠀⠀⠀⠀⠀⠀⠀⠀⠀⠀⠀⠀⠀⠀⠀⠀⠀⠀⠀⠀⠀⠀⠀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⣿⣿⣿⣿⣿⣿⣿⣿⣧⠀⠀⠀⠀⠀⠀⠀⠀⠀⠀⠀⠀⠀⠀⠀⠀⠀⠀⠀⠀⠀⠀⠀⠀⠀⠀⠀⠀⠀⠀⠀⠀⠀⠀⠀⠀⠀⠀⠀⠀⠀⠀⠀⠀⠀⠀⠀⠀⠀⠀⠀⠀⠀⠀⠀⠀⠀⠀⠀⠀⠀⠀⠀⠀⠀⠀⠀⠀⠀⠀⠀⠀⠀⠀⠀⠀⠀⠀⠀⠀⠀⠀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⣿⣿⣿⠿⢿⡏⠛⠿⠻⡄⠀⠀⠀⠀⠀⠀⠀⠀⠀⠀⠀⠀⠀⠀⠀⠀⠀⠀⠀⠀⠀⠀⠀⠀⠀⠀⠀⠀⠀⠀⠀⠀⠀⠀⠀⠀⠀⠀⠀⠀⠀⠀⠀⠀⠀⠀⠀⠀⠀⠀⠀⠀⠀⠀⠀⠀⠀⠀⠀⠀⠀⠀⠀⠀⠀⠀⠀⠀⠀⠀⠀⠀⠀⠀⠀⠀⠀⠀⠀⠀⠀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⣆⠀⠀⠀⠀⠀⠀⠀⠀⠀⠀⠀⠀⠀⠀⠀⠀⠀⠀⠀⠀⠀⠀⠀⠀⠀⠀⠀⠀⠀⠀⠀⠀⠀⠀⠀⠀⠀⠀⠀⠀⠀⠀⠀⠀⠀⠀⠀⠀⠀⠀⠀⠀⠀⠀⠀⠀⠀⠀⠀⠀⠀⠀⠀⠀⠀⠀⠀⠀⠀⠀⠀⠀⠀⠀⠀⠀⠀⠀⠀⠀⠀⠀⠀⠀⠀⠀⠀⠀⠀⠀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⣿⣧⠀⠀⠀⠀⠀⠀⠀⠀⠀⠀⠀⠀⠀⠀⠀⠀⠀⠀⠀⠀⠀⠀⠀⠀⠀⠀⠀⠀⠀⠀⠀⠀⠀⠀⠀⠀⠀⠀⠀⠀⠀⠀⠀⠀⠀⠀⠀⠀⠀⠀⠀⠀⠀⠀⠀⠀⠀⠀⠀⠀⠀⠀⠀⠀⠀⠀⠀⠀⠀⠀⠀⠀⠀⠀⠀⠀⠀⠀⠀⠀⠀⠀⠀⠀⠀⠀⠀⠀⠀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⣿⣿⣧⣤⣤⣀⣀⣀⣀⣀⠀⠀⣠⣴⣿⣿⣷⣦⡀⠀⠀⠀⠀⠀⠀⠀⠀⠀⠀⠀⠀⠀⠀⠀⠀⠀⠀⠀⠀⠀⠀⠀⠀⠀⠀⠀⠀⠀⠀⠀⠀⠀⠀⠀⠀⠀⠀⠀⠀⠀⠀⠀⠀⠀⠀⠀⠀⠀⠀⠀⠀⠀⠀⠀⠀⠀⠀⠀⠀⠀⠀⠀⠀⠀⠀⠀⠀⠀⠀⠀⠀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⣿⣿⣿⣿⣿⣿⣿⣿⣿⣿⣿⣿⣿⣿⣿⣿⣿⡟⠋⠀⠀⠀⠀⠀⠀⠀⠀⠀⠀⠀⠀⠀⠀⠀⠀⠀⠀⠀⠀⠀⠀⠀⠀⠀⠀⠀⠀⠀⠀⠀⠀⠀⠀⠀⠀⠀⠀⠀⠀⠀⠀⠀⠀⠀⠀⠀⠀⠀⠀⠀⠀⠀⠀⠀⠀⠀⠀⠀⠀⠀⠀⠀⠀⠀⠀⠀⠀⠀⠀⠀⠀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⣿⣿⣿⣿⣿⣿⣿⣿⣿⣿⣿⣿⣿⣿⣿⣿⣿⡇⠀⠀⠀⠀⠀⠀⠀⠀⠀⠀⠀⠀⠀⠀⠀⠀⠀⠀⠀⠀⠀⠀⠀⠀⠀⠄⠀⠀⠀⠀⠀⠀⠀⠀⠀⠀⠀⠀⠀⠀⠀⠀⠀⠀⠀⠀⠀⠀⠀⠀⠀⠀⠀⠀⠀⠀⠀⠀⠀⠀⠀⠀⠀⠀⠀⠀⠀⠀⠀⠀⠀⠀⠀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⣿⣿⣿⣿⣿⣿⣿⣿⣿⣿⣿⣿⣿⣿⣿⣿⣿⣿⡀⠀⠀⠀⠀⠀⠀⠀⠀⠀⠀⠀⠀⠀⠀⠀⠀⠀⠀⠀⠀⠀⠀⠀⢠⠀⠀⠀⠀⠀⠀⠀⠀⠀⠀⠀⠀⠀⠀⠀⠀⠀⠀⠀⠀⠀⠀⠀⠀⠀⠀⠀⠀⠀⠀⠀⠀⠀⠀⠀⠀⠀⠀⠀⠀⠀⠀⠀⠀⠀⠀⠀⠀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⣿⣿⣿⣿⣿⣿⣿⣿⣿⣿⣿⣿⣿⣿⣿⣿⣿⡿⠁⠀⠀⠀⠀⠀⠀⠀⠀⠀⠀⠀⠀⠀⠀⠀⠀⠀⠀⠀⠀⠀⠀⠀⠸⡄⠀⠀⠀⠀⠀⠀⠀⠀⠀⠀⠀⠀⠀⠀⠀⠀⠀⠀⠀⠀⠀⠀⠀⠀⠀⠀⠀⠀⠀⠀⠀⠀⠀⠀⠀⠀⠀⠀⠀⠀⠀⠀⠀⠀⠀⠀⠀</a:t>
            </a:r>
            <a:br/>
            <a:r>
              <a:t>⣿⣿⣿⣿⣿⣿⣿⣿⣿⣿⣿⣿⣿⣿⣿⣿⡿⠀⠀⠀⠀⠀⠀⠀⠀⠀⠀⠀⠀⠀⠀⠀⠀⠀⠀⠀⠀⠀⠀⠀⠀⠀⠀⠻⣄⠀⠀⠀⠀⠀⠀⠀⠀⠀⠀⠀⠀⠀⠀⠀⠀⠀⠀⠀⠀⠀⠀⠀⠀⠀⠀⠀⠀⠀⠀⠀⠀⠀⠀⠀⠀⠀⠀⠀⠀⠀⠀⠀⠀⠀⠀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⣿⣿⣿⣿⣿⣿⣿⣿⣿⣿⣿⣿⣿⣿⣿⣿⡇⠀⠀⠀⠀⠀⠀⠀⠀⠀⠀⠀⠀⠀⠀⠀⠀⠀⠀⠀⠀⠀⠀⠀⠀⠀⠀⠀⠙⠂⠀⠀⠀⠀⠀⠀⠀⠀⠀⠀⠀⠀⠀⠀⠀⠀⠀⠀⠀⠀⠀⠀⠀⠀⠀⠀⠀⠀⠀⠀⠀⠀⠀⠀⠀⠀⠀⠀⠀⠀⠀⠀⠀⠀⠀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⣿⣿⣿⣿⣿⣿⣿⣿⣿⣿⣿⣿⣿⡿⠿⡿⠀⠀⠀⠀⠀⠀⠀⠀⠀⠀⠀⠀⠀⠀⠀⠀⠀⠀⠀⠀⠀⠀⠀⠀⠀⠀⠀⠀⠀⠀⠀⠀⠀⠀⠀⠀⠀⠀⠀⠀⠀⠀⠀⠀⠀⠀⠀⠀⠀⠀⠀⠀⠀⠀⠀⠀⠀⠀⠀⠀⠀⠀⠀⠀⠀⠀⠀⠀⠀⠀⠀⠀⠀⠀⠀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⣿⣿⣿⣿⣿⣿⣿⣿⣿⡿⣿⣿⣿⡁⠀⠀⠀⠀⠀⠀⠀⠀⠀⠀⠀⠀⠀⠀⠀⠀⠀⠀⠀⠀⠀⠀⠀⠀⠀⠀⠀⠀⠀⠀⠀⠀⠀⠀⠀⠀⠀⠀⠀⠀⠀⠀⠀⠀⠀⠀⠀⠀⠀⠀⠀⠀⠀⠀⠀⠀⠀⠀⠀⠀⠀⠀⠀⠀⠀⠀⠀⠀⠀⠀⠀⠀⠀⠀⠀⠀⠀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⣿⣿⣿⣿⣿⣿⣿⣿⣿⠇⣿⣿⠋⠀⠀⠀⠀⠀⠀⠀⠀⠀⠀⠀⠀⠀⠀⠀⠀⠀⠀⠀⠀⠀⠀⠀⠀⠀⠀⠀⠀⠀⠀⠀⠀⠀⠀⠀⠀⠀⠀⠀⠀⠀⠀⠀⠀⠀⠀⠀⠀⠀⠀⠀⠀⠀⠀⠀⠀⠀⠀⠀⠀⠀⠀⠀⠀⠀⠀⠀⠀⠀⠀⠀⠀⠀⠀⠀⠀⠀⠀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⣿⣿⣿⣿⣿⣿⣿⣿⣿⡶⢿⠃⠀⠀⠀⠀⠀⠀⠀⠀⠀⠀⠀⠀⠀⠀⠀⠀⠀⠀⠀⠀⠀⠀⠀⠀⠀⠀⠀⠀⠀⠀⠀⠀⠀⠀⠀⠀⠀⠀⠀⠀⠀⠀⠀⠀⠀⠀⠀⠀⠀⠀⠀⠀⠀⠀⠀⠀⠀⠀⠀⠀⠀⠀⠀⠀⠀⠀⠀⠀⠀⠀⠀⠀⠀⠀⠀⠀⠀⠀⠀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⣿⣿⣿⣿⣿⣿⣿⣿⣿⣧⠀⠀⠀⠀⠀⠀⠀⠀⠀⠀⠀⠀⠀⠀⠀⠀⠀⠀⠀⠀⠀⠀⠀⠀⠀⠀⠀⠀⠀⠀⠀⠀⠀⠀⠀⠀⠀⠀⠀⠀⠀⠀⠀⠀⠀⠀⠀⠀⠀⠀⠀⠀⠀⠀⠀⠀⠀⠀⠀⠀⠀⠀⠀⠀⠀⠀⠀⠀⠀⠀⠀⠀⠀⠀⠀⠀⠀⠀⠀⠀⠀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⣿⣿⣿⣿⣿⣿⣿⣿⣿⣯⠀⠀⠀⠀⠀⠀⠀⠀⠀⠀⠀⠀⠀⠀⠀⠀⠀⠀⠀⠀⠀⠀⠀⠀⠀⠀⠀⠀⠀⠀⠀⠀⠀⠀⠀⠀⠀⠀⠀⠀⠀⠀⠀⠀⠀⠀⠀⠀⠀⠀⠀⠀⠀⠀⠀⠀⠀⠀⠀⠀⠀⠀⠀⠀⠀⠀⠀⠀⠀⠀⠀⠀⠀⠀⠀⠀⠀⠀⠀⠀⠀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⣿⣿⣿⣿⣿⣿⣿⣿⣿⣿⡄⠀⠀⠀⠀⠀⠀⠀⠀⠀⠀⠀⠀⠀⠀⠀⠀⠀⠀⠀⠀⠀⠀⠀⠀⠀⠀⠀⠀⠀⠀⠀⠀⠀⠀⠀⠀⠀⠀⠀⠀⠀⠀⠀⠀⠀⠀⠀⠀⠀⠀⠀⠀⠀⠀⠀⠀⠀⠀⠀⠀⠀⠀⠀⠀⠀⠀⠀⠀⠀⠀⠀⠀⠀⠀⠀⠀⠀⠀⠀⠀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⣿⣿⣿⣿⣿⣿⣿⣿⣿⣿⣧⣀⠀⠀⠀⠀⠀⠀⠀⠀⠀⠀⠀⠀⠀⠀⠀⠀⠀⠀⠀⠀⠀⠀⠀⠀⠀⠀⠀⠀⠀⠀⠀⠀⠀⠀⠀⠀⠀⠀⠀⠀⠀⠀⠀⠀⠀⠀⠀⠀⠀⠀⠀⠀⠀⠀⠀⠀⠀⠀⠀⠀⠀⠀⠀⠀⠀⠀⠀⠀⠀⠀⠀⠀⠀⠀⠀⠀⠀⠀⠀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⣿⣿⣿⣿⣿⣿⣿⣿⣿⣿⣿⡏⠓⠂⠀⠀⠀⠀⠀⠀⠀⠀⠀⠀⠀⠀⠀⠀⠀⠀⠀⠀⠀⠀⠀⠀⠀⠀⠀⠀⠀⠀⠀⠀⠀⠀⠀⠀⠀⠀⠀⠀⠀⠀⠀⠀⠀⠀⠀⠀⠀⠀⠀⠀⠀⠀⠀⠀⠀⠀⠀⠀⠀⠀⠀⠀⠀⠀⠀⠀⠀⠀⠀⠀⠀⠀⠀⠀⠀⠀⠀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⣿⣿⣿⣿⣿⣿⣿⣿⢿⣿⣿⣷⡀⠀⠀⠀⠀⠀⠀⠀⠀⠀⠀⠀⠀⠀⠀⠀⠀⠀⠀⠀⠀⠀⠀⠀⠀⠀⠀⠀⠀⠀⠀⠀⠀⠀⠀⠀⠀⠀⠀⠀⠀⠀⠀⠀⠀⠀⠀⠀⠀⠀⠀⠀⠀⠀⠀⠀⠀⠀⠀⠀⠀⠀⠀⠀⠀⠀⠀⠀⠀⠀⠀⠀⠀⠀⠀⠀⠀⠀⠀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⣿⣿⣿⣿⣿⣿⣿⣿⡆⠉⠛⠿⣿⡄⠀⠀⠀⠀⠀⠀⠀⠀⠀⠀⠀⠀⠀⠀⠀⠀⠀⠀⠀⠀⠀⠀⠀⠀⠀⠀⠀⠀⠀⠀⠀⠀⠀⠀⠀⠀⠀⠀⠀⠀⠀⠀⠀⠀⠀⠀⠀⠀⠀⠀⠀⠀⠀⠀⠀⠀⠀⠀⠀⠀⠀⠀⠀⠀⠀⠀⠀⠀⠀⠀⠀⠀⠀⠀⠀⠀⠀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⣿⣿⣿⣿⣿⣿⣿⣿⣷⠀⠀⠀⠈⠟⠦⠀⠀⠀⠀⠀⠀⠀⠀⠀⠀⠀⠀⠀⠀⠀⠀⠀⠀⠀⠀⠀⠀⠀⠀⠀⠀⠀⠀⠀⠀⠀⠀⠀⠀⠀⠀⠀⠀⠀⠀⠀⠀⠀⠀⠀⠀⠀⠀⠀⠀⠀⠀⠀⠀⠀⠀⠀⠀⠀⠀⠀⠀⠀⠀⠀⠀⠀⠀⠀⠀⠀⠀⠀⠀⠀⠀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⣿⣿⣿⣿⣿⣿⣿⠻⠿⣇⠀⠀⠀⠀⠀⠀⠀⠀⠀⠀⠀⠀⠀⠀⠀⠀⠀⠀⠀⠀⠀⠀⠀⠀⠀⠀⠀⠀⠀⠀⠀⠀⠀⠀⠀⠀⠀⠀⠀⠀⠀⠀⠀⠀⠀⠀⠀⠀⠀⠀⠀⠀⠀⠀⠀⠀⠀⠀⠀⠀⠀⠀⠀⠀⠀⠀⠀⠀⠀⠀⠀⠀⠀⠀⠀⠀⠀⠀⠀⠀⠀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⣿⣿⣿⣿⣿⣿⠈⠂⠀⠙⠄⠀⠀⠀⠀⠀⠀⠀⠀⠀⠀⠀⠀⠀⠀⠀⠀⠀⠀⠀⠀⠀⠀⠀⠀⠀⠀⠀⠀⠀⠀⠀⠀⠀⠀⠀⠀⠀⠀⠀⠀⠀⠀⠀⠀⠀⠀⠀⠀⠀⠀⠀⠀⠀⠀⠀⠀⠀⠀⠀⠀⠀⠀⠀⠀⠀⠀⠀⠀⠀⠀⠀⠀⠀⠀⠀⠀⠀⠀⠀⠀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⡄⠀⠀⠀⠀⠀⠀⠀⠀⠀⠀⠀⠀⠀⠀⠀⠀⠀⠀⠀⠀⠀⠀⠀⠀⠀⠀⠀⠀⠀⠀⠀⠀⠀⠀⠀⠀⠀⠀⠀⠀⠀⠀⠀⠀⠀⠀⠀⠀⠀⠀⠀⠀⠀⠀⠀⠀⠀⠀⠀⠀⠀⠀⠀⠀⠀⠀⠀⠀⠀⠀⠀⠀⠀⠀⠀⠀⠀⠀⠀⠀⠀⠀⠀⠀⠀⠀⠀⠀⠀⠀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⣿⣄⣀⣀⣀⡀⠀⠀⠀⠀⠀⢀⣴⣾⣿⣶⣄⠀⠀⠀⠀⠀⠀⠀⠀⠀⠀⠀⠀⠀⠀⠀⠀⠀⠀⠀⠀⠀⠀⠀⠀⠀⠀⠀⠀⠀⠀⠀⠀⠀⠀⠀⠀⠀⠀⠀⠀⠀⠀⠀⠀⠀⠀⠀⠀⠀⠀⠀⠀⠀⠀⠀⠀⠀⠀⠀⠀⠀⠀⠀⠀⠀⠀⠀⠀⠀⠀⠀⠀⠀⠀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⣿⣿⣿⣿⣿⣿⣿⣿⣿⣶⣾⣿⣿⣿⣿⣿⣿⣷⡀⠀⠀⠀⠀⠀⠀⠀⠀⠀⠀⠀⠀⠀⠀⠀⠀⠀⠀⠀⠀⠀⠀⠀⠀⠀⠀⠀⠀⠀⠀⠀⠀⠀⠀⠀⠀⠀⠀⠀⠀⠀⠀⠀⠀⠀⠀⠀⠀⠀⠀⠀⠀⠀⠀⠀⠀⠀⠀⠀⠀⠀⠀⠀⠀⠀⠀⠀⠀⠀⠀⠀⠀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⣿⣿⣿⣿⣿⣿⣿⣿⣿⣿⣿⣿⣿⣿⣿⣿⣿⠿⠃⠀⠀⠀⠀⠀⠀⠀⠀⠀⠀⠀⠀⠀⠀⠀⠀⠀⠀⠀⠀⠀⠀⠀⠀⠀⠀⠀⠀⠀⠀⠀⠀⠀⠀⠀⠀⠀⠀⠀⠀⠀⠀⠀⠀⠀⠀⠀⠀⠀⠀⠀⠀⠀⠀⠀⠀⠀⠀⠀⠀⠀⠀⠀⠀⠀⠀⠀⠀⠀⠀⠀⠀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⣿⣿⣿⣿⣿⣿⣿⣿⣿⣿⣿⣿⣿⣿⣿⣿⡇⠀⠀⠀⠀⠀⠀⠀⠀⠀⠀⠀⠀⠀⠀⠀⠀⠀⠀⠀⠀⠀⠀⠀⠀⠀⣴⠀⠀⠀⠀⠀⠀⠀⠀⠀⠀⠀⠀⠀⠀⠀⠀⠀⠀⠀⠀⠀⠀⠀⠀⠀⠀⠀⠀⠀⠀⠀⠀⠀⠀⠀⠀⠀⠀⠀⠀⠀⠀⠀⠀⠀⠀⠀⠀</a:t>
            </a:r>
            <a:br/>
            <a:r>
              <a:t>⣿⣿⣿⣿⣿⣿⣿⣿⣿⣿⣿⣿⣿⣿⣿⣿⣧⠀⠀⠀⠀⠀⠀⠀⠀⠀⠀⠀⠀⠀⠀⠀⠀⠀⠀⠀⠀⠀⠀⠀⠀⣴⣿⡄⠀⠀⠀⠀⠀⠀⠀⠀⠀⠀⠀⠀⠀⠀⠀⠀⠀⠀⠀⠀⠀⠀⠀⠀⠀⠀⠀⠀⠀⠀⠀⠀⠀⠀⠀⠀⠀⠀⠀⠀⠀⠀⠀⠀⠀⠀⠀</a:t>
            </a:r>
            <a:br/>
            <a:r>
              <a:t>⣿⣿⣿⣿⣿⣿⣿⣿⣿⣿⣿⣿⣿⣿⣿⣿⣿⡆⠀⠀⠀⠀⠀⠀⠀⠀⠀⠀⠀⠀⠀⠀⠀⠀⠀⠀⠀⠀⠀⠀⠀⢸⣿⡇⠀⠀⠀⠀⠀⠀⠀⠀⠀⠀⠀⠀⠀⠀⠀⠀⠀⠀⠀⠀⠀⠀⠀⠀⠀⠀⠀⠀⠀⠀⠀⠀⠀⠀⠀⠀⠀⠀⠀⠀⠀⠀⠀⠀⠀⠀⠀</a:t>
            </a:r>
            <a:br/>
            <a:r>
              <a:t>⣿⣿⣿⣿⣿⣿⣿⣿⣿⣿⣿⣿⣿⣿⣿⣿⡟⠀⠀⠀⠀⠀⠀⠀⠀⠀⠀⠀⠀⠀⠀⠀⠀⠀⠀⠀⠀⠀⠀⠀⠀⠀⠻⣿⡀⠀⠀⠀⠀⠀⠀⠀⠀⠀⠀⠀⠀⠀⠀⠀⠀⠀⠀⠀⠀⠀⠀⠀⠀⠀⠀⠀⠀⠀⠀⠀⠀⠀⠀⠀⠀⠀⠀⠀⠀⠀⠀⠀⠀⠀⠀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⣿⣿⣿⣿⣿⣿⣿⣿⣿⣿⣿⣿⣿⣿⣿⣿⠀⠀⠀⠀⠀⠀⠀⠀⠀⠀⠀⠀⠀⠀⠀⠀⠀⠀⠀⠀⠀⠀⠀⠀⠀⠀⠀⠙⢷⡄⠀⠀⠀⠀⠀⠀⠀⠀⠀⠀⠀⠀⠀⠀⠀⠀⠀⠀⠀⠀⠀⠀⠀⠀⠀⠀⠀⠀⠀⠀⠀⠀⠀⠀⠀⠀⠀⠀⠀⠀⠀⠀⠀⠀⠀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⣿⣿⣿⣿⣿⣿⣿⣿⣿⣿⣿⣿⣿⣿⣿⡇⠀⠀⠀⠀⠀⠀⠀⠀⠀⠀⠀⠀⠀⠀⠀⠀⠀⠀⠀⠀⠀⠀⠀⠀⠀⠀⠀⠀⠀⠙⠂⠀⠀⠀⠀⠀⠀⠀⠀⠀⠀⠀⠀⠀⠀⠀⠀⠀⠀⠀⠀⠀⠀⠀⠀⠀⠀⠀⠀⠀⠀⠀⠀⠀⠀⠀⠀⠀⠀⠀⠀⠀⠀⠀⠀</a:t>
            </a:r>
            <a:br/>
            <a:r>
              <a:t>⣿⣿⣿⣿⣿⣿⣿⣿⣿⣿⣿⣿⣿⣿⣿⠇⠀⠀⠀⠀⠀⠀⠀⠀⠀⠀⠀⠀⠀⠀⠀⠀⠀⠀⠀⠀⠀⠀⠀⠀⠀⠀⠀⠀⠀⠀⠀⠀⠀⠀⠀⠀⠀⠀⠀⠀⠀⠀⠀⠀⠀⠀⠀⠀⠀⠀⠀⠀⠀⠀⠀⠀⠀⠀⠀⠀⠀⠀⠀⠀⠀⠀⠀⠀⠀⠀⠀⠀⠀⠀⠀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⣿⣿⣿⣿⣿⣿⣿⣿⣿⣿⣿⣿⡿⠿⠿⠀⠀⠀⠀⠀⠀⠀⠀⠀⠀⠀⠀⠀⠀⠀⠀⠀⠀⠀⠀⠀⠀⠀⠀⠀⠀⠀⠀⠀⠀⠀⠀⠀⠀⠀⠀⠀⠀⠀⠀⠀⠀⠀⠀⠀⠀⠀⠀⠀⠀⠀⠀⠀⠀⠀⠀⠀⠀⠀⠀⠀⠀⠀⠀⠀⠀⠀⠀⠀⠀⠀⠀⠀⠀⠀⠀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⣿⣿⣿⣿⣿⣿⣿⣿⣿⣿⣿⣿⡁⠀⠀⠀⠀⠀⠀⠀⠀⠀⠀⠀⠀⠀⠀⠀⠀⠀⠀⠀⠀⠀⠀⠀⠀⠀⠀⠀⠀⠀⠀⠀⠀⠀⠀⠀⠀⠀⠀⠀⠀⠀⠀⠀⠀⠀⠀⠀⠀⠀⠀⠀⠀⠀⠀⠀⠀⠀⠀⠀⠀⠀⠀⠀⠀⠀⠀⠀⠀⠀⠀⠀⠀⠀⠀⠀⠀⠀⠀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⣿⣿⣿⣿⣿⣿⣿⣿⠉⡟⣿⠃⠀⠀⠀⠀⠀⠀⠀⠀⠀⠀⠀⠀⠀⠀⠀⠀⠀⠀⠀⠀⠀⠀⠀⠀⠀⠀⠀⠀⠀⠀⠀⠀⠀⠀⠀⠀⠀⠀⠀⠀⠀⠀⠀⠀⠀⠀⠀⠀⠀⠀⠀⠀⠀⠀⠀⠀⠀⠀⠀⠀⠀⠀⠀⠀⠀⠀⠀⠀⠀⠀⠀⠀⠀⠀⠀⠀⠀⠀⠀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⣿⣿⣿⣿⣿⣿⣿⣿⡞⡿⠁⠀⠀⠀⠀⠀⠀⠀⠀⠀⠀⠀⠀⠀⠀⠀⠀⠀⠀⠀⠀⠀⠀⠀⠀⠀⠀⠀⠀⠀⠀⠀⠀⠀⠀⠀⠀⠀⠀⠀⠀⠀⠀⠀⠀⠀⠀⠀⠀⠀⠀⠀⠀⠀⠀⠀⠀⠀⠀⠀⠀⠀⠀⠀⠀⠀⠀⠀⠀⠀⠀⠀⠀⠀⠀⠀⠀⠀⠀⠀⠀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⣿⣿⣿⣿⣿⣿⣿⣿⡇⠁⠀⠀⠀⠀⠀⠀⠀⠀⠀⠀⠀⠀⠀⠀⠀⠀⠀⠀⠀⠀⠀⠀⠀⠀⠀⠀⠀⠀⠀⠀⠀⠀⠀⠀⠀⠀⠀⠀⠀⠀⠀⠀⠀⠀⠀⠀⠀⠀⠀⠀⠀⠀⠀⠀⠀⠀⠀⠀⠀⠀⠀⠀⠀⠀⠀⠀⠀⠀⠀⠀⠀⠀⠀⠀⠀⠀⠀⠀⠀⠀⠀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⣿⣿⣿⣿⣿⣿⣿⣿⡟⠀⠀⠀⠀⠀⠀⠀⠀⠀⠀⠀⠀⠀⠀⠀⠀⠀⠀⠀⠀⠀⠀⠀⠀⠀⠀⠀⠀⠀⠀⠀⠀⠀⠀⠀⠀⠀⠀⠀⠀⠀⠀⠀⠀⠀⠀⠀⠀⠀⠀⠀⠀⠀⠀⠀⠀⠀⠀⠀⠀⠀⠀⠀⠀⠀⠀⠀⠀⠀⠀⠀⠀⠀⠀⠀⠀⠀⠀⠀⠀⠀⠀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⣿⣿⣿⣿⣿⣿⣿⣿⣷⠀⠀⠀⠀⠀⠀⠀⠀⠀⠀⠀⠀⠀⠀⠀⠀⠀⠀⠀⠀⠀⠀⠀⠀⠀⠀⠀⠀⠀⠀⠀⠀⠀⠀⠀⠀⠀⠀⠀⠀⠀⠀⠀⠀⠀⠀⠀⠀⠀⠀⠀⠀⠀⠀⠀⠀⠀⠀⠀⠀⠀⠀⠀⠀⠀⠀⠀⠀⠀⠀⠀⠀⠀⠀⠀⠀⠀⠀⠀⠀⠀⠀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⣿⣿⣿⣿⣿⣿⣿⣿⣿⣆⠀⠀⠀⠀⠀⠀⠀⠀⠀⠀⠀⠀⠀⠀⠀⠀⠀⠀⠀⠀⠀⠀⠀⠀⠀⠀⠀⠀⠀⠀⠀⠀⠀⠀⠀⠀⠀⠀⠀⠀⠀⠀⠀⠀⠀⠀⠀⠀⠀⠀⠀⠀⠀⠀⠀⠀⠀⠀⠀⠀⠀⠀⠀⠀⠀⠀⠀⠀⠀⠀⠀⠀⠀⠀⠀⠀⠀⠀⠀⠀⠀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⣿⣿⣿⣿⣿⣿⣿⣿⣿⣿⠿⠦⠄⠀⠀⠀⠀⠀⠀⠀⠀⠀⠀⠀⠀⠀⠀⠀⠀⠀⠀⠀⠀⠀⠀⠀⠀⠀⠀⠀⠀⠀⠀⠀⠀⠀⠀⠀⠀⠀⠀⠀⠀⠀⠀⠀⠀⠀⠀⠀⠀⠀⠀⠀⠀⠀⠀⠀⠀⠀⠀⠀⠀⠀⠀⠀⠀⠀⠀⠀⠀⠀⠀⠀⠀⠀⠀⠀⠀⠀⠀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⣿⣿⣿⣿⣿⣿⣧⠙⠻⣿⣿⣆⠀⠀⠀⠀⠀⠀⠀⠀⠀⠀⠀⠀⠀⠀⠀⠀⠀⠀⠀⠀⠀⠀⠀⠀⠀⠀⠀⠀⠀⠀⠀⠀⠀⠀⠀⠀⠀⠀⠀⠀⠀⠀⠀⠀⠀⠀⠀⠀⠀⠀⠀⠀⠀⠀⠀⠀⠀⠀⠀⠀⠀⠀⠀⠀⠀⠀⠀⠀⠀⠀⠀⠀⠀⠀⠀⠀⠀⠀⠀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⣿⣿⣿⣿⣿⣿⣿⡀⠀⠀⠈⠻⣦⡀⠀⠀⠀⠀⠀⠀⠀⠀⠀⠀⠀⠀⠀⠀⠀⠀⠀⠀⠀⠀⠀⠀⠀⠀⠀⠀⠀⠀⠀⠀⠀⠀⠀⠀⠀⠀⠀⠀⠀⠀⠀⠀⠀⠀⠀⠀⠀⠀⠀⠀⠀⠀⠀⠀⠀⠀⠀⠀⠀⠀⠀⠀⠀⠀⠀⠀⠀⠀⠀⠀⠀⠀⠀⠀⠀⠀⠀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⣿⣿⣿⣿⣿⣿⣿⣧⠀⠀⠀⠀⠁⠁⠀⠀⠀⠀⠀⠀⠀⠀⠀⠀⠀⠀⠀⠀⠀⠀⠀⠀⠀⠀⠀⠀⠀⠀⠀⠀⠀⠀⠀⠀⠀⠀⠀⠀⠀⠀⠀⠀⠀⠀⠀⠀⠀⠀⠀⠀⠀⠀⠀⠀⠀⠀⠀⠀⠀⠀⠀⠀⠀⠀⠀⠀⠀⠀⠀⠀⠀⠀⠀⠀⠀⠀⠀⠀⠀⠀⠀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⣿⣿⣿⣿⣿⣇⠈⠹⡆⠀⠀⠀⠀⠀⠀⠀⠀⠀⠀⠀⠀⠀⠀⠀⠀⠀⠀⠀⠀⠀⠀⠀⠀⠀⠀⠀⠀⠀⠀⠀⠀⠀⠀⠀⠀⠀⠀⠀⠀⠀⠀⠀⠀⠀⠀⠀⠀⠀⠀⠀⠀⠀⠀⠀⠀⠀⠀⠀⠀⠀⠀⠀⠀⠀⠀⠀⠀⠀⠀⠀⠀⠀⠀⠀⠀⠀⠀⠀⠀⠀⠀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⠀⠀⠀⠀⠀⠀⠀⠀⠀⠀⣀⣀⡀⠀⠀⠀⠀⠀⠀⠀⠀⠀⠀⠀⠀⠀⠀⠀⠀⠀⠀⠀⠀⠀⠀⠀⠀⠀⠀⠀⠀⢀⠀⠀⠀⠀⠀⠀⠀⠀⠀⠀⠀⠀⠀⠀⠀⠀⠀⠀⠀⠀⠀⠀⠀⠀⠀⠀⠀⠀⠀⠀⠀⠀⠀⠀⠀⠀⠀⠀⠀⠀⠀⠀⠀⠀⠀⠀⠀⠀⠀</a:t>
            </a:r>
            <a:br/>
            <a:r>
              <a:t>⣶⣤⣤⣀⣀⠀⠀⠀⣠⣾⣿⣿⣿⣷⣄⠀⠀⠀⠀⠀⠀⠀⠀⠀⠀⠀⠀⠀⠀⠀⠀⠀⠀⠀⠀⠀⠀⠀⠀⠀⢀⣿⣷⡄⠀⠀⠀⠀⠀⠀⠀⠀⠀⠀⠀⠀⠀⠀⠀⠀⠀⠀⠀⠀⠀⠀⠀⠀⠀⠀⠀⠀⠀⠀⠀⠀⠀⠀⠀⠀⠀⠀⠀⠀⠀⠀⠀⠀⠀⠀⠀</a:t>
            </a:r>
            <a:br/>
            <a:r>
              <a:t>⣿⣿⣿⣿⣿⣿⣿⣿⣿⣿⣿⣿⣿⣿⣿⣧⠀⠀⠀⠀⠀⠀⠀⠀⠀⠀⠀⠀⠀⠀⠀⠀⠀⠀⠀⠀⠀⠀⠀⣿⣾⣿⣿⣿⠀⠀⠀⠀⠀⠀⠀⠀⠀⠀⠀⠀⠀⠀⠀⠀⠀⠀⠀⠀⠀⠀⠀⠀⠀⠀⠀⠀⠀⠀⠀⠀⠀⠀⠀⠀⠀⠀⠀⠀⠀⠀⠀⠀⠀⠀⠀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⣿⣿⣿⣿⣿⣿⣿⣿⣿⣿⣿⣿⣿⣿⣿⣿⡆⠀⠀⠀⠀⠀⠀⠀⠀⠀⠀⠀⠀⠀⠀⠀⠀⠀⠀⠀⠀⠀⠀⠸⣿⣿⣿⣿⡆⠀⠀⠀⠀⠀⠀⠀⠀⠀⠀⠀⠀⠀⠀⠀⠀⠀⠀⠀⠀⠀⠀⠀⠀⠀⠀⠀⠀⠀⠀⠀⠀⠀⠀⠀⠀⠀⠀⠀⠀⠀⠀⠀⠀⠀⠀</a:t>
            </a:r>
            <a:br/>
            <a:r>
              <a:t>⣿⣿⣿⣿⣿⣿⣿⣿⣿⣿⣿⣿⣿⣿⡉⠉⠀⠀⠀⠀⠀⠀⠀⠀⠀⠀⠀⠀⠀⠀⠀⠀⠀⠀⠀⠀⠀⠀⠀⠀⠙⣿⣿⣿⣇⠀⠀⠀⠀⠀⠀⠀⠀⠀⠀⠀⠀⠀⠀⠀⠀⠀⠀⠀⠀⠀⠀⠀⠀⠀⠀⠀⠀⠀⠀⠀⠀⠀⠀⠀⠀⠀⠀⠀⠀⠀⠀⠀⠀⠀⠀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⣿⣿⣿⣿⣿⣿⣿⣿⣿⣿⣿⣿⣿⣿⡇⠀⠀⠀⠀⠀⠀⠀⠀⠀⠀⠀⠀⠀⠀⠀⠀⠀⠀⠀⠀⠀⠀⠀⠀⠀⠀⠈⢻⣿⣿⡀⠀⠀⠀⠀⠀⠀⠀⠀⠀⠀⠀⠀⠀⠀⠀⠀⠀⠀⠀⠀⠀⠀⠀⠀⠀⠀⠀⠀⠀⠀⠀⠀⠀⠀⠀⠀⠀⠀⠀⠀⠀⠀⠀⠀⠀</a:t>
            </a:r>
            <a:br/>
            <a:r>
              <a:t>⣿⣿⣿⣿⣿⣿⣿⣿⣿⣿⣿⣿⣿⣿⣷⠀⠀⠀⠀⠀⠀⠀⠀⠀⠀⠀⠀⠀⠀⠀⠀⠀⠀⠀⠀⠀⠀⠀⠀⠀⠀⠀⠀⠙⢿⣧⠀⠀⠀⠀⠀⠀⠀⠀⠀⠀⠀⠀⠀⠀⠀⠀⠀⠀⠀⠀⠀⠀⠀⠀⠀⠀⠀⠀⠀⠀⠀⠀⠀⠀⠀⠀⠀⠀⠀⠀⠀⠀⠀⠀⠀</a:t>
            </a:r>
            <a:br/>
            <a:r>
              <a:t>⣿⣿⣿⣿⣿⣿⣿⣿⣿⣿⣿⣿⣿⣿⣿⡧⠀⠀⠀⠀⠀⠀⠀⠀⠀⠀⠀⠀⠀⠀⠀⠀⠀⠀⠀⠀⠀⠀⠀⠀⠀⠀⠀⠀⠀⠙⢧⡀⠀⠀⠀⠀⠀⠀⠀⠀⠀⠀⠀⠀⠀⠀⠀⠀⠀⠀⠀⠀⠀⠀⠀⠀⠀⠀⠀⠀⠀⠀⠀⠀⠀⠀⠀⠀⠀⠀⠀⠀⠀⠀⠀</a:t>
            </a:r>
            <a:br/>
            <a:r>
              <a:t>⣿⣿⣿⣿⣿⣿⣿⣿⣿⣿⣿⣿⣿⣿⡟⠀⠀⠀⠀⠀⠀⠀⠀⠀⠀⠀⠀⠀⠀⠀⠀⠀⠀⠀⠀⠀⠀⠀⠀⠀⠀⠀⠀⠀⠀⠀⠀⠁⠀⠀⠀⠀⠀⠀⠀⠀⠀⠀⠀⠀⠀⠀⠀⠀⠀⠀⠀⠀⠀⠀⠀⠀⠀⠀⠀⠀⠀⠀⠀⠀⠀⠀⠀⠀⠀⠀⠀⠀⠀⠀⠀</a:t>
            </a:r>
            <a:br/>
            <a:r>
              <a:t>⣿⣿⣿⣿⣿⣿⣿⣿⣿⣿⣿⣿⣿⣿⠁⠀⠀⠀⠀⠀⠀⠀⠀⠀⠀⠀⠀⠀⠀⠀⠀⠀⠀⠀⠀⠀⠀⠀⠀⠀⠀⠀⠀⠀⠀⠀⠀⠀⠀⠀⠀⠀⠀⠀⠀⠀⠀⠀⠀⠀⠀⠀⠀⠀⠀⠀⠀⠀⠀⠀⠀⠀⠀⠀⠀⠀⠀⠀⠀⠀⠀⠀⠀⠀⠀⠀⠀⠀⠀⠀⠀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⣿⣿⣿⣿⣿⣿⣿⣿⣿⣿⣯⠉⠛⠃⠀⠀⠀⠀⠀⠀⠀⠀⠀⠀⠀⠀⠀⠀⠀⠀⠀⠀⠀⠀⠀⠀⠀⠀⠀⠀⠀⠀⠀⠀⠀⠀⠀⠀⠀⠀⠀⠀⠀⠀⠀⠀⠀⠀⠀⠀⠀⠀⠀⠀⠀⠀⠀⠀⠀⠀⠀⠀⠀⠀⠀⠀⠀⠀⠀⠀⠀⠀⠀⠀⠀⠀⠀⠀⠀⠀⠀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⣿⣿⣿⣿⣿⣿⣿⣿⣿⣿⡿⠀⠀⠀⠀⠀⠀⠀⠀⠀⠀⠀⠀⠀⠀⠀⠀⠀⠀⠀⠀⠀⠀⠀⠀⠀⠀⠀⠀⠀⠀⠀⠀⠀⠀⠀⠀⠀⠀⠀⠀⠀⠀⠀⠀⠀⠀⠀⠀⠀⠀⠀⠀⠀⠀⠀⠀⠀⠀⠀⠀⠀⠀⠀⠀⠀⠀⠀⠀⠀⠀⠀⠀⠀⠀⠀⠀⠀⠀⠀⠀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⣿⣿⣿⣿⣿⣿⢹⡿⣿⡟⠡⠀⠀⠀⠀⠀⠀⠀⠀⠀⠀⠀⠀⠀⠀⠀⠀⠀⠀⠀⠀⠀⠀⠀⠀⠀⠀⠀⠀⠀⠀⠀⠀⠀⠀⠀⠀⠀⠀⠀⠀⠀⠀⠀⠀⠀⠀⠀⠀⠀⠀⠀⠀⠀⠀⠀⠀⠀⠀⠀⠀⠀⠀⠀⠀⠀⠀⠀⠀⠀⠀⠀⠀⠀⠀⠀⠀⠀⠀⠀⠀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⣿⣿⣿⣿⣿⣿⣸⣷⠟⠀⠀⠀⠀⠀⠀⠀⠀⠀⠀⠀⠀⠀⠀⠀⠀⠀⠀⠀⠀⠀⠀⠀⠀⠀⠀⠀⠀⠀⠀⠀⠀⠀⠀⠀⠀⠀⠀⠀⠀⠀⠀⠀⠀⠀⠀⠀⠀⠀⠀⠀⠀⠀⠀⠀⠀⠀⠀⠀⠀⠀⠀⠀⠀⠀⠀⠀⠀⠀⠀⠀⠀⠀⠀⠀⠀⠀⠀⠀⠀⠀⠀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⣿⣿⣿⣿⣿⣿⣿⠊⠀⠀⠀⠀⠀⠀⠀⠀⠀⠀⠀⠀⠀⠀⠀⠀⠀⠀⠀⠀⠀⠀⠀⠀⠀⠀⠀⠀⠀⠀⠀⠀⠀⠀⠀⠀⠀⠀⠀⠀⠀⠀⠀⠀⠀⠀⠀⠀⠀⠀⠀⠀⠀⠀⠀⠀⠀⠀⠀⠀⠀⠀⠀⠀⠀⠀⠀⠀⠀⠀⠀⠀⠀⠀⠀⠀⠀⠀⠀⠀⠀⠀⠀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⣿⣿⣿⣿⣿⡿⡏⠀⠀⠀⠀⠀⠀⠀⠀⠀⠀⠀⠀⠀⠀⠀⠀⠀⠀⠀⠀⠀⠀⠀⠀⠀⠀⠀⠀⠀⠀⠀⠀⠀⠀⠀⠀⠀⠀⠀⠀⠀⠀⠀⠀⠀⠀⠀⠀⠀⠀⠀⠀⠀⠀⠀⠀⠀⠀⠀⠀⠀⠀⠀⠀⠀⠀⠀⠀⠀⠀⠀⠀⠀⠀⠀⠀⠀⠀⠀⠀⠀⠀⠀⠀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⣿⣿⣿⣿⣿⣿⡇⠀⠀⠀⠀⠀⠀⠀⠀⠀⠀⠀⠀⠀⠀⠀⠀⠀⠀⠀⠀⠀⠀⠀⠀⠀⠀⠀⠀⠀⠀⠀⠀⠀⠀⠀⠀⠀⠀⠀⠀⠀⠀⠀⠀⠀⠀⠀⠀⠀⠀⠀⠀⠀⠀⠀⠀⠀⠀⠀⠀⠀⠀⠀⠀⠀⠀⠀⠀⠀⠀⠀⠀⠀⠀⠀⠀⠀⠀⠀⠀⠀⠀⠀⠀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⣿⣿⣿⣿⣿⣿⣿⣶⣄⡀⠀⠀⠀⠀⠀⠀⠀⠀⠀⠀⠀⠀⠀⠀⠀⠀⠀⠀⠀⠀⠀⠀⠀⠀⠀⠀⠀⠀⠀⠀⠀⠀⠀⠀⠀⠀⠀⠀⠀⠀⠀⠀⠀⠀⠀⠀⠀⠀⠀⠀⠀⠀⠀⠀⠀⠀⠀⠀⠀⠀⠀⠀⠀⠀⠀⠀⠀⠀⠀⠀⠀⠀⠀⠀⠀⠀⠀⠀⠀⠀⠀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⣿⣿⣿⣿⣿⣿⣿⣿⡉⠉⠀⠀⠀⠀⠀⠀⠀⠀⠀⠀⠀⠀⠀⠀⠀⠀⠀⠀⠀⠀⠀⠀⠀⠀⠀⠀⠀⠀⠀⠀⠀⠀⠀⠀⠀⠀⠀⠀⠀⠀⠀⠀⠀⠀⠀⠀⠀⠀⠀⠀⠀⠀⠀⠀⠀⠀⠀⠀⠀⠀⠀⠀⠀⠀⠀⠀⠀⠀⠀⠀⠀⠀⠀⠀⠀⠀⠀⠀⠀⠀⠀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⠀⠀⠀⠀⠀⠀⠀⠀⠀⠀⠀⠀⠀⠀⠀⠀⠀⠀⠀⠀⠀⠀⠀⠀⠀⠀⠀⠀⠀⠀⠀⠀⠀⠀⠀⠀⠀⠀⡀⠀⢰⣿⣧⡀⠀⠀⠀⠀⠀⠀⠀⠀⠀⠀⠀⠀⠀⠀⠀⠀⠀⠀⠀⠀⠀⠀⠀⠀⠀⠀⠀⠀⠀⠀⠀⠀⠀⠀⠀⠀⠀⠀⠀⠀⠀⠀⠀⠀⠀⠀⠀</a:t>
            </a:r>
            <a:br/>
            <a:r>
              <a:t>⠀⠀⠀⠀⠀⠀⠀⣀⣠⣀⠀⠀⠀⠀⠀⠀⠀⠀⠀⠀⠀⠀⠀⠀⠀⠀⠀⠀⠀⠀⠀⠀⠀⠀⠀⠀⠀⠀⢻⣷⣿⣿⣿⣷⡀⠀⠀⠀⠀⠀⠀⠀⠀⠀⠀⠀⠀⠀⠀⠀⠀⠀⠀⠀⠀⠀⠀⠀⠀⠀⠀⠀⠀⠀⠀⠀⠀⠀⠀⠀⠀⠀⠀⠀⠀⠀⠀⠀⠀⠀⠀</a:t>
            </a:r>
            <a:br/>
            <a:r>
              <a:t>⣀⣀⡀⠀⠀⢠⣾⣿⣿⣿⣿⣦⡀⠀⠀⠀⠀⠀⠀⠀⠀⠀⠀⠀⠀⠀⠀⠀⠀⠀⠀⠀⠀⠀⠀⠀⠀⠀⠈⣿⣿⣿⣿⣿⡇⠀⠀⠀⠀⠀⠀⠀⠀⠀⠀⠀⠀⠀⠀⠀⠀⠀⠀⠀⠀⠀⠀⠀⠀⠀⠀⠀⠀⠀⠀⠀⠀⠀⠀⠀⠀⠀⠀⠀⠀⠀⠀⠀⠀⠀⠀</a:t>
            </a:r>
            <a:br/>
            <a:r>
              <a:t>⣿⣿⣿⣿⣿⣿⣿⣿⣿⣿⣿⣿⣷⠀⠀⠀⠀⠀⠀⠀⠀⠀⠀⠀⠀⠀⠀⠀⠀⠀⠀⠀⠀⠀⠀⠀⠀⠀⠀⠈⢿⣿⣿⣿⣿⠀⠀⠀⠀⠀⠀⠀⠀⠀⠀⠀⠀⠀⠀⠀⠀⠀⠀⠀⠀⠀⠀⠀⠀⠀⠀⠀⠀⠀⠀⠀⠀⠀⠀⠀⠀⠀⠀⠀⠀⠀⠀⠀⠀⠀⠀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⣿⣿⣿⣿⣿⣿⣿⣿⣿⣿⣿⣿⣿⠀⠀⠀⠀⠀⠀⠀⠀⠀⠀⠀⠀⠀⠀⠀⠀⠀⠀⠀⠀⠀⠀⠀⠀⠀⠀⠀⠀⠻⣿⣿⣿⡆⠀⠀⠀⠀⠀⠀⠀⠀⠀⠀⠀⠀⠀⠀⠀⠀⠀⠀⠀⠀⠀⠀⠀⠀⠀⠀⠀⠀⠀⠀⠀⠀⠀⠀⠀⠀⠀⠀⠀⠀⠀⠀⠀⠀⠀</a:t>
            </a:r>
            <a:br/>
            <a:r>
              <a:t>⣿⣿⣿⣿⣿⣿⣿⣿⣿⣿⣿⡁⠀⠀⠀⠀⠀⠀⠀⠀⠀⠀⠀⠀⠀⠀⠀⠀⠀⠀⠀⠀⠀⠀⠀⠀⠀⠀⠀⠀⠀⠀⠈⠻⣿⣷⠀⠀⠀⠀⠀⠀⠀⠀⠀⠀⠀⠀⠀⠀⠀⠀⠀⠀⠀⠀⠀⠀⠀⠀⠀⠀⠀⠀⠀⠀⠀⠀⠀⠀⠀⠀⠀⠀⠀⠀⠀⠀⠀⠀⠀</a:t>
            </a:r>
            <a:br/>
            <a:r>
              <a:t>⣿⣿⣿⣿⣿⣿⣿⣿⣿⣿⣿⡇⠀⠀⠀⠀⠀⠀⠀⠀⠀⠀⠀⠀⠀⠀⠀⠀⠀⠀⠀⠀⠀⠀⠀⠀⠀⠀⠀⠀⠀⠀⠀⠀⠘⠻⣧⠀⠀⠀⠀⠀⠀⠀⠀⠀⠀⠀⠀⠀⠀⠀⠀⠀⠀⠀⠀⠀⠀⠀⠀⠀⠀⠀⠀⠀⠀⠀⠀⠀⠀⠀⠀⠀⠀⠀⠀⠀⠀⠀⠀</a:t>
            </a:r>
            <a:br/>
            <a:r>
              <a:t>⣿⣿⣿⣿⣿⣿⣿⣿⣿⣿⣿⣿⡀⠀⠀⠀⠀⠀⠀⠀⠀⠀⠀⠀⠀⠀⠀⠀⠀⠀⠀⠀⠀⠀⠀⠀⠀⠀⠀⠀⠀⠀⠀⠀⠀⠀⠈⠣⠀⠀⠀⠀⠀⠀⠀⠀⠀⠀⠀⠀⠀⠀⠀⠀⠀⠀⠀⠀⠀⠀⠀⠀⠀⠀⠀⠀⠀⠀⠀⠀⠀⠀⠀⠀⠀⠀⠀⠀⠀⠀⠀</a:t>
            </a:r>
            <a:br/>
            <a:r>
              <a:t>⣿⣿⣿⣿⣿⣿⣿⣿⣿⣿⣿⣿⡗⠀⠀⠀⠀⠀⠀⠀⠀⠀⠀⠀⠀⠀⠀⠀⠀⠀⠀⠀⠀⠀⠀⠀⠀⠀⠀⠀⠀⠀⠀⠀⠀⠀⠀⠀⠀⠀⠀⠀⠀⠀⠀⠀⠀⠀⠀⠀⠀⠀⠀⠀⠀⠀⠀⠀⠀⠀⠀⠀⠀⠀⠀⠀⠀⠀⠀⠀⠀⠀⠀⠀⠀⠀⠀⠀⠀⠀⠀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⣿⣿⣿⣿⣿⣿⣿⣿⣿⣿⣿⡟⠀⠀⠀⠀⠀⠀⠀⠀⠀⠀⠀⠀⠀⠀⠀⠀⠀⠀⠀⠀⠀⠀⠀⠀⠀⠀⠀⠀⠀⠀⠀⠀⠀⠀⠀⠀⠀⠀⠀⠀⠀⠀⠀⠀⠀⠀⠀⠀⠀⠀⠀⠀⠀⠀⠀⠀⠀⠀⠀⠀⠀⠀⠀⠀⠀⠀⠀⠀⠀⠀⠀⠀⠀⠀⠀⠀⠀⠀⠀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⣿⣿⣿⣿⣿⣿⣿⣿⣿⣿⣿⠃⠀⠀⠀⠀⠀⠀⠀⠀⠀⠀⠀⠀⠀⠀⠀⠀⠀⠀⠀⠀⠀⠀⠀⠀⠀⠀⠀⠀⠀⠀⠀⠀⠀⠀⠀⠀⠀⠀⠀⠀⠀⠀⠀⠀⠀⠀⠀⠀⠀⠀⠀⠀⠀⠀⠀⠀⠀⠀⠀⠀⠀⠀⠀⠀⠀⠀⠀⠀⠀⠀⠀⠀⠀⠀⠀⠀⠀⠀⠀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⣿⣿⣿⣿⣿⣿⣿⣿⠀⠉⠛⠀⠀⠀⠀⠀⠀⠀⠀⠀⠀⠀⠀⠀⠀⠀⠀⠀⠀⠀⠀⠀⠀⠀⠀⠀⠀⠀⠀⠀⠀⠀⠀⠀⠀⠀⠀⠀⠀⠀⠀⠀⠀⠀⠀⠀⠀⠀⠀⠀⠀⠀⠀⠀⠀⠀⠀⠀⠀⠀⠀⠀⠀⠀⠀⠀⠀⠀⠀⠀⠀⠀⠀⠀⠀⠀⠀⠀⠀⠀⠀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⣿⣿⣿⣿⣿⣿⣿⣿⠇⠀⠀⠀⠀⠀⠀⠀⠀⠀⠀⠀⠀⠀⠀⠀⠀⠀⠀⠀⠀⠀⠀⠀⠀⠀⠀⠀⠀⠀⠀⠀⠀⠀⠀⠀⠀⠀⠀⠀⠀⠀⠀⠀⠀⠀⠀⠀⠀⠀⠀⠀⠀⠀⠀⠀⠀⠀⠀⠀⠀⠀⠀⠀⠀⠀⠀⠀⠀⠀⠀⠀⠀⠀⠀⠀⠀⠀⠀⠀⠀⠀⠀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⣿⣿⣿⣿⣿⣿⣿⣟⠀⠀⠀⠀⠀⠀⠀⠀⠀⠀⠀⠀⠀⠀⠀⠀⠀⠀⠀⠀⠀⠀⠀⠀⠀⠀⠀⠀⠀⠀⠀⠀⠀⠀⠀⠀⠀⠀⠀⠀⠀⠀⠀⠀⠀⠀⠀⠀⠀⠀⠀⠀⠀⠀⠀⠀⠀⠀⠀⠀⠀⠀⠀⠀⠀⠀⠀⠀⠀⠀⠀⠀⠀⠀⠀⠀⠀⠀⠀⠀⠀⠀⠀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⣿⣿⣿⢿⣿⢿⡿⠋⢂⠀⠀⠀⠀⠀⠀⠀⠀⠀⠀⠀⠀⠀⠀⠀⠀⠀⠀⠀⠀⠀⠀⠀⠀⠀⠀⠀⠀⠀⠀⠀⠀⠀⠀⠀⠀⠀⠀⠀⠀⠀⠀⠀⠀⠀⠀⠀⠀⠀⠀⠀⠀⠀⠀⠀⠀⠀⠀⠀⠀⠀⠀⠀⠀⠀⠀⠀⠀⠀⠀⠀⠀⠀⠀⠀⠀⠀⠀⠀⠀⠀⠀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⣿⣿⣿⣼⣇⡿⠁⠀⠀⠀⠀⠀⠀⠀⠀⠀⠀⠀⠀⠀⠀⠀⠀⠀⠀⠀⠀⠀⠀⠀⠀⠀⠀⠀⠀⠀⠀⠀⠀⠀⠀⠀⠀⠀⠀⠀⠀⠀⠀⠀⠀⠀⠀⠀⠀⠀⠀⠀⠀⠀⠀⠀⠀⠀⠀⠀⠀⠀⠀⠀⠀⠀⠀⠀⠀⠀⠀⠀⠀⠀⠀⠀⠀⠀⠀⠀⠀⠀⠀⠀⠀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⣿⣿⣿⣿⠟⠀⠀⠀⠀⠀⠀⠀⠀⠀⠀⠀⠀⠀⠀⠀⠀⠀⠀⠀⠀⠀⠀⠀⠀⠀⠀⠀⠀⠀⠀⠀⠀⠀⠀⠀⠀⠀⠀⠀⠀⠀⠀⠀⠀⠀⠀⠀⠀⠀⠀⠀⠀⠀⠀⠀⠀⠀⠀⠀⠀⠀⠀⠀⠀⠀⠀⠀⠀⠀⠀⠀⠀⠀⠀⠀⠀⠀⠀⠀⠀⠀⠀⠀⠀⠀⠀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⣿⣿⣟⢿⠀⠀⠀⠀⠀⠀⠀⠀⠀⠀⠀⠀⠀⠀⠀⠀⠀⠀⠀⠀⠀⠀⠀⠀⠀⠀⠀⠀⠀⠀⠀⠀⠀⠀⠀⠀⠀⠀⠀⠀⠀⠀⠀⠀⠀⠀⠀⠀⠀⠀⠀⠀⠀⠀⠀⠀⠀⠀⠀⠀⠀⠀⠀⠀⠀⠀⠀⠀⠀⠀⠀⠀⠀⠀⠀⠀⠀⠀⠀⠀⠀⠀⠀⠀⠀⠀⠀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⣿⣿⣿⡄⠀⠀⠀⠀⠀⠀⠀⠀⠀⠀⠀⠀⠀⠀⠀⠀⠀⠀⠀⠀⠀⠀⠀⠀⠀⠀⠀⠀⠀⠀⠀⠀⠀⠀⠀⠀⠀⠀⠀⠀⠀⠀⠀⠀⠀⠀⠀⠀⠀⠀⠀⠀⠀⠀⠀⠀⠀⠀⠀⠀⠀⠀⠀⠀⠀⠀⠀⠀⠀⠀⠀⠀⠀⠀⠀⠀⠀⠀⠀⠀⠀⠀⠀⠀⠀⠀⠀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⣿⣿⣿⣇⠀⠀⠀⠀⠀⠀⠀⠀⠀⠀⠀⠀⠀⠀⠀⠀⠀⠀⠀⠀⠀⠀⠀⠀⠀⠀⠀⠀⠀⠀⠀⠀⠀⠀⠀⠀⠀⠀⠀⠀⠀⠀⠀⠀⠀⠀⠀⠀⠀⠀⠀⠀⠀⠀⠀⠀⠀⠀⠀⠀⠀⠀⠀⠀⠀⠀⠀⠀⠀⠀⠀⠀⠀⠀⠀⠀⠀⠀⠀⠀⠀⠀⠀⠀⠀⠀⠀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⠀⠀⠀⠀⠀⠀⠀⠀⠀⠀⠀⠀⠀⠀⠀⠀⠀⠀⠀⠀⠀⠀⠀⠀⠀⠀⠀⠀⠀⠀⠀⠀⠀⠀⠀⠀⠀⠀⠀⣤⡀⠀⠀⠀⠀⠀⠀⠀⠀⠀⠀⠀⠀⠀⠀⠀⠀⠀⠀⠀⠀⠀⠀⠀⠀⠀⠀⠀⠀⠀⠀⠀⠀⠀⠀⠀⠀⠀⠀⠀⠀⠀⠀⠀⠀⠀⠀⠀⠀⠀⠀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⠀⠀⠀⠀⠀⠀⠀⠀⠀⠀⠀⠀⠀⠀⠀⠀⠀⠀⠀⠀⠀⠀⠀⠀⠀⠀⠀⠀⠀⠀⠀⠀⠀⠀⠀⠀⠠⣄⣰⣿⣿⣦⡀⠀⠀⠀⠀⠀⠀⠀⠀⠀⠀⠀⠀⠀⠀⠀⠀⠀⠀⠀⠀⠀⠀⠀⠀⠀⠀⠀⠀⠀⠀⠀⠀⠀⠀⠀⠀⠀⠀⠀⠀⠀⠀⠀⠀⠀⠀⠀⠀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⠀⠀⠀⠀⠀⠀⠀⠀⠀⠀⠀⠀⠀⠀⠀⠀⠀⠀⠀⠀⠀⠀⠀⠀⠀⠀⠀⠀⠀⠀⠀⠀⠀⠀⠀⠀⠀⠹⣿⣿⣿⣿⣷⡀⠀⠀⠀⠀⠀⠀⠀⠀⠀⠀⠀⠀⠀⠀⠀⠀⠀⠀⠀⠀⠀⠀⠀⠀⠀⠀⠀⠀⠀⠀⠀⠀⠀⠀⠀⠀⠀⠀⠀⠀⠀⠀⠀⠀⠀⠀⠀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⠀⠀⠀⠀⠀⠀⠀⠀⠀⠀⠀⠀⠀⠀⠀⠀⠀⠀⠀⠀⠀⠀⠀⠀⠀⠀⠀⠀⠀⠀⠀⠀⠀⠀⠀⠀⠀⠀⠈⠻⣿⣿⣿⣷⠀⠀⠀⠀⠀⠀⠀⠀⠀⠀⠀⠀⠀⠀⠀⠀⠀⠀⠀⠀⠀⠀⠀⠀⠀⠀⠀⠀⠀⠀⠀⠀⠀⠀⠀⠀⠀⠀⠀⠀⠀⠀⠀⠀⠀⠀⠀</a:t>
            </a:r>
            <a:br/>
            <a:r>
              <a:t>⣄⡀⠀⠀⠀⠀⠀⠀⠀⠀⠀⠀⠀⠀⠀⠀⠀⠀⠀⠀⠀⠀⠀⠀⠀⠀⠀⠀⠀⠀⠀⠀⠀⠀⠀⠀⠀⠀⠀⠀⠙⢻⣿⣿⣇⠀⠀⠀⠀⠀⠀⠀⠀⠀⠀⠀⠀⠀⠀⠀⠀⠀⠀⠀⠀⠀⠀⠀⠀⠀⠀⠀⠀⠀⠀⠀⠀⠀⠀⠀⠀⠀⠀⠀⠀⠀⠀⠀⠀⠀⠀</a:t>
            </a:r>
            <a:br/>
            <a:r>
              <a:t>⣿⣿⡆⠀⠀⠀⠀⠀⠀⠀⠀⠀⠀⠀⠀⠀⠀⠀⠀⠀⠀⠀⠀⠀⠀⠀⠀⠀⠀⠀⠀⠀⠀⠀⠀⠀⠀⠀⠀⠀⠀⠀⠈⠻⣿⡄⠀⠀⠀⠀⠀⠀⠀⠀⠀⠀⠀⠀⠀⠀⠀⠀⠀⠀⠀⠀⠀⠀⠀⠀⠀⠀⠀⠀⠀⠀⠀⠀⠀⠀⠀⠀⠀⠀⠀⠀⠀⠀⠀⠀⠀</a:t>
            </a:r>
            <a:br/>
            <a:r>
              <a:t>⡿⠿⠃⠀⠀⠀⠀⠀⠀⠀⠀⠀⠀⠀⠀⠀⠀⠀⠀⠀⠀⠀⠀⠀⠀⠀⠀⠀⠀⠀⠀⠀⠀⠀⠀⠀⠀⠀⠀⠀⠀⠀⠀⠀⠘⠻⡄⠀⠀⠀⠀⠀⠀⠀⠀⠀⠀⠀⠀⠀⠀⠀⠀⠀⠀⠀⠀⠀⠀⠀⠀⠀⠀⠀⠀⠀⠀⠀⠀⠀⠀⠀⠀⠀⠀⠀⠀⠀⠀⠀⠀</a:t>
            </a:r>
            <a:br/>
            <a:r>
              <a:t>⡇⠀⠀⠀⠀⠀⠀⠀⠀⠀⠀⠀⠀⠀⠀⠀⠀⠀⠀⠀⠀⠀⠀⠀⠀⠀⠀⠀⠀⠀⠀⠀⠀⠀⠀⠀⠀⠀⠀⠀⠀⠀⠀⠀⠀⠀⠈⠢⣀⠀⠀⠀⠀⠀⠀⠀⠀⠀⠀⠀⠀⠀⠀⠀⠀⠀⠀⠀⠀⠀⠀⠀⠀⠀⠀⠀⠀⠀⠀⠀⠀⠀⠀⠀⠀⠀⠀⠀⠀⠀⠀</a:t>
            </a:r>
            <a:br/>
            <a:r>
              <a:t>⣿⠀⠀⠀⠀⠀⠀⠀⠀⠀⠀⠀⠀⠀⠀⠀⠀⠀⠀⠀⠀⠀⠀⠀⠀⠀⠀⠀⠀⠀⠀⠀⠀⠀⠀⠀⠀⠀⠀⠀⠀⠀⠀⠀⠀⠀⠀⠀⠀⠀⠀⠀⠀⠀⠀⠀⠀⠀⠀⠀⠀⠀⠀⠀⠀⠀⠀⠀⠀⠀⠀⠀⠀⠀⠀⠀⠀⠀⠀⠀⠀⠀⠀⠀⠀⠀⠀⠀⠀⠀⠀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⣿⣦⠀⠀⠀⠀⠀⠀⠀⠀⠀⠀⠀⠀⠀⠀⠀⠀⠀⠀⠀⠀⠀⠀⠀⠀⠀⠀⠀⠀⠀⠀⠀⠀⠀⠀⠀⠀⠀⠀⠀⠀⠀⠀⠀⠀⠀⠀⠀⠀⠀⠀⠀⠀⠀⠀⠀⠀⠀⠀⠀⠀⠀⠀⠀⠀⠀⠀⠀⠀⠀⠀⠀⠀⠀⠀⠀⠀⠀⠀⠀⠀⠀⠀⠀⠀⠀⠀⠀⠀⠀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⣿⡿⠀⠀⠀⠀⠀⠀⠀⠀⠀⠀⠀⠀⠀⠀⠀⠀⠀⠀⠀⠀⠀⠀⠀⠀⠀⠀⠀⠀⠀⠀⠀⠀⠀⠀⠀⠀⠀⠀⠀⠀⠀⠀⠀⠀⠀⠀⠀⠀⠀⠀⠀⠀⠀⠀⠀⠀⠀⠀⠀⠀⠀⠀⠀⠀⠀⠀⠀⠀⠀⠀⠀⠀⠀⠀⠀⠀⠀⠀⠀⠀⠀⠀⠀⠀⠀⠀⠀⠀⠀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⠉⠀⠀⠀⠀⠀⠀⠀⠀⠀⠀⠀⠀⠀⠀⠀⠀⠀⠀⠀⠀⠀⠀⠀⠀⠀⠀⠀⠀⠀⠀⠀⠀⠀⠀⠀⠀⠀⠀⠀⠀⠀⠀⠀⠀⠀⠀⠀⠀⠀⠀⠀⠀⠀⠀⠀⠀⠀⠀⠀⠀⠀⠀⠀⠀⠀⠀⠀⠀⠀⠀⠀⠀⠀⠀⠀⠀⠀⠀⠀⠀⠀⠀⠀⠀⠀⠀⠀⠀⠀⠀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⣿⣿⣿⣿⣿⣿⣿⣿⣿⣿⣿⣿⣿⣿⣿⣿⣿⣿⣿⣿⣿⣿⣿⣿⣿⣿⣿⣿⣿⣿⣿⣿⣿⣿⣿⣿⣿⣿⣿⠿⠿⠿⠛⠛⠛⠛⠛⠿⠿⢿⣿⣿⣿⣿⣿⣿⣿⣿⣿⣿⠿⠛⠉⠁⠀⠀⠀⠀⠀⠀⠈⠉⢿⣿⣿⣿⣿⣿⣿⣿⣿⣿⣿⣿⣿⣿⣿⣿⣿⣿⡇</a:t>
            </a:r>
            <a:br/>
            <a:r>
              <a:t>⣿⣿⣿⣿⣿⣿⣿⣿⣿⣿⣿⣿⣿⣿⣿⣿⣿⣿⣿⣿⣿⣿⣿⣿⣿⣿⣿⣿⣿⣿⣿⣿⣿⣿⣿⡿⠉⠀⠀⠀⠀⠀⠀⠀⠀⠀⠀⠀⠀⠀⠈⠹⠟⠛⠉⠉⠉⠉⠛⠁⠀⠀⠀⠀⠀⠀⠀⠀⠀⠀⠀⠀⠈⢿⣿⣿⣿⣿⣿⣿⣿⣿⣿⣿⣿⣿⣿⣿⣿⣿⡇</a:t>
            </a:r>
            <a:br/>
            <a:r>
              <a:t>⣿⣿⣿⣿⣿⣿⣿⣿⣿⣿⣿⣿⣿⣿⣿⣿⣿⣿⣿⣿⣿⣿⣿⣿⣿⣿⣿⣿⣿⣿⣿⣿⣿⣿⣿⡧⠀⠀⠀⠀⠀⠀⠀⠀⠀⠀⠀⠀⠀⠀⠀⠀⠀⠀⠀⠀⠀⠀⠀⠀⠀⠀⠀⠀⠀⠀⠀⠀⠀⠀⠀⠀⠀⢸⣿⣿⣿⣿⣿⣿⣿⣿⣿⣿⣿⣿⣿⣿⣿⣿⡇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⣿⣿⣿⣿⣿⣿⣿⣿⣿⣿⣿⣿⣿⣿⣿⣿⣿⣿⣿⣿⣿⣿⣿⣿⣿⣿⣿⣿⣿⣿⣿⣿⣿⣿⣿⣿⣧⠀⠀⠀⠀⠀⠀⠀⠀⠀⠀⠀⠀⠀⠀⠀⠀⠀⠀⠀⠀⠀⠀⠀⠀⠀⠀⠀⠀⠀⠀⠀⠀⠀⠀⠀⠀⠰⣿⣿⣿⣿⣿⣿⣿⣿⣿⣿⣿⣿⣿⣿⣿⣿⡇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⣿⣿⣿⣿⣿⣿⣿⣿⣿⣿⣿⣿⣿⣿⣿⣿⣿⣿⣿⣿⣿⣿⣿⣿⣿⣿⣿⣿⣿⣿⣿⣿⣿⣿⣿⣿⣿⣷⠀⠀⠀⠀⠀⠀⠀⠀⠀⠀⠀⠀⠀⠀⠀⠀⠀⠀⠀⠀⠀⠀⠀⠀⠀⠀⠀⠀⠀⠀⠀⠀⠀⠀⠀⢠⣿⣿⣿⣿⣿⣿⣿⣿⣿⣿⣿⣿⣿⣿⣿⣿⡇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⣿⣿⣿⣿⣿⣿⣿⣿⣿⣿⣿⣿⣿⣿⣿⣿⣿⣿⣿⣿⣿⣿⣿⣿⣿⣿⣿⣿⣿⣿⣿⣿⣿⣿⣿⣿⣿⣿⣷⠀⠀⠀⠀⠀⠀⠀⠀⠀⠀⠀⠀⠀⠀⠀⠀⠀⠀⠀⠀⠀⠀⠀⠀⠀⠀⠀⠀⠀⠀⠀⠀⠀⠀⣸⣿⣿⣿⣿⣿⣿⣿⣿⣿⣿⣿⣿⣿⣿⣿⣿⡇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⣿⣿⣿⣿⣿⣿⣿⣿⣿⣿⣿⣿⣿⣿⣿⣿⣿⣿⣿⣿⣿⣿⣿⣿⣿⣿⣿⣿⣿⣿⣿⣿⣿⣿⣿⣿⣿⣿⡿⠀⠀⠀⠀⠀⠀⠀⠀⠀⠀⠀⠀⠀⠀⠀⠀⠀⠀⠀⠀⠀⠀⠀⠀⠀⠀⠀⠀⠀⣀⠀⠀⠀⠀⣾⣿⣿⣿⣿⣿⣿⣿⣿⣿⣿⣿⣿⣿⣿⣿⣿⡇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⣿⣿⣿⣿⣿⣿⣿⣿⣿⣿⣿⣿⣿⣿⣿⣿⣿⣿⣿⣿⣿⣿⣿⣿⣿⣿⣿⣿⣿⣿⣿⣿⣿⣿⣿⣿⣿⣿⡇⠀⠀⠀⠀⠀⠀⠀⠀⠀⠀⠀⠀⠀⠀⠀⠀⠀⠀⠀⠀⠀⠀⠀⠀⠀⠀⠀⠀⠀⠈⢿⣷⣶⣾⣿⣿⣿⣿⣿⣿⣿⣿⣿⣿⣿⣿⣿⣿⣿⣿⣿⡇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⣿⣿⣿⣿⣿⣿⣿⣿⣿⣿⣿⣿⣿⣿⣿⣿⣿⣿⣿⣿⣿⣿⣿⣿⣿⣿⣿⣿⣿⣿⣿⣿⣿⣿⣿⣿⣿⣿⣷⠀⠀⠀⠀⠀⠀⠀⠀⠀⠀⠀⠀⠀⠀⠀⠀⠀⠀⠀⠀⠀⠀⠀⠀⠀⠀⠀⠀⠀⠀⠈⢻⣿⣿⣿⣿⣿⣿⣿⣿⣿⣿⣿⣿⣿⣿⣿⣿⣿⣿⣿⡇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⣿⣿⣿⣿⣿⣿⣿⣿⣿⣿⣿⣿⣿⣿⣿⣿⣿⣿⣿⣿⣿⣿⣿⣿⣿⣿⣿⣿⣿⣿⣿⣿⣿⣿⣿⣿⣿⣿⣿⣷⠂⠀⠀⠀⠀⠀⠀⠀⠀⠀⠀⠀⠀⠀⠀⠀⠀⠀⠀⠀⠀⠀⠀⠀⠀⠀⠀⠀⠀⠀⠀⢈⣿⣿⣿⣿⣿⣿⣿⣿⣿⣿⣿⣿⣿⣿⣿⣿⣿⣿⡇</a:t>
            </a:r>
            <a:br/>
            <a:r>
              <a:t>⣿⣿⣿⣿⣿⣿⣿⣿⣿⣿⣿⣿⣿⣿⣿⣿⣿⣿⣿⣿⣿⣿⣿⣿⣿⣿⣿⣿⣿⣿⣿⣿⣿⣿⣿⣿⣿⣿⣿⠛⠀⠀⠀⠀⠀⠀⠀⠀⠀⠀⠀⠀⠀⠀⠀⠀⠀⠀⠀⠀⠀⠀⠀⠀⠀⠀⠀⣶⣶⣶⣶⣿⣿⣿⣿⣿⣿⣿⣿⣿⣿⣿⣿⣿⣿⣿⣿⣿⣿⣿⡇</a:t>
            </a:r>
            <a:br/>
            <a:r>
              <a:t>⣿⣿⣿⣿⣿⣿⣿⣿⣿⣿⣿⣿⣿⣿⣿⣿⣿⣿⣿⣿⣿⣿⣿⣿⣿⣿⣿⣿⣿⣿⣿⣿⣿⣿⣿⣿⣿⣿⡇⠀⠀⠀⣩⠀⠀⠀⠀⠀⠀⠀⠀⠀⠀⠀⠀⠀⠀⠀⠀⠀⠀⠀⠀⠀⠀⠀⢀⣿⣿⣿⣿⣿⣿⣿⣿⣿⣿⣿⣿⣿⣿⣿⣿⣿⣿⣿⣿⣿⣿⣿⡇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⣿⣿⣿⣿⣿⣿⣿⣿⣿⣿⣿⣿⣿⣿⣿⣿⣿⣿⣿⣿⣿⣿⣿⣿⣿⣿⣿⣿⣿⣿⣿⣿⣿⣿⣿⣿⣿⣿⠀⠀⠀⢠⡇⠀⠀⠀⠀⠀⠀⠀⠀⠀⠀⠀⠀⠀⠀⠀⠀⠀⠀⠀⠀⠀⠀⠀⢸⣿⣿⣿⣿⣿⣿⣿⣿⣿⣿⣿⣿⣿⣿⣿⣿⣿⣿⣿⣿⣿⣿⣿⡇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⣿⣿⣿⣿⣿⣿⣿⣿⣿⣿⣿⣿⣿⣿⣿⣿⣿⣿⣿⣿⣿⣿⣿⣿⣿⣿⣿⣿⣿⣿⣿⣿⣿⣿⣿⣿⣿⡏⠀⠀⠀⣼⠁⠀⠀⠀⠀⠀⠀⠀⠀⠀⠀⠀⠀⠀⠀⠀⠀⠀⠀⠀⠀⠀⠀⠀⣿⣿⣿⣿⣿⣿⣿⣿⣿⣿⣿⣿⣿⣿⣿⣿⣿⣿⣿⣿⣿⣿⣿⣿⡇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⣿⣿⣿⣿⣿⣿⣿⣿⣿⣿⣿⣿⣿⣿⣿⣿⣿⣿⣿⣿⣿⣿⣿⣿⣿⣿⣿⣿⣿⣿⣿⣿⣿⣿⣿⣿⣿⣦⠀⠀⣐⣿⠀⠀⠀⠀⠀⠀⠀⠀⠀⠀⠀⠀⠀⠀⠀⠀⠀⠀⠀⠀⠀⠀⠀⢰⣿⣿⣿⣿⣿⣿⣿⣿⣿⣿⣿⣿⣿⣿⣿⣿⣿⣿⣿⣿⣿⣿⣿⣿⡇</a:t>
            </a:r>
            <a:br/>
            <a:r>
              <a:t>⣿⣿⣿⣿⣿⣿⣿⣿⣿⣿⣿⣿⣿⣿⣿⣿⣿⣿⣿⣿⣿⣿⣿⣿⣿⣿⣿⣿⣿⣿⣿⣿⣿⣿⣿⣿⣿⣿⠀⢠⣿⠋⠀⠀⠀⠀⠀⠀⠀⠀⠀⠀⠀⠀⠀⠀⠀⠀⠀⠀⠀⠀⠀⠀⠈⢺⣿⣿⣿⣿⣿⣿⣿⣿⣿⣿⣿⣿⣿⣿⣿⣿⣿⣿⣿⣿⣿⣿⣿⣿⡇</a:t>
            </a:r>
            <a:br/>
            <a:r>
              <a:t>⣿⣿⣿⣿⣿⣿⣿⣿⣿⣿⣿⣿⣿⣿⣿⣿⣿⣿⣿⣿⣿⣿⣿⣿⣿⣿⣿⣿⣿⣿⣿⣿⣿⣿⣿⣿⣿⣿⠀⣸⣿⡄⠀⠀⠀⠀⠀⠀⠀⠀⠀⠀⠀⠀⠀⠀⠀⠀⠀⠀⠀⠀⠀⠀⠠⣿⣿⣿⣿⣿⣿⣿⣿⣿⣿⣿⣿⣿⣿⣿⣿⣿⣿⣿⣿⣿⣿⣿⣿⣿⡇</a:t>
            </a:r>
            <a:br/>
            <a:r>
              <a:t>⣿⣿⣿⣿⣿⣿⣿⣿⣿⣿⣿⣿⣿⣿⣿⣿⣿⣿⣿⣿⣿⣿⣿⣿⣿⣿⣿⣿⣿⣿⣿⣿⣿⣿⣿⣿⣿⣿⠀⡿⠁⠀⠀⠀⠀⠀⠀⠀⠀⠀⠀⠀⠀⠀⠀⠀⠀⠀⠀⠀⠀⠀⠀⠀⠀⠈⠻⣿⣿⣿⣿⣿⣿⣿⣿⣿⣿⣿⣿⣿⣿⣿⣿⣿⣿⣿⣿⣿⣿⣿⡇</a:t>
            </a:r>
            <a:br/>
            <a:r>
              <a:t>⣿⣿⣿⣿⣿⣿⣿⣿⣿⣿⣿⣿⣿⣿⣿⣿⣿⣿⣿⣿⣿⣿⣿⣿⣿⣿⣿⣿⣿⣿⣿⣿⣿⣿⣿⣿⣿⣿⣷⡇⠀⠀⠀⠀⠀⠀⠀⠀⠀⠀⠀⠀⠀⠀⠀⠀⠀⠀⠀⠀⠀⠀⠀⠀⠀⠀⠀⠈⢿⣿⣿⣿⣿⣿⣿⣿⣿⣿⣿⣿⣿⣿⣿⣿⣿⣿⣿⣿⣿⣿⡇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⣿⣿⣿⣿⣿⣿⣿⣿⣿⣿⣿⣿⣿⣿⣿⣿⣿⣿⣿⣿⣿⣿⣿⣿⣿⣿⣿⣿⣿⣿⣿⣿⣿⣿⣿⣿⣿⣿⣿⣿⡀⠀⠀⠀⠀⠀⠀⠀⠀⠀⠀⠀⠀⠀⠀⠀⠀⠀⠀⠀⠀⠀⠀⠀⠀⠀⠀⠀⠈⢿⣿⣿⣿⣿⣿⣿⣿⣿⣿⣿⣿⣿⣿⣿⣿⣿⣿⣿⣿⣿⡇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⣿⣿⣿⣿⣿⣿⣿⣿⣿⣿⣿⣿⣿⣿⣿⣿⣿⣿⣿⣿⣿⣿⣿⣿⣿⣿⣿⣿⣿⣿⣿⣿⣿⣿⣿⣿⣿⣿⣿⣿⡇⠀⠀⠀⠀⠀⠀⠀⠀⠀⠀⠀⠀⠀⠀⠀⠀⠀⠀⠀⠀⠀⠀⠀⠀⠀⠀⠀⠀⠈⢻⣿⣿⣿⣿⣿⣿⣿⣿⣿⣿⣿⣿⣿⣿⣿⣿⣿⣿⣿⡇</a:t>
            </a:r>
            <a:br/>
            <a:r>
              <a:t>⣿⣿⣿⣿⣿⣿⣿⣿⣿⣿⣿⣿⣿⣿⣿⣿⣿⣿⣿⣿⣿⣿⣿⣿⣿⣿⣿⣿⣿⣿⣿⣿⣿⣿⣿⣿⣿⣿⣿⣿⠿⠀⠀⠀⠀⠀⠀⠀⠀⠀⠀⠀⠀⠀⠀⠀⠀⠀⠀⠀⠀⠀⠀⠀⠀⠀⠀⠀⠀⠀⠀⠉⠀⠀⠉⠻⣿⣿⣿⣿⣿⣿⣿⣿⣿⣿⣿⣿⣿⣿⡇</a:t>
            </a:r>
            <a:br/>
            <a:r>
              <a:t>⣿⣿⣿⣿⣿⣿⣿⣿⣿⣿⣿⣿⣿⣿⣿⣿⣿⣿⣿⣿⣿⣿⣿⣿⣿⣿⣿⣿⣿⣿⣿⣿⣿⣿⣿⣿⣿⣿⡟⠁⠀⠀⠀⠀⠀⠀⠀⠀⠀⠀⠀⠀⠀⠀⠀⠀⠀⠀⠀⠀⠀⠀⠀⠀⠀⠀⠀⠀⠀⠀⠀⠀⠀⠀⠀⠀⣿⣿⣿⣿⣿⣿⣿⣿⣿⣿⣿⣿⣿⣿⡇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⣿⣿⣿⣿⣿⣿⣿⣿⣿⣿⣿⣿⣿⣿⣿⣿⣿⣿⣿⣿⣿⣿⣿⣿⣿⣿⣿⣿⣿⣿⣿⣿⣿⣿⣿⣿⣿⣿⡄⠀⠀⠀⠀⠀⠀⠀⠀⠀⠀⠀⠀⠀⠀⠀⠀⠀⠀⠀⠀⠀⠀⠀⠀⠀⢠⠀⠀⠀⠀⠀⠀⠀⠀⠀⠀⠀⠻⣿⣿⣿⣿⣿⣿⣿⣿⣿⣿⣿⣿⣿⡇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⣿⣿⣿⣿⣿⣿⣿⣿⣿⣿⣿⣿⣿⣿⣿⣿⣿⣿⣿⣿⣿⣿⣿⣿⣿⣿⣿⣿⣿⣿⣿⣿⣿⣿⣿⣿⣿⣿⣿⣷⣄⠀⠀⠀⠀⠀⠀⠀⠀⠀⠀⠀⠀⠀⠀⠀⠀⠀⠀⠀⠀⠀⠀⠀⠈⠀⠀⠀⠀⠀⠀⠀⠀⠀⠀⠀⠀⠈⠻⣿⣿⣿⣿⣿⣿⣿⣿⣿⣿⣿⡇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⣿⣿⣿⣿⣿⣿⣿⣿⣿⣿⣿⣿⣿⣿⣿⣿⣿⣿⣿⣿⣿⣿⣿⣿⣿⣿⣿⣿⣿⣿⣿⣿⣿⣿⣿⣿⣿⣿⣿⣿⣿⠀⠀⠀⠀⠀⠀⠀⠀⠀⠀⠀⠀⠀⠀⠀⠀⠀⠀⠀⠀⠀⠀⠀⣀⠀⠀⠀⠀⠀⠀⠀⠀⠀⠀⠀⠀⠀⠀⠙⣿⣿⣿⣿⣿⣿⣿⣿⣿⣿⡇</a:t>
            </a:r>
            <a:br/>
            <a:r>
              <a:t>⣿⣿⣿⣿⣿⣿⣿⣿⣿⣿⣿⣿⣿⣿⣿⣿⣿⣿⣿⣿⣿⣿⣿⣿⣿⣿⣿⣿⣿⣿⣿⣿⣿⣿⣿⣿⣿⣿⣿⣿⣿⡆⠀⠀⠀⠀⠀⠀⠀⠀⠀⠀⠀⠀⠀⠀⠀⠀⠀⠀⠀⠀⠀⠀⣿⣷⠀⠀⠀⠀⠀⠀⠀⠀⠀⠀⠀⠀⠀⠀⠘⢿⣿⣿⣿⣿⣿⣿⣿⣿⡇</a:t>
            </a:r>
            <a:br/>
            <a:r>
              <a:t>⣿⣿⣿⣿⣿⣿⣿⣿⣿⣿⣿⣿⣿⣿⣿⣿⣿⣿⣿⣿⣿⣿⣿⣿⣿⣿⣿⣿⣿⣿⣿⣿⣿⣿⣿⣿⣿⣿⣿⣿⡟⠁⠀⠀⠀⠀⠀⠀⠀⠀⠀⠀⠀⠀⠀⠀⠀⠀⠀⠀⠀⠀⠀⠀⣿⣿⡇⠀⠀⠀⠀⠀⠀⠀⠀⠀⠀⠀⠀⠀⠀⠈⢻⣿⣿⣿⣿⣿⣿⣿⡇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⣿⣿⣿⣿⣿⣿⣿⣿⣿⣿⣿⣿⣿⣿⣿⣿⣿⣿⣿⣿⣿⣿⣿⣿⣿⣿⣿⣿⣿⣿⣿⣿⣿⣿⣿⣿⣿⣿⣿⠏⠀⠀⠀⠀⠀⠀⠀⠀⠀⠀⠀⠀⠀⠀⠀⠀⠀⠀⠀⠀⠀⠀⠀⠀⣿⣿⡇⠀⠀⠀⠀⢨⠀⠀⠀⠀⠀⠀⠀⠀⠀⠀⠀⢻⣿⣿⣿⣿⣿⣿⡇</a:t>
            </a:r>
            <a:br/>
            <a:r>
              <a:t>⣿⣿⣿⣿⣿⣿⣿⣿⣿⣿⣿⣿⣿⣿⣿⣿⣿⣿⣿⣿⣿⣿⣿⣿⣿⣿⣿⣿⣿⣿⣿⣿⣿⣿⣿⣿⣿⡿⠃⠀⠀⠀⠀⠀⠀⠀⠀⠀⠀⠀⠀⠀⠀⠀⠀⠀⠀⠀⠀⠀⠀⠀⠀⠀⢿⣿⣷⠀⠀⠀⠀⠀⡄⠀⠀⠀⠀⠀⠀⠀⠀⠀⠀⠀⢿⣿⣿⣿⣿⣿⡇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⣿⣿⣿⣿⣿⣿⣿⣿⣿⣿⣿⣿⣿⣿⣿⣿⣿⣿⣿⣿⣿⣿⣿⣿⣿⣿⣿⣿⣿⣿⣿⣿⣿⣿⣿⣿⡿⠁⠀⠀⠀⠀⠀⠀⠀⠀⠀⠀⠀⠀⠀⠀⠀⠀⠀⠀⠀⠀⠀⠀⠀⠀⠀⠀⠸⣿⣿⠀⠀⠀⠀⠀⡇⠀⠀⠀⠀⠀⠀⠀⠀⠀⠀⠀⢸⣿⣿⣿⣿⣿⡇</a:t>
            </a:r>
            <a:br/>
            <a:r>
              <a:t>⣿⣿⣿⣿⣿⣿⣿⣿⣿⣿⣿⣿⣿⣿⣿⣿⣿⣿⣿⣿⣿⣿⣿⣿⣿⣿⣿⣿⣿⣿⣿⣿⣿⣿⣿⠟⠀⠀⠀⠀⠀⠀⠀⠀⠀⠀⠀⠀⠀⠀⠀⠀⠀⠀⠀⠀⠀⠀⠀⠀⠀⠀⠀⠀⠀⢿⣿⡅⠀⠀⠀⠀⢀⠀⠀⠀⠀⠀⠀⠀⠀⠀⠀⠀⠘⣿⣿⣿⣿⣿⡇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⠀⠀⠀⠀⠀⠀⠀⠀⠀⠀⠀⠀⠀⠀⠀⠀⠀⠀⠀⠀⠀⠀⠀⠀⠀⠀⠀⠀⠀⠀⠀⠀⠀⠀⠀⠀⠀⡀⣿⣧⠀⠀⠀⠀⠀⠀⠀⠀⠀⠀⠀⠀⠀⠀⠀⠀⠀⠀⠀⠀⠀⠀⠀⠀⠀⠀⠀⠀⠀⠀⠀⠀⠀⠀⠀⠀⠀⠀⠀⠀⠀⠀⠀⠀⠀⠀⠀⠀⠀⠀⠀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⠀⠀⠀⠀⠀⠀⠀⠀⠀⠀⠀⠀⠀⠀⠀⠀⠀⠀⠀⠀⠀⠀⠀⠀⠀⠀⠀⠀⠀⠀⠀⠀⠀⠀⠀⠀⠀⠀⠀⠹⣿⣧⠀⠀⠀⠀⠀⠀⠀⠀⠀⠀⠀⠀⠀⠀⠀⠀⠀⠀⠀⠀⠀⠀⠀⠀⠀⠀⠀⠀⠀⠀⠀⠀⠀⠀⠀⠀⠀⠀⠀⠀⠀⠀⠀⠀⠀⠀⠀⠀⠀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⠀⠀⠀⠀⠀⠀⠀⠀⠀⠀⠀⠀⠀⠀⠀⠀⠀⠀⠀⠀⠀⠀⠀⠀⠀⠀⠀⠀⠀⠀⠀⠀⠀⠀⠀⠀⠀⠀⠀⠀⠀⠀⠀⠈⠻⣶⣄⠀⠀⠀⠀⠀⠀⠀⠀⠀⠀⠀⠀⠀⠀⠀⠀⠀⠀⠀⠀⠀⠀⠀⠀⠀⠀⠀⠀⠀⠀⠀⠀⠀⠀⠀⠀⠀⠀⠀⠀⠀⠀⠀⠀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⠀⠀⠀⠀⠀⠀⠀⠀⠀⠀⠀⠀⠀⠀⠀⠀⠀⠀⠀⠀⠀⠀⠀⠀⠀⠀⠀⠀⠀⠀⠀⠀⠀⠀⠀⠀⠀⠀⠀⠀⠀⠀⠀⠀⠀⠈⠻⣧⡀⠀⠀⠀⠀⠀⠀⠀⠀⠀⠀⠀⠀⠀⠀⠀⠀⠀⠀⠀⠀⠀⠀⠀⠀⠀⠀⠀⠀⠀⠀⠀⠀⠀⠀⠀⠀⠀⠀⠀⠀⠀⠀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⠀⠀⠀⠀⠀⠀⠀⠀⠀⠀⠀⠀⠀⠀⠀⠀⠀⠀⠀⠀⠀⠀⠀⠀⠀⠀⠀⠀⠀⠀⠀⠀⠀⠀⠀⠀⠀⠀⠀⠀⠀⠀⠀⠀⠀⠀⠀⠈⠙⠆⠀⠀⠀⠀⠀⠀⠀⠀⠀⠀⠀⠀⠀⠀⠀⠀⠀⠀⠀⠀⠀⠀⠀⠀⠀⠀⠀⠀⠀⠀⠀⠀⠀⠀⠀⠀⠀⠀⠀⠀⠀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⠀⠀⠀⠀⠀⠀⠀⠀⠀⠀⠀⠀⠀⠀⠀⠀⠀⠀⠀⠀⠀⠀⠀⠀⠀⠀⠀⠀⠀⠀⠀⠀⠀⠀⠀⠀⠀⠀⠀⢹⣦⠀⠀⠀⠀⠀⠀⠀⠀⠀⠀⠀⠀⠀⠀⠀⠀⠀⠀⠀⠀⠀⠀⠀⠀⠀⠀⠀⠀⠀⠀⠀⠀⠀⠀⠀⠀⠀⠀⠀⠀⠀⠀⠀⠀⠀⠀⠀⠀⠀⠀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⠀⠀⠀⠀⠀⠀⠀⠀⠀⠀⠀⠀⠀⠀⠀⠀⠀⠀⠀⠀⠀⠀⠀⠀⠀⠀⠀⠀⠀⠀⠀⠀⠀⠀⠀⠀⠀⠀⠀⢸⣿⣧⠀⠀⠀⠀⠀⠀⠀⠀⠀⠀⠀⠀⠀⠀⠀⠀⠀⠀⠀⠀⠀⠀⠀⠀⠀⠀⠀⠀⠀⠀⠀⠀⠀⠀⠀⠀⠀⠀⠀⠀⠀⠀⠀⠀⠀⠀⠀⠀⠀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⠀⠀⠀⠀⠀⠀⠀⠀⠀⠀⠀⠀⠀⠀⠀⠀⠀⠀⠀⠀⠀⠀⠀⠀⠀⠀⠀⠀⠀⠀⠀⠀⠀⠀⠀⠀⠀⠀⠀⠀⣿⣿⣷⡀⠀⠀⠀⠀⠀⠀⠀⠀⠀⠀⠀⠀⠀⠀⠀⠀⠀⠀⠀⠀⠀⠀⠀⠀⠀⠀⠀⠀⠀⠀⠀⠀⠀⠀⠀⠀⠀⠀⠀⠀⠀⠀⠀⠀⠀⠀⠀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⠀⠀⠀⠀⠀⠀⠀⠀⠀⠀⠀⠀⠀⠀⠀⠀⠀⠀⠀⠀⠀⠀⠀⠀⠀⠀⠀⠀⠀⠀⠀⠀⠀⠀⠀⠀⠀⠀⠀⠀⠀⠹⣿⣿⣿⣧⠀⠀⠀⠀⠀⠀⠀⠀⠀⠀⠀⠀⠀⠀⠀⠀⠀⠀⠀⠀⠀⠀⠀⠀⠀⠀⠀⠀⠀⠀⠀⠀⠀⠀⠀⠀⠀⠀⠀⠀⠀⠀⠀⠀⠀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⠀⠀⠀⠀⠀⠀⠀⠀⠀⠀⠀⠀⠀⠀⠀⠀⠀⠀⠀⠀⠀⠀⠀⠀⠀⠀⠀⠀⠀⠀⠀⠀⠀⠀⠀⠀⠀⠀⠀⠀⠀⠀⠙⣿⣿⣿⣷⠀⠀⠀⠀⠀⠀⠀⠀⠀⠀⠀⠀⠀⠀⠀⠀⠀⠀⠀⠀⠀⠀⠀⠀⠀⠀⠀⠀⠀⠀⠀⠀⠀⠀⠀⠀⠀⠀⠀⠀⠀⠀⠀⠀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⠀⠀⠀⠀⠀⠀⠀⠀⠀⠀⠀⠀⠀⠀⠀⠀⠀⠀⠀⠀⠀⠀⠀⠀⠀⠀⠀⠀⠀⠀⠀⠀⠀⠀⠀⠀⠀⠀⠀⠀⠀⠀⠀⠈⠻⣿⣿⡇⠀⠀⠀⠀⠀⠀⠀⠀⠀⠀⠀⠀⠀⠀⠀⠀⠀⠀⠀⠀⠀⠀⠀⠀⠀⠀⠀⠀⠀⠀⠀⠀⠀⠀⠀⠀⠀⠀⠀⠀⠀⠀⠀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⠀⠀⠀⠀⠀⠀⠀⠀⠀⠀⠀⠀⠀⠀⠀⠀⠀⠀⠀⠀⠀⠀⠀⠀⠀⠀⠀⠀⠀⠀⠀⠀⠀⠀⠀⠀⠀⠀⠀⠀⠀⠀⠀⠀⠀⠈⠙⠃⠀⠀⠀⠀⠀⠀⠀⠀⠀⠀⠀⠀⠀⠀⠀⠀⠀⠀⠀⠀⠀⠀⠀⠀⠀⠀⠀⠀⠀⠀⠀⠀⠀⠀⠀⠀⠀⠀⠀⠀⠀⠀⠀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⠀⠀⠀⠀⠀⠀⠀⠀⠀⠀⠀⠀⠀⠀⠀⠀⠀⠀⠀⠀⠀⠀⠀⠀⠀⠀⠀⠀⠀⠀⠀⠀⠀⠀⠀⠀⠀⢸⣄⣤⠀⠀⠀⠀⠀⠀⠀⠀⠀⠀⠀⠀⠀⠀⠀⠀⠀⠀⠀⠀⠀⠀⠀⠀⠀⠀⠀⠀⠀⠀⠀⠀⠀⠀⠀⠀⠀⠀⠀⠀⠀⠀⠀⠀⠀⠀⠀⠀⠀⠀⠀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⠀⠀⠀⠀⠀⠀⠀⠀⠀⠀⠀⠀⠀⠀⠀⠀⠀⠀⠀⠀⠀⠀⠀⠀⠀⠀⠀⠀⠀⠀⠀⠀⠀⠀⠀⠀⠀⠘⣿⣿⣷⣄⠀⠀⠀⠀⠀⠀⠀⠀⠀⠀⠀⠀⠀⠀⠀⠀⠀⠀⠀⠀⠀⠀⠀⠀⠀⠀⠀⠀⠀⠀⠀⠀⠀⠀⠀⠀⠀⠀⠀⠀⠀⠀⠀⠀⠀⠀⠀⠀⠀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⠀⠀⠀⠀⠀⠀⠀⠀⠀⠀⠀⠀⠀⠀⠀⠀⠀⠀⠀⠀⠀⠀⠀⠀⠀⠀⠀⠀⠀⠀⠀⠀⠀⠀⠀⠀⠀⠀⠀⠀⠹⣿⣿⣿⣿⣿⣿⡄⠀⠀⠀⠀⠀⠀⠀⠀⠀⠀⠀⠀⠀⠀⠀⠀⠀⠀⠀⠀⠀⠀⠀⠀⠀⠀⠀⠀⠀⠀⠀⠀⠀⠀⠀⠀⠀⠀⠀⠀⠀⠀⠀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⠀⠀⠀⠀⠀⠀⠀⠀⠀⠀⠀⠀⠀⠀⠀⠀⠀⠀⠀⠀⠀⠀⠀⠀⠀⠀⠀⠀⠀⠀⠀⠀⠀⠀⠀⠀⠀⠀⠀⠀⠀⠀⠀⠀⠀⠉⠻⢿⡇⠀⠀⠀⠀⠀⠀⠀⠀⠀⠀⠀⠀⠀⠀⠀⠀⠀⠀⠀⠀⠀⠀⠀⠀⠀⠀⠀⠀⠀⠀⠀⠀⠀⠀⠀⠀⠀⠀⠀⠀⠀⠀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⠀⠀⠀⠀⠀⠀⠀⠀⠀⠀⠀⠀⠀⠀⠀⠀⠀⠀⠀⠀⠀⠀⠀⠀⠀⠀⠀⠀⠀⠀⠀⠀⠀⠀⠀⠀⣿⣷⣶⣤⣄⡀⠀⠀⠀⠀⠀⠀⠀⠀⠀⠀⠀⠀⠀⠀⠀⠀⠀⠀⠀⠀⠀⠀⠀⠀⠀⠀⠀⠀⠀⠀⠀⠀⠀⠀⠀⠀⠀⠀⠀⠀⠀⠀⠀⠀⠀⠀⠀⠀⠀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⠀⠀⠀⠀⠀⠀⠀⠀⠀⠀⠀⠀⠀⠀⠀⠀⠀⠀⠀⠀⠀⠀⠀⠀⠀⠀⠀⠀⠀⠀⠀⠀⠀⣠⣄⣀⣿⣿⣿⣿⣿⣿⣷⣦⣄⡀⠀⠀⠀⠀⠀⠀⠀⠀⠀⠀⠀⠀⠀⠀⠀⠀⠀⠀⠀⠀⠀⠀⠀⠀⠀⠀⠀⠀⠀⠀⠀⠀⠀⠀⠀⠀⠀⠀⠀⠀⠀⠀⠀⠀⠀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⠀⠀⠀⠀⠀⠀⠀⠀⠀⠀⠀⠀⠀⠀⠀⠀⠀⠀⠀⠀⠀⠀⠀⠀⠀⠀⠀⠀⠀⠀⠀⠀⠀⢹⣿⣿⣿⣿⣿⣿⣿⣿⣿⣿⣿⣿⣦⣄⠀⠀⠀⠀⠀⠀⠀⠀⠀⠀⠀⠀⠀⠀⠀⠀⠀⠀⠀⠀⠀⠀⠀⠀⠀⠀⠀⠀⠀⠀⠀⠀⠀⠀⠀⠀⠀⠀⠀⠀⠀⠀⠀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⠀⠀⠀⠀⠀⠀⠀⠀⠀⠀⠀⠀⠀⠀⠀⠀⠀⠀⠀⠀⠀⠀⠀⠀⠀⠀⠀⠀⠀⠀⠀⠀⠀⠀⠀⠀⠀⠀⠀⠙⠻⢿⣿⣿⣿⣿⣿⣿⣿⣿⣿⣿⡆⠀⠀⠀⠀⠀⠀⠀⠀⠀⠀⠀⠀⠀⠀⠀⠀⠀⠀⠀⠀⠀⠀⠀⠀⠀⠀⠀⠀⠀⠀⠀⠀⠀⠀⠀⠀⠀⠀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⠀⠀⠀⠀⠀⠀⠀⠀⠀⠀⠀⠀⠀⠀⠀⠀⠀⠀⠀⠀⠀⠀⠀⠀⠀⠀⠀⠀⠀⠀⠀⠀⠀⠀⠀⠀⠀⠀⠀⠀⠀⠀⠈⠙⠻⠿⣿⣿⣿⣿⣿⣿⣿⠀⠀⠀⠀⠀⠀⠀⠀⠀⠀⠀⠀⠀⠀⠀⠀⠀⠀⠀⠀⠀⠀⠀⠀⠀⠀⠀⠀⠀⠀⠀⠀⠀⠀⠀⠀⠀⠀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⠀⠀⠀⠀⠀⠀⠀⠀⠀⠀⠀⠀⠀⠀⠀⠀⠀⠀⠀⠀⠀⠀⠀⠀⠀⠀⠀⠀⠀⠀⠀⠀⠀⠀⠀⠀⠀⠀⠀⠀⠀⠀⠀⠀⠀⠀⠀⠈⠉⠉⠛⠛⠉⠀⠀⠀⠀⠀⠀⠀⠀⠀⠀⠀⠀⠀⠀⠀⠀⠀⠀⠀⠀⠀⠀⠀⠀⠀⠀⠀⠀⠀⠀⠀⠀⠀⠀⠀⠀⠀⠀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⠀⠀⠀⠀⠀⠀⠀⠀⠀⠀⠀⠀⠀⠀⠀⠀⠀⠀⠀⠀⠀⠀⠀⠀⠀⠀⠀⠀⠀⠀⠀⠀⠀⠀⢠⣶⣶⣦⣤⣤⣄⣀⠀⠀⠀⠀⠀⠀⠀⠀⠀⠀⠀⠀⠀⠀⠀⠀⠀⠀⠀⠀⠀⠀⠀⠀⠀⠀⠀⠀⠀⠀⠀⠀⠀⠀⠀⠀⠀⠀⠀⠀⠀⠀⠀⠀⠀⠀⠀⠀⠀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⠀⠀⠀⠀⠀⠀⠀⠀⠀⠀⠀⠀⠀⠀⠀⠀⠀⠀⠀⠀⠀⠀⠀⠀⠀⠀⠀⠀⠀⠀⠀⠀⠀⠀⠈⣿⣿⣿⣿⣿⣿⣿⣿⣷⣦⣄⡀⠀⠀⠀⠀⠀⠀⠀⠀⠀⠀⠀⠀⠀⠀⠀⠀⠀⠀⠀⠀⠀⠀⠀⠀⠀⠀⠀⠀⠀⠀⠀⠀⠀⠀⠀⠀⠀⠀⠀⠀⠀⠀⠀⠀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⠀⠀⠀⠀⠀⠀⠀⠀⠀⠀⠀⠀⠀⠀⠀⠀⠀⠀⠀⠀⠀⠀⠀⠀⠀⠀⠀⠀⠀⠀⠀⠀⣀⣠⣤⣾⣿⣿⣿⣿⣿⣿⣿⣿⣿⣿⣿⣷⣤⡀⠀⠀⠀⠀⠀⠀⠀⠀⠀⠀⠀⠀⠀⠀⠀⠀⠀⠀⠀⠀⠀⠀⠀⠀⠀⠀⠀⠀⠀⠀⠀⠀⠀⠀⠀⠀⠀⠀⠀⠀⠀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⠀⠀⠀⠀⠀⠀⠀⠀⠀⠀⠀⠀⠀⠀⠀⠀⠀⠀⠀⠀⠀⠀⠀⠀⠀⠀⠀⠀⠀⠀⠀⠀⠀⠙⣿⣿⣿⣿⣿⣿⣿⣿⣿⣿⣿⣿⣿⣿⣿⣿⣿⣷⣄⠀⠀⠀⠀⠀⠀⠀⠀⠀⠀⠀⠀⠀⠀⠀⠀⠀⠀⠀⠀⠀⠀⠀⠀⠀⠀⠀⠀⠀⠀⠀⠀⠀⠀⠀⠀⠀⠀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⠀⠀⠀⠀⠀⠀⠀⠀⠀⠀⠀⠀⠀⠀⠀⠀⠀⠀⠀⠀⠀⠀⠀⠀⠀⠀⠀⠀⠀⠀⠀⠀⠀⠀⠈⠛⢿⣿⣿⣿⣿⣿⣿⣿⣿⣿⣿⣿⣿⣿⣿⣿⣿⣆⠀⠀⠀⠀⠀⠀⠀⠀⠀⠀⠀⠀⠀⠀⠀⠀⠀⠀⠀⠀⠀⠀⠀⠀⠀⠀⠀⠀⠀⠀⠀⠀⠀⠀⠀⠀⠀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⠀⠀⠀⠀⠀⠀⠀⠀⠀⠀⠀⠀⠀⠀⠀⠀⠀⠀⠀⠀⠀⠀⠀⠀⠀⠀⠀⠀⠀⠀⠀⠀⠀⠀⠀⠀⠀⠈⠙⠻⠿⣿⣿⣿⣿⣿⣿⣿⣿⣿⣿⣿⣿⣿⡆⠀⠀⠀⠀⠀⠀⠀⠀⠀⠀⠀⠀⠀⠀⠀⠀⠀⠀⠀⠀⠀⠀⠀⠀⠀⠀⠀⠀⠀⠀⠀⠀⠀⠀⠀⠀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⠀⠀⠀⠀⠀⠀⠀⠀⠀⠀⠀⠀⠀⠀⠀⠀⠀⠀⠀⠀⠀⠀⠀⠀⠀⠀⠀⠀⠀⠀⠀⠀⠀⠀⠀⠀⠀⠀⠀⠀⠀⠀⠀⠉⠉⠙⠛⠛⠛⠛⠛⠛⠛⠛⠃⠀⠀⠀⠀⠀⠀⠀⠀⠀⠀⠀⠀⠀⠀⠀⠀⠀⠀⠀⠀⠀⠀⠀⠀⠀⠀⠀⠀⠀⠀⠀⠀⠀⠀⠀⠀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⠀⠀⠀⠀⠀⠀⠀⠀⠀⠀⠀⠀⠀⠀⠀⠀⠀⠀⠀⠀⠀⠀⠀⠀⠀⠀⠀⠀⠀⠀⠀⠀⣠⣶⣶⣾⣿⣿⣿⣿⣿⣿⣿⣿⣶⣶⣦⣄⣀⠀⠀⠀⠀⠀⠀⠀⠀⠀⠀⠀⠀⠀⠀⠀⠀⠀⠀⠀⠀⠀⠀⠀⠀⠀⠀⠀⠀⠀⠀⠀⠀⠀⠀⠀⠀⠀⠀⠀⠀⠀⠀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⠀⠀⠀⠀⠀⠀⠀⠀⠀⠀⠀⠀⠀⠀⠀⠀⠀⠀⠀⠀⠀⠀⠀⠀⠀⠀⠀⠀⠀⠀⠀⠀⠈⢿⣿⣿⣿⣿⣿⣿⣿⣿⣿⣿⣿⣿⣿⣿⣿⣿⣶⣄⡀⠀⠀⠀⠀⠀⠀⠀⠀⠀⠀⠀⠀⠀⠀⠀⠀⠀⠀⠀⠀⠀⠀⠀⠀⠀⠀⠀⠀⠀⠀⠀⠀⠀⠀⠀⠀⠀⠀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⠀⠀⠀⠀⠀⠀⠀⠀⠀⠀⠀⠀⠀⠀⠀⠀⠀⠀⠀⠀⠀⠀⠀⠀⠀⠀⠀⠀⠀⠀⠀⢠⣶⣿⣿⣿⣿⣿⣿⣿⣿⣿⣿⣿⣿⣿⣿⣿⣿⣿⣿⣿⣿⣿⣿⣦⡀⠀⠀⠀⠀⠀⠀⠀⠀⠀⠀⠀⠀⠀⠀⠀⠀⠀⠀⠀⠀⠀⠀⠀⠀⠀⠀⠀⠀⠀⠀⠀⠀⠀⠀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⠀⠀⠀⠀⠀⠀⠀⠀⠀⠀⠀⠀⠀⠀⠀⠀⠀⠀⠀⠀⠀⠀⠀⠀⠀⠀⠀⠀⠀⠀⠀⠀⠀⠀⠙⠻⠿⣿⣿⣿⣿⣿⣿⣿⣿⣿⠿⠿⠟⠛⠛⠉⠉⠀⠀⠀⠀⠀⠀⠀⠀⠀⠀⠀⠀⠀⠀⠀⠀⠀⠀⠀⠀⠀⠀⠀⠀⠀⠀⠀⠀⠀⠀⠀⠀⠀⠀⠀⠀⠀⠀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⠀⠀⠀⠀⠀⠀⠀⠀⠀⠀⠀⠀⠀⠀⠀⠀⠀⠀⠀⠀⠀⠀⠀⠀⠀⠀⠀⠀⠀⠀⠀⠀⠀⠀⠀⠀⠀⠀⠀⠈⠉⠉⠀⠀⠀⠀⠀⠀⠀⠀⠀⠀⠀⠀⠀⠀⠀⠀⠀⠀⠀⠀⠀⠀⠀⠀⠀⠀⠀⠀⠀⠀⠀⠀⠀⠀⠀⠀⠀⠀⠀⠀⠀⠀⠀⠀⠀⠀⠀⠀⠀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⠀⠀⠀⠀⠀⠀⠀⠀⠀⠀⠀⠀⠀⠀⠀⠀⠀⠀⠀⠀⠀⠀⠀⠀⠀⠀⠀⠀⠀⠀⠀⠀⠀⠀⣀⣠⣤⣴⣶⣶⣿⣿⣿⣿⣿⣿⣶⣶⣦⣤⣀⠀⠀⠀⠀⠀⠀⠀⠀⠀⠀⠀⠀⠀⠀⠀⠀⠀⠀⠀⠀⠀⠀⠀⠀⠀⠀⠀⠀⠀⠀⠀⠀⠀⠀⠀⠀⠀⠀⠀⠀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⠀⠀⠀⠀⠀⠀⠀⠀⠀⠀⠀⠀⠀⠀⠀⠀⠀⠀⠀⠀⠀⠀⠀⠀⠀⠀⠀⠀⠀⠀⠀⢠⣶⣿⣿⣿⣿⣿⣿⣿⣿⣿⣿⣿⣿⣿⣿⣿⣿⣿⣿⣿⣷⣦⡀⠀⠀⠀⠀⠀⠀⠀⠀⠀⠀⠀⠀⠀⠀⠀⠀⠀⠀⠀⠀⠀⠀⠀⠀⠀⠀⠀⠀⠀⠀⠀⠀⠀⠀⠀⠀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⠀⠀⠀⠀⠀⠀⠀⠀⠀⠀⠀⠀⠀⠀⠀⠀⠀⠀⠀⠀⠀⠀⠀⠀⠀⠀⠀⠀⠀⠀⠀⠈⠻⢿⣿⣿⣿⣿⣿⣿⣿⣿⣿⣿⣿⣿⣿⣿⣿⣿⣿⣿⣿⣿⣿⣷⣄⠀⠀⠀⠀⠀⠀⠀⠀⠀⠀⠀⠀⠀⠀⠀⠀⠀⠀⠀⠀⠀⠀⠀⠀⠀⠀⠀⠀⠀⠀⠀⠀⠀⠀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⠀⠀⠀⠀⠀⠀⠀⠀⠀⠀⠀⠀⠀⠀⠀⠀⠀⠀⠀⠀⠀⠀⠀⠀⠀⠀⠀⠀⠀⠀⠀⠀⠀⢈⣿⣿⣿⣿⣿⣿⣿⣿⣿⣿⣿⣿⣿⣿⣿⣿⣿⣿⣿⣿⣿⡿⠋⠀⠀⠀⠀⠀⠀⠀⠀⠀⠀⠀⠀⠀⠀⠀⠀⠀⠀⠀⠀⠀⠀⠀⠀⠀⠀⠀⠀⠀⠀⠀⠀⠀⠀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⠀⠀⠀⠀⠀⠀⠀⠀⠀⠀⠀⠀⠀⠀⠀⠀⠀⠀⠀⠀⠀⠀⠀⠀⠀⠀⠀⠀⠀⠀⠀⠀⣴⣿⣿⣿⣿⣿⣿⣿⣿⣿⣿⣿⣿⣿⣿⣿⣿⣿⣿⠿⠛⠉⠀⠀⠀⠀⠀⠀⠀⠀⠀⠀⠀⠀⠀⠀⠀⠀⠀⠀⠀⠀⠀⠀⠀⠀⠀⠀⠀⠀⠀⠀⠀⠀⠀⠀⠀⠀⠀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⠀⠀⠀⠀⠀⠀⠀⠀⠀⠀⠀⠀⠀⠀⠀⠀⠀⠀⠀⠀⠀⠀⠀⠀⠀⠀⠀⠀⠀⠀⠀⠀⠙⠿⣿⣿⣿⣿⣿⣿⣿⣿⣿⣿⣿⡿⠿⠛⠋⠁⠀⠀⠀⠀⠀⠀⠀⠀⠀⠀⠀⠀⠀⠀⠀⠀⠀⠀⠀⠀⠀⠀⠀⠀⠀⠀⠀⠀⠀⠀⠀⠀⠀⠀⠀⠀⠀⠀⠀⠀⠀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⠀⠀⠀⠀⠀⠀⠀⠀⠀⠀⠀⠀⠀⠀⠀⠀⠀⠀⠀⠀⠀⠀⠀⠀⠀⠀⠀⠀⠀⠀⠀⠀⠀⠀⠀⠉⠙⠛⠛⠛⠛⠛⠋⠉⠀⠀⠀⠀⠀⠀⠀⠀⠀⠀⠀⠀⠀⠀⠀⠀⠀⠀⠀⠀⠀⠀⠀⠀⠀⠀⠀⠀⠀⠀⠀⠀⠀⠀⠀⠀⠀⠀⠀⠀⠀⠀⠀⠀⠀⠀⠀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⠀⠀⠀⠀⠀⠀⠀⠀⠀⠀⠀⠀⠀⠀⠀⠀⠀⠀⠀⠀⠀⠀⠀⠀⠀⠀⠀⠀⠀⠀⠀⠀⠀⠀⠀⠀⠀⠀⠀⠀⠀⠀⠀⠀⢀⣀⣀⣀⣤⣀⣀⣀⣀⡀⠀⠀⠀⠀⠀⠀⠀⠀⠀⠀⠀⠀⠀⠀⠀⠀⠀⠀⠀⠀⠀⠀⠀⠀⠀⠀⠀⠀⠀⠀⠀⠀⠀⠀⠀⠀⠀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⠀⠀⠀⠀⠀⠀⠀⠀⠀⠀⠀⠀⠀⠀⠀⠀⠀⠀⠀⠀⠀⠀⠀⠀⠀⠀⠀⠀⠀⠀⠀⠀⠀⠀⠀⠀⠀⠀⠀⣀⣤⣴⣾⣿⣿⣿⣿⣿⣿⣿⣿⣿⣿⣿⣿⣶⣤⠀⠀⠀⠀⠀⠀⠀⠀⠀⠀⠀⠀⠀⠀⠀⠀⠀⠀⠀⠀⠀⠀⠀⠀⠀⠀⠀⠀⠀⠀⠀⠀⠀⠀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⠀⠀⠀⠀⠀⠀⠀⠀⠀⠀⠀⠀⠀⠀⠀⠀⠀⠀⠀⠀⠀⠀⠀⠀⠀⠀⠀⠀⠀⠀⠀⠀⠀⠀⠀⢀⣠⣶⣿⣿⣿⣿⣿⣿⣿⣿⣿⣿⣿⣿⣿⣿⣿⣿⣿⣿⠃⠀⠀⠀⠀⠀⠀⠀⠀⠀⠀⠀⠀⠀⠀⠀⠀⠀⠀⠀⠀⠀⠀⠀⠀⠀⠀⠀⠀⠀⠀⠀⠀⠀⠀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⠀⠀⠀⠀⠀⠀⠀⠀⠀⠀⠀⠀⠀⠀⠀⠀⠀⠀⠀⠀⠀⠀⠀⠀⠀⠀⠀⠀⠀⠀⠀⠀⠀⣠⣶⣿⣿⣿⣿⣿⣿⣿⣿⣿⣿⣿⣿⣿⣿⣿⣿⣿⣿⣿⠟⠁⠀⠀⠀⠀⠀⠀⠀⠀⠀⠀⠀⠀⠀⠀⠀⠀⠀⠀⠀⠀⠀⠀⠀⠀⠀⠀⠀⠀⠀⠀⠀⠀⠀⠀⠀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⠀⠀⠀⠀⠀⠀⠀⠀⠀⠀⠀⠀⠀⠀⠀⠀⠀⠀⠀⠀⠀⠀⠀⠀⠀⠀⠀⠀⠀⠀⠀⠻⢿⣿⣿⣿⣿⣿⣿⣿⣿⣿⣿⣿⣿⣿⣿⣿⣿⡿⠛⠁⠀⠀⠀⠀⠀⠀⠀⠀⠀⠀⠀⠀⠀⠀⠀⠀⠀⠀⠀⠀⠀⠀⠀⠀⠀⠀⠀⠀⠀⠀⠀⠀⠀⠀⠀⠀⠀⠀⠀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⠀⠀⠀⠀⠀⠀⠀⠀⠀⠀⠀⠀⠀⠀⠀⠀⠀⠀⠀⠀⠀⠀⠀⠀⠀⠀⠀⠀⠀⠀⠀⠀⠀⠈⣿⣿⣿⣿⣿⣿⣿⣿⣿⣿⣿⣿⣿⠿⠋⠀⠀⠀⠀⠀⠀⠀⠀⠀⠀⠀⠀⠀⠀⠀⠀⠀⠀⠀⠀⠀⠀⠀⠀⠀⠀⠀⠀⠀⠀⠀⠀⠀⠀⠀⠀⠀⠀⠀⠀⠀⠀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⠀⠀⠀⠀⠀⠀⠀⠀⠀⠀⠀⠀⠀⠀⠀⠀⠀⠀⠀⠀⠀⠀⠀⠀⠀⠀⠀⠀⠀⠀⠀⠀⠀⢠⣿⣿⣿⣿⣿⣿⣿⣿⣿⡿⠿⠋⠁⠀⠀⠀⠀⠀⠀⠀⠀⠀⠀⠀⠀⠀⠀⠀⠀⠀⠀⠀⠀⠀⠀⠀⠀⠀⠀⠀⠀⠀⠀⠀⠀⠀⠀⠀⠀⠀⠀⠀⠀⠀⠀⠀⠀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⠀⠀⠀⠀⠀⠀⠀⠀⠀⠀⠀⠀⠀⠀⠀⠀⠀⠀⠀⠀⠀⠀⠀⠀⠀⠀⠀⠀⠀⠀⠀⠀⠀⠈⠉⠙⠛⠛⠛⠛⠋⠉⠁⠀⠀⠀⠀⠀⠀⠀⠀⠀⠀⠀⠀⠀⠀⠀⠀⠀⠀⠀⠀⠀⠀⠀⠀⠀⠀⠀⠀⠀⠀⠀⠀⠀⠀⠀⠀⠀⠀⠀⠀⠀⠀⠀⠀⠀⠀⠀⠀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⠀⠀⠀⠀⠀⠀⠀⠀⠀⠀⠀⠀⠀⠀⠀⠀⠀⠀⠀⠀⠀⠀⠀⠀⠀⠀⠀⠀⠀⠀⠀⠀⠀⠀⠀⠀⠀⠀⠀⠀⠀⠀⠀⠀⣀⣤⣤⣶⣶⣶⣿⣿⣿⣿⣶⣦⣤⠀⠀⠀⠀⠀⠀⠀⠀⠀⠀⠀⠀⠀⠀⠀⠀⠀⠀⠀⠀⠀⠀⠀⠀⠀⠀⠀⠀⠀⠀⠀⠀⠀⠀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⠀⠀⠀⠀⠀⠀⠀⠀⠀⠀⠀⠀⠀⠀⠀⠀⠀⠀⠀⠀⠀⠀⠀⠀⠀⠀⠀⠀⠀⠀⠀⠀⠀⠀⠀⠀⠀⠀⠀⠀⣀⣴⣾⣿⣿⣿⣿⣿⣿⣿⣿⣿⣿⣿⣿⣿⠃⠀⠀⠀⠀⠀⠀⠀⠀⠀⠀⠀⠀⠀⠀⠀⠀⠀⠀⠀⠀⠀⠀⠀⠀⠀⠀⠀⠀⠀⠀⠀⠀⠀⠀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⠀⠀⠀⠀⠀⠀⠀⠀⠀⠀⠀⠀⠀⠀⠀⠀⠀⠀⠀⠀⠀⠀⠀⠀⠀⠀⠀⠀⠀⠀⠀⠀⠀⠀⠀⠀⠀⣀⣴⣿⣿⣿⣿⣿⣿⣿⣿⣿⣿⣿⣿⣿⣿⣿⣿⠃⠀⠀⠀⠀⠀⠀⠀⠀⠀⠀⠀⠀⠀⠀⠀⠀⠀⠀⠀⠀⠀⠀⠀⠀⠀⠀⠀⠀⠀⠀⠀⠀⠀⠀⠀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⠀⠀⠀⠀⠀⠀⠀⠀⠀⠀⠀⠀⠀⠀⠀⠀⠀⠀⠀⠀⠀⠀⠀⠀⠀⠀⠀⠀⠀⠀⠀⠻⢿⣿⣿⣿⣿⣿⣿⣿⣿⣿⣿⣿⣿⣿⣿⡿⠋⠀⠀⠀⠀⠀⠀⠀⠀⠀⠀⠀⠀⠀⠀⠀⠀⠀⠀⠀⠀⠀⠀⠀⠀⠀⠀⠀⠀⠀⠀⠀⠀⠀⠀⠀⠀⠀⠀⠀⠀⠀⠀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⠀⠀⠀⠀⠀⠀⠀⠀⠀⠀⠀⠀⠀⠀⠀⠀⠀⠀⠀⠀⠀⠀⠀⠀⠀⠀⠀⠀⠀⠀⠀⠀⠀⠈⢹⣿⣿⣿⣿⣿⣿⣿⣿⣿⣿⠿⠋⠀⠀⠀⠀⠀⠀⠀⠀⠀⠀⠀⠀⠀⠀⠀⠀⠀⠀⠀⠀⠀⠀⠀⠀⠀⠀⠀⠀⠀⠀⠀⠀⠀⠀⠀⠀⠀⠀⠀⠀⠀⠀⠀⠀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⠀⠀⠀⠀⠀⠀⠀⠀⠀⠀⠀⠀⠀⠀⠀⠀⠀⠀⠀⠀⠀⠀⠀⠀⠀⠀⠀⠀⠀⠀⠀⠀⠀⠀⢸⣿⣿⣿⣿⣿⡿⠿⠛⠋⠁⠀⠀⠀⠀⠀⠀⠀⠀⠀⠀⠀⠀⠀⠀⠀⠀⠀⠀⠀⠀⠀⠀⠀⠀⠀⠀⠀⠀⠀⠀⠀⠀⠀⠀⠀⠀⠀⠀⠀⠀⠀⠀⠀⠀⠀⠀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⠀⠀⠀⠀⠀⠀⠀⠀⠀⠀⠀⠀⠀⠀⠀⠀⠀⠀⠀⠀⠀⠀⠀⠀⠀⠀⠀⠀⠀⠀⠀⠀⠀⠀⠀⠉⠉⠉⠀⠀⠀⠀⠀⠀⠀⠀⠀⠀⠀⠀⠀⠀⠀⠀⠀⠀⠀⠀⠀⠀⠀⠀⠀⠀⠀⠀⠀⠀⠀⠀⠀⠀⠀⠀⠀⠀⠀⠀⠀⠀⠀⠀⠀⠀⠀⠀⠀⠀⠀⠀⠀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⠀⠀⠀⠀⠀⠀⠀⠀⠀⠀⠀⠀⠀⠀⠀⠀⠀⠀⠀⠀⠀⠀⠀⠀⠀⠀⠀⠀⠀⠀⠀⠀⠀⠀⠀⠀⠀⠀⠀⠀⠀⠀⠀⠀⠀⠀⠀⠀⠀⢀⣀⣤⣤⣤⣤⡄⠀⠀⠀⠀⠀⠀⠀⠀⠀⠀⠀⠀⠀⠀⠀⠀⠀⠀⠀⠀⠀⠀⠀⠀⠀⠀⠀⠀⠀⠀⠀⠀⠀⠀⠀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⠀⠀⠀⠀⠀⠀⠀⠀⠀⠀⠀⠀⠀⠀⠀⠀⠀⠀⠀⠀⠀⠀⠀⠀⠀⠀⠀⠀⠀⠀⠀⠀⠀⠀⠀⠀⠀⠀⠀⠀⠀⠀⠀⠀⠀⢀⣠⣴⣾⣿⣿⣿⣿⣿⣿⡄⠀⠀⠀⠀⠀⠀⠀⠀⠀⠀⠀⠀⠀⠀⠀⠀⠀⠀⠀⠀⠀⠀⠀⠀⠀⠀⠀⠀⠀⠀⠀⠀⠀⠀⠀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⠀⠀⠀⠀⠀⠀⠀⠀⠀⠀⠀⠀⠀⠀⠀⠀⠀⠀⠀⠀⠀⠀⠀⠀⠀⠀⠀⠀⠀⠀⠀⠀⠀⠀⠀⠀⠀⠀⠀⠀⠀⠀⠀⣠⣶⣿⣿⣿⣿⣿⣿⣿⣿⣿⣿⠀⠀⠀⠀⠀⠀⠀⠀⠀⠀⠀⠀⠀⠀⠀⠀⠀⠀⠀⠀⠀⠀⠀⠀⠀⠀⠀⠀⠀⠀⠀⠀⠀⠀⠀⠀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⠀⠀⠀⠀⠀⠀⠀⠀⠀⠀⠀⠀⠀⠀⠀⠀⠀⠀⠀⠀⠀⠀⠀⠀⠀⠀⠀⠀⠀⠀⠀⠀⠀⠀⠀⠀⠀⠀⠀⠀⢀⣤⣾⣿⣿⣿⣿⣿⣿⣿⣿⣿⣿⣿⠃⠀⠀⠀⠀⠀⠀⠀⠀⠀⠀⠀⠀⠀⠀⠀⠀⠀⠀⠀⠀⠀⠀⠀⠀⠀⠀⠀⠀⠀⠀⠀⠀⠀⠀⠀⠀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⠀⠀⠀⠀⠀⠀⠀⠀⠀⠀⠀⠀⠀⠀⠀⠀⠀⠀⠀⠀⠀⠀⠀⠀⠀⠀⠀⠀⠀⠀⠀⠀⠰⣿⣿⣿⣿⣿⣿⣿⣿⣿⣿⣿⣿⠟⠁⠀⠀⠀⠀⠀⠀⠀⠀⠀⠀⠀⠀⠀⠀⠀⠀⠀⠀⠀⠀⠀⠀⠀⠀⠀⠀⠀⠀⠀⠀⠀⠀⠀⠀⠀⠀⠀⠀⠀⠀⠀⠀⠀⠀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⠀⠀⠀⠀⠀⠀⠀⠀⠀⠀⠀⠀⠀⠀⠀⠀⠀⠀⠀⠀⠀⠀⠀⠀⠀⠀⠀⠀⠀⠀⠀⠀⠀⠀⠉⠉⠻⣿⣿⣿⣿⣿⠿⠋⠀⠀⠀⠀⠀⠀⠀⠀⠀⠀⠀⠀⠀⠀⠀⠀⠀⠀⠀⠀⠀⠀⠀⠀⠀⠀⠀⠀⠀⠀⠀⠀⠀⠀⠀⠀⠀⠀⠀⠀⠀⠀⠀⠀⠀⠀⠀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⠀⠀⠀⠀⠀⠀⠀⠀⠀⠀⠀⠀⠀⠀⠀⠀⠀⠀⠀⠀⠀⠀⠀⠀⠀⠀⠀⠀⠀⠀⠀⠀⠀⠀⠀⠀⠀⠻⠿⠟⠉⠀⠀⠀⠀⠀⠀⠀⠀⠀⠀⠀⠀⠀⠀⠀⠀⠀⠀⠀⠀⠀⠀⠀⠀⠀⠀⠀⠀⠀⠀⠀⠀⠀⠀⠀⠀⠀⠀⠀⠀⠀⠀⠀⠀⠀⠀⠀⠀⠀⠀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⣿⣿⣿⣿⣿⣿⣿⣿⣿⣿⣿⣿⣿⣿⣿⣿⣿⣿⣿⣿⣿⣿⣿⣿⣿⣿⣿⣿⣿⣿⣿⣿⣿⣿⣿⣿⣿⣿⣿⣿⠿⠿⠟⠛⠛⠛⠛⠛⠛⠛⠻⠿⣿⣿⣿⣿⣿⣿⣿⣿⡿⠛⠉⠀⠀⠀⠀⠀⠀⠀⠀⠀⠀⠘⣿⣿⣿⣿⣿⣿⣿⣿⣿⣿⣿⣿⣿⣿⣿⣿⡇</a:t>
            </a:r>
            <a:br/>
            <a:r>
              <a:t>⣿⣿⣿⣿⣿⣿⣿⣿⣿⣿⣿⣿⣿⣿⣿⣿⣿⣿⣿⣿⣿⣿⣿⣿⣿⣿⣿⣿⣿⣿⣿⣿⣿⣿⣿⣿⣿⠏⠁⠀⠀⠀⠀⠀⠀⠀⠀⠀⠀⠀⠀⠀⠀⠙⠋⠉⠀⠀⠀⠀⠁⠀⠀⠀⠀⠀⠀⠀⠀⠀⠀⠀⠀⠀⠸⣿⣿⣿⣿⣿⣿⣿⣿⣿⣿⣿⣿⣿⣿⣿⡇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⣿⣿⣿⣿⣿⣿⣿⣿⣿⣿⣿⣿⣿⣿⣿⣿⣿⣿⣿⣿⣿⣿⣿⣿⣿⣿⣿⣿⣿⣿⣿⣿⣿⣿⣿⣿⣿⣇⠀⠀⠀⠀⠀⠀⠀⠀⠀⠀⠀⠀⠀⠀⠀⠀⠀⠀⠀⠀⠀⠀⠀⠀⠀⠀⠀⠀⠀⠀⠀⠀⠀⠀⠀⠀⠀⢺⣿⣿⣿⣿⣿⣿⣿⣿⣿⣿⣿⣿⣿⣿⡇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⣿⣿⣿⣿⣿⣿⣿⣿⣿⣿⣿⣿⣿⣿⣿⣿⣿⣿⣿⣿⣿⣿⣿⣿⣿⣿⣿⣿⣿⣿⣿⣿⣿⣿⣿⣿⣿⣿⣿⣆⠀⠀⠀⠀⠀⠀⠀⠀⠀⠀⠀⠀⠀⠀⠀⠀⠀⠀⠀⠀⠀⠀⠀⠀⠀⠀⠀⠀⠀⠀⠀⠀⠀⠀⠀⢸⣿⣿⣿⣿⣿⣿⣿⣿⣿⣿⣿⣿⣿⣿⡇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⣿⣿⣿⣿⣿⣿⣿⣿⣿⣿⣿⣿⣿⣿⣿⣿⣿⣿⣿⣿⣿⣿⣿⣿⣿⣿⣿⣿⣿⣿⣿⣿⣿⣿⣿⣿⣿⣿⣿⡿⠁⠀⠀⠀⠀⠀⠀⠀⠀⠀⠀⠀⠀⠀⠀⠀⠀⠀⠀⠀⠀⠀⠀⠀⠀⠀⠀⠀⠀⠀⠀⠀⠀⠀⠀⣼⣿⣿⣿⣿⣿⣿⣿⣿⣿⣿⣿⣿⣿⣿⡇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⣿⣿⣿⣿⣿⣿⣿⣿⣿⣿⣿⣿⣿⣿⣿⣿⣿⣿⣿⣿⣿⣿⣿⣿⣿⣿⣿⣿⣿⣿⣿⣿⣿⣿⣿⣿⣿⣿⣿⠇⠀⠀⠀⠀⠀⠀⠀⠀⠀⠀⠀⠀⠀⠀⠀⠀⠀⠀⠀⠀⠀⠀⠀⠀⠀⠀⠀⠀⠀⠀⢀⡀⠀⠀⢀⣿⣿⣿⣿⣿⣿⣿⣿⣿⣿⣿⣿⣿⣿⣿⡇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⣿⣿⣿⣿⣿⣿⣿⣿⣿⣿⣿⣿⣿⣿⣿⣿⣿⣿⣿⣿⣿⣿⣿⣿⣿⣿⣿⣿⣿⣿⣿⣿⣿⣿⣿⣿⣿⣿⣿⡇⠀⠀⠀⠀⠀⠀⠀⠀⠀⠀⠀⠀⠀⠀⠀⠀⠀⠀⠀⠀⠀⠀⠀⠀⠀⠀⠀⠀⠀⠀⠀⠻⣿⣶⣿⣿⣿⣿⣿⣿⣿⣿⣿⣿⣿⣿⣿⣿⣿⣿⡇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⣿⣿⣿⣿⣿⣿⣿⣿⣿⣿⣿⣿⣿⣿⣿⣿⣿⣿⣿⣿⣿⣿⣿⣿⣿⣿⣿⣿⣿⣿⣿⣿⣿⣿⣿⣿⣿⣿⣿⣧⠀⠀⠀⠀⠀⠀⠀⠀⠀⠀⠀⠀⠀⠀⠀⠀⠀⠀⠀⠀⠀⠀⠀⠀⠀⠀⠀⠀⠀⠀⠀⠀⠙⣿⣿⣿⣿⣿⣿⣿⣿⣿⣿⣿⣿⣿⣿⣿⣿⣿⡇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⣿⣿⣿⣿⣿⣿⣿⣿⣿⣿⣿⣿⣿⣿⣿⣿⣿⣿⣿⣿⣿⣿⣿⣿⣿⣿⣿⣿⣿⣿⣿⣿⣿⣿⣿⣿⣿⣿⣿⣿⣷⠄⠀⠀⠀⠀⠀⠀⠀⠀⠀⠀⠀⠀⠀⠀⠀⠀⠀⠀⠀⠀⠀⠀⠀⠀⠀⠀⠀⠀⠀⠀⠀⠀⣸⣿⣿⣿⣿⣿⣿⣿⣿⣿⣿⣿⣿⣿⣿⣿⡇</a:t>
            </a:r>
            <a:br/>
            <a:r>
              <a:t>⣿⣿⣿⣿⣿⣿⣿⣿⣿⣿⣿⣿⣿⣿⣿⣿⣿⣿⣿⣿⣿⣿⣿⣿⣿⣿⣿⣿⣿⣿⣿⣿⣿⣿⣿⣿⣿⣿⣿⣿⠛⠀⠀⢀⠀⠀⠀⠀⠀⠀⠀⠀⠀⠀⠀⠀⠀⠀⠀⠀⠀⠀⠀⠀⠀⠀⠀⠀⠀⣰⣶⣶⣶⣾⣿⣿⣿⣿⣿⣿⣿⣿⣿⣿⣿⣿⣿⣿⣿⣿⡇</a:t>
            </a:r>
            <a:br/>
            <a:r>
              <a:t>⣿⣿⣿⣿⣿⣿⣿⣿⣿⣿⣿⣿⣿⣿⣿⣿⣿⣿⣿⣿⣿⣿⣿⣿⣿⣿⣿⣿⣿⣿⣿⣿⣿⣿⣿⣿⣿⣿⣿⡏⠀⠀⠀⢨⡆⠀⠀⠀⠀⠀⠀⠀⠀⠀⠀⠀⠀⠀⠀⠀⠀⠀⠀⠀⠀⠀⠀⠀⠀⣿⣿⣿⣿⣿⣿⣿⣿⣿⣿⣿⣿⣿⣿⣿⣿⣿⣿⣿⣿⣿⡇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⣿⣿⣿⣿⣿⣿⣿⣿⣿⣿⣿⣿⣿⣿⣿⣿⣿⣿⣿⣿⣿⣿⣿⣿⣿⣿⣿⣿⣿⣿⣿⣿⣿⣿⣿⣿⣿⣿⣿⠁⠀⠀⠀⣿⠀⠀⠀⠀⠀⠀⠀⠀⠀⠀⠀⠀⠀⠀⠀⠀⠀⠀⠀⠀⠀⠀⠀⠀⢰⣿⣿⣿⣿⣿⣿⣿⣿⣿⣿⣿⣿⣿⣿⣿⣿⣿⣿⣿⣿⣿⡇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⣿⣿⣿⣿⣿⣿⣿⣿⣿⣿⣿⣿⣿⣿⣿⣿⣿⣿⣿⣿⣿⣿⣿⣿⣿⣿⣿⣿⣿⣿⣿⣿⣿⣿⣿⣿⣿⣿⡏⠀⠀⠀⢰⡇⠀⠀⠀⠀⠀⠀⠀⠀⠀⠀⠀⠀⠀⠀⠀⠀⠀⠀⠀⠀⠀⠀⠀⠀⣾⣿⣿⣿⣿⣿⣿⣿⣿⣿⣿⣿⣿⣿⣿⣿⣿⣿⣿⣿⣿⣿⡇</a:t>
            </a:r>
            <a:br/>
            <a:r>
              <a:t>⣿⣿⣿⣿⣿⣿⣿⣿⣿⣿⣿⣿⣿⣿⣿⣿⣿⣿⣿⣿⣿⣿⣿⣿⣿⣿⣿⣿⣿⣿⣿⣿⣿⣿⣿⣿⣿⣿⣥⠀⠀⢀⣿⡇⠀⠀⠀⠀⠀⠀⠀⠀⠀⠀⠀⠀⠀⠀⠀⠀⠀⠀⠀⠀⠀⠀⠀⢰⣿⣿⣿⣿⣿⣿⣿⣿⣿⣿⣿⣿⣿⣿⣿⣿⣿⣿⣿⣿⣿⣿⡇</a:t>
            </a:r>
            <a:br/>
            <a:r>
              <a:t>⣿⣿⣿⣿⣿⣿⣿⣿⣿⣿⣿⣿⣿⣿⣿⣿⣿⣿⣿⣿⣿⣿⣿⣿⣿⣿⣿⣿⣿⣿⣿⣿⣿⣿⣿⣿⣿⣿⣿⠀⠀⣾⡟⠀⠀⠀⠀⠀⠀⠀⠀⠀⠀⠀⠀⠀⠀⠀⠀⠀⠀⠀⠀⠀⠀⠀⠀⣾⣿⣿⣿⣿⣿⣿⣿⣿⣿⣿⣿⣿⣿⣿⣿⣿⣿⣿⣿⣿⣿⣿⡇</a:t>
            </a:r>
            <a:br/>
            <a:r>
              <a:t>⣿⣿⣿⣿⣿⣿⣿⣿⣿⣿⣿⣿⣿⣿⣿⣿⣿⣿⣿⣿⣿⣿⣿⣿⣿⣿⣿⣿⣿⣿⣿⣿⣿⣿⣿⣿⣿⣿⣿⠀⢰⣿⡁⠀⠀⠀⠀⠀⠀⠀⠀⠀⠀⠀⠀⠀⠀⠀⠀⠀⠀⠀⠀⠀⠀⠀⠀⣿⣿⣿⣿⣿⣿⣿⣿⣿⣿⣿⣿⣿⣿⣿⣿⣿⣿⣿⣿⣿⣿⣿⡇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⣿⣿⣿⣿⣿⣿⣿⣿⣿⣿⣿⣿⣿⣿⣿⣿⣿⣿⣿⣿⣿⣿⣿⣿⣿⣿⣿⣿⣿⣿⣿⣿⣿⣿⣿⣿⣿⣿⣿⡄⢸⠟⠁⠀⠀⠀⠀⠀⠀⠀⠀⠀⠀⠀⠀⠀⠀⠀⠀⠀⠀⠀⠀⠀⠀⠀⠀⠹⣿⣿⣿⣿⣿⣿⣿⣿⣿⣿⣿⣿⣿⣿⣿⣿⣿⣿⣿⣿⣿⣿⡇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⣿⣿⣿⣿⣿⣿⣿⣿⣿⣿⣿⣿⣿⣿⣿⣿⣿⣿⣿⣿⣿⣿⣿⣿⣿⣿⣿⣿⣿⣿⣿⣿⣿⣿⣿⣿⣿⣿⣿⣿⣮⠀⠀⠀⠀⠀⠀⠀⠀⠀⠀⠀⠀⠀⠀⠀⠀⠀⠀⠀⠀⠀⠀⠀⠀⠀⠀⠀⠈⢿⣿⣿⣿⣿⣿⣿⣿⣿⣿⣿⣿⣿⣿⣿⣿⣿⣿⣿⣿⣿⡇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⣿⣿⣿⣿⣿⣿⣿⣿⣿⣿⣿⣿⣿⣿⣿⣿⣿⣿⣿⣿⣿⣿⣿⣿⣿⣿⣿⣿⣿⣿⣿⣿⣿⣿⣿⣿⣿⣿⣿⣿⣿⡆⠀⠀⠀⠀⠀⠀⠀⠀⠀⠀⠀⠀⠀⠀⠀⠀⠀⠀⠀⠀⠀⠀⠀⠀⠀⠀⠀⠀⢻⣿⣿⣿⣿⣿⣿⣿⣿⣿⣿⣿⣿⣿⣿⣿⣿⣿⣿⣿⡇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⣿⣿⣿⣿⣿⣿⣿⣿⣿⣿⣿⣿⣿⣿⣿⣿⣿⣿⣿⣿⣿⣿⣿⣿⣿⣿⣿⣿⣿⣿⣿⣿⣿⣿⣿⣿⣿⣿⣿⣿⣿⡇⠀⠀⠀⠀⠀⠀⠀⠀⠀⠀⠀⠀⠀⠀⠀⠀⠀⠀⠀⠀⠀⠀⠀⠀⠀⠀⠀⠀⠀⠻⣿⣿⣿⣿⣿⣿⣿⣿⣿⣿⣿⣿⣿⣿⣿⣿⣿⣿⡇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⣿⣿⣿⣿⣿⣿⣿⣿⣿⣿⣿⣿⣿⣿⣿⣿⣿⣿⣿⣿⣿⣿⣿⣿⣿⣿⣿⣿⣿⣿⣿⣿⣿⣿⣿⣿⣿⣿⣿⣿⣿⡇⠀⠀⠀⠀⠀⠀⠀⠀⠀⠀⠀⠀⠀⠀⠀⠀⠀⠀⠀⠀⠀⠀⠀⠀⠀⠀⠀⠀⠀⠀⠙⠿⠿⠿⢿⣿⣿⣿⣿⣿⣿⣿⣿⣿⣿⣿⣿⣿⡇</a:t>
            </a:r>
            <a:br/>
            <a:r>
              <a:t>⣿⣿⣿⣿⣿⣿⣿⣿⣿⣿⣿⣿⣿⣿⣿⣿⣿⣿⣿⣿⣿⣿⣿⣿⣿⣿⣿⣿⣿⣿⣿⣿⣿⣿⣿⣿⣿⣿⣿⣿⠟⠁⠀⠀⠀⠀⠀⠀⠀⠀⠀⠀⠀⠀⠀⠀⠀⠀⠀⠀⠀⠀⠀⠀⠀⠀⠀⠀⠀⠀⠀⠀⠀⠀⠀⠀⠀⠈⣿⣿⣿⣿⣿⣿⣿⣿⣿⣿⣿⣿⡇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⣿⣿⣿⣿⣿⣿⣿⣿⣿⣿⣿⣿⣿⣿⣿⣿⣿⣿⣿⣿⣿⣿⣿⣿⣿⣿⣿⣿⣿⣿⣿⣿⣿⣿⣿⣿⣿⣿⣿⡏⠀⠀⠀⠀⠀⠀⠀⠀⠀⠀⠀⠀⠀⠀⠀⠀⠀⠀⠀⠀⠀⠀⠀⠀⠀⠀⠀⠀⠀⠀⠀⠀⠀⠀⠀⠀⠀⠀⣿⣿⣿⣿⣿⣿⣿⣿⣿⣿⣿⣿⡇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⣿⣿⣿⣿⣿⣿⣿⣿⣿⣿⣿⣿⣿⣿⣿⣿⣿⣿⣿⣿⣿⣿⣿⣿⣿⣿⣿⣿⣿⣿⣿⣿⣿⣿⣿⣿⣿⣿⣿⣿⣦⡀⠀⠀⠀⠀⠀⠀⠀⠀⠀⠀⠀⠀⠀⠀⠀⠀⠀⠀⠀⠀⠀⠀⠀⠀⢂⠀⠀⠀⠀⠀⠀⠀⠀⠀⠀⠀⠙⠻⣿⣿⣿⣿⣿⣿⣿⣿⣿⣿⡇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⣿⣿⣿⣿⣿⣿⣿⣿⣿⣿⣿⣿⣿⣿⣿⣿⣿⣿⣿⣿⣿⣿⣿⣿⣿⣿⣿⣿⣿⣿⣿⣿⣿⣿⣿⣿⣿⣿⣿⣿⣿⡇⠀⠀⠀⠀⠀⠀⠀⠀⠀⠀⠀⠀⠀⠀⠀⠀⠀⠀⠀⠀⠀⠀⠀⠀⠃⠀⠀⠀⠀⠀⠀⠀⠀⠀⠀⠀⠀⠀⠈⢿⣿⣿⣿⣿⣿⣿⣿⣿⡇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⣿⣿⣿⣿⣿⣿⣿⣿⣿⣿⣿⣿⣿⣿⣿⣿⣿⣿⣿⣿⣿⣿⣿⣿⣿⣿⣿⣿⣿⣿⣿⣿⣿⣿⣿⣿⣿⣿⣿⣿⣿⡇⠀⠀⠀⠀⠀⠀⠀⠀⠀⠀⠀⠀⠀⠀⠀⠀⠀⠀⠀⠀⠀⠀⠀⢸⡄⠀⠀⠀⠀⠀⠀⠀⠀⠀⠀⠀⠀⠀⠀⠀⠻⣿⣿⣿⣿⣿⣿⣿⡇</a:t>
            </a:r>
            <a:br/>
            <a:r>
              <a:t>⣿⣿⣿⣿⣿⣿⣿⣿⣿⣿⣿⣿⣿⣿⣿⣿⣿⣿⣿⣿⣿⣿⣿⣿⣿⣿⣿⣿⣿⣿⣿⣿⣿⣿⣿⣿⣿⣿⣿⣿⣿⣏⠀⠀⠀⠀⠀⠀⠀⠀⠀⠀⠀⠀⠀⠀⠀⠀⠀⠀⠀⠀⠀⠀⠀⣾⣿⡆⠀⠀⠀⠀⠀⠀⠀⠀⠀⠀⠀⠀⠀⠀⠀⠹⣿⣿⣿⣿⣿⣿⡇</a:t>
            </a:r>
            <a:br/>
            <a:r>
              <a:t>⣿⣿⣿⣿⣿⣿⣿⣿⣿⣿⣿⣿⣿⣿⣿⣿⣿⣿⣿⣿⣿⣿⣿⣿⣿⣿⣿⣿⣿⣿⣿⣿⣿⣿⣿⣿⣿⣿⣿⣿⡿⠃⠀⠀⠀⠀⠀⠀⠀⠀⠀⠀⠀⠀⠀⠀⠀⠀⠀⠀⠀⠀⠀⠀⠀⣿⣿⡇⠀⠀⠀⠀⢀⡀⠀⠀⠀⠀⠀⠀⠀⠀⠀⠀⠘⣿⣿⣿⣿⣿⡇</a:t>
            </a:r>
            <a:br/>
            <a:r>
              <a:t>⣿⣿⣿⣿⣿⣿⣿⣿⣿⣿⣿⣿⣿⣿⣿⣿⣿⣿⣿⣿⣿⣿⣿⣿⣿⣿⣿⣿⣿⣿⣿⣿⣿⣿⣿⣿⣿⣿⣿⠟⠁⠀⠀⠀⠀⠀⠀⠀⠀⠀⠀⠀⠀⠀⠀⠀⠀⠀⠀⠀⠀⠀⠀⠀⠀⣿⣿⡇⠀⠀⠀⠀⠀⣿⠀⠀⠀⠀⠀⠀⠀⠀⠀⠀⠀⠘⣿⣿⣿⣿⡇</a:t>
            </a:r>
            <a:br/>
            <a:r>
              <a:t>⣿⣿⣿⣿⣿⣿⣿⣿⣿⣿⣿⣿⣿⣿⣿⣿⣿⣿⣿⣿⣿⣿⣿⣿⣿⣿⣿⣿⣿⣿⣿⣿⣿⣿⣿⣿⣿⡿⠋⠀⠀⠀⠀⠀⠀⠀⠀⠀⠀⠀⠀⠀⠀⠀⠀⠀⠀⠀⠀⠀⠀⠀⠀⠀⠀⢸⣿⣿⠀⠀⠀⠀⠀⣿⠀⠀⠀⠀⠀⠀⠀⠀⠀⠀⠀⠀⠘⣿⣿⣿⡇</a:t>
            </a:r>
            <a:br/>
            <a:r>
              <a:t>⣿⣿⣿⣿⣿⣿⣿⣿⣿⣿⣿⣿⣿⣿⣿⣿⣿⣿⣿⣿⣿⣿⣿⣿⣿⣿⣿⣿⣿⣿⣿⣿⣿⣿⣿⣿⡟⠁⠀⠀⠀⠀⠀⠀⠀⠀⠀⠀⠀⠀⠀⠀⠀⠀⠀⠀⠀⠀⠀⠀⠀⠀⠀⠀⠀⠀⣿⣿⠀⠀⠀⠀⠀⣿⡀⠀⠀⠀⠀⠀⠀⠀⠀⠀⠀⠀⠀⢻⣿⣿⡇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⠀⠀⠀⠀⠀⠀⠀⠀⠀⠀⠀⠀⠀⠀⠀⠀⠀⠀⠀⠀⠀⠀⠀⠀⠀⠀⠀⠀⠀⠀⠀⠀⠀⠀⠀⠀⠀⠀⠀⠀⠀⠀⠀⠀⠀⠀⠀⠀⠀⠀⣀⣤⣤⣤⠀⠀⠀⠀⠀⠀⠀⠀⠀⠀⠀⠀⠀⠀⠀⠀⠀⠀⠀⠀⠀⠀⠀⠀⠀⠀⠀⠀⠀⠀⠀⠀⠀⠀⠀⠀⠀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⠀⠀⠀⠀⠀⠀⠀⠀⠀⠀⠀⠀⠀⠀⠀⠀⠀⠀⠀⠀⠀⠀⠀⠀⠀⠀⠀⠀⠀⠀⠀⠀⠀⠀⠀⠀⠀⠀⠀⠀⠀⠀⠀⠀⠀⠀⢀⣠⣶⣿⣿⣿⣿⣿⠀⠀⠀⠀⠀⠀⠀⠀⠀⠀⠀⠀⠀⠀⠀⠀⠀⠀⠀⠀⠀⠀⠀⠀⠀⠀⠀⠀⠀⠀⠀⠀⠀⠀⠀⠀⠀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⠀⠀⠀⠀⠀⠀⠀⠀⠀⠀⠀⠀⠀⠀⠀⠀⠀⠀⠀⠀⠀⠀⠀⠀⠀⠀⠀⠀⠀⠀⠀⠀⠀⠀⠀⠀⠀⠀⠀⠀⠀⠀⠀⠀⢀⣴⣿⣿⣿⣿⣿⣿⣿⣿⠀⠀⠀⠀⠀⠀⠀⠀⠀⠀⠀⠀⠀⠀⠀⠀⠀⠀⠀⠀⠀⠀⠀⠀⠀⠀⠀⠀⠀⠀⠀⠀⠀⠀⠀⠀⠀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⠀⠀⠀⠀⠀⠀⠀⠀⠀⠀⠀⠀⠀⠀⠀⠀⠀⠀⠀⠀⠀⠀⠀⠀⠀⠀⠀⠀⠀⠀⠀⠀⠀⠀⣿⣿⣿⣿⣿⣿⣿⣿⣿⣿⡿⠋⠀⠀⠀⠀⠀⠀⠀⠀⠀⠀⠀⠀⠀⠀⠀⠀⠀⠀⠀⠀⠀⠀⠀⠀⠀⠀⠀⠀⠀⠀⠀⠀⠀⠀⠀⠀⠀⠀⠀⠀⠀⠀⠀⠀⠀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⠀⠀⠀⠀⠀⠀⠀⠀⠀⠀⠀⠀⠀⠀⠀⠀⠀⠀⠀⠀⠀⠀⠀⠀⠀⠀⠀⠀⠀⠀⠀⠀⠀⠀⠀⠉⠉⠙⢿⣿⣿⣿⠿⠋⠀⠀⠀⠀⠀⠀⠀⠀⠀⠀⠀⠀⠀⠀⠀⠀⠀⠀⠀⠀⠀⠀⠀⠀⠀⠀⠀⠀⠀⠀⠀⠀⠀⠀⠀⠀⠀⠀⠀⠀⠀⠀⠀⠀⠀⠀⠀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⠀⠀⠀⠀⠀⠀⠀⠀⠀⠀⠀⠀⠀⠀⠀⠀⠀⠀⠀⠀⠀⠀⠀⠀⠀⠀⠀⠀⠀⠀⠀⠀⠀⠀⠀⠀⠀⠀⠀⠙⠋⠁⠀⠀⠀⠀⠀⠀⠀⠀⠀⠀⠀⠀⠀⠀⠀⠀⠀⠀⠀⠀⠀⠀⠀⠀⠀⠀⠀⠀⠀⠀⠀⠀⠀⠀⠀⠀⠀⠀⠀⠀⠀⠀⠀⠀⠀⠀⠀⠀⠀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⠀⠀⠀⠀⠀⠀⠀⠀⠀⠀⠀⠀⠀⠀⠀⠀⠀⠀⠀⠀⠀⠀⠀⠀⠀⠀⠀⠀⠀⠀⠀⠀⠀⠀⠀⠀⠀⠀⠀⠀⠀⠀⠀⠀⠀⠀⢠⣴⣶⣶⣄⠀⠀⠀⠀⠀⠀⠀⠀⠀⠀⠀⠀⠀⠀⠀⠀⠀⠀⠀⠀⠀⠀⠀⠀⠀⠀⠀⠀⠀⠀⠀⠀⠀⠀⠀⠀⠀⠀⠀⠀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⠀⠀⠀⠀⠀⠀⠀⠀⠀⠀⠀⠀⠀⠀⠀⠀⠀⠀⠀⠀⠀⠀⠀⠀⠀⠀⠀⠀⠀⠀⠀⠀⠀⠀⠀⠀⠀⠀⠀⠀⠀⠀⠀⠀⢀⣴⣿⣿⣿⣿⣿⡇⠀⠀⠀⠀⠀⠀⠀⠀⠀⠀⠀⠀⠀⠀⠀⠀⠀⠀⠀⠀⠀⠀⠀⠀⠀⠀⠀⠀⠀⠀⠀⠀⠀⠀⠀⠀⠀⠀⠀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⠀⠀⠀⠀⠀⠀⠀⠀⠀⠀⠀⠀⠀⠀⠀⠀⠀⠀⠀⠀⠀⠀⠀⠀⠀⠀⠀⠀⠀⠀⠀⠀⠀⠀⠀⠀⠀⠀⠀⠀⠀⠀⠈⠙⠛⠁⠀⠀⠀⠀⠀⠀⠀⠀⠀⠀⠀⠀⠀⠀⠀⠀⠀⠀⠀⠀⠀⠀⠀⠀⠀⠀⠀⠀⠀⠀⠀⠀⠀⠀⠀⠀⠀⠀⠀⠀⠀⠀⠀⠀⠀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⠀⠀⠀⠀⠀⠀⠀⠀⠀⠀⠀⠀⠀⠀⠀⠀⠀⠀⠀⠀⠀⠀⠀⠀⠀⠀⠀⠀⠀⠀⠀⠀⠀⠀⠀⠀⠀⠀⠀⠀⠀⠀⠀⠀⣴⣿⣿⣿⣿⡄⠀⠀⠀⠀⠀⠀⠀⠀⠀⠀⠀⠀⠀⠀⠀⠀⠀⠀⠀⠀⠀⠀⠀⠀⠀⠀⠀⠀⠀⠀⠀⠀⠀⠀⠀⠀⠀⠀⠀⠀⠀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⠀⠀⠀⠀⠀⠀⠀⠀⠀⠀⠀⠀⠀⠀⠀⠀⠀⠀⠀⠀⠀⠀⠀⠀⠀⠀⠀⠀⠀⠀⠀⠀⠀⠀⠀⠀⠀⠀⠀⠀⠘⠿⠛⠛⠛⠻⠿⠟⠀⠀⠀⠀⠀⠀⠀⠀⠀⠀⠀⠀⠀⠀⠀⠀⠀⠀⠀⠀⠀⠀⠀⠀⠀⠀⠀⠀⠀⠀⠀⠀⠀⠀⠀⠀⠀⠀⠀⠀⠀⠀⠀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⠀⠀⠀⠀⠀⠀⠀⠀⠀⠀⠀⠀⠀⠀⠀⠀⠀⠀⠀⠀⠀⠀⠀⠀⠀⠀⠀⠀⠀⠀⠀⠀⠀⠀⠀⠀⠀⠀⠀⠀⣠⣶⣿⣶⣦⠀⠀⠀⠀⠀⠀⠀⠀⠀⠀⠀⠀⠀⠀⠀⠀⠀⠀⠀⠀⠀⠀⠀⠀⠀⠀⠀⠀⠀⠀⠀⠀⠀⠀⠀⠀⠀⠀⠀⠀⠀⠀⠀⠀⠀⠀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⠀⠀⠀⠀⠀⠀⠀⠀⠀⠀⠀⠀⠀⠀⠀⠀⠀⠀⠀⠀⠀⠀⠀⠀⠀⠀⠀⠀⠀⠀⠀⠀⠀⠀⠀⠀⠀⠀⠀⠀⠀⠀⠀⠀⠘⣿⣿⣿⣿⣿⣿⠿⠟⠀⠀⠀⠀⠀⠀⠀⠀⠀⠀⠀⠀⠀⠀⠀⠀⠀⠀⠀⠀⠀⠀⠀⠀⠀⠀⠀⠀⠀⠀⠀⠀⠀⠀⠀⠀⠀⠀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⠀⠀⠀⠀⠀⠀⠀⠀⠀⠀⠀⠀⠀⠀⠀⠀⠀⠀⠀⠀⠀⠀⠀⠀⠀⠀⠀⠀⠀⠀⠀⠀⠀⠀⠀⠀⠀⠀⠀⠀⠀⠀⠀⠀⠀⠈⠛⠋⠉⠁⠀⠀⠀⠀⠀⠀⠀⠀⠀⠀⠀⠀⠀⠀⠀⠀⠀⠀⠀⠀⠀⠀⠀⠀⠀⠀⠀⠀⠀⠀⠀⠀⠀⠀⠀⠀⠀⠀⠀⠀⠀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⠀⠀⠀⠀⠀⠀⠀⠀⠀⠀⠀⠀⠀⠀⠀⠀⠀⠀⠀⠀⠀⠀⠀⠀⠀⠀⠀⠀⠀⠀⠀⠀⠀⠀⠀⠀⠀⠀⠀⣤⣶⣶⣶⡀⠀⠀⠀⠀⠀⠀⠀⠀⠀⠀⠀⠀⠀⠀⠀⠀⠀⠀⠀⠀⠀⠀⠀⠀⠀⠀⠀⠀⠀⠀⠀⠀⠀⠀⠀⠀⠀⠀⠀⠀⠀⠀⠀⠀⠀⠀⠀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⠀⠀⠀⠀⠀⠀⠀⠀⠀⠀⠀⠀⠀⠀⠀⠀⠀⠀⠀⠀⠀⠀⠀⠀⠀⠀⠀⠀⠀⠀⠀⠀⠀⠀⠀⠀⠀⠀⠀⠀⠀⠀⠀⠀⠀⠻⣿⣿⣿⣿⣿⣿⣿⣿⣿⠀⠀⠀⠀⠀⠀⠀⠀⠀⠀⠀⠀⠀⠀⠀⠀⠀⠀⠀⠀⠀⠀⠀⠀⠀⠀⠀⠀⠀⠀⠀⠀⠀⠀⠀⠀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⠀⠀⠀⠀⠀⠀⠀⠀⠀⠀⠀⠀⠀⠀⠀⠀⠀⠀⠀⠀⠀⠀⠀⠀⠀⠀⠀⠀⠀⠀⠀⠀⠀⠀⠀⠀⠀⠀⠀⠀⠀⠀⠀⠀⠀⠀⠙⢿⣿⣿⣿⡿⠟⠛⠁⠀⠀⠀⠀⠀⠀⠀⠀⠀⠀⠀⠀⠀⠀⠀⠀⠀⠀⠀⠀⠀⠀⠀⠀⠀⠀⠀⠀⠀⠀⠀⠀⠀⠀⠀⠀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⠀⠀⠀⠀⠀⠀⠀⠀⠀⠀⠀⠀⠀⠀⠀⠀⠀⠀⠀⠀⠀⠀⠀⠀⠀⠀⠀⠀⠀⠀⠀⠀⠀⠀⠀⠀⠀⠀⠀⠀⠀⠀⠀⠀⠀⠀⠀⠀⠉⠉⠀⠀⠀⠀⠀⠀⠀⠀⠀⠀⠀⠀⠀⠀⠀⠀⠀⠀⠀⠀⠀⠀⠀⠀⠀⠀⠀⠀⠀⠀⠀⠀⠀⠀⠀⠀⠀⠀⠀⠀⠀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⠀⠀⠀⠀⠀⠀⠀⠀⠀⠀⠀⠀⠀⠀⠀⠀⠀⠀⠀⠀⠀⠀⠀⠀⠀⠀⠀⠀⠀⠀⠀⠀⠀⠀⠀⢀⣤⣴⣦⣄⠀⠀⠀⠀⠀⠀⠀⠀⠀⠀⠀⠀⠀⠀⠀⠀⠀⠀⠀⠀⠀⠀⠀⠀⠀⠀⠀⠀⠀⠀⠀⠀⠀⠀⠀⠀⠀⠀⠀⠀⠀⠀⠀⠀⠀⠀⠀⠀⠀⠀⠀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⠀⠀⠀⠀⠀⠀⠀⠀⠀⠀⠀⠀⠀⠀⠀⠀⠀⠀⠀⠀⠀⠀⠀⠀⠀⠀⠀⠀⠀⠀⠀⠀⠀⠀⠀⣿⣿⣿⣿⣿⣷⣆⠀⠀⠀⠀⠀⠀⠀⠀⠀⠀⠀⠀⠀⠀⠀⠀⠀⠀⠀⠀⠀⠀⠀⠀⠀⠀⠀⠀⠀⠀⠀⠀⠀⠀⠀⠀⠀⠀⠀⠀⠀⠀⠀⠀⠀⠀⠀⠀⠀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⠀⠀⠀⠀⠀⠀⠀⠀⠀⠀⠀⠀⠀⠀⠀⠀⠀⠀⠀⠀⠀⠀⠀⠀⠀⠀⠀⠀⠀⠀⠀⠀⠀⠀⠀⣿⣿⣿⣿⣿⣿⣿⣷⣄⠀⠀⠀⠀⠀⠀⠀⠀⠀⠀⠀⠀⠀⠀⠀⠀⠀⠀⠀⠀⠀⠀⠀⠀⠀⠀⠀⠀⠀⠀⠀⠀⠀⠀⠀⠀⠀⠀⠀⠀⠀⠀⠀⠀⠀⠀⠀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⠀⠀⠀⠀⠀⠀⠀⠀⠀⠀⠀⠀⠀⠀⠀⠀⠀⠀⠀⠀⠀⠀⠀⠀⠀⠀⠀⠀⠀⠀⠀⠀⠀⠀⠀⣿⣿⣿⣿⣿⣿⣿⣿⣿⣦⡀⠀⠀⠀⠀⠀⠀⠀⠀⠀⠀⠀⠀⠀⠀⠀⠀⠀⠀⠀⠀⠀⠀⠀⠀⠀⠀⠀⠀⠀⠀⠀⠀⠀⠀⠀⠀⠀⠀⠀⠀⠀⠀⠀⠀⠀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⠀⠀⠀⠀⠀⠀⠀⠀⠀⠀⠀⠀⠀⠀⠀⠀⠀⠀⠀⠀⠀⠀⠀⠀⠀⠀⠀⠀⠀⠀⠀⠀⠀⠀⠀⠀⠀⠈⢿⣿⣿⣿⣿⣿⣿⣿⣿⣿⣿⣿⣿⣷⡄⠀⠀⠀⠀⠀⠀⠀⠀⠀⠀⠀⠀⠀⠀⠀⠀⠀⠀⠀⠀⠀⠀⠀⠀⠀⠀⠀⠀⠀⠀⠀⠀⠀⠀⠀⠀⠀⠀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⠀⠀⠀⠀⠀⠀⠀⠀⠀⠀⠀⠀⠀⠀⠀⠀⠀⠀⠀⠀⠀⠀⠀⠀⠀⠀⠀⠀⠀⠀⠀⠀⠀⠀⠀⠀⠀⠀⠀⠀⠀⠀⠀⠀⠀⠀⠙⢿⣿⣿⣿⣿⣿⣿⣿⣿⣿⣿⡇⠀⠀⠀⠀⠀⠀⠀⠀⠀⠀⠀⠀⠀⠀⠀⠀⠀⠀⠀⠀⠀⠀⠀⠀⠀⠀⠀⠀⠀⠀⠀⠀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⠀⠀⠀⠀⠀⠀⠀⠀⠀⠀⠀⠀⠀⠀⠀⠀⠀⠀⠀⠀⠀⠀⠀⠀⠀⠀⠀⠀⠀⠀⠀⠀⠀⠀⠀⠀⠀⠀⠀⠀⠀⠀⠀⠀⠀⠀⠀⠈⠙⢿⣿⣿⣿⣿⣿⣿⣿⠟⠃⠀⠀⠀⠀⠀⠀⠀⠀⠀⠀⠀⠀⠀⠀⠀⠀⠀⠀⠀⠀⠀⠀⠀⠀⠀⠀⠀⠀⠀⠀⠀⠀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⠀⠀⠀⠀⠀⠀⠀⠀⠀⠀⠀⠀⠀⠀⠀⠀⠀⠀⠀⠀⠀⠀⠀⠀⠀⠀⠀⠀⠀⠀⠀⠀⠀⠀⠀⠀⠀⠀⠀⠀⠀⠀⠀⠀⠀⠀⠀⠀⠀⠀⠙⢿⣿⣿⠿⠋⠁⠀⠀⠀⠀⠀⠀⠀⠀⠀⠀⠀⠀⠀⠀⠀⠀⠀⠀⠀⠀⠀⠀⠀⠀⠀⠀⠀⠀⠀⠀⠀⠀⠀⠀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⠀⠀⠀⠀⠀⠀⠀⠀⠀⠀⠀⠀⠀⠀⠀⠀⠀⠀⠀⠀⠀⠀⠀⠀⠀⠀⠀⠀⠀⠀⠀⠀⠀⠀⣀⣤⣤⡀⠀⠀⠀⠀⠀⠀⠀⠀⠀⠀⠀⠀⠀⠀⠀⠀⠀⠀⠀⠀⠀⠀⠀⠀⠀⠀⠀⠀⠀⠀⠀⠀⠀⠀⠀⠀⠀⠀⠀⠀⠀⠀⠀⠀⠀⠀⠀⠀⠀⠀⠀⠀⠀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⠀⠀⠀⠀⠀⠀⠀⠀⠀⠀⠀⠀⠀⠀⠀⠀⠀⠀⠀⠀⠀⠀⠀⠀⠀⠀⠀⠀⠀⠀⠀⠀⠀⣴⣿⣿⣿⣿⣷⣦⡀⠀⠀⠀⠀⠀⠀⠀⠀⠀⠀⠀⠀⠀⠀⠀⠀⠀⠀⠀⠀⠀⠀⠀⠀⠀⠀⠀⠀⠀⠀⠀⠀⠀⠀⠀⠀⠀⠀⠀⠀⠀⠀⠀⠀⠀⠀⠀⠀⠀⠀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⠀⠀⠀⠀⠀⠀⠀⠀⠀⠀⠀⠀⠀⠀⠀⠀⠀⠀⠀⠀⠀⠀⠀⠀⠀⠀⠀⠀⠀⠀⠀⠀⠀⢿⣿⣿⣿⣿⣿⣿⣿⣦⡀⠀⠀⠀⠀⠀⠀⠀⠀⠀⠀⠀⠀⠀⠀⠀⠀⠀⠀⠀⠀⠀⠀⠀⠀⠀⠀⠀⠀⠀⠀⠀⠀⠀⠀⠀⠀⠀⠀⠀⠀⠀⠀⠀⠀⠀⠀⠀⠀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⠀⠀⠀⠀⠀⠀⠀⠀⠀⠀⠀⠀⠀⠀⠀⠀⠀⠀⠀⠀⠀⠀⠀⠀⠀⠀⠀⠀⠀⠀⠀⠀⠀⠀⠀⠀⠻⣿⣿⣿⣿⣿⣿⣿⣿⣿⣿⣿⣿⣿⣷⣄⠀⠀⠀⠀⠀⠀⠀⠀⠀⠀⠀⠀⠀⠀⠀⠀⠀⠀⠀⠀⠀⠀⠀⠀⠀⠀⠀⠀⠀⠀⠀⠀⠀⠀⠀⠀⠀⠀⠀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⠀⠀⠀⠀⠀⠀⠀⠀⠀⠀⠀⠀⠀⠀⠀⠀⠀⠀⠀⠀⠀⠀⠀⠀⠀⠀⠀⠀⠀⠀⠀⠀⠀⠀⠀⠀⠀⠀⠀⠀⠈⢻⣿⣿⣿⣿⣿⣿⣿⣿⣿⣿⣿⣿⣿⣿⣧⡀⠀⠀⠀⠀⠀⠀⠀⠀⠀⠀⠀⠀⠀⠀⠀⠀⠀⠀⠀⠀⠀⠀⠀⠀⠀⠀⠀⠀⠀⠀⠀⠀⠀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⠀⠀⠀⠀⠀⠀⠀⠀⠀⠀⠀⠀⠀⠀⠀⠀⠀⠀⠀⠀⠀⠀⠀⠀⠀⠀⠀⠀⠀⠀⠀⠀⠀⠀⠀⠀⠀⠀⠀⠀⠀⠀⠀⠈⠻⣿⣿⣿⣿⣿⣿⣿⣿⣿⣿⣿⣿⣿⣷⡀⠀⠀⠀⠀⠀⠀⠀⠀⠀⠀⠀⠀⠀⠀⠀⠀⠀⠀⠀⠀⠀⠀⠀⠀⠀⠀⠀⠀⠀⠀⠀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⠀⠀⠀⠀⠀⠀⠀⠀⠀⠀⠀⠀⠀⠀⠀⠀⠀⠀⠀⠀⠀⠀⠀⠀⠀⠀⠀⠀⠀⠀⠀⠀⠀⠀⠀⠀⠀⠀⠀⠀⠀⠀⠀⠀⠀⠀⠀⠙⠿⣿⣿⣿⣿⣿⣿⣿⣿⣿⣿⣿⠇⠀⠀⠀⠀⠀⠀⠀⠀⠀⠀⠀⠀⠀⠀⠀⠀⠀⠀⠀⠀⠀⠀⠀⠀⠀⠀⠀⠀⠀⠀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⠀⠀⠀⠀⠀⠀⠀⠀⠀⠀⠀⠀⠀⠀⠀⠀⠀⠀⠀⠀⠀⠀⠀⠀⠀⠀⠀⠀⠀⠀⠀⠀⠀⠀⠀⠀⠀⠀⠀⠀⠀⠀⠀⠀⠀⠀⠀⠀⠀⠈⠻⢿⣿⣿⣿⣿⣿⣿⠟⠁⠀⠀⠀⠀⠀⠀⠀⠀⠀⠀⠀⠀⠀⠀⠀⠀⠀⠀⠀⠀⠀⠀⠀⠀⠀⠀⠀⠀⠀⠀⠀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⠀⠀⠀⠀⠀⠀⠀⠀⠀⠀⠀⠀⠀⠀⠀⠀⠀⠀⠀⠀⠀⠀⠀⠀⠀⠀⠀⠀⠀⠀⠀⠀⠀⠀⠀⠀⠀⠀⠀⠀⠀⠀⠀⠀⠀⠀⠀⠀⠀⠀⠀⠀⠉⠻⢿⡿⠋⠁⠀⠀⠀⠀⠀⠀⠀⠀⠀⠀⠀⠀⠀⠀⠀⠀⠀⠀⠀⠀⠀⠀⠀⠀⠀⠀⠀⠀⠀⠀⠀⠀⠀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⠀⠀⠀⠀⠀⠀⠀⠀⠀⠀⠀⠀⠀⠀⠀⠀⠀⠀⠀⠀⠀⠀⠀⠀⠀⠀⠀⠀⠀⠀⢢⣴⣶⣶⣤⣀⠀⠀⠀⠀⠀⠀⠀⠀⠀⠀⠀⠀⠀⠀⠀⠀⠀⠀⠀⠀⠀⠀⠀⠀⠀⠀⠀⠀⠀⠀⠀⠀⠀⠀⠀⠀⠀⠀⠀⠀⠀⠀⠀⠀⠀⠀⠀⠀⠀⠀⠀⠀⠀⠀⠀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⠀⠀⠀⠀⠀⠀⠀⠀⠀⠀⠀⠀⠀⠀⠀⠀⠀⠀⠀⠀⠀⠀⠀⠀⠀⠀⠀⠀⠀⢀⣿⣿⣿⣿⣿⣿⣿⣷⣄⡀⠀⠀⠀⠀⠀⠀⠀⠀⠀⠀⠀⠀⠀⠀⠀⠀⠀⠀⠀⠀⠀⠀⠀⠀⠀⠀⠀⠀⠀⠀⠀⠀⠀⠀⠀⠀⠀⠀⠀⠀⠀⠀⠀⠀⠀⠀⠀⠀⠀⠀⠀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⠀⠀⠀⠀⠀⠀⠀⠀⠀⠀⠀⠀⠀⠀⠀⠀⠀⠀⠀⠀⠀⠀⠀⠀⠀⠀⠀⠀⠀⠀⢿⣿⣿⣿⣿⣿⣿⣿⣿⣿⣶⣄⡀⠀⠀⠀⠀⠀⠀⠀⠀⠀⠀⠀⠀⠀⠀⠀⠀⠀⠀⠀⠀⠀⠀⠀⠀⠀⠀⠀⠀⠀⠀⠀⠀⠀⠀⠀⠀⠀⠀⠀⠀⠀⠀⠀⠀⠀⠀⠀⠀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⠀⠀⠀⠀⠀⠀⠀⠀⠀⠀⠀⠀⠀⠀⠀⠀⠀⠀⠀⠀⠀⠀⠀⠀⠀⠀⠀⠀⠀⠀⠘⣿⣿⣿⣿⣿⣿⣿⣿⣿⣿⣿⣿⣶⣄⡀⠀⠀⠀⠀⠀⠀⠀⠀⠀⠀⠀⠀⠀⠀⠀⠀⠀⠀⠀⠀⠀⠀⠀⠀⠀⠀⠀⠀⠀⠀⠀⠀⠀⠀⠀⠀⠀⠀⠀⠀⠀⠀⠀⠀⠀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⠀⠀⠀⠀⠀⠀⠀⠀⠀⠀⠀⠀⠀⠀⠀⠀⠀⠀⠀⠀⠀⠀⠀⠀⠀⠀⠀⠀⠀⠀⠀⠀⠘⢿⣿⣿⣿⣿⣿⣿⣿⣿⣿⣿⣿⣿⣿⣿⣷⣦⡀⠀⠀⠀⠀⠀⠀⠀⠀⠀⠀⠀⠀⠀⠀⠀⠀⠀⠀⠀⠀⠀⠀⠀⠀⠀⠀⠀⠀⠀⠀⠀⠀⠀⠀⠀⠀⠀⠀⠀⠀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⠀⠀⠀⠀⠀⠀⠀⠀⠀⠀⠀⠀⠀⠀⠀⠀⠀⠀⠀⠀⠀⠀⠀⠀⠀⠀⠀⠀⠀⠀⠀⠀⠀⠈⢻⣿⣿⣿⣿⣿⣿⣿⣿⣿⣿⣿⣿⣿⣿⣿⣿⣦⣄⠀⠀⠀⠀⠀⠀⠀⠀⠀⠀⠀⠀⠀⠀⠀⠀⠀⠀⠀⠀⠀⠀⠀⠀⠀⠀⠀⠀⠀⠀⠀⠀⠀⠀⠀⠀⠀⠀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⠀⠀⠀⠀⠀⠀⠀⠀⠀⠀⠀⠀⠀⠀⠀⠀⠀⠀⠀⠀⠀⠀⠀⠀⠀⠀⠀⠀⠀⠀⠀⠀⠀⠀⠀⠀⠀⠀⠀⠀⠙⠻⣿⣿⣿⣿⣿⣿⣿⣿⣿⣿⣿⣿⣿⣿⣿⣿⣿⣧⡀⠀⠀⠀⠀⠀⠀⠀⠀⠀⠀⠀⠀⠀⠀⠀⠀⠀⠀⠀⠀⠀⠀⠀⠀⠀⠀⠀⠀⠀⠀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⠀⠀⠀⠀⠀⠀⠀⠀⠀⠀⠀⠀⠀⠀⠀⠀⠀⠀⠀⠀⠀⠀⠀⠀⠀⠀⠀⠀⠀⠀⠀⠀⠀⠀⠀⠀⠀⠀⠀⠀⠀⠀⠀⠀⠈⠛⢿⣿⣿⣿⣿⣿⣿⣿⣿⣿⣿⣿⣿⣿⣿⣿⣷⡀⠀⠀⠀⠀⠀⠀⠀⠀⠀⠀⠀⠀⠀⠀⠀⠀⠀⠀⠀⠀⠀⠀⠀⠀⠀⠀⠀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⠀⠀⠀⠀⠀⠀⠀⠀⠀⠀⠀⠀⠀⠀⠀⠀⠀⠀⠀⠀⠀⠀⠀⠀⠀⠀⠀⠀⠀⠀⠀⠀⠀⠀⠀⠀⠀⠀⠀⠀⠀⠀⠀⠀⠀⠀⠀⠉⠻⣿⣿⣿⣿⣿⣿⣿⣿⣿⣿⣿⣿⣿⡿⠁⠀⠀⠀⠀⠀⠀⠀⠀⠀⠀⠀⠀⠀⠀⠀⠀⠀⠀⠀⠀⠀⠀⠀⠀⠀⠀⠀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⠀⠀⠀⠀⠀⠀⠀⠀⠀⠀⠀⠀⠀⠀⠀⠀⠀⠀⠀⠀⠀⠀⠀⠀⠀⠀⠀⠀⠀⠀⠀⠀⠀⠀⠀⠀⠀⠀⠀⠀⠀⠀⠀⠀⠀⠀⠀⠀⠀⠀⠙⠻⢿⣿⣿⣿⣿⣿⣿⣿⣿⠟⠀⠀⠀⠀⠀⠀⠀⠀⠀⠀⠀⠀⠀⠀⠀⠀⠀⠀⠀⠀⠀⠀⠀⠀⠀⠀⠀⠀⠀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⠀⠀⠀⠀⠀⠀⠀⠀⠀⠀⠀⠀⠀⠀⠀⠀⠀⠀⠀⠀⠀⠀⠀⠀⠀⠀⠀⠀⠀⠀⠀⠀⠀⠀⠀⠀⠀⠀⠀⠀⠀⠀⠀⠀⠀⠀⠀⠀⠀⠀⠀⠀⠀⠈⠙⠛⠿⣿⣿⡿⠋⠀⠀⠀⠀⠀⠀⠀⠀⠀⠀⠀⠀⠀⠀⠀⠀⠀⠀⠀⠀⠀⠀⠀⠀⠀⠀⠀⠀⠀⠀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⠀⠀⠀⠀⠀⠀⠀⠀⠀⠀⠀⠀⠀⠀⠀⠀⠀⠀⠀⠀⠀⠀⠀⠀⠀⠀⠀⠀⢀⢀⣠⣄⣀⠀⠀⠀⠀⠀⠀⠀⠀⠀⠀⠀⠀⠀⠀⠀⠀⠀⠀⠀⠀⠀⠀⠀⠀⠀⠀⠀⠀⠀⠀⠀⠀⠀⠀⠀⠀⠀⠀⠀⠀⠀⠀⠀⠀⠀⠀⠀⠀⠀⠀⠀⠀⠀⠀⠀⠀⠀⠀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⠀⠀⠀⠀⠀⠀⠀⠀⠀⠀⠀⠀⠀⠀⠀⠀⠀⠀⠀⠀⠀⠀⠀⠀⠀⠀⠀⠀⢸⣿⣿⣿⣿⣿⣷⣦⣤⡀⠀⠀⠀⠀⠀⠀⠀⠀⠀⠀⠀⠀⠀⠀⠀⠀⠀⠀⠀⠀⠀⠀⠀⠀⠀⠀⠀⠀⠀⠀⠀⠀⠀⠀⠀⠀⠀⠀⠀⠀⠀⠀⠀⠀⠀⠀⠀⠀⠀⠀⠀⠀⠀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⠀⠀⠀⠀⠀⠀⠀⠀⠀⠀⠀⠀⠀⠀⠀⠀⠀⠀⠀⠀⠀⠀⠀⠀⠀⠀⠀⠀⢻⣿⣿⣿⣿⣿⣿⣿⣿⣿⣷⣶⣀⠀⠀⠀⠀⠀⠀⠀⠀⠀⠀⠀⠀⠀⠀⠀⠀⠀⠀⠀⠀⠀⠀⠀⠀⠀⠀⠀⠀⠀⠀⠀⠀⠀⠀⠀⠀⠀⠀⠀⠀⠀⠀⠀⠀⠀⠀⠀⠀⠀⠀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⠀⠀⠀⠀⠀⠀⠀⠀⠀⠀⠀⠀⠀⠀⠀⠀⠀⠀⠀⠀⠀⠀⠀⠀⠀⠀⠀⠀⠀⢿⣿⣿⣿⣿⣿⣿⣿⣿⣿⣿⣿⣿⣶⣤⡀⠀⠀⠀⠀⠀⠀⠀⠀⠀⠀⠀⠀⠀⠀⠀⠀⠀⠀⠀⠀⠀⠀⠀⠀⠀⠀⠀⠀⠀⠀⠀⠀⠀⠀⠀⠀⠀⠀⠀⠀⠀⠀⠀⠀⠀⠀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⠀⠀⠀⠀⠀⠀⠀⠀⠀⠀⠀⠀⠀⠀⠀⠀⠀⠀⠀⠀⠀⠀⠀⠀⠀⠀⠀⠀⠀⠈⢻⣿⣿⣿⣿⣿⣿⣿⣿⣿⣿⣿⣿⣿⣿⣷⣦⣀⠀⠀⠀⠀⠀⠀⠀⠀⠀⠀⠀⠀⠀⠀⠀⠀⠀⠀⠀⠀⠀⠀⠀⠀⠀⠀⠀⠀⠀⠀⠀⠀⠀⠀⠀⠀⠀⠀⠀⠀⠀⠀⠀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⠀⠀⠀⠀⠀⠀⠀⠀⠀⠀⠀⠀⠀⠀⠀⠀⠀⠀⠀⠀⠀⠀⠀⠀⠀⠀⠀⠀⠀⠀⠀⠻⣿⣿⣿⣿⣿⣿⣿⣿⣿⣿⣿⣿⣿⣿⣿⣿⣷⣦⣀⠀⠀⠀⠀⠀⠀⠀⠀⠀⠀⠀⠀⠀⠀⠀⠀⠀⠀⠀⠀⠀⠀⠀⠀⠀⠀⠀⠀⠀⠀⠀⠀⠀⠀⠀⠀⠀⠀⠀⠀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⠀⠀⠀⠀⠀⠀⠀⠀⠀⠀⠀⠀⠀⠀⠀⠀⠀⠀⠀⠀⠀⠀⠀⠀⠀⠀⠀⠀⠀⠀⠀⠀⠙⢿⣿⣿⣿⣿⣿⣿⣿⣿⣿⣿⣿⣿⣿⣿⣿⣿⣿⣷⣦⡀⠀⠀⠀⠀⠀⠀⠀⠀⠀⠀⠀⠀⠀⠀⠀⠀⠀⠀⠀⠀⠀⠀⠀⠀⠀⠀⠀⠀⠀⠀⠀⠀⠀⠀⠀⠀⠀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⠀⠀⠀⠀⠀⠀⠀⠀⠀⠀⠀⠀⠀⠀⠀⠀⠀⠀⠀⠀⠀⠀⠀⠀⠀⠀⠀⠀⠀⠀⠀⠀⠀⠀⠙⢿⣿⣿⣿⣿⣿⣿⣿⣿⣿⣿⣿⣿⣿⣿⣿⣿⣿⣿⣷⣄⡀⠀⠀⠀⠀⠀⠀⠀⠀⠀⠀⠀⠀⠀⠀⠀⠀⠀⠀⠀⠀⠀⠀⠀⠀⠀⠀⠀⠀⠀⠀⠀⠀⠀⠀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⠀⠀⠀⠀⠀⠀⠀⠀⠀⠀⠀⠀⠀⠀⠀⠀⠀⠀⠀⠀⠀⠀⠀⠀⠀⠀⠀⠀⠀⠀⠀⠀⠀⠀⠀⠀⠻⢿⣿⣿⣿⣿⣿⣿⣿⣿⣿⣿⣿⣿⣿⣿⣿⣿⣿⣿⣿⣦⡀⠀⠀⠀⠀⠀⠀⠀⠀⠀⠀⠀⠀⠀⠀⠀⠀⠀⠀⠀⠀⠀⠀⠀⠀⠀⠀⠀⠀⠀⠀⠀⠀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⠀⠀⠀⠀⠀⠀⠀⠀⠀⠀⠀⠀⠀⠀⠀⠀⠀⠀⠀⠀⠀⠀⠀⠀⠀⠀⠀⠀⠀⠀⠀⠀⠀⠀⠀⠀⠀⠀⠙⢿⣿⣿⣿⣿⣿⣿⣿⣿⣿⣿⣿⣿⣿⣿⣿⣿⣿⣿⣿⣦⡀⠀⠀⠀⠀⠀⠀⠀⠀⠀⠀⠀⠀⠀⠀⠀⠀⠀⠀⠀⠀⠀⠀⠀⠀⠀⠀⠀⠀⠀⠀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⠀⠀⠀⠀⠀⠀⠀⠀⠀⠀⠀⠀⠀⠀⠀⠀⠀⠀⠀⠀⠀⠀⠀⠀⠀⠀⠀⠀⠀⠀⠀⠀⠀⠀⠀⠀⠀⠀⠀⠀⠙⠿⣿⣿⣿⣿⣿⣿⣿⣿⣿⣿⣿⣿⣿⣿⣿⣿⣿⣿⣿⣦⡀⠀⠀⠀⠀⠀⠀⠀⠀⠀⠀⠀⠀⠀⠀⠀⠀⠀⠀⠀⠀⠀⠀⠀⠀⠀⠀⠀⠀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⠀⠀⠀⠀⠀⠀⠀⠀⠀⠀⠀⠀⠀⠀⠀⠀⠀⠀⠀⠀⠀⠀⠀⠀⠀⠀⠀⠀⠀⠀⠀⠀⠀⠀⠀⠀⠀⠀⠀⠀⠀⠀⠈⠻⢿⣿⣿⣿⣿⣿⣿⣿⣿⣿⣿⣿⣿⣿⣿⣿⣿⣿⣿⣦⡀⠀⠀⠀⠀⠀⠀⠀⠀⠀⠀⠀⠀⠀⠀⠀⠀⠀⠀⠀⠀⠀⠀⠀⠀⠀⠀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⠀⠀⠀⠀⠀⠀⠀⠀⠀⠀⠀⠀⠀⠀⠀⠀⠀⠀⠀⠀⠀⠀⠀⠀⠀⠀⠀⠀⠀⠀⠀⠀⠀⠀⠀⠀⠀⠀⠀⠀⠀⠀⠀⠀⠀⠉⠻⢿⣿⣿⣿⣿⣿⣿⣿⣿⣿⣿⣿⣿⣿⣿⣿⣿⠇⠀⠀⠀⠀⠀⠀⠀⠀⠀⠀⠀⠀⠀⠀⠀⠀⠀⠀⠀⠀⠀⠀⠀⠀⠀⠀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⠀⠀⠀⠀⠀⠀⠀⠀⠀⠀⠀⠀⠀⠀⠀⠀⠀⠀⠀⠀⠀⠀⠀⠀⠀⠀⠀⠀⠀⠀⠀⠀⠀⠀⠀⠀⠀⠀⠀⠀⠀⠀⠀⠀⠀⠀⠀⠀⠉⠛⢿⣿⣿⣿⣿⣿⣿⣿⣿⣿⣿⣿⣿⠏⠀⠀⠀⠀⠀⠀⠀⠀⠀⠀⠀⠀⠀⠀⠀⠀⠀⠀⠀⠀⠀⠀⠀⠀⠀⠀⠀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⠀⠀⠀⠀⠀⠀⠀⠀⠀⠀⠀⠀⠀⠀⠀⠀⠀⠀⠀⠀⠀⠀⠀⠀⠀⠀⠀⠀⠀⠀⠀⠀⠀⠀⠀⠀⠀⠀⠀⠀⠀⠀⠀⠀⠀⠀⠀⠀⠀⠀⠀⠈⠙⠛⠿⣿⣿⣿⣿⣿⣿⣿⠏⠀⠀⠀⠀⠀⠀⠀⠀⠀⠀⠀⠀⠀⠀⠀⠀⠀⠀⠀⠀⠀⠀⠀⠀⠀⠀⠀⠀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⠀⠀⠀⠀⠀⠀⠀⠀⠀⠀⠀⠀⠀⠀⠀⠀⠀⠀⠀⠀⠀⠀⠀⠀⠀⠀⠀⠀⠀⠀⠀⠀⠀⠀⠀⠀⠀⠀⠀⠀⠀⠀⠀⠀⠀⠀⠀⠀⠀⠀⠀⠀⠀⠀⠀⠀⠀⠉⠙⠛⠿⠋⠀⠀⠀⠀⠀⠀⠀⠀⠀⠀⠀⠀⠀⠀⠀⠀⠀⠀⠀⠀⠀⠀⠀⠀⠀⠀⠀⠀⠀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⠀⠀⠀⠀⠀⠀⠀⠀⠀⠀⠀⠀⠀⠀⠀⠀⠀⠀⠀⠀⠀⠀⠀⠀⠀⡄⠀⣠⣤⣄⣀⡀⠀⠀⠀⠀⠀⠀⠀⠀⠀⠀⠀⠀⠀⠀⠀⠀⠀⠀⠀⠀⠀⠀⠀⠀⠀⠀⠀⠀⠀⠀⠀⠀⠀⠀⠀⠀⠀⠀⠀⠀⠀⠀⠀⠀⠀⠀⠀⠀⠀⠀⠀⠀⠀⠀⠀⠀⠀⠀⠀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⠀⠀⠀⠀⠀⠀⠀⠀⠀⠀⠀⠀⠀⠀⠀⠀⠀⠀⠀⠀⠀⠀⠀⠀⠀⠸⣾⣿⣿⣿⣿⣿⣿⣶⣶⣶⣶⣶⡆⠀⠀⠀⠀⠀⠀⠀⠀⠀⠀⠀⠀⠀⠀⠀⠀⠀⠀⠀⠀⠀⠀⠀⠀⠀⠀⠀⠀⠀⠀⠀⠀⠀⠀⠀⠀⠀⠀⠀⠀⠀⠀⠀⠀⠀⠀⠀⠀⠀⠀⠀⠀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⠀⠀⠀⠀⠀⠀⠀⠀⠀⠀⠀⠀⠀⠀⠀⠀⠀⠀⠀⠀⠀⠀⠀⠀⠀⠸⣿⣿⣿⣿⣿⣿⣿⣿⣿⣿⣿⣿⣿⣶⣦⣄⣀⠀⠀⠀⠀⠀⠀⠀⠀⠀⠀⠀⠀⠀⠀⠀⠀⠀⠀⠀⠀⠀⠀⠀⠀⠀⠀⠀⠀⠀⠀⠀⠀⠀⠀⠀⠀⠀⠀⠀⠀⠀⠀⠀⠀⠀⠀⠀⠀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⠀⠀⠀⠀⠀⠀⠀⠀⠀⠀⠀⠀⠀⠀⠀⠀⠀⠀⠀⠀⠀⠀⠀⠀⠀⠀⠙⢿⣿⣿⣿⣿⣿⣿⣿⣿⣿⣿⣿⣿⣿⣿⣿⣿⣷⣦⣄⣀⠀⠀⠀⠀⠀⠀⠀⠀⠀⠀⠀⠀⠀⠀⠀⠀⠀⠀⠀⠀⠀⠀⠀⠀⠀⠀⠀⠀⠀⠀⠀⠀⠀⠀⠀⠀⠀⠀⠀⠀⠀⠀⠀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⠀⠀⠀⠀⠀⠀⠀⠀⠀⠀⠀⠀⠀⠀⠀⠀⠀⠀⠀⠀⠀⠀⠀⠀⠀⠀⠀⠈⢻⣿⣿⣿⣿⣿⣿⣿⣿⣿⣿⣿⣿⣿⣿⣿⣿⣿⣿⣿⣿⣶⣤⣀⠀⠀⠀⠀⠀⠀⠀⠀⠀⠀⠀⠀⠀⠀⠀⠀⠀⠀⠀⠀⠀⠀⠀⠀⠀⠀⠀⠀⠀⠀⠀⠀⠀⠀⠀⠀⠀⠀⠀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⠀⠀⠀⠀⠀⠀⠀⠀⠀⠀⠀⠀⠀⠀⠀⠀⠀⠀⠀⠀⠀⠀⠀⠀⠀⠀⠀⠀⠀⠙⢿⣿⣿⣿⣿⣿⣿⣿⣿⣿⣿⣿⣿⣿⣿⣿⣿⣿⣿⣿⣿⣿⣿⣶⣤⣀⠀⠀⠀⠀⠀⠀⠀⠀⠀⠀⠀⠀⠀⠀⠀⠀⠀⠀⠀⠀⠀⠀⠀⠀⠀⠀⠀⠀⠀⠀⠀⠀⠀⠀⠀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⠀⠀⠀⠀⠀⠀⠀⠀⠀⠀⠀⠀⠀⠀⠀⠀⠀⠀⠀⠀⠀⠀⠀⠀⠀⠀⠀⠀⠀⠀⠀⠙⢿⣿⣿⣿⣿⣿⣿⣿⣿⣿⣿⣿⣿⣿⣿⣿⣿⣿⣿⣿⣿⣿⣿⣿⣿⣦⣄⡀⠀⠀⠀⠀⠀⠀⠀⠀⠀⠀⠀⠀⠀⠀⠀⠀⠀⠀⠀⠀⠀⠀⠀⠀⠀⠀⠀⠀⠀⠀⠀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⠀⠀⠀⠀⠀⠀⠀⠀⠀⠀⠀⠀⠀⠀⠀⠀⠀⠀⠀⠀⠀⠀⠀⠀⠀⠀⠀⠀⠀⠀⠀⠀⠀⠈⠻⢿⣿⣿⣿⣿⣿⣿⣿⣿⣿⣿⣿⣿⣿⣿⣿⣿⣿⣿⣿⣿⣿⣿⣿⣿⣶⣄⠀⠀⠀⠀⠀⠀⠀⠀⠀⠀⠀⠀⠀⠀⠀⠀⠀⠀⠀⠀⠀⠀⠀⠀⠀⠀⠀⠀⠀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⠀⠀⠀⠀⠀⠀⠀⠀⠀⠀⠀⠀⠀⠀⠀⠀⠀⠀⠀⠀⠀⠀⠀⠀⠀⠀⠀⠀⠀⠀⠀⠀⠀⠀⠀⠀⠙⠻⣿⣿⣿⣿⣿⣿⣿⣿⣿⣿⣿⣿⣿⣿⣿⣿⣿⣿⣿⣿⣿⣿⣿⣿⣿⣦⣀⠀⠀⠀⠀⠀⠀⠀⠀⠀⠀⠀⠀⠀⠀⠀⠀⠀⠀⠀⠀⠀⠀⠀⠀⠀⠀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⠀⠀⠀⠀⠀⠀⠀⠀⠀⠀⠀⠀⠀⠀⠀⠀⠀⠀⠀⠀⠀⠀⠀⠀⠀⠀⠀⠀⠀⠀⠀⠀⠀⠀⠀⠀⠀⠀⠀⠙⠻⢿⣿⣿⣿⣿⣿⣿⣿⣿⣿⣿⣿⣿⣿⣿⣿⣿⣿⣿⣿⣿⣿⣿⣿⣷⠄⠀⠀⠀⠀⠀⠀⠀⠀⠀⠀⠀⠀⠀⠀⠀⠀⠀⠀⠀⠀⠀⠀⠀⠀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⠀⠀⠀⠀⠀⠀⠀⠀⠀⠀⠀⠀⠀⠀⠀⠀⠀⠀⠀⠀⠀⠀⠀⠀⠀⠀⠀⠀⠀⠀⠀⠀⠀⠀⠀⠀⠀⠀⠀⠀⠀⠀⠀⠀⠀⠀⠉⠛⠻⢿⣿⣿⣿⣿⣿⣿⣿⣿⣿⣿⣿⣿⣿⣿⣿⠇⠀⠀⠀⠀⠀⠀⠀⠀⠀⠀⠀⠀⠀⠀⠀⠀⠀⠀⠀⠀⠀⠀⠀⠀⠀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⠀⠀⠀⠀⠀⠀⠀⠀⠀⠀⠀⠀⠀⠀⠀⠀⠀⠀⠀⠀⠀⠀⠀⠀⠀⠀⠀⠀⠀⠀⠀⠀⠀⠀⠀⠀⠀⠀⠀⠀⠀⠀⠀⠀⠀⠀⠀⠀⠀⠀⠀⠉⠛⠻⠿⢿⣿⣿⣿⣿⣿⣿⣿⣿⡿⠀⠀⠀⠀⠀⠀⠀⠀⠀⠀⠀⠀⠀⠀⠀⠀⠀⠀⠀⠀⠀⠀⠀⠀⠀⠀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⠀⠀⠀⠀⠀⠀⠀⠀⠀⠀⠀⠀⠀⠀⠀⠀⠀⠀⠀⠀⠀⠀⠀⠀⠀⠀⠀⠀⠀⠀⠀⠀⠀⠀⠀⠀⠀⠀⠀⠀⠀⠀⠀⠀⠀⠀⠀⠀⠀⠀⠀⠀⠀⠀⠀⠀⠀⠈⠉⠉⠉⠉⠛⠛⠁⠀⠀⠀⠀⠀⠀⠀⠀⠀⠀⠀⠀⠀⠀⠀⠀⠀⠀⠀⠀⠀⠀⠀⠀⠀⠀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⣿⣿⣿⣿⣿⣿⣿⣿⣿⣿⣿⣿⣿⣿⣿⣿⣿⣿⣿⣿⣿⣿⣿⣿⣿⣿⣿⣿⣿⣿⣿⣿⣿⣿⣿⣿⣿⣿⣿⣿⣿⣿⣿⣿⠿⠟⠛⠛⠉⠉⠉⠉⠉⠙⠛⠻⢿⣿⣿⠿⠿⠿⠿⠏⠀⠀⠀⠀⠀⠀⠀⠀⠀⠀⠀⠀⠘⣿⣿⣿⣿⣿⣿⣿⣿⣿⣿⣿⣿⣿⡇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⣿⣿⣿⣿⣿⣿⣿⣿⣿⣿⣿⣿⣿⣿⣿⣿⣿⣿⣿⣿⣿⣿⣿⣿⣿⣿⣿⣿⣿⣿⣿⣿⣿⣿⣿⣿⣿⣿⣿⣿⣿⠏⠀⠀⠀⠀⠀⠀⠀⠀⠀⠀⠀⠀⠀⠀⠀⠉⠀⠀⠀⠀⠀⠀⠀⠀⠀⠀⠀⠀⠀⠀⠀⠀⠀⠀⠀⢹⣿⣿⣿⣿⣿⣿⣿⣿⣿⣿⣿⣿⡇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⣿⣿⣿⣿⣿⣿⣿⣿⣿⣿⣿⣿⣿⣿⣿⣿⣿⣿⣿⣿⣿⣿⣿⣿⣿⣿⣿⣿⣿⣿⣿⣿⣿⣿⣿⣿⣿⣿⣿⣿⣿⡆⠀⠀⠀⠀⠀⠀⠀⠀⠀⠀⠀⠀⠀⠀⠀⠀⠀⠀⠀⠀⠀⠀⠀⠀⠀⠀⠀⠀⠀⠀⠀⠀⠀⠀⠀⠘⣿⣿⣿⣿⣿⣿⣿⣿⣿⣿⣿⣿⡇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⣿⣿⣿⣿⣿⣿⣿⣿⣿⣿⣿⣿⣿⣿⣿⣿⣿⣿⣿⣿⣿⣿⣿⣿⣿⣿⣿⣿⣿⣿⣿⣿⣿⣿⣿⣿⣿⣿⣿⣿⣿⣿⡿⠂⠀⠀⠀⠀⠀⠀⠀⠀⠀⠀⠀⠀⠀⠀⠀⠀⠀⠀⠀⠀⠀⠀⠀⠀⠀⠀⠀⠀⠀⠀⠀⠀⠀⠀⢸⣿⣿⣿⣿⣿⣿⣿⣿⣿⣿⣿⡇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⣿⣿⣿⣿⣿⣿⣿⣿⣿⣿⣿⣿⣿⣿⣿⣿⣿⣿⣿⣿⣿⣿⣿⣿⣿⣿⣿⣿⣿⣿⣿⣿⣿⣿⣿⣿⣿⣿⣿⣿⣿⡟⠁⠀⠀⠀⠀⠀⠀⠀⠀⠀⠀⠀⠀⠀⠀⠀⠀⠀⠀⠀⠀⠀⠀⠀⠀⠀⠀⠀⠀⠀⠀⠀⠀⠀⠀⠀⢸⣿⣿⣿⣿⣿⣿⣿⣿⣿⣿⣿⡇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⣿⣿⣿⣿⣿⣿⣿⣿⣿⣿⣿⣿⣿⣿⣿⣿⣿⣿⣿⣿⣿⣿⣿⣿⣿⣿⣿⣿⣿⣿⣿⣿⣿⣿⣿⣿⣿⣿⣿⣿⣿⠁⠀⠀⠀⠀⠀⠀⠀⠀⠀⠀⠀⠀⠀⠀⠀⠀⠀⠀⠀⠀⠀⠀⠀⠀⠀⠀⠀⠀⠀⠀⠀⠀⢠⣀⡀⠀⣼⣿⣿⣿⣿⣿⣿⣿⣿⣿⣿⣿⡇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⣿⣿⣿⣿⣿⣿⣿⣿⣿⣿⣿⣿⣿⣿⣿⣿⣿⣿⣿⣿⣿⣿⣿⣿⣿⣿⣿⣿⣿⣿⣿⣿⣿⣿⣿⣿⣿⣿⣿⣿⣿⠀⠀⠀⠀⠀⠀⠀⠀⠀⠀⠀⠀⠀⠀⠀⠀⠀⠀⠀⠀⠀⠀⠀⠀⠀⠀⠀⠀⠀⠀⠀⠀⠀⠀⠹⣿⣿⣿⣿⣿⣿⣿⣿⣿⣿⣿⣿⣿⣿⡇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⣿⣿⣿⣿⣿⣿⣿⣿⣿⣿⣿⣿⣿⣿⣿⣿⣿⣿⣿⣿⣿⣿⣿⣿⣿⣿⣿⣿⣿⣿⣿⣿⣿⣿⣿⣿⣿⣿⣿⣿⣿⣿⣿⣆⠀⠀⠀⠀⠀⠀⠀⠀⠀⠀⠀⠀⠀⠀⠀⠀⠀⠀⠀⠀⠀⠀⠀⠀⠀⠀⠀⠀⠀⠀⠀⠀⠀⠀⠀⣿⣿⣿⣿⣿⣿⣿⣿⣿⣿⣿⡇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⣿⣿⣿⣿⣿⣿⣿⣿⣿⣿⣿⣿⣿⣿⣿⣿⣿⣿⣿⣿⣿⣿⣿⣿⣿⣿⣿⣿⣿⣿⣿⣿⣿⣿⣿⣿⣿⣿⣿⣿⣿⣿⣿⠿⠀⠀⠀⠀⠀⠀⠀⠀⠀⠀⠀⠀⠀⠀⠀⠀⠀⠀⠀⠀⠀⠀⠀⠀⠀⠀⠀⠀⠀⠀⣦⣤⣤⣤⣾⣿⣿⣿⣿⣿⣿⣿⣿⣿⣿⣿⡇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⣿⣿⣿⣿⣿⣿⣿⣿⣿⣿⣿⣿⣿⣿⣿⣿⣿⣿⣿⣿⣿⣿⣿⣿⣿⣿⣿⣿⣿⣿⣿⣿⣿⣿⣿⣿⣿⣿⣿⣿⣿⣿⡇⠀⠀⠀⢠⣆⠀⠀⠀⠀⠀⠀⠀⠀⠀⠀⠀⠀⠀⠀⠀⠀⠀⠀⠀⠀⠀⠀⠀⠀⠀⢸⣿⣿⣿⣿⣿⣿⣿⣿⣿⣿⣿⣿⣿⣿⣿⣿⡇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⣿⣿⣿⣿⣿⣿⣿⣿⣿⣿⣿⣿⣿⣿⣿⣿⣿⣿⣿⣿⣿⣿⣿⣿⣿⣿⣿⣿⣿⣿⣿⣿⣿⣿⣿⣿⣿⣿⣿⣿⣿⣿⠀⠀⠀⠀⣼⣿⠀⠀⠀⠀⠀⠀⠀⠀⠀⠀⠀⠀⠀⠀⠀⠀⠀⠀⠀⠀⠀⠀⠀⠀⠀⣿⣿⣿⣿⣿⣿⣿⣿⣿⣿⣿⣿⣿⣿⣿⣿⣿⡇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⣿⣿⣿⣿⣿⣿⣿⣿⣿⣿⣿⣿⣿⣿⣿⣿⣿⣿⣿⣿⣿⣿⣿⣿⣿⣿⣿⣿⣿⣿⣿⣿⣿⣿⣿⣿⣿⣿⣿⣿⣿⣯⡀⠀⠀⠀⣿⡇⠀⠀⠀⠀⠀⠀⠀⠀⠀⠀⠀⠀⠀⠀⠀⠀⠀⠀⠀⠀⠀⠀⠀⠀⢰⣿⣿⣿⣿⣿⣿⣿⣿⣿⣿⣿⣿⣿⣿⣿⣿⣿⡇</a:t>
            </a:r>
            <a:br/>
            <a:r>
              <a:t>⣿⣿⣿⣿⣿⣿⣿⣿⣿⣿⣿⣿⣿⣿⣿⣿⣿⣿⣿⣿⣿⣿⣿⣿⣿⣿⣿⣿⣿⣿⣿⣿⣿⣿⣿⣿⣿⣿⣿⣿⣿⣿⡇⠀⠀⡿⠛⠃⠀⠀⠀⠀⠀⠀⠀⠀⠀⠀⠀⠀⠀⠀⠀⠀⠀⠀⠀⠀⠀⠀⠀⠀⣿⣿⣿⣿⣿⣿⣿⣿⣿⣿⣿⣿⣿⣿⣿⣿⣿⣿⡇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⣿⣿⣿⣿⣿⣿⣿⣿⣿⣿⣿⣿⣿⣿⣿⣿⣿⣿⣿⣿⣿⣿⣿⣿⣿⣿⣿⣿⣿⣿⣿⣿⣿⣿⣿⣿⣿⣿⣿⣿⣿⣿⡇⠀⢸⠁⠀⠀⠀⠀⠀⠀⠀⠀⠀⠀⠀⠀⠀⠀⠀⠀⠀⠀⠀⠀⠀⠀⠀⠀⠀⢸⣿⣿⣿⣿⣿⣿⣿⣿⣿⣿⣿⣿⣿⣿⣿⣿⣿⣿⡇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⣿⣿⣿⣿⣿⣿⣿⣿⣿⣿⣿⣿⣿⣿⣿⣿⣿⣿⣿⣿⣿⣿⣿⣿⣿⣿⣿⣿⣿⣿⣿⣿⣿⣿⣿⣿⣿⣿⣿⣿⣿⣿⣇⠀⣾⠀⠀⠀⠀⠀⠀⠀⠀⠀⠀⠀⠀⠀⠀⠀⠀⠀⠀⠀⠀⠀⠀⠀⠀⠀⠰⣿⣿⣿⣿⣿⣿⣿⣿⣿⣿⣿⣿⣿⣿⣿⣿⣿⣿⣿⡇</a:t>
            </a:r>
            <a:br/>
            <a:r>
              <a:t>⣿⣿⣿⣿⣿⣿⣿⣿⣿⣿⣿⣿⣿⣿⣿⣿⣿⣿⣿⣿⣿⣿⣿⣿⣿⣿⣿⣿⣿⣿⣿⣿⣿⣿⣿⣿⣿⣿⣿⣿⣿⣿⣿⣧⠃⠀⠀⠀⠀⠀⠀⠀⠀⠀⠀⠀⠀⠀⠀⠀⠀⠀⠀⠀⠀⠀⠀⠀⠀⠀⠀⢻⣿⣿⣿⣿⣿⣿⣿⣿⣿⣿⣿⣿⣿⣿⣿⣿⣿⣿⡇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⣿⣿⣿⣿⣿⣿⣿⣿⣿⣿⣿⣿⣿⣿⣿⣿⣿⣿⣿⣿⣿⣿⣿⣿⣿⣿⣿⣿⣿⣿⣿⣿⣿⣿⣿⣿⣿⣿⣿⣿⣿⣿⣿⣿⠀⠀⠀⠀⠀⠀⠀⠀⠀⠀⠀⠀⠀⠀⠀⠀⠀⠀⠀⠀⠀⠀⠀⠀⠀⠀⠀⠈⢻⣿⣿⣿⣿⣿⣿⣿⣿⣿⣿⣿⣿⣿⣿⣿⣿⣿⡇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⣿⣿⣿⣿⣿⣿⣿⣿⣿⣿⣿⣿⣿⣿⣿⣿⣿⣿⣿⣿⣿⣿⣿⣿⣿⣿⣿⣿⣿⣿⣿⣿⣿⣿⣿⣿⣿⣿⣿⣿⣿⣿⣿⣿⠀⠀⠀⠀⠀⠀⠀⠀⠀⠀⠀⠀⠀⠀⠀⠀⠀⠀⠀⠀⠀⠀⠀⠀⠀⠀⠀⠀⠀⠀⠻⣿⣿⣿⣿⣿⣿⣿⣿⣿⣿⣿⣿⣿⣿⣿⡇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⣿⣿⣿⣿⣿⣿⣿⣿⣿⣿⣿⣿⣿⣿⣿⣿⣿⣿⣿⣿⣿⣿⣿⣿⣿⣿⣿⣿⣿⣿⣿⣿⣿⣿⣿⣿⣿⣿⣿⣿⣿⣿⣿⡿⠀⠀⠀⠀⠀⠀⠀⠀⠀⠀⠀⠀⠀⠀⠀⠀⠀⠀⠀⠀⠀⠀⠀⠀⠀⠀⠀⠀⠀⠀⠀⠹⣿⠿⢻⣿⣿⣿⣿⣿⣿⣿⣿⣿⣿⣿⡇</a:t>
            </a:r>
            <a:br/>
            <a:r>
              <a:t>⣿⣿⣿⣿⣿⣿⣿⣿⣿⣿⣿⣿⣿⣿⣿⣿⣿⣿⣿⣿⣿⣿⣿⣿⣿⣿⣿⣿⣿⣿⣿⣿⣿⣿⣿⣿⣿⣿⣿⣿⣿⣿⡟⠁⠀⠀⠀⠀⠀⠀⠀⠀⠀⠀⠀⠀⠀⠀⠀⠀⠀⠀⠀⠀⠀⠀⠀⠀⠀⠀⠀⠀⠀⠀⠀⠀⠀⠀⠀⠀⠙⢿⣿⣿⣿⣿⣿⣿⣿⣿⡇</a:t>
            </a:r>
            <a:br/>
            <a:r>
              <a:t>⣿⣿⣿⣿⣿⣿⣿⣿⣿⣿⣿⣿⣿⣿⣿⣿⣿⣿⣿⣿⣿⣿⣿⣿⣿⣿⣿⣿⣿⣿⣿⣿⣿⣿⣿⣿⣿⣿⣿⣿⣿⣿⣇⠀⠀⠀⠀⠀⠀⠀⠀⠀⠀⠀⠀⠀⠀⠀⠀⠀⠀⠀⠀⠀⠀⠀⠀⠀⠀⠀⠀⠀⠀⠀⠀⠀⠀⠀⠀⠀⠀⢸⣿⣿⣿⣿⣿⣿⣿⣿⡇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⣿⣿⣿⣿⣿⣿⣿⣿⣿⣿⣿⣿⣿⣿⣿⣿⣿⣿⣿⣿⣿⣿⣿⣿⣿⣿⣿⣿⣿⣿⣿⣿⣿⣿⣿⣿⣿⣿⣿⣿⣿⣿⣿⡆⠀⠀⠀⠀⠀⠀⠀⠀⠀⠀⠀⠀⠀⠀⠀⠀⠀⠀⠀⠀⠀⠀⠀⠀⠀⠀⠀⠀⠀⠀⠀⠀⠀⠀⠀⠀⠀⠈⢿⣿⣿⣿⣿⣿⣿⣿⡇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⣿⣿⣿⣿⣿⣿⣿⣿⣿⣿⣿⣿⣿⣿⣿⣿⣿⣿⣿⣿⣿⣿⣿⣿⣿⣿⣿⣿⣿⣿⣿⣿⣿⣿⣿⣿⣿⣿⣿⣿⣿⣿⣿⡇⠀⠀⠀⠀⠀⠀⠀⠀⠀⠀⠀⠀⠀⠀⠀⠀⠀⠀⠀⠀⠀⠀⠀⠀⢰⠗⠀⠀⠀⠀⠀⠀⠀⠀⠀⠀⠀⠀⠀⠙⢿⣿⣿⣿⣿⣿⡇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⣿⣿⣿⣿⣿⣿⣿⣿⣿⣿⣿⣿⣿⣿⣿⣿⣿⣿⣿⣿⣿⣿⣿⣿⣿⣿⣿⣿⣿⣿⣿⣿⣿⣿⣿⣿⣿⣿⣿⣿⣿⣿⣿⡇⠀⠀⠀⠀⠀⠀⠀⠀⠀⠀⠀⠀⠀⠀⠀⠀⠀⠀⠀⠀⠀⠀⠀⢀⡏⠀⠀⠀⠀⠀⠀⠀⠀⠀⠀⠀⠀⠀⠀⠀⠀⠹⣿⣿⣿⣿⡇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⣿⣿⣿⣿⣿⣿⣿⣿⣿⣿⣿⣿⣿⣿⣿⣿⣿⣿⣿⣿⣿⣿⣿⣿⣿⣿⣿⣿⣿⣿⣿⣿⣿⣿⣿⣿⣿⣿⣿⣿⣿⣿⣿⡇⠀⠀⠀⠀⠀⠀⠀⠀⠀⠀⠀⠀⠀⠀⠀⠀⠀⠀⠀⠀⠀⠀⠀⢸⣷⣤⠀⠀⠀⠀⠀⠀⠀⠀⠀⠀⠀⠀⠀⠀⠀⠀⠘⣿⣿⣿⡇</a:t>
            </a:r>
            <a:br/>
            <a:r>
              <a:t>⣿⣿⣿⣿⣿⣿⣿⣿⣿⣿⣿⣿⣿⣿⣿⣿⣿⣿⣿⣿⣿⣿⣿⣿⣿⣿⣿⣿⣿⣿⣿⣿⣿⣿⣿⣿⣿⣿⣿⣿⣿⡿⠋⠀⠀⠀⠀⠀⠀⠀⠀⠀⠀⠀⠀⠀⠀⠀⠀⠀⠀⠀⠀⠀⠀⠀⠀⣾⣿⣿⠀⠀⠀⠀⠀⠀⠀⠀⠀⠀⠀⠀⠀⠀⠀⠀⠀⠘⢿⣿⡇</a:t>
            </a:r>
            <a:br/>
            <a:r>
              <a:t>⣿⣿⣿⣿⣿⣿⣿⣿⣿⣿⣿⣿⣿⣿⣿⣿⣿⣿⣿⣿⣿⣿⣿⣿⣿⣿⣿⣿⣿⣿⣿⣿⣿⣿⣿⣿⣿⣿⣿⡿⠋⠀⠀⠀⠀⠀⠀⠀⠀⠀⠀⠀⠀⠀⠀⠀⠀⠀⠀⠀⠀⠀⠀⠀⠀⠀⠀⢹⣿⣿⠀⠀⠀⠀⠀⢱⣄⠀⠀⠀⠀⠀⠀⠀⠀⠀⠀⠀⠈⣿⡇</a:t>
            </a:r>
            <a:br/>
            <a:r>
              <a:t>⣿⣿⣿⣿⣿⣿⣿⣿⣿⣿⣿⣿⣿⣿⣿⣿⣿⣿⣿⣿⣿⣿⣿⣿⣿⣿⣿⣿⣿⣿⣿⣿⣿⣿⣿⣿⣿⡿⠋⠀⠀⠀⠀⠀⠀⠀⠀⠀⠀⠀⠀⠀⠀⠀⠀⠀⠀⠀⠀⠀⠀⠀⠀⠀⠀⠀⠀⠸⣿⣿⠀⠀⠀⠀⠀⢹⣿⠁⠀⠀⠀⠀⠀⠀⠀⠀⠀⠀⠀⠘⡇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⠀⠀⠀⠀⠀⠀⠀⠀⠀⠀⠀⠀⠀⠀⠀⠀⠀⠀⠀⠀⠀⠀⠀⠐⣆⣰⣾⣿⣶⣶⣦⣤⣤⣀⣰⣴⣶⣦⠀⠀⠀⠀⠀⠀⠀⠀⠀⠀⠀⠀⠀⠀⠀⠀⠀⠀⠀⠀⠀⠀⠀⠀⠀⠀⠀⠀⠀⠀⠀⠀⠀⠀⠀⠀⠀⠀⠀⠀⠀⠀⠀⠀⠀⠀⠀⠀⠀⠀⠀⠀⠀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⠀⠀⠀⠀⠀⠀⠀⠀⠀⠀⠀⠀⠀⠀⠀⠀⠀⠀⠀⠀⠀⠀⠀⠀⢸⣿⣿⣿⣿⣿⣿⣿⣿⣿⣿⣿⣿⣿⣶⣤⣀⣀⠀⠀⠀⠀⠀⠀⠀⠀⠀⠀⠀⠀⠀⠀⠀⠀⠀⠀⠀⠀⠀⠀⠀⠀⠀⠀⠀⠀⠀⠀⠀⠀⠀⠀⠀⠀⠀⠀⠀⠀⠀⠀⠀⠀⠀⠀⠀⠀⠀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⠀⠀⠀⠀⠀⠀⠀⠀⠀⠀⠀⠀⠀⠀⠀⠀⠀⠀⠀⠀⠀⠀⠀⠀⠈⢿⣿⣿⣿⣿⣿⣿⣿⣿⣿⣿⣿⣿⣿⣿⣿⣿⣿⣷⣶⣤⣄⣀⠀⠀⠀⠀⠀⠀⠀⠀⠀⠀⠀⠀⠀⠀⠀⠀⠀⠀⠀⠀⠀⠀⠀⠀⠀⠀⠀⠀⠀⠀⠀⠀⠀⠀⠀⠀⠀⠀⠀⠀⠀⠀⠀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⠀⠀⠀⠀⠀⠀⠀⠀⠀⠀⠀⠀⠀⠀⠀⠀⠀⠀⠀⠀⠀⠀⠀⠀⠀⠀⠻⣿⣿⣿⣿⣿⣿⣿⣿⣿⣿⣿⣿⣿⣿⣿⣿⣿⣿⣿⣿⣿⣿⣶⣦⣄⣀⠀⠀⠀⠀⠀⠀⠀⠀⠀⠀⠀⠀⠀⠀⠀⠀⠀⠀⠀⠀⠀⠀⠀⠀⠀⠀⠀⠀⠀⠀⠀⠀⠀⠀⠀⠀⠀⠀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⠀⠀⠀⠀⠀⠀⠀⠀⠀⠀⠀⠀⠀⠀⠀⠀⠀⠀⠀⠀⠀⠀⠀⠀⠀⠀⠀⠈⠻⣿⣿⣿⣿⣿⣿⣿⣿⣿⣿⣿⣿⣿⣿⣿⣿⣿⣿⣿⣿⣿⣿⣿⣿⣿⣶⣦⣄⡀⠀⠀⠀⠀⠀⠀⠀⠀⠀⠀⠀⠀⠀⠀⠀⠀⠀⠀⠀⠀⠀⠀⠀⠀⠀⠀⠀⠀⠀⠀⠀⠀⠀</a:t>
            </a:r>
            <a:br/>
            <a:r>
              <a:t>⠀⠀⠀⠀⠀⠀⠀⠀⠀⠀⠀⠀⠀⠀⠀⠀⠀⠀⠀⠀⠀⠀⠀⠀⠀⠀⠀⠀⠀⠈⠻⣿⣿⣿⣿⣿⣿⣿⣿⣿⣿⣿⣿⣿⣿⣿⣿⣿⣿⣿⣿⣿⣿⣿⣿⣿⣿⣿⣷⣦⣄⠀⠀⠀⠀⠀⠀⠀⠀⠀⠀⠀⠀⠀⠀⠀⠀⠀⠀⠀⠀⠀⠀⠀⠀⠀⠀⠀⠀⠀⠀</a:t>
            </a:r>
            <a:br/>
            <a:r>
              <a:t>⠀⠀⠀⠀⠀⠀⠀⠀⠀⠀⠀⠀⠀⠀⠀⠀⠀⠀⠀⠀⠀⠀⠀⠀⠀⠀⠀⠀⠀⠀⠀⠀⠙⠿⣿⣿⣿⣿⣿⣿⣿⣿⣿⣿⣿⣿⣿⣿⣿⣿⣿⣿⣿⣿⣿⣿⣿⣿⣿⣿⣿⣿⣶⣄⡀⠀⠀⠀⠀⠀⠀⠀⠀⠀⠀⠀⠀⠀⠀⠀⠀⠀⠀⠀⠀⠀⠀⠀⠀⠀⠀</a:t>
            </a:r>
            <a:br/>
            <a:r>
              <a:t>⠀⠀⠀⠀⠀⠀⠀⠀⠀⠀⠀⠀⠀⠀⠀⠀⠀⠀⠀⠀⠀⠀⠀⠀⠀⠀⠀⠀⠀⠀⠀⠀⠀⠀⠀⠙⠻⢿⣿⣿⣿⣿⣿⣿⣿⣿⣿⣿⣿⣿⣿⣿⣿⣿⣿⣿⣿⣿⣿⣿⣿⣿⣿⣿⣿⣷⣄⠀⠀⠀⠀⠀⠀⠀⠀⠀⠀⠀⠀⠀⠀⠀⠀⠀⠀⠀⠀⠀⠀⠀⠀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⠀⠀⠀⠀⠀⠀⠀⠀⠀⠀⠀⠀⠀⠀⠀⠀⠀⠀⠀⠀⠀⠀⠀⠀⠀⠀⠀⠀⠀⠀⠀⠀⠀⠀⠀⠀⠀⠀⠉⠛⠿⣿⣿⣿⣿⣿⣿⣿⣿⣿⣿⣿⣿⣿⣿⣿⣿⣿⣿⣿⣿⣿⣿⣿⣿⣿⡏⠀⠀⠀⠀⠀⠀⠀⠀⠀⠀⠀⠀⠀⠀⠀⠀⠀⠀⠀⠀⠀⠀⠀⠀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⠀⠀⠀⠀⠀⠀⠀⠀⠀⠀⠀⠀⠀⠀⠀⠀⠀⠀⠀⠀⠀⠀⠀⠀⠀⠀⠀⠀⠀⠀⠀⠀⠀⠀⠀⠀⠀⠀⠀⠀⠀⠀⠉⠛⠻⢿⣿⣿⣿⣿⣿⣿⣿⣿⣿⣿⣿⣿⣿⣿⣿⣿⣿⣿⣿⣿⡇⠀⠀⠀⠀⠀⠀⠀⠀⠀⠀⠀⠀⠀⠀⠀⠀⠀⠀⠀⠀⠀⠀⠀⠀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⠀⠀⠀⠀⠀⠀⠀⠀⠀⠀⠀⠀⠀⠀⠀⠀⠀⠀⠀⠀⠀⠀⠀⠀⠀⠀⠀⠀⠀⠀⠀⠀⠀⠀⠀⠀⠀⠀⠀⠀⠀⠀⠀⠀⠀⠀⠈⠉⠛⠻⠿⣿⣿⣿⣿⣿⣿⣿⣿⣿⣿⣿⣿⣿⣿⣿⠀⠀⠀⠀⠀⠀⠀⠀⠀⠀⠀⠀⠀⠀⠀⠀⠀⠀⠀⠀⠀⠀⠀⠀⠀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⠀⠀⠀⠀⠀⠀⠀⠀⠀⠀⠀⠀⠀⠀⠀⠀⠀⠀⠀⠀⠀⠀⠀⠀⠀⠀⠀⠀⠀⠀⠀⠀⠀⠀⠀⠀⠀⠀⠀⠀⠀⠀⠀⠀⠀⠀⠀⠀⠀⠀⠀⠀⠀⠉⠉⠛⠛⠻⠿⠿⠿⠿⠿⠿⠿⠟⠀⠀⠀⠀⠀⠀⠀⠀⠀⠀⠀⠀⠀⠀⠀⠀⠀⠀⠀⠀⠀⠀⠀⠀⠀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⠀⠀⠀⠀⠀⠀⠀⠀⠀⠀⠀⠀⠀⠀⠀⠀⠀⠀⠀⠀⠀⠀⠀⠀⠀⠀⠀⠀⠀⠀⠀⠀⢠⣀⣤⣶⡆⠀⠀⠀⠀⠀⠀⠀⠀⠀⠀⠀⠀⠀⠀⠀⠀⠀⠀⠀⠀⠀⠀⠀⠀⠀⠀⠀⠀⠀⠀⠀⠀⠀⠀⠀⠀⠀⠀⠀⠀⠀⠀⠀⠀⠀⠀⠀⠀⠀⠀⠀⠀⠀⠀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⠀⠀⠀⠀⠀⠀⠀⠀⠀⠀⠀⠀⠀⠀⠀⠀⠀⠀⠀⠀⠀⢠⡀⣠⣶⣶⣶⣶⣶⣦⣤⣤⣤⣼⣿⣿⡇⠀⠀⠠⢄⣀⠀⠀⠀⠀⠀⠀⠀⠀⠀⠀⠀⠀⠀⠀⠀⠀⠀⠀⠀⠀⠀⠀⠀⠀⠀⠀⠀⠀⠀⠀⠀⠀⠀⠀⠀⠀⠀⠀⠀⠀⠀⠀⠀⠀⠀⠀⠀⠀⠀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⠀⠀⠀⠀⠀⠀⠀⠀⠀⠀⠀⠀⠀⠀⠀⠀⠀⠀⠀⠀⠀⠀⢻⣿⣿⣿⣿⣿⣿⣿⣿⣿⣿⣿⣿⣿⣿⣿⣿⣿⣿⣿⣶⣤⣤⣄⣀⣀⠀⠀⠀⠀⠀⠀⠀⠀⠀⠀⠀⠀⠀⠀⠀⠀⠀⠀⠀⠀⠀⠀⠀⠀⠀⠀⠀⠀⠀⠀⠀⠀⠀⠀⠀⠀⠀⠀⠀⠀⠀⠀⠀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⠀⠀⠀⠀⠀⠀⠀⠀⠀⠀⠀⠀⠀⠀⠀⠀⠀⠀⠀⠀⠀⠀⠀⢿⣿⣿⣿⣿⣿⣿⣿⣿⣿⣿⣿⣿⣿⣿⣿⣿⣿⣿⣿⣿⣿⣿⣿⣿⣿⣿⣶⣶⣤⣤⣀⣀⠀⠀⠀⠀⠀⠀⠀⠀⠀⠀⠀⠀⠀⠀⠀⠀⠀⠀⠀⠀⠀⠀⠀⠀⠀⠀⠀⠀⠀⠀⠀⠀⠀⠀⠀</a:t>
            </a:r>
            <a:br/>
            <a:r>
              <a:t>⠀⠀⠀⠀⠀⠀⠀⠀⠀⠀⠀⠀⠀⠀⠀⠀⠀⠀⠀⠀⠀⠀⠀⠀⠙⢿⣿⣿⣿⣿⣿⣿⣿⣿⣿⣿⣿⣿⣿⣿⣿⣿⣿⣿⣿⣿⣿⣿⣿⣿⣿⣿⣿⣿⣿⣿⣿⣷⣶⣤⣄⡀⠀⠀⠀⠀⠀⠀⠀⠀⠀⠀⠀⠀⠀⠀⠀⠀⠀⠀⠀⠀⠀⠀⠀⠀⠀⠀⠀⠀⠀</a:t>
            </a:r>
            <a:br/>
            <a:r>
              <a:t>⠀⠀⠀⠀⠀⠀⠀⠀⠀⠀⠀⠀⠀⠀⠀⠀⠀⠀⠀⠀⠀⠀⠀⠀⠀⠈⠛⢿⣿⣿⣿⣿⣿⣿⣿⣿⣿⣿⣿⣿⣿⣿⣿⣿⣿⣿⣿⣿⣿⣿⣿⣿⣿⣿⣿⣿⣿⣿⣿⣿⣿⣿⣿⣶⣤⣄⡀⠀⠀⠀⠀⠀⠀⠀⠀⠀⠀⠀⠀⠀⠀⠀⠀⠀⠀⠀⠀⠀⠀⠀⠀</a:t>
            </a:r>
            <a:br/>
            <a:r>
              <a:t>⠀⠀⠀⠀⠀⠀⠀⠀⠀⠀⠀⠀⠀⠀⠀⠀⠀⠀⠀⠀⠀⠀⠀⠀⠀⠀⠀⠀⠙⠻⢿⣿⣿⣿⣿⣿⣿⣿⣿⣿⣿⣿⣿⣿⣿⣿⣿⣿⣿⣿⣿⣿⣿⣿⣿⣿⣿⣿⣿⣿⣿⣿⣿⣿⣿⣿⣿⡆⠀⠀⠀⠀⠀⠀⠀⠀⠀⠀⠀⠀⠀⠀⠀⠀⠀⠀⠀⠀⠀⠀⠀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⠀⠀⠀⠀⠀⠀⠀⠀⠀⠀⠀⠀⠀⠀⠀⠀⠀⠀⠀⠀⠀⠀⠀⠀⠀⠀⠀⠀⠀⠀⠀⠈⠙⠛⠿⣿⣿⣿⣿⣿⣿⣿⣿⣿⣿⣿⣿⣿⣿⣿⣿⣿⣿⣿⣿⣿⣿⣿⣿⣿⣿⣿⣿⣿⣿⣿⣿⡇⠀⠀⠀⠀⠀⠀⠀⠀⠀⠀⠀⠀⠀⠀⠀⠀⠀⠀⠀⠀⠀⠀⠀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⠀⠀⠀⠀⠀⠀⠀⠀⠀⠀⠀⠀⠀⠀⠀⠀⠀⠀⠀⠀⠀⠀⠀⠀⠀⠀⠀⠀⠀⠀⠀⠀⠀⠀⠀⠀⠉⠛⠻⠿⣿⣿⣿⣿⣿⣿⣿⣿⣿⣿⣿⣿⣿⣿⣿⣿⣿⣿⣿⣿⣿⣿⣿⣿⣿⣿⣿⡇⠀⠀⠀⠀⠀⠀⠀⠀⠀⠀⠀⠀⠀⠀⠀⠀⠀⠀⠀⠀⠀⠀⠀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⠀⠀⠀⠀⠀⠀⠀⠀⠀⠀⠀⠀⠀⠀⠀⠀⠀⠀⠀⠀⠀⠀⠀⠀⠀⠀⠀⠀⠀⠀⠀⠀⠀⠀⠀⠀⠀⠀⠀⠀⠀⠈⠉⠛⠻⠿⢿⣿⣿⣿⣿⣿⣿⣿⣿⣿⣿⣿⣿⣿⣿⣿⣿⣿⣿⣿⣿⣷⠀⠀⠀⠀⠀⠀⠀⠀⠀⠀⠀⠀⠀⠀⠀⠀⠀⠀⠀⠀⠀⠀⠀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⠀⠀⠀⠀⠀⠀⠀⠀⠀⠀⠀⠀⠀⠀⠀⠀⠀⠀⠀⠀⠀⠀⠀⠀⠀⠀⠀⠀⠀⠀⠀⠀⠀⠀⠀⠀⠀⠀⠀⠀⠀⠀⠀⠀⠀⠀⠀⠀⠈⠉⠉⠛⠛⠛⠻⠿⠿⠿⠿⠿⠿⠿⠿⠟⠛⠛⠛⠁⠀⠀⠀⠀⠀⠀⠀⠀⠀⠀⠀⠀⠀⠀⠀⠀⠀⠀⠀⠀⠀⠀⠀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⠀⠀⠀⠀⠀⠀⠀⠀⠀⠀⠀⠀⠀⠀⠀⠀⠀⠀⠀⠀⠀⠀⠀⠀⠀⠀⠀⠀⠀⠀⠀⢀⡀⢠⣤⣦⡀⠀⠀⠀⠀⠀⠀⠀⠀⠀⠀⠀⠀⠀⠀⠀⠀⠀⠀⠀⠀⠀⠀⠀⠀⠀⠀⠀⠀⠀⠀⠀⠀⠀⠀⠀⠀⠀⠀⠀⠀⠀⠀⠀⠀⠀⠀⠀⠀⠀⠀⠀⠀⠀⠀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⠀⠀⠀⠀⠀⠀⠀⠀⠀⠀⠀⠀⠀⠀⠀⠀⠀⠀⠀⠀⠀⠀⠀⢀⣀⣀⣀⣀⣀⠀⠀⠀⢩⣿⣿⣿⠂⠀⠀⠠⣤⣄⠀⠀⠀⠀⠀⠀⠀⠀⠀⠀⠀⠀⠀⠀⠀⠀⠀⠀⠀⠀⠀⠀⠀⠀⠀⠀⠀⠀⠀⠀⠀⠀⠀⠀⠀⠀⠀⠀⠀⠀⠀⠀⠀⠀⠀⠀⠀⠀⠀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⠀⠀⠀⠀⠀⠀⠀⠀⠀⠀⠀⠀⠀⠀⠀⠀⠀⠀⠀⠀⠰⣆⣰⣿⣿⣿⣿⣿⣿⣿⣿⣿⣿⣿⣿⣿⣶⣶⣶⣶⣾⣿⣤⣤⣄⣀⣀⣀⠀⠀⠀⠀⠀⠀⠀⠀⠀⠀⠀⠀⠀⠀⠀⠀⠀⠀⠀⠀⠀⠀⠀⠀⠀⠀⠀⠀⠀⠀⠀⠀⠀⠀⠀⠀⠀⠀⠀⠀⠀⠀⠀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⠀⠀⠀⠀⠀⠀⠀⠀⠀⠀⠀⠀⠀⠀⠀⠀⠀⠀⠀⠀⠀⠈⣿⣿⣿⣿⣿⣿⣿⣿⣿⣿⣿⣿⣿⣿⣿⣿⣿⣿⣿⣿⣿⣿⣿⣿⣿⣿⣿⣿⣿⣶⣶⣦⣤⣤⣀⣀⠀⠀⠀⠀⠀⠀⠀⠀⠀⠀⠀⠀⠀⠀⠀⠀⠀⠀⠀⠀⠀⠀⠀⠀⠀⠀⠀⠀⠀⠀⠀⠀⠀</a:t>
            </a:r>
            <a:br/>
            <a:r>
              <a:t>⠀⠀⠀⠀⠀⠀⠀⠀⠀⠀⠀⠀⠀⠀⠀⠀⠀⠀⠀⠀⠀⠀⠘⢿⣿⣿⣿⣿⣿⣿⣿⣿⣿⣿⣿⣿⣿⣿⣿⣿⣿⣿⣿⣿⣿⣿⣿⣿⣿⣿⣿⣿⣿⣿⣿⣿⣿⣿⣿⣿⣶⣦⣤⣀⡀⠀⠀⠀⠀⠀⠀⠀⠀⠀⠀⠀⠀⠀⠀⠀⠀⠀⠀⠀⠀⠀⠀⠀⠀⠀⠀</a:t>
            </a:r>
            <a:br/>
            <a:r>
              <a:t>⠀⠀⠀⠀⠀⠀⠀⠀⠀⠀⠀⠀⠀⠀⠀⠀⠀⠀⠀⠀⠀⠀⠀⠀⠙⢿⣿⣿⣿⣿⣿⣿⣿⣿⣿⣿⣿⣿⣿⣿⣿⣿⣿⣿⣿⣿⣿⣿⣿⣿⣿⣿⣿⣿⣿⣿⣿⣿⣿⣿⣿⣿⣿⣿⣿⣿⣶⡄⠀⠀⠀⠀⠀⠀⠀⠀⠀⠀⠀⠀⠀⠀⠀⠀⠀⠀⠀⠀⠀⠀⠀</a:t>
            </a:r>
            <a:br/>
            <a:r>
              <a:t>⠀⠀⠀⠀⠀⠀⠀⠀⠀⠀⠀⠀⠀⠀⠀⠀⠀⠀⠀⠀⠀⠀⠀⠀⠀⠀⠙⠿⣿⣿⣿⣿⣿⣿⣿⣿⣿⣿⣿⣿⣿⣿⣿⣿⣿⣿⣿⣿⣿⣿⣿⣿⣿⣿⣿⣿⣿⣿⣿⣿⣿⣿⣿⣿⣿⣿⣿⣧⠀⠀⠀⠀⠀⠀⠀⠀⠀⠀⠀⠀⠀⠀⠀⠀⠀⠀⠀⠀⠀⠀⠀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⠀⠀⠀⠀⠀⠀⠀⠀⠀⠀⠀⠀⠀⠀⠀⠀⠀⠀⠀⠀⠀⠀⠀⠀⠀⠀⠀⠀⠀⠉⠛⠻⠿⣿⣿⣿⣿⣿⣿⣿⣿⣿⣿⣿⣿⣿⣿⣿⣿⣿⣿⣿⣿⣿⣿⣿⣿⣿⣿⣿⣿⣿⣿⣿⣿⣿⣿⣿⠀⠀⠀⠀⠀⠀⠀⠀⠀⠀⠀⠀⠀⠀⠀⠀⠀⠀⠀⠀⠀⠀⠀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⠀⠀⠀⠀⠀⠀⠀⠀⠀⠀⠀⠀⠀⠀⠀⠀⠀⠀⠀⠀⠀⠀⠀⠀⠀⠀⠀⠀⠀⠀⠀⠀⠀⠀⠈⠉⠛⠻⠿⣿⣿⣿⣿⣿⣿⣿⣿⣿⣿⣿⣿⣿⣿⣿⣿⣿⣿⣿⣿⣿⣿⣿⣿⣿⣿⣿⣿⣿⡆⠀⠀⠀⠀⠀⠀⠀⠀⠀⠀⠀⠀⠀⠀⠀⠀⠀⠀⠀⠀⠀⠀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⠀⠀⠀⠀⠀⠀⠀⠀⠀⠀⠀⠀⠀⠀⠀⠀⠀⠀⠀⠀⠀⠀⠀⠀⠀⠀⠀⠀⠀⠀⠀⠀⠀⠀⠀⠀⠀⠀⠀⠀⠈⠉⠙⠛⠻⠿⠿⣿⣿⣿⣿⣿⣿⣿⣿⣿⣿⣿⣿⣿⣿⣿⣿⣿⣿⣿⠿⠿⠃⠀⠀⠀⠀⠀⠀⠀⠀⠀⠀⠀⠀⠀⠀⠀⠀⠀⠀⠀⠀⠀⠀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⠀⠀⠀⠀⠀⠀⠀⠀⠀⠀⠀⠀⠀⠀⠀⠀⠀⠀⠀⠀⠀⠀⠀⠀⠀⠀⠀⠀⠀⠀⠀⠀⠀⠀⠀⠀⠀⠀⠀⠀⠀⠀⠀⠀⠀⠀⠀⠀⠀⠀⠉⠉⠉⠉⠉⠉⠛⠛⠛⠉⠉⠉⠉⠁⠀⠀⠀⠀⠀⠀⠀⠀⠀⠀⠀⠀⠀⠀⠀⠀⠀⠀⠀⠀⠀⠀⠀⠀⠀⠀⠀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⠀⠀⠀⠀⠀⠀⠀⠀⠀⠀⠀⠀⠀⠀⠀⠀⠀⠀⠀⠀⠀⠀⠀⠀⠀⠀⠀⠀⠀⠀⠀⠀⢀⣠⣤⡀⠀⠀⠀⠀⠀⠀⠀⠀⠀⠀⠀⠀⠀⠀⠀⠀⠀⠀⠀⠀⠀⠀⠀⠀⠀⠀⠀⠀⠀⠀⠀⠀⠀⠀⠀⠀⠀⠀⠀⠀⠀⠀⠀⠀⠀⠀⠀⠀⠀⠀⠀⠀⠀⠀⠀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⠀⠀⠀⠀⠀⠀⠀⠀⠀⠀⠀⠀⠀⠀⠀⠀⠀⠀⠀⠀⠀⠀⠀⠀⠀⠀⠀⠀⠀⠈⠒⠦⣾⣿⣿⡖⠂⠐⠀⢲⣶⡆⠀⠀⠀⠀⠀⠀⠀⠀⠀⠀⠀⠀⠀⠀⠀⠀⠀⠀⠀⠀⠀⠀⠀⠀⠀⠀⠀⠀⠀⠀⠀⠀⠀⠀⠀⠀⠀⠀⠀⠀⠀⠀⠀⠀⠀⠀⠀⠀⠀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⠀⠀⠀⠀⠀⠀⠀⠀⠀⠀⠀⠀⠀⠀⠀⠀⠀⠀⠀⠀⠀⠀⠀⠀⠀⠀⠀⠀⠀⠀⢀⣠⣿⣿⣏⣁⣀⣀⣀⣀⣿⣇⣀⣀⣀⣀⣀⣀⡀⠀⠀⠀⠀⠀⠀⠀⠀⠀⠀⠀⠀⠀⠀⠀⠀⠀⠀⠀⠀⠀⠀⠀⠀⠀⠀⠀⠀⠀⠀⠀⠀⠀⠀⠀⠀⠀⠀⠀⠀⠀⠀</a:t>
            </a:r>
            <a:br/>
            <a:r>
              <a:t>⠀⠀⠀⠀⠀⠀⠀⠀⠀⠀⠀⠀⠀⠀⠀⠀⠀⠀⠀⢠⡀⣰⣿⣿⣿⣿⣿⣿⣿⣿⣿⣿⣿⣿⣿⣿⣿⣿⣿⣿⣿⣿⣿⣿⣿⣿⣿⣿⣿⣿⣿⣿⣿⣿⣿⣿⣶⣶⣶⣦⣤⣤⣄⣀⣀⡀⠀⠀⠀⠀⠀⠀⠀⠀⠀⠀⠀⠀⠀⠀⠀⠀⠀⠀⠀⠀⠀⠀⠀⠀⠀</a:t>
            </a:r>
            <a:br/>
            <a:r>
              <a:t>⠀⠀⠀⠀⠀⠀⠀⠀⠀⠀⠀⠀⠀⠀⠀⠀⠀⠀⠀⠈⠻⣿⣿⣿⣿⣿⣿⣿⣿⣿⣿⣿⣿⣿⣿⣿⣿⣿⣿⣿⣿⣿⣿⣿⣿⣿⣿⣿⣿⣿⣿⣿⣿⣿⣿⣿⣿⣿⣿⣿⣿⣿⣿⣿⣿⣿⣷⡀⠀⠀⠀⠀⠀⠀⠀⠀⠀⠀⠀⠀⠀⠀⠀⠀⠀⠀⠀⠀⠀⠀⠀</a:t>
            </a:r>
            <a:br/>
            <a:r>
              <a:t>⠀⠀⠀⠀⠀⠀⠀⠀⠀⠀⠀⠀⠀⠀⠀⠀⠀⠀⠀⠀⠀⠙⣿⣿⣿⣿⣿⣿⣿⣿⣿⣿⣿⣿⣿⣿⣿⣿⣿⣿⣿⣿⣿⣿⣿⣿⣿⣿⣿⣿⣿⣿⣿⣿⣿⣿⣿⣿⣿⣿⣿⣿⣿⣿⣿⣿⣿⣧⠀⠀⠀⠀⠀⠀⠀⠀⠀⠀⠀⠀⠀⠀⠀⠀⠀⠀⠀⠀⠀⠀⠀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⠀⠀⠀⠀⠀⠀⠀⠀⠀⠀⠀⠀⠀⠀⠀⠀⠀⠀⠀⠀⠀⠀⠀⠙⢿⣿⣿⣿⣿⣿⣿⣿⣿⣿⣿⣿⣿⣿⣿⣿⣿⣿⣿⣿⣿⣿⣿⣿⣿⣿⣿⣿⣿⣿⣿⣿⣿⣿⣿⣿⣿⣿⣿⣿⣿⣿⣿⣿⣇⠀⠀⠀⠀⠀⠀⠀⠀⠀⠀⠀⠀⠀⠀⠀⠀⠀⠀⠀⠀⠀⠀</a:t>
            </a:r>
            <a:br/>
            <a:r>
              <a:t>⠀⠀⠀⠀⠀⠀⠀⠀⠀⠀⠀⠀⠀⠀⠀⠀⠀⠀⠀⠀⠀⠀⠀⠀⠀⠙⠻⣿⣿⣿⣿⣿⣿⣿⣿⣿⣿⣿⣿⣿⣿⣿⣿⣿⣿⣿⣿⣿⣿⣿⣿⣿⣿⣿⣿⣿⣿⣿⣿⣿⣿⣿⣿⣿⣿⣿⣿⣿⣿⡄⠀⠀⠀⠀⠀⠀⠀⠀⠀⠀⠀⠀⠀⠀⠀⠀⠀⠀⠀⠀⠀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⠀⠀⠀⠀⠀⠀⠀⠀⠀⠀⠀⠀⠀⠀⠀⠀⠀⠀⠀⠀⠀⠀⠀⠀⠀⠀⠀⠀⠉⠙⠛⠛⠿⠿⢿⣿⣿⣿⣿⣿⣿⣿⣿⣿⣿⣿⣿⣿⣿⣿⣿⣿⣿⣿⣿⣿⣿⣿⣿⣿⣿⣿⣿⣿⣿⡿⠿⠛⠉⠀⠀⠀⠀⠀⠀⠀⠀⠀⠀⠀⠀⠀⠀⠀⠀⠀⠀⠀⠀⠀⠀</a:t>
            </a:r>
            <a:br/>
            <a:r>
              <a:t>⠀⠀⠀⠀⠀⠀⠀⠀⠀⠀⠀⠀⠀⠀⠀⠀⠀⠀⠀⠀⠀⠀⠀⠀⠀⠀⠀⠀⠀⠀⠀⠀⠀⠀⠀⠀⠀⠈⠉⠉⠙⠛⠛⠛⠻⠿⠿⠿⠿⠿⠿⠿⠿⠿⠿⠿⠿⠿⠿⠛⠛⠛⠉⠉⠀⠀⠀⠀⠀⠀⠀⠀⠀⠀⠀⠀⠀⠀⠀⠀⠀⠀⠀⠀⠀⠀⠀⠀⠀⠀⠀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⠀⠀⠀⠀⠀⠀⠀⠀⠀⠀⠀⠀⠀⠀⠀⠀⠀⠀⠀⠀⠀⠀⠀⠀⠀⠀⠀⠀⠀⠀⠀⠀⢀⣤⣄⠀⠀⠀⠀⠀⠀⠀⠀⠀⠀⠀⠀⠀⠀⠀⠀⠀⠀⠀⠀⠀⠀⠀⠀⠀⠀⠀⠀⠀⠀⠀⠀⠀⠀⠀⠀⠀⠀⠀⠀⠀⠀⠀⠀⠀⠀⠀⠀⠀⠀⠀⠀⠀⠀⠀⠀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⠀⠀⠀⠀⠀⠀⠀⠀⠀⠀⠀⠀⠀⠀⠀⠀⠀⠀⠀⠀⠀⠀⠀⠀⠀⠀⠀⠀⠀⠢⢄⣠⣿⣿⣿⠄⠀⠒⠒⢲⣶⡆⠀⠀⠀⠀⠀⠀⠀⠀⠀⠀⠀⠀⠀⠀⠀⠀⠀⠀⠀⠀⠀⠀⠀⠀⠀⠀⠀⠀⠀⠀⠀⠀⠀⠀⠀⠀⠀⠀⠀⠀⠀⠀⠀⠀⠀⠀⠀⠀⠀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⠀⠀⠀⠀⠀⠀⠀⠀⠀⠀⠀⠀⠀⠀⠀⠀⠀⠀⠀⠀⠀⠀⠀⠀⠀⠀⠀⠀⠀⠀⠀⢸⣿⣿⡍⠀⠀⠀⠀⢸⣿⠇⠀⠀⠀⠀⠀⣀⣀⣀⣀⣀⣀⣀⡀⠀⠀⠀⠀⠀⠀⠀⠀⠀⠀⠀⠀⠀⠀⠀⠀⠀⠀⠀⠀⠀⠀⠀⠀⠀⠀⠀⠀⠀⠀⠀⠀⠀⠀⠀⠀</a:t>
            </a:r>
            <a:br/>
            <a:r>
              <a:t>⠀⠀⠀⠀⠀⠀⠀⠀⠀⠀⠀⠀⠀⠀⠀⠀⠀⠀⠀⠀⠀⣀⣠⣤⣤⣤⣤⣤⣶⣶⣶⣿⣿⣿⣿⣾⣿⣿⣿⣿⣿⣿⣿⣿⣿⣿⣿⣿⣿⣿⣿⣿⣿⣿⣿⣿⣿⣿⣿⣿⣿⣶⣶⣶⣶⣤⡄⠀⠀⠀⠀⠀⠀⠀⠀⠀⠀⠀⠀⠀⠀⠀⠀⠀⠀⠀⠀⠀⠀⠀⠀</a:t>
            </a:r>
            <a:br/>
            <a:r>
              <a:t>⠀⠀⠀⠀⠀⠀⠀⠀⠀⠀⠀⠀⠀⠀⠀⠀⠀⠀⠀⢷⣴⣿⣿⣿⣿⣿⣿⣿⣿⣿⣿⣿⣿⣿⣿⣿⣿⣿⣿⣿⣿⣿⣿⣿⣿⣿⣿⣿⣿⣿⣿⣿⣿⣿⣿⣿⣿⣿⣿⣿⣿⣿⣿⣿⣿⣿⣿⡄⠀⠀⠀⠀⠀⠀⠀⠀⠀⠀⠀⠀⠀⠀⠀⠀⠀⠀⠀⠀⠀⠀⠀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⠀⠀⠀⠀⠀⠀⠀⠀⠀⠀⠀⠀⠀⠀⠀⠀⠀⠀⠀⠀⠙⣿⣿⣿⣿⣿⣿⣿⣿⣿⣿⣿⣿⣿⣿⣿⣿⣿⣿⣿⣿⣿⣿⣿⣿⣿⣿⣿⣿⣿⣿⣿⣿⣿⣿⣿⣿⣿⣿⣿⣿⣿⣿⣿⣿⣿⣿⣿⡄⠀⠀⠀⠀⠀⠀⠀⠀⠀⠀⠀⠀⠀⠀⠀⠀⠀⠀⠀⠀⠀⠀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⠀⠀⠀⠀⠀⠀⠀⠀⠀⠀⠀⠀⠀⠀⠀⠀⠀⠀⠀⠀⠀⠈⠻⣿⣿⣿⣿⣿⣿⣿⣿⣿⣿⣿⣿⣿⣿⣿⣿⣿⣿⣿⣿⣿⣿⣿⣿⣿⣿⣿⣿⣿⣿⣿⣿⣿⣿⣿⣿⣿⣿⣿⣿⣿⣿⣿⣿⣿⣿⡄⠀⠀⠀⠀⠀⠀⠀⠀⠀⠀⠀⠀⠀⠀⠀⠀⠀⠀⠀⠀⠀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⠀⠀⠀⠀⠀⠀⠀⠀⠀⠀⠀⠀⠀⠀⠀⠀⠀⠀⠀⠀⠀⠀⠀⠈⠻⢿⣿⣿⣿⣿⣿⣿⣿⣿⣿⣿⣿⣿⣿⣿⣿⣿⣿⣿⣿⣿⣿⣿⣿⣿⣿⣿⣿⣿⣿⣿⣿⣿⣿⣿⣿⣿⣿⣿⣿⣿⣿⣿⠿⠃⠀⠀⠀⠀⠀⠀⠀⠀⠀⠀⠀⠀⠀⠀⠀⠀⠀⠀⠀⠀⠀</a:t>
            </a:r>
            <a:br/>
            <a:r>
              <a:t>⠀⠀⠀⠀⠀⠀⠀⠀⠀⠀⠀⠀⠀⠀⠀⠀⠀⠀⠀⠀⠀⠀⠀⠀⠀⠀⠉⠛⠿⢿⣿⣿⣿⣿⣿⣿⣿⣿⣿⣿⣿⣿⣿⣿⣿⣿⣿⣿⣿⣿⣿⣿⣿⣿⣿⣿⣿⣿⣿⣿⣿⣿⡿⠿⠛⠋⠁⠀⠀⠀⠀⠀⠀⠀⠀⠀⠀⠀⠀⠀⠀⠀⠀⠀⠀⠀⠀⠀⠀⠀⠀</a:t>
            </a:r>
            <a:br/>
            <a:r>
              <a:t>⠀⠀⠀⠀⠀⠀⠀⠀⠀⠀⠀⠀⠀⠀⠀⠀⠀⠀⠀⠀⠀⠀⠀⠀⠀⠀⠀⠀⠀⠀⠀⠀⠀⠉⠉⠉⠉⠛⠛⠛⠛⠛⠛⠛⠿⠿⠿⠿⠿⠿⠿⠿⠟⠛⠛⠛⠛⠛⠉⠉⠁⠀⠀⠀⠀⠀⠀⠀⠀⠀⠀⠀⠀⠀⠀⠀⠀⠀⠀⠀⠀⠀⠀⠀⠀⠀⠀⠀⠀⠀⠀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⠀⠀⠀⠀⠀⠀⠀⠀⠀⠀⠀⠀⠀⠀⠀⠀⠀⠀⠀⠀⠀⠀⠀⠀⠀⠀⠀⠀⢀⠀⠀⣰⣿⣿⣧⠀⠐⠒⠈⢿⣿⠀⠀⠀⠀⠀⠀⠀⠀⠀⠀⠀⠀⠀⠀⠀⠀⠀⠀⠀⠀⠀⠀⠀⠀⠀⠀⠀⠀⠀⠀⠀⠀⠀⠀⠀⠀⠀⠀⠀⠀⠀⠀⠀⠀⠀⠀⠀⠀⠀⠀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⠀⠀⠀⠀⠀⠀⠀⠀⠀⠀⠀⠀⠀⠀⠀⠀⠀⠀⠀⠀⠀⠀⠀⠀⠀⠀⠀⠀⠈⠑⠒⣿⣿⣿⠋⠀⠀⠀⠀⢸⣿⠀⠀⠀⠀⠀⠀⢀⣀⣀⣀⣀⣠⣤⣤⣤⣤⣤⣤⣤⣤⣤⣤⣤⣤⡀⠀⠀⠀⠀⠀⠀⠀⠀⠀⠀⠀⠀⠀⠀⠀⠀⠀⠀⠀⠀⠀⠀⠀⠀⠀</a:t>
            </a:r>
            <a:br/>
            <a:r>
              <a:t>⠀⠀⠀⠀⠀⠀⠀⠀⠀⠀⠀⠀⠀⠀⠀⠀⠀⠀⠀⠀⠀⠀⠀⠀⠀⠀⠀⠀⠀⠀⣠⣿⣿⣋⣷⣀⣠⣤⣴⣿⣷⣶⣶⣾⣿⣿⣿⣿⣿⣿⣿⣿⣿⣿⣿⣿⣿⣿⣿⣿⣿⣿⣿⣿⣿⣿⣄⠀⠀⠀⠀⠀⠀⠀⠀⠀⠀⠀⠀⠀⠀⠀⠀⠀⠀⠀⠀⠀⠀⠀⠀</a:t>
            </a:r>
            <a:br/>
            <a:r>
              <a:t>⠀⠀⠀⠀⠀⠀⠀⠀⠀⠀⠀⠀⠀⠀⠀⠀⠀⠀⠀⠀⠀⣀⣀⣀⣤⣤⣤⣶⣶⣶⣿⣿⣿⣿⣿⣿⣿⣿⣿⣿⣿⣿⣿⣿⣿⣿⣿⣿⣿⣿⣿⣿⣿⣿⣿⣿⣿⣿⣿⣿⣿⣿⣿⣿⣿⣿⣿⣧⡀⠀⠀⠀⠀⠀⠀⠀⠀⠀⠀⠀⠀⠀⠀⠀⠀⠀⠀⠀⠀⠀⠀</a:t>
            </a:r>
            <a:br/>
            <a:r>
              <a:t>⠀⠀⠀⠀⠀⠀⠀⠀⠀⠀⠀⠀⠀⠀⠀⠀⠀⠀⠰⣄⣼⣿⣿⣿⣿⣿⣿⣿⣿⣿⣿⣿⣿⣿⣿⣿⣿⣿⣿⣿⣿⣿⣿⣿⣿⣿⣿⣿⣿⣿⣿⣿⣿⣿⣿⣿⣿⣿⣿⣿⣿⣿⣿⣿⣿⣿⣿⣿⣿⡄⠀⠀⠀⠀⠀⠀⠀⠀⠀⠀⠀⠀⠀⠀⠀⠀⠀⠀⠀⠀⠀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⠀⠀⠀⠀⠀⠀⠀⠀⠀⠀⠀⠀⠀⠀⠀⠀⠀⠀⠀⠙⢿⣿⣿⣿⣿⣿⣿⣿⣿⣿⣿⣿⣿⣿⣿⣿⣿⣿⣿⣿⣿⣿⣿⣿⣿⣿⣿⣿⣿⣿⣿⣿⣿⣿⣿⣿⣿⣿⣿⣿⣿⣿⣿⣿⣿⣿⣿⡿⠛⠁⠀⠀⠀⠀⠀⠀⠀⠀⠀⠀⠀⠀⠀⠀⠀⠀⠀⠀⠀⠀⠀</a:t>
            </a:r>
            <a:br/>
            <a:r>
              <a:t>⠀⠀⠀⠀⠀⠀⠀⠀⠀⠀⠀⠀⠀⠀⠀⠀⠀⠀⠀⠀⠀⠙⢿⣿⣿⣿⣿⣿⣿⣿⣿⣿⣿⣿⣿⣿⣿⣿⣿⣿⣿⣿⣿⣿⣿⣿⣿⣿⣿⣿⣿⣿⣿⣿⣿⣿⣿⣿⣿⣿⣿⣿⣿⡿⠟⠋⠁⠀⠀⠀⠀⠀⠀⠀⠀⠀⠀⠀⠀⠀⠀⠀⠀⠀⠀⠀⠀⠀⠀⠀⠀</a:t>
            </a:r>
            <a:br/>
            <a:r>
              <a:t>⠀⠀⠀⠀⠀⠀⠀⠀⠀⠀⠀⠀⠀⠀⠀⠀⠀⠀⠀⠀⠀⠀⠀⠙⠻⣿⣿⣿⣿⣿⣿⣿⣿⣿⣿⣿⣿⣿⣿⣿⣿⣿⣿⣿⣿⣿⣿⣿⣿⣿⣿⣿⣿⣿⣿⣿⣿⠿⠿⠛⠛⠉⠁⠀⠀⠀⠀⠀⠀⠀⠀⠀⠀⠀⠀⠀⠀⠀⠀⠀⠀⠀⠀⠀⠀⠀⠀⠀⠀⠀⠀</a:t>
            </a:r>
            <a:br/>
            <a:r>
              <a:t>⠀⠀⠀⠀⠀⠀⠀⠀⠀⠀⠀⠀⠀⠀⠀⠀⠀⠀⠀⠀⠀⠀⠀⠀⠀⠀⠉⠛⠿⠿⠿⠿⠿⠿⠿⠿⠿⢿⣿⣿⣿⠿⠿⠿⠿⠿⠿⠟⠛⠛⠛⠋⠉⠉⠁⠀⠀⠀⠀⠀⠀⠀⠀⠀⠀⠀⠀⠀⠀⠀⠀⠀⠀⠀⠀⠀⠀⠀⠀⠀⠀⠀⠀⠀⠀⠀⠀⠀⠀⠀⠀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⠀⠀⠀⠀⠀⠀⠀⠀⠀⠀⠀⠀⠀⠀⠀⠀⠀⠀⠀⠀⠀⠀⠀⠀⠀⠀⠀⠀⠀⠀⠀⠀⢀⡀⠀⠀⠀⠀⠀⠀⣀⠀⠀⠀⠀⠀⠀⠀⠀⠀⠀⠀⠀⠀⠀⠀⠀⠀⠀⠀⠀⠀⠀⠀⠀⠀⠀⠀⠀⠀⠀⠀⠀⠀⠀⠀⠀⠀⠀⠀⠀⠀⠀⠀⠀⠀⠀⠀⠀⠀⠀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⠀⠀⠀⠀⠀⠀⠀⠀⠀⠀⠀⠀⠀⠀⠀⠀⠀⠀⠀⠀⠀⠀⠀⠀⠀⠀⠀⠀⠀⠀⠀⢰⣿⣿⣦⠄⠐⠂⠈⣿⣿⠀⠀⠀⠀⠀⠀⠀⠀⠀⠀⠀⠀⠀⠀⠀⠀⠀⠀⠀⠀⠀⠀⠀⠀⠀⠀⠀⠀⠀⠀⠀⠀⠀⠀⠀⠀⠀⠀⠀⠀⠀⠀⠀⠀⠀⠀⠀⠀⠀⠀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⠀⠀⠀⠀⠀⠀⠀⠀⠀⠀⠀⠀⠀⠀⠀⠀⠀⠀⠀⠀⠀⠀⠀⠀⠤⠀⠀⠀⠒⠠⠤⣿⣿⣿⠃⠀⠀⠀⠀⣸⣿⠀⠀⠀⠀⠀⠀⢀⣀⣀⣀⣤⣤⣤⣤⣶⣶⣶⣶⣶⣶⣶⣶⣶⣦⡀⠀⠀⠀⠀⠀⠀⠀⠀⠀⠀⠀⠀⠀⠀⠀⠀⠀⠀⠀⠀⠀⠀⠀⠀⠀</a:t>
            </a:r>
            <a:br/>
            <a:r>
              <a:t>⠀⠀⠀⠀⠀⠀⠀⠀⠀⠀⠀⠀⠀⠀⠀⠀⠀⠀⠀⠀⠀⠀⠀⠀⠀⠀⠀⠀⠀⠀⢀⣿⣿⠟⡦⠀⢀⣀⣰⣿⣧⣤⣶⣶⣾⣿⣿⣿⣿⣿⣿⣿⣿⣿⣿⣿⣿⣿⣿⣿⣿⣿⣿⣿⣿⣿⣦⠀⠀⠀⠀⠀⠀⠀⠀⠀⠀⠀⠀⠀⠀⠀⠀⠀⠀⠀⠀⠀⠀⠀⠀</a:t>
            </a:r>
            <a:br/>
            <a:r>
              <a:t>⠀⠀⠀⠀⠀⠀⠀⠀⠀⠀⠀⠀⠀⠀⠀⠀⠀⠀⠀⠀⠀⠀⠀⠀⠀⠀⠀⣀⣀⣠⣿⣿⣿⣿⣿⣿⣿⣿⣿⣿⣿⣿⣿⣿⣿⣿⣿⣿⣿⣿⣿⣿⣿⣿⣿⣿⣿⣿⣿⣿⣿⣿⣿⣿⣿⣿⣿⣷⣄⠀⠀⠀⠀⠀⠀⠀⠀⠀⠀⠀⠀⠀⠀⠀⠀⠀⠀⠀⠀⠀⠀</a:t>
            </a:r>
            <a:br/>
            <a:r>
              <a:t>⠀⠀⠀⠀⠀⠀⠀⠀⠀⠀⠀⠀⠀⠀⠀⠀⠀⠀⢀⠀⢠⣴⣶⣶⣿⣿⣿⣿⣿⣿⣿⣿⣿⣿⣿⣿⣿⣿⣿⣿⣿⣿⣿⣿⣿⣿⣿⣿⣿⣿⣿⣿⣿⣿⣿⣿⣿⣿⣿⣿⣿⣿⣿⣿⣿⣿⣿⣿⡿⠃⠀⠀⠀⠀⠀⠀⠀⠀⠀⠀⠀⠀⠀⠀⠀⠀⠀⠀⠀⠀⠀</a:t>
            </a:r>
            <a:br/>
            <a:r>
              <a:t>⠀⠀⠀⠀⠀⠀⠀⠀⠀⠀⠀⠀⠀⠀⠀⠀⠀⠀⠈⢷⣾⣿⣿⣿⣿⣿⣿⣿⣿⣿⣿⣿⣿⣿⣿⣿⣿⣿⣿⣿⣿⣿⣿⣿⣿⣿⣿⣿⣿⣿⣿⣿⣿⣿⣿⣿⣿⣿⣿⣿⣿⣿⣿⣿⣿⡿⠟⠉⠀⠀⠀⠀⠀⠀⠀⠀⠀⠀⠀⠀⠀⠀⠀⠀⠀⠀⠀⠀⠀⠀⠀</a:t>
            </a:r>
            <a:br/>
            <a:r>
              <a:t>⠀⠀⠀⠀⠀⠀⠀⠀⠀⠀⠀⠀⠀⠀⠀⠀⠀⠀⠀⠀⠙⢿⣿⣿⣿⣿⣿⣿⣿⣿⣿⣿⣿⣿⣿⣿⣿⣿⣿⣿⣿⣿⣿⣿⣿⣿⣿⣿⣿⣿⣿⣿⣿⣿⣿⣿⣿⣿⣿⣿⣿⣿⠿⠛⠉⠀⠀⠀⠀⠀⠀⠀⠀⠀⠀⠀⠀⠀⠀⠀⠀⠀⠀⠀⠀⠀⠀⠀⠀⠀⠀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⠀⠀⠀⠀⠀⠀⠀⠀⠀⠀⠀⠀⠀⠀⠀⠀⠀⠀⠀⠀⠀⠀⠙⢿⣿⣿⣿⣿⣿⣿⣿⣿⣿⣿⣿⣿⣿⣿⣿⣿⣿⣿⣿⣿⣿⣿⣿⣿⣿⣿⣿⣿⣿⣿⣿⠿⠿⠛⠛⠉⠁⠀⠀⠀⠀⠀⠀⠀⠀⠀⠀⠀⠀⠀⠀⠀⠀⠀⠀⠀⠀⠀⠀⠀⠀⠀⠀⠀⠀⠀⠀</a:t>
            </a:r>
            <a:br/>
            <a:r>
              <a:t>⠀⠀⠀⠀⠀⠀⠀⠀⠀⠀⠀⠀⠀⠀⠀⠀⠀⠀⠀⠀⠀⠀⠀⠀⠈⠛⠿⣿⣿⣿⣿⣿⣿⣿⣿⣿⣿⣿⣿⣿⣿⣿⣿⣿⡿⠿⠿⠿⠛⠛⠋⠉⠉⠀⠀⠀⠀⠀⠀⠀⠀⠀⠀⠀⠀⠀⠀⠀⠀⠀⠀⠀⠀⠀⠀⠀⠀⠀⠀⠀⠀⠀⠀⠀⠀⠀⠀⠀⠀⠀⠀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⠀⠀⠀⠀⠀⠀⠀⠀⠀⠀⠀⠀⠀⠀⠀⠀⠀⠀⠀⠀⠀⠀⠀⠀⠀⠀⠀⠀⠈⠉⠉⠉⠉⠉⠉⠉⠁⠀⠀⠉⠁⠀⠀⠀⠀⠀⠀⠀⠀⠀⠀⠀⠀⠀⠀⠀⠀⠀⠀⠀⠀⠀⠀⠀⠀⠀⠀⠀⠀⠀⠀⠀⠀⠀⠀⠀⠀⠀⠀⠀⠀⠀⠀⠀⠀⠀⠀⠀⠀⠀⠀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⠀⠀⠀⠀⠀⠀⠀⠀⠀⠀⠀⠀⠀⠀⠀⠀⠀⠀⠀⠀⠀⠀⠀⠀⠀⠀⠀⠀⠀⠀⠀⢠⣾⣷⣄⠠⠀⠂⠉⣿⣿⠀⠀⠀⠀⠀⠀⠀⠀⠀⠀⠀⠀⠀⠀⠀⠀⣀⣀⣀⣠⣤⣄⠀⠀⠀⠀⠀⠀⠀⠀⠀⠀⠀⠀⠀⠀⠀⠀⠀⠀⠀⠀⠀⠀⠀⠀⠀⠀⠀⠀</a:t>
            </a:r>
            <a:br/>
            <a:r>
              <a:t>⠀⠀⠀⠀⠀⠀⠀⠀⠀⠀⠀⠀⠀⠀⠀⠀⠀⠀⠀⠀⠀⠀⠀⠀⠀⠀⠀⢀⣀⠀⢀⣾⣿⣿⠿⠀⠀⠀⠀⢸⣿⠀⠀⠀⠀⠀⠀⢀⣀⣠⣤⣴⣶⣶⣾⣿⣿⣿⣿⣿⣿⣿⣿⣿⣦⡀⠀⠀⠀⠀⠀⠀⠀⠀⠀⠀⠀⠀⠀⠀⠀⠀⠀⠀⠀⠀⠀⠀⠀⠀⠀</a:t>
            </a:r>
            <a:br/>
            <a:r>
              <a:t>⠀⠀⠀⠀⠀⠀⠀⠀⠀⠀⠀⠀⠀⠀⠀⠀⠀⠀⠀⠀⠀⠀⠀⠀⠂⠉⠁⠀⠀⠉⠉⢻⣿⡟⢧⡀⠀⠀⢠⣿⣃⣀⣤⣴⣶⣾⣿⣿⣿⣿⣿⣿⣿⣿⣿⣿⣿⣿⣿⣿⣿⣿⣿⣿⣿⣿⣶⣄⠀⠀⠀⠀⠀⠀⠀⠀⠀⠀⠀⠀⠀⠀⠀⠀⠀⠀⠀⠀⠀⠀⠀</a:t>
            </a:r>
            <a:br/>
            <a:r>
              <a:t>⠀⠀⠀⠀⠀⠀⠀⠀⠀⠀⠀⠀⠀⠀⠀⠀⠀⠀⠀⠀⠀⠀⠀⠀⠀⠀⠀⠀⠀⠀⣰⣿⣿⣧⣯⣤⣴⣶⣿⣿⣿⣿⣿⣿⣿⣿⣿⣿⣿⣿⣿⣿⣿⣿⣿⣿⣿⣿⣿⣿⣿⣿⣿⣿⣿⣿⣿⣿⠇⠀⠀⠀⠀⠀⠀⠀⠀⠀⠀⠀⠀⠀⠀⠀⠀⠀⠀⠀⠀⠀⠀</a:t>
            </a:r>
            <a:br/>
            <a:r>
              <a:t>⠀⠀⠀⠀⠀⠀⠀⠀⠀⠀⠀⠀⠀⠀⠀⠀⠀⠀⠀⠀⠀⠀⠀⠀⠀⠀⣀⣀⣤⣴⣿⣿⣿⣿⣿⣿⣿⣿⣿⣿⣿⣿⣿⣿⣿⣿⣿⣿⣿⣿⣿⣿⣿⣿⣿⣿⣿⣿⣿⣿⣿⣿⣿⣿⣿⡿⠟⠁⠀⠀⠀⠀⠀⠀⠀⠀⠀⠀⠀⠀⠀⠀⠀⠀⠀⠀⠀⠀⠀⠀⠀</a:t>
            </a:r>
            <a:br/>
            <a:r>
              <a:t>⠀⠀⠀⠀⠀⠀⠀⠀⠀⠀⠀⠀⠀⠀⠀⠀⠀⠀⠀⠀⢀⣤⣶⣶⣿⣿⣿⣿⣿⣿⣿⣿⣿⣿⣿⣿⣿⣿⣿⣿⣿⣿⣿⣿⣿⣿⣿⣿⣿⣿⣿⣿⣿⣿⣿⣿⣿⣿⣿⣿⣿⣿⣿⠟⠋⠀⠀⠀⠀⠀⠀⠀⠀⠀⠀⠀⠀⠀⠀⠀⠀⠀⠀⠀⠀⠀⠀⠀⠀⠀⠀</a:t>
            </a:r>
            <a:br/>
            <a:r>
              <a:t>⠀⠀⠀⠀⠀⠀⠀⠀⠀⠀⠀⠀⠀⠀⠀⠀⠀⠀⠀⠻⣾⣿⣿⣿⣿⣿⣿⣿⣿⣿⣿⣿⣿⣿⣿⣿⣿⣿⣿⣿⣿⣿⣿⣿⣿⣿⣿⣿⣿⣿⣿⣿⣿⣿⣿⣿⣿⣿⣿⠿⠛⠉⠀⠀⠀⠀⠀⠀⠀⠀⠀⠀⠀⠀⠀⠀⠀⠀⠀⠀⠀⠀⠀⠀⠀⠀⠀⠀⠀⠀⠀</a:t>
            </a:r>
            <a:br/>
            <a:r>
              <a:t>⠀⠀⠀⠀⠀⠀⠀⠀⠀⠀⠀⠀⠀⠀⠀⠀⠀⠀⠀⠀⠈⠻⣿⣿⣿⣿⣿⣿⣿⣿⣿⣿⣿⣿⣿⣿⣿⣿⣿⣿⣿⣿⣿⣿⣿⣿⣿⣿⣿⣿⣿⣿⣿⡿⠟⠛⠉⠁⠀⠀⠀⠀⠀⠀⠀⠀⠀⠀⠀⠀⠀⠀⠀⠀⠀⠀⠀⠀⠀⠀⠀⠀⠀⠀⠀⠀⠀⠀⠀⠀⠀</a:t>
            </a:r>
            <a:br/>
            <a:r>
              <a:t>⠀⠀⠀⠀⠀⠀⠀⠀⠀⠀⠀⠀⠀⠀⠀⠀⠀⠀⠀⠀⠀⠀⠈⠻⣿⣿⣿⣿⣿⣿⣿⣿⣿⣿⣿⣿⣿⣿⣿⣿⣿⣿⣿⣿⣿⣿⣿⠿⠟⠛⠋⠉⠀⠀⠀⠀⠀⠀⠀⠀⠀⠀⠀⠀⠀⠀⠀⠀⠀⠀⠀⠀⠀⠀⠀⠀⠀⠀⠀⠀⠀⠀⠀⠀⠀⠀⠀⠀⠀⠀⠀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⠀⠀⠀⠀⠀⠀⠀⠀⠀⠀⠀⠀⠀⠀⠀⠀⠀⠀⠀⠀⠀⠀⠀⠀⠀⠙⠻⢿⣿⣿⣿⣿⣿⣿⠿⠿⠿⠛⠛⠛⠉⠉⠉⠉⠉⠀⠀⠀⠀⠀⠀⠀⠀⠀⠀⠀⠀⠀⠀⠀⠀⠀⠀⠀⠀⠀⠀⠀⠀⠀⠀⠀⠀⠀⠀⠀⠀⠀⠀⠀⠀⠀⠀⠀⠀⠀⠀⠀⠀⠀⠀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⠀⠀⠀⠀⠀⠀⠀⠀⠀⠀⠀⠀⠀⠀⠀⠀⠀⠀⠀⠀⠀⠀⠀⠀⠀⠀⠀⠀⠀⠀⠉⠉⠁⠀⠀⠀⠀⠀⠀⠀⠀⠀⠀⠀⠀⠀⠀⠀⠀⠀⠀⠀⠀⠀⠀⠀⠀⠀⠀⠀⠀⠀⠀⠀⠀⠀⠀⠀⠀⠀⠀⠀⠀⠀⠀⠀⠀⠀⠀⠀⠀⠀⠀⠀⠀⠀⠀⠀⠀⠀⠀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⠀⠀⠀⠀⠀⠀⠀⠀⠀⠀⠀⠀⠀⠀⠀⠀⠀⠀⠀⠀⠀⠀⠀⠀⠀⠀⠀⠀⠀⠀⠀⠀⠀⠀⠀⠀⠀⠀⠀⣀⣠⠀⠀⠀⠀⠀⠀⠀⠀⠀⠀⠀⠀⠀⠀⠀⠀⠀⠀⠀⠀⠀⠀⠀⠀⠀⠀⠀⠀⠀⠀⠀⠀⠀⠀⠀⠀⠀⠀⠀⠀⠀⠀⠀⠀⠀⠀⠀⠀⠀⠀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⠀⠀⠀⠀⠀⠀⠀⠀⠀⠀⠀⠀⠀⠀⠀⠀⠀⠀⠀⠀⠀⠀⠀⠀⠀⠀⠀⠀⠀⠀⠀⢠⣾⣷⣤⡀⠄⠂⠈⢿⣿⡀⠀⠀⠀⠀⠀⠀⠀⠀⠀⠀⠀⠀⠀⣀⣀⣠⣤⣤⣶⣦⣀⠀⠀⠀⠀⠀⠀⠀⠀⠀⠀⠀⠀⠀⠀⠀⠀⠀⠀⠀⠀⠀⠀⠀⠀⠀⠀⠀⠀</a:t>
            </a:r>
            <a:br/>
            <a:r>
              <a:t>⠀⠀⠀⠀⠀⠀⠀⠀⠀⠀⠀⠀⠀⠀⠀⠀⠀⠀⠀⠀⠀⠀⠀⠀⠀⠀⠀⠀⠀⡀⠠⣴⣿⣿⡿⠁⠀⠀⠀⢸⣿⠁⠀⠀⠀⠀⠀⢀⣀⣤⣤⣶⣶⣿⣿⣿⣿⣿⣿⣿⣿⣿⣿⣷⣦⣄⠀⠀⠀⠀⠀⠀⠀⠀⠀⠀⠀⠀⠀⠀⠀⠀⠀⠀⠀⠀⠀⠀⠀⠀⠀</a:t>
            </a:r>
            <a:br/>
            <a:r>
              <a:t>⠀⠀⠀⠀⠀⠀⠀⠀⠀⠀⠀⠀⠀⠀⠀⠀⠀⠀⠀⠀⠀⠀⠀⠀⠤⠀⠂⠈⠉⠒⠚⢻⣿⣿⠷⡄⠀⠀⢀⣾⠋⣀⣠⣤⣶⣾⣿⣿⣿⣿⣿⣿⣿⣿⣿⣿⣿⣿⣿⣿⣿⣿⣿⣿⣿⣿⣷⣦⠀⠀⠀⠀⠀⠀⠀⠀⠀⠀⠀⠀⠀⠀⠀⠀⠀⠀⠀⠀⠀⠀⠀</a:t>
            </a:r>
            <a:br/>
            <a:r>
              <a:t>⠀⠀⠀⠀⠀⠀⠀⠀⠀⠀⠀⠀⠀⠀⠀⠀⠀⠀⠀⠀⠀⠀⠀⠀⠀⠀⠀⠀⠀⠀⢀⣼⣿⣿⣜⣁⣠⣤⣾⣿⣿⣿⣿⣿⣿⣿⣿⣿⣿⣿⣿⣿⣿⣿⣿⣿⣿⣿⣿⣿⣿⣿⣿⣿⣿⣿⡿⠋⠀⠀⠀⠀⠀⠀⠀⠀⠀⠀⠀⠀⠀⠀⠀⠀⠀⠀⠀⠀⠀⠀⠀</a:t>
            </a:r>
            <a:br/>
            <a:r>
              <a:t>⠀⠀⠀⠀⠀⠀⠀⠀⠀⠀⠀⠀⠀⠀⠀⠀⠀⠀⠀⠀⠀⠀⠀⠀⠀⠀⠀⠀⠀⣀⣼⣿⣿⣿⣿⣿⣿⣿⣿⣿⣿⣿⣿⣿⣿⣿⣿⣿⣿⣿⣿⣿⣿⣿⣿⣿⣿⣿⣿⣿⣿⣿⣿⣿⡿⠋⠀⠀⠀⠀⠀⠀⠀⠀⠀⠀⠀⠀⠀⠀⠀⠀⠀⠀⠀⠀⠀⠀⠀⠀⠀</a:t>
            </a:r>
            <a:br/>
            <a:r>
              <a:t>⠀⠀⠀⠀⠀⠀⠀⠀⠀⠀⠀⠀⠀⠀⠀⠀⠀⠀⠀⠀⠀⠀⢀⣀⣤⣴⣶⣾⣿⣿⣿⣿⣿⣿⣿⣿⣿⣿⣿⣿⣿⣿⣿⣿⣿⣿⣿⣿⣿⣿⣿⣿⣿⣿⣿⣿⣿⣿⣿⣿⣿⡿⠟⠉⠀⠀⠀⠀⠀⠀⠀⠀⠀⠀⠀⠀⠀⠀⠀⠀⠀⠀⠀⠀⠀⠀⠀⠀⠀⠀⠀</a:t>
            </a:r>
            <a:br/>
            <a:r>
              <a:t>⠀⠀⠀⠀⠀⠀⠀⠀⠀⠀⠀⠀⠀⠀⠀⠀⠀⠀⠀⢠⣤⣾⣿⣿⣿⣿⣿⣿⣿⣿⣿⣿⣿⣿⣿⣿⣿⣿⣿⣿⣿⣿⣿⣿⣿⣿⣿⣿⣿⣿⣿⣿⣿⣿⣿⣿⣿⡿⠟⠛⠁⠀⠀⠀⠀⠀⠀⠀⠀⠀⠀⠀⠀⠀⠀⠀⠀⠀⠀⠀⠀⠀⠀⠀⠀⠀⠀⠀⠀⠀⠀</a:t>
            </a:r>
            <a:br/>
            <a:r>
              <a:t>⠀⠀⠀⠀⠀⠀⠀⠀⠀⠀⠀⠀⠀⠀⠀⠀⠀⠀⠀⠀⠙⢿⣿⣿⣿⣿⣿⣿⣿⣿⣿⣿⣿⣿⣿⣿⣿⣿⣿⣿⣿⣿⣿⣿⣿⣿⣿⣿⣿⣿⣿⣿⣿⠿⠛⠉⠁⠀⠀⠀⠀⠀⠀⠀⠀⠀⠀⠀⠀⠀⠀⠀⠀⠀⠀⠀⠀⠀⠀⠀⠀⠀⠀⠀⠀⠀⠀⠀⠀⠀⠀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⠀⠀⠀⠀⠀⠀⠀⠀⠀⠀⠀⠀⠀⠀⠀⠀⠀⠀⠀⠀⠀⠀⠙⢿⣿⣿⣿⣿⣿⣿⣿⣿⣿⣿⣿⣿⣿⣿⣿⣿⣿⣿⣿⣿⣿⣿⣿⡿⠿⠛⠋⠉⠀⠀⠀⠀⠀⠀⠀⠀⠀⠀⠀⠀⠀⠀⠀⠀⠀⠀⠀⠀⠀⠀⠀⠀⠀⠀⠀⠀⠀⠀⠀⠀⠀⠀⠀⠀⠀⠀⠀</a:t>
            </a:r>
            <a:br/>
            <a:r>
              <a:t>⠀⠀⠀⠀⠀⠀⠀⠀⠀⠀⠀⠀⠀⠀⠀⠀⠀⠀⠀⠀⠀⠀⠀⠀⠙⠻⣿⣿⣿⣿⣿⣿⣿⣿⣿⣿⣿⡿⠿⠟⠛⠛⠛⠛⠉⠉⠀⠀⠀⠀⠀⠀⠀⠀⠀⠀⠀⠀⠀⠀⠀⠀⠀⠀⠀⠀⠀⠀⠀⠀⠀⠀⠀⠀⠀⠀⠀⠀⠀⠀⠀⠀⠀⠀⠀⠀⠀⠀⠀⠀⠀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⠀⠀⠀⠀⠀⠀⠀⠀⠀⠀⠀⠀⠀⠀⠀⠀⠀⠀⠀⠀⠀⠀⠀⠀⠀⠀⠀⠉⠛⠛⠛⠿⠿⠛⠉⠁⠀⠀⠀⠀⠀⠀⠀⠀⠀⠀⠀⠀⠀⠀⠀⠀⠀⠀⠀⠀⠀⠀⠀⠀⠀⠀⠀⠀⠀⠀⠀⠀⠀⠀⠀⠀⠀⠀⠀⠀⠀⠀⠀⠀⠀⠀⠀⠀⠀⠀⠀⠀⠀⠀⠀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⠀⠀⠀⠀⠀⠀⠀⠀⠀⠀⠀⠀⠀⠀⠀⠀⠀⠀⠀⠀⠀⠀⠀⠀⠀⠀⠀⠀⠀⠀⠀⠀⣰⣶⣦⣄⠠⠐⠈⢹⣿⡇⠀⠀⠀⠀⠀⠀⠀⠀⠀⠀⢀⣀⣤⣤⣶⣾⣿⣷⣦⣄⡀⠀⠀⠀⠀⠀⠀⠀⠀⠀⠀⠀⠀⠀⠀⠀⠀⠀⠀⠀⠀⠀⠀⠀⠀⠀⠀⠀⠀</a:t>
            </a:r>
            <a:br/>
            <a:r>
              <a:t>⠀⠀⠀⠀⠀⠀⠀⠀⠀⠀⠀⠀⠀⠀⠀⠀⠀⠀⠀⠀⠀⠀⠀⠀⠀⠀⠀⠀⠀⠀⠀⢀⣹⣿⣿⡿⠀⠀⠀⠈⣿⡇⠀⠀⠀⠀⠀⣀⣤⣴⣶⣿⣿⣿⣿⣿⣿⣿⣿⣿⣿⣿⣿⣷⣦⣄⡀⠀⠀⠀⠀⠀⠀⠀⠀⠀⠀⠀⠀⠀⠀⠀⠀⠀⠀⠀⠀⠀⠀⠀⠀</a:t>
            </a:r>
            <a:br/>
            <a:r>
              <a:t>⠀⠀⠀⠀⠀⠀⠀⠀⠀⠀⠀⠀⠀⠀⠀⠀⠀⠀⠀⠀⠀⠀⠀⠀⠀⠀⢀⡀⠴⢆⣈⡼⣿⣿⣿⣦⡀⠀⠀⣸⡟⠀⣀⣤⣴⣾⣿⣿⣿⣿⣿⣿⣿⣿⣿⣿⣿⣿⣿⣿⣿⣿⣿⣿⣿⣿⠇⠀⠀⠀⠀⠀⠀⠀⠀⠀⠀⠀⠀⠀⠀⠀⠀⠀⠀⠀⠀⠀⠀⠀⠀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⠀⠀⠀⠀⠀⠀⠀⠀⠀⠀⠀⠀⠀⠀⠀⠀⠀⠀⠀⠀⠀⠀⠀⠀⠒⠈⠀⠀⠀⠀⠀⠀⣽⣿⣇⡼⠃⢀⣰⣿⣶⣿⣿⣿⣿⣿⣿⣿⣿⣿⣿⣿⣿⣿⣿⣿⣿⣿⣿⣿⣿⣿⣿⣿⡿⠁⠀⠀⠀⠀⠀⠀⠀⠀⠀⠀⠀⠀⠀⠀⠀⠀⠀⠀⠀⠀⠀⠀⠀⠀⠀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⠀⠀⠀⠀⠀⠀⠀⠀⠀⠀⠀⠀⠀⠀⠀⠀⠀⠀⠀⠀⠀⠀⠀⠀⠀⠀⠀⠀⠀⠀⠀⣸⣿⣿⣿⣿⣿⣿⣿⣿⣿⣿⣿⣿⣿⣿⣿⣿⣿⣿⣿⣿⣿⣿⣿⣿⣿⣿⣿⣿⣿⣿⡿⠋⠀⠀⠀⠀⠀⠀⠀⠀⠀⠀⠀⠀⠀⠀⠀⠀⠀⠀⠀⠀⠀⠀⠀⠀⠀⠀⠀</a:t>
            </a:r>
            <a:br/>
            <a:r>
              <a:t>⠀⠀⠀⠀⠀⠀⠀⠀⠀⠀⠀⠀⠀⠀⠀⠀⠀⠀⠀⠀⠀⠀⠀⠀⠀⠀⠀⠀⢀⣠⣴⣿⣿⣿⣿⣿⣿⣿⣿⣿⣿⣿⣿⣿⣿⣿⣿⣿⣿⣿⣿⣿⣿⣿⣿⣿⣿⣿⣿⡿⠟⠉⠀⠀⠀⠀⠀⠀⠀⠀⠀⠀⠀⠀⠀⠀⠀⠀⠀⠀⠀⠀⠀⠀⠀⠀⠀⠀⠀⠀⠀</a:t>
            </a:r>
            <a:br/>
            <a:r>
              <a:t>⠀⠀⠀⠀⠀⠀⠀⠀⠀⠀⠀⠀⠀⠀⠀⠀⠀⠀⠀⠀⠀⠀⠀⣀⣠⣴⣶⣿⣿⣿⣿⣿⣿⣿⣿⣿⣿⣿⣿⣿⣿⣿⣿⣿⣿⣿⣿⣿⣿⣿⣿⣿⣿⣿⣿⣿⡿⠛⠉⠀⠀⠀⠀⠀⠀⠀⠀⠀⠀⠀⠀⠀⠀⠀⠀⠀⠀⠀⠀⠀⠀⠀⠀⠀⠀⠀⠀⠀⠀⠀⠀</a:t>
            </a:r>
            <a:br/>
            <a:r>
              <a:t>⠀⠀⠀⠀⠀⠀⠀⠀⠀⠀⠀⠀⠀⠀⠀⠀⠀⠀⠀⠀⠀⣶⣿⣿⣿⣿⣿⣿⣿⣿⣿⣿⣿⣿⣿⣿⣿⣿⣿⣿⣿⣿⣿⣿⣿⣿⣿⣿⣿⣿⣿⣿⣿⠿⠋⠁⠀⠀⠀⠀⠀⠀⠀⠀⠀⠀⠀⠀⠀⠀⠀⠀⠀⠀⠀⠀⠀⠀⠀⠀⠀⠀⠀⠀⠀⠀⠀⠀⠀⠀⠀</a:t>
            </a:r>
            <a:br/>
            <a:r>
              <a:t>⠀⠀⠀⠀⠀⠀⠀⠀⠀⠀⠀⠀⠀⠀⠀⠀⠀⠀⠀⠀⠀⠈⠻⣿⣿⣿⣿⣿⣿⣿⣿⣿⣿⣿⣿⣿⣿⣿⣿⣿⣿⣿⣿⣿⣿⣿⣿⣿⡿⠿⠛⠉⠀⠀⠀⠀⠀⠀⠀⠀⠀⠀⠀⠀⠀⠀⠀⠀⠀⠀⠀⠀⠀⠀⠀⠀⠀⠀⠀⠀⠀⠀⠀⠀⠀⠀⠀⠀⠀⠀⠀</a:t>
            </a:r>
            <a:br/>
            <a:r>
              <a:t>⠀⠀⠀⠀⠀⠀⠀⠀⠀⠀⠀⠀⠀⠀⠀⠀⠀⠀⠀⠀⠀⠀⠀⠈⠻⣿⣿⣿⣿⣿⣿⣿⣿⣿⣿⣿⣿⣿⣿⣿⣿⡿⠿⠛⠛⠛⠉⠁⠀⠀⠀⠀⠀⠀⠀⠀⠀⠀⠀⠀⠀⠀⠀⠀⠀⠀⠀⠀⠀⠀⠀⠀⠀⠀⠀⠀⠀⠀⠀⠀⠀⠀⠀⠀⠀⠀⠀⠀⠀⠀⠀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⠀⠀⠀⠀⠀⠀⠀⠀⠀⠀⠀⠀⠀⠀⠀⠀⠀⠀⠀⠀⠀⠀⠀⠀⠀⠈⠙⠿⣿⣿⣿⣿⣿⣿⣿⣿⣿⠿⠋⠉⠀⠀⠀⠀⠀⠀⠀⠀⠀⠀⠀⠀⠀⠀⠀⠀⠀⠀⠀⠀⠀⠀⠀⠀⠀⠀⠀⠀⠀⠀⠀⠀⠀⠀⠀⠀⠀⠀⠀⠀⠀⠀⠀⠀⠀⠀⠀⠀⠀⠀⠀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⠀⠀⠀⠀⠀⠀⠀⠀⠀⠀⠀⠀⠀⠀⠀⠀⠀⠀⠀⠀⠀⠀⠀⠀⠀⠀⠀⠀⠈⠉⠛⠋⠛⠛⠋⠉⠀⠀⠀⠀⠀⠀⠀⠀⠀⠀⠀⠀⠀⠀⠀⠀⠀⠀⠀⠀⠀⠀⠀⠀⠀⠀⠀⠀⠀⠀⠀⠀⠀⠀⠀⠀⠀⠀⠀⠀⠀⠀⠀⠀⠀⠀⠀⠀⠀⠀⠀⠀⠀⠀⠀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⣿⣿⣿⣿⣿⣿⣿⣿⣿⣿⣿⣿⣿⣿⣿⣿⣿⣿⣿⣿⣿⣿⣿⣿⣿⣿⣿⣿⣿⣿⣿⣿⣿⣿⣿⣿⣿⣿⣿⣿⣿⣿⣿⣿⣿⣿⡿⠿⠟⠛⠛⠉⠉⠉⠙⠛⠛⠿⣿⣿⡿⠿⠿⠿⠿⠀⠀⠀⠀⠀⠀⠀⠀⠀⠀⠀⠀⢹⣿⣿⣿⣿⣿⣿⣿⣿⣿⣿⣿⣿⡇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⣿⣿⣿⣿⣿⣿⣿⣿⣿⣿⣿⣿⣿⣿⣿⣿⣿⣿⣿⣿⣿⣿⣿⣿⣿⣿⣿⣿⣿⣿⣿⣿⣿⣿⣿⣿⣿⣿⣿⣿⣿⣿⣿⡿⠉⠀⠀⠀⠀⠀⠀⠀⠀⠀⠀⠀⠀⠀⠈⠁⠀⠀⠀⠀⠀⠀⠀⠀⠀⠀⠀⠀⠀⠀⠀⠀⠀⠀⢿⣿⣿⣿⣿⣿⣿⣿⣿⣿⣿⣿⡇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⣿⣿⣿⣿⣿⣿⣿⣿⣿⣿⣿⣿⣿⣿⣿⣿⣿⣿⣿⣿⣿⣿⣿⣿⣿⣿⣿⣿⣿⣿⣿⣿⣿⣿⣿⣿⣿⣿⣿⣿⣿⣿⣿⡧⠀⠀⠀⠀⠀⠀⠀⠀⠀⠀⠀⠀⠀⠀⠀⠀⠀⠀⠀⠀⠀⠀⠀⠀⠀⠀⠀⠀⠀⠀⠀⠀⠀⠀⢸⣿⣿⣿⣿⣿⣿⣿⣿⣿⣿⣿⡇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⣿⣿⣿⣿⣿⣿⣿⣿⣿⣿⣿⣿⣿⣿⣿⣿⣿⣿⣿⣿⣿⣿⣿⣿⣿⣿⣿⣿⣿⣿⣿⣿⣿⣿⣿⣿⣿⣿⣿⣿⣿⣿⣿⠃⠀⠀⠀⠀⠀⠀⠀⠀⠀⠀⠀⠀⠀⠀⠀⠀⠀⠀⠀⠀⠀⠀⠀⠀⠀⠀⠀⠀⠀⠀⠀⠀⠀⠀⠀⣸⣿⣿⣿⣿⣿⣿⣿⣿⣿⣿⡇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⣿⣿⣿⣿⣿⣿⣿⣿⣿⣿⣿⣿⣿⣿⣿⣿⣿⣿⣿⣿⣿⣿⣿⣿⣿⣿⣿⣿⣿⣿⣿⣿⣿⣿⣿⣿⣿⣿⣿⣿⣿⣿⠇⠀⠀⠀⠀⠀⠀⠀⠀⠀⠀⠀⠀⠀⠀⠀⠀⠀⠀⠀⠀⠀⠀⠀⠀⠀⠀⠀⠀⠀⠀⠀⠀⠠⣀⣀⠀⣼⣿⣿⣿⣿⣿⣿⣿⣿⣿⣿⡇</a:t>
            </a:r>
            <a:br/>
            <a:r>
              <a:t>⣿⣿⣿⣿⣿⣿⣿⣿⣿⣿⣿⣿⣿⣿⣿⣿⣿⣿⣿⣿⣿⣿⣿⣿⣿⣿⣿⣿⣿⣿⣿⣿⣿⣿⣿⣿⣿⣿⣿⣿⣿⣿⡀⠀⠀⠀⠀⠀⠀⠀⠀⠀⠀⠀⠀⠀⠀⠀⠀⠀⠀⠀⠀⠀⠀⠀⠀⠀⠀⠀⠀⠀⠀⠀⠀⠀⠈⢿⣿⣿⣿⣿⣿⣿⣿⣿⣿⣿⣿⣿⡇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⣿⣿⣿⣿⣿⣿⣿⣿⣿⣿⣿⣿⣿⣿⣿⣿⣿⣿⣿⣿⣿⣿⣿⣿⣿⣿⣿⣿⣿⣿⣿⣿⣿⣿⣿⣿⣿⣿⣿⣿⣿⣿⣧⠀⠀⠀⠀⠀⠀⠀⠀⠀⠀⠀⠀⠀⠀⠀⠀⠀⠀⠀⠀⠀⠀⠀⠀⠀⠀⠀⠀⠀⠀⠀⠀⠀⠀⠀⠹⣿⣿⣿⣿⣿⣿⣿⣿⣿⣿⣿⡇</a:t>
            </a:r>
            <a:br/>
            <a:r>
              <a:t>⣿⣿⣿⣿⣿⣿⣿⣿⣿⣿⣿⣿⣿⣿⣿⣿⣿⣿⣿⣿⣿⣿⣿⣿⣿⣿⣿⣿⣿⣿⣿⣿⣿⣿⣿⣿⣿⣿⣿⣿⣿⣿⣿⣷⡀⠀⠀⠀⠀⠀⠀⠀⠀⠀⠀⠀⠀⠀⠀⠀⠀⠀⠀⠀⠀⠀⠀⠀⠀⠀⠀⠀⠀⠀⠀⠀⠀⠀⠀⠘⣿⣿⣿⣿⣿⣿⣿⣿⣿⣿⡇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⣿⣿⣿⣿⣿⣿⣿⣿⣿⣿⣿⣿⣿⣿⣿⣿⣿⣿⣿⣿⣿⣿⣿⣿⣿⣿⣿⣿⣿⣿⣿⣿⣿⣿⣿⣿⣿⣿⣿⣿⣿⣿⣿⣿⣧⡀⠀⠀⠀⠀⠀⠀⠀⠀⠀⠀⠀⠀⠀⠀⠀⠀⠀⠀⠀⠀⠀⠀⠀⠀⠀⠀⠀⠀⠀⠀⠀⠀⠀⠀⠘⣿⣿⣿⣿⣿⣿⣿⣿⣿⡇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⣿⣿⣿⣿⣿⣿⣿⣿⣿⣿⣿⣿⣿⣿⣿⣿⣿⣿⣿⣿⣿⣿⣿⣿⣿⣿⣿⣿⣿⣿⣿⣿⣿⣿⣿⣿⣿⣿⣿⣿⣿⣿⣿⣿⣿⣿⠀⠀⠀⠀⠀⠀⠀⠀⠀⠀⠀⠀⠀⠀⠀⠀⠀⠀⠀⠀⠀⠀⠀⠀⠀⠀⠀⠀⠀⠀⢠⣀⣤⣤⣾⣿⣿⣿⣿⣿⣿⣿⣿⣿⡇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⣿⣿⣿⣿⣿⣿⣿⣿⣿⣿⣿⣿⣿⣿⣿⣿⣿⣿⣿⣿⣿⣿⣿⣿⣿⣿⣿⣿⣿⣿⣿⣿⣿⣿⣿⣿⣿⣿⣿⣿⣿⣿⣿⣿⠃⠀⠀⠀⢸⣆⡀⠀⠀⠀⠀⠀⠀⠀⠀⠀⠀⠀⠀⠀⠀⠀⠀⠀⠀⠀⠀⠀⠀⠀⠀⢰⣿⣿⣿⣿⣿⣿⣿⣿⣿⣿⣿⣿⣿⣿⡇</a:t>
            </a:r>
            <a:br/>
            <a:r>
              <a:t>⣿⣿⣿⣿⣿⣿⣿⣿⣿⣿⣿⣿⣿⣿⣿⣿⣿⣿⣿⣿⣿⣿⣿⣿⣿⣿⣿⣿⣿⣿⣿⣿⣿⣿⣿⣿⣿⣿⣿⣿⣿⣿⣿⣟⠀⠀⠀⠀⣾⣿⡇⠀⠀⠀⠀⠀⠀⠀⠀⠀⠀⠀⠀⠀⠀⠀⠀⠀⠀⠀⠀⠀⠀⠀⠀⣸⣿⣿⣿⣿⣿⣿⣿⣿⣿⣿⣿⣿⣿⣿⡇</a:t>
            </a:r>
            <a:br/>
            <a:r>
              <a:t>⣿⣿⣿⣿⣿⣿⣿⣿⣿⣿⣿⣿⣿⣿⣿⣿⣿⣿⣿⣿⣿⣿⣿⣿⣿⣿⣿⣿⣿⣿⣿⣿⣿⣿⣿⣿⣿⣿⣿⣿⣿⣿⣿⣿⡇⠀⠀⡴⠟⠛⠃⠀⠀⠀⠀⠀⠀⠀⠀⠀⠀⠀⠀⠀⠀⠀⠀⠀⠀⠀⠀⠀⠀⠀⢀⣿⣿⣿⣿⣿⣿⣿⣿⣿⣿⣿⣿⣿⣿⣿⡇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⣿⣿⣿⣿⣿⣿⣿⣿⣿⣿⣿⣿⣿⣿⣿⣿⣿⣿⣿⣿⣿⣿⣿⣿⣿⣿⣿⣿⣿⣿⣿⣿⣿⣿⣿⣿⣿⣿⣿⣿⣿⣿⣿⣿⡇⠀⠀⠀⠀⠀⠀⠀⠀⠀⠀⠀⠀⠀⠀⠀⠀⠀⠀⠀⠀⠀⠀⠀⠀⠀⠀⠀⠀⠀⣼⣿⣿⣿⣿⣿⣿⣿⣿⣿⣿⣿⣿⣿⣿⣿⡇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⣿⣿⣿⣿⣿⣿⣿⣿⣿⣿⣿⣿⣿⣿⣿⣿⣿⣿⣿⣿⣿⣿⣿⣿⣿⣿⣿⣿⣿⣿⣿⣿⣿⣿⣿⣿⣿⣿⣿⣿⣿⣿⣿⣿⣿⣧⠀⠀⠀⠀⠀⠀⠀⠀⠀⠀⠀⠀⠀⠀⠀⠀⠀⠀⠀⠀⠀⠀⠀⠀⠀⠀⢰⣿⣿⣿⣿⣿⣿⣿⣿⣿⣿⣿⣿⣿⣿⣿⣿⣿⡇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⣿⣿⣿⣿⣿⣿⣿⣿⣿⣿⣿⣿⣿⣿⣿⣿⣿⣿⣿⣿⣿⣿⣿⣿⣿⣿⣿⣿⣿⣿⣿⣿⣿⣿⣿⣿⣿⣿⣿⣿⣿⣿⣿⣿⣿⠀⠀⠀⠀⠀⠀⠀⠀⠀⠀⠀⠀⠀⠀⠀⠀⠀⠀⠀⠀⠀⠀⠀⠀⠀⠀⠀⠀⠀⠘⢿⣿⣿⣿⣿⣿⣿⣿⣿⣿⣿⣿⣿⣿⣿⡇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⣿⣿⣿⣿⣿⣿⣿⣿⣿⣿⣿⣿⣿⣿⣿⣿⣿⣿⣿⣿⣿⣿⣿⣿⣿⣿⣿⣿⣿⣿⣿⣿⣿⣿⣿⣿⣿⣿⣿⣿⣿⣿⣿⣿⠇⠀⠀⠀⠀⠀⠀⠀⠀⠀⠀⠀⠀⠀⠀⠀⠀⠀⠀⠀⠀⠀⠀⠀⠀⠀⠀⠀⠀⠀⠀⠀⠈⢻⡟⠈⠹⢿⣿⣿⣿⣿⣿⣿⣿⣿⡇</a:t>
            </a:r>
            <a:br/>
            <a:r>
              <a:t>⣿⣿⣿⣿⣿⣿⣿⣿⣿⣿⣿⣿⣿⣿⣿⣿⣿⣿⣿⣿⣿⣿⣿⣿⣿⣿⣿⣿⣿⣿⣿⣿⣿⣿⣿⣿⣿⣿⣿⣿⣿⣿⣿⣯⠀⠀⠀⠀⠀⠀⠀⠀⠀⠀⠀⠀⠀⠀⠀⠀⠀⠀⠀⠀⠀⠀⠀⠀⠀⠀⠀⠀⠀⠀⠀⠀⠀⠀⠁⠀⠀⠀⢹⣿⣿⣿⣿⣿⣿⣿⡇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⣿⣿⣿⣿⣿⣿⣿⣿⣿⣿⣿⣿⣿⣿⣿⣿⣿⣿⣿⣿⣿⣿⣿⣿⣿⣿⣿⣿⣿⣿⣿⣿⣿⣿⣿⣿⣿⣿⣿⣿⣿⣿⣿⣿⡀⠀⠀⠀⠀⠀⠀⠀⠀⠀⠀⠀⠀⠀⠀⠀⠀⠀⠀⠀⠀⠀⠀⠀⠀⢀⠀⠀⠀⠀⠀⠀⠀⠀⠀⠀⠀⠀⠀⠻⣿⣿⣿⣿⣿⣿⡇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⣿⣿⣿⣿⣿⣿⣿⣿⣿⣿⣿⣿⣿⣿⣿⣿⣿⣿⣿⣿⣿⣿⣿⣿⣿⣿⣿⣿⣿⣿⣿⣿⣿⣿⣿⣿⣿⣿⣿⣿⣿⣿⣿⣿⡇⠀⠀⠀⠀⠀⠀⠀⠀⠀⠀⠀⠀⠀⠀⠀⠀⠀⠀⠀⠀⠀⠀⠀⠀⡾⠃⠀⠀⠀⠀⠀⠀⠀⠀⠀⠀⠀⠀⠀⠈⠻⣿⣿⣿⣿⡇</a:t>
            </a:r>
            <a:br/>
            <a:r>
              <a:t>⣿⣿⣿⣿⣿⣿⣿⣿⣿⣿⣿⣿⣿⣿⣿⣿⣿⣿⣿⣿⣿⣿⣿⣿⣿⣿⣿⣿⣿⣿⣿⣿⣿⣿⣿⣿⣿⣿⣿⣿⣿⣿⣿⣿⡷⠀⠀⠀⠀⠀⠀⠀⠀⠀⠀⠀⠀⠀⠀⠀⠀⠀⠀⠀⠀⠀⠀⠀⢰⠁⠀⠀⠀⠀⠀⠀⠀⠀⠀⠀⠀⠀⠀⠀⠀⠀⠈⢿⣿⣿⡇</a:t>
            </a:r>
            <a:br/>
            <a:r>
              <a:t>⣿⣿⣿⣿⣿⣿⣿⣿⣿⣿⣿⣿⣿⣿⣿⣿⣿⣿⣿⣿⣿⣿⣿⣿⣿⣿⣿⣿⣿⣿⣿⣿⣿⣿⣿⣿⣿⣿⣿⣿⣿⣿⠿⠋⠀⠀⠀⠀⠀⠀⠀⠀⠀⠀⠀⠀⠀⠀⠀⠀⠀⠀⠀⠀⠀⠀⠀⠀⣼⣿⣶⡀⠀⠀⠀⠀⠀⠀⠀⠀⠀⠀⠀⠀⠀⠀⠀⠀⢻⣿⡇</a:t>
            </a:r>
            <a:br/>
            <a:r>
              <a:t>⣿⣿⣿⣿⣿⣿⣿⣿⣿⣿⣿⣿⣿⣿⣿⣿⣿⣿⣿⣿⣿⣿⣿⣿⣿⣿⣿⣿⣿⣿⣿⣿⣿⣿⣿⣿⣿⣿⣿⡿⠛⠁⠀⠀⠀⠀⠀⠀⠀⠀⠀⠀⠀⠀⠀⠀⠀⠀⠀⠀⠀⠀⠀⠀⠀⠀⠀⠀⢿⣿⣿⠀⠀⠀⠀⠀⠀⠀⠀⠀⠀⠀⠀⠀⠀⠀⠀⠀⠀⢻⡇</a:t>
            </a:r>
            <a:br/>
            <a:r>
              <a:t>⣿⣿⣿⣿⣿⣿⣿⣿⣿⣿⣿⣿⣿⣿⣿⣿⣿⣿⣿⣿⣿⣿⣿⣿⣿⣿⣿⣿⣿⣿⣿⣿⣿⣿⣿⣿⣿⠟⠉⠀⠀⠀⠀⠀⠀⠀⠀⠀⠀⠀⠀⠀⠀⠀⠀⠀⠀⠀⠀⠀⠀⠀⠀⠀⠀⠀⠀⠀⢸⣿⣿⠀⠀⠀⠀⠀⢰⣄⠀⠀⠀⠀⠀⠀⠀⠀⠀⠀⠀⠀⠃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⠀⠀⠀⠀⠀⠀⠀⠀⠀⠀⠀⠀⠀⠀⠀⠀⠀⠀⠀⠀⠀⠀⠀⠀⠀⠀⠀⠀⠀⠀⠀⠀⠀⠀⠀⠀⠀⠀⠀⢀⣤⡆⠀⠀⠀⠀⠀⠀⠀⠀⠀⠀⠀⠀⠀⠀⠀⠀⠀⠀⠀⠀⠀⠀⠀⠀⠀⠀⠀⠀⠀⠀⠀⠀⠀⠀⠀⠀⠀⠀⠀⠀⠀⠀⠀⠀⠀⠀⠀⠀⠀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⠀⠀⠀⠀⠀⠀⠀⠀⠀⠀⠀⠀⠀⠀⠀⠀⠀⠀⠀⠀⠀⠀⠀⠀⠀⠀⠀⠀⠀⠀⠀⠀⢀⣶⣦⣤⡀⠄⠂⠙⣿⣷⠀⠀⠀⠀⠀⠀⠀⠀⠀⢀⣀⣤⣴⣶⣿⣿⣷⣶⣤⣀⡀⠀⠀⠀⠀⠀⠀⠀⠀⠀⠀⠀⠀⠀⠀⠀⠀⠀⠀⠀⠀⠀⠀⠀⠀⠀⠀⠀⠀</a:t>
            </a:r>
            <a:br/>
            <a:r>
              <a:t>⠀⠀⠀⠀⠀⠀⠀⠀⠀⠀⠀⠀⠀⠀⠀⠀⠀⠀⠀⠀⠀⠀⠀⠀⠀⠀⠀⠀⠀⠀⠀⠀⢘⣿⣿⠿⠅⠀⠀⠀⣿⡟⠀⠀⠀⠀⢀⣀⣤⣶⣾⣿⣿⣿⣿⣿⣿⣿⣿⣿⣿⣿⣿⣷⣶⣄⠀⠀⠀⠀⠀⠀⠀⠀⠀⠀⠀⠀⠀⠀⠀⠀⠀⠀⠀⠀⠀⠀⠀⠀⠀</a:t>
            </a:r>
            <a:br/>
            <a:r>
              <a:t>⠀⠀⠀⠀⠀⠀⠀⠀⠀⠀⠀⠀⠀⠀⠀⠀⠀⠀⠀⠀⠀⠀⠀⠀⠀⠀⠀⠀⣀⣤⣐⣨⣿⣿⣿⣷⣄⠀⠀⢠⡿⠃⢀⣠⣴⣾⣿⣿⣿⣿⣿⣿⣿⣿⣿⣿⣿⣿⣿⣿⣿⣿⣿⣿⣿⠃⠀⠀⠀⠀⠀⠀⠀⠀⠀⠀⠀⠀⠀⠀⠀⠀⠀⠀⠀⠀⠀⠀⠀⠀⠀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⠀⠀⠀⠀⠀⠀⠀⠀⠀⠀⠀⠀⠀⠀⠀⠀⠀⠀⠀⠀⠀⠀⠀⠀⠠⠔⠒⠁⠀⠀⠀⠁⢸⣿⣿⣂⡟⠀⣀⣾⣷⣿⣿⣿⣿⣿⣿⣿⣿⣿⣿⣿⣿⣿⣿⣿⣿⣿⣿⣿⣿⣿⣿⡿⠁⠀⠀⠀⠀⠀⠀⠀⠀⠀⠀⠀⠀⠀⠀⠀⠀⠀⠀⠀⠀⠀⠀⠀⠀⠀⠀</a:t>
            </a:r>
            <a:br/>
            <a:r>
              <a:t>⠀⠀⠀⠀⠀⠀⠀⠀⠀⠀⠀⠀⠀⠀⠀⠀⠀⠀⠀⠀⠀⠀⠀⠀⠀⠀⠀⠀⠀⠀⠀⢀⣿⣿⣿⣿⣶⣿⣿⣿⣿⣿⣿⣿⣿⣿⣿⣿⣿⣿⣿⣿⣿⣿⣿⣿⣿⣿⣿⣿⣿⡿⠋⠀⠀⠀⠀⠀⠀⠀⠀⠀⠀⠀⠀⠀⠀⠀⠀⠀⠀⠀⠀⠀⠀⠀⠀⠀⠀⠀⠀</a:t>
            </a:r>
            <a:br/>
            <a:r>
              <a:t>⠀⠀⠀⠀⠀⠀⠀⠀⠀⠀⠀⠀⠀⠀⠀⠀⠀⠀⠀⠀⠀⠀⠀⠀⠀⠀⠀⠀⠀⠀⣀⣼⣿⣿⣿⣿⣿⣿⣿⣿⣿⣿⣿⣿⣿⣿⣿⣿⣿⣿⣿⣿⣿⣿⣿⣿⣿⣿⣿⠿⠋⠀⠀⠀⠀⠀⠀⠀⠀⠀⠀⠀⠀⠀⠀⠀⠀⠀⠀⠀⠀⠀⠀⠀⠀⠀⠀⠀⠀⠀⠀</a:t>
            </a:r>
            <a:br/>
            <a:r>
              <a:t>⠀⠀⠀⠀⠀⠀⠀⠀⠀⠀⠀⠀⠀⠀⠀⠀⠀⠀⠀⠀⠀⠀⠀⠀⠀⢀⣠⣤⣶⣿⣿⣿⣿⣿⣿⣿⣿⣿⣿⣿⣿⣿⣿⣿⣿⣿⣿⣿⣿⣿⣿⣿⣿⣿⣿⣿⠟⠋⠁⠀⠀⠀⠀⠀⠀⠀⠀⠀⠀⠀⠀⠀⠀⠀⠀⠀⠀⠀⠀⠀⠀⠀⠀⠀⠀⠀⠀⠀⠀⠀⠀</a:t>
            </a:r>
            <a:br/>
            <a:r>
              <a:t>⠀⠀⠀⠀⠀⠀⠀⠀⠀⠀⠀⠀⠀⠀⠀⠀⠀⠀⠀⠀⠀⠀⣠⣴⣾⣿⣿⣿⣿⣿⣿⣿⣿⣿⣿⣿⣿⣿⣿⣿⣿⣿⣿⣿⣿⣿⣿⣿⣿⣿⣿⣿⣿⠟⠋⠁⠀⠀⠀⠀⠀⠀⠀⠀⠀⠀⠀⠀⠀⠀⠀⠀⠀⠀⠀⠀⠀⠀⠀⠀⠀⠀⠀⠀⠀⠀⠀⠀⠀⠀⠀</a:t>
            </a:r>
            <a:br/>
            <a:r>
              <a:t>⠀⠀⠀⠀⠀⠀⠀⠀⠀⠀⠀⠀⠀⠀⠀⠀⠀⠀⠀⠀⠀⠀⠻⣿⣿⣿⣿⣿⣿⣿⣿⣿⣿⣿⣿⣿⣿⣿⣿⣿⣿⣿⣿⣿⣿⣿⣿⣿⣿⠿⠛⠉⠀⠀⠀⠀⠀⠀⠀⠀⠀⠀⠀⠀⠀⠀⠀⠀⠀⠀⠀⠀⠀⠀⠀⠀⠀⠀⠀⠀⠀⠀⠀⠀⠀⠀⠀⠀⠀⠀⠀</a:t>
            </a:r>
            <a:br/>
            <a:r>
              <a:t>⠀⠀⠀⠀⠀⠀⠀⠀⠀⠀⠀⠀⠀⠀⠀⠀⠀⠀⠀⠀⠀⠀⠀⠈⠻⣿⣿⣿⣿⣿⣿⣿⣿⣿⣿⣿⣿⣿⣿⣿⣿⣿⣿⠿⠟⠋⠉⠉⠀⠀⠀⠀⠀⠀⠀⠀⠀⠀⠀⠀⠀⠀⠀⠀⠀⠀⠀⠀⠀⠀⠀⠀⠀⠀⠀⠀⠀⠀⠀⠀⠀⠀⠀⠀⠀⠀⠀⠀⠀⠀⠀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⠀⠀⠀⠀⠀⠀⠀⠀⠀⠀⠀⠀⠀⠀⠀⠀⠀⠀⠀⠀⠀⠀⠀⠀⠀⠈⠻⢿⣿⣿⣿⣿⣿⣿⣿⣿⣿⣿⣿⠟⠋⠁⠀⠀⠀⠀⠀⠀⠀⠀⠀⠀⠀⠀⠀⠀⠀⠀⠀⠀⠀⠀⠀⠀⠀⠀⠀⠀⠀⠀⠀⠀⠀⠀⠀⠀⠀⠀⠀⠀⠀⠀⠀⠀⠀⠀⠀⠀⠀⠀⠀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⠀⠀⠀⠀⠀⠀⠀⠀⠀⠀⠀⠀⠀⠀⠀⠀⠀⠀⠀⠀⠀⠀⠀⠀⠀⠀⠀⠀⠉⠛⠿⣿⡿⠿⠿⠿⠛⠉⠀⠀⠀⠀⠀⠀⠀⠀⠀⠀⠀⠀⠀⠀⠀⠀⠀⠀⠀⠀⠀⠀⠀⠀⠀⠀⠀⠀⠀⠀⠀⠀⠀⠀⠀⠀⠀⠀⠀⠀⠀⠀⠀⠀⠀⠀⠀⠀⠀⠀⠀⠀⠀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⠀⠀⠀⠀⠀⠀⠀⠀⠀⠀⠀⠀⠀⠀⠀⠀⠀⠀⠀⠀⠀⠀⠀⠀⠀⠀⠀⠀⠀⠀⠀⠀⠀⠀⣶⣦⣤⡄⠔⠈⢹⣿⡇⠀⠀⠀⠀⠀⠀⠀⣀⣠⣴⣾⣿⣿⣷⣶⣤⣤⣀⡀⠀⠀⠀⠀⠀⠀⠀⠀⠀⠀⠀⠀⠀⠀⠀⠀⠀⠀⠀⠀⠀⠀⠀⠀⠀⠀⠀⠀⠀</a:t>
            </a:r>
            <a:br/>
            <a:r>
              <a:t>⠀⠀⠀⠀⠀⠀⠀⠀⠀⠀⠀⠀⠀⠀⠀⠀⠀⠀⠀⠀⠀⠀⠀⠀⠀⠀⠀⠀⠀⠀⠀⠀⠀⠈⣻⣿⡻⠧⠀⠀⠀⣿⠇⠀⠀⠀⣀⣤⣶⣿⣿⣿⣿⣿⣿⣿⣿⣿⣿⣿⣿⣿⣿⡆⠀⠀⠀⠀⠀⠀⠀⠀⠀⠀⠀⠀⠀⠀⠀⠀⠀⠀⠀⠀⠀⠀⠀⠀⠀⠀⠀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⠀⠀⠀⠀⠀⠀⠀⠀⠀⠀⠀⠀⠀⠀⠀⠀⠀⠀⠀⠀⠀⠀⠀⠀⠀⠀⠀⠀⠀⠀⣀⠠⢒⣿⣿⣿⣿⣄⠀⠀⢰⡿⢀⣠⣶⣿⣿⣿⣿⣿⣿⣿⣿⣿⣿⣿⣿⣿⣿⣿⣿⣿⣿⠁⠀⠀⠀⠀⠀⠀⠀⠀⠀⠀⠀⠀⠀⠀⠀⠀⠀⠀⠀⠀⠀⠀⠀⠀⠀⠀⠀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⠀⠀⠀⠀⠀⠀⠀⠀⠀⠀⠀⠀⠀⠀⠀⠀⠀⠀⠀⠀⠀⠀⠀⠀⠀⠀⢀⡠⠔⠊⠉⠙⠋⠈⣿⣿⡇⣸⠃⣠⣿⣿⣿⣿⣿⣿⣿⣿⣿⣿⣿⣿⣿⣿⣿⣿⣿⣿⣿⣿⣿⣿⠃⠀⠀⠀⠀⠀⠀⠀⠀⠀⠀⠀⠀⠀⠀⠀⠀⠀⠀⠀⠀⠀⠀⠀⠀⠀⠀⠀⠀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⠀⠀⠀⠀⠀⠀⠀⠀⠀⠀⠀⠀⠀⠀⠀⠀⠀⠀⠀⠀⠀⠀⠀⠀⠀⠀⠉⠀⠀⠀⠀⠀⠀⣼⣿⣿⣿⣿⣿⣿⣿⣿⣿⣿⣿⣿⣿⣿⣿⣿⣿⣿⣿⣿⣿⣿⣿⣿⣿⣿⡟⠁⠀⠀⠀⠀⠀⠀⠀⠀⠀⠀⠀⠀⠀⠀⠀⠀⠀⠀⠀⠀⠀⠀⠀⠀⠀⠀⠀⠀⠀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⠀⠀⠀⠀⠀⠀⠀⠀⠀⠀⠀⠀⠀⠀⠀⠀⠀⠀⠀⠀⠀⠀⠀⠀⠀⠀⠀⠀⠀⠀⠀⠀⢀⣿⣿⣿⣿⣿⣿⣿⣿⣿⣿⣿⣿⣿⣿⣿⣿⣿⣿⣿⣿⣿⣿⣿⣿⣿⠟⠁⠀⠀⠀⠀⠀⠀⠀⠀⠀⠀⠀⠀⠀⠀⠀⠀⠀⠀⠀⠀⠀⠀⠀⠀⠀⠀⠀⠀⠀⠀⠀</a:t>
            </a:r>
            <a:br/>
            <a:r>
              <a:t>⠀⠀⠀⠀⠀⠀⠀⠀⠀⠀⠀⠀⠀⠀⠀⠀⠀⠀⠀⠀⠀⠀⠀⠀⠀⠀⠀⠀⠀⢀⣠⣶⣿⣿⣿⣿⣿⣿⣿⣿⣿⣿⣿⣿⣿⣿⣿⣿⣿⣿⣿⣿⣿⣿⣿⡿⠛⠁⠀⠀⠀⠀⠀⠀⠀⠀⠀⠀⠀⠀⠀⠀⠀⠀⠀⠀⠀⠀⠀⠀⠀⠀⠀⠀⠀⠀⠀⠀⠀⠀⠀</a:t>
            </a:r>
            <a:br/>
            <a:r>
              <a:t>⠀⠀⠀⠀⠀⠀⠀⠀⠀⠀⠀⠀⠀⠀⠀⠀⠀⠀⠀⠀⠀⠀⠀⠀⠀⠀⣀⣴⣾⣿⣿⣿⣿⣿⣿⣿⣿⣿⣿⣿⣿⣿⣿⣿⣿⣿⣿⣿⣿⣿⣿⣿⣿⠟⠉⠀⠀⠀⠀⠀⠀⠀⠀⠀⠀⠀⠀⠀⠀⠀⠀⠀⠀⠀⠀⠀⠀⠀⠀⠀⠀⠀⠀⠀⠀⠀⠀⠀⠀⠀⠀</a:t>
            </a:r>
            <a:br/>
            <a:r>
              <a:t>⠀⠀⠀⠀⠀⠀⠀⠀⠀⠀⠀⠀⠀⠀⠀⠀⠀⠀⠀⠀⠀⠀⠀⠀⢴⣿⣿⣿⣿⣿⣿⣿⣿⣿⣿⣿⣿⣿⣿⣿⣿⣿⣿⣿⣿⣿⣿⣿⣿⣿⠿⠋⠁⠀⠀⠀⠀⠀⠀⠀⠀⠀⠀⠀⠀⠀⠀⠀⠀⠀⠀⠀⠀⠀⠀⠀⠀⠀⠀⠀⠀⠀⠀⠀⠀⠀⠀⠀⠀⠀⠀</a:t>
            </a:r>
            <a:br/>
            <a:r>
              <a:t>⠀⠀⠀⠀⠀⠀⠀⠀⠀⠀⠀⠀⠀⠀⠀⠀⠀⠀⠀⠀⠀⠀⠀⠀⠈⠻⣿⣿⣿⣿⣿⣿⣿⣿⣿⣿⣿⣿⣿⣿⣿⣿⣿⣿⣿⡿⠟⠋⠁⠀⠀⠀⠀⠀⠀⠀⠀⠀⠀⠀⠀⠀⠀⠀⠀⠀⠀⠀⠀⠀⠀⠀⠀⠀⠀⠀⠀⠀⠀⠀⠀⠀⠀⠀⠀⠀⠀⠀⠀⠀⠀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⠀⠀⠀⠀⠀⠀⠀⠀⠀⠀⠀⠀⠀⠀⠀⠀⠀⠀⠀⠀⠀⠀⠀⠀⠀⠀⠈⢿⣿⣿⣿⣿⣿⣿⣿⣿⣿⣿⣿⣿⣿⣿⡿⠋⠁⠀⠀⠀⠀⠀⠀⠀⠀⠀⠀⠀⠀⠀⠀⠀⠀⠀⠀⠀⠀⠀⠀⠀⠀⠀⠀⠀⠀⠀⠀⠀⠀⠀⠀⠀⠀⠀⠀⠀⠀⠀⠀⠀⠀⠀⠀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⠀⠀⠀⠀⠀⠀⠀⠀⠀⠀⠀⠀⠀⠀⠀⠀⠀⠀⠀⠀⠀⠀⠀⠀⠀⠀⠀⠀⠙⠻⣿⣿⣿⣿⣿⣿⣿⣿⣿⡿⠟⠉⠀⠀⠀⠀⠀⠀⠀⠀⠀⠀⠀⠀⠀⠀⠀⠀⠀⠀⠀⠀⠀⠀⠀⠀⠀⠀⠀⠀⠀⠀⠀⠀⠀⠀⠀⠀⠀⠀⠀⠀⠀⠀⠀⠀⠀⠀⠀⠀⠀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⠀⠀⠀⠀⠀⠀⠀⠀⠀⠀⠀⠀⠀⠀⠀⠀⠀⠀⠀⠀⠀⠀⠀⠀⠀⠀⠀⠀⠀⠀⠀⠉⠛⠿⠿⠛⠛⠉⠁⠀⠀⠀⠀⠀⠀⠀⠀⠀⠀⠀⠀⠀⠀⠀⠀⠀⠀⠀⠀⠀⠀⠀⠀⠀⠀⠀⠀⠀⠀⠀⠀⠀⠀⠀⠀⠀⠀⠀⠀⠀⠀⠀⠀⠀⠀⠀⠀⠀⠀⠀⠀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⠀⠀⠀⠀⠀⠀⠀⠀⠀⠀⠀⠀⠀⠀⠀⠀⠀⠀⠀⠀⠀⠀⠀⠀⠀⠀⠀⠀⠀⠀⠀⠀⠀⠀⢰⣶⣦⣤⡄⠊⠈⣿⣿⠀⠀⠀⠀⠀⠀⢀⣠⣴⣾⣿⣷⣶⣦⣤⣄⣀⣀⠀⠀⠀⠀⠀⠀⠀⠀⠀⠀⠀⠀⠀⠀⠀⠀⠀⠀⠀⠀⠀⠀⠀⠀⠀⠀⠀⠀⠀⠀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⠀⠀⠀⠀⠀⠀⠀⠀⠀⠀⠀⠀⠀⠀⠀⠀⠀⠀⠀⠀⠀⠀⠀⠀⠀⠀⠀⠀⠀⠀⠀⠀⠀⠀⢘⣿⣿⠻⠇⠀⠀⢹⡟⠀⠀⢀⣠⣴⣾⣿⣿⣿⣿⣿⣿⣿⣿⣿⣿⣿⣿⣿⡇⠀⠀⠀⠀⠀⠀⠀⠀⠀⠀⠀⠀⠀⠀⠀⠀⠀⠀⠀⠀⠀⠀⠀⠀⠀⠀⠀⠀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⠀⠀⠀⠀⠀⠀⠀⠀⠀⠀⠀⠀⠀⠀⠀⠀⠀⠀⠀⠀⠀⠀⠀⠀⠀⠀⠀⠀⠀⠀⠀⣀⠠⢲⣿⣿⣿⣿⣄⠀⠀⣿⢃⣤⣶⣿⣿⣿⣿⣿⣿⣿⣿⣿⣿⣿⣿⣿⣿⣿⣿⣿⠁⠀⠀⠀⠀⠀⠀⠀⠀⠀⠀⠀⠀⠀⠀⠀⠀⠀⠀⠀⠀⠀⠀⠀⠀⠀⠀⠀⠀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⠀⠀⠀⠀⠀⠀⠀⠀⠀⠀⠀⠀⠀⠀⠀⠀⠀⠀⠀⠀⠀⠀⠀⠀⠀⠀⠀⠀⣀⠄⠊⠓⠒⠋⠘⣿⣿⡇⣼⢃⣼⣿⣿⣿⣿⣿⣿⣿⣿⣿⣿⣿⣿⣿⣿⣿⣿⣿⣿⣿⣿⠏⠀⠀⠀⠀⠀⠀⠀⠀⠀⠀⠀⠀⠀⠀⠀⠀⠀⠀⠀⠀⠀⠀⠀⠀⠀⠀⠀⠀⠀</a:t>
            </a:r>
            <a:br/>
            <a:r>
              <a:t>⠀⠀⠀⠀⠀⠀⠀⠀⠀⠀⠀⠀⠀⠀⠀⠀⠀⠀⠀⠀⠀⠀⠀⠀⠀⠀⠀⠋⠀⠀⠀⠀⠀⠀⣼⣿⣿⣿⣿⣿⣿⣿⣿⣿⣿⣿⣿⣿⣿⣿⣿⣿⣿⣿⣿⣿⣿⣿⣿⡿⠋⠀⠀⠀⠀⠀⠀⠀⠀⠀⠀⠀⠀⠀⠀⠀⠀⠀⠀⠀⠀⠀⠀⠀⠀⠀⠀⠀⠀⠀⠀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⠀⠀⠀⠀⠀⠀⠀⠀⠀⠀⠀⠀⠀⠀⠀⠀⠀⠀⠀⠀⠀⠀⠀⠀⠀⠀⠀⠀⠀⠀⠀⠀⠀⢸⣿⣿⣿⣿⣿⣿⣿⣿⣿⣿⣿⣿⣿⣿⣿⣿⣿⣿⣿⣿⣿⣿⣿⣿⠟⠁⠀⠀⠀⠀⠀⠀⠀⠀⠀⠀⠀⠀⠀⠀⠀⠀⠀⠀⠀⠀⠀⠀⠀⠀⠀⠀⠀⠀⠀⠀⠀</a:t>
            </a:r>
            <a:br/>
            <a:r>
              <a:t>⠀⠀⠀⠀⠀⠀⠀⠀⠀⠀⠀⠀⠀⠀⠀⠀⠀⠀⠀⠀⠀⠀⠀⠀⠀⠀⠀⠀⠀⠀⢀⣠⣶⣿⣿⣿⣿⣿⣿⣿⣿⣿⣿⣿⣿⣿⣿⣿⣿⣿⣿⣿⣿⣿⣿⡿⠋⠀⠀⠀⠀⠀⠀⠀⠀⠀⠀⠀⠀⠀⠀⠀⠀⠀⠀⠀⠀⠀⠀⠀⠀⠀⠀⠀⠀⠀⠀⠀⠀⠀⠀</a:t>
            </a:r>
            <a:br/>
            <a:r>
              <a:t>⠀⠀⠀⠀⠀⠀⠀⠀⠀⠀⠀⠀⠀⠀⠀⠀⠀⠀⠀⠀⠀⠀⠀⠀⠀⠀⠀⠀⣠⣴⣿⣿⣿⣿⣿⣿⣿⣿⣿⣿⣿⣿⣿⣿⣿⣿⣿⣿⣿⣿⣿⣿⣿⠟⠉⠀⠀⠀⠀⠀⠀⠀⠀⠀⠀⠀⠀⠀⠀⠀⠀⠀⠀⠀⠀⠀⠀⠀⠀⠀⠀⠀⠀⠀⠀⠀⠀⠀⠀⠀⠀</a:t>
            </a:r>
            <a:br/>
            <a:r>
              <a:t>⠀⠀⠀⠀⠀⠀⠀⠀⠀⠀⠀⠀⠀⠀⠀⠀⠀⠀⠀⠀⠀⠀⠀⠀⠀⢠⣶⣿⣿⣿⣿⣿⣿⣿⣿⣿⣿⣿⣿⣿⣿⣿⣿⣿⣿⣿⣿⣿⣿⣿⡿⠟⠁⠀⠀⠀⠀⠀⠀⠀⠀⠀⠀⠀⠀⠀⠀⠀⠀⠀⠀⠀⠀⠀⠀⠀⠀⠀⠀⠀⠀⠀⠀⠀⠀⠀⠀⠀⠀⠀⠀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⠀⠀⠀⠀⠀⠀⠀⠀⠀⠀⠀⠀⠀⠀⠀⠀⠀⠀⠀⠀⠀⠀⠀⠀⠀⠈⠻⣿⣿⣿⣿⣿⣿⣿⣿⣿⣿⣿⣿⣿⣿⣿⣿⣿⣿⣿⡿⠟⠉⠀⠀⠀⠀⠀⠀⠀⠀⠀⠀⠀⠀⠀⠀⠀⠀⠀⠀⠀⠀⠀⠀⠀⠀⠀⠀⠀⠀⠀⠀⠀⠀⠀⠀⠀⠀⠀⠀⠀⠀⠀⠀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⠀⠀⠀⠀⠀⠀⠀⠀⠀⠀⠀⠀⠀⠀⠀⠀⠀⠀⠀⠀⠀⠀⠀⠀⠀⠀⠀⠙⢿⣿⣿⣿⣿⣿⣿⣿⣿⣿⣿⣿⣿⣿⣿⣿⠟⠁⠀⠀⠀⠀⠀⠀⠀⠀⠀⠀⠀⠀⠀⠀⠀⠀⠀⠀⠀⠀⠀⠀⠀⠀⠀⠀⠀⠀⠀⠀⠀⠀⠀⠀⠀⠀⠀⠀⠀⠀⠀⠀⠀⠀⠀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⠀⠀⠀⠀⠀⠀⠀⠀⠀⠀⠀⠀⠀⠀⠀⠀⠀⠀⠀⠀⠀⠀⠀⠀⠀⠀⠀⠀⠀⠹⣿⣿⣿⣿⣿⣿⣿⣿⣿⣿⣿⡿⠛⠁⠀⠀⠀⠀⠀⠀⠀⠀⠀⠀⠀⠀⠀⠀⠀⠀⠀⠀⠀⠀⠀⠀⠀⠀⠀⠀⠀⠀⠀⠀⠀⠀⠀⠀⠀⠀⠀⠀⠀⠀⠀⠀⠀⠀⠀⠀⠀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⠀⠀⠀⠀⠀⠀⠀⠀⠀⠀⠀⠀⠀⠀⠀⠀⠀⠀⠀⠀⠀⠀⠀⠀⠀⠀⠀⠀⠀⠀⠀⠙⠻⢿⣿⣿⠿⠿⠛⠋⠁⠀⠀⠀⠀⠀⠀⠀⠀⠀⠀⠀⠀⠀⠀⠀⠀⠀⠀⠀⠀⠀⠀⠀⠀⠀⠀⠀⠀⠀⠀⠀⠀⠀⠀⠀⠀⠀⠀⠀⠀⠀⠀⠀⠀⠀⠀⠀⠀⠀⠀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⠀⠀⠀⠀⠀⠀⠀⠀⠀⠀⠀⠀⠀⠀⠀⠀⠀⠀⠀⠀⠀⠀⠀⠀⠀⠀⠀⠀⠀⠀⠀⠀⠀⠀⠀⠀⣺⣾⣶⣶⠎⠀⢿⣿⠀⠀⠀⠀⣀⣤⣤⣤⣤⣤⣄⣀⣀⣀⠀⠀⠀⠀⠀⠀⠀⠀⠀⠀⠀⠀⠀⠀⠀⠀⠀⠀⠀⠀⠀⠀⠀⠀⠀⠀⠀⠀⠀⠀⠀⠀⠀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⠀⠀⠀⠀⠀⠀⠀⠀⠀⠀⠀⠀⠀⠀⠀⠀⠀⠀⠀⠀⠀⠀⠀⠀⠀⠀⠀⠀⠀⠀⠀⠀⠀⠀⠀⠀⣹⣿⣿⣛⠂⠀⢸⡏⢀⣠⣴⣿⣿⣿⣿⣿⣿⣿⣿⣿⣿⣿⣿⣿⠀⠀⠀⠀⠀⠀⠀⠀⠀⠀⠀⠀⠀⠀⠀⠀⠀⠀⠀⠀⠀⠀⠀⠀⠀⠀⠀⠀⠀⠀⠀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⠀⠀⠀⠀⠀⠀⠀⠀⠀⠀⠀⠀⠀⠀⠀⠀⠀⠀⠀⠀⠀⠀⠀⠀⠀⠀⠀⠀⠀⠀⠀⠀⠀⣀⠄⣺⣿⣿⣿⣿⣆⠀⣿⣷⣿⣿⣿⣿⣿⣿⣿⣿⣿⣿⣿⣿⣿⣿⣿⣿⠀⠀⠀⠀⠀⠀⠀⠀⠀⠀⠀⠀⠀⠀⠀⠀⠀⠀⠀⠀⠀⠀⠀⠀⠀⠀⠀⠀⠀⠀⠀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⠀⠀⠀⠀⠀⠀⠀⠀⠀⠀⠀⠀⠀⠀⠀⠀⠀⠀⠀⠀⠀⠀⠀⠀⠀⠀⠀⠀⠀⠀⢀⡤⠚⠓⠒⠋⢸⣿⣿⣇⣾⣿⣿⣿⣿⣿⣿⣿⣿⣿⣿⣿⣿⣿⣿⣿⣿⣿⣿⡿⠀⠀⠀⠀⠀⠀⠀⠀⠀⠀⠀⠀⠀⠀⠀⠀⠀⠀⠀⠀⠀⠀⠀⠀⠀⠀⠀⠀⠀⠀⠀</a:t>
            </a:r>
            <a:br/>
            <a:r>
              <a:t>⠀⠀⠀⠀⠀⠀⠀⠀⠀⠀⠀⠀⠀⠀⠀⠀⠀⠀⠀⠀⠀⠀⠀⠀⠀⠀⠀⠀⠀⠚⠁⠀⠀⠀⠀⢀⣾⣿⣿⣿⣿⣿⣿⣿⣿⣿⣿⣿⣿⣿⣿⣿⣿⣿⣿⣿⣿⣿⣿⠁⠀⠀⠀⠀⠀⠀⠀⠀⠀⠀⠀⠀⠀⠀⠀⠀⠀⠀⠀⠀⠀⠀⠀⠀⠀⠀⠀⠀⠀⠀⠀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⠀⠀⠀⠀⠀⠀⠀⠀⠀⠀⠀⠀⠀⠀⠀⠀⠀⠀⠀⠀⠀⠀⠀⠀⠀⠀⠀⠀⠀⠀⠀⠀⠀⠀⢀⣼⣿⣿⣿⣿⣿⣿⣿⣿⣿⣿⣿⣿⣿⣿⣿⣿⣿⣿⣿⣿⣿⡿⠁⠀⠀⠀⠀⠀⠀⠀⠀⠀⠀⠀⠀⠀⠀⠀⠀⠀⠀⠀⠀⠀⠀⠀⠀⠀⠀⠀⠀⠀⠀⠀⠀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⠀⠀⠀⠀⠀⠀⠀⠀⠀⠀⠀⠀⠀⠀⠀⠀⠀⠀⠀⠀⠀⠀⠀⠀⠀⠀⠀⠀⠀⠀⢀⣴⣿⣿⣿⣿⣿⣿⣿⣿⣿⣿⣿⣿⣿⣿⣿⣿⣿⣿⣿⣿⣿⡿⠛⠁⠀⠀⠀⠀⠀⠀⠀⠀⠀⠀⠀⠀⠀⠀⠀⠀⠀⠀⠀⠀⠀⠀⠀⠀⠀⠀⠀⠀⠀⠀⠀⠀⠀⠀⠀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⠀⠀⠀⠀⠀⠀⠀⠀⠀⠀⠀⠀⠀⠀⠀⠀⠀⠀⠀⠀⠀⠀⠀⠀⠀⠀⠀⠀⢀⣴⣿⣿⣿⣿⣿⣿⣿⣿⣿⣿⣿⣿⣿⣿⣿⣿⣿⣿⣿⣿⣿⠿⠋⠀⠀⠀⠀⠀⠀⠀⠀⠀⠀⠀⠀⠀⠀⠀⠀⠀⠀⠀⠀⠀⠀⠀⠀⠀⠀⠀⠀⠀⠀⠀⠀⠀⠀⠀⠀⠀⠀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⠀⠀⠀⠀⠀⠀⠀⠀⠀⠀⠀⠀⠀⠀⠀⠀⠀⠀⠀⠀⠀⠀⠀⠀⠀⠀⠀⠀⢿⣿⣿⣿⣿⣿⣿⣿⣿⣿⣿⣿⣿⣿⣿⣿⣿⣿⣿⣿⡿⠛⠁⠀⠀⠀⠀⠀⠀⠀⠀⠀⠀⠀⠀⠀⠀⠀⠀⠀⠀⠀⠀⠀⠀⠀⠀⠀⠀⠀⠀⠀⠀⠀⠀⠀⠀⠀⠀⠀⠀⠀⠀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⠀⠀⠀⠀⠀⠀⠀⠀⠀⠀⠀⠀⠀⠀⠀⠀⠀⠀⠀⠀⠀⠀⠀⠀⠀⠀⠀⠀⠀⠈⣿⣿⣿⣿⣿⣿⣿⣿⣿⣿⣿⣿⣿⣿⣿⣿⡿⠏⠀⠀⠀⠀⠀⠀⠀⠀⠀⠀⠀⠀⠀⠀⠀⠀⠀⠀⠀⠀⠀⠀⠀⠀⠀⠀⠀⠀⠀⠀⠀⠀⠀⠀⠀⠀⠀⠀⠀⠀⠀⠀⠀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⠀⠀⠀⠀⠀⠀⠀⠀⠀⠀⠀⠀⠀⠀⠀⠀⠀⠀⠀⠀⠀⠀⠀⠀⠀⠀⠀⠀⠀⠀⠈⠻⣿⣿⣿⣿⣿⣿⣿⣿⣿⣿⣿⣿⡿⠋⠀⠀⠀⠀⠀⠀⠀⠀⠀⠀⠀⠀⠀⠀⠀⠀⠀⠀⠀⠀⠀⠀⠀⠀⠀⠀⠀⠀⠀⠀⠀⠀⠀⠀⠀⠀⠀⠀⠀⠀⠀⠀⠀⠀⠀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⠀⠀⠀⠀⠀⠀⠀⠀⠀⠀⠀⠀⠀⠀⠀⠀⠀⠀⠀⠀⠀⠀⠀⠀⠀⠀⠀⠀⠀⠀⠀⠀⠈⠻⣿⣿⣿⣿⣿⣿⣿⡿⠟⠋⠀⠀⠀⠀⠀⠀⠀⠀⠀⠀⠀⠀⠀⠀⠀⠀⠀⠀⠀⠀⠀⠀⠀⠀⠀⠀⠀⠀⠀⠀⠀⠀⠀⠀⠀⠀⠀⠀⠀⠀⠀⠀⠀⠀⠀⠀⠀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⠀⠀⠀⠀⠀⠀⠀⠀⠀⠀⠀⠀⠀⠀⠀⠀⠀⠀⠀⠀⠀⠀⠀⠀⠀⠀⠀⠀⠀⠀⠀⠀⠀⠀⠈⠙⠻⠿⠟⠁⠀⠀⠀⠀⠀⠀⠀⠀⠀⠀⠀⠀⠀⠀⠀⠀⠀⠀⠀⠀⠀⠀⠀⠀⠀⠀⠀⠀⠀⠀⠀⠀⠀⠀⠀⠀⠀⠀⠀⠀⠀⠀⠀⠀⠀⠀⠀⠀⠀⠀⠀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⠀⠀⠀⠀⠀⠀⠀⠀⠀⠀⠀⠀⠀⠀⠀⠀⠀⠀⠀⠀⠀⠀⠀⠀⠀⠀⠀⠀⠀⠀⠀⠀⠀⠀⠀⠀⠀⠀⠀⠀⠀⢀⢾⣿⡀⠀⠀⠀⠀⠀⠀⠀⠀⠀⠀⠀⠀⠀⠀⠀⠀⠀⠀⠀⠀⠀⠀⠀⠀⠀⠀⠀⠀⠀⠀⠀⠀⠀⠀⠀⠀⠀⠀⠀⠀⠀⠀⠀⠀⠀⠀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⠀⠀⠀⠀⠀⠀⠀⠀⠀⠀⠀⠀⠀⠀⠀⠀⠀⠀⠀⠀⠀⠀⠀⠀⠀⠀⠀⠀⠀⠀⠀⠀⠀⠀⠀⠀⠀⣿⣿⣿⣿⠇⠈⣿⡇⠀⠀⣀⣠⣄⣀⣀⣀⣀⡀⠀⠀⠀⠀⠀⠀⠀⠀⠀⠀⠀⠀⠀⠀⠀⠀⠀⠀⠀⠀⠀⠀⠀⠀⠀⠀⠀⠀⠀⠀⠀⠀⠀⠀⠀⠀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⠀⠀⠀⠀⠀⠀⠀⠀⠀⠀⠀⠀⠀⠀⠀⠀⠀⠀⠀⠀⠀⠀⠀⠀⠀⠀⠀⠀⠀⠀⠀⠀⠀⠀⠀⠀⠀⣸⣿⣿⣛⠂⠀⣿⣀⣴⣾⣿⣿⣿⣿⣿⣿⣿⣿⣿⣿⣿⣦⠀⠀⠀⠀⠀⠀⠀⠀⠀⠀⠀⠀⠀⠀⠀⠀⠀⠀⠀⠀⠀⠀⠀⠀⠀⠀⠀⠀⠀⠀⠀⠀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⠀⠀⠀⠀⠀⠀⠀⠀⠀⠀⠀⠀⠀⠀⠀⠀⠀⠀⠀⠀⠀⠀⠀⠀⠀⠀⠀⠀⠀⠀⠀⠀⠀⠀⣀⠔⣺⣿⣿⣿⣿⣦⣴⣿⣿⣿⣿⣿⣿⣿⣿⣿⣿⣿⣿⣿⣿⣿⣿⠀⠀⠀⠀⠀⠀⠀⠀⠀⠀⠀⠀⠀⠀⠀⠀⠀⠀⠀⠀⠀⠀⠀⠀⠀⠀⠀⠀⠀⠀⠀⠀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⠀⠀⠀⠀⠀⠀⠀⠀⠀⠀⠀⠀⠀⠀⠀⠀⠀⠀⠀⠀⠀⠀⠀⠀⠀⠀⠀⠀⠀⠀⠀⢀⡠⠚⠓⠚⠋⢸⣿⣿⣿⣿⣿⣿⣿⣿⣿⣿⣿⣿⣿⣿⣿⣿⣿⣿⣿⣿⣿⠀⠀⠀⠀⠀⠀⠀⠀⠀⠀⠀⠀⠀⠀⠀⠀⠀⠀⠀⠀⠀⠀⠀⠀⠀⠀⠀⠀⠀⠀⠀⠀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⠀⠀⠀⠀⠀⠀⠀⠀⠀⠀⠀⠀⠀⠀⠀⠀⠀⠀⠀⠀⠀⠀⠀⠀⠀⠀⠀⠀⠀⠀⠐⠋⠀⠀⠀⠀⢀⣾⣿⣿⣿⣿⣿⣿⣿⣿⣿⣿⣿⣿⣿⣿⣿⣿⣿⣿⣿⣿⡏⠀⠀⠀⠀⠀⠀⠀⠀⠀⠀⠀⠀⠀⠀⠀⠀⠀⠀⠀⠀⠀⠀⠀⠀⠀⠀⠀⠀⠀⠀⠀⠀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⠀⠀⠀⠀⠀⠀⠀⠀⠀⠀⠀⠀⠀⠀⠀⠀⠀⠀⠀⠀⠀⠀⠀⠀⠀⠀⠀⠀⠀⠀⠀⠀⠀⢠⣾⣿⣿⣿⣿⣿⣿⣿⣿⣿⣿⣿⣿⣿⣿⣿⣿⣿⣿⣿⣿⣿⠏⠀⠀⠀⠀⠀⠀⠀⠀⠀⠀⠀⠀⠀⠀⠀⠀⠀⠀⠀⠀⠀⠀⠀⠀⠀⠀⠀⠀⠀⠀⠀⠀⠀⠀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⠀⠀⠀⠀⠀⠀⠀⠀⠀⠀⠀⠀⠀⠀⠀⠀⠀⠀⠀⠀⠀⠀⠀⠀⠀⠀⠀⠀⠀⠀⣰⣿⣿⣿⣿⣿⣿⣿⣿⣿⣿⣿⣿⣿⣿⣿⣿⣿⣿⣿⣿⣿⠟⠁⠀⠀⠀⠀⠀⠀⠀⠀⠀⠀⠀⠀⠀⠀⠀⠀⠀⠀⠀⠀⠀⠀⠀⠀⠀⠀⠀⠀⠀⠀⠀⠀⠀⠀⠀⠀⠀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⠀⠀⠀⠀⠀⠀⠀⠀⠀⠀⠀⠀⠀⠀⠀⠀⠀⠀⠀⠀⠀⠀⠀⠀⠀⠀⠀⠀⠀⠸⣿⣿⣿⣿⣿⣿⣿⣿⣿⣿⣿⣿⣿⣿⣿⣿⣿⣿⣿⡿⠋⠀⠀⠀⠀⠀⠀⠀⠀⠀⠀⠀⠀⠀⠀⠀⠀⠀⠀⠀⠀⠀⠀⠀⠀⠀⠀⠀⠀⠀⠀⠀⠀⠀⠀⠀⠀⠀⠀⠀⠀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⠀⠀⠀⠀⠀⠀⠀⠀⠀⠀⠀⠀⠀⠀⠀⠀⠀⠀⠀⠀⠀⠀⠀⠀⠀⠀⠀⠀⠀⠀⠈⢻⣿⣿⣿⣿⣿⣿⣿⣿⣿⣿⣿⣿⣿⣿⣿⣿⠟⠀⠀⠀⠀⠀⠀⠀⠀⠀⠀⠀⠀⠀⠀⠀⠀⠀⠀⠀⠀⠀⠀⠀⠀⠀⠀⠀⠀⠀⠀⠀⠀⠀⠀⠀⠀⠀⠀⠀⠀⠀⠀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⠀⠀⠀⠀⠀⠀⠀⠀⠀⠀⠀⠀⠀⠀⠀⠀⠀⠀⠀⠀⠀⠀⠀⠀⠀⠀⠀⠀⠀⠀⠀⠈⠻⣿⣿⣿⣿⣿⣿⣿⣿⣿⣿⣿⣿⣿⠟⠁⠀⠀⠀⠀⠀⠀⠀⠀⠀⠀⠀⠀⠀⠀⠀⠀⠀⠀⠀⠀⠀⠀⠀⠀⠀⠀⠀⠀⠀⠀⠀⠀⠀⠀⠀⠀⠀⠀⠀⠀⠀⠀⠀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⠀⠀⠀⠀⠀⠀⠀⠀⠀⠀⠀⠀⠀⠀⠀⠀⠀⠀⠀⠀⠀⠀⠀⠀⠀⠀⠀⠀⠀⠀⠀⠀⠀⠈⠻⣿⣿⣿⣿⣿⣿⣿⣿⡿⠟⠁⠀⠀⠀⠀⠀⠀⠀⠀⠀⠀⠀⠀⠀⠀⠀⠀⠀⠀⠀⠀⠀⠀⠀⠀⠀⠀⠀⠀⠀⠀⠀⠀⠀⠀⠀⠀⠀⠀⠀⠀⠀⠀⠀⠀⠀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⠀⠀⠀⠀⠀⠀⠀⠀⠀⠀⠀⠀⠀⠀⠀⠀⠀⠀⠀⠀⠀⠀⠀⠀⠀⠀⠀⠀⠀⠀⠀⠀⠀⠀⠀⠈⠻⠿⣿⣿⠏⠉⠁⠀⠀⠀⠀⠀⠀⠀⠀⠀⠀⠀⠀⠀⠀⠀⠀⠀⠀⠀⠀⠀⠀⠀⠀⠀⠀⠀⠀⠀⠀⠀⠀⠀⠀⠀⠀⠀⠀⠀⠀⠀⠀⠀⠀⠀⠀⠀⠀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⠀⠀⠀⠀⠀⠀⠀⠀⠀⠀⠀⠀⠀⠀⠀⠀⠀⠀⠀⠀⠀⠀⠀⠀⠀⠀⠀⠀⠀⠀⠀⠀⠀⠀⠀⠀⠀⠀⠀⢀⣀⣤⣀⡜⣿⡇⠀⠀⠀⠀⠀⠀⠀⠀⠀⠀⠀⠀⠀⠀⠀⠀⠀⠀⠀⠀⠀⠀⠀⠀⠀⠀⠀⠀⠀⠀⠀⠀⠀⠀⠀⠀⠀⠀⠀⠀⠀⠀⠀⠀⠀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⠀⠀⠀⠀⠀⠀⠀⠀⠀⠀⠀⠀⠀⠀⠀⠀⠀⠀⠀⠀⠀⠀⠀⠀⠀⠀⠀⠀⠀⠀⠀⠀⠀⠀⠀⠀⠀⠀⠀⢸⣿⣿⣿⡏⣿⡇⠀⠀⠀⠀⠀⠀⠀⠀⠀⠀⠀⠀⠀⠀⠀⠀⠀⠀⠀⠀⠀⠀⠀⠀⠀⠀⠀⠀⠀⠀⠀⠀⠀⠀⠀⠀⠀⠀⠀⠀⠀⠀⠀⠀⠀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⠀⠀⠀⠀⠀⠀⠀⠀⠀⠀⠀⠀⠀⠀⠀⠀⠀⠀⠀⠀⠀⠀⠀⠀⠀⠀⠀⠀⠀⠀⠀⠀⠀⠀⠀⠀⠀⠀⢀⣼⣿⣿⣿⣥⣿⣿⣶⣶⣶⣶⣶⣶⣶⣶⣦⣤⠀⠀⠀⠀⠀⠀⠀⠀⠀⠀⠀⠀⠀⠀⠀⠀⠀⠀⠀⠀⠀⠀⠀⠀⠀⠀⠀⠀⠀⠀⠀⠀⠀⠀⠀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⠀⠀⠀⠀⠀⠀⠀⠀⠀⠀⠀⠀⠀⠀⠀⠀⠀⠀⠀⠀⠀⠀⠀⠀⠀⠀⠀⠀⠀⠀⠀⠀⠀⠀⠀⠀⢠⠔⣹⠿⣿⣿⣿⣿⣿⣿⣿⣿⣿⣿⣿⣿⣿⣿⣿⣿⣇⠀⠀⠀⠀⠀⠀⠀⠀⠀⠀⠀⠀⠀⠀⠀⠀⠀⠀⠀⠀⠀⠀⠀⠀⠀⠀⠀⠀⠀⠀⠀⠀⠀⠀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⠀⠀⠀⠀⠀⠀⠀⠀⠀⠀⠀⠀⠀⠀⠀⠀⠀⠀⠀⠀⠀⠀⠀⠀⠀⠀⠀⠀⠀⠀⠀⠀⠀⠀⣠⠖⠉⠛⢉⣼⣿⣿⣿⣿⣿⣿⣿⣿⣿⣿⣿⣿⣿⣿⣿⣿⣿⡄⠀⠀⠀⠀⠀⠀⠀⠀⠀⠀⠀⠀⠀⠀⠀⠀⠀⠀⠀⠀⠀⠀⠀⠀⠀⠀⠀⠀⠀⠀⠀⠀⠀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⠀⠀⠀⠀⠀⠀⠀⠀⠀⠀⠀⠀⠀⠀⠀⠀⠀⠀⠀⠀⠀⠀⠀⠀⠀⠀⠀⠀⠀⠀⠀⠀⠀⠈⠁⠀⢀⣴⣿⣿⣿⣿⣿⣿⣿⣿⣿⣿⣿⣿⣿⣿⣿⣿⣿⣿⣿⡇⠀⠀⠀⠀⠀⠀⠀⠀⠀⠀⠀⠀⠀⠀⠀⠀⠀⠀⠀⠀⠀⠀⠀⠀⠀⠀⠀⠀⠀⠀⠀⠀⠀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⠀⠀⠀⠀⠀⠀⠀⠀⠀⠀⠀⠀⠀⠀⠀⠀⠀⠀⠀⠀⠀⠀⠀⠀⠀⠀⠀⠀⠀⠀⠀⠀⠻⣿⣿⣿⣿⣿⣿⣿⣿⣿⣿⣿⣿⣿⣿⣿⣿⣿⣿⡿⠋⠀⠀⠀⠀⠀⠀⠀⠀⠀⠀⠀⠀⠀⠀⠀⠀⠀⠀⠀⠀⠀⠀⠀⠀⠀⠀⠀⠀⠀⠀⠀⠀⠀⠀⠀⠀⠀⠀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⠀⠀⠀⠀⠀⠀⠀⠀⠀⠀⠀⠀⠀⠀⠀⠀⠀⠀⠀⠀⠀⠀⠀⠀⠀⠀⠀⠀⠀⠀⠀⠀⠀⠈⣿⣿⣿⣿⣿⣿⣿⣿⣿⣿⣿⣿⣿⣿⣿⣿⠟⠀⠀⠀⠀⠀⠀⠀⠀⠀⠀⠀⠀⠀⠀⠀⠀⠀⠀⠀⠀⠀⠀⠀⠀⠀⠀⠀⠀⠀⠀⠀⠀⠀⠀⠀⠀⠀⠀⠀⠀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⠀⠀⠀⠀⠀⠀⠀⠀⠀⠀⠀⠀⠀⠀⠀⠀⠀⠀⠀⠀⠀⠀⠀⠀⠀⠀⠀⠀⠀⠀⠀⠀⠀⠀⠀⠀⠀⠈⠙⣿⣿⣿⣿⠟⠛⠋⠀⠀⠀⠀⠀⠀⠀⠀⠀⠀⠀⠀⠀⠀⠀⠀⠀⠀⠀⠀⠀⠀⠀⠀⠀⠀⠀⠀⠀⠀⠀⠀⠀⠀⠀⠀⠀⠀⠀⠀⠀⠀⠀⠀⠀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⠀⠀⠀⠀⠀⠀⠀⠀⠀⠀⠀⠀⠀⠀⠀⠀⠀⠀⠀⠀⠀⠀⠀⠀⠀⠀⠀⠀⠀⠀⠀⠀⠀⠀⠀⠀⠀⠀⠀⠈⠉⠉⠁⠀⠀⠀⠀⠀⠀⠀⠀⠀⠀⠀⠀⠀⠀⠀⠀⠀⠀⠀⠀⠀⠀⠀⠀⠀⠀⠀⠀⠀⠀⠀⠀⠀⠀⠀⠀⠀⠀⠀⠀⠀⠀⠀⠀⠀⠀⠀⠀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⠀⠀⠀⠀⠀⠀⠀⠀⠀⠀⠀⠀⠀⠀⠀⠀⠀⠀⠀⠀⠀⠀⠀⠀⠀⠀⠀⠀⠀⠀⠀⠀⠀⠀⠀⠀⠀⠀⠀⠀⠀⠀⠀⠀⢀⣴⠀⠀⠀⠀⠀⠀⠀⠀⠀⠀⠀⠀⠀⠀⠀⠀⠀⠀⠀⠀⠀⠀⠀⠀⠀⠀⠀⠀⠀⠀⠀⠀⠀⠀⠀⠀⠀⠀⠀⠀⠀⠀⠀⠀⠀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⠀⠀⠀⠀⠀⠀⠀⠀⠀⠀⠀⠀⠀⠀⠀⠀⠀⠀⠀⠀⠀⠀⠀⠀⠀⠀⠀⠀⠀⠀⠀⠀⠀⠀⠀⠀⠀⠀⠀⠀⢠⣤⣴⣤⣾⣿⠀⠀⠀⠀⠀⠀⠀⠀⠀⠀⠀⠀⠀⠀⠀⠀⠀⠀⠀⠀⠀⠀⠀⠀⠀⠀⠀⠀⠀⠀⠀⠀⠀⠀⠀⠀⠀⠀⠀⠀⠀⠀⠀⠀⠀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⠀⠀⠀⠀⠀⠀⠀⠀⠀⠀⠀⠀⠀⠀⠀⠀⠀⠀⠀⠀⠀⠀⠀⠀⠀⠀⠀⠀⠀⠀⠀⠀⠀⠀⠀⠀⠀⠀⠀⠀⢘⣿⣿⣿⣯⣿⠀⠀⠀⠀⠀⠀⠀⠀⠀⠀⠀⠀⠀⠀⠀⠀⠀⠀⠀⠀⠀⠀⠀⠀⠀⠀⠀⠀⠀⠀⠀⠀⠀⠀⠀⠀⠀⠀⠀⠀⠀⠀⠀⠀⠀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⠀⠀⠀⠀⠀⠀⠀⠀⠀⠀⠀⠀⠀⠀⠀⠀⠀⠀⠀⠀⠀⠀⠀⠀⠀⠀⠀⠀⠀⠀⠀⠀⠀⠀⠀⠀⠀⠀⠀⢀⣴⣿⣿⣿⣾⣿⣤⣤⣤⣤⣤⣤⣤⣄⡀⠀⠀⠀⠀⠀⠀⠀⠀⠀⠀⠀⠀⠀⠀⠀⠀⠀⠀⠀⠀⠀⠀⠀⠀⠀⠀⠀⠀⠀⠀⠀⠀⠀⠀⠀⠀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⠀⠀⠀⠀⠀⠀⠀⠀⠀⠀⠀⠀⠀⠀⠀⠀⠀⠀⠀⠀⠀⠀⠀⠀⠀⠀⠀⠀⠀⠀⠀⠀⠀⠀⠀⠀⠀⢀⣴⣹⣿⣿⣿⣿⣿⣿⣿⣿⣿⣿⣿⣿⣿⣿⣷⡄⠀⠀⠀⠀⠀⠀⠀⠀⠀⠀⠀⠀⠀⠀⠀⠀⠀⠀⠀⠀⠀⠀⠀⠀⠀⠀⠀⠀⠀⠀⠀⠀⠀⠀⠀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⠀⠀⠀⠀⠀⠀⠀⠀⠀⠀⠀⠀⠀⠀⠀⠀⠀⠀⠀⠀⠀⠀⠀⠀⠀⠀⠀⠀⠀⠀⠀⠀⠀⠀⠀⢀⡴⠉⣽⣿⣿⣿⣿⣿⣿⣿⣿⣿⣿⣿⣿⣿⣿⣿⣿⣿⡄⠀⠀⠀⠀⠀⠀⠀⠀⠀⠀⠀⠀⠀⠀⠀⠀⠀⠀⠀⠀⠀⠀⠀⠀⠀⠀⠀⠀⠀⠀⠀⠀⠀⠀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⠀⠀⠀⠀⠀⠀⠀⠀⠀⠀⠀⠀⠀⠀⠀⠀⠀⠀⠀⠀⠀⠀⠀⠀⠀⠀⠀⠀⠀⠀⠀⠀⠀⠀⠀⠉⢠⣾⣿⣿⣿⣿⣿⣿⣿⣿⣿⣿⣿⣿⣿⣿⣿⣿⣿⣿⣧⠀⠀⠀⠀⠀⠀⠀⠀⠀⠀⠀⠀⠀⠀⠀⠀⠀⠀⠀⠀⠀⠀⠀⠀⠀⠀⠀⠀⠀⠀⠀⠀⠀⠀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⠀⠀⠀⠀⠀⠀⠀⠀⠀⠀⠀⠀⠀⠀⠀⠀⠀⠀⠀⠀⠀⠀⠀⠀⠀⠀⠀⠀⠀⠀⠀⠀⠀⠻⣿⣿⣿⣿⣿⣿⣿⣿⣿⣿⣿⣿⣿⣿⣿⣿⣿⣿⡿⠋⠀⠀⠀⠀⠀⠀⠀⠀⠀⠀⠀⠀⠀⠀⠀⠀⠀⠀⠀⠀⠀⠀⠀⠀⠀⠀⠀⠀⠀⠀⠀⠀⠀⠀⠀⠀⠀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⠀⠀⠀⠀⠀⠀⠀⠀⠀⠀⠀⠀⠀⠀⠀⠀⠀⠀⠀⠀⠀⠀⠀⠀⠀⠀⠀⠀⠀⠀⠀⠀⠀⠀⠀⠀⠘⢿⣿⣿⣿⣿⣿⣿⣿⣿⣿⣿⡿⠃⠀⠀⠀⠀⠀⠀⠀⠀⠀⠀⠀⠀⠀⠀⠀⠀⠀⠀⠀⠀⠀⠀⠀⠀⠀⠀⠀⠀⠀⠀⠀⠀⠀⠀⠀⠀⠀⠀⠀⠀⠀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⠀⠀⠀⠀⠀⠀⠀⠀⠀⠀⠀⠀⠀⠀⠀⠀⠀⠀⠀⠀⠀⠀⠀⠀⠀⠀⠀⠀⠀⠀⠀⠀⠀⠀⠀⠀⠀⠀⠉⠛⢿⣿⣿⣿⡿⠿⠛⠋⠀⠀⠀⠀⠀⠀⠀⠀⠀⠀⠀⠀⠀⠀⠀⠀⠀⠀⠀⠀⠀⠀⠀⠀⠀⠀⠀⠀⠀⠀⠀⠀⠀⠀⠀⠀⠀⠀⠀⠀⠀⠀⠀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⠀⠀⠀⠀⠀⠀⠀⠀⠀⠀⠀⠀⠀⠀⠀⠀⠀⠀⠀⠀⠀⠀⠀⠀⠀⠀⠀⠀⠀⠀⠀⠀⠀⠀⠀⠀⠀⠀⠀⠀⠈⠉⠉⠉⠀⠀⠀⠀⠀⠀⠀⠀⠀⠀⠀⠀⠀⠀⠀⠀⠀⠀⠀⠀⠀⠀⠀⠀⠀⠀⠀⠀⠀⠀⠀⠀⠀⠀⠀⠀⠀⠀⠀⠀⠀⠀⠀⠀⠀⠀⠀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⠀⠀⠀⠀⠀⠀⠀⠀⠀⠀⠀⠀⠀⠀⠀⠀⠀⠀⠀⠀⠀⠀⠀⠀⠀⠀⠀⠀⠀⠀⠀⠀⠀⠀⠀⠀⠀⠀⠀⠀⠀⠀⠰⣿⣿⣿⣿⠆⠀⠀⠀⠀⠀⠀⠀⠀⠀⠀⠀⠀⠀⠀⠀⠀⠀⠀⠀⠀⠀⠀⠀⠀⠀⠀⠀⠀⠀⠀⠀⠀⠀⠀⠀⠀⠀⠀⠀⠀⠀⠀⠀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⠀⠀⠀⠀⠀⠀⠀⠀⠀⠀⠀⠀⠀⠀⠀⠀⠀⠀⠀⠀⠀⠀⠀⠀⠀⠀⠀⠀⠀⠀⠀⠀⠀⠀⠀⠀⠀⠀⠀⠀⠀⢀⣼⣿⣿⣿⣿⡆⠀⠀⠀⠀⠀⠀⠀⠀⠀⠀⠀⠀⠀⠀⠀⠀⠀⠀⠀⠀⠀⠀⠀⠀⠀⠀⠀⠀⠀⠀⠀⠀⠀⠀⠀⠀⠀⠀⠀⠀⠀⠀⠀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⠀⠀⠀⠀⠀⠀⠀⠀⠀⠀⠀⠀⠀⠀⠀⠀⠀⠀⠀⠀⠀⠀⠀⠀⠀⠀⠀⠀⠀⠀⠀⠀⠀⠀⠀⠀⠀⠀⣠⣶⣿⣿⣿⣿⣿⣿⣿⣿⣿⣿⣷⣦⡀⠀⠀⠀⠀⠀⠀⠀⠀⠀⠀⠀⠀⠀⠀⠀⠀⠀⠀⠀⠀⠀⠀⠀⠀⠀⠀⠀⠀⠀⠀⠀⠀⠀⠀⠀⠀⠀⠀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⠀⠀⠀⠀⠀⠀⠀⠀⠀⠀⠀⠀⠀⠀⠀⠀⠀⠀⠀⠀⠀⠀⠀⠀⠀⠀⠀⠀⠀⠀⠀⠀⠀⠀⠈⠻⣿⣿⣿⣿⣿⣿⣿⣿⣿⣿⣿⣿⣿⣿⣿⣿⣿⣿⡿⠏⠀⠀⠀⠀⠀⠀⠀⠀⠀⠀⠀⠀⠀⠀⠀⠀⠀⠀⠀⠀⠀⠀⠀⠀⠀⠀⠀⠀⠀⠀⠀⠀⠀⠀⠀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⠀⠀⠀⠀⠀⠀⠀⠀⠀⠀⠀⠀⠀⠀⠀⠀⠀⠀⠀⠀⠀⠀⠀⠀⠀⠀⠀⠀⠀⠀⠀⠀⠀⠀⠀⠀⠀⠀⠘⢿⣿⣿⣿⣿⣿⣿⣿⣿⣿⣿⣿⡿⠁⠀⠀⠀⠀⠀⠀⠀⠀⠀⠀⠀⠀⠀⠀⠀⠀⠀⠀⠀⠀⠀⠀⠀⠀⠀⠀⠀⠀⠀⠀⠀⠀⠀⠀⠀⠀⠀⠀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⠀⠀⠀⠀⠀⠀⠀⠀⠀⠀⠀⠀⠀⠀⠀⠀⠀⠀⠀⠀⠀⠀⠀⠀⠀⠀⠀⠀⠀⠀⠀⠀⠀⠀⠀⠀⠀⠀⠀⠈⠙⠿⠿⣿⣿⣿⣿⣿⠿⠟⠋⠀⠀⠀⠀⠀⠀⠀⠀⠀⠀⠀⠀⠀⠀⠀⠀⠀⠀⠀⠀⠀⠀⠀⠀⠀⠀⠀⠀⠀⠀⠀⠀⠀⠀⠀⠀⠀⠀⠀⠀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⠀⠀⠀⠀⠀⠀⠀⠀⠀⠀⠀⠀⠀⠀⠀⠀⠀⠀⠀⠀⠀⠀⠀⠀⠀⠀⠀⠀⠀⠀⠀⠀⠀⠀⠀⠀⠀⠀⠀⠀⠀⠀⠀⠀⠉⠉⠉⠀⠀⠀⠀⠀⠀⠀⠀⠀⠀⠀⠀⠀⠀⠀⠀⠀⠀⠀⠀⠀⠀⠀⠀⠀⠀⠀⠀⠀⠀⠀⠀⠀⠀⠀⠀⠀⠀⠀⠀⠀⠀⠀⠀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⠀⠀⠀⠀⠀⠀⠀⠀⠀⠀⠀⠀⠀⠀⠀⠀⠀⠀⠀⠀⠀⠀⠀⠀⠀⠀⠀⠀⠀⠀⠀⠀⠀⠀⠀⠀⠀⠀⠀⠀⠀⠀⠀⠀⣀⣀⣰⣇⡀⠀⠀⠀⠀⠀⠀⠀⠀⠀⠀⠀⠀⠀⠀⠀⠀⠀⠀⠀⠀⠀⠀⠀⠀⠀⠀⠀⠀⠀⠀⠀⠀⠀⠀⠀⠀⠀⠀⠀⠀⠀⠀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⠀⠀⠀⠀⠀⠀⠀⠀⠀⠀⠀⠀⠀⠀⠀⠀⠀⠀⠀⠀⠀⠀⠀⠀⠀⠀⠀⠀⠀⠀⠀⠀⠀⠀⠀⠀⠀⠀⠀⠀⠀⠀⢀⣼⣿⣿⣿⣿⣧⠀⠀⠀⠀⠀⠀⠀⠀⠀⠀⠀⠀⠀⠀⠀⠀⠀⠀⠀⠀⠀⠀⠀⠀⠀⠀⠀⠀⠀⠀⠀⠀⠀⠀⠀⠀⠀⠀⠀⠀⠀⠀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⠀⠀⠀⠀⠀⠀⠀⠀⠀⠀⠀⠀⠀⠀⠀⠀⠀⠀⠀⠀⠀⠀⠀⠀⠀⠀⠀⠀⠀⠀⠀⠀⠀⠀⠀⠀⠀⣠⣤⣤⣶⣶⣿⣿⣿⣿⣿⣿⣿⣤⡀⠀⠀⠀⠀⠀⠀⠀⠀⠀⠀⠀⠀⠀⠀⠀⠀⠀⠀⠀⠀⠀⠀⠀⠀⠀⠀⠀⠀⠀⠀⠀⠀⠀⠀⠀⠀⠀⠀⠀⠀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⠀⠀⠀⠀⠀⠀⠀⠀⠀⠀⠀⠀⠀⠀⠀⠀⠀⠀⠀⠀⠀⠀⠀⠀⠀⠀⠀⠀⠀⠀⠀⠀⠀⠀⢠⣿⣿⣿⣿⣿⣿⣿⣿⣿⣿⣿⣿⣿⣿⣿⣿⣿⣿⣧⡀⠀⠀⠀⠀⠀⠀⠀⠀⠀⠀⠀⠀⠀⠀⠀⠀⠀⠀⠀⠀⠀⠀⠀⠀⠀⠀⠀⠀⠀⠀⠀⠀⠀⠀⠀⠀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⠀⠀⠀⠀⠀⠀⠀⠀⠀⠀⠀⠀⠀⠀⠀⠀⠀⠀⠀⠀⠀⠀⠀⠀⠀⠀⠀⠀⠀⠀⠀⠀⠀⠀⠹⣿⣿⣿⣿⣿⣿⣿⣿⣿⣿⣿⣿⣿⣿⣿⣿⣿⣿⣿⣿⣿⣿⠀⠀⠀⠀⠀⠀⠀⠀⠀⠀⠀⠀⠀⠀⠀⠀⠀⠀⠀⠀⠀⠀⠀⠀⠀⠀⠀⠀⠀⠀⠀⠀⠀⠀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⠀⠀⠀⠀⠀⠀⠀⠀⠀⠀⠀⠀⠀⠀⠀⠀⠀⠀⠀⠀⠀⠀⠀⠀⠀⠀⠀⠀⠀⠀⠀⠀⠀⠀⠀⠙⢿⣿⣿⣿⣿⣿⣿⣿⣿⣿⣿⣿⣿⣿⣿⣿⣿⣿⣿⣿⠟⠀⠀⠀⠀⠀⠀⠀⠀⠀⠀⠀⠀⠀⠀⠀⠀⠀⠀⠀⠀⠀⠀⠀⠀⠀⠀⠀⠀⠀⠀⠀⠀⠀⠀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⠀⠀⠀⠀⠀⠀⠀⠀⠀⠀⠀⠀⠀⠀⠀⠀⠀⠀⠀⠀⠀⠀⠀⠀⠀⠀⠀⠀⠀⠀⠀⠀⠀⠀⠀⠀⠀⠀⠀⠀⠈⠛⠿⢿⣿⣿⣿⣿⣿⡿⠿⠛⠁⠀⠀⠀⠀⠀⠀⠀⠀⠀⠀⠀⠀⠀⠀⠀⠀⠀⠀⠀⠀⠀⠀⠀⠀⠀⠀⠀⠀⠀⠀⠀⠀⠀⠀⠀⠀⠀⠀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⠀⠀⠀⠀⠀⠀⠀⠀⠀⠀⠀⠀⠀⠀⠀⠀⠀⠀⠀⠀⠀⠀⠀⠀⠀⠀⠀⠀⠀⠀⠀⠀⠀⠀⠀⠀⠀⠀⠀⠀⠀⠀⠀⠀⠀⠀⣶⣼⣷⣶⡆⠀⠀⠀⠀⠀⠀⠀⠀⠀⠀⠀⠀⠀⠀⠀⠀⠀⠀⠀⠀⠀⠀⠀⠀⠀⠀⠀⠀⠀⠀⠀⠀⠀⠀⠀⠀⠀⠀⠀⠀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⠀⠀⠀⠀⠀⠀⠀⠀⠀⠀⠀⠀⠀⠀⠀⠀⠀⠀⠀⠀⠀⠀⠀⠀⠀⠀⠀⠀⠀⠀⠀⠀⠀⠀⠀⠀⠀⠀⠀⠀⠀⠀⠀⠀⠀⠀⣻⣿⣿⣿⡇⠀⠀⠀⠀⠀⠀⠀⠀⠀⠀⠀⠀⠀⠀⠀⠀⠀⠀⠀⠀⠀⠀⠀⠀⠀⠀⠀⠀⠀⠀⠀⠀⠀⠀⠀⠀⠀⠀⠀⠀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⠀⠀⠀⠀⠀⠀⠀⠀⠀⠀⠀⠀⠀⠀⠀⠀⠀⠀⠀⠀⠀⠀⠀⠀⠀⠀⠀⠀⠀⠀⠀⠀⠀⠀⠀⠀⠀⠀⠀⠀⠀⠀⠀⠀⣸⠛⠀⣿⣿⣿⣿⠀⠀⠀⠀⠀⠀⠀⠀⠀⠀⠀⠀⠀⠀⠀⠀⠀⠀⠀⠀⠀⠀⠀⠀⠀⠀⠀⠀⠀⠀⠀⠀⠀⠀⠀⠀⠀⠀⠀⠀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⠀⠀⠀⠀⠀⠀⠀⠀⠀⠀⠀⠀⠀⠀⠀⠀⠀⠀⠀⠀⠀⠀⠀⠀⠀⠀⠀⠀⠀⠀⠀⠀⠀⢀⣶⣾⣿⣿⣿⣿⣿⣿⣿⣿⣿⣿⣿⣿⣿⣿⣿⡀⠀⠀⠀⠀⠀⠀⠀⠀⠀⠀⠀⠀⠀⠀⠀⠀⠀⠀⠀⠀⠀⠀⠀⠀⠀⠀⠀⠀⠀⠀⠀⠀⠀⠀⠀⠀⠀⠀⠀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⠀⠀⠀⠀⠀⠀⠀⠀⠀⠀⠀⠀⠀⠀⠀⠀⠀⠀⠀⠀⠀⠀⠀⠀⠀⠀⠀⠀⠀⠀⠀⠀⠀⠈⠻⣿⣿⣿⣿⣿⣿⣿⣿⣿⣿⣿⣿⣿⣿⣿⣿⣿⣿⣿⣿⣿⣿⣿⣷⡄⠀⠀⠀⠀⠀⠀⠀⠀⠀⠀⠀⠀⠀⠀⠀⠀⠀⠀⠀⠀⠀⠀⠀⠀⠀⠀⠀⠀⠀⠀⠀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⠀⠀⠀⠀⠀⠀⠀⠀⠀⠀⠀⠀⠀⠀⠀⠀⠀⠀⠀⠀⠀⠀⠀⠀⠀⠀⠀⠀⠀⠀⠀⠀⠀⠀⠀⠈⠻⣿⣿⣿⣿⣿⣿⣿⣿⣿⣿⣿⣿⣿⣿⣿⣿⣿⣿⣿⣿⣿⠟⠁⠀⠀⠀⠀⠀⠀⠀⠀⠀⠀⠀⠀⠀⠀⠀⠀⠀⠀⠀⠀⠀⠀⠀⠀⠀⠀⠀⠀⠀⠀⠀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⠀⠀⠀⠀⠀⠀⠀⠀⠀⠀⠀⠀⠀⠀⠀⠀⠀⠀⠀⠀⠀⠀⠀⠀⠀⠀⠀⠀⠀⠀⠀⠀⠀⠀⠀⠀⠀⠘⢿⣿⣿⣿⣿⣿⣿⣿⣿⣿⣿⣿⣿⣿⣿⣿⣿⣿⣿⡏⠀⠀⠀⠀⠀⠀⠀⠀⠀⠀⠀⠀⠀⠀⠀⠀⠀⠀⠀⠀⠀⠀⠀⠀⠀⠀⠀⠀⠀⠀⠀⠀⠀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⠀⠀⠀⠀⠀⠀⠀⠀⠀⠀⠀⠀⠀⠀⠀⠀⠀⠀⠀⠀⠀⠀⠀⠀⠀⠀⠀⠀⠀⠀⠀⠀⠀⠀⠀⠀⠀⠀⠀⠀⠈⠻⣿⣿⣿⣿⣿⣿⣿⣿⣿⣿⣿⣿⣿⡿⠁⠀⠀⠀⠀⠀⠀⠀⠀⠀⠀⠀⠀⠀⠀⠀⠀⠀⠀⠀⠀⠀⠀⠀⠀⠀⠀⠀⠀⠀⠀⠀⠀⠀⠀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⠀⠀⠀⠀⠀⠀⠀⠀⠀⠀⠀⠀⠀⠀⠀⠀⠀⠀⠀⠀⠀⠀⠀⠀⠀⠀⠀⠀⠀⠀⠀⠀⠀⠀⠀⠀⠀⠀⠀⠀⠀⠀⠈⠛⠿⠿⠿⠿⠿⠛⠛⠛⠛⠋⠉⠀⠀⠀⠀⠀⠀⠀⠀⠀⠀⠀⠀⠀⠀⠀⠀⠀⠀⠀⠀⠀⠀⠀⠀⠀⠀⠀⠀⠀⠀⠀⠀⠀⠀⠀⠀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⣿⣿⣿⣿⣿⣿⣿⣿⣿⣿⣿⣿⣿⣿⣿⣿⣿⣿⣿⣿⣿⣿⣿⣿⣿⣿⣿⣿⣿⣿⣿⣿⣿⣿⣿⣿⣿⣿⣿⣿⣿⣿⣿⣿⣿⣿⣿⣿⣿⣿⣿⣿⣿⣿⡿⠿⠿⠿⢿⣿⣿⣿⣿⣿⣿⣿⡿⠀⠀⠀⠀⠀⠀⠀⠀⠀⠀⢿⣿⣿⣿⣿⣿⣿⣿⣿⣿⣿⣿⣿⡇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⣿⣿⣿⣿⣿⣿⣿⣿⣿⣿⣿⣿⣿⣿⣿⣿⣿⣿⣿⣿⣿⣿⣿⣿⣿⣿⣿⣿⣿⣿⣿⣿⣿⣿⣿⣿⣿⣿⣿⣿⣿⣿⣿⣿⣿⣿⣿⣿⣿⠟⠛⠉⠁⠀⠀⠀⠀⠀⠀⠀⠈⠙⠋⠁⠀⠀⠀⠀⠀⠀⠀⠀⠀⠀⠀⠀⠀⠈⣿⣿⣿⣿⣿⣿⣿⣿⣿⣿⣿⣿⡇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⣿⣿⣿⣿⣿⣿⣿⣿⣿⣿⣿⣿⣿⣿⣿⣿⣿⣿⣿⣿⣿⣿⣿⣿⣿⣿⣿⣿⣿⣿⣿⣿⣿⣿⣿⣿⣿⣿⣿⣿⣿⣿⣿⣿⣿⣿⣿⣿⡆⠀⠀⠀⠀⠀⠀⠀⠀⠀⠀⠀⠀⠀⠀⠀⠀⠀⠀⠀⠀⠀⠀⠀⠀⠀⠀⠀⠀⠀⠀⣿⣿⣿⣿⣿⣿⣿⣿⣿⣿⣿⡇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⣿⣿⣿⣿⣿⣿⣿⣿⣿⣿⣿⣿⣿⣿⣿⣿⣿⣿⣿⣿⣿⣿⣿⣿⣿⣿⣿⣿⣿⣿⣿⣿⣿⣿⣿⣿⣿⣿⣿⣿⣿⣿⣿⣿⡏⠀⠀⠀⠀⠀⠀⠀⠀⠀⠀⠀⠀⠀⠀⠀⠀⠀⠀⠀⠀⠀⠀⠀⠀⠀⠀⠀⠀⠀⠀⠀⠀⠀⠀⢀⣿⣿⣿⣿⣿⣿⣿⣿⣿⣿⡇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⣿⣿⣿⣿⣿⣿⣿⣿⣿⣿⣿⣿⣿⣿⣿⣿⣿⣿⣿⣿⣿⣿⣿⣿⣿⣿⣿⣿⣿⣿⣿⣿⣿⣿⣿⣿⣿⣿⣿⣿⣿⣿⣿⣿⣷⠀⠀⠀⠀⠀⠀⠀⠀⠀⠀⠀⠀⠀⠀⠀⠀⠀⠀⠀⠀⠀⠀⠀⠀⠀⠀⠀⠀⠀⠀⠀⠀⠀⠀⠘⣿⣿⣿⣿⣿⣿⣿⣿⣿⣿⡇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⣿⣿⣿⣿⣿⣿⣿⣿⣿⣿⣿⣿⣿⣿⣿⣿⣿⣿⣿⣿⣿⣿⣿⣿⣿⣿⣿⣿⣿⣿⣿⣿⣿⣿⣿⣿⣿⣿⣿⣿⣿⣿⣿⣿⣿⣦⠀⠀⠀⠀⠀⠀⠀⠀⠀⠀⠀⠀⠀⠀⠀⠀⠀⠀⠀⠀⠀⠀⠀⠀⠀⠀⠀⠀⠀⠀⠀⠀⠀⠀⠈⢿⣿⣿⣿⣿⣿⣿⣿⣿⡇</a:t>
            </a:r>
            <a:br/>
            <a:r>
              <a:t>⣿⣿⣿⣿⣿⣿⣿⣿⣿⣿⣿⣿⣿⣿⣿⣿⣿⣿⣿⣿⣿⣿⣿⣿⣿⣿⣿⣿⣿⣿⣿⣿⣿⣿⣿⣿⣿⣿⣿⣿⣿⣿⣿⣿⣿⣿⣷⡄⠀⠀⠀⠀⠀⠀⠀⠀⠀⠀⠀⠀⠀⠀⠀⠀⠀⠀⠀⠀⠀⠀⠀⠀⠀⠀⠀⠀⠀⠀⠀⠀⠀⠀⢻⣿⣿⣿⣿⣿⣿⣿⡇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⣿⣿⣿⣿⣿⣿⣿⣿⣿⣿⣿⣿⣿⣿⣿⣿⣿⣿⣿⣿⣿⣿⣿⣿⣿⣿⣿⣿⣿⣿⣿⣿⣿⣿⣿⣿⣿⣿⣿⣿⣿⣿⣿⣿⣿⣿⣿⣿⡂⠀⠀⠀⠀⠀⠀⠀⠀⠀⠀⠀⠀⠀⠀⠀⠀⠀⠀⠀⠀⠀⠀⠀⠀⠀⠀⠀⠀⠀⠀⠀⠀⣀⣾⣿⣿⣿⣿⣿⣿⣿⡇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⣿⣿⣿⣿⣿⣿⣿⣿⣿⣿⣿⣿⣿⣿⣿⣿⣿⣿⣿⣿⣿⣿⣿⣿⣿⣿⣿⣿⣿⣿⣿⣿⣿⣿⣿⣿⣿⣿⣿⣿⣿⣿⣿⣿⣿⣿⣿⣿⣿⠀⠀⠀⠀⠀⠀⠀⠀⠀⠀⠀⠀⠀⠀⠀⠀⠀⠀⠀⠀⠀⠀⠀⠀⠀⠀⠀⠀⠀⠀⠀⣼⣿⣿⣿⣿⣿⣿⣿⣿⣿⡇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⣿⣿⣿⣿⣿⣿⣿⣿⣿⣿⣿⣿⣿⣿⣿⣿⣿⣿⣿⣿⣿⣿⣿⣿⣿⣿⣿⣿⣿⣿⣿⣿⣿⣿⣿⣿⣿⣿⣿⣿⣿⣿⣿⣿⣿⣿⣿⣿⡇⠀⠀⠀⢰⣶⣶⣦⠀⠀⠀⠀⠀⠀⠀⠀⠀⠀⠀⠀⠀⠀⠀⠀⠀⠀⠀⠀⠀⠀⠀⠀⣿⣿⣿⣿⣿⣿⣿⣿⣿⣿⡇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⣿⣿⣿⣿⣿⣿⣿⣿⣿⣿⣿⣿⣿⣿⣿⣿⣿⣿⣿⣿⣿⣿⣿⣿⣿⣿⣿⣿⣿⣿⣿⣿⣿⣿⣿⣿⣿⣿⣿⣿⣿⣿⣿⣿⣿⣿⣿⣿⣦⠀⠀⢀⠼⠿⠟⠛⠀⠀⠀⠀⠀⠀⠀⠀⠀⠀⠀⠀⠀⠀⠀⠀⠀⠀⠀⠀⠀⠀⠀⢰⣿⣿⣿⣿⣿⣿⣿⣿⣿⣿⡇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⣿⣿⣿⣿⣿⣿⣿⣿⣿⣿⣿⣿⣿⣿⣿⣿⣿⣿⣿⣿⣿⣿⣿⣿⣿⣿⣿⣿⣿⣿⣿⣿⣿⣿⣿⣿⣿⣿⣿⣿⣿⣿⣿⣿⣿⣿⣿⣿⣿⠀⠀⠀⠀⠀⠀⠀⠀⠀⠀⠀⠀⠀⠀⠀⠀⠀⠀⠀⠀⠀⠀⠀⠀⠀⠀⠀⠀⠀⠀⣸⣿⣿⣿⣿⣿⣿⣿⣿⣿⣿⡇</a:t>
            </a:r>
            <a:br/>
            <a:r>
              <a:t>⣿⣿⣿⣿⣿⣿⣿⣿⣿⣿⣿⣿⣿⣿⣿⣿⣿⣿⣿⣿⣿⣿⣿⣿⣿⣿⣿⣿⣿⣿⣿⣿⣿⣿⣿⣿⣿⣿⣿⣿⣿⣿⣿⣿⣿⣿⣿⣿⣿⡀⠀⠀⠀⠀⠀⠀⠀⠀⠀⠀⠀⠀⠀⠀⠀⠀⠀⠀⠀⠀⠀⠀⠀⠀⠀⠀⠀⠀⠀⣿⣿⣿⣿⣿⣿⣿⣿⣿⣿⣿⡇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⣿⣿⣿⣿⣿⣿⣿⣿⣿⣿⣿⣿⣿⣿⣿⣿⣿⣿⣿⣿⣿⣿⣿⣿⣿⣿⣿⣿⣿⣿⣿⣿⣿⣿⣿⣿⣿⣿⣿⣿⣿⣿⣿⣿⣿⣿⣿⣿⡏⠀⠀⠀⠀⠀⠀⠀⠀⠀⠀⠀⠀⠀⠀⠀⠀⠀⠀⠀⠀⠀⠀⠀⠀⠀⠀⠀⠀⣰⣿⣿⣿⣿⣿⣿⣿⣿⣿⣿⣿⣿⡇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⣿⣿⣿⣿⣿⣿⣿⣿⣿⣿⣿⣿⣿⣿⣿⣿⣿⣿⣿⣿⣿⣿⣿⣿⣿⣿⣿⣿⣿⣿⣿⣿⣿⣿⣿⣿⣿⣿⣿⣿⣿⣿⣿⣿⣿⣿⣿⣿⠀⠀⠀⠀⠀⠀⠀⠀⠀⠀⠀⠀⠀⠀⠀⠀⠀⠀⠀⠀⠀⠀⠀⠀⠀⠀⢠⢀⣴⣿⣿⣿⣿⣿⣿⣿⣿⣿⣿⣿⣿⣿⡇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⣿⣿⣿⣿⣿⣿⣿⣿⣿⣿⣿⣿⣿⣿⣿⣿⣿⣿⣿⣿⣿⣿⣿⣿⣿⣿⣿⣿⣿⣿⣿⣿⣿⣿⣿⣿⣿⣿⣿⣿⣿⣿⣿⣿⣿⣿⠀⠀⠀⠀⠀⠀⠀⠀⠀⠀⠀⠀⠀⠀⠀⠀⠀⠀⠀⠀⠀⠀⠀⠀⠀⠀⠀⠀⠀⠀⠀⠈⢿⣿⣿⠟⠛⣻⣿⣿⣿⣿⣿⣿⡇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⣿⣿⣿⣿⣿⣿⣿⣿⣿⣿⣿⣿⣿⣿⣿⣿⣿⣿⣿⣿⣿⣿⣿⣿⣿⣿⣿⣿⣿⣿⣿⣿⣿⣿⣿⣿⣿⣿⣿⣿⣿⣿⣿⣿⣿⣿⠀⠀⠀⠀⠀⠀⠀⠀⠀⠀⠀⠀⠀⠀⠀⠀⠀⠀⠀⠀⠀⠀⠀⠀⠀⠀⠀⠀⠀⠀⠀⠀⠈⠻⠋⠀⠀⣨⣽⣿⣿⣿⣿⣿⡇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⣿⣿⣿⣿⣿⣿⣿⣿⣿⣿⣿⣿⣿⣿⣿⣿⣿⣿⣿⣿⣿⣿⣿⣿⣿⣿⣿⣿⣿⣿⣿⣿⣿⣿⣿⣿⣿⣿⣿⣿⣿⣿⣿⣿⣿⠿⠛⠀⠀⠀⠀⠀⠀⠀⠀⠀⠀⠀⠀⠀⠀⠀⠀⠀⠀⠀⠀⠀⠀⢀⡧⠀⠀⠀⠀⠀⠀⠀⠀⠀⠀⠀⠀⠀⠘⠻⣿⣿⣿⣿⡇</a:t>
            </a:r>
            <a:br/>
            <a:r>
              <a:t>⣿⣿⣿⣿⣿⣿⣿⣿⣿⣿⣿⣿⣿⣿⣿⣿⣿⣿⣿⣿⣿⣿⣿⣿⣿⣿⡿⠿⠛⠛⠛⠿⣿⣿⣿⣿⣿⣿⣿⣿⠿⠛⠋⠁⠀⠀⠀⠀⠀⠀⠀⠀⠀⠀⠀⠀⠀⠀⠀⠀⠀⠀⠀⠀⠀⠀⠀⠀⠀⠈⠀⠀⠀⠀⠀⠀⠀⠀⠀⠀⠀⠀⠀⠀⠀⠀⠈⢿⣿⣿⡇</a:t>
            </a:r>
            <a:br/>
            <a:r>
              <a:t>⣿⣿⣿⣿⣿⣿⣿⣿⣿⣿⣿⣿⣿⣿⣿⣿⣿⣿⣿⣿⣿⣿⣿⡏⢻⠋⠀⠀⠀⠀⠀⠀⠈⠻⢿⡿⠟⠋⠉⠀⠀⠀⠀⠀⠀⠀⠀⠀⠀⠀⠀⠀⠀⠀⠀⠀⠀⠀⠀⠀⠀⠀⠀⠀⠀⠀⠀⠀⠀⢰⣶⣤⣀⠀⠀⠀⠀⠀⠀⠀⠀⠀⠀⠀⠀⠀⠀⠀⢻⣿⡇</a:t>
            </a:r>
            <a:br/>
            <a:r>
              <a:t>⣿⣿⣿⣿⣿⣿⣿⣿⣿⣿⣿⣿⣿⣿⣿⣿⣿⣿⣿⣿⣿⣿⣿⠏⠀⠀⠀⠀⠀⠀⠀⠀⠀⠀⠀⠀⠀⠀⠀⠀⠀⠀⠀⠀⠀⠀⠀⠀⠀⠀⠀⠀⠀⠀⠀⠀⠀⠀⠀⠀⠀⠀⠀⠀⠀⠀⠀⠀⠀⠀⣿⣿⡇⠀⠀⠀⠀⠀⠀⠀⠀⠀⠀⠀⠀⠀⠀⠀⠀⠹⡇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⠀⠀⠀⠀⠀⠀⠀⠀⠀⠀⠀⠀⠀⠀⠀⠀⠀⠀⠀⠀⠀⠀⠀⠀⠀⠀⠀⠀⠀⠀⠀⠀⠀⠀⠀⠀⠀⠀⠀⠀⠀⠀⠀⠀⠀⠀⠀⠀⢠⠀⠀⠀⠀⠀⠀⠀⠀⠀⠀⠀⠀⠀⠀⠀⠀⠀⠀⠀⠀⠀⠀⠀⠀⠀⠀⠀⠀⠀⠀⠀⠀⠀⠀⠀⠀⠀⠀⠀⠀⠀⠀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⠀⠀⠀⠀⠀⠀⠀⠀⠀⠀⠀⠀⠀⠀⠀⠀⠀⠀⠀⠀⠀⠀⠀⠀⠀⠀⠀⠀⠀⠀⠀⠀⠀⠀⠀⠀⠀⠀⠀⠀⠀⠀⠀⠀⠀⠀⣾⣿⣿⣿⣿⡿⠀⠀⠀⠀⠀⠀⠀⠀⠀⠀⠀⠀⠀⠀⠀⠀⠀⠀⠀⠀⠀⠀⠀⠀⠀⠀⠀⠀⠀⠀⠀⠀⠀⠀⠀⠀⠀⠀⠀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⠀⠀⠀⠀⠀⠀⠀⠀⠀⠀⠀⠀⠀⠀⠀⠀⠀⠀⠀⠀⠀⠀⠀⠀⠀⠀⠀⠀⠀⠀⠀⠀⠀⠀⠀⠀⠀⠀⠀⠀⠀⠀⠀⠀⠀⠀⠏⢸⣿⣿⣿⣿⠀⠀⠀⠀⠀⠀⠀⠀⠀⠀⠀⠀⠀⠀⠀⠀⠀⠀⠀⠀⠀⠀⠀⠀⠀⠀⠀⠀⠀⠀⠀⠀⠀⠀⠀⠀⠀⠀⠀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⠀⠀⠀⠀⠀⠀⠀⠀⠀⠀⠀⠀⠀⠀⠀⠀⠀⠀⠀⠀⠀⠀⠀⠀⠀⠀⠀⠀⠀⠀⠀⠀⢀⣤⣤⣴⣶⣶⣶⣶⣶⣶⣶⣶⣶⣤⣀⣾⣿⣿⣿⣿⡄⠀⠀⠀⠀⠀⠀⠀⠀⠀⠀⠀⠀⠀⠀⠀⠀⠀⠀⠀⠀⠀⠀⠀⠀⠀⠀⠀⠀⠀⠀⠀⠀⠀⠀⠀⠀⠀⠀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⠀⠀⠀⠀⠀⠀⠀⠀⠀⠀⠀⠀⠀⠀⠀⠀⠀⠀⠀⠀⠀⠀⠀⠀⠀⠀⠀⠀⠀⠀⠀⢻⣿⣿⣿⣿⣿⣿⣿⣿⣿⣿⣿⣿⣿⣿⣿⣿⣿⣿⣿⣿⣿⣿⣷⣤⡄⠀⠀⠀⠀⠀⠀⠀⠀⠀⠀⠀⠀⠀⠀⠀⠀⠀⠀⠀⠀⠀⠀⠀⠀⠀⠀⠀⠀⠀⠀⠀⠀⠀⠀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⠀⠀⠀⠀⠀⠀⠀⠀⠀⠀⠀⠀⠀⠀⠀⠀⠀⠀⠀⠀⠀⠀⠀⠀⠀⠀⠀⠀⠀⠀⠀⠈⢻⣿⣿⣿⣿⣿⣿⣿⣿⣿⣿⣿⣿⣿⣿⣿⣿⣿⣿⣿⣿⣿⣿⣿⣿⣦⣀⠀⠀⠀⠀⠀⠀⠀⠀⠀⠀⠀⠀⠀⠀⠀⠀⠀⠀⠀⠀⠀⠀⠀⠀⠀⠀⠀⠀⠀⠀⠀⠀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⠀⠀⠀⠀⠀⠀⠀⠀⠀⠀⠀⠀⠀⠀⠀⠀⠀⠀⠀⠀⠀⠀⠀⠀⠀⠀⠀⠀⠀⠀⠀⠀⠀⠙⢿⣿⣿⣿⣿⣿⣿⣿⣿⣿⣿⣿⣿⣿⣿⣿⣿⣿⣿⣿⣿⣿⣿⣿⣿⣿⡧⠀⠀⠀⠀⠀⠀⠀⠀⠀⠀⠀⠀⠀⠀⠀⠀⠀⠀⠀⠀⠀⠀⠀⠀⠀⠀⠀⠀⠀⠀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⠀⠀⠀⠀⠀⠀⠀⠀⠀⠀⠀⠀⠀⠀⠀⠀⠀⠀⠀⠀⠀⠀⠀⠀⠀⠀⠀⠀⠀⠀⠀⠀⠀⠀⠀⠘⢿⣿⣿⣿⣿⣿⣿⣿⣿⣿⣿⣿⣿⣿⣿⣿⣿⣿⣿⣿⣿⣿⣿⠏⠀⠀⠀⠀⠀⠀⠀⠀⠀⠀⠀⠀⠀⠀⠀⠀⠀⠀⠀⠀⠀⠀⠀⠀⠀⠀⠀⠀⠀⠀⠀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⠀⠀⠀⠀⠀⠀⠀⠀⠀⠀⠀⠀⠀⠀⠀⠀⠀⠀⠀⠀⠀⠀⠀⠀⠀⠀⠀⠀⠀⠀⠀⠀⠀⠀⠀⠀⠀⠙⢿⣿⣿⣿⣿⣿⣿⣿⣿⣿⣿⣿⣿⣿⣿⣿⣿⣿⣿⣿⡟⠀⠀⠀⠀⠀⠀⠀⠀⠀⠀⠀⠀⠀⠀⠀⠀⠀⠀⠀⠀⠀⠀⠀⠀⠀⠀⠀⠀⠀⠀⠀⠀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⠀⠀⠀⠀⠀⠀⠀⠀⠀⠀⠀⠀⠀⠀⠀⠀⠀⠀⠀⠀⠀⠀⠀⠀⠀⠀⠀⠀⠀⠀⠀⠀⠀⠀⠀⠀⠀⠀⠀⠙⣿⣿⣿⣿⣿⣿⣿⣿⣿⣿⣿⣿⣿⣿⣿⣿⣿⣿⠁⠀⠀⠀⠀⠀⠀⠀⠀⠀⠀⠀⠀⠀⠀⠀⠀⠀⠀⠀⠀⠀⠀⠀⠀⠀⠀⠀⠀⠀⠀⠀⠀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⠀⠀⠀⠀⠀⠀⠀⠀⠀⠀⠀⠀⠀⠀⠀⠀⠀⠀⠀⠀⠀⠀⠀⠀⠀⠀⠀⠀⠀⠀⠀⠀⠀⠀⠀⠀⠀⠀⠀⠀⠈⠙⢿⣿⣿⣿⣿⣿⣿⣿⣿⣿⣿⣿⣿⣿⡿⠁⠀⠀⠀⠀⠀⠀⠀⠀⠀⠀⠀⠀⠀⠀⠀⠀⠀⠀⠀⠀⠀⠀⠀⠀⠀⠀⠀⠀⠀⠀⠀⠀⠀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⠀⠀⠀⠀⠀⠀⠀⠀⠀⠀⠀⠀⠀⠀⠀⠀⠀⠀⠀⠀⠀⠀⠀⠀⠀⠀⠀⠀⠀⠀⠀⠀⠀⠀⠀⠀⠀⠀⠀⠀⠀⠀⠀⠉⠻⠿⠟⠛⠛⠛⠉⠉⠉⠉⠀⠀⠀⠀⠀⠀⠀⠀⠀⠀⠀⠀⠀⠀⠀⠀⠀⠀⠀⠀⠀⠀⠀⠀⠀⠀⠀⠀⠀⠀⠀⠀⠀⠀⠀⠀⠀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⠀⠀⠀⠀⠀⠀⠀⠀⠀⠀⠀⠀⠀⠀⠀⠀⠀⠀⠀⠀⠀⠀⠀⠀⠀⠀⠀⠀⠀⠀⠀⠀⠀⠀⠀⠀⠀⠀⠀⠀⠀⠀⠀⠀⠀⠀⠀⠀⢀⣆⣠⣤⣀⠀⠀⠀⠀⠀⠀⠀⠀⠀⠀⠀⠀⠀⠀⠀⠀⠀⠀⠀⠀⠀⠀⠀⠀⠀⠀⠀⠀⠀⠀⠀⠀⠀⠀⠀⠀⠀⠀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⠀⠀⠀⠀⠀⠀⠀⠀⠀⠀⠀⠀⠀⠀⠀⠀⠀⠀⠀⠀⠀⠀⠀⠀⠀⠀⠀⠀⠀⠀⠀⠀⠀⠀⠀⠀⠀⠀⠀⠀⠀⠀⠀⠀⠀⠀⠀⠀⢺⣿⣿⣿⣿⠀⠀⠀⠀⠀⠀⠀⠀⠀⠀⠀⠀⠀⠀⠀⠀⠀⠀⠀⠀⠀⠀⠀⠀⠀⠀⠀⠀⠀⠀⠀⠀⠀⠀⠀⠀⠀⠀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⠀⠀⠀⠀⠀⠀⠀⠀⠀⠀⠀⠀⠀⠀⠀⠀⠀⠀⠀⠀⠀⠀⠀⠀⠀⠀⠀⠀⠀⠀⠀⠀⠀⠀⠀⠀⠀⠀⠀⠀⠀⠀⠀⠀⠀⠀⠀⠀⡇⣹⣿⣿⣿⡇⠀⠀⠀⠀⠀⠀⠀⠀⠀⠀⠀⠀⠀⠀⠀⠀⠀⠀⠀⠀⠀⠀⠀⠀⠀⠀⠀⠀⠀⠀⠀⠀⠀⠀⠀⠀⠀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⠀⠀⠀⠀⠀⠀⠀⠀⠀⠀⠀⠀⠀⠀⠀⠀⠀⠀⠀⠀⠀⠀⠀⠀⠀⠀⠀⠀⠀⠀⠀⠀⠀⠀⠀⠀⠀⣀⣀⣀⣀⣀⠀⠀⠀⠀⠀⢠⣴⣿⣿⣿⣿⣿⡄⠀⠀⠀⠀⠀⠀⠀⠀⠀⠀⠀⠀⠀⠀⠀⠀⠀⠀⠀⠀⠀⠀⠀⠀⠀⠀⠀⠀⠀⠀⠀⠀⠀⠀⠀⠀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⠀⠀⠀⠀⠀⠀⠀⠀⠀⠀⠀⠀⠀⠀⠀⠀⠀⠀⠀⠀⠀⠀⠀⠀⠀⠀⠀⠀⠀⢠⣶⣿⣿⣿⣿⣿⣿⣿⣿⣿⣿⣿⣿⣷⣦⣤⣀⣸⣿⣿⣿⣿⣿⣿⣷⠀⠀⠀⠀⠀⠀⠀⠀⠀⠀⠀⠀⠀⠀⠀⠀⠀⠀⠀⠀⠀⠀⠀⠀⠀⠀⠀⠀⠀⠀⠀⠀⠀⠀⠀⠀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⠀⠀⠀⠀⠀⠀⠀⠀⠀⠀⠀⠀⠀⠀⠀⠀⠀⠀⠀⠀⠀⠀⠀⠀⠀⠀⠀⠀⠀⣿⣿⣿⣿⣿⣿⣿⣿⣿⣿⣿⣿⣿⣿⣿⣿⣿⣿⣿⣿⣿⣿⣿⣿⣿⣿⣧⠀⠀⠀⢀⡀⠀⠀⠀⠀⠀⠀⠀⠀⠀⠀⠀⠀⠀⠀⠀⠀⠀⠀⠀⠀⠀⠀⠀⠀⠀⠀⠀⠀⠀⠀</a:t>
            </a:r>
            <a:br/>
            <a:r>
              <a:t>⠀⠀⠀⠀⠀⠀⠀⠀⠀⠀⠀⠀⠀⠀⠀⠀⠀⠀⠀⠀⠀⠀⠀⠀⠀⠀⠀⠀⠀⢿⣿⣿⣿⣿⣿⣿⣿⣿⣿⣿⣿⣿⣿⣿⣿⣿⣿⣿⣿⣿⣿⣿⣿⣿⣿⣧⠀⠀⢰⣿⣿⠀⠀⠀⠀⠀⠀⠀⠀⠀⠀⠀⠀⠀⠀⠀⠀⠀⠀⠀⠀⠀⠀⠀⠀⠀⠀⠀⠀⠀⠀</a:t>
            </a:r>
            <a:br/>
            <a:r>
              <a:t>⠀⠀⠀⠀⠀⠀⠀⠀⠀⠀⠀⠀⠀⠀⠀⠀⠀⠀⠀⠀⠀⠀⠀⠀⠀⠀⠀⠀⠀⠈⠻⣿⣿⣿⣿⣿⣿⣿⣿⣿⣿⣿⣿⣿⣿⣿⣿⣿⣿⣿⣿⣿⣿⣿⣿⣿⣿⣶⣿⣿⣿⣶⣶⡆⠀⠀⠀⠀⠀⠀⠀⠀⠀⠀⠀⠀⠀⠀⠀⠀⠀⠀⠀⠀⠀⠀⠀⠀⠀⠀⠀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⠀⠀⠀⠀⠀⠀⠀⠀⠀⠀⠀⠀⠀⠀⠀⠀⠀⠀⠀⠀⠀⠀⠀⠀⠀⠀⠀⠀⠀⠀⠀⠈⠻⣿⣿⣿⣿⣿⣿⣿⣿⣿⣿⣿⣿⣿⣿⣿⣿⣿⣿⣿⣿⣿⣿⣿⣿⣿⣿⣿⣿⣿⠟⠁⠀⠀⠀⠀⠀⠀⠀⠀⠀⠀⠀⠀⠀⠀⠀⠀⠀⠀⠀⠀⠀⠀⠀⠀⠀⠀⠀</a:t>
            </a:r>
            <a:br/>
            <a:r>
              <a:t>⠀⠀⠀⠀⠀⠀⠀⠀⠀⠀⠀⠀⠀⠀⠀⠀⠀⠀⠀⠀⠀⠀⠀⠀⠀⠀⠀⠀⠀⠀⠀⠀⠀⠀⠙⠿⣿⣿⣿⣿⣿⣿⣿⣿⣿⣿⣿⣿⣿⣿⣿⣿⣿⣿⣿⣿⣿⣿⣿⣿⣿⡏⠀⠀⠀⠀⠀⠀⠀⠀⠀⠀⠀⠀⠀⠀⠀⠀⠀⠀⠀⠀⠀⠀⠀⠀⠀⠀⠀⠀⠀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⠀⠀⠀⠀⠀⠀⠀⠀⠀⠀⠀⠀⠀⠀⠀⠀⠀⠀⠀⠀⠀⠀⠀⠀⠀⠀⠀⠀⠀⠀⠀⠀⠀⠀⠀⠀⠈⠻⣿⣿⣿⣿⣿⣿⣿⣿⣿⣿⣿⣿⣿⣿⣿⣿⣿⣿⣿⣿⣿⣿⣿⠁⠀⠀⠀⠀⠀⠀⠀⠀⠀⠀⠀⠀⠀⠀⠀⠀⠀⠀⠀⠀⠀⠀⠀⠀⠀⠀⠀⠀⠀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⠀⠀⠀⠀⠀⠀⠀⠀⠀⠀⠀⠀⠀⠀⠀⠀⠀⠀⠀⠀⠀⠀⠀⠀⠀⠀⠀⠀⠀⠀⠀⠀⠀⠀⠀⠀⠀⠀⠈⠻⣿⣿⣿⣿⣿⣿⣿⣿⣿⣿⣿⣿⣿⣿⣿⣿⣿⣿⣿⣿⠃⠀⠀⠀⠀⠀⠀⠀⠀⠀⠀⠀⠀⠀⠀⠀⠀⠀⠀⠀⠀⠀⠀⠀⠀⠀⠀⠀⠀⠀⠀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⠀⠀⠀⠀⠀⠀⠀⠀⠀⠀⠀⠀⠀⠀⠀⠀⠀⠀⠀⠀⠀⠀⠀⠀⠀⠀⠀⠀⠀⠀⠀⠀⠀⠀⠀⠀⠀⠀⠀⠀⠀⠙⠻⢿⣿⣿⣿⣿⣿⣿⣿⣿⠿⢿⣿⣿⡿⠟⠛⠁⠀⠀⠀⠀⠀⠀⠀⠀⠀⠀⠀⠀⠀⠀⠀⠀⠀⠀⠀⠀⠀⠀⠀⠀⠀⠀⠀⠀⠀⠀⠀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⠀⠀⠀⠀⠀⠀⠀⠀⠀⠀⠀⠀⠀⠀⠀⠀⠀⠀⠀⠀⠀⠀⠀⠀⠀⠀⠀⠀⠀⠀⠀⠀⠀⠀⠀⠀⠀⠀⠀⠀⠀⠀⠀⠀⠉⠋⠉⠉⠁⠀⠀⠀⠀⠀⠀⠀⠀⠀⠀⠀⠀⠀⠀⠀⠀⠀⠀⠀⠀⠀⠀⠀⠀⠀⠀⠀⠀⠀⠀⠀⠀⠀⠀⠀⠀⠀⠀⠀⠀⠀⠀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⠀⠀⠀⠀⠀⠀⠀⠀⠀⠀⠀⠀⠀⠀⠀⠀⠀⠀⠀⠀⠀⠀⠀⠀⠀⠀⠀⠀⠀⠀⠀⠀⠀⠀⠀⠀⠀⠀⠀⠀⠀⠀⠀⠀⠀⠀⠀⠀⠀⣶⣤⣴⣤⣄⠀⠀⠀⠀⠀⠀⠀⠀⠀⠀⠀⠀⠀⠀⠀⠀⠀⠀⠀⠀⠀⠀⠀⠀⠀⠀⠀⠀⠀⠀⠀⠀⠀⠀⠀⠀⠀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⠀⠀⠀⠀⠀⠀⠀⠀⠀⠀⠀⠀⠀⠀⠀⠀⠀⠀⠀⠀⠀⠀⠀⠀⠀⠀⠀⠀⠀⠀⠀⠀⠀⠀⠀⠀⠀⠀⠀⠀⠀⠀⠀⠀⠀⠀⠀⠀⢠⢿⣿⣿⣿⣥⠀⠀⠀⠀⠀⠀⠀⠀⠀⠀⠀⠀⠀⠀⠀⠀⠀⠀⠀⠀⠀⠀⠀⠀⠀⠀⠀⠀⠀⠀⠀⠀⠀⠀⠀⠀⠀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⠀⠀⠀⠀⠀⠀⠀⠀⠀⠀⠀⠀⠀⠀⠀⠀⠀⠀⠀⠀⠀⠀⠀⠀⠀⠀⠀⠀⠀⠀⠀⠀⠀⠀⠀⠀⠀⠀⠀⠀⠀⠀⠀⠀⠀⠀⠀⠀⢸⣾⣿⣿⣿⣿⡀⠀⠀⠀⠀⠀⠀⠀⠀⠀⠀⠀⠀⠀⠀⠀⠀⠀⠀⠀⠀⠀⠀⠀⠀⠀⠀⠀⠀⠀⠀⠀⠀⠀⠀⠀⠀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⠀⠀⠀⠀⠀⠀⠀⠀⠀⠀⠀⠀⠀⠀⠀⠀⠀⠀⠀⠀⠀⠀⠀⠀⠀⠀⠀⠀⠀⠀⠀⠀⠀⠀⠀⠀⠀⠀⠀⠀⠀⠀⠀⠀⠀⠀⠀⠀⠸⠟⣿⣿⣿⣟⠁⠀⠀⠀⠀⠀⠀⠀⠀⠀⠀⠀⠀⠀⠀⠀⠀⠀⠀⠀⠀⠀⠀⠀⠀⠀⠀⠀⠀⠀⠀⠀⠀⠀⠀⠀⠀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⠀⠀⠀⠀⠀⠀⠀⠀⠀⠀⠀⠀⠀⠀⠀⠀⠀⠀⠀⠀⠀⠀⠀⠀⠀⠀⠀⠀⠀⠀⠀⠀⠀⠀⠀⠀⠀⠀⠀⠀⠀⠀⠀⠀⠀⠀⠀⠀⡇⢀⣾⣿⣿⣿⡄⠀⠀⠀⠀⠀⠀⠀⠀⠀⠀⠀⠀⠀⠀⠀⠀⠀⠀⠀⠀⠀⠀⠀⠀⠀⠀⠀⠀⠀⠀⠀⠀⠀⠀⠀⠀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⠀⠀⠀⠀⠀⠀⠀⠀⠀⠀⠀⠀⠀⠀⠀⠀⠀⠀⠀⠀⠀⠀⠀⠀⠀⠀⠀⠀⠀⠀⠀⠀⠀⠀⠀⠀⠀⠀⠀⠀⠀⠀⠀⠀⠀⠀⠀⠀⢇⣾⣿⣿⣿⣿⣷⡀⠀⠀⠀⠀⠀⠀⠀⠀⠀⠀⠀⠀⠀⠀⠀⠀⠀⠀⠀⠀⠀⠀⠀⠀⠀⠀⠀⠀⠀⠀⠀⠀⠀⠀⠀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⠀⠀⠀⠀⠀⠀⠀⠀⠀⠀⠀⠀⠀⠀⠀⠀⠀⠀⠀⠀⠀⠀⠀⠀⠀⠀⠀⠀⢠⣤⣤⣶⣶⣶⣶⣶⣶⣶⣿⣿⣷⣶⣤⣄⣀⠀⠀⢠⣿⣿⣿⣿⣿⣿⣿⣧⠀⠀⠀⠀⠀⠀⠀⠀⠀⠀⠀⠀⠀⠀⠀⠀⠀⠀⠀⠀⠀⠀⠀⠀⠀⠀⠀⠀⠀⠀⠀⠀⠀⠀⠀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⠀⠀⠀⠀⠀⠀⠀⠀⠀⠀⠀⠀⠀⠀⠀⠀⠀⠀⠀⠀⠀⠀⠀⠀⠀⠀⠀⠀⣿⣿⣿⣿⣿⣿⣿⣿⣿⣿⣿⣿⣿⣿⣿⣿⣿⣿⣶⣾⣿⣿⣿⣿⣿⣿⣿⣿⡆⠀⠀⠀⢀⣴⡆⠀⠀⠀⠀⠀⠀⠀⠀⠀⠀⠀⠀⠀⠀⠀⠀⠀⠀⠀⠀⠀⠀⠀⠀⠀⠀⠀⠀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⠀⠀⠀⠀⠀⠀⠀⠀⠀⠀⠀⠀⠀⠀⠀⠀⠀⠀⠀⠀⠀⠀⠀⠀⠀⠀⠀⠀⣿⣿⣿⣿⣿⣿⣿⣿⣿⣿⣿⣿⣿⣿⣿⣿⣿⣿⣿⣿⣿⣿⣿⣿⣿⣿⣿⣿⡄⠀⠀⢀⣾⣿⡇⠀⠀⠀⠀⠀⠀⠀⠀⠀⠀⠀⠀⠀⠀⠀⠀⠀⠀⠀⠀⠀⠀⠀⠀⠀⠀⠀⠀</a:t>
            </a:r>
            <a:br/>
            <a:r>
              <a:t>⠀⠀⠀⠀⠀⠀⠀⠀⠀⠀⠀⠀⠀⠀⠀⠀⠀⠀⠀⠀⠀⠀⠀⠀⠀⠀⠀⠀⠈⠻⣿⣿⣿⣿⣿⣿⣿⣿⣿⣿⣿⣿⣿⣿⣿⣿⣿⣿⣿⣿⣿⣿⣿⣿⣿⣿⣷⣶⣶⣾⣿⣿⣿⣿⣷⠀⠀⠀⠀⠀⠀⠀⠀⠀⠀⠀⠀⠀⠀⠀⠀⠀⠀⠀⠀⠀⠀⠀⠀⠀⠀</a:t>
            </a:r>
            <a:br/>
            <a:r>
              <a:t>⠀⠀⠀⠀⠀⠀⠀⠀⠀⠀⠀⠀⠀⠀⠀⠀⠀⠀⠀⠀⠀⠀⠀⠀⠀⠀⠀⠀⠀⠀⠈⠻⣿⣿⣿⣿⣿⣿⣿⣿⣿⣿⣿⣿⣿⣿⣿⣿⣿⣿⣿⣿⣿⣿⣿⣿⣿⣿⣿⣿⣿⣿⣿⠏⠁⠀⠀⠀⠀⠀⠀⠀⠀⠀⠀⠀⠀⠀⠀⠀⠀⠀⠀⠀⠀⠀⠀⠀⠀⠀⠀</a:t>
            </a:r>
            <a:br/>
            <a:r>
              <a:t>⠀⠀⠀⠀⠀⠀⠀⠀⠀⠀⠀⠀⠀⠀⠀⠀⠀⠀⠀⠀⠀⠀⠀⠀⠀⠀⠀⠀⠀⠀⠀⠀⠀⠙⠿⢿⣿⣿⣿⣿⣿⣿⣿⣿⣿⣿⣿⣿⣿⣿⣿⣿⣿⣿⣿⣿⣿⣿⣿⣿⣿⣿⡟⠀⠀⠀⠀⠀⠀⠀⠀⠀⠀⠀⠀⠀⠀⠀⠀⠀⠀⠀⠀⠀⠀⠀⠀⠀⠀⠀⠀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⠀⠀⠀⠀⠀⠀⠀⠀⠀⠀⠀⠀⠀⠀⠀⠀⠀⠀⠀⠀⠀⠀⠀⠀⠀⠀⠀⠀⠀⠀⠀⠀⠀⠀⠀⠀⠙⢿⣿⣿⣿⣿⣿⣿⣿⣿⣿⣿⣿⣿⣿⣿⣿⣿⣿⣿⣿⣿⣿⣿⣿⣿⠁⠀⠀⠀⠀⠀⠀⠀⠀⠀⠀⠀⠀⠀⠀⠀⠀⠀⠀⠀⠀⠀⠀⠀⠀⠀⠀⠀⠀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⠀⠀⠀⠀⠀⠀⠀⠀⠀⠀⠀⠀⠀⠀⠀⠀⠀⠀⠀⠀⠀⠀⠀⠀⠀⠀⠀⠀⠀⠀⠀⠀⠀⠀⠀⠀⠀⠀⠙⠻⣿⣿⣿⣿⣿⣿⣿⣿⣿⣿⣿⣿⣿⣿⣿⣿⣿⣿⣿⣿⡿⠁⠀⠀⠀⠀⠀⠀⠀⠀⠀⠀⠀⠀⠀⠀⠀⠀⠀⠀⠀⠀⠀⠀⠀⠀⠀⠀⠀⠀⠀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⠀⠀⠀⠀⠀⠀⠀⠀⠀⠀⠀⠀⠀⠀⠀⠀⠀⠀⠀⠀⠀⠀⠀⠀⠀⠀⠀⠀⠀⠀⠀⠀⠀⠀⠀⠀⠀⠀⠀⠀⠈⠙⠻⢿⣿⣿⣿⣿⣿⣿⠿⠿⠿⠿⠿⣿⡿⠿⠏⠉⠀⠀⠀⠀⠀⠀⠀⠀⠀⠀⠀⠀⠀⠀⠀⠀⠀⠀⠀⠀⠀⠀⠀⠀⠀⠀⠀⠀⠀⠀⠀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⠀⠀⠀⠀⠀⠀⠀⠀⠀⠀⠀⠀⠀⠀⠀⠀⠀⠀⠀⠀⠀⠀⠀⠀⠀⠀⠀⠀⠀⠀⠀⠀⠀⠀⠀⠀⠀⠀⠀⠀⠀⠀⠀⠀⠈⠉⠁⠀⠀⠀⠀⠀⠀⠀⠀⠀⠀⠀⠀⠀⠀⠀⠀⠀⠀⠀⠀⠀⠀⠀⠀⠀⠀⠀⠀⠀⠀⠀⠀⠀⠀⠀⠀⠀⠀⠀⠀⠀⠀⠀⠀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⠀⠀⠀⠀⠀⠀⠀⠀⠀⠀⠀⠀⠀⠀⠀⠀⠀⠀⠀⠀⠀⠀⠀⠀⠀⠀⠀⠀⠀⠀⠀⠀⠀⠀⠀⠀⠀⠀⠀⠀⠀⠀⠀⠀⠀⠀⠀⠀⠀⢸⣶⣷⣿⣿⣶⠀⠀⠀⠀⠀⠀⠀⠀⠀⠀⠀⠀⠀⠀⠀⠀⠀⠀⠀⠀⠀⠀⠀⠀⠀⠀⠀⠀⠀⠀⠀⠀⠀⠀⠀⠀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⠀⠀⠀⠀⠀⠀⠀⠀⠀⠀⠀⠀⠀⠀⠀⠀⠀⠀⠀⠀⠀⠀⠀⠀⠀⠀⠀⠀⠀⠀⠀⠀⠀⠀⠀⠀⠀⠀⠀⠀⠀⠀⠀⠀⠀⠀⠀⠀⠀⡟⢿⣿⣿⣿⡏⠀⠀⠀⠀⠀⠀⠀⠀⠀⠀⠀⠀⠀⠀⠀⠀⠀⠀⠀⠀⠀⠀⠀⠀⠀⠀⠀⠀⠀⠀⠀⠀⠀⠀⠀⠀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⠀⠀⠀⠀⠀⠀⠀⠀⠀⠀⠀⠀⠀⠀⠀⠀⠀⠀⠀⠀⠀⠀⠀⠀⠀⠀⠀⠀⠀⠀⠀⠀⠀⠀⠀⠀⠀⠀⠀⠀⠀⠀⠀⠀⠀⠀⠀⠀⠀⡇⢘⣿⣿⣿⣶⠀⠀⠀⠀⠀⠀⠀⠀⠀⠀⠀⠀⠀⠀⠀⠀⠀⠀⠀⠀⠀⠀⠀⠀⠀⠀⠀⠀⠀⠀⠀⠀⠀⠀⠀⠀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⠀⠀⠀⠀⠀⠀⠀⠀⠀⠀⠀⠀⠀⠀⠀⠀⠀⠀⠀⠀⠀⠀⠀⠀⠀⠀⠀⠀⠀⠀⠀⠀⠀⠀⠀⠀⠀⠀⠀⠀⠀⠀⠀⠀⠀⠀⠀⠀⢸⠀⢸⣿⣿⣿⣿⡆⠀⠀⠀⠀⠀⠀⠀⠀⠀⠀⠀⠀⠀⠀⠀⠀⠀⠀⠀⠀⠀⠀⠀⠀⠀⠀⠀⠀⠀⠀⠀⠀⠀⠀⠀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⠀⠀⠀⠀⠀⠀⠀⠀⠀⠀⠀⠀⠀⠀⠀⠀⠀⠀⠀⠀⠀⠀⠀⠀⠀⠀⠀⠀⠀⠀⠀⠀⠀⠀⠀⠀⠀⠀⠀⠀⠀⠀⠀⠀⠀⠀⠀⠀⢸⠀⠛⢸⣿⣿⣿⠀⠀⠀⠀⠀⠀⠀⠀⠀⠀⠀⠀⠀⠀⠀⠀⠀⠀⠀⠀⠀⠀⠀⠀⠀⠀⠀⠀⠀⠀⠀⠀⠀⠀⠀⠀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⠀⠀⠀⠀⠀⠀⠀⠀⠀⠀⠀⠀⠀⠀⠀⠀⠀⠀⠀⠀⠀⠀⠀⠀⠀⠀⠀⠀⠀⠀⠀⠀⠀⠀⠀⠀⠀⠀⠀⠀⠀⠀⠀⠀⠀⠀⠀⠀⢸⠀⢀⣾⣿⣿⣿⣇⠀⠀⠀⠀⠀⠀⠀⠀⠀⠀⠀⠀⠀⠀⠀⠀⠀⠀⠀⠀⠀⠀⠀⠀⠀⠀⠀⠀⠀⠀⠀⠀⠀⠀⠀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⠀⠀⠀⠀⠀⠀⠀⠀⠀⠀⠀⠀⠀⠀⠀⠀⠀⠀⠀⠀⠀⠀⠀⠀⠀⠀⠀⠀⠀⠀⠀⠀⠀⠀⠀⠀⠀⠀⠀⠀⠀⠀⠀⠀⠀⠀⠀⠀⡄⢀⣾⣿⣿⣿⣿⣿⡆⠀⠀⠀⠀⠀⠀⠀⠀⠀⠀⠀⠀⠀⠀⠀⠀⠀⠀⠀⠀⠀⠀⠀⠀⠀⠀⠀⠀⠀⠀⠀⠀⠀⠀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⠀⠀⠀⠀⠀⠀⠀⠀⠀⠀⠀⠀⠀⠀⠀⠀⠀⠀⠀⠀⠀⠀⠀⠀⠀⠀⠀⠀⠀⢀⣀⣀⣀⣀⣀⣠⣤⣤⣀⣀⠀⠀⠀⠀⠀⠀⠀⠀⣇⣾⣿⣿⣿⣿⣿⣿⣷⠀⠀⠀⠀⠀⠀⠀⣠⡀⠀⠀⠀⠀⠀⠀⠀⠀⠀⠀⠀⠀⠀⠀⠀⠀⠀⠀⠀⠀⠀⠀⠀⠀⠀</a:t>
            </a:r>
            <a:br/>
            <a:r>
              <a:t>⠀⠀⠀⠀⠀⠀⠀⠀⠀⠀⠀⠀⠀⠀⠀⠀⠀⠀⠀⠀⠀⠀⠀⠀⠀⢰⣾⣿⣿⣿⣿⣿⣿⣿⣿⣿⣿⣿⣿⣿⣿⣷⣶⣦⣤⣀⡀⠀⣿⣿⣿⣿⣿⣿⣿⣿⣿⠧⠀⠀⠀⠀⠀⣼⣿⡗⠀⠀⠀⠀⠀⠀⠀⠀⠀⠀⠀⠀⠀⠀⠀⠀⠀⠀⠀⠀⠀⠀⠀⠀⠀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⠀⠀⠀⠀⠀⠀⠀⠀⠀⠀⠀⠀⠀⠀⠀⠀⠀⠀⠀⠀⠀⠀⠀⠀⠀⠸⣿⣿⣿⣿⣿⣿⣿⣿⣿⣿⣿⣿⣿⣿⣿⣿⣿⣿⣿⣿⣿⣿⣿⣿⣿⣿⣿⣿⣿⣿⣿⡆⠀⣀⣀⣀⣴⣿⣿⣧⣤⠀⠀⠀⠀⠀⠀⠀⠀⠀⠀⠀⠀⠀⠀⠀⠀⠀⠀⠀⠀⠀⠀⠀⠀</a:t>
            </a:r>
            <a:br/>
            <a:r>
              <a:t>⠀⠀⠀⠀⠀⠀⠀⠀⠀⠀⠀⠀⠀⠀⠀⠀⠀⠀⠀⠀⠀⠀⠀⠀⠀⠀⠙⢿⣿⣿⣿⣿⣿⣿⣿⣿⣿⣿⣿⣿⣿⣿⣿⣿⣿⣿⣿⣿⣿⣿⣿⣿⣿⣿⣿⣿⣿⣿⣿⣿⣿⣿⣿⣿⣿⣿⠟⠁⠀⠀⠀⠀⠀⠀⠀⠀⠀⠀⠀⠀⠀⠀⠀⠀⠀⠀⠀⠀⠀⠀⠀</a:t>
            </a:r>
            <a:br/>
            <a:r>
              <a:t>⠀⠀⠀⠀⠀⠀⠀⠀⠀⠀⠀⠀⠀⠀⠀⠀⠀⠀⠀⠀⠀⠀⠀⠀⠀⠀⠀⠀⠙⢿⣿⣿⣿⣿⣿⣿⣿⣿⣿⣿⣿⣿⣿⣿⣿⣿⣿⣿⣿⣿⣿⣿⣿⣿⣿⣿⣿⣿⣿⣿⣿⣿⣿⣿⣿⠃⠀⠀⠀⠀⠀⠀⠀⠀⠀⠀⠀⠀⠀⠀⠀⠀⠀⠀⠀⠀⠀⠀⠀⠀⠀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⠀⠀⠀⠀⠀⠀⠀⠀⠀⠀⠀⠀⠀⠀⠀⠀⠀⠀⠀⠀⠀⠀⠀⠀⠀⠀⠀⠀⠀⠈⠉⠙⠻⢿⣿⣿⣿⣿⣿⣿⣿⣿⣿⣿⣿⣿⣿⣿⣿⣿⣿⣿⣿⣿⣿⣿⣿⣿⣿⣿⣿⣿⣿⣿⠏⠀⠀⠀⠀⠀⠀⠀⠀⠀⠀⠀⠀⠀⠀⠀⠀⠀⠀⠀⠀⠀⠀⠀⠀⠀⠀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⠀⠀⠀⠀⠀⠀⠀⠀⠀⠀⠀⠀⠀⠀⠀⠀⠀⠀⠀⠀⠀⠀⠀⠀⠀⠀⠀⠀⠀⠀⠀⠀⠀⠀⠀⠀⠀⠈⠻⢿⣿⣿⣿⣿⣿⣿⣿⣿⣿⣿⣿⣿⣿⣿⣿⣿⣿⣿⣿⣿⣿⣿⠏⠀⠀⠀⠀⠀⠀⠀⠀⠀⠀⠀⠀⠀⠀⠀⠀⠀⠀⠀⠀⠀⠀⠀⠀⠀⠀⠀⠀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⠀⠀⠀⠀⠀⠀⠀⠀⠀⠀⠀⠀⠀⠀⠀⠀⠀⠀⠀⠀⠀⠀⠀⠀⠀⠀⠀⠀⠀⠀⠀⠀⠀⠀⠀⠀⠀⠀⠀⠀⠉⠻⠿⣿⣿⣿⣿⠿⠿⠿⠟⠿⠿⠿⠿⠟⠻⠿⠿⠛⠃⠀⠀⠀⠀⠀⠀⠀⠀⠀⠀⠀⠀⠀⠀⠀⠀⠀⠀⠀⠀⠀⠀⠀⠀⠀⠀⠀⠀⠀⠀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⠀⠀⠀⠀⠀⠀⠀⠀⠀⠀⠀⠀⠀⠀⠀⠀⠀⠀⠀⠀⠀⠀⠀⠀⠀⠀⠀⠀⠀⠀⠀⠀⠀⠀⠀⠀⠀⠀⠀⠀⠀⠀⠀⠀⠀⠀⠀⠀⠀⢸⣷⣿⣿⣿⣿⡄⠀⠀⠀⠀⠀⠀⠀⠀⠀⠀⠀⠀⠀⠀⠀⠀⠀⠀⠀⠀⠀⠀⠀⠀⠀⠀⠀⠀⠀⠀⠀⠀⠀⠀⠀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⠀⠀⠀⠀⠀⠀⠀⠀⠀⠀⠀⠀⠀⠀⠀⠀⠀⠀⠀⠀⠀⠀⠀⠀⠀⠀⠀⠀⠀⠀⠀⠀⠀⠀⠀⠀⠀⠀⠀⠀⠀⠀⠀⠀⠀⠀⠀⠀⠀⡟⠸⣿⣿⣿⡿⠁⠀⠀⠀⠀⠀⠀⠀⠀⠀⠀⠀⠀⠀⠀⠀⠀⠀⠀⠀⠀⠀⠀⠀⠀⠀⠀⠀⠀⠀⠀⠀⠀⠀⠀⠀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⠀⠀⠀⠀⠀⠀⠀⠀⠀⠀⠀⠀⠀⠀⠀⠀⠀⠀⠀⠀⠀⠀⠀⠀⠀⠀⠀⠀⠀⠀⠀⠀⠀⠀⠀⠀⠀⠀⠀⠀⠀⠀⠀⠀⠀⠀⠀⠀⠀⡇⠀⣻⣿⣿⣿⡆⠀⠀⠀⠀⠀⠀⠀⠀⠀⠀⠀⠀⠀⠀⠀⠀⠀⠀⠀⠀⠀⠀⠀⠀⠀⠀⠀⠀⠀⠀⠀⠀⠀⠀⠀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⠀⠀⠀⠀⠀⠀⠀⠀⠀⠀⠀⠀⠀⠀⠀⠀⠀⠀⠀⠀⠀⠀⠀⠀⠀⠀⠀⠀⠀⠀⠀⠀⠀⠀⠀⠀⠀⠀⠀⠀⠀⠀⠀⠀⠀⠀⠀⠀⢸⠁⠀⣿⣿⣿⣿⣷⠀⠀⠀⠀⠀⠀⠀⠀⠀⠀⠀⠀⠀⠀⠀⠀⠀⠀⠀⠀⠀⠀⠀⠀⠀⠀⠀⠀⠀⠀⠀⠀⠀⠀⠀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⠀⠀⠀⠀⠀⠀⠀⠀⠀⠀⠀⠀⠀⠀⠀⠀⠀⠀⠀⠀⠀⠀⠀⠀⠀⠀⠀⠀⠀⠀⠀⠀⠀⠀⠀⠀⠀⠀⠀⠀⠀⠀⠀⠀⠀⠀⠀⠀⢸⠀⠈⠑⣿⣿⣿⡃⠀⠀⠀⠀⠀⠀⠀⠀⠀⠀⠀⠀⠀⠀⠀⠀⠀⠀⠀⠀⠀⠀⠀⠀⠀⠀⠀⠀⠀⠀⠀⠀⠀⠀⠀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⠀⠀⠀⠀⠀⠀⠀⠀⠀⠀⠀⠀⠀⠀⠀⠀⠀⠀⠀⠀⠀⠀⠀⠀⠀⠀⠀⠀⠀⠀⠀⠀⠀⠀⠀⠀⠀⠀⠀⠀⠀⠀⠀⠀⠀⠀⠀⠀⢸⠀⠀⣼⣿⣿⣿⣷⡀⠀⠀⠀⠀⠀⠀⠀⠀⠀⠀⠀⠀⠀⠀⠀⠀⠀⠀⠀⠀⠀⠀⠀⠀⠀⠀⠀⠀⠀⠀⠀⠀⠀⠀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⠀⠀⠀⠀⠀⠀⠀⠀⠀⠀⠀⠀⠀⠀⠀⠀⠀⠀⠀⠀⠀⠀⠀⠀⠀⠀⠀⠀⠀⠀⠀⠀⠀⠀⠀⠀⠀⠀⠀⠀⠀⠀⠀⠀⠀⠀⠀⠀⡈⠀⣼⣿⣿⣿⣿⣿⣷⠀⠀⠀⠀⠀⠀⠀⠀⠀⠀⠀⠀⠀⠀⠀⠀⠀⠀⠀⠀⠀⠀⠀⠀⠀⠀⠀⠀⠀⠀⠀⠀⠀⠀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⠀⠀⠀⠀⠀⠀⠀⠀⠀⠀⠀⠀⠀⠀⠀⠀⠀⠀⠀⠀⠀⠀⠀⠀⠀⠀⠀⠀⠀⠀⠀⠀⠀⢀⣀⣀⣀⡀⠀⠀⠀⠀⠀⠀⠀⠀⠀⠀⣇⣼⣿⣿⣿⣿⣿⣿⣿⡆⠀⠀⠀⠀⠀⠀⠀⣠⣦⠀⠀⠀⠀⠀⠀⠀⠀⠀⠀⠀⠀⠀⠀⠀⠀⠀⠀⠀⠀⠀⠀⠀⠀</a:t>
            </a:r>
            <a:br/>
            <a:r>
              <a:t>⠀⠀⠀⠀⠀⠀⠀⠀⠀⠀⠀⠀⠀⠀⠀⠀⠀⠀⠀⠀⠀⠀⠀⠀⢠⣶⣶⣶⣿⣿⣿⣿⣿⣿⣿⣿⣿⣿⣿⣶⣶⣤⣤⣀⣀⠀⠀⠀⣹⣿⣿⣿⣿⣿⣿⣿⣿⡽⠀⠀⠀⠀⠀⠀⣸⣿⡿⠀⠀⠀⠀⠀⠀⠀⠀⠀⠀⠀⠀⠀⠀⠀⠀⠀⠀⠀⠀⠀⠀⠀⠀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⠀⠀⠀⠀⠀⠀⠀⠀⠀⠀⠀⠀⠀⠀⠀⠀⠀⠀⠀⠀⠀⠀⠀⠀⢸⣿⣿⣿⣿⣿⣿⣿⣿⣿⣿⣿⣿⣿⣿⣿⣿⣿⣿⣿⣿⣿⣷⣾⣿⣿⣿⣿⣿⣿⣿⣿⣿⣷⣀⣀⣠⣤⣤⣴⣿⣿⣷⣶⠀⠀⠀⠀⠀⠀⠀⠀⠀⠀⠀⠀⠀⠀⠀⠀⠀⠀⠀⠀⠀⠀⠀</a:t>
            </a:r>
            <a:br/>
            <a:r>
              <a:t>⠀⠀⠀⠀⠀⠀⠀⠀⠀⠀⠀⠀⠀⠀⠀⠀⠀⠀⠀⠀⠀⠀⠀⠀⠀⠻⣿⣿⣿⣿⣿⣿⣿⣿⣿⣿⣿⣿⣿⣿⣿⣿⣿⣿⣿⣿⣿⣿⣿⣿⣿⣿⣿⣿⣿⣿⣿⣿⣿⣿⣿⣿⣿⣿⣿⣿⡿⠋⠀⠀⠀⠀⠀⠀⠀⠀⠀⠀⠀⠀⠀⠀⠀⠀⠀⠀⠀⠀⠀⠀⠀</a:t>
            </a:r>
            <a:br/>
            <a:r>
              <a:t>⠀⠀⠀⠀⠀⠀⠀⠀⠀⠀⠀⠀⠀⠀⠀⠀⠀⠀⠀⠀⠀⠀⠀⠀⠀⠀⠈⠻⣿⣿⣿⣿⣿⣿⣿⣿⣿⣿⣿⣿⣿⣿⣿⣿⣿⣿⣿⣿⣿⣿⣿⣿⣿⣿⣿⣿⣿⣿⣿⣿⣿⣿⣿⣿⣿⣿⠀⠀⠀⠀⠀⠀⠀⠀⠀⠀⠀⠀⠀⠀⠀⠀⠀⠀⠀⠀⠀⠀⠀⠀⠀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⠀⠀⠀⠀⠀⠀⠀⠀⠀⠀⠀⠀⠀⠀⠀⠀⠀⠀⠀⠀⠀⠀⠀⠀⠀⠀⠀⠀⠈⠋⠙⠿⣿⣿⣿⣿⣿⣿⣿⣿⣿⣿⣿⣿⣿⣿⣿⣿⣿⣿⣿⣿⣿⣿⣿⣿⣿⣿⣿⣿⣿⣿⣿⣿⣿⠃⠀⠀⠀⠀⠀⠀⠀⠀⠀⠀⠀⠀⠀⠀⠀⠀⠀⠀⠀⠀⠀⠀⠀⠀⠀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⠀⠀⠀⠀⠀⠀⠀⠀⠀⠀⠀⠀⠀⠀⠀⠀⠀⠀⠀⠀⠀⠀⠀⠀⠀⠀⠀⠀⠀⠀⠀⠀⠀⠀⠈⠻⣿⣿⣿⣿⣿⣿⣿⣿⣿⣿⣿⣿⣿⣿⣿⣿⣿⣿⣿⣿⣿⣿⣿⣿⣿⣿⣿⣿⠋⠀⠀⠀⠀⠀⠀⠀⠀⠀⠀⠀⠀⠀⠀⠀⠀⠀⠀⠀⠀⠀⠀⠀⠀⠀⠀</a:t>
            </a:r>
            <a:br/>
            <a:r>
              <a:t>⠀⠀⠀⠀⠀⠀⠀⠀⠀⠀⠀⠀⠀⠀⠀⠀⠀⠀⠀⠀⠀⠀⠀⠀⠀⠀⠀⠀⠀⠀⠀⠀⠀⠀⠀⠀⠈⠙⢿⣿⣿⣿⣿⣿⣿⣿⣿⣿⣿⣿⣿⣿⣿⣿⣿⣿⣿⣿⣿⣿⣿⣿⡿⠃⠀⠀⠀⠀⠀⠀⠀⠀⠀⠀⠀⠀⠀⠀⠀⠀⠀⠀⠀⠀⠀⠀⠀⠀⠀⠀⠀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⠀⠀⠀⠀⠀⠀⠀⠀⠀⠀⠀⠀⠀⠀⠀⠀⠀⠀⠀⠀⠀⠀⠀⠀⠀⠀⠀⠀⠀⠀⠀⠀⠀⠀⠀⠀⠀⠀⠀⠈⠙⠿⢿⣿⣿⡿⠿⠿⠿⠛⠛⠻⠿⠿⠿⠿⠛⠻⠿⠟⠛⠁⠀⠀⠀⠀⠀⠀⠀⠀⠀⠀⠀⠀⠀⠀⠀⠀⠀⠀⠀⠀⠀⠀⠀⠀⠀⠀⠀⠀⠀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⠀⠀⠀⠀⠀⠀⠀⠀⠀⠀⠀⠀⠀⠀⠀⠀⠀⠀⠀⠀⠀⠀⠀⠀⠀⠀⠀⠀⠀⠀⠀⠀⠀⠀⠀⠀⠀⠀⠀⠀⠀⠀⠀⠀⠀⠀⠀⠀⠀⢀⠀⢀⣀⣀⣄⡀⠀⠀⠀⠀⠀⠀⠀⠀⠀⠀⠀⠀⠀⠀⠀⠀⠀⠀⠀⠀⠀⠀⠀⠀⠀⠀⠀⠀⠀⠀⠀⠀⠀⠀⠀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⠀⠀⠀⠀⠀⠀⠀⠀⠀⠀⠀⠀⠀⠀⠀⠀⠀⠀⠀⠀⠀⠀⠀⠀⠀⠀⠀⠀⠀⠀⠀⠀⠀⠀⠀⠀⠀⠀⠀⠀⠀⠀⠀⠀⠀⠀⠀⠀⠀⣸⢧⣿⣿⣿⣿⣿⠄⠀⠀⠀⠀⠀⠀⠀⠀⠀⠀⠀⠀⠀⠀⠀⠀⠀⠀⠀⠀⠀⠀⠀⠀⠀⠀⠀⠀⠀⠀⠀⠀⠀⠀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⠀⠀⠀⠀⠀⠀⠀⠀⠀⠀⠀⠀⠀⠀⠀⠀⠀⠀⠀⠀⠀⠀⠀⠀⠀⠀⠀⠀⠀⠀⠀⠀⠀⠀⠀⠀⠀⠀⠀⠀⠀⠀⠀⠀⠀⠀⠀⠀⠀⡟⠀⢻⣿⣿⣿⠃⠀⠀⠀⠀⠀⠀⠀⠀⠀⠀⠀⠀⠀⠀⠀⠀⠀⠀⠀⠀⠀⠀⠀⠀⠀⠀⠀⠀⠀⠀⠀⠀⠀⠀⠀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⠀⠀⠀⠀⠀⠀⠀⠀⠀⠀⠀⠀⠀⠀⠀⠀⠀⠀⠀⠀⠀⠀⠀⠀⠀⠀⠀⠀⠀⠀⠀⠀⠀⠀⠀⠀⠀⠀⠀⠀⠀⠀⠀⠀⠀⠀⠀⠀⢠⡇⠀⢀⣿⣿⣿⣿⡀⠀⠀⠀⠀⠀⠀⠀⠀⠀⠀⠀⠀⠀⠀⠀⠀⠀⠀⠀⠀⠀⠀⠀⠀⠀⠀⠀⠀⠀⠀⠀⠀⠀⠀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⠀⠀⠀⠀⠀⠀⠀⠀⠀⠀⠀⠀⠀⠀⠀⠀⠀⠀⠀⠀⠀⠀⠀⠀⠀⠀⠀⠀⠀⠀⠀⠀⠀⠀⠀⠀⠀⠀⠀⠀⠀⠀⠀⠀⠀⠀⠀⠀⢸⠀⠀⢠⣿⣿⣿⣿⠇⠀⠀⠀⠀⠀⠀⠀⠀⠀⠀⠀⠀⠀⠀⠀⠀⠀⠀⠀⠀⠀⠀⠀⠀⠀⠀⠀⠀⠀⠀⠀⠀⠀⠀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⠀⠀⠀⠀⠀⠀⠀⠀⠀⠀⠀⠀⠀⠀⠀⠀⠀⠀⠀⠀⠀⠀⠀⠀⠀⠀⠀⠀⠀⠀⠀⠀⠀⠀⠀⠀⠀⠀⠀⠀⠀⠀⠀⠀⠀⠀⠀⠀⢸⠀⠀⠀⢸⣿⣿⣿⡀⠀⠀⠀⠀⠀⠀⠀⠀⠀⠀⠀⠀⠀⠀⠀⠀⠀⠀⠀⠀⠀⠀⠀⠀⠀⠀⠀⠀⠀⠀⠀⠀⠀⠀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⠀⠀⠀⠀⠀⠀⠀⠀⠀⠀⠀⠀⠀⠀⠀⠀⠀⠀⠀⠀⠀⠀⠀⠀⠀⠀⠀⠀⠀⠀⠀⠀⠀⠀⠀⠀⠀⠀⠀⠀⠀⠀⠀⠀⠀⠀⠀⠀⢸⠀⠀⢠⣾⣿⣿⣿⣧⡀⠀⠀⠀⠀⠀⠀⠀⠀⠀⠀⠀⠀⠀⠀⠀⠀⠀⠀⠀⠀⠀⠀⠀⠀⠀⠀⠀⠀⠀⠀⠀⠀⠀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⠀⠀⠀⠀⠀⠀⠀⠀⠀⠀⠀⠀⠀⠀⠀⠀⠀⠀⠀⠀⠀⠀⠀⠀⠀⠀⠀⠀⠀⠀⠀⠀⠀⠀⠀⠀⠀⠀⠀⠀⠀⠀⠀⠀⠀⠀⠀⠀⡘⠀⢠⣿⣿⣿⣿⣿⣿⣇⠀⠀⠀⠀⠀⠀⠀⠀⠀⠀⠀⠀⠀⠀⠀⠀⠀⠀⠀⠀⠀⠀⠀⠀⠀⠀⠀⠀⠀⠀⠀⠀⠀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⠀⠀⠀⠀⠀⠀⠀⠀⠀⠀⠀⠀⠀⠀⠀⠀⠀⠀⠀⠀⠀⠀⠀⠀⠀⠀⠀⠀⠀⠀⠀⠀⠀⠀⠀⠀⠀⠀⠀⠀⠀⠀⠀⠀⠀⠀⠀⠀⡇⣰⣿⣿⣿⣿⣿⣿⣿⣿⡀⠀⠀⠀⠀⠀⠀⠀⠀⣾⣿⡄⠀⠀⠀⠀⠀⠀⠀⠀⠀⠀⠀⠀⠀⠀⠀⠀⠀⠀⠀⠀⠀</a:t>
            </a:r>
            <a:br/>
            <a:r>
              <a:t>⠀⠀⠀⠀⠀⠀⠀⠀⠀⠀⠀⠀⠀⠀⠀⠀⠀⠀⠀⠀⠀⠀⢀⣀⣤⣤⣤⣤⣤⣶⣶⣶⣶⣶⣶⣶⣤⣤⣀⣀⡀⠀⠀⠀⠀⠀⠀⠀⢈⣿⣿⣿⣿⣿⣿⣿⣿⣯⠓⠀⠀⠀⠀⠀⠀⠀⣼⣿⡿⠀⠀⠀⠀⠀⠀⠀⠀⠀⠀⠀⠀⠀⠀⠀⠀⠀⠀⠀⠀⠀⠀</a:t>
            </a:r>
            <a:br/>
            <a:r>
              <a:t>⠀⠀⠀⠀⠀⠀⠀⠀⠀⠀⠀⠀⠀⠀⠀⠀⠀⠀⠀⠀⠀⠀⢿⣿⣿⣿⣿⣿⣿⣿⣿⣿⣿⣿⣿⣿⣿⣿⣿⣿⣿⣿⣿⣶⣶⣤⣤⣄⣻⣿⣿⣿⣿⣿⣿⣿⣿⣿⣆⣤⣤⣴⣶⣶⣶⣿⣿⣿⣿⡷⠀⠀⠀⠀⠀⠀⠀⠀⠀⠀⠀⠀⠀⠀⠀⠀⠀⠀⠀⠀⠀</a:t>
            </a:r>
            <a:br/>
            <a:r>
              <a:t>⠀⠀⠀⠀⠀⠀⠀⠀⠀⠀⠀⠀⠀⠀⠀⠀⠀⠀⠀⠀⠀⠀⠘⢿⣿⣿⣿⣿⣿⣿⣿⣿⣿⣿⣿⣿⣿⣿⣿⣿⣿⣿⣿⣿⣿⣿⣿⣿⣿⣿⣿⣿⣿⣿⣿⣿⣿⣿⣿⣿⣿⣿⣿⣿⣿⣿⣿⣿⠋⠀⠀⠀⠀⠀⠀⠀⠀⠀⠀⠀⠀⠀⠀⠀⠀⠀⠀⠀⠀⠀⠀</a:t>
            </a:r>
            <a:br/>
            <a:r>
              <a:t>⠀⠀⠀⠀⠀⠀⠀⠀⠀⠀⠀⠀⠀⠀⠀⠀⠀⠀⠀⠀⠀⠀⠀⠀⠙⢿⣿⣿⣿⣿⣿⣿⣿⣿⣿⣿⣿⣿⣿⣿⣿⣿⣿⣿⣿⣿⣿⣿⣿⣿⣿⣿⣿⣿⣿⣿⣿⣿⣿⣿⣿⣿⣿⣿⣿⣿⣿⠇⠀⠀⠀⠀⠀⠀⠀⠀⠀⠀⠀⠀⠀⠀⠀⠀⠀⠀⠀⠀⠀⠀⠀</a:t>
            </a:r>
            <a:br/>
            <a:r>
              <a:t>⠀⠀⠀⠀⠀⠀⠀⠀⠀⠀⠀⠀⠀⠀⠀⠀⠀⠀⠀⠀⠀⠀⠀⠀⠀⠀⠙⠛⠛⠿⣿⣿⣿⣿⣿⣿⣿⣿⣿⣿⣿⣿⣿⣿⣿⣿⣿⣿⣿⣿⣿⣿⣿⣿⣿⣿⣿⣿⣿⣿⣿⣿⣿⣿⣿⣿⠏⠀⠀⠀⠀⠀⠀⠀⠀⠀⠀⠀⠀⠀⠀⠀⠀⠀⠀⠀⠀⠀⠀⠀⠀</a:t>
            </a:r>
            <a:br/>
            <a:r>
              <a:t>⠀⠀⠀⠀⠀⠀⠀⠀⠀⠀⠀⠀⠀⠀⠀⠀⠀⠀⠀⠀⠀⠀⠀⠀⠀⠀⠀⠀⠀⠀⠀⠀⠀⠙⢿⣿⣿⣿⣿⣿⣿⣿⣿⣿⣿⣿⣿⣿⣿⣿⣿⣿⣿⣿⣿⣿⣿⣿⣿⣿⣿⣿⣿⣿⣿⠏⠀⠀⠀⠀⠀⠀⠀⠀⠀⠀⠀⠀⠀⠀⠀⠀⠀⠀⠀⠀⠀⠀⠀⠀⠀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⠀⠀⠀⠀⠀⠀⠀⠀⠀⠀⠀⠀⠀⠀⠀⠀⠀⠀⠀⠀⠀⠀⠀⠀⠀⠀⠀⠀⠀⠀⠀⠀⠀⠀⠀⠈⠻⢿⣿⣿⣿⣿⣿⣿⣿⣿⣿⣿⣿⣿⣿⣿⣿⣿⣿⣿⣿⣿⣿⣿⣿⣿⣿⠿⠁⠀⠀⠀⠀⠀⠀⠀⠀⠀⠀⠀⠀⠀⠀⠀⠀⠀⠀⠀⠀⠀⠀⠀⠀⠀⠀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⠀⠀⠀⠀⠀⠀⠀⠀⠀⠀⠀⠀⠀⠀⠀⠀⠀⠀⠀⠀⠀⠀⠀⠀⠀⠀⠀⠀⠀⠀⠀⠀⠀⠀⠀⠀⠀⠀⠉⠛⠿⣿⣿⣿⡿⠿⠿⠛⠛⠛⠛⠻⠿⠿⠿⠿⠿⠛⠛⠛⠛⠛⠉⠀⠀⠀⠀⠀⠀⠀⠀⠀⠀⠀⠀⠀⠀⠀⠀⠀⠀⠀⠀⠀⠀⠀⠀⠀⠀⠀⠀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⠀⠀⠀⠀⠀⠀⠀⠀⠀⠀⠀⠀⠀⠀⠀⠀⠀⠀⠀⠀⠀⠀⠀⠀⠀⠀⠀⠀⠀⠀⠀⠀⠀⠀⠀⠀⠀⠀⠀⠀⠀⠀⠀⠀⠀⠀⠀⠀⠀⢠⡀⢀⣤⣠⣤⣄⠀⠀⠀⠀⠀⠀⠀⠀⠀⠀⠀⠀⠀⠀⠀⠀⠀⠀⠀⠀⠀⠀⠀⠀⠀⠀⠀⠀⠀⠀⠀⠀⠀⠀⠀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⠀⠀⠀⠀⠀⠀⠀⠀⠀⠀⠀⠀⠀⠀⠀⠀⠀⠀⠀⠀⠀⠀⠀⠀⠀⠀⠀⠀⠀⠀⠀⠀⠀⠀⠀⠀⠀⠀⠀⠀⠀⠀⠀⠀⠀⠀⠀⠀⠀⣼⠣⣸⣿⣿⣿⣿⠇⠀⠀⠀⠀⠀⠀⠀⠀⠀⠀⠀⠀⠀⠀⠀⠀⠀⠀⠀⠀⠀⠀⠀⠀⠀⠀⠀⠀⠀⠀⠀⠀⠀⠀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⠀⠀⠀⠀⠀⠀⠀⠀⠀⠀⠀⠀⠀⠀⠀⠀⠀⠀⠀⠀⠀⠀⠀⠀⠀⠀⠀⠀⠀⠀⠀⠀⠀⠀⠀⠀⠀⠀⠀⠀⠀⠀⠀⠀⠀⠀⠀⠀⠀⡏⠀⠹⣿⣿⣿⣛⠀⠀⠀⠀⠀⠀⠀⠀⠀⠀⠀⠀⠀⠀⠀⠀⠀⠀⠀⠀⠀⠀⠀⠀⠀⠀⠀⠀⠀⠀⠀⠀⠀⠀⠀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⠀⠀⠀⠀⠀⠀⠀⠀⠀⠀⠀⠀⠀⠀⠀⠀⠀⠀⠀⠀⠀⠀⠀⠀⠀⠀⠀⠀⠀⠀⠀⠀⠀⠀⠀⠀⠀⠀⠀⠀⠀⠀⠀⠀⠀⠀⠀⠀⢸⠇⠀⠀⣼⣿⣿⣿⡇⠀⠀⠀⠀⠀⠀⠀⠀⠀⠀⠀⠀⠀⠀⠀⠀⠀⠀⠀⠀⠀⠀⠀⠀⠀⠀⠀⠀⠀⠀⠀⠀⠀⠀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⠀⠀⠀⠀⠀⠀⠀⠀⠀⠀⠀⠀⠀⠀⠀⠀⠀⠀⠀⠀⠀⠀⠀⠀⠀⠀⠀⠀⠀⠀⠀⠀⠀⠀⠀⠀⠀⠀⠀⠀⠀⠀⠀⠀⠀⠀⠀⠀⢸⠀⠀⠀⣿⣿⣿⣿⡟⠀⠀⠀⠀⠀⠀⠀⠀⠀⠀⠀⠀⠀⠀⠀⠀⠀⠀⠀⠀⠀⠀⠀⠀⠀⠀⠀⠀⠀⠀⠀⠀⠀⠀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⠀⠀⠀⠀⠀⠀⠀⠀⠀⠀⠀⠀⠀⠀⠀⠀⠀⠀⠀⠀⠀⠀⠀⠀⠀⠀⠀⠀⠀⠀⠀⠀⠀⠀⠀⠀⠀⠀⠀⠀⠀⠀⠀⠀⠀⠀⠀⠀⢸⠀⠀⠀⢀⣿⣿⣿⡇⠀⠀⠀⠀⠀⠀⠀⠀⠀⠀⠀⠀⠀⠀⠀⠀⠀⠀⠀⠀⠀⠀⠀⠀⠀⠀⠀⠀⠀⠀⠀⠀⠀⠀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⠀⠀⠀⠀⠀⠀⠀⠀⠀⠀⠀⠀⠀⠀⠀⠀⠀⠀⠀⠀⠀⠀⠀⠀⠀⠀⠀⠀⠀⠀⠀⠀⠀⠀⠀⠀⠀⠀⠀⠀⠀⠀⠀⠀⠀⠀⠀⠀⢸⠀⠀⢀⣾⣿⣿⣿⣷⡄⠀⠀⠀⠀⠀⠀⠀⠀⠀⠀⠀⠀⠀⠀⠀⠀⠀⠀⠀⠀⠀⠀⠀⠀⠀⠀⠀⠀⠀⠀⠀⠀⠀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⠀⠀⠀⠀⠀⠀⠀⠀⠀⠀⠀⠀⠀⠀⠀⠀⠀⠀⠀⠀⠀⠀⠀⠀⠀⠀⠀⠀⠀⠀⠀⠀⠀⠀⠀⠀⠀⠀⠀⠀⠀⠀⠀⠀⠀⠀⠀⠀⡌⠀⢀⣾⣿⣿⣿⣿⣿⣿⠀⠀⠀⠀⠀⠀⠀⠀⠀⠀⢀⣀⠀⠀⠀⠀⠀⠀⠀⠀⠀⠀⠀⠀⠀⠀⠀⠀⠀⠀⠀⠀⠀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⠀⠀⠀⠀⠀⠀⠀⠀⠀⠀⠀⠀⠀⠀⠀⠀⠀⠀⠀⠀⠀⠀⠀⠀⠀⠀⠀⠀⠀⠀⠀⠀⠀⠀⠀⠀⠀⠀⠀⠀⠀⠀⠀⠀⠀⠀⠀⠀⡇⣠⣿⣿⣿⣿⣿⣿⣿⣿⡇⠀⠀⠀⠀⠀⠀⠀⠀⢀⣾⣿⠆⠀⠀⠀⠀⠀⠀⠀⠀⠀⠀⠀⠀⠀⠀⠀⠀⠀⠀⠀⠀</a:t>
            </a:r>
            <a:br/>
            <a:r>
              <a:t>⠀⠀⠀⠀⠀⠀⠀⠀⠀⠀⠀⠀⠀⠀⠀⠀⠀⠀⠀⠀⠀⠀⣀⣀⣀⣠⣤⣤⣤⣤⣤⣶⣶⣦⣤⣤⣀⣀⡀⠀⠀⠀⠀⠀⠀⠀⠀⠀⢀⣽⣿⣿⣿⣿⣿⣿⣿⣿⠘⠀⠀⠀⠀⠀⠀⠀⢀⣾⣿⣟⡀⠀⠀⠀⠀⠀⠀⠀⠀⠀⠀⠀⠀⠀⠀⠀⠀⠀⠀⠀⠀</a:t>
            </a:r>
            <a:br/>
            <a:r>
              <a:t>⠀⠀⠀⠀⠀⠀⠀⠀⠀⠀⠀⠀⠀⠀⠀⠀⠀⠀⠀⠀⠀⣿⣿⣿⣿⣿⣿⣿⣿⣿⣿⣿⣿⣿⣿⣿⣿⣿⣿⣿⣿⣶⣶⣤⣤⣤⣀⣀⡘⠿⣿⣿⣿⣿⣿⣿⣿⣿⣇⣤⣤⣶⣶⣶⣿⣿⣿⣿⣿⣿⠇⠀⠀⠀⠀⠀⠀⠀⠀⠀⠀⠀⠀⠀⠀⠀⠀⠀⠀⠀⠀</a:t>
            </a:r>
            <a:br/>
            <a:r>
              <a:t>⠀⠀⠀⠀⠀⠀⠀⠀⠀⠀⠀⠀⠀⠀⠀⠀⠀⠀⠀⠀⠀⠘⣿⣿⣿⣿⣿⣿⣿⣿⣿⣿⣿⣿⣿⣿⣿⣿⣿⣿⣿⣿⣿⣿⣿⣿⣿⣿⣿⣿⣿⣿⣿⣿⣿⣿⣿⣿⣿⣿⣿⣿⣿⣿⣿⣿⣿⣿⡟⠀⠀⠀⠀⠀⠀⠀⠀⠀⠀⠀⠀⠀⠀⠀⠀⠀⠀⠀⠀⠀⠀</a:t>
            </a:r>
            <a:br/>
            <a:r>
              <a:t>⠀⠀⠀⠀⠀⠀⠀⠀⠀⠀⠀⠀⠀⠀⠀⠀⠀⠀⠀⠀⠀⠀⠈⠙⢿⣿⣿⣿⣿⣿⣿⣿⣿⣿⣿⣿⣿⣿⣿⣿⣿⣿⣿⣿⣿⣿⣿⣿⣿⣿⣿⣿⣿⣿⣿⣿⣿⣿⣿⣿⣿⣿⣿⣿⣿⣿⣿⡿⠁⠀⠀⠀⠀⠀⠀⠀⠀⠀⠀⠀⠀⠀⠀⠀⠀⠀⠀⠀⠀⠀⠀</a:t>
            </a:r>
            <a:br/>
            <a:r>
              <a:t>⠀⠀⠀⠀⠀⠀⠀⠀⠀⠀⠀⠀⠀⠀⠀⠀⠀⠀⠀⠀⠀⠀⠀⠀⠈⠛⠛⠛⢿⣿⣿⣿⣿⣿⣿⣿⣿⣿⣿⣿⣿⣿⣿⣿⣿⣿⣿⣿⣿⣿⣿⣿⣿⣿⣿⣿⣿⣿⣿⣿⣿⣿⣿⣿⣿⣿⡿⠁⠀⠀⠀⠀⠀⠀⠀⠀⠀⠀⠀⠀⠀⠀⠀⠀⠀⠀⠀⠀⠀⠀⠀</a:t>
            </a:r>
            <a:br/>
            <a:r>
              <a:t>⠀⠀⠀⠀⠀⠀⠀⠀⠀⠀⠀⠀⠀⠀⠀⠀⠀⠀⠀⠀⠀⠀⠀⠀⠀⠀⠀⠀⠀⠀⠈⠉⠙⢿⣿⣿⣿⣿⣿⣿⣿⣿⣿⣿⣿⣿⣿⣿⣿⣿⣿⣿⣿⣿⣿⣿⣿⣿⣿⣿⣿⣿⣿⣿⣿⡿⠁⠀⠀⠀⠀⠀⠀⠀⠀⠀⠀⠀⠀⠀⠀⠀⠀⠀⠀⠀⠀⠀⠀⠀⠀</a:t>
            </a:r>
            <a:br/>
            <a:r>
              <a:t>⠀⠀⠀⠀⠀⠀⠀⠀⠀⠀⠀⠀⠀⠀⠀⠀⠀⠀⠀⠀⠀⠀⠀⠀⠀⠀⠀⠀⠀⠀⠀⠀⠀⠀⠈⠻⢿⣿⣿⣿⣿⣿⣿⣿⣿⣿⣿⣿⣿⣿⣿⣿⣿⣿⣿⣿⣿⣿⣿⣿⣿⣿⣿⡿⠋⠀⠀⠀⠀⠀⠀⠀⠀⠀⠀⠀⠀⠀⠀⠀⠀⠀⠀⠀⠀⠀⠀⠀⠀⠀⠀</a:t>
            </a:r>
            <a:br/>
            <a:r>
              <a:t>⠀⠀⠀⠀⠀⠀⠀⠀⠀⠀⠀⠀⠀⠀⠀⠀⠀⠀⠀⠀⠀⠀⠀⠀⠀⠀⠀⠀⠀⠀⠀⠀⠀⠀⠀⠀⠀⠉⠛⠿⣿⣿⣿⣿⠿⠿⠟⠛⠛⠛⠛⠿⠿⠿⠿⠿⠿⠟⠛⠛⠛⠛⠉⠁⠀⠀⠀⠀⠀⠀⠀⠀⠀⠀⠀⠀⠀⠀⠀⠀⠀⠀⠀⠀⠀⠀⠀⠀⠀⠀⠀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⠀⠀⠀⠀⠀⠀⠀⠀⠀⠀⠀⠀⠀⠀⠀⠀⠀⠀⠀⠀⠀⠀⠀⠀⠀⠀⠀⠀⠀⠀⠀⠀⠀⠀⠀⠀⠀⠀⠀⠀⠀⠀⠀⠀⠀⠀⠀⠀⠀⣦⡀⢀⣴⣤⣶⣦⡄⠀⠀⠀⠀⠀⠀⠀⠀⠀⠀⠀⠀⠀⠀⠀⠀⠀⠀⠀⠀⠀⠀⠀⠀⠀⠀⠀⠀⠀⠀⠀⠀⠀⠀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⠀⠀⠀⠀⠀⠀⠀⠀⠀⠀⠀⠀⠀⠀⠀⠀⠀⠀⠀⠀⠀⠀⠀⠀⠀⠀⠀⠀⠀⠀⠀⠀⠀⠀⠀⠀⠀⠀⠀⠀⠀⠀⠀⠀⠀⠀⠀⠀⢀⡿⠑⣼⣿⣿⣿⣿⠟⠀⠀⠀⠀⠀⠀⠀⠀⠀⠀⠀⠀⠀⠀⠀⠀⠀⠀⠀⠀⠀⠀⠀⠀⠀⠀⠀⠀⠀⠀⠀⠀⠀⠀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⠀⠀⠀⠀⠀⠀⠀⠀⠀⠀⠀⠀⠀⠀⠀⠀⠀⠀⠀⠀⠀⠀⠀⠀⠀⠀⠀⠀⠀⠀⠀⠀⠀⠀⠀⠀⠀⠀⠀⠀⠀⠀⠀⠀⠀⠀⠀⠀⢸⡇⠀⠘⢻⣿⣿⣯⣀⠀⠀⠀⠀⠀⠀⠀⠀⠀⠀⠀⠀⠀⠀⠀⠀⠀⠀⠀⠀⠀⠀⠀⠀⠀⠀⠀⠀⠀⠀⠀⠀⠀⠀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⠀⠀⠀⠀⠀⠀⠀⠀⠀⠀⠀⠀⠀⠀⠀⠀⠀⠀⠀⠀⠀⠀⠀⠀⠀⠀⠀⠀⠀⠀⠀⠀⠀⠀⠀⠀⠀⠀⠀⠀⠀⠀⠀⠀⠀⠀⠀⠀⣼⠀⠀⠀⢸⣿⣿⣿⣷⡀⠀⠀⠀⠀⠀⠀⠀⠀⠀⠀⠀⠀⠀⠀⠀⠀⠀⠀⠀⠀⠀⠀⠀⠀⠀⠀⠀⠀⠀⠀⠀⠀⠀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⠀⠀⠀⠀⠀⠀⠀⠀⠀⠀⠀⠀⠀⠀⠀⠀⠀⠀⠀⠀⠀⠀⠀⠀⠀⠀⠀⠀⠀⠀⠀⠀⠀⠀⠀⠀⠀⠀⠀⠀⠀⠀⠀⠀⠀⠀⠀⠀⣿⠀⠀⠀⠸⣿⣿⣿⣿⠇⠀⠀⠀⠀⠀⠀⠀⠀⠀⠀⠀⠀⠀⠀⠀⠀⠀⠀⠀⠀⠀⠀⠀⠀⠀⠀⠀⠀⠀⠀⠀⠀⠀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⠀⠀⠀⠀⠀⠀⠀⠀⠀⠀⠀⠀⠀⠀⠀⠀⠀⠀⠀⠀⠀⠀⠀⠀⠀⠀⠀⠀⠀⠀⠀⠀⠀⠀⠀⠀⠀⠀⠀⠀⠀⠀⠀⠀⠀⠀⠀⠀⣿⠀⠀⠀⠀⣼⣿⣿⣧⠀⠀⠀⠀⠀⠀⠀⠀⠀⠀⠀⠀⠀⠀⠀⠀⠀⠀⠀⠀⠀⠀⠀⠀⠀⠀⠀⠀⠀⠀⠀⠀⠀⠀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⠀⠀⠀⠀⠀⠀⠀⠀⠀⠀⠀⠀⠀⠀⠀⠀⠀⠀⠀⠀⠀⠀⠀⠀⠀⠀⠀⠀⠀⠀⠀⠀⠀⠀⠀⠀⠀⠀⠀⠀⠀⠀⠀⠀⠀⠀⠀⠀⣿⠀⠀⠀⣼⣿⣿⣿⣿⣧⠀⠀⠀⠀⠀⠀⠀⠀⠀⠀⠀⠀⠀⠀⠀⠀⠀⠀⠀⠀⠀⠀⠀⠀⠀⠀⠀⠀⠀⠀⠀⠀⠀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⠀⠀⠀⠀⠀⠀⠀⠀⠀⠀⠀⠀⠀⠀⠀⠀⠀⠀⠀⠀⠀⠀⠀⠀⠀⠀⠀⠀⠀⠀⠀⠀⠀⠀⠀⠀⠀⠀⠀⠀⠀⠀⠀⠀⠀⠀⠀⠀⡇⠀⢀⣾⣿⣿⣿⣿⣿⣿⡆⠀⠀⠀⠀⠀⠀⠀⠀⠀⠀⠀⣠⣄⠀⠀⠀⠀⠀⠀⠀⠀⠀⠀⠀⠀⠀⠀⠀⠀⠀⠀⠀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⠀⠀⠀⠀⠀⠀⠀⠀⠀⠀⠀⠀⠀⠀⠀⠀⠀⠀⠀⠀⠀⠀⠀⠀⠀⠀⠀⠀⠀⠀⠀⠀⠀⠀⠀⠀⠀⠀⠀⠀⠀⠀⠀⠀⠀⠀⠀⠀⡇⣰⣿⣿⣿⣿⣿⣿⣿⣿⣷⠀⠀⠀⠀⠀⠀⠀⠀⠀⠀⣼⣿⡿⠀⠀⠀⠀⠀⠀⠀⠀⠀⠀⠀⠀⠀⠀⠀⠀⠀⠀⠀</a:t>
            </a:r>
            <a:br/>
            <a:r>
              <a:t>⠀⠀⠀⠀⠀⠀⠀⠀⠀⠀⠀⠀⠀⠀⠀⠀⠀⠀⠀⠀⠀⠀⠀⢀⣀⣀⣀⣀⣠⣤⣤⣄⣀⣀⡀⠀⠀⠀⠀⠀⠀⠀⠀⠀⠀⠀⠀⠀⢀⣾⣿⣿⣿⣿⣿⣿⣿⣿⡗⠁⠀⠀⠀⠀⠀⢀⣀⣀⣴⣿⣿⡇⠀⠀⠀⠀⠀⠀⠀⠀⠀⠀⠀⠀⠀⠀⠀⠀⠀⠀⠀</a:t>
            </a:r>
            <a:br/>
            <a:r>
              <a:t>⠀⠀⠀⠀⠀⠀⠀⠀⠀⠀⠀⠀⠀⠀⠀⠀⠀⠀⠰⣾⣿⣿⣿⣿⣿⣿⣿⣿⣿⣿⣿⣿⣿⣿⣿⣿⣿⣶⣶⣦⣤⣤⣄⣀⣀⡀⠀⠀⠘⠻⠿⣿⣿⣿⣿⣿⣿⣿⣇⣤⣴⣶⣾⣿⣿⣿⣿⣿⣿⣿⡿⠟⠀⠀⠀⠀⠀⠀⠀⠀⠀⠀⠀⠀⠀⠀⠀⠀⠀⠀⠀</a:t>
            </a:r>
            <a:br/>
            <a:r>
              <a:t>⠀⠀⠀⠀⠀⠀⠀⠀⠀⠀⠀⠀⠀⠀⠀⠀⠀⠀⠀⢻⣿⣿⣿⣿⣿⣿⣿⣿⣿⣿⣿⣿⣿⣿⣿⣿⣿⣿⣿⣿⣿⣿⣿⣿⣿⣿⣿⣿⣿⣷⣶⣶⣿⣷⣷⣿⣿⣿⣿⣿⣿⣿⣿⣿⣿⣿⣿⣿⣿⡟⠀⠀⠀⠀⠀⠀⠀⠀⠀⠀⠀⠀⠀⠀⠀⠀⠀⠀⠀⠀⠀</a:t>
            </a:r>
            <a:br/>
            <a:r>
              <a:t>⠀⠀⠀⠀⠀⠀⠀⠀⠀⠀⠀⠀⠀⠀⠀⠀⠀⠀⠀⠀⠙⠻⣿⣿⣿⣿⣿⣿⣿⣿⣿⣿⣿⣿⣿⣿⣿⣿⣿⣿⣿⣿⣿⣿⣿⣿⣿⣿⣿⣿⣿⣿⣿⣿⣿⣿⣿⣿⣿⣿⣿⣿⣿⣿⣿⣿⣿⣿⡿⠁⠀⠀⠀⠀⠀⠀⠀⠀⠀⠀⠀⠀⠀⠀⠀⠀⠀⠀⠀⠀⠀</a:t>
            </a:r>
            <a:br/>
            <a:r>
              <a:t>⠀⠀⠀⠀⠀⠀⠀⠀⠀⠀⠀⠀⠀⠀⠀⠀⠀⠀⠀⠀⠀⠀⠙⠿⠿⠿⢿⣿⣿⣿⣿⣿⣿⣿⣿⣿⣿⣿⣿⣿⣿⣿⣿⣿⣿⣿⣿⣿⣿⣿⣿⣿⣿⣿⣿⣿⣿⣿⣿⣿⣿⣿⣿⣿⣿⣿⣿⡿⠁⠀⠀⠀⠀⠀⠀⠀⠀⠀⠀⠀⠀⠀⠀⠀⠀⠀⠀⠀⠀⠀⠀</a:t>
            </a:r>
            <a:br/>
            <a:r>
              <a:t>⠀⠀⠀⠀⠀⠀⠀⠀⠀⠀⠀⠀⠀⠀⠀⠀⠀⠀⠀⠀⠀⠀⠀⠀⠀⠀⠀⠈⠉⠉⠙⠿⣿⣿⣿⣿⣿⣿⣿⣿⣿⣿⣿⣿⣿⣿⣿⣿⣿⣿⣿⣿⣿⣿⣿⣿⣿⣿⣿⣿⣿⣿⣿⣿⣿⣿⠟⠁⠀⠀⠀⠀⠀⠀⠀⠀⠀⠀⠀⠀⠀⠀⠀⠀⠀⠀⠀⠀⠀⠀⠀</a:t>
            </a:r>
            <a:br/>
            <a:r>
              <a:t>⠀⠀⠀⠀⠀⠀⠀⠀⠀⠀⠀⠀⠀⠀⠀⠀⠀⠀⠀⠀⠀⠀⠀⠀⠀⠀⠀⠀⠀⠀⠀⠀⠈⠛⢿⣿⣿⣿⣿⣿⣿⣿⣿⣿⣿⣿⣿⣿⣿⣿⣿⣿⣿⣿⣿⣿⣿⣿⣿⣿⣿⣿⣿⣿⡿⠋⠀⠀⠀⠀⠀⠀⠀⠀⠀⠀⠀⠀⠀⠀⠀⠀⠀⠀⠀⠀⠀⠀⠀⠀⠀</a:t>
            </a:r>
            <a:br/>
            <a:r>
              <a:t>⠀⠀⠀⠀⠀⠀⠀⠀⠀⠀⠀⠀⠀⠀⠀⠀⠀⠀⠀⠀⠀⠀⠀⠀⠀⠀⠀⠀⠀⠀⠀⠀⠀⠀⠀⠈⠙⠿⣿⣿⣿⣿⣿⡿⠿⠿⠛⠛⠛⠛⠿⠿⢿⣿⣿⣿⡿⠿⠿⠛⠛⠛⠛⠉⠁⠀⠀⠀⠀⠀⠀⠀⠀⠀⠀⠀⠀⠀⠀⠀⠀⠀⠀⠀⠀⠀⠀⠀⠀⠀⠀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⠀⠀⠀⠀⠀⠀⠀⠀⠀⠀⠀⠀⠀⠀⠀⠀⠀⠀⠀⠀⠀⠀⠀⠀⠀⠀⠀⠀⠀⠀⠀⠀⠀⠀⠀⠀⠀⠀⠀⠀⠀⠀⠀⠀⠀⠀⠀⠀⠀⣦⡀⢀⣶⣶⣾⣷⣆⠀⠀⠀⠀⠀⠀⠀⠀⠀⠀⠀⠀⠀⠀⠀⠀⠀⠀⠀⠀⠀⠀⠀⠀⠀⠀⠀⠀⠀⠀⠀⠀⠀⠀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⠀⠀⠀⠀⠀⠀⠀⠀⠀⠀⠀⠀⠀⠀⠀⠀⠀⠀⠀⠀⠀⠀⠀⠀⠀⠀⠀⠀⠀⠀⠀⠀⠀⠀⠀⠀⠀⠀⠀⠀⠀⠀⠀⠀⠀⠀⠀⠀⢰⡟⠑⢼⣿⣿⣿⣿⠟⠁⠀⠀⠀⠀⠀⠀⠀⠀⠀⠀⠀⠀⠀⠀⠀⠀⠀⠀⠀⠀⠀⠀⠀⠀⠀⠀⠀⠀⠀⠀⠀⠀⠀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⠀⠀⠀⠀⠀⠀⠀⠀⠀⠀⠀⠀⠀⠀⠀⠀⠀⠀⠀⠀⠀⠀⠀⠀⠀⠀⠀⠀⠀⠀⠀⠀⠀⠀⠀⠀⠀⠀⠀⠀⠀⠀⠀⠀⠀⠀⠀⠀⣸⠇⠀⠐⠻⣿⣿⣯⣤⠀⠀⠀⠀⠀⠀⠀⠀⠀⠀⠀⠀⠀⠀⠀⠀⠀⠀⠀⠀⠀⠀⠀⠀⠀⠀⠀⠀⠀⠀⠀⠀⠀⠀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⠀⠀⠀⠀⠀⠀⠀⠀⠀⠀⠀⠀⠀⠀⠀⠀⠀⠀⠀⠀⠀⠀⠀⠀⠀⠀⠀⠀⠀⠀⠀⠀⠀⠀⠀⠀⠀⠀⠀⠀⠀⠀⠀⠀⠀⠀⠀⠀⣿⠀⠀⠀⠰⣿⣿⣿⣿⡄⠀⠀⠀⠀⠀⠀⠀⠀⠀⠀⠀⠀⠀⠀⠀⠀⠀⠀⠀⠀⠀⠀⠀⠀⠀⠀⠀⠀⠀⠀⠀⠀⠀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⠀⠀⠀⠀⠀⠀⠀⠀⠀⠀⠀⠀⠀⠀⠀⠀⠀⠀⠀⠀⠀⠀⠀⠀⠀⠀⠀⠀⠀⠀⠀⠀⠀⠀⠀⠀⠀⠀⠀⠀⠀⠀⠀⠀⠀⠀⠀⠀⣿⠀⠀⠀⠀⢿⣿⣿⣿⠛⠀⠀⠀⠀⠀⠀⠀⠀⠀⠀⠀⠀⠀⠀⠀⠀⠀⠀⠀⠀⠀⠀⠀⠀⠀⠀⠀⠀⠀⠀⠀⠀⠀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⠀⠀⠀⠀⠀⠀⠀⠀⠀⠀⠀⠀⠀⠀⠀⠀⠀⠀⠀⠀⠀⠀⠀⠀⠀⠀⠀⠀⠀⠀⠀⠀⠀⠀⠀⠀⠀⠀⠀⠀⠀⠀⠀⠀⠀⠀⠀⠀⡟⠀⠀⠀⠀⣼⣿⣿⣿⡀⠀⠀⠀⠀⠀⠀⠀⠀⠀⠀⠀⠀⠀⠀⠀⠀⠀⠀⠀⠀⠀⠀⠀⠀⠀⠀⠀⠀⠀⠀⠀⠀⠀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⠀⠀⠀⠀⠀⠀⠀⠀⠀⠀⠀⠀⠀⠀⠀⠀⠀⠀⠀⠀⠀⠀⠀⠀⠀⠀⠀⠀⠀⠀⠀⠀⠀⠀⠀⠀⠀⠀⠀⠀⠀⠀⠀⠀⠀⠀⠀⠀⡇⠀⠀⢀⣼⣿⣿⣿⣿⣷⡀⠀⠀⠀⠀⠀⠀⠀⠀⠀⠀⠀⠀⠀⠀⠀⠀⠀⠀⠀⠀⠀⠀⠀⠀⠀⠀⠀⠀⠀⠀⠀⠀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⠀⠀⠀⠀⠀⠀⠀⠀⠀⠀⠀⠀⠀⠀⠀⠀⠀⠀⠀⠀⠀⠀⠀⠀⠀⠀⠀⠀⠀⠀⠀⠀⠀⠀⠀⠀⠀⠀⠀⠀⠀⠀⠀⠀⠀⠀⠀⠀⡇⠀⢠⣾⣿⣿⣿⣿⣿⣿⣇⠀⠀⠀⠀⠀⠀⠀⠀⠀⠀⠀⢀⣴⡆⠀⠀⠀⠀⠀⠀⠀⠀⠀⠀⠀⠀⠀⠀⠀⠀⠀⠀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⠀⠀⠀⠀⠀⠀⠀⠀⠀⠀⠀⠀⠀⠀⠀⠀⠀⠀⠀⠀⠀⠀⠀⠀⠀⠀⠀⠀⠀⠀⠀⠀⠀⠀⠀⠀⠀⠀⠀⠀⠀⠀⠀⠀⠀⠀⠀⠀⡄⣴⣿⣿⣿⣿⣿⣿⣿⣿⣿⠀⠀⠀⠀⠀⠀⠀⠀⠀⠀⢀⣾⣿⡟⠀⠀⠀⠀⠀⠀⠀⠀⠀⠀⠀⠀⠀⠀⠀⠀⠀⠀</a:t>
            </a:r>
            <a:br/>
            <a:r>
              <a:t>⠀⠀⠀⠀⠀⠀⠀⠀⠀⠀⠀⠀⠀⠀⠀⠀⠀⠀⠀⠀⠀⠀⠀⠀⣀⣀⣀⣀⣀⣀⣀⣀⡀⠀⠀⠀⠀⠀⠀⠀⠀⠀⠀⠀⠀⠀⠀⠀⢠⣾⣿⣿⣿⣿⣿⣿⣿⣿⡇⠁⠀⠀⠀⠀⠀⣀⣀⣀⣠⣾⣿⣿⡀⠀⠀⠀⠀⠀⠀⠀⠀⠀⠀⠀⠀⠀⠀⠀⠀⠀⠀</a:t>
            </a:r>
            <a:br/>
            <a:r>
              <a:t>⠀⠀⠀⠀⠀⠀⠀⠀⠀⠀⠀⠀⠀⠀⠀⠀⠀⢰⣶⣾⣿⣿⣿⣿⣿⣿⣿⣿⣿⣿⣿⣿⣿⣿⣿⣶⣶⣶⣤⣤⣤⣀⣀⣀⠀⠀⠀⠀⠘⠛⠿⣿⣿⣿⣿⣿⣿⣿⣇⣤⣴⣶⣾⣿⣿⣿⣿⣿⣿⣿⣿⠟⠃⠀⠀⠀⠀⠀⠀⠀⠀⠀⠀⠀⠀⠀⠀⠀⠀⠀⠀</a:t>
            </a:r>
            <a:br/>
            <a:r>
              <a:t>⠀⠀⠀⠀⠀⠀⠀⠀⠀⠀⠀⠀⠀⠀⠀⠀⠀⠀⢻⣿⣿⣿⣿⣿⣿⣿⣿⣿⣿⣿⣿⣿⣿⣿⣿⣿⣿⣿⣿⣿⣿⣿⣿⣿⣿⣿⣿⣿⣶⣶⣶⣶⣾⣿⣶⣿⣿⣿⣿⣿⣿⣿⣿⣿⣿⣿⣿⣿⣿⣿⠃⠀⠀⠀⠀⠀⠀⠀⠀⠀⠀⠀⠀⠀⠀⠀⠀⠀⠀⠀⠀</a:t>
            </a:r>
            <a:br/>
            <a:r>
              <a:t>⠀⠀⠀⠀⠀⠀⠀⠀⠀⠀⠀⠀⠀⠀⠀⠀⠀⠀⠀⠙⢿⣿⣿⣿⣿⣿⣿⣿⣿⣿⣿⣿⣿⣿⣿⣿⣿⣿⣿⣿⣿⣿⣿⣿⣿⣿⣿⣿⣿⣿⣿⣿⣿⣿⣿⣿⣿⣿⣿⣿⣿⣿⣿⣿⣿⣿⣿⣿⣿⠇⠀⠀⠀⠀⠀⠀⠀⠀⠀⠀⠀⠀⠀⠀⠀⠀⠀⠀⠀⠀⠀</a:t>
            </a:r>
            <a:br/>
            <a:r>
              <a:t>⠀⠀⠀⠀⠀⠀⠀⠀⠀⠀⠀⠀⠀⠀⠀⠀⠀⠀⠀⠀⠀⠙⠿⠿⠿⣿⣿⣿⣿⣿⣿⣿⣿⣿⣿⣿⣿⣿⣿⣿⣿⣿⣿⣿⣿⣿⣿⣿⣿⣿⣿⣿⣿⣿⣿⣿⣿⣿⣿⣿⣿⣿⣿⣿⣿⣿⣿⣿⠏⠀⠀⠀⠀⠀⠀⠀⠀⠀⠀⠀⠀⠀⠀⠀⠀⠀⠀⠀⠀⠀⠀</a:t>
            </a:r>
            <a:br/>
            <a:r>
              <a:t>⠀⠀⠀⠀⠀⠀⠀⠀⠀⠀⠀⠀⠀⠀⠀⠀⠀⠀⠀⠀⠀⠀⠀⠀⠀⠀⠈⠉⠉⠙⠿⣿⣿⣿⣿⣿⣿⣿⣿⣿⣿⣿⣿⣿⣿⣿⣿⣿⣿⣿⣿⣿⣿⣿⣿⣿⣿⣿⣿⣿⣿⣿⣿⣿⣿⣿⡿⠃⠀⠀⠀⠀⠀⠀⠀⠀⠀⠀⠀⠀⠀⠀⠀⠀⠀⠀⠀⠀⠀⠀⠀</a:t>
            </a:r>
            <a:br/>
            <a:r>
              <a:t>⠀⠀⠀⠀⠀⠀⠀⠀⠀⠀⠀⠀⠀⠀⠀⠀⠀⠀⠀⠀⠀⠀⠀⠀⠀⠀⠀⠀⠀⠀⠀⠈⠛⢿⣿⣿⣿⣿⣿⣿⣿⣿⣿⣿⣿⣿⣿⣿⣿⣿⣿⣿⣿⣿⣿⣿⣿⣿⣿⣿⣿⣿⣿⣿⣿⠏⠀⠀⠀⠀⠀⠀⠀⠀⠀⠀⠀⠀⠀⠀⠀⠀⠀⠀⠀⠀⠀⠀⠀⠀⠀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⠀⠀⠀⠀⠀⠀⠀⠀⠀⠀⠀⠀⠀⠀⠀⠀⠀⠀⠀⠀⠀⠀⠀⠀⠀⠀⠀⠀⠀⠀⠀⠀⠀⠀⠈⠙⠿⣿⣿⣿⣿⣿⣿⡿⠿⠿⠛⠛⠛⠻⠿⢿⣿⣿⣿⣿⣿⠿⠿⠟⠛⠛⠛⠋⠁⠀⠀⠀⠀⠀⠀⠀⠀⠀⠀⠀⠀⠀⠀⠀⠀⠀⠀⠀⠀⠀⠀⠀⠀⠀⠀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⠀⠀⠀⠀⠀⠀⠀⠀⠀⠀⠀⠀⠀⠀⠀⠀⠀⠀⠀⠀⠀⠀⠀⠀⠀⠀⠀⠀⠀⠀⠀⠀⠀⠀⠀⠀⠀⠀⠈⠉⠉⠀⠀⠀⠀⠀⠀⠀⠀⠀⠀⠀⠀⠀⠀⠀⠀⠀⠀⠀⠀⠀⠀⠀⠀⠀⠀⠀⠀⠀⠀⠀⠀⠀⠀⠀⠀⠀⠀⠀⠀⠀⠀⠀⠀⠀⠀⠀⠀⠀⠀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⠀⠀⠀⠀⠀⠀⠀⠀⠀⠀⠀⠀⠀⠀⠀⠀⠀⠀⠀⠀⠀⠀⠀⠀⠀⠀⠀⠀⠀⠀⠀⠀⠀⠀⠀⠀⠀⠀⠀⠀⠀⠀⠀⠀⠀⠀⠀⠀⢀⠀⠀⠀⠀⡀⢀⣀⠀⠀⠀⠀⠀⠀⠀⠀⠀⠀⠀⠀⠀⠀⠀⠀⠀⠀⠀⠀⠀⠀⠀⠀⠀⠀⠀⠀⠀⠀⠀⠀⠀⠀⠀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⠀⠀⠀⠀⠀⠀⠀⠀⠀⠀⠀⠀⠀⠀⠀⠀⠀⠀⠀⠀⠀⠀⠀⠀⠀⠀⠀⠀⠀⠀⠀⠀⠀⠀⠀⠀⠀⠀⠀⠀⠀⠀⠀⠀⠀⠀⠀⠀⢸⣷⡀⢀⣿⣿⣿⣿⣷⡀⠀⠀⠀⠀⠀⠀⠀⠀⠀⠀⠀⠀⠀⠀⠀⠀⠀⠀⠀⠀⠀⠀⠀⠀⠀⠀⠀⠀⠀⠀⠀⠀⠀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⠀⠀⠀⠀⠀⠀⠀⠀⠀⠀⠀⠀⠀⠀⠀⠀⠀⠀⠀⠀⠀⠀⠀⠀⠀⠀⠀⠀⠀⠀⠀⠀⠀⠀⠀⠀⠀⠀⠀⠀⠀⠀⠀⠀⠀⠀⠀⠀⣾⠃⠈⠺⣿⣿⣿⣿⠏⠀⠀⠀⠀⠀⠀⠀⠀⠀⠀⠀⠀⠀⠀⠀⠀⠀⠀⠀⠀⠀⠀⠀⠀⠀⠀⠀⠀⠀⠀⠀⠀⠀⠀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⠀⠀⠀⠀⠀⠀⠀⠀⠀⠀⠀⠀⠀⠀⠀⠀⠀⠀⠀⠀⠀⠀⠀⠀⠀⠀⠀⠀⠀⠀⠀⠀⠀⠀⠀⠀⠀⠀⠀⠀⠀⠀⠀⠀⠀⠀⠀⢠⣿⠀⠀⠈⠉⣿⣿⣿⣶⠀⠀⠀⠀⠀⠀⠀⠀⠀⠀⠀⠀⠀⠀⠀⠀⠀⠀⠀⠀⠀⠀⠀⠀⠀⠀⠀⠀⠀⠀⠀⠀⠀⠀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⠀⠀⠀⠀⠀⠀⠀⠀⠀⠀⠀⠀⠀⠀⠀⠀⠀⠀⠀⠀⠀⠀⠀⠀⠀⠀⠀⠀⠀⠀⠀⠀⠀⠀⠀⠀⠀⠀⠀⠀⠀⠀⠀⠀⠀⠀⠀⢸⡇⠀⠀⠀⠀⣿⣿⣿⣿⣦⣀⠀⠀⠀⠀⠀⠀⠀⠀⠀⠀⠀⠀⠀⠀⠀⠀⠀⠀⠀⠀⠀⠀⠀⠀⠀⠀⠀⠀⠀⠀⠀⠀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⠀⠀⠀⠀⠀⠀⠀⠀⠀⠀⠀⠀⠀⠀⠀⠀⠀⠀⠀⠀⠀⠀⠀⠀⠀⠀⠀⠀⠀⠀⠀⠀⠀⠀⠀⠀⠀⠀⠀⠀⠀⠀⠀⠀⠀⠀⠀⢸⡇⠀⠀⠀⠀⢻⣿⣿⣿⠉⠉⠀⠀⠀⠀⠀⠀⠀⠀⠀⠀⠀⠀⠀⠀⠀⠀⠀⠀⠀⠀⠀⠀⠀⠀⠀⠀⠀⠀⠀⠀⠀⠀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⠀⠀⠀⠀⠀⠀⠀⠀⠀⠀⠀⠀⠀⠀⠀⠀⠀⠀⠀⠀⠀⠀⠀⠀⠀⠀⠀⠀⠀⠀⠀⠀⠀⠀⠀⠀⠀⠀⠀⠀⠀⠀⠀⠀⠀⠀⠀⢸⡇⠀⠀⠀⠀⣸⣿⣿⣿⣆⠀⠀⠀⠀⠀⠀⠀⠀⠀⠀⠀⠀⠀⠀⠀⠀⠀⠀⠀⠀⠀⠀⠀⠀⠀⠀⠀⠀⠀⠀⠀⠀⠀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⠀⠀⠀⠀⠀⠀⠀⠀⠀⠀⠀⠀⠀⠀⠀⠀⠀⠀⠀⠀⠀⠀⠀⠀⠀⠀⠀⠀⠀⠀⠀⠀⠀⠀⠀⠀⠀⠀⠀⠀⠀⠀⠀⠀⠀⠀⠀⢸⡇⠀⠀⢀⣼⣿⣿⣿⣿⣿⡆⠀⠀⠀⠀⠀⠀⠀⠀⠀⠀⠀⠀⠀⠀⠀⠀⠀⠀⠀⠀⠀⠀⠀⠀⠀⠀⠀⠀⠀⠀⠀⠀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⠀⠀⠀⠀⠀⠀⠀⠀⠀⠀⠀⠀⠀⠀⠀⠀⠀⠀⠀⠀⠀⠀⠀⠀⠀⠀⠀⠀⠀⠀⠀⠀⠀⠀⠀⠀⠀⠀⠀⠀⠀⠀⠀⠀⠀⠀⠀⢸⠀⠀⣰⣿⣿⣿⣿⣿⣿⣿⣿⠀⠀⠀⠀⠀⠀⠀⠀⠀⠀⠀⠀⢀⣼⣷⠀⠀⠀⠀⠀⠀⠀⠀⠀⠀⠀⠀⠀⠀⠀⠀⠀</a:t>
            </a:r>
            <a:br/>
            <a:r>
              <a:t>⠀⠀⠀⠀⠀⠀⠀⠀⠀⠀⠀⠀⠀⠀⠀⠀⠀⠀⠀⠀⠀⠀⠀⠀⠀⠀⠀⠀⠀⠀⠀⠀⠀⠀⠀⠀⠀⠀⠀⠀⠀⠀⠀⠀⠀⠀⠀⢸⠀⣾⣿⣿⣿⣿⣿⣿⣿⣿⣿⡄⠀⠀⠀⠀⠀⠀⠀⠀⠀⠀⢀⣾⣿⡟⠀⠀⠀⠀⠀⠀⠀⠀⠀⠀⠀⠀⠀⠀⠀⠀⠀</a:t>
            </a:r>
            <a:br/>
            <a:r>
              <a:t>⠀⠀⠀⠀⠀⠀⠀⠀⠀⠀⠀⠀⠀⠀⠀⠀⠀⠀⠀⠀⠀⠀⠀⠀⣀⣀⣀⣀⣀⡀⠀⠀⠀⠀⠀⠀⠀⠀⠀⠀⠀⠀⠀⠀⠀⠀⠀⠀⣰⣿⣿⣿⣿⣿⣿⣿⣿⣿⡇⠁⠀⠀⠀⠀⣀⣀⣀⣤⣤⣤⣾⣿⣿⡁⠀⠀⠀⠀⠀⠀⠀⠀⠀⠀⠀⠀⠀⠀⠀⠀⠀</a:t>
            </a:r>
            <a:br/>
            <a:r>
              <a:t>⠀⠀⠀⠀⠀⠀⠀⠀⠀⠀⠀⠀⠀⠀⠀⢴⣶⣶⣶⣿⣿⣿⣿⣿⣿⣿⣿⣿⣿⣿⣿⣿⣶⣶⣶⣤⣤⣤⣀⣀⣀⡀⠀⠀⠀⠀⠀⠀⠈⠛⠻⠿⣿⣿⣿⣿⣿⣿⣋⣠⣴⣶⣾⣿⣿⣿⣿⣿⣿⣿⣿⡿⠛⠁⠀⠀⠀⠀⠀⠀⠀⠀⠀⠀⠀⠀⠀⠀⠀⠀⠀</a:t>
            </a:r>
            <a:br/>
            <a:r>
              <a:t>⠀⠀⠀⠀⠀⠀⠀⠀⠀⠀⠀⠀⠀⠀⠀⠘⢿⣿⣿⣿⣿⣿⣿⣿⣿⣿⣿⣿⣿⣿⣿⣿⣿⣿⣿⣿⣿⣿⣿⣿⣿⣿⣿⣿⣿⣷⣶⣶⣶⣶⣶⣴⣾⣿⣶⣿⣿⣿⣿⣿⣿⣿⣿⣿⣿⣿⣿⣿⣿⣿⡿⠁⠀⠀⠀⠀⠀⠀⠀⠀⠀⠀⠀⠀⠀⠀⠀⠀⠀⠀⠀</a:t>
            </a:r>
            <a:br/>
            <a:r>
              <a:t>⠀⠀⠀⠀⠀⠀⠀⠀⠀⠀⠀⠀⠀⠀⠀⠀⠈⠙⢿⣿⣿⣿⣿⣿⣿⣿⣿⣿⣿⣿⣿⣿⣿⣿⣿⣿⣿⣿⣿⣿⣿⣿⣿⣿⣿⣿⣿⣿⣿⣿⣿⣿⣿⣿⣿⣿⣿⣿⣿⣿⣿⣿⣿⣿⣿⣿⣿⣿⣿⣿⠃⠀⠀⠀⠀⠀⠀⠀⠀⠀⠀⠀⠀⠀⠀⠀⠀⠀⠀⠀⠀</a:t>
            </a:r>
            <a:br/>
            <a:r>
              <a:t>⠀⠀⠀⠀⠀⠀⠀⠀⠀⠀⠀⠀⠀⠀⠀⠀⠀⠀⠈⠻⡿⠿⢿⣿⣿⣿⣿⣿⣿⣿⣿⣿⣿⣿⣿⣿⣿⣿⣿⣿⣿⣿⣿⣿⣿⣿⣿⣿⣿⣿⣿⣿⣿⣿⣿⣿⣿⣿⣿⣿⣿⣿⣿⣿⣿⣿⣿⣿⡿⠁⠀⠀⠀⠀⠀⠀⠀⠀⠀⠀⠀⠀⠀⠀⠀⠀⠀⠀⠀⠀⠀</a:t>
            </a:r>
            <a:br/>
            <a:r>
              <a:t>⠀⠀⠀⠀⠀⠀⠀⠀⠀⠀⠀⠀⠀⠀⠀⠀⠀⠀⠀⠀⠀⠀⠀⠀⠉⠉⠉⠛⢿⣿⣿⣿⣿⣿⣿⣿⣿⣿⣿⣿⣿⣿⣿⣿⣿⣿⣿⣿⣿⣿⣿⣿⣿⣿⣿⣿⣿⣿⣿⣿⣿⣿⣿⣿⣿⣿⣿⠟⠀⠀⠀⠀⠀⠀⠀⠀⠀⠀⠀⠀⠀⠀⠀⠀⠀⠀⠀⠀⠀⠀⠀</a:t>
            </a:r>
            <a:br/>
            <a:r>
              <a:t>⠀⠀⠀⠀⠀⠀⠀⠀⠀⠀⠀⠀⠀⠀⠀⠀⠀⠀⠀⠀⠀⠀⠀⠀⠀⠀⠀⠀⠀⠈⠻⢿⣿⣿⣿⣿⣿⣿⣿⣿⣿⣿⣿⣿⣿⣿⣿⣿⣿⣿⣿⣿⣿⣿⣿⣿⣿⣿⣿⣿⣿⣿⣿⣿⣿⣿⠋⠀⠀⠀⠀⠀⠀⠀⠀⠀⠀⠀⠀⠀⠀⠀⠀⠀⠀⠀⠀⠀⠀⠀⠀</a:t>
            </a:r>
            <a:br/>
            <a:r>
              <a:t>⠀⠀⠀⠀⠀⠀⠀⠀⠀⠀⠀⠀⠀⠀⠀⠀⠀⠀⠀⠀⠀⠀⠀⠀⠀⠀⠀⠀⠀⠀⠀⠀⠉⠛⠿⣿⣿⣿⣿⣿⣿⣿⡿⠿⠿⠛⠛⠻⠿⢿⣿⣿⣿⣿⣿⣿⣿⣿⠿⠿⠛⠛⠿⠿⠟⠁⠀⠀⠀⠀⠀⠀⠀⠀⠀⠀⠀⠀⠀⠀⠀⠀⠀⠀⠀⠀⠀⠀⠀⠀⠀</a:t>
            </a:r>
            <a:br/>
            <a:r>
              <a:t>⠀⠀⠀⠀⠀⠀⠀⠀⠀⠀⠀⠀⠀⠀⠀⠀⠀⠀⠀⠀⠀⠀⠀⠀⠀⠀⠀⠀⠀⠀⠀⠀⠀⠀⠀⠀⠉⠙⠋⠉⠁⠀⠀⠀⠀⠀⠀⠀⠀⠀⠀⠀⠀⠀⠀⠀⠀⠀⠀⠀⠀⠀⠀⠀⠀⠀⠀⠀⠀⠀⠀⠀⠀⠀⠀⠀⠀⠀⠀⠀⠀⠀⠀⠀⠀⠀⠀⠀⠀⠀⠀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⣿⣿⣿⣿⣿⣿⣿⣿⣿⣿⣿⣿⣿⣿⣿⣿⣿⣿⣿⣿⣿⣿⣿⣿⣿⣿⣿⣿⣿⣿⣿⣿⣿⣿⣿⣿⣿⣿⣿⣿⣿⣿⣿⣿⣿⣿⣿⣿⣿⣿⣿⣿⣿⣿⣿⣿⣿⣿⣿⣿⣿⣿⣿⣿⣿⣿⣿⠃⠀⠀⠀⠀⠀⠀⠀⠈⢿⣿⣿⣿⣿⣿⣿⣿⣿⣿⣿⣿⣿⣿⡇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⣿⣿⣿⣿⣿⣿⣿⣿⣿⣿⣿⣿⣿⣿⣿⣿⣿⣿⣿⣿⣿⣿⣿⣿⣿⣿⣿⣿⣿⣿⣿⣿⣿⣿⣿⣿⣿⣿⣿⣿⣿⣿⣿⣿⣿⣿⣿⣿⣿⣿⣿⣿⡿⠟⠛⠉⠉⠉⠉⠉⠉⠛⢿⡿⠋⠉⠉⠀⠀⠀⠀⠀⠀⠀⠀⠀⠈⣿⣿⣿⣿⣿⣿⣿⣿⣿⣿⣿⣿⣿⡇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⣿⣿⣿⣿⣿⣿⣿⣿⣿⣿⣿⣿⣿⣿⣿⣿⣿⣿⣿⣿⣿⣿⣿⣿⣿⣿⣿⣿⣿⣿⣿⣿⣿⣿⣿⣿⣿⣿⣿⣿⣿⣿⣿⣿⣿⣿⣿⣿⣿⣿⡟⠀⠀⠀⠀⠀⠀⠀⠀⠀⠀⠀⠀⠀⠀⠀⠀⠀⠀⠀⠀⠀⠀⠀⠀⠀⠀⠸⣿⣿⣿⣿⣿⣿⣿⣿⣿⣿⣿⣿⡇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⣿⣿⣿⣿⣿⣿⣿⣿⣿⣿⣿⣿⣿⣿⣿⣿⣿⣿⣿⣿⣿⣿⣿⣿⣿⣿⣿⣿⣿⣿⣿⣿⣿⣿⣿⣿⣿⣿⣿⣿⣿⣿⣿⣿⣿⣿⣿⣿⣿⣿⠇⠀⠀⠀⠀⠀⠀⠀⠀⠀⠀⠀⠀⠀⠀⠀⠀⠀⠀⠀⠀⠀⠀⠀⠀⠀⠀⠀⢻⣿⣿⣿⣿⣿⣿⣿⣿⣿⣿⣿⡇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⣿⣿⣿⣿⣿⣿⣿⣿⣿⣿⣿⣿⣿⣿⣿⣿⣿⣿⣿⣿⣿⣿⣿⣿⣿⣿⣿⣿⣿⣿⣿⣿⣿⣿⣿⣿⣿⣿⣿⣿⣿⣿⣿⣿⡟⡀⠀⠀⠀⠀⠀⠀⠀⠀⠀⠀⠀⠀⠀⠀⠀⠀⠀⠀⠀⠀⠀⠀⠀⠀⠀⠀⠀⠀⠀⠀⠀⠀⠀⠘⣿⣿⣿⣿⣿⣿⣿⣿⣿⣿⡇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⣿⣿⣿⣿⣿⣿⣿⣿⣿⣿⣿⣿⣿⣿⣿⣿⣿⣿⣿⣿⣿⣿⣿⣿⣿⣿⣿⣿⣿⣿⣿⣿⣿⣿⣿⣿⣿⣿⣿⣿⣿⣿⣿⣿⣿⣿⡆⠀⠀⠀⠀⠀⠀⠀⠀⠀⠀⠀⠀⠀⠀⠀⠀⠀⠀⠀⠀⠀⠀⠀⠀⠀⠀⠀⠀⠀⠀⠀⠀⠀⠘⢿⣿⣿⣿⣿⣿⣿⣿⣿⡇</a:t>
            </a:r>
            <a:br/>
            <a:r>
              <a:t>⣿⣿⣿⣿⣿⣿⣿⣿⣿⣿⣿⣿⣿⣿⣿⣿⣿⣿⣿⣿⣿⣿⣿⣿⣿⣿⣿⣿⣿⣿⣿⣿⣿⣿⣿⣿⣿⣿⣿⣿⣿⣿⣿⣿⣿⣿⣿⣶⡆⠀⠀⠀⠀⠀⠀⠀⠀⠀⠀⠀⠀⠀⠀⠀⠀⠀⠀⠀⠀⠀⠀⠀⠀⠀⠀⠀⠀⠀⠀⠀⠀⠈⢿⣿⣿⣿⣿⣿⣿⣿⡇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⣿⣿⣿⣿⣿⣿⣿⣿⣿⣿⣿⣿⣿⣿⣿⣿⣿⣿⣿⣿⣿⣿⣿⣿⣿⣿⣿⣿⣿⣿⣿⣿⣿⣿⣿⣿⣿⣿⣿⣿⣿⣿⣿⣿⣿⣿⣿⣿⡟⠀⠀⠀⠀⠀⠀⠀⠀⠀⠀⠀⠀⠀⠀⠀⠀⠀⠀⠀⠀⠀⠀⠀⠀⠀⠀⠀⠀⠀⠀⠀⠀⠀⣼⣿⣿⣿⣿⣿⣿⣿⡇</a:t>
            </a:r>
            <a:br/>
            <a:r>
              <a:t>⣿⣿⣿⣿⣿⣿⣿⣿⣿⣿⣿⣿⣿⣿⣿⣿⣿⣿⣿⣿⣿⣿⣿⣿⣿⣿⣿⣿⣿⣿⣿⣿⣿⣿⣿⣿⣿⣿⣿⣿⣿⣿⣿⣿⣿⣿⣿⣿⣷⡄⠀⠀⠀⠀⠀⠀⠀⠀⠀⠀⠀⠀⠀⠀⠀⠀⠀⠀⠀⠀⠀⠀⠀⠀⠀⠀⠀⠀⠀⠀⠀⢸⣿⣿⣿⣿⣿⣿⣿⣿⡇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⣿⣿⣿⣿⣿⣿⣿⣿⣿⣿⣿⣿⣿⣿⣿⣿⣿⣿⣿⣿⣿⣿⣿⣿⣿⣿⣿⣿⣿⣿⣿⣿⣿⣿⣿⣿⣿⣿⣿⣿⣿⣿⣿⣿⣿⣿⣿⣿⣿⣿⡇⠀⠀⠀⢠⣦⡄⠀⠀⠀⠀⠀⠀⠀⠀⠀⠀⠀⠀⠀⠀⠀⠀⠀⠀⠀⠀⠀⠀⠀⠀⢸⣿⣿⣿⣿⣿⣿⣿⣿⡇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⣿⣿⣿⣿⣿⣿⣿⣿⣿⣿⣿⣿⣿⣿⣿⣿⣿⣿⣿⣿⣿⣿⣿⣿⣿⣿⣿⣿⣿⣿⣿⣿⣿⣿⣿⣿⣿⣿⣿⣿⣿⣿⣿⣿⣿⣿⣿⣿⣿⣿⣄⠀⠀⠀⡸⠿⠷⠀⠀⠀⠀⠀⠀⠀⠀⠀⠀⠀⠀⠀⠀⠀⠀⠀⠀⠀⠀⠀⠀⠀⠀⣿⣿⣿⣿⣿⣿⣿⣿⣿⡇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⣿⣿⣿⣿⣿⣿⣿⣿⣿⣿⣿⣿⣿⣿⣿⣿⣿⣿⣿⣿⣿⣿⣿⣿⣿⣿⣿⣿⣿⣿⣿⣿⣿⣿⣿⣿⣿⣿⣿⣿⣿⣿⣿⣿⣿⣿⣿⣿⣿⣿⣿⠀⠀⠀⠀⠀⠀⠀⠀⠀⠀⠀⠀⠀⠀⠀⠀⠀⠀⠀⠀⠀⠀⠀⠀⠀⠀⠀⠀⠀⢠⣿⣿⣿⣿⣿⣿⣿⣿⣿⡇</a:t>
            </a:r>
            <a:br/>
            <a:r>
              <a:t>⣿⣿⣿⣿⣿⣿⣿⣿⣿⣿⣿⣿⣿⣿⣿⣿⣿⣿⣿⣿⣿⣿⣿⣿⣿⣿⣿⣿⣿⣿⣿⣿⣿⣿⣿⣿⣿⣿⣿⣿⣿⣿⣿⣿⣿⣿⣿⣿⣿⣿⡏⠀⠀⠀⠀⠀⠀⠀⠀⠀⠀⠀⠀⠀⠀⠀⠀⠀⠀⠀⠀⠀⠀⠀⠀⠀⠀⡀⠀⠀⢸⣿⣿⣿⣿⣿⣿⣿⣿⣿⡇</a:t>
            </a:r>
            <a:br/>
            <a:r>
              <a:t>⣿⣿⣿⣿⣿⣿⣿⣿⣿⣿⣿⣿⣿⣿⣿⣿⣿⣿⣿⣿⣿⣿⣿⣿⣿⣿⣿⣿⣿⣿⣿⣿⣿⣿⣿⣿⣿⣿⣿⣿⣿⣿⣿⣿⣿⣿⣿⣿⣿⡿⠀⠀⠀⠀⠀⠀⠀⠀⠀⠀⠀⠀⠀⠀⠀⠀⠀⠀⠀⠀⠀⠀⠀⠀⠀⠀⢀⠁⠀⢀⣿⣿⣿⣿⣿⣿⣿⣿⣿⣿⡇</a:t>
            </a:r>
            <a:br/>
            <a:r>
              <a:t>⣿⣿⣿⣿⣿⣿⣿⣿⣿⣿⣿⣿⣿⣿⣿⣿⣿⣿⣿⣿⣿⣿⣿⣿⣿⣿⣿⣿⣿⣿⣿⣿⣿⣿⣿⣿⣿⣿⣿⣿⣿⣿⣿⣿⣿⣿⣿⣿⣿⠃⠀⠀⠀⠀⠀⠀⠀⠀⠀⠀⠀⠀⠀⠀⠀⠀⠀⠀⠀⠀⠀⠀⠀⠀⠀⠀⡼⠀⢀⣾⣿⣿⣿⣿⣿⣿⣿⣿⣿⣿⡇</a:t>
            </a:r>
            <a:br/>
            <a:r>
              <a:t>⣿⣿⣿⣿⣿⣿⣿⣿⣿⣿⣿⣿⣿⣿⣿⣿⣿⣿⣿⣿⣿⣿⣿⣿⣿⣿⣿⣿⣿⣿⣿⣿⣿⣿⣿⣿⣿⣿⣿⣿⣿⣿⣿⣿⣿⣿⣿⣿⡏⠀⠀⠀⠀⠀⠀⠀⠀⠀⠀⠀⠀⠀⠀⠀⠀⠀⠀⠀⠀⠀⠀⠀⠀⠀⠀⣼⣷⣠⣿⣿⣿⣿⣿⣿⣿⣿⣿⣿⣿⣿⡇</a:t>
            </a:r>
            <a:br/>
            <a:r>
              <a:t>⣿⣿⣿⣿⣿⣿⣿⣿⣿⣿⣿⣿⣿⣿⣿⣿⣿⣿⣿⣿⣿⣿⣿⣿⣿⣿⣿⣿⣿⣿⣿⣿⣿⣿⣿⣿⣿⣿⣿⣿⣿⣿⣿⣿⣿⣿⣿⣿⠆⠀⠀⠀⠀⠀⠀⠀⠀⠀⠀⠀⠀⠀⠀⠀⠀⠀⠀⠀⠀⠀⠀⠀⠀⠀⠀⠸⣿⣿⣿⣿⣿⣿⣿⣿⣿⣿⣿⣿⣿⣿⡇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⣿⣿⣿⣿⣿⣿⣿⣿⣿⣿⣿⣿⣿⣿⣿⣿⣿⣿⣿⣿⣿⣿⣿⣿⣿⣿⣿⣿⣿⣿⣿⣿⣿⣿⣿⣿⣿⣿⣿⣿⣿⣿⣿⣿⣿⣿⣿⠟⠀⠀⠀⠀⠀⠀⠀⠀⠀⠀⠀⠀⠀⠀⠀⠀⠀⠀⠀⠀⠀⠀⠀⠀⠀⠀⠀⠀⢿⣿⣿⣿⣿⣿⣿⣿⣿⣿⣿⣿⣿⣿⡇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⣿⣿⣿⣿⣿⣿⣿⣿⣿⣿⣿⣿⣿⣿⣿⣿⣿⣿⣿⣿⣿⣿⣿⣿⣿⣿⣿⣿⣿⣿⣿⣿⣿⣿⣿⣿⣿⣿⣿⣿⣿⣿⣿⣿⣿⣿⣿⠀⠀⠀⠀⠀⠀⠀⠀⠀⠀⠀⠀⠀⠀⠀⠀⠀⠀⠀⠀⠀⠀⠀⠀⠀⠀⠀⠀⠀⠈⢻⣿⣿⣿⣿⣿⣿⣿⣿⣿⣿⣿⣿⡇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⣿⣿⣿⣿⣿⣿⣿⣿⣿⣿⣿⣿⣿⣿⣿⣿⣿⣿⣿⣿⣿⣿⣿⣿⣿⣿⣿⣿⣿⣿⣿⣿⣿⣿⣿⣿⣿⣿⣿⣿⣿⣿⣿⣿⣿⣿⣿⠀⠀⠀⠀⠀⠀⠀⠀⠀⠀⠀⠀⠀⠀⠀⠀⠀⠀⠀⠀⠀⠀⠀⠀⠀⠀⠀⠀⠀⠀⠀⢻⣿⡿⠋⠀⠸⢿⣿⣿⣿⣿⣿⡇</a:t>
            </a:r>
            <a:br/>
            <a:r>
              <a:t>⣿⣿⣿⣿⣿⣿⣿⣿⣿⣿⣿⣿⣿⣿⣿⣿⣿⣿⣿⣿⣿⣿⣿⣿⣿⣿⣿⣿⣿⣿⣿⣿⣿⣿⣿⣿⣿⣿⣿⣿⣿⣿⣿⣿⣿⣿⣿⡀⠀⠀⠀⠀⠀⠀⠀⠀⠀⠀⠀⠀⠀⠀⠀⠀⠀⠀⠀⠀⠀⠀⠀⠀⠀⠀⠀⠀⠀⠀⠀⠉⠀⠀⢠⣶⣿⣿⣿⣿⣿⣿⡇</a:t>
            </a:r>
            <a:br/>
            <a:r>
              <a:t>⣿⣿⣿⣿⣿⣿⣿⣿⣿⣿⣿⣿⣿⣿⣿⣿⣿⣿⣿⣿⣿⣿⣿⣿⢿⣿⣿⠿⠟⠛⠛⠿⣿⣿⣿⣿⣿⣿⣿⣿⣿⣿⣿⣿⣿⣿⣿⡇⠀⠀⠀⠀⠀⠀⠀⠀⠀⠀⠀⠀⠀⠀⠀⠀⠀⠀⠀⠀⠀⠀⠀⠀⠀⠀⠀⠀⠀⠀⠀⠀⠀⠀⠀⣿⣿⣿⣿⣿⣿⣿⡇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⣿⣿⣿⣿⣿⣿⣿⣿⣿⣿⣿⣿⣿⣿⣿⣿⣿⣿⣿⣿⣿⣿⣿⣿⠂⠙⠁⠀⠀⠀⠀⠀⠈⢻⣿⣿⣿⣿⣿⣿⣿⣿⡿⠿⠛⠛⠉⠁⠀⠀⠀⠀⠀⠀⠀⠀⠀⠀⠀⠀⠀⠀⠀⠀⠀⠀⠀⠀⠀⠀⡀⠀⠀⠀⠀⠀⠀⠀⠀⠀⠀⠀⠀⠹⣿⣿⣿⣿⣿⣿⡇</a:t>
            </a:r>
            <a:br/>
            <a:r>
              <a:t>⣿⣿⣿⣿⣿⣿⣿⣿⣿⣿⣿⣿⣿⣿⣿⣿⣿⣿⣿⣿⣿⣿⣿⠋⠀⠀⠀⠀⠀⠀⠀⠀⠀⠀⠻⣿⡿⠿⠛⠋⠉⠀⠀⠀⠀⠀⠀⠀⠀⠀⠀⠀⠀⠀⠀⠀⠀⠀⠀⠀⠀⠀⠀⠀⠀⠀⠀⠀⠀⠀⠁⠀⠀⠀⠀⠀⠀⠀⠀⠀⠀⠀⠀⠀⠈⠻⣿⣿⣿⣿⡇</a:t>
            </a:r>
            <a:br/>
            <a:r>
              <a:t>⣿⣿⣿⣿⣿⣿⣿⣿⣿⣿⣿⣿⣿⣿⣿⣿⣿⣿⣿⣿⣿⣿⠃⠀⠀⠀⠀⠀⠀⠀⠀⠀⠀⠀⠀⠀⠀⠀⠀⠀⠀⠀⠀⠀⠀⠀⠀⠀⠀⠀⠀⠀⠀⠀⠀⠀⠀⠀⠀⠀⠀⠀⠀⠀⠀⠀⠀⠀⠀⠀⣀⠀⠀⠀⠀⠀⠀⠀⠀⠀⠀⠀⠀⠀⠀⠀⠘⢿⣿⣿⡇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⣿⣿⣿⣿⣿⣿⣿⣿⣿⣿⣿⣿⣿⣿⣿⣿⣿⣿⣿⣿⣿⣿⠀⠀⠀⠀⠀⠀⠀⠀⠀⠀⠀⠀⠀⠀⠀⠀⠀⠀⠀⠀⠀⠀⠀⠀⠀⠀⠀⠀⠀⠀⠀⠀⠀⠀⠀⠀⠀⠀⠀⠀⠀⠀⠀⠀⠀⠀⠀⠀⢸⣿⣶⠀⠀⠀⠀⠀⠀⠀⠀⠀⠀⠀⠀⠀⠀⠈⢻⣿⡇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⠀⠀⠀⠀⠀⠀⠀⠀⠀⠀⠀⠀⠀⠀⠀⠀⠀⠀⠀⠀⠀⠀⠀⠀⠀⠀⠀⠀⠀⠀⠀⠀⠀⠀⠀⠀⠀⠀⠀⠀⠀⠀⠀⠀⠀⠀⠀⠀⢀⠀⠀⠀⢀⣀⣀⣀⡀⠀⠀⠀⠀⠀⠀⠀⠀⠀⠀⠀⠀⠀⠀⠀⠀⠀⠀⠀⠀⠀⠀⠀⠀⠀⠀⠀⠀⠀⠀⠀⠀⠀⠀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⠀⠀⠀⠀⠀⠀⠀⠀⠀⠀⠀⠀⠀⠀⠀⠀⠀⠀⠀⠀⠀⠀⠀⠀⠀⠀⠀⠀⠀⠀⠀⠀⠀⠀⠀⠀⠀⠀⠀⠀⠀⠀⠀⠀⠀⠀⠀⠀⣼⡷⡀⢠⣿⣿⣿⣿⣿⡄⠀⠀⠀⠀⠀⠀⠀⠀⠀⠀⠀⠀⠀⠀⠀⠀⠀⠀⠀⠀⠀⠀⠀⠀⠀⠀⠀⠀⠀⠀⠀⠀⠀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⠀⠀⠀⠀⠀⠀⠀⠀⠀⠀⠀⠀⠀⠀⠀⠀⠀⠀⠀⠀⠀⠀⠀⠀⠀⠀⠀⠀⠀⠀⠀⠀⠀⠀⠀⠀⠀⠀⠀⠀⠀⠀⠀⠀⠀⠀⠀⢠⣿⠀⠈⢻⣽⣿⣿⡿⠏⠀⠀⠀⠀⠀⠀⠀⠀⠀⠀⠀⠀⠀⠀⠀⠀⠀⠀⠀⠀⠀⠀⠀⠀⠀⠀⠀⠀⠀⠀⠀⠀⠀⠀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⠀⠀⠀⠀⠀⠀⠀⠀⠀⠀⠀⠀⠀⠀⠀⠀⠀⠀⠀⠀⠀⠀⠀⠀⠀⠀⠀⠀⠀⠀⠀⠀⠀⠀⠀⠀⠀⠀⠀⠀⠀⠀⠀⠀⠀⠀⠀⢸⡏⠀⠀⠀⠈⣿⣿⣿⣷⠀⠀⠀⠀⠀⠀⠀⠀⠀⠀⠀⠀⠀⠀⠀⠀⠀⠀⠀⠀⠀⠀⠀⠀⠀⠀⠀⠀⠀⠀⠀⠀⠀⠀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⠀⠀⠀⠀⠀⠀⠀⠀⠀⠀⠀⠀⠀⠀⠀⠀⠀⠀⠀⠀⠀⠀⠀⠀⠀⠀⠀⠀⠀⠀⠀⠀⠀⠀⠀⠀⠀⠀⠀⠀⠀⠀⠀⠀⠀⠀⠀⣼⠇⠀⠀⠀⠀⣿⣿⣿⣿⣷⣄⡀⠀⠀⠀⠀⠀⠀⠀⠀⠀⠀⠀⠀⠀⠀⠀⠀⠀⠀⠀⠀⠀⠀⠀⠀⠀⠀⠀⠀⠀⠀⠀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⠀⠀⠀⠀⠀⠀⠀⠀⠀⠀⠀⠀⠀⠀⠀⠀⠀⠀⠀⠀⠀⠀⠀⠀⠀⠀⠀⠀⠀⠀⠀⠀⠀⠀⠀⠀⠀⠀⠀⠀⠀⠀⠀⠀⠀⠀⠀⣿⠀⠀⠀⠀⠀⢹⣿⣿⣿⠀⠈⠁⠀⠀⠀⠀⠀⠀⠀⠀⠀⠀⠀⠀⠀⠀⠀⠀⠀⠀⠀⠀⠀⠀⠀⠀⠀⠀⠀⠀⠀⠀⠀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⠀⠀⠀⠀⠀⠀⠀⠀⠀⠀⠀⠀⠀⠀⠀⠀⠀⠀⠀⠀⠀⠀⠀⠀⠀⠀⠀⠀⠀⠀⠀⠀⠀⠀⠀⠀⠀⠀⠀⠀⠀⠀⠀⠀⠀⠀⠀⢻⠀⠀⠀⠀⠀⣼⣿⣿⣿⣇⠀⠀⠀⠀⠀⠀⠀⠀⠀⠀⠀⠀⠀⠀⠀⠀⠀⠀⠀⠀⠀⠀⠀⠀⠀⠀⠀⠀⠀⠀⠀⠀⠀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⠀⠀⠀⠀⠀⠀⠀⠀⠀⠀⠀⠀⠀⠀⠀⠀⠀⠀⠀⠀⠀⠀⠀⠀⠀⠀⠀⠀⠀⠀⠀⠀⠀⠀⠀⠀⠀⠀⠀⠀⠀⠀⠀⠀⠀⠀⠀⢸⠀⠀⠀⢀⣾⣿⣿⣿⣿⣿⣆⠀⠀⠀⠀⠀⠀⠀⠀⠀⠀⠀⠀⠀⠀⠀⠀⠀⠀⠀⠀⠀⠀⠀⠀⠀⠀⠀⠀⠀⠀⠀⠀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⠀⠀⠀⠀⠀⠀⠀⠀⠀⠀⠀⠀⠀⠀⠀⠀⠀⠀⠀⠀⠀⠀⠀⠀⠀⠀⠀⠀⠀⠀⠀⠀⠀⠀⠀⠀⠀⠀⠀⠀⠀⠀⠀⠀⠀⠀⠀⡟⠀⠀⣴⣿⣿⣿⣿⣿⣿⣿⣿⡀⠀⠀⠀⠀⠀⠀⠀⠀⠀⠀⠀⠀⣠⣿⣷⠀⠀⠀⠀⠀⠀⠀⠀⠀⠀⠀⠀⠀⠀⠀⠀</a:t>
            </a:r>
            <a:br/>
            <a:r>
              <a:t>⠀⠀⠀⠀⠀⠀⠀⠀⠀⠀⠀⠀⠀⠀⠀⠀⠀⠀⠀⠀⠀⠀⠀⠀⠀⠀⠀⠀⠀⠀⠀⠀⠀⠀⠀⠀⠀⠀⠀⠀⠀⠀⠀⠀⠀⠀⠀⢡⠀⢾⣿⣿⣿⣿⣿⣿⣿⣿⣿⡇⠀⠀⠀⠀⠀⠀⠀⠀⠀⠀⠀⣰⣿⣿⠇⠀⠀⠀⠀⠀⠀⠀⠀⠀⠀⠀⠀⠀⠀⠀⠀</a:t>
            </a:r>
            <a:br/>
            <a:r>
              <a:t>⠀⠀⠀⠀⠀⠀⠀⠀⠀⠀⠀⠀⠀⠀⠀⠀⠀⠀⠀⠀⠀⠀⠀⢀⣀⣀⣀⣀⠀⠀⠀⠀⠀⠀⠀⠀⠀⠀⠀⠀⠀⠀⠀⠀⠀⠀⠀⠀⣴⣿⣿⣿⣿⣿⣿⣿⣿⣿⣿⠀⠀⠀⠀⠀⣀⣀⣠⣤⣤⣤⣶⣿⣿⣇⠀⠀⠀⠀⠀⠀⠀⠀⠀⠀⠀⠀⠀⠀⠀⠀⠀</a:t>
            </a:r>
            <a:br/>
            <a:r>
              <a:t>⠀⠀⠀⠀⠀⠀⠀⠀⠀⠀⠀⠀⠀⠀⣴⣶⣶⣶⣾⣿⣿⣿⣿⣿⣿⣿⣿⣿⣿⣿⣿⣶⣶⣶⣤⣤⣤⣀⣀⣀⡀⠀⠀⠀⠀⠀⠀⠀⠈⠙⠻⠿⢿⣿⣿⣿⣿⣿⣛⣤⣴⣶⣾⣿⣿⣿⣿⣿⣿⣿⣿⣿⠟⠁⠀⠀⠀⠀⠀⠀⠀⠀⠀⠀⠀⠀⠀⠀⠀⠀⠀</a:t>
            </a:r>
            <a:br/>
            <a:r>
              <a:t>⠀⠀⠀⠀⠀⠀⠀⠀⠀⠀⠀⠀⠀⠀⠘⣿⣿⣿⣿⣿⣿⣿⣿⣿⣿⣿⣿⣿⣿⣿⣿⣿⣿⣿⣿⣿⣿⣿⣿⣿⣿⣿⣿⣿⣷⣶⣶⣶⣶⣶⣶⣶⣾⣿⣶⣿⣿⣿⣿⣿⣿⣿⣿⣿⣿⣿⣿⣿⣿⣿⣿⠏⠀⠀⠀⠀⠀⠀⠀⠀⠀⠀⠀⠀⠀⠀⠀⠀⠀⠀⠀</a:t>
            </a:r>
            <a:br/>
            <a:r>
              <a:t>⠀⠀⠀⠀⠀⠀⠀⠀⠀⠀⠀⠀⠀⠀⠀⠈⠛⣿⣿⣿⣿⣿⣿⣿⣿⣿⣿⣿⣿⣿⣿⣿⣿⣿⣿⣿⣿⣿⣿⣿⣿⣿⣿⣿⣿⣿⣿⣿⣿⣿⣿⣿⣿⣿⣿⣿⣿⣿⣿⣿⣿⣿⣿⣿⣿⣿⣿⣿⣿⣿⠏⠀⠀⠀⠀⠀⠀⠀⠀⠀⠀⠀⠀⠀⠀⠀⠀⠀⠀⠀⠀</a:t>
            </a:r>
            <a:br/>
            <a:r>
              <a:t>⠀⠀⠀⠀⠀⠀⠀⠀⠀⠀⠀⠀⠀⠀⠀⠀⠀⠈⠻⠿⠿⢿⣿⣿⣿⣿⣿⣿⣿⣿⣿⣿⣿⣿⣿⣿⣿⣿⣿⣿⣿⣿⣿⣿⣿⣿⣿⣿⣿⣿⣿⣿⣿⣿⣿⣿⣿⣿⣿⣿⣿⣿⣿⣿⣿⣿⣿⣿⣿⠋⠀⠀⠀⠀⠀⠀⠀⠀⠀⠀⠀⠀⠀⠀⠀⠀⠀⠀⠀⠀⠀</a:t>
            </a:r>
            <a:br/>
            <a:r>
              <a:t>⠀⠀⠀⠀⠀⠀⠀⠀⠀⠀⠀⠀⠀⠀⠀⠀⠀⠀⠀⠀⠀⠀⠈⠉⠉⠉⠛⢿⣿⣿⣿⣿⣿⣿⣿⣿⣿⣿⣿⣿⣿⣿⣿⣿⣿⣿⣿⣿⣿⣿⣿⣿⣿⣿⣿⣿⣿⣿⣿⣿⣿⣿⣿⣿⣿⣿⣿⡿⠁⠀⠀⠀⠀⠀⠀⠀⠀⠀⠀⠀⠀⠀⠀⠀⠀⠀⠀⠀⠀⠀⠀</a:t>
            </a:r>
            <a:br/>
            <a:r>
              <a:t>⠀⠀⠀⠀⠀⠀⠀⠀⠀⠀⠀⠀⠀⠀⠀⠀⠀⠀⠀⠀⠀⠀⠀⠀⠀⠀⠀⠀⠉⠻⢿⣿⣿⣿⣿⣿⣿⣿⣿⣿⣿⣿⣿⣿⣿⣿⣿⣿⣿⣿⣿⣿⣿⣿⣿⣿⣿⣿⣿⣿⣿⣿⣿⣿⣿⣿⠟⠀⠀⠀⠀⠀⠀⠀⠀⠀⠀⠀⠀⠀⠀⠀⠀⠀⠀⠀⠀⠀⠀⠀⠀</a:t>
            </a:r>
            <a:br/>
            <a:r>
              <a:t>⠀⠀⠀⠀⠀⠀⠀⠀⠀⠀⠀⠀⠀⠀⠀⠀⠀⠀⠀⠀⠀⠀⠀⠀⠀⠀⠀⠀⠀⠀⠀⠉⠛⠿⣿⣿⣿⣿⣿⣿⣿⣿⠿⠿⠟⠛⠻⠿⢿⣿⣿⣿⣿⣿⣿⣿⣿⣿⠿⠿⠛⢻⣿⣿⡿⠋⠀⠀⠀⠀⠀⠀⠀⠀⠀⠀⠀⠀⠀⠀⠀⠀⠀⠀⠀⠀⠀⠀⠀⠀⠀</a:t>
            </a:r>
            <a:br/>
            <a:r>
              <a:t>⠀⠀⠀⠀⠀⠀⠀⠀⠀⠀⠀⠀⠀⠀⠀⠀⠀⠀⠀⠀⠀⠀⠀⠀⠀⠀⠀⠀⠀⠀⠀⠀⠀⠀⠀⠉⠙⠛⠉⠉⠀⠀⠀⠀⠀⠀⠀⠀⠀⠀⠀⠈⠉⠉⠁⠀⠀⠀⠀⠀⠀⠀⠀⠀⠀⠀⠀⠀⠀⠀⠀⠀⠀⠀⠀⠀⠀⠀⠀⠀⠀⠀⠀⠀⠀⠀⠀⠀⠀⠀⠀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⠀⠀⠀⠀⠀⠀⠀⠀⠀⠀⠀⠀⠀⠀⠀⠀⠀⠀⠀⠀⠀⠀⠀⠀⠀⠀⠀⠀⠀⠀⠀⠀⠀⠀⠀⠀⠀⠀⠀⠀⠀⠀⠀⠀⠀⠀⠀⠀⣦⡀⠀⠀⣴⣶⣶⣶⣦⠀⠀⠀⠀⠀⠀⠀⠀⠀⠀⠀⠀⠀⠀⠀⠀⠀⠀⠀⠀⠀⠀⠀⠀⠀⠀⠀⠀⠀⠀⠀⠀⠀⠀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⠀⠀⠀⠀⠀⠀⠀⠀⠀⠀⠀⠀⠀⠀⠀⠀⠀⠀⠀⠀⠀⠀⠀⠀⠀⠀⠀⠀⠀⠀⠀⠀⠀⠀⠀⠀⠀⠀⠀⠀⠀⠀⠀⠀⠀⠀⠀⢸⣿⠑⢄⣸⣿⣿⣿⣿⡿⠇⠀⠀⠀⠀⠀⠀⠀⠀⠀⠀⠀⠀⠀⠀⠀⠀⠀⠀⠀⠀⠀⠀⠀⠀⠀⠀⠀⠀⠀⠀⠀⠀⠀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⠀⠀⠀⠀⠀⠀⠀⠀⠀⠀⠀⠀⠀⠀⠀⠀⠀⠀⠀⠀⠀⠀⠀⠀⠀⠀⠀⠀⠀⠀⠀⠀⠀⠀⠀⠀⠀⠀⠀⠀⠀⠀⠀⠀⠀⠀⠀⣿⡇⠀⠀⠹⢿⣿⣿⣟⣃⠀⠀⠀⠀⠀⠀⠀⠀⠀⠀⠀⠀⠀⠀⠀⠀⠀⠀⠀⠀⠀⠀⠀⠀⠀⠀⠀⠀⠀⠀⠀⠀⠀⠀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⠀⠀⠀⠀⠀⠀⠀⠀⠀⠀⠀⠀⠀⠀⠀⠀⠀⠀⠀⠀⠀⠀⠀⠀⠀⠀⠀⠀⠀⠀⠀⠀⠀⠀⠀⠀⠀⠀⠀⠀⠀⠀⠀⠀⠀⠀⢀⣿⠀⠀⠀⠀⠀⣿⣿⣿⣿⡀⠀⠀⠀⠀⠀⠀⠀⠀⠀⠀⠀⠀⠀⠀⠀⠀⠀⠀⠀⠀⠀⠀⠀⠀⠀⠀⠀⠀⠀⠀⠀⠀⠀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⠀⠀⠀⠀⠀⠀⠀⠀⠀⠀⠀⠀⠀⠀⠀⠀⠀⠀⠀⠀⠀⠀⠀⠀⠀⠀⠀⠀⠀⠀⠀⠀⠀⠀⠀⠀⠀⠀⠀⠀⠀⠀⠀⠀⠀⠀⢸⡿⠀⠀⠀⠀⠀⢿⣿⣿⣿⠟⠳⣦⠀⠀⠀⠀⠀⠀⠀⠀⠀⠀⠀⠀⠀⠀⠀⠀⠀⠀⠀⠀⠀⠀⠀⠀⠀⠀⠀⠀⠀⠀⠀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⠀⠀⠀⠀⠀⠀⠀⠀⠀⠀⠀⠀⠀⠀⠀⠀⠀⠀⠀⠀⠀⠀⠀⠀⠀⠀⠀⠀⠀⠀⠀⠀⠀⠀⠀⠀⠀⠀⠀⠀⠀⠀⠀⠀⠀⠀⢸⡇⠀⠀⠀⠀⠀⢸⣿⣿⣿⡂⠀⠀⠀⠀⠀⠀⠀⠀⠀⠀⠀⠀⠀⠀⠀⠀⠀⠀⠀⠀⠀⠀⠀⠀⠀⠀⠀⠀⠀⠀⠀⠀⠀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⠀⠀⠀⠀⠀⠀⠀⠀⠀⠀⠀⠀⠀⠀⠀⠀⠀⠀⠀⠀⠀⠀⠀⠀⠀⠀⠀⠀⠀⠀⠀⠀⠀⠀⠀⠀⠀⠀⠀⠀⠀⠀⠀⠀⠀⠀⠈⣇⠀⠀⠀⠀⢀⣾⣿⣿⣿⣧⡀⠀⠀⠀⠀⠀⠀⠀⠀⠀⠀⠀⠀⠀⠀⠀⠀⠀⠀⠀⠀⠀⠀⠀⠀⠀⠀⠀⠀⠀⠀⠀⠀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⠀⠀⠀⠀⠀⠀⠀⠀⠀⠀⠀⠀⠀⠀⠀⠀⠀⠀⠀⠀⠀⠀⠀⠀⠀⠀⠀⠀⠀⠀⠀⠀⠀⠀⠀⠀⠀⠀⠀⠀⠀⠀⠀⠀⠀⠀⠀⡏⠀⠀⠀⣠⣿⣿⣿⣿⣿⣿⣧⠀⠀⠀⠀⠀⠀⠀⠀⠀⠀⠀⠀⠀⠀⠀⢀⣀⠀⠀⠀⠀⠀⠀⠀⠀⠀⠀⠀⠀⠀⠀⠀</a:t>
            </a:r>
            <a:br/>
            <a:r>
              <a:t>⠀⠀⠀⠀⠀⠀⠀⠀⠀⠀⠀⠀⠀⠀⠀⠀⠀⠀⠀⠀⠀⠀⠀⠀⠀⠀⠀⠀⠀⠀⠀⠀⠀⠀⠀⠀⠀⠀⠀⠀⠀⠀⠀⠀⠀⠀⢰⡇⠀⢀⣼⣿⣿⣿⣿⣿⣿⣿⣿⡆⠀⠀⠀⠀⠀⠀⠀⠀⠀⠀⠀⠀⠀⣠⣿⣿⠀⠀⠀⠀⠀⠀⠀⠀⠀⠀⠀⠀⠀⠀⠀</a:t>
            </a:r>
            <a:br/>
            <a:r>
              <a:t>⠀⠀⠀⠀⠀⠀⠀⠀⠀⠀⠀⠀⠀⠀⠀⠀⠀⠀⠀⠀⠀⠀⠀⠀⠀⠀⠀⠀⠀⠀⠀⠀⠀⠀⠀⠀⠀⠀⠀⠀⠀⠀⠀⠀⠀⠀⠀⠇⠐⣿⣿⣿⣿⣿⣿⣿⣿⣿⣿⢷⠀⠀⠀⠀⠀⠀⠀⠀⠀⠀⠀⠀⣰⣿⣿⠃⠀⠀⠀⠀⠀⠀⠀⠀⠀⠀⠀⠀⠀⠀⠀</a:t>
            </a:r>
            <a:br/>
            <a:r>
              <a:t>⠀⠀⠀⠀⠀⠀⠀⠀⠀⠀⠀⠀⠀⠀⠀⠀⠀⠀⠀⠀⠀⣀⣀⣀⣀⣀⠀⠀⠀⠀⠀⠀⠀⠀⠀⠀⠀⠀⠀⠀⠀⠀⠀⠀⠀⠀⠀⠀⣾⣿⣿⣿⣿⣿⣿⣿⣿⣿⣿⡀⠀⠀⠀⠀⣀⣠⣤⣤⣶⣶⣶⣾⣿⣿⡇⠀⠀⠀⠀⠀⠀⠀⠀⠀⠀⠀⠀⠀⠀⠀⠀</a:t>
            </a:r>
            <a:br/>
            <a:r>
              <a:t>⠀⠀⠀⠀⠀⠀⠀⠀⠀⠀⠀⠠⣶⣶⣶⣾⣿⣿⣿⣿⣿⣿⣿⣿⣿⣿⣿⣿⣿⣶⣶⣶⣤⣤⣤⣄⣀⣀⣀⠀⠀⠀⠀⠀⠀⠀⠀⠀⠈⠙⠛⠻⢿⣿⣿⣿⣿⣿⣟⣥⣴⣶⣿⣿⣿⣿⣿⣿⣿⣿⣿⣿⣿⠋⠀⠀⠀⠀⠀⠀⠀⠀⠀⠀⠀⠀⠀⠀⠀⠀⠀</a:t>
            </a:r>
            <a:br/>
            <a:r>
              <a:t>⠀⠀⠀⠀⠀⠀⠀⠀⠀⠀⠀⠀⠻⣿⣿⣿⣿⣿⣿⣿⣿⣿⣿⣿⣿⣿⣿⣿⣿⣿⣿⣿⣿⣿⣿⣿⣿⣿⣿⣿⣿⣿⣿⣶⣶⣶⣶⣶⣶⣶⣦⣶⣾⣿⣶⣿⣿⣿⣿⣿⣿⣿⣿⣿⣿⣿⣿⣿⣿⣿⣿⣿⠃⠀⠀⠀⠀⠀⠀⠀⠀⠀⠀⠀⠀⠀⠀⠀⠀⠀⠀</a:t>
            </a:r>
            <a:br/>
            <a:r>
              <a:t>⠀⠀⠀⠀⠀⠀⠀⠀⠀⠀⠀⠀⠀⠈⠻⣿⣿⣿⣿⣿⣿⣿⣿⣿⣿⣿⣿⣿⣿⣿⣿⣿⣿⣿⣿⣿⣿⣿⣿⣿⣿⣿⣿⣿⣿⣿⣿⣿⣿⣿⣿⣿⣿⣿⣿⣿⣿⣿⣿⣿⣿⣿⣿⣿⣿⣿⣿⣿⣿⣿⡿⠃⠀⠀⠀⠀⠀⠀⠀⠀⠀⠀⠀⠀⠀⠀⠀⠀⠀⠀⠀</a:t>
            </a:r>
            <a:br/>
            <a:r>
              <a:t>⠀⠀⠀⠀⠀⠀⠀⠀⠀⠀⠀⠀⠀⠀⠀⠘⢿⡿⠿⣿⣿⣿⣿⣿⣿⣿⣿⣿⣿⣿⣿⣿⣿⣿⣿⣿⣿⣿⣿⣿⣿⣿⣿⣿⣿⣿⣿⣿⣿⣿⣿⣿⣿⣿⣿⣿⣿⣿⣿⣿⣿⣿⣿⣿⣿⣿⣿⣿⣿⡿⠁⠀⠀⠀⠀⠀⠀⠀⠀⠀⠀⠀⠀⠀⠀⠀⠀⠀⠀⠀⠀</a:t>
            </a:r>
            <a:br/>
            <a:r>
              <a:t>⠀⠀⠀⠀⠀⠀⠀⠀⠀⠀⠀⠀⠀⠀⠀⠀⠀⠀⠀⠀⠉⠉⠙⠙⠻⣿⣿⣿⣿⣿⣿⣿⣿⣿⣿⣿⣿⣿⣿⣿⣿⣿⣿⣿⣿⣿⣿⣿⣿⣿⣿⣿⣿⣿⣿⣿⣿⣿⣿⣿⣿⣿⣿⣿⣿⣿⣿⣿⠟⠀⠀⠀⠀⠀⠀⠀⠀⠀⠀⠀⠀⠀⠀⠀⠀⠀⠀⠀⠀⠀⠀</a:t>
            </a:r>
            <a:br/>
            <a:r>
              <a:t>⠀⠀⠀⠀⠀⠀⠀⠀⠀⠀⠀⠀⠀⠀⠀⠀⠀⠀⠀⠀⠀⠀⠀⠀⠀⠀⠙⠿⣿⣿⣿⣿⣿⣿⣿⣿⣿⣿⣿⣿⣿⣿⣿⣿⣿⣿⣿⣿⣿⣿⣿⣿⣿⣿⣿⣿⣿⣿⣿⣿⣿⣿⣿⣿⣿⣿⣿⠋⠀⠀⠀⠀⠀⠀⠀⠀⠀⠀⠀⠀⠀⠀⠀⠀⠀⠀⠀⠀⠀⠀⠀</a:t>
            </a:r>
            <a:br/>
            <a:r>
              <a:t>⠀⠀⠀⠀⠀⠀⠀⠀⠀⠀⠀⠀⠀⠀⠀⠀⠀⠀⠀⠀⠀⠀⠀⠀⠀⠀⠀⠀⠀⠙⠻⢿⣿⣿⣿⣿⣿⣿⣿⣿⣿⠿⠿⠛⠿⠿⣿⣿⣿⣿⣿⣿⣿⣿⣿⣿⣿⣿⣿⣿⣿⣿⣿⣿⣿⠟⠁⠀⠀⠀⠀⠀⠀⠀⠀⠀⠀⠀⠀⠀⠀⠀⠀⠀⠀⠀⠀⠀⠀⠀⠀</a:t>
            </a:r>
            <a:br/>
            <a:r>
              <a:t>⠀⠀⠀⠀⠀⠀⠀⠀⠀⠀⠀⠀⠀⠀⠀⠀⠀⠀⠀⠀⠀⠀⠀⠀⠀⠀⠀⠀⠀⠀⠀⠀⠈⠉⠛⠛⠛⠉⠉⠀⠀⠀⠀⠀⠀⠀⠀⠀⠀⠉⠉⠉⠉⠉⠉⠁⠀⠀⠀⠀⠀⠛⠟⠛⠁⠀⠀⠀⠀⠀⠀⠀⠀⠀⠀⠀⠀⠀⠀⠀⠀⠀⠀⠀⠀⠀⠀⠀⠀⠀⠀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⠀⠀⠀⠀⠀⠀⠀⠀⠀⠀⠀⠀⠀⠀⠀⠀⠀⠀⠀⠀⠀⠀⠀⠀⠀⠀⠀⠀⠀⠀⠀⠀⠀⠀⠀⠀⠀⠀⠀⠀⠀⠀⠀⠀⠀⠀⠀⢸⣦⡀⠀⢀⣾⣿⣿⣿⣶⡀⠀⠀⠀⠀⠀⠀⠀⠀⠀⠀⠀⠀⠀⠀⠀⠀⠀⠀⠀⠀⠀⠀⠀⠀⠀⠀⠀⠀⠀⠀⠀⠀⠀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⠀⠀⠀⠀⠀⠀⠀⠀⠀⠀⠀⠀⠀⠀⠀⠀⠀⠀⠀⠀⠀⠀⠀⠀⠀⠀⠀⠀⠀⠀⠀⠀⠀⠀⠀⠀⠀⠀⠀⠀⠀⠀⠀⠀⠀⠀⠀⣾⡏⠉⠢⡼⣿⣿⣿⣿⡿⠃⠀⠀⠀⠀⠀⠀⠀⠀⠀⠀⠀⠀⠀⠀⠀⠀⠀⠀⠀⠀⠀⠀⠀⠀⠀⠀⠀⠀⠀⠀⠀⠀⠀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⠀⠀⠀⠀⠀⠀⠀⠀⠀⠀⠀⠀⠀⠀⠀⠀⠀⠀⠀⠀⠀⠀⠀⠀⠀⠀⠀⠀⠀⠀⠀⠀⠀⠀⠀⠀⠀⠀⠀⠀⠀⠀⠀⠀⠀⠀⢰⣿⠁⠀⠀⠘⠻⣿⣿⣯⣅⠀⠀⠀⠀⠀⠀⠀⠀⠀⠀⠀⠀⠀⠀⠀⠀⠀⠀⠀⠀⠀⠀⠀⠀⠀⠀⠀⠀⠀⠀⠀⠀⠀⠀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⠀⠀⠀⠀⠀⠀⠀⠀⠀⠀⠀⠀⠀⠀⠀⠀⠀⠀⠀⠀⠀⠀⠀⠀⠀⠀⠀⠀⠀⠀⠀⠀⠀⠀⠀⠀⠀⠀⠀⠀⠀⠀⠀⠀⠀⠀⢸⡟⠀⠀⠀⠀⠀⣿⣿⣿⣿⣄⡀⠀⠀⠀⠀⠀⠀⠀⠀⠀⠀⠀⠀⠀⠀⠀⠀⠀⠀⠀⠀⠀⠀⠀⠀⠀⠀⠀⠀⠀⠀⠀⠀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⠀⠀⠀⠀⠀⠀⠀⠀⠀⠀⠀⠀⠀⠀⠀⠀⠀⠀⠀⠀⠀⠀⠀⠀⠀⠀⠀⠀⠀⠀⠀⠀⠀⠀⠀⠀⠀⠀⠀⠀⠀⠀⠀⠀⠀⠀⢸⡇⠀⠀⠀⠀⠀⢻⣿⣿⣿⠟⠙⠷⠆⠀⠀⠀⠀⠀⠀⠀⠀⠀⠀⠀⠀⠀⠀⠀⠀⠀⠀⠀⠀⠀⠀⠀⠀⠀⠀⠀⠀⠀⠀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⠀⠀⠀⠀⠀⠀⠀⠀⠀⠀⠀⠀⠀⠀⠀⠀⠀⠀⠀⠀⠀⠀⠀⠀⠀⠀⠀⠀⠀⠀⠀⠀⠀⠀⠀⠀⠀⠀⠀⠀⠀⠀⠀⠀⠀⠀⢸⡇⠀⠀⠀⠀⠀⢸⣿⣿⣿⡅⠀⠀⠀⠀⠀⠀⠀⠀⠀⠀⠀⠀⠀⠀⠀⠀⠀⠀⠀⠀⠀⠀⠀⠀⠀⠀⠀⠀⠀⠀⠀⠀⠀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⠀⠀⠀⠀⠀⠀⠀⠀⠀⠀⠀⠀⠀⠀⠀⠀⠀⠀⠀⠀⠀⠀⠀⠀⠀⠀⠀⠀⠀⠀⠀⠀⠀⠀⠀⠀⠀⠀⠀⠀⠀⠀⠀⠀⠀⠀⢸⡇⠀⠀⠀⠀⢠⣾⣿⣿⣿⣷⡀⠀⠀⠀⠀⠀⠀⠀⠀⠀⠀⠀⠀⠀⠀⠀⠀⠀⠀⠀⠀⠀⠀⠀⠀⠀⠀⠀⠀⠀⠀⠀⠀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⠀⠀⠀⠀⠀⠀⠀⠀⠀⠀⠀⠀⠀⠀⠀⠀⠀⠀⠀⠀⠀⠀⠀⠀⠀⠀⠀⠀⠀⠀⠀⠀⠀⠀⠀⠀⠀⠀⠀⠀⠀⠀⠀⠀⠀⠀⢸⠇⠀⠀⠀⣰⣿⣿⣿⣿⣿⣿⣷⠀⠀⠀⠀⠀⠀⠀⠀⠀⠀⠀⠀⠀⠀⠀⠀⣠⡄⠀⠀⠀⠀⠀⠀⠀⠀⠀⠀⠀⠀⠀⠀</a:t>
            </a:r>
            <a:br/>
            <a:r>
              <a:t>⠀⠀⠀⠀⠀⠀⠀⠀⠀⠀⠀⠀⠀⠀⠀⠀⠀⠀⠀⠀⠀⠀⠀⠀⠀⠀⠀⠀⠀⠀⠀⠀⠀⠀⠀⠀⠀⠀⠀⠀⠀⠀⠀⠀⠀⠀⢸⠀⠀⣠⣾⣿⣿⣿⣿⣿⣿⣿⣿⡇⠀⠀⠀⠀⠀⠀⠀⠀⠀⠀⠀⠀⠀⢀⣼⣿⡟⠀⠀⠀⠀⠀⠀⠀⠀⠀⠀⠀⠀⠀⠀</a:t>
            </a:r>
            <a:br/>
            <a:r>
              <a:t>⠀⠀⠀⠀⠀⠀⠀⠀⠀⠀⠀⠀⠀⠀⠀⠀⠀⠀⠀⠀⠀⠀⠀⠀⠀⠀⠀⠀⠀⠀⠀⠀⠀⠀⠀⠀⠀⠀⠀⠀⠀⠀⠀⠀⠀⠀⠘⠄⠐⣿⣿⣿⣿⣿⣿⣿⣿⣿⣿⠿⠀⠀⠀⠀⠀⠀⠀⠀⠀⠀⠀⠀⢀⣾⣿⡿⠁⠀⠀⠀⠀⠀⠀⠀⠀⠀⠀⠀⠀⠀⠀</a:t>
            </a:r>
            <a:br/>
            <a:r>
              <a:t>⠀⠀⠀⠀⠀⠀⠀⠀⠀⠀⠀⠀⠀⠀⠀⠀⠀⠀⠀⣀⣀⣀⣀⣀⣀⡀⠀⠀⠀⠀⠀⠀⠀⠀⠀⠀⠀⠀⠀⠀⠀⠀⠀⠀⠀⠀⠀⢠⣾⣿⣿⣿⣿⣿⣿⣿⣿⣿⣿⡄⠀⠀⠀⢀⣀⣠⣤⣴⣶⣶⣶⣿⣿⣿⣿⠀⠀⠀⠀⠀⠀⠀⠀⠀⠀⠀⠀⠀⠀⠀⠀</a:t>
            </a:r>
            <a:br/>
            <a:r>
              <a:t>⠀⠀⠀⠀⠀⠀⠀⠀⠀⠀⢰⣶⣶⣾⣿⣿⣿⣿⣿⣿⣿⣿⣿⣿⣿⣿⣿⣿⣶⣶⣶⣦⣤⣤⣄⣀⣀⣀⡀⠀⠀⠀⠀⠀⠀⠀⠀⠀⠈⠉⠛⠛⢿⣿⣿⣿⣿⣿⣿⣥⣴⣶⣿⣿⣿⣿⣿⣿⣿⣿⣿⣿⣿⡟⠁⠀⠀⠀⠀⠀⠀⠀⠀⠀⠀⠀⠀⠀⠀⠀⠀</a:t>
            </a:r>
            <a:br/>
            <a:r>
              <a:t>⠀⠀⠀⠀⠀⠀⠀⠀⠀⠀⠈⠻⣿⣿⣿⣿⣿⣿⣿⣿⣿⣿⣿⣿⣿⣿⣿⣿⣿⣿⣿⣿⣿⣿⣿⣿⣿⣿⣿⣿⣿⣿⣿⣶⣶⣶⣶⣶⣶⣶⣶⣶⣾⣿⣶⣿⣿⣿⣿⣿⣿⣿⣿⣿⣿⣿⣿⣿⣿⣿⣿⣿⠏⠀⠀⠀⠀⠀⠀⠀⠀⠀⠀⠀⠀⠀⠀⠀⠀⠀⠀</a:t>
            </a:r>
            <a:br/>
            <a:r>
              <a:t>⠀⠀⠀⠀⠀⠀⠀⠀⠀⠀⠀⠀⠉⠻⣿⣿⣿⣿⣿⣿⣿⣿⣿⣿⣿⣿⣿⣿⣿⣿⣿⣿⣿⣿⣿⣿⣿⣿⣿⣿⣿⣿⣿⣿⣿⣿⣿⣿⣿⣿⣿⣿⣿⣿⣿⣿⣿⣿⣿⣿⣿⣿⣿⣿⣿⣿⣿⣿⣿⣿⣿⠏⠀⠀⠀⠀⠀⠀⠀⠀⠀⠀⠀⠀⠀⠀⠀⠀⠀⠀⠀</a:t>
            </a:r>
            <a:br/>
            <a:r>
              <a:t>⠀⠀⠀⠀⠀⠀⠀⠀⠀⠀⠀⠀⠀⠀⠙⢿⠿⠿⣿⣿⣿⣿⣿⣿⣿⣿⣿⣿⣿⣿⣿⣿⣿⣿⣿⣿⣿⣿⣿⣿⣿⣿⣿⣿⣿⣿⣿⣿⣿⣿⣿⣿⣿⣿⣿⣿⣿⣿⣿⣿⣿⣿⣿⣿⣿⣿⣿⣿⣿⣿⠋⠀⠀⠀⠀⠀⠀⠀⠀⠀⠀⠀⠀⠀⠀⠀⠀⠀⠀⠀⠀</a:t>
            </a:r>
            <a:br/>
            <a:r>
              <a:t>⠀⠀⠀⠀⠀⠀⠀⠀⠀⠀⠀⠀⠀⠀⠀⠀⠀⠀⠀⠉⠉⠙⠛⠻⣿⣿⣿⣿⣿⣿⣿⣿⣿⣿⣿⣿⣿⣿⣿⣿⣿⣿⣿⣿⣿⣿⣿⣿⣿⣿⣿⣿⣿⣿⣿⣿⣿⣿⣿⣿⣿⣿⣿⣿⣿⣿⣿⣿⡿⠁⠀⠀⠀⠀⠀⠀⠀⠀⠀⠀⠀⠀⠀⠀⠀⠀⠀⠀⠀⠀⠀</a:t>
            </a:r>
            <a:br/>
            <a:r>
              <a:t>⠀⠀⠀⠀⠀⠀⠀⠀⠀⠀⠀⠀⠀⠀⠀⠀⠀⠀⠀⠀⠀⠀⠀⠀⠈⠛⢿⣿⣿⣿⣿⣿⣿⣿⣿⣿⣿⣿⣿⣿⣿⣿⣿⣿⣿⣿⣿⣿⣿⣿⣿⣿⣿⣿⣿⣿⣿⣿⣿⣿⣿⣿⣿⣿⣿⣿⣿⠟⠀⠀⠀⠀⠀⠀⠀⠀⠀⠀⠀⠀⠀⠀⠀⠀⠀⠀⠀⠀⠀⠀⠀</a:t>
            </a:r>
            <a:br/>
            <a:r>
              <a:t>⠀⠀⠀⠀⠀⠀⠀⠀⠀⠀⠀⠀⠀⠀⠀⠀⠀⠀⠀⠀⠀⠀⠀⠀⠀⠀⠀⠈⠙⠿⣿⣿⣿⣿⣿⣿⣿⣿⣿⣿⡿⠿⠟⠿⠿⣿⣿⣿⣿⣿⣿⣿⣿⣿⣿⣿⣿⣿⣿⣿⣿⣿⣿⣿⣿⡿⠁⠀⠀⠀⠀⠀⠀⠀⠀⠀⠀⠀⠀⠀⠀⠀⠀⠀⠀⠀⠀⠀⠀⠀⠀</a:t>
            </a:r>
            <a:br/>
            <a:r>
              <a:t>⠀⠀⠀⠀⠀⠀⠀⠀⠀⠀⠀⠀⠀⠀⠀⠀⠀⠀⠀⠀⠀⠀⠀⠀⠀⠀⠀⠀⠀⠀⠀⠈⠙⠛⠛⠛⠋⠉⠀⠀⠀⠀⠀⠀⠀⠀⠀⠈⠉⠉⠉⠉⠉⠉⠉⠀⠉⠉⠉⠉⠙⢿⠿⠿⠋⠀⠀⠀⠀⠀⠀⠀⠀⠀⠀⠀⠀⠀⠀⠀⠀⠀⠀⠀⠀⠀⠀⠀⠀⠀⠀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⠀⠀⠀⠀⠀⠀⠀⠀⠀⠀⠀⠀⠀⠀⠀⠀⠀⠀⠀⠀⠀⠀⠀⠀⠀⠀⠀⠀⠀⠀⠀⠀⠀⠀⠀⠀⠀⠀⠀⠀⠀⠀⠀⠀⠀⠀⠀⣄⠀⠀⠀⠀⣤⣤⣤⣤⣄⠀⠀⠀⠀⠀⠀⠀⠀⠀⠀⠀⠀⠀⠀⠀⠀⠀⠀⠀⠀⠀⠀⠀⠀⠀⠀⠀⠀⠀⠀⠀⠀⠀⠀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⠀⠀⠀⠀⠀⠀⠀⠀⠀⠀⠀⠀⠀⠀⠀⠀⠀⠀⠀⠀⠀⠀⠀⠀⠀⠀⠀⠀⠀⠀⠀⠀⠀⠀⠀⠀⠀⠀⠀⠀⠀⠀⠀⠀⠀⠀⢰⣿⠗⢄⠀⣸⣿⣿⣿⣿⣿⡆⠀⠀⠀⠀⠀⠀⠀⠀⠀⠀⠀⠀⠀⠀⠀⠀⠀⠀⠀⠀⠀⠀⠀⠀⠀⠀⠀⠀⠀⠀⠀⠀⠀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⠀⠀⠀⠀⠀⠀⠀⠀⠀⠀⠀⠀⠀⠀⠀⠀⠀⠀⠀⠀⠀⠀⠀⠀⠀⠀⠀⠀⠀⠀⠀⠀⠀⠀⠀⠀⠀⠀⠀⠀⠀⠀⠀⠀⠀⠀⣼⡿⠀⠀⠙⢫⣿⣿⣿⣿⠋⠀⠀⠀⠀⠀⠀⠀⠀⠀⠀⠀⠀⠀⠀⠀⠀⠀⠀⠀⠀⠀⠀⠀⠀⠀⠀⠀⠀⠀⠀⠀⠀⠀⠀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⠀⠀⠀⠀⠀⠀⠀⠀⠀⠀⠀⠀⠀⠀⠀⠀⠀⠀⠀⠀⠀⠀⠀⠀⠀⠀⠀⠀⠀⠀⠀⠀⠀⠀⠀⠀⠀⠀⠀⠀⠀⠀⠀⠀⠀⠀⣿⠇⠀⠀⠀⠀⠙⣿⣿⣿⣶⡀⠀⠀⠀⠀⠀⠀⠀⠀⠀⠀⠀⠀⠀⠀⠀⠀⠀⠀⠀⠀⠀⠀⠀⠀⠀⠀⠀⠀⠀⠀⠀⠀⠀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⠀⠀⠀⠀⠀⠀⠀⠀⠀⠀⠀⠀⠀⠀⠀⠀⠀⠀⠀⠀⠀⠀⠀⠀⠀⠀⠀⠀⠀⠀⠀⠀⠀⠀⠀⠀⠀⠀⠀⠀⠀⠀⠀⠀⠀⢰⣿⠀⠀⠀⠀⠀⠀⣿⣿⣿⣿⣷⢦⣤⣀⠀⠀⠀⠀⠀⠀⠀⠀⠀⠀⠀⠀⠀⠀⠀⠀⠀⠀⠀⠀⠀⠀⠀⠀⠀⠀⠀⠀⠀⠀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⠀⠀⠀⠀⠀⠀⠀⠀⠀⠀⠀⠀⠀⠀⠀⠀⠀⠀⠀⠀⠀⠀⠀⠀⠀⠀⠀⠀⠀⠀⠀⠀⠀⠀⠀⠀⠀⠀⠀⠀⠀⠀⠀⠀⠀⢸⣿⠀⠀⠀⠀⠀⠀⢸⣿⣿⣿⡅⠀⠈⠛⠁⠀⠀⠀⠀⠀⠀⠀⠀⠀⠀⠀⠀⠀⠀⠀⠀⠀⠀⠀⠀⠀⠀⠀⠀⠀⠀⠀⠀⠀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⠀⠀⠀⠀⠀⠀⠀⠀⠀⠀⠀⠀⠀⠀⠀⠀⠀⠀⠀⠀⠀⠀⠀⠀⠀⠀⠀⠀⠀⠀⠀⠀⠀⠀⠀⠀⠀⠀⠀⠀⠀⠀⠀⠀⠀⠸⣿⠀⠀⠀⠀⠀⠀⣸⣿⣿⣿⡆⠀⠀⠀⠀⠀⠀⠀⠀⠀⠀⠀⠀⠀⠀⠀⠀⠀⠀⠀⠀⠀⠀⠀⠀⠀⠀⠀⠀⠀⠀⠀⠀⠀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⠀⠀⠀⠀⠀⠀⠀⠀⠀⠀⠀⠀⠀⠀⠀⠀⠀⠀⠀⠀⠀⠀⠀⠀⠀⠀⠀⠀⠀⠀⠀⠀⠀⠀⠀⠀⠀⠀⠀⠀⠀⠀⠀⠀⠀⠀⣿⠀⠀⠀⠀⠀⣴⣿⣿⣿⣿⣿⣆⠀⠀⠀⠀⠀⠀⠀⠀⠀⠀⠀⠀⠀⠀⠀⠀⠀⠀⠀⠀⠀⠀⠀⠀⠀⠀⠀⠀⠀⠀⠀⠀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⠀⠀⠀⠀⠀⠀⠀⠀⠀⠀⠀⠀⠀⠀⠀⠀⠀⠀⠀⠀⠀⠀⠀⠀⠀⠀⠀⠀⠀⠀⠀⠀⠀⠀⠀⠀⠀⠀⠀⠀⠀⠀⠀⠀⠀⠀⡟⠀⠀⠀⢀⣾⣿⣿⣿⣿⣿⣿⣿⡀⠀⠀⠀⠀⠀⠀⠀⠀⠀⠀⠀⠀⠀⠀⠀⠀⣴⣶⠀⠀⠀⠀⠀⠀⠀⠀⠀⠀⠀⠀⠀</a:t>
            </a:r>
            <a:br/>
            <a:r>
              <a:t>⠀⠀⠀⠀⠀⠀⠀⠀⠀⠀⠀⠀⠀⠀⠀⠀⠀⠀⠀⠀⠀⠀⠀⠀⠀⠀⠀⠀⠀⠀⠀⠀⠀⠀⠀⠀⠀⠀⠀⠀⠀⠀⠀⠀⠀⠀⡇⠀⢀⣴⣿⣿⣿⣿⣿⣿⣿⣿⣿⣇⠀⠀⠀⠀⠀⠀⠀⠀⠀⠀⠀⠀⠀⠀⢀⣾⣿⡿⠀⠀⠀⠀⠀⠀⠀⠀⠀⠀⠀⠀⠀</a:t>
            </a:r>
            <a:br/>
            <a:r>
              <a:t>⠀⠀⠀⠀⠀⠀⠀⠀⠀⠀⠀⠀⠀⠀⠀⠀⠀⠀⠀⠀⠀⠀⠀⠀⠀⠀⠀⠀⠀⠀⠀⠀⠀⠀⠀⠀⠀⠀⠀⠀⠀⠀⠀⠀⠀⠀⠑⠀⢙⣿⣿⣿⣿⣿⣿⣿⣿⣿⣿⠙⠀⠀⠀⠀⠀⠀⠀⠀⠀⠀⠀⠀⣀⣠⣾⣿⡿⠁⠀⠀⠀⠀⠀⠀⠀⠀⠀⠀⠀⠀⠀</a:t>
            </a:r>
            <a:br/>
            <a:r>
              <a:t>⠀⠀⠀⠀⠀⠀⠀⠀⠀⠀⠀⠀⠀⠀⣀⣀⣀⣀⣀⣀⣀⣀⣀⣀⠀⠀⠀⠀⠀⠀⠀⠀⠀⠀⠀⠀⠀⠀⠀⠀⠀⠀⠀⠀⠀⠀⠀⢴⣿⣿⣿⣿⣿⣿⣿⣿⣿⣿⣿⡄⠀⠀⠀⣀⣠⣤⣴⣶⣾⣿⣿⣿⣿⣿⣿⡿⠁⠀⠀⠀⠀⠀⠀⠀⠀⠀⠀⠀⠀⠀⠀</a:t>
            </a:r>
            <a:br/>
            <a:r>
              <a:t>⠀⠀⠀⠀⠀⠀⠀⠀⣶⣿⣿⣿⣿⣿⣿⣿⣿⣿⣿⣿⣿⣿⣿⣿⣿⣿⣿⣶⣶⣶⣦⣤⣤⣤⣀⣀⣀⡀⠀⠀⠀⠀⠀⠀⠀⠀⠀⠀⠀⠉⠉⠙⢻⣿⠿⣿⣿⣿⣿⣥⣶⣾⣿⣿⣿⣿⣿⣿⣿⣿⣿⣿⣿⣿⠟⠀⠀⠀⠀⠀⠀⠀⠀⠀⠀⠀⠀⠀⠀⠀⠀</a:t>
            </a:r>
            <a:br/>
            <a:r>
              <a:t>⠀⠀⠀⠀⠀⠀⠀⠀⠘⢿⣿⣿⣿⣿⣿⣿⣿⣿⣿⣿⣿⣿⣿⣿⣿⣿⣿⣿⣿⣿⣿⣿⣿⣿⣿⣿⣿⣿⣿⣿⣿⣿⣷⣶⣶⣶⣶⣶⣶⣶⣶⣶⣾⣿⣾⣿⣿⣿⣿⣿⣿⣿⣿⣿⣿⣿⣿⣿⣿⣿⣿⣿⣿⠏⠀⠀⠀⠀⠀⠀⠀⠀⠀⠀⠀⠀⠀⠀⠀⠀⠀</a:t>
            </a:r>
            <a:br/>
            <a:r>
              <a:t>⠀⠀⠀⠀⠀⠀⠀⠀⠀⠀⠙⢿⣿⣿⣿⣿⣿⣿⣿⣿⣿⣿⣿⣿⣿⣿⣿⣿⣿⣿⣿⣿⣿⣿⣿⣿⣿⣿⣿⣿⣿⣿⣿⣿⣿⣿⣿⣿⣿⣿⣿⣿⣿⣿⣿⣿⣿⣿⣿⣿⣿⣿⣿⣿⣿⣿⣿⣿⣿⣿⣿⣿⠃⠀⠀⠀⠀⠀⠀⠀⠀⠀⠀⠀⠀⠀⠀⠀⠀⠀⠀</a:t>
            </a:r>
            <a:br/>
            <a:r>
              <a:t>⠀⠀⠀⠀⠀⠀⠀⠀⠀⠀⠀⠈⠻⠿⠿⣿⣿⣿⣿⣿⣿⣿⣿⣿⣿⣿⣿⣿⣿⣿⣿⣿⣿⣿⣿⣿⣿⣿⣿⣿⣿⣿⣿⣿⣿⣿⣿⣿⣿⣿⣿⣿⣿⣿⣿⣿⣿⣿⣿⣿⣿⣿⣿⣿⣿⣿⣿⣿⣿⣿⡿⠁⠀⠀⠀⠀⠀⠀⠀⠀⠀⠀⠀⠀⠀⠀⠀⠀⠀⠀⠀</a:t>
            </a:r>
            <a:br/>
            <a:r>
              <a:t>⠀⠀⠀⠀⠀⠀⠀⠀⠀⠀⠀⠀⠀⠀⠀⠀⠈⠉⠉⠉⠻⢿⣿⣿⣿⣿⣿⣿⣿⣿⣿⣿⣿⣿⣿⣿⣿⣿⣿⣿⣿⣿⣿⣿⣿⣿⣿⣿⣿⣿⣿⣿⣿⣿⣿⣿⣿⣿⣿⣿⣿⣿⣿⣿⣿⣿⣿⣿⣿⡟⠁⠀⠀⠀⠀⠀⠀⠀⠀⠀⠀⠀⠀⠀⠀⠀⠀⠀⠀⠀⠀</a:t>
            </a:r>
            <a:br/>
            <a:r>
              <a:t>⠀⠀⠀⠀⠀⠀⠀⠀⠀⠀⠀⠀⠀⠀⠀⠀⠀⠀⠀⠀⠀⠀⠙⠻⣿⣿⣿⣿⣿⣿⣿⣿⣿⣿⣿⣿⣿⣿⣿⣿⣿⣿⣿⣿⣿⣿⣿⣿⣿⣿⣿⣿⣿⣿⣿⣿⣿⣿⣿⣿⣿⣿⣿⣿⣿⣿⣿⡿⠋⠀⠀⠀⠀⠀⠀⠀⠀⠀⠀⠀⠀⠀⠀⠀⠀⠀⠀⠀⠀⠀⠀</a:t>
            </a:r>
            <a:br/>
            <a:r>
              <a:t>⠀⠀⠀⠀⠀⠀⠀⠀⠀⠀⠀⠀⠀⠀⠀⠀⠀⠀⠀⠀⠀⠀⠀⠀⠀⠉⠻⢿⣿⣿⣿⣿⣿⣿⣿⣿⣿⣿⡿⠿⠛⠿⠿⣿⣿⣿⣿⣿⣿⣿⣿⣿⣿⣿⣿⣿⣿⣿⣿⣿⣿⣿⣿⣿⣿⣿⠟⠁⠀⠀⠀⠀⠀⠀⠀⠀⠀⠀⠀⠀⠀⠀⠀⠀⠀⠀⠀⠀⠀⠀⠀</a:t>
            </a:r>
            <a:br/>
            <a:r>
              <a:t>⠀⠀⠀⠀⠀⠀⠀⠀⠀⠀⠀⠀⠀⠀⠀⠀⠀⠀⠀⠀⠀⠀⠀⠀⠀⠀⠀⠀⠈⠉⠛⠛⠿⠛⠋⠉⠀⠀⠀⠀⠀⠀⠀⠀⠀⠉⠉⠉⠉⠉⠉⠉⠉⠉⠛⠻⠿⠿⠿⠿⣿⣿⣿⣿⠟⠁⠀⠀⠀⠀⠀⠀⠀⠀⠀⠀⠀⠀⠀⠀⠀⠀⠀⠀⠀⠀⠀⠀⠀⠀⠀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⠀⠀⠀⠀⠀⠀⠀⠀⠀⠀⠀⠀⠀⠀⠀⠀⠀⠀⠀⠀⠀⠀⠀⠀⠀⠀⠀⠀⠀⠀⠀⠀⠀⠀⠀⠀⠀⠀⠀⠀⠀⠀⠀⠀⠀⠀⠀⠀⠀⠀⠀⠀⠀⠀⠀⠀⠀⠀⠀⠀⠈⠛⠉⠁⠀⠀⠀⠀⠀⠀⠀⠀⠀⠀⠀⠀⠀⠀⠀⠀⠀⠀⠀⠀⠀⠀⠀⠀⠀⠀⠀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⠀⠀⠀⠀⠀⠀⠀⠀⠀⠀⠀⠀⠀⠀⠀⠀⠀⠀⠀⠀⠀⠀⠀⠀⠀⠀⠀⠀⠀⠀⠀⠀⠀⠀⠀⠀⠀⠀⠀⠀⠀⠀⠀⠀⠀⠀⢰⣦⡀⠀⠀⢠⣶⣶⣾⣷⣦⠀⠀⠀⠀⠀⠀⠀⠀⠀⠀⠀⠀⠀⠀⠀⠀⠀⠀⠀⠀⠀⠀⠀⠀⠀⠀⠀⠀⠀⠀⠀⠀⠀⠀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⠀⠀⠀⠀⠀⠀⠀⠀⠀⠀⠀⠀⠀⠀⠀⠀⠀⠀⠀⠀⠀⠀⠀⠀⠀⠀⠀⠀⠀⠀⠀⠀⠀⠀⠀⠀⠀⠀⠀⠀⠀⠀⠀⠀⠀⠀⣼⡿⠙⠢⣀⣾⣿⣿⣿⣿⡿⠇⠀⠀⠀⠀⠀⠀⠀⠀⠀⠀⠀⠀⠀⠀⠀⠀⠀⠀⠀⠀⠀⠀⠀⠀⠀⠀⠀⠀⠀⠀⠀⠀⠀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⠀⠀⠀⠀⠀⠀⠀⠀⠀⠀⠀⠀⠀⠀⠀⠀⠀⠀⠀⠀⠀⠀⠀⠀⠀⠀⠀⠀⠀⠀⠀⠀⠀⠀⠀⠀⠀⠀⠀⠀⠀⠀⠀⠀⠀⢠⣿⠇⠀⠀⠈⠳⣿⣿⣿⣟⡁⠀⠀⠀⠀⠀⠀⠀⠀⠀⠀⠀⠀⠀⠀⠀⠀⠀⠀⠀⠀⠀⠀⠀⠀⠀⠀⠀⠀⠀⠀⠀⠀⠀⠀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⠀⠀⠀⠀⠀⠀⠀⠀⠀⠀⠀⠀⠀⠀⠀⠀⠀⠀⠀⠀⠀⠀⠀⠀⠀⠀⠀⠀⠀⠀⠀⠀⠀⠀⠀⠀⠀⠀⠀⠀⠀⠀⠀⠀⠀⢸⣿⠀⠀⠀⠀⠀⠈⣿⣿⣿⣿⡄⠀⠀⠀⠀⠀⠀⠀⠀⠀⠀⠀⠀⠀⠀⠀⠀⠀⠀⠀⠀⠀⠀⠀⠀⠀⠀⠀⠀⠀⠀⠀⠀⠀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⠀⠀⠀⠀⠀⠀⠀⠀⠀⠀⠀⠀⠀⠀⠀⠀⠀⠀⠀⠀⠀⠀⠀⠀⠀⠀⠀⠀⠀⠀⠀⠀⠀⠀⠀⠀⠀⠀⠀⠀⠀⠀⠀⠀⠀⣸⡇⠀⠀⠀⠀⠀⠀⢿⣿⣿⣿⡿⠛⠶⣤⡄⠀⠀⠀⠀⠀⠀⠀⠀⠀⠀⠀⠀⠀⠀⠀⠀⠀⠀⠀⠀⠀⠀⠀⠀⠀⠀⠀⠀⠀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⠀⠀⠀⠀⠀⠀⠀⠀⠀⠀⠀⠀⠀⠀⠀⠀⠀⠀⠀⠀⠀⠀⠀⠀⠀⠀⠀⠀⠀⠀⠀⠀⠀⠀⠀⠀⠀⠀⠀⠀⠀⠀⠀⠀⠀⢿⡇⠀⠀⠀⠀⠀⠀⢸⣿⣿⣿⠆⠀⠀⠈⠁⠀⠀⠀⠀⠀⠀⠀⠀⠀⠀⠀⠀⠀⠀⠀⠀⠀⠀⠀⠀⠀⠀⠀⠀⠀⠀⠀⠀⠀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⠀⠀⠀⠀⠀⠀⠀⠀⠀⠀⠀⠀⠀⠀⠀⠀⠀⠀⠀⠀⠀⠀⠀⠀⠀⠀⠀⠀⠀⠀⠀⠀⠀⠀⠀⠀⠀⠀⠀⠀⠀⠀⠀⠀⠀⢸⡇⠀⠀⠀⠀⠀⠀⣼⣿⣿⣿⣇⠀⠀⠀⠀⠀⠀⠀⠀⠀⠀⠀⠀⠀⠀⠀⠀⠀⠀⠀⠀⠀⠀⠀⠀⠀⠀⠀⠀⠀⠀⠀⠀⠀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⠀⠀⠀⠀⠀⠀⠀⠀⠀⠀⠀⠀⠀⠀⠀⠀⠀⠀⠀⠀⠀⠀⠀⠀⠀⠀⠀⠀⠀⠀⠀⠀⠀⠀⠀⠀⠀⠀⠀⠀⠀⠀⠀⠀⠀⢸⡗⠀⠀⠀⠀⢀⣾⣿⣿⣿⣿⣿⣆⠀⠀⠀⠀⠀⠀⠀⠀⠀⠀⠀⠀⠀⠀⠀⠀⠀⠀⠀⠀⠀⠀⠀⠀⠀⠀⠀⠀⠀⠀⠀⠀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⠀⠀⠀⠀⠀⠀⠀⠀⠀⠀⠀⠀⠀⠀⠀⠀⠀⠀⠀⠀⠀⠀⠀⠀⠀⠀⠀⠀⠀⠀⠀⠀⠀⠀⠀⠀⠀⠀⠀⠀⠀⠀⠀⠀⠀⢸⠇⠀⠀⠀⣠⣿⣿⣿⣿⣿⣿⣿⣿⡄⠀⠀⠀⠀⠀⠀⠀⠀⠀⠀⠀⠀⠀⠀⠀⠀⢠⣾⣷⠀⠀⠀⠀⠀⠀⠀⠀⠀⠀⠀⠀</a:t>
            </a:r>
            <a:br/>
            <a:r>
              <a:t>⠀⠀⠀⠀⠀⠀⠀⠀⠀⠀⠀⠀⠀⠀⠀⠀⠀⠀⠀⠀⠀⠀⠀⠀⠀⠀⠀⠀⠀⠀⠀⠀⠀⠀⠀⠀⠀⠀⠀⠀⠀⠀⠀⠀⠀⢸⠀⠀⣠⣾⣿⣿⣿⣿⣿⣿⣿⣿⣿⣇⠀⠀⠀⠀⠀⠀⠀⠀⠀⠀⠀⠀⠀⠀⠀⣰⣿⣿⠟⠀⠀⠀⠀⠀⠀⠀⠀⠀⠀⠀⠀</a:t>
            </a:r>
            <a:br/>
            <a:r>
              <a:t>⠀⠀⠀⠀⠀⠀⠀⠀⠀⠀⠀⠀⠀⠀⠀⠀⠀⠀⠀⠀⠀⠀⠀⠀⠀⠀⠀⠀⠀⠀⠀⠀⠀⠀⠀⠀⠀⠀⠀⠀⠀⠀⠀⠀⠀⠀⠁⠀⣹⣿⣿⣿⣿⣿⣿⣿⣿⣿⣿⠉⠀⠀⠀⠀⠀⠀⠀⠀⠀⠀⢀⣀⣀⣀⣴⣿⣿⠏⠀⠀⠀⠀⠀⠀⠀⠀⠀⠀⠀⠀⠀</a:t>
            </a:r>
            <a:br/>
            <a:r>
              <a:t>⠀⠀⠀⠀⠀⠀⠀⠀⠀⠀⢀⣀⣀⣀⣀⣀⣀⣠⣤⣤⣄⣀⣀⡀⠀⠀⠀⠀⠀⠀⠀⠀⠀⠀⠀⠀⠀⠀⠀⠀⠀⠀⠀⠀⠀⠀⠀⠾⣿⣿⣿⣿⣿⣿⣿⣿⣿⣿⣿⠀⠀⠀⢀⣀⣠⣤⣶⣾⣿⣿⣿⣿⣿⣿⣿⣿⠏⠀⠀⠀⠀⠀⠀⠀⠀⠀⠀⠀⠀⠀⠀</a:t>
            </a:r>
            <a:br/>
            <a:r>
              <a:t>⠀⠀⠀⠀⠀⠀⢰⣿⣿⣿⣿⣿⣿⣿⣿⣿⣿⣿⣿⣿⣿⣿⣿⣿⣿⣿⣷⣶⣶⣶⣤⣤⣤⣄⣀⣀⣀⡀⠀⠀⠀⠀⠀⠀⠀⠀⠀⠀⠀⠀⠉⠙⢻⣿⢿⣿⣿⣿⣯⣴⣶⣿⣿⣿⣿⣿⣿⣿⣿⣿⣿⣿⣿⣿⣿⠃⠀⠀⠀⠀⠀⠀⠀⠀⠀⠀⠀⠀⠀⠀⠀</a:t>
            </a:r>
            <a:br/>
            <a:r>
              <a:t>⠀⠀⠀⠀⠀⠀⠀⠻⣿⣿⣿⣿⣿⣿⣿⣿⣿⣿⣿⣿⣿⣿⣿⣿⣿⣿⣿⣿⣿⣿⣿⣿⣿⣿⣿⣿⣿⣿⣿⣿⣿⣿⣿⣶⣶⣶⣶⣶⣶⣶⣶⣶⣾⣿⣿⣿⣿⣿⣿⣿⣿⣿⣿⣿⣿⣿⣿⣿⣿⣿⣿⣿⣿⡿⠁⠀⠀⠀⠀⠀⠀⠀⠀⠀⠀⠀⠀⠀⠀⠀⠀</a:t>
            </a:r>
            <a:br/>
            <a:r>
              <a:t>⠀⠀⠀⠀⠀⠀⠀⠀⠀⠹⣿⣿⣿⣿⣿⣿⣿⣿⣿⣿⣿⣿⣿⣿⣿⣿⣿⣿⣿⣿⣿⣿⣿⣿⣿⣿⣿⣿⣿⣿⣿⣿⣿⣿⣿⣿⣿⣿⣿⣿⣿⣿⣿⣿⣿⣿⣿⣿⣿⣿⣿⣿⣿⣿⣿⣿⣿⣿⣿⣿⣿⣿⡟⠁⠀⠀⠀⠀⠀⠀⠀⠀⠀⠀⠀⠀⠀⠀⠀⠀⠀</a:t>
            </a:r>
            <a:br/>
            <a:r>
              <a:t>⠀⠀⠀⠀⠀⠀⠀⠀⠀⠀⠈⠻⠿⠿⣿⣿⣿⣿⣿⣿⣿⣿⣿⣿⣿⣿⣿⣿⣿⣿⣿⣿⣿⣿⣿⣿⣿⣿⣿⣿⣿⣿⣿⣿⣿⣿⣿⣿⣿⣿⣿⣿⣿⣿⣿⣿⣿⣿⣿⣿⣿⣿⣿⣿⣿⣿⣿⣿⣿⣿⣿⠏⠀⠀⠀⠀⠀⠀⠀⠀⠀⠀⠀⠀⠀⠀⠀⠀⠀⠀⠀</a:t>
            </a:r>
            <a:br/>
            <a:r>
              <a:t>⠀⠀⠀⠀⠀⠀⠀⠀⠀⠀⠀⠀⠀⠀⠀⠉⠉⠉⠙⠻⣿⣿⣿⣿⣿⣿⣿⣿⣿⣿⣿⣿⣿⣿⣿⣿⣿⣿⣿⣿⣿⣿⣿⣿⣿⣿⣿⣿⣿⣿⣿⣿⣿⣿⣿⣿⣿⣿⣿⣿⣿⣿⣿⣿⣿⣿⣿⣿⣿⡿⠃⠀⠀⠀⠀⠀⠀⠀⠀⠀⠀⠀⠀⠀⠀⠀⠀⠀⠀⠀⠀</a:t>
            </a:r>
            <a:br/>
            <a:r>
              <a:t>⠀⠀⠀⠀⠀⠀⠀⠀⠀⠀⠀⠀⠀⠀⠀⠀⠀⠀⠀⠀⠈⠛⢿⣿⣿⣿⣿⣿⣿⣿⣿⣿⣿⣿⣿⣿⣿⣿⣿⣿⣿⣿⣿⣿⣿⣿⣿⣿⣿⣿⣿⣿⣿⣿⣿⣿⣿⣿⣿⣿⣿⣿⣿⣿⣿⣿⣿⣿⠟⠁⠀⠀⠀⠀⠀⠀⠀⠀⠀⠀⠀⠀⠀⠀⠀⠀⠀⠀⠀⠀⠀</a:t>
            </a:r>
            <a:br/>
            <a:r>
              <a:t>⠀⠀⠀⠀⠀⠀⠀⠀⠀⠀⠀⠀⠀⠀⠀⠀⠀⠀⠀⠀⠀⠀⠀⠈⠙⠻⣿⣿⣿⣿⣿⣿⣿⣿⣿⣿⣿⠿⠿⠛⠿⢿⣿⣿⣿⣿⣿⣿⣿⣿⣿⣿⣿⣿⣿⣿⣿⣿⣿⣿⣿⣿⣿⣿⣿⣿⡟⠁⠀⠀⠀⠀⠀⠀⠀⠀⠀⠀⠀⠀⠀⠀⠀⠀⠀⠀⠀⠀⠀⠀⠀</a:t>
            </a:r>
            <a:br/>
            <a:r>
              <a:t>⠀⠀⠀⠀⠀⠀⠀⠀⠀⠀⠀⠀⠀⠀⠀⠀⠀⠀⠀⠀⠀⠀⠀⠀⠀⠀⠀⠈⠙⠛⠿⠿⠛⠋⠉⠀⠀⠀⠀⠀⠀⠀⠀⠀⠉⠉⠉⠉⠉⠉⠉⠉⠉⠛⠿⣿⣿⣿⣿⣿⣿⣿⣿⣿⡿⠋⠀⠀⠀⠀⠀⠀⠀⠀⠀⠀⠀⠀⠀⠀⠀⠀⠀⠀⠀⠀⠀⠀⠀⠀⠀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⠀⠀⠀⠀⠀⠀⠀⠀⠀⠀⠀⠀⠀⠀⠀⠀⠀⠀⠀⠀⠀⠀⠀⠀⠀⠀⠀⠀⠀⠀⠀⠀⠀⠀⠀⠀⠀⠀⠀⠀⠀⠀⠀⠀⠀⠀⠀⠀⠀⠀⠀⠀⠀⠀⠀⠀⠀⠀⠀⠈⠻⠟⠛⠁⠀⠀⠀⠀⠀⠀⠀⠀⠀⠀⠀⠀⠀⠀⠀⠀⠀⠀⠀⠀⠀⠀⠀⠀⠀⠀⠀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⠀⠀⠀⠀⠀⠀⠀⠀⠀⠀⠀⠀⠀⠀⠀⠀⠀⠀⠀⠀⠀⠀⠀⠀⠀⠀⠀⠀⠀⠀⠀⠀⠀⠀⠀⠀⠀⠀⠀⠀⠀⠀⠀⠀⠀⠠⣄⠀⠀⠀⠀⢀⣴⣤⣶⣶⣄⠀⠀⠀⠀⠀⠀⠀⠀⠀⠀⠀⠀⠀⠀⠀⠀⠀⠀⠀⠀⠀⠀⠀⠀⠀⠀⠀⠀⠀⠀⠀⠀⠀⠀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⠀⠀⠀⠀⠀⠀⠀⠀⠀⠀⠀⠀⠀⠀⠀⠀⠀⠀⠀⠀⠀⠀⠀⠀⠀⠀⠀⠀⠀⠀⠀⠀⠀⠀⠀⠀⠀⠀⠀⠀⠀⠀⠀⠀⠀⢰⣿⡿⢦⡀⠀⣾⣿⣿⣿⣿⣿⡇⠀⠀⠀⠀⠀⠀⠀⠀⠀⠀⠀⠀⠀⠀⠀⠀⠀⠀⠀⠀⠀⠀⠀⠀⠀⠀⠀⠀⠀⠀⠀⠀⠀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⠀⠀⠀⠀⠀⠀⠀⠀⠀⠀⠀⠀⠀⠀⠀⠀⠀⠀⠀⠀⠀⠀⠀⠀⠀⠀⠀⠀⠀⠀⠀⠀⠀⠀⠀⠀⠀⠀⠀⠀⠀⠀⠀⠀⠀⣾⣿⠀⠀⠈⠺⣽⣿⣿⣿⡿⠋⠀⠀⠀⠀⠀⠀⠀⠀⠀⠀⠀⠀⠀⠀⠀⠀⠀⠀⠀⠀⠀⠀⠀⠀⠀⠀⠀⠀⠀⠀⠀⠀⠀⠀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⠀⠀⠀⠀⠀⠀⠀⠀⠀⠀⠀⠀⠀⠀⠀⠀⠀⠀⠀⠀⠀⠀⠀⠀⠀⠀⠀⠀⠀⠀⠀⠀⠀⠀⠀⠀⠀⠀⠀⠀⠀⠀⠀⠀⢠⣿⡇⠀⠀⠀⠀⠉⠹⣿⣿⣿⣶⡀⠀⠀⠀⠀⠀⠀⠀⠀⠀⠀⠀⠀⠀⠀⠀⠀⠀⠀⠀⠀⠀⠀⠀⠀⠀⠀⠀⠀⠀⠀⠀⠀⠀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⠀⠀⠀⠀⠀⠀⠀⠀⠀⠀⠀⠀⠀⠀⠀⠀⠀⠀⠀⠀⠀⠀⠀⠀⠀⠀⠀⠀⠀⠀⠀⠀⠀⠀⠀⠀⠀⠀⠀⠀⠀⠀⠀⠀⢸⣿⠁⠀⠀⠀⠀⠀⠐⣿⣿⣿⣿⣿⠶⣤⣄⣀⠀⠀⠀⠀⠀⠀⠀⠀⠀⠀⠀⠀⠀⠀⠀⠀⠀⠀⠀⠀⠀⠀⠀⠀⠀⠀⠀⠀⠀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⠀⠀⠀⠀⠀⠀⠀⠀⠀⠀⠀⠀⠀⠀⠀⠀⠀⠀⠀⠀⠀⠀⠀⠀⠀⠀⠀⠀⠀⠀⠀⠀⠀⠀⠀⠀⠀⠀⠀⠀⠀⠀⠀⠀⢸⣿⠀⠀⠀⠀⠀⠀⠀⢸⣿⣿⣿⡋⠀⠀⠉⠛⠃⠀⠀⠀⠀⠀⠀⠀⠀⠀⠀⠀⠀⠀⠀⠀⠀⠀⠀⠀⠀⠀⠀⠀⠀⠀⠀⠀⠀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⠀⠀⠀⠀⠀⠀⠀⠀⠀⠀⠀⠀⠀⠀⠀⠀⠀⠀⠀⠀⠀⠀⠀⠀⠀⠀⠀⠀⠀⠀⠀⠀⠀⠀⠀⠀⠀⠀⠀⠀⠀⠀⠀⠀⢸⣿⠀⠀⠀⠀⠀⠀⠀⣸⣿⣿⣿⡅⠀⠀⠀⠀⠀⠀⠀⠀⠀⠀⠀⠀⠀⠀⠀⠀⠀⠀⠀⠀⠀⠀⠀⠀⠀⠀⠀⠀⠀⠀⠀⠀⠀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⠀⠀⠀⠀⠀⠀⠀⠀⠀⠀⠀⠀⠀⠀⠀⠀⠀⠀⠀⠀⠀⠀⠀⠀⠀⠀⠀⠀⠀⠀⠀⠀⠀⠀⠀⠀⠀⠀⠀⠀⠀⠀⠀⠀⠘⣿⠀⠀⠀⠀⠀⠀⣰⣿⣿⣿⣿⣿⡄⠀⠀⠀⠀⠀⠀⠀⠀⠀⠀⠀⠀⠀⠀⠀⠀⠀⠀⠀⠀⠀⠀⠀⠀⠀⠀⠀⠀⠀⠀⠀⠀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⠀⠀⠀⠀⠀⠀⠀⠀⠀⠀⠀⠀⠀⠀⠀⠀⠀⠀⠀⠀⠀⠀⠀⠀⠀⠀⠀⠀⠀⠀⠀⠀⠀⠀⠀⠀⠀⠀⠀⠀⠀⠀⠀⠀⠀⣿⠀⠀⠀⠀⢀⣼⣿⣿⣿⣿⣿⣿⣿⠄⠀⠀⠀⠀⠀⠀⠀⠀⠀⠀⠀⠀⠀⠀⠀⠀⠀⠀⠀⣠⡄⠀⠀⠀⠀⠀⠀⠀⠀⠀⠀</a:t>
            </a:r>
            <a:br/>
            <a:r>
              <a:t>⠀⠀⠀⠀⠀⠀⠀⠀⠀⠀⠀⠀⠀⠀⠀⠀⠀⠀⠀⠀⠀⠀⠀⠀⠀⠀⠀⠀⠀⠀⠀⠀⠀⠀⠀⠀⠀⠀⠀⠀⠀⠀⠀⠀⢸⡇⠀⠀⠀⣠⣿⣿⣿⣿⣿⣿⣿⣿⣿⡇⠀⠀⠀⠀⠀⠀⠀⠀⠀⠀⠀⠀⠀⠀⠀⠀⠀⢀⣾⣿⡿⠀⠀⠀⠀⠀⠀⠀⠀⠀⠀</a:t>
            </a:r>
            <a:br/>
            <a:r>
              <a:t>⠀⠀⠀⠀⠀⠀⠀⠀⠀⠀⠀⠀⠀⠀⠀⠀⠀⠀⠀⠀⠀⠀⠀⠀⠀⠀⠀⠀⠀⠀⠀⠀⠀⠀⠀⠀⠀⠀⠀⠀⠀⠀⠀⠀⠀⢇⠀⠠⣾⣿⣿⣿⣿⣿⣿⣿⣿⣿⣿⣷⠀⠀⠀⠀⠀⠀⠀⠀⠀⠀⠀⠀⠀⠀⠀⠀⣠⣿⣿⡿⠁⠀⠀⠀⠀⠀⠀⠀⠀⠀⠀</a:t>
            </a:r>
            <a:br/>
            <a:r>
              <a:t>⠀⠀⠀⠀⠀⠀⠀⠀⠀⠀⠀⠀⠀⠀⠀⠀⠀⠀⠀⠀⠀⠀⠀⠀⠀⠀⠀⠀⠀⠀⠀⠀⠀⠀⠀⠀⠀⠀⠀⠀⠀⠀⠀⠀⠀⠀⢀⣤⣾⣿⣿⣿⣿⣿⣿⣿⣿⣿⣿⠀⠀⠀⠀⠀⠀⠀⠀⠀⣀⣀⣤⣤⣤⣤⣴⣶⣿⣿⡟⠀⠀⠀⠀⠀⠀⠀⠀⠀⠀⠀⠀</a:t>
            </a:r>
            <a:br/>
            <a:r>
              <a:t>⠀⠀⠀⠀⣀⣀⣀⣀⣀⣀⣤⣤⣤⣤⣤⣤⣤⣤⣤⣤⣀⣀⡀⠀⠀⠀⠀⠀⠀⠀⠀⠀⠀⠀⠀⠀⠀⠀⠀⠀⠀⠀⠀⠀⠀⠀⠘⠛⠿⢿⣿⣿⣿⣿⣿⣿⣿⣿⡿⠀⠀⢀⣀⣤⣴⣶⣿⣿⣿⣿⣿⣿⣿⣿⣿⣿⣿⠟⠀⠀⠀⠀⠀⠀⠀⠀⠀⠀⠀⠀⠀</a:t>
            </a:r>
            <a:br/>
            <a:r>
              <a:t>⠀⠀⠀⢹⣿⣿⣿⣿⣿⣿⣿⣿⣿⣿⣿⣿⣿⣿⣿⣿⣿⣿⣿⣿⣿⣿⣶⣶⣶⣤⣤⣤⣤⣀⣀⣀⣀⠀⠀⠀⠀⠀⠀⠀⠀⠀⠀⠀⠀⠀⠀⠈⣹⣿⣻⣿⣿⣿⣶⣾⣿⣿⣿⣿⣿⣿⣿⣿⣿⣿⣿⣿⣿⣿⣿⣿⠃⠀⠀⠀⠀⠀⠀⠀⠀⠀⠀⠀⠀⠀⠀</a:t>
            </a:r>
            <a:br/>
            <a:r>
              <a:t>⠀⠀⠀⠀⠙⢿⣿⣿⣿⣿⣿⣿⣿⣿⣿⣿⣿⣿⣿⣿⣿⣿⣿⣿⣿⣿⣿⣿⣿⣿⣿⣿⣿⣿⣿⣿⣿⣿⣿⣿⣿⣿⣿⣿⣶⣶⣶⣶⣶⣶⣶⣾⣿⣿⣿⣿⣿⣿⣿⣿⣿⣿⣿⣿⣿⣿⣿⣿⣿⣿⣿⣿⣿⣿⡿⠁⠀⠀⠀⠀⠀⠀⠀⠀⠀⠀⠀⠀⠀⠀⠀</a:t>
            </a:r>
            <a:br/>
            <a:r>
              <a:t>⠀⠀⠀⠀⠀⠀⠹⣿⣿⣿⣿⣿⣿⣿⣿⣿⣿⣿⣿⣿⣿⣿⣿⣿⣿⣿⣿⣿⣿⣿⣿⣿⣿⣿⣿⣿⣿⣿⣿⣿⣿⣿⣿⣿⣿⣿⣿⣿⣿⣿⣿⣿⣿⣿⣿⣿⣿⣿⣿⣿⣿⣿⣿⣿⣿⣿⣿⣿⣿⣿⣿⣿⣿⡟⠀⠀⠀⠀⠀⠀⠀⠀⠀⠀⠀⠀⠀⠀⠀⠀⠀</a:t>
            </a:r>
            <a:br/>
            <a:r>
              <a:t>⠀⠀⠀⠀⠀⠀⠀⠈⠻⠛⠿⣿⣿⣿⣿⣿⣿⣿⣿⣿⣿⣿⣿⣿⣿⣿⣿⣿⣿⣿⣿⣿⣿⣿⣿⣿⣿⣿⣿⣿⣿⣿⣿⣿⣿⣿⣿⣿⣿⣿⣿⣿⣿⣿⣿⣿⣿⣿⣿⣿⣿⣿⣿⣿⣿⣿⣿⣿⣿⣿⣿⣿⠏⠀⠀⠀⠀⠀⠀⠀⠀⠀⠀⠀⠀⠀⠀⠀⠀⠀⠀</a:t>
            </a:r>
            <a:br/>
            <a:r>
              <a:t>⠀⠀⠀⠀⠀⠀⠀⠀⠀⠀⠀⠀⠈⠉⠉⠙⠿⣿⣿⣿⣿⣿⣿⣿⣿⣿⣿⣿⣿⣿⣿⣿⣿⣿⣿⣿⣿⣿⣿⣿⣿⣿⣿⣿⣿⣿⣿⣿⣿⣿⣿⣿⣿⣿⣿⣿⣿⣿⣿⣿⣿⣿⣿⣿⣿⣿⣿⣿⣿⣿⡿⠁⠀⠀⠀⠀⠀⠀⠀⠀⠀⠀⠀⠀⠀⠀⠀⠀⠀⠀⠀</a:t>
            </a:r>
            <a:br/>
            <a:r>
              <a:t>⠀⠀⠀⠀⠀⠀⠀⠀⠀⠀⠀⠀⠀⠀⠀⠀⠀⠈⠛⢿⣿⣿⣿⣿⣿⣿⣿⣿⣿⣿⣿⣿⣿⣿⣿⣿⣿⣿⣿⣿⣿⣿⣿⣿⣿⣿⣿⣿⣿⣿⣿⣿⣿⣿⣿⣿⣿⣿⣿⣿⣿⣿⣿⣿⣿⣿⣿⣿⣿⠏⠀⠀⠀⠀⠀⠀⠀⠀⠀⠀⠀⠀⠀⠀⠀⠀⠀⠀⠀⠀⠀</a:t>
            </a:r>
            <a:br/>
            <a:r>
              <a:t>⠀⠀⠀⠀⠀⠀⠀⠀⠀⠀⠀⠀⠀⠀⠀⠀⠀⠀⠀⠀⠈⠙⠻⣿⣿⣿⣿⣿⣿⣿⣿⣿⣿⣿⠿⠿⠛⠻⠿⢿⣿⣿⣿⣿⣿⣿⣿⣿⣿⣿⣿⣿⣿⣿⣿⣿⣿⣿⣿⣿⣿⣿⣿⣿⣿⣿⣿⠟⠁⠀⠀⠀⠀⠀⠀⠀⠀⠀⠀⠀⠀⠀⠀⠀⠀⠀⠀⠀⠀⠀⠀</a:t>
            </a:r>
            <a:br/>
            <a:r>
              <a:t>⠀⠀⠀⠀⠀⠀⠀⠀⠀⠀⠀⠀⠀⠀⠀⠀⠀⠀⠀⠀⠀⠀⠀⠀⠈⠙⠛⠿⠿⠛⠛⠉⠁⠀⠀⠀⠀⠀⠀⠀⠀⠀⠈⠉⠉⠉⠉⠉⠉⠉⠉⠛⠿⣿⣿⣿⣿⣿⣿⣿⣿⣿⣿⣿⣿⠟⠁⠀⠀⠀⠀⠀⠀⠀⠀⠀⠀⠀⠀⠀⠀⠀⠀⠀⠀⠀⠀⠀⠀⠀⠀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⠀⠀⠀⠀⠀⠀⠀⠀⠀⠀⠀⠀⠀⠀⠀⠀⠀⠀⠀⠀⠀⠀⠀⠀⠀⠀⠀⠀⠀⠀⠀⠀⠀⠀⠀⠀⠀⠀⠀⠀⠀⠀⠀⠀⠀⠀⠀⠀⠀⠀⠀⠀⠀⠈⠉⠙⠛⠛⠛⢿⣿⣿⡿⠟⠁⠀⠀⠀⠀⠀⠀⠀⠀⠀⠀⠀⠀⠀⠀⠀⠀⠀⠀⠀⠀⠀⠀⠀⠀⠀⠀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⠀⠀⠀⠀⠀⠀⠀⠀⠀⠀⠀⠀⠀⠀⠀⠀⠀⠀⠀⠀⠀⠀⠀⠀⠀⠀⠀⠀⠀⠀⠀⠀⠀⠀⠀⠀⠀⠀⠀⠀⠀⠀⠀⠀⠀⠀⠀⠀⠀⠀⠀⠀⢀⠀⣀⣀⠀⠀⠀⠀⠀⠀⠀⠀⠀⠀⠀⠀⠀⠀⠀⠀⠀⠀⠀⠀⠀⠀⠀⠀⠀⠀⠀⠀⠀⠀⠀⠀⠀⠀⠀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⠀⠀⠀⠀⠀⠀⠀⠀⠀⠀⠀⠀⠀⠀⠀⠀⠀⠀⠀⠀⠀⠀⠀⠀⠀⠀⠀⠀⠀⠀⠀⠀⠀⠀⠀⠀⠀⠀⠀⠀⠀⠀⠀⠀⠀⢸⣦⣄⠀⠀⠀⣴⣿⣿⣿⣿⣷⡄⠀⠀⠀⠀⠀⠀⠀⠀⠀⠀⠀⠀⠀⠀⠀⠀⠀⠀⠀⠀⠀⠀⠀⠀⠀⠀⠀⠀⠀⠀⠀⠀⠀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⠀⠀⠀⠀⠀⠀⠀⠀⠀⠀⠀⠀⠀⠀⠀⠀⠀⠀⠀⠀⠀⠀⠀⠀⠀⠀⠀⠀⠀⠀⠀⠀⠀⠀⠀⠀⠀⠀⠀⠀⠀⠀⠀⠀⠀⣿⣿⠉⠓⢤⣰⢿⣿⣿⣿⣿⡿⠇⠀⠀⠀⠀⠀⠀⠀⠀⠀⠀⠀⠀⠀⠀⠀⠀⠀⠀⠀⠀⠀⠀⠀⠀⠀⠀⠀⠀⠀⠀⠀⠀⠀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⠀⠀⠀⠀⠀⠀⠀⠀⠀⠀⠀⠀⠀⠀⠀⠀⠀⠀⠀⠀⠀⠀⠀⠀⠀⠀⠀⠀⠀⠀⠀⠀⠀⠀⠀⠀⠀⠀⠀⠀⠀⠀⠀⠀⢸⣿⠇⠀⠀⠀⠈⠿⣿⣿⣿⣟⡀⠀⠀⠀⠀⠀⠀⠀⠀⠀⠀⠀⠀⠀⠀⠀⠀⠀⠀⠀⠀⠀⠀⠀⠀⠀⠀⠀⠀⠀⠀⠀⠀⠀⠀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⠀⠀⠀⠀⠀⠀⠀⠀⠀⠀⠀⠀⠀⠀⠀⠀⠀⠀⠀⠀⠀⠀⠀⠀⠀⠀⠀⠀⠀⠀⠀⠀⠀⠀⠀⠀⠀⠀⠀⠀⠀⠀⠀⠀⣼⣿⠀⠀⠀⠀⠀⠀⢈⣿⣿⣿⣿⣦⣄⠀⠀⠀⠀⠀⠀⠀⠀⠀⠀⠀⠀⠀⠀⠀⠀⠀⠀⠀⠀⠀⠀⠀⠀⠀⠀⠀⠀⠀⠀⠀⠀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⠀⠀⠀⠀⠀⠀⠀⠀⠀⠀⠀⠀⠀⠀⠀⠀⠀⠀⠀⠀⠀⠀⠀⠀⠀⠀⠀⠀⠀⠀⠀⠀⠀⠀⠀⠀⠀⠀⠀⠀⠀⠀⠀⠀⣿⡟⠀⠀⠀⠀⠀⠀⠀⢻⣿⣿⣿⣿⠉⠛⠷⣶⣦⠀⠀⠀⠀⠀⠀⠀⠀⠀⠀⠀⠀⠀⠀⠀⠀⠀⠀⠀⠀⠀⠀⠀⠀⠀⠀⠀⠀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⠀⠀⠀⠀⠀⠀⠀⠀⠀⠀⠀⠀⠀⠀⠀⠀⠀⠀⠀⠀⠀⠀⠀⠀⠀⠀⠀⠀⠀⠀⠀⠀⠀⠀⠀⠀⠀⠀⠀⠀⠀⠀⠀⠀⣿⡇⠀⠀⠀⠀⠀⠀⠀⢸⣿⣿⣿⡇⠀⠀⠀⠀⠁⠀⠀⠀⠀⠀⠀⠀⠀⠀⠀⠀⠀⠀⠀⠀⠀⠀⠀⠀⠀⠀⠀⠀⠀⠀⠀⠀⠀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⠀⠀⠀⠀⠀⠀⠀⠀⠀⠀⠀⠀⠀⠀⠀⠀⠀⠀⠀⠀⠀⠀⠀⠀⠀⠀⠀⠀⠀⠀⠀⠀⠀⠀⠀⠀⠀⠀⠀⠀⠀⠀⠀⠀⢿⡇⠀⠀⠀⠀⠀⠀⠀⣼⣿⣿⣿⣧⠀⠀⠀⠀⠀⠀⠀⠀⠀⠀⠀⠀⠀⠀⠀⠀⠀⠀⠀⠀⠀⠀⠀⠀⠀⠀⠀⠀⠀⠀⠀⠀⠀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⠀⠀⠀⠀⠀⠀⠀⠀⠀⠀⠀⠀⠀⠀⠀⠀⠀⠀⠀⠀⠀⠀⠀⠀⠀⠀⠀⠀⠀⠀⠀⠀⠀⠀⠀⠀⠀⠀⠀⠀⠀⠀⠀⠀⢸⣷⠀⠀⠀⠀⠀⢀⣼⣿⣿⣿⣿⣿⣆⠀⠀⠀⠀⠀⠀⠀⠀⠀⠀⠀⠀⠀⠀⠀⠀⠀⠀⠀⠀⠀⠀⠀⠀⠀⠀⠀⠀⠀⠀⠀⠀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⠀⠀⠀⠀⠀⠀⠀⠀⠀⠀⠀⠀⠀⠀⠀⠀⠀⠀⠀⠀⠀⠀⠀⠀⠀⠀⠀⠀⠀⠀⠀⠀⠀⠀⠀⠀⠀⠀⠀⠀⠀⠀⠀⠀⢸⡏⠀⠀⠀⠀⣠⣿⣿⣿⣿⣿⣿⣿⣿⡆⠀⠀⠀⠀⠀⠀⠀⠀⠀⠀⠀⠀⠀⠀⠀⠀⠀⠀⠀⢠⣶⣦⠀⠀⠀⠀⠀⠀⠀⠀⠀</a:t>
            </a:r>
            <a:br/>
            <a:r>
              <a:t>⠀⠀⠀⠀⠀⠀⠀⠀⠀⠀⠀⠀⠀⠀⠀⠀⠀⠀⠀⠀⠀⠀⠀⠀⠀⠀⠀⠀⠀⠀⠀⠀⠀⠀⠀⠀⠀⠀⠀⠀⠀⠀⠀⠀⢸⠀⠀⠀⣠⣾⣿⣿⣿⣿⣿⣿⣿⣿⣿⣇⠀⠀⠀⠀⠀⠀⠀⠀⠀⠀⠀⠀⠀⠀⠀⠀⠀⠀⣰⣿⣿⡟⠀⠀⠀⠀⠀⠀⠀⠀⠀</a:t>
            </a:r>
            <a:br/>
            <a:r>
              <a:t>⠀⠀⠀⠀⠀⠀⠀⠀⠀⠀⠀⠀⠀⠀⠀⠀⠀⠀⠀⠀⠀⠀⠀⠀⠀⠀⠀⠀⠀⠀⠀⠀⠀⠀⠀⠀⠀⠀⠀⠀⠀⠀⠀⠀⠘⢆⠀⠺⣿⣿⣿⣿⣿⣿⣿⣿⣿⣿⣿⠿⠀⠀⠀⠀⠀⠀⠀⠀⠀⠀⠀⠀⠀⠀⠀⠀⠀⣴⣿⣿⠟⠀⠀⠀⠀⠀⠀⠀⠀⠀⠀</a:t>
            </a:r>
            <a:br/>
            <a:r>
              <a:t>⠀⠀⠀⠀⠀⠀⠀⠀⠀⠀⠀⠀⠀⠀⠀⠀⠀⠀⠀⠀⠀⠀⠀⠀⠀⠀⠀⠀⠀⠀⠀⠀⠀⠀⠀⠀⠀⠀⠀⠀⠀⠀⠀⠀⠀⠀⣠⣾⣿⣿⣿⣿⣿⣿⣿⣿⣿⣿⣿⠀⠀⠀⠀⠀⠀⠀⠀⣀⣀⣤⣤⣶⣶⣶⣶⣾⣿⣿⣿⠏⠀⠀⠀⠀⠀⠀⠀⠀⠀⠀⠀</a:t>
            </a:r>
            <a:br/>
            <a:r>
              <a:t>⠀⢀⣀⣀⣠⣤⣤⣤⣤⣤⣤⣤⣤⣤⣤⣤⣤⣤⣤⣀⣀⣀⠀⠀⠀⠀⠀⠀⠀⠀⠀⠀⠀⠀⠀⠀⠀⠀⠀⠀⠀⠀⠀⠀⠀⠀⠉⠙⠻⠿⠿⣿⣿⣿⣿⣿⣿⣿⠟⠀⢀⣀⣤⣤⣶⣾⣿⣿⣿⣿⣿⣿⣿⣿⣿⣿⣿⡿⠃⠀⠀⠀⠀⠀⠀⠀⠀⠀⠀⠀⠀</a:t>
            </a:r>
            <a:br/>
            <a:r>
              <a:t>⠀⠸⣿⣿⣿⣿⣿⣿⣿⣿⣿⣿⣿⣿⣿⣿⣿⣿⣿⣿⣿⣿⣿⣿⣿⣷⣶⣶⣶⣤⣤⣤⣄⣀⣀⣀⣀⠀⠀⠀⠀⠀⠀⠀⠀⠀⠀⠀⠀⠀⠀⠀⣽⣿⣹⣿⣿⣿⣾⣿⣿⣿⣿⣿⣿⣿⣿⣿⣿⣿⣿⣿⣿⣿⣿⣿⡿⠁⠀⠀⠀⠀⠀⠀⠀⠀⠀⠀⠀⠀⠀</a:t>
            </a:r>
            <a:br/>
            <a:r>
              <a:t>⠀⠀⠈⠻⣿⣿⣿⣿⣿⣿⣿⣿⣿⣿⣿⣿⣿⣿⣿⣿⣿⣿⣿⣿⣿⣿⣿⣿⣿⣿⣿⣿⣿⣿⣿⣿⣿⣿⣿⣿⣿⣿⣿⣿⣿⣶⣶⣶⣶⣶⣾⣿⣿⣿⣿⣿⣿⣿⣿⣿⣿⣿⣿⣿⣿⣿⣿⣿⣿⣿⣿⣿⣿⣿⣿⠟⠀⠀⠀⠀⠀⠀⠀⠀⠀⠀⠀⠀⠀⠀⠀</a:t>
            </a:r>
            <a:br/>
            <a:r>
              <a:t>⠀⠀⠀⠀⠘⢿⣿⣿⣿⣿⣿⣿⣿⣿⣿⣿⣿⣿⣿⣿⣿⣿⣿⣿⣿⣿⣿⣿⣿⣿⣿⣿⣿⣿⣿⣿⣿⣿⣿⣿⣿⣿⣿⣿⣿⣿⣿⣿⣿⣿⣿⣿⣿⣿⣿⣿⣿⣿⣿⣿⣿⣿⣿⣿⣿⣿⣿⣿⣿⣿⣿⣿⣿⣿⠋⠀⠀⠀⠀⠀⠀⠀⠀⠀⠀⠀⠀⠀⠀⠀⠀</a:t>
            </a:r>
            <a:br/>
            <a:r>
              <a:t>⠀⠀⠀⠀⠀⠀⠙⠛⠿⣿⣿⣿⣿⣿⣿⣿⣿⣿⣿⣿⣿⣿⣿⣿⣿⣿⣿⣿⣿⣿⣿⣿⣿⣿⣿⣿⣿⣿⣿⣿⣿⣿⣿⣿⣿⣿⣿⣿⣿⣿⣿⣿⣿⣿⣿⣿⣿⣿⣿⣿⣿⣿⣿⣿⣿⣿⣿⣿⣿⣿⣿⣿⡿⠁⠀⠀⠀⠀⠀⠀⠀⠀⠀⠀⠀⠀⠀⠀⠀⠀⠀</a:t>
            </a:r>
            <a:br/>
            <a:r>
              <a:t>⠀⠀⠀⠀⠀⠀⠀⠀⠀⠀⠈⠉⠉⠉⠻⣿⣿⣿⣿⣿⣿⣿⣿⣿⣿⣿⣿⣿⣿⣿⣿⣿⣿⣿⣿⣿⣿⣿⣿⣿⣿⣿⣿⣿⣿⣿⣿⣿⣿⣿⣿⣿⣿⣿⣿⣿⣿⣿⣿⣿⣿⣿⣿⣿⣿⣿⣿⣿⣿⣿⣿⠏⠀⠀⠀⠀⠀⠀⠀⠀⠀⠀⠀⠀⠀⠀⠀⠀⠀⠀⠀</a:t>
            </a:r>
            <a:br/>
            <a:r>
              <a:t>⠀⠀⠀⠀⠀⠀⠀⠀⠀⠀⠀⠀⠀⠀⠀⠈⠙⠿⣿⣿⣿⣿⣿⣿⣿⣿⣿⣿⣿⣿⣿⣿⣿⣿⣿⣿⣿⣿⣿⣿⣿⣿⣿⣿⣿⣿⣿⣿⣿⣿⣿⣿⣿⣿⣿⣿⣿⣿⣿⣿⣿⣿⣿⣿⣿⣿⣿⣿⣿⡟⠁⠀⠀⠀⠀⠀⠀⠀⠀⠀⠀⠀⠀⠀⠀⠀⠀⠀⠀⠀⠀</a:t>
            </a:r>
            <a:br/>
            <a:r>
              <a:t>⠀⠀⠀⠀⠀⠀⠀⠀⠀⠀⠀⠀⠀⠀⠀⠀⠀⠀⠈⠙⠻⢿⣿⣿⣿⣿⣿⣿⣿⣿⣿⣿⡿⠿⠟⠛⠿⠿⢿⣿⣿⣿⣿⣿⣿⣿⣿⣿⣿⣿⣿⣿⣿⣿⣿⣿⣿⣿⣿⣿⣿⣿⣿⣿⣿⣿⣿⡿⠋⠀⠀⠀⠀⠀⠀⠀⠀⠀⠀⠀⠀⠀⠀⠀⠀⠀⠀⠀⠀⠀⠀</a:t>
            </a:r>
            <a:br/>
            <a:r>
              <a:t>⠀⠀⠀⠀⠀⠀⠀⠀⠀⠀⠀⠀⠀⠀⠀⠀⠀⠀⠀⠀⠀⠀⠈⠉⠛⠻⠿⠟⠛⠉⠉⠀⠀⠀⠀⠀⠀⠀⠀⠀⠀⠈⠉⠉⠉⠉⠉⠉⠉⠙⠻⢿⣿⣿⣿⣿⣿⣿⣿⣿⣿⣿⣿⣿⣿⡿⠋⠀⠀⠀⠀⠀⠀⠀⠀⠀⠀⠀⠀⠀⠀⠀⠀⠀⠀⠀⠀⠀⠀⠀⠀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⠀⠀⠀⠀⠀⠀⠀⠀⠀⠀⠀⠀⠀⠀⠀⠀⠀⠀⠀⠀⠀⠀⠀⠀⠀⠀⠀⠀⠀⠀⠀⠀⠀⠀⠀⠀⠀⠀⠀⠀⠀⠀⠀⠀⠀⠀⠀⠀⠀⠀⠀⠀⠈⠉⠛⠛⠿⠟⠻⣿⣿⣿⣿⠟⠉⠀⠀⠀⠀⠀⠀⠀⠀⠀⠀⠀⠀⠀⠀⠀⠀⠀⠀⠀⠀⠀⠀⠀⠀⠀⠀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⠀⠀⠀⠀⠀⠀⠀⠀⠀⠀⠀⠀⠀⠀⠀⠀⠀⠀⠀⠀⠀⠀⠀⠀⠀⠀⠀⠀⠀⠀⠀⠀⠀⠀⠀⠀⠀⠀⠀⠀⠀⠀⠀⠀⠀⠀⠀⠀⠀⠀⠀⠀⠀⠀⠀⠀⠀⠀⠀⠈⠛⠉⠁⠀⠀⠀⠀⠀⠀⠀⠀⠀⠀⠀⠀⠀⠀⠀⠀⠀⠀⠀⠀⠀⠀⠀⠀⠀⠀⠀⠀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⠀⠀⠀⠀⠀⠀⠀⠀⠀⠀⠀⠀⠀⠀⠀⠀⠀⠀⠀⠀⠀⠀⠀⠀⠀⠀⠀⠀⠀⠀⠀⠀⠀⠀⠀⠀⠀⠀⠀⠀⠀⠀⠀⠀⠀⠀⠀⠀⠀⠀⠀⢀⣤⣤⣤⣤⣀⠀⠀⠀⠀⠀⠀⠀⠀⠀⠀⠀⠀⠀⠀⠀⠀⠀⠀⠀⠀⠀⠀⠀⠀⠀⠀⠀⠀⠀⠀⠀⠀⠀⠀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⠀⠀⠀⠀⠀⠀⠀⠀⠀⠀⠀⠀⠀⠀⠀⠀⠀⠀⠀⠀⠀⠀⠀⠀⠀⠀⠀⠀⠀⠀⠀⠀⠀⠀⠀⠀⠀⠀⠀⠀⠀⠀⠀⠀⣹⣷⣤⠀⠀⠀⢠⣿⣿⣿⣿⣿⣿⣇⠀⠀⠀⠀⠀⠀⠀⠀⠀⠀⠀⠀⠀⠀⠀⠀⠀⠀⠀⠀⠀⠀⠀⠀⠀⠀⠀⠀⠀⠀⠀⠀⠀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⠀⠀⠀⠀⠀⠀⠀⠀⠀⠀⠀⠀⠀⠀⠀⠀⠀⠀⠀⠀⠀⠀⠀⠀⠀⠀⠀⠀⠀⠀⠀⠀⠀⠀⠀⠀⠀⠀⠀⠀⠀⠀⠀⢀⣿⣿⠋⠙⠲⣤⣾⢿⣿⣿⣿⣿⡟⠋⠀⠀⠀⠀⠀⠀⠀⠀⠀⠀⠀⠀⠀⠀⠀⠀⠀⠀⠀⠀⠀⠀⠀⠀⠀⠀⠀⠀⠀⠀⠀⠀⠀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⠀⠀⠀⠀⠀⠀⠀⠀⠀⠀⠀⠀⠀⠀⠀⠀⠀⠀⠀⠀⠀⠀⠀⠀⠀⠀⠀⠀⠀⠀⠀⠀⠀⠀⠀⠀⠀⠀⠀⠀⠀⠀⠀⢸⣿⡏⠀⠀⠀⠀⠙⠿⣿⣿⣿⣿⣀⠀⠀⠀⠀⠀⠀⠀⠀⠀⠀⠀⠀⠀⠀⠀⠀⠀⠀⠀⠀⠀⠀⠀⠀⠀⠀⠀⠀⠀⠀⠀⠀⠀⠀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⠀⠀⠀⠀⠀⠀⠀⠀⠀⠀⠀⠀⠀⠀⠀⠀⠀⠀⠀⠀⠀⠀⠀⠀⠀⠀⠀⠀⠀⠀⠀⠀⠀⠀⠀⠀⠀⠀⠀⠀⠀⠀⠀⣿⣿⠁⠀⠀⠀⠀⠀⠀⢸⣿⣿⣿⣿⣶⣶⣀⣀⠀⠀⠀⠀⠀⠀⠀⠀⠀⠀⠀⠀⠀⠀⠀⠀⠀⠀⠀⠀⠀⠀⠀⠀⠀⠀⠀⠀⠀⠀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⠀⠀⠀⠀⠀⠀⠀⠀⠀⠀⠀⠀⠀⠀⠀⠀⠀⠀⠀⠀⠀⠀⠀⠀⠀⠀⠀⠀⠀⠀⠀⠀⠀⠀⠀⠀⠀⠀⠀⠀⠀⠀⠀⣿⡟⠀⠀⠀⠀⠀⠀⠀⠈⢿⣿⣿⣿⣿⠀⠈⠛⠻⢿⣶⠆⠀⠀⠀⠀⠀⠀⠀⠀⠀⠀⠀⠀⠀⠀⠀⠀⠀⠀⠀⠀⠀⠀⠀⠀⠀⠀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⠀⠀⠀⠀⠀⠀⠀⠀⠀⠀⠀⠀⠀⠀⠀⠀⠀⠀⠀⠀⠀⠀⠀⠀⠀⠀⠀⠀⠀⠀⠀⠀⠀⠀⠀⠀⠀⠀⠀⠀⠀⠀⠀⣿⡇⠀⠀⠀⠀⠀⠀⠀⠀⣼⣿⣿⣿⡏⠀⠀⠀⠀⠀⠀⠀⠀⠀⠀⠀⠀⠀⠀⠀⠀⠀⠀⠀⠀⠀⠀⠀⠀⠀⠀⠀⠀⠀⠀⠀⠀⠀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⠀⠀⠀⠀⠀⠀⠀⠀⠀⠀⠀⠀⠀⠀⠀⠀⠀⠀⠀⠀⠀⠀⠀⠀⠀⠀⠀⠀⠀⠀⠀⠀⠀⠀⠀⠀⠀⠀⠀⠀⠀⠀⠀⣿⡇⠀⠀⠀⠀⠀⠀⠀⠀⣿⣿⣿⣿⣧⠀⠀⠀⠀⠀⠀⠀⠀⠀⠀⠀⠀⠀⠀⠀⠀⠀⠀⠀⠀⠀⠀⠀⠀⠀⠀⠀⠀⠀⠀⠀⠀⠀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⠀⠀⠀⠀⠀⠀⠀⠀⠀⠀⠀⠀⠀⠀⠀⠀⠀⠀⠀⠀⠀⠀⠀⠀⠀⠀⠀⠀⠀⠀⠀⠀⠀⠀⠀⠀⠀⠀⠀⠀⠀⠀⠀⢻⣷⠀⠀⠀⠀⠀⠀⢀⣼⣿⣿⣿⣿⣿⣆⠀⠀⠀⠀⠀⠀⠀⠀⠀⠀⠀⠀⠀⠀⠀⠀⠀⠀⠀⠀⠀⠀⠀⠀⠀⠀⠀⠀⠀⠀⠀⠀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⠀⠀⠀⠀⠀⠀⠀⠀⠀⠀⠀⠀⠀⠀⠀⠀⠀⠀⠀⠀⠀⠀⠀⠀⠀⠀⠀⠀⠀⠀⠀⠀⠀⠀⠀⠀⠀⠀⠀⠀⠀⠀⠀⢸⡿⠀⠀⠀⠀⠀⣠⣾⣿⣿⣿⣿⣿⣿⣿⡆⠀⠀⠀⠀⠀⠀⠀⠀⠀⠀⠀⠀⠀⠀⠀⠀⠀⠀⠀⠀⠀⠀⢀⣴⣄⠀⠀⠀⠀⠀⠀</a:t>
            </a:r>
            <a:br/>
            <a:r>
              <a:t>⠀⠀⠀⠀⠀⠀⠀⠀⠀⠀⠀⠀⠀⠀⠀⠀⠀⠀⠀⠀⠀⠀⠀⠀⠀⠀⠀⠀⠀⠀⠀⠀⠀⠀⠀⠀⠀⠀⠀⠀⠀⠀⠀⢸⠇⠀⠀⠀⢠⣾⣿⣿⣿⣿⣿⣿⣿⣿⣿⣷⠀⠀⠀⠀⠀⠀⠀⠀⠀⠀⠀⠀⠀⠀⠀⠀⠀⠀⠀⠀⠀⣰⣿⣿⡟⠀⠀⠀⠀⠀⠀</a:t>
            </a:r>
            <a:br/>
            <a:r>
              <a:t>⠀⠀⠀⠀⠀⠀⠀⠀⠀⠀⠀⠀⠀⠀⠀⠀⠀⠀⠀⠀⠀⠀⠀⠀⠀⠀⠀⠀⠀⠀⠀⠀⠀⠀⠀⠀⠀⠀⠀⠀⠀⠀⠀⢸⡀⠀⢀⣶⣿⣿⣿⣿⣿⣿⣿⣿⣿⣿⣿⣿⡄⠀⠀⠀⠀⠀⠀⠀⠀⠀⠀⠀⠀⠀⠀⠀⠀⠀⠀⢀⣼⣿⣿⡟⠀⠀⠀⠀⠀⠀⠀</a:t>
            </a:r>
            <a:br/>
            <a:r>
              <a:t>⠀⠀⠀⠀⠀⠀⠀⠀⠀⠀⠀⠀⠀⠀⠀⠀⠀⠀⠀⠀⠀⠀⠀⠀⠀⠀⠀⠀⠀⠀⠀⠀⠀⠀⠀⠀⠀⠀⠀⠀⠀⠀⠀⠀⠑⠀⣀⣾⣿⣿⣿⣿⣿⣿⣿⣿⣿⣿⣿⠉⠁⠀⠀⠀⠀⠀⠀⠀⠀⠀⠀⢀⣀⣀⣠⣤⣤⣤⣤⣾⣿⣿⠏⠀⠀⠀⠀⠀⠀⠀⠀</a:t>
            </a:r>
            <a:br/>
            <a:r>
              <a:t>⠀⠀⠀⠀⠀⠀⠀⠀⠀⠀⠀⠀⠀⠀⠀⠀⠀⠀⠀⠀⠀⠀⠀⠀⠀⠀⠀⠀⠀⠀⠀⠀⠀⠀⠀⠀⠀⠀⠀⠀⠀⠀⠀⠀⠀⠰⣿⣿⣿⣿⣿⣿⣿⣿⣿⣿⣿⣿⣿⠀⠀⠀⠀⠀⠀⣀⣠⣤⣶⣶⣿⣿⣿⣿⣿⣿⣿⣿⣿⣿⣿⠃⠀⠀⠀⠀⠀⠀⠀⠀⠀</a:t>
            </a:r>
            <a:br/>
            <a:r>
              <a:t>⣶⣶⣶⣶⣶⣶⣶⣶⣶⣶⣶⣶⣶⣶⣶⣤⣤⣤⣀⣀⣀⠀⠀⠀⠀⠀⠀⠀⠀⠀⠀⠀⠀⠀⠀⠀⠀⠀⠀⠀⠀⠀⠀⠀⠀⠀⠀⠀⠉⠉⠛⠻⣿⣿⣿⣿⣿⣿⣋⣠⣤⣴⣶⣿⣿⣿⣿⣿⣿⣿⣿⣿⣿⣿⣿⣿⣿⣿⣿⡟⠁⠀⠀⠀⠀⠀⠀⠀⠀⠀⠀</a:t>
            </a:r>
            <a:br/>
            <a:r>
              <a:t>⣿⣿⣿⣿⣿⣿⣿⣿⣿⣿⣿⣿⣿⣿⣿⣿⣿⣿⣿⣿⣿⣿⣿⣿⣷⣶⣶⣶⣦⣤⣤⣤⣄⣀⣀⣀⣀⣀⡀⠀⠀⠀⠀⠀⠀⠀⠀⠀⠀⣀⣀⣤⣿⣿⣾⣿⣿⣿⣿⣿⣿⣿⣿⣿⣿⣿⣿⣿⣿⣿⣿⣿⣿⣿⣿⣿⣿⣿⠟⠀⠀⠀⠀⠀⠀⠀⠀⠀⠀⠀⠀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⣿⣿⣿⣿⣿⣿⣿⣿⣿⣿⣿⣿⣿⣿⣿⣿⣿⣿⣿⣿⣿⣿⣿⣿⣿⣿⣿⣿⣿⣿⣿⣿⣿⣿⣿⣿⣿⣿⣿⣿⣿⣿⣿⣿⣿⣿⣿⣿⣿⣿⣿⣿⣿⣿⣿⣿⣿⣿⣿⣿⣿⣿⣿⣿⣿⣿⣿⣿⣿⣿⣿⣿⣿⣿⣿⣿⡿⠃⠀⠀⠀⠀⠀⠀⠀⠀⠀⠀⠀⠀⠀</a:t>
            </a:r>
            <a:br/>
            <a:r>
              <a:t>⠹⣿⣿⣿⣿⣿⣿⣿⣿⣿⣿⣿⣿⣿⣿⣿⣿⣿⣿⣿⣿⣿⣿⣿⣿⣿⣿⣿⣿⣿⣿⣿⣿⣿⣿⣿⣿⣿⣿⣿⣿⣿⣿⣿⣿⣿⣿⣿⣿⣿⣿⣿⣿⣿⣿⣿⣿⣿⣿⣿⣿⣿⣿⣿⣿⣿⣿⣿⣿⣿⣿⣿⣿⣿⣿⡟⠁⠀⠀⠀⠀⠀⠀⠀⠀⠀⠀⠀⠀⠀⠀</a:t>
            </a:r>
            <a:br/>
            <a:r>
              <a:t>⠀⠈⠛⠻⢿⣿⣿⣿⣿⣿⣿⣿⣿⣿⣿⣿⣿⣿⣿⣿⣿⣿⣿⣿⣿⣿⣿⣿⣿⣿⣿⣿⣿⣿⣿⣿⣿⣿⣿⣿⣿⣿⣿⣿⣿⣿⣿⣿⣿⣿⣿⣿⣿⣿⣿⣿⣿⣿⣿⣿⣿⣿⣿⣿⣿⣿⣿⣿⣿⣿⣿⣿⣿⣿⠏⠀⠀⠀⠀⠀⠀⠀⠀⠀⠀⠀⠀⠀⠀⠀⠀</a:t>
            </a:r>
            <a:br/>
            <a:r>
              <a:t>⠀⠀⠀⠀⠀⠀⠈⠉⠉⠙⢿⣿⣿⣿⣿⣿⣿⣿⣿⣿⣿⣿⣿⣿⣿⣿⣿⣿⣿⣿⣿⣿⣿⣿⣿⣿⣿⣿⣿⣿⣿⣿⣿⣿⣿⣿⣿⣿⣿⣿⣿⣿⣿⣿⣿⣿⣿⣿⣿⣿⣿⣿⣿⣿⣿⣿⣿⣿⣿⣿⣿⣿⡿⠁⠀⠀⠀⠀⠀⠀⠀⠀⠀⠀⠀⠀⠀⠀⠀⠀⠀</a:t>
            </a:r>
            <a:br/>
            <a:r>
              <a:t>⠀⠀⠀⠀⠀⠀⠀⠀⠀⠀⠀⠉⠻⢿⣿⣿⣿⣿⣿⣿⣿⣿⣿⣿⣿⣿⣿⣿⣿⣿⣿⣿⣿⣿⣿⣿⣿⣿⣿⣿⣿⣿⣿⣿⣿⣿⣿⣿⣿⣿⣿⣿⣿⣿⣿⣿⣿⣿⣿⣿⣿⣿⣿⣿⣿⣿⣿⣿⣿⣿⡿⠋⠀⠀⠀⠀⠀⠀⠀⠀⠀⠀⠀⠀⠀⠀⠀⠀⠀⠀⠀</a:t>
            </a:r>
            <a:br/>
            <a:r>
              <a:t>⠀⠀⠀⠀⠀⠀⠀⠀⠀⠀⠀⠀⠀⠀⠉⠛⠿⣿⣿⣿⣿⣿⣿⣿⣿⣿⣿⣿⣿⠿⠟⠛⠛⠿⠿⣿⣿⣿⣿⣿⣿⣿⣿⣿⣿⣿⣿⣿⣿⣿⣿⣿⣿⣿⣿⣿⣿⣿⣿⣿⣿⣿⣿⣿⣿⣿⣿⣿⡿⠋⠀⠀⠀⠀⠀⠀⠀⠀⠀⠀⠀⠀⠀⠀⠀⠀⠀⠀⠀⠀⠀</a:t>
            </a:r>
            <a:br/>
            <a:r>
              <a:t>⠀⠀⠀⠀⠀⠀⠀⠀⠀⠀⠀⠀⠀⠀⠀⠀⠀⠀⠉⠙⠛⠿⠿⠿⠛⠋⠉⠀⠀⠀⠀⠀⠀⠀⠀⠀⠀⠀⠈⠉⠉⠉⠉⠉⠉⠉⠉⠙⠿⣿⣿⣿⣿⣿⣿⣿⣿⣿⣿⣿⣿⣿⣿⣿⣿⣿⡿⠋⠀⠀⠀⠀⠀⠀⠀⠀⠀⠀⠀⠀⠀⠀⠀⠀⠀⠀⠀⠀⠀⠀⠀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⠀⠀⠀⠀⠀⠀⠀⠀⠀⠀⠀⠀⠀⠀⠀⠀⠀⠀⠀⠀⠀⠀⠀⠀⠀⠀⠀⠀⠀⠀⠀⠀⠀⠀⠀⠀⠀⠀⠀⠀⠀⠀⠀⠀⠀⠀⠀⠀⠀⠀⠉⠛⠿⠿⣿⣿⣿⣿⣿⣿⣿⣿⣿⣿⠿⠋⠀⠀⠀⠀⠀⠀⠀⠀⠀⠀⠀⠀⠀⠀⠀⠀⠀⠀⠀⠀⠀⠀⠀⠀⠀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⠀⠀⠀⠀⠀⠀⠀⠀⠀⠀⠀⠀⠀⠀⠀⠀⠀⠀⠀⠀⠀⠀⠀⠀⠀⠀⠀⠀⠀⠀⠀⠀⠀⠀⠀⠀⠀⠀⠀⠀⠀⠀⠀⠀⠀⠀⠀⠀⠀⠀⠀⠀⠀⠀⠀⠀⠀⠈⠻⢿⣿⠿⠟⠁⠀⠀⠀⠀⠀⠀⠀⠀⠀⠀⠀⠀⠀⠀⠀⠀⠀⠀⠀⠀⠀⠀⠀⠀⠀⠀⠀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⠀⠀⠀⠀⠀⠀⠀⠀⠀⠀⠀⠀⠀⠀⠀⠀⠀⠀⠀⠀⠀⠀⠀⠀⠀⠀⠀⠀⠀⠀⠀⠀⠀⠀⠀⠀⠀⠀⠀⠀⠀⠀⠀⠀⠀⠀⠀⠀⠀⠀⠀⢀⣀⣀⣀⣀⡀⠀⠀⠀⠀⠀⠀⠀⠀⠀⠀⠀⠀⠀⠀⠀⠀⠀⠀⠀⠀⠀⠀⠀⠀⠀⠀⠀⠀⠀⠀⠀⠀⠀⠀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⠀⠀⠀⠀⠀⠀⠀⠀⠀⠀⠀⠀⠀⠀⠀⠀⠀⠀⠀⠀⠀⠀⠀⠀⠀⠀⠀⠀⠀⠀⠀⠀⠀⠀⠀⠀⠀⠀⠀⠀⠀⠀⠀⢐⣦⣄⠀⠀⠀⠀⢠⣿⣿⣿⣿⣿⣿⡆⠀⠀⠀⠀⠀⠀⠀⠀⠀⠀⠀⠀⠀⠀⠀⠀⠀⠀⠀⠀⠀⠀⠀⠀⠀⠀⠀⠀⠀⠀⠀⠀⠀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⠀⠀⠀⠀⠀⠀⠀⠀⠀⠀⠀⠀⠀⠀⠀⠀⠀⠀⠀⠀⠀⠀⠀⠀⠀⠀⠀⠀⠀⠀⠀⠀⠀⠀⠀⠀⠀⠀⠀⠀⠀⠀⠀⣸⣿⡿⠓⠦⣄⣀⣾⣿⣿⣿⣿⣿⣿⡟⠀⠀⠀⠀⠀⠀⠀⠀⠀⠀⠀⠀⠀⠀⠀⠀⠀⠀⠀⠀⠀⠀⠀⠀⠀⠀⠀⠀⠀⠀⠀⠀⠀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⠀⠀⠀⠀⠀⠀⠀⠀⠀⠀⠀⠀⠀⠀⠀⠀⠀⠀⠀⠀⠀⠀⠀⠀⠀⠀⠀⠀⠀⠀⠀⠀⠀⠀⠀⠀⠀⠀⠀⠀⠀⠀⢀⣿⣿⠃⠀⠀⠀⠙⢳⣿⣿⣿⣿⣿⠃⠀⠀⠀⠀⠀⠀⠀⠀⠀⠀⠀⠀⠀⠀⠀⠀⠀⠀⠀⠀⠀⠀⠀⠀⠀⠀⠀⠀⠀⠀⠀⠀⠀⠀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⠀⠀⠀⠀⠀⠀⠀⠀⠀⠀⠀⠀⠀⠀⠀⠀⠀⠀⠀⠀⠀⠀⠀⠀⠀⠀⠀⠀⠀⠀⠀⠀⠀⠀⠀⠀⠀⠀⠀⠀⠀⠀⢸⣿⡟⠀⠀⠀⠀⠀⠀⠈⢹⣿⣿⣿⣷⣤⣤⡀⠀⠀⠀⠀⠀⠀⠀⠀⠀⠀⠀⠀⠀⠀⠀⠀⠀⠀⠀⠀⠀⠀⠀⠀⠀⠀⠀⠀⠀⠀⠀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⠀⠀⠀⠀⠀⠀⠀⠀⠀⠀⠀⠀⠀⠀⠀⠀⠀⠀⠀⠀⠀⠀⠀⠀⠀⠀⠀⠀⠀⠀⠀⠀⠀⠀⠀⠀⠀⠀⠀⠀⠀⠀⣼⣿⠇⠀⠀⠀⠀⠀⠀⠀⠘⣿⣿⣿⣿⣿⠋⠙⠻⢷⣶⣦⣤⡀⠀⠀⠀⠀⠀⠀⠀⠀⠀⠀⠀⠀⠀⠀⠀⠀⠀⠀⠀⠀⠀⠀⠀⠀⠀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⠀⠀⠀⠀⠀⠀⠀⠀⠀⠀⠀⠀⠀⠀⠀⠀⠀⠀⠀⠀⠀⠀⠀⠀⠀⠀⠀⠀⠀⠀⠀⠀⠀⠀⠀⠀⠀⠀⠀⠀⠀⠀⣿⣿⠀⠀⠀⠀⠀⠀⠀⠀⠀⣽⣿⣿⣿⡿⠁⠀⠀⠀⠀⠉⠉⠀⠀⠀⠀⠀⠀⠀⠀⠀⠀⠀⠀⠀⠀⠀⠀⠀⠀⠀⠀⠀⠀⠀⠀⠀⠀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⠀⠀⠀⠀⠀⠀⠀⠀⠀⠀⠀⠀⠀⠀⠀⠀⠀⠀⠀⠀⠀⠀⠀⠀⠀⠀⠀⠀⠀⠀⠀⠀⠀⠀⠀⠀⠀⠀⠀⠀⠀⠀⣿⣿⠀⠀⠀⠀⠀⠀⠀⠀⠀⣿⣿⣿⣿⡇⠀⠀⠀⠀⠀⠀⠀⠀⠀⠀⠀⠀⠀⠀⠀⠀⠀⠀⠀⠀⠀⠀⠀⠀⠀⠀⠀⠀⠀⠀⠀⠀⠀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⠀⠀⠀⠀⠀⠀⠀⠀⠀⠀⠀⠀⠀⠀⠀⠀⠀⠀⠀⠀⠀⠀⠀⠀⠀⠀⠀⠀⠀⠀⠀⠀⠀⠀⠀⠀⠀⠀⠀⠀⠀⠀⢸⣿⠀⠀⠀⠀⠀⠀⠀⠀⢠⣿⣿⣿⣿⣿⡀⠀⠀⠀⠀⠀⠀⠀⠀⠀⠀⠀⠀⠀⠀⠀⠀⠀⠀⠀⠀⠀⠀⠀⠀⠀⠀⠀⠀⠀⠀⠀⠀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⠀⠀⠀⠀⠀⠀⠀⠀⠀⠀⠀⠀⠀⠀⠀⠀⠀⠀⠀⠀⠀⠀⠀⠀⠀⠀⠀⠀⠀⠀⠀⠀⠀⠀⠀⠀⠀⠀⠀⠀⠀⠀⠘⣿⡇⠀⠀⠀⠀⠀⠀⣴⣿⣿⣿⣿⣿⣿⣷⡀⠀⠀⠀⠀⠀⠀⠀⠀⠀⠀⠀⠀⠀⠀⠀⠀⠀⠀⠀⠀⠀⠀⠀⠀⠀⣀⠀⠀⠀⠀⠀</a:t>
            </a:r>
            <a:br/>
            <a:r>
              <a:t>⠀⠀⠀⠀⠀⠀⠀⠀⠀⠀⠀⠀⠀⠀⠀⠀⠀⠀⠀⠀⠀⠀⠀⠀⠀⠀⠀⠀⠀⠀⠀⠀⠀⠀⠀⠀⠀⠀⠀⠀⠀⠀⢀⣿⠁⠀⠀⠀⠀⣠⣾⣿⣿⣿⣿⣿⣿⣿⣿⣿⠀⠀⠀⠀⠀⠀⠀⠀⠀⠀⠀⠀⠀⠀⠀⠀⠀⠀⠀⠀⠀⠀⠀⣠⣾⣿⡇⠀⠀⠀⠀</a:t>
            </a:r>
            <a:br/>
            <a:r>
              <a:t>⠀⠀⠀⠀⠀⠀⠀⠀⠀⠀⠀⠀⠀⠀⠀⠀⠀⠀⠀⠀⠀⠀⠀⠀⠀⠀⠀⠀⠀⠀⠀⠀⠀⠀⠀⠀⠀⠀⠀⠀⠀⠀⢸⡏⠀⠀⠀⣠⣾⣿⣿⣿⣿⣿⣿⣿⣿⣿⣿⣿⡆⠀⠀⠀⠀⠀⠀⠀⠀⠀⠀⠀⠀⠀⠀⠀⠀⠀⠀⠀⠀⠀⣴⣿⣿⡿⠃⠀⠀⠀⠀</a:t>
            </a:r>
            <a:br/>
            <a:r>
              <a:t>⠀⠀⠀⠀⠀⠀⠀⠀⠀⠀⠀⠀⠀⠀⠀⠀⠀⠀⠀⠀⠀⠀⠀⠀⠀⠀⠀⠀⠀⠀⠀⠀⠀⠀⠀⠀⠀⠀⠀⠀⠀⠀⠀⢧⠀⠀⠾⣿⣿⣿⣿⣿⣿⣿⣿⣿⣿⣿⣿⣿⡇⠀⠀⠀⠀⠀⠀⠀⠀⠀⠀⠀⠀⠀⠀⠀⠀⠀⠀⠀⢀⣾⣿⣿⡿⠁⠀⠀⠀⠀⠀</a:t>
            </a:r>
            <a:br/>
            <a:r>
              <a:t>⠀⠀⠀⠀⠀⠀⠀⠀⠀⠀⠀⠀⠀⠀⠀⠀⠀⠀⠀⠀⠀⠀⠀⠀⠀⠀⠀⠀⠀⠀⠀⠀⠀⠀⠀⠀⠀⠀⠀⠀⠀⠀⠀⠀⠁⢠⣴⣿⣿⣿⣿⣿⣿⣿⣿⣿⣿⣿⣿⡇⠁⠀⠀⠀⠀⠀⠀⠀⠀⠀⢀⣀⣤⣤⣶⣶⣶⣶⣶⣶⣿⣿⣿⠟⠀⠀⠀⠀⠀⠀⠀</a:t>
            </a:r>
            <a:br/>
            <a:r>
              <a:t>⠀⠀⠀⠀⠀⠀⠀⠀⠀⠀⠀⠀⠀⠀⠀⠀⠀⠀⠀⠀⠀⠀⠀⠀⠀⠀⠀⠀⠀⠀⠀⠀⠀⠀⠀⠀⠀⠀⠀⠀⠀⠀⠀⠀⠀⠻⠿⢿⣿⣿⣿⣿⣿⣿⣿⣿⣿⣿⣿⠇⠀⠀⠀⢀⣀⣤⣤⣶⣾⣿⣿⣿⣿⣿⣿⣿⣿⣿⣿⣿⣿⣿⠋⠀⠀⠀⠀⠀⠀⠀⠀</a:t>
            </a:r>
            <a:br/>
            <a:r>
              <a:t>⣿⣿⣿⣿⣿⣿⣿⣿⣿⣿⣿⣷⣶⣶⣦⣤⣤⣄⣀⣀⡀⠀⠀⠀⠀⠀⠀⠀⠀⠀⠀⠀⠀⠀⠀⠀⠀⠀⠀⠀⠀⠀⠀⠀⠀⠀⠀⠀⠀⠀⠈⠙⣿⣿⣿⣿⣿⣿⣯⣴⣶⣾⣿⣿⣿⣿⣿⣿⣿⣿⣿⣿⣿⣿⣿⣿⣿⣿⣿⣿⡟⠁⠀⠀⠀⠀⠀⠀⠀⠀⠀</a:t>
            </a:r>
            <a:br/>
            <a:r>
              <a:t>⣿⣿⣿⣿⣿⣿⣿⣿⣿⣿⣿⣿⣿⣿⣿⣿⣿⣿⣿⣿⣿⣿⣿⣿⣷⣶⣶⣶⣦⣤⣤⣤⣤⣀⣀⣀⣀⣀⣀⡀⢀⡀⠀⠀⠀⠀⢀⣀⣀⣤⣤⣴⣿⣿⣿⣿⣿⣿⣿⣿⣿⣿⣿⣿⣿⣿⣿⣿⣿⣿⣿⣿⣿⣿⣿⣿⣿⣿⣿⠟⠀⠀⠀⠀⠀⠀⠀⠀⠀⠀⠀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⣿⣿⣿⣿⣿⣿⣿⣿⣿⣿⣿⣿⣿⣿⣿⣿⣿⣿⣿⣿⣿⣿⣿⣿⣿⣿⣿⣿⣿⣿⣿⣿⣿⣿⣿⣿⣿⣿⣿⣿⣿⣿⣿⣿⣿⣿⣿⣿⣿⣿⣿⣿⣿⣿⣿⣿⣿⣿⣿⣿⣿⣿⣿⣿⣿⣿⣿⣿⣿⣿⣿⣿⣿⣿⣿⣿⣿⡿⠃⠀⠀⠀⠀⠀⠀⠀⠀⠀⠀⠀⠀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⣿⣿⣿⣿⣿⣿⣿⣿⣿⣿⣿⣿⣿⣿⣿⣿⣿⣿⣿⣿⣿⣿⣿⣿⣿⣿⣿⣿⣿⣿⣿⣿⣿⣿⣿⣿⣿⣿⣿⣿⣿⣿⣿⣿⣿⣿⣿⣿⣿⣿⣿⣿⣿⣿⣿⣿⣿⣿⣿⣿⣿⣿⣿⣿⣿⣿⣿⣿⣿⣿⣿⣿⣿⣿⣿⣿⡟⠁⠀⠀⠀⠀⠀⠀⠀⠀⠀⠀⠀⠀⠀</a:t>
            </a:r>
            <a:br/>
            <a:r>
              <a:t>⠛⠿⣿⣿⣿⣿⣿⣿⣿⣿⣿⣿⣿⣿⣿⣿⣿⣿⣿⣿⣿⣿⣿⣿⣿⣿⣿⣿⣿⣿⣿⣿⣿⣿⣿⣿⣿⣿⣿⣿⣿⣿⣿⣿⣿⣿⣿⣿⣿⣿⣿⣿⣿⣿⣿⣿⣿⣿⣿⣿⣿⣿⣿⣿⣿⣿⣿⣿⣿⣿⣿⣿⣿⣿⣿⠋⠀⠀⠀⠀⠀⠀⠀⠀⠀⠀⠀⠀⠀⠀⠀</a:t>
            </a:r>
            <a:br/>
            <a:r>
              <a:t>⠀⠀⠀⠀⠉⠉⠙⠿⣿⣿⣿⣿⣿⣿⣿⣿⣿⣿⣿⣿⣿⣿⣿⣿⣿⣿⣿⣿⣿⣿⣿⣿⣿⣿⣿⣿⣿⣿⣿⣿⣿⣿⣿⣿⣿⣿⣿⣿⣿⣿⣿⣿⣿⣿⣿⣿⣿⣿⣿⣿⣿⣿⣿⣿⣿⣿⣿⣿⣿⣿⣿⣿⣿⠟⠁⠀⠀⠀⠀⠀⠀⠀⠀⠀⠀⠀⠀⠀⠀⠀⠀</a:t>
            </a:r>
            <a:br/>
            <a:r>
              <a:t>⠀⠀⠀⠀⠀⠀⠀⠀⠈⠛⢿⣿⣿⣿⣿⣿⣿⣿⣿⣿⣿⣿⣿⣿⣿⣿⣿⣿⣿⣿⣿⣿⣿⣿⣿⣿⣿⣿⣿⣿⣿⣿⣿⣿⣿⣿⣿⣿⣿⣿⣿⣿⣿⣿⣿⣿⣿⣿⣿⣿⣿⣿⣿⣿⣿⣿⣿⣿⣿⣿⣿⡿⠃⠀⠀⠀⠀⠀⠀⠀⠀⠀⠀⠀⠀⠀⠀⠀⠀⠀⠀</a:t>
            </a:r>
            <a:br/>
            <a:r>
              <a:t>⠀⠀⠀⠀⠀⠀⠀⠀⠀⠀⠀⠈⠙⠿⣿⣿⣿⣿⣿⣿⣿⣿⣿⣿⣿⣿⣿⠿⠟⠛⠛⠿⠿⣿⣿⣿⣿⣿⣿⣿⣿⣿⣿⣿⣿⣿⣿⣿⣿⣿⣿⣿⣿⣿⣿⣿⣿⣿⣿⣿⣿⣿⣿⣿⣿⣿⣿⣿⣿⡿⠋⠀⠀⠀⠀⠀⠀⠀⠀⠀⠀⠀⠀⠀⠀⠀⠀⠀⠀⠀⠀</a:t>
            </a:r>
            <a:br/>
            <a:r>
              <a:t>⠀⠀⠀⠀⠀⠀⠀⠀⠀⠀⠀⠀⠀⠀⠀⠈⠙⠛⠿⠿⠿⠿⠛⠋⠉⠀⠀⠀⠀⠀⠀⠀⠀⠀⠀⠀⠈⠉⠉⠉⠉⠉⠉⠉⠉⠉⠻⢿⣿⣿⣿⣿⣿⣿⣿⣿⣿⣿⣿⣿⣿⣿⣿⣿⣿⣿⣿⠟⠋⠀⠀⠀⠀⠀⠀⠀⠀⠀⠀⠀⠀⠀⠀⠀⠀⠀⠀⠀⠀⠀⠀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⠀⠀⠀⠀⠀⠀⠀⠀⠀⠀⠀⠀⠀⠀⠀⠀⠀⠀⠀⠀⠀⠀⠀⠀⠀⠀⠀⠀⠀⠀⠀⠀⠀⠀⠀⠀⠀⠀⠀⠀⠀⠀⠀⠀⠀⠀⠀⠀⠈⠙⠻⠿⣿⣿⣿⣿⣿⣿⣿⣿⣿⣿⣿⣿⣿⠟⠁⠀⠀⠀⠀⠀⠀⠀⠀⠀⠀⠀⠀⠀⠀⠀⠀⠀⠀⠀⠀⠀⠀⠀⠀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⠀⠀⠀⠀⠀⠀⠀⠀⠀⠀⠀⠀⠀⠀⠀⠀⠀⠀⠀⠀⠀⠀⠀⠀⠀⠀⠀⠀⠀⠀⠀⠀⠀⠀⠀⠀⠀⠀⠀⠀⠀⠀⠀⠀⠀⠀⠀⠀⠀⠀⠀⠀⠀⠀⠀⠀⠈⠻⢿⣿⣿⣿⡿⠋⠁⠀⠀⠀⠀⠀⠀⠀⠀⠀⠀⠀⠀⠀⠀⠀⠀⠀⠀⠀⠀⠀⠀⠀⠀⠀⠀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⠀⠀⠀⠀⠀⠀⠀⠀⠀⠀⠀⠀⠀⠀⠀⠀⠀⠀⠀⠀⠀⠀⠀⠀⠀⠀⠀⠀⠀⠀⠀⠀⠀⠀⠀⠀⠀⠀⠀⠀⠀⠀⠀⠀⠀⠀⠀⠀⠀⠀⠀⣀⣄⣀⣀⣀⡀⠀⠀⠀⠀⠀⠀⠀⠀⠀⠀⠀⠀⠀⠀⠀⠀⠀⠀⠀⠀⠀⠀⠀⠀⠀⠀⠀⠀⠀⠀⠀⠀⠀⠀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⠀⠀⠀⠀⠀⠀⠀⠀⠀⠀⠀⠀⠀⠀⠀⠀⠀⠀⠀⠀⠀⠀⠀⠀⠀⠀⠀⠀⠀⠀⠀⠀⠀⠀⠀⠀⠀⠀⠀⠀⠀⠀⣤⣀⠀⠀⠀⠀⠀⠀⣴⣿⣿⣿⣿⣿⣿⣆⠀⠀⠀⠀⠀⠀⠀⠀⠀⠀⠀⠀⠀⠀⠀⠀⠀⠀⠀⠀⠀⠀⠀⠀⠀⠀⠀⠀⠀⠀⠀⠀⠀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⠀⠀⠀⠀⠀⠀⠀⠀⠀⠀⠀⠀⠀⠀⠀⠀⠀⠀⠀⠀⠀⠀⠀⠀⠀⠀⠀⠀⠀⠀⠀⠀⠀⠀⠀⠀⠀⠀⠀⠀⠀⢀⣿⣿⡿⢦⣄⡀⠀⣰⣿⣿⣿⣿⣿⣿⣿⣿⠀⠀⠀⠀⠀⠀⠀⠀⠀⠀⠀⠀⠀⠀⠀⠀⠀⠀⠀⠀⠀⠀⠀⠀⠀⠀⠀⠀⠀⠀⠀⠀⠀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⠀⠀⠀⠀⠀⠀⠀⠀⠀⠀⠀⠀⠀⠀⠀⠀⠀⠀⠀⠀⠀⠀⠀⠀⠀⠀⠀⠀⠀⠀⠀⠀⠀⠀⠀⠀⠀⠀⠀⠀⠀⣸⣿⣿⠃⠀⠈⠙⠻⢾⣽⣿⣿⣿⣿⣿⠏⠁⠀⠀⠀⠀⠀⠀⠀⠀⠀⠀⠀⠀⠀⠀⠀⠀⠀⠀⠀⠀⠀⠀⠀⠀⠀⠀⠀⠀⠀⠀⠀⠀⠀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⠀⠀⠀⠀⠀⠀⠀⠀⠀⠀⠀⠀⠀⠀⠀⠀⠀⠀⠀⠀⠀⠀⠀⠀⠀⠀⠀⠀⠀⠀⠀⠀⠀⠀⠀⠀⠀⠀⠀⠀⠀⣿⣿⡏⠀⠀⠀⠀⠀⠀⠛⠻⣿⣿⣿⣷⣤⣀⣀⣀⠀⠀⠀⠀⠀⠀⠀⠀⠀⠀⠀⠀⠀⠀⠀⠀⠀⠀⠀⠀⠀⠀⠀⠀⠀⠀⠀⠀⠀⠀⠀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⠀⠀⠀⠀⠀⠀⠀⠀⠀⠀⠀⠀⠀⠀⠀⠀⠀⠀⠀⠀⠀⠀⠀⠀⠀⠀⠀⠀⠀⠀⠀⠀⠀⠀⠀⠀⠀⠀⠀⠀⢸⣿⣿⠀⠀⠀⠀⠀⠀⠀⠀⠀⢸⣿⣿⣿⣿⣽⣿⠟⠻⢶⣶⣦⣤⣤⣄⡀⠀⠀⠀⠀⠀⠀⠀⠀⠀⠀⠀⠀⠀⠀⠀⠀⠀⠀⠀⠀⠀⠀⠀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⠀⠀⠀⠀⠀⠀⠀⠀⠀⠀⠀⠀⠀⠀⠀⠀⠀⠀⠀⠀⠀⠀⠀⠀⠀⠀⠀⠀⠀⠀⠀⠀⠀⠀⠀⠀⠀⠀⠀⠀⢸⣿⡟⠀⠀⠀⠀⠀⠀⠀⠀⠀⠈⣿⣿⣿⣿⣿⡇⠀⠀⠀⠀⠉⠙⠛⠛⠁⠀⠀⠀⠀⠀⠀⠀⠀⠀⠀⠀⠀⠀⠀⠀⠀⠀⠀⠀⠀⠀⠀⠀</a:t>
            </a:r>
            <a:br/>
            <a:r>
              <a:t>⠀⠀⠀⠀⠀⠀⠀⠀⠀⠀⠀⠀⠀⠀⠀⠀⠀⠀⠀⠀⠀⠀⠀⠀⠀⠀⠀⠀⠀⠀⠀⠀⠀⠀⠀⠀⠀⠀⠀⠀⢸⣿⡇⠀⠀⠀⠀⠀⠀⠀⠀⠀⠐⣿⣿⣿⣿⡏⠀⠀⠀⠀⠀⠀⠀⠀⠀⠀⠀⠀⠀⠀⠀⠀⠀⠀⠀⠀⠀⠀⠀⠀⠀⠀⠀⠀⠀⠀⠀⠀⠀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⠀⠀⠀⠀⠀⠀⠀⠀⠀⠀⠀⠀⠀⠀⠀⠀⠀⠀⠀⠀⠀⠀⠀⠀⠀⠀⠀⠀⠀⠀⠀⠀⠀⠀⠀⠀⠀⠀⠀⠀⢸⣿⡇⠀⠀⠀⠀⠀⠀⠀⠀⠀⠀⣿⣿⣿⣿⣇⠀⠀⠀⠀⠀⠀⠀⠀⠀⠀⠀⠀⠀⠀⠀⠀⠀⠀⠀⠀⠀⠀⠀⠀⠀⠀⠀⠀⠀⠀⠀⠀⠀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⠀⠀⠀⠀⠀⠀⠀⠀⠀⠀⠀⠀⠀⠀⠀⠀⠀⠀⠀⠀⠀⠀⠀⠀⠀⠀⠀⠀⠀⠀⠀⠀⠀⠀⠀⠀⠀⠀⠀⠀⠸⣿⣇⠀⠀⠀⠀⠀⠀⠀⠀⢀⣼⣿⣿⣿⣿⣿⣇⠀⠀⠀⠀⠀⠀⠀⠀⠀⠀⠀⠀⠀⠀⠀⠀⠀⠀⠀⠀⠀⠀⠀⠀⠀⠀⠀⠀⠀⠀⠀⠀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⠀⠀⠀⠀⠀⠀⠀⠀⠀⠀⠀⠀⠀⠀⠀⠀⠀⠀⠀⠀⠀⠀⠀⠀⠀⠀⠀⠀⠀⠀⠀⠀⠀⠀⠀⠀⠀⠀⠀⠀⠀⣿⣿⠀⠀⠀⠀⠀⠀⠀⣠⣾⣿⣿⣿⣿⣿⣿⣿⣆⠀⠀⠀⠀⠀⠀⠀⠀⠀⠀⠀⠀⠀⠀⠀⠀⠀⠀⠀⠀⠀⠀⠀⠀⠀⠀⠀⠀⢀⣠⡀</a:t>
            </a:r>
            <a:br/>
            <a:r>
              <a:t>⠀⠀⠀⠀⠀⠀⠀⠀⠀⠀⠀⠀⠀⠀⠀⠀⠀⠀⠀⠀⠀⠀⠀⠀⠀⠀⠀⠀⠀⠀⠀⠀⠀⠀⠀⠀⠀⠀⠀⠀⠀⣿⡟⠀⠀⠀⠀⠀⢀⣾⣿⣿⣿⣿⣿⣿⣿⣿⣿⣿⡄⠀⠀⠀⠀⠀⠀⠀⠀⠀⠀⠀⠀⠀⠀⠀⠀⠀⠀⠀⠀⠀⠀⠀⠀⠀⠀⣴⣿⣿⡇</a:t>
            </a:r>
            <a:br/>
            <a:r>
              <a:t>⠀⠀⠀⠀⠀⠀⠀⠀⠀⠀⠀⠀⠀⠀⠀⠀⠀⠀⠀⠀⠀⠀⠀⠀⠀⠀⠀⠀⠀⠀⠀⠀⠀⠀⠀⠀⠀⠀⠀⠀⠀⣿⠃⠀⠀⠀⢀⣴⣿⣿⣿⣿⣿⣿⣿⣿⣿⣿⣿⣿⣧⠀⠀⠀⠀⠀⠀⠀⠀⠀⠀⠀⠀⠀⠀⠀⠀⠀⠀⠀⠀⠀⠀⠀⠀⢀⣾⣿⣿⣿⠃</a:t>
            </a:r>
            <a:br/>
            <a:r>
              <a:t>⠀⠀⠀⠀⠀⠀⠀⠀⠀⠀⠀⠀⠀⠀⠀⠀⠀⠀⠀⠀⠀⠀⠀⠀⠀⠀⠀⠀⠀⠀⠀⠀⠀⠀⠀⠀⠀⠀⠀⠀⠀⢻⡀⠀⠀⣴⣿⣿⣿⣿⣿⣿⣿⣿⣿⣿⣿⣿⣿⣿⣿⠀⠀⠀⠀⠀⠀⠀⠀⠀⠀⠀⠀⠀⠀⠀⠀⠀⠀⠀⠀⠀⠀⠀⣠⣿⣿⣿⡟⠁⠀</a:t>
            </a:r>
            <a:br/>
            <a:r>
              <a:t>⠀⠀⠀⠀⠀⠀⠀⠀⠀⠀⠀⠀⠀⠀⠀⠀⠀⠀⠀⠀⠀⠀⠀⠀⠀⠀⠀⠀⠀⠀⠀⠀⠀⠀⠀⠀⠀⠀⠀⠀⠀⠀⠑⠀⠀⣠⣿⣿⣿⣿⣿⣿⣿⣿⣿⣿⣿⣿⣿⣏⠙⠀⠀⠀⠀⠀⠀⠀⠀⠀⠀⠀⠀⠀⣀⣠⣤⣤⣶⣶⣶⣶⣦⣶⣿⣿⣿⠟⠀⠀⠀</a:t>
            </a:r>
            <a:br/>
            <a:r>
              <a:t>⠀⠀⠀⠀⠀⠀⠀⠀⠀⠀⠀⠀⠀⠀⠀⠀⠀⠀⠀⠀⠀⠀⠀⠀⠀⠀⠀⠀⠀⠀⠀⠀⠀⠀⠀⠀⠀⠀⠀⠀⠀⠀⠀⠠⣾⣿⣿⣿⣿⣿⣿⣿⣿⣿⣿⣿⣿⣿⣿⣿⠀⠀⠀⠀⠀⠀⠀⣀⣠⣤⣴⣶⣿⣿⣿⣿⣿⣿⣿⣿⣿⣿⣿⣿⣿⡿⠃⠀⠀⠀⠀</a:t>
            </a:r>
            <a:br/>
            <a:r>
              <a:t>⣀⣀⣀⣀⣀⣀⣀⠀⠀⠀⠀⠀⠀⠀⠀⠀⠀⠀⠀⠀⠀⠀⠀⠀⠀⠀⠀⠀⠀⠀⠀⠀⠀⠀⠀⠀⠀⠀⠀⠀⠀⠀⠀⠀⠀⠀⠈⠉⠙⠛⠛⠻⣿⣿⣿⣿⣿⣿⣿⣏⣀⣠⣤⣶⣶⣿⣿⣿⣿⣿⣿⣿⣿⣿⣿⣿⣿⣿⣿⣿⣿⣿⣿⣿⡟⠁⠀⠀⠀⠀⠀</a:t>
            </a:r>
            <a:br/>
            <a:r>
              <a:t>⣿⣿⣿⣿⣿⣿⣿⣿⣿⣿⣶⣶⣶⣤⣤⣤⣄⣀⣀⣀⠀⠀⠀⠀⠀⠀⠀⠀⠀⠀⠀⠀⠀⠀⠀⠀⠀⠀⠀⠀⠀⠀⠀⠀⠀⠀⠀⠀⠀⠀⢀⣀⣿⣿⣿⣿⣿⣿⣿⣿⣿⣿⣿⣿⣿⣿⣿⣿⣿⣿⣿⣿⣿⣿⣿⣿⣿⣿⣿⣿⣿⣿⣿⠋⠀⠀⠀⠀⠀⠀⠀</a:t>
            </a:r>
            <a:br/>
            <a:r>
              <a:t>⣿⣿⣿⣿⣿⣿⣿⣿⣿⣿⣿⣿⣿⣿⣿⣿⣿⣿⣿⣿⣿⣿⣿⣿⣷⣶⣶⣶⣶⣤⣤⣤⣤⣤⣤⣤⣤⣀⣀⣀⣀⣤⣤⣤⣤⣶⣶⣶⣿⣿⣿⣿⣿⣿⣿⣿⣿⣿⣿⣿⣿⣿⣿⣿⣿⣿⣿⣿⣿⣿⣿⣿⣿⣿⣿⣿⣿⣿⣿⣿⣿⡿⠁⠀⠀⠀⠀⠀⠀⠀⠀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⣿⣿⣿⣿⣿⣿⣿⣿⣿⣿⣿⣿⣿⣿⣿⣿⣿⣿⣿⣿⣿⣿⣿⣿⣿⣿⣿⣿⣿⣿⣿⣿⣿⣿⣿⣿⣿⣿⣿⣿⣿⣿⣿⣿⣿⣿⣿⣿⣿⣿⣿⣿⣿⣿⣿⣿⣿⣿⣿⣿⣿⣿⣿⣿⣿⣿⣿⣿⣿⣿⣿⣿⣿⣿⣿⣿⣿⣿⣿⣿⠏⠀⠀⠀⠀⠀⠀⠀⠀⠀⠀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⣿⣿⣿⣿⣿⣿⣿⣿⣿⣿⣿⣿⣿⣿⣿⣿⣿⣿⣿⣿⣿⣿⣿⣿⣿⣿⣿⣿⣿⣿⣿⣿⣿⣿⣿⣿⣿⣿⣿⣿⣿⣿⣿⣿⣿⣿⣿⣿⣿⣿⣿⣿⣿⣿⣿⣿⣿⣿⣿⣿⣿⣿⣿⣿⣿⣿⣿⣿⣿⣿⣿⣿⣿⣿⣿⣿⣿⣿⡿⠁⠀⠀⠀⠀⠀⠀⠀⠀⠀⠀⠀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⣿⣿⣿⣿⣿⣿⣿⣿⣿⣿⣿⣿⣿⣿⣿⣿⣿⣿⣿⣿⣿⣿⣿⣿⣿⣿⣿⣿⣿⣿⣿⣿⣿⣿⣿⣿⣿⣿⣿⣿⣿⣿⣿⣿⣿⣿⣿⣿⣿⣿⣿⣿⣿⣿⣿⣿⣿⣿⣿⣿⣿⣿⣿⣿⣿⣿⣿⣿⣿⣿⣿⣿⣿⣿⣿⣿⣿⠏⠀⠀⠀⠀⠀⠀⠀⠀⠀⠀⠀⠀⠀</a:t>
            </a:r>
            <a:br/>
            <a:r>
              <a:t>⠿⣿⣿⣿⣿⣿⣿⣿⣿⣿⣿⣿⣿⣿⣿⣿⣿⣿⣿⣿⣿⣿⣿⣿⣿⣿⣿⣿⣿⣿⣿⣿⣿⣿⣿⣿⣿⣿⣿⣿⣿⣿⣿⣿⣿⣿⣿⣿⣿⣿⣿⣿⣿⣿⣿⣿⣿⣿⣿⣿⣿⣿⣿⣿⣿⣿⣿⣿⣿⣿⣿⣿⣿⣿⣿⠟⠁⠀⠀⠀⠀⠀⠀⠀⠀⠀⠀⠀⠀⠀⠀</a:t>
            </a:r>
            <a:br/>
            <a:r>
              <a:t>⠀⠈⠛⢿⣿⣿⣿⣿⣿⣿⣿⣿⣿⣿⣿⣿⣿⣿⣿⣿⣿⣿⣿⣿⣿⣿⣿⣿⣿⣿⣿⣿⣿⣿⣿⣿⣿⣿⣿⣿⣿⣿⣿⣿⣿⣿⣿⣿⣿⣿⣿⣿⣿⣿⣿⣿⣿⣿⣿⣿⣿⣿⣿⣿⣿⣿⣿⣿⣿⣿⣿⣿⣿⡿⠁⠀⠀⠀⠀⠀⠀⠀⠀⠀⠀⠀⠀⠀⠀⠀⠀</a:t>
            </a:r>
            <a:br/>
            <a:r>
              <a:t>⠀⠀⠀⠀⠈⠙⠿⢿⣿⣿⣿⣿⣿⣿⣿⣿⣿⣿⣿⣿⣿⣿⠿⠟⠛⠛⠿⠿⣿⣿⣿⣿⣿⣿⣿⣿⣿⣿⣿⣿⣿⣿⣿⣿⣿⣿⣿⣿⣿⣿⣿⣿⣿⣿⣿⣿⣿⣿⣿⣿⣿⣿⣿⣿⣿⣿⣿⣿⣿⣿⣿⡿⠋⠀⠀⠀⠀⠀⠀⠀⠀⠀⠀⠀⠀⠀⠀⠀⠀⠀⠀</a:t>
            </a:r>
            <a:br/>
            <a:r>
              <a:t>⠀⠀⠀⠀⠀⠀⠀⠀⠈⠙⠻⠿⣿⣿⣿⡿⠿⠛⠛⠉⠁⠀⠀⠀⠀⠀⠀⠀⠀⠀⠀⠉⠉⠉⠉⠉⠉⠉⠉⠉⠁⠉⠛⢿⣿⣿⣿⣿⣿⣿⣿⣿⣿⣿⣿⣿⣿⣿⣿⣿⣿⣿⣿⣿⣿⣿⣿⣿⣿⠟⠁⠀⠀⠀⠀⠀⠀⠀⠀⠀⠀⠀⠀⠀⠀⠀⠀⠀⠀⠀⠀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⠀⠀⠀⠀⠀⠀⠀⠀⠀⠀⠀⠀⠀⠀⠀⠀⠀⠀⠀⠀⠀⠀⠀⠀⠀⠀⠀⠀⠀⠀⠀⠀⠀⠀⠀⠀⠀⠀⠀⠀⠀⠀⠀⠀⠈⠙⠻⢿⣿⣿⣿⣿⣿⣿⣿⣿⣿⣿⣿⣿⣿⣿⣿⣿⣿⣿⣿⠟⠁⠀⠀⠀⠀⠀⠀⠀⠀⠀⠀⠀⠀⠀⠀⠀⠀⠀⠀⠀⠀⠀⠀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⠀⠀⠀⠀⠀⠀⠀⠀⠀⠀⠀⠀⠀⠀⠀⠀⠀⠀⠀⠀⠀⠀⠀⠀⠀⠀⠀⠀⠀⠀⠀⠀⠀⠀⠀⠀⠀⠀⠀⠀⠀⠀⠀⠀⠀⠀⠀⠀⠀⠉⠉⠛⠛⠛⠛⢿⣿⣿⣿⣿⣿⣿⣿⣿⡿⠋⠀⠀⠀⠀⠀⠀⠀⠀⠀⠀⠀⠀⠀⠀⠀⠀⠀⠀⠀⠀⠀⠀⠀⠀⠀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⠀⠀⠀⠀⠀⠀⠀⠀⠀⠀⠀⠀⠀⠀⠀⠀⠀⠀⠀⠀⠀⠀⠀⠀⠀⠀⠀⠀⠀⠀⠀⠀⠀⠀⠀⠀⠀⠀⠀⠀⠀⠀⠀⠀⠀⠀⠀⠀⠀⠀⠀⠀⠀⠀⠀⠀⠈⠛⠿⠿⠿⠟⠛⠁⠀⠀⠀⠀⠀⠀⠀⠀⠀⠀⠀⠀⠀⠀⠀⠀⠀⠀⠀⠀⠀⠀⠀⠀⠀⠀⠀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⣿⣿⣿⣿⣿⣿⣿⣿⣿⣿⣿⣿⣿⣿⣿⣿⣿⣿⣿⣿⣿⣿⣿⣿⣿⣿⣿⣿⣿⣿⣿⣿⣿⣿⣿⣿⣿⣿⣿⣿⣿⣿⣿⣿⣿⣿⣿⣿⣿⣿⣿⣿⣿⣿⣿⣿⣿⣿⣿⣿⣿⣿⣿⣿⣿⠃⠀⠀⠀⠀⠀⠀⠻⣿⣿⣿⣿⣿⣿⣿⣿⣿⣿⣿⣿⣿⣿⣿⣿⣿⡇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⣿⣿⣿⣿⣿⣿⣿⣿⣿⣿⣿⣿⣿⣿⣿⣿⣿⣿⣿⣿⣿⣿⣿⣿⣿⣿⣿⣿⣿⣿⣿⣿⣿⣿⣿⣿⣿⣿⣿⣿⣿⣿⣿⣿⣿⣿⣿⣿⣿⣿⣿⣿⣿⣿⣿⣿⣿⣿⣿⣿⣿⣿⣿⣿⡏⠀⠀⠀⠀⠀⠀⠀⠀⠹⣿⣿⣿⣿⣿⣿⣿⣿⣿⣿⣿⣿⣿⣿⣿⣿⡇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⣿⣿⣿⣿⣿⣿⣿⣿⣿⣿⣿⣿⣿⣿⣿⣿⣿⣿⣿⣿⣿⣿⣿⣿⣿⣿⣿⣿⣿⣿⣿⣿⣿⣿⣿⣿⣿⣿⣿⣿⣿⣿⣿⣿⣿⣿⣿⣿⣿⣿⣿⣿⣿⣿⣿⠿⠟⠛⠉⠁⠈⠉⠙⠻⠇⠀⠀⠀⠀⠀⠀⠀⠀⠀⠹⣿⣿⣿⣿⣿⣿⣿⣿⣿⣿⣿⣿⣿⣿⣿⡇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⣿⣿⣿⣿⣿⣿⣿⣿⣿⣿⣿⣿⣿⣿⣿⣿⣿⣿⣿⣿⣿⣿⣿⣿⣿⣿⣿⣿⣿⣿⣿⣿⣿⣿⣿⣿⣿⣿⣿⣿⣿⣿⣿⣿⣿⣿⣿⣿⡿⠋⠀⠀⠀⠀⠀⠀⠀⠀⠀⠀⠀⠀⠀⠀⠀⠀⠀⠀⠀⠀⠀⠀⠀⠀⠀⠀⠀⢻⣿⣿⣿⣿⣿⣿⣿⣿⣿⣿⣿⣿⡇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⣿⣿⣿⣿⣿⣿⣿⣿⣿⣿⣿⣿⣿⣿⣿⣿⣿⣿⣿⣿⣿⣿⣿⣿⣿⣿⣿⣿⣿⣿⣿⣿⣿⣿⣿⣿⣿⣿⣿⣿⣿⣿⣿⣿⣿⣿⣿⠁⠀⠀⠀⠀⠀⠀⠀⠀⠀⠀⠀⠀⠀⠀⠀⠀⠀⠀⠀⠀⠀⠀⠀⠀⠀⠀⠀⠀⠀⠀⠘⣿⣿⣿⣿⣿⣿⣿⣿⣿⣿⣿⡇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⣿⣿⣿⣿⣿⣿⣿⣿⣿⣿⣿⣿⣿⣿⣿⣿⣿⣿⣿⣿⣿⣿⣿⣿⣿⣿⣿⣿⣿⣿⣿⣿⣿⣿⣿⣿⣿⣿⣿⣿⣿⣿⣿⣿⣿⣿⣰⠀⠀⠀⠀⠀⠀⠀⠀⠀⠀⠀⠀⠀⠀⠀⠀⠀⠀⠀⠀⠀⠀⠀⠀⠀⠀⠀⠀⠀⠀⠀⠀⠀⢻⣿⣿⣿⣿⣿⣿⣿⣿⣿⡇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⣿⣿⣿⣿⣿⣿⣿⣿⣿⣿⣿⣿⣿⣿⣿⣿⣿⣿⣿⣿⣿⣿⣿⣿⣿⣿⣿⣿⣿⣿⣿⣿⣿⣿⣿⣿⣿⣿⣿⣿⣿⣿⣿⣿⣿⣿⣿⡄⠀⠀⠀⠀⠀⠀⠀⠀⠀⠀⠀⠀⠀⠀⠀⠀⠀⠀⠀⠀⠀⠀⠀⠀⠀⠀⠀⠀⠀⠀⠀⠀⠈⣿⣿⣿⣿⣿⣿⣿⣿⣿⡇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⣿⣿⣿⣿⣿⣿⣿⣿⣿⣿⣿⣿⣿⣿⣿⣿⣿⣿⣿⣿⣿⣿⣿⣿⣿⣿⣿⣿⣿⣿⣿⣿⣿⣿⣿⣿⣿⣿⣿⣿⣿⣿⣿⣿⣿⣿⣿⣷⣀⢄⠀⠀⠀⠀⠀⠀⠀⠀⠀⠀⠀⠀⠀⠀⠀⠀⠀⠀⠀⠀⠀⠀⠀⠀⠀⠀⠀⠀⠀⠀⠀⢹⣿⣿⣿⣿⣿⣿⣿⣿⡇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⣿⣿⣿⣿⣿⣿⣿⣿⣿⣿⣿⣿⣿⣿⣿⣿⣿⣿⣿⣿⣿⣿⣿⣿⣿⣿⣿⣿⣿⣿⣿⣿⣿⣿⣿⣿⣿⣿⣿⣿⣿⣿⣿⣿⣿⣿⣿⣿⣿⣿⠆⠀⠀⠀⠀⠀⠀⠀⠀⠀⠀⠀⠀⠀⠀⠀⠀⠀⠀⠀⠀⠀⠀⠀⠀⠀⠀⠀⠀⠀⠀⠸⣿⣿⣿⣿⣿⣿⣿⣿⡇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⣿⣿⣿⣿⣿⣿⣿⣿⣿⣿⣿⣿⣿⣿⣿⣿⣿⣿⣿⣿⣿⣿⣿⣿⣿⣿⣿⣿⣿⣿⣿⣿⣿⣿⣿⣿⣿⣿⣿⣿⣿⣿⣿⣿⣿⣿⣿⣿⣿⡁⠀⠀⠀⠀⠀⠀⠀⠀⠀⠀⠀⠀⠀⠀⠀⠀⠀⠀⠀⠀⠀⠀⠀⠀⠀⠀⠀⠀⠀⠀⠀⠀⣿⣿⣿⣿⣿⣿⣿⣿⡇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⣿⣿⣿⣿⣿⣿⣿⣿⣿⣿⣿⣿⣿⣿⣿⣿⣿⣿⣿⣿⣿⣿⣿⣿⣿⣿⣿⣿⣿⣿⣿⣿⣿⣿⣿⣿⣿⣿⣿⣿⣿⣿⣿⣿⣿⣿⣿⣿⣿⣿⣿⣿⣿⠀⠀⠀⠀⣆⠀⠀⠀⠀⠀⠀⠀⠀⠀⠀⠀⠀⠀⠀⠀⠀⠀⠀⠀⠀⠀⠀⠀⠀⢸⣿⣿⣿⣿⣿⣿⣿⡇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⣿⣿⣿⣿⣿⣿⣿⣿⣿⣿⣿⣿⣿⣿⣿⣿⣿⣿⣿⣿⣿⣿⣿⣿⣿⣿⣿⣿⣿⣿⣿⣿⣿⣿⣿⣿⣿⣿⣿⣿⣿⣿⣿⣿⣿⣿⣿⣿⣿⣿⣿⣿⣿⡇⠀⠀⠀⠁⠀⠀⠀⠀⠀⠀⠀⠀⠀⠀⠀⠀⠀⠀⠀⠀⠀⠀⠀⠀⠀⠀⠀⠀⢸⣿⣿⣿⣿⣿⣿⣿⡇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⣿⣿⣿⣿⣿⣿⣿⣿⣿⣿⣿⣿⣿⣿⣿⣿⣿⣿⣿⣿⣿⣿⣿⣿⣿⣿⣿⣿⣿⣿⣿⣿⣿⣿⣿⣿⣿⣿⣿⣿⣿⣿⣿⣿⣿⣿⣿⣿⣿⣿⣿⣿⡿⠀⠀⠀⠀⠀⠀⠀⠀⠀⠀⠀⠀⠀⠀⠀⠀⠀⠀⠀⠀⠀⠀⠀⠀⠀⠀⡀⠀⠀⢸⣿⣿⣿⣿⣿⣿⣿⡇</a:t>
            </a:r>
            <a:br/>
            <a:r>
              <a:t>⣿⣿⣿⣿⣿⣿⣿⣿⣿⣿⣿⣿⣿⣿⣿⣿⣿⣿⣿⣿⣿⣿⣿⣿⣿⣿⣿⣿⣿⣿⣿⣿⣿⣿⣿⣿⣿⣿⣿⣿⣿⣿⣿⣿⣿⣿⣿⣿⣿⣿⣿⣿⠁⠀⠀⠀⠀⠀⠀⠀⠀⠀⠀⠀⠀⠀⠀⠀⠀⠀⠀⠀⠀⠀⠀⠀⠀⠀⠀⡇⠀⠀⢸⣿⣿⣿⣿⣿⣿⣿⡇</a:t>
            </a:r>
            <a:br/>
            <a:r>
              <a:t>⣿⣿⣿⣿⣿⣿⣿⣿⣿⣿⣿⣿⣿⣿⣿⣿⣿⣿⣿⣿⣿⣿⣿⣿⣿⣿⣿⣿⣿⣿⣿⣿⣿⣿⣿⣿⣿⣿⣿⣿⣿⣿⣿⣿⣿⣿⣿⣿⣿⣿⣿⠃⠀⠀⠀⠀⠀⠀⠀⠀⠀⠀⠀⠀⠀⠀⠀⠀⠀⠀⠀⠀⠀⠀⡀⠀⠀⠀⢰⣿⠀⠀⣾⣿⣿⣿⣿⣿⣿⣿⡇</a:t>
            </a:r>
            <a:br/>
            <a:r>
              <a:t>⣿⣿⣿⣿⣿⣿⣿⣿⣿⣿⣿⣿⣿⣿⣿⣿⣿⣿⣿⣿⣿⣿⣿⣿⣿⣿⣿⣿⣿⣿⣿⣿⣿⣿⣿⣿⣿⣿⣿⣿⣿⣿⣿⣿⣿⣿⣿⣿⣿⣿⠇⠀⠀⠀⠀⠀⠀⠀⠀⠀⠀⠀⠀⠀⠀⠀⠀⠀⠀⠀⠀⠀⠀⠀⠇⠀⠀⠀⣼⣿⠀⣰⣿⣿⣿⣿⣿⣿⣿⣿⡇</a:t>
            </a:r>
            <a:br/>
            <a:r>
              <a:t>⣿⣿⣿⣿⣿⣿⣿⣿⣿⣿⣿⣿⣿⣿⣿⣿⣿⣿⣿⣿⣿⣿⣿⣿⣿⣿⣿⣿⣿⣿⣿⣿⣿⣿⣿⣿⣿⣿⣿⣿⣿⣿⣿⣿⣿⣿⣿⣿⣿⣿⠂⠀⠀⠀⠀⠀⠀⠀⠀⠀⠀⠀⠀⠀⠀⠀⠀⠀⠀⠀⠀⠀⠀⠀⠀⠀⢀⣶⣿⣿⣶⣿⣿⣿⣿⣿⣿⣿⣿⣿⡇</a:t>
            </a:r>
            <a:br/>
            <a:r>
              <a:t>⣿⣿⣿⣿⣿⣿⣿⣿⣿⣿⣿⣿⣿⣿⣿⣿⣿⣿⣿⣿⣿⣿⣿⣿⣿⣿⣿⣿⣿⣿⣿⣿⣿⣿⣿⣿⣿⣿⣿⣿⣿⣿⣿⣿⣿⣿⣿⣿⡋⠀⠀⠀⠀⠀⠀⠀⠀⠀⠀⠀⠀⠀⠀⠀⠀⠀⠀⠀⠀⠀⠀⠀⠀⠀⠀⠀⣾⣿⣿⣿⣿⣿⣿⣿⣿⣿⣿⣿⣿⣿⡇</a:t>
            </a:r>
            <a:br/>
            <a:r>
              <a:t>⣿⣿⣿⣿⣿⣿⣿⣿⣿⣿⣿⣿⣿⣿⣿⣿⣿⣿⣿⣿⣿⣿⣿⣿⣿⣿⠻⣿⣿⡿⠿⢿⣿⣿⣿⣿⣿⣿⣿⣿⣿⣿⣿⣿⣿⣿⣿⣿⣷⠀⠀⠀⠀⠀⠀⠀⠀⠀⠀⠀⠀⠀⠀⠀⠀⠀⠀⠀⠀⠀⠀⠀⠀⠀⠀⢰⣿⣿⣿⣿⣿⣿⣿⣿⣿⣿⣿⣿⣿⣿⡇</a:t>
            </a:r>
            <a:br/>
            <a:r>
              <a:t>⣿⣿⣿⣿⣿⣿⣿⣿⣿⣿⣿⣿⣿⣿⣿⣿⣿⣿⣿⣿⣿⣿⣿⣿⣿⡷⠀⠋⠁⠀⠀⠀⠈⠻⣿⣿⣿⣿⣿⣿⣿⣿⣿⣿⣿⣿⣿⣿⡏⠀⠀⠀⠀⠀⠀⠀⠀⠀⠀⠀⠀⠀⠀⠀⠀⠀⠀⠀⠀⠀⠀⠀⠀⠀⠀⠈⢿⣿⣿⣿⣿⠿⠿⣿⣿⣿⣿⣿⣿⣿⡇</a:t>
            </a:r>
            <a:br/>
            <a:r>
              <a:t>⣿⣿⣿⣿⣿⣿⣿⣿⣿⣿⣿⣿⣿⣿⣿⣿⣿⣿⣿⣿⣿⣿⠟⠛⠁⠀⠀⠀⠀⠀⠀⠀⠀⠀⢻⣿⣿⣿⣿⣿⣿⣿⣿⣿⣿⣿⣿⣿⠁⠀⠀⠀⠀⠀⠀⠀⠀⠀⠀⠀⠀⠀⠀⠀⠀⠀⠀⠀⠀⠀⠀⠀⠀⠀⠀⠀⠈⢿⡿⠋⠁⠀⢘⣿⣿⣿⣿⣿⣿⣿⡇</a:t>
            </a:r>
            <a:br/>
            <a:r>
              <a:t>⣿⣿⣿⣿⣿⣿⣿⣿⣿⣿⣿⣿⣿⣿⣿⣿⣿⣿⣿⣿⣿⣿⠀⠀⠀⠀⠀⠀⠀⠀⠀⠀⠀⠀⠸⣿⣿⣿⣿⣿⣿⠿⠿⠿⠿⠟⠛⠛⠀⠀⠀⠀⠀⠀⠀⠀⠀⠀⠀⠀⠀⠀⠀⠀⠀⠀⠀⠀⠀⠀⠀⠀⠀⠀⠀⠀⠀⠀⠀⠀⢰⣾⣿⣿⣿⣿⣿⣿⣿⣿⡇</a:t>
            </a:r>
            <a:br/>
            <a:r>
              <a:t>⣿⣿⣿⣿⣿⣿⣿⣿⣿⣿⣿⣿⣿⣿⣿⣿⣿⣿⣿⣿⣿⣿⠀⠀⠀⠀⠀⠀⠀⠀⠀⠀⠀⠀⠀⠈⠉⠉⠀⠀⠀⠀⠀⠀⠀⠀⠀⠀⠀⠀⠀⠀⠀⠀⠀⠀⠀⠀⠀⠀⠀⠀⠀⠀⠀⠀⠀⠀⠀⠀⠀⠀⠀⠀⠀⠀⠀⠀⠀⠀⠘⣿⣿⣿⣿⣿⣿⣿⣿⣿⡇</a:t>
            </a:r>
            <a:br/>
            <a:r>
              <a:t>⣿⣿⣿⣿⣿⣿⣿⣿⣿⣿⣿⣿⣿⣿⣿⣿⣿⣿⣿⣿⣿⣿⣆⠀⠀⠀⠀⠀⠀⠀⠀⠀⠀⠀⠀⠀⠀⠀⠀⠀⠀⠀⠀⠀⠀⠀⠀⠀⠀⠀⠀⠀⠀⠀⠀⠀⠀⠀⠀⠀⠀⠀⠀⠀⠀⠀⠀⠀⠀⠀⠀⠀⠀⠀⠀⠀⠀⠀⠀⠀⠀⠹⣿⣿⣿⣿⣿⣿⣿⣿⡇</a:t>
            </a:r>
            <a:br/>
            <a:r>
              <a:t>⣿⣿⣿⣿⣿⣿⣿⣿⣿⣿⣿⣿⣿⣿⣿⣿⣿⣿⣿⣿⣿⣿⣿⣆⠀⠀⠀⠀⠀⠀⠀⠀⠀⠀⠀⠀⠀⠀⠀⠀⠀⠀⠀⠀⠀⠀⠀⠀⠀⠀⠀⠀⠀⠀⠀⠀⠀⠀⠀⠀⠀⠀⠀⠀⠀⠀⠀⠀⠀⠀⠀⠀⠀⠀⠀⠀⠀⠀⠀⠀⠀⠀⠈⠻⣿⣿⣿⣿⣿⣿⡇</a:t>
            </a:r>
            <a:br/>
            <a:r>
              <a:t>⣿⣿⣿⣿⣿⣿⣿⣿⣿⣿⣿⣿⣿⣿⣿⣿⣿⣿⣿⣿⣿⣿⣿⣿⣦⡀⠀⠀⠀⠀⠀⠀⠀⠀⠀⠀⠀⠀⠀⠀⠀⠀⠀⠀⠀⠀⠀⠀⠀⠀⠀⠀⠀⠀⠀⠀⠀⠀⠀⠀⠀⠀⠀⠀⠀⠀⠀⠀⠀⠀⠀⠀⠀⠀⠀⠀⠀⠀⠀⠀⠀⠀⠀⠀⠹⣿⣿⣿⣿⣿⡇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⠀⠀⠀⠀⠀⠀⠀⠀⠀⠀⠀⠀⠀⠀⠀⠀⠀⠀⠀⠀⠀⠀⠀⠀⠀⠀⠀⠀⠀⠀⠀⠀⠀⠀⠀⠀⠀⠀⠀⠀⠀⣤⣄⡀⠀⠀⠀⠀⠀⢀⣾⣿⣿⣿⣿⣿⣿⣷⠀⠀⠀⠀⠀⠀⠀⠀⠀⠀⠀⠀⠀⠀⠀⠀⠀⠀⠀⠀⠀⠀⠀⠀⠀⠀⠀⠀⠀⠀⠀⠀⠀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⠀⠀⠀⠀⠀⠀⠀⠀⠀⠀⠀⠀⠀⠀⠀⠀⠀⠀⠀⠀⠀⠀⠀⠀⠀⠀⠀⠀⠀⠀⠀⠀⠀⠀⠀⠀⠀⠀⠀⠀⢠⣿⣿⣿⠦⣤⣀⠀⢀⣾⣿⣿⣿⣿⣿⣿⣿⣿⠀⠀⠀⠀⠀⠀⠀⠀⠀⠀⠀⠀⠀⠀⠀⠀⠀⠀⠀⠀⠀⠀⠀⠀⠀⠀⠀⠀⠀⠀⠀⠀⠀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⠀⠀⠀⠀⠀⠀⠀⠀⠀⠀⠀⠀⠀⠀⠀⠀⠀⠀⠀⠀⠀⠀⠀⠀⠀⠀⠀⠀⠀⠀⠀⠀⠀⠀⠀⠀⠀⠀⠀⠀⣼⣿⣿⠇⠀⠀⠉⠛⠷⢯⣼⣿⣿⣿⣿⣿⠏⠁⠀⠀⠀⠀⠀⠀⠀⠀⠀⠀⠀⠀⠀⠀⠀⠀⠀⠀⠀⠀⠀⠀⠀⠀⠀⠀⠀⠀⠀⠀⠀⠀⠀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⠀⠀⠀⠀⠀⠀⠀⠀⠀⠀⠀⠀⠀⠀⠀⠀⠀⠀⠀⠀⠀⠀⠀⠀⠀⠀⠀⠀⠀⠀⠀⠀⠀⠀⠀⠀⠀⠀⠀⢀⣿⣿⡟⠀⠀⠀⠀⠀⠀⠈⠛⠿⣿⣿⣿⣷⣤⣤⣠⣤⣀⠀⠀⠀⠀⠀⠀⠀⠀⠀⠀⠀⠀⠀⠀⠀⠀⠀⠀⠀⠀⠀⠀⠀⠀⠀⠀⠀⠀⠀⠀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⠀⠀⠀⠀⠀⠀⠀⠀⠀⠀⠀⠀⠀⠀⠀⠀⠀⠀⠀⠀⠀⠀⠀⠀⠀⠀⠀⠀⠀⠀⠀⠀⠀⠀⠀⠀⠀⠀⠀⢸⣿⣿⠃⠀⠀⠀⠀⠀⠀⠀⠀⠀⢻⣿⣿⣿⣿⣹⣿⡿⠛⠿⠷⣶⣶⣶⣤⣤⣄⠀⠀⠀⠀⠀⠀⠀⠀⠀⠀⠀⠀⠀⠀⠀⠀⠀⠀⠀⠀⠀⠀</a:t>
            </a:r>
            <a:br/>
            <a:r>
              <a:t>⠀⠀⠀⠀⠀⠀⠀⠀⠀⠀⠀⠀⠀⠀⠀⠀⠀⠀⠀⠀⠀⠀⠀⠀⠀⠀⠀⠀⠀⠀⠀⠀⠀⠀⠀⠀⠀⠀⠀⣸⣿⣿⠀⠀⠀⠀⠀⠀⠀⠀⠀⠀⢸⣿⣿⣿⣿⣿⡏⠀⠀⠀⠀⠀⠈⠙⠛⠛⠁⠀⠀⠀⠀⠀⠀⠀⠀⠀⠀⠀⠀⠀⠀⠀⠀⠀⠀⠀⠀⠀⠀</a:t>
            </a:r>
            <a:br/>
            <a:r>
              <a:t>⠀⠀⠀⠀⠀⠀⠀⠀⠀⠀⠀⠀⠀⠀⠀⠀⠀⠀⠀⠀⠀⠀⠀⠀⠀⠀⠀⠀⠀⠀⠀⠀⠀⠀⠀⠀⠀⠀⠀⣿⣿⡇⠀⠀⠀⠀⠀⠀⠀⠀⠀⠀⢸⣿⣿⣿⣿⡟⠁⠀⠀⠀⠀⠀⠀⠀⠀⠀⠀⠀⠀⠀⠀⠀⠀⠀⠀⠀⠀⠀⠀⠀⠀⠀⠀⠀⠀⠀⠀⠀⠀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⠀⠀⠀⠀⠀⠀⠀⠀⠀⠀⠀⠀⠀⠀⠀⠀⠀⠀⠀⠀⠀⠀⠀⠀⠀⠀⠀⠀⠀⠀⠀⠀⠀⠀⠀⠀⠀⠀⠀⣿⣿⡇⠀⠀⠀⠀⠀⠀⠀⠀⠀⠀⠈⣿⣿⣿⣿⡏⠀⠀⠀⠀⠀⠀⠀⠀⠀⠀⠀⠀⠀⠀⠀⠀⠀⠀⠀⠀⠀⠀⠀⠀⠀⠀⠀⠀⠀⠀⠀⠀⠀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⠀⠀⠀⠀⠀⠀⠀⠀⠀⠀⠀⠀⠀⠀⠀⠀⠀⠀⠀⠀⠀⠀⠀⠀⠀⠀⠀⠀⠀⠀⠀⠀⠀⠀⠀⠀⠀⠀⠀⢸⣿⣧⠀⠀⠀⠀⠀⠀⠀⠀⠀⠀⣼⣿⣿⣿⣿⣿⡆⠀⠀⠀⠀⠀⠀⠀⠀⠀⠀⠀⠀⠀⠀⠀⠀⠀⠀⠀⠀⠀⠀⠀⠀⠀⠀⠀⠀⠀⠀⠀⠀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⠀⠀⠀⠀⠀⠀⠀⠀⠀⠀⠀⠀⠀⠀⠀⠀⠀⠀⠀⠀⠀⠀⠀⠀⠀⠀⠀⠀⠀⠀⠀⠀⠀⠀⠀⠀⠀⠀⠀⠈⣿⣿⠀⠀⠀⠀⠀⠀⠀⠀⢀⣾⣿⣿⣿⣿⣿⣿⣿⣄⠀⠀⠀⠀⠀⠀⠀⠀⠀⠀⠀⠀⠀⠀⠀⠀⠀⠀⠀⠀⠀⠀⠀⠀⠀⠀⠀⠀⠀⠀⠀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⠀⠀⠀⠀⠀⠀⠀⠀⠀⠀⠀⠀⠀⠀⠀⠀⠀⠀⠀⠀⠀⠀⠀⠀⠀⠀⠀⠀⠀⠀⠀⠀⠀⠀⠀⠀⠀⠀⠀⠀⣿⣿⠀⠀⠀⠀⠀⠀⢀⣴⣿⣿⣿⣿⣿⣿⣿⣿⣿⣿⡆⠀⠀⠀⠀⠀⠀⠀⠀⠀⠀⠀⠀⠀⠀⠀⠀⠀⠀⠀⠀⠀⠀⠀⠀⠀⠀⠀⠀⢀⡄</a:t>
            </a:r>
            <a:br/>
            <a:r>
              <a:t>⠀⠀⠀⠀⠀⠀⠀⠀⠀⠀⠀⠀⠀⠀⠀⠀⠀⠀⠀⠀⠀⠀⠀⠀⠀⠀⠀⠀⠀⠀⠀⠀⠀⠀⠀⠀⠀⠀⠀⠀⣿⡇⠀⠀⠀⠀⠀⣠⣾⣿⣿⣿⣿⣿⣿⣿⣿⣿⣿⣿⣧⠀⠀⠀⠀⠀⠀⠀⠀⠀⠀⠀⠀⠀⠀⠀⠀⠀⠀⠀⠀⠀⠀⠀⠀⠀⠀⠀⣠⣾⡇</a:t>
            </a:r>
            <a:br/>
            <a:r>
              <a:t>⠀⠀⠀⠀⠀⠀⠀⠀⠀⠀⠀⠀⠀⠀⠀⠀⠀⠀⠀⠀⠀⠀⠀⠀⠀⠀⠀⠀⠀⠀⠀⠀⠀⠀⠀⠀⠀⠀⠀⠀⣿⠀⠀⠀⠀⣠⣾⣿⣿⣿⣿⣿⣿⣿⣿⣿⣿⣿⣿⣿⣿⡄⠀⠀⠀⠀⠀⠀⠀⠀⠀⠀⠀⠀⠀⠀⠀⠀⠀⠀⠀⠀⠀⠀⠀⠀⢀⣴⣿⣿⡇</a:t>
            </a:r>
            <a:br/>
            <a:r>
              <a:t>⠀⠀⠀⠀⠀⠀⠀⠀⠀⠀⠀⠀⠀⠀⠀⠀⠀⠀⠀⠀⠀⠀⠀⠀⠀⠀⠀⠀⠀⠀⠀⠀⠀⠀⠀⠀⠀⠀⠀⠀⠘⣇⠀⠀⠘⢻⣿⣿⣿⣿⣿⣿⣿⣿⣿⣿⣿⣿⣿⣿⢿⠇⠀⠀⠀⠀⠀⠀⠀⠀⠀⠀⠀⠀⠀⠀⠀⠀⠀⣀⣀⣀⣀⣀⣀⣀⣾⣿⣿⣿⠇</a:t>
            </a:r>
            <a:br/>
            <a:r>
              <a:t>⠀⠀⠀⠀⠀⠀⠀⠀⠀⠀⠀⠀⠀⠀⠀⠀⠀⠀⠀⠀⠀⠀⠀⠀⠀⠀⠀⠀⠀⠀⠀⠀⠀⠀⠀⠀⠀⠀⠀⠀⠀⠀⠁⢀⣴⣿⣿⣿⣿⣿⣿⣿⣿⣿⣿⣿⣿⣿⣿⣿⠀⠀⠀⠀⠀⠀⠀⠀⠀⠀⠀⠀⣀⣠⣤⣶⣶⣿⣿⣿⣿⣿⣿⣿⣿⣿⣿⣿⡿⠁⠀</a:t>
            </a:r>
            <a:br/>
            <a:r>
              <a:t>⠀⠀⠀⠀⠀⠀⠀⠀⠀⠀⠀⠀⠀⠀⠀⠀⠀⠀⠀⠀⠀⠀⠀⠀⠀⠀⠀⠀⠀⠀⠀⠀⠀⠀⠀⠀⠀⠀⠀⠀⠀⠀⠀⠻⠿⠿⢿⣿⣿⣿⣿⣿⣿⣿⣿⣿⣿⣿⣿⣿⠆⠀⠀⠀⢀⣀⣠⣤⣴⣶⣿⣿⣿⣿⣿⣿⣿⣿⣿⣿⣿⣿⣿⣿⣿⣿⣿⠟⠀⠀⠀</a:t>
            </a:r>
            <a:br/>
            <a:r>
              <a:t>⣤⣤⣄⣀⣀⣀⠀⠀⠀⠀⠀⠀⠀⠀⠀⠀⠀⠀⠀⠀⠀⠀⠀⠀⠀⠀⠀⠀⠀⠀⠀⠀⠀⠀⠀⠀⠀⠀⠀⠀⠀⠀⠀⠀⠀⠀⠀⠀⠀⠈⠉⢉⣿⣿⣿⣿⣿⣿⣿⣯⣴⣶⣾⣿⣿⣿⣿⣿⣿⣿⣿⣿⣿⣿⣿⣿⣿⣿⣿⣿⣿⣿⣿⣿⣿⡿⠋⠀⠀⠀⠀</a:t>
            </a:r>
            <a:br/>
            <a:r>
              <a:t>⣿⣿⣿⣿⣿⣿⣿⣿⣿⣶⣶⣶⣤⣤⣤⣄⣀⣀⣀⡀⠀⠀⠀⠀⠀⠀⠀⠀⠀⠀⠀⠀⠀⠀⠀⠀⠀⠀⠀⠀⠀⠀⠀⠀⠀⠀⠀⣀⣀⣀⣤⣼⣿⣿⣿⣿⣿⣿⣿⣿⣿⣿⣿⣿⣿⣿⣿⣿⣿⣿⣿⣿⣿⣿⣿⣿⣿⣿⣿⣿⣿⣿⣿⣿⡟⠁⠀⠀⠀⠀⠀</a:t>
            </a:r>
            <a:br/>
            <a:r>
              <a:t>⣿⣿⣿⣿⣿⣿⣿⣿⣿⣿⣿⣿⣿⣿⣿⣿⣿⣿⣿⣿⣿⣿⣿⣿⣷⣶⣶⣶⣶⣶⣶⣤⣤⣤⣤⣤⣤⣤⣤⣴⣶⣶⣶⣾⣿⣿⣿⣿⣿⣿⣿⣿⣿⣿⣿⣿⣿⣿⣿⣿⣿⣿⣿⣿⣿⣿⣿⣿⣿⣿⣿⣿⣿⣿⣿⣿⣿⣿⣿⣿⣿⣿⣿⠋⠀⠀⠀⠀⠀⠀⠀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⣿⣿⣿⣿⣿⣿⣿⣿⣿⣿⣿⣿⣿⣿⣿⣿⣿⣿⣿⣿⣿⣿⣿⣿⣿⣿⣿⣿⣿⣿⣿⣿⣿⣿⣿⣿⣿⣿⣿⣿⣿⣿⣿⣿⣿⣿⣿⣿⣿⣿⣿⣿⣿⣿⣿⣿⣿⣿⣿⣿⣿⣿⣿⣿⣿⣿⣿⣿⣿⣿⣿⣿⣿⣿⣿⣿⣿⣿⣿⣿⣿⡟⠁⠀⠀⠀⠀⠀⠀⠀⠀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⣿⣿⣿⣿⣿⣿⣿⣿⣿⣿⣿⣿⣿⣿⣿⣿⣿⣿⣿⣿⣿⣿⣿⣿⣿⣿⣿⣿⣿⣿⣿⣿⣿⣿⣿⣿⣿⣿⣿⣿⣿⣿⣿⣿⣿⣿⣿⣿⣿⣿⣿⣿⣿⣿⣿⣿⣿⣿⣿⣿⣿⣿⣿⣿⣿⣿⣿⣿⣿⣿⣿⣿⣿⣿⣿⣿⣿⣿⣿⡿⠋⠀⠀⠀⠀⠀⠀⠀⠀⠀⠀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⣿⣿⣿⣿⣿⣿⣿⣿⣿⣿⣿⣿⣿⣿⣿⣿⣿⣿⣿⣿⣿⣿⣿⣿⣿⣿⣿⣿⣿⣿⣿⣿⣿⣿⣿⣿⣿⣿⣿⣿⣿⣿⣿⣿⣿⣿⣿⣿⣿⣿⣿⣿⣿⣿⣿⣿⣿⣿⣿⣿⣿⣿⣿⣿⣿⣿⣿⣿⣿⣿⣿⣿⣿⣿⣿⣿⣿⣿⠟⠁⠀⠀⠀⠀⠀⠀⠀⠀⠀⠀⠀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⣿⣿⣿⣿⣿⣿⣿⣿⣿⣿⣿⣿⣿⣿⣿⣿⣿⣿⣿⣿⣿⣿⣿⣿⣿⣿⣿⣿⣿⣿⣿⣿⣿⣿⣿⣿⣿⣿⣿⣿⣿⣿⣿⣿⣿⣿⣿⣿⣿⣿⣿⣿⣿⣿⣿⣿⣿⣿⣿⣿⣿⣿⣿⣿⣿⣿⣿⣿⣿⣿⣿⣿⣿⣿⣿⣿⡿⠃⠀⠀⠀⠀⠀⠀⠀⠀⠀⠀⠀⠀⠀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⣿⣿⣿⣿⣿⣿⣿⣿⣿⣿⣿⣿⣿⣿⣿⣿⣿⣿⣿⣿⣿⣿⣿⣿⣿⣿⣿⣿⣿⣿⣿⣿⣿⣿⣿⣿⣿⣿⣿⣿⣿⣿⣿⣿⣿⣿⣿⣿⣿⣿⣿⣿⣿⣿⣿⣿⣿⣿⣿⣿⣿⣿⣿⣿⣿⣿⣿⣿⣿⣿⣿⣿⣿⣿⡿⠋⠀⠀⠀⠀⠀⠀⠀⠀⠀⠀⠀⠀⠀⠀⠀</a:t>
            </a:r>
            <a:br/>
            <a:r>
              <a:t>⠉⠛⠿⣿⣿⣿⣿⣿⣿⣿⣿⣿⣿⣿⣿⣿⣿⣿⣿⡿⠿⠟⠻⠿⢿⣿⣿⣿⣿⣿⣿⣿⣿⣿⣿⣿⣿⣿⣿⣿⣿⣿⣿⣿⣿⣿⣿⣿⣿⣿⣿⣿⣿⣿⣿⣿⣿⣿⣿⣿⣿⣿⣿⣿⣿⣿⣿⣿⣿⣿⣿⣿⡿⠋⠀⠀⠀⠀⠀⠀⠀⠀⠀⠀⠀⠀⠀⠀⠀⠀⠀</a:t>
            </a:r>
            <a:br/>
            <a:r>
              <a:t>⠀⠀⠀⠀⠉⠛⠿⢿⣿⣿⣿⣿⡿⠿⠛⠛⠉⠁⠀⠀⠀⠀⠀⠀⠀⠀⠀⠈⠉⠉⠉⠉⠉⠉⠉⠉⠉⠉⠉⠙⠻⢿⣿⣿⣿⣿⣿⣿⣿⣿⣿⣿⣿⣿⣿⣿⣿⣿⣿⣿⣿⣿⣿⣿⣿⣿⣿⣿⣿⣿⠟⠋⠀⠀⠀⠀⠀⠀⠀⠀⠀⠀⠀⠀⠀⠀⠀⠀⠀⠀⠀</a:t>
            </a:r>
            <a:br/>
            <a:r>
              <a:t>⠀⠀⠀⠀⠀⠀⠀⠀⠀⠈⠁⠀⠀⠀⠀⠀⠀⠀⠀⠀⠀⠀⠀⠀⠀⠀⠀⠀⠀⠀⠀⠀⠀⠀⠀⠀⠀⠀⠀⠀⠀⠀⠈⠛⠻⣿⣿⣿⣿⣿⣿⣿⣿⣿⣿⣿⣿⣿⣿⣿⣿⣿⣿⣿⣿⣿⣿⣿⠟⠁⠀⠀⠀⠀⠀⠀⠀⠀⠀⠀⠀⠀⠀⠀⠀⠀⠀⠀⠀⠀⠀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⠀⠀⠀⠀⠀⠀⠀⠀⠀⠀⠀⠀⠀⠀⠀⠀⠀⠀⠀⠀⠀⠀⠀⠀⠀⠀⠀⠀⠀⠀⠀⠀⠀⠀⠀⠀⠀⠀⠀⠀⠀⠀⠀⠀⠀⠀⠈⠉⠛⠛⠿⠿⠿⠿⣿⣿⣿⣿⣿⣿⣿⣿⣿⣿⣿⡿⠋⠀⠀⠀⠀⠀⠀⠀⠀⠀⠀⠀⠀⠀⠀⠀⠀⠀⠀⠀⠀⠀⠀⠀⠀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⠀⠀⠀⠀⠀⠀⠀⠀⠀⠀⠀⠀⠀⠀⠀⠀⠀⠀⠀⠀⠀⠀⠀⠀⠀⠀⠀⠀⠀⠀⠀⠀⠀⠀⠀⠀⠀⠀⠀⠀⠀⠀⠀⠀⠀⠀⠀⠀⠀⠀⠀⠀⠀⠀⠀⠙⠻⢿⣿⣿⣿⣿⠿⠛⠁⠀⠀⠀⠀⠀⠀⠀⠀⠀⠀⠀⠀⠀⠀⠀⠀⠀⠀⠀⠀⠀⠀⠀⠀⠀⠀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⠀⠀⠀⠀⠀⠀⠀⠀⠀⠀⠀⠀⠀⠀⠀⠀⠀⠀⠀⠀⠀⠀⠀⠀⠀⠀⠀⠀⠀⠀⠀⠀⠀⠀⠀⠀⠀⠀⠀⠀⠀⠀⠀⠀⠀⠀⠀⠀⠀⠀⠀⠀⠀⠀⠀⠀⠀⠀⠀⠉⠁⠀⠀⠀⠀⠀⠀⠀⠀⠀⠀⠀⠀⠀⠀⠀⠀⠀⠀⠀⠀⠀⠀⠀⠀⠀⠀⠀⠀⠀⠀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⠀⠀⠀⠀⠀⠀⠀⠀⠀⠀⠀⠀⠀⠀⠀⠀⠀⠀⠀⠀⠀⠀⠀⠀⠀⠀⠀⠀⠀⠀⠀⠀⠀⠀⠀⠀⠀⢸⣿⣿⣿⠁⠀⠀⠀⠀⠉⠙⠻⣿⣿⣿⣿⣿⣿⣿⠁⠀⠀⠀⠀⠀⠀⠀⠀⠀⠀⠀⠀⠀⠀⠀⠀⠀⠀⠀⠀⠀⠀⠀⠀⠀⠀⠀⠀⠀⠀⠀⠀⠀⠀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⠀⠀⠀⠀⠀⠀⠀⠀⠀⠀⠀⠀⠀⠀⠀⠀⠀⠀⠀⠀⠀⠀⠀⠀⠀⠀⠀⠀⠀⠀⠀⠀⠀⠀⠀⠀⠀⣿⣿⣿⠇⠀⠀⠀⠀⠀⠀⠀⠀⠉⠙⢻⣿⣿⣿⣿⣿⠛⢷⣾⣿⣶⣦⣤⣤⣄⣀⣀⣀⣀⣀⠀⠀⠀⠀⠀⠀⠀⠀⠀⠀⠀⠀⠀⠀⠀⠀⠀⠀⠀⠀</a:t>
            </a:r>
            <a:br/>
            <a:r>
              <a:t>⠀⠀⠀⠀⠀⠀⠀⠀⠀⠀⠀⠀⠀⠀⠀⠀⠀⠀⠀⠀⠀⠀⠀⠀⠀⠀⠀⠀⠀⠀⠀⠀⠀⠀⠀⠀⢠⣿⣿⣿⠀⠀⠀⠀⠀⠀⠀⠀⠀⠀⠀⠀⣿⣿⣿⣿⣷⣤⣾⣿⠟⠁⠈⠉⠙⠛⠿⠿⢿⣿⣿⡿⠀⠀⠀⠀⠀⠀⠀⠀⠀⠀⠀⠀⠀⠀⠀⠀⠀⠀⠀</a:t>
            </a:r>
            <a:br/>
            <a:r>
              <a:t>⠀⠀⠀⠀⠀⠀⠀⠀⠀⠀⠀⠀⠀⠀⠀⠀⠀⠀⠀⠀⠀⠀⠀⠀⠀⠀⠀⠀⠀⠀⠀⠀⠀⠀⠀⠀⢸⣿⣿⡇⠀⠀⠀⠀⠀⠀⠀⠀⠀⠀⠀⠀⣿⣿⣿⣿⣿⣿⡏⠀⠀⠀⠀⠀⠀⠀⠀⠀⠀⠀⠀⠀⠀⠀⠀⠀⠀⠀⠀⠀⠀⠀⠀⠀⠀⠀⠀⠀⠀⠀⠀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⠀⠀⠀⠀⠀⠀⠀⠀⠀⠀⠀⠀⠀⠀⠀⠀⠀⠀⠀⠀⠀⠀⠀⠀⠀⠀⠀⠀⠀⠀⠀⠀⠀⠀⠀⠀⢸⣿⣿⠇⠀⠀⠀⠀⠀⠀⠀⠀⠀⠀⠀⢰⣿⣿⣿⣿⣿⡿⠃⠀⠀⠀⠀⠀⠀⠀⠀⠀⠀⠀⠀⠀⠀⠀⠀⠀⠀⠀⠀⠀⠀⠀⠀⠀⠀⠀⠀⠀⠀⠀⠀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⠀⠀⠀⠀⠀⠀⠀⠀⠀⠀⠀⠀⠀⠀⠀⠀⠀⠀⠀⠀⠀⠀⠀⠀⠀⠀⠀⠀⠀⠀⠀⠀⠀⠀⠀⠀⢸⣿⣿⠀⠀⠀⠀⠀⠀⠀⠀⠀⠀⠀⠀⠘⣿⣿⣿⣿⣿⡏⠀⠀⠀⠀⠀⠀⠀⠀⠀⠀⠀⠀⠀⠀⠀⠀⠀⠀⠀⠀⠀⠀⠀⠀⠀⠀⠀⠀⠀⠀⠀⠀⠀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⠀⠀⠀⠀⠀⠀⠀⠀⠀⠀⠀⠀⠀⠀⠀⠀⠀⠀⠀⠀⠀⠀⠀⠀⠀⠀⠀⠀⠀⠀⠀⠀⠀⠀⠀⠀⢸⣿⣿⡄⠀⠀⠀⠀⠀⠀⠀⠀⠀⠀⠀⠀⣼⣿⣿⣿⣿⣿⡄⠀⠀⠀⠀⠀⠀⠀⠀⠀⠀⠀⠀⠀⠀⠀⠀⠀⠀⠀⠀⠀⠀⠀⠀⠀⠀⠀⠀⠀⠀⠀⠀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⠀⠀⠀⠀⠀⠀⠀⠀⠀⠀⠀⠀⠀⠀⠀⠀⠀⠀⠀⠀⠀⠀⠀⠀⠀⠀⠀⠀⠀⠀⠀⠀⠀⠀⠀⠀⠈⣿⣿⡇⠀⠀⠀⠀⠀⠀⠀⠀⠀⠀⢀⣾⣿⣿⣿⣿⣿⣿⣷⡀⠀⠀⠀⠀⠀⠀⠀⠀⠀⠀⠀⠀⠀⠀⠀⠀⠀⠀⠀⠀⠀⠀⠀⠀⠀⠀⠀⠀⠀⠀⠀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⠀⠀⠀⠀⠀⠀⠀⠀⠀⠀⠀⠀⠀⠀⠀⠀⠀⠀⠀⠀⠀⠀⠀⠀⠀⠀⠀⠀⠀⠀⠀⠀⠀⠀⠀⠀⠀⢹⣿⣿⠀⠀⠀⠀⠀⠀⠀⠀⠀⣠⣿⣿⣿⣿⣿⣿⣿⣿⣿⣿⣄⠀⠀⠀⠀⠀⠀⠀⠀⠀⠀⠀⠀⠀⠀⠀⠀⠀⠀⠀⠀⠀⠀⠀⠀⠀⠀⠀⠀⠀⠀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⠀⠀⠀⠀⠀⠀⠀⠀⠀⠀⠀⠀⠀⠀⠀⠀⠀⠀⠀⠀⠀⠀⠀⠀⠀⠀⠀⠀⠀⠀⠀⠀⠀⠀⠀⠀⠀⢸⣿⡟⠀⠀⠀⠀⠀⠀⠀⢀⣼⣿⣿⣿⣿⣿⣿⣿⣿⣿⣿⣿⣧⠀⠀⠀⠀⠀⠀⠀⠀⠀⠀⠀⠀⠀⠀⠀⠀⠀⠀⠀⠀⠀⠀⠀⠀⠀⠀⠀⠀⠀⠀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⠀⠀⠀⠀⠀⠀⠀⠀⠀⠀⠀⠀⠀⠀⠀⠀⠀⠀⠀⠀⠀⠀⠀⠀⠀⠀⠀⠀⠀⠀⠀⠀⠀⠀⠀⠀⠀⢸⣿⠁⠀⠀⠀⠀⠀⠀⣠⣿⣿⣿⣿⣿⣿⣿⣿⣿⣿⣿⣿⣿⣿⡆⠀⠀⠀⠀⠀⠀⠀⠀⠀⠀⠀⠀⠀⠀⠀⠀⠀⠀⠀⠀⠀⠀⠀⠀⠀⠀⠀⠀⠀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⠀⠀⠀⠀⠀⠀⠀⠀⠀⠀⠀⠀⠀⠀⠀⠀⠀⠀⠀⠀⠀⠀⠀⠀⠀⠀⠀⠀⠀⠀⠀⠀⠀⠀⠀⠀⠀⢸⣿⠀⠀⠀⠀⢀⣴⣾⣿⣿⣿⣿⣿⣿⣿⣿⣿⣿⣿⣿⣿⣿⣿⣷⠀⠀⠀⠀⠀⠀⠀⠀⠀⠀⠀⠀⠀⠀⠀⠀⠀⠀⠀⠀⠀⠀⠀⠀⠀⠀⠀⠀⠀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⠀⠀⠀⠀⠀⠀⠀⠀⠀⠀⠀⠀⠀⠀⠀⠀⠀⠀⠀⠀⠀⠀⠀⠀⠀⠀⠀⠀⠀⠀⠀⠀⠀⠀⠀⠀⠀⠀⠻⡄⠀⠀⠀⠚⢿⣿⣿⣿⣿⣿⣿⣿⣿⣿⣿⣿⣿⣿⣿⣿⡿⡿⠀⠀⠀⠀⠀⠀⠀⠀⠀⠀⠀⠀⠀⠀⠀⠀⠀⠀⠀⣀⣀⣤⣤⣤⣤⣤⣤⣀⡆</a:t>
            </a:r>
            <a:br/>
            <a:r>
              <a:t>⠀⠀⠀⠀⠀⠀⠀⠀⠀⠀⠀⠀⠀⠀⠀⠀⠀⠀⠀⠀⠀⠀⠀⠀⠀⠀⠀⠀⠀⠀⠀⠀⠀⠀⠀⠀⠀⠀⠀⠈⠁⠀⢀⣴⣿⣿⣿⣿⣿⣿⣿⣿⣿⣿⣿⣿⣿⣿⣿⣿⡇⠀⠀⠀⠀⠀⠀⠀⠀⠀⠀⠀⠀⠀⣀⣀⣤⣴⣶⣾⣿⣿⣿⣿⣿⣿⣿⣿⣿⣿⡇</a:t>
            </a:r>
            <a:br/>
            <a:r>
              <a:t>⠀⠀⠀⠀⠀⠀⠀⠀⠀⠀⠀⠀⠀⠀⠀⠀⠀⠀⠀⠀⠀⠀⠀⠀⠀⠀⠀⠀⠀⠀⠀⠀⠀⠀⠀⠀⠀⠀⠀⠀⠀⢰⣿⣿⣿⢿⣿⣿⣿⣿⣿⣿⣿⣿⣿⣿⣿⣿⣿⣿⣷⠀⠀⠀⠀⠀⠀⣀⣀⣤⣴⣶⣾⣿⣿⣿⣿⣿⣿⣿⣿⣿⣿⣿⣿⣿⣿⣿⣿⣿⡇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⠀⠀⠀⠀⠀⠀⠀⠀⠀⠀⠀⠀⠀⠀⠀⠀⠀⠀⠀⠀⠀⠀⠀⠀⠀⠀⠀⠀⠀⠀⠀⠀⠀⠀⠀⠀⠀⠀⠀⠀⠀⠀⠀⠀⠀⠀⠈⠉⠀⠉⠉⢹⣿⣿⣿⣿⣿⣿⣿⣿⣯⣤⣤⣶⣶⣿⣿⣿⣿⣿⣿⣿⣿⣿⣿⣿⣿⣿⣿⣿⣿⣿⣿⣿⣿⣿⣿⣿⣿⣿⠇</a:t>
            </a:r>
            <a:br/>
            <a:r>
              <a:t>⣀⣀⡀⠀⠀⠀⠀⠀⠀⠀⠀⠀⠀⠀⠀⠀⠀⠀⠀⠀⠀⠀⠀⠀⠀⠀⠀⠀⠀⠀⠀⠀⠀⠀⠀⠀⠀⠀⠀⠀⠀⠀⠀⠀⠀⠀⠀⠀⠀⢀⣀⣼⣿⣿⣿⣿⣾⣿⣿⣿⣿⣿⣿⣿⣿⣿⣿⣿⣿⣿⣿⣿⣿⣿⣿⣿⣿⣿⣿⣿⣿⣿⣿⣿⣿⣿⣿⣿⡿⠋⠀</a:t>
            </a:r>
            <a:br/>
            <a:r>
              <a:t>⣿⣿⣿⣿⣿⣿⣷⣶⣶⣶⣤⣤⣤⣤⣀⣀⣀⣀⣀⠀⠀⠀⠀⠀⠀⠀⠀⠀⠀⠀⠀⠀⠀⠀⠀⣀⣀⣀⣀⣠⣤⣤⣤⣴⣶⣶⣾⣿⣿⣿⣿⣿⣿⣿⣿⣿⣿⣿⣿⣿⣿⣿⣿⣿⣿⣿⣿⣿⣿⣿⣿⣿⣿⣿⣿⣿⣿⣿⣿⣿⣿⣿⣿⣿⣿⣿⣿⠟⠁⠀⠀</a:t>
            </a:r>
            <a:br/>
            <a:r>
              <a:t>⣿⣿⣿⣿⣿⣿⣿⣿⣿⣿⣿⣿⣿⣿⣿⣿⣿⣿⣿⣿⣿⣿⣿⣿⣿⣿⣷⣶⣶⣾⣿⣿⣿⣿⣿⣿⣿⣿⣿⣿⣿⣿⣿⣿⣿⣿⣿⣿⣿⣿⣿⣿⣿⣿⣿⣿⣿⣿⣿⣿⣿⣿⣿⣿⣿⣿⣿⣿⣿⣿⣿⣿⣿⣿⣿⣿⣿⣿⣿⣿⣿⣿⣿⣿⣿⡿⠋⠀⠀⠀⠀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⣿⣿⣿⣿⣿⣿⣿⣿⣿⣿⣿⣿⣿⣿⣿⣿⣿⣿⣿⣿⣿⣿⣿⣿⣿⣿⣿⣿⣿⣿⣿⣿⣿⣿⣿⣿⣿⣿⣿⣿⣿⣿⣿⣿⣿⣿⣿⣿⣿⣿⣿⣿⣿⣿⣿⣿⣿⣿⣿⣿⣿⣿⣿⣿⣿⣿⣿⣿⣿⣿⣿⣿⣿⣿⣿⣿⣿⣿⣿⣿⣿⣿⣿⣿⠟⠁⠀⠀⠀⠀⠀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⣿⣿⣿⣿⣿⣿⣿⣿⣿⣿⣿⣿⣿⣿⣿⣿⣿⣿⣿⣿⣿⣿⣿⣿⣿⣿⣿⣿⣿⣿⣿⣿⣿⣿⣿⣿⣿⣿⣿⣿⣿⣿⣿⣿⣿⣿⣿⣿⣿⣿⣿⣿⣿⣿⣿⣿⣿⣿⣿⣿⣿⣿⣿⣿⣿⣿⣿⣿⣿⣿⣿⣿⣿⣿⣿⣿⣿⣿⣿⣿⣿⣿⡿⠃⠀⠀⠀⠀⠀⠀⠀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⣿⣿⣿⣿⣿⣿⣿⣿⣿⣿⣿⣿⣿⣿⣿⣿⣿⣿⣿⣿⣿⣿⣿⣿⣿⣿⣿⣿⣿⣿⣿⣿⣿⣿⣿⣿⣿⣿⣿⣿⣿⣿⣿⣿⣿⣿⣿⣿⣿⣿⣿⣿⣿⣿⣿⣿⣿⣿⣿⣿⣿⣿⣿⣿⣿⣿⣿⣿⣿⣿⣿⣿⣿⣿⣿⣿⣿⣿⣿⣿⣿⠋⠀⠀⠀⠀⠀⠀⠀⠀⠀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⣿⣿⣿⣿⣿⣿⣿⣿⣿⣿⣿⣿⣿⣿⣿⣿⣿⣿⣿⣿⣿⣿⣿⣿⣿⣿⣿⣿⣿⣿⣿⣿⣿⣿⣿⣿⣿⣿⣿⣿⣿⣿⣿⣿⣿⣿⣿⣿⣿⣿⣿⣿⣿⣿⣿⣿⣿⣿⣿⣿⣿⣿⣿⣿⣿⣿⣿⣿⣿⣿⣿⣿⣿⣿⣿⣿⣿⣿⣿⠟⠁⠀⠀⠀⠀⠀⠀⠀⠀⠀⠀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⣿⣿⣿⣿⣿⣿⣿⣿⣿⣿⣿⣿⣿⣿⣿⣿⣿⣿⣿⣿⣿⣿⣿⣿⣿⣿⣿⣿⣿⣿⣿⣿⣿⣿⣿⣿⣿⣿⣿⣿⣿⣿⣿⣿⣿⣿⣿⣿⣿⣿⣿⣿⣿⣿⣿⣿⣿⣿⣿⣿⣿⣿⣿⣿⣿⣿⣿⣿⣿⣿⣿⣿⣿⣿⣿⣿⣿⠟⠁⠀⠀⠀⠀⠀⠀⠀⠀⠀⠀⠀⠀</a:t>
            </a:r>
            <a:br/>
            <a:r>
              <a:t>⣿⣿⣿⣿⣿⣿⣿⣿⣿⣿⣿⣿⣿⠿⠿⠿⣿⣿⣿⣿⣿⣿⣿⣿⣿⣿⣿⣿⣿⣿⣿⣿⣿⣿⣿⣿⣿⣿⣿⣿⣿⣿⣿⣿⣿⣿⣿⣿⣿⣿⣿⣿⣿⣿⣿⣿⣿⣿⣿⣿⣿⣿⣿⣿⣿⣿⣿⣿⣿⣿⣿⣿⣿⣿⣿⠟⠁⠀⠀⠀⠀⠀⠀⠀⠀⠀⠀⠀⠀⠀⠀</a:t>
            </a:r>
            <a:br/>
            <a:r>
              <a:t>⣿⣿⣿⣿⣿⣿⠿⠟⠛⠋⠉⠀⠀⠀⠀⠀⠀⠀⠈⠉⠉⠉⠛⠛⠛⠛⠛⠛⠛⠛⠋⠉⠉⠉⠛⠿⣿⣿⣿⣿⣿⣿⣿⣿⣿⣿⣿⣿⣿⣿⣿⣿⣿⣿⣿⣿⣿⣿⣿⣿⣿⣿⣿⣿⣿⣿⣿⣿⣿⣿⣿⣿⡿⠋⠁⠀⠀⠀⠀⠀⠀⠀⠀⠀⠀⠀⠀⠀⠀⠀⠀</a:t>
            </a:r>
            <a:br/>
            <a:r>
              <a:t>⠛⠛⠋⠉⠁⠀⠀⠀⠀⠀⠀⠀⠀⠀⠀⠀⠀⠀⠀⠀⠀⠀⠀⠀⠀⠀⠀⠀⠀⠀⠀⠀⠀⠀⠀⠀⠀⠙⠻⢿⣿⣿⣿⣿⣿⣿⣿⣿⣿⣿⣿⣿⣿⣿⣿⣿⣿⣿⣿⣿⣿⣿⣿⣿⣿⣿⣿⣿⣿⣿⠿⠋⠀⠀⠀⠀⠀⠀⠀⠀⠀⠀⠀⠀⠀⠀⠀⠀⠀⠀⠀</a:t>
            </a:r>
            <a:br/>
            <a:r>
              <a:t>⠀⠀⠀⠀⠀⠀⠀⠀⠀⠀⠀⠀⠀⠀⠀⠀⠀⠀⠀⠀⠀⠀⠀⠀⠀⠀⠀⠀⠀⠀⠀⠀⠀⠀⠀⠀⠀⠀⠀⠀⠈⠉⠛⠿⢿⣿⣿⣿⣿⣿⣿⣿⣿⣿⣿⣿⣿⣿⣿⣿⣿⣿⣿⣿⣿⣿⣿⡿⠟⠁⠀⠀⠀⠀⠀⠀⠀⠀⠀⠀⠀⠀⠀⠀⠀⠀⠀⠀⠀⠀⠀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⠀⠀⠀⠀⠀⠀⠀⠀⠀⠀⠀⠀⠀⠀⠀⠀⠀⠀⠀⠀⠀⠀⠀⠀⠀⠀⠀⠀⠀⠀⠀⠀⠀⠀⠀⠀⠀⠀⠀⠀⠀⠀⠀⠀⠀⠀⠈⠉⠉⠉⠉⠉⠻⢿⣿⣿⣿⣿⣿⣿⣿⣿⣿⣿⣿⠿⠋⠀⠀⠀⠀⠀⠀⠀⠀⠀⠀⠀⠀⠀⠀⠀⠀⠀⠀⠀⠀⠀⠀⠀⠀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⠀⠀⠀⠀⠀⠀⠀⠀⠀⠀⠀⠀⠀⠀⠀⠀⠀⠀⠀⠀⠀⠀⠀⠀⠀⠀⠀⠀⠀⠀⠀⠀⠀⠀⠀⠀⠀⠀⠀⠀⠀⠀⠀⠀⠀⠀⠀⠀⠀⠀⠀⠀⠀⠀⠈⠙⠻⠿⢿⣿⡿⠿⠟⠋⠁⠀⠀⠀⠀⠀⠀⠀⠀⠀⠀⠀⠀⠀⠀⠀⠀⠀⠀⠀⠀⠀⠀⠀⠀⠀⠀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⠀⠀⠀⠀⠀⠀⠀⠀⠀⠀⠀⠀⠀⠀⠀⠀⠀⠀⠀⠀⠀⠀⠀⠀⠀⠀⠀⠀⠀⠀⠀⠀⠀⠀⠀⣸⣿⣿⣿⠀⠀⠀⠀⠀⠀⠀⠀⠀⠀⠁⠙⢿⣿⣿⣿⣿⡄⠉⠉⣿⣿⡿⠻⠻⢿⣷⣶⣶⣶⣶⣶⣶⣤⣤⠀⠀⠀⠀⠀⠀⠀⠀⠀⠀⠀⠀⠀⠀⠀⠀⠀</a:t>
            </a:r>
            <a:br/>
            <a:r>
              <a:t>⠀⠀⠀⠀⠀⠀⠀⠀⠀⠀⠀⠀⠀⠀⠀⠀⠀⠀⠀⠀⠀⠀⠀⠀⠀⠀⠀⠀⠀⠀⠀⠀⠀⠀⠀⣿⣿⣿⡇⠀⠀⠀⠀⠀⠀⠀⠀⠀⠀⠀⠀⢸⣿⣿⣿⣿⣷⣶⣾⡿⠟⠁⠀⠀⠀⠀⠀⠉⠉⠛⠛⠻⠿⠃⠀⠀⠀⠀⠀⠀⠀⠀⠀⠀⠀⠀⠀⠀⠀⠀⠀</a:t>
            </a:r>
            <a:br/>
            <a:r>
              <a:t>⠀⠀⠀⠀⠀⠀⠀⠀⠀⠀⠀⠀⠀⠀⠀⠀⠀⠀⠀⠀⠀⠀⠀⠀⠀⠀⠀⠀⠀⠀⠀⠀⠀⠀⢰⣿⣿⣿⠁⠀⠀⠀⠀⠀⠀⠀⠀⠀⠀⠀⠀⢸⣿⣿⣿⣿⣿⣿⡏⠀⠀⠀⠀⠀⠀⠀⠀⠀⠀⠀⠀⠀⠀⠀⠀⠀⠀⠀⠀⠀⠀⠀⠀⠀⠀⠀⠀⠀⠀⠀⠀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⠀⠀⠀⠀⠀⠀⠀⠀⠀⠀⠀⠀⠀⠀⠀⠀⠀⠀⠀⠀⠀⠀⠀⠀⠀⠀⠀⠀⠀⠀⠀⠀⠀⠀⢸⣿⣿⣿⠀⠀⠀⠀⠀⠀⠀⠀⠀⠀⠀⠀⢠⣿⣿⣿⣿⣿⣿⡟⠁⠀⠀⠀⠀⠀⠀⠀⠀⠀⠀⠀⠀⠀⠀⠀⠀⠀⠀⠀⠀⠀⠀⠀⠀⠀⠀⠀⠀⠀⠀⠀⠀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⠀⠀⠀⠀⠀⠀⠀⠀⠀⠀⠀⠀⠀⠀⠀⠀⠀⠀⠀⠀⠀⠀⠀⠀⠀⠀⠀⠀⠀⠀⠀⠀⠀⠀⢸⣿⣿⡇⠀⠀⠀⠀⠀⠀⠀⠀⠀⠀⠀⠀⠀⢻⣿⣿⣿⣿⣿⡇⠀⠀⠀⠀⠀⠀⠀⠀⠀⠀⠀⠀⠀⠀⠀⠀⠀⠀⠀⠀⠀⠀⠀⠀⠀⠀⠀⠀⠀⠀⠀⠀⠀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⠀⠀⠀⠀⠀⠀⠀⠀⠀⠀⠀⠀⠀⠀⠀⠀⠀⠀⠀⠀⠀⠀⠀⠀⠀⠀⠀⠀⠀⠀⠀⠀⠀⠀⠘⣿⣿⣷⠀⠀⠀⠀⠀⠀⠀⠀⠀⠀⠀⠀⠀⢀⣿⣿⣿⣿⣿⣷⡄⠀⠀⠀⠀⠀⠀⠀⠀⠀⠀⠀⠀⠀⠀⠀⠀⠀⠀⠀⠀⠀⠀⠀⠀⠀⠀⠀⠀⠀⠀⠀⠀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⠀⠀⠀⠀⠀⠀⠀⠀⠀⠀⠀⠀⠀⠀⠀⠀⠀⠀⠀⠀⠀⠀⠀⠀⠀⠀⠀⠀⠀⠀⠀⠀⠀⠀⠀⢿⣿⣿⡀⠀⠀⠀⠀⠀⠀⠀⠀⠀⠀⠀⢠⣿⣿⣿⣿⣿⣿⣿⣧⡀⠀⠀⠀⠀⠀⠀⠀⠀⠀⠀⠀⠀⠀⠀⠀⠀⠀⠀⠀⠀⠀⠀⠀⠀⠀⠀⠀⠀⠀⠀⠀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⠀⠀⠀⠀⠀⠀⠀⠀⠀⠀⠀⠀⠀⠀⠀⠀⠀⠀⠀⠀⠀⠀⠀⠀⠀⠀⠀⠀⠀⠀⠀⠀⠀⠀⠀⠘⣿⣿⡇⠀⠀⠀⠀⠀⠀⠀⠀⠀⠀⣰⣿⣿⣿⣿⣿⣿⣿⣿⣿⣿⣄⠀⠀⠀⠀⠀⠀⠀⠀⠀⠀⠀⠀⠀⠀⠀⠀⠀⠀⠀⠀⠀⠀⠀⠀⠀⠀⠀⠀⠀⠀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⠀⠀⠀⠀⠀⠀⠀⠀⠀⠀⠀⠀⠀⠀⠀⠀⠀⠀⠀⠀⠀⠀⠀⠀⠀⠀⠀⠀⠀⠀⠀⠀⠀⠀⠀⠀⣿⣿⡇⠀⠀⠀⠀⠀⠀⠀⠀⢀⣼⣿⣿⣿⣿⣿⣿⣿⣿⣿⣿⣿⣏⠀⠀⠀⠀⠀⠀⠀⠀⠀⠀⠀⠀⠀⠀⠀⠀⠀⠀⠀⠀⠀⠀⠀⠀⠀⠀⠀⠀⠀⠀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⠀⠀⠀⠀⠀⠀⠀⠀⠀⠀⠀⠀⠀⠀⠀⠀⠀⠀⠀⠀⠀⠀⠀⠀⠀⠀⠀⠀⠀⠀⠀⠀⠀⠀⠀⠀⣿⡿⠀⠀⠀⠀⠀⠀⠀⠀⣠⣿⣿⣿⣿⣿⣿⣿⣿⣿⣿⣿⣿⣿⣿⡄⠀⠀⠀⠀⠀⠀⠀⠀⠀⠀⠀⠀⠀⠀⠀⠀⠀⠀⠀⠀⠀⠀⠀⠀⠀⠀⠀⠀⠀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⠀⠀⠀⠀⠀⠀⠀⠀⠀⠀⠀⠀⠀⠀⠀⠀⠀⠀⠀⠀⠀⠀⠀⠀⠀⠀⠀⠀⠀⠀⠀⠀⠀⠀⠀⠀⣿⡇⠀⠀⠀⠀⠀⠀⣠⣾⣿⣿⣿⣿⣿⣿⣿⣿⣿⣿⣿⣿⣿⣿⣿⣷⠀⠀⠀⠀⠀⠀⠀⠀⠀⠀⠀⠀⠀⠀⠀⠀⠀⠀⠀⠀⠀⠀⠀⠀⠀⠀⠀⠀⠀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⠀⠀⠀⠀⠀⠀⠀⠀⠀⠀⠀⠀⠀⠀⠀⠀⠀⠀⠀⠀⠀⠀⠀⠀⠀⠀⠀⠀⠀⠀⠀⠀⠀⠀⠀⠀⢻⣇⠀⠀⠀⠀⣠⣾⣿⣿⣿⣿⣿⣿⣿⣿⣿⣿⣿⣿⣿⣿⣿⣿⣿⣿⡆⠀⠀⠀⠀⠀⠀⠀⠀⠀⠀⠀⠀⠀⠀⠀⠀⠀⠀⠀⠀⠀⠀⢀⣀⣀⣀⣀⡀</a:t>
            </a:r>
            <a:br/>
            <a:r>
              <a:t>⠀⠀⠀⠀⠀⠀⠀⠀⠀⠀⠀⠀⠀⠀⠀⠀⠀⠀⠀⠀⠀⠀⠀⠀⠀⠀⠀⠀⠀⠀⠀⠀⠀⠀⠀⠀⠀⠙⠦⠀⠀⠀⠀⣨⣾⣿⣿⣿⣿⣿⣿⣿⣿⣿⣿⣿⣿⣿⣿⣿⡏⠛⠀⠀⠀⠀⠀⠀⠀⠀⠀⠀⠀⠀⠀⠀⠀⠀⢀⣀⣠⣤⣶⣾⣿⣿⣿⣿⣿⣿⡇</a:t>
            </a:r>
            <a:br/>
            <a:r>
              <a:t>⠀⠀⠀⠀⠀⠀⠀⠀⠀⠀⠀⠀⠀⠀⠀⠀⠀⠀⠀⠀⠀⠀⠀⠀⠀⠀⠀⠀⠀⠀⠀⠀⠀⠀⠀⠀⠀⠀⠀⠀⠀⣠⣾⣿⣿⣿⣿⣿⣿⣿⣿⣿⣿⣿⣿⣿⣿⣿⣿⣿⣧⠀⠀⠀⠀⠀⠀⠀⠀⠀⠀⢀⣀⣠⣤⣶⣶⣿⣿⣿⣿⣿⣿⣿⣿⣿⣿⣿⣿⣿⡇</a:t>
            </a:r>
            <a:br/>
            <a:r>
              <a:t>⠀⠀⠀⠀⠀⠀⠀⠀⠀⠀⠀⠀⠀⠀⠀⠀⠀⠀⠀⠀⠀⠀⠀⠀⠀⠀⠀⠀⠀⠀⠀⠀⠀⠀⠀⠀⠀⠀⠀⠀⠈⠿⠛⠛⠛⠛⠿⠿⠟⠿⠿⢿⣿⣿⣿⣿⣿⣿⣿⣿⣿⠀⠀⢀⣀⣠⣤⣴⣶⣾⣿⣿⣿⣿⣿⣿⣿⣿⣿⣿⣿⣿⣿⣿⣿⣿⣿⣿⣿⣿⡇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⠀⠀⠀⠀⠀⠀⠀⠀⠀⠀⠀⠀⠀⠀⠀⠀⠀⠀⠀⠀⠀⠀⠀⠀⠀⠀⠀⠀⠀⠀⠀⠀⠀⠀⠀⠀⠀⠀⠀⠀⠀⠀⠀⠀⠀⠀⠀⠀⠀⠀⠀⣿⣿⣿⣿⣏⣛⣿⣿⣿⣿⣾⣿⣿⣿⣿⣿⣿⣿⣿⣿⣿⣿⣿⣿⣿⣿⣿⣿⣿⣿⣿⣿⣿⣿⣿⣿⣿⣿⣿⡇</a:t>
            </a:r>
            <a:br/>
            <a:r>
              <a:t>⡀⠀⠀⠀⠀⠀⠀⠀⠀⠀⠀⠀⠀⠀⠀⠀⠀⠀⠀⠀⠀⠀⠀⠀⠀⠀⠀⠀⠀⠀⠀⠀⠀⠀⠀⠀⠀⠀⠀⠀⠀⠀⠀⠀⢀⣀⣀⣠⣤⣤⣴⣿⣿⣿⣿⣿⣿⣿⣿⣿⣿⣿⣿⣿⣿⣿⣿⣿⣿⣿⣿⣿⣿⣿⣿⣿⣿⣿⣿⣿⣿⣿⣿⣿⣿⣿⣿⣿⣿⣿⠇</a:t>
            </a:r>
            <a:br/>
            <a:r>
              <a:t>⣿⣿⣿⣿⣷⣶⣶⣶⣤⣤⣤⣤⣤⣄⣀⣀⣀⣀⣀⡀⠀⠀⠀⠀⠀⠀⣀⣀⣀⣀⣀⣠⣤⣤⣤⣤⣴⣶⣶⣶⣾⣿⣿⣿⣿⣿⣿⣿⣿⣿⣿⣿⣿⣿⣿⣿⣿⣿⣿⣿⣿⣿⣿⣿⣿⣿⣿⣿⣿⣿⣿⣿⣿⣿⣿⣿⣿⣿⣿⣿⣿⣿⣿⣿⣿⣿⣿⣿⡿⠋⠀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⣿⣿⣿⣿⣿⣿⣿⣿⣿⣿⣿⣿⣿⣿⣿⣿⣿⣿⣿⣿⣿⣿⣿⣿⣿⣿⣿⣿⣿⣿⣿⣿⣿⣿⣿⣿⣿⣿⣿⣿⣿⣿⣿⣿⣿⣿⣿⣿⣿⣿⣿⣿⣿⣿⣿⣿⣿⣿⣿⣿⣿⣿⣿⣿⣿⣿⣿⣿⣿⣿⣿⣿⣿⣿⣿⣿⣿⣿⣿⣿⣿⣿⣿⣿⣿⣿⣿⠟⠁⠀⠀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⣿⣿⣿⣿⣿⣿⣿⣿⣿⣿⣿⣿⣿⣿⣿⣿⣿⣿⣿⣿⣿⣿⣿⣿⣿⣿⣿⣿⣿⣿⣿⣿⣿⣿⣿⣿⣿⣿⣿⣿⣿⣿⣿⣿⣿⣿⣿⣿⣿⣿⣿⣿⣿⣿⣿⣿⣿⣿⣿⣿⣿⣿⣿⣿⣿⣿⣿⣿⣿⣿⣿⣿⣿⣿⣿⣿⣿⣿⣿⣿⣿⣿⣿⣿⣿⡿⠃⠀⠀⠀⠀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⣿⣿⣿⣿⣿⣿⣿⣿⣿⣿⣿⣿⣿⣿⣿⣿⣿⣿⣿⣿⣿⣿⣿⣿⣿⣿⣿⣿⣿⣿⣿⣿⣿⣿⣿⣿⣿⣿⣿⣿⣿⣿⣿⣿⣿⣿⣿⣿⣿⣿⣿⣿⣿⣿⣿⣿⣿⣿⣿⣿⣿⣿⣿⣿⣿⣿⣿⣿⣿⣿⣿⣿⣿⣿⣿⣿⣿⣿⣿⣿⣿⣿⣿⣿⠋⠀⠀⠀⠀⠀⠀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⣿⣿⣿⣿⣿⣿⣿⣿⣿⣿⣿⣿⣿⣿⣿⣿⣿⣿⣿⣿⣿⣿⣿⣿⣿⣿⣿⣿⣿⣿⣿⣿⣿⣿⣿⣿⣿⣿⣿⣿⣿⣿⣿⣿⣿⣿⣿⣿⣿⣿⣿⣿⣿⣿⣿⣿⣿⣿⣿⣿⣿⣿⣿⣿⣿⣿⣿⣿⣿⣿⣿⣿⣿⣿⣿⣿⣿⣿⣿⣿⣿⣿⠟⠁⠀⠀⠀⠀⠀⠀⠀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⣿⣿⣿⣿⣿⣿⣿⣿⣿⣿⣿⣿⣿⣿⣿⣿⣿⣿⣿⣿⣿⣿⣿⣿⣿⣿⣿⣿⣿⣿⣿⣿⣿⣿⣿⣿⣿⣿⣿⣿⣿⣿⣿⣿⣿⣿⣿⣿⣿⣿⣿⣿⣿⣿⣿⣿⣿⣿⣿⣿⣿⣿⣿⣿⣿⣿⣿⣿⣿⣿⣿⣿⣿⣿⣿⣿⣿⣿⣿⣿⠟⠁⠀⠀⠀⠀⠀⠀⠀⠀⠀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⣿⣿⣿⣿⣿⣿⣿⣿⣿⣿⣿⣿⣿⣿⣿⣿⣿⣿⣿⣿⣿⣿⣿⣿⣿⣿⣿⣿⣿⣿⣿⣿⣿⣿⣿⣿⣿⣿⣿⣿⣿⣿⣿⣿⣿⣿⣿⣿⣿⣿⣿⣿⣿⣿⣿⣿⣿⣿⣿⣿⣿⣿⣿⣿⣿⣿⣿⣿⣿⣿⣿⣿⣿⣿⣿⣿⣿⣿⠟⠁⠀⠀⠀⠀⠀⠀⠀⠀⠀⠀⠀</a:t>
            </a:r>
            <a:br/>
            <a:r>
              <a:t>⣿⣿⣿⣿⣿⣿⣿⣿⣿⠿⣿⣿⣿⣿⣿⣿⣿⣿⣿⣿⣿⣿⣿⣿⣿⣿⣿⣿⣿⣿⣿⣿⣿⣿⣿⣿⣿⣿⣿⣿⣿⣿⣿⣿⣿⣿⣿⣿⣿⣿⣿⣿⣿⣿⣿⣿⣿⣿⣿⣿⣿⣿⣿⣿⣿⣿⣿⣿⣿⣿⣿⣿⣿⣿⣿⣿⠟⠁⠀⠀⠀⠀⠀⠀⠀⠀⠀⠀⠀⠀⠀</a:t>
            </a:r>
            <a:br/>
            <a:r>
              <a:t>⣿⣿⠿⠟⠛⠋⠉⠀⠀⠀⠀⠀⠀⠉⠉⠙⠛⠛⠛⠛⠛⠛⠛⠛⠛⠛⠛⠛⠋⠉⠉⠛⠿⣿⣿⣿⣿⣿⣿⣿⣿⣿⣿⣿⣿⣿⣿⣿⣿⣿⣿⣿⣿⣿⣿⣿⣿⣿⣿⣿⣿⣿⣿⣿⣿⣿⣿⣿⣿⣿⣿⣿⣿⡿⠟⠁⠀⠀⠀⠀⠀⠀⠀⠀⠀⠀⠀⠀⠀⠀⠀</a:t>
            </a:r>
            <a:br/>
            <a:r>
              <a:t>⠁⠀⠀⠀⠀⠀⠀⠀⠀⠀⠀⠀⠀⠀⠀⠀⠀⠀⠀⠀⠀⠀⠀⠀⠀⠀⠀⠀⠀⠀⠀⠀⠀⠈⠙⠻⢿⣿⣿⣿⣿⣿⣿⣿⣿⣿⣿⣿⣿⣿⣿⣿⣿⣿⣿⣿⣿⣿⣿⣿⣿⣿⣿⣿⣿⣿⣿⣿⣿⣿⣿⡿⠋⠀⠀⠀⠀⠀⠀⠀⠀⠀⠀⠀⠀⠀⠀⠀⠀⠀⠀</a:t>
            </a:r>
            <a:br/>
            <a:r>
              <a:t>⠀⠀⠀⠀⠀⠀⠀⠀⠀⠀⠀⠀⠀⠀⠀⠀⠀⠀⠀⠀⠀⠀⠀⠀⠀⠀⠀⠀⠀⠀⠀⠀⠀⠀⠀⠀⠀⠈⠙⠻⠿⣿⣿⣿⣿⣿⣿⣿⣿⣿⣿⣿⣿⣿⣿⣿⣿⣿⣿⣿⣿⣿⣿⣿⣿⣿⣿⣿⣿⠟⠁⠀⠀⠀⠀⠀⠀⠀⠀⠀⠀⠀⠀⠀⠀⠀⠀⠀⠀⠀⠀</a:t>
            </a:r>
            <a:br/>
            <a:r>
              <a:t>⠀⠀⠀⠀⠀⠀⠀⠀⠀⠀⠀⠀⠀⠀⠀⠀⠀⠀⠀⠀⠀⠀⠀⠀⠀⠀⠀⠀⠀⠀⠀⠀⠀⠀⠀⠀⠀⠀⠀⠀⠀⠀⠈⠉⠛⠛⠛⠻⠿⠿⠿⣿⣿⣿⣿⣿⣿⣿⣿⣿⣿⣿⣿⣿⣿⣿⡿⠋⠁⠀⠀⠀⠀⠀⠀⠀⠀⠀⠀⠀⠀⠀⠀⠀⠀⠀⠀⠀⠀⠀⠀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⠀⠀⠀⠀⠀⠀⠀⠀⠀⠀⠀⠀⠀⠀⠀⠀⠀⠀⠀⠀⠀⠀⠀⠀⠀⠀⠀⠀⠀⠀⠀⠀⠀⠀⠀⠀⠀⠀⠀⠀⠀⠀⠀⠀⠀⠀⠀⠀⠀⠀⠀⠀⠉⠛⠿⣿⣿⣿⣿⣿⣿⣿⣿⡿⠛⠁⠀⠀⠀⠀⠀⠀⠀⠀⠀⠀⠀⠀⠀⠀⠀⠀⠀⠀⠀⠀⠀⠀⠀⠀⠀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⠀⠀⠀⠀⠀⠀⠀⠀⠀⠀⠀⠀⠀⠀⠀⠀⠀⠀⠀⠀⠀⠀⠀⠀⠀⠀⠀⠀⠀⠀⠀⠀⠀⠀⠀⠀⠀⠀⠀⠀⠀⠀⠀⠀⠀⠀⠀⠀⠀⠀⠀⠀⠀⠀⠀⠀⠀⠉⠉⠉⠉⠉⠀⠀⠀⠀⠀⠀⠀⠀⠀⠀⠀⠀⠀⠀⠀⠀⠀⠀⠀⠀⠀⠀⠀⠀⠀⠀⠀⠀⠀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⠀⠀⠀⠀⠀⠀⠀⠀⠀⠀⠀⠀⠀⠀⠀⠀⠀⠀⠀⠀⠀⠀⠀⠀⠀⠀⠀⠀⠀⠀⢸⣿⣿⣿⡇⠀⠀⠀⠀⠀⠀⠀⠀⠀⠀⠀⠀⠀⠀⢀⣼⣿⣿⣿⣿⣿⣿⣿⠀⠀⠀⠀⠀⠀⠀⠀⠀⠀⠀⠀⠀⠀⠀⠀⠀⠀⠀⠀⠀⠀⠀⠀⠀⠀⠀⠀⠀⠀⠀⠀⠀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⠀⠀⠀⠀⠀⠀⠀⠀⠀⠀⠀⠀⠀⠀⠀⠀⠀⠀⠀⠀⠀⠀⠀⠀⠀⠀⠀⠀⠀⠀⢸⣿⣿⣿⡇⠀⠀⠀⠀⠀⠀⠀⠀⠀⠀⠀⠀⠀⠀⣾⣿⣿⣿⣿⣿⣿⣿⠉⠀⠀⠀⠀⠀⠀⠀⠀⠀⠀⠀⠀⠀⠀⠀⠀⠀⠀⠀⠀⠀⠀⠀⠀⠀⠀⠀⠀⠀⠀⠀⠀⠀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⠀⠀⠀⠀⠀⠀⠀⠀⠀⠀⠀⠀⠀⠀⠀⠀⠀⠀⠀⠀⠀⠀⠀⠀⠀⠀⠀⠀⠀⠀⢸⣿⣿⣿⡇⠀⠀⠀⠀⠀⠀⠀⠀⠀⠀⠀⠀⠀⠀⠹⣿⣿⣿⣿⣿⣿⣿⡆⠀⠀⠀⠀⠀⠀⠀⠀⠀⠀⠀⠀⠀⠀⠀⠀⠀⠀⠀⠀⠀⠀⠀⠀⠀⠀⠀⠀⠀⠀⠀⠀⠀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⠀⠀⠀⠀⠀⠀⠀⠀⠀⠀⠀⠀⠀⠀⠀⠀⠀⠀⠀⠀⠀⠀⠀⠀⠀⠀⠀⠀⠀⠀⠘⣿⣿⣿⡇⠀⠀⠀⠀⠀⠀⠀⠀⠀⠀⠀⠀⠀⠀⠀⢈⣿⣿⣿⣿⣿⣿⣷⠀⠀⠀⠀⠀⠀⠀⠀⠀⠀⠀⠀⠀⠀⠀⠀⠀⠀⠀⠀⠀⠀⠀⠀⠀⠀⠀⠀⠀⠀⠀⠀⠀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⠀⠀⠀⠀⠀⠀⠀⠀⠀⠀⠀⠀⠀⠀⠀⠀⠀⠀⠀⠀⠀⠀⠀⠀⠀⠀⠀⠀⠀⠀⠀⢿⣿⣿⣧⠀⠀⠀⠀⠀⠀⠀⠀⠀⠀⠀⠀⠀⠀⢠⣾⣿⣿⣿⣿⣿⣿⣿⣆⠀⠀⠀⠀⠀⠀⠀⠀⠀⠀⠀⠀⠀⠀⠀⠀⠀⠀⠀⠀⠀⠀⠀⠀⠀⠀⠀⠀⠀⠀⠀⠀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⠀⠀⠀⠀⠀⠀⠀⠀⠀⠀⠀⠀⠀⠀⠀⠀⠀⠀⠀⠀⠀⠀⠀⠀⠀⠀⠀⠀⠀⠀⠀⠘⣿⣿⣿⡀⠀⠀⠀⠀⠀⠀⠀⠀⠀⠀⠀⠀⣠⣿⣿⣿⣿⣿⣿⣿⣿⣿⣿⣷⡄⠀⠀⠀⠀⠀⠀⠀⠀⠀⠀⠀⠀⠀⠀⠀⠀⠀⠀⠀⠀⠀⠀⠀⠀⠀⠀⠀⠀⠀⠀</a:t>
            </a:r>
            <a:br/>
            <a:r>
              <a:t>⠀⠀⠀⠀⠀⠀⠀⠀⠀⠀⠀⠀⠀⠀⠀⠀⠀⠀⠀⠀⠀⠀⠀⠀⠀⠀⠀⠀⠀⠀⠀⠀⢹⣿⣿⡇⠀⠀⠀⠀⠀⠀⠀⠀⠀⠀⢀⣼⣿⣿⣿⣿⣿⣿⣿⣿⣿⣿⣿⣿⠛⠀⠀⠀⠀⠀⠀⠀⠀⠀⠀⠀⠀⠀⠀⠀⠀⠀⠀⠀⠀⠀⠀⠀⠀⠀⠀⠀⠀⠀⠀</a:t>
            </a:r>
            <a:br/>
            <a:r>
              <a:t>⠀⠀⠀⠀⠀⠀⠀⠀⠀⠀⠀⠀⠀⠀⠀⠀⠀⠀⠀⠀⠀⠀⠀⠀⠀⠀⠀⠀⠀⠀⠀⠀⣸⣿⡿⠀⠀⠀⠀⠀⠀⠀⠀⠀⠀⢠⣾⣿⣿⣿⣿⣿⣿⣿⣿⣿⣿⣿⣿⣿⡆⠀⠀⠀⠀⠀⠀⠀⠀⠀⠀⠀⠀⠀⠀⠀⠀⠀⠀⠀⠀⠀⠀⠀⠀⠀⠀⠀⠀⠀⠀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⠀⠀⠀⠀⠀⠀⠀⠀⠀⠀⠀⠀⠀⠀⠀⠀⠀⠀⠀⠀⠀⠀⠀⠀⠀⠀⠀⠀⠀⠀⠀⠀⣿⣿⠃⠀⠀⠀⠀⠀⠀⠀⠀⢀⣴⣿⣿⣿⣿⣿⣿⣿⣿⣿⣿⣿⣿⣿⣿⣿⣷⠀⠀⠀⠀⠀⠀⠀⠀⠀⠀⠀⠀⠀⠀⠀⠀⠀⠀⠀⠀⠀⠀⠀⠀⠀⠀⠀⠀⠀⠀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⠀⠀⠀⠀⠀⠀⠀⠀⠀⠀⠀⠀⠀⠀⠀⠀⠀⠀⠀⠀⠀⠀⠀⠀⠀⠀⠀⠀⠀⠀⠀⠀⢹⣿⠀⠀⠀⠀⠀⠀⠀⢀⣴⣿⣿⣿⣿⣿⣿⣿⣿⣿⣿⣿⣿⣿⣿⣿⣿⣿⣿⡄⠀⠀⠀⠀⠀⠀⠀⠀⠀⠀⠀⠀⠀⠀⠀⠀⠀⠀⠀⠀⠀⠀⠀⠀⠀⠀⠀⠀⠀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⠀⠀⠀⠀⠀⠀⠀⠀⠀⠀⠀⠀⠀⠀⠀⠀⠀⠀⠀⠀⠀⠀⠀⠀⠀⠀⠀⠀⠀⠀⠀⠀⠈⢿⣇⠀⠀⠀⠀⠀⢴⣿⣿⣿⣿⣿⣿⣿⣿⣿⣿⣿⣿⣿⣿⣿⣿⣿⣿⣿⣿⡇⠀⠀⠀⠀⠀⠀⠀⠀⠀⠀⠀⠀⠀⠀⠀⠀⠀⠀⠀⠀⠀⠀⠀⠀⠀⣀⣀⣤⡄</a:t>
            </a:r>
            <a:br/>
            <a:r>
              <a:t>⠀⠀⠀⠀⠀⠀⠀⠀⠀⠀⠀⠀⠀⠀⠀⠀⠀⠀⠀⠀⠀⠀⠀⠀⠀⠀⠀⠀⠀⠀⠀⠀⠀⠀⠙⠒⠀⠀⠀⠀⠀⣠⣾⣿⣿⣿⣿⣿⣿⣿⣿⣿⣿⣿⣿⣿⣿⣿⣿⡇⠉⠀⠀⠀⠀⠀⠀⠀⠀⠀⠀⠀⠀⠀⠀⠀⠀⠀⠀⠀⣀⣠⣤⣴⣶⣿⣿⣿⣿⣿⡇</a:t>
            </a:r>
            <a:br/>
            <a:r>
              <a:t>⠀⠀⠀⠀⠀⠀⠀⠀⠀⠀⠀⠀⠀⠀⠀⠀⠀⠀⠀⠀⠀⠀⠀⠀⠀⠀⠀⠀⠀⠀⠀⠀⠀⠀⠀⠀⠀⠀⠀⣠⣿⣿⣿⣿⣿⣿⣿⣿⣿⣿⣿⣿⣿⣿⣿⣿⣿⣿⣿⣿⠀⠀⠀⠀⠀⠀⠀⠀⠀⠀⠀⠀⢀⣀⣠⣤⣴⣶⣿⣿⣿⣿⣿⣿⣿⣿⣿⣿⣿⣿⡇</a:t>
            </a:r>
            <a:br/>
            <a:r>
              <a:t>⠀⠀⠀⠀⠀⠀⠀⠀⠀⠀⠀⠀⠀⠀⠀⠀⠀⠀⠀⠀⠀⠀⠀⠀⠀⠀⠀⠀⠀⠀⠀⠀⠀⠀⠀⠀⠀⠀⠸⠿⠟⠛⠛⠛⠛⠛⠛⠛⠛⠿⢿⣿⣿⣿⣿⣿⣿⣿⣿⣿⡄⠀⠀⠀⢀⣀⣠⣤⣴⣶⣾⣿⣿⣿⣿⣿⣿⣿⣿⣿⣿⣿⣿⣿⣿⣿⣿⣿⣿⣿⡇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⠀⠀⠀⠀⠀⠀⠀⠀⠀⠀⠀⠀⠀⠀⠀⠀⠀⠀⠀⠀⠀⠀⠀⠀⠀⠀⠀⠀⠀⠀⠀⠀⠀⠀⠀⠀⠀⠀⠀⠀⠀⠀⠀⠀⠀⠀⠀⠀⠀⠀⢸⣿⣿⣿⡟⠈⣛⣻⣿⣿⣶⣶⣿⣿⣿⣿⣿⣿⣿⣿⣿⣿⣿⣿⣿⣿⣿⣿⣿⣿⣿⣿⣿⣿⣿⣿⣿⣿⣿⣿⡇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⠀⠀⠀⠀⠀⠀⠀⠀⠀⠀⠀⠀⠀⠀⠀⠀⠀⠀⠀⠀⠀⠀⠀⠀⠀⠀⠀⠀⠀⠀⠀⠀⠀⠀⠀⠀⠀⠀⠀⠀⠀⠀⠀⠀⠀⣀⣀⣀⣤⣤⣼⣿⣿⣿⣿⣿⣿⣿⣿⣿⣿⣿⣿⣿⣿⣿⣿⣿⣿⣿⣿⣿⣿⣿⣿⣿⣿⣿⣿⣿⣿⣿⣿⣿⣿⣿⣿⣿⣿⣿⡇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⠀⠀⠀⠀⠀⠀⠀⠀⠀⠀⠀⠀⠀⠀⠀⠀⠀⠀⠀⠀⠀⠀⠀⠀⠀⠀⠀⠀⣀⣀⣀⣀⣀⣤⣤⣤⣤⣴⣶⣶⣶⣾⣿⣿⣿⣿⣿⣿⣿⣿⣿⣿⣿⣿⣿⣿⣿⣿⣿⣿⣿⣿⣿⣿⣿⣿⣿⣿⣿⣿⣿⣿⣿⣿⣿⣿⣿⣿⣿⣿⣿⣿⣿⣿⣿⣿⣿⣿⣿⣿⡇</a:t>
            </a:r>
            <a:br/>
            <a:r>
              <a:t>⣶⣶⣶⣶⣶⣦⣤⣤⣤⣤⣤⣤⣤⣤⣤⣤⣶⣶⣶⣶⣶⣶⣿⣿⣿⣿⣿⣿⣿⣿⣿⣿⣿⣿⣿⣿⣿⣿⣿⣿⣿⣿⣿⣿⣿⣿⣿⣿⣿⣿⣿⣿⣿⣿⣿⣿⣿⣿⣿⣿⣿⣿⣿⣿⣿⣿⣿⣿⣿⣿⣿⣿⣿⣿⣿⣿⣿⣿⣿⣿⣿⣿⣿⣿⣿⣿⣿⣿⣿⣿⡇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⣿⣿⣿⣿⣿⣿⣿⣿⣿⣿⣿⣿⣿⣿⣿⣿⣿⣿⣿⣿⣿⣿⣿⣿⣿⣿⣿⣿⣿⣿⣿⣿⣿⣿⣿⣿⣿⣿⣿⣿⣿⣿⣿⣿⣿⣿⣿⣿⣿⣿⣿⣿⣿⣿⣿⣿⣿⣿⣿⣿⣿⣿⣿⣿⣿⣿⣿⣿⣿⣿⣿⣿⣿⣿⣿⣿⣿⣿⣿⣿⣿⣿⣿⣿⣿⣿⣿⣿⠟⠀⠀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⣿⣿⣿⣿⣿⣿⣿⣿⣿⣿⣿⣿⣿⣿⣿⣿⣿⣿⣿⣿⣿⣿⣿⣿⣿⣿⣿⣿⣿⣿⣿⣿⣿⣿⣿⣿⣿⣿⣿⣿⣿⣿⣿⣿⣿⣿⣿⣿⣿⣿⣿⣿⣿⣿⣿⣿⣿⣿⣿⣿⣿⣿⣿⣿⣿⣿⣿⣿⣿⣿⣿⣿⣿⣿⣿⣿⣿⣿⣿⣿⣿⣿⣿⣿⣿⣿⡟⠁⠀⠀⠀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⣿⣿⣿⣿⣿⣿⣿⣿⣿⣿⣿⣿⣿⣿⣿⣿⣿⣿⣿⣿⣿⣿⣿⣿⣿⣿⣿⣿⣿⣿⣿⣿⣿⣿⣿⣿⣿⣿⣿⣿⣿⣿⣿⣿⣿⣿⣿⣿⣿⣿⣿⣿⣿⣿⣿⣿⣿⣿⣿⣿⣿⣿⣿⣿⣿⣿⣿⣿⣿⣿⣿⣿⣿⣿⣿⣿⣿⣿⣿⣿⣿⣿⣿⣿⡿⠋⠀⠀⠀⠀⠀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⣿⣿⣿⣿⣿⣿⣿⣿⣿⣿⣿⣿⣿⣿⣿⣿⣿⣿⣿⣿⣿⣿⣿⣿⣿⣿⣿⣿⣿⣿⣿⣿⣿⣿⣿⣿⣿⣿⣿⣿⣿⣿⣿⣿⣿⣿⣿⣿⣿⣿⣿⣿⣿⣿⣿⣿⣿⣿⣿⣿⣿⣿⣿⣿⣿⣿⣿⣿⣿⣿⣿⣿⣿⣿⣿⣿⣿⣿⣿⣿⣿⣿⡿⠋⠀⠀⠀⠀⠀⠀⠀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⣿⣿⣿⣿⣿⣿⣿⣿⣿⣿⣿⣿⣿⣿⣿⣿⣿⣿⣿⣿⣿⣿⣿⣿⣿⣿⣿⣿⣿⣿⣿⣿⣿⣿⣿⣿⣿⣿⣿⣿⣿⣿⣿⣿⣿⣿⣿⣿⣿⣿⣿⣿⣿⣿⣿⣿⣿⣿⣿⣿⣿⣿⣿⣿⣿⣿⣿⣿⣿⣿⣿⣿⣿⣿⣿⣿⣿⣿⣿⣿⡿⠋⠀⠀⠀⠀⠀⠀⠀⠀⠀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⣿⣿⣿⣿⣿⣿⣿⣿⣿⣿⣿⣿⣿⣿⣿⣿⣿⣿⣿⣿⣿⣿⣿⣿⣿⣿⣿⣿⣿⣿⣿⣿⣿⣿⣿⣿⣿⣿⣿⣿⣿⣿⣿⣿⣿⣿⣿⣿⣿⣿⣿⣿⣿⣿⣿⣿⣿⣿⣿⣿⣿⣿⣿⣿⣿⣿⣿⣿⣿⣿⣿⣿⣿⣿⣿⣿⣿⣿⡿⠋⠀⠀⠀⠀⠀⠀⠀⠀⠀⠀⠀</a:t>
            </a:r>
            <a:br/>
            <a:r>
              <a:t>⠉⠛⠛⠛⠿⠿⠿⠿⠿⠿⣿⣿⣿⡿⠿⠿⠿⠿⠿⠟⠛⠛⠛⠛⠿⣿⣿⣿⣿⣿⣿⣿⣿⣿⣿⣿⣿⣿⣿⣿⣿⣿⣿⣿⣿⣿⣿⣿⣿⣿⣿⣿⣿⣿⣿⣿⣿⣿⣿⣿⣿⣿⣿⣿⣿⣿⣿⣿⣿⣿⣿⣿⣿⣿⣿⣿⠟⠋⠀⠀⠀⠀⠀⠀⠀⠀⠀⠀⠀⠀⠀</a:t>
            </a:r>
            <a:br/>
            <a:r>
              <a:t>⠀⠀⠀⠀⠀⠀⠀⠀⠀⠀⠀⠀⠀⠀⠀⠀⠀⠀⠀⠀⠀⠀⠀⠀⠀⠀⠙⠻⢿⣿⣿⣿⣿⣿⣿⣿⣿⣿⣿⣿⣿⣿⣿⣿⣿⣿⣿⣿⣿⣿⣿⣿⣿⣿⣿⣿⣿⣿⣿⣿⣿⣿⣿⣿⣿⣿⣿⣿⣿⣿⣿⣿⣿⣿⠟⠁⠀⠀⠀⠀⠀⠀⠀⠀⠀⠀⠀⠀⠀⠀⠀</a:t>
            </a:r>
            <a:br/>
            <a:r>
              <a:t>⠀⠀⠀⠀⠀⠀⠀⠀⠀⠀⠀⠀⠀⠀⠀⠀⠀⠀⠀⠀⠀⠀⠀⠀⠀⠀⠀⠀⠀⠈⠙⠻⢿⣿⣿⣿⣿⣿⣿⣿⣿⣿⣿⣿⣿⣿⣿⣿⣿⣿⣿⣿⣿⣿⣿⣿⣿⣿⣿⣿⣿⣿⣿⣿⣿⣿⣿⣿⣿⣿⣿⡿⠋⠀⠀⠀⠀⠀⠀⠀⠀⠀⠀⠀⠀⠀⠀⠀⠀⠀⠀</a:t>
            </a:r>
            <a:br/>
            <a:r>
              <a:t>⠀⠀⠀⠀⠀⠀⠀⠀⠀⠀⠀⠀⠀⠀⠀⠀⠀⠀⠀⠀⠀⠀⠀⠀⠀⠀⠀⠀⠀⠀⠀⠀⠀⠀⠉⠛⠛⠿⢿⣿⣿⣿⣿⣿⣿⣿⣿⣿⣿⣿⣿⣿⣿⣿⣿⣿⣿⣿⣿⣿⣿⣿⣿⣿⣿⣿⣿⣿⣿⠟⠉⠀⠀⠀⠀⠀⠀⠀⠀⠀⠀⠀⠀⠀⠀⠀⠀⠀⠀⠀⠀</a:t>
            </a:r>
            <a:br/>
            <a:r>
              <a:t>⠀⠀⠀⠀⠀⠀⠀⠀⠀⠀⠀⠀⠀⠀⠀⠀⠀⠀⠀⠀⠀⠀⠀⠀⠀⠀⠀⠀⠀⠀⠀⠀⠀⠀⠀⠀⠀⠀⠀⠀⠈⠉⠉⠉⠉⠉⠙⠛⠻⢿⣿⣿⣿⣿⣿⣿⣿⣿⣿⣿⣿⣿⣿⣿⣿⣿⡿⠋⠀⠀⠀⠀⠀⠀⠀⠀⠀⠀⠀⠀⠀⠀⠀⠀⠀⠀⠀⠀⠀⠀⠀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⠀⠀⠀⠀⠀⠀⠀⠀⠀⠀⠀⠀⠀⠀⠀⠀⠀⠀⠀⠀⠀⠀⠀⠀⠀⠀⠀⠀⠀⠀⠀⠀⠀⠀⠀⠀⠀⠀⠀⠀⠀⠀⠀⠀⠀⠀⠀⠀⠀⠀⠈⠉⠛⠛⠿⠿⣿⣿⣿⣿⠿⠿⠿⠟⠛⠁⠀⠀⠀⠀⠀⠀⠀⠀⠀⠀⠀⠀⠀⠀⠀⠀⠀⠀⠀⠀⠀⠀⠀⠀⠀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⠀⠀⠀⠀⠀⠀⠀⠀⠀⠀⠀⠀⠀⠀⠀⠀⠀⠀⠀⠀⠀⠀⠀⠀⠀⠀⠀⠀⣿⣿⣿⣿⡇⠀⠀⠀⠀⠀⠀⠀⠀⠀⠀⠀⠀⠀⠀⠀⣾⣿⣿⣿⣿⣿⣿⣿⣿⠀⠀⠀⠀⠀⠀⠀⠀⠀⠀⠀⠀⠀⠀⠀⠀⠀⠀⠀⠀⠀⠀⠀⠀⠀⠀⠀⠀⠀⠀⠀⠀⠀⠀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⠀⠀⠀⠀⠀⠀⠀⠀⠀⠀⠀⠀⠀⠀⠀⠀⠀⠀⠀⠀⠀⠀⠀⠀⠀⠀⠀⠀⢿⣿⣿⣿⡇⠀⠀⠀⠀⠀⠀⠀⠀⠀⠀⠀⠀⠀⠀⠀⠹⣿⣿⣿⣿⣿⣿⣿⣿⠀⠀⠀⠀⠀⠀⠀⠀⠀⠀⠀⠀⠀⠀⠀⠀⠀⠀⠀⠀⠀⠀⠀⠀⠀⠀⠀⠀⠀⠀⠀⠀⠀⠀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⠀⠀⠀⠀⠀⠀⠀⠀⠀⠀⠀⠀⠀⠀⠀⠀⠀⠀⠀⠀⠀⠀⠀⠀⠀⠀⠀⠀⢸⣿⣿⣿⡇⠀⠀⠀⠀⠀⠀⠀⠀⠀⠀⠀⠀⠀⠀⠀⠀⠈⣿⣿⣿⣿⣿⣿⣿⣧⠀⠀⠀⠀⠀⠀⠀⠀⠀⠀⠀⠀⠀⠀⠀⠀⠀⠀⠀⠀⠀⠀⠀⠀⠀⠀⠀⠀⠀⠀⠀⠀⠀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⠀⠀⠀⠀⠀⠀⠀⠀⠀⠀⠀⠀⠀⠀⠀⠀⠀⠀⠀⠀⠀⠀⠀⠀⠀⠀⠀⠀⠈⣿⣿⣿⣷⠀⠀⠀⠀⠀⠀⠀⠀⠀⠀⠀⠀⠀⠀⠀⢀⣼⣿⣿⣿⣿⣿⣿⣿⣿⣄⠀⠀⠀⠀⠀⠀⠀⠀⠀⠀⠀⠀⠀⠀⠀⠀⠀⠀⠀⠀⠀⠀⠀⠀⠀⠀⠀⠀⠀⠀⠀⠀</a:t>
            </a:r>
            <a:br/>
            <a:r>
              <a:t>⠀⠀⠀⠀⠀⠀⠀⠀⠀⠀⠀⠀⠀⠀⠀⠀⠀⠀⠀⠀⠀⠀⠀⠀⠀⠀⠀⠀⠀⠸⣿⣿⣿⡆⠀⠀⠀⠀⠀⠀⠀⠀⠀⠀⠀⠀⠀⢠⣾⣿⣿⣿⣿⣿⣿⣿⣿⣿⣿⣧⡀⠀⠀⠀⠀⠀⠀⠀⠀⠀⠀⠀⠀⠀⠀⠀⠀⠀⠀⠀⠀⠀⠀⠀⠀⠀⠀⠀⠀⠀⠀</a:t>
            </a:r>
            <a:br/>
            <a:r>
              <a:t>⠀⠀⠀⠀⠀⠀⠀⠀⠀⠀⠀⠀⠀⠀⠀⠀⠀⠀⠀⠀⠀⠀⠀⠀⠀⠀⠀⠀⠀⠀⢻⣿⣿⡇⠀⠀⠀⠀⠀⠀⠀⠀⠀⠀⠀⠀⣴⣿⣿⣿⣿⣿⣿⣿⣿⣿⣿⣿⣿⡿⠷⠀⠀⠀⠀⠀⠀⠀⠀⠀⠀⠀⠀⠀⠀⠀⠀⠀⠀⠀⠀⠀⠀⠀⠀⠀⠀⠀⠀⠀⠀</a:t>
            </a:r>
            <a:br/>
            <a:r>
              <a:t>⠀⠀⠀⠀⠀⠀⠀⠀⠀⠀⠀⠀⠀⠀⠀⠀⠀⠀⠀⠀⠀⠀⠀⠀⠀⠀⠀⠀⠀⠀⣸⣿⣿⠃⠀⠀⠀⠀⠀⠀⠀⠀⠀⠀⢠⣾⣿⣿⣿⣿⣿⣿⣿⣿⣿⣿⣿⣿⣿⣇⠀⠀⠀⠀⠀⠀⠀⠀⠀⠀⠀⠀⠀⠀⠀⠀⠀⠀⠀⠀⠀⠀⠀⠀⠀⠀⠀⠀⠀⠀⠀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⠀⠀⠀⠀⠀⠀⠀⠀⠀⠀⠀⠀⠀⠀⠀⠀⠀⠀⠀⠀⠀⠀⠀⠀⠀⠀⠀⠀⠀⠀⣿⣿⡏⠀⠀⠀⠀⠀⠀⠀⠀⠀⢀⣴⣿⣿⣿⣿⣿⣿⣿⣿⣿⣿⣿⣿⣿⣿⣿⣿⠀⠀⠀⠀⠀⠀⠀⠀⠀⠀⠀⠀⠀⠀⠀⠀⠀⠀⠀⠀⠀⠀⠀⠀⠀⠀⠀⠀⠀⠀⠀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⠀⠀⠀⠀⠀⠀⠀⠀⠀⠀⠀⠀⠀⠀⠀⠀⠀⠀⠀⠀⠀⠀⠀⠀⠀⠀⠀⠀⠀⠀⢻⣿⡁⠀⠀⠀⠀⠀⠀⠀⢀⣴⣿⣿⣿⣿⣿⣿⣿⣿⣿⣿⣿⣿⣿⣿⣿⣿⣿⣿⡇⠀⠀⠀⠀⠀⠀⠀⠀⠀⠀⠀⠀⠀⠀⠀⠀⠀⠀⠀⠀⠀⠀⠀⠀⠀⠀⠀⠀⠀⠀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⠀⠀⠀⠀⠀⠀⠀⠀⠀⠀⠀⠀⠀⠀⠀⠀⠀⠀⠀⠀⠀⠀⠀⠀⠀⠀⠀⠀⠀⠀⠘⣿⡇⠀⠀⠀⠀⠀⠀⣴⣿⣿⣿⣿⣿⣿⣿⣿⣿⣿⣿⣿⣿⣿⣿⣿⣿⣿⣿⣿⣧⠀⠀⠀⠀⠀⠀⠀⠀⠀⠀⠀⠀⠀⠀⠀⠀⠀⠀⠀⠀⠀⠀⠀⠀⠀⠀⠀⠀⠀⠀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⠀⠀⠀⠀⠀⠀⠀⠀⠀⠀⠀⠀⠀⠀⠀⠀⠀⠀⠀⠀⠀⠀⠀⠀⠀⠀⠀⠀⠀⠀⠀⠈⠻⢤⡀⠀⠀⠀⠀⠉⢛⣿⣿⣿⣿⣿⣿⣿⣿⣿⣿⣿⣿⣿⣿⣿⣿⣿⡿⠿⠃⠀⠀⠀⠀⠀⠀⠀⠀⠀⠀⠀⠀⠀⠀⠀⠀⠀⠀⠀⠀⠀⠀⠀⣀⣀⣤⣴⣶⣾⡇</a:t>
            </a:r>
            <a:br/>
            <a:r>
              <a:t>⠀⠀⠀⠀⠀⠀⠀⠀⠀⠀⠀⠀⠀⠀⠀⠀⠀⠀⠀⠀⠀⠀⠀⠀⠀⠀⠀⠀⠀⠀⠀⠀⠀⠀⠀⠀⠀⠀⢠⣶⣿⣿⣿⣿⣿⣿⣿⣿⣿⣿⣿⣿⣿⣿⣿⣿⣿⣿⣇⠀⠀⠀⠀⠀⠀⠀⠀⠀⠀⠀⠀⠀⠀⠀⠀⠀⠀⣀⣀⣤⣴⣶⣾⣿⣿⣿⣿⣿⣿⣿⡇</a:t>
            </a:r>
            <a:br/>
            <a:r>
              <a:t>⠀⠀⠀⠀⠀⠀⠀⠀⠀⠀⠀⠀⠀⠀⠀⠀⠀⠀⠀⠀⠀⠀⠀⠀⠀⠀⠀⠀⠀⠀⠀⠀⠀⠀⠀⠀⠀⣴⣿⣿⣿⣿⣿⣿⣿⣿⣿⣿⣿⣿⣿⣿⣿⣿⣿⣿⣿⣿⣿⠀⠀⠀⠀⠀⠀⠀⠀⠀⠀⣀⣀⣤⣤⣶⣶⣿⣿⣿⣿⣿⣿⣿⣿⣿⣿⣿⣿⣿⣿⣿⡇</a:t>
            </a:r>
            <a:br/>
            <a:r>
              <a:t>⠀⠀⠀⠀⠀⠀⠀⠀⠀⠀⠀⠀⠀⠀⠀⠀⠀⠀⠀⠀⠀⠀⠀⠀⠀⠀⠀⠀⠀⠀⠀⠀⠀⠀⠀⠀⠀⠙⠋⠁⠀⠀⠀⠀⠀⠀⠀⠀⠀⠉⣽⣿⣿⣿⠟⢿⣿⣿⣿⠃⢀⣀⣠⣤⣴⣶⣶⣿⣿⣿⣿⣿⣿⣿⣿⣿⣿⣿⣿⣿⣿⣿⣿⣿⣿⣿⣿⣿⣿⣿⡇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⠀⠀⠀⠀⠀⠀⠀⠀⠀⠀⠀⠀⠀⠀⠀⠀⠀⠀⠀⠀⠀⠀⠀⠀⠀⠀⠀⠀⠀⠀⠀⠀⠀⠀⠀⠀⠀⠀⠀⠀⠀⠀⠀⠀⠀⠀⠀⠀⠀⠀⣿⣿⣿⣿⣤⣤⣶⣿⣿⣿⣿⣿⣿⣿⣿⣿⣿⣿⣿⣿⣿⣿⣿⣿⣿⣿⣿⣿⣿⣿⣿⣿⣿⣿⣿⣿⣿⣿⣿⣿⡇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⠀⠀⠀⠀⠀⠀⠀⠀⠀⠀⠀⠀⠀⠀⠀⠀⠀⠀⠀⠀⠀⠀⠀⠀⠀⠀⠀⠀⠀⠀⠀⠀⠀⠀⠀⠀⠀⢀⣀⣀⣀⣠⣤⣤⣤⣶⣶⣶⣾⣿⣿⣿⣿⣿⣿⣿⣿⣿⣿⣿⣿⣿⣿⣿⣿⣿⣿⣿⣿⣿⣿⣿⣿⣿⣿⣿⣿⣿⣿⣿⣿⣿⣿⣿⣿⣿⣿⣿⣿⣿⡇</a:t>
            </a:r>
            <a:br/>
            <a:r>
              <a:t>⠀⠀⠀⠀⠀⠀⠀⠀⠀⠀⠀⠀⠀⠀⠀⠀⢀⣀⣀⣀⣀⣀⣠⣤⣤⣤⣤⣤⣶⣶⣶⣶⣶⣿⣿⣿⣿⣿⣿⣿⣿⣿⣿⣿⣿⣿⣿⣿⣿⣿⣿⣿⣿⣿⣿⣿⣿⣿⣿⣿⣿⣿⣿⣿⣿⣿⣿⣿⣿⣿⣿⣿⣿⣿⣿⣿⣿⣿⣿⣿⣿⣿⣿⣿⣿⣿⣿⣿⣿⣿⡇</a:t>
            </a:r>
            <a:br/>
            <a:r>
              <a:t>⣶⣶⣶⣶⣶⣶⣶⣶⣶⣾⣿⣿⣿⣿⣿⣿⣿⣿⣿⣿⣿⣿⣿⣿⣿⣿⣿⣿⣿⣿⣿⣿⣿⣿⣿⣿⣿⣿⣿⣿⣿⣿⣿⣿⣿⣿⣿⣿⣿⣿⣿⣿⣿⣿⣿⣿⣿⣿⣿⣿⣿⣿⣿⣿⣿⣿⣿⣿⣿⣿⣿⣿⣿⣿⣿⣿⣿⣿⣿⣿⣿⣿⣿⣿⣿⣿⣿⣿⣿⣿⡇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⣿⣿⣿⣿⣿⣿⣿⣿⣿⣿⣿⣿⣿⣿⣿⣿⣿⣿⣿⣿⣿⣿⣿⣿⣿⣿⣿⣿⣿⣿⣿⣿⣿⣿⣿⣿⣿⣿⣿⣿⣿⣿⣿⣿⣿⣿⣿⣿⣿⣿⣿⣿⣿⣿⣿⣿⣿⣿⣿⣿⣿⣿⣿⣿⣿⣿⣿⣿⣿⣿⣿⣿⣿⣿⣿⣿⣿⣿⣿⣿⣿⣿⣿⣿⣿⣿⣿⣿⣿⠟⠁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⣿⣿⣿⣿⣿⣿⣿⣿⣿⣿⣿⣿⣿⣿⣿⣿⣿⣿⣿⣿⣿⣿⣿⣿⣿⣿⣿⣿⣿⣿⣿⣿⣿⣿⣿⣿⣿⣿⣿⣿⣿⣿⣿⣿⣿⣿⣿⣿⣿⣿⣿⣿⣿⣿⣿⣿⣿⣿⣿⣿⣿⣿⣿⣿⣿⣿⣿⣿⣿⣿⣿⣿⣿⣿⣿⣿⣿⣿⣿⣿⣿⣿⣿⣿⣿⡿⠋⠀⠀⠀⠀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⣿⣿⣿⣿⣿⣿⣿⣿⣿⣿⣿⣿⣿⣿⣿⣿⣿⣿⣿⣿⣿⣿⣿⣿⣿⣿⣿⣿⣿⣿⣿⣿⣿⣿⣿⣿⣿⣿⣿⣿⣿⣿⣿⣿⣿⣿⣿⣿⣿⣿⣿⣿⣿⣿⣿⣿⣿⣿⣿⣿⣿⣿⣿⣿⣿⣿⣿⣿⣿⣿⣿⣿⣿⣿⣿⣿⣿⣿⣿⣿⣿⣿⣿⡿⠋⠀⠀⠀⠀⠀⠀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⣿⣿⣿⣿⣿⣿⣿⣿⣿⣿⣿⣿⣿⣿⣿⣿⣿⣿⣿⣿⣿⣿⣿⣿⣿⣿⣿⣿⣿⣿⣿⣿⣿⣿⣿⣿⣿⣿⣿⣿⣿⣿⣿⣿⣿⣿⣿⣿⣿⣿⣿⣿⣿⣿⣿⣿⣿⣿⣿⣿⣿⣿⣿⣿⣿⣿⣿⣿⣿⣿⣿⣿⣿⣿⣿⣿⣿⣿⣿⣿⣿⡿⠋⠀⠀⠀⠀⠀⠀⠀⠀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⣿⣿⣿⣿⣿⣿⣿⣿⣿⣿⣿⣿⣿⣿⣿⣿⣿⣿⣿⣿⣿⣿⣿⣿⣿⣿⣿⣿⣿⣿⣿⣿⣿⣿⣿⣿⣿⣿⣿⣿⣿⣿⣿⣿⣿⣿⣿⣿⣿⣿⣿⣿⣿⣿⣿⣿⣿⣿⣿⣿⣿⣿⣿⣿⣿⣿⣿⣿⣿⣿⣿⣿⣿⣿⣿⣿⣿⣿⣿⡿⠋⠀⠀⠀⠀⠀⠀⠀⠀⠀⠀</a:t>
            </a:r>
            <a:br/>
            <a:r>
              <a:t>⣿⣿⣿⣿⣿⣿⣿⣿⣿⣿⣿⣿⣿⠿⠿⠿⠿⠛⠻⠿⣿⣿⣿⣿⣿⣿⣿⣿⣿⣿⣿⣿⣿⣿⣿⣿⣿⣿⣿⣿⣿⣿⣿⣿⣿⣿⣿⣿⣿⣿⣿⣿⣿⣿⣿⣿⣿⣿⣿⣿⣿⣿⣿⣿⣿⣿⣿⣿⣿⣿⣿⣿⣿⣿⣿⣿⣿⠿⠋⠀⠀⠀⠀⠀⠀⠀⠀⠀⠀⠀⠀</a:t>
            </a:r>
            <a:br/>
            <a:r>
              <a:t>⠀⠀⠀⠀⠀⠀⠀⠀⠀⠀⠀⠀⠀⠀⠀⠀⠀⠀⠀⠀⠀⠉⠛⠿⣿⣿⣿⣿⣿⣿⣿⣿⣿⣿⣿⣿⣿⣿⣿⣿⣿⣿⣿⣿⣿⣿⣿⣿⣿⣿⣿⣿⣿⣿⣿⣿⣿⣿⣿⣿⣿⣿⣿⣿⣿⣿⣿⣿⣿⣿⣿⣿⣿⣿⣿⠟⠁⠀⠀⠀⠀⠀⠀⠀⠀⠀⠀⠀⠀⠀⠀</a:t>
            </a:r>
            <a:br/>
            <a:r>
              <a:t>⠀⠀⠀⠀⠀⠀⠀⠀⠀⠀⠀⠀⠀⠀⠀⠀⠀⠀⠀⠀⠀⠀⠀⠀⠀⠉⠛⠿⣿⣿⣿⣿⣿⣿⣿⣿⣿⣿⣿⣿⣿⣿⣿⣿⣿⣿⣿⣿⣿⣿⣿⣿⣿⣿⣿⣿⣿⣿⣿⣿⣿⣿⣿⣿⣿⣿⣿⣿⣿⣿⣿⣿⡿⠋⠁⠀⠀⠀⠀⠀⠀⠀⠀⠀⠀⠀⠀⠀⠀⠀⠀</a:t>
            </a:r>
            <a:br/>
            <a:r>
              <a:t>⠀⠀⠀⠀⠀⠀⠀⠀⠀⠀⠀⠀⠀⠀⠀⠀⠀⠀⠀⠀⠀⠀⠀⠀⠀⠀⠀⠀⠀⠉⠙⠛⠿⢿⣿⣿⣿⣿⣿⣿⣿⣿⣿⣿⣿⣿⣿⣿⣿⣿⣿⣿⣿⣿⣿⣿⣿⣿⣿⣿⣿⣿⣿⣿⣿⣿⣿⣿⣿⣿⠟⠋⠀⠀⠀⠀⠀⠀⠀⠀⠀⠀⠀⠀⠀⠀⠀⠀⠀⠀⠀</a:t>
            </a:r>
            <a:br/>
            <a:r>
              <a:t>⠀⠀⠀⠀⠀⠀⠀⠀⠀⠀⠀⠀⠀⠀⠀⠀⠀⠀⠀⠀⠀⠀⠀⠀⠀⠀⠀⠀⠀⠀⠀⠀⠀⠀⠀⠉⠉⠛⠛⠻⠿⠿⠿⠿⠿⠿⢿⣿⣿⣿⣿⣿⣿⣿⣿⣿⣿⣿⣿⣿⣿⣿⣿⣿⣿⣿⣿⡿⠛⠁⠀⠀⠀⠀⠀⠀⠀⠀⠀⠀⠀⠀⠀⠀⠀⠀⠀⠀⠀⠀⠀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⠀⠀⠀⠀⠀⠀⠀⠀⠀⠀⠀⠀⠀⠀⠀⠀⠀⠀⠀⠀⠀⠀⠀⠀⠀⠀⠀⠀⠀⠀⠀⠀⠀⠀⠀⠀⠀⠀⠀⠀⠀⠀⠀⠀⠀⠀⠀⠉⠙⠛⠿⠿⣿⣿⣿⣿⣿⣿⣿⣿⡿⠿⠿⠿⠛⠛⠉⠀⠀⠀⠀⠀⠀⠀⠀⠀⠀⠀⠀⠀⠀⠀⠀⠀⠀⠀⠀⠀⠀⠀⠀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⠀⠀⠀⠀⠀⠀⠀⠀⠀⠀⠀⠀⠀⠀⠀⠀⠀⠀⠀⠀⠀⠀⠀⠸⣿⣿⣿⣿⡇⠀⠀⠀⠀⠀⠀⠀⠀⠀⠀⠀⠀⠀⠀⠀⠀⠀⠀⠙⢿⣿⣿⣿⣿⣿⣿⣿⣷⠀⠀⠀⠀⠀⠀⠀⠀⠀⠀⠀⠀⠀⠀⠀⠀⠀⠀⠀⠀⠀⠀⠀⠀⠀⠀⠀⠀⠀⠀⠀⠀⠀⠀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⠀⠀⠀⠀⠀⠀⠀⠀⠀⠀⠀⠀⠀⠀⠀⠀⠀⠀⠀⠀⠀⠀⠀⠀⢻⣿⣿⣿⣷⠀⠀⠀⠀⠀⠀⠀⠀⠀⠀⠀⠀⠀⠀⠀⠀⠀⠀⢠⣾⣿⣿⣿⣿⣿⣿⣿⣿⣄⠀⠀⠀⠀⠀⠀⠀⠀⠀⠀⠀⠀⠀⠀⠀⠀⠀⠀⠀⠀⠀⠀⠀⠀⠀⠀⠀⠀⠀⠀⠀⠀⠀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⠀⠀⠀⠀⠀⠀⠀⠀⠀⠀⠀⠀⠀⠀⠀⠀⠀⠀⠀⠀⠀⠀⠀⠀⠈⣿⣿⣿⣿⡆⠀⠀⠀⠀⠀⠀⠀⠀⠀⠀⠀⠀⠀⠀⠀⢀⣴⣿⣿⣿⣿⣿⣿⣿⣿⣿⣿⣿⣦⡀⠀⠀⠀⠀⠀⠀⠀⠀⠀⠀⠀⠀⠀⠀⠀⠀⠀⠀⠀⠀⠀⠀⠀⠀⠀⠀⠀⠀⠀⠀⠀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⠀⠀⠀⠀⠀⠀⠀⠀⠀⠀⠀⠀⠀⠀⠀⠀⠀⠀⠀⠀⠀⠀⠀⠀⠀⠘⣿⣿⣿⣷⠀⠀⠀⠀⠀⠀⠀⠀⠀⠀⠀⠀⠀⠀⣤⣾⣿⣿⣿⣿⣿⣿⣿⣿⣿⣿⣿⣿⣿⣷⡄⠀⠀⠀⠀⠀⠀⠀⠀⠀⠀⠀⠀⠀⠀⠀⠀⠀⠀⠀⠀⠀⠀⠀⠀⠀⠀⠀⠀⠀⠀</a:t>
            </a:r>
            <a:br/>
            <a:r>
              <a:t>⠀⠀⠀⠀⠀⠀⠀⠀⠀⠀⠀⠀⠀⠀⠀⠀⠀⠀⠀⠀⠀⠀⠀⠀⠀⠀⣿⣿⣿⡟⠀⠀⠀⠀⠀⠀⠀⠀⠀⠀⠀⠀⣠⣾⣿⣿⣿⣿⣿⣿⣿⣿⣿⣿⣿⣿⣿⣿⡏⠉⠁⠀⠀⠀⠀⠀⠀⠀⠀⠀⠀⠀⠀⠀⠀⠀⠀⠀⠀⠀⠀⠀⠀⠀⠀⠀⠀⠀⠀⠀⠀</a:t>
            </a:r>
            <a:br/>
            <a:r>
              <a:t>⠀⠀⠀⠀⠀⠀⠀⠀⠀⠀⠀⠀⠀⠀⠀⠀⠀⠀⠀⠀⠀⠀⠀⠀⠀⠀⣿⣿⡿⠀⠀⠀⠀⠀⠀⠀⠀⠀⠀⠀⣠⣾⣿⣿⣿⣿⣿⣿⣿⣿⣿⣿⣿⣿⣿⣿⣿⣿⣧⠀⠀⠀⠀⠀⠀⠀⠀⠀⠀⠀⠀⠀⠀⠀⠀⠀⠀⠀⠀⠀⠀⠀⠀⠀⠀⠀⠀⠀⠀⠀⠀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⠀⠀⠀⠀⠀⠀⠀⠀⠀⠀⠀⠀⠀⠀⠀⠀⠀⠀⠀⠀⠀⠀⠀⠀⠀⠀⣿⣿⡇⠀⠀⠀⠀⠀⠀⠀⠀⠀⣠⣾⣿⣿⣿⣿⣿⣿⣿⣿⣿⣿⣿⣿⣿⣿⣿⣿⣿⣿⣿⠀⠀⠀⠀⠀⠀⠀⠀⠀⠀⠀⠀⠀⠀⠀⠀⠀⠀⠀⠀⠀⠀⠀⠀⠀⠀⠀⠀⠀⠀⠀⠀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⠀⠀⠀⠀⠀⠀⠀⠀⠀⠀⠀⠀⠀⠀⠀⠀⠀⠀⠀⠀⠀⠀⠀⠀⠀⠀⢿⣿⡇⠀⠀⠀⠀⠀⠀⠀⢠⣾⣿⣿⣿⣿⣿⣿⣿⣿⣿⣿⣿⣿⣿⣿⣿⣿⣿⣿⣿⣿⣿⠀⠀⠀⠀⠀⠀⠀⠀⠀⠀⠀⠀⠀⠀⠀⠀⠀⠀⠀⠀⠀⠀⠀⠀⠀⠀⠀⠀⠀⠀⠀⠀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⠀⠀⠀⠀⠀⠀⠀⠀⠀⠀⠀⠀⠀⠀⠀⠀⠀⠀⠀⠀⠀⠀⠀⠀⠀⠀⠈⢿⣧⠀⠀⠀⠀⠀⠀⠀⣿⣿⣿⣿⣿⣿⣿⣿⣿⣿⣿⣿⣿⣿⣿⣿⣿⣿⣿⣿⣿⣿⡿⠀⠀⠀⠀⠀⠀⠀⠀⠀⠀⠀⠀⠀⠀⠀⠀⠀⠀⠀⠀⠀⠀⠀⠀⠀⠀⠀⠀⠀⠀⠀⠀</a:t>
            </a:r>
            <a:br/>
            <a:r>
              <a:t>⠀⠀⠀⠀⠀⠀⠀⠀⠀⠀⠀⠀⠀⠀⠀⠀⠀⠀⠀⠀⠀⠀⠀⠀⠀⠀⠀⠀⠙⠳⠤⠄⠀⠀⠀⠀⣀⣾⣿⣿⣿⣿⣿⣿⣿⣿⣿⣿⣿⣿⣿⣿⣿⣿⣿⣿⣿⡿⠁⠀⠀⠀⠀⠀⠀⠀⠀⠀⠀⠀⠀⠀⠀⠀⠀⠀⠀⠀⠀⠀⠀⠀⠀⠀⠀⠀⣀⣀⣤⣴⡆</a:t>
            </a:r>
            <a:br/>
            <a:r>
              <a:t>⠀⠀⠀⠀⠀⠀⠀⠀⠀⠀⠀⠀⠀⠀⠀⠀⠀⠀⠀⠀⠀⠀⠀⠀⠀⠀⠀⠀⠀⠀⠀⠀⠀⠀⢀⣴⣿⣿⣿⣿⣿⣿⣿⣿⣿⣿⣿⣿⣿⣿⣿⣿⣿⣿⣿⣿⡇⠀⠀⠀⠀⠀⠀⠀⠀⠀⠀⠀⠀⠀⠀⠀⠀⠀⠀⠀⠀⠀⢀⣀⣠⣤⣴⣶⣾⣿⣿⣿⣿⣿⡇</a:t>
            </a:r>
            <a:br/>
            <a:r>
              <a:t>⠀⠀⠀⠀⠀⠀⠀⠀⠀⠀⠀⠀⠀⠀⠀⠀⠀⠀⠀⠀⠀⠀⠀⠀⠀⠀⠀⠀⠀⠀⠀⠀⠀⠀⣾⣿⣿⠿⣿⢿⣿⣿⡿⢿⣿⣿⣿⣿⣿⣿⣿⣿⣿⣿⣿⣿⡇⠀⠀⠀⠀⠀⠀⠀⠀⠀⠀⠀⠀⠀⢀⣀⣠⣤⣴⣶⣾⣿⣿⣿⣿⣿⣿⣿⣿⣿⣿⣿⣿⣿⡇</a:t>
            </a:r>
            <a:br/>
            <a:r>
              <a:t>⠀⠀⠀⠀⠀⠀⠀⠀⠀⠀⠀⠀⠀⠀⠀⠀⠀⠀⠀⠀⠀⠀⠀⠀⠀⠀⠀⠀⠀⠀⠀⠀⠀⠀⠙⠋⠀⠀⠀⠀⠀⠀⠀⠀⠀⠈⠉⠀⠉⣹⣿⣿⣿⣿⣿⣿⡿⠀⠀⠀⠀⠀⣀⣀⣤⣤⣶⣶⣿⣿⣿⣿⣿⣿⣿⣿⣿⣿⣿⣿⣿⣿⣿⣿⣿⣿⣿⣿⣿⣿⡇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⠀⠀⠀⠀⠀⠀⠀⠀⠀⠀⠀⠀⠀⠀⠀⠀⠀⠀⠀⠀⠀⠀⠀⠀⠀⠀⠀⠀⠀⠀⠀⠀⠀⠀⠀⠀⠀⠀⠀⠀⠀⠀⠀⠀⠀⠀⠀⠀⠀⣿⣿⣿⣿⣉⣉⣯⣥⣶⣶⣾⣿⣿⣿⣿⣿⣿⣿⣿⣿⣿⣿⣿⣿⣿⣿⣿⣿⣿⣿⣿⣿⣿⣿⣿⣿⣿⣿⣿⣿⣿⡇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⠀⠀⠀⠀⠀⠀⠀⠀⠀⠀⠀⠀⠀⠀⠀⠀⠀⠀⠀⠀⠀⠀⠀⠀⠀⠀⠀⠀⠀⠀⠀⠀⠀⠀⠀⠀⠀⢀⣀⣀⣀⣠⣤⣤⣤⣴⣶⣶⣾⣿⣿⣿⣿⣿⣿⣿⣿⣿⣿⣿⣿⣿⣿⣿⣿⣿⣿⣿⣿⣿⣿⣿⣿⣿⣿⣿⣿⣿⣿⣿⣿⣿⣿⣿⣿⣿⣿⣿⣿⣿⡇</a:t>
            </a:r>
            <a:br/>
            <a:r>
              <a:t>⠀⠀⠀⠀⠀⠀⠀⠀⠀⠀⠀⠀⠀⠀⠀⠀⢀⣀⣀⣀⣀⣀⣠⣤⣤⣤⣤⣤⣶⣶⣶⣶⣶⣿⣿⣿⣿⣿⣿⣿⣿⣿⣿⣿⣿⣿⣿⣿⣿⣿⣿⣿⣿⣿⣿⣿⣿⣿⣿⣿⣿⣿⣿⣿⣿⣿⣿⣿⣿⣿⣿⣿⣿⣿⣿⣿⣿⣿⣿⣿⣿⣿⣿⣿⣿⣿⣿⣿⣿⣿⡇</a:t>
            </a:r>
            <a:br/>
            <a:r>
              <a:t>⣤⣤⣤⣶⣶⣶⣶⣶⣶⣶⣾⣿⣿⣿⣿⣿⣿⣿⣿⣿⣿⣿⣿⣿⣿⣿⣿⣿⣿⣿⣿⣿⣿⣿⣿⣿⣿⣿⣿⣿⣿⣿⣿⣿⣿⣿⣿⣿⣿⣿⣿⣿⣿⣿⣿⣿⣿⣿⣿⣿⣿⣿⣿⣿⣿⣿⣿⣿⣿⣿⣿⣿⣿⣿⣿⣿⣿⣿⣿⣿⣿⣿⣿⣿⣿⣿⣿⣿⣿⣿⡇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⣿⣿⣿⣿⣿⣿⣿⣿⣿⣿⣿⣿⣿⣿⣿⣿⣿⣿⣿⣿⣿⣿⣿⣿⣿⣿⣿⣿⣿⣿⣿⣿⣿⣿⣿⣿⣿⣿⣿⣿⣿⣿⣿⣿⣿⣿⣿⣿⣿⣿⣿⣿⣿⣿⣿⣿⣿⣿⣿⣿⣿⣿⣿⣿⣿⣿⣿⣿⣿⣿⣿⣿⣿⣿⣿⣿⣿⣿⣿⣿⣿⣿⣿⣿⣿⣿⣿⣿⡿⠋⠀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⣿⣿⣿⣿⣿⣿⣿⣿⣿⣿⣿⣿⣿⣿⣿⣿⣿⣿⣿⣿⣿⣿⣿⣿⣿⣿⣿⣿⣿⣿⣿⣿⣿⣿⣿⣿⣿⣿⣿⣿⣿⣿⣿⣿⣿⣿⣿⣿⣿⣿⣿⣿⣿⣿⣿⣿⣿⣿⣿⣿⣿⣿⣿⣿⣿⣿⣿⣿⣿⣿⣿⣿⣿⣿⣿⣿⣿⣿⣿⣿⣿⣿⣿⣿⣿⣿⡿⠋⠀⠀⠀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⣿⣿⣿⣿⣿⣿⣿⣿⣿⣿⣿⣿⣿⣿⣿⣿⣿⣿⣿⣿⣿⣿⣿⣿⣿⣿⣿⣿⣿⣿⣿⣿⣿⣿⣿⣿⣿⣿⣿⣿⣿⣿⣿⣿⣿⣿⣿⣿⣿⣿⣿⣿⣿⣿⣿⣿⣿⣿⣿⣿⣿⣿⣿⣿⣿⣿⣿⣿⣿⣿⣿⣿⣿⣿⣿⣿⣿⣿⣿⣿⣿⣿⣿⣿⣿⠟⠀⠀⠀⠀⠀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⣿⣿⣿⣿⣿⣿⣿⣿⣿⣿⣿⣿⣿⣿⣿⣿⣿⣿⣿⣿⣿⣿⣿⣿⣿⣿⣿⣿⣿⣿⣿⣿⣿⣿⣿⣿⣿⣿⣿⣿⣿⣿⣿⣿⣿⣿⣿⣿⣿⣿⣿⣿⣿⣿⣿⣿⣿⣿⣿⣿⣿⣿⣿⣿⣿⣿⣿⣿⣿⣿⣿⣿⣿⣿⣿⣿⣿⣿⣿⣿⣿⣿⣿⠟⠁⠀⠀⠀⠀⠀⠀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⣿⣿⣿⣿⣿⣿⣿⣿⣿⣿⣿⣿⣿⣿⣿⣿⣿⣿⣿⣿⣿⣿⣿⣿⣿⣿⣿⣿⣿⣿⣿⣿⣿⣿⣿⣿⣿⣿⣿⣿⣿⣿⣿⣿⣿⣿⣿⣿⣿⣿⣿⣿⣿⣿⣿⣿⣿⣿⣿⣿⣿⣿⣿⣿⣿⣿⣿⣿⣿⣿⣿⣿⣿⣿⣿⣿⣿⣿⣿⣿⡿⠛⠁⠀⠀⠀⠀⠀⠀⠀⠀</a:t>
            </a:r>
            <a:br/>
            <a:r>
              <a:t>⣿⣿⣿⣿⣿⣿⡿⠿⠿⢿⣿⣿⣿⣿⣿⣿⣿⣿⣿⣿⣿⣿⣿⣿⣿⣿⣿⣿⣿⣿⣿⣿⣿⣿⣿⣿⣿⣿⣿⣿⣿⣿⣿⣿⣿⣿⣿⣿⣿⣿⣿⣿⣿⣿⣿⣿⣿⣿⣿⣿⣿⣿⣿⣿⣿⣿⣿⣿⣿⣿⣿⣿⣿⣿⣿⣿⣿⣿⡿⠋⠀⠀⠀⠀⠀⠀⠀⠀⠀⠀⠀</a:t>
            </a:r>
            <a:br/>
            <a:r>
              <a:t>⠉⠉⠉⠁⠀⠀⠀⠀⠀⠀⠀⠈⠙⠿⣿⣿⣿⣿⣿⣿⣿⣿⣿⣿⣿⣿⣿⣿⣿⣿⣿⣿⣿⣿⣿⣿⣿⣿⣿⣿⣿⣿⣿⣿⣿⣿⣿⣿⣿⣿⣿⣿⣿⣿⣿⣿⣿⣿⣿⣿⣿⣿⣿⣿⣿⣿⣿⣿⣿⣿⣿⣿⣿⣿⣿⣿⡿⠋⠀⠀⠀⠀⠀⠀⠀⠀⠀⠀⠀⠀⠀</a:t>
            </a:r>
            <a:br/>
            <a:r>
              <a:t>⠀⠀⠀⠀⠀⠀⠀⠀⠀⠀⠀⠀⠀⠀⠀⠉⠛⠿⣿⣿⣿⣿⣿⣿⣿⣿⣿⣿⣿⣿⣿⣿⣿⣿⣿⣿⣿⣿⣿⣿⣿⣿⣿⣿⣿⣿⣿⣿⣿⣿⣿⣿⣿⣿⣿⣿⣿⣿⣿⣿⣿⣿⣿⣿⣿⣿⣿⣿⣿⣿⣿⣿⣿⣿⠟⠁⠀⠀⠀⠀⠀⠀⠀⠀⠀⠀⠀⠀⠀⠀⠀</a:t>
            </a:r>
            <a:br/>
            <a:r>
              <a:t>⠀⠀⠀⠀⠀⠀⠀⠀⠀⠀⠀⠀⠀⠀⠀⠀⠀⠀⠀⠉⠙⠻⠿⣿⣿⣿⣿⣿⣿⣿⣿⣿⣿⣿⣿⣿⣿⣿⣿⣿⣿⣿⣿⣿⣿⣿⣿⣿⣿⣿⣿⣿⣿⣿⣿⣿⣿⣿⣿⣿⣿⣿⣿⣿⣿⣿⣿⣿⣿⣿⣿⡿⠋⠁⠀⠀⠀⠀⠀⠀⠀⠀⠀⠀⠀⠀⠀⠀⠀⠀⠀</a:t>
            </a:r>
            <a:br/>
            <a:r>
              <a:t>⠀⠀⠀⠀⠀⠀⠀⠀⠀⠀⠀⠀⠀⠀⠀⠀⠀⠀⠀⠀⠀⠀⠀⠀⠉⠙⠛⠻⠿⢿⣿⣿⣿⣿⣿⣿⣿⣿⣿⣿⣿⣿⣿⣿⣿⣿⣿⣿⣿⣿⣿⣿⣿⣿⣿⣿⣿⣿⣿⣿⣿⣿⣿⣿⣿⣿⠿⠿⠛⠋⠉⠀⠀⠀⠀⠀⠀⠀⠀⠀⠀⠀⠀⠀⠀⠀⠀⠀⠀⠀⠀</a:t>
            </a:r>
            <a:br/>
            <a:r>
              <a:t>⠀⠀⠀⠀⠀⠀⠀⠀⠀⠀⠀⠀⠀⠀⠀⠀⠀⠀⠀⠀⠀⠀⠀⠀⠀⠀⠀⠀⠀⠀⠀⠈⠉⠉⠛⠛⠛⠛⠛⠛⠛⠛⠛⠿⢿⣿⣿⣿⣿⣿⣿⣿⣿⣿⣿⣿⣿⠿⠿⠟⠛⠛⠋⠉⠀⠀⠀⠀⠀⠀⠀⠀⠀⠀⠀⠀⠀⠀⠀⠀⠀⠀⠀⠀⠀⠀⠀⠀⠀⠀⠀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⠀⠀⠀⠀⠀⠀⠀⠀⠀⠀⠀⠀⠀⠀⠀⠀⠀⠀⠀⠀⠀⠀⠀⠀⠀⠀⠀⠀⠀⠀⠀⠀⠀⠀⠀⠀⠀⠀⠀⠀⠀⠀⠀⠀⠀⠀⠈⠉⠉⠉⠉⠉⠉⠉⠁⠀⠀⠀⠀⠀⠀⠀⠀⠀⠀⠀⠀⠀⠀⠀⠀⠀⠀⠀⠀⠀⠀⠀⠀⠀⠀⠀⠀⠀⠀⠀⠀⠀⠀⠀⠀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⠀⠀⠀⠀⠀⠀⠀⠀⠀⠀⠀⠀⠀⠀⠀⠀⠀⠀⠀⠀⠀⠈⣿⣿⣿⣿⣷⠀⠀⠀⠀⠀⠀⠀⠀⠀⠀⠀⠀⠀⠀⠀⠀⠀⠀⠀⠀⣼⣿⣿⣿⣿⣿⣿⣿⣿⣇⠀⠀⠀⠀⠀⠀⠀⠀⠀⠀⠀⠀⠀⠀⠀⠀⠀⠀⠀⠀⠀⠀⠀⠀⠀⠀⠀⠀⠀⠀⠀⠀⠀⠀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⠀⠀⠀⠀⠀⠀⠀⠀⠀⠀⠀⠀⠀⠀⠀⠀⠀⠀⠀⠀⠀⠀⠸⣿⣿⣿⣿⡆⠀⠀⠀⠀⠀⠀⠀⠀⠀⠀⠀⠀⠀⠀⠀⠀⠀⣠⣾⣿⣿⣿⣿⣿⣿⣿⣿⣿⣿⣧⡀⠀⠀⠀⠀⠀⠀⠀⠀⠀⠀⠀⠀⠀⠀⠀⠀⠀⠀⠀⠀⠀⠀⠀⠀⠀⠀⠀⠀⠀⠀⠀⠀</a:t>
            </a:r>
            <a:br/>
            <a:r>
              <a:t>⠀⠀⠀⠀⠀⠀⠀⠀⠀⠀⠀⠀⠀⠀⠀⠀⠀⠀⠀⠀⠀⠀⠀⠹⣿⣿⣿⣿⠀⠀⠀⠀⠀⠀⠀⠀⠀⠀⠀⠀⠀⠀⠀⣠⣾⣿⣿⣿⣿⣿⣿⣿⣿⣿⣿⣿⣿⣿⣿⣄⠀⠀⠀⠀⠀⠀⠀⠀⠀⠀⠀⠀⠀⠀⠀⠀⠀⠀⠀⠀⠀⠀⠀⠀⠀⠀⠀⠀⠀⠀⠀</a:t>
            </a:r>
            <a:br/>
            <a:r>
              <a:t>⠀⠀⠀⠀⠀⠀⠀⠀⠀⠀⠀⠀⠀⠀⠀⠀⠀⠀⠀⠀⠀⠀⠀⠀⣿⣿⣿⣿⠁⠀⠀⠀⠀⠀⠀⠀⠀⠀⠀⠀⢀⣠⣾⣿⣿⣿⣿⣿⣿⣿⣿⣿⣿⣿⣿⣿⣿⣿⠿⠿⠀⠀⠀⠀⠀⠀⠀⠀⠀⠀⠀⠀⠀⠀⠀⠀⠀⠀⠀⠀⠀⠀⠀⠀⠀⠀⠀⠀⠀⠀⠀</a:t>
            </a:r>
            <a:br/>
            <a:r>
              <a:t>⠀⠀⠀⠀⠀⠀⠀⠀⠀⠀⠀⠀⠀⠀⠀⠀⠀⠀⠀⠀⠀⠀⠀⠀⣿⣿⣿⠃⠀⠀⠀⠀⠀⠀⠀⠀⠀⠀⢀⣴⣿⣿⣿⣿⣿⣿⣿⣿⣿⣿⣿⣿⣿⣿⣿⣿⣿⣿⡄⠀⠀⠀⠀⠀⠀⠀⠀⠀⠀⠀⠀⠀⠀⠀⠀⠀⠀⠀⠀⠀⠀⠀⠀⠀⠀⠀⠀⠀⠀⠀⠀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⠀⠀⠀⠀⠀⠀⠀⠀⠀⠀⠀⠀⠀⠀⠀⠀⠀⠀⠀⠀⠀⠀⠀⠰⣿⣿⡇⠀⠀⠀⠀⠀⠀⠀⠀⠀⠀⣴⣿⣿⣿⣿⣿⣿⣿⣿⣿⣿⣿⣿⣿⣿⣿⣿⣿⣿⣿⣿⡇⠀⠀⠀⠀⠀⠀⠀⠀⠀⠀⠀⠀⠀⠀⠀⠀⠀⠀⠀⠀⠀⠀⠀⠀⠀⠀⠀⠀⠀⠀⠀⠀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⠀⠀⠀⠀⠀⠀⠀⠀⠀⠀⠀⠀⠀⠀⠀⠀⠀⠀⠀⠀⠀⠀⠀⠀⣿⣿⡇⠀⠀⠀⠀⠀⠀⠀⠀⣠⣾⣿⣿⣿⣿⣿⣿⣿⣿⣿⣿⣿⣿⣿⣿⣿⣿⣿⣿⣿⣿⣿⡇⠀⠀⠀⠀⠀⠀⠀⠀⠀⠀⠀⠀⠀⠀⠀⠀⠀⠀⠀⠀⠀⠀⠀⠀⠀⠀⠀⠀⠀⠀⠀⠀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⠀⠀⠀⠀⠀⠀⠀⠀⠀⠀⠀⠀⠀⠀⠀⠀⠀⠀⠀⠀⠀⠀⠀⠀⠘⣿⣧⠀⠀⠀⠀⠀⠀⠀⣸⣿⣿⣿⣿⣿⣿⣿⣿⣿⣿⣿⣿⣿⣿⣿⣿⣿⣿⣿⣿⣿⣿⣿⡇⠀⠀⠀⠀⠀⠀⠀⠀⠀⠀⠀⠀⠀⠀⠀⠀⠀⠀⠀⠀⠀⠀⠀⠀⠀⠀⠀⠀⠀⠀⠀⠀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⠀⠀⠀⠀⠀⠀⠀⠀⠀⠀⠀⠀⠀⠀⠀⠀⠀⠀⠀⠀⠀⠀⠀⠀⠀⠘⠻⣦⣀⠀⠀⠀⠀⠀⠈⣹⣿⣿⣿⣿⣿⣿⣿⣿⣿⣿⣿⣿⣿⣿⣿⣿⣿⣿⣿⣿⣿⠏⠀⠀⠀⠀⠀⠀⠀⠀⠀⠀⠀⠀⠀⠀⠀⠀⠀⠀⠀⠀⠀⠀⠀⠀⠀⠀⠀⠀⠀⠀⠀⠀⠀</a:t>
            </a:r>
            <a:br/>
            <a:r>
              <a:t>⠀⠀⠀⠀⠀⠀⠀⠀⠀⠀⠀⠀⠀⠀⠀⠀⠀⠀⠀⠀⠀⠀⠀⠀⠀⠀⠀⠀⠉⠉⠀⠀⠀⢠⣾⣿⣿⣿⣿⣿⣿⣿⣿⣿⣿⣿⣿⣿⣿⣿⣿⣿⣿⣿⣿⡟⠁⠀⠀⠀⠀⠀⠀⠀⠀⠀⠀⠀⠀⠀⠀⠀⠀⠀⠀⠀⠀⠀⠀⠀⠀⠀⠀⠀⣀⣀⣤⣴⣶⣾⡇</a:t>
            </a:r>
            <a:br/>
            <a:r>
              <a:t>⠀⠀⠀⠀⠀⠀⠀⠀⠀⠀⠀⠀⠀⠀⠀⠀⠀⠀⠀⠀⠀⠀⠀⠀⠀⠀⠀⠀⠀⠀⠀⠀⢠⣿⣿⣿⣿⣿⣿⣿⣿⣿⣿⣿⣿⣿⣿⣿⣿⣿⣿⣿⣿⣿⣿⡇⠀⠀⠀⠀⠀⠀⠀⠀⠀⠀⠀⠀⠀⠀⠀⠀⠀⠀⠀⠀⣀⣀⣤⣤⣶⣶⣿⣿⣿⣿⣿⣿⣿⣿⡇</a:t>
            </a:r>
            <a:br/>
            <a:r>
              <a:t>⠀⠀⠀⠀⠀⠀⠀⠀⠀⠀⠀⠀⠀⠀⠀⠀⠀⠀⠀⠀⠀⠀⠀⠀⠀⠀⠀⠀⠀⠀⠀⠀⠘⡿⠛⠉⠉⠉⠛⠛⠉⠙⠛⠿⠿⠻⠿⣿⣿⣿⣿⣿⣿⣿⣿⣇⠀⠀⠀⠀⠀⠀⠀⠀⠀⠀⠀⢀⣀⣠⣤⣴⣶⣶⣿⣿⣿⣿⣿⣿⣿⣿⣿⣿⣿⣿⣿⣿⣿⣿⡇</a:t>
            </a:r>
            <a:br/>
            <a:r>
              <a:t>⠀⠀⠀⠀⠀⠀⠀⠀⠀⠀⠀⠀⠀⠀⠀⠀⠀⠀⠀⠀⠀⠀⠀⠀⠀⠀⠀⠀⠀⠀⠀⠀⠀⠀⠀⠀⠀⠀⠀⠀⠀⠀⠀⠀⠀⠀⠀⠀⣸⣿⣿⣿⣿⣿⠿⠉⠀⠀⢀⣀⣀⣤⣤⣶⣶⣿⣿⣿⣿⣿⣿⣿⣿⣿⣿⣿⣿⣿⣿⣿⣿⣿⣿⣿⣿⣿⣿⣿⣿⣿⡇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⠀⠀⠀⠀⠀⠀⠀⠀⠀⠀⠀⠀⠀⠀⠀⠀⠀⠀⠀⠀⠀⠀⠀⠀⠀⠀⠀⠀⠀⠀⠀⠀⠀⠀⠀⠀⠀⠀⠀⠀⠀⠀⠀⠀⠀⠀⢀⣀⣿⣿⣿⣿⣧⣶⣶⣶⣿⣿⣿⣿⣿⣿⣿⣿⣿⣿⣿⣿⣿⣿⣿⣿⣿⣿⣿⣿⣿⣿⣿⣿⣿⣿⣿⣿⣿⣿⣿⣿⣿⣿⡇</a:t>
            </a:r>
            <a:br/>
            <a:r>
              <a:t>⠀⠀⠀⠀⠀⠀⠀⠀⠀⠀⠀⠀⠀⠀⠀⠀⠀⠀⠀⠀⠀⠀⠀⠀⠀⠀⠀⠀⠀⣀⣀⣀⣀⣀⣤⣤⣤⣤⣴⣶⣶⣶⣾⣿⣿⣿⣿⣿⣿⣿⣿⣿⣿⣿⣿⣿⣿⣿⣿⣿⣿⣿⣿⣿⣿⣿⣿⣿⣿⣿⣿⣿⣿⣿⣿⣿⣿⣿⣿⣿⣿⣿⣿⣿⣿⣿⣿⣿⣿⣿⡇</a:t>
            </a:r>
            <a:br/>
            <a:r>
              <a:t>⠀⠀⠀⠀⣀⣀⣀⣀⣀⣀⣀⣤⣤⣤⣤⣤⣤⣴⣶⣶⣶⣶⣶⣾⣿⣿⣿⣿⣿⣿⣿⣿⣿⣿⣿⣿⣿⣿⣿⣿⣿⣿⣿⣿⣿⣿⣿⣿⣿⣿⣿⣿⣿⣿⣿⣿⣿⣿⣿⣿⣿⣿⣿⣿⣿⣿⣿⣿⣿⣿⣿⣿⣿⣿⣿⣿⣿⣿⣿⣿⣿⣿⣿⣿⣿⣿⣿⣿⣿⣿⡇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⣿⣿⣿⣿⣿⣿⣿⣿⣿⣿⣿⣿⣿⣿⣿⣿⣿⣿⣿⣿⣿⣿⣿⣿⣿⣿⣿⣿⣿⣿⣿⣿⣿⣿⣿⣿⣿⣿⣿⣿⣿⣿⣿⣿⣿⣿⣿⣿⣿⣿⣿⣿⣿⣿⣿⣿⣿⣿⣿⣿⣿⣿⣿⣿⣿⣿⣿⣿⣿⣿⣿⣿⣿⣿⣿⣿⣿⣿⣿⣿⣿⣿⣿⣿⣿⣿⣿⣿⡿⠋⠀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⣿⣿⣿⣿⣿⣿⣿⣿⣿⣿⣿⣿⣿⣿⣿⣿⣿⣿⣿⣿⣿⣿⣿⣿⣿⣿⣿⣿⣿⣿⣿⣿⣿⣿⣿⣿⣿⣿⣿⣿⣿⣿⣿⣿⣿⣿⣿⣿⣿⣿⣿⣿⣿⣿⣿⣿⣿⣿⣿⣿⣿⣿⣿⣿⣿⣿⣿⣿⣿⣿⣿⣿⣿⣿⣿⣿⣿⣿⣿⣿⣿⣿⣿⣿⣿⣿⣿⠋⠀⠀⠀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⣿⣿⣿⣿⣿⣿⣿⣿⣿⣿⣿⣿⣿⣿⣿⣿⣿⣿⣿⣿⣿⣿⣿⣿⣿⣿⣿⣿⣿⣿⣿⣿⣿⣿⣿⣿⣿⣿⣿⣿⣿⣿⣿⣿⣿⣿⣿⣿⣿⣿⣿⣿⣿⣿⣿⣿⣿⣿⣿⣿⣿⣿⣿⣿⣿⣿⣿⣿⣿⣿⣿⣿⣿⣿⣿⣿⣿⣿⣿⣿⣿⣿⣿⣿⣿⠟⠁⠀⠀⠀⠀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⣿⣿⣿⣿⣿⣿⣿⣿⣿⣿⣿⣿⣿⣿⣿⣿⣿⣿⣿⣿⣿⣿⣿⣿⣿⣿⣿⣿⣿⣿⣿⣿⣿⣿⣿⣿⣿⣿⣿⣿⣿⣿⣿⣿⣿⣿⣿⣿⣿⣿⣿⣿⣿⣿⣿⣿⣿⣿⣿⣿⣿⣿⣿⣿⣿⣿⣿⣿⣿⣿⣿⣿⣿⣿⣿⣿⣿⣿⣿⣿⣿⣿⣿⠟⠁⠀⠀⠀⠀⠀⠀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⣿⣿⣿⣿⣿⣿⣿⣿⣿⣿⣿⣿⣿⣿⣿⣿⣿⣿⣿⣿⣿⣿⣿⣿⣿⣿⣿⣿⣿⣿⣿⣿⣿⣿⣿⣿⣿⣿⣿⣿⣿⣿⣿⣿⣿⣿⣿⣿⣿⣿⣿⣿⣿⣿⣿⣿⣿⣿⣿⣿⣿⣿⣿⣿⣿⣿⣿⣿⣿⣿⣿⣿⣿⣿⣿⣿⣿⣿⣿⣿⣿⠟⠁⠀⠀⠀⠀⠀⠀⠀⠀</a:t>
            </a:r>
            <a:br/>
            <a:r>
              <a:t>⣿⣿⡿⠿⠿⣿⣿⣿⣿⣿⣿⣿⣿⣿⣿⣿⣿⣿⣿⣿⣿⣿⣿⣿⣿⣿⣿⣿⣿⣿⣿⣿⣿⣿⣿⣿⣿⣿⣿⣿⣿⣿⣿⣿⣿⣿⣿⣿⣿⣿⣿⣿⣿⣿⣿⣿⣿⣿⣿⣿⣿⣿⣿⣿⣿⣿⣿⣿⣿⣿⣿⣿⣿⣿⣿⣿⣿⣿⡿⠛⠁⠀⠀⠀⠀⠀⠀⠀⠀⠀⠀</a:t>
            </a:r>
            <a:br/>
            <a:r>
              <a:t>⠀⠀⠀⠀⠀⠀⠉⠛⢿⣿⣿⣿⣿⣿⣿⣿⣿⣿⣿⣿⣿⣿⣿⣿⣿⣿⣿⣿⣿⣿⣿⣿⣿⣿⣿⣿⣿⣿⣿⣿⣿⣿⣿⣿⣿⣿⣿⣿⣿⣿⣿⣿⣿⣿⣿⣿⣿⣿⣿⣿⣿⣿⣿⣿⣿⣿⣿⣿⣿⣿⣿⣿⣿⣿⣿⣿⡿⠋⠀⠀⠀⠀⠀⠀⠀⠀⠀⠀⠀⠀⠀</a:t>
            </a:r>
            <a:br/>
            <a:r>
              <a:t>⠀⠀⠀⠀⠀⠀⠀⠀⠀⠀⠉⠛⢿⣿⣿⣿⣿⣿⣿⣿⣿⣿⣿⣿⣿⣿⣿⣿⣿⣿⣿⣿⣿⣿⣿⣿⣿⣿⣿⣿⣿⣿⣿⣿⣿⣿⣿⣿⣿⣿⣿⣿⣿⣿⣿⣿⣿⣿⣿⣿⣿⣿⣿⣿⣿⣿⣿⣿⣿⣿⣿⣿⣿⣿⠟⠋⠀⠀⠀⠀⠀⠀⠀⠀⠀⠀⠀⠀⠀⠀⠀</a:t>
            </a:r>
            <a:br/>
            <a:r>
              <a:t>⠀⠀⠀⠀⠀⠀⠀⠀⠀⠀⠀⠀⠀⠀⠉⠛⠿⢿⣿⣿⣿⣿⣿⣿⣿⣿⣿⣿⣿⣿⣿⣿⣿⣿⣿⣿⣿⣿⣿⣿⣿⣿⣿⣿⣿⣿⣿⣿⣿⣿⣿⣿⣿⣿⣿⣿⣿⣿⣿⣿⣿⣿⣿⣿⣿⣿⣿⣿⣿⡿⠿⠛⠋⠁⠀⠀⠀⠀⠀⠀⠀⠀⠀⠀⠀⠀⠀⠀⠀⠀⠀</a:t>
            </a:r>
            <a:br/>
            <a:r>
              <a:t>⠀⠀⠀⠀⠀⠀⠀⠀⠀⠀⠀⠀⠀⠀⠀⠀⠀⠀⠀⠉⠙⠛⠿⢿⣿⣿⣿⣿⣿⣿⣿⣿⣿⣿⣿⣿⣿⣿⣿⣿⣿⣿⣿⣿⣿⣿⣿⣿⣿⣿⣿⣿⣿⣿⣿⣿⣿⣿⣿⣿⣿⣿⡿⠿⠟⠛⠋⠉⠀⠀⠀⠀⠀⠀⠀⠀⠀⠀⠀⠀⠀⠀⠀⠀⠀⠀⠀⠀⠀⠀⠀</a:t>
            </a:r>
            <a:br/>
            <a:r>
              <a:t>⠀⠀⠀⠀⠀⠀⠀⠀⠀⠀⠀⠀⠀⠀⠀⠀⠀⠀⠀⠀⠀⠀⠀⠀⠀⠈⠉⠙⠛⠛⠿⠿⠿⠿⠿⣿⠿⠿⠿⠿⢿⣿⣿⣿⣿⣿⣿⣿⣿⣿⣿⣿⣿⣿⡿⠿⠿⠛⠛⠉⠉⠀⠀⠀⠀⠀⠀⠀⠀⠀⠀⠀⠀⠀⠀⠀⠀⠀⠀⠀⠀⠀⠀⠀⠀⠀⠀⠀⠀⠀⠀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⠀⠀⠀⠀⠀⠀⠀⠀⠀⠀⠀⠀⠀⠀⠀⠀⠀⠀⠀⠀⠀⠀⠀⠀⠀⠀⠀⠀⠀⠀⠀⠀⠀⠀⠀⠀⠀⠀⠀⠀⠀⠀⠈⠉⠉⠉⠛⠛⠋⠉⠉⠉⠀⠀⠀⠀⠀⠀⠀⠀⠀⠀⠀⠀⠀⠀⠀⠀⠀⠀⠀⠀⠀⠀⠀⠀⠀⠀⠀⠀⠀⠀⠀⠀⠀⠀⠀⠀⠀⠀⠀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⠀⠀⠀⠀⠀⠀⠀⠀⠀⠀⠀⠀⠀⠀⠀⠀⠀⠀⠀⠹⣿⣿⣿⣿⣇⠀⠀⠀⠀⠀⠀⠀⠀⠀⠀⠀⠀⠀⠀⠀⠀⠀⢀⣠⣾⣿⣿⣿⣿⣿⣿⣿⣿⣿⣿⣿⣷⡀⠀⠀⠀⠀⠀⠀⠀⠀⠀⠀⠀⠀⠀⠀⠀⠀⠀⠀⠀⠀⠀⠀⠀⠀⠀⠀⠀⠀⠀⠀⠀⠀⠀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⠀⠀⠀⠀⠀⠀⠀⠀⠀⠀⠀⠀⠀⠀⠀⠀⠀⠀⠀⠀⢻⣿⣿⣿⣿⡄⠀⠀⠀⠀⠀⠀⠀⠀⠀⠀⠀⠀⠀⢀⣤⣶⣿⣿⣿⣿⣿⣿⣿⣿⣿⣿⣿⣿⣿⣿⣿⣿⣆⠀⠀⠀⠀⠀⠀⠀⠀⠀⠀⠀⠀⠀⠀⠀⠀⠀⠀⠀⠀⠀⠀⠀⠀⠀⠀⠀⠀⠀⠀⠀⠀</a:t>
            </a:r>
            <a:br/>
            <a:r>
              <a:t>⠀⠀⠀⠀⠀⠀⠀⠀⠀⠀⠀⠀⠀⠀⠀⠀⠀⠀⠀⠀⢸⣿⣿⣿⡿⠀⠀⠀⠀⠀⠀⠀⠀⠀⠀⠀⢀⣤⣾⣿⣿⣿⣿⣿⣿⣿⣿⣿⣿⣿⣿⣿⣿⣿⣿⣿⣿⡿⠿⠀⠀⠀⠀⠀⠀⠀⠀⠀⠀⠀⠀⠀⠀⠀⠀⠀⠀⠀⠀⠀⠀⠀⠀⠀⠀⠀⠀⠀⠀⠀⠀</a:t>
            </a:r>
            <a:br/>
            <a:r>
              <a:t>⠀⠀⠀⠀⠀⠀⠀⠀⠀⠀⠀⠀⠀⠀⠀⠀⠀⠀⠀⠀⢸⣿⣿⡿⠁⠀⠀⠀⠀⠀⠀⠀⠀⠀⣠⣶⣿⣿⣿⣿⣿⣿⣿⣿⣿⣿⣿⣿⣿⣿⣿⣿⣿⣿⣿⣿⣿⡇⠀⠀⠀⠀⠀⠀⠀⠀⠀⠀⠀⠀⠀⠀⠀⠀⠀⠀⠀⠀⠀⠀⠀⠀⠀⠀⠀⠀⠀⠀⠀⠀⠀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⠀⠀⠀⠀⠀⠀⠀⠀⠀⠀⠀⠀⠀⠀⠀⠀⠀⠀⠀⠀⢸⣿⣿⡇⠀⠀⠀⠀⠀⠀⠀⠀⢀⣼⣿⣿⣿⣿⣿⣿⣿⣿⣿⣿⣿⣿⣿⣿⣿⣿⣿⣿⣿⣿⣿⣿⣿⡇⠀⠀⠀⠀⠀⠀⠀⠀⠀⠀⠀⠀⠀⠀⠀⠀⠀⠀⠀⠀⠀⠀⠀⠀⠀⠀⠀⠀⠀⠀⠀⠀⠀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⠀⠀⠀⠀⠀⠀⠀⠀⠀⠀⠀⠀⠀⠀⠀⠀⠀⠀⠀⠀⠘⣿⣿⡇⠀⠀⠀⠀⠀⠀⠀⢠⣿⣿⣿⣿⣿⣿⣿⣿⣿⣿⣿⣿⣿⣿⣿⣿⣿⣿⣿⣿⣿⣿⣿⣿⣿⡇⠀⠀⠀⠀⠀⠀⠀⠀⠀⠀⠀⠀⠀⠀⠀⠀⠀⠀⠀⠀⠀⠀⠀⠀⠀⠀⠀⠀⠀⠀⠀⠀⠀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⠀⠀⠀⠀⠀⠀⠀⠀⠀⠀⠀⠀⠀⠀⠀⠀⠀⠀⠀⠀⠀⠹⣿⣇⠀⠀⠀⠀⠀⠀⠀⣾⣿⣿⣿⣿⣿⣿⣿⣿⣿⣿⣿⣿⣿⣿⣿⣿⣿⣿⣿⣿⣿⣿⣿⣿⣿⡇⠀⠀⠀⠀⠀⠀⠀⠀⠀⠀⠀⠀⠀⠀⠀⠀⠀⠀⠀⠀⠀⠀⠀⠀⠀⠀⠀⠀⠀⠀⠀⠀⠀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⠀⠀⠀⠀⠀⠀⠀⠀⠀⠀⠀⠀⠀⠀⠀⠀⠀⠀⠀⠀⠀⠀⠙⢿⣦⡀⠀⠀⠀⠀⠀⣠⣿⣿⣿⣿⣿⣿⣿⣿⣿⣿⣿⣿⣿⣿⣿⣿⣿⣿⣿⣿⣿⣿⣿⣿⡟⠃⠀⠀⠀⠀⠀⠀⠀⠀⠀⠀⠀⠀⠀⠀⠀⠀⠀⠀⠀⠀⠀⠀⠀⠀⠀⠀⠀⠀⠀⠀⠀⠀⠀</a:t>
            </a:r>
            <a:br/>
            <a:r>
              <a:t>⠀⠀⠀⠀⠀⠀⠀⠀⠀⠀⠀⠀⠀⠀⠀⠀⠀⠀⠀⠀⠀⠀⠀⠀⠈⠉⠉⠀⠀⠀⣴⣿⣿⣿⣿⣿⣿⣿⣿⣿⣿⣿⣿⣿⣿⣿⣿⣿⣿⣿⣿⣿⣿⣿⡏⠀⠀⠀⠀⠀⠀⠀⠀⠀⠀⠀⠀⠀⠀⠀⠀⠀⠀⠀⠀⠀⠀⠀⠀⠀⠀⠀⠀⠀⠀⠀⠀⠀⢀⣀⡄</a:t>
            </a:r>
            <a:br/>
            <a:r>
              <a:t>⠀⠀⠀⠀⠀⠀⠀⠀⠀⠀⠀⠀⠀⠀⠀⠀⠀⠀⠀⠀⠀⠀⠀⠀⠀⠀⠀⠀⠀⢰⣿⣿⣿⣿⣿⣿⣿⣿⣿⣿⣿⣿⣿⣿⣿⣿⣿⣿⣿⣿⣿⣿⣿⣿⠃⠀⠀⠀⠀⠀⠀⠀⠀⠀⠀⠀⠀⠀⠀⠀⠀⠀⠀⠀⠀⠀⠀⠀⠀⠀⢀⣀⣀⣤⣤⣶⣾⣿⣿⣿⡇</a:t>
            </a:r>
            <a:br/>
            <a:r>
              <a:t>⠀⠀⠀⠀⠀⠀⠀⠀⠀⠀⠀⠀⠀⠀⠀⠀⠀⠀⠀⠀⠀⠀⠀⠀⠀⠀⠀⠀⠀⠘⠋⠁⠉⠉⠉⠙⠋⠙⠻⠿⣿⢿⣿⣿⣿⣿⣿⣿⣿⣿⣿⣿⣿⣿⠀⠀⠀⠀⠀⠀⠀⠀⠀⠀⠀⠀⠀⠀⠀⠀⠀⠀⣀⣀⣤⣤⣴⣶⣾⣿⣿⣿⣿⣿⣿⣿⣿⣿⣿⣿⡇</a:t>
            </a:r>
            <a:br/>
            <a:r>
              <a:t>⠀⠀⠀⠀⠀⠀⠀⠀⠀⠀⠀⠀⠀⠀⠀⠀⠀⠀⠀⠀⠀⠀⠀⠀⠀⠀⠀⠀⠀⠀⠀⠀⠀⠀⠀⠀⠀⠀⠀⠀⠀⠀⠀⠉⠙⠛⠿⣿⣿⣿⣿⣿⣿⠿⠀⠀⠀⠀⠀⠀⠀⠀⠀⢀⣀⣠⣤⣤⣶⣶⣿⣿⣿⣿⣿⣿⣿⣿⣿⣿⣿⣿⣿⣿⣿⣿⣿⣿⣿⣿⡇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⠀⠀⠀⠀⠀⠀⠀⠀⠀⠀⠀⠀⠀⠀⠀⠀⠀⠀⠀⠀⠀⠀⠀⠀⠀⠀⠀⠀⠀⠀⠀⠀⠀⠀⠀⠀⠀⠀⠀⠀⠀⠀⠀⠀⠀⠀⢸⣿⣿⣿⣿⣿⣋⣀⣀⣠⣤⣤⣴⣶⣶⣿⣿⣿⣿⣿⣿⣿⣿⣿⣿⣿⣿⣿⣿⣿⣿⣿⣿⣿⣿⣿⣿⣿⣿⣿⣿⣿⣿⣿⡇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⠀⠀⠀⠀⠀⠀⠀⠀⠀⠀⠀⠀⠀⠀⠀⠀⠀⠀⠀⠀⠀⠀⠀⠀⠀⠀⠀⠀⠀⠀⠀⠀⠀⠀⠀⠀⣀⣀⣀⣀⣠⣤⣤⣤⣤⣶⣾⣿⣿⣿⣿⣿⣿⣿⣿⣿⣿⣿⣿⣿⣿⣿⣿⣿⣿⣿⣿⣿⣿⣿⣿⣿⣿⣿⣿⣿⣿⣿⣿⣿⣿⣿⣿⣿⣿⣿⣿⣿⣿⣿⡇</a:t>
            </a:r>
            <a:br/>
            <a:r>
              <a:t>⠀⠀⠀⠀⠀⠀⠀⠀⠀⠀⠀⢀⣀⣀⣀⣀⣀⣀⣠⣤⣤⣤⣤⣤⣤⣶⣶⣶⣶⣶⣾⣿⣿⣿⣿⣿⣿⣿⣿⣿⣿⣿⣿⣿⣿⣿⣿⣿⣿⣿⣿⣿⣿⣿⣿⣿⣿⣿⣿⣿⣿⣿⣿⣿⣿⣿⣿⣿⣿⣿⣿⣿⣿⣿⣿⣿⣿⣿⣿⣿⣿⣿⣿⣿⣿⣿⣿⣿⣿⣿⡇</a:t>
            </a:r>
            <a:br/>
            <a:r>
              <a:t>⣶⣶⣶⣶⣿⣿⣿⣿⣿⣿⣿⣿⣿⣿⣿⣿⣿⣿⣿⣿⣿⣿⣿⣿⣿⣿⣿⣿⣿⣿⣿⣿⣿⣿⣿⣿⣿⣿⣿⣿⣿⣿⣿⣿⣿⣿⣿⣿⣿⣿⣿⣿⣿⣿⣿⣿⣿⣿⣿⣿⣿⣿⣿⣿⣿⣿⣿⣿⣿⣿⣿⣿⣿⣿⣿⣿⣿⣿⣿⣿⣿⣿⣿⣿⣿⣿⣿⣿⣿⣿⡇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⣿⣿⣿⣿⣿⣿⣿⣿⣿⣿⣿⣿⣿⣿⣿⣿⣿⣿⣿⣿⣿⣿⣿⣿⣿⣿⣿⣿⣿⣿⣿⣿⣿⣿⣿⣿⣿⣿⣿⣿⣿⣿⣿⣿⣿⣿⣿⣿⣿⣿⣿⣿⣿⣿⣿⣿⣿⣿⣿⣿⣿⣿⣿⣿⣿⣿⣿⣿⣿⣿⣿⣿⣿⣿⣿⣿⣿⣿⣿⣿⣿⣿⣿⣿⣿⣿⣿⣿⠟⠁⠀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⣿⣿⣿⣿⣿⣿⣿⣿⣿⣿⣿⣿⣿⣿⣿⣿⣿⣿⣿⣿⣿⣿⣿⣿⣿⣿⣿⣿⣿⣿⣿⣿⣿⣿⣿⣿⣿⣿⣿⣿⣿⣿⣿⣿⣿⣿⣿⣿⣿⣿⣿⣿⣿⣿⣿⣿⣿⣿⣿⣿⣿⣿⣿⣿⣿⣿⣿⣿⣿⣿⣿⣿⣿⣿⣿⣿⣿⣿⣿⣿⣿⣿⣿⣿⣿⣿⡟⠁⠀⠀⠀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⣿⣿⣿⣿⣿⣿⣿⣿⣿⣿⣿⣿⣿⣿⣿⣿⣿⣿⣿⣿⣿⣿⣿⣿⣿⣿⣿⣿⣿⣿⣿⣿⣿⣿⣿⣿⣿⣿⣿⣿⣿⣿⣿⣿⣿⣿⣿⣿⣿⣿⣿⣿⣿⣿⣿⣿⣿⣿⣿⣿⣿⣿⣿⣿⣿⣿⣿⣿⣿⣿⣿⣿⣿⣿⣿⣿⣿⣿⣿⣿⣿⣿⣿⣿⡿⠋⠀⠀⠀⠀⠀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⣿⣿⣿⣿⣿⣿⣿⣿⣿⣿⣿⣿⣿⣿⣿⣿⣿⣿⣿⣿⣿⣿⣿⣿⣿⣿⣿⣿⣿⣿⣿⣿⣿⣿⣿⣿⣿⣿⣿⣿⣿⣿⣿⣿⣿⣿⣿⣿⣿⣿⣿⣿⣿⣿⣿⣿⣿⣿⣿⣿⣿⣿⣿⣿⣿⣿⣿⣿⣿⣿⣿⣿⣿⣿⣿⣿⣿⣿⣿⣿⣿⣿⡿⠋⠀⠀⠀⠀⠀⠀⠀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⣿⣿⣿⣿⣿⣿⣿⣿⣿⣿⣿⣿⣿⣿⣿⣿⣿⣿⣿⣿⣿⣿⣿⣿⣿⣿⣿⣿⣿⣿⣿⣿⣿⣿⣿⣿⣿⣿⣿⣿⣿⣿⣿⣿⣿⣿⣿⣿⣿⣿⣿⣿⣿⣿⣿⣿⣿⣿⣿⣿⣿⣿⣿⣿⣿⣿⣿⣿⣿⣿⣿⣿⣿⣿⣿⣿⣿⣿⣿⣿⡿⠋⠀⠀⠀⠀⠀⠀⠀⠀⠀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⣿⣿⣿⣿⣿⣿⣿⣿⣿⣿⣿⣿⣿⣿⣿⣿⣿⣿⣿⣿⣿⣿⣿⣿⣿⣿⣿⣿⣿⣿⣿⣿⣿⣿⣿⣿⣿⣿⣿⣿⣿⣿⣿⣿⣿⣿⣿⣿⣿⣿⣿⣿⣿⣿⣿⣿⣿⣿⣿⣿⣿⣿⣿⣿⣿⣿⣿⣿⣿⣿⣿⣿⣿⣿⣿⣿⣿⣿⠿⠋⠀⠀⠀⠀⠀⠀⠀⠀⠀⠀⠀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⣿⣿⣿⣿⣿⣿⣿⣿⣿⣿⣿⣿⣿⣿⣿⣿⣿⣿⣿⣿⣿⣿⣿⣿⣿⣿⣿⣿⣿⣿⣿⣿⣿⣿⣿⣿⣿⣿⣿⣿⣿⣿⣿⣿⣿⣿⣿⣿⣿⣿⣿⣿⣿⣿⣿⣿⣿⣿⣿⣿⣿⣿⣿⣿⣿⣿⣿⣿⣿⣿⣿⣿⣿⡿⠟⠛⠉⠀⠀⠀⠀⠀⠀⠀⠀⠀⠀⠀⠀⠀⠀</a:t>
            </a:r>
            <a:br/>
            <a:r>
              <a:t>⠛⠿⣿⣿⣿⣿⣿⣿⣿⣿⣿⣿⣿⣿⣿⣿⣿⣿⣿⣿⣿⣿⣿⣿⣿⣿⣿⣿⣿⣿⣿⣿⣿⣿⣿⣿⣿⣿⣿⣿⣿⣿⣿⣿⣿⣿⣿⣿⣿⣿⣿⣿⣿⣿⣿⣿⣿⣿⣿⣿⣿⣿⣿⣿⣿⣿⣿⣿⡿⠛⠋⠉⠀⠀⠀⠀⠀⠀⠀⠀⠀⠀⠀⠀⠀⠀⠀⠀⠀⠀⠀</a:t>
            </a:r>
            <a:br/>
            <a:r>
              <a:t>⠀⠀⠀⠈⠙⠻⠿⣿⣿⣿⣿⣿⣿⣿⣿⣿⣿⣿⣿⣿⣿⣿⣿⣿⣿⣿⣿⣿⣿⣿⣿⣿⣿⣿⣿⣿⣿⣿⣿⣿⣿⣿⣿⣿⣿⣿⣿⣿⣿⣿⣿⣿⣿⣿⣿⣿⣿⣿⣿⣿⣿⣿⣿⣿⣿⡿⠟⠁⠀⠀⠀⠀⠀⠀⠀⠀⠀⠀⠀⠀⠀⠀⠀⠀⠀⠀⠀⠀⠀⠀⠀</a:t>
            </a:r>
            <a:br/>
            <a:r>
              <a:t>⠀⠀⠀⠀⠀⠀⠀⠀⠉⠙⠛⠿⢿⣿⣿⣿⣿⣿⣿⣿⣿⣿⣿⣿⣿⣿⣿⣿⣿⣿⣿⣿⣿⣿⣿⣿⣿⣿⣿⣿⣿⣿⣿⣿⣿⣿⣿⣿⣿⣿⣿⣿⣿⣿⣿⣿⣿⣿⣿⣿⡿⠿⠛⠋⠁⠀⠀⠀⠀⠀⠀⠀⠀⠀⠀⠀⠀⠀⠀⠀⠀⠀⠀⠀⠀⠀⠀⠀⠀⠀⠀</a:t>
            </a:r>
            <a:br/>
            <a:r>
              <a:t>⠀⠀⠀⠀⠀⠀⠀⠀⠀⠀⠀⠀⠀⠀⠈⠉⠛⠛⠿⠿⣿⣿⣿⣿⣿⣿⣿⣿⣿⣿⣿⣿⣿⣿⣿⣿⣿⣿⣿⣿⣿⣿⣿⣿⣿⣿⣿⣿⠿⠿⠿⠿⠛⠛⠛⠛⠉⠉⠁⠀⠀⠀⠀⠀⠀⠀⠀⠀⠀⠀⠀⠀⠀⠀⠀⠀⠀⠀⠀⠀⠀⠀⠀⠀⠀⠀⠀⠀⠀⠀⠀</a:t>
            </a:r>
            <a:br/>
            <a:r>
              <a:t>⠀⠀⠀⠀⠀⠀⠀⠀⠀⠀⠀⠀⠀⠀⠀⠀⠀⠀⠀⠀⠀⠀⠈⠉⠉⠙⠛⠛⠛⠛⠛⠛⠛⠛⠛⠋⠉⠉⠛⠛⠛⠛⠛⠉⠉⠁⠀⠀⠀⠀⠀⠀⠀⠀⠀⠀⠀⠀⠀⠀⠀⠀⠀⠀⠀⠀⠀⠀⠀⠀⠀⠀⠀⠀⠀⠀⠀⠀⠀⠀⠀⠀⠀⠀⠀⠀⠀⠀⠀⠀⠀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⠀⠀⠀⠀⠀⠀⠀⠀⠀⠀⠀⠀⠀⠀⠀⠀⠀⠀⠸⣿⣿⣿⣿⣷⠀⠀⠀⠀⠀⠀⠀⠀⠀⠀⠀⠀⠀⠀⠀⠀⢀⣤⣶⣿⣿⣿⣿⣿⣿⣿⣿⣿⣿⣿⣿⣿⣷⡄⠀⠀⠀⠀⠀⠀⠀⠀⠀⠀⠀⠀⠀⠀⠀⠀⠀⠀⠀⠀⠀⠀⠀⠀⠀⠀⠀⠀⠀⠀⠀⠀⠀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⠀⠀⠀⠀⠀⠀⠀⠀⠀⠀⠀⠀⠀⠀⠀⠀⠀⠀⠀⢹⣿⣿⣿⣿⠂⠀⠀⠀⠀⠀⠀⠀⠀⠀⠀⠀⠀⣠⣴⣾⣿⣿⣿⣿⣿⣿⣿⣿⣿⣿⣿⣿⣿⣿⣿⣿⣿⣿⣆⠀⠀⠀⠀⠀⠀⠀⠀⠀⠀⠀⠀⠀⠀⠀⠀⠀⠀⠀⠀⠀⠀⠀⠀⠀⠀⠀⠀⠀⠀⠀⠀</a:t>
            </a:r>
            <a:br/>
            <a:r>
              <a:t>⠀⠀⠀⠀⠀⠀⠀⠀⠀⠀⠀⠀⠀⠀⠀⠀⠀⠀⠀⢸⣿⣿⣿⠏⠀⠀⠀⠀⠀⠀⠀⠀⠀⢀⣠⣶⣿⣿⣿⣿⣿⣿⣿⣿⣿⣿⣿⣿⣿⣿⣿⣿⣿⣿⣿⣿⣿⡟⠃⠀⠀⠀⠀⠀⠀⠀⠀⠀⠀⠀⠀⠀⠀⠀⠀⠀⠀⠀⠀⠀⠀⠀⠀⠀⠀⠀⠀⠀⠀⠀⠀</a:t>
            </a:r>
            <a:br/>
            <a:r>
              <a:t>⠀⠀⠀⠀⠀⠀⠀⠀⠀⠀⠀⠀⠀⠀⠀⠀⠀⠀⠀⢸⣿⣿⡏⠀⠀⠀⠀⠀⠀⠀⠀⠀⣠⣿⣿⣿⣿⣿⣿⣿⣿⣿⣿⣿⣿⣿⣿⣿⣿⣿⣿⣿⣿⣿⣿⣿⣿⡇⠀⠀⠀⠀⠀⠀⠀⠀⠀⠀⠀⠀⠀⠀⠀⠀⠀⠀⠀⠀⠀⠀⠀⠀⠀⠀⠀⠀⠀⠀⠀⠀⠀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⠀⠀⠀⠀⠀⠀⠀⠀⠀⠀⠀⠀⠀⠀⠀⠀⠀⠀⠀⢸⣿⣿⠁⠀⠀⠀⠀⠀⠀⠀⢀⣾⣿⣿⣿⣿⣿⣿⣿⣿⣿⣿⣿⣿⣿⣿⣿⣿⣿⣿⣿⣿⣿⣿⣿⣿⣿⡇⠀⠀⠀⠀⠀⠀⠀⠀⠀⠀⠀⠀⠀⠀⠀⠀⠀⠀⠀⠀⠀⠀⠀⠀⠀⠀⠀⠀⠀⠀⠀⠀⠀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⠀⠀⠀⠀⠀⠀⠀⠀⠀⠀⠀⠀⠀⠀⠀⠀⠀⠀⠀⠘⣿⣿⡄⠀⠀⠀⠀⠀⠀⠀⣿⣿⣿⣿⣿⣿⣿⣿⣿⣿⣿⣿⣿⣿⣿⣿⣿⣿⣿⣿⣿⣿⣿⣿⣿⣿⣿⡇⠀⠀⠀⠀⠀⠀⠀⠀⠀⠀⠀⠀⠀⠀⠀⠀⠀⠀⠀⠀⠀⠀⠀⠀⠀⠀⠀⠀⠀⠀⠀⠀⠀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⠀⠀⠀⠀⠀⠀⠀⠀⠀⠀⠀⠀⠀⠀⠀⠀⠀⠀⠀⠀⠘⣿⣧⠀⠀⠀⠀⠀⠀⠀⣻⣿⣿⣿⣿⣿⣿⣿⣿⣿⣿⣿⣿⣿⣿⣿⣿⣿⣿⣿⣿⣿⣿⣿⣿⣿⣿⡇⠀⠀⠀⠀⠀⠀⠀⠀⠀⠀⠀⠀⠀⠀⠀⠀⠀⠀⠀⠀⠀⠀⠀⠀⠀⠀⠀⠀⠀⠀⠀⠀⠀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⠀⠀⠀⠀⠀⠀⠀⠀⠀⠀⠀⠀⠀⠀⠀⠀⠀⠀⠀⠀⠀⠈⠛⠷⣤⣀⡀⠀⠀⣰⣿⣿⣿⣿⣿⣿⣿⣿⣿⣿⣿⣿⣿⣿⣿⣿⣿⣿⣿⣿⣿⣿⣿⣿⡟⠻⠋⠀⠀⠀⠀⠀⠀⠀⠀⠀⠀⠀⠀⠀⠀⠀⠀⠀⠀⠀⠀⠀⠀⠀⠀⠀⠀⠀⠀⠀⠀⠀⠀⠀⠀</a:t>
            </a:r>
            <a:br/>
            <a:r>
              <a:t>⠀⠀⠀⠀⠀⠀⠀⠀⠀⠀⠀⠀⠀⠀⠀⠀⠀⠀⠀⠀⠀⠀⠀⠀⠀⠀⠀⠀⣰⣿⣿⣿⣿⣿⣿⣿⣿⣿⣿⣿⣿⣿⣿⣿⣿⣿⣿⣿⣿⣿⣿⣿⣿⣿⠁⠀⠀⠀⠀⠀⠀⠀⠀⠀⠀⠀⠀⠀⠀⠀⠀⠀⠀⠀⠀⠀⠀⠀⠀⠀⠀⠀⠀⠀⠀⠀⠀⠀⣀⣠⡄</a:t>
            </a:r>
            <a:br/>
            <a:r>
              <a:t>⠀⠀⠀⠀⠀⠀⠀⠀⠀⠀⠀⠀⠀⠀⠀⠀⠀⠀⠀⠀⠀⠀⠀⠀⠀⠀⠀⠀⣿⠿⠻⠿⢿⣿⣿⣿⣿⣿⣿⣿⣿⣿⣿⣿⣿⣿⣿⣿⣿⣿⣿⣿⣿⣿⠀⠀⠀⠀⠀⠀⠀⠀⠀⠀⠀⠀⠀⠀⠀⠀⠀⠀⠀⠀⠀⠀⠀⠀⠀⠀⣀⣀⣤⣤⣶⣶⣿⣿⣿⣿⡇</a:t>
            </a:r>
            <a:br/>
            <a:r>
              <a:t>⠀⠀⠀⠀⠀⠀⠀⠀⠀⠀⠀⠀⠀⠀⠀⠀⠀⠀⠀⠀⠀⠀⠀⠀⠀⠀⠀⠀⠀⠀⠀⠀⠀⠀⠈⠀⠈⠙⠻⠿⠿⠿⣿⣿⣿⣿⣿⣿⣿⣿⣿⣿⣿⡇⠀⠀⠀⠀⠀⠀⠀⠀⠀⠀⠀⠀⠀⠀⠀⠀⠀⢀⣀⣠⣤⣴⣶⣶⣿⣿⣿⣿⣿⣿⣿⣿⣿⣿⣿⣿⡇</a:t>
            </a:r>
            <a:br/>
            <a:r>
              <a:t>⠀⠀⠀⠀⠀⠀⠀⠀⠀⠀⠀⠀⠀⠀⠀⠀⠀⠀⠀⠀⠀⠀⠀⠀⠀⠀⠀⠀⠀⠀⠀⠀⠀⠀⠀⠀⠀⠀⠀⠀⠀⠀⠈⠉⠛⠛⣿⣿⣿⣿⣿⣿⡿⠓⠀⠀⠀⠀⠀⠀⠀⠀⢀⣀⣀⣤⣤⣶⣶⣾⣿⣿⣿⣿⣿⣿⣿⣿⣿⣿⣿⣿⣿⣿⣿⣿⣿⣿⣿⣿⡇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⠀⠀⠀⠀⠀⠀⠀⠀⠀⠀⠀⠀⠀⠀⠀⠀⠀⠀⠀⠀⠀⠀⠀⠀⠀⠀⠀⠀⠀⠀⠀⠀⠀⠀⠀⠀⠀⠀⠀⠀⠀⠀⠀⠀⠀⠀⣿⣿⣿⣿⣿⣿⣀⣀⣤⣤⣤⣶⣶⣶⣿⣿⣿⣿⣿⣿⣿⣿⣿⣿⣿⣿⣿⣿⣿⣿⣿⣿⣿⣿⣿⣿⣿⣿⣿⣿⣿⣿⣿⣿⡇</a:t>
            </a:r>
            <a:br/>
            <a:r>
              <a:t>⠀⠀⠀⠀⠀⠀⠀⠀⠀⠀⠀⠀⠀⠀⠀⠀⠀⠀⠀⠀⠀⠀⠀⠀⠀⠀⠀⠀⠀⠀⠀⠀⢀⣀⣀⣀⣀⣀⣤⣤⣤⣤⣴⣶⣶⣾⣿⣿⣿⣿⣿⣿⣿⣿⣿⣿⣿⣿⣿⣿⣿⣿⣿⣿⣿⣿⣿⣿⣿⣿⣿⣿⣿⣿⣿⣿⣿⣿⣿⣿⣿⣿⣿⣿⣿⣿⣿⣿⣿⣿⡇</a:t>
            </a:r>
            <a:br/>
            <a:r>
              <a:t>⠀⠀⠀⠀⠀⠀⣀⣀⣀⣀⣀⣀⣀⣠⣤⣤⣤⣤⣤⣤⣴⣶⣶⣶⣶⣶⣾⣿⣿⣿⣿⣿⣿⣿⣿⣿⣿⣿⣿⣿⣿⣿⣿⣿⣿⣿⣿⣿⣿⣿⣿⣿⣿⣿⣿⣿⣿⣿⣿⣿⣿⣿⣿⣿⣿⣿⣿⣿⣿⣿⣿⣿⣿⣿⣿⣿⣿⣿⣿⣿⣿⣿⣿⣿⣿⣿⣿⣿⣿⣿⡇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⣿⣿⣿⣿⣿⣿⣿⣿⣿⣿⣿⣿⣿⣿⣿⣿⣿⣿⣿⣿⣿⣿⣿⣿⣿⣿⣿⣿⣿⣿⣿⣿⣿⣿⣿⣿⣿⣿⣿⣿⣿⣿⣿⣿⣿⣿⣿⣿⣿⣿⣿⣿⣿⣿⣿⣿⣿⣿⣿⣿⣿⣿⣿⣿⣿⣿⣿⣿⣿⣿⣿⣿⣿⣿⣿⣿⣿⣿⣿⣿⣿⣿⣿⣿⣿⣿⣿⣿⣿⡟⠁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⣿⣿⣿⣿⣿⣿⣿⣿⣿⣿⣿⣿⣿⣿⣿⣿⣿⣿⣿⣿⣿⣿⣿⣿⣿⣿⣿⣿⣿⣿⣿⣿⣿⣿⣿⣿⣿⣿⣿⣿⣿⣿⣿⣿⣿⣿⣿⣿⣿⣿⣿⣿⣿⣿⣿⣿⣿⣿⣿⣿⣿⣿⣿⣿⣿⣿⣿⣿⣿⣿⣿⣿⣿⣿⣿⣿⣿⣿⣿⣿⣿⣿⣿⣿⣿⣿⣿⡿⠋⠀⠀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⣿⣿⣿⣿⣿⣿⣿⣿⣿⣿⣿⣿⣿⣿⣿⣿⣿⣿⣿⣿⣿⣿⣿⣿⣿⣿⣿⣿⣿⣿⣿⣿⣿⣿⣿⣿⣿⣿⣿⣿⣿⣿⣿⣿⣿⣿⣿⣿⣿⣿⣿⣿⣿⣿⣿⣿⣿⣿⣿⣿⣿⣿⣿⣿⣿⣿⣿⣿⣿⣿⣿⣿⣿⣿⣿⣿⣿⣿⣿⣿⣿⣿⣿⣿⣿⣿⠟⠀⠀⠀⠀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⣿⣿⣿⣿⣿⣿⣿⣿⣿⣿⣿⣿⣿⣿⣿⣿⣿⣿⣿⣿⣿⣿⣿⣿⣿⣿⣿⣿⣿⣿⣿⣿⣿⣿⣿⣿⣿⣿⣿⣿⣿⣿⣿⣿⣿⣿⣿⣿⣿⣿⣿⣿⣿⣿⣿⣿⣿⣿⣿⣿⣿⣿⣿⣿⣿⣿⣿⣿⣿⣿⣿⣿⣿⣿⣿⣿⣿⣿⣿⣿⣿⣿⣿⣿⠟⠁⠀⠀⠀⠀⠀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⣿⣿⣿⣿⣿⣿⣿⣿⣿⣿⣿⣿⣿⣿⣿⣿⣿⣿⣿⣿⣿⣿⣿⣿⣿⣿⣿⣿⣿⣿⣿⣿⣿⣿⣿⣿⣿⣿⣿⣿⣿⣿⣿⣿⣿⣿⣿⣿⣿⣿⣿⣿⣿⣿⣿⣿⣿⣿⣿⣿⣿⣿⣿⣿⣿⣿⣿⣿⣿⣿⣿⣿⣿⣿⣿⣿⣿⣿⣿⣿⣿⣿⠟⠁⠀⠀⠀⠀⠀⠀⠀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⣿⣿⣿⣿⣿⣿⣿⣿⣿⣿⣿⣿⣿⣿⣿⣿⣿⣿⣿⣿⣿⣿⣿⣿⣿⣿⣿⣿⣿⣿⣿⣿⣿⣿⣿⣿⣿⣿⣿⣿⣿⣿⣿⣿⣿⣿⣿⣿⣿⣿⣿⣿⣿⣿⣿⣿⣿⣿⣿⣿⣿⣿⣿⣿⣿⣿⣿⣿⣿⣿⣿⣿⣿⣿⣿⣿⣿⣿⡿⠛⠉⠁⠀⠀⠀⠀⠀⠀⠀⠀⠀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⣿⣿⣿⣿⣿⣿⣿⣿⣿⣿⣿⣿⣿⣿⣿⣿⣿⣿⣿⣿⣿⣿⣿⣿⣿⣿⣿⣿⣿⣿⣿⣿⣿⣿⣿⣿⣿⣿⣿⣿⣿⣿⣿⣿⣿⣿⣿⣿⣿⣿⣿⣿⣿⣿⣿⣿⣿⣿⣿⣿⣿⣿⣿⣿⣿⣿⣿⣿⣿⣿⣿⣿⣿⣿⡿⠟⠋⠁⠀⠀⠀⠀⠀⠀⠀⠀⠀⠀⠀⠀⠀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⣿⣿⣿⣿⣿⣿⣿⣿⣿⣿⣿⣿⣿⣿⣿⣿⣿⣿⣿⣿⣿⣿⣿⣿⣿⣿⣿⣿⣿⣿⣿⣿⣿⣿⣿⣿⣿⣿⣿⣿⣿⣿⣿⣿⣿⣿⣿⣿⣿⣿⣿⣿⣿⣿⣿⣿⣿⣿⣿⣿⣿⣿⣿⣿⣿⣿⣿⣿⣿⣿⣿⠟⠋⠀⠀⠀⠀⠀⠀⠀⠀⠀⠀⠀⠀⠀⠀⠀⠀⠀⠀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⣿⣿⣿⣿⣿⣿⣿⣿⣿⣿⣿⣿⣿⣿⣿⣿⣿⣿⣿⣿⣿⣿⣿⣿⣿⣿⣿⣿⣿⣿⣿⣿⣿⣿⣿⣿⣿⣿⣿⣿⣿⣿⣿⣿⣿⣿⣿⣿⣿⣿⣿⣿⣿⣿⣿⣿⣿⣿⣿⣿⣿⣿⣿⣿⣿⣿⣿⣿⡿⠋⠁⠀⠀⠀⠀⠀⠀⠀⠀⠀⠀⠀⠀⠀⠀⠀⠀⠀⠀⠀⠀</a:t>
            </a:r>
            <a:br/>
            <a:r>
              <a:t>⠻⢿⣿⣿⣿⣿⣿⣿⣿⣿⣿⣿⣿⣿⣿⣿⣿⣿⣿⣿⣿⣿⣿⣿⣿⣿⣿⣿⣿⣿⣿⣿⣿⣿⣿⣿⣿⣿⣿⣿⣿⣿⣿⣿⣿⣿⣿⣿⣿⣿⣿⣿⣿⣿⣿⣿⣿⣿⣿⣿⣿⣿⣿⣿⣿⠿⠛⠁⠀⠀⠀⠀⠀⠀⠀⠀⠀⠀⠀⠀⠀⠀⠀⠀⠀⠀⠀⠀⠀⠀⠀</a:t>
            </a:r>
            <a:br/>
            <a:r>
              <a:t>⠀⠀⠀⠉⠙⠛⠿⢿⣿⣿⣿⣿⣿⣿⣿⣿⣿⣿⣿⣿⣿⣿⣿⣿⣿⣿⣿⣿⣿⣿⣿⣿⣿⣿⣿⣿⣿⣿⣿⣿⣿⣿⣿⣿⣿⣿⣿⣿⣿⣿⣿⣿⣿⣿⣿⣿⣿⣿⣿⡿⠿⠟⠋⠉⠀⠀⠀⠀⠀⠀⠀⠀⠀⠀⠀⠀⠀⠀⠀⠀⠀⠀⠀⠀⠀⠀⠀⠀⠀⠀⠀</a:t>
            </a:r>
            <a:br/>
            <a:r>
              <a:t>⠀⠀⠀⠀⠀⠀⠀⠀⠀⠈⠉⠛⠛⠿⠿⣿⣿⣿⣿⣿⣿⣿⣿⣿⣿⣿⣿⣿⣿⣿⣿⣿⣿⣿⣿⣿⣿⣿⣿⣿⣿⣿⣿⣿⣿⣿⣿⣿⣿⡿⠿⠿⠟⠛⠛⠋⠉⠉⠀⠀⠀⠀⠀⠀⠀⠀⠀⠀⠀⠀⠀⠀⠀⠀⠀⠀⠀⠀⠀⠀⠀⠀⠀⠀⠀⠀⠀⠀⠀⠀⠀</a:t>
            </a:r>
            <a:br/>
            <a:r>
              <a:t>⠀⠀⠀⠀⠀⠀⠀⠀⠀⠀⠀⠀⠀⠀⠀⠀⠈⠉⠉⠙⠛⠛⠻⠿⠿⠿⠿⠿⠿⠿⠿⠿⠿⠟⠛⠛⠛⠛⠛⠛⠉⠉⠉⠉⠉⠀⠀⠀⠀⠀⠀⠀⠀⠀⠀⠀⠀⠀⠀⠀⠀⠀⠀⠀⠀⠀⠀⠀⠀⠀⠀⠀⠀⠀⠀⠀⠀⠀⠀⠀⠀⠀⠀⠀⠀⠀⠀⠀⠀⠀⠀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⠀⠀⠀⠀⠀⠀⠀⠀⠀⠀⠀⠀⠀⠀⠀⠀⠀⠘⣿⣿⣿⣿⣿⡀⠀⠀⠀⠀⠀⠀⠀⠀⠀⠀⠀⠀⠀⠀⢀⣠⣴⣾⣿⣿⣿⣿⣿⣿⣿⣿⣿⣿⣿⣿⣿⣿⣷⡀⠀⠀⠀⠀⠀⠀⠀⠀⠀⠀⠀⠀⠀⠀⠀⠀⠀⠀⠀⠀⠀⠀⠀⠀⠀⠀⠀⠀⠀⠀⠀⠀⠀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⠀⠀⠀⠀⠀⠀⠀⠀⠀⠀⠀⠀⠀⠀⠀⠀⠀⠀⢸⣿⣿⣿⣿⠁⠀⠀⠀⠀⠀⠀⠀⠀⠀⠀⢀⣠⣶⣿⣿⣿⣿⣿⣿⣿⣿⣿⣿⣿⣿⣿⣿⣿⣿⣿⣿⣿⣿⣿⡄⠀⠀⠀⠀⠀⠀⠀⠀⠀⠀⠀⠀⠀⠀⠀⠀⠀⠀⠀⠀⠀⠀⠀⠀⠀⠀⠀⠀⠀⠀⠀⠀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⠀⠀⠀⠀⠀⠀⠀⠀⠀⠀⠀⠀⠀⠀⠀⠀⠀⠀⢸⣿⣿⣿⠃⠀⠀⠀⠀⠀⠀⠀⠀⢀⣤⣾⣿⣿⣿⣿⣿⣿⣿⣿⣿⣿⣿⣿⣿⣿⣿⣿⣿⣿⣿⣿⣿⣿⣿⡏⠀⠀⠀⠀⠀⠀⠀⠀⠀⠀⠀⠀⠀⠀⠀⠀⠀⠀⠀⠀⠀⠀⠀⠀⠀⠀⠀⠀⠀⠀⠀⠀⠀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⠀⠀⠀⠀⠀⠀⠀⠀⠀⠀⠀⠀⠀⠀⠀⠀⠀⠀⣾⣿⣿⠇⠀⠀⠀⠀⠀⠀⠀⢀⣴⣿⣿⣿⣿⣿⣿⣿⣿⣿⣿⣿⣿⣿⣿⣿⣿⣿⣿⣿⣿⣿⣿⣿⣿⣿⣿⡇⠀⠀⠀⠀⠀⠀⠀⠀⠀⠀⠀⠀⠀⠀⠀⠀⠀⠀⠀⠀⠀⠀⠀⠀⠀⠀⠀⠀⠀⠀⠀⠀⠀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⠀⠀⠀⠀⠀⠀⠀⠀⠀⠀⠀⠀⠀⠀⠀⠀⠀⠀⢸⣿⣿⠀⠀⠀⠀⠀⠀⠀⢠⣾⣿⣿⣿⣿⣿⣿⣿⣿⣿⣿⣿⣿⣿⣿⣿⣿⣿⣿⣿⣿⣿⣿⣿⣿⣿⣿⣿⣧⠀⠀⠀⠀⠀⠀⠀⠀⠀⠀⠀⠀⠀⠀⠀⠀⠀⠀⠀⠀⠀⠀⠀⠀⠀⠀⠀⠀⠀⠀⠀⠀⠀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⠀⠀⠀⠀⠀⠀⠀⠀⠀⠀⠀⠀⠀⠀⠀⠀⠀⠀⠈⣿⣿⡆⠀⠀⠀⠀⠀⠀⠾⣿⣿⣿⣿⣿⣿⣿⣿⣿⣿⣿⣿⣿⣿⣿⣿⣿⣿⣿⣿⣿⣿⣿⣿⣿⣿⣿⣿⣿⠀⠀⠀⠀⠀⠀⠀⠀⠀⠀⠀⠀⠀⠀⠀⠀⠀⠀⠀⠀⠀⠀⠀⠀⠀⠀⠀⠀⠀⠀⠀⠀⠀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⠀⠀⠀⠀⠀⠀⠀⠀⠀⠀⠀⠀⠀⠀⠀⠀⠀⠀⠀⠘⢿⣷⡀⠀⠀⠀⠀⠀⣴⣿⣿⣿⣿⣿⣿⣿⣿⣿⣿⣿⣿⣿⣿⣿⣿⣿⣿⣿⣿⣿⣿⣿⣿⣿⣿⣿⣿⡿⠀⠀⠀⠀⠀⠀⠀⠀⠀⠀⠀⠀⠀⠀⠀⠀⠀⠀⠀⠀⠀⠀⠀⠀⠀⠀⠀⠀⠀⠀⠀⠀⠀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⠀⠀⠀⠀⠀⠀⠀⠀⠀⠀⠀⠀⠀⠀⠀⠀⠀⠀⠀⠀⠀⠉⠻⠶⠤⠀⢀⣾⣿⣿⣿⣿⣿⣿⣿⣿⣿⣿⣿⣿⣿⣿⣿⣿⣿⣿⣿⣿⣿⣿⣿⣿⣿⣿⣿⠉⠏⠀⠀⠀⠀⠀⠀⠀⠀⠀⠀⠀⠀⠀⠀⠀⠀⠀⠀⠀⠀⠀⠀⠀⠀⠀⠀⠀⠀⠀⠀⠀⠀⠀⠀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⠀⠀⠀⠀⠀⠀⠀⠀⠀⠀⠀⠀⠀⠀⠀⠀⠀⠀⠀⠀⠀⠀⠀⠀⠀⠀⣿⣿⣿⣿⣿⣿⣿⣿⣿⣿⣿⣿⣿⣿⣿⣿⣿⣿⣿⣿⣿⣿⣿⣿⣿⣿⣿⣿⡏⠀⠀⠀⠀⠀⠀⠀⠀⠀⠀⠀⠀⠀⠀⠀⠀⠀⠀⠀⠀⠀⠀⠀⠀⠀⠀⠀⠀⠀⠀⠀⠀⠀⢀⣀⡄</a:t>
            </a:r>
            <a:br/>
            <a:r>
              <a:t>⠀⠀⠀⠀⠀⠀⠀⠀⠀⠀⠀⠀⠀⠀⠀⠀⠀⠀⠀⠀⠀⠀⠀⠀⠀⠈⠋⠈⠉⠙⠛⠿⠿⣿⣿⣿⣿⣿⣿⣿⣿⣿⣿⣿⣿⣿⣿⣿⣿⣿⣿⣿⣿⣿⡇⠀⠀⠀⠀⠀⠀⠀⠀⠀⠀⠀⠀⠀⠀⠀⠀⠀⠀⠀⠀⠀⠀⠀⠀⠀⢀⣀⣠⣤⣴⣶⣾⣿⣿⣿⡇</a:t>
            </a:r>
            <a:br/>
            <a:r>
              <a:t>⠀⠀⠀⠀⠀⠀⠀⠀⠀⠀⠀⠀⠀⠀⠀⠀⠀⠀⠀⠀⠀⠀⠀⠀⠀⠀⠀⠀⠀⠀⠀⠀⠀⠀⠀⠀⠉⠛⠿⠿⠿⢿⣿⣿⣿⣿⣿⣿⣿⣿⣿⣿⣿⣿⠃⠀⠀⠀⠀⠀⠀⠀⠀⠀⠀⠀⠀⠀⠀⠀⠀⠀⣀⣀⣤⣤⣴⣶⣾⣿⣿⣿⣿⣿⣿⣿⣿⣿⣿⣿⡇</a:t>
            </a:r>
            <a:br/>
            <a:r>
              <a:t>⠀⠀⠀⠀⠀⠀⠀⠀⠀⠀⠀⠀⠀⠀⠀⠀⠀⠀⠀⠀⠀⠀⠀⠀⠀⠀⠀⠀⠀⠀⠀⠀⠀⠀⠀⠀⠀⠀⠀⠀⠀⠀⠉⠙⠛⢻⣿⣿⣿⣿⣿⣿⣿⠟⠁⠀⠀⠀⠀⠀⠀⠀⠀⢀⣀⣀⣤⣤⣶⣶⣿⣿⣿⣿⣿⣿⣿⣿⣿⣿⣿⣿⣿⣿⣿⣿⣿⣿⣿⣿⡇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⠀⠀⠀⠀⠀⠀⠀⠀⠀⠀⠀⠀⠀⠀⠀⠀⠀⠀⠀⠀⠀⠀⠀⠀⠀⠀⠀⠀⠀⠀⠀⠀⠀⠀⠀⠀⠀⠀⠀⠀⠀⠀⠀⠀⠀⣼⣿⣿⣿⣿⣿⡏⣁⣀⣀⣤⣤⣤⣴⣶⣶⣿⣿⣿⣿⣿⣿⣿⣿⣿⣿⣿⣿⣿⣿⣿⣿⣿⣿⣿⣿⣿⣿⣿⣿⣿⣿⣿⣿⣿⡇</a:t>
            </a:r>
            <a:br/>
            <a:r>
              <a:t>⠀⠀⠀⠀⠀⠀⠀⠀⠀⠀⠀⠀⠀⠀⠀⠀⠀⠀⠀⠀⠀⠀⠀⠀⠀⠀⠀⠀⠀⠀⠀⠀⠀⠀⣀⣀⣀⣀⣀⣠⣤⣤⣤⣤⣶⣿⣿⣿⣿⣿⣿⣿⣿⣿⣿⣿⣿⣿⣿⣿⣿⣿⣿⣿⣿⣿⣿⣿⣿⣿⣿⣿⣿⣿⣿⣿⣿⣿⣿⣿⣿⣿⣿⣿⣿⣿⣿⣿⣿⣿⡇</a:t>
            </a:r>
            <a:br/>
            <a:r>
              <a:t>⠀⠀⠀⠀⠀⠀⠀⠀⣀⣀⣀⣀⣀⣀⣀⣀⣤⣤⣤⣤⣤⣤⣤⣶⣶⣶⣶⣶⣾⣿⣿⣿⣿⣿⣿⣿⣿⣿⣿⣿⣿⣿⣿⣿⣿⣿⣿⣿⣿⣿⣿⣿⣿⣿⣿⣿⣿⣿⣿⣿⣿⣿⣿⣿⣿⣿⣿⣿⣿⣿⣿⣿⣿⣿⣿⣿⣿⣿⣿⣿⣿⣿⣿⣿⣿⣿⣿⣿⣿⣿⡇</a:t>
            </a:r>
            <a:br/>
            <a:r>
              <a:t>⣶⣿⣿⣿⣿⣿⣿⣿⣿⣿⣿⣿⣿⣿⣿⣿⣿⣿⣿⣿⣿⣿⣿⣿⣿⣿⣿⣿⣿⣿⣿⣿⣿⣿⣿⣿⣿⣿⣿⣿⣿⣿⣿⣿⣿⣿⣿⣿⣿⣿⣿⣿⣿⣿⣿⣿⣿⣿⣿⣿⣿⣿⣿⣿⣿⣿⣿⣿⣿⣿⣿⣿⣿⣿⣿⣿⣿⣿⣿⣿⣿⣿⣿⣿⣿⣿⣿⣿⣿⣿⡇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⣿⣿⣿⣿⣿⣿⣿⣿⣿⣿⣿⣿⣿⣿⣿⣿⣿⣿⣿⣿⣿⣿⣿⣿⣿⣿⣿⣿⣿⣿⣿⣿⣿⣿⣿⣿⣿⣿⣿⣿⣿⣿⣿⣿⣿⣿⣿⣿⣿⣿⣿⣿⣿⣿⣿⣿⣿⣿⣿⣿⣿⣿⣿⣿⣿⣿⣿⣿⣿⣿⣿⣿⣿⣿⣿⣿⣿⣿⣿⣿⣿⣿⣿⣿⣿⣿⣿⣿⣿⠏⠀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⣿⣿⣿⣿⣿⣿⣿⣿⣿⣿⣿⣿⣿⣿⣿⣿⣿⣿⣿⣿⣿⣿⣿⣿⣿⣿⣿⣿⣿⣿⣿⣿⣿⣿⣿⣿⣿⣿⣿⣿⣿⣿⣿⣿⣿⣿⣿⣿⣿⣿⣿⣿⣿⣿⣿⣿⣿⣿⣿⣿⣿⣿⣿⣿⣿⣿⣿⣿⣿⣿⣿⣿⣿⣿⣿⣿⣿⣿⣿⣿⣿⣿⣿⣿⣿⣿⣿⡟⠁⠀⠀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⣿⣿⣿⣿⣿⣿⣿⣿⣿⣿⣿⣿⣿⣿⣿⣿⣿⣿⣿⣿⣿⣿⣿⣿⣿⣿⣿⣿⣿⣿⣿⣿⣿⣿⣿⣿⣿⣿⣿⣿⣿⣿⣿⣿⣿⣿⣿⣿⣿⣿⣿⣿⣿⣿⣿⣿⣿⣿⣿⣿⣿⣿⣿⣿⣿⣿⣿⣿⣿⣿⣿⣿⣿⣿⣿⣿⣿⣿⣿⣿⣿⣿⣿⣿⣿⡿⠋⠀⠀⠀⠀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⣿⣿⣿⣿⣿⣿⣿⣿⣿⣿⣿⣿⣿⣿⣿⣿⣿⣿⣿⣿⣿⣿⣿⣿⣿⣿⣿⣿⣿⣿⣿⣿⣿⣿⣿⣿⣿⣿⣿⣿⣿⣿⣿⣿⣿⣿⣿⣿⣿⣿⣿⣿⣿⣿⣿⣿⣿⣿⣿⣿⣿⣿⣿⣿⣿⣿⣿⣿⣿⣿⣿⣿⣿⣿⣿⣿⣿⣿⣿⣿⣿⣿⣿⣿⠏⠀⠀⠀⠀⠀⠀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⣿⣿⣿⣿⣿⣿⣿⣿⣿⣿⣿⣿⣿⣿⣿⣿⣿⣿⣿⣿⣿⣿⣿⣿⣿⣿⣿⣿⣿⣿⣿⣿⣿⣿⣿⣿⣿⣿⣿⣿⣿⣿⣿⣿⣿⣿⣿⣿⣿⣿⣿⣿⣿⣿⣿⣿⣿⣿⣿⣿⣿⣿⣿⣿⣿⣿⣿⣿⣿⣿⣿⣿⣿⣿⣿⣿⣿⣿⡿⢿⣿⣿⠟⠁⠀⠀⠀⠀⠀⠀⠀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⣿⣿⣿⣿⣿⣿⣿⣿⣿⣿⣿⣿⣿⣿⣿⣿⣿⣿⣿⣿⣿⣿⣿⣿⣿⣿⣿⣿⣿⣿⣿⣿⣿⣿⣿⣿⣿⣿⣿⣿⣿⣿⣿⣿⣿⣿⣿⣿⣿⣿⣿⣿⣿⣿⣿⣿⣿⣿⣿⣿⣿⣿⣿⣿⣿⣿⣿⣿⣿⣿⣿⣿⣿⣿⣿⣿⠟⠋⠀⠀⠀⠀⠀⠀⠀⠀⠀⠀⠀⠀⠀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⣿⣿⣿⣿⣿⣿⣿⣿⣿⣿⣿⣿⣿⣿⣿⣿⣿⣿⣿⣿⣿⣿⣿⣿⣿⣿⣿⣿⣿⣿⣿⣿⣿⣿⣿⣿⣿⣿⣿⣿⣿⣿⣿⣿⣿⣿⣿⣿⣿⣿⣿⣿⣿⣿⣿⣿⣿⣿⣿⣿⣿⣿⣿⣿⣿⣿⣿⣿⣿⣿⣿⣿⣿⡿⠛⠁⠀⠀⠀⠀⠀⠀⠀⠀⠀⠀⠀⠀⠀⠀⠀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⣿⣿⣿⣿⣿⣿⣿⣿⣿⣿⣿⣿⣿⣿⣿⣿⣿⣿⣿⣿⣿⣿⣿⣿⣿⣿⣿⣿⣿⣿⣿⣿⣿⣿⣿⣿⣿⣿⣿⣿⣿⣿⣿⣿⣿⣿⣿⣿⣿⣿⣿⣿⣿⣿⣿⣿⣿⣿⣿⣿⣿⣿⣿⣿⣿⣿⣿⣿⣿⣿⠿⠛⠁⠀⠀⠀⠀⠀⠀⠀⠀⠀⠀⠀⠀⠀⠀⠀⠀⠀⠀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⣿⣿⣿⣿⣿⣿⣿⣿⣿⣿⣿⣿⣿⣿⣿⣿⣿⣿⣿⣿⣿⣿⣿⣿⣿⣿⣿⣿⣿⣿⣿⣿⣿⣿⣿⣿⣿⣿⣿⣿⣿⣿⣿⣿⣿⣿⣿⣿⣿⣿⣿⣿⣿⣿⣿⣿⣿⣿⣿⣿⣿⣿⣿⣿⣿⣿⡿⠟⠋⠀⠀⠀⠀⠀⠀⠀⠀⠀⠀⠀⠀⠀⠀⠀⠀⠀⠀⠀⠀⠀⠀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⣿⣿⣿⣿⣿⣿⣿⣿⣿⣿⣿⣿⣿⣿⣿⣿⣿⣿⣿⣿⣿⣿⣿⣿⣿⣿⣿⣿⣿⣿⣿⣿⣿⣿⣿⣿⣿⣿⣿⣿⣿⣿⣿⣿⣿⣿⣿⣿⣿⣿⣿⣿⣿⣿⣿⣿⣿⣿⣿⣿⣿⡿⠿⠛⠋⠁⠀⠀⠀⠀⠀⠀⠀⠀⠀⠀⠀⠀⠀⠀⠀⠀⠀⠀⠀⠀⠀⠀⠀⠀⠀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⣿⣿⣿⣿⣿⣿⣿⣿⣿⣿⣿⣿⣿⣿⣿⣿⣿⣿⣿⣿⣿⣿⣿⣿⣿⣿⣿⣿⣿⣿⣿⣿⣿⣿⣿⣿⣿⣿⣿⣿⣿⣿⣿⣿⣿⣿⣿⣿⣿⣿⣿⣿⣿⣿⣿⣿⠿⠟⠛⠉⠁⠀⠀⠀⠀⠀⠀⠀⠀⠀⠀⠀⠀⠀⠀⠀⠀⠀⠀⠀⠀⠀⠀⠀⠀⠀⠀⠀⠀⠀⠀</a:t>
            </a:r>
            <a:br/>
            <a:r>
              <a:t>⠉⠙⠛⠻⠿⣿⣿⣿⣿⣿⣿⣿⣿⣿⣿⣿⣿⣿⣿⣿⣿⣿⣿⣿⣿⣿⣿⣿⣿⣿⣿⣿⣿⣿⣿⣿⣿⣿⣿⣿⣿⣿⣿⣿⣿⣿⣿⣿⠿⠿⠛⠛⠋⠉⠀⠀⠀⠀⠀⠀⠀⠀⠀⠀⠀⠀⠀⠀⠀⠀⠀⠀⠀⠀⠀⠀⠀⠀⠀⠀⠀⠀⠀⠀⠀⠀⠀⠀⠀⠀⠀</a:t>
            </a:r>
            <a:br/>
            <a:r>
              <a:t>⠀⠀⠀⠀⠀⠀⠀⠉⠉⠛⠛⠻⠿⠿⣿⣿⣿⣿⣿⣿⣿⣿⣿⣿⣿⣿⣿⣿⣿⣿⣿⣿⣿⣿⠿⠿⠿⠿⠟⠛⠛⠛⠋⠉⠉⠉⠀⠀⠀⠀⠀⠀⠀⠀⠀⠀⠀⠀⠀⠀⠀⠀⠀⠀⠀⠀⠀⠀⠀⠀⠀⠀⠀⠀⠀⠀⠀⠀⠀⠀⠀⠀⠀⠀⠀⠀⠀⠀⠀⠀⠀</a:t>
            </a:r>
            <a:br/>
            <a:r>
              <a:t>⠀⠀⠀⠀⠀⠀⠀⠀⠀⠀⠀⠀⠀⠀⠀⠀⠀⠈⠉⠉⠉⠉⠉⠉⠉⠉⠉⠉⠀⠀⠀⠀⠀⠀⠀⠀⠀⠀⠀⠀⠀⠀⠀⠀⠀⠀⠀⠀⠀⠀⠀⠀⠀⠀⠀⠀⠀⠀⠀⠀⠀⠀⠀⠀⠀⠀⠀⠀⠀⠀⠀⠀⠀⠀⠀⠀⠀⠀⠀⠀⠀⠀⠀⠀⠀⠀⠀⠀⠀⠀⠀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⣿⣿⣿⣿⣿⣿⣿⣿⣿⣿⣿⣿⣿⣿⣿⣿⣿⣿⣿⣿⣿⣿⣿⣿⣿⣿⣿⣿⣿⣿⣿⣿⣿⣿⣿⣿⣿⣿⣿⣿⣿⣿⣿⣿⣿⣿⣿⣿⣿⣿⣿⣿⣿⣿⣿⣿⣿⣿⣿⣿⣿⣿⣿⣿⠋⠀⠀⠀⠀⠈⢿⣿⣿⣿⣿⣿⣿⣿⣿⣿⣿⣿⣿⣿⣿⣿⣿⣿⣿⣿⡇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⣿⣿⣿⣿⣿⣿⣿⣿⣿⣿⣿⣿⣿⣿⣿⣿⣿⣿⣿⣿⣿⣿⣿⣿⣿⣿⣿⣿⣿⣿⣿⣿⣿⣿⣿⣿⣿⣿⣿⣿⣿⣿⣿⣿⣿⣿⣿⣿⣿⣿⣿⣿⣿⣿⣿⣿⣿⣿⣿⣿⣿⣿⣿⠇⠀⠀⠀⠀⠀⠀⠀⠻⣿⣿⣿⣿⣿⣿⣿⣿⣿⣿⣿⣿⣿⣿⣿⣿⣿⣿⡇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⣿⣿⣿⣿⣿⣿⣿⣿⣿⣿⣿⣿⣿⣿⣿⣿⣿⣿⣿⣿⣿⣿⣿⣿⣿⣿⣿⣿⣿⣿⣿⣿⣿⣿⣿⣿⣿⣿⣿⣿⣿⣿⣿⣿⣿⣿⣿⣿⣿⣿⣿⣿⣿⣿⣿⣿⣿⣿⡿⠿⠿⠿⠿⠀⠀⠀⠀⠀⠀⠀⠀⠀⠹⣿⣿⣿⣿⣿⣿⣿⣿⣿⣿⣿⣿⣿⣿⣿⣿⣿⡇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⣿⣿⣿⣿⣿⣿⣿⣿⣿⣿⣿⣿⣿⣿⣿⣿⣿⣿⣿⣿⣿⣿⣿⣿⣿⣿⣿⣿⣿⣿⣿⣿⣿⣿⣿⣿⣿⣿⣿⣿⣿⣿⣿⣿⣿⣿⣿⣿⣿⣿⣿⣿⣿⣿⣿⠟⠉⠁⠀⠀⠀⠀⠀⠀⠀⠀⠀⠀⠀⠀⠀⠀⠀⠹⢿⣿⣿⣿⣿⣿⣿⣿⣿⣿⣿⣿⣿⣿⣿⣿⡇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⣿⣿⣿⣿⣿⣿⣿⣿⣿⣿⣿⣿⣿⣿⣿⣿⣿⣿⣿⣿⣿⣿⣿⣿⣿⣿⣿⣿⣿⣿⣿⣿⣿⣿⣿⣿⣿⣿⣿⣿⣿⣿⣿⣿⣿⣿⣿⣿⣿⣿⣿⡿⠟⠉⠀⠀⠀⠀⠀⠀⠀⠀⠀⠀⠀⠀⠀⠀⠀⠀⠀⠀⠀⠀⠀⠙⣿⣿⣿⣿⣿⣿⣿⣿⣿⣿⣿⣿⣿⣿⡇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⣿⣿⣿⣿⣿⣿⣿⣿⣿⣿⣿⣿⣿⣿⣿⣿⣿⣿⣿⣿⣿⣿⣿⣿⣿⣿⣿⣿⣿⣿⣿⣿⣿⣿⣿⣿⣿⣿⣿⣿⣿⣿⣿⣿⣿⣿⣿⣿⠟⠀⠀⠀⠀⠀⠀⠀⠀⠀⠀⠀⠀⠀⠀⠀⠀⠀⠀⠀⠀⠀⠀⠀⠀⠀⠀⠀⠀⢹⣿⣿⣿⣿⣿⣿⣿⣿⣿⣿⣿⣿⡇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⣿⣿⣿⣿⣿⣿⣿⣿⣿⣿⣿⣿⣿⣿⣿⣿⣿⣿⣿⣿⣿⣿⣿⣿⣿⣿⣿⣿⣿⣿⣿⣿⣿⣿⣿⣿⣿⣿⣿⣿⣿⣿⣿⣿⣿⣿⡿⠀⠀⠀⠀⠀⠀⠀⠀⠀⠀⠀⠀⠀⠀⠀⠀⠀⠀⠀⠀⠀⠀⠀⠀⠀⠀⠀⠀⠀⠀⠀⠈⢿⣿⣿⣿⣿⣿⣿⣿⣿⣿⣿⡇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⣿⣿⣿⣿⣿⣿⣿⣿⣿⣿⣿⣿⣿⣿⣿⣿⣿⣿⣿⣿⣿⣿⣿⣿⣿⣿⣿⣿⣿⣿⣿⣿⣿⣿⣿⣿⣿⣿⣿⣿⣿⣿⣿⣿⣿⣿⣿⡆⠀⠀⠀⠀⠀⠀⠀⠀⠀⠀⠀⠀⠀⠀⠀⠀⠀⠀⠀⠀⠀⠀⠀⠀⠀⠀⠀⠀⠀⠀⠀⠀⢹⣿⣿⣿⣿⣿⣿⣿⣿⣿⡇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⣿⣿⣿⣿⣿⣿⣿⣿⣿⣿⣿⣿⣿⣿⣿⣿⣿⣿⣿⣿⣿⣿⣿⣿⣿⣿⣿⣿⣿⣿⣿⣿⣿⣿⣿⣿⣿⣿⣿⣿⣿⣿⣿⣿⣿⣿⣿⣷⡀⠀⠀⠀⠀⠀⠀⠀⠀⠀⠀⠀⠀⠀⠀⠀⠀⠀⠀⠀⠀⠀⠀⠀⠀⠀⠀⠀⠀⠀⠀⠀⠈⣿⣿⣿⣿⣿⣿⣿⣿⣿⡇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⣿⣿⣿⣿⣿⣿⣿⣿⣿⣿⣿⣿⣿⣿⣿⣿⣿⣿⣿⣿⣿⣿⣿⣿⣿⣿⣿⣿⣿⣿⣿⣿⣿⣿⣿⣿⣿⣿⣿⣿⣿⣿⣿⣿⣿⣿⣿⣿⣿⣶⡴⠀⠀⠀⠀⠀⠀⠀⠀⠀⠀⠀⠀⠀⠀⠀⠀⠀⠀⠀⠀⠀⠀⠀⠀⠀⠀⠀⠀⠀⠀⢹⣿⣿⣿⣿⣿⣿⣿⣿⡇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⣿⣿⣿⣿⣿⣿⣿⣿⣿⣿⣿⣿⣿⣿⣿⣿⣿⣿⣿⣿⣿⣿⣿⣿⣿⣿⣿⣿⣿⣿⣿⣿⣿⣿⣿⣿⣿⣿⣿⣿⣿⣿⣿⣿⣿⣿⣿⣿⣿⠋⠀⠀⠀⠀⠀⠀⠀⠀⠀⠀⠀⠀⠀⠀⠀⠀⠀⠀⠀⠀⠀⠀⠀⠀⠀⠀⠀⠀⠀⠀⠀⠸⣿⣿⣿⣿⣿⣿⣿⣿⡇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⣿⣿⣿⣿⣿⣿⣿⣿⣿⣿⣿⣿⣿⣿⣿⣿⣿⣿⣿⣿⣿⣿⣿⣿⣿⣿⣿⣿⣿⣿⣿⣿⣿⣿⣿⣿⣿⣿⣿⣿⣿⣿⣿⣿⣿⣿⣿⣿⣿⣷⡄⠀⠀⠀⠀⠀⠀⠀⠀⠀⠀⠀⠀⠀⠀⠀⠀⠀⠀⠀⠀⠀⠀⠀⠀⠀⠀⠀⠀⠀⠀⠀⣿⣿⣿⣿⣿⣿⣿⣿⡇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⣿⣿⣿⣿⣿⣿⣿⣿⣿⣿⣿⣿⣿⣿⣿⣿⣿⣿⣿⣿⣿⣿⣿⣿⣿⣿⣿⣿⣿⣿⣿⣿⣿⣿⣿⣿⣿⣿⣿⣿⣿⣿⣿⣿⣿⣿⣿⣿⣿⣿⣷⡀⠀⠀⠀⠀⠀⠀⠀⠀⠀⠀⠀⠀⠀⠀⠀⠀⠀⠀⠀⠀⠀⠀⠀⠀⠀⠀⠀⠀⠀⠀⢿⣿⣿⣿⣿⣿⣿⣿⡇</a:t>
            </a:r>
            <a:br/>
            <a:r>
              <a:t>⣿⣿⣿⣿⣿⣿⣿⣿⣿⣿⣿⣿⣿⣿⣿⣿⣿⣿⣿⣿⣿⣿⣿⣿⣿⣿⣿⣿⣿⣿⣿⣿⣿⣿⣿⣿⣿⣿⣿⣿⣿⣿⣿⣿⣿⣿⣿⣿⣿⣿⣿⣿⡀⠀⠀⠀⠀⠀⠀⠀⠀⠀⠀⠀⠀⠀⠀⠀⠀⠀⠀⠀⠀⠀⠀⠀⠀⠀⠀⠀⠀⠀⢸⣿⣿⣿⣿⣿⣿⣿⡇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⣿⣿⣿⣿⣿⣿⣿⣿⣿⣿⣿⣿⣿⣿⣿⣿⣿⣿⣿⣿⣿⣿⣿⣿⣿⣿⣿⣿⣿⣿⣿⣿⣿⣿⣿⣿⣿⣿⣿⣿⣿⣿⣿⣿⣿⣿⣿⣿⣿⣿⣿⣿⣿⣷⠀⠀⠀⢀⠀⠀⠀⠀⠀⠀⠀⠀⠀⠀⠀⠀⠀⠀⠀⠀⠀⠀⠀⠀⠀⠀⠀⠀⢸⣿⣿⣿⣿⣿⣿⣿⡇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⣿⣿⣿⣿⣿⣿⣿⣿⣿⣿⣿⣿⣿⣿⣿⣿⣿⣿⣿⣿⣿⣿⣿⣿⣿⣿⣿⣿⣿⣿⣿⣿⣿⣿⣿⣿⣿⣿⣿⣿⣿⣿⣿⣿⣿⣿⣿⣿⣿⣿⣿⣿⣿⣷⡆⠀⠀⠈⠀⠀⠀⠀⠀⠀⠀⠀⠀⠀⠀⠀⠀⠀⠀⠀⠀⠀⠀⠀⠀⠀⠀⠀⠘⣿⣿⣿⣿⣿⣿⣿⡇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⣿⣿⣿⣿⣿⣿⣿⣿⣿⣿⣿⣿⣿⣿⣿⣿⣿⣿⣿⣿⣿⣿⣿⣿⣿⣿⣿⣿⣿⣿⣿⣿⣿⣿⣿⣿⣿⣿⣿⣿⣿⣿⣿⣿⣿⣿⣿⣿⣿⣿⣿⣿⣿⡟⠀⠀⠀⠀⠀⠀⠀⠀⠀⠀⠀⠀⠀⠀⠀⠀⠀⠀⠀⠀⠀⠀⠀⠀⠀⠀⠀⠀⠀⣿⣿⣿⣿⣿⣿⣿⡇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⣿⣿⣿⣿⣿⣿⣿⣿⣿⣿⣿⣿⣿⣿⣿⣿⣿⣿⣿⣿⣿⣿⣿⣿⣿⣿⣿⣿⣿⣿⣿⣿⣿⣿⣿⣿⣿⣿⣿⣿⣿⣿⣿⣿⣿⣿⣿⣿⣿⣿⣿⣿⡟⠀⠀⠀⠀⠀⠀⠀⠀⠀⠀⠀⠀⠀⠀⠀⠀⠀⠀⠀⠀⠀⠀⠀⠀⠀⠀⠀⡄⠀⠀⣿⣿⣿⣿⣿⣿⣿⡇</a:t>
            </a:r>
            <a:br/>
            <a:r>
              <a:t>⣿⣿⣿⣿⣿⣿⣿⣿⣿⣿⣿⣿⣿⣿⣿⣿⣿⣿⣿⣿⣿⣿⣿⣿⣿⣿⣿⣿⣿⣿⣿⣿⣿⣿⣿⣿⣿⣿⣿⣿⣿⣿⣿⣿⣿⣿⣿⣿⣿⣿⣿⡿⠀⠀⠀⠀⠀⠀⠀⠀⠀⠀⠀⠀⠀⠀⠀⠀⠀⠀⠀⠀⠀⠀⠀⠀⠀⠀⠀⢸⡇⠀⢠⣿⣿⣿⣿⣿⣿⣿⡇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⣿⣿⣿⣿⣿⣿⣿⣿⣿⣿⣿⣿⣿⣿⣿⣿⣿⣿⣿⣿⣿⣿⣿⣿⣿⣿⣿⣿⣿⣿⣿⣿⣿⣿⣿⣿⣿⣿⣿⣿⣿⣿⣿⣿⣿⣿⣿⣿⣿⣿⣿⠁⠀⠀⠀⠀⠀⠀⠀⠀⠀⠀⠀⠀⠀⠀⠀⠀⠀⠀⠀⠀⠀⠀⣴⠀⠀⠀⡄⢸⣿⠀⣼⣿⣿⣿⣿⣿⣿⣿⡇</a:t>
            </a:r>
            <a:br/>
            <a:r>
              <a:t>⣿⣿⣿⣿⣿⣿⣿⣿⣿⣿⣿⣿⣿⣿⣿⣿⣿⣿⣿⣿⣿⣿⣿⣿⣿⣿⣿⣿⣿⣿⣿⣿⣿⣿⣿⣿⣿⣿⣿⣿⣿⣿⣿⣿⣿⣿⣿⣿⣿⡿⠷⠀⠀⠀⠀⠀⠀⠀⠀⠀⠀⠀⠀⠀⠀⠀⠀⠀⠀⠀⠀⠀⠀⠀⣾⡇⠀⢰⣿⣾⣿⣶⣿⣿⣿⣿⣿⣿⣿⣿⡇</a:t>
            </a:r>
            <a:br/>
            <a:r>
              <a:t>⣿⣿⣿⣿⣿⣿⣿⣿⣿⣿⣿⣿⣿⣿⣿⣿⣿⣿⣿⣿⣿⣿⣿⣿⣿⣿⡿⢹⣿⣿⣿⣿⣿⣿⣿⣿⣿⣿⣿⣿⣿⣿⣿⣿⣿⣿⣿⣿⣿⠀⠀⠀⠀⠀⠀⠀⠀⠀⠀⠀⠀⠀⠀⠀⠀⠀⠀⠀⠀⠀⠀⠀⠀⠀⢿⡇⠀⣿⣿⣿⣿⣿⣿⣿⣿⣿⣿⣿⣿⣿⡇</a:t>
            </a:r>
            <a:br/>
            <a:r>
              <a:t>⣿⣿⣿⣿⣿⣿⣿⣿⣿⣿⣿⣿⣿⣿⣿⣿⣿⣿⣿⣿⣿⣿⣿⣿⣿⣿⠷⠈⠉⠀⠀⠀⠀⠹⣿⣿⣿⣿⣿⣿⣿⣿⣿⣿⣿⣿⣿⣿⣿⠇⠀⠀⠀⠀⠀⠀⠀⠀⠀⠀⠀⠀⠀⠀⠀⠀⠀⠀⠀⠀⠀⠀⠀⠀⢸⣧⣠⣿⣿⣿⣿⣿⣿⣿⣿⣿⣿⣿⣿⣿⡇</a:t>
            </a:r>
            <a:br/>
            <a:r>
              <a:t>⣿⣿⣿⣿⣿⣿⣿⣿⣿⣿⣿⣿⣿⣿⣿⣿⣿⣿⣿⣿⣿⣿⣿⠋⠁⠀⠀⠀⠀⠀⠀⠀⠀⠀⢹⣿⣿⣿⣿⣿⣿⣿⣿⣿⣿⣿⣿⣿⡿⠀⠀⠀⠀⠀⠀⠀⠀⠀⠀⠀⠀⠀⠀⠀⠀⠀⠀⠀⠀⠀⠀⠀⠀⠀⠘⣿⣿⣿⣿⣿⣿⣿⣿⣿⣿⣿⣿⣿⣿⣿⡇</a:t>
            </a:r>
            <a:br/>
            <a:r>
              <a:t>⣿⣿⣿⣿⣿⣿⣿⣿⣿⣿⣿⣿⣿⣿⣿⣿⣿⣿⣿⣿⣿⣿⡇⠀⠀⠀⠀⠀⠀⠀⠀⠀⠀⠀⠀⣿⣿⣿⣿⣿⣿⣿⣿⣿⣿⣿⣿⣿⠇⠀⠀⠀⠀⠀⠀⠀⠀⠀⠀⠀⠀⠀⠀⠀⠀⠀⠀⠀⠀⠀⠀⠀⠀⠀⠀⠘⣿⡿⠟⠉⠀⠠⣿⣿⣿⣿⣿⣿⣿⣿⡇</a:t>
            </a:r>
            <a:br/>
            <a:r>
              <a:t>⣿⣿⣿⣿⣿⣿⣿⣿⣿⣿⣿⣿⣿⣿⣿⣿⣿⣿⣿⣿⣿⣿⡇⠀⠀⠀⠀⠀⠀⠀⠀⠀⠀⠀⠀⠙⠛⠛⠛⠋⠉⠉⠉⠉⠉⠉⠉⠉⠀⠀⠀⠀⠀⠀⠀⠀⠀⠀⠀⠀⠀⠀⠀⠀⠀⠀⠀⠀⠀⠀⠀⠀⠀⠀⠀⠀⠈⠀⠀⣠⣴⣿⣿⣿⣿⣿⣿⣿⣿⣿⡇</a:t>
            </a:r>
            <a:br/>
            <a:r>
              <a:t>⣿⣿⣿⣿⣿⣿⣿⣿⣿⣿⣿⣿⣿⣿⣿⣿⣿⣿⣿⣿⣿⣿⣿⡄⠀⠀⠀⠀⠀⠀⠀⠀⠀⠀⠀⠀⠀⠀⠀⠀⠀⠀⠀⠀⠀⠀⠀⠀⠀⠀⠀⠀⠀⠀⠀⠀⠀⠀⠀⠀⠀⠀⠀⠀⠀⠀⠀⠀⠀⠀⠀⠀⠀⠀⠀⠀⠀⠀⠀⢹⣿⣿⣿⣿⣿⣿⣿⣿⣿⣿⡇</a:t>
            </a:r>
            <a:br/>
            <a:r>
              <a:t>⣿⣿⣿⣿⣿⣿⣿⣿⣿⣿⣿⣿⣿⣿⣿⣿⣿⣿⣿⣿⣿⣿⣿⣧⡀⠀⠀⠀⠀⠀⠀⠀⠀⠀⠀⠀⠀⠀⠀⠀⠀⠀⠀⠀⠀⠀⠀⠀⠀⠀⠀⠀⠀⠀⠀⠀⠀⠀⠀⠀⠀⠀⠀⠀⠀⠀⠀⠀⠀⠀⠀⠀⠀⠀⠀⠀⠀⠀⠀⠘⢿⣿⣿⣿⣿⣿⣿⣿⣿⣿⡇</a:t>
            </a:r>
            <a:br/>
            <a:r>
              <a:t>⣿⣿⣿⣿⣿⣿⣿⣿⣿⣿⣿⣿⣿⣿⣿⣿⣿⣿⣿⣿⣿⣿⣿⣿⣷⣦⡀⠀⠀⠀⠀⠀⠀⠀⠀⠀⠀⠀⠀⠀⠀⠀⠀⠀⠀⠀⠀⠀⠀⠀⠀⠀⠀⠀⠀⠀⠀⠀⠀⠀⠀⠀⠀⠀⠀⠀⠀⠀⠀⠀⠀⠀⠀⠀⠀⠀⠀⠀⠀⠀⠀⠹⣿⣿⣿⣿⣿⣿⣿⣿⡇</a:t>
            </a:r>
            <a:br/>
            <a:r>
              <a:t>⣿⣿⣿⣿⣿⣿⣿⣿⣿⣿⣿⣿⣿⣿⣿⣿⣿⣿⣿⣿⣿⣿⣿⣿⣿⣿⣿⣷⣶⣶⣶⣶⣦⣤⡀⠀⠀⠀⠀⠀⠀⠀⠀⠀⠀⠀⠀⠀⠀⠀⠀⠀⠀⠀⠀⠀⠀⠀⠀⠀⠀⠀⠀⠀⠀⠀⠀⠀⠀⠀⠀⠀⠀⠀⠀⠀⠀⠀⠀⠀⠀⠀⠘⣿⣿⣿⣿⣿⣿⣿⡇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⠀⠀⠀⠀⠀⠀⠀⠀⠀⠀⠀⠀⠀⠀⠀⠀⠀⠘⣿⣿⣿⣿⣷⠀⠀⠀⠀⠀⠀⠀⠀⠀⠀⠀⠀⠀⠀⠀⠀⣀⣤⣾⣿⣿⣿⣿⣿⣿⣿⣿⣿⣿⣿⣿⣿⣿⣧⡀⠀⠀⠀⠀⠀⠀⠀⠀⠀⠀⠀⠀⠀⠀⠀⠀⠀⠀⠀⠀⠀⠀⠀⠀⠀⠀⠀⠀⠀⠀⠀⠀⠀</a:t>
            </a:r>
            <a:br/>
            <a:r>
              <a:t>⠀⠀⠀⠀⠀⠀⠀⠀⠀⠀⠀⠀⠀⠀⠀⠀⠀⠀⢹⣿⣿⣿⡿⠁⠀⠀⠀⠀⠀⠀⠀⠀⠀⠀⠀⣀⣤⣶⣿⣿⣿⣿⣿⣿⣿⣿⣿⣿⣿⣿⣿⣿⣿⣿⣿⣿⣿⣷⡄⠀⠀⠀⠀⠀⠀⠀⠀⠀⠀⠀⠀⠀⠀⠀⠀⠀⠀⠀⠀⠀⠀⠀⠀⠀⠀⠀⠀⠀⠀⠀⠀</a:t>
            </a:r>
            <a:br/>
            <a:r>
              <a:t>⠀⠀⠀⠀⠀⠀⠀⠀⠀⠀⠀⠀⠀⠀⠀⠀⠀⠀⢸⣿⣿⣿⠃⠀⠀⠀⠀⠀⠀⠀⠀⠀⣠⣶⣿⣿⣿⣿⣿⣿⣿⣿⣿⣿⣿⣿⣿⣿⣿⣿⣿⣿⣿⣿⣿⣿⣿⡟⠀⠀⠀⠀⠀⠀⠀⠀⠀⠀⠀⠀⠀⠀⠀⠀⠀⠀⠀⠀⠀⠀⠀⠀⠀⠀⠀⠀⠀⠀⠀⠀⠀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⠀⠀⠀⠀⠀⠀⠀⠀⠀⠀⠀⠀⠀⠀⠀⠀⠀⠀⣿⣿⣿⠇⠀⠀⠀⠀⠀⠀⠀⢀⣴⣾⣿⣿⣿⣿⣿⣿⣿⣿⣿⣿⣿⣿⣿⣿⣿⣿⣿⣿⣿⣿⣿⣿⣿⣿⣿⣿⠀⠀⠀⠀⠀⠀⠀⠀⠀⠀⠀⠀⠀⠀⠀⠀⠀⠀⠀⠀⠀⠀⠀⠀⠀⠀⠀⠀⠀⠀⠀⠀⠀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⠀⠀⠀⠀⠀⠀⠀⠀⠀⠀⠀⠀⠀⠀⠀⠀⠀⠀⢻⣿⣿⠀⠀⠀⠀⠀⠀⠀⢠⣾⣿⣿⣿⣿⣿⣿⣿⣿⣿⣿⣿⣿⣿⣿⣿⣿⣿⣿⣿⣿⣿⣿⣿⣿⣿⣿⣿⣿⠀⠀⠀⠀⠀⠀⠀⠀⠀⠀⠀⠀⠀⠀⠀⠀⠀⠀⠀⠀⠀⠀⠀⠀⠀⠀⠀⠀⠀⠀⠀⠀⠀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⠀⠀⠀⠀⠀⠀⠀⠀⠀⠀⠀⠀⠀⠀⠀⠀⠀⠀⠘⣿⣿⡄⠀⠀⠀⠀⠀⠠⢿⢿⣿⣿⣿⣿⣿⣿⣿⣿⣿⣿⣿⣿⣿⣿⣿⣿⣿⣿⣿⣿⣿⣿⣿⣿⣿⣿⣿⣿⡇⠀⠀⠀⠀⠀⠀⠀⠀⠀⠀⠀⠀⠀⠀⠀⠀⠀⠀⠀⠀⠀⠀⠀⠀⠀⠀⠀⠀⠀⠀⠀⠀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⠀⠀⠀⠀⠀⠀⠀⠀⠀⠀⠀⠀⠀⠀⠀⠀⠀⠀⠀⠘⢿⣧⡀⠀⠀⠀⠀⢀⣴⣿⣿⣿⣿⣿⣿⣿⣿⣿⣿⣿⣿⣿⣿⣿⣿⣿⣿⣿⣿⣿⣿⣿⣿⣿⣿⣿⣿⣿⠇⠀⠀⠀⠀⠀⠀⠀⠀⠀⠀⠀⠀⠀⠀⠀⠀⠀⠀⠀⠀⠀⠀⠀⠀⠀⠀⠀⠀⠀⠀⠀⠀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⠀⠀⠀⠀⠀⠀⠀⠀⠀⠀⠀⠀⠀⠀⠀⠀⠀⠀⠀⠀⠈⠙⠿⠦⣄⠀⣠⣾⣿⣿⣿⣿⣿⣿⣿⣿⣿⣿⣿⣿⣿⣿⣿⣿⣿⣿⣿⣿⣿⣿⣿⣿⣿⣿⣿⡏⠹⠃⠀⠀⠀⠀⠀⠀⠀⠀⠀⠀⠀⠀⠀⠀⠀⠀⠀⠀⠀⠀⠀⠀⠀⠀⠀⠀⠀⠀⠀⠀⠀⠀⠀</a:t>
            </a:r>
            <a:br/>
            <a:r>
              <a:t>⠀⠀⠀⠀⠀⠀⠀⠀⠀⠀⠀⠀⠀⠀⠀⠀⠀⠀⠀⠀⠀⠀⠀⠀⠀⣼⣿⣿⣿⣿⣿⣿⣿⣿⣿⣿⣿⣿⣿⣿⣿⣿⣿⣿⣿⣿⣿⣿⣿⣿⣿⣿⣿⣿⣿⡇⠀⠀⠀⠀⠀⠀⠀⠀⠀⠀⠀⠀⠀⠀⠀⠀⠀⠀⠀⠀⠀⠀⠀⠀⠀⠀⠀⠀⠀⠀⠀⠀⠀⣀⡀</a:t>
            </a:r>
            <a:br/>
            <a:r>
              <a:t>⠀⠀⠀⠀⠀⠀⠀⠀⠀⠀⠀⠀⠀⠀⠀⠀⠀⠀⠀⠀⠀⠀⠀⠀⠀⠉⠁⠉⠉⠛⠛⠿⣿⣿⣿⣿⣿⣿⣿⣿⣿⣿⣿⣿⣿⣿⣿⣿⣿⣿⣿⣿⣿⣿⣿⠁⠀⠀⠀⠀⠀⠀⠀⠀⠀⠀⠀⠀⠀⠀⠀⠀⠀⠀⠀⠀⠀⠀⠀⠀⠀⠀⣀⣀⣤⣤⣶⣾⣿⣿⡇</a:t>
            </a:r>
            <a:br/>
            <a:r>
              <a:t>⠀⠀⠀⠀⠀⠀⠀⠀⠀⠀⠀⠀⠀⠀⠀⠀⠀⠀⠀⠀⠀⠀⠀⠀⠀⠀⠀⠀⠀⠀⠀⠀⠀⠈⠁⠈⠉⠻⠿⣿⢿⣿⣿⣿⣿⣿⣿⣿⣿⣿⣿⣿⣿⣿⣿⠀⠀⠀⠀⠀⠀⠀⠀⠀⠀⠀⠀⠀⠀⠀⠀⠀⠀⢀⣀⣠⣤⣤⣶⣶⣿⣿⣿⣿⣿⣿⣿⣿⣿⣿⡇</a:t>
            </a:r>
            <a:br/>
            <a:r>
              <a:t>⠀⠀⠀⠀⠀⠀⠀⠀⠀⠀⠀⠀⠀⠀⠀⠀⠀⠀⠀⠀⠀⠀⠀⠀⠀⠀⠀⠀⠀⠀⠀⠀⠀⠀⠀⠀⠀⠀⠀⠀⠀⠀⠈⠙⠛⢿⣿⣿⣿⣿⣿⣿⣿⣿⠟⠀⠀⠀⠀⠀⠀⠀⠀⠀⠀⢀⣀⣠⣤⣴⣶⣾⣿⣿⣿⣿⣿⣿⣿⣿⣿⣿⣿⣿⣿⣿⣿⣿⣿⣿⡇</a:t>
            </a:r>
            <a:br/>
            <a:r>
              <a:t>⠀⠀⠀⠀⠀⠀⠀⠀⠀⠀⠀⠀⠀⠀⠀⠀⠀⠀⠀⠀⠀⠀⠀⠀⠀⠀⠀⠀⠀⠀⠀⠀⠀⠀⠀⠀⠀⠀⠀⠀⠀⠀⠀⠀⠀⣼⣿⣿⣿⣿⣿⡟⠉⠁⠀⣀⣀⣀⣤⣤⣴⣶⣶⣿⣿⣿⣿⣿⣿⣿⣿⣿⣿⣿⣿⣿⣿⣿⣿⣿⣿⣿⣿⣿⣿⣿⣿⣿⣿⣿⡇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⠀⠀⠀⠀⠀⠀⠀⠀⠀⠀⠀⠀⠀⠀⠀⠀⠀⠀⠀⠀⠀⠀⠀⠀⠀⠀⠀⠀⠀⠀⠀⠀⠀⠀⠀⠀⠀⠀⠀⢀⣀⣀⣀⣀⣤⣿⣿⣿⣿⣿⣿⣿⣿⣿⣿⣿⣿⣿⣿⣿⣿⣿⣿⣿⣿⣿⣿⣿⣿⣿⣿⣿⣿⣿⣿⣿⣿⣿⣿⣿⣿⣿⣿⣿⣿⣿⣿⣿⣿⣿⡇</a:t>
            </a:r>
            <a:br/>
            <a:r>
              <a:t>⠀⠀⠀⠀⠀⠀⠀⠀⠀⠀⠀⠀⠀⠀⠀⠀⢀⣀⣀⣀⣀⣀⣀⣤⣤⣤⣤⣤⣤⣶⣶⣶⣶⣶⣾⣿⣿⣿⣿⣿⣿⣿⣿⣿⣿⣿⣿⣿⣿⣿⣿⣿⣿⣿⣿⣿⣿⣿⣿⣿⣿⣿⣿⣿⣿⣿⣿⣿⣿⣿⣿⣿⣿⣿⣿⣿⣿⣿⣿⣿⣿⣿⣿⣿⣿⣿⣿⣿⣿⣿⡇</a:t>
            </a:r>
            <a:br/>
            <a:r>
              <a:t>⣤⣤⣴⣶⣶⣶⣶⣶⣶⣶⣿⣿⣿⣿⣿⣿⣿⣿⣿⣿⣿⣿⣿⣿⣿⣿⣿⣿⣿⣿⣿⣿⣿⣿⣿⣿⣿⣿⣿⣿⣿⣿⣿⣿⣿⣿⣿⣿⣿⣿⣿⣿⣿⣿⣿⣿⣿⣿⣿⣿⣿⣿⣿⣿⣿⣿⣿⣿⣿⣿⣿⣿⣿⣿⣿⣿⣿⣿⣿⣿⣿⣿⣿⣿⣿⣿⣿⣿⣿⣿⡇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⣿⣿⣿⣿⣿⣿⣿⣿⣿⣿⣿⣿⣿⣿⣿⣿⣿⣿⣿⣿⣿⣿⣿⣿⣿⣿⣿⣿⣿⣿⣿⣿⣿⣿⣿⣿⣿⣿⣿⣿⣿⣿⣿⣿⣿⣿⣿⣿⣿⣿⣿⣿⣿⣿⣿⣿⣿⣿⣿⣿⣿⣿⣿⣿⣿⣿⣿⣿⣿⣿⣿⣿⣿⣿⣿⣿⣿⣿⣿⣿⣿⣿⣿⣿⣿⣿⣿⣿⣿⠟⠁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⣿⣿⣿⣿⣿⣿⣿⣿⣿⣿⣿⣿⣿⣿⣿⣿⣿⣿⣿⣿⣿⣿⣿⣿⣿⣿⣿⣿⣿⣿⣿⣿⣿⣿⣿⣿⣿⣿⣿⣿⣿⣿⣿⣿⣿⣿⣿⣿⣿⣿⣿⣿⣿⣿⣿⣿⣿⣿⣿⣿⣿⣿⣿⣿⣿⣿⣿⣿⣿⣿⣿⣿⣿⣿⣿⣿⣿⣿⣿⣿⣿⣿⣿⣿⣿⣿⣿⡿⠃⠀⠀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⣿⣿⣿⣿⣿⣿⣿⣿⣿⣿⣿⣿⣿⣿⣿⣿⣿⣿⣿⣿⣿⣿⣿⣿⣿⣿⣿⣿⣿⣿⣿⣿⣿⣿⣿⣿⣿⣿⣿⣿⣿⣿⣿⣿⣿⣿⣿⣿⣿⣿⣿⣿⣿⣿⣿⣿⣿⣿⣿⣿⣿⣿⣿⣿⣿⣿⣿⣿⣿⣿⣿⣿⣿⣿⣿⣿⣿⣿⣿⣿⣿⣿⣿⣿⣿⣿⠏⠀⠀⠀⠀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⣿⣿⣿⣿⣿⣿⣿⣿⣿⣿⣿⣿⣿⣿⣿⣿⣿⣿⣿⣿⣿⣿⣿⣿⣿⣿⣿⣿⣿⣿⣿⣿⣿⣿⣿⣿⣿⣿⣿⣿⣿⣿⣿⣿⣿⣿⣿⣿⣿⣿⣿⣿⣿⣿⣿⣿⣿⣿⣿⣿⣿⣿⣿⣿⣿⣿⣿⣿⣿⣿⣿⣿⣿⣿⣿⣿⣿⣿⣿⣿⣿⣿⣿⣿⠟⠁⠀⠀⠀⠀⠀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⣿⣿⣿⣿⣿⣿⣿⣿⣿⣿⣿⣿⣿⣿⣿⣿⣿⣿⣿⣿⣿⣿⣿⣿⣿⣿⣿⣿⣿⣿⣿⣿⣿⣿⣿⣿⣿⣿⣿⣿⣿⣿⣿⣿⣿⣿⣿⣿⣿⣿⣿⣿⣿⣿⣿⣿⣿⣿⣿⣿⣿⣿⣿⣿⣿⣿⣿⣿⣿⣿⣿⣿⣿⣿⣿⣿⣿⣿⣿⣿⣿⣿⠟⠁⠀⠀⠀⠀⠀⠀⠀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⣿⣿⣿⣿⣿⣿⣿⣿⣿⣿⣿⣿⣿⣿⣿⣿⣿⣿⣿⣿⣿⣿⣿⣿⣿⣿⣿⣿⣿⣿⣿⣿⣿⣿⣿⣿⣿⣿⣿⣿⣿⣿⣿⣿⣿⣿⣿⣿⣿⣿⣿⣿⣿⣿⣿⣿⣿⣿⣿⣿⣿⣿⣿⣿⣿⣿⣿⣿⣿⣿⣿⣿⣿⣿⣿⣿⠿⠋⠁⠀⠀⠀⠀⠀⠀⠀⠀⠀⠀⠀⠀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⣿⣿⣿⣿⣿⣿⣿⣿⣿⣿⣿⣿⣿⣿⣿⣿⣿⣿⣿⣿⣿⣿⣿⣿⣿⣿⣿⣿⣿⣿⣿⣿⣿⣿⣿⣿⣿⣿⣿⣿⣿⣿⣿⣿⣿⣿⣿⣿⣿⣿⣿⣿⣿⣿⣿⣿⣿⣿⣿⣿⣿⣿⣿⣿⣿⣿⣿⣿⣿⣿⣿⣿⡿⠟⠉⠀⠀⠀⠀⠀⠀⠀⠀⠀⠀⠀⠀⠀⠀⠀⠀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⣿⣿⣿⣿⣿⣿⣿⣿⣿⣿⣿⣿⣿⣿⣿⣿⣿⣿⣿⣿⣿⣿⣿⣿⣿⣿⣿⣿⣿⣿⣿⣿⣿⣿⣿⣿⣿⣿⣿⣿⣿⣿⣿⣿⣿⣿⣿⣿⣿⣿⣿⣿⣿⣿⣿⣿⣿⣿⣿⣿⣿⣿⣿⣿⣿⣿⣿⣿⣿⠿⠋⠁⠀⠀⠀⠀⠀⠀⠀⠀⠀⠀⠀⠀⠀⠀⠀⠀⠀⠀⠀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⣿⣿⣿⣿⣿⣿⣿⣿⣿⣿⣿⣿⣿⣿⣿⣿⣿⣿⣿⣿⣿⣿⣿⣿⣿⣿⣿⣿⣿⣿⣿⣿⣿⣿⣿⣿⣿⣿⣿⣿⣿⣿⣿⣿⣿⣿⣿⣿⣿⣿⣿⣿⣿⣿⣿⣿⣿⣿⣿⣿⣿⣿⣿⣿⡿⠿⠛⠉⠀⠀⠀⠀⠀⠀⠀⠀⠀⠀⠀⠀⠀⠀⠀⠀⠀⠀⠀⠀⠀⠀⠀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⣿⣿⣿⣿⣿⣿⣿⣿⣿⣿⣿⣿⣿⣿⣿⣿⣿⣿⣿⣿⣿⣿⣿⣿⣿⣿⣿⣿⣿⣿⣿⣿⣿⣿⣿⣿⣿⣿⣿⣿⣿⣿⣿⣿⣿⣿⣿⣿⣿⣿⣿⣿⣿⣿⣿⣿⣿⣿⣿⣿⠿⠛⠋⠁⠀⠀⠀⠀⠀⠀⠀⠀⠀⠀⠀⠀⠀⠀⠀⠀⠀⠀⠀⠀⠀⠀⠀⠀⠀⠀⠀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⣿⣿⣿⣿⣿⣿⣿⣿⣿⣿⣿⣿⣿⣿⣿⣿⣿⣿⣿⣿⣿⣿⣿⣿⣿⣿⣿⣿⣿⣿⣿⣿⣿⣿⣿⣿⣿⣿⣿⣿⣿⣿⣿⣿⣿⣿⣿⣿⣿⣿⣿⣿⣿⣿⠿⠟⠛⠉⠁⠀⠀⠀⠀⠀⠀⠀⠀⠀⠀⠀⠀⠀⠀⠀⠀⠀⠀⠀⠀⠀⠀⠀⠀⠀⠀⠀⠀⠀⠀⠀⠀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⣿⣿⣿⣿⣿⣿⣿⣿⣿⣿⣿⣿⣿⣿⣿⣿⣿⣿⣿⣿⣿⣿⣿⣿⣿⣿⣿⣿⣿⣿⣿⣿⣿⣿⣿⣿⣿⣿⣿⣿⣿⣿⣿⣿⣿⣿⣿⠿⠟⠛⠋⠉⠀⠀⠀⠀⠀⠀⠀⠀⠀⠀⠀⠀⠀⠀⠀⠀⠀⠀⠀⠀⠀⠀⠀⠀⠀⠀⠀⠀⠀⠀⠀⠀⠀⠀⠀⠀⠀⠀⠀</a:t>
            </a:r>
            <a:br/>
            <a:r>
              <a:t>⠀⠀⠉⠉⠛⠛⠿⠿⢿⣿⣿⣿⣿⣿⣿⣿⣿⣿⣿⣿⣿⣿⣿⣿⣿⣿⣿⣿⣿⣿⣿⣿⣿⣿⣿⣿⡿⠿⠿⠟⠛⠛⠉⠉⠉⠀⠀⠀⠀⠀⠀⠀⠀⠀⠀⠀⠀⠀⠀⠀⠀⠀⠀⠀⠀⠀⠀⠀⠀⠀⠀⠀⠀⠀⠀⠀⠀⠀⠀⠀⠀⠀⠀⠀⠀⠀⠀⠀⠀⠀⠀</a:t>
            </a:r>
            <a:br/>
            <a:r>
              <a:t>⠀⠀⠀⠀⠀⠀⠀⠀⠀⠀⠀⠈⠉⠉⠙⠛⠛⠛⠛⠛⠛⠛⠛⠛⠛⠛⠉⠉⠉⠉⠉⠁⠀⠀⠀⠀⠀⠀⠀⠀⠀⠀⠀⠀⠀⠀⠀⠀⠀⠀⠀⠀⠀⠀⠀⠀⠀⠀⠀⠀⠀⠀⠀⠀⠀⠀⠀⠀⠀⠀⠀⠀⠀⠀⠀⠀⠀⠀⠀⠀⠀⠀⠀⠀⠀⠀⠀⠀⠀⠀⠀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⠀⠀⠀⠀⠀⠀⠀⠀⠀⠀⠀⠀⠀⠀⠀⠀⠈⢿⣿⣿⣿⣿⣆⠀⠀⠀⠀⠀⠀⠀⠀⠀⠀⠀⠀⠀⠀⠀⠀⠀⢀⣠⣴⣿⣿⣿⣿⣿⣿⣿⣿⣿⣿⣿⣿⣿⣄⠀⠀⠀⠀⠀⠀⠀⠀⠀⠀⠀⠀⠀⠀⠀⠀⠀⠀⠀⠀⠀⠀⠀⠀⠀⠀⠀⠀⠀⠀⠀⠀⠀⠀</a:t>
            </a:r>
            <a:br/>
            <a:r>
              <a:t>⠀⠀⠀⠀⠀⠀⠀⠀⠀⠀⠀⠀⠀⠀⠀⠀⠀⠈⣿⣿⣿⣿⣿⠀⠀⠀⠀⠀⠀⠀⠀⠀⠀⠀⠀⠀⠀⢀⣠⣶⣿⣿⣿⣿⣿⣿⣿⣿⣿⣿⣿⣿⣿⣿⣿⣿⣿⣦⠀⠀⠀⠀⠀⠀⠀⠀⠀⠀⠀⠀⠀⠀⠀⠀⠀⠀⠀⠀⠀⠀⠀⠀⠀⠀⠀⠀⠀⠀⠀⠀⠀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⠀⠀⠀⠀⠀⠀⠀⠀⠀⠀⠀⠀⠀⠀⠀⠀⠀⠀⣿⣿⣿⣿⠃⠀⠀⠀⠀⠀⠀⠀⠀⠀⠀⠀⣀⣤⣾⣿⣿⣿⣿⣿⣿⣿⣿⣿⣿⣿⣿⣿⣿⣿⣿⣿⣿⣿⣿⡿⠃⠀⠀⠀⠀⠀⠀⠀⠀⠀⠀⠀⠀⠀⠀⠀⠀⠀⠀⠀⠀⠀⠀⠀⠀⠀⠀⠀⠀⠀⠀⠀⠀</a:t>
            </a:r>
            <a:br/>
            <a:r>
              <a:t>⠀⠀⠀⠀⠀⠀⠀⠀⠀⠀⠀⠀⠀⠀⠀⠀⠀⠀⣿⣿⣿⠇⠀⠀⠀⠀⠀⠀⠀⠀⠀⣀⣴⣾⣿⣿⣿⣿⣿⣿⣿⣿⣿⣿⣿⣿⣿⣿⣿⣿⣿⣿⣿⣿⣿⣿⣿⣿⠀⠀⠀⠀⠀⠀⠀⠀⠀⠀⠀⠀⠀⠀⠀⠀⠀⠀⠀⠀⠀⠀⠀⠀⠀⠀⠀⠀⠀⠀⠀⠀⠀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⠀⠀⠀⠀⠀⠀⠀⠀⠀⠀⠀⠀⠀⠀⠀⠀⠀⠀⣿⣿⣿⠀⠀⠀⠀⠀⠀⠀⢀⣴⣾⣿⣿⣿⣿⣿⣿⣿⣿⣿⣿⣿⣿⣿⣿⣿⣿⣿⣿⣿⣿⣿⣿⣿⣿⣿⣿⣿⡄⠀⠀⠀⠀⠀⠀⠀⠀⠀⠀⠀⠀⠀⠀⠀⠀⠀⠀⠀⠀⠀⠀⠀⠀⠀⠀⠀⠀⠀⠀⠀⠀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⠀⠀⠀⠀⠀⠀⠀⠀⠀⠀⠀⠀⠀⠀⠀⠀⠀⠀⢻⣿⣿⠀⠀⠀⠀⠀⠀⢠⣾⣿⣿⣿⣿⣿⣿⣿⣿⣿⣿⣿⣿⣿⣿⣿⣿⣿⣿⣿⣿⣿⣿⣿⣿⣿⣿⣿⣿⣿⡇⠀⠀⠀⠀⠀⠀⠀⠀⠀⠀⠀⠀⠀⠀⠀⠀⠀⠀⠀⠀⠀⠀⠀⠀⠀⠀⠀⠀⠀⠀⠀⠀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⠀⠀⠀⠀⠀⠀⠀⠀⠀⠀⠀⠀⠀⠀⠀⠀⠀⠀⠈⢿⣿⡄⠀⠀⠀⠀⠀⠀⠈⣠⣿⣿⣿⣿⣿⣿⣿⣿⣿⣿⣿⣿⣿⣿⣿⣿⣿⣿⣿⣿⣿⣿⣿⣿⣿⣿⣿⣿⣷⠀⠀⠀⠀⠀⠀⠀⠀⠀⠀⠀⠀⠀⠀⠀⠀⠀⠀⠀⠀⠀⠀⠀⠀⠀⠀⠀⠀⠀⠀⠀⠀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⠀⠀⠀⠀⠀⠀⠀⠀⠀⠀⠀⠀⠀⠀⠀⠀⠀⠀⠀⠀⠙⢿⣤⡀⠀⠀⣀⣴⣿⣿⣿⣿⣿⣿⣿⣿⣿⣿⣿⣿⣿⣿⣿⣿⣿⣿⣿⣿⣿⣿⣿⣿⣿⣿⣿⣿⠙⢻⠋⠀⠀⠀⠀⠀⠀⠀⠀⠀⠀⠀⠀⠀⠀⠀⠀⠀⠀⠀⠀⠀⠀⠀⠀⠀⠀⠀⠀⠀⠀⠀⠀</a:t>
            </a:r>
            <a:br/>
            <a:r>
              <a:t>⠀⠀⠀⠀⠀⠀⠀⠀⠀⠀⠀⠀⠀⠀⠀⠀⠀⠀⠀⠀⠀⠀⠈⠉⣩⣾⣿⣿⣿⣿⣿⣿⣿⣿⣿⣿⣿⣿⣿⣿⣿⣿⣿⣿⣿⣿⣿⣿⣿⣿⣿⣿⣿⣿⣿⣿⠀⠀⠀⠀⠀⠀⠀⠀⠀⠀⠀⠀⠀⠀⠀⠀⠀⠀⠀⠀⠀⠀⠀⠀⠀⠀⠀⠀⠀⠀⠀⠀⠀⠀⠀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⠀⠀⠀⠀⠀⠀⠀⠀⠀⠀⠀⠀⠀⠀⠀⠀⠀⠀⠀⠀⠀⠀⠀⠀⠋⠉⠙⠟⠻⣿⣿⣿⣿⣿⣿⣿⣿⣿⣿⣿⣿⣿⣿⣿⣿⣿⣿⣿⣿⣿⣿⣿⣿⣿⣿⣿⠀⠀⠀⠀⠀⠀⠀⠀⠀⠀⠀⠀⠀⠀⠀⠀⠀⠀⠀⠀⠀⠀⠀⠀⠀⠀⠀⠀⠀⠀⣀⣠⣤⣶⡆</a:t>
            </a:r>
            <a:br/>
            <a:r>
              <a:t>⠀⠀⠀⠀⠀⠀⠀⠀⠀⠀⠀⠀⠀⠀⠀⠀⠀⠀⠀⠀⠀⠀⠀⠀⠀⠀⠀⠀⠀⠀⠀⠙⠛⠻⠿⠿⠿⣿⣿⣿⣿⣿⣿⣿⣿⣿⣿⣿⣿⣿⣿⣿⣿⣿⣿⣿⠀⠀⠀⠀⠀⠀⠀⠀⠀⠀⠀⠀⠀⠀⠀⠀⠀⠀⠀⠀⠀⠀⢀⣀⣠⣤⣴⣶⣿⣿⣿⣿⣿⣿⡇</a:t>
            </a:r>
            <a:br/>
            <a:r>
              <a:t>⠀⠀⠀⠀⠀⠀⠀⠀⠀⠀⠀⠀⠀⠀⠀⠀⠀⠀⠀⠀⠀⠀⠀⠀⠀⠀⠀⠀⠀⠀⠀⠀⠀⠀⠀⠀⠀⠀⠉⠛⠛⠛⠛⠿⣿⣿⣿⣿⣿⣿⣿⣿⣿⣿⣿⣿⠀⠀⠀⠀⠀⠀⠀⠀⠀⠀⠀⠀⠀⠀⢀⣀⣠⣤⣴⣶⣾⣿⣿⣿⣿⣿⣿⣿⣿⣿⣿⣿⣿⣿⡇</a:t>
            </a:r>
            <a:br/>
            <a:r>
              <a:t>⠀⠀⠀⠀⠀⠀⠀⠀⠀⠀⠀⠀⠀⠀⠀⠀⠀⠀⠀⠀⠀⠀⠀⠀⠀⠀⠀⠀⠀⠀⠀⠀⠀⠀⠀⠀⠀⠀⠀⠀⠀⠀⠀⠀⠀⣸⣿⣿⣿⣿⣿⡿⠿⠿⠟⠃⠀⠀⠀⠀⠀⠀⣀⣀⣠⣤⣴⣶⣾⣿⣿⣿⣿⣿⣿⣿⣿⣿⣿⣿⣿⣿⣿⣿⣿⣿⣿⣿⣿⣿⡇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⠀⠀⠀⠀⠀⠀⠀⠀⠀⠀⠀⠀⠀⠀⠀⠀⠀⠀⠀⠀⠀⠀⠀⠀⠀⠀⠀⠀⠀⠀⠀⠀⠀⠀⠀⠀⠀⠀⠀⠀⠀⠀⠀⠀⠀⣿⣿⣿⣿⣿⣿⣇⣀⣀⣠⣤⣤⣴⣶⣶⣿⣿⣿⣿⣿⣿⣿⣿⣿⣿⣿⣿⣿⣿⣿⣿⣿⣿⣿⣿⣿⣿⣿⣿⣿⣿⣿⣿⣿⣿⡇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⠀⠀⠀⠀⠀⠀⠀⠀⠀⠀⠀⠀⠀⠀⠀⠀⠀⠀⠀⠀⠀⠀⠀⠀⠀⠀⠀⠀⠀⠀⠀⠀⠀⠀⠀⠀⢀⣀⣀⣀⣠⣤⣤⣤⣶⣿⣿⣿⣿⣿⣿⣿⣿⣿⣿⣿⣿⣿⣿⣿⣿⣿⣿⣿⣿⣿⣿⣿⣿⣿⣿⣿⣿⣿⣿⣿⣿⣿⣿⣿⣿⣿⣿⣿⣿⣿⣿⣿⣿⣿⡇</a:t>
            </a:r>
            <a:br/>
            <a:r>
              <a:t>⠀⠀⠀⠀⠀⠀⠀⠀⠀⠀⠀⠀⠀⠀⢀⣀⣀⣀⣀⣀⣠⣤⣤⣤⣤⣤⣴⣶⣶⣶⣶⣿⣿⣿⣿⣿⣿⣿⣿⣿⣿⣿⣿⣿⣿⣿⣿⣿⣿⣿⣿⣿⣿⣿⣿⣿⣿⣿⣿⣿⣿⣿⣿⣿⣿⣿⣿⣿⣿⣿⣿⣿⣿⣿⣿⣿⣿⣿⣿⣿⣿⣿⣿⣿⣿⣿⣿⣿⣿⣿⡇</a:t>
            </a:r>
            <a:br/>
            <a:r>
              <a:t>⣤⣴⣶⣶⣶⣶⣶⣶⣶⣿⣿⣿⣿⣿⣿⣿⣿⣿⣿⣿⣿⣿⣿⣿⣿⣿⣿⣿⣿⣿⣿⣿⣿⣿⣿⣿⣿⣿⣿⣿⣿⣿⣿⣿⣿⣿⣿⣿⣿⣿⣿⣿⣿⣿⣿⣿⣿⣿⣿⣿⣿⣿⣿⣿⣿⣿⣿⣿⣿⣿⣿⣿⣿⣿⣿⣿⣿⣿⣿⣿⣿⣿⣿⣿⣿⣿⣿⣿⣿⣿⡇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⣿⣿⣿⣿⣿⣿⣿⣿⣿⣿⣿⣿⣿⣿⣿⣿⣿⣿⣿⣿⣿⣿⣿⣿⣿⣿⣿⣿⣿⣿⣿⣿⣿⣿⣿⣿⣿⣿⣿⣿⣿⣿⣿⣿⣿⣿⣿⣿⣿⣿⣿⣿⣿⣿⣿⣿⣿⣿⣿⣿⣿⣿⣿⣿⣿⣿⣿⣿⣿⣿⣿⣿⣿⣿⣿⣿⣿⣿⣿⣿⣿⣿⣿⣿⣿⣿⣿⣿⡿⠁⠀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⣿⣿⣿⣿⣿⣿⣿⣿⣿⣿⣿⣿⣿⣿⣿⣿⣿⣿⣿⣿⣿⣿⣿⣿⣿⣿⣿⣿⣿⣿⣿⣿⣿⣿⣿⣿⣿⣿⣿⣿⣿⣿⣿⣿⣿⣿⣿⣿⣿⣿⣿⣿⣿⣿⣿⣿⣿⣿⣿⣿⣿⣿⣿⣿⣿⣿⣿⣿⣿⣿⣿⣿⣿⣿⣿⣿⣿⣿⣿⣿⣿⣿⣿⣿⣿⣿⣿⠋⠀⠀⠀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⣿⣿⣿⣿⣿⣿⣿⣿⣿⣿⣿⣿⣿⣿⣿⣿⣿⣿⣿⣿⣿⣿⣿⣿⣿⣿⣿⣿⣿⣿⣿⣿⣿⣿⣿⣿⣿⣿⣿⣿⣿⣿⣿⣿⣿⣿⣿⣿⣿⣿⣿⣿⣿⣿⣿⣿⣿⣿⣿⣿⣿⣿⣿⣿⣿⣿⣿⣿⣿⣿⣿⣿⣿⣿⣿⣿⣿⣿⣿⣿⣿⣿⣿⣿⣿⠟⠁⠀⠀⠀⠀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⣿⣿⣿⣿⣿⣿⣿⣿⣿⣿⣿⣿⣿⣿⣿⣿⣿⣿⣿⣿⣿⣿⣿⣿⣿⣿⣿⣿⣿⣿⣿⣿⣿⣿⣿⣿⣿⣿⣿⣿⣿⣿⣿⣿⣿⣿⣿⣿⣿⣿⣿⣿⣿⣿⣿⣿⣿⣿⣿⣿⣿⣿⣿⣿⣿⣿⣿⣿⣿⣿⣿⣿⣿⣿⣿⣿⣿⣿⣿⣿⣿⣿⣿⠟⠁⠀⠀⠀⠀⠀⠀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⣿⣿⣿⣿⣿⣿⣿⣿⣿⣿⣿⣿⣿⣿⣿⣿⣿⣿⣿⣿⣿⣿⣿⣿⣿⣿⣿⣿⣿⣿⣿⣿⣿⣿⣿⣿⣿⣿⣿⣿⣿⣿⣿⣿⣿⣿⣿⣿⣿⣿⣿⣿⣿⣿⣿⣿⣿⣿⣿⣿⣿⣿⣿⣿⣿⣿⣿⣿⣿⣿⣿⣿⣿⣿⣿⣿⣿⣿⠟⠛⠛⠛⠉⠀⠀⠀⠀⠀⠀⠀⠀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⣿⣿⣿⣿⣿⣿⣿⣿⣿⣿⣿⣿⣿⣿⣿⣿⣿⣿⣿⣿⣿⣿⣿⣿⣿⣿⣿⣿⣿⣿⣿⣿⣿⣿⣿⣿⣿⣿⣿⣿⣿⣿⣿⣿⣿⣿⣿⣿⣿⣿⣿⣿⣿⣿⣿⣿⣿⣿⣿⣿⣿⣿⣿⣿⣿⣿⣿⣿⣿⣿⣿⠿⠿⠿⠿⠿⠛⠁⠀⠀⠀⠀⠀⠀⠀⠀⠀⠀⠀⠀⠀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⣿⣿⣿⣿⣿⣿⣿⣿⣿⣿⣿⣿⣿⣿⣿⣿⣿⣿⣿⣿⣿⣿⣿⣿⣿⣿⣿⣿⣿⣿⣿⣿⣿⣿⣿⣿⣿⣿⣿⣿⣿⣿⣿⣿⣿⣿⣿⣿⣿⣿⣿⣿⣿⣿⣿⣿⣿⣿⣿⣿⣿⣿⣿⣿⣿⣿⡿⠟⠋⠁⠀⠀⠀⠀⠀⠀⠀⠀⠀⠀⠀⠀⠀⠀⠀⠀⠀⠀⠀⠀⠀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⣿⣿⣿⣿⣿⣿⣿⣿⣿⣿⣿⣿⣿⣿⣿⣿⣿⣿⣿⣿⣿⣿⣿⣿⣿⣿⣿⣿⣿⣿⣿⣿⣿⣿⣿⣿⣿⣿⣿⣿⣿⣿⣿⣿⣿⣿⣿⣿⣿⣿⣿⣿⣿⣿⣿⣿⣿⣿⣿⣿⣿⣿⠿⠟⠋⠁⠀⠀⠀⠀⠀⠀⠀⠀⠀⠀⠀⠀⠀⠀⠀⠀⠀⠀⠀⠀⠀⠀⠀⠀⠀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⣿⣿⣿⣿⣿⣿⣿⣿⣿⣿⣿⣿⣿⣿⣿⣿⣿⣿⣿⣿⣿⣿⣿⣿⣿⣿⣿⣿⣿⣿⣿⣿⣿⣿⣿⣿⣿⣿⣿⣿⣿⣿⣿⣿⣿⣿⣿⣿⣿⣿⣿⣿⣿⣿⣿⣿⣿⡿⠟⠛⠉⠀⠀⠀⠀⠀⠀⠀⠀⠀⠀⠀⠀⠀⠀⠀⠀⠀⠀⠀⠀⠀⠀⠀⠀⠀⠀⠀⠀⠀⠀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⣿⣿⣿⣿⣿⣿⣿⣿⣿⣿⣿⣿⣿⣿⣿⣿⣿⣿⣿⣿⣿⣿⣿⣿⣿⣿⣿⣿⣿⣿⣿⣿⣿⣿⣿⣿⣿⣿⣿⣿⣿⣿⣿⣿⣿⣿⣿⣿⣿⣿⣿⣿⠿⠟⠋⠉⠀⠀⠀⠀⠀⠀⠀⠀⠀⠀⠀⠀⠀⠀⠀⠀⠀⠀⠀⠀⠀⠀⠀⠀⠀⠀⠀⠀⠀⠀⠀⠀⠀⠀⠀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⣿⣿⣿⣿⣿⣿⣿⣿⣿⣿⣿⣿⣿⣿⣿⣿⣿⣿⣿⣿⣿⣿⣿⣿⣿⣿⣿⣿⣿⣿⣿⣿⣿⣿⣿⣿⣿⣿⣿⣿⣿⣿⣿⣿⣿⣿⠿⠟⠛⠉⠁⠀⠀⠀⠀⠀⠀⠀⠀⠀⠀⠀⠀⠀⠀⠀⠀⠀⠀⠀⠀⠀⠀⠀⠀⠀⠀⠀⠀⠀⠀⠀⠀⠀⠀⠀⠀⠀⠀⠀⠀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⣿⣿⣿⣿⣿⣿⣿⣿⣿⣿⣿⣿⣿⣿⣿⣿⣿⣿⣿⣿⣿⣿⣿⣿⣿⣿⣿⣿⣿⣿⣿⣿⣿⣿⣿⣿⣿⣿⡿⠿⠟⠛⠋⠉⠀⠀⠀⠀⠀⠀⠀⠀⠀⠀⠀⠀⠀⠀⠀⠀⠀⠀⠀⠀⠀⠀⠀⠀⠀⠀⠀⠀⠀⠀⠀⠀⠀⠀⠀⠀⠀⠀⠀⠀⠀⠀⠀⠀⠀⠀⠀</a:t>
            </a:r>
            <a:br/>
            <a:r>
              <a:t>⠛⠿⠿⢿⣿⣿⣿⣿⣿⣿⣿⣿⣿⣿⣿⣿⣿⣿⣿⣿⣿⣿⣿⣿⣿⣿⣿⣿⠿⠿⠿⠟⠛⠛⠉⠉⠁⠀⠀⠀⠀⠀⠀⠀⠀⠀⠀⠀⠀⠀⠀⠀⠀⠀⠀⠀⠀⠀⠀⠀⠀⠀⠀⠀⠀⠀⠀⠀⠀⠀⠀⠀⠀⠀⠀⠀⠀⠀⠀⠀⠀⠀⠀⠀⠀⠀⠀⠀⠀⠀⠀</a:t>
            </a:r>
            <a:br/>
            <a:r>
              <a:t>⠀⠀⠀⠀⠀⠀⠀⠉⠉⠉⠉⠛⠛⠛⠛⠛⠛⠛⠛⠉⠉⠉⠉⠉⠁⠀⠀⠀⠀⠀⠀⠀⠀⠀⠀⠀⠀⠀⠀⠀⠀⠀⠀⠀⠀⠀⠀⠀⠀⠀⠀⠀⠀⠀⠀⠀⠀⠀⠀⠀⠀⠀⠀⠀⠀⠀⠀⠀⠀⠀⠀⠀⠀⠀⠀⠀⠀⠀⠀⠀⠀⠀⠀⠀⠀⠀⠀⠀⠀⠀⠀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⠀⠀⠀⠀⠀⠀⠀⠀⠀⠀⠀⠀⠀⠀⠀⠀⠹⣿⣿⣿⣿⣿⡀⠀⠀⠀⠀⠀⠀⠀⠀⠀⠀⠀⠀⠀⠀⠀⠀⠀⠀⠀⣠⣾⣿⣿⣿⣿⣿⣿⣿⣿⣿⣿⣿⣷⡀⠀⠀⠀⠀⠀⠀⠀⠀⠀⠀⠀⠀⠀⠀⠀⠀⠀⠀⠀⠀⠀⠀⠀⠀⠀⠀⠀⠀⠀⠀⠀⠀⠀⠀</a:t>
            </a:r>
            <a:br/>
            <a:r>
              <a:t>⠀⠀⠀⠀⠀⠀⠀⠀⠀⠀⠀⠀⠀⠀⠀⠀⠀⠹⣿⣿⣿⣿⣧⠀⠀⠀⠀⠀⠀⠀⠀⠀⠀⠀⠀⠀⠀⠀⢀⣠⣴⣿⣿⣿⣿⣿⣿⣿⣿⣿⣿⣿⣿⣿⣿⣿⣿⣄⠀⠀⠀⠀⠀⠀⠀⠀⠀⠀⠀⠀⠀⠀⠀⠀⠀⠀⠀⠀⠀⠀⠀⠀⠀⠀⠀⠀⠀⠀⠀⠀⠀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⠀⠀⠀⠀⠀⠀⠀⠀⠀⠀⠀⠀⠀⠀⠀⠀⠀⠀⣿⣿⣿⣿⠇⠀⠀⠀⠀⠀⠀⠀⠀⠀⠀⠀⠀⢀⣠⣶⣿⣿⣿⣿⣿⣿⣿⣿⣿⣿⣿⣿⣿⣿⣿⣿⣿⣿⣿⣿⠆⠀⠀⠀⠀⠀⠀⠀⠀⠀⠀⠀⠀⠀⠀⠀⠀⠀⠀⠀⠀⠀⠀⠀⠀⠀⠀⠀⠀⠀⠀⠀⠀</a:t>
            </a:r>
            <a:br/>
            <a:r>
              <a:t>⠀⠀⠀⠀⠀⠀⠀⠀⠀⠀⠀⠀⠀⠀⠀⠀⠀⢀⣿⣿⣿⠏⠀⠀⠀⠀⠀⠀⠀⠀⠀⠀⢀⣤⣾⣿⣿⣿⣿⣿⣿⣿⣿⣿⣿⣿⣿⣿⣿⣿⣿⣿⣿⣿⣿⣿⣿⡇⠀⠀⠀⠀⠀⠀⠀⠀⠀⠀⠀⠀⠀⠀⠀⠀⠀⠀⠀⠀⠀⠀⠀⠀⠀⠀⠀⠀⠀⠀⠀⠀⠀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⠀⠀⠀⠀⠀⠀⠀⠀⠀⠀⠀⠀⠀⠀⠀⠀⠀⢸⣿⣿⡿⠀⠀⠀⠀⠀⠀⠀⠀⣀⣴⣾⣿⣿⣿⣿⣿⣿⣿⣿⣿⣿⣿⣿⣿⣿⣿⣿⣿⣿⣿⣿⣿⣿⣿⣿⣿⣿⠀⠀⠀⠀⠀⠀⠀⠀⠀⠀⠀⠀⠀⠀⠀⠀⠀⠀⠀⠀⠀⠀⠀⠀⠀⠀⠀⠀⠀⠀⠀⠀⠀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⠀⠀⠀⠀⠀⠀⠀⠀⠀⠀⠀⠀⠀⠀⠀⠀⠀⠀⣿⣿⡇⠀⠀⠀⠀⠀⠀⢠⣾⣿⣿⣿⣿⣿⣿⣿⣿⣿⣿⣿⣿⣿⣿⣿⣿⣿⣿⣿⣿⣿⣿⣿⣿⣿⣿⣿⣿⣿⠀⠀⠀⠀⠀⠀⠀⠀⠀⠀⠀⠀⠀⠀⠀⠀⠀⠀⠀⠀⠀⠀⠀⠀⠀⠀⠀⠀⠀⠀⠀⠀⠀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⠀⠀⠀⠀⠀⠀⠀⠀⠀⠀⠀⠀⠀⠀⠀⠀⠀⠀⠸⣿⣿⠀⠀⠀⠀⠀⠀⠈⠛⢙⣿⣿⣿⣿⣿⣿⣿⣿⣿⣿⣿⣿⣿⣿⣿⣿⣿⣿⣿⣿⣿⣿⣿⣿⣿⣿⣿⣿⡇⠀⠀⠀⠀⠀⠀⠀⠀⠀⠀⠀⠀⠀⠀⠀⠀⠀⠀⠀⠀⠀⠀⠀⠀⠀⠀⠀⠀⠀⠀⠀⠀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⠀⠀⠀⠀⠀⠀⠀⠀⠀⠀⠀⠀⠀⠀⠀⠀⠀⠀⠀⠙⢿⣧⡀⠀⠀⠀⢀⣠⣴⣿⣿⣿⣿⣿⣿⣿⣿⣿⣿⣿⣿⣿⣿⣿⣿⣿⣿⣿⣿⣿⣿⣿⣿⣿⣿⡟⠻⣿⠃⠀⠀⠀⠀⠀⠀⠀⠀⠀⠀⠀⠀⠀⠀⠀⠀⠀⠀⠀⠀⠀⠀⠀⠀⠀⠀⠀⠀⠀⠀⠀⠀</a:t>
            </a:r>
            <a:br/>
            <a:r>
              <a:t>⠀⠀⠀⠀⠀⠀⠀⠀⠀⠀⠀⠀⠀⠀⠀⠀⠀⠀⠀⠀⠀⠉⠛⠓⣢⣶⣿⣿⣿⣿⣿⣿⣿⣿⣿⣿⣿⣿⣿⣿⣿⣿⣿⣿⣿⣿⣿⣿⣿⣿⣿⣿⣿⣿⣿⡇⠀⠁⠀⠀⠀⠀⠀⠀⠀⠀⠀⠀⠀⠀⠀⠀⠀⠀⠀⠀⠀⠀⠀⠀⠀⠀⠀⠀⠀⠀⠀⠀⠀⠀⠀</a:t>
            </a:r>
            <a:br/>
            <a:r>
              <a:t>⠀⠀⠀⠀⠀⠀⠀⠀⠀⠀⠀⠀⠀⠀⠀⠀⠀⠀⠀⠀⠀⠀⠀⠈⠛⠛⢿⡿⣿⣿⣿⣿⣿⣿⣿⣿⣿⣿⣿⣿⣿⣿⣿⣿⣿⣿⣿⣿⣿⣿⣿⣿⣿⣿⣿⡇⠀⠀⠀⠀⠀⠀⠀⠀⠀⠀⠀⠀⠀⠀⠀⠀⠀⠀⠀⠀⠀⠀⠀⠀⠀⠀⠀⠀⠀⠀⠀⣀⣠⣤⡄</a:t>
            </a:r>
            <a:br/>
            <a:r>
              <a:t>⠀⠀⠀⠀⠀⠀⠀⠀⠀⠀⠀⠀⠀⠀⠀⠀⠀⠀⠀⠀⠀⠀⠀⠀⠀⠀⠀⠀⠈⠙⠙⠿⠿⣿⣿⣿⣿⣿⣿⣿⣿⣿⣿⣿⣿⣿⣿⣿⣿⣿⣿⣿⣿⣿⣿⣿⠀⠀⠀⠀⠀⠀⠀⠀⠀⠀⠀⠀⠀⠀⠀⠀⠀⠀⠀⠀⠀⠀⠀⠀⢀⣀⣤⣤⣶⣾⣿⣿⣿⣿⡇</a:t>
            </a:r>
            <a:br/>
            <a:r>
              <a:t>⠀⠀⠀⠀⠀⠀⠀⠀⠀⠀⠀⠀⠀⠀⠀⠀⠀⠀⠀⠀⠀⠀⠀⠀⠀⠀⠀⠀⠀⠀⠀⠀⠀⠀⠈⠀⠈⠉⠻⠿⠿⠿⢿⣿⣿⣿⣿⣿⣿⣿⣿⣿⣿⣿⣿⣿⠀⠀⠀⠀⠀⠀⠀⠀⠀⠀⠀⠀⠀⠀⠀⠀⠀⠀⣀⣠⣤⣴⣶⣿⣿⣿⣿⣿⣿⣿⣿⣿⣿⣿⡇</a:t>
            </a:r>
            <a:br/>
            <a:r>
              <a:t>⠀⠀⠀⠀⠀⠀⠀⠀⠀⠀⠀⠀⠀⠀⠀⠀⠀⠀⠀⠀⠀⠀⠀⠀⠀⠀⠀⠀⠀⠀⠀⠀⠀⠀⠀⠀⠀⠀⠀⠀⠀⠀⠀⠀⠉⢹⣿⣿⣿⣿⣿⣿⣿⣿⡿⠉⠀⠀⠀⠀⠀⠀⠀⠀⠀⠀⣀⣀⣤⣤⣶⣶⣿⣿⣿⣿⣿⣿⣿⣿⣿⣿⣿⣿⣿⣿⣿⣿⣿⣿⡇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⠀⠀⠀⠀⠀⠀⠀⠀⠀⠀⠀⠀⠀⠀⠀⠀⠀⠀⠀⠀⠀⠀⠀⠀⠀⠀⠀⠀⠀⠀⠀⠀⠀⠀⠀⠀⠀⠀⠀⠀⠀⠀⠀⠀⠀⣿⣿⣿⣿⣿⣿⡏⠀⠁⠀⠀⠀⣀⣀⣠⣤⣤⣶⣶⣾⣿⣿⣿⣿⣿⣿⣿⣿⣿⣿⣿⣿⣿⣿⣿⣿⣿⣿⣿⣿⣿⣿⣿⣿⣿⡇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⠀⠀⠀⠀⠀⠀⠀⠀⠀⠀⠀⠀⠀⠀⠀⠀⠀⠀⠀⠀⠀⠀⠀⠀⠀⠀⠀⠀⠀⠀⠀⠀⠀⠀⠀⠀⠀⠀⠀⠀⠀⠀⠀⠀⢀⣿⣿⣿⣿⣿⣿⣷⣶⣶⣾⣿⣿⣿⣿⣿⣿⣿⣿⣿⣿⣿⣿⣿⣿⣿⣿⣿⣿⣿⣿⣿⣿⣿⣿⣿⣿⣿⣿⣿⣿⣿⣿⣿⣿⣿⡇</a:t>
            </a:r>
            <a:br/>
            <a:r>
              <a:t>⠀⠀⠀⠀⠀⠀⠀⠀⠀⠀⠀⠀⠀⠀⠀⠀⠀⠀⠀⠀⠀⠀⠀⠀⠀⠀⠀⠀⣀⣀⣀⣀⣠⣤⣤⣤⣤⣶⣶⣶⣶⣿⣿⣿⣿⣿⣿⣿⣿⣿⣿⣿⣿⣿⣿⣿⣿⣿⣿⣿⣿⣿⣿⣿⣿⣿⣿⣿⣿⣿⣿⣿⣿⣿⣿⣿⣿⣿⣿⣿⣿⣿⣿⣿⣿⣿⣿⣿⣿⣿⡇</a:t>
            </a:r>
            <a:br/>
            <a:r>
              <a:t>⠀⠀⠀⠀⢀⣀⣀⣀⣀⣀⣀⣠⣤⣤⣤⣤⣤⣶⣶⣶⣶⣶⣾⣿⣿⣿⣿⣿⣿⣿⣿⣿⣿⣿⣿⣿⣿⣿⣿⣿⣿⣿⣿⣿⣿⣿⣿⣿⣿⣿⣿⣿⣿⣿⣿⣿⣿⣿⣿⣿⣿⣿⣿⣿⣿⣿⣿⣿⣿⣿⣿⣿⣿⣿⣿⣿⣿⣿⣿⣿⣿⣿⣿⣿⣿⣿⣿⣿⣿⣿⡇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⣿⣿⣿⣿⣿⣿⣿⣿⣿⣿⣿⣿⣿⣿⣿⣿⣿⣿⣿⣿⣿⣿⣿⣿⣿⣿⣿⣿⣿⣿⣿⣿⣿⣿⣿⣿⣿⣿⣿⣿⣿⣿⣿⣿⣿⣿⣿⣿⣿⣿⣿⣿⣿⣿⣿⣿⣿⣿⣿⣿⣿⣿⣿⣿⣿⣿⣿⣿⣿⣿⣿⣿⣿⣿⣿⣿⣿⣿⣿⣿⣿⣿⣿⣿⣿⣿⣿⣿⣿⠟⠁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⣿⣿⣿⣿⣿⣿⣿⣿⣿⣿⣿⣿⣿⣿⣿⣿⣿⣿⣿⣿⣿⣿⣿⣿⣿⣿⣿⣿⣿⣿⣿⣿⣿⣿⣿⣿⣿⣿⣿⣿⣿⣿⣿⣿⣿⣿⣿⣿⣿⣿⣿⣿⣿⣿⣿⣿⣿⣿⣿⣿⣿⣿⣿⣿⣿⣿⣿⣿⣿⣿⣿⣿⣿⣿⣿⣿⣿⣿⣿⣿⣿⣿⣿⣿⣿⣿⣿⡿⠃⠀⠀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⣿⣿⣿⣿⣿⣿⣿⣿⣿⣿⣿⣿⣿⣿⣿⣿⣿⣿⣿⣿⣿⣿⣿⣿⣿⣿⣿⣿⣿⣿⣿⣿⣿⣿⣿⣿⣿⣿⣿⣿⣿⣿⣿⣿⣿⣿⣿⣿⣿⣿⣿⣿⣿⣿⣿⣿⣿⣿⣿⣿⣿⣿⣿⣿⣿⣿⣿⣿⣿⣿⣿⣿⣿⣿⣿⣿⣿⣿⣿⣿⣿⣿⣿⣿⣿⣿⠋⠀⠀⠀⠀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⣿⣿⣿⣿⣿⣿⣿⣿⣿⣿⣿⣿⣿⣿⣿⣿⣿⣿⣿⣿⣿⣿⣿⣿⣿⣿⣿⣿⣿⣿⣿⣿⣿⣿⣿⣿⣿⣿⣿⣿⣿⣿⣿⣿⣿⣿⣿⣿⣿⣿⣿⣿⣿⣿⣿⣿⣿⣿⣿⣿⣿⣿⣿⣿⣿⣿⣿⣿⣿⣿⣿⣿⣿⣿⣿⣿⣿⣿⣿⣿⣿⣿⣿⣿⠟⠁⠀⠀⠀⠀⠀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⣿⣿⣿⣿⣿⣿⣿⣿⣿⣿⣿⣿⣿⣿⣿⣿⣿⣿⣿⣿⣿⣿⣿⣿⣿⣿⣿⣿⣿⣿⣿⣿⣿⣿⣿⣿⣿⣿⣿⣿⣿⣿⣿⣿⣿⣿⣿⣿⣿⣿⣿⣿⣿⣿⣿⣿⣿⣿⣿⣿⣿⣿⣿⣿⣿⣿⣿⣿⣿⣿⣿⣿⣿⣿⣿⣿⣿⣿⣿⠿⠿⠿⠟⠁⠀⠀⠀⠀⠀⠀⠀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⣿⣿⣿⣿⣿⣿⣿⣿⣿⣿⣿⣿⣿⣿⣿⣿⣿⣿⣿⣿⣿⣿⣿⣿⣿⣿⣿⣿⣿⣿⣿⣿⣿⣿⣿⣿⣿⣿⣿⣿⣿⣿⣿⣿⣿⣿⣿⣿⣿⣿⣿⣿⣿⣿⣿⣿⣿⣿⣿⣿⣿⣿⣿⣿⣿⣿⣿⣿⣿⣿⣿⣿⣿⣿⣿⣿⣿⠟⠁⠀⠀⠀⠀⠀⠀⠀⠀⠀⠀⠀⠀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⣿⣿⣿⣿⣿⣿⣿⣿⣿⣿⣿⣿⣿⣿⣿⣿⣿⣿⣿⣿⣿⣿⣿⣿⣿⣿⣿⣿⣿⣿⣿⣿⣿⣿⣿⣿⣿⣿⣿⣿⣿⣿⣿⣿⣿⣿⣿⣿⣿⣿⣿⣿⣿⣿⣿⣿⣿⣿⣿⣿⣿⣿⣿⣿⣿⣿⠿⠟⠛⠛⠛⠛⠛⠉⠉⠉⠀⠀⠀⠀⠀⠀⠀⠀⠀⠀⠀⠀⠀⠀⠀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⣿⣿⣿⣿⣿⣿⣿⣿⣿⣿⣿⣿⣿⣿⣿⣿⣿⣿⣿⣿⣿⣿⣿⣿⣿⣿⣿⣿⣿⣿⣿⣿⣿⣿⣿⣿⣿⣿⣿⣿⣿⣿⣿⣿⣿⣿⣿⣿⣿⣿⣿⣿⣿⣿⣿⣿⣿⣿⣿⣿⣿⡿⠟⠋⠁⠀⠀⠀⠀⠀⠀⠀⠀⠀⠀⠀⠀⠀⠀⠀⠀⠀⠀⠀⠀⠀⠀⠀⠀⠀⠀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⣿⣿⣿⣿⣿⣿⣿⣿⣿⣿⣿⣿⣿⣿⣿⣿⣿⣿⣿⣿⣿⣿⣿⣿⣿⣿⣿⣿⣿⣿⣿⣿⣿⣿⣿⣿⣿⣿⣿⣿⣿⣿⣿⣿⣿⣿⣿⣿⣿⣿⣿⣿⣿⣿⣿⣿⣿⠿⠛⠉⠁⠀⠀⠀⠀⠀⠀⠀⠀⠀⠀⠀⠀⠀⠀⠀⠀⠀⠀⠀⠀⠀⠀⠀⠀⠀⠀⠀⠀⠀⠀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⣿⣿⣿⣿⣿⣿⣿⣿⣿⣿⣿⣿⣿⣿⣿⣿⣿⣿⣿⣿⣿⣿⣿⣿⣿⣿⣿⣿⣿⣿⣿⣿⣿⣿⣿⣿⣿⣿⣿⣿⣿⣿⣿⣿⣿⣿⣿⣿⣿⣿⣿⡿⠿⠛⠋⠁⠀⠀⠀⠀⠀⠀⠀⠀⠀⠀⠀⠀⠀⠀⠀⠀⠀⠀⠀⠀⠀⠀⠀⠀⠀⠀⠀⠀⠀⠀⠀⠀⠀⠀⠀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⣿⣿⣿⣿⣿⣿⣿⣿⣿⣿⣿⣿⣿⣿⣿⣿⣿⣿⣿⣿⣿⣿⣿⣿⣿⣿⣿⣿⣿⣿⣿⣿⣿⣿⣿⣿⣿⣿⣿⣿⣿⣿⣿⣿⣿⣿⠿⠟⠛⠉⠀⠀⠀⠀⠀⠀⠀⠀⠀⠀⠀⠀⠀⠀⠀⠀⠀⠀⠀⠀⠀⠀⠀⠀⠀⠀⠀⠀⠀⠀⠀⠀⠀⠀⠀⠀⠀⠀⠀⠀⠀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⣿⣿⣿⣿⣿⣿⣿⣿⣿⣿⣿⣿⣿⣿⣿⣿⣿⣿⣿⣿⣿⣿⣿⣿⣿⣿⣿⣿⣿⣿⣿⣿⣿⣿⣿⣿⣿⣿⣿⡿⠿⠛⠋⠉⠁⠀⠀⠀⠀⠀⠀⠀⠀⠀⠀⠀⠀⠀⠀⠀⠀⠀⠀⠀⠀⠀⠀⠀⠀⠀⠀⠀⠀⠀⠀⠀⠀⠀⠀⠀⠀⠀⠀⠀⠀⠀⠀⠀⠀⠀⠀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⣿⣿⣿⣿⣿⣿⣿⣿⣿⣿⣿⣿⣿⣿⣿⣿⣿⣿⣿⣿⣿⣿⣿⣿⣿⣿⣿⣿⣿⣿⣿⡿⠿⠟⠛⠋⠉⠁⠀⠀⠀⠀⠀⠀⠀⠀⠀⠀⠀⠀⠀⠀⠀⠀⠀⠀⠀⠀⠀⠀⠀⠀⠀⠀⠀⠀⠀⠀⠀⠀⠀⠀⠀⠀⠀⠀⠀⠀⠀⠀⠀⠀⠀⠀⠀⠀⠀⠀⠀⠀⠀</a:t>
            </a:r>
            <a:br/>
            <a:r>
              <a:t>⠛⠛⠿⠿⠿⠿⣿⣿⣿⣿⣿⣿⣿⣿⣿⣿⣿⣿⠿⠿⠿⠿⠟⠛⠛⠛⠉⠉⠉⠀⠀⠀⠀⠀⠀⠀⠀⠀⠀⠀⠀⠀⠀⠀⠀⠀⠀⠀⠀⠀⠀⠀⠀⠀⠀⠀⠀⠀⠀⠀⠀⠀⠀⠀⠀⠀⠀⠀⠀⠀⠀⠀⠀⠀⠀⠀⠀⠀⠀⠀⠀⠀⠀⠀⠀⠀⠀⠀⠀⠀⠀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⠀⠀⠀⠀⠀⠀⠀⠀⠀⠀⠀⠀⠀⠀⠀⠹⣿⣿⣿⣿⣿⡆⠀⠀⠀⠀⠀⠀⠀⠀⠀⠀⠀⠀⠀⠀⠀⠀⠀⠀⠀⠀⠀⢀⣾⣿⣿⣿⣿⣿⣿⣿⣿⣿⣷⡀⠀⠀⠀⠀⠀⠀⠀⠀⠀⠀⠀⠀⠀⠀⠀⠀⠀⠀⠀⠀⠀⠀⠀⠀⠀⠀⠀⠀⠀⠀⠀⠀⠀⠀⠀</a:t>
            </a:r>
            <a:br/>
            <a:r>
              <a:t>⠀⠀⠀⠀⠀⠀⠀⠀⠀⠀⠀⠀⠀⠀⠀⠀⠹⣿⣿⣿⣿⣿⡀⠀⠀⠀⠀⠀⠀⠀⠀⠀⠀⠀⠀⠀⠀⠀⠀⠀⠀⣠⣶⣿⣿⣿⣿⣿⣿⣿⣿⣿⣿⣿⣿⣿⣄⠀⠀⠀⠀⠀⠀⠀⠀⠀⠀⠀⠀⠀⠀⠀⠀⠀⠀⠀⠀⠀⠀⠀⠀⠀⠀⠀⠀⠀⠀⠀⠀⠀⠀</a:t>
            </a:r>
            <a:br/>
            <a:r>
              <a:t>⠀⠀⠀⠀⠀⠀⠀⠀⠀⠀⠀⠀⠀⠀⠀⠀⠀⢹⣿⣿⣿⣿⠇⠀⠀⠀⠀⠀⠀⠀⠀⠀⠀⠀⠀⠀⠀⠀⣀⣴⣿⣿⣿⣿⣿⣿⣿⣿⣿⣿⣿⣿⣿⣿⣿⣿⣿⣦⠀⠀⠀⠀⠀⠀⠀⠀⠀⠀⠀⠀⠀⠀⠀⠀⠀⠀⠀⠀⠀⠀⠀⠀⠀⠀⠀⠀⠀⠀⠀⠀⠀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⠀⠀⠀⠀⠀⠀⠀⠀⠀⠀⠀⠀⠀⠀⠀⠀⠀⢸⣿⣿⣿⡟⠀⠀⠀⠀⠀⠀⠀⠀⠀⠀⠀⠀⠀⣀⣴⣿⣿⣿⣿⣿⣿⣿⣿⣿⣿⣿⣿⣿⣿⣿⣿⣿⣿⣿⣿⠿⠁⠀⠀⠀⠀⠀⠀⠀⠀⠀⠀⠀⠀⠀⠀⠀⠀⠀⠀⠀⠀⠀⠀⠀⠀⠀⠀⠀⠀⠀⠀⠀⠀</a:t>
            </a:r>
            <a:br/>
            <a:r>
              <a:t>⠀⠀⠀⠀⠀⠀⠀⠀⠀⠀⠀⠀⠀⠀⠀⠀⠀⣸⣿⣿⡟⠀⠀⠀⠀⠀⠀⠀⠀⠀⠀⢀⣠⣴⣿⣿⣿⣿⣿⣿⣿⣿⣿⣿⣿⣿⣿⣿⣿⣿⣿⣿⣿⣿⣿⣿⣿⡄⠀⠀⠀⠀⠀⠀⠀⠀⠀⠀⠀⠀⠀⠀⠀⠀⠀⠀⠀⠀⠀⠀⠀⠀⠀⠀⠀⠀⠀⠀⠀⠀⠀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⠀⠀⠀⠀⠀⠀⠀⠀⠀⠀⠀⠀⠀⠀⠀⠀⠀⢻⣿⣿⡇⠀⠀⠀⠀⠀⠀⠀⢀⣤⣶⣿⣿⣿⣿⣿⣿⣿⣿⣿⣿⣿⣿⣿⣿⣿⣿⣿⣿⣿⣿⣿⣿⣿⣿⣿⣿⡇⠀⠀⠀⠀⠀⠀⠀⠀⠀⠀⠀⠀⠀⠀⠀⠀⠀⠀⠀⠀⠀⠀⠀⠀⠀⠀⠀⠀⠀⠀⠀⠀⠀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⠀⠀⠀⠀⠀⠀⠀⠀⠀⠀⠀⠀⠀⠀⠀⠀⠀⠸⣿⣿⡇⠀⠀⠀⠀⠀⠀⠴⣿⣿⣿⣿⣿⣿⣿⣿⣿⣿⣿⣿⣿⣿⣿⣿⣿⣿⣿⣿⣿⣿⣿⣿⣿⣿⣿⣿⣿⡇⠀⠀⠀⠀⠀⠀⠀⠀⠀⠀⠀⠀⠀⠀⠀⠀⠀⠀⠀⠀⠀⠀⠀⠀⠀⠀⠀⠀⠀⠀⠀⠀⠀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⠀⠀⠀⠀⠀⠀⠀⠀⠀⠀⠀⠀⠀⠀⠀⠀⠀⠀⠹⣿⣇⠀⠀⠀⠀⠀⠀⠀⠀⢈⣿⣿⣿⣿⣿⣿⣿⣿⣿⣿⣿⣿⣿⣿⣿⣿⣿⣿⣿⣿⣿⣿⣿⣿⣿⣿⣿⣧⠀⠀⠀⠀⠀⠀⠀⠀⠀⠀⠀⠀⠀⠀⠀⠀⠀⠀⠀⠀⠀⠀⠀⠀⠀⠀⠀⠀⠀⠀⠀⠀⠀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⠀⠀⠀⠀⠀⠀⠀⠀⠀⠀⠀⠀⠀⠀⠀⠀⠀⠀⠀⠙⢿⣧⣀⠀⠀⢀⣤⣴⣾⣿⣿⣿⣿⣿⣿⣿⣿⣿⣿⣿⣿⣿⣿⣿⣿⣿⣿⣿⣿⣿⣿⣿⣿⣿⣿⠹⣿⠋⠀⠀⠀⠀⠀⠀⠀⠀⠀⠀⠀⠀⠀⠀⠀⠀⠀⠀⠀⠀⠀⠀⠀⠀⠀⠀⠀⠀⠀⠀⠀⠀⠀</a:t>
            </a:r>
            <a:br/>
            <a:r>
              <a:t>⠀⠀⠀⠀⠀⠀⠀⠀⠀⠀⠀⠀⠀⠀⠀⠀⠀⠀⠀⠀⠀⠈⠉⢿⣾⣿⣿⣿⣿⣿⣿⣿⣿⣿⣿⣿⣿⣿⣿⣿⣿⣿⣿⣿⣿⣿⣿⣿⣿⣿⣿⣿⣿⣿⡇⠀⠀⠀⠀⠀⠀⠀⠀⠀⠀⠀⠀⠀⠀⠀⠀⠀⠀⠀⠀⠀⠀⠀⠀⠀⠀⠀⠀⠀⠀⠀⠀⠀⠀⠀⠀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⠀⠀⠀⠀⠀⠀⠀⠀⠀⠀⠀⠀⠀⠀⠀⠀⠀⠀⠀⠀⠀⠀⠀⠁⠈⠈⠛⠻⢿⣿⣿⣿⣿⣿⣿⣿⣿⣿⣿⣿⣿⣿⣿⣿⣿⣿⣿⣿⣿⣿⣿⣿⣿⣿⡇⠀⠀⠀⠀⠀⠀⠀⠀⠀⠀⠀⠀⠀⠀⠀⠀⠀⠀⠀⠀⠀⠀⠀⠀⠀⠀⠀⠀⠀⣀⣠⣤⣶⣶⣿⡇</a:t>
            </a:r>
            <a:br/>
            <a:r>
              <a:t>⠀⠀⠀⠀⠀⠀⠀⠀⠀⠀⠀⠀⠀⠀⠀⠀⠀⠀⠀⠀⠀⠀⠀⠀⠀⠀⠀⠀⠀⠀⠉⠙⠛⠿⠟⠿⢿⣿⣿⣿⣿⣿⣿⣿⣿⣿⣿⣿⣿⣿⣿⣿⣿⣿⡇⠀⠀⠀⠀⠀⠀⠀⠀⠀⠀⠀⠀⠀⠀⠀⠀⠀⠀⠀⠀⠀⠀⢀⣀⣤⣴⣶⣾⣿⣿⣿⣿⣿⣿⣿⡇</a:t>
            </a:r>
            <a:br/>
            <a:r>
              <a:t>⠀⠀⠀⠀⠀⠀⠀⠀⠀⠀⠀⠀⠀⠀⠀⠀⠀⠀⠀⠀⠀⠀⠀⠀⠀⠀⠀⠀⠀⠀⠀⠀⠀⠀⠀⠀⠀⠉⠉⠛⠛⠛⠛⠿⣿⣿⣿⣿⣿⣿⣿⣿⣿⣿⡇⠀⠀⠀⠀⠀⠀⠀⠀⠀⠀⠀⠀⠀⠀⠀⢀⣀⣠⣤⣶⣶⣿⣿⣿⣿⣿⣿⣿⣿⣿⣿⣿⣿⣿⣿⡇</a:t>
            </a:r>
            <a:br/>
            <a:r>
              <a:t>⠀⠀⠀⠀⠀⠀⠀⠀⠀⠀⠀⠀⠀⠀⠀⠀⠀⠀⠀⠀⠀⠀⠀⠀⠀⠀⠀⠀⠀⠀⠀⠀⠀⠀⠀⠀⠀⠀⠀⠀⠀⠀⠀⠀⠀⣼⣿⣿⣿⣿⣿⣿⠿⠛⠀⠀⠀⠀⠀⠀⠀⠀⢀⣀⣠⣤⣴⣶⣾⣿⣿⣿⣿⣿⣿⣿⣿⣿⣿⣿⣿⣿⣿⣿⣿⣿⣿⣿⣿⣿⡇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⠀⠀⠀⠀⠀⠀⠀⠀⠀⠀⠀⠀⠀⠀⠀⠀⠀⠀⠀⠀⠀⠀⠀⠀⠀⠀⠀⠀⠀⠀⠀⠀⠀⠀⠀⠀⠀⠀⠀⠀⠀⠀⠀⠀⠀⣿⣿⣿⣿⣿⣿⡇⠀⠀⢀⣀⣀⣤⣤⣶⣶⣿⣿⣿⣿⣿⣿⣿⣿⣿⣿⣿⣿⣿⣿⣿⣿⣿⣿⣿⣿⣿⣿⣿⣿⣿⣿⣿⣿⣿⡇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⠀⠀⠀⠀⠀⠀⠀⠀⠀⠀⠀⠀⠀⠀⠀⠀⠀⠀⠀⠀⠀⠀⠀⠀⠀⠀⠀⠀⠀⠀⠀⠀⠀⠀⠀⠀⠀⠀⠀⠀⠀⠀⢀⣀⣀⣿⣿⣿⣿⣿⣿⣷⣿⣿⣿⣿⣿⣿⣿⣿⣿⣿⣿⣿⣿⣿⣿⣿⣿⣿⣿⣿⣿⣿⣿⣿⣿⣿⣿⣿⣿⣿⣿⣿⣿⣿⣿⣿⣿⣿⡇</a:t>
            </a:r>
            <a:br/>
            <a:r>
              <a:t>⠀⠀⠀⠀⠀⠀⠀⠀⠀⠀⠀⠀⠀⠀⠀⠀⠀⠀⠀⠀⠀⠀⠀⢀⣀⣀⣀⣀⣀⣠⣤⣤⣤⣤⣴⣶⣶⣶⣶⣿⣿⣿⣿⣿⣿⣿⣿⣿⣿⣿⣿⣿⣿⣿⣿⣿⣿⣿⣿⣿⣿⣿⣿⣿⣿⣿⣿⣿⣿⣿⣿⣿⣿⣿⣿⣿⣿⣿⣿⣿⣿⣿⣿⣿⣿⣿⣿⣿⣿⣿⡇</a:t>
            </a:r>
            <a:br/>
            <a:r>
              <a:t>⣤⣤⣤⣤⣤⣤⣤⣤⣶⣶⣶⣶⣶⣶⣶⣶⣾⣿⣿⣿⣿⣿⣿⣿⣿⣿⣿⣿⣿⣿⣿⣿⣿⣿⣿⣿⣿⣿⣿⣿⣿⣿⣿⣿⣿⣿⣿⣿⣿⣿⣿⣿⣿⣿⣿⣿⣿⣿⣿⣿⣿⣿⣿⣿⣿⣿⣿⣿⣿⣿⣿⣿⣿⣿⣿⣿⣿⣿⣿⣿⣿⣿⣿⣿⣿⣿⣿⣿⣿⣿⡇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⣿⣿⣿⣿⣿⣿⣿⣿⣿⣿⣿⣿⣿⣿⣿⣿⣿⣿⣿⣿⣿⣿⣿⣿⣿⣿⣿⣿⣿⣿⣿⣿⣿⣿⣿⣿⣿⣿⣿⣿⣿⣿⣿⣿⣿⣿⣿⣿⣿⣿⣿⣿⣿⣿⣿⣿⣿⣿⣿⣿⣿⣿⣿⣿⣿⣿⣿⣿⣿⣿⣿⣿⣿⣿⣿⣿⣿⣿⣿⣿⣿⣿⣿⣿⣿⣿⣿⣿⣿⠟⠁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⣿⣿⣿⣿⣿⣿⣿⣿⣿⣿⣿⣿⣿⣿⣿⣿⣿⣿⣿⣿⣿⣿⣿⣿⣿⣿⣿⣿⣿⣿⣿⣿⣿⣿⣿⣿⣿⣿⣿⣿⣿⣿⣿⣿⣿⣿⣿⣿⣿⣿⣿⣿⣿⣿⣿⣿⣿⣿⣿⣿⣿⣿⣿⣿⣿⣿⣿⣿⣿⣿⣿⣿⣿⣿⣿⣿⣿⣿⣿⣿⣿⣿⣿⣿⣿⣿⣿⡿⠋⠀⠀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⣿⣿⣿⣿⣿⣿⣿⣿⣿⣿⣿⣿⣿⣿⣿⣿⣿⣿⣿⣿⣿⣿⣿⣿⣿⣿⣿⣿⣿⣿⣿⣿⣿⣿⣿⣿⣿⣿⣿⣿⣿⣿⣿⣿⣿⣿⣿⣿⣿⣿⣿⣿⣿⣿⣿⣿⣿⣿⣿⣿⣿⣿⣿⣿⣿⣿⣿⣿⣿⣿⣿⣿⣿⣿⣿⣿⣿⣿⣿⣿⣿⣿⣿⣿⣿⣿⠟⠀⠀⠀⠀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⣿⣿⣿⣿⣿⣿⣿⣿⣿⣿⣿⣿⣿⣿⣿⣿⣿⣿⣿⣿⣿⣿⣿⣿⣿⣿⣿⣿⣿⣿⣿⣿⣿⣿⣿⣿⣿⣿⣿⣿⣿⣿⣿⣿⣿⣿⣿⣿⣿⣿⣿⣿⣿⣿⣿⣿⣿⣿⣿⣿⣿⣿⣿⣿⣿⣿⣿⣿⣿⣿⣿⣿⣿⣿⣿⣿⣿⣿⣿⣿⣿⣿⣿⣿⠟⠁⠀⠀⠀⠀⠀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⣿⣿⣿⣿⣿⣿⣿⣿⣿⣿⣿⣿⣿⣿⣿⣿⣿⣿⣿⣿⣿⣿⣿⣿⣿⣿⣿⣿⣿⣿⣿⣿⣿⣿⣿⣿⣿⣿⣿⣿⣿⣿⣿⣿⣿⣿⣿⣿⣿⣿⣿⣿⣿⣿⣿⣿⣿⣿⣿⣿⣿⣿⣿⣿⣿⣿⣿⣿⣿⣿⣿⣿⣿⣿⣿⣿⣿⣿⣿⡿⠛⠛⠛⠁⠀⠀⠀⠀⠀⠀⠀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⣿⣿⣿⣿⣿⣿⣿⣿⣿⣿⣿⣿⣿⣿⣿⣿⣿⣿⣿⣿⣿⣿⣿⣿⣿⣿⣿⣿⣿⣿⣿⣿⣿⣿⣿⣿⣿⣿⣿⣿⣿⣿⣿⣿⣿⣿⣿⣿⣿⣿⣿⣿⣿⣿⣿⣿⣿⣿⣿⣿⣿⣿⣿⣿⣿⣿⣿⣿⣿⣿⣿⣿⣿⣿⣿⣿⣿⠿⠋⠀⠀⠀⠀⠀⠀⠀⠀⠀⠀⠀⠀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⣿⣿⣿⣿⣿⣿⣿⣿⣿⣿⣿⣿⣿⣿⣿⣿⣿⣿⣿⣿⣿⣿⣿⣿⣿⣿⣿⣿⣿⣿⣿⣿⣿⣿⣿⣿⣿⣿⣿⣿⣿⣿⣿⣿⣿⣿⣿⣿⣿⣿⣿⣿⣿⣿⣿⣿⣿⣿⣿⣿⣿⣿⣿⣿⣿⣿⣿⣿⣿⣿⡿⠿⠿⠿⠛⠋⠁⠀⠀⠀⠀⠀⠀⠀⠀⠀⠀⠀⠀⠀⠀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⣿⣿⣿⣿⣿⣿⣿⣿⣿⣿⣿⣿⣿⣿⣿⣿⣿⣿⣿⣿⣿⣿⣿⣿⣿⣿⣿⣿⣿⣿⣿⣿⣿⣿⣿⣿⣿⣿⣿⣿⣿⣿⣿⣿⣿⣿⣿⣿⣿⣿⣿⣿⣿⣿⣿⣿⣿⠿⠟⠋⠉⠁⠀⠀⠀⠀⠀⠀⠀⠀⠀⠀⠀⠀⠀⠀⠀⠀⠀⠀⠀⠀⠀⠀⠀⠀⠀⠀⠀⠀⠀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⣿⣿⣿⣿⣿⣿⣿⣿⣿⣿⣿⣿⣿⣿⣿⣿⣿⣿⣿⣿⣿⣿⣿⣿⣿⣿⣿⣿⣿⣿⣿⣿⣿⣿⣿⣿⣿⣿⣿⣿⣿⣿⣿⣿⣿⣿⣿⣿⣿⣿⣿⣿⡿⠟⠋⠉⠀⠀⠀⠀⠀⠀⠀⠀⠀⠀⠀⠀⠀⠀⠀⠀⠀⠀⠀⠀⠀⠀⠀⠀⠀⠀⠀⠀⠀⠀⠀⠀⠀⠀⠀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⣿⣿⣿⣿⣿⣿⣿⣿⣿⣿⣿⣿⣿⣿⣿⣿⣿⣿⣿⣿⣿⣿⣿⣿⣿⣿⣿⣿⣿⣿⣿⣿⣿⣿⣿⣿⣿⣿⣿⣿⣿⣿⣿⣿⣿⣿⣿⠿⠟⠛⠉⠀⠀⠀⠀⠀⠀⠀⠀⠀⠀⠀⠀⠀⠀⠀⠀⠀⠀⠀⠀⠀⠀⠀⠀⠀⠀⠀⠀⠀⠀⠀⠀⠀⠀⠀⠀⠀⠀⠀⠀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⣿⣿⣿⣿⣿⣿⣿⣿⣿⣿⣿⣿⣿⣿⣿⣿⣿⣿⣿⣿⣿⣿⣿⣿⣿⣿⣿⣿⣿⣿⣿⣿⣿⣿⣿⣿⣿⣿⣿⣿⣿⣿⠿⠛⠋⠉⠀⠀⠀⠀⠀⠀⠀⠀⠀⠀⠀⠀⠀⠀⠀⠀⠀⠀⠀⠀⠀⠀⠀⠀⠀⠀⠀⠀⠀⠀⠀⠀⠀⠀⠀⠀⠀⠀⠀⠀⠀⠀⠀⠀⠀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⣿⣿⣿⣿⣿⣿⣿⣿⣿⣿⣿⣿⣿⣿⣿⣿⣿⣿⣿⣿⣿⣿⣿⣿⣿⣿⣿⣿⣿⣿⣿⣿⣿⣿⣿⡿⠿⠟⠋⠉⠀⠀⠀⠀⠀⠀⠀⠀⠀⠀⠀⠀⠀⠀⠀⠀⠀⠀⠀⠀⠀⠀⠀⠀⠀⠀⠀⠀⠀⠀⠀⠀⠀⠀⠀⠀⠀⠀⠀⠀⠀⠀⠀⠀⠀⠀⠀⠀⠀⠀⠀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⣿⣿⣿⣿⣿⣿⣿⣿⣿⣿⣿⣿⣿⣿⣿⣿⣿⣿⣿⣿⣿⣿⣿⣿⣿⣿⣿⣿⡿⠿⠟⠛⠋⠉⠀⠀⠀⠀⠀⠀⠀⠀⠀⠀⠀⠀⠀⠀⠀⠀⠀⠀⠀⠀⠀⠀⠀⠀⠀⠀⠀⠀⠀⠀⠀⠀⠀⠀⠀⠀⠀⠀⠀⠀⠀⠀⠀⠀⠀⠀⠀⠀⠀⠀⠀⠀⠀⠀⠀⠀⠀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⠀⠀⠀⠀⠀⠀⠀⠀⠀⠀⠀⠀⠀⠀⠈⣿⣿⣿⣿⣿⣷⠀⠀⠀⠀⠀⠀⠀⠀⠀⠀⠀⠀⠀⠀⠀⠀⠀⠀⠀⠀⠀⠀⠈⣻⣿⣿⣿⣿⣿⣿⣿⣿⣿⣧⠀⠀⠀⠀⠀⠀⠀⠀⠀⠀⠀⠀⠀⠀⠀⠀⠀⠀⠀⠀⠀⠀⠀⠀⠀⠀⠀⠀⠀⠀⠀⠀⠀⠀⠀⠀</a:t>
            </a:r>
            <a:br/>
            <a:r>
              <a:t>⠀⠀⠀⠀⠀⠀⠀⠀⠀⠀⠀⠀⠀⠀⠀⠘⣿⣿⣿⣿⣿⡇⠀⠀⠀⠀⠀⠀⠀⠀⠀⠀⠀⠀⠀⠀⠀⠀⠀⠀⠀⠀⣠⣾⣿⣿⣿⣿⣿⣿⣿⣿⣿⣿⣿⣧⡀⠀⠀⠀⠀⠀⠀⠀⠀⠀⠀⠀⠀⠀⠀⠀⠀⠀⠀⠀⠀⠀⠀⠀⠀⠀⠀⠀⠀⠀⠀⠀⠀⠀⠀</a:t>
            </a:r>
            <a:br/>
            <a:r>
              <a:t>⠀⠀⠀⠀⠀⠀⠀⠀⠀⠀⠀⠀⠀⠀⠀⠀⠘⣿⣿⣿⣿⣿⠀⠀⠀⠀⠀⠀⠀⠀⠀⠀⠀⠀⠀⠀⠀⠀⠀⢀⣴⣾⣿⣿⣿⣿⣿⣿⣿⣿⣿⣿⣿⣿⣿⣿⣷⡄⠀⠀⠀⠀⠀⠀⠀⠀⠀⠀⠀⠀⠀⠀⠀⠀⠀⠀⠀⠀⠀⠀⠀⠀⠀⠀⠀⠀⠀⠀⠀⠀⠀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⠀⠀⠀⠀⠀⠀⠀⠀⠀⠀⠀⠀⠀⠀⠀⠀⠀⢹⣿⣿⣿⡟⠀⠀⠀⠀⠀⠀⠀⠀⠀⠀⠀⠀⠀⠀⢀⣤⣾⣿⣿⣿⣿⣿⣿⣿⣿⣿⣿⣿⣿⣿⣿⣿⣿⣿⣿⣿⠆⠀⠀⠀⠀⠀⠀⠀⠀⠀⠀⠀⠀⠀⠀⠀⠀⠀⠀⠀⠀⠀⠀⠀⠀⠀⠀⠀⠀⠀⠀⠀⠀</a:t>
            </a:r>
            <a:br/>
            <a:r>
              <a:t>⠀⠀⠀⠀⠀⠀⠀⠀⠀⠀⠀⠀⠀⠀⠀⠀⠀⣾⣿⣿⡿⠀⠀⠀⠀⠀⠀⠀⠀⠀⠀⠀⠀⢀⣠⣶⣿⣿⣿⣿⣿⣿⣿⣿⣿⣿⣿⣿⣿⣿⣿⣿⣿⣿⣿⣿⣿⡉⠀⠀⠀⠀⠀⠀⠀⠀⠀⠀⠀⠀⠀⠀⠀⠀⠀⠀⠀⠀⠀⠀⠀⠀⠀⠀⠀⠀⠀⠀⠀⠀⠀</a:t>
            </a:r>
            <a:br/>
            <a:r>
              <a:t>⠀⠀⠀⠀⠀⠀⠀⠀⠀⠀⠀⠀⠀⠀⠀⠀⠀⣿⣿⣿⠁⠀⠀⠀⠀⠀⠀⠀⠀⠀⣀⣤⣾⣿⣿⣿⣿⣿⣿⣿⣿⣿⣿⣿⣿⣿⣿⣿⣿⣿⣿⣿⣿⣿⣿⣿⣿⡇⠀⠀⠀⠀⠀⠀⠀⠀⠀⠀⠀⠀⠀⠀⠀⠀⠀⠀⠀⠀⠀⠀⠀⠀⠀⠀⠀⠀⠀⠀⠀⠀⠀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⠀⠀⠀⠀⠀⠀⠀⠀⠀⠀⠀⠀⠀⠀⠀⠀⠀⢿⣿⣿⠀⠀⠀⠀⠀⠀⠀⣠⣴⣿⣿⣿⣿⣿⣿⣿⣿⣿⣿⣿⣿⣿⣿⣿⣿⣿⣿⣿⣿⣿⣿⣿⣿⣿⣿⣿⣿⡇⠀⠀⠀⠀⠀⠀⠀⠀⠀⠀⠀⠀⠀⠀⠀⠀⠀⠀⠀⠀⠀⠀⠀⠀⠀⠀⠀⠀⠀⠀⠀⠀⠀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⠀⠀⠀⠀⠀⠀⠀⠀⠀⠀⠀⠀⠀⠀⠀⠀⠀⠘⣿⣿⡄⠀⠀⠀⠀⠀⠀⠉⠛⠻⣿⣿⣿⣿⣿⣿⣿⣿⣿⣿⣿⣿⣿⣿⣿⣿⣿⣿⣿⣿⣿⣿⣿⣿⣿⣿⣿⣇⠀⠀⠀⠀⠀⠀⠀⠀⠀⠀⠀⠀⠀⠀⠀⠀⠀⠀⠀⠀⠀⠀⠀⠀⠀⠀⠀⠀⠀⠀⠀⠀⠀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⠀⠀⠀⠀⠀⠀⠀⠀⠀⠀⠀⠀⠀⠀⠀⠀⠀⠀⠘⢿⣷⡀⠀⠀⠀⠀⠀⣀⣠⣴⣿⣿⣿⣿⣿⣿⣿⣿⣿⣿⣿⣿⣿⣿⣿⣿⣿⣿⣿⣿⣿⣿⣿⣿⣿⣿⣿⡿⠀⠀⠀⠀⠀⠀⠀⠀⠀⠀⠀⠀⠀⠀⠀⠀⠀⠀⠀⠀⠀⠀⠀⠀⠀⠀⠀⠀⠀⠀⠀⠀⠀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⠀⠀⠀⠀⠀⠀⠀⠀⠀⠀⠀⠀⠀⠀⠀⠀⠀⠀⠀⠀⠙⠻⠶⣤⣤⣶⣿⣿⣿⣿⣿⣿⣿⣿⣿⣿⣿⣿⣿⣿⣿⣿⣿⣿⣿⣿⣿⣿⣿⣿⣿⣿⣿⣿⡟⠈⠏⠀⠀⠀⠀⠀⠀⠀⠀⠀⠀⠀⠀⠀⠀⠀⠀⠀⠀⠀⠀⠀⠀⠀⠀⠀⠀⠀⠀⠀⠀⠀⠀⠀⠀</a:t>
            </a:r>
            <a:br/>
            <a:r>
              <a:t>⠀⠀⠀⠀⠀⠀⠀⠀⠀⠀⠀⠀⠀⠀⠀⠀⠀⠀⠀⠀⠀⠀⠠⠛⠛⠿⠿⣿⣿⣿⣿⣿⣿⣿⣿⣿⣿⣿⣿⣿⣿⣿⣿⣿⣿⣿⣿⣿⣿⣿⣿⣿⣿⣿⡇⠀⠀⠀⠀⠀⠀⠀⠀⠀⠀⠀⠀⠀⠀⠀⠀⠀⠀⠀⠀⠀⠀⠀⠀⠀⠀⠀⠀⠀⠀⠀⣀⣠⣤⣴⡆</a:t>
            </a:r>
            <a:br/>
            <a:r>
              <a:t>⠀⠀⠀⠀⠀⠀⠀⠀⠀⠀⠀⠀⠀⠀⠀⠀⠀⠀⠀⠀⠀⠀⠀⠀⠀⠀⠀⠈⠉⠉⠻⠿⣿⣿⣿⣿⣿⣿⣿⣿⣿⣿⣿⣿⣿⣿⣿⣿⣿⣿⣿⣿⣿⣿⡇⠀⠀⠀⠀⠀⠀⠀⠀⠀⠀⠀⠀⠀⠀⠀⠀⠀⠀⠀⠀⠀⠀⠀⠀⢀⣀⣤⣤⣶⣾⣿⣿⣿⣿⣿⡇</a:t>
            </a:r>
            <a:br/>
            <a:r>
              <a:t>⠀⠀⠀⠀⠀⠀⠀⠀⠀⠀⠀⠀⠀⠀⠀⠀⠀⠀⠀⠀⠀⠀⠀⠀⠀⠀⠀⠀⠀⠀⠀⠀⠀⠀⠀⠈⠙⠻⠿⠿⠿⢿⣿⣿⣿⣿⣿⣿⣿⣿⣿⣿⣿⣿⡇⠀⠀⠀⠀⠀⠀⠀⠀⠀⠀⠀⠀⠀⠀⠀⠀⠀⠀⣀⣠⣤⣴⣶⣿⣿⣿⣿⣿⣿⣿⣿⣿⣿⣿⣿⡇</a:t>
            </a:r>
            <a:br/>
            <a:r>
              <a:t>⠀⠀⠀⠀⠀⠀⠀⠀⠀⠀⠀⠀⠀⠀⠀⠀⠀⠀⠀⠀⠀⠀⠀⠀⠀⠀⠀⠀⠀⠀⠀⠀⠀⠀⠀⠀⠀⠀⠀⠀⠀⠀⠈⠉⠛⣻⣿⣿⣿⣿⣿⣿⣿⡟⠃⠀⠀⠀⠀⠀⠀⠀⠀⠀⠀⢀⣀⣠⣤⣶⣶⣿⣿⣿⣿⣿⣿⣿⣿⣿⣿⣿⣿⣿⣿⣿⣿⣿⣿⣿⡇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⠀⠀⠀⠀⠀⠀⠀⠀⠀⠀⠀⠀⠀⠀⠀⠀⠀⠀⠀⠀⠀⠀⠀⠀⠀⠀⠀⠀⠀⠀⠀⠀⠀⠀⠀⠀⠀⠀⠀⠀⠀⠀⠀⠀⠀⣿⣿⣿⣿⣿⣿⡏⠁⠀⠀⠀⠀⢀⣀⣠⣤⣴⣶⣾⣿⣿⣿⣿⣿⣿⣿⣿⣿⣿⣿⣿⣿⣿⣿⣿⣿⣿⣿⣿⣿⣿⣿⣿⣿⣿⡇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⠀⠀⠀⠀⠀⠀⠀⠀⠀⠀⠀⠀⠀⠀⠀⠀⠀⠀⠀⠀⠀⠀⠀⠀⠀⠀⠀⠀⠀⠀⠀⠀⠀⠀⠀⠀⠀⠀⠀⠀⠀⠀⠀⠀⠀⣿⣿⣿⣿⣿⣿⣧⣤⣶⣶⣾⣿⣿⣿⣿⣿⣿⣿⣿⣿⣿⣿⣿⣿⣿⣿⣿⣿⣿⣿⣿⣿⣿⣿⣿⣿⣿⣿⣿⣿⣿⣿⣿⣿⣿⡇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⠀⠀⠀⠀⠀⠀⠀⠀⠀⠀⠀⠀⠀⠀⠀⠀⠀⠀⠀⠀⠀⠀⠀⠀⠀⠀⠀⠀⠀⠀⠀⣀⣀⣀⣀⣀⣤⣤⣤⣤⣴⣶⣶⣶⣿⣿⣿⣿⣿⣿⣿⣿⣿⣿⣿⣿⣿⣿⣿⣿⣿⣿⣿⣿⣿⣿⣿⣿⣿⣿⣿⣿⣿⣿⣿⣿⣿⣿⣿⣿⣿⣿⣿⣿⣿⣿⣿⣿⣿⣿⡇</a:t>
            </a:r>
            <a:br/>
            <a:r>
              <a:t>⣀⣀⣀⣀⣀⣀⣀⣀⣀⣀⣀⣠⣤⣤⣤⣤⣤⣤⣤⣴⣶⣶⣶⣶⣶⣾⣿⣿⣿⣿⣿⣿⣿⣿⣿⣿⣿⣿⣿⣿⣿⣿⣿⣿⣿⣿⣿⣿⣿⣿⣿⣿⣿⣿⣿⣿⣿⣿⣿⣿⣿⣿⣿⣿⣿⣿⣿⣿⣿⣿⣿⣿⣿⣿⣿⣿⣿⣿⣿⣿⣿⣿⣿⣿⣿⣿⣿⣿⣿⣿⡇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⣿⣿⣿⣿⣿⣿⣿⣿⣿⣿⣿⣿⣿⣿⣿⣿⣿⣿⣿⣿⣿⣿⣿⣿⣿⣿⣿⣿⣿⣿⣿⣿⣿⣿⣿⣿⣿⣿⣿⣿⣿⣿⣿⣿⣿⣿⣿⣿⣿⣿⣿⣿⣿⣿⣿⣿⣿⣿⣿⣿⣿⣿⣿⣿⣿⣿⣿⣿⣿⣿⣿⣿⣿⣿⣿⣿⣿⣿⣿⣿⣿⣿⣿⣿⣿⣿⣿⣿⡿⠋⠀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⣿⣿⣿⣿⣿⣿⣿⣿⣿⣿⣿⣿⣿⣿⣿⣿⣿⣿⣿⣿⣿⣿⣿⣿⣿⣿⣿⣿⣿⣿⣿⣿⣿⣿⣿⣿⣿⣿⣿⣿⣿⣿⣿⣿⣿⣿⣿⣿⣿⣿⣿⣿⣿⣿⣿⣿⣿⣿⣿⣿⣿⣿⣿⣿⣿⣿⣿⣿⣿⣿⣿⣿⣿⣿⣿⣿⣿⣿⣿⣿⣿⣿⣿⣿⣿⣿⣿⠟⠁⠀⠀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⣿⣿⣿⣿⣿⣿⣿⣿⣿⣿⣿⣿⣿⣿⣿⣿⣿⣿⣿⣿⣿⣿⣿⣿⣿⣿⣿⣿⣿⣿⣿⣿⣿⣿⣿⣿⣿⣿⣿⣿⣿⣿⣿⣿⣿⣿⣿⣿⣿⣿⣿⣿⣿⣿⣿⣿⣿⣿⣿⣿⣿⣿⣿⣿⣿⣿⣿⣿⣿⣿⣿⣿⣿⣿⣿⣿⣿⣿⣿⣿⣿⣿⣿⣿⣿⡿⠁⠀⠀⠀⠀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⣿⣿⣿⣿⣿⣿⣿⣿⣿⣿⣿⣿⣿⣿⣿⣿⣿⣿⣿⣿⣿⣿⣿⣿⣿⣿⣿⣿⣿⣿⣿⣿⣿⣿⣿⣿⣿⣿⣿⣿⣿⣿⣿⣿⣿⣿⣿⣿⣿⣿⣿⣿⣿⣿⣿⣿⣿⣿⣿⣿⣿⣿⣿⣿⣿⣿⣿⣿⣿⣿⣿⣿⣿⣿⣿⣿⣿⣿⣿⣿⣿⣿⠿⠿⠋⠀⠀⠀⠀⠀⠀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⣿⣿⣿⣿⣿⣿⣿⣿⣿⣿⣿⣿⣿⣿⣿⣿⣿⣿⣿⣿⣿⣿⣿⣿⣿⣿⣿⣿⣿⣿⣿⣿⣿⣿⣿⣿⣿⣿⣿⣿⣿⣿⣿⣿⣿⣿⣿⣿⣿⣿⣿⣿⣿⣿⣿⣿⣿⣿⣿⣿⣿⣿⣿⣿⣿⣿⣿⣿⣿⣿⣿⣿⣿⣿⣿⣿⣿⣿⣿⠟⠁⠀⠀⠀⠀⠀⠀⠀⠀⠀⠀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⣿⣿⣿⣿⣿⣿⣿⣿⣿⣿⣿⣿⣿⣿⣿⣿⣿⣿⣿⣿⣿⣿⣿⣿⣿⣿⣿⣿⣿⣿⣿⣿⣿⣿⣿⣿⣿⣿⣿⣿⣿⣿⣿⣿⣿⣿⣿⣿⣿⣿⣿⣿⣿⣿⣿⣿⣿⣿⣿⣿⣿⣿⣿⣿⣿⣿⣿⣿⣿⣿⣿⣿⣿⣿⣿⣿⡿⠛⠁⠀⠀⠀⠀⠀⠀⠀⠀⠀⠀⠀⠀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⣿⣿⣿⣿⣿⣿⣿⣿⣿⣿⣿⣿⣿⣿⣿⣿⣿⣿⣿⣿⣿⣿⣿⣿⣿⣿⣿⣿⣿⣿⣿⣿⣿⣿⣿⣿⣿⣿⣿⣿⣿⣿⣿⣿⣿⣿⣿⣿⣿⣿⣿⣿⣿⣿⣿⣿⣿⣿⣿⠿⢿⣿⣿⣿⣿⣿⣿⡿⠿⠿⠿⠟⠛⠋⠉⠁⠀⠀⠀⠀⠀⠀⠀⠀⠀⠀⠀⠀⠀⠀⠀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⣿⣿⣿⣿⣿⣿⣿⣿⣿⣿⣿⣿⣿⣿⣿⣿⣿⣿⣿⣿⣿⣿⣿⣿⣿⣿⣿⣿⣿⣿⣿⣿⣿⣿⣿⣿⣿⣿⣿⣿⣿⣿⣿⣿⣿⣿⣿⣿⣿⣿⣿⣿⣿⡿⠟⠋⠉⠁⠀⠀⠀⠀⠀⠀⠀⠀⠀⠀⠀⠀⠀⠀⠀⠀⠀⠀⠀⠀⠀⠀⠀⠀⠀⠀⠀⠀⠀⠀⠀⠀⠀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⣿⣿⣿⣿⣿⣿⣿⣿⣿⣿⣿⣿⣿⣿⣿⣿⣿⣿⣿⣿⣿⣿⣿⣿⣿⣿⣿⣿⣿⣿⣿⣿⣿⣿⣿⣿⣿⣿⣿⣿⣿⣿⣿⣿⣿⣿⣿⣿⡿⠟⠛⠉⠀⠀⠀⠀⠀⠀⠀⠀⠀⠀⠀⠀⠀⠀⠀⠀⠀⠀⠀⠀⠀⠀⠀⠀⠀⠀⠀⠀⠀⠀⠀⠀⠀⠀⠀⠀⠀⠀⠀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⣿⣿⣿⣿⣿⣿⣿⣿⣿⣿⣿⣿⣿⣿⣿⣿⣿⣿⣿⣿⣿⣿⣿⣿⣿⣿⣿⣿⣿⣿⣿⣿⣿⣿⣿⣿⣿⣿⣿⣿⣿⣿⣿⠿⠟⠛⠉⠀⠀⠀⠀⠀⠀⠀⠀⠀⠀⠀⠀⠀⠀⠀⠀⠀⠀⠀⠀⠀⠀⠀⠀⠀⠀⠀⠀⠀⠀⠀⠀⠀⠀⠀⠀⠀⠀⠀⠀⠀⠀⠀⠀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⣿⣿⣿⣿⣿⣿⣿⣿⣿⣿⣿⣿⣿⣿⣿⣿⣿⣿⣿⣿⣿⣿⣿⣿⣿⣿⣿⣿⣿⣿⣿⣿⣿⣿⣿⣿⣿⡿⠿⠛⠋⠉⠀⠀⠀⠀⠀⠀⠀⠀⠀⠀⠀⠀⠀⠀⠀⠀⠀⠀⠀⠀⠀⠀⠀⠀⠀⠀⠀⠀⠀⠀⠀⠀⠀⠀⠀⠀⠀⠀⠀⠀⠀⠀⠀⠀⠀⠀⠀⠀⠀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⣿⣿⣿⣿⣿⣿⣿⣿⣿⣿⣿⣿⣿⣿⣿⣿⣿⣿⣿⣿⣿⣿⣿⣿⣿⣿⣿⣿⣿⣿⣿⡿⠿⠛⠋⠉⠀⠀⠀⠀⠀⠀⠀⠀⠀⠀⠀⠀⠀⠀⠀⠀⠀⠀⠀⠀⠀⠀⠀⠀⠀⠀⠀⠀⠀⠀⠀⠀⠀⠀⠀⠀⠀⠀⠀⠀⠀⠀⠀⠀⠀⠀⠀⠀⠀⠀⠀⠀⠀⠀⠀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⠀⠀⠀⠀⠀⠀⠀⠀⠀⠀⠀⠀⠀⠸⣿⣿⣿⣿⣿⣧⠀⠀⠀⠀⠀⠀⠀⠀⠀⠀⠀⠀⠀⠀⠀⠀⠀⠀⠀⠀⠀⠈⠻⣿⣿⣿⣿⣿⣿⣿⣿⣿⣿⣿⡄⠀⠀⠀⠀⠀⠀⠀⠀⠀⠀⠀⠀⠀⠀⠀⠀⠀⠀⠀⠀⠀⠀⠀⠀⠀⠀⠀⠀⠀⠀⠀⠀⠀⠀⠀⠀</a:t>
            </a:r>
            <a:br/>
            <a:r>
              <a:t>⠀⠀⠀⠀⠀⠀⠀⠀⠀⠀⠀⠀⠀⠀⢻⣿⣿⣿⣿⣿⡆⠀⠀⠀⠀⠀⠀⠀⠀⠀⠀⠀⠀⠀⠀⠀⠀⠀⠀⠀⠀⠀⠀⢈⣿⣿⣿⣿⣿⣿⣿⣿⣿⣿⣧⠀⠀⠀⠀⠀⠀⠀⠀⠀⠀⠀⠀⠀⠀⠀⠀⠀⠀⠀⠀⠀⠀⠀⠀⠀⠀⠀⠀⠀⠀⠀⠀⠀⠀⠀⠀</a:t>
            </a:r>
            <a:br/>
            <a:r>
              <a:t>⠀⠀⠀⠀⠀⠀⠀⠀⠀⠀⠀⠀⠀⠀⠀⢻⣿⣿⣿⣿⣷⡀⠀⠀⠀⠀⠀⠀⠀⠀⠀⠀⠀⠀⠀⠀⠀⠀⠀⠀⠀⠀⣠⣾⣿⣿⣿⣿⣿⣿⣿⣿⣿⣿⣿⣧⡀⠀⠀⠀⠀⠀⠀⠀⠀⠀⠀⠀⠀⠀⠀⠀⠀⠀⠀⠀⠀⠀⠀⠀⠀⠀⠀⠀⠀⠀⠀⠀⠀⠀⠀</a:t>
            </a:r>
            <a:br/>
            <a:r>
              <a:t>⠀⠀⠀⠀⠀⠀⠀⠀⠀⠀⠀⠀⠀⠀⠀⠀⢻⣿⣿⣿⣿⡇⠀⠀⠀⠀⠀⠀⠀⠀⠀⠀⠀⠀⠀⠀⠀⠀⠀⠀⣠⣾⣿⣿⣿⣿⣿⣿⣿⣿⣿⣿⣿⣿⣿⣿⣷⡄⠀⠀⠀⠀⠀⠀⠀⠀⠀⠀⠀⠀⠀⠀⠀⠀⠀⠀⠀⠀⠀⠀⠀⠀⠀⠀⠀⠀⠀⠀⠀⠀⠀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⠀⠀⠀⠀⠀⠀⠀⠀⠀⠀⠀⠀⠀⠀⠀⠀⠘⣿⣿⣿⣿⠃⠀⠀⠀⠀⠀⠀⠀⠀⠀⠀⠀⠀⠀⠀⠀⢀⣤⣾⣿⣿⣿⣿⣿⣿⣿⣿⣿⣿⣿⣿⣿⣿⣿⣿⣿⣿⠆⠀⠀⠀⠀⠀⠀⠀⠀⠀⠀⠀⠀⠀⠀⠀⠀⠀⠀⠀⠀⠀⠀⠀⠀⠀⠀⠀⠀⠀⠀⠀⠀</a:t>
            </a:r>
            <a:br/>
            <a:r>
              <a:t>⠀⠀⠀⠀⠀⠀⠀⠀⠀⠀⠀⠀⠀⠀⠀⠀⢸⣿⣿⣿⠃⠀⠀⠀⠀⠀⠀⠀⠀⠀⠀⠀⠀⠀⠀⣠⣴⣿⣿⣿⣿⣿⣿⣿⣿⣿⣿⣿⣿⣿⣿⣿⣿⣿⣿⣿⣿⣷⠀⠀⠀⠀⠀⠀⠀⠀⠀⠀⠀⠀⠀⠀⠀⠀⠀⠀⠀⠀⠀⠀⠀⠀⠀⠀⠀⠀⠀⠀⠀⠀⠀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⠀⠀⠀⠀⠀⠀⠀⠀⠀⠀⠀⠀⠀⠀⠀⠀⢸⣿⣿⡏⠀⠀⠀⠀⠀⠀⠀⠀⠀⠀⠀⠀⣠⣴⣾⣿⣿⣿⣿⣿⣿⣿⣿⣿⣿⣿⣿⣿⣿⣿⣿⣿⣿⣿⣿⣿⣿⣿⡄⠀⠀⠀⠀⠀⠀⠀⠀⠀⠀⠀⠀⠀⠀⠀⠀⠀⠀⠀⠀⠀⠀⠀⠀⠀⠀⠀⠀⠀⠀⠀⠀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⠀⠀⠀⠀⠀⠀⠀⠀⠀⠀⠀⠀⠀⠀⠀⠀⢸⣿⣿⡇⠀⠀⠀⠀⠀⠀⠀⠀⣀⣴⣾⣿⣿⣿⣿⣿⣿⣿⣿⣿⣿⣿⣿⣿⣿⣿⣿⣿⣿⣿⣿⣿⣿⣿⣿⣿⣿⣿⡇⠀⠀⠀⠀⠀⠀⠀⠀⠀⠀⠀⠀⠀⠀⠀⠀⠀⠀⠀⠀⠀⠀⠀⠀⠀⠀⠀⠀⠀⠀⠀⠀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⠀⠀⠀⠀⠀⠀⠀⠀⠀⠀⠀⠀⠀⠀⠀⠀⠀⢿⣿⣇⠀⠀⠀⠀⠀⠀⠀⠘⠿⠻⣿⣿⣿⣿⣿⣿⣿⣿⣿⣿⣿⣿⣿⣿⣿⣿⣿⣿⣿⣿⣿⣿⣿⣿⣿⣿⣿⣿⣧⠀⠀⠀⠀⠀⠀⠀⠀⠀⠀⠀⠀⠀⠀⠀⠀⠀⠀⠀⠀⠀⠀⠀⠀⠀⠀⠀⠀⠀⠀⠀⠀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⠀⠀⠀⠀⠀⠀⠀⠀⠀⠀⠀⠀⠀⠀⠀⠀⠀⠈⢿⣿⣄⠀⠀⠀⠀⠀⠀⠀⠀⠀⣠⣽⣿⣿⣿⣿⣿⣿⣿⣿⣿⣿⣿⣿⣿⣿⣿⣿⣿⣿⣿⣿⣿⣿⣿⣿⣿⣿⡿⠀⠀⠀⠀⠀⠀⠀⠀⠀⠀⠀⠀⠀⠀⠀⠀⠀⠀⠀⠀⠀⠀⠀⠀⠀⠀⠀⠀⠀⠀⠀⠀</a:t>
            </a:r>
            <a:br/>
            <a:r>
              <a:t>⠀⠀⠀⠀⠀⠀⠀⠀⠀⠀⠀⠀⠀⠀⠀⠀⠀⠀⠀⠙⠻⢷⣤⣀⡀⣠⣴⣶⣾⣿⣿⣿⣿⣿⣿⣿⣿⣿⣿⣿⣿⣿⣿⣿⣿⣿⣿⣿⣿⣿⣿⣿⣿⣿⣿⣿⠙⠟⠀⠀⠀⠀⠀⠀⠀⠀⠀⠀⠀⠀⠀⠀⠀⠀⠀⠀⠀⠀⠀⠀⠀⠀⠀⠀⠀⠀⠀⠀⠀⠀⠀</a:t>
            </a:r>
            <a:br/>
            <a:r>
              <a:t>⠀⠀⠀⠀⠀⠀⠀⠀⠀⠀⠀⠀⠀⠀⠀⠀⠀⠀⠀⠀⠀⠀⠀⡺⠿⢿⣿⣿⣿⣿⣿⣿⣿⣿⣿⣿⣿⣿⣿⣿⣿⣿⣿⣿⣿⣿⣿⣿⣿⣿⣿⣿⣿⣿⣿⣿⠀⠀⠀⠀⠀⠀⠀⠀⠀⠀⠀⠀⠀⠀⠀⠀⠀⠀⠀⠀⠀⠀⠀⠀⠀⠀⠀⠀⠀⣀⣠⣤⣶⣶⡇</a:t>
            </a:r>
            <a:br/>
            <a:r>
              <a:t>⠀⠀⠀⠀⠀⠀⠀⠀⠀⠀⠀⠀⠀⠀⠀⠀⠀⠀⠀⠀⠀⠀⠀⠀⠀⠀⠀⠈⠙⠛⠿⠿⣿⣿⣿⣿⣿⣿⣿⣿⣿⣿⣿⣿⣿⣿⣿⣿⣿⣿⣿⣿⣿⣿⣿⡏⠀⠀⠀⠀⠀⠀⠀⠀⠀⠀⠀⠀⠀⠀⠀⠀⠀⠀⠀⠀⠀⠀⢀⣀⣤⣴⣶⣿⣿⣿⣿⣿⣿⣿⡇</a:t>
            </a:r>
            <a:br/>
            <a:r>
              <a:t>⠀⠀⠀⠀⠀⠀⠀⠀⠀⠀⠀⠀⠀⠀⠀⠀⠀⠀⠀⠀⠀⠀⠀⠀⠀⠀⠀⠀⠀⠀⠀⠀⠀⠀⠀⠈⠉⠻⠿⠿⠿⢿⣿⣿⣿⣿⣿⣿⣿⣿⣿⣿⣿⣿⣿⡇⠀⠀⠀⠀⠀⠀⠀⠀⠀⠀⠀⠀⠀⠀⠀⢀⣀⣠⣤⣶⣾⣿⣿⣿⣿⣿⣿⣿⣿⣿⣿⣿⣿⣿⡇</a:t>
            </a:r>
            <a:br/>
            <a:r>
              <a:t>⠀⠀⠀⠀⠀⠀⠀⠀⠀⠀⠀⠀⠀⠀⠀⠀⠀⠀⠀⠀⠀⠀⠀⠀⠀⠀⠀⠀⠀⠀⠀⠀⠀⠀⠀⠀⠀⠀⠀⠀⠀⠀⠀⠉⠙⣻⣿⣿⣿⣿⣿⣿⣿⣿⡟⠃⠀⠀⠀⠀⠀⠀⠀⢀⣀⣀⣤⣴⣶⣾⣿⣿⣿⣿⣿⣿⣿⣿⣿⣿⣿⣿⣿⣿⣿⣿⣿⣿⣿⣿⡇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⠀⠀⠀⠀⠀⠀⠀⠀⠀⠀⠀⠀⠀⠀⠀⠀⠀⠀⠀⠀⠀⠀⠀⠀⠀⠀⠀⠀⠀⠀⠀⠀⠀⠀⠀⠀⠀⠀⠀⠀⠀⠀⠀⠀⠀⣿⣿⣿⣿⣿⣿⡏⠋⠉⠁⠀⣀⣀⣤⣤⣶⣶⣿⣿⣿⣿⣿⣿⣿⣿⣿⣿⣿⣿⣿⣿⣿⣿⣿⣿⣿⣿⣿⣿⣿⣿⣿⣿⣿⣿⡇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⠀⠀⠀⠀⠀⠀⠀⠀⠀⠀⠀⠀⠀⠀⠀⠀⠀⠀⠀⠀⠀⠀⠀⠀⠀⠀⠀⠀⠀⠀⠀⠀⠀⠀⠀⠀⠀⠀⠀⠀⠀⠀⠀⠀⢠⣿⣿⣿⣿⣿⣿⣷⣶⣾⣿⣿⣿⣿⣿⣿⣿⣿⣿⣿⣿⣿⣿⣿⣿⣿⣿⣿⣿⣿⣿⣿⣿⣿⣿⣿⣿⣿⣿⣿⣿⣿⣿⣿⣿⣿⡇</a:t>
            </a:r>
            <a:br/>
            <a:r>
              <a:t>⠀⠀⠀⠀⠀⠀⠀⠀⠀⠀⠀⠀⠀⠀⠀⠀⠀⠀⠀⠀⠀⠀⠀⠀⠀⠀⠀⢀⣀⣀⣀⣀⣠⣤⣤⣤⣤⣴⣶⣶⣶⣿⣿⣿⣿⣿⣿⣿⣿⣿⣿⣿⣿⣿⣿⣿⣿⣿⣿⣿⣿⣿⣿⣿⣿⣿⣿⣿⣿⣿⣿⣿⣿⣿⣿⣿⣿⣿⣿⣿⣿⣿⣿⣿⣿⣿⣿⣿⣿⣿⡇</a:t>
            </a:r>
            <a:br/>
            <a:r>
              <a:t>⣀⣀⣀⣀⣀⣀⣀⣤⣤⣤⣤⣤⣤⣤⣤⣴⣶⣶⣶⣶⣶⣶⣿⣿⣿⣿⣿⣿⣿⣿⣿⣿⣿⣿⣿⣿⣿⣿⣿⣿⣿⣿⣿⣿⣿⣿⣿⣿⣿⣿⣿⣿⣿⣿⣿⣿⣿⣿⣿⣿⣿⣿⣿⣿⣿⣿⣿⣿⣿⣿⣿⣿⣿⣿⣿⣿⣿⣿⣿⣿⣿⣿⣿⣿⣿⣿⣿⣿⣿⣿⡇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⣿⣿⣿⣿⣿⣿⣿⣿⣿⣿⣿⣿⣿⣿⣿⣿⣿⣿⣿⣿⣿⣿⣿⣿⣿⣿⣿⣿⣿⣿⣿⣿⣿⣿⣿⣿⣿⣿⣿⣿⣿⣿⣿⣿⣿⣿⣿⣿⣿⣿⣿⣿⣿⣿⣿⣿⣿⣿⣿⣿⣿⣿⣿⣿⣿⣿⣿⣿⣿⣿⣿⣿⣿⣿⣿⣿⣿⣿⣿⣿⣿⣿⣿⣿⣿⣿⣿⣿⠟⠀⠀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⣿⣿⣿⣿⣿⣿⣿⣿⣿⣿⣿⣿⣿⣿⣿⣿⣿⣿⣿⣿⣿⣿⣿⣿⣿⣿⣿⣿⣿⣿⣿⣿⣿⣿⣿⣿⣿⣿⣿⣿⣿⣿⣿⣿⣿⣿⣿⣿⣿⣿⣿⣿⣿⣿⣿⣿⣿⣿⣿⣿⣿⣿⣿⣿⣿⣿⣿⣿⣿⣿⣿⣿⣿⣿⣿⣿⣿⣿⣿⣿⣿⣿⣿⣿⣿⣿⡟⠁⠀⠀⠀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⣿⣿⣿⣿⣿⣿⣿⣿⣿⣿⣿⣿⣿⣿⣿⣿⣿⣿⣿⣿⣿⣿⣿⣿⣿⣿⣿⣿⣿⣿⣿⣿⣿⣿⣿⣿⣿⣿⣿⣿⣿⣿⣿⣿⣿⣿⣿⣿⣿⣿⣿⣿⣿⣿⣿⣿⣿⣿⣿⣿⣿⣿⣿⣿⣿⣿⣿⣿⣿⣿⣿⣿⣿⣿⣿⣿⣿⣿⣿⣿⣿⣿⣿⠿⠿⠋⠀⠀⠀⠀⠀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⣿⣿⣿⣿⣿⣿⣿⣿⣿⣿⣿⣿⣿⣿⣿⣿⣿⣿⣿⣿⣿⣿⣿⣿⣿⣿⣿⣿⣿⣿⣿⣿⣿⣿⣿⣿⣿⣿⣿⣿⣿⣿⣿⣿⣿⣿⣿⣿⣿⣿⣿⣿⣿⣿⣿⣿⣿⣿⣿⣿⣿⣿⣿⣿⣿⣿⣿⣿⣿⣿⣿⣿⣿⣿⣿⣿⣿⣿⣿⣿⡿⠋⠁⠀⠀⠀⠀⠀⠀⠀⠀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⣿⣿⣿⣿⣿⣿⣿⣿⣿⣿⣿⣿⣿⣿⣿⣿⣿⣿⣿⣿⣿⣿⣿⣿⣿⣿⣿⣿⣿⣿⣿⣿⣿⣿⣿⣿⣿⣿⣿⣿⣿⣿⣿⣿⣿⣿⣿⣿⣿⣿⣿⣿⣿⣿⣿⣿⣿⣿⣿⣿⣿⣿⣿⣿⣿⣿⣿⣿⣿⣿⣿⣿⣿⣿⣿⣿⣿⣿⠿⠋⠀⠀⠀⠀⠀⠀⠀⠀⠀⠀⠀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⣿⣿⣿⣿⣿⣿⣿⣿⣿⣿⣿⣿⣿⣿⣿⣿⣿⣿⣿⣿⣿⣿⣿⣿⣿⣿⣿⣿⣿⣿⣿⣿⣿⣿⣿⣿⣿⣿⣿⣿⣿⣿⣿⣿⣿⣿⣿⣿⣿⣿⣿⣿⣿⣿⣿⣿⣿⣿⣿⣿⣿⣿⣿⣿⣿⣿⣿⣿⣿⣿⣿⣿⣿⣿⣿⠿⠛⠁⠀⠀⠀⠀⠀⠀⠀⠀⠀⠀⠀⠀⠀</a:t>
            </a:r>
            <a:br/>
            <a:r>
              <a:t>⣿⣿⣿⣿⣿⣿⣿⣿⣿⣿⣿⣿⣿⣿⣿⣿⣿⣿⣿⣿⣿⣿⣿⣿⣿⣿⣿⣿⣿⣿⣿⣿⣿⣿⣿⣿⣿⣿⣿⣿⣿⣿⣿⣿⣿⣿⣿⣿⣿⣿⣿⠿⣿⣿⣿⣿⣿⣿⣿⣿⣿⣿⣿⣿⣿⣿⠿⠿⠿⠛⠛⠋⠉⠀⠀⠀⠀⠀⠀⠀⠀⠀⠀⠀⠀⠀⠀⠀⠀⠀⠀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⣿⣿⣿⣿⣿⣿⣿⣿⣿⣿⣿⣿⣿⣿⣿⣿⣿⣿⣿⣿⣿⣿⣿⣿⣿⣿⣿⣿⣿⣿⣿⣿⣿⣿⣿⣿⣿⣿⣿⣿⣿⣿⣿⣿⣿⣿⣿⠿⠛⠉⠀⠀⠀⠀⠀⠀⠀⠀⠀⠀⠀⠀⠀⠀⠀⠀⠀⠀⠀⠀⠀⠀⠀⠀⠀⠀⠀⠀⠀⠀⠀⠀⠀⠀⠀⠀⠀⠀⠀⠀⠀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⣿⣿⣿⣿⣿⣿⣿⣿⣿⣿⣿⣿⣿⣿⣿⣿⣿⣿⣿⣿⣿⣿⣿⣿⣿⣿⣿⣿⣿⣿⣿⣿⣿⣿⣿⣿⣿⣿⣿⣿⣿⣿⠿⠛⠋⠁⠀⠀⠀⠀⠀⠀⠀⠀⠀⠀⠀⠀⠀⠀⠀⠀⠀⠀⠀⠀⠀⠀⠀⠀⠀⠀⠀⠀⠀⠀⠀⠀⠀⠀⠀⠀⠀⠀⠀⠀⠀⠀⠀⠀⠀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⣿⣿⣿⣿⣿⣿⣿⣿⣿⣿⣿⣿⣿⣿⣿⣿⣿⣿⣿⣿⣿⣿⣿⣿⣿⣿⣿⣿⣿⣿⣿⣿⣿⣿⣿⣿⡿⠿⠛⠋⠁⠀⠀⠀⠀⠀⠀⠀⠀⠀⠀⠀⠀⠀⠀⠀⠀⠀⠀⠀⠀⠀⠀⠀⠀⠀⠀⠀⠀⠀⠀⠀⠀⠀⠀⠀⠀⠀⠀⠀⠀⠀⠀⠀⠀⠀⠀⠀⠀⠀⠀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⠀⠀⠀⠀⠀⠀⠀⠀⠀⠀⠀⠀⠀⣿⣿⣿⣿⣿⣿⡄⠀⠀⠀⠀⠀⠀⠀⠀⠀⠀⠀⠀⠀⠀⠀⠀⠀⠀⠀⠀⠈⠻⣿⣿⣷⣾⣿⣿⣿⣿⣿⣿⣿⣇⠀⠀⠀⠀⠀⠀⠀⠀⠀⠀⠀⠀⠀⠀⠀⠀⠀⠀⠀⠀⠀⠀⠀⠀⠀⠀⠀⠀⠀⠀⠀⠀⠀⠀⠀⠀⠀</a:t>
            </a:r>
            <a:br/>
            <a:r>
              <a:t>⠀⠀⠀⠀⠀⠀⠀⠀⠀⠀⠀⠀⠀⠸⣿⣿⣿⣿⣿⣧⠀⠀⠀⠀⠀⠀⠀⠀⠀⠀⠀⠀⠀⠀⠀⠀⠀⠀⠀⠀⠀⠀⠈⠻⣿⣿⣿⣿⣿⣿⣿⣿⣿⣿⡇⠀⠀⠀⠀⠀⠀⠀⠀⠀⠀⠀⠀⠀⠀⠀⠀⠀⠀⠀⠀⠀⠀⠀⠀⠀⠀⠀⠀⠀⠀⠀⠀⠀⠀⠀⠀</a:t>
            </a:r>
            <a:br/>
            <a:r>
              <a:t>⠀⠀⠀⠀⠀⠀⠀⠀⠀⠀⠀⠀⠀⠀⠹⣿⣿⣿⣿⣿⡆⠀⠀⠀⠀⠀⠀⠀⠀⠀⠀⠀⠀⠀⠀⠀⠀⠀⠀⠀⠀⠀⠀⣰⣿⣿⣿⣿⣿⣿⣿⣿⣿⣿⣿⡄⠀⠀⠀⠀⠀⠀⠀⠀⠀⠀⠀⠀⠀⠀⠀⠀⠀⠀⠀⠀⠀⠀⠀⠀⠀⠀⠀⠀⠀⠀⠀⠀⠀⠀⠀</a:t>
            </a:r>
            <a:br/>
            <a:r>
              <a:t>⠀⠀⠀⠀⠀⠀⠀⠀⠀⠀⠀⠀⠀⠀⠀⢻⣿⣿⣿⣿⣿⠀⠀⠀⠀⠀⠀⠀⠀⠀⠀⠀⠀⠀⠀⠀⠀⠀⠀⠀⠀⢀⣾⣿⣿⣿⣿⣿⣿⣿⣿⣿⣿⣿⣿⣿⣆⠀⠀⠀⠀⠀⠀⠀⠀⠀⠀⠀⠀⠀⠀⠀⠀⠀⠀⠀⠀⠀⠀⠀⠀⠀⠀⠀⠀⠀⠀⠀⠀⠀⠀</a:t>
            </a:r>
            <a:br/>
            <a:r>
              <a:t>⠀⠀⠀⠀⠀⠀⠀⠀⠀⠀⠀⠀⠀⠀⠀⠀⢿⣿⣿⣿⣿⠇⠀⠀⠀⠀⠀⠀⠀⠀⠀⠀⠀⠀⠀⠀⠀⠀⠀⢀⣴⣿⣿⣿⣿⣿⣿⣿⣿⣿⣿⣿⣿⣿⣿⣿⣿⣧⠀⠀⠀⠀⠀⠀⠀⠀⠀⠀⠀⠀⠀⠀⠀⠀⠀⠀⠀⠀⠀⠀⠀⠀⠀⠀⠀⠀⠀⠀⠀⠀⠀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⠀⠀⠀⠀⠀⠀⠀⠀⠀⠀⠀⠀⠀⠀⠀⠀⢸⣿⣿⣿⠏⠀⠀⠀⠀⠀⠀⠀⠀⠀⠀⠀⠀⠀⠀⠀⠀⢀⣴⣿⣿⣿⣿⣿⣿⣿⣿⣿⣿⣿⣿⣿⣿⣿⣿⣿⣿⣿⠁⠀⠀⠀⠀⠀⠀⠀⠀⠀⠀⠀⠀⠀⠀⠀⠀⠀⠀⠀⠀⠀⠀⠀⠀⠀⠀⠀⠀⠀⠀⠀⠀</a:t>
            </a:r>
            <a:br/>
            <a:r>
              <a:t>⠀⠀⠀⠀⠀⠀⠀⠀⠀⠀⠀⠀⠀⠀⠀⠀⣿⣿⣿⡟⠀⠀⠀⠀⠀⠀⠀⠀⠀⠀⠀⠀⠀⠀⠀⣠⣴⣿⣿⣿⣿⣿⣿⣿⣿⣿⣿⣿⣿⣿⣿⣿⣿⣿⣿⣿⣿⣿⡆⠀⠀⠀⠀⠀⠀⠀⠀⠀⠀⠀⠀⠀⠀⠀⠀⠀⠀⠀⠀⠀⠀⠀⠀⠀⠀⠀⠀⠀⠀⠀⠀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⠀⠀⠀⠀⠀⠀⠀⠀⠀⠀⠀⠀⠀⠀⠀⠀⣿⣿⣿⠁⠀⠀⠀⠀⠀⠀⠀⠀⠀⠀⠀⢀⣠⣴⣾⣿⣿⣿⣿⣿⣿⣿⣿⣿⣿⣿⣿⣿⣿⣿⣿⣿⣿⣿⣿⣿⣿⣿⣿⠀⠀⠀⠀⠀⠀⠀⠀⠀⠀⠀⠀⠀⠀⠀⠀⠀⠀⠀⠀⠀⠀⠀⠀⠀⠀⠀⠀⠀⠀⠀⠀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⠀⠀⠀⠀⠀⠀⠀⠀⠀⠀⠀⠀⠀⠀⠀⠀⢹⣿⣿⠀⠀⠀⠀⠀⠀⠀⠀⠀⣀⣴⣾⣿⣿⣿⣿⣿⣿⣿⣿⣿⣿⣿⣿⣿⣿⣿⣿⣿⣿⣿⣿⣿⣿⣿⣿⣿⣿⣿⣿⡄⠀⠀⠀⠀⠀⠀⠀⠀⠀⠀⠀⠀⠀⠀⠀⠀⠀⠀⠀⠀⠀⠀⠀⠀⠀⠀⠀⠀⠀⠀⠀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⠀⠀⠀⠀⠀⠀⠀⠀⠀⠀⠀⠀⠀⠀⠀⠀⠈⢿⣿⣇⠀⠀⠀⠀⠀⠀⠀⠀⠙⠋⠿⢿⣿⣿⣿⣿⣿⣿⣿⣿⣿⣿⣿⣿⣿⣿⣿⣿⣿⣿⣿⣿⣿⣿⣿⣿⣿⣿⣿⡇⠀⠀⠀⠀⠀⠀⠀⠀⠀⠀⠀⠀⠀⠀⠀⠀⠀⠀⠀⠀⠀⠀⠀⠀⠀⠀⠀⠀⠀⠀⠀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⠀⠀⠀⠀⠀⠀⠀⠀⠀⠀⠀⠀⠀⠀⠀⠀⠀⠈⠻⣿⣦⡀⠀⠀⠀⠀⠀⠀⠀⠀⣀⣴⣾⣿⣿⣿⣿⣿⣿⣿⣿⣿⣿⣿⣿⣿⣿⣿⣿⣿⣿⣿⣿⣿⣿⣿⡿⢿⣿⠃⠀⠀⠀⠀⠀⠀⠀⠀⠀⠀⠀⠀⠀⠀⠀⠀⠀⠀⠀⠀⠀⠀⠀⠀⠀⠀⠀⠀⠀⠀⠀</a:t>
            </a:r>
            <a:br/>
            <a:r>
              <a:t>⠀⠀⠀⠀⠀⠀⠀⠀⠀⠀⠀⠀⠀⠀⠀⠀⠀⠀⠀⠈⠙⠛⠒⠀⢀⣠⣴⣶⣿⣿⣿⣿⣿⣿⣿⣿⣿⣿⣿⣿⣿⣿⣿⣿⣿⣿⣿⣿⣿⣿⣿⣿⣿⣿⣿⣿⡗⠀⠁⠀⠀⠀⠀⠀⠀⠀⠀⠀⠀⠀⠀⠀⠀⠀⠀⠀⠀⠀⠀⠀⠀⠀⠀⠀⠀⠀⠀⠀⣀⣀⡄</a:t>
            </a:r>
            <a:br/>
            <a:r>
              <a:t>⠀⠀⠀⠀⠀⠀⠀⠀⠀⠀⠀⠀⠀⠀⠀⠀⠀⠀⠀⠀⠀⠀⠀⠲⠟⠿⠿⠿⣿⣿⣿⣿⣿⣿⣿⣿⣿⣿⣿⣿⣿⣿⣿⣿⣿⣿⣿⣿⣿⣿⣿⣿⣿⣿⣿⣿⣷⠀⠀⠀⠀⠀⠀⠀⠀⠀⠀⠀⠀⠀⠀⠀⠀⠀⠀⠀⠀⠀⠀⠀⠀⢀⣀⣤⣤⣶⣾⣿⣿⣿⡇</a:t>
            </a:r>
            <a:br/>
            <a:r>
              <a:t>⠀⠀⠀⠀⠀⠀⠀⠀⠀⠀⠀⠀⠀⠀⠀⠀⠀⠀⠀⠀⠀⠀⠀⠀⠀⠀⠀⠀⠈⠉⠙⠛⠻⠿⠿⠿⢿⣿⣿⣿⣿⣿⣿⣿⣿⣿⣿⣿⣿⣿⣿⣿⣿⣿⣿⣿⣿⠀⠀⠀⠀⠀⠀⠀⠀⠀⠀⠀⠀⠀⠀⠀⠀⠀⠀⣀⣠⣤⣶⣶⣿⣿⣿⣿⣿⣿⣿⣿⣿⣿⡇</a:t>
            </a:r>
            <a:br/>
            <a:r>
              <a:t>⠀⠀⠀⠀⠀⠀⠀⠀⠀⠀⠀⠀⠀⠀⠀⠀⠀⠀⠀⠀⠀⠀⠀⠀⠀⠀⠀⠀⠀⠀⠀⠀⠀⠀⠀⠀⠀⠈⠙⠛⠛⠛⠛⠿⣿⣿⣿⣿⣿⣿⣿⣿⣿⣿⣿⣿⣿⠀⠀⠀⠀⠀⠀⠀⠀⠀⠀⢀⣀⣠⣤⣴⣶⣿⣿⣿⣿⣿⣿⣿⣿⣿⣿⣿⣿⣿⣿⣿⣿⣿⡇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⠀⠀⠀⠀⠀⠀⠀⠀⠀⠀⠀⠀⠀⠀⠀⠀⠀⠀⠀⠀⠀⠀⠀⠀⠀⠀⠀⠀⠀⠀⠀⠀⠀⠀⠀⠀⠀⠀⠀⠀⠀⠀⠀⠀⠀⣿⣿⣿⣿⣿⣿⡿⣿⢿⣿⠿⠀⠀⠀⢀⣀⣠⣤⣴⣶⣾⣿⣿⣿⣿⣿⣿⣿⣿⣿⣿⣿⣿⣿⣿⣿⣿⣿⣿⣿⣿⣿⣿⣿⣿⡇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⠀⠀⠀⠀⠀⠀⠀⠀⠀⠀⠀⠀⠀⠀⠀⠀⠀⠀⠀⠀⠀⠀⠀⠀⠀⠀⠀⠀⠀⠀⠀⠀⠀⠀⠀⠀⠀⠀⠀⠀⠀⠀⠀⠀⢀⣿⣿⣿⣿⣿⣿⣇⣀⣠⣤⣴⣶⣾⣿⣿⣿⣿⣿⣿⣿⣿⣿⣿⣿⣿⣿⣿⣿⣿⣿⣿⣿⣿⣿⣿⣿⣿⣿⣿⣿⣿⣿⣿⣿⣿⡇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⠀⠀⠀⠀⠀⠀⠀⠀⠀⠀⠀⠀⠀⠀⠀⠀⠀⠀⠀⠀⠀⠀⠀⠀⠀⠀⠀⠀⠀⠀⠀⠀⠀⠀⠀⠀⠀⣀⣀⣀⣀⣤⣤⣤⣼⣿⣿⣿⣿⣿⣿⣿⣿⣿⣿⣿⣿⣿⣿⣿⣿⣿⣿⣿⣿⣿⣿⣿⣿⣿⣿⣿⣿⣿⣿⣿⣿⣿⣿⣿⣿⣿⣿⣿⣿⣿⣿⣿⣿⣿⡇</a:t>
            </a:r>
            <a:br/>
            <a:r>
              <a:t>⠀⠀⠀⠀⠀⠀⠀⠀⠀⠀⠀⠀⠀⠀⠀⣀⣀⣀⣀⣀⣀⣠⣤⣤⣤⣤⣤⣴⣶⣶⣶⣶⣾⣿⣿⣿⣿⣿⣿⣿⣿⣿⣿⣿⣿⣿⣿⣿⣿⣿⣿⣿⣿⣿⣿⣿⣿⣿⣿⣿⣿⣿⣿⣿⣿⣿⣿⣿⣿⣿⣿⣿⣿⣿⣿⣿⣿⣿⣿⣿⣿⣿⣿⣿⣿⣿⣿⣿⣿⣿⡇</a:t>
            </a:r>
            <a:br/>
            <a:r>
              <a:t>⣶⣶⣶⣶⣶⣶⣶⣶⣿⣿⣿⣿⣿⣿⣿⣿⣿⣿⣿⣿⣿⣿⣿⣿⣿⣿⣿⣿⣿⣿⣿⣿⣿⣿⣿⣿⣿⣿⣿⣿⣿⣿⣿⣿⣿⣿⣿⣿⣿⣿⣿⣿⣿⣿⣿⣿⣿⣿⣿⣿⣿⣿⣿⣿⣿⣿⣿⣿⣿⣿⣿⣿⣿⣿⣿⣿⣿⣿⣿⣿⣿⣿⣿⣿⣿⣿⣿⣿⣿⣿⡇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⣿⣿⣿⣿⣿⣿⣿⣿⣿⣿⣿⣿⣿⣿⣿⣿⣿⣿⣿⣿⣿⣿⣿⣿⣿⣿⣿⣿⣿⣿⣿⣿⣿⣿⣿⣿⣿⣿⣿⣿⣿⣿⣿⣿⣿⣿⣿⣿⣿⣿⣿⣿⣿⣿⣿⣿⣿⣿⣿⣿⣿⣿⣿⣿⣿⣿⣿⣿⣿⣿⣿⣿⣿⣿⣿⣿⣿⣿⣿⣿⣿⣿⣿⣿⣿⣿⣿⣿⠏⠀⠀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⣿⣿⣿⣿⣿⣿⣿⣿⣿⣿⣿⣿⣿⣿⣿⣿⣿⣿⣿⣿⣿⣿⣿⣿⣿⣿⣿⣿⣿⣿⣿⣿⣿⣿⣿⣿⣿⣿⣿⣿⣿⣿⣿⣿⣿⣿⣿⣿⣿⣿⣿⣿⣿⣿⣿⣿⣿⣿⣿⣿⣿⣿⣿⣿⣿⣿⣿⣿⣿⣿⣿⣿⣿⣿⣿⣿⣿⣿⣿⣿⣿⣿⣿⣿⣿⣿⠟⠁⠀⠀⠀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⣿⣿⣿⣿⣿⣿⣿⣿⣿⣿⣿⣿⣿⣿⣿⣿⣿⣿⣿⣿⣿⣿⣿⣿⣿⣿⣿⣿⣿⣿⣿⣿⣿⣿⣿⣿⣿⣿⣿⣿⣿⣿⣿⣿⣿⣿⣿⣿⣿⣿⣿⣿⣿⣿⣿⣿⣿⣿⣿⣿⣿⣿⣿⣿⣿⣿⣿⣿⣿⣿⣿⣿⣿⣿⣿⣿⣿⣿⣿⣿⡿⠋⠀⠀⠀⠀⠀⠀⠀⠀⠀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⣿⣿⣿⣿⣿⣿⣿⣿⣿⣿⣿⣿⣿⣿⣿⣿⣿⣿⣿⣿⣿⣿⣿⣿⣿⣿⣿⣿⣿⣿⣿⣿⣿⣿⣿⣿⣿⣿⣿⣿⣿⣿⣿⣿⣿⣿⣿⣿⣿⣿⣿⣿⣿⣿⣿⣿⣿⣿⣿⣿⣿⣿⣿⣿⣿⣿⣿⣿⣿⣿⣿⣿⣿⣿⣿⣿⣿⣿⠟⠋⠀⠀⠀⠀⠀⠀⠀⠀⠀⠀⠀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⣿⣿⣿⣿⣿⣿⣿⣿⣿⣿⣿⣿⣿⣿⣿⣿⣿⣿⣿⣿⣿⣿⣿⣿⣿⣿⣿⣿⣿⣿⣿⣿⣿⣿⣿⣿⣿⣿⣿⣿⣿⣿⣿⣿⣿⣿⣿⣿⣿⣿⣿⣿⣿⣿⣿⣿⣿⣿⣿⣿⣿⣿⣿⣿⣿⣿⣿⣿⣿⣿⣿⣿⣿⣿⡿⠟⠋⠁⠀⠀⠀⠀⠀⠀⠀⠀⠀⠀⠀⠀⠀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⣿⣿⣿⣿⣿⣿⣿⣿⣿⣿⣿⣿⣿⣿⣿⣿⣿⣿⣿⣿⣿⣿⣿⣿⣿⣿⣿⣿⣿⣿⣿⣿⣿⣿⣿⣿⣿⣿⣿⣿⣿⣿⣿⣿⣿⣿⣿⣿⣿⣿⣿⣿⣿⣿⣿⣿⣿⣿⣿⣿⣿⣿⣿⣿⣿⣿⣿⠿⠿⠟⠛⠋⠁⠀⠀⠀⠀⠀⠀⠀⠀⠀⠀⠀⠀⠀⠀⠀⠀⠀⠀</a:t>
            </a:r>
            <a:br/>
            <a:r>
              <a:t>⣿⣿⣿⣿⣿⣿⣿⣿⣿⣿⣿⣿⣿⣿⣿⣿⣿⣿⣿⣿⣿⣿⣿⣿⣿⣿⣿⣿⣿⣿⣿⣿⣿⣿⣿⣿⣿⣿⣿⣿⣿⣿⣿⣿⠿⠟⠋⠉⠉⠉⠉⠉⠉⠉⠉⠉⠉⠉⠉⠉⠉⠉⠉⠀⠀⠀⠀⠀⠀⠀⠀⠀⠀⠀⠀⠀⠀⠀⠀⠀⠀⠀⠀⠀⠀⠀⠀⠀⠀⠀⠀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⣿⣿⣿⣿⣿⣿⣿⣿⣿⣿⣿⣿⣿⣿⣿⣿⣿⣿⣿⣿⣿⣿⣿⣿⣿⣿⣿⣿⣿⣿⣿⣿⣿⣿⣿⣿⣿⣿⣿⡿⠟⠛⠉⠀⠀⠀⠀⠀⠀⠀⠀⠀⠀⠀⠀⠀⠀⠀⠀⠀⠀⠀⠀⠀⠀⠀⠀⠀⠀⠀⠀⠀⠀⠀⠀⠀⠀⠀⠀⠀⠀⠀⠀⠀⠀⠀⠀⠀⠀⠀⠀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⠀⠀⠀⠀⠀⠀⠀⠀⠀⠀⠀⠘⣿⣿⣿⣿⣿⣿⠀⠀⠀⠀⠀⠀⠀⠀⠀⠀⠀⠀⠀⠀⠀⠀⠀⠀⠀⠀⠀⠀⣿⣿⣿⣄⠘⣿⣿⣿⣿⣿⣿⣿⣿⠃⠀⠀⠀⠀⠀⠀⠀⠀⠀⠀⠀⠀⠀⠀⠀⠀⠀⠀⠀⠀⠀⠀⠀⠀⠀⠀⠀⠀⠀⠀⠀⠀⠀⠀⠀⠀⠀</a:t>
            </a:r>
            <a:br/>
            <a:r>
              <a:t>⠀⠀⠀⠀⠀⠀⠀⠀⠀⠀⠀⠀⢿⣿⣿⣿⣿⣿⡆⠀⠀⠀⠀⠀⠀⠀⠀⠀⠀⠀⠀⠀⠀⠀⠀⠀⠀⠀⠀⠀⠘⢿⣿⣿⣷⣿⣿⣿⣿⣿⣿⣿⣿⣄⠀⠀⠀⠀⠀⠀⠀⠀⠀⠀⠀⠀⠀⠀⠀⠀⠀⠀⠀⠀⠀⠀⠀⠀⠀⠀⠀⠀⠀⠀⠀⠀⠀⠀⠀⠀⠀</a:t>
            </a:r>
            <a:br/>
            <a:r>
              <a:t>⠀⠀⠀⠀⠀⠀⠀⠀⠀⠀⠀⠀⠘⣿⣿⣿⣿⣿⣿⠀⠀⠀⠀⠀⠀⠀⠀⠀⠀⠀⠀⠀⠀⠀⠀⠀⠀⠀⠀⠀⠀⠀⠉⠻⣿⣿⣿⣿⣿⣿⣿⣿⣿⣿⡂⠀⠀⠀⠀⠀⠀⠀⠀⠀⠀⠀⠀⠀⠀⠀⠀⠀⠀⠀⠀⠀⠀⠀⠀⠀⠀⠀⠀⠀⠀⠀⠀⠀⠀⠀⠀</a:t>
            </a:r>
            <a:br/>
            <a:r>
              <a:t>⠀⠀⠀⠀⠀⠀⠀⠀⠀⠀⠀⠀⠀⠹⣿⣿⣿⣿⣿⣇⠀⠀⠀⠀⠀⠀⠀⠀⠀⠀⠀⠀⠀⠀⠀⠀⠀⠀⠀⠀⠀⠀⠀⢠⣿⣿⣿⣿⣿⣿⣿⣿⣿⣿⣷⡀⠀⠀⠀⠀⠀⠀⠀⠀⠀⠀⠀⠀⠀⠀⠀⠀⠀⠀⠀⠀⠀⠀⠀⠀⠀⠀⠀⠀⠀⠀⠀⠀⠀⠀⠀</a:t>
            </a:r>
            <a:br/>
            <a:r>
              <a:t>⠀⠀⠀⠀⠀⠀⠀⠀⠀⠀⠀⠀⠀⠀⠹⣿⣿⣿⣿⣿⡄⠀⠀⠀⠀⠀⠀⠀⠀⠀⠀⠀⠀⠀⠀⠀⠀⠀⠀⠀⠀⠀⣰⣿⣿⣿⣿⣿⣿⣿⣿⣿⣿⣿⣿⣿⡄⠀⠀⠀⠀⠀⠀⠀⠀⠀⠀⠀⠀⠀⠀⠀⠀⠀⠀⠀⠀⠀⠀⠀⠀⠀⠀⠀⠀⠀⠀⠀⠀⠀⠀</a:t>
            </a:r>
            <a:br/>
            <a:r>
              <a:t>⠀⠀⠀⠀⠀⠀⠀⠀⠀⠀⠀⠀⠀⠀⠀⢻⣿⣿⣿⣿⡇⠀⠀⠀⠀⠀⠀⠀⠀⠀⠀⠀⠀⠀⠀⠀⠀⠀⠀⠀⢀⣼⣿⣿⣿⣿⣿⣿⣿⣿⣿⣿⣿⣿⣿⣿⣿⣆⠀⠀⠀⠀⠀⠀⠀⠀⠀⠀⠀⠀⠀⠀⠀⠀⠀⠀⠀⠀⠀⠀⠀⠀⠀⠀⠀⠀⠀⠀⠀⠀⠀</a:t>
            </a:r>
            <a:br/>
            <a:r>
              <a:t>⠀⠀⠀⠀⠀⠀⠀⠀⠀⠀⠀⠀⠀⠀⠀⢸⣿⣿⣿⡿⠁⠀⠀⠀⠀⠀⠀⠀⠀⠀⠀⠀⠀⠀⠀⠀⠀⠀⠀⣠⣾⣿⣿⣿⣿⣿⣿⣿⣿⣿⣿⣿⣿⣿⣿⣿⣿⣿⡂⠀⠀⠀⠀⠀⠀⠀⠀⠀⠀⠀⠀⠀⠀⠀⠀⠀⠀⠀⠀⠀⠀⠀⠀⠀⠀⠀⠀⠀⠀⠀⠀</a:t>
            </a:r>
            <a:br/>
            <a:r>
              <a:t>⠀⠀⠀⠀⠀⠀⠀⠀⠀⠀⠀⠀⠀⠀⠀⢸⣿⣿⣿⠁⠀⠀⠀⠀⠀⠀⠀⠀⠀⠀⠀⠀⠀⠀⠀⠀⠀⢀⣴⣿⣿⣿⣿⣿⣿⣿⣿⣿⣿⣿⣿⣿⣿⣿⣿⣿⣿⣿⣧⠀⠀⠀⠀⠀⠀⠀⠀⠀⠀⠀⠀⠀⠀⠀⠀⠀⠀⠀⠀⠀⠀⠀⠀⠀⠀⠀⠀⠀⠀⠀⠀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⠀⠀⠀⠀⠀⠀⠀⠀⠀⠀⠀⠀⠀⠀⠀⣿⣿⣿⡇⠀⠀⠀⠀⠀⠀⠀⠀⠀⠀⠀⠀⠀⠀⠀⠀⠀⣠⣾⣿⣿⣿⣿⣿⣿⣿⣿⣿⣿⣿⣿⣿⣿⣿⣿⣿⣿⣿⣿⣿⡆⠀⠀⠀⠀⠀⠀⠀⠀⠀⠀⠀⠀⠀⠀⠀⠀⠀⠀⠀⠀⠀⠀⠀⠀⠀⠀⠀⠀⠀⠀⠀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⠀⠀⠀⠀⠀⠀⠀⠀⠀⠀⠀⠀⠀⠀⠀⢸⣿⣿⡇⠀⠀⠀⠀⠀⠀⠀⠀⠀⠀⠀⠀⠀⢀⣠⣴⣾⣿⣿⣿⣿⣿⣿⣿⣿⣿⣿⣿⣿⣿⣿⣿⣿⣿⣿⣿⣿⣿⣿⣿⣿⠀⠀⠀⠀⠀⠀⠀⠀⠀⠀⠀⠀⠀⠀⠀⠀⠀⠀⠀⠀⠀⠀⠀⠀⠀⠀⠀⠀⠀⠀⠀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⠀⠀⠀⠀⠀⠀⠀⠀⠀⠀⠀⠀⠀⠀⠀⠈⢿⣿⣇⠀⠀⠀⠀⠀⠀⠀⠀⠀⠀⣠⣴⣾⣿⣿⣿⣿⣿⣿⣿⣿⣿⣿⣿⣿⣿⣿⣿⣿⣿⣿⣿⣿⣿⣿⣿⣿⣿⣿⣿⣿⡇⠀⠀⠀⠀⠀⠀⠀⠀⠀⠀⠀⠀⠀⠀⠀⠀⠀⠀⠀⠀⠀⠀⠀⠀⠀⠀⠀⠀⠀⠀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⠀⠀⠀⠀⠀⠀⠀⠀⠀⠀⠀⠀⠀⠀⠀⠀⠈⢿⣿⣄⠀⠀⠀⠀⠀⠀⠀⠀⠈⠈⠉⠻⠿⠿⣿⣿⣿⣿⣿⣿⣿⣿⣿⣿⣿⣿⣿⣿⣿⣿⣿⣿⣿⣿⣿⣿⣿⣿⢿⣿⠇⠀⠀⠀⠀⠀⠀⠀⠀⠀⠀⠀⠀⠀⠀⠀⠀⠀⠀⠀⠀⠀⠀⠀⠀⠀⠀⠀⠀⠀⠀</a:t>
            </a:r>
            <a:br/>
            <a:r>
              <a:t>⠀⠀⠀⠀⠀⠀⠀⠀⠀⠀⠀⠀⠀⠀⠀⠀⠀⠀⠙⠻⢷⣤⣀⠀⠀⠀⠀⠀⠀⠀⠀⠀⣠⣴⣿⣿⣿⣿⣿⣿⣿⣿⣿⣿⣿⣿⣿⣿⣿⣿⣿⣿⣿⣿⣿⣿⣿⣿⠀⠉⠀⠀⠀⠀⠀⠀⠀⠀⠀⠀⠀⠀⠀⠀⠀⠀⠀⠀⠀⠀⠀⠀⠀⠀⠀⠀⠀⠀⢀⣀⡀</a:t>
            </a:r>
            <a:br/>
            <a:r>
              <a:t>⠀⠀⠀⠀⠀⠀⠀⠀⠀⠀⠀⠀⠀⠀⠀⠀⠀⠀⠀⠀⠀⠀⠀⠀⠀⠀⣀⣤⣶⣶⣾⣿⣿⣿⣿⣿⣿⣿⣿⣿⣿⣿⣿⣿⣿⣿⣿⣿⣿⣿⣿⣿⣿⣿⣿⣿⣿⣿⠀⠀⠀⠀⠀⠀⠀⠀⠀⠀⠀⠀⠀⠀⠀⠀⠀⠀⠀⠀⠀⠀⠀⠀⣀⣠⣤⣴⣶⣿⣿⣿⡇</a:t>
            </a:r>
            <a:br/>
            <a:r>
              <a:t>⠀⠀⠀⠀⠀⠀⠀⠀⠀⠀⠀⠀⠀⠀⠀⠀⠀⠀⠀⠀⠀⠀⠀⠀⡐⠽⠿⣿⣿⣿⣿⣿⣿⣿⣿⣿⣿⣿⣿⣿⣿⣿⣿⣿⣿⣿⣿⣿⣿⣿⣿⣿⣿⣿⣿⣿⣿⣿⡇⠀⠀⠀⠀⠀⠀⠀⠀⠀⠀⠀⠀⠀⠀⠀⠀⢀⣀⣤⣤⣶⣾⣿⣿⣿⣿⣿⣿⣿⣿⣿⡇</a:t>
            </a:r>
            <a:br/>
            <a:r>
              <a:t>⠀⠀⠀⠀⠀⠀⠀⠀⠀⠀⠀⠀⠀⠀⠀⠀⠀⠀⠀⠀⠀⠀⠀⠀⠀⠀⠀⠀⠀⠀⠈⠈⠙⠛⠛⠻⠛⠛⠻⢿⣿⣿⣿⣿⣿⣿⣿⣿⣿⣿⣿⣿⣿⣿⣿⣿⣿⣿⣇⠀⠀⠀⠀⠀⠀⠀⠀⠀⣀⣀⣤⣤⣶⣶⣿⣿⣿⣿⣿⣿⣿⣿⣿⣿⣿⣿⣿⣿⣿⣿⡇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⠀⠀⠀⠀⠀⠀⠀⠀⠀⠀⠀⠀⠀⠀⠀⠀⠀⠀⠀⠀⠀⠀⠀⠀⠀⠀⠀⠀⠀⠀⠀⠀⠀⠀⠀⠀⠀⠀⠀⠀⠀⠀⠀⠀⠀⣿⣿⣿⣿⣿⣿⣿⣿⣿⣿⣿⣿⣿⠋⠀⢀⣀⣠⣤⣶⣶⣿⣿⣿⣿⣿⣿⣿⣿⣿⣿⣿⣿⣿⣿⣿⣿⣿⣿⣿⣿⣿⣿⣿⣿⡇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⠀⠀⠀⠀⠀⠀⠀⠀⠀⠀⠀⠀⠀⠀⠀⠀⠀⠀⠀⠀⠀⠀⠀⠀⠀⠀⠀⠀⠀⠀⠀⠀⠀⠀⠀⠀⠀⠀⠀⠀⠀⠀⠀⠀⢠⣿⣿⣿⣿⣿⣿⡇⣉⣁⣫⣭⣿⣷⣿⣿⣿⣿⣿⣿⣿⣿⣿⣿⣿⣿⣿⣿⣿⣿⣿⣿⣿⣿⣿⣿⣿⣿⣿⣿⣿⣿⣿⣿⣿⣿⡇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⠀⠀⠀⠀⠀⠀⠀⠀⠀⠀⠀⠀⠀⠀⠀⠀⠀⠀⠀⠀⠀⠀⠀⠀⠀⠀⠀⠀⠀⠀⠀⠀⠀⠀⠀⠀⠀⠀⢀⣀⣀⣀⣠⣤⣼⣿⣿⣿⣿⣿⣿⣿⣿⣿⣿⣿⣿⣿⣿⣿⣿⣿⣿⣿⣿⣿⣿⣿⣿⣿⣿⣿⣿⣿⣿⣿⣿⣿⣿⣿⣿⣿⣿⣿⣿⣿⣿⣿⣿⣿⡇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⠀⠀⠀⠀⠀⠀⠀⠀⠀⠀⠀⠀⠀⠀⠀⠀⠀⠀⠀⠀⣀⣀⣀⣀⣀⣤⣤⣤⣤⣤⣶⣶⣶⣶⣾⣿⣿⣿⣿⣿⣿⣿⣿⣿⣿⣿⣿⣿⣿⣿⣿⣿⣿⣿⣿⣿⣿⣿⣿⣿⣿⣿⣿⣿⣿⣿⣿⣿⣿⣿⣿⣿⣿⣿⣿⣿⣿⣿⣿⣿⣿⣿⣿⣿⣿⣿⣿⣿⣿⣿⡇</a:t>
            </a:r>
            <a:br/>
            <a:r>
              <a:t>⣤⣤⣤⣤⣴⣶⣶⣶⣶⣶⣶⣶⣶⣿⣿⣿⣿⣿⣿⣿⣿⣿⣿⣿⣿⣿⣿⣿⣿⣿⣿⣿⣿⣿⣿⣿⣿⣿⣿⣿⣿⣿⣿⣿⣿⣿⣿⣿⣿⣿⣿⣿⣿⣿⣿⣿⣿⣿⣿⣿⣿⣿⣿⣿⣿⣿⣿⣿⣿⣿⣿⣿⣿⣿⣿⣿⣿⣿⣿⣿⣿⣿⣿⣿⣿⣿⣿⣿⣿⣿⡇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⣿⣿⣿⣿⣿⣿⣿⣿⣿⣿⣿⣿⣿⣿⣿⣿⣿⣿⣿⣿⣿⣿⣿⣿⣿⣿⣿⣿⣿⣿⣿⣿⣿⣿⣿⣿⣿⣿⣿⣿⣿⣿⣿⣿⣿⣿⣿⣿⣿⣿⣿⣿⣿⣿⣿⣿⣿⣿⣿⣿⣿⣿⣿⣿⣿⣿⣿⣿⣿⣿⣿⣿⣿⣿⣿⣿⣿⣿⣿⣿⣿⣿⣿⣿⣿⣿⣿⣿⠋⠀⠀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⣿⣿⣿⣿⣿⣿⣿⣿⣿⣿⣿⣿⣿⣿⣿⣿⣿⣿⣿⣿⣿⣿⣿⣿⣿⣿⣿⣿⣿⣿⣿⣿⣿⣿⣿⣿⣿⣿⣿⣿⣿⣿⣿⣿⣿⣿⣿⣿⣿⣿⣿⣿⣿⣿⣿⣿⣿⣿⣿⣿⣿⣿⣿⣿⣿⣿⣿⣿⣿⣿⣿⣿⣿⣿⣿⣿⣿⣿⣿⣿⣿⣿⣿⣿⣿⣿⠟⠁⠀⠀⠀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⣿⣿⣿⣿⣿⣿⣿⣿⣿⣿⣿⣿⣿⣿⣿⣿⣿⣿⣿⣿⣿⣿⣿⣿⣿⣿⣿⣿⣿⣿⣿⣿⣿⣿⣿⣿⣿⣿⣿⣿⣿⣿⣿⣿⣿⣿⣿⣿⣿⣿⣿⣿⣿⣿⣿⣿⣿⣿⣿⣿⣿⣿⣿⣿⣿⣿⣿⣿⣿⣿⣿⣿⣿⣿⣿⣿⣿⣿⣿⣿⣿⣿⣿⣿⡟⠁⠀⠀⠀⠀⠀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⣿⣿⣿⣿⣿⣿⣿⣿⣿⣿⣿⣿⣿⣿⣿⣿⣿⣿⣿⣿⣿⣿⣿⣿⣿⣿⣿⣿⣿⣿⣿⣿⣿⣿⣿⣿⣿⣿⣿⣿⣿⣿⣿⣿⣿⣿⣿⣿⣿⣿⣿⣿⣿⣿⣿⣿⣿⣿⣿⣿⣿⣿⣿⣿⣿⣿⣿⣿⣿⣿⣿⣿⣿⣿⣿⣿⣿⣿⣿⣿⡿⠿⠿⠋⠀⠀⠀⠀⠀⠀⠀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⣿⣿⣿⣿⣿⣿⣿⣿⣿⣿⣿⣿⣿⣿⣿⣿⣿⣿⣿⣿⣿⣿⣿⣿⣿⣿⣿⣿⣿⣿⣿⣿⣿⣿⣿⣿⣿⣿⣿⣿⣿⣿⣿⣿⣿⣿⣿⣿⣿⣿⣿⣿⣿⣿⣿⣿⣿⣿⣿⣿⣿⣿⣿⣿⣿⣿⣿⣿⣿⣿⣿⣿⣿⣿⣿⣿⣿⣿⠿⠋⠀⠀⠀⠀⠀⠀⠀⠀⠀⠀⠀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⣿⣿⣿⣿⣿⣿⣿⣿⣿⣿⣿⣿⣿⣿⣿⣿⣿⣿⣿⣿⣿⣿⣿⣿⣿⣿⣿⣿⣿⣿⣿⣿⣿⣿⣿⣿⣿⣿⣿⣿⣿⣿⣿⣿⣿⣿⣿⣿⣿⣿⣿⣿⣿⣿⣿⣿⣿⣿⣿⣿⣿⣿⣿⣿⣿⣿⣿⣿⣿⣿⣿⣿⣿⣿⠿⠟⠋⠁⠀⠀⠀⠀⠀⠀⠀⠀⠀⠀⠀⠀⠀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⣿⣿⣿⣿⣿⣿⣿⣿⣿⣿⣿⣿⣿⣿⣿⣿⣿⣿⣿⣿⣿⣿⣿⣿⣿⣿⣿⣿⣿⣿⣿⣿⣿⣿⣿⣿⣿⣿⣿⣿⣿⣿⣿⣿⣿⣿⣿⣿⣿⣿⣿⣿⣿⣿⣿⣿⣿⣿⣿⣿⣿⣿⣿⣿⣿⣿⣿⣿⣿⠿⠟⠛⠉⠀⠀⠀⠀⠀⠀⠀⠀⠀⠀⠀⠀⠀⠀⠀⠀⠀⠀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⠀⠀⠀⠀⠀⠀⠀⠀⠀⠀⠀⣿⣿⣿⣿⣿⣿⡇⠀⠀⠀⠀⠀⠀⠀⠀⠀⠀⠀⠀⠀⠀⠀⠀⠀⠀⠀⠀⠀⠀⣾⣿⡿⠋⢸⣿⣿⣿⣿⣿⣿⣿⣿⡄⠀⠀⠀⠀⠀⠀⠀⠀⠀⠀⠀⠀⠀⠀⠀⠀⠀⠀⠀⠀⠀⠀⠀⠀⠀⠀⠀⠀⠀⠀⠀⠀⠀⠀⠀⠀⠀</a:t>
            </a:r>
            <a:br/>
            <a:r>
              <a:t>⠀⠀⠀⠀⠀⠀⠀⠀⠀⠀⠀⢸⣿⣿⣿⣿⣿⣧⠀⠀⠀⠀⠀⠀⠀⠀⠀⠀⠀⠀⠀⠀⠀⠀⠀⠀⠀⠀⠀⠀⢿⣿⣿⣦⡘⣿⣿⣿⣿⣿⣿⣿⣿⠀⠀⠀⠀⠀⠀⠀⠀⠀⠀⠀⠀⠀⠀⠀⠀⠀⠀⠀⠀⠀⠀⠀⠀⠀⠀⠀⠀⠀⠀⠀⠀⠀⠀⠀⠀⠀⠀</a:t>
            </a:r>
            <a:br/>
            <a:r>
              <a:t>⠀⠀⠀⠀⠀⠀⠀⠀⠀⠀⠀⠈⣿⣿⣿⣿⣿⣿⡄⠀⠀⠀⠀⠀⠀⠀⠀⠀⠀⠀⠀⠀⠀⠀⠀⠀⠀⠀⠀⠀⠀⠙⢿⣿⣿⣿⣿⣿⣿⣿⣿⣿⣿⣦⡀⠀⠀⠀⠀⠀⠀⠀⠀⠀⠀⠀⠀⠀⠀⠀⠀⠀⠀⠀⠀⠀⠀⠀⠀⠀⠀⠀⠀⠀⠀⠀⠀⠀⠀⠀⠀</a:t>
            </a:r>
            <a:br/>
            <a:r>
              <a:t>⠀⠀⠀⠀⠀⠀⠀⠀⠀⠀⠀⠀⠸⣿⣿⣿⣿⣿⣧⠀⠀⠀⠀⠀⠀⠀⠀⠀⠀⠀⠀⠀⠀⠀⠀⠀⠀⠀⠀⠀⠀⠀⠀⠙⣿⣿⣿⣿⣿⣿⣿⣿⣿⣿⣅⠀⠀⠀⠀⠀⠀⠀⠀⠀⠀⠀⠀⠀⠀⠀⠀⠀⠀⠀⠀⠀⠀⠀⠀⠀⠀⠀⠀⠀⠀⠀⠀⠀⠀⠀⠀</a:t>
            </a:r>
            <a:br/>
            <a:r>
              <a:t>⠀⠀⠀⠀⠀⠀⠀⠀⠀⠀⠀⠀⠀⠹⣿⣿⣿⣿⣿⡆⠀⠀⠀⠀⠀⠀⠀⠀⠀⠀⠀⠀⠀⠀⠀⠀⠀⠀⠀⠀⠀⠀⠀⣼⣿⣿⣿⣿⣿⣿⣿⣿⣿⣿⣿⣆⠀⠀⠀⠀⠀⠀⠀⠀⠀⠀⠀⠀⠀⠀⠀⠀⠀⠀⠀⠀⠀⠀⠀⠀⠀⠀⠀⠀⠀⠀⠀⠀⠀⠀⠀</a:t>
            </a:r>
            <a:br/>
            <a:r>
              <a:t>⠀⠀⠀⠀⠀⠀⠀⠀⠀⠀⠀⠀⠀⠀⢻⣿⣿⣿⣿⣿⡀⠀⠀⠀⠀⠀⠀⠀⠀⠀⠀⠀⠀⠀⠀⠀⠀⠀⠀⠀⠀⢀⣼⣿⣿⣿⣿⣿⣿⣿⣿⣿⣿⣿⣿⣿⣦⠀⠀⠀⠀⠀⠀⠀⠀⠀⠀⠀⠀⠀⠀⠀⠀⠀⠀⠀⠀⠀⠀⠀⠀⠀⠀⠀⠀⠀⠀⠀⠀⠀⠀</a:t>
            </a:r>
            <a:br/>
            <a:r>
              <a:t>⠀⠀⠀⠀⠀⠀⠀⠀⠀⠀⠀⠀⠀⠀⠀⣿⣿⣿⣿⣿⠃⠀⠀⠀⠀⠀⠀⠀⠀⠀⠀⠀⠀⠀⠀⠀⠀⠀⠀⠀⢀⣾⣿⣿⣿⣿⣿⣿⣿⣿⣿⣿⣿⣿⣿⣿⣿⣷⡀⠀⠀⠀⠀⠀⠀⠀⠀⠀⠀⠀⠀⠀⠀⠀⠀⠀⠀⠀⠀⠀⠀⠀⠀⠀⠀⠀⠀⠀⠀⠀⠀</a:t>
            </a:r>
            <a:br/>
            <a:r>
              <a:t>⠀⠀⠀⠀⠀⠀⠀⠀⠀⠀⠀⠀⠀⠀⠀⣿⣿⣿⣿⠏⠀⠀⠀⠀⠀⠀⠀⠀⠀⠀⠀⠀⠀⠀⠀⠀⠀⠀⠀⣠⣿⣿⣿⣿⣿⣿⣿⣿⣿⣿⣿⣿⣿⣿⣿⣿⣿⣿⡅⠀⠀⠀⠀⠀⠀⠀⠀⠀⠀⠀⠀⠀⠀⠀⠀⠀⠀⠀⠀⠀⠀⠀⠀⠀⠀⠀⠀⠀⠀⠀⠀</a:t>
            </a:r>
            <a:br/>
            <a:r>
              <a:t>⠀⠀⠀⠀⠀⠀⠀⠀⠀⠀⠀⠀⠀⠀⠀⣿⣿⣿⡏⠀⠀⠀⠀⠀⠀⠀⠀⠀⠀⠀⠀⠀⠀⠀⠀⠀⠀⠀⣰⣿⣿⣿⣿⣿⣿⣿⣿⣿⣿⣿⣿⣿⣿⣿⣿⣿⣿⣿⣿⡀⠀⠀⠀⠀⠀⠀⠀⠀⠀⠀⠀⠀⠀⠀⠀⠀⠀⠀⠀⠀⠀⠀⠀⠀⠀⠀⠀⠀⠀⠀⠀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⠀⠀⠀⠀⠀⠀⠀⠀⠀⠀⠀⠀⠀⠀⠀⣿⣿⣿⠀⠀⠀⠀⠀⠀⠀⠀⠀⠀⠀⠀⠀⠀⠀⠀⠀⠀⢀⣼⣿⣿⣿⣿⣿⣿⣿⣿⣿⣿⣿⣿⣿⣿⣿⣿⣿⣿⣿⣿⣿⣧⠀⠀⠀⠀⠀⠀⠀⠀⠀⠀⠀⠀⠀⠀⠀⠀⠀⠀⠀⠀⠀⠀⠀⠀⠀⠀⠀⠀⠀⠀⠀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⠀⠀⠀⠀⠀⠀⠀⠀⠀⠀⠀⠀⠀⠀⠀⢿⣿⣿⠀⠀⠀⠀⠀⠀⠀⠀⠀⠀⠀⠀⠀⠀⠀⣀⣠⣴⣿⣿⣿⣿⣿⣿⣿⣿⣿⣿⣿⣿⣿⣿⣿⣿⣿⣿⣿⣿⣿⣿⣿⣿⡄⠀⠀⠀⠀⠀⠀⠀⠀⠀⠀⠀⠀⠀⠀⠀⠀⠀⠀⠀⠀⠀⠀⠀⠀⠀⠀⠀⠀⠀⠀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⠀⠀⠀⠀⠀⠀⠀⠀⠀⠀⠀⠀⠀⠀⠀⠘⣿⣿⡇⠀⠀⠀⠀⠀⠀⠀⠀⠀⠀⠀⣠⣴⣿⣿⣿⣿⣿⣿⣿⣿⣿⣿⣿⣿⣿⣿⣿⣿⣿⣿⣿⣿⣿⣿⣿⣿⣿⣿⣿⣿⣧⠀⠀⠀⠀⠀⠀⠀⠀⠀⠀⠀⠀⠀⠀⠀⠀⠀⠀⠀⠀⠀⠀⠀⠀⠀⠀⠀⠀⠀⠀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⠀⠀⠀⠀⠀⠀⠀⠀⠀⠀⠀⠀⠀⠀⠀⠀⠈⢿⣿⣄⠀⠀⠀⠀⠀⠀⠀⠀⠀⠈⠉⠙⠿⠿⠿⢿⣿⣿⣿⣿⣿⣿⣿⣿⣿⣿⣿⣿⣿⣿⣿⣿⣿⣿⣿⣿⣿⣿⠛⢿⡏⠀⠀⠀⠀⠀⠀⠀⠀⠀⠀⠀⠀⠀⠀⠀⠀⠀⠀⠀⠀⠀⠀⠀⠀⠀⠀⠀⠀⠀⠀</a:t>
            </a:r>
            <a:br/>
            <a:r>
              <a:t>⠀⠀⠀⠀⠀⠀⠀⠀⠀⠀⠀⠀⠀⠀⠀⠀⠀⠀⠈⠛⠻⠦⠄⠀⠀⠀⠀⠀⠀⠀⠀⠀⠀⣀⣴⣿⣿⣿⣿⣿⣿⣿⣿⣿⣿⣿⣿⣿⣿⣿⣿⣿⣿⣿⣿⣿⣿⣿⠀⠀⠀⠀⠀⠀⠀⠀⠀⠀⠀⠀⠀⠀⠀⠀⠀⠀⠀⠀⠀⠀⠀⠀⠀⠀⠀⠀⣀⣀⣤⣴⡆</a:t>
            </a:r>
            <a:br/>
            <a:r>
              <a:t>⠀⠀⠀⠀⠀⠀⠀⠀⠀⠀⠀⠀⠀⠀⠀⠀⠀⠀⠀⠀⠀⠀⠀⠀⠀⠀⠀⢀⣤⣴⣶⣶⣿⣿⣿⣿⣿⣿⣿⣿⣿⣿⣿⣿⣿⣿⣿⣿⣿⣿⣿⣿⣿⣿⣿⣿⣿⣿⡇⠀⠀⠀⠀⠀⠀⠀⠀⠀⠀⠀⠀⠀⠀⠀⠀⠀⠀⠀⠀⢀⣀⣤⣤⣶⣾⣿⣿⣿⣿⣿⡇</a:t>
            </a:r>
            <a:br/>
            <a:r>
              <a:t>⠀⠀⠀⠀⠀⠀⠀⠀⠀⠀⠀⠀⠀⠀⠀⠀⠀⠀⠀⠀⠀⠀⠀⠀⠀⡐⢿⣿⣿⣿⣿⣿⣿⣿⣿⣿⣿⣿⣿⣿⣿⣿⣿⣿⣿⣿⣿⣿⣿⣿⣿⣿⣿⣿⣿⣿⣿⣿⣿⠀⠀⠀⠀⠀⠀⠀⠀⠀⠀⠀⠀⠀⠀⣀⣠⣤⣴⣶⣿⣿⣿⣿⣿⣿⣿⣿⣿⣿⣿⣿⡇</a:t>
            </a:r>
            <a:br/>
            <a:r>
              <a:t>⠀⠀⠀⠀⠀⠀⠀⠀⠀⠀⠀⠀⠀⠀⠀⠀⠀⠀⠀⠀⠀⠀⠀⠀⠀⠀⠀⠀⠀⠉⠈⠉⠙⠛⠛⠛⠛⠛⠛⠛⠿⢿⣿⠿⠿⣿⣿⣿⣿⣿⣿⣿⣿⣿⣿⣿⣿⣿⣿⡀⠀⠀⠀⠀⠀⣀⣀⣤⣤⣶⣶⣿⣿⣿⣿⣿⣿⣿⣿⣿⣿⣿⣿⣿⣿⣿⣿⣿⣿⣿⡇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⠀⠀⠀⠀⠀⠀⠀⠀⠀⠀⠀⠀⠀⠀⠀⠀⠀⠀⠀⠀⠀⠀⠀⠀⠀⠀⠀⠀⠀⠀⠀⠀⠀⠀⠀⠀⠀⠀⠀⠀⠀⠀⠀⠀⠀⣿⣿⣿⣿⣿⣿⡟⠿⣿⢿⣿⣿⣿⣧⣠⣤⣴⣶⣿⣿⣿⣿⣿⣿⣿⣿⣿⣿⣿⣿⣿⣿⣿⣿⣿⣿⣿⣿⣿⣿⣿⣿⣿⣿⣿⡇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⠀⠀⠀⠀⠀⠀⠀⠀⠀⠀⠀⠀⠀⠀⠀⠀⠀⠀⠀⠀⠀⠀⠀⠀⠀⠀⠀⠀⠀⠀⠀⠀⠀⠀⠀⠀⠀⠀⠀⠀⠀⠀⠀⠀⢸⣿⣿⣿⣿⣿⣿⣧⣤⣶⣾⣿⣿⣿⣿⣿⣿⣿⣿⣿⣿⣿⣿⣿⣿⣿⣿⣿⣿⣿⣿⣿⣿⣿⣿⣿⣿⣿⣿⣿⣿⣿⣿⣿⣿⣿⡇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⠀⠀⠀⠀⠀⠀⠀⠀⠀⠀⠀⠀⠀⠀⠀⠀⠀⠀⠀⠀⠀⠀⠀⠀⠀⠀⠀⠀⠀⠀⠀⠀⢀⣀⣀⣀⣀⣤⣤⣤⣴⣶⣶⣶⣿⣿⣿⣿⣿⣿⣿⣿⣿⣿⣿⣿⣿⣿⣿⣿⣿⣿⣿⣿⣿⣿⣿⣿⣿⣿⣿⣿⣿⣿⣿⣿⣿⣿⣿⣿⣿⣿⣿⣿⣿⣿⣿⣿⣿⣿⡇</a:t>
            </a:r>
            <a:br/>
            <a:r>
              <a:t>⠀⠀⠀⠀⠀⠀⠀⠀⠀⠀⣀⣀⣀⣀⣀⣀⣠⣤⣤⣤⣤⣤⣴⣶⣶⣶⣶⣾⣿⣿⣿⣿⣿⣿⣿⣿⣿⣿⣿⣿⣿⣿⣿⣿⣿⣿⣿⣿⣿⣿⣿⣿⣿⣿⣿⣿⣿⣿⣿⣿⣿⣿⣿⣿⣿⣿⣿⣿⣿⣿⣿⣿⣿⣿⣿⣿⣿⣿⣿⣿⣿⣿⣿⣿⣿⣿⣿⣿⣿⣿⡇</a:t>
            </a:r>
            <a:br/>
            <a:r>
              <a:t>⣶⣶⣶⣿⣿⣿⣿⣿⣿⣿⣿⣿⣿⣿⣿⣿⣿⣿⣿⣿⣿⣿⣿⣿⣿⣿⣿⣿⣿⣿⣿⣿⣿⣿⣿⣿⣿⣿⣿⣿⣿⣿⣿⣿⣿⣿⣿⣿⣿⣿⣿⣿⣿⣿⣿⣿⣿⣿⣿⣿⣿⣿⣿⣿⣿⣿⣿⣿⣿⣿⣿⣿⣿⣿⣿⣿⣿⣿⣿⣿⣿⣿⣿⣿⣿⣿⣿⣿⣿⣿⡇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⣿⣿⣿⣿⣿⣿⣿⣿⣿⣿⣿⣿⣿⣿⣿⣿⣿⣿⣿⣿⣿⣿⣿⣿⣿⣿⣿⣿⣿⣿⣿⣿⣿⣿⣿⣿⣿⣿⣿⣿⣿⣿⣿⣿⣿⣿⣿⣿⣿⣿⣿⣿⣿⣿⣿⣿⣿⣿⣿⣿⣿⣿⣿⣿⣿⣿⣿⣿⣿⣿⣿⣿⣿⣿⣿⣿⣿⣿⣿⣿⣿⣿⣿⣿⣿⣿⣿⣿⠟⠀⠀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⣿⣿⣿⣿⣿⣿⣿⣿⣿⣿⣿⣿⣿⣿⣿⣿⣿⣿⣿⣿⣿⣿⣿⣿⣿⣿⣿⣿⣿⣿⣿⣿⣿⣿⣿⣿⣿⣿⣿⣿⣿⣿⣿⣿⣿⣿⣿⣿⣿⣿⣿⣿⣿⣿⣿⣿⣿⣿⣿⣿⣿⣿⣿⣿⣿⣿⣿⣿⣿⣿⣿⣿⣿⣿⣿⣿⣿⣿⣿⣿⣿⣿⣿⣿⣿⣿⠟⠁⠀⠀⠀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⣿⣿⣿⣿⣿⣿⣿⣿⣿⣿⣿⣿⣿⣿⣿⣿⣿⣿⣿⣿⣿⣿⣿⣿⣿⣿⣿⣿⣿⣿⣿⣿⣿⣿⣿⣿⣿⣿⣿⣿⣿⣿⣿⣿⣿⣿⣿⣿⣿⣿⣿⣿⣿⣿⣿⣿⣿⣿⣿⣿⣿⣿⣿⣿⣿⣿⣿⣿⣿⣿⣿⣿⣿⣿⣿⣿⣿⣿⣿⣿⣿⣿⣿⣿⡿⠋⠀⠀⠀⠀⠀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⣿⣿⣿⣿⣿⣿⣿⣿⣿⣿⣿⣿⣿⣿⣿⣿⣿⣿⣿⣿⣿⣿⣿⣿⣿⣿⣿⣿⣿⣿⣿⣿⣿⣿⣿⣿⣿⣿⣿⣿⣿⣿⣿⣿⣿⣿⣿⣿⣿⣿⣿⣿⣿⣿⣿⣿⣿⣿⣿⣿⣿⣿⣿⣿⣿⣿⣿⣿⣿⣿⣿⣿⣿⣿⣿⣿⣿⣿⣿⣿⣿⣿⡿⠋⠀⠀⠀⠀⠀⠀⠀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⣿⣿⣿⣿⣿⣿⣿⣿⣿⣿⣿⣿⣿⣿⣿⣿⣿⣿⣿⣿⣿⣿⣿⣿⣿⣿⣿⣿⣿⣿⣿⣿⣿⣿⣿⣿⣿⣿⣿⣿⣿⣿⣿⣿⣿⣿⣿⣿⣿⣿⣿⣿⣿⣿⣿⣿⣿⣿⣿⣿⣿⣿⣿⣿⣿⣿⣿⣿⣿⣿⣿⣿⣿⣿⣿⣿⣿⣿⡿⠟⠙⠋⠀⠀⠀⠀⠀⠀⠀⠀⠀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⣿⣿⣿⣿⣿⣿⣿⣿⣿⣿⣿⣿⣿⣿⣿⣿⣿⣿⣿⣿⣿⣿⣿⣿⣿⣿⣿⣿⣿⣿⣿⣿⣿⣿⣿⣿⣿⣿⣿⣿⣿⣿⣿⣿⣿⣿⣿⣿⣿⣿⣿⣿⣿⣿⣿⣿⣿⣿⣿⣿⣿⣿⣿⣿⣿⣿⣿⣿⣿⣿⣿⣿⣿⣿⡿⠟⠛⠁⠀⠀⠀⠀⠀⠀⠀⠀⠀⠀⠀⠀⠀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⠀⠀⠀⠀⠀⠀⠀⠀⠀⠀⣿⣿⣿⣿⣿⣿⣿⠀⠀⠀⠀⠀⠀⠀⠀⠀⠀⠀⠀⠀⠀⠀⠀⠀⠀⠀⠀⠀⠀⠀⢀⣾⣿⣿⣿⣿⣿⣿⣿⣿⣿⣿⣿⡿⠉⠉⠀⠀⠀⠀⠀⠀⠀⠀⠀⠀⠀⠀⠀⠀⠀⠀⠀⠀⠀⠀⠀⠀⠀⠀⠀⠀⠀⠀⠀⠀⠀⠀⠀⠀⠀</a:t>
            </a:r>
            <a:br/>
            <a:r>
              <a:t>⠀⠀⠀⠀⠀⠀⠀⠀⠀⠀⣿⣿⣿⣿⣿⣿⣿⠀⠀⠀⠀⠀⠀⠀⠀⠀⠀⠀⠀⠀⠀⠀⠀⠀⠀⠀⠀⠀⠀⢀⣿⣿⣿⠏⢹⣿⣿⣿⣿⣿⣿⣿⣯⠀⠀⠀⠀⠀⠀⠀⠀⠀⠀⠀⠀⠀⠀⠀⠀⠀⠀⠀⠀⠀⠀⠀⠀⠀⠀⠀⠀⠀⠀⠀⠀⠀⠀⠀⠀⠀⠀</a:t>
            </a:r>
            <a:br/>
            <a:r>
              <a:t>⠀⠀⠀⠀⠀⠀⠀⠀⠀⠀⢸⣿⣿⣿⣿⣿⣿⠀⠀⠀⠀⠀⠀⠀⠀⠀⠀⠀⠀⠀⠀⠀⠀⠀⠀⠀⠀⠀⠀⠸⣿⣿⣷⣄⢸⣿⣿⣿⣿⣿⣿⣿⣿⠀⠀⠀⠀⠀⠀⠀⠀⠀⠀⠀⠀⠀⠀⠀⠀⠀⠀⠀⠀⠀⠀⠀⠀⠀⠀⠀⠀⠀⠀⠀⠀⠀⠀⠀⠀⠀⠀</a:t>
            </a:r>
            <a:br/>
            <a:r>
              <a:t>⠀⠀⠀⠀⠀⠀⠀⠀⠀⠀⠈⣿⣿⣿⣿⣿⣿⡆⠀⠀⠀⠀⠀⠀⠀⠀⠀⠀⠀⠀⠀⠀⠀⠀⠀⠀⠀⠀⠀⠀⠙⢿⣿⣿⣿⣿⣿⣿⣿⣿⣿⣿⣿⡄⠀⠀⠀⠀⠀⠀⠀⠀⠀⠀⠀⠀⠀⠀⠀⠀⠀⠀⠀⠀⠀⠀⠀⠀⠀⠀⠀⠀⠀⠀⠀⠀⠀⠀⠀⠀⠀</a:t>
            </a:r>
            <a:br/>
            <a:r>
              <a:t>⠀⠀⠀⠀⠀⠀⠀⠀⠀⠀⠀⢹⣿⣿⣿⣿⣿⣧⠀⠀⠀⠀⠀⠀⠀⠀⠀⠀⠀⠀⠀⠀⠀⠀⠀⠀⠀⠀⠀⠀⠀⠀⠉⠻⣿⣿⣿⣿⣿⣿⣿⣿⣿⣿⡂⠀⠀⠀⠀⠀⠀⠀⠀⠀⠀⠀⠀⠀⠀⠀⠀⠀⠀⠀⠀⠀⠀⠀⠀⠀⠀⠀⠀⠀⠀⠀⠀⠀⠀⠀⠀</a:t>
            </a:r>
            <a:br/>
            <a:r>
              <a:t>⠀⠀⠀⠀⠀⠀⠀⠀⠀⠀⠀⠀⢻⣿⣿⣿⣿⣿⡆⠀⠀⠀⠀⠀⠀⠀⠀⠀⠀⠀⠀⠀⠀⠀⠀⠀⠀⠀⠀⠀⠀⠀⠀⣼⣿⣿⣿⣿⣿⣿⣿⣿⣿⣿⣷⡀⠀⠀⠀⠀⠀⠀⠀⠀⠀⠀⠀⠀⠀⠀⠀⠀⠀⠀⠀⠀⠀⠀⠀⠀⠀⠀⠀⠀⠀⠀⠀⠀⠀⠀⠀</a:t>
            </a:r>
            <a:br/>
            <a:r>
              <a:t>⠀⠀⠀⠀⠀⠀⠀⠀⠀⠀⠀⠀⠀⢿⣿⣿⣿⣿⣿⡀⠀⠀⠀⠀⠀⠀⠀⠀⠀⠀⠀⠀⠀⠀⠀⠀⠀⠀⠀⠀⠀⠀⣰⣿⣿⣿⣿⣿⣿⣿⣿⣿⣿⣿⣿⣷⡀⠀⠀⠀⠀⠀⠀⠀⠀⠀⠀⠀⠀⠀⠀⠀⠀⠀⠀⠀⠀⠀⠀⠀⠀⠀⠀⠀⠀⠀⠀⠀⠀⠀⠀</a:t>
            </a:r>
            <a:br/>
            <a:r>
              <a:t>⠀⠀⠀⠀⠀⠀⠀⠀⠀⠀⠀⠀⠀⠈⣿⣿⣿⣿⣿⡇⠀⠀⠀⠀⠀⠀⠀⠀⠀⠀⠀⠀⠀⠀⠀⠀⠀⠀⠀⠀⠀⣰⣿⣿⣿⣿⣿⣿⣿⣿⣿⣿⣿⣿⣿⣿⣿⣄⠀⠀⠀⠀⠀⠀⠀⠀⠀⠀⠀⠀⠀⠀⠀⠀⠀⠀⠀⠀⠀⠀⠀⠀⠀⠀⠀⠀⠀⠀⠀⠀⠀</a:t>
            </a:r>
            <a:br/>
            <a:r>
              <a:t>⠀⠀⠀⠀⠀⠀⠀⠀⠀⠀⠀⠀⠀⠀⢸⣿⣿⣿⡿⠁⠀⠀⠀⠀⠀⠀⠀⠀⠀⠀⠀⠀⠀⠀⠀⠀⠀⠀⠀⠀⣰⣿⣿⣿⣿⣿⣿⣿⣿⣿⣿⣿⣿⣿⣿⣿⣿⣿⠂⠀⠀⠀⠀⠀⠀⠀⠀⠀⠀⠀⠀⠀⠀⠀⠀⠀⠀⠀⠀⠀⠀⠀⠀⠀⠀⠀⠀⠀⠀⠀⠀</a:t>
            </a:r>
            <a:br/>
            <a:r>
              <a:t>⠀⠀⠀⠀⠀⠀⠀⠀⠀⠀⠀⠀⠀⠀⣿⣿⣿⣿⠃⠀⠀⠀⠀⠀⠀⠀⠀⠀⠀⠀⠀⠀⠀⠀⠀⠀⠀⠀⠀⢠⣿⣿⣿⣿⣿⣿⣿⣿⣿⣿⣿⣿⣿⣿⣿⣿⣿⣿⡆⠀⠀⠀⠀⠀⠀⠀⠀⠀⠀⠀⠀⠀⠀⠀⠀⠀⠀⠀⠀⠀⠀⠀⠀⠀⠀⠀⠀⠀⠀⠀⠀</a:t>
            </a:r>
            <a:br/>
            <a:r>
              <a:t>⠀⠀⠀⠀⠀⠀⠀⠀⠀⠀⠀⠀⠀⠀⣿⣿⣿⡇⠀⠀⠀⠀⠀⠀⠀⠀⠀⠀⠀⠀⠀⠀⠀⠀⠀⠀⠀⠀⢠⣿⣿⣿⣿⣿⣿⣿⣿⣿⣿⣿⣿⣿⣿⣿⣿⣿⣿⣿⣿⠀⠀⠀⠀⠀⠀⠀⠀⠀⠀⠀⠀⠀⠀⠀⠀⠀⠀⠀⠀⠀⠀⠀⠀⠀⠀⠀⠀⠀⠀⠀⠀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⠀⠀⠀⠀⠀⠀⠀⠀⠀⠀⠀⠀⠀⠀⣿⣿⣿⠁⠀⠀⠀⠀⠀⠀⠀⠀⠀⠀⠀⠀⠀⠀⠀⠀⠀⠀⠀⣠⣿⣿⣿⣿⣿⣿⣿⣿⣿⣿⣿⣿⣿⣿⣿⣿⣿⣿⣿⣿⣿⡇⠀⠀⠀⠀⠀⠀⠀⠀⠀⠀⠀⠀⠀⠀⠀⠀⠀⠀⠀⠀⠀⠀⠀⠀⠀⠀⠀⠀⠀⠀⠀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⠀⠀⠀⠀⠀⠀⠀⠀⠀⠀⠀⠀⠀⠀⠸⣿⣿⡇⠀⠀⠀⠀⠀⠀⠀⠀⠀⠀⠀⠀⠀⠀⠀⠀⢀⣠⣾⣿⣿⣿⣿⣿⣿⣿⣿⣿⣿⣿⣿⣿⣿⣿⣿⣿⣿⣿⣿⣿⣿⣿⠀⠀⠀⠀⠀⠀⠀⠀⠀⠀⠀⠀⠀⠀⠀⠀⠀⠀⠀⠀⠀⠀⠀⠀⠀⠀⠀⠀⠀⠀⠀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⠀⠀⠀⠀⠀⠀⠀⠀⠀⠀⠀⠀⠀⠀⠀⠹⣿⣷⡀⠀⠀⠀⠀⠀⠀⠀⠀⠀⠀⠀⠀⠀⣤⣾⣿⣿⣿⣿⣿⣿⣿⣿⣿⣿⣿⣿⣿⣿⣿⣿⣿⣿⣿⣿⣿⣿⣿⣿⣿⣿⡇⠀⠀⠀⠀⠀⠀⠀⠀⠀⠀⠀⠀⠀⠀⠀⠀⠀⠀⠀⠀⠀⠀⠀⠀⠀⠀⠀⠀⠀⠀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⠀⠀⠀⠀⠀⠀⠀⠀⠀⠀⠀⠀⠀⠀⠀⠀⠙⠿⣷⣤⡀⠀⠀⠀⠀⠀⠀⠀⠀⠀⠀⠉⠛⠻⠛⠛⢻⣿⣿⣿⣿⣿⣿⣿⣿⣿⣿⣿⣿⣿⣿⣿⣿⣿⣿⣿⣿⡏⠙⠛⠀⠀⠀⠀⠀⠀⠀⠀⠀⠀⠀⠀⠀⠀⠀⠀⠀⠀⠀⠀⠀⠀⠀⠀⠀⠀⠀⠀⢀⣀⡄</a:t>
            </a:r>
            <a:br/>
            <a:r>
              <a:t>⠀⠀⠀⠀⠀⠀⠀⠀⠀⠀⠀⠀⠀⠀⠀⠀⠀⠀⠀⠉⠉⠁⠀⠀⠀⠀⠀⠀⠀⠀⠀⠀⠀⠀⢀⣴⣿⣿⣿⣿⣿⣿⣿⣿⣿⣿⣿⣿⣿⣿⣿⣿⣿⣿⣿⣿⣿⡇⠀⠀⠀⠀⠀⠀⠀⠀⠀⠀⠀⠀⠀⠀⠀⠀⠀⠀⠀⠀⠀⠀⠀⠀⣀⣠⣤⣶⣾⣿⣿⣿⡇</a:t>
            </a:r>
            <a:br/>
            <a:r>
              <a:t>⠀⠀⠀⠀⠀⠀⠀⠀⠀⠀⠀⠀⠀⠀⠀⠀⠀⠀⠀⠀⠀⠀⠀⠀⠀⠀⠀⠀⠀⢀⣠⣤⣴⣾⣿⣿⣿⣿⣿⣿⣿⣿⣿⣿⣿⣿⣿⣿⣿⣿⣿⣿⣿⣿⣿⣿⣿⣿⠀⠀⠀⠀⠀⠀⠀⠀⠀⠀⠀⠀⠀⠀⠀⠀⠀⣀⣀⣤⣴⣶⣿⣿⣿⣿⣿⣿⣿⣿⣿⣿⡇</a:t>
            </a:r>
            <a:br/>
            <a:r>
              <a:t>⠀⠀⠀⠀⠀⠀⠀⠀⠀⠀⠀⠀⠀⠀⠀⠀⠀⠀⠀⠀⠀⠀⠀⠀⠀⠀⢀⣴⣾⣿⣿⣿⣿⣿⣿⣿⣿⣿⣿⣿⣿⣿⣿⣿⣿⣿⣿⣿⣿⣿⣿⣿⣿⣿⣿⣿⣿⣿⡆⠀⠀⠀⠀⠀⠀⠀⠀⠀⣀⣀⣤⣤⣶⣾⣿⣿⣿⣿⣿⣿⣿⣿⣿⣿⣿⣿⣿⣿⣿⣿⡇</a:t>
            </a:r>
            <a:br/>
            <a:r>
              <a:t>⠀⠀⠀⠀⠀⠀⠀⠀⠀⠀⠀⠀⠀⠀⠀⠀⠀⠀⠀⠀⠀⠀⠀⠀⠀⠀⠀⠙⠛⠛⠛⠛⠛⠿⠿⠿⠿⠛⠛⠛⠻⠿⠿⣿⣿⣿⣿⣿⣿⣿⣿⣿⣿⣿⣿⣿⣿⣿⡇⠀⣀⣀⣤⣤⣶⣶⣿⣿⣿⣿⣿⣿⣿⣿⣿⣿⣿⣿⣿⣿⣿⣿⣿⣿⣿⣿⣿⣿⣿⣿⡇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⠀⠀⠀⠀⠀⠀⠀⠀⠀⠀⠀⠀⠀⠀⠀⠀⠀⠀⠀⠀⠀⠀⠀⠀⠀⠀⠀⠀⠀⠀⠀⠀⠀⠀⠀⠀⠀⠀⠀⠀⠀⠀⠀⠀⢰⣿⣿⣿⣿⣿⣿⣋⣛⣻⣿⣿⣿⣿⣿⣿⣿⣿⣿⣿⣿⣿⣿⣿⣿⣿⣿⣿⣿⣿⣿⣿⣿⣿⣿⣿⣿⣿⣿⣿⣿⣿⣿⣿⣿⣿⡇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⠀⠀⠀⠀⠀⠀⠀⠀⠀⠀⠀⠀⠀⠀⠀⠀⠀⠀⠀⠀⠀⠀⠀⠀⠀⠀⠀⠀⠀⠀⠀⠀⠀⠀⠀⠀⠀⠀⢀⣀⣀⣀⣠⣤⣼⣿⣿⣿⣿⣿⣿⣿⣿⣿⣿⣿⣿⣿⣿⣿⣿⣿⣿⣿⣿⣿⣿⣿⣿⣿⣿⣿⣿⣿⣿⣿⣿⣿⣿⣿⣿⣿⣿⣿⣿⣿⣿⣿⣿⣿⡇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⠀⠀⠀⠀⠀⠀⠀⠀⠀⠀⠀⠀⠀⠀⠀⠀⠀⠀⠀⠀⢀⣀⣀⣀⣀⣠⣤⣤⣤⣤⣴⣶⣶⣶⣶⣿⣿⣿⣿⣿⣿⣿⣿⣿⣿⣿⣿⣿⣿⣿⣿⣿⣿⣿⣿⣿⣿⣿⣿⣿⣿⣿⣿⣿⣿⣿⣿⣿⣿⣿⣿⣿⣿⣿⣿⣿⣿⣿⣿⣿⣿⣿⣿⣿⣿⣿⣿⣿⣿⣿⡇</a:t>
            </a:r>
            <a:br/>
            <a:r>
              <a:t>⣠⣤⣤⣤⣤⣤⣤⣤⣴⣶⣶⣶⣶⣶⣶⣿⣿⣿⣿⣿⣿⣿⣿⣿⣿⣿⣿⣿⣿⣿⣿⣿⣿⣿⣿⣿⣿⣿⣿⣿⣿⣿⣿⣿⣿⣿⣿⣿⣿⣿⣿⣿⣿⣿⣿⣿⣿⣿⣿⣿⣿⣿⣿⣿⣿⣿⣿⣿⣿⣿⣿⣿⣿⣿⣿⣿⣿⣿⣿⣿⣿⣿⣿⣿⣿⣿⣿⣿⣿⣿⡇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⣿⣿⣿⣿⣿⣿⣿⣿⣿⣿⣿⣿⣿⣿⣿⣿⣿⣿⣿⣿⣿⣿⣿⣿⣿⣿⣿⣿⣿⣿⣿⣿⣿⣿⣿⣿⣿⣿⣿⣿⣿⣿⣿⣿⣿⣿⣿⣿⣿⣿⣿⣿⣿⣿⣿⣿⣿⣿⣿⣿⣿⣿⣿⣿⣿⣿⣿⣿⣿⣿⣿⣿⣿⣿⣿⣿⣿⣿⣿⣿⣿⣿⣿⣿⣿⣿⣿⣿⡿⠋⠀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⣿⣿⣿⣿⣿⣿⣿⣿⣿⣿⣿⣿⣿⣿⣿⣿⣿⣿⣿⣿⣿⣿⣿⣿⣿⣿⣿⣿⣿⣿⣿⣿⣿⣿⣿⣿⣿⣿⣿⣿⣿⣿⣿⣿⣿⣿⣿⣿⣿⣿⣿⣿⣿⣿⣿⣿⣿⣿⣿⣿⣿⣿⣿⣿⣿⣿⣿⣿⣿⣿⣿⣿⣿⣿⣿⣿⣿⣿⣿⣿⣿⣿⣿⣿⣿⣿⣿⠏⠀⠀⠀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⣿⣿⣿⣿⣿⣿⣿⣿⣿⣿⣿⣿⣿⣿⣿⣿⣿⣿⣿⣿⣿⣿⣿⣿⣿⣿⣿⣿⣿⣿⣿⣿⣿⣿⣿⣿⣿⣿⣿⣿⣿⣿⣿⣿⣿⣿⣿⣿⣿⣿⣿⣿⣿⣿⣿⣿⣿⣿⣿⣿⣿⣿⣿⣿⣿⣿⣿⣿⣿⣿⣿⣿⣿⣿⣿⣿⣿⣿⣿⣿⣿⣿⣿⣿⣿⠟⠁⠀⠀⠀⠀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⣿⣿⣿⣿⣿⣿⣿⣿⣿⣿⣿⣿⣿⣿⣿⣿⣿⣿⣿⣿⣿⣿⣿⣿⣿⣿⣿⣿⣿⣿⣿⣿⣿⣿⣿⣿⣿⣿⣿⣿⣿⣿⣿⣿⣿⣿⣿⣿⣿⣿⣿⣿⣿⣿⣿⣿⣿⣿⣿⣿⣿⣿⣿⣿⣿⣿⣿⣿⣿⣿⣿⣿⣿⣿⣿⣿⣿⣿⣿⣿⣿⣿⣿⠟⠁⠀⠀⠀⠀⠀⠀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⣿⣿⣿⣿⣿⣿⣿⣿⣿⣿⣿⣿⣿⣿⣿⣿⣿⣿⣿⣿⣿⣿⣿⣿⣿⣿⣿⣿⣿⣿⣿⣿⣿⣿⣿⣿⣿⣿⣿⣿⣿⣿⣿⣿⣿⣿⣿⣿⣿⣿⣿⣿⣿⣿⣿⣿⣿⣿⣿⣿⣿⣿⡿⠛⠛⠛⢿⣿⣿⣿⣿⣿⣿⣿⣿⣿⣿⣿⣿⣿⣿⣿⣿⣿⣿⣿⣿⣿⣿⣿⡇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⣿⣿⣿⣿⣿⣿⣿⣿⣿⣿⣿⣿⣿⣿⣿⣿⣿⣿⣿⣿⣿⣿⣿⣿⣿⣿⣿⣿⣿⣿⣿⣿⣿⣿⣿⣿⣿⣿⣿⣿⣿⣿⣿⣿⣿⣿⣿⣿⣿⣿⣿⣿⣿⣿⣿⣿⣿⣿⣿⣿⣿⠏⠀⠀⠀⠀⠀⠻⣿⣿⣿⣿⣿⣿⣿⣿⣿⣿⣿⣿⣿⣿⣿⣿⣿⣿⣿⣿⣿⣿⡇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⣿⣿⣿⣿⣿⣿⣿⣿⣿⣿⣿⣿⣿⣿⣿⣿⣿⣿⣿⣿⣿⣿⣿⣿⣿⣿⣿⣿⣿⣿⣿⣿⣿⣿⣿⣿⣿⣿⣿⣿⣿⣿⣿⣿⣿⣿⣿⣿⣿⣿⣿⣿⣿⣿⣿⣿⣿⣿⣿⣿⡟⠀⠀⠀⠀⠀⠀⠀⠹⣿⣿⣿⣿⣿⣿⣿⣿⣿⣿⣿⣿⣿⣿⣿⣿⣿⣿⣿⣿⣿⡇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⣿⣿⣿⣿⣿⣿⣿⣿⣿⣿⣿⣿⣿⣿⣿⣿⣿⣿⣿⣿⣿⣿⣿⣿⣿⣿⣿⣿⣿⣿⣿⣿⣿⣿⣿⣿⣿⣿⣿⣿⣿⣿⣿⣿⣿⣿⣿⣿⣿⣿⣿⣿⣿⣿⣿⣿⣿⣿⣿⠿⠇⠀⠀⠀⠀⠀⠀⠀⠀⠘⣿⣿⣿⣿⣿⣿⣿⣿⣿⣿⣿⣿⣿⣿⣿⣿⣿⣿⣿⣿⡇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⣿⣿⣿⣿⣿⣿⣿⣿⣿⣿⣿⣿⣿⣿⣿⣿⣿⣿⣿⣿⣿⣿⣿⣿⣿⣿⣿⣿⣿⣿⣿⣿⣿⣿⣿⣿⣿⣿⣿⣿⣿⣿⣿⣿⣿⣿⣿⣿⣿⣿⣿⣿⣿⣿⡿⠟⠛⠋⠀⠀⠀⠀⠀⠀⠀⠀⠀⠀⠀⠀⠀⠈⠉⠛⢿⣿⣿⣿⣿⣿⣿⣿⣿⣿⣿⣿⣿⣿⣿⣿⡇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⣿⣿⣿⣿⣿⣿⣿⣿⣿⣿⣿⣿⣿⣿⣿⣿⣿⣿⣿⣿⣿⣿⣿⣿⣿⣿⣿⣿⣿⣿⣿⣿⣿⣿⣿⣿⣿⣿⣿⣿⣿⣿⣿⣿⣿⣿⣿⣿⣿⣿⣿⡿⠋⠁⠀⠀⠀⠀⠀⠀⠀⠀⠀⠀⠀⠀⠀⠀⠀⠀⠀⠀⠀⠀⠈⢻⣿⣿⣿⣿⣿⣿⣿⣿⣿⣿⣿⣿⣿⣿⡇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⣿⣿⣿⣿⣿⣿⣿⣿⣿⣿⣿⣿⣿⣿⣿⣿⣿⣿⣿⣿⣿⣿⣿⣿⣿⣿⣿⣿⣿⣿⣿⣿⣿⣿⣿⣿⣿⣿⣿⣿⣿⣿⣿⣿⣿⣿⣟⠁⠀⠀⠀⠀⠀⠀⠀⠀⠀⠀⠀⠀⠀⠀⠀⠀⠀⠀⠀⠀⠀⠀⠀⠀⠀⠀⠀⠀⠀⠀⢻⣿⣿⣿⣿⣿⣿⣿⣿⣿⣿⣿⡇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⣿⣿⣿⣿⣿⣿⣿⣿⣿⣿⣿⣿⣿⣿⣿⣿⣿⣿⣿⣿⣿⣿⣿⣿⣿⣿⣿⣿⣿⣿⣿⣿⣿⣿⣿⣿⣿⣿⣿⣿⣿⣿⣿⣿⣿⣿⣿⡁⠀⠀⠀⠀⠀⠀⠀⠀⠀⠀⠀⠀⠀⠀⠀⠀⠀⠀⠀⠀⠀⠀⠀⠀⠀⠀⠀⠀⠀⠀⠈⣿⣿⣿⣿⣿⣿⣿⣿⣿⣿⣿⡇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⣿⣿⣿⣿⣿⣿⣿⣿⣿⣿⣿⣿⣿⣿⣿⣿⣿⣿⣿⣿⣿⣿⣿⣿⣿⣿⣿⣿⣿⣿⣿⣿⣿⣿⣿⣿⣿⣿⣿⣿⣿⣿⣿⣿⣿⣿⣿⣇⠀⠀⠀⠀⠀⠀⠀⠀⠀⠀⠀⠀⠀⠀⠀⠀⠀⠀⠀⠀⠀⠀⠀⠀⠀⠀⠀⠀⠀⠀⠀⠸⣿⣿⣿⣿⣿⣿⣿⣿⣿⣿⡇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⣿⣿⣿⣿⣿⣿⣿⣿⣿⣿⣿⣿⣿⣿⣿⣿⣿⣿⣿⣿⣿⣿⣿⣿⣿⣿⣿⣿⣿⣿⣿⣿⣿⣿⣿⣿⣿⣿⣿⣿⣿⣿⣿⣿⣿⣿⣿⣿⣷⣤⢠⠀⠀⠀⠀⠀⠀⠀⠀⠀⠀⠀⠀⠀⠀⠀⠀⠀⠀⠀⠀⠀⠀⠀⠀⠀⠀⠀⠀⠀⢿⣿⣿⣿⣿⣿⣿⣿⣿⣿⡇</a:t>
            </a:r>
            <a:br/>
            <a:r>
              <a:t>⣿⣿⣿⣿⣿⣿⣿⣿⣿⣿⣿⣿⣿⣿⣿⣿⣿⣿⣿⣿⣿⣿⣿⣿⣿⣿⣿⣿⣿⣿⣿⣿⣿⣿⣿⣿⣿⣿⣿⣿⣿⣿⣿⣿⣿⣿⣿⣿⣿⣿⠟⠀⠀⠀⠀⠀⠀⠀⠀⠀⠀⠀⠀⠀⠀⠀⠀⠀⠀⠀⠀⠀⠀⠀⠀⠀⠀⠀⠀⠀⢸⣿⣿⣿⣿⣿⣿⣿⣿⣿⡇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⣿⣿⣿⣿⣿⣿⣿⣿⣿⣿⣿⣿⣿⣿⣿⣿⣿⣿⣿⣿⣿⣿⣿⣿⣿⣿⣿⣿⣿⣿⣿⣿⣿⣿⣿⣿⣿⣿⣿⣿⣿⣿⣿⣿⣿⣿⣿⣿⣿⣧⡀⠀⠀⠀⠀⠀⠀⠀⠀⠀⠀⠀⠀⠀⠀⠀⠀⠀⠀⠀⠀⠀⠀⠀⠀⠀⠀⠀⠀⠀⠀⣿⣿⣿⣿⣿⣿⣿⣿⣿⡇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⣿⣿⣿⣿⣿⣿⣿⣿⣿⣿⣿⣿⣿⣿⣿⣿⣿⣿⣿⣿⣿⣿⣿⣿⣿⣿⣿⣿⣿⣿⣿⣿⣿⣿⣿⣿⣿⣿⣿⣿⣿⣿⣿⣿⣿⣿⣿⣿⣿⣿⣿⡀⠀⠀⠀⠀⠀⠀⠀⠀⠀⠀⠀⠀⠀⠀⠀⠀⠀⠀⠀⠀⠀⠀⠀⠀⠀⠀⠀⠀⠀⢹⣿⣿⣿⣿⣿⣿⣿⣿⡇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⣿⣿⣿⣿⣿⣿⣿⣿⣿⣿⣿⣿⣿⣿⣿⣿⣿⣿⣿⣿⣿⣿⣿⣿⣿⣿⣿⣿⣿⣿⣿⣿⣿⣿⣿⣿⣿⣿⣿⣿⣿⣿⣿⣿⣿⣿⣿⣿⣿⣿⣿⣷⡀⠀⠀⠀⠀⠀⠀⠀⠀⠀⠀⠀⠀⠀⠀⠀⠀⠀⠀⠀⠀⠀⠀⠀⠀⠀⠀⠀⠀⢸⣿⣿⣿⣿⣿⣿⣿⣿⡇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⣿⣿⣿⣿⣿⣿⣿⣿⣿⣿⣿⣿⣿⣿⣿⣿⣿⣿⣿⣿⣿⣿⣿⣿⣿⣿⣿⣿⣿⣿⣿⣿⣿⣿⣿⣿⣿⣿⣿⣿⣿⣿⣿⣿⣿⣿⣿⣿⣿⣿⣿⣿⣷⣤⣴⠀⠀⠀⠀⠀⠀⠀⠀⠀⠀⠀⠀⠀⠀⠀⠀⠀⠀⠀⠀⠀⠀⠀⠀⠀⠀⠀⣿⣿⣿⣿⣿⣿⣿⣿⡇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⣿⣿⣿⣿⣿⣿⣿⣿⣿⣿⣿⣿⣿⣿⣿⣿⣿⣿⣿⣿⣿⣿⣿⣿⣿⣿⣿⣿⣿⣿⣿⣿⣿⣿⣿⣿⣿⣿⣿⣿⣿⣿⣿⣿⣿⣿⣿⣿⣿⣿⣿⣿⣿⣿⣯⠀⠀⠀⠀⠀⠀⠀⠀⠀⠀⠀⠀⠀⠀⠀⠀⠀⠀⠀⠀⠀⠀⠀⠀⠀⠀⠀⢿⣿⣿⣿⣿⣿⣿⣿⡇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⣿⣿⣿⣿⣿⣿⣿⣿⣿⣿⣿⣿⣿⣿⣿⣿⣿⣿⣿⣿⣿⣿⣿⣿⣿⣿⣿⣿⣿⣿⣿⣿⣿⣿⣿⣿⣿⣿⣿⣿⣿⣿⣿⣿⣿⣿⣿⣿⣿⣿⣿⣿⣿⣿⡿⠁⠀⠀⠀⠀⠀⠀⠀⠀⠀⠀⠀⠀⠀⠀⠀⠀⠀⠀⠀⠀⠀⠀⠀⠀⠀⠀⢸⣿⣿⣿⣿⣿⣿⣿⡇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⣿⣿⣿⣿⣿⣿⣿⣿⣿⣿⣿⣿⣿⣿⣿⣿⣿⣿⣿⣿⣿⣿⣿⣿⣿⣿⣿⣿⣿⣿⣿⣿⣿⣿⣿⣿⣿⣿⣿⣿⣿⣿⣿⣿⣿⣿⣿⣿⣿⣿⣿⣿⣿⡟⠁⠀⠀⠀⠀⠀⠀⠀⠀⠀⠀⠀⠀⠀⠀⠀⠀⠀⠀⠀⠀⠀⠀⠀⢀⠀⢂⠀⢸⣿⣿⣿⣿⣿⣿⣿⡇</a:t>
            </a:r>
            <a:br/>
            <a:r>
              <a:t>⣿⣿⣿⣿⣿⣿⣿⣿⣿⣿⣿⣿⣿⣿⣿⣿⣿⣿⣿⣿⣿⣿⣿⣿⣿⣿⣿⣿⣿⣿⣿⣿⣿⣿⣿⣿⣿⣿⣿⣿⣿⣿⣿⣿⣿⣿⣿⣿⣿⣿⣿⣿⡿⠁⠀⠀⠀⠀⠀⠀⠀⠀⠀⠀⠀⠀⠀⠀⠀⠀⠀⠀⠀⠀⠀⠀⠀⠀⣾⡄⢸⡄⠀⣿⣿⣿⣿⣿⣿⣿⡇</a:t>
            </a:r>
            <a:br/>
            <a:r>
              <a:t>⣿⣿⣿⣿⣿⣿⣿⣿⣿⣿⣿⣿⣿⣿⣿⣿⣿⣿⣿⣿⣿⣿⣿⣿⣿⣿⣿⣿⣿⣿⣿⣿⣿⣿⣿⣿⣿⣿⣿⣿⣿⣿⣿⣿⣿⣿⣿⣿⣿⣿⣿⣿⠁⠀⠀⠀⠀⠀⠀⠀⠀⠀⠀⠀⠀⠀⠀⠀⠀⠀⠀⠀⠀⠀⢀⡆⠀⠀⣿⣷⡘⣿⣤⣿⣿⣿⣿⣿⣿⣿⡇</a:t>
            </a:r>
            <a:br/>
            <a:r>
              <a:t>⣿⣿⣿⣿⣿⣿⣿⣿⣿⣿⣿⣿⣿⣿⣿⣿⣿⣿⣿⣿⣿⣿⣿⣿⣿⣿⣿⣿⠀⠿⠟⠛⠛⠿⣿⣿⣿⣿⣿⣿⣿⣿⣿⣿⣿⣿⣿⣿⣿⡿⠋⠉⠀⠀⠀⠀⠀⠀⠀⠀⠀⠀⠀⠀⠀⠀⠀⠀⠀⠀⠀⠀⠀⠀⣼⣿⡀⠀⣿⣿⣷⣿⣿⣿⣿⣿⣿⣿⣿⣿⡇</a:t>
            </a:r>
            <a:br/>
            <a:r>
              <a:t>⣿⣿⣿⣿⣿⣿⣿⣿⣿⣿⣿⣿⣿⣿⣿⣿⣿⣿⣿⣿⣿⣿⣿⣿⡿⠛⠉⠁⠀⠀⠀⠀⠀⠀⠸⣿⣿⣿⣿⣿⣿⣿⣿⣿⣿⣿⣿⣿⣿⣷⠀⠀⠀⠀⠀⠀⠀⠀⠀⠀⠀⠀⠀⠀⠀⠀⠀⠀⠀⠀⠀⠀⠀⣠⣿⣿⣷⠀⣿⣿⣿⣿⣿⣿⣿⣿⣿⣿⣿⣿⡇</a:t>
            </a:r>
            <a:br/>
            <a:r>
              <a:t>⣿⣿⣿⣿⣿⣿⣿⣿⣿⣿⣿⣿⣿⣿⣿⣿⣿⣿⣿⣿⣿⣿⣿⣿⠀⠀⠀⠀⠀⠀⠀⠀⠀⠀⠀⢿⣿⣿⣿⣿⣿⣿⣿⣿⣿⣿⣿⣿⣿⡟⠀⠀⠀⠀⠀⠀⠀⠀⠀⠀⠀⠀⠀⠀⠀⠀⠀⠀⠀⠀⠀⠀⠀⢻⣿⣿⣿⣶⣿⣿⣿⣿⣿⣿⣿⣿⣿⣿⣿⣿⡇</a:t>
            </a:r>
            <a:br/>
            <a:r>
              <a:t>⣿⣿⣿⣿⣿⣿⣿⣿⣿⣿⣿⣿⣿⣿⣿⣿⣿⣿⣿⣿⣿⣿⣿⡏⠀⠀⠀⠀⠀⠀⠀⠀⠀⠀⠀⢸⣿⣿⣿⣿⣿⣿⣿⣿⣿⣿⣿⣿⡿⠁⠀⠀⠀⠀⠀⠀⠀⠀⠀⠀⠀⠀⠀⠀⠀⠀⠀⠀⠀⠀⠀⠀⠀⢸⣿⣿⣿⣿⣿⣿⣿⣿⣿⣿⣿⣿⣿⣿⣿⣿⡇</a:t>
            </a:r>
            <a:br/>
            <a:r>
              <a:t>⣿⣿⣿⣿⣿⣿⣿⣿⣿⣿⣿⣿⣿⣿⣿⣿⣿⣿⣿⣿⣿⣿⣿⣿⡀⠀⠀⠀⠀⠀⠀⠀⠀⠀⠀⠀⠉⠉⠉⠉⠉⠉⠉⠉⠉⠙⠛⠛⠁⠀⠀⠀⠀⠀⠀⠀⠀⠀⠀⠀⠀⠀⠀⠀⠀⠀⠀⠀⠀⠀⠀⠀⠀⠘⣿⣿⠿⠛⠉⠉⣽⣿⣿⣿⣿⣿⣿⣿⣿⣿⡇</a:t>
            </a:r>
            <a:br/>
            <a:r>
              <a:t>⣿⣿⣿⣿⣿⣿⣿⣿⣿⣿⣿⣿⣿⣿⣿⣿⣿⣿⣿⣿⣿⣿⣿⣿⣇⠀⠀⠀⠀⠀⠀⠀⠀⠀⠀⠀⠀⠀⠀⠀⠀⠀⠀⠀⠀⠀⠀⠀⠀⠀⠀⠀⠀⠀⠀⠀⠀⠀⠀⠀⠀⠀⠀⠀⠀⠀⠀⠀⠀⠀⠀⠀⠀⠀⠉⠀⠀⣠⣤⣶⣿⣿⣿⣿⣿⣿⣿⣿⣿⣿⡇</a:t>
            </a:r>
            <a:br/>
            <a:r>
              <a:t>⣿⣿⣿⣿⣿⣿⣿⣿⣿⣿⣿⣿⣿⣿⣿⣿⣿⣿⣿⣿⣿⣿⣿⣿⣿⣷⣄⠀⠀⠀⠀⠀⠀⠀⠀⠀⠀⠀⠀⠀⠀⠀⠀⠀⠀⠀⠀⠀⠀⠀⠀⠀⠀⠀⠀⠀⠀⠀⠀⠀⠀⠀⠀⠀⠀⠀⠀⠀⠀⠀⠀⠀⠀⠀⠀⠀⠀⣿⣿⣿⣿⣿⣿⣿⣿⣿⣿⣿⣿⣿⡇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⣿⣿⣿⣿⣿⣿⣿⣿⣿⣿⣿⣿⣿⣿⣿⣿⣿⣿⣿⣿⣿⣿⣿⣿⣿⣿⣿⣷⣶⣦⣤⣤⣤⣀⠀⠀⠀⠀⠀⠀⠀⠀⠀⠀⠀⠀⠀⠀⠀⠀⠀⠀⠀⠀⠀⠀⠀⠀⠀⠀⠀⠀⠀⠀⠀⠀⠀⠀⠀⠀⠀⠀⠀⠀⠀⠀⠀⠹⣿⣿⣿⣿⣿⣿⣿⣿⣿⣿⣿⣿⡇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⣿⣿⣿⣿⣿⣿⣿⣿⣿⣿⣿⣿⣿⣿⣿⣿⣿⣿⣿⣿⣿⣿⣿⣿⣿⣿⣿⣿⣿⣿⣿⣿⣿⣿⠀⠀⠀⠀⠀⠀⠀⠀⠀⠀⠀⠀⠀⠀⠀⠀⠀⠀⠀⠀⠀⠀⠀⠀⠀⠀⠀⠀⠀⠀⠀⠀⠀⠀⠀⠀⠀⠀⠀⠀⠀⠀⠀⠀⠙⢿⣿⣿⣿⣿⣿⣿⣿⣿⣿⣿⡇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⣿⣿⣿⣿⣿⣿⣿⣿⣿⣿⣿⣿⣿⣿⣿⣿⣿⣿⣿⣿⣿⣿⣿⣿⣿⣿⣿⣿⣿⣿⣿⣿⣿⣿⡇⠀⠀⠀⠀⠀⠀⠀⠀⠀⠀⠀⠀⠀⠀⠀⠀⠀⠀⠀⠀⠀⠀⠀⠀⠀⠀⠀⠀⠀⠀⠀⠀⠀⠀⠀⠀⠀⠀⠀⠀⠀⠀⠀⠀⠈⢿⣿⣿⣿⣿⣿⣿⣿⣿⣿⡇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⠀⠀⠀⠀⠀⠀⠀⠀⠀⢸⣿⣿⣿⣿⣿⣿⡇⠀⠀⠀⠀⠀⠀⠀⠀⠀⠀⠀⠀⠀⠀⠀⠀⠀⠀⠀⠀⠀⠀⠀⠀⣠⣿⣿⣿⣿⣿⣿⣿⣿⣿⣿⣿⣿⣿⣿⠿⠟⠛⠉⠀⠀⠀⠀⠀⠀⠀⠀⠀⠀⠀⠀⠀⠀⠀⠀⠀⠀⠀⠀⠀⠀⠀⠀⠀⠀⠀⠀⠀⠀⠀</a:t>
            </a:r>
            <a:br/>
            <a:r>
              <a:t>⠀⠀⠀⠀⠀⠀⠀⠀⠀⢸⣿⣿⣿⣿⣿⣿⡇⠀⠀⠀⠀⠀⠀⠀⠀⠀⠀⠀⠀⠀⠀⠀⠀⠀⠀⠀⠀⠀⠀⠀⣴⣿⣿⣿⣿⣿⣿⣿⣿⣿⣿⣿⡿⠋⠀⠀⠀⠀⠀⠀⠀⠀⠀⠀⠀⠀⠀⠀⠀⠀⠀⠀⠀⠀⠀⠀⠀⠀⠀⠀⠀⠀⠀⠀⠀⠀⠀⠀⠀⠀⠀</a:t>
            </a:r>
            <a:br/>
            <a:r>
              <a:t>⠀⠀⠀⠀⠀⠀⠀⠀⠀⠘⣿⣿⣿⣿⣿⣿⡇⠀⠀⠀⠀⠀⠀⠀⠀⠀⠀⠀⠀⠀⠀⠀⠀⠀⠀⠀⠀⠀⠀⢰⣿⣿⡟⠁⣾⣿⣿⣿⣿⣿⣿⣿⣷⠀⠀⠀⠀⠀⠀⠀⠀⠀⠀⠀⠀⠀⠀⠀⠀⠀⠀⠀⠀⠀⠀⠀⠀⠀⠀⠀⠀⠀⠀⠀⠀⠀⠀⠀⠀⠀⠀</a:t>
            </a:r>
            <a:br/>
            <a:r>
              <a:t>⠀⠀⠀⠀⠀⠀⠀⠀⠀⠀⣿⣿⣿⣿⣿⣿⡇⠀⠀⠀⠀⠀⠀⠀⠀⠀⠀⠀⠀⠀⠀⠀⠀⠀⠀⠀⠀⠀⠀⠘⣿⣿⣿⣦⣸⣿⣿⣿⣿⣿⣿⣿⣿⠀⠀⠀⠀⠀⠀⠀⠀⠀⠀⠀⠀⠀⠀⠀⠀⠀⠀⠀⠀⠀⠀⠀⠀⠀⠀⠀⠀⠀⠀⠀⠀⠀⠀⠀⠀⠀⠀</a:t>
            </a:r>
            <a:br/>
            <a:r>
              <a:t>⠀⠀⠀⠀⠀⠀⠀⠀⠀⠀⢸⣿⣿⣿⣿⣿⣿⠀⠀⠀⠀⠀⠀⠀⠀⠀⠀⠀⠀⠀⠀⠀⠀⠀⠀⠀⠀⠀⠀⠀⠈⠛⢿⣿⣿⣿⣿⣿⣿⣿⣿⣿⣿⣆⠀⠀⠀⠀⠀⠀⠀⠀⠀⠀⠀⠀⠀⠀⠀⠀⠀⠀⠀⠀⠀⠀⠀⠀⠀⠀⠀⠀⠀⠀⠀⠀⠀⠀⠀⠀⠀</a:t>
            </a:r>
            <a:br/>
            <a:r>
              <a:t>⠀⠀⠀⠀⠀⠀⠀⠀⠀⠀⠀⢿⣿⣿⣿⣿⣿⣇⠀⠀⠀⠀⠀⠀⠀⠀⠀⠀⠀⠀⠀⠀⠀⠀⠀⠀⠀⠀⠀⠀⠀⠀⠀⢙⣿⣿⣿⣿⣿⣿⣿⣿⣿⣿⡀⠀⠀⠀⠀⠀⠀⠀⠀⠀⠀⠀⠀⠀⠀⠀⠀⠀⠀⠀⠀⠀⠀⠀⠀⠀⠀⠀⠀⠀⠀⠀⠀⠀⠀⠀⠀</a:t>
            </a:r>
            <a:br/>
            <a:r>
              <a:t>⠀⠀⠀⠀⠀⠀⠀⠀⠀⠀⠀⠈⢿⣿⣿⣿⣿⣿⡄⠀⠀⠀⠀⠀⠀⠀⠀⠀⠀⠀⠀⠀⠀⠀⠀⠀⠀⠀⠀⠀⠀⠀⢀⣾⣿⣿⣿⣿⣿⣿⣿⣿⣿⣿⣷⡄⠀⠀⠀⠀⠀⠀⠀⠀⠀⠀⠀⠀⠀⠀⠀⠀⠀⠀⠀⠀⠀⠀⠀⠀⠀⠀⠀⠀⠀⠀⠀⠀⠀⠀⠀</a:t>
            </a:r>
            <a:br/>
            <a:r>
              <a:t>⠀⠀⠀⠀⠀⠀⠀⠀⠀⠀⠀⠀⠈⣿⣿⣿⣿⣿⣧⠀⠀⠀⠀⠀⠀⠀⠀⠀⠀⠀⠀⠀⠀⠀⠀⠀⠀⠀⠀⠀⠀⠀⣼⣿⣿⣿⣿⣿⣿⣿⣿⣿⣿⣿⣿⣿⣄⠀⠀⠀⠀⠀⠀⠀⠀⠀⠀⠀⠀⠀⠀⠀⠀⠀⠀⠀⠀⠀⠀⠀⠀⠀⠀⠀⠀⠀⠀⠀⠀⠀⠀</a:t>
            </a:r>
            <a:br/>
            <a:r>
              <a:t>⠀⠀⠀⠀⠀⠀⠀⠀⠀⠀⠀⠀⠀⠸⣿⣿⣿⣿⣿⠀⠀⠀⠀⠀⠀⠀⠀⠀⠀⠀⠀⠀⠀⠀⠀⠀⠀⠀⠀⠀⠀⣼⣿⣿⣿⣿⣿⣿⣿⣿⣿⣿⣿⣿⣿⣿⣿⣦⠀⠀⠀⠀⠀⠀⠀⠀⠀⠀⠀⠀⠀⠀⠀⠀⠀⠀⠀⠀⠀⠀⠀⠀⠀⠀⠀⠀⠀⠀⠀⠀⠀</a:t>
            </a:r>
            <a:br/>
            <a:r>
              <a:t>⠀⠀⠀⠀⠀⠀⠀⠀⠀⠀⠀⠀⠀⠀⣿⣿⣿⣿⠏⠀⠀⠀⠀⠀⠀⠀⠀⠀⠀⠀⠀⠀⠀⠀⠀⠀⠀⠀⠀⠀⣼⣿⣿⣿⣿⣿⣿⣿⣿⣿⣿⣿⣿⣿⣿⣿⣿⣿⠁⠀⠀⠀⠀⠀⠀⠀⠀⠀⠀⠀⠀⠀⠀⠀⠀⠀⠀⠀⠀⠀⠀⠀⠀⠀⠀⠀⠀⠀⠀⠀⠀</a:t>
            </a:r>
            <a:br/>
            <a:r>
              <a:t>⠀⠀⠀⠀⠀⠀⠀⠀⠀⠀⠀⠀⠀⢰⣿⣿⣿⡏⠀⠀⠀⠀⠀⠀⠀⠀⠀⠀⠀⠀⠀⠀⠀⠀⠀⠀⠀⠀⠀⣰⣿⣿⣿⣿⣿⣿⣿⣿⣿⣿⣿⣿⣿⣿⣿⣿⣿⣿⡄⠀⠀⠀⠀⠀⠀⠀⠀⠀⠀⠀⠀⠀⠀⠀⠀⠀⠀⠀⠀⠀⠀⠀⠀⠀⠀⠀⠀⠀⠀⠀⠀</a:t>
            </a:r>
            <a:br/>
            <a:r>
              <a:t>⠀⠀⠀⠀⠀⠀⠀⠀⠀⠀⠀⠀⠀⢸⣿⣿⣿⠀⠀⠀⠀⠀⠀⠀⠀⠀⠀⠀⠀⠀⠀⠀⠀⠀⠀⠀⠀⠀⣰⣿⣿⣿⣿⣿⣿⣿⣿⣿⣿⣿⣿⣿⣿⣿⣿⣿⣿⣿⣧⠀⠀⠀⠀⠀⠀⠀⠀⠀⠀⠀⠀⠀⠀⠀⠀⠀⠀⠀⠀⠀⠀⠀⠀⠀⠀⠀⠀⠀⠀⠀⠀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⠀⠀⠀⠀⠀⠀⠀⠀⠀⠀⠀⠀⠀⠘⣿⣿⣿⠀⠀⠀⠀⠀⠀⠀⠀⠀⠀⠀⠀⠀⠀⠀⠀⠀⠀⠀⠀⣰⣿⣿⣿⣿⣿⣿⣿⣿⣿⣿⣿⣿⣿⣿⣿⣿⣿⣿⣿⣿⣿⡄⠀⠀⠀⠀⠀⠀⠀⠀⠀⠀⠀⠀⠀⠀⠀⠀⠀⠀⠀⠀⠀⠀⠀⠀⠀⠀⠀⠀⠀⠀⠀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⠀⠀⠀⠀⠀⠀⠀⠀⠀⠀⠀⠀⠀⠀⢻⣿⣿⠀⠀⠀⠀⠀⠀⠀⠀⠀⠀⠀⠀⠀⠀⠀⠀⠀⢀⣠⣾⣿⣿⣿⣿⣿⣿⣿⣿⣿⣿⣿⣿⣿⣿⣿⣿⣿⣿⣿⣿⣿⣿⣇⠀⠀⠀⠀⠀⠀⠀⠀⠀⠀⠀⠀⠀⠀⠀⠀⠀⠀⠀⠀⠀⠀⠀⠀⠀⠀⠀⠀⠀⠀⠀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⠀⠀⠀⠀⠀⠀⠀⠀⠀⠀⠀⠀⠀⠀⠀⢻⣿⣧⠀⠀⠀⠀⠀⠀⠀⠀⠀⠀⠀⠀⠀⠀⣠⣶⣿⣿⣿⣿⣿⣿⣿⣿⣿⣿⣿⣿⣿⣿⣿⣿⣿⣿⣿⣿⣿⣿⣿⣿⣿⣿⠀⠀⠀⠀⠀⠀⠀⠀⠀⠀⠀⠀⠀⠀⠀⠀⠀⠀⠀⠀⠀⠀⠀⠀⠀⠀⠀⠀⠀⠀⠀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⠀⠀⠀⠀⠀⠀⠀⠀⠀⠀⠀⠀⠀⠀⠀⠀⠙⠿⣷⣤⡀⠀⠀⠀⠀⠀⠀⠀⠀⠀⠀⠊⠛⠛⠛⠉⢹⣿⣿⣿⣿⣿⣿⣿⣿⣿⣿⣿⣿⣿⣿⣿⣿⣿⣿⣿⣿⠉⠻⠃⠀⠀⠀⠀⠀⠀⠀⠀⠀⠀⠀⠀⠀⠀⠀⠀⠀⠀⠀⠀⠀⠀⠀⠀⠀⠀⢀⣀⣤⣤⡆</a:t>
            </a:r>
            <a:br/>
            <a:r>
              <a:t>⠀⠀⠀⠀⠀⠀⠀⠀⠀⠀⠀⠀⠀⠀⠀⠀⠀⠀⠀⠉⠉⠁⠀⠀⠀⠀⠀⠀⠀⠀⠀⠀⠀⠀⢀⣴⣿⣿⣿⣿⣿⣿⣿⣿⣿⣿⣿⣿⣿⣿⣿⣿⣿⣿⣿⣿⣿⠀⠀⠀⠀⠀⠀⠀⠀⠀⠀⠀⠀⠀⠀⠀⠀⠀⠀⠀⠀⠀⠀⠀⣀⣠⣤⣶⣶⣿⣿⣿⣿⣿⡇</a:t>
            </a:r>
            <a:br/>
            <a:r>
              <a:t>⠀⠀⠀⠀⠀⠀⠀⠀⠀⠀⠀⠀⠀⠀⠀⠀⠀⠀⠀⠀⠀⠀⠀⠀⠀⠀⠀⠀⠀⠀⢀⣤⣴⣾⣿⣿⣿⣿⣿⣿⣿⣿⣿⣿⣿⣿⣿⣿⣿⣿⣿⣿⣿⣿⣿⣿⣿⡆⠀⠀⠀⠀⠀⠀⠀⠀⠀⠀⠀⠀⠀⠀⠀⣀⣀⣤⣤⣶⣾⣿⣿⣿⣿⣿⣿⣿⣿⣿⣿⣿⡇</a:t>
            </a:r>
            <a:br/>
            <a:r>
              <a:t>⠀⠀⠀⠀⠀⠀⠀⠀⠀⠀⠀⠀⠀⠀⠀⠀⠀⠀⠀⠀⠀⠀⠀⠀⠀⠀⠀⢀⣤⣶⣿⣿⣿⣿⣿⣿⣿⣿⣿⣿⣿⣿⣿⣿⣿⣿⣿⣿⣿⣿⣿⣿⣿⣿⣿⣿⣿⡇⠀⠀⠀⠀⠀⠀⠀⢀⣀⣀⣤⣴⣶⣾⣿⣿⣿⣿⣿⣿⣿⣿⣿⣿⣿⣿⣿⣿⣿⣿⣿⣿⡇</a:t>
            </a:r>
            <a:br/>
            <a:r>
              <a:t>⠀⠀⠀⠀⠀⠀⠀⠀⠀⠀⠀⠀⠀⠀⠀⠀⠀⠀⠀⠀⠀⠀⠀⠀⠀⠀⠀⠺⠿⠿⠿⠛⠻⣿⣿⣿⠿⠛⠛⠛⣿⣿⣿⣿⣿⣿⣿⣿⣿⣿⣿⣿⣿⣿⣿⣿⣿⢇⢀⣀⣤⣤⣶⣶⣿⣿⣿⣿⣿⣿⣿⣿⣿⣿⣿⣿⣿⣿⣿⣿⣿⣿⣿⣿⣿⣿⣿⣿⣿⣿⡇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⠀⠀⠀⠀⠀⠀⠀⠀⠀⠀⠀⠀⠀⠀⠀⠀⠀⠀⠀⠀⠀⠀⠀⠀⠀⠀⠀⠀⠀⠀⠀⠀⠀⠀⠀⠀⠀⠀⠀⠀⠀⠀⠀⠀⢸⣿⣿⣿⣿⣿⣿⣹⣽⣿⣿⣿⣿⣿⣿⣿⣿⣿⣿⣿⣿⣿⣿⣿⣿⣿⣿⣿⣿⣿⣿⣿⣿⣿⣿⣿⣿⣿⣿⣿⣿⣿⣿⣿⣿⣿⡇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⠀⠀⠀⠀⠀⠀⠀⠀⠀⠀⠀⠀⠀⠀⠀⠀⠀⠀⠀⠀⠀⠀⠀⠀⠀⠀⠀⠀⠀⠀⠀⠀⠀⠀⢀⣀⣀⣀⣠⣤⣤⣤⣶⣶⣾⣿⣿⣿⣿⣿⣿⣿⣿⣿⣿⣿⣿⣿⣿⣿⣿⣿⣿⣿⣿⣿⣿⣿⣿⣿⣿⣿⣿⣿⣿⣿⣿⣿⣿⣿⣿⣿⣿⣿⣿⣿⣿⣿⣿⣿⡇</a:t>
            </a:r>
            <a:br/>
            <a:r>
              <a:t>⠀⠀⠀⠀⠀⠀⠀⠀⠀⠀⠀⠀⠀⠀⠀⢀⣀⣀⣀⣀⣠⣤⣤⣤⣤⣴⣶⣶⣶⣶⣾⣿⣿⣿⣿⣿⣿⣿⣿⣿⣿⣿⣿⣿⣿⣿⣿⣿⣿⣿⣿⣿⣿⣿⣿⣿⣿⣿⣿⣿⣿⣿⣿⣿⣿⣿⣿⣿⣿⣿⣿⣿⣿⣿⣿⣿⣿⣿⣿⣿⣿⣿⣿⣿⣿⣿⣿⣿⣿⣿⡇</a:t>
            </a:r>
            <a:br/>
            <a:r>
              <a:t>⣤⣴⣶⣶⣶⣶⣶⣶⣾⣿⣿⣿⣿⣿⣿⣿⣿⣿⣿⣿⣿⣿⣿⣿⣿⣿⣿⣿⣿⣿⣿⣿⣿⣿⣿⣿⣿⣿⣿⣿⣿⣿⣿⣿⣿⣿⣿⣿⣿⣿⣿⣿⣿⣿⣿⣿⣿⣿⣿⣿⣿⣿⣿⣿⣿⣿⣿⣿⣿⣿⣿⣿⣿⣿⣿⣿⣿⣿⣿⣿⣿⣿⣿⣿⣿⣿⣿⣿⣿⣿⡇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⣿⣿⣿⣿⣿⣿⣿⣿⣿⣿⣿⣿⣿⣿⣿⣿⣿⣿⣿⣿⣿⣿⣿⣿⣿⣿⣿⣿⣿⣿⣿⣿⣿⣿⣿⣿⣿⣿⣿⣿⣿⣿⣿⣿⣿⣿⣿⣿⣿⣿⣿⣿⣿⣿⣿⣿⣿⣿⣿⣿⣿⣿⣿⣿⣿⣿⣿⣿⣿⣿⣿⣿⣿⣿⣿⣿⣿⣿⣿⣿⣿⣿⣿⣿⣿⣿⣿⣿⣿⠟⠁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⣿⣿⣿⣿⣿⣿⣿⣿⣿⣿⣿⣿⣿⣿⣿⣿⣿⣿⣿⣿⣿⣿⣿⣿⣿⣿⣿⣿⣿⣿⣿⣿⣿⣿⣿⣿⣿⣿⣿⣿⣿⣿⣿⣿⣿⣿⣿⣿⣿⣿⣿⣿⣿⣿⣿⣿⣿⣿⣿⣿⣿⣿⣿⣿⣿⣿⣿⣿⣿⣿⣿⣿⣿⣿⣿⣿⣿⣿⣿⣿⣿⣿⣿⣿⣿⡿⠋⠀⠀⠀⠀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⠀⠀⠀⠀⠀⠀⠀⠀⢸⣿⣿⣿⣿⣿⣿⣿⠀⠀⠀⠀⠀⠀⠀⠀⠀⠀⠀⠀⠀⠀⠀⠀⠀⠀⠀⠀⠀⠀⠀⠀⠀⢀⣾⣿⣿⣿⣿⣿⣿⣿⣿⣿⣿⣿⣷⣠⣤⣶⣾⣿⣿⣿⣿⣿⠿⠛⠉⠀⠀⠀⠀⠀⠀⠀⠀⠀⠀⠀⠀⠈⠉⠙⠛⠻⠿⠿⣿⣿⣿⣿⡇</a:t>
            </a:r>
            <a:br/>
            <a:r>
              <a:t>⠀⠀⠀⠀⠀⠀⠀⠀⢸⣿⣿⣿⣿⣿⣿⡏⠀⠀⠀⠀⠀⠀⠀⠀⠀⠀⠀⠀⠀⠀⠀⠀⠀⠀⠀⠀⠀⠀⠀⠀⠀⢸⣿⣿⣿⣿⣿⣿⣿⣿⣿⣿⣿⣿⣿⣿⣿⣿⣿⡿⠟⠛⠉⠀⠀⠀⠀⠀⠀⠀⠀⠀⠀⠀⠀⠀⠀⠀⠀⠀⠀⠀⠀⠀⠀⠀⠀⠀⠈⠉⠁</a:t>
            </a:r>
            <a:br/>
            <a:r>
              <a:t>⠀⠀⠀⠀⠀⠀⠀⠀⢸⣿⣿⣿⣿⣿⣿⡇⠀⠀⠀⠀⠀⠀⠀⠀⠀⠀⠀⠀⠀⠀⠀⠀⠀⠀⠀⠀⠀⠀⠀⠀⣠⣿⣿⣿⣿⣿⣿⣿⣿⣿⣿⣿⣿⡿⠛⠛⠛⠉⠁⠀⠀⠀⠀⠀⠀⠀⠀⠀⠀⠀⠀⠀⠀⠀⠀⠀⠀⠀⠀⠀⠀⠀⠀⠀⠀⠀⠀⠀⠀⠀⠀</a:t>
            </a:r>
            <a:br/>
            <a:r>
              <a:t>⠀⠀⠀⠀⠀⠀⠀⠀⠸⣿⣿⣿⣿⣿⣿⡇⠀⠀⠀⠀⠀⠀⠀⠀⠀⠀⠀⠀⠀⠀⠀⠀⠀⠀⠀⠀⠀⠀⠀⢰⣿⣿⡿⠋⣿⣿⣿⣿⣿⣿⣿⣿⣏⠀⠀⠀⠀⠀⠀⠀⠀⠀⠀⠀⠀⠀⠀⠀⠀⠀⠀⠀⠀⠀⠀⠀⠀⠀⠀⠀⠀⠀⠀⠀⠀⠀⠀⠀⠀⠀⠀</a:t>
            </a:r>
            <a:br/>
            <a:r>
              <a:t>⠀⠀⠀⠀⠀⠀⠀⠀⠀⣿⣿⣿⣿⣿⣿⡇⠀⠀⠀⠀⠀⠀⠀⠀⠀⠀⠀⠀⠀⠀⠀⠀⠀⠀⠀⠀⠀⠀⠀⢿⣿⣿⣧⡀⣿⣿⣿⣿⣿⣿⣿⣿⣿⠀⠀⠀⠀⠀⠀⠀⠀⠀⠀⠀⠀⠀⠀⠀⠀⠀⠀⠀⠀⠀⠀⠀⠀⠀⠀⠀⠀⠀⠀⠀⠀⠀⠀⠀⠀⠀⠀</a:t>
            </a:r>
            <a:br/>
            <a:r>
              <a:t>⠀⠀⠀⠀⠀⠀⠀⠀⠀⢻⣿⣿⣿⣿⣿⣿⠀⠀⠀⠀⠀⠀⠀⠀⠀⠀⠀⠀⠀⠀⠀⠀⠀⠀⠀⠀⠀⠀⠀⠈⠻⣿⣿⣿⣿⣿⣿⣿⣿⣿⣿⣿⣿⠀⠀⠀⠀⠀⠀⠀⠀⠀⠀⠀⠀⠀⠀⠀⠀⠀⠀⠀⠀⠀⠀⠀⠀⠀⠀⠀⠀⠀⠀⠀⠀⠀⠀⠀⠀⠀⠀</a:t>
            </a:r>
            <a:br/>
            <a:r>
              <a:t>⠀⠀⠀⠀⠀⠀⠀⠀⠀⠘⣿⣿⣿⣿⣿⣿⡆⠀⠀⠀⠀⠀⠀⠀⠀⠀⠀⠀⠀⠀⠀⠀⠀⠀⠀⠀⠀⠀⠀⠀⠀⠈⠙⢿⣿⣿⣿⣿⣿⣿⣿⣿⣿⣷⠀⠀⠀⠀⠀⠀⠀⠀⠀⠀⠀⠀⠀⠀⠀⠀⠀⠀⠀⠀⠀⠀⠀⠀⠀⠀⠀⠀⠀⠀⠀⠀⠀⠀⠀⠀⠀</a:t>
            </a:r>
            <a:br/>
            <a:r>
              <a:t>⠀⠀⠀⠀⠀⠀⠀⠀⠀⠀⠹⣿⣿⣿⣿⣿⣷⠀⠀⠀⠀⠀⠀⠀⠀⠀⠀⠀⠀⠀⠀⠀⠀⠀⠀⠀⠀⠀⠀⠀⠀⠀⠀⣼⣿⣿⣿⣿⣿⣿⣿⣿⣿⣿⡆⠀⠀⠀⠀⠀⠀⠀⠀⠀⠀⠀⠀⠀⠀⠀⠀⠀⠀⠀⠀⠀⠀⠀⠀⠀⠀⠀⠀⠀⠀⠀⠀⠀⠀⠀⠀</a:t>
            </a:r>
            <a:br/>
            <a:r>
              <a:t>⠀⠀⠀⠀⠀⠀⠀⠀⠀⠀⠀⢹⣿⣿⣿⣿⣿⣇⠀⠀⠀⠀⠀⠀⠀⠀⠀⠀⠀⠀⠀⠀⠀⠀⠀⠀⠀⠀⠀⠀⠀⠀⣼⣿⣿⣿⣿⣿⣿⣿⣿⣿⣿⣿⣿⣆⠀⠀⠀⠀⠀⠀⠀⠀⠀⠀⠀⠀⠀⠀⠀⠀⠀⠀⠀⠀⠀⠀⠀⠀⠀⠀⠀⠀⠀⠀⠀⠀⠀⠀⠀</a:t>
            </a:r>
            <a:br/>
            <a:r>
              <a:t>⠀⠀⠀⠀⠀⠀⠀⠀⠀⠀⠀⠀⢻⣿⣿⣿⣿⣿⡄⠀⠀⠀⠀⠀⠀⠀⠀⠀⠀⠀⠀⠀⠀⠀⠀⠀⠀⠀⠀⠀⠀⣼⣿⣿⣿⣿⣿⣿⣿⣿⣿⣿⣿⣿⣿⣿⣧⡀⠀⠀⠀⠀⠀⠀⠀⠀⠀⠀⠀⠀⠀⠀⠀⠀⠀⠀⠀⠀⠀⠀⠀⠀⠀⠀⠀⠀⠀⠀⠀⠀⠀</a:t>
            </a:r>
            <a:br/>
            <a:r>
              <a:t>⠀⠀⠀⠀⠀⠀⠀⠀⠀⠀⠀⠀⠈⣿⣿⣿⣿⣿⠃⠀⠀⠀⠀⠀⠀⠀⠀⠀⠀⠀⠀⠀⠀⠀⠀⠀⠀⠀⠀⠀⣼⣿⣿⣿⣿⣿⣿⣿⣿⣿⣿⣿⣿⣿⣿⣿⣿⣷⡀⠀⠀⠀⠀⠀⠀⠀⠀⠀⠀⠀⠀⠀⠀⠀⠀⠀⠀⠀⠀⠀⠀⠀⠀⠀⠀⠀⠀⠀⠀⠀⠀</a:t>
            </a:r>
            <a:br/>
            <a:r>
              <a:t>⠀⠀⠀⠀⠀⠀⠀⠀⠀⠀⠀⠀⠀⣿⣿⣿⣿⠃⠀⠀⠀⠀⠀⠀⠀⠀⠀⠀⠀⠀⠀⠀⠀⠀⠀⠀⠀⠀⢀⣾⣿⣿⣿⣿⣿⣿⣿⣿⣿⣿⣿⣿⣿⣿⣿⣿⣿⡍⠀⠀⠀⠀⠀⠀⠀⠀⠀⠀⠀⠀⠀⠀⠀⠀⠀⠀⠀⠀⠀⠀⠀⠀⠀⠀⠀⠀⠀⠀⠀⠀⠀</a:t>
            </a:r>
            <a:br/>
            <a:r>
              <a:t>⠀⠀⠀⠀⠀⠀⠀⠀⠀⠀⠀⠀⢸⣿⣿⣿⠏⠀⠀⠀⠀⠀⠀⠀⠀⠀⠀⠀⠀⠀⠀⠀⠀⠀⠀⠀⠀⢀⣾⣿⣿⣿⣿⣿⣿⣿⣿⣿⣿⣿⣿⣿⣿⣿⣿⣿⣿⡇⠀⠀⠀⠀⠀⠀⠀⠀⠀⠀⠀⠀⠀⠀⠀⠀⠀⠀⠀⠀⠀⠀⠀⠀⠀⠀⠀⠀⠀⠀⠀⠀⠀</a:t>
            </a:r>
            <a:br/>
            <a:r>
              <a:t>⠀⠀⠀⠀⠀⠀⠀⠀⠀⠀⠀⠀⢸⣿⣿⣿⠀⠀⠀⠀⠀⠀⠀⠀⠀⠀⠀⠀⠀⠀⠀⠀⠀⠀⠀⠀⢀⣾⣿⣿⣿⣿⣿⣿⣿⣿⣿⣿⣿⣿⣿⣿⣿⣿⣿⣿⣿⣿⠀⠀⠀⠀⠀⠀⠀⠀⠀⠀⠀⠀⠀⠀⠀⠀⠀⠀⠀⠀⠀⠀⠀⠀⠀⠀⠀⠀⠀⠀⠀⠀⠀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⠀⠀⠀⠀⠀⠀⠀⠀⠀⠀⠀⠀⠈⣿⣿⣿⠀⠀⠀⠀⠀⠀⠀⠀⠀⠀⠀⠀⠀⠀⠀⠀⠀⠀⠀⣠⣿⣿⣿⣿⣿⣿⣿⣿⣿⣿⣿⣿⣿⣿⣿⣿⣿⣿⣿⣿⣿⣿⡀⠀⠀⠀⠀⠀⠀⠀⠀⠀⠀⠀⠀⠀⠀⠀⠀⠀⠀⠀⠀⠀⠀⠀⠀⠀⠀⠀⠀⠀⠀⠀⠀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⠀⠀⠀⠀⠀⠀⠀⠀⠀⠀⠀⠀⠀⠹⣿⣿⡆⠀⠀⠀⠀⠀⠀⠀⠀⠀⠀⠀⠀⠀⠀⠀⠀⢀⣴⣿⣿⣿⣿⣿⣿⣿⣿⣿⣿⣿⣿⣿⣿⣿⣿⣿⣿⣿⣿⣿⣿⣿⡇⠀⠀⠀⠀⠀⠀⠀⠀⠀⠀⠀⠀⠀⠀⠀⠀⠀⠀⠀⠀⠀⠀⠀⠀⠀⠀⠀⠀⠀⠀⠀⠀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⠀⠀⠀⠀⠀⠀⠀⠀⠀⠀⠀⠀⠀⠀⠹⣿⣷⡀⠀⠀⠀⠀⠀⠀⠀⠀⠀⠀⠀⠀⠀⢀⣴⣿⣿⣿⣿⣿⣿⣿⣿⣿⣿⣿⣿⣿⣿⣿⣿⣿⣿⣿⣿⣿⣿⣿⣿⣿⡇⠀⠀⠀⠀⠀⠀⠀⠀⠀⠀⠀⠀⠀⠀⠀⠀⠀⠀⠀⠀⠀⠀⠀⠀⠀⠀⠀⠀⠀⠀⠀⠀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⠀⠀⠀⠀⠀⠀⠀⠀⠀⠀⠀⠀⠀⠀⠀⠈⠛⢿⣦⣄⠀⠀⠀⠀⠀⠀⠀⠀⠀⠀⠀⠘⠉⠀⢉⣽⣿⣿⣿⣿⣿⣿⣿⣿⣿⣿⣿⣿⣿⣿⣿⣿⣿⣿⣿⠟⢿⡟⠁⠀⠀⠀⠀⠀⠀⠀⠀⠀⠀⠀⠀⠀⠀⠀⠀⠀⠀⠀⠀⠀⠀⠀⠀⠀⣀⣠⣤⣴⣶⣿⡇</a:t>
            </a:r>
            <a:br/>
            <a:r>
              <a:t>⠀⠀⠀⠀⠀⠀⠀⠀⠀⠀⠀⠀⠀⠀⠀⠀⠀⠀⠀⠀⠀⠀⠀⠀⠀⠀⠀⠀⠀⠀⠀⠀⠀⣠⣾⣿⣿⣿⣿⣿⣿⣿⣿⣿⣿⣿⣿⣿⣿⣿⣿⣿⣿⣿⣿⡄⠀⠀⠀⠀⠀⠀⠀⠀⠀⠀⠀⠀⠀⠀⠀⠀⠀⠀⠀⠀⠀⢀⣀⣤⣤⣶⣾⣿⣿⣿⣿⣿⣿⣿⡇</a:t>
            </a:r>
            <a:br/>
            <a:r>
              <a:t>⠀⠀⠀⠀⠀⠀⠀⠀⠀⠀⠀⠀⠀⠀⠀⠀⠀⠀⠀⠀⠀⠀⠀⠀⠀⠀⠀⠀⠀⠀⢀⣴⣿⣿⣿⣿⣿⣿⣿⣿⣿⣿⣿⣿⣿⣿⣿⣿⣿⣿⣿⣿⣿⣿⣿⡆⠀⠀⠀⠀⠀⠀⠀⠀⠀⠀⠀⠀⠀⠀⣀⣀⣤⣤⣶⣾⣿⣿⣿⣿⣿⣿⣿⣿⣿⣿⣿⣿⣿⣿⡇</a:t>
            </a:r>
            <a:br/>
            <a:r>
              <a:t>⠀⠀⠀⠀⠀⠀⠀⠀⠀⠀⠀⠀⠀⠀⠀⠀⠀⠀⠀⠀⠀⠀⠀⠀⠀⠀⠀⠀⢀⣴⣿⣿⣿⣿⣿⣿⣿⣿⣿⣿⣿⣿⣿⣿⣿⣿⣿⣿⣿⣿⣿⣿⣿⣿⣿⡇⠀⠀⠀⠀⠀⠀⢀⣀⣠⣤⣴⣶⣾⣿⣿⣿⣿⣿⣿⣿⣿⣿⣿⣿⣿⣿⣿⣿⣿⣿⣿⣿⣿⣿⡇</a:t>
            </a:r>
            <a:br/>
            <a:r>
              <a:t>⠀⠀⠀⠀⠀⠀⠀⠀⠀⠀⠀⠀⠀⠀⠀⠀⠀⠀⠀⠀⠀⠀⠀⠀⠀⠀⠀⠀⣾⣿⠿⢿⣿⣿⠿⠿⠟⢻⣿⣿⣿⣿⣿⢿⣿⣿⣿⣿⣿⣿⣿⣿⣿⣿⣿⣇⣀⣤⣴⣶⣾⣿⣿⣿⣿⣿⣿⣿⣿⣿⣿⣿⣿⣿⣿⣿⣿⣿⣿⣿⣿⣿⣿⣿⣿⣿⣿⣿⣿⣿⡇</a:t>
            </a:r>
            <a:br/>
            <a:r>
              <a:t>⠀⠀⠀⠀⠀⠀⠀⠀⠀⠀⠀⠀⠀⠀⠀⠀⠀⠀⠀⠀⠀⠀⠀⠀⠀⠀⠀⠀⠋⠀⠀⠀⠀⠀⠀⠀⠀⠀⠀⠀⠀⠀⠀⣀⣸⣿⣿⣿⣿⣿⣿⣿⣿⣿⣿⣿⣿⣿⣿⣿⣿⣿⣿⣿⣿⣿⣿⣿⣿⣿⣿⣿⣿⣿⣿⣿⣿⣿⣿⣿⣿⣿⣿⣿⣿⣿⣿⣿⣿⣿⡇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⠀⠀⠀⠀⠀⠀⠀⠀⠀⠀⠀⠀⠀⠀⠀⠀⠀⠀⠀⠀⠀⠀⠀⠀⠀⠀⠀⢀⣀⣀⣀⣀⣤⣤⣤⣤⣶⣶⣶⣶⣿⣿⣿⣿⣿⣿⣿⣿⣿⣿⣿⣿⣿⣿⣿⣿⣿⣿⣿⣿⣿⣿⣿⣿⣿⣿⣿⣿⣿⣿⣿⣿⣿⣿⣿⣿⣿⣿⣿⣿⣿⣿⣿⣿⣿⣿⣿⣿⣿⣿⡇</a:t>
            </a:r>
            <a:br/>
            <a:r>
              <a:t>⠀⠀⠀⠀⠀⢀⣀⣀⣀⣀⣀⣀⣤⣤⣤⣤⣤⣤⣶⣶⣶⣶⣾⣿⣿⣿⣿⣿⣿⣿⣿⣿⣿⣿⣿⣿⣿⣿⣿⣿⣿⣿⣿⣿⣿⣿⣿⣿⣿⣿⣿⣿⣿⣿⣿⣿⣿⣿⣿⣿⣿⣿⣿⣿⣿⣿⣿⣿⣿⣿⣿⣿⣿⣿⣿⣿⣿⣿⣿⣿⣿⣿⣿⣿⣿⣿⣿⣿⣿⣿⡇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⠀⠀⠀⠀⠀⠀⠀⠀⣸⣿⣿⣿⣿⣿⣿⡟⠀⠀⠀⠀⠀⠀⠀⠀⠀⠀⠀⠀⠀⠀⠀⠀⠀⠀⠀⠀⠀⠀⠀⠀⠀⠀⢸⣿⣿⣿⣿⣿⣿⣿⣿⣿⣿⣧⡀⠀⠀⠀⠀⣀⣀⣤⣴⣾⣿⣿⣿⠿⠃⠀⠀⠈⠉⠉⠛⠛⠻⠿⢿⣿⣿⣿⣿⣿⣿⣿⣿⣷⣶⣶⡆</a:t>
            </a:r>
            <a:br/>
            <a:r>
              <a:t>⠀⠀⠀⠀⠀⠀⠀⠀⣿⣿⣿⣿⣿⣿⣿⡇⠀⠀⠀⠀⠀⠀⠀⠀⠀⠀⠀⠀⠀⠀⠀⠀⠀⠀⠀⠀⠀⠀⠀⠀⠀⢰⣿⣿⣿⣿⣿⣿⣿⣿⣿⣿⣿⣿⣷⣤⣶⣾⣿⣿⣿⣿⣿⡿⠟⠛⠁⠀⠀⠀⠀⠀⠀⠀⠀⠀⠀⠀⠀⠀⠀⠉⠉⠛⠛⠿⠿⢿⣿⣿⡇</a:t>
            </a:r>
            <a:br/>
            <a:r>
              <a:t>⠀⠀⠀⠀⠀⠀⠀⠀⣿⣿⣿⣿⣿⣿⣿⠁⠀⠀⠀⠀⠀⠀⠀⠀⠀⠀⠀⠀⠀⠀⠀⠀⠀⠀⠀⠀⠀⠀⠀⠀⠀⣸⣿⣿⣿⣿⣿⣿⣿⣿⣿⣿⣿⣿⣿⣿⣿⣿⣿⠿⠛⠉⠁⠀⠀⠀⠀⠀⠀⠀⠀⠀⠀⠀⠀⠀⠀⠀⠀⠀⠀⠀⠀⠀⠀⠀⠀⠀⠀⠀⠁</a:t>
            </a:r>
            <a:br/>
            <a:r>
              <a:t>⠀⠀⠀⠀⠀⠀⠀⠀⣿⣿⣿⣿⣿⣿⣿⠀⠀⠀⠀⠀⠀⠀⠀⠀⠀⠀⠀⠀⠀⠀⠀⠀⠀⠀⠀⠀⠀⠀⠀⠀⣼⣿⣿⣿⣿⣿⣿⣿⣿⣿⣿⣿⣿⠟⠙⠛⠋⠁⠀⠀⠀⠀⠀⠀⠀⠀⠀⠀⠀⠀⠀⠀⠀⠀⠀⠀⠀⠀⠀⠀⠀⠀⠀⠀⠀⠀⠀⠀⠀⠀⠀</a:t>
            </a:r>
            <a:br/>
            <a:r>
              <a:t>⠀⠀⠀⠀⠀⠀⠀⠀⢿⣿⣿⣿⣿⣿⣿⠀⠀⠀⠀⠀⠀⠀⠀⠀⠀⠀⠀⠀⠀⠀⠀⠀⠀⠀⠀⠀⠀⠀⠀⣼⣿⣿⠟⠩⣿⣿⣿⣿⣿⣿⣿⣿⣧⠀⠀⠀⠀⠀⠀⠀⠀⠀⠀⠀⠀⠀⠀⠀⠀⠀⠀⠀⠀⠀⠀⠀⠀⠀⠀⠀⠀⠀⠀⠀⠀⠀⠀⠀⠀⠀⠀</a:t>
            </a:r>
            <a:br/>
            <a:r>
              <a:t>⠀⠀⠀⠀⠀⠀⠀⠀⢸⣿⣿⣿⣿⣿⣿⡀⠀⠀⠀⠀⠀⠀⠀⠀⠀⠀⠀⠀⠀⠀⠀⠀⠀⠀⠀⠀⠀⠀⠀⢿⣿⣿⣷⣄⣿⣿⣿⣿⣿⣿⣿⣿⣿⠀⠀⠀⠀⠀⠀⠀⠀⠀⠀⠀⠀⠀⠀⠀⠀⠀⠀⠀⠀⠀⠀⠀⠀⠀⠀⠀⠀⠀⠀⠀⠀⠀⠀⠀⠀⠀⠀</a:t>
            </a:r>
            <a:br/>
            <a:r>
              <a:t>⠀⠀⠀⠀⠀⠀⠀⠀⠈⣿⣿⣿⣿⣿⣿⡇⠀⠀⠀⠀⠀⠀⠀⠀⠀⠀⠀⠀⠀⠀⠀⠀⠀⠀⠀⠀⠀⠀⠀⠀⠙⢿⣿⣿⣿⣿⣿⣿⣿⣿⣿⣿⣿⡀⠀⠀⠀⠀⠀⠀⠀⠀⠀⠀⠀⠀⠀⠀⠀⠀⠀⠀⠀⠀⠀⠀⠀⠀⠀⠀⠀⠀⠀⠀⠀⠀⠀⠀⠀⠀⠀</a:t>
            </a:r>
            <a:br/>
            <a:r>
              <a:t>⠀⠀⠀⠀⠀⠀⠀⠀⠀⢹⣿⣿⣿⣿⣿⣿⡀⠀⠀⠀⠀⠀⠀⠀⠀⠀⠀⠀⠀⠀⠀⠀⠀⠀⠀⠀⠀⠀⠀⠀⠀⠀⠙⢻⣿⣿⣿⣿⣿⣿⣿⣿⣿⣿⠀⠀⠀⠀⠀⠀⠀⠀⠀⠀⠀⠀⠀⠀⠀⠀⠀⠀⠀⠀⠀⠀⠀⠀⠀⠀⠀⠀⠀⠀⠀⠀⠀⠀⠀⠀⠀</a:t>
            </a:r>
            <a:br/>
            <a:r>
              <a:t>⠀⠀⠀⠀⠀⠀⠀⠀⠀⠀⢿⣿⣿⣿⣿⣿⣇⠀⠀⠀⠀⠀⠀⠀⠀⠀⠀⠀⠀⠀⠀⠀⠀⠀⠀⠀⠀⠀⠀⠀⠀⠀⢠⣿⣿⣿⣿⣿⣿⣿⣿⣿⣿⣿⣆⠀⠀⠀⠀⠀⠀⠀⠀⠀⠀⠀⠀⠀⠀⠀⠀⠀⠀⠀⠀⠀⠀⠀⠀⠀⠀⠀⠀⠀⠀⠀⠀⠀⠀⠀⠀</a:t>
            </a:r>
            <a:br/>
            <a:r>
              <a:t>⠀⠀⠀⠀⠀⠀⠀⠀⠀⠀⠈⢿⣿⣿⣿⣿⣿⡄⠀⠀⠀⠀⠀⠀⠀⠀⠀⠀⠀⠀⠀⠀⠀⠀⠀⠀⠀⠀⠀⠀⠀⢠⣿⣿⣿⣿⣿⣿⣿⣿⣿⣿⣿⣿⣿⣦⠀⠀⠀⠀⠀⠀⠀⠀⠀⠀⠀⠀⠀⠀⠀⠀⠀⠀⠀⠀⠀⠀⠀⠀⠀⠀⠀⠀⠀⠀⠀⠀⠀⠀⠀</a:t>
            </a:r>
            <a:br/>
            <a:r>
              <a:t>⠀⠀⠀⠀⠀⠀⠀⠀⠀⠀⠀⠈⣿⣿⣿⣿⣿⣷⠀⠀⠀⠀⠀⠀⠀⠀⠀⠀⠀⠀⠀⠀⠀⠀⠀⠀⠀⠀⠀⠀⣰⣿⣿⣿⣿⣿⣿⣿⣿⣿⣿⣿⣿⣿⣿⣿⣷⡄⠀⠀⠀⠀⠀⠀⠀⠀⠀⠀⠀⠀⠀⠀⠀⠀⠀⠀⠀⠀⠀⠀⠀⠀⠀⠀⠀⠀⠀⠀⠀⠀⠀</a:t>
            </a:r>
            <a:br/>
            <a:r>
              <a:t>⠀⠀⠀⠀⠀⠀⠀⠀⠀⠀⠀⠀⢸⣿⣿⣿⣿⡟⠀⠀⠀⠀⠀⠀⠀⠀⠀⠀⠀⠀⠀⠀⠀⠀⠀⠀⠀⠀⢀⣼⣿⣿⣿⣿⣿⣿⣿⣿⣿⣿⣿⣿⣿⣿⣿⣿⣿⣿⠄⠀⠀⠀⠀⠀⠀⠀⠀⠀⠀⠀⠀⠀⠀⠀⠀⠀⠀⠀⠀⠀⠀⠀⠀⠀⠀⠀⠀⠀⠀⠀⠀</a:t>
            </a:r>
            <a:br/>
            <a:r>
              <a:t>⠀⠀⠀⠀⠀⠀⠀⠀⠀⠀⠀⠀⢸⣿⣿⣿⡟⠀⠀⠀⠀⠀⠀⠀⠀⠀⠀⠀⠀⠀⠀⠀⠀⠀⠀⠀⠀⢀⣾⣿⣿⣿⣿⣿⣿⣿⣿⣿⣿⣿⣿⣿⣿⣿⣿⣿⣿⠀⠀⠀⠀⠀⠀⠀⠀⠀⠀⠀⠀⠀⠀⠀⠀⠀⠀⠀⠀⠀⠀⠀⠀⠀⠀⠀⠀⠀⠀⠀⠀⠀⠀</a:t>
            </a:r>
            <a:br/>
            <a:r>
              <a:t>⠀⠀⠀⠀⠀⠀⠀⠀⠀⠀⠀⠀⣿⣿⣿⡿⠀⠀⠀⠀⠀⠀⠀⠀⠀⠀⠀⠀⠀⠀⠀⠀⠀⠀⠀⠀⣠⣿⣿⣿⣿⣿⣿⣿⣿⣿⣿⣿⣿⣿⣿⣿⣿⣿⣿⣿⣿⡄⠀⠀⠀⠀⠀⠀⠀⠀⠀⠀⠀⠀⠀⠀⠀⠀⠀⠀⠀⠀⠀⠀⠀⠀⠀⠀⠀⠀⠀⠀⠀⠀⠀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⠀⠀⠀⠀⠀⠀⠀⠀⠀⠀⠀⠀⣿⣿⣿⡇⠀⠀⠀⠀⠀⠀⠀⠀⠀⠀⠀⠀⠀⠀⠀⠀⠀⠀⠀⣴⣿⣿⣿⣿⣿⣿⣿⣿⣿⣿⣿⣿⣿⣿⣿⣿⣿⣿⣿⣿⣿⡇⠀⠀⠀⠀⠀⠀⠀⠀⠀⠀⠀⠀⠀⠀⠀⠀⠀⠀⠀⠀⠀⠀⠀⠀⠀⠀⠀⠀⠀⠀⠀⠀⠀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⠀⠀⠀⠀⠀⠀⠀⠀⠀⠀⠀⠀⢸⣿⣿⡇⠀⠀⠀⠀⠀⠀⠀⠀⠀⠀⠀⠀⠀⠀⠀⠀⠀⢀⣾⣿⣿⣿⣿⣿⣿⣿⣿⣿⣿⣿⣿⣿⣿⣿⣿⣿⣿⣿⣿⣿⣿⡇⠀⠀⠀⠀⠀⠀⠀⠀⠀⠀⠀⠀⠀⠀⠀⠀⠀⠀⠀⠀⠀⠀⠀⠀⠀⠀⠀⠀⠀⠀⠀⠀⠀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⠀⠀⠀⠀⠀⠀⠀⠀⠀⠀⠀⠀⠀⢿⣿⣷⠀⠀⠀⠀⠀⠀⠀⠀⠀⠀⠀⠀⠀⠀⠀⠀⣰⣿⣿⣿⣿⣿⣿⣿⣿⣿⣿⣿⣿⣿⣿⣿⣿⣿⣿⣿⣿⣿⣿⣿⣿⣧⠀⠀⠀⠀⠀⠀⠀⠀⠀⠀⠀⠀⠀⠀⠀⠀⠀⠀⠀⠀⠀⠀⠀⠀⠀⠀⠀⠀⠀⠀⠀⠀⠀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⠀⠀⠀⠀⠀⠀⠀⠀⠀⠀⠀⠀⠀⠈⢻⣿⣧⠀⠀⠀⠀⠀⠀⠀⠀⠀⠀⠀⠀⠀⢀⣾⣿⣿⣿⣿⣿⣿⣿⣿⣿⣿⣿⣿⣿⣿⣿⣿⣿⣿⣿⣿⣿⣿⣿⣿⣿⣿⠀⠀⠀⠀⠀⠀⠀⠀⠀⠀⠀⠀⠀⠀⠀⠀⠀⠀⠀⠀⠀⠀⠀⠀⠀⠀⠀⠀⠀⠀⠀⢀⡀</a:t>
            </a:r>
            <a:br/>
            <a:r>
              <a:t>⠀⠀⠀⠀⠀⠀⠀⠀⠀⠀⠀⠀⠀⠀⠀⠙⠻⢷⣦⣀⠀⠀⠀⠀⠀⠀⠀⠀⠀⠀⠈⠁⠀⣰⣿⣿⣿⣿⣿⣿⣿⣿⣿⣿⣿⣿⣿⣿⣿⣿⣿⣿⣿⣿⣿⣿⡿⠃⠀⠀⠀⠀⠀⠀⠀⠀⠀⠀⠀⠀⠀⠀⠀⠀⠀⠀⠀⠀⠀⠀⠀⠀⠀⣀⣠⣤⣶⣶⣿⣿⡇</a:t>
            </a:r>
            <a:br/>
            <a:r>
              <a:t>⠀⠀⠀⠀⠀⠀⠀⠀⠀⠀⠀⠀⠀⠀⠀⠀⠀⠀⠀⠀⠀⠀⠀⠀⠀⠀⠀⠀⠀⠀⠀⢀⣼⣿⣿⣿⣿⣿⣿⣿⣿⣿⣿⣿⣿⣿⣿⣿⣿⣿⣿⣿⣿⣿⡇⠈⠁⠀⠀⠀⠀⠀⠀⠀⠀⠀⠀⠀⠀⠀⠀⠀⠀⠀⠀⠀⢀⣀⣤⣴⣶⣾⣿⣿⣿⣿⣿⣿⣿⣿⡇</a:t>
            </a:r>
            <a:br/>
            <a:r>
              <a:t>⠀⠀⠀⠀⠀⠀⠀⠀⠀⠀⠀⠀⠀⠀⠀⠀⠀⠀⠀⠀⠀⠀⠀⠀⠀⠀⠀⠀⠀⢀⣴⣿⣿⣿⣿⣿⣿⣿⣿⣿⣿⣿⣿⣿⣿⣿⣿⣿⣿⣿⣿⣿⣿⣿⠁⠀⠀⠀⠀⠀⠀⠀⠀⠀⠀⠀⠀⠀⠀⣀⣀⣤⣴⣶⣾⣿⣿⣿⣿⣿⣿⣿⣿⣿⣿⣿⣿⣿⣿⣿⡇</a:t>
            </a:r>
            <a:br/>
            <a:r>
              <a:t>⠀⠀⠀⠀⠀⠀⠀⠀⠀⠀⠀⠀⠀⠀⠀⠀⠀⠀⠀⠀⠀⠀⠀⠀⠀⠀⠀⠀⢠⣾⣿⣿⣿⣿⣿⣿⣿⣿⣿⣿⣿⣿⣿⣿⣿⣿⣿⣿⣿⣿⣿⣿⣿⣿⠀⠀⠀⠀⠀⠀⠀⢀⣀⣤⣤⣶⣶⣿⣿⣿⣿⣿⣿⣿⣿⣿⣿⣿⣿⣿⣿⣿⣿⣿⣿⣿⣿⣿⣿⣿⡇</a:t>
            </a:r>
            <a:br/>
            <a:r>
              <a:t>⠀⠀⠀⠀⠀⠀⠀⠀⠀⠀⠀⠀⠀⠀⠀⠀⠀⠀⠀⠀⠀⠀⠀⠀⠀⠀⠀⢀⣿⠿⢿⡿⠿⠿⠿⠛⣿⣿⣿⣿⣿⢿⣿⣿⣿⣿⣿⣿⣿⣿⣿⣿⣿⣿⣀⣠⣤⣴⣶⣾⣿⣿⣿⣿⣿⣿⣿⣿⣿⣿⣿⣿⣿⣿⣿⣿⣿⣿⣿⣿⣿⣿⣿⣿⣿⣿⣿⣿⣿⣿⡇</a:t>
            </a:r>
            <a:br/>
            <a:r>
              <a:t>⠀⠀⠀⠀⠀⠀⠀⠀⠀⠀⠀⠀⠀⠀⠀⠀⠀⠀⠀⠀⠀⠀⠀⠀⠀⠀⠀⠀⠋⠀⠀⠀⠀⠀⠀⠀⠀⠀⠀⠀⠀⢀⣈⣉⣽⣿⣿⣿⣿⣿⣿⣿⣿⣿⣿⣿⣿⣿⣿⣿⣿⣿⣿⣿⣿⣿⣿⣿⣿⣿⣿⣿⣿⣿⣿⣿⣿⣿⣿⣿⣿⣿⣿⣿⣿⣿⣿⣿⣿⣿⡇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⠀⠀⠀⠀⠀⠀⠀⠀⠀⠀⠀⠀⠀⠀⠀⠀⠀⠀⠀⠀⠀⠀⠀⠀⢀⣀⣀⣀⣀⣠⣤⣤⣤⣤⣶⣶⣶⣾⣿⣿⣿⣿⣿⣿⣿⣿⣿⣿⣿⣿⣿⣿⣿⣿⣿⣿⣿⣿⣿⣿⣿⣿⣿⣿⣿⣿⣿⣿⣿⣿⣿⣿⣿⣿⣿⣿⣿⣿⣿⣿⣿⣿⣿⣿⣿⣿⣿⣿⣿⣿⡇</a:t>
            </a:r>
            <a:br/>
            <a:r>
              <a:t>⠀⢀⣀⣀⣀⣀⣀⣀⣤⣤⣤⣤⣤⣤⣴⣶⣶⣶⣶⣶⣿⣿⣿⣿⣿⣿⣿⣿⣿⣿⣿⣿⣿⣿⣿⣿⣿⣿⣿⣿⣿⣿⣿⣿⣿⣿⣿⣿⣿⣿⣿⣿⣿⣿⣿⣿⣿⣿⣿⣿⣿⣿⣿⣿⣿⣿⣿⣿⣿⣿⣿⣿⣿⣿⣿⣿⣿⣿⣿⣿⣿⣿⣿⣿⣿⣿⣿⣿⣿⣿⡇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⠀⠀⠀⠀⠀⠀⠀⢸⣿⣿⣿⣿⣿⣿⣿⡇⠀⠀⠀⠀⠀⠀⠀⠀⠀⠀⠀⠀⠀⠀⠀⠀⠀⠀⠀⠀⠀⠀⠠⠟⠛⡟⢸⣿⣿⣿⣿⣿⣿⣿⣿⣿⣇⠀⠈⠉⠙⠛⠛⠿⠿⢿⣿⣷⣾⣾⣿⣶⣦⣤⣀⣀⠀⠀⠀⠀⠀⠀⠀⠀⠀⠀⠀⠀⠀⠀⠀⠀⠀⠀⠀</a:t>
            </a:r>
            <a:br/>
            <a:r>
              <a:t>⠀⠀⠀⠀⠀⠀⠀⢸⣿⣿⣿⣿⣿⣿⣿⠀⠀⠀⠀⠀⠀⠀⠀⠀⠀⠀⠀⠀⠀⠀⠀⠀⠀⠀⠀⠀⠀⠀⠀⠀⠀⠀⣿⣿⣿⣿⣿⣿⣿⣿⣿⣿⣿⡄⠀⠀⠀⠀⠀⠀⠀⠀⠀⠀⣹⣿⣿⣿⣿⠿⠿⢿⣿⣿⣿⣷⣶⣶⣶⣤⣤⣤⣄⣀⣀⣀⡀⠀⠀⠀⠀</a:t>
            </a:r>
            <a:br/>
            <a:r>
              <a:t>⠀⠀⠀⠀⠀⠀⠀⣿⣿⣿⣿⣿⣿⣿⡏⠀⠀⠀⠀⠀⠀⠀⠀⠀⠀⠀⠀⠀⠀⠀⠀⠀⠀⠀⠀⠀⠀⠀⠀⠀⠀⢠⣿⣿⣿⣿⣿⣿⣿⣿⣿⣿⣿⣷⣄⠀⠀⠀⣀⣠⣤⣶⣶⣿⣿⣿⣿⠿⠋⠀⠀⠀⠀⠀⠉⠉⠙⠛⠻⠿⢿⣿⣿⣿⣿⣿⣿⣿⣿⣿⡇</a:t>
            </a:r>
            <a:br/>
            <a:r>
              <a:t>⠀⠀⠀⠀⠀⠀⠀⣿⣿⣿⣿⣿⣿⣿⡇⠀⠀⠀⠀⠀⠀⠀⠀⠀⠀⠀⠀⠀⠀⠀⠀⠀⠀⠀⠀⠀⠀⠀⠀⠀⠀⢻⣿⣿⣿⣿⣿⣿⣿⣿⣿⣿⣿⣿⣿⣶⣾⣿⣿⣿⣿⣿⣿⠿⠟⠋⠁⠀⠀⠀⠀⠀⠀⠀⠀⠀⠀⠀⠀⠀⠀⠀⠀⠉⠙⠛⠛⠿⠿⣿⡇</a:t>
            </a:r>
            <a:br/>
            <a:r>
              <a:t>⠀⠀⠀⠀⠀⠀⠀⣿⣿⣿⣿⣿⣿⣿⠁⠀⠀⠀⠀⠀⠀⠀⠀⠀⠀⠀⠀⠀⠀⠀⠀⠀⠀⠀⠀⠀⠀⠀⠀⠀⣠⣿⣿⣿⣿⣿⣿⣿⣿⣿⣿⣿⣿⣿⣿⣿⣿⣿⡿⠟⠋⠉⠀⠀⠀⠀⠀⠀⠀⠀⠀⠀⠀⠀⠀⠀⠀⠀⠀⠀⠀⠀⠀⠀⠀⠀⠀⠀⠀⠀⠀</a:t>
            </a:r>
            <a:br/>
            <a:r>
              <a:t>⠀⠀⠀⠀⠀⠀⠀⣿⣿⣿⣿⣿⣿⣿⠀⠀⠀⠀⠀⠀⠀⠀⠀⠀⠀⠀⠀⠀⠀⠀⠀⠀⠀⠀⠀⠀⠀⠀⠀⣰⣿⣿⣿⢿⣿⣿⣿⣿⣿⣿⣿⣿⡿⠋⠈⠉⠁⠀⠀⠀⠀⠀⠀⠀⠀⠀⠀⠀⠀⠀⠀⠀⠀⠀⠀⠀⠀⠀⠀⠀⠀⠀⠀⠀⠀⠀⠀⠀⠀⠀⠀</a:t>
            </a:r>
            <a:br/>
            <a:r>
              <a:t>⠀⠀⠀⠀⠀⠀⠀⢻⣿⣿⣿⣿⣿⣿⠀⠀⠀⠀⠀⠀⠀⠀⠀⠀⠀⠀⠀⠀⠀⠀⠀⠀⠀⠀⠀⠀⠀⠀⠀⣿⣿⣿⡁⢸⣿⣿⣿⣿⣿⣿⣿⣿⣷⠀⠀⠀⠀⠀⠀⠀⠀⠀⠀⠀⠀⠀⠀⠀⠀⠀⠀⠀⠀⠀⠀⠀⠀⠀⠀⠀⠀⠀⠀⠀⠀⠀⠀⠀⠀⠀⠀</a:t>
            </a:r>
            <a:br/>
            <a:r>
              <a:t>⠀⠀⠀⠀⠀⠀⠀⢸⣿⣿⣿⣿⣿⣿⡇⠀⠀⠀⠀⠀⠀⠀⠀⠀⠀⠀⠀⠀⠀⠀⠀⠀⠀⠀⠀⠀⠀⠀⠀⠻⣿⣿⣿⣾⣿⣿⣿⣿⣿⣿⣿⣿⣯⠀⠀⠀⠀⠀⠀⠀⠀⠀⠀⠀⠀⠀⠀⠀⠀⠀⠀⠀⠀⠀⠀⠀⠀⠀⠀⠀⠀⠀⠀⠀⠀⠀⠀⠀⠀⠀⠀</a:t>
            </a:r>
            <a:br/>
            <a:r>
              <a:t>⠀⠀⠀⠀⠀⠀⠀⠀⣿⣿⣿⣿⣿⣿⣧⠀⠀⠀⠀⠀⠀⠀⠀⠀⠀⠀⠀⠀⠀⠀⠀⠀⠀⠀⠀⠀⠀⠀⠀⠀⠈⠻⢿⣿⣿⣿⣿⣿⣿⣿⣿⣿⣿⣄⠀⠀⠀⠀⠀⠀⠀⠀⠀⠀⠀⠀⠀⠀⠀⠀⠀⠀⠀⠀⠀⠀⠀⠀⠀⠀⠀⠀⠀⠀⠀⠀⠀⠀⠀⠀⠀</a:t>
            </a:r>
            <a:br/>
            <a:r>
              <a:t>⠀⠀⠀⠀⠀⠀⠀⠀⠸⣿⣿⣿⣿⣿⣿⡆⠀⠀⠀⠀⠀⠀⠀⠀⠀⠀⠀⠀⠀⠀⠀⠀⠀⠀⠀⠀⠀⠀⠀⠀⠀⠀⢀⣽⣿⣿⣿⣿⣿⣿⣿⣿⣿⣿⠀⠀⠀⠀⠀⠀⠀⠀⠀⠀⠀⠀⠀⠀⠀⠀⠀⠀⠀⠀⠀⠀⠀⠀⠀⠀⠀⠀⠀⠀⠀⠀⠀⠀⠀⠀⠀</a:t>
            </a:r>
            <a:br/>
            <a:r>
              <a:t>⠀⠀⠀⠀⠀⠀⠀⠀⠀⢹⣿⣿⣿⣿⣿⣷⠀⠀⠀⠀⠀⠀⠀⠀⠀⠀⠀⠀⠀⠀⠀⠀⠀⠀⠀⠀⠀⠀⠀⠀⠀⢠⣾⣿⣿⣿⣿⣿⣿⣿⣿⣿⣿⣿⣆⠀⠀⠀⠀⠀⠀⠀⠀⠀⠀⠀⠀⠀⠀⠀⠀⠀⠀⠀⠀⠀⠀⠀⠀⠀⠀⠀⠀⠀⠀⠀⠀⠀⠀⠀⠀</a:t>
            </a:r>
            <a:br/>
            <a:r>
              <a:t>⠀⠀⠀⠀⠀⠀⠀⠀⠀⠀⢻⣿⣿⣿⣿⣿⣇⠀⠀⠀⠀⠀⠀⠀⠀⠀⠀⠀⠀⠀⠀⠀⠀⠀⠀⠀⠀⠀⠀⠀⣴⣿⣿⣿⣿⣿⣿⣿⣿⣿⣿⣿⣿⣿⣿⣧⡀⠀⠀⠀⠀⠀⠀⠀⠀⠀⠀⠀⠀⠀⠀⠀⠀⠀⠀⠀⠀⠀⠀⠀⠀⠀⠀⠀⠀⠀⠀⠀⠀⠀⠀</a:t>
            </a:r>
            <a:br/>
            <a:r>
              <a:t>⠀⠀⠀⠀⠀⠀⠀⠀⠀⠀⠀⢿⣿⣿⣿⣿⣿⠀⠀⠀⠀⠀⠀⠀⠀⠀⠀⠀⠀⠀⠀⠀⠀⠀⠀⠀⠀⠀⣠⣾⣿⣿⣿⣿⣿⣿⣿⣿⣿⣿⣿⣿⣿⣿⣿⣿⣿⣄⠀⠀⠀⠀⠀⠀⠀⠀⠀⠀⠀⠀⠀⠀⠀⠀⠀⠀⠀⠀⠀⠀⠀⠀⠀⠀⠀⠀⠀⠀⠀⠀⠀</a:t>
            </a:r>
            <a:br/>
            <a:r>
              <a:t>⠀⠀⠀⠀⠀⠀⠀⠀⠀⠀⠀⢸⣿⣿⣿⣿⡟⠀⠀⠀⠀⠀⠀⠀⠀⠀⠀⠀⠀⠀⠀⠀⠀⠀⠀⢀⣴⣿⣿⣿⣿⣿⣿⣿⣿⣿⣿⣿⣿⣿⣿⣿⣿⣿⣿⣿⡿⣿⠆⠀⠀⠀⠀⠀⠀⠀⠀⠀⠀⠀⠀⠀⠀⠀⠀⠀⠀⠀⠀⠀⠀⠀⠀⠀⠀⠀⠀⠀⠀⠀⠀</a:t>
            </a:r>
            <a:br/>
            <a:r>
              <a:t>⠀⠀⠀⠀⠀⠀⠀⠀⠀⠀⠀⢸⣿⣿⣿⡟⠀⠀⠀⠀⠀⠀⠀⠀⠀⠀⠀⠀⠀⠀⠀⠀⠀⢀⣴⣿⣿⣿⣿⣿⣿⣿⣿⣿⣿⣿⣿⣿⣿⣿⣿⣿⣿⣿⣿⣿⡇⠀⠀⠀⠀⠀⠀⠀⠀⠀⠀⠀⠀⠀⠀⠀⠀⠀⠀⠀⠀⠀⠀⠀⠀⠀⠀⠀⠀⠀⠀⠀⠀⠀⠀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⠀⠀⠀⠀⠀⠀⠀⠀⠀⠀⠀⣿⣿⣿⣿⠀⠀⠀⠀⠀⠀⠀⠀⠀⠀⠀⠀⠀⠀⠀⠀⢀⣴⣿⣿⣿⣿⣿⣿⣿⣿⣿⣿⣿⣿⣿⣿⣿⣿⣿⣿⣿⣿⣿⣿⣿⡇⠀⠀⠀⠀⠀⠀⠀⠀⠀⠀⠀⠀⠀⠀⠀⠀⠀⠀⠀⠀⠀⠀⠀⠀⠀⠀⠀⠀⠀⠀⠀⠀⠀⠀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⠀⠀⠀⠀⠀⠀⠀⠀⠀⠀⠀⣿⣿⣿⡇⠀⠀⠀⠀⠀⠀⠀⠀⠀⠀⠀⠀⠀⠀⠀⣠⣿⣿⣿⣿⣿⣿⣿⣿⣿⣿⣿⣿⣿⣿⣿⣿⣿⣿⣿⣿⣿⣿⣿⣿⣿⣷⠀⠀⠀⠀⠀⠀⠀⠀⠀⠀⠀⠀⠀⠀⠀⠀⠀⠀⠀⠀⠀⠀⠀⠀⠀⠀⠀⠀⠀⠀⠀⠀⠀⠀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⠀⠀⠀⠀⠀⠀⠀⠀⠀⠀⠀⢸⣿⣿⣇⠀⠀⠀⠀⠀⠀⠀⠀⠀⠀⠀⠀⠀⠀⣴⣿⣿⣿⣿⣿⣿⣿⣿⣿⣿⣿⣿⣿⣿⣿⣿⣿⣿⣿⣿⣿⣿⣿⣿⣿⣿⣿⠀⠀⠀⠀⠀⠀⠀⠀⠀⠀⠀⠀⠀⠀⠀⠀⠀⠀⠀⠀⠀⠀⠀⠀⠀⠀⠀⠀⠀⠀⠀⠀⠀⠀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⠀⠀⠀⠀⠀⠀⠀⠀⠀⠀⠀⠀⢻⣿⣿⠀⠀⠀⠀⠀⠀⠀⠀⠀⠀⠀⠀⠀⣼⣿⣿⣿⣿⣿⣿⣿⣿⣿⣿⣿⣿⣿⣿⣿⣿⣿⣿⣿⣿⣿⣿⣿⣿⣿⣿⣿⣿⠀⠀⠀⠀⠀⠀⠀⠀⠀⠀⠀⠀⠀⠀⠀⠀⠀⠀⠀⠀⠀⠀⠀⠀⠀⠀⠀⠀⠀⠀⠀⠀⠀⠀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⠀⠀⠀⠀⠀⠀⠀⠀⠀⠀⠀⠀⠈⢻⣿⣧⡀⠀⠀⠀⠀⠀⠀⠀⠀⠀⠀⠐⢿⠟⣿⣿⣿⣿⣿⣿⣿⣿⣿⣿⣿⣿⣿⣿⣿⣿⣿⣿⣿⣿⣿⣿⣿⣿⣿⣿⡟⠀⠀⠀⠀⠀⠀⠀⠀⠀⠀⠀⠀⠀⠀⠀⠀⠀⠀⠀⠀⠀⠀⠀⠀⠀⠀⠀⠀⠀⠀⠀⢀⣀⡄</a:t>
            </a:r>
            <a:br/>
            <a:r>
              <a:t>⠀⠀⠀⠀⠀⠀⠀⠀⠀⠀⠀⠀⠀⠀⠙⠻⣿⣦⡀⠀⠀⠀⠀⠀⠀⠀⠀⠈⠀⣼⣿⣿⣿⣿⣿⣿⣿⣿⣿⣿⣿⣿⣿⣿⣿⣿⣿⣿⣿⣿⣿⣿⣿⣿⣿⡿⠃⠀⠀⠀⠀⠀⠀⠀⠀⠀⠀⠀⠀⠀⠀⠀⠀⠀⠀⠀⠀⠀⠀⠀⠀⠀⣀⣠⣤⣶⣶⣿⣿⣿⡇</a:t>
            </a:r>
            <a:br/>
            <a:r>
              <a:t>⠀⠀⠀⠀⠀⠀⠀⠀⠀⠀⠀⠀⠀⠀⠀⠀⠀⠈⠉⠁⠀⠀⠀⠀⠀⠀⠀⠀⣰⣿⣿⣿⣿⣿⣿⣿⣿⣿⣿⣿⣿⣿⣿⣿⣿⣿⣿⣿⣿⣿⣿⣿⣿⠛⠟⠀⠀⠀⠀⠀⠀⠀⠀⠀⠀⠀⠀⠀⠀⠀⠀⠀⠀⠀⠀⣀⣀⣤⣴⣶⣿⣿⣿⣿⣿⣿⣿⣿⣿⣿⡇</a:t>
            </a:r>
            <a:br/>
            <a:r>
              <a:t>⠀⠀⠀⠀⠀⠀⠀⠀⠀⠀⠀⠀⠀⠀⠀⠀⠀⠀⠀⠀⠀⠀⠀⠀⠀⠀⠀⣰⣿⣿⣿⣿⣿⣿⣿⣿⣿⣿⣿⣿⣿⣿⣿⣿⣿⣿⣿⣿⣿⣿⣿⣿⡇⠀⠀⠀⠀⠀⠀⠀⠀⠀⠀⠀⠀⠀⠀⢀⣀⣤⣤⣶⣶⣿⣿⣿⣿⣿⣿⣿⣿⣿⣿⣿⣿⣿⣿⣿⣿⣿⡇</a:t>
            </a:r>
            <a:br/>
            <a:r>
              <a:t>⠀⠀⠀⠀⠀⠀⠀⠀⠀⠀⠀⠀⠀⠀⠀⠀⠀⠀⠀⠀⠀⠀⠀⠀⠀⠀⢰⣿⣿⣿⣿⣿⣿⣿⣿⣿⣿⣿⣿⣿⣿⣿⣿⣿⣿⣿⣿⣿⣿⣿⣿⣿⠇⠀⠀⠀⠀⠀⠀⢀⣀⣠⣤⣴⣶⣾⣿⣿⣿⣿⣿⣿⣿⣿⣿⣿⣿⣿⣿⣿⣿⣿⣿⣿⣿⣿⣿⣿⣿⣿⡇</a:t>
            </a:r>
            <a:br/>
            <a:r>
              <a:t>⠀⠀⠀⠀⠀⠀⠀⠀⠀⠀⠀⠀⠀⠀⠀⠀⠀⠀⠀⠀⠀⠀⠀⠀⠀⠀⢾⡟⠛⠛⠛⠛⠋⠿⢿⣿⣿⣿⣿⣿⣿⣿⣿⣿⣿⣿⣿⣿⣿⣿⣿⣿⣀⣠⣤⣴⣶⣶⣿⣿⣿⣿⣿⣿⣿⣿⣿⣿⣿⣿⣿⣿⣿⣿⣿⣿⣿⣿⣿⣿⣿⣿⣿⣿⣿⣿⣿⣿⣿⣿⡇</a:t>
            </a:r>
            <a:br/>
            <a:r>
              <a:t>⠀⠀⠀⠀⠀⠀⠀⠀⠀⠀⠀⠀⠀⠀⠀⠀⠀⠀⠀⠀⠀⠀⠀⠀⠀⠀⠈⠃⠀⠀⠀⠀⠀⠀⠀⠀⠀⠀⢀⣉⣙⣻⣿⣿⣿⣿⣿⣿⣿⣿⣿⣿⣿⣿⣿⣿⣿⣿⣿⣿⣿⣿⣿⣿⣿⣿⣿⣿⣿⣿⣿⣿⣿⣿⣿⣿⣿⣿⣿⣿⣿⣿⣿⣿⣿⣿⣿⣿⣿⣿⡇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⠀⠀⠀⠀⠀⠀⠀⠀⠀⠀⠀⠀⠀⠀⠀⠀⠀⠀⠀⠀⣀⣀⣀⣀⣀⣤⣤⣤⣤⣴⣶⣶⣶⣶⣿⣿⣿⣿⣿⣿⣿⣿⣿⣿⣿⣿⣿⣿⣿⣿⣿⣿⣿⣿⣿⣿⣿⣿⣿⣿⣿⣿⣿⣿⣿⣿⣿⣿⣿⣿⣿⣿⣿⣿⣿⣿⣿⣿⣿⣿⣿⣿⣿⣿⣿⣿⣿⣿⣿⣿⡇</a:t>
            </a:r>
            <a:br/>
            <a:r>
              <a:t>⣀⣀⣤⣤⣤⣤⣤⣤⣤⣶⣶⣶⣶⣶⣾⣿⣿⣿⣿⣿⣿⣿⣿⣿⣿⣿⣿⣿⣿⣿⣿⣿⣿⣿⣿⣿⣿⣿⣿⣿⣿⣿⣿⣿⣿⣿⣿⣿⣿⣿⣿⣿⣿⣿⣿⣿⣿⣿⣿⣿⣿⣿⣿⣿⣿⣿⣿⣿⣿⣿⣿⣿⣿⣿⣿⣿⣿⣿⣿⣿⣿⣿⣿⣿⣿⣿⣿⣿⣿⣿⡇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⠀⠀⠀⠀⠀⠀⠀⣸⣿⣿⣿⣿⣿⣿⣿⠇⠀⠀⠀⠀⠀⠀⠀⠀⠀⠀⠀⠀⠀⠀⠀⠀⠀⠀⠀⠀⠀⠘⢿⣿⣿⡿⣿⣿⣿⣿⣿⣿⣿⣿⣿⣿⠿⢿⣿⣶⣶⣦⣤⣄⣀⣀⡀⠀⠀⠀⣀⠀⠀⠀⠀⠀⠀⠀⠀⠀⠀⠀⠀⠀⠀⠀⠀⠀⠀⠀⠀⠀⠀⠀⠀</a:t>
            </a:r>
            <a:br/>
            <a:r>
              <a:t>⠀⠀⠀⠀⠀⠀⠀⣿⣿⣿⣿⣿⣿⣿⣿⠀⠀⠀⠀⠀⠀⠀⠀⠀⠀⠀⠀⠀⠀⠀⠀⠀⠀⠀⠀⠀⠀⠀⠋⠉⠘⠁⣼⣿⣿⣿⣿⣿⣿⣿⣿⣿⣇⠀⠀⠈⠉⠙⠛⠛⠻⠿⢿⣿⣿⣿⣿⣿⣶⣤⣄⣀⣀⠀⠀⠀⠀⠀⠀⠀⠀⠀⠀⠀⠀⠀⠀⠀⠀⠀⠀</a:t>
            </a:r>
            <a:br/>
            <a:r>
              <a:t>⠀⠀⠀⠀⠀⠀⢀⣿⣿⣿⣿⣿⣿⣿⡇⠀⠀⠀⠀⠀⠀⠀⠀⠀⠀⠀⠀⠀⠀⠀⠀⠀⠀⠀⠀⠀⠀⠀⠀⠀⠀⠀⣿⣿⣿⣿⣿⣿⣿⣿⣿⣿⣿⡆⠀⠀⠀⠀⠀⠀⠀⠀⠀⠀⣸⣿⣿⣿⣿⡟⠿⠿⢿⣿⣿⣿⣶⣶⣶⣦⣤⣤⣤⣄⣀⣀⣀⡀⠀⠀⠀</a:t>
            </a:r>
            <a:br/>
            <a:r>
              <a:t>⠀⠀⠀⠀⠀⠀⢸⣿⣿⣿⣿⣿⣿⣿⠃⠀⠀⠀⠀⠀⠀⠀⠀⠀⠀⠀⠀⠀⠀⠀⠀⠀⠀⠀⠀⠀⠀⠀⠀⠀⠀⣰⣿⣿⣿⣿⣿⣿⣿⣿⣿⣿⣿⣷⣄⠀⠀⢀⣀⣤⣤⣶⣾⣿⣿⣿⣿⡿⠋⠀⠀⠀⠀⠀⠀⠉⠉⠛⠛⠿⠿⣿⣿⣿⣿⣿⣿⣿⣿⣿⡇</a:t>
            </a:r>
            <a:br/>
            <a:r>
              <a:t>⠀⠀⠀⠀⠀⠀⢸⣿⣿⣿⣿⣿⣿⣿⠀⠀⠀⠀⠀⠀⠀⠀⠀⠀⠀⠀⠀⠀⠀⠀⠀⠀⠀⠀⠀⠀⠀⠀⠀⠀⠀⣿⣿⣿⣿⣿⣿⣿⣿⣿⣿⣿⣿⣿⣿⣶⣿⣿⣿⣿⣿⣿⣿⠿⠟⠋⠁⠀⠀⠀⠀⠀⠀⠀⠀⠀⠀⠀⠀⠀⠀⠀⠀⠉⠉⠛⠛⠿⠿⢿⡇</a:t>
            </a:r>
            <a:br/>
            <a:r>
              <a:t>⠀⠀⠀⠀⠀⠀⢸⣿⣿⣿⣿⣿⣿⡟⠀⠀⠀⠀⠀⠀⠀⠀⠀⠀⠀⠀⠀⠀⠀⠀⠀⠀⠀⠀⠀⠀⠀⠀⠀⠀⣴⣿⣿⣿⣿⣿⣿⣿⣿⣿⣿⣿⣿⣿⣿⣿⣿⣿⠿⠟⠋⠉⠀⠀⠀⠀⠀⠀⠀⠀⠀⠀⠀⠀⠀⠀⠀⠀⠀⠀⠀⠀⠀⠀⠀⠀⠀⠀⠀⠀⠀</a:t>
            </a:r>
            <a:br/>
            <a:r>
              <a:t>⠀⠀⠀⠀⠀⠀⢸⣿⣿⣿⣿⣿⣿⡇⠀⠀⠀⠀⠀⠀⠀⠀⠀⠀⠀⠀⠀⠀⠀⠀⠀⠀⠀⠀⠀⠀⠀⠀⠀⣼⣿⣿⡿⢻⣿⣿⣿⣿⣿⣿⣿⣿⡟⠁⠈⠉⠁⠀⠀⠀⠀⠀⠀⠀⠀⠀⠀⠀⠀⠀⠀⠀⠀⠀⠀⠀⠀⠀⠀⠀⠀⠀⠀⠀⠀⠀⠀⠀⠀⠀⠀</a:t>
            </a:r>
            <a:br/>
            <a:r>
              <a:t>⠀⠀⠀⠀⠀⠀⠘⣿⣿⣿⣿⣿⣿⡇⠀⠀⠀⠀⠀⠀⠀⠀⠀⠀⠀⠀⠀⠀⠀⠀⠀⠀⠀⠀⠀⠀⠀⠀⢸⣿⣿⣿⣄⢸⣿⣿⣿⣿⣿⣿⣿⣿⣷⠀⠀⠀⠀⠀⠀⠀⠀⠀⠀⠀⠀⠀⠀⠀⠀⠀⠀⠀⠀⠀⠀⠀⠀⠀⠀⠀⠀⠀⠀⠀⠀⠀⠀⠀⠀⠀⠀</a:t>
            </a:r>
            <a:br/>
            <a:r>
              <a:t>⠀⠀⠀⠀⠀⠀⠀⣿⣿⣿⣿⣿⣿⣿⠀⠀⠀⠀⠀⠀⠀⠀⠀⠀⠀⠀⠀⠀⠀⠀⠀⠀⠀⠀⠀⠀⠀⠀⠀⠻⣿⣿⣿⣿⣿⣿⣿⣿⣿⣿⣿⣿⣧⠀⠀⠀⠀⠀⠀⠀⠀⠀⠀⠀⠀⠀⠀⠀⠀⠀⠀⠀⠀⠀⠀⠀⠀⠀⠀⠀⠀⠀⠀⠀⠀⠀⠀⠀⠀⠀⠀</a:t>
            </a:r>
            <a:br/>
            <a:r>
              <a:t>⠀⠀⠀⠀⠀⠀⠀⢸⣿⣿⣿⣿⣿⣿⡆⠀⠀⠀⠀⠀⠀⠀⠀⠀⠀⠀⠀⠀⠀⠀⠀⠀⠀⠀⠀⠀⠀⠀⠀⠀⠈⠙⢿⣿⣿⣿⣿⣿⣿⣿⣿⣿⣿⣄⠀⠀⠀⠀⠀⠀⠀⠀⠀⠀⠀⠀⠀⠀⠀⠀⠀⠀⠀⠀⠀⠀⠀⠀⠀⠀⠀⠀⠀⠀⠀⠀⠀⠀⠀⠀⠀</a:t>
            </a:r>
            <a:br/>
            <a:r>
              <a:t>⠀⠀⠀⠀⠀⠀⠀⠀⢿⣿⣿⣿⣿⣿⣷⠀⠀⠀⠀⠀⠀⠀⠀⠀⠀⠀⠀⠀⠀⠀⠀⠀⠀⠀⠀⠀⠀⠀⠀⠀⠀⠀⢀⣿⣿⣿⣿⣿⣿⣿⣿⣿⣿⣿⠀⠀⠀⠀⠀⠀⠀⠀⠀⠀⠀⠀⠀⠀⠀⠀⠀⠀⠀⠀⠀⠀⠀⠀⠀⠀⠀⠀⠀⠀⠀⠀⠀⠀⠀⠀⠀</a:t>
            </a:r>
            <a:br/>
            <a:r>
              <a:t>⠀⠀⠀⠀⠀⠀⠀⠀⠈⣿⣿⣿⣿⣿⣿⡇⠀⠀⠀⠀⠀⠀⠀⠀⠀⠀⠀⠀⠀⠀⠀⠀⠀⠀⠀⠀⠀⠀⠀⠀⠀⣰⣿⣿⣿⣿⣿⣿⣿⣿⣿⣿⣿⣿⣧⠀⠀⠀⠀⠀⠀⠀⠀⠀⠀⠀⠀⠀⠀⠀⠀⠀⠀⠀⠀⠀⠀⠀⠀⠀⠀⠀⠀⠀⠀⠀⠀⠀⠀⠀⠀</a:t>
            </a:r>
            <a:br/>
            <a:r>
              <a:t>⠀⠀⠀⠀⠀⠀⠀⠀⠀⠈⣿⣿⣿⣿⣿⣿⡄⠀⠀⠀⠀⠀⠀⠀⠀⠀⠀⠀⠀⠀⠀⠀⠀⠀⠀⠀⠀⠀⠀⣠⣾⣿⣿⣿⣿⣿⣿⣿⣿⣿⣿⣿⣿⣿⣿⣷⡀⠀⠀⠀⠀⠀⠀⠀⠀⠀⠀⠀⠀⠀⠀⠀⠀⠀⠀⠀⠀⠀⠀⠀⠀⠀⠀⠀⠀⠀⠀⠀⠀⠀⠀</a:t>
            </a:r>
            <a:br/>
            <a:r>
              <a:t>⠀⠀⠀⠀⠀⠀⠀⠀⠀⠀⠸⣿⣿⣿⣿⣿⡇⠀⠀⠀⠀⠀⠀⠀⠀⠀⠀⠀⠀⠀⠀⠀⠀⠀⠀⠀⢀⣴⣿⣿⣿⣿⣿⣿⣿⣿⣿⣿⣿⣿⣿⣿⣿⣿⣿⣿⣿⣆⠀⠀⠀⠀⠀⠀⠀⠀⠀⠀⠀⠀⠀⠀⠀⠀⠀⠀⠀⠀⠀⠀⠀⠀⠀⠀⠀⠀⠀⠀⠀⠀⠀</a:t>
            </a:r>
            <a:br/>
            <a:r>
              <a:t>⠀⠀⠀⠀⠀⠀⠀⠀⠀⠀⠀⣿⣿⣿⣿⣿⠃⠀⠀⠀⠀⠀⠀⠀⠀⠀⠀⠀⠀⠀⠀⠀⠀⢀⣤⣾⣿⣿⣿⣿⣿⣿⣿⣿⣿⣿⣿⣿⣿⣿⣿⣿⣿⣿⣿⣿⡿⠿⠆⠀⠀⠀⠀⠀⠀⠀⠀⠀⠀⠀⠀⠀⠀⠀⠀⠀⠀⠀⠀⠀⠀⠀⠀⠀⠀⠀⠀⠀⠀⠀⠀</a:t>
            </a:r>
            <a:br/>
            <a:r>
              <a:t>⠀⠀⠀⠀⠀⠀⠀⠀⠀⠀⠀⣿⣿⣿⣿⠇⠀⠀⠀⠀⠀⠀⠀⠀⠀⠀⠀⠀⠀⠀⠀⣀⣴⣿⣿⣿⣿⣿⣿⣿⣿⣿⣿⣿⣿⣿⣿⣿⣿⣿⣿⣿⣿⣿⣿⣿⡇⠀⠀⠀⠀⠀⠀⠀⠀⠀⠀⠀⠀⠀⠀⠀⠀⠀⠀⠀⠀⠀⠀⠀⠀⠀⠀⠀⠀⠀⠀⠀⠀⠀⠀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⠀⠀⠀⠀⠀⠀⠀⠀⠀⠀⢸⣿⣿⣿⡏⠀⠀⠀⠀⠀⠀⠀⠀⠀⠀⠀⠀⠀⠀⣠⣾⣿⣿⣿⣿⣿⣿⣿⣿⣿⣿⣿⣿⣿⣿⣿⣿⣿⣿⣿⣿⣿⣿⣿⣿⣿⡇⠀⠀⠀⠀⠀⠀⠀⠀⠀⠀⠀⠀⠀⠀⠀⠀⠀⠀⠀⠀⠀⠀⠀⠀⠀⠀⠀⠀⠀⠀⠀⠀⠀⠀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⠀⠀⠀⠀⠀⠀⠀⠀⠀⠀⢸⣿⣿⣿⠁⠀⠀⠀⠀⠀⠀⠀⠀⠀⠀⠀⠀⠀⣴⣿⣿⣿⣿⣿⣿⣿⣿⣿⣿⣿⣿⣿⣿⣿⣿⣿⣿⣿⣿⣿⣿⣿⣿⣿⣿⣿⣇⠀⠀⠀⠀⠀⠀⠀⠀⠀⠀⠀⠀⠀⠀⠀⠀⠀⠀⠀⠀⠀⠀⠀⠀⠀⠀⠀⠀⠀⠀⠀⠀⠀⠀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⠀⠀⠀⠀⠀⠀⠀⠀⠀⠀⠀⣿⣿⣿⡄⠀⠀⠀⠀⠀⠀⠀⠀⠀⠀⠀⠀⣼⣿⣿⣿⣿⣿⣿⣿⣿⣿⣿⣿⣿⣿⣿⣿⣿⣿⣿⣿⣿⣿⣿⣿⣿⣿⣿⣿⣿⡷⠀⠀⠀⠀⠀⠀⠀⠀⠀⠀⠀⠀⠀⠀⠀⠀⠀⠀⠀⠀⠀⠀⠀⠀⠀⠀⠀⠀⠀⠀⠀⠀⠀⠀</a:t>
            </a:r>
            <a:br/>
            <a:r>
              <a:t>⠀⠀⠀⠀⠀⠀⠀⠀⠀⠀⠀⠸⣿⣿⣇⠀⠀⠀⠀⠀⠀⠀⠀⠀⠀⠀⣸⣿⣿⣿⣿⣿⣿⣿⣿⣿⣿⣿⣿⣿⣿⣿⣿⣿⣿⣿⣿⣿⣿⣿⣿⣿⣿⣿⣿⣿⡇⠀⠀⠀⠀⠀⠀⠀⠀⠀⠀⠀⠀⠀⠀⠀⠀⠀⠀⠀⠀⠀⠀⠀⠀⠀⠀⠀⠀⠀⠀⠀⠀⠀⠀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⠀⠀⠀⠀⠀⠀⠀⠀⠀⠀⠀⠀⠹⣿⣿⡄⠀⠀⠀⠀⠀⠀⠀⠀⠀⠀⠸⢿⣿⣿⣿⣿⣿⣿⣿⣿⣿⣿⣿⣿⣿⣿⣿⣿⣿⣿⣿⣿⣿⣿⣿⣿⣿⣿⣿⣿⡇⠀⠀⠀⠀⠀⠀⠀⠀⠀⠀⠀⠀⠀⠀⠀⠀⠀⠀⠀⠀⠀⠀⠀⠀⠀⠀⠀⠀⠀⠀⠀⣀⣀⡄</a:t>
            </a:r>
            <a:br/>
            <a:r>
              <a:t>⠀⠀⠀⠀⠀⠀⠀⠀⠀⠀⠀⠀⠀⠈⠻⢿⣶⣄⠀⠀⠀⠀⠀⠀⠀⠀⢀⣿⣿⣿⣿⣿⣿⣿⣿⣿⣿⣿⣿⣿⣿⣿⣿⣿⣿⣿⣿⣿⣿⣿⣿⣿⣿⣿⣿⣿⠃⠀⠀⠀⠀⠀⠀⠀⠀⠀⠀⠀⠀⠀⠀⠀⠀⠀⠀⠀⠀⠀⠀⠀⠀⢀⣀⣤⣤⣶⣾⣿⣿⣿⡇</a:t>
            </a:r>
            <a:br/>
            <a:r>
              <a:t>⠀⠀⠀⠀⠀⠀⠀⠀⠀⠀⠀⠀⠀⠀⠀⠀⠈⠉⠉⠀⠀⠀⠀⠀⠀⠀⣼⣿⣿⣿⣿⣿⣿⣿⣿⣿⣿⣿⣿⣿⣿⣿⣿⣿⣿⣿⣿⣿⣿⣿⣿⣿⡿⢿⠟⠀⠀⠀⠀⠀⠀⠀⠀⠀⠀⠀⠀⠀⠀⠀⠀⠀⠀⠀⢀⣀⣠⣤⣶⣶⣿⣿⣿⣿⣿⣿⣿⣿⣿⣿⡇</a:t>
            </a:r>
            <a:br/>
            <a:r>
              <a:t>⠀⠀⠀⠀⠀⠀⠀⠀⠀⠀⠀⠀⠀⠀⠀⠀⠀⠀⠀⠀⠀⠀⠀⠀⠀⢠⣿⣿⣿⣿⣿⣿⣿⣿⣿⣿⣿⣿⣿⣿⣿⣿⣿⣿⣿⣿⣿⣿⣿⣿⣿⣿⠇⠀⠀⠀⠀⠀⠀⠀⠀⠀⠀⠀⠀⠀⠀⣀⣠⣤⣴⣶⣶⣿⣿⣿⣿⣿⣿⣿⣿⣿⣿⣿⣿⣿⣿⣿⣿⣿⡇</a:t>
            </a:r>
            <a:br/>
            <a:r>
              <a:t>⠀⠀⠀⠀⠀⠀⠀⠀⠀⠀⠀⠀⠀⠀⠀⠀⠀⠀⠀⠀⠀⠀⠀⠀⠀⣸⣿⣿⣿⣿⣿⣿⣿⣿⣿⣿⣿⣿⣿⣿⣿⣿⣿⣿⣿⣿⣿⣿⣿⣿⣿⣿⠀⠀⠀⠀⠀⠀⠀⣀⣀⣤⣤⣶⣶⣿⣿⣿⣿⣿⣿⣿⣿⣿⣿⣿⣿⣿⣿⣿⣿⣿⣿⣿⣿⣿⣿⣿⣿⣿⡇</a:t>
            </a:r>
            <a:br/>
            <a:r>
              <a:t>⠀⠀⠀⠀⠀⠀⠀⠀⠀⠀⠀⠀⠀⠀⠀⠀⠀⠀⠀⠀⠀⠀⠀⠀⠀⢻⡏⠛⠛⠋⠛⠋⠿⢿⣿⣿⣿⣿⣿⣿⣿⣿⣿⣿⣿⣿⣿⣿⣿⣿⣿⣯⣠⣤⣤⣶⣶⣿⣿⣿⣿⣿⣿⣿⣿⣿⣿⣿⣿⣿⣿⣿⣿⣿⣿⣿⣿⣿⣿⣿⣿⣿⣿⣿⣿⣿⣿⣿⣿⣿⡇</a:t>
            </a:r>
            <a:br/>
            <a:r>
              <a:t>⠀⠀⠀⠀⠀⠀⠀⠀⠀⠀⠀⠀⠀⠀⠀⠀⠀⠀⠀⠀⠀⠀⠀⠀⠀⠀⠁⠀⠀⠀⠀⠀⠀⠀⠀⠈⢁⣈⣛⣻⣿⣿⣿⣿⣿⣿⣿⣿⣿⣿⣿⣿⣿⣿⣿⣿⣿⣿⣿⣿⣿⣿⣿⣿⣿⣿⣿⣿⣿⣿⣿⣿⣿⣿⣿⣿⣿⣿⣿⣿⣿⣿⣿⣿⣿⣿⣿⣿⣿⣿⡇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⠀⠀⠀⠀⠀⠀⠀⠀⠀⠀⠀⠀⠀⠀⠀⠀⠀⠀⣀⣀⣀⣀⣀⣠⣤⣤⣤⣤⣶⣶⣶⣶⣾⣿⣿⣿⣿⣿⣿⣿⣿⣿⣿⣿⣿⣿⣿⣿⣿⣿⣿⣿⣿⣿⣿⣿⣿⣿⣿⣿⣿⣿⣿⣿⣿⣿⣿⣿⣿⣿⣿⣿⣿⣿⣿⣿⣿⣿⣿⣿⣿⣿⣿⣿⣿⣿⣿⣿⣿⣿⡇</a:t>
            </a:r>
            <a:br/>
            <a:r>
              <a:t>⣤⣤⣤⣤⣤⣤⣤⣶⣶⣶⣶⣶⣶⣿⣿⣿⣿⣿⣿⣿⣿⣿⣿⣿⣿⣿⣿⣿⣿⣿⣿⣿⣿⣿⣿⣿⣿⣿⣿⣿⣿⣿⣿⣿⣿⣿⣿⣿⣿⣿⣿⣿⣿⣿⣿⣿⣿⣿⣿⣿⣿⣿⣿⣿⣿⣿⣿⣿⣿⣿⣿⣿⣿⣿⣿⣿⣿⣿⣿⣿⣿⣿⣿⣿⣿⣿⣿⣿⣿⣿⡇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⠀⠀⠀⠀⠀⠀⠀⣾⣿⣿⣿⣿⣿⣿⣿⡿⠀⠀⠀⠀⠀⠀⠀⠀⠀⠀⠀⠀⠀⠀⠀⠀⠀⠀⠉⠹⣿⣿⣿⣿⣿⣿⣿⣿⣿⣿⣿⣿⣿⣿⠟⠀⠀⠀⠀⠀⠀⠀⠀⠀⠀⠀⠀⠀⠀⠀⠀⠀⠀⠀⠀⠀⠀⠀⠀⠀⠀⠀⠀⠀⠀⠀⠀⠀⠀⠀⠀⠀⠀⠀⠀</a:t>
            </a:r>
            <a:br/>
            <a:r>
              <a:t>⠀⠀⠀⠀⠀⠀⢰⣿⣿⣿⣿⣿⣿⣿⣿⠁⠀⠀⠀⠀⠀⠀⠀⠀⠀⠀⠀⠀⠀⠀⠀⠀⠀⠀⠀⠀⠡⣿⣿⣿⣿⣿⡿⣻⣿⣿⣿⣿⣿⣷⣤⣤⣀⣀⠀⠀⠀⠀⠀⠀⠀⠀⠀⠀⠀⠀⠀⠀⠀⠀⠀⠀⠀⠀⠀⠀⠀⠀⠀⠀⠀⠀⠀⠀⠀⠀⠀⠀⠀⠀⠀</a:t>
            </a:r>
            <a:br/>
            <a:r>
              <a:t>⠀⠀⠀⠀⠀⠀⣾⣿⣿⣿⣿⣿⣿⣿⡇⠀⠀⠀⠀⠀⠀⠀⠀⠀⠀⠀⠀⠀⠀⠀⠀⠀⠀⠀⠀⠀⠀⠽⠻⢻⠟⠟⣰⣿⣿⣿⣿⣿⣿⣿⣿⣿⡿⠿⢿⣿⣷⣶⣶⣤⣤⣄⣀⡀⠀⠀⢀⡀⠀⠀⠀⠀⠀⠀⠀⠀⠀⠀⠀⠀⠀⠀⠀⠀⠀⠀⠀⠀⠀⠀⠀</a:t>
            </a:r>
            <a:br/>
            <a:r>
              <a:t>⠀⠀⠀⠀⠀⠀⣿⣿⣿⣿⣿⣿⣿⣿⠀⠀⠀⠀⠀⠀⠀⠀⠀⠀⠀⠀⠀⠀⠀⠀⠀⠀⠀⠀⠀⠀⠀⠀⠀⠀⠀⢠⣿⣿⣿⣿⣿⣿⣿⣿⣿⣿⣧⠀⠀⠀⠀⠉⠉⠛⠛⠻⠿⢿⣿⣿⣿⣿⣿⣦⣦⣄⣀⣀⠀⠀⠀⠀⠀⠀⠀⠀⠀⠀⠀⠀⠀⠀⠀⠀⠀</a:t>
            </a:r>
            <a:br/>
            <a:r>
              <a:t>⠀⠀⠀⠀⠀⢸⣿⣿⣿⣿⣿⣿⣿⡇⠀⠀⠀⠀⠀⠀⠀⠀⠀⠀⠀⠀⠀⠀⠀⠀⠀⠀⠀⠀⠀⠀⠀⠀⠀⠀⠀⢘⣿⣿⣿⣿⣿⣿⣿⣿⣿⣿⣿⡇⠀⠀⠀⠀⠀⠀⠀⠀⠀⠀⢀⣿⣿⣿⣿⣿⠛⠿⠿⣿⣿⣿⣿⣶⣶⣶⣦⣤⣤⣄⣀⣀⣀⠀⠀⠀⠀</a:t>
            </a:r>
            <a:br/>
            <a:r>
              <a:t>⠀⠀⠀⠀⠀⢸⣿⣿⣿⣿⣿⣿⣿⠁⠀⠀⠀⠀⠀⠀⠀⠀⠀⠀⠀⠀⠀⠀⠀⠀⠀⠀⠀⠀⠀⠀⠀⠀⠀⠀⠀⣾⣿⣿⣿⣿⣿⣿⣿⣿⣿⣿⣿⣿⣆⠀⠀⢀⣀⣤⣤⣶⣾⣿⣿⣿⣿⣿⠟⠁⠀⠀⠀⠀⠀⠈⠉⠙⠛⠻⠿⢿⣿⣿⣿⣿⣿⣿⣿⣿⡇</a:t>
            </a:r>
            <a:br/>
            <a:r>
              <a:t>⠀⠀⠀⠀⠀⢸⣿⣿⣿⣿⣿⣿⣿⠀⠀⠀⠀⠀⠀⠀⠀⠀⠀⠀⠀⠀⠀⠀⠀⠀⠀⠀⠀⠀⠀⠀⠀⠀⠀⠀⢀⣿⣿⣿⣿⣿⣿⣿⣿⣿⣿⣿⣿⣿⣿⣷⣿⣿⣿⣿⣿⣿⣿⡿⠿⠛⠉⠀⠀⠀⠀⠀⠀⠀⠀⠀⠀⠀⠀⠀⠀⠀⠀⠈⠉⠛⠛⠻⠿⣿⡇</a:t>
            </a:r>
            <a:br/>
            <a:r>
              <a:t>⠀⠀⠀⠀⠀⢸⣿⣿⣿⣿⣿⣿⣿⠀⠀⠀⠀⠀⠀⠀⠀⠀⠀⠀⠀⠀⠀⠀⠀⠀⠀⠀⠀⠀⠀⠀⠀⠀⠀⢠⣿⣿⣿⣿⣿⣿⣿⣿⣿⣿⣿⣿⣿⣿⣿⣿⣿⣿⡿⠿⠛⠉⠁⠀⠀⠀⠀⠀⠀⠀⠀⠀⠀⠀⠀⠀⠀⠀⠀⠀⠀⠀⠀⠀⠀⠀⠀⠀⠀⠀⠀</a:t>
            </a:r>
            <a:br/>
            <a:r>
              <a:t>⠀⠀⠀⠀⠀⢸⣿⣿⣿⣿⣿⣿⣟⠀⠀⠀⠀⠀⠀⠀⠀⠀⠀⠀⠀⠀⠀⠀⠀⠀⠀⠀⠀⠀⠀⠀⠀⠀⢠⣿⣿⣿⠟⣿⣿⣿⣿⣿⣿⣿⣿⣿⡟⠁⠀⠉⠉⠀⠀⠀⠀⠀⠀⠀⠀⠀⠀⠀⠀⠀⠀⠀⠀⠀⠀⠀⠀⠀⠀⠀⠀⠀⠀⠀⠀⠀⠀⠀⠀⠀⠀</a:t>
            </a:r>
            <a:br/>
            <a:r>
              <a:t>⠀⠀⠀⠀⠀⠘⣿⣿⣿⣿⣿⣿⣿⠀⠀⠀⠀⠀⠀⠀⠀⠀⠀⠀⠀⠀⠀⠀⠀⠀⠀⠀⠀⠀⠀⠀⠀⠀⢸⣿⣿⣷⣦⣿⣿⣿⣿⣿⣿⣿⣿⣿⣿⠀⠀⠀⠀⠀⠀⠀⠀⠀⠀⠀⠀⠀⠀⠀⠀⠀⠀⠀⠀⠀⠀⠀⠀⠀⠀⠀⠀⠀⠀⠀⠀⠀⠀⠀⠀⠀⠀</a:t>
            </a:r>
            <a:br/>
            <a:r>
              <a:t>⠀⠀⠀⠀⠀⠀⣿⣿⣿⣿⣿⣿⣿⡀⠀⠀⠀⠀⠀⠀⠀⠀⠀⠀⠀⠀⠀⠀⠀⠀⠀⠀⠀⠀⠀⠀⠀⠀⠀⠙⢿⣿⣿⣿⣿⣿⣿⣿⣿⣿⣿⣿⣷⠀⠀⠀⠀⠀⠀⠀⠀⠀⠀⠀⠀⠀⠀⠀⠀⠀⠀⠀⠀⠀⠀⠀⠀⠀⠀⠀⠀⠀⠀⠀⠀⠀⠀⠀⠀⠀⠀</a:t>
            </a:r>
            <a:br/>
            <a:r>
              <a:t>⠀⠀⠀⠀⠀⠀⠸⣿⣿⣿⣿⣿⣿⣇⠀⠀⠀⠀⠀⠀⠀⠀⠀⠀⠀⠀⠀⠀⠀⠀⠀⠀⠀⠀⠀⠀⠀⠀⠀⠀⠀⠉⠻⣿⣿⣿⣿⣿⣿⣿⣿⣿⣿⣄⠀⠀⠀⠀⠀⠀⠀⠀⠀⠀⠀⠀⠀⠀⠀⠀⠀⠀⠀⠀⠀⠀⠀⠀⠀⠀⠀⠀⠀⠀⠀⠀⠀⠀⠀⠀⠀</a:t>
            </a:r>
            <a:br/>
            <a:r>
              <a:t>⠀⠀⠀⠀⠀⠀⠀⢻⣿⣿⣿⣿⣿⣿⡀⠀⠀⠀⠀⠀⠀⠀⠀⠀⠀⠀⠀⠀⠀⠀⠀⠀⠀⠀⠀⠀⠀⠀⠀⠀⠀⠀⣠⣿⣿⣿⣿⣿⣿⣿⣿⣿⣿⣿⠀⠀⠀⠀⠀⠀⠀⠀⠀⠀⠀⠀⠀⠀⠀⠀⠀⠀⠀⠀⠀⠀⠀⠀⠀⠀⠀⠀⠀⠀⠀⠀⠀⠀⠀⠀⠀</a:t>
            </a:r>
            <a:br/>
            <a:r>
              <a:t>⠀⠀⠀⠀⠀⠀⠀⠈⢿⣿⣿⣿⣿⣿⣧⠀⠀⠀⠀⠀⠀⠀⠀⠀⠀⠀⠀⠀⠀⠀⠀⠀⠀⠀⠀⠀⠀⠀⠀⠀⣠⣾⣿⣿⣿⣿⣿⣿⣿⣿⣿⣿⣿⣿⣧⠀⠀⠀⠀⠀⠀⠀⠀⠀⠀⠀⠀⠀⠀⠀⠀⠀⠀⠀⠀⠀⠀⠀⠀⠀⠀⠀⠀⠀⠀⠀⠀⠀⠀⠀⠀</a:t>
            </a:r>
            <a:br/>
            <a:r>
              <a:t>⠀⠀⠀⠀⠀⠀⠀⠀⠈⣿⣿⣿⣿⣿⣿⡆⠀⠀⠀⠀⠀⠀⠀⠀⠀⠀⠀⠀⠀⠀⠀⠀⠀⠀⠀⠀⠀⣀⣴⣾⣿⣿⣿⣿⣿⣿⣿⣿⣿⣿⣿⣿⣿⣿⣿⣷⡄⠀⠀⠀⠀⠀⠀⠀⠀⠀⠀⠀⠀⠀⠀⠀⠀⠀⠀⠀⠀⠀⠀⠀⠀⠀⠀⠀⠀⠀⠀⠀⠀⠀⠀</a:t>
            </a:r>
            <a:br/>
            <a:r>
              <a:t>⠀⠀⠀⠀⠀⠀⠀⠀⠀⠘⣿⣿⣿⣿⣿⣷⠀⠀⠀⠀⠀⠀⠀⠀⠀⠀⠀⠀⠀⠀⠀⠀⠀⢀⣠⣴⣿⣿⣿⣿⣿⣿⣿⣿⣿⣿⣿⣿⣿⣿⣿⣿⣿⣿⣿⣿⣿⣦⠀⠀⠀⠀⠀⠀⠀⠀⠀⠀⠀⠀⠀⠀⠀⠀⠀⠀⠀⠀⠀⠀⠀⠀⠀⠀⠀⠀⠀⠀⠀⠀⠀</a:t>
            </a:r>
            <a:br/>
            <a:r>
              <a:t>⠀⠀⠀⠀⠀⠀⠀⠀⠀⠀⣿⣿⣿⣿⣿⠏⠀⠀⠀⠀⠀⠀⠀⠀⠀⠀⠀⠀⠀⢀⣠⣴⣾⣿⣿⣿⣿⣿⣿⣿⣿⣿⣿⣿⣿⣿⣿⣿⣿⣿⣿⣿⣿⣿⣿⣿⡿⠿⠧⠀⠀⠀⠀⠀⠀⠀⠀⠀⠀⠀⠀⠀⠀⠀⠀⠀⠀⠀⠀⠀⠀⠀⠀⠀⠀⠀⠀⠀⠀⠀⠀</a:t>
            </a:r>
            <a:br/>
            <a:r>
              <a:t>⠀⠀⠀⠀⠀⠀⠀⠀⠀⠀⣿⣿⣿⣿⠏⠀⠀⠀⠀⠀⠀⠀⠀⠀⠀⠀⠀⣠⣴⣿⣿⣿⣿⣿⣿⣿⣿⣿⣿⣿⣿⣿⣿⣿⣿⣿⣿⣿⣿⣿⣿⣿⣿⣿⣿⣿⣷⠀⠀⠀⠀⠀⠀⠀⠀⠀⠀⠀⠀⠀⠀⠀⠀⠀⠀⠀⠀⠀⠀⠀⠀⠀⠀⠀⠀⠀⠀⠀⠀⠀⠀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⠀⠀⠀⠀⠀⠀⠀⠀⠀⢰⣿⣿⣿⡟⠀⠀⠀⠀⠀⠀⠀⠀⠀⠀⠀⢀⣴⣿⣿⣿⣿⣿⣿⣿⣿⣿⣿⣿⣿⣿⣿⣿⣿⣿⣿⣿⣿⣿⣿⣿⣿⣿⣿⣿⣿⣿⣿⠀⠀⠀⠀⠀⠀⠀⠀⠀⠀⠀⠀⠀⠀⠀⠀⠀⠀⠀⠀⠀⠀⠀⠀⠀⠀⠀⠀⠀⠀⠀⠀⠀⠀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⠀⠀⠀⠀⠀⠀⠀⠀⠀⠸⣿⣿⣿⡇⠀⠀⠀⠀⠀⠀⠀⠀⠀⠀⢀⣾⣿⣿⣿⣿⣿⣿⣿⣿⣿⣿⣿⣿⣿⣿⣿⣿⣿⣿⣿⣿⣿⣿⣿⣿⣿⣿⣿⣿⣿⣿⣿⡇⠀⠀⠀⠀⠀⠀⠀⠀⠀⠀⠀⠀⠀⠀⠀⠀⠀⠀⠀⠀⠀⠀⠀⠀⠀⠀⠀⠀⠀⠀⠀⠀⠀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⠀⠀⠀⠀⠀⠀⠀⠀⠀⠀⣿⣿⣿⡇⠀⠀⠀⠀⠀⠀⠀⠀⠀⢀⣾⣿⣿⣿⣿⣿⣿⣿⣿⣿⣿⣿⣿⣿⣿⣿⣿⣿⣿⣿⣿⣿⣿⣿⣿⣿⣿⣿⣿⣿⣿⣿⣿⡇⠀⠀⠀⠀⠀⠀⠀⠀⠀⠀⠀⠀⠀⠀⠀⠀⠀⠀⠀⠀⠀⠀⠀⠀⠀⠀⠀⠀⠀⠀⠀⠀⠀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⠀⠀⠀⠀⠀⠀⠀⠀⠀⠀⠸⣿⣿⣇⠀⠀⠀⠀⠀⠀⠀⠀⠀⠘⣿⣿⣿⣿⣿⣿⣿⣿⣿⣿⣿⣿⣿⣿⣿⣿⣿⣿⣿⣿⣿⣿⣿⣿⣿⣿⣿⣿⣿⣿⣿⣿⣿⡇⠀⠀⠀⠀⠀⠀⠀⠀⠀⠀⠀⠀⠀⠀⠀⠀⠀⠀⠀⠀⠀⠀⠀⠀⠀⠀⠀⠀⠀⠀⠀⠀⠀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⠀⠀⠀⠀⠀⠀⠀⠀⠀⠀⠀⠹⣿⣿⡄⠀⠀⠀⠀⠀⠀⠀⠀⢰⣿⣿⣿⣿⣿⣿⣿⣿⣿⣿⣿⣿⣿⣿⣿⣿⣿⣿⣿⣿⣿⣿⣿⣿⣿⣿⣿⣿⣿⣿⣿⣿⣿⡇⠀⠀⠀⠀⠀⠀⠀⠀⠀⠀⠀⠀⠀⠀⠀⠀⠀⠀⠀⠀⠀⠀⠀⠀⠀⠀⠀⠀⠀⠀⢀⣀⡄</a:t>
            </a:r>
            <a:br/>
            <a:r>
              <a:t>⠀⠀⠀⠀⠀⠀⠀⠀⠀⠀⠀⠀⠘⠿⣿⣦⡀⠀⠀⠀⠀⠀⠀⣼⣿⣿⣿⣿⣿⣿⣿⣿⣿⣿⣿⣿⣿⣿⣿⣿⣿⣿⣿⣿⣿⣿⣿⣿⣿⣿⣿⣿⣿⣿⣿⣿⣿⠇⠀⠀⠀⠀⠀⠀⠀⠀⠀⠀⠀⠀⠀⠀⠀⠀⠀⠀⠀⠀⠀⠀⠀⢀⣀⣠⣤⣶⣾⣿⣿⣿⡇</a:t>
            </a:r>
            <a:br/>
            <a:r>
              <a:t>⠀⠀⠀⠀⠀⠀⠀⠀⠀⠀⠀⠀⠀⠀⠈⠙⠛⠒⠀⠀⠀⠀⢠⣿⣿⣿⣿⣿⣿⣿⣿⣿⣿⣿⣿⣿⣿⣿⣿⣿⣿⣿⣿⣿⣿⣿⣿⣿⣿⣿⣿⣿⣿⣿⣿⡿⠉⠀⠀⠀⠀⠀⠀⠀⠀⠀⠀⠀⠀⠀⠀⠀⠀⠀⢀⣀⣠⣤⣶⣶⣿⣿⣿⣿⣿⣿⣿⣿⣿⣿⡇</a:t>
            </a:r>
            <a:br/>
            <a:r>
              <a:t>⠀⠀⠀⠀⠀⠀⠀⠀⠀⠀⠀⠀⠀⠀⠀⠀⠀⠀⠀⠀⠀⠀⡸⣿⣿⣿⣿⣿⣿⣿⣿⣿⣿⣿⣿⣿⣿⣿⣿⣿⣿⣿⣿⣿⣿⣿⣿⣿⣿⣿⣿⣿⣿⠋⠋⠀⠀⠀⠀⠀⠀⠀⠀⠀⠀⠀⢀⣀⣠⣤⣴⣶⣾⣿⣿⣿⣿⣿⣿⣿⣿⣿⣿⣿⣿⣿⣿⣿⣿⣿⡇</a:t>
            </a:r>
            <a:br/>
            <a:r>
              <a:t>⠀⠀⠀⠀⠀⠀⠀⠀⠀⠀⠀⠀⠀⠀⠀⠀⠀⠀⠀⠀⠀⠀⢠⣿⣿⣿⣿⣿⣿⣿⣿⣿⣿⣿⣿⣿⣿⣿⣿⣿⣿⣿⣿⣿⣿⣿⣿⣿⣿⣿⣿⣿⣿⠀⠀⠀⠀⠀⢀⣀⣠⣤⣴⣶⣾⣿⣿⣿⣿⣿⣿⣿⣿⣿⣿⣿⣿⣿⣿⣿⣿⣿⣿⣿⣿⣿⣿⣿⣿⣿⡇</a:t>
            </a:r>
            <a:br/>
            <a:r>
              <a:t>⠀⠀⠀⠀⠀⠀⠀⠀⠀⠀⠀⠀⠀⠀⠀⠀⠀⠀⠀⠀⠀⠀⠈⠋⠀⠙⠻⠿⠻⠿⠿⣿⣿⣿⣿⣿⣿⣿⣿⣿⣿⣿⣿⣿⣿⣿⣿⣿⣿⣿⣿⣿⣿⣤⣶⣶⣾⣿⣿⣿⣿⣿⣿⣿⣿⣿⣿⣿⣿⣿⣿⣿⣿⣿⣿⣿⣿⣿⣿⣿⣿⣿⣿⣿⣿⣿⣿⣿⣿⣿⡇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⠀⠀⠀⠀⠀⠀⠀⠀⠀⠀⠀⠀⠀⠀⠀⠀⠀⠀⠀⠀⠀⠀⠀⠀⠀⠀⠀⠀⠀⠀⠀⠉⠙⠛⠻⣿⣿⣿⣿⣿⣿⣿⣿⣿⣿⣿⣿⣿⣿⣿⣿⣿⣿⣿⣿⣿⣿⣿⣿⣿⣿⣿⣿⣿⣿⣿⣿⣿⣿⣿⣿⣿⣿⣿⣿⣿⣿⣿⣿⣿⣿⣿⣿⣿⣿⣿⣿⣿⣿⣿⡇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⠀⠀⠀⠀⠀⠀⠀⠀⠀⠀⠀⠀⠀⠀⣀⣀⣀⣀⣀⣀⣤⣤⣤⣤⣤⣶⣶⣶⣶⣾⣿⣿⣿⣿⣿⣿⣿⣿⣿⣿⣿⣿⣿⣿⣿⣿⣿⣿⣿⣿⣿⣿⣿⣿⣿⣿⣿⣿⣿⣿⣿⣿⣿⣿⣿⣿⣿⣿⣿⣿⣿⣿⣿⣿⣿⣿⣿⣿⣿⣿⣿⣿⣿⣿⣿⣿⣿⣿⣿⣿⡇</a:t>
            </a:r>
            <a:br/>
            <a:r>
              <a:t>⣤⣤⣶⣶⣶⣶⣶⣶⣿⣿⣿⣿⣿⣿⣿⣿⣿⣿⣿⣿⣿⣿⣿⣿⣿⣿⣿⣿⣿⣿⣿⣿⣿⣿⣿⣿⣿⣿⣿⣿⣿⣿⣿⣿⣿⣿⣿⣿⣿⣿⣿⣿⣿⣿⣿⣿⣿⣿⣿⣿⣿⣿⣿⣿⣿⣿⣿⣿⣿⣿⣿⣿⣿⣿⣿⣿⣿⣿⣿⣿⣿⣿⣿⣿⣿⣿⣿⣿⣿⣿⡇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⠀⠀⠀⠀⠀⠀⠀⣾⣿⣿⣿⣿⣿⣿⣿⣿⠃⠀⠀⠀⠀⠀⠀⠀⠀⠀⠀⠀⠈⠉⠛⠻⠿⣿⣶⣶⣴⣾⣿⣿⣿⣿⣿⣿⣿⣿⣿⣿⣿⣿⣿⠿⠛⠁⠀⠀⠀⠀⠀⠀⠀⠀⠀⠀⠀⠀⠀⠀⠀⠀⠀⠀⠀⠀⠀⠀⠀⠀⠀⠀⠀⠀⠀⠀⠀⠀⠀⠀⠀⠀⠀</a:t>
            </a:r>
            <a:br/>
            <a:r>
              <a:t>⠀⠀⠀⠀⠀⠀⢸⣿⣿⣿⣿⣿⣿⣿⣿⠃⠀⠀⠀⠀⠀⠀⠀⠀⠀⠀⠀⠀⠀⠀⠀⠀⠀⠀⠈⠙⡿⣿⣿⣿⣿⣿⣿⣿⣿⣿⣿⣿⣿⣿⠏⠁⠀⠀⠀⠀⠀⠀⠀⠀⠀⠀⠀⠀⠀⠀⠀⠀⠀⠀⠀⠀⠀⠀⠀⠀⠀⠀⠀⠀⠀⠀⠀⠀⠀⠀⠀⠀⠀⠀⠀</a:t>
            </a:r>
            <a:br/>
            <a:r>
              <a:t>⠀⠀⠀⠀⠀⠀⣿⣿⣿⣿⣿⣿⣿⣿⡏⠀⠀⠀⠀⠀⠀⠀⠀⠀⠀⠀⠀⠀⠀⠀⠀⠀⠀⠀⠀⠈⠰⣿⣿⣿⣿⣿⠟⣿⣿⣿⣿⣿⣿⣷⣦⣤⣄⣀⣀⠀⠀⠀⠀⠀⠀⠀⠀⠀⠀⠀⠀⠀⠀⠀⠀⠀⠀⠀⠀⠀⠀⠀⠀⠀⠀⠀⠀⠀⠀⠀⠀⠀⠀⠀⠀</a:t>
            </a:r>
            <a:br/>
            <a:r>
              <a:t>⠀⠀⠀⠀⠀⢸⣿⣿⣿⣿⣿⣿⣿⡿⠀⠀⠀⠀⠀⠀⠀⠀⠀⠀⠀⠀⠀⠀⠀⠀⠀⠀⠀⠀⠀⠀⠀⠟⠛⠻⠋⠋⣼⣿⣿⣿⣿⣿⣿⣿⣿⣿⡟⠿⠿⣿⣿⣶⣶⣤⣤⣄⣀⡀⠀⠀⢀⣀⠀⠀⠀⠀⠀⠀⠀⠀⠀⠀⠀⠀⠀⠀⠀⠀⠀⠀⠀⠀⠀⠀⠀</a:t>
            </a:r>
            <a:br/>
            <a:r>
              <a:t>⠀⠀⠀⠀⠀⢸⣿⣿⣿⣿⣿⣿⣿⡇⠀⠀⠀⠀⠀⠀⠀⠀⠀⠀⠀⠀⠀⠀⠀⠀⠀⠀⠀⠀⠀⠀⠀⠀⠀⠀⠀⢰⣿⣿⣿⣿⣿⣿⣿⣿⣿⣿⣧⡀⠀⠀⠀⠉⠉⠙⠛⠻⠿⢿⣿⣿⣿⣿⣿⣶⣴⣄⣀⣀⠀⠀⠀⠀⠀⠀⠀⠀⠀⠀⠀⠀⠀⠀⠀⠀⠀</a:t>
            </a:r>
            <a:br/>
            <a:r>
              <a:t>⠀⠀⠀⠀⠀⣿⣿⣿⣿⣿⣿⣿⣿⠀⠀⠀⠀⠀⠀⠀⠀⠀⠀⠀⠀⠀⠀⠀⠀⠀⠀⠀⠀⠀⠀⠀⠀⠀⠀⠀⠀⢸⣿⣿⣿⣿⣿⣿⣿⣿⣿⣿⣿⡇⠀⠀⠀⠀⠀⠀⠀⠀⠀⠀⢀⣿⣿⣿⣿⣿⠿⠿⠿⣿⣿⣿⣿⣶⣶⣶⣤⣤⣤⣄⣀⣀⡀⠀⠀⠀⠀</a:t>
            </a:r>
            <a:br/>
            <a:r>
              <a:t>⠀⠀⠀⠀⠀⣿⣿⣿⣿⣿⣿⣿⡟⠀⠀⠀⠀⠀⠀⠀⠀⠀⠀⠀⠀⠀⠀⠀⠀⠀⠀⠀⠀⠀⠀⠀⠀⠀⠀⠀⢠⣿⣿⣿⣿⣿⣿⣿⣿⣿⣿⣿⣿⣿⣦⠀⠀⠀⣀⣠⣤⣴⣶⣾⣿⣿⣿⣿⠿⠋⠀⠀⠀⠀⠀⠉⠉⠙⠛⠻⠿⢿⣿⣿⣿⣿⣿⣿⣿⣿⡇</a:t>
            </a:r>
            <a:br/>
            <a:r>
              <a:t>⠀⠀⠀⠀⠀⣿⣿⣿⣿⣿⣿⣿⡇⠀⠀⠀⠀⠀⠀⠀⠀⠀⠀⠀⠀⠀⠀⠀⠀⠀⠀⠀⠀⠀⠀⠀⠀⠀⠀⠀⣠⣿⣿⣿⣿⣿⣿⣿⣿⣿⣿⣿⣿⣿⣿⣷⣾⣿⣿⣿⣿⣿⣿⣿⠿⠟⠋⠁⠀⠀⠀⠀⠀⠀⠀⠀⠀⠀⠀⠀⠀⠀⠀⠉⠉⠛⠛⠿⠿⣿⡇</a:t>
            </a:r>
            <a:br/>
            <a:r>
              <a:t>⠀⠀⠀⠀⠀⣿⣿⣿⣿⣿⣿⣿⡇⠀⠀⠀⠀⠀⠀⠀⠀⠀⠀⠀⠀⠀⠀⠀⠀⠀⠀⠀⠀⠀⠀⠀⠀⠀⠀⣰⣿⣿⣿⣿⣿⣿⣿⣿⣿⣿⣿⣿⣿⣿⣿⣿⣿⣿⣿⠿⠟⠋⠉⠀⠀⠀⠀⠀⠀⠀⠀⠀⠀⠀⠀⠀⠀⠀⠀⠀⠀⠀⠀⠀⠀⠀⠀⠀⠀⠀⠀</a:t>
            </a:r>
            <a:br/>
            <a:r>
              <a:t>⠀⠀⠀⠀⠀⣿⣿⣿⣿⣿⣿⣿⡇⠀⠀⠀⠀⠀⠀⠀⠀⠀⠀⠀⠀⠀⠀⠀⠀⠀⠀⠀⠀⠀⠀⠀⠀⠀⢰⣿⣿⣿⠋⣿⣿⣿⣿⣿⣿⣿⣿⣿⡏⠁⠈⠉⠉⠁⠀⠀⠀⠀⠀⠀⠀⠀⠀⠀⠀⠀⠀⠀⠀⠀⠀⠀⠀⠀⠀⠀⠀⠀⠀⠀⠀⠀⠀⠀⠀⠀⠀</a:t>
            </a:r>
            <a:br/>
            <a:r>
              <a:t>⠀⠀⠀⠀⠀⢹⣿⣿⣿⣿⣿⣿⡇⠀⠀⠀⠀⠀⠀⠀⠀⠀⠀⠀⠀⠀⠀⠀⠀⠀⠀⠀⠀⠀⠀⠀⠀⠀⢸⣿⣿⣿⣦⣿⣿⣿⣿⣿⣿⣿⣿⣿⣿⠀⠀⠀⠀⠀⠀⠀⠀⠀⠀⠀⠀⠀⠀⠀⠀⠀⠀⠀⠀⠀⠀⠀⠀⠀⠀⠀⠀⠀⠀⠀⠀⠀⠀⠀⠀⠀⠀</a:t>
            </a:r>
            <a:br/>
            <a:r>
              <a:t>⠀⠀⠀⠀⠀⠸⣿⣿⣿⣿⣿⣿⣧⠀⠀⠀⠀⠀⠀⠀⠀⠀⠀⠀⠀⠀⠀⠀⠀⠀⠀⠀⠀⠀⠀⠀⠀⠀⠀⠙⠿⣿⣿⣿⣿⣿⣿⣿⣿⣿⣿⣿⣿⠀⠀⠀⠀⠀⠀⠀⠀⠀⠀⠀⠀⠀⠀⠀⠀⠀⠀⠀⠀⠀⠀⠀⠀⠀⠀⠀⠀⠀⠀⠀⠀⠀⠀⠀⠀⠀⠀</a:t>
            </a:r>
            <a:br/>
            <a:r>
              <a:t>⠀⠀⠀⠀⠀⠀⢿⣿⣿⣿⣿⣿⣿⡀⠀⠀⠀⠀⠀⠀⠀⠀⠀⠀⠀⠀⠀⠀⠀⠀⠀⠀⠀⠀⠀⠀⠀⠀⠀⠀⠀⠈⠻⣿⣿⣿⣿⣿⣿⣿⣿⣿⣿⣤⠀⠀⠀⠀⠀⠀⠀⠀⠀⠀⠀⠀⠀⠀⠀⠀⠀⠀⠀⠀⠀⠀⠀⠀⠀⠀⠀⠀⠀⠀⠀⠀⠀⠀⠀⠀⠀</a:t>
            </a:r>
            <a:br/>
            <a:r>
              <a:t>⠀⠀⠀⠀⠀⠀⠘⣿⣿⣿⣿⣿⣿⣧⠀⠀⠀⠀⠀⠀⠀⠀⠀⠀⠀⠀⠀⠀⠀⠀⠀⠀⠀⠀⠀⠀⠀⠀⠀⠀⠀⠀⣴⣿⣿⣿⣿⣿⣿⣿⣿⣿⣿⣿⠁⠀⠀⠀⠀⠀⠀⠀⠀⠀⠀⠀⠀⠀⠀⠀⠀⠀⠀⠀⠀⠀⠀⠀⠀⠀⠀⠀⠀⠀⠀⠀⠀⠀⠀⠀⠀</a:t>
            </a:r>
            <a:br/>
            <a:r>
              <a:t>⠀⠀⠀⠀⠀⠀⠀⠹⣿⣿⣿⣿⣿⣿⡄⠀⠀⠀⠀⠀⠀⠀⠀⠀⠀⠀⠀⠀⠀⠀⠀⠀⠀⠀⠀⠀⠀⠀⠀⠀⣠⣾⣿⣿⣿⣿⣿⣿⣿⣿⣿⣿⣿⣿⣧⠀⠀⠀⠀⠀⠀⠀⠀⠀⠀⠀⠀⠀⠀⠀⠀⠀⠀⠀⠀⠀⠀⠀⠀⠀⠀⠀⠀⠀⠀⠀⠀⠀⠀⠀⠀</a:t>
            </a:r>
            <a:br/>
            <a:r>
              <a:t>⠀⠀⠀⠀⠀⠀⠀⠀⢹⣿⣿⣿⣿⣿⣷⠀⠀⠀⠀⠀⠀⠀⠀⠀⠀⠀⠀⠀⠀⠀⠀⠀⠀⠀⠀⠀⢀⣀⣴⣿⣿⣿⣿⣿⣿⣿⣿⣿⣿⣿⣿⣿⣿⣿⣿⣷⡄⠀⠀⠀⠀⠀⠀⠀⠀⠀⠀⠀⠀⠀⠀⠀⠀⠀⠀⠀⠀⠀⠀⠀⠀⠀⠀⠀⠀⠀⠀⠀⠀⠀⠀</a:t>
            </a:r>
            <a:br/>
            <a:r>
              <a:t>⠀⠀⠀⠀⠀⠀⠀⠀⠀⢻⣿⣿⣿⣿⣿⡇⠀⠀⠀⠀⠀⠀⠀⠀⠀⠀⠀⠀⠀⠀⠀⠀⢀⣠⣤⣾⣿⣿⣿⣿⣿⣿⣿⣿⣿⣿⣿⣿⣿⣿⣿⣿⣿⣿⣿⣿⣿⣦⠀⠀⠀⠀⠀⠀⠀⠀⠀⠀⠀⠀⠀⠀⠀⠀⠀⠀⠀⠀⠀⠀⠀⠀⠀⠀⠀⠀⠀⠀⠀⠀⠀</a:t>
            </a:r>
            <a:br/>
            <a:r>
              <a:t>⠀⠀⠀⠀⠀⠀⠀⠀⠀⢸⣿⣿⣿⣿⣿⠁⠀⠀⠀⠀⠀⠀⠀⠀⠀⠀⠀⠀⢀⣠⣴⣾⣿⣿⣿⣿⣿⣿⣿⣿⣿⣿⣿⣿⣿⣿⣿⣿⣿⣿⣿⣿⣿⣿⣿⣿⣿⠿⠧⠀⠀⠀⠀⠀⠀⠀⠀⠀⠀⠀⠀⠀⠀⠀⠀⠀⠀⠀⠀⠀⠀⠀⠀⠀⠀⠀⠀⠀⠀⠀⠀</a:t>
            </a:r>
            <a:br/>
            <a:r>
              <a:t>⠀⠀⠀⠀⠀⠀⠀⠀⠀⢸⣿⣿⣿⣿⠃⠀⠀⠀⠀⠀⠀⠀⠀⠀⠀⠀⣠⣴⣿⣿⣿⣿⣿⣿⣿⣿⣿⣿⣿⣿⣿⣿⣿⣿⣿⣿⣿⣿⣿⣿⣿⣿⣿⣿⣿⣿⣿⡄⠀⠀⠀⠀⠀⠀⠀⠀⠀⠀⠀⠀⠀⠀⠀⠀⠀⠀⠀⠀⠀⠀⠀⠀⠀⠀⠀⠀⠀⠀⠀⠀⠀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⠀⠀⠀⠀⠀⠀⠀⠀⠀⢸⣿⣿⣿⠇⠀⠀⠀⠀⠀⠀⠀⠀⠀⠀⢀⣼⣿⣿⣿⣿⣿⣿⣿⣿⣿⣿⣿⣿⣿⣿⣿⣿⣿⣿⣿⣿⣿⣿⣿⣿⣿⣿⣿⣿⣿⣿⣿⡇⠀⠀⠀⠀⠀⠀⠀⠀⠀⠀⠀⠀⠀⠀⠀⠀⠀⠀⠀⠀⠀⠀⠀⠀⠀⠀⠀⠀⠀⠀⠀⠀⠀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⠀⠀⠀⠀⠀⠀⠀⠀⠀⢸⣿⣿⣿⠀⠀⠀⠀⠀⠀⠀⠀⠀⠀⢀⣾⣿⣿⣿⣿⣿⣿⣿⣿⣿⣿⣿⣿⣿⣿⣿⣿⣿⣿⣿⣿⣿⣿⣿⣿⣿⣿⣿⣿⣿⣿⣿⣿⣿⠀⠀⠀⠀⠀⠀⠀⠀⠀⠀⠀⠀⠀⠀⠀⠀⠀⠀⠀⠀⠀⠀⠀⠀⠀⠀⠀⠀⠀⠀⠀⠀⠀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⠀⠀⠀⠀⠀⠀⠀⠀⠀⢸⣿⣿⣿⠀⠀⠀⠀⠀⠀⠀⠀⠀⢀⣿⣿⣿⣿⣿⣿⣿⣿⣿⣿⣿⣿⣿⣿⣿⣿⣿⣿⣿⣿⣿⣿⣿⣿⣿⣿⣿⣿⣿⣿⣿⣿⣿⣿⣿⠀⠀⠀⠀⠀⠀⠀⠀⠀⠀⠀⠀⠀⠀⠀⠀⠀⠀⠀⠀⠀⠀⠀⠀⠀⠀⠀⠀⠀⠀⠀⠀⠀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⠀⠀⠀⠀⠀⠀⠀⠀⠀⠀⢿⣿⣿⡀⠀⠀⠀⠀⠀⠀⠀⠀⢈⣿⣿⣿⣿⣿⣿⣿⣿⣿⣿⣿⣿⣿⣿⣿⣿⣿⣿⣿⣿⣿⣿⣿⣿⣿⣿⣿⣿⣿⣿⣿⣿⣿⣿⣿⠀⠀⠀⠀⠀⠀⠀⠀⠀⠀⠀⠀⠀⠀⠀⠀⠀⠀⠀⠀⠀⠀⠀⠀⠀⠀⠀⠀⠀⠀⠀⠀⠀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⠀⠀⠀⠀⠀⠀⠀⠀⠀⠀⠘⢿⣿⣧⠀⠀⠀⠀⠀⠀⠀⠀⢨⣿⣿⣿⣿⣿⣿⣿⣿⣿⣿⣿⣿⣿⣿⣿⣿⣿⣿⣿⣿⣿⣿⣿⣿⣿⣿⣿⣿⣿⣿⣿⣿⣿⣿⣿⡄⠀⠀⠀⠀⠀⠀⠀⠀⠀⠀⠀⠀⠀⠀⠀⠀⠀⠀⠀⠀⠀⠀⠀⠀⠀⠀⠀⠀⠀⠀⣀⡀</a:t>
            </a:r>
            <a:br/>
            <a:r>
              <a:t>⠀⠀⠀⠀⠀⠀⠀⠀⠀⠀⠀⠈⠻⣿⣧⣀⠀⠀⠀⠀⠀⢀⣾⣿⣿⣿⣿⣿⣿⣿⣿⣿⣿⣿⣿⣿⣿⣿⣿⣿⣿⣿⣿⣿⣿⣿⣿⣿⣿⣿⣿⣿⣿⣿⣿⣿⣿⣿⠇⠀⠀⠀⠀⠀⠀⠀⠀⠀⠀⠀⠀⠀⠀⠀⠀⠀⠀⠀⠀⠀⠀⠀⣀⣠⣤⣴⣶⣿⣿⣿⡇</a:t>
            </a:r>
            <a:br/>
            <a:r>
              <a:t>⠀⠀⠀⠀⠀⠀⠀⠀⠀⠀⠀⠀⠀⠈⠙⠻⠷⠤⠀⠀⠀⣸⣿⣿⣿⣿⣿⣿⣿⣿⣿⣿⣿⣿⣿⣿⣿⣿⣿⣿⣿⣿⣿⣿⣿⣿⣿⣿⣿⣿⣿⣿⣿⣿⣿⣿⡿⠋⠀⠀⠀⠀⠀⠀⠀⠀⠀⠀⠀⠀⠀⠀⠀⠀⠀⣀⣠⣤⣴⣶⣾⣿⣿⣿⣿⣿⣿⣿⣿⣿⡇</a:t>
            </a:r>
            <a:br/>
            <a:r>
              <a:t>⠀⠀⠀⠀⠀⠀⠀⠀⠀⠀⠀⠀⠀⠀⠀⠀⠀⠀⠀⠀⢠⢿⣿⣿⣿⣿⣿⣿⣿⣿⣿⣿⣿⣿⣿⣿⣿⣿⣿⣿⣿⣿⣿⣿⣿⣿⣿⣿⣿⣿⣿⣿⣿⣿⡟⠟⠁⠀⠀⠀⠀⠀⠀⠀⠀⠀⢀⣀⣀⣤⣤⣶⣾⣿⣿⣿⣿⣿⣿⣿⣿⣿⣿⣿⣿⣿⣿⣿⣿⣿⡇</a:t>
            </a:r>
            <a:br/>
            <a:r>
              <a:t>⠀⠀⠀⠀⠀⠀⠀⠀⠀⠀⠀⠀⠀⠀⠀⠀⠀⠀⠀⠀⠀⢾⣿⣿⣿⣿⣿⣿⣿⣿⣿⣿⣿⣿⣿⣿⣿⣿⣿⣿⣿⣿⣿⣿⣿⣿⣿⣿⣿⣿⣿⣿⣿⣿⠁⠀⠀⠀⢀⣀⣠⣤⣴⣶⣾⣿⣿⣿⣿⣿⣿⣿⣿⣿⣿⣿⣿⣿⣿⣿⣿⣿⣿⣿⣿⣿⣿⣿⣿⣿⡇</a:t>
            </a:r>
            <a:br/>
            <a:r>
              <a:t>⠀⠀⠀⠀⠀⠀⠀⠀⠀⠀⠀⠀⠀⠀⠀⠀⠀⠀⠀⠀⠀⠘⠛⠉⠻⠿⣿⣿⣿⣿⣿⣿⣿⣿⣿⣿⣿⣿⣿⣿⣿⣿⣿⣿⣿⣿⣿⣿⣿⣿⣿⣿⣿⣿⣶⣶⣾⣿⣿⣿⣿⣿⣿⣿⣿⣿⣿⣿⣿⣿⣿⣿⣿⣿⣿⣿⣿⣿⣿⣿⣿⣿⣿⣿⣿⣿⣿⣿⣿⣿⡇</a:t>
            </a:r>
            <a:br/>
            <a:r>
              <a:t>⠀⠀⠀⠀⠀⠀⠀⠀⠀⠀⠀⠀⠀⠀⠀⠀⠀⠀⠀⠀⠀⠀⠀⠀⠀⠀⠀⠀⠀⠈⠉⠹⢿⣿⣿⣿⣿⣿⣿⣿⣿⣿⣿⣿⣿⣿⣿⣿⣿⣿⣿⣿⣿⣿⣿⣿⣿⣿⣿⣿⣿⣿⣿⣿⣿⣿⣿⣿⣿⣿⣿⣿⣿⣿⣿⣿⣿⣿⣿⣿⣿⣿⣿⣿⣿⣿⣿⣿⣿⣿⡇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⠀⠀⠀⠀⠀⠀⠀⠀⠀⠀⠀⠀⢀⣀⣀⣀⣀⣀⣠⣤⣤⣤⣤⣤⣶⣶⣶⣶⣾⣿⣿⣿⣿⣿⣿⣿⣿⣿⣿⣿⣿⣿⣿⣿⣿⣿⣿⣿⣿⣿⣿⣿⣿⣿⣿⣿⣿⣿⣿⣿⣿⣿⣿⣿⣿⣿⣿⣿⣿⣿⣿⣿⣿⣿⣿⣿⣿⣿⣿⣿⣿⣿⣿⣿⣿⣿⣿⣿⣿⣿⡇</a:t>
            </a:r>
            <a:br/>
            <a:r>
              <a:t>⣶⣶⣶⣶⣶⣶⣾⣿⣿⣿⣿⣿⣿⣿⣿⣿⣿⣿⣿⣿⣿⣿⣿⣿⣿⣿⣿⣿⣿⣿⣿⣿⣿⣿⣿⣿⣿⣿⣿⣿⣿⣿⣿⣿⣿⣿⣿⣿⣿⣿⣿⣿⣿⣿⣿⣿⣿⣿⣿⣿⣿⣿⣿⣿⣿⣿⣿⣿⣿⣿⣿⣿⣿⣿⣿⣿⣿⣿⣿⣿⣿⣿⣿⣿⣿⣿⣿⣿⣿⣿⡇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⠀⠀⠀⠀⠀⠀⠀⣼⣿⣿⣿⣿⣿⣿⣿⣿⡿⠉⠛⠙⠻⠿⣿⣶⣦⣤⣀⡀⠀⠀⠀⠀⠀⠀⠀⢴⣿⣿⣿⣿⣿⣿⣿⣿⣿⣿⣿⣿⣿⣿⣿⣿⣿⣿⡇⠀⠀⠀⠀⠀⠀⠀⠀⠀⠀⠀⠀⠀⠀⠀⠀⠀⠀⠀⠀⠀⠀⠀⠀⠀⠀⠀⠀⠀⠀⠀⠀⠀⠀⠀⠀</a:t>
            </a:r>
            <a:br/>
            <a:r>
              <a:t>⠀⠀⠀⠀⠀⠀⢰⣿⣿⣿⣿⣿⣿⣿⣿⡿⠁⠀⠀⠀⠀⠀⠀⠈⠉⠛⠻⠿⣿⣶⣦⣤⣀⡀⠀⠀⠈⢉⣽⣿⣿⣿⣿⣿⣿⣿⣿⣿⣿⣿⣿⣿⣿⡟⠁⠀⠀⠀⠀⠀⠀⠀⠀⠀⠀⠀⠀⠀⠀⠀⠀⠀⠀⠀⠀⠀⠀⠀⠀⠀⠀⠀⠀⠀⠀⠀⠀⠀⠀⠀⠀</a:t>
            </a:r>
            <a:br/>
            <a:r>
              <a:t>⠀⠀⠀⠀⠀⢀⣿⣿⣿⣿⣿⣿⣿⣿⣿⠁⠀⠀⠀⠀⠀⠀⠀⠀⠀⠀⠀⠀⠀⠈⠉⠛⠻⠿⣿⣶⣶⣿⣿⣿⣿⣿⣿⣿⣿⣿⣿⣿⣿⣿⣿⡙⠉⠀⠀⠀⠀⠀⠀⠀⠀⠀⠀⠀⠀⠀⠀⠀⠀⠀⠀⠀⠀⠀⠀⠀⠀⠀⠀⠀⠀⠀⠀⠀⠀⠀⠀⠀⠀⠀⠀</a:t>
            </a:r>
            <a:br/>
            <a:r>
              <a:t>⠀⠀⠀⠀⠀⣸⣿⣿⣿⣿⣿⣿⣿⣿⠃⠀⠀⠀⠀⠀⠀⠀⠀⠀⠀⠀⠀⠀⠀⠀⠀⠀⠀⠀⠀⠘⣻⣿⣿⣿⣿⣿⣿⣿⣿⣿⣿⣿⣿⡟⠃⠀⠀⠀⠀⠀⠀⠀⠀⠀⠀⠀⠀⠀⠀⠀⠀⠀⠀⠀⠀⠀⠀⠀⠀⠀⠀⠀⠀⠀⠀⠀⠀⠀⠀⠀⠀⠀⠀⠀⠀</a:t>
            </a:r>
            <a:br/>
            <a:r>
              <a:t>⠀⠀⠀⠀⠀⣿⣿⣿⣿⣿⣿⣿⣿⡏⠀⠀⠀⠀⠀⠀⠀⠀⠀⠀⠀⠀⠀⠀⠀⠀⠀⠀⠀⠀⠀⠀⠐⣿⣿⣿⣿⣿⢟⣿⣿⣿⣿⣿⣿⣿⣶⣦⣤⣄⣀⡀⠀⠀⠀⠀⠀⠀⠀⠀⠀⠀⠀⠀⠀⠀⠀⠀⠀⠀⠀⠀⠀⠀⠀⠀⠀⠀⠀⠀⠀⠀⠀⠀⠀⠀⠀</a:t>
            </a:r>
            <a:br/>
            <a:r>
              <a:t>⠀⠀⠀⠀⢸⣿⣿⣿⣿⣿⣿⣿⣿⠀⠀⠀⠀⠀⠀⠀⠀⠀⠀⠀⠀⠀⠀⠀⠀⠀⠀⠀⠀⠀⠀⠀⠀⠚⠉⠹⠋⢀⣿⣿⣿⣿⣿⣿⣿⣿⣿⣿⡟⠻⠿⢿⣿⣷⣶⣦⣤⣄⣀⣀⠀⠀⠀⣀⠀⠀⠀⠀⠀⠀⠀⠀⠀⠀⠀⠀⠀⠀⠀⠀⠀⠀⠀⠀⠀⠀⠀</a:t>
            </a:r>
            <a:br/>
            <a:r>
              <a:t>⠀⠀⠀⠀⣸⣿⣿⣿⣿⣿⣿⣿⡇⠀⠀⠀⠀⠀⠀⠀⠀⠀⠀⠀⠀⠀⠀⠀⠀⠀⠀⠀⠀⠀⠀⠀⠀⠀⠀⠀⠀⢸⣿⣿⣿⣿⣿⣿⣿⣿⣿⣿⣷⡀⠀⠀⠀⠈⠉⠙⠛⠛⠿⠿⣿⣿⣿⣿⣿⣷⣦⣆⣀⡀⠀⠀⠀⠀⠀⠀⠀⠀⠀⠀⠀⠀⠀⠀⠀⠀⠀</a:t>
            </a:r>
            <a:br/>
            <a:r>
              <a:t>⠀⠀⠀⠀⣿⣿⣿⣿⣿⣿⣿⣿⠁⠀⠀⠀⠀⠀⠀⠀⠀⠀⠀⠀⠀⠀⠀⠀⠀⠀⠀⠀⠀⠀⠀⠀⠀⠀⠀⠀⠀⣼⣿⣿⣿⣿⣿⣿⣿⣿⣿⣿⣿⡇⠀⠀⠀⠀⠀⠀⠀⠀⠀⠀⠀⢸⣿⣿⣿⣿⣿⠿⢿⣿⣿⣿⣶⣶⣶⣤⣤⣤⣀⣀⣀⠀⠀⠀⠀⠀⠀</a:t>
            </a:r>
            <a:br/>
            <a:r>
              <a:t>⠀⠀⠀⠀⣿⣿⣿⣿⣿⣿⣿⣿⠀⠀⠀⠀⠀⠀⠀⠀⠀⠀⠀⠀⠀⠀⠀⠀⠀⠀⠀⠀⠀⠀⠀⠀⠀⠀⠀⠀⢸⣿⣿⣿⣿⣿⣿⣿⣿⣿⣿⣿⣿⣿⣦⠀⠀⠀⠀⣀⣀⣤⣴⣶⣾⣿⣿⣿⣿⠟⠁⠀⠀⠀⠀⠉⠉⠛⠻⠿⠿⣿⣿⣿⣿⣿⣿⣿⣷⣶⡆</a:t>
            </a:r>
            <a:br/>
            <a:r>
              <a:t>⠀⠀⠀⠀⣿⣿⣿⣿⣿⣿⣿⡏⠀⠀⠀⠀⠀⠀⠀⠀⠀⠀⠀⠀⠀⠀⠀⠀⠀⠀⠀⠀⠀⠀⠀⠀⠀⠀⠀⠀⣴⣿⣿⣿⣿⣿⣿⣿⣿⣿⣿⣿⣿⣿⣿⣷⣶⣿⣿⣿⣿⣿⣿⣿⣿⡿⠟⠛⠁⠀⠀⠀⠀⠀⠀⠀⠀⠀⠀⠀⠀⠀⠈⠉⠙⠛⠿⠿⣿⣿⡇</a:t>
            </a:r>
            <a:br/>
            <a:r>
              <a:t>⠀⠀⠀⠀⣿⣿⣿⣿⣿⣿⣿⡇⠀⠀⠀⠀⠀⠀⠀⠀⠀⠀⠀⠀⠀⠀⠀⠀⠀⠀⠀⠀⠀⠀⠀⠀⠀⠀⢀⣾⣿⣿⣿⣿⣿⣿⣿⣿⣿⣿⣿⣿⣿⣿⣿⣿⣿⣿⣿⣿⠿⠟⠛⠉⠀⠀⠀⠀⠀⠀⠀⠀⠀⠀⠀⠀⠀⠀⠀⠀⠀⠀⠀⠀⠀⠀⠀⠀⠀⠀⠁</a:t>
            </a:r>
            <a:br/>
            <a:r>
              <a:t>⠀⠀⠀⠀⣿⣿⣿⣿⣿⣿⣿⡇⠀⠀⠀⠀⠀⠀⠀⠀⠀⠀⠀⠀⠀⠀⠀⠀⠀⠀⠀⠀⠀⠀⠀⠀⠀⠀⣸⣿⣿⣿⠁⣿⣿⣿⣿⣿⣿⣿⣿⣿⣏⠁⠉⠙⠛⠉⠉⠀⠀⠀⠀⠀⠀⠀⠀⠀⠀⠀⠀⠀⠀⠀⠀⠀⠀⠀⠀⠀⠀⠀⠀⠀⠀⠀⠀⠀⠀⠀⠀</a:t>
            </a:r>
            <a:br/>
            <a:r>
              <a:t>⠀⠀⠀⠀⢸⣿⣿⣿⣿⣿⣿⡇⠀⠀⠀⠀⠀⠀⠀⠀⠀⠀⠀⠀⠀⠀⠀⠀⠀⠀⠀⠀⠀⠀⠀⠀⠀⠀⠹⣿⣿⣿⣷⣿⣿⣿⣿⣿⣿⣿⣿⣿⣿⠀⠀⠀⠀⠀⠀⠀⠀⠀⠀⠀⠀⠀⠀⠀⠀⠀⠀⠀⠀⠀⠀⠀⠀⠀⠀⠀⠀⠀⠀⠀⠀⠀⠀⠀⠀⠀⠀</a:t>
            </a:r>
            <a:br/>
            <a:r>
              <a:t>⠀⠀⠀⠀⠘⣿⣿⣿⣿⣿⣿⣿⠀⠀⠀⠀⠀⠀⠀⠀⠀⠀⠀⠀⠀⠀⠀⠀⠀⠀⠀⠀⠀⠀⠀⠀⠀⠀⠀⠈⠻⣿⣿⣿⣿⣿⣿⣿⣿⣿⣿⣿⣿⠀⠀⠀⠀⠀⠀⠀⠀⠀⠀⠀⠀⠀⠀⠀⠀⠀⠀⠀⠀⠀⠀⠀⠀⠀⠀⠀⠀⠀⠀⠀⠀⠀⠀⠀⠀⠀⠀</a:t>
            </a:r>
            <a:br/>
            <a:r>
              <a:t>⠀⠀⠀⠀⠀⢻⣿⣿⣿⣿⣿⣿⡆⠀⠀⠀⠀⠀⠀⠀⠀⠀⠀⠀⠀⠀⠀⠀⠀⠀⠀⠀⠀⠀⠀⠀⠀⠀⠀⠀⠀⠈⠙⣿⣿⣿⣿⣿⣿⣿⣿⣿⣿⣦⠀⠀⠀⠀⠀⠀⠀⠀⠀⠀⠀⠀⠀⠀⠀⠀⠀⠀⠀⠀⠀⠀⠀⠀⠀⠀⠀⠀⠀⠀⠀⠀⠀⠀⠀⠀⠀</a:t>
            </a:r>
            <a:br/>
            <a:r>
              <a:t>⠀⠀⠀⠀⠀⠘⣿⣿⣿⣿⣿⣿⣷⠀⠀⠀⠀⠀⠀⠀⠀⠀⠀⠀⠀⠀⠀⠀⠀⠀⠀⠀⠀⠀⠀⠀⠀⠀⠀⠀⠀⢀⣴⣿⣿⣿⣿⣿⣿⣿⣿⣿⣿⣿⡃⠀⠀⠀⠀⠀⠀⠀⠀⠀⠀⠀⠀⠀⠀⠀⠀⠀⠀⠀⠀⠀⠀⠀⠀⠀⠀⠀⠀⠀⠀⠀⠀⠀⠀⠀⠀</a:t>
            </a:r>
            <a:br/>
            <a:r>
              <a:t>⠀⠀⠀⠀⠀⠀⠸⣿⣿⣿⣿⣿⣿⡇⠀⠀⠀⠀⠀⠀⠀⠀⠀⠀⠀⠀⠀⠀⠀⠀⠀⠀⠀⠀⠀⠀⠀⠀⠀⠀⣠⣿⣿⣿⣿⣿⣿⣿⣿⣿⣿⣿⣿⣿⣷⡀⠀⠀⠀⠀⠀⠀⠀⠀⠀⠀⠀⠀⠀⠀⠀⠀⠀⠀⠀⠀⠀⠀⠀⠀⠀⠀⠀⠀⠀⠀⠀⠀⠀⠀⠀</a:t>
            </a:r>
            <a:br/>
            <a:r>
              <a:t>⠀⠀⠀⠀⠀⠀⠀⠹⣿⣿⣿⣿⣿⣿⡀⠀⠀⠀⠀⠀⠀⠀⠀⠀⠀⠀⠀⠀⠀⠀⠀⠀⠀⠀⠀⠀⠀⣀⣴⣿⣿⣿⣿⣿⣿⣿⣿⣿⣿⣿⣿⣿⣿⣿⣿⣷⣄⠀⠀⠀⠀⠀⠀⠀⠀⠀⠀⠀⠀⠀⠀⠀⠀⠀⠀⠀⠀⠀⠀⠀⠀⠀⠀⠀⠀⠀⠀⠀⠀⠀⠀</a:t>
            </a:r>
            <a:br/>
            <a:r>
              <a:t>⠀⠀⠀⠀⠀⠀⠀⠀⢻⣿⣿⣿⣿⣿⣧⠀⠀⠀⠀⠀⠀⠀⠀⠀⠀⠀⠀⠀⠀⠀⠀⠀⠀⣀⣤⣶⣿⣿⣿⣿⣿⣿⣿⣿⣿⣿⣿⣿⣿⣿⣿⣿⣿⣿⣿⣿⣿⣦⠀⠀⠀⠀⠀⠀⠀⠀⠀⠀⠀⠀⠀⠀⠀⠀⠀⠀⠀⠀⠀⠀⠀⠀⠀⠀⠀⠀⠀⠀⠀⠀⠀</a:t>
            </a:r>
            <a:br/>
            <a:r>
              <a:t>⠀⠀⠀⠀⠀⠀⠀⠀⠘⣿⣿⣿⣿⣿⠇⠀⠀⠀⠀⠀⠀⠀⠀⠀⠀⠀⠀⠀⠀⣀⣤⣶⣿⣿⣿⣿⣿⣿⣿⣿⣿⣿⣿⣿⣿⣿⣿⣿⣿⣿⣿⣿⣿⣿⣿⣿⣿⡿⢷⠀⠀⠀⠀⠀⠀⠀⠀⠀⠀⠀⠀⠀⠀⠀⠀⠀⠀⠀⠀⠀⠀⠀⠀⠀⠀⠀⠀⠀⠀⠀⠀</a:t>
            </a:r>
            <a:br/>
            <a:r>
              <a:t>⠀⠀⠀⠀⠀⠀⠀⠀⢰⣿⣿⣿⣿⡟⠀⠀⠀⠀⠀⠀⠀⠀⠀⠀⠀⠀⣀⣴⣾⣿⣿⣿⣿⣿⣿⣿⣿⣿⣿⣿⣿⣿⣿⣿⣿⣿⣿⣿⣿⣿⣿⣿⣿⣿⣿⣿⣿⣷⠀⠀⠀⠀⠀⠀⠀⠀⠀⠀⠀⠀⠀⠀⠀⠀⠀⠀⠀⠀⠀⠀⠀⠀⠀⠀⠀⠀⠀⠀⠀⠀⠀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⠀⠀⠀⠀⠀⠀⠀⠀⢸⣿⣿⣿⡟⠀⠀⠀⠀⠀⠀⠀⠀⠀⠀⠀⣠⣾⣿⣿⣿⣿⣿⣿⣿⣿⣿⣿⣿⣿⣿⣿⣿⣿⣿⣿⣿⣿⣿⣿⣿⣿⣿⣿⣿⣿⣿⣿⣿⣿⡇⠀⠀⠀⠀⠀⠀⠀⠀⠀⠀⠀⠀⠀⠀⠀⠀⠀⠀⠀⠀⠀⠀⠀⠀⠀⠀⠀⠀⠀⠀⠀⠀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⠀⠀⠀⠀⠀⠀⠀⠀⢸⣿⣿⣿⠁⠀⠀⠀⠀⠀⠀⠀⠀⠀⢀⣾⣿⣿⣿⣿⣿⣿⣿⣿⣿⣿⣿⣿⣿⣿⣿⣿⣿⣿⣿⣿⣿⣿⣿⣿⣿⣿⣿⣿⣿⣿⣿⣿⣿⣿⣿⠀⠀⠀⠀⠀⠀⠀⠀⠀⠀⠀⠀⠀⠀⠀⠀⠀⠀⠀⠀⠀⠀⠀⠀⠀⠀⠀⠀⠀⠀⠀⠀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⠀⠀⠀⠀⠀⠀⠀⠀⢸⣿⣿⣿⠀⠀⠀⠀⠀⠀⠀⠀⠀⢠⣿⣿⣿⣿⣿⣿⣿⣿⣿⣿⣿⣿⣿⣿⣿⣿⣿⣿⣿⣿⣿⣿⣿⣿⣿⣿⣿⣿⣿⣿⣿⣿⣿⣿⣿⣿⣿⡆⠀⠀⠀⠀⠀⠀⠀⠀⠀⠀⠀⠀⠀⠀⠀⠀⠀⠀⠀⠀⠀⠀⠀⠀⠀⠀⠀⠀⠀⠀⠀</a:t>
            </a:r>
            <a:br/>
            <a:r>
              <a:t>⠀⠀⠀⠀⠀⠀⠀⠀⠀⢿⣿⣿⡄⠀⠀⠀⠀⠀⠀⠀⠀⣽⣿⣿⣿⣿⣿⣿⣿⣿⣿⣿⣿⣿⣿⣿⣿⣿⣿⣿⣿⣿⣿⣿⣿⣿⣿⣿⣿⣿⣿⣿⣿⣿⣿⣿⣿⣿⣿⡇⠀⠀⠀⠀⠀⠀⠀⠀⠀⠀⠀⠀⠀⠀⠀⠀⠀⠀⠀⠀⠀⠀⠀⠀⠀⠀⠀⠀⠀⠀⠀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⠀⠀⠀⠀⠀⠀⠀⠀⠀⠘⣿⣿⣧⠀⠀⠀⠀⠀⠀⠀⠀⢻⣿⣿⣿⣿⣿⣿⣿⣿⣿⣿⣿⣿⣿⣿⣿⣿⣿⣿⣿⣿⣿⣿⣿⣿⣿⣿⣿⣿⣿⣿⣿⣿⣿⣿⣿⣿⣿⣷⠀⠀⠀⠀⠀⠀⠀⠀⠀⠀⠀⠀⠀⠀⠀⠀⠀⠀⠀⠀⠀⠀⠀⠀⠀⠀⠀⠀⠀⠀⡀</a:t>
            </a:r>
            <a:br/>
            <a:r>
              <a:t>⠀⠀⠀⠀⠀⠀⠀⠀⠀⠀⠘⢿⣿⣧⡀⠀⠀⠀⠀⠀⣠⣿⣿⣿⣿⣿⣿⣿⣿⣿⣿⣿⣿⣿⣿⣿⣿⣿⣿⣿⣿⣿⣿⣿⣿⣿⣿⣿⣿⣿⣿⣿⣿⣿⣿⣿⣿⣿⣿⣿⠀⠀⠀⠀⠀⠀⠀⠀⠀⠀⠀⠀⠀⠀⠀⠀⠀⠀⠀⠀⠀⠀⠀⣀⣠⣤⣴⣶⣿⣿⡇</a:t>
            </a:r>
            <a:br/>
            <a:r>
              <a:t>⠀⠀⠀⠀⠀⠀⠀⠀⠀⠀⠀⠀⠙⠻⢿⣦⣀⠀⠀⣰⣿⣿⣿⣿⣿⣿⣿⣿⣿⣿⣿⣿⣿⣿⣿⣿⣿⣿⣿⣿⣿⣿⣿⣿⣿⣿⣿⣿⣿⣿⣿⣿⣿⣿⣿⣿⣿⣿⣿⠟⠀⠀⠀⠀⠀⠀⠀⠀⠀⠀⠀⠀⠀⠀⠀⢀⣀⣠⣤⣶⣶⣿⣿⣿⣿⣿⣿⣿⣿⣿⡇</a:t>
            </a:r>
            <a:br/>
            <a:r>
              <a:t>⠀⠀⠀⠀⠀⠀⠀⠀⠀⠀⠀⠀⠀⠀⠀⠀⠉⠁⣰⣿⣿⣿⣿⣿⣿⣿⣿⣿⣿⣿⣿⣿⣿⣿⣿⣿⣿⣿⣿⣿⣿⣿⣿⣿⣿⣿⣿⣿⣿⣿⣿⣿⣿⣿⣿⣿⣿⣿⡏⠀⠀⠀⠀⠀⠀⠀⠀⣀⣀⣤⣤⣴⣶⣾⣿⣿⣿⣿⣿⣿⣿⣿⣿⣿⣿⣿⣿⣿⣿⣿⡇</a:t>
            </a:r>
            <a:br/>
            <a:r>
              <a:t>⠀⠀⠀⠀⠀⠀⠀⠀⠀⠀⠀⠀⠀⠀⠀⠀⠀⠀⣼⣿⣿⣿⣿⣿⣿⣿⣿⣿⣿⣿⣿⣿⣿⣿⣿⣿⣿⣿⣿⣿⣿⣿⣿⣿⣿⣿⣿⣿⣿⣿⣿⣿⣿⣿⣿⣿⡇⠀⢀⣀⣀⣤⣴⣶⣶⣿⣿⣿⣿⣿⣿⣿⣿⣿⣿⣿⣿⣿⣿⣿⣿⣿⣿⣿⣿⣿⣿⣿⣿⣿⡇</a:t>
            </a:r>
            <a:br/>
            <a:r>
              <a:t>⠀⠀⠀⠀⠀⠀⠀⠀⠀⠀⠀⠀⠀⠀⠀⠀⠀⠀⠻⢿⣿⣿⣿⣿⣿⣿⣿⣿⣿⣿⣿⣿⣿⣿⣿⣿⣿⣿⣿⣿⣿⣿⣿⣿⣿⣿⣿⣿⣿⣿⣿⣿⣿⣿⣿⣿⣿⣿⣿⣿⣿⣿⣿⣿⣿⣿⣿⣿⣿⣿⣿⣿⣿⣿⣿⣿⣿⣿⣿⣿⣿⣿⣿⣿⣿⣿⣿⣿⣿⣿⡇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⠀⠀⠀⠀⠀⠀⠀⠀⠀⠀⠀⠀⠀⠀⠀⠀⠀⠀⠀⠀⠀⠁⠀⠉⠻⢿⣿⣿⣿⣿⣿⣿⣿⣿⣿⣿⣿⣿⣿⣿⣿⣿⣿⣿⣿⣿⣿⣿⣿⣿⣿⣿⣿⣿⣿⣿⣿⣿⣿⣿⣿⣿⣿⣿⣿⣿⣿⣿⣿⣿⣿⣿⣿⣿⣿⣿⣿⣿⣿⣿⣿⣿⣿⣿⣿⣿⣿⣿⣿⣿⡇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⠀⠀⠀⠀⠀⠀⠀⠀⣀⣀⣀⣀⣀⣀⣠⣤⣤⣤⣤⣤⣶⣶⣶⣶⣶⣶⣿⣿⣿⣿⣿⣿⣿⣿⣿⣿⣿⣿⣿⣿⣿⣿⣿⣿⣿⣿⣿⣿⣿⣿⣿⣿⣿⣿⣿⣿⣿⣿⣿⣿⣿⣿⣿⣿⣿⣿⣿⣿⣿⣿⣿⣿⣿⣿⣿⣿⣿⣿⣿⣿⣿⣿⣿⣿⣿⣿⣿⣿⣿⣿⡇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⣶⣿⣿⣿⣿⣿⣿⣿⣿⣿⣿⣿⣿⣿⣿⣿⣿⣿⣿⣿⣿⣿⣿⣿⣿⣿⣿⣿⣿⣿⣿⣿⣿⣿⣿⣿⣿⣿⣿⣿⣿⣿⣿⣿⣿⣿⣿⣿⣿⣿⣿⣿⣿⣿⣿⣿⣿⣿⣿⣿⣿⣿⣿⣿⣿⣿⣿⣿⣿⣿⣿⣿⣿⣿⣿⣿⣿⣿⣿⣿⣿⣿⣿⣿⣿⣿⣿⣿⣿⣿⡇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⠀⠀⠀⠀⠀⠀⠀⣸⣿⣿⣿⣿⣿⣿⣿⣿⣿⣿⣿⣦⣄⣀⠀⠀⠀⠀⠀⠀⠀⠀⠀⠀⠀⠀⠀⠀⢀⣾⣿⣿⣿⣿⣿⣿⣿⣿⣿⣿⣿⣿⣿⣿⣿⣿⡄⠀⠀⠀⠀⠀⠀⠀⠀⠀⠀⠀⠀⠀⠀⠀⠀⠀⠀⠀⠀⠀⠀⠀⠀⠀⠀⠀⠀⠀⠀⠀⠀⠀⠀⠀⠀</a:t>
            </a:r>
            <a:br/>
            <a:r>
              <a:t>⠀⠀⠀⠀⠀⠀⢠⣿⣿⣿⣿⣿⣿⣿⣿⣿⠏⠉⠉⠉⠛⠻⢿⣷⣶⣤⣄⣀⠀⠀⠀⠀⠀⠀⠀⣰⣿⣿⣿⣿⣿⣿⣿⣿⣿⣿⣿⣿⣿⣿⣿⣿⣿⣿⡇⠀⠀⠀⠀⠀⠀⠀⠀⠀⠀⠀⠀⠀⠀⠀⠀⠀⠀⠀⠀⠀⠀⠀⠀⠀⠀⠀⠀⠀⠀⠀⠀⠀⠀⠀⠀</a:t>
            </a:r>
            <a:br/>
            <a:r>
              <a:t>⠀⠀⠀⠀⠀⢀⣿⣿⣿⣿⣿⣿⣿⣿⣿⠏⠀⠀⠀⠀⠀⠀⠀⠀⠉⠙⠛⠿⢿⣷⣶⣤⣄⣀⠀⠀⠈⢉⣽⣿⣿⣿⣿⣿⣿⣿⣿⣿⣿⣿⣿⣿⣿⠟⠀⠀⠀⠀⠀⠀⠀⠀⠀⠀⠀⠀⠀⠀⠀⠀⠀⠀⠀⠀⠀⠀⠀⠀⠀⠀⠀⠀⠀⠀⠀⠀⠀⠀⠀⠀⠀</a:t>
            </a:r>
            <a:br/>
            <a:r>
              <a:t>⠀⠀⠀⠀⠀⣸⣿⣿⣿⣿⣿⣿⣿⣿⡟⠀⠀⠀⠀⠀⠀⠀⠀⠀⠀⠀⠀⠀⠀⠀⠉⠙⠛⠿⢿⣷⣶⣿⣿⣿⣿⣿⣿⣿⣿⣿⣿⣿⣿⣿⣿⠎⠀⠀⠀⠀⠀⠀⠀⠀⠀⠀⠀⠀⠀⠀⠀⠀⠀⠀⠀⠀⠀⠀⠀⠀⠀⠀⠀⠀⠀⠀⠀⠀⠀⠀⠀⠀⠀⠀⠀</a:t>
            </a:r>
            <a:br/>
            <a:r>
              <a:t>⠀⠀⠀⠀⢀⣿⣿⣿⣿⣿⣿⣿⣿⡿⠀⠀⠀⠀⠀⠀⠀⠀⠀⠀⠀⠀⠀⠀⠀⠀⠀⠀⠀⠀⠀⠐⢻⣿⣿⣿⣿⣿⣿⣿⣿⣿⣿⣿⣿⠟⠁⠀⠀⠀⠀⠀⠀⠀⠀⠀⠀⠀⠀⠀⠀⠀⠀⠀⠀⠀⠀⠀⠀⠀⠀⠀⠀⠀⠀⠀⠀⠀⠀⠀⠀⠀⠀⠀⠀⠀⠀</a:t>
            </a:r>
            <a:br/>
            <a:r>
              <a:t>⠀⠀⠀⠀⢸⣿⣿⣿⣿⣿⣿⣿⣿⠁⠀⠀⠀⠀⠀⠀⠀⠀⠀⠀⠀⠀⠀⠀⠀⠀⠀⠀⠀⠀⠀⠀⠀⣻⣿⣿⣿⣿⣿⣿⣿⣿⣿⣿⣿⣿⣶⣦⣤⣄⣀⣀⠀⠀⠀⠀⠀⠀⠀⠀⠀⠀⠀⠀⠀⠀⠀⠀⠀⠀⠀⠀⠀⠀⠀⠀⠀⠀⠀⠀⠀⠀⠀⠀⠀⠀⠀</a:t>
            </a:r>
            <a:br/>
            <a:r>
              <a:t>⠀⠀⠀⠀⣿⣿⣿⣿⣿⣿⣿⣿⡏⠀⠀⠀⠀⠀⠀⠀⠀⠀⠀⠀⠀⠀⠀⠀⠀⠀⠀⠀⠀⠀⠀⠀⠀⠘⠉⠁⠏⢨⣿⣿⣿⣿⣿⣿⣿⣿⣿⣿⡟⠛⠿⢿⣿⣷⣶⣦⣤⣤⣀⣀⠀⠀⠀⢀⡀⠀⠀⠀⠀⠀⠀⠀⠀⠀⠀⠀⠀⠀⠀⠀⠀⠀⠀⠀⠀⠀⠀</a:t>
            </a:r>
            <a:br/>
            <a:r>
              <a:t>⠀⠀⠀⠀⣿⣿⣿⣿⣿⣿⣿⣿⠁⠀⠀⠀⠀⠀⠀⠀⠀⠀⠀⠀⠀⠀⠀⠀⠀⠀⠀⠀⠀⠀⠀⠀⠀⠀⠀⠀⠀⢸⣿⣿⣿⣿⣿⣿⣿⣿⣿⣿⣷⡀⠀⠀⠀⠈⠉⠙⠛⠛⠿⠿⣿⣿⣿⣿⣿⣷⣦⣤⣀⠀⠀⠀⠀⠀⠀⠀⠀⠀⠀⠀⠀⠀⠀⠀⠀⠀⠀</a:t>
            </a:r>
            <a:br/>
            <a:r>
              <a:t>⠀⠀⠀⢰⣿⣿⣿⣿⣿⣿⣿⡟⠀⠀⠀⠀⠀⠀⠀⠀⠀⠀⠀⠀⠀⠀⠀⠀⠀⠀⠀⠀⠀⠀⠀⠀⠀⠀⠀⠀⢀⣼⣿⣿⣿⣿⣿⣿⣿⣿⣿⣿⣿⡇⠀⠀⠀⠀⠀⠀⠀⠀⠀⠀⠀⢸⣿⣿⣿⣿⣿⠿⢿⣿⣿⣿⣶⣶⣦⣤⣤⣄⣀⣀⠀⠀⠀⠀⠀⠀⠀</a:t>
            </a:r>
            <a:br/>
            <a:r>
              <a:t>⠀⠀⠀⢸⣿⣿⣿⣿⣿⣿⣿⡇⠀⠀⠀⠀⠀⠀⠀⠀⠀⠀⠀⠀⠀⠀⠀⠀⠀⠀⠀⠀⠀⠀⠀⠀⠀⠀⠀⠀⢸⣿⣿⣿⣿⣿⣿⣿⣿⣿⣿⣿⣿⣿⣦⠀⠀⠀⠀⢀⣀⣠⣤⣶⣶⣿⣿⣿⣿⡿⠋⠀⠀⠀⠈⠉⠙⠛⠻⠿⢿⣿⣿⣿⣿⣿⣿⣷⣶⣶⡆</a:t>
            </a:r>
            <a:br/>
            <a:r>
              <a:t>⠀⠀⠀⢸⣿⣿⣿⣿⣿⣿⣿⠇⠀⠀⠀⠀⠀⠀⠀⠀⠀⠀⠀⠀⠀⠀⠀⠀⠀⠀⠀⠀⠀⠀⠀⠀⠀⠀⠀⢀⣼⣿⣿⣿⣿⣿⣿⣿⣿⣿⣿⣿⣿⣿⣿⣷⣴⣾⣿⣿⣿⣿⣿⣿⣿⣿⠿⠟⠋⠀⠀⠀⠀⠀⠀⠀⠀⠀⠀⠀⠀⠀⠈⠉⠛⠛⠿⢿⣿⣿⡇</a:t>
            </a:r>
            <a:br/>
            <a:r>
              <a:t>⠀⠀⠀⢸⣿⣿⣿⣿⣿⣿⣿⠀⠀⠀⠀⠀⠀⠀⠀⠀⠀⠀⠀⠀⠀⠀⠀⠀⠀⠀⠀⠀⠀⠀⠀⠀⠀⠀⢀⣾⣿⣿⣿⣿⣿⣿⣿⣿⣿⣿⣿⣿⣿⣿⣿⣿⣿⣿⣿⣿⣿⠿⠛⠋⠉⠀⠀⠀⠀⠀⠀⠀⠀⠀⠀⠀⠀⠀⠀⠀⠀⠀⠀⠀⠀⠀⠀⠀⠀⠈⠁</a:t>
            </a:r>
            <a:br/>
            <a:r>
              <a:t>⠀⠀⠀⠸⣿⣿⣿⣿⣿⣿⣿⠀⠀⠀⠀⠀⠀⠀⠀⠀⠀⠀⠀⠀⠀⠀⠀⠀⠀⠀⠀⠀⠀⠀⠀⠀⠀⠀⣼⣿⣿⣟⠁⣿⣿⣿⣿⣿⣿⣿⣿⣿⣏⠁⠉⠛⠛⠛⠉⠁⠀⠀⠀⠀⠀⠀⠀⠀⠀⠀⠀⠀⠀⠀⠀⠀⠀⠀⠀⠀⠀⠀⠀⠀⠀⠀⠀⠀⠀⠀⠀</a:t>
            </a:r>
            <a:br/>
            <a:r>
              <a:t>⠀⠀⠀⠀⣿⣿⣿⣿⣿⣿⣿⡄⠀⠀⠀⠀⠀⠀⠀⠀⠀⠀⠀⠀⠀⠀⠀⠀⠀⠀⠀⠀⠀⠀⠀⠀⠀⠀⠹⣿⣿⣿⣷⣿⣿⣿⣿⣿⣿⣿⣿⣿⣿⠀⠀⠀⠀⠀⠀⠀⠀⠀⠀⠀⠀⠀⠀⠀⠀⠀⠀⠀⠀⠀⠀⠀⠀⠀⠀⠀⠀⠀⠀⠀⠀⠀⠀⠀⠀⠀⠀</a:t>
            </a:r>
            <a:br/>
            <a:r>
              <a:t>⠀⠀⠀⠀⢻⣿⣿⣿⣿⣿⣿⡇⠀⠀⠀⠀⠀⠀⠀⠀⠀⠀⠀⠀⠀⠀⠀⠀⠀⠀⠀⠀⠀⠀⠀⠀⠀⠀⠀⠈⠻⢿⣿⣿⣿⣿⣿⣿⣿⣿⣿⣿⣿⠀⠀⠀⠀⠀⠀⠀⠀⠀⠀⠀⠀⠀⠀⠀⠀⠀⠀⠀⠀⠀⠀⠀⠀⠀⠀⠀⠀⠀⠀⠀⠀⠀⠀⠀⠀⠀⠀</a:t>
            </a:r>
            <a:br/>
            <a:r>
              <a:t>⠀⠀⠀⠀⠘⣿⣿⣿⣿⣿⣿⣿⠀⠀⠀⠀⠀⠀⠀⠀⠀⠀⠀⠀⠀⠀⠀⠀⠀⠀⠀⠀⠀⠀⠀⠀⠀⠀⠀⠀⠀⠀⠙⣿⣿⣿⣿⣿⣿⣿⣿⣿⣿⣦⠀⠀⠀⠀⠀⠀⠀⠀⠀⠀⠀⠀⠀⠀⠀⠀⠀⠀⠀⠀⠀⠀⠀⠀⠀⠀⠀⠀⠀⠀⠀⠀⠀⠀⠀⠀⠀</a:t>
            </a:r>
            <a:br/>
            <a:r>
              <a:t>⠀⠀⠀⠀⠀⢹⣿⣿⣿⣿⣿⣿⣇⠀⠀⠀⠀⠀⠀⠀⠀⠀⠀⠀⠀⠀⠀⠀⠀⠀⠀⠀⠀⠀⠀⠀⠀⠀⠀⠀⠀⢀⣴⣿⣿⣿⣿⣿⣿⣿⣿⣿⣿⣿⡃⠀⠀⠀⠀⠀⠀⠀⠀⠀⠀⠀⠀⠀⠀⠀⠀⠀⠀⠀⠀⠀⠀⠀⠀⠀⠀⠀⠀⠀⠀⠀⠀⠀⠀⠀⠀</a:t>
            </a:r>
            <a:br/>
            <a:r>
              <a:t>⠀⠀⠀⠀⠀⠀⢻⣿⣿⣿⣿⣿⣿⡀⠀⠀⠀⠀⠀⠀⠀⠀⠀⠀⠀⠀⠀⠀⠀⠀⠀⠀⠀⠀⠀⠀⠀⠀⠀⠀⣠⣾⣿⣿⣿⣿⣿⣿⣿⣿⣿⣿⣿⣿⣷⡀⠀⠀⠀⠀⠀⠀⠀⠀⠀⠀⠀⠀⠀⠀⠀⠀⠀⠀⠀⠀⠀⠀⠀⠀⠀⠀⠀⠀⠀⠀⠀⠀⠀⠀⠀</a:t>
            </a:r>
            <a:br/>
            <a:r>
              <a:t>⠀⠀⠀⠀⠀⠀⠈⢿⣿⣿⣿⣿⣿⣧⠀⠀⠀⠀⠀⠀⠀⠀⠀⠀⠀⠀⠀⠀⠀⠀⠀⠀⠀⠀⠀⠀⠀⢀⣴⣾⣿⣿⣿⣿⣿⣿⣿⣿⣿⣿⣿⣿⣿⣿⣿⣷⣄⠀⠀⠀⠀⠀⠀⠀⠀⠀⠀⠀⠀⠀⠀⠀⠀⠀⠀⠀⠀⠀⠀⠀⠀⠀⠀⠀⠀⠀⠀⠀⠀⠀⠀</a:t>
            </a:r>
            <a:br/>
            <a:r>
              <a:t>⠀⠀⠀⠀⠀⠀⠀⠘⣿⣿⣿⣿⣿⣿⡄⠀⠀⠀⠀⠀⠀⠀⠀⠀⠀⠀⠀⠀⠀⠀⠀⠀⠀⠀⣀⣴⣾⣿⣿⣿⣿⣿⣿⣿⣿⣿⣿⣿⣿⣿⣿⣿⣿⣿⣿⣿⣿⣦⡀⠀⠀⠀⠀⠀⠀⠀⠀⠀⠀⠀⠀⠀⠀⠀⠀⠀⠀⠀⠀⠀⠀⠀⠀⠀⠀⠀⠀⠀⠀⠀⠀</a:t>
            </a:r>
            <a:br/>
            <a:r>
              <a:t>⠀⠀⠀⠀⠀⠀⠀⠀⢹⣿⣿⣿⣿⣿⠃⠀⠀⠀⠀⠀⠀⠀⠀⠀⠀⠀⠀⠀⠀⠀⢀⣤⣶⣿⣿⣿⣿⣿⣿⣿⣿⣿⣿⣿⣿⣿⣿⣿⣿⣿⣿⣿⣿⣿⣿⣿⣿⣿⢷⡀⠀⠀⠀⠀⠀⠀⠀⠀⠀⠀⠀⠀⠀⠀⠀⠀⠀⠀⠀⠀⠀⠀⠀⠀⠀⠀⠀⠀⠀⠀⠀</a:t>
            </a:r>
            <a:br/>
            <a:r>
              <a:t>⠀⠀⠀⠀⠀⠀⠀⠀⣸⣿⣿⣿⣿⠇⠀⠀⠀⠀⠀⠀⠀⠀⠀⠀⠀⠀⠀⣀⣴⣾⣿⣿⣿⣿⣿⣿⣿⣿⣿⣿⣿⣿⣿⣿⣿⣿⣿⣿⣿⣿⣿⣿⣿⣿⣿⣿⣿⣿⡀⠀⠀⠀⠀⠀⠀⠀⠀⠀⠀⠀⠀⠀⠀⠀⠀⠀⠀⠀⠀⠀⠀⠀⠀⠀⠀⠀⠀⠀⠀⠀⠀</a:t>
            </a:r>
            <a:br/>
            <a:r>
              <a:t>⠀⠀⠀⠀⠀⠀⠀⠀⣿⣿⣿⣿⠏⠀⠀⠀⠀⠀⠀⠀⠀⠀⠀⠀⢀⣤⣾⣿⣿⣿⣿⣿⣿⣿⣿⣿⣿⣿⣿⣿⣿⣿⣿⣿⣿⣿⣿⣿⣿⣿⣿⣿⣿⣿⣿⣿⣿⣿⣧⠀⠀⠀⠀⠀⠀⠀⠀⠀⠀⠀⠀⠀⠀⠀⠀⠀⠀⠀⠀⠀⠀⠀⠀⠀⠀⠀⠀⠀⠀⠀⠀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⠀⠀⠀⠀⠀⠀⠀⠀⣿⣿⣿⣿⠀⠀⠀⠀⠀⠀⠀⠀⠀⠀⢀⣴⣿⣿⣿⣿⣿⣿⣿⣿⣿⣿⣿⣿⣿⣿⣿⣿⣿⣿⣿⣿⣿⣿⣿⣿⣿⣿⣿⣿⣿⣿⣿⣿⣿⣿⣿⡄⠀⠀⠀⠀⠀⠀⠀⠀⠀⠀⠀⠀⠀⠀⠀⠀⠀⠀⠀⠀⠀⠀⠀⠀⠀⠀⠀⠀⠀⠀⠀</a:t>
            </a:r>
            <a:br/>
            <a:r>
              <a:t>⠀⠀⠀⠀⠀⠀⠀⠀⢿⣿⣿⣏⠀⠀⠀⠀⠀⠀⠀⠀⠀⣠⣿⣿⣿⣿⣿⣿⣿⣿⣿⣿⣿⣿⣿⣿⣿⣿⣿⣿⣿⣿⣿⣿⣿⣿⣿⣿⣿⣿⣿⣿⣿⣿⣿⣿⣿⣿⣿⣧⠀⠀⠀⠀⠀⠀⠀⠀⠀⠀⠀⠀⠀⠀⠀⠀⠀⠀⠀⠀⠀⠀⠀⠀⠀⠀⠀⠀⠀⠀⠀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⠀⠀⠀⠀⠀⠀⠀⠀⠸⣿⣿⣿⠀⠀⠀⠀⠀⠀⠀⠀⢠⣿⣿⣿⣿⣿⣿⣿⣿⣿⣿⣿⣿⣿⣿⣿⣿⣿⣿⣿⣿⣿⣿⣿⣿⣿⣿⣿⣿⣿⣿⣿⣿⣿⣿⣿⣿⣿⣿⣿⠀⠀⠀⠀⠀⠀⠀⠀⠀⠀⠀⠀⠀⠀⠀⠀⠀⠀⠀⠀⠀⠀⠀⠀⠀⠀⠀⠀⠀⠀⠀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⠀⠀⠀⠀⠀⠀⠀⠀⠀⢻⣿⣿⡄⠀⠀⠀⠀⠀⠀⠀⠙⣿⣿⣿⣿⣿⣿⣿⣿⣿⣿⣿⣿⣿⣿⣿⣿⣿⣿⣿⣿⣿⣿⣿⣿⣿⣿⣿⣿⣿⣿⣿⣿⣿⣿⣿⣿⣿⣿⣿⡇⠀⠀⠀⠀⠀⠀⠀⠀⠀⠀⠀⠀⠀⠀⠀⠀⠀⠀⠀⠀⠀⠀⠀⠀⠀⠀⠀⠀⠀⠀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⠀⠀⠀⠀⠀⠀⠀⠀⠀⠀⠻⣿⣷⡄⠀⠀⠀⠀⠀⠀⣠⣾⣿⣿⣿⣿⣿⣿⣿⣿⣿⣿⣿⣿⣿⣿⣿⣿⣿⣿⣿⣿⣿⣿⣿⣿⣿⣿⣿⣿⣿⣿⣿⣿⣿⣿⣿⣿⣿⣿⣧⠀⠀⠀⠀⠀⠀⠀⠀⠀⠀⠀⠀⠀⠀⠀⠀⠀⠀⠀⠀⠀⠀⢀⣀⣤⣤⣶⣾⣿⡇</a:t>
            </a:r>
            <a:br/>
            <a:r>
              <a:t>⠀⠀⠀⠀⠀⠀⠀⠀⠀⠀⠀⠈⠻⣿⣦⣄⠀⠀⢀⣴⣿⣿⣿⣿⣿⣿⣿⣿⣿⣿⣿⣿⣿⣿⣿⣿⣿⣿⣿⣿⣿⣿⣿⣿⣿⣿⣿⣿⣿⣿⣿⣿⣿⣿⣿⣿⣿⣿⣿⣿⠏⠀⠀⠀⠀⠀⠀⠀⠀⠀⠀⠀⠀⠀⠀⢀⣀⣠⣤⣴⣶⣾⣿⣿⣿⣿⣿⣿⣿⣿⡇</a:t>
            </a:r>
            <a:br/>
            <a:r>
              <a:t>⠀⠀⠀⠀⠀⠀⠀⠀⠀⠀⠀⠀⠀⠀⠉⠉⠉⢰⣿⣿⣿⣿⣿⣿⣿⣿⣿⣿⣿⣿⣿⣿⣿⣿⣿⣿⣿⣿⣿⣿⣿⣿⣿⣿⣿⣿⣿⣿⣿⣿⣿⣿⣿⣿⣿⣿⣿⣿⣿⡇⠀⠀⠀⠀⠀⠀⠀⣀⣀⣤⣤⣴⣶⣾⣿⣿⣿⣿⣿⣿⣿⣿⣿⣿⣿⣿⣿⣿⣿⣿⡇</a:t>
            </a:r>
            <a:br/>
            <a:r>
              <a:t>⠀⠀⠀⠀⠀⠀⠀⠀⠀⠀⠀⠀⠀⠀⠀⠀⢠⣿⣿⣿⣿⣿⣿⣿⣿⣿⣿⣿⣿⣿⣿⣿⣿⣿⣿⣿⣿⣿⣿⣿⣿⣿⣿⣿⣿⣿⣿⣿⣿⣿⣿⣿⣿⣿⣿⣿⣿⡄⢉⣀⣠⣤⣴⣶⣶⣿⣿⣿⣿⣿⣿⣿⣿⣿⣿⣿⣿⣿⣿⣿⣿⣿⣿⣿⣿⣿⣿⣿⣿⣿⡇</a:t>
            </a:r>
            <a:br/>
            <a:r>
              <a:t>⠀⠀⠀⠀⠀⠀⠀⠀⠀⠀⠀⠀⠀⠀⠀⠀⠈⢻⣿⣿⣿⣿⣿⣿⣿⣿⣿⣿⣿⣿⣿⣿⣿⣿⣿⣿⣿⣿⣿⣿⣿⣿⣿⣿⣿⣿⣿⣿⣿⣿⣿⣿⣿⣿⣿⣿⣿⣿⣿⣿⣿⣿⣿⣿⣿⣿⣿⣿⣿⣿⣿⣿⣿⣿⣿⣿⣿⣿⣿⣿⣿⣿⣿⣿⣿⣿⣿⣿⣿⣿⡇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⠀⠀⠀⠀⠀⠀⠀⠀⠀⠀⠀⠀⠀⠀⠀⠀⠀⠀⠈⠙⠛⠛⠛⠿⣿⣿⣿⣿⣿⣿⣿⣿⣿⣿⣿⣿⣿⣿⣿⣿⣿⣿⣿⣿⣿⣿⣿⣿⣿⣿⣿⣿⣿⣿⣿⣿⣿⣿⣿⣿⣿⣿⣿⣿⣿⣿⣿⣿⣿⣿⣿⣿⣿⣿⣿⣿⣿⣿⣿⣿⣿⣿⣿⣿⣿⣿⣿⣿⣿⣿⡇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⠀⠀⠀⠀⢀⣀⣀⣀⣀⣀⣀⣠⣤⣤⣤⣤⣤⣤⣶⣶⣶⣶⣶⣶⣿⣿⣿⣿⣿⣿⣿⣿⣿⣿⣿⣿⣿⣿⣿⣿⣿⣿⣿⣿⣿⣿⣿⣿⣿⣿⣿⣿⣿⣿⣿⣿⣿⣿⣿⣿⣿⣿⣿⣿⣿⣿⣿⣿⣿⣿⣿⣿⣿⣿⣿⣿⣿⣿⣿⣿⣿⣿⣿⣿⣿⣿⣿⣿⣿⣿⡇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⠀⠀⠀⠀⠀⠀⠘⢿⣿⣿⣿⣷⣦⣤⣀⠀⠀⠀⠀⠀⠀⠀⠀⠀⠀⠀⠀⠀⠀⠀⠀⠀⠀⠀⠀⠀⠀⠀⠀⣰⣿⣿⣿⣿⣿⣿⣿⣿⣿⣿⣿⣿⣦⡀⠀⠀⠀⠀⠀⠀⠀⠀⠀⠀⠀⠀⠀⠀⠀⠀⠀⠀⠀⠀⠀⠀⠀⠀⠀⠀⠀⠀⠀⠀⠀⠀⠀⠀⠀⠀⠀</a:t>
            </a:r>
            <a:br/>
            <a:r>
              <a:t>⠀⠀⠀⠀⠀⠀⢀⣾⣿⣿⣿⣿⣿⣿⣿⣿⣶⣤⡀⠀⠀⠀⠀⠀⠀⠀⠀⠀⠀⠀⠀⠀⠀⠀⠀⠀⠀⢀⣼⣿⣿⣿⣿⣿⣿⣿⣿⣿⣿⣿⣿⣿⣿⣷⡀⠀⠀⠀⠀⠀⠀⠀⠀⠀⠀⠀⠀⠀⠀⠀⠀⠀⠀⠀⠀⠀⠀⠀⠀⠀⠀⠀⠀⠀⠀⠀⠀⠀⠀⠀⠀</a:t>
            </a:r>
            <a:br/>
            <a:r>
              <a:t>⠀⠀⠀⠀⠀⠀⣼⣿⣿⣿⣿⣿⣿⣿⣿⣿⠿⣿⢿⣷⣶⣤⣀⡀⠀⠀⠀⠀⠀⠀⠀⠀⠀⠀⠀⠀⣠⣿⣿⣿⣿⣿⣿⣿⣿⣿⣿⣿⣿⣿⣿⣿⣿⣿⡇⠀⠀⠀⠀⠀⠀⠀⠀⠀⠀⠀⠀⠀⠀⠀⠀⠀⠀⠀⠀⠀⠀⠀⠀⠀⠀⠀⠀⠀⠀⠀⠀⠀⠀⠀⠀</a:t>
            </a:r>
            <a:br/>
            <a:r>
              <a:t>⠀⠀⠀⠀⠀⢰⣿⣿⣿⣿⣿⣿⣿⣿⣿⠏⠀⠀⠀⠀⠉⠙⠻⠿⣿⣶⣦⣤⣀⠀⠀⠀⠀⠀⠀⣺⣿⣿⣿⣿⣿⣿⣿⣿⣿⣿⣿⣿⣿⣿⣿⣿⣿⣿⠿⠀⠀⠀⠀⠀⠀⠀⠀⠀⠀⠀⠀⠀⠀⠀⠀⠀⠀⠀⠀⠀⠀⠀⠀⠀⠀⠀⠀⠀⠀⠀⠀⠀⠀⠀⠀</a:t>
            </a:r>
            <a:br/>
            <a:r>
              <a:t>⠀⠀⠀⠀⢀⣿⣿⣿⣿⣿⣿⣿⣿⣿⠏⠀⠀⠀⠀⠀⠀⠀⠀⠀⠀⠈⠉⠛⠻⢿⣷⣶⣦⣄⣀⡀⠀⠉⣼⣿⣿⣿⣿⣿⣿⣿⣿⣿⣿⣿⣿⢿⠿⠋⠀⠀⠀⠀⠀⠀⠀⠀⠀⠀⠀⠀⠀⠀⠀⠀⠀⠀⠀⠀⠀⠀⠀⠀⠀⠀⠀⠀⠀⠀⠀⠀⠀⠀⠀⠀⠀</a:t>
            </a:r>
            <a:br/>
            <a:r>
              <a:t>⠀⠀⠀⠀⣸⣿⣿⣿⣿⣿⣿⣿⣿⡟⠀⠀⠀⠀⠀⠀⠀⠀⠀⠀⠀⠀⠀⠀⠀⠀⠀⠉⠙⠛⠿⢿⣿⣿⣿⣿⣿⣿⣿⣿⣿⣿⣿⣿⣿⣿⡿⠃⠀⠀⠀⠀⠀⠀⠀⠀⠀⠀⠀⠀⠀⠀⠀⠀⠀⠀⠀⠀⠀⠀⠀⠀⠀⠀⠀⠀⠀⠀⠀⠀⠀⠀⠀⠀⠀⠀⠀</a:t>
            </a:r>
            <a:br/>
            <a:r>
              <a:t>⠀⠀⠀⢀⣿⣿⣿⣿⣿⣿⣿⣿⡿⠀⠀⠀⠀⠀⠀⠀⠀⠀⠀⠀⠀⠀⠀⠀⠀⠀⠀⠀⠀⠀⠀⠀⠛⢿⣿⣿⣿⣿⣿⣿⣿⣿⣿⣿⣿⡋⠀⠀⠀⠀⠀⠀⠀⠀⠀⠀⠀⠀⠀⠀⠀⠀⠀⠀⠀⠀⠀⠀⠀⠀⠀⠀⠀⠀⠀⠀⠀⠀⠀⠀⠀⠀⠀⠀⠀⠀⠀</a:t>
            </a:r>
            <a:br/>
            <a:r>
              <a:t>⠀⠀⠀⢸⣿⣿⣿⣿⣿⣿⣿⣿⠃⠀⠀⠀⠀⠀⠀⠀⠀⠀⠀⠀⠀⠀⠀⠀⠀⠀⠀⠀⠀⠀⠀⠀⠀⠘⢿⣿⡿⣿⣿⣿⣿⣿⣿⣿⣿⣿⣿⣶⣦⣤⣀⣀⠀⠀⠀⠀⠀⠀⠀⠀⠀⠀⠀⠀⠀⠀⠀⠀⠀⠀⠀⠀⠀⠀⠀⠀⠀⠀⠀⠀⠀⠀⠀⠀⠀⠀⠀</a:t>
            </a:r>
            <a:br/>
            <a:r>
              <a:t>⠀⠀⠀⣾⣿⣿⣿⣿⣿⣿⣿⡟⠀⠀⠀⠀⠀⠀⠀⠀⠀⠀⠀⠀⠀⠀⠀⠀⠀⠀⠀⠀⠀⠀⠀⠀⠀⠀⠋⠈⠈⢹⣿⣿⣿⣿⣿⣿⣿⣿⣿⣿⡟⠛⠻⠿⣿⣿⣶⣶⣤⣤⣄⣀⠀⠀⠀⠀⣀⠀⠀⠀⠀⠀⠀⠀⠀⠀⠀⠀⠀⠀⠀⠀⠀⠀⠀⠀⠀⠀⠀</a:t>
            </a:r>
            <a:br/>
            <a:r>
              <a:t>⠀⠀⠀⣿⣿⣿⣿⣿⣿⣿⣿⠇⠀⠀⠀⠀⠀⠀⠀⠀⠀⠀⠀⠀⠀⠀⠀⠀⠀⠀⠀⠀⠀⠀⠀⠀⠀⠀⠀⠀⠀⢹⣿⣿⣿⣿⣿⣿⣿⣿⣿⣿⣷⡄⠀⠀⠀⠀⠉⠉⠙⠛⠿⠿⣿⣿⣿⣿⣿⣿⣶⣤⣄⠀⠀⠀⠀⠀⠀⠀⠀⠀⠀⠀⠀⠀⠀⠀⠀⠀⠀</a:t>
            </a:r>
            <a:br/>
            <a:r>
              <a:t>⠀⠀⢰⣿⣿⣿⣿⣿⣿⣿⣿⠀⠀⠀⠀⠀⠀⠀⠀⠀⠀⠀⠀⠀⠀⠀⠀⠀⠀⠀⠀⠀⠀⠀⠀⠀⠀⠀⠀⠀⢠⣾⣿⣿⣿⣿⣿⣿⣿⣿⣿⣿⣿⣇⠀⠀⠀⠀⠀⠀⠀⠀⠀⠀⠀⠀⣿⣿⣿⣿⣿⣿⢿⣿⣿⣷⣶⣶⣤⣤⣤⣀⣀⡀⠀⠀⠀⠀⠀⠀⠀</a:t>
            </a:r>
            <a:br/>
            <a:r>
              <a:t>⠀⠀⢸⣿⣿⣿⣿⣿⣿⣿⡟⠀⠀⠀⠀⠀⠀⠀⠀⠀⠀⠀⠀⠀⠀⠀⠀⠀⠀⠀⠀⠀⠀⠀⠀⠀⠀⠀⠀⠀⢸⣿⣿⣿⣿⣿⣿⣿⣿⣿⣿⣿⣿⣿⣧⡀⠀⠀⠀⠀⢀⣀⣠⣤⣴⣶⣿⣿⣿⣿⡿⠁⠀⠀⠈⠉⠙⠛⠻⠿⣿⣿⣿⣿⣿⣿⣶⣶⣶⣤⡄</a:t>
            </a:r>
            <a:br/>
            <a:r>
              <a:t>⠀⠀⢸⣿⣿⣿⣿⣿⣿⣿⡇⠀⠀⠀⠀⠀⠀⠀⠀⠀⠀⠀⠀⠀⠀⠀⠀⠀⠀⠀⠀⠀⠀⠀⠀⠀⠀⠀⠀⣠⣿⣿⣿⣿⣿⣿⣿⣿⣿⣿⣿⣿⣿⣿⣿⣷⣤⣶⣾⣿⣿⣿⣿⣿⣿⣿⣿⡿⠟⠉⠀⠀⠀⠀⠀⠀⠀⠀⠀⠀⠀⠀⠉⠙⠛⠿⠿⣿⣿⣿⡇</a:t>
            </a:r>
            <a:br/>
            <a:r>
              <a:t>⠀⠀⢸⣿⣿⣿⣿⣿⣿⣿⡇⠀⠀⠀⠀⠀⠀⠀⠀⠀⠀⠀⠀⠀⠀⠀⠀⠀⠀⠀⠀⠀⠀⠀⠀⠀⠀⠀⢰⣿⣿⣿⣿⣿⣿⣿⣿⣿⣿⣿⣿⣿⣿⣿⣿⣿⣿⣿⣿⣿⣿⣿⠿⠟⠛⠉⠀⠀⠀⠀⠀⠀⠀⠀⠀⠀⠀⠀⠀⠀⠀⠀⠀⠀⠀⠀⠀⠀⠀⠉⠁</a:t>
            </a:r>
            <a:br/>
            <a:r>
              <a:t>⠀⠀⠀⣿⣿⣿⣿⣿⣿⣿⡇⠀⠀⠀⠀⠀⠀⠀⠀⠀⠀⠀⠀⠀⠀⠀⠀⠀⠀⠀⠀⠀⠀⠀⠀⠀⠀⠀⣿⣿⣿⣯⣀⣿⣿⣿⣿⣿⣿⣿⣿⣿⣿⠀⠙⠛⠻⠛⠛⠉⠁⠀⠀⠀⠀⠀⠀⠀⠀⠀⠀⠀⠀⠀⠀⠀⠀⠀⠀⠀⠀⠀⠀⠀⠀⠀⠀⠀⠀⠀⠀</a:t>
            </a:r>
            <a:br/>
            <a:r>
              <a:t>⠀⠀⠀⣿⣿⣿⣿⣿⣿⣿⡇⠀⠀⠀⠀⠀⠀⠀⠀⠀⠀⠀⠀⠀⠀⠀⠀⠀⠀⠀⠀⠀⠀⠀⠀⠀⠀⠀⠘⢿⣿⣿⣿⣿⣿⣿⣿⣿⣿⣿⣿⣿⣿⠇⠀⠀⠀⠀⠀⠀⠀⠀⠀⠀⠀⠀⠀⠀⠀⠀⠀⠀⠀⠀⠀⠀⠀⠀⠀⠀⠀⠀⠀⠀⠀⠀⠀⠀⠀⠀⠀</a:t>
            </a:r>
            <a:br/>
            <a:r>
              <a:t>⠀⠀⠀⢸⣿⣿⣿⣿⣿⣿⣷⠀⠀⠀⠀⠀⠀⠀⠀⠀⠀⠀⠀⠀⠀⠀⠀⠀⠀⠀⠀⠀⠀⠀⠀⠀⠀⠀⠀⠀⠙⠻⣿⣿⣿⣿⣿⣿⣿⣿⣿⣿⣿⠀⠀⠀⠀⠀⠀⠀⠀⠀⠀⠀⠀⠀⠀⠀⠀⠀⠀⠀⠀⠀⠀⠀⠀⠀⠀⠀⠀⠀⠀⠀⠀⠀⠀⠀⠀⠀⠀</a:t>
            </a:r>
            <a:br/>
            <a:r>
              <a:t>⠀⠀⠀⠀⣿⣿⣿⣿⣿⣿⣿⡆⠀⠀⠀⠀⠀⠀⠀⠀⠀⠀⠀⠀⠀⠀⠀⠀⠀⠀⠀⠀⠀⠀⠀⠀⠀⠀⠀⠀⠀⠀⠈⣿⣿⣿⣿⣿⣿⣿⣿⣿⣿⣦⡀⠀⠀⠀⠀⠀⠀⠀⠀⠀⠀⠀⠀⠀⠀⠀⠀⠀⠀⠀⠀⠀⠀⠀⠀⠀⠀⠀⠀⠀⠀⠀⠀⠀⠀⠀⠀</a:t>
            </a:r>
            <a:br/>
            <a:r>
              <a:t>⠀⠀⠀⠀⠸⣿⣿⣿⣿⣿⣿⣷⠀⠀⠀⠀⠀⠀⠀⠀⠀⠀⠀⠀⠀⠀⠀⠀⠀⠀⠀⠀⠀⠀⠀⠀⠀⠀⠀⠀⠀⢀⣼⣿⣿⣿⣿⣿⣿⣿⣿⣿⣿⣿⡇⠀⠀⠀⠀⠀⠀⠀⠀⠀⠀⠀⠀⠀⠀⠀⠀⠀⠀⠀⠀⠀⠀⠀⠀⠀⠀⠀⠀⠀⠀⠀⠀⠀⠀⠀⠀</a:t>
            </a:r>
            <a:br/>
            <a:r>
              <a:t>⠀⠀⠀⠀⠀⢹⣿⣿⣿⣿⣿⣿⡆⠀⠀⠀⠀⠀⠀⠀⠀⠀⠀⠀⠀⠀⠀⠀⠀⠀⠀⠀⠀⠀⠀⠀⠀⠀⠀⠀⣠⣿⣿⣿⣿⣿⣿⣿⣿⣿⣿⣿⣿⣿⣿⡄⠀⠀⠀⠀⠀⠀⠀⠀⠀⠀⠀⠀⠀⠀⠀⠀⠀⠀⠀⠀⠀⠀⠀⠀⠀⠀⠀⠀⠀⠀⠀⠀⠀⠀⠀</a:t>
            </a:r>
            <a:br/>
            <a:r>
              <a:t>⠀⠀⠀⠀⠀⠀⢻⣿⣿⣿⣿⣿⣿⡀⠀⠀⠀⠀⠀⠀⠀⠀⠀⠀⠀⠀⠀⠀⠀⠀⠀⠀⠀⠀⠀⠀⠀⠀⣠⣾⣿⣿⣿⣿⣿⣿⣿⣿⣿⣿⣿⣿⣿⣿⣿⣿⣄⠀⠀⠀⠀⠀⠀⠀⠀⠀⠀⠀⠀⠀⠀⠀⠀⠀⠀⠀⠀⠀⠀⠀⠀⠀⠀⠀⠀⠀⠀⠀⠀⠀⠀</a:t>
            </a:r>
            <a:br/>
            <a:r>
              <a:t>⠀⠀⠀⠀⠀⠀⠀⢿⣿⣿⣿⣿⣿⣇⠀⠀⠀⠀⠀⠀⠀⠀⠀⠀⠀⠀⠀⠀⠀⠀⠀⠀⠀⠀⠀⢀⣠⣾⣿⣿⣿⣿⣿⣿⣿⣿⣿⣿⣿⣿⣿⣿⣿⣿⣿⣿⣿⣷⡀⠀⠀⠀⠀⠀⠀⠀⠀⠀⠀⠀⠀⠀⠀⠀⠀⠀⠀⠀⠀⠀⠀⠀⠀⠀⠀⠀⠀⠀⠀⠀⠀</a:t>
            </a:r>
            <a:br/>
            <a:r>
              <a:t>⠀⠀⠀⠀⠀⠀⠀⢸⣿⣿⣿⣿⣿⡏⠀⠀⠀⠀⠀⠀⠀⠀⠀⠀⠀⠀⠀⠀⠀⠀⠀⠀⠀⣠⣶⣿⣿⣿⣿⣿⣿⣿⣿⣿⣿⣿⣿⣿⣿⣿⣿⣿⣿⣿⣿⣿⣿⣿⣿⡄⠀⠀⠀⠀⠀⠀⠀⠀⠀⠀⠀⠀⠀⠀⠀⠀⠀⠀⠀⠀⠀⠀⠀⠀⠀⠀⠀⠀⠀⠀⠀</a:t>
            </a:r>
            <a:br/>
            <a:r>
              <a:t>⠀⠀⠀⠀⠀⠀⠀⢸⣿⣿⣿⣿⡟⠀⠀⠀⠀⠀⠀⠀⠀⠀⠀⠀⠀⠀⠀⠀⠀⠀⣠⣶⣿⣿⣿⣿⣿⣿⣿⣿⣿⣿⣿⣿⣿⣿⣿⣿⣿⣿⣿⣿⣿⣿⣿⣿⣿⣿⣇⠀⠀⠀⠀⠀⠀⠀⠀⠀⠀⠀⠀⠀⠀⠀⠀⠀⠀⠀⠀⠀⠀⠀⠀⠀⠀⠀⠀⠀⠀⠀⠀</a:t>
            </a:r>
            <a:br/>
            <a:r>
              <a:t>⠀⠀⠀⠀⠀⠀⠀⣸⣿⣿⣿⡿⠀⠀⠀⠀⠀⠀⠀⠀⠀⠀⠀⠀⠀⠀⠀⣀⣴⣿⣿⣿⣿⣿⣿⣿⣿⣿⣿⣿⣿⣿⣿⣿⣿⣿⣿⣿⣿⣿⣿⣿⣿⣿⣿⣿⣿⣿⣿⡀⠀⠀⠀⠀⠀⠀⠀⠀⠀⠀⠀⠀⠀⠀⠀⠀⠀⠀⠀⠀⠀⠀⠀⠀⠀⠀⠀⠀⠀⠀⠀</a:t>
            </a:r>
            <a:br/>
            <a:r>
              <a:t>⠀⠀⠀⠀⠀⠀⠀⣿⣿⣿⣿⠃⠀⠀⠀⠀⠀⠀⠀⠀⠀⠀⠀⠀⢀⣤⣾⣿⣿⣿⣿⣿⣿⣿⣿⣿⣿⣿⣿⣿⣿⣿⣿⣿⣿⣿⣿⣿⣿⣿⣿⣿⣿⣿⣿⣿⣿⣿⣿⣧⠀⠀⠀⠀⠀⠀⠀⠀⠀⠀⠀⠀⠀⠀⠀⠀⠀⠀⠀⠀⠀⠀⠀⠀⠀⠀⠀⠀⠀⠀⠀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⠀⠀⠀⠀⠀⠀⠀⢹⣿⣿⣿⠀⠀⠀⠀⠀⠀⠀⠀⠀⠀⠀⣠⣶⣿⣿⣿⣿⣿⣿⣿⣿⣿⣿⣿⣿⣿⣿⣿⣿⣿⣿⣿⣿⣿⣿⣿⣿⣿⣿⣿⣿⣿⣿⣿⣿⣿⣿⣿⣿⡄⠀⠀⠀⠀⠀⠀⠀⠀⠀⠀⠀⠀⠀⠀⠀⠀⠀⠀⠀⠀⠀⠀⠀⠀⠀⠀⠀⠀⠀⠀</a:t>
            </a:r>
            <a:br/>
            <a:r>
              <a:t>⠀⠀⠀⠀⠀⠀⠀⠘⣿⣿⣿⡀⠀⠀⠀⠀⠀⠀⠀⠀⣠⣼⣿⣿⣿⣿⣿⣿⣿⣿⣿⣿⣿⣿⣿⣿⣿⣿⣿⣿⣿⣿⣿⣿⣿⣿⣿⣿⣿⣿⣿⣿⣿⣿⣿⣿⣿⣿⣿⣿⣇⠀⠀⠀⠀⠀⠀⠀⠀⠀⠀⠀⠀⠀⠀⠀⠀⠀⠀⠀⠀⠀⠀⠀⠀⠀⠀⠀⠀⠀⠀</a:t>
            </a:r>
            <a:br/>
            <a:r>
              <a:t>⠀⠀⠀⠀⠀⠀⠀⠀⢹⣿⣿⡇⠀⠀⠀⠀⠀⠀⠀⠐⣿⣿⣿⣿⣿⣿⣿⣿⣿⣿⣿⣿⣿⣿⣿⣿⣿⣿⣿⣿⣿⣿⣿⣿⣿⣿⣿⣿⣿⣿⣿⣿⣿⣿⣿⣿⣿⣿⣿⣿⣿⠀⠀⠀⠀⠀⠀⠀⠀⠀⠀⠀⠀⠀⠀⠀⠀⠀⠀⠀⠀⠀⠀⠀⠀⠀⠀⠀⠀⠀⠀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⠀⠀⠀⠀⠀⠀⠀⠀⠀⠻⣿⣿⡄⠀⠀⠀⠀⠀⠀⠀⠈⢉⣬⣿⣿⣿⣿⣿⣿⣿⣿⣿⣿⣿⣿⣿⣿⣿⣿⣿⣿⣿⣿⣿⣿⣿⣿⣿⣿⣿⣿⣿⣿⣿⣿⣿⣿⣿⣿⣿⣿⡇⠀⠀⠀⠀⠀⠀⠀⠀⠀⠀⠀⠀⠀⠀⠀⠀⠀⠀⠀⠀⠀⢀⣀⣠⣤⣴⣶⣾⡇</a:t>
            </a:r>
            <a:br/>
            <a:r>
              <a:t>⠀⠀⠀⠀⠀⠀⠀⠀⠀⠀⠙⢿⣿⣦⡀⠀⠀⠀⢀⣤⣾⣿⣿⣿⣿⣿⣿⣿⣿⣿⣿⣿⣿⣿⣿⣿⣿⣿⣿⣿⣿⣿⣿⣿⣿⣿⣿⣿⣿⣿⣿⣿⣿⣿⣿⣿⣿⣿⣿⣿⣿⡇⠀⠀⠀⠀⠀⠀⠀⠀⠀⠀⠀⠀⠀⢀⣀⣀⣤⣤⣶⣶⣿⣿⣿⣿⣿⣿⣿⣿⡇</a:t>
            </a:r>
            <a:br/>
            <a:r>
              <a:t>⠀⠀⠀⠀⠀⠀⠀⠀⠀⠀⠀⠀⠈⠙⠛⠲⣤⣴⣿⣿⣿⣿⣿⣿⣿⣿⣿⣿⣿⣿⣿⣿⣿⣿⣿⣿⣿⣿⣿⣿⣿⣿⣿⣿⣿⣿⣿⣿⣿⣿⣿⣿⣿⣿⣿⣿⣿⣿⣿⣿⡏⠀⠀⠀⠀⠀⢀⣀⣀⣤⣤⣴⣶⣾⣿⣿⣿⣿⣿⣿⣿⣿⣿⣿⣿⣿⣿⣿⣿⣿⡇</a:t>
            </a:r>
            <a:br/>
            <a:r>
              <a:t>⠀⠀⠀⠀⠀⠀⠀⠀⠀⠀⠀⠀⠀⠀⠀⣼⣿⣿⣿⣿⣿⣿⣿⣿⣿⣿⣿⣿⣿⣿⣿⣿⣿⣿⣿⣿⣿⣿⣿⣿⣿⣿⣿⣿⣿⣿⣿⣿⣿⣿⣿⣿⣿⣿⣿⣿⣿⣿⣛⣻⣧⣤⣶⣶⣾⣿⣿⣿⣿⣿⣿⣿⣿⣿⣿⣿⣿⣿⣿⣿⣿⣿⣿⣿⣿⣿⣿⣿⣿⣿⡇</a:t>
            </a:r>
            <a:br/>
            <a:r>
              <a:t>⠀⠀⠀⠀⠀⠀⠀⠀⠀⠀⠀⠀⠀⠀⠀⠾⢿⣿⣿⣿⣿⣿⣿⣿⣿⣿⣿⣿⣿⣿⣿⣿⣿⣿⣿⣿⣿⣿⣿⣿⣿⣿⣿⣿⣿⣿⣿⣿⣿⣿⣿⣿⣿⣿⣿⣿⣿⣿⣿⣿⣿⣿⣿⣿⣿⣿⣿⣿⣿⣿⣿⣿⣿⣿⣿⣿⣿⣿⣿⣿⣿⣿⣿⣿⣿⣿⣿⣿⣿⣿⡇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⣿⣿⣿⣿⣿⣿⣿⣿⣿⣿⣿⣿⣿⣿⣿⣿⣿⣿⣿⣿⣿⣿⣿⣿⣿⣿⣿⣿⣿⣿⣿⣿⣿⣿⣿⣿⣿⣿⣿⣿⣿⣿⣿⣿⣿⣿⣿⣿⣿⣿⣿⣿⣿⣿⣿⣿⣿⣿⣿⣿⣿⣿⡿⢿⣿⣿⣿⣿⣿⣿⣿⣿⣿⣿⣿⣿⣿⣿⣿⣿⣿⣿⣿⣿⣿⣿⣿⣿⣿⣿⡇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⣿⣿⣿⣿⣿⣿⣿⣿⣿⣿⣿⣿⣿⣿⣿⣿⣿⣿⣿⣿⣿⣿⣿⣿⣿⣿⣿⣿⣿⣿⣿⣿⣿⣿⣿⣿⣿⣿⣿⣿⣿⣿⣿⣿⣿⣿⣿⣿⣿⣿⣿⣿⣿⣿⣿⣿⣿⣿⣿⣿⡟⠁⠀⠀⠀⠘⣿⣿⣿⣿⣿⣿⣿⣿⣿⣿⣿⣿⣿⣿⣿⣿⣿⣿⣿⣿⣿⣿⣿⣿⡇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⣿⣿⣿⣿⣿⣿⣿⣿⣿⣿⣿⣿⣿⣿⣿⣿⣿⣿⣿⣿⣿⣿⣿⣿⣿⣿⣿⣿⣿⣿⣿⣿⣿⣿⣿⣿⣿⣿⣿⣿⣿⣿⣿⣿⣿⣿⣿⣿⣿⣿⣿⣿⣿⣿⣿⣿⣿⣿⣿⡿⠀⠀⠀⠀⠀⠀⠈⢻⣿⣿⣿⣿⣿⣿⣿⣿⣿⣿⣿⣿⣿⣿⣿⣿⣿⣿⣿⣿⣿⣿⡇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⣿⣿⣿⣿⣿⣿⣿⣿⣿⣿⣿⣿⣿⣿⣿⣿⣿⣿⣿⣿⣿⣿⣿⣿⣿⣿⣿⣿⣿⣿⣿⣿⣿⣿⣿⣿⣿⣿⣿⣿⣿⣿⣿⣿⣿⣿⣿⣿⣿⣿⣿⣿⣿⣿⣿⣿⠿⠟⠛⠁⠀⠀⠀⠀⠀⠀⠀⠀⠀⠉⠉⠙⠛⢿⣿⣿⣿⣿⣿⣿⣿⣿⣿⣿⣿⣿⣿⣿⣿⣿⡇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⣿⣿⣿⣿⣿⣿⣿⣿⣿⣿⣿⣿⣿⣿⣿⣿⣿⣿⣿⣿⣿⣿⣿⣿⣿⣿⣿⣿⣿⣿⣿⣿⣿⣿⣿⣿⣿⣿⣿⣿⣿⣿⣿⣿⣿⣿⣿⣿⣿⣿⣿⣿⠿⠋⠁⠀⠀⠀⠀⠀⠀⠀⠀⠀⠀⠀⠀⠀⠀⠀⠀⠀⠀⠀⠹⣿⣿⣿⣿⣿⣿⣿⣿⣿⣿⣿⣿⣿⣿⣿⡇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⣿⣿⣿⣿⣿⣿⣿⣿⣿⣿⣿⣿⣿⣿⣿⣿⣿⣿⣿⣿⣿⣿⣿⣿⣿⣿⣿⣿⣿⣿⣿⣿⣿⣿⣿⣿⣿⣿⣿⣿⣿⣿⣿⣿⣿⣿⣿⣿⣿⣿⠟⠁⠀⠀⠀⠀⠀⠀⠀⠀⠀⠀⠀⠀⠀⠀⠀⠀⠀⠀⠀⠀⠀⠀⠀⠘⣿⣿⣿⣿⣿⣿⣿⣿⣿⣿⣿⣿⣿⣿⡇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⣿⣿⣿⣿⣿⣿⣿⣿⣿⣿⣿⣿⣿⣿⣿⣿⣿⣿⣿⣿⣿⣿⣿⣿⣿⣿⣿⣿⣿⣿⣿⣿⣿⣿⣿⣿⣿⣿⣿⣿⣿⣿⣿⣿⣿⣿⣿⣿⠁⠀⠀⠀⠀⠀⠀⠀⠀⠀⠀⠀⠀⠀⠀⠀⠀⠀⠀⠀⠀⠀⠀⠀⠀⠀⠀⠀⠘⣿⣿⣿⣿⣿⣿⣿⣿⣿⣿⣿⣿⣿⡇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⣿⣿⣿⣿⣿⣿⣿⣿⣿⣿⣿⣿⣿⣿⣿⣿⣿⣿⣿⣿⣿⣿⣿⣿⣿⣿⣿⣿⣿⣿⣿⣿⣿⣿⣿⣿⣿⣿⣿⣿⣿⣿⣿⣿⣿⣿⣿⠆⠀⠀⠀⠀⠀⠀⠀⠀⠀⠀⠀⠀⠀⠀⠀⠀⠀⠀⠀⠀⠀⠀⠀⠀⠀⠀⠀⠀⠀⠀⢹⣿⣿⣿⣿⣿⣿⣿⣿⣿⣿⣿⡇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⣿⣿⣿⣿⣿⣿⣿⣿⣿⣿⣿⣿⣿⣿⣿⣿⣿⣿⣿⣿⣿⣿⣿⣿⣿⣿⣿⣿⣿⣿⣿⣿⣿⣿⣿⣿⣿⣿⣿⣿⣿⣿⣿⣿⣿⣿⣿⣆⠀⠀⠀⠀⠀⠀⠀⠀⠀⠀⠀⠀⠀⠀⠀⠀⠀⠀⠀⠀⠀⠀⠀⠀⠀⠀⠀⠀⠀⠀⠈⣿⣿⣿⣿⣿⣿⣿⣿⣿⣿⣿⡇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⣿⣿⣿⣿⣿⣿⣿⣿⣿⣿⣿⣿⣿⣿⣿⣿⣿⣿⣿⣿⣿⣿⣿⣿⣿⣿⣿⣿⣿⣿⣿⣿⣿⣿⣿⣿⣿⣿⣿⣿⣿⣿⣿⣿⣿⣿⣿⣿⣦⣄⢀⠀⠀⠀⠀⠀⠀⠀⠀⠀⠀⠀⠀⠀⠀⠀⠀⠀⠀⠀⠀⠀⠀⠀⠀⠀⠀⠀⠀⢸⣿⣿⣿⣿⣿⣿⣿⣿⣿⣿⡇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⣿⣿⣿⣿⣿⣿⣿⣿⣿⣿⣿⣿⣿⣿⣿⣿⣿⣿⣿⣿⣿⣿⣿⣿⣿⣿⣿⣿⣿⣿⣿⣿⣿⣿⣿⣿⣿⣿⣿⣿⣿⣿⣿⣿⣿⣿⣿⣿⣿⣿⡿⠀⠀⠀⠀⠀⠀⠀⠀⠀⠀⠀⠀⠀⠀⠀⠀⠀⠀⠀⠀⠀⠀⠀⠀⠀⠀⠀⠀⠀⣿⣿⣿⣿⣿⣿⣿⣿⣿⣿⡇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⣿⣿⣿⣿⣿⣿⣿⣿⣿⣿⣿⣿⣿⣿⣿⣿⣿⣿⣿⣿⣿⣿⣿⣿⣿⣿⣿⣿⣿⣿⣿⣿⣿⣿⣿⣿⣿⣿⣿⣿⣿⣿⣿⣿⣿⣿⣿⣿⣿⣏⠀⠀⠀⠀⠀⠀⠀⠀⠀⠀⠀⠀⠀⠀⠀⠀⠀⠀⠀⠀⠀⠀⠀⠀⠀⠀⠀⠀⠀⠀⢹⣿⣿⣿⣿⣿⣿⣿⣿⣿⡇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⣿⣿⣿⣿⣿⣿⣿⣿⣿⣿⣿⣿⣿⣿⣿⣿⣿⣿⣿⣿⣿⣿⣿⣿⣿⣿⣿⣿⣿⣿⣿⣿⣿⣿⣿⣿⣿⣿⣿⣿⣿⣿⣿⣿⣿⣿⣿⣿⣿⣿⣿⣷⡀⠀⠀⠀⠀⠀⠀⠀⠀⠀⠀⠀⠀⠀⠀⠀⠀⠀⠀⠀⠀⠀⠀⠀⠀⠀⠀⠀⠀⣿⣿⣿⣿⣿⣿⣿⣿⣿⡇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⣿⣿⣿⣿⣿⣿⣿⣿⣿⣿⣿⣿⣿⣿⣿⣿⣿⣿⣿⣿⣿⣿⣿⣿⣿⣿⣿⣿⣿⣿⣿⣿⣿⣿⣿⣿⣿⣿⣿⣿⣿⣿⣿⣿⣿⣿⣿⣿⣿⣿⣿⣿⣷⣤⣤⠀⠀⠀⠀⠀⠀⠀⠀⠀⠀⠀⠀⠀⠀⠀⠀⠀⠀⠀⠀⠀⠀⠀⠀⠀⠀⢸⣿⣿⣿⣿⣿⣿⣿⣿⡇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⣿⣿⣿⣿⣿⣿⣿⣿⣿⣿⣿⣿⣿⣿⣿⣿⣿⣿⣿⣿⣿⣿⣿⣿⣿⣿⣿⣿⣿⣿⣿⣿⣿⣿⣿⣿⣿⣿⣿⣿⣿⣿⣿⣿⣿⣿⣿⣿⣿⣿⣿⣿⣿⣿⣟⡀⠀⠀⠀⠀⠀⠀⠀⠀⠀⠀⠀⠀⠀⠀⠀⠀⠀⠀⠀⠀⠀⠀⠀⠀⠀⠘⣿⣿⣿⣿⣿⣿⣿⣿⡇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⣿⣿⣿⣿⣿⣿⣿⣿⣿⣿⣿⣿⣿⣿⣿⣿⣿⣿⣿⣿⣿⣿⣿⣿⣿⣿⣿⣿⣿⣿⣿⣿⣿⣿⣿⣿⣿⣿⣿⣿⣿⣿⣿⣿⣿⣿⣿⣿⣿⣿⣿⣿⣿⣿⣿⠃⠀⠀⠀⠀⠀⠀⠀⠀⠀⠀⠀⠀⠀⠀⠀⠀⠀⠀⠀⠀⠀⠀⡀⠀⠀⠀⣿⣿⣿⣿⣿⣿⣿⣿⡇</a:t>
            </a:r>
            <a:br/>
            <a:r>
              <a:t>⣿⣿⣿⣿⣿⣿⣿⣿⣿⣿⣿⣿⣿⣿⣿⣿⣿⣿⣿⣿⣿⣿⣿⣿⣿⣿⣿⣿⣿⣿⣿⣿⣿⣿⣿⣿⣿⣿⣿⣿⣿⣿⣿⣿⣿⣿⣿⣿⣿⣿⣿⣿⣿⣿⠃⠀⠀⠀⠀⠀⠀⠀⠀⠀⠀⠀⠀⠀⠀⠀⠀⠀⠀⠀⠀⠀⠀⠠⣧⠀⣧⠀⢸⣿⣿⣿⣿⣿⣿⣿⡇</a:t>
            </a:r>
            <a:br/>
            <a:r>
              <a:t>⣿⣿⣿⣿⣿⣿⣿⣿⣿⣿⣿⣿⣿⣿⣿⣿⣿⣿⣿⣿⣿⣿⣿⣿⣿⣿⣿⣿⣿⣿⣿⣿⣿⣿⣿⣿⣿⣿⣿⣿⣿⣿⣿⣿⣿⣿⣿⣿⣿⣿⣿⣿⣿⠃⠀⠀⠀⠀⠀⠀⠀⠀⠀⠀⠀⠀⠀⠀⠀⠀⠀⠀⠀⠀⠀⠀⠀⠀⣿⣆⢸⣧⠸⣿⣿⣿⣿⣿⣿⣿⡇</a:t>
            </a:r>
            <a:br/>
            <a:r>
              <a:t>⣿⣿⣿⣿⣿⣿⣿⣿⣿⣿⣿⣿⣿⣿⣿⣿⣿⣿⣿⣿⣿⣿⣿⣿⣿⣿⣿⣿⡟⢿⣿⣿⣿⣿⣿⣿⣿⣿⣿⣿⣿⣿⣿⣿⣿⣿⣿⣿⣿⣿⣿⣿⠏⠀⠀⠀⠀⠀⠀⠀⠀⠀⠀⠀⠀⠀⠀⠀⠀⠀⠀⠀⠀⠀⢰⡀⠀⢰⣼⣿⣆⣿⣿⣿⣿⣿⣿⣿⣿⣿⡇</a:t>
            </a:r>
            <a:br/>
            <a:r>
              <a:t>⣿⣿⣿⣿⣿⣿⣿⣿⣿⣿⣿⣿⣿⣿⣿⣿⣿⣿⣿⣿⣿⣿⣿⣿⣿⣿⠿⠛⠃⠈⠀⠀⠀⠈⠻⣿⣿⣿⣿⣿⣿⣿⣿⣿⣿⣿⣿⣿⣿⣿⠉⠁⠀⠀⠀⠀⠀⠀⠀⠀⠀⠀⠀⠀⠀⠀⠀⠀⠀⠀⠀⠀⢠⠀⢸⣿⣇⠀⣿⣿⣿⣿⣿⣿⣿⣿⣿⣿⣿⣿⡇</a:t>
            </a:r>
            <a:br/>
            <a:r>
              <a:t>⣿⣿⣿⣿⣿⣿⣿⣿⣿⣿⣿⣿⣿⣿⣿⣿⣿⣿⣿⣿⣿⣿⣿⣿⡟⠀⠀⠀⠀⠀⠀⠀⠀⠀⠀⢻⣿⣿⣿⣿⣿⣿⣿⣿⣿⣿⣿⣿⣿⣿⡀⠀⠀⠀⠀⠀⠀⠀⠀⠀⠀⠀⠀⠀⠀⠀⠀⠀⠀⠀⠀⠀⢸⣇⣿⣿⣿⣄⣿⣿⣿⣿⣿⣿⣿⣿⣿⣿⣿⣿⡇</a:t>
            </a:r>
            <a:br/>
            <a:r>
              <a:t>⣿⣿⣿⣿⣿⣿⣿⣿⣿⣿⣿⣿⣿⣿⣿⣿⣿⣿⣿⣿⣿⣿⣿⣿⠃⠀⠀⠀⠀⠀⠀⠀⠀⠀⠀⢸⣿⣿⣿⣿⣿⣿⣿⣿⣿⣿⣿⣿⣿⡿⠀⠀⠀⠀⠀⠀⠀⠀⠀⠀⠀⠀⠀⠀⠀⠀⠀⠀⠀⠀⠀⠀⠀⣿⣿⣿⣿⣿⣿⣿⣿⣿⣿⣿⣿⣿⣿⣿⣿⣿⡇</a:t>
            </a:r>
            <a:br/>
            <a:r>
              <a:t>⣿⣿⣿⣿⣿⣿⣿⣿⣿⣿⣿⣿⣿⣿⣿⣿⣿⣿⣿⣿⣿⣿⣿⣿⡆⠀⠀⠀⠀⠀⠀⠀⠀⠀⠀⠈⠻⠿⠿⠿⠿⠿⠿⣿⣿⣿⣿⣿⡟⠀⠀⠀⠀⠀⠀⠀⠀⠀⠀⠀⠀⠀⠀⠀⠀⠀⠀⠀⠀⠀⠀⠀⠀⣿⣿⣿⣿⣿⣿⣿⣿⣿⣿⣿⣿⣿⣿⣿⣿⣿⡇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⣿⣿⣿⣿⣿⣿⣿⣿⣿⣿⣿⣿⣿⣿⣿⣿⣿⣿⣿⣿⣿⣿⣿⣿⣧⠀⠀⠀⠀⠀⠀⠀⠀⠀⠀⠀⠀⠀⠀⠀⠀⠀⠀⠀⠀⠀⠀⠉⠀⠀⠀⠀⠀⠀⠀⠀⠀⠀⠀⠀⠀⠀⠀⠀⠀⠀⠀⠀⠀⠀⠀⠀⠀⢿⣿⡿⠟⠋⠉⣩⣿⣿⣿⣿⣿⣿⣿⣿⣿⣿⡇</a:t>
            </a:r>
            <a:br/>
            <a:r>
              <a:t>⣿⣿⣿⣿⣿⣿⣿⣿⣿⣿⣿⣿⣿⣿⣿⣿⣿⣿⣿⣿⣿⣿⣿⣿⣿⣷⡀⠀⠀⠀⠀⠀⠀⠀⠀⠀⠀⠀⠀⠀⠀⠀⠀⠀⠀⠀⠀⠀⠀⠀⠀⠀⠀⠀⠀⠀⠀⠀⠀⠀⠀⠀⠀⠀⠀⠀⠀⠀⠀⠀⠀⠀⠀⠈⠁⠀⣀⣤⣴⣿⣿⣿⣿⣿⣿⣿⣿⣿⣿⣿⡇</a:t>
            </a:r>
            <a:br/>
            <a:r>
              <a:t>⣿⣿⣿⣿⣿⣿⣿⣿⣿⣿⣿⣿⣿⣿⣿⣿⣿⣿⣿⣿⣿⣿⣿⣿⣿⣿⣿⣶⣤⣄⣀⣀⠀⠀⠀⠀⠀⠀⠀⠀⠀⠀⠀⠀⠀⠀⠀⠀⠀⠀⠀⠀⠀⠀⠀⠀⠀⠀⠀⠀⠀⠀⠀⠀⠀⠀⠀⠀⠀⠀⠀⠀⠀⠀⠀⠀⣿⣿⣿⣿⣿⣿⣿⣿⣿⣿⣿⣿⣿⣿⡇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⣿⣿⣿⣿⣿⣿⣿⣿⣿⣿⣿⣿⣿⣿⣿⣿⣿⣿⣿⣿⣿⣿⣿⣿⣿⣿⣿⣿⣿⣿⣿⣿⣿⣿⠀⠀⠀⠀⠀⠀⠀⠀⠀⠀⠀⠀⠀⠀⠀⠀⠀⠀⠀⠀⠀⠀⠀⠀⠀⠀⠀⠀⠀⠀⠀⠀⠀⠀⠀⠀⠀⠀⠀⠀⠀⠀⠀⠙⢿⣿⣿⣿⣿⣿⣿⣿⣿⣿⣿⣿⡇</a:t>
            </a:r>
            <a:br/>
            <a:r>
              <a:t>⣿⣿⣿⣿⣿⣿⣿⣿⣿⣿⣿⣿⣿⣿⣿⣿⣿⣿⣿⣿⣿⣿⣿⣿⣿⣿⣿⣿⣿⣿⣿⣿⣿⣿⡆⠀⠀⠀⠀⠀⠀⠀⠀⠀⠀⠀⠀⠀⠀⠀⠀⠀⠀⠀⠀⠀⠀⠀⠀⠀⠀⠀⠀⠀⠀⠀⠀⠀⠀⠀⠀⠀⠀⠀⠀⠀⠀⠀⠈⢿⣿⣿⣿⣿⣿⣿⣿⣿⣿⣿⡇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⠀⠀⠀⠀⠀⠀⣤⣶⣤⣄⣀⠀⠀⠀⠀⠀⠀⠀⠀⠀⠀⠀⠀⠀⠀⠀⠀⠀⠀⠀⠀⠀⠀⠀⠀⠀⠀⠀⠀⠀⣠⣶⣿⣿⣿⣿⣿⣿⣿⣶⣦⣄⠀⠀⠀⠀⠀⠀⠀⠀⠀⠀⠀⠀⠀⠀⠀⠀⠀⠀⠀⠀⠀⠀⠀⠀⠀⠀⠀⠀⠀⠀⠀⠀⠀⠀⠀⠀⠀⠀⠀</a:t>
            </a:r>
            <a:br/>
            <a:r>
              <a:t>⠀⠀⠀⠀⠀⠀⠙⣿⣿⣿⣿⣿⣷⣦⣄⣀⠀⠀⠀⠀⠀⠀⠀⠀⠀⠀⠀⠀⠀⠀⠀⠀⠀⠀⠀⠀⠀⠀⠀⣴⣿⣿⣿⣿⣿⣿⣿⣿⣿⣿⣿⣿⣷⣄⠀⠀⠀⠀⠀⠀⠀⠀⠀⠀⠀⠀⠀⠀⠀⠀⠀⠀⠀⠀⠀⠀⠀⠀⠀⠀⠀⠀⠀⠀⠀⠀⠀⠀⠀⠀⠀</a:t>
            </a:r>
            <a:br/>
            <a:r>
              <a:t>⠀⠀⠀⠀⠀⠀⣰⣿⣿⣿⣿⣿⣿⣿⣿⣿⣷⣦⣀⠀⠀⠀⠀⠀⠀⠀⠀⠀⠀⠀⠀⠀⠀⠀⠀⠀⠀⢠⣾⣿⣿⣿⣿⣿⣿⣿⣿⣿⣿⣿⣿⣿⣿⣿⡄⠀⠀⠀⠀⠀⠀⠀⠀⠀⠀⠀⠀⠀⠀⠀⠀⠀⠀⠀⠀⠀⠀⠀⠀⠀⠀⠀⠀⠀⠀⠀⠀⠀⠀⠀⠀</a:t>
            </a:r>
            <a:br/>
            <a:r>
              <a:t>⠀⠀⠀⠀⠀⢠⣿⣿⣿⣿⣿⣿⣿⣿⣿⡿⠻⠟⠿⢿⣷⣦⣤⣀⡀⠀⠀⠀⠀⠀⠀⠀⠀⠀⠀⠀⣰⣿⣿⣿⣿⣿⣿⣿⣿⣿⣿⣿⣿⣿⣿⣿⣿⣿⣧⠀⠀⠀⠀⠀⠀⠀⠀⠀⠀⠀⠀⠀⠀⠀⠀⠀⠀⠀⠀⠀⠀⠀⠀⠀⠀⠀⠀⠀⠀⠀⠀⠀⠀⠀⠀</a:t>
            </a:r>
            <a:br/>
            <a:r>
              <a:t>⠀⠀⠀⠀⠀⣾⣿⣿⣿⣿⣿⣿⣿⣿⡿⠁⠀⠀⠀⠀⠈⠉⠛⠻⠿⣿⣶⣤⣄⣀⠀⠀⠀⠀⠀⣺⢿⢿⣿⣿⣿⣿⣿⣿⣿⣿⣿⣿⣿⣿⣿⣿⣿⣿⠟⠀⠀⠀⠀⠀⠀⠀⠀⠀⠀⠀⠀⠀⠀⠀⠀⠀⠀⠀⠀⠀⠀⠀⠀⠀⠀⠀⠀⠀⠀⠀⠀⠀⠀⠀⠀</a:t>
            </a:r>
            <a:br/>
            <a:r>
              <a:t>⠀⠀⠀⠀⣸⣿⣿⣿⣿⣿⣿⣿⣿⡿⠁⠀⠀⠀⠀⠀⠀⠀⠀⠀⠀⠀⠉⠙⠛⠿⢿⣷⣶⣤⣄⣀⠀⢀⣼⣿⣿⣿⣿⣿⣿⣿⣿⣿⣿⣿⣿⡿⠟⠋⠀⠀⠀⠀⠀⠀⠀⠀⠀⠀⠀⠀⠀⠀⠀⠀⠀⠀⠀⠀⠀⠀⠀⠀⠀⠀⠀⠀⠀⠀⠀⠀⠀⠀⠀⠀⠀</a:t>
            </a:r>
            <a:br/>
            <a:r>
              <a:t>⠀⠀⠀⢀⣿⣿⣿⣿⣿⣿⣿⣿⣿⠃⠀⠀⠀⠀⠀⠀⠀⠀⠀⠀⠀⠀⠀⠀⠀⠀⠀⠀⠉⠙⠛⠿⣿⣿⣿⣿⣿⣿⣿⣿⣿⣿⣿⣿⣿⣿⡟⠃⠀⠀⠀⠀⠀⠀⠀⠀⠀⠀⠀⠀⠀⠀⠀⠀⠀⠀⠀⠀⠀⠀⠀⠀⠀⠀⠀⠀⠀⠀⠀⠀⠀⠀⠀⠀⠀⠀⠀</a:t>
            </a:r>
            <a:br/>
            <a:r>
              <a:t>⠀⠀⠀⢸⣿⣿⣿⣿⣿⣿⣿⣿⠏⠀⠀⠀⠀⠀⠀⠀⠀⠀⠀⠀⠀⠀⠀⠀⠀⠀⠀⠀⠀⠀⠀⠀⠛⣻⣿⣿⣿⣿⣿⣿⣿⣿⣿⣿⣿⣁⠀⠀⠀⠀⠀⠀⠀⠀⠀⠀⠀⠀⠀⠀⠀⠀⠀⠀⠀⠀⠀⠀⠀⠀⠀⠀⠀⠀⠀⠀⠀⠀⠀⠀⠀⠀⠀⠀⠀⠀⠀</a:t>
            </a:r>
            <a:br/>
            <a:r>
              <a:t>⠀⠀⠀⣿⣿⣿⣿⣿⣿⣿⣿⡿⠀⠀⠀⠀⠀⠀⠀⠀⠀⠀⠀⠀⠀⠀⠀⠀⠀⠀⠀⠀⠀⠀⠀⠀⠀⠀⢹⡿⡿⣿⣿⣿⣿⣿⣿⣿⣿⣿⣿⣶⣶⣤⣤⣀⡀⠀⠀⠀⠀⠀⠀⠀⠀⠀⠀⠀⠀⠀⠀⠀⠀⠀⠀⠀⠀⠀⠀⠀⠀⠀⠀⠀⠀⠀⠀⠀⠀⠀⠀</a:t>
            </a:r>
            <a:br/>
            <a:r>
              <a:t>⠀⠀⢰⣿⣿⣿⣿⣿⣿⣿⣿⠇⠀⠀⠀⠀⠀⠀⠀⠀⠀⠀⠀⠀⠀⠀⠀⠀⠀⠀⠀⠀⠀⠀⠀⠀⠀⠀⠈⠀⠀⣻⣿⣿⣿⣿⣿⣿⣿⣿⣿⣿⡏⠛⠛⠿⠿⣿⣷⣶⣶⣤⣄⣀⡀⠀⠀⠀⣀⠀⠀⠀⠀⠀⠀⠀⠀⠀⠀⠀⠀⠀⠀⠀⠀⠀⠀⠀⠀⠀⠀</a:t>
            </a:r>
            <a:br/>
            <a:r>
              <a:t>⠀⠀⢸⣿⣿⣿⣿⣿⣿⣿⣿⠀⠀⠀⠀⠀⠀⠀⠀⠀⠀⠀⠀⠀⠀⠀⠀⠀⠀⠀⠀⠀⠀⠀⠀⠀⠀⠀⠀⠀⠀⢸⣿⣿⣿⣿⣿⣿⣿⣿⣿⣿⣿⣆⠀⠀⠀⠀⠈⠉⠙⠛⠻⠿⢿⣿⣿⣷⣿⣿⣷⣦⣤⡀⠀⠀⠀⠀⠀⠀⠀⠀⠀⠀⠀⠀⠀⠀⠀⠀⠀</a:t>
            </a:r>
            <a:br/>
            <a:r>
              <a:t>⠀⠀⢸⣿⣿⣿⣿⣿⣿⣿⡇⠀⠀⠀⠀⠀⠀⠀⠀⠀⠀⠀⠀⠀⠀⠀⠀⠀⠀⠀⠀⠀⠀⠀⠀⠀⠀⠀⠀⠀⢰⣿⣿⣿⣿⣿⣿⣿⣿⣿⣿⣿⣿⣿⡀⠀⠀⠀⠀⠀⠀⠀⠀⠀⠀⠀⢿⣿⣿⣿⣿⣿⣿⣿⣿⣷⣶⣶⣤⣤⣤⣀⣀⡀⠀⠀⠀⠀⠀⠀⠀</a:t>
            </a:r>
            <a:br/>
            <a:r>
              <a:t>⠀⠀⢸⣿⣿⣿⣿⣿⣿⣿⡇⠀⠀⠀⠀⠀⠀⠀⠀⠀⠀⠀⠀⠀⠀⠀⠀⠀⠀⠀⠀⠀⠀⠀⠀⠀⠀⠀⠀⠀⢸⣿⣿⣿⣿⣿⣿⣿⣿⣿⣿⣿⣿⣿⣷⡀⠀⠀⠀⠀⠀⣀⣀⣤⣤⣶⣿⣿⣿⣿⡿⠋⠀⠀⠈⠉⠙⠛⠻⠿⣿⣿⣿⣿⣿⣿⣷⣶⣶⣤⡄</a:t>
            </a:r>
            <a:br/>
            <a:r>
              <a:t>⠀⠀⢸⣿⣿⣿⣿⣿⣿⣿⠀⠀⠀⠀⠀⠀⠀⠀⠀⠀⠀⠀⠀⠀⠀⠀⠀⠀⠀⠀⠀⠀⠀⠀⠀⠀⠀⠀⠀⣰⣿⣿⣿⣿⣿⣿⣿⣿⣿⣿⣿⣿⣿⣿⣿⣿⣤⣶⣶⣿⣿⣿⣿⣿⣿⣿⣿⣿⠿⠋⠀⠀⠀⠀⠀⠀⠀⠀⠀⠀⠀⠀⠉⠙⠛⠻⠿⣿⣿⣿⡇</a:t>
            </a:r>
            <a:br/>
            <a:r>
              <a:t>⠀⠀⢸⣿⣿⣿⣿⣿⣿⣿⠀⠀⠀⠀⠀⠀⠀⠀⠀⠀⠀⠀⠀⠀⠀⠀⠀⠀⠀⠀⠀⠀⠀⠀⠀⠀⠀⠀⣸⣿⣿⣿⠿⣿⣿⣿⣿⣿⣿⣿⣿⣿⣿⣿⣿⣿⣿⣿⣿⣿⣿⣿⡿⠟⠛⠉⠁⠀⠀⠀⠀⠀⠀⠀⠀⠀⠀⠀⠀⠀⠀⠀⠀⠀⠀⠀⠀⠀⠈⠉⠁</a:t>
            </a:r>
            <a:br/>
            <a:r>
              <a:t>⠀⠀⢸⣿⣿⣿⣿⣿⣿⣿⠀⠀⠀⠀⠀⠀⠀⠀⠀⠀⠀⠀⠀⠀⠀⠀⠀⠀⠀⠀⠀⠀⠀⠀⠀⠀⠀⠀⣿⣿⣿⣷⣤⣿⣿⣿⣿⣿⣿⣿⣿⣿⣯⡀⠙⠛⠿⠟⠛⠋⠉⠀⠀⠀⠀⠀⠀⠀⠀⠀⠀⠀⠀⠀⠀⠀⠀⠀⠀⠀⠀⠀⠀⠀⠀⠀⠀⠀⠀⠀⠀</a:t>
            </a:r>
            <a:br/>
            <a:r>
              <a:t>⠀⠀⠘⣿⣿⣿⣿⣿⣿⣿⡄⠀⠀⠀⠀⠀⠀⠀⠀⠀⠀⠀⠀⠀⠀⠀⠀⠀⠀⠀⠀⠀⠀⠀⠀⠀⠀⠀⠘⢿⣿⣿⣿⣿⣿⣿⣿⣿⣿⣿⣿⣿⣿⠇⠀⠀⠀⠀⠀⠀⠀⠀⠀⠀⠀⠀⠀⠀⠀⠀⠀⠀⠀⠀⠀⠀⠀⠀⠀⠀⠀⠀⠀⠀⠀⠀⠀⠀⠀⠀⠀</a:t>
            </a:r>
            <a:br/>
            <a:r>
              <a:t>⠀⠀⠀⢿⣿⣿⣿⣿⣿⣿⡇⠀⠀⠀⠀⠀⠀⠀⠀⠀⠀⠀⠀⠀⠀⠀⠀⠀⠀⠀⠀⠀⠀⠀⠀⠀⠀⠀⠀⠀⠈⠻⢿⣿⣿⣿⣿⣿⣿⣿⣿⣿⣿⠄⠀⠀⠀⠀⠀⠀⠀⠀⠀⠀⠀⠀⠀⠀⠀⠀⠀⠀⠀⠀⠀⠀⠀⠀⠀⠀⠀⠀⠀⠀⠀⠀⠀⠀⠀⠀⠀</a:t>
            </a:r>
            <a:br/>
            <a:r>
              <a:t>⠀⠀⠀⠘⣿⣿⣿⣿⣿⣿⣿⠀⠀⠀⠀⠀⠀⠀⠀⠀⠀⠀⠀⠀⠀⠀⠀⠀⠀⠀⠀⠀⠀⠀⠀⠀⠀⠀⠀⠀⠀⠀⠀⣿⣿⣿⣿⣿⣿⣿⣿⣿⣿⣷⡄⠀⠀⠀⠀⠀⠀⠀⠀⠀⠀⠀⠀⠀⠀⠀⠀⠀⠀⠀⠀⠀⠀⠀⠀⠀⠀⠀⠀⠀⠀⠀⠀⠀⠀⠀⠀</a:t>
            </a:r>
            <a:br/>
            <a:r>
              <a:t>⠀⠀⠀⠀⢻⣿⣿⣿⣿⣿⣿⣇⠀⠀⠀⠀⠀⠀⠀⠀⠀⠀⠀⠀⠀⠀⠀⠀⠀⠀⠀⠀⠀⠀⠀⠀⠀⠀⠀⠀⠀⢀⣼⣿⣿⣿⣿⣿⣿⣿⣿⣿⣿⣿⡇⠀⠀⠀⠀⠀⠀⠀⠀⠀⠀⠀⠀⠀⠀⠀⠀⠀⠀⠀⠀⠀⠀⠀⠀⠀⠀⠀⠀⠀⠀⠀⠀⠀⠀⠀⠀</a:t>
            </a:r>
            <a:br/>
            <a:r>
              <a:t>⠀⠀⠀⠀⠀⢿⣿⣿⣿⣿⣿⣿⡀⠀⠀⠀⠀⠀⠀⠀⠀⠀⠀⠀⠀⠀⠀⠀⠀⠀⠀⠀⠀⠀⠀⠀⠀⠀⠀⠀⣠⣿⣿⣿⣿⣿⣿⣿⣿⣿⣿⣿⣿⣿⣿⡄⠀⠀⠀⠀⠀⠀⠀⠀⠀⠀⠀⠀⠀⠀⠀⠀⠀⠀⠀⠀⠀⠀⠀⠀⠀⠀⠀⠀⠀⠀⠀⠀⠀⠀⠀</a:t>
            </a:r>
            <a:br/>
            <a:r>
              <a:t>⠀⠀⠀⠀⠀⠈⢿⣿⣿⣿⣿⣿⣧⠀⠀⠀⠀⠀⠀⠀⠀⠀⠀⠀⠀⠀⠀⠀⠀⠀⠀⠀⠀⠀⠀⠀⠀⠀⢀⣼⣿⣿⣿⣿⣿⣿⣿⣿⣿⣿⣿⣿⣿⣿⣿⣿⣦⠀⠀⠀⠀⠀⠀⠀⠀⠀⠀⠀⠀⠀⠀⠀⠀⠀⠀⠀⠀⠀⠀⠀⠀⠀⠀⠀⠀⠀⠀⠀⠀⠀⠀</a:t>
            </a:r>
            <a:br/>
            <a:r>
              <a:t>⠀⠀⠀⠀⠀⠀⠘⣿⣿⣿⣿⣿⣿⡆⠀⠀⠀⠀⠀⠀⠀⠀⠀⠀⠀⠀⠀⠀⠀⠀⠀⠀⠀⠀⠀⠀⣠⣴⣿⣿⣿⣿⣿⣿⣿⣿⣿⣿⣿⣿⣿⣿⣿⣿⣿⣿⣿⣷⡄⠀⠀⠀⠀⠀⠀⠀⠀⠀⠀⠀⠀⠀⠀⠀⠀⠀⠀⠀⠀⠀⠀⠀⠀⠀⠀⠀⠀⠀⠀⠀⠀</a:t>
            </a:r>
            <a:br/>
            <a:r>
              <a:t>⠀⠀⠀⠀⠀⠀⠀⢻⣿⣿⣿⣿⣿⠇⠀⠀⠀⠀⠀⠀⠀⠀⠀⠀⠀⠀⠀⠀⠀⠀⠀⠀⠀⠀⣠⣾⣿⣿⣿⣿⣿⣿⣿⣿⣿⣿⣿⣿⣿⣿⣿⣿⣿⣿⣿⣿⣿⣿⣿⡄⠀⠀⠀⠀⠀⠀⠀⠀⠀⠀⠀⠀⠀⠀⠀⠀⠀⠀⠀⠀⠀⠀⠀⠀⠀⠀⠀⠀⠀⠀⠀</a:t>
            </a:r>
            <a:br/>
            <a:r>
              <a:t>⠀⠀⠀⠀⠀⠀⠀⣸⣿⣿⣿⣿⠏⠀⠀⠀⠀⠀⠀⠀⠀⠀⠀⠀⠀⠀⠀⠀⠀⠀⠀⢀⣤⣿⣿⣿⣿⣿⣿⣿⣿⣿⣿⣿⣿⣿⣿⣿⣿⣿⣿⣿⣿⣿⣿⣿⣿⣿⣇⠀⠀⠀⠀⠀⠀⠀⠀⠀⠀⠀⠀⠀⠀⠀⠀⠀⠀⠀⠀⠀⠀⠀⠀⠀⠀⠀⠀⠀⠀⠀⠀</a:t>
            </a:r>
            <a:br/>
            <a:r>
              <a:t>⠀⠀⠀⠀⠀⠀⠀⣿⣿⣿⣿⡏⠀⠀⠀⠀⠀⠀⠀⠀⠀⠀⠀⠀⠀⠀⠀⠀⠀⣠⣴⣿⣿⣿⣿⣿⣿⣿⣿⣿⣿⣿⣿⣿⣿⣿⣿⣿⣿⣿⣿⣿⣿⣿⣿⣿⣿⣿⣿⡆⠀⠀⠀⠀⠀⠀⠀⠀⠀⠀⠀⠀⠀⠀⠀⠀⠀⠀⠀⠀⠀⠀⠀⠀⠀⠀⠀⠀⠀⠀⠀</a:t>
            </a:r>
            <a:br/>
            <a:r>
              <a:t>⠀⠀⠀⠀⠀⠀⠀⣿⣿⣿⣿⠀⠀⠀⠀⠀⠀⠀⠀⠀⠀⠀⠀⠀⠀⠀⣀⣴⣿⣿⣿⣿⣿⣿⣿⣿⣿⣿⣿⣿⣿⣿⣿⣿⣿⣿⣿⣿⣿⣿⣿⣿⣿⣿⣿⣿⣿⣿⣿⣷⠀⠀⠀⠀⠀⠀⠀⠀⠀⠀⠀⠀⠀⠀⠀⠀⠀⠀⠀⠀⠀⠀⠀⠀⠀⠀⠀⠀⠀⠀⠀</a:t>
            </a:r>
            <a:br/>
            <a:r>
              <a:t>⠀⠀⠀⠀⠀⠀⠀⣿⣿⣿⣿⠀⠀⠀⠀⠀⠀⠀⠀⠀⠀⠀⠀⣠⣴⣿⣿⣿⣿⣿⣿⣿⣿⣿⣿⣿⣿⣿⣿⣿⣿⣿⣿⣿⣿⣿⣿⣿⣿⣿⣿⣿⣿⣿⣿⣿⣿⣿⣿⣿⡇⠀⠀⠀⠀⠀⠀⠀⠀⠀⠀⠀⠀⠀⠀⠀⠀⠀⠀⠀⠀⠀⠀⠀⠀⠀⠀⠀⠀⠀⠀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⠀⠀⠀⠀⠀⠀⠀⢹⣿⣿⣿⠀⠀⠀⠀⠀⠀⠀⠀⠀⢀⣤⣾⣿⣿⣿⣿⣿⣿⣿⣿⣿⣿⣿⣿⣿⣿⣿⣿⣿⣿⣿⣿⣿⣿⣿⣿⣿⣿⣿⣿⣿⣿⣿⣿⣿⣿⣿⣿⣿⣷⠀⠀⠀⠀⠀⠀⠀⠀⠀⠀⠀⠀⠀⠀⠀⠀⠀⠀⠀⠀⠀⠀⠀⠀⠀⠀⠀⠀⠀⠀</a:t>
            </a:r>
            <a:br/>
            <a:r>
              <a:t>⠀⠀⠀⠀⠀⠀⠀⠈⢿⣿⣿⡄⠀⠀⠀⠀⠀⠀⠀⠀⢾⣿⣿⣿⣿⣿⣿⣿⣿⣿⣿⣿⣿⣿⣿⣿⣿⣿⣿⣿⣿⣿⣿⣿⣿⣿⣿⣿⣿⣿⣿⣿⣿⣿⣿⣿⣿⣿⣿⣿⣿⡄⠀⠀⠀⠀⠀⠀⠀⠀⠀⠀⠀⠀⠀⠀⠀⠀⠀⠀⠀⠀⠀⠀⠀⠀⠀⠀⠀⠀⠀</a:t>
            </a:r>
            <a:br/>
            <a:r>
              <a:t>⠀⠀⠀⠀⠀⠀⠀⠀⠈⢿⣿⣧⡀⠀⠀⠀⠀⠀⠀⠀⠈⠛⢙⣿⣿⣿⣿⣿⣿⣿⣿⣿⣿⣿⣿⣿⣿⣿⣿⣿⣿⣿⣿⣿⣿⣿⣿⣿⣿⣿⣿⣿⣿⣿⣿⣿⣿⣿⣿⣿⣿⣧⠀⠀⠀⠀⠀⠀⠀⠀⠀⠀⠀⠀⠀⠀⠀⠀⠀⠀⠀⠀⠀⢀⣀⣠⣤⣴⣶⣾⡇</a:t>
            </a:r>
            <a:br/>
            <a:r>
              <a:t>⠀⠀⠀⠀⠀⠀⠀⠀⠀⠈⠻⣿⣷⣄⠀⠀⠀⠀⢀⣠⣴⣾⣿⣿⣿⣿⣿⣿⣿⣿⣿⣿⣿⣿⣿⣿⣿⣿⣿⣿⣿⣿⣿⣿⣿⣿⣿⣿⣿⣿⣿⣿⣿⣿⣿⣿⣿⣿⣿⣿⣿⡿⠀⠀⠀⠀⠀⠀⠀⠀⠀⠀⠀⠀⠀⢀⣀⣠⣤⣴⣶⣾⣿⣿⣿⣿⣿⣿⣿⣿⡇</a:t>
            </a:r>
            <a:br/>
            <a:r>
              <a:t>⠀⠀⠀⠀⠀⠀⠀⠀⠀⠀⠀⠀⠙⠛⠷⢤⣤⣶⣿⣿⣿⣿⣿⣿⣿⣿⣿⣿⣿⣿⣿⣿⣿⣿⣿⣿⣿⣿⣿⣿⣿⣿⣿⣿⣿⣿⣿⣿⣿⣿⣿⣿⣿⣿⣿⣿⣿⣿⣿⣿⡿⠁⠀⠀⠀⠀⣀⣀⣠⣤⣤⣶⣶⣿⣿⣿⣿⣿⣿⣿⣿⣿⣿⣿⣿⣿⣿⣿⣿⣿⡇</a:t>
            </a:r>
            <a:br/>
            <a:r>
              <a:t>⠀⠀⠀⠀⠀⠀⠀⠀⠀⠀⠀⠀⠀⠀⠠⣾⣿⣿⣿⣿⣿⣿⣿⣿⣿⣿⣿⣿⣿⣿⣿⣿⣿⣿⣿⣿⣿⣿⣿⣿⣿⣿⣿⣿⣿⣿⣿⣿⣿⣿⣿⣿⣿⣿⣿⣿⣿⣿⣿⣿⣧⣴⣶⣾⣿⣿⣿⣿⣿⣿⣿⣿⣿⣿⣿⣿⣿⣿⣿⣿⣿⣿⣿⣿⣿⣿⣿⣿⣿⣿⡇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⠀⠀⠀⠀⠀⠀⠀⠀⠀⠀⠀⠀⠀⠀⠀⠀⠀⠀⠀⠀⠀⠀⠀⠀⠀⠀⠀⠀⠀⠀⠀⠀⠀⠀⠀⠀⠀⠀⠀⠀⠀⠀⠀⠀⢀⣀⠀⠀⠀⠀⠀⠀⠀⠀⠀⠀⠀⠀⠀⠀⠀⠀⠀⠀⠀⠀⠀⠀⠀⠀⠀⠀⠀⠀⠀⠀⠀⠀⠀⠀⠀⠀⠀⠀⠀⠀⠀⠀⠀⠀⠀</a:t>
            </a:r>
            <a:br/>
            <a:r>
              <a:t>⠀⠀⠀⠀⠀⢀⣀⣀⠀⠀⠀⠀⠀⠀⠀⠀⠀⠀⠀⠀⠀⠀⠀⠀⠀⠀⠀⠀⠀⠀⠀⠀⠀⠀⠀⠀⠀⠀⠀⠀⠀⣠⣴⣾⣿⣿⣿⣷⣤⣄⣀⠀⠀⠀⠀⠀⠀⠀⠀⠀⠀⠀⠀⠀⠀⠀⠀⠀⠀⠀⠀⠀⠀⠀⠀⠀⠀⠀⠀⠀⠀⠀⠀⠀⠀⠀⠀⠀⠀⠀⠀</a:t>
            </a:r>
            <a:br/>
            <a:r>
              <a:t>⠀⠀⠀⠀⠀⠘⣿⣿⣿⣷⣶⣤⣀⠀⠀⠀⠀⠀⠀⠀⠀⠀⠀⠀⠀⠀⠀⠀⠀⠀⠀⠀⠀⠀⠀⠀⠀⠀⠀⢠⣾⣿⣿⣿⣿⣿⣿⣿⣿⣿⣿⣿⣦⡀⠀⠀⠀⠀⠀⠀⠀⠀⠀⠀⠀⠀⠀⠀⠀⠀⠀⠀⠀⠀⠀⠀⠀⠀⠀⠀⠀⠀⠀⠀⠀⠀⠀⠀⠀⠀⠀</a:t>
            </a:r>
            <a:br/>
            <a:r>
              <a:t>⠀⠀⠀⠀⠀⠀⣾⣿⣿⣿⣿⣿⣿⣿⣷⣦⣄⡀⠀⠀⠀⠀⠀⠀⠀⠀⠀⠀⠀⠀⠀⠀⠀⠀⠀⠀⠀⠀⣰⣿⣿⣿⣿⣿⣿⣿⣿⣿⣿⣿⣿⣿⣿⣿⡄⠀⠀⠀⠀⠀⠀⠀⠀⠀⠀⠀⠀⠀⠀⠀⠀⠀⠀⠀⠀⠀⠀⠀⠀⠀⠀⠀⠀⠀⠀⠀⠀⠀⠀⠀⠀</a:t>
            </a:r>
            <a:br/>
            <a:r>
              <a:t>⠀⠀⠀⠀⠀⣸⣿⣿⣿⣿⣿⣿⣿⣿⣿⣿⣿⣷⣦⣤⣀⠀⠀⠀⠀⠀⠀⠀⠀⠀⠀⠀⠀⠀⠀⠀⢀⣼⣿⣿⣿⣿⣿⣿⣿⣿⣿⣿⣿⣿⣿⣿⣿⣿⣷⠀⠀⠀⠀⠀⠀⠀⠀⠀⠀⠀⠀⠀⠀⠀⠀⠀⠀⠀⠀⠀⠀⠀⠀⠀⠀⠀⠀⠀⠀⠀⠀⠀⠀⠀⠀</a:t>
            </a:r>
            <a:br/>
            <a:r>
              <a:t>⠀⠀⠀⠀⢰⣿⣿⣿⣿⣿⣿⣿⣿⣿⡿⠀⠀⠀⠉⠛⠻⢿⣷⣶⣤⣀⡀⠀⠀⠀⠀⠀⠀⠀⠀⣠⣿⣿⣿⣿⣿⣿⣿⣿⣿⣿⣿⣿⣿⣿⣿⣿⣿⣿⣿⡄⠀⠀⠀⠀⠀⠀⠀⠀⠀⠀⠀⠀⠀⠀⠀⠀⠀⠀⠀⠀⠀⠀⠀⠀⠀⠀⠀⠀⠀⠀⠀⠀⠀⠀⠀</a:t>
            </a:r>
            <a:br/>
            <a:r>
              <a:t>⠀⠀⠀⠀⣿⣿⣿⣿⣿⣿⣿⣿⣿⡿⠁⠀⠀⠀⠀⠀⠀⠀⠀⠉⠛⠻⠿⣿⣶⣦⣤⣀⡀⠀⠀⠛⠙⠛⢻⣿⣿⣿⣿⣿⣿⣿⣿⣿⣿⣿⣿⣿⣿⡿⠃⠀⠀⠀⠀⠀⠀⠀⠀⠀⠀⠀⠀⠀⠀⠀⠀⠀⠀⠀⠀⠀⠀⠀⠀⠀⠀⠀⠀⠀⠀⠀⠀⠀⠀⠀⠀</a:t>
            </a:r>
            <a:br/>
            <a:r>
              <a:t>⠀⠀⠀⣸⣿⣿⣿⣿⣿⣿⣿⣿⣿⠁⠀⠀⠀⠀⠀⠀⠀⠀⠀⠀⠀⠀⠀⠀⠈⠉⠛⠿⢿⣷⣶⣤⣤⣠⣾⣿⣿⣿⣿⣿⣿⣿⣿⣿⣿⣿⣿⣧⠁⠀⠀⠀⠀⠀⠀⠀⠀⠀⠀⠀⠀⠀⠀⠀⠀⠀⠀⠀⠀⠀⠀⠀⠀⠀⠀⠀⠀⠀⠀⠀⠀⠀⠀⠀⠀⠀⠀</a:t>
            </a:r>
            <a:br/>
            <a:r>
              <a:t>⠀⠀⠀⣿⣿⣿⣿⣿⣿⣿⣿⣿⠃⠀⠀⠀⠀⠀⠀⠀⠀⠀⠀⠀⠀⠀⠀⠀⠀⠀⠀⠀⠀⠀⠉⠙⢻⣿⣿⣿⣿⣿⣿⣿⣿⣿⣿⣿⣿⡿⠋⠀⠀⠀⠀⠀⠀⠀⠀⠀⠀⠀⠀⠀⠀⠀⠀⠀⠀⠀⠀⠀⠀⠀⠀⠀⠀⠀⠀⠀⠀⠀⠀⠀⠀⠀⠀⠀⠀⠀⠀</a:t>
            </a:r>
            <a:br/>
            <a:r>
              <a:t>⠀⠀⢸⣿⣿⣿⣿⣿⣿⣿⣿⡏⠀⠀⠀⠀⠀⠀⠀⠀⠀⠀⠀⠀⠀⠀⠀⠀⠀⠀⠀⠀⠀⠀⠀⠀⠀⠘⣿⣿⣿⣿⣿⣿⣿⣿⣿⣿⣿⣦⣄⡀⠀⠀⠀⠀⠀⠀⠀⠀⠀⠀⠀⠀⠀⠀⠀⠀⠀⠀⠀⠀⠀⠀⠀⠀⠀⠀⠀⠀⠀⠀⠀⠀⠀⠀⠀⠀⠀⠀⠀</a:t>
            </a:r>
            <a:br/>
            <a:r>
              <a:t>⠀⠀⣾⣿⣿⣿⣿⣿⣿⣿⣿⠀⠀⠀⠀⠀⠀⠀⠀⠀⠀⠀⠀⠀⠀⠀⠀⠀⠀⠀⠀⠀⠀⠀⠀⠀⠀⠀⠐⠟⠙⢹⣿⣿⣿⣿⣿⣿⣿⣿⣿⣿⣿⣷⣶⣤⣤⣀⡀⠀⠀⠀⠀⠀⠀⠀⠀⠀⠀⠀⠀⠀⠀⠀⠀⠀⠀⠀⠀⠀⠀⠀⠀⠀⠀⠀⠀⠀⠀⠀⠀</a:t>
            </a:r>
            <a:br/>
            <a:r>
              <a:t>⠀⠀⣿⣿⣿⣿⣿⣿⣿⣿⡇⠀⠀⠀⠀⠀⠀⠀⠀⠀⠀⠀⠀⠀⠀⠀⠀⠀⠀⠀⠀⠀⠀⠀⠀⠀⠀⠀⠀⠀⠀⢺⣿⣿⣿⣿⣿⣿⣿⣿⣿⣿⣿⠈⠉⠛⠛⠿⢿⣿⣷⣶⣶⣤⣄⣀⣀⣀⢠⡄⡀⠀⠀⠀⠀⠀⠀⠀⠀⠀⠀⠀⠀⠀⠀⠀⠀⠀⠀⠀⠀</a:t>
            </a:r>
            <a:br/>
            <a:r>
              <a:t>⠀⢀⣿⣿⣿⣿⣿⣿⣿⣿⠃⠀⠀⠀⠀⠀⠀⠀⠀⠀⠀⠀⠀⠀⠀⠀⠀⠀⠀⠀⠀⠀⠀⠀⠀⠀⠀⠀⠀⠀⢀⣼⣿⣿⣿⣿⣿⣿⣿⣿⣿⣿⣿⣷⠀⠀⠀⠀⠀⠀⠈⠉⠙⠛⠻⠿⢿⣿⣿⣿⣿⣷⣴⣄⣀⠀⠀⠀⠀⠀⠀⠀⠀⠀⠀⠀⠀⠀⠀⠀⠀</a:t>
            </a:r>
            <a:br/>
            <a:r>
              <a:t>⠀⢸⣿⣿⣿⣿⣿⣿⣿⣿⠀⠀⠀⠀⠀⠀⠀⠀⠀⠀⠀⠀⠀⠀⠀⠀⠀⠀⠀⠀⠀⠀⠀⠀⠀⠀⠀⠀⠀⠀⢸⣿⣿⣿⣿⣿⣿⣿⣿⣿⣿⣿⣿⣿⣆⠀⠀⠀⠀⠀⠀⠀⠀⠀⠀⠀⢸⣿⣿⣿⣿⣿⡿⠿⣿⣿⣿⣷⣶⣦⣤⣤⣀⣀⣀⠀⠀⠀⠀⠀⠀</a:t>
            </a:r>
            <a:br/>
            <a:r>
              <a:t>⠀⢸⣿⣿⣿⣿⣿⣿⣿⡏⠀⠀⠀⠀⠀⠀⠀⠀⠀⠀⠀⠀⠀⠀⠀⠀⠀⠀⠀⠀⠀⠀⠀⠀⠀⠀⠀⠀⠀⢀⣼⣿⣿⣿⣿⣿⣿⣿⣿⣿⣿⣿⣿⣿⣿⣆⠀⠀⠀⠀⣀⣀⣠⣤⣴⣶⣾⣿⣿⣿⣿⠟⠀⠀⠀⠀⠉⠉⠛⠻⠿⢿⣿⣿⣿⣿⣿⣷⣶⣶⡆</a:t>
            </a:r>
            <a:br/>
            <a:r>
              <a:t>⠀⢸⣿⣿⣿⣿⣿⣿⣿⡇⠀⠀⠀⠀⠀⠀⠀⠀⠀⠀⠀⠀⠀⠀⠀⠀⠀⠀⠀⠀⠀⠀⠀⠀⠀⠀⠀⠀⢀⣾⣿⣿⣿⣿⣿⣿⣿⣿⣿⣿⣿⣿⣿⣿⣿⣿⣶⣶⣿⣿⣿⣿⣿⣿⣿⣿⣿⣿⠿⠛⠁⠀⠀⠀⠀⠀⠀⠀⠀⠀⠀⠀⠀⠉⠉⠛⠻⠿⣿⣿⡇</a:t>
            </a:r>
            <a:br/>
            <a:r>
              <a:t>⠀⠘⣿⣿⣿⣿⣿⣿⣿⡇⠀⠀⠀⠀⠀⠀⠀⠀⠀⠀⠀⠀⠀⠀⠀⠀⠀⠀⠀⠀⠀⠀⠀⠀⠀⠀⠀⠀⣾⣿⣿⡿⠉⣿⣿⣿⣿⣿⣿⣿⣿⣿⣿⣿⣿⣿⣿⣿⣿⣿⣿⣿⠿⠿⠛⠉⠁⠀⠀⠀⠀⠀⠀⠀⠀⠀⠀⠀⠀⠀⠀⠀⠀⠀⠀⠀⠀⠀⠀⠈⠁</a:t>
            </a:r>
            <a:br/>
            <a:r>
              <a:t>⠀⠀⣿⣿⣿⣿⣿⣿⣿⡇⠀⠀⠀⠀⠀⠀⠀⠀⠀⠀⠀⠀⠀⠀⠀⠀⠀⠀⠀⠀⠀⠀⠀⠀⠀⠀⠀⠀⢻⣿⣿⣿⣷⣿⣿⣿⣿⣿⣿⣿⣿⣿⣿⡆⠈⠙⠛⠛⠛⠉⠉⠀⠀⠀⠀⠀⠀⠀⠀⠀⠀⠀⠀⠀⠀⠀⠀⠀⠀⠀⠀⠀⠀⠀⠀⠀⠀⠀⠀⠀⠀</a:t>
            </a:r>
            <a:br/>
            <a:r>
              <a:t>⠀⠀⢻⣿⣿⣿⣿⣿⣿⣧⠀⠀⠀⠀⠀⠀⠀⠀⠀⠀⠀⠀⠀⠀⠀⠀⠀⠀⠀⠀⠀⠀⠀⠀⠀⠀⠀⠀⠀⠙⠻⣿⣿⣿⣿⣿⣿⣿⣿⣿⣿⣿⣿⡇⠀⠀⠀⠀⠀⠀⠀⠀⠀⠀⠀⠀⠀⠀⠀⠀⠀⠀⠀⠀⠀⠀⠀⠀⠀⠀⠀⠀⠀⠀⠀⠀⠀⠀⠀⠀⠀</a:t>
            </a:r>
            <a:br/>
            <a:r>
              <a:t>⠀⠀⠸⣿⣿⣿⣿⣿⣿⣿⡀⠀⠀⠀⠀⠀⠀⠀⠀⠀⠀⠀⠀⠀⠀⠀⠀⠀⠀⠀⠀⠀⠀⠀⠀⠀⠀⠀⠀⠀⠀⠈⠛⣿⣿⣿⣿⣿⣿⣿⣿⣿⣿⡇⠀⠀⠀⠀⠀⠀⠀⠀⠀⠀⠀⠀⠀⠀⠀⠀⠀⠀⠀⠀⠀⠀⠀⠀⠀⠀⠀⠀⠀⠀⠀⠀⠀⠀⠀⠀⠀</a:t>
            </a:r>
            <a:br/>
            <a:r>
              <a:t>⠀⠀⠀⢻⣿⣿⣿⣿⣿⣿⣇⠀⠀⠀⠀⠀⠀⠀⠀⠀⠀⠀⠀⠀⠀⠀⠀⠀⠀⠀⠀⠀⠀⠀⠀⠀⠀⠀⠀⠀⠀⠀⢀⣿⣿⣿⣿⣿⣿⣿⣿⣿⣿⣿⣦⠀⠀⠀⠀⠀⠀⠀⠀⠀⠀⠀⠀⠀⠀⠀⠀⠀⠀⠀⠀⠀⠀⠀⠀⠀⠀⠀⠀⠀⠀⠀⠀⠀⠀⠀⠀</a:t>
            </a:r>
            <a:br/>
            <a:r>
              <a:t>⠀⠀⠀⠈⣿⣿⣿⣿⣿⣿⣿⡀⠀⠀⠀⠀⠀⠀⠀⠀⠀⠀⠀⠀⠀⠀⠀⠀⠀⠀⠀⠀⠀⠀⠀⠀⠀⠀⠀⠀⠀⢠⣾⣿⣿⣿⣿⣿⣿⣿⣿⣿⣿⣿⣯⠀⠀⠀⠀⠀⠀⠀⠀⠀⠀⠀⠀⠀⠀⠀⠀⠀⠀⠀⠀⠀⠀⠀⠀⠀⠀⠀⠀⠀⠀⠀⠀⠀⠀⠀⠀</a:t>
            </a:r>
            <a:br/>
            <a:r>
              <a:t>⠀⠀⠀⠀⠘⣿⣿⣿⣿⣿⣿⣧⠀⠀⠀⠀⠀⠀⠀⠀⠀⠀⠀⠀⠀⠀⠀⠀⠀⠀⠀⠀⠀⠀⠀⠀⠀⠀⠀⠀⣰⣿⣿⣿⣿⣿⣿⣿⣿⣿⣿⣿⣿⣿⣿⣧⡀⠀⠀⠀⠀⠀⠀⠀⠀⠀⠀⠀⠀⠀⠀⠀⠀⠀⠀⠀⠀⠀⠀⠀⠀⠀⠀⠀⠀⠀⠀⠀⠀⠀⠀</a:t>
            </a:r>
            <a:br/>
            <a:r>
              <a:t>⠀⠀⠀⠀⠀⠹⣿⣿⣿⣿⣿⣿⡆⠀⠀⠀⠀⠀⠀⠀⠀⠀⠀⠀⠀⠀⠀⠀⠀⠀⠀⠀⠀⠀⠀⠀⠀⠀⢀⣼⣿⣿⣿⣿⣿⣿⣿⣿⣿⣿⣿⣿⣿⣿⣿⣿⣷⣄⠀⠀⠀⠀⠀⠀⠀⠀⠀⠀⠀⠀⠀⠀⠀⠀⠀⠀⠀⠀⠀⠀⠀⠀⠀⠀⠀⠀⠀⠀⠀⠀⠀</a:t>
            </a:r>
            <a:br/>
            <a:r>
              <a:t>⠀⠀⠀⠀⠀⠀⢻⣿⣿⣿⣿⣿⣷⠀⠀⠀⠀⠀⠀⠀⠀⠀⠀⠀⠀⠀⠀⠀⠀⠀⠀⠀⠀⠀⠀⠀⢀⣰⣿⣿⣿⣿⣿⣿⣿⣿⣿⣿⣿⣿⣿⣿⣿⣿⣿⣿⣿⣿⣧⠀⠀⠀⠀⠀⠀⠀⠀⠀⠀⠀⠀⠀⠀⠀⠀⠀⠀⠀⠀⠀⠀⠀⠀⠀⠀⠀⠀⠀⠀⠀⠀</a:t>
            </a:r>
            <a:br/>
            <a:r>
              <a:t>⠀⠀⠀⠀⠀⠀⢸⣿⣿⣿⣿⣿⡟⠀⠀⠀⠀⠀⠀⠀⠀⠀⠀⠀⠀⠀⠀⠀⠀⠀⠀⠀⠀⠀⠀⣠⣾⣿⣿⣿⣿⣿⣿⣿⣿⣿⣿⣿⣿⣿⣿⣿⣿⣿⣿⣿⣿⣿⡿⢷⠀⠀⠀⠀⠀⠀⠀⠀⠀⠀⠀⠀⠀⠀⠀⠀⠀⠀⠀⠀⠀⠀⠀⠀⠀⠀⠀⠀⠀⠀⠀</a:t>
            </a:r>
            <a:br/>
            <a:r>
              <a:t>⠀⠀⠀⠀⠀⠀⢸⣿⣿⣿⣿⡿⠀⠀⠀⠀⠀⠀⠀⠀⠀⠀⠀⠀⠀⠀⠀⠀⠀⠀⠀⠀⠀⣠⣾⣿⣿⣿⣿⣿⣿⣿⣿⣿⣿⣿⣿⣿⣿⣿⣿⣿⣿⣿⣿⣿⣿⣿⣷⠀⠀⠀⠀⠀⠀⠀⠀⠀⠀⠀⠀⠀⠀⠀⠀⠀⠀⠀⠀⠀⠀⠀⠀⠀⠀⠀⠀⠀⠀⠀⠀</a:t>
            </a:r>
            <a:br/>
            <a:r>
              <a:t>⠀⠀⠀⠀⠀⠀⢸⣿⣿⣿⡿⠁⠀⠀⠀⠀⠀⠀⠀⠀⠀⠀⠀⠀⠀⠀⠀⠀⠀⠀⠀⣠⣾⣿⣿⣿⣿⣿⣿⣿⣿⣿⣿⣿⣿⣿⣿⣿⣿⣿⣿⣿⣿⣿⣿⣿⣿⣿⣿⡇⠀⠀⠀⠀⠀⠀⠀⠀⠀⠀⠀⠀⠀⠀⠀⠀⠀⠀⠀⠀⠀⠀⠀⠀⠀⠀⠀⠀⠀⠀⠀</a:t>
            </a:r>
            <a:br/>
            <a:r>
              <a:t>⠀⠀⠀⠀⠀⠀⢸⣿⣿⣿⡇⠀⠀⠀⠀⠀⠀⠀⠀⠀⠀⠀⠀⠀⠀⠀⠀⠀⣀⣴⣾⣿⣿⣿⣿⣿⣿⣿⣿⣿⣿⣿⣿⣿⣿⣿⣿⣿⣿⣿⣿⣿⣿⣿⣿⣿⣿⣿⣿⣿⠀⠀⠀⠀⠀⠀⠀⠀⠀⠀⠀⠀⠀⠀⠀⠀⠀⠀⠀⠀⠀⠀⠀⠀⠀⠀⠀⠀⠀⠀⠀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⠀⠀⠀⠀⠀⠀⢸⣿⣿⣿⠁⠀⠀⠀⠀⠀⠀⠀⠀⠀⠀⠀⠀⠀⣀⣤⣶⣿⣿⣿⣿⣿⣿⣿⣿⣿⣿⣿⣿⣿⣿⣿⣿⣿⣿⣿⣿⣿⣿⣿⣿⣿⣿⣿⣿⣿⣿⣿⣿⣿⡇⠀⠀⠀⠀⠀⠀⠀⠀⠀⠀⠀⠀⠀⠀⠀⠀⠀⠀⠀⠀⠀⠀⠀⠀⠀⠀⠀⠀⠀⠀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⠀⠀⠀⠀⠀⠀⠈⣿⣿⣿⡆⠀⠀⠀⠀⠀⠀⠀⠀⠀⠀⢀⣴⣾⣿⣿⣿⣿⣿⣿⣿⣿⣿⣿⣿⣿⣿⣿⣿⣿⣿⣿⣿⣿⣿⣿⣿⣿⣿⣿⣿⣿⣿⣿⣿⣿⣿⣿⣿⣿⣷⠀⠀⠀⠀⠀⠀⠀⠀⠀⠀⠀⠀⠀⠀⠀⠀⠀⠀⠀⠀⠀⠀⠀⠀⠀⠀⠀⠀⠀⠀</a:t>
            </a:r>
            <a:br/>
            <a:r>
              <a:t>⠀⠀⠀⠀⠀⠀⠀⠹⣿⣿⣇⠀⠀⠀⠀⠀⠀⠀⠀⠀⢐⣿⣿⣿⣿⣿⣿⣿⣿⣿⣿⣿⣿⣿⣿⣿⣿⣿⣿⣿⣿⣿⣿⣿⣿⣿⣿⣿⣿⣿⣿⣿⣿⣿⣿⣿⣿⣿⣿⣿⣿⡄⠀⠀⠀⠀⠀⠀⠀⠀⠀⠀⠀⠀⠀⠀⠀⠀⠀⠀⠀⠀⠀⠀⠀⠀⠀⠀⠀⠀⠀</a:t>
            </a:r>
            <a:br/>
            <a:r>
              <a:t>⠀⠀⠀⠀⠀⠀⠀⠀⠹⣿⣿⡄⠀⠀⠀⠀⠀⠀⠀⠀⠀⠹⠟⣿⣿⣿⣿⣿⣿⣿⣿⣿⣿⣿⣿⣿⣿⣿⣿⣿⣿⣿⣿⣿⣿⣿⣿⣿⣿⣿⣿⣿⣿⣿⣿⣿⣿⣿⣿⣿⣿⡇⠀⠀⠀⠀⠀⠀⠀⠀⠀⠀⠀⠀⠀⠀⠀⠀⠀⠀⠀⠀⣀⣀⣤⣤⣴⣶⣾⣿⡇</a:t>
            </a:r>
            <a:br/>
            <a:r>
              <a:t>⠀⠀⠀⠀⠀⠀⠀⠀⠀⠙⢿⣿⣦⡀⠀⠀⠀⠀⠀⣀⣤⣶⣿⣿⣿⣿⣿⣿⣿⣿⣿⣿⣿⣿⣿⣿⣿⣿⣿⣿⣿⣿⣿⣿⣿⣿⣿⣿⣿⣿⣿⣿⣿⣿⣿⣿⣿⣿⣿⣿⣿⡗⠀⠀⠀⠀⠀⠀⠀⠀⠀⠀⠀⣀⣀⣠⣤⣴⣶⣶⣿⣿⣿⣿⣿⣿⣿⣿⣿⣿⡇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⠀⠀⠀⠀⠀⠀⠀⠀⠀⠀⠀⠀⠀⠀⠀⠀⠀⠀⠀⠀⠀⠀⠀⠀⠀⠀⠀⠀⠀⠀⠀⠀⠀⠀⠀⠀⠀⠀⠀⠀⠀⠀⠀⣀⣤⣤⣄⡀⠀⠀⠀⠀⠀⠀⠀⠀⠀⠀⠀⠀⠀⠀⠀⠀⠀⠀⠀⠀⠀⠀⠀⠀⠀⠀⠀⠀⠀⠀⠀⠀⠀⠀⠀⠀⠀⠀⠀⠀⠀⠀⠀</a:t>
            </a:r>
            <a:br/>
            <a:r>
              <a:t>⠀⠀⠀⠀⠀⣠⣤⣤⣄⣀⠀⠀⠀⠀⠀⠀⠀⠀⠀⠀⠀⠀⠀⠀⠀⠀⠀⠀⠀⠀⠀⠀⠀⠀⠀⠀⠀⠀⠀⠀⢀⣴⣾⣿⣿⣿⣿⣿⣷⣶⣤⣄⠀⠀⠀⠀⠀⠀⠀⠀⠀⠀⠀⠀⠀⠀⠀⠀⠀⠀⠀⠀⠀⠀⠀⠀⠀⠀⠀⠀⠀⠀⠀⠀⠀⠀⠀⠀⠀⠀⠀</a:t>
            </a:r>
            <a:br/>
            <a:r>
              <a:t>⠀⠀⠀⠀⠀⠘⣿⣿⣿⣿⣿⣶⣤⣄⡀⠀⠀⠀⠀⠀⠀⠀⠀⠀⠀⠀⠀⠀⠀⠀⠀⠀⠀⠀⠀⠀⠀⠀⠀⣴⣿⣿⣿⣿⣿⣿⣿⣿⣿⣿⣿⣿⣿⣦⠀⠀⠀⠀⠀⠀⠀⠀⠀⠀⠀⠀⠀⠀⠀⠀⠀⠀⠀⠀⠀⠀⠀⠀⠀⠀⠀⠀⠀⠀⠀⠀⠀⠀⠀⠀⠀</a:t>
            </a:r>
            <a:br/>
            <a:r>
              <a:t>⠀⠀⠀⠀⠀⢰⣿⣿⣿⣿⣿⣿⣿⣿⣿⣷⣦⡀⠀⠀⠀⠀⠀⠀⠀⠀⠀⠀⠀⠀⠀⠀⠀⠀⠀⠀⠀⢠⣾⣿⣿⣿⣿⣿⣿⣿⣿⣿⣿⣿⣿⣿⣿⣿⣇⠀⠀⠀⠀⠀⠀⠀⠀⠀⠀⠀⠀⠀⠀⠀⠀⠀⠀⠀⠀⠀⠀⠀⠀⠀⠀⠀⠀⠀⠀⠀⠀⠀⠀⠀⠀</a:t>
            </a:r>
            <a:br/>
            <a:r>
              <a:t>⠀⠀⠀⠀⢠⣿⣿⣿⣿⣿⣿⣿⣿⣿⣿⠿⠿⠿⣷⣶⣤⣄⡀⠀⠀⠀⠀⠀⠀⠀⠀⠀⠀⠀⠀⠀⣰⣿⣿⣿⣿⣿⣿⣿⣿⣿⣿⣿⣿⣿⣿⣿⣿⣿⣿⡀⠀⠀⠀⠀⠀⠀⠀⠀⠀⠀⠀⠀⠀⠀⠀⠀⠀⠀⠀⠀⠀⠀⠀⠀⠀⠀⠀⠀⠀⠀⠀⠀⠀⠀⠀</a:t>
            </a:r>
            <a:br/>
            <a:r>
              <a:t>⠀⠀⠀⠀⣾⣿⣿⣿⣿⣿⣿⣿⣿⣿⠇⠀⠀⠀⠀⠈⠙⠛⠿⣿⣶⣦⣤⣀⡀⠀⠀⠀⠀⠀⠀⣾⣿⣿⣿⣿⣿⣿⣿⣿⣿⣿⣿⣿⣿⣿⣿⣿⣿⣿⣿⠇⠀⠀⠀⠀⠀⠀⠀⠀⠀⠀⠀⠀⠀⠀⠀⠀⠀⠀⠀⠀⠀⠀⠀⠀⠀⠀⠀⠀⠀⠀⠀⠀⠀⠀⠀</a:t>
            </a:r>
            <a:br/>
            <a:r>
              <a:t>⠀⠀⠀⢸⣿⣿⣿⣿⣿⣿⣿⣿⣿⠏⠀⠀⠀⠀⠀⠀⠀⠀⠀⠀⠈⠉⠛⠿⢿⣷⣶⣤⣄⣀⠀⠀⠀⠉⣿⣿⣿⣿⣿⣿⣿⣿⣿⣿⣿⣿⣿⡿⠟⠛⠁⠀⠀⠀⠀⠀⠀⠀⠀⠀⠀⠀⠀⠀⠀⠀⠀⠀⠀⠀⠀⠀⠀⠀⠀⠀⠀⠀⠀⠀⠀⠀⠀⠀⠀⠀⠀</a:t>
            </a:r>
            <a:br/>
            <a:r>
              <a:t>⠀⠀⠀⣿⣿⣿⣿⣿⣿⣿⣿⣿⡏⠀⠀⠀⠀⠀⠀⠀⠀⠀⠀⠀⠀⠀⠀⠀⠀⠀⠉⠙⠻⠿⣿⣷⣶⣴⣿⣿⣿⣿⣿⣿⣿⣿⣿⣿⣿⣿⣿⠿⠀⠀⠀⠀⠀⠀⠀⠀⠀⠀⠀⠀⠀⠀⠀⠀⠀⠀⠀⠀⠀⠀⠀⠀⠀⠀⠀⠀⠀⠀⠀⠀⠀⠀⠀⠀⠀⠀⠀</a:t>
            </a:r>
            <a:br/>
            <a:r>
              <a:t>⠀⠀⢸⣿⣿⣿⣿⣿⣿⣿⣿⡟⠀⠀⠀⠀⠀⠀⠀⠀⠀⠀⠀⠀⠀⠀⠀⠀⠀⠀⠀⠀⠀⠀⠀⠈⠹⢻⣿⣿⣿⣿⣿⣿⣿⣿⣿⣿⡿⠟⠁⠀⠀⠀⠀⠀⠀⠀⠀⠀⠀⠀⠀⠀⠀⠀⠀⠀⠀⠀⠀⠀⠀⠀⠀⠀⠀⠀⠀⠀⠀⠀⠀⠀⠀⠀⠀⠀⠀⠀⠀</a:t>
            </a:r>
            <a:br/>
            <a:r>
              <a:t>⠀⠀⣿⣿⣿⣿⣿⣿⣿⣿⣿⠃⠀⠀⠀⠀⠀⠀⠀⠀⠀⠀⠀⠀⠀⠀⠀⠀⠀⠀⠀⠀⠀⠀⠀⠀⠀⠈⢟⣿⣿⣿⣿⣿⣿⣿⣿⣿⣿⣷⣶⣄⣀⡀⠀⠀⠀⠀⠀⠀⠀⠀⠀⠀⠀⠀⠀⠀⠀⠀⠀⠀⠀⠀⠀⠀⠀⠀⠀⠀⠀⠀⠀⠀⠀⠀⠀⠀⠀⠀⠀</a:t>
            </a:r>
            <a:br/>
            <a:r>
              <a:t>⠀⢀⣿⣿⣿⣿⣿⣿⣿⣿⡏⠀⠀⠀⠀⠀⠀⠀⠀⠀⠀⠀⠀⠀⠀⠀⠀⠀⠀⠀⠀⠀⠀⠀⠀⠀⠀⠀⠀⠉⠀⢸⣿⣿⣿⣿⣿⣿⣿⣿⣿⣿⣿⣿⣿⣶⣦⣤⣄⣀⡀⠀⠀⠀⠀⠀⠀⠀⠀⠀⠀⠀⠀⠀⠀⠀⠀⠀⠀⠀⠀⠀⠀⠀⠀⠀⠀⠀⠀⠀⠀</a:t>
            </a:r>
            <a:br/>
            <a:r>
              <a:t>⠀⢸⣿⣿⣿⣿⣿⣿⣿⣿⠃⠀⠀⠀⠀⠀⠀⠀⠀⠀⠀⠀⠀⠀⠀⠀⠀⠀⠀⠀⠀⠀⠀⠀⠀⠀⠀⠀⠀⠀⠀⢸⣿⣿⣿⣿⣿⣿⣿⣿⣿⣿⣿⡀⠀⠉⠙⠛⠻⠿⢿⣿⣷⣶⣦⣤⣀⣤⣠⣤⣀⡀⠀⠀⠀⠀⠀⠀⠀⠀⠀⠀⠀⠀⠀⠀⠀⠀⠀⠀⠀</a:t>
            </a:r>
            <a:br/>
            <a:r>
              <a:t>⠀⢸⣿⣿⣿⣿⣿⣿⣿⣿⠀⠀⠀⠀⠀⠀⠀⠀⠀⠀⠀⠀⠀⠀⠀⠀⠀⠀⠀⠀⠀⠀⠀⠀⠀⠀⠀⠀⠀⠀⢠⣾⣿⣿⣿⣿⣿⣿⣿⣿⣿⣿⣿⣿⠄⠀⠀⠀⠀⠀⠀⠀⠉⠉⠛⠛⢿⣿⣿⣿⣿⣿⣾⣦⣄⣀⡀⠀⠀⠀⠀⠀⠀⠀⠀⠀⠀⠀⠀⠀⠀</a:t>
            </a:r>
            <a:br/>
            <a:r>
              <a:t>⠀⢸⣿⣿⣿⣿⣿⣿⣿⡇⠀⠀⠀⠀⠀⠀⠀⠀⠀⠀⠀⠀⠀⠀⠀⠀⠀⠀⠀⠀⠀⠀⠀⠀⠀⠀⠀⠀⠀⠀⢸⣿⣿⣿⣿⣿⣿⣿⣿⣿⣿⣿⣿⣿⣷⡀⠀⠀⠀⠀⠀⠀⠀⠀⠀⠀⢀⣿⣿⣿⣿⣿⡿⠻⠿⢿⣿⣿⣿⣶⣶⣦⣤⣤⣀⣀⡀⠀⠀⠀⠀</a:t>
            </a:r>
            <a:br/>
            <a:r>
              <a:t>⠀⢸⣿⣿⣿⣿⣿⣿⣿⡇⠀⠀⠀⠀⠀⠀⠀⠀⠀⠀⠀⠀⠀⠀⠀⠀⠀⠀⠀⠀⠀⠀⠀⠀⠀⠀⠀⠀⠀⢠⣾⣿⣿⣿⣿⣿⣿⣿⣿⣿⣿⣿⣿⣿⣿⣧⠀⠀⠀⢀⣀⣠⣤⣴⣶⣾⣿⣿⣿⣿⣿⠟⠀⠀⠀⠀⠀⠈⠉⠛⠛⠿⢿⣿⣿⣿⣿⣿⣿⣶⡆</a:t>
            </a:r>
            <a:br/>
            <a:r>
              <a:t>⠀⢸⣿⣿⣿⣿⣿⣿⣿⡇⠀⠀⠀⠀⠀⠀⠀⠀⠀⠀⠀⠀⠀⠀⠀⠀⠀⠀⠀⠀⠀⠀⠀⠀⠀⠀⠀⠀⢠⣿⣿⣿⣿⣿⣿⣿⣿⣿⣿⣿⣿⣿⣿⣿⣿⣿⣷⣾⣿⣿⣿⣿⣿⣿⣿⣿⣿⡿⠟⠋⠁⠀⠀⠀⠀⠀⠀⠀⠀⠀⠀⠀⠀⠀⠉⠉⠛⠻⠿⣿⡇</a:t>
            </a:r>
            <a:br/>
            <a:r>
              <a:t>⠀⢸⣿⣿⣿⣿⣿⣿⣿⡇⠀⠀⠀⠀⠀⠀⠀⠀⠀⠀⠀⠀⠀⠀⠀⠀⠀⠀⠀⠀⠀⠀⠀⠀⠀⠀⠀⠀⣿⣿⣿⣿⡀⣿⣿⣿⣿⣿⣿⣿⣿⣿⣿⠿⣿⣿⣿⣿⣿⣿⣿⡿⠿⠛⠋⠉⠀⠀⠀⠀⠀⠀⠀⠀⠀⠀⠀⠀⠀⠀⠀⠀⠀⠀⠀⠀⠀⠀⠀⠀⠀</a:t>
            </a:r>
            <a:br/>
            <a:r>
              <a:t>⠀⠘⣿⣿⣿⣿⣿⣿⣿⡇⠀⠀⠀⠀⠀⠀⠀⠀⠀⠀⠀⠀⠀⠀⠀⠀⠀⠀⠀⠀⠀⠀⠀⠀⠀⠀⠀⠀⠙⢿⣿⣿⣿⣿⣿⣿⣿⣿⣿⣿⣿⣿⣿⣧⠀⠉⠛⠛⠋⠉⠀⠀⠀⠀⠀⠀⠀⠀⠀⠀⠀⠀⠀⠀⠀⠀⠀⠀⠀⠀⠀⠀⠀⠀⠀⠀⠀⠀⠀⠀⠀</a:t>
            </a:r>
            <a:br/>
            <a:r>
              <a:t>⠀⠀⣿⣿⣿⣿⣿⣿⣿⡇⠀⠀⠀⠀⠀⠀⠀⠀⠀⠀⠀⠀⠀⠀⠀⠀⠀⠀⠀⠀⠀⠀⠀⠀⠀⠀⠀⠀⠀⠀⠙⢿⣿⣿⣿⣿⣿⣿⣿⣿⣿⣿⣿⡇⠀⠀⠀⠀⠀⠀⠀⠀⠀⠀⠀⠀⠀⠀⠀⠀⠀⠀⠀⠀⠀⠀⠀⠀⠀⠀⠀⠀⠀⠀⠀⠀⠀⠀⠀⠀⠀</a:t>
            </a:r>
            <a:br/>
            <a:r>
              <a:t>⠀⠀⢸⣿⣿⣿⣿⣿⣿⣿⠀⠀⠀⠀⠀⠀⠀⠀⠀⠀⠀⠀⠀⠀⠀⠀⠀⠀⠀⠀⠀⠀⠀⠀⠀⠀⠀⠀⠀⠀⠀⠀⠈⣿⣿⣿⣿⣿⣿⣿⣿⣿⣿⣇⠀⠀⠀⠀⠀⠀⠀⠀⠀⠀⠀⠀⠀⠀⠀⠀⠀⠀⠀⠀⠀⠀⠀⠀⠀⠀⠀⠀⠀⠀⠀⠀⠀⠀⠀⠀⠀</a:t>
            </a:r>
            <a:br/>
            <a:r>
              <a:t>⠀⠀⠀⢿⣿⣿⣿⣿⣿⣿⡇⠀⠀⠀⠀⠀⠀⠀⠀⠀⠀⠀⠀⠀⠀⠀⠀⠀⠀⠀⠀⠀⠀⠀⠀⠀⠀⠀⠀⠀⠀⠀⢀⣾⣿⣿⣿⣿⣿⣿⣿⣿⣿⣿⣷⠀⠀⠀⠀⠀⠀⠀⠀⠀⠀⠀⠀⠀⠀⠀⠀⠀⠀⠀⠀⠀⠀⠀⠀⠀⠀⠀⠀⠀⠀⠀⠀⠀⠀⠀⠀</a:t>
            </a:r>
            <a:br/>
            <a:r>
              <a:t>⠀⠀⠀⠘⣿⣿⣿⣿⣿⣿⣿⡀⠀⠀⠀⠀⠀⠀⠀⠀⠀⠀⠀⠀⠀⠀⠀⠀⠀⠀⠀⠀⠀⠀⠀⠀⠀⠀⠀⠀⠀⣠⣿⣿⣿⣿⣿⣿⣿⣿⣿⣿⣿⣿⣿⡄⠀⠀⠀⠀⠀⠀⠀⠀⠀⠀⠀⠀⠀⠀⠀⠀⠀⠀⠀⠀⠀⠀⠀⠀⠀⠀⠀⠀⠀⠀⠀⠀⠀⠀⠀</a:t>
            </a:r>
            <a:br/>
            <a:r>
              <a:t>⠀⠀⠀⠀⠸⣿⣿⣿⣿⣿⣿⣇⠀⠀⠀⠀⠀⠀⠀⠀⠀⠀⠀⠀⠀⠀⠀⠀⠀⠀⠀⠀⠀⠀⠀⠀⠀⠀⠀⠀⣴⣿⣿⣿⣿⣿⣿⣿⣿⣿⣿⣿⣿⣿⣿⣿⡄⠀⠀⠀⠀⠀⠀⠀⠀⠀⠀⠀⠀⠀⠀⠀⠀⠀⠀⠀⠀⠀⠀⠀⠀⠀⠀⠀⠀⠀⠀⠀⠀⠀⠀</a:t>
            </a:r>
            <a:br/>
            <a:r>
              <a:t>⠀⠀⠀⠀⠀⢹⣿⣿⣿⣿⣿⣿⡄⠀⠀⠀⠀⠀⠀⠀⠀⠀⠀⠀⠀⠀⠀⠀⠀⠀⠀⠀⠀⠀⠀⠀⠀⠀⢠⣾⣿⣿⣿⣿⣿⣿⣿⣿⣿⣿⣿⣿⣿⣿⣿⣿⣿⣦⡀⠀⠀⠀⠀⠀⠀⠀⠀⠀⠀⠀⠀⠀⠀⠀⠀⠀⠀⠀⠀⠀⠀⠀⠀⠀⠀⠀⠀⠀⠀⠀⠀</a:t>
            </a:r>
            <a:br/>
            <a:r>
              <a:t>⠀⠀⠀⠀⠀⠀⢿⣿⣿⣿⣿⣿⣷⠀⠀⠀⠀⠀⠀⠀⠀⠀⠀⠀⠀⠀⠀⠀⠀⠀⠀⠀⠀⠀⠀⠀⢀⣴⣿⣿⣿⣿⣿⣿⣿⣿⣿⣿⣿⣿⣿⣿⣿⣿⣿⣿⣿⣿⣷⡄⠀⠀⠀⠀⠀⠀⠀⠀⠀⠀⠀⠀⠀⠀⠀⠀⠀⠀⠀⠀⠀⠀⠀⠀⠀⠀⠀⠀⠀⠀⠀</a:t>
            </a:r>
            <a:br/>
            <a:r>
              <a:t>⠀⠀⠀⠀⠀⠀⢸⣿⣿⣿⣿⣿⠇⠀⠀⠀⠀⠀⠀⠀⠀⠀⠀⠀⠀⠀⠀⠀⠀⠀⠀⠀⠀⠀⠀⣴⣿⣿⣿⣿⣿⣿⣿⣿⣿⣿⣿⣿⣿⣿⣿⣿⣿⣿⣿⣿⣿⣿⡟⠿⠄⠀⠀⠀⠀⠀⠀⠀⠀⠀⠀⠀⠀⠀⠀⠀⠀⠀⠀⠀⠀⠀⠀⠀⠀⠀⠀⠀⠀⠀⠀</a:t>
            </a:r>
            <a:br/>
            <a:r>
              <a:t>⠀⠀⠀⠀⠀⠀⢸⣿⣿⣿⣿⠏⠀⠀⠀⠀⠀⠀⠀⠀⠀⠀⠀⠀⠀⠀⠀⠀⠀⠀⠀⠀⠀⣠⣾⣿⣿⣿⣿⣿⣿⣿⣿⣿⣿⣿⣿⣿⣿⣿⣿⣿⣿⣿⣿⣿⣿⣿⣷⠀⠀⠀⠀⠀⠀⠀⠀⠀⠀⠀⠀⠀⠀⠀⠀⠀⠀⠀⠀⠀⠀⠀⠀⠀⠀⠀⠀⠀⠀⠀⠀</a:t>
            </a:r>
            <a:br/>
            <a:r>
              <a:t>⠀⠀⠀⠀⠀⠀⣿⣿⣿⣿⡟⠀⠀⠀⠀⠀⠀⠀⠀⠀⠀⠀⠀⠀⠀⠀⠀⠀⠀⠀⠀⣠⣾⣿⣿⣿⣿⣿⣿⣿⣿⣿⣿⣿⣿⣿⣿⣿⣿⣿⣿⣿⣿⣿⣿⣿⣿⣿⣿⡇⠀⠀⠀⠀⠀⠀⠀⠀⠀⠀⠀⠀⠀⠀⠀⠀⠀⠀⠀⠀⠀⠀⠀⠀⠀⠀⠀⠀⠀⠀⠀</a:t>
            </a:r>
            <a:br/>
            <a:r>
              <a:t>⠀⠀⠀⠀⠀⠀⣿⣿⣿⣿⠁⠀⠀⠀⠀⠀⠀⠀⠀⠀⠀⠀⠀⠀⠀⠀⠀⢀⣠⣴⣾⣿⣿⣿⣿⣿⣿⣿⣿⣿⣿⣿⣿⣿⣿⣿⣿⣿⣿⣿⣿⣿⣿⣿⣿⣿⣿⣿⣿⣿⠀⠀⠀⠀⠀⠀⠀⠀⠀⠀⠀⠀⠀⠀⠀⠀⠀⠀⠀⠀⠀⠀⠀⠀⠀⠀⠀⠀⠀⠀⠀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⠀⠀⠀⠀⠀⠀⢻⣿⣿⣿⠀⠀⠀⠀⠀⠀⠀⠀⠀⠀⠀⠀⠀⠀⣀⣴⣾⣿⣿⣿⣿⣿⣿⣿⣿⣿⣿⣿⣿⣿⣿⣿⣿⣿⣿⣿⣿⣿⣿⣿⣿⣿⣿⣿⣿⣿⣿⣿⣿⣿⡇⠀⠀⠀⠀⠀⠀⠀⠀⠀⠀⠀⠀⠀⠀⠀⠀⠀⠀⠀⠀⠀⠀⠀⠀⠀⠀⠀⠀⠀⠀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⠀⠀⠀⠀⠀⠀⠘⣿⣿⣿⡀⠀⠀⠀⠀⠀⠀⠀⠀⠀⠀⢀⣴⣾⣿⣿⣿⣿⣿⣿⣿⣿⣿⣿⣿⣿⣿⣿⣿⣿⣿⣿⣿⣿⣿⣿⣿⣿⣿⣿⣿⣿⣿⣿⣿⣿⣿⣿⣿⣿⣧⠀⠀⠀⠀⠀⠀⠀⠀⠀⠀⠀⠀⠀⠀⠀⠀⠀⠀⠀⠀⠀⠀⠀⠀⠀⠀⠀⠀⠀⠀</a:t>
            </a:r>
            <a:br/>
            <a:r>
              <a:t>⠀⠀⠀⠀⠀⠀⠀⢹⣿⣿⡇⠀⠀⠀⠀⠀⠀⠀⠀⠀⠀⣿⣿⣿⣿⣿⣿⣿⣿⣿⣿⣿⣿⣿⣿⣿⣿⣿⣿⣿⣿⣿⣿⣿⣿⣿⣿⣿⣿⣿⣿⣿⣿⣿⣿⣿⣿⣿⣿⣿⣿⠀⠀⠀⠀⠀⠀⠀⠀⠀⠀⠀⠀⠀⠀⠀⠀⠀⠀⠀⠀⠀⠀⠀⠀⠀⠀⠀⠀⣀⡀</a:t>
            </a:r>
            <a:br/>
            <a:r>
              <a:t>⠀⠀⠀⠀⠀⠀⠀⠀⠻⣿⣿⡄⠀⠀⠀⠀⠀⠀⠀⠀⠀⠹⢿⣿⣿⣿⣿⣿⣿⣿⣿⣿⣿⣿⣿⣿⣿⣿⣿⣿⣿⣿⣿⣿⣿⣿⣿⣿⣿⣿⣿⣿⣿⣿⣿⣿⣿⣿⣿⣿⣿⡇⠀⠀⠀⠀⠀⠀⠀⠀⠀⠀⠀⠀⠀⠀⠀⠀⠀⠀⣀⣀⣠⣤⣴⣶⣾⣿⣿⣿⡇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⠀⠀⠀⠀⠀⠀⠀⠀⠀⠀⠀⠀⠀⠀⠀⠀⠀⠀⠀⠀⠀⠀⠀⠀⠀⠀⠀⠀⠀⠀⠀⠀⠀⠀⠀⠀⠀⠀⠀⠀⠀⠀⠀⢀⣠⣤⣀⠀⠀⠀⠀⠀⠀⠀⠀⠀⠀⠀⠀⠀⠀⠀⠀⠀⠀⠀⠀⠀⠀⠀⠀⠀⠀⠀⠀⠀⠀⠀⠀⠀⠀⠀⠀⠀⠀⠀⠀⠀⠀⠀⠀</a:t>
            </a:r>
            <a:br/>
            <a:r>
              <a:t>⠀⠀⠀⠀⢀⣤⣤⣄⣀⠀⠀⠀⠀⠀⠀⠀⠀⠀⠀⠀⠀⠀⠀⠀⠀⠀⠀⠀⠀⠀⠀⠀⠀⠀⠀⠀⠀⠀⠀⠀⢀⣤⣶⣿⣿⣿⣿⣿⣶⣦⣤⣀⠀⠀⠀⠀⠀⠀⠀⠀⠀⠀⠀⠀⠀⠀⠀⠀⠀⠀⠀⠀⠀⠀⠀⠀⠀⠀⠀⠀⠀⠀⠀⠀⠀⠀⠀⠀⠀⠀⠀</a:t>
            </a:r>
            <a:br/>
            <a:r>
              <a:t>⠀⠀⠀⠀⠈⢻⣿⣿⣿⣿⣶⣦⣄⡀⠀⠀⠀⠀⠀⠀⠀⠀⠀⠀⠀⠀⠀⠀⠀⠀⠀⠀⠀⠀⠀⠀⠀⠀⢀⣴⣿⣿⣿⣿⣿⣿⣿⣿⣿⣿⣿⣿⣿⣦⡀⠀⠀⠀⠀⠀⠀⠀⠀⠀⠀⠀⠀⠀⠀⠀⠀⠀⠀⠀⠀⠀⠀⠀⠀⠀⠀⠀⠀⠀⠀⠀⠀⠀⠀⠀⠀</a:t>
            </a:r>
            <a:br/>
            <a:r>
              <a:t>⠀⠀⠀⠀⠀⣼⣿⣿⣿⣿⣿⣿⣿⣿⣷⣦⣄⠀⠀⠀⠀⠀⠀⠀⠀⠀⠀⠀⠀⠀⠀⠀⠀⠀⠀⠀⠀⣠⣾⣿⣿⣿⣿⣿⣿⣿⣿⣿⣿⣿⣿⣿⣿⣿⣷⠀⠀⠀⠀⠀⠀⠀⠀⠀⠀⠀⠀⠀⠀⠀⠀⠀⠀⠀⠀⠀⠀⠀⠀⠀⠀⠀⠀⠀⠀⠀⠀⠀⠀⠀⠀</a:t>
            </a:r>
            <a:br/>
            <a:r>
              <a:t>⠀⠀⠀⠀⣸⣿⣿⣿⣿⣿⣿⣿⣿⣿⡿⢿⣿⣷⣦⣤⣀⡀⠀⠀⠀⠀⠀⠀⠀⠀⠀⠀⠀⠀⠀⢀⣴⣿⣿⣿⣿⣿⣿⣿⣿⣿⣿⣿⣿⣿⣿⣿⣿⣿⣿⡇⠀⠀⠀⠀⠀⠀⠀⠀⠀⠀⠀⠀⠀⠀⠀⠀⠀⠀⠀⠀⠀⠀⠀⠀⠀⠀⠀⠀⠀⠀⠀⠀⠀⠀⠀</a:t>
            </a:r>
            <a:br/>
            <a:r>
              <a:t>⠀⠀⠀⢠⣿⣿⣿⣿⣿⣿⣿⣿⣿⣿⠁⠀⠀⠀⠉⠙⠻⠿⣷⣶⣤⣄⡀⠀⠀⠀⠀⠀⠀⠀⠰⡿⣿⣿⣿⣿⣿⣿⣿⣿⣿⣿⣿⣿⣿⣿⣿⣿⣿⣿⣿⢷⠀⠀⠀⠀⠀⠀⠀⠀⠀⠀⠀⠀⠀⠀⠀⠀⠀⠀⠀⠀⠀⠀⠀⠀⠀⠀⠀⠀⠀⠀⠀⠀⠀⠀⠀</a:t>
            </a:r>
            <a:br/>
            <a:r>
              <a:t>⠀⠀⠀⣾⣿⣿⣿⣿⣿⣿⣿⣿⣿⠃⠀⠀⠀⠀⠀⠀⠀⠀⠀⠈⠙⠛⠿⣿⣶⣦⣤⣀⡀⠀⠀⠀⠀⢰⣿⣿⣿⣿⣿⣿⣿⣿⣿⣿⣿⣿⣿⣿⢿⠿⠛⠀⠀⠀⠀⠀⠀⠀⠀⠀⠀⠀⠀⠀⠀⠀⠀⠀⠀⠀⠀⠀⠀⠀⠀⠀⠀⠀⠀⠀⠀⠀⠀⠀⠀⠀⠀</a:t>
            </a:r>
            <a:br/>
            <a:r>
              <a:t>⠀⠀⢰⣿⣿⣿⣿⣿⣿⣿⣿⣿⠇⠀⠀⠀⠀⠀⠀⠀⠀⠀⠀⠀⠀⠀⠀⠀⠈⠉⠛⠻⢿⣷⣶⣤⣤⣿⣿⣿⣿⣿⣿⣿⣿⣿⣿⣿⣿⣿⣿⡿⠄⠀⠀⠀⠀⠀⠀⠀⠀⠀⠀⠀⠀⠀⠀⠀⠀⠀⠀⠀⠀⠀⠀⠀⠀⠀⠀⠀⠀⠀⠀⠀⠀⠀⠀⠀⠀⠀⠀</a:t>
            </a:r>
            <a:br/>
            <a:r>
              <a:t>⠀⠀⣾⣿⣿⣿⣿⣿⣿⣿⣿⡏⠀⠀⠀⠀⠀⠀⠀⠀⠀⠀⠀⠀⠀⠀⠀⠀⠀⠀⠀⠀⠀⠀⠉⠙⠟⣿⣿⣿⣿⣿⣿⣿⣿⣿⣿⣿⣿⡿⠋⠁⠀⠀⠀⠀⠀⠀⠀⠀⠀⠀⠀⠀⠀⠀⠀⠀⠀⠀⠀⠀⠀⠀⠀⠀⠀⠀⠀⠀⠀⠀⠀⠀⠀⠀⠀⠀⠀⠀⠀</a:t>
            </a:r>
            <a:br/>
            <a:r>
              <a:t>⠀⢰⣿⣿⣿⣿⣿⣿⣿⣿⡿⠀⠀⠀⠀⠀⠀⠀⠀⠀⠀⠀⠀⠀⠀⠀⠀⠀⠀⠀⠀⠀⠀⠀⠀⠀⠀⠑⢿⣿⣿⣿⣿⣿⣿⣿⣿⣿⣷⣦⣤⣀⠀⠀⠀⠀⠀⠀⠀⠀⠀⠀⠀⠀⠀⠀⠀⠀⠀⠀⠀⠀⠀⠀⠀⠀⠀⠀⠀⠀⠀⠀⠀⠀⠀⠀⠀⠀⠀⠀⠀</a:t>
            </a:r>
            <a:br/>
            <a:r>
              <a:t>⠀⢸⣿⣿⣿⣿⣿⣿⣿⣿⠇⠀⠀⠀⠀⠀⠀⠀⠀⠀⠀⠀⠀⠀⠀⠀⠀⠀⠀⠀⠀⠀⠀⠀⠀⠀⠀⠀⠘⠃⠁⢸⣿⣿⣿⣿⣿⣿⣿⣿⣿⣿⣿⣶⣦⣤⣀⣀⠀⠀⠀⠀⠀⠀⠀⠀⠀⠀⠀⠀⠀⠀⠀⠀⠀⠀⠀⠀⠀⠀⠀⠀⠀⠀⠀⠀⠀⠀⠀⠀⠀</a:t>
            </a:r>
            <a:br/>
            <a:r>
              <a:t>⠀⣿⣿⣿⣿⣿⣿⣿⣿⣿⠀⠀⠀⠀⠀⠀⠀⠀⠀⠀⠀⠀⠀⠀⠀⠀⠀⠀⠀⠀⠀⠀⠀⠀⠀⠀⠀⠀⠀⠀⠀⢸⣿⣿⣿⣿⣿⣿⣿⣿⣿⣿⣿⡏⠙⠛⠿⠿⣿⣿⣶⣦⣤⣄⣀⡀⠀⠀⠀⣀⠀⠀⠀⠀⠀⠀⠀⠀⠀⠀⠀⠀⠀⠀⠀⠀⠀⠀⠀⠀⠀</a:t>
            </a:r>
            <a:br/>
            <a:r>
              <a:t>⠀⣿⣿⣿⣿⣿⣿⣿⣿⡇⠀⠀⠀⠀⠀⠀⠀⠀⠀⠀⠀⠀⠀⠀⠀⠀⠀⠀⠀⠀⠀⠀⠀⠀⠀⠀⠀⠀⠀⠀⢀⣼⣿⣿⣿⣿⣿⣿⣿⣿⣿⣿⣿⣷⡄⠀⠀⠀⠀⠈⠉⠙⠛⠻⠿⣿⣿⣿⣷⣿⣾⣶⣄⣄⠀⠀⠀⠀⠀⠀⠀⠀⠀⠀⠀⠀⠀⠀⠀⠀⠀</a:t>
            </a:r>
            <a:br/>
            <a:r>
              <a:t>⠀⣿⣿⣿⣿⣿⣿⣿⣿⠇⠀⠀⠀⠀⠀⠀⠀⠀⠀⠀⠀⠀⠀⠀⠀⠀⠀⠀⠀⠀⠀⠀⠀⠀⠀⠀⠀⠀⠀⠀⠸⣿⣿⣿⣿⣿⣿⣿⣿⣿⣿⣿⣿⣿⣷⡀⠀⠀⠀⠀⠀⠀⠀⠀⠀⠀⠀⣿⣿⣿⣿⣿⣿⣿⣿⣷⣶⣦⣤⣤⣀⣀⠀⠀⠀⠀⠀⠀⠀⠀⠀</a:t>
            </a:r>
            <a:br/>
            <a:r>
              <a:t>⠀⣿⣿⣿⣿⣿⣿⣿⣿⠀⠀⠀⠀⠀⠀⠀⠀⠀⠀⠀⠀⠀⠀⠀⠀⠀⠀⠀⠀⠀⠀⠀⠀⠀⠀⠀⠀⠀⠀⢀⣼⣿⣿⣿⣿⣿⣿⣿⣿⣿⣿⣿⣿⣿⣿⣷⠀⠀⠀⠀⠀⠀⠀⢀⣀⣠⣤⣿⣿⣿⣿⣿⠟⠀⠈⠉⠛⠛⠿⠿⣿⣿⣿⣿⣷⣶⣶⣤⣤⣄⡀</a:t>
            </a:r>
            <a:br/>
            <a:r>
              <a:t>⠀⣿⣿⣿⣿⣿⣿⣿⣿⠀⠀⠀⠀⠀⠀⠀⠀⠀⠀⠀⠀⠀⠀⠀⠀⠀⠀⠀⠀⠀⠀⠀⠀⠀⠀⠀⠀⠀⢀⣾⣿⣿⣿⣿⣿⣿⣿⣿⣿⣿⣿⣿⣿⣿⣿⣿⣆⣠⣤⣴⣶⣾⣿⣿⣿⣿⣿⣿⣿⡿⠟⠁⠀⠀⠀⠀⠀⠀⠀⠀⠀⠈⠉⠛⠛⠿⢿⣿⣿⣿⡇</a:t>
            </a:r>
            <a:br/>
            <a:r>
              <a:t>⠀⣿⣿⣿⣿⣿⣿⣿⣿⠀⠀⠀⠀⠀⠀⠀⠀⠀⠀⠀⠀⠀⠀⠀⠀⠀⠀⠀⠀⠀⠀⠀⠀⠀⠀⠀⠀⠀⣾⣿⣿⣿⠁⣿⣿⣿⣿⣿⣿⣿⣿⣿⣿⣿⣿⣿⣿⣿⣿⣿⣿⣿⣿⣿⣿⠿⠛⠛⠉⠀⠀⠀⠀⠀⠀⠀⠀⠀⠀⠀⠀⠀⠀⠀⠀⠀⠀⠀⠉⠙⠃</a:t>
            </a:r>
            <a:br/>
            <a:r>
              <a:t>⠀⢻⣿⣿⣿⣿⣿⣿⣿⠀⠀⠀⠀⠀⠀⠀⠀⠀⠀⠀⠀⠀⠀⠀⠀⠀⠀⠀⠀⠀⠀⠀⠀⠀⠀⠀⠀⠀⠹⣿⣿⣿⣿⣿⣿⣿⣿⣿⣿⣿⣿⣿⣿⣯⠙⠿⣿⣿⡿⠿⠟⠛⠉⠁⠀⠀⠀⠀⠀⠀⠀⠀⠀⠀⠀⠀⠀⠀⠀⠀⠀⠀⠀⠀⠀⠀⠀⠀⠀⠀⠀</a:t>
            </a:r>
            <a:br/>
            <a:r>
              <a:t>⠀⢸⣿⣿⣿⣿⣿⣿⣿⠀⠀⠀⠀⠀⠀⠀⠀⠀⠀⠀⠀⠀⠀⠀⠀⠀⠀⠀⠀⠀⠀⠀⠀⠀⠀⠀⠀⠀⠀⠈⠛⢿⣿⣿⣿⣿⣿⣿⣿⣿⣿⣿⣿⣿⠁⠀⠀⠀⠀⠀⠀⠀⠀⠀⠀⠀⠀⠀⠀⠀⠀⠀⠀⠀⠀⠀⠀⠀⠀⠀⠀⠀⠀⠀⠀⠀⠀⠀⠀⠀⠀</a:t>
            </a:r>
            <a:br/>
            <a:r>
              <a:t>⠀⠈⣿⣿⣿⣿⣿⣿⣿⡇⠀⠀⠀⠀⠀⠀⠀⠀⠀⠀⠀⠀⠀⠀⠀⠀⠀⠀⠀⠀⠀⠀⠀⠀⠀⠀⠀⠀⠀⠀⠀⠀⠙⢻⣿⣿⣿⣿⣿⣿⣿⣿⣿⣿⠀⠀⠀⠀⠀⠀⠀⠀⠀⠀⠀⠀⠀⠀⠀⠀⠀⠀⠀⠀⠀⠀⠀⠀⠀⠀⠀⠀⠀⠀⠀⠀⠀⠀⠀⠀⠀</a:t>
            </a:r>
            <a:br/>
            <a:r>
              <a:t>⠀⠀⢸⣿⣿⣿⣿⣿⣿⣿⠀⠀⠀⠀⠀⠀⠀⠀⠀⠀⠀⠀⠀⠀⠀⠀⠀⠀⠀⠀⠀⠀⠀⠀⠀⠀⠀⠀⠀⠀⠀⠀⠀⣸⣿⣿⣿⣿⣿⣿⣿⣿⣿⣿⣷⡀⠀⠀⠀⠀⠀⠀⠀⠀⠀⠀⠀⠀⠀⠀⠀⠀⠀⠀⠀⠀⠀⠀⠀⠀⠀⠀⠀⠀⠀⠀⠀⠀⠀⠀⠀</a:t>
            </a:r>
            <a:br/>
            <a:r>
              <a:t>⠀⠀⠀⢿⣿⣿⣿⣿⣿⣿⡇⠀⠀⠀⠀⠀⠀⠀⠀⠀⠀⠀⠀⠀⠀⠀⠀⠀⠀⠀⠀⠀⠀⠀⠀⠀⠀⠀⠀⠀⠀⠀⣴⣿⣿⣿⣿⣿⣿⣿⣿⣿⣿⣿⣿⡇⠀⠀⠀⠀⠀⠀⠀⠀⠀⠀⠀⠀⠀⠀⠀⠀⠀⠀⠀⠀⠀⠀⠀⠀⠀⠀⠀⠀⠀⠀⠀⠀⠀⠀⠀</a:t>
            </a:r>
            <a:br/>
            <a:r>
              <a:t>⠀⠀⠀⠈⣿⣿⣿⣿⣿⣿⣿⡀⠀⠀⠀⠀⠀⠀⠀⠀⠀⠀⠀⠀⠀⠀⠀⠀⠀⠀⠀⠀⠀⠀⠀⠀⠀⠀⠀⠀⢀⣾⣿⣿⣿⣿⣿⣿⣿⣿⣿⣿⣿⣿⣿⣿⡄⠀⠀⠀⠀⠀⠀⠀⠀⠀⠀⠀⠀⠀⠀⠀⠀⠀⠀⠀⠀⠀⠀⠀⠀⠀⠀⠀⠀⠀⠀⠀⠀⠀⠀</a:t>
            </a:r>
            <a:br/>
            <a:r>
              <a:t>⠀⠀⠀⠀⠘⣿⣿⣿⣿⣿⣿⣇⠀⠀⠀⠀⠀⠀⠀⠀⠀⠀⠀⠀⠀⠀⠀⠀⠀⠀⠀⠀⠀⠀⠀⠀⠀⠀⠀⣰⣿⣿⣿⣿⣿⣿⣿⣿⣿⣿⣿⣿⣿⣿⣿⣿⣿⣦⠀⠀⠀⠀⠀⠀⠀⠀⠀⠀⠀⠀⠀⠀⠀⠀⠀⠀⠀⠀⠀⠀⠀⠀⠀⠀⠀⠀⠀⠀⠀⠀⠀</a:t>
            </a:r>
            <a:br/>
            <a:r>
              <a:t>⠀⠀⠀⠀⠀⠸⣿⣿⣿⣿⣿⣿⡄⠀⠀⠀⠀⠀⠀⠀⠀⠀⠀⠀⠀⠀⠀⠀⠀⠀⠀⠀⠀⠀⠀⠀⠀⣠⣾⣿⣿⣿⣿⣿⣿⣿⣿⣿⣿⣿⣿⣿⣿⣿⣿⣿⣿⣿⣷⡄⠀⠀⠀⠀⠀⠀⠀⠀⠀⠀⠀⠀⠀⠀⠀⠀⠀⠀⠀⠀⠀⠀⠀⠀⠀⠀⠀⠀⠀⠀⠀</a:t>
            </a:r>
            <a:br/>
            <a:r>
              <a:t>⠀⠀⠀⠀⠀⠀⣿⣿⣿⣿⣿⣿⠇⠀⠀⠀⠀⠀⠀⠀⠀⠀⠀⠀⠀⠀⠀⠀⠀⠀⠀⠀⠀⠀⠀⢀⣾⣿⣿⣿⣿⣿⣿⣿⣿⣿⣿⣿⣿⣿⣿⣿⣿⣿⣿⣿⣿⣿⣿⣿⡄⠀⠀⠀⠀⠀⠀⠀⠀⠀⠀⠀⠀⠀⠀⠀⠀⠀⠀⠀⠀⠀⠀⠀⠀⠀⠀⠀⠀⠀⠀</a:t>
            </a:r>
            <a:br/>
            <a:r>
              <a:t>⠀⠀⠀⠀⠀⠀⣿⣿⣿⣿⣿⡏⠀⠀⠀⠀⠀⠀⠀⠀⠀⠀⠀⠀⠀⠀⠀⠀⠀⠀⠀⠀⠀⢀⣴⣿⣿⣿⣿⣿⣿⣿⣿⣿⣿⣿⣿⣿⣿⣿⣿⣿⣿⣿⣿⣿⣿⣿⣧⠀⠀⠀⠀⠀⠀⠀⠀⠀⠀⠀⠀⠀⠀⠀⠀⠀⠀⠀⠀⠀⠀⠀⠀⠀⠀⠀⠀⠀⠀⠀⠀</a:t>
            </a:r>
            <a:br/>
            <a:r>
              <a:t>⠀⠀⠀⠀⠀⢀⣿⣿⣿⣿⡟⠀⠀⠀⠀⠀⠀⠀⠀⠀⠀⠀⠀⠀⠀⠀⠀⠀⠀⠀⠀⢀⣴⣿⣿⣿⣿⣿⣿⣿⣿⣿⣿⣿⣿⣿⣿⣿⣿⣿⣿⣿⣿⣿⣿⣿⣿⣿⣿⡄⠀⠀⠀⠀⠀⠀⠀⠀⠀⠀⠀⠀⠀⠀⠀⠀⠀⠀⠀⠀⠀⠀⠀⠀⠀⠀⠀⠀⠀⠀⠀</a:t>
            </a:r>
            <a:br/>
            <a:r>
              <a:t>⠀⠀⠀⠀⠀⢸⣿⣿⣿⣿⠀⠀⠀⠀⠀⠀⠀⠀⠀⠀⠀⠀⠀⠀⠀⠀⠀⠀⠀⣠⣶⣿⣿⣿⣿⣿⣿⣿⣿⣿⣿⣿⣿⣿⣿⣿⣿⣿⣿⣿⣿⣿⣿⣿⣿⣿⣿⣿⣿⣧⠀⠀⠀⠀⠀⠀⠀⠀⠀⠀⠀⠀⠀⠀⠀⠀⠀⠀⠀⠀⠀⠀⠀⠀⠀⠀⠀⠀⠀⠀⠀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⠀⠀⠀⠀⠀⠘⣿⣿⣿⡏⠀⠀⠀⠀⠀⠀⠀⠀⠀⠀⠀⠀⠀⠀⠀⢀⣤⣶⣿⣿⣿⣿⣿⣿⣿⣿⣿⣿⣿⣿⣿⣿⣿⣿⣿⣿⣿⣿⣿⣿⣿⣿⣿⣿⣿⣿⣿⣿⣿⣿⠀⠀⠀⠀⠀⠀⠀⠀⠀⠀⠀⠀⠀⠀⠀⠀⠀⠀⠀⠀⠀⠀⠀⠀⠀⠀⠀⠀⠀⠀⠀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⠀⠀⠀⠀⠀⠀⢿⣿⣿⣇⠀⠀⠀⠀⠀⠀⠀⠀⠀⠀⠀⠀⠀⣠⣾⣿⣿⣿⣿⣿⣿⣿⣿⣿⣿⣿⣿⣿⣿⣿⣿⣿⣿⣿⣿⣿⣿⣿⣿⣿⣿⣿⣿⣿⣿⣿⣿⣿⣿⣿⡇⠀⠀⠀⠀⠀⠀⠀⠀⠀⠀⠀⠀⠀⠀⠀⠀⠀⠀⠀⠀⠀⠀⠀⠀⠀⠀⠀⠀⠀⠀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⠀⠀⠀⠀⠀⠀⠘⣿⣿⣿⠀⠀⠀⠀⠀⠀⠀⠀⠀⠀⠀⢠⣾⣿⣿⣿⣿⣿⣿⣿⣿⣿⣿⣿⣿⣿⣿⣿⣿⣿⣿⣿⣿⣿⣿⣿⣿⣿⣿⣿⣿⣿⣿⣿⣿⣿⣿⣿⣿⣿⡇⠀⠀⠀⠀⠀⠀⠀⠀⠀⠀⠀⠀⠀⠀⠀⠀⠀⠀⠀⠀⠀⠀⠀⠀⠀⠀⠀⠀⠀⠀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⠀⠀⠀⠀⠀⠀⠀⠀⠀⠀⠀⠀⠀⠀⠀⠀⠀⠀⠀⠀⠀⠀⠀⠀⠀⠀⠀⠀⠀⠀⠀⠀⠀⠀⠀⠀⠀⠀⠀⠀⠀⠀⣀⣴⣾⣿⣷⣦⣄⣀⠀⠀⠀⠀⠀⠀⠀⠀⠀⠀⠀⠀⠀⠀⠀⠀⠀⠀⠀⠀⠀⠀⠀⠀⠀⠀⠀⠀⠀⠀⠀⠀⠀⠀⠀⠀⠀⠀⠀⠀⠀</a:t>
            </a:r>
            <a:br/>
            <a:r>
              <a:t>⠀⠀⠀⠀⠸⣿⣿⣷⣶⣤⣀⡀⠀⠀⠀⠀⠀⠀⠀⠀⠀⠀⠀⠀⠀⠀⠀⠀⠀⠀⠀⠀⠀⠀⠀⠀⠀⠀⠀⢀⣴⣿⣿⣿⣿⣿⣿⣿⣿⣿⣿⣷⣦⣀⠀⠀⠀⠀⠀⠀⠀⠀⠀⠀⠀⠀⠀⠀⠀⠀⠀⠀⠀⠀⠀⠀⠀⠀⠀⠀⠀⠀⠀⠀⠀⠀⠀⠀⠀⠀⠀</a:t>
            </a:r>
            <a:br/>
            <a:r>
              <a:t>⠀⠀⠀⠀⠀⣸⣿⣿⣿⣿⣿⣿⣷⣦⣄⡀⠀⠀⠀⠀⠀⠀⠀⠀⠀⠀⠀⠀⠀⠀⠀⠀⠀⠀⠀⠀⠀⠀⣴⣿⣿⣿⣿⣿⣿⣿⣿⣿⣿⣿⣿⣿⣿⣿⣦⠀⠀⠀⠀⠀⠀⠀⠀⠀⠀⠀⠀⠀⠀⠀⠀⠀⠀⠀⠀⠀⠀⠀⠀⠀⠀⠀⠀⠀⠀⠀⠀⠀⠀⠀⠀</a:t>
            </a:r>
            <a:br/>
            <a:r>
              <a:t>⠀⠀⠀⠀⢰⣿⣿⣿⣿⣿⣿⣿⣿⣿⣿⣿⣷⣄⣀⠀⠀⠀⠀⠀⠀⠀⠀⠀⠀⠀⠀⠀⠀⠀⠀⠀⣠⣾⣿⣿⣿⣿⣿⣿⣿⣿⣿⣿⣿⣿⣿⣿⣿⣿⣿⡆⠀⠀⠀⠀⠀⠀⠀⠀⠀⠀⠀⠀⠀⠀⠀⠀⠀⠀⠀⠀⠀⠀⠀⠀⠀⠀⠀⠀⠀⠀⠀⠀⠀⠀⠀</a:t>
            </a:r>
            <a:br/>
            <a:r>
              <a:t>⠀⠀⠀⢀⣿⣿⣿⣿⣿⣿⣿⣿⣿⣿⠏⠙⠋⠛⠿⢿⣶⣦⣄⣀⠀⠀⠀⠀⠀⠀⠀⠀⠀⠀⣠⣾⣿⣿⣿⣿⣿⣿⣿⣿⣿⣿⣿⣿⣿⣿⣿⣿⣿⣿⣿⣿⠀⠀⠀⠀⠀⠀⠀⠀⠀⠀⠀⠀⠀⠀⠀⠀⠀⠀⠀⠀⠀⠀⠀⠀⠀⠀⠀⠀⠀⠀⠀⠀⠀⠀⠀</a:t>
            </a:r>
            <a:br/>
            <a:r>
              <a:t>⠀⠀⠀⣼⣿⣿⣿⣿⣿⣿⣿⣿⣿⠏⠀⠀⠀⠀⠀⠀⠈⠉⠛⠻⢿⣷⣦⣤⣀⡀⠀⠀⠀⠀⠀⠀⠛⠻⣿⣿⣿⣿⣿⣿⣿⣿⣿⣿⣿⣿⣿⣿⣿⣿⣿⠋⠀⠀⠀⠀⠀⠀⠀⠀⠀⠀⠀⠀⠀⠀⠀⠀⠀⠀⠀⠀⠀⠀⠀⠀⠀⠀⠀⠀⠀⠀⠀⠀⠀⠀⠀</a:t>
            </a:r>
            <a:br/>
            <a:r>
              <a:t>⠀⠀⢰⣿⣿⣿⣿⣿⣿⣿⣿⣿⡏⠀⠀⠀⠀⠀⠀⠀⠀⠀⠀⠀⠀⠀⠉⠛⠻⠿⣿⣶⣦⣄⣀⠀⢀⣿⣿⣿⣿⣿⣿⣿⣿⣿⣿⣿⣿⣿⣿⣿⡙⠉⠁⠀⠀⠀⠀⠀⠀⠀⠀⠀⠀⠀⠀⠀⠀⠀⠀⠀⠀⠀⠀⠀⠀⠀⠀⠀⠀⠀⠀⠀⠀⠀⠀⠀⠀⠀⠀</a:t>
            </a:r>
            <a:br/>
            <a:r>
              <a:t>⠀⠀⣾⣿⣿⣿⣿⣿⣿⣿⣿⡟⠀⠀⠀⠀⠀⠀⠀⠀⠀⠀⠀⠀⠀⠀⠀⠀⠀⠀⠀⠉⠙⠛⠿⢿⣿⣿⣿⣿⣿⣿⣿⣿⣿⣿⣿⣿⣿⣿⣿⠏⠁⠀⠀⠀⠀⠀⠀⠀⠀⠀⠀⠀⠀⠀⠀⠀⠀⠀⠀⠀⠀⠀⠀⠀⠀⠀⠀⠀⠀⠀⠀⠀⠀⠀⠀⠀⠀⠀⠀</a:t>
            </a:r>
            <a:br/>
            <a:r>
              <a:t>⠀⢰⣿⣿⣿⣿⣿⣿⣿⣿⣿⠁⠀⠀⠀⠀⠀⠀⠀⠀⠀⠀⠀⠀⠀⠀⠀⠀⠀⠀⠀⠀⠀⠀⠀⠈⠐⢻⣿⣿⣿⣿⣿⣿⣿⣿⣿⣿⣿⣋⠀⠀⠀⠀⠀⠀⠀⠀⠀⠀⠀⠀⠀⠀⠀⠀⠀⠀⠀⠀⠀⠀⠀⠀⠀⠀⠀⠀⠀⠀⠀⠀⠀⠀⠀⠀⠀⠀⠀⠀⠀</a:t>
            </a:r>
            <a:br/>
            <a:r>
              <a:t>⠀⢸⣿⣿⣿⣿⣿⣿⣿⣿⡇⠀⠀⠀⠀⠀⠀⠀⠀⠀⠀⠀⠀⠀⠀⠀⠀⠀⠀⠀⠀⠀⠀⠀⠀⠀⠀⠀⠹⠛⠋⡟⣽⣿⣿⣿⣿⣿⣿⣿⣿⣶⣄⣀⠀⠀⠀⠀⠀⠀⠀⠀⠀⠀⠀⠀⠀⠀⠀⠀⠀⠀⠀⠀⠀⠀⠀⠀⠀⠀⠀⠀⠀⠀⠀⠀⠀⠀⠀⠀⠀</a:t>
            </a:r>
            <a:br/>
            <a:r>
              <a:t>⠀⣿⣿⣿⣿⣿⣿⣿⣿⣿⠀⠀⠀⠀⠀⠀⠀⠀⠀⠀⠀⠀⠀⠀⠀⠀⠀⠀⠀⠀⠀⠀⠀⠀⠀⠀⠀⠀⠀⠀⠀⢸⣿⣿⣿⣿⣿⣿⣿⣿⣿⣿⣿⣿⢿⣿⣶⣦⣤⣄⣀⠀⠀⠀⠀⠀⠀⠀⠀⠀⠀⠀⠀⠀⠀⠀⠀⠀⠀⠀⠀⠀⠀⠀⠀⠀⠀⠀⠀⠀⠀</a:t>
            </a:r>
            <a:br/>
            <a:r>
              <a:t>⠀⣿⣿⣿⣿⣿⣿⣿⣿⡏⠀⠀⠀⠀⠀⠀⠀⠀⠀⠀⠀⠀⠀⠀⠀⠀⠀⠀⠀⠀⠀⠀⠀⠀⠀⠀⠀⠀⠀⠀⠀⢈⣿⣿⣿⣿⣿⣿⣿⣿⣿⣿⣿⣧⡀⠀⠉⠙⠛⠻⠿⣿⣿⣶⣶⣤⣤⣤⣄⣤⣤⣄⡀⠀⠀⠀⠀⠀⠀⠀⠀⠀⠀⠀⠀⠀⠀⠀⠀⠀⠀</a:t>
            </a:r>
            <a:br/>
            <a:r>
              <a:t>⠀⣿⣿⣿⣿⣿⣿⣿⣿⠇⠀⠀⠀⠀⠀⠀⠀⠀⠀⠀⠀⠀⠀⠀⠀⠀⠀⠀⠀⠀⠀⠀⠀⠀⠀⠀⠀⠀⠀⠀⢠⣿⣿⣿⣿⣿⣿⣿⣿⣿⣿⣿⣿⣿⣇⠀⠀⠀⠀⠀⠀⠀⠀⠉⠉⠛⠻⣿⣿⣿⣿⣿⣷⣷⣤⣀⣀⠀⠀⠀⠀⠀⠀⠀⠀⠀⠀⠀⠀⠀⠀</a:t>
            </a:r>
            <a:br/>
            <a:r>
              <a:t>⠀⣿⣿⣿⣿⣿⣿⣿⣿⠀⠀⠀⠀⠀⠀⠀⠀⠀⠀⠀⠀⠀⠀⠀⠀⠀⠀⠀⠀⠀⠀⠀⠀⠀⠀⠀⠀⠀⠀⠀⢠⣿⣿⣿⣿⣿⣿⣿⣿⣿⣿⣿⣿⣿⣿⣧⠀⠀⠀⠀⠀⠀⠀⠀⠀⠀⠀⣿⣿⣿⣿⣿⣿⠟⠿⠿⣿⣿⣿⣶⣶⣦⣤⣤⣀⣀⡀⠀⠀⠀⠀</a:t>
            </a:r>
            <a:br/>
            <a:r>
              <a:t>⠀⣿⣿⣿⣿⣿⣿⣿⣿⠀⠀⠀⠀⠀⠀⠀⠀⠀⠀⠀⠀⠀⠀⠀⠀⠀⠀⠀⠀⠀⠀⠀⠀⠀⠀⠀⠀⠀⠀⣰⣿⣿⣿⣿⣿⣿⣿⣿⣿⣿⣿⣿⣿⣿⣿⣿⡄⠀⠀⠀⣀⣀⣤⣤⣴⣶⣾⣿⣿⣿⣿⡿⠃⠀⠀⠀⠀⠀⠉⠙⠛⠿⠿⣿⣿⣿⣿⣿⣿⣶⡆</a:t>
            </a:r>
            <a:br/>
            <a:r>
              <a:t>⠀⣿⣿⣿⣿⣿⣿⣿⡏⠀⠀⠀⠀⠀⠀⠀⠀⠀⠀⠀⠀⠀⠀⠀⠀⠀⠀⠀⠀⠀⠀⠀⠀⠀⠀⠀⠀⠀⢰⣿⣿⣿⠟⢿⣿⣿⣿⣿⣿⣿⣿⣿⣿⣿⣿⣿⣷⣶⣾⣿⣿⣿⣿⣿⣿⣿⣿⣿⠿⠟⠉⠀⠀⠀⠀⠀⠀⠀⠀⠀⠀⠀⠀⠀⠈⠉⠛⠻⠿⣿⡇</a:t>
            </a:r>
            <a:br/>
            <a:r>
              <a:t>⠀⣿⣿⣿⣿⣿⣿⣿⡇⠀⠀⠀⠀⠀⠀⠀⠀⠀⠀⠀⠀⠀⠀⠀⠀⠀⠀⠀⠀⠀⠀⠀⠀⠀⠀⠀⠀⠀⢺⣿⣿⣿⣦⣸⣿⣿⣿⣿⣿⣿⣿⣿⣿⣿⣿⣿⣿⣿⣿⣿⣿⣿⡿⠿⠛⠋⠉⠀⠀⠀⠀⠀⠀⠀⠀⠀⠀⠀⠀⠀⠀⠀⠀⠀⠀⠀⠀⠀⠀⠀⠀</a:t>
            </a:r>
            <a:br/>
            <a:r>
              <a:t>⠀⢿⣿⣿⣿⣿⣿⣿⣷⠀⠀⠀⠀⠀⠀⠀⠀⠀⠀⠀⠀⠀⠀⠀⠀⠀⠀⠀⠀⠀⠀⠀⠀⠀⠀⠀⠀⠀⠀⠛⢿⣿⣿⣿⣿⣿⣿⣿⣿⣿⣿⣿⣿⣿⡆⠙⠛⠛⠛⠋⠉⠀⠀⠀⠀⠀⠀⠀⠀⠀⠀⠀⠀⠀⠀⠀⠀⠀⠀⠀⠀⠀⠀⠀⠀⠀⠀⠀⠀⠀⠀</a:t>
            </a:r>
            <a:br/>
            <a:r>
              <a:t>⠀⢸⣿⣿⣿⣿⣿⣿⣿⡀⠀⠀⠀⠀⠀⠀⠀⠀⠀⠀⠀⠀⠀⠀⠀⠀⠀⠀⠀⠀⠀⠀⠀⠀⠀⠀⠀⠀⠀⠀⠀⠙⠻⣿⣿⣿⣿⣿⣿⣿⣿⣿⣿⣿⠀⠀⠀⠀⠀⠀⠀⠀⠀⠀⠀⠀⠀⠀⠀⠀⠀⠀⠀⠀⠀⠀⠀⠀⠀⠀⠀⠀⠀⠀⠀⠀⠀⠀⠀⠀⠀</a:t>
            </a:r>
            <a:br/>
            <a:r>
              <a:t>⠀⠀⣿⣿⣿⣿⣿⣿⣿⣇⠀⠀⠀⠀⠀⠀⠀⠀⠀⠀⠀⠀⠀⠀⠀⠀⠀⠀⠀⠀⠀⠀⠀⠀⠀⠀⠀⠀⠀⠀⠀⠀⠀⢸⣿⣿⣿⣿⣿⣿⣿⣿⣿⣿⣄⠀⠀⠀⠀⠀⠀⠀⠀⠀⠀⠀⠀⠀⠀⠀⠀⠀⠀⠀⠀⠀⠀⠀⠀⠀⠀⠀⠀⠀⠀⠀⠀⠀⠀⠀⠀</a:t>
            </a:r>
            <a:br/>
            <a:r>
              <a:t>⠀⠀⠸⣿⣿⣿⣿⣿⣿⣿⡀⠀⠀⠀⠀⠀⠀⠀⠀⠀⠀⠀⠀⠀⠀⠀⠀⠀⠀⠀⠀⠀⠀⠀⠀⠀⠀⠀⠀⠀⠀⠀⢀⣼⣿⣿⣿⣿⣿⣿⣿⣿⣿⣿⣿⡧⠀⠀⠀⠀⠀⠀⠀⠀⠀⠀⠀⠀⠀⠀⠀⠀⠀⠀⠀⠀⠀⠀⠀⠀⠀⠀⠀⠀⠀⠀⠀⠀⠀⠀⠀</a:t>
            </a:r>
            <a:br/>
            <a:r>
              <a:t>⠀⠀⠀⢻⣿⣿⣿⣿⣿⣿⣇⠀⠀⠀⠀⠀⠀⠀⠀⠀⠀⠀⠀⠀⠀⠀⠀⠀⠀⠀⠀⠀⠀⠀⠀⠀⠀⠀⠀⠀⠀⣠⣾⣿⣿⣿⣿⣿⣿⣿⣿⣿⣿⣿⣿⣧⠀⠀⠀⠀⠀⠀⠀⠀⠀⠀⠀⠀⠀⠀⠀⠀⠀⠀⠀⠀⠀⠀⠀⠀⠀⠀⠀⠀⠀⠀⠀⠀⠀⠀⠀</a:t>
            </a:r>
            <a:br/>
            <a:r>
              <a:t>⠀⠀⠀⠀⢻⣿⣿⣿⣿⣿⣿⡄⠀⠀⠀⠀⠀⠀⠀⠀⠀⠀⠀⠀⠀⠀⠀⠀⠀⠀⠀⠀⠀⠀⠀⠀⠀⠀⠀⠀⣴⣿⣿⣿⣿⣿⣿⣿⣿⣿⣿⣿⣿⣿⣿⣿⣷⡀⠀⠀⠀⠀⠀⠀⠀⠀⠀⠀⠀⠀⠀⠀⠀⠀⠀⠀⠀⠀⠀⠀⠀⠀⠀⠀⠀⠀⠀⠀⠀⠀⠀</a:t>
            </a:r>
            <a:br/>
            <a:r>
              <a:t>⠀⠀⠀⠀⠈⢿⣿⣿⣿⣿⣿⣧⠀⠀⠀⠀⠀⠀⠀⠀⠀⠀⠀⠀⠀⠀⠀⠀⠀⠀⠀⠀⠀⠀⠀⠀⠀⠀⣠⣾⣿⣿⣿⣿⣿⣿⣿⣿⣿⣿⣿⣿⣿⣿⣿⣿⣿⣿⣦⠀⠀⠀⠀⠀⠀⠀⠀⠀⠀⠀⠀⠀⠀⠀⠀⠀⠀⠀⠀⠀⠀⠀⠀⠀⠀⠀⠀⠀⠀⠀⠀</a:t>
            </a:r>
            <a:br/>
            <a:r>
              <a:t>⠀⠀⠀⠀⠀⠸⣿⣿⣿⣿⣿⣿⡆⠀⠀⠀⠀⠀⠀⠀⠀⠀⠀⠀⠀⠀⠀⠀⠀⠀⠀⠀⠀⠀⠀⠀⣠⣾⣿⣿⣿⣿⣿⣿⣿⣿⣿⣿⣿⣿⣿⣿⣿⣿⣿⣿⣿⣿⣿⣷⡀⠀⠀⠀⠀⠀⠀⠀⠀⠀⠀⠀⠀⠀⠀⠀⠀⠀⠀⠀⠀⠀⠀⠀⠀⠀⠀⠀⠀⠀⠀</a:t>
            </a:r>
            <a:br/>
            <a:r>
              <a:t>⠀⠀⠀⠀⠀⠀⣿⣿⣿⣿⣿⡿⠁⠀⠀⠀⠀⠀⠀⠀⠀⠀⠀⠀⠀⠀⠀⠀⠀⠀⠀⠀⠀⠀⣠⣾⣿⣿⣿⣿⣿⣿⣿⣿⣿⣿⣿⣿⣿⣿⣿⣿⣿⣿⣿⣿⣿⣿⣟⠛⠷⠀⠀⠀⠀⠀⠀⠀⠀⠀⠀⠀⠀⠀⠀⠀⠀⠀⠀⠀⠀⠀⠀⠀⠀⠀⠀⠀⠀⠀⠀</a:t>
            </a:r>
            <a:br/>
            <a:r>
              <a:t>⠀⠀⠀⠀⠀⢀⣿⣿⣿⣿⣿⠃⠀⠀⠀⠀⠀⠀⠀⠀⠀⠀⠀⠀⠀⠀⠀⠀⠀⠀⠀⠀⣠⣾⣿⣿⣿⣿⣿⣿⣿⣿⣿⣿⣿⣿⣿⣿⣿⣿⣿⣿⣿⣿⣿⣿⣿⣿⣿⡀⠀⠀⠀⠀⠀⠀⠀⠀⠀⠀⠀⠀⠀⠀⠀⠀⠀⠀⠀⠀⠀⠀⠀⠀⠀⠀⠀⠀⠀⠀⠀</a:t>
            </a:r>
            <a:br/>
            <a:r>
              <a:t>⠀⠀⠀⠀⠀⢸⣿⣿⣿⣿⠃⠀⠀⠀⠀⠀⠀⠀⠀⠀⠀⠀⠀⠀⠀⠀⠀⠀⠀⢀⣠⣾⣿⣿⣿⣿⣿⣿⣿⣿⣿⣿⣿⣿⣿⣿⣿⣿⣿⣿⣿⣿⣿⣿⣿⣿⣿⣿⣿⡇⠀⠀⠀⠀⠀⠀⠀⠀⠀⠀⠀⠀⠀⠀⠀⠀⠀⠀⠀⠀⠀⠀⠀⠀⠀⠀⠀⠀⠀⠀⠀</a:t>
            </a:r>
            <a:br/>
            <a:r>
              <a:t>⠀⠀⠀⠀⠀⢸⣿⣿⣿⡟⠀⠀⠀⠀⠀⠀⠀⠀⠀⠀⠀⠀⠀⠀⠀⠀⢀⣠⣴⣿⣿⣿⣿⣿⣿⣿⣿⣿⣿⣿⣿⣿⣿⣿⣿⣿⣿⣿⣿⣿⣿⣿⣿⣿⣿⣿⣿⣿⣿⣿⠀⠀⠀⠀⠀⠀⠀⠀⠀⠀⠀⠀⠀⠀⠀⠀⠀⠀⠀⠀⠀⠀⠀⠀⠀⠀⠀⠀⠀⠀⠀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⠀⠀⠀⠀⠀⠘⣿⣿⣿⡇⠀⠀⠀⠀⠀⠀⠀⠀⠀⠀⠀⠀⠀⠀⣠⣶⣿⣿⣿⣿⣿⣿⣿⣿⣿⣿⣿⣿⣿⣿⣿⣿⣿⣿⣿⣿⣿⣿⣿⣿⣿⣿⣿⣿⣿⣿⣿⣿⣿⣿⡄⠀⠀⠀⠀⠀⠀⠀⠀⠀⠀⠀⠀⠀⠀⠀⠀⠀⠀⠀⠀⠀⠀⠀⠀⠀⠀⠀⠀⠀⠀</a:t>
            </a:r>
            <a:br/>
            <a:r>
              <a:t>⠀⠀⠀⠀⠀⠀⢻⣿⣿⣧⠀⠀⠀⠀⠀⠀⠀⠀⠀⠀⠀⠀⣠⣾⣿⣿⣿⣿⣿⣿⣿⣿⣿⣿⣿⣿⣿⣿⣿⣿⣿⣿⣿⣿⣿⣿⣿⣿⣿⣿⣿⣿⣿⣿⣿⣿⣿⣿⣿⣿⡇⠀⠀⠀⠀⠀⠀⠀⠀⠀⠀⠀⠀⠀⠀⠀⠀⠀⠀⠀⠀⠀⠀⠀⠀⠀⠀⠀⠀⠀⠀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⠀⠀⠀⠀⠀⠀⠀⠀⠀⠀⠀⠀⠀⠀⠀⠀⠀⠀⠀⠀⠀⠀⠀⠀⠀⠀⠀⠀⠀⠀⠀⠀⠀⠀⠀⠀⠀⠀⠀⠀⠀⠀⠀⠀⢀⣀⣀⠀⠀⠀⠀⠀⠀⠀⠀⠀⠀⠀⠀⠀⠀⠀⠀⠀⠀⠀⠀⠀⠀⠀⠀⠀⠀⠀⠀⠀⠀⠀⠀⠀⠀⠀⠀⠀⠀⠀⠀⠀⠀⠀⠀</a:t>
            </a:r>
            <a:br/>
            <a:r>
              <a:t>⠀⠀⠀⠀⢀⣤⣄⣀⠀⠀⠀⠀⠀⠀⠀⠀⠀⠀⠀⠀⠀⠀⠀⠀⠀⠀⠀⠀⠀⠀⠀⠀⠀⠀⠀⠀⠀⠀⠀⠀⠀⣀⣴⣾⣿⣿⣿⣿⣷⣦⣤⣀⡀⠀⠀⠀⠀⠀⠀⠀⠀⠀⠀⠀⠀⠀⠀⠀⠀⠀⠀⠀⠀⠀⠀⠀⠀⠀⠀⠀⠀⠀⠀⠀⠀⠀⠀⠀⠀⠀⠀</a:t>
            </a:r>
            <a:br/>
            <a:r>
              <a:t>⠀⠀⠀⠀⠙⢿⣿⣿⣿⣶⣦⣄⡀⠀⠀⠀⠀⠀⠀⠀⠀⠀⠀⠀⠀⠀⠀⠀⠀⠀⠀⠀⠀⠀⠀⠀⠀⠀⠀⣠⣾⣿⣿⣿⣿⣿⣿⣿⣿⣿⣿⣿⣿⣶⡄⠀⠀⠀⠀⠀⠀⠀⠀⠀⠀⠀⠀⠀⠀⠀⠀⠀⠀⠀⠀⠀⠀⠀⠀⠀⠀⠀⠀⠀⠀⠀⠀⠀⠀⠀⠀</a:t>
            </a:r>
            <a:br/>
            <a:r>
              <a:t>⠀⠀⠀⠀⢀⣿⣿⣿⣿⣿⣿⣿⣿⣿⣶⣄⡀⠀⠀⠀⠀⠀⠀⠀⠀⠀⠀⠀⠀⠀⠀⠀⠀⠀⠀⠀⠀⣠⣾⣿⣿⣿⣿⣿⣿⣿⣿⣿⣿⣿⣿⣿⣿⣿⣿⡆⠀⠀⠀⠀⠀⠀⠀⠀⠀⠀⠀⠀⠀⠀⠀⠀⠀⠀⠀⠀⠀⠀⠀⠀⠀⠀⠀⠀⠀⠀⠀⠀⠀⠀⠀</a:t>
            </a:r>
            <a:br/>
            <a:r>
              <a:t>⠀⠀⠀⠀⣼⣿⣿⣿⣿⣿⣿⣿⣿⣿⣿⣿⣿⣶⣤⣀⡀⠀⠀⠀⠀⠀⠀⠀⠀⠀⠀⠀⠀⠀⢀⣠⣾⣿⣿⣿⣿⣿⣿⣿⣿⣿⣿⣿⣿⣿⣿⣿⣿⣿⣿⣿⠀⠀⠀⠀⠀⠀⠀⠀⠀⠀⠀⠀⠀⠀⠀⠀⠀⠀⠀⠀⠀⠀⠀⠀⠀⠀⠀⠀⠀⠀⠀⠀⠀⠀⠀</a:t>
            </a:r>
            <a:br/>
            <a:r>
              <a:t>⠀⠀⠀⣸⣿⣿⣿⣿⣿⣿⣿⣿⣿⡿⠀⠀⠀⠈⠙⠛⠿⣷⣶⣤⣄⡀⠀⠀⠀⠀⠀⠀⠀⠀⠚⠻⣿⣿⣿⣿⣿⣿⣿⣿⣿⣿⣿⣿⣿⣿⣿⣿⣿⣿⣿⣿⡇⠀⠀⠀⠀⠀⠀⠀⠀⠀⠀⠀⠀⠀⠀⠀⠀⠀⠀⠀⠀⠀⠀⠀⠀⠀⠀⠀⠀⠀⠀⠀⠀⠀⠀</a:t>
            </a:r>
            <a:br/>
            <a:r>
              <a:t>⠀⠀⢠⣿⣿⣿⣿⣿⣿⣿⣿⣿⡿⠁⠀⠀⠀⠀⠀⠀⠀⠀⠈⠙⠛⠿⣿⣶⣦⣄⣀⠀⠀⠀⠀⠀⢀⣮⣿⣿⣿⣿⣿⣿⣿⣿⣿⣿⣿⣿⣿⣿⡿⣿⠿⠃⠀⠀⠀⠀⠀⠀⠀⠀⠀⠀⠀⠀⠀⠀⠀⠀⠀⠀⠀⠀⠀⠀⠀⠀⠀⠀⠀⠀⠀⠀⠀⠀⠀⠀⠀</a:t>
            </a:r>
            <a:br/>
            <a:r>
              <a:t>⠀⠀⣼⣿⣿⣿⣿⣿⣿⣿⣿⣿⠃⠀⠀⠀⠀⠀⠀⠀⠀⠀⠀⠀⠀⠀⠀⠈⠉⠛⠿⢿⣷⣶⣤⣄⣘⣿⣿⣿⣿⣿⣿⣿⣿⣿⣿⣿⣿⣿⣿⣿⡧⠀⠀⠀⠀⠀⠀⠀⠀⠀⠀⠀⠀⠀⠀⠀⠀⠀⠀⠀⠀⠀⠀⠀⠀⠀⠀⠀⠀⠀⠀⠀⠀⠀⠀⠀⠀⠀⠀</a:t>
            </a:r>
            <a:br/>
            <a:r>
              <a:t>⠀⢠⣿⣿⣿⣿⣿⣿⣿⣿⣿⠇⠀⠀⠀⠀⠀⠀⠀⠀⠀⠀⠀⠀⠀⠀⠀⠀⠀⠀⠀⠀⠀⠉⠙⠛⣿⣿⣿⣿⣿⣿⣿⣿⣻⣿⣿⣿⣿⣿⡟⠋⠀⠀⠀⠀⠀⠀⠀⠀⠀⠀⠀⠀⠀⠀⠀⠀⠀⠀⠀⠀⠀⠀⠀⠀⠀⠀⠀⠀⠀⠀⠀⠀⠀⠀⠀⠀⠀⠀⠀</a:t>
            </a:r>
            <a:br/>
            <a:r>
              <a:t>⠀⢸⣿⣿⣿⣿⣿⣿⣿⣿⡟⠀⠀⠀⠀⠀⠀⠀⠀⠀⠀⠀⠀⠀⠀⠀⠀⠀⠀⠀⠀⠀⠀⠀⠀⠀⠀⠻⣿⢿⣿⡿⠿⣿⣿⣿⣿⣿⣿⣦⣄⣀⠀⠀⠀⠀⠀⠀⠀⠀⠀⠀⠀⠀⠀⠀⠀⠀⠀⠀⠀⠀⠀⠀⠀⠀⠀⠀⠀⠀⠀⠀⠀⠀⠀⠀⠀⠀⠀⠀⠀</a:t>
            </a:r>
            <a:br/>
            <a:r>
              <a:t>⠀⣿⣿⣿⣿⣿⣿⣿⣿⣿⠁⠀⠀⠀⠀⠀⠀⠀⠀⠀⠀⠀⠀⠀⠀⠀⠀⠀⠀⠀⠀⠀⠀⠀⠀⠀⠀⠀⠀⠀⠐⠁⣼⣿⣿⣿⣿⣿⣿⣿⣿⣿⣷⣤⣄⣀⠀⠀⠀⠀⠀⠀⠀⠀⠀⠀⠀⠀⠀⠀⠀⠀⠀⠀⠀⠀⠀⠀⠀⠀⠀⠀⠀⠀⠀⠀⠀⠀⠀⠀⠀</a:t>
            </a:r>
            <a:br/>
            <a:r>
              <a:t>⠀⣿⣿⣿⣿⣿⣿⣿⣿⡟⠀⠀⠀⠀⠀⠀⠀⠀⠀⠀⠀⠀⠀⠀⠀⠀⠀⠀⠀⠀⠀⠀⠀⠀⠀⠀⠀⠀⠀⠀⠀⠀⣿⣿⣿⣿⣿⣿⣿⣿⣿⣿⣿⣿⠻⠿⣿⣷⣶⣦⣤⣀⣀⠀⠀⠀⠀⠀⠀⠀⠀⠀⠀⠀⠀⠀⠀⠀⠀⠀⠀⠀⠀⠀⠀⠀⠀⠀⠀⠀⠀</a:t>
            </a:r>
            <a:br/>
            <a:r>
              <a:t>⢰⣿⣿⣿⣿⣿⣿⣿⣿⡇⠀⠀⠀⠀⠀⠀⠀⠀⠀⠀⠀⠀⠀⠀⠀⠀⠀⠀⠀⠀⠀⠀⠀⠀⠀⠀⠀⠀⠀⠀⠀⣠⣿⣿⣿⣿⣿⣿⣿⣿⣿⣿⣿⣿⣄⠀⠀⠀⠉⠉⠛⠻⠿⢿⣿⣶⣶⣶⣦⣾⣦⣦⡄⣀⠀⠀⠀⠀⠀⠀⠀⠀⠀⠀⠀⠀⠀⠀⠀⠀⠀</a:t>
            </a:r>
            <a:br/>
            <a:r>
              <a:t>⢸⣿⣿⣿⣿⣿⣿⣿⣿⠀⠀⠀⠀⠀⠀⠀⠀⠀⠀⠀⠀⠀⠀⠀⠀⠀⠀⠀⠀⠀⠀⠀⠀⠀⠀⠀⠀⠀⠀⠀⠀⣿⣿⣿⣿⣿⣿⣿⣿⣿⣿⣿⣿⣿⣿⣄⠀⠀⠀⠀⠀⠀⠀⠀⠀⠉⠉⣿⣿⣿⣿⣿⣿⣿⣶⣤⣤⣀⣀⠀⠀⠀⠀⠀⠀⠀⠀⠀⠀⠀⠀</a:t>
            </a:r>
            <a:br/>
            <a:r>
              <a:t>⢸⣿⣿⣿⣿⣿⣿⣿⣿⠀⠀⠀⠀⠀⠀⠀⠀⠀⠀⠀⠀⠀⠀⠀⠀⠀⠀⠀⠀⠀⠀⠀⠀⠀⠀⠀⠀⠀⠀⠀⣰⣿⣿⣿⣿⣿⣿⣿⣿⣿⣿⣿⣿⣿⣿⣿⡆⠀⠀⠀⠀⠀⠀⠀⠀⠀⢀⣽⣿⣿⣿⣿⣿⠋⠙⠛⠿⠿⣿⣿⣿⣷⣶⣦⣤⣤⣀⣀⡀⠀⠀</a:t>
            </a:r>
            <a:br/>
            <a:r>
              <a:t>⢸⣿⣿⣿⣿⣿⣿⣿⡇⠀⠀⠀⠀⠀⠀⠀⠀⠀⠀⠀⠀⠀⠀⠀⠀⠀⠀⠀⠀⠀⠀⠀⠀⠀⠀⠀⠀⠀⠀⣼⣿⣿⣿⣿⣿⣿⣿⣿⣿⣿⣿⣿⣿⣿⣿⣿⣇⠀⠀⣀⣀⣤⣤⣶⣶⣿⣿⣿⣿⣿⣿⠟⠁⠀⠀⠀⠀⠀⠀⠈⠉⠛⠛⠿⢿⣿⣿⣿⣿⣿⡇</a:t>
            </a:r>
            <a:br/>
            <a:r>
              <a:t>⠸⣿⣿⣿⣿⣿⣿⣿⡇⠀⠀⠀⠀⠀⠀⠀⠀⠀⠀⠀⠀⠀⠀⠀⠀⠀⠀⠀⠀⠀⠀⠀⠀⠀⠀⠀⠀⠀⢸⣿⣿⣿⡋⢸⣿⣿⣿⣿⣿⣿⣿⣿⣿⣿⣿⣿⣿⣾⣿⣿⣿⣿⣿⣿⣿⣿⣿⠿⠟⠋⠀⠀⠀⠀⠀⠀⠀⠀⠀⠀⠀⠀⠀⠀⠀⠀⠉⠉⠛⠻⠇</a:t>
            </a:r>
            <a:br/>
            <a:r>
              <a:t>⠀⣿⣿⣿⣿⣿⣿⣿⡇⠀⠀⠀⠀⠀⠀⠀⠀⠀⠀⠀⠀⠀⠀⠀⠀⠀⠀⠀⠀⠀⠀⠀⠀⠀⠀⠀⠀⠀⠘⣿⣿⣿⣿⣾⣿⣿⣿⣿⣿⣿⣿⣿⣿⣿⣿⣿⣿⣿⣿⣿⣿⡿⠿⠛⠋⠁⠀⠀⠀⠀⠀⠀⠀⠀⠀⠀⠀⠀⠀⠀⠀⠀⠀⠀⠀⠀⠀⠀⠀⠀⠀</a:t>
            </a:r>
            <a:br/>
            <a:r>
              <a:t>⠀⢿⣿⣿⣿⣿⣿⣿⣷⠀⠀⠀⠀⠀⠀⠀⠀⠀⠀⠀⠀⠀⠀⠀⠀⠀⠀⠀⠀⠀⠀⠀⠀⠀⠀⠀⠀⠀⠀⠀⠙⢿⣿⣿⣿⣿⣿⣿⣿⣿⣿⣿⣿⣿⡟⠈⠉⠉⠉⠉⠀⠀⠀⠀⠀⠀⠀⠀⠀⠀⠀⠀⠀⠀⠀⠀⠀⠀⠀⠀⠀⠀⠀⠀⠀⠀⠀⠀⠀⠀⠀</a:t>
            </a:r>
            <a:br/>
            <a:r>
              <a:t>⠀⢸⣿⣿⣿⣿⣿⣿⣿⡀⠀⠀⠀⠀⠀⠀⠀⠀⠀⠀⠀⠀⠀⠀⠀⠀⠀⠀⠀⠀⠀⠀⠀⠀⠀⠀⠀⠀⠀⠀⠀⠀⠉⠻⣿⣿⣿⣿⣿⣿⣿⣿⣿⣿⡇⠀⠀⠀⠀⠀⠀⠀⠀⠀⠀⠀⠀⠀⠀⠀⠀⠀⠀⠀⠀⠀⠀⠀⠀⠀⠀⠀⠀⠀⠀⠀⠀⠀⠀⠀⠀</a:t>
            </a:r>
            <a:br/>
            <a:r>
              <a:t>⠀⠀⢿⣿⣿⣿⣿⣿⣿⣇⠀⠀⠀⠀⠀⠀⠀⠀⠀⠀⠀⠀⠀⠀⠀⠀⠀⠀⠀⠀⠀⠀⠀⠀⠀⠀⠀⠀⠀⠀⠀⠀⠀⠀⣿⣿⣿⣿⣿⣿⣿⣿⣿⣿⣷⣄⠀⠀⠀⠀⠀⠀⠀⠀⠀⠀⠀⠀⠀⠀⠀⠀⠀⠀⠀⠀⠀⠀⠀⠀⠀⠀⠀⠀⠀⠀⠀⠀⠀⠀⠀</a:t>
            </a:r>
            <a:br/>
            <a:r>
              <a:t>⠀⠀⠘⣿⣿⣿⣿⣿⣿⣿⡀⠀⠀⠀⠀⠀⠀⠀⠀⠀⠀⠀⠀⠀⠀⠀⠀⠀⠀⠀⠀⠀⠀⠀⠀⠀⠀⠀⠀⠀⠀⠀⢠⣾⣿⣿⣿⣿⣿⣿⣿⣿⣿⣿⣿⣿⠀⠀⠀⠀⠀⠀⠀⠀⠀⠀⠀⠀⠀⠀⠀⠀⠀⠀⠀⠀⠀⠀⠀⠀⠀⠀⠀⠀⠀⠀⠀⠀⠀⠀⠀</a:t>
            </a:r>
            <a:br/>
            <a:r>
              <a:t>⠀⠀⠀⠹⣿⣿⣿⣿⣿⣿⣇⠀⠀⠀⠀⠀⠀⠀⠀⠀⠀⠀⠀⠀⠀⠀⠀⠀⠀⠀⠀⠀⠀⠀⠀⠀⠀⠀⠀⠀⠀⣰⣿⣿⣿⣿⣿⣿⣿⣿⣿⣿⣿⣿⣿⣿⣆⠀⠀⠀⠀⠀⠀⠀⠀⠀⠀⠀⠀⠀⠀⠀⠀⠀⠀⠀⠀⠀⠀⠀⠀⠀⠀⠀⠀⠀⠀⠀⠀⠀⠀</a:t>
            </a:r>
            <a:br/>
            <a:r>
              <a:t>⠀⠀⠀⠀⢻⣿⣿⣿⣿⣿⣿⡄⠀⠀⠀⠀⠀⠀⠀⠀⠀⠀⠀⠀⠀⠀⠀⠀⠀⠀⠀⠀⠀⠀⠀⠀⠀⠀⠀⣠⣾⣿⣿⣿⣿⣿⣿⣿⣿⣿⣿⣿⣿⣿⣿⣿⣿⣦⡀⠀⠀⠀⠀⠀⠀⠀⠀⠀⠀⠀⠀⠀⠀⠀⠀⠀⠀⠀⠀⠀⠀⠀⠀⠀⠀⠀⠀⠀⠀⠀⠀</a:t>
            </a:r>
            <a:br/>
            <a:r>
              <a:t>⠀⠀⠀⠀⠀⢿⣿⣿⣿⣿⣿⣷⠀⠀⠀⠀⠀⠀⠀⠀⠀⠀⠀⠀⠀⠀⠀⠀⠀⠀⠀⠀⠀⠀⠀⠀⠀⣠⣾⣿⣿⣿⣿⣿⣿⣿⣿⣿⣿⣿⣿⣿⣿⣿⣿⣿⣿⣿⣿⣄⠀⠀⠀⠀⠀⠀⠀⠀⠀⠀⠀⠀⠀⠀⠀⠀⠀⠀⠀⠀⠀⠀⠀⠀⠀⠀⠀⠀⠀⠀⠀</a:t>
            </a:r>
            <a:br/>
            <a:r>
              <a:t>⠀⠀⠀⠀⠀⠸⣿⣿⣿⣿⣿⣿⠆⠀⠀⠀⠀⠀⠀⠀⠀⠀⠀⠀⠀⠀⠀⠀⠀⠀⠀⠀⠀⠀⢀⣴⣿⣿⣿⣿⣿⣿⣿⣿⣿⣿⣿⣿⣿⣿⣿⣿⣿⣿⣿⣿⣿⣿⣿⣿⣦⠀⠀⠀⠀⠀⠀⠀⠀⠀⠀⠀⠀⠀⠀⠀⠀⠀⠀⠀⠀⠀⠀⠀⠀⠀⠀⠀⠀⠀⠀</a:t>
            </a:r>
            <a:br/>
            <a:r>
              <a:t>⠀⠀⠀⠀⠀⠀⣿⣿⣿⣿⣿⡟⠀⠀⠀⠀⠀⠀⠀⠀⠀⠀⠀⠀⠀⠀⠀⠀⠀⠀⠀⠀⣠⣾⣿⣿⣿⣿⣿⣿⣿⣿⣿⣿⣿⣿⣿⣿⣿⣿⣿⣿⣿⣿⣿⣿⣿⣿⣿⡉⠉⠁⠀⠀⠀⠀⠀⠀⠀⠀⠀⠀⠀⠀⠀⠀⠀⠀⠀⠀⠀⠀⠀⠀⠀⠀⠀⠀⠀⠀⠀</a:t>
            </a:r>
            <a:br/>
            <a:r>
              <a:t>⠀⠀⠀⠀⠀⢰⣿⣿⣿⣿⡟⠀⠀⠀⠀⠀⠀⠀⠀⠀⠀⠀⠀⠀⠀⠀⠀⠀⠀⢀⣤⣾⣿⣿⣿⣿⣿⣿⣿⣿⣿⣿⣿⣿⣿⣿⣿⣿⣿⣿⣿⣿⣿⣿⣿⣿⣿⣿⣿⡇⠀⠀⠀⠀⠀⠀⠀⠀⠀⠀⠀⠀⠀⠀⠀⠀⠀⠀⠀⠀⠀⠀⠀⠀⠀⠀⠀⠀⠀⠀⠀</a:t>
            </a:r>
            <a:br/>
            <a:r>
              <a:t>⠀⠀⠀⠀⠀⢸⣿⣿⣿⣿⠁⠀⠀⠀⠀⠀⠀⠀⠀⠀⠀⠀⠀⠀⠀⠀⠀⣀⣴⣿⣿⣿⣿⣿⣿⣿⣿⣿⣿⣿⣿⣿⣿⣿⣿⣿⣿⣿⣿⣿⣿⣿⣿⣿⣿⣿⣿⣿⣿⣿⠀⠀⠀⠀⠀⠀⠀⠀⠀⠀⠀⠀⠀⠀⠀⠀⠀⠀⠀⠀⠀⠀⠀⠀⠀⠀⠀⠀⠀⠀⠀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⠀⠀⠀⠀⠀⢸⣿⣿⣿⡇⠀⠀⠀⠀⠀⠀⠀⠀⠀⠀⠀⠀⠀⠀⢀⣠⣾⣿⣿⣿⣿⣿⣿⣿⣿⣿⣿⣿⣿⣿⣿⣿⣿⣿⣿⣿⣿⣿⣿⣿⣿⣿⣿⣿⣿⣿⣿⣿⣿⣿⡆⠀⠀⠀⠀⠀⠀⠀⠀⠀⠀⠀⠀⠀⠀⠀⠀⠀⠀⠀⠀⠀⠀⠀⠀⠀⠀⠀⠀⠀⠀</a:t>
            </a:r>
            <a:br/>
            <a:r>
              <a:t>⠀⠀⠀⠀⠀⠘⣿⣿⣿⡇⠀⠀⠀⠀⠀⠀⠀⠀⠀⠀⠀⠀⠀⣠⣿⣿⣿⣿⣿⣿⣿⣿⣿⣿⣿⣿⣿⣿⣿⣿⣿⣿⣿⣿⣿⣿⣿⣿⣿⣿⣿⣿⣿⣿⣿⣿⣿⣿⣿⣿⡇⠀⠀⠀⠀⠀⠀⠀⠀⠀⠀⠀⠀⠀⠀⠀⠀⠀⠀⠀⠀⠀⠀⠀⠀⠀⠀⠀⠀⠀⠀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⠀⠀⠀⠀⠀⣀⡀⠀⠀⠀⠀⠀⠀⠀⠀⠀⠀⠀⠀⠀⠀⠀⠀⠀⠀⠀⠀⠀⠀⠀⠀⠀⠀⠀⠀⠀⠀⠀⠀⠀⠀⠀⣀⣤⣾⣿⣿⣷⣦⣤⣀⡀⠀⠀⠀⠀⠀⠀⠀⠀⠀⠀⠀⠀⠀⠀⠀⠀⠀⠀⠀⠀⠀⠀⠀⠀⠀⠀⠀⠀⠀⠀⠀⠀⠀⠀⠀⠀⠀⠀⠀</a:t>
            </a:r>
            <a:br/>
            <a:r>
              <a:t>⠀⠀⠀⠀⠻⣿⣿⣿⣶⣤⣄⡀⠀⠀⠀⠀⠀⠀⠀⠀⠀⠀⠀⠀⠀⠀⠀⠀⠀⠀⠀⠀⠀⠀⠀⠀⠀⠀⠀⢀⣴⣾⣿⣿⣿⣿⣿⣿⣿⣿⣿⣿⣷⣦⡀⠀⠀⠀⠀⠀⠀⠀⠀⠀⠀⠀⠀⠀⠀⠀⠀⠀⠀⠀⠀⠀⠀⠀⠀⠀⠀⠀⠀⠀⠀⠀⠀⠀⠀⠀⠀</a:t>
            </a:r>
            <a:br/>
            <a:r>
              <a:t>⠀⠀⠀⠀⢀⣾⣿⣿⣿⣿⣿⣿⣷⣶⣤⣀⠀⠀⠀⠀⠀⠀⠀⠀⠀⠀⠀⠀⠀⠀⠀⠀⠀⠀⠀⠀⠀⠀⣴⣿⣿⣿⣿⣿⣿⣿⣿⣿⣿⣿⣿⣿⣿⣿⣿⡄⠀⠀⠀⠀⠀⠀⠀⠀⠀⠀⠀⠀⠀⠀⠀⠀⠀⠀⠀⠀⠀⠀⠀⠀⠀⠀⠀⠀⠀⠀⠀⠀⠀⠀⠀</a:t>
            </a:r>
            <a:br/>
            <a:r>
              <a:t>⠀⠀⠀⠀⣼⣿⣿⣿⣿⣿⣿⣿⣿⣿⣿⣿⣷⣤⣀⡀⠀⠀⠀⠀⠀⠀⠀⠀⠀⠀⠀⠀⠀⠀⠀⢀⣤⣾⣿⣿⣿⣿⣿⣿⣿⣿⣿⣿⣿⣿⣿⣿⣿⣿⣿⣿⠀⠀⠀⠀⠀⠀⠀⠀⠀⠀⠀⠀⠀⠀⠀⠀⠀⠀⠀⠀⠀⠀⠀⠀⠀⠀⠀⠀⠀⠀⠀⠀⠀⠀⠀</a:t>
            </a:r>
            <a:br/>
            <a:r>
              <a:t>⠀⠀⠀⢰⣿⣿⣿⣿⣿⣿⣿⣿⣿⣿⠉⠉⠉⠙⠻⠿⣷⣶⣤⣀⡀⠀⠀⠀⠀⠀⠀⠀⠀⠀⠴⠿⣿⣿⣿⣿⣿⣿⣿⣿⣿⣿⣿⣿⣿⣿⣿⣿⣿⣿⣿⣿⡇⠀⠀⠀⠀⠀⠀⠀⠀⠀⠀⠀⠀⠀⠀⠀⠀⠀⠀⠀⠀⠀⠀⠀⠀⠀⠀⠀⠀⠀⠀⠀⠀⠀⠀</a:t>
            </a:r>
            <a:br/>
            <a:r>
              <a:t>⠀⠀⢀⣿⣿⣿⣿⣿⣿⣿⣿⣿⣿⠃⠀⠀⠀⠀⠀⠀⠀⠉⠙⠻⠿⣷⣶⣤⣄⣀⠀⠀⠀⠀⠀⠀⠀⣸⣿⣿⣿⣿⣿⣿⣿⣿⣿⣿⣿⣿⣿⣿⣿⣿⣿⠟⠀⠀⠀⠀⠀⠀⠀⠀⠀⠀⠀⠀⠀⠀⠀⠀⠀⠀⠀⠀⠀⠀⠀⠀⠀⠀⠀⠀⠀⠀⠀⠀⠀⠀⠀</a:t>
            </a:r>
            <a:br/>
            <a:r>
              <a:t>⠀⠀⣸⣿⣿⣿⣿⣿⣿⣿⣿⣿⠃⠀⠀⠀⠀⠀⠀⠀⠀⠀⠀⠀⠀⠀⠈⠙⠛⠿⢿⣶⣦⣤⣀⡀⠐⣿⣿⣿⣿⣿⣿⣿⣿⣿⣿⣿⣿⣿⣿⣿⣧⠉⠀⠀⠀⠀⠀⠀⠀⠀⠀⠀⠀⠀⠀⠀⠀⠀⠀⠀⠀⠀⠀⠀⠀⠀⠀⠀⠀⠀⠀⠀⠀⠀⠀⠀⠀⠀⠀</a:t>
            </a:r>
            <a:br/>
            <a:r>
              <a:t>⠀⢀⣿⣿⣿⣿⣿⣿⣿⣿⣿⡏⠀⠀⠀⠀⠀⠀⠀⠀⠀⠀⠀⠀⠀⠀⠀⠀⠀⠀⠀⠈⠉⠛⠻⠿⣿⣿⣿⣿⣿⣿⣿⣿⢿⣿⣿⣿⣿⣿⣿⠟⠁⠀⠀⠀⠀⠀⠀⠀⠀⠀⠀⠀⠀⠀⠀⠀⠀⠀⠀⠀⠀⠀⠀⠀⠀⠀⠀⠀⠀⠀⠀⠀⠀⠀⠀⠀⠀⠀⠀</a:t>
            </a:r>
            <a:br/>
            <a:r>
              <a:t>⠀⢸⣿⣿⣿⣿⣿⣿⣿⣿⡟⠀⠀⠀⠀⠀⠀⠀⠀⠀⠀⠀⠀⠀⠀⠀⠀⠀⠀⠀⠀⠀⠀⠀⠀⠀⠀⢿⣿⣿⣿⣿⣿⣿⣾⣿⣿⣿⣷⣍⣁⠀⠀⠀⠀⠀⠀⠀⠀⠀⠀⠀⠀⠀⠀⠀⠀⠀⠀⠀⠀⠀⠀⠀⠀⠀⠀⠀⠀⠀⠀⠀⠀⠀⠀⠀⠀⠀⠀⠀⠀</a:t>
            </a:r>
            <a:br/>
            <a:r>
              <a:t>⠀⣿⣿⣿⣿⣿⣿⣿⣿⣿⠃⠀⠀⠀⠀⠀⠀⠀⠀⠀⠀⠀⠀⠀⠀⠀⠀⠀⠀⠀⠀⠀⠀⠀⠀⠀⠀⠀⠉⠈⠘⠁⣰⣿⣿⣿⣿⣿⣿⣿⣿⣿⣶⣄⡀⠀⠀⠀⠀⠀⠀⠀⠀⠀⠀⠀⠀⠀⠀⠀⠀⠀⠀⠀⠀⠀⠀⠀⠀⠀⠀⠀⠀⠀⠀⠀⠀⠀⠀⠀⠀</a:t>
            </a:r>
            <a:br/>
            <a:r>
              <a:t>⠀⣿⣿⣿⣿⣿⣿⣿⣿⡟⠀⠀⠀⠀⠀⠀⠀⠀⠀⠀⠀⠀⠀⠀⠀⠀⠀⠀⠀⠀⠀⠀⠀⠀⠀⠀⠀⠀⠀⠀⠀⠀⣿⣿⣿⣿⣿⣿⣿⣿⣿⣿⣿⣿⣿⣿⣶⣶⣤⣄⣀⡀⠀⠀⠀⠀⠀⠀⠀⠀⠀⠀⠀⠀⠀⠀⠀⠀⠀⠀⠀⠀⠀⠀⠀⠀⠀⠀⠀⠀⠀</a:t>
            </a:r>
            <a:br/>
            <a:r>
              <a:t>⢰⣿⣿⣿⣿⣿⣿⣿⣿⡇⠀⠀⠀⠀⠀⠀⠀⠀⠀⠀⠀⠀⠀⠀⠀⠀⠀⠀⠀⠀⠀⠀⠀⠀⠀⠀⠀⠀⠀⠀⠀⢀⣿⣿⣿⣿⣿⣿⣿⣿⣿⣿⣿⣿⡄⠀⠈⠉⠛⠛⠿⢿⣿⣷⣶⣤⣤⣤⣄⣴⣤⣄⡀⠀⠀⠀⠀⠀⠀⠀⠀⠀⠀⠀⠀⠀⠀⠀⠀⠀⠀</a:t>
            </a:r>
            <a:br/>
            <a:r>
              <a:t>⢸⣿⣿⣿⣿⣿⣿⣿⣿⠀⠀⠀⠀⠀⠀⠀⠀⠀⠀⠀⠀⠀⠀⠀⠀⠀⠀⠀⠀⠀⠀⠀⠀⠀⠀⠀⠀⠀⠀⠀⠀⣿⣿⣿⣿⣿⣿⣿⣿⣿⣿⣿⣿⣿⣿⡀⠀⠀⠀⠀⠀⠀⠀⠈⠉⠙⠛⣿⣿⣿⣿⣿⣷⣿⣤⣀⣀⠀⠀⠀⠀⠀⠀⠀⠀⠀⠀⠀⠀⠀⠀</a:t>
            </a:r>
            <a:br/>
            <a:r>
              <a:t>⢸⣿⣿⣿⣿⣿⣿⣿⣿⠀⠀⠀⠀⠀⠀⠀⠀⠀⠀⠀⠀⠀⠀⠀⠀⠀⠀⠀⠀⠀⠀⠀⠀⠀⠀⠀⠀⠀⠀⠀⢠⣾⣿⣿⣿⣿⣿⣿⣿⣿⣿⣿⣿⣿⣿⣿⡆⠀⠀⠀⠀⠀⠀⠀⠀⠀⠀⣻⣿⣿⣿⣿⣿⠟⠻⠿⢿⣿⣿⣷⣶⣦⣤⣤⣀⣀⡀⠀⠀⠀⠀</a:t>
            </a:r>
            <a:br/>
            <a:r>
              <a:t>⢸⣿⣿⣿⣿⣿⣿⣿⡏⠀⠀⠀⠀⠀⠀⠀⠀⠀⠀⠀⠀⠀⠀⠀⠀⠀⠀⠀⠀⠀⠀⠀⠀⠀⠀⠀⠀⠀⠀⣰⣿⣿⣿⣿⣿⣿⣿⣿⣿⣿⣿⣿⣿⣿⣿⣿⡗⠀⠀⠀⠀⣀⣀⣤⣤⣶⣾⣿⣿⣿⣿⡿⠋⠀⠀⠀⠀⠀⠉⠉⠛⠻⠿⣿⣿⣿⣿⣿⣷⣶⡆</a:t>
            </a:r>
            <a:br/>
            <a:r>
              <a:t>⢸⣿⣿⣿⣿⣿⣿⣿⡇⠀⠀⠀⠀⠀⠀⠀⠀⠀⠀⠀⠀⠀⠀⠀⠀⠀⠀⠀⠀⠀⠀⠀⠀⠀⠀⠀⠀⠀⢰⣿⣿⣿⠟⠹⣿⣿⣿⣿⣿⣿⣿⣿⣿⣿⣿⣿⣿⣴⣶⣿⣿⣿⣿⣿⣿⣿⣿⣿⡿⠟⠉⠀⠀⠀⠀⠀⠀⠀⠀⠀⠀⠀⠀⠀⠈⠉⠙⠛⠿⢿⡇</a:t>
            </a:r>
            <a:br/>
            <a:r>
              <a:t>⠀⣿⣿⣿⣿⣿⣿⣿⡇⠀⠀⠀⠀⠀⠀⠀⠀⠀⠀⠀⠀⠀⠀⠀⠀⠀⠀⠀⠀⠀⠀⠀⠀⠀⠀⠀⠀⠀⠸⣿⣿⣿⣷⣤⣿⣿⣿⣿⣿⣿⣿⣿⣿⣿⣿⣿⣿⣿⣿⣿⣿⣿⣿⠿⠟⠋⠉⠀⠀⠀⠀⠀⠀⠀⠀⠀⠀⠀⠀⠀⠀⠀⠀⠀⠀⠀⠀⠀⠀⠀⠀</a:t>
            </a:r>
            <a:br/>
            <a:r>
              <a:t>⠀⣿⣿⣿⣿⣿⣿⣿⣇⠀⠀⠀⠀⠀⠀⠀⠀⠀⠀⠀⠀⠀⠀⠀⠀⠀⠀⠀⠀⠀⠀⠀⠀⠀⠀⠀⠀⠀⠀⠈⠻⣿⣿⣿⣿⣿⣿⣿⣿⣿⣿⣿⣿⣿⣿⠙⠛⠿⠟⠛⠉⠁⠀⠀⠀⠀⠀⠀⠀⠀⠀⠀⠀⠀⠀⠀⠀⠀⠀⠀⠀⠀⠀⠀⠀⠀⠀⠀⠀⠀⠀</a:t>
            </a:r>
            <a:br/>
            <a:r>
              <a:t>⠀⢸⣿⣿⣿⣿⣿⣿⣿⠀⠀⠀⠀⠀⠀⠀⠀⠀⠀⠀⠀⠀⠀⠀⠀⠀⠀⠀⠀⠀⠀⠀⠀⠀⠀⠀⠀⠀⠀⠀⠀⠀⠙⢿⣿⣿⣿⣿⣿⣿⣿⣿⣿⣿⡇⠀⠀⠀⠀⠀⠀⠀⠀⠀⠀⠀⠀⠀⠀⠀⠀⠀⠀⠀⠀⠀⠀⠀⠀⠀⠀⠀⠀⠀⠀⠀⠀⠀⠀⠀⠀</a:t>
            </a:r>
            <a:br/>
            <a:r>
              <a:t>⠀⠈⣿⣿⣿⣿⣿⣿⣿⡇⠀⠀⠀⠀⠀⠀⠀⠀⠀⠀⠀⠀⠀⠀⠀⠀⠀⠀⠀⠀⠀⠀⠀⠀⠀⠀⠀⠀⠀⠀⠀⠀⠀⠀⣿⣿⣿⣿⣿⣿⣿⣿⣿⣿⣧⡀⠀⠀⠀⠀⠀⠀⠀⠀⠀⠀⠀⠀⠀⠀⠀⠀⠀⠀⠀⠀⠀⠀⠀⠀⠀⠀⠀⠀⠀⠀⠀⠀⠀⠀⠀</a:t>
            </a:r>
            <a:br/>
            <a:r>
              <a:t>⠀⠀⠸⣿⣿⣿⣿⣿⣿⣿⠀⠀⠀⠀⠀⠀⠀⠀⠀⠀⠀⠀⠀⠀⠀⠀⠀⠀⠀⠀⠀⠀⠀⠀⠀⠀⠀⠀⠀⠀⠀⠀⠀⣴⣿⣿⣿⣿⣿⣿⣿⣿⣿⣿⣿⣿⠄⠀⠀⠀⠀⠀⠀⠀⠀⠀⠀⠀⠀⠀⠀⠀⠀⠀⠀⠀⠀⠀⠀⠀⠀⠀⠀⠀⠀⠀⠀⠀⠀⠀⠀</a:t>
            </a:r>
            <a:br/>
            <a:r>
              <a:t>⠀⠀⠀⢻⣿⣿⣿⣿⣿⣿⡇⠀⠀⠀⠀⠀⠀⠀⠀⠀⠀⠀⠀⠀⠀⠀⠀⠀⠀⠀⠀⠀⠀⠀⠀⠀⠀⠀⠀⠀⠀⣠⣾⣿⣿⣿⣿⣿⣿⣿⣿⣿⣿⣿⣿⣿⣆⠀⠀⠀⠀⠀⠀⠀⠀⠀⠀⠀⠀⠀⠀⠀⠀⠀⠀⠀⠀⠀⠀⠀⠀⠀⠀⠀⠀⠀⠀⠀⠀⠀⠀</a:t>
            </a:r>
            <a:br/>
            <a:r>
              <a:t>⠀⠀⠀⠀⢿⣿⣿⣿⣿⣿⣿⡀⠀⠀⠀⠀⠀⠀⠀⠀⠀⠀⠀⠀⠀⠀⠀⠀⠀⠀⠀⠀⠀⠀⠀⠀⠀⠀⠀⢀⣴⣿⣿⣿⣿⣿⣿⣿⣿⣿⣿⣿⣿⣿⣿⣿⣿⣦⠀⠀⠀⠀⠀⠀⠀⠀⠀⠀⠀⠀⠀⠀⠀⠀⠀⠀⠀⠀⠀⠀⠀⠀⠀⠀⠀⠀⠀⠀⠀⠀⠀</a:t>
            </a:r>
            <a:br/>
            <a:r>
              <a:t>⠀⠀⠀⠀⠈⣿⣿⣿⣿⣿⣿⣧⠀⠀⠀⠀⠀⠀⠀⠀⠀⠀⠀⠀⠀⠀⠀⠀⠀⠀⠀⠀⠀⠀⠀⠀⠀⣠⣾⣿⣿⣿⣿⣿⣿⣿⣿⣿⣿⣿⣿⣿⣿⣿⣿⣿⣿⣿⣷⣄⠀⠀⠀⠀⠀⠀⠀⠀⠀⠀⠀⠀⠀⠀⠀⠀⠀⠀⠀⠀⠀⠀⠀⠀⠀⠀⠀⠀⠀⠀⠀</a:t>
            </a:r>
            <a:br/>
            <a:r>
              <a:t>⠀⠀⠀⠀⠀⢸⣿⣿⣿⣿⣿⣿⡄⠀⠀⠀⠀⠀⠀⠀⠀⠀⠀⠀⠀⠀⠀⠀⠀⠀⠀⠀⠀⠀⢀⣴⣾⣿⣿⣿⣿⣿⣿⣿⣿⣿⣿⣿⣿⣿⣿⣿⣿⣿⣿⣿⣿⣿⣿⣿⣆⠀⠀⠀⠀⠀⠀⠀⠀⠀⠀⠀⠀⠀⠀⠀⠀⠀⠀⠀⠀⠀⠀⠀⠀⠀⠀⠀⠀⠀⠀</a:t>
            </a:r>
            <a:br/>
            <a:r>
              <a:t>⠀⠀⠀⠀⠀⠀⣿⣿⣿⣿⣿⡿⠀⠀⠀⠀⠀⠀⠀⠀⠀⠀⠀⠀⠀⠀⠀⠀⠀⠀⠀⢀⣠⣾⣿⣿⣿⣿⣿⣿⣿⣿⣿⣿⣿⣿⣿⣿⣿⣿⣿⣿⣿⣿⣿⣿⣿⣿⣿⡛⠛⠂⠀⠀⠀⠀⠀⠀⠀⠀⠀⠀⠀⠀⠀⠀⠀⠀⠀⠀⠀⠀⠀⠀⠀⠀⠀⠀⠀⠀⠀</a:t>
            </a:r>
            <a:br/>
            <a:r>
              <a:t>⠀⠀⠀⠀⠀⢠⣿⣿⣿⣿⡿⠁⠀⠀⠀⠀⠀⠀⠀⠀⠀⠀⠀⠀⠀⠀⠀⠀⠀⣠⣴⣿⣿⣿⣿⣿⣿⣿⣿⣿⣿⣿⣿⣿⣿⣿⣿⣿⣿⣿⣿⣿⣿⣿⣿⣿⣿⣿⣿⣇⠀⠀⠀⠀⠀⠀⠀⠀⠀⠀⠀⠀⠀⠀⠀⠀⠀⠀⠀⠀⠀⠀⠀⠀⠀⠀⠀⠀⠀⠀⠀</a:t>
            </a:r>
            <a:br/>
            <a:r>
              <a:t>⠀⠀⠀⠀⠀⢸⣿⣿⣿⣿⠃⠀⠀⠀⠀⠀⠀⠀⠀⠀⠀⠀⠀⠀⠀⠀⠀⣠⣾⣿⣿⣿⣿⣿⣿⣿⣿⣿⣿⣿⣿⣿⣿⣿⣿⣿⣿⣿⣿⣿⣿⣿⣿⣿⣿⣿⣿⣿⣿⣿⠀⠀⠀⠀⠀⠀⠀⠀⠀⠀⠀⠀⠀⠀⠀⠀⠀⠀⠀⠀⠀⠀⠀⠀⠀⠀⠀⠀⠀⠀⠀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⠀⠀⠀⠀⠀⢸⣿⣿⣿⡏⠀⠀⠀⠀⠀⠀⠀⠀⠀⠀⠀⠀⠀⠀⢀⣴⣿⣿⣿⣿⣿⣿⣿⣿⣿⣿⣿⣿⣿⣿⣿⣿⣿⣿⣿⣿⣿⣿⣿⣿⣿⣿⣿⣿⣿⣿⣿⣿⣿⣿⡇⠀⠀⠀⠀⠀⠀⠀⠀⠀⠀⠀⠀⠀⠀⠀⠀⠀⠀⠀⠀⠀⠀⠀⠀⠀⠀⠀⠀⠀⠀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⠀⠀⠀⠀⠀⠘⣿⣿⣿⡇⠀⠀⠀⠀⠀⠀⠀⠀⠀⠀⠀⠀⠀⣰⣿⣿⣿⣿⣿⣿⣿⣿⣿⣿⣿⣿⣿⣿⣿⣿⣿⣿⣿⣿⣿⣿⣿⣿⣿⣿⣿⣿⣿⣿⣿⣿⣿⣿⣿⣿⣧⠀⠀⠀⠀⠀⠀⠀⠀⠀⠀⠀⠀⠀⠀⠀⠀⠀⠀⠀⠀⠀⠀⠀⠀⠀⠀⠀⠀⠀⠀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⠀⠀⠀⠀⠀⠀⠀⠀⠀⠀⠀⠀⠀⠀⠀⠀⠀⠀⠀⠀⠀⠀⠀⠀⠀⠀⠀⠀⠀⠀⠀⠀⠀⠀⠀⠀⠀⠀⠀⠀⠀⠀⠀⠀⣀⣤⣶⣤⣀⠀⠀⠀⠀⠀⠀⠀⠀⠀⠀⠀⠀⠀⠀⠀⠀⠀⠀⠀⠀⠀⠀⠀⠀⠀⠀⠀⠀⠀⠀⠀⠀⠀⠀⠀⠀⠀⠀⠀⠀⠀⠀</a:t>
            </a:r>
            <a:br/>
            <a:r>
              <a:t>⠀⠀⠀⠀⣴⣶⣶⣤⣀⡀⠀⠀⠀⠀⠀⠀⠀⠀⠀⠀⠀⠀⠀⠀⠀⠀⠀⠀⠀⠀⠀⠀⠀⠀⠀⠀⠀⠀⠀⠀⠀⣠⣶⣿⣿⣿⣿⣿⣿⣿⣿⣶⣦⣄⠀⠀⠀⠀⠀⠀⠀⠀⠀⠀⠀⠀⠀⠀⠀⠀⠀⠀⠀⠀⠀⠀⠀⠀⠀⠀⠀⠀⠀⠀⠀⠀⠀⠀⠀⠀⠀</a:t>
            </a:r>
            <a:br/>
            <a:r>
              <a:t>⠀⠀⠀⠀⠈⣿⣿⣿⣿⣿⣷⣶⣤⣀⠀⠀⠀⠀⠀⠀⠀⠀⠀⠀⠀⠀⠀⠀⠀⠀⠀⠀⠀⠀⠀⠀⠀⠀⠀⣠⣾⣿⣿⣿⣿⣿⣿⣿⣿⣿⣿⣿⣿⣿⣷⡄⠀⠀⠀⠀⠀⠀⠀⠀⠀⠀⠀⠀⠀⠀⠀⠀⠀⠀⠀⠀⠀⠀⠀⠀⠀⠀⠀⠀⠀⠀⠀⠀⠀⠀⠀</a:t>
            </a:r>
            <a:br/>
            <a:r>
              <a:t>⠀⠀⠀⠀⣰⣿⣿⣿⣿⣿⣿⣿⣿⣿⣿⣶⣄⠀⠀⠀⠀⠀⠀⠀⠀⠀⠀⠀⠀⠀⠀⠀⠀⠀⠀⠀⠀⣠⣾⣿⣿⣿⣿⣿⣿⣿⣿⣿⣿⣿⣿⣿⣿⣿⣿⣿⡀⠀⠀⠀⠀⠀⠀⠀⠀⠀⠀⠀⠀⠀⠀⠀⠀⠀⠀⠀⠀⠀⠀⠀⠀⠀⠀⠀⠀⠀⠀⠀⠀⠀⠀</a:t>
            </a:r>
            <a:br/>
            <a:r>
              <a:t>⠀⠀⠀⢠⣿⣿⣿⣿⣿⣿⣿⣿⣿⣿⠟⠿⠿⢿⣶⣦⣄⣀⠀⠀⠀⠀⠀⠀⠀⠀⠀⠀⠀⠀⠀⣴⣿⣿⣿⣿⣿⣿⣿⣿⣿⣿⣿⣿⣿⣿⣿⣿⣿⣿⣿⣿⣇⠀⠀⠀⠀⠀⠀⠀⠀⠀⠀⠀⠀⠀⠀⠀⠀⠀⠀⠀⠀⠀⠀⠀⠀⠀⠀⠀⠀⠀⠀⠀⠀⠀⠀</a:t>
            </a:r>
            <a:br/>
            <a:r>
              <a:t>⠀⠀⠀⣾⣿⣿⣿⣿⣿⣿⣿⣿⣿⠏⠀⠀⠀⠀⠀⠉⠛⠻⢿⣷⣦⣤⣀⠀⠀⠀⠀⠀⠀⠀⠈⠉⠙⠛⣿⣿⣿⣿⣿⣿⣿⣿⣿⣿⣿⣿⣿⣿⣿⣿⣿⣿⠛⠀⠀⠀⠀⠀⠀⠀⠀⠀⠀⠀⠀⠀⠀⠀⠀⠀⠀⠀⠀⠀⠀⠀⠀⠀⠀⠀⠀⠀⠀⠀⠀⠀⠀</a:t>
            </a:r>
            <a:br/>
            <a:r>
              <a:t>⠀⠀⢸⣿⣿⣿⣿⣿⣿⣿⣿⣿⡟⠀⠀⠀⠀⠀⠀⠀⠀⠀⠀⠀⠉⠛⠻⠿⣷⣶⣤⣄⣀⠀⠀⠀⠀⣼⣿⣿⣿⣿⣿⣿⣿⣿⣿⣿⣿⣿⣿⣿⣿⠛⠋⠁⠀⠀⠀⠀⠀⠀⠀⠀⠀⠀⠀⠀⠀⠀⠀⠀⠀⠀⠀⠀⠀⠀⠀⠀⠀⠀⠀⠀⠀⠀⠀⠀⠀⠀⠀</a:t>
            </a:r>
            <a:br/>
            <a:r>
              <a:t>⠀⠀⣿⣿⣿⣿⣿⣿⣿⣿⣿⡟⠀⠀⠀⠀⠀⠀⠀⠀⠀⠀⠀⠀⠀⠀⠀⠀⠀⠉⠙⠛⠿⢿⣶⣦⣤⣿⣿⣿⣿⣿⣿⣿⣿⣿⣿⣿⣿⣿⣿⣿⠟⠂⠀⠀⠀⠀⠀⠀⠀⠀⠀⠀⠀⠀⠀⠀⠀⠀⠀⠀⠀⠀⠀⠀⠀⠀⠀⠀⠀⠀⠀⠀⠀⠀⠀⠀⠀⠀⠀</a:t>
            </a:r>
            <a:br/>
            <a:r>
              <a:t>⠀⢸⣿⣿⣿⣿⣿⣿⣿⣿⣿⠁⠀⠀⠀⠀⠀⠀⠀⠀⠀⠀⠀⠀⠀⠀⠀⠀⠀⠀⠀⠀⠀⠀⠈⠉⠛⣿⣿⣿⣿⣿⣿⣿⣱⣿⣿⣿⣿⡟⠟⠁⠀⠀⠀⠀⠀⠀⠀⠀⠀⠀⠀⠀⠀⠀⠀⠀⠀⠀⠀⠀⠀⠀⠀⠀⠀⠀⠀⠀⠀⠀⠀⠀⠀⠀⠀⠀⠀⠀⠀</a:t>
            </a:r>
            <a:br/>
            <a:r>
              <a:t>⠀⣾⣿⣿⣿⣿⣿⣿⣿⣿⠇⠀⠀⠀⠀⠀⠀⠀⠀⠀⠀⠀⠀⠀⠀⠀⠀⠀⠀⠀⠀⠀⠀⠀⠀⠀⠀⠈⠻⠛⢛⠟⠛⣿⣿⣿⣿⣿⣿⣿⣶⣦⣄⡀⠀⠀⠀⠀⠀⠀⠀⠀⠀⠀⠀⠀⠀⠀⠀⠀⠀⠀⠀⠀⠀⠀⠀⠀⠀⠀⠀⠀⠀⠀⠀⠀⠀⠀⠀⠀⠀</a:t>
            </a:r>
            <a:br/>
            <a:r>
              <a:t>⠀⣿⣿⣿⣿⣿⣿⣿⣿⣿⠀⠀⠀⠀⠀⠀⠀⠀⠀⠀⠀⠀⠀⠀⠀⠀⠀⠀⠀⠀⠀⠀⠀⠀⠀⠀⠀⠀⠀⠀⠀⠀⢸⣿⣿⣿⣿⣿⣿⣿⣿⣿⣿⣿⣦⣤⣄⣀⠀⠀⠀⠀⠀⠀⠀⠀⠀⠀⠀⠀⠀⠀⠀⠀⠀⠀⠀⠀⠀⠀⠀⠀⠀⠀⠀⠀⠀⠀⠀⠀⠀</a:t>
            </a:r>
            <a:br/>
            <a:r>
              <a:t>⢠⣿⣿⣿⣿⣿⣿⣿⣿⡇⠀⠀⠀⠀⠀⠀⠀⠀⠀⠀⠀⠀⠀⠀⠀⠀⠀⠀⠀⠀⠀⠀⠀⠀⠀⠀⠀⠀⠀⠀⠀⠀⢸⣿⣿⣿⣿⣿⣿⣿⣿⣿⣿⣿⡏⠛⠻⠿⢿⣿⣶⣶⣤⣄⣀⡀⠀⠀⠀⢀⠀⠀⠀⠀⠀⠀⠀⠀⠀⠀⠀⠀⠀⠀⠀⠀⠀⠀⠀⠀⠀</a:t>
            </a:r>
            <a:br/>
            <a:r>
              <a:t>⢸⣿⣿⣿⣿⣿⣿⣿⣿⠃⠀⠀⠀⠀⠀⠀⠀⠀⠀⠀⠀⠀⠀⠀⠀⠀⠀⠀⠀⠀⠀⠀⠀⠀⠀⠀⠀⠀⠀⠀⠀⢰⣿⣿⣿⣿⣿⣿⣿⣿⣿⣿⣿⣿⣷⡀⠀⠀⠀⠀⠉⠉⠛⠻⠿⢿⣿⣿⣷⣿⣿⣷⣆⣤⠀⠀⠀⠀⠀⠀⠀⠀⠀⠀⠀⠀⠀⠀⠀⠀⠀</a:t>
            </a:r>
            <a:br/>
            <a:r>
              <a:t>⢸⣿⣿⣿⣿⣿⣿⣿⣿⠀⠀⠀⠀⠀⠀⠀⠀⠀⠀⠀⠀⠀⠀⠀⠀⠀⠀⠀⠀⠀⠀⠀⠀⠀⠀⠀⠀⠀⠀⠀⠀⣸⣿⣿⣿⣿⣿⣿⣿⣿⣿⣿⣿⣿⣿⣷⡄⠀⠀⠀⠀⠀⠀⠀⠀⠀⠀⢿⣿⣿⣿⣿⣿⣿⣿⣷⣶⣦⣤⣄⣀⣀⠀⠀⠀⠀⠀⠀⠀⠀⠀</a:t>
            </a:r>
            <a:br/>
            <a:r>
              <a:t>⢸⣿⣿⣿⣿⣿⣿⣿⡟⠀⠀⠀⠀⠀⠀⠀⠀⠀⠀⠀⠀⠀⠀⠀⠀⠀⠀⠀⠀⠀⠀⠀⠀⠀⠀⠀⠀⠀⠀⢀⣼⣿⣿⣿⣿⣿⣿⣿⣿⣿⣿⣿⣿⣿⣿⣿⣿⠀⠀⠀⠀⠀⠀⠀⠀⣀⣠⣼⣿⣿⣿⣿⡿⠁⠈⠉⠙⠛⠻⠿⣿⣿⣿⣿⣶⣶⣦⣤⣤⣀⡀</a:t>
            </a:r>
            <a:br/>
            <a:r>
              <a:t>⢸⣿⣿⣿⣿⣿⣿⣿⡇⠀⠀⠀⠀⠀⠀⠀⠀⠀⠀⠀⠀⠀⠀⠀⠀⠀⠀⠀⠀⠀⠀⠀⠀⠀⠀⠀⠀⠀⢀⣾⣿⣿⣿⠟⣿⣿⣿⣿⣿⣿⣿⣿⣿⣿⣿⣿⣿⣀⣀⣤⣤⣶⣶⣿⣿⣿⣿⣿⣿⣿⡿⠋⠀⠀⠀⠀⠀⠀⠀⠀⠀⠈⠉⠙⠛⠿⢿⣿⣿⣿⡇</a:t>
            </a:r>
            <a:br/>
            <a:r>
              <a:t>⠸⣿⣿⣿⣿⣿⣿⣿⡇⠀⠀⠀⠀⠀⠀⠀⠀⠀⠀⠀⠀⠀⠀⠀⠀⠀⠀⠀⠀⠀⠀⠀⠀⠀⠀⠀⠀⠀⢸⣿⣿⣿⣧⡀⣿⣿⣿⣿⣿⣿⣿⣿⣿⣿⣿⣿⣿⣿⣿⣿⣿⣿⣿⣿⣿⣿⠿⠛⠋⠁⠀⠀⠀⠀⠀⠀⠀⠀⠀⠀⠀⠀⠀⠀⠀⠀⠀⠀⠉⠙⠃</a:t>
            </a:r>
            <a:br/>
            <a:r>
              <a:t>⠀⣿⣿⣿⣿⣿⣿⣿⡇⠀⠀⠀⠀⠀⠀⠀⠀⠀⠀⠀⠀⠀⠀⠀⠀⠀⠀⠀⠀⠀⠀⠀⠀⠀⠀⠀⠀⠀⠀⠙⢿⣿⣿⣿⣿⣿⣿⣿⣿⣿⣿⣿⣿⣿⣿⣿⣿⣿⣿⣿⡿⠿⠛⠉⠁⠀⠀⠀⠀⠀⠀⠀⠀⠀⠀⠀⠀⠀⠀⠀⠀⠀⠀⠀⠀⠀⠀⠀⠀⠀⠀</a:t>
            </a:r>
            <a:br/>
            <a:r>
              <a:t>⠀⢿⣿⣿⣿⣿⣿⣿⣿⠀⠀⠀⠀⠀⠀⠀⠀⠀⠀⠀⠀⠀⠀⠀⠀⠀⠀⠀⠀⠀⠀⠀⠀⠀⠀⠀⠀⠀⠀⠀⠀⠙⠿⣿⣿⣿⣿⣿⣿⣿⣿⣿⣿⣿⣿⠁⠀⠉⠁⠀⠀⠀⠀⠀⠀⠀⠀⠀⠀⠀⠀⠀⠀⠀⠀⠀⠀⠀⠀⠀⠀⠀⠀⠀⠀⠀⠀⠀⠀⠀⠀</a:t>
            </a:r>
            <a:br/>
            <a:r>
              <a:t>⠀⠸⣿⣿⣿⣿⣿⣿⣿⡄⠀⠀⠀⠀⠀⠀⠀⠀⠀⠀⠀⠀⠀⠀⠀⠀⠀⠀⠀⠀⠀⠀⠀⠀⠀⠀⠀⠀⠀⠀⠀⠀⠀⠈⢻⣿⣿⣿⣿⣿⣿⣿⣿⣿⣿⠀⠀⠀⠀⠀⠀⠀⠀⠀⠀⠀⠀⠀⠀⠀⠀⠀⠀⠀⠀⠀⠀⠀⠀⠀⠀⠀⠀⠀⠀⠀⠀⠀⠀⠀⠀</a:t>
            </a:r>
            <a:br/>
            <a:r>
              <a:t>⠀⠀⢻⣿⣿⣿⣿⣿⣿⣧⠀⠀⠀⠀⠀⠀⠀⠀⠀⠀⠀⠀⠀⠀⠀⠀⠀⠀⠀⠀⠀⠀⠀⠀⠀⠀⠀⠀⠀⠀⠀⠀⠀⢀⣼⣿⣿⣿⣿⣿⣿⣿⣿⣿⣿⣷⡄⠀⠀⠀⠀⠀⠀⠀⠀⠀⠀⠀⠀⠀⠀⠀⠀⠀⠀⠀⠀⠀⠀⠀⠀⠀⠀⠀⠀⠀⠀⠀⠀⠀⠀</a:t>
            </a:r>
            <a:br/>
            <a:r>
              <a:t>⠀⠀⠈⣿⣿⣿⣿⣿⣿⣿⡄⠀⠀⠀⠀⠀⠀⠀⠀⠀⠀⠀⠀⠀⠀⠀⠀⠀⠀⠀⠀⠀⠀⠀⠀⠀⠀⠀⠀⠀⠀⠀⣠⣿⣿⣿⣿⣿⣿⣿⣿⣿⣿⣿⣿⣿⡅⠀⠀⠀⠀⠀⠀⠀⠀⠀⠀⠀⠀⠀⠀⠀⠀⠀⠀⠀⠀⠀⠀⠀⠀⠀⠀⠀⠀⠀⠀⠀⠀⠀⠀</a:t>
            </a:r>
            <a:br/>
            <a:r>
              <a:t>⠀⠀⠀⠘⣿⣿⣿⣿⣿⣿⣧⠀⠀⠀⠀⠀⠀⠀⠀⠀⠀⠀⠀⠀⠀⠀⠀⠀⠀⠀⠀⠀⠀⠀⠀⠀⠀⠀⠀⠀⣠⣾⣿⣿⣿⣿⣿⣿⣿⣿⣿⣿⣿⣿⣿⣿⣿⣄⠀⠀⠀⠀⠀⠀⠀⠀⠀⠀⠀⠀⠀⠀⠀⠀⠀⠀⠀⠀⠀⠀⠀⠀⠀⠀⠀⠀⠀⠀⠀⠀⠀</a:t>
            </a:r>
            <a:br/>
            <a:r>
              <a:t>⠀⠀⠀⠀⠹⣿⣿⣿⣿⣿⣿⡆⠀⠀⠀⠀⠀⠀⠀⠀⠀⠀⠀⠀⠀⠀⠀⠀⠀⠀⠀⠀⠀⠀⠀⠀⠀⢀⣤⣾⣿⣿⣿⣿⣿⣿⣿⣿⣿⣿⣿⣿⣿⣿⣿⣿⣿⣿⣦⡀⠀⠀⠀⠀⠀⠀⠀⠀⠀⠀⠀⠀⠀⠀⠀⠀⠀⠀⠀⠀⠀⠀⠀⠀⠀⠀⠀⠀⠀⠀⠀</a:t>
            </a:r>
            <a:br/>
            <a:r>
              <a:t>⠀⠀⠀⠀⠀⢻⣿⣿⣿⣿⣿⣿⠀⠀⠀⠀⠀⠀⠀⠀⠀⠀⠀⠀⠀⠀⠀⠀⠀⠀⠀⠀⠀⠀⢀⣠⣶⣿⣿⣿⣿⣿⣿⣿⣿⣿⣿⣿⣿⣿⣿⣿⣿⣿⣿⣿⣿⣿⣿⣿⣄⠀⠀⠀⠀⠀⠀⠀⠀⠀⠀⠀⠀⠀⠀⠀⠀⠀⠀⠀⠀⠀⠀⠀⠀⠀⠀⠀⠀⠀⠀</a:t>
            </a:r>
            <a:br/>
            <a:r>
              <a:t>⠀⠀⠀⠀⠀⠈⣿⣿⣿⣿⣿⣿⠃⠀⠀⠀⠀⠀⠀⠀⠀⠀⠀⠀⠀⠀⠀⠀⠀⠀⠀⢀⣤⣾⣿⣿⣿⣿⣿⣿⣿⣿⣿⣿⣿⣿⣿⣿⣿⣿⣿⣿⣿⣿⣿⣿⣿⣿⣿⣿⣿⣆⠀⠀⠀⠀⠀⠀⠀⠀⠀⠀⠀⠀⠀⠀⠀⠀⠀⠀⠀⠀⠀⠀⠀⠀⠀⠀⠀⠀⠀</a:t>
            </a:r>
            <a:br/>
            <a:r>
              <a:t>⠀⠀⠀⠀⠀⠀⣿⣿⣿⣿⣿⠏⠀⠀⠀⠀⠀⠀⠀⠀⠀⠀⠀⠀⠀⠀⠀⠀⢀⣤⣾⣿⣿⣿⣿⣿⣿⣿⣿⣿⣿⣿⣿⣿⣿⣿⣿⣿⣿⣿⣿⣿⣿⣿⣿⣿⣿⣿⣿⣧⠀⠀⠀⠀⠀⠀⠀⠀⠀⠀⠀⠀⠀⠀⠀⠀⠀⠀⠀⠀⠀⠀⠀⠀⠀⠀⠀⠀⠀⠀⠀</a:t>
            </a:r>
            <a:br/>
            <a:r>
              <a:t>⠀⠀⠀⠀⠀⢰⣿⣿⣿⣿⡏⠀⠀⠀⠀⠀⠀⠀⠀⠀⠀⠀⠀⠀⠀⠀⢀⣴⣿⣿⣿⣿⣿⣿⣿⣿⣿⣿⣿⣿⣿⣿⣿⣿⣿⣿⣿⣿⣿⣿⣿⣿⣿⣿⣿⣿⣿⣿⣿⣿⡆⠀⠀⠀⠀⠀⠀⠀⠀⠀⠀⠀⠀⠀⠀⠀⠀⠀⠀⠀⠀⠀⠀⠀⠀⠀⠀⠀⠀⠀⠀</a:t>
            </a:r>
            <a:br/>
            <a:r>
              <a:t>⠀⠀⠀⠀⠀⢸⣿⣿⣿⣿⠀⠀⠀⠀⠀⠀⠀⠀⠀⠀⠀⠀⠀⠀⢀⣴⣿⣿⣿⣿⣿⣿⣿⣿⣿⣿⣿⣿⣿⣿⣿⣿⣿⣿⣿⣿⣿⣿⣿⣿⣿⣿⣿⣿⣿⣿⣿⣿⣿⣿⣧⠀⠀⠀⠀⠀⠀⠀⠀⠀⠀⠀⠀⠀⠀⠀⠀⠀⠀⠀⠀⠀⠀⠀⠀⠀⠀⠀⠀⠀⠀</a:t>
            </a:r>
            <a:br/>
            <a:r>
              <a:t>⠀⠀⠀⠀⠀⢸⣿⣿⣿⡇⠀⠀⠀⠀⠀⠀⠀⠀⠀⠀⠀⠀⢀⣴⣿⣿⣿⣿⣿⣿⣿⣿⣿⣿⣿⣿⣿⣿⣿⣿⣿⣿⣿⣿⣿⣿⣿⣿⣿⣿⣿⣿⣿⣿⣿⣿⣿⣿⣿⣿⣿⠀⠀⠀⠀⠀⠀⠀⠀⠀⠀⠀⠀⠀⠀⠀⠀⠀⠀⠀⠀⠀⠀⠀⠀⠀⠀⠀⠀⠀⠀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⠀⠀⠀⠀⠀⠀⠀⠀⠀⠀⠀⠀⠀⠀⠀⠀⠀⠀⠀⠀⠀⠀⠀⠀⠀⠀⠀⠀⠀⠀⠀⠀⠀⠀⠀⠀⠀⠀⠀⠀⠀⠀⠀⠀⠀⣀⣤⣀⠀⠀⠀⠀⠀⠀⠀⠀⠀⠀⠀⠀⠀⠀⠀⠀⠀⠀⠀⠀⠀⠀⠀⠀⠀⠀⠀⠀⠀⠀⠀⠀⠀⠀⠀⠀⠀⠀⠀⠀⠀⠀⠀</a:t>
            </a:r>
            <a:br/>
            <a:r>
              <a:t>⠀⠀⠀⠀⣠⣤⣤⣀⡀⠀⠀⠀⠀⠀⠀⠀⠀⠀⠀⠀⠀⠀⠀⠀⠀⠀⠀⠀⠀⠀⠀⠀⠀⠀⠀⠀⠀⠀⠀⠀⠀⢀⣤⣶⣿⣿⣿⣿⣿⣶⣶⣦⣄⡀⠀⠀⠀⠀⠀⠀⠀⠀⠀⠀⠀⠀⠀⠀⠀⠀⠀⠀⠀⠀⠀⠀⠀⠀⠀⠀⠀⠀⠀⠀⠀⠀⠀⠀⠀⠀⠀</a:t>
            </a:r>
            <a:br/>
            <a:r>
              <a:t>⠀⠀⠀⠀⠙⣿⣿⣿⣿⣷⣶⣤⣀⠀⠀⠀⠀⠀⠀⠀⠀⠀⠀⠀⠀⠀⠀⠀⠀⠀⠀⠀⠀⠀⠀⠀⠀⠀⠀⢀⣴⣿⣿⣿⣿⣿⣿⣿⣿⣿⣿⣿⣿⣿⣷⡀⠀⠀⠀⠀⠀⠀⠀⠀⠀⠀⠀⠀⠀⠀⠀⠀⠀⠀⠀⠀⠀⠀⠀⠀⠀⠀⠀⠀⠀⠀⠀⠀⠀⠀⠀</a:t>
            </a:r>
            <a:br/>
            <a:r>
              <a:t>⠀⠀⠀⠀⢠⣿⣿⣿⣿⣿⣿⣿⣿⣿⣶⣤⡀⠀⠀⠀⠀⠀⠀⠀⠀⠀⠀⠀⠀⠀⠀⠀⠀⠀⠀⠀⠀⢀⣴⣿⣿⣿⣿⣿⣿⣿⣿⣿⣿⣿⣿⣿⣿⣿⣿⣷⡀⠀⠀⠀⠀⠀⠀⠀⠀⠀⠀⠀⠀⠀⠀⠀⠀⠀⠀⠀⠀⠀⠀⠀⠀⠀⠀⠀⠀⠀⠀⠀⠀⠀⠀</a:t>
            </a:r>
            <a:br/>
            <a:r>
              <a:t>⠀⠀⠀⢀⣿⣿⣿⣿⣿⣿⣿⣿⣿⣿⡿⣿⣿⣶⣤⣄⣀⠀⠀⠀⠀⠀⠀⠀⠀⠀⠀⠀⠀⠀⠀⣠⣶⣿⣿⣿⣿⣿⣿⣿⣿⣿⣿⣿⣿⣿⣿⣿⣿⣿⣿⣿⣇⠀⠀⠀⠀⠀⠀⠀⠀⠀⠀⠀⠀⠀⠀⠀⠀⠀⠀⠀⠀⠀⠀⠀⠀⠀⠀⠀⠀⠀⠀⠀⠀⠀⠀</a:t>
            </a:r>
            <a:br/>
            <a:r>
              <a:t>⠀⠀⠀⣼⣿⣿⣿⣿⣿⣿⣿⣿⣿⡟⠀⠀⠀⠈⠉⠛⠿⢿⣶⣦⣄⣀⠀⠀⠀⠀⠀⠀⠀⠀⠀⠛⠻⠿⣿⣿⣿⣿⣿⣿⣿⣿⣿⣿⣿⣿⣿⣿⣿⣿⣿⣿⠿⠀⠀⠀⠀⠀⠀⠀⠀⠀⠀⠀⠀⠀⠀⠀⠀⠀⠀⠀⠀⠀⠀⠀⠀⠀⠀⠀⠀⠀⠀⠀⠀⠀⠀</a:t>
            </a:r>
            <a:br/>
            <a:r>
              <a:t>⠀⠀⢰⣿⣿⣿⣿⣿⣿⣿⣿⣿⡟⠀⠀⠀⠀⠀⠀⠀⠀⠀⠀⠉⠛⠻⢿⣷⣶⣤⣀⡀⠀⠀⠀⠀⠀⢰⣿⣿⣿⣿⣿⣿⣿⣿⣿⣿⣿⣿⣿⣿⣿⠿⠟⠋⠀⠀⠀⠀⠀⠀⠀⠀⠀⠀⠀⠀⠀⠀⠀⠀⠀⠀⠀⠀⠀⠀⠀⠀⠀⠀⠀⠀⠀⠀⠀⠀⠀⠀⠀</a:t>
            </a:r>
            <a:br/>
            <a:r>
              <a:t>⠀⠀⣾⣿⣿⣿⣿⣿⣿⣿⣿⡿⠁⠀⠀⠀⠀⠀⠀⠀⠀⠀⠀⠀⠀⠀⠀⠀⠉⠙⠻⠿⣿⣶⣦⣤⣀⣽⣿⣿⣿⣿⣿⣿⣿⣿⣿⣿⣿⣿⣿⣿⡿⠆⠀⠀⠀⠀⠀⠀⠀⠀⠀⠀⠀⠀⠀⠀⠀⠀⠀⠀⠀⠀⠀⠀⠀⠀⠀⠀⠀⠀⠀⠀⠀⠀⠀⠀⠀⠀⠀</a:t>
            </a:r>
            <a:br/>
            <a:r>
              <a:t>⠀⢰⣿⣿⣿⣿⣿⣿⣿⣿⣿⠃⠀⠀⠀⠀⠀⠀⠀⠀⠀⠀⠀⠀⠀⠀⠀⠀⠀⠀⠀⠀⠀⠈⠉⠛⢿⢿⣿⣿⣿⣿⣿⣿⢏⣿⣿⣿⣿⡿⡿⠋⠀⠀⠀⠀⠀⠀⠀⠀⠀⠀⠀⠀⠀⠀⠀⠀⠀⠀⠀⠀⠀⠀⠀⠀⠀⠀⠀⠀⠀⠀⠀⠀⠀⠀⠀⠀⠀⠀⠀</a:t>
            </a:r>
            <a:br/>
            <a:r>
              <a:t>⠀⣼⣿⣿⣿⣿⣿⣿⣿⣿⡏⠀⠀⠀⠀⠀⠀⠀⠀⠀⠀⠀⠀⠀⠀⠀⠀⠀⠀⠀⠀⠀⠀⠀⠀⠀⠀⠙⢻⠿⠟⡿⠻⣿⣿⣿⣿⣿⣿⣿⣦⣤⣀⠀⠀⠀⠀⠀⠀⠀⠀⠀⠀⠀⠀⠀⠀⠀⠀⠀⠀⠀⠀⠀⠀⠀⠀⠀⠀⠀⠀⠀⠀⠀⠀⠀⠀⠀⠀⠀⠀</a:t>
            </a:r>
            <a:br/>
            <a:r>
              <a:t>⠀⣿⣿⣿⣿⣿⣿⣿⣿⣿⠀⠀⠀⠀⠀⠀⠀⠀⠀⠀⠀⠀⠀⠀⠀⠀⠀⠀⠀⠀⠀⠀⠀⠀⠀⠀⠀⠀⠀⠀⠀⠀⢰⣿⣿⣿⣿⣿⣿⣿⣿⣿⣿⣷⣄⣀⡀⠀⠀⠀⠀⠀⠀⠀⠀⠀⠀⠀⠀⠀⠀⠀⠀⠀⠀⠀⠀⠀⠀⠀⠀⠀⠀⠀⠀⠀⠀⠀⠀⠀⠀</a:t>
            </a:r>
            <a:br/>
            <a:r>
              <a:t>⢠⣿⣿⣿⣿⣿⣿⣿⣿⡇⠀⠀⠀⠀⠀⠀⠀⠀⠀⠀⠀⠀⠀⠀⠀⠀⠀⠀⠀⠀⠀⠀⠀⠀⠀⠀⠀⠀⠀⠀⠀⠀⢸⣿⣿⣿⣿⣿⣿⣿⣿⣿⣿⣿⡿⠿⠿⣿⣷⣶⣤⣤⣀⡀⠀⠀⠀⠀⠀⠀⠀⠀⠀⠀⠀⠀⠀⠀⠀⠀⠀⠀⠀⠀⠀⠀⠀⠀⠀⠀⠀</a:t>
            </a:r>
            <a:br/>
            <a:r>
              <a:t>⢸⣿⣿⣿⣿⣿⣿⣿⣿⠃⠀⠀⠀⠀⠀⠀⠀⠀⠀⠀⠀⠀⠀⠀⠀⠀⠀⠀⠀⠀⠀⠀⠀⠀⠀⠀⠀⠀⠀⠀⠀⢠⣾⣿⣿⣿⣿⣿⣿⣿⣿⣿⣿⣿⣧⡀⠀⠀⠈⠉⠙⠛⠿⠿⣿⣷⣶⣶⣦⣾⣦⣦⡄⣀⠀⠀⠀⠀⠀⠀⠀⠀⠀⠀⠀⠀⠀⠀⠀⠀⠀</a:t>
            </a:r>
            <a:br/>
            <a:r>
              <a:t>⢸⣿⣿⣿⣿⣿⣿⣿⣿⠀⠀⠀⠀⠀⠀⠀⠀⠀⠀⠀⠀⠀⠀⠀⠀⠀⠀⠀⠀⠀⠀⠀⠀⠀⠀⠀⠀⠀⠀⠀⠀⢸⣿⣿⣿⣿⣿⣿⣿⣿⣿⣿⣿⣿⣿⣷⡄⠀⠀⠀⠀⠀⠀⠀⠀⠈⠉⢿⣿⣿⣿⣿⣿⣿⣶⣦⣤⣄⣀⣀⠀⠀⠀⠀⠀⠀⠀⠀⠀⠀⠀</a:t>
            </a:r>
            <a:br/>
            <a:r>
              <a:t>⢸⣿⣿⣿⣿⣿⣿⣿⡿⠀⠀⠀⠀⠀⠀⠀⠀⠀⠀⠀⠀⠀⠀⠀⠀⠀⠀⠀⠀⠀⠀⠀⠀⠀⠀⠀⠀⠀⠀⠀⣰⣿⣿⣿⣿⣿⣿⣿⣿⣿⣿⣿⣿⣿⣿⣿⣿⠀⠀⠀⠀⠀⠀⠀⠀⠀⢀⣸⣿⣿⣿⣿⣿⠏⠉⠛⠻⠿⢿⣿⣿⣿⣶⣶⣦⣤⣤⣀⣀⠀⠀</a:t>
            </a:r>
            <a:br/>
            <a:r>
              <a:t>⢸⣿⣿⣿⣿⣿⣿⣿⡇⠀⠀⠀⠀⠀⠀⠀⠀⠀⠀⠀⠀⠀⠀⠀⠀⠀⠀⠀⠀⠀⠀⠀⠀⠀⠀⠀⠀⠀⠀⣼⣿⣿⣿⡿⣿⣿⣿⣿⣿⣿⣿⣿⣿⣿⣿⣿⣿⠀⠀⢀⣀⣤⣤⣶⣶⣿⣿⣿⣿⣿⣿⠟⠁⠀⠀⠀⠀⠀⠀⠀⠉⠉⠛⠻⠿⣿⣿⣿⣿⣿⡇</a:t>
            </a:r>
            <a:br/>
            <a:r>
              <a:t>⢸⣿⣿⣿⣿⣿⣿⣿⡇⠀⠀⠀⠀⠀⠀⠀⠀⠀⠀⠀⠀⠀⠀⠀⠀⠀⠀⠀⠀⠀⠀⠀⠀⠀⠀⠀⠀⠀⢸⣿⣿⣿⣏⠀⣿⣿⣿⣿⣿⣿⣿⣿⣿⣿⣿⣿⣿⣿⣿⣿⣿⣿⣿⣿⣿⣿⣿⠿⠟⠋⠁⠀⠀⠀⠀⠀⠀⠀⠀⠀⠀⠀⠀⠀⠀⠀⠈⠉⠙⠛⠇</a:t>
            </a:r>
            <a:br/>
            <a:r>
              <a:t>⠀⣿⣿⣿⣿⣿⣿⣿⡇⠀⠀⠀⠀⠀⠀⠀⠀⠀⠀⠀⠀⠀⠀⠀⠀⠀⠀⠀⠀⠀⠀⠀⠀⠀⠀⠀⠀⠀⠀⠻⣿⣿⣿⣷⣿⣿⣿⣿⣿⣿⣿⣿⣿⣿⣿⣿⣿⣿⣿⣿⣿⣿⠿⠛⠋⠉⠀⠀⠀⠀⠀⠀⠀⠀⠀⠀⠀⠀⠀⠀⠀⠀⠀⠀⠀⠀⠀⠀⠀⠀⠀</a:t>
            </a:r>
            <a:br/>
            <a:r>
              <a:t>⠀⣿⣿⣿⣿⣿⣿⣿⣷⠀⠀⠀⠀⠀⠀⠀⠀⠀⠀⠀⠀⠀⠀⠀⠀⠀⠀⠀⠀⠀⠀⠀⠀⠀⠀⠀⠀⠀⠀⠀⠈⠛⢿⣿⣿⣿⣿⣿⣿⣿⣿⣿⣿⣿⣿⠋⠉⠛⠋⠉⠁⠀⠀⠀⠀⠀⠀⠀⠀⠀⠀⠀⠀⠀⠀⠀⠀⠀⠀⠀⠀⠀⠀⠀⠀⠀⠀⠀⠀⠀⠀</a:t>
            </a:r>
            <a:br/>
            <a:r>
              <a:t>⠀⢸⣿⣿⣿⣿⣿⣿⣿⡀⠀⠀⠀⠀⠀⠀⠀⠀⠀⠀⠀⠀⠀⠀⠀⠀⠀⠀⠀⠀⠀⠀⠀⠀⠀⠀⠀⠀⠀⠀⠀⠀⠀⠙⢿⣿⣿⣿⣿⣿⣿⣿⣿⣿⣿⠀⠀⠀⠀⠀⠀⠀⠀⠀⠀⠀⠀⠀⠀⠀⠀⠀⠀⠀⠀⠀⠀⠀⠀⠀⠀⠀⠀⠀⠀⠀⠀⠀⠀⠀⠀</a:t>
            </a:r>
            <a:br/>
            <a:r>
              <a:t>⠀⠀⢿⣿⣿⣿⣿⣿⣿⣇⠀⠀⠀⠀⠀⠀⠀⠀⠀⠀⠀⠀⠀⠀⠀⠀⠀⠀⠀⠀⠀⠀⠀⠀⠀⠀⠀⠀⠀⠀⠀⠀⠀⠀⣸⣿⣿⣿⣿⣿⣿⣿⣿⣿⣿⣷⡄⠀⠀⠀⠀⠀⠀⠀⠀⠀⠀⠀⠀⠀⠀⠀⠀⠀⠀⠀⠀⠀⠀⠀⠀⠀⠀⠀⠀⠀⠀⠀⠀⠀⠀</a:t>
            </a:r>
            <a:br/>
            <a:r>
              <a:t>⠀⠀⠘⣿⣿⣿⣿⣿⣿⣿⡀⠀⠀⠀⠀⠀⠀⠀⠀⠀⠀⠀⠀⠀⠀⠀⠀⠀⠀⠀⠀⠀⠀⠀⠀⠀⠀⠀⠀⠀⠀⠀⢀⣼⣿⣿⣿⣿⣿⣿⣿⣿⣿⣿⣿⣿⡇⠀⠀⠀⠀⠀⠀⠀⠀⠀⠀⠀⠀⠀⠀⠀⠀⠀⠀⠀⠀⠀⠀⠀⠀⠀⠀⠀⠀⠀⠀⠀⠀⠀⠀</a:t>
            </a:r>
            <a:br/>
            <a:r>
              <a:t>⠀⠀⠀⠹⣿⣿⣿⣿⣿⣿⣧⠀⠀⠀⠀⠀⠀⠀⠀⠀⠀⠀⠀⠀⠀⠀⠀⠀⠀⠀⠀⠀⠀⠀⠀⠀⠀⠀⠀⠀⢀⣴⣿⣿⣿⣿⣿⣿⣿⣿⣿⣿⣿⣿⣿⣿⣿⡄⠀⠀⠀⠀⠀⠀⠀⠀⠀⠀⠀⠀⠀⠀⠀⠀⠀⠀⠀⠀⠀⠀⠀⠀⠀⠀⠀⠀⠀⠀⠀⠀⠀</a:t>
            </a:r>
            <a:br/>
            <a:r>
              <a:t>⠀⠀⠀⠀⢻⣿⣿⣿⣿⣿⣿⡄⠀⠀⠀⠀⠀⠀⠀⠀⠀⠀⠀⠀⠀⠀⠀⠀⠀⠀⠀⠀⠀⠀⠀⠀⠀⠀⣠⣴⣿⣿⣿⣿⣿⣿⣿⣿⣿⣿⣿⣿⣿⣿⣿⣿⣿⣿⣦⡀⠀⠀⠀⠀⠀⠀⠀⠀⠀⠀⠀⠀⠀⠀⠀⠀⠀⠀⠀⠀⠀⠀⠀⠀⠀⠀⠀⠀⠀⠀⠀</a:t>
            </a:r>
            <a:br/>
            <a:r>
              <a:t>⠀⠀⠀⠀⠀⢻⣿⣿⣿⣿⣿⣷⠀⠀⠀⠀⠀⠀⠀⠀⠀⠀⠀⠀⠀⠀⠀⠀⠀⠀⠀⠀⠀⠀⠀⣠⣴⣾⣿⣿⣿⣿⣿⣿⣿⣿⣿⣿⣿⣿⣿⣿⣿⣿⣿⣿⣿⣿⣿⣷⡄⠀⠀⠀⠀⠀⠀⠀⠀⠀⠀⠀⠀⠀⠀⠀⠀⠀⠀⠀⠀⠀⠀⠀⠀⠀⠀⠀⠀⠀⠀</a:t>
            </a:r>
            <a:br/>
            <a:r>
              <a:t>⠀⠀⠀⠀⠀⠘⣿⣿⣿⣿⣿⣿⡇⠀⠀⠀⠀⠀⠀⠀⠀⠀⠀⠀⠀⠀⠀⠀⠀⠀⠀⢀⣠⣴⣿⣿⣿⣿⣿⣿⣿⣿⣿⣿⣿⣿⣿⣿⣿⣿⣿⣿⣿⣿⣿⣿⣿⣿⣿⣿⣿⣆⠀⠀⠀⠀⠀⠀⠀⠀⠀⠀⠀⠀⠀⠀⠀⠀⠀⠀⠀⠀⠀⠀⠀⠀⠀⠀⠀⠀⠀</a:t>
            </a:r>
            <a:br/>
            <a:r>
              <a:t>⠀⠀⠀⠀⠀⠀⣿⣿⣿⣿⣿⡟⠀⠀⠀⠀⠀⠀⠀⠀⠀⠀⠀⠀⠀⠀⠀⠀⠀⣠⣶⣿⣿⣿⣿⣿⣿⣿⣿⣿⣿⣿⣿⣿⣿⣿⣿⣿⣿⣿⣿⣿⣿⣿⣿⣿⣿⣿⣿⣿⠈⠉⠀⠀⠀⠀⠀⠀⠀⠀⠀⠀⠀⠀⠀⠀⠀⠀⠀⠀⠀⠀⠀⠀⠀⠀⠀⠀⠀⠀⠀</a:t>
            </a:r>
            <a:br/>
            <a:r>
              <a:t>⠀⠀⠀⠀⠀⢠⣿⣿⣿⣿⡿⠁⠀⠀⠀⠀⠀⠀⠀⠀⠀⠀⠀⠀⠀⠀⢀⣴⣿⣿⣿⣿⣿⣿⣿⣿⣿⣿⣿⣿⣿⣿⣿⣿⣿⣿⣿⣿⣿⣿⣿⣿⣿⣿⣿⣿⣿⣿⣿⣿⡇⠀⠀⠀⠀⠀⠀⠀⠀⠀⠀⠀⠀⠀⠀⠀⠀⠀⠀⠀⠀⠀⠀⠀⠀⠀⠀⠀⠀⠀⠀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⠀⠀⠀⠀⠀⢸⣿⣿⣿⣿⠁⠀⠀⠀⠀⠀⠀⠀⠀⠀⠀⠀⠀⠀⢀⣴⣿⣿⣿⣿⣿⣿⣿⣿⣿⣿⣿⣿⣿⣿⣿⣿⣿⣿⣿⣿⣿⣿⣿⣿⣿⣿⣿⣿⣿⣿⣿⣿⣿⣿⣷⠀⠀⠀⠀⠀⠀⠀⠀⠀⠀⠀⠀⠀⠀⠀⠀⠀⠀⠀⠀⠀⠀⠀⠀⠀⠀⠀⠀⠀⠀</a:t>
            </a:r>
            <a:br/>
            <a:r>
              <a:t>⠀⠀⠀⠀⠀⢸⣿⣿⣿⡏⠀⠀⠀⠀⠀⠀⠀⠀⠀⠀⠀⠀⢀⣴⣿⣿⣿⣿⣿⣿⣿⣿⣿⣿⣿⣿⣿⣿⣿⣿⣿⣿⣿⣿⣿⣿⣿⣿⣿⣿⣿⣿⣿⣿⣿⣿⣿⣿⣿⣿⣿⡆⠀⠀⠀⠀⠀⠀⠀⠀⠀⠀⠀⠀⠀⠀⠀⠀⠀⠀⠀⠀⠀⠀⠀⠀⠀⠀⠀⠀⠀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⠀⠀⠀⠀⠀⡀⠀⠀⠀⠀⠀⠀⠀⠀⠀⠀⠀⠀⠀⠀⠀⠀⠀⠀⠀⠀⠀⠀⠀⠀⠀⠀⠀⠀⠀⠀⠀⠀⠀⠀⠀⠀⠀⣀⣤⣶⣿⣷⣶⣤⣄⣀⡀⠀⠀⠀⠀⠀⠀⠀⠀⠀⠀⠀⠀⠀⠀⠀⠀⠀⠀⠀⠀⠀⠀⠀⠀⠀⠀⠀⠀⠀⠀⠀⠀⠀⠀⠀⠀⠀⠀</a:t>
            </a:r>
            <a:br/>
            <a:r>
              <a:t>⠀⠀⠀⠀⢻⣿⣿⣷⣦⣤⣀⠀⠀⠀⠀⠀⠀⠀⠀⠀⠀⠀⠀⠀⠀⠀⠀⠀⠀⠀⠀⠀⠀⠀⠀⠀⠀⠀⠀⠀⠀⣠⣾⣿⣿⣿⣿⣿⣿⣿⣿⣿⣿⣷⣄⠀⠀⠀⠀⠀⠀⠀⠀⠀⠀⠀⠀⠀⠀⠀⠀⠀⠀⠀⠀⠀⠀⠀⠀⠀⠀⠀⠀⠀⠀⠀⠀⠀⠀⠀⠀</a:t>
            </a:r>
            <a:br/>
            <a:r>
              <a:t>⠀⠀⠀⠀⢀⣿⣿⣿⣿⣿⣿⣿⣷⣦⣄⡀⠀⠀⠀⠀⠀⠀⠀⠀⠀⠀⠀⠀⠀⠀⠀⠀⠀⠀⠀⠀⠀⠀⠀⣠⣾⣿⣿⣿⣿⣿⣿⣿⣿⣿⣿⣿⣿⣿⣿⣷⠀⠀⠀⠀⠀⠀⠀⠀⠀⠀⠀⠀⠀⠀⠀⠀⠀⠀⠀⠀⠀⠀⠀⠀⠀⠀⠀⠀⠀⠀⠀⠀⠀⠀⠀</a:t>
            </a:r>
            <a:br/>
            <a:r>
              <a:t>⠀⠀⠀⠀⣼⣿⣿⣿⣿⣿⣿⣿⣿⣿⣿⣿⣦⣄⡀⠀⠀⠀⠀⠀⠀⠀⠀⠀⠀⠀⠀⠀⠀⠀⠀⠀⠀⣠⣾⣿⣿⣿⣿⣿⣿⣿⣿⣿⣿⣿⣿⣿⣿⣿⣿⣿⣇⠀⠀⠀⠀⠀⠀⠀⠀⠀⠀⠀⠀⠀⠀⠀⠀⠀⠀⠀⠀⠀⠀⠀⠀⠀⠀⠀⠀⠀⠀⠀⠀⠀⠀</a:t>
            </a:r>
            <a:br/>
            <a:r>
              <a:t>⠀⠀⠀⢰⣿⣿⣿⣿⣿⣿⣿⣿⣿⣿⠉⠙⠉⠛⠿⢿⣶⣦⣄⣀⠀⠀⠀⠀⠀⠀⠀⠀⠀⠀⠀⢰⣾⣿⣿⣿⣿⣿⣿⣿⣿⣿⣿⣿⣿⣿⣿⣿⣿⣿⣿⣿⣿⠀⠀⠀⠀⠀⠀⠀⠀⠀⠀⠀⠀⠀⠀⠀⠀⠀⠀⠀⠀⠀⠀⠀⠀⠀⠀⠀⠀⠀⠀⠀⠀⠀⠀</a:t>
            </a:r>
            <a:br/>
            <a:r>
              <a:t>⠀⠀⢀⣿⣿⣿⣿⣿⣿⣿⣿⣿⣿⠃⠀⠀⠀⠀⠀⠀⠈⠉⠛⠿⢿⣶⣦⣤⣀⡀⠀⠀⠀⠀⠀⠀⠀⠙⣻⣿⣿⣿⣿⣿⣿⣿⣿⣿⣿⣿⣿⣿⣿⣿⢿⡿⠃⠀⠀⠀⠀⠀⠀⠀⠀⠀⠀⠀⠀⠀⠀⠀⠀⠀⠀⠀⠀⠀⠀⠀⠀⠀⠀⠀⠀⠀⠀⠀⠀⠀⠀</a:t>
            </a:r>
            <a:br/>
            <a:r>
              <a:t>⠀⠀⣸⣿⣿⣿⣿⣿⣿⣿⣿⣿⠇⠀⠀⠀⠀⠀⠀⠀⠀⠀⠀⠀⠀⠀⠉⠛⠻⠿⣷⣶⣤⣄⣀⠀⠀⠠⣿⣿⣿⣿⣿⣿⣿⣿⣿⣿⣿⣿⣿⣿⣿⡅⠀⠀⠀⠀⠀⠀⠀⠀⠀⠀⠀⠀⠀⠀⠀⠀⠀⠀⠀⠀⠀⠀⠀⠀⠀⠀⠀⠀⠀⠀⠀⠀⠀⠀⠀⠀⠀</a:t>
            </a:r>
            <a:br/>
            <a:r>
              <a:t>⠀⢀⣿⣿⣿⣿⣿⣿⣿⣿⣿⡏⠀⠀⠀⠀⠀⠀⠀⠀⠀⠀⠀⠀⠀⠀⠀⠀⠀⠀⠀⠉⠙⠛⠿⢿⣷⣾⣿⣿⣿⣿⣿⣿⣿⢿⣿⣿⣿⣿⣿⡿⠋⠀⠀⠀⠀⠀⠀⠀⠀⠀⠀⠀⠀⠀⠀⠀⠀⠀⠀⠀⠀⠀⠀⠀⠀⠀⠀⠀⠀⠀⠀⠀⠀⠀⠀⠀⠀⠀⠀</a:t>
            </a:r>
            <a:br/>
            <a:r>
              <a:t>⠀⢸⣿⣿⣿⣿⣿⣿⣿⣿⡿⠀⠀⠀⠀⠀⠀⠀⠀⠀⠀⠀⠀⠀⠀⠀⠀⠀⠀⠀⠀⠀⠀⠀⠀⠀⠀⠛⢿⣿⣿⣿⣿⣿⣿⣿⣿⣿⣿⣾⣍⠀⠀⠀⠀⠀⠀⠀⠀⠀⠀⠀⠀⠀⠀⠀⠀⠀⠀⠀⠀⠀⠀⠀⠀⠀⠀⠀⠀⠀⠀⠀⠀⠀⠀⠀⠀⠀⠀⠀⠀</a:t>
            </a:r>
            <a:br/>
            <a:r>
              <a:t>⠀⣿⣿⣿⣿⣿⣿⣿⣿⣿⠃⠀⠀⠀⠀⠀⠀⠀⠀⠀⠀⠀⠀⠀⠀⠀⠀⠀⠀⠀⠀⠀⠀⠀⠀⠀⠀⠀⠐⠛⠉⠹⢉⣿⣿⣿⣿⣿⣿⣿⣿⣿⣷⣦⡀⠀⠀⠀⠀⠀⠀⠀⠀⠀⠀⠀⠀⠀⠀⠀⠀⠀⠀⠀⠀⠀⠀⠀⠀⠀⠀⠀⠀⠀⠀⠀⠀⠀⠀⠀⠀</a:t>
            </a:r>
            <a:br/>
            <a:r>
              <a:t>⠀⣿⣿⣿⣿⣿⣿⣿⣿⡿⠀⠀⠀⠀⠀⠀⠀⠀⠀⠀⠀⠀⠀⠀⠀⠀⠀⠀⠀⠀⠀⠀⠀⠀⠀⠀⠀⠀⠀⠀⠀⠀⢸⣿⣿⣿⣿⣿⣿⣿⣿⣿⣿⣿⣿⣷⣶⣤⣤⣀⡀⠀⠀⠀⠀⠀⠀⠀⠀⠀⠀⠀⠀⠀⠀⠀⠀⠀⠀⠀⠀⠀⠀⠀⠀⠀⠀⠀⠀⠀⠀</a:t>
            </a:r>
            <a:br/>
            <a:r>
              <a:t>⢰⣿⣿⣿⣿⣿⣿⣿⣿⡇⠀⠀⠀⠀⠀⠀⠀⠀⠀⠀⠀⠀⠀⠀⠀⠀⠀⠀⠀⠀⠀⠀⠀⠀⠀⠀⠀⠀⠀⠀⠀⠀⣼⣿⣿⣿⣿⣿⣿⣿⣿⣿⣿⣿⣿⠈⠉⠙⠛⠿⠿⣿⣷⣶⣦⣤⣄⣠⣄⣠⣄⣀⠀⠀⠀⠀⠀⠀⠀⠀⠀⠀⠀⠀⠀⠀⠀⠀⠀⠀⠀</a:t>
            </a:r>
            <a:br/>
            <a:r>
              <a:t>⢸⣿⣿⣿⣿⣿⣿⣿⣿⠁⠀⠀⠀⠀⠀⠀⠀⠀⠀⠀⠀⠀⠀⠀⠀⠀⠀⠀⠀⠀⠀⠀⠀⠀⠀⠀⠀⠀⠀⠀⠀⢸⣿⣿⣿⣿⣿⣿⣿⣿⣿⣿⣿⣿⣿⣧⡀⠀⠀⠀⠀⠀⠈⠉⠙⠛⠻⢿⣿⣿⣿⣿⣿⣼⣆⣀⡀⠀⠀⠀⠀⠀⠀⠀⠀⠀⠀⠀⠀⠀⠀</a:t>
            </a:r>
            <a:br/>
            <a:r>
              <a:t>⢸⣿⣿⣿⣿⣿⣿⣿⣿⠀⠀⠀⠀⠀⠀⠀⠀⠀⠀⠀⠀⠀⠀⠀⠀⠀⠀⠀⠀⠀⠀⠀⠀⠀⠀⠀⠀⠀⠀⠀⢀⣼⣿⣿⣿⣿⣿⣿⣿⣿⣿⣿⣿⣿⣿⣿⣷⡀⠀⠀⠀⠀⠀⠀⠀⠀⠀⢸⣿⣿⣿⣿⣿⡿⠿⢿⣿⣿⣷⣶⣦⣤⣤⣀⣀⡀⠀⠀⠀⠀⠀</a:t>
            </a:r>
            <a:br/>
            <a:r>
              <a:t>⢸⣿⣿⣿⣿⣿⣿⣿⡟⠀⠀⠀⠀⠀⠀⠀⠀⠀⠀⠀⠀⠀⠀⠀⠀⠀⠀⠀⠀⠀⠀⠀⠀⠀⠀⠀⠀⠀⠀⢠⣿⣿⣿⣿⣿⣿⣿⣿⣿⣿⣿⣿⣿⣿⣿⣿⣿⡇⠀⠀⠀⠀⠀⣀⣠⣤⣴⣾⣿⣿⣿⣿⡟⠁⠀⠀⠀⠈⠉⠛⠛⠿⢿⣿⣿⣿⣿⣷⣶⣶⡄</a:t>
            </a:r>
            <a:br/>
            <a:r>
              <a:t>⢸⣿⣿⣿⣿⣿⣿⣿⡇⠀⠀⠀⠀⠀⠀⠀⠀⠀⠀⠀⠀⠀⠀⠀⠀⠀⠀⠀⠀⠀⠀⠀⠀⠀⠀⠀⠀⠀⠀⣿⣿⣿⡟⠁⢻⣿⣿⣿⣿⣿⣿⣿⣿⣿⣿⣿⣿⣧⣤⣴⣶⣿⣿⣿⣿⣿⣿⣿⣿⡿⠟⠉⠀⠀⠀⠀⠀⠀⠀⠀⠀⠀⠀⠀⠉⠉⠛⠻⠿⣿⡇</a:t>
            </a:r>
            <a:br/>
            <a:r>
              <a:t>⠀⣿⣿⣿⣿⣿⣿⣿⡇⠀⠀⠀⠀⠀⠀⠀⠀⠀⠀⠀⠀⠀⠀⠀⠀⠀⠀⠀⠀⠀⠀⠀⠀⠀⠀⠀⠀⠀⠀⢿⣿⣿⣿⣦⣸⣿⣿⣿⣿⣿⣿⣿⣿⣿⣿⣿⣿⣿⣿⣿⣿⣿⣿⣿⡿⠿⠛⠉⠁⠀⠀⠀⠀⠀⠀⠀⠀⠀⠀⠀⠀⠀⠀⠀⠀⠀⠀⠀⠀⠀⠀</a:t>
            </a:r>
            <a:br/>
            <a:r>
              <a:t>⠀⣿⣿⣿⣿⣿⣿⣿⣧⠀⠀⠀⠀⠀⠀⠀⠀⠀⠀⠀⠀⠀⠀⠀⠀⠀⠀⠀⠀⠀⠀⠀⠀⠀⠀⠀⠀⠀⠀⠀⠙⢿⣿⣿⣿⣿⣿⣿⣿⣿⣿⣿⣿⣿⣿⡟⠿⢿⡿⠿⠟⠛⠉⠀⠀⠀⠀⠀⠀⠀⠀⠀⠀⠀⠀⠀⠀⠀⠀⠀⠀⠀⠀⠀⠀⠀⠀⠀⠀⠀⠀</a:t>
            </a:r>
            <a:br/>
            <a:r>
              <a:t>⠀⢸⣿⣿⣿⣿⣿⣿⣿⠀⠀⠀⠀⠀⠀⠀⠀⠀⠀⠀⠀⠀⠀⠀⠀⠀⠀⠀⠀⠀⠀⠀⠀⠀⠀⠀⠀⠀⠀⠀⠀⠀⠈⠻⣿⣿⣿⣿⣿⣿⣿⣿⣿⣿⣿⠀⠀⠀⠀⠀⠀⠀⠀⠀⠀⠀⠀⠀⠀⠀⠀⠀⠀⠀⠀⠀⠀⠀⠀⠀⠀⠀⠀⠀⠀⠀⠀⠀⠀⠀⠀</a:t>
            </a:r>
            <a:br/>
            <a:r>
              <a:t>⠀⠈⣿⣿⣿⣿⣿⣿⣿⡇⠀⠀⠀⠀⠀⠀⠀⠀⠀⠀⠀⠀⠀⠀⠀⠀⠀⠀⠀⠀⠀⠀⠀⠀⠀⠀⠀⠀⠀⠀⠀⠀⠀⠀⠸⣿⣿⣿⣿⣿⣿⣿⣿⣿⣿⣅⠀⠀⠀⠀⠀⠀⠀⠀⠀⠀⠀⠀⠀⠀⠀⠀⠀⠀⠀⠀⠀⠀⠀⠀⠀⠀⠀⠀⠀⠀⠀⠀⠀⠀⠀</a:t>
            </a:r>
            <a:br/>
            <a:r>
              <a:t>⠀⠀⠸⣿⣿⣿⣿⣿⣿⣿⠀⠀⠀⠀⠀⠀⠀⠀⠀⠀⠀⠀⠀⠀⠀⠀⠀⠀⠀⠀⠀⠀⠀⠀⠀⠀⠀⠀⠀⠀⠀⠀⠀⢠⣾⣿⣿⣿⣿⣿⣿⣿⣿⣿⣿⣿⡷⠀⠀⠀⠀⠀⠀⠀⠀⠀⠀⠀⠀⠀⠀⠀⠀⠀⠀⠀⠀⠀⠀⠀⠀⠀⠀⠀⠀⠀⠀⠀⠀⠀⠀</a:t>
            </a:r>
            <a:br/>
            <a:r>
              <a:t>⠀⠀⠀⢻⣿⣿⣿⣿⣿⣿⣇⠀⠀⠀⠀⠀⠀⠀⠀⠀⠀⠀⠀⠀⠀⠀⠀⠀⠀⠀⠀⠀⠀⠀⠀⠀⠀⠀⠀⠀⠀⢀⣴⣿⣿⣿⣿⣿⣿⣿⣿⣿⣿⣿⣿⣿⣷⡀⠀⠀⠀⠀⠀⠀⠀⠀⠀⠀⠀⠀⠀⠀⠀⠀⠀⠀⠀⠀⠀⠀⠀⠀⠀⠀⠀⠀⠀⠀⠀⠀⠀</a:t>
            </a:r>
            <a:br/>
            <a:r>
              <a:t>⠀⠀⠀⠀⢿⣿⣿⣿⣿⣿⣿⡄⠀⠀⠀⠀⠀⠀⠀⠀⠀⠀⠀⠀⠀⠀⠀⠀⠀⠀⠀⠀⠀⠀⠀⠀⠀⠀⠀⢀⣴⣿⣿⣿⣿⣿⣿⣿⣿⣿⣿⣿⣿⣿⣿⣿⣿⣷⣄⠀⠀⠀⠀⠀⠀⠀⠀⠀⠀⠀⠀⠀⠀⠀⠀⠀⠀⠀⠀⠀⠀⠀⠀⠀⠀⠀⠀⠀⠀⠀⠀</a:t>
            </a:r>
            <a:br/>
            <a:r>
              <a:t>⠀⠀⠀⠀⠈⣿⣿⣿⣿⣿⣿⣧⠀⠀⠀⠀⠀⠀⠀⠀⠀⠀⠀⠀⠀⠀⠀⠀⠀⠀⠀⠀⠀⠀⠀⠀⢀⣠⣶⣿⣿⣿⣿⣿⣿⣿⣿⣿⣿⣿⣿⣿⣿⣿⣿⣿⣿⣿⣿⣦⡀⠀⠀⠀⠀⠀⠀⠀⠀⠀⠀⠀⠀⠀⠀⠀⠀⠀⠀⠀⠀⠀⠀⠀⠀⠀⠀⠀⠀⠀⠀</a:t>
            </a:r>
            <a:br/>
            <a:r>
              <a:t>⠀⠀⠀⠀⠀⠸⣿⣿⣿⣿⣿⣿⡆⠀⠀⠀⠀⠀⠀⠀⠀⠀⠀⠀⠀⠀⠀⠀⠀⠀⠀⠀⠀⢀⣠⣶⣿⣿⣿⣿⣿⣿⣿⣿⣿⣿⣿⣿⣿⣿⣿⣿⣿⣿⣿⣿⣿⣿⣿⣿⣷⡄⠀⠀⠀⠀⠀⠀⠀⠀⠀⠀⠀⠀⠀⠀⠀⠀⠀⠀⠀⠀⠀⠀⠀⠀⠀⠀⠀⠀⠀</a:t>
            </a:r>
            <a:br/>
            <a:r>
              <a:t>⠀⠀⠀⠀⠀⠀⣿⣿⣿⣿⣿⣿⠇⠀⠀⠀⠀⠀⠀⠀⠀⠀⠀⠀⠀⠀⠀⠀⠀⠀⢀⣠⣶⣿⣿⣿⣿⣿⣿⣿⣿⣿⣿⣿⣿⣿⣿⣿⣿⣿⣿⣿⣿⣿⣿⣿⣿⣿⣿⣿⡿⠿⠀⠀⠀⠀⠀⠀⠀⠀⠀⠀⠀⠀⠀⠀⠀⠀⠀⠀⠀⠀⠀⠀⠀⠀⠀⠀⠀⠀⠀</a:t>
            </a:r>
            <a:br/>
            <a:r>
              <a:t>⠀⠀⠀⠀⠀⠀⣿⣿⣿⣿⣿⠏⠀⠀⠀⠀⠀⠀⠀⠀⠀⠀⠀⠀⠀⠀⠀⠀⣠⣶⣿⣿⣿⣿⣿⣿⣿⣿⣿⣿⣿⣿⣿⣿⣿⣿⣿⣿⣿⣿⣿⣿⣿⣿⣿⣿⣿⣿⣿⣿⣧⠀⠀⠀⠀⠀⠀⠀⠀⠀⠀⠀⠀⠀⠀⠀⠀⠀⠀⠀⠀⠀⠀⠀⠀⠀⠀⠀⠀⠀⠀</a:t>
            </a:r>
            <a:br/>
            <a:r>
              <a:t>⠀⠀⠀⠀⠀⢀⣿⣿⣿⣿⡏⠀⠀⠀⠀⠀⠀⠀⠀⠀⠀⠀⠀⠀⠀⢀⣤⣾⣿⣿⣿⣿⣿⣿⣿⣿⣿⣿⣿⣿⣿⣿⣿⣿⣿⣿⣿⣿⣿⣿⣿⣿⣿⣿⣿⣿⣿⣿⣿⣿⣿⡆⠀⠀⠀⠀⠀⠀⠀⠀⠀⠀⠀⠀⠀⠀⠀⠀⠀⠀⠀⠀⠀⠀⠀⠀⠀⠀⠀⠀⠀</a:t>
            </a:r>
            <a:br/>
            <a:r>
              <a:t>⠀⠀⠀⠀⠀⢸⣿⣿⣿⣿⠀⠀⠀⠀⠀⠀⠀⠀⠀⠀⠀⠀⠀⢀⣴⣿⣿⣿⣿⣿⣿⣿⣿⣿⣿⣿⣿⣿⣿⣿⣿⣿⣿⣿⣿⣿⣿⣿⣿⣿⣿⣿⣿⣿⣿⣿⣿⣿⣿⣿⣿⣿⠀⠀⠀⠀⠀⠀⠀⠀⠀⠀⠀⠀⠀⠀⠀⠀⠀⠀⠀⠀⠀⠀⠀⠀⠀⠀⠀⠀⠀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⣿⣿⣿⣿⣿⣿⣿⣿⣿⣿⣿⣿⣿⣿⣿⣿⣿⣿⣿⣿⣿⣿⣿⣿⣿⣿⣿⣿⣿⣿⣿⣿⣿⣿⣿⣿⣿⣿⣿⣿⣿⣿⣿⣿⣿⣿⣿⣿⣿⣿⣿⣿⣿⣿⣿⣿⣿⣿⣿⠟⠉⠉⠉⠙⣿⣿⣿⣿⣿⣿⣿⣿⣿⣿⣿⣿⣿⣿⣿⣿⣿⣿⣿⣿⣿⣿⣿⣿⣿⣿⡇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⣿⣿⣿⣿⣿⣿⣿⣿⣿⣿⣿⣿⣿⣿⣿⣿⣿⣿⣿⣿⣿⣿⣿⣿⣿⣿⣿⣿⣿⣿⣿⣿⣿⣿⣿⣿⣿⣿⣿⣿⣿⣿⣿⣿⣿⣿⣿⣿⣿⣿⣿⣿⣿⣿⣿⣿⣿⣿⡏⠀⠀⠀⠀⠀⠈⠻⣿⣿⣿⣿⣿⣿⣿⣿⣿⣿⣿⣿⣿⣿⣿⣿⣿⣿⣿⣿⣿⣿⣿⣿⡇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⣿⣿⣿⣿⣿⣿⣿⣿⣿⣿⣿⣿⣿⣿⣿⣿⣿⣿⣿⣿⣿⣿⣿⣿⣿⣿⣿⣿⣿⣿⣿⣿⣿⣿⣿⣿⣿⣿⣿⣿⣿⣿⣿⣿⣿⣿⣿⣿⣿⣿⣿⣿⣿⣿⣿⣿⣿⣿⡇⠀⠀⠀⠀⠀⠀⠀⠙⣿⣿⣿⣿⣿⣿⣿⣿⣿⣿⣿⣿⣿⣿⣿⣿⣿⣿⣿⣿⣿⣿⣿⡇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⣿⣿⣿⣿⣿⣿⣿⣿⣿⣿⣿⣿⣿⣿⣿⣿⣿⣿⣿⣿⣿⣿⣿⣿⣿⣿⣿⣿⣿⣿⣿⣿⣿⣿⣿⣿⣿⣿⣿⣿⣿⣿⣿⣿⣿⣿⣿⣿⣿⣿⣿⣿⣿⣿⣿⣿⣿⣿⠇⠀⠀⠀⠀⠀⠀⠀⠀⠈⠛⠛⠛⠻⢿⣿⣿⣿⣿⣿⣿⣿⣿⣿⣿⣿⣿⣿⣿⣿⣿⣿⡇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⣿⣿⣿⣿⣿⣿⣿⣿⣿⣿⣿⣿⣿⣿⣿⣿⣿⣿⣿⣿⣿⣿⣿⣿⣿⣿⣿⣿⣿⣿⣿⣿⣿⣿⣿⣿⣿⣿⣿⣿⣿⣿⣿⣿⣿⣿⣿⣿⣿⣿⣿⣿⡿⠟⠋⠉⠀⠀⠀⠀⠀⠀⠀⠀⠀⠀⠀⠀⠀⠀⠀⠀⠀⠙⣿⣿⣿⣿⣿⣿⣿⣿⣿⣿⣿⣿⣿⣿⣿⣿⡇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⣿⣿⣿⣿⣿⣿⣿⣿⣿⣿⣿⣿⣿⣿⣿⣿⣿⣿⣿⣿⣿⣿⣿⣿⣿⣿⣿⣿⣿⣿⣿⣿⣿⣿⣿⣿⣿⣿⣿⣿⣿⣿⣿⣿⣿⣿⣿⣿⠁⠀⠀⠀⠀⠀⠀⠀⠀⠀⠀⠀⠀⠀⠀⠀⠀⠀⠀⠀⠀⠀⠀⠀⠀⠀⠀⠀⣿⣿⣿⣿⣿⣿⣿⣿⣿⣿⣿⣿⣿⣿⡇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⣿⣿⣿⣿⣿⣿⣿⣿⣿⣿⣿⣿⣿⣿⣿⣿⣿⣿⣿⣿⣿⣿⣿⣿⣿⣿⣿⣿⣿⣿⣿⣿⣿⣿⣿⣿⣿⣿⣿⣿⣿⣿⣿⣿⣿⣿⣥⡀⠀⠀⠀⠀⠀⠀⠀⠀⠀⠀⠀⠀⠀⠀⠀⠀⠀⠀⠀⠀⠀⠀⠀⠀⠀⠀⠀⠀⠀⢹⣿⣿⣿⣿⣿⣿⣿⣿⣿⣿⣿⣿⡇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⣿⣿⣿⣿⣿⣿⣿⣿⣿⣿⣿⣿⣿⣿⣿⣿⣿⣿⣿⣿⣿⣿⣿⣿⣿⣿⣿⣿⣿⣿⣿⣿⣿⣿⣿⣿⣿⣿⣿⣿⣿⣿⣿⣿⣿⣿⣿⠁⠀⠀⠀⠀⠀⠀⠀⠀⠀⠀⠀⠀⠀⠀⠀⠀⠀⠀⠀⠀⠀⠀⠀⠀⠀⠀⠀⠀⠀⠀⢿⣿⣿⣿⣿⣿⣿⣿⣿⣿⣿⣿⡇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⣿⣿⣿⣿⣿⣿⣿⣿⣿⣿⣿⣿⣿⣿⣿⣿⣿⣿⣿⣿⣿⣿⣿⣿⣿⣿⣿⣿⣿⣿⣿⣿⣿⣿⣿⣿⣿⣿⣿⣿⣿⣿⣿⣿⣿⣿⣿⣷⣆⡀⠀⠀⠀⠀⠀⠀⠀⠀⠀⠀⠀⠀⠀⠀⠀⠀⠀⠀⠀⠀⠀⠀⠀⠀⠀⠀⠀⠀⠸⣿⣿⣿⣿⣿⣿⣿⣿⣿⣿⣿⡇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⣿⣿⣿⣿⣿⣿⣿⣿⣿⣿⣿⣿⣿⣿⣿⣿⣿⣿⣿⣿⣿⣿⣿⣿⣿⣿⣿⣿⣿⣿⣿⣿⣿⣿⣿⣿⣿⣿⣿⣿⣿⣿⣿⣿⣿⣿⣿⣿⣿⣷⣤⠀⠀⠀⠀⠀⠀⠀⠀⠀⠀⠀⠀⠀⠀⠀⠀⠀⠀⠀⠀⠀⠀⠀⠀⠀⠀⠀⠀⣿⣿⣿⣿⣿⣿⣿⣿⣿⣿⣿⡇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⣿⣿⣿⣿⣿⣿⣿⣿⣿⣿⣿⣿⣿⣿⣿⣿⣿⣿⣿⣿⣿⣿⣿⣿⣿⣿⣿⣿⣿⣿⣿⣿⣿⣿⣿⣿⣿⣿⣿⣿⣿⣿⣿⣿⣿⣿⣿⣿⣿⡟⠁⠀⠀⠀⠀⠀⠀⠀⠀⠀⠀⠀⠀⠀⠀⠀⠀⠀⠀⠀⠀⠀⠀⠀⠀⠀⠀⠀⠀⢸⣿⣿⣿⣿⣿⣿⣿⣿⣿⣿⡇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⣿⣿⣿⣿⣿⣿⣿⣿⣿⣿⣿⣿⣿⣿⣿⣿⣿⣿⣿⣿⣿⣿⣿⣿⣿⣿⣿⣿⣿⣿⣿⣿⣿⣿⣿⣿⣿⣿⣿⣿⣿⣿⣿⣿⣿⣿⣿⣿⣿⣿⣷⠀⠀⠀⠀⠀⠀⠀⠀⠀⠀⠀⠀⠀⠀⠀⠀⠀⠀⠀⠀⠀⠀⠀⠀⠀⠀⠀⠀⠈⣿⣿⣿⣿⣿⣿⣿⣿⣿⣿⡇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⣿⣿⣿⣿⣿⣿⣿⣿⣿⣿⣿⣿⣿⣿⣿⣿⣿⣿⣿⣿⣿⣿⣿⣿⣿⣿⣿⣿⣿⣿⣿⣿⣿⣿⣿⣿⣿⣿⣿⣿⣿⣿⣿⣿⣿⣿⣿⣿⣿⣿⣿⣧⡀⠀⠀⠀⠀⠀⠀⠀⠀⠀⠀⠀⠀⠀⠀⠀⠀⠀⠀⠀⠀⠀⠀⠀⠀⠀⠀⠀⣿⣿⣿⣿⣿⣿⣿⣿⣿⣿⡇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⣿⣿⣿⣿⣿⣿⣿⣿⣿⣿⣿⣿⣿⣿⣿⣿⣿⣿⣿⣿⣿⣿⣿⣿⣿⣿⣿⣿⣿⣿⣿⣿⣿⣿⣿⣿⣿⣿⣿⣿⣿⣿⣿⣿⣿⣿⣿⣿⣿⣿⣿⣿⣷⣀⡀⠀⠀⠀⠀⠀⠀⠀⠀⠀⠀⠀⠀⠀⠀⠀⠀⠀⠀⠀⠀⠀⠀⠀⠀⠀⢸⣿⣿⣿⣿⣿⣿⣿⣿⣿⡇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⣿⣿⣿⣿⣿⣿⣿⣿⣿⣿⣿⣿⣿⣿⣿⣿⣿⣿⣿⣿⣿⣿⣿⣿⣿⣿⣿⣿⣿⣿⣿⣿⣿⣿⣿⣿⣿⣿⣿⣿⣿⣿⣿⣿⣿⣿⣿⣿⣿⣿⣿⣿⣿⣿⣿⠀⠀⠀⠀⠀⠀⠀⠀⠀⠀⠀⠀⠀⠀⠀⠀⠀⠀⠀⠀⠀⠀⡀⠀⠀⠀⣿⣿⣿⣿⣿⣿⣿⣿⣿⡇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⣿⣿⣿⣿⣿⣿⣿⣿⣿⣿⣿⣿⣿⣿⣿⣿⣿⣿⣿⣿⣿⣿⣿⣿⣿⣿⣿⣿⣿⣿⣿⣿⣿⣿⣿⣿⣿⣿⣿⣿⣿⣿⣿⣿⣿⣿⣿⣿⣿⣿⣿⣿⣿⣿⣿⠀⠀⠀⠀⠀⠀⠀⠀⠀⠀⠀⠀⠀⠀⠀⠀⠀⠀⠀⠀⠀⠀⣧⠀⢀⠀⢸⣿⣿⣿⣿⣿⣿⣿⣿⡇</a:t>
            </a:r>
            <a:br/>
            <a:r>
              <a:t>⣿⣿⣿⣿⣿⣿⣿⣿⣿⣿⣿⣿⣿⣿⣿⣿⣿⣿⣿⣿⣿⣿⣿⣿⣿⣿⣿⣿⣿⣿⣿⣿⣿⣿⣿⣿⣿⣿⣿⣿⣿⣿⣿⣿⣿⣿⣿⣿⣿⣿⣿⣿⣿⣿⠏⠀⠀⠀⠀⠀⠀⠀⠀⠀⠀⠀⠀⠀⠀⠀⠀⠀⠀⠀⠀⠀⠀⢹⣧⠈⣿⣄⣿⣿⣿⣿⣿⣿⣿⣿⡇</a:t>
            </a:r>
            <a:br/>
            <a:r>
              <a:t>⣿⣿⣿⣿⣿⣿⣿⣿⣿⣿⣿⣿⣿⣿⣿⣿⣿⣿⣿⣿⣿⣿⣿⣿⣿⣿⣿⣿⣿⢻⣿⣿⣿⣿⣿⣿⣿⣿⣿⣿⣿⣿⣿⣿⣿⣿⣿⣿⣿⣿⣿⣿⣿⠏⠀⠀⠀⠀⠀⠀⠀⠀⠀⠀⠀⠀⠀⠀⠀⠀⠀⠀⠀⠀⠀⠀⠀⠈⣿⣷⡸⣿⣿⣿⣿⣿⣿⣿⣿⣿⡇</a:t>
            </a:r>
            <a:br/>
            <a:r>
              <a:t>⣿⣿⣿⣿⣿⣿⣿⣿⣿⣿⣿⣿⣿⣿⣿⣿⣿⣿⣿⣿⣿⣿⣿⣿⣿⣿⡿⠿⠛⠈⠉⠉⠈⠉⠻⣿⣿⣿⣿⣿⣿⣿⣿⣿⣿⣿⣿⣿⣿⣿⡿⠿⠟⠀⠀⠀⠀⠀⠀⠀⠀⠀⠀⠀⠀⠀⠀⠀⠀⠀⠀⠀⠐⠀⣶⢠⣆⢸⣼⣿⣿⣿⣿⣿⣿⣿⣿⣿⣿⣿⡇</a:t>
            </a:r>
            <a:br/>
            <a:r>
              <a:t>⣿⣿⣿⣿⣿⣿⣿⣿⣿⣿⣿⣿⣿⣿⣿⣿⣿⣿⣿⣿⣿⣿⣿⣿⣿⠁⠀⠀⠀⠀⠀⠀⠀⠀⠀⢻⣿⣿⣿⣿⣿⣿⣿⣿⣿⣿⣿⣿⣿⣿⠀⠀⠀⠀⠀⠀⠀⠀⠀⠀⠀⠀⠀⠀⠀⠀⠀⠀⠀⠀⠀⠀⢰⡀⣿⣿⣿⣾⣿⣿⣿⣿⣿⣿⣿⣿⣿⣿⣿⣿⡇</a:t>
            </a:r>
            <a:br/>
            <a:r>
              <a:t>⣿⣿⣿⣿⣿⣿⣿⣿⣿⣿⣿⣿⣿⣿⣿⣿⣿⣿⣿⣿⣿⣿⣿⣿⡏⠀⠀⠀⠀⠀⠀⠀⠀⠀⠀⢸⣿⣿⣿⣿⣿⣿⣿⣿⣿⣿⣿⣿⣿⣿⠆⠀⠀⠀⠀⠀⠀⠀⠀⠀⠀⠀⠀⠀⠀⠀⠀⠀⠀⠀⠀⠀⢸⣿⣿⣿⣿⣿⣿⣿⣿⣿⣿⣿⣿⣿⣿⣿⣿⣿⡇</a:t>
            </a:r>
            <a:br/>
            <a:r>
              <a:t>⣿⣿⣿⣿⣿⣿⣿⣿⣿⣿⣿⣿⣿⣿⣿⣿⣿⣿⣿⣿⣿⣿⣿⣿⣧⠀⠀⠀⠀⠀⠀⠀⠀⠀⠀⠈⢿⣿⣿⣿⣿⣿⣿⣿⣿⣿⣿⣿⣿⠋⠀⠀⠀⠀⠀⠀⠀⠀⠀⠀⠀⠀⠀⠀⠀⠀⠀⠀⠀⠀⠀⠀⠀⣿⣿⣿⣿⣿⣿⣿⣿⣿⣿⣿⣿⣿⣿⣿⣿⣿⡇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⣿⣿⣿⣿⣿⣿⣿⣿⣿⣿⣿⣿⣿⣿⣿⣿⣿⣿⣿⣿⣿⣿⣿⣿⣿⡀⠀⠀⠀⠀⠀⠀⠀⠀⠀⠀⠀⠀⠀⠀⠀⠉⠉⠉⠉⠛⠛⠿⠁⠀⠀⠀⠀⠀⠀⠀⠀⠀⠀⠀⠀⠀⠀⠀⠀⠀⠀⠀⠀⠀⠀⠀⠀⣿⣿⣿⣿⣿⣿⣿⣿⣿⣿⣿⣿⣿⣿⣿⣿⣿⡇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⣿⣿⣿⣿⣿⣿⣿⣿⣿⣿⣿⣿⣿⣿⣿⣿⣿⣿⣿⣿⣿⣿⣿⣿⣿⣿⣄⠀⠀⠀⠀⠀⠀⠀⠀⠀⠀⠀⠀⠀⠀⠀⠀⠀⠀⠀⠀⠀⠀⠀⠀⠀⠀⠀⠀⠀⠀⠀⠀⠀⠀⠀⠀⠀⠀⠀⠀⠀⠀⠀⠀⠀⠀⢿⣿⠿⠛⠉⢉⣽⣿⣿⣿⣿⣿⣿⣿⣿⣿⣿⡇</a:t>
            </a:r>
            <a:br/>
            <a:r>
              <a:t>⣿⣿⣿⣿⣿⣿⣿⣿⣿⣿⣿⣿⣿⣿⣿⣿⣿⣿⣿⣿⣿⣿⣿⣿⣿⣿⣿⣷⣦⣤⣀⣀⡀⠀⠀⠀⠀⠀⠀⠀⠀⠀⠀⠀⠀⠀⠀⠀⠀⠀⠀⠀⠀⠀⠀⠀⠀⠀⠀⠀⠀⠀⠀⠀⠀⠀⠀⠀⠀⠀⠀⠀⠀⠈⠀⣀⣠⣤⣾⣿⣿⣿⣿⣿⣿⣿⣿⣿⣿⣿⡇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⣿⣿⣿⣿⣿⣿⣿⣿⣿⣿⣿⣿⣿⣿⣿⣿⣿⣿⣿⣿⣿⣿⣿⣿⣿⣿⣿⣿⣿⣿⣿⣿⣿⡇⠀⠀⠀⠀⠀⠀⠀⠀⠀⠀⠀⠀⠀⠀⠀⠀⠀⠀⠀⠀⠀⠀⠀⠀⠀⠀⠀⠀⠀⠀⠀⠀⠀⠀⠀⠀⠀⠀⠀⠀⠀⠀⠀⠘⣿⣿⣿⣿⣿⣿⣿⣿⣿⣿⣿⣿⡇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⠀⠀⠀⠀⠀⠀⠀⠀⠀⠀⠀⠀⠀⠀⠀⠀⠀⠀⠀⠀⠀⠀⠀⠀⠀⠀⠀⠀⠀⠀⠀⠀⠀⠀⠀⠀⠀⠀⠀⠀⠀⠀⠀⠀⣀⣴⣶⣦⣤⣀⣀⡀⠀⠀⠀⠀⠀⠀⠀⠀⠀⠀⠀⠀⠀⠀⠀⠀⠀⠀⠀⠀⠀⠀⠀⠀⠀⠀⠀⠀⠀⠀⠀⠀⠀⠀⠀⠀⠀⠀⠀</a:t>
            </a:r>
            <a:br/>
            <a:r>
              <a:t>⠀⠀⠀⠀⢶⣿⣶⣶⣤⣀⠀⠀⠀⠀⠀⠀⠀⠀⠀⠀⠀⠀⠀⠀⠀⠀⠀⠀⠀⠀⠀⠀⠀⠀⠀⠀⠀⠀⠀⠀⠀⢀⣴⣿⣿⣿⣿⣿⣿⣿⣿⣿⣿⣦⣄⠀⠀⠀⠀⠀⠀⠀⠀⠀⠀⠀⠀⠀⠀⠀⠀⠀⠀⠀⠀⠀⠀⠀⠀⠀⠀⠀⠀⠀⠀⠀⠀⠀⠀⠀⠀</a:t>
            </a:r>
            <a:br/>
            <a:r>
              <a:t>⠀⠀⠀⠀⠀⣿⣿⣿⣿⣿⣿⣷⣦⣄⣀⠀⠀⠀⠀⠀⠀⠀⠀⠀⠀⠀⠀⠀⠀⠀⠀⠀⠀⠀⠀⠀⠀⠀⠀⢀⣴⣿⣿⣿⣿⣿⣿⣿⣿⣿⣿⣿⣿⣿⣿⣧⠀⠀⠀⠀⠀⠀⠀⠀⠀⠀⠀⠀⠀⠀⠀⠀⠀⠀⠀⠀⠀⠀⠀⠀⠀⠀⠀⠀⠀⠀⠀⠀⠀⠀⠀</a:t>
            </a:r>
            <a:br/>
            <a:r>
              <a:t>⠀⠀⠀⠀⣸⣿⣿⣿⣿⣿⣿⣿⣿⣿⣿⣷⣦⣀⠀⠀⠀⠀⠀⠀⠀⠀⠀⠀⠀⠀⠀⠀⠀⠀⠀⠀⠀⠀⣠⣿⣿⣿⣿⣿⣿⣿⣿⣿⣿⣿⣿⣿⣿⣿⣿⣿⣇⠀⠀⠀⠀⠀⠀⠀⠀⠀⠀⠀⠀⠀⠀⠀⠀⠀⠀⠀⠀⠀⠀⠀⠀⠀⠀⠀⠀⠀⠀⠀⠀⠀⠀</a:t>
            </a:r>
            <a:br/>
            <a:r>
              <a:t>⠀⠀⠀⢠⣿⣿⣿⣿⣿⣿⣿⣿⣿⣿⠛⠛⠛⠿⢿⣶⣦⣄⣀⠀⠀⠀⠀⠀⠀⠀⠀⠀⠀⠀⠀⠀⢴⣾⣿⣿⣿⣿⣿⣿⣿⣿⣿⣿⣿⣿⣿⣿⣿⣿⣿⣿⣿⠀⠀⠀⠀⠀⠀⠀⠀⠀⠀⠀⠀⠀⠀⠀⠀⠀⠀⠀⠀⠀⠀⠀⠀⠀⠀⠀⠀⠀⠀⠀⠀⠀⠀</a:t>
            </a:r>
            <a:br/>
            <a:r>
              <a:t>⠀⠀⠀⣾⣿⣿⣿⣿⣿⣿⣿⣿⣿⠏⠀⠀⠀⠀⠀⠀⠉⠛⠻⢿⣷⣦⣤⣀⠀⠀⠀⠀⠀⠀⠀⠘⠛⠻⠿⣿⣿⣿⣿⣿⣿⣿⣿⣿⣿⣿⣿⣿⣿⣿⣿⣿⠃⠁⠀⠀⠀⠀⠀⠀⠀⠀⠀⠀⠀⠀⠀⠀⠀⠀⠀⠀⠀⠀⠀⠀⠀⠀⠀⠀⠀⠀⠀⠀⠀⠀⠀</a:t>
            </a:r>
            <a:br/>
            <a:r>
              <a:t>⠀⠀⢸⣿⣿⣿⣿⣿⣿⣿⣿⣿⡏⠀⠀⠀⠀⠀⠀⠀⠀⠀⠀⠀⠀⠉⠛⠻⠿⣷⣶⣤⣄⣀⠀⠀⠀⠀⣸⣿⣿⣿⣿⣿⣿⣿⣿⣿⣿⣿⣿⣿⣿⡏⠁⠀⠀⠀⠀⠀⠀⠀⠀⠀⠀⠀⠀⠀⠀⠀⠀⠀⠀⠀⠀⠀⠀⠀⠀⠀⠀⠀⠀⠀⠀⠀⠀⠀⠀⠀⠀</a:t>
            </a:r>
            <a:br/>
            <a:r>
              <a:t>⠀⠀⣿⣿⣿⣿⣿⣿⣿⣿⣿⡟⠀⠀⠀⠀⠀⠀⠀⠀⠀⠀⠀⠀⠀⠀⠀⠀⠀⠀⠉⠙⠛⠿⢿⣷⣦⣬⣿⣿⣿⣿⣿⣿⣿⣿⣿⣿⣿⣿⣿⣿⠟⠁⠀⠀⠀⠀⠀⠀⠀⠀⠀⠀⠀⠀⠀⠀⠀⠀⠀⠀⠀⠀⠀⠀⠀⠀⠀⠀⠀⠀⠀⠀⠀⠀⠀⠀⠀⠀⠀</a:t>
            </a:r>
            <a:br/>
            <a:r>
              <a:t>⠀⢸⣿⣿⣿⣿⣿⣿⣿⣿⣿⠁⠀⠀⠀⠀⠀⠀⠀⠀⠀⠀⠀⠀⠀⠀⠀⠀⠀⠀⠀⠀⠀⠀⠀⠀⠙⠹⢿⣿⣿⣿⣿⣿⣿⣿⣿⣿⣿⣿⡛⠀⠀⠀⠀⠀⠀⠀⠀⠀⠀⠀⠀⠀⠀⠀⠀⠀⠀⠀⠀⠀⠀⠀⠀⠀⠀⠀⠀⠀⠀⠀⠀⠀⠀⠀⠀⠀⠀⠀⠀</a:t>
            </a:r>
            <a:br/>
            <a:r>
              <a:t>⠀⣼⣿⣿⣿⣿⣿⣿⣿⣿⠇⠀⠀⠀⠀⠀⠀⠀⠀⠀⠀⠀⠀⠀⠀⠀⠀⠀⠀⠀⠀⠀⠀⠀⠀⠀⠀⠀⠀⠿⠟⠋⡟⣿⣿⣿⣿⣿⣿⣿⣿⣷⣶⣄⠀⠀⠀⠀⠀⠀⠀⠀⠀⠀⠀⠀⠀⠀⠀⠀⠀⠀⠀⠀⠀⠀⠀⠀⠀⠀⠀⠀⠀⠀⠀⠀⠀⠀⠀⠀⠀</a:t>
            </a:r>
            <a:br/>
            <a:r>
              <a:t>⠀⣿⣿⣿⣿⣿⣿⣿⣿⣿⠀⠀⠀⠀⠀⠀⠀⠀⠀⠀⠀⠀⠀⠀⠀⠀⠀⠀⠀⠀⠀⠀⠀⠀⠀⠀⠀⠀⠀⠀⠀⠀⢸⣿⣿⣿⣿⣿⣿⣿⣿⣿⣿⣿⣷⣶⣤⣤⣀⡀⠀⠀⠀⠀⠀⠀⠀⠀⠀⠀⠀⠀⠀⠀⠀⠀⠀⠀⠀⠀⠀⠀⠀⠀⠀⠀⠀⠀⠀⠀⠀</a:t>
            </a:r>
            <a:br/>
            <a:r>
              <a:t>⠀⣿⣿⣿⣿⣿⣿⣿⣿⡇⠀⠀⠀⠀⠀⠀⠀⠀⠀⠀⠀⠀⠀⠀⠀⠀⠀⠀⠀⠀⠀⠀⠀⠀⠀⠀⠀⠀⠀⠀⠀⠀⣸⣿⣿⣿⣿⣿⣿⣿⣿⣿⣿⣿⣿⠉⠙⠛⠿⢿⣿⣷⣶⣤⣤⣀⣀⠀⡀⢀⣀⠀⠀⠀⠀⠀⠀⠀⠀⠀⠀⠀⠀⠀⠀⠀⠀⠀⠀⠀⠀</a:t>
            </a:r>
            <a:br/>
            <a:r>
              <a:t>⢸⣿⣿⣿⣿⣿⣿⣿⣿⠇⠀⠀⠀⠀⠀⠀⠀⠀⠀⠀⠀⠀⠀⠀⠀⠀⠀⠀⠀⠀⠀⠀⠀⠀⠀⠀⠀⠀⠀⠀⠀⢰⣿⣿⣿⣿⣿⣿⣿⣿⣿⣿⣿⣿⣿⣧⠀⠀⠀⠀⠀⠈⠉⠙⠛⠿⠿⣿⣿⣿⣿⣿⣾⣰⣄⠀⠀⠀⠀⠀⠀⠀⠀⠀⠀⠀⠀⠀⠀⠀⠀</a:t>
            </a:r>
            <a:br/>
            <a:r>
              <a:t>⢸⣿⣿⣿⣿⣿⣿⣿⣿⠀⠀⠀⠀⠀⠀⠀⠀⠀⠀⠀⠀⠀⠀⠀⠀⠀⠀⠀⠀⠀⠀⠀⠀⠀⠀⠀⠀⠀⠀⠀⠀⣼⣿⣿⣿⣿⣿⣿⣿⣿⣿⣿⣿⣿⣿⣿⣷⡀⠀⠀⠀⠀⠀⠀⠀⠀⠀⠸⣿⣿⣿⣿⣿⣿⣿⣿⣿⣶⣶⣤⣤⣄⣀⡀⠀⠀⠀⠀⠀⠀⠀</a:t>
            </a:r>
            <a:br/>
            <a:r>
              <a:t>⢸⣿⣿⣿⣿⣿⣿⣿⣿⠀⠀⠀⠀⠀⠀⠀⠀⠀⠀⠀⠀⠀⠀⠀⠀⠀⠀⠀⠀⠀⠀⠀⠀⠀⠀⠀⠀⠀⠀⢀⣾⣿⣿⣿⣿⣿⣿⣿⣿⣿⣿⣿⣿⣿⣿⣿⣿⡇⠀⠀⠀⠀⠀⠀⢀⣀⣠⣴⣿⣿⣿⣿⣿⠋⠀⠀⠉⠉⠛⠻⠿⢿⣿⣿⣿⣿⣶⣶⣦⣤⡄</a:t>
            </a:r>
            <a:br/>
            <a:r>
              <a:t>⠸⣿⣿⣿⣿⣿⣿⣿⡏⠀⠀⠀⠀⠀⠀⠀⠀⠀⠀⠀⠀⠀⠀⠀⠀⠀⠀⠀⠀⠀⠀⠀⠀⠀⠀⠀⠀⠀⠀⣾⣿⣿⡿⠋⢻⣿⣿⣿⣿⣿⣿⣿⣿⣿⣿⣿⣿⣇⣀⣤⣤⣶⣾⣿⣿⣿⣿⣿⣿⣿⡿⠛⠁⠀⠀⠀⠀⠀⠀⠀⠀⠀⠀⠉⠙⠛⠻⠿⣿⣿⡇</a:t>
            </a:r>
            <a:br/>
            <a:r>
              <a:t>⠀⣿⣿⣿⣿⣿⣿⣿⡇⠀⠀⠀⠀⠀⠀⠀⠀⠀⠀⠀⠀⠀⠀⠀⠀⠀⠀⠀⠀⠀⠀⠀⠀⠀⠀⠀⠀⠀⠀⢿⣿⣿⣿⣦⣸⣿⣿⣿⣿⣿⣿⣿⣿⣿⣿⣿⣿⣿⣿⣿⣿⣿⣿⣿⣿⣿⠿⠛⠋⠁⠀⠀⠀⠀⠀⠀⠀⠀⠀⠀⠀⠀⠀⠀⠀⠀⠀⠀⠀⠈⠁</a:t>
            </a:r>
            <a:br/>
            <a:r>
              <a:t>⠀⣿⣿⣿⣿⣿⣿⣿⣿⠀⠀⠀⠀⠀⠀⠀⠀⠀⠀⠀⠀⠀⠀⠀⠀⠀⠀⠀⠀⠀⠀⠀⠀⠀⠀⠀⠀⠀⠀⠈⠻⢿⣿⣿⣿⣿⣿⣿⣿⣿⣿⣿⣿⣿⣿⡿⢿⣿⣿⣿⠿⠿⠛⠉⠁⠀⠀⠀⠀⠀⠀⠀⠀⠀⠀⠀⠀⠀⠀⠀⠀⠀⠀⠀⠀⠀⠀⠀⠀⠀⠀</a:t>
            </a:r>
            <a:br/>
            <a:r>
              <a:t>⠀⢸⣿⣿⣿⣿⣿⣿⣿⠀⠀⠀⠀⠀⠀⠀⠀⠀⠀⠀⠀⠀⠀⠀⠀⠀⠀⠀⠀⠀⠀⠀⠀⠀⠀⠀⠀⠀⠀⠀⠀⠀⠙⢿⣿⣿⣿⣿⣿⣿⣿⣿⣿⣿⣿⡇⠀⠀⠀⠀⠀⠀⠀⠀⠀⠀⠀⠀⠀⠀⠀⠀⠀⠀⠀⠀⠀⠀⠀⠀⠀⠀⠀⠀⠀⠀⠀⠀⠀⠀⠀</a:t>
            </a:r>
            <a:br/>
            <a:r>
              <a:t>⠀⠈⣿⣿⣿⣿⣿⣿⣿⡇⠀⠀⠀⠀⠀⠀⠀⠀⠀⠀⠀⠀⠀⠀⠀⠀⠀⠀⠀⠀⠀⠀⠀⠀⠀⠀⠀⠀⠀⠀⠀⠀⠀⠀⠸⣿⣿⣿⣿⣿⣿⣿⣿⣿⣿⣇⠀⠀⠀⠀⠀⠀⠀⠀⠀⠀⠀⠀⠀⠀⠀⠀⠀⠀⠀⠀⠀⠀⠀⠀⠀⠀⠀⠀⠀⠀⠀⠀⠀⠀⠀</a:t>
            </a:r>
            <a:br/>
            <a:r>
              <a:t>⠀⠀⢹⣿⣿⣿⣿⣿⣿⣿⠀⠀⠀⠀⠀⠀⠀⠀⠀⠀⠀⠀⠀⠀⠀⠀⠀⠀⠀⠀⠀⠀⠀⠀⠀⠀⠀⠀⠀⠀⠀⠀⠀⠀⣴⣿⣿⣿⣿⣿⣿⣿⣿⣿⣿⣿⣷⠀⠀⠀⠀⠀⠀⠀⠀⠀⠀⠀⠀⠀⠀⠀⠀⠀⠀⠀⠀⠀⠀⠀⠀⠀⠀⠀⠀⠀⠀⠀⠀⠀⠀</a:t>
            </a:r>
            <a:br/>
            <a:r>
              <a:t>⠀⠀⠀⢻⣿⣿⣿⣿⣿⣿⡇⠀⠀⠀⠀⠀⠀⠀⠀⠀⠀⠀⠀⠀⠀⠀⠀⠀⠀⠀⠀⠀⠀⠀⠀⠀⠀⠀⠀⠀⠀⠀⣠⣾⣿⣿⣿⣿⣿⣿⣿⣿⣿⣿⣿⣿⣿⡀⠀⠀⠀⠀⠀⠀⠀⠀⠀⠀⠀⠀⠀⠀⠀⠀⠀⠀⠀⠀⠀⠀⠀⠀⠀⠀⠀⠀⠀⠀⠀⠀⠀</a:t>
            </a:r>
            <a:br/>
            <a:r>
              <a:t>⠀⠀⠀⠈⢿⣿⣿⣿⣿⣿⣿⡀⠀⠀⠀⠀⠀⠀⠀⠀⠀⠀⠀⠀⠀⠀⠀⠀⠀⠀⠀⠀⠀⠀⠀⠀⠀⠀⠀⠀⢀⣴⣿⣿⣿⣿⣿⣿⣿⣿⣿⣿⣿⣿⣿⣿⣿⣷⡀⠀⠀⠀⠀⠀⠀⠀⠀⠀⠀⠀⠀⠀⠀⠀⠀⠀⠀⠀⠀⠀⠀⠀⠀⠀⠀⠀⠀⠀⠀⠀⠀</a:t>
            </a:r>
            <a:br/>
            <a:r>
              <a:t>⠀⠀⠀⠀⠘⣿⣿⣿⣿⣿⣿⣧⠀⠀⠀⠀⠀⠀⠀⠀⠀⠀⠀⠀⠀⠀⠀⠀⠀⠀⠀⠀⠀⠀⠀⠀⠀⠀⣠⣾⣿⣿⣿⣿⣿⣿⣿⣿⣿⣿⣿⣿⣿⣿⣿⣿⣿⣿⣿⣦⠀⠀⠀⠀⠀⠀⠀⠀⠀⠀⠀⠀⠀⠀⠀⠀⠀⠀⠀⠀⠀⠀⠀⠀⠀⠀⠀⠀⠀⠀⠀</a:t>
            </a:r>
            <a:br/>
            <a:r>
              <a:t>⠀⠀⠀⠀⠀⠸⣿⣿⣿⣿⣿⣿⡆⠀⠀⠀⠀⠀⠀⠀⠀⠀⠀⠀⠀⠀⠀⠀⠀⠀⠀⠀⠀⠀⠀⣠⣴⣿⣿⣿⣿⣿⣿⣿⣿⣿⣿⣿⣿⣿⣿⣿⣿⣿⣿⣿⣿⣿⣿⣿⣷⡀⠀⠀⠀⠀⠀⠀⠀⠀⠀⠀⠀⠀⠀⠀⠀⠀⠀⠀⠀⠀⠀⠀⠀⠀⠀⠀⠀⠀⠀</a:t>
            </a:r>
            <a:br/>
            <a:r>
              <a:t>⠀⠀⠀⠀⠀⠀⣿⣿⣿⣿⣿⣿⡇⠀⠀⠀⠀⠀⠀⠀⠀⠀⠀⠀⠀⠀⠀⠀⠀⠀⠀⠀⣀⣴⣿⣿⣿⣿⣿⣿⣿⣿⣿⣿⣿⣿⣿⣿⣿⣿⣿⣿⣿⣿⣿⣿⣿⣿⣿⣿⡿⡿⠀⠀⠀⠀⠀⠀⠀⠀⠀⠀⠀⠀⠀⠀⠀⠀⠀⠀⠀⠀⠀⠀⠀⠀⠀⠀⠀⠀⠀</a:t>
            </a:r>
            <a:br/>
            <a:r>
              <a:t>⠀⠀⠀⠀⠀⠀⣿⣿⣿⣿⣿⡟⠀⠀⠀⠀⠀⠀⠀⠀⠀⠀⠀⠀⠀⠀⠀⠀⠀⢀⣴⣾⣿⣿⣿⣿⣿⣿⣿⣿⣿⣿⣿⣿⣿⣿⣿⣿⣿⣿⣿⣿⣿⣿⣿⣿⣿⣿⣿⣿⣷⠀⠀⠀⠀⠀⠀⠀⠀⠀⠀⠀⠀⠀⠀⠀⠀⠀⠀⠀⠀⠀⠀⠀⠀⠀⠀⠀⠀⠀⠀</a:t>
            </a:r>
            <a:br/>
            <a:r>
              <a:t>⠀⠀⠀⠀⠀⠀⣿⣿⣿⣿⡿⠁⠀⠀⠀⠀⠀⠀⠀⠀⠀⠀⠀⠀⠀⠀⠀⣠⣾⣿⣿⣿⣿⣿⣿⣿⣿⣿⣿⣿⣿⣿⣿⣿⣿⣿⣿⣿⣿⣿⣿⣿⣿⣿⣿⣿⣿⣿⣿⣿⣿⣇⠀⠀⠀⠀⠀⠀⠀⠀⠀⠀⠀⠀⠀⠀⠀⠀⠀⠀⠀⠀⠀⠀⠀⠀⠀⠀⠀⠀⠀</a:t>
            </a:r>
            <a:br/>
            <a:r>
              <a:t>⠀⠀⠀⠀⠀⠀⣿⣿⣿⣿⠃⠀⠀⠀⠀⠀⠀⠀⠀⠀⠀⠀⠀⠀⢀⣴⣾⣿⣿⣿⣿⣿⣿⣿⣿⣿⣿⣿⣿⣿⣿⣿⣿⣿⣿⣿⣿⣿⣿⣿⣿⣿⣿⣿⣿⣿⣿⣿⣿⣿⣿⣿⡀⠀⠀⠀⠀⠀⠀⠀⠀⠀⠀⠀⠀⠀⠀⠀⠀⠀⠀⠀⠀⠀⠀⠀⠀⠀⠀⠀⠀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⠀⠀⠀⠀⠀⠀⠀⠀⠀⠀⠀⠀⠀⠀⠀⠀⠀⠀⠀⠀⠀⠀⠀⠀⠀⠀⠀⠀⠀⠀⠀⠀⠀⠀⠀⠀⠀⠀⠀⠀⠀⠀⠀⠀⠀⣀⣤⣀⣀⠀⠀⠀⠀⠀⠀⠀⠀⠀⠀⠀⠀⠀⠀⠀⠀⠀⠀⠀⠀⠀⠀⠀⠀⠀⠀⠀⠀⠀⠀⠀⠀⠀⠀⠀⠀⠀⠀⠀⠀⠀⠀</a:t>
            </a:r>
            <a:br/>
            <a:r>
              <a:t>⠀⠀⠀⠀⣠⣤⣤⣄⡀⠀⠀⠀⠀⠀⠀⠀⠀⠀⠀⠀⠀⠀⠀⠀⠀⠀⠀⠀⠀⠀⠀⠀⠀⠀⠀⠀⠀⠀⠀⠀⠀⠀⢀⣴⣾⣿⣿⣿⣿⣿⣿⣷⣦⣄⡀⠀⠀⠀⠀⠀⠀⠀⠀⠀⠀⠀⠀⠀⠀⠀⠀⠀⠀⠀⠀⠀⠀⠀⠀⠀⠀⠀⠀⠀⠀⠀⠀⠀⠀⠀⠀</a:t>
            </a:r>
            <a:br/>
            <a:r>
              <a:t>⠀⠀⠀⠀⠘⣿⣿⣿⣿⣿⣶⣤⣄⡀⠀⠀⠀⠀⠀⠀⠀⠀⠀⠀⠀⠀⠀⠀⠀⠀⠀⠀⠀⠀⠀⠀⠀⠀⠀⠀⢀⣴⣿⣿⣿⣿⣿⣿⣿⣿⣿⣿⣿⣿⣿⣆⠀⠀⠀⠀⠀⠀⠀⠀⠀⠀⠀⠀⠀⠀⠀⠀⠀⠀⠀⠀⠀⠀⠀⠀⠀⠀⠀⠀⠀⠀⠀⠀⠀⠀⠀</a:t>
            </a:r>
            <a:br/>
            <a:r>
              <a:t>⠀⠀⠀⠀⢠⣿⣿⣿⣿⣿⣿⣿⣿⣿⣷⣦⣄⠀⠀⠀⠀⠀⠀⠀⠀⠀⠀⠀⠀⠀⠀⠀⠀⠀⠀⠀⠀⠀⠀⣠⣿⣿⣿⣿⣿⣿⣿⣿⣿⣿⣿⣿⣿⣿⣿⣿⡆⠀⠀⠀⠀⠀⠀⠀⠀⠀⠀⠀⠀⠀⠀⠀⠀⠀⠀⠀⠀⠀⠀⠀⠀⠀⠀⠀⠀⠀⠀⠀⠀⠀⠀</a:t>
            </a:r>
            <a:br/>
            <a:r>
              <a:t>⠀⠀⠀⠀⣾⣿⣿⣿⣿⣿⣿⣿⣿⣿⡿⢿⡿⣷⣶⣤⣀⡀⠀⠀⠀⠀⠀⠀⠀⠀⠀⠀⠀⠀⠀⠀⠀⣠⣾⣿⣿⣿⣿⣿⣿⣿⣿⣿⣿⣿⣿⣿⣿⣿⣿⣿⣿⠀⠀⠀⠀⠀⠀⠀⠀⠀⠀⠀⠀⠀⠀⠀⠀⠀⠀⠀⠀⠀⠀⠀⠀⠀⠀⠀⠀⠀⠀⠀⠀⠀⠀</a:t>
            </a:r>
            <a:br/>
            <a:r>
              <a:t>⠀⠀⠀⣸⣿⣿⣿⣿⣿⣿⣿⣿⣿⡟⠀⠀⠀⠀⠉⠙⠻⠿⣷⣶⣤⣄⡀⠀⠀⠀⠀⠀⠀⠀⠀⠀⣺⣿⣿⣿⣿⣿⣿⣿⣿⣿⣿⣿⣿⣿⣿⣿⣿⣿⣿⣿⠏⠃⠀⠀⠀⠀⠀⠀⠀⠀⠀⠀⠀⠀⠀⠀⠀⠀⠀⠀⠀⠀⠀⠀⠀⠀⠀⠀⠀⠀⠀⠀⠀⠀⠀</a:t>
            </a:r>
            <a:br/>
            <a:r>
              <a:t>⠀⠀⢠⣿⣿⣿⣿⣿⣿⣿⣿⣿⡿⠁⠀⠀⠀⠀⠀⠀⠀⠀⠀⠈⠙⠛⠿⢿⣶⣦⣄⣀⠀⠀⠀⠈⠀⠘⠉⣿⣿⣿⣿⣿⣿⣿⣿⣿⣿⣿⣿⣿⣿⡟⠉⠉⠀⠀⠀⠀⠀⠀⠀⠀⠀⠀⠀⠀⠀⠀⠀⠀⠀⠀⠀⠀⠀⠀⠀⠀⠀⠀⠀⠀⠀⠀⠀⠀⠀⠀⠀</a:t>
            </a:r>
            <a:br/>
            <a:r>
              <a:t>⠀⠀⣼⣿⣿⣿⣿⣿⣿⣿⣿⣿⠃⠀⠀⠀⠀⠀⠀⠀⠀⠀⠀⠀⠀⠀⠀⠀⠈⠉⠛⠻⠿⣷⣶⣤⣄⣀⠴⣿⣿⣿⣿⣿⣿⣿⣿⣿⣿⣿⣿⣿⡿⠃⠀⠀⠀⠀⠀⠀⠀⠀⠀⠀⠀⠀⠀⠀⠀⠀⠀⠀⠀⠀⠀⠀⠀⠀⠀⠀⠀⠀⠀⠀⠀⠀⠀⠀⠀⠀⠀</a:t>
            </a:r>
            <a:br/>
            <a:r>
              <a:t>⠀⢀⣿⣿⣿⣿⣿⣿⣿⣿⣿⠇⠀⠀⠀⠀⠀⠀⠀⠀⠀⠀⠀⠀⠀⠀⠀⠀⠀⠀⠀⠀⠀⠀⠈⠙⠛⠿⢿⣿⣿⣿⣿⣿⣿⣿⣿⣿⣿⣟⠻⠋⠀⠀⠀⠀⠀⠀⠀⠀⠀⠀⠀⠀⠀⠀⠀⠀⠀⠀⠀⠀⠀⠀⠀⠀⠀⠀⠀⠀⠀⠀⠀⠀⠀⠀⠀⠀⠀⠀⠀</a:t>
            </a:r>
            <a:br/>
            <a:r>
              <a:t>⠀⢸⣿⣿⣿⣿⣿⣿⣿⣿⡟⠀⠀⠀⠀⠀⠀⠀⠀⠀⠀⠀⠀⠀⠀⠀⠀⠀⠀⠀⠀⠀⠀⠀⠀⠀⠀⠀⠈⠽⣿⣿⡿⣿⣿⣿⣿⣿⣿⣿⣷⣦⣤⣀⠀⠀⠀⠀⠀⠀⠀⠀⠀⠀⠀⠀⠀⠀⠀⠀⠀⠀⠀⠀⠀⠀⠀⠀⠀⠀⠀⠀⠀⠀⠀⠀⠀⠀⠀⠀⠀</a:t>
            </a:r>
            <a:br/>
            <a:r>
              <a:t>⠀⣾⣿⣿⣿⣿⣿⣿⣿⣿⠃⠀⠀⠀⠀⠀⠀⠀⠀⠀⠀⠀⠀⠀⠀⠀⠀⠀⠀⠀⠀⠀⠀⠀⠀⠀⠀⠀⠀⠀⠉⠀⢸⣿⣿⣿⣿⣿⣿⣿⣿⣿⣿⣿⣷⣄⣀⡀⠀⠀⠀⠀⠀⠀⠀⠀⠀⠀⠀⠀⠀⠀⠀⠀⠀⠀⠀⠀⠀⠀⠀⠀⠀⠀⠀⠀⠀⠀⠀⠀⠀</a:t>
            </a:r>
            <a:br/>
            <a:r>
              <a:t>⠀⣿⣿⣿⣿⣿⣿⣿⣿⣿⠀⠀⠀⠀⠀⠀⠀⠀⠀⠀⠀⠀⠀⠀⠀⠀⠀⠀⠀⠀⠀⠀⠀⠀⠀⠀⠀⠀⠀⠀⠀⠀⢸⣿⣿⣿⣿⣿⣿⣿⣿⣿⣿⣿⣿⠟⠿⠿⣿⣷⣶⣤⣤⣀⣀⠀⠀⠀⠀⠀⠀⠀⠀⠀⠀⠀⠀⠀⠀⠀⠀⠀⠀⠀⠀⠀⠀⠀⠀⠀⠀</a:t>
            </a:r>
            <a:br/>
            <a:r>
              <a:t>⠀⣿⣿⣿⣿⣿⣿⣿⣿⡇⠀⠀⠀⠀⠀⠀⠀⠀⠀⠀⠀⠀⠀⠀⠀⠀⠀⠀⠀⠀⠀⠀⠀⠀⠀⠀⠀⠀⠀⠀⠀⢠⣿⣿⣿⣿⣿⣿⣿⣿⣿⣿⣿⣿⣿⣦⠀⠀⠀⠈⠉⠙⠛⠿⠿⣿⣿⣶⣿⣶⣿⣶⣦⡄⣄⠀⠀⠀⠀⠀⠀⠀⠀⠀⠀⠀⠀⠀⠀⠀⠀</a:t>
            </a:r>
            <a:br/>
            <a:r>
              <a:t>⠀⣿⣿⣿⣿⣿⣿⣿⣿⠇⠀⠀⠀⠀⠀⠀⠀⠀⠀⠀⠀⠀⠀⠀⠀⠀⠀⠀⠀⠀⠀⠀⠀⠀⠀⠀⠀⠀⠀⠀⠀⢨⣿⣿⣿⣿⣿⣿⣿⣿⣿⣿⣿⣿⣿⣿⣧⡀⠀⠀⠀⠀⠀⠀⠀⠀⠀⠉⣿⣿⣿⣿⣿⣿⣿⣶⣶⣤⣤⣀⣀⡀⠀⠀⠀⠀⠀⠀⠀⠀⠀</a:t>
            </a:r>
            <a:br/>
            <a:r>
              <a:t>⠀⣿⣿⣿⣿⣿⣿⣿⣿⠀⠀⠀⠀⠀⠀⠀⠀⠀⠀⠀⠀⠀⠀⠀⠀⠀⠀⠀⠀⠀⠀⠀⠀⠀⠀⠀⠀⠀⠀⠀⣰⣿⣿⣿⣿⣿⣿⣿⣿⣿⣿⣿⣿⣿⣿⣿⣿⣧⠀⠀⠀⠀⠀⠀⠀⠀⠀⢀⣿⣿⣿⣿⣿⡿⠋⠉⠛⠛⠿⢿⣿⣿⣿⣷⣶⣶⣤⣤⣄⣀⡀</a:t>
            </a:r>
            <a:br/>
            <a:r>
              <a:t>⠀⣿⣿⣿⣿⣿⣿⣿⣿⠀⠀⠀⠀⠀⠀⠀⠀⠀⠀⠀⠀⠀⠀⠀⠀⠀⠀⠀⠀⠀⠀⠀⠀⠀⠀⠀⠀⠀⠀⣼⣿⣿⣿⠟⢻⣿⣿⣿⣿⣿⣿⣿⣿⣿⣿⣿⣿⡏⠀⢀⣀⣠⣤⣴⣶⣾⣿⣿⣿⣿⣿⡿⠟⠁⠀⠀⠀⠀⠀⠀⠀⠈⠉⠛⠛⠿⢿⣿⣿⣿⡇</a:t>
            </a:r>
            <a:br/>
            <a:r>
              <a:t>⠀⣿⣿⣿⣿⣿⣿⣿⣿⠀⠀⠀⠀⠀⠀⠀⠀⠀⠀⠀⠀⠀⠀⠀⠀⠀⠀⠀⠀⠀⠀⠀⠀⠀⠀⠀⠀⠀⠀⣿⣿⣿⣷⣄⢸⣿⣿⣿⣿⣿⣿⣿⣿⣿⣿⣿⣿⣿⣿⣿⣿⣿⣿⣿⣿⣿⣿⣿⠿⠛⠋⠀⠀⠀⠀⠀⠀⠀⠀⠀⠀⠀⠀⠀⠀⠀⠀⠀⠉⠙⠃</a:t>
            </a:r>
            <a:br/>
            <a:r>
              <a:t>⠀⣿⣿⣿⣿⣿⣿⣿⣿⠀⠀⠀⠀⠀⠀⠀⠀⠀⠀⠀⠀⠀⠀⠀⠀⠀⠀⠀⠀⠀⠀⠀⠀⠀⠀⠀⠀⠀⠀⠘⢿⣿⣿⣿⣿⣿⣿⣿⣿⣿⣿⣿⣿⣿⣿⣿⣿⣿⣿⣿⣿⣿⡿⠿⠛⠉⠁⠀⠀⠀⠀⠀⠀⠀⠀⠀⠀⠀⠀⠀⠀⠀⠀⠀⠀⠀⠀⠀⠀⠀⠀</a:t>
            </a:r>
            <a:br/>
            <a:r>
              <a:t>⠀⢸⣿⣿⣿⣿⣿⣿⣿⡀⠀⠀⠀⠀⠀⠀⠀⠀⠀⠀⠀⠀⠀⠀⠀⠀⠀⠀⠀⠀⠀⠀⠀⠀⠀⠀⠀⠀⠀⠀⠀⠈⠻⣿⣿⣿⣿⣿⣿⣿⣿⣿⣿⣿⣿⡟⠈⠉⠛⠉⠉⠀⠀⠀⠀⠀⠀⠀⠀⠀⠀⠀⠀⠀⠀⠀⠀⠀⠀⠀⠀⠀⠀⠀⠀⠀⠀⠀⠀⠀⠀</a:t>
            </a:r>
            <a:br/>
            <a:r>
              <a:t>⠀⠈⣿⣿⣿⣿⣿⣿⣿⡇⠀⠀⠀⠀⠀⠀⠀⠀⠀⠀⠀⠀⠀⠀⠀⠀⠀⠀⠀⠀⠀⠀⠀⠀⠀⠀⠀⠀⠀⠀⠀⠀⠀⠈⠙⣿⣿⣿⣿⣿⣿⣿⣿⣿⣿⡇⠀⠀⠀⠀⠀⠀⠀⠀⠀⠀⠀⠀⠀⠀⠀⠀⠀⠀⠀⠀⠀⠀⠀⠀⠀⠀⠀⠀⠀⠀⠀⠀⠀⠀⠀</a:t>
            </a:r>
            <a:br/>
            <a:r>
              <a:t>⠀⠀⢹⣿⣿⣿⣿⣿⣿⣿⠀⠀⠀⠀⠀⠀⠀⠀⠀⠀⠀⠀⠀⠀⠀⠀⠀⠀⠀⠀⠀⠀⠀⠀⠀⠀⠀⠀⠀⠀⠀⠀⠀⠀⢀⣿⣿⣿⣿⣿⣿⣿⣿⣿⣿⣿⣦⠀⠀⠀⠀⠀⠀⠀⠀⠀⠀⠀⠀⠀⠀⠀⠀⠀⠀⠀⠀⠀⠀⠀⠀⠀⠀⠀⠀⠀⠀⠀⠀⠀⠀</a:t>
            </a:r>
            <a:br/>
            <a:r>
              <a:t>⠀⠀⠀⢿⣿⣿⣿⣿⣿⣿⡇⠀⠀⠀⠀⠀⠀⠀⠀⠀⠀⠀⠀⠀⠀⠀⠀⠀⠀⠀⠀⠀⠀⠀⠀⠀⠀⠀⠀⠀⠀⠀⠀⣰⣿⣿⣿⣿⣿⣿⣿⣿⣿⣿⣿⣿⣿⠀⠀⠀⠀⠀⠀⠀⠀⠀⠀⠀⠀⠀⠀⠀⠀⠀⠀⠀⠀⠀⠀⠀⠀⠀⠀⠀⠀⠀⠀⠀⠀⠀⠀</a:t>
            </a:r>
            <a:br/>
            <a:r>
              <a:t>⠀⠀⠀⠈⣿⣿⣿⣿⣿⣿⣿⡀⠀⠀⠀⠀⠀⠀⠀⠀⠀⠀⠀⠀⠀⠀⠀⠀⠀⠀⠀⠀⠀⠀⠀⠀⠀⠀⠀⠀⠀⢀⣾⣿⣿⣿⣿⣿⣿⣿⣿⣿⣿⣿⣿⣿⣿⣧⡀⠀⠀⠀⠀⠀⠀⠀⠀⠀⠀⠀⠀⠀⠀⠀⠀⠀⠀⠀⠀⠀⠀⠀⠀⠀⠀⠀⠀⠀⠀⠀⠀</a:t>
            </a:r>
            <a:br/>
            <a:r>
              <a:t>⠀⠀⠀⠀⠘⣿⣿⣿⣿⣿⣿⣧⠀⠀⠀⠀⠀⠀⠀⠀⠀⠀⠀⠀⠀⠀⠀⠀⠀⠀⠀⠀⠀⠀⠀⠀⠀⠀⠀⢀⣴⣿⣿⣿⣿⣿⣿⣿⣿⣿⣿⣿⣿⣿⣿⣿⣿⣿⣷⣄⠀⠀⠀⠀⠀⠀⠀⠀⠀⠀⠀⠀⠀⠀⠀⠀⠀⠀⠀⠀⠀⠀⠀⠀⠀⠀⠀⠀⠀⠀⠀</a:t>
            </a:r>
            <a:br/>
            <a:r>
              <a:t>⠀⠀⠀⠀⠀⠸⣿⣿⣿⣿⣿⣿⡆⠀⠀⠀⠀⠀⠀⠀⠀⠀⠀⠀⠀⠀⠀⠀⠀⠀⠀⠀⠀⠀⠀⠀⠀⣀⣴⣿⣿⣿⣿⣿⣿⣿⣿⣿⣿⣿⣿⣿⣿⣿⣿⣿⣿⣿⣿⣿⣧⡀⠀⠀⠀⠀⠀⠀⠀⠀⠀⠀⠀⠀⠀⠀⠀⠀⠀⠀⠀⠀⠀⠀⠀⠀⠀⠀⠀⠀⠀</a:t>
            </a:r>
            <a:br/>
            <a:r>
              <a:t>⠀⠀⠀⠀⠀⠀⢻⣿⣿⣿⣿⣿⣿⠀⠀⠀⠀⠀⠀⠀⠀⠀⠀⠀⠀⠀⠀⠀⠀⠀⠀⠀⠀⠀⠀⣠⣾⣿⣿⣿⣿⣿⣿⣿⣿⣿⣿⣿⣿⣿⣿⣿⣿⣿⣿⣿⣿⣿⣿⣿⣿⣷⡀⠀⠀⠀⠀⠀⠀⠀⠀⠀⠀⠀⠀⠀⠀⠀⠀⠀⠀⠀⠀⠀⠀⠀⠀⠀⠀⠀⠀</a:t>
            </a:r>
            <a:br/>
            <a:r>
              <a:t>⠀⠀⠀⠀⠀⠀⢸⣿⣿⣿⣿⣿⠇⠀⠀⠀⠀⠀⠀⠀⠀⠀⠀⠀⠀⠀⠀⠀⠀⠀⠀⠀⢀⣴⣿⣿⣿⣿⣿⣿⣿⣿⣿⣿⣿⣿⣿⣿⣿⣿⣿⣿⣿⣿⣿⣿⣿⣿⣿⣿⣿⠉⠁⠀⠀⠀⠀⠀⠀⠀⠀⠀⠀⠀⠀⠀⠀⠀⠀⠀⠀⠀⠀⠀⠀⠀⠀⠀⠀⠀⠀</a:t>
            </a:r>
            <a:br/>
            <a:r>
              <a:t>⠀⠀⠀⠀⠀⠀⢸⣿⣿⣿⣿⡏⠀⠀⠀⠀⠀⠀⠀⠀⠀⠀⠀⠀⠀⠀⠀⠀⠀⠀⣠⣴⣿⣿⣿⣿⣿⣿⣿⣿⣿⣿⣿⣿⣿⣿⣿⣿⣿⣿⣿⣿⣿⣿⣿⣿⣿⣿⣿⣿⣿⣇⠀⠀⠀⠀⠀⠀⠀⠀⠀⠀⠀⠀⠀⠀⠀⠀⠀⠀⠀⠀⠀⠀⠀⠀⠀⠀⠀⠀⠀</a:t>
            </a:r>
            <a:br/>
            <a:r>
              <a:t>⠀⠀⠀⠀⠀⠀⣿⣿⣿⣿⡟⠀⠀⠀⠀⠀⠀⠀⠀⠀⠀⠀⠀⠀⠀⠀⠀⢀⣴⣾⣿⣿⣿⣿⣿⣿⣿⣿⣿⣿⣿⣿⣿⣿⣿⣿⣿⣿⣿⣿⣿⣿⣿⣿⣿⣿⣿⣿⣿⣿⣿⣿⡀⠀⠀⠀⠀⠀⠀⠀⠀⠀⠀⠀⠀⠀⠀⠀⠀⠀⠀⠀⠀⠀⠀⠀⠀⠀⠀⠀⠀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⠀⠀⠀⠀⠀⠀⠀⠀⠀⠀⠀⠀⠀⠀⠀⠀⠀⠀⠀⠀⠀⠀⠀⠀⠀⠀⠀⠀⠀⠀⠀⠀⠀⠀⠀⠀⠀⠀⠀⠀⠀⠀⠀⠀⠀⢀⣀⡀⠀⠀⠀⠀⠀⠀⠀⠀⠀⠀⠀⠀⠀⠀⠀⠀⠀⠀⠀⠀⠀⠀⠀⠀⠀⠀⠀⠀⠀⠀⠀⠀⠀⠀⠀⠀⠀⠀⠀⠀⠀⠀⠀</a:t>
            </a:r>
            <a:br/>
            <a:r>
              <a:t>⠀⠀⠀⠀⣀⣤⣄⣀⠀⠀⠀⠀⠀⠀⠀⠀⠀⠀⠀⠀⠀⠀⠀⠀⠀⠀⠀⠀⠀⠀⠀⠀⠀⠀⠀⠀⠀⠀⠀⠀⠀⠀⢀⣤⣾⣿⣿⣿⣿⣿⣷⣶⣦⣄⠀⠀⠀⠀⠀⠀⠀⠀⠀⠀⠀⠀⠀⠀⠀⠀⠀⠀⠀⠀⠀⠀⠀⠀⠀⠀⠀⠀⠀⠀⠀⠀⠀⠀⠀⠀⠀</a:t>
            </a:r>
            <a:br/>
            <a:r>
              <a:t>⠀⠀⠀⠀⠙⢿⣿⣿⣿⣷⣦⣄⣀⠀⠀⠀⠀⠀⠀⠀⠀⠀⠀⠀⠀⠀⠀⠀⠀⠀⠀⠀⠀⠀⠀⠀⠀⠀⠀⠀⠀⣴⣿⣿⣿⣿⣿⣿⣿⣿⣿⣿⣿⣿⣷⣄⠀⠀⠀⠀⠀⠀⠀⠀⠀⠀⠀⠀⠀⠀⠀⠀⠀⠀⠀⠀⠀⠀⠀⠀⠀⠀⠀⠀⠀⠀⠀⠀⠀⠀⠀</a:t>
            </a:r>
            <a:br/>
            <a:r>
              <a:t>⠀⠀⠀⠀⢀⣿⣿⣿⣿⣿⣿⣿⣿⣿⣶⣤⡀⠀⠀⠀⠀⠀⠀⠀⠀⠀⠀⠀⠀⠀⠀⠀⠀⠀⠀⠀⠀⠀⠀⣠⣾⣿⣿⣿⣿⣿⣿⣿⣿⣿⣿⣿⣿⣿⣿⣿⡄⠀⠀⠀⠀⠀⠀⠀⠀⠀⠀⠀⠀⠀⠀⠀⠀⠀⠀⠀⠀⠀⠀⠀⠀⠀⠀⠀⠀⠀⠀⠀⠀⠀⠀</a:t>
            </a:r>
            <a:br/>
            <a:r>
              <a:t>⠀⠀⠀⠀⣼⣿⣿⣿⣿⣿⣿⣿⣿⣿⣿⣿⣿⣶⣤⣄⡀⠀⠀⠀⠀⠀⠀⠀⠀⠀⠀⠀⠀⠀⠀⠀⠀⢀⣴⣿⣿⣿⣿⣿⣿⣿⣿⣿⣿⣿⣿⣿⣿⣿⣿⣿⣷⠀⠀⠀⠀⠀⠀⠀⠀⠀⠀⠀⠀⠀⠀⠀⠀⠀⠀⠀⠀⠀⠀⠀⠀⠀⠀⠀⠀⠀⠀⠀⠀⠀⠀</a:t>
            </a:r>
            <a:br/>
            <a:r>
              <a:t>⠀⠀⠀⢰⣿⣿⣿⣿⣿⣿⣿⣿⣿⡿⠁⠀⠀⠈⠉⠛⠿⢿⣶⣦⣄⣀⠀⠀⠀⠀⠀⠀⠀⠀⠀⠀⢴⣿⣿⣿⣿⣿⣿⣿⣿⣿⣿⣿⣿⣿⣿⣿⣿⣿⣿⣿⡏⠂⠀⠀⠀⠀⠀⠀⠀⠀⠀⠀⠀⠀⠀⠀⠀⠀⠀⠀⠀⠀⠀⠀⠀⠀⠀⠀⠀⠀⠀⠀⠀⠀⠀</a:t>
            </a:r>
            <a:br/>
            <a:r>
              <a:t>⠀⠀⢀⣿⣿⣿⣿⣿⣿⣿⣿⣿⣿⠃⠀⠀⠀⠀⠀⠀⠀⠀⠈⠉⠛⠻⢿⣷⣦⣤⣀⡀⠀⠀⠀⠐⠉⠉⠛⣻⣿⣿⣿⣿⣿⣿⣿⣿⣿⣿⣿⣿⣿⡟⠙⠋⠀⠀⠀⠀⠀⠀⠀⠀⠀⠀⠀⠀⠀⠀⠀⠀⠀⠀⠀⠀⠀⠀⠀⠀⠀⠀⠀⠀⠀⠀⠀⠀⠀⠀⠀</a:t>
            </a:r>
            <a:br/>
            <a:r>
              <a:t>⠀⠀⣸⣿⣿⣿⣿⣿⣿⣿⣿⣿⠇⠀⠀⠀⠀⠀⠀⠀⠀⠀⠀⠀⠀⠀⠀⠀⠉⠙⠻⠿⣿⣶⣦⣤⣀⡀⠀⣿⣿⣿⣿⣿⣿⣿⣿⣿⣿⣿⣿⣿⣿⠓⠀⠀⠀⠀⠀⠀⠀⠀⠀⠀⠀⠀⠀⠀⠀⠀⠀⠀⠀⠀⠀⠀⠀⠀⠀⠀⠀⠀⠀⠀⠀⠀⠀⠀⠀⠀⠀</a:t>
            </a:r>
            <a:br/>
            <a:r>
              <a:t>⠀⠀⣿⣿⣿⣿⣿⣿⣿⣿⣿⡏⠀⠀⠀⠀⠀⠀⠀⠀⠀⠀⠀⠀⠀⠀⠀⠀⠀⠀⠀⠀⠀⠈⠉⠛⠻⢿⣿⣿⣿⣿⣿⣿⣿⣿⣿⣿⣿⣟⠿⠋⠀⠀⠀⠀⠀⠀⠀⠀⠀⠀⠀⠀⠀⠀⠀⠀⠀⠀⠀⠀⠀⠀⠀⠀⠀⠀⠀⠀⠀⠀⠀⠀⠀⠀⠀⠀⠀⠀⠀</a:t>
            </a:r>
            <a:br/>
            <a:r>
              <a:t>⠀⢸⣿⣿⣿⣿⣿⣿⣿⣿⡿⠀⠀⠀⠀⠀⠀⠀⠀⠀⠀⠀⠀⠀⠀⠀⠀⠀⠀⠀⠀⠀⠀⠀⠀⠀⠀⠈⠠⢻⣿⣿⣿⣿⣿⣿⣿⣿⣿⣿⣷⣤⣄⡀⠀⠀⠀⠀⠀⠀⠀⠀⠀⠀⠀⠀⠀⠀⠀⠀⠀⠀⠀⠀⠀⠀⠀⠀⠀⠀⠀⠀⠀⠀⠀⠀⠀⠀⠀⠀⠀</a:t>
            </a:r>
            <a:br/>
            <a:r>
              <a:t>⠀⣸⣿⣿⣿⣿⣿⣿⣿⣿⡇⠀⠀⠀⠀⠀⠀⠀⠀⠀⠀⠀⠀⠀⠀⠀⠀⠀⠀⠀⠀⠀⠀⠀⠀⠀⠀⠀⠀⠀⠋⠋⢹⣿⣿⣿⣿⣿⣿⣿⣿⣿⣿⣿⣷⣄⣀⠀⠀⠀⠀⠀⠀⠀⠀⠀⠀⠀⠀⠀⠀⠀⠀⠀⠀⠀⠀⠀⠀⠀⠀⠀⠀⠀⠀⠀⠀⠀⠀⠀⠀</a:t>
            </a:r>
            <a:br/>
            <a:r>
              <a:t>⠀⣿⣿⣿⣿⣿⣿⣿⣿⣿⠀⠀⠀⠀⠀⠀⠀⠀⠀⠀⠀⠀⠀⠀⠀⠀⠀⠀⠀⠀⠀⠀⠀⠀⠀⠀⠀⠀⠀⠀⠀⠀⢸⣿⣿⣿⣿⣿⣿⣿⣿⣿⣿⣿⣿⡿⠿⣿⣷⣶⣦⣤⣀⣀⠀⠀⠀⠀⠀⠀⠀⠀⠀⠀⠀⠀⠀⠀⠀⠀⠀⠀⠀⠀⠀⠀⠀⠀⠀⠀⠀</a:t>
            </a:r>
            <a:br/>
            <a:r>
              <a:t>⠀⣿⣿⣿⣿⣿⣿⣿⣿⡏⠀⠀⠀⠀⠀⠀⠀⠀⠀⠀⠀⠀⠀⠀⠀⠀⠀⠀⠀⠀⠀⠀⠀⠀⠀⠀⠀⠀⠀⠀⠀⢠⣾⣿⣿⣿⣿⣿⣿⣿⣿⣿⣿⣿⣿⣧⠀⠀⠀⠉⠙⠛⠻⠿⢿⣿⣶⣶⣶⣦⣾⣶⣦⡄⣀⠀⠀⠀⠀⠀⠀⠀⠀⠀⠀⠀⠀⠀⠀⠀⠀</a:t>
            </a:r>
            <a:br/>
            <a:r>
              <a:t>⠀⣿⣿⣿⣿⣿⣿⣿⣿⡇⠀⠀⠀⠀⠀⠀⠀⠀⠀⠀⠀⠀⠀⠀⠀⠀⠀⠀⠀⠀⠀⠀⠀⠀⠀⠀⠀⠀⠀⠀⠀⢘⣿⣿⣿⣿⣿⣿⣿⣿⣿⣿⣿⣿⣿⣿⣧⡀⠀⠀⠀⠀⠀⠀⠀⠀⠉⠉⣿⣿⣿⣿⣿⣿⣿⣶⣤⣤⣄⣀⡀⠀⠀⠀⠀⠀⠀⠀⠀⠀⠀</a:t>
            </a:r>
            <a:br/>
            <a:r>
              <a:t>⠀⣿⣿⣿⣿⣿⣿⣿⣿⠃⠀⠀⠀⠀⠀⠀⠀⠀⠀⠀⠀⠀⠀⠀⠀⠀⠀⠀⠀⠀⠀⠀⠀⠀⠀⠀⠀⠀⠀⠀⣠⣿⣿⣿⣿⣿⣿⣿⣿⣿⣿⣿⣿⣿⣿⣿⣿⣷⠀⠀⠀⠀⠀⠀⠀⠀⠀⠀⣸⣿⣿⣿⣿⣿⠏⠙⠛⠻⠿⣿⣿⣿⣿⣶⣶⣤⣤⣄⣀⣀⠀</a:t>
            </a:r>
            <a:br/>
            <a:r>
              <a:t>⠀⣿⣿⣿⣿⣿⣿⣿⣿⠀⠀⠀⠀⠀⠀⠀⠀⠀⠀⠀⠀⠀⠀⠀⠀⠀⠀⠀⠀⠀⠀⠀⠀⠀⠀⠀⠀⠀⠀⣰⣿⣿⣿⡿⢻⣿⣿⣿⣿⣿⣿⣿⣿⣿⣿⣿⣿⣿⠀⠀⢀⣀⣠⣤⣴⣶⣾⣿⣿⣿⣿⣿⠿⠃⠀⠀⠀⠀⠀⠀⠀⠉⠙⠛⠻⠿⣿⣿⣿⣿⡇</a:t>
            </a:r>
            <a:br/>
            <a:r>
              <a:t>⠀⣿⣿⣿⣿⣿⣿⣿⣿⠀⠀⠀⠀⠀⠀⠀⠀⠀⠀⠀⠀⠀⠀⠀⠀⠀⠀⠀⠀⠀⠀⠀⠀⠀⠀⠀⠀⠀⠀⣿⣿⣿⣯⡀⢸⣿⣿⣿⣿⣿⣿⣿⣿⣿⣿⣿⣿⣿⣶⣿⣿⣿⣿⣿⣿⣿⣿⣿⡿⠿⠛⠁⠀⠀⠀⠀⠀⠀⠀⠀⠀⠀⠀⠀⠀⠀⠀⠈⠉⠙⠃</a:t>
            </a:r>
            <a:br/>
            <a:r>
              <a:t>⠀⢻⣿⣿⣿⣿⣿⣿⣿⠀⠀⠀⠀⠀⠀⠀⠀⠀⠀⠀⠀⠀⠀⠀⠀⠀⠀⠀⠀⠀⠀⠀⠀⠀⠀⠀⠀⠀⠀⠙⢿⣿⣿⣿⣾⣿⣿⣿⣿⣿⣿⣿⣿⣿⣿⣿⣿⣿⣿⣿⣿⣿⣿⠿⠟⠛⠉⠁⠀⠀⠀⠀⠀⠀⠀⠀⠀⠀⠀⠀⠀⠀⠀⠀⠀⠀⠀⠀⠀⠀⠀</a:t>
            </a:r>
            <a:br/>
            <a:r>
              <a:t>⠀⢸⣿⣿⣿⣿⣿⣿⣿⡄⠀⠀⠀⠀⠀⠀⠀⠀⠀⠀⠀⠀⠀⠀⠀⠀⠀⠀⠀⠀⠀⠀⠀⠀⠀⠀⠀⠀⠀⠀⠀⠙⠻⣿⣿⣿⣿⣿⣿⣿⣿⣿⣿⣿⣿⡿⠉⠙⠛⠛⠉⠁⠀⠀⠀⠀⠀⠀⠀⠀⠀⠀⠀⠀⠀⠀⠀⠀⠀⠀⠀⠀⠀⠀⠀⠀⠀⠀⠀⠀⠀</a:t>
            </a:r>
            <a:br/>
            <a:r>
              <a:t>⠀⠈⣿⣿⣿⣿⣿⣿⣿⡇⠀⠀⠀⠀⠀⠀⠀⠀⠀⠀⠀⠀⠀⠀⠀⠀⠀⠀⠀⠀⠀⠀⠀⠀⠀⠀⠀⠀⠀⠀⠀⠀⠀⠈⠻⣿⣿⣿⣿⣿⣿⣿⣿⣿⣿⡇⠀⠀⠀⠀⠀⠀⠀⠀⠀⠀⠀⠀⠀⠀⠀⠀⠀⠀⠀⠀⠀⠀⠀⠀⠀⠀⠀⠀⠀⠀⠀⠀⠀⠀⠀</a:t>
            </a:r>
            <a:br/>
            <a:r>
              <a:t>⠀⠀⢹⣿⣿⣿⣿⣿⣿⣿⠀⠀⠀⠀⠀⠀⠀⠀⠀⠀⠀⠀⠀⠀⠀⠀⠀⠀⠀⠀⠀⠀⠀⠀⠀⠀⠀⠀⠀⠀⠀⠀⠀⠀⢀⣿⣿⣿⣿⣿⣿⣿⣿⣿⣿⣷⣦⠀⠀⠀⠀⠀⠀⠀⠀⠀⠀⠀⠀⠀⠀⠀⠀⠀⠀⠀⠀⠀⠀⠀⠀⠀⠀⠀⠀⠀⠀⠀⠀⠀⠀</a:t>
            </a:r>
            <a:br/>
            <a:r>
              <a:t>⠀⠀⠀⢿⣿⣿⣿⣿⣿⣿⣇⠀⠀⠀⠀⠀⠀⠀⠀⠀⠀⠀⠀⠀⠀⠀⠀⠀⠀⠀⠀⠀⠀⠀⠀⠀⠀⠀⠀⠀⠀⠀⠀⢠⣾⣿⣿⣿⣿⣿⣿⣿⣿⣿⣿⣿⣿⠃⠀⠀⠀⠀⠀⠀⠀⠀⠀⠀⠀⠀⠀⠀⠀⠀⠀⠀⠀⠀⠀⠀⠀⠀⠀⠀⠀⠀⠀⠀⠀⠀⠀</a:t>
            </a:r>
            <a:br/>
            <a:r>
              <a:t>⠀⠀⠀⠈⣿⣿⣿⣿⣿⣿⣿⡄⠀⠀⠀⠀⠀⠀⠀⠀⠀⠀⠀⠀⠀⠀⠀⠀⠀⠀⠀⠀⠀⠀⠀⠀⠀⠀⠀⠀⠀⠀⣴⣿⣿⣿⣿⣿⣿⣿⣿⣿⣿⣿⣿⣿⣿⣧⠀⠀⠀⠀⠀⠀⠀⠀⠀⠀⠀⠀⠀⠀⠀⠀⠀⠀⠀⠀⠀⠀⠀⠀⠀⠀⠀⠀⠀⠀⠀⠀⠀</a:t>
            </a:r>
            <a:br/>
            <a:r>
              <a:t>⠀⠀⠀⠀⠘⣿⣿⣿⣿⣿⣿⣧⠀⠀⠀⠀⠀⠀⠀⠀⠀⠀⠀⠀⠀⠀⠀⠀⠀⠀⠀⠀⠀⠀⠀⠀⠀⠀⠀⠀⣠⣾⣿⣿⣿⣿⣿⣿⣿⣿⣿⣿⣿⣿⣿⣿⣿⣿⣷⣄⠀⠀⠀⠀⠀⠀⠀⠀⠀⠀⠀⠀⠀⠀⠀⠀⠀⠀⠀⠀⠀⠀⠀⠀⠀⠀⠀⠀⠀⠀⠀</a:t>
            </a:r>
            <a:br/>
            <a:r>
              <a:t>⠀⠀⠀⠀⠀⠸⣿⣿⣿⣿⣿⣿⡆⠀⠀⠀⠀⠀⠀⠀⠀⠀⠀⠀⠀⠀⠀⠀⠀⠀⠀⠀⠀⠀⠀⠀⠀⠀⣠⣾⣿⣿⣿⣿⣿⣿⣿⣿⣿⣿⣿⣿⣿⣿⣿⣿⣿⣿⣿⣿⣦⠀⠀⠀⠀⠀⠀⠀⠀⠀⠀⠀⠀⠀⠀⠀⠀⠀⠀⠀⠀⠀⠀⠀⠀⠀⠀⠀⠀⠀⠀</a:t>
            </a:r>
            <a:br/>
            <a:r>
              <a:t>⠀⠀⠀⠀⠀⠀⢻⣿⣿⣿⣿⣿⣿⠀⠀⠀⠀⠀⠀⠀⠀⠀⠀⠀⠀⠀⠀⠀⠀⠀⠀⠀⠀⠀⠀⠀⣠⣾⣿⣿⣿⣿⣿⣿⣿⣿⣿⣿⣿⣿⣿⣿⣿⣿⣿⣿⣿⣿⣿⣿⣿⣷⡀⠀⠀⠀⠀⠀⠀⠀⠀⠀⠀⠀⠀⠀⠀⠀⠀⠀⠀⠀⠀⠀⠀⠀⠀⠀⠀⠀⠀</a:t>
            </a:r>
            <a:br/>
            <a:r>
              <a:t>⠀⠀⠀⠀⠀⠀⢸⣿⣿⣿⣿⣿⡟⠀⠀⠀⠀⠀⠀⠀⠀⠀⠀⠀⠀⠀⠀⠀⠀⠀⠀⠀⠀⢀⣴⣾⣿⣿⣿⣿⣿⣿⣿⣿⣿⣿⣿⣿⣿⣿⣿⣿⣿⣿⣿⣿⣿⣿⣿⣿⣿⠉⠃⠀⠀⠀⠀⠀⠀⠀⠀⠀⠀⠀⠀⠀⠀⠀⠀⠀⠀⠀⠀⠀⠀⠀⠀⠀⠀⠀⠀</a:t>
            </a:r>
            <a:br/>
            <a:r>
              <a:t>⠀⠀⠀⠀⠀⠀⢸⣿⣿⣿⣿⡿⠀⠀⠀⠀⠀⠀⠀⠀⠀⠀⠀⠀⠀⠀⠀⠀⠀⠀⠀⢀⣴⣿⣿⣿⣿⣿⣿⣿⣿⣿⣿⣿⣿⣿⣿⣿⣿⣿⣿⣿⣿⣿⣿⣿⣿⣿⣿⣿⣿⡆⠀⠀⠀⠀⠀⠀⠀⠀⠀⠀⠀⠀⠀⠀⠀⠀⠀⠀⠀⠀⠀⠀⠀⠀⠀⠀⠀⠀⠀</a:t>
            </a:r>
            <a:br/>
            <a:r>
              <a:t>⠀⠀⠀⠀⠀⠀⢸⣿⣿⣿⣿⠁⠀⠀⠀⠀⠀⠀⠀⠀⠀⠀⠀⠀⠀⠀⠀⠀⢀⣠⣾⣿⣿⣿⣿⣿⣿⣿⣿⣿⣿⣿⣿⣿⣿⣿⣿⣿⣿⣿⣿⣿⣿⣿⣿⣿⣿⣿⣿⣿⣿⣿⠀⠀⠀⠀⠀⠀⠀⠀⠀⠀⠀⠀⠀⠀⠀⠀⠀⠀⠀⠀⠀⠀⠀⠀⠀⠀⠀⠀⠀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⠀⠀⠀⠀⠀⠀⠀⠀⠀⠀⠀⠀⠀⠀⠀⠀⠀⠀⠀⠀⠀⠀⠀⠀⠀⠀⠀⠀⠀⠀⠀⠀⠀⠀⠀⠀⠀⠀⠀⠀⠀⠀⠀⠀⠀⠀⡀⠀⠀⠀⠀⠀⠀⠀⠀⠀⠀⠀⠀⠀⠀⠀⠀⠀⠀⠀⠀⠀⠀⠀⠀⠀⠀⠀⠀⠀⠀⠀⠀⠀⠀⠀⠀⠀⠀⠀⠀⠀⠀⠀⠀</a:t>
            </a:r>
            <a:br/>
            <a:r>
              <a:t>⠀⠀⠀⠀⠀⣀⡀⠀⠀⠀⠀⠀⠀⠀⠀⠀⠀⠀⠀⠀⠀⠀⠀⠀⠀⠀⠀⠀⠀⠀⠀⠀⠀⠀⠀⠀⠀⠀⠀⠀⠀⠀⢀⣠⣶⣿⣿⣿⣶⣶⣶⣦⣄⡀⠀⠀⠀⠀⠀⠀⠀⠀⠀⠀⠀⠀⠀⠀⠀⠀⠀⠀⠀⠀⠀⠀⠀⠀⠀⠀⠀⠀⠀⠀⠀⠀⠀⠀⠀⠀⠀</a:t>
            </a:r>
            <a:br/>
            <a:r>
              <a:t>⠀⠀⠀⠀⠺⣿⣿⣿⣶⣦⣄⣀⠀⠀⠀⠀⠀⠀⠀⠀⠀⠀⠀⠀⠀⠀⠀⠀⠀⠀⠀⠀⠀⠀⠀⠀⠀⠀⠀⠀⠀⣴⣿⣿⣿⣿⣿⣿⣿⣿⣿⣿⣿⣿⣷⡀⠀⠀⠀⠀⠀⠀⠀⠀⠀⠀⠀⠀⠀⠀⠀⠀⠀⠀⠀⠀⠀⠀⠀⠀⠀⠀⠀⠀⠀⠀⠀⠀⠀⠀⠀</a:t>
            </a:r>
            <a:br/>
            <a:r>
              <a:t>⠀⠀⠀⠀⠀⣾⣿⣿⣿⣿⣿⣿⣿⣶⣤⣄⠀⠀⠀⠀⠀⠀⠀⠀⠀⠀⠀⠀⠀⠀⠀⠀⠀⠀⠀⠀⠀⠀⠀⢠⣾⣿⣿⣿⣿⣿⣿⣿⣿⣿⣿⣿⣿⣿⣿⣿⡀⠀⠀⠀⠀⠀⠀⠀⠀⠀⠀⠀⠀⠀⠀⠀⠀⠀⠀⠀⠀⠀⠀⠀⠀⠀⠀⠀⠀⠀⠀⠀⠀⠀⠀</a:t>
            </a:r>
            <a:br/>
            <a:r>
              <a:t>⠀⠀⠀⠀⣸⣿⣿⣿⣿⣿⣿⣿⣿⣿⣿⣿⣿⣤⣄⡀⠀⠀⠀⠀⠀⠀⠀⠀⠀⠀⠀⠀⠀⠀⠀⠀⠀⠀⣰⣿⣿⣿⣿⣿⣿⣿⣿⣿⣿⣿⣿⣿⣿⣿⣿⣿⣧⠀⠀⠀⠀⠀⠀⠀⠀⠀⠀⠀⠀⠀⠀⠀⠀⠀⠀⠀⠀⠀⠀⠀⠀⠀⠀⠀⠀⠀⠀⠀⠀⠀⠀</a:t>
            </a:r>
            <a:br/>
            <a:r>
              <a:t>⠀⠀⠀⢠⣿⣿⣿⣿⣿⣿⣿⣿⣿⣿⠏⠉⠉⠉⠛⠿⢿⣶⣦⣄⣀⠀⠀⠀⠀⠀⠀⠀⠀⠀⠀⠀⣠⣺⣿⣿⣿⣿⣿⣿⣿⣿⣿⣿⣿⣿⣿⣿⣿⣿⣿⣿⡏⠀⠀⠀⠀⠀⠀⠀⠀⠀⠀⠀⠀⠀⠀⠀⠀⠀⠀⠀⠀⠀⠀⠀⠀⠀⠀⠀⠀⠀⠀⠀⠀⠀⠀</a:t>
            </a:r>
            <a:br/>
            <a:r>
              <a:t>⠀⠀⠀⣾⣿⣿⣿⣿⣿⣿⣿⣿⣿⠏⠀⠀⠀⠀⠀⠀⠀⠈⠉⠛⠻⢿⣷⣦⣤⣀⡀⠀⠀⠀⠀⠰⠾⠛⠿⣿⣿⣿⣿⣿⣿⣿⣿⣿⣿⣿⣿⣿⣿⡟⠝⠋⠀⠀⠀⠀⠀⠀⠀⠀⠀⠀⠀⠀⠀⠀⠀⠀⠀⠀⠀⠀⠀⠀⠀⠀⠀⠀⠀⠀⠀⠀⠀⠀⠀⠀⠀</a:t>
            </a:r>
            <a:br/>
            <a:r>
              <a:t>⠀⠀⢰⣿⣿⣿⣿⣿⣿⣿⣿⣿⡟⠀⠀⠀⠀⠀⠀⠀⠀⠀⠀⠀⠀⠀⠀⠉⠙⠻⠿⣿⣶⣦⣤⣀⡀⠀⠀⣿⣿⣿⣿⣿⣿⣿⣿⣿⣿⣿⣿⣿⣿⠓⠀⠀⠀⠀⠀⠀⠀⠀⠀⠀⠀⠀⠀⠀⠀⠀⠀⠀⠀⠀⠀⠀⠀⠀⠀⠀⠀⠀⠀⠀⠀⠀⠀⠀⠀⠀⠀</a:t>
            </a:r>
            <a:br/>
            <a:r>
              <a:t>⠀⠀⣾⣿⣿⣿⣿⣿⣿⣿⣿⡿⠀⠀⠀⠀⠀⠀⠀⠀⠀⠀⠀⠀⠀⠀⠀⠀⠀⠀⠀⠀⠈⠉⠛⠻⠿⣿⣾⣿⣿⣿⣿⣿⣿⣿⣿⣿⣿⡿⢿⠟⠁⠀⠀⠀⠀⠀⠀⠀⠀⠀⠀⠀⠀⠀⠀⠀⠀⠀⠀⠀⠀⠀⠀⠀⠀⠀⠀⠀⠀⠀⠀⠀⠀⠀⠀⠀⠀⠀⠀</a:t>
            </a:r>
            <a:br/>
            <a:r>
              <a:t>⠀⢠⣿⣿⣿⣿⣿⣿⣿⣿⣿⠃⠀⠀⠀⠀⠀⠀⠀⠀⠀⠀⠀⠀⠀⠀⠀⠀⠀⠀⠀⠀⠀⠀⠀⠀⠀⠀⠉⠽⣿⣿⣿⣿⣿⣿⣿⣿⣿⣿⣷⣤⣀⡀⠀⠀⠀⠀⠀⠀⠀⠀⠀⠀⠀⠀⠀⠀⠀⠀⠀⠀⠀⠀⠀⠀⠀⠀⠀⠀⠀⠀⠀⠀⠀⠀⠀⠀⠀⠀⠀</a:t>
            </a:r>
            <a:br/>
            <a:r>
              <a:t>⠀⢸⣿⣿⣿⣿⣿⣿⣿⣿⡟⠀⠀⠀⠀⠀⠀⠀⠀⠀⠀⠀⠀⠀⠀⠀⠀⠀⠀⠀⠀⠀⠀⠀⠀⠀⠀⠀⠀⠈⠹⠛⢹⣿⣿⣿⣿⣿⣿⣿⣿⣿⣿⣿⣶⣄⠀⠀⠀⠀⠀⠀⠀⠀⠀⠀⠀⠀⠀⠀⠀⠀⠀⠀⠀⠀⠀⠀⠀⠀⠀⠀⠀⠀⠀⠀⠀⠀⠀⠀⠀</a:t>
            </a:r>
            <a:br/>
            <a:r>
              <a:t>⠀⣼⣿⣿⣿⣿⣿⣿⣿⣿⠃⠀⠀⠀⠀⠀⠀⠀⠀⠀⠀⠀⠀⠀⠀⠀⠀⠀⠀⠀⠀⠀⠀⠀⠀⠀⠀⠀⠀⠀⠀⠀⢸⣿⣿⣿⣿⣿⣿⣿⣿⣿⣿⣿⣿⣿⢿⣷⣶⣦⣤⣄⣀⡀⠀⠀⠀⠀⠀⠀⠀⠀⠀⠀⠀⠀⠀⠀⠀⠀⠀⠀⠀⠀⠀⠀⠀⠀⠀⠀⠀</a:t>
            </a:r>
            <a:br/>
            <a:r>
              <a:t>⠀⣿⣿⣿⣿⣿⣿⣿⣿⣿⠀⠀⠀⠀⠀⠀⠀⠀⠀⠀⠀⠀⠀⠀⠀⠀⠀⠀⠀⠀⠀⠀⠀⠀⠀⠀⠀⠀⠀⠀⠀⢀⣼⣿⣿⣿⣿⣿⣿⣿⣿⣿⣿⣿⣿⣧⠀⠀⠉⠉⠛⠻⠿⢿⣿⣷⣶⣤⣤⣦⣴⣦⣤⣀⢀⠀⠀⠀⠀⠀⠀⠀⠀⠀⠀⠀⠀⠀⠀⠀⠀</a:t>
            </a:r>
            <a:br/>
            <a:r>
              <a:t>⠀⣿⣿⣿⣿⣿⣿⣿⣿⡏⠀⠀⠀⠀⠀⠀⠀⠀⠀⠀⠀⠀⠀⠀⠀⠀⠀⠀⠀⠀⠀⠀⠀⠀⠀⠀⠀⠀⠀⠀⠀⠘⣿⣿⣿⣿⣿⣿⣿⣿⣿⣿⣿⣿⣿⣿⣧⡀⠀⠀⠀⠀⠀⠀⠀⠈⠉⠛⢻⣿⣿⣿⣿⣿⣾⣧⣤⣄⣀⡀⠀⠀⠀⠀⠀⠀⠀⠀⠀⠀⠀</a:t>
            </a:r>
            <a:br/>
            <a:r>
              <a:t>⠀⣿⣿⣿⣿⣿⣿⣿⣿⡇⠀⠀⠀⠀⠀⠀⠀⠀⠀⠀⠀⠀⠀⠀⠀⠀⠀⠀⠀⠀⠀⠀⠀⠀⠀⠀⠀⠀⠀⠀⢠⣾⣿⣿⣿⣿⣿⣿⣿⣿⣿⣿⣿⣿⣿⣿⣿⣷⠀⠀⠀⠀⠀⠀⠀⠀⠀⠀⢸⣿⣿⣿⣿⣿⡿⠛⠛⠿⢿⣿⣿⣿⣶⣶⣦⣤⣤⣀⣀⡀⠀</a:t>
            </a:r>
            <a:br/>
            <a:r>
              <a:t>⠀⣿⣿⣿⣿⣿⣿⣿⣿⡇⠀⠀⠀⠀⠀⠀⠀⠀⠀⠀⠀⠀⠀⠀⠀⠀⠀⠀⠀⠀⠀⠀⠀⠀⠀⠀⠀⠀⠀⢠⣿⣿⣿⡿⢿⣿⣿⣿⣿⣿⣿⣿⣿⣿⣿⣿⣿⣿⠀⠀⠀⠀⣀⣀⣤⣤⣶⣶⣿⣿⣿⣿⣿⠟⠀⠀⠀⠀⠀⠀⠈⠉⠙⠛⠿⠿⣿⣿⣿⣿⡇</a:t>
            </a:r>
            <a:br/>
            <a:r>
              <a:t>⠀⣿⣿⣿⣿⣿⣿⣿⣿⡇⠀⠀⠀⠀⠀⠀⠀⠀⠀⠀⠀⠀⠀⠀⠀⠀⠀⠀⠀⠀⠀⠀⠀⠀⠀⠀⠀⠀⠀⣿⣿⣿⣯⡀⢸⣿⣿⣿⣿⣿⣿⣿⣿⣿⣿⣿⣿⣿⣶⣶⣿⣿⣿⣿⣿⣿⣿⣿⣿⣿⠿⠋⠁⠀⠀⠀⠀⠀⠀⠀⠀⠀⠀⠀⠀⠀⠀⠈⠉⠛⠃</a:t>
            </a:r>
            <a:br/>
            <a:r>
              <a:t>⠀⢸⣿⣿⣿⣿⣿⣿⣿⠇⠀⠀⠀⠀⠀⠀⠀⠀⠀⠀⠀⠀⠀⠀⠀⠀⠀⠀⠀⠀⠀⠀⠀⠀⠀⠀⠀⠀⠀⠹⣿⣿⣿⣿⣾⣿⣿⣿⣿⣿⣿⣿⣿⣿⣿⣿⣿⣿⣿⣿⣿⣿⣿⣿⡿⠿⠛⠉⠁⠀⠀⠀⠀⠀⠀⠀⠀⠀⠀⠀⠀⠀⠀⠀⠀⠀⠀⠀⠀⠀⠀</a:t>
            </a:r>
            <a:br/>
            <a:r>
              <a:t>⠀⠸⣿⣿⣿⣿⣿⣿⣿⡇⠀⠀⠀⠀⠀⠀⠀⠀⠀⠀⠀⠀⠀⠀⠀⠀⠀⠀⠀⠀⠀⠀⠀⠀⠀⠀⠀⠀⠀⠀⠀⠙⢿⣿⣿⣿⣿⣿⣿⣿⣿⣿⣿⣿⣿⣿⠉⠛⠛⠛⠛⠋⠉⠀⠀⠀⠀⠀⠀⠀⠀⠀⠀⠀⠀⠀⠀⠀⠀⠀⠀⠀⠀⠀⠀⠀⠀⠀⠀⠀⠀</a:t>
            </a:r>
            <a:br/>
            <a:r>
              <a:t>⠀⠀⣿⣿⣿⣿⣿⣿⣿⣇⠀⠀⠀⠀⠀⠀⠀⠀⠀⠀⠀⠀⠀⠀⠀⠀⠀⠀⠀⠀⠀⠀⠀⠀⠀⠀⠀⠀⠀⠀⠀⠀⠀⠉⠻⣿⣿⣿⣿⣿⣿⣿⣿⣿⣿⣿⠀⠀⠀⠀⠀⠀⠀⠀⠀⠀⠀⠀⠀⠀⠀⠀⠀⠀⠀⠀⠀⠀⠀⠀⠀⠀⠀⠀⠀⠀⠀⠀⠀⠀⠀</a:t>
            </a:r>
            <a:br/>
            <a:r>
              <a:t>⠀⠀⢸⣿⣿⣿⣿⣿⣿⣿⡀⠀⠀⠀⠀⠀⠀⠀⠀⠀⠀⠀⠀⠀⠀⠀⠀⠀⠀⠀⠀⠀⠀⠀⠀⠀⠀⠀⠀⠀⠀⠀⠀⠀⠀⣿⣿⣿⣿⣿⣿⣿⣿⣿⣿⣿⣄⠀⠀⠀⠀⠀⠀⠀⠀⠀⠀⠀⠀⠀⠀⠀⠀⠀⠀⠀⠀⠀⠀⠀⠀⠀⠀⠀⠀⠀⠀⠀⠀⠀⠀</a:t>
            </a:r>
            <a:br/>
            <a:r>
              <a:t>⠀⠀⠀⢿⣿⣿⣿⣿⣿⣿⣇⠀⠀⠀⠀⠀⠀⠀⠀⠀⠀⠀⠀⠀⠀⠀⠀⠀⠀⠀⠀⠀⠀⠀⠀⠀⠀⠀⠀⠀⠀⠀⠀⢀⣼⣿⣿⣿⣿⣿⣿⣿⣿⣿⣿⣿⣿⠇⠀⠀⠀⠀⠀⠀⠀⠀⠀⠀⠀⠀⠀⠀⠀⠀⠀⠀⠀⠀⠀⠀⠀⠀⠀⠀⠀⠀⠀⠀⠀⠀⠀</a:t>
            </a:r>
            <a:br/>
            <a:r>
              <a:t>⠀⠀⠀⠈⣿⣿⣿⣿⣿⣿⣿⡄⠀⠀⠀⠀⠀⠀⠀⠀⠀⠀⠀⠀⠀⠀⠀⠀⠀⠀⠀⠀⠀⠀⠀⠀⠀⠀⠀⠀⠀⠀⢠⣾⣿⣿⣿⣿⣿⣿⣿⣿⣿⣿⣿⣿⣿⣧⠀⠀⠀⠀⠀⠀⠀⠀⠀⠀⠀⠀⠀⠀⠀⠀⠀⠀⠀⠀⠀⠀⠀⠀⠀⠀⠀⠀⠀⠀⠀⠀⠀</a:t>
            </a:r>
            <a:br/>
            <a:r>
              <a:t>⠀⠀⠀⠀⠘⣿⣿⣿⣿⣿⣿⣷⠀⠀⠀⠀⠀⠀⠀⠀⠀⠀⠀⠀⠀⠀⠀⠀⠀⠀⠀⠀⠀⠀⠀⠀⠀⠀⠀⠀⠀⣰⣿⣿⣿⣿⣿⣿⣿⣿⣿⣿⣿⣿⣿⣿⣿⣿⣷⡀⠀⠀⠀⠀⠀⠀⠀⠀⠀⠀⠀⠀⠀⠀⠀⠀⠀⠀⠀⠀⠀⠀⠀⠀⠀⠀⠀⠀⠀⠀⠀</a:t>
            </a:r>
            <a:br/>
            <a:r>
              <a:t>⠀⠀⠀⠀⠀⠸⣿⣿⣿⣿⣿⣿⣇⠀⠀⠀⠀⠀⠀⠀⠀⠀⠀⠀⠀⠀⠀⠀⠀⠀⠀⠀⠀⠀⠀⠀⠀⠀⠀⣠⣾⣿⣿⣿⣿⣿⣿⣿⣿⣿⣿⣿⣿⣿⣿⣿⣿⣿⣿⣿⣦⠀⠀⠀⠀⠀⠀⠀⠀⠀⠀⠀⠀⠀⠀⠀⠀⠀⠀⠀⠀⠀⠀⠀⠀⠀⠀⠀⠀⠀⠀</a:t>
            </a:r>
            <a:br/>
            <a:r>
              <a:t>⠀⠀⠀⠀⠀⠀⢹⣿⣿⣿⣿⣿⣿⡀⠀⠀⠀⠀⠀⠀⠀⠀⠀⠀⠀⠀⠀⠀⠀⠀⠀⠀⠀⠀⠀⠀⠀⣠⣾⣿⣿⣿⣿⣿⣿⣿⣿⣿⣿⣿⣿⣿⣿⣿⣿⣿⣿⣿⣿⣿⣿⣧⡀⠀⠀⠀⠀⠀⠀⠀⠀⠀⠀⠀⠀⠀⠀⠀⠀⠀⠀⠀⠀⠀⠀⠀⠀⠀⠀⠀⠀</a:t>
            </a:r>
            <a:br/>
            <a:r>
              <a:t>⠀⠀⠀⠀⠀⠀⠈⣿⣿⣿⣿⣿⣿⠃⠀⠀⠀⠀⠀⠀⠀⠀⠀⠀⠀⠀⠀⠀⠀⠀⠀⠀⠀⠀⠀⢀⣾⣿⣿⣿⣿⣿⣿⣿⣿⣿⣿⣿⣿⣿⣿⣿⣿⣿⣿⣿⣿⣿⣿⣿⣿⠛⠃⠀⠀⠀⠀⠀⠀⠀⠀⠀⠀⠀⠀⠀⠀⠀⠀⠀⠀⠀⠀⠀⠀⠀⠀⠀⠀⠀⠀</a:t>
            </a:r>
            <a:br/>
            <a:r>
              <a:t>⠀⠀⠀⠀⠀⠀⠀⣿⣿⣿⣿⣿⠏⠀⠀⠀⠀⠀⠀⠀⠀⠀⠀⠀⠀⠀⠀⠀⠀⠀⠀⠀⠀⢀⣼⣿⣿⣿⣿⣿⣿⣿⣿⣿⣿⣿⣿⣿⣿⣿⣿⣿⣿⣿⣿⣿⣿⣿⣿⣿⣿⡆⠀⠀⠀⠀⠀⠀⠀⠀⠀⠀⠀⠀⠀⠀⠀⠀⠀⠀⠀⠀⠀⠀⠀⠀⠀⠀⠀⠀⠀</a:t>
            </a:r>
            <a:br/>
            <a:r>
              <a:t>⠀⠀⠀⠀⠀⠀⢰⣿⣿⣿⣿⡏⠀⠀⠀⠀⠀⠀⠀⠀⠀⠀⠀⠀⠀⠀⠀⠀⠀⠀⠀⣠⣾⣿⣿⣿⣿⣿⣿⣿⣿⣿⣿⣿⣿⣿⣿⣿⣿⣿⣿⣿⣿⣿⣿⣿⣿⣿⣿⣿⣿⣷⠀⠀⠀⠀⠀⠀⠀⠀⠀⠀⠀⠀⠀⠀⠀⠀⠀⠀⠀⠀⠀⠀⠀⠀⠀⠀⠀⠀⠀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⠀⠀⠀⠀⠀⠀⠀⠀⠀⠀⠀⠀⠀⠀⠀⠀⠀⠀⠀⠀⠀⠀⠀⠀⠀⠀⠀⠀⠀⠀⠀⠀⠀⠀⠀⠀⠀⠀⠀⠀⠀⠀⢀⣠⣶⣿⣿⣶⣶⣶⣶⣤⣄⡀⠀⠀⠀⠀⠀⠀⠀⠀⠀⠀⠀⠀⠀⠀⠀⠀⠀⠀⠀⠀⠀⠀⠀⠀⠀⠀⠀⠀⠀⠀⠀⠀⠀⠀⠀⠀⠀</a:t>
            </a:r>
            <a:br/>
            <a:r>
              <a:t>⠀⠀⠀⠀⠺⣿⣿⣷⣶⣤⣀⡀⠀⠀⠀⠀⠀⠀⠀⠀⠀⠀⠀⠀⠀⠀⠀⠀⠀⠀⠀⠀⠀⠀⠀⠀⠀⠀⠀⠀⠀⣴⣿⣿⣿⣿⣿⣿⣿⣿⣿⣿⣿⣿⣦⡀⠀⠀⠀⠀⠀⠀⠀⠀⠀⠀⠀⠀⠀⠀⠀⠀⠀⠀⠀⠀⠀⠀⠀⠀⠀⠀⠀⠀⠀⠀⠀⠀⠀⠀⠀</a:t>
            </a:r>
            <a:br/>
            <a:r>
              <a:t>⠀⠀⠀⠀⠀⣼⣿⣿⣿⣿⣿⣿⣷⣦⣤⣀⠀⠀⠀⠀⠀⠀⠀⠀⠀⠀⠀⠀⠀⠀⠀⠀⠀⠀⠀⠀⠀⠀⠀⢠⣾⣿⣿⣿⣿⣿⣿⣿⣿⣿⣿⣿⣿⣿⣿⣷⡀⠀⠀⠀⠀⠀⠀⠀⠀⠀⠀⠀⠀⠀⠀⠀⠀⠀⠀⠀⠀⠀⠀⠀⠀⠀⠀⠀⠀⠀⠀⠀⠀⠀⠀</a:t>
            </a:r>
            <a:br/>
            <a:r>
              <a:t>⠀⠀⠀⠀⣰⣿⣿⣿⣿⣿⣿⣿⣿⣿⣿⣿⣷⣤⣀⠀⠀⠀⠀⠀⠀⠀⠀⠀⠀⠀⠀⠀⠀⠀⠀⠀⠀⠀⣰⣿⣿⣿⣿⣿⣿⣿⣿⣿⣿⣿⣿⣿⣿⣿⣿⣿⣇⠀⠀⠀⠀⠀⠀⠀⠀⠀⠀⠀⠀⠀⠀⠀⠀⠀⠀⠀⠀⠀⠀⠀⠀⠀⠀⠀⠀⠀⠀⠀⠀⠀⠀</a:t>
            </a:r>
            <a:br/>
            <a:r>
              <a:t>⠀⠀⠀⢀⣿⣿⣿⣿⣿⣿⣿⣿⣿⣿⠏⠉⠉⠙⠻⠿⣷⣶⣤⣄⡀⠀⠀⠀⠀⠀⠀⠀⠀⠀⠀⠀⢀⣜⣿⣿⣿⣿⣿⣿⣿⣿⣿⣿⣿⣿⣿⣿⣿⣿⣿⣿⠏⠀⠀⠀⠀⠀⠀⠀⠀⠀⠀⠀⠀⠀⠀⠀⠀⠀⠀⠀⠀⠀⠀⠀⠀⠀⠀⠀⠀⠀⠀⠀⠀⠀⠀</a:t>
            </a:r>
            <a:br/>
            <a:r>
              <a:t>⠀⠀⠀⣼⣿⣿⣿⣿⣿⣿⣿⣿⣿⡏⠀⠀⠀⠀⠀⠀⠀⠈⠙⠛⠿⢿⣶⣦⣄⣀⠀⠀⠀⠀⠀⢀⠿⠿⣿⣿⣿⣿⣿⣿⣿⣿⣿⣿⣿⣿⣿⣿⣿⡟⠉⠋⠀⠀⠀⠀⠀⠀⠀⠀⠀⠀⠀⠀⠀⠀⠀⠀⠀⠀⠀⠀⠀⠀⠀⠀⠀⠀⠀⠀⠀⠀⠀⠀⠀⠀⠀</a:t>
            </a:r>
            <a:br/>
            <a:r>
              <a:t>⠀⠀⢰⣿⣿⣿⣿⣿⣿⣿⣿⣿⡟⠀⠀⠀⠀⠀⠀⠀⠀⠀⠀⠀⠀⠀⠈⠉⠛⠻⠿⣷⣶⣤⣄⣀⠀⠀⠀⣿⣿⣿⣿⣿⣿⣿⣿⣿⣿⣿⣿⣿⣿⠓⠀⠀⠀⠀⠀⠀⠀⠀⠀⠀⠀⠀⠀⠀⠀⠀⠀⠀⠀⠀⠀⠀⠀⠀⠀⠀⠀⠀⠀⠀⠀⠀⠀⠀⠀⠀⠀</a:t>
            </a:r>
            <a:br/>
            <a:r>
              <a:t>⠀⠀⣼⣿⣿⣿⣿⣿⣿⣿⣿⣿⠁⠀⠀⠀⠀⠀⠀⠀⠀⠀⠀⠀⠀⠀⠀⠀⠀⠀⠀⠀⠈⠙⠛⠿⢿⣷⣾⣿⣿⣿⣿⣿⣿⣿⣿⣿⣿⡿⣿⠟⠁⠀⠀⠀⠀⠀⠀⠀⠀⠀⠀⠀⠀⠀⠀⠀⠀⠀⠀⠀⠀⠀⠀⠀⠀⠀⠀⠀⠀⠀⠀⠀⠀⠀⠀⠀⠀⠀⠀</a:t>
            </a:r>
            <a:br/>
            <a:r>
              <a:t>⠀⢀⣿⣿⣿⣿⣿⣿⣿⣿⣿⠇⠀⠀⠀⠀⠀⠀⠀⠀⠀⠀⠀⠀⠀⠀⠀⠀⠀⠀⠀⠀⠀⠀⠀⠀⠀⠠⠋⡽⣿⣿⣿⣿⣿⣿⣿⣿⣿⣿⣷⣄⣀⡀⠀⠀⠀⠀⠀⠀⠀⠀⠀⠀⠀⠀⠀⠀⠀⠀⠀⠀⠀⠀⠀⠀⠀⠀⠀⠀⠀⠀⠀⠀⠀⠀⠀⠀⠀⠀⠀</a:t>
            </a:r>
            <a:br/>
            <a:r>
              <a:t>⠀⢸⣿⣿⣿⣿⣿⣿⣿⣿⡟⠀⠀⠀⠀⠀⠀⠀⠀⠀⠀⠀⠀⠀⠀⠀⠀⠀⠀⠀⠀⠀⠀⠀⠀⠀⠀⠀⠀⠘⠹⠛⢹⣿⣿⣿⣿⣿⣿⣿⣿⣿⣿⣿⣶⣄⠀⠀⠀⠀⠀⠀⠀⠀⠀⠀⠀⠀⠀⠀⠀⠀⠀⠀⠀⠀⠀⠀⠀⠀⠀⠀⠀⠀⠀⠀⠀⠀⠀⠀⠀</a:t>
            </a:r>
            <a:br/>
            <a:r>
              <a:t>⠀⢸⣿⣿⣿⣿⣿⣿⣿⣿⡇⠀⠀⠀⠀⠀⠀⠀⠀⠀⠀⠀⠀⠀⠀⠀⠀⠀⠀⠀⠀⠀⠀⠀⠀⠀⠀⠀⠀⠀⠀⠀⢹⣿⣿⣿⣿⣿⣿⣿⣿⣿⣿⣿⣿⣿⣿⣷⣶⣦⣤⣀⣀⠀⠀⠀⠀⠀⠀⠀⠀⠀⠀⠀⠀⠀⠀⠀⠀⠀⠀⠀⠀⠀⠀⠀⠀⠀⠀⠀⠀</a:t>
            </a:r>
            <a:br/>
            <a:r>
              <a:t>⠀⣿⣿⣿⣿⣿⣿⣿⣿⣿⠀⠀⠀⠀⠀⠀⠀⠀⠀⠀⠀⠀⠀⠀⠀⠀⠀⠀⠀⠀⠀⠀⠀⠀⠀⠀⠀⠀⠀⠀⠀⢀⣼⣿⣿⣿⣿⣿⣿⣿⣿⣿⣿⣿⣿⣯⠀⠀⠉⠙⠛⠻⠿⢿⣿⣶⣶⣤⣤⣦⣠⣦⣤⣀⠀⠀⠀⠀⠀⠀⠀⠀⠀⠀⠀⠀⠀⠀⠀⠀⠀</a:t>
            </a:r>
            <a:br/>
            <a:r>
              <a:t>⠀⣿⣿⣿⣿⣿⣿⣿⣿⡿⠀⠀⠀⠀⠀⠀⠀⠀⠀⠀⠀⠀⠀⠀⠀⠀⠀⠀⠀⠀⠀⠀⠀⠀⠀⠀⠀⠀⠀⠀⠀⠘⣿⣿⣿⣿⣿⣿⣿⣿⣿⣿⣿⣿⣿⣿⣧⡀⠀⠀⠀⠀⠀⠀⠀⠈⠉⠛⢻⣿⣿⣿⣿⣿⣾⣧⣤⣄⣀⡀⠀⠀⠀⠀⠀⠀⠀⠀⠀⠀⠀</a:t>
            </a:r>
            <a:br/>
            <a:r>
              <a:t>⠀⣿⣿⣿⣿⣿⣿⣿⣿⡇⠀⠀⠀⠀⠀⠀⠀⠀⠀⠀⠀⠀⠀⠀⠀⠀⠀⠀⠀⠀⠀⠀⠀⠀⠀⠀⠀⠀⠀⠀⢀⣾⣿⣿⣿⣿⣿⣿⣿⣿⣿⣿⣿⣿⣿⣿⣿⣷⠀⠀⠀⠀⠀⠀⠀⠀⠀⠀⠈⣿⣿⣿⣿⣿⣿⠛⠛⠿⢿⣿⣿⣿⣶⣶⣦⣤⣤⣀⣀⡀⠀</a:t>
            </a:r>
            <a:br/>
            <a:r>
              <a:t>⠀⣿⣿⣿⣿⣿⣿⣿⣿⡇⠀⠀⠀⠀⠀⠀⠀⠀⠀⠀⠀⠀⠀⠀⠀⠀⠀⠀⠀⠀⠀⠀⠀⠀⠀⠀⠀⠀⠀⢠⣿⣿⣿⣿⢿⣿⣿⣿⣿⣿⣿⣿⣿⣿⣿⣿⣿⣿⠀⠀⠀⠀⢀⣀⣠⣤⣴⣶⣾⣿⣿⣿⣿⠟⠁⠀⠀⠀⠀⠀⠈⠉⠙⠛⠿⠿⣿⣿⣿⣿⡇</a:t>
            </a:r>
            <a:br/>
            <a:r>
              <a:t>⠀⢻⣿⣿⣿⣿⣿⣿⣿⡇⠀⠀⠀⠀⠀⠀⠀⠀⠀⠀⠀⠀⠀⠀⠀⠀⠀⠀⠀⠀⠀⠀⠀⠀⠀⠀⠀⠀⠀⣿⣿⣿⣿⡁⠸⣿⣿⣿⣿⣿⣿⣿⣿⣿⣿⣿⣿⣿⣧⣶⣾⣿⣿⣿⣿⣿⣿⣿⣿⣿⠿⠛⠁⠀⠀⠀⠀⠀⠀⠀⠀⠀⠀⠀⠀⠀⠀⠈⠉⠛⠃</a:t>
            </a:r>
            <a:br/>
            <a:r>
              <a:t>⠀⢸⣿⣿⣿⣿⣿⣿⣿⡇⠀⠀⠀⠀⠀⠀⠀⠀⠀⠀⠀⠀⠀⠀⠀⠀⠀⠀⠀⠀⠀⠀⠀⠀⠀⠀⠀⠀⠀⠹⣿⣿⣿⣿⣶⣿⣿⣿⣿⣿⣿⣿⣿⣿⣿⣿⣿⣿⣿⣿⣿⣿⣿⣿⡿⠿⠛⠋⠉⠀⠀⠀⠀⠀⠀⠀⠀⠀⠀⠀⠀⠀⠀⠀⠀⠀⠀⠀⠀⠀⠀</a:t>
            </a:r>
            <a:br/>
            <a:r>
              <a:t>⠀⠸⣿⣿⣿⣿⣿⣿⣿⡇⠀⠀⠀⠀⠀⠀⠀⠀⠀⠀⠀⠀⠀⠀⠀⠀⠀⠀⠀⠀⠀⠀⠀⠀⠀⠀⠀⠀⠀⠀⠈⠙⢿⣿⣿⣿⣿⣿⣿⣿⣿⣿⣿⣿⣿⣿⠉⠛⠻⠿⠛⠛⠉⠀⠀⠀⠀⠀⠀⠀⠀⠀⠀⠀⠀⠀⠀⠀⠀⠀⠀⠀⠀⠀⠀⠀⠀⠀⠀⠀⠀</a:t>
            </a:r>
            <a:br/>
            <a:r>
              <a:t>⠀⠀⣿⣿⣿⣿⣿⣿⣿⣧⠀⠀⠀⠀⠀⠀⠀⠀⠀⠀⠀⠀⠀⠀⠀⠀⠀⠀⠀⠀⠀⠀⠀⠀⠀⠀⠀⠀⠀⠀⠀⠀⠀⠙⠻⣿⣿⣿⣿⣿⣿⣿⣿⣿⣿⣿⠀⠀⠀⠀⠀⠀⠀⠀⠀⠀⠀⠀⠀⠀⠀⠀⠀⠀⠀⠀⠀⠀⠀⠀⠀⠀⠀⠀⠀⠀⠀⠀⠀⠀⠀</a:t>
            </a:r>
            <a:br/>
            <a:r>
              <a:t>⠀⠀⢸⣿⣿⣿⣿⣿⣿⣿⡀⠀⠀⠀⠀⠀⠀⠀⠀⠀⠀⠀⠀⠀⠀⠀⠀⠀⠀⠀⠀⠀⠀⠀⠀⠀⠀⠀⠀⠀⠀⠀⠀⠀⠀⢿⣿⣿⣿⣿⣿⣿⣿⣿⣿⣿⣄⠀⠀⠀⠀⠀⠀⠀⠀⠀⠀⠀⠀⠀⠀⠀⠀⠀⠀⠀⠀⠀⠀⠀⠀⠀⠀⠀⠀⠀⠀⠀⠀⠀⠀</a:t>
            </a:r>
            <a:br/>
            <a:r>
              <a:t>⠀⠀⠀⢿⣿⣿⣿⣿⣿⣿⣧⠀⠀⠀⠀⠀⠀⠀⠀⠀⠀⠀⠀⠀⠀⠀⠀⠀⠀⠀⠀⠀⠀⠀⠀⠀⠀⠀⠀⠀⠀⠀⠀⠀⣴⣿⣿⣿⣿⣿⣿⣿⣿⣿⣿⣿⣿⠇⠀⠀⠀⠀⠀⠀⠀⠀⠀⠀⠀⠀⠀⠀⠀⠀⠀⠀⠀⠀⠀⠀⠀⠀⠀⠀⠀⠀⠀⠀⠀⠀⠀</a:t>
            </a:r>
            <a:br/>
            <a:r>
              <a:t>⠀⠀⠀⠈⣿⣿⣿⣿⣿⣿⣿⡆⠀⠀⠀⠀⠀⠀⠀⠀⠀⠀⠀⠀⠀⠀⠀⠀⠀⠀⠀⠀⠀⠀⠀⠀⠀⠀⠀⠀⠀⠀⢀⣾⣿⣿⣿⣿⣿⣿⣿⣿⣿⣿⣿⣿⣿⣧⠀⠀⠀⠀⠀⠀⠀⠀⠀⠀⠀⠀⠀⠀⠀⠀⠀⠀⠀⠀⠀⠀⠀⠀⠀⠀⠀⠀⠀⠀⠀⠀⠀</a:t>
            </a:r>
            <a:br/>
            <a:r>
              <a:t>⠀⠀⠀⠀⠘⣿⣿⣿⣿⣿⣿⣷⠀⠀⠀⠀⠀⠀⠀⠀⠀⠀⠀⠀⠀⠀⠀⠀⠀⠀⠀⠀⠀⠀⠀⠀⠀⠀⠀⠀⠀⣠⣿⣿⣿⣿⣿⣿⣿⣿⣿⣿⣿⣿⣿⣿⣿⣿⣷⡀⠀⠀⠀⠀⠀⠀⠀⠀⠀⠀⠀⠀⠀⠀⠀⠀⠀⠀⠀⠀⠀⠀⠀⠀⠀⠀⠀⠀⠀⠀⠀</a:t>
            </a:r>
            <a:br/>
            <a:r>
              <a:t>⠀⠀⠀⠀⠀⠸⣿⣿⣿⣿⣿⣿⣇⠀⠀⠀⠀⠀⠀⠀⠀⠀⠀⠀⠀⠀⠀⠀⠀⠀⠀⠀⠀⠀⠀⠀⠀⠀⠀⢀⣴⣿⣿⣿⣿⣿⣿⣿⣿⣿⣿⣿⣿⣿⣿⣿⣿⣿⣿⣿⣦⠀⠀⠀⠀⠀⠀⠀⠀⠀⠀⠀⠀⠀⠀⠀⠀⠀⠀⠀⠀⠀⠀⠀⠀⠀⠀⠀⠀⠀⠀</a:t>
            </a:r>
            <a:br/>
            <a:r>
              <a:t>⠀⠀⠀⠀⠀⠀⢹⣿⣿⣿⣿⣿⣿⡄⠀⠀⠀⠀⠀⠀⠀⠀⠀⠀⠀⠀⠀⠀⠀⠀⠀⠀⠀⠀⠀⠀⠀⢀⣴⣿⣿⣿⣿⣿⣿⣿⣿⣿⣿⣿⣿⣿⣿⣿⣿⣿⣿⣿⣿⣿⣿⣧⡀⠀⠀⠀⠀⠀⠀⠀⠀⠀⠀⠀⠀⠀⠀⠀⠀⠀⠀⠀⠀⠀⠀⠀⠀⠀⠀⠀⠀</a:t>
            </a:r>
            <a:br/>
            <a:r>
              <a:t>⠀⠀⠀⠀⠀⠀⠀⣿⣿⣿⣿⣿⣿⠇⠀⠀⠀⠀⠀⠀⠀⠀⠀⠀⠀⠀⠀⠀⠀⠀⠀⠀⠀⠀⠀⠀⣠⣾⣿⣿⣿⣿⣿⣿⣿⣿⣿⣿⣿⣿⣿⣿⣿⣿⣿⣿⣿⣿⣿⣿⣿⠛⠓⠀⠀⠀⠀⠀⠀⠀⠀⠀⠀⠀⠀⠀⠀⠀⠀⠀⠀⠀⠀⠀⠀⠀⠀⠀⠀⠀⠀</a:t>
            </a:r>
            <a:br/>
            <a:r>
              <a:t>⠀⠀⠀⠀⠀⠀⠀⣿⣿⣿⣿⣿⡟⠀⠀⠀⠀⠀⠀⠀⠀⠀⠀⠀⠀⠀⠀⠀⠀⠀⠀⠀⠀⠀⣠⣾⣿⣿⣿⣿⣿⣿⣿⣿⣿⣿⣿⣿⣿⣿⣿⣿⣿⣿⣿⣿⣿⣿⣿⣿⣿⡆⠀⠀⠀⠀⠀⠀⠀⠀⠀⠀⠀⠀⠀⠀⠀⠀⠀⠀⠀⠀⠀⠀⠀⠀⠀⠀⠀⠀⠀</a:t>
            </a:r>
            <a:br/>
            <a:r>
              <a:t>⠀⠀⠀⠀⠀⠀⠀⣿⣿⣿⣿⡿⠀⠀⠀⠀⠀⠀⠀⠀⠀⠀⠀⠀⠀⠀⠀⠀⠀⠀⠀⠀⣠⣾⣿⣿⣿⣿⣿⣿⣿⣿⣿⣿⣿⣿⣿⣿⣿⣿⣿⣿⣿⣿⣿⣿⣿⣿⣿⣿⣿⣿⡀⠀⠀⠀⠀⠀⠀⠀⠀⠀⠀⠀⠀⠀⠀⠀⠀⠀⠀⠀⠀⠀⠀⠀⠀⠀⠀⠀⠀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⠀⠀⠀⠀⠀⠀⠀⠀⠀⠀⠀⠀⠀⠀⠀⠀⠀⠀⠀⠀⠀⠀⠀⠀⠀⠀⠀⠀⠀⠀⠀⠀⠀⠀⠀⠀⠀⠀⠀⠀⠀⠀⢀⣴⣾⣿⣷⣶⣶⣶⣶⣤⣄⡀⠀⠀⠀⠀⠀⠀⠀⠀⠀⠀⠀⠀⠀⠀⠀⠀⠀⠀⠀⠀⠀⠀⠀⠀⠀⠀⠀⠀⠀⠀⠀⠀⠀⠀⠀⠀⠀</a:t>
            </a:r>
            <a:br/>
            <a:r>
              <a:t>⠀⠀⠀⠀⢶⣿⣷⣶⣤⣄⡀⠀⠀⠀⠀⠀⠀⠀⠀⠀⠀⠀⠀⠀⠀⠀⠀⠀⠀⠀⠀⠀⠀⠀⠀⠀⠀⠀⠀⠀⢠⣾⣿⣿⣿⣿⣿⣿⣿⣿⣿⣿⣿⣿⣦⠀⠀⠀⠀⠀⠀⠀⠀⠀⠀⠀⠀⠀⠀⠀⠀⠀⠀⠀⠀⠀⠀⠀⠀⠀⠀⠀⠀⠀⠀⠀⠀⠀⠀⠀⠀</a:t>
            </a:r>
            <a:br/>
            <a:r>
              <a:t>⠀⠀⠀⠀⠀⣽⣿⣿⣿⣿⣿⣿⣶⣤⣀⠀⠀⠀⠀⠀⠀⠀⠀⠀⠀⠀⠀⠀⠀⠀⠀⠀⠀⠀⠀⠀⠀⠀⠀⣰⣿⣿⣿⣿⣿⣿⣿⣿⣿⣿⣿⣿⣿⣿⣿⣧⠀⠀⠀⠀⠀⠀⠀⠀⠀⠀⠀⠀⠀⠀⠀⠀⠀⠀⠀⠀⠀⠀⠀⠀⠀⠀⠀⠀⠀⠀⠀⠀⠀⠀⠀</a:t>
            </a:r>
            <a:br/>
            <a:r>
              <a:t>⠀⠀⠀⠀⢰⣿⣿⣿⣿⣿⣿⣿⣿⣿⣿⣿⣶⣄⡀⠀⠀⠀⠀⠀⠀⠀⠀⠀⠀⠀⠀⠀⠀⠀⠀⠀⠀⢀⣼⣿⣿⣿⣿⣿⣿⣿⣿⣿⣿⣿⣿⣿⣿⣿⣿⣿⣆⠀⠀⠀⠀⠀⠀⠀⠀⠀⠀⠀⠀⠀⠀⠀⠀⠀⠀⠀⠀⠀⠀⠀⠀⠀⠀⠀⠀⠀⠀⠀⠀⠀⠀</a:t>
            </a:r>
            <a:br/>
            <a:r>
              <a:t>⠀⠀⠀⢀⣿⣿⣿⣿⣿⣿⣿⣿⣿⣿⡏⠛⠛⠛⠿⢿⣶⣤⣄⣀⠀⠀⠀⠀⠀⠀⠀⠀⠀⠀⠀⠀⡠⣾⣿⣿⣿⣿⣿⣿⣿⣿⣿⣿⣿⣿⣿⣿⣿⣿⣿⣿⠈⠀⠀⠀⠀⠀⠀⠀⠀⠀⠀⠀⠀⠀⠀⠀⠀⠀⠀⠀⠀⠀⠀⠀⠀⠀⠀⠀⠀⠀⠀⠀⠀⠀⠀</a:t>
            </a:r>
            <a:br/>
            <a:r>
              <a:t>⠀⠀⠀⣸⣿⣿⣿⣿⣿⣿⣿⣿⣿⡟⠀⠀⠀⠀⠀⠀⠈⠉⠛⠻⢿⣷⣶⣤⣀⡀⠀⠀⠀⠀⠀⢰⣿⣿⣿⣿⣿⣿⣿⣿⣿⣿⣿⣿⣿⣿⣿⣿⣿⡟⠋⠁⠀⠀⠀⠀⠀⠀⠀⠀⠀⠀⠀⠀⠀⠀⠀⠀⠀⠀⠀⠀⠀⠀⠀⠀⠀⠀⠀⠀⠀⠀⠀⠀⠀⠀⠀</a:t>
            </a:r>
            <a:br/>
            <a:r>
              <a:t>⠀⠀⢠⣿⣿⣿⣿⣿⣿⣿⣿⣿⡿⠀⠀⠀⠀⠀⠀⠀⠀⠀⠀⠀⠀⠀⠉⠙⠛⠿⢿⣶⣦⣤⣀⡀⠀⠁⢀⣿⣿⣿⣿⣿⣿⣿⣿⣿⣿⣿⣿⣿⣿⠃⠀⠀⠀⠀⠀⠀⠀⠀⠀⠀⠀⠀⠀⠀⠀⠀⠀⠀⠀⠀⠀⠀⠀⠀⠀⠀⠀⠀⠀⠀⠀⠀⠀⠀⠀⠀⠀</a:t>
            </a:r>
            <a:br/>
            <a:r>
              <a:t>⠀⠀⣸⣿⣿⣿⣿⣿⣿⣿⣿⣿⠃⠀⠀⠀⠀⠀⠀⠀⠀⠀⠀⠀⠀⠀⠀⠀⠀⠀⠀⠀⠉⠛⠻⠿⣿⣶⣾⣿⣿⣿⣿⣿⣿⣿⣿⣿⣿⡿⡿⠟⠁⠀⠀⠀⠀⠀⠀⠀⠀⠀⠀⠀⠀⠀⠀⠀⠀⠀⠀⠀⠀⠀⠀⠀⠀⠀⠀⠀⠀⠀⠀⠀⠀⠀⠀⠀⠀⠀⠀</a:t>
            </a:r>
            <a:br/>
            <a:r>
              <a:t>⠀⠀⣿⣿⣿⣿⣿⣿⣿⣿⣿⡏⠀⠀⠀⠀⠀⠀⠀⠀⠀⠀⠀⠀⠀⠀⠀⠀⠀⠀⠀⠀⠀⠀⠀⠀⠀⠸⢋⣿⣿⣿⣿⣿⣿⣿⣿⣿⣿⣿⣶⣄⣀⡀⠀⠀⠀⠀⠀⠀⠀⠀⠀⠀⠀⠀⠀⠀⠀⠀⠀⠀⠀⠀⠀⠀⠀⠀⠀⠀⠀⠀⠀⠀⠀⠀⠀⠀⠀⠀⠀</a:t>
            </a:r>
            <a:br/>
            <a:r>
              <a:t>⠀⢸⣿⣿⣿⣿⣿⣿⣿⣿⡿⠀⠀⠀⠀⠀⠀⠀⠀⠀⠀⠀⠀⠀⠀⠀⠀⠀⠀⠀⠀⠀⠀⠀⠀⠀⠀⠀⠈⠘⡿⡟⢿⣿⣿⣿⣿⣿⣿⣿⣿⣿⣿⣿⣷⣄⠀⠀⠀⠀⠀⠀⠀⠀⠀⠀⠀⠀⠀⠀⠀⠀⠀⠀⠀⠀⠀⠀⠀⠀⠀⠀⠀⠀⠀⠀⠀⠀⠀⠀⠀</a:t>
            </a:r>
            <a:br/>
            <a:r>
              <a:t>⠀⢸⣿⣿⣿⣿⣿⣿⣿⣿⡇⠀⠀⠀⠀⠀⠀⠀⠀⠀⠀⠀⠀⠀⠀⠀⠀⠀⠀⠀⠀⠀⠀⠀⠀⠀⠀⠀⠀⠀⠀⠀⢹⣿⣿⣿⣿⣿⣿⣿⣿⣿⣿⣿⣿⣿⣿⣷⣶⣦⣤⣄⣀⠀⠀⠀⠀⠀⠀⠀⠀⠀⠀⠀⠀⠀⠀⠀⠀⠀⠀⠀⠀⠀⠀⠀⠀⠀⠀⠀⠀</a:t>
            </a:r>
            <a:br/>
            <a:r>
              <a:t>⠀⣼⣿⣿⣿⣿⣿⣿⣿⣿⠁⠀⠀⠀⠀⠀⠀⠀⠀⠀⠀⠀⠀⠀⠀⠀⠀⠀⠀⠀⠀⠀⠀⠀⠀⠀⠀⠀⠀⠀⠀⢀⣼⣿⣿⣿⣿⣿⣿⣿⣿⣿⣿⣿⣿⣿⡀⠀⠉⠙⠛⠻⠿⢿⣿⣷⣶⣤⣤⣦⣠⣶⣤⣄⡀⡀⠀⠀⠀⠀⠀⠀⠀⠀⠀⠀⠀⠀⠀⠀⠀</a:t>
            </a:r>
            <a:br/>
            <a:r>
              <a:t>⠀⣿⣿⣿⣿⣿⣿⣿⣿⣿⠀⠀⠀⠀⠀⠀⠀⠀⠀⠀⠀⠀⠀⠀⠀⠀⠀⠀⠀⠀⠀⠀⠀⠀⠀⠀⠀⠀⠀⠀⠀⠸⣿⣿⣿⣿⣿⣿⣿⣿⣿⣿⣿⣿⣿⣿⣷⡀⠀⠀⠀⠀⠀⠀⠀⠈⠉⠙⠛⣿⣿⣿⣿⣿⣷⣿⣤⣤⣀⣀⠀⠀⠀⠀⠀⠀⠀⠀⠀⠀⠀</a:t>
            </a:r>
            <a:br/>
            <a:r>
              <a:t>⠀⣿⣿⣿⣿⣿⣿⣿⣿⡏⠀⠀⠀⠀⠀⠀⠀⠀⠀⠀⠀⠀⠀⠀⠀⠀⠀⠀⠀⠀⠀⠀⠀⠀⠀⠀⠀⠀⠀⠀⢀⣾⣿⣿⣿⣿⣿⣿⣿⣿⣿⣿⣿⣿⣿⣿⣿⣿⡀⠀⠀⠀⠀⠀⠀⠀⠀⠀⠀⣿⣿⣿⣿⣿⣿⠟⠛⠻⠿⣿⣿⣿⣿⣶⣶⣦⣤⣤⣀⣀⡀</a:t>
            </a:r>
            <a:br/>
            <a:r>
              <a:t>⠀⣿⣿⣿⣿⣿⣿⣿⣿⡇⠀⠀⠀⠀⠀⠀⠀⠀⠀⠀⠀⠀⠀⠀⠀⠀⠀⠀⠀⠀⠀⠀⠀⠀⠀⠀⠀⠀⠀⢠⣿⣿⣿⣿⢿⣿⣿⣿⣿⣿⣿⣿⣿⣿⣿⣿⣿⣿⡇⠀⠀⠀⢀⣀⣠⣤⣤⣶⣾⣿⣿⣿⣿⡿⠃⠀⠀⠀⠀⠀⠀⠉⠉⠛⠛⠿⢿⣿⣿⣿⡇</a:t>
            </a:r>
            <a:br/>
            <a:r>
              <a:t>⠀⢹⣿⣿⣿⣿⣿⣿⣿⡇⠀⠀⠀⠀⠀⠀⠀⠀⠀⠀⠀⠀⠀⠀⠀⠀⠀⠀⠀⠀⠀⠀⠀⠀⠀⠀⠀⠀⠀⣾⣿⣿⣟⠁⠸⣿⣿⣿⣿⣿⣿⣿⣿⣿⣿⣿⣿⣿⣷⣶⣶⣿⣿⣿⣿⣿⣿⣿⣿⣿⡿⠟⠉⠀⠀⠀⠀⠀⠀⠀⠀⠀⠀⠀⠀⠀⠀⠀⠉⠉⠃</a:t>
            </a:r>
            <a:br/>
            <a:r>
              <a:t>⠀⢸⣿⣿⣿⣿⣿⣿⣿⡇⠀⠀⠀⠀⠀⠀⠀⠀⠀⠀⠀⠀⠀⠀⠀⠀⠀⠀⠀⠀⠀⠀⠀⠀⠀⠀⠀⠀⠀⠹⣿⣿⣿⣷⣦⣿⣿⣿⣿⣿⣿⣿⣿⣿⣿⣿⣿⣿⣿⣿⣿⣿⣿⣿⣿⠿⠟⠋⠉⠀⠀⠀⠀⠀⠀⠀⠀⠀⠀⠀⠀⠀⠀⠀⠀⠀⠀⠀⠀⠀⠀</a:t>
            </a:r>
            <a:br/>
            <a:r>
              <a:t>⠀⠘⣿⣿⣿⣿⣿⣿⣿⡇⠀⠀⠀⠀⠀⠀⠀⠀⠀⠀⠀⠀⠀⠀⠀⠀⠀⠀⠀⠀⠀⠀⠀⠀⠀⠀⠀⠀⠀⠀⠈⠛⢿⣿⣿⣿⣿⣿⣿⣿⣿⣿⣿⣿⣿⣿⠏⠛⠻⠿⠛⠛⠉⠁⠀⠀⠀⠀⠀⠀⠀⠀⠀⠀⠀⠀⠀⠀⠀⠀⠀⠀⠀⠀⠀⠀⠀⠀⠀⠀⠀</a:t>
            </a:r>
            <a:br/>
            <a:r>
              <a:t>⠀⠀⢿⣿⣿⣿⣿⣿⣿⣷⠀⠀⠀⠀⠀⠀⠀⠀⠀⠀⠀⠀⠀⠀⠀⠀⠀⠀⠀⠀⠀⠀⠀⠀⠀⠀⠀⠀⠀⠀⠀⠀⠀⠙⠻⣿⣿⣿⣿⣿⣿⣿⣿⣿⣿⣿⠀⠀⠀⠀⠀⠀⠀⠀⠀⠀⠀⠀⠀⠀⠀⠀⠀⠀⠀⠀⠀⠀⠀⠀⠀⠀⠀⠀⠀⠀⠀⠀⠀⠀⠀</a:t>
            </a:r>
            <a:br/>
            <a:r>
              <a:t>⠀⠀⠸⣿⣿⣿⣿⣿⣿⣿⡄⠀⠀⠀⠀⠀⠀⠀⠀⠀⠀⠀⠀⠀⠀⠀⠀⠀⠀⠀⠀⠀⠀⠀⠀⠀⠀⠀⠀⠀⠀⠀⠀⠀⠀⢻⣿⣿⣿⣿⣿⣿⣿⣿⣿⣿⣄⠀⠀⠀⠀⠀⠀⠀⠀⠀⠀⠀⠀⠀⠀⠀⠀⠀⠀⠀⠀⠀⠀⠀⠀⠀⠀⠀⠀⠀⠀⠀⠀⠀⠀</a:t>
            </a:r>
            <a:br/>
            <a:r>
              <a:t>⠀⠀⠀⢻⣿⣿⣿⣿⣿⣿⣧⠀⠀⠀⠀⠀⠀⠀⠀⠀⠀⠀⠀⠀⠀⠀⠀⠀⠀⠀⠀⠀⠀⠀⠀⠀⠀⠀⠀⠀⠀⠀⠀⠀⣰⣿⣿⣿⣿⣿⣿⣿⣿⣿⣿⣿⣿⡇⠀⠀⠀⠀⠀⠀⠀⠀⠀⠀⠀⠀⠀⠀⠀⠀⠀⠀⠀⠀⠀⠀⠀⠀⠀⠀⠀⠀⠀⠀⠀⠀⠀</a:t>
            </a:r>
            <a:br/>
            <a:r>
              <a:t>⠀⠀⠀⠈⣿⣿⣿⣿⣿⣿⣿⡆⠀⠀⠀⠀⠀⠀⠀⠀⠀⠀⠀⠀⠀⠀⠀⠀⠀⠀⠀⠀⠀⠀⠀⠀⠀⠀⠀⠀⠀⠀⠀⣼⣿⣿⣿⣿⣿⣿⣿⣿⣿⣿⣿⣿⣿⣧⠀⠀⠀⠀⠀⠀⠀⠀⠀⠀⠀⠀⠀⠀⠀⠀⠀⠀⠀⠀⠀⠀⠀⠀⠀⠀⠀⠀⠀⠀⠀⠀⠀</a:t>
            </a:r>
            <a:br/>
            <a:r>
              <a:t>⠀⠀⠀⠀⠘⣿⣿⣿⣿⣿⣿⣿⡀⠀⠀⠀⠀⠀⠀⠀⠀⠀⠀⠀⠀⠀⠀⠀⠀⠀⠀⠀⠀⠀⠀⠀⠀⠀⠀⠀⠀⢀⣾⣿⣿⣿⣿⣿⣿⣿⣿⣿⣿⣿⣿⣿⣿⣿⣷⡀⠀⠀⠀⠀⠀⠀⠀⠀⠀⠀⠀⠀⠀⠀⠀⠀⠀⠀⠀⠀⠀⠀⠀⠀⠀⠀⠀⠀⠀⠀⠀</a:t>
            </a:r>
            <a:br/>
            <a:r>
              <a:t>⠀⠀⠀⠀⠀⠘⣿⣿⣿⣿⣿⣿⣧⠀⠀⠀⠀⠀⠀⠀⠀⠀⠀⠀⠀⠀⠀⠀⠀⠀⠀⠀⠀⠀⠀⠀⠀⠀⠀⠀⣠⣿⣿⣿⣿⣿⣿⣿⣿⣿⣿⣿⣿⣿⣿⣿⣿⣿⣿⣿⣦⠀⠀⠀⠀⠀⠀⠀⠀⠀⠀⠀⠀⠀⠀⠀⠀⠀⠀⠀⠀⠀⠀⠀⠀⠀⠀⠀⠀⠀⠀</a:t>
            </a:r>
            <a:br/>
            <a:r>
              <a:t>⠀⠀⠀⠀⠀⠀⠹⣿⣿⣿⣿⣿⣿⡆⠀⠀⠀⠀⠀⠀⠀⠀⠀⠀⠀⠀⠀⠀⠀⠀⠀⠀⠀⠀⠀⠀⠀⠀⢀⣼⣿⣿⣿⣿⣿⣿⣿⣿⣿⣿⣿⣿⣿⣿⣿⣿⣿⣿⣿⣿⣿⣷⡀⠀⠀⠀⠀⠀⠀⠀⠀⠀⠀⠀⠀⠀⠀⠀⠀⠀⠀⠀⠀⠀⠀⠀⠀⠀⠀⠀⠀</a:t>
            </a:r>
            <a:br/>
            <a:r>
              <a:t>⠀⠀⠀⠀⠀⠀⠀⢿⣿⣿⣿⣿⣿⡷⠀⠀⠀⠀⠀⠀⠀⠀⠀⠀⠀⠀⠀⠀⠀⠀⠀⠀⠀⠀⠀⠀⠀⣰⣿⣿⣿⣿⣿⣿⣿⣿⣿⣿⣿⣿⣿⣿⣿⣿⣿⣿⣿⣿⣿⣿⣿⠻⠷⠀⠀⠀⠀⠀⠀⠀⠀⠀⠀⠀⠀⠀⠀⠀⠀⠀⠀⠀⠀⠀⠀⠀⠀⠀⠀⠀⠀</a:t>
            </a:r>
            <a:br/>
            <a:r>
              <a:t>⠀⠀⠀⠀⠀⠀⠀⢸⣿⣿⣿⣿⣿⠃⠀⠀⠀⠀⠀⠀⠀⠀⠀⠀⠀⠀⠀⠀⠀⠀⠀⠀⠀⠀⠀⢠⣾⣿⣿⣿⣿⣿⣿⣿⣿⣿⣿⣿⣿⣿⣿⣿⣿⣿⣿⣿⣿⣿⣿⣿⣿⣇⠀⠀⠀⠀⠀⠀⠀⠀⠀⠀⠀⠀⠀⠀⠀⠀⠀⠀⠀⠀⠀⠀⠀⠀⠀⠀⠀⠀⠀</a:t>
            </a:r>
            <a:br/>
            <a:r>
              <a:t>⠀⠀⠀⠀⠀⠀⠀⣾⣿⣿⣿⣿⠃⠀⠀⠀⠀⠀⠀⠀⠀⠀⠀⠀⠀⠀⠀⠀⠀⠀⠀⠀⠀⢀⣴⣿⣿⣿⣿⣿⣿⣿⣿⣿⣿⣿⣿⣿⣿⣿⣿⣿⣿⣿⣿⣿⣿⣿⣿⣿⣿⣿⡀⠀⠀⠀⠀⠀⠀⠀⠀⠀⠀⠀⠀⠀⠀⠀⠀⠀⠀⠀⠀⠀⠀⠀⠀⠀⠀⠀⠀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⠀⠀⠀⠀⠀⠀⠀⠀⠀⠀⠀⠀⠀⠀⠀⠀⠀⠀⠀⠀⠀⠀⠀⠀⠀⠀⠀⠀⠀⠀⠀⠀⠀⠀⠀⠀⠀⠀⠀⠀⠀⢀⣠⣶⣿⣿⣶⣶⣶⣶⣶⣤⣄⡀⠀⠀⠀⠀⠀⠀⠀⠀⠀⠀⠀⠀⠀⠀⠀⠀⠀⠀⠀⠀⠀⠀⠀⠀⠀⠀⠀⠀⠀⠀⠀⠀⠀⠀⠀⠀⠀</a:t>
            </a:r>
            <a:br/>
            <a:r>
              <a:t>⠀⠀⠀⠀⢶⣶⣶⣦⣤⣀⠀⠀⠀⠀⠀⠀⠀⠀⠀⠀⠀⠀⠀⠀⠀⠀⠀⠀⠀⠀⠀⠀⠀⠀⠀⠀⠀⠀⠀⠀⣴⣿⣿⣿⣿⣿⣿⣿⣿⣿⣿⣿⣿⣿⣆⠀⠀⠀⠀⠀⠀⠀⠀⠀⠀⠀⠀⠀⠀⠀⠀⠀⠀⠀⠀⠀⠀⠀⠀⠀⠀⠀⠀⠀⠀⠀⠀⠀⠀⠀⠀</a:t>
            </a:r>
            <a:br/>
            <a:r>
              <a:t>⠀⠀⠀⠀⠈⣿⣿⣿⣿⣿⣿⣷⣦⣤⣀⠀⠀⠀⠀⠀⠀⠀⠀⠀⠀⠀⠀⠀⠀⠀⠀⠀⠀⠀⠀⠀⠀⠀⢠⣾⣿⣿⣿⣿⣿⣿⣿⣿⣿⣿⣿⣿⣿⣿⣿⣧⠀⠀⠀⠀⠀⠀⠀⠀⠀⠀⠀⠀⠀⠀⠀⠀⠀⠀⠀⠀⠀⠀⠀⠀⠀⠀⠀⠀⠀⠀⠀⠀⠀⠀⠀</a:t>
            </a:r>
            <a:br/>
            <a:r>
              <a:t>⠀⠀⠀⠀⢰⣿⣿⣿⣿⣿⣿⣿⣿⣿⣿⣿⣦⣀⠀⠀⠀⠀⠀⠀⠀⠀⠀⠀⠀⠀⠀⠀⠀⠀⠀⠀⠀⣠⣿⣿⣿⣿⣿⣿⣿⣿⣿⣿⣿⣿⣿⣿⣿⣿⣿⣿⡆⠀⠀⠀⠀⠀⠀⠀⠀⠀⠀⠀⠀⠀⠀⠀⠀⠀⠀⠀⠀⠀⠀⠀⠀⠀⠀⠀⠀⠀⠀⠀⠀⠀⠀</a:t>
            </a:r>
            <a:br/>
            <a:r>
              <a:t>⠀⠀⠀⢀⣿⣿⣿⣿⣿⣿⣿⣿⣿⣿⡟⠛⠛⠻⠿⣷⣶⣤⣄⡀⠀⠀⠀⠀⠀⠀⠀⠀⠀⠀⠀⢀⢴⣿⣿⣿⣿⣿⣿⣿⣿⣿⣿⣿⣿⣿⣿⣿⣿⣿⣿⡿⠀⠀⠀⠀⠀⠀⠀⠀⠀⠀⠀⠀⠀⠀⠀⠀⠀⠀⠀⠀⠀⠀⠀⠀⠀⠀⠀⠀⠀⠀⠀⠀⠀⠀⠀</a:t>
            </a:r>
            <a:br/>
            <a:r>
              <a:t>⠀⠀⠀⣸⣿⣿⣿⣿⣿⣿⣿⣿⣿⡟⠀⠀⠀⠀⠀⠀⠈⠙⠛⠿⢿⣶⣦⣤⣀⡀⠀⠀⠀⠀⢠⡽⢿⣿⣿⣿⣿⣿⣿⣿⣿⣿⣿⣿⣿⣿⣿⣿⣿⡉⠁⠀⠀⠀⠀⠀⠀⠀⠀⠀⠀⠀⠀⠀⠀⠀⠀⠀⠀⠀⠀⠀⠀⠀⠀⠀⠀⠀⠀⠀⠀⠀⠀⠀⠀⠀⠀</a:t>
            </a:r>
            <a:br/>
            <a:r>
              <a:t>⠀⠀⢠⣿⣿⣿⣿⣿⣿⣿⣿⣿⡿⠁⠀⠀⠀⠀⠀⠀⠀⠀⠀⠀⠀⠀⠉⠙⠻⠿⣿⣶⣦⣤⣀⡀⠀⠀⢸⣿⣿⣿⣿⣿⣿⣿⣿⣿⣿⣿⣿⣿⡿⠋⠀⠀⠀⠀⠀⠀⠀⠀⠀⠀⠀⠀⠀⠀⠀⠀⠀⠀⠀⠀⠀⠀⠀⠀⠀⠀⠀⠀⠀⠀⠀⠀⠀⠀⠀⠀⠀</a:t>
            </a:r>
            <a:br/>
            <a:r>
              <a:t>⠀⠀⣸⣿⣿⣿⣿⣿⣿⣿⣿⣿⠃⠀⠀⠀⠀⠀⠀⠀⠀⠀⠀⠀⠀⠀⠀⠀⠀⠀⠀⠈⠉⠛⠻⠿⣿⣶⣿⣿⣿⣿⣿⣿⣿⣿⣿⣿⣿⡿⠿⠟⠀⠀⠀⠀⠀⠀⠀⠀⠀⠀⠀⠀⠀⠀⠀⠀⠀⠀⠀⠀⠀⠀⠀⠀⠀⠀⠀⠀⠀⠀⠀⠀⠀⠀⠀⠀⠀⠀⠀</a:t>
            </a:r>
            <a:br/>
            <a:r>
              <a:t>⠀⠀⣿⣿⣿⣿⣿⣿⣿⣿⣿⡏⠀⠀⠀⠀⠀⠀⠀⠀⠀⠀⠀⠀⠀⠀⠀⠀⠀⠀⠀⠀⠀⠀⠀⠀⠀⠞⢹⣿⣿⣿⣿⣿⣿⣿⣿⣿⣿⣿⣷⣄⣀⡀⠀⠀⠀⠀⠀⠀⠀⠀⠀⠀⠀⠀⠀⠀⠀⠀⠀⠀⠀⠀⠀⠀⠀⠀⠀⠀⠀⠀⠀⠀⠀⠀⠀⠀⠀⠀⠀</a:t>
            </a:r>
            <a:br/>
            <a:r>
              <a:t>⠀⢰⣿⣿⣿⣿⣿⣿⣿⣿⣿⠀⠀⠀⠀⠀⠀⠀⠀⠀⠀⠀⠀⠀⠀⠀⠀⠀⠀⠀⠀⠀⠀⠀⠀⠀⠀⠀⠁⠻⢿⠟⢿⣿⣿⣿⣿⣿⣿⣿⣿⣿⣿⣿⣷⣄⠀⠀⠀⠀⠀⠀⠀⠀⠀⠀⠀⠀⠀⠀⠀⠀⠀⠀⠀⠀⠀⠀⠀⠀⠀⠀⠀⠀⠀⠀⠀⠀⠀⠀⠀</a:t>
            </a:r>
            <a:br/>
            <a:r>
              <a:t>⠀⢸⣿⣿⣿⣿⣿⣿⣿⣿⡇⠀⠀⠀⠀⠀⠀⠀⠀⠀⠀⠀⠀⠀⠀⠀⠀⠀⠀⠀⠀⠀⠀⠀⠀⠀⠀⠀⠀⠀⠀⠀⢸⣿⣿⣿⣿⣿⣿⣿⣿⣿⣿⣿⣿⣿⢿⣷⣶⣦⣤⣄⣀⡀⠀⠀⠀⠀⠀⠀⠀⠀⠀⠀⠀⠀⠀⠀⠀⠀⠀⠀⠀⠀⠀⠀⠀⠀⠀⠀⠀</a:t>
            </a:r>
            <a:br/>
            <a:r>
              <a:t>⠀⣸⣿⣿⣿⣿⣿⣿⣿⣿⠁⠀⠀⠀⠀⠀⠀⠀⠀⠀⠀⠀⠀⠀⠀⠀⠀⠀⠀⠀⠀⠀⠀⠀⠀⠀⠀⠀⠀⠀⠀⢀⣼⣿⣿⣿⣿⣿⣿⣿⣿⣿⣿⣿⣿⣿⡀⠀⠉⠉⠛⠛⠿⠿⣿⣷⣶⣦⣤⣶⣤⣶⣤⣤⡀⡀⠀⠀⠀⠀⠀⠀⠀⠀⠀⠀⠀⠀⠀⠀⠀</a:t>
            </a:r>
            <a:br/>
            <a:r>
              <a:t>⠀⣿⣿⣿⣿⣿⣿⣿⣿⣿⠀⠀⠀⠀⠀⠀⠀⠀⠀⠀⠀⠀⠀⠀⠀⠀⠀⠀⠀⠀⠀⠀⠀⠀⠀⠀⠀⠀⠀⠀⠀⠘⣿⣿⣿⣿⣿⣿⣿⣿⣿⣿⣿⣿⣿⣿⣷⡄⠀⠀⠀⠀⠀⠀⠀⠀⠉⠙⠛⣿⣿⣿⣿⣿⣿⣿⣦⣤⣄⣀⣀⠀⠀⠀⠀⠀⠀⠀⠀⠀⠀</a:t>
            </a:r>
            <a:br/>
            <a:r>
              <a:t>⠀⣿⣿⣿⣿⣿⣿⣿⣿⡟⠀⠀⠀⠀⠀⠀⠀⠀⠀⠀⠀⠀⠀⠀⠀⠀⠀⠀⠀⠀⠀⠀⠀⠀⠀⠀⠀⠀⠀⠀⢀⣾⣿⣿⣿⣿⣿⣿⣿⣿⣿⣿⣿⣿⣿⣿⣿⣿⡀⠀⠀⠀⠀⠀⠀⠀⠀⠀⠀⣿⣿⣿⣿⣿⣿⠏⠛⠛⠿⠿⣿⣿⣿⣷⣶⣶⣤⣤⣤⣀⡀</a:t>
            </a:r>
            <a:br/>
            <a:r>
              <a:t>⠀⣿⣿⣿⣿⣿⣿⣿⣿⡇⠀⠀⠀⠀⠀⠀⠀⠀⠀⠀⠀⠀⠀⠀⠀⠀⠀⠀⠀⠀⠀⠀⠀⠀⠀⠀⠀⠀⠀⢠⣾⣿⣿⣿⢿⣿⣿⣿⣿⣿⣿⣿⣿⣿⣿⣿⣿⣿⡇⠀⠀⠀⢀⣀⣠⣤⣴⣶⣾⣿⣿⣿⣿⡿⠃⠀⠀⠀⠀⠀⠀⠈⠉⠙⠛⠻⠿⣿⣿⣿⡇</a:t>
            </a:r>
            <a:br/>
            <a:r>
              <a:t>⠀⢸⣿⣿⣿⣿⣿⣿⣿⡇⠀⠀⠀⠀⠀⠀⠀⠀⠀⠀⠀⠀⠀⠀⠀⠀⠀⠀⠀⠀⠀⠀⠀⠀⠀⠀⠀⠀⠀⣾⣿⣿⣿⡁⠘⣿⣿⣿⣿⣿⣿⣿⣿⣿⣿⣿⣿⣿⣷⣶⣾⣿⣿⣿⣿⣿⣿⣿⣿⣿⡿⠟⠉⠀⠀⠀⠀⠀⠀⠀⠀⠀⠀⠀⠀⠀⠀⠀⠀⠉⠁</a:t>
            </a:r>
            <a:br/>
            <a:r>
              <a:t>⠀⢸⣿⣿⣿⣿⣿⣿⣿⡇⠀⠀⠀⠀⠀⠀⠀⠀⠀⠀⠀⠀⠀⠀⠀⠀⠀⠀⠀⠀⠀⠀⠀⠀⠀⠀⠀⠀⠀⠹⣿⣿⣿⣿⣦⣿⣿⣿⣿⣿⣿⣿⣿⣿⣿⣿⣿⣿⣿⣿⣿⣿⣿⣿⡿⠿⠟⠋⠉⠀⠀⠀⠀⠀⠀⠀⠀⠀⠀⠀⠀⠀⠀⠀⠀⠀⠀⠀⠀⠀⠀</a:t>
            </a:r>
            <a:br/>
            <a:r>
              <a:t>⠀⠘⣿⣿⣿⣿⣿⣿⣿⡇⠀⠀⠀⠀⠀⠀⠀⠀⠀⠀⠀⠀⠀⠀⠀⠀⠀⠀⠀⠀⠀⠀⠀⠀⠀⠀⠀⠀⠀⠀⠈⠙⢿⣿⣿⣿⣿⣿⣿⣿⣿⣿⣿⣿⣿⣿⠏⠙⠛⠟⠛⠛⠉⠁⠀⠀⠀⠀⠀⠀⠀⠀⠀⠀⠀⠀⠀⠀⠀⠀⠀⠀⠀⠀⠀⠀⠀⠀⠀⠀⠀</a:t>
            </a:r>
            <a:br/>
            <a:r>
              <a:t>⠀⠀⢿⣿⣿⣿⣿⣿⣿⣿⠀⠀⠀⠀⠀⠀⠀⠀⠀⠀⠀⠀⠀⠀⠀⠀⠀⠀⠀⠀⠀⠀⠀⠀⠀⠀⠀⠀⠀⠀⠀⠀⠀⠉⠻⣿⣿⣿⣿⣿⣿⣿⣿⣿⣿⣿⠀⠀⠀⠀⠀⠀⠀⠀⠀⠀⠀⠀⠀⠀⠀⠀⠀⠀⠀⠀⠀⠀⠀⠀⠀⠀⠀⠀⠀⠀⠀⠀⠀⠀⠀</a:t>
            </a:r>
            <a:br/>
            <a:r>
              <a:t>⠀⠀⠸⣿⣿⣿⣿⣿⣿⣿⡆⠀⠀⠀⠀⠀⠀⠀⠀⠀⠀⠀⠀⠀⠀⠀⠀⠀⠀⠀⠀⠀⠀⠀⠀⠀⠀⠀⠀⠀⠀⠀⠀⠀⠀⢻⣿⣿⣿⣿⣿⣿⣿⣿⣿⣿⣄⠀⠀⠀⠀⠀⠀⠀⠀⠀⠀⠀⠀⠀⠀⠀⠀⠀⠀⠀⠀⠀⠀⠀⠀⠀⠀⠀⠀⠀⠀⠀⠀⠀⠀</a:t>
            </a:r>
            <a:br/>
            <a:r>
              <a:t>⠀⠀⠀⢻⣿⣿⣿⣿⣿⣿⣷⠀⠀⠀⠀⠀⠀⠀⠀⠀⠀⠀⠀⠀⠀⠀⠀⠀⠀⠀⠀⠀⠀⠀⠀⠀⠀⠀⠀⠀⠀⠀⠀⠀⣠⣿⣿⣿⣿⣿⣿⣿⣿⣿⣿⣿⣿⡇⠀⠀⠀⠀⠀⠀⠀⠀⠀⠀⠀⠀⠀⠀⠀⠀⠀⠀⠀⠀⠀⠀⠀⠀⠀⠀⠀⠀⠀⠀⠀⠀⠀</a:t>
            </a:r>
            <a:br/>
            <a:r>
              <a:t>⠀⠀⠀⠈⣿⣿⣿⣿⣿⣿⣿⡆⠀⠀⠀⠀⠀⠀⠀⠀⠀⠀⠀⠀⠀⠀⠀⠀⠀⠀⠀⠀⠀⠀⠀⠀⠀⠀⠀⠀⠀⠀⠀⣴⣿⣿⣿⣿⣿⣿⣿⣿⣿⣿⣿⣿⣿⣷⠀⠀⠀⠀⠀⠀⠀⠀⠀⠀⠀⠀⠀⠀⠀⠀⠀⠀⠀⠀⠀⠀⠀⠀⠀⠀⠀⠀⠀⠀⠀⠀⠀</a:t>
            </a:r>
            <a:br/>
            <a:r>
              <a:t>⠀⠀⠀⠀⠘⣿⣿⣿⣿⣿⣿⣿⡀⠀⠀⠀⠀⠀⠀⠀⠀⠀⠀⠀⠀⠀⠀⠀⠀⠀⠀⠀⠀⠀⠀⠀⠀⠀⠀⠀⠀⢀⣾⣿⣿⣿⣿⣿⣿⣿⣿⣿⣿⣿⣿⣿⣿⣿⣷⡀⠀⠀⠀⠀⠀⠀⠀⠀⠀⠀⠀⠀⠀⠀⠀⠀⠀⠀⠀⠀⠀⠀⠀⠀⠀⠀⠀⠀⠀⠀⠀</a:t>
            </a:r>
            <a:br/>
            <a:r>
              <a:t>⠀⠀⠀⠀⠀⠘⣿⣿⣿⣿⣿⣿⣧⠀⠀⠀⠀⠀⠀⠀⠀⠀⠀⠀⠀⠀⠀⠀⠀⠀⠀⠀⠀⠀⠀⠀⠀⠀⠀⠀⣠⣿⣿⣿⣿⣿⣿⣿⣿⣿⣿⣿⣿⣿⣿⣿⣿⣿⣿⣿⣦⠀⠀⠀⠀⠀⠀⠀⠀⠀⠀⠀⠀⠀⠀⠀⠀⠀⠀⠀⠀⠀⠀⠀⠀⠀⠀⠀⠀⠀⠀</a:t>
            </a:r>
            <a:br/>
            <a:r>
              <a:t>⠀⠀⠀⠀⠀⠀⠹⣿⣿⣿⣿⣿⣿⡆⠀⠀⠀⠀⠀⠀⠀⠀⠀⠀⠀⠀⠀⠀⠀⠀⠀⠀⠀⠀⠀⠀⠀⠀⢀⣼⣿⣿⣿⣿⣿⣿⣿⣿⣿⣿⣿⣿⣿⣿⣿⣿⣿⣿⣿⣿⣿⣷⡀⠀⠀⠀⠀⠀⠀⠀⠀⠀⠀⠀⠀⠀⠀⠀⠀⠀⠀⠀⠀⠀⠀⠀⠀⠀⠀⠀⠀</a:t>
            </a:r>
            <a:br/>
            <a:r>
              <a:t>⠀⠀⠀⠀⠀⠀⠀⢻⣿⣿⣿⣿⣿⣿⠀⠀⠀⠀⠀⠀⠀⠀⠀⠀⠀⠀⠀⠀⠀⠀⠀⠀⠀⠀⠀⠀⠀⣰⣿⣿⣿⣿⣿⣿⣿⣿⣿⣿⣿⣿⣿⣿⣿⣿⣿⣿⣿⣿⣿⣿⣿⠻⠷⠀⠀⠀⠀⠀⠀⠀⠀⠀⠀⠀⠀⠀⠀⠀⠀⠀⠀⠀⠀⠀⠀⠀⠀⠀⠀⠀⠀</a:t>
            </a:r>
            <a:br/>
            <a:r>
              <a:t>⠀⠀⠀⠀⠀⠀⠀⢸⣿⣿⣿⣿⣿⠇⠀⠀⠀⠀⠀⠀⠀⠀⠀⠀⠀⠀⠀⠀⠀⠀⠀⠀⠀⠀⠀⢠⣾⣿⣿⣿⣿⣿⣿⣿⣿⣿⣿⣿⣿⣿⣿⣿⣿⣿⣿⣿⣿⣿⣿⣿⣿⡆⠀⠀⠀⠀⠀⠀⠀⠀⠀⠀⠀⠀⠀⠀⠀⠀⠀⠀⠀⠀⠀⠀⠀⠀⠀⠀⠀⠀⠀</a:t>
            </a:r>
            <a:br/>
            <a:r>
              <a:t>⠀⠀⠀⠀⠀⠀⠀⢸⣿⣿⣿⣿⠏⠀⠀⠀⠀⠀⠀⠀⠀⠀⠀⠀⠀⠀⠀⠀⠀⠀⠀⠀⠀⢀⣴⣿⣿⣿⣿⣿⣿⣿⣿⣿⣿⣿⣿⣿⣿⣿⣿⣿⣿⣿⣿⣿⣿⣿⣿⣿⣿⣿⠀⠀⠀⠀⠀⠀⠀⠀⠀⠀⠀⠀⠀⠀⠀⠀⠀⠀⠀⠀⠀⠀⠀⠀⠀⠀⠀⠀⠀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⠀⠀⠀⠀⠀⠀⠀⠀⠀⠀⠀⠀⠀⠀⠀⠀⠀⠀⠀⠀⠀⠀⠀⠀⠀⠀⠀⠀⠀⠀⠀⠀⠀⠀⠀⠀⠀⠀⠀⠀⠀⣀⣴⣿⣿⣷⣶⣿⣿⣿⣶⣦⣄⡀⠀⠀⠀⠀⠀⠀⠀⠀⠀⠀⠀⠀⠀⠀⠀⠀⠀⠀⠀⠀⠀⠀⠀⠀⠀⠀⠀⠀⠀⠀⠀⠀⠀⠀⠀⠀⠀</a:t>
            </a:r>
            <a:br/>
            <a:r>
              <a:t>⠀⠀⠀⠀⣴⣶⣤⣤⣀⠀⠀⠀⠀⠀⠀⠀⠀⠀⠀⠀⠀⠀⠀⠀⠀⠀⠀⠀⠀⠀⠀⠀⠀⠀⠀⠀⠀⠀⠀⣠⣾⣿⣿⣿⣿⣿⣿⣿⣿⣿⣿⣿⣿⣷⡄⠀⠀⠀⠀⠀⠀⠀⠀⠀⠀⠀⠀⠀⠀⠀⠀⠀⠀⠀⠀⠀⠀⠀⠀⠀⠀⠀⠀⠀⠀⠀⠀⠀⠀⠀⠀</a:t>
            </a:r>
            <a:br/>
            <a:r>
              <a:t>⠀⠀⠀⠀⠙⣿⣿⣿⣿⣿⣷⣶⣤⣀⠀⠀⠀⠀⠀⠀⠀⠀⠀⠀⠀⠀⠀⠀⠀⠀⠀⠀⠀⠀⠀⠀⠀⠀⣴⣿⣿⣿⣿⣿⣿⣿⣿⣿⣿⣿⣿⣿⣿⣿⣿⣆⠀⠀⠀⠀⠀⠀⠀⠀⠀⠀⠀⠀⠀⠀⠀⠀⠀⠀⠀⠀⠀⠀⠀⠀⠀⠀⠀⠀⠀⠀⠀⠀⠀⠀⠀</a:t>
            </a:r>
            <a:br/>
            <a:r>
              <a:t>⠀⠀⠀⠀⢰⣿⣿⣿⣿⣿⣿⣿⣿⣿⣿⣷⣤⡀⠀⠀⠀⠀⠀⠀⠀⠀⠀⠀⠀⠀⠀⠀⠀⠀⠀⠀⢀⣾⣿⣿⣿⣿⣿⣿⣿⣿⣿⣿⣿⣿⣿⣿⣿⣿⣿⡟⠂⠀⠀⠀⠀⠀⠀⠀⠀⠀⠀⠀⠀⠀⠀⠀⠀⠀⠀⠀⠀⠀⠀⠀⠀⠀⠀⠀⠀⠀⠀⠀⠀⠀⠀</a:t>
            </a:r>
            <a:br/>
            <a:r>
              <a:t>⠀⠀⠀⢀⣿⣿⣿⣿⣿⣿⣿⣿⣿⣿⠟⠻⠟⠿⢿⣶⣤⣄⣀⠀⠀⠀⠀⠀⠀⠀⠀⠀⠀⠀⠀⡠⣾⣿⣿⣿⣿⣿⣿⣿⣿⣿⣿⣿⣿⣿⣿⣿⣿⣿⠿⠃⠀⠀⠀⠀⠀⠀⠀⠀⠀⠀⠀⠀⠀⠀⠀⠀⠀⠀⠀⠀⠀⠀⠀⠀⠀⠀⠀⠀⠀⠀⠀⠀⠀⠀⠀</a:t>
            </a:r>
            <a:br/>
            <a:r>
              <a:t>⠀⠀⠀⣼⣿⣿⣿⣿⣿⣿⣿⣿⣿⡟⠀⠀⠀⠀⠀⠈⠉⠛⠻⠿⣷⣶⣤⣄⣀⠀⠀⠀⠀⠀⣺⣿⣿⣿⣿⣿⣿⣿⣿⣿⣿⣿⣿⣿⣿⣿⣿⣿⣿⣄⠀⠀⠀⠀⠀⠀⠀⠀⠀⠀⠀⠀⠀⠀⠀⠀⠀⠀⠀⠀⠀⠀⠀⠀⠀⠀⠀⠀⠀⠀⠀⠀⠀⠀⠀⠀⠀</a:t>
            </a:r>
            <a:br/>
            <a:r>
              <a:t>⠀⠀⢠⣿⣿⣿⣿⣿⣿⣿⣿⣿⡿⠀⠀⠀⠀⠀⠀⠀⠀⠀⠀⠀⠀⠈⠉⠛⠻⠿⣷⣶⣤⣄⣀⠀⠁⢰⣾⣿⣿⣿⣿⣿⣿⣿⣿⣿⣿⣿⣿⣿⡟⠀⠀⠀⠀⠀⠀⠀⠀⠀⠀⠀⠀⠀⠀⠀⠀⠀⠀⠀⠀⠀⠀⠀⠀⠀⠀⠀⠀⠀⠀⠀⠀⠀⠀⠀⠀⠀⠀</a:t>
            </a:r>
            <a:br/>
            <a:r>
              <a:t>⠀⠀⣸⣿⣿⣿⣿⣿⣿⣿⣿⣿⠃⠀⠀⠀⠀⠀⠀⠀⠀⠀⠀⠀⠀⠀⠀⠀⠀⠀⠀⠈⠉⠛⠻⠿⣿⣾⣿⣿⣿⣿⣿⣿⣿⣛⣿⣿⣿⣟⠛⠋⠀⠀⠀⠀⠀⠀⠀⠀⠀⠀⠀⠀⠀⠀⠀⠀⠀⠀⠀⠀⠀⠀⠀⠀⠀⠀⠀⠀⠀⠀⠀⠀⠀⠀⠀⠀⠀⠀⠀</a:t>
            </a:r>
            <a:br/>
            <a:r>
              <a:t>⠀⠀⣿⣿⣿⣿⣿⣿⣿⣿⣿⡏⠀⠀⠀⠀⠀⠀⠀⠀⠀⠀⠀⠀⠀⠀⠀⠀⠀⠀⠀⠀⠀⠀⠀⠀⠰⢉⣿⣿⣿⣿⣿⣿⣿⣿⣿⣿⣿⣿⣷⣦⣤⣀⠀⠀⠀⠀⠀⠀⠀⠀⠀⠀⠀⠀⠀⠀⠀⠀⠀⠀⠀⠀⠀⠀⠀⠀⠀⠀⠀⠀⠀⠀⠀⠀⠀⠀⠀⠀⠀</a:t>
            </a:r>
            <a:br/>
            <a:r>
              <a:t>⠀⢸⣿⣿⣿⣿⣿⣿⣿⣿⣿⠀⠀⠀⠀⠀⠀⠀⠀⠀⠀⠀⠀⠀⠀⠀⠀⠀⠀⠀⠀⠀⠀⠀⠀⠀⠀⠈⠘⡿⡟⠟⣿⣿⣿⣿⣿⣿⣿⣿⣿⣿⣿⣿⣿⣄⡀⠀⠀⠀⠀⠀⠀⠀⠀⠀⠀⠀⠀⠀⠀⠀⠀⠀⠀⠀⠀⠀⠀⠀⠀⠀⠀⠀⠀⠀⠀⠀⠀⠀⠀</a:t>
            </a:r>
            <a:br/>
            <a:r>
              <a:t>⠀⢸⣿⣿⣿⣿⣿⣿⣿⣿⡇⠀⠀⠀⠀⠀⠀⠀⠀⠀⠀⠀⠀⠀⠀⠀⠀⠀⠀⠀⠀⠀⠀⠀⠀⠀⠀⠀⠀⠀⠀⠀⢸⣿⣿⣿⣿⣿⣿⣿⣿⣿⣿⣿⣿⣿⠿⣿⣷⣶⣦⣤⣄⣀⣀⠀⠀⠀⠀⠀⠀⠀⠀⠀⠀⠀⠀⠀⠀⠀⠀⠀⠀⠀⠀⠀⠀⠀⠀⠀⠀</a:t>
            </a:r>
            <a:br/>
            <a:r>
              <a:t>⠀⣸⣿⣿⣿⣿⣿⣿⣿⣿⠃⠀⠀⠀⠀⠀⠀⠀⠀⠀⠀⠀⠀⠀⠀⠀⠀⠀⠀⠀⠀⠀⠀⠀⠀⠀⠀⠀⠀⠀⠀⢀⣼⣿⣿⣿⣿⣿⣿⣿⣿⣿⣿⣿⣿⣿⡄⠀⠀⠉⠉⠛⠛⠿⠿⣿⣿⣶⣶⣶⣶⣿⣶⣦⡄⣄⠀⠀⠀⠀⠀⠀⠀⠀⠀⠀⠀⠀⠀⠀⠀</a:t>
            </a:r>
            <a:br/>
            <a:r>
              <a:t>⠀⣿⣿⣿⣿⣿⣿⣿⣿⣿⠀⠀⠀⠀⠀⠀⠀⠀⠀⠀⠀⠀⠀⠀⠀⠀⠀⠀⠀⠀⠀⠀⠀⠀⠀⠀⠀⠀⠀⠀⠀⠘⣿⣿⣿⣿⣿⣿⣿⣿⣿⣿⣿⣿⣿⣿⣿⣄⠀⠀⠀⠀⠀⠀⠀⠀⠀⠈⠉⣿⣿⣿⣿⣿⣿⣿⣶⣶⣦⣤⣤⣀⣀⡀⠀⠀⠀⠀⠀⠀⠀</a:t>
            </a:r>
            <a:br/>
            <a:r>
              <a:t>⠀⣿⣿⣿⣿⣿⣿⣿⣿⣿⠀⠀⠀⠀⠀⠀⠀⠀⠀⠀⠀⠀⠀⠀⠀⠀⠀⠀⠀⠀⠀⠀⠀⠀⠀⠀⠀⠀⠀⠀⢀⣾⣿⣿⣿⣿⣿⣿⣿⣿⣿⣿⣿⣿⣿⣿⣿⣿⡆⠀⠀⠀⠀⠀⠀⠀⠀⠀⠀⣹⣿⣿⣿⣿⣿⠋⠉⠉⠛⠻⠿⢿⣿⣿⣿⣿⣷⣶⣶⣦⡄</a:t>
            </a:r>
            <a:br/>
            <a:r>
              <a:t>⠀⢿⣿⣿⣿⣿⣿⣿⣿⡇⠀⠀⠀⠀⠀⠀⠀⠀⠀⠀⠀⠀⠀⠀⠀⠀⠀⠀⠀⠀⠀⠀⠀⠀⠀⠀⠀⠀⠀⢠⣿⣿⣿⣿⢿⣿⣿⣿⣿⣿⣿⣿⣿⣿⣿⣿⣿⣿⡇⠀⠀⢀⣀⣠⣤⣴⣶⣿⣿⣿⣿⣿⣿⠟⠁⠀⠀⠀⠀⠀⠀⠀⠀⠈⠉⠙⠛⠻⠿⣿⡇</a:t>
            </a:r>
            <a:br/>
            <a:r>
              <a:t>⠀⢸⣿⣿⣿⣿⣿⣿⣿⡇⠀⠀⠀⠀⠀⠀⠀⠀⠀⠀⠀⠀⠀⠀⠀⠀⠀⠀⠀⠀⠀⠀⠀⠀⠀⠀⠀⠀⠀⣾⣿⣿⣿⡁⠈⣿⣿⣿⣿⣿⣿⣿⣿⣿⣿⣿⣿⣿⣿⣶⣿⣿⣿⣿⣿⣿⣿⣿⣿⡿⠿⠋⠁⠀⠀⠀⠀⠀⠀⠀⠀⠀⠀⠀⠀⠀⠀⠀⠀⠀⠀</a:t>
            </a:r>
            <a:br/>
            <a:r>
              <a:t>⠀⢸⣿⣿⣿⣿⣿⣿⣿⡇⠀⠀⠀⠀⠀⠀⠀⠀⠀⠀⠀⠀⠀⠀⠀⠀⠀⠀⠀⠀⠀⠀⠀⠀⠀⠀⠀⠀⠀⠘⢿⣿⣿⣿⣦⣿⣿⣿⣿⣿⣿⣿⣿⣿⣿⣿⣿⣿⣿⣿⣿⣿⣿⣿⠿⠟⠛⠉⠀⠀⠀⠀⠀⠀⠀⠀⠀⠀⠀⠀⠀⠀⠀⠀⠀⠀⠀⠀⠀⠀⠀</a:t>
            </a:r>
            <a:br/>
            <a:r>
              <a:t>⠀⠈⣿⣿⣿⣿⣿⣿⣿⣇⠀⠀⠀⠀⠀⠀⠀⠀⠀⠀⠀⠀⠀⠀⠀⠀⠀⠀⠀⠀⠀⠀⠀⠀⠀⠀⠀⠀⠀⠀⠀⠙⢿⣿⣿⣿⣿⣿⣿⣿⣿⣿⣿⣿⣿⣿⠇⠉⠛⠛⠛⠉⠁⠀⠀⠀⠀⠀⠀⠀⠀⠀⠀⠀⠀⠀⠀⠀⠀⠀⠀⠀⠀⠀⠀⠀⠀⠀⠀⠀⠀</a:t>
            </a:r>
            <a:br/>
            <a:r>
              <a:t>⠀⠀⢿⣿⣿⣿⣿⣿⣿⣿⠀⠀⠀⠀⠀⠀⠀⠀⠀⠀⠀⠀⠀⠀⠀⠀⠀⠀⠀⠀⠀⠀⠀⠀⠀⠀⠀⠀⠀⠀⠀⠀⠀⠈⠻⣿⣿⣿⣿⣿⣿⣿⣿⣿⣿⣿⠀⠀⠀⠀⠀⠀⠀⠀⠀⠀⠀⠀⠀⠀⠀⠀⠀⠀⠀⠀⠀⠀⠀⠀⠀⠀⠀⠀⠀⠀⠀⠀⠀⠀⠀</a:t>
            </a:r>
            <a:br/>
            <a:r>
              <a:t>⠀⠀⠸⣿⣿⣿⣿⣿⣿⣿⡆⠀⠀⠀⠀⠀⠀⠀⠀⠀⠀⠀⠀⠀⠀⠀⠀⠀⠀⠀⠀⠀⠀⠀⠀⠀⠀⠀⠀⠀⠀⠀⠀⠀⠀⢸⣿⣿⣿⣿⣿⣿⣿⣿⣿⣿⣦⡀⠀⠀⠀⠀⠀⠀⠀⠀⠀⠀⠀⠀⠀⠀⠀⠀⠀⠀⠀⠀⠀⠀⠀⠀⠀⠀⠀⠀⠀⠀⠀⠀⠀</a:t>
            </a:r>
            <a:br/>
            <a:r>
              <a:t>⠀⠀⠀⢻⣿⣿⣿⣿⣿⣿⣷⠀⠀⠀⠀⠀⠀⠀⠀⠀⠀⠀⠀⠀⠀⠀⠀⠀⠀⠀⠀⠀⠀⠀⠀⠀⠀⠀⠀⠀⠀⠀⠀⠀⣰⣿⣿⣿⣿⣿⣿⣿⣿⣿⣿⣿⣿⡇⠀⠀⠀⠀⠀⠀⠀⠀⠀⠀⠀⠀⠀⠀⠀⠀⠀⠀⠀⠀⠀⠀⠀⠀⠀⠀⠀⠀⠀⠀⠀⠀⠀</a:t>
            </a:r>
            <a:br/>
            <a:r>
              <a:t>⠀⠀⠀⠈⣿⣿⣿⣿⣿⣿⣿⣇⠀⠀⠀⠀⠀⠀⠀⠀⠀⠀⠀⠀⠀⠀⠀⠀⠀⠀⠀⠀⠀⠀⠀⠀⠀⠀⠀⠀⠀⠀⠀⣼⣿⣿⣿⣿⣿⣿⣿⣿⣿⣿⣿⣿⣿⣷⡀⠀⠀⠀⠀⠀⠀⠀⠀⠀⠀⠀⠀⠀⠀⠀⠀⠀⠀⠀⠀⠀⠀⠀⠀⠀⠀⠀⠀⠀⠀⠀⠀</a:t>
            </a:r>
            <a:br/>
            <a:r>
              <a:t>⠀⠀⠀⠀⠘⣿⣿⣿⣿⣿⣿⣿⡄⠀⠀⠀⠀⠀⠀⠀⠀⠀⠀⠀⠀⠀⠀⠀⠀⠀⠀⠀⠀⠀⠀⠀⠀⠀⠀⠀⠀⢠⣾⣿⣿⣿⣿⣿⣿⣿⣿⣿⣿⣿⣿⣿⣿⣿⣷⣄⠀⠀⠀⠀⠀⠀⠀⠀⠀⠀⠀⠀⠀⠀⠀⠀⠀⠀⠀⠀⠀⠀⠀⠀⠀⠀⠀⠀⠀⠀⠀</a:t>
            </a:r>
            <a:br/>
            <a:r>
              <a:t>⠀⠀⠀⠀⠀⠘⣿⣿⣿⣿⣿⣿⣷⠀⠀⠀⠀⠀⠀⠀⠀⠀⠀⠀⠀⠀⠀⠀⠀⠀⠀⠀⠀⠀⠀⠀⠀⠀⠀⠀⣴⣿⣿⣿⣿⣿⣿⣿⣿⣿⣿⣿⣿⣿⣿⣿⣿⣿⣿⣿⣧⡀⠀⠀⠀⠀⠀⠀⠀⠀⠀⠀⠀⠀⠀⠀⠀⠀⠀⠀⠀⠀⠀⠀⠀⠀⠀⠀⠀⠀⠀</a:t>
            </a:r>
            <a:br/>
            <a:r>
              <a:t>⠀⠀⠀⠀⠀⠀⠘⣿⣿⣿⣿⣿⣿⣇⠀⠀⠀⠀⠀⠀⠀⠀⠀⠀⠀⠀⠀⠀⠀⠀⠀⠀⠀⠀⠀⠀⠀⠀⣠⣾⣿⣿⣿⣿⣿⣿⣿⣿⣿⣿⣿⣿⣿⣿⣿⣿⣿⣿⣿⣿⣿⣿⡄⠀⠀⠀⠀⠀⠀⠀⠀⠀⠀⠀⠀⠀⠀⠀⠀⠀⠀⠀⠀⠀⠀⠀⠀⠀⠀⠀⠀</a:t>
            </a:r>
            <a:br/>
            <a:r>
              <a:t>⠀⠀⠀⠀⠀⠀⠀⢹⣿⣿⣿⣿⣿⣿⠄⠀⠀⠀⠀⠀⠀⠀⠀⠀⠀⠀⠀⠀⠀⠀⠀⠀⠀⠀⠀⠀⢀⣾⣿⣿⣿⣿⣿⣿⣿⣿⣿⣿⣿⣿⣿⣿⣿⣿⣿⣿⣿⣿⣿⣿⣿⠛⠛⠀⠀⠀⠀⠀⠀⠀⠀⠀⠀⠀⠀⠀⠀⠀⠀⠀⠀⠀⠀⠀⠀⠀⠀⠀⠀⠀⠀</a:t>
            </a:r>
            <a:br/>
            <a:r>
              <a:t>⠀⠀⠀⠀⠀⠀⠀⠘⣿⣿⣿⣿⣿⡟⠀⠀⠀⠀⠀⠀⠀⠀⠀⠀⠀⠀⠀⠀⠀⠀⠀⠀⠀⠀⢀⣴⣿⣿⣿⣿⣿⣿⣿⣿⣿⣿⣿⣿⣿⣿⣿⣿⣿⣿⣿⣿⣿⣿⣿⣿⣿⡆⠀⠀⠀⠀⠀⠀⠀⠀⠀⠀⠀⠀⠀⠀⠀⠀⠀⠀⠀⠀⠀⠀⠀⠀⠀⠀⠀⠀⠀</a:t>
            </a:r>
            <a:br/>
            <a:r>
              <a:t>⠀⠀⠀⠀⠀⠀⠀⢰⣿⣿⣿⣿⡿⠁⠀⠀⠀⠀⠀⠀⠀⠀⠀⠀⠀⠀⠀⠀⠀⠀⠀⠀⠀⣠⣾⣿⣿⣿⣿⣿⣿⣿⣿⣿⣿⣿⣿⣿⣿⣿⣿⣿⣿⣿⣿⣿⣿⣿⣿⣿⣿⣷⠀⠀⠀⠀⠀⠀⠀⠀⠀⠀⠀⠀⠀⠀⠀⠀⠀⠀⠀⠀⠀⠀⠀⠀⠀⠀⠀⠀⠀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⠀⠀⠀⠀⠀⠀⠀⠀⠀⠀⠀⠀⠀⠀⠀⠀⠀⠀⠀⠀⠀⠀⠀⠀⠀⠀⠀⠀⠀⠀⠀⠀⠀⠀⠀⠀⠀⠀⠀⠀⠀⣠⣾⣿⣿⣿⣿⣿⣿⣿⣷⣶⣄⠀⠀⠀⠀⠀⠀⠀⠀⠀⠀⠀⠀⠀⠀⠀⠀⠀⠀⠀⠀⠀⠀⠀⠀⠀⠀⠀⠀⠀⠀⠀⠀⠀⠀⠀⠀⠀⠀</a:t>
            </a:r>
            <a:br/>
            <a:r>
              <a:t>⠀⠀⠀⠀⣤⣤⣤⣄⣀⠀⠀⠀⠀⠀⠀⠀⠀⠀⠀⠀⠀⠀⠀⠀⠀⠀⠀⠀⠀⠀⠀⠀⠀⠀⠀⠀⠀⠀⠀⣠⣾⣿⣿⣿⣿⣿⣿⣿⣿⣿⣿⣿⣿⣷⡄⠀⠀⠀⠀⠀⠀⠀⠀⠀⠀⠀⠀⠀⠀⠀⠀⠀⠀⠀⠀⠀⠀⠀⠀⠀⠀⠀⠀⠀⠀⠀⠀⠀⠀⠀⠀</a:t>
            </a:r>
            <a:br/>
            <a:r>
              <a:t>⠀⠀⠀⠀⠙⣿⣿⣿⣿⣿⣶⣦⣤⣀⠀⠀⠀⠀⠀⠀⠀⠀⠀⠀⠀⠀⠀⠀⠀⠀⠀⠀⠀⠀⠀⠀⠀⠀⣼⣿⣿⣿⣿⣿⣿⣿⣿⣿⣿⣿⣿⣿⣿⣿⣿⡄⠀⠀⠀⠀⠀⠀⠀⠀⠀⠀⠀⠀⠀⠀⠀⠀⠀⠀⠀⠀⠀⠀⠀⠀⠀⠀⠀⠀⠀⠀⠀⠀⠀⠀⠀</a:t>
            </a:r>
            <a:br/>
            <a:r>
              <a:t>⠀⠀⠀⠀⣸⣿⣿⣿⣿⣿⣿⣿⣿⣿⣿⣶⣄⠀⠀⠀⠀⠀⠀⠀⠀⠀⠀⠀⠀⠀⠀⠀⠀⠀⠀⠀⢀⣾⣿⣿⣿⣿⣿⣿⣿⣿⣿⣿⣿⣿⣿⣿⣿⣿⣿⡏⠀⠀⠀⠀⠀⠀⠀⠀⠀⠀⠀⠀⠀⠀⠀⠀⠀⠀⠀⠀⠀⠀⠀⠀⠀⠀⠀⠀⠀⠀⠀⠀⠀⠀⠀</a:t>
            </a:r>
            <a:br/>
            <a:r>
              <a:t>⠀⠀⠀⢀⣿⣿⣿⣿⣿⣿⣿⣿⣿⣿⠟⠿⠿⠿⣷⣶⣤⣄⣀⠀⠀⠀⠀⠀⠀⠀⠀⠀⠀⠀⠀⢠⣾⣿⣿⣿⣿⣿⣿⣿⣿⣿⣿⣿⣿⣿⣿⣿⣿⠿⠛⠀⠀⠀⠀⠀⠀⠀⠀⠀⠀⠀⠀⠀⠀⠀⠀⠀⠀⠀⠀⠀⠀⠀⠀⠀⠀⠀⠀⠀⠀⠀⠀⠀⠀⠀⠀</a:t>
            </a:r>
            <a:br/>
            <a:r>
              <a:t>⠀⠀⠀⣼⣿⣿⣿⣿⣿⣿⣿⣿⣿⡏⠀⠀⠀⠀⠀⠈⠉⠛⠻⠿⣷⣶⣤⣄⣀⠀⠀⠀⠀⠀⣐⣷⣿⣿⣿⣿⣿⣿⣿⣿⣿⣿⣿⣿⣿⣿⣿⣿⣿⠆⠀⠀⠀⠀⠀⠀⠀⠀⠀⠀⠀⠀⠀⠀⠀⠀⠀⠀⠀⠀⠀⠀⠀⠀⠀⠀⠀⠀⠀⠀⠀⠀⠀⠀⠀⠀⠀</a:t>
            </a:r>
            <a:br/>
            <a:r>
              <a:t>⠀⠀⢠⣿⣿⣿⣿⣿⣿⣿⣿⣿⡿⠀⠀⠀⠀⠀⠀⠀⠀⠀⠀⠀⠀⠈⠉⠛⠻⠿⣷⣶⣤⣤⣉⡁⠉⢹⣼⣿⣿⣿⣿⣿⣿⣿⣿⣿⣿⣿⣿⣿⠟⠀⠀⠀⠀⠀⠀⠀⠀⠀⠀⠀⠀⠀⠀⠀⠀⠀⠀⠀⠀⠀⠀⠀⠀⠀⠀⠀⠀⠀⠀⠀⠀⠀⠀⠀⠀⠀⠀</a:t>
            </a:r>
            <a:br/>
            <a:r>
              <a:t>⠀⠀⣼⣿⣿⣿⣿⣿⣿⣿⣿⣿⠃⠀⠀⠀⠀⠀⠀⠀⠀⠀⠀⠀⠀⠀⠀⠀⠀⠀⠀⠈⠉⠛⠻⠿⣿⣿⣿⣿⣿⣿⣿⣿⣿⣻⣿⣿⣿⣏⠙⠋⠀⠀⠀⠀⠀⠀⠀⠀⠀⠀⠀⠀⠀⠀⠀⠀⠀⠀⠀⠀⠀⠀⠀⠀⠀⠀⠀⠀⠀⠀⠀⠀⠀⠀⠀⠀⠀⠀⠀</a:t>
            </a:r>
            <a:br/>
            <a:r>
              <a:t>⠀⠀⣿⣿⣿⣿⣿⣿⣿⣿⣿⡏⠀⠀⠀⠀⠀⠀⠀⠀⠀⠀⠀⠀⠀⠀⠀⠀⠀⠀⠀⠀⠀⠀⠀⠀⠐⢉⣿⣿⣿⣿⣿⣿⣿⣿⣿⣿⣿⣿⣿⣦⣤⣄⡀⠀⠀⠀⠀⠀⠀⠀⠀⠀⠀⠀⠀⠀⠀⠀⠀⠀⠀⠀⠀⠀⠀⠀⠀⠀⠀⠀⠀⠀⠀⠀⠀⠀⠀⠀⠀</a:t>
            </a:r>
            <a:br/>
            <a:r>
              <a:t>⠀⢸⣿⣿⣿⣿⣿⣿⣿⣿⣿⠀⠀⠀⠀⠀⠀⠀⠀⠀⠀⠀⠀⠀⠀⠀⠀⠀⠀⠀⠀⠀⠀⠀⠀⠀⠀⠀⠚⣿⡟⠟⣿⣿⣿⣿⣿⣿⣿⣿⣿⣿⣿⣿⣿⣦⣀⡀⠀⠀⠀⠀⠀⠀⠀⠀⠀⠀⠀⠀⠀⠀⠀⠀⠀⠀⠀⠀⠀⠀⠀⠀⠀⠀⠀⠀⠀⠀⠀⠀⠀</a:t>
            </a:r>
            <a:br/>
            <a:r>
              <a:t>⠀⢸⣿⣿⣿⣿⣿⣿⣿⣿⡇⠀⠀⠀⠀⠀⠀⠀⠀⠀⠀⠀⠀⠀⠀⠀⠀⠀⠀⠀⠀⠀⠀⠀⠀⠀⠀⠀⠀⠀⠀⠀⢹⣿⣿⣿⣿⣿⣿⣿⣿⣿⣿⣿⣿⣿⠿⢿⣿⣷⣶⣦⣤⣄⣀⣀⠀⠀⠀⠀⠀⠀⠀⠀⠀⠀⠀⠀⠀⠀⠀⠀⠀⠀⠀⠀⠀⠀⠀⠀⠀</a:t>
            </a:r>
            <a:br/>
            <a:r>
              <a:t>⠀⣼⣿⣿⣿⣿⣿⣿⣿⣿⠃⠀⠀⠀⠀⠀⠀⠀⠀⠀⠀⠀⠀⠀⠀⠀⠀⠀⠀⠀⠀⠀⠀⠀⠀⠀⠀⠀⠀⠀⠀⢀⣾⣿⣿⣿⣿⣿⣿⣿⣿⣿⣿⣿⣿⣿⡄⠀⠀⠈⠉⠉⠛⠛⠿⠿⣿⣿⣶⣿⣶⣿⣾⣷⣆⣤⠀⠀⠀⠀⠀⠀⠀⠀⠀⠀⠀⠀⠀⠀⠀</a:t>
            </a:r>
            <a:br/>
            <a:r>
              <a:t>⠀⣿⣿⣿⣿⣿⣿⣿⣿⣿⠀⠀⠀⠀⠀⠀⠀⠀⠀⠀⠀⠀⠀⠀⠀⠀⠀⠀⠀⠀⠀⠀⠀⠀⠀⠀⠀⠀⠀⠀⠀⠘⣿⣿⣿⣿⣿⣿⣿⣿⣿⣿⣿⣿⣿⣿⣿⣆⠀⠀⠀⠀⠀⠀⠀⠀⠀⠀⠉⣿⣿⣿⣿⣿⣿⣿⣿⣷⣶⣶⣦⣤⣤⣀⣀⡀⠀⠀⠀⠀⠀</a:t>
            </a:r>
            <a:br/>
            <a:r>
              <a:t>⠀⣿⣿⣿⣿⣿⣿⣿⣿⣿⠀⠀⠀⠀⠀⠀⠀⠀⠀⠀⠀⠀⠀⠀⠀⠀⠀⠀⠀⠀⠀⠀⠀⠀⠀⠀⠀⠀⠀⠀⢀⣾⣿⣿⣿⣿⣿⣿⣿⣿⣿⣿⣿⣿⣿⣿⣿⣿⡆⠀⠀⠀⠀⠀⠀⠀⠀⠀⣀⣽⣿⣿⣿⣿⡿⠃⠀⠉⠉⠛⠛⠿⠿⣿⣿⣿⣿⣿⣿⣶⡆</a:t>
            </a:r>
            <a:br/>
            <a:r>
              <a:t>⠀⢻⣿⣿⣿⣿⣿⣿⣿⡇⠀⠀⠀⠀⠀⠀⠀⠀⠀⠀⠀⠀⠀⠀⠀⠀⠀⠀⠀⠀⠀⠀⠀⠀⠀⠀⠀⠀⠀⢠⣿⣿⣿⣿⢻⣿⣿⣿⣿⣿⣿⣿⣿⣿⣿⣿⣿⣿⡇⠀⢀⣀⣠⣤⣴⣶⣿⣿⣿⣿⣿⣿⡿⠟⠁⠀⠀⠀⠀⠀⠀⠀⠀⠀⠀⠉⠉⠛⠻⠿⠇</a:t>
            </a:r>
            <a:br/>
            <a:r>
              <a:t>⠀⢸⣿⣿⣿⣿⣿⣿⣿⡇⠀⠀⠀⠀⠀⠀⠀⠀⠀⠀⠀⠀⠀⠀⠀⠀⠀⠀⠀⠀⠀⠀⠀⠀⠀⠀⠀⠀⠀⣾⣿⣿⣿⡁⠈⣿⣿⣿⣿⣿⣿⣿⣿⣿⣿⣿⣿⣿⣿⣾⣿⣿⣿⣿⣿⣿⣿⣿⣿⠿⠛⠉⠀⠀⠀⠀⠀⠀⠀⠀⠀⠀⠀⠀⠀⠀⠀⠀⠀⠀⠀</a:t>
            </a:r>
            <a:br/>
            <a:r>
              <a:t>⠀⢸⣿⣿⣿⣿⣿⣿⣿⡇⠀⠀⠀⠀⠀⠀⠀⠀⠀⠀⠀⠀⠀⠀⠀⠀⠀⠀⠀⠀⠀⠀⠀⠀⠀⠀⠀⠀⠀⠘⢿⣿⣿⣿⣦⣿⣿⣿⣿⣿⣿⣿⣿⣿⣿⣿⣿⣿⣿⣿⣿⣿⣿⡿⠿⠛⠉⠁⠀⠀⠀⠀⠀⠀⠀⠀⠀⠀⠀⠀⠀⠀⠀⠀⠀⠀⠀⠀⠀⠀⠀</a:t>
            </a:r>
            <a:br/>
            <a:r>
              <a:t>⠀⠈⣿⣿⣿⣿⣿⣿⣿⣷⠀⠀⠀⠀⠀⠀⠀⠀⠀⠀⠀⠀⠀⠀⠀⠀⠀⠀⠀⠀⠀⠀⠀⠀⠀⠀⠀⠀⠀⠀⠀⠙⠻⣿⣿⣿⣿⣿⣿⣿⣿⣿⣿⣿⣿⣿⠇⠈⠉⠛⠋⠉⠀⠀⠀⠀⠀⠀⠀⠀⠀⠀⠀⠀⠀⠀⠀⠀⠀⠀⠀⠀⠀⠀⠀⠀⠀⠀⠀⠀⠀</a:t>
            </a:r>
            <a:br/>
            <a:r>
              <a:t>⠀⠀⢻⣿⣿⣿⣿⣿⣿⣿⠀⠀⠀⠀⠀⠀⠀⠀⠀⠀⠀⠀⠀⠀⠀⠀⠀⠀⠀⠀⠀⠀⠀⠀⠀⠀⠀⠀⠀⠀⠀⠀⠀⠈⠛⢿⣿⣿⣿⣿⣿⣿⣿⣿⣿⣿⠀⠀⠀⠀⠀⠀⠀⠀⠀⠀⠀⠀⠀⠀⠀⠀⠀⠀⠀⠀⠀⠀⠀⠀⠀⠀⠀⠀⠀⠀⠀⠀⠀⠀⠀</a:t>
            </a:r>
            <a:br/>
            <a:r>
              <a:t>⠀⠀⠸⣿⣿⣿⣿⣿⣿⣿⡆⠀⠀⠀⠀⠀⠀⠀⠀⠀⠀⠀⠀⠀⠀⠀⠀⠀⠀⠀⠀⠀⠀⠀⠀⠀⠀⠀⠀⠀⠀⠀⠀⠀⠀⢸⣿⣿⣿⣿⣿⣿⣿⣿⣿⣿⣦⡀⠀⠀⠀⠀⠀⠀⠀⠀⠀⠀⠀⠀⠀⠀⠀⠀⠀⠀⠀⠀⠀⠀⠀⠀⠀⠀⠀⠀⠀⠀⠀⠀⠀</a:t>
            </a:r>
            <a:br/>
            <a:r>
              <a:t>⠀⠀⠀⢻⣿⣿⣿⣿⣿⣿⣿⠀⠀⠀⠀⠀⠀⠀⠀⠀⠀⠀⠀⠀⠀⠀⠀⠀⠀⠀⠀⠀⠀⠀⠀⠀⠀⠀⠀⠀⠀⠀⠀⠀⣰⣿⣿⣿⣿⣿⣿⣿⣿⣿⣿⣿⣿⡟⠀⠀⠀⠀⠀⠀⠀⠀⠀⠀⠀⠀⠀⠀⠀⠀⠀⠀⠀⠀⠀⠀⠀⠀⠀⠀⠀⠀⠀⠀⠀⠀⠀</a:t>
            </a:r>
            <a:br/>
            <a:r>
              <a:t>⠀⠀⠀⠈⢿⣿⣿⣿⣿⣿⣿⣇⠀⠀⠀⠀⠀⠀⠀⠀⠀⠀⠀⠀⠀⠀⠀⠀⠀⠀⠀⠀⠀⠀⠀⠀⠀⠀⠀⠀⠀⠀⢀⣼⣿⣿⣿⣿⣿⣿⣿⣿⣿⣿⣿⣿⣿⣿⡄⠀⠀⠀⠀⠀⠀⠀⠀⠀⠀⠀⠀⠀⠀⠀⠀⠀⠀⠀⠀⠀⠀⠀⠀⠀⠀⠀⠀⠀⠀⠀⠀</a:t>
            </a:r>
            <a:br/>
            <a:r>
              <a:t>⠀⠀⠀⠀⠘⣿⣿⣿⣿⣿⣿⣿⡄⠀⠀⠀⠀⠀⠀⠀⠀⠀⠀⠀⠀⠀⠀⠀⠀⠀⠀⠀⠀⠀⠀⠀⠀⠀⠀⠀⠀⢠⣾⣿⣿⣿⣿⣿⣿⣿⣿⣿⣿⣿⣿⣿⣿⣿⣿⣄⠀⠀⠀⠀⠀⠀⠀⠀⠀⠀⠀⠀⠀⠀⠀⠀⠀⠀⠀⠀⠀⠀⠀⠀⠀⠀⠀⠀⠀⠀⠀</a:t>
            </a:r>
            <a:br/>
            <a:r>
              <a:t>⠀⠀⠀⠀⠀⠘⣿⣿⣿⣿⣿⣿⣷⠀⠀⠀⠀⠀⠀⠀⠀⠀⠀⠀⠀⠀⠀⠀⠀⠀⠀⠀⠀⠀⠀⠀⠀⠀⠀⢀⣴⣿⣿⣿⣿⣿⣿⣿⣿⣿⣿⣿⣿⣿⣿⣿⣿⣿⣿⣿⣷⡄⠀⠀⠀⠀⠀⠀⠀⠀⠀⠀⠀⠀⠀⠀⠀⠀⠀⠀⠀⠀⠀⠀⠀⠀⠀⠀⠀⠀⠀</a:t>
            </a:r>
            <a:br/>
            <a:r>
              <a:t>⠀⠀⠀⠀⠀⠀⠘⣿⣿⣿⣿⣿⣿⣧⠀⠀⠀⠀⠀⠀⠀⠀⠀⠀⠀⠀⠀⠀⠀⠀⠀⠀⠀⠀⠀⠀⠀⠀⣠⣿⣿⣿⣿⣿⣿⣿⣿⣿⣿⣿⣿⣿⣿⣿⣿⣿⣿⣿⣿⣿⣿⣿⣄⠀⠀⠀⠀⠀⠀⠀⠀⠀⠀⠀⠀⠀⠀⠀⠀⠀⠀⠀⠀⠀⠀⠀⠀⠀⠀⠀⠀</a:t>
            </a:r>
            <a:br/>
            <a:r>
              <a:t>⠀⠀⠀⠀⠀⠀⠀⢹⣿⣿⣿⣿⣿⣿⡆⠀⠀⠀⠀⠀⠀⠀⠀⠀⠀⠀⠀⠀⠀⠀⠀⠀⠀⠀⠀⠀⣠⣾⣿⣿⣿⣿⣿⣿⣿⣿⣿⣿⣿⣿⣿⣿⣿⣿⣿⣿⣿⣿⣿⣿⣿⡛⠛⠀⠀⠀⠀⠀⠀⠀⠀⠀⠀⠀⠀⠀⠀⠀⠀⠀⠀⠀⠀⠀⠀⠀⠀⠀⠀⠀⠀</a:t>
            </a:r>
            <a:br/>
            <a:r>
              <a:t>⠀⠀⠀⠀⠀⠀⠀⠀⣿⣿⣿⣿⣿⡿⠀⠀⠀⠀⠀⠀⠀⠀⠀⠀⠀⠀⠀⠀⠀⠀⠀⠀⠀⠀⢀⣴⣿⣿⣿⣿⣿⣿⣿⣿⣿⣿⣿⣿⣿⣿⣿⣿⣿⣿⣿⣿⣿⣿⣿⣿⣿⣇⠀⠀⠀⠀⠀⠀⠀⠀⠀⠀⠀⠀⠀⠀⠀⠀⠀⠀⠀⠀⠀⠀⠀⠀⠀⠀⠀⠀⠀</a:t>
            </a:r>
            <a:br/>
            <a:r>
              <a:t>⠀⠀⠀⠀⠀⠀⠀⠀⣿⣿⣿⣿⣿⠃⠀⠀⠀⠀⠀⠀⠀⠀⠀⠀⠀⠀⠀⠀⠀⠀⠀⠀⢀⣴⣿⣿⣿⣿⣿⣿⣿⣿⣿⣿⣿⣿⣿⣿⣿⣿⣿⣿⣿⣿⣿⣿⣿⣿⣿⣿⣿⣿⡀⠀⠀⠀⠀⠀⠀⠀⠀⠀⠀⠀⠀⠀⠀⠀⠀⠀⠀⠀⠀⠀⠀⠀⠀⠀⠀⠀⠀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⠀⠀⠀⠀⠀⠀⠀⠀⠀⠀⠀⠀⠀⠀⠀⠀⠀⠀⠀⠀⠀⠀⠀⠀⠀⠀⠀⠀⠀⠀⠀⠀⠀⠀⠀⠀⠀⠀⠀⠀⢀⣴⣿⣿⣿⣿⣿⣿⣿⣿⣿⣶⣄⠀⠀⠀⠀⠀⠀⠀⠀⠀⠀⠀⠀⠀⠀⠀⠀⠀⠀⠀⠀⠀⠀⠀⠀⠀⠀⠀⠀⠀⠀⠀⠀⠀⠀⠀⠀⠀⠀</a:t>
            </a:r>
            <a:br/>
            <a:r>
              <a:t>⠀⠀⠀⢀⣤⣤⣄⣀⠀⠀⠀⠀⠀⠀⠀⠀⠀⠀⠀⠀⠀⠀⠀⠀⠀⠀⠀⠀⠀⠀⠀⠀⠀⠀⠀⠀⠀⠀⠀⣴⣿⣿⣿⣿⣿⣿⣿⣿⣿⣿⣿⣿⣿⣧⡀⠀⠀⠀⠀⠀⠀⠀⠀⠀⠀⠀⠀⠀⠀⠀⠀⠀⠀⠀⠀⠀⠀⠀⠀⠀⠀⠀⠀⠀⠀⠀⠀⠀⠀⠀⠀</a:t>
            </a:r>
            <a:br/>
            <a:r>
              <a:t>⠀⠀⠀⠈⢻⣿⣿⣿⣿⣷⣶⣤⣄⡀⠀⠀⠀⠀⠀⠀⠀⠀⠀⠀⠀⠀⠀⠀⠀⠀⠀⠀⠀⠀⠀⠀⠀⠀⣼⣿⣿⣿⣿⣿⣿⣿⣿⣿⣿⣿⣿⣿⣿⣿⣿⠄⠀⠀⠀⠀⠀⠀⠀⠀⠀⠀⠀⠀⠀⠀⠀⠀⠀⠀⠀⠀⠀⠀⠀⠀⠀⠀⠀⠀⠀⠀⠀⠀⠀⠀⠀</a:t>
            </a:r>
            <a:br/>
            <a:r>
              <a:t>⠀⠀⠀⠀⣼⣿⣿⣿⣿⣿⣿⣿⣿⣿⣷⣦⣄⠀⠀⠀⠀⠀⠀⠀⠀⠀⠀⠀⠀⠀⠀⠀⠀⠀⠀⠀⠀⣼⣿⣿⣿⣿⣿⣿⣿⣿⣿⣿⣿⣿⣿⣿⣿⣿⡏⠀⠀⠀⠀⠀⠀⠀⠀⠀⠀⠀⠀⠀⠀⠀⠀⠀⠀⠀⠀⠀⠀⠀⠀⠀⠀⠀⠀⠀⠀⠀⠀⠀⠀⠀⠀</a:t>
            </a:r>
            <a:br/>
            <a:r>
              <a:t>⠀⠀⠀⢠⣿⣿⣿⣿⣿⣿⣿⣿⣿⣿⠿⠿⠿⠿⣷⣶⣤⣄⣀⠀⠀⠀⠀⠀⠀⠀⠀⠀⠀⠀⠀⢀⣼⣿⣿⣿⣿⣿⣿⣿⣿⣿⣿⣿⣿⣿⣿⣿⣏⠁⠀⠀⠀⠀⠀⠀⠀⠀⠀⠀⠀⠀⠀⠀⠀⠀⠀⠀⠀⠀⠀⠀⠀⠀⠀⠀⠀⠀⠀⠀⠀⠀⠀⠀⠀⠀⠀</a:t>
            </a:r>
            <a:br/>
            <a:r>
              <a:t>⠀⠀⠀⣾⣿⣿⣿⣿⣿⣿⣿⣿⣿⠏⠀⠀⠀⠀⠀⠈⠉⠛⠻⠿⣷⣶⣤⣄⣀⠀⠀⠀⠀⠀⣠⣮⣾⣿⣿⣿⣿⣿⣿⣿⣿⣿⣿⣿⣿⣿⣿⣿⣿⠁⠀⠀⠀⠀⠀⠀⠀⠀⠀⠀⠀⠀⠀⠀⠀⠀⠀⠀⠀⠀⠀⠀⠀⠀⠀⠀⠀⠀⠀⠀⠀⠀⠀⠀⠀⠀⠀</a:t>
            </a:r>
            <a:br/>
            <a:r>
              <a:t>⠀⠀⢰⣿⣿⣿⣿⣿⣿⣿⣿⣿⡟⠀⠀⠀⠀⠀⠀⠀⠀⠀⠀⠀⠀⠈⠉⠛⠻⠿⣿⣶⣦⣤⣼⣛⠿⠛⣿⣿⣿⣿⣿⣿⣿⣿⣿⣿⣿⣿⣿⣿⠁⠀⠀⠀⠀⠀⠀⠀⠀⠀⠀⠀⠀⠀⠀⠀⠀⠀⠀⠀⠀⠀⠀⠀⠀⠀⠀⠀⠀⠀⠀⠀⠀⠀⠀⠀⠀⠀⠀</a:t>
            </a:r>
            <a:br/>
            <a:r>
              <a:t>⠀⠀⣼⣿⣿⣿⣿⣿⣿⣿⣿⣿⠁⠀⠀⠀⠀⠀⠀⠀⠀⠀⠀⠀⠀⠀⠀⠀⠀⠀⠀⠈⠉⠙⠛⠿⢿⣿⣿⣿⣿⣿⣿⣿⣿⣽⣿⣿⣿⣧⣀⠀⠀⠀⠀⠀⠀⠀⠀⠀⠀⠀⠀⠀⠀⠀⠀⠀⠀⠀⠀⠀⠀⠀⠀⠀⠀⠀⠀⠀⠀⠀⠀⠀⠀⠀⠀⠀⠀⠀⠀</a:t>
            </a:r>
            <a:br/>
            <a:r>
              <a:t>⠀⢀⣿⣿⣿⣿⣿⣿⣿⣿⣿⡇⠀⠀⠀⠀⠀⠀⠀⠀⠀⠀⠀⠀⠀⠀⠀⠀⠀⠀⠀⠀⠀⠀⠀⠀⠠⠊⣿⣿⣿⣿⣿⣿⣿⣿⣿⣿⣿⣿⣿⣷⣶⣦⣄⠀⠀⠀⠀⠀⠀⠀⠀⠀⠀⠀⠀⠀⠀⠀⠀⠀⠀⠀⠀⠀⠀⠀⠀⠀⠀⠀⠀⠀⠀⠀⠀⠀⠀⠀⠀</a:t>
            </a:r>
            <a:br/>
            <a:r>
              <a:t>⠀⢸⣿⣿⣿⣿⣿⣿⣿⣿⡿⠀⠀⠀⠀⠀⠀⠀⠀⠀⠀⠀⠀⠀⠀⠀⠀⠀⠀⠀⠀⠀⠀⠀⠀⠀⠁⠘⠙⢿⡿⠿⢿⣿⣿⣿⣿⣿⣿⣿⣿⣿⣿⣿⣿⣷⣤⣄⣀⡀⠀⠀⠀⠀⠀⠀⠀⠀⠀⠀⠀⠀⠀⠀⠀⠀⠀⠀⠀⠀⠀⠀⠀⠀⠀⠀⠀⠀⠀⠀⠀</a:t>
            </a:r>
            <a:br/>
            <a:r>
              <a:t>⠀⢸⣿⣿⣿⣿⣿⣿⣿⣿⡇⠀⠀⠀⠀⠀⠀⠀⠀⠀⠀⠀⠀⠀⠀⠀⠀⠀⠀⠀⠀⠀⠀⠀⠀⠀⠀⠀⠀⠀⠁⠀⢸⣿⣿⣿⣿⣿⣿⣿⣿⣿⣿⣿⣿⣿⠛⠻⠿⠿⣿⣷⣶⣶⣤⣤⣄⣀⣀⣀⢀⣤⣀⡀⠀⠀⠀⠀⠀⠀⠀⠀⠀⠀⠀⠀⠀⠀⠀⠀⠀</a:t>
            </a:r>
            <a:br/>
            <a:r>
              <a:t>⠀⣼⣿⣿⣿⣿⣿⣿⣿⣿⠁⠀⠀⠀⠀⠀⠀⠀⠀⠀⠀⠀⠀⠀⠀⠀⠀⠀⠀⠀⠀⠀⠀⠀⠀⠀⠀⠀⠀⠀⠀⢠⣾⣿⣿⣿⣿⣿⣿⣿⣿⣿⣿⣿⣿⣿⣆⠀⠀⠀⠀⠀⠉⠉⠙⠛⠻⠿⢿⣿⣿⣿⣿⣿⣧⣷⣄⣀⣀⠀⠀⠀⠀⠀⠀⠀⠀⠀⠀⠀⠀</a:t>
            </a:r>
            <a:br/>
            <a:r>
              <a:t>⠀⣿⣿⣿⣿⣿⣿⣿⣿⣿⠀⠀⠀⠀⠀⠀⠀⠀⠀⠀⠀⠀⠀⠀⠀⠀⠀⠀⠀⠀⠀⠀⠀⠀⠀⠀⠀⠀⠀⠀⠀⢈⣿⣿⣿⣿⣿⣿⣿⣿⣿⣿⣿⣿⣿⣿⣿⣧⠀⠀⠀⠀⠀⠀⠀⠀⠀⠀⠀⢿⣿⣿⣿⣿⣿⡿⠿⠿⣿⣿⣿⣿⣶⣶⣶⣤⣤⣤⣀⣀⡀</a:t>
            </a:r>
            <a:br/>
            <a:r>
              <a:t>⠀⣿⣿⣿⣿⣿⣿⣿⣿⣿⠀⠀⠀⠀⠀⠀⠀⠀⠀⠀⠀⠀⠀⠀⠀⠀⠀⠀⠀⠀⠀⠀⠀⠀⠀⠀⠀⠀⠀⠀⣠⣿⣿⣿⣿⣿⣿⣿⣿⣿⣿⣿⣿⣿⣿⣿⣿⣿⡇⠀⠀⠀⠀⠀⠀⢀⣀⣠⣤⣾⣿⣿⣿⣿⠟⠀⠀⠀⠀⠀⠉⠉⠙⠛⠻⠿⢿⣿⣿⣿⡇</a:t>
            </a:r>
            <a:br/>
            <a:r>
              <a:t>⠀⢹⣿⣿⣿⣿⣿⣿⣿⡇⠀⠀⠀⠀⠀⠀⠀⠀⠀⠀⠀⠀⠀⠀⠀⠀⠀⠀⠀⠀⠀⠀⠀⠀⠀⠀⠀⠀⠀⢰⣿⣿⣿⡿⠻⣿⣿⣿⣿⣿⣿⣿⣿⣿⣿⣿⣿⣿⣧⣀⣠⣤⣶⣶⣿⣿⣿⣿⣿⣿⣿⣿⠟⠁⠀⠀⠀⠀⠀⠀⠀⠀⠀⠀⠀⠀⠀⠀⠈⠉⠃</a:t>
            </a:r>
            <a:br/>
            <a:r>
              <a:t>⠀⢸⣿⣿⣿⣿⣿⣿⣿⡇⠀⠀⠀⠀⠀⠀⠀⠀⠀⠀⠀⠀⠀⠀⠀⠀⠀⠀⠀⠀⠀⠀⠀⠀⠀⠀⠀⠀⠀⢿⣿⣿⣿⣄⠀⣿⣿⣿⣿⣿⣿⣿⣿⣿⣿⣿⣿⣿⣿⣿⣿⣿⣿⣿⣿⣿⣿⡿⠟⠛⠉⠀⠀⠀⠀⠀⠀⠀⠀⠀⠀⠀⠀⠀⠀⠀⠀⠀⠀⠀⠀</a:t>
            </a:r>
            <a:br/>
            <a:r>
              <a:t>⠀⢸⣿⣿⣿⣿⣿⣿⣿⡇⠀⠀⠀⠀⠀⠀⠀⠀⠀⠀⠀⠀⠀⠀⠀⠀⠀⠀⠀⠀⠀⠀⠀⠀⠀⠀⠀⠀⠀⠈⠻⣿⣿⣿⣷⣿⣿⣿⣿⣿⣿⣿⣿⣿⣿⣿⡿⢿⣿⣿⣿⣿⠿⠟⠋⠉⠀⠀⠀⠀⠀⠀⠀⠀⠀⠀⠀⠀⠀⠀⠀⠀⠀⠀⠀⠀⠀⠀⠀⠀⠀</a:t>
            </a:r>
            <a:br/>
            <a:r>
              <a:t>⠀⠀⣿⣿⣿⣿⣿⣿⣿⣿⠀⠀⠀⠀⠀⠀⠀⠀⠀⠀⠀⠀⠀⠀⠀⠀⠀⠀⠀⠀⠀⠀⠀⠀⠀⠀⠀⠀⠀⠀⠀⠈⠛⢿⣿⣿⣿⣿⣿⣿⣿⣿⣿⣿⣿⣿⠃⠀⠀⠉⠀⠀⠀⠀⠀⠀⠀⠀⠀⠀⠀⠀⠀⠀⠀⠀⠀⠀⠀⠀⠀⠀⠀⠀⠀⠀⠀⠀⠀⠀⠀</a:t>
            </a:r>
            <a:br/>
            <a:r>
              <a:t>⠀⠀⢻⣿⣿⣿⣿⣿⣿⣿⠀⠀⠀⠀⠀⠀⠀⠀⠀⠀⠀⠀⠀⠀⠀⠀⠀⠀⠀⠀⠀⠀⠀⠀⠀⠀⠀⠀⠀⠀⠀⠀⠀⠀⠙⢻⣿⣿⣿⣿⣿⣿⣿⣿⣿⣿⠀⠀⠀⠀⠀⠀⠀⠀⠀⠀⠀⠀⠀⠀⠀⠀⠀⠀⠀⠀⠀⠀⠀⠀⠀⠀⠀⠀⠀⠀⠀⠀⠀⠀⠀</a:t>
            </a:r>
            <a:br/>
            <a:r>
              <a:t>⠀⠀⠘⣿⣿⣿⣿⣿⣿⣿⣇⠀⠀⠀⠀⠀⠀⠀⠀⠀⠀⠀⠀⠀⠀⠀⠀⠀⠀⠀⠀⠀⠀⠀⠀⠀⠀⠀⠀⠀⠀⠀⠀⠀⠀⣸⣿⣿⣿⣿⣿⣿⣿⣿⣿⣿⣷⣄⠀⠀⠀⠀⠀⠀⠀⠀⠀⠀⠀⠀⠀⠀⠀⠀⠀⠀⠀⠀⠀⠀⠀⠀⠀⠀⠀⠀⠀⠀⠀⠀⠀</a:t>
            </a:r>
            <a:br/>
            <a:r>
              <a:t>⠀⠀⠀⢹⣿⣿⣿⣿⣿⣿⣿⡀⠀⠀⠀⠀⠀⠀⠀⠀⠀⠀⠀⠀⠀⠀⠀⠀⠀⠀⠀⠀⠀⠀⠀⠀⠀⠀⠀⠀⠀⠀⠀⠀⣴⣿⣿⣿⣿⣿⣿⣿⣿⣿⣿⣿⣿⣟⠀⠀⠀⠀⠀⠀⠀⠀⠀⠀⠀⠀⠀⠀⠀⠀⠀⠀⠀⠀⠀⠀⠀⠀⠀⠀⠀⠀⠀⠀⠀⠀⠀</a:t>
            </a:r>
            <a:br/>
            <a:r>
              <a:t>⠀⠀⠀⠀⢿⣿⣿⣿⣿⣿⣿⣧⠀⠀⠀⠀⠀⠀⠀⠀⠀⠀⠀⠀⠀⠀⠀⠀⠀⠀⠀⠀⠀⠀⠀⠀⠀⠀⠀⠀⠀⠀⢀⣾⣿⣿⣿⣿⣿⣿⣿⣿⣿⣿⣿⣿⣿⣿⣆⠀⠀⠀⠀⠀⠀⠀⠀⠀⠀⠀⠀⠀⠀⠀⠀⠀⠀⠀⠀⠀⠀⠀⠀⠀⠀⠀⠀⠀⠀⠀⠀</a:t>
            </a:r>
            <a:br/>
            <a:r>
              <a:t>⠀⠀⠀⠀⠈⢿⣿⣿⣿⣿⣿⣿⣆⠀⠀⠀⠀⠀⠀⠀⠀⠀⠀⠀⠀⠀⠀⠀⠀⠀⠀⠀⠀⠀⠀⠀⠀⠀⠀⠀⠀⣠⣿⣿⣿⣿⣿⣿⣿⣿⣿⣿⣿⣿⣿⣿⣿⣿⣿⣧⡀⠀⠀⠀⠀⠀⠀⠀⠀⠀⠀⠀⠀⠀⠀⠀⠀⠀⠀⠀⠀⠀⠀⠀⠀⠀⠀⠀⠀⠀⠀</a:t>
            </a:r>
            <a:br/>
            <a:r>
              <a:t>⠀⠀⠀⠀⠀⠈⢿⣿⣿⣿⣿⣿⣿⡄⠀⠀⠀⠀⠀⠀⠀⠀⠀⠀⠀⠀⠀⠀⠀⠀⠀⠀⠀⠀⠀⠀⠀⠀⠀⢀⣾⣿⣿⣿⣿⣿⣿⣿⣿⣿⣿⣿⣿⣿⣿⣿⣿⣿⣿⣿⣿⣆⠀⠀⠀⠀⠀⠀⠀⠀⠀⠀⠀⠀⠀⠀⠀⠀⠀⠀⠀⠀⠀⠀⠀⠀⠀⠀⠀⠀⠀</a:t>
            </a:r>
            <a:br/>
            <a:r>
              <a:t>⠀⠀⠀⠀⠀⠀⠈⣿⣿⣿⣿⣿⣿⣷⠀⠀⠀⠀⠀⠀⠀⠀⠀⠀⠀⠀⠀⠀⠀⠀⠀⠀⠀⠀⠀⠀⠀⢀⣴⣿⣿⣿⣿⣿⣿⣿⣿⣿⣿⣿⣿⣿⣿⣿⣿⣿⣿⣿⣿⣿⣿⣿⣦⠀⠀⠀⠀⠀⠀⠀⠀⠀⠀⠀⠀⠀⠀⠀⠀⠀⠀⠀⠀⠀⠀⠀⠀⠀⠀⠀⠀</a:t>
            </a:r>
            <a:br/>
            <a:r>
              <a:t>⠀⠀⠀⠀⠀⠀⠀⠘⣿⣿⣿⣿⣿⣿⡇⠀⠀⠀⠀⠀⠀⠀⠀⠀⠀⠀⠀⠀⠀⠀⠀⠀⠀⠀⠀⠀⣠⣾⣿⣿⣿⣿⣿⣿⣿⣿⣿⣿⣿⣿⣿⣿⣿⣿⣿⣿⣿⣿⣿⣿⣿⣏⠉⠁⠀⠀⠀⠀⠀⠀⠀⠀⠀⠀⠀⠀⠀⠀⠀⠀⠀⠀⠀⠀⠀⠀⠀⠀⠀⠀⠀</a:t>
            </a:r>
            <a:br/>
            <a:r>
              <a:t>⠀⠀⠀⠀⠀⠀⠀⠀⢿⣿⣿⣿⣿⣿⠃⠀⠀⠀⠀⠀⠀⠀⠀⠀⠀⠀⠀⠀⠀⠀⠀⠀⠀⠀⢀⣾⣿⣿⣿⣿⣿⣿⣿⣿⣿⣿⣿⣿⣿⣿⣿⣿⣿⣿⣿⣿⣿⣿⣿⣿⣿⣿⡀⠀⠀⠀⠀⠀⠀⠀⠀⠀⠀⠀⠀⠀⠀⠀⠀⠀⠀⠀⠀⠀⠀⠀⠀⠀⠀⠀⠀</a:t>
            </a:r>
            <a:br/>
            <a:r>
              <a:t>⠀⠀⠀⠀⠀⠀⠀⠀⣿⣿⣿⣿⣿⠏⠀⠀⠀⠀⠀⠀⠀⠀⠀⠀⠀⠀⠀⠀⠀⠀⠀⠀⢀⣴⣿⣿⣿⣿⣿⣿⣿⣿⣿⣿⣿⣿⣿⣿⣿⣿⣿⣿⣿⣿⣿⣿⣿⣿⣿⣿⣿⣿⣧⠀⠀⠀⠀⠀⠀⠀⠀⠀⠀⠀⠀⠀⠀⠀⠀⠀⠀⠀⠀⠀⠀⠀⠀⠀⠀⠀⠀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⣿⣿⣿⣿⣿⣿⣿⣿⣿⣿⣿⣿⣿⣿⣿⣿⣿⣿⣿⣿⣿⣿⣿⣿⣿⣿⣿⣿⣿⣿⣿⣿⣿⣿⣿⣿⣿⣿⣿⣿⣿⣿⣿⣿⣿⣿⣿⣿⣿⣿⣿⣿⣿⣿⣿⣿⣿⣿⡿⠉⠈⠉⠉⢻⣿⣿⣿⣿⣿⣿⣿⣿⣿⣿⣿⣿⣿⣿⣿⣿⣿⣿⣿⣿⣿⣿⣿⣿⣿⣿⡇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⣿⣿⣿⣿⣿⣿⣿⣿⣿⣿⣿⣿⣿⣿⣿⣿⣿⣿⣿⣿⣿⣿⣿⣿⣿⣿⣿⣿⣿⣿⣿⣿⣿⣿⣿⣿⣿⣿⣿⣿⣿⣿⣿⣿⣿⣿⣿⣿⣿⣿⣿⣿⣿⣿⣿⣿⣿⡿⠄⠀⠀⠀⠀⠀⠀⠀⠀⠙⠉⠉⠛⠻⢿⣿⣿⣿⣿⣿⣿⣿⣿⣿⣿⣿⣿⣿⣿⣿⣿⣿⡇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⣿⣿⣿⣿⣿⣿⣿⣿⣿⣿⣿⣿⣿⣿⣿⣿⣿⣿⣿⣿⣿⣿⣿⣿⣿⣿⣿⣿⣿⣿⣿⣿⣿⣿⣿⣿⣿⣿⣿⣿⣿⣿⣿⣿⣿⣿⣿⣿⣿⣿⣿⣿⡿⠟⠋⠁⠀⠀⠀⠀⠀⠀⠀⠀⠀⠀⠀⠀⠀⠀⠀⠀⠀⠹⣿⣿⣿⣿⣿⣿⣿⣿⣿⣿⣿⣿⣿⣿⣿⣿⡇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⣿⣿⣿⣿⣿⣿⣿⣿⣿⣿⣿⣿⣿⣿⣿⣿⣿⣿⣿⣿⣿⣿⣿⣿⣿⣿⣿⣿⣿⣿⣿⣿⣿⣿⣿⣿⣿⣿⣿⣿⣿⣿⣿⣿⣿⣿⣿⣿⣿⣿⠟⠉⠀⠀⠀⠀⠀⠀⠀⠀⠀⠀⠀⠀⠀⠀⠀⠀⠀⠀⠀⠀⠀⠀⠘⣿⣿⣿⣿⣿⣿⣿⣿⣿⣿⣿⣿⣿⣿⣿⡇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⣿⣿⣿⣿⣿⣿⣿⣿⣿⣿⣿⣿⣿⣿⣿⣿⣿⣿⣿⣿⣿⣿⣿⣿⣿⣿⣿⣿⣿⣿⣿⣿⣿⣿⣿⣿⣿⣿⣿⣿⣿⣿⣿⣿⣿⣿⣿⣿⡿⠃⠀⠀⠀⠀⠀⠀⠀⠀⠀⠀⠀⠀⠀⠀⠀⠀⠀⠀⠀⠀⠀⠀⠀⠀⠀⢹⣿⣿⣿⣿⣿⣿⣿⣿⣿⣿⣿⣿⣿⣿⡇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⣿⣿⣿⣿⣿⣿⣿⣿⣿⣿⣿⣿⣿⣿⣿⣿⣿⣿⣿⣿⣿⣿⣿⣿⣿⣿⣿⣿⣿⣿⣿⣿⣿⣿⣿⣿⣿⣿⣿⣿⣿⣿⣿⣿⣿⣿⣥⡀⠀⠀⠀⠀⠀⠀⠀⠀⠀⠀⠀⠀⠀⠀⠀⠀⠀⠀⠀⠀⠀⠀⠀⠀⠀⠀⠀⠀⠀⢻⣿⣿⣿⣿⣿⣿⣿⣿⣿⣿⣿⣿⡇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⣿⣿⣿⣿⣿⣿⣿⣿⣿⣿⣿⣿⣿⣿⣿⣿⣿⣿⣿⣿⣿⣿⣿⣿⣿⣿⣿⣿⣿⣿⣿⣿⣿⣿⣿⣿⣿⣿⣿⣿⣿⣿⣿⣿⣿⣿⣿⣧⣄⠀⠀⠀⠀⠀⠀⠀⠀⠀⠀⠀⠀⠀⠀⠀⠀⠀⠀⠀⠀⠀⠀⠀⠀⠀⠀⠀⠀⠀⢹⣿⣿⣿⣿⣿⣿⣿⣿⣿⣿⣿⡇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⣿⣿⣿⣿⣿⣿⣿⣿⣿⣿⣿⣿⣿⣿⣿⣿⣿⣿⣿⣿⣿⣿⣿⣿⣿⣿⣿⣿⣿⣿⣿⣿⣿⣿⣿⣿⣿⣿⣿⣿⣿⣿⣿⣿⣿⣿⣿⣿⣿⣷⣴⠀⠀⠀⠀⠀⠀⠀⠀⠀⠀⠀⠀⠀⠀⠀⠀⠀⠀⠀⠀⠀⠀⠀⠀⠀⠀⠀⠘⣿⣿⣿⣿⣿⣿⣿⣿⣿⣿⣿⡇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⣿⣿⣿⣿⣿⣿⣿⣿⣿⣿⣿⣿⣿⣿⣿⣿⣿⣿⣿⣿⣿⣿⣿⣿⣿⣿⣿⣿⣿⣿⣿⣿⣿⣿⣿⣿⣿⣿⣿⣿⣿⣿⣿⣿⣿⣿⣿⣿⣿⡟⠁⠀⠀⠀⠀⠀⠀⠀⠀⠀⠀⠀⠀⠀⠀⠀⠀⠀⠀⠀⠀⠀⠀⠀⠀⠀⠀⠀⠀⣿⣿⣿⣿⣿⣿⣿⣿⣿⣿⣿⡇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⣿⣿⣿⣿⣿⣿⣿⣿⣿⣿⣿⣿⣿⣿⣿⣿⣿⣿⣿⣿⣿⣿⣿⣿⣿⣿⣿⣿⣿⣿⣿⣿⣿⣿⣿⣿⣿⣿⣿⣿⣿⣿⣿⣿⣿⣿⣿⣿⣿⣿⣶⠀⠀⠀⠀⠀⠀⠀⠀⠀⠀⠀⠀⠀⠀⠀⠀⠀⠀⠀⠀⠀⠀⠀⠀⠀⠀⠀⠀⢸⣿⣿⣿⣿⣿⣿⣿⣿⣿⣿⡇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⣿⣿⣿⣿⣿⣿⣿⣿⣿⣿⣿⣿⣿⣿⣿⣿⣿⣿⣿⣿⣿⣿⣿⣿⣿⣿⣿⣿⣿⣿⣿⣿⣿⣿⣿⣿⣿⣿⣿⣿⣿⣿⣿⣿⣿⣿⣿⣿⣿⣿⣿⣧⡀⠀⠀⠀⠀⠀⠀⠀⠀⠀⠀⠀⠀⠀⠀⠀⠀⠀⠀⠀⠀⠀⠀⠀⠀⠀⠀⠘⣿⣿⣿⣿⣿⣿⣿⣿⣿⣿⡇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⣿⣿⣿⣿⣿⣿⣿⣿⣿⣿⣿⣿⣿⣿⣿⣿⣿⣿⣿⣿⣿⣿⣿⣿⣿⣿⣿⣿⣿⣿⣿⣿⣿⣿⣿⣿⣿⣿⣿⣿⣿⣿⣿⣿⣿⣿⣿⣿⣿⣿⣿⣿⣷⣀⡀⠀⠀⠀⠀⠀⠀⠀⠀⠀⠀⠀⠀⠀⠀⠀⠀⠀⠀⠀⠀⠀⠀⠀⠀⠀⣿⣿⣿⣿⣿⣿⣿⣿⣿⣿⡇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⣿⣿⣿⣿⣿⣿⣿⣿⣿⣿⣿⣿⣿⣿⣿⣿⣿⣿⣿⣿⣿⣿⣿⣿⣿⣿⣿⣿⣿⣿⣿⣿⣿⣿⣿⣿⣿⣿⣿⣿⣿⣿⣿⣿⣿⣿⣿⣿⣿⣿⣿⣿⣿⣿⣿⠀⠀⠀⠀⠀⠀⠀⠀⠀⠀⠀⠀⠀⠀⠀⠀⠀⠀⠀⠀⠀⢠⠀⠀⠀⠘⣿⣿⣿⣿⣿⣿⣿⣿⣿⡇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⣿⣿⣿⣿⣿⣿⣿⣿⣿⣿⣿⣿⣿⣿⣿⣿⣿⣿⣿⣿⣿⣿⣿⣿⣿⣿⣿⣿⣿⣿⣿⣿⣿⣿⣿⣿⣿⣿⣿⣿⣿⣿⣿⣿⣿⣿⣿⣿⣿⣿⣿⣿⣿⣿⣿⠀⠀⠀⠀⠀⠀⠀⠀⠀⠀⠀⠀⠀⠀⠀⠀⠀⠀⠀⠀⠀⠘⣇⠀⢜⣄⢻⣿⣿⣿⣿⣿⣿⣿⣿⡇</a:t>
            </a:r>
            <a:br/>
            <a:r>
              <a:t>⣿⣿⣿⣿⣿⣿⣿⣿⣿⣿⣿⣿⣿⣿⣿⣿⣿⣿⣿⣿⣿⣿⣿⣿⣿⣿⣿⣿⣿⣿⣿⣿⣿⣿⣿⣿⣿⣿⣿⣿⣿⣿⣿⣿⣿⣿⣿⣿⣿⣿⣿⣿⣿⣿⠏⠀⠀⠀⠀⠀⠀⠀⠀⠀⠀⠀⠀⠀⠀⠀⠀⠀⠀⠀⠀⠀⠀⢿⣧⡘⣿⣾⣿⣿⣿⣿⣿⣿⣿⣿⡇</a:t>
            </a:r>
            <a:br/>
            <a:r>
              <a:t>⣿⣿⣿⣿⣿⣿⣿⣿⣿⣿⣿⣿⣿⣿⣿⣿⣿⣿⣿⣿⣿⣿⣿⣿⣿⣿⣿⣿⣿⢹⣿⠿⠿⣿⣿⣿⣿⣿⣿⣿⣿⣿⣿⣿⣿⣿⣿⣿⣿⣿⣿⣿⣿⠏⠀⠀⠀⠀⠀⠀⠀⠀⠀⠀⠀⠀⠀⠀⠀⠀⠀⠀⡄⠀⠀⠇⡀⠘⣿⣷⣽⣿⣿⣿⣿⣿⣿⣿⣿⣿⡇</a:t>
            </a:r>
            <a:br/>
            <a:r>
              <a:t>⣿⣿⣿⣿⣿⣿⣿⣿⣿⣿⣿⣿⣿⣿⣿⣿⣿⣿⣿⣿⣿⣿⣿⣿⣿⡿⠛⠋⠉⠀⠀⠀⠀⠀⠹⣿⣿⣿⣿⣿⣿⣿⣿⣿⣿⣿⣿⣿⣿⣿⡿⠿⠟⠀⠀⠀⠀⠀⠀⠀⠀⠀⠀⠀⠀⠀⠀⠀⠀⠀⠀⠀⠐⠀⣇⣵⣷⣴⣿⣿⣿⣿⣿⣿⣿⣿⣿⣿⣿⣿⡇</a:t>
            </a:r>
            <a:br/>
            <a:r>
              <a:t>⣿⣿⣿⣿⣿⣿⣿⣿⣿⣿⣿⣿⣿⣿⣿⣿⣿⣿⣿⣿⣿⣿⣿⣿⡿⠀⠀⠀⠀⠀⠀⠀⠀⠀⠀⢹⣿⣿⣿⣿⣿⣿⣿⣿⣿⣿⣿⣿⣿⣿⠀⠀⠀⠀⠀⠀⠀⠀⠀⠀⠀⠀⠀⠀⠀⠀⠀⠀⠀⠀⠀⠀⢠⣂⣿⣿⣿⣿⣿⣿⣿⣿⣿⣿⣿⣿⣿⣿⣿⣿⡇</a:t>
            </a:r>
            <a:br/>
            <a:r>
              <a:t>⣿⣿⣿⣿⣿⣿⣿⣿⣿⣿⣿⣿⣿⣿⣿⣿⣿⣿⣿⣿⣿⣿⣿⣿⡇⠀⠀⠀⠀⠀⠀⠀⠀⠀⠀⢸⣿⣿⣿⣿⣿⣿⣿⣿⣿⣿⣿⣿⣿⣿⠀⠀⠀⠀⠀⠀⠀⠀⠀⠀⠀⠀⠀⠀⠀⠀⠀⠀⠀⠀⠀⠀⠈⣿⣿⣿⣿⣿⣿⣿⣿⣿⣿⣿⣿⣿⣿⣿⣿⣿⡇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⣿⣿⣿⣿⣿⣿⣿⣿⣿⣿⣿⣿⣿⣿⣿⣿⣿⣿⣿⣿⣿⣿⣿⣿⣷⠀⠀⠀⠀⠀⠀⠀⠀⠀⠀⠀⠛⠛⠿⠿⠿⣿⣿⣿⣿⣿⣿⣿⡿⠁⠀⠀⠀⠀⠀⠀⠀⠀⠀⠀⠀⠀⠀⠀⠀⠀⠀⠀⠀⠀⠀⠀⠀⣿⣿⣿⣿⣿⣿⣿⣿⣿⣿⣿⣿⣿⣿⣿⣿⣿⡇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⣿⣿⣿⣿⣿⣿⣿⣿⣿⣿⣿⣿⣿⣿⣿⣿⣿⣿⣿⣿⣿⣿⣿⣿⣿⣄⠀⠀⠀⠀⠀⠀⠀⠀⠀⠀⠀⠀⠀⠀⠀⠀⠀⠀⠈⠉⠙⠋⠀⠀⠀⠀⠀⠀⠀⠀⠀⠀⠀⠀⠀⠀⠀⠀⠀⠀⠀⠀⠀⠀⠀⠀⠀⢹⣿⣿⣿⣿⣿⣿⣿⣿⣿⣿⣿⣿⣿⣿⣿⣿⡇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⣿⣿⣿⣿⣿⣿⣿⣿⣿⣿⣿⣿⣿⣿⣿⣿⣿⣿⣿⣿⣿⣿⣿⣿⣿⣿⣦⡀⠀⠀⠀⠀⠀⠀⠀⠀⠀⠀⠀⠀⠀⠀⠀⠀⠀⠀⠀⠀⠀⠀⠀⠀⠀⠀⠀⠀⠀⠀⠀⠀⠀⠀⠀⠀⠀⠀⠀⠀⠀⠀⠀⠀⠀⢸⣿⠿⠛⠉⢉⣽⣿⣿⣿⣿⣿⣿⣿⣿⣿⣿⡇</a:t>
            </a:r>
            <a:br/>
            <a:r>
              <a:t>⣿⣿⣿⣿⣿⣿⣿⣿⣿⣿⣿⣿⣿⣿⣿⣿⣿⣿⣿⣿⣿⣿⣿⣿⣿⣿⣿⣿⣿⣶⣦⣤⣤⡄⠀⠀⠀⠀⠀⠀⠀⠀⠀⠀⠀⠀⠀⠀⠀⠀⠀⠀⠀⠀⠀⠀⠀⠀⠀⠀⠀⠀⠀⠀⠀⠀⠀⠀⠀⠀⠀⠀⠀⠈⠀⣀⣠⣤⣾⣿⣿⣿⣿⣿⣿⣿⣿⣿⣿⣿⡇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⣿⣿⣿⣿⣿⣿⣿⣿⣿⣿⣿⣿⣿⣿⣿⣿⣿⣿⣿⣿⣿⣿⣿⣿⣿⣿⣿⣿⣿⣿⣿⣿⣿⠀⠀⠀⠀⠀⠀⠀⠀⠀⠀⠀⠀⠀⠀⠀⠀⠀⠀⠀⠀⠀⠀⠀⠀⠀⠀⠀⠀⠀⠀⠀⠀⠀⠀⠀⠀⠀⠀⠀⠀⠀⠀⠹⣿⣿⣿⣿⣿⣿⣿⣿⣿⣿⣿⣿⣿⣿⡇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⣿⣿⣿⣿⣿⣿⣿⣿⣿⣿⣿⣿⣿⣿⣿⣿⣿⣿⣿⣿⣿⣿⣿⣿⣿⣿⣿⣿⣿⣿⣿⣿⡟⠀⠀⠀⠀⠀⠀⠀⠀⠀⠀⠀⠀⠀⠀⠀⠀⠀⠀⠀⠀⠀⠀⠀⠀⠀⠀⠀⠀⠀⠀⠀⠀⠀⠀⠀⠀⠀⠀⠀⠀⠀⠀⠀⠙⣿⣿⣿⣿⣿⣿⣿⣿⣿⣿⣿⣿⣿⡇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⣿⣿⣿⣿⣿⣿⣿⣿⣿⣿⣿⣿⣿⣿⣿⣿⣿⣿⣿⣿⣿⣿⣿⣿⣿⣿⣿⣿⣿⣿⣿⣿⡇⠀⠀⠀⠀⠀⠀⠀⠀⠀⠀⠀⠀⠀⠀⠀⠀⠀⠀⠀⠀⠀⠀⠀⠀⠀⠀⠀⠀⠀⠀⠀⠀⠀⠀⠀⠀⠀⠀⠀⠀⠀⠀⠀⠀⠘⣿⣿⣿⣿⣿⣿⣿⣿⣿⣿⣿⣿⡇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⠀⠀⠀⠀⠀⠀⠀⠀⠀⠀⠀⠀⠀⠀⠀⠀⠀⠀⠀⠀⠀⠀⠀⠀⠀⠀⠀⠀⠀⠀⠀⠀⠀⠀⠀⠀⠀⠀⠀⠀⠀⠀⠀⠀⢀⣀⣤⣤⣤⣀⡀⠀⠀⠀⠀⠀⠀⠀⠀⠀⠀⠀⠀⠀⠀⠀⠀⠀⠀⠀⠀⠀⠀⠀⠀⠀⠀⠀⠀⠀⠀⠀⠀⠀⠀⠀⠀⠀⠀⠀⠀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⠀⠀⠀⠀⠀⠀⠀⠀⠀⠀⠀⠀⠀⠀⠀⠀⠀⠀⠀⠀⠀⠀⠀⠀⠀⠀⠀⠀⠀⠀⠀⠀⠀⠀⠀⠀⠀⠀⠀⠀⣠⣾⣿⣿⣿⣿⣿⣿⣿⣿⣿⣷⣄⠀⠀⠀⠀⠀⠀⠀⠀⠀⠀⠀⠀⠀⠀⠀⠀⠀⠀⠀⠀⠀⠀⠀⠀⠀⠀⠀⠀⠀⠀⠀⠀⠀⠀⠀⠀⠀⠀</a:t>
            </a:r>
            <a:br/>
            <a:r>
              <a:t>⠀⠀⠀⢀⣤⣤⣄⣀⠀⠀⠀⠀⠀⠀⠀⠀⠀⠀⠀⠀⠀⠀⠀⠀⠀⠀⠀⠀⠀⠀⠀⠀⠀⠀⠀⠀⠀⠀⢀⣾⣿⣿⣿⣿⣿⣿⣿⣿⣿⣿⣿⣿⣿⣧⡀⠀⠀⠀⠀⠀⠀⠀⠀⠀⠀⠀⠀⠀⠀⠀⠀⠀⠀⠀⠀⠀⠀⠀⠀⠀⠀⠀⠀⠀⠀⠀⠀⠀⠀⠀⠀</a:t>
            </a:r>
            <a:br/>
            <a:r>
              <a:t>⠀⠀⠀⠈⢻⣿⣿⣿⣿⣷⣶⣤⣀⡀⠀⠀⠀⠀⠀⠀⠀⠀⠀⠀⠀⠀⠀⠀⠀⠀⠀⠀⠀⠀⠀⠀⠀⢀⣾⣿⣿⣿⣿⣿⣿⣿⣿⣿⣿⣿⣿⣿⣿⣿⡟⠀⠀⠀⠀⠀⠀⠀⠀⠀⠀⠀⠀⠀⠀⠀⠀⠀⠀⠀⠀⠀⠀⠀⠀⠀⠀⠀⠀⠀⠀⠀⠀⠀⠀⠀⠀</a:t>
            </a:r>
            <a:br/>
            <a:r>
              <a:t>⠀⠀⠀⠀⣼⣿⣿⣿⣿⣿⣿⣿⣿⣿⣷⣦⣄⠀⠀⠀⠀⠀⠀⠀⠀⠀⠀⠀⠀⠀⠀⠀⠀⠀⠀⠀⢀⣾⣿⣿⣿⣿⣿⣿⣿⣿⣿⣿⣿⣿⣿⣿⣿⡿⠃⠀⠀⠀⠀⠀⠀⠀⠀⠀⠀⠀⠀⠀⠀⠀⠀⠀⠀⠀⠀⠀⠀⠀⠀⠀⠀⠀⠀⠀⠀⠀⠀⠀⠀⠀⠀</a:t>
            </a:r>
            <a:br/>
            <a:r>
              <a:t>⠀⠀⠀⢰⣿⣿⣿⣿⣿⣿⣿⣿⣿⣿⠻⠿⠻⠿⣷⣶⣤⣄⣀⠀⠀⠀⠀⠀⠀⠀⠀⠀⠀⠀⠀⠀⣼⣿⣿⣿⣿⣿⣿⣿⣿⣿⣿⣿⣿⣿⣿⣿⣧⡀⠀⠀⠀⠀⠀⠀⠀⠀⠀⠀⠀⠀⠀⠀⠀⠀⠀⠀⠀⠀⠀⠀⠀⠀⠀⠀⠀⠀⠀⠀⠀⠀⠀⠀⠀⠀⠀</a:t>
            </a:r>
            <a:br/>
            <a:r>
              <a:t>⠀⠀⠀⣾⣿⣿⣿⣿⣿⣿⣿⣿⣿⠇⠀⠀⠀⠀⠀⠈⠉⠛⠻⠿⣷⣶⣦⣤⣀⡀⠀⠀⠀⠀⢀⣼⣿⣿⣿⣿⣿⣿⣿⣿⣿⣿⣿⣿⣿⣿⣿⣿⡟⠀⠀⠀⠀⠀⠀⠀⠀⠀⠀⠀⠀⠀⠀⠀⠀⠀⠀⠀⠀⠀⠀⠀⠀⠀⠀⠀⠀⠀⠀⠀⠀⠀⠀⠀⠀⠀⠀</a:t>
            </a:r>
            <a:br/>
            <a:r>
              <a:t>⠀⠀⢰⣿⣿⣿⣿⣿⣿⣿⣿⣿⡟⠀⠀⠀⠀⠀⠀⠀⠀⠀⠀⠀⠀⠈⠉⠛⠻⠿⢿⣷⣶⣤⣵⣟⡻⠟⣿⣿⣿⣿⣿⣿⣿⣿⣿⣿⣿⡿⣿⠿⠀⠀⠀⠀⠀⠀⠀⠀⠀⠀⠀⠀⠀⠀⠀⠀⠀⠀⠀⠀⠀⠀⠀⠀⠀⠀⠀⠀⠀⠀⠀⠀⠀⠀⠀⠀⠀⠀⠀</a:t>
            </a:r>
            <a:br/>
            <a:r>
              <a:t>⠀⠀⣾⣿⣿⣿⣿⣿⣿⣿⣿⣿⠁⠀⠀⠀⠀⠀⠀⠀⠀⠀⠀⠀⠀⠀⠀⠀⠀⠀⠀⠀⠉⠉⠛⠻⠿⢿⣿⣿⣿⣿⣿⣿⣿⣿⣿⣿⣿⣿⣄⠀⠀⠀⠀⠀⠀⠀⠀⠀⠀⠀⠀⠀⠀⠀⠀⠀⠀⠀⠀⠀⠀⠀⠀⠀⠀⠀⠀⠀⠀⠀⠀⠀⠀⠀⠀⠀⠀⠀⠀</a:t>
            </a:r>
            <a:br/>
            <a:r>
              <a:t>⠀⢀⣿⣿⣿⣿⣿⣿⣿⣿⣿⠇⠀⠀⠀⠀⠀⠀⠀⠀⠀⠀⠀⠀⠀⠀⠀⠀⠀⠀⠀⠀⠀⠀⠀⠀⢀⠜⣹⣿⣿⣿⣿⣿⣿⣿⣿⣿⣿⣿⣿⣿⣿⣶⣤⡀⠀⠀⠀⠀⠀⠀⠀⠀⠀⠀⠀⠀⠀⠀⠀⠀⠀⠀⠀⠀⠀⠀⠀⠀⠀⠀⠀⠀⠀⠀⠀⠀⠀⠀⠀</a:t>
            </a:r>
            <a:br/>
            <a:r>
              <a:t>⠀⢸⣿⣿⣿⣿⣿⣿⣿⣿⡿⠀⠀⠀⠀⠀⠀⠀⠀⠀⠀⠀⠀⠀⠀⠀⠀⠀⠀⠀⠀⠀⠀⠀⠀⠀⠈⠐⢹⢻⣿⠿⢻⣿⣿⣿⣿⣿⣿⣿⣿⣿⣿⣿⣿⣷⣦⣤⣤⣀⣀⠀⠀⠀⠀⠀⠀⠀⠀⠀⠀⠀⠀⠀⠀⠀⠀⠀⠀⠀⠀⠀⠀⠀⠀⠀⠀⠀⠀⠀⠀</a:t>
            </a:r>
            <a:br/>
            <a:r>
              <a:t>⠀⢸⣿⣿⣿⣿⣿⣿⣿⣿⡇⠀⠀⠀⠀⠀⠀⠀⠀⠀⠀⠀⠀⠀⠀⠀⠀⠀⠀⠀⠀⠀⠀⠀⠀⠀⠀⠀⠀⠈⠀⠀⢸⣿⣿⣿⣿⣿⣿⣿⣿⣿⣿⣿⣿⣿⠉⠛⠛⠿⠿⣿⣿⣷⣶⣦⣤⣤⣀⣤⣠⣶⣠⣄⡀⡀⠀⠀⠀⠀⠀⠀⠀⠀⠀⠀⠀⠀⠀⠀⠀</a:t>
            </a:r>
            <a:br/>
            <a:r>
              <a:t>⠀⣾⣿⣿⣿⣿⣿⣿⣿⣿⠁⠀⠀⠀⠀⠀⠀⠀⠀⠀⠀⠀⠀⠀⠀⠀⠀⠀⠀⠀⠀⠀⠀⠀⠀⠀⠀⠀⠀⠀⠀⢠⣿⣿⣿⣿⣿⣿⣿⣿⣿⣿⣿⣿⣿⣿⣧⠀⠀⠀⠀⠀⠀⠈⠉⠉⠛⠛⠿⣿⣿⣿⣿⣿⣷⣿⣤⣤⣤⣀⣀⣀⠀⠀⠀⠀⠀⠀⠀⠀⠀</a:t>
            </a:r>
            <a:br/>
            <a:r>
              <a:t>⠀⣿⣿⣿⣿⣿⣿⣿⣿⣿⠀⠀⠀⠀⠀⠀⠀⠀⠀⠀⠀⠀⠀⠀⠀⠀⠀⠀⠀⠀⠀⠀⠀⠀⠀⠀⠀⠀⠀⠀⠀⢠⣿⣿⣿⣿⣿⣿⣿⣿⣿⣿⣿⣿⣿⣿⣿⣷⡀⠀⠀⠀⠀⠀⠀⠀⠀⠀⠀⢿⣿⣿⣿⣿⣿⠟⠛⠻⠿⠿⣿⣿⣿⣿⣿⣶⣶⣶⣦⣤⡄</a:t>
            </a:r>
            <a:br/>
            <a:r>
              <a:t>⠀⣿⣿⣿⣿⣿⣿⣿⣿⣿⠀⠀⠀⠀⠀⠀⠀⠀⠀⠀⠀⠀⠀⠀⠀⠀⠀⠀⠀⠀⠀⠀⠀⠀⠀⠀⠀⠀⠀⠀⣰⣿⣿⣿⣿⣿⣿⣿⣿⣿⣿⣿⣿⣿⣿⣿⣿⣿⡇⠀⠀⠀⠀⠀⢀⣀⣤⣤⣶⣿⣿⣿⣿⡿⠋⠀⠀⠀⠀⠀⠀⠀⠉⠉⠙⠛⠻⠿⢿⣿⡇</a:t>
            </a:r>
            <a:br/>
            <a:r>
              <a:t>⠀⢸⣿⣿⣿⣿⣿⣿⣿⡏⠀⠀⠀⠀⠀⠀⠀⠀⠀⠀⠀⠀⠀⠀⠀⠀⠀⠀⠀⠀⠀⠀⠀⠀⠀⠀⠀⠀⠀⢰⣿⣿⣿⠟⠹⣿⣿⣿⣿⣿⣿⣿⣿⣿⣿⣿⣿⣿⣧⣠⣤⣶⣾⣿⣿⣿⣿⣿⣿⣿⣿⠿⠋⠀⠀⠀⠀⠀⠀⠀⠀⠀⠀⠀⠀⠀⠀⠀⠀⠀⠀</a:t>
            </a:r>
            <a:br/>
            <a:r>
              <a:t>⠀⢸⣿⣿⣿⣿⣿⣿⣿⡇⠀⠀⠀⠀⠀⠀⠀⠀⠀⠀⠀⠀⠀⠀⠀⠀⠀⠀⠀⠀⠀⠀⠀⠀⠀⠀⠀⠀⠀⢿⣿⣿⣿⣦⡀⣿⣿⣿⣿⣿⣿⣿⣿⣿⣿⣿⣿⣿⣿⣿⣿⣿⣿⣿⣿⣿⡿⠟⠛⠉⠀⠀⠀⠀⠀⠀⠀⠀⠀⠀⠀⠀⠀⠀⠀⠀⠀⠀⠀⠀⠀</a:t>
            </a:r>
            <a:br/>
            <a:r>
              <a:t>⠀⠸⣿⣿⣿⣿⣿⣿⣿⣇⠀⠀⠀⠀⠀⠀⠀⠀⠀⠀⠀⠀⠀⠀⠀⠀⠀⠀⠀⠀⠀⠀⠀⠀⠀⠀⠀⠀⠀⠈⠻⢿⣿⣿⣿⣿⣿⣿⣿⣿⣿⣿⣿⣿⣿⣿⡟⠿⢿⣿⡿⠿⠟⠋⠉⠀⠀⠀⠀⠀⠀⠀⠀⠀⠀⠀⠀⠀⠀⠀⠀⠀⠀⠀⠀⠀⠀⠀⠀⠀⠀</a:t>
            </a:r>
            <a:br/>
            <a:r>
              <a:t>⠀⠀⣿⣿⣿⣿⣿⣿⣿⣿⠀⠀⠀⠀⠀⠀⠀⠀⠀⠀⠀⠀⠀⠀⠀⠀⠀⠀⠀⠀⠀⠀⠀⠀⠀⠀⠀⠀⠀⠀⠀⠀⠙⢿⣿⣿⣿⣿⣿⣿⣿⣿⣿⣿⣿⣿⡃⠀⠀⠀⠀⠀⠀⠀⠀⠀⠀⠀⠀⠀⠀⠀⠀⠀⠀⠀⠀⠀⠀⠀⠀⠀⠀⠀⠀⠀⠀⠀⠀⠀⠀</a:t>
            </a:r>
            <a:br/>
            <a:r>
              <a:t>⠀⠀⢹⣿⣿⣿⣿⣿⣿⣿⡀⠀⠀⠀⠀⠀⠀⠀⠀⠀⠀⠀⠀⠀⠀⠀⠀⠀⠀⠀⠀⠀⠀⠀⠀⠀⠀⠀⠀⠀⠀⠀⠀⠀⠈⢻⣿⣿⣿⣿⣿⣿⣿⣿⣿⣿⡁⠀⠀⠀⠀⠀⠀⠀⠀⠀⠀⠀⠀⠀⠀⠀⠀⠀⠀⠀⠀⠀⠀⠀⠀⠀⠀⠀⠀⠀⠀⠀⠀⠀⠀</a:t>
            </a:r>
            <a:br/>
            <a:r>
              <a:t>⠀⠀⠘⣿⣿⣿⣿⣿⣿⣿⣇⠀⠀⠀⠀⠀⠀⠀⠀⠀⠀⠀⠀⠀⠀⠀⠀⠀⠀⠀⠀⠀⠀⠀⠀⠀⠀⠀⠀⠀⠀⠀⠀⠀⠀⣸⣿⣿⣿⣿⣿⣿⣿⣿⣿⣿⣿⣦⠀⠀⠀⠀⠀⠀⠀⠀⠀⠀⠀⠀⠀⠀⠀⠀⠀⠀⠀⠀⠀⠀⠀⠀⠀⠀⠀⠀⠀⠀⠀⠀⠀</a:t>
            </a:r>
            <a:br/>
            <a:r>
              <a:t>⠀⠀⠀⢹⣿⣿⣿⣿⣿⣿⣿⡄⠀⠀⠀⠀⠀⠀⠀⠀⠀⠀⠀⠀⠀⠀⠀⠀⠀⠀⠀⠀⠀⠀⠀⠀⠀⠀⠀⠀⠀⠀⠀⢀⣼⣿⣿⣿⣿⣿⣿⣿⣿⣿⣿⣿⣿⣯⠀⠀⠀⠀⠀⠀⠀⠀⠀⠀⠀⠀⠀⠀⠀⠀⠀⠀⠀⠀⠀⠀⠀⠀⠀⠀⠀⠀⠀⠀⠀⠀⠀</a:t>
            </a:r>
            <a:br/>
            <a:r>
              <a:t>⠀⠀⠀⠀⢻⣿⣿⣿⣿⣿⣿⣷⠀⠀⠀⠀⠀⠀⠀⠀⠀⠀⠀⠀⠀⠀⠀⠀⠀⠀⠀⠀⠀⠀⠀⠀⠀⠀⠀⠀⠀⠀⢠⣾⣿⣿⣿⣿⣿⣿⣿⣿⣿⣿⣿⣿⣿⣿⣦⠀⠀⠀⠀⠀⠀⠀⠀⠀⠀⠀⠀⠀⠀⠀⠀⠀⠀⠀⠀⠀⠀⠀⠀⠀⠀⠀⠀⠀⠀⠀⠀</a:t>
            </a:r>
            <a:br/>
            <a:r>
              <a:t>⠀⠀⠀⠀⠈⢿⣿⣿⣿⣿⣿⣿⣇⠀⠀⠀⠀⠀⠀⠀⠀⠀⠀⠀⠀⠀⠀⠀⠀⠀⠀⠀⠀⠀⠀⠀⠀⠀⠀⠀⠀⣰⣿⣿⣿⣿⣿⣿⣿⣿⣿⣿⣿⣿⣿⣿⣿⣿⣿⣷⣄⠀⠀⠀⠀⠀⠀⠀⠀⠀⠀⠀⠀⠀⠀⠀⠀⠀⠀⠀⠀⠀⠀⠀⠀⠀⠀⠀⠀⠀⠀</a:t>
            </a:r>
            <a:br/>
            <a:r>
              <a:t>⠀⠀⠀⠀⠀⠈⢿⣿⣿⣿⣿⣿⣿⡄⠀⠀⠀⠀⠀⠀⠀⠀⠀⠀⠀⠀⠀⠀⠀⠀⠀⠀⠀⠀⠀⠀⠀⠀⠀⢠⣾⣿⣿⣿⣿⣿⣿⣿⣿⣿⣿⣿⣿⣿⣿⣿⣿⣿⣿⣿⣿⣦⠀⠀⠀⠀⠀⠀⠀⠀⠀⠀⠀⠀⠀⠀⠀⠀⠀⠀⠀⠀⠀⠀⠀⠀⠀⠀⠀⠀⠀</a:t>
            </a:r>
            <a:br/>
            <a:r>
              <a:t>⠀⠀⠀⠀⠀⠀⠈⢿⣿⣿⣿⣿⣿⣿⡀⠀⠀⠀⠀⠀⠀⠀⠀⠀⠀⠀⠀⠀⠀⠀⠀⠀⠀⠀⠀⠀⠀⢀⣴⣿⣿⣿⣿⣿⣿⣿⣿⣿⣿⣿⣿⣿⣿⣿⣿⣿⣿⣿⣿⣿⣿⣿⣧⠀⠀⠀⠀⠀⠀⠀⠀⠀⠀⠀⠀⠀⠀⠀⠀⠀⠀⠀⠀⠀⠀⠀⠀⠀⠀⠀⠀</a:t>
            </a:r>
            <a:br/>
            <a:r>
              <a:t>⠀⠀⠀⠀⠀⠀⠀⠈⣿⣿⣿⣿⣿⣿⣧⠀⠀⠀⠀⠀⠀⠀⠀⠀⠀⠀⠀⠀⠀⠀⠀⠀⠀⠀⠀⠀⣠⣾⣿⣿⣿⣿⣿⣿⣿⣿⣿⣿⣿⣿⣿⣿⣿⣿⣿⣿⣿⣿⣿⣿⣿⣧⠉⠀⠀⠀⠀⠀⠀⠀⠀⠀⠀⠀⠀⠀⠀⠀⠀⠀⠀⠀⠀⠀⠀⠀⠀⠀⠀⠀⠀</a:t>
            </a:r>
            <a:br/>
            <a:r>
              <a:t>⠀⠀⠀⠀⠀⠀⠀⠀⢹⣿⣿⣿⣿⣿⠇⠀⠀⠀⠀⠀⠀⠀⠀⠀⠀⠀⠀⠀⠀⠀⠀⠀⠀⠀⢀⣼⣿⣿⣿⣿⣿⣿⣿⣿⣿⣿⣿⣿⣿⣿⣿⣿⣿⣿⣿⣿⣿⣿⣿⣿⣿⣿⡆⠀⠀⠀⠀⠀⠀⠀⠀⠀⠀⠀⠀⠀⠀⠀⠀⠀⠀⠀⠀⠀⠀⠀⠀⠀⠀⠀⠀</a:t>
            </a:r>
            <a:br/>
            <a:r>
              <a:t>⠀⠀⠀⠀⠀⠀⠀⠀⢸⣿⣿⣿⣿⡟⠀⠀⠀⠀⠀⠀⠀⠀⠀⠀⠀⠀⠀⠀⠀⠀⠀⠀⠀⣴⣿⣿⣿⣿⣿⣿⣿⣿⣿⣿⣿⣿⣿⣿⣿⣿⣿⣿⣿⣿⣿⣿⣿⣿⣿⣿⣿⣿⣷⠀⠀⠀⠀⠀⠀⠀⠀⠀⠀⠀⠀⠀⠀⠀⠀⠀⠀⠀⠀⠀⠀⠀⠀⠀⠀⠀⠀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⠀⠀⠀⠀⠀⠀⠀⠀⠀⠀⠀⠀⠀⠀⠀⠀⠀⠀⠀⠀⠀⠀⠀⠀⠀⠀⠀⠀⠀⠀⠀⠀⠀⠀⠀⠀⠀⠀⠀⠀⠀⠀⢀⣠⣤⣴⣶⣶⣦⣤⡀⠀⠀⠀⠀⠀⠀⠀⠀⠀⠀⠀⠀⠀⠀⠀⠀⠀⠀⠀⠀⠀⠀⠀⠀⠀⠀⠀⠀⠀⠀⠀⠀⠀⠀⠀⠀⠀⠀⠀⠀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⠀⠀⠀⠀⠀⠀⠀⠀⠀⠀⠀⠀⠀⠀⠀⠀⠀⠀⠀⠀⠀⠀⠀⠀⠀⠀⠀⠀⠀⠀⠀⠀⠀⠀⠀⠀⠀⠀⠀⣰⣿⣿⣿⣿⣿⣿⣿⣿⣿⣿⣿⣷⣄⠀⠀⠀⠀⠀⠀⠀⠀⠀⠀⠀⠀⠀⠀⠀⠀⠀⠀⠀⠀⠀⠀⠀⠀⠀⠀⠀⠀⠀⠀⠀⠀⠀⠀⠀⠀⠀⠀</a:t>
            </a:r>
            <a:br/>
            <a:r>
              <a:t>⠀⠀⠀⣠⣤⣤⣄⣀⡀⠀⠀⠀⠀⠀⠀⠀⠀⠀⠀⠀⠀⠀⠀⠀⠀⠀⠀⠀⠀⠀⠀⠀⠀⠀⠀⠀⠀⢀⣼⣿⣿⣿⣿⣿⣿⣿⣿⣿⣿⣿⣿⣿⣿⡧⠀⠀⠀⠀⠀⠀⠀⠀⠀⠀⠀⠀⠀⠀⠀⠀⠀⠀⠀⠀⠀⠀⠀⠀⠀⠀⠀⠀⠀⠀⠀⠀⠀⠀⠀⠀⠀</a:t>
            </a:r>
            <a:br/>
            <a:r>
              <a:t>⠀⠀⠀⠈⢻⣿⣿⣿⣿⣷⣶⣤⣄⡀⠀⠀⠀⠀⠀⠀⠀⠀⠀⠀⠀⠀⠀⠀⠀⠀⠀⠀⠀⠀⠀⠀⠀⣼⣿⣿⣿⣿⣿⣿⣿⣿⣿⣿⣿⣿⣿⣿⣿⡿⠀⠀⠀⠀⠀⠀⠀⠀⠀⠀⠀⠀⠀⠀⠀⠀⠀⠀⠀⠀⠀⠀⠀⠀⠀⠀⠀⠀⠀⠀⠀⠀⠀⠀⠀⠀⠀</a:t>
            </a:r>
            <a:br/>
            <a:r>
              <a:t>⠀⠀⠀⠀⣾⣿⣿⣿⣿⣿⣿⣿⣿⣿⣿⣶⣄⡀⠀⠀⠀⠀⠀⠀⠀⠀⠀⠀⠀⠀⠀⠀⠀⠀⠀⠀⣰⣿⣿⣿⣿⣿⣿⣿⣿⣿⣿⣿⣿⣿⣿⣿⠛⠀⠀⠀⠀⠀⠀⠀⠀⠀⠀⠀⠀⠀⠀⠀⠀⠀⠀⠀⠀⠀⠀⠀⠀⠀⠀⠀⠀⠀⠀⠀⠀⠀⠀⠀⠀⠀⠀</a:t>
            </a:r>
            <a:br/>
            <a:r>
              <a:t>⠀⠀⠀⢸⣿⣿⣿⣿⣿⣿⣿⣿⣿⡿⠛⠛⠛⠿⢿⣶⣦⣤⣄⣀⠀⠀⠀⠀⠀⠀⠀⠀⠀⠀⠀⢠⣿⣿⣿⣿⣿⣿⣿⣿⣿⣿⣿⣿⣿⣿⣿⣿⡟⠀⠀⠀⠀⠀⠀⠀⠀⠀⠀⠀⠀⠀⠀⠀⠀⠀⠀⠀⠀⠀⠀⠀⠀⠀⠀⠀⠀⠀⠀⠀⠀⠀⠀⠀⠀⠀⠀</a:t>
            </a:r>
            <a:br/>
            <a:r>
              <a:t>⠀⠀⠀⣿⣿⣿⣿⣿⣿⣿⣿⣿⣿⠃⠀⠀⠀⠀⠀⠀⠉⠙⠛⠻⠿⣷⣶⣦⣤⣀⣀⠀⠀⠀⢀⢞⣿⣿⣿⣿⣿⣿⣿⣿⣿⣿⣿⣿⣿⣿⣿⣿⠃⠀⠀⠀⠀⠀⠀⠀⠀⠀⠀⠀⠀⠀⠀⠀⠀⠀⠀⠀⠀⠀⠀⠀⠀⠀⠀⠀⠀⠀⠀⠀⠀⠀⠀⠀⠀⠀⠀</a:t>
            </a:r>
            <a:br/>
            <a:r>
              <a:t>⠀⠀⢸⣿⣿⣿⣿⣿⣿⣿⣿⣿⡏⠀⠀⠀⠀⠀⠀⠀⠀⠀⠀⠀⠀⠀⠈⠉⠙⠛⠿⢿⣷⣶⣾⣿⣿⣿⣟⣿⣿⣿⣿⣿⣿⣿⣿⣿⣿⡯⠛⠉⠀⠀⠀⠀⠀⠀⠀⠀⠀⠀⠀⠀⠀⠀⠀⠀⠀⠀⠀⠀⠀⠀⠀⠀⠀⠀⠀⠀⠀⠀⠀⠀⠀⠀⠀⠀⠀⠀⠀</a:t>
            </a:r>
            <a:br/>
            <a:r>
              <a:t>⠀⠀⣿⣿⣿⣿⣿⣿⣿⣿⣿⡿⠀⠀⠀⠀⠀⠀⠀⠀⠀⠀⠀⠀⠀⠀⠀⠀⠀⠀⠀⠀⠀⠈⠉⠛⠛⢿⣿⣿⣿⣿⣿⣿⣿⣿⣿⣿⣿⣿⣦⣄⣀⡀⠀⠀⠀⠀⠀⠀⠀⠀⠀⠀⠀⠀⠀⠀⠀⠀⠀⠀⠀⠀⠀⠀⠀⠀⠀⠀⠀⠀⠀⠀⠀⠀⠀⠀⠀⠀⠀</a:t>
            </a:r>
            <a:br/>
            <a:r>
              <a:t>⠀⢠⣿⣿⣿⣿⣿⣿⣿⣿⣿⠇⠀⠀⠀⠀⠀⠀⠀⠀⠀⠀⠀⠀⠀⠀⠀⠀⠀⠀⠀⠀⠀⠀⠀⠀⠀⢠⢛⣿⣿⣿⣿⣿⣿⣿⣿⣿⣿⣿⣿⣿⣿⣿⣷⣄⠀⠀⠀⠀⠀⠀⠀⠀⠀⠀⠀⠀⠀⠀⠀⠀⠀⠀⠀⠀⠀⠀⠀⠀⠀⠀⠀⠀⠀⠀⠀⠀⠀⠀⠀</a:t>
            </a:r>
            <a:br/>
            <a:r>
              <a:t>⠀⢸⣿⣿⣿⣿⣿⣿⣿⣿⡟⠀⠀⠀⠀⠀⠀⠀⠀⠀⠀⠀⠀⠀⠀⠀⠀⠀⠀⠀⠀⠀⠀⠀⠀⠀⠀⠁⠘⡿⣿⡿⢿⣿⣿⣿⣿⣿⣿⣿⣿⣿⣿⣿⣿⣿⣿⣷⣶⣦⣤⣤⣄⣀⡀⠀⠀⠀⠀⠀⠀⡀⠀⠀⠀⠀⠀⠀⠀⠀⠀⠀⠀⠀⠀⠀⠀⠀⠀⠀⠀</a:t>
            </a:r>
            <a:br/>
            <a:r>
              <a:t>⠀⢸⣿⣿⣿⣿⣿⣿⣿⣿⡇⠀⠀⠀⠀⠀⠀⠀⠀⠀⠀⠀⠀⠀⠀⠀⠀⠀⠀⠀⠀⠀⠀⠀⠀⠀⠀⠀⠀⠀⠀⠁⣸⣿⣿⣿⣿⣿⣿⣿⣿⣿⣿⣿⣿⣿⡀⠈⠉⠉⠛⠛⠻⠿⠿⣿⣿⣶⣶⣿⣾⣿⣾⣶⣤⣄⠀⠀⠀⠀⠀⠀⠀⠀⠀⠀⠀⠀⠀⠀⠀</a:t>
            </a:r>
            <a:br/>
            <a:r>
              <a:t>⠀⢸⣿⣿⣿⣿⣿⣿⣿⣿⠁⠀⠀⠀⠀⠀⠀⠀⠀⠀⠀⠀⠀⠀⠀⠀⠀⠀⠀⠀⠀⠀⠀⠀⠀⠀⠀⠀⠀⠀⠀⠰⣿⣿⣿⣿⣿⣿⣿⣿⣿⣿⣿⣿⣿⣿⣷⣄⠀⠀⠀⠀⠀⠀⠀⠀⠀⠈⠉⣿⣿⣿⣿⣿⣿⣿⣿⣿⣿⣶⣶⣶⣤⣤⣤⣄⣀⣀⣀⠀⠀</a:t>
            </a:r>
            <a:br/>
            <a:r>
              <a:t>⠀⢸⣿⣿⣿⣿⣿⣿⣿⣿⠀⠀⠀⠀⠀⠀⠀⠀⠀⠀⠀⠀⠀⠀⠀⠀⠀⠀⠀⠀⠀⠀⠀⠀⠀⠀⠀⠀⠀⠀⠀⣰⣿⣿⣿⣿⣿⣿⣿⣿⣿⣿⣿⣿⣿⣿⣿⣿⡆⠀⠀⠀⠀⠀⠀⠀⠀⠀⢀⣽⣿⣿⣿⣿⡿⠁⠀⠈⠉⠉⠛⠛⠿⠿⢿⣿⣿⣿⣿⣿⡇</a:t>
            </a:r>
            <a:br/>
            <a:r>
              <a:t>⠀⢸⣿⣿⣿⣿⣿⣿⣿⣿⠀⠀⠀⠀⠀⠀⠀⠀⠀⠀⠀⠀⠀⠀⠀⠀⠀⠀⠀⠀⠀⠀⠀⠀⠀⠀⠀⠀⠀⠀⣼⣿⣿⣿⣿⣿⣿⣿⣿⣿⣿⣿⣿⣿⣿⣿⣿⣿⡇⠀⠀⢀⣀⣤⣤⣶⣾⣿⣿⣿⣿⣿⡿⠋⠀⠀⠀⠀⠀⠀⠀⠀⠀⠀⠀⠀⠈⠉⠙⠛⠃</a:t>
            </a:r>
            <a:br/>
            <a:r>
              <a:t>⠀⢸⣿⣿⣿⣿⣿⣿⣿⣿⠀⠀⠀⠀⠀⠀⠀⠀⠀⠀⠀⠀⠀⠀⠀⠀⠀⠀⠀⠀⠀⠀⠀⠀⠀⠀⠀⠀⠀⣸⣿⣿⣿⠋⠈⣿⣿⣿⣿⣿⣿⣿⣿⣿⣿⣿⣿⣿⣿⣶⣿⣿⣿⣿⣿⣿⣿⣿⣿⠿⠛⠉⠀⠀⠀⠀⠀⠀⠀⠀⠀⠀⠀⠀⠀⠀⠀⠀⠀⠀⠀</a:t>
            </a:r>
            <a:br/>
            <a:r>
              <a:t>⠀⢸⣿⣿⣿⣿⣿⣿⣿⣿⠀⠀⠀⠀⠀⠀⠀⠀⠀⠀⠀⠀⠀⠀⠀⠀⠀⠀⠀⠀⠀⠀⠀⠀⠀⠀⠀⠀⠀⠹⣿⣿⣿⣷⣄⣽⣿⣿⣿⣿⣿⣿⣿⣿⣿⣿⣿⣿⣿⣿⣿⣿⣿⣿⠿⠟⠋⠉⠀⠀⠀⠀⠀⠀⠀⠀⠀⠀⠀⠀⠀⠀⠀⠀⠀⠀⠀⠀⠀⠀⠀</a:t>
            </a:r>
            <a:br/>
            <a:r>
              <a:t>⠀⠈⣿⣿⣿⣿⣿⣿⣿⣿⠀⠀⠀⠀⠀⠀⠀⠀⠀⠀⠀⠀⠀⠀⠀⠀⠀⠀⠀⠀⠀⠀⠀⠀⠀⠀⠀⠀⠀⠀⠈⠻⣿⣿⣿⣿⣿⣿⣿⣿⣿⣿⣿⣿⣿⣿⡯⠙⠛⠛⠛⠋⠉⠀⠀⠀⠀⠀⠀⠀⠀⠀⠀⠀⠀⠀⠀⠀⠀⠀⠀⠀⠀⠀⠀⠀⠀⠀⠀⠀⠀</a:t>
            </a:r>
            <a:br/>
            <a:r>
              <a:t>⠀⠀⢿⣿⣿⣿⣿⣿⣿⣿⠀⠀⠀⠀⠀⠀⠀⠀⠀⠀⠀⠀⠀⠀⠀⠀⠀⠀⠀⠀⠀⠀⠀⠀⠀⠀⠀⠀⠀⠀⠀⠀⠈⠛⢿⣿⣿⣿⣿⣿⣿⣿⣿⣿⣿⣿⡇⠀⠀⠀⠀⠀⠀⠀⠀⠀⠀⠀⠀⠀⠀⠀⠀⠀⠀⠀⠀⠀⠀⠀⠀⠀⠀⠀⠀⠀⠀⠀⠀⠀⠀</a:t>
            </a:r>
            <a:br/>
            <a:r>
              <a:t>⠀⠀⢸⣿⣿⣿⣿⣿⣿⣿⡆⠀⠀⠀⠀⠀⠀⠀⠀⠀⠀⠀⠀⠀⠀⠀⠀⠀⠀⠀⠀⠀⠀⠀⠀⠀⠀⠀⠀⠀⠀⠀⠀⠀⠀⢹⣿⣿⣿⣿⣿⣿⣿⣿⣿⣿⣇⠀⠀⠀⠀⠀⠀⠀⠀⠀⠀⠀⠀⠀⠀⠀⠀⠀⠀⠀⠀⠀⠀⠀⠀⠀⠀⠀⠀⠀⠀⠀⠀⠀⠀</a:t>
            </a:r>
            <a:br/>
            <a:r>
              <a:t>⠀⠀⠀⢿⣿⣿⣿⣿⣿⣿⣷⠀⠀⠀⠀⠀⠀⠀⠀⠀⠀⠀⠀⠀⠀⠀⠀⠀⠀⠀⠀⠀⠀⠀⠀⠀⠀⠀⠀⠀⠀⠀⠀⠀⢀⣼⣿⣿⣿⣿⣿⣿⣿⣿⣿⣿⣿⣷⠀⠀⠀⠀⠀⠀⠀⠀⠀⠀⠀⠀⠀⠀⠀⠀⠀⠀⠀⠀⠀⠀⠀⠀⠀⠀⠀⠀⠀⠀⠀⠀⠀</a:t>
            </a:r>
            <a:br/>
            <a:r>
              <a:t>⠀⠀⠀⠘⣿⣿⣿⣿⣿⣿⣿⡇⠀⠀⠀⠀⠀⠀⠀⠀⠀⠀⠀⠀⠀⠀⠀⠀⠀⠀⠀⠀⠀⠀⠀⠀⠀⠀⠀⠀⠀⠀⠀⢠⣾⣿⣿⣿⣿⣿⣿⣿⣿⣿⣿⣿⣿⣷⡀⠀⠀⠀⠀⠀⠀⠀⠀⠀⠀⠀⠀⠀⠀⠀⠀⠀⠀⠀⠀⠀⠀⠀⠀⠀⠀⠀⠀⠀⠀⠀⠀</a:t>
            </a:r>
            <a:br/>
            <a:r>
              <a:t>⠀⠀⠀⠀⠹⣿⣿⣿⣿⣿⣿⣿⡄⠀⠀⠀⠀⠀⠀⠀⠀⠀⠀⠀⠀⠀⠀⠀⠀⠀⠀⠀⠀⠀⠀⠀⠀⠀⠀⠀⠀⠀⣰⣿⣿⣿⣿⣿⣿⣿⣿⣿⣿⣿⣿⣿⣿⣿⣷⡄⠀⠀⠀⠀⠀⠀⠀⠀⠀⠀⠀⠀⠀⠀⠀⠀⠀⠀⠀⠀⠀⠀⠀⠀⠀⠀⠀⠀⠀⠀⠀</a:t>
            </a:r>
            <a:br/>
            <a:r>
              <a:t>⠀⠀⠀⠀⠀⠹⣿⣿⣿⣿⣿⣿⣷⠀⠀⠀⠀⠀⠀⠀⠀⠀⠀⠀⠀⠀⠀⠀⠀⠀⠀⠀⠀⠀⠀⠀⠀⠀⠀⠀⢀⣼⣿⣿⣿⣿⣿⣿⣿⣿⣿⣿⣿⣿⣿⣿⣿⣿⣿⣿⣦⡀⠀⠀⠀⠀⠀⠀⠀⠀⠀⠀⠀⠀⠀⠀⠀⠀⠀⠀⠀⠀⠀⠀⠀⠀⠀⠀⠀⠀⠀</a:t>
            </a:r>
            <a:br/>
            <a:r>
              <a:t>⠀⠀⠀⠀⠀⠀⠹⣿⣿⣿⣿⣿⣿⣧⠀⠀⠀⠀⠀⠀⠀⠀⠀⠀⠀⠀⠀⠀⠀⠀⠀⠀⠀⠀⠀⠀⠀⠀⠀⣠⣿⣿⣿⣿⣿⣿⣿⣿⣿⣿⣿⣿⣿⣿⣿⣿⣿⣿⣿⣿⣿⣷⡄⠀⠀⠀⠀⠀⠀⠀⠀⠀⠀⠀⠀⠀⠀⠀⠀⠀⠀⠀⠀⠀⠀⠀⠀⠀⠀⠀⠀</a:t>
            </a:r>
            <a:br/>
            <a:r>
              <a:t>⠀⠀⠀⠀⠀⠀⠀⠹⣿⣿⣿⣿⣿⣿⡆⠀⠀⠀⠀⠀⠀⠀⠀⠀⠀⠀⠀⠀⠀⠀⠀⠀⠀⠀⠀⠀⠀⢀⣼⣿⣿⣿⣿⣿⣿⣿⣿⣿⣿⣿⣿⣿⣿⣿⣿⣿⣿⣿⣿⣿⣿⡿⠿⠄⠀⠀⠀⠀⠀⠀⠀⠀⠀⠀⠀⠀⠀⠀⠀⠀⠀⠀⠀⠀⠀⠀⠀⠀⠀⠀⠀</a:t>
            </a:r>
            <a:br/>
            <a:r>
              <a:t>⠀⠀⠀⠀⠀⠀⠀⠀⢻⣿⣿⣿⣿⣿⣿⠀⠀⠀⠀⠀⠀⠀⠀⠀⠀⠀⠀⠀⠀⠀⠀⠀⠀⠀⠀⠀⣰⣿⣿⣿⣿⣿⣿⣿⣿⣿⣿⣿⣿⣿⣿⣿⣿⣿⣿⣿⣿⣿⣿⣿⣿⣷⠀⠀⠀⠀⠀⠀⠀⠀⠀⠀⠀⠀⠀⠀⠀⠀⠀⠀⠀⠀⠀⠀⠀⠀⠀⠀⠀⠀⠀</a:t>
            </a:r>
            <a:br/>
            <a:r>
              <a:t>⠀⠀⠀⠀⠀⠀⠀⠀⢸⣿⣿⣿⣿⣿⡏⠀⠀⠀⠀⠀⠀⠀⠀⠀⠀⠀⠀⠀⠀⠀⠀⠀⠀⠀⢠⣾⣿⣿⣿⣿⣿⣿⣿⣿⣿⣿⣿⣿⣿⣿⣿⣿⣿⣿⣿⣿⣿⣿⣿⣿⣿⣿⡆⠀⠀⠀⠀⠀⠀⠀⠀⠀⠀⠀⠀⠀⠀⠀⠀⠀⠀⠀⠀⠀⠀⠀⠀⠀⠀⠀⠀</a:t>
            </a:r>
            <a:br/>
            <a:r>
              <a:t>⠀⠀⠀⠀⠀⠀⠀⠀⢸⣿⣿⣿⣿⡿⠀⠀⠀⠀⠀⠀⠀⠀⠀⠀⠀⠀⠀⠀⠀⠀⠀⠀⢀⣴⣿⣿⣿⣿⣿⣿⣿⣿⣿⣿⣿⣿⣿⣿⣿⣿⣿⣿⣿⣿⣿⣿⣿⣿⣿⣿⣿⣿⣿⠀⠀⠀⠀⠀⠀⠀⠀⠀⠀⠀⠀⠀⠀⠀⠀⠀⠀⠀⠀⠀⠀⠀⠀⠀⠀⠀⠀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⠀⠀⠀⠀⠀⠀⠀⠀⠀⠀⠀⠀⠀⠀⠀⠀⠀⠀⠀⠀⠀⠀⠀⠀⠀⠀⠀⠀⠀⠀⠀⠀⠀⠀⠀⠀⠀⠀⠀⠀⠀⢀⣀⣤⣶⣶⣾⣶⣶⣦⣀⠀⠀⠀⠀⠀⠀⠀⠀⠀⠀⠀⠀⠀⠀⠀⠀⠀⠀⠀⠀⠀⠀⠀⠀⠀⠀⠀⠀⠀⠀⠀⠀⠀⠀⠀⠀⠀⠀⠀⠀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⠀⠀⠀⠀⠀⠀⠀⠀⠀⠀⠀⠀⠀⠀⠀⠀⠀⠀⠀⠀⠀⠀⠀⠀⠀⠀⠀⠀⠀⠀⠀⠀⠀⠀⠀⠀⠀⠀⢀⣾⣿⣿⣿⣿⣿⣿⣿⣿⣿⣿⣿⣷⣄⠀⠀⠀⠀⠀⠀⠀⠀⠀⠀⠀⠀⠀⠀⠀⠀⠀⠀⠀⠀⠀⠀⠀⠀⠀⠀⠀⠀⠀⠀⠀⠀⠀⠀⠀⠀⠀⠀</a:t>
            </a:r>
            <a:br/>
            <a:r>
              <a:t>⠀⠀⠀⣠⣤⣤⣤⣀⡀⠀⠀⠀⠀⠀⠀⠀⠀⠀⠀⠀⠀⠀⠀⠀⠀⠀⠀⠀⠀⠀⠀⠀⠀⠀⠀⠀⠀⢠⣿⣿⣿⣿⣿⣿⣿⣿⣿⣿⣿⣿⣿⣿⣿⡗⠀⠀⠀⠀⠀⠀⠀⠀⠀⠀⠀⠀⠀⠀⠀⠀⠀⠀⠀⠀⠀⠀⠀⠀⠀⠀⠀⠀⠀⠀⠀⠀⠀⠀⠀⠀⠀</a:t>
            </a:r>
            <a:br/>
            <a:r>
              <a:t>⠀⠀⠀⠈⢻⣿⣿⣿⣿⣿⣶⣦⣤⣀⠀⠀⠀⠀⠀⠀⠀⠀⠀⠀⠀⠀⠀⠀⠀⠀⠀⠀⠀⠀⠀⠀⢠⣿⣿⣿⣿⣿⣿⣿⣿⣿⣿⣿⣿⣿⣿⣿⣿⠇⠀⠀⠀⠀⠀⠀⠀⠀⠀⠀⠀⠀⠀⠀⠀⠀⠀⠀⠀⠀⠀⠀⠀⠀⠀⠀⠀⠀⠀⠀⠀⠀⠀⠀⠀⠀⠀</a:t>
            </a:r>
            <a:br/>
            <a:r>
              <a:t>⠀⠀⠀⠀⣿⣿⣿⣿⣿⣿⣿⣿⣿⣿⣿⣷⣄⣀⠀⠀⠀⠀⠀⠀⠀⠀⠀⠀⠀⠀⠀⠀⠀⠀⠀⠀⣾⣿⣿⣿⣿⣿⣿⣿⣿⣿⣿⣿⣿⣿⣿⣯⣁⠀⠀⠀⠀⠀⠀⠀⠀⠀⠀⠀⠀⠀⠀⠀⠀⠀⠀⠀⠀⠀⠀⠀⠀⠀⠀⠀⠀⠀⠀⠀⠀⠀⠀⠀⠀⠀⠀</a:t>
            </a:r>
            <a:br/>
            <a:r>
              <a:t>⠀⠀⠀⢸⣿⣿⣿⣿⣿⣿⣿⣿⣿⡿⠛⠛⠛⠻⠿⢷⣶⣦⣤⣀⡀⠀⠀⠀⠀⠀⠀⠀⠀⠀⠀⢸⣿⣿⣿⣿⣿⣿⣿⣿⣿⣿⣿⣿⣿⣿⣿⣿⡏⠀⠀⠀⠀⠀⠀⠀⠀⠀⠀⠀⠀⠀⠀⠀⠀⠀⠀⠀⠀⠀⠀⠀⠀⠀⠀⠀⠀⠀⠀⠀⠀⠀⠀⠀⠀⠀⠀</a:t>
            </a:r>
            <a:br/>
            <a:r>
              <a:t>⠀⠀⢀⣿⣿⣿⣿⣿⣿⣿⣿⣿⣿⠁⠀⠀⠀⠀⠀⠀⠈⠉⠙⠛⠿⢿⣷⣶⣦⣤⣀⡀⠀⠀⢠⣻⣿⣿⣿⣿⣿⣿⣿⣿⣿⣿⣿⣿⣿⣿⣿⣿⠁⠀⠀⠀⠀⠀⠀⠀⠀⠀⠀⠀⠀⠀⠀⠀⠀⠀⠀⠀⠀⠀⠀⠀⠀⠀⠀⠀⠀⠀⠀⠀⠀⠀⠀⠀⠀⠀⠀</a:t>
            </a:r>
            <a:br/>
            <a:r>
              <a:t>⠀⠀⢸⣿⣿⣿⣿⣿⣿⣿⣿⣿⠏⠀⠀⠀⠀⠀⠀⠀⠀⠀⠀⠀⠀⠀⠀⠈⠉⠛⠛⠿⢿⣷⣿⣿⣿⣿⣿⣿⣿⣿⣿⣿⣿⣿⣿⣿⣿⣟⠉⠀⠀⠀⠀⠀⠀⠀⠀⠀⠀⠀⠀⠀⠀⠀⠀⠀⠀⠀⠀⠀⠀⠀⠀⠀⠀⠀⠀⠀⠀⠀⠀⠀⠀⠀⠀⠀⠀⠀⠀</a:t>
            </a:r>
            <a:br/>
            <a:r>
              <a:t>⠀⠀⣿⣿⣿⣿⣿⣿⣿⣿⣿⡿⠀⠀⠀⠀⠀⠀⠀⠀⠀⠀⠀⠀⠀⠀⠀⠀⠀⠀⠀⠀⠀⠀⠈⠉⠛⢛⣿⣿⣿⣿⣿⣿⣿⣿⣿⣿⣿⣿⣷⣤⣤⣀⠀⠀⠀⠀⠀⠀⠀⠀⠀⠀⠀⠀⠀⠀⠀⠀⠀⠀⠀⠀⠀⠀⠀⠀⠀⠀⠀⠀⠀⠀⠀⠀⠀⠀⠀⠀⠀</a:t>
            </a:r>
            <a:br/>
            <a:r>
              <a:t>⠀⢠⣿⣿⣿⣿⣿⣿⣿⣿⣿⠃⠀⠀⠀⠀⠀⠀⠀⠀⠀⠀⠀⠀⠀⠀⠀⠀⠀⠀⠀⠀⠀⠀⠀⠀⠀⢀⠟⣿⣿⣿⣿⣿⣿⣿⣿⣿⣿⣿⣿⣿⣿⣿⣿⣦⣀⠀⠀⠀⠀⠀⠀⠀⠀⠀⠀⠀⠀⠀⠀⠀⠀⠀⠀⠀⠀⠀⠀⠀⠀⠀⠀⠀⠀⠀⠀⠀⠀⠀⠀</a:t>
            </a:r>
            <a:br/>
            <a:r>
              <a:t>⠀⢸⣿⣿⣿⣿⣿⣿⣿⣿⡟⠀⠀⠀⠀⠀⠀⠀⠀⠀⠀⠀⠀⠀⠀⠀⠀⠀⠀⠀⠀⠀⠀⠀⠀⠀⠀⠀⠸⠹⣿⣿⢿⣿⣿⣿⣿⣿⣿⣿⣿⣿⣿⣿⣿⣿⠿⢿⣿⣷⣶⣶⣤⣤⣄⣀⣀⠀⠀⣀⢀⣄⢀⠀⠀⠀⠀⠀⠀⠀⠀⠀⠀⠀⠀⠀⠀⠀⠀⠀⠀</a:t>
            </a:r>
            <a:br/>
            <a:r>
              <a:t>⠀⢸⣿⣿⣿⣿⣿⣿⣿⣿⡇⠀⠀⠀⠀⠀⠀⠀⠀⠀⠀⠀⠀⠀⠀⠀⠀⠀⠀⠀⠀⠀⠀⠀⠀⠀⠀⠀⠀⠀⠈⠀⣸⣿⣿⣿⣿⣿⣿⣿⣿⣿⣿⣿⣿⣿⡄⠀⠀⠈⠉⠉⠛⠛⠻⠿⠿⣿⣿⣿⣿⣿⣿⣿⣶⣧⣀⣀⡀⠀⠀⠀⠀⠀⠀⠀⠀⠀⠀⠀⠀</a:t>
            </a:r>
            <a:br/>
            <a:r>
              <a:t>⠀⢸⣿⣿⣿⣿⣿⣿⣿⣿⠁⠀⠀⠀⠀⠀⠀⠀⠀⠀⠀⠀⠀⠀⠀⠀⠀⠀⠀⠀⠀⠀⠀⠀⠀⠀⠀⠀⠀⠀⠀⠘⣿⣿⣿⣿⣿⣿⣿⣿⣿⣿⣿⣿⣿⣿⣿⣆⠀⠀⠀⠀⠀⠀⠀⠀⠀⠀⠀⣿⣿⣿⣿⣿⣿⡿⠿⢿⣿⣿⣿⣿⣶⣶⣶⣦⣤⣤⣤⣄⡀</a:t>
            </a:r>
            <a:br/>
            <a:r>
              <a:t>⠀⢸⣿⣿⣿⣿⣿⣿⣿⣿⠀⠀⠀⠀⠀⠀⠀⠀⠀⠀⠀⠀⠀⠀⠀⠀⠀⠀⠀⠀⠀⠀⠀⠀⠀⠀⠀⠀⠀⠀⠀⣴⣿⣿⣿⣿⣿⣿⣿⣿⣿⣿⣿⣿⣿⣿⣿⣿⡇⠀⠀⠀⠀⠀⠀⠀⠀⣀⣠⣿⣿⣿⣿⣿⠟⠀⠀⠀⠀⠀⠉⠉⠛⠛⠻⠿⠿⣿⣿⣿⡇</a:t>
            </a:r>
            <a:br/>
            <a:r>
              <a:t>⠀⢸⣿⣿⣿⣿⣿⣿⣿⣿⠀⠀⠀⠀⠀⠀⠀⠀⠀⠀⠀⠀⠀⠀⠀⠀⠀⠀⠀⠀⠀⠀⠀⠀⠀⠀⠀⠀⠀⢀⣾⣿⣿⣿⢿⣿⣿⣿⣿⣿⣿⣿⣿⣿⣿⣿⣿⣿⣇⠀⢀⣀⣤⣴⣶⣿⣿⣿⣿⣿⣿⣿⠟⠋⠀⠀⠀⠀⠀⠀⠀⠀⠀⠀⠀⠀⠀⠀⠀⠉⠁</a:t>
            </a:r>
            <a:br/>
            <a:r>
              <a:t>⠀⢸⣿⣿⣿⣿⣿⣿⣿⣿⠀⠀⠀⠀⠀⠀⠀⠀⠀⠀⠀⠀⠀⠀⠀⠀⠀⠀⠀⠀⠀⠀⠀⠀⠀⠀⠀⠀⠀⣼⣿⣿⣿⡋⠀⣿⣿⣿⣿⣿⣿⣿⣿⣿⣿⣿⣿⣿⣿⣿⣿⣿⣿⣿⣿⣿⣿⣿⠿⠛⠋⠀⠀⠀⠀⠀⠀⠀⠀⠀⠀⠀⠀⠀⠀⠀⠀⠀⠀⠀⠀</a:t>
            </a:r>
            <a:br/>
            <a:r>
              <a:t>⠀⢸⣿⣿⣿⣿⣿⣿⣿⣿⠀⠀⠀⠀⠀⠀⠀⠀⠀⠀⠀⠀⠀⠀⠀⠀⠀⠀⠀⠀⠀⠀⠀⠀⠀⠀⠀⠀⠀⠸⣿⣿⣿⣿⣦⣾⣿⣿⣿⣿⣿⣿⣿⣿⣿⣿⣿⣿⣿⣿⣿⣿⣿⠿⠟⠋⠁⠀⠀⠀⠀⠀⠀⠀⠀⠀⠀⠀⠀⠀⠀⠀⠀⠀⠀⠀⠀⠀⠀⠀⠀</a:t>
            </a:r>
            <a:br/>
            <a:r>
              <a:t>⠀⠀⣿⣿⣿⣿⣿⣿⣿⣿⠀⠀⠀⠀⠀⠀⠀⠀⠀⠀⠀⠀⠀⠀⠀⠀⠀⠀⠀⠀⠀⠀⠀⠀⠀⠀⠀⠀⠀⠀⠈⠛⢿⣿⣿⣿⣿⣿⣿⣿⣿⣿⣿⣿⣿⣿⡗⠈⠉⠉⠉⠁⠀⠀⠀⠀⠀⠀⠀⠀⠀⠀⠀⠀⠀⠀⠀⠀⠀⠀⠀⠀⠀⠀⠀⠀⠀⠀⠀⠀⠀</a:t>
            </a:r>
            <a:br/>
            <a:r>
              <a:t>⠀⠀⢻⣿⣿⣿⣿⣿⣿⣿⡀⠀⠀⠀⠀⠀⠀⠀⠀⠀⠀⠀⠀⠀⠀⠀⠀⠀⠀⠀⠀⠀⠀⠀⠀⠀⠀⠀⠀⠀⠀⠀⠀⠙⠻⣿⣿⣿⣿⣿⣿⣿⣿⣿⣿⣿⡇⠀⠀⠀⠀⠀⠀⠀⠀⠀⠀⠀⠀⠀⠀⠀⠀⠀⠀⠀⠀⠀⠀⠀⠀⠀⠀⠀⠀⠀⠀⠀⠀⠀⠀</a:t>
            </a:r>
            <a:br/>
            <a:r>
              <a:t>⠀⠀⠸⣿⣿⣿⣿⣿⣿⣿⡇⠀⠀⠀⠀⠀⠀⠀⠀⠀⠀⠀⠀⠀⠀⠀⠀⠀⠀⠀⠀⠀⠀⠀⠀⠀⠀⠀⠀⠀⠀⠀⠀⠀⠀⠸⣿⣿⣿⣿⣿⣿⣿⣿⣿⣿⣧⡀⠀⠀⠀⠀⠀⠀⠀⠀⠀⠀⠀⠀⠀⠀⠀⠀⠀⠀⠀⠀⠀⠀⠀⠀⠀⠀⠀⠀⠀⠀⠀⠀⠀</a:t>
            </a:r>
            <a:br/>
            <a:r>
              <a:t>⠀⠀⠀⢿⣿⣿⣿⣿⣿⣿⣿⡀⠀⠀⠀⠀⠀⠀⠀⠀⠀⠀⠀⠀⠀⠀⠀⠀⠀⠀⠀⠀⠀⠀⠀⠀⠀⠀⠀⠀⠀⠀⠀⠀⢠⣾⣿⣿⣿⣿⣿⣿⣿⣿⣿⣿⣿⡿⠀⠀⠀⠀⠀⠀⠀⠀⠀⠀⠀⠀⠀⠀⠀⠀⠀⠀⠀⠀⠀⠀⠀⠀⠀⠀⠀⠀⠀⠀⠀⠀⠀</a:t>
            </a:r>
            <a:br/>
            <a:r>
              <a:t>⠀⠀⠀⠈⣿⣿⣿⣿⣿⣿⣿⣇⠀⠀⠀⠀⠀⠀⠀⠀⠀⠀⠀⠀⠀⠀⠀⠀⠀⠀⠀⠀⠀⠀⠀⠀⠀⠀⠀⠀⠀⠀⠀⣠⣿⣿⣿⣿⣿⣿⣿⣿⣿⣿⣿⣿⣿⣿⡄⠀⠀⠀⠀⠀⠀⠀⠀⠀⠀⠀⠀⠀⠀⠀⠀⠀⠀⠀⠀⠀⠀⠀⠀⠀⠀⠀⠀⠀⠀⠀⠀</a:t>
            </a:r>
            <a:br/>
            <a:r>
              <a:t>⠀⠀⠀⠀⠸⣿⣿⣿⣿⣿⣿⣿⡄⠀⠀⠀⠀⠀⠀⠀⠀⠀⠀⠀⠀⠀⠀⠀⠀⠀⠀⠀⠀⠀⠀⠀⠀⠀⠀⠀⠀⠀⣴⣿⣿⣿⣿⣿⣿⣿⣿⣿⣿⣿⣿⣿⣿⣿⣿⣆⠀⠀⠀⠀⠀⠀⠀⠀⠀⠀⠀⠀⠀⠀⠀⠀⠀⠀⠀⠀⠀⠀⠀⠀⠀⠀⠀⠀⠀⠀⠀</a:t>
            </a:r>
            <a:br/>
            <a:r>
              <a:t>⠀⠀⠀⠀⠀⠹⣿⣿⣿⣿⣿⣿⣿⡀⠀⠀⠀⠀⠀⠀⠀⠀⠀⠀⠀⠀⠀⠀⠀⠀⠀⠀⠀⠀⠀⠀⠀⠀⠀⠀⢠⣾⣿⣿⣿⣿⣿⣿⣿⣿⣿⣿⣿⣿⣿⣿⣿⣿⣿⣿⣷⡀⠀⠀⠀⠀⠀⠀⠀⠀⠀⠀⠀⠀⠀⠀⠀⠀⠀⠀⠀⠀⠀⠀⠀⠀⠀⠀⠀⠀⠀</a:t>
            </a:r>
            <a:br/>
            <a:r>
              <a:t>⠀⠀⠀⠀⠀⠀⠙⣿⣿⣿⣿⣿⣿⣷⠀⠀⠀⠀⠀⠀⠀⠀⠀⠀⠀⠀⠀⠀⠀⠀⠀⠀⠀⠀⠀⠀⠀⠀⢀⣴⣿⣿⣿⣿⣿⣿⣿⣿⣿⣿⣿⣿⣿⣿⣿⣿⣿⣿⣿⣿⣿⣿⣄⠀⠀⠀⠀⠀⠀⠀⠀⠀⠀⠀⠀⠀⠀⠀⠀⠀⠀⠀⠀⠀⠀⠀⠀⠀⠀⠀⠀</a:t>
            </a:r>
            <a:br/>
            <a:r>
              <a:t>⠀⠀⠀⠀⠀⠀⠀⠹⣿⣿⣿⣿⣿⣿⣧⠀⠀⠀⠀⠀⠀⠀⠀⠀⠀⠀⠀⠀⠀⠀⠀⠀⠀⠀⠀⠀⠀⣠⣾⣿⣿⣿⣿⣿⣿⣿⣿⣿⣿⣿⣿⣿⣿⣿⣿⣿⣿⣿⣿⣿⣿⡟⠛⠂⠀⠀⠀⠀⠀⠀⠀⠀⠀⠀⠀⠀⠀⠀⠀⠀⠀⠀⠀⠀⠀⠀⠀⠀⠀⠀⠀</a:t>
            </a:r>
            <a:br/>
            <a:r>
              <a:t>⠀⠀⠀⠀⠀⠀⠀⠀⢹⣿⣿⣿⣿⣿⣿⠀⠀⠀⠀⠀⠀⠀⠀⠀⠀⠀⠀⠀⠀⠀⠀⠀⠀⠀⠀⢀⣼⣿⣿⣿⣿⣿⣿⣿⣿⣿⣿⣿⣿⣿⣿⣿⣿⣿⣿⣿⣿⣿⣿⣿⣿⣷⠀⠀⠀⠀⠀⠀⠀⠀⠀⠀⠀⠀⠀⠀⠀⠀⠀⠀⠀⠀⠀⠀⠀⠀⠀⠀⠀⠀⠀</a:t>
            </a:r>
            <a:br/>
            <a:r>
              <a:t>⠀⠀⠀⠀⠀⠀⠀⠀⠈⣿⣿⣿⣿⣿⡟⠀⠀⠀⠀⠀⠀⠀⠀⠀⠀⠀⠀⠀⠀⠀⠀⠀⠀⠀⣰⣿⣿⣿⣿⣿⣿⣿⣿⣿⣿⣿⣿⣿⣿⣿⣿⣿⣿⣿⣿⣿⣿⣿⣿⣿⣿⣿⡆⠀⠀⠀⠀⠀⠀⠀⠀⠀⠀⠀⠀⠀⠀⠀⠀⠀⠀⠀⠀⠀⠀⠀⠀⠀⠀⠀⠀</a:t>
            </a:r>
            <a:br/>
            <a:r>
              <a:t>⠀⠀⠀⠀⠀⠀⠀⠀⠀⣿⣿⣿⣿⡿⠀⠀⠀⠀⠀⠀⠀⠀⠀⠀⠀⠀⠀⠀⠀⠀⠀⠀⣠⣾⣿⣿⣿⣿⣿⣿⣿⣿⣿⣿⣿⣿⣿⣿⣿⣿⣿⣿⣿⣿⣿⣿⣿⣿⣿⣿⣿⣿⣷⠀⠀⠀⠀⠀⠀⠀⠀⠀⠀⠀⠀⠀⠀⠀⠀⠀⠀⠀⠀⠀⠀⠀⠀⠀⠀⠀⠀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⠀⠀⠀⠀⠀⠀⠀⠀⠀⠀⠀⠀⠀⠀⠀⠀⠀⠀⠀⠀⠀⠀⠀⠀⠀⠀⠀⠀⠀⠀⠀⠀⠀⠀⠀⠀⠀⠀⠀⣀⣀⣠⣴⣾⣿⣿⣿⣿⣿⣶⣄⠀⠀⠀⠀⠀⠀⠀⠀⠀⠀⠀⠀⠀⠀⠀⠀⠀⠀⠀⠀⠀⠀⠀⠀⠀⠀⠀⠀⠀⠀⠀⠀⠀⠀⠀⠀⠀⠀⠀⠀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⠀⠀⠀⠀⠀⠀⠀⠀⠀⠀⠀⠀⠀⠀⠀⠀⠀⠀⠀⠀⠀⠀⠀⠀⠀⠀⠀⠀⠀⠀⠀⠀⠀⠀⠀⠀⠀⢀⣾⣿⣿⣿⣿⣿⣿⣿⣿⣿⣿⣿⣿⣿⣦⠀⠀⠀⠀⠀⠀⠀⠀⠀⠀⠀⠀⠀⠀⠀⠀⠀⠀⠀⠀⠀⠀⠀⠀⠀⠀⠀⠀⠀⠀⠀⠀⠀⠀⠀⠀⠀⠀</a:t>
            </a:r>
            <a:br/>
            <a:r>
              <a:t>⠀⠀⠀⢴⣶⣶⣦⣤⣀⣀⠀⠀⠀⠀⠀⠀⠀⠀⠀⠀⠀⠀⠀⠀⠀⠀⠀⠀⠀⠀⠀⠀⠀⠀⠀⠀⢠⣾⣿⣿⣿⣿⣿⣿⣿⣿⣿⣿⣿⣿⣿⣿⣿⠀⠀⠀⠀⠀⠀⠀⠀⠀⠀⠀⠀⠀⠀⠀⠀⠀⠀⠀⠀⠀⠀⠀⠀⠀⠀⠀⠀⠀⠀⠀⠀⠀⠀⠀⠀⠀⠀</a:t>
            </a:r>
            <a:br/>
            <a:r>
              <a:t>⠀⠀⠀⠈⢹⣿⣿⣿⣿⣿⣿⣶⣦⣤⣀⠀⠀⠀⠀⠀⠀⠀⠀⠀⠀⠀⠀⠀⠀⠀⠀⠀⠀⠀⠀⢠⣿⣿⣿⣿⣿⣿⣿⣿⣿⣿⣿⣿⣿⣿⣿⡿⠋⠀⠀⠀⠀⠀⠀⠀⠀⠀⠀⠀⠀⠀⠀⠀⠀⠀⠀⠀⠀⠀⠀⠀⠀⠀⠀⠀⠀⠀⠀⠀⠀⠀⠀⠀⠀⠀⠀</a:t>
            </a:r>
            <a:br/>
            <a:r>
              <a:t>⠀⠀⠀⢀⣿⣿⣿⣿⣿⣿⣿⣿⣿⣿⣿⣿⣦⣤⣀⡀⠀⠀⠀⠀⠀⠀⠀⠀⠀⠀⠀⠀⠀⠀⠀⣼⣿⣿⣿⣿⣿⣿⣿⣿⣿⣿⣿⣿⣿⣿⣿⣿⡆⠀⠀⠀⠀⠀⠀⠀⠀⠀⠀⠀⠀⠀⠀⠀⠀⠀⠀⠀⠀⠀⠀⠀⠀⠀⠀⠀⠀⠀⠀⠀⠀⠀⠀⠀⠀⠀⠀</a:t>
            </a:r>
            <a:br/>
            <a:r>
              <a:t>⠀⠀⠀⣸⣿⣿⣿⣿⣿⣿⣿⣿⣿⡟⠉⠉⠉⠙⠛⠿⠿⣷⣶⣤⣤⣀⡀⠀⠀⠀⠀⠀⠀⠀⢰⣿⣿⣿⣿⣿⣿⣿⣿⣿⣿⣿⣿⣿⣿⣿⣿⣿⠃⠀⠀⠀⠀⠀⠀⠀⠀⠀⠀⠀⠀⠀⠀⠀⠀⠀⠀⠀⠀⠀⠀⠀⠀⠀⠀⠀⠀⠀⠀⠀⠀⠀⠀⠀⠀⠀⠀</a:t>
            </a:r>
            <a:br/>
            <a:r>
              <a:t>⠀⠀⢀⣿⣿⣿⣿⣿⣿⣿⣿⣿⣿⠁⠀⠀⠀⠀⠀⠀⠀⠀⠈⠉⠛⠻⠿⢿⣷⣶⣦⣤⣀⣀⣾⣿⣿⣿⣿⣿⣿⣿⣿⣿⣿⣿⣿⣿⣿⣿⠿⠛⠀⠀⠀⠀⠀⠀⠀⠀⠀⠀⠀⠀⠀⠀⠀⠀⠀⠀⠀⠀⠀⠀⠀⠀⠀⠀⠀⠀⠀⠀⠀⠀⠀⠀⠀⠀⠀⠀⠀</a:t>
            </a:r>
            <a:br/>
            <a:r>
              <a:t>⠀⠀⢸⣿⣿⣿⣿⣿⣿⣿⣿⣿⠇⠀⠀⠀⠀⠀⠀⠀⠀⠀⠀⠀⠀⠀⠀⠀⠀⠈⠉⠛⠻⢿⢿⣿⣿⣿⣿⣿⣿⣿⣿⣿⣿⣿⣿⣿⣿⣧⣀⠀⠀⠀⠀⠀⠀⠀⠀⠀⠀⠀⠀⠀⠀⠀⠀⠀⠀⠀⠀⠀⠀⠀⠀⠀⠀⠀⠀⠀⠀⠀⠀⠀⠀⠀⠀⠀⠀⠀⠀</a:t>
            </a:r>
            <a:br/>
            <a:r>
              <a:t>⠀⠀⣿⣿⣿⣿⣿⣿⣿⣿⣿⡟⠀⠀⠀⠀⠀⠀⠀⠀⠀⠀⠀⠀⠀⠀⠀⠀⠀⠀⠀⠀⠀⠀⠀⠀⠀⢙⣿⣿⣿⣿⣿⣿⣿⣿⣿⣿⣿⣿⣿⣿⣶⣶⣄⠀⠀⠀⠀⠀⠀⠀⠀⠀⠀⠀⠀⠀⠀⠀⠀⠀⠀⠀⠀⠀⠀⠀⠀⠀⠀⠀⠀⠀⠀⠀⠀⠀⠀⠀⠀</a:t>
            </a:r>
            <a:br/>
            <a:r>
              <a:t>⠀⢀⣿⣿⣿⣿⣿⣿⣿⣿⣿⠃⠀⠀⠀⠀⠀⠀⠀⠀⠀⠀⠀⠀⠀⠀⠀⠀⠀⠀⠀⠀⠀⠀⠀⠀⠀⢀⠟⣿⣿⣿⣿⣿⣿⣿⣿⣿⣿⣿⣿⣿⣿⣿⣿⣷⣤⣤⣄⣀⣀⠀⠀⠀⠀⠀⠀⠀⠀⠀⠀⠀⠀⠀⠀⠀⠀⠀⠀⠀⠀⠀⠀⠀⠀⠀⠀⠀⠀⠀⠀</a:t>
            </a:r>
            <a:br/>
            <a:r>
              <a:t>⠀⢸⣿⣿⣿⣿⣿⣿⣿⣿⡟⠀⠀⠀⠀⠀⠀⠀⠀⠀⠀⠀⠀⠀⠀⠀⠀⠀⠀⠀⠀⠀⠀⠀⠀⠀⠀⠈⠐⢹⠻⣿⢻⣿⣿⣿⣿⣿⣿⣿⣿⣿⣿⣿⣿⣿⠛⠛⠻⠿⠿⣿⣿⣷⣶⣶⣤⣤⣤⣦⣰⣶⣴⣤⡀⡀⠀⠀⠀⠀⠀⠀⠀⠀⠀⠀⠀⠀⠀⠀⠀</a:t>
            </a:r>
            <a:br/>
            <a:r>
              <a:t>⠀⢸⣿⣿⣿⣿⣿⣿⣿⣿⡇⠀⠀⠀⠀⠀⠀⠀⠀⠀⠀⠀⠀⠀⠀⠀⠀⠀⠀⠀⠀⠀⠀⠀⠀⠀⠀⠀⠀⠀⠀⢀⣾⣿⣿⣿⣿⣿⣿⣿⣿⣿⣿⣿⣿⣿⣧⠀⠀⠀⠀⠀⠀⠈⠉⠉⠙⠛⠛⣿⣿⣿⣿⣿⣿⣿⣶⣶⣦⣤⣤⣤⣀⣀⣀⡀⠀⠀⠀⠀⠀</a:t>
            </a:r>
            <a:br/>
            <a:r>
              <a:t>⠀⢸⣿⣿⣿⣿⣿⣿⣿⣿⠃⠀⠀⠀⠀⠀⠀⠀⠀⠀⠀⠀⠀⠀⠀⠀⠀⠀⠀⠀⠀⠀⠀⠀⠀⠀⠀⠀⠀⠀⠀⢈⣿⣿⣿⣿⣿⣿⣿⣿⣿⣿⣿⣿⣿⣿⣿⣷⡀⠀⠀⠀⠀⠀⠀⠀⠀⠀⠀⣿⣿⣿⣿⣿⣿⠋⠉⠛⠛⠻⠿⠿⢿⣿⣿⣿⣿⣿⣿⣷⡆</a:t>
            </a:r>
            <a:br/>
            <a:r>
              <a:t>⠀⢸⣿⣿⣿⣿⣿⣿⣿⣿⠀⠀⠀⠀⠀⠀⠀⠀⠀⠀⠀⠀⠀⠀⠀⠀⠀⠀⠀⠀⠀⠀⠀⠀⠀⠀⠀⠀⠀⠀⢀⣾⣿⣿⣿⣿⣿⣿⣿⣿⣿⣿⣿⣿⣿⣿⣿⣿⡧⠀⠀⠀⠀⠀⣀⣠⣤⣶⣾⣿⣿⣿⣿⡿⠁⠀⠀⠀⠀⠀⠀⠀⠀⠀⠈⠉⠉⠛⠛⠿⠇</a:t>
            </a:r>
            <a:br/>
            <a:r>
              <a:t>⠀⢸⣿⣿⣿⣿⣿⣿⣿⣿⠀⠀⠀⠀⠀⠀⠀⠀⠀⠀⠀⠀⠀⠀⠀⠀⠀⠀⠀⠀⠀⠀⠀⠀⠀⠀⠀⠀⠀⢠⣿⣿⣿⡿⠛⣿⣿⣿⣿⣿⣿⣿⣿⣿⣿⣿⣿⣿⣷⣠⣤⣶⣿⣿⣿⣿⣿⣿⣿⣿⡿⠟⠉⠀⠀⠀⠀⠀⠀⠀⠀⠀⠀⠀⠀⠀⠀⠀⠀⠀⠀</a:t>
            </a:r>
            <a:br/>
            <a:r>
              <a:t>⠀⢸⣿⣿⣿⣿⣿⣿⣿⣿⠀⠀⠀⠀⠀⠀⠀⠀⠀⠀⠀⠀⠀⠀⠀⠀⠀⠀⠀⠀⠀⠀⠀⠀⠀⠀⠀⠀⠀⢸⣿⣿⣿⣄⠀⢻⣿⣿⣿⣿⣿⣿⣿⣿⣿⣿⣿⣿⣿⣿⣿⣿⣿⣿⣿⡿⠿⠛⠉⠁⠀⠀⠀⠀⠀⠀⠀⠀⠀⠀⠀⠀⠀⠀⠀⠀⠀⠀⠀⠀⠀</a:t>
            </a:r>
            <a:br/>
            <a:r>
              <a:t>⠀⠀⣿⣿⣿⣿⣿⣿⣿⣿⠀⠀⠀⠀⠀⠀⠀⠀⠀⠀⠀⠀⠀⠀⠀⠀⠀⠀⠀⠀⠀⠀⠀⠀⠀⠀⠀⠀⠀⠈⠻⣿⣿⣿⣷⣾⣿⣿⣿⣿⣿⣿⣿⣿⣿⣿⣿⠻⢿⣿⡿⠿⠛⠋⠁⠀⠀⠀⠀⠀⠀⠀⠀⠀⠀⠀⠀⠀⠀⠀⠀⠀⠀⠀⠀⠀⠀⠀⠀⠀⠀</a:t>
            </a:r>
            <a:br/>
            <a:r>
              <a:t>⠀⠀⢿⣿⣿⣿⣿⣿⣿⣿⠀⠀⠀⠀⠀⠀⠀⠀⠀⠀⠀⠀⠀⠀⠀⠀⠀⠀⠀⠀⠀⠀⠀⠀⠀⠀⠀⠀⠀⠀⠀⠈⠻⢿⣿⣿⣿⣿⣿⣿⣿⣿⣿⣿⣿⣿⡏⠀⠀⠀⠀⠀⠀⠀⠀⠀⠀⠀⠀⠀⠀⠀⠀⠀⠀⠀⠀⠀⠀⠀⠀⠀⠀⠀⠀⠀⠀⠀⠀⠀⠀</a:t>
            </a:r>
            <a:br/>
            <a:r>
              <a:t>⠀⠀⢸⣿⣿⣿⣿⣿⣿⣿⡇⠀⠀⠀⠀⠀⠀⠀⠀⠀⠀⠀⠀⠀⠀⠀⠀⠀⠀⠀⠀⠀⠀⠀⠀⠀⠀⠀⠀⠀⠀⠀⠀⠀⠙⢻⣿⣿⣿⣿⣿⣿⣿⣿⣿⣿⡇⠀⠀⠀⠀⠀⠀⠀⠀⠀⠀⠀⠀⠀⠀⠀⠀⠀⠀⠀⠀⠀⠀⠀⠀⠀⠀⠀⠀⠀⠀⠀⠀⠀⠀</a:t>
            </a:r>
            <a:br/>
            <a:r>
              <a:t>⠀⠀⠈⣿⣿⣿⣿⣿⣿⣿⣧⠀⠀⠀⠀⠀⠀⠀⠀⠀⠀⠀⠀⠀⠀⠀⠀⠀⠀⠀⠀⠀⠀⠀⠀⠀⠀⠀⠀⠀⠀⠀⠀⠀⠀⢨⣿⣿⣿⣿⣿⣿⣿⣿⣿⣿⣿⣦⠀⠀⠀⠀⠀⠀⠀⠀⠀⠀⠀⠀⠀⠀⠀⠀⠀⠀⠀⠀⠀⠀⠀⠀⠀⠀⠀⠀⠀⠀⠀⠀⠀</a:t>
            </a:r>
            <a:br/>
            <a:r>
              <a:t>⠀⠀⠀⠸⣿⣿⣿⣿⣿⣿⣿⡆⠀⠀⠀⠀⠀⠀⠀⠀⠀⠀⠀⠀⠀⠀⠀⠀⠀⠀⠀⠀⠀⠀⠀⠀⠀⠀⠀⠀⠀⠀⠀⠀⣰⣿⣿⣿⣿⣿⣿⣿⣿⣿⣿⣿⣿⣿⠀⠀⠀⠀⠀⠀⠀⠀⠀⠀⠀⠀⠀⠀⠀⠀⠀⠀⠀⠀⠀⠀⠀⠀⠀⠀⠀⠀⠀⠀⠀⠀⠀</a:t>
            </a:r>
            <a:br/>
            <a:r>
              <a:t>⠀⠀⠀⠀⢻⣿⣿⣿⣿⣿⣿⣿⡀⠀⠀⠀⠀⠀⠀⠀⠀⠀⠀⠀⠀⠀⠀⠀⠀⠀⠀⠀⠀⠀⠀⠀⠀⠀⠀⠀⠀⠀⢀⣼⣿⣿⣿⣿⣿⣿⣿⣿⣿⣿⣿⣿⣿⣿⣧⠀⠀⠀⠀⠀⠀⠀⠀⠀⠀⠀⠀⠀⠀⠀⠀⠀⠀⠀⠀⠀⠀⠀⠀⠀⠀⠀⠀⠀⠀⠀⠀</a:t>
            </a:r>
            <a:br/>
            <a:r>
              <a:t>⠀⠀⠀⠀⠈⢿⣿⣿⣿⣿⣿⣿⣧⠀⠀⠀⠀⠀⠀⠀⠀⠀⠀⠀⠀⠀⠀⠀⠀⠀⠀⠀⠀⠀⠀⠀⠀⠀⠀⠀⠀⣠⣾⣿⣿⣿⣿⣿⣿⣿⣿⣿⣿⣿⣿⣿⣿⣿⣿⣷⡄⠀⠀⠀⠀⠀⠀⠀⠀⠀⠀⠀⠀⠀⠀⠀⠀⠀⠀⠀⠀⠀⠀⠀⠀⠀⠀⠀⠀⠀⠀</a:t>
            </a:r>
            <a:br/>
            <a:r>
              <a:t>⠀⠀⠀⠀⠀⠈⢿⣿⣿⣿⣿⣿⣿⣆⠀⠀⠀⠀⠀⠀⠀⠀⠀⠀⠀⠀⠀⠀⠀⠀⠀⠀⠀⠀⠀⠀⠀⠀⠀⢀⣴⣿⣿⣿⣿⣿⣿⣿⣿⣿⣿⣿⣿⣿⣿⣿⣿⣿⣿⣿⣿⣦⠀⠀⠀⠀⠀⠀⠀⠀⠀⠀⠀⠀⠀⠀⠀⠀⠀⠀⠀⠀⠀⠀⠀⠀⠀⠀⠀⠀⠀</a:t>
            </a:r>
            <a:br/>
            <a:r>
              <a:t>⠀⠀⠀⠀⠀⠀⠈⢿⣿⣿⣿⣿⣿⣿⡄⠀⠀⠀⠀⠀⠀⠀⠀⠀⠀⠀⠀⠀⠀⠀⠀⠀⠀⠀⠀⠀⠀⠀⣴⣿⣿⣿⣿⣿⣿⣿⣿⣿⣿⣿⣿⣿⣿⣿⣿⣿⣿⣿⣿⣿⣿⣿⣧⡀⠀⠀⠀⠀⠀⠀⠀⠀⠀⠀⠀⠀⠀⠀⠀⠀⠀⠀⠀⠀⠀⠀⠀⠀⠀⠀⠀</a:t>
            </a:r>
            <a:br/>
            <a:r>
              <a:t>⠀⠀⠀⠀⠀⠀⠀⠈⢿⣿⣿⣿⣿⣿⣿⡀⠀⠀⠀⠀⠀⠀⠀⠀⠀⠀⠀⠀⠀⠀⠀⠀⠀⠀⠀⠀⣠⣾⣿⣿⣿⣿⣿⣿⣿⣿⣿⣿⣿⣿⣿⣿⣿⣿⣿⣿⣿⣿⣿⣿⣿⡏⠉⠁⠀⠀⠀⠀⠀⠀⠀⠀⠀⠀⠀⠀⠀⠀⠀⠀⠀⠀⠀⠀⠀⠀⠀⠀⠀⠀⠀</a:t>
            </a:r>
            <a:br/>
            <a:r>
              <a:t>⠀⠀⠀⠀⠀⠀⠀⠀⠘⣿⣿⣿⣿⣿⣿⠇⠀⠀⠀⠀⠀⠀⠀⠀⠀⠀⠀⠀⠀⠀⠀⠀⠀⠀⢀⣼⣿⣿⣿⣿⣿⣿⣿⣿⣿⣿⣿⣿⣿⣿⣿⣿⣿⣿⣿⣿⣿⣿⣿⣿⣿⣷⠀⠀⠀⠀⠀⠀⠀⠀⠀⠀⠀⠀⠀⠀⠀⠀⠀⠀⠀⠀⠀⠀⠀⠀⠀⠀⠀⠀⠀</a:t>
            </a:r>
            <a:br/>
            <a:r>
              <a:t>⠀⠀⠀⠀⠀⠀⠀⠀⠀⣿⣿⣿⣿⣿⡟⠀⠀⠀⠀⠀⠀⠀⠀⠀⠀⠀⠀⠀⠀⠀⠀⠀⢀⣴⣿⣿⣿⣿⣿⣿⣿⣿⣿⣿⣿⣿⣿⣿⣿⣿⣿⣿⣿⣿⣿⣿⣿⣿⣿⣿⣿⣿⡆⠀⠀⠀⠀⠀⠀⠀⠀⠀⠀⠀⠀⠀⠀⠀⠀⠀⠀⠀⠀⠀⠀⠀⠀⠀⠀⠀⠀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⠀⠀⠀⠀⠀⠀⠀⠀⠀⣿⣿⣿⣿⣿⠁⠀⠀⠀⠀⠀⠀⠀⠀⠀⠀⠀⠀⠀⠀⠀⠀⣠⣾⣿⣿⣿⣿⣿⣿⣿⣿⣿⣿⣿⣿⣿⣿⣿⣿⣿⣿⣿⣿⣿⣿⣿⣿⣿⣿⣿⣿⣿⣧⠀⠀⠀⠀⠀⠀⠀⠀⠀⠀⠀⠀⠀⠀⠀⠀⠀⠀⠀⠀⠀⠀⠀⠀⠀⠀⠀⠀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⠀⠀⠀⠀⠀⠀⠀⠀⠀⠀⠀⠀⠀⠀⠀⠀⠀⠀⠀⠀⠀⠀⠀⠀⠀⠀⠀⠀⠀⠀⠀⠀⠀⠀⠀⠀⠀⠀⢀⣀⣠⣤⣾⣿⣿⣿⣿⣿⣿⣷⣤⡀⠀⠀⠀⠀⠀⠀⠀⠀⠀⠀⠀⠀⠀⠀⠀⠀⠀⠀⠀⠀⠀⠀⠀⠀⠀⠀⠀⠀⠀⠀⠀⠀⠀⠀⠀⠀⠀⠀⠀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⠀⠀⠀⠀⠀⠀⠀⠀⠀⠀⠀⠀⠀⠀⠀⠀⠀⠀⠀⠀⠀⠀⠀⠀⠀⠀⠀⠀⠀⠀⠀⠀⠀⠀⠀⠀⠀⣰⣿⣿⣿⣿⣿⣿⣿⣿⣿⣿⣿⣿⣿⣿⡦⠀⠀⠀⠀⠀⠀⠀⠀⠀⠀⠀⠀⠀⠀⠀⠀⠀⠀⠀⠀⠀⠀⠀⠀⠀⠀⠀⠀⠀⠀⠀⠀⠀⠀⠀⠀⠀⠀</a:t>
            </a:r>
            <a:br/>
            <a:r>
              <a:t>⠀⠀⠀⢴⣿⣷⣶⣦⣤⣀⡀⠀⠀⠀⠀⠀⠀⠀⠀⠀⠀⠀⠀⠀⠀⠀⠀⠀⠀⠀⠀⠀⠀⠀⠀⠀⣼⣿⣿⣿⣿⣿⣿⣿⣿⣿⣿⣿⣿⣿⣿⣿⡿⠀⠀⠀⠀⠀⠀⠀⠀⠀⠀⠀⠀⠀⠀⠀⠀⠀⠀⠀⠀⠀⠀⠀⠀⠀⠀⠀⠀⠀⠀⠀⠀⠀⠀⠀⠀⠀⠀</a:t>
            </a:r>
            <a:br/>
            <a:r>
              <a:t>⠀⠀⠀⠀⢹⣿⣿⣿⣿⣿⣿⣿⣶⣦⣄⡀⠀⠀⠀⠀⠀⠀⠀⠀⠀⠀⠀⠀⠀⠀⠀⠀⠀⠀⠀⣼⣿⣿⣿⣿⣿⣿⣿⣿⣿⣿⣿⣿⣿⣿⣿⡟⠀⠀⠀⠀⠀⠀⠀⠀⠀⠀⠀⠀⠀⠀⠀⠀⠀⠀⠀⠀⠀⠀⠀⠀⠀⠀⠀⠀⠀⠀⠀⠀⠀⠀⠀⠀⠀⠀⠀</a:t>
            </a:r>
            <a:br/>
            <a:r>
              <a:t>⠀⠀⠀⢀⣿⣿⣿⣿⣿⣿⣿⣿⣿⣿⣿⣿⣶⣤⣤⣀⡀⠀⠀⠀⠀⠀⠀⠀⠀⠀⠀⠀⠀⠀⢰⣿⣿⣿⣿⣿⣿⣿⣿⣿⣿⣿⣿⣿⣿⣿⣿⣿⡃⠀⠀⠀⠀⠀⠀⠀⠀⠀⠀⠀⠀⠀⠀⠀⠀⠀⠀⠀⠀⠀⠀⠀⠀⠀⠀⠀⠀⠀⠀⠀⠀⠀⠀⠀⠀⠀⠀</a:t>
            </a:r>
            <a:br/>
            <a:r>
              <a:t>⠀⠀⠀⣸⣿⣿⣿⣿⣿⣿⣿⣿⣿⡟⠀⠉⠈⠉⠙⠛⠿⢿⣷⣶⣤⣤⣀⡀⠀⠀⠀⠀⠀⢀⣿⣿⣿⣿⣿⣿⣿⣿⣿⣿⣿⣿⣿⣿⣿⣿⣿⣿⠁⠀⠀⠀⠀⠀⠀⠀⠀⠀⠀⠀⠀⠀⠀⠀⠀⠀⠀⠀⠀⠀⠀⠀⠀⠀⠀⠀⠀⠀⠀⠀⠀⠀⠀⠀⠀⠀⠀</a:t>
            </a:r>
            <a:br/>
            <a:r>
              <a:t>⠀⠀⢀⣿⣿⣿⣿⣿⣿⣿⣿⣿⣿⠁⠀⠀⠀⠀⠀⠀⠀⠀⠀⠈⠉⠛⠛⠿⢿⣷⣶⣦⣤⣼⣿⣿⣿⣿⣿⣿⣿⣿⣿⣿⣿⣿⣿⣿⣿⡿⠛⠋⠀⠀⠀⠀⠀⠀⠀⠀⠀⠀⠀⠀⠀⠀⠀⠀⠀⠀⠀⠀⠀⠀⠀⠀⠀⠀⠀⠀⠀⠀⠀⠀⠀⠀⠀⠀⠀⠀⠀</a:t>
            </a:r>
            <a:br/>
            <a:r>
              <a:t>⠀⠀⢸⣿⣿⣿⣿⣿⣿⣿⣿⣿⠇⠀⠀⠀⠀⠀⠀⠀⠀⠀⠀⠀⠀⠀⠀⠀⠀⠀⠈⠉⠻⠿⠿⠿⣿⣿⣿⣿⣿⣿⣿⣿⣿⣿⣿⣿⣿⣷⣄⡀⠀⠀⠀⠀⠀⠀⠀⠀⠀⠀⠀⠀⠀⠀⠀⠀⠀⠀⠀⠀⠀⠀⠀⠀⠀⠀⠀⠀⠀⠀⠀⠀⠀⠀⠀⠀⠀⠀⠀</a:t>
            </a:r>
            <a:br/>
            <a:r>
              <a:t>⠀⠀⣿⣿⣿⣿⣿⣿⣿⣿⣿⡟⠀⠀⠀⠀⠀⠀⠀⠀⠀⠀⠀⠀⠀⠀⠀⠀⠀⠀⠀⠀⠀⠀⠀⠀⠀⡹⣿⣿⣿⣿⣿⣿⣿⣿⣿⣿⣿⣿⣿⣿⣿⣷⣦⡀⠀⠀⠀⠀⠀⠀⠀⠀⠀⠀⠀⠀⠀⠀⠀⠀⠀⠀⠀⠀⠀⠀⠀⠀⠀⠀⠀⠀⠀⠀⠀⠀⠀⠀⠀</a:t>
            </a:r>
            <a:br/>
            <a:r>
              <a:t>⠀⠀⣿⣿⣿⣿⣿⣿⣿⣿⣿⠃⠀⠀⠀⠀⠀⠀⠀⠀⠀⠀⠀⠀⠀⠀⠀⠀⠀⠀⠀⠀⠀⠀⠀⠀⠀⢠⠋⣿⣿⣿⣿⣿⣿⣿⣿⣿⣿⣿⣿⣿⣿⣿⣿⣿⣶⣦⣤⣤⣄⣀⣀⠀⠀⠀⠀⠀⠀⠀⠀⠀⠀⠀⠀⠀⠀⠀⠀⠀⠀⠀⠀⠀⠀⠀⠀⠀⠀⠀⠀</a:t>
            </a:r>
            <a:br/>
            <a:r>
              <a:t>⠀⢸⣿⣿⣿⣿⣿⣿⣿⣿⡟⠀⠀⠀⠀⠀⠀⠀⠀⠀⠀⠀⠀⠀⠀⠀⠀⠀⠀⠀⠀⠀⠀⠀⠀⠀⠀⠀⠸⠹⢿⡿⢻⣿⣿⣿⣿⣿⣿⣿⣿⣿⣿⣿⣿⣿⠉⠉⠛⠛⠻⠿⠿⢿⣿⣿⣶⣶⣶⣶⣴⣿⣶⣴⣄⣄⠀⠀⠀⠀⠀⠀⠀⠀⠀⠀⠀⠀⠀⠀⠀</a:t>
            </a:r>
            <a:br/>
            <a:r>
              <a:t>⠀⢸⣿⣿⣿⣿⣿⣿⣿⣿⡇⠀⠀⠀⠀⠀⠀⠀⠀⠀⠀⠀⠀⠀⠀⠀⠀⠀⠀⠀⠀⠀⠀⠀⠀⠀⠀⠀⠀⠀⠀⢀⣾⣿⣿⣿⣿⣿⣿⣿⣿⣿⣿⣿⣿⣿⣷⡀⠀⠀⠀⠀⠀⠀⠀⠀⠉⠉⠙⣿⣿⣿⣿⣿⣿⣿⣿⣿⣶⣶⣶⣦⣤⣤⣤⣄⣀⣀⣀⡀⠀</a:t>
            </a:r>
            <a:br/>
            <a:r>
              <a:t>⠀⢸⣿⣿⣿⣿⣿⣿⣿⣿⠇⠀⠀⠀⠀⠀⠀⠀⠀⠀⠀⠀⠀⠀⠀⠀⠀⠀⠀⠀⠀⠀⠀⠀⠀⠀⠀⠀⠀⠀⠀⢀⣿⣿⣿⣿⣿⣿⣿⣿⣿⣿⣿⣿⣿⣿⣿⣿⡄⠀⠀⠀⠀⠀⠀⠀⠀⠀⠀⣿⣿⣿⣿⣿⡿⠁⠀⠉⠉⠙⠛⠛⠿⠿⢿⣿⣿⣿⣿⣿⡇</a:t>
            </a:r>
            <a:br/>
            <a:r>
              <a:t>⠀⢸⣿⣿⣿⣿⣿⣿⣿⣿⠀⠀⠀⠀⠀⠀⠀⠀⠀⠀⠀⠀⠀⠀⠀⠀⠀⠀⠀⠀⠀⠀⠀⠀⠀⠀⠀⠀⠀⠀⢠⣿⣿⣿⣿⣿⣿⣿⣿⣿⣿⣿⣿⣿⣿⣿⣿⣿⡷⠀⠀⠀⢀⣀⣤⣴⣶⣾⣿⣿⣿⣿⣿⠟⠁⠀⠀⠀⠀⠀⠀⠀⠀⠀⠀⠀⠀⠉⠉⠛⠃</a:t>
            </a:r>
            <a:br/>
            <a:r>
              <a:t>⠀⢸⣿⣿⣿⣿⣿⣿⣿⣿⠀⠀⠀⠀⠀⠀⠀⠀⠀⠀⠀⠀⠀⠀⠀⠀⠀⠀⠀⠀⠀⠀⠀⠀⠀⠀⠀⠀⠀⢠⣿⣿⣿⡿⠋⣿⣿⣿⣿⣿⣿⣿⣿⣿⣿⣿⣿⣿⣿⣴⣶⣿⣿⣿⣿⣿⣿⣿⣿⡿⠟⠋⠁⠀⠀⠀⠀⠀⠀⠀⠀⠀⠀⠀⠀⠀⠀⠀⠀⠀⠀</a:t>
            </a:r>
            <a:br/>
            <a:r>
              <a:t>⠀⠘⣿⣿⣿⣿⣿⣿⣿⣿⠀⠀⠀⠀⠀⠀⠀⠀⠀⠀⠀⠀⠀⠀⠀⠀⠀⠀⠀⠀⠀⠀⠀⠀⠀⠀⠀⠀⠀⢸⣿⣿⣿⣦⡀⢹⣿⣿⣿⣿⣿⣿⣿⣿⣿⣿⣿⣿⣿⣿⣿⣿⣿⣿⡿⠿⠛⠉⠁⠀⠀⠀⠀⠀⠀⠀⠀⠀⠀⠀⠀⠀⠀⠀⠀⠀⠀⠀⠀⠀⠀</a:t>
            </a:r>
            <a:br/>
            <a:r>
              <a:t>⠀⠀⣿⣿⣿⣿⣿⣿⣿⣿⠀⠀⠀⠀⠀⠀⠀⠀⠀⠀⠀⠀⠀⠀⠀⠀⠀⠀⠀⠀⠀⠀⠀⠀⠀⠀⠀⠀⠀⠀⠻⢿⣿⣿⣿⣿⣿⣿⣿⣿⣿⣿⣿⣿⣿⣿⣿⠙⠻⠿⠟⠛⠉⠁⠀⠀⠀⠀⠀⠀⠀⠀⠀⠀⠀⠀⠀⠀⠀⠀⠀⠀⠀⠀⠀⠀⠀⠀⠀⠀⠀</a:t>
            </a:r>
            <a:br/>
            <a:r>
              <a:t>⠀⠀⢻⣿⣿⣿⣿⣿⣿⣿⡆⠀⠀⠀⠀⠀⠀⠀⠀⠀⠀⠀⠀⠀⠀⠀⠀⠀⠀⠀⠀⠀⠀⠀⠀⠀⠀⠀⠀⠀⠀⠀⠙⠿⣿⣿⣿⣿⣿⣿⣿⣿⣿⣿⣿⣿⡇⠀⠀⠀⠀⠀⠀⠀⠀⠀⠀⠀⠀⠀⠀⠀⠀⠀⠀⠀⠀⠀⠀⠀⠀⠀⠀⠀⠀⠀⠀⠀⠀⠀⠀</a:t>
            </a:r>
            <a:br/>
            <a:r>
              <a:t>⠀⠀⠸⣿⣿⣿⣿⣿⣿⣿⡇⠀⠀⠀⠀⠀⠀⠀⠀⠀⠀⠀⠀⠀⠀⠀⠀⠀⠀⠀⠀⠀⠀⠀⠀⠀⠀⠀⠀⠀⠀⠀⠀⠀⠈⢻⣿⣿⣿⣿⣿⣿⣿⣿⣿⣿⡇⠀⠀⠀⠀⠀⠀⠀⠀⠀⠀⠀⠀⠀⠀⠀⠀⠀⠀⠀⠀⠀⠀⠀⠀⠀⠀⠀⠀⠀⠀⠀⠀⠀⠀</a:t>
            </a:r>
            <a:br/>
            <a:r>
              <a:t>⠀⠀⠀⢿⣿⣿⣿⣿⣿⣿⣿⠀⠀⠀⠀⠀⠀⠀⠀⠀⠀⠀⠀⠀⠀⠀⠀⠀⠀⠀⠀⠀⠀⠀⠀⠀⠀⠀⠀⠀⠀⠀⠀⠀⠀⣠⣿⣿⣿⣿⣿⣿⣿⣿⣿⣿⣿⣦⠀⠀⠀⠀⠀⠀⠀⠀⠀⠀⠀⠀⠀⠀⠀⠀⠀⠀⠀⠀⠀⠀⠀⠀⠀⠀⠀⠀⠀⠀⠀⠀⠀</a:t>
            </a:r>
            <a:br/>
            <a:r>
              <a:t>⠀⠀⠀⠘⣿⣿⣿⣿⣿⣿⣿⣇⠀⠀⠀⠀⠀⠀⠀⠀⠀⠀⠀⠀⠀⠀⠀⠀⠀⠀⠀⠀⠀⠀⠀⠀⠀⠀⠀⠀⠀⠀⠀⢀⣼⣿⣿⣿⣿⣿⣿⣿⣿⣿⣿⣿⣿⣿⡀⠀⠀⠀⠀⠀⠀⠀⠀⠀⠀⠀⠀⠀⠀⠀⠀⠀⠀⠀⠀⠀⠀⠀⠀⠀⠀⠀⠀⠀⠀⠀⠀</a:t>
            </a:r>
            <a:br/>
            <a:r>
              <a:t>⠀⠀⠀⠀⢹⣿⣿⣿⣿⣿⣿⣿⡄⠀⠀⠀⠀⠀⠀⠀⠀⠀⠀⠀⠀⠀⠀⠀⠀⠀⠀⠀⠀⠀⠀⠀⠀⠀⠀⠀⠀⠀⢀⣾⣿⣿⣿⣿⣿⣿⣿⣿⣿⣿⣿⣿⣿⣿⣷⡀⠀⠀⠀⠀⠀⠀⠀⠀⠀⠀⠀⠀⠀⠀⠀⠀⠀⠀⠀⠀⠀⠀⠀⠀⠀⠀⠀⠀⠀⠀⠀</a:t>
            </a:r>
            <a:br/>
            <a:r>
              <a:t>⠀⠀⠀⠀⠀⢻⣿⣿⣿⣿⣿⣿⣷⠀⠀⠀⠀⠀⠀⠀⠀⠀⠀⠀⠀⠀⠀⠀⠀⠀⠀⠀⠀⠀⠀⠀⠀⠀⠀⠀⠀⣴⣿⣿⣿⣿⣿⣿⣿⣿⣿⣿⣿⣿⣿⣿⣿⣿⣿⣿⣆⠀⠀⠀⠀⠀⠀⠀⠀⠀⠀⠀⠀⠀⠀⠀⠀⠀⠀⠀⠀⠀⠀⠀⠀⠀⠀⠀⠀⠀⠀</a:t>
            </a:r>
            <a:br/>
            <a:r>
              <a:t>⠀⠀⠀⠀⠀⠀⢻⣿⣿⣿⣿⣿⣿⣧⠀⠀⠀⠀⠀⠀⠀⠀⠀⠀⠀⠀⠀⠀⠀⠀⠀⠀⠀⠀⠀⠀⠀⠀⠀⣠⣾⣿⣿⣿⣿⣿⣿⣿⣿⣿⣿⣿⣿⣿⣿⣿⣿⣿⣿⣿⣿⣷⡀⠀⠀⠀⠀⠀⠀⠀⠀⠀⠀⠀⠀⠀⠀⠀⠀⠀⠀⠀⠀⠀⠀⠀⠀⠀⠀⠀⠀</a:t>
            </a:r>
            <a:br/>
            <a:r>
              <a:t>⠀⠀⠀⠀⠀⠀⠀⠻⣿⣿⣿⣿⣿⣿⣇⠀⠀⠀⠀⠀⠀⠀⠀⠀⠀⠀⠀⠀⠀⠀⠀⠀⠀⠀⠀⠀⠀⣠⣾⣿⣿⣿⣿⣿⣿⣿⣿⣿⣿⣿⣿⣿⣿⣿⣿⣿⣿⣿⣿⣿⣿⣿⣷⡀⠀⠀⠀⠀⠀⠀⠀⠀⠀⠀⠀⠀⠀⠀⠀⠀⠀⠀⠀⠀⠀⠀⠀⠀⠀⠀⠀</a:t>
            </a:r>
            <a:br/>
            <a:r>
              <a:t>⠀⠀⠀⠀⠀⠀⠀⠀⢹⣿⣿⣿⣿⣿⣿⡄⠀⠀⠀⠀⠀⠀⠀⠀⠀⠀⠀⠀⠀⠀⠀⠀⠀⠀⠀⢀⣴⣿⣿⣿⣿⣿⣿⣿⣿⣿⣿⣿⣿⣿⣿⣿⣿⣿⣿⣿⣿⣿⣿⣿⣿⡆⠀⠀⠀⠀⠀⠀⠀⠀⠀⠀⠀⠀⠀⠀⠀⠀⠀⠀⠀⠀⠀⠀⠀⠀⠀⠀⠀⠀⠀</a:t>
            </a:r>
            <a:br/>
            <a:r>
              <a:t>⠀⠀⠀⠀⠀⠀⠀⠀⠀⣿⣿⣿⣿⣿⣿⠇⠀⠀⠀⠀⠀⠀⠀⠀⠀⠀⠀⠀⠀⠀⠀⠀⠀⢀⣴⣿⣿⣿⣿⣿⣿⣿⣿⣿⣿⣿⣿⣿⣿⣿⣿⣿⣿⣿⣿⣿⣿⣿⣿⣿⣿⣿⠀⠀⠀⠀⠀⠀⠀⠀⠀⠀⠀⠀⠀⠀⠀⠀⠀⠀⠀⠀⠀⠀⠀⠀⠀⠀⠀⠀⠀</a:t>
            </a:r>
            <a:br/>
            <a:r>
              <a:t>⠀⠀⠀⠀⠀⠀⠀⠀⠀⢹⣿⣿⣿⣿⡟⠀⠀⠀⠀⠀⠀⠀⠀⠀⠀⠀⠀⠀⠀⠀⠀⠀⣠⣾⣿⣿⣿⣿⣿⣿⣿⣿⣿⣿⣿⣿⣿⣿⣿⣿⣿⣿⣿⣿⣿⣿⣿⣿⣿⣿⣿⣿⡆⠀⠀⠀⠀⠀⠀⠀⠀⠀⠀⠀⠀⠀⠀⠀⠀⠀⠀⠀⠀⠀⠀⠀⠀⠀⠀⠀⠀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⠀⠀⠀⠀⠀⠀⠀⠀⠀⣾⣿⣿⣿⣿⠁⠀⠀⠀⠀⠀⠀⠀⠀⠀⠀⠀⠀⠀⠀⠀⣠⣾⣿⣿⣿⣿⣿⣿⣿⣿⣿⣿⣿⣿⣿⣿⣿⣿⣿⣿⣿⣿⣿⣿⣿⣿⣿⣿⣿⣿⣿⣿⣇⠀⠀⠀⠀⠀⠀⠀⠀⠀⠀⠀⠀⠀⠀⠀⠀⠀⠀⠀⠀⠀⠀⠀⠀⠀⠀⠀⠀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⠀⠀⠀⠀⠀⠀⠀⠀⠀⠀⠀⠀⠀⠀⠀⠀⠀⠀⠀⠀⠀⠀⠀⠀⠀⠀⠀⠀⠀⠀⠀⠀⠀⠀⠀⠀⠀⠀⠀⠀⠀⠀⢀⣠⣤⣤⣤⣤⣀⠀⠀⠀⠀⠀⠀⠀⠀⠀⠀⠀⠀⠀⠀⠀⠀⠀⠀⠀⠀⠀⠀⠀⠀⠀⠀⠀⠀⠀⠀⠀⠀⠀⠀⠀⠀⠀⠀⠀⠀⠀⠀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⠀⠀⠀⠀⠀⠀⠀⠀⠀⠀⠀⠀⠀⠀⠀⠀⠀⠀⠀⠀⠀⠀⠀⠀⠀⠀⠀⠀⠀⠀⠀⠀⠀⠀⠀⠀⠀⢀⣤⣤⣴⣾⣿⣿⣿⣿⣿⣿⣿⣿⣦⣄⠀⠀⠀⠀⠀⠀⠀⠀⠀⠀⠀⠀⠀⠀⠀⠀⠀⠀⠀⠀⠀⠀⠀⠀⠀⠀⠀⠀⠀⠀⠀⠀⠀⠀⠀⠀⠀⠀⠀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⠀⠀⠀⠀⠀⠀⠀⠀⠀⠀⠀⠀⠀⠀⠀⠀⠀⠀⠀⠀⠀⠀⠀⠀⠀⠀⠀⠀⠀⠀⠀⠀⠀⠀⠀⠀⣰⣿⣿⣿⣿⣿⣿⣿⣿⣿⣿⣿⣿⣿⣿⣿⡅⠀⠀⠀⠀⠀⠀⠀⠀⠀⠀⠀⠀⠀⠀⠀⠀⠀⠀⠀⠀⠀⠀⠀⠀⠀⠀⠀⠀⠀⠀⠀⠀⠀⠀⠀⠀⠀⠀</a:t>
            </a:r>
            <a:br/>
            <a:r>
              <a:t>⠀⠀⠀⠸⣿⣿⣿⣶⣶⣤⣄⣀⠀⠀⠀⠀⠀⠀⠀⠀⠀⠀⠀⠀⠀⠀⠀⠀⠀⠀⠀⠀⠀⠀⢀⣼⣿⣿⣿⣿⣿⣿⣿⣿⣿⣿⣿⣿⣿⣿⣿⣿⠇⠀⠀⠀⠀⠀⠀⠀⠀⠀⠀⠀⠀⠀⠀⠀⠀⠀⠀⠀⠀⠀⠀⠀⠀⠀⠀⠀⠀⠀⠀⠀⠀⠀⠀⠀⠀⠀⠀</a:t>
            </a:r>
            <a:br/>
            <a:r>
              <a:t>⠀⠀⠀⠀⢸⣿⣿⣿⣿⣿⣿⣿⣿⣷⣦⣄⡀⠀⠀⠀⠀⠀⠀⠀⠀⠀⠀⠀⠀⠀⠀⠀⠀⠀⣼⣿⣿⣿⣿⣿⣿⣿⣿⣿⣿⣿⣿⣿⣿⣿⣿⣥⡀⠀⠀⠀⠀⠀⠀⠀⠀⠀⠀⠀⠀⠀⠀⠀⠀⠀⠀⠀⠀⠀⠀⠀⠀⠀⠀⠀⠀⠀⠀⠀⠀⠀⠀⠀⠀⠀⠀</a:t>
            </a:r>
            <a:br/>
            <a:r>
              <a:t>⠀⠀⠀⠀⣿⣿⣿⣿⣿⣿⣿⣿⣿⣿⢿⣿⢿⣶⣶⣤⣄⣀⡀⠀⠀⠀⠀⠀⠀⠀⠀⠀⠀⣸⣿⣿⣿⣿⣿⣿⣿⣿⣿⣿⣿⣿⣿⣿⣿⣿⣿⣿⠄⠀⠀⠀⠀⠀⠀⠀⠀⠀⠀⠀⠀⠀⠀⠀⠀⠀⠀⠀⠀⠀⠀⠀⠀⠀⠀⠀⠀⠀⠀⠀⠀⠀⠀⠀⠀⠀⠀</a:t>
            </a:r>
            <a:br/>
            <a:r>
              <a:t>⠀⠀⠀⣸⣿⣿⣿⣿⣿⣿⣿⣿⣿⡟⠀⠀⠀⠀⠈⠉⠛⠻⠿⢿⣶⣶⣤⣤⣀⡀⠀⠀⣰⣿⣿⣿⣿⣿⣿⣿⣿⣿⣿⣿⣿⣿⣿⣿⣿⣿⣿⣿⠀⠀⠀⠀⠀⠀⠀⠀⠀⠀⠀⠀⠀⠀⠀⠀⠀⠀⠀⠀⠀⠀⠀⠀⠀⠀⠀⠀⠀⠀⠀⠀⠀⠀⠀⠀⠀⠀⠀</a:t>
            </a:r>
            <a:br/>
            <a:r>
              <a:t>⠀⠀⠀⣿⣿⣿⣿⣿⣿⣿⣿⣿⣿⠁⠀⠀⠀⠀⠀⠀⠀⠀⠀⠀⠀⠈⠉⠛⠛⠿⢿⣷⣿⣿⣿⣿⣿⣿⣿⣿⣿⣿⣿⣿⣿⣿⣿⣿⣿⡟⠈⠀⠀⠀⠀⠀⠀⠀⠀⠀⠀⠀⠀⠀⠀⠀⠀⠀⠀⠀⠀⠀⠀⠀⠀⠀⠀⠀⠀⠀⠀⠀⠀⠀⠀⠀⠀⠀⠀⠀⠀</a:t>
            </a:r>
            <a:br/>
            <a:r>
              <a:t>⠀⠀⢸⣿⣿⣿⣿⣿⣿⣿⣿⣿⠇⠀⠀⠀⠀⠀⠀⠀⠀⠀⠀⠀⠀⠀⠀⠀⠀⠀⠀⠉⠉⠉⠙⢻⣿⣿⣿⣿⣿⣿⣿⣿⣿⣿⣿⣿⣿⣿⣷⣤⣄⣀⠀⠀⠀⠀⠀⠀⠀⠀⠀⠀⠀⠀⠀⠀⠀⠀⠀⠀⠀⠀⠀⠀⠀⠀⠀⠀⠀⠀⠀⠀⠀⠀⠀⠀⠀⠀⠀</a:t>
            </a:r>
            <a:br/>
            <a:r>
              <a:t>⠀⠀⣼⣿⣿⣿⣿⣿⣿⣿⣿⡟⠀⠀⠀⠀⠀⠀⠀⠀⠀⠀⠀⠀⠀⠀⠀⠀⠀⠀⠀⠀⠀⠀⠀⠘⠁⢿⣿⣿⣿⣿⣿⣿⣿⣿⣿⣿⣿⣿⣿⣿⣿⣿⣿⣆⠀⠀⠀⠀⠀⠀⠀⠀⠀⠀⠀⠀⠀⠀⠀⠀⠀⠀⠀⠀⠀⠀⠀⠀⠀⠀⠀⠀⠀⠀⠀⠀⠀⠀⠀</a:t>
            </a:r>
            <a:br/>
            <a:r>
              <a:t>⠀⠀⣿⣿⣿⣿⣿⣿⣿⣿⣿⠃⠀⠀⠀⠀⠀⠀⠀⠀⠀⠀⠀⠀⠀⠀⠀⠀⠀⠀⠀⠀⠀⠀⠀⠀⠀⠎⡸⣿⣿⣿⣿⣿⣿⣿⣿⣿⣿⣿⣿⣿⣿⣿⣿⣿⢿⣿⣿⣶⣶⣦⣤⣤⣀⣀⣀⡀⠀⣀⢀⣀⢀⠀⠀⠀⠀⠀⠀⠀⠀⠀⠀⠀⠀⠀⠀⠀⠀⠀⠀</a:t>
            </a:r>
            <a:br/>
            <a:r>
              <a:t>⠀⠀⣿⣿⣿⣿⣿⣿⣿⣿⣿⠀⠀⠀⠀⠀⠀⠀⠀⠀⠀⠀⠀⠀⠀⠀⠀⠀⠀⠀⠀⠀⠀⠀⠀⠀⠀⠀⠁⠛⡿⠋⢹⣿⣿⣿⣿⣿⣿⣿⣿⣿⣿⣿⣿⣿⡄⠀⠀⠈⠉⠉⠛⠛⠻⠿⠿⢿⣿⣿⣿⣿⣿⣿⣷⣷⣤⣀⣀⣀⠀⠀⠀⠀⠀⠀⠀⠀⠀⠀⠀</a:t>
            </a:r>
            <a:br/>
            <a:r>
              <a:t>⠀⢸⣿⣿⣿⣿⣿⣿⣿⣿⡇⠀⠀⠀⠀⠀⠀⠀⠀⠀⠀⠀⠀⠀⠀⠀⠀⠀⠀⠀⠀⠀⠀⠀⠀⠀⠀⠀⠀⠀⠀⠀⣿⣿⣿⣿⣿⣿⣿⣿⣿⣿⣿⣿⣿⣿⣿⣆⠀⠀⠀⠀⠀⠀⠀⠀⠀⠀⠀⣿⣿⣿⣿⣿⣿⡟⠿⠿⢿⣿⣿⣿⣿⣿⣶⣶⣶⣶⣦⣤⡄</a:t>
            </a:r>
            <a:br/>
            <a:r>
              <a:t>⠀⢸⣿⣿⣿⣿⣿⣿⣿⣿⡇⠀⠀⠀⠀⠀⠀⠀⠀⠀⠀⠀⠀⠀⠀⠀⠀⠀⠀⠀⠀⠀⠀⠀⠀⠀⠀⠀⠀⠀⠀⣠⣿⣿⣿⣿⣿⣿⣿⣿⣿⣿⣿⣿⣿⣿⣿⣿⣇⠀⠀⠀⠀⠀⠀⠀⢀⣀⣤⣾⣿⣿⣿⣿⠟⠀⠀⠀⠀⠀⠀⠈⠉⠉⠛⠛⠿⠿⢿⣿⡇</a:t>
            </a:r>
            <a:br/>
            <a:r>
              <a:t>⠀⠸⣿⣿⣿⣿⣿⣿⣿⣿⡇⠀⠀⠀⠀⠀⠀⠀⠀⠀⠀⠀⠀⠀⠀⠀⠀⠀⠀⠀⠀⠀⠀⠀⠀⠀⠀⠀⠀⠀⣰⣿⣿⣿⣿⣿⣿⣿⣿⣿⣿⣿⣿⣿⣿⣿⣿⣿⣿⠀⢀⣠⣤⣴⣶⣿⣿⣿⣿⣿⣿⣿⠟⠁⠀⠀⠀⠀⠀⠀⠀⠀⠀⠀⠀⠀⠀⠀⠀⠀⠀</a:t>
            </a:r>
            <a:br/>
            <a:r>
              <a:t>⠀⠀⣿⣿⣿⣿⣿⣿⣿⣿⠁⠀⠀⠀⠀⠀⠀⠀⠀⠀⠀⠀⠀⠀⠀⠀⠀⠀⠀⠀⠀⠀⠀⠀⠀⠀⠀⠀⠀⢰⣿⣿⣿⠟⠁⢿⣿⣿⣿⣿⣿⣿⣿⣿⣿⣿⣿⣿⣿⣿⣿⣿⣿⣿⣿⣿⣿⡿⠿⠛⠉⠀⠀⠀⠀⠀⠀⠀⠀⠀⠀⠀⠀⠀⠀⠀⠀⠀⠀⠀⠀</a:t>
            </a:r>
            <a:br/>
            <a:r>
              <a:t>⠀⠀⣿⣿⣿⣿⣿⣿⣿⣿⡀⠀⠀⠀⠀⠀⠀⠀⠀⠀⠀⠀⠀⠀⠀⠀⠀⠀⠀⠀⠀⠀⠀⠀⠀⠀⠀⠀⠀⠸⣿⣿⣿⣷⣄⣸⣿⣿⣿⣿⣿⣿⣿⣿⣿⣿⣿⣿⣿⣿⣿⣿⣿⠿⠛⠋⠁⠀⠀⠀⠀⠀⠀⠀⠀⠀⠀⠀⠀⠀⠀⠀⠀⠀⠀⠀⠀⠀⠀⠀⠀</a:t>
            </a:r>
            <a:br/>
            <a:r>
              <a:t>⠀⠀⢻⣿⣿⣿⣿⣿⣿⣿⡇⠀⠀⠀⠀⠀⠀⠀⠀⠀⠀⠀⠀⠀⠀⠀⠀⠀⠀⠀⠀⠀⠀⠀⠀⠀⠀⠀⠀⠀⠈⠻⣿⣿⣿⣿⣿⣿⣿⣿⣿⣿⣿⣿⣿⣿⡿⠀⠉⠉⠉⠁⠀⠀⠀⠀⠀⠀⠀⠀⠀⠀⠀⠀⠀⠀⠀⠀⠀⠀⠀⠀⠀⠀⠀⠀⠀⠀⠀⠀⠀</a:t>
            </a:r>
            <a:br/>
            <a:r>
              <a:t>⠀⠀⢸⣿⣿⣿⣿⣿⣿⣿⡇⠀⠀⠀⠀⠀⠀⠀⠀⠀⠀⠀⠀⠀⠀⠀⠀⠀⠀⠀⠀⠀⠀⠀⠀⠀⠀⠀⠀⠀⠀⠀⠈⠙⢿⣿⣿⣿⣿⣿⣿⣿⣿⣿⣿⣿⡇⠀⠀⠀⠀⠀⠀⠀⠀⠀⠀⠀⠀⠀⠀⠀⠀⠀⠀⠀⠀⠀⠀⠀⠀⠀⠀⠀⠀⠀⠀⠀⠀⠀⠀</a:t>
            </a:r>
            <a:br/>
            <a:r>
              <a:t>⠀⠀⠀⣿⣿⣿⣿⣿⣿⣿⣷⠀⠀⠀⠀⠀⠀⠀⠀⠀⠀⠀⠀⠀⠀⠀⠀⠀⠀⠀⠀⠀⠀⠀⠀⠀⠀⠀⠀⠀⠀⠀⠀⠀⠀⠘⣿⣿⣿⣿⣿⣿⣿⣿⣿⣿⣧⡀⠀⠀⠀⠀⠀⠀⠀⠀⠀⠀⠀⠀⠀⠀⠀⠀⠀⠀⠀⠀⠀⠀⠀⠀⠀⠀⠀⠀⠀⠀⠀⠀⠀</a:t>
            </a:r>
            <a:br/>
            <a:r>
              <a:t>⠀⠀⠀⢸⣿⣿⣿⣿⣿⣿⣿⡆⠀⠀⠀⠀⠀⠀⠀⠀⠀⠀⠀⠀⠀⠀⠀⠀⠀⠀⠀⠀⠀⠀⠀⠀⠀⠀⠀⠀⠀⠀⠀⠀⢀⣴⣿⣿⣿⣿⣿⣿⣿⣿⣿⣿⣿⣿⠀⠀⠀⠀⠀⠀⠀⠀⠀⠀⠀⠀⠀⠀⠀⠀⠀⠀⠀⠀⠀⠀⠀⠀⠀⠀⠀⠀⠀⠀⠀⠀⠀</a:t>
            </a:r>
            <a:br/>
            <a:r>
              <a:t>⠀⠀⠀⠀⢿⣿⣿⣿⣿⣿⣿⣷⠀⠀⠀⠀⠀⠀⠀⠀⠀⠀⠀⠀⠀⠀⠀⠀⠀⠀⠀⠀⠀⠀⠀⠀⠀⠀⠀⠀⠀⠀⠀⢠⣾⣿⣿⣿⣿⣿⣿⣿⣿⣿⣿⣿⣿⣿⡄⠀⠀⠀⠀⠀⠀⠀⠀⠀⠀⠀⠀⠀⠀⠀⠀⠀⠀⠀⠀⠀⠀⠀⠀⠀⠀⠀⠀⠀⠀⠀⠀</a:t>
            </a:r>
            <a:br/>
            <a:r>
              <a:t>⠀⠀⠀⠀⠈⣿⣿⣿⣿⣿⣿⣿⣇⠀⠀⠀⠀⠀⠀⠀⠀⠀⠀⠀⠀⠀⠀⠀⠀⠀⠀⠀⠀⠀⠀⠀⠀⠀⠀⠀⠀⠀⣴⣿⣿⣿⣿⣿⣿⣿⣿⣿⣿⣿⣿⣿⣿⣿⣿⣆⠀⠀⠀⠀⠀⠀⠀⠀⠀⠀⠀⠀⠀⠀⠀⠀⠀⠀⠀⠀⠀⠀⠀⠀⠀⠀⠀⠀⠀⠀⠀</a:t>
            </a:r>
            <a:br/>
            <a:r>
              <a:t>⠀⠀⠀⠀⠀⠘⣿⣿⣿⣿⣿⣿⣿⡆⠀⠀⠀⠀⠀⠀⠀⠀⠀⠀⠀⠀⠀⠀⠀⠀⠀⠀⠀⠀⠀⠀⠀⠀⠀⠀⣠⣾⣿⣿⣿⣿⣿⣿⣿⣿⣿⣿⣿⣿⣿⣿⣿⣿⣿⣿⣷⡄⠀⠀⠀⠀⠀⠀⠀⠀⠀⠀⠀⠀⠀⠀⠀⠀⠀⠀⠀⠀⠀⠀⠀⠀⠀⠀⠀⠀⠀</a:t>
            </a:r>
            <a:br/>
            <a:r>
              <a:t>⠀⠀⠀⠀⠀⠀⠘⣿⣿⣿⣿⣿⣿⣿⡄⠀⠀⠀⠀⠀⠀⠀⠀⠀⠀⠀⠀⠀⠀⠀⠀⠀⠀⠀⠀⠀⠀⠀⣠⣾⣿⣿⣿⣿⣿⣿⣿⣿⣿⣿⣿⣿⣿⣿⣿⣿⣿⣿⣿⣿⣿⣿⣄⠀⠀⠀⠀⠀⠀⠀⠀⠀⠀⠀⠀⠀⠀⠀⠀⠀⠀⠀⠀⠀⠀⠀⠀⠀⠀⠀⠀</a:t>
            </a:r>
            <a:br/>
            <a:r>
              <a:t>⠀⠀⠀⠀⠀⠀⠀⠈⢿⣿⣿⣿⣿⣿⣷⡀⠀⠀⠀⠀⠀⠀⠀⠀⠀⠀⠀⠀⠀⠀⠀⠀⠀⠀⠀⠀⣠⣾⣿⣿⣿⣿⣿⣿⣿⣿⣿⣿⣿⣿⣿⣿⣿⣿⣿⣿⣿⣿⣿⣿⣿⡟⠿⠆⠀⠀⠀⠀⠀⠀⠀⠀⠀⠀⠀⠀⠀⠀⠀⠀⠀⠀⠀⠀⠀⠀⠀⠀⠀⠀⠀</a:t>
            </a:r>
            <a:br/>
            <a:r>
              <a:t>⠀⠀⠀⠀⠀⠀⠀⠀⠘⣿⣿⣿⣿⣿⣿⣧⠀⠀⠀⠀⠀⠀⠀⠀⠀⠀⠀⠀⠀⠀⠀⠀⠀⠀⣠⣾⣿⣿⣿⣿⣿⣿⣿⣿⣿⣿⣿⣿⣿⣿⣿⣿⣿⣿⣿⣿⣿⣿⣿⣿⣿⣧⠀⠀⠀⠀⠀⠀⠀⠀⠀⠀⠀⠀⠀⠀⠀⠀⠀⠀⠀⠀⠀⠀⠀⠀⠀⠀⠀⠀⠀</a:t>
            </a:r>
            <a:br/>
            <a:r>
              <a:t>⠀⠀⠀⠀⠀⠀⠀⠀⠀⢹⣿⣿⣿⣿⣿⡇⠀⠀⠀⠀⠀⠀⠀⠀⠀⠀⠀⠀⠀⠀⠀⠀⣠⣾⣿⣿⣿⣿⣿⣿⣿⣿⣿⣿⣿⣿⣿⣿⣿⣿⣿⣿⣿⣿⣿⣿⣿⣿⣿⣿⣿⣿⡀⠀⠀⠀⠀⠀⠀⠀⠀⠀⠀⠀⠀⠀⠀⠀⠀⠀⠀⠀⠀⠀⠀⠀⠀⠀⠀⠀⠀</a:t>
            </a:r>
            <a:br/>
            <a:r>
              <a:t>⠀⠀⠀⠀⠀⠀⠀⠀⠀⢸⣿⣿⣿⣿⡟⠀⠀⠀⠀⠀⠀⠀⠀⠀⠀⠀⠀⠀⠀⠀⢀⣼⣿⣿⣿⣿⣿⣿⣿⣿⣿⣿⣿⣿⣿⣿⣿⣿⣿⣿⣿⣿⣿⣿⣿⣿⣿⣿⣿⣿⣿⣿⡇⠀⠀⠀⠀⠀⠀⠀⠀⠀⠀⠀⠀⠀⠀⠀⠀⠀⠀⠀⠀⠀⠀⠀⠀⠀⠀⠀⠀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⠀⠀⠀⠀⠀⠀⠀⠀⠀⢸⣿⣿⣿⣿⠃⠀⠀⠀⠀⠀⠀⠀⠀⠀⠀⠀⠀⠀⢀⣴⣿⣿⣿⣿⣿⣿⣿⣿⣿⣿⣿⣿⣿⣿⣿⣿⣿⣿⣿⣿⣿⣿⣿⣿⣿⣿⣿⣿⣿⣿⣿⣿⣿⠀⠀⠀⠀⠀⠀⠀⠀⠀⠀⠀⠀⠀⠀⠀⠀⠀⠀⠀⠀⠀⠀⠀⠀⠀⠀⠀⠀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⠀⠀⠀⠀⠀⠀⠀⠀⠀⠀⠀⠀⠀⠀⠀⠀⠀⠀⠀⠀⠀⠀⠀⠀⠀⠀⠀⠀⠀⠀⠀⠀⠀⠀⠀⠀⠀⠀⠀⠀⠀⠀⣀⣤⣴⣶⣶⣦⣄⡀⠀⠀⠀⠀⠀⠀⠀⠀⠀⠀⠀⠀⠀⠀⠀⠀⠀⠀⠀⠀⠀⠀⠀⠀⠀⠀⠀⠀⠀⠀⠀⠀⠀⠀⠀⠀⠀⠀⠀⠀⠀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⠀⠀⠀⠀⠀⠀⠀⠀⠀⠀⠀⠀⠀⠀⠀⠀⠀⠀⠀⠀⠀⠀⠀⠀⠀⠀⠀⠀⠀⠀⠀⠀⠀⠀⠀⠀⠀⣀⣤⣤⣶⣾⣿⣿⣿⣿⣿⣿⣿⣿⣷⣄⡀⠀⠀⠀⠀⠀⠀⠀⠀⠀⠀⠀⠀⠀⠀⠀⠀⠀⠀⠀⠀⠀⠀⠀⠀⠀⠀⠀⠀⠀⠀⠀⠀⠀⠀⠀⠀⠀⠀</a:t>
            </a:r>
            <a:br/>
            <a:r>
              <a:t>⠀⠀⠀⠀⢀⣀⠀⠀⠀⠀⠀⠀⠀⠀⠀⠀⠀⠀⠀⠀⠀⠀⠀⠀⠀⠀⠀⠀⠀⠀⠀⠀⠀⠀⠀⠀⣴⣿⣿⣿⣿⣿⣿⣿⣿⣿⣿⣿⣿⣿⣿⣿⡇⠀⠀⠀⠀⠀⠀⠀⠀⠀⠀⠀⠀⠀⠀⠀⠀⠀⠀⠀⠀⠀⠀⠀⠀⠀⠀⠀⠀⠀⠀⠀⠀⠀⠀⠀⠀⠀⠀</a:t>
            </a:r>
            <a:br/>
            <a:r>
              <a:t>⠀⠀⠀⠘⢿⣿⣿⣿⣶⣦⣤⣀⡀⠀⠀⠀⠀⠀⠀⠀⠀⠀⠀⠀⠀⠀⠀⠀⠀⠀⠀⠀⠀⠀⢠⣾⣿⣿⣿⣿⣿⣿⣿⣿⣿⣿⣿⣿⣿⣿⣿⡿⠃⠀⠀⠀⠀⠀⠀⠀⠀⠀⠀⠀⠀⠀⠀⠀⠀⠀⠀⠀⠀⠀⠀⠀⠀⠀⠀⠀⠀⠀⠀⠀⠀⠀⠀⠀⠀⠀⠀</a:t>
            </a:r>
            <a:br/>
            <a:r>
              <a:t>⠀⠀⠀⠀⢸⣿⣿⣿⣿⣿⣿⣿⣿⣿⣶⣤⡀⠀⠀⠀⠀⠀⠀⠀⠀⠀⠀⠀⠀⠀⠀⠀⠀⢠⣿⣿⣿⣿⣿⣿⣿⣿⣿⣿⣿⣿⣿⣿⣿⣿⣿⣦⡄⠀⠀⠀⠀⠀⠀⠀⠀⠀⠀⠀⠀⠀⠀⠀⠀⠀⠀⠀⠀⠀⠀⠀⠀⠀⠀⠀⠀⠀⠀⠀⠀⠀⠀⠀⠀⠀⠀</a:t>
            </a:r>
            <a:br/>
            <a:r>
              <a:t>⠀⠀⠀⠀⣿⣿⣿⣿⣿⣿⣿⣿⣿⣿⠿⠿⠿⢿⣶⣦⣤⣄⣀⡀⠀⠀⠀⠀⠀⠀⠀⠀⢀⣾⣿⣿⣿⣿⣿⣿⣿⣿⣿⣿⣿⣿⣿⣿⣿⣿⣿⣿⠂⠀⠀⠀⠀⠀⠀⠀⠀⠀⠀⠀⠀⠀⠀⠀⠀⠀⠀⠀⠀⠀⠀⠀⠀⠀⠀⠀⠀⠀⠀⠀⠀⠀⠀⠀⠀⠀⠀</a:t>
            </a:r>
            <a:br/>
            <a:r>
              <a:t>⠀⠀⠀⢸⣿⣿⣿⣿⣿⣿⣿⣿⣿⡟⠀⠀⠀⠀⠀⠉⠉⠛⠻⠿⢿⣶⣶⣤⣤⣀⡀⢀⣾⣿⣿⣿⣿⣿⣿⣿⣿⣿⣿⣿⣿⣿⣿⣿⣿⣿⣿⡿⠀⠀⠀⠀⠀⠀⠀⠀⠀⠀⠀⠀⠀⠀⠀⠀⠀⠀⠀⠀⠀⠀⠀⠀⠀⠀⠀⠀⠀⠀⠀⠀⠀⠀⠀⠀⠀⠀⠀</a:t>
            </a:r>
            <a:br/>
            <a:r>
              <a:t>⠀⠀⠀⣿⣿⣿⣿⣿⣿⣿⣿⣿⣿⠁⠀⠀⠀⠀⠀⠀⠀⠀⠀⠀⠀⠀⠉⠉⠛⠛⢿⣿⣿⣿⣿⣿⣿⣿⣿⣿⣿⣿⣿⣿⣿⣿⣿⣿⣿⣏⠂⠀⠀⠀⠀⠀⠀⠀⠀⠀⠀⠀⠀⠀⠀⠀⠀⠀⠀⠀⠀⠀⠀⠀⠀⠀⠀⠀⠀⠀⠀⠀⠀⠀⠀⠀⠀⠀⠀⠀⠀</a:t>
            </a:r>
            <a:br/>
            <a:r>
              <a:t>⠀⠀⢸⣿⣿⣿⣿⣿⣿⣿⣿⣿⠇⠀⠀⠀⠀⠀⠀⠀⠀⠀⠀⠀⠀⠀⠀⠀⠀⠀⠀⠀⠀⠈⠙⣿⢿⢿⣿⣿⣿⣿⣿⣿⣿⣿⣿⣿⣿⣿⣷⣦⣤⣄⡀⠀⠀⠀⠀⠀⠀⠀⠀⠀⠀⠀⠀⠀⠀⠀⠀⠀⠀⠀⠀⠀⠀⠀⠀⠀⠀⠀⠀⠀⠀⠀⠀⠀⠀⠀⠀</a:t>
            </a:r>
            <a:br/>
            <a:r>
              <a:t>⠀⠀⣸⣿⣿⣿⣿⣿⣿⣿⣿⡿⠀⠀⠀⠀⠀⠀⠀⠀⠀⠀⠀⠀⠀⠀⠀⠀⠀⠀⠀⠀⠀⠀⠀⠁⠀⣺⣿⣿⣿⣿⣿⣿⣿⣿⣿⣿⣿⣿⣿⣿⣿⣿⣿⣦⣀⡀⠀⠀⠀⠀⠀⠀⠀⠀⠀⠀⠀⠀⠀⠀⠀⠀⠀⠀⠀⠀⠀⠀⠀⠀⠀⠀⠀⠀⠀⠀⠀⠀⠀</a:t>
            </a:r>
            <a:br/>
            <a:r>
              <a:t>⠀⠀⣿⣿⣿⣿⣿⣿⣿⣿⣿⠇⠀⠀⠀⠀⠀⠀⠀⠀⠀⠀⠀⠀⠀⠀⠀⠀⠀⠀⠀⠀⠀⠀⠀⠀⠠⢁⢿⣿⣿⣿⢿⣿⣿⣿⣿⣿⣿⣿⣿⣿⣿⣿⣿⣿⠿⠿⣿⣿⣷⣶⣶⣤⣤⣤⣀⣀⣀⣀⢀⣤⣠⣀⠀⠀⠀⠀⠀⠀⠀⠀⠀⠀⠀⠀⠀⠀⠀⠀⠀</a:t>
            </a:r>
            <a:br/>
            <a:r>
              <a:t>⠀⠀⣿⣿⣿⣿⣿⣿⣿⣿⣿⠀⠀⠀⠀⠀⠀⠀⠀⠀⠀⠀⠀⠀⠀⠀⠀⠀⠀⠀⠀⠀⠀⠀⠀⠀⠀⠀⠘⠙⠿⠉⣸⣿⣿⣿⣿⣿⣿⣿⣿⣿⣿⣿⣿⣿⣆⠀⠀⠀⠀⠉⠉⠙⠛⠛⠻⠿⠿⣿⣿⣿⣿⣿⣷⣿⣤⣤⣤⣀⣀⣀⡀⠀⠀⠀⠀⠀⠀⠀⠀</a:t>
            </a:r>
            <a:br/>
            <a:r>
              <a:t>⠀⠀⣿⣿⣿⣿⣿⣿⣿⣿⡏⠀⠀⠀⠀⠀⠀⠀⠀⠀⠀⠀⠀⠀⠀⠀⠀⠀⠀⠀⠀⠀⠀⠀⠀⠀⠀⠀⠀⠀⠀⠀⣿⣿⣿⣿⣿⣿⣿⣿⣿⣿⣿⣿⣿⣿⣿⣦⠀⠀⠀⠀⠀⠀⠀⠀⠀⠀⠀⢿⣿⣿⣿⣿⣿⠟⠛⠛⠿⠿⢿⣿⣿⣿⣿⣿⣿⣶⣶⣶⡆</a:t>
            </a:r>
            <a:br/>
            <a:r>
              <a:t>⠀⠀⣿⣿⣿⣿⣿⣿⣿⣿⡇⠀⠀⠀⠀⠀⠀⠀⠀⠀⠀⠀⠀⠀⠀⠀⠀⠀⠀⠀⠀⠀⠀⠀⠀⠀⠀⠀⠀⠀⠀⣰⣿⣿⣿⣿⣿⣿⣿⣿⣿⣿⣿⣿⣿⣿⣿⣿⣧⠀⠀⠀⠀⠀⠀⢀⣀⣤⣤⣾⣿⣿⣿⣿⠋⠀⠀⠀⠀⠀⠀⠀⠀⠉⠉⠙⠛⠛⠿⠿⡇</a:t>
            </a:r>
            <a:br/>
            <a:r>
              <a:t>⠀⠀⣿⣿⣿⣿⣿⣿⣿⣿⡇⠀⠀⠀⠀⠀⠀⠀⠀⠀⠀⠀⠀⠀⠀⠀⠀⠀⠀⠀⠀⠀⠀⠀⠀⠀⠀⠀⠀⠀⣴⣿⣿⣿⡿⣿⣿⣿⣿⣿⣿⣿⣿⣿⣿⣿⣿⣿⣿⢀⣀⣤⣴⣶⣿⣿⣿⣿⣿⣿⣿⡿⠛⠁⠀⠀⠀⠀⠀⠀⠀⠀⠀⠀⠀⠀⠀⠀⠀⠀⠀</a:t>
            </a:r>
            <a:br/>
            <a:r>
              <a:t>⠀⠀⣿⣿⣿⣿⣿⣿⣿⣿⡇⠀⠀⠀⠀⠀⠀⠀⠀⠀⠀⠀⠀⠀⠀⠀⠀⠀⠀⠀⠀⠀⠀⠀⠀⠀⠀⠀⠀⢰⣿⣿⣿⡋⠀⢻⣿⣿⣿⣿⣿⣿⣿⣿⣿⣿⣿⣿⣿⣿⣿⣿⣿⣿⣿⣿⣿⠿⠛⠉⠁⠀⠀⠀⠀⠀⠀⠀⠀⠀⠀⠀⠀⠀⠀⠀⠀⠀⠀⠀⠀</a:t>
            </a:r>
            <a:br/>
            <a:r>
              <a:t>⠀⠀⣿⣿⣿⣿⣿⣿⣿⣿⡇⠀⠀⠀⠀⠀⠀⠀⠀⠀⠀⠀⠀⠀⠀⠀⠀⠀⠀⠀⠀⠀⠀⠀⠀⠀⠀⠀⠀⠘⣿⣿⣿⣿⣦⣸⣿⣿⣿⣿⣿⣿⣿⣿⣿⣿⣿⢿⣿⣿⣿⣿⠿⠛⠋⠁⠀⠀⠀⠀⠀⠀⠀⠀⠀⠀⠀⠀⠀⠀⠀⠀⠀⠀⠀⠀⠀⠀⠀⠀⠀</a:t>
            </a:r>
            <a:br/>
            <a:r>
              <a:t>⠀⠀⢸⣿⣿⣿⣿⣿⣿⣿⡇⠀⠀⠀⠀⠀⠀⠀⠀⠀⠀⠀⠀⠀⠀⠀⠀⠀⠀⠀⠀⠀⠀⠀⠀⠀⠀⠀⠀⠀⠈⠛⢿⣿⣿⣿⣿⣿⣿⣿⣿⣿⣿⣿⣿⣿⡿⠀⠀⠉⠁⠀⠀⠀⠀⠀⠀⠀⠀⠀⠀⠀⠀⠀⠀⠀⠀⠀⠀⠀⠀⠀⠀⠀⠀⠀⠀⠀⠀⠀⠀</a:t>
            </a:r>
            <a:br/>
            <a:r>
              <a:t>⠀⠀⠘⣿⣿⣿⣿⣿⣿⣿⣇⠀⠀⠀⠀⠀⠀⠀⠀⠀⠀⠀⠀⠀⠀⠀⠀⠀⠀⠀⠀⠀⠀⠀⠀⠀⠀⠀⠀⠀⠀⠀⠀⠙⠻⣿⣿⣿⣿⣿⣿⣿⣿⣿⣿⣿⡇⠀⠀⠀⠀⠀⠀⠀⠀⠀⠀⠀⠀⠀⠀⠀⠀⠀⠀⠀⠀⠀⠀⠀⠀⠀⠀⠀⠀⠀⠀⠀⠀⠀⠀</a:t>
            </a:r>
            <a:br/>
            <a:r>
              <a:t>⠀⠀⠀⢿⣿⣿⣿⣿⣿⣿⣿⠀⠀⠀⠀⠀⠀⠀⠀⠀⠀⠀⠀⠀⠀⠀⠀⠀⠀⠀⠀⠀⠀⠀⠀⠀⠀⠀⠀⠀⠀⠀⠀⠀⠀⠈⣿⣿⣿⣿⣿⣿⣿⣿⣿⣿⣷⣄⠀⠀⠀⠀⠀⠀⠀⠀⠀⠀⠀⠀⠀⠀⠀⠀⠀⠀⠀⠀⠀⠀⠀⠀⠀⠀⠀⠀⠀⠀⠀⠀⠀</a:t>
            </a:r>
            <a:br/>
            <a:r>
              <a:t>⠀⠀⠀⠸⣿⣿⣿⣿⣿⣿⣿⡇⠀⠀⠀⠀⠀⠀⠀⠀⠀⠀⠀⠀⠀⠀⠀⠀⠀⠀⠀⠀⠀⠀⠀⠀⠀⠀⠀⠀⠀⠀⠀⠀⢀⣾⣿⣿⣿⣿⣿⣿⣿⣿⣿⣿⣿⣿⠀⠀⠀⠀⠀⠀⠀⠀⠀⠀⠀⠀⠀⠀⠀⠀⠀⠀⠀⠀⠀⠀⠀⠀⠀⠀⠀⠀⠀⠀⠀⠀⠀</a:t>
            </a:r>
            <a:br/>
            <a:r>
              <a:t>⠀⠀⠀⠀⢻⣿⣿⣿⣿⣿⣿⣿⡀⠀⠀⠀⠀⠀⠀⠀⠀⠀⠀⠀⠀⠀⠀⠀⠀⠀⠀⠀⠀⠀⠀⠀⠀⠀⠀⠀⠀⠀⠀⣠⣿⣿⣿⣿⣿⣿⣿⣿⣿⣿⣿⣿⣿⣿⣆⠀⠀⠀⠀⠀⠀⠀⠀⠀⠀⠀⠀⠀⠀⠀⠀⠀⠀⠀⠀⠀⠀⠀⠀⠀⠀⠀⠀⠀⠀⠀⠀</a:t>
            </a:r>
            <a:br/>
            <a:r>
              <a:t>⠀⠀⠀⠀⠀⢿⣿⣿⣿⣿⣿⣿⣷⠀⠀⠀⠀⠀⠀⠀⠀⠀⠀⠀⠀⠀⠀⠀⠀⠀⠀⠀⠀⠀⠀⠀⠀⠀⠀⠀⠀⢀⣼⣿⣿⣿⣿⣿⣿⣿⣿⣿⣿⣿⣿⣿⣿⣿⣿⣦⡀⠀⠀⠀⠀⠀⠀⠀⠀⠀⠀⠀⠀⠀⠀⠀⠀⠀⠀⠀⠀⠀⠀⠀⠀⠀⠀⠀⠀⠀⠀</a:t>
            </a:r>
            <a:br/>
            <a:r>
              <a:t>⠀⠀⠀⠀⠀⠈⢿⣿⣿⣿⣿⣿⣿⣧⠀⠀⠀⠀⠀⠀⠀⠀⠀⠀⠀⠀⠀⠀⠀⠀⠀⠀⠀⠀⠀⠀⠀⠀⠀⢀⣴⣿⣿⣿⣿⣿⣿⣿⣿⣿⣿⣿⣿⣿⣿⣿⣿⣿⣿⣿⣷⣄⠀⠀⠀⠀⠀⠀⠀⠀⠀⠀⠀⠀⠀⠀⠀⠀⠀⠀⠀⠀⠀⠀⠀⠀⠀⠀⠀⠀⠀</a:t>
            </a:r>
            <a:br/>
            <a:r>
              <a:t>⠀⠀⠀⠀⠀⠀⠈⢿⣿⣿⣿⣿⣿⣿⡆⠀⠀⠀⠀⠀⠀⠀⠀⠀⠀⠀⠀⠀⠀⠀⠀⠀⠀⠀⠀⠀⠀⢀⣴⣿⣿⣿⣿⣿⣿⣿⣿⣿⣿⣿⣿⣿⣿⣿⣿⣿⣿⣿⣿⣿⣿⣿⣦⠀⠀⠀⠀⠀⠀⠀⠀⠀⠀⠀⠀⠀⠀⠀⠀⠀⠀⠀⠀⠀⠀⠀⠀⠀⠀⠀⠀</a:t>
            </a:r>
            <a:br/>
            <a:r>
              <a:t>⠀⠀⠀⠀⠀⠀⠀⠀⢻⣿⣿⣿⣿⣿⣿⡄⠀⠀⠀⠀⠀⠀⠀⠀⠀⠀⠀⠀⠀⠀⠀⠀⠀⠀⠀⢀⣴⣿⣿⣿⣿⣿⣿⣿⣿⣿⣿⣿⣿⣿⣿⣿⣿⣿⣿⣿⣿⣿⣿⣿⣿⡟⠛⠃⠀⠀⠀⠀⠀⠀⠀⠀⠀⠀⠀⠀⠀⠀⠀⠀⠀⠀⠀⠀⠀⠀⠀⠀⠀⠀⠀</a:t>
            </a:r>
            <a:br/>
            <a:r>
              <a:t>⠀⠀⠀⠀⠀⠀⠀⠀⠈⢿⣿⣿⣿⣿⣿⣷⠀⠀⠀⠀⠀⠀⠀⠀⠀⠀⠀⠀⠀⠀⠀⠀⠀⢀⣴⣿⣿⣿⣿⣿⣿⣿⣿⣿⣿⣿⣿⣿⣿⣿⣿⣿⣿⣿⣿⣿⣿⣿⣿⣿⣿⣿⠀⠀⠀⠀⠀⠀⠀⠀⠀⠀⠀⠀⠀⠀⠀⠀⠀⠀⠀⠀⠀⠀⠀⠀⠀⠀⠀⠀⠀</a:t>
            </a:r>
            <a:br/>
            <a:r>
              <a:t>⠀⠀⠀⠀⠀⠀⠀⠀⠀⢸⣿⣿⣿⣿⣿⡏⠀⠀⠀⠀⠀⠀⠀⠀⠀⠀⠀⠀⠀⠀⠀⢀⣴⣿⣿⣿⣿⣿⣿⣿⣿⣿⣿⣿⣿⣿⣿⣿⣿⣿⣿⣿⣿⣿⣿⣿⣿⣿⣿⣿⣿⣿⡇⠀⠀⠀⠀⠀⠀⠀⠀⠀⠀⠀⠀⠀⠀⠀⠀⠀⠀⠀⠀⠀⠀⠀⠀⠀⠀⠀⠀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⠀⠀⠀⠀⠀⠀⠀⠀⠀⢸⣿⣿⣿⣿⡿⠀⠀⠀⠀⠀⠀⠀⠀⠀⠀⠀⠀⠀⠀⠀⣴⣿⣿⣿⣿⣿⣿⣿⣿⣿⣿⣿⣿⣿⣿⣿⣿⣿⣿⣿⣿⣿⣿⣿⣿⣿⣿⣿⣿⣿⣿⣿⣷⠀⠀⠀⠀⠀⠀⠀⠀⠀⠀⠀⠀⠀⠀⠀⠀⠀⠀⠀⠀⠀⠀⠀⠀⠀⠀⠀⠀</a:t>
            </a:r>
            <a:br/>
            <a:r>
              <a:t>⠀⠀⠀⠀⠀⠀⠀⠀⠀⢸⣿⣿⣿⣿⠃⠀⠀⠀⠀⠀⠀⠀⠀⠀⠀⠀⠀⠀⣠⣾⣿⣿⣿⣿⣿⣿⣿⣿⣿⣿⣿⣿⣿⣿⣿⣿⣿⣿⣿⣿⣿⣿⣿⣿⣿⣿⣿⣿⣿⣿⣿⣿⣿⡄⠀⠀⠀⠀⠀⠀⠀⠀⠀⠀⠀⠀⠀⠀⠀⠀⠀⠀⠀⠀⠀⠀⠀⠀⠀⠀⠀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⠀⠀⠀⠀⠀⠀⠀⠀⠀⠀⠀⠀⠀⠀⠀⠀⠀⠀⠀⠀⠀⠀⠀⠀⠀⠀⠀⠀⠀⠀⠀⠀⠀⠀⠀⠀⠀⠀⠀⠀⠀⢀⣠⣴⣶⣶⣶⣶⣤⣄⠀⠀⠀⠀⠀⠀⠀⠀⠀⠀⠀⠀⠀⠀⠀⠀⠀⠀⠀⠀⠀⠀⠀⠀⠀⠀⠀⠀⠀⠀⠀⠀⠀⠀⠀⠀⠀⠀⠀⠀⠀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⠀⠀⠀⠀⠀⠀⠀⠀⠀⠀⠀⠀⠀⠀⠀⠀⠀⠀⠀⠀⠀⠀⠀⠀⠀⠀⠀⠀⠀⠀⠀⠀⠀⠀⠀⠀⠀⣠⣶⣶⣾⣿⣿⣿⣿⣿⣿⣿⣿⣿⣿⣦⠀⠀⠀⠀⠀⠀⠀⠀⠀⠀⠀⠀⠀⠀⠀⠀⠀⠀⠀⠀⠀⠀⠀⠀⠀⠀⠀⠀⠀⠀⠀⠀⠀⠀⠀⠀⠀⠀⠀</a:t>
            </a:r>
            <a:br/>
            <a:r>
              <a:t>⠀⠀⠀⠀⣀⣀⣀⠀⠀⠀⠀⠀⠀⠀⠀⠀⠀⠀⠀⠀⠀⠀⠀⠀⠀⠀⠀⠀⠀⠀⠀⠀⠀⠀⠀⢀⣼⣿⣿⣿⣿⣿⣿⣿⣿⣿⣿⣿⣿⣿⣿⣿⡆⠀⠀⠀⠀⠀⠀⠀⠀⠀⠀⠀⠀⠀⠀⠀⠀⠀⠀⠀⠀⠀⠀⠀⠀⠀⠀⠀⠀⠀⠀⠀⠀⠀⠀⠀⠀⠀⠀</a:t>
            </a:r>
            <a:br/>
            <a:r>
              <a:t>⠀⠀⠀⠘⠿⣿⣿⣿⣿⣶⣦⣤⣀⡀⠀⠀⠀⠀⠀⠀⠀⠀⠀⠀⠀⠀⠀⠀⠀⠀⠀⠀⠀⠀⢠⣾⣿⣿⣿⣿⣿⣿⣿⣿⣿⣿⣿⣿⣿⣿⣿⠿⠁⠀⠀⠀⠀⠀⠀⠀⠀⠀⠀⠀⠀⠀⠀⠀⠀⠀⠀⠀⠀⠀⠀⠀⠀⠀⠀⠀⠀⠀⠀⠀⠀⠀⠀⠀⠀⠀⠀</a:t>
            </a:r>
            <a:br/>
            <a:r>
              <a:t>⠀⠀⠀⠀⢠⣿⣿⣿⣿⣿⣿⣿⣿⣿⣿⣶⣄⡀⠀⠀⠀⠀⠀⠀⠀⠀⠀⠀⠀⠀⠀⠀⠀⢠⣿⣿⣿⣿⣿⣿⣿⣿⣿⣿⣿⣿⣿⣿⣿⣿⣿⣷⠆⠀⠀⠀⠀⠀⠀⠀⠀⠀⠀⠀⠀⠀⠀⠀⠀⠀⠀⠀⠀⠀⠀⠀⠀⠀⠀⠀⠀⠀⠀⠀⠀⠀⠀⠀⠀⠀⠀</a:t>
            </a:r>
            <a:br/>
            <a:r>
              <a:t>⠀⠀⠀⠀⣾⣿⣿⣿⣿⣿⣿⣿⣿⣿⡟⠿⠛⠿⢿⣶⣶⣤⣤⣀⡀⠀⠀⠀⠀⠀⠀⠀⢠⣿⣿⣿⣿⣿⣿⣿⣿⣿⣿⣿⣿⣿⣿⣿⣿⣿⣿⣿⠁⠀⠀⠀⠀⠀⠀⠀⠀⠀⠀⠀⠀⠀⠀⠀⠀⠀⠀⠀⠀⠀⠀⠀⠀⠀⠀⠀⠀⠀⠀⠀⠀⠀⠀⠀⠀⠀⠀</a:t>
            </a:r>
            <a:br/>
            <a:r>
              <a:t>⠀⠀⠀⢰⣿⣿⣿⣿⣿⣿⣿⣿⣿⡟⠀⠀⠀⠀⠀⠀⠈⠉⠛⠛⠿⢿⣷⣶⣦⣤⣄⣰⣿⣿⣿⣿⣿⣿⣿⣿⣿⣿⣿⣿⣿⣿⣿⣿⣿⣿⠿⠟⠀⠀⠀⠀⠀⠀⠀⠀⠀⠀⠀⠀⠀⠀⠀⠀⠀⠀⠀⠀⠀⠀⠀⠀⠀⠀⠀⠀⠀⠀⠀⠀⠀⠀⠀⠀⠀⠀⠀</a:t>
            </a:r>
            <a:br/>
            <a:r>
              <a:t>⠀⠀⠀⣾⣿⣿⣿⣿⣿⣿⣿⣿⣿⠁⠀⠀⠀⠀⠀⠀⠀⠀⠀⠀⠀⠀⠀⠈⠉⠙⠟⠿⠿⣿⣿⣿⣿⣿⣿⣿⣿⣿⣿⣿⣿⣿⣿⣿⣿⣧⡁⠀⠀⠀⠀⠀⠀⠀⠀⠀⠀⠀⠀⠀⠀⠀⠀⠀⠀⠀⠀⠀⠀⠀⠀⠀⠀⠀⠀⠀⠀⠀⠀⠀⠀⠀⠀⠀⠀⠀⠀</a:t>
            </a:r>
            <a:br/>
            <a:r>
              <a:t>⠀⠀⢠⣿⣿⣿⣿⣿⣿⣿⣿⣿⡏⠀⠀⠀⠀⠀⠀⠀⠀⠀⠀⠀⠀⠀⠀⠀⠀⠀⠀⠀⠀⠀⠹⠟⠟⣹⣿⣿⣿⣿⣿⣿⣿⣿⣿⣿⣿⣿⣿⣷⣶⣦⣄⠀⠀⠀⠀⠀⠀⠀⠀⠀⠀⠀⠀⠀⠀⠀⠀⠀⠀⠀⠀⠀⠀⠀⠀⠀⠀⠀⠀⠀⠀⠀⠀⠀⠀⠀⠀</a:t>
            </a:r>
            <a:br/>
            <a:r>
              <a:t>⠀⠀⢸⣿⣿⣿⣿⣿⣿⣿⣿⣿⠀⠀⠀⠀⠀⠀⠀⠀⠀⠀⠀⠀⠀⠀⠀⠀⠀⠀⠀⠀⠀⠀⠀⠀⠈⡿⣿⣿⣿⣿⣿⣿⣿⣿⣿⣿⣿⣿⣿⣿⣿⣿⣿⣷⣤⣄⣀⣀⠀⠀⠀⠀⠀⠀⠀⠀⠀⠀⠀⠀⠀⠀⠀⠀⠀⠀⠀⠀⠀⠀⠀⠀⠀⠀⠀⠀⠀⠀⠀</a:t>
            </a:r>
            <a:br/>
            <a:r>
              <a:t>⠀⠀⣼⣿⣿⣿⣿⣿⣿⣿⣿⡇⠀⠀⠀⠀⠀⠀⠀⠀⠀⠀⠀⠀⠀⠀⠀⠀⠀⠀⠀⠀⠀⠀⠀⠀⠈⠰⢻⣿⣿⡿⣿⣿⣿⣿⣿⣿⣿⣿⣿⣿⣿⣿⣿⣿⠛⠛⠿⠿⠿⣿⣿⣶⣶⣶⣤⣤⣤⣤⣤⣶⣴⣤⡀⣀⠀⠀⠀⠀⠀⠀⠀⠀⠀⠀⠀⠀⠀⠀⠀</a:t>
            </a:r>
            <a:br/>
            <a:r>
              <a:t>⠀⠀⣿⣿⣿⣿⣿⣿⣿⣿⣿⠁⠀⠀⠀⠀⠀⠀⠀⠀⠀⠀⠀⠀⠀⠀⠀⠀⠀⠀⠀⠀⠀⠀⠀⠀⠀⠀⠀⠙⠋⠁⣸⣿⣿⣿⣿⣿⣿⣿⣿⣿⣿⣿⣿⣿⣧⠀⠀⠀⠀⠀⠀⠀⠉⠉⠙⠛⠛⣿⣿⣿⣿⣿⣿⣿⣶⣶⣶⣤⣤⣤⣤⣀⣀⣀⣀⠀⠀⠀⠀</a:t>
            </a:r>
            <a:br/>
            <a:r>
              <a:t>⠀⠀⣿⣿⣿⣿⣿⣿⣿⣿⣿⠀⠀⠀⠀⠀⠀⠀⠀⠀⠀⠀⠀⠀⠀⠀⠀⠀⠀⠀⠀⠀⠀⠀⠀⠀⠀⠀⠀⠀⠀⠀⢿⣿⣿⣿⣿⣿⣿⣿⣿⣿⣿⣿⣿⣿⣿⣷⡄⠀⠀⠀⠀⠀⠀⠀⠀⠀⠀⢹⣿⣿⣿⣿⣿⠏⠉⠉⠛⠛⠛⠿⠿⢿⣿⣿⣿⣿⣿⣿⡇</a:t>
            </a:r>
            <a:br/>
            <a:r>
              <a:t>⠀⠀⣿⣿⣿⣿⣿⣿⣿⣿⡟⠀⠀⠀⠀⠀⠀⠀⠀⠀⠀⠀⠀⠀⠀⠀⠀⠀⠀⠀⠀⠀⠀⠀⠀⠀⠀⠀⠀⠀⠀⣴⣿⣿⣿⣿⣿⣿⣿⣿⣿⣿⣿⣿⣿⣿⣿⣿⣷⠀⠀⠀⠀⠀⣀⣠⣤⣴⣶⣿⣿⣿⣿⡿⠃⠀⠀⠀⠀⠀⠀⠀⠀⠀⠀⠀⠉⠉⠙⠛⠃</a:t>
            </a:r>
            <a:br/>
            <a:r>
              <a:t>⠀⠀⣿⣿⣿⣿⣿⣿⣿⣿⡇⠀⠀⠀⠀⠀⠀⠀⠀⠀⠀⠀⠀⠀⠀⠀⠀⠀⠀⠀⠀⠀⠀⠀⠀⠀⠀⠀⠀⠀⣼⣿⣿⣿⠟⣿⣿⣿⣿⣿⣿⣿⣿⣿⣿⣿⣿⣿⣿⣤⣤⣶⣾⣿⣿⣿⣿⣿⣿⣿⡿⠟⠉⠀⠀⠀⠀⠀⠀⠀⠀⠀⠀⠀⠀⠀⠀⠀⠀⠀⠀</a:t>
            </a:r>
            <a:br/>
            <a:r>
              <a:t>⠀⠀⢿⣿⣿⣿⣿⣿⣿⣿⡇⠀⠀⠀⠀⠀⠀⠀⠀⠀⠀⠀⠀⠀⠀⠀⠀⠀⠀⠀⠀⠀⠀⠀⠀⠀⠀⠀⠀⢸⣿⣿⣿⣋⠀⢹⣿⣿⣿⣿⣿⣿⣿⣿⣿⣿⣿⣿⣿⣿⣿⣿⣿⣿⣿⡿⠿⠛⠉⠁⠀⠀⠀⠀⠀⠀⠀⠀⠀⠀⠀⠀⠀⠀⠀⠀⠀⠀⠀⠀⠀</a:t>
            </a:r>
            <a:br/>
            <a:r>
              <a:t>⠀⠀⢸⣿⣿⣿⣿⣿⣿⣿⡇⠀⠀⠀⠀⠀⠀⠀⠀⠀⠀⠀⠀⠀⠀⠀⠀⠀⠀⠀⠀⠀⠀⠀⠀⠀⠀⠀⠀⠈⢿⣿⣿⣿⣷⣼⣿⣿⣿⣿⣿⣿⣿⣿⣿⣿⣿⠛⠿⠿⠿⠿⠛⠋⠁⠀⠀⠀⠀⠀⠀⠀⠀⠀⠀⠀⠀⠀⠀⠀⠀⠀⠀⠀⠀⠀⠀⠀⠀⠀⠀</a:t>
            </a:r>
            <a:br/>
            <a:r>
              <a:t>⠀⠀⠸⣿⣿⣿⣿⣿⣿⣿⣧⠀⠀⠀⠀⠀⠀⠀⠀⠀⠀⠀⠀⠀⠀⠀⠀⠀⠀⠀⠀⠀⠀⠀⠀⠀⠀⠀⠀⠀⠀⠉⠻⣿⣿⣿⣿⣿⣿⣿⣿⣿⣿⣿⣿⣿⡟⠀⠀⠀⠀⠀⠀⠀⠀⠀⠀⠀⠀⠀⠀⠀⠀⠀⠀⠀⠀⠀⠀⠀⠀⠀⠀⠀⠀⠀⠀⠀⠀⠀⠀</a:t>
            </a:r>
            <a:br/>
            <a:r>
              <a:t>⠀⠀⠀⣿⣿⣿⣿⣿⣿⣿⣿⠀⠀⠀⠀⠀⠀⠀⠀⠀⠀⠀⠀⠀⠀⠀⠀⠀⠀⠀⠀⠀⠀⠀⠀⠀⠀⠀⠀⠀⠀⠀⠀⠈⠙⢿⣿⣿⣿⣿⣿⣿⣿⣿⣿⣿⡇⠀⠀⠀⠀⠀⠀⠀⠀⠀⠀⠀⠀⠀⠀⠀⠀⠀⠀⠀⠀⠀⠀⠀⠀⠀⠀⠀⠀⠀⠀⠀⠀⠀⠀</a:t>
            </a:r>
            <a:br/>
            <a:r>
              <a:t>⠀⠀⠀⢸⣿⣿⣿⣿⣿⣿⣿⡆⠀⠀⠀⠀⠀⠀⠀⠀⠀⠀⠀⠀⠀⠀⠀⠀⠀⠀⠀⠀⠀⠀⠀⠀⠀⠀⠀⠀⠀⠀⠀⠀⠀⠀⣿⣿⣿⣿⣿⣿⣿⣿⣿⣿⣿⣦⠀⠀⠀⠀⠀⠀⠀⠀⠀⠀⠀⠀⠀⠀⠀⠀⠀⠀⠀⠀⠀⠀⠀⠀⠀⠀⠀⠀⠀⠀⠀⠀⠀</a:t>
            </a:r>
            <a:br/>
            <a:r>
              <a:t>⠀⠀⠀⠀⢿⣿⣿⣿⣿⣿⣿⣷⠀⠀⠀⠀⠀⠀⠀⠀⠀⠀⠀⠀⠀⠀⠀⠀⠀⠀⠀⠀⠀⠀⠀⠀⠀⠀⠀⠀⠀⠀⠀⠀⢠⣾⣿⣿⣿⣿⣿⣿⣿⣿⣿⣿⣿⣿⠁⠀⠀⠀⠀⠀⠀⠀⠀⠀⠀⠀⠀⠀⠀⠀⠀⠀⠀⠀⠀⠀⠀⠀⠀⠀⠀⠀⠀⠀⠀⠀⠀</a:t>
            </a:r>
            <a:br/>
            <a:r>
              <a:t>⠀⠀⠀⠀⠘⣿⣿⣿⣿⣿⣿⣿⣆⠀⠀⠀⠀⠀⠀⠀⠀⠀⠀⠀⠀⠀⠀⠀⠀⠀⠀⠀⠀⠀⠀⠀⠀⠀⠀⠀⠀⠀⠀⣴⣿⣿⣿⣿⣿⣿⣿⣿⣿⣿⣿⣿⣿⣿⣧⠀⠀⠀⠀⠀⠀⠀⠀⠀⠀⠀⠀⠀⠀⠀⠀⠀⠀⠀⠀⠀⠀⠀⠀⠀⠀⠀⠀⠀⠀⠀⠀</a:t>
            </a:r>
            <a:br/>
            <a:r>
              <a:t>⠀⠀⠀⠀⠀⠹⣿⣿⣿⣿⣿⣿⣿⡄⠀⠀⠀⠀⠀⠀⠀⠀⠀⠀⠀⠀⠀⠀⠀⠀⠀⠀⠀⠀⠀⠀⠀⠀⠀⠀⠀⣠⣾⣿⣿⣿⣿⣿⣿⣿⣿⣿⣿⣿⣿⣿⣿⣿⣿⣷⣄⠀⠀⠀⠀⠀⠀⠀⠀⠀⠀⠀⠀⠀⠀⠀⠀⠀⠀⠀⠀⠀⠀⠀⠀⠀⠀⠀⠀⠀⠀</a:t>
            </a:r>
            <a:br/>
            <a:r>
              <a:t>⠀⠀⠀⠀⠀⠀⠹⣿⣿⣿⣿⣿⣿⣷⡀⠀⠀⠀⠀⠀⠀⠀⠀⠀⠀⠀⠀⠀⠀⠀⠀⠀⠀⠀⠀⠀⠀⠀⠀⣠⣾⣿⣿⣿⣿⣿⣿⣿⣿⣿⣿⣿⣿⣿⣿⣿⣿⣿⣿⣿⣿⣦⠀⠀⠀⠀⠀⠀⠀⠀⠀⠀⠀⠀⠀⠀⠀⠀⠀⠀⠀⠀⠀⠀⠀⠀⠀⠀⠀⠀⠀</a:t>
            </a:r>
            <a:br/>
            <a:r>
              <a:t>⠀⠀⠀⠀⠀⠀⠀⠹⣿⣿⣿⣿⣿⣿⣧⠀⠀⠀⠀⠀⠀⠀⠀⠀⠀⠀⠀⠀⠀⠀⠀⠀⠀⠀⠀⠀⠀⣠⣾⣿⣿⣿⣿⣿⣿⣿⣿⣿⣿⣿⣿⣿⣿⣿⣿⣿⣿⣿⣿⣿⣿⣿⣷⡀⠀⠀⠀⠀⠀⠀⠀⠀⠀⠀⠀⠀⠀⠀⠀⠀⠀⠀⠀⠀⠀⠀⠀⠀⠀⠀⠀</a:t>
            </a:r>
            <a:br/>
            <a:r>
              <a:t>⠀⠀⠀⠀⠀⠀⠀⠀⠹⣿⣿⣿⣿⣿⣿⣧⠀⠀⠀⠀⠀⠀⠀⠀⠀⠀⠀⠀⠀⠀⠀⠀⠀⠀⠀⣠⣾⣿⣿⣿⣿⣿⣿⣿⣿⣿⣿⣿⣿⣿⣿⣿⣿⣿⣿⣿⣿⣿⣿⣿⣿⣧⠉⠁⠀⠀⠀⠀⠀⠀⠀⠀⠀⠀⠀⠀⠀⠀⠀⠀⠀⠀⠀⠀⠀⠀⠀⠀⠀⠀⠀</a:t>
            </a:r>
            <a:br/>
            <a:r>
              <a:t>⠀⠀⠀⠀⠀⠀⠀⠀⠀⢹⣿⣿⣿⣿⣿⣿⠀⠀⠀⠀⠀⠀⠀⠀⠀⠀⠀⠀⠀⠀⠀⠀⢀⣴⣿⣿⣿⣿⣿⣿⣿⣿⣿⣿⣿⣿⣿⣿⣿⣿⣿⣿⣿⣿⣿⣿⣿⣿⣿⣿⣿⣿⡆⠀⠀⠀⠀⠀⠀⠀⠀⠀⠀⠀⠀⠀⠀⠀⠀⠀⠀⠀⠀⠀⠀⠀⠀⠀⠀⠀⠀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⠀⠀⠀⠀⠀⠀⠀⠀⠀⠀⣿⣿⣿⣿⣿⡟⠀⠀⠀⠀⠀⠀⠀⠀⠀⠀⠀⠀⠀⠀⠀⣰⣿⣿⣿⣿⣿⣿⣿⣿⣿⣿⣿⣿⣿⣿⣿⣿⣿⣿⣿⣿⣿⣿⣿⣿⣿⣿⣿⣿⣿⣿⣷⠀⠀⠀⠀⠀⠀⠀⠀⠀⠀⠀⠀⠀⠀⠀⠀⠀⠀⠀⠀⠀⠀⠀⠀⠀⠀⠀⠀</a:t>
            </a:r>
            <a:br/>
            <a:r>
              <a:t>⠀⠀⠀⠀⠀⠀⠀⠀⠀⠀⣿⣿⣿⣿⣿⠀⠀⠀⠀⠀⠀⠀⠀⠀⠀⠀⠀⠀⠀⣠⣾⣿⣿⣿⣿⣿⣿⣿⣿⣿⣿⣿⣿⣿⣿⣿⣿⣿⣿⣿⣿⣿⣿⣿⣿⣿⣿⣿⣿⣿⣿⣿⣿⡄⠀⠀⠀⠀⠀⠀⠀⠀⠀⠀⠀⠀⠀⠀⠀⠀⠀⠀⠀⠀⠀⠀⠀⠀⠀⠀⠀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⠀⠀⠀⠀⠀⠀⠀⠀⠀⠀⣿⣿⣿⣿⡇⠀⠀⠀⠀⠀⠀⠀⠀⠀⠀⠀⠀⢀⣾⣿⣿⣿⣿⣿⣿⣿⣿⣿⣿⣿⣿⣿⣿⣿⣿⣿⣿⣿⣿⣿⣿⣿⣿⣿⣿⣿⣿⣿⣿⣿⣿⣿⣿⡇⠀⠀⠀⠀⠀⠀⠀⠀⠀⠀⠀⠀⠀⠀⠀⠀⠀⠀⠀⠀⠀⠀⠀⠀⠀⠀⠀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⠀⠀⠀⠀⠀⠀⠀⠀⠀⠀⠀⠀⠀⠀⠀⠀⠀⠀⠀⠀⠀⠀⠀⠀⠀⠀⠀⠀⠀⠀⠀⠀⠀⠀⠀⠀⠀⠀⠀⠀⠀⢀⣤⣶⣶⣿⣿⣷⣦⣄⡀⠀⠀⠀⠀⠀⠀⠀⠀⠀⠀⠀⠀⠀⠀⠀⠀⠀⠀⠀⠀⠀⠀⠀⠀⠀⠀⠀⠀⠀⠀⠀⠀⠀⠀⠀⠀⠀⠀⠀⠀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⠀⠀⠀⠀⠀⠀⠀⠀⠀⠀⠀⠀⠀⠀⠀⠀⠀⠀⠀⠀⠀⠀⠀⠀⠀⠀⠀⠀⠀⠀⠀⠀⠀⠀⠀⠀⠀⣠⣶⣶⣿⣿⣿⣿⣿⣿⣿⣿⣿⣿⣿⣦⠄⠀⠀⠀⠀⠀⠀⠀⠀⠀⠀⠀⠀⠀⠀⠀⠀⠀⠀⠀⠀⠀⠀⠀⠀⠀⠀⠀⠀⠀⠀⠀⠀⠀⠀⠀⠀⠀⠀</a:t>
            </a:r>
            <a:br/>
            <a:r>
              <a:t>⠀⠀⠀⠀⣀⣀⣀⡀⠀⠀⠀⠀⠀⠀⠀⠀⠀⠀⠀⠀⠀⠀⠀⠀⠀⠀⠀⠀⠀⠀⠀⠀⠀⠀⠀⢀⣼⣿⣿⣿⣿⣿⣿⣿⣿⣿⣿⣿⣿⣿⣿⣿⡆⠀⠀⠀⠀⠀⠀⠀⠀⠀⠀⠀⠀⠀⠀⠀⠀⠀⠀⠀⠀⠀⠀⠀⠀⠀⠀⠀⠀⠀⠀⠀⠀⠀⠀⠀⠀⠀⠀</a:t>
            </a:r>
            <a:br/>
            <a:r>
              <a:t>⠀⠀⠀⠀⠻⣿⣿⣿⣿⣷⣶⣤⣄⣀⠀⠀⠀⠀⠀⠀⠀⠀⠀⠀⠀⠀⠀⠀⠀⠀⠀⠀⠀⠀⢠⣿⣿⣿⣿⣿⣿⣿⣿⣿⣿⣿⣿⣿⣿⣿⣿⠟⠁⠀⠀⠀⠀⠀⠀⠀⠀⠀⠀⠀⠀⠀⠀⠀⠀⠀⠀⠀⠀⠀⠀⠀⠀⠀⠀⠀⠀⠀⠀⠀⠀⠀⠀⠀⠀⠀⠀</a:t>
            </a:r>
            <a:br/>
            <a:r>
              <a:t>⠀⠀⠀⠀⢠⣿⣿⣿⣿⣿⣿⣿⣿⣿⣿⣶⣤⣀⠀⠀⠀⠀⠀⠀⠀⠀⠀⠀⠀⠀⠀⠀⠀⣰⣿⣿⣿⣿⣿⣿⣿⣿⣿⣿⣿⣿⣿⣿⣿⣿⣿⣷⠂⠀⠀⠀⠀⠀⠀⠀⠀⠀⠀⠀⠀⠀⠀⠀⠀⠀⠀⠀⠀⠀⠀⠀⠀⠀⠀⠀⠀⠀⠀⠀⠀⠀⠀⠀⠀⠀⠀</a:t>
            </a:r>
            <a:br/>
            <a:r>
              <a:t>⠀⠀⠀⠀⣼⣿⣿⣿⣿⣿⣿⣿⣿⣿⡟⠛⠛⠻⠿⣷⣶⣦⣤⣀⣀⠀⠀⠀⠀⠀⠀⠀⣰⣿⣿⣿⣿⣿⣿⣿⣿⣿⣿⣿⣿⣿⣿⣿⣿⣿⣿⣿⠁⠀⠀⠀⠀⠀⠀⠀⠀⠀⠀⠀⠀⠀⠀⠀⠀⠀⠀⠀⠀⠀⠀⠀⠀⠀⠀⠀⠀⠀⠀⠀⠀⠀⠀⠀⠀⠀⠀</a:t>
            </a:r>
            <a:br/>
            <a:r>
              <a:t>⠀⠀⠀⢠⣿⣿⣿⣿⣿⣿⣿⣿⣿⡿⠀⠀⠀⠀⠀⠀⠀⠉⠙⠛⠻⠿⣿⣶⣦⣤⣤⣴⣿⣿⣿⣿⣿⣿⣿⣿⣿⣿⣿⣿⣿⣿⣿⣿⣿⣿⠿⠟⠀⠀⠀⠀⠀⠀⠀⠀⠀⠀⠀⠀⠀⠀⠀⠀⠀⠀⠀⠀⠀⠀⠀⠀⠀⠀⠀⠀⠀⠀⠀⠀⠀⠀⠀⠀⠀⠀⠀</a:t>
            </a:r>
            <a:br/>
            <a:r>
              <a:t>⠀⠀⠀⣼⣿⣿⣿⣿⣿⣿⣿⣿⣿⠃⠀⠀⠀⠀⠀⠀⠀⠀⠀⠀⠀⠀⠀⠀⠉⠉⠛⠛⠿⠿⣿⣿⣿⣿⣿⣿⣿⣿⣿⣿⣿⣿⣿⣿⣿⣷⣀⠀⠀⠀⠀⠀⠀⠀⠀⠀⠀⠀⠀⠀⠀⠀⠀⠀⠀⠀⠀⠀⠀⠀⠀⠀⠀⠀⠀⠀⠀⠀⠀⠀⠀⠀⠀⠀⠀⠀⠀</a:t>
            </a:r>
            <a:br/>
            <a:r>
              <a:t>⠀⠀⠀⣿⣿⣿⣿⣿⣿⣿⣿⣿⡏⠀⠀⠀⠀⠀⠀⠀⠀⠀⠀⠀⠀⠀⠀⠀⠀⠀⠀⠀⠀⠀⠹⠋⠛⣹⣿⣿⣿⣿⣿⣿⣿⣿⣿⣿⣿⣿⣿⣿⣶⣶⣤⡀⠀⠀⠀⠀⠀⠀⠀⠀⠀⠀⠀⠀⠀⠀⠀⠀⠀⠀⠀⠀⠀⠀⠀⠀⠀⠀⠀⠀⠀⠀⠀⠀⠀⠀⠀</a:t>
            </a:r>
            <a:br/>
            <a:r>
              <a:t>⠀⠀⢸⣿⣿⣿⣿⣿⣿⣿⣿⣿⠁⠀⠀⠀⠀⠀⠀⠀⠀⠀⠀⠀⠀⠀⠀⠀⠀⠀⠀⠀⠀⠀⠀⠀⢈⡾⣿⣿⣿⣿⣿⣿⣿⣿⣿⣿⣿⣿⣿⣿⣿⣿⣿⣿⣤⣤⣄⣀⣀⠀⠀⠀⠀⠀⠀⠀⠀⠀⠀⠀⠀⠀⠀⠀⠀⠀⠀⠀⠀⠀⠀⠀⠀⠀⠀⠀⠀⠀⠀</a:t>
            </a:r>
            <a:br/>
            <a:r>
              <a:t>⠀⠀⢸⣿⣿⣿⣿⣿⣿⣿⣿⡇⠀⠀⠀⠀⠀⠀⠀⠀⠀⠀⠀⠀⠀⠀⠀⠀⠀⠀⠀⠀⠀⠀⠀⠀⠊⠸⣿⣿⣿⡿⣿⣿⣿⣿⣿⣿⣿⣿⣿⣿⣿⣿⣿⣿⠛⠛⠛⠿⠿⢿⣿⣿⣶⣶⣶⣤⣤⣶⣤⣶⣴⣦⡄⣄⠀⠀⠀⠀⠀⠀⠀⠀⠀⠀⠀⠀⠀⠀⠀</a:t>
            </a:r>
            <a:br/>
            <a:r>
              <a:t>⠀⠀⣼⣿⣿⣿⣿⣿⣿⣿⣿⠃⠀⠀⠀⠀⠀⠀⠀⠀⠀⠀⠀⠀⠀⠀⠀⠀⠀⠀⠀⠀⠀⠀⠀⠀⠀⠀⠀⠘⠃⠀⣰⣿⣿⣿⣿⣿⣿⣿⣿⣿⣿⣿⣿⣿⣷⡀⠀⠀⠀⠀⠀⠀⠈⠉⠉⠙⠛⣿⣿⣿⣿⣿⣿⣿⣷⣶⣶⣶⣤⣤⣤⣤⣄⣀⣀⣀⣀⠀⠀</a:t>
            </a:r>
            <a:br/>
            <a:r>
              <a:t>⠀⠀⣿⣿⣿⣿⣿⣿⣿⣿⣿⠀⠀⠀⠀⠀⠀⠀⠀⠀⠀⠀⠀⠀⠀⠀⠀⠀⠀⠀⠀⠀⠀⠀⠀⠀⠀⠀⠀⠀⠀⠀⣻⣿⣿⣿⣿⣿⣿⣿⣿⣿⣿⣿⣿⣿⣿⣿⡄⠀⠀⠀⠀⠀⠀⠀⠀⠀⠀⢸⣿⣿⣿⣿⣿⠏⠉⠉⠉⠛⠛⠛⠿⠿⢿⣿⣿⣿⣿⣿⡇</a:t>
            </a:r>
            <a:br/>
            <a:r>
              <a:t>⠀⠀⣿⣿⣿⣿⣿⣿⣿⣿⣿⠀⠀⠀⠀⠀⠀⠀⠀⠀⠀⠀⠀⠀⠀⠀⠀⠀⠀⠀⠀⠀⠀⠀⠀⠀⠀⠀⠀⠀⠀⣴⣿⣿⣿⣿⣿⣿⣿⣿⣿⣿⣿⣿⣿⣿⣿⣿⣿⠀⠀⠀⠀⢀⣀⣤⣤⣶⣾⣿⣿⣿⣿⡿⠁⠀⠀⠀⠀⠀⠀⠀⠀⠀⠀⠀⠀⠉⠉⠙⠃</a:t>
            </a:r>
            <a:br/>
            <a:r>
              <a:t>⠀⠀⢹⣿⣿⣿⣿⣿⣿⣿⡿⠀⠀⠀⠀⠀⠀⠀⠀⠀⠀⠀⠀⠀⠀⠀⠀⠀⠀⠀⠀⠀⠀⠀⠀⠀⠀⠀⠀⠀⣼⣿⣿⣿⠟⣿⣿⣿⣿⣿⣿⣿⣿⣿⣿⣿⣿⣿⣿⣤⣴⣶⣿⣿⣿⣿⣿⣿⣿⣿⠿⠛⠁⠀⠀⠀⠀⠀⠀⠀⠀⠀⠀⠀⠀⠀⠀⠀⠀⠀⠀</a:t>
            </a:r>
            <a:br/>
            <a:r>
              <a:t>⠀⠀⢸⣿⣿⣿⣿⣿⣿⣿⡇⠀⠀⠀⠀⠀⠀⠀⠀⠀⠀⠀⠀⠀⠀⠀⠀⠀⠀⠀⠀⠀⠀⠀⠀⠀⠀⠀⠀⢸⣿⣿⣿⣅⠀⢸⣿⣿⣿⣿⣿⣿⣿⣿⣿⣿⣿⣿⣿⣿⣿⣿⣿⣿⣿⡿⠟⠛⠉⠀⠀⠀⠀⠀⠀⠀⠀⠀⠀⠀⠀⠀⠀⠀⠀⠀⠀⠀⠀⠀⠀</a:t>
            </a:r>
            <a:br/>
            <a:r>
              <a:t>⠀⠀⢸⣿⣿⣿⣿⣿⣿⣿⣷⠀⠀⠀⠀⠀⠀⠀⠀⠀⠀⠀⠀⠀⠀⠀⠀⠀⠀⠀⠀⠀⠀⠀⠀⠀⠀⠀⠀⠀⠻⣿⣿⣿⣷⣼⣿⣿⣿⣿⣿⣿⣿⣿⣿⣿⣿⠙⠻⠿⠿⠟⠛⠉⠀⠀⠀⠀⠀⠀⠀⠀⠀⠀⠀⠀⠀⠀⠀⠀⠀⠀⠀⠀⠀⠀⠀⠀⠀⠀⠀</a:t>
            </a:r>
            <a:br/>
            <a:r>
              <a:t>⠀⠀⠀⣿⣿⣿⣿⣿⣿⣿⣿⠀⠀⠀⠀⠀⠀⠀⠀⠀⠀⠀⠀⠀⠀⠀⠀⠀⠀⠀⠀⠀⠀⠀⠀⠀⠀⠀⠀⠀⠀⠈⠻⢿⣿⣿⣿⣿⣿⣿⣿⣿⣿⣿⣿⣿⡟⠀⠀⠀⠀⠀⠀⠀⠀⠀⠀⠀⠀⠀⠀⠀⠀⠀⠀⠀⠀⠀⠀⠀⠀⠀⠀⠀⠀⠀⠀⠀⠀⠀⠀</a:t>
            </a:r>
            <a:br/>
            <a:r>
              <a:t>⠀⠀⠀⢻⣿⣿⣿⣿⣿⣿⣿⠀⠀⠀⠀⠀⠀⠀⠀⠀⠀⠀⠀⠀⠀⠀⠀⠀⠀⠀⠀⠀⠀⠀⠀⠀⠀⠀⠀⠀⠀⠀⠀⠀⠙⠻⣿⣿⣿⣿⣿⣿⣿⣿⣿⣿⡿⠀⠀⠀⠀⠀⠀⠀⠀⠀⠀⠀⠀⠀⠀⠀⠀⠀⠀⠀⠀⠀⠀⠀⠀⠀⠀⠀⠀⠀⠀⠀⠀⠀⠀</a:t>
            </a:r>
            <a:br/>
            <a:r>
              <a:t>⠀⠀⠀⠸⣿⣿⣿⣿⣿⣿⣿⡇⠀⠀⠀⠀⠀⠀⠀⠀⠀⠀⠀⠀⠀⠀⠀⠀⠀⠀⠀⠀⠀⠀⠀⠀⠀⠀⠀⠀⠀⠀⠀⠀⠀⢀⣿⣿⣿⣿⣿⣿⣿⣿⣿⣿⣿⣦⡀⠀⠀⠀⠀⠀⠀⠀⠀⠀⠀⠀⠀⠀⠀⠀⠀⠀⠀⠀⠀⠀⠀⠀⠀⠀⠀⠀⠀⠀⠀⠀⠀</a:t>
            </a:r>
            <a:br/>
            <a:r>
              <a:t>⠀⠀⠀⠀⢻⣿⣿⣿⣿⣿⣿⣿⠀⠀⠀⠀⠀⠀⠀⠀⠀⠀⠀⠀⠀⠀⠀⠀⠀⠀⠀⠀⠀⠀⠀⠀⠀⠀⠀⠀⠀⠀⠀⠀⣠⣾⣿⣿⣿⣿⣿⣿⣿⣿⣿⣿⣿⣿⡁⠀⠀⠀⠀⠀⠀⠀⠀⠀⠀⠀⠀⠀⠀⠀⠀⠀⠀⠀⠀⠀⠀⠀⠀⠀⠀⠀⠀⠀⠀⠀⠀</a:t>
            </a:r>
            <a:br/>
            <a:r>
              <a:t>⠀⠀⠀⠀⠈⣿⣿⣿⣿⣿⣿⣿⣧⠀⠀⠀⠀⠀⠀⠀⠀⠀⠀⠀⠀⠀⠀⠀⠀⠀⠀⠀⠀⠀⠀⠀⠀⠀⠀⠀⠀⠀⢀⣴⣿⣿⣿⣿⣿⣿⣿⣿⣿⣿⣿⣿⣿⣿⣷⡀⠀⠀⠀⠀⠀⠀⠀⠀⠀⠀⠀⠀⠀⠀⠀⠀⠀⠀⠀⠀⠀⠀⠀⠀⠀⠀⠀⠀⠀⠀⠀</a:t>
            </a:r>
            <a:br/>
            <a:r>
              <a:t>⠀⠀⠀⠀⠀⠘⣿⣿⣿⣿⣿⣿⣿⡆⠀⠀⠀⠀⠀⠀⠀⠀⠀⠀⠀⠀⠀⠀⠀⠀⠀⠀⠀⠀⠀⠀⠀⠀⠀⠀⠀⣠⣾⣿⣿⣿⣿⣿⣿⣿⣿⣿⣿⣿⣿⣿⣿⣿⣿⣷⣄⠀⠀⠀⠀⠀⠀⠀⠀⠀⠀⠀⠀⠀⠀⠀⠀⠀⠀⠀⠀⠀⠀⠀⠀⠀⠀⠀⠀⠀⠀</a:t>
            </a:r>
            <a:br/>
            <a:r>
              <a:t>⠀⠀⠀⠀⠀⠀⠘⣿⣿⣿⣿⣿⣿⣿⡄⠀⠀⠀⠀⠀⠀⠀⠀⠀⠀⠀⠀⠀⠀⠀⠀⠀⠀⠀⠀⠀⠀⠀⠀⣠⣾⣿⣿⣿⣿⣿⣿⣿⣿⣿⣿⣿⣿⣿⣿⣿⣿⣿⣿⣿⣿⣷⡀⠀⠀⠀⠀⠀⠀⠀⠀⠀⠀⠀⠀⠀⠀⠀⠀⠀⠀⠀⠀⠀⠀⠀⠀⠀⠀⠀⠀</a:t>
            </a:r>
            <a:br/>
            <a:r>
              <a:t>⠀⠀⠀⠀⠀⠀⠀⠘⣿⣿⣿⣿⣿⣿⣷⡀⠀⠀⠀⠀⠀⠀⠀⠀⠀⠀⠀⠀⠀⠀⠀⠀⠀⠀⠀⠀⢀⣤⣾⣿⣿⣿⣿⣿⣿⣿⣿⣿⣿⣿⣿⣿⣿⣿⣿⣿⣿⣿⣿⣿⣿⣿⣷⡄⠀⠀⠀⠀⠀⠀⠀⠀⠀⠀⠀⠀⠀⠀⠀⠀⠀⠀⠀⠀⠀⠀⠀⠀⠀⠀⠀</a:t>
            </a:r>
            <a:br/>
            <a:r>
              <a:t>⠀⠀⠀⠀⠀⠀⠀⠀⠘⣿⣿⣿⣿⣿⣿⣷⠀⠀⠀⠀⠀⠀⠀⠀⠀⠀⠀⠀⠀⠀⠀⠀⠀⠀⢀⣴⣿⣿⣿⣿⣿⣿⣿⣿⣿⣿⣿⣿⣿⣿⣿⣿⣿⣿⣿⣿⣿⣿⣿⣿⣿⣷⠈⠁⠀⠀⠀⠀⠀⠀⠀⠀⠀⠀⠀⠀⠀⠀⠀⠀⠀⠀⠀⠀⠀⠀⠀⠀⠀⠀⠀</a:t>
            </a:r>
            <a:br/>
            <a:r>
              <a:t>⠀⠀⠀⠀⠀⠀⠀⠀⠀⠸⣿⣿⣿⣿⣿⣿⠇⠀⠀⠀⠀⠀⠀⠀⠀⠀⠀⠀⠀⠀⠀⠀⢀⣴⣿⣿⣿⣿⣿⣿⣿⣿⣿⣿⣿⣿⣿⣿⣿⣿⣿⣿⣿⣿⣿⣿⣿⣿⣿⣿⣿⣿⡆⠀⠀⠀⠀⠀⠀⠀⠀⠀⠀⠀⠀⠀⠀⠀⠀⠀⠀⠀⠀⠀⠀⠀⠀⠀⠀⠀⠀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⠀⠀⠀⠀⠀⠀⠀⠀⠀⠀⣿⣿⣿⣿⣿⡟⠀⠀⠀⠀⠀⠀⠀⠀⠀⠀⠀⠀⠀⠀⢀⣴⣿⣿⣿⣿⣿⣿⣿⣿⣿⣿⣿⣿⣿⣿⣿⣿⣿⣿⣿⣿⣿⣿⣿⣿⣿⣿⣿⣿⣿⣿⣷⠀⠀⠀⠀⠀⠀⠀⠀⠀⠀⠀⠀⠀⠀⠀⠀⠀⠀⠀⠀⠀⠀⠀⠀⠀⠀⠀⠀</a:t>
            </a:r>
            <a:br/>
            <a:r>
              <a:t>⠀⠀⠀⠀⠀⠀⠀⠀⠀⠀⣿⣿⣿⣿⣿⠁⠀⠀⠀⠀⠀⠀⠀⠀⠀⠀⠀⠀⢀⣴⣿⣿⣿⣿⣿⣿⣿⣿⣿⣿⣿⣿⣿⣿⣿⣿⣿⣿⣿⣿⣿⣿⣿⣿⣿⣿⣿⣿⣿⣿⣿⣿⣿⡆⠀⠀⠀⠀⠀⠀⠀⠀⠀⠀⠀⠀⠀⠀⠀⠀⠀⠀⠀⠀⠀⠀⠀⠀⠀⠀⠀</a:t>
            </a:r>
            <a:br/>
            <a:r>
              <a:t>⠀⠀⠀⠀⠀⠀⠀⠀⠀⠀⣿⣿⣿⣿⡇⠀⠀⠀⠀⠀⠀⠀⠀⠀⠀⠀⠀⣠⣿⣿⣿⣿⣿⣿⣿⣿⣿⣿⣿⣿⣿⣿⣿⣿⣿⣿⣿⣿⣿⣿⣿⣿⣿⣿⣿⣿⣿⣿⣿⣿⣿⣿⣿⣇⠀⠀⠀⠀⠀⠀⠀⠀⠀⠀⠀⠀⠀⠀⠀⠀⠀⠀⠀⠀⠀⠀⠀⠀⠀⠀⠀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⠀⠀⠀⠀⠀⠀⠀⠀⠀⠀⠀⠀⠀⠀⠀⠀⠀⠀⠀⠀⠀⠀⠀⠀⠀⠀⠀⠀⠀⠀⠀⠀⠀⠀⠀⠀⠀⠀⠀⠀⠀⢀⣤⣶⣾⣿⣿⣷⣶⣤⡀⠀⠀⠀⠀⠀⠀⠀⠀⠀⠀⠀⠀⠀⠀⠀⠀⠀⠀⠀⠀⠀⠀⠀⠀⠀⠀⠀⠀⠀⠀⠀⠀⠀⠀⠀⠀⠀⠀⠀⠀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⠀⠀⠀⠀⠀⠀⠀⠀⠀⠀⠀⠀⠀⠀⠀⠀⠀⠀⠀⠀⠀⠀⠀⠀⠀⠀⠀⠀⠀⠀⠀⠀⠀⠀⠀⠀⢀⣤⣶⣾⣿⣿⣿⣿⣿⣿⣿⣿⣿⣿⣿⣷⠄⠀⠀⠀⠀⠀⠀⠀⠀⠀⠀⠀⠀⠀⠀⠀⠀⠀⠀⠀⠀⠀⠀⠀⠀⠀⠀⠀⠀⠀⠀⠀⠀⠀⠀⠀⠀⠀⠀</a:t>
            </a:r>
            <a:br/>
            <a:r>
              <a:t>⠀⠀⠀⠀⣀⣄⣀⣀⠀⠀⠀⠀⠀⠀⠀⠀⠀⠀⠀⠀⠀⠀⠀⠀⠀⠀⠀⠀⠀⠀⠀⠀⠀⠀⠀⣠⣾⣿⣿⣿⣿⣿⣿⣿⣿⣿⣿⣿⣿⣿⣿⣿⡇⠀⠀⠀⠀⠀⠀⠀⠀⠀⠀⠀⠀⠀⠀⠀⠀⠀⠀⠀⠀⠀⠀⠀⠀⠀⠀⠀⠀⠀⠀⠀⠀⠀⠀⠀⠀⠀⠀</a:t>
            </a:r>
            <a:br/>
            <a:r>
              <a:t>⠀⠀⠀⠀⠹⢿⣿⣿⣿⣿⣶⣦⣤⣀⡀⠀⠀⠀⠀⠀⠀⠀⠀⠀⠀⠀⠀⠀⠀⠀⠀⠀⠀⢀⣼⣿⣿⣿⣿⣿⣿⣿⣿⣿⣿⣿⣿⣿⣿⣿⣿⠏⠀⠀⠀⠀⠀⠀⠀⠀⠀⠀⠀⠀⠀⠀⠀⠀⠀⠀⠀⠀⠀⠀⠀⠀⠀⠀⠀⠀⠀⠀⠀⠀⠀⠀⠀⠀⠀⠀⠀</a:t>
            </a:r>
            <a:br/>
            <a:r>
              <a:t>⠀⠀⠀⠀⠀⣿⣿⣿⣿⣿⣿⣿⣿⣿⣿⣷⣦⣀⡀⠀⠀⠀⠀⠀⠀⠀⠀⠀⠀⠀⠀⠀⢀⣾⣿⣿⣿⣿⣿⣿⣿⣿⣿⣿⣿⣿⣿⣿⣿⣿⣿⣿⡆⠀⠀⠀⠀⠀⠀⠀⠀⠀⠀⠀⠀⠀⠀⠀⠀⠀⠀⠀⠀⠀⠀⠀⠀⠀⠀⠀⠀⠀⠀⠀⠀⠀⠀⠀⠀⠀⠀</a:t>
            </a:r>
            <a:br/>
            <a:r>
              <a:t>⠀⠀⠀⠀⢸⣿⣿⣿⣿⣿⣿⣿⣿⣿⡟⠛⠛⠛⠿⢿⣶⣶⣤⣄⣀⡀⠀⠀⠀⠀⠀⣠⣿⣿⣿⣿⣿⣿⣿⣿⣿⣿⣿⣿⣿⣿⣿⣿⣿⣿⣿⣿⠁⠀⠀⠀⠀⠀⠀⠀⠀⠀⠀⠀⠀⠀⠀⠀⠀⠀⠀⠀⠀⠀⠀⠀⠀⠀⠀⠀⠀⠀⠀⠀⠀⠀⠀⠀⠀⠀⠀</a:t>
            </a:r>
            <a:br/>
            <a:r>
              <a:t>⠀⠀⠀⠀⣿⣿⣿⣿⣿⣿⣿⣿⣿⣿⠁⠀⠀⠀⠀⠀⠀⠈⠉⠙⠛⠿⠿⣷⣶⣦⣾⣿⣿⣿⣿⣿⣿⣿⣿⣿⣿⣿⣿⣿⣿⣿⣿⣿⣿⣿⡻⠟⠀⠀⠀⠀⠀⠀⠀⠀⠀⠀⠀⠀⠀⠀⠀⠀⠀⠀⠀⠀⠀⠀⠀⠀⠀⠀⠀⠀⠀⠀⠀⠀⠀⠀⠀⠀⠀⠀⠀</a:t>
            </a:r>
            <a:br/>
            <a:r>
              <a:t>⠀⠀⠀⢸⣿⣿⣿⣿⣿⣿⣿⣿⣿⠇⠀⠀⠀⠀⠀⠀⠀⠀⠀⠀⠀⠀⠀⠀⠈⠉⠙⠛⠻⢿⣿⣿⣿⣿⣿⣿⣿⣿⣿⣿⣿⣿⣿⣿⣿⣿⣄⠀⠀⠀⠀⠀⠀⠀⠀⠀⠀⠀⠀⠀⠀⠀⠀⠀⠀⠀⠀⠀⠀⠀⠀⠀⠀⠀⠀⠀⠀⠀⠀⠀⠀⠀⠀⠀⠀⠀⠀</a:t>
            </a:r>
            <a:br/>
            <a:r>
              <a:t>⠀⠀⠀⣾⣿⣿⣿⣿⣿⣿⣿⣿⡟⠀⠀⠀⠀⠀⠀⠀⠀⠀⠀⠀⠀⠀⠀⠀⠀⠀⠀⠀⠀⠀⠛⠙⢉⣽⣿⣿⣿⣿⣿⣿⣿⣿⣿⣿⣿⣿⣿⣿⣿⣶⣦⡀⠀⠀⠀⠀⠀⠀⠀⠀⠀⠀⠀⠀⠀⠀⠀⠀⠀⠀⠀⠀⠀⠀⠀⠀⠀⠀⠀⠀⠀⠀⠀⠀⠀⠀⠀</a:t>
            </a:r>
            <a:br/>
            <a:r>
              <a:t>⠀⠀⢀⣿⣿⣿⣿⣿⣿⣿⣿⣿⠃⠀⠀⠀⠀⠀⠀⠀⠀⠀⠀⠀⠀⠀⠀⠀⠀⠀⠀⠀⠀⠀⠀⠀⢠⢿⣿⣿⣿⣿⣿⣿⣿⣿⣿⣿⣿⣿⣿⣿⣿⣿⣿⣿⣦⣤⣤⣀⣀⣀⠀⠀⠀⠀⠀⠀⠀⠀⠀⠀⠀⠀⠀⠀⠀⠀⠀⠀⠀⠀⠀⠀⠀⠀⠀⠀⠀⠀⠀</a:t>
            </a:r>
            <a:br/>
            <a:r>
              <a:t>⠀⠀⢸⣿⣿⣿⣿⣿⣿⣿⣿⡟⠀⠀⠀⠀⠀⠀⠀⠀⠀⠀⠀⠀⠀⠀⠀⠀⠀⠀⠀⠀⠀⠀⠀⠀⠁⠞⣿⣿⣿⡿⡟⣿⣿⣿⣿⣿⣿⣿⣿⣿⣿⣿⣿⣿⡏⠙⠛⠛⠿⠿⢿⣿⣿⣶⣶⣶⣤⣶⣦⣾⣶⣦⣄⣤⠀⠀⠀⠀⠀⠀⠀⠀⠀⠀⠀⠀⠀⠀⠀</a:t>
            </a:r>
            <a:br/>
            <a:r>
              <a:t>⠀⠀⢸⣿⣿⣿⣿⣿⣿⣿⣿⡇⠀⠀⠀⠀⠀⠀⠀⠀⠀⠀⠀⠀⠀⠀⠀⠀⠀⠀⠀⠀⠀⠀⠀⠀⠀⠀⠀⠛⠀⠀⣰⣿⣿⣿⣿⣿⣿⣿⣿⣿⣿⣿⣿⣿⣿⡄⠀⠀⠀⠀⠀⠀⠀⠈⠉⠉⠙⢻⣿⣿⣿⣿⣿⣿⣿⣿⣶⣶⣶⣶⣤⣤⣤⣤⣀⣀⣀⣀⡀</a:t>
            </a:r>
            <a:br/>
            <a:r>
              <a:t>⠀⠀⢸⣿⣿⣿⣿⣿⣿⣿⣿⠇⠀⠀⠀⠀⠀⠀⠀⠀⠀⠀⠀⠀⠀⠀⠀⠀⠀⠀⠀⠀⠀⠀⠀⠀⠀⠀⠀⠀⠀⠀⣹⣿⣿⣿⣿⣿⣿⣿⣿⣿⣿⣿⣿⣿⣿⣿⣆⠀⠀⠀⠀⠀⠀⠀⠀⠀⠀⢸⣿⣿⣿⣿⣿⠋⠀⠉⠉⠉⠛⠛⠛⠿⠿⢿⣿⣿⣿⣿⡇</a:t>
            </a:r>
            <a:br/>
            <a:r>
              <a:t>⠀⠀⢸⣿⣿⣿⣿⣿⣿⣿⣿⠀⠀⠀⠀⠀⠀⠀⠀⠀⠀⠀⠀⠀⠀⠀⠀⠀⠀⠀⠀⠀⠀⠀⠀⠀⠀⠀⠀⠀⠀⣰⣿⣿⣿⣿⣿⣿⣿⣿⣿⣿⣿⣿⣿⣿⣿⣿⣿⠀⠀⠀⠀⣀⣠⣤⣴⣶⣿⣿⣿⣿⣿⠟⠁⠀⠀⠀⠀⠀⠀⠀⠀⠀⠀⠀⠀⠈⠉⠉⠁</a:t>
            </a:r>
            <a:br/>
            <a:r>
              <a:t>⠀⠀⢸⣿⣿⣿⣿⣿⣿⣿⣿⠀⠀⠀⠀⠀⠀⠀⠀⠀⠀⠀⠀⠀⠀⠀⠀⠀⠀⠀⠀⠀⠀⠀⠀⠀⠀⠀⠀⠀⣼⣿⣿⣿⠟⢻⣿⣿⣿⣿⣿⣿⣿⣿⣿⣿⣿⣿⣿⣦⣶⣾⣿⣿⣿⣿⣿⣿⣿⣿⠿⠛⠁⠀⠀⠀⠀⠀⠀⠀⠀⠀⠀⠀⠀⠀⠀⠀⠀⠀⠀</a:t>
            </a:r>
            <a:br/>
            <a:r>
              <a:t>⠀⠀⢸⣿⣿⣿⣿⣿⣿⣿⣿⠀⠀⠀⠀⠀⠀⠀⠀⠀⠀⠀⠀⠀⠀⠀⠀⠀⠀⠀⠀⠀⠀⠀⠀⠀⠀⠀⠀⠠⣿⣿⣿⣧⡀⠘⣿⣿⣿⣿⣿⣿⣿⣿⣿⣿⣿⣿⣿⣿⣿⣿⣿⣿⣿⠿⠛⠋⠁⠀⠀⠀⠀⠀⠀⠀⠀⠀⠀⠀⠀⠀⠀⠀⠀⠀⠀⠀⠀⠀⠀</a:t>
            </a:r>
            <a:br/>
            <a:r>
              <a:t>⠀⠀⠈⣿⣿⣿⣿⣿⣿⣿⣿⠀⠀⠀⠀⠀⠀⠀⠀⠀⠀⠀⠀⠀⠀⠀⠀⠀⠀⠀⠀⠀⠀⠀⠀⠀⠀⠀⠀⠀⠻⢿⣿⣿⣿⣶⣿⣿⣿⣿⣿⣿⣿⣿⣿⣿⣿⡍⠛⠿⠿⠛⠋⠁⠀⠀⠀⠀⠀⠀⠀⠀⠀⠀⠀⠀⠀⠀⠀⠀⠀⠀⠀⠀⠀⠀⠀⠀⠀⠀⠀</a:t>
            </a:r>
            <a:br/>
            <a:r>
              <a:t>⠀⠀⠀⣿⣿⣿⣿⣿⣿⣿⣿⠀⠀⠀⠀⠀⠀⠀⠀⠀⠀⠀⠀⠀⠀⠀⠀⠀⠀⠀⠀⠀⠀⠀⠀⠀⠀⠀⠀⠀⠀⠀⠙⢿⣿⣿⣿⣿⣿⣿⣿⣿⣿⣿⣿⣿⣿⠁⠀⠀⠀⠀⠀⠀⠀⠀⠀⠀⠀⠀⠀⠀⠀⠀⠀⠀⠀⠀⠀⠀⠀⠀⠀⠀⠀⠀⠀⠀⠀⠀⠀</a:t>
            </a:r>
            <a:br/>
            <a:r>
              <a:t>⠀⠀⠀⢸⣿⣿⣿⣿⣿⣿⣿⡇⠀⠀⠀⠀⠀⠀⠀⠀⠀⠀⠀⠀⠀⠀⠀⠀⠀⠀⠀⠀⠀⠀⠀⠀⠀⠀⠀⠀⠀⠀⠀⠀⠈⠻⣿⣿⣿⣿⣿⣿⣿⣿⣿⣿⣿⠀⠀⠀⠀⠀⠀⠀⠀⠀⠀⠀⠀⠀⠀⠀⠀⠀⠀⠀⠀⠀⠀⠀⠀⠀⠀⠀⠀⠀⠀⠀⠀⠀⠀</a:t>
            </a:r>
            <a:br/>
            <a:r>
              <a:t>⠀⠀⠀⠀⣿⣿⣿⣿⣿⣿⣿⣧⠀⠀⠀⠀⠀⠀⠀⠀⠀⠀⠀⠀⠀⠀⠀⠀⠀⠀⠀⠀⠀⠀⠀⠀⠀⠀⠀⠀⠀⠀⠀⠀⠀⢀⣽⣿⣿⣿⣿⣿⣿⣿⣿⣿⣿⣷⡄⠀⠀⠀⠀⠀⠀⠀⠀⠀⠀⠀⠀⠀⠀⠀⠀⠀⠀⠀⠀⠀⠀⠀⠀⠀⠀⠀⠀⠀⠀⠀⠀</a:t>
            </a:r>
            <a:br/>
            <a:r>
              <a:t>⠀⠀⠀⠀⠸⣿⣿⣿⣿⣿⣿⣿⡄⠀⠀⠀⠀⠀⠀⠀⠀⠀⠀⠀⠀⠀⠀⠀⠀⠀⠀⠀⠀⠀⠀⠀⠀⠀⠀⠀⠀⠀⠀⠀⣠⣾⣿⣿⣿⣿⣿⣿⣿⣿⣿⣿⣿⣿⡅⠀⠀⠀⠀⠀⠀⠀⠀⠀⠀⠀⠀⠀⠀⠀⠀⠀⠀⠀⠀⠀⠀⠀⠀⠀⠀⠀⠀⠀⠀⠀⠀</a:t>
            </a:r>
            <a:br/>
            <a:r>
              <a:t>⠀⠀⠀⠀⠀⢻⣿⣿⣿⣿⣿⣿⣷⠀⠀⠀⠀⠀⠀⠀⠀⠀⠀⠀⠀⠀⠀⠀⠀⠀⠀⠀⠀⠀⠀⠀⠀⠀⠀⠀⠀⠀⢀⣴⣿⣿⣿⣿⣿⣿⣿⣿⣿⣿⣿⣿⣿⣿⣿⡄⠀⠀⠀⠀⠀⠀⠀⠀⠀⠀⠀⠀⠀⠀⠀⠀⠀⠀⠀⠀⠀⠀⠀⠀⠀⠀⠀⠀⠀⠀⠀</a:t>
            </a:r>
            <a:br/>
            <a:r>
              <a:t>⠀⠀⠀⠀⠀⠈⢿⣿⣿⣿⣿⣿⣿⣧⠀⠀⠀⠀⠀⠀⠀⠀⠀⠀⠀⠀⠀⠀⠀⠀⠀⠀⠀⠀⠀⠀⠀⠀⠀⠀⢀⣴⣿⣿⣿⣿⣿⣿⣿⣿⣿⣿⣿⣿⣿⣿⣿⣿⣿⣿⣦⡀⠀⠀⠀⠀⠀⠀⠀⠀⠀⠀⠀⠀⠀⠀⠀⠀⠀⠀⠀⠀⠀⠀⠀⠀⠀⠀⠀⠀⠀</a:t>
            </a:r>
            <a:br/>
            <a:r>
              <a:t>⠀⠀⠀⠀⠀⠀⠈⢿⣿⣿⣿⣿⣿⣿⣇⠀⠀⠀⠀⠀⠀⠀⠀⠀⠀⠀⠀⠀⠀⠀⠀⠀⠀⠀⠀⠀⠀⠀⣠⣴⣿⣿⣿⣿⣿⣿⣿⣿⣿⣿⣿⣿⣿⣿⣿⣿⣿⣿⣿⣿⣿⣷⡄⠀⠀⠀⠀⠀⠀⠀⠀⠀⠀⠀⠀⠀⠀⠀⠀⠀⠀⠀⠀⠀⠀⠀⠀⠀⠀⠀⠀</a:t>
            </a:r>
            <a:br/>
            <a:r>
              <a:t>⠀⠀⠀⠀⠀⠀⠀⠈⢻⣿⣿⣿⣿⣿⣿⡄⠀⠀⠀⠀⠀⠀⠀⠀⠀⠀⠀⠀⠀⠀⠀⠀⠀⠀⠀⢀⣠⣾⣿⣿⣿⣿⣿⣿⣿⣿⣿⣿⣿⣿⣿⣿⣿⣿⣿⣿⣿⣿⣿⣿⣿⡿⣿⡄⠀⠀⠀⠀⠀⠀⠀⠀⠀⠀⠀⠀⠀⠀⠀⠀⠀⠀⠀⠀⠀⠀⠀⠀⠀⠀⠀</a:t>
            </a:r>
            <a:br/>
            <a:r>
              <a:t>⠀⠀⠀⠀⠀⠀⠀⠀⠀⢻⣿⣿⣿⣿⣿⣿⡀⠀⠀⠀⠀⠀⠀⠀⠀⠀⠀⠀⠀⠀⠀⠀⠀⢀⣴⣿⣿⣿⣿⣿⣿⣿⣿⣿⣿⣿⣿⣿⣿⣿⣿⣿⣿⣿⣿⣿⣿⣿⣿⣿⣿⣧⠀⠀⠀⠀⠀⠀⠀⠀⠀⠀⠀⠀⠀⠀⠀⠀⠀⠀⠀⠀⠀⠀⠀⠀⠀⠀⠀⠀⠀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⠀⠀⠀⠀⠀⠀⠀⠀⠀⠈⣿⣿⣿⣿⣿⣿⡇⠀⠀⠀⠀⠀⠀⠀⠀⠀⠀⠀⠀⠀⠀⣠⣾⣿⣿⣿⣿⣿⣿⣿⣿⣿⣿⣿⣿⣿⣿⣿⣿⣿⣿⣿⣿⣿⣿⣿⣿⣿⣿⣿⣿⣿⡄⠀⠀⠀⠀⠀⠀⠀⠀⠀⠀⠀⠀⠀⠀⠀⠀⠀⠀⠀⠀⠀⠀⠀⠀⠀⠀⠀⠀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⠀⠀⠀⠀⠀⠀⠀⠀⠀⠀⢹⣿⣿⣿⣿⡿⠀⠀⠀⠀⠀⠀⠀⠀⠀⠀⠀⠀⠀⣠⣾⣿⣿⣿⣿⣿⣿⣿⣿⣿⣿⣿⣿⣿⣿⣿⣿⣿⣿⣿⣿⣿⣿⣿⣿⣿⣿⣿⣿⣿⣿⣿⡇⠀⠀⠀⠀⠀⠀⠀⠀⠀⠀⠀⠀⠀⠀⠀⠀⠀⠀⠀⠀⠀⠀⠀⠀⠀⠀⠀⠀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⠀⠀⠀⠀⠀⠀⠀⠀⠀⠀⢸⣿⣿⣿⣿⠃⠀⠀⠀⠀⠀⠀⠀⠀⠀⠀⠀⢠⣾⣿⣿⣿⣿⣿⣿⣿⣿⣿⣿⣿⣿⣿⣿⣿⣿⣿⣿⣿⣿⣿⣿⣿⣿⣿⣿⣿⣿⣿⣿⣿⣿⣿⣿⠀⠀⠀⠀⠀⠀⠀⠀⠀⠀⠀⠀⠀⠀⠀⠀⠀⠀⠀⠀⠀⠀⠀⠀⠀⠀⠀⠀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⠀⠀⠀⠀⠀⠀⠀⠀⠀⠀⢸⣿⣿⣿⡏⠀⠀⠀⠀⠀⠀⠀⠀⠀⠀⠀⣴⣿⣿⣿⣿⣿⣿⣿⣿⣿⣿⣿⣿⣿⣿⣿⣿⣿⣿⣿⣿⣿⣿⣿⣿⣿⣿⣿⣿⣿⣿⣿⣿⣿⣿⣿⣿⡀⠀⠀⠀⠀⠀⠀⠀⠀⠀⠀⠀⠀⠀⠀⠀⠀⠀⠀⠀⠀⠀⠀⠀⠀⠀⠀⠀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⣿⣿⣿⣿⣿⣿⣿⣿⣿⣿⣿⣿⣿⣿⣿⣿⣿⣿⣿⣿⣿⣿⣿⣿⣿⣿⣿⣿⣿⣿⣿⣿⣿⣿⣿⣿⣿⣿⣿⣿⣿⣿⣿⣿⣿⣿⣿⣿⣿⣿⣿⣿⣿⣿⣿⣿⣿⡟⠉⠉⠉⠉⢻⣿⣿⣿⣿⣿⣿⣿⣿⣿⣿⣿⣿⣿⣿⣿⣿⣿⣿⣿⣿⣿⣿⣿⣿⣿⣿⣿⡇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⣿⣿⣿⣿⣿⣿⣿⣿⣿⣿⣿⣿⣿⣿⣿⣿⣿⣿⣿⣿⣿⣿⣿⣿⣿⣿⣿⣿⣿⣿⣿⣿⣿⣿⣿⣿⣿⣿⣿⣿⣿⣿⣿⣿⣿⣿⣿⣿⣿⣿⣿⣿⣿⣿⣿⣿⣿⠀⠀⠀⠀⠀⠀⠙⢿⣿⣿⣿⣿⣿⣿⣿⣿⣿⣿⣿⣿⣿⣿⣿⣿⣿⣿⣿⣿⣿⣿⣿⣿⣿⡇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⣿⣿⣿⣿⣿⣿⣿⣿⣿⣿⣿⣿⣿⣿⣿⣿⣿⣿⣿⣿⣿⣿⣿⣿⣿⣿⣿⣿⣿⣿⣿⣿⣿⣿⣿⣿⣿⣿⣿⣿⣿⣿⣿⣿⣿⣿⣿⣿⣿⣿⣿⣿⣿⣿⣿⣿⣿⡄⠀⠀⠀⠀⠀⠀⠀⠀⠈⠉⠉⠉⠙⠻⣿⣿⣿⣿⣿⣿⣿⣿⣿⣿⣿⣿⣿⣿⣿⣿⣿⣿⡇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⣿⣿⣿⣿⣿⣿⣿⣿⣿⣿⣿⣿⣿⣿⣿⣿⣿⣿⣿⣿⣿⣿⣿⣿⣿⣿⣿⣿⣿⣿⣿⣿⣿⣿⣿⣿⣿⣿⣿⣿⣿⣿⣿⣿⣿⣿⣿⣿⣿⣿⣿⣿⡿⠛⠉⠁⠀⠀⠀⠀⠀⠀⠀⠀⠀⠀⠀⠀⠀⠀⠀⠀⠈⢻⣿⣿⣿⣿⣿⣿⣿⣿⣿⣿⣿⣿⣿⣿⣿⣿⡇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⣿⣿⣿⣿⣿⣿⣿⣿⣿⣿⣿⣿⣿⣿⣿⣿⣿⣿⣿⣿⣿⣿⣿⣿⣿⣿⣿⣿⣿⣿⣿⣿⣿⣿⣿⣿⣿⣿⣿⣿⣿⣿⣿⣿⣿⣿⣿⣿⣿⡿⠟⠁⠀⠀⠀⠀⠀⠀⠀⠀⠀⠀⠀⠀⠀⠀⠀⠀⠀⠀⠀⠀⠀⠀⢻⣿⣿⣿⣿⣿⣿⣿⣿⣿⣿⣿⣿⣿⣿⣿⡇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⣿⣿⣿⣿⣿⣿⣿⣿⣿⣿⣿⣿⣿⣿⣿⣿⣿⣿⣿⣿⣿⣿⣿⣿⣿⣿⣿⣿⣿⣿⣿⣿⣿⣿⣿⣿⣿⣿⣿⣿⣿⣿⣿⣿⣿⣟⡁⠀⠀⠀⠀⠀⠀⠀⠀⠀⠀⠀⠀⠀⠀⠀⠀⠀⠀⠀⠀⠀⠀⠀⠀⠀⠀⠀⠀⠀⠘⣿⣿⣿⣿⣿⣿⣿⣿⣿⣿⣿⣿⣿⡇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⣿⣿⣿⣿⣿⣿⣿⣿⣿⣿⣿⣿⣿⣿⣿⣿⣿⣿⣿⣿⣿⣿⣿⣿⣿⣿⣿⣿⣿⣿⣿⣿⣿⣿⣿⣿⣿⣿⣿⣿⣿⣿⣿⣿⣿⣿⣿⣦⠀⠀⠀⠀⠀⠀⠀⠀⠀⠀⠀⠀⠀⠀⠀⠀⠀⠀⠀⠀⠀⠀⠀⠀⠀⠀⠀⠀⠀⠘⣿⣿⣿⣿⣿⣿⣿⣿⣿⣿⣿⣿⡇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⣿⣿⣿⣿⣿⣿⣿⣿⣿⣿⣿⣿⣿⣿⣿⣿⣿⣿⣿⣿⣿⣿⣿⣿⣿⣿⣿⣿⣿⣿⣿⣿⣿⣿⣿⣿⣿⣿⣿⣿⣿⣿⣿⣿⣿⣿⣿⣿⣿⣦⣰⠀⠀⠀⠀⠀⠀⠀⠀⠀⠀⠀⠀⠀⠀⠀⠀⠀⠀⠀⠀⠀⠀⠀⠀⠀⠀⠀⣿⣿⣿⣿⣿⣿⣿⣿⣿⣿⣿⣿⡇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⣿⣿⣿⣿⣿⣿⣿⣿⣿⣿⣿⣿⣿⣿⣿⣿⣿⣿⣿⣿⣿⣿⣿⣿⣿⣿⣿⣿⣿⣿⣿⣿⣿⣿⣿⣿⣿⣿⣿⣿⣿⣿⣿⣿⣿⣿⣿⣿⣿⡟⠁⠀⠀⠀⠀⠀⠀⠀⠀⠀⠀⠀⠀⠀⠀⠀⠀⠀⠀⠀⠀⠀⠀⠀⠀⠀⠀⠀⢸⣿⣿⣿⣿⣿⣿⣿⣿⣿⣿⣿⡇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⣿⣿⣿⣿⣿⣿⣿⣿⣿⣿⣿⣿⣿⣿⣿⣿⣿⣿⣿⣿⣿⣿⣿⣿⣿⣿⣿⣿⣿⣿⣿⣿⣿⣿⣿⣿⣿⣿⣿⣿⣿⣿⣿⣿⣿⣿⣿⣿⣿⣷⣦⠀⠀⠀⠀⠀⠀⠀⠀⠀⠀⠀⠀⠀⠀⠀⠀⠀⠀⠀⠀⠀⠀⠀⠀⠀⠀⠀⢸⣿⣿⣿⣿⣿⣿⣿⣿⣿⣿⣿⡇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⣿⣿⣿⣿⣿⣿⣿⣿⣿⣿⣿⣿⣿⣿⣿⣿⣿⣿⣿⣿⣿⣿⣿⣿⣿⣿⣿⣿⣿⣿⣿⣿⣿⣿⣿⣿⣿⣿⣿⣿⣿⣿⣿⣿⣿⣿⣿⣿⣿⣿⣿⣦⡀⠀⠀⠀⠀⠀⠀⠀⠀⠀⠀⠀⠀⠀⠀⠀⠀⠀⠀⠀⠀⠀⠀⠀⠀⠀⠈⣿⣿⣿⣿⣿⣿⣿⣿⣿⣿⣿⡇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⣿⣿⣿⣿⣿⣿⣿⣿⣿⣿⣿⣿⣿⣿⣿⣿⣿⣿⣿⣿⣿⣿⣿⣿⣿⣿⣿⣿⣿⣿⣿⣿⣿⣿⣿⣿⣿⣿⣿⣿⣿⣿⣿⣿⣿⣿⣿⣿⣿⣿⣿⣿⣧⣀⠀⠀⠀⠀⠀⠀⠀⠀⠀⠀⠀⠀⠀⠀⠀⠀⠀⠀⠀⠀⠀⠀⠀⠀⠀⣿⣿⣿⣿⣿⣿⣿⣿⣿⣿⣿⡇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⣿⣿⣿⣿⣿⣿⣿⣿⣿⣿⣿⣿⣿⣿⣿⣿⣿⣿⣿⣿⣿⣿⣿⣿⣿⣿⣿⣿⣿⣿⣿⣿⣿⣿⣿⣿⣿⣿⣿⣿⣿⣿⣿⣿⣿⣿⣿⣿⣿⣿⣿⣿⣿⣿⡇⠀⠀⠀⠀⠀⠀⠀⠀⠀⠀⠀⠀⠀⠀⠀⠀⠀⠀⠀⠀⢠⠀⠀⢆⠘⣿⣿⣿⣿⣿⣿⣿⣿⣿⣿⡇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⣿⣿⣿⣿⣿⣿⣿⣿⣿⣿⣿⣿⣿⣿⣿⣿⣿⣿⣿⣿⣿⣿⣿⣿⣿⣿⣿⣿⣿⣿⣿⣿⣿⣿⣿⣿⣿⣿⣿⣿⣿⣿⣿⣿⣿⣿⣿⣿⣿⣿⣿⣿⣿⣿⡇⠀⠀⠀⠀⠀⠀⠀⠀⠀⠀⠀⠀⠀⠀⠀⠀⠀⠀⠀⠀⠘⣧⠀⢸⣧⣽⣿⣿⣿⣿⣿⣿⣿⣿⣿⡇</a:t>
            </a:r>
            <a:br/>
            <a:r>
              <a:t>⣿⣿⣿⣿⣿⣿⣿⣿⣿⣿⣿⣿⣿⣿⣿⣿⣿⣿⣿⣿⣿⣿⣿⣿⣿⣿⣿⣿⡿⢿⣿⣿⣿⣿⣿⣿⣿⣿⣿⣿⣿⣿⣿⣿⣿⣿⣿⣿⣿⣿⣿⣿⣿⣿⠇⠀⠀⠀⠀⠀⠀⠀⠀⠀⠀⠀⠀⠀⠀⠀⠀⠀⠀⠀⠀⠀⢿⣷⡘⣿⣿⣿⣿⣿⣿⣿⣿⣿⣿⣿⡇</a:t>
            </a:r>
            <a:br/>
            <a:r>
              <a:t>⣿⣿⣿⣿⣿⣿⣿⣿⣿⣿⣿⣿⣿⣿⣿⣿⣿⣿⣿⣿⣿⣿⣿⣿⣿⣿⣿⠿⠗⠘⠋⠉⠉⠙⢿⣿⣿⣿⣿⣿⣿⣿⣿⣿⣿⣿⣿⣿⣿⣿⣿⣿⣿⠏⠀⠀⠀⠀⠀⠀⠀⠀⠀⠀⠀⠀⠀⠀⠀⠀⠀⠀⠀⠀⢠⣄⠘⣿⣿⣿⣿⣿⣿⣿⣿⣿⣿⣿⣿⣿⡇</a:t>
            </a:r>
            <a:br/>
            <a:r>
              <a:t>⣿⣿⣿⣿⣿⣿⣿⣿⣿⣿⣿⣿⣿⣿⣿⣿⣿⣿⣿⣿⣿⣿⣿⣿⣿⠋⠀⠀⠀⠀⠀⠀⠀⠀⠈⣿⣿⣿⣿⣿⣿⣿⣿⣿⣿⣿⣿⣿⣿⣿⠛⠛⠛⠀⠀⠀⠀⠀⠀⠀⠀⠀⠀⠀⠀⠀⠀⠀⠀⠀⠀⠀⠀⣧⣿⣿⣶⣿⣿⣿⣿⣿⣿⣿⣿⣿⣿⣿⣿⣿⡇</a:t>
            </a:r>
            <a:br/>
            <a:r>
              <a:t>⣿⣿⣿⣿⣿⣿⣿⣿⣿⣿⣿⣿⣿⣿⣿⣿⣿⣿⣿⣿⣿⣿⣿⣿⡏⠀⠀⠀⠀⠀⠀⠀⠀⠀⠀⢸⣿⣿⣿⣿⣿⣿⣿⣿⣿⣿⣿⣿⣿⣧⠀⠀⠀⠀⠀⠀⠀⠀⠀⠀⠀⠀⠀⠀⠀⠀⠀⠀⠀⠀⠀⠀⠰⣿⣿⣿⣿⣿⣿⣿⣿⣿⣿⣿⣿⣿⣿⣿⣿⣿⡇</a:t>
            </a:r>
            <a:br/>
            <a:r>
              <a:t>⣿⣿⣿⣿⣿⣿⣿⣿⣿⣿⣿⣿⣿⣿⣿⣿⣿⣿⣿⣿⣿⣿⣿⣿⣇⠀⠀⠀⠀⠀⠀⠀⠀⠀⠀⠘⣿⣿⣿⣿⣿⣿⣿⣿⣿⣿⣿⣿⣿⡟⠀⠀⠀⠀⠀⠀⠀⠀⠀⠀⠀⠀⠀⠀⠀⠀⠀⠀⠀⠀⡆⠀⠀⣿⣿⣿⣿⣿⣿⣿⣿⣿⣿⣿⣿⣿⣿⣿⣿⣿⡇</a:t>
            </a:r>
            <a:br/>
            <a:r>
              <a:t>⣿⣿⣿⣿⣿⣿⣿⣿⣿⣿⣿⣿⣿⣿⣿⣿⣿⣿⣿⣿⣿⣿⣿⣿⣿⠀⠀⠀⠀⠀⠀⠀⠀⠀⠀⠀⠀⠀⠈⠉⠉⠛⠛⠻⠿⢿⣿⣿⠋⠀⠀⠀⠀⠀⠀⠀⠀⠀⠀⠀⠀⠀⠀⠀⠀⠀⠀⠀⠀⠀⠀⠀⠀⢽⣿⣿⣿⣿⣿⣿⣿⣿⣿⣿⣿⣿⣿⣿⣿⣿⡇</a:t>
            </a:r>
            <a:br/>
            <a:r>
              <a:t>⣿⣿⣿⣿⣿⣿⣿⣿⣿⣿⣿⣿⣿⣿⣿⣿⣿⣿⣿⣿⣿⣿⣿⣿⣿⣷⣄⠀⠀⠀⠀⠀⠀⠀⠀⠀⠀⠀⠀⠀⠀⠀⠀⠀⠀⠀⠀⠁⠀⠀⠀⠀⠀⠀⠀⠀⠀⠀⠀⠀⠀⠀⠀⠀⠀⠀⠀⠀⠀⠀⠀⠀⠀⢸⣿⣿⣿⣿⣿⣿⣿⣿⣿⣿⣿⣿⣿⣿⣿⣿⡇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⣿⣿⣿⣿⣿⣿⣿⣿⣿⣿⣿⣿⣿⣿⣿⣿⣿⣿⣿⣿⣿⣿⣿⣿⣿⣿⣿⣷⣤⣄⣀⣀⠀⠀⠀⠀⠀⠀⠀⠀⠀⠀⠀⠀⠀⠀⠀⠀⠀⠀⠀⠀⠀⠀⠀⠀⠀⠀⠀⠀⠀⠀⠀⠀⠀⠀⠀⠀⠀⠀⠀⠀⠀⠘⣿⠿⠛⠋⢉⣿⣿⣿⣿⣿⣿⣿⣿⣿⣿⣿⡇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⣿⣿⣿⣿⣿⣿⣿⣿⣿⣿⣿⣿⣿⣿⣿⣿⣿⣿⣿⣿⣿⣿⣿⣿⣿⣿⣿⣿⣿⣿⣿⣿⡿⠀⠀⠀⠀⠀⠀⠀⠀⠀⠀⠀⠀⠀⠀⠀⠀⠀⠀⠀⠀⠀⠀⠀⠀⠀⠀⠀⠀⠀⠀⠀⠀⠀⠀⠀⠀⠀⠀⠀⠀⠀⠀⣀⣀⣤⣾⣿⣿⣿⣿⣿⣿⣿⣿⣿⣿⣿⡇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⣿⣿⣿⣿⣿⣿⣿⣿⣿⣿⣿⣿⣿⣿⣿⣿⣿⣿⣿⣿⣿⣿⣿⣿⣿⣿⣿⣿⣿⣿⣿⠃⠀⠀⠀⠀⠀⠀⠀⠀⠀⠀⠀⠀⠀⠀⠀⠀⠀⠀⠀⠀⠀⠀⠀⠀⠀⠀⠀⠀⠀⠀⠀⠀⠀⠀⠀⠀⠀⠀⠀⠀⠀⠀⠀⠀⠀⢻⣿⣿⣿⣿⣿⣿⣿⣿⣿⣿⣿⣿⡇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⠀⠀⠀⠀⠀⠀⠀⠀⠀⠀⠀⠀⠀⠀⠀⠀⠀⠀⠀⠀⠀⠀⠀⠀⠀⠀⠀⠀⠀⠀⠀⠀⠀⠀⠀⠀⠀⠀⠀⠀⠀⢀⣤⣶⣾⣿⣿⣷⣶⣤⡀⠀⠀⠀⠀⠀⠀⠀⠀⠀⠀⠀⠀⠀⠀⠀⠀⠀⠀⠀⠀⠀⠀⠀⠀⠀⠀⠀⠀⠀⠀⠀⠀⠀⠀⠀⠀⠀⠀⠀⠀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⠀⠀⠀⠀⠀⠀⠀⠀⠀⠀⠀⠀⠀⠀⠀⠀⠀⠀⠀⠀⠀⠀⠀⠀⠀⠀⠀⠀⠀⠀⠀⠀⠀⠀⠀⠀⢀⣴⣶⣾⣿⣿⣿⣿⣿⣿⣿⣿⣿⣿⣿⣷⠄⠀⠀⠀⠀⠀⠀⠀⠀⠀⠀⠀⠀⠀⠀⠀⠀⠀⠀⠀⠀⠀⠀⠀⠀⠀⠀⠀⠀⠀⠀⠀⠀⠀⠀⠀⠀⠀⠀</a:t>
            </a:r>
            <a:br/>
            <a:r>
              <a:t>⠀⠀⠀⠀⣀⣠⣀⣀⠀⠀⠀⠀⠀⠀⠀⠀⠀⠀⠀⠀⠀⠀⠀⠀⠀⠀⠀⠀⠀⠀⠀⠀⠀⠀⠀⣠⣿⣿⣿⣿⣿⣿⣿⣿⣿⣿⣿⣿⣿⣿⣿⣿⡇⠀⠀⠀⠀⠀⠀⠀⠀⠀⠀⠀⠀⠀⠀⠀⠀⠀⠀⠀⠀⠀⠀⠀⠀⠀⠀⠀⠀⠀⠀⠀⠀⠀⠀⠀⠀⠀⠀</a:t>
            </a:r>
            <a:br/>
            <a:r>
              <a:t>⠀⠀⠀⠀⠙⢿⣿⣿⣿⣿⣶⣦⣤⣀⡀⠀⠀⠀⠀⠀⠀⠀⠀⠀⠀⠀⠀⠀⠀⠀⠀⠀⠀⢠⣾⣿⣿⣿⣿⣿⣿⣿⣿⣿⣿⣿⣿⣿⣿⣿⣿⡟⠀⠀⠀⠀⠀⠀⠀⠀⠀⠀⠀⠀⠀⠀⠀⠀⠀⠀⠀⠀⠀⠀⠀⠀⠀⠀⠀⠀⠀⠀⠀⠀⠀⠀⠀⠀⠀⠀⠀</a:t>
            </a:r>
            <a:br/>
            <a:r>
              <a:t>⠀⠀⠀⠀⠀⣾⣿⣿⣿⣿⣿⣿⣿⣿⣿⣷⣦⣀⡀⠀⠀⠀⠀⠀⠀⠀⠀⠀⠀⠀⠀⠀⣠⣿⣿⣿⣿⣿⣿⣿⣿⣿⣿⣿⣿⣿⣿⣿⣿⣿⣿⣿⡆⠀⠀⠀⠀⠀⠀⠀⠀⠀⠀⠀⠀⠀⠀⠀⠀⠀⠀⠀⠀⠀⠀⠀⠀⠀⠀⠀⠀⠀⠀⠀⠀⠀⠀⠀⠀⠀⠀</a:t>
            </a:r>
            <a:br/>
            <a:r>
              <a:t>⠀⠀⠀⠀⢰⣿⣿⣿⣿⣿⣿⣿⣿⣿⡿⠛⠛⠛⠿⢿⣶⣶⣤⣤⣀⡀⠀⠀⠀⠀⢀⣼⣿⣿⣿⣿⣿⣿⣿⣿⣿⣿⣿⣿⣿⣿⣿⣿⣿⣿⣿⣿⠁⠀⠀⠀⠀⠀⠀⠀⠀⠀⠀⠀⠀⠀⠀⠀⠀⠀⠀⠀⠀⠀⠀⠀⠀⠀⠀⠀⠀⠀⠀⠀⠀⠀⠀⠀⠀⠀⠀</a:t>
            </a:r>
            <a:br/>
            <a:r>
              <a:t>⠀⠀⠀⠀⣿⣿⣿⣿⣿⣿⣿⣿⣿⣿⠃⠀⠀⠀⠀⠀⠀⠈⠉⠙⠛⠿⠿⣷⣶⣾⣿⣿⣿⣿⣿⣿⣿⣿⣿⣿⣿⣿⣿⣿⣿⣿⣿⣿⣿⣿⡛⠟⠀⠀⠀⠀⠀⠀⠀⠀⠀⠀⠀⠀⠀⠀⠀⠀⠀⠀⠀⠀⠀⠀⠀⠀⠀⠀⠀⠀⠀⠀⠀⠀⠀⠀⠀⠀⠀⠀⠀</a:t>
            </a:r>
            <a:br/>
            <a:r>
              <a:t>⠀⠀⠀⢰⣿⣿⣿⣿⣿⣿⣿⣿⣿⡏⠀⠀⠀⠀⠀⠀⠀⠀⠀⠀⠀⠀⠀⠀⠈⠉⠙⠛⠻⢿⣿⣿⣿⣿⣽⣿⣿⣿⣿⣿⣿⣿⣿⣿⣿⣿⣄⡀⠀⠀⠀⠀⠀⠀⠀⠀⠀⠀⠀⠀⠀⠀⠀⠀⠀⠀⠀⠀⠀⠀⠀⠀⠀⠀⠀⠀⠀⠀⠀⠀⠀⠀⠀⠀⠀⠀⠀</a:t>
            </a:r>
            <a:br/>
            <a:r>
              <a:t>⠀⠀⠀⣼⣿⣿⣿⣿⣿⣿⣿⣿⡿⠀⠀⠀⠀⠀⠀⠀⠀⠀⠀⠀⠀⠀⠀⠀⠀⠀⠀⠀⠀⠘⠁⠉⣈⣽⣿⣿⣿⣿⣿⣿⣿⣿⣿⣿⣿⣿⣿⣿⣿⣶⣦⡀⠀⠀⠀⠀⠀⠀⠀⠀⠀⠀⠀⠀⠀⠀⠀⠀⠀⠀⠀⠀⠀⠀⠀⠀⠀⠀⠀⠀⠀⠀⠀⠀⠀⠀⠀</a:t>
            </a:r>
            <a:br/>
            <a:r>
              <a:t>⠀⠀⠀⣿⣿⣿⣿⣿⣿⣿⣿⣿⠇⠀⠀⠀⠀⠀⠀⠀⠀⠀⠀⠀⠀⠀⠀⠀⠀⠀⠀⠀⠀⠀⠀⠀⡰⢻⣿⣿⣿⣿⣿⣿⣿⣿⣿⣿⣿⣿⣿⣿⣿⣿⣿⣿⣦⣤⣤⣄⣀⣀⠀⠀⠀⠀⠀⠀⠀⠀⠀⠀⠀⠀⠀⠀⠀⠀⠀⠀⠀⠀⠀⠀⠀⠀⠀⠀⠀⠀⠀</a:t>
            </a:r>
            <a:br/>
            <a:r>
              <a:t>⠀⠀⢠⣿⣿⣿⣿⣿⣿⣿⣿⣿⠀⠀⠀⠀⠀⠀⠀⠀⠀⠀⠀⠀⠀⠀⠀⠀⠀⠀⠀⠀⠀⠀⠀⠀⠀⢻⢿⣿⣿⢿⠟⣿⣿⣿⣿⣿⣿⣿⣿⣿⣿⣿⣿⣿⡏⠙⠛⠛⠿⠿⠿⣿⣿⣶⣶⣶⣤⣴⣦⣾⣶⣦⣄⣤⠀⠀⠀⠀⠀⠀⠀⠀⠀⠀⠀⠀⠀⠀⠀</a:t>
            </a:r>
            <a:br/>
            <a:r>
              <a:t>⠀⠀⢸⣿⣿⣿⣿⣿⣿⣿⣿⡇⠀⠀⠀⠀⠀⠀⠀⠀⠀⠀⠀⠀⠀⠀⠀⠀⠀⠀⠀⠀⠀⠀⠀⠀⠀⠀⠀⠉⠀⠀⣰⣿⣿⣿⣿⣿⣿⣿⣿⣿⣿⣿⣿⣿⣿⡄⠀⠀⠀⠀⠀⠀⠀⠀⠉⠉⠙⢻⣿⣿⣿⣿⣿⣿⣿⣿⣶⣶⣶⣶⣤⣤⣤⣤⣀⣀⣀⣀⡀</a:t>
            </a:r>
            <a:br/>
            <a:r>
              <a:t>⠀⠀⢸⣿⣿⣿⣿⣿⣿⣿⣿⡇⠀⠀⠀⠀⠀⠀⠀⠀⠀⠀⠀⠀⠀⠀⠀⠀⠀⠀⠀⠀⠀⠀⠀⠀⠀⠀⠀⠀⠀⠀⢹⣿⣿⣿⣿⣿⣿⣿⣿⣿⣿⣿⣿⣿⣿⣿⣦⠀⠀⠀⠀⠀⠀⠀⠀⠀⠀⢸⣿⣿⣿⣿⣿⠏⠀⠈⠉⠉⠛⠛⠛⠿⠿⢿⣿⣿⣿⣿⡇</a:t>
            </a:r>
            <a:br/>
            <a:r>
              <a:t>⠀⠀⢸⣿⣿⣿⣿⣿⣿⣿⣿⠁⠀⠀⠀⠀⠀⠀⠀⠀⠀⠀⠀⠀⠀⠀⠀⠀⠀⠀⠀⠀⠀⠀⠀⠀⠀⠀⠀⠀⠀⣰⣿⣿⣿⣿⣿⣿⣿⣿⣿⣿⣿⣿⣿⣿⣿⣿⣿⠀⠀⠀⠀⣀⣠⣤⣴⣶⣿⣿⣿⣿⣿⡿⠁⠀⠀⠀⠀⠀⠀⠀⠀⠀⠀⠀⠀⠀⠉⠉⠁</a:t>
            </a:r>
            <a:br/>
            <a:r>
              <a:t>⠀⠀⢸⣿⣿⣿⣿⣿⣿⣿⣿⠀⠀⠀⠀⠀⠀⠀⠀⠀⠀⠀⠀⠀⠀⠀⠀⠀⠀⠀⠀⠀⠀⠀⠀⠀⠀⠀⠀⠀⣼⣿⣿⣿⠟⢻⣿⣿⣿⣿⣿⣿⣿⣿⣿⣿⣿⣿⣿⣧⣶⣾⣿⣿⣿⣿⣿⣿⣿⣿⠿⠛⠁⠀⠀⠀⠀⠀⠀⠀⠀⠀⠀⠀⠀⠀⠀⠀⠀⠀⠀</a:t>
            </a:r>
            <a:br/>
            <a:r>
              <a:t>⠀⠀⠘⣿⣿⣿⣿⣿⣿⣿⣿⠀⠀⠀⠀⠀⠀⠀⠀⠀⠀⠀⠀⠀⠀⠀⠀⠀⠀⠀⠀⠀⠀⠀⠀⠀⠀⠀⠀⠀⣿⣿⣿⣧⡀⠈⣿⣿⣿⣿⣿⣿⣿⣿⣿⣿⣿⣿⣿⣿⣿⣿⣿⣿⣿⠿⠟⠋⠁⠀⠀⠀⠀⠀⠀⠀⠀⠀⠀⠀⠀⠀⠀⠀⠀⠀⠀⠀⠀⠀⠀</a:t>
            </a:r>
            <a:br/>
            <a:r>
              <a:t>⠀⠀⠀⣿⣿⣿⣿⣿⣿⣿⣿⠀⠀⠀⠀⠀⠀⠀⠀⠀⠀⠀⠀⠀⠀⠀⠀⠀⠀⠀⠀⠀⠀⠀⠀⠀⠀⠀⠀⠀⠙⢿⣿⣿⣿⣦⣿⣿⣿⣿⣿⣿⣿⣿⣿⣿⣿⡍⠛⠿⠿⠛⠋⠁⠀⠀⠀⠀⠀⠀⠀⠀⠀⠀⠀⠀⠀⠀⠀⠀⠀⠀⠀⠀⠀⠀⠀⠀⠀⠀⠀</a:t>
            </a:r>
            <a:br/>
            <a:r>
              <a:t>⠀⠀⠀⢻⣿⣿⣿⣿⣿⣿⣿⡆⠀⠀⠀⠀⠀⠀⠀⠀⠀⠀⠀⠀⠀⠀⠀⠀⠀⠀⠀⠀⠀⠀⠀⠀⠀⠀⠀⠀⠀⠀⠙⠿⣿⣿⣿⣿⣿⣿⣿⣿⣿⣿⣿⣿⣿⠁⠀⠀⠀⠀⠀⠀⠀⠀⠀⠀⠀⠀⠀⠀⠀⠀⠀⠀⠀⠀⠀⠀⠀⠀⠀⠀⠀⠀⠀⠀⠀⠀⠀</a:t>
            </a:r>
            <a:br/>
            <a:r>
              <a:t>⠀⠀⠀⠸⣿⣿⣿⣿⣿⣿⣿⡇⠀⠀⠀⠀⠀⠀⠀⠀⠀⠀⠀⠀⠀⠀⠀⠀⠀⠀⠀⠀⠀⠀⠀⠀⠀⠀⠀⠀⠀⠀⠀⠀⠈⠻⣿⣿⣿⣿⣿⣿⣿⣿⣿⣿⣿⠀⠀⠀⠀⠀⠀⠀⠀⠀⠀⠀⠀⠀⠀⠀⠀⠀⠀⠀⠀⠀⠀⠀⠀⠀⠀⠀⠀⠀⠀⠀⠀⠀⠀</a:t>
            </a:r>
            <a:br/>
            <a:r>
              <a:t>⠀⠀⠀⠀⣿⣿⣿⣿⣿⣿⣿⣷⠀⠀⠀⠀⠀⠀⠀⠀⠀⠀⠀⠀⠀⠀⠀⠀⠀⠀⠀⠀⠀⠀⠀⠀⠀⠀⠀⠀⠀⠀⠀⠀⠀⢀⣼⣿⣿⣿⣿⣿⣿⣿⣿⣿⣿⣷⡄⠀⠀⠀⠀⠀⠀⠀⠀⠀⠀⠀⠀⠀⠀⠀⠀⠀⠀⠀⠀⠀⠀⠀⠀⠀⠀⠀⠀⠀⠀⠀⠀</a:t>
            </a:r>
            <a:br/>
            <a:r>
              <a:t>⠀⠀⠀⠀⠸⣿⣿⣿⣿⣿⣿⣿⡆⠀⠀⠀⠀⠀⠀⠀⠀⠀⠀⠀⠀⠀⠀⠀⠀⠀⠀⠀⠀⠀⠀⠀⠀⠀⠀⠀⠀⠀⠀⠀⣠⣾⣿⣿⣿⣿⣿⣿⣿⣿⣿⣿⣿⣿⡅⠀⠀⠀⠀⠀⠀⠀⠀⠀⠀⠀⠀⠀⠀⠀⠀⠀⠀⠀⠀⠀⠀⠀⠀⠀⠀⠀⠀⠀⠀⠀⠀</a:t>
            </a:r>
            <a:br/>
            <a:r>
              <a:t>⠀⠀⠀⠀⠀⢻⣿⣿⣿⣿⣿⣿⣿⡀⠀⠀⠀⠀⠀⠀⠀⠀⠀⠀⠀⠀⠀⠀⠀⠀⠀⠀⠀⠀⠀⠀⠀⠀⠀⠀⠀⠀⢀⣴⣿⣿⣿⣿⣿⣿⣿⣿⣿⣿⣿⣿⣿⣿⣿⣄⠀⠀⠀⠀⠀⠀⠀⠀⠀⠀⠀⠀⠀⠀⠀⠀⠀⠀⠀⠀⠀⠀⠀⠀⠀⠀⠀⠀⠀⠀⠀</a:t>
            </a:r>
            <a:br/>
            <a:r>
              <a:t>⠀⠀⠀⠀⠀⠀⢻⣿⣿⣿⣿⣿⣿⣧⠀⠀⠀⠀⠀⠀⠀⠀⠀⠀⠀⠀⠀⠀⠀⠀⠀⠀⠀⠀⠀⠀⠀⠀⠀⠀⣀⣴⣿⣿⣿⣿⣿⣿⣿⣿⣿⣿⣿⣿⣿⣿⣿⣿⣿⣿⣦⡀⠀⠀⠀⠀⠀⠀⠀⠀⠀⠀⠀⠀⠀⠀⠀⠀⠀⠀⠀⠀⠀⠀⠀⠀⠀⠀⠀⠀⠀</a:t>
            </a:r>
            <a:br/>
            <a:r>
              <a:t>⠀⠀⠀⠀⠀⠀⠀⢻⣿⣿⣿⣿⣿⣿⣇⠀⠀⠀⠀⠀⠀⠀⠀⠀⠀⠀⠀⠀⠀⠀⠀⠀⠀⠀⠀⠀⠀⢀⣠⣾⣿⣿⣿⣿⣿⣿⣿⣿⣿⣿⣿⣿⣿⣿⣿⣿⣿⣿⣿⣿⣿⣿⡄⠀⠀⠀⠀⠀⠀⠀⠀⠀⠀⠀⠀⠀⠀⠀⠀⠀⠀⠀⠀⠀⠀⠀⠀⠀⠀⠀⠀</a:t>
            </a:r>
            <a:br/>
            <a:r>
              <a:t>⠀⠀⠀⠀⠀⠀⠀⠀⢻⣿⣿⣿⣿⣿⣿⣆⠀⠀⠀⠀⠀⠀⠀⠀⠀⠀⠀⠀⠀⠀⠀⠀⠀⠀⠀⣠⣴⣿⣿⣿⣿⣿⣿⣿⣿⣿⣿⣿⣿⣿⣿⣿⣿⣿⣿⣿⣿⣿⣿⣿⣿⡿⣿⣆⠀⠀⠀⠀⠀⠀⠀⠀⠀⠀⠀⠀⠀⠀⠀⠀⠀⠀⠀⠀⠀⠀⠀⠀⠀⠀⠀</a:t>
            </a:r>
            <a:br/>
            <a:r>
              <a:t>⠀⠀⠀⠀⠀⠀⠀⠀⠀⢻⣿⣿⣿⣿⣿⣿⡄⠀⠀⠀⠀⠀⠀⠀⠀⠀⠀⠀⠀⠀⠀⠀⢀⣴⣾⣿⣿⣿⣿⣿⣿⣿⣿⣿⣿⣿⣿⣿⣿⣿⣿⣿⣿⣿⣿⣿⣿⣿⣿⣿⣿⣇⠀⠀⠀⠀⠀⠀⠀⠀⠀⠀⠀⠀⠀⠀⠀⠀⠀⠀⠀⠀⠀⠀⠀⠀⠀⠀⠀⠀⠀</a:t>
            </a:r>
            <a:br/>
            <a:r>
              <a:t>⠀⠀⠀⠀⠀⠀⠀⠀⠀⠀⣿⣿⣿⣿⣿⣿⡇⠀⠀⠀⠀⠀⠀⠀⠀⠀⠀⠀⠀⠀⣠⣶⣿⣿⣿⣿⣿⣿⣿⣿⣿⣿⣿⣿⣿⣿⣿⣿⣿⣿⣿⣿⣿⣿⣿⣿⣿⣿⣿⣿⣿⣿⠀⠀⠀⠀⠀⠀⠀⠀⠀⠀⠀⠀⠀⠀⠀⠀⠀⠀⠀⠀⠀⠀⠀⠀⠀⠀⠀⠀⠀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⠀⠀⠀⠀⠀⠀⠀⠀⠀⠀⢸⣿⣿⣿⣿⣿⠁⠀⠀⠀⠀⠀⠀⠀⠀⠀⠀⠀⣠⣾⣿⣿⣿⣿⣿⣿⣿⣿⣿⣿⣿⣿⣿⣿⣿⣿⣿⣿⣿⣿⣿⣿⣿⣿⣿⣿⣿⣿⣿⣿⣿⣿⡆⠀⠀⠀⠀⠀⠀⠀⠀⠀⠀⠀⠀⠀⠀⠀⠀⠀⠀⠀⠀⠀⠀⠀⠀⠀⠀⠀⠀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⠀⠀⠀⠀⠀⠀⠀⠀⠀⠀⢸⣿⣿⣿⣿⠇⠀⠀⠀⠀⠀⠀⠀⠀⠀⠀⢀⣼⣿⣿⣿⣿⣿⣿⣿⣿⣿⣿⣿⣿⣿⣿⣿⣿⣿⣿⣿⣿⣿⣿⣿⣿⣿⣿⣿⣿⣿⣿⣿⣿⣿⣿⣇⠀⠀⠀⠀⠀⠀⠀⠀⠀⠀⠀⠀⠀⠀⠀⠀⠀⠀⠀⠀⠀⠀⠀⠀⠀⠀⠀⠀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⠀⠀⠀⠀⠀⠀⠀⠀⠀⠀⢸⣿⣿⣿⣿⠀⠀⠀⠀⠀⠀⠀⠀⠀⠀⣰⣿⣿⣿⣿⣿⣿⣿⣿⣿⣿⣿⣿⣿⣿⣿⣿⣿⣿⣿⣿⣿⣿⣿⣿⣿⣿⣿⣿⣿⣿⣿⣿⣿⣿⣿⣿⣿⠀⠀⠀⠀⠀⠀⠀⠀⠀⠀⠀⠀⠀⠀⠀⠀⠀⠀⠀⠀⠀⠀⠀⠀⠀⠀⠀⠀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⠀⠀⠀⠀⠀⠀⠀⠀⠀⠀⠀⠀⠀⠀⠀⠀⠀⠀⠀⠀⠀⠀⠀⠀⠀⠀⠀⠀⠀⠀⠀⠀⠀⠀⠀⠀⠀⠀⠀⠀⠀⢀⣠⣴⣶⣿⣿⣷⣶⣤⡀⠀⠀⠀⠀⠀⠀⠀⠀⠀⠀⠀⠀⠀⠀⠀⠀⠀⠀⠀⠀⠀⠀⠀⠀⠀⠀⠀⠀⠀⠀⠀⠀⠀⠀⠀⠀⠀⠀⠀⠀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⠀⠀⠀⠀⠀⠀⠀⠀⠀⠀⠀⠀⠀⠀⠀⠀⠀⠀⠀⠀⠀⠀⠀⠀⠀⠀⠀⠀⠀⠀⠀⠀⠀⠀⠀⠀⢀⣤⣶⣶⣿⣿⣿⣿⣿⣿⣿⣿⣿⣿⣿⣷⠄⠀⠀⠀⠀⠀⠀⠀⠀⠀⠀⠀⠀⠀⠀⠀⠀⠀⠀⠀⠀⠀⠀⠀⠀⠀⠀⠀⠀⠀⠀⠀⠀⠀⠀⠀⠀⠀⠀</a:t>
            </a:r>
            <a:br/>
            <a:r>
              <a:t>⠀⠀⠀⠀⢀⣀⣀⣀⠀⠀⠀⠀⠀⠀⠀⠀⠀⠀⠀⠀⠀⠀⠀⠀⠀⠀⠀⠀⠀⠀⠀⠀⠀⠀⢀⣴⣿⣿⣿⣿⣿⣿⣿⣿⣿⣿⣿⣿⣿⣿⣿⣿⡇⠀⠀⠀⠀⠀⠀⠀⠀⠀⠀⠀⠀⠀⠀⠀⠀⠀⠀⠀⠀⠀⠀⠀⠀⠀⠀⠀⠀⠀⠀⠀⠀⠀⠀⠀⠀⠀⠀</a:t>
            </a:r>
            <a:br/>
            <a:r>
              <a:t>⠀⠀⠀⠀⠘⢿⣿⣿⣿⣷⣶⣦⣤⣀⠀⠀⠀⠀⠀⠀⠀⠀⠀⠀⠀⠀⠀⠀⠀⠀⠀⠀⠀⣰⣿⣿⣿⣿⣿⣿⣿⣿⣿⣿⣿⣿⣿⣿⣿⣿⣿⡟⠁⠀⠀⠀⠀⠀⠀⠀⠀⠀⠀⠀⠀⠀⠀⠀⠀⠀⠀⠀⠀⠀⠀⠀⠀⠀⠀⠀⠀⠀⠀⠀⠀⠀⠀⠀⠀⠀⠀</a:t>
            </a:r>
            <a:br/>
            <a:r>
              <a:t>⠀⠀⠀⠀⠀⣸⣿⣿⣿⣿⣿⣿⣿⣿⣿⣷⣦⣀⠀⠀⠀⠀⠀⠀⠀⠀⠀⠀⠀⠀⠀⣠⣾⣿⣿⣿⣿⣿⣿⣿⣿⣿⣿⣿⣿⣿⣿⣿⣿⣿⣿⣿⡆⠀⠀⠀⠀⠀⠀⠀⠀⠀⠀⠀⠀⠀⠀⠀⠀⠀⠀⠀⠀⠀⠀⠀⠀⠀⠀⠀⠀⠀⠀⠀⠀⠀⠀⠀⠀⠀⠀</a:t>
            </a:r>
            <a:br/>
            <a:r>
              <a:t>⠀⠀⠀⠀⢠⣿⣿⣿⣿⣿⣿⣿⣿⣿⣿⠛⠛⠛⠿⢿⣶⣦⣤⣄⣀⡀⠀⠀⢀⣤⣶⣿⣿⣿⣿⣿⣿⣿⣿⣿⣿⣿⣿⣿⣿⣿⣿⣿⣿⣿⣿⣿⡇⠀⠀⠀⠀⠀⠀⠀⠀⠀⠀⠀⠀⠀⠀⠀⠀⠀⠀⠀⠀⠀⠀⠀⠀⠀⠀⠀⠀⠀⠀⠀⠀⠀⠀⠀⠀⠀⠀</a:t>
            </a:r>
            <a:br/>
            <a:r>
              <a:t>⠀⠀⠀⠀⣼⣿⣿⣿⣿⣿⣿⣿⣿⣿⠇⠀⠀⠀⠀⠀⠀⠉⠉⠛⠛⠿⢿⣶⣾⣿⣿⣟⣛⣻⣿⣿⣿⣿⣿⣿⣿⣿⣿⣿⣿⣿⣿⣿⣿⣿⡿⠟⠃⠀⠀⠀⠀⠀⠀⠀⠀⠀⠀⠀⠀⠀⠀⠀⠀⠀⠀⠀⠀⠀⠀⠀⠀⠀⠀⠀⠀⠀⠀⠀⠀⠀⠀⠀⠀⠀⠀</a:t>
            </a:r>
            <a:br/>
            <a:r>
              <a:t>⠀⠀⠀⢀⣿⣿⣿⣿⣿⣿⣿⣿⣿⡟⠀⠀⠀⠀⠀⠀⠀⠀⠀⠀⠀⠀⠀⠀⠈⠉⠛⠛⢿⣿⣿⣿⣿⣯⣼⣿⣿⣿⣿⣿⣿⣿⣿⣿⣿⣿⣄⡀⠀⠀⠀⠀⠀⠀⠀⠀⠀⠀⠀⠀⠀⠀⠀⠀⠀⠀⠀⠀⠀⠀⠀⠀⠀⠀⠀⠀⠀⠀⠀⠀⠀⠀⠀⠀⠀⠀⠀</a:t>
            </a:r>
            <a:br/>
            <a:r>
              <a:t>⠀⠀⠀⢸⣿⣿⣿⣿⣿⣿⣿⣿⣿⠁⠀⠀⠀⠀⠀⠀⠀⠀⠀⠀⠀⠀⠀⠀⠀⠀⠀⠀⠈⠀⠀⠀⢨⣿⣿⣿⣿⣿⣿⣿⣿⣿⣿⣿⣿⣿⣿⣿⣿⣶⣦⣀⠀⠀⠀⠀⠀⠀⠀⠀⠀⠀⠀⠀⠀⠀⠀⠀⠀⠀⠀⠀⠀⠀⠀⠀⠀⠀⠀⠀⠀⠀⠀⠀⠀⠀⠀</a:t>
            </a:r>
            <a:br/>
            <a:r>
              <a:t>⠀⠀⠀⣾⣿⣿⣿⣿⣿⣿⣿⣿⡏⠀⠀⠀⠀⠀⠀⠀⠀⠀⠀⠀⠀⠀⠀⠀⠀⠀⠀⠀⠀⠀⠀⢀⠞⣿⣿⣿⣿⣿⣿⣿⣿⣿⣿⣿⣿⣿⣿⣿⣿⣿⣿⣿⣦⣤⣄⣀⣀⡀⠀⠀⠀⠀⠀⠀⠀⠀⠀⠀⠀⠀⠀⠀⠀⠀⠀⠀⠀⠀⠀⠀⠀⠀⠀⠀⠀⠀⠀</a:t>
            </a:r>
            <a:br/>
            <a:r>
              <a:t>⠀⠀⠀⣿⣿⣿⣿⣿⣿⣿⣿⣿⠁⠀⠀⠀⠀⠀⠀⠀⠀⠀⠀⠀⠀⠀⠀⠀⠀⠀⠀⠀⠀⠀⠀⠀⠘⠿⣿⣿⡿⣿⠋⢿⣿⣿⣿⣿⣿⣿⣿⣿⣿⣿⣿⣿⡟⠛⠛⠻⠿⠿⣿⣿⣷⣶⣶⣦⣤⣴⣦⣾⣦⣦⣄⣠⠀⠀⠀⠀⠀⠀⠀⠀⠀⠀⠀⠀⠀⠀⠀</a:t>
            </a:r>
            <a:br/>
            <a:r>
              <a:t>⠀⠀⠀⣿⣿⣿⣿⣿⣿⣿⣿⡟⠀⠀⠀⠀⠀⠀⠀⠀⠀⠀⠀⠀⠀⠀⠀⠀⠀⠀⠀⠀⠀⠀⠀⠀⠀⠀⠈⠁⠀⠁⢠⣾⣿⣿⣿⣿⣿⣿⣿⣿⣿⣿⣿⣿⣿⣆⠀⠀⠀⠀⠀⠀⠀⠉⠉⠉⠛⢻⣿⣿⣿⣿⣿⣿⣿⣷⣶⣶⣶⣤⣤⣤⣤⣄⣀⣀⣀⡀⠀</a:t>
            </a:r>
            <a:br/>
            <a:r>
              <a:t>⠀⠀⢸⣿⣿⣿⣿⣿⣿⣿⣿⡇⠀⠀⠀⠀⠀⠀⠀⠀⠀⠀⠀⠀⠀⠀⠀⠀⠀⠀⠀⠀⠀⠀⠀⠀⠀⠀⠀⠀⠀⠀⢸⣿⣿⣿⣿⣿⣿⣿⣿⣿⣿⣿⣿⣿⣿⣿⣦⠀⠀⠀⠀⠀⠀⠀⠀⠀⠀⢈⣿⣿⣿⣿⣿⠏⠀⠉⠉⠙⠛⠛⠻⠿⠿⣿⣿⣿⣿⣿⡇</a:t>
            </a:r>
            <a:br/>
            <a:r>
              <a:t>⠀⠀⢸⣿⣿⣿⣿⣿⣿⣿⣿⡇⠀⠀⠀⠀⠀⠀⠀⠀⠀⠀⠀⠀⠀⠀⠀⠀⠀⠀⠀⠀⠀⠀⠀⠀⠀⠀⠀⠀⠀⣠⣿⣿⣿⣿⣿⣿⣿⣿⣿⣿⣿⣿⣿⣿⣿⣿⣿⡆⠀⠀⠀⢀⣀⣤⣤⣶⣾⣿⣿⣿⣿⡿⠋⠀⠀⠀⠀⠀⠀⠀⠀⠀⠀⠀⠀⠈⠉⠉⠃</a:t>
            </a:r>
            <a:br/>
            <a:r>
              <a:t>⠀⠀⠈⣿⣿⣿⣿⣿⣿⣿⣿⡇⠀⠀⠀⠀⠀⠀⠀⠀⠀⠀⠀⠀⠀⠀⠀⠀⠀⠀⠀⠀⠀⠀⠀⠀⠀⠀⠀⠀⣰⣿⣿⣿⡿⢻⣿⣿⣿⣿⣿⣿⣿⣿⣿⣿⣿⣿⣿⣧⣴⣶⣿⣿⣿⣿⣿⣿⣿⣿⠿⠟⠉⠀⠀⠀⠀⠀⠀⠀⠀⠀⠀⠀⠀⠀⠀⠀⠀⠀⠀</a:t>
            </a:r>
            <a:br/>
            <a:r>
              <a:t>⠀⠀⠀⣿⣿⣿⣿⣿⣿⣿⣿⡇⠀⠀⠀⠀⠀⠀⠀⠀⠀⠀⠀⠀⠀⠀⠀⠀⠀⠀⠀⠀⠀⠀⠀⠀⠀⠀⠀⠀⣿⣿⣿⣯⡀⠀⣿⣿⣿⣿⣿⣿⣿⣿⣿⣿⣿⣿⣿⣿⣿⣿⣿⣿⣿⡿⠟⠛⠉⠀⠀⠀⠀⠀⠀⠀⠀⠀⠀⠀⠀⠀⠀⠀⠀⠀⠀⠀⠀⠀⠀</a:t>
            </a:r>
            <a:br/>
            <a:r>
              <a:t>⠀⠀⠀⢿⣿⣿⣿⣿⣿⣿⣿⡇⠀⠀⠀⠀⠀⠀⠀⠀⠀⠀⠀⠀⠀⠀⠀⠀⠀⠀⠀⠀⠀⠀⠀⠀⠀⠀⠀⠀⠙⢿⣿⣿⣿⣦⣿⣿⣿⣿⣿⣿⣿⣿⣿⣿⣿⡏⠛⠿⠿⠟⠛⠉⠀⠀⠀⠀⠀⠀⠀⠀⠀⠀⠀⠀⠀⠀⠀⠀⠀⠀⠀⠀⠀⠀⠀⠀⠀⠀⠀</a:t>
            </a:r>
            <a:br/>
            <a:r>
              <a:t>⠀⠀⠀⢸⣿⣿⣿⣿⣿⣿⣿⡇⠀⠀⠀⠀⠀⠀⠀⠀⠀⠀⠀⠀⠀⠀⠀⠀⠀⠀⠀⠀⠀⠀⠀⠀⠀⠀⠀⠀⠀⠀⠙⠿⣿⣿⣿⣿⣿⣿⣿⣿⣿⣿⣿⣿⣿⠁⠀⠀⠀⠀⠀⠀⠀⠀⠀⠀⠀⠀⠀⠀⠀⠀⠀⠀⠀⠀⠀⠀⠀⠀⠀⠀⠀⠀⠀⠀⠀⠀⠀</a:t>
            </a:r>
            <a:br/>
            <a:r>
              <a:t>⠀⠀⠀⠈⣿⣿⣿⣿⣿⣿⣿⣇⠀⠀⠀⠀⠀⠀⠀⠀⠀⠀⠀⠀⠀⠀⠀⠀⠀⠀⠀⠀⠀⠀⠀⠀⠀⠀⠀⠀⠀⠀⠀⠀⠈⠛⢿⣿⣿⣿⣿⣿⣿⣿⣿⣿⣿⠀⠀⠀⠀⠀⠀⠀⠀⠀⠀⠀⠀⠀⠀⠀⠀⠀⠀⠀⠀⠀⠀⠀⠀⠀⠀⠀⠀⠀⠀⠀⠀⠀⠀</a:t>
            </a:r>
            <a:br/>
            <a:r>
              <a:t>⠀⠀⠀⠀⢻⣿⣿⣿⣿⣿⣿⣿⠀⠀⠀⠀⠀⠀⠀⠀⠀⠀⠀⠀⠀⠀⠀⠀⠀⠀⠀⠀⠀⠀⠀⠀⠀⠀⠀⠀⠀⠀⠀⠀⠀⠀⣼⣿⣿⣿⣿⣿⣿⣿⣿⣿⣿⣷⡄⠀⠀⠀⠀⠀⠀⠀⠀⠀⠀⠀⠀⠀⠀⠀⠀⠀⠀⠀⠀⠀⠀⠀⠀⠀⠀⠀⠀⠀⠀⠀⠀</a:t>
            </a:r>
            <a:br/>
            <a:r>
              <a:t>⠀⠀⠀⠀⠘⣿⣿⣿⣿⣿⣿⣿⣇⠀⠀⠀⠀⠀⠀⠀⠀⠀⠀⠀⠀⠀⠀⠀⠀⠀⠀⠀⠀⠀⠀⠀⠀⠀⠀⠀⠀⠀⠀⠀⣠⣾⣿⣿⣿⣿⣿⣿⣿⣿⣿⣿⣿⣿⣏⠀⠀⠀⠀⠀⠀⠀⠀⠀⠀⠀⠀⠀⠀⠀⠀⠀⠀⠀⠀⠀⠀⠀⠀⠀⠀⠀⠀⠀⠀⠀⠀</a:t>
            </a:r>
            <a:br/>
            <a:r>
              <a:t>⠀⠀⠀⠀⠀⠹⣿⣿⣿⣿⣿⣿⣿⡄⠀⠀⠀⠀⠀⠀⠀⠀⠀⠀⠀⠀⠀⠀⠀⠀⠀⠀⠀⠀⠀⠀⠀⠀⠀⠀⠀⠀⢀⣴⣿⣿⣿⣿⣿⣿⣿⣿⣿⣿⣿⣿⣿⣿⣿⣆⠀⠀⠀⠀⠀⠀⠀⠀⠀⠀⠀⠀⠀⠀⠀⠀⠀⠀⠀⠀⠀⠀⠀⠀⠀⠀⠀⠀⠀⠀⠀</a:t>
            </a:r>
            <a:br/>
            <a:r>
              <a:t>⠀⠀⠀⠀⠀⠀⢻⣿⣿⣿⣿⣿⣿⣷⡀⠀⠀⠀⠀⠀⠀⠀⠀⠀⠀⠀⠀⠀⠀⠀⠀⠀⠀⠀⠀⠀⠀⠀⠀⢀⣠⣾⣿⣿⣿⣿⣿⣿⣿⣿⣿⣿⣿⣿⣿⣿⣿⣿⣿⣿⣧⡀⠀⠀⠀⠀⠀⠀⠀⠀⠀⠀⠀⠀⠀⠀⠀⠀⠀⠀⠀⠀⠀⠀⠀⠀⠀⠀⠀⠀⠀</a:t>
            </a:r>
            <a:br/>
            <a:r>
              <a:t>⠀⠀⠀⠀⠀⠀⠀⢻⣿⣿⣿⣿⣿⣿⣧⠀⠀⠀⠀⠀⠀⠀⠀⠀⠀⠀⠀⠀⠀⠀⠀⠀⠀⠀⠀⠀⢀⣤⣶⣿⣿⣿⣿⣿⣿⣿⣿⣿⣿⣿⣿⣿⣿⣿⣿⣿⣿⣿⣿⣿⣿⣿⣄⠀⠀⠀⠀⠀⠀⠀⠀⠀⠀⠀⠀⠀⠀⠀⠀⠀⠀⠀⠀⠀⠀⠀⠀⠀⠀⠀⠀</a:t>
            </a:r>
            <a:br/>
            <a:r>
              <a:t>⠀⠀⠀⠀⠀⠀⠀⠀⠹⣿⣿⣿⣿⣿⣿⣇⠀⠀⠀⠀⠀⠀⠀⠀⠀⠀⠀⠀⠀⠀⠀⠀⠀⣀⣴⣾⣿⣿⣿⣿⣿⣿⣿⣿⣿⣿⣿⣿⣿⣿⣿⣿⣿⣿⣿⣿⣿⣿⣿⣿⣿⠿⣿⣆⠀⠀⠀⠀⠀⠀⠀⠀⠀⠀⠀⠀⠀⠀⠀⠀⠀⠀⠀⠀⠀⠀⠀⠀⠀⠀⠀</a:t>
            </a:r>
            <a:br/>
            <a:r>
              <a:t>⠀⠀⠀⠀⠀⠀⠀⠀⠀⠹⣿⣿⣿⣿⣿⣿⡆⠀⠀⠀⠀⠀⠀⠀⠀⠀⠀⠀⠀⠀⢀⣴⣾⣿⣿⣿⣿⣿⣿⣿⣿⣿⣿⣿⣿⣿⣿⣿⣿⣿⣿⣿⣿⣿⣿⣿⣿⣿⣿⣿⣿⡇⠀⠀⠀⠀⠀⠀⠀⠀⠀⠀⠀⠀⠀⠀⠀⠀⠀⠀⠀⠀⠀⠀⠀⠀⠀⠀⠀⠀⠀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⠀⠀⠀⠀⠀⠀⠀⠀⠀⠀⢻⣿⣿⣿⣿⣿⡟⠀⠀⠀⠀⠀⠀⠀⠀⠀⠀⠀⣠⣾⣿⣿⣿⣿⣿⣿⣿⣿⣿⣿⣿⣿⣿⣿⣿⣿⣿⣿⣿⣿⣿⣿⣿⣿⣿⣿⣿⣿⣿⣿⣿⣷⠀⠀⠀⠀⠀⠀⠀⠀⠀⠀⠀⠀⠀⠀⠀⠀⠀⠀⠀⠀⠀⠀⠀⠀⠀⠀⠀⠀⠀</a:t>
            </a:r>
            <a:br/>
            <a:r>
              <a:t>⠀⠀⠀⠀⠀⠀⠀⠀⠀⠀⢸⣿⣿⣿⣿⣿⠃⠀⠀⠀⠀⠀⠀⠀⠀⠀⣠⣾⣿⣿⣿⣿⣿⣿⣿⣿⣿⣿⣿⣿⣿⣿⣿⣿⣿⣿⣿⣿⣿⣿⣿⣿⣿⣿⣿⣿⣿⣿⣿⣿⣿⣿⠀⠀⠀⠀⠀⠀⠀⠀⠀⠀⠀⠀⠀⠀⠀⠀⠀⠀⠀⠀⠀⠀⠀⠀⠀⠀⠀⠀⠀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⠀⠀⠀⠀⠀⠀⠀⠀⠀⠀⢸⣿⣿⣿⣿⡏⠀⠀⠀⠀⠀⠀⠀⠀⢀⣼⣿⣿⣿⣿⣿⣿⣿⣿⣿⣿⣿⣿⣿⣿⣿⣿⣿⣿⣿⣿⣿⣿⣿⣿⣿⣿⣿⣿⣿⣿⣿⣿⣿⣿⣿⣿⡆⠀⠀⠀⠀⠀⠀⠀⠀⠀⠀⠀⠀⠀⠀⠀⠀⠀⠀⠀⠀⠀⠀⠀⠀⠀⠀⠀⠀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⠀⠀⠀⠀⠀⠀⠀⠀⠀⠀⢸⣿⣿⣿⣿⠀⠀⠀⠀⠀⠀⠀⠀⢠⣿⣿⣿⣿⣿⣿⣿⣿⣿⣿⣿⣿⣿⣿⣿⣿⣿⣿⣿⣿⣿⣿⣿⣿⣿⣿⣿⣿⣿⣿⣿⣿⣿⣿⣿⣿⣿⣿⡇⠀⠀⠀⠀⠀⠀⠀⠀⠀⠀⠀⠀⠀⠀⠀⠀⠀⠀⠀⠀⠀⠀⠀⠀⠀⠀⠀⠀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⠀⠀⠀⠀⠀⠀⠀⠀⠀⠀⠀⠀⠀⠀⠀⠀⠀⠀⠀⠀⠀⠀⠀⠀⠀⠀⠀⠀⠀⠀⠀⠀⠀⠀⠀⠀⠀⠀⠀⠀⠀⠀⣠⣴⣶⣶⣿⣶⣶⣤⡀⠀⠀⠀⠀⠀⠀⠀⠀⠀⠀⠀⠀⠀⠀⠀⠀⠀⠀⠀⠀⠀⠀⠀⠀⠀⠀⠀⠀⠀⠀⠀⠀⠀⠀⠀⠀⠀⠀⠀⠀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⠀⠀⠀⠀⠀⠀⠀⠀⠀⠀⠀⠀⠀⠀⠀⠀⠀⠀⠀⠀⠀⠀⠀⠀⠀⠀⠀⠀⠀⠀⠀⠀⠀⠀⠀⠀⢀⣠⣖⣶⣶⣿⣿⣿⣿⣿⣿⣿⣿⣿⣿⣷⡄⠀⠀⠀⠀⠀⠀⠀⠀⠀⠀⠀⠀⠀⠀⠀⠀⠀⠀⠀⠀⠀⠀⠀⠀⠀⠀⠀⠀⠀⠀⠀⠀⠀⠀⠀⠀⠀⠀</a:t>
            </a:r>
            <a:br/>
            <a:r>
              <a:t>⠀⠀⠀⠀⠀⣀⣀⡀⠀⠀⠀⠀⠀⠀⠀⠀⠀⠀⠀⠀⠀⠀⠀⠀⠀⠀⠀⠀⠀⠀⠀⠀⠀⠀⢀⣠⣿⣿⣿⣿⣿⣿⣿⣿⣿⣿⣿⣿⣿⣿⣿⣿⣷⠀⠀⠀⠀⠀⠀⠀⠀⠀⠀⠀⠀⠀⠀⠀⠀⠀⠀⠀⠀⠀⠀⠀⠀⠀⠀⠀⠀⠀⠀⠀⠀⠀⠀⠀⠀⠀⠀</a:t>
            </a:r>
            <a:br/>
            <a:r>
              <a:t>⠀⠀⠀⠀⠘⢿⣿⣿⣿⣷⣶⣤⣄⣀⠀⠀⠀⠀⠀⠀⠀⠀⠀⠀⠀⠀⠀⠀⠀⠀⠀⠀⠀⣠⣿⣿⣿⣿⣿⣿⣿⣿⣿⣿⣿⣿⣿⣿⣿⣿⣿⡿⠃⠀⠀⠀⠀⠀⠀⠀⠀⠀⠀⠀⠀⠀⠀⠀⠀⠀⠀⠀⠀⠀⠀⠀⠀⠀⠀⠀⠀⠀⠀⠀⠀⠀⠀⠀⠀⠀⠀</a:t>
            </a:r>
            <a:br/>
            <a:r>
              <a:t>⠀⠀⠀⠀⠀⢸⣿⣿⣿⣿⣿⣿⣿⣿⣿⣷⣦⣄⠀⠀⠀⠀⠀⠀⠀⠀⠀⠀⠀⠀⠀⣠⣾⣿⣿⣿⣿⣿⣿⣿⣿⣿⣿⣿⣿⣿⣿⣿⣿⣿⣿⣿⡖⠀⠀⠀⠀⠀⠀⠀⠀⠀⠀⠀⠀⠀⠀⠀⠀⠀⠀⠀⠀⠀⠀⠀⠀⠀⠀⠀⠀⠀⠀⠀⠀⠀⠀⠀⠀⠀⠀</a:t>
            </a:r>
            <a:br/>
            <a:r>
              <a:t>⠀⠀⠀⠀⢀⣿⣿⣿⣿⣿⣿⣿⣿⣿⣿⠿⠿⠻⠿⣿⣶⣦⣤⣄⣀⡀⠀⠀⠀⢀⣾⣿⣿⣿⣿⣿⣿⣿⣿⣿⣿⣿⣿⣿⣿⣿⣿⣿⣿⣿⣿⣿⡏⠀⠀⠀⠀⠀⠀⠀⠀⠀⠀⠀⠀⠀⠀⠀⠀⠀⠀⠀⠀⠀⠀⠀⠀⠀⠀⠀⠀⠀⠀⠀⠀⠀⠀⠀⠀⠀⠀</a:t>
            </a:r>
            <a:br/>
            <a:r>
              <a:t>⠀⠀⠀⠀⣸⣿⣿⣿⣿⣿⣿⣿⣿⣿⡏⠀⠀⠀⠀⠀⠀⠉⠉⠛⠻⠿⢿⣶⣿⣭⣿⣛⣛⣿⣿⣿⣿⣿⣿⣿⣿⣿⣿⣿⣿⣿⣿⣿⣿⣿⡿⠿⠃⠀⠀⠀⠀⠀⠀⠀⠀⠀⠀⠀⠀⠀⠀⠀⠀⠀⠀⠀⠀⠀⠀⠀⠀⠀⠀⠀⠀⠀⠀⠀⠀⠀⠀⠀⠀⠀⠀</a:t>
            </a:r>
            <a:br/>
            <a:r>
              <a:t>⠀⠀⠀⠀⣿⣿⣿⣿⣿⣿⣿⣿⣿⡿⠀⠀⠀⠀⠀⠀⠀⠀⠀⠀⠀⠀⠀⠀⠈⠉⠛⠛⢿⣿⣿⣿⣿⣯⣼⣿⣿⣿⣿⣿⣿⣿⣿⣿⣿⣿⣆⡀⠀⠀⠀⠀⠀⠀⠀⠀⠀⠀⠀⠀⠀⠀⠀⠀⠀⠀⠀⠀⠀⠀⠀⠀⠀⠀⠀⠀⠀⠀⠀⠀⠀⠀⠀⠀⠀⠀⠀</a:t>
            </a:r>
            <a:br/>
            <a:r>
              <a:t>⠀⠀⠀⢸⣿⣿⣿⣿⣿⣿⣿⣿⣿⠃⠀⠀⠀⠀⠀⠀⠀⠀⠀⠀⠀⠀⠀⠀⠀⠀⠀⠀⠀⠀⠀⢀⢩⣿⣿⣿⣿⣿⣿⣿⣿⣿⣿⣿⣿⣿⣿⣿⣶⣶⣦⣄⠀⠀⠀⠀⠀⠀⠀⠀⠀⠀⠀⠀⠀⠀⠀⠀⠀⠀⠀⠀⠀⠀⠀⠀⠀⠀⠀⠀⠀⠀⠀⠀⠀⠀⠀</a:t>
            </a:r>
            <a:br/>
            <a:r>
              <a:t>⠀⠀⠀⣼⣿⣿⣿⣿⣿⣿⣿⣿⡟⠀⠀⠀⠀⠀⠀⠀⠀⠀⠀⠀⠀⠀⠀⠀⠀⠀⠀⠀⠀⠀⠀⢠⠞⣿⣿⣿⣿⣿⣿⣿⣿⣿⣿⣿⣿⣿⣿⣿⣿⣿⣿⣿⣧⣤⣄⣀⣀⠀⠀⠀⠀⠀⠀⠀⠀⠀⠀⠀⠀⠀⠀⠀⠀⠀⠀⠀⠀⠀⠀⠀⠀⠀⠀⠀⠀⠀⠀</a:t>
            </a:r>
            <a:br/>
            <a:r>
              <a:t>⠀⠀⠀⣿⣿⣿⣿⣿⣿⣿⣿⣿⠃⠀⠀⠀⠀⠀⠀⠀⠀⠀⠀⠀⠀⠀⠀⠀⠀⠀⠀⠀⠀⠀⠀⠁⠚⢿⣿⣿⡿⡿⠋⢻⣿⣿⣿⣿⣿⣿⣿⣿⣿⣿⣿⣿⣿⠛⠛⠿⠿⢿⣿⣿⣶⣶⣶⣤⣤⣴⣤⣴⣦⣦⣤⢀⡀⠀⠀⠀⠀⠀⠀⠀⠀⠀⠀⠀⠀⠀⠀</a:t>
            </a:r>
            <a:br/>
            <a:r>
              <a:t>⠀⠀⠀⣿⣿⣿⣿⣿⣿⣿⣿⣿⠀⠀⠀⠀⠀⠀⠀⠀⠀⠀⠀⠀⠀⠀⠀⠀⠀⠀⠀⠀⠀⠀⠀⠀⠀⠀⠈⠁⠀⠁⢠⣾⣿⣿⣿⣿⣿⣿⣿⣿⣿⣿⣿⣿⣿⣆⠀⠀⠀⠀⠀⠀⠀⠉⠉⠙⠛⢻⣿⣿⣿⣿⣿⣿⣿⣶⣶⣶⣦⣤⣤⣤⣄⣀⣀⣀⡀⠀⠀</a:t>
            </a:r>
            <a:br/>
            <a:r>
              <a:t>⠀⠀⠀⣿⣿⣿⣿⣿⣿⣿⣿⡏⠀⠀⠀⠀⠀⠀⠀⠀⠀⠀⠀⠀⠀⠀⠀⠀⠀⠀⠀⠀⠀⠀⠀⠀⠀⠀⠀⠀⠀⠀⢘⣿⣿⣿⣿⣿⣿⣿⣿⣿⣿⣿⣿⣿⣿⣿⣧⠀⠀⠀⠀⠀⠀⠀⠀⠀⠀⠀⣿⣿⣿⣿⣿⡟⠉⠉⠉⠛⠛⠛⠿⠿⢿⣿⣿⣿⣿⣿⡇</a:t>
            </a:r>
            <a:br/>
            <a:r>
              <a:t>⠀⠀⠀⣿⣿⣿⣿⣿⣿⣿⣿⡇⠀⠀⠀⠀⠀⠀⠀⠀⠀⠀⠀⠀⠀⠀⠀⠀⠀⠀⠀⠀⠀⠀⠀⠀⠀⠀⠀⠀⠀⢠⣾⣿⣿⣿⣿⣿⣿⣿⣿⣿⣿⣿⣿⣿⣿⣿⣿⡇⠀⠀⠀⠀⣀⣠⣤⣴⣶⣿⣿⣿⣿⣿⠟⠀⠀⠀⠀⠀⠀⠀⠀⠀⠀⠀⠀⠉⠉⠙⠃</a:t>
            </a:r>
            <a:br/>
            <a:r>
              <a:t>⠀⠀⠀⣿⣿⣿⣿⣿⣿⣿⣿⡇⠀⠀⠀⠀⠀⠀⠀⠀⠀⠀⠀⠀⠀⠀⠀⠀⠀⠀⠀⠀⠀⠀⠀⠀⠀⠀⠀⠀⢠⣿⣿⣿⡿⠻⣿⣿⣿⣿⣿⣿⣿⣿⣿⣿⣿⣿⣿⣧⣤⣶⣾⣿⣿⣿⣿⣿⣿⣿⡿⠟⠋⠁⠀⠀⠀⠀⠀⠀⠀⠀⠀⠀⠀⠀⠀⠀⠀⠀⠀</a:t>
            </a:r>
            <a:br/>
            <a:r>
              <a:t>⠀⠀⠀⣿⣿⣿⣿⣿⣿⣿⣿⡇⠀⠀⠀⠀⠀⠀⠀⠀⠀⠀⠀⠀⠀⠀⠀⠀⠀⠀⠀⠀⠀⠀⠀⠀⠀⠀⠀⠀⣿⣿⣿⣯⡀⠀⢿⣿⣿⣿⣿⣿⣿⣿⣿⣿⣿⣿⣿⣿⣿⣿⣿⣿⣿⣿⠿⠛⠋⠁⠀⠀⠀⠀⠀⠀⠀⠀⠀⠀⠀⠀⠀⠀⠀⠀⠀⠀⠀⠀⠀</a:t>
            </a:r>
            <a:br/>
            <a:r>
              <a:t>⠀⠀⠀⢻⣿⣿⣿⣿⣿⣿⣿⡇⠀⠀⠀⠀⠀⠀⠀⠀⠀⠀⠀⠀⠀⠀⠀⠀⠀⠀⠀⠀⠀⠀⠀⠀⠀⠀⠀⠀⠘⢿⣿⣿⣿⣦⣿⣿⣿⣿⣿⣿⣿⣿⣿⣿⣿⡏⠛⠿⠿⠿⠛⠋⠁⠀⠀⠀⠀⠀⠀⠀⠀⠀⠀⠀⠀⠀⠀⠀⠀⠀⠀⠀⠀⠀⠀⠀⠀⠀⠀</a:t>
            </a:r>
            <a:br/>
            <a:r>
              <a:t>⠀⠀⠀⢸⣿⣿⣿⣿⣿⣿⣿⡇⠀⠀⠀⠀⠀⠀⠀⠀⠀⠀⠀⠀⠀⠀⠀⠀⠀⠀⠀⠀⠀⠀⠀⠀⠀⠀⠀⠀⠀⠀⠙⠻⣿⣿⣿⣿⣿⣿⣿⣿⣿⣿⣿⣿⣿⡃⠀⠀⠀⠀⠀⠀⠀⠀⠀⠀⠀⠀⠀⠀⠀⠀⠀⠀⠀⠀⠀⠀⠀⠀⠀⠀⠀⠀⠀⠀⠀⠀⠀</a:t>
            </a:r>
            <a:br/>
            <a:r>
              <a:t>⠀⠀⠀⠀⣿⣿⣿⣿⣿⣿⣿⣧⠀⠀⠀⠀⠀⠀⠀⠀⠀⠀⠀⠀⠀⠀⠀⠀⠀⠀⠀⠀⠀⠀⠀⠀⠀⠀⠀⠀⠀⠀⠀⠀⠈⠛⢿⣿⣿⣿⣿⣿⣿⣿⣿⣿⣿⡀⠀⠀⠀⠀⠀⠀⠀⠀⠀⠀⠀⠀⠀⠀⠀⠀⠀⠀⠀⠀⠀⠀⠀⠀⠀⠀⠀⠀⠀⠀⠀⠀⠀</a:t>
            </a:r>
            <a:br/>
            <a:r>
              <a:t>⠀⠀⠀⠀⢹⣿⣿⣿⣿⣿⣿⣿⡀⠀⠀⠀⠀⠀⠀⠀⠀⠀⠀⠀⠀⠀⠀⠀⠀⠀⠀⠀⠀⠀⠀⠀⠀⠀⠀⠀⠀⠀⠀⠀⠀⠀⣨⣿⣿⣿⣿⣿⣿⣿⣿⣿⣿⣷⣄⠀⠀⠀⠀⠀⠀⠀⠀⠀⠀⠀⠀⠀⠀⠀⠀⠀⠀⠀⠀⠀⠀⠀⠀⠀⠀⠀⠀⠀⠀⠀⠀</a:t>
            </a:r>
            <a:br/>
            <a:r>
              <a:t>⠀⠀⠀⠀⠈⣿⣿⣿⣿⣿⣿⣿⣧⠀⠀⠀⠀⠀⠀⠀⠀⠀⠀⠀⠀⠀⠀⠀⠀⠀⠀⠀⠀⠀⠀⠀⠀⠀⠀⠀⠀⠀⠀⠀⢀⣾⣿⣿⣿⣿⣿⣿⣿⣿⣿⣿⣿⣿⣏⠀⠀⠀⠀⠀⠀⠀⠀⠀⠀⠀⠀⠀⠀⠀⠀⠀⠀⠀⠀⠀⠀⠀⠀⠀⠀⠀⠀⠀⠀⠀⠀</a:t>
            </a:r>
            <a:br/>
            <a:r>
              <a:t>⠀⠀⠀⠀⠀⠸⣿⣿⣿⣿⣿⣿⣿⡆⠀⠀⠀⠀⠀⠀⠀⠀⠀⠀⠀⠀⠀⠀⠀⠀⠀⠀⠀⠀⠀⠀⠀⠀⠀⠀⠀⠀⢀⣴⣿⣿⣿⣿⣿⣿⣿⣿⣿⣿⣿⣿⣿⣿⣿⣆⠀⠀⠀⠀⠀⠀⠀⠀⠀⠀⠀⠀⠀⠀⠀⠀⠀⠀⠀⠀⠀⠀⠀⠀⠀⠀⠀⠀⠀⠀⠀</a:t>
            </a:r>
            <a:br/>
            <a:r>
              <a:t>⠀⠀⠀⠀⠀⠀⠹⣿⣿⣿⣿⣿⣿⣿⡀⠀⠀⠀⠀⠀⠀⠀⠀⠀⠀⠀⠀⠀⠀⠀⠀⠀⠀⠀⠀⠀⠀⠀⠀⢀⣤⣾⣿⣿⣿⣿⣿⣿⣿⣿⣿⣿⣿⣿⣿⣿⣿⣿⣿⣿⣷⡀⠀⠀⠀⠀⠀⠀⠀⠀⠀⠀⠀⠀⠀⠀⠀⠀⠀⠀⠀⠀⠀⠀⠀⠀⠀⠀⠀⠀⠀</a:t>
            </a:r>
            <a:br/>
            <a:r>
              <a:t>⠀⠀⠀⠀⠀⠀⠀⠹⣿⣿⣿⣿⣿⣿⣷⠀⠀⠀⠀⠀⠀⠀⠀⠀⠀⠀⠀⠀⠀⠀⠀⠀⠀⠀⠀⠀⣠⣴⣾⣿⣿⣿⣿⣿⣿⣿⣿⣿⣿⣿⣿⣿⣿⣿⣿⣿⣿⣿⣿⣿⣿⣿⣆⠀⠀⠀⠀⠀⠀⠀⠀⠀⠀⠀⠀⠀⠀⠀⠀⠀⠀⠀⠀⠀⠀⠀⠀⠀⠀⠀⠀</a:t>
            </a:r>
            <a:br/>
            <a:r>
              <a:t>⠀⠀⠀⠀⠀⠀⠀⠀⠹⣿⣿⣿⣿⣿⣿⣧⠀⠀⠀⠀⠀⠀⠀⠀⠀⠀⠀⠀⠀⠀⠀⠀⢀⣤⣶⣿⣿⣿⣿⣿⣿⣿⣿⣿⣿⣿⣿⣿⣿⣿⣿⣿⣿⣿⣿⣿⣿⣿⣿⣿⣿⡿⣿⣧⠀⠀⠀⠀⠀⠀⠀⠀⠀⠀⠀⠀⠀⠀⠀⠀⠀⠀⠀⠀⠀⠀⠀⠀⠀⠀⠀</a:t>
            </a:r>
            <a:br/>
            <a:r>
              <a:t>⠀⠀⠀⠀⠀⠀⠀⠀⠀⠹⣿⣿⣿⣿⣿⣿⣆⠀⠀⠀⠀⠀⠀⠀⠀⠀⠀⠀⠀⢀⣴⣾⣿⣿⣿⣿⣿⣿⣿⣿⣿⣿⣿⣿⣿⣿⣿⣿⣿⣿⣿⣿⣿⣿⣿⣿⣿⣿⣿⣿⣿⡇⠀⠀⠀⠀⠀⠀⠀⠀⠀⠀⠀⠀⠀⠀⠀⠀⠀⠀⠀⠀⠀⠀⠀⠀⠀⠀⠀⠀⠀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⠀⠀⠀⠀⠀⠀⠀⠀⠀⠀⢹⣿⣿⣿⣿⣿⣿⠀⠀⠀⠀⠀⠀⠀⠀⠀⠀⣠⣾⣿⣿⣿⣿⣿⣿⣿⣿⣿⣿⣿⣿⣿⣿⣿⣿⣿⣿⣿⣿⣿⣿⣿⣿⣿⣿⣿⣿⣿⣿⣿⣿⣿⠀⠀⠀⠀⠀⠀⠀⠀⠀⠀⠀⠀⠀⠀⠀⠀⠀⠀⠀⠀⠀⠀⠀⠀⠀⠀⠀⠀⠀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⠀⠀⠀⠀⠀⠀⠀⠀⠀⠀⠘⣿⣿⣿⣿⣿⠇⠀⠀⠀⠀⠀⠀⠀⠀⣠⣾⣿⣿⣿⣿⣿⣿⣿⣿⣿⣿⣿⣿⣿⣿⣿⣿⣿⣿⣿⣿⣿⣿⣿⣿⣿⣿⣿⣿⣿⣿⣿⣿⣿⣿⣿⠀⠀⠀⠀⠀⠀⠀⠀⠀⠀⠀⠀⠀⠀⠀⠀⠀⠀⠀⠀⠀⠀⠀⠀⠀⠀⠀⠀⠀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⠀⠀⠀⠀⠀⠀⠀⠀⠀⠀⠀⣿⣿⣿⣿⡟⠀⠀⠀⠀⠀⠀⠀⢀⣼⣿⣿⣿⣿⣿⣿⣿⣿⣿⣿⣿⣿⣿⣿⣿⣿⣿⣿⣿⣿⣿⣿⣿⣿⣿⣿⣿⣿⣿⣿⣿⣿⣿⣿⣿⣿⣿⡆⠀⠀⠀⠀⠀⠀⠀⠀⠀⠀⠀⠀⠀⠀⠀⠀⠀⠀⠀⠀⠀⠀⠀⠀⠀⠀⠀⠀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⠀⠀⠀⠀⠀⠀⠀⠀⠀⠀⠀⣿⣿⣿⣿⠁⠀⠀⠀⠀⠀⠀⠀⣾⣿⣿⣿⣿⣿⣿⣿⣿⣿⣿⣿⣿⣿⣿⣿⣿⣿⣿⣿⣿⣿⣿⣿⣿⣿⣿⣿⣿⣿⣿⣿⣿⣿⣿⣿⣿⣿⣿⡇⠀⠀⠀⠀⠀⠀⠀⠀⠀⠀⠀⠀⠀⠀⠀⠀⠀⠀⠀⠀⠀⠀⠀⠀⠀⠀⠀⠀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⠀⠀⠀⠀⠀⠀⠀⠀⠀⠀⠀⠀⠀⠀⠀⠀⠀⠀⠀⠀⠀⠀⠀⠀⠀⠀⠀⠀⠀⠀⠀⠀⠀⠀⠀⠀⠀⠀⠀⠀⠀⠀⠀⣠⣤⣶⣶⣶⣶⣦⣄⡀⠀⠀⠀⠀⠀⠀⠀⠀⠀⠀⠀⠀⠀⠀⠀⠀⠀⠀⠀⠀⠀⠀⠀⠀⠀⠀⠀⠀⠀⠀⠀⠀⠀⠀⠀⠀⠀⠀⠀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⠀⠀⠀⠀⠀⠀⠀⠀⠀⠀⠀⠀⠀⠀⠀⠀⠀⠀⠀⠀⠀⠀⠀⠀⠀⠀⠀⠀⠀⠀⠀⠀⠀⠀⠀⠀⠀⠀⣠⣶⣶⣶⣿⣿⣿⣿⣿⣿⣿⣿⣿⣿⣶⡄⠀⠀⠀⠀⠀⠀⠀⠀⠀⠀⠀⠀⠀⠀⠀⠀⠀⠀⠀⠀⠀⠀⠀⠀⠀⠀⠀⠀⠀⠀⠀⠀⠀⠀⠀⠀⠀</a:t>
            </a:r>
            <a:br/>
            <a:r>
              <a:t>⠀⠀⠀⠀⠀⢀⣀⣀⠀⠀⠀⠀⠀⠀⠀⠀⠀⠀⠀⠀⠀⠀⠀⠀⠀⠀⠀⠀⠀⠀⠀⠀⠀⠀⠀⢀⣠⣾⣿⣿⣿⣿⣿⣿⣿⣿⣿⣿⣿⣿⣿⣿⣿⣧⠀⠀⠀⠀⠀⠀⠀⠀⠀⠀⠀⠀⠀⠀⠀⠀⠀⠀⠀⠀⠀⠀⠀⠀⠀⠀⠀⠀⠀⠀⠀⠀⠀⠀⠀⠀⠀</a:t>
            </a:r>
            <a:br/>
            <a:r>
              <a:t>⠀⠀⠀⠀⠀⠻⣿⣿⣿⣿⣶⣦⣤⣀⡀⠀⠀⠀⠀⠀⠀⠀⠀⠀⠀⠀⠀⠀⠀⠀⠀⠀⠀⠀⣰⣿⣿⣿⣿⣿⣿⣿⣿⣿⣿⣿⣿⣿⣿⣿⣿⣿⡿⠋⠀⠀⠀⠀⠀⠀⠀⠀⠀⠀⠀⠀⠀⠀⠀⠀⠀⠀⠀⠀⠀⠀⠀⠀⠀⠀⠀⠀⠀⠀⠀⠀⠀⠀⠀⠀⠀</a:t>
            </a:r>
            <a:br/>
            <a:r>
              <a:t>⠀⠀⠀⠀⠀⠀⣾⣿⣿⣿⣿⣿⣿⣿⣿⣿⣶⣤⡀⠀⠀⠀⠀⠀⠀⠀⠀⠀⠀⠀⠀⠀⣠⣾⣿⣿⣿⣿⣿⣿⣿⣿⣿⣿⣿⣿⣿⣿⣿⣿⣿⣿⣿⡖⠀⠀⠀⠀⠀⠀⠀⠀⠀⠀⠀⠀⠀⠀⠀⠀⠀⠀⠀⠀⠀⠀⠀⠀⠀⠀⠀⠀⠀⠀⠀⠀⠀⠀⠀⠀⠀</a:t>
            </a:r>
            <a:br/>
            <a:r>
              <a:t>⠀⠀⠀⠀⠀⢸⣿⣿⣿⣿⣿⣿⣿⣿⣿⡿⠿⠿⠿⢿⣶⣶⣤⣄⣀⡀⠀⠀⠀⢀⣶⣿⣿⣿⣿⣿⣿⣿⣿⣿⣿⣿⣿⣿⣿⣿⣿⣿⣿⣿⣿⣿⣿⡇⠀⠀⠀⠀⠀⠀⠀⠀⠀⠀⠀⠀⠀⠀⠀⠀⠀⠀⠀⠀⠀⠀⠀⠀⠀⠀⠀⠀⠀⠀⠀⠀⠀⠀⠀⠀⠀</a:t>
            </a:r>
            <a:br/>
            <a:r>
              <a:t>⠀⠀⠀⠀⠀⣿⣿⣿⣿⣿⣿⣿⣿⣿⣿⠃⠀⠀⠀⠀⠀⠈⠉⠛⠛⠿⠿⣷⣶⣤⣭⣛⣛⢛⣿⣿⣿⣿⣿⣿⣿⣿⣿⣿⣿⣿⣿⣿⣿⣿⣿⡿⠿⠃⠀⠀⠀⠀⠀⠀⠀⠀⠀⠀⠀⠀⠀⠀⠀⠀⠀⠀⠀⠀⠀⠀⠀⠀⠀⠀⠀⠀⠀⠀⠀⠀⠀⠀⠀⠀⠀</a:t>
            </a:r>
            <a:br/>
            <a:r>
              <a:t>⠀⠀⠀⠀⢸⣿⣿⣿⣿⣿⣿⣿⣿⣿⡏⠀⠀⠀⠀⠀⠀⠀⠀⠀⠀⠀⠀⠀⠈⠉⠙⠛⠿⣿⣿⣿⣿⣿⣭⣾⣿⣿⣿⣿⣿⣿⣿⣿⣿⣿⣿⣇⠀⠀⠀⠀⠀⠀⠀⠀⠀⠀⠀⠀⠀⠀⠀⠀⠀⠀⠀⠀⠀⠀⠀⠀⠀⠀⠀⠀⠀⠀⠀⠀⠀⠀⠀⠀⠀⠀⠀</a:t>
            </a:r>
            <a:br/>
            <a:r>
              <a:t>⠀⠀⠀⠀⣾⣿⣿⣿⣿⣿⣿⣿⣿⣿⠀⠀⠀⠀⠀⠀⠀⠀⠀⠀⠀⠀⠀⠀⠀⠀⠀⠀⠀⠀⠀⠀⢉⣽⣿⣿⣿⣿⣿⣿⣿⣿⣿⣿⣿⣿⣿⣿⣿⣶⣶⣤⣀⠀⠀⠀⠀⠀⠀⠀⠀⠀⠀⠀⠀⠀⠀⠀⠀⠀⠀⠀⠀⠀⠀⠀⠀⠀⠀⠀⠀⠀⠀⠀⠀⠀⠀</a:t>
            </a:r>
            <a:br/>
            <a:r>
              <a:t>⠀⠀⠀⠀⣿⣿⣿⣿⣿⣿⣿⣿⣿⠇⠀⠀⠀⠀⠀⠀⠀⠀⠀⠀⠀⠀⠀⠀⠀⠀⠀⠀⠀⠀⠀⠀⡰⢻⣿⣿⣿⣿⣿⣿⣿⣿⣿⣿⣿⣿⣿⣿⣿⣿⣿⣿⣿⣧⣄⣀⣀⠀⠀⠀⠀⠀⠀⠀⠀⠀⠀⠀⠀⠀⠀⠀⠀⠀⠀⠀⠀⠀⠀⠀⠀⠀⠀⠀⠀⠀⠀</a:t>
            </a:r>
            <a:br/>
            <a:r>
              <a:t>⠀⠀⠀⢸⣿⣿⣿⣿⣿⣿⣿⣿⣿⠀⠀⠀⠀⠀⠀⠀⠀⠀⠀⠀⠀⠀⠀⠀⠀⠀⠀⠀⠀⠀⠀⠈⠀⢻⣿⣿⣿⢿⡟⠁⣿⣿⣿⣿⣿⣿⣿⣿⣿⣿⣿⣿⣿⣿⠛⠿⠿⢿⣿⣿⣶⣶⣦⣤⣤⣄⣠⣤⣴⣦⣤⣄⢀⡀⠀⠀⠀⠀⠀⠀⠀⠀⠀⠀⠀⠀⠀</a:t>
            </a:r>
            <a:br/>
            <a:r>
              <a:t>⠀⠀⠀⢸⣿⣿⣿⣿⣿⣿⣿⣿⡇⠀⠀⠀⠀⠀⠀⠀⠀⠀⠀⠀⠀⠀⠀⠀⠀⠀⠀⠀⠀⠀⠀⠀⠀⠀⠐⠉⠀⠘⠀⢠⣾⣿⣿⣿⣿⣿⣿⣿⣿⣿⣿⣿⣿⣿⣆⠀⠀⠀⠀⠀⠈⠉⠉⠙⠛⠛⢻⣿⣿⣿⣿⣿⣿⣷⣶⣦⣤⣤⣤⣤⣀⣀⣀⡀⠀⠀⠀</a:t>
            </a:r>
            <a:br/>
            <a:r>
              <a:t>⠀⠀⠀⢸⣿⣿⣿⣿⣿⣿⣿⣿⡇⠀⠀⠀⠀⠀⠀⠀⠀⠀⠀⠀⠀⠀⠀⠀⠀⠀⠀⠀⠀⠀⠀⠀⠀⠀⠀⠀⠀⠀⠀⢸⣿⣿⣿⣿⣿⣿⣿⣿⣿⣿⣿⣿⣿⣿⣿⣦⠀⠀⠀⠀⠀⠀⠀⠀⠀⠀⠈⣿⣿⣿⣿⣿⣿⠋⠉⠛⠛⠛⠿⠿⢿⣿⣿⣿⣿⣿⡇</a:t>
            </a:r>
            <a:br/>
            <a:r>
              <a:t>⠀⠀⠀⢸⣿⣿⣿⣿⣿⣿⣿⣿⠀⠀⠀⠀⠀⠀⠀⠀⠀⠀⠀⠀⠀⠀⠀⠀⠀⠀⠀⠀⠀⠀⠀⠀⠀⠀⠀⠀⠀⠀⣠⣿⣿⣿⣿⣿⣿⣿⣿⣿⣿⣿⣿⣿⣿⣿⣿⣿⡇⠀⠀⠀⠀⠀⣀⣠⣤⣴⣾⣿⣿⣿⣿⡿⠁⠀⠀⠀⠀⠀⠀⠀⠀⠀⠀⠉⠉⠙⠃</a:t>
            </a:r>
            <a:br/>
            <a:r>
              <a:t>⠀⠀⠀⢸⣿⣿⣿⣿⣿⣿⣿⣿⠀⠀⠀⠀⠀⠀⠀⠀⠀⠀⠀⠀⠀⠀⠀⠀⠀⠀⠀⠀⠀⠀⠀⠀⠀⠀⠀⠀⠀⣰⣿⣿⣿⡿⢻⣿⣿⣿⣿⣿⣿⣿⣿⣿⣿⣿⣿⣿⣧⣠⣤⣶⣾⣿⣿⣿⣿⣿⣿⣿⡿⠟⠉⠀⠀⠀⠀⠀⠀⠀⠀⠀⠀⠀⠀⠀⠀⠀⠀</a:t>
            </a:r>
            <a:br/>
            <a:r>
              <a:t>⠀⠀⠀⢸⣿⣿⣿⣿⣿⣿⣿⣿⠀⠀⠀⠀⠀⠀⠀⠀⠀⠀⠀⠀⠀⠀⠀⠀⠀⠀⠀⠀⠀⠀⠀⠀⠀⠀⠀⠀⠀⣿⣿⣿⣏⡀⠈⣿⣿⣿⣿⣿⣿⣿⣿⣿⣿⣿⣿⣿⣿⣿⣿⣿⣿⣿⣿⣿⠿⠛⠉⠁⠀⠀⠀⠀⠀⠀⠀⠀⠀⠀⠀⠀⠀⠀⠀⠀⠀⠀⠀</a:t>
            </a:r>
            <a:br/>
            <a:r>
              <a:t>⠀⠀⠀⠈⣿⣿⣿⣿⣿⣿⣿⣿⠀⠀⠀⠀⠀⠀⠀⠀⠀⠀⠀⠀⠀⠀⠀⠀⠀⠀⠀⠀⠀⠀⠀⠀⠀⠀⠀⠀⠀⠻⣿⣿⣿⣿⣦⣿⣿⣿⣿⣿⣿⣿⣿⣿⣿⣿⡟⠿⢿⣿⡿⠿⠛⠋⠁⠀⠀⠀⠀⠀⠀⠀⠀⠀⠀⠀⠀⠀⠀⠀⠀⠀⠀⠀⠀⠀⠀⠀⠀</a:t>
            </a:r>
            <a:br/>
            <a:r>
              <a:t>⠀⠀⠀⠀⣿⣿⣿⣿⣿⣿⣿⣿⡀⠀⠀⠀⠀⠀⠀⠀⠀⠀⠀⠀⠀⠀⠀⠀⠀⠀⠀⠀⠀⠀⠀⠀⠀⠀⠀⠀⠀⠀⠈⠛⢿⣿⣿⣿⣿⣿⣿⣿⣿⣿⣿⣿⣿⣿⠋⠀⠀⠀⠀⠀⠀⠀⠀⠀⠀⠀⠀⠀⠀⠀⠀⠀⠀⠀⠀⠀⠀⠀⠀⠀⠀⠀⠀⠀⠀⠀⠀</a:t>
            </a:r>
            <a:br/>
            <a:r>
              <a:t>⠀⠀⠀⠀⢹⣿⣿⣿⣿⣿⣿⣿⡇⠀⠀⠀⠀⠀⠀⠀⠀⠀⠀⠀⠀⠀⠀⠀⠀⠀⠀⠀⠀⠀⠀⠀⠀⠀⠀⠀⠀⠀⠀⠀⠀⠙⠻⣿⣿⣿⣿⣿⣿⣿⣿⣿⣿⣿⠇⠀⠀⠀⠀⠀⠀⠀⠀⠀⠀⠀⠀⠀⠀⠀⠀⠀⠀⠀⠀⠀⠀⠀⠀⠀⠀⠀⠀⠀⠀⠀⠀</a:t>
            </a:r>
            <a:br/>
            <a:r>
              <a:t>⠀⠀⠀⠀⠈⣿⣿⣿⣿⣿⣿⣿⣧⠀⠀⠀⠀⠀⠀⠀⠀⠀⠀⠀⠀⠀⠀⠀⠀⠀⠀⠀⠀⠀⠀⠀⠀⠀⠀⠀⠀⠀⠀⠀⠀⠀⠀⣸⣿⣿⣿⣿⣿⣿⣿⣿⣿⣿⣷⣄⠀⠀⠀⠀⠀⠀⠀⠀⠀⠀⠀⠀⠀⠀⠀⠀⠀⠀⠀⠀⠀⠀⠀⠀⠀⠀⠀⠀⠀⠀⠀</a:t>
            </a:r>
            <a:br/>
            <a:r>
              <a:t>⠀⠀⠀⠀⠀⢹⣿⣿⣿⣿⣿⣿⣿⡄⠀⠀⠀⠀⠀⠀⠀⠀⠀⠀⠀⠀⠀⠀⠀⠀⠀⠀⠀⠀⠀⠀⠀⠀⠀⠀⠀⠀⠀⠀⠀⢀⣾⣿⣿⣿⣿⣿⣿⣿⣿⣿⣿⣿⣿⣟⠀⠀⠀⠀⠀⠀⠀⠀⠀⠀⠀⠀⠀⠀⠀⠀⠀⠀⠀⠀⠀⠀⠀⠀⠀⠀⠀⠀⠀⠀⠀</a:t>
            </a:r>
            <a:br/>
            <a:r>
              <a:t>⠀⠀⠀⠀⠀⠀⢿⣿⣿⣿⣿⣿⣿⣷⠀⠀⠀⠀⠀⠀⠀⠀⠀⠀⠀⠀⠀⠀⠀⠀⠀⠀⠀⠀⠀⠀⠀⠀⠀⠀⠀⠀⠀⣀⣴⣿⣿⣿⣿⣿⣿⣿⣿⣿⣿⣿⣿⣿⣿⣿⣆⠀⠀⠀⠀⠀⠀⠀⠀⠀⠀⠀⠀⠀⠀⠀⠀⠀⠀⠀⠀⠀⠀⠀⠀⠀⠀⠀⠀⠀⠀</a:t>
            </a:r>
            <a:br/>
            <a:r>
              <a:t>⠀⠀⠀⠀⠀⠀⠈⣿⣿⣿⣿⣿⣿⣿⣧⠀⠀⠀⠀⠀⠀⠀⠀⠀⠀⠀⠀⠀⠀⠀⠀⠀⠀⠀⠀⠀⠀⠀⠀⠀⣀⣴⣾⣿⣿⣿⣿⣿⣿⣿⣿⣿⣿⣿⣿⣿⣿⣿⣿⣿⣿⣦⡀⠀⠀⠀⠀⠀⠀⠀⠀⠀⠀⠀⠀⠀⠀⠀⠀⠀⠀⠀⠀⠀⠀⠀⠀⠀⠀⠀⠀</a:t>
            </a:r>
            <a:br/>
            <a:r>
              <a:t>⠀⠀⠀⠀⠀⠀⠀⠈⢿⣿⣿⣿⣿⣿⣿⣆⠀⠀⠀⠀⠀⠀⠀⠀⠀⠀⠀⠀⠀⠀⠀⠀⠀⠀⠀⢀⣠⣴⣶⣿⣿⣿⣿⣿⣿⣿⣿⣿⣿⣿⣿⣿⣿⣿⣿⣿⣿⣿⣿⣿⣿⣿⣿⣄⠀⠀⠀⠀⠀⠀⠀⠀⠀⠀⠀⠀⠀⠀⠀⠀⠀⠀⠀⠀⠀⠀⠀⠀⠀⠀⠀</a:t>
            </a:r>
            <a:br/>
            <a:r>
              <a:t>⠀⠀⠀⠀⠀⠀⠀⠀⠈⢿⣿⣿⣿⣿⣿⣿⡄⠀⠀⠀⠀⠀⠀⠀⠀⠀⠀⠀⠀⠀⠀⢀⣠⣴⣾⣿⣿⣿⣿⣿⣿⣿⣿⣿⣿⣿⣿⣿⣿⣿⣿⣿⣿⣿⣿⣿⣿⣿⣿⣿⣿⣿⣿⣿⣆⠀⠀⠀⠀⠀⠀⠀⠀⠀⠀⠀⠀⠀⠀⠀⠀⠀⠀⠀⠀⠀⠀⠀⠀⠀⠀</a:t>
            </a:r>
            <a:br/>
            <a:r>
              <a:t>⠀⠀⠀⠀⠀⠀⠀⠀⠀⠈⢿⣿⣿⣿⣿⣿⣿⡀⠀⠀⠀⠀⠀⠀⠀⠀⠀⠀⢀⣤⣾⣿⣿⣿⣿⣿⣿⣿⣿⣿⣿⣿⣿⣿⣿⣿⣿⣿⣿⣿⣿⣿⣿⣿⣿⣿⣿⣿⣿⣿⣿⣿⣇⠈⠉⠀⠀⠀⠀⠀⠀⠀⠀⠀⠀⠀⠀⠀⠀⠀⠀⠀⠀⠀⠀⠀⠀⠀⠀⠀⠀</a:t>
            </a:r>
            <a:br/>
            <a:r>
              <a:t>⠀⠀⠀⠀⠀⠀⠀⠀⠀⠀⠈⣿⣿⣿⣿⣿⣿⡇⠀⠀⠀⠀⠀⠀⠀⠀⣠⣾⣿⣿⣿⣿⣿⣿⣿⣿⣿⣿⣿⣿⣿⣿⣿⣿⣿⣿⣿⣿⣿⣿⣿⣿⣿⣿⣿⣿⣿⣿⣿⣿⣿⣿⣿⠀⠀⠀⠀⠀⠀⠀⠀⠀⠀⠀⠀⠀⠀⠀⠀⠀⠀⠀⠀⠀⠀⠀⠀⠀⠀⠀⠀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⠀⠀⠀⠀⠀⠀⠀⠀⠀⠀⠀⢹⣿⣿⣿⣿⣿⠃⠀⠀⠀⠀⠀⠀⣠⣾⣿⣿⣿⣿⣿⣿⣿⣿⣿⣿⣿⣿⣿⣿⣿⣿⣿⣿⣿⣿⣿⣿⣿⣿⣿⣿⣿⣿⣿⣿⣿⣿⣿⣿⣿⣿⣿⡄⠀⠀⠀⠀⠀⠀⠀⠀⠀⠀⠀⠀⠀⠀⠀⠀⠀⠀⠀⠀⠀⠀⠀⠀⠀⠀⠀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⠀⠀⠀⠀⠀⠀⠀⠀⠀⠀⠀⢸⣿⣿⣿⣿⡏⠀⠀⠀⠀⠀⠀⣼⣿⣿⣿⣿⣿⣿⣿⣿⣿⣿⣿⣿⣿⣿⣿⣿⣿⣿⣿⣿⣿⣿⣿⣿⣿⣿⣿⣿⣿⣿⣿⣿⣿⣿⣿⣿⣿⣿⣿⡇⠀⠀⠀⠀⠀⠀⠀⠀⠀⠀⠀⠀⠀⠀⠀⠀⠀⠀⠀⠀⠀⠀⠀⠀⠀⠀⠀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⠀⠀⠀⠀⠀⠀⠀⠀⠀⠀⠀⢸⣿⣿⣿⣿⠀⠀⠀⠀⠀⠀⣼⣿⣿⣿⣿⣿⣿⣿⣿⣿⣿⣿⣿⣿⣿⣿⣿⣿⣿⣿⣿⣿⣿⣿⣿⣿⣿⣿⣿⣿⣿⣿⣿⣿⣿⣿⣿⣿⣿⣿⣿⡇⠀⠀⠀⠀⠀⠀⠀⠀⠀⠀⠀⠀⠀⠀⠀⠀⠀⠀⠀⠀⠀⠀⠀⠀⠀⠀⠀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⠀⠀⠀⠀⠀⠀⠀⠀⠀⠀⠀⠀⠀⠀⠀⠀⠀⠀⠀⠀⠀⠀⠀⠀⠀⠀⠀⠀⠀⠀⠀⠀⠀⠀⠀⠀⠀⠀⠀⠀⠀⠀⠀⢀⣠⣴⣶⣶⣶⣶⣦⣄⡀⠀⠀⠀⠀⠀⠀⠀⠀⠀⠀⠀⠀⠀⠀⠀⠀⠀⠀⠀⠀⠀⠀⠀⠀⠀⠀⠀⠀⠀⠀⠀⠀⠀⠀⠀⠀⠀⠀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⠀⠀⠀⠀⠀⠀⠀⠀⠀⠀⠀⠀⠀⠀⠀⠀⠀⠀⠀⠀⠀⠀⠀⠀⠀⠀⠀⠀⠀⠀⠀⠀⠀⠀⠀⠀⠀⠀⢀⣤⣶⣶⣾⣿⣿⣿⣿⣿⣿⣿⣿⣿⣿⣦⡄⠀⠀⠀⠀⠀⠀⠀⠀⠀⠀⠀⠀⠀⠀⠀⠀⠀⠀⠀⠀⠀⠀⠀⠀⠀⠀⠀⠀⠀⠀⠀⠀⠀⠀⠀⠀</a:t>
            </a:r>
            <a:br/>
            <a:r>
              <a:t>⠀⠀⠀⠀⠀⠀⣀⣀⡀⠀⠀⠀⠀⠀⠀⠀⠀⠀⠀⠀⠀⠀⠀⠀⠀⠀⠀⠀⠀⠀⠀⠀⠀⠀⠀⠀⢀⣴⣿⣿⣿⣿⣿⣿⣿⣿⣿⣿⣿⣿⣿⣿⣿⣿⡇⠀⠀⠀⠀⠀⠀⠀⠀⠀⠀⠀⠀⠀⠀⠀⠀⠀⠀⠀⠀⠀⠀⠀⠀⠀⠀⠀⠀⠀⠀⠀⠀⠀⠀⠀⠀</a:t>
            </a:r>
            <a:br/>
            <a:r>
              <a:t>⠀⠀⠀⠀⠀⠘⢿⣿⣿⣿⣷⣶⣤⣄⣀⠀⠀⠀⠀⠀⠀⠀⠀⠀⠀⠀⠀⠀⠀⠀⠀⠀⠀⠀⢀⣴⣿⣿⣿⣿⣿⣿⣿⣿⣿⣿⣿⣿⣿⣿⣿⣿⣿⡟⠁⠀⠀⠀⠀⠀⠀⠀⠀⠀⠀⠀⠀⠀⠀⠀⠀⠀⠀⠀⠀⠀⠀⠀⠀⠀⠀⠀⠀⠀⠀⠀⠀⠀⠀⠀⠀</a:t>
            </a:r>
            <a:br/>
            <a:r>
              <a:t>⠀⠀⠀⠀⠀⠀⢸⣿⣿⣿⣿⣿⣿⣿⣿⣿⣷⣦⣄⠀⠀⠀⠀⠀⠀⠀⠀⠀⠀⠀⠀⠀⢀⣴⣿⣿⣿⣿⣿⣿⣿⣿⣿⣿⣿⣿⣿⣿⣿⣿⣿⣿⣿⣷⡆⠀⠀⠀⠀⠀⠀⠀⠀⠀⠀⠀⠀⠀⠀⠀⠀⠀⠀⠀⠀⠀⠀⠀⠀⠀⠀⠀⠀⠀⠀⠀⠀⠀⠀⠀⠀</a:t>
            </a:r>
            <a:br/>
            <a:r>
              <a:t>⠀⠀⠀⠀⠀⢀⣿⣿⣿⣿⣿⣿⣿⣿⣿⣿⠿⠿⠿⠿⣷⣶⣦⣤⣀⣀⠀⠀⠀⢀⣠⣾⣿⣿⣿⣿⣿⣿⣿⣿⣿⣿⣿⣿⣿⣿⣿⣿⣿⣿⣿⣿⣿⣿⡇⠀⠀⠀⠀⠀⠀⠀⠀⠀⠀⠀⠀⠀⠀⠀⠀⠀⠀⠀⠀⠀⠀⠀⠀⠀⠀⠀⠀⠀⠀⠀⠀⠀⠀⠀⠀</a:t>
            </a:r>
            <a:br/>
            <a:r>
              <a:t>⠀⠀⠀⠀⠀⢸⣿⣿⣿⣿⣿⣿⣿⣿⣿⡟⠀⠀⠀⠀⠀⠀⠉⠙⠛⠻⠿⣿⣶⣦⣤⣍⣛⡛⣻⣿⣿⣿⣿⣿⣿⣿⣿⣿⣿⣿⣿⣿⣿⣿⣿⣿⠿⠿⠂⠀⠀⠀⠀⠀⠀⠀⠀⠀⠀⠀⠀⠀⠀⠀⠀⠀⠀⠀⠀⠀⠀⠀⠀⠀⠀⠀⠀⠀⠀⠀⠀⠀⠀⠀⠀</a:t>
            </a:r>
            <a:br/>
            <a:r>
              <a:t>⠀⠀⠀⠀⠀⣿⣿⣿⣿⣿⣿⣿⣿⣿⣿⠁⠀⠀⠀⠀⠀⠀⠀⠀⠀⠀⠀⠀⠀⠉⠙⠛⠻⢿⣿⣿⣿⣿⣯⣥⣿⣿⣿⣿⣿⣿⣿⣿⣿⣿⣿⣿⣁⠀⠀⠀⠀⠀⠀⠀⠀⠀⠀⠀⠀⠀⠀⠀⠀⠀⠀⠀⠀⠀⠀⠀⠀⠀⠀⠀⠀⠀⠀⠀⠀⠀⠀⠀⠀⠀⠀</a:t>
            </a:r>
            <a:br/>
            <a:r>
              <a:t>⠀⠀⠀⠀⢸⣿⣿⣿⣿⣿⣿⣿⣿⣿⡇⠀⠀⠀⠀⠀⠀⠀⠀⠀⠀⠀⠀⠀⠀⠀⠀⠀⠀⠀⠀⠀⠈⣩⣿⣿⣿⣿⣿⣿⣿⣿⣿⣿⣿⣿⣿⣿⣿⣷⣶⣦⣤⡀⠀⠀⠀⠀⠀⠀⠀⠀⠀⠀⠀⠀⠀⠀⠀⠀⠀⠀⠀⠀⠀⠀⠀⠀⠀⠀⠀⠀⠀⠀⠀⠀⠀</a:t>
            </a:r>
            <a:br/>
            <a:r>
              <a:t>⠀⠀⠀⠀⣼⣿⣿⣿⣿⣿⣿⣿⣿⡿⠀⠀⠀⠀⠀⠀⠀⠀⠀⠀⠀⠀⠀⠀⠀⠀⠀⠀⠀⠀⠀⠀⢀⠼⣻⣿⣿⣿⣿⣿⣿⣿⣿⣿⣿⣿⣿⣿⣿⣿⣿⣿⣿⣿⣦⣀⣀⠀⠀⠀⠀⠀⠀⠀⠀⠀⠀⠀⠀⠀⠀⠀⠀⠀⠀⠀⠀⠀⠀⠀⠀⠀⠀⠀⠀⠀⠀</a:t>
            </a:r>
            <a:br/>
            <a:r>
              <a:t>⠀⠀⠀⠀⣿⣿⣿⣿⣿⣿⣿⣿⣿⡇⠀⠀⠀⠀⠀⠀⠀⠀⠀⠀⠀⠀⠀⠀⠀⠀⠀⠀⠀⠀⠀⠀⠈⠰⣻⣿⣿⣿⣿⠟⠸⣿⣿⣿⣿⣿⣿⣿⣿⣿⣿⣿⣿⣿⣿⠻⠿⠿⣿⣿⣶⣶⣶⣤⣤⣤⣀⣠⣄⣰⣦⣤⣀⢀⡀⠀⠀⠀⠀⠀⠀⠀⠀⠀⠀⠀⠀</a:t>
            </a:r>
            <a:br/>
            <a:r>
              <a:t>⠀⠀⠀⠀⣿⣿⣿⣿⣿⣿⣿⣿⣿⠀⠀⠀⠀⠀⠀⠀⠀⠀⠀⠀⠀⠀⠀⠀⠀⠀⠀⠀⠀⠀⠀⠀⠀⠀⠀⠈⠃⠁⠁⠀⣰⣿⣿⣿⣿⣿⣿⣿⣿⣿⣿⣿⣿⣿⣿⡄⠀⠀⠀⠀⠀⠉⠉⠙⠛⠛⠻⢿⣿⣿⣿⣿⣿⣿⣷⣦⣤⣤⣤⣤⣀⣀⣀⡀⠀⠀⠀</a:t>
            </a:r>
            <a:br/>
            <a:r>
              <a:t>⠀⠀⠀⠀⣿⣿⣿⣿⣿⣿⣿⣿⣿⠀⠀⠀⠀⠀⠀⠀⠀⠀⠀⠀⠀⠀⠀⠀⠀⠀⠀⠀⠀⠀⠀⠀⠀⠀⠀⠀⠀⠀⠀⠀⣻⣿⣿⣿⣿⣿⣿⣿⣿⣿⣿⣿⣿⣿⣿⣿⣆⠀⠀⠀⠀⠀⠀⠀⠀⠀⠀⠈⣿⣿⣿⣿⣿⣿⠋⠛⠛⠛⠿⠿⢿⣿⣿⣿⣿⣿⡇</a:t>
            </a:r>
            <a:br/>
            <a:r>
              <a:t>⠀⠀⠀⠀⣿⣿⣿⣿⣿⣿⣿⣿⡏⠀⠀⠀⠀⠀⠀⠀⠀⠀⠀⠀⠀⠀⠀⠀⠀⠀⠀⠀⠀⠀⠀⠀⠀⠀⠀⠀⠀⠀⠀⣴⣿⣿⣿⣿⣿⣿⣿⣿⣿⣿⣿⣿⣿⣿⣿⣿⣿⡆⠀⠀⠀⠀⠀⢀⣀⣤⣤⣶⣿⣿⣿⣿⡿⠃⠀⠀⠀⠀⠀⠀⠀⠀⠀⠉⠉⠙⠃</a:t>
            </a:r>
            <a:br/>
            <a:r>
              <a:t>⠀⠀⠀⠀⣿⣿⣿⣿⣿⣿⣿⣿⡇⠀⠀⠀⠀⠀⠀⠀⠀⠀⠀⠀⠀⠀⠀⠀⠀⠀⠀⠀⠀⠀⠀⠀⠀⠀⠀⠀⠀⠀⣼⣿⣿⣿⡿⣿⣿⣿⣿⣿⣿⣿⣿⣿⣿⣿⣿⣿⣿⣇⣀⣤⣴⣶⣿⣿⣿⣿⣿⣿⣿⣿⠟⠋⠀⠀⠀⠀⠀⠀⠀⠀⠀⠀⠀⠀⠀⠀⠀</a:t>
            </a:r>
            <a:br/>
            <a:r>
              <a:t>⠀⠀⠀⠀⣿⣿⣿⣿⣿⣿⣿⣿⡇⠀⠀⠀⠀⠀⠀⠀⠀⠀⠀⠀⠀⠀⠀⠀⠀⠀⠀⠀⠀⠀⠀⠀⠀⠀⠀⠀⠀⢸⣿⣿⣿⣋⠀⠸⣿⣿⣿⣿⣿⣿⣿⣿⣿⣿⣿⣿⣿⣿⣿⣿⣿⣿⣿⣿⣿⠿⠟⠋⠉⠀⠀⠀⠀⠀⠀⠀⠀⠀⠀⠀⠀⠀⠀⠀⠀⠀⠀</a:t>
            </a:r>
            <a:br/>
            <a:r>
              <a:t>⠀⠀⠀⠀⢿⣿⣿⣿⣿⣿⣿⣿⡇⠀⠀⠀⠀⠀⠀⠀⠀⠀⠀⠀⠀⠀⠀⠀⠀⠀⠀⠀⠀⠀⠀⠀⠀⠀⠀⠀⠀⠘⢿⣿⣿⣿⣷⣼⣿⣿⣿⣿⣿⣿⣿⣿⣿⣿⣿⡿⢿⣿⣿⣿⠿⠟⠛⠉⠀⠀⠀⠀⠀⠀⠀⠀⠀⠀⠀⠀⠀⠀⠀⠀⠀⠀⠀⠀⠀⠀⠀</a:t>
            </a:r>
            <a:br/>
            <a:r>
              <a:t>⠀⠀⠀⠀⢸⣿⣿⣿⣿⣿⣿⣿⣇⠀⠀⠀⠀⠀⠀⠀⠀⠀⠀⠀⠀⠀⠀⠀⠀⠀⠀⠀⠀⠀⠀⠀⠀⠀⠀⠀⠀⠀⠀⠙⠻⣿⣿⣿⣿⣿⣿⣿⣿⣿⣿⣿⣿⣿⣿⠃⠀⠀⠀⠀⠀⠀⠀⠀⠀⠀⠀⠀⠀⠀⠀⠀⠀⠀⠀⠀⠀⠀⠀⠀⠀⠀⠀⠀⠀⠀⠀</a:t>
            </a:r>
            <a:br/>
            <a:r>
              <a:t>⠀⠀⠀⠀⠘⣿⣿⣿⣿⣿⣿⣿⣿⠀⠀⠀⠀⠀⠀⠀⠀⠀⠀⠀⠀⠀⠀⠀⠀⠀⠀⠀⠀⠀⠀⠀⠀⠀⠀⠀⠀⠀⠀⠀⠀⠈⠛⢿⣿⣿⣿⣿⣿⣿⣿⣿⣿⣿⣿⠀⠀⠀⠀⠀⠀⠀⠀⠀⠀⠀⠀⠀⠀⠀⠀⠀⠀⠀⠀⠀⠀⠀⠀⠀⠀⠀⠀⠀⠀⠀⠀</a:t>
            </a:r>
            <a:br/>
            <a:r>
              <a:t>⠀⠀⠀⠀⠀⢻⣿⣿⣿⣿⣿⣿⣿⡀⠀⠀⠀⠀⠀⠀⠀⠀⠀⠀⠀⠀⠀⠀⠀⠀⠀⠀⠀⠀⠀⠀⠀⠀⠀⠀⠀⠀⠀⠀⠀⠀⠀⠀⣻⣿⣿⣿⣿⣿⣿⣿⣿⣿⣿⣦⡀⠀⠀⠀⠀⠀⠀⠀⠀⠀⠀⠀⠀⠀⠀⠀⠀⠀⠀⠀⠀⠀⠀⠀⠀⠀⠀⠀⠀⠀⠀</a:t>
            </a:r>
            <a:br/>
            <a:r>
              <a:t>⠀⠀⠀⠀⠀⠘⣿⣿⣿⣿⣿⣿⣿⣧⠀⠀⠀⠀⠀⠀⠀⠀⠀⠀⠀⠀⠀⠀⠀⠀⠀⠀⠀⠀⠀⠀⠀⠀⠀⠀⠀⠀⠀⠀⠀⠀⣠⣾⣿⣿⣿⣿⣿⣿⣿⣿⣿⣿⣿⣿⡗⠀⠀⠀⠀⠀⠀⠀⠀⠀⠀⠀⠀⠀⠀⠀⠀⠀⠀⠀⠀⠀⠀⠀⠀⠀⠀⠀⠀⠀⠀</a:t>
            </a:r>
            <a:br/>
            <a:r>
              <a:t>⠀⠀⠀⠀⠀⠀⢹⣿⣿⣿⣿⣿⣿⣿⡆⠀⠀⠀⠀⠀⠀⠀⠀⠀⠀⠀⠀⠀⠀⠀⠀⠀⠀⠀⠀⠀⠀⠀⠀⠀⠀⠀⠀⠀⣠⣾⣿⣿⣿⣿⣿⣿⣿⣿⣿⣿⣿⣿⣿⣿⣿⡀⠀⠀⠀⠀⠀⠀⠀⠀⠀⠀⠀⠀⠀⠀⠀⠀⠀⠀⠀⠀⠀⠀⠀⠀⠀⠀⠀⠀⠀</a:t>
            </a:r>
            <a:br/>
            <a:r>
              <a:t>⠀⠀⠀⠀⠀⠀⠀⢻⣿⣿⣿⣿⣿⣿⣿⡀⠀⠀⠀⠀⠀⠀⠀⠀⠀⠀⠀⠀⠀⠀⠀⠀⠀⠀⠀⠀⠀⠀⠀⠀⢀⣠⣴⣾⣿⣿⣿⣿⣿⣿⣿⣿⣿⣿⣿⣿⣿⣿⣿⣿⣿⣿⣄⠀⠀⠀⠀⠀⠀⠀⠀⠀⠀⠀⠀⠀⠀⠀⠀⠀⠀⠀⠀⠀⠀⠀⠀⠀⠀⠀⠀</a:t>
            </a:r>
            <a:br/>
            <a:r>
              <a:t>⠀⠀⠀⠀⠀⠀⠀⠀⢻⣿⣿⣿⣿⣿⣿⣷⠀⠀⠀⠀⠀⠀⠀⠀⠀⠀⠀⠀⠀⠀⠀⠀⠀⠀⠀⠀⣀⣤⣴⣾⣿⣿⣿⣿⣿⣿⣿⣿⣿⣿⣿⣿⣿⣿⣿⣿⣿⣿⣿⣿⣿⣿⣿⣷⡀⠀⠀⠀⠀⠀⠀⠀⠀⠀⠀⠀⠀⠀⠀⠀⠀⠀⠀⠀⠀⠀⠀⠀⠀⠀⠀</a:t>
            </a:r>
            <a:br/>
            <a:r>
              <a:t>⠀⠀⠀⠀⠀⠀⠀⠀⠀⢻⣿⣿⣿⣿⣿⣿⣧⠀⠀⠀⠀⠀⠀⠀⠀⠀⠀⠀⠀⠀⠀⢀⣠⣴⣶⣿⣿⣿⣿⣿⣿⣿⣿⣿⣿⣿⣿⣿⣿⣿⣿⣿⣿⣿⣿⣿⣿⣿⣿⣿⣿⣿⣿⣿⣿⡄⠀⠀⠀⠀⠀⠀⠀⠀⠀⠀⠀⠀⠀⠀⠀⠀⠀⠀⠀⠀⠀⠀⠀⠀⠀</a:t>
            </a:r>
            <a:br/>
            <a:r>
              <a:t>⠀⠀⠀⠀⠀⠀⠀⠀⠀⠀⢻⣿⣿⣿⣿⣿⣿⣇⠀⠀⠀⠀⠀⠀⠀⠀⠀⠀⢀⣤⣶⣿⣿⣿⣿⣿⣿⣿⣿⣿⣿⣿⣿⣿⣿⣿⣿⣿⣿⣿⣿⣿⣿⣿⣿⣿⣿⣿⣿⣿⣿⣿⣿⡇⠉⠉⠀⠀⠀⠀⠀⠀⠀⠀⠀⠀⠀⠀⠀⠀⠀⠀⠀⠀⠀⠀⠀⠀⠀⠀⠀</a:t>
            </a:r>
            <a:br/>
            <a:r>
              <a:t>⠀⠀⠀⠀⠀⠀⠀⠀⠀⠀⠀⢻⣿⣿⣿⣿⣿⣿⠀⠀⠀⠀⠀⠀⠀⠀⣠⣶⣿⣿⣿⣿⣿⣿⣿⣿⣿⣿⣿⣿⣿⣿⣿⣿⣿⣿⣿⣿⣿⣿⣿⣿⣿⣿⣿⣿⣿⣿⣿⣿⣿⣿⣿⣷⠀⠀⠀⠀⠀⠀⠀⠀⠀⠀⠀⠀⠀⠀⠀⠀⠀⠀⠀⠀⠀⠀⠀⠀⠀⠀⠀</a:t>
            </a:r>
            <a:br/>
            <a:r>
              <a:t>⠀⠀⠀⠀⠀⠀⠀⠀⠀⠀⠀⠘⣿⣿⣿⣿⣿⡟⠀⠀⠀⠀⠀⠀⣠⣾⣿⣿⣿⣿⣿⣿⣿⣿⣿⣿⣿⣿⣿⣿⣿⣿⣿⣿⣿⣿⣿⣿⣿⣿⣿⣿⣿⣿⣿⣿⣿⣿⣿⣿⣿⣿⣿⣿⡀⠀⠀⠀⠀⠀⠀⠀⠀⠀⠀⠀⠀⠀⠀⠀⠀⠀⠀⠀⠀⠀⠀⠀⠀⠀⠀</a:t>
            </a:r>
            <a:br/>
            <a:r>
              <a:t>⠀⠀⠀⠀⠀⠀⠀⠀⠀⠀⠀⠀⣿⣿⣿⣿⣿⠃⠀⠀⠀⠀⠀⣼⣿⣿⣿⣿⣿⣿⣿⣿⣿⣿⣿⣿⣿⣿⣿⣿⣿⣿⣿⣿⣿⣿⣿⣿⣿⣿⣿⣿⣿⣿⣿⣿⣿⣿⣿⣿⣿⣿⣿⣿⡇⠀⠀⠀⠀⠀⠀⠀⠀⠀⠀⠀⠀⠀⠀⠀⠀⠀⠀⠀⠀⠀⠀⠀⠀⠀⠀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⠀⠀⠀⠀⠀⠀⠀⠀⠀⠀⠀⠀⣿⣿⣿⣿⡏⠀⠀⠀⠀⠀⣼⣿⣿⣿⣿⣿⣿⣿⣿⣿⣿⣿⣿⣿⣿⣿⣿⣿⣿⣿⣿⣿⣿⣿⣿⣿⣿⣿⣿⣿⣿⣿⣿⣿⣿⣿⣿⣿⣿⣿⣿⣿⡇⠀⠀⠀⠀⠀⠀⠀⠀⠀⠀⠀⠀⠀⠀⠀⠀⠀⠀⠀⠀⠀⠀⠀⠀⠀⠀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⠀⠀⠀⠀⠀⠀⠀⠀⠀⠀⠀⠀⠀⠀⠀⠀⠀⠀⠀⠀⠀⠀⠀⠀⠀⠀⠀⠀⠀⠀⠀⠀⠀⠀⠀⠀⠀⠀⠀⠀⠀⠀⠀⠀⠀⣀⣤⣶⣶⣿⣿⣷⣦⣤⡀⠀⠀⠀⠀⠀⠀⠀⠀⠀⠀⠀⠀⠀⠀⠀⠀⠀⠀⠀⠀⠀⠀⠀⠀⠀⠀⠀⠀⠀⠀⠀⠀⠀⠀⠀⠀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⠀⠀⠀⠀⠀⠀⠀⠀⠀⠀⠀⠀⠀⠀⠀⠀⠀⠀⠀⠀⠀⠀⠀⠀⠀⠀⠀⠀⠀⠀⠀⠀⠀⠀⠀⠀⠀⠀⠀⠀⢀⣤⣶⣶⣾⣿⣿⣿⣿⣿⣿⣿⣿⣿⣿⣷⡄⠀⠀⠀⠀⠀⠀⠀⠀⠀⠀⠀⠀⠀⠀⠀⠀⠀⠀⠀⠀⠀⠀⠀⠀⠀⠀⠀⠀⠀⠀⠀⠀⠀⠀</a:t>
            </a:r>
            <a:br/>
            <a:r>
              <a:t>⠀⠀⠀⠀⠀⠀⠀⣀⣀⣀⠀⠀⠀⠀⠀⠀⠀⠀⠀⠀⠀⠀⠀⠀⠀⠀⠀⠀⠀⠀⠀⠀⠀⠀⠀⠀⠀⠀⢀⣴⣿⣿⣿⣿⣿⣿⣿⣿⣿⣿⣿⣿⣿⣿⣿⣿⡇⠀⠀⠀⠀⠀⠀⠀⠀⠀⠀⠀⠀⠀⠀⠀⠀⠀⠀⠀⠀⠀⠀⠀⠀⠀⠀⠀⠀⠀⠀⠀⠀⠀⠀</a:t>
            </a:r>
            <a:br/>
            <a:r>
              <a:t>⠀⠀⠀⠀⠀⠀⠘⢿⣿⣿⣿⣷⣶⣦⣤⣀⡀⠀⠀⠀⠀⠀⠀⠀⠀⠀⠀⠀⠀⠀⠀⠀⠀⠀⠀⠀⢀⣴⣿⣿⣿⣿⣿⣿⣿⣿⣿⣿⣿⣿⣿⣿⣿⣿⣿⠿⠁⠀⠀⠀⠀⠀⠀⠀⠀⠀⠀⠀⠀⠀⠀⠀⠀⠀⠀⠀⠀⠀⠀⠀⠀⠀⠀⠀⠀⠀⠀⠀⠀⠀⠀</a:t>
            </a:r>
            <a:br/>
            <a:r>
              <a:t>⠀⠀⠀⠀⠀⠀⠀⢰⣿⣿⣿⣿⣿⣿⣿⣿⣿⣷⣶⣄⡀⠀⠀⠀⠀⠀⠀⠀⠀⠀⠀⠀⠀⠀⢀⣴⣿⣿⣿⣿⣿⣿⣿⣿⣿⣿⣿⣿⣿⣿⣿⣿⣿⣿⣿⣷⡆⠀⠀⠀⠀⠀⠀⠀⠀⠀⠀⠀⠀⠀⠀⠀⠀⠀⠀⠀⠀⠀⠀⠀⠀⠀⠀⠀⠀⠀⠀⠀⠀⠀⠀</a:t>
            </a:r>
            <a:br/>
            <a:r>
              <a:t>⠀⠀⠀⠀⠀⠀⠀⣿⣿⣿⣿⣿⣿⣿⣿⣿⣿⡿⠿⠿⠿⣿⣶⣦⣤⣄⣀⡀⠀⠀⠀⢀⣴⣾⣿⣿⣿⣿⣿⣿⣿⣿⣿⣿⣿⣿⣿⣿⣿⣿⣿⣿⣿⣿⣿⣿⡇⠀⠀⠀⠀⠀⠀⠀⠀⠀⠀⠀⠀⠀⠀⠀⠀⠀⠀⠀⠀⠀⠀⠀⠀⠀⠀⠀⠀⠀⠀⠀⠀⠀⠀</a:t>
            </a:r>
            <a:br/>
            <a:r>
              <a:t>⠀⠀⠀⠀⠀⠀⢸⣿⣿⣿⣿⣿⣿⣿⣿⣿⣿⠁⠀⠀⠀⠀⠀⠉⠉⠛⠻⠿⢿⣶⣶⣤⣬⣙⣛⠛⣻⣿⣿⣿⣿⣿⣿⣿⣿⣿⣿⣿⣿⣿⣿⣿⣿⣿⠿⡿⠃⠀⠀⠀⠀⠀⠀⠀⠀⠀⠀⠀⠀⠀⠀⠀⠀⠀⠀⠀⠀⠀⠀⠀⠀⠀⠀⠀⠀⠀⠀⠀⠀⠀⠀</a:t>
            </a:r>
            <a:br/>
            <a:r>
              <a:t>⠀⠀⠀⠀⠀⠀⣾⣿⣿⣿⣿⣿⣿⣿⣿⣿⠇⠀⠀⠀⠀⠀⠀⠀⠀⠀⠀⠀⠀⠀⠉⠉⠛⠛⠿⣿⣿⣿⣿⣿⣿⣩⣿⣿⣿⣿⣿⣿⣿⣿⣿⣿⣿⣿⣅⠀⠀⠀⠀⠀⠀⠀⠀⠀⠀⠀⠀⠀⠀⠀⠀⠀⠀⠀⠀⠀⠀⠀⠀⠀⠀⠀⠀⠀⠀⠀⠀⠀⠀⠀⠀</a:t>
            </a:r>
            <a:br/>
            <a:r>
              <a:t>⠀⠀⠀⠀⠀⢰⣿⣿⣿⣿⣿⣿⣿⣿⣿⡿⠀⠀⠀⠀⠀⠀⠀⠀⠀⠀⠀⠀⠀⠀⠀⠀⠀⠀⠀⠈⠀⠉⠉⢙⣿⣿⣿⣿⣿⣿⣿⣿⣿⣿⣿⣿⣿⣿⣿⣷⣶⣦⣤⣀⠀⠀⠀⠀⠀⠀⠀⠀⠀⠀⠀⠀⠀⠀⠀⠀⠀⠀⠀⠀⠀⠀⠀⠀⠀⠀⠀⠀⠀⠀⠀</a:t>
            </a:r>
            <a:br/>
            <a:r>
              <a:t>⠀⠀⠀⠀⠀⢸⣿⣿⣿⣿⣿⣿⣿⣿⣿⠃⠀⠀⠀⠀⠀⠀⠀⠀⠀⠀⠀⠀⠀⠀⠀⠀⠀⠀⠀⠀⠀⠀⠀⡴⣿⣿⣿⣿⣿⣿⣿⣿⣿⣿⣿⣿⣿⣿⣿⣿⣿⣿⣿⣿⣷⣀⡀⠀⠀⠀⠀⠀⠀⠀⠀⠀⠀⠀⠀⠀⠀⠀⠀⠀⠀⠀⠀⠀⠀⠀⠀⠀⠀⠀⠀</a:t>
            </a:r>
            <a:br/>
            <a:r>
              <a:t>⠀⠀⠀⠀⠀⣿⣿⣿⣿⣿⣿⣿⣿⣿⡟⠀⠀⠀⠀⠀⠀⠀⠀⠀⠀⠀⠀⠀⠀⠀⠀⠀⠀⠀⠀⠀⠀⠀⠈⢠⢿⣿⣿⣿⣿⠿⢻⣿⣿⣿⣿⣿⣿⣿⣿⣿⣿⣿⣿⣿⣿⠿⠿⣿⣿⣷⣶⣶⣤⣤⣤⣀⣀⣀⣀⣀⣤⣄⣀⡀⠀⠀⠀⠀⠀⠀⠀⠀⠀⠀⠀</a:t>
            </a:r>
            <a:br/>
            <a:r>
              <a:t>⠀⠀⠀⠀⠀⣿⣿⣿⣿⣿⣿⣿⣿⣿⡇⠀⠀⠀⠀⠀⠀⠀⠀⠀⠀⠀⠀⠀⠀⠀⠀⠀⠀⠀⠀⠀⠀⠀⠀⠀⠈⠛⠋⠉⠉⠀⣰⣿⣿⣿⣿⣿⣿⣿⣿⣿⣿⣿⣿⣿⣿⣆⠀⠀⠀⠈⠉⠉⠙⠛⠛⠿⠿⠿⣿⣿⣿⣿⣿⣿⣿⣧⣤⣤⣄⣀⣀⣀⠀⠀⠀</a:t>
            </a:r>
            <a:br/>
            <a:r>
              <a:t>⠀⠀⠀⠀⠀⣿⣿⣿⣿⣿⣿⣿⣿⣿⠀⠀⠀⠀⠀⠀⠀⠀⠀⠀⠀⠀⠀⠀⠀⠀⠀⠀⠀⠀⠀⠀⠀⠀⠀⠀⠀⠀⠀⠀⠀⠀⣿⣿⣿⣿⣿⣿⣿⣿⣿⣿⣿⣿⣿⣿⣿⣿⣦⠀⠀⠀⠀⠀⠀⠀⠀⠀⠀⠀⢸⣿⣿⣿⣿⣿⣿⠟⠛⠿⠿⢿⣿⣿⣿⣿⡇</a:t>
            </a:r>
            <a:br/>
            <a:r>
              <a:t>⠀⠀⠀⠀⠀⣿⣿⣿⣿⣿⣿⣿⣿⣿⠀⠀⠀⠀⠀⠀⠀⠀⠀⠀⠀⠀⠀⠀⠀⠀⠀⠀⠀⠀⠀⠀⠀⠀⠀⠀⠀⠀⠀⠀⠀⣴⣿⣿⣿⣿⣿⣿⣿⣿⣿⣿⣿⣿⣿⣿⣿⣿⣿⡇⠀⠀⠀⠀⠀⠀⠀⢀⣀⣤⣼⣿⣿⣿⣿⡿⠋⠀⠀⠀⠀⠀⠀⠀⠈⠉⠁</a:t>
            </a:r>
            <a:br/>
            <a:r>
              <a:t>⠀⠀⠀⠀⠀⣿⣿⣿⣿⣿⣿⣿⣿⣿⠀⠀⠀⠀⠀⠀⠀⠀⠀⠀⠀⠀⠀⠀⠀⠀⠀⠀⠀⠀⠀⠀⠀⠀⠀⠀⠀⠀⠀⢀⣾⣿⣿⣿⡿⣿⣿⣿⣿⣿⣿⣿⣿⣿⣿⣿⣿⣿⣿⣷⠀⣀⣠⣤⣶⣾⣿⣿⣿⣿⣿⣿⣿⡿⠋⠀⠀⠀⠀⠀⠀⠀⠀⠀⠀⠀⠀</a:t>
            </a:r>
            <a:br/>
            <a:r>
              <a:t>⠀⠀⠀⠀⠀⣿⣿⣿⣿⣿⣿⣿⣿⣿⠀⠀⠀⠀⠀⠀⠀⠀⠀⠀⠀⠀⠀⠀⠀⠀⠀⠀⠀⠀⠀⠀⠀⠀⠀⠀⠀⠀⠀⣼⣿⣿⣿⠋⠀⢻⣿⣿⣿⣿⣿⣿⣿⣿⣿⣿⣿⣿⣿⣿⣿⣿⣿⣿⣿⣿⣿⣿⣿⠿⠟⠋⠁⠀⠀⠀⠀⠀⠀⠀⠀⠀⠀⠀⠀⠀⠀</a:t>
            </a:r>
            <a:br/>
            <a:r>
              <a:t>⠀⠀⠀⠀⠀⢻⣿⣿⣿⣿⣿⣿⣿⣿⠀⠀⠀⠀⠀⠀⠀⠀⠀⠀⠀⠀⠀⠀⠀⠀⠀⠀⠀⠀⠀⠀⠀⠀⠀⠀⠀⠀⠀⠹⣿⣿⣿⣷⣦⣸⣿⣿⣿⣿⣿⣿⣿⣿⣿⣿⣿⡿⣿⣿⣿⣿⣿⣿⠿⠟⠋⠉⠀⠀⠀⠀⠀⠀⠀⠀⠀⠀⠀⠀⠀⠀⠀⠀⠀⠀⠀</a:t>
            </a:r>
            <a:br/>
            <a:r>
              <a:t>⠀⠀⠀⠀⠀⢸⣿⣿⣿⣿⣿⣿⣿⣿⠀⠀⠀⠀⠀⠀⠀⠀⠀⠀⠀⠀⠀⠀⠀⠀⠀⠀⠀⠀⠀⠀⠀⠀⠀⠀⠀⠀⠀⠀⠈⠻⣿⣿⣿⣿⣿⣿⣿⣿⣿⣿⣿⣿⣿⣿⣿⡗⠀⠉⠉⠉⠉⠀⠀⠀⠀⠀⠀⠀⠀⠀⠀⠀⠀⠀⠀⠀⠀⠀⠀⠀⠀⠀⠀⠀⠀</a:t>
            </a:r>
            <a:br/>
            <a:r>
              <a:t>⠀⠀⠀⠀⠀⠘⣿⣿⣿⣿⣿⣿⣿⣿⠀⠀⠀⠀⠀⠀⠀⠀⠀⠀⠀⠀⠀⠀⠀⠀⠀⠀⠀⠀⠀⠀⠀⠀⠀⠀⠀⠀⠀⠀⠀⠀⠀⠙⢿⣿⣿⣿⣿⣿⣿⣿⣿⣿⣿⣿⣿⡇⠀⠀⠀⠀⠀⠀⠀⠀⠀⠀⠀⠀⠀⠀⠀⠀⠀⠀⠀⠀⠀⠀⠀⠀⠀⠀⠀⠀⠀</a:t>
            </a:r>
            <a:br/>
            <a:r>
              <a:t>⠀⠀⠀⠀⠀⠀⢻⣿⣿⣿⣿⣿⣿⣿⡇⠀⠀⠀⠀⠀⠀⠀⠀⠀⠀⠀⠀⠀⠀⠀⠀⠀⠀⠀⠀⠀⠀⠀⠀⠀⠀⠀⠀⠀⠀⠀⠀⠀⠀⠙⣿⣿⣿⣿⣿⣿⣿⣿⣿⣿⣿⣧⡀⠀⠀⠀⠀⠀⠀⠀⠀⠀⠀⠀⠀⠀⠀⠀⠀⠀⠀⠀⠀⠀⠀⠀⠀⠀⠀⠀⠀</a:t>
            </a:r>
            <a:br/>
            <a:r>
              <a:t>⠀⠀⠀⠀⠀⠀⠘⣿⣿⣿⣿⣿⣿⣿⣷⠀⠀⠀⠀⠀⠀⠀⠀⠀⠀⠀⠀⠀⠀⠀⠀⠀⠀⠀⠀⠀⠀⠀⠀⠀⠀⠀⠀⠀⠀⠀⠀⠀⢀⣴⣿⣿⣿⣿⣿⣿⣿⣿⣿⣿⣿⣿⡿⠀⠀⠀⠀⠀⠀⠀⠀⠀⠀⠀⠀⠀⠀⠀⠀⠀⠀⠀⠀⠀⠀⠀⠀⠀⠀⠀⠀</a:t>
            </a:r>
            <a:br/>
            <a:r>
              <a:t>⠀⠀⠀⠀⠀⠀⠀⢹⣿⣿⣿⣿⣿⣿⣿⡆⠀⠀⠀⠀⠀⠀⠀⠀⠀⠀⠀⠀⠀⠀⠀⠀⠀⠀⠀⠀⠀⠀⠀⠀⠀⠀⠀⠀⠀⠀⢀⣴⣿⣿⣿⣿⣿⣿⣿⣿⣿⣿⣿⣿⣿⣿⣷⡀⠀⠀⠀⠀⠀⠀⠀⠀⠀⠀⠀⠀⠀⠀⠀⠀⠀⠀⠀⠀⠀⠀⠀⠀⠀⠀⠀</a:t>
            </a:r>
            <a:br/>
            <a:r>
              <a:t>⠀⠀⠀⠀⠀⠀⠀⠀⢻⣿⣿⣿⣿⣿⣿⣿⡄⠀⠀⠀⠀⠀⠀⠀⠀⠀⠀⠀⠀⠀⠀⠀⠀⠀⠀⠀⠀⠀⠀⠀⠀⠀⠀⢀⣠⣶⣿⣿⣿⣿⣿⣿⣿⣿⣿⣿⣿⣿⣿⣿⣿⣿⣿⣷⡄⠀⠀⠀⠀⠀⠀⠀⠀⠀⠀⠀⠀⠀⠀⠀⠀⠀⠀⠀⠀⠀⠀⠀⠀⠀⠀</a:t>
            </a:r>
            <a:br/>
            <a:r>
              <a:t>⠀⠀⠀⠀⠀⠀⠀⠀⠈⢿⣿⣿⣿⣿⣿⣿⣷⡀⠀⠀⠀⠀⠀⠀⠀⠀⠀⠀⠀⠀⠀⠀⠀⠀⠀⠀⠀⠀⢀⣀⣤⣶⣾⣿⣿⣿⣿⣿⣿⣿⣿⣿⣿⣿⣿⣿⣿⣿⣿⣿⣿⣿⣿⣿⣿⣦⡀⠀⠀⠀⠀⠀⠀⠀⠀⠀⠀⠀⠀⠀⠀⠀⠀⠀⠀⠀⠀⠀⠀⠀⠀</a:t>
            </a:r>
            <a:br/>
            <a:r>
              <a:t>⠀⠀⠀⠀⠀⠀⠀⠀⠀⠈⢻⣿⣿⣿⣿⣿⣿⣧⠀⠀⠀⠀⠀⠀⠀⠀⠀⠀⠀⠀⠀⠀⠀⠀⣀⣤⣴⣾⣿⣿⣿⣿⣿⣿⣿⣿⣿⣿⣿⣿⣿⣿⣿⣿⣿⣿⣿⣿⣿⣿⣿⣿⣿⣿⣿⣿⣷⡄⠀⠀⠀⠀⠀⠀⠀⠀⠀⠀⠀⠀⠀⠀⠀⠀⠀⠀⠀⠀⠀⠀⠀</a:t>
            </a:r>
            <a:br/>
            <a:r>
              <a:t>⠀⠀⠀⠀⠀⠀⠀⠀⠀⠀⠀⢻⣿⣿⣿⣿⣿⣿⣇⠀⠀⠀⠀⠀⠀⠀⠀⠀⠀⠀⣀⣤⣶⣿⣿⣿⣿⣿⣿⣿⣿⣿⣿⣿⣿⣿⣿⣿⣿⣿⣿⣿⣿⣿⣿⣿⣿⣿⣿⣿⣿⣿⣿⣿⣿⣿⠛⠿⠄⠀⠀⠀⠀⠀⠀⠀⠀⠀⠀⠀⠀⠀⠀⠀⠀⠀⠀⠀⠀⠀⠀</a:t>
            </a:r>
            <a:br/>
            <a:r>
              <a:t>⠀⠀⠀⠀⠀⠀⠀⠀⠀⠀⠀⠀⢻⣿⣿⣿⣿⣿⣿⡆⠀⠀⠀⠀⠀⠀⠀⢀⣤⣾⣿⣿⣿⣿⣿⣿⣿⣿⣿⣿⣿⣿⣿⣿⣿⣿⣿⣿⣿⣿⣿⣿⣿⣿⣿⣿⣿⣿⣿⣿⣿⣿⣿⣿⣿⣿⡆⠀⠀⠀⠀⠀⠀⠀⠀⠀⠀⠀⠀⠀⠀⠀⠀⠀⠀⠀⠀⠀⠀⠀⠀</a:t>
            </a:r>
            <a:br/>
            <a:r>
              <a:t>⠀⠀⠀⠀⠀⠀⠀⠀⠀⠀⠀⠀⠈⣿⣿⣿⣿⣿⣿⠇⠀⠀⠀⠀⠀⣠⣾⣿⣿⣿⣿⣿⣿⣿⣿⣿⣿⣿⣿⣿⣿⣿⣿⣿⣿⣿⣿⣿⣿⣿⣿⣿⣿⣿⣿⣿⣿⣿⣿⣿⣿⣿⣿⣿⣿⣿⣧⠀⠀⠀⠀⠀⠀⠀⠀⠀⠀⠀⠀⠀⠀⠀⠀⠀⠀⠀⠀⠀⠀⠀⠀</a:t>
            </a:r>
            <a:br/>
            <a:r>
              <a:t>⠀⠀⠀⠀⠀⠀⠀⠀⠀⠀⠀⠀⠀⣿⣿⣿⣿⣿⡟⠀⠀⠀⠀⢀⣾⣿⣿⣿⣿⣿⣿⣿⣿⣿⣿⣿⣿⣿⣿⣿⣿⣿⣿⣿⣿⣿⣿⣿⣿⣿⣿⣿⣿⣿⣿⣿⣿⣿⣿⣿⣿⣿⣿⣿⣿⣿⣿⠀⠀⠀⠀⠀⠀⠀⠀⠀⠀⠀⠀⠀⠀⠀⠀⠀⠀⠀⠀⠀⠀⠀⠀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⠀⠀⠀⠀⠀⠀⠀⠀⠀⠀⠀⠀⠀⣿⣿⣿⣿⣿⠁⠀⠀⠀⢠⣿⣿⣿⣿⣿⣿⣿⣿⣿⣿⣿⣿⣿⣿⣿⣿⣿⣿⣿⣿⣿⣿⣿⣿⣿⣿⣿⣿⣿⣿⣿⣿⣿⣿⣿⣿⣿⣿⣿⣿⣿⣿⣿⣿⡇⠀⠀⠀⠀⠀⠀⠀⠀⠀⠀⠀⠀⠀⠀⠀⠀⠀⠀⠀⠀⠀⠀⠀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⠀⠀⠀⠀⠀⠀⠀⠀⠀⠀⠀⠀⠀⠀⠀⠀⠀⠀⠀⠀⠀⠀⠀⠀⠀⠀⠀⠀⠀⠀⠀⠀⠀⠀⠀⠀⠀⠀⠀⠀⠀⠀⠀⠀⠀⠀⢀⣤⣶⣾⣿⣿⣿⣶⣦⣀⠀⠀⠀⠀⠀⠀⠀⠀⠀⠀⠀⠀⠀⠀⠀⠀⠀⠀⠀⠀⠀⠀⠀⠀⠀⠀⠀⠀⠀⠀⠀⠀⠀⠀⠀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⠀⠀⠀⠀⠀⠀⠀⠀⠀⠀⠀⠀⠀⠀⠀⠀⠀⠀⠀⠀⠀⠀⠀⠀⠀⠀⠀⠀⠀⠀⠀⠀⠀⠀⠀⠀⠀⠀⠀⠀⠀⢀⣠⣶⣶⣾⣿⣿⣿⣿⣿⣿⣿⣿⣿⣿⣷⡦⠀⠀⠀⠀⠀⠀⠀⠀⠀⠀⠀⠀⠀⠀⠀⠀⠀⠀⠀⠀⠀⠀⠀⠀⠀⠀⠀⠀⠀⠀⠀⠀⠀</a:t>
            </a:r>
            <a:br/>
            <a:r>
              <a:t>⠀⠀⠀⠀⠀⠀⠀⢀⣀⣀⡀⠀⠀⠀⠀⠀⠀⠀⠀⠀⠀⠀⠀⠀⠀⠀⠀⠀⠀⠀⠀⠀⠀⠀⠀⠀⠀⠀⠀⢀⣤⣿⣿⣿⣿⣿⣿⣿⣿⣿⣿⣿⣿⣿⣿⣿⣿⣿⠀⠀⠀⠀⠀⠀⠀⠀⠀⠀⠀⠀⠀⠀⠀⠀⠀⠀⠀⠀⠀⠀⠀⠀⠀⠀⠀⠀⠀⠀⠀⠀⠀</a:t>
            </a:r>
            <a:br/>
            <a:r>
              <a:t>⠀⠀⠀⠀⠀⠀⠀⠻⣿⣿⣿⣿⣷⣶⣤⣄⣀⠀⠀⠀⠀⠀⠀⠀⠀⠀⠀⠀⠀⠀⠀⠀⠀⠀⠀⠀⠀⢀⣰⣿⣿⣿⣿⣿⣿⣿⣿⣿⣿⣿⣿⣿⣿⣿⣿⣿⡿⠏⠀⠀⠀⠀⠀⠀⠀⠀⠀⠀⠀⠀⠀⠀⠀⠀⠀⠀⠀⠀⠀⠀⠀⠀⠀⠀⠀⠀⠀⠀⠀⠀⠀</a:t>
            </a:r>
            <a:br/>
            <a:r>
              <a:t>⠀⠀⠀⠀⠀⠀⠀⠀⣼⣿⣿⣿⣿⣿⣿⣿⣿⣿⣷⣶⣄⠀⠀⠀⠀⠀⠀⠀⠀⠀⠀⠀⠀⠀⠀⢀⣠⣾⣿⣿⣿⣿⣿⣿⣿⣿⣿⣿⣿⣿⣿⣿⣿⣿⣿⣿⣿⡶⠀⠀⠀⠀⠀⠀⠀⠀⠀⠀⠀⠀⠀⠀⠀⠀⠀⠀⠀⠀⠀⠀⠀⠀⠀⠀⠀⠀⠀⠀⠀⠀⠀</a:t>
            </a:r>
            <a:br/>
            <a:r>
              <a:t>⠀⠀⠀⠀⠀⠀⠀⢠⣿⣿⣿⣿⣿⣿⣿⣿⣿⣿⡿⠿⠿⠿⣿⣶⣦⣤⣄⣀⡀⠀⠀⠀⠀⣤⣶⣿⣿⣿⣿⣿⣿⣿⣿⣿⣿⣿⣿⣿⣿⣿⣿⣿⣿⣿⣿⣿⣿⡏⠀⠀⠀⠀⠀⠀⠀⠀⠀⠀⠀⠀⠀⠀⠀⠀⠀⠀⠀⠀⠀⠀⠀⠀⠀⠀⠀⠀⠀⠀⠀⠀⠀</a:t>
            </a:r>
            <a:br/>
            <a:r>
              <a:t>⠀⠀⠀⠀⠀⠀⠀⣼⣿⣿⣿⣿⣿⣿⣿⣿⣿⡿⠀⠀⠀⠀⠀⠀⠉⠙⠛⠿⠿⣿⣶⣶⣤⣭⣙⣛⠛⢻⣿⣿⣿⣿⣿⣿⣿⣿⣿⣿⣿⣿⣿⣿⣿⣿⣿⡿⡿⠇⠀⠀⠀⠀⠀⠀⠀⠀⠀⠀⠀⠀⠀⠀⠀⠀⠀⠀⠀⠀⠀⠀⠀⠀⠀⠀⠀⠀⠀⠀⠀⠀⠀</a:t>
            </a:r>
            <a:br/>
            <a:r>
              <a:t>⠀⠀⠀⠀⠀⠀⢠⣿⣿⣿⣿⣿⣿⣿⣿⣿⣿⠃⠀⠀⠀⠀⠀⠀⠀⠀⠀⠀⠀⠀⠀⠉⠙⠛⠻⠿⢿⣿⣿⣿⣿⣿⣋⣿⣿⣿⣿⣿⣿⣿⣿⣿⣿⣿⣿⣇⠀⠀⠀⠀⠀⠀⠀⠀⠀⠀⠀⠀⠀⠀⠀⠀⠀⠀⠀⠀⠀⠀⠀⠀⠀⠀⠀⠀⠀⠀⠀⠀⠀⠀⠀</a:t>
            </a:r>
            <a:br/>
            <a:r>
              <a:t>⠀⠀⠀⠀⠀⠀⣸⣿⣿⣿⣿⣿⣿⣿⣿⣿⡏⠀⠀⠀⠀⠀⠀⠀⠀⠀⠀⠀⠀⠀⠀⠀⠀⠀⠀⠀⠈⠉⠉⠉⠙⣻⣿⣿⣿⣿⣿⣿⣿⣿⣿⣿⣿⣿⣿⣿⣿⣶⣤⣤⣄⠀⠀⠀⠀⠀⠀⠀⠀⠀⠀⠀⠀⠀⠀⠀⠀⠀⠀⠀⠀⠀⠀⠀⠀⠀⠀⠀⠀⠀⠀</a:t>
            </a:r>
            <a:br/>
            <a:r>
              <a:t>⠀⠀⠀⠀⠀⠀⣿⣿⣿⣿⣿⣿⣿⣿⣿⣿⠁⠀⠀⠀⠀⠀⠀⠀⠀⠀⠀⠀⠀⠀⠀⠀⠀⠀⠀⠀⠀⠀⠀⠀⣨⣿⣿⣿⣿⣿⣿⣿⣿⣿⣿⣿⣿⣿⣿⣿⣿⣿⣿⣿⣿⣷⣄⠀⠀⠀⠀⠀⠀⠀⠀⠀⠀⠀⠀⠀⠀⠀⠀⠀⠀⠀⠀⠀⠀⠀⠀⠀⠀⠀⠀</a:t>
            </a:r>
            <a:br/>
            <a:r>
              <a:t>⠀⠀⠀⠀⠀⢠⣿⣿⣿⣿⣿⣿⣿⣿⣿⡏⠀⠀⠀⠀⠀⠀⠀⠀⠀⠀⠀⠀⠀⠀⠀⠀⠀⠀⠀⠀⠀⠀⠀⠀⠋⡼⣿⣿⣿⣿⣿⢻⣿⣿⣿⣿⣿⣿⣿⣿⣿⣿⣿⣿⣿⣿⡿⢿⣿⣿⣶⣶⣶⣤⣤⣄⣀⣀⣀⢀⣀⢀⣤⣀⡀⠀⠀⠀⠀⠀⠀⠀⠀⠀⠀</a:t>
            </a:r>
            <a:br/>
            <a:r>
              <a:t>⠀⠀⠀⠀⠀⢸⣿⣿⣿⣿⣿⣿⣿⣿⣿⠁⠀⠀⠀⠀⠀⠀⠀⠀⠀⠀⠀⠀⠀⠀⠀⠀⠀⠀⠀⠀⠀⠀⠀⠀⠀⠀⠙⠻⠉⠉⠁⣠⣿⣿⣿⣿⣿⣿⣿⣿⣿⣿⣿⣿⣿⣿⣷⡀⠀⠀⠈⠉⠉⠛⠛⠛⠿⠿⠿⣿⣿⣿⣿⣿⣿⣿⣿⣦⣤⣀⣀⣀⠀⠀⠀</a:t>
            </a:r>
            <a:br/>
            <a:r>
              <a:t>⠀⠀⠀⠀⠀⢸⣿⣿⣿⣿⣿⣿⣿⣿⣿⠀⠀⠀⠀⠀⠀⠀⠀⠀⠀⠀⠀⠀⠀⠀⠀⠀⠀⠀⠀⠀⠀⠀⠀⠀⠀⠀⠀⠀⠀⠀⠀⢿⣿⣿⣿⣿⣿⣿⣿⣿⣿⣿⣿⣿⣿⣿⣿⣧⡀⠀⠀⠀⠀⠀⠀⠀⠀⠀⠀⠀⣿⣿⣿⣿⣿⣿⣿⠻⠿⠿⢿⣿⣿⣿⡇</a:t>
            </a:r>
            <a:br/>
            <a:r>
              <a:t>⠀⠀⠀⠀⠀⢸⣿⣿⣿⣿⣿⣿⣿⣿⡿⠀⠀⠀⠀⠀⠀⠀⠀⠀⠀⠀⠀⠀⠀⠀⠀⠀⠀⠀⠀⠀⠀⠀⠀⠀⠀⠀⠀⠀⠀⠀⣰⣿⣿⣿⣿⣿⣿⣿⣿⣿⣿⣿⣿⣿⣿⣿⣿⣿⣷⠀⠀⠀⠀⠀⠀⠀⠀⢀⣀⣠⣾⣿⣿⣿⣿⡿⠃⠀⠀⠀⠀⠀⠀⠉⠁</a:t>
            </a:r>
            <a:br/>
            <a:r>
              <a:t>⠀⠀⠀⠀⠀⢸⣿⣿⣿⣿⣿⣿⣿⣿⡇⠀⠀⠀⠀⠀⠀⠀⠀⠀⠀⠀⠀⠀⠀⠀⠀⠀⠀⠀⠀⠀⠀⠀⠀⠀⠀⠀⠀⠀⢀⣼⣿⣿⣿⣿⣿⣿⣿⣿⣿⣿⣿⣿⣿⣿⣿⣿⣿⣿⣿⡄⠀⢀⣀⣤⣴⣶⣿⣿⣿⣿⣿⣿⣿⡿⠛⠁⠀⠀⠀⠀⠀⠀⠀⠀⠀</a:t>
            </a:r>
            <a:br/>
            <a:r>
              <a:t>⠀⠀⠀⠀⠀⢸⣿⣿⣿⣿⣿⣿⣿⣿⡇⠀⠀⠀⠀⠀⠀⠀⠀⠀⠀⠀⠀⠀⠀⠀⠀⠀⠀⠀⠀⠀⠀⠀⠀⠀⠀⠀⠀⠀⣼⣿⣿⣿⠟⠁⢸⣿⣿⣿⣿⣿⣿⣿⣿⣿⣿⣿⣿⣿⣿⣿⣿⣿⣿⣿⣿⣿⣿⣿⣿⡿⠟⠛⠉⠀⠀⠀⠀⠀⠀⠀⠀⠀⠀⠀⠀</a:t>
            </a:r>
            <a:br/>
            <a:r>
              <a:t>⠀⠀⠀⠀⠀⠀⣿⣿⣿⣿⣿⣿⣿⣿⡇⠀⠀⠀⠀⠀⠀⠀⠀⠀⠀⠀⠀⠀⠀⠀⠀⠀⠀⠀⠀⠀⠀⠀⠀⠀⠀⠀⠀⠀⢻⣿⣿⣿⣷⣄⠀⣿⣿⣿⣿⣿⣿⣿⣿⣿⣿⣿⣿⣿⣿⣿⣿⣿⣿⣿⡿⠿⠛⠉⠁⠀⠀⠀⠀⠀⠀⠀⠀⠀⠀⠀⠀⠀⠀⠀⠀</a:t>
            </a:r>
            <a:br/>
            <a:r>
              <a:t>⠀⠀⠀⠀⠀⠀⣿⣿⣿⣿⣿⣿⣿⣿⡇⠀⠀⠀⠀⠀⠀⠀⠀⠀⠀⠀⠀⠀⠀⠀⠀⠀⠀⠀⠀⠀⠀⠀⠀⠀⠀⠀⠀⠀⠀⠙⠻⣿⣿⣿⣿⣿⣿⣿⣿⣿⣿⣿⣿⣿⣿⣿⣿⠀⠉⠛⠛⠛⠉⠁⠀⠀⠀⠀⠀⠀⠀⠀⠀⠀⠀⠀⠀⠀⠀⠀⠀⠀⠀⠀⠀</a:t>
            </a:r>
            <a:br/>
            <a:r>
              <a:t>⠀⠀⠀⠀⠀⠀⢸⣿⣿⣿⣿⣿⣿⣿⣿⠀⠀⠀⠀⠀⠀⠀⠀⠀⠀⠀⠀⠀⠀⠀⠀⠀⠀⠀⠀⠀⠀⠀⠀⠀⠀⠀⠀⠀⠀⠀⠀⠈⠻⢿⣿⣿⣿⣿⣿⣿⣿⣿⣿⣿⣿⣿⡇⠀⠀⠀⠀⠀⠀⠀⠀⠀⠀⠀⠀⠀⠀⠀⠀⠀⠀⠀⠀⠀⠀⠀⠀⠀⠀⠀⠀</a:t>
            </a:r>
            <a:br/>
            <a:r>
              <a:t>⠀⠀⠀⠀⠀⠀⠈⣿⣿⣿⣿⣿⣿⣿⣿⡀⠀⠀⠀⠀⠀⠀⠀⠀⠀⠀⠀⠀⠀⠀⠀⠀⠀⠀⠀⠀⠀⠀⠀⠀⠀⠀⠀⠀⠀⠀⠀⠀⠀⠀⠙⢿⣿⣿⣿⣿⣿⣿⣿⣿⣿⣿⣧⡀⠀⠀⠀⠀⠀⠀⠀⠀⠀⠀⠀⠀⠀⠀⠀⠀⠀⠀⠀⠀⠀⠀⠀⠀⠀⠀⠀</a:t>
            </a:r>
            <a:br/>
            <a:r>
              <a:t>⠀⠀⠀⠀⠀⠀⠀⢻⣿⣿⣿⣿⣿⣿⣿⣇⠀⠀⠀⠀⠀⠀⠀⠀⠀⠀⠀⠀⠀⠀⠀⠀⠀⠀⠀⠀⠀⠀⠀⠀⠀⠀⠀⠀⠀⠀⠀⠀⠀⠀⣠⣿⣿⣿⣿⣿⣿⣿⣿⣿⣿⣿⣿⣿⡆⠀⠀⠀⠀⠀⠀⠀⠀⠀⠀⠀⠀⠀⠀⠀⠀⠀⠀⠀⠀⠀⠀⠀⠀⠀⠀</a:t>
            </a:r>
            <a:br/>
            <a:r>
              <a:t>⠀⠀⠀⠀⠀⠀⠀⠈⣿⣿⣿⣿⣿⣿⣿⣿⡀⠀⠀⠀⠀⠀⠀⠀⠀⠀⠀⠀⠀⠀⠀⠀⠀⠀⠀⠀⠀⠀⠀⠀⠀⠀⠀⠀⠀⠀⠀⠀⣠⣾⣿⣿⣿⣿⣿⣿⣿⣿⣿⣿⣿⣿⣿⣿⡆⠀⠀⠀⠀⠀⠀⠀⠀⠀⠀⠀⠀⠀⠀⠀⠀⠀⠀⠀⠀⠀⠀⠀⠀⠀⠀</a:t>
            </a:r>
            <a:br/>
            <a:r>
              <a:t>⠀⠀⠀⠀⠀⠀⠀⠀⠘⣿⣿⣿⣿⣿⣿⣿⣷⠀⠀⠀⠀⠀⠀⠀⠀⠀⠀⠀⠀⠀⠀⠀⠀⠀⠀⠀⠀⠀⠀⠀⠀⠀⠀⠀⠀⢀⣤⣾⣿⣿⣿⣿⣿⣿⣿⣿⣿⣿⣿⣿⣿⣿⣿⣿⣿⣄⠀⠀⠀⠀⠀⠀⠀⠀⠀⠀⠀⠀⠀⠀⠀⠀⠀⠀⠀⠀⠀⠀⠀⠀⠀</a:t>
            </a:r>
            <a:br/>
            <a:r>
              <a:t>⠀⠀⠀⠀⠀⠀⠀⠀⠀⠸⣿⣿⣿⣿⣿⣿⣿⣇⠀⠀⠀⠀⠀⠀⠀⠀⠀⠀⠀⠀⠀⠀⠀⠀⠀⠀⠀⠀⠀⠀⠀⣀⣤⣴⣾⣿⣿⣿⣿⣿⣿⣿⣿⣿⣿⣿⣿⣿⣿⣿⣿⣿⣿⣿⣿⣿⣧⡀⠀⠀⠀⠀⠀⠀⠀⠀⠀⠀⠀⠀⠀⠀⠀⠀⠀⠀⠀⠀⠀⠀⠀</a:t>
            </a:r>
            <a:br/>
            <a:r>
              <a:t>⠀⠀⠀⠀⠀⠀⠀⠀⠀⠀⠙⣿⣿⣿⣿⣿⣿⣿⣆⠀⠀⠀⠀⠀⠀⠀⠀⠀⠀⠀⠀⠀⠀⠀⠀⠀⢀⣠⣴⣶⣿⣿⣿⣿⣿⣿⣿⣿⣿⣿⣿⣿⣿⣿⣿⣿⣿⣿⣿⣿⣿⣿⣿⣿⣿⣿⣿⣿⡄⠀⠀⠀⠀⠀⠀⠀⠀⠀⠀⠀⠀⠀⠀⠀⠀⠀⠀⠀⠀⠀⠀</a:t>
            </a:r>
            <a:br/>
            <a:r>
              <a:t>⠀⠀⠀⠀⠀⠀⠀⠀⠀⠀⠀⠘⣿⣿⣿⣿⣿⣿⣿⡄⠀⠀⠀⠀⠀⠀⠀⠀⠀⠀⠀⠀⣀⣠⣶⣿⣿⣿⣿⣿⣿⣿⣿⣿⣿⣿⣿⣿⣿⣿⣿⣿⣿⣿⣿⣿⣿⣿⣿⣿⣿⣿⣿⣿⣿⣿⣿⡿⢿⣆⠀⠀⠀⠀⠀⠀⠀⠀⠀⠀⠀⠀⠀⠀⠀⠀⠀⠀⠀⠀⠀</a:t>
            </a:r>
            <a:br/>
            <a:r>
              <a:t>⠀⠀⠀⠀⠀⠀⠀⠀⠀⠀⠀⠀⠘⣿⣿⣿⣿⣿⣿⣿⡀⠀⠀⠀⠀⠀⠀⠀⠀⣠⣴⣾⣿⣿⣿⣿⣿⣿⣿⣿⣿⣿⣿⣿⣿⣿⣿⣿⣿⣿⣿⣿⣿⣿⣿⣿⣿⣿⣿⣿⣿⣿⣿⣿⣿⣿⣿⣿⠀⠀⠀⠀⠀⠀⠀⠀⠀⠀⠀⠀⠀⠀⠀⠀⠀⠀⠀⠀⠀⠀⠀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⠀⠀⠀⠀⠀⠀⠀⠀⠀⠀⠀⠀⠀⢸⣿⣿⣿⣿⣿⣿⠇⠀⠀⠀⠀⠀⣠⣴⣿⣿⣿⣿⣿⣿⣿⣿⣿⣿⣿⣿⣿⣿⣿⣿⣿⣿⣿⣿⣿⣿⣿⣿⣿⣿⣿⣿⣿⣿⣿⣿⣿⣿⣿⣿⣿⣿⣿⣿⡇⠀⠀⠀⠀⠀⠀⠀⠀⠀⠀⠀⠀⠀⠀⠀⠀⠀⠀⠀⠀⠀⠀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⠀⠀⠀⠀⠀⠀⠀⠀⠀⠀⠀⠀⠀⠀⣿⣿⣿⣿⣿⡟⠀⠀⠀⠀⢀⣾⣿⣿⣿⣿⣿⣿⣿⣿⣿⣿⣿⣿⣿⣿⣿⣿⣿⣿⣿⣿⣿⣿⣿⣿⣿⣿⣿⣿⣿⣿⣿⣿⣿⣿⣿⣿⣿⣿⣿⣿⣿⣿⣷⠀⠀⠀⠀⠀⠀⠀⠀⠀⠀⠀⠀⠀⠀⠀⠀⠀⠀⠀⠀⠀⠀</a:t>
            </a:r>
            <a:br/>
            <a:r>
              <a:t>⠀⠀⠀⠀⠀⠀⠀⠀⠀⠀⠀⠀⠀⠀⣿⣿⣿⣿⣿⠁⠀⠀⠀⢰⣿⣿⣿⣿⣿⣿⣿⣿⣿⣿⣿⣿⣿⣿⣿⣿⣿⣿⣿⣿⣿⣿⣿⣿⣿⣿⣿⣿⣿⣿⣿⣿⣿⣿⣿⣿⣿⣿⣿⣿⣿⣿⣿⣿⣿⡄⠀⠀⠀⠀⠀⠀⠀⠀⠀⠀⠀⠀⠀⠀⠀⠀⠀⠀⠀⠀⠀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⠀⠀⠀⠀⠀⠀⠀⠀⠀⠀⠀⠀⠀⠀⠀⠀⠀⠀⠀⠀⠀⠀⠀⠀⠀⠀⠀⠀⠀⠀⠀⠀⠀⠀⠀⠀⠀⠀⠀⠀⠀⠀⠀⠀⠀⠀⠀⠀⠀⣠⣴⣾⣿⣿⣿⣿⣿⣶⣄⡀⠀⠀⠀⠀⠀⠀⠀⠀⠀⠀⠀⠀⠀⠀⠀⠀⠀⠀⠀⠀⠀⠀⠀⠀⠀⠀⠀⠀⠀⠀⠀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⠀⠀⠀⠀⠀⠀⠀⠀⠀⠀⠀⠀⠀⠀⠀⠀⠀⠀⠀⠀⠀⠀⠀⠀⠀⠀⠀⠀⠀⠀⠀⠀⠀⠀⠀⠀⠀⠀⠀⠀⠀⠀⠀⠀⠀⣠⣾⣿⣿⣿⣿⣿⣿⣿⣿⣿⣿⣿⣿⣿⣶⠀⠀⠀⠀⠀⠀⠀⠀⠀⠀⠀⠀⠀⠀⠀⠀⠀⠀⠀⠀⠀⠀⠀⠀⠀⠀⠀⠀⠀⠀</a:t>
            </a:r>
            <a:br/>
            <a:r>
              <a:t>⠀⠀⠀⠀⠀⠀⠀⠀⠀⣀⣠⣀⣀⠀⠀⠀⠀⠀⠀⠀⠀⠀⠀⠀⠀⠀⠀⠀⠀⠀⠀⠀⠀⠀⠀⠀⠀⠀⠀⠀⠀⠀⠀⣠⣾⣿⣿⣿⣿⣿⣿⣿⣿⣿⣿⣿⣿⣿⣿⣿⣿⠀⠀⠀⠀⠀⠀⠀⠀⠀⠀⠀⠀⠀⠀⠀⠀⠀⠀⠀⠀⠀⠀⠀⠀⠀⠀⠀⠀⠀⠀</a:t>
            </a:r>
            <a:br/>
            <a:r>
              <a:t>⠀⠀⠀⠀⠀⠀⠀⠀⠈⠻⣿⣿⣿⣿⣿⣶⣦⣤⣀⡀⠀⠀⠀⠀⠀⠀⠀⠀⠀⠀⠀⠀⠀⠀⠀⠀⠀⠀⠀⠀⠀⢀⣾⣿⣿⣿⣿⣿⣿⣿⣿⣿⣿⣿⣿⣿⣿⣿⣿⡿⠏⠀⠀⠀⠀⠀⠀⠀⠀⠀⠀⠀⠀⠀⠀⠀⠀⠀⠀⠀⠀⠀⠀⠀⠀⠀⠀⠀⠀⠀⠀</a:t>
            </a:r>
            <a:br/>
            <a:r>
              <a:t>⠀⠀⠀⠀⠀⠀⠀⠀⠀⢠⣿⣿⣿⣿⣿⣿⣿⣿⣿⣿⣿⣶⣄⠀⠀⠀⠀⠀⠀⠀⠀⠀⠀⠀⠀⠀⠀⠀⠀⢀⣴⣿⣿⣿⣿⣿⣿⣿⣿⣿⣿⣿⣿⣿⣿⣿⣿⣿⣿⣿⣶⠀⠀⠀⠀⠀⠀⠀⠀⠀⠀⠀⠀⠀⠀⠀⠀⠀⠀⠀⠀⠀⠀⠀⠀⠀⠀⠀⠀⠀⠀</a:t>
            </a:r>
            <a:br/>
            <a:r>
              <a:t>⠀⠀⠀⠀⠀⠀⠀⠀⠀⣼⣿⣿⣿⣿⣿⣿⣿⣿⣿⣿⡿⠿⠿⠿⣿⣶⣦⣤⣄⣀⡀⠀⠀⠀⠀⠀⢀⣠⣴⣿⣿⣿⣿⣿⣿⣿⣿⣿⣿⣿⣿⣿⣿⣿⣿⣿⣿⣿⣿⣿⣿⠀⠀⠀⠀⠀⠀⠀⠀⠀⠀⠀⠀⠀⠀⠀⠀⠀⠀⠀⠀⠀⠀⠀⠀⠀⠀⠀⠀⠀⠀</a:t>
            </a:r>
            <a:br/>
            <a:r>
              <a:t>⠀⠀⠀⠀⠀⠀⠀⠀⢠⣿⣿⣿⣿⣿⣿⣿⣿⣿⣿⡿⠀⠀⠀⠀⠀⠀⠉⠙⠛⠻⠿⣿⣷⣶⣤⣤⣓⣻⣿⠿⣿⣿⣿⣿⣿⣿⣿⣿⣿⣿⣿⣿⣿⣿⣿⣿⣿⣿⣿⣿⠗⠀⠀⠀⠀⠀⠀⠀⠀⠀⠀⠀⠀⠀⠀⠀⠀⠀⠀⠀⠀⠀⠀⠀⠀⠀⠀⠀⠀⠀⠀</a:t>
            </a:r>
            <a:br/>
            <a:r>
              <a:t>⠀⠀⠀⠀⠀⠀⠀⠀⣼⣿⣿⣿⣿⣿⣿⣿⣿⣿⣿⠁⠀⠀⠀⠀⠀⠀⠀⠀⠀⠀⠀⠀⠀⠉⠉⠛⠻⠿⢿⣿⣿⣿⣿⣿⣿⣿⣿⣿⣿⣿⣿⣿⣿⣿⣿⣿⣿⣿⣇⠀⠀⠀⠀⠀⠀⠀⠀⠀⠀⠀⠀⠀⠀⠀⠀⠀⠀⠀⠀⠀⠀⠀⠀⠀⠀⠀⠀⠀⠀⠀⠀</a:t>
            </a:r>
            <a:br/>
            <a:r>
              <a:t>⠀⠀⠀⠀⠀⠀⠀⢀⣿⣿⣿⣿⣿⣿⣿⣿⣿⣿⡏⠀⠀⠀⠀⠀⠀⠀⠀⠀⠀⠀⠀⠀⠀⠀⠀⠀⠀⠀⠀⠀⠹⠛⠟⠛⢻⣿⣿⣿⣿⣿⣿⣿⣿⣿⣿⣿⣿⣿⣿⣿⣶⣤⣤⣄⡀⠀⠀⠀⠀⠀⠀⠀⠀⠀⠀⠀⠀⠀⠀⠀⠀⠀⠀⠀⠀⠀⠀⠀⠀⠀⠀</a:t>
            </a:r>
            <a:br/>
            <a:r>
              <a:t>⠀⠀⠀⠀⠀⠀⠀⢸⣿⣿⣿⣿⣿⣿⣿⣿⣿⡿⠀⠀⠀⠀⠀⠀⠀⠀⠀⠀⠀⠀⠀⠀⠀⠀⠀⠀⠀⠀⠀⠀⠀⠀⠀⠀⣻⣿⣿⣿⣿⣿⣿⣿⣿⣿⣿⣿⣿⣿⣿⣿⣿⣿⣿⣿⣿⣦⠀⠀⠀⠀⠀⠀⠀⠀⠀⠀⠀⠀⠀⠀⠀⠀⠀⠀⠀⠀⠀⠀⠀⠀⠀</a:t>
            </a:r>
            <a:br/>
            <a:r>
              <a:t>⠀⠀⠀⠀⠀⠀⠀⣸⣿⣿⣿⣿⣿⣿⣿⣿⣿⡇⠀⠀⠀⠀⠀⠀⠀⠀⠀⠀⠀⠀⠀⠀⠀⠀⠀⠀⠀⠀⠀⠀⠀⠀⠀⢘⢟⣿⣿⣿⣿⣿⣿⣿⣿⣿⣿⣿⣿⣿⣿⣿⣿⣿⣿⣿⣿⣿⣿⣿⣶⣶⣶⣤⣤⣄⣀⣀⡀⠀⠀⠀⠀⠀⣀⡀⡀⠀⠀⠀⠀⠀⠀</a:t>
            </a:r>
            <a:br/>
            <a:r>
              <a:t>⠀⠀⠀⠀⠀⠀⠀⣿⣿⣿⣿⣿⣿⣿⣿⣿⣿⠀⠀⠀⠀⠀⠀⠀⠀⠀⠀⠀⠀⠀⠀⠀⠀⠀⠀⠀⠀⠀⠀⠀⠀⠀⠀⠀⠀⠹⠿⠿⠛⠋⣹⣿⣿⣿⣿⣿⣿⣿⣿⣿⣿⣿⣿⣿⣿⣿⣄⠀⠉⠉⠙⠛⠛⠻⠿⠿⢿⣿⣿⣿⣿⣿⣿⣿⣿⣷⣶⣆⣀⡀⠀</a:t>
            </a:r>
            <a:br/>
            <a:r>
              <a:t>⠀⠀⠀⠀⠀⠀⠀⣿⣿⣿⣿⣿⣿⣿⣿⣿⡟⠀⠀⠀⠀⠀⠀⠀⠀⠀⠀⠀⠀⠀⠀⠀⠀⠀⠀⠀⠀⠀⠀⠀⠀⠀⠀⠀⠀⠀⠀⠀⠀⠸⣿⣿⣿⣿⣿⣿⣿⣿⣿⣿⣿⣿⣿⣿⣿⣿⣿⡀⠀⠀⠀⠀⠀⠀⠀⠀⠀⠀⠀⠉⣿⣿⣿⣿⣿⣿⣿⡿⣿⣿⡇</a:t>
            </a:r>
            <a:br/>
            <a:r>
              <a:t>⠀⠀⠀⠀⠀⠀⠀⣿⣿⣿⣿⣿⣿⣿⣿⣿⡇⠀⠀⠀⠀⠀⠀⠀⠀⠀⠀⠀⠀⠀⠀⠀⠀⠀⠀⠀⠀⠀⠀⠀⠀⠀⠀⠀⠀⠀⠀⠀⠀⣴⣿⣿⣿⣿⣿⣿⣿⣿⣿⣿⣿⣿⣿⣿⣿⣿⣿⣿⡄⠀⠀⠀⠀⠀⠀⠀⠀⠀⠀⢀⣸⣿⣿⣿⣿⣿⡿⠁⠀⠀⠀</a:t>
            </a:r>
            <a:br/>
            <a:r>
              <a:t>⠀⠀⠀⠀⠀⠀⠀⣿⣿⣿⣿⣿⣿⣿⣿⣿⡇⠀⠀⠀⠀⠀⠀⠀⠀⠀⠀⠀⠀⠀⠀⠀⠀⠀⠀⠀⠀⠀⠀⠀⠀⠀⠀⠀⠀⠀⠀⢀⣾⣿⣿⣿⣿⣿⣿⣿⣿⣿⣿⣿⣿⣿⣿⣿⣿⣿⣿⣿⣇⠀⠀⠀⠀⣀⣠⣤⣶⣶⣿⣿⣿⣿⣿⣿⡿⠋⠀⠀⠀⠀⠀</a:t>
            </a:r>
            <a:br/>
            <a:r>
              <a:t>⠀⠀⠀⠀⠀⠀⠀⣿⣿⣿⣿⣿⣿⣿⣿⣿⡇⠀⠀⠀⠀⠀⠀⠀⠀⠀⠀⠀⠀⠀⠀⠀⠀⠀⠀⠀⠀⠀⠀⠀⠀⠀⠀⠀⠀⠀⢀⣿⣿⣿⣿⠟⠁⢿⣿⣿⣿⣿⣿⣿⣿⣿⣿⣿⣿⣿⣿⣿⣿⣧⣶⣾⣿⣿⣿⣿⣿⣿⣿⣿⣿⡿⠟⠋⠀⠀⠀⠀⠀⠀⠀</a:t>
            </a:r>
            <a:br/>
            <a:r>
              <a:t>⠀⠀⠀⠀⠀⠀⠀⢹⣿⣿⣿⣿⣿⣿⣿⣿⡇⠀⠀⠀⠀⠀⠀⠀⠀⠀⠀⠀⠀⠀⠀⠀⠀⠀⠀⠀⠀⠀⠀⠀⠀⠀⠀⠀⠀⠀⠸⣿⣿⣿⣿⣦⡀⢸⣿⣿⣿⣿⣿⣿⣿⣿⣿⣿⣿⣿⣿⣿⣿⣿⣿⣿⣿⣿⣿⣿⡿⠟⠛⠉⠀⠀⠀⠀⠀⠀⠀⠀⠀⠀⠀</a:t>
            </a:r>
            <a:br/>
            <a:r>
              <a:t>⠀⠀⠀⠀⠀⠀⠀⢸⣿⣿⣿⣿⣿⣿⣿⣿⡇⠀⠀⠀⠀⠀⠀⠀⠀⠀⠀⠀⠀⠀⠀⠀⠀⠀⠀⠀⠀⠀⠀⠀⠀⠀⠀⠀⠀⠀⠀⠙⠿⣿⣿⣿⣿⣾⣿⣿⣿⣿⣿⣿⣿⣿⣿⣿⣿⣿⡎⠛⠿⢿⣿⠿⠟⠛⠉⠁⠀⠀⠀⠀⠀⠀⠀⠀⠀⠀⠀⠀⠀⠀⠀</a:t>
            </a:r>
            <a:br/>
            <a:r>
              <a:t>⠀⠀⠀⠀⠀⠀⠀⠈⣿⣿⣿⣿⣿⣿⣿⣿⡇⠀⠀⠀⠀⠀⠀⠀⠀⠀⠀⠀⠀⠀⠀⠀⠀⠀⠀⠀⠀⠀⠀⠀⠀⠀⠀⠀⠀⠀⠀⠀⠀⠈⠻⣿⣿⣿⣿⣿⣿⣿⣿⣿⣿⣿⣿⣿⣿⣿⠁⠀⠀⠀⠀⠀⠀⠀⠀⠀⠀⠀⠀⠀⠀⠀⠀⠀⠀⠀⠀⠀⠀⠀⠀</a:t>
            </a:r>
            <a:br/>
            <a:r>
              <a:t>⠀⠀⠀⠀⠀⠀⠀⠀⢻⣿⣿⣿⣿⣿⣿⣿⣷⠀⠀⠀⠀⠀⠀⠀⠀⠀⠀⠀⠀⠀⠀⠀⠀⠀⠀⠀⠀⠀⠀⠀⠀⠀⠀⠀⠀⠀⠀⠀⠀⠀⠀⠈⠙⢿⣿⣿⣿⣿⣿⣿⣿⣿⣿⣿⣿⣿⠀⠀⠀⠀⠀⠀⠀⠀⠀⠀⠀⠀⠀⠀⠀⠀⠀⠀⠀⠀⠀⠀⠀⠀⠀</a:t>
            </a:r>
            <a:br/>
            <a:r>
              <a:t>⠀⠀⠀⠀⠀⠀⠀⠀⠸⣿⣿⣿⣿⣿⣿⣿⣿⡄⠀⠀⠀⠀⠀⠀⠀⠀⠀⠀⠀⠀⠀⠀⠀⠀⠀⠀⠀⠀⠀⠀⠀⠀⠀⠀⠀⠀⠀⠀⠀⠀⠀⠀⠀⢀⣽⣿⣿⣿⣿⣿⣿⣿⣿⣿⣿⣿⣷⡄⠀⠀⠀⠀⠀⠀⠀⠀⠀⠀⠀⠀⠀⠀⠀⠀⠀⠀⠀⠀⠀⠀⠀</a:t>
            </a:r>
            <a:br/>
            <a:r>
              <a:t>⠀⠀⠀⠀⠀⠀⠀⠀⠀⢻⣿⣿⣿⣿⣿⣿⣿⣧⠀⠀⠀⠀⠀⠀⠀⠀⠀⠀⠀⠀⠀⠀⠀⠀⠀⠀⠀⠀⠀⠀⠀⠀⠀⠀⠀⠀⠀⠀⠀⠀⠀⠀⣴⣿⣿⣿⣿⣿⣿⣿⣿⣿⣿⣿⣿⣿⣿⡏⠀⠀⠀⠀⠀⠀⠀⠀⠀⠀⠀⠀⠀⠀⠀⠀⠀⠀⠀⠀⠀⠀⠀</a:t>
            </a:r>
            <a:br/>
            <a:r>
              <a:t>⠀⠀⠀⠀⠀⠀⠀⠀⠀⠈⢿⣿⣿⣿⣿⣿⣿⣿⡆⠀⠀⠀⠀⠀⠀⠀⠀⠀⠀⠀⠀⠀⠀⠀⠀⠀⠀⠀⠀⠀⠀⠀⠀⠀⠀⠀⠀⠀⠀⢀⣤⣾⣿⣿⣿⣿⣿⣿⣿⣿⣿⣿⣿⣿⣿⣿⣿⣿⡄⠀⠀⠀⠀⠀⠀⠀⠀⠀⠀⠀⠀⠀⠀⠀⠀⠀⠀⠀⠀⠀⠀</a:t>
            </a:r>
            <a:br/>
            <a:r>
              <a:t>⠀⠀⠀⠀⠀⠀⠀⠀⠀⠀⠘⣿⣿⣿⣿⣿⣿⣿⣿⡄⠀⠀⠀⠀⠀⠀⠀⠀⠀⠀⠀⠀⠀⠀⠀⠀⠀⠀⠀⠀⠀⠀⠀⠀⠀⠀⢀⣠⣴⣿⣿⣿⣿⣿⣿⣿⣿⣿⣿⣿⣿⣿⣿⣿⣿⣿⣿⣿⣿⣆⠀⠀⠀⠀⠀⠀⠀⠀⠀⠀⠀⠀⠀⠀⠀⠀⠀⠀⠀⠀⠀</a:t>
            </a:r>
            <a:br/>
            <a:r>
              <a:t>⠀⠀⠀⠀⠀⠀⠀⠀⠀⠀⠀⠘⣿⣿⣿⣿⣿⣿⣿⣷⡀⠀⠀⠀⠀⠀⠀⠀⠀⠀⠀⠀⠀⠀⠀⠀⠀⠀⠀⠀⠀⠀⠀⣀⣤⣶⣿⣿⣿⣿⣿⣿⣿⣿⣿⣿⣿⣿⣿⣿⣿⣿⣿⣿⣿⣿⣿⣿⣿⣿⣷⡀⠀⠀⠀⠀⠀⠀⠀⠀⠀⠀⠀⠀⠀⠀⠀⠀⠀⠀⠀</a:t>
            </a:r>
            <a:br/>
            <a:r>
              <a:t>⠀⠀⠀⠀⠀⠀⠀⠀⠀⠀⠀⠀⠘⢿⣿⣿⣿⣿⣿⣿⣧⠀⠀⠀⠀⠀⠀⠀⠀⠀⠀⠀⠀⠀⠀⠀⠀⠀⠀⣀⣤⣶⣿⣿⣿⣿⣿⣿⣿⣿⣿⣿⣿⣿⣿⣿⣿⣿⣿⣿⣿⣿⣿⣿⣿⣿⣿⣿⣿⣿⣿⣿⡄⠀⠀⠀⠀⠀⠀⠀⠀⠀⠀⠀⠀⠀⠀⠀⠀⠀⠀</a:t>
            </a:r>
            <a:br/>
            <a:r>
              <a:t>⠀⠀⠀⠀⠀⠀⠀⠀⠀⠀⠀⠀⠀⠈⢿⣿⣿⣿⣿⣿⣿⣧⠀⠀⠀⠀⠀⠀⠀⠀⠀⠀⠀⠀⠀⣀⣤⣶⣿⣿⣿⣿⣿⣿⣿⣿⣿⣿⣿⣿⣿⣿⣿⣿⣿⣿⣿⣿⣿⣿⣿⣿⣿⣿⣿⣿⣿⣿⣿⣿⣿⣿⠛⠂⠀⠀⠀⠀⠀⠀⠀⠀⠀⠀⠀⠀⠀⠀⠀⠀⠀</a:t>
            </a:r>
            <a:br/>
            <a:r>
              <a:t>⠀⠀⠀⠀⠀⠀⠀⠀⠀⠀⠀⠀⠀⠀⠈⣿⣿⣿⣿⣿⣿⣿⡆⠀⠀⠀⠀⠀⠀⠀⠀⣀⣤⣶⣿⣿⣿⣿⣿⣿⣿⣿⣿⣿⣿⣿⣿⣿⣿⣿⣿⣿⣿⣿⣿⣿⣿⣿⣿⣿⣿⣿⣿⣿⣿⣿⣿⣿⣿⣿⣿⣿⡆⠀⠀⠀⠀⠀⠀⠀⠀⠀⠀⠀⠀⠀⠀⠀⠀⠀⠀</a:t>
            </a:r>
            <a:br/>
            <a:r>
              <a:t>⠀⠀⠀⠀⠀⠀⠀⠀⠀⠀⠀⠀⠀⠀⠀⢸⣿⣿⣿⣿⣿⣿⠁⠀⠀⠀⠀⠀⣠⣴⣿⣿⣿⣿⣿⣿⣿⣿⣿⣿⣿⣿⣿⣿⣿⣿⣿⣿⣿⣿⣿⣿⣿⣿⣿⣿⣿⣿⣿⣿⣿⣿⣿⣿⣿⣿⣿⣿⣿⣿⣿⣿⣿⠀⠀⠀⠀⠀⠀⠀⠀⠀⠀⠀⠀⠀⠀⠀⠀⠀⠀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⠀⠀⠀⠀⠀⠀⠀⠀⠀⠀⠀⠀⠀⠀⠀⢸⣿⣿⣿⣿⣿⠇⠀⠀⠀⠀⣤⣾⣿⣿⣿⣿⣿⣿⣿⣿⣿⣿⣿⣿⣿⣿⣿⣿⣿⣿⣿⣿⣿⣿⣿⣿⣿⣿⣿⣿⣿⣿⣿⣿⣿⣿⣿⣿⣿⣿⣿⣿⣿⣿⣿⣿⣿⡇⠀⠀⠀⠀⠀⠀⠀⠀⠀⠀⠀⠀⠀⠀⠀⠀⠀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⠀⠀⠀⠀⠀⠀⠀⠀⠀⠀⠀⠀⠀⠀⠀⠀⠀⠀⠀⠀⠀⠀⠀⠀⠀⠀⠀⠀⠀⠀⠀⠀⠀⠀⠀⠀⠀⠀⠀⠀⠀⠀⠀⠀⠀⠀⠀⠀⠀⠀⠀⠀⠀⠀⣀⣀⣀⣀⠀⠀⠀⠀⠀⠀⠀⠀⠀⠀⠀⠀⠀⠀⠀⠀⠀⠀⠀⠀⠀⠀⠀⠀⠀⠀⠀⠀⠀⠀⠀⠀⠀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⠀⠀⠀⠀⠀⠀⠀⠀⠀⠀⠀⠀⠀⠀⠀⠀⠀⠀⠀⠀⠀⠀⠀⠀⠀⠀⠀⠀⠀⠀⠀⠀⠀⠀⠀⠀⠀⠀⠀⠀⠀⠀⠀⠀⠀⠀⠀⠀⠀⠀⣀⣴⣾⣿⣿⣿⣿⣿⣿⣶⣤⡀⠀⠀⠀⠀⠀⠀⠀⠀⠀⠀⠀⠀⠀⠀⠀⠀⠀⠀⠀⠀⠀⠀⠀⠀⠀⠀⠀⠀⠀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⠀⠀⠀⠀⠀⠀⠀⠀⠀⠀⠀⠀⠀⠀⠀⠀⠀⠀⠀⠀⠀⠀⠀⠀⠀⠀⠀⠀⠀⠀⠀⠀⠀⠀⠀⠀⠀⠀⠀⠀⠀⠀⠀⠀⠀⠀⠀⣠⣾⣿⣿⣿⣿⣿⣿⣿⣿⣿⣿⣿⣿⣿⣖⠀⠀⠀⠀⠀⠀⠀⠀⠀⠀⠀⠀⠀⠀⠀⠀⠀⠀⠀⠀⠀⠀⠀⠀⠀⠀⠀⠀</a:t>
            </a:r>
            <a:br/>
            <a:r>
              <a:t>⠀⠀⠀⠀⠀⠀⠀⠀⠀⢀⣠⣤⣄⣀⡀⠀⠀⠀⠀⠀⠀⠀⠀⠀⠀⠀⠀⠀⠀⠀⠀⠀⠀⠀⠀⠀⠀⠀⠀⠀⠀⠀⠀⠀⠀⢠⣾⣿⣿⣿⣿⣿⣿⣿⣿⣿⣿⣿⣿⣿⣿⣿⣿⠀⠀⠀⠀⠀⠀⠀⠀⠀⠀⠀⠀⠀⠀⠀⠀⠀⠀⠀⠀⠀⠀⠀⠀⠀⠀⠀⠀</a:t>
            </a:r>
            <a:br/>
            <a:r>
              <a:t>⠀⠀⠀⠀⠀⠀⠀⠀⠀⠈⠻⣿⣿⣿⣿⣿⣶⣦⣤⣀⡀⠀⠀⠀⠀⠀⠀⠀⠀⠀⠀⠀⠀⠀⠀⠀⠀⠀⠀⠀⠀⠀⠀⢀⣴⣿⣿⣿⣿⣿⣿⣿⣿⣿⣿⣿⣿⣿⣿⣿⣿⡟⠃⠀⠀⠀⠀⠀⠀⠀⠀⠀⠀⠀⠀⠀⠀⠀⠀⠀⠀⠀⠀⠀⠀⠀⠀⠀⠀⠀⠀</a:t>
            </a:r>
            <a:br/>
            <a:r>
              <a:t>⠀⠀⠀⠀⠀⠀⠀⠀⠀⠀⢠⣿⣿⣿⣿⣿⣿⣿⣿⣿⣿⣿⣶⣤⡀⠀⠀⠀⠀⠀⠀⠀⠀⠀⠀⠀⠀⠀⠀⠀⠀⠀⣠⣿⣿⣿⣿⣿⣿⣿⣿⣿⣿⣿⣿⣿⣿⣿⣿⣿⣿⣿⡶⠀⠀⠀⠀⠀⠀⠀⠀⠀⠀⠀⠀⠀⠀⠀⠀⠀⠀⠀⠀⠀⠀⠀⠀⠀⠀⠀⠀</a:t>
            </a:r>
            <a:br/>
            <a:r>
              <a:t>⠀⠀⠀⠀⠀⠀⠀⠀⠀⠀⣾⣿⣿⣿⣿⣿⣿⣿⣿⣿⣿⡿⠿⠿⠿⣿⣷⣶⣤⣤⣀⣀⠀⠀⠀⠀⠀⠀⠀⠀⣠⣾⣿⣿⣿⣿⣿⣿⣿⣿⣿⣿⣿⣿⣿⣿⣿⣿⣿⣿⣿⣿⡏⠀⠀⠀⠀⠀⠀⠀⠀⠀⠀⠀⠀⠀⠀⠀⠀⠀⠀⠀⠀⠀⠀⠀⠀⠀⠀⠀⠀</a:t>
            </a:r>
            <a:br/>
            <a:r>
              <a:t>⠀⠀⠀⠀⠀⠀⠀⠀⠀⢰⣿⣿⣿⣿⣿⣿⣿⣿⣿⣿⡿⠀⠀⠀⠀⠀⠀⠉⠉⠛⠻⠿⢿⣷⣶⣦⣤⣄⣩⣿⣿⣿⣿⣿⣿⣿⣿⣿⣿⣿⣿⣿⣿⣿⣿⣿⣿⣿⣿⣿⣿⡿⠗⠀⠀⠀⠀⠀⠀⠀⠀⠀⠀⠀⠀⠀⠀⠀⠀⠀⠀⠀⠀⠀⠀⠀⠀⠀⠀⠀⠀</a:t>
            </a:r>
            <a:br/>
            <a:r>
              <a:t>⠀⠀⠀⠀⠀⠀⠀⠀⠀⣾⣿⣿⣿⣿⣿⣿⣿⣿⣿⣿⠃⠀⠀⠀⠀⠀⠀⠀⠀⠀⠀⠀⠀⠀⠉⠉⠛⠛⠿⠿⣿⣿⣿⣿⣿⣿⣿⣿⣿⣿⣿⣿⣿⣿⣿⣿⣿⣿⣿⣿⣇⠀⠀⠀⠀⠀⠀⠀⠀⠀⠀⠀⠀⠀⠀⠀⠀⠀⠀⠀⠀⠀⠀⠀⠀⠀⠀⠀⠀⠀⠀</a:t>
            </a:r>
            <a:br/>
            <a:r>
              <a:t>⠀⠀⠀⠀⠀⠀⠀⠀⢠⣿⣿⣿⣿⣿⣿⣿⣿⣿⣿⡏⠀⠀⠀⠀⠀⠀⠀⠀⠀⠀⠀⠀⠀⠀⠀⠀⠀⠀⠀⠀⠀⠈⢹⣿⢿⠿⠿⣿⣿⣿⣿⣿⣿⣿⣿⣿⣿⣿⣿⣿⣿⣿⣦⣤⣤⣀⡀⠀⠀⠀⠀⠀⠀⠀⠀⠀⠀⠀⠀⠀⠀⠀⠀⠀⠀⠀⠀⠀⠀⠀⠀</a:t>
            </a:r>
            <a:br/>
            <a:r>
              <a:t>⠀⠀⠀⠀⠀⠀⠀⠀⢸⣿⣿⣿⣿⣿⣿⣿⣿⣿⣿⠀⠀⠀⠀⠀⠀⠀⠀⠀⠀⠀⠀⠀⠀⠀⠀⠀⠀⠀⠀⠀⠀⠀⠀⠀⠀⠀⢾⣿⣿⣿⣿⣿⣿⣿⣿⣿⣿⣿⣿⣿⣿⣿⣿⣿⣿⣿⣿⣦⠀⠀⠀⠀⠀⠀⠀⠀⠀⠀⠀⠀⠀⠀⠀⠀⠀⠀⠀⠀⠀⠀⠀</a:t>
            </a:r>
            <a:br/>
            <a:r>
              <a:t>⠀⠀⠀⠀⠀⠀⠀⠀⣿⣿⣿⣿⣿⣿⣿⣿⣿⣿⡇⠀⠀⠀⠀⠀⠀⠀⠀⠀⠀⠀⠀⠀⠀⠀⠀⠀⠀⠀⠀⠀⠀⠀⠀⠀⠀⠠⣻⣿⣿⣿⣿⣿⣿⣿⣿⣿⣿⣿⣿⣿⣿⣿⣿⣿⣿⣿⣿⣿⣿⣷⣶⣶⣤⣤⣤⣀⣀⣀⠀⠀⠀⠀⠀⠀⢀⡀⠀⠀⠀⠀⠀</a:t>
            </a:r>
            <a:br/>
            <a:r>
              <a:t>⠀⠀⠀⠀⠀⠀⠀⠀⣿⣿⣿⣿⣿⣿⣿⣿⣿⣿⠀⠀⠀⠀⠀⠀⠀⠀⠀⠀⠀⠀⠀⠀⠀⠀⠀⠀⠀⠀⠀⠀⠀⠀⠀⠀⠀⠀⠁⠛⣿⢿⡿⢿⣿⣿⣿⣿⣿⣿⣿⣿⣿⣿⣿⣿⣿⣿⣿⣿⣄⠈⠉⠉⠛⠛⠻⠿⠿⢿⣿⣿⣿⣶⣿⣿⣿⣿⣿⣷⣶⣶⡀</a:t>
            </a:r>
            <a:br/>
            <a:r>
              <a:t>⠀⠀⠀⠀⠀⠀⠀⠀⣿⣿⣿⣿⣿⣿⣿⣿⣿⡿⠀⠀⠀⠀⠀⠀⠀⠀⠀⠀⠀⠀⠀⠀⠀⠀⠀⠀⠀⠀⠀⠀⠀⠀⠀⠀⠀⠀⠀⠀⠀⠀⠀⢾⣿⣿⣿⣿⣿⣿⣿⣿⣿⣿⣿⣿⣿⣿⣿⣿⣿⡀⠀⠀⠀⠀⠀⠀⠀⠀⠀⠀⠈⠉⢻⣿⣿⣿⣿⣿⣿⣿⡇</a:t>
            </a:r>
            <a:br/>
            <a:r>
              <a:t>⠀⠀⠀⠀⠀⠀⠀⠀⣿⣿⣿⣿⣿⣿⣿⣿⣿⡇⠀⠀⠀⠀⠀⠀⠀⠀⠀⠀⠀⠀⠀⠀⠀⠀⠀⠀⠀⠀⠀⠀⠀⠀⠀⠀⠀⠀⠀⠀⠀⠀⢀⣾⣿⣿⣿⣿⣿⣿⣿⣿⣿⣿⣿⣿⣿⣿⣿⣿⣿⣷⡀⠀⠀⠀⠀⠀⠀⠀⠀⠀⠀⠀⢈⣿⣿⣿⣿⣿⣿⠟⠀</a:t>
            </a:r>
            <a:br/>
            <a:r>
              <a:t>⠀⠀⠀⠀⠀⠀⠀⠀⣿⣿⣿⣿⣿⣿⣿⣿⣿⡇⠀⠀⠀⠀⠀⠀⠀⠀⠀⠀⠀⠀⠀⠀⠀⠀⠀⠀⠀⠀⠀⠀⠀⠀⠀⠀⠀⠀⠀⠀⠀⣰⣿⣿⣿⣿⣿⣿⣿⣿⣿⣿⣿⣿⣿⣿⣿⣿⣿⣿⣿⣿⣇⠀⠀⠀⠀⠀⣀⣀⣤⣴⣶⣿⣿⣿⣿⣿⣿⡿⠋⠀⠀</a:t>
            </a:r>
            <a:br/>
            <a:r>
              <a:t>⠀⠀⠀⠀⠀⠀⠀⠀⣿⣿⣿⣿⣿⣿⣿⣿⣿⡇⠀⠀⠀⠀⠀⠀⠀⠀⠀⠀⠀⠀⠀⠀⠀⠀⠀⠀⠀⠀⠀⠀⠀⠀⠀⠀⠀⠀⠀⠀⣰⣿⣿⣿⡿⠋⠸⣿⣿⣿⣿⣿⣿⣿⣿⣿⣿⣿⣿⣿⣿⣿⣿⣧⣤⣶⣾⣿⣿⣿⣿⣿⣿⣿⣿⣿⡿⠟⠋⠀⠀⠀⠀</a:t>
            </a:r>
            <a:br/>
            <a:r>
              <a:t>⠀⠀⠀⠀⠀⠀⠀⠀⣿⣿⣿⣿⣿⣿⣿⣿⣿⡇⠀⠀⠀⠀⠀⠀⠀⠀⠀⠀⠀⠀⠀⠀⠀⠀⠀⠀⠀⠀⠀⠀⠀⠀⠀⠀⠀⠀⠀⠀⣿⣿⣿⣿⣦⡀⠀⣿⣿⣿⣿⣿⣿⣿⣿⣿⣿⣿⣿⣿⣿⣿⣿⣿⣿⣿⣿⣿⣿⣿⣿⣿⠿⠛⠉⠁⠀⠀⠀⠀⠀⠀⠀</a:t>
            </a:r>
            <a:br/>
            <a:r>
              <a:t>⠀⠀⠀⠀⠀⠀⠀⠀⢸⣿⣿⣿⣿⣿⣿⣿⣿⡇⠀⠀⠀⠀⠀⠀⠀⠀⠀⠀⠀⠀⠀⠀⠀⠀⠀⠀⠀⠀⠀⠀⠀⠀⠀⠀⠀⠀⠀⠀⠈⠻⣿⣿⣿⣿⣦⣿⣿⣿⣿⣿⣿⣿⣿⣿⣿⣿⣿⣿⡙⠿⣿⣿⣿⣿⣿⠿⠛⠉⠁⠀⠀⠀⠀⠀⠀⠀⠀⠀⠀⠀⠀</a:t>
            </a:r>
            <a:br/>
            <a:r>
              <a:t>⠀⠀⠀⠀⠀⠀⠀⠀⢸⣿⣿⣿⣿⣿⣿⣿⣿⡇⠀⠀⠀⠀⠀⠀⠀⠀⠀⠀⠀⠀⠀⠀⠀⠀⠀⠀⠀⠀⠀⠀⠀⠀⠀⠀⠀⠀⠀⠀⠀⠀⠈⠻⣿⣿⣿⣿⣿⣿⣿⣿⣿⣿⣿⣿⣿⣿⣿⣿⠁⠀⠀⠀⠈⠀⠀⠀⠀⠀⠀⠀⠀⠀⠀⠀⠀⠀⠀⠀⠀⠀⠀</a:t>
            </a:r>
            <a:br/>
            <a:r>
              <a:t>⠀⠀⠀⠀⠀⠀⠀⠀⠀⣿⣿⣿⣿⣿⣿⣿⣿⣧⠀⠀⠀⠀⠀⠀⠀⠀⠀⠀⠀⠀⠀⠀⠀⠀⠀⠀⠀⠀⠀⠀⠀⠀⠀⠀⠀⠀⠀⠀⠀⠀⠀⠀⠀⠙⢿⣿⣿⣿⣿⣿⣿⣿⣿⣿⣿⣿⣿⣿⠀⠀⠀⠀⠀⠀⠀⠀⠀⠀⠀⠀⠀⠀⠀⠀⠀⠀⠀⠀⠀⠀⠀</a:t>
            </a:r>
            <a:br/>
            <a:r>
              <a:t>⠀⠀⠀⠀⠀⠀⠀⠀⠀⢸⣿⣿⣿⣿⣿⣿⣿⣿⡀⠀⠀⠀⠀⠀⠀⠀⠀⠀⠀⠀⠀⠀⠀⠀⠀⠀⠀⠀⠀⠀⠀⠀⠀⠀⠀⠀⠀⠀⠀⠀⠀⠀⠀⠀⠀⢙⣿⣿⣿⣿⣿⣿⣿⣿⣿⣿⣿⣿⣦⡀⠀⠀⠀⠀⠀⠀⠀⠀⠀⠀⠀⠀⠀⠀⠀⠀⠀⠀⠀⠀⠀</a:t>
            </a:r>
            <a:br/>
            <a:r>
              <a:t>⠀⠀⠀⠀⠀⠀⠀⠀⠀⠀⣿⣿⣿⣿⣿⣿⣿⣿⣇⠀⠀⠀⠀⠀⠀⠀⠀⠀⠀⠀⠀⠀⠀⠀⠀⠀⠀⠀⠀⠀⠀⠀⠀⠀⠀⠀⠀⠀⠀⠀⠀⠀⠀⠀⣴⣿⣿⣿⣿⣿⣿⣿⣿⣿⣿⣿⣿⣿⣿⡗⠀⠀⠀⠀⠀⠀⠀⠀⠀⠀⠀⠀⠀⠀⠀⠀⠀⠀⠀⠀⠀</a:t>
            </a:r>
            <a:br/>
            <a:r>
              <a:t>⠀⠀⠀⠀⠀⠀⠀⠀⠀⠀⠘⣿⣿⣿⣿⣿⣿⣿⣿⡆⠀⠀⠀⠀⠀⠀⠀⠀⠀⠀⠀⠀⠀⠀⠀⠀⠀⠀⠀⠀⠀⠀⠀⠀⠀⠀⠀⠀⠀⠀⠀⠀⣠⣾⣿⣿⣿⣿⣿⣿⣿⣿⣿⣿⣿⣿⣿⣿⣿⣷⡀⠀⠀⠀⠀⠀⠀⠀⠀⠀⠀⠀⠀⠀⠀⠀⠀⠀⠀⠀⠀</a:t>
            </a:r>
            <a:br/>
            <a:r>
              <a:t>⠀⠀⠀⠀⠀⠀⠀⠀⠀⠀⠀⠹⣿⣿⣿⣿⣿⣿⣿⣿⡀⠀⠀⠀⠀⠀⠀⠀⠀⠀⠀⠀⠀⠀⠀⠀⠀⠀⠀⠀⠀⠀⠀⠀⠀⠀⠀⠀⠀⢀⣠⣾⣿⣿⣿⣿⣿⣿⣿⣿⣿⣿⣿⣿⣿⣿⣿⣿⣿⣿⣷⡀⠀⠀⠀⠀⠀⠀⠀⠀⠀⠀⠀⠀⠀⠀⠀⠀⠀⠀⠀</a:t>
            </a:r>
            <a:br/>
            <a:r>
              <a:t>⠀⠀⠀⠀⠀⠀⠀⠀⠀⠀⠀⠀⠹⣿⣿⣿⣿⣿⣿⣿⣷⠀⠀⠀⠀⠀⠀⠀⠀⠀⠀⠀⠀⠀⠀⠀⠀⠀⠀⠀⠀⠀⠀⠀⠀⠀⢀⣠⣶⣿⣿⣿⣿⣿⣿⣿⣿⣿⣿⣿⣿⣿⣿⣿⣿⣿⣿⣿⣿⣿⣿⣿⣦⠀⠀⠀⠀⠀⠀⠀⠀⠀⠀⠀⠀⠀⠀⠀⠀⠀⠀</a:t>
            </a:r>
            <a:br/>
            <a:r>
              <a:t>⠀⠀⠀⠀⠀⠀⠀⠀⠀⠀⠀⠀⠀⠹⣿⣿⣿⣿⣿⣿⣿⣧⠀⠀⠀⠀⠀⠀⠀⠀⠀⠀⠀⠀⠀⠀⠀⠀⠀⠀⠀⠀⠀⢀⣤⣶⣿⣿⣿⣿⣿⣿⣿⣿⣿⣿⣿⣿⣿⣿⣿⣿⣿⣿⣿⣿⣿⣿⣿⣿⣿⣿⣿⣷⡀⠀⠀⠀⠀⠀⠀⠀⠀⠀⠀⠀⠀⠀⠀⠀⠀</a:t>
            </a:r>
            <a:br/>
            <a:r>
              <a:t>⠀⠀⠀⠀⠀⠀⠀⠀⠀⠀⠀⠀⠀⠀⠙⣿⣿⣿⣿⣿⣿⣿⣆⠀⠀⠀⠀⠀⠀⠀⠀⠀⠀⠀⠀⠀⠀⠀⠀⢀⣠⣴⣾⣿⣿⣿⣿⣿⣿⣿⣿⣿⣿⣿⣿⣿⣿⣿⣿⣿⣿⣿⣿⣿⣿⣿⣿⣿⣿⣿⣿⣿⣿⣿⡷⠀⠀⠀⠀⠀⠀⠀⠀⠀⠀⠀⠀⠀⠀⠀⠀</a:t>
            </a:r>
            <a:br/>
            <a:r>
              <a:t>⠀⠀⠀⠀⠀⠀⠀⠀⠀⠀⠀⠀⠀⠀⠀⠸⣿⣿⣿⣿⣿⣿⣿⡄⠀⠀⠀⠀⠀⠀⠀⠀⠀⠀⠀⢀⣀⣤⣶⣿⣿⣿⣿⣿⣿⣿⣿⣿⣿⣿⣿⣿⣿⣿⣿⣿⣿⣿⣿⣿⣿⣿⣿⣿⣿⣿⣿⣿⣿⣿⣿⣿⣿⣿⣇⠀⠀⠀⠀⠀⠀⠀⠀⠀⠀⠀⠀⠀⠀⠀⠀</a:t>
            </a:r>
            <a:br/>
            <a:r>
              <a:t>⠀⠀⠀⠀⠀⠀⠀⠀⠀⠀⠀⠀⠀⠀⠀⠀⢹⣿⣿⣿⣿⣿⣿⡇⠀⠀⠀⠀⠀⠀⠀⢀⣠⣴⣾⣿⣿⣿⣿⣿⣿⣿⣿⣿⣿⣿⣿⣿⣿⣿⣿⣿⣿⣿⣿⣿⣿⣿⣿⣿⣿⣿⣿⣿⣿⣿⣿⣿⣿⣿⣿⣿⣿⣿⣿⡄⠀⠀⠀⠀⠀⠀⠀⠀⠀⠀⠀⠀⠀⠀⠀</a:t>
            </a:r>
            <a:br/>
            <a:r>
              <a:t>⠀⠀⠀⠀⠀⠀⠀⠀⠀⠀⠀⠀⠀⠀⠀⠀⢸⣿⣿⣿⣿⣿⡿⠀⠀⠀⠀⠀⣀⣤⣾⣿⣿⣿⣿⣿⣿⣿⣿⣿⣿⣿⣿⣿⣿⣿⣿⣿⣿⣿⣿⣿⣿⣿⣿⣿⣿⣿⣿⣿⣿⣿⣿⣿⣿⣿⣿⣿⣿⣿⣿⣿⣿⣿⣿⣿⠀⠀⠀⠀⠀⠀⠀⠀⠀⠀⠀⠀⠀⠀⠀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⠀⠀⠀⠀⠀⠀⠀⠀⠀⠀⠀⠀⠀⠀⠀⠀⠀⠀⠀⠀⠀⠀⠀⠀⠀⠀⠀⠀⠀⠀⠀⠀⠀⠀⠀⠀⠀⠀⠀⠀⠀⠀⠀⠀⠀⠀⠀⠀⠀⠀⠀⠀⠀⠀⠀⠀⢀⣀⣤⣤⣤⣤⣀⠀⠀⠀⠀⠀⠀⠀⠀⠀⠀⠀⠀⠀⠀⠀⠀⠀⠀⠀⠀⠀⠀⠀⠀⠀⠀⠀⠀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⠀⠀⠀⠀⠀⠀⠀⠀⠀⠀⠀⠀⠀⠀⠀⠀⠀⠀⠀⠀⠀⠀⠀⠀⠀⠀⠀⠀⠀⠀⠀⠀⠀⠀⠀⠀⠀⠀⠀⠀⠀⠀⠀⠀⠀⠀⠀⠀⠀⠀⠀⠀⢀⣀⣴⣾⣿⣿⣿⣿⣿⣿⣿⣿⣶⣤⡀⠀⠀⠀⠀⠀⠀⠀⠀⠀⠀⠀⠀⠀⠀⠀⠀⠀⠀⠀⠀⠀⠀⠀⠀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⠀⠀⠀⠀⠀⠀⠀⠀⠀⠀⠀⠀⠀⠀⠀⠀⠀⠀⠀⠀⠀⠀⠀⠀⠀⠀⠀⠀⠀⠀⠀⠀⠀⠀⠀⠀⠀⠀⠀⠀⠀⠀⠀⠀⠀⠀⠀⠀⠀⠀⠀⣴⣿⣿⣿⣿⣿⣿⣿⣿⣿⣿⣿⣿⣿⣿⣿⠀⠀⠀⠀⠀⠀⠀⠀⠀⠀⠀⠀⠀⠀⠀⠀⠀⠀⠀⠀⠀⠀⠀⠀</a:t>
            </a:r>
            <a:br/>
            <a:r>
              <a:t>⠀⠀⠀⠀⠀⠀⠀⠀⠀⠀⠀⢠⣤⣦⣤⣤⣀⡀⠀⠀⠀⠀⠀⠀⠀⠀⠀⠀⠀⠀⠀⠀⠀⠀⠀⠀⠀⠀⠀⠀⠀⠀⠀⠀⠀⠀⠀⠀⠀⢠⣾⣿⣿⣿⣿⣿⣿⣿⣿⣿⣿⣿⣿⣿⣿⣿⣿⠀⠀⠀⠀⠀⠀⠀⠀⠀⠀⠀⠀⠀⠀⠀⠀⠀⠀⠀⠀⠀⠀⠀⠀</a:t>
            </a:r>
            <a:br/>
            <a:r>
              <a:t>⠀⠀⠀⠀⠀⠀⠀⠀⠀⠀⠀⠈⠻⣿⣿⣿⣿⣿⣿⣷⣶⣤⣄⣀⠀⠀⠀⠀⠀⠀⠀⠀⠀⠀⠀⠀⠀⠀⠀⠀⠀⠀⠀⠀⠀⠀⠀⠀⢠⣿⣿⣿⣿⣿⣿⣿⣿⣿⣿⣿⣿⣿⣿⣿⣿⡏⠃⠀⠀⠀⠀⠀⠀⠀⠀⠀⠀⠀⠀⠀⠀⠀⠀⠀⠀⠀⠀⠀⠀⠀⠀</a:t>
            </a:r>
            <a:br/>
            <a:r>
              <a:t>⠀⠀⠀⠀⠀⠀⠀⠀⠀⠀⠀⠀⢰⣿⣿⣿⣿⣿⣿⣿⣿⣿⣿⣿⣿⣶⣄⡀⠀⠀⠀⠀⠀⠀⠀⠀⠀⠀⠀⠀⠀⠀⠀⠀⠀⠀⠀⣰⣿⣿⣿⣿⣿⣿⣿⣿⣿⣿⣿⣿⣿⣿⣿⣿⣿⣿⣗⠀⠀⠀⠀⠀⠀⠀⠀⠀⠀⠀⠀⠀⠀⠀⠀⠀⠀⠀⠀⠀⠀⠀⠀</a:t>
            </a:r>
            <a:br/>
            <a:r>
              <a:t>⠀⠀⠀⠀⠀⠀⠀⠀⠀⠀⠀⠀⣿⣿⣿⣿⣿⣿⣿⣿⣿⣿⣿⡿⠿⠿⠻⠿⣿⣷⣶⣦⣤⣄⣀⠀⠀⠀⠀⠀⠀⠀⠀⠀⠀⣠⣾⣿⣿⣿⣿⣿⣿⣿⣿⣿⣿⣿⣿⣿⣿⣿⣿⣿⣿⣿⡏⠀⠀⠀⠀⠀⠀⠀⠀⠀⠀⠀⠀⠀⠀⠀⠀⠀⠀⠀⠀⠀⠀⠀⠀</a:t>
            </a:r>
            <a:br/>
            <a:r>
              <a:t>⠀⠀⠀⠀⠀⠀⠀⠀⠀⠀⠀⢸⣿⣿⣿⣿⣿⣿⣿⣿⣿⣿⣿⠃⠀⠀⠀⠀⠀⠀⠉⠙⠛⠻⠿⢿⣿⣶⣶⣤⣤⣀⣀⢤⣶⣿⣿⣿⣿⣿⣿⣿⣿⣿⣿⣿⣿⣿⣿⣿⣿⣿⣿⣿⣿⢿⠏⠀⠀⠀⠀⠀⠀⠀⠀⠀⠀⠀⠀⠀⠀⠀⠀⠀⠀⠀⠀⠀⠀⠀⠀</a:t>
            </a:r>
            <a:br/>
            <a:r>
              <a:t>⠀⠀⠀⠀⠀⠀⠀⠀⠀⠀⠀⣿⣿⣿⣿⣿⣿⣿⣿⣿⣿⣿⡏⠀⠀⠀⠀⠀⠀⠀⠀⠀⠀⠀⠀⠀⠀⠉⠉⠛⠛⠿⠿⣿⣿⣿⣿⣿⣿⣿⣿⣿⣿⣿⣿⣿⣿⣿⣿⣿⣿⣿⣿⣿⣆⠀⠀⠀⠀⠀⠀⠀⠀⠀⠀⠀⠀⠀⠀⠀⠀⠀⠀⠀⠀⠀⠀⠀⠀⠀⠀</a:t>
            </a:r>
            <a:br/>
            <a:r>
              <a:t>⠀⠀⠀⠀⠀⠀⠀⠀⠀⠀⢸⣿⣿⣿⣿⣿⣿⣿⣿⣿⣿⡿⠀⠀⠀⠀⠀⠀⠀⠀⠀⠀⠀⠀⠀⠀⠀⠀⠀⠀⠀⠀⠀⠀⠀⠉⠙⢻⣿⣿⣿⣿⣿⣿⣿⣿⣿⣿⣿⣿⣿⣿⣿⣿⣿⣿⣶⣤⣤⣀⣀⠀⠀⠀⠀⠀⠀⠀⠀⠀⠀⠀⠀⠀⠀⠀⠀⠀⠀⠀⠀</a:t>
            </a:r>
            <a:br/>
            <a:r>
              <a:t>⠀⠀⠀⠀⠀⠀⠀⠀⠀⠀⣼⣿⣿⣿⣿⣿⣿⣿⣿⣿⣿⠃⠀⠀⠀⠀⠀⠀⠀⠀⠀⠀⠀⠀⠀⠀⠀⠀⠀⠀⠀⠀⠀⠀⠀⠀⠀⠈⠟⠑⢁⣾⣿⣿⣿⣿⣿⣿⣿⣿⣿⣿⣿⣿⣿⣿⣿⣿⣿⣿⣿⣷⡄⠀⠀⠀⠀⠀⠀⠀⠀⠀⠀⠀⠀⠀⠀⠀⠀⠀⠀</a:t>
            </a:r>
            <a:br/>
            <a:r>
              <a:t>⠀⠀⠀⠀⠀⠀⠀⠀⠀⠀⣿⣿⣿⣿⣿⣿⣿⣿⣿⣿⡟⠀⠀⠀⠀⠀⠀⠀⠀⠀⠀⠀⠀⠀⠀⠀⠀⠀⠀⠀⠀⠀⠀⠀⠀⠀⠀⠀⠀⠀⢠⢿⣿⣿⣿⣿⣿⣿⣿⣿⣿⣿⣿⣿⣿⣿⣿⣿⣿⣿⣿⣿⣿⣶⣶⣦⣤⣤⣀⣀⣀⠀⠀⠀⠀⠀⠀⠀⠀⠀⠀</a:t>
            </a:r>
            <a:br/>
            <a:r>
              <a:t>⠀⠀⠀⠀⠀⠀⠀⠀⠀⢀⣿⣿⣿⣿⣿⣿⣿⣿⣿⣿⠇⠀⠀⠀⠀⠀⠀⠀⠀⠀⠀⠀⠀⠀⠀⠀⠀⠀⠀⠀⠀⠀⠀⠀⠀⠀⠀⠀⠀⠀⠀⠌⡿⢿⢿⣿⣿⣿⣿⣿⣿⣿⣿⣿⣿⣿⣿⣿⣿⣿⣿⣿⣏⠉⠙⠛⠛⠻⠿⠿⢿⣿⣿⣿⣶⣶⣶⣶⣶⣾⡇</a:t>
            </a:r>
            <a:br/>
            <a:r>
              <a:t>⠀⠀⠀⠀⠀⠀⠀⠀⠀⢸⣿⣿⣿⣿⣿⣿⣿⣿⣿⣿⠀⠀⠀⠀⠀⠀⠀⠀⠀⠀⠀⠀⠀⠀⠀⠀⠀⠀⠀⠀⠀⠀⠀⠀⠀⠀⠀⠀⠀⠀⠀⠀⠀⠀⢰⣿⣿⣿⣿⣿⣿⣿⣿⣿⣿⣿⣿⣿⣿⣿⣿⣿⣿⣷⠀⠀⠀⠀⠀⠀⠀⠀⠀⠉⠉⠉⠛⠛⣿⣿⡇</a:t>
            </a:r>
            <a:br/>
            <a:r>
              <a:t>⠀⠀⠀⠀⠀⠀⠀⠀⠀⢸⣿⣿⣿⣿⣿⣿⣿⣿⣿⣿⠀⠀⠀⠀⠀⠀⠀⠀⠀⠀⠀⠀⠀⠀⠀⠀⠀⠀⠀⠀⠀⠀⠀⠀⠀⠀⠀⠀⠀⠀⠀⠀⠀⠀⣠⣿⣿⣿⣿⣿⣿⣿⣿⣿⣿⣿⣿⣿⣿⣿⣿⣿⣿⣿⡄⠀⠀⠀⠀⠀⠀⠀⠀⠀⠀⠀⠀⠀⢻⣿⡇</a:t>
            </a:r>
            <a:br/>
            <a:r>
              <a:t>⠀⠀⠀⠀⠀⠀⠀⠀⠀⢸⣿⣿⣿⣿⣿⣿⣿⣿⣿⡿⠀⠀⠀⠀⠀⠀⠀⠀⠀⠀⠀⠀⠀⠀⠀⠀⠀⠀⠀⠀⠀⠀⠀⠀⠀⠀⠀⠀⠀⠀⠀⠀⢀⣾⣿⣿⣿⣿⣿⣿⣿⣿⣿⣿⣿⣿⣿⣿⣿⣿⣿⣿⣿⣿⣿⡀⠀⠀⠀⠀⠀⠀⠀⢀⣀⣠⣤⣶⣿⣿⡇</a:t>
            </a:r>
            <a:br/>
            <a:r>
              <a:t>⠀⠀⠀⠀⠀⠀⠀⠀⠀⠀⣿⣿⣿⣿⣿⣿⣿⣿⣿⡇⠀⠀⠀⠀⠀⠀⠀⠀⠀⠀⠀⠀⠀⠀⠀⠀⠀⠀⠀⠀⠀⠀⠀⠀⠀⠀⠀⠀⠀⠀⠀⢠⣿⣿⣿⣿⡿⠋⢻⣿⣿⣿⣿⣿⣿⣿⣿⣿⣿⣿⣿⣿⣿⣿⣿⣷⡄⢀⣀⣤⣴⣶⣿⣿⣿⣿⣿⣿⣿⣿⡇</a:t>
            </a:r>
            <a:br/>
            <a:r>
              <a:t>⠀⠀⠀⠀⠀⠀⠀⠀⠀⠀⣿⣿⣿⣿⣿⣿⣿⣿⣿⡇⠀⠀⠀⠀⠀⠀⠀⠀⠀⠀⠀⠀⠀⠀⠀⠀⠀⠀⠀⠀⠀⠀⠀⠀⠀⠀⠀⠀⠀⠀⠀⢸⣿⣿⣿⣯⡀⠀⠸⣿⣿⣿⣿⣿⣿⣿⣿⣿⣿⣿⣿⣿⣿⣿⣿⣿⣿⣿⣿⣿⣿⣿⣿⣿⣿⣿⣿⡿⠟⠋⠁</a:t>
            </a:r>
            <a:br/>
            <a:r>
              <a:t>⠀⠀⠀⠀⠀⠀⠀⠀⠀⠀⣿⣿⣿⣿⣿⣿⣿⣿⣿⡇⠀⠀⠀⠀⠀⠀⠀⠀⠀⠀⠀⠀⠀⠀⠀⠀⠀⠀⠀⠀⠀⠀⠀⠀⠀⠀⠀⠀⠀⠀⠀⠘⢿⣿⣿⣿⣿⣦⣠⣿⣿⣿⣿⣿⣿⣿⣿⣿⣿⣿⣿⣿⡙⢿⣿⣿⣿⣿⣿⣿⣿⣿⡿⠟⠛⠉⠀⠀⠀⠀⠀</a:t>
            </a:r>
            <a:br/>
            <a:r>
              <a:t>⠀⠀⠀⠀⠀⠀⠀⠀⠀⠀⢸⣿⣿⣿⣿⣿⣿⣿⣿⣷⠀⠀⠀⠀⠀⠀⠀⠀⠀⠀⠀⠀⠀⠀⠀⠀⠀⠀⠀⠀⠀⠀⠀⠀⠀⠀⠀⠀⠀⠀⠀⠀⠀⠙⢿⣿⣿⣿⣿⣿⣿⣿⣿⣿⣿⣿⣿⣿⣿⣿⣿⣿⡇⠀⠉⠛⠛⠿⠛⠋⠉⠀⠀⠀⠀⠀⠀⠀⠀⠀⠀</a:t>
            </a:r>
            <a:br/>
            <a:r>
              <a:t>⠀⠀⠀⠀⠀⠀⠀⠀⠀⠀⠘⣿⣿⣿⣿⣿⣿⣿⣿⣿⠀⠀⠀⠀⠀⠀⠀⠀⠀⠀⠀⠀⠀⠀⠀⠀⠀⠀⠀⠀⠀⠀⠀⠀⠀⠀⠀⠀⠀⠀⠀⠀⠀⠀⠀⠈⠻⣿⣿⣿⣿⣿⣿⣿⣿⣿⣿⣿⣿⣿⣿⣿⠀⠀⠀⠀⠀⠀⠀⠀⠀⠀⠀⠀⠀⠀⠀⠀⠀⠀⠀</a:t>
            </a:r>
            <a:br/>
            <a:r>
              <a:t>⠀⠀⠀⠀⠀⠀⠀⠀⠀⠀⠀⢿⣿⣿⣿⣿⣿⣿⣿⣿⡄⠀⠀⠀⠀⠀⠀⠀⠀⠀⠀⠀⠀⠀⠀⠀⠀⠀⠀⠀⠀⠀⠀⠀⠀⠀⠀⠀⠀⠀⠀⠀⠀⠀⠀⠀⠀⠈⠻⣿⣿⣿⣿⣿⣿⣿⣿⣿⣿⣿⣿⣿⣄⠀⠀⠀⠀⠀⠀⠀⠀⠀⠀⠀⠀⠀⠀⠀⠀⠀⠀</a:t>
            </a:r>
            <a:br/>
            <a:r>
              <a:t>⠀⠀⠀⠀⠀⠀⠀⠀⠀⠀⠀⠸⣿⣿⣿⣿⣿⣿⣿⣿⣧⠀⠀⠀⠀⠀⠀⠀⠀⠀⠀⠀⠀⠀⠀⠀⠀⠀⠀⠀⠀⠀⠀⠀⠀⠀⠀⠀⠀⠀⠀⠀⠀⠀⠀⠀⠀⠀⢠⣾⣿⣿⣿⣿⣿⣿⣿⣿⣿⣿⣿⣿⣿⣷⡀⠀⠀⠀⠀⠀⠀⠀⠀⠀⠀⠀⠀⠀⠀⠀⠀</a:t>
            </a:r>
            <a:br/>
            <a:r>
              <a:t>⠀⠀⠀⠀⠀⠀⠀⠀⠀⠀⠀⠀⢻⣿⣿⣿⣿⣿⣿⣿⣿⡄⠀⠀⠀⠀⠀⠀⠀⠀⠀⠀⠀⠀⠀⠀⠀⠀⠀⠀⠀⠀⠀⠀⠀⠀⠀⠀⠀⠀⠀⠀⠀⠀⠀⠀⠀⣴⣿⣿⣿⣿⣿⣿⣿⣿⣿⣿⣿⣿⣿⣿⣿⣿⡀⠀⠀⠀⠀⠀⠀⠀⠀⠀⠀⠀⠀⠀⠀⠀⠀</a:t>
            </a:r>
            <a:br/>
            <a:r>
              <a:t>⠀⠀⠀⠀⠀⠀⠀⠀⠀⠀⠀⠀⠀⢿⣿⣿⣿⣿⣿⣿⣿⣷⡀⠀⠀⠀⠀⠀⠀⠀⠀⠀⠀⠀⠀⠀⠀⠀⠀⠀⠀⠀⠀⠀⠀⠀⠀⠀⠀⠀⠀⠀⠀⠀⠀⣠⣾⣿⣿⣿⣿⣿⣿⣿⣿⣿⣿⣿⣿⣿⣿⣿⣿⣿⣷⡀⠀⠀⠀⠀⠀⠀⠀⠀⠀⠀⠀⠀⠀⠀⠀</a:t>
            </a:r>
            <a:br/>
            <a:r>
              <a:t>⠀⠀⠀⠀⠀⠀⠀⠀⠀⠀⠀⠀⠀⠈⢿⣿⣿⣿⣿⣿⣿⣿⣧⠀⠀⠀⠀⠀⠀⠀⠀⠀⠀⠀⠀⠀⠀⠀⠀⠀⠀⠀⠀⠀⠀⠀⠀⠀⠀⠀⠀⠀⠀⣠⣾⣿⣿⣿⣿⣿⣿⣿⣿⣿⣿⣿⣿⣿⣿⣿⣿⣿⣿⣿⣿⣷⡀⠀⠀⠀⠀⠀⠀⠀⠀⠀⠀⠀⠀⠀⠀</a:t>
            </a:r>
            <a:br/>
            <a:r>
              <a:t>⠀⠀⠀⠀⠀⠀⠀⠀⠀⠀⠀⠀⠀⠀⠈⢿⣿⣿⣿⣿⣿⣿⣿⣇⠀⠀⠀⠀⠀⠀⠀⠀⠀⠀⠀⠀⠀⠀⠀⠀⠀⠀⠀⠀⠀⠀⠀⠀⠀⠀⢀⣤⣾⣿⣿⣿⣿⣿⣿⣿⣿⣿⣿⣿⣿⣿⣿⣿⣿⣿⣿⣿⣿⣿⣿⣿⣿⣆⠀⠀⠀⠀⠀⠀⠀⠀⠀⠀⠀⠀⠀</a:t>
            </a:r>
            <a:br/>
            <a:r>
              <a:t>⠀⠀⠀⠀⠀⠀⠀⠀⠀⠀⠀⠀⠀⠀⠀⠈⢿⣿⣿⣿⣿⣿⣿⣿⡆⠀⠀⠀⠀⠀⠀⠀⠀⠀⠀⠀⠀⠀⠀⠀⠀⠀⠀⠀⠀⠀⠀⠀⣀⣴⣿⣿⣿⣿⣿⣿⣿⣿⣿⣿⣿⣿⣿⣿⣿⣿⣿⣿⣿⣿⣿⣿⣿⣿⣿⣿⣿⣿⣧⠀⠀⠀⠀⠀⠀⠀⠀⠀⠀⠀⠀</a:t>
            </a:r>
            <a:br/>
            <a:r>
              <a:t>⠀⠀⠀⠀⠀⠀⠀⠀⠀⠀⠀⠀⠀⠀⠀⠀⠀⢻⣿⣿⣿⣿⣿⣿⣿⡄⠀⠀⠀⠀⠀⠀⠀⠀⠀⠀⠀⠀⠀⠀⠀⠀⠀⠀⠀⢀⣤⣾⣿⣿⣿⣿⣿⣿⣿⣿⣿⣿⣿⣿⣿⣿⣿⣿⣿⣿⣿⣿⣿⣿⣿⣿⣿⣿⣿⣿⣿⣿⣿⠓⠀⠀⠀⠀⠀⠀⠀⠀⠀⠀⠀</a:t>
            </a:r>
            <a:br/>
            <a:r>
              <a:t>⠀⠀⠀⠀⠀⠀⠀⠀⠀⠀⠀⠀⠀⠀⠀⠀⠀⠈⢿⣿⣿⣿⣿⣿⣿⣿⠀⠀⠀⠀⠀⠀⠀⠀⠀⠀⠀⠀⠀⠀⠀⠀⣀⣤⣶⣿⣿⣿⣿⣿⣿⣿⣿⣿⣿⣿⣿⣿⣿⣿⣿⣿⣿⣿⣿⣿⣿⣿⣿⣿⣿⣿⣿⣿⣿⣿⣿⣿⣿⣇⠀⠀⠀⠀⠀⠀⠀⠀⠀⠀⠀</a:t>
            </a:r>
            <a:br/>
            <a:r>
              <a:t>⠀⠀⠀⠀⠀⠀⠀⠀⠀⠀⠀⠀⠀⠀⠀⠀⠀⠀⠸⣿⣿⣿⣿⣿⣿⡟⠀⠀⠀⠀⠀⠀⠀⠀⠀⠀⢀⣀⣤⣴⣶⣿⣿⣿⣿⣿⣿⣿⣿⣿⣿⣿⣿⣿⣿⣿⣿⣿⣿⣿⣿⣿⣿⣿⣿⣿⣿⣿⣿⣿⣿⣿⣿⣿⣿⣿⣿⣿⣿⣿⡆⠀⠀⠀⠀⠀⠀⠀⠀⠀⠀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⣿⣿⣿⣿⣿⣿⣿⣿⣿⣿⣿⣿⣿⣿⣿⣿⣿⣿⣿⣿⣿⣿⣿⣿⣿⣿⣿⣿⣿⣿⣿⣿⣿⣿⣿⣿⣿⣿⣿⣿⣿⣿⣿⣿⣿⣿⣿⣿⣿⣿⣿⣿⣿⣿⣿⣿⣿⠋⠉⠉⠉⠻⣿⣿⣿⣿⣿⣿⣿⣿⣿⣿⣿⣿⣿⣿⣿⣿⣿⣿⣿⣿⣿⣿⣿⣿⣿⣿⣿⣿⡇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⣿⣿⣿⣿⣿⣿⣿⣿⣿⣿⣿⣿⣿⣿⣿⣿⣿⣿⣿⣿⣿⣿⣿⣿⣿⣿⣿⣿⣿⣿⣿⣿⣿⣿⣿⣿⣿⣿⣿⣿⣿⣿⣿⣿⣿⣿⣿⣿⣿⣿⣿⣿⣿⣿⣿⣿⠃⠀⠀⠀⠀⠀⠈⠻⣿⣿⣿⣿⣿⣿⣿⣿⣿⣿⣿⣿⣿⣿⣿⣿⣿⣿⣿⣿⣿⣿⣿⣿⣿⣿⡇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⣿⣿⣿⣿⣿⣿⣿⣿⣿⣿⣿⣿⣿⣿⣿⣿⣿⣿⣿⣿⣿⣿⣿⣿⣿⣿⣿⣿⣿⣿⣿⣿⣿⣿⣿⣿⣿⣿⣿⣿⣿⣿⣿⣿⣿⣿⣿⣿⣿⣿⣿⣿⣿⣿⣿⣿⠀⠀⠀⠀⠀⠀⠀⠀⠘⢿⣿⣿⣿⣿⣿⣿⣿⣿⣿⣿⣿⣿⣿⣿⣿⣿⣿⣿⣿⣿⣿⣿⣿⣿⡇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⣿⣿⣿⣿⣿⣿⣿⣿⣿⣿⣿⣿⣿⣿⣿⣿⣿⣿⣿⣿⣿⣿⣿⣿⣿⣿⣿⣿⣿⣿⣿⣿⣿⣿⣿⣿⣿⣿⣿⣿⣿⣿⣿⣿⣿⣿⣿⣿⣿⣿⣿⣿⣿⣿⣿⣿⣇⠀⠀⠀⠀⠀⠀⠀⠀⠀⠉⠉⠉⠉⠙⠿⣿⣿⣿⣿⣿⣿⣿⣿⣿⣿⣿⣿⣿⣿⣿⣿⣿⣿⡇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⣿⣿⣿⣿⣿⣿⣿⣿⣿⣿⣿⣿⣿⣿⣿⣿⣿⣿⣿⣿⣿⣿⣿⣿⣿⣿⣿⣿⣿⣿⣿⣿⣿⣿⣿⣿⣿⣿⣿⣿⣿⣿⣿⣿⣿⣿⣿⣿⣿⣿⣿⣿⠿⠛⠉⠁⠀⠀⠀⠀⠀⠀⠀⠀⠀⠀⠀⠀⠀⠀⠀⠀⠘⢿⣿⣿⣿⣿⣿⣿⣿⣿⣿⣿⣿⣿⣿⣿⣿⣿⡇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⣿⣿⣿⣿⣿⣿⣿⣿⣿⣿⣿⣿⣿⣿⣿⣿⣿⣿⣿⣿⣿⣿⣿⣿⣿⣿⣿⣿⣿⣿⣿⣿⣿⣿⣿⣿⣿⣿⣿⣿⣿⣿⣿⣿⣿⣿⣿⣿⣿⡿⠛⠁⠀⠀⠀⠀⠀⠀⠀⠀⠀⠀⠀⠀⠀⠀⠀⠀⠀⠀⠀⠀⠀⠈⢿⣿⣿⣿⣿⣿⣿⣿⣿⣿⣿⣿⣿⣿⣿⣿⡇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⣿⣿⣿⣿⣿⣿⣿⣿⣿⣿⣿⣿⣿⣿⣿⣿⣿⣿⣿⣿⣿⣿⣿⣿⣿⣿⣿⣿⣿⣿⣿⣿⣿⣿⣿⣿⣿⣿⣿⣿⣿⣿⣿⣿⣿⣿⣿⠇⠀⠀⠀⠀⠀⠀⠀⠀⠀⠀⠀⠀⠀⠀⠀⠀⠀⠀⠀⠀⠀⠀⠀⠀⠀⠀⠈⢿⣿⣿⣿⣿⣿⣿⣿⣿⣿⣿⣿⣿⣿⣿⡇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⣿⣿⣿⣿⣿⣿⣿⣿⣿⣿⣿⣿⣿⣿⣿⣿⣿⣿⣿⣿⣿⣿⣿⣿⣿⣿⣿⣿⣿⣿⣿⣿⣿⣿⣿⣿⣿⣿⣿⣿⣿⣿⣿⣿⣿⡿⡁⠀⠀⠀⠀⠀⠀⠀⠀⠀⠀⠀⠀⠀⠀⠀⠀⠀⠀⠀⠀⠀⠀⠀⠀⠀⠀⠀⠀⠀⢹⣿⣿⣿⣿⣿⣿⣿⣿⣿⣿⣿⣿⣿⡇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⣿⣿⣿⣿⣿⣿⣿⣿⣿⣿⣿⣿⣿⣿⣿⣿⣿⣿⣿⣿⣿⣿⣿⣿⣿⣿⣿⣿⣿⣿⣿⣿⣿⣿⣿⣿⣿⣿⣿⣿⣿⣿⣿⣿⣿⣿⡆⠀⠀⠀⠀⠀⠀⠀⠀⠀⠀⠀⠀⠀⠀⠀⠀⠀⠀⠀⠀⠀⠀⠀⠀⠀⠀⠀⠀⠀⠈⣿⣿⣿⣿⣿⣿⣿⣿⣿⣿⣿⣿⣿⡇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⣿⣿⣿⣿⣿⣿⣿⣿⣿⣿⣿⣿⣿⣿⣿⣿⣿⣿⣿⣿⣿⣿⣿⣿⣿⣿⣿⣿⣿⣿⣿⣿⣿⣿⣿⣿⣿⣿⣿⣿⣿⣿⣿⣿⣿⣿⣷⣀⠀⠀⠀⠀⠀⠀⠀⠀⠀⠀⠀⠀⠀⠀⠀⠀⠀⠀⠀⠀⠀⠀⠀⠀⠀⠀⠀⠀⠀⢹⣿⣿⣿⣿⣿⣿⣿⣿⣿⣿⣿⣿⡇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⣿⣿⣿⣿⣿⣿⣿⣿⣿⣿⣿⣿⣿⣿⣿⣿⣿⣿⣿⣿⣿⣿⣿⣿⣿⣿⣿⣿⣿⣿⣿⣿⣿⣿⣿⣿⣿⣿⣿⣿⣿⣿⣿⣿⣿⣿⣿⣿⣷⣤⡀⠀⠀⠀⠀⠀⠀⠀⠀⠀⠀⠀⠀⠀⠀⠀⠀⠀⠀⠀⠀⠀⠀⠀⠀⠀⠀⠘⣿⣿⣿⣿⣿⣿⣿⣿⣿⣿⣿⣿⡇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⣿⣿⣿⣿⣿⣿⣿⣿⣿⣿⣿⣿⣿⣿⣿⣿⣿⣿⣿⣿⣿⣿⣿⣿⣿⣿⣿⣿⣿⣿⣿⣿⣿⣿⣿⣿⣿⣿⣿⣿⣿⣿⣿⣿⣿⣿⣿⣿⣿⡿⠃⠀⠀⠀⠀⠀⠀⠀⠀⠀⠀⠀⠀⠀⠀⠀⠀⠀⠀⠀⠀⠀⠀⠀⠀⠀⠀⠀⣿⣿⣿⣿⣿⣿⣿⣿⣿⣿⣿⣿⡇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⣿⣿⣿⣿⣿⣿⣿⣿⣿⣿⣿⣿⣿⣿⣿⣿⣿⣿⣿⣿⣿⣿⣿⣿⣿⣿⣿⣿⣿⣿⣿⣿⣿⣿⣿⣿⣿⣿⣿⣿⣿⣿⣿⣿⣿⣿⣿⣿⣿⣷⣤⠀⠀⠀⠀⠀⠀⠀⠀⠀⠀⠀⠀⠀⠀⠀⠀⠀⠀⠀⠀⠀⠀⠀⠀⠀⠀⠀⣿⣿⣿⣿⣿⣿⣿⣿⣿⣿⣿⣿⡇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⣿⣿⣿⣿⣿⣿⣿⣿⣿⣿⣿⣿⣿⣿⣿⣿⣿⣿⣿⣿⣿⣿⣿⣿⣿⣿⣿⣿⣿⣿⣿⣿⣿⣿⣿⣿⣿⣿⣿⣿⣿⣿⣿⣿⣿⣿⣿⣿⣿⣿⣿⣆⠀⠀⠀⠀⠀⠀⠀⠀⠀⠀⠀⠀⠀⠀⠀⠀⠀⠀⠀⠀⠀⠀⠀⠀⠀⠀⢹⣿⣿⣿⣿⣿⣿⣿⣿⣿⣿⣿⡇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⣿⣿⣿⣿⣿⣿⣿⣿⣿⣿⣿⣿⣿⣿⣿⣿⣿⣿⣿⣿⣿⣿⣿⣿⣿⣿⣿⣿⣿⣿⣿⣿⣿⣿⣿⣿⣿⣿⣿⣿⣿⣿⣿⣿⣿⣿⣿⣿⣿⣿⣿⣿⣧⡀⠀⠀⠀⠀⠀⠀⠀⠀⠀⠀⠀⠀⠀⠀⠀⠀⠀⠀⠀⠀⠀⠀⠀⠀⢸⣿⣿⣿⣿⣿⣿⣿⣿⣿⣿⣿⡇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⣿⣿⣿⣿⣿⣿⣿⣿⣿⣿⣿⣿⣿⣿⣿⣿⣿⣿⣿⣿⣿⣿⣿⣿⣿⣿⣿⣿⣿⣿⣿⣿⣿⣿⣿⣿⣿⣿⣿⣿⣿⣿⣿⣿⣿⣿⣿⣿⣿⣿⣿⣿⣿⡏⠀⠀⠀⠀⠀⠀⠀⠀⠀⠀⠀⠀⠀⠀⠀⠀⠀⠀⠀⠀⠀⠀⠀⠀⠘⣿⣿⣿⣿⣿⣿⣿⣿⣿⣿⣿⡇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⣿⣿⣿⣿⣿⣿⣿⣿⣿⣿⣿⣿⣿⣿⣿⣿⣿⣿⣿⣿⣿⣿⣿⣿⣿⣿⣿⣿⣿⣿⣿⣿⣿⣿⣿⣿⣿⣿⣿⣿⣿⣿⣿⣿⣿⣿⣿⣿⣿⣿⣿⣿⣿⣿⠀⠀⠀⠀⠀⠀⠀⠀⠀⠀⠀⠀⠀⠀⠀⠀⠀⠀⠀⠀⠀⡄⠀⢠⡀⢿⣿⣿⣿⣿⣿⣿⣿⣿⣿⣿⡇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⣿⣿⣿⣿⣿⣿⣿⣿⣿⣿⣿⣿⣿⣿⣿⣿⣿⣿⣿⣿⣿⣿⣿⣿⣿⣿⣿⣿⣿⣿⣿⣿⣿⣿⣿⣿⣿⣿⣿⣿⣿⣿⣿⣿⣿⣿⣿⣿⣿⣿⣿⣿⣿⣿⡇⠀⠀⠀⠀⠀⠀⠀⠀⠀⠀⠀⠀⠀⠀⠀⠀⠀⠀⠀⠀⣿⡄⢀⣷⣼⣿⣿⣿⣿⣿⣿⣿⣿⣿⣿⡇</a:t>
            </a:r>
            <a:br/>
            <a:r>
              <a:t>⣿⣿⣿⣿⣿⣿⣿⣿⣿⣿⣿⣿⣿⣿⣿⣿⣿⣿⣿⣿⣿⣿⣿⣿⣿⣿⣿⣿⡟⢿⣿⣿⣿⣿⣿⣿⣿⣿⣿⣿⣿⣿⣿⣿⣿⣿⣿⣿⣿⣿⣿⣿⣿⣿⠇⠀⠀⠀⠀⠀⠀⠀⠀⠀⠀⠀⠀⠀⠀⠀⠀⠀⠀⡀⠀⢸⣿⣄⢿⣿⣿⣿⣿⣿⣿⣿⣿⣿⣿⣿⡇</a:t>
            </a:r>
            <a:br/>
            <a:r>
              <a:t>⣿⣿⣿⣿⣿⣿⣿⣿⣿⣿⣿⣿⣿⣿⣿⣿⣿⣿⣿⣿⣿⣿⣿⣿⣿⣿⠿⠟⠋⠈⠁⠀⠀⠉⢻⣿⣿⣿⣿⣿⣿⣿⣿⣿⣿⣿⣿⣿⣿⣿⣿⣿⣿⠏⠀⠀⠀⠀⠀⠀⠀⠀⠀⠀⠀⠀⠀⠀⠀⠀⠀⠀⡄⢃⣦⠀⣿⣿⣿⣿⣿⣿⣿⣿⣿⣿⣿⣿⣿⣿⡇</a:t>
            </a:r>
            <a:br/>
            <a:r>
              <a:t>⣿⣿⣿⣿⣿⣿⣿⣿⣿⣿⣿⣿⣿⣿⣿⣿⣿⣿⣿⣿⣿⣿⣿⣿⣿⠁⠀⠀⠀⠀⠀⠀⠀⠀⠀⢿⣿⣿⣿⣿⣿⣿⣿⣿⣿⣿⣿⣿⣿⡿⠛⠛⠛⠀⠀⠀⠀⠀⠀⠀⠀⠀⠀⠀⠀⠀⠀⠀⠀⠀⠀⠀⢳⣼⣿⣷⣿⣿⣿⣿⣿⣿⣿⣿⣿⣿⣿⣿⣿⣿⡇</a:t>
            </a:r>
            <a:br/>
            <a:r>
              <a:t>⣿⣿⣿⣿⣿⣿⣿⣿⣿⣿⣿⣿⣿⣿⣿⣿⣿⣿⣿⣿⣿⣿⣿⣿⡇⠀⠀⠀⠀⠀⠀⠀⠀⠀⠀⢸⣿⣿⣿⣿⣿⣿⣿⣿⣿⣿⣿⣿⣿⣧⠀⠀⠀⠀⠀⠀⠀⠀⠀⠀⠀⠀⠀⠀⠀⠀⠀⠀⠀⠀⠀⠀⢸⣿⣿⣿⣿⣿⣿⣿⣿⣿⣿⣿⣿⣿⣿⣿⣿⣿⡇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⣿⣿⣿⣿⣿⣿⣿⣿⣿⣿⣿⣿⣿⣿⣿⣿⣿⣿⣿⣿⣿⣿⣿⣿⣧⠀⠀⠀⠀⠀⠀⠀⠀⠀⠀⠈⠻⠿⢿⣿⣿⣿⣿⣿⣿⣿⣿⣿⣿⠟⠀⠀⠀⠀⠀⠀⠀⠀⠀⠀⠀⠀⠀⠀⠀⠀⠀⠀⠀⠀⡆⠀⠀⣿⣿⣿⣿⣿⣿⣿⣿⣿⣿⣿⣿⣿⣿⣿⣿⣿⡇</a:t>
            </a:r>
            <a:br/>
            <a:r>
              <a:t>⣿⣿⣿⣿⣿⣿⣿⣿⣿⣿⣿⣿⣿⣿⣿⣿⣿⣿⣿⣿⣿⣿⣿⣿⣿⡄⠀⠀⠀⠀⠀⠀⠀⠀⠀⠀⠀⠀⠀⠀⠈⠉⠉⠛⠛⠿⢿⡿⠃⠀⠀⠀⠀⠀⠀⠀⠀⠀⠀⠀⠀⠀⠀⠀⠀⠀⠀⠀⠀⠀⠀⠀⠀⢹⣿⣿⣿⣿⣿⣿⣿⣿⣿⣿⣿⣿⣿⣿⣿⣿⡇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⣿⣿⣿⣿⣿⣿⣿⣿⣿⣿⣿⣿⣿⣿⣿⣿⣿⣿⣿⣿⣿⣿⣿⣿⣿⣿⣦⡀⠀⠀⠀⠀⠀⠀⠀⠀⠀⠀⠀⠀⠀⠀⠀⠀⠀⠀⠀⠀⠀⠀⠀⠀⠀⠀⠀⠀⠀⠀⠀⠀⠀⠀⠀⠀⠀⠀⠀⠀⠀⠀⠀⠀⠀⢸⣿⣿⣿⣿⣿⣿⣿⣿⣿⣿⣿⣿⣿⣿⣿⣿⡇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⣿⣿⣿⣿⣿⣿⣿⣿⣿⣿⣿⣿⣿⣿⣿⣿⣿⣿⣿⣿⣿⣿⣿⣿⣿⣿⣿⣿⣶⣶⣤⣤⣄⠀⠀⠀⠀⠀⠀⠀⠀⠀⠀⠀⠀⠀⠀⠀⠀⠀⠀⠀⠀⠀⠀⠀⠀⠀⠀⠀⠀⠀⠀⠀⠀⠀⠀⠀⠀⠀⠀⠀⠀⠈⣿⠿⠛⠛⢛⣿⣿⣿⣿⣿⣿⣿⣿⣿⣿⣿⡇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⣿⣿⣿⣿⣿⣿⣿⣿⣿⣿⣿⣿⣿⣿⣿⣿⣿⣿⣿⣿⣿⣿⣿⣿⣿⣿⣿⣿⣿⣿⣿⣿⡏⠀⠀⠀⠀⠀⠀⠀⠀⠀⠀⠀⠀⠀⠀⠀⠀⠀⠀⠀⠀⠀⠀⠀⠀⠀⠀⠀⠀⠀⠀⠀⠀⠀⠀⠀⠀⠀⠀⠀⠀⠀⠀⣀⣀⣤⣾⣿⣿⣿⣿⣿⣿⣿⣿⣿⣿⣿⡇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⣿⣿⣿⣿⣿⣿⣿⣿⣿⣿⣿⣿⣿⣿⣿⣿⣿⣿⣿⣿⣿⣿⣿⣿⣿⣿⣿⣿⣿⣿⣿⠁⠀⠀⠀⠀⠀⠀⠀⠀⠀⠀⠀⠀⠀⠀⠀⠀⠀⠀⠀⠀⠀⠀⠀⠀⠀⠀⠀⠀⠀⠀⠀⠀⠀⠀⠀⠀⠀⠀⠀⠀⠀⠀⠀⠈⢻⣿⣿⣿⣿⣿⣿⣿⣿⣿⣿⣿⣿⣿⡇</a:t>
            </a:r>
            <a:br/>
            <a:r>
              <a:t>⣿⣿⣿⣿⣿⣿⣿⣿⣿⣿⣿⣿⣿⣿⣿⣿⣿⣿⣿⣿⣿⣿⣿⣿⣿⣿⣿⣿⣿⣿⠇⠀⠀⠀⠀⠀⠀⠀⠀⠀⠀⠀⠀⠀⠀⠀⠀⠀⠀⠀⠀⠀⠀⠀⠀⠀⠀⠀⠀⠀⠀⠀⠀⠀⠀⠀⠀⠀⠀⠀⠀⠀⠀⠀⠀⠀⠀⢻⣿⣿⣿⣿⣿⣿⣿⣿⣿⣿⣿⣿⡇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⠀⠀⠀⠀⠀⠀⠀⠀⠀⠀⠀⠀⠀⠀⠀⠀⠀⠀⠀⠀⠀⠀⠀⠀⠀⠀⠀⠀⠀⠀⠀⠀⠀⠀⠀⠀⠀⠀⠀⠀⠀⠀⠀⠀⠀⠀⠀⠀⠀⠀⠀⠀⠀⠀⠀⠀⠀⢀⣀⣤⣤⣶⣶⣦⣤⣀⠀⠀⠀⠀⠀⠀⠀⠀⠀⠀⠀⠀⠀⠀⠀⠀⠀⠀⠀⠀⠀⠀⠀⠀⠀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⠀⠀⠀⠀⠀⠀⠀⠀⠀⠀⠀⠀⠀⠀⠀⠀⠀⠀⠀⠀⠀⠀⠀⠀⠀⠀⠀⠀⠀⠀⠀⠀⠀⠀⠀⠀⠀⠀⠀⠀⠀⠀⠀⠀⠀⠀⠀⠀⠀⠀⠀⠀⠀⠀⣀⣤⣶⣿⣿⣿⣿⣿⣿⣿⣿⣿⣿⣶⣄⠀⠀⠀⠀⠀⠀⠀⠀⠀⠀⠀⠀⠀⠀⠀⠀⠀⠀⠀⠀⠀⠀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⠀⠀⠀⠀⠀⠀⠀⠀⠀⠀⠀⠀⠀⠀⠀⠀⠀⠀⠀⠀⠀⠀⠀⠀⠀⠀⠀⠀⠀⠀⠀⠀⠀⠀⠀⠀⠀⠀⠀⠀⠀⠀⠀⠀⠀⠀⠀⠀⠀⠀⠀⠀⢀⣼⣿⣿⣿⣿⣿⣿⣿⣿⣿⣿⣿⣿⣿⣿⣿⡇⠀⠀⠀⠀⠀⠀⠀⠀⠀⠀⠀⠀⠀⠀⠀⠀⠀⠀⠀⠀⠀</a:t>
            </a:r>
            <a:br/>
            <a:r>
              <a:t>⠀⠀⠀⠀⠀⠀⠀⠀⠀⠀⠀⠀⢠⣴⣶⣶⣤⣤⣀⡀⠀⠀⠀⠀⠀⠀⠀⠀⠀⠀⠀⠀⠀⠀⠀⠀⠀⠀⠀⠀⠀⠀⠀⠀⠀⠀⠀⠀⠀⠀⠀⣠⣿⣿⣿⣿⣿⣿⣿⣿⣿⣿⣿⣿⣿⣿⣿⣿⣿⡇⠀⠀⠀⠀⠀⠀⠀⠀⠀⠀⠀⠀⠀⠀⠀⠀⠀⠀⠀⠀⠀</a:t>
            </a:r>
            <a:br/>
            <a:r>
              <a:t>⠀⠀⠀⠀⠀⠀⠀⠀⠀⠀⠀⠀⠈⠛⣿⣿⣿⣿⣿⣿⣿⣶⣦⣤⣀⡀⠀⠀⠀⠀⠀⠀⠀⠀⠀⠀⠀⠀⠀⠀⠀⠀⠀⠀⠀⠀⠀⠀⠀⠀⣴⣿⣿⣿⣿⣿⣿⣿⣿⣿⣿⣿⣿⣿⣿⣿⣿⣿⠉⠀⠀⠀⠀⠀⠀⠀⠀⠀⠀⠀⠀⠀⠀⠀⠀⠀⠀⠀⠀⠀⠀</a:t>
            </a:r>
            <a:br/>
            <a:r>
              <a:t>⠀⠀⠀⠀⠀⠀⠀⠀⠀⠀⠀⠀⠀⢰⣿⣿⣿⣿⣿⣿⣿⣿⣿⣿⣿⣿⣷⣦⣀⡀⠀⠀⠀⠀⠀⠀⠀⠀⠀⠀⠀⠀⠀⠀⠀⠀⠀⠀⢀⣼⣿⣿⣿⣿⣿⣿⣿⣿⣿⣿⣿⣿⣿⣿⣿⣿⣿⣿⣿⠂⠀⠀⠀⠀⠀⠀⠀⠀⠀⠀⠀⠀⠀⠀⠀⠀⠀⠀⠀⠀⠀</a:t>
            </a:r>
            <a:br/>
            <a:r>
              <a:t>⠀⠀⠀⠀⠀⠀⠀⠀⠀⠀⠀⠀⠀⣿⣿⣿⣿⣿⣿⣿⣿⣿⣿⣿⣿⠛⠻⠛⠿⠿⣿⣷⣶⣦⣤⣀⣀⠀⠀⠀⠀⠀⠀⠀⠀⠀⠀⣠⣿⣿⣿⣿⣿⣿⣿⣿⣿⣿⣿⣿⣿⣿⣿⣿⣿⣿⣿⣿⣿⠀⠀⠀⠀⠀⠀⠀⠀⠀⠀⠀⠀⠀⠀⠀⠀⠀⠀⠀⠀⠀⠀</a:t>
            </a:r>
            <a:br/>
            <a:r>
              <a:t>⠀⠀⠀⠀⠀⠀⠀⠀⠀⠀⠀⠀⢸⣿⣿⣿⣿⣿⣿⣿⣿⣿⣿⣿⠏⠀⠀⠀⠀⠀⠀⠈⠉⠙⠛⠿⠿⣿⣿⣶⣶⣤⣤⣀⣀⢤⣾⣿⣿⣿⣿⣿⣿⣿⣿⣿⣿⣿⣿⣿⣿⣿⣿⣿⣿⣿⣿⡿⠟⠀⠀⠀⠀⠀⠀⠀⠀⠀⠀⠀⠀⠀⠀⠀⠀⠀⠀⠀⠀⠀⠀</a:t>
            </a:r>
            <a:br/>
            <a:r>
              <a:t>⠀⠀⠀⠀⠀⠀⠀⠀⠀⠀⠀⠀⣿⣿⣿⣿⣿⣿⣿⣿⣿⣿⣿⡟⠀⠀⠀⠀⠀⠀⠀⠀⠀⠀⠀⠀⠀⠀⠀⠉⠉⠛⠻⠿⢿⣿⣿⣿⣿⣿⣿⣿⣿⣿⣿⣿⣿⣿⣿⣿⣿⣿⣿⣿⣿⣿⣏⡀⠀⠀⠀⠀⠀⠀⠀⠀⠀⠀⠀⠀⠀⠀⠀⠀⠀⠀⠀⠀⠀⠀⠀</a:t>
            </a:r>
            <a:br/>
            <a:r>
              <a:t>⠀⠀⠀⠀⠀⠀⠀⠀⠀⠀⠀⢸⣿⣿⣿⣿⣿⣿⣿⣿⣿⣿⣿⠁⠀⠀⠀⠀⠀⠀⠀⠀⠀⠀⠀⠀⠀⠀⠀⠀⠀⠀⠀⠀⠀⠀⠈⠉⠙⢻⣿⣿⣿⣿⣿⣿⣿⣿⣿⣿⣿⣿⣿⣿⣿⣿⣿⣿⣷⣤⣤⣄⣀⡀⠀⠀⠀⠀⠀⠀⠀⠀⠀⠀⠀⠀⠀⠀⠀⠀⠀</a:t>
            </a:r>
            <a:br/>
            <a:r>
              <a:t>⠀⠀⠀⠀⠀⠀⠀⠀⠀⠀⠀⣼⣿⣿⣿⣿⣿⣿⣿⣿⣿⣿⡏⠀⠀⠀⠀⠀⠀⠀⠀⠀⠀⠀⠀⠀⠀⠀⠀⠀⠀⠀⠀⠀⠀⠀⠀⠀⠀⠘⠟⠙⠁⣼⣿⣿⣿⣿⣿⣿⣿⣿⣿⣿⣿⣿⣿⣿⣿⣿⣿⣿⣿⣿⣦⠀⠀⠀⠀⠀⠀⠀⠀⠀⠀⠀⠀⠀⠀⠀⠀</a:t>
            </a:r>
            <a:br/>
            <a:r>
              <a:t>⠀⠀⠀⠀⠀⠀⠀⠀⠀⠀⠀⣿⣿⣿⣿⣿⣿⣿⣿⣿⣿⣿⠀⠀⠀⠀⠀⠀⠀⠀⠀⠀⠀⠀⠀⠀⠀⠀⠀⠀⠀⠀⠀⠀⠀⠀⠀⠀⠀⠀⠀⠀⠈⣿⣿⣿⣿⣿⣿⣿⣿⣿⣿⣿⣿⣿⣿⣿⣿⣿⣿⣿⣿⣿⣿⣷⣶⣦⣤⣤⣄⣀⣀⡀⠀⠀⠀⠀⠀⠀⠀</a:t>
            </a:r>
            <a:br/>
            <a:r>
              <a:t>⠀⠀⠀⠀⠀⠀⠀⠀⠀⠀⢀⣿⣿⣿⣿⣿⣿⣿⣿⣿⣿⡇⠀⠀⠀⠀⠀⠀⠀⠀⠀⠀⠀⠀⠀⠀⠀⠀⠀⠀⠀⠀⠀⠀⠀⠀⠀⠀⠀⠀⠀⠀⠀⠸⢻⢿⣿⣿⣿⣿⣿⣿⣿⣿⣿⣿⣿⣿⣿⣿⣿⣿⣿⣿⣿⡉⠙⠛⠛⠿⠿⠿⣿⣿⣿⣿⣷⣶⣶⣦⡆</a:t>
            </a:r>
            <a:br/>
            <a:r>
              <a:t>⠀⠀⠀⠀⠀⠀⠀⠀⠀⠀⢸⣿⣿⣿⣿⣿⣿⣿⣿⣿⣿⠇⠀⠀⠀⠀⠀⠀⠀⠀⠀⠀⠀⠀⠀⠀⠀⠀⠀⠀⠀⠀⠀⠀⠀⠀⠀⠀⠀⠀⠀⠀⠀⠀⠈⠀⢱⣿⣿⣿⣿⣿⣿⣿⣿⣿⣿⣿⣿⣿⣿⣿⣿⣿⣿⣿⡆⠀⠀⠀⠀⠀⠀⠀⠈⠉⠉⠉⠛⠛⠃</a:t>
            </a:r>
            <a:br/>
            <a:r>
              <a:t>⠀⠀⠀⠀⠀⠀⠀⠀⠀⠀⢸⣿⣿⣿⣿⣿⣿⣿⣿⣿⣿⠀⠀⠀⠀⠀⠀⠀⠀⠀⠀⠀⠀⠀⠀⠀⠀⠀⠀⠀⠀⠀⠀⠀⠀⠀⠀⠀⠀⠀⠀⠀⠀⠀⠀⠀⣸⣿⣿⣿⣿⣿⣿⣿⣿⣿⣿⣿⣿⣿⣿⣿⣿⣿⣿⣿⣧⠀⠀⠀⠀⠀⠀⠀⠀⠀⠀⠀⠀⠀⠀</a:t>
            </a:r>
            <a:br/>
            <a:r>
              <a:t>⠀⠀⠀⠀⠀⠀⠀⠀⠀⠀⢸⣿⣿⣿⣿⣿⣿⣿⣿⣿⣿⠀⠀⠀⠀⠀⠀⠀⠀⠀⠀⠀⠀⠀⠀⠀⠀⠀⠀⠀⠀⠀⠀⠀⠀⠀⠀⠀⠀⠀⠀⠀⠀⠀⢀⣾⣿⣿⣿⣿⣿⣿⣿⣿⣿⣿⣿⣿⣿⣿⣿⣿⣿⣿⣿⣿⣿⣆⠀⠀⠀⠀⠀⠀⠀⠀⠀⢀⣀⣠⡄</a:t>
            </a:r>
            <a:br/>
            <a:r>
              <a:t>⠀⠀⠀⠀⠀⠀⠀⠀⠀⠀⠀⣿⣿⣿⣿⣿⣿⣿⣿⣿⣿⠀⠀⠀⠀⠀⠀⠀⠀⠀⠀⠀⠀⠀⠀⠀⠀⠀⠀⠀⠀⠀⠀⠀⠀⠀⠀⠀⠀⠀⠀⠀⠀⢠⣿⣿⣿⣿⡿⠛⢻⣿⣿⣿⣿⣿⣿⣿⣿⣿⣿⣿⣿⣿⣿⣿⣿⣿⣧⠀⠀⢀⣀⣤⣴⣶⣿⣿⣿⣿⡇</a:t>
            </a:r>
            <a:br/>
            <a:r>
              <a:t>⠀⠀⠀⠀⠀⠀⠀⠀⠀⠀⠀⣿⣿⣿⣿⣿⣿⣿⣿⣿⣿⠀⠀⠀⠀⠀⠀⠀⠀⠀⠀⠀⠀⠀⠀⠀⠀⠀⠀⠀⠀⠀⠀⠀⠀⠀⠀⠀⠀⠀⠀⠀⠀⣿⣿⣿⣿⣏⠀⠀⠸⣿⣿⣿⣿⣿⣿⣿⣿⣿⣿⣿⣿⣿⣿⣿⣿⣿⣿⣷⣿⣿⣿⣿⣿⣿⣿⣿⣿⣿⡇</a:t>
            </a:r>
            <a:br/>
            <a:r>
              <a:t>⠀⠀⠀⠀⠀⠀⠀⠀⠀⠀⠀⣿⣿⣿⣿⣿⣿⣿⣿⣿⣿⠀⠀⠀⠀⠀⠀⠀⠀⠀⠀⠀⠀⠀⠀⠀⠀⠀⠀⠀⠀⠀⠀⠀⠀⠀⠀⠀⠀⠀⠀⠀⠀⠻⣿⣿⣿⣿⣷⣄⢠⣿⣿⣿⣿⣿⣿⣿⣿⣿⣿⣿⣿⣿⡟⢿⣿⣿⣿⣿⣿⣿⣿⣿⣿⣿⡿⠿⠛⠉⠁</a:t>
            </a:r>
            <a:br/>
            <a:r>
              <a:t>⠀⠀⠀⠀⠀⠀⠀⠀⠀⠀⠀⢹⣿⣿⣿⣿⣿⣿⣿⣿⣿⠀⠀⠀⠀⠀⠀⠀⠀⠀⠀⠀⠀⠀⠀⠀⠀⠀⠀⠀⠀⠀⠀⠀⠀⠀⠀⠀⠀⠀⠀⠀⠀⠀⠈⠻⣿⣿⣿⣿⣿⣿⣿⣿⣿⣿⣿⣿⣿⣿⣿⣿⣿⣿⣿⠀⠉⠛⠿⠿⠿⠿⠟⠛⠉⠁⠀⠀⠀⠀⠀</a:t>
            </a:r>
            <a:br/>
            <a:r>
              <a:t>⠀⠀⠀⠀⠀⠀⠀⠀⠀⠀⠀⠸⣿⣿⣿⣿⣿⣿⣿⣿⣿⠀⠀⠀⠀⠀⠀⠀⠀⠀⠀⠀⠀⠀⠀⠀⠀⠀⠀⠀⠀⠀⠀⠀⠀⠀⠀⠀⠀⠀⠀⠀⠀⠀⠀⠀⠈⠻⢿⣿⣿⣿⣿⣿⣿⣿⣿⣿⣿⣿⣿⣿⣿⣿⡏⠀⠀⠀⠀⠀⠀⠀⠀⠀⠀⠀⠀⠀⠀⠀⠀</a:t>
            </a:r>
            <a:br/>
            <a:r>
              <a:t>⠀⠀⠀⠀⠀⠀⠀⠀⠀⠀⠀⠀⢿⣿⣿⣿⣿⣿⣿⣿⣿⡇⠀⠀⠀⠀⠀⠀⠀⠀⠀⠀⠀⠀⠀⠀⠀⠀⠀⠀⠀⠀⠀⠀⠀⠀⠀⠀⠀⠀⠀⠀⠀⠀⠀⠀⠀⠀⠀⠙⢿⣿⣿⣿⣿⣿⣿⣿⣿⣿⣿⣿⣿⣿⡇⠀⠀⠀⠀⠀⠀⠀⠀⠀⠀⠀⠀⠀⠀⠀⠀</a:t>
            </a:r>
            <a:br/>
            <a:r>
              <a:t>⠀⠀⠀⠀⠀⠀⠀⠀⠀⠀⠀⠀⠸⣿⣿⣿⣿⣿⣿⣿⣿⣧⠀⠀⠀⠀⠀⠀⠀⠀⠀⠀⠀⠀⠀⠀⠀⠀⠀⠀⠀⠀⠀⠀⠀⠀⠀⠀⠀⠀⠀⠀⠀⠀⠀⠀⠀⠀⠀⠀⠀⣽⣿⣿⣿⣿⣿⣿⣿⣿⣿⣿⣿⣿⣿⣦⡀⠀⠀⠀⠀⠀⠀⠀⠀⠀⠀⠀⠀⠀⠀</a:t>
            </a:r>
            <a:br/>
            <a:r>
              <a:t>⠀⠀⠀⠀⠀⠀⠀⠀⠀⠀⠀⠀⠀⢻⣿⣿⣿⣿⣿⣿⣿⣿⡆⠀⠀⠀⠀⠀⠀⠀⠀⠀⠀⠀⠀⠀⠀⠀⠀⠀⠀⠀⠀⠀⠀⠀⠀⠀⠀⠀⠀⠀⠀⠀⠀⠀⠀⠀⠀⢠⣿⣿⣿⣿⣿⣿⣿⣿⣿⣿⣿⣿⣿⣿⣿⣿⡇⠀⠀⠀⠀⠀⠀⠀⠀⠀⠀⠀⠀⠀⠀</a:t>
            </a:r>
            <a:br/>
            <a:r>
              <a:t>⠀⠀⠀⠀⠀⠀⠀⠀⠀⠀⠀⠀⠀⠈⣿⣿⣿⣿⣿⣿⣿⣿⣿⡀⠀⠀⠀⠀⠀⠀⠀⠀⠀⠀⠀⠀⠀⠀⠀⠀⠀⠀⠀⠀⠀⠀⠀⠀⠀⠀⠀⠀⠀⠀⠀⠀⠀⢀⣴⣿⣿⣿⣿⣿⣿⣿⣿⣿⣿⣿⣿⣿⣿⣿⣿⣿⣿⡄⠀⠀⠀⠀⠀⠀⠀⠀⠀⠀⠀⠀⠀</a:t>
            </a:r>
            <a:br/>
            <a:r>
              <a:t>⠀⠀⠀⠀⠀⠀⠀⠀⠀⠀⠀⠀⠀⠀⠘⣿⣿⣿⣿⣿⣿⣿⣿⣧⠀⠀⠀⠀⠀⠀⠀⠀⠀⠀⠀⠀⠀⠀⠀⠀⠀⠀⠀⠀⠀⠀⠀⠀⠀⠀⠀⠀⠀⠀⠀⠀⣠⣾⣿⣿⣿⣿⣿⣿⣿⣿⣿⣿⣿⣿⣿⣿⣿⣿⣿⣿⣿⣿⡄⠀⠀⠀⠀⠀⠀⠀⠀⠀⠀⠀⠀</a:t>
            </a:r>
            <a:br/>
            <a:r>
              <a:t>⠀⠀⠀⠀⠀⠀⠀⠀⠀⠀⠀⠀⠀⠀⠀⠘⣿⣿⣿⣿⣿⣿⣿⣿⣇⠀⠀⠀⠀⠀⠀⠀⠀⠀⠀⠀⠀⠀⠀⠀⠀⠀⠀⠀⠀⠀⠀⠀⠀⠀⠀⠀⠀⢀⣠⣾⣿⣿⣿⣿⣿⣿⣿⣿⣿⣿⣿⣿⣿⣿⣿⣿⣿⣿⣿⣿⣿⣿⣿⣆⠀⠀⠀⠀⠀⠀⠀⠀⠀⠀⠀</a:t>
            </a:r>
            <a:br/>
            <a:r>
              <a:t>⠀⠀⠀⠀⠀⠀⠀⠀⠀⠀⠀⠀⠀⠀⠀⠀⠘⣿⣿⣿⣿⣿⣿⣿⣿⣆⠀⠀⠀⠀⠀⠀⠀⠀⠀⠀⠀⠀⠀⠀⠀⠀⠀⠀⠀⠀⠀⠀⠀⠀⠀⢀⣴⣿⣿⣿⣿⣿⣿⣿⣿⣿⣿⣿⣿⣿⣿⣿⣿⣿⣿⣿⣿⣿⣿⣿⣿⣿⣿⣿⣧⡀⠀⠀⠀⠀⠀⠀⠀⠀⠀</a:t>
            </a:r>
            <a:br/>
            <a:r>
              <a:t>⠀⠀⠀⠀⠀⠀⠀⠀⠀⠀⠀⠀⠀⠀⠀⠀⠀⠈⢿⣿⣿⣿⣿⣿⣿⣿⡄⠀⠀⠀⠀⠀⠀⠀⠀⠀⠀⠀⠀⠀⠀⠀⠀⠀⠀⠀⠀⠀⠀⣠⣴⣿⣿⣿⣿⣿⣿⣿⣿⣿⣿⣿⣿⣿⣿⣿⣿⣿⣿⣿⣿⣿⣿⣿⣿⣿⣿⣿⣿⣿⣿⣷⡀⠀⠀⠀⠀⠀⠀⠀⠀</a:t>
            </a:r>
            <a:br/>
            <a:r>
              <a:t>⠀⠀⠀⠀⠀⠀⠀⠀⠀⠀⠀⠀⠀⠀⠀⠀⠀⠀⠈⢿⣿⣿⣿⣿⣿⣿⣿⡀⠀⠀⠀⠀⠀⠀⠀⠀⠀⠀⠀⠀⠀⠀⠀⠀⠀⠀⢀⣤⣾⣿⣿⣿⣿⣿⣿⣿⣿⣿⣿⣿⣿⣿⣿⣿⣿⣿⣿⣿⣿⣿⣿⣿⣿⣿⣿⣿⣿⣿⣿⣿⣿⣧⠀⠀⠀⠀⠀⠀⠀⠀⠀</a:t>
            </a:r>
            <a:br/>
            <a:r>
              <a:t>⠀⠀⠀⠀⠀⠀⠀⠀⠀⠀⠀⠀⠀⠀⠀⠀⠀⠀⠀⠸⣿⣿⣿⣿⣿⣿⣿⠇⠀⠀⠀⠀⠀⠀⠀⠀⠀⠀⠀⠀⠀⠀⢀⣠⣴⣾⣿⣿⣿⣿⣿⣿⣿⣿⣿⣿⣿⣿⣿⣿⣿⣿⣿⣿⣿⣿⣿⣿⣿⣿⣿⣿⣿⣿⣿⣿⣿⣿⣿⣿⣿⣿⡆⠀⠀⠀⠀⠀⠀⠀⠀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⠀⠀⠀⠀⠀⠀⠀⠀⠀⠀⠀⠀⠀⠀⠀⠀⠀⠀⠀⠀⠀⠀⠀⠀⠀⠀⠀⠀⠀⠀⠀⠀⠀⠀⠀⠀⠀⠀⠀⠀⠀⠀⠀⠀⠀⠀⠀⠀⠀⠀⠀⠀⠀⠀⠀⠀⠀⠀⠀⠀⠀⠀⠀⠀⠀⠀⣀⣀⠀⠀⠀⠀⠀⠀⠀⠀⠀⠀⠀⠀⠀⠀⠀⠀⠀⠀⠀⠀⠀⠀⠀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⠀⠀⠀⠀⠀⠀⠀⠀⠀⠀⠀⠀⠀⠀⠀⠀⠀⠀⠀⠀⠀⠀⠀⠀⠀⠀⠀⠀⠀⠀⠀⠀⠀⠀⠀⠀⠀⠀⠀⠀⠀⠀⠀⠀⠀⠀⠀⠀⠀⠀⠀⠀⠀⠀⠀⠀⠀⠀⠀⠀⠀⣠⣴⣶⣿⣿⣿⣿⣿⣷⣦⣄⣀⠀⠀⠀⠀⠀⠀⠀⠀⠀⠀⠀⠀⠀⠀⠀⠀⠀⠀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⠀⠀⠀⠀⠀⠀⠀⠀⠀⠀⠀⠀⠀⠀⠀⠀⠀⠀⠀⠀⠀⠀⠀⠀⠀⠀⠀⠀⠀⠀⠀⠀⠀⠀⠀⠀⠀⠀⠀⠀⠀⠀⠀⠀⠀⠀⠀⠀⠀⠀⠀⠀⠀⠀⠀⠀⠀⢀⣴⣾⣿⣿⣿⣿⣿⣿⣿⣿⣿⣿⣿⣿⣿⣷⡀⠀⠀⠀⠀⠀⠀⠀⠀⠀⠀⠀⠀⠀⠀⠀⠀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⠀⠀⠀⠀⠀⠀⠀⠀⠀⠀⠀⠀⠀⠀⠀⠀⠀⠀⠀⠀⠀⠀⠀⠀⠀⠀⠀⠀⠀⠀⠀⠀⠀⠀⠀⠀⠀⠀⠀⠀⠀⠀⠀⠀⠀⠀⠀⠀⠀⠀⠀⠀⠀⠀⠀⢀⣴⣿⣿⣿⣿⣿⣿⣿⣿⣿⣿⣿⣿⣿⣿⣿⣿⣿⡇⠀⠀⠀⠀⠀⠀⠀⠀⠀⠀⠀⠀⠀⠀⠀⠀</a:t>
            </a:r>
            <a:br/>
            <a:r>
              <a:t>⠀⠀⠀⠀⠀⠀⠀⠀⠀⠀⠀⠀⠀⠀⠰⣾⣿⣿⣷⣶⣦⣤⣄⣀⠀⠀⠀⠀⠀⠀⠀⠀⠀⠀⠀⠀⠀⠀⠀⠀⠀⠀⠀⠀⠀⠀⠀⠀⠀⠀⠀⠀⠀⠀⣠⣿⣿⣿⣿⣿⣿⣿⣿⣿⣿⣿⣿⣿⣿⣿⣿⣿⣿⣿⠇⠀⠀⠀⠀⠀⠀⠀⠀⠀⠀⠀⠀⠀⠀⠀⠀</a:t>
            </a:r>
            <a:br/>
            <a:r>
              <a:t>⠀⠀⠀⠀⠀⠀⠀⠀⠀⠀⠀⠀⠀⠀⠀⠈⣿⣿⣿⣿⣿⣿⣿⣿⣿⣷⣶⣤⣄⡀⠀⠀⠀⠀⠀⠀⠀⠀⠀⠀⠀⠀⠀⠀⠀⠀⠀⠀⠀⠀⠀⠀⢀⣼⣿⣿⣿⣿⣿⣿⣿⣿⣿⣿⣿⣿⣿⣿⣿⣿⣿⣿⣿⣁⠀⠀⠀⠀⠀⠀⠀⠀⠀⠀⠀⠀⠀⠀⠀⠀⠀</a:t>
            </a:r>
            <a:br/>
            <a:r>
              <a:t>⠀⠀⠀⠀⠀⠀⠀⠀⠀⠀⠀⠀⠀⠀⠀⢰⣿⣿⣿⣿⣿⣿⣿⣿⣿⣿⣿⣿⣿⣿⣷⣤⣄⣀⠀⠀⠀⠀⠀⠀⠀⠀⠀⠀⠀⠀⠀⠀⠀⠀⠀⢠⣾⣿⣿⣿⣿⣿⣿⣿⣿⣿⣿⣿⣿⣿⣿⣿⣿⣿⣿⣿⣿⣿⠁⠀⠀⠀⠀⠀⠀⠀⠀⠀⠀⠀⠀⠀⠀⠀⠀</a:t>
            </a:r>
            <a:br/>
            <a:r>
              <a:t>⠀⠀⠀⠀⠀⠀⠀⠀⠀⠀⠀⠀⠀⠀⠀⣾⣿⣿⣿⣿⣿⣿⣿⣿⣿⣿⣿⡿⠛⠛⠙⠛⠿⠿⣿⣿⣶⣶⣤⣤⣀⡀⠀⠀⠀⠀⠀⠀⠀⢀⣴⣿⣿⣿⣿⣿⣿⣿⣿⣿⣿⣿⣿⣿⣿⣿⣿⣿⣿⣿⣿⣿⣿⣿⡀⠀⠀⠀⠀⠀⠀⠀⠀⠀⠀⠀⠀⠀⠀⠀⠀</a:t>
            </a:r>
            <a:br/>
            <a:r>
              <a:t>⠀⠀⠀⠀⠀⠀⠀⠀⠀⠀⠀⠀⠀⠀⢸⣿⣿⣿⣿⣿⣿⣿⣿⣿⣿⣿⣿⠁⠀⠀⠀⠀⠀⠀⠀⠀⠉⠙⠛⠻⠿⣿⣿⣷⣶⣦⣤⣤⣰⣿⣿⣿⣿⣿⣿⣿⣿⣿⣿⣿⣿⣿⣿⣿⣿⣿⣿⣿⣿⣿⣿⢿⠿⠏⠀⠀⠀⠀⠀⠀⠀⠀⠀⠀⠀⠀⠀⠀⠀⠀⠀</a:t>
            </a:r>
            <a:br/>
            <a:r>
              <a:t>⠀⠀⠀⠀⠀⠀⠀⠀⠀⠀⠀⠀⠀⠀⣾⣿⣿⣿⣿⣿⣿⣿⣿⣿⣿⣿⠇⠀⠀⠀⠀⠀⠀⠀⠀⠀⠀⠀⠀⠀⠀⠀⠀⠉⠉⠛⠛⠿⠿⣿⣿⣿⣿⣿⣿⣿⣿⣟⣹⣿⣿⣿⣿⣿⣿⣿⣿⣿⣿⣿⣿⣇⣀⠀⠀⠀⠀⠀⠀⠀⠀⠀⠀⠀⠀⠀⠀⠀⠀⠀⠀</a:t>
            </a:r>
            <a:br/>
            <a:r>
              <a:t>⠀⠀⠀⠀⠀⠀⠀⠀⠀⠀⠀⠀⠀⢰⣿⣿⣿⣿⣿⣿⣿⣿⣿⣿⣿⡟⠀⠀⠀⠀⠀⠀⠀⠀⠀⠀⠀⠀⠀⠀⠀⠀⠀⠀⠀⠀⠀⠀⠀⠀⠀⠉⢹⣿⣿⡿⠿⢿⣿⣿⣿⣿⣿⣿⣿⣿⣿⣿⣿⣿⣿⣿⣿⣿⣦⣤⣤⣄⣀⠀⠀⠀⠀⠀⠀⠀⠀⠀⠀⠀⠀</a:t>
            </a:r>
            <a:br/>
            <a:r>
              <a:t>⠀⠀⠀⠀⠀⠀⠀⠀⠀⠀⠀⠀⠀⢸⣿⣿⣿⣿⣿⣿⣿⣿⣿⣿⣿⠃⠀⠀⠀⠀⠀⠀⠀⠀⠀⠀⠀⠀⠀⠀⠀⠀⠀⠀⠀⠀⠀⠀⠀⠀⠀⠀⠈⠋⠈⠀⠀⣰⣿⣿⣿⣿⣿⣿⣿⣿⣿⣿⣿⣿⣿⣿⣿⣿⣿⣿⣿⣿⣿⣷⣄⠀⠀⠀⠀⠀⠀⠀⠀⠀⠀</a:t>
            </a:r>
            <a:br/>
            <a:r>
              <a:t>⠀⠀⠀⠀⠀⠀⠀⠀⠀⠀⠀⠀⠀⣿⣿⣿⣿⣿⣿⣿⣿⣿⣿⣿⡏⠀⠀⠀⠀⠀⠀⠀⠀⠀⠀⠀⠀⠀⠀⠀⠀⠀⠀⠀⠀⠀⠀⠀⠀⠀⠀⠀⠀⠀⠀⠀⠀⡹⣿⣿⣿⣿⣿⣿⣿⣿⣿⣿⣿⣿⣿⣿⣿⣿⣿⣿⣿⣿⣿⣿⣿⣶⣶⣤⣤⣄⣀⣀⡀⠀⠀</a:t>
            </a:r>
            <a:br/>
            <a:r>
              <a:t>⠀⠀⠀⠀⠀⠀⠀⠀⠀⠀⠀⠀⠀⣿⣿⣿⣿⣿⣿⣿⣿⣿⣿⣿⠃⠀⠀⠀⠀⠀⠀⠀⠀⠀⠀⠀⠀⠀⠀⠀⠀⠀⠀⠀⠀⠀⠀⠀⠀⠀⠀⠀⠀⠀⠀⠀⠀⠀⡟⣿⣿⣿⣿⣿⣿⣿⣿⣿⣿⣿⣿⣿⣿⣿⣿⣿⣿⣿⣿⣿⣟⠛⠛⠻⠿⠿⢿⣿⣿⣿⡇</a:t>
            </a:r>
            <a:br/>
            <a:r>
              <a:t>⠀⠀⠀⠀⠀⠀⠀⠀⠀⠀⠀⠀⠀⣿⣿⣿⣿⣿⣿⣿⣿⣿⣿⣿⠀⠀⠀⠀⠀⠀⠀⠀⠀⠀⠀⠀⠀⠀⠀⠀⠀⠀⠀⠀⠀⠀⠀⠀⠀⠀⠀⠀⠀⠀⠀⠀⠀⠀⠀⠘⢸⣿⣿⣿⣿⣿⣿⣿⣿⣿⣿⣿⣿⣿⣿⣿⣿⣿⣿⣿⣿⣷⡄⠀⠀⠀⠀⠀⠀⠉⠁</a:t>
            </a:r>
            <a:br/>
            <a:r>
              <a:t>⠀⠀⠀⠀⠀⠀⠀⠀⠀⠀⠀⠀⢰⣿⣿⣿⣿⣿⣿⣿⣿⣿⣿⡇⠀⠀⠀⠀⠀⠀⠀⠀⠀⠀⠀⠀⠀⠀⠀⠀⠀⠀⠀⠀⠀⠀⠀⠀⠀⠀⠀⠀⠀⠀⠀⠀⠀⠀⠀⠀⣠⣿⣿⣿⣿⣿⣿⣿⣿⣿⣿⣿⣿⣿⣿⣿⣿⣿⣿⣿⣿⣿⡃⠀⠀⠀⠀⠀⠀⠀⠀</a:t>
            </a:r>
            <a:br/>
            <a:r>
              <a:t>⠀⠀⠀⠀⠀⠀⠀⠀⠀⠀⠀⠀⠈⣿⣿⣿⣿⣿⣿⣿⣿⣿⣿⡇⠀⠀⠀⠀⠀⠀⠀⠀⠀⠀⠀⠀⠀⠀⠀⠀⠀⠀⠀⠀⠀⠀⠀⠀⠀⠀⠀⠀⠀⠀⠀⠀⠀⠀⢀⣴⣿⣿⣿⣿⣿⣿⣿⣿⣿⣿⣿⣿⣿⣿⣿⣿⣿⣿⣿⣿⣿⣿⣷⡀⠀⠀⠀⠀⠀⠀⠀</a:t>
            </a:r>
            <a:br/>
            <a:r>
              <a:t>⠀⠀⠀⠀⠀⠀⠀⠀⠀⠀⠀⠀⠀⣿⣿⣿⣿⣿⣿⣿⣿⣿⣿⡇⠀⠀⠀⠀⠀⠀⠀⠀⠀⠀⠀⠀⠀⠀⠀⠀⠀⠀⠀⠀⠀⠀⠀⠀⠀⠀⠀⠀⠀⠀⠀⠀⠀⢠⣾⣿⣿⣿⣿⡿⢻⣿⣿⣿⣿⣿⣿⣿⣿⣿⣿⣿⣿⣿⣿⣿⣿⣿⣿⣿⣄⠀⠀⠀⠀⠀⡀</a:t>
            </a:r>
            <a:br/>
            <a:r>
              <a:t>⠀⠀⠀⠀⠀⠀⠀⠀⠀⠀⠀⠀⠀⣿⣿⣿⣿⣿⣿⣿⣿⣿⣿⡇⠀⠀⠀⠀⠀⠀⠀⠀⠀⠀⠀⠀⠀⠀⠀⠀⠀⠀⠀⠀⠀⠀⠀⠀⠀⠀⠀⠀⠀⠀⠀⠀⠀⣿⣿⣿⣿⡿⠋⠀⠘⣿⣿⣿⣿⣿⣿⣿⣿⣿⣿⣿⣿⣿⣿⣿⣿⣿⣿⣿⣿⣦⣤⣶⣾⣿⡇</a:t>
            </a:r>
            <a:br/>
            <a:r>
              <a:t>⠀⠀⠀⠀⠀⠀⠀⠀⠀⠀⠀⠀⠀⣿⣿⣿⣿⣿⣿⣿⣿⣿⣿⡇⠀⠀⠀⠀⠀⠀⠀⠀⠀⠀⠀⠀⠀⠀⠀⠀⠀⠀⠀⠀⠀⠀⠀⠀⠀⠀⠀⠀⠀⠀⠀⠀⠀⣿⣿⣿⣿⣿⣦⡀⠀⣹⣿⣿⣿⣿⣿⣿⣿⣿⣿⣿⣿⣿⣿⡿⢿⣿⣿⣿⣿⣿⣿⣿⣿⣿⡇</a:t>
            </a:r>
            <a:br/>
            <a:r>
              <a:t>⠀⠀⠀⠀⠀⠀⠀⠀⠀⠀⠀⠀⠀⢸⣿⣿⣿⣿⣿⣿⣿⣿⣿⡇⠀⠀⠀⠀⠀⠀⠀⠀⠀⠀⠀⠀⠀⠀⠀⠀⠀⠀⠀⠀⠀⠀⠀⠀⠀⠀⠀⠀⠀⠀⠀⠀⠀⠈⠻⣿⣿⣿⣿⣿⣦⣿⣿⣿⣿⣿⣿⣿⣿⣿⣿⣿⣿⣿⣿⣷⡀⠙⠿⣿⣿⣿⣿⣿⣿⣿⡇</a:t>
            </a:r>
            <a:br/>
            <a:r>
              <a:t>⠀⠀⠀⠀⠀⠀⠀⠀⠀⠀⠀⠀⠀⠸⣿⣿⣿⣿⣿⣿⣿⣿⣿⡇⠀⠀⠀⠀⠀⠀⠀⠀⠀⠀⠀⠀⠀⠀⠀⠀⠀⠀⠀⠀⠀⠀⠀⠀⠀⠀⠀⠀⠀⠀⠀⠀⠀⠀⠀⠈⠛⢿⣿⣿⣿⣿⣿⣿⣿⣿⣿⣿⣿⣿⣿⣿⣿⣿⣿⡿⠁⠀⠀⠀⠉⠙⠛⠋⠉⠀⠀</a:t>
            </a:r>
            <a:br/>
            <a:r>
              <a:t>⠀⠀⠀⠀⠀⠀⠀⠀⠀⠀⠀⠀⠀⠀⣿⣿⣿⣿⣿⣿⣿⣿⣿⣿⠀⠀⠀⠀⠀⠀⠀⠀⠀⠀⠀⠀⠀⠀⠀⠀⠀⠀⠀⠀⠀⠀⠀⠀⠀⠀⠀⠀⠀⠀⠀⠀⠀⠀⠀⠀⠀⠀⠙⢿⣿⣿⣿⣿⣿⣿⣿⣿⣿⣿⣿⣿⣿⣿⣿⣿⠀⠀⠀⠀⠀⠀⠀⠀⠀⠀⠀</a:t>
            </a:r>
            <a:br/>
            <a:r>
              <a:t>⠀⠀⠀⠀⠀⠀⠀⠀⠀⠀⠀⠀⠀⠀⢸⣿⣿⣿⣿⣿⣿⣿⣿⣿⡄⠀⠀⠀⠀⠀⠀⠀⠀⠀⠀⠀⠀⠀⠀⠀⠀⠀⠀⠀⠀⠀⠀⠀⠀⠀⠀⠀⠀⠀⠀⠀⠀⠀⠀⠀⠀⠀⠀⠀⠉⠻⣿⣿⣿⣿⣿⣿⣿⣿⣿⣿⣿⣿⣿⣿⣄⠀⠀⠀⠀⠀⠀⠀⠀⠀⠀</a:t>
            </a:r>
            <a:br/>
            <a:r>
              <a:t>⠀⠀⠀⠀⠀⠀⠀⠀⠀⠀⠀⠀⠀⠀⠀⢿⣿⣿⣿⣿⣿⣿⣿⣿⣧⠀⠀⠀⠀⠀⠀⠀⠀⠀⠀⠀⠀⠀⠀⠀⠀⠀⠀⠀⠀⠀⠀⠀⠀⠀⠀⠀⠀⠀⠀⠀⠀⠀⠀⠀⠀⠀⠀⠀⣠⣾⣿⣿⣿⣿⣿⣿⣿⣿⣿⣿⣿⣿⣿⣿⣿⣷⠀⠀⠀⠀⠀⠀⠀⠀⠀</a:t>
            </a:r>
            <a:br/>
            <a:r>
              <a:t>⠀⠀⠀⠀⠀⠀⠀⠀⠀⠀⠀⠀⠀⠀⠀⠘⣿⣿⣿⣿⣿⣿⣿⣿⣿⡆⠀⠀⠀⠀⠀⠀⠀⠀⠀⠀⠀⠀⠀⠀⠀⠀⠀⠀⠀⠀⠀⠀⠀⠀⠀⠀⠀⠀⠀⠀⠀⠀⠀⠀⠀⠀⠀⣴⣿⣿⣿⣿⣿⣿⣿⣿⣿⣿⣿⣿⣿⣿⣿⣿⣿⣿⠀⠀⠀⠀⠀⠀⠀⠀⠀</a:t>
            </a:r>
            <a:br/>
            <a:r>
              <a:t>⠀⠀⠀⠀⠀⠀⠀⠀⠀⠀⠀⠀⠀⠀⠀⠀⠹⣿⣿⣿⣿⣿⣿⣿⣿⣿⡀⠀⠀⠀⠀⠀⠀⠀⠀⠀⠀⠀⠀⠀⠀⠀⠀⠀⠀⠀⠀⠀⠀⠀⠀⠀⠀⠀⠀⠀⠀⠀⠀⠀⠀⣠⣾⣿⣿⣿⣿⣿⣿⣿⣿⣿⣿⣿⣿⣿⣿⣿⣿⣿⣿⣿⣷⠀⠀⠀⠀⠀⠀⠀⠀</a:t>
            </a:r>
            <a:br/>
            <a:r>
              <a:t>⠀⠀⠀⠀⠀⠀⠀⠀⠀⠀⠀⠀⠀⠀⠀⠀⠀⠹⣿⣿⣿⣿⣿⣿⣿⣿⣷⠀⠀⠀⠀⠀⠀⠀⠀⠀⠀⠀⠀⠀⠀⠀⠀⠀⠀⠀⠀⠀⠀⠀⠀⠀⠀⠀⠀⠀⠀⠀⠀⢀⣴⣿⣿⣿⣿⣿⣿⣿⣿⣿⣿⣿⣿⣿⣿⣿⣿⣿⣿⣿⣿⣿⣿⣧⡀⠀⠀⠀⠀⠀⠀</a:t>
            </a:r>
            <a:br/>
            <a:r>
              <a:t>⠀⠀⠀⠀⠀⠀⠀⠀⠀⠀⠀⠀⠀⠀⠀⠀⠀⠀⠹⣿⣿⣿⣿⣿⣿⣿⣿⣧⠀⠀⠀⠀⠀⠀⠀⠀⠀⠀⠀⠀⠀⠀⠀⠀⠀⠀⠀⠀⠀⠀⠀⠀⠀⠀⠀⠀⠀⢀⣴⣿⣿⣿⣿⣿⣿⣿⣿⣿⣿⣿⣿⣿⣿⣿⣿⣿⣿⣿⣿⣿⣿⣿⣿⣿⣿⣄⠀⠀⠀⠀⠀</a:t>
            </a:r>
            <a:br/>
            <a:r>
              <a:t>⠀⠀⠀⠀⠀⠀⠀⠀⠀⠀⠀⠀⠀⠀⠀⠀⠀⠀⠀⠙⣿⣿⣿⣿⣿⣿⣿⣿⣇⠀⠀⠀⠀⠀⠀⠀⠀⠀⠀⠀⠀⠀⠀⠀⠀⠀⠀⠀⠀⠀⠀⠀⠀⠀⠀⣀⣴⣿⣿⣿⣿⣿⣿⣿⣿⣿⣿⣿⣿⣿⣿⣿⣿⣿⣿⣿⣿⣿⣿⣿⣿⣿⣿⣿⣿⣿⣦⠀⠀⠀⠀</a:t>
            </a:r>
            <a:br/>
            <a:r>
              <a:t>⠀⠀⠀⠀⠀⠀⠀⠀⠀⠀⠀⠀⠀⠀⠀⠀⠀⠀⠀⠀⠘⣿⣿⣿⣿⣿⣿⣿⣿⡆⠀⠀⠀⠀⠀⠀⠀⠀⠀⠀⠀⠀⠀⠀⠀⠀⠀⠀⠀⠀⠀⠀⠀⣠⣾⣿⣿⣿⣿⣿⣿⣿⣿⣿⣿⣿⣿⣿⣿⣿⣿⣿⣿⣿⣿⣿⣿⣿⣿⣿⣿⣿⣿⣿⣿⣿⡟⠷⠀⠀⠀</a:t>
            </a:r>
            <a:br/>
            <a:r>
              <a:t>⠀⠀⠀⠀⠀⠀⠀⠀⠀⠀⠀⠀⠀⠀⠀⠀⠀⠀⠀⠀⠀⠘⣿⣿⣿⣿⣿⣿⣿⣿⡄⠀⠀⠀⠀⠀⠀⠀⠀⠀⠀⠀⠀⠀⠀⠀⠀⠀⠀⠀⢀⣴⣾⣿⣿⣿⣿⣿⣿⣿⣿⣿⣿⣿⣿⣿⣿⣿⣿⣿⣿⣿⣿⣿⣿⣿⣿⣿⣿⣿⣿⣿⣿⣿⣿⣿⣷⠀⠀⠀⠀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⠀⠀⠀⠀⠀⠀⠀⠀⠀⠀⠀⠀⠀⠀⠀⠀⠀⠀⠀⠀⠀⠀⠀⠀⠀⠀⠀⠀⠀⠀⠀⠀⠀⠀⠀⠀⠀⠀⠀⠀⠀⠀⠀⠀⠀⠀⠀⠀⠀⠀⠀⠀⠀⠀⠀⠀⠀⠀⠀⠀⠀⠀⠀⠀⠀⠀⢀⣀⣠⣤⣄⣀⠀⠀⠀⠀⠀⠀⠀⠀⠀⠀⠀⠀⠀⠀⠀⠀⠀⠀⠀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⠀⠀⠀⠀⠀⠀⠀⠀⠀⠀⠀⠀⠀⠀⠀⠀⠀⠀⠀⠀⠀⠀⠀⠀⠀⠀⠀⠀⠀⠀⠀⠀⠀⠀⠀⠀⠀⠀⠀⠀⠀⠀⠀⠀⠀⠀⠀⠀⠀⠀⠀⠀⠀⠀⠀⠀⠀⠀⠀⠀⠀⢀⣀⣤⣶⣿⣿⣿⣿⣿⣿⣿⣿⣷⣦⣤⡀⠀⠀⠀⠀⠀⠀⠀⠀⠀⠀⠀⠀⠀⠀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⠀⠀⠀⠀⠀⠀⠀⠀⠀⠀⠀⠀⠀⠀⠀⠀⠀⠀⠀⠀⠀⠀⠀⠀⠀⠀⠀⠀⠀⠀⠀⠀⠀⠀⠀⠀⠀⠀⠀⠀⠀⠀⠀⠀⠀⠀⠀⠀⠀⠀⠀⠀⠀⠀⠀⠀⠀⠀⠀⣠⣾⣿⣿⣿⣿⣿⣿⣿⣿⣿⣿⣿⣿⣿⣿⣿⣿⡄⠀⠀⠀⠀⠀⠀⠀⠀⠀⠀⠀⠀⠀</a:t>
            </a:r>
            <a:br/>
            <a:r>
              <a:t>⠀⠀⠀⠀⠀⠀⠀⠀⠀⠀⠀⠀⠀⠀⠀⠀⢀⣀⣀⠀⠀⠀⠀⠀⠀⠀⠀⠀⠀⠀⠀⠀⠀⠀⠀⠀⠀⠀⠀⠀⠀⠀⠀⠀⠀⠀⠀⠀⠀⠀⠀⠀⠀⠀⠀⠀⠀⣠⣾⣿⣿⣿⣿⣿⣿⣿⣿⣿⣿⣿⣿⣿⣿⣿⣿⣿⣿⡇⠀⠀⠀⠀⠀⠀⠀⠀⠀⠀⠀⠀⠀</a:t>
            </a:r>
            <a:br/>
            <a:r>
              <a:t>⠀⠀⠀⠀⠀⠀⠀⠀⠀⠀⠀⠀⠀⠀⠀⠐⢿⣿⣿⣿⣿⣷⣶⣤⣤⣀⡀⠀⠀⠀⠀⠀⠀⠀⠀⠀⠀⠀⠀⠀⠀⠀⠀⠀⠀⠀⠀⠀⠀⠀⠀⠀⠀⠀⠀⢀⣾⣿⣿⣿⣿⣿⣿⣿⣿⣿⣿⣿⣿⣿⣿⣿⣿⣿⣿⣿⡻⠁⠀⠀⠀⠀⠀⠀⠀⠀⠀⠀⠀⠀⠀</a:t>
            </a:r>
            <a:br/>
            <a:r>
              <a:t>⠀⠀⠀⠀⠀⠀⠀⠀⠀⠀⠀⠀⠀⠀⠀⠀⠀⣽⣿⣿⣿⣿⣿⣿⣿⣿⣿⣿⣶⣦⣄⡀⠀⠀⠀⠀⠀⠀⠀⠀⠀⠀⠀⠀⠀⠀⠀⠀⠀⠀⠀⠀⠀⠀⣰⣿⣿⣿⣿⣿⣿⣿⣿⣿⣿⣿⣿⣿⣿⣿⣿⣿⣿⣿⣿⣿⣀⠀⠀⠀⠀⠀⠀⠀⠀⠀⠀⠀⠀⠀⠀</a:t>
            </a:r>
            <a:br/>
            <a:r>
              <a:t>⠀⠀⠀⠀⠀⠀⠀⠀⠀⠀⠀⠀⠀⠀⠀⠀⢠⣿⣿⣿⣿⣿⣿⣿⣿⣿⣿⣿⣿⣿⣿⣿⣶⣤⣤⣀⣀⠀⠀⠀⠀⠀⠀⠀⠀⠀⠀⠀⠀⠀⠀⠀⢀⣼⣿⣿⣿⣿⣿⣿⣿⣿⣿⣿⣿⣿⣿⣿⣿⣿⣿⣿⣿⣿⣿⣿⣯⠀⠀⠀⠀⠀⠀⠀⠀⠀⠀⠀⠀⠀⠀</a:t>
            </a:r>
            <a:br/>
            <a:r>
              <a:t>⠀⠀⠀⠀⠀⠀⠀⠀⠀⠀⠀⠀⠀⠀⠀⠀⣾⣿⣿⣿⣿⣿⣿⣿⣿⣿⣿⣿⣿⠋⠉⠉⠉⠛⠻⠿⢿⣿⣿⣶⣦⣤⣄⣀⡀⠀⠀⠀⠀⠀⢀⣴⣿⣿⣿⣿⣿⣿⣿⣿⣿⣿⣿⣿⣿⣿⣿⣿⣿⣿⣿⣿⣿⣿⣿⣿⣧⡀⠀⠀⠀⠀⠀⠀⠀⠀⠀⠀⠀⠀⠀</a:t>
            </a:r>
            <a:br/>
            <a:r>
              <a:t>⠀⠀⠀⠀⠀⠀⠀⠀⠀⠀⠀⠀⠀⠀⠀⢰⣿⣿⣿⣿⣿⣿⣿⣿⣿⣿⣿⣿⡏⠀⠀⠀⠀⠀⠀⠀⠀⠀⠉⠉⠛⠛⠿⠿⣿⣿⣷⣶⣦⣤⣿⣿⣿⣿⣿⣿⣿⣿⣿⣿⢿⣿⣿⣿⣿⣿⣿⣿⣿⣿⣿⣿⣿⣿⠿⠻⠃⠀⠀⠀⠀⠀⠀⠀⠀⠀⠀⠀⠀⠀⠀</a:t>
            </a:r>
            <a:br/>
            <a:r>
              <a:t>⠀⠀⠀⠀⠀⠀⠀⠀⠀⠀⠀⠀⠀⠀⠀⣾⣿⣿⣿⣿⣿⣿⣿⣿⣿⣿⣿⡟⠀⠀⠀⠀⠀⠀⠀⠀⠀⠀⠀⠀⠀⠀⠀⠀⠀⠈⠉⠙⠛⠻⠿⢿⣿⣿⣿⣿⣿⣿⣿⣁⣸⣿⣿⣿⣿⣿⣿⣿⣿⣿⣿⣿⣿⣿⣄⣀⠀⠀⠀⠀⠀⠀⠀⠀⠀⠀⠀⠀⠀⠀⠀</a:t>
            </a:r>
            <a:br/>
            <a:r>
              <a:t>⠀⠀⠀⠀⠀⠀⠀⠀⠀⠀⠀⠀⠀⠀⢠⣿⣿⣿⣿⣿⣿⣿⣿⣿⣿⣿⣿⠃⠀⠀⠀⠀⠀⠀⠀⠀⠀⠀⠀⠀⠀⠀⠀⠀⠀⠀⠀⠀⠀⠀⠀⠀⠀⠸⣿⢿⠟⠻⠿⢿⣿⣿⣿⣿⣿⣿⣿⣿⣿⣿⣿⣿⣿⣿⣿⣿⣿⣦⣤⣤⣤⣀⠀⠀⠀⠀⠀⠀⠀⠀⠀</a:t>
            </a:r>
            <a:br/>
            <a:r>
              <a:t>⠀⠀⠀⠀⠀⠀⠀⠀⠀⠀⠀⠀⠀⠀⢸⣿⣿⣿⣿⣿⣿⣿⣿⣿⣿⣿⡏⠀⠀⠀⠀⠀⠀⠀⠀⠀⠀⠀⠀⠀⠀⠀⠀⠀⠀⠀⠀⠀⠀⠀⠀⠀⠀⠈⠁⠀⠀⠀⠀⣴⣿⣿⣿⣿⣿⣿⣿⣿⣿⣿⣿⣿⣿⣿⣿⣿⣿⣿⣿⣿⣿⣿⣿⣆⠀⠀⠀⠀⠀⠀⠀</a:t>
            </a:r>
            <a:br/>
            <a:r>
              <a:t>⠀⠀⠀⠀⠀⠀⠀⠀⠀⠀⠀⠀⠀⠀⣾⣿⣿⣿⣿⣿⣿⣿⣿⣿⣿⣿⠀⠀⠀⠀⠀⠀⠀⠀⠀⠀⠀⠀⠀⠀⠀⠀⠀⠀⠀⠀⠀⠀⠀⠀⠀⠀⠀⠀⠀⠀⠀⠀⠀⠜⣿⣿⣿⣿⣿⣿⣿⣿⣿⣿⣿⣿⣿⣿⣿⣿⣿⣿⣿⣿⣿⣿⣿⣿⣶⣶⣤⣤⣄⣀⡀</a:t>
            </a:r>
            <a:br/>
            <a:r>
              <a:t>⠀⠀⠀⠀⠀⠀⠀⠀⠀⠀⠀⠀⠀⠀⣿⣿⣿⣿⣿⣿⣿⣿⣿⣿⣿⡇⠀⠀⠀⠀⠀⠀⠀⠀⠀⠀⠀⠀⠀⠀⠀⠀⠀⠀⠀⠀⠀⠀⠀⠀⠀⠀⠀⠀⠀⠀⠀⠀⠀⠀⢿⣿⣿⣿⣿⣿⣿⣿⣿⣿⣿⣿⣿⣿⣿⣿⣿⣿⣿⣿⣿⣿⣿⣟⠛⠛⠻⠿⠿⣿⡇</a:t>
            </a:r>
            <a:br/>
            <a:r>
              <a:t>⠀⠀⠀⠀⠀⠀⠀⠀⠀⠀⠀⠀⠀⠀⣿⣿⣿⣿⣿⣿⣿⣿⣿⣿⣿⠃⠀⠀⠀⠀⠀⠀⠀⠀⠀⠀⠀⠀⠀⠀⠀⠀⠀⠀⠀⠀⠀⠀⠀⠀⠀⠀⠀⠀⠀⠀⠀⠀⠀⠀⠈⠈⠀⣿⣿⣿⣿⣿⣿⣿⣿⣿⣿⣿⣿⣿⣿⣿⣿⣿⣿⣿⣿⣿⣿⡄⠀⠀⠀⠀⠀</a:t>
            </a:r>
            <a:br/>
            <a:r>
              <a:t>⠀⠀⠀⠀⠀⠀⠀⠀⠀⠀⠀⠀⠀⠀⣿⣿⣿⣿⣿⣿⣿⣿⣿⣿⣿⠀⠀⠀⠀⠀⠀⠀⠀⠀⠀⠀⠀⠀⠀⠀⠀⠀⠀⠀⠀⠀⠀⠀⠀⠀⠀⠀⠀⠀⠀⠀⠀⠀⠀⠀⠀⠀⢀⣿⣿⣿⣿⣿⣿⣿⣿⣿⣿⣿⣿⣿⣿⣿⣿⣿⣿⣿⣿⣿⣿⠏⠀⠀⠀⠀⠀</a:t>
            </a:r>
            <a:br/>
            <a:r>
              <a:t>⠀⠀⠀⠀⠀⠀⠀⠀⠀⠀⠀⠀⠀⠀⣿⣿⣿⣿⣿⣿⣿⣿⣿⣿⣿⠀⠀⠀⠀⠀⠀⠀⠀⠀⠀⠀⠀⠀⠀⠀⠀⠀⠀⠀⠀⠀⠀⠀⠀⠀⠀⠀⠀⠀⠀⠀⠀⠀⠀⠀⠀⣰⣿⣿⣿⣿⣿⣿⣿⣿⣿⣿⣿⣿⣿⣿⣿⣿⣿⣿⣿⣿⣿⣿⣿⣷⡄⠀⠀⠀⠀</a:t>
            </a:r>
            <a:br/>
            <a:r>
              <a:t>⠀⠀⠀⠀⠀⠀⠀⠀⠀⠀⠀⠀⠀⠀⣿⣿⣿⣿⣿⣿⣿⣿⣿⣿⣿⠀⠀⠀⠀⠀⠀⠀⠀⠀⠀⠀⠀⠀⠀⠀⠀⠀⠀⠀⠀⠀⠀⠀⠀⠀⠀⠀⠀⠀⠀⠀⠀⠀⠀⢀⣾⣿⣿⣿⣿⣿⠟⣿⣿⣿⣿⣿⣿⣿⣿⣿⣿⣿⣿⣿⣿⣿⣿⣿⣿⣿⣿⣆⠀⠀⠀</a:t>
            </a:r>
            <a:br/>
            <a:r>
              <a:t>⠀⠀⠀⠀⠀⠀⠀⠀⠀⠀⠀⠀⠀⠀⣿⣿⣿⣿⣿⣿⣿⣿⣿⣿⣿⠀⠀⠀⠀⠀⠀⠀⠀⠀⠀⠀⠀⠀⠀⠀⠀⠀⠀⠀⠀⠀⠀⠀⠀⠀⠀⠀⠀⠀⠀⠀⠀⠀⠀⣾⣿⣿⣿⡿⠛⠁⠀⢿⣿⣿⣿⣿⣿⣿⣿⣿⣿⣿⣿⣿⣿⣿⣿⣿⣿⣿⣿⣿⣧⣀⡄</a:t>
            </a:r>
            <a:br/>
            <a:r>
              <a:t>⠀⠀⠀⠀⠀⠀⠀⠀⠀⠀⠀⠀⠀⠀⣿⣿⣿⣿⣿⣿⣿⣿⣿⣿⡇⠀⠀⠀⠀⠀⠀⠀⠀⠀⠀⠀⠀⠀⠀⠀⠀⠀⠀⠀⠀⠀⠀⠀⠀⠀⠀⠀⠀⠀⠀⠀⠀⠀⠀⣿⣿⣿⣿⣿⣦⡀⠀⢸⣿⣿⣿⣿⣿⣿⣿⣿⣿⣿⣿⣿⣿⣿⣿⣿⣿⣿⣿⣿⣿⣿⡇</a:t>
            </a:r>
            <a:br/>
            <a:r>
              <a:t>⠀⠀⠀⠀⠀⠀⠀⠀⠀⠀⠀⠀⠀⠀⢸⣿⣿⣿⣿⣿⣿⣿⣿⣿⣿⠀⠀⠀⠀⠀⠀⠀⠀⠀⠀⠀⠀⠀⠀⠀⠀⠀⠀⠀⠀⠀⠀⠀⠀⠀⠀⠀⠀⠀⠀⠀⠀⠀⠀⠈⠻⣿⣿⣿⣿⣷⣄⣸⣿⣿⣿⣿⣿⣿⣿⣿⣿⣿⣿⣿⣿⣿⣧⠈⠻⢿⣿⣿⣿⣿⡇</a:t>
            </a:r>
            <a:br/>
            <a:r>
              <a:t>⠀⠀⠀⠀⠀⠀⠀⠀⠀⠀⠀⠀⠀⠀⠸⣿⣿⣿⣿⣿⣿⣿⣿⣿⣿⠀⠀⠀⠀⠀⠀⠀⠀⠀⠀⠀⠀⠀⠀⠀⠀⠀⠀⠀⠀⠀⠀⠀⠀⠀⠀⠀⠀⠀⠀⠀⠀⠀⠀⠀⠀⠈⠻⣿⣿⣿⣿⣿⣿⣿⣿⣿⣿⣿⣿⣿⣿⣿⣿⣿⣿⣿⣿⠀⠀⠀⠉⠛⠛⠿⠇</a:t>
            </a:r>
            <a:br/>
            <a:r>
              <a:t>⠀⠀⠀⠀⠀⠀⠀⠀⠀⠀⠀⠀⠀⠀⠀⣿⣿⣿⣿⣿⣿⣿⣿⣿⣿⠀⠀⠀⠀⠀⠀⠀⠀⠀⠀⠀⠀⠀⠀⠀⠀⠀⠀⠀⠀⠀⠀⠀⠀⠀⠀⠀⠀⠀⠀⠀⠀⠀⠀⠀⠀⠀⠀⠈⠛⢿⣿⣿⣿⣿⣿⣿⣿⣿⣿⣿⣿⣿⣿⣿⣿⣿⣇⠀⠀⠀⠀⠀⠀⠀⠀</a:t>
            </a:r>
            <a:br/>
            <a:r>
              <a:t>⠀⠀⠀⠀⠀⠀⠀⠀⠀⠀⠀⠀⠀⠀⠀⢸⣿⣿⣿⣿⣿⣿⣿⣿⣿⡇⠀⠀⠀⠀⠀⠀⠀⠀⠀⠀⠀⠀⠀⠀⠀⠀⠀⠀⠀⠀⠀⠀⠀⠀⠀⠀⠀⠀⠀⠀⠀⠀⠀⠀⠀⠀⠀⠀⠀⠀⠙⢿⣿⣿⣿⣿⣿⣿⣿⣿⣿⣿⣿⣿⣿⣿⣿⡀⠀⠀⠀⠀⠀⠀⠀</a:t>
            </a:r>
            <a:br/>
            <a:r>
              <a:t>⠀⠀⠀⠀⠀⠀⠀⠀⠀⠀⠀⠀⠀⠀⠀⠀⢿⣿⣿⣿⣿⣿⣿⣿⣿⣷⠀⠀⠀⠀⠀⠀⠀⠀⠀⠀⠀⠀⠀⠀⠀⠀⠀⠀⠀⠀⠀⠀⠀⠀⠀⠀⠀⠀⠀⠀⠀⠀⠀⠀⠀⠀⠀⠀⠀⠀⠀⣠⣿⣿⣿⣿⣿⣿⣿⣿⣿⣿⣿⣿⣿⣿⣿⣿⣆⠀⠀⠀⠀⠀⠀</a:t>
            </a:r>
            <a:br/>
            <a:r>
              <a:t>⠀⠀⠀⠀⠀⠀⠀⠀⠀⠀⠀⠀⠀⠀⠀⠀⠘⣿⣿⣿⣿⣿⣿⣿⣿⣿⣇⠀⠀⠀⠀⠀⠀⠀⠀⠀⠀⠀⠀⠀⠀⠀⠀⠀⠀⠀⠀⠀⠀⠀⠀⠀⠀⠀⠀⠀⠀⠀⠀⠀⠀⠀⠀⠀⠀⢀⣼⣿⣿⣿⣿⣿⣿⣿⣿⣿⣿⣿⣿⣿⣿⣿⣿⣿⣟⠀⠀⠀⠀⠀⠀</a:t>
            </a:r>
            <a:br/>
            <a:r>
              <a:t>⠀⠀⠀⠀⠀⠀⠀⠀⠀⠀⠀⠀⠀⠀⠀⠀⠀⠹⣿⣿⣿⣿⣿⣿⣿⣿⣿⡄⠀⠀⠀⠀⠀⠀⠀⠀⠀⠀⠀⠀⠀⠀⠀⠀⠀⠀⠀⠀⠀⠀⠀⠀⠀⠀⠀⠀⠀⠀⠀⠀⠀⠀⠀⠀⣴⣿⣿⣿⣿⣿⣿⣿⣿⣿⣿⣿⣿⣿⣿⣿⣿⣿⣿⣿⣿⣆⠀⠀⠀⠀⠀</a:t>
            </a:r>
            <a:br/>
            <a:r>
              <a:t>⠀⠀⠀⠀⠀⠀⠀⠀⠀⠀⠀⠀⠀⠀⠀⠀⠀⠀⢻⣿⣿⣿⣿⣿⣿⣿⣿⣷⡀⠀⠀⠀⠀⠀⠀⠀⠀⠀⠀⠀⠀⠀⠀⠀⠀⠀⠀⠀⠀⠀⠀⠀⠀⠀⠀⠀⠀⠀⠀⠀⠀⠀⣠⣾⣿⣿⣿⣿⣿⣿⣿⣿⣿⣿⣿⣿⣿⣿⣿⣿⣿⣿⣿⣿⣿⣿⣆⠀⠀⠀⠀</a:t>
            </a:r>
            <a:br/>
            <a:r>
              <a:t>⠀⠀⠀⠀⠀⠀⠀⠀⠀⠀⠀⠀⠀⠀⠀⠀⠀⠀⠀⢻⣿⣿⣿⣿⣿⣿⣿⣿⣷⠀⠀⠀⠀⠀⠀⠀⠀⠀⠀⠀⠀⠀⠀⠀⠀⠀⠀⠀⠀⠀⠀⠀⠀⠀⠀⠀⠀⠀⠀⠀⣠⣾⣿⣿⣿⣿⣿⣿⣿⣿⣿⣿⣿⣿⣿⣿⣿⣿⣿⣿⣿⣿⣿⣿⣿⣿⣿⣦⡀⠀⠀</a:t>
            </a:r>
            <a:br/>
            <a:r>
              <a:t>⠀⠀⠀⠀⠀⠀⠀⠀⠀⠀⠀⠀⠀⠀⠀⠀⠀⠀⠀⠀⠹⣿⣿⣿⣿⣿⣿⣿⣿⣧⠀⠀⠀⠀⠀⠀⠀⠀⠀⠀⠀⠀⠀⠀⠀⠀⠀⠀⠀⠀⠀⠀⠀⠀⠀⠀⠀⠀⣠⣾⣿⣿⣿⣿⣿⣿⣿⣿⣿⣿⣿⣿⣿⣿⣿⣿⣿⣿⣿⣿⣿⣿⣿⣿⣿⣿⣿⣿⣷⡄⠀</a:t>
            </a:r>
            <a:br/>
            <a:r>
              <a:t>⠀⠀⠀⠀⠀⠀⠀⠀⠀⠀⠀⠀⠀⠀⠀⠀⠀⠀⠀⠀⠀⠹⣿⣿⣿⣿⣿⣿⣿⣿⣇⠀⠀⠀⠀⠀⠀⠀⠀⠀⠀⠀⠀⠀⠀⠀⠀⠀⠀⠀⠀⠀⠀⠀⠀⢀⣴⣾⣿⣿⣿⣿⣿⣿⣿⣿⣿⣿⣿⣿⣿⣿⣿⣿⣿⣿⣿⣿⣿⣿⣿⣿⣿⣿⣿⣿⣿⣿⣿⣿⡆</a:t>
            </a:r>
            <a:br/>
            <a:r>
              <a:t>⠀⠀⠀⠀⠀⠀⠀⠀⠀⠀⠀⠀⠀⠀⠀⠀⠀⠀⠀⠀⠀⠀⠹⣿⣿⣿⣿⣿⣿⣿⣿⡆⠀⠀⠀⠀⠀⠀⠀⠀⠀⠀⠀⠀⠀⠀⠀⠀⠀⠀⠀⠀⠀⣠⣴⣿⣿⣿⣿⣿⣿⣿⣿⣿⣿⣿⣿⣿⣿⣿⣿⣿⣿⣿⣿⣿⣿⣿⣿⣿⣿⣿⣿⣿⣿⣿⣿⣿⣿⡇⠀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⠀⠀⠀⠀⠀⠀⠀⠀⠀⠀⠀⠀⠀⠀⠀⠀⠀⠀⠀⠀⠀⠀⠀⠀⠀⠀⠀⠀⠀⠀⠀⠀⠀⠀⠀⠀⠀⠀⠀⠀⠀⠀⠀⠀⠀⠀⠀⠀⠀⠀⠀⠀⠀⠀⠀⠀⠀⠀⠀⠀⠀⠀⠀⠀⠀⠀⠀⠀⢀⣠⣤⣶⣿⣿⣿⣿⣿⣷⣶⣄⣀⠀⠀⠀⠀⠀⠀⠀⠀⠀⠀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⠀⠀⠀⠀⠀⠀⠀⠀⠀⠀⠀⠀⠀⠀⠀⠀⠀⠀⠀⠀⠀⠀⠀⠀⠀⠀⠀⠀⠀⠀⠀⠀⠀⠀⠀⠀⠀⠀⠀⠀⠀⠀⠀⠀⠀⠀⠀⠀⠀⠀⠀⠀⠀⠀⠀⠀⠀⠀⠀⠀⠀⠀⠀⠀⢀⣤⣶⣾⣿⣿⣿⣿⣿⣿⣿⣿⣿⣿⣿⣿⣿⣿⣦⡀⠀⠀⠀⠀⠀⠀⠀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⠀⠀⠀⠀⠀⠀⠀⠀⠀⠀⠀⠀⠀⠀⠀⠀⠀⠀⠀⠀⠀⠀⠀⠀⠀⠀⠀⠀⠀⠀⠀⠀⠀⠀⠀⠀⠀⠀⠀⠀⠀⠀⠀⠀⠀⠀⠀⠀⠀⠀⠀⠀⠀⠀⠀⠀⠀⠀⠀⠀⠀⠀⢀⣤⣿⣿⣿⣿⣿⣿⣿⣿⣿⣿⣿⣿⣿⣿⣿⣿⣿⣿⣿⡧⠀⠀⠀⠀⠀⠀⠀</a:t>
            </a:r>
            <a:br/>
            <a:r>
              <a:t>⠀⠀⠀⠀⠀⠀⠀⠀⠀⠀⠀⠀⠀⠀⠀⠀⠀⠀⣤⣶⣶⣶⣤⣤⣀⡀⠀⠀⠀⠀⠀⠀⠀⠀⠀⠀⠀⠀⠀⠀⠀⠀⠀⠀⠀⠀⠀⠀⠀⠀⠀⠀⠀⠀⠀⠀⠀⠀⠀⠀⢀⣴⣿⣿⣿⣿⣿⣿⣿⣿⣿⣿⣿⣿⣿⣿⣿⣿⣿⣿⣿⣿⣿⡏⠀⠀⠀⠀⠀⠀⠀</a:t>
            </a:r>
            <a:br/>
            <a:r>
              <a:t>⠀⠀⠀⠀⠀⠀⠀⠀⠀⠀⠀⠀⠀⠀⠀⠀⠀⠀⠙⢿⣿⣿⣿⣿⣿⣿⣿⣷⣶⣤⣄⣀⠀⠀⠀⠀⠀⠀⠀⠀⠀⠀⠀⠀⠀⠀⠀⠀⠀⠀⠀⠀⠀⠀⠀⠀⠀⠀⢀⣴⣿⣿⣿⣿⣿⣿⣿⣿⣿⣿⣿⣿⣿⣿⣿⣿⣿⣿⣿⣿⣿⡿⠏⠀⠀⠀⠀⠀⠀⠀⠀</a:t>
            </a:r>
            <a:br/>
            <a:r>
              <a:t>⠀⠀⠀⠀⠀⠀⠀⠀⠀⠀⠀⠀⠀⠀⠀⠀⠀⠀⠀⣸⣿⣿⣿⣿⣿⣿⣿⣿⣿⣿⣿⣿⣿⣷⣦⡀⠀⠀⠀⠀⠀⠀⠀⠀⠀⠀⠀⠀⠀⠀⠀⠀⠀⠀⠀⠀⠀⣠⣾⣿⣿⣿⣿⣿⣿⣿⣿⣿⣿⣿⣿⣿⣿⣿⣿⣿⣿⣿⣿⣿⣿⣿⡆⠀⠀⠀⠀⠀⠀⠀⠀</a:t>
            </a:r>
            <a:br/>
            <a:r>
              <a:t>⠀⠀⠀⠀⠀⠀⠀⠀⠀⠀⠀⠀⠀⠀⠀⠀⠀⠀⢠⣿⣿⣿⣿⣿⣿⣿⣿⣿⣿⣿⣿⣿⣿⣿⣿⣿⣿⣷⣶⣦⣤⣀⣀⠀⠀⠀⠀⠀⠀⠀⠀⠀⠀⠀⠀⣠⣾⣿⣿⣿⣿⣿⣿⣿⣿⣿⣿⣿⣿⣿⣿⣿⣿⣿⣿⣿⣿⣿⣿⣿⣿⣿⡇⠀⠀⠀⠀⠀⠀⠀⠀</a:t>
            </a:r>
            <a:br/>
            <a:r>
              <a:t>⠀⠀⠀⠀⠀⠀⠀⠀⠀⠀⠀⠀⠀⠀⠀⠀⠀⠀⣼⣿⣿⣿⣿⣿⣿⣿⣿⣿⣿⣿⣿⡿⠁⠀⠀⠀⠈⠉⠙⠛⠿⠿⣿⣿⣿⣶⣶⣤⣤⣀⣀⠀⠀⣠⣿⣿⣿⣿⣿⣿⣿⣿⣿⣿⣿⣿⣿⣿⣿⣿⣿⣿⣿⣿⣿⣿⣿⣿⣿⣿⣿⣿⡗⠄⠀⠀⠀⠀⠀⠀⠀</a:t>
            </a:r>
            <a:br/>
            <a:r>
              <a:t>⠀⠀⠀⠀⠀⠀⠀⠀⠀⠀⠀⠀⠀⠀⠀⠀⠀⢠⣿⣿⣿⣿⣿⣿⣿⣿⣿⣿⣿⣿⣿⠃⠀⠀⠀⠀⠀⠀⠀⠀⠀⠀⠀⠀⠉⠙⠛⠻⠿⢿⣿⣿⣿⣶⣶⣮⣽⣿⣿⣿⣿⣿⡿⠋⠀⣿⣿⣿⣿⣿⣿⣿⣿⣿⣿⣿⣿⣿⣿⡟⠛⠙⠀⠀⠀⠀⠀⠀⠀⠀⠀</a:t>
            </a:r>
            <a:br/>
            <a:r>
              <a:t>⠀⠀⠀⠀⠀⠀⠀⠀⠀⠀⠀⠀⠀⠀⠀⠀⠀⣸⣿⣿⣿⣿⣿⣿⣿⣿⣿⣿⣿⣿⡏⠀⠀⠀⠀⠀⠀⠀⠀⠀⠀⠀⠀⠀⠀⠀⠀⠀⠀⠀⠀⠈⠉⠙⠛⢻⢿⣿⣿⣿⣿⣿⣶⣦⣤⣿⣿⣿⣿⣿⣿⣿⣿⣿⣿⣿⣿⣿⣿⣿⣤⣤⣀⠀⠀⠀⠀⠀⠀⠀⠀</a:t>
            </a:r>
            <a:br/>
            <a:r>
              <a:t>⠀⠀⠀⠀⠀⠀⠀⠀⠀⠀⠀⠀⠀⠀⠀⠀⠀⣿⣿⣿⣿⣿⣿⣿⣿⣿⣿⣿⣿⣿⠀⠀⠀⠀⠀⠀⠀⠀⠀⠀⠀⠀⠀⠀⠀⠀⠀⠀⠀⠀⠀⠀⠀⠀⠀⠠⠋⠙⠉⠈⠉⠙⠛⢻⣿⣿⣿⣿⣿⣿⣿⣿⣿⣿⣿⣿⣿⣿⣿⣿⣿⣿⣿⣷⣶⣶⣶⣦⣄⡀⠀</a:t>
            </a:r>
            <a:br/>
            <a:r>
              <a:t>⠀⠀⠀⠀⠀⠀⠀⠀⠀⠀⠀⠀⠀⠀⠀⠀⢰⣿⣿⣿⣿⣿⣿⣿⣿⣿⣿⣿⣿⠇⠀⠀⠀⠀⠀⠀⠀⠀⠀⠀⠀⠀⠀⠀⠀⠀⠀⠀⠀⠀⠀⠀⠀⠀⠀⠀⠀⠀⠀⠀⠀⠀⠠⣿⣿⣿⣿⣿⣿⣿⣿⣿⣿⣿⣿⣿⣿⣿⣿⣿⣿⣿⣿⣿⣿⣿⣿⣿⣿⣿⡄</a:t>
            </a:r>
            <a:br/>
            <a:r>
              <a:t>⠀⠀⠀⠀⠀⠀⠀⠀⠀⠀⠀⠀⠀⠀⠀⠀⢸⣿⣿⣿⣿⣿⣿⣿⣿⣿⣿⣿⡿⠀⠀⠀⠀⠀⠀⠀⠀⠀⠀⠀⠀⠀⠀⠀⠀⠀⠀⠀⠀⠀⠀⠀⠀⠀⠀⠀⠀⠀⠀⠀⠀⠀⠔⢹⣿⣿⣿⣿⣿⣿⣿⣿⣿⣿⣿⣿⣿⣿⣿⣿⣿⣿⣿⣿⣿⣿⣿⣿⣿⣿⡇</a:t>
            </a:r>
            <a:br/>
            <a:r>
              <a:t>⠀⠀⠀⠀⠀⠀⠀⠀⠀⠀⠀⠀⠀⠀⠀⠀⣾⣿⣿⣿⣿⣿⣿⣿⣿⣿⣿⣿⡇⠀⠀⠀⠀⠀⠀⠀⠀⠀⠀⠀⠀⠀⠀⠀⠀⠀⠀⠀⠀⠀⠀⠀⠀⠀⠀⠀⠀⠀⠀⠀⠀⠀⠀⠟⣿⣿⣿⣿⣿⣿⣿⣿⣿⣿⣿⣿⣿⣿⣿⣿⣿⣿⣿⣿⣿⣿⣿⣿⣿⣿⡇</a:t>
            </a:r>
            <a:br/>
            <a:r>
              <a:t>⠀⠀⠀⠀⠀⠀⠀⠀⠀⠀⠀⠀⠀⠀⠀⠀⣿⣿⣿⣿⣿⣿⣿⣿⣿⣿⣿⣿⠀⠀⠀⠀⠀⠀⠀⠀⠀⠀⠀⠀⠀⠀⠀⠀⠀⠀⠀⠀⠀⠀⠀⠀⠀⠀⠀⠀⠀⠀⠀⠀⠀⠀⠀⠀⠈⠀⠀⢻⣿⣿⣿⣿⣿⣿⣿⣿⣿⣿⣿⣿⣿⣿⣿⣿⣿⣿⣿⣿⣿⣿⡇</a:t>
            </a:r>
            <a:br/>
            <a:r>
              <a:t>⠀⠀⠀⠀⠀⠀⠀⠀⠀⠀⠀⠀⠀⠀⠀⠀⣿⣿⣿⣿⣿⣿⣿⣿⣿⣿⣿⣿⠀⠀⠀⠀⠀⠀⠀⠀⠀⠀⠀⠀⠀⠀⠀⠀⠀⠀⠀⠀⠀⠀⠀⠀⠀⠀⠀⠀⠀⠀⠀⠀⠀⠀⠀⠀⠀⠀⠀⣨⣿⣿⣿⣿⣿⣿⣿⣿⣿⣿⣿⣿⣿⣿⣿⣿⣿⣿⣿⣿⣿⣿⡇</a:t>
            </a:r>
            <a:br/>
            <a:r>
              <a:t>⠀⠀⠀⠀⠀⠀⠀⠀⠀⠀⠀⠀⠀⠀⠀⠀⣿⣿⣿⣿⣿⣿⣿⣿⣿⣿⣿⡏⠀⠀⠀⠀⠀⠀⠀⠀⠀⠀⠀⠀⠀⠀⠀⠀⠀⠀⠀⠀⠀⠀⠀⠀⠀⠀⠀⠀⠀⠀⠀⠀⠀⠀⠀⠀⠀⢀⣼⣿⣿⣿⣿⣿⣿⣿⣿⣿⣿⣿⣿⣿⣿⣿⣿⣿⣿⣿⣿⣿⣿⣿⡇</a:t>
            </a:r>
            <a:br/>
            <a:r>
              <a:t>⠀⠀⠀⠀⠀⠀⠀⠀⠀⠀⠀⠀⠀⠀⠀⠀⣿⣿⣿⣿⣿⣿⣿⣿⣿⣿⣿⡇⠀⠀⠀⠀⠀⠀⠀⠀⠀⠀⠀⠀⠀⠀⠀⠀⠀⠀⠀⠀⠀⠀⠀⠀⠀⠀⠀⠀⠀⠀⠀⠀⠀⠀⠀⠀⣰⣿⣿⣿⣿⣿⣿⠟⣿⣿⣿⣿⣿⣿⣿⣿⣿⣿⣿⣿⣿⣿⣿⣿⣿⣿⡇</a:t>
            </a:r>
            <a:br/>
            <a:r>
              <a:t>⠀⠀⠀⠀⠀⠀⠀⠀⠀⠀⠀⠀⠀⠀⠀⠀⢿⣿⣿⣿⣿⣿⣿⣿⣿⣿⣿⡇⠀⠀⠀⠀⠀⠀⠀⠀⠀⠀⠀⠀⠀⠀⠀⠀⠀⠀⠀⠀⠀⠀⠀⠀⠀⠀⠀⠀⠀⠀⠀⠀⠀⠀⠀⢰⣿⣿⣿⣿⡿⠟⠁⠀⣿⣿⣿⣿⣿⣿⣿⣿⣿⣿⣿⣿⣿⣿⣿⣿⣿⣿⡇</a:t>
            </a:r>
            <a:br/>
            <a:r>
              <a:t>⠀⠀⠀⠀⠀⠀⠀⠀⠀⠀⠀⠀⠀⠀⠀⠀⢸⣿⣿⣿⣿⣿⣿⣿⣿⣿⣿⡇⠀⠀⠀⠀⠀⠀⠀⠀⠀⠀⠀⠀⠀⠀⠀⠀⠀⠀⠀⠀⠀⠀⠀⠀⠀⠀⠀⠀⠀⠀⠀⠀⠀⠀⠀⣿⣿⣿⣿⣿⣦⡀⠀⠀⢸⣿⣿⣿⣿⣿⣿⣿⣿⣿⣿⣿⣿⣿⣿⣿⣿⣿⡇</a:t>
            </a:r>
            <a:br/>
            <a:r>
              <a:t>⠀⠀⠀⠀⠀⠀⠀⠀⠀⠀⠀⠀⠀⠀⠀⠀⢸⣿⣿⣿⣿⣿⣿⣿⣿⣿⣿⡇⠀⠀⠀⠀⠀⠀⠀⠀⠀⠀⠀⠀⠀⠀⠀⠀⠀⠀⠀⠀⠀⠀⠀⠀⠀⠀⠀⠀⠀⠀⠀⠀⠀⠀⠀⠘⢿⣿⣿⣿⣿⣿⣦⡀⣸⣿⣿⣿⣿⣿⣿⣿⣿⣿⣿⣿⣿⣿⣿⣿⣟⠁⠃</a:t>
            </a:r>
            <a:br/>
            <a:r>
              <a:t>⠀⠀⠀⠀⠀⠀⠀⠀⠀⠀⠀⠀⠀⠀⠀⠀⠀⣿⣿⣿⣿⣿⣿⣿⣿⣿⣿⡇⠀⠀⠀⠀⠀⠀⠀⠀⠀⠀⠀⠀⠀⠀⠀⠀⠀⠀⠀⠀⠀⠀⠀⠀⠀⠀⠀⠀⠀⠀⠀⠀⠀⠀⠀⠀⠀⠙⠿⣿⣿⣿⣿⣿⣾⣿⣿⣿⣿⣿⣿⣿⣿⣿⣿⣿⣿⣿⣿⣿⣿⡆⠀</a:t>
            </a:r>
            <a:br/>
            <a:r>
              <a:t>⠀⠀⠀⠀⠀⠀⠀⠀⠀⠀⠀⠀⠀⠀⠀⠀⠀⢿⣿⣿⣿⣿⣿⣿⣿⣿⣿⣿⠀⠀⠀⠀⠀⠀⠀⠀⠀⠀⠀⠀⠀⠀⠀⠀⠀⠀⠀⠀⠀⠀⠀⠀⠀⠀⠀⠀⠀⠀⠀⠀⠀⠀⠀⠀⠀⠀⠀⠈⠻⣿⣿⣿⣿⣿⣿⣿⣿⣿⣿⣿⣿⣿⣿⣿⣿⣿⣿⣿⣿⠀⠀</a:t>
            </a:r>
            <a:br/>
            <a:r>
              <a:t>⠀⠀⠀⠀⠀⠀⠀⠀⠀⠀⠀⠀⠀⠀⠀⠀⠀⠸⣿⣿⣿⣿⣿⣿⣿⣿⣿⣿⡄⠀⠀⠀⠀⠀⠀⠀⠀⠀⠀⠀⠀⠀⠀⠀⠀⠀⠀⠀⠀⠀⠀⠀⠀⠀⠀⠀⠀⠀⠀⠀⠀⠀⠀⠀⠀⠀⠀⠀⠀⠈⠻⣿⣿⣿⣿⣿⣿⣿⣿⣿⣿⣿⣿⣿⣿⣿⣿⣿⣿⠀⠀</a:t>
            </a:r>
            <a:br/>
            <a:r>
              <a:t>⠀⠀⠀⠀⠀⠀⠀⠀⠀⠀⠀⠀⠀⠀⠀⠀⠀⠀⢿⣿⣿⣿⣿⣿⣿⣿⣿⣿⣇⠀⠀⠀⠀⠀⠀⠀⠀⠀⠀⠀⠀⠀⠀⠀⠀⠀⠀⠀⠀⠀⠀⠀⠀⠀⠀⠀⠀⠀⠀⠀⠀⠀⠀⠀⠀⠀⠀⠀⠀⠀⠀⠀⠹⣿⣿⣿⣿⣿⣿⣿⣿⣿⣿⣿⣿⣿⣿⣿⣿⣦⡀</a:t>
            </a:r>
            <a:br/>
            <a:r>
              <a:t>⠀⠀⠀⠀⠀⠀⠀⠀⠀⠀⠀⠀⠀⠀⠀⠀⠀⠀⠘⣿⣿⣿⣿⣿⣿⣿⣿⣿⣿⡀⠀⠀⠀⠀⠀⠀⠀⠀⠀⠀⠀⠀⠀⠀⠀⠀⠀⠀⠀⠀⠀⠀⠀⠀⠀⠀⠀⠀⠀⠀⠀⠀⠀⠀⠀⠀⠀⠀⠀⠀⠀⣠⣾⣿⣿⣿⣿⣿⣿⣿⣿⣿⣿⣿⣿⣿⣿⣿⣿⣿⡇</a:t>
            </a:r>
            <a:br/>
            <a:r>
              <a:t>⠀⠀⠀⠀⠀⠀⠀⠀⠀⠀⠀⠀⠀⠀⠀⠀⠀⠀⠀⢹⣿⣿⣿⣿⣿⣿⣿⣿⣿⣧⠀⠀⠀⠀⠀⠀⠀⠀⠀⠀⠀⠀⠀⠀⠀⠀⠀⠀⠀⠀⠀⠀⠀⠀⠀⠀⠀⠀⠀⠀⠀⠀⠀⠀⠀⠀⠀⠀⠀⢀⣾⣿⣿⣿⣿⣿⣿⣿⣿⣿⣿⣿⣿⣿⣿⣿⣿⣿⣿⣿⡇</a:t>
            </a:r>
            <a:br/>
            <a:r>
              <a:t>⠀⠀⠀⠀⠀⠀⠀⠀⠀⠀⠀⠀⠀⠀⠀⠀⠀⠀⠀⠀⢻⣿⣿⣿⣿⣿⣿⣿⣿⣿⣇⠀⠀⠀⠀⠀⠀⠀⠀⠀⠀⠀⠀⠀⠀⠀⠀⠀⠀⠀⠀⠀⠀⠀⠀⠀⠀⠀⠀⠀⠀⠀⠀⠀⠀⠀⠀⢀⣴⣿⣿⣿⣿⣿⣿⣿⣿⣿⣿⣿⣿⣿⣿⣿⣿⣿⣿⣿⣿⣿⡇</a:t>
            </a:r>
            <a:br/>
            <a:r>
              <a:t>⠀⠀⠀⠀⠀⠀⠀⠀⠀⠀⠀⠀⠀⠀⠀⠀⠀⠀⠀⠀⠀⢻⣿⣿⣿⣿⣿⣿⣿⣿⣿⡆⠀⠀⠀⠀⠀⠀⠀⠀⠀⠀⠀⠀⠀⠀⠀⠀⠀⠀⠀⠀⠀⠀⠀⠀⠀⠀⠀⠀⠀⠀⠀⠀⠀⢀⣴⣿⣿⣿⣿⣿⣿⣿⣿⣿⣿⣿⣿⣿⣿⣿⣿⣿⣿⣿⣿⣿⣿⣿⡇</a:t>
            </a:r>
            <a:br/>
            <a:r>
              <a:t>⠀⠀⠀⠀⠀⠀⠀⠀⠀⠀⠀⠀⠀⠀⠀⠀⠀⠀⠀⠀⠀⠀⢻⣿⣿⣿⣿⣿⣿⣿⣿⣿⡄⠀⠀⠀⠀⠀⠀⠀⠀⠀⠀⠀⠀⠀⠀⠀⠀⠀⠀⠀⠀⠀⠀⠀⠀⠀⠀⠀⠀⠀⠀⣀⣾⣿⣿⣿⣿⣿⣿⣿⣿⣿⣿⣿⣿⣿⣿⣿⣿⣿⣿⣿⣿⣿⣿⣿⣿⣿⡇</a:t>
            </a:r>
            <a:br/>
            <a:r>
              <a:t>⠀⠀⠀⠀⠀⠀⠀⠀⠀⠀⠀⠀⠀⠀⠀⠀⠀⠀⠀⠀⠀⠀⠀⠻⣿⣿⣿⣿⣿⣿⣿⣿⣿⡀⠀⠀⠀⠀⠀⠀⠀⠀⠀⠀⠀⠀⠀⠀⠀⠀⠀⠀⠀⠀⠀⠀⠀⠀⠀⠀⢀⣤⣾⣿⣿⣿⣿⣿⣿⣿⣿⣿⣿⣿⣿⣿⣿⣿⣿⣿⣿⣿⣿⣿⣿⣿⣿⣿⣿⣿⡇</a:t>
            </a:r>
            <a:br/>
            <a:r>
              <a:t>⠀⠀⠀⠀⠀⠀⠀⠀⠀⠀⠀⠀⠀⠀⠀⠀⠀⠀⠀⠀⠀⠀⠀⠀⠹⣿⣿⣿⣿⣿⣿⣿⣿⣷⡀⠀⠀⠀⠀⠀⠀⠀⠀⠀⠀⠀⠀⠀⠀⠀⠀⠀⠀⠀⠀⠀⠀⠀⣠⣶⣿⣿⣿⣿⣿⣿⣿⣿⣿⣿⣿⣿⣿⣿⣿⣿⣿⣿⣿⣿⣿⣿⣿⣿⣿⣿⣿⣿⣿⣿⡇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⠀⠀⠀⠀⠀⠀⠀⠀⠀⠀⠀⠀⠀⠀⠀⠀⠀⠀⠀⠀⠀⠀⠀⠀⠀⠀⠀⠀⠀⠀⠀⠀⠀⠀⠀⠀⠀⠀⠀⠀⠀⠀⠀⠀⠀⠀⠀⠀⠀⠀⠀⠀⠀⠀⠀⠀⠀⠀⠀⠀⠀⠀⠀⠀⠀⠀⠀⠀⠀⠀⠀⠀⠀⠀⣀⣀⣤⣤⣤⣤⣀⠀⠀⠀⠀⠀⠀⠀⠀⠀⠀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⠀⠀⠀⠀⠀⠀⠀⠀⠀⠀⠀⠀⠀⠀⠀⠀⠀⠀⠀⠀⠀⠀⠀⠀⠀⠀⠀⠀⠀⠀⠀⠀⠀⠀⠀⠀⠀⠀⠀⠀⠀⠀⠀⠀⠀⠀⠀⠀⠀⠀⠀⠀⠀⠀⠀⠀⠀⠀⠀⠀⠀⠀⠀⠀⠀⠀⠀⠀⠀⣀⣀⣤⣾⣿⣿⣿⣿⣿⣿⣿⣿⣿⣷⣦⣤⣀⠀⠀⠀⠀⠀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⠀⠀⠀⠀⠀⠀⠀⠀⠀⠀⠀⠀⠀⠀⠀⠀⠀⠀⠀⠀⠀⠀⠀⠀⠀⠀⠀⠀⠀⠀⠀⠀⠀⠀⠀⠀⠀⠀⠀⠀⠀⠀⠀⠀⠀⠀⠀⠀⠀⠀⠀⠀⠀⠀⠀⠀⠀⠀⠀⠀⠀⠀⠀⠀⠀⠀⠀⣠⣾⣿⣿⣿⣿⣿⣿⣿⣿⣿⣿⣿⣿⣿⣿⣿⣿⣿⡆⠀⠀⠀⠀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⠀⠀⠀⠀⠀⠀⠀⠀⠀⠀⠀⠀⠀⠀⠀⠀⠀⠀⠀⠀⠀⠀⠀⠀⠀⠀⠀⠀⠀⠀⠀⠀⠀⠀⠀⠀⠀⠀⠀⠀⠀⠀⠀⠀⠀⠀⠀⠀⠀⠀⠀⠀⠀⠀⠀⠀⠀⠀⠀⠀⠀⠀⠀⠀⢀⣴⣾⣿⣿⣿⣿⣿⣿⣿⣿⣿⣿⣿⣿⣿⣿⣿⣿⣿⣿⣿⣿⠀⠀⠀⠀</a:t>
            </a:r>
            <a:br/>
            <a:r>
              <a:t>⠀⠀⠀⠀⠀⠀⠀⠀⠀⠀⠀⠀⠀⠀⠀⠀⠀⠀⠀⣴⣿⣿⣿⣷⣶⣦⣤⣀⣀⠀⠀⠀⠀⠀⠀⠀⠀⠀⠀⠀⠀⠀⠀⠀⠀⠀⠀⠀⠀⠀⠀⠀⠀⠀⠀⠀⠀⠀⠀⠀⠀⠀⢀⣴⣿⣿⣿⣿⣿⣿⣿⣿⣿⣿⣿⣿⣿⣿⣿⣿⣿⣿⣿⣿⣿⣿⠏⠀⠀⠀⠀</a:t>
            </a:r>
            <a:br/>
            <a:r>
              <a:t>⠀⠀⠀⠀⠀⠀⠀⠀⠀⠀⠀⠀⠀⠀⠀⠀⠀⠀⠀⠀⠛⣿⣿⣿⣿⣿⣿⣿⣿⣿⣷⣶⣤⣄⣀⠀⠀⠀⠀⠀⠀⠀⠀⠀⠀⠀⠀⠀⠀⠀⠀⠀⠀⠀⠀⠀⠀⠀⠀⠀⠀⣴⣿⣿⣿⣿⣿⣿⣿⣿⣿⣿⣿⣿⣿⣿⣿⣿⣿⣿⣿⣿⣿⣿⣟⠏⠀⠀⠀⠀⠀</a:t>
            </a:r>
            <a:br/>
            <a:r>
              <a:t>⠀⠀⠀⠀⠀⠀⠀⠀⠀⠀⠀⠀⠀⠀⠀⠀⠀⠀⠀⠀⣸⣿⣿⣿⣿⣿⣿⣿⣿⣿⣿⣿⣿⣿⣿⣿⣦⣀⣀⠀⠀⠀⠀⠀⠀⠀⠀⠀⠀⠀⠀⠀⠀⠀⠀⠀⠀⠀⢀⣠⣾⣿⣿⣿⣿⣿⣿⣿⣿⣿⣿⣿⣿⣿⣿⣿⣿⣿⣿⣿⣿⣿⣿⣿⣿⡏⠀⠀⠀⠀⠀</a:t>
            </a:r>
            <a:br/>
            <a:r>
              <a:t>⠀⠀⠀⠀⠀⠀⠀⠀⠀⠀⠀⠀⠀⠀⠀⠀⠀⠀⠀⢀⣿⣿⣿⣿⣿⣿⣿⣿⣿⣿⣿⣿⣿⣿⠿⠿⠿⠿⣿⣿⣿⣶⣶⣤⣤⣀⡀⠀⠀⠀⠀⠀⠀⠀⠀⠀⣠⣴⣿⣿⣿⣿⣿⣿⣿⣿⣿⣿⣿⣿⣿⣿⣿⣿⣿⣿⣿⣿⣿⣿⣿⣿⣿⣿⣿⣇⠀⠀⠀⠀⠀</a:t>
            </a:r>
            <a:br/>
            <a:r>
              <a:t>⠀⠀⠀⠀⠀⠀⠀⠀⠀⠀⠀⠀⠀⠀⠀⠀⠀⠀⠀⣸⣿⣿⣿⣿⣿⣿⣿⣿⣿⣿⣿⣿⣿⠇⠀⠀⠀⠀⠀⠈⠉⠙⠛⠻⠿⢿⣿⣿⣷⣶⣦⣤⣄⣀⣀⠒⠛⢿⣿⣿⣿⣿⣿⣿⣿⣿⠟⣿⣿⣿⣿⣿⣿⣿⣿⣿⣿⣿⣿⣿⣿⣿⣿⣿⣿⠏⠃⠀⠀⠀⠀</a:t>
            </a:r>
            <a:br/>
            <a:r>
              <a:t>⠀⠀⠀⠀⠀⠀⠀⠀⠀⠀⠀⠀⠀⠀⠀⠀⠀⠀⢀⣿⣿⣿⣿⣿⣿⣿⣿⣿⣿⣿⣿⣿⡟⠀⠀⠀⠀⠀⠀⠀⠀⠀⠀⠀⠀⠀⠀⠉⠉⠛⠛⠿⠿⣿⣿⣿⣿⣶⣾⣿⣿⣿⣿⣿⠟⠉⠀⣿⣿⣿⣿⣿⣿⣿⣿⣿⣿⣿⣿⣿⣿⣿⣏⠙⠉⠀⠀⠀⠀⠀⠀</a:t>
            </a:r>
            <a:br/>
            <a:r>
              <a:t>⠀⠀⠀⠀⠀⠀⠀⠀⠀⠀⠀⠀⠀⠀⠀⠀⠀⠀⢸⣿⣿⣿⣿⣿⣿⣿⣿⣿⣿⣿⣿⣿⠁⠀⠀⠀⠀⠀⠀⠀⠀⠀⠀⠀⠀⠀⠀⠀⠀⠀⠀⠀⠀⠀⠀⠉⠉⣻⡿⣿⡿⣿⣿⣿⣿⣷⣶⣿⣿⣿⣿⣿⣿⣿⣿⣿⣿⣿⣿⣿⣿⣿⣿⣶⣶⣄⡀⠀⠀⠀⠀</a:t>
            </a:r>
            <a:br/>
            <a:r>
              <a:t>⠀⠀⠀⠀⠀⠀⠀⠀⠀⠀⠀⠀⠀⠀⠀⠀⠀⠀⣿⣿⣿⣿⣿⣿⣿⣿⣿⣿⣿⣿⣿⠇⠀⠀⠀⠀⠀⠀⠀⠀⠀⠀⠀⠀⠀⠀⠀⠀⠀⠀⠀⠀⠀⠀⠀⠀⠀⠈⠀⠁⠀⠀⠀⠈⠉⣹⣿⣿⣿⣿⣿⣿⣿⣿⣿⣿⣿⣿⣿⣿⣿⣿⣿⣿⣿⣿⣿⣿⣷⣶⡆</a:t>
            </a:r>
            <a:br/>
            <a:r>
              <a:t>⠀⠀⠀⠀⠀⠀⠀⠀⠀⠀⠀⠀⠀⠀⠀⠀⠀⢠⣿⣿⣿⣿⣿⣿⣿⣿⣿⣿⣿⣿⡟⠀⠀⠀⠀⠀⠀⠀⠀⠀⠀⠀⠀⠀⠀⠀⠀⠀⠀⠀⠀⠀⠀⠀⠀⠀⠀⠀⠀⠀⠀⠀⠀⠀⢚⣿⣿⣿⣿⣿⣿⣿⣿⣿⣿⣿⣿⣿⣿⣿⣿⣿⣿⣿⣿⣿⣿⣿⣿⣿⡇</a:t>
            </a:r>
            <a:br/>
            <a:r>
              <a:t>⠀⠀⠀⠀⠀⠀⠀⠀⠀⠀⠀⠀⠀⠀⠀⠀⠀⢸⣿⣿⣿⣿⣿⣿⣿⣿⣿⣿⣿⣿⠃⠀⠀⠀⠀⠀⠀⠀⠀⠀⠀⠀⠀⠀⠀⠀⠀⠀⠀⠀⠀⠀⠀⠀⠀⠀⠀⠀⠀⠀⠀⠀⠀⠀⠁⣿⣿⣿⣿⣿⣿⣿⣿⣿⣿⣿⣿⣿⣿⣿⣿⣿⣿⣿⣿⣿⣿⣿⣿⣿⡇</a:t>
            </a:r>
            <a:br/>
            <a:r>
              <a:t>⠀⠀⠀⠀⠀⠀⠀⠀⠀⠀⠀⠀⠀⠀⠀⠀⠀⣼⣿⣿⣿⣿⣿⣿⣿⣿⣿⣿⣿⡿⠀⠀⠀⠀⠀⠀⠀⠀⠀⠀⠀⠀⠀⠀⠀⠀⠀⠀⠀⠀⠀⠀⠀⠀⠀⠀⠀⠀⠀⠀⠀⠀⠀⠀⠀⢻⡿⢿⣿⣿⣿⣿⣿⣿⣿⣿⣿⣿⣿⣿⣿⣿⣿⣿⣿⣿⣿⣿⣿⣿⡇</a:t>
            </a:r>
            <a:br/>
            <a:r>
              <a:t>⠀⠀⠀⠀⠀⠀⠀⠀⠀⠀⠀⠀⠀⠀⠀⠀⠀⣿⣿⣿⣿⣿⣿⣿⣿⣿⣿⣿⣿⡇⠀⠀⠀⠀⠀⠀⠀⠀⠀⠀⠀⠀⠀⠀⠀⠀⠀⠀⠀⠀⠀⠀⠀⠀⠀⠀⠀⠀⠀⠀⠀⠀⠀⠀⠀⠈⠀⠀⠈⠉⣿⣿⣿⣿⣿⣿⣿⣿⣿⣿⣿⣿⣿⣿⣿⣿⣿⣿⣿⣿⡇</a:t>
            </a:r>
            <a:br/>
            <a:r>
              <a:t>⠀⠀⠀⠀⠀⠀⠀⠀⠀⠀⠀⠀⠀⠀⠀⠀⠀⣿⣿⣿⣿⣿⣿⣿⣿⣿⣿⣿⣿⠇⠀⠀⠀⠀⠀⠀⠀⠀⠀⠀⠀⠀⠀⠀⠀⠀⠀⠀⠀⠀⠀⠀⠀⠀⠀⠀⠀⠀⠀⠀⠀⠀⠀⠀⠀⠀⠀⠀⠀⢀⣽⣿⣿⣿⣿⣿⣿⣿⣿⣿⣿⣿⣿⣿⣿⣿⣿⣿⣿⣿⡇</a:t>
            </a:r>
            <a:br/>
            <a:r>
              <a:t>⠀⠀⠀⠀⠀⠀⠀⠀⠀⠀⠀⠀⠀⠀⠀⠀⠀⣿⣿⣿⣿⣿⣿⣿⣿⣿⣿⣿⣿⠀⠀⠀⠀⠀⠀⠀⠀⠀⠀⠀⠀⠀⠀⠀⠀⠀⠀⠀⠀⠀⠀⠀⠀⠀⠀⠀⠀⠀⠀⠀⠀⠀⠀⠀⠀⠀⠀⠀⣰⣿⣿⣿⣿⣿⣿⣿⣿⣿⣿⣿⣿⣿⣿⣿⣿⣿⣿⣿⣿⣿⡇</a:t>
            </a:r>
            <a:br/>
            <a:r>
              <a:t>⠀⠀⠀⠀⠀⠀⠀⠀⠀⠀⠀⠀⠀⠀⠀⠀⠀⣿⣿⣿⣿⣿⣿⣿⣿⣿⣿⣿⣿⠀⠀⠀⠀⠀⠀⠀⠀⠀⠀⠀⠀⠀⠀⠀⠀⠀⠀⠀⠀⠀⠀⠀⠀⠀⠀⠀⠀⠀⠀⠀⠀⠀⠀⠀⠀⠀⢠⣾⣿⣿⣿⣿⣿⡿⢻⣿⣿⣿⣿⣿⣿⣿⣿⣿⣿⣿⣿⣿⣿⣿⡇</a:t>
            </a:r>
            <a:br/>
            <a:r>
              <a:t>⠀⠀⠀⠀⠀⠀⠀⠀⠀⠀⠀⠀⠀⠀⠀⠀⠀⢻⣿⣿⣿⣿⣿⣿⣿⣿⣿⣿⣿⠀⠀⠀⠀⠀⠀⠀⠀⠀⠀⠀⠀⠀⠀⠀⠀⠀⠀⠀⠀⠀⠀⠀⠀⠀⠀⠀⠀⠀⠀⠀⠀⠀⠀⠀⠀⢠⣿⣿⣿⣿⣿⡿⠋⠀⠘⣿⣿⣿⣿⣿⣿⣿⣿⣿⣿⣿⣿⣿⣿⣿⡇</a:t>
            </a:r>
            <a:br/>
            <a:r>
              <a:t>⠀⠀⠀⠀⠀⠀⠀⠀⠀⠀⠀⠀⠀⠀⠀⠀⠀⢸⣿⣿⣿⣿⣿⣿⣿⣿⣿⣿⣿⠀⠀⠀⠀⠀⠀⠀⠀⠀⠀⠀⠀⠀⠀⠀⠀⠀⠀⠀⠀⠀⠀⠀⠀⠀⠀⠀⠀⠀⠀⠀⠀⠀⠀⠀⠀⢸⣿⣿⣿⣿⣧⡀⠀⠀⠀⢿⣿⣿⣿⣿⣿⣿⣿⣿⣿⣿⣿⣿⣿⣿⡇</a:t>
            </a:r>
            <a:br/>
            <a:r>
              <a:t>⠀⠀⠀⠀⠀⠀⠀⠀⠀⠀⠀⠀⠀⠀⠀⠀⠀⠸⣿⣿⣿⣿⣿⣿⣿⣿⣿⣿⣿⠀⠀⠀⠀⠀⠀⠀⠀⠀⠀⠀⠀⠀⠀⠀⠀⠀⠀⠀⠀⠀⠀⠀⠀⠀⠀⠀⠀⠀⠀⠀⠀⠀⠀⠀⠀⠈⢿⣿⣿⣿⣿⣿⣦⡀⠀⣾⣿⣿⣿⣿⣿⣿⣿⣿⣿⣿⣿⣿⣿⣿⡇</a:t>
            </a:r>
            <a:br/>
            <a:r>
              <a:t>⠀⠀⠀⠀⠀⠀⠀⠀⠀⠀⠀⠀⠀⠀⠀⠀⠀⠀⣿⣿⣿⣿⣿⣿⣿⣿⣿⣿⣿⠀⠀⠀⠀⠀⠀⠀⠀⠀⠀⠀⠀⠀⠀⠀⠀⠀⠀⠀⠀⠀⠀⠀⠀⠀⠀⠀⠀⠀⠀⠀⠀⠀⠀⠀⠀⠀⠀⠙⢿⣿⣿⣿⣿⣿⣦⣿⣿⣿⣿⣿⣿⣿⣿⣿⣿⣿⣿⣿⣿⣿⡇</a:t>
            </a:r>
            <a:br/>
            <a:r>
              <a:t>⠀⠀⠀⠀⠀⠀⠀⠀⠀⠀⠀⠀⠀⠀⠀⠀⠀⠀⢻⣿⣿⣿⣿⣿⣿⣿⣿⣿⣿⡄⠀⠀⠀⠀⠀⠀⠀⠀⠀⠀⠀⠀⠀⠀⠀⠀⠀⠀⠀⠀⠀⠀⠀⠀⠀⠀⠀⠀⠀⠀⠀⠀⠀⠀⠀⠀⠀⠀⠀⠈⠻⣿⣿⣿⣿⣿⣿⣿⣿⣿⣿⣿⣿⣿⣿⣿⣿⣿⣿⣿⡇</a:t>
            </a:r>
            <a:br/>
            <a:r>
              <a:t>⠀⠀⠀⠀⠀⠀⠀⠀⠀⠀⠀⠀⠀⠀⠀⠀⠀⠀⠸⣿⣿⣿⣿⣿⣿⣿⣿⣿⣿⡇⠀⠀⠀⠀⠀⠀⠀⠀⠀⠀⠀⠀⠀⠀⠀⠀⠀⠀⠀⠀⠀⠀⠀⠀⠀⠀⠀⠀⠀⠀⠀⠀⠀⠀⠀⠀⠀⠀⠀⠀⠀⠈⠻⣿⣿⣿⣿⣿⣿⣿⣿⣿⣿⣿⣿⣿⣿⣿⣿⣿⡇</a:t>
            </a:r>
            <a:br/>
            <a:r>
              <a:t>⠀⠀⠀⠀⠀⠀⠀⠀⠀⠀⠀⠀⠀⠀⠀⠀⠀⠀⠀⢿⣿⣿⣿⣿⣿⣿⣿⣿⣿⣿⠀⠀⠀⠀⠀⠀⠀⠀⠀⠀⠀⠀⠀⠀⠀⠀⠀⠀⠀⠀⠀⠀⠀⠀⠀⠀⠀⠀⠀⠀⠀⠀⠀⠀⠀⠀⠀⠀⠀⠀⠀⠀⠀⠈⠛⣿⣿⣿⣿⣿⣿⣿⣿⣿⣿⣿⣿⣿⣿⣿⡇</a:t>
            </a:r>
            <a:br/>
            <a:r>
              <a:t>⠀⠀⠀⠀⠀⠀⠀⠀⠀⠀⠀⠀⠀⠀⠀⠀⠀⠀⠀⠘⣿⣿⣿⣿⣿⣿⣿⣿⣿⣿⡆⠀⠀⠀⠀⠀⠀⠀⠀⠀⠀⠀⠀⠀⠀⠀⠀⠀⠀⠀⠀⠀⠀⠀⠀⠀⠀⠀⠀⠀⠀⠀⠀⠀⠀⠀⠀⠀⠀⠀⠀⠀⠀⠀⣠⣾⣿⣿⣿⣿⣿⣿⣿⣿⣿⣿⣿⣿⣿⣿⡇</a:t>
            </a:r>
            <a:br/>
            <a:r>
              <a:t>⠀⠀⠀⠀⠀⠀⠀⠀⠀⠀⠀⠀⠀⠀⠀⠀⠀⠀⠀⠀⢹⣿⣿⣿⣿⣿⣿⣿⣿⣿⣿⡀⠀⠀⠀⠀⠀⠀⠀⠀⠀⠀⠀⠀⠀⠀⠀⠀⠀⠀⠀⠀⠀⠀⠀⠀⠀⠀⠀⠀⠀⠀⠀⠀⠀⠀⠀⠀⠀⠀⠀⠀⢠⣾⣿⣿⣿⣿⣿⣿⣿⣿⣿⣿⣿⣿⣿⣿⣿⣿⡇</a:t>
            </a:r>
            <a:br/>
            <a:r>
              <a:t>⠀⠀⠀⠀⠀⠀⠀⠀⠀⠀⠀⠀⠀⠀⠀⠀⠀⠀⠀⠀⠀⢻⣿⣿⣿⣿⣿⣿⣿⣿⣿⣧⠀⠀⠀⠀⠀⠀⠀⠀⠀⠀⠀⠀⠀⠀⠀⠀⠀⠀⠀⠀⠀⠀⠀⠀⠀⠀⠀⠀⠀⠀⠀⠀⠀⠀⠀⠀⠀⠀⢀⣴⣿⣿⣿⣿⣿⣿⣿⣿⣿⣿⣿⣿⣿⣿⣿⣿⣿⣿⡇</a:t>
            </a:r>
            <a:br/>
            <a:r>
              <a:t>⠀⠀⠀⠀⠀⠀⠀⠀⠀⠀⠀⠀⠀⠀⠀⠀⠀⠀⠀⠀⠀⠀⢿⣿⣿⣿⣿⣿⣿⣿⣿⣿⣧⠀⠀⠀⠀⠀⠀⠀⠀⠀⠀⠀⠀⠀⠀⠀⠀⠀⠀⠀⠀⠀⠀⠀⠀⠀⠀⠀⠀⠀⠀⠀⠀⠀⠀⠀⢀⣴⣿⣿⣿⣿⣿⣿⣿⣿⣿⣿⣿⣿⣿⣿⣿⣿⣿⣿⣿⣿⡇</a:t>
            </a:r>
            <a:br/>
            <a:r>
              <a:t>⠀⠀⠀⠀⠀⠀⠀⠀⠀⠀⠀⠀⠀⠀⠀⠀⠀⠀⠀⠀⠀⠀⠀⢻⣿⣿⣿⣿⣿⣿⣿⣿⣿⣆⠀⠀⠀⠀⠀⠀⠀⠀⠀⠀⠀⠀⠀⠀⠀⠀⠀⠀⠀⠀⠀⠀⠀⠀⠀⠀⠀⠀⠀⠀⠀⠀⣠⣶⣿⣿⣿⣿⣿⣿⣿⣿⣿⣿⣿⣿⣿⣿⣿⣿⣿⣿⣿⣿⣿⣿⡇</a:t>
            </a:r>
            <a:br/>
            <a:r>
              <a:t>⠀⠀⠀⠀⠀⠀⠀⠀⠀⠀⠀⠀⠀⠀⠀⠀⠀⠀⠀⠀⠀⠀⠀⠀⢻⣿⣿⣿⣿⣿⣿⣿⣿⣿⡆⠀⠀⠀⠀⠀⠀⠀⠀⠀⠀⠀⠀⠀⠀⠀⠀⠀⠀⠀⠀⠀⠀⠀⠀⠀⠀⠀⠀⣀⣴⣿⣿⣿⣿⣿⣿⣿⣿⣿⣿⣿⣿⣿⣿⣿⣿⣿⣿⣿⣿⣿⣿⣿⣿⣿⡇</a:t>
            </a:r>
            <a:br/>
            <a:r>
              <a:t>⠀⠀⠀⠀⠀⠀⠀⠀⠀⠀⠀⠀⠀⠀⠀⠀⠀⠀⠀⠀⠀⠀⠀⠀⠀⢻⣿⣿⣿⣿⣿⣿⣿⣿⣿⡄⠀⠀⠀⠀⠀⠀⠀⠀⠀⠀⠀⠀⠀⠀⠀⠀⠀⠀⠀⠀⠀⠀⠀⠀⢀⣤⣾⣿⣿⣿⣿⣿⣿⣿⣿⣿⣿⣿⣿⣿⣿⣿⣿⣿⣿⣿⣿⣿⣿⣿⣿⣿⣿⣿⡇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⠀⠀⠀⠀⠀⠀⠀⠀⠀⠀⠀⠀⠀⠀⠀⠀⠀⠀⠀⠀⠀⠀⠀⠀⠀⠀⠀⠀⠀⠀⠀⠀⠀⠀⠀⠀⠀⠀⠀⠀⠀⠀⠀⠀⠀⠀⠀⠀⠀⠀⠀⠀⠀⠀⠀⠀⠀⠀⠀⠀⠀⠀⠀⠀⠀⠀⠀⠀⠀⠀⠀⠀⠀⠀⠀⠀⠀⠀⠀⠀⢀⣀⣠⣤⣤⣄⣀⡀⠀⠀⠀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⠀⠀⠀⠀⠀⠀⠀⠀⠀⠀⠀⠀⠀⠀⠀⠀⠀⠀⠀⠀⠀⠀⠀⠀⠀⠀⠀⠀⠀⠀⠀⠀⠀⠀⠀⠀⠀⠀⠀⠀⠀⠀⠀⠀⠀⠀⠀⠀⠀⠀⠀⠀⠀⠀⠀⠀⠀⠀⠀⠀⠀⠀⠀⠀⠀⠀⠀⠀⠀⠀⠀⠀⠀⠀⠀⠀⣀⣤⣶⣿⣿⣿⣿⣿⣿⣿⣿⣿⣷⣶⡄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⠀⠀⠀⠀⠀⠀⠀⠀⠀⠀⠀⠀⠀⠀⠀⠀⠀⠀⠀⠀⠀⠀⠀⠀⠀⠀⠀⠀⠀⠀⠀⠀⠀⠀⠀⠀⠀⠀⠀⠀⠀⠀⠀⠀⠀⠀⠀⠀⠀⠀⠀⠀⠀⠀⠀⠀⠀⠀⠀⠀⠀⠀⠀⠀⠀⠀⠀⠀⠀⠀⠀⠀⠀⢀⣴⣿⣿⣿⣿⣿⣿⣿⣿⣿⣿⣿⣿⣿⣿⣿⡇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⠀⠀⠀⠀⠀⠀⠀⠀⠀⠀⠀⠀⠀⠀⠀⠀⠀⠀⠀⠀⠀⠀⠀⠀⠀⠀⠀⠀⠀⠀⠀⠀⠀⠀⠀⠀⠀⠀⠀⠀⠀⠀⠀⠀⠀⠀⠀⠀⠀⠀⠀⠀⠀⠀⠀⠀⠀⠀⠀⠀⠀⠀⠀⠀⠀⠀⠀⠀⠀⠀⠀⣠⣴⣿⣿⣿⣿⣿⣿⣿⣿⣿⣿⣿⣿⣿⣿⣿⣿⣿⡇</a:t>
            </a:r>
            <a:br/>
            <a:r>
              <a:t>⠀⠀⠀⠀⠀⠀⠀⠀⠀⠀⠀⠀⠀⠀⠀⠀⠀⠀⠀⠀⠀⢠⣴⣶⣶⣦⣤⣄⣀⡀⠀⠀⠀⠀⠀⠀⠀⠀⠀⠀⠀⠀⠀⠀⠀⠀⠀⠀⠀⠀⠀⠀⠀⠀⠀⠀⠀⠀⠀⠀⠀⠀⠀⠀⠀⠀⠀⠀⢀⣤⣾⣿⣿⣿⣿⣿⣿⣿⣿⣿⣿⣿⣿⣿⣿⣿⣿⣿⣿⣿⡇</a:t>
            </a:r>
            <a:br/>
            <a:r>
              <a:t>⠀⠀⠀⠀⠀⠀⠀⠀⠀⠀⠀⠀⠀⠀⠀⠀⠀⠀⠀⠀⠀⠘⠻⣿⣿⣿⣿⣿⣿⣿⣿⣷⣶⣤⣄⣀⠀⠀⠀⠀⠀⠀⠀⠀⠀⠀⠀⠀⠀⠀⠀⠀⠀⠀⠀⠀⠀⠀⠀⠀⠀⠀⠀⠀⠀⠀⠀⣠⣿⣿⣿⣿⣿⣿⣿⣿⣿⣿⣿⣿⣿⣿⣿⣿⣿⣿⣿⣿⣿⣿⡇</a:t>
            </a:r>
            <a:br/>
            <a:r>
              <a:t>⠀⠀⠀⠀⠀⠀⠀⠀⠀⠀⠀⠀⠀⠀⠀⠀⠀⠀⠀⠀⠀⠀⢀⣾⣿⣿⣿⣿⣿⣿⣿⣿⣿⣿⣿⣿⣿⣷⣶⣄⠀⠀⠀⠀⠀⠀⠀⠀⠀⠀⠀⠀⠀⠀⠀⠀⠀⠀⠀⠀⠀⠀⠀⠀⠀⢠⣾⣿⣿⣿⣿⣿⣿⣿⣿⣿⣿⣿⣿⣿⣿⣿⣿⣿⣿⣿⣿⣿⣿⣿⡇</a:t>
            </a:r>
            <a:br/>
            <a:r>
              <a:t>⠀⠀⠀⠀⠀⠀⠀⠀⠀⠀⠀⠀⠀⠀⠀⠀⠀⠀⠀⠀⠀⠀⣸⣿⣿⣿⣿⣿⣿⣿⣿⣿⣿⣿⣿⣿⣿⣿⣿⣿⣿⣶⣶⣤⣤⣀⣀⠀⠀⠀⠀⠀⠀⠀⠀⠀⠀⠀⠀⠀⠀⠀⢀⣠⣶⣿⣿⣿⣿⣿⣿⣿⣿⣿⣿⣿⣿⣿⣿⣿⣿⣿⣿⣿⣿⣿⣿⣿⣿⣿⡇</a:t>
            </a:r>
            <a:br/>
            <a:r>
              <a:t>⠀⠀⠀⠀⠀⠀⠀⠀⠀⠀⠀⠀⠀⠀⠀⠀⠀⠀⠀⠀⠀⢀⣿⣿⣿⣿⣿⣿⣿⣿⣿⣿⣿⣿⣿⣿⡿⠉⠉⠉⠉⠙⠛⠻⠿⣿⣿⣿⣿⣶⣶⣤⣤⣀⣀⠀⠀⠀⠀⠀⢀⣼⣿⣿⣿⣿⣿⣿⣿⣿⣿⣿⣿⣿⣿⣿⣿⣿⣿⣿⣿⣿⣿⣿⣿⣿⣿⣿⣿⣿⡇</a:t>
            </a:r>
            <a:br/>
            <a:r>
              <a:t>⠀⠀⠀⠀⠀⠀⠀⠀⠀⠀⠀⠀⠀⠀⠀⠀⠀⠀⠀⠀⠀⣸⣿⣿⣿⣿⣿⣿⣿⣿⣿⣿⣿⣿⣿⣿⠁⠀⠀⠀⠀⠀⠀⠀⠀⠀⠀⠉⠉⠛⠛⠿⠿⣿⣿⣿⣿⣶⣶⣤⣤⣄⣈⣿⣿⣿⣿⣿⣿⣿⣿⠏⣿⣿⣿⣿⣿⣿⣿⣿⣿⣿⣿⣿⣿⣿⣿⣿⣿⠿⡇</a:t>
            </a:r>
            <a:br/>
            <a:r>
              <a:t>⠀⠀⠀⠀⠀⠀⠀⠀⠀⠀⠀⠀⠀⠀⠀⠀⠀⠀⠀⠀⢀⣿⣿⣿⣿⣿⣿⣿⣿⣿⣿⣿⣿⣿⣿⠇⠀⠀⠀⠀⠀⠀⠀⠀⠀⠀⠀⠀⠀⠀⠀⠀⠀⠀⠀⠉⠉⠛⠛⠿⠿⣿⣿⣿⣿⣿⣿⣿⣿⣯⣀⣀⣿⣿⣿⣿⣿⣿⣿⣿⣿⣿⣿⣿⣿⣿⣿⣿⣿⣄⠀</a:t>
            </a:r>
            <a:br/>
            <a:r>
              <a:t>⠀⠀⠀⠀⠀⠀⠀⠀⠀⠀⠀⠀⠀⠀⠀⠀⠀⠀⠀⠀⢸⣿⣿⣿⣿⣿⣿⣿⣿⣿⣿⣿⣿⣿⡟⠀⠀⠀⠀⠀⠀⠀⠀⠀⠀⠀⠀⠀⠀⠀⠀⠀⠀⠀⠀⠀⠀⠀⠀⠀⠀⠜⠿⠿⠿⠛⠛⠿⠿⢿⣿⣿⣿⣿⣿⣿⣿⣿⣿⣿⣿⣿⣿⣿⣿⣿⣿⣿⣿⣿⡇</a:t>
            </a:r>
            <a:br/>
            <a:r>
              <a:t>⠀⠀⠀⠀⠀⠀⠀⠀⠀⠀⠀⠀⠀⠀⠀⠀⠀⠀⠀⠀⣿⣿⣿⣿⣿⣿⣿⣿⣿⣿⣿⣿⣿⣿⠁⠀⠀⠀⠀⠀⠀⠀⠀⠀⠀⠀⠀⠀⠀⠀⠀⠀⠀⠀⠀⠀⠀⠀⠀⠀⠀⠀⠀⠀⠀⠀⠀⠀⣀⣴⣿⣿⣿⣿⣿⣿⣿⣿⣿⣿⣿⣿⣿⣿⣿⣿⣿⣿⣿⣿⡇</a:t>
            </a:r>
            <a:br/>
            <a:r>
              <a:t>⠀⠀⠀⠀⠀⠀⠀⠀⠀⠀⠀⠀⠀⠀⠀⠀⠀⠀⠀⢀⣿⣿⣿⣿⣿⣿⣿⣿⣿⣿⣿⣿⣿⡏⠀⠀⠀⠀⠀⠀⠀⠀⠀⠀⠀⠀⠀⠀⠀⠀⠀⠀⠀⠀⠀⠀⠀⠀⠀⠀⠀⠀⠀⠀⠀⠀⠀⠀⠔⣿⣿⣿⣿⣿⣿⣿⣿⣿⣿⣿⣿⣿⣿⣿⣿⣿⣿⣿⣿⣿⡇</a:t>
            </a:r>
            <a:br/>
            <a:r>
              <a:t>⠀⠀⠀⠀⠀⠀⠀⠀⠀⠀⠀⠀⠀⠀⠀⠀⠀⠀⠀⢸⣿⣿⣿⣿⣿⣿⣿⣿⣿⣿⣿⣿⣿⠁⠀⠀⠀⠀⠀⠀⠀⠀⠀⠀⠀⠀⠀⠀⠀⠀⠀⠀⠀⠀⠀⠀⠀⠀⠀⠀⠀⠀⠀⠀⠀⠀⠀⠀⢰⣿⣿⣿⣿⣿⣿⣿⣿⣿⣿⣿⣿⣿⣿⣿⣿⣿⣿⣿⣿⣿⡇</a:t>
            </a:r>
            <a:br/>
            <a:r>
              <a:t>⠀⠀⠀⠀⠀⠀⠀⠀⠀⠀⠀⠀⠀⠀⠀⠀⠀⠀⠀⢸⣿⣿⣿⣿⣿⣿⣿⣿⣿⣿⣿⣿⡏⠀⠀⠀⠀⠀⠀⠀⠀⠀⠀⠀⠀⠀⠀⠀⠀⠀⠀⠀⠀⠀⠀⠀⠀⠀⠀⠀⠀⠀⠀⠀⠀⠀⠀⠀⠀⡿⠟⠹⢿⢿⢿⣿⣿⣿⣿⣿⣿⣿⣿⣿⣿⣿⣿⣿⣿⣿⡇</a:t>
            </a:r>
            <a:br/>
            <a:r>
              <a:t>⠀⠀⠀⠀⠀⠀⠀⠀⠀⠀⠀⠀⠀⠀⠀⠀⠀⠀⠀⢸⣿⣿⣿⣿⣿⣿⣿⣿⣿⣿⣿⣿⠇⠀⠀⠀⠀⠀⠀⠀⠀⠀⠀⠀⠀⠀⠀⠀⠀⠀⠀⠀⠀⠀⠀⠀⠀⠀⠀⠀⠀⠀⠀⠀⠀⠀⠀⠀⠀⠀⠀⠀⠀⠀⠀⣼⣿⣿⣿⣿⣿⣿⣿⣿⣿⣿⣿⣿⣿⣿⡇</a:t>
            </a:r>
            <a:br/>
            <a:r>
              <a:t>⠀⠀⠀⠀⠀⠀⠀⠀⠀⠀⠀⠀⠀⠀⠀⠀⠀⠀⠀⢸⣿⣿⣿⣿⣿⣿⣿⣿⣿⣿⣿⣿⠀⠀⠀⠀⠀⠀⠀⠀⠀⠀⠀⠀⠀⠀⠀⠀⠀⠀⠀⠀⠀⠀⠀⠀⠀⠀⠀⠀⠀⠀⠀⠀⠀⠀⠀⠀⠀⠀⠀⠀⠀⠀⢀⣼⣿⣿⣿⣿⣿⣿⣿⣿⣿⣿⣿⣿⣿⣿⡇</a:t>
            </a:r>
            <a:br/>
            <a:r>
              <a:t>⠀⠀⠀⠀⠀⠀⠀⠀⠀⠀⠀⠀⠀⠀⠀⠀⠀⠀⠀⢸⣿⣿⣿⣿⣿⣿⣿⣿⣿⣿⣿⣿⠀⠀⠀⠀⠀⠀⠀⠀⠀⠀⠀⠀⠀⠀⠀⠀⠀⠀⠀⠀⠀⠀⠀⠀⠀⠀⠀⠀⠀⠀⠀⠀⠀⠀⠀⠀⠀⠀⠀⠀⢀⣴⣿⣿⣿⣿⣿⣿⣿⣿⣿⣿⣿⣿⣿⣿⣿⣿⡇</a:t>
            </a:r>
            <a:br/>
            <a:r>
              <a:t>⠀⠀⠀⠀⠀⠀⠀⠀⠀⠀⠀⠀⠀⠀⠀⠀⠀⠀⠀⢸⣿⣿⣿⣿⣿⣿⣿⣿⣿⣿⣿⣿⠀⠀⠀⠀⠀⠀⠀⠀⠀⠀⠀⠀⠀⠀⠀⠀⠀⠀⠀⠀⠀⠀⠀⠀⠀⠀⠀⠀⠀⠀⠀⠀⠀⠀⠀⠀⠀⠀⠀⣠⣾⣿⣿⣿⣿⣿⣿⠟⣿⣿⣿⣿⣿⣿⣿⣿⣿⣿⡇</a:t>
            </a:r>
            <a:br/>
            <a:r>
              <a:t>⠀⠀⠀⠀⠀⠀⠀⠀⠀⠀⠀⠀⠀⠀⠀⠀⠀⠀⠀⢸⣿⣿⣿⣿⣿⣿⣿⣿⣿⣿⣿⣿⠀⠀⠀⠀⠀⠀⠀⠀⠀⠀⠀⠀⠀⠀⠀⠀⠀⠀⠀⠀⠀⠀⠀⠀⠀⠀⠀⠀⠀⠀⠀⠀⠀⠀⠀⠀⠀⠀⣰⣿⣿⣿⣿⣿⡿⠛⠁⠀⢻⣿⣿⣿⣿⣿⣿⣿⣿⣿⡇</a:t>
            </a:r>
            <a:br/>
            <a:r>
              <a:t>⠀⠀⠀⠀⠀⠀⠀⠀⠀⠀⠀⠀⠀⠀⠀⠀⠀⠀⠀⢸⣿⣿⣿⣿⣿⣿⣿⣿⣿⣿⣿⡏⠀⠀⠀⠀⠀⠀⠀⠀⠀⠀⠀⠀⠀⠀⠀⠀⠀⠀⠀⠀⠀⠀⠀⠀⠀⠀⠀⠀⠀⠀⠀⠀⠀⠀⠀⠀⠀⠀⣿⣿⣿⣿⣿⣯⡀⠀⠀⠀⢸⣿⣿⣿⣿⣿⣿⣿⣿⣿⡇</a:t>
            </a:r>
            <a:br/>
            <a:r>
              <a:t>⠀⠀⠀⠀⠀⠀⠀⠀⠀⠀⠀⠀⠀⠀⠀⠀⠀⠀⠀⠈⣿⣿⣿⣿⣿⣿⣿⣿⣿⣿⣿⣿⠀⠀⠀⠀⠀⠀⠀⠀⠀⠀⠀⠀⠀⠀⠀⠀⠀⠀⠀⠀⠀⠀⠀⠀⠀⠀⠀⠀⠀⠀⠀⠀⠀⠀⠀⠀⠀⠀⠹⣿⣿⣿⣿⣿⣷⣄⠀⠀⢰⣿⣿⣿⣿⣿⣿⣿⣿⣿⡇</a:t>
            </a:r>
            <a:br/>
            <a:r>
              <a:t>⠀⠀⠀⠀⠀⠀⠀⠀⠀⠀⠀⠀⠀⠀⠀⠀⠀⠀⠀⠀⣿⣿⣿⣿⣿⣿⣿⣿⣿⣿⣿⣿⠀⠀⠀⠀⠀⠀⠀⠀⠀⠀⠀⠀⠀⠀⠀⠀⠀⠀⠀⠀⠀⠀⠀⠀⠀⠀⠀⠀⠀⠀⠀⠀⠀⠀⠀⠀⠀⠀⠀⠈⠻⣿⣿⣿⣿⣿⣷⣄⢻⣿⣿⣿⣿⣿⣿⣿⣿⣿⡇</a:t>
            </a:r>
            <a:br/>
            <a:r>
              <a:t>⠀⠀⠀⠀⠀⠀⠀⠀⠀⠀⠀⠀⠀⠀⠀⠀⠀⠀⠀⠀⢸⣿⣿⣿⣿⣿⣿⣿⣿⣿⣿⣿⠀⠀⠀⠀⠀⠀⠀⠀⠀⠀⠀⠀⠀⠀⠀⠀⠀⠀⠀⠀⠀⠀⠀⠀⠀⠀⠀⠀⠀⠀⠀⠀⠀⠀⠀⠀⠀⠀⠀⠀⠀⠈⠻⣿⣿⣿⣿⣿⣷⣽⣿⣿⣿⣿⣿⣿⣿⣿⡇</a:t>
            </a:r>
            <a:br/>
            <a:r>
              <a:t>⠀⠀⠀⠀⠀⠀⠀⠀⠀⠀⠀⠀⠀⠀⠀⠀⠀⠀⠀⠀⠘⣿⣿⣿⣿⣿⣿⣿⣿⣿⣿⣿⡆⠀⠀⠀⠀⠀⠀⠀⠀⠀⠀⠀⠀⠀⠀⠀⠀⠀⠀⠀⠀⠀⠀⠀⠀⠀⠀⠀⠀⠀⠀⠀⠀⠀⠀⠀⠀⠀⠀⠀⠀⠀⠀⠈⠻⢿⣿⣿⣿⣿⣿⣿⣿⣿⣿⣿⣿⣿⡇</a:t>
            </a:r>
            <a:br/>
            <a:r>
              <a:t>⠀⠀⠀⠀⠀⠀⠀⠀⠀⠀⠀⠀⠀⠀⠀⠀⠀⠀⠀⠀⠀⢻⣿⣿⣿⣿⣿⣿⣿⣿⣿⣿⣇⠀⠀⠀⠀⠀⠀⠀⠀⠀⠀⠀⠀⠀⠀⠀⠀⠀⠀⠀⠀⠀⠀⠀⠀⠀⠀⠀⠀⠀⠀⠀⠀⠀⠀⠀⠀⠀⠀⠀⠀⠀⠀⠀⠀⠀⠙⢿⣿⣿⣿⣿⣿⣿⣿⣿⣿⣿⡇</a:t>
            </a:r>
            <a:br/>
            <a:r>
              <a:t>⠀⠀⠀⠀⠀⠀⠀⠀⠀⠀⠀⠀⠀⠀⠀⠀⠀⠀⠀⠀⠀⠘⣿⣿⣿⣿⣿⣿⣿⣿⣿⣿⣿⡀⠀⠀⠀⠀⠀⠀⠀⠀⠀⠀⠀⠀⠀⠀⠀⠀⠀⠀⠀⠀⠀⠀⠀⠀⠀⠀⠀⠀⠀⠀⠀⠀⠀⠀⠀⠀⠀⠀⠀⠀⠀⠀⠀⠀⠀⠀⢙⣿⣿⣿⣿⣿⣿⣿⣿⣿⡇</a:t>
            </a:r>
            <a:br/>
            <a:r>
              <a:t>⠀⠀⠀⠀⠀⠀⠀⠀⠀⠀⠀⠀⠀⠀⠀⠀⠀⠀⠀⠀⠀⠀⢹⣿⣿⣿⣿⣿⣿⣿⣿⣿⣿⣧⠀⠀⠀⠀⠀⠀⠀⠀⠀⠀⠀⠀⠀⠀⠀⠀⠀⠀⠀⠀⠀⠀⠀⠀⠀⠀⠀⠀⠀⠀⠀⠀⠀⠀⠀⠀⠀⠀⠀⠀⠀⠀⠀⠀⢀⣴⣿⣿⣿⣿⣿⣿⣿⣿⣿⣿⡇</a:t>
            </a:r>
            <a:br/>
            <a:r>
              <a:t>⠀⠀⠀⠀⠀⠀⠀⠀⠀⠀⠀⠀⠀⠀⠀⠀⠀⠀⠀⠀⠀⠀⠀⢿⣿⣿⣿⣿⣿⣿⣿⣿⣿⣿⡆⠀⠀⠀⠀⠀⠀⠀⠀⠀⠀⠀⠀⠀⠀⠀⠀⠀⠀⠀⠀⠀⠀⠀⠀⠀⠀⠀⠀⠀⠀⠀⠀⠀⠀⠀⠀⠀⠀⠀⠀⠀⠀⣴⣿⣿⣿⣿⣿⣿⣿⣿⣿⣿⣿⣿⡇</a:t>
            </a:r>
            <a:br/>
            <a:r>
              <a:t>⠀⠀⠀⠀⠀⠀⠀⠀⠀⠀⠀⠀⠀⠀⠀⠀⠀⠀⠀⠀⠀⠀⠀⠈⢿⣿⣿⣿⣿⣿⣿⣿⣿⣿⣿⡄⠀⠀⠀⠀⠀⠀⠀⠀⠀⠀⠀⠀⠀⠀⠀⠀⠀⠀⠀⠀⠀⠀⠀⠀⠀⠀⠀⠀⠀⠀⠀⠀⠀⠀⠀⠀⠀⠀⠀⣤⣿⣿⣿⣿⣿⣿⣿⣿⣿⣿⣿⣿⣿⣿⡇</a:t>
            </a:r>
            <a:br/>
            <a:r>
              <a:t>⠀⠀⠀⠀⠀⠀⠀⠀⠀⠀⠀⠀⠀⠀⠀⠀⠀⠀⠀⠀⠀⠀⠀⠀⠈⢿⣿⣿⣿⣿⣿⣿⣿⣿⣿⣷⡀⠀⠀⠀⠀⠀⠀⠀⠀⠀⠀⠀⠀⠀⠀⠀⠀⠀⠀⠀⠀⠀⠀⠀⠀⠀⠀⠀⠀⠀⠀⠀⠀⠀⠀⠀⢀⣴⣿⣿⣿⣿⣿⣿⣿⣿⣿⣿⣿⣿⣿⣿⣿⣿⡇</a:t>
            </a:r>
            <a:br/>
            <a:r>
              <a:t>⠀⠀⠀⠀⠀⠀⠀⠀⠀⠀⠀⠀⠀⠀⠀⠀⠀⠀⠀⠀⠀⠀⠀⠀⠀⠈⢿⣿⣿⣿⣿⣿⣿⣿⣿⣿⣷⠀⠀⠀⠀⠀⠀⠀⠀⠀⠀⠀⠀⠀⠀⠀⠀⠀⠀⠀⠀⠀⠀⠀⠀⠀⠀⠀⠀⠀⠀⠀⠀⢀⣠⣾⣿⣿⣿⣿⣿⣿⣿⣿⣿⣿⣿⣿⣿⣿⣿⣿⣿⣿⡇</a:t>
            </a:r>
            <a:br/>
            <a:r>
              <a:t>⠀⠀⠀⠀⠀⠀⠀⠀⠀⠀⠀⠀⠀⠀⠀⠀⠀⠀⠀⠀⠀⠀⠀⠀⠀⠀⠈⢿⣿⣿⣿⣿⣿⣿⣿⣿⣿⣧⠀⠀⠀⠀⠀⠀⠀⠀⠀⠀⠀⠀⠀⠀⠀⠀⠀⠀⠀⠀⠀⠀⠀⠀⠀⠀⠀⠀⠀⣠⣴⣿⣿⣿⣿⣿⣿⣿⣿⣿⣿⣿⣿⣿⣿⣿⣿⣿⣿⣿⣿⣿⡇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⠀⠀⠀⠀⠀⠀⠀⠀⠀⠀⠀⠀⠀⠀⠀⠀⠀⠀⠀⠀⠀⠀⠀⠀⠀⠀⠀⠀⠀⠀⠀⠀⠀⠀⠀⠀⠀⠀⠀⠀⠀⠀⠀⠀⠀⠀⠀⠀⠀⠀⠀⠀⠀⠀⠀⠀⠀⠀⠀⠀⠀⠀⠀⠀⠀⠀⠀⠀⠀⠀⠀⠀⠀⠀⠀⠀⠀⠀⠀⠀⠀⣀⣤⣶⣶⣿⣿⣿⣿⣷⡆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⠀⠀⠀⠀⠀⠀⠀⠀⠀⠀⠀⠀⠀⠀⠀⠀⠀⠀⠀⠀⠀⠀⠀⠀⠀⠀⠀⠀⠀⠀⠀⠀⠀⠀⠀⠀⠀⠀⠀⠀⠀⠀⠀⠀⠀⠀⠀⠀⠀⠀⠀⠀⠀⠀⠀⠀⠀⠀⠀⠀⠀⠀⠀⠀⠀⠀⠀⠀⠀⠀⠀⠀⠀⠀⠀⠀⠀⠀⣠⣶⣿⣿⣿⣿⣿⣿⣿⣿⣿⣿⡇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⠀⠀⠀⠀⠀⠀⠀⠀⠀⠀⠀⠀⠀⠀⠀⠀⠀⠀⠀⠀⠀⠀⠀⠀⠀⠀⠀⠀⠀⠀⠀⠀⠀⠀⠀⠀⠀⠀⠀⠀⠀⠀⠀⠀⠀⠀⠀⠀⠀⠀⠀⠀⠀⠀⠀⠀⠀⠀⠀⠀⠀⠀⠀⠀⠀⠀⠀⠀⠀⠀⠀⠀⠀⠀⠀⠀⣠⣾⣿⣿⣿⣿⣿⣿⣿⣿⣿⣿⣿⣿⡇</a:t>
            </a:r>
            <a:br/>
            <a:r>
              <a:t>⠀⠀⠀⠀⠀⠀⠀⠀⠀⠀⠀⠀⠀⠀⠀⠀⠀⠀⠀⠀⠀⠀⠀⠀⣀⡀⠀⠀⠀⠀⠀⠀⠀⠀⠀⠀⠀⠀⠀⠀⠀⠀⠀⠀⠀⠀⠀⠀⠀⠀⠀⠀⠀⠀⠀⠀⠀⠀⠀⠀⠀⠀⠀⠀⠀⠀⠀⠀⠀⠀⠀⠀⠀⣀⣤⣾⣿⣿⣿⣿⣿⣿⣿⣿⣿⣿⣿⣿⣿⣿⡇</a:t>
            </a:r>
            <a:br/>
            <a:r>
              <a:t>⠀⠀⠀⠀⠀⠀⠀⠀⠀⠀⠀⠀⠀⠀⠀⠀⠀⠀⠀⠀⠀⠀⢰⣿⣿⣿⣿⣿⣶⣶⣤⣤⣀⡀⠀⠀⠀⠀⠀⠀⠀⠀⠀⠀⠀⠀⠀⠀⠀⠀⠀⠀⠀⠀⠀⠀⠀⠀⠀⠀⠀⠀⠀⠀⠀⠀⠀⠀⠀⠀⢀⣴⣾⣿⣿⣿⣿⣿⣿⣿⣿⣿⣿⣿⣿⣿⣿⣿⣿⣿⡇</a:t>
            </a:r>
            <a:br/>
            <a:r>
              <a:t>⠀⠀⠀⠀⠀⠀⠀⠀⠀⠀⠀⠀⠀⠀⠀⠀⠀⠀⠀⠀⠀⠀⠀⠙⢿⣿⣿⣿⣿⣿⣿⣿⣿⣿⣿⣷⣶⣤⣄⡀⠀⠀⠀⠀⠀⠀⠀⠀⠀⠀⠀⠀⠀⠀⠀⠀⠀⠀⠀⠀⠀⠀⠀⠀⠀⠀⠀⠀⠀⣠⣾⣿⣿⣿⣿⣿⣿⣿⣿⣿⣿⣿⣿⣿⣿⣿⣿⣿⣿⣿⡇</a:t>
            </a:r>
            <a:br/>
            <a:r>
              <a:t>⠀⠀⠀⠀⠀⠀⠀⠀⠀⠀⠀⠀⠀⠀⠀⠀⠀⠀⠀⠀⠀⠀⠀⢀⣿⣿⣿⣿⣿⣿⣿⣿⣿⣿⣿⣿⣿⣿⣿⣿⣿⣦⣀⡀⠀⠀⠀⠀⠀⠀⠀⠀⠀⠀⠀⠀⠀⠀⠀⠀⠀⠀⠀⠀⠀⠀⠀⠀⣴⣿⣿⣿⣿⣿⣿⣿⣿⣿⣿⣿⣿⣿⣿⣿⣿⣿⣿⣿⣿⣿⡇</a:t>
            </a:r>
            <a:br/>
            <a:r>
              <a:t>⠀⠀⠀⠀⠀⠀⠀⠀⠀⠀⠀⠀⠀⠀⠀⠀⠀⠀⠀⠀⠀⠀⠀⣸⣿⣿⣿⣿⣿⣿⣿⣿⣿⣿⣿⣿⣿⣿⣿⣿⣿⣿⣿⣿⣿⣷⣶⣦⣤⣄⣀⡀⠀⠀⠀⠀⠀⠀⠀⠀⠀⠀⠀⠀⠀⢀⣤⣾⣿⣿⣿⣿⣿⣿⣿⣿⣿⣿⣿⣿⣿⣿⣿⣿⣿⣿⣿⣿⣿⣿⡇</a:t>
            </a:r>
            <a:br/>
            <a:r>
              <a:t>⠀⠀⠀⠀⠀⠀⠀⠀⠀⠀⠀⠀⠀⠀⠀⠀⠀⠀⠀⠀⠀⠀⢠⣿⣿⣿⣿⣿⣿⣿⣿⣿⣿⣿⣿⣿⣿⣿⠃⠀⠀⠀⠀⠈⠉⠙⠛⠻⠿⢿⣿⣿⣿⣷⣶⣦⣤⣄⣀⡀⠀⠀⠀⢀⣭⣿⣿⣿⣿⣿⣿⣿⣿⣿⣿⣿⣿⣿⣿⣿⣿⣿⣿⣿⣿⣿⣿⣿⣿⣿⡇</a:t>
            </a:r>
            <a:br/>
            <a:r>
              <a:t>⠀⠀⠀⠀⠀⠀⠀⠀⠀⠀⠀⠀⠀⠀⠀⠀⠀⠀⠀⠀⠀⠀⣼⣿⣿⣿⣿⣿⣿⣿⣿⣿⣿⣿⣿⣿⣿⠇⠀⠀⠀⠀⠀⠀⠀⠀⠀⠀⠀⠀⠀⠉⠉⠛⠛⠿⠿⣿⣿⣿⣿⣿⣶⣶⣤⣤⣿⣿⣿⣿⣿⣿⣿⡿⢳⣿⣿⣿⣿⣿⣿⣿⣿⣿⣿⣿⣿⣿⣿⣿⡇</a:t>
            </a:r>
            <a:br/>
            <a:r>
              <a:t>⠀⠀⠀⠀⠀⠀⠀⠀⠀⠀⠀⠀⠀⠀⠀⠀⠀⠀⠀⠀⠀⢀⣿⣿⣿⣿⣿⣿⣿⣿⣿⣿⣿⣿⣿⣿⡟⠀⠀⠀⠀⠀⠀⠀⠀⠀⠀⠀⠀⠀⠀⠀⠀⠀⠀⠀⠀⠀⠀⠉⠉⠛⠛⠿⢿⣿⣿⣿⣿⣿⣿⣿⣿⣤⣼⣿⣿⣿⣿⣿⣿⣿⣿⣿⣿⣿⣿⣿⣿⣿⡇</a:t>
            </a:r>
            <a:br/>
            <a:r>
              <a:t>⠀⠀⠀⠀⠀⠀⠀⠀⠀⠀⠀⠀⠀⠀⠀⠀⠀⠀⠀⠀⠀⢸⣿⣿⣿⣿⣿⣿⣿⣿⣿⣿⣿⣿⣿⣿⠁⠀⠀⠀⠀⠀⠀⠀⠀⠀⠀⠀⠀⠀⠀⠀⠀⠀⠀⠀⠀⠀⠀⠀⠀⠀⠀⠀⢸⠿⠿⠿⠛⠛⠛⠛⢿⣿⣿⣿⣿⣿⣿⣿⣿⣿⣿⣿⣿⣿⣿⣿⣿⣿⡇</a:t>
            </a:r>
            <a:br/>
            <a:r>
              <a:t>⠀⠀⠀⠀⠀⠀⠀⠀⠀⠀⠀⠀⠀⠀⠀⠀⠀⠀⠀⠀⠀⣿⣿⣿⣿⣿⣿⣿⣿⣿⣿⣿⣿⣿⣿⡇⠀⠀⠀⠀⠀⠀⠀⠀⠀⠀⠀⠀⠀⠀⠀⠀⠀⠀⠀⠀⠀⠀⠀⠀⠀⠀⠀⠀⠀⠀⠀⠀⠀⠀⠀⢴⣿⣿⣿⣿⣿⣿⣿⣿⣿⣿⣿⣿⣿⣿⣿⣿⣿⣿⡇</a:t>
            </a:r>
            <a:br/>
            <a:r>
              <a:t>⠀⠀⠀⠀⠀⠀⠀⠀⠀⠀⠀⠀⠀⠀⠀⠀⠀⠀⠀⠀⢀⣿⣿⣿⣿⣿⣿⣿⣿⣿⣿⣿⣿⣿⡿⠀⠀⠀⠀⠀⠀⠀⠀⠀⠀⠀⠀⠀⠀⠀⠀⠀⠀⠀⠀⠀⠀⠀⠀⠀⠀⠀⠀⠀⠀⠀⠀⠀⠀⠀⠠⣫⣿⣿⣿⣿⣿⣿⣿⣿⣿⣿⣿⣿⣿⣿⣿⣿⣿⣿⡇</a:t>
            </a:r>
            <a:br/>
            <a:r>
              <a:t>⠀⠀⠀⠀⠀⠀⠀⠀⠀⠀⠀⠀⠀⠀⠀⠀⠀⠀⠀⠀⢸⣿⣿⣿⣿⣿⣿⣿⣿⣿⣿⣿⣿⣿⡇⠀⠀⠀⠀⠀⠀⠀⠀⠀⠀⠀⠀⠀⠀⠀⠀⠀⠀⠀⠀⠀⠀⠀⠀⠀⠀⠀⠀⠀⠀⠀⠀⠀⠀⠀⠀⢿⣿⣿⣿⣿⣿⣿⣿⣿⣿⣿⣿⣿⣿⣿⣿⣿⣿⣿⡇</a:t>
            </a:r>
            <a:br/>
            <a:r>
              <a:t>⠀⠀⠀⠀⠀⠀⠀⠀⠀⠀⠀⠀⠀⠀⠀⠀⠀⠀⠀⠀⢸⣿⣿⣿⣿⣿⣿⣿⣿⣿⣿⣿⣿⣿⠀⠀⠀⠀⠀⠀⠀⠀⠀⠀⠀⠀⠀⠀⠀⠀⠀⠀⠀⠀⠀⠀⠀⠀⠀⠀⠀⠀⠀⠀⠀⠀⠀⠀⠀⠀⠀⢸⠟⠋⡿⣿⡿⢿⣿⣿⣿⣿⣿⣿⣿⣿⣿⣿⣿⣿⡇</a:t>
            </a:r>
            <a:br/>
            <a:r>
              <a:t>⠀⠀⠀⠀⠀⠀⠀⠀⠀⠀⠀⠀⠀⠀⠀⠀⠀⠀⠀⠀⢸⣿⣿⣿⣿⣿⣿⣿⣿⣿⣿⣿⣿⡏⠀⠀⠀⠀⠀⠀⠀⠀⠀⠀⠀⠀⠀⠀⠀⠀⠀⠀⠀⠀⠀⠀⠀⠀⠀⠀⠀⠀⠀⠀⠀⠀⠀⠀⠀⠀⠀⠀⠀⠀⠀⠀⠀⠀⣿⣿⣿⣿⣿⣿⣿⣿⣿⣿⣿⣿⡇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⠀⠀⠀⠀⠀⠀⠀⠀⠀⠀⠀⠀⠀⠀⠀⠀⠀⠀⠀⠀⢸⣿⣿⣿⣿⣿⣿⣿⣿⣿⣿⣿⣿⡇⠀⠀⠀⠀⠀⠀⠀⠀⠀⠀⠀⠀⠀⠀⠀⠀⠀⠀⠀⠀⠀⠀⠀⠀⠀⠀⠀⠀⠀⠀⠀⠀⠀⠀⠀⠀⠀⠀⠀⠀⠀⠀⠀⣠⣿⣿⣿⣿⣿⣿⣿⣿⣿⣿⣿⣿⡇</a:t>
            </a:r>
            <a:br/>
            <a:r>
              <a:t>⠀⠀⠀⠀⠀⠀⠀⠀⠀⠀⠀⠀⠀⠀⠀⠀⠀⠀⠀⠀⢸⣿⣿⣿⣿⣿⣿⣿⣿⣿⣿⣿⣿⡇⠀⠀⠀⠀⠀⠀⠀⠀⠀⠀⠀⠀⠀⠀⠀⠀⠀⠀⠀⠀⠀⠀⠀⠀⠀⠀⠀⠀⠀⠀⠀⠀⠀⠀⠀⠀⠀⠀⠀⠀⠀⣠⣾⣿⣿⣿⣿⣿⣿⣿⣿⣿⣿⣿⣿⣿⡇</a:t>
            </a:r>
            <a:br/>
            <a:r>
              <a:t>⠀⠀⠀⠀⠀⠀⠀⠀⠀⠀⠀⠀⠀⠀⠀⠀⠀⠀⠀⠀⢸⣿⣿⣿⣿⣿⣿⣿⣿⣿⣿⣿⣿⡇⠀⠀⠀⠀⠀⠀⠀⠀⠀⠀⠀⠀⠀⠀⠀⠀⠀⠀⠀⠀⠀⠀⠀⠀⠀⠀⠀⠀⠀⠀⠀⠀⠀⠀⠀⠀⠀⠀⠀⢀⣴⣿⣿⣿⣿⣿⣿⡿⠛⣿⣿⣿⣿⣿⣿⣿⡇</a:t>
            </a:r>
            <a:br/>
            <a:r>
              <a:t>⠀⠀⠀⠀⠀⠀⠀⠀⠀⠀⠀⠀⠀⠀⠀⠀⠀⠀⠀⠀⢸⣿⣿⣿⣿⣿⣿⣿⣿⣿⣿⣿⣿⠀⠀⠀⠀⠀⠀⠀⠀⠀⠀⠀⠀⠀⠀⠀⠀⠀⠀⠀⠀⠀⠀⠀⠀⠀⠀⠀⠀⠀⠀⠀⠀⠀⠀⠀⠀⠀⠀⠀⢀⣾⣿⣿⣿⣿⣿⡿⠋⠀⠀⣿⣿⣿⣿⣿⣿⣿⡇</a:t>
            </a:r>
            <a:br/>
            <a:r>
              <a:t>⠀⠀⠀⠀⠀⠀⠀⠀⠀⠀⠀⠀⠀⠀⠀⠀⠀⠀⠀⠀⢸⣿⣿⣿⣿⣿⣿⣿⣿⣿⣿⣿⣿⠀⠀⠀⠀⠀⠀⠀⠀⠀⠀⠀⠀⠀⠀⠀⠀⠀⠀⠀⠀⠀⠀⠀⠀⠀⠀⠀⠀⠀⠀⠀⠀⠀⠀⠀⠀⠀⠀⠀⢸⣿⣿⣿⣿⣿⡁⠀⠀⠀⠀⢸⣿⣿⣿⣿⣿⣿⡇</a:t>
            </a:r>
            <a:br/>
            <a:r>
              <a:t>⠀⠀⠀⠀⠀⠀⠀⠀⠀⠀⠀⠀⠀⠀⠀⠀⠀⠀⠀⠀⠀⣿⣿⣿⣿⣿⣿⣿⣿⣿⣿⣿⣿⡀⠀⠀⠀⠀⠀⠀⠀⠀⠀⠀⠀⠀⠀⠀⠀⠀⠀⠀⠀⠀⠀⠀⠀⠀⠀⠀⠀⠀⠀⠀⠀⠀⠀⠀⠀⠀⠀⠀⠘⣿⣿⣿⣿⣿⣿⣦⡀⠀⠀⣸⣿⣿⣿⣿⣿⣿⡇</a:t>
            </a:r>
            <a:br/>
            <a:r>
              <a:t>⠀⠀⠀⠀⠀⠀⠀⠀⠀⠀⠀⠀⠀⠀⠀⠀⠀⠀⠀⠀⠀⣿⣿⣿⣿⣿⣿⣿⣿⣿⣿⣿⣿⡇⠀⠀⠀⠀⠀⠀⠀⠀⠀⠀⠀⠀⠀⠀⠀⠀⠀⠀⠀⠀⠀⠀⠀⠀⠀⠀⠀⠀⠀⠀⠀⠀⠀⠀⠀⠀⠀⠀⠀⠈⠻⣿⣿⣿⣿⣿⣿⣦⡀⢿⣿⣿⣿⣿⣿⣿⡇</a:t>
            </a:r>
            <a:br/>
            <a:r>
              <a:t>⠀⠀⠀⠀⠀⠀⠀⠀⠀⠀⠀⠀⠀⠀⠀⠀⠀⠀⠀⠀⠀⢸⣿⣿⣿⣿⣿⣿⣿⣿⣿⣿⣿⡇⠀⠀⠀⠀⠀⠀⠀⠀⠀⠀⠀⠀⠀⠀⠀⠀⠀⠀⠀⠀⠀⠀⠀⠀⠀⠀⠀⠀⠀⠀⠀⠀⠀⠀⠀⠀⠀⠀⠀⠀⠀⠈⠻⣿⣿⣿⣿⣿⣿⣮⣿⣿⣿⣿⣿⣿⡇</a:t>
            </a:r>
            <a:br/>
            <a:r>
              <a:t>⠀⠀⠀⠀⠀⠀⠀⠀⠀⠀⠀⠀⠀⠀⠀⠀⠀⠀⠀⠀⠀⠘⣿⣿⣿⣿⣿⣿⣿⣿⣿⣿⣿⣇⠀⠀⠀⠀⠀⠀⠀⠀⠀⠀⠀⠀⠀⠀⠀⠀⠀⠀⠀⠀⠀⠀⠀⠀⠀⠀⠀⠀⠀⠀⠀⠀⠀⠀⠀⠀⠀⠀⠀⠀⠀⠀⠀⠀⠙⢿⣿⣿⣿⣿⣿⣿⣿⣿⣿⣿⡇</a:t>
            </a:r>
            <a:br/>
            <a:r>
              <a:t>⠀⠀⠀⠀⠀⠀⠀⠀⠀⠀⠀⠀⠀⠀⠀⠀⠀⠀⠀⠀⠀⠀⢻⣿⣿⣿⣿⣿⣿⣿⣿⣿⣿⣿⠀⠀⠀⠀⠀⠀⠀⠀⠀⠀⠀⠀⠀⠀⠀⠀⠀⠀⠀⠀⠀⠀⠀⠀⠀⠀⠀⠀⠀⠀⠀⠀⠀⠀⠀⠀⠀⠀⠀⠀⠀⠀⠀⠀⠀⠀⠙⢿⣿⣿⣿⣿⣿⣿⣿⣿⡇</a:t>
            </a:r>
            <a:br/>
            <a:r>
              <a:t>⠀⠀⠀⠀⠀⠀⠀⠀⠀⠀⠀⠀⠀⠀⠀⠀⠀⠀⠀⠀⠀⠀⠘⣿⣿⣿⣿⣿⣿⣿⣿⣿⣿⣿⡇⠀⠀⠀⠀⠀⠀⠀⠀⠀⠀⠀⠀⠀⠀⠀⠀⠀⠀⠀⠀⠀⠀⠀⠀⠀⠀⠀⠀⠀⠀⠀⠀⠀⠀⠀⠀⠀⠀⠀⠀⠀⠀⠀⠀⠀⠀⠀⠙⢿⣿⣿⣿⣿⣿⣿⡇</a:t>
            </a:r>
            <a:br/>
            <a:r>
              <a:t>⠀⠀⠀⠀⠀⠀⠀⠀⠀⠀⠀⠀⠀⠀⠀⠀⠀⠀⠀⠀⠀⠀⠀⢹⣿⣿⣿⣿⣿⣿⣿⣿⣿⣿⣿⡀⠀⠀⠀⠀⠀⠀⠀⠀⠀⠀⠀⠀⠀⠀⠀⠀⠀⠀⠀⠀⠀⠀⠀⠀⠀⠀⠀⠀⠀⠀⠀⠀⠀⠀⠀⠀⠀⠀⠀⠀⠀⠀⠀⠀⠀⠀⣴⣿⣿⣿⣿⣿⣿⣿⡇</a:t>
            </a:r>
            <a:br/>
            <a:r>
              <a:t>⠀⠀⠀⠀⠀⠀⠀⠀⠀⠀⠀⠀⠀⠀⠀⠀⠀⠀⠀⠀⠀⠀⠀⠀⢿⣿⣿⣿⣿⣿⣿⣿⣿⣿⣿⣧⠀⠀⠀⠀⠀⠀⠀⠀⠀⠀⠀⠀⠀⠀⠀⠀⠀⠀⠀⠀⠀⠀⠀⠀⠀⠀⠀⠀⠀⠀⠀⠀⠀⠀⠀⠀⠀⠀⠀⠀⠀⠀⠀⠀⣠⣿⣿⣿⣿⣿⣿⣿⣿⣿⡇</a:t>
            </a:r>
            <a:br/>
            <a:r>
              <a:t>⠀⠀⠀⠀⠀⠀⠀⠀⠀⠀⠀⠀⠀⠀⠀⠀⠀⠀⠀⠀⠀⠀⠀⠀⠈⣿⣿⣿⣿⣿⣿⣿⣿⣿⣿⣿⣆⠀⠀⠀⠀⠀⠀⠀⠀⠀⠀⠀⠀⠀⠀⠀⠀⠀⠀⠀⠀⠀⠀⠀⠀⠀⠀⠀⠀⠀⠀⠀⠀⠀⠀⠀⠀⠀⠀⠀⠀⠀⣠⣾⣿⣿⣿⣿⣿⣿⣿⣿⣿⣿⡇</a:t>
            </a:r>
            <a:br/>
            <a:r>
              <a:t>⠀⠀⠀⠀⠀⠀⠀⠀⠀⠀⠀⠀⠀⠀⠀⠀⠀⠀⠀⠀⠀⠀⠀⠀⠀⠘⣿⣿⣿⣿⣿⣿⣿⣿⣿⣿⣿⡄⠀⠀⠀⠀⠀⠀⠀⠀⠀⠀⠀⠀⠀⠀⠀⠀⠀⠀⠀⠀⠀⠀⠀⠀⠀⠀⠀⠀⠀⠀⠀⠀⠀⠀⠀⠀⠀⠀⣠⣴⣿⣿⣿⣿⣿⣿⣿⣿⣿⣿⣿⣿⡇</a:t>
            </a:r>
            <a:br/>
            <a:r>
              <a:t>⠀⠀⠀⠀⠀⠀⠀⠀⠀⠀⠀⠀⠀⠀⠀⠀⠀⠀⠀⠀⠀⠀⠀⠀⠀⠀⠘⢿⣿⣿⣿⣿⣿⣿⣿⣿⣿⣿⡄⠀⠀⠀⠀⠀⠀⠀⠀⠀⠀⠀⠀⠀⠀⠀⠀⠀⠀⠀⠀⠀⠀⠀⠀⠀⠀⠀⠀⠀⠀⠀⠀⠀⠀⢀⣠⣾⣿⣿⣿⣿⣿⣿⣿⣿⣿⣿⣿⣿⣿⣿⡇</a:t>
            </a:r>
            <a:br/>
            <a:r>
              <a:t>⠀⠀⠀⠀⠀⠀⠀⠀⠀⠀⠀⠀⠀⠀⠀⠀⠀⠀⠀⠀⠀⠀⠀⠀⠀⠀⠀⠈⢿⣿⣿⣿⣿⣿⣿⣿⣿⣿⣷⡀⠀⠀⠀⠀⠀⠀⠀⠀⠀⠀⠀⠀⠀⠀⠀⠀⠀⠀⠀⠀⠀⠀⠀⠀⠀⠀⠀⠀⠀⠀⠀⣀⣴⣿⣿⣿⣿⣿⣿⣿⣿⣿⣿⣿⣿⣿⣿⣿⣿⣿⡇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⠀⠀⠀⠀⠀⠀⠀⠀⠀⠀⠀⠀⠀⠀⠀⠀⠀⠀⠀⠀⠀⠀⠀⠀⠀⠀⠀⠀⠀⠀⠀⠀⠀⠀⠀⠀⠀⠀⠀⠀⠀⠀⠀⠀⠀⠀⠀⠀⠀⠀⠀⠀⠀⠀⠀⠀⠀⠀⠀⠀⠀⠀⠀⠀⠀⠀⠀⠀⠀⠀⠀⠀⠀⠀⠀⠀⠀⠀⠀⠀⠀⠀⠀⢀⣤⣾⣿⣿⣿⣿⡇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⠀⠀⠀⠀⠀⠀⠀⠀⠀⠀⠀⠀⠀⠀⠀⠀⠀⠀⠀⠀⠀⠀⠀⠀⠀⠀⠀⠀⠀⠀⠀⠀⠀⠀⠀⠀⠀⠀⠀⠀⠀⠀⠀⠀⠀⠀⠀⠀⠀⠀⠀⠀⠀⠀⠀⠀⠀⠀⠀⠀⠀⠀⠀⠀⠀⠀⠀⠀⠀⠀⠀⠀⠀⠀⠀⠀⠀⠀⠀⠀⠀⠀⣰⣿⣿⣿⣿⣿⣿⣿⡇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⠀⠀⠀⠀⠀⠀⠀⠀⠀⠀⠀⠀⠀⠀⠀⠀⠀⠀⠀⠀⠀⠀⠀⠀⠀⠀⠀⠀⠀⠀⠀⠀⠀⠀⠀⠀⠀⠀⠀⠀⠀⠀⠀⠀⠀⠀⠀⠀⠀⠀⠀⠀⠀⠀⠀⠀⠀⠀⠀⠀⠀⠀⠀⠀⠀⠀⠀⠀⠀⠀⠀⠀⠀⠀⠀⠀⠀⠀⠀⣀⣀⣼⣿⣿⣿⣿⣿⣿⣿⣿⡇</a:t>
            </a:r>
            <a:br/>
            <a:r>
              <a:t>⠀⠀⠀⠀⠀⠀⠀⠀⠀⠀⠀⠀⠀⠀⠀⠀⠀⠀⠀⠀⠀⠀⠀⠀⢠⣾⣿⣿⣿⣶⣶⣦⣤⣄⣀⠀⠀⠀⠀⠀⠀⠀⠀⠀⠀⠀⠀⠀⠀⠀⠀⠀⠀⠀⠀⠀⠀⠀⠀⠀⠀⠀⠀⠀⠀⠀⠀⠀⠀⠀⠀⠀⠀⠀⠀⠀⢠⣶⣿⣿⣿⣿⣿⣿⣿⣿⣿⣿⣿⣿⡇</a:t>
            </a:r>
            <a:br/>
            <a:r>
              <a:t>⠀⠀⠀⠀⠀⠀⠀⠀⠀⠀⠀⠀⠀⠀⠀⠀⠀⠀⠀⠀⠀⠀⠀⠀⠈⠻⢿⣿⣿⣿⣿⣿⣿⣿⣿⣿⣿⣶⣦⣤⣀⣀⠀⠀⠀⠀⠀⠀⠀⠀⠀⠀⠀⠀⠀⠀⠀⠀⠀⠀⠀⠀⠀⠀⠀⠀⠀⠀⠀⠀⠀⠀⠀⠀⠀⣴⣿⣿⣿⣿⣿⣿⣿⣿⣿⣿⣿⣿⣿⣿⡇</a:t>
            </a:r>
            <a:br/>
            <a:r>
              <a:t>⠀⠀⠀⠀⠀⠀⠀⠀⠀⠀⠀⠀⠀⠀⠀⠀⠀⠀⠀⠀⠀⠀⠀⠀⠀⠀⣾⣿⣿⣿⣿⣿⣿⣿⣿⣿⣿⣿⣿⣿⣿⣿⣿⣶⣤⠀⠀⠀⠀⠀⠀⠀⠀⠀⠀⠀⠀⠀⠀⠀⠀⠀⠀⠀⠀⠀⠀⠀⠀⠀⠀⠀⠀⠀⣼⣿⣿⣿⣿⣿⣿⣿⣿⣿⣿⣿⣿⣿⣿⣿⡇</a:t>
            </a:r>
            <a:br/>
            <a:r>
              <a:t>⠀⠀⠀⠀⠀⠀⠀⠀⠀⠀⠀⠀⠀⠀⠀⠀⠀⠀⠀⠀⠀⠀⠀⠀⠀⢸⣿⣿⣿⣿⣿⣿⣿⣿⣿⣿⣿⣿⣿⣿⣿⣿⣿⣿⣿⣿⣿⣶⣶⣤⣤⣀⣀⠀⠀⠀⠀⠀⠀⠀⠀⠀⠀⠀⠀⠀⠀⠀⠀⠀⠀⠀⠀⣼⣿⣿⣿⣿⣿⣿⣿⣿⣿⣿⣿⣿⣿⣿⣿⣿⡇</a:t>
            </a:r>
            <a:br/>
            <a:r>
              <a:t>⠀⠀⠀⠀⠀⠀⠀⠀⠀⠀⠀⠀⠀⠀⠀⠀⠀⠀⠀⠀⠀⠀⠀⠀⠀⣿⣿⣿⣿⣿⣿⣿⣿⣿⣿⣿⣿⣿⣿⣿⣿⠋⠉⠉⠉⠉⠙⠛⠻⠿⣿⣿⣿⣿⣿⣷⣶⣦⣤⣄⣀⡀⠀⠀⠀⠀⠀⠀⠀⠀⠀⢀⣠⣿⣿⣿⣿⣿⣿⣿⣿⣿⣿⣿⣿⣿⣿⣿⣿⣿⡇</a:t>
            </a:r>
            <a:br/>
            <a:r>
              <a:t>⠀⠀⠀⠀⠀⠀⠀⠀⠀⠀⠀⠀⠀⠀⠀⠀⠀⠀⠀⠀⠀⠀⠀⠀⢸⣿⣿⣿⣿⣿⣿⣿⣿⣿⣿⣿⣿⣿⣿⣿⡏⠀⠀⠀⠀⠀⠀⠀⠀⠀⠀⠀⠉⠉⠛⠛⠻⠿⢿⣿⣿⣿⣿⣷⣶⣶⣤⣤⣀⣀⣀⣵⣿⣿⣿⣿⣿⣿⣿⣿⣿⣿⣿⣿⣿⣿⣿⣿⣿⣿⡇</a:t>
            </a:r>
            <a:br/>
            <a:r>
              <a:t>⠀⠀⠀⠀⠀⠀⠀⠀⠀⠀⠀⠀⠀⠀⠀⠀⠀⠀⠀⠀⠀⠀⠀⠀⣿⣿⣿⣿⣿⣿⣿⣿⣿⣿⣿⣿⣿⣿⣿⡿⠀⠀⠀⠀⠀⠀⠀⠀⠀⠀⠀⠀⠀⠀⠀⠀⠀⠀⠀⠀⠉⠉⠙⠛⠻⠿⢿⣿⣿⣿⣿⣿⣿⣿⣿⣿⣿⣿⣿⣿⣿⣿⣿⣿⣿⣿⣿⣿⣿⣿⡇</a:t>
            </a:r>
            <a:br/>
            <a:r>
              <a:t>⠀⠀⠀⠀⠀⠀⠀⠀⠀⠀⠀⠀⠀⠀⠀⠀⠀⠀⠀⠀⠀⠀⠀⢸⣿⣿⣿⣿⣿⣿⣿⣿⣿⣿⣿⣿⣿⣿⣿⠃⠀⠀⠀⠀⠀⠀⠀⠀⠀⠀⠀⠀⠀⠀⠀⠀⠀⠀⠀⠀⠀⠀⠀⠀⠀⠀⠀⠀⠈⠉⠉⣻⣿⣿⣿⣿⣿⣿⣿⣿⣿⣿⣿⣿⣿⣿⣿⣿⣿⣿⡇</a:t>
            </a:r>
            <a:br/>
            <a:r>
              <a:t>⠀⠀⠀⠀⠀⠀⠀⠀⠀⠀⠀⠀⠀⠀⠀⠀⠀⠀⠀⠀⠀⠀⠀⣾⣿⣿⣿⣿⣿⣿⣿⣿⣿⣿⣿⣿⣿⣿⡏⠀⠀⠀⠀⠀⠀⠀⠀⠀⠀⠀⠀⠀⠀⠀⠀⠀⠀⠀⠀⠀⠀⠀⠀⠀⠀⠀⠀⠀⠀⠀⠀⣿⣿⢿⡿⠋⠁⠈⣩⣿⣿⣿⣿⣿⣿⣿⣿⣿⣿⣿⡇</a:t>
            </a:r>
            <a:br/>
            <a:r>
              <a:t>⠀⠀⠀⠀⠀⠀⠀⠀⠀⠀⠀⠀⠀⠀⠀⠀⠀⠀⠀⠀⠀⠀⢀⣿⣿⣿⣿⣿⣿⣿⣿⣿⣿⣿⣿⣿⣿⣿⠀⠀⠀⠀⠀⠀⠀⠀⠀⠀⠀⠀⠀⠀⠀⠀⠀⠀⠀⠀⠀⠀⠀⠀⠀⠀⠀⠀⠀⠀⠀⠀⠀⠈⠀⠁⠀⠀⠀⣺⣿⣿⣿⣿⣿⣿⣿⣿⣿⣿⣿⣿⡇</a:t>
            </a:r>
            <a:br/>
            <a:r>
              <a:t>⠀⠀⠀⠀⠀⠀⠀⠀⠀⠀⠀⠀⠀⠀⠀⠀⠀⠀⠀⠀⠀⠀⢸⣿⣿⣿⣿⣿⣿⣿⣿⣿⣿⣿⣿⣿⣿⡇⠀⠀⠀⠀⠀⠀⠀⠀⠀⠀⠀⠀⠀⠀⠀⠀⠀⠀⠀⠀⠀⠀⠀⠀⠀⠀⠀⠀⠀⠀⠀⠀⠀⠀⠀⠀⠀⠀⠔⣿⣿⣿⣿⣿⣿⣿⣿⣿⣿⣿⣿⣿⡇</a:t>
            </a:r>
            <a:br/>
            <a:r>
              <a:t>⠀⠀⠀⠀⠀⠀⠀⠀⠀⠀⠀⠀⠀⠀⠀⠀⠀⠀⠀⠀⠀⠀⢸⣿⣿⣿⣿⣿⣿⣿⣿⣿⣿⣿⣿⣿⣿⠀⠀⠀⠀⠀⠀⠀⠀⠀⠀⠀⠀⠀⠀⠀⠀⠀⠀⠀⠀⠀⠀⠀⠀⠀⠀⠀⠀⠀⠀⠀⠀⠀⠀⠀⠀⠀⠀⠀⠀⢏⣿⣿⣿⣿⣿⣿⡿⣿⣿⣿⣿⣿⡇</a:t>
            </a:r>
            <a:br/>
            <a:r>
              <a:t>⠀⠀⠀⠀⠀⠀⠀⠀⠀⠀⠀⠀⠀⠀⠀⠀⠀⠀⠀⠀⠀⠀⣾⣿⣿⣿⣿⣿⣿⣿⣿⣿⣿⣿⣿⣿⡇⠀⠀⠀⠀⠀⠀⠀⠀⠀⠀⠀⠀⠀⠀⠀⠀⠀⠀⠀⠀⠀⠀⠀⠀⠀⠀⠀⠀⠀⠀⠀⠀⠀⠀⠀⠀⠀⠀⠀⠀⠸⠛⠁⠹⢿⠟⣿⣿⣿⣿⣿⣿⣿⡇</a:t>
            </a:r>
            <a:br/>
            <a:r>
              <a:t>⠀⠀⠀⠀⠀⠀⠀⠀⠀⠀⠀⠀⠀⠀⠀⠀⠀⠀⠀⠀⠀⠀⣿⣿⣿⣿⣿⣿⣿⣿⣿⣿⣿⣿⣿⣿⠇⠀⠀⠀⠀⠀⠀⠀⠀⠀⠀⠀⠀⠀⠀⠀⠀⠀⠀⠀⠀⠀⠀⠀⠀⠀⠀⠀⠀⠀⠀⠀⠀⠀⠀⠀⠀⠀⠀⠀⠀⠀⠀⠀⠀⠀⠀⢿⣿⣿⣿⣿⣿⣿⡇</a:t>
            </a:r>
            <a:br/>
            <a:r>
              <a:t>⠀⠀⠀⠀⠀⠀⠀⠀⠀⠀⠀⠀⠀⠀⠀⠀⠀⠀⠀⠀⠀⠀⣿⣿⣿⣿⣿⣿⣿⣿⣿⣿⣿⣿⣿⣿⠀⠀⠀⠀⠀⠀⠀⠀⠀⠀⠀⠀⠀⠀⠀⠀⠀⠀⠀⠀⠀⠀⠀⠀⠀⠀⠀⠀⠀⠀⠀⠀⠀⠀⠀⠀⠀⠀⠀⠀⠀⠀⠀⠀⠀⠀⣠⣿⣿⣿⣿⣿⣿⣿⡇</a:t>
            </a:r>
            <a:br/>
            <a:r>
              <a:t>⠀⠀⠀⠀⠀⠀⠀⠀⠀⠀⠀⠀⠀⠀⠀⠀⠀⠀⠀⠀⠀⠀⣿⣿⣿⣿⣿⣿⣿⣿⣿⣿⣿⣿⣿⣿⠀⠀⠀⠀⠀⠀⠀⠀⠀⠀⠀⠀⠀⠀⠀⠀⠀⠀⠀⠀⠀⠀⠀⠀⠀⠀⠀⠀⠀⠀⠀⠀⠀⠀⠀⠀⠀⠀⠀⠀⠀⠀⠀⠀⣠⣾⣿⣿⣿⣿⣿⣿⣿⣿⡇</a:t>
            </a:r>
            <a:br/>
            <a:r>
              <a:t>⠀⠀⠀⠀⠀⠀⠀⠀⠀⠀⠀⠀⠀⠀⠀⠀⠀⠀⠀⠀⠀⠀⣿⣿⣿⣿⣿⣿⣿⣿⣿⣿⣿⣿⣿⣿⠀⠀⠀⠀⠀⠀⠀⠀⠀⠀⠀⠀⠀⠀⠀⠀⠀⠀⠀⠀⠀⠀⠀⠀⠀⠀⠀⠀⠀⠀⠀⠀⠀⠀⠀⠀⠀⠀⠀⠀⠀⠀⢀⣾⣿⣿⣿⣿⣿⣿⣿⠟⢹⣿⡇</a:t>
            </a:r>
            <a:br/>
            <a:r>
              <a:t>⠀⠀⠀⠀⠀⠀⠀⠀⠀⠀⠀⠀⠀⠀⠀⠀⠀⠀⠀⠀⠀⠀⢹⣿⣿⣿⣿⣿⣿⣿⣿⣿⣿⣿⣿⣿⠀⠀⠀⠀⠀⠀⠀⠀⠀⠀⠀⠀⠀⠀⠀⠀⠀⠀⠀⠀⠀⠀⠀⠀⠀⠀⠀⠀⠀⠀⠀⠀⠀⠀⠀⠀⠀⠀⠀⠀⠀⢠⣿⣿⣿⣿⣿⣿⡿⠛⠁⠀⠀⣿⡇</a:t>
            </a:r>
            <a:br/>
            <a:r>
              <a:t>⠀⠀⠀⠀⠀⠀⠀⠀⠀⠀⠀⠀⠀⠀⠀⠀⠀⠀⠀⠀⠀⠀⢸⣿⣿⣿⣿⣿⣿⣿⣿⣿⣿⣿⣿⣿⠀⠀⠀⠀⠀⠀⠀⠀⠀⠀⠀⠀⠀⠀⠀⠀⠀⠀⠀⠀⠀⠀⠀⠀⠀⠀⠀⠀⠀⠀⠀⠀⠀⠀⠀⠀⠀⠀⠀⠀⠀⣿⣿⣿⣿⣿⣿⡉⠀⠀⠀⠀⠀⣿⡇</a:t>
            </a:r>
            <a:br/>
            <a:r>
              <a:t>⠀⠀⠀⠀⠀⠀⠀⠀⠀⠀⠀⠀⠀⠀⠀⠀⠀⠀⠀⠀⠀⠀⠸⣿⣿⣿⣿⣿⣿⣿⣿⣿⣿⣿⣿⣿⠀⠀⠀⠀⠀⠀⠀⠀⠀⠀⠀⠀⠀⠀⠀⠀⠀⠀⠀⠀⠀⠀⠀⠀⠀⠀⠀⠀⠀⠀⠀⠀⠀⠀⠀⠀⠀⠀⠀⠀⠀⢻⣿⣿⣿⣿⣿⣿⣦⡀⠀⠀⠀⣼⡇</a:t>
            </a:r>
            <a:br/>
            <a:r>
              <a:t>⠀⠀⠀⠀⠀⠀⠀⠀⠀⠀⠀⠀⠀⠀⠀⠀⠀⠀⠀⠀⠀⠀⠀⣿⣿⣿⣿⣿⣿⣿⣿⣿⣿⣿⣿⣿⠀⠀⠀⠀⠀⠀⠀⠀⠀⠀⠀⠀⠀⠀⠀⠀⠀⠀⠀⠀⠀⠀⠀⠀⠀⠀⠀⠀⠀⠀⠀⠀⠀⠀⠀⠀⠀⠀⠀⠀⠀⠀⠙⢿⣿⣿⣿⣿⣿⣿⣦⠀⢰⣿⡇</a:t>
            </a:r>
            <a:br/>
            <a:r>
              <a:t>⠀⠀⠀⠀⠀⠀⠀⠀⠀⠀⠀⠀⠀⠀⠀⠀⠀⠀⠀⠀⠀⠀⠀⢻⣿⣿⣿⣿⣿⣿⣿⣿⣿⣿⣿⣿⠀⠀⠀⠀⠀⠀⠀⠀⠀⠀⠀⠀⠀⠀⠀⠀⠀⠀⠀⠀⠀⠀⠀⠀⠀⠀⠀⠀⠀⠀⠀⠀⠀⠀⠀⠀⠀⠀⠀⠀⠀⠀⠀⠀⠙⢿⣿⣿⣿⣿⣿⣷⣄⠹⡇</a:t>
            </a:r>
            <a:br/>
            <a:r>
              <a:t>⠀⠀⠀⠀⠀⠀⠀⠀⠀⠀⠀⠀⠀⠀⠀⠀⠀⠀⠀⠀⠀⠀⠀⠸⣿⣿⣿⣿⣿⣿⣿⣿⣿⣿⣿⣿⡆⠀⠀⠀⠀⠀⠀⠀⠀⠀⠀⠀⠀⠀⠀⠀⠀⠀⠀⠀⠀⠀⠀⠀⠀⠀⠀⠀⠀⠀⠀⠀⠀⠀⠀⠀⠀⠀⠀⠀⠀⠀⠀⠀⠀⠀⠙⠻⣿⣿⣿⣿⣿⣷⡇</a:t>
            </a:r>
            <a:br/>
            <a:r>
              <a:t>⠀⠀⠀⠀⠀⠀⠀⠀⠀⠀⠀⠀⠀⠀⠀⠀⠀⠀⠀⠀⠀⠀⠀⠀⣿⣿⣿⣿⣿⣿⣿⣿⣿⣿⣿⣿⡇⠀⠀⠀⠀⠀⠀⠀⠀⠀⠀⠀⠀⠀⠀⠀⠀⠀⠀⠀⠀⠀⠀⠀⠀⠀⠀⠀⠀⠀⠀⠀⠀⠀⠀⠀⠀⠀⠀⠀⠀⠀⠀⠀⠀⠀⠀⠀⠈⠻⣿⣿⣿⣿⡇</a:t>
            </a:r>
            <a:br/>
            <a:r>
              <a:t>⠀⠀⠀⠀⠀⠀⠀⠀⠀⠀⠀⠀⠀⠀⠀⠀⠀⠀⠀⠀⠀⠀⠀⠀⢸⣿⣿⣿⣿⣿⣿⣿⣿⣿⣿⣿⣿⠀⠀⠀⠀⠀⠀⠀⠀⠀⠀⠀⠀⠀⠀⠀⠀⠀⠀⠀⠀⠀⠀⠀⠀⠀⠀⠀⠀⠀⠀⠀⠀⠀⠀⠀⠀⠀⠀⠀⠀⠀⠀⠀⠀⠀⠀⠀⠀⠀⠈⠻⣿⣿⡇</a:t>
            </a:r>
            <a:br/>
            <a:r>
              <a:t>⠀⠀⠀⠀⠀⠀⠀⠀⠀⠀⠀⠀⠀⠀⠀⠀⠀⠀⠀⠀⠀⠀⠀⠀⠀⢿⣿⣿⣿⣿⣿⣿⣿⣿⣿⣿⣿⡇⠀⠀⠀⠀⠀⠀⠀⠀⠀⠀⠀⠀⠀⠀⠀⠀⠀⠀⠀⠀⠀⠀⠀⠀⠀⠀⠀⠀⠀⠀⠀⠀⠀⠀⠀⠀⠀⠀⠀⠀⠀⠀⠀⠀⠀⠀⠀⠀⠀⠀⢨⣿⡇</a:t>
            </a:r>
            <a:br/>
            <a:r>
              <a:t>⠀⠀⠀⠀⠀⠀⠀⠀⠀⠀⠀⠀⠀⠀⠀⠀⠀⠀⠀⠀⠀⠀⠀⠀⠀⠘⣿⣿⣿⣿⣿⣿⣿⣿⣿⣿⣿⣿⡄⠀⠀⠀⠀⠀⠀⠀⠀⠀⠀⠀⠀⠀⠀⠀⠀⠀⠀⠀⠀⠀⠀⠀⠀⠀⠀⠀⠀⠀⠀⠀⠀⠀⠀⠀⠀⠀⠀⠀⠀⠀⠀⠀⠀⠀⠀⠀⢀⣴⣿⣿⡇</a:t>
            </a:r>
            <a:br/>
            <a:r>
              <a:t>⠀⠀⠀⠀⠀⠀⠀⠀⠀⠀⠀⠀⠀⠀⠀⠀⠀⠀⠀⠀⠀⠀⠀⠀⠀⠀⠸⣿⣿⣿⣿⣿⣿⣿⣿⣿⣿⣿⣷⠀⠀⠀⠀⠀⠀⠀⠀⠀⠀⠀⠀⠀⠀⠀⠀⠀⠀⠀⠀⠀⠀⠀⠀⠀⠀⠀⠀⠀⠀⠀⠀⠀⠀⠀⠀⠀⠀⠀⠀⠀⠀⠀⠀⠀⠀⣠⣿⣿⣿⣿⡇</a:t>
            </a:r>
            <a:br/>
            <a:r>
              <a:t>⠀⠀⠀⠀⠀⠀⠀⠀⠀⠀⠀⠀⠀⠀⠀⠀⠀⠀⠀⠀⠀⠀⠀⠀⠀⠀⠀⠹⣿⣿⣿⣿⣿⣿⣿⣿⣿⣿⣿⣧⠀⠀⠀⠀⠀⠀⠀⠀⠀⠀⠀⠀⠀⠀⠀⠀⠀⠀⠀⠀⠀⠀⠀⠀⠀⠀⠀⠀⠀⠀⠀⠀⠀⠀⠀⠀⠀⠀⠀⠀⠀⠀⠀⢀⣾⣿⣿⣿⣿⣿⡇</a:t>
            </a:r>
            <a:br/>
            <a:r>
              <a:t>⠀⠀⠀⠀⠀⠀⠀⠀⠀⠀⠀⠀⠀⠀⠀⠀⠀⠀⠀⠀⠀⠀⠀⠀⠀⠀⠀⠀⠹⣿⣿⣿⣿⣿⣿⣿⣿⣿⣿⣿⣆⠀⠀⠀⠀⠀⠀⠀⠀⠀⠀⠀⠀⠀⠀⠀⠀⠀⠀⠀⠀⠀⠀⠀⠀⠀⠀⠀⠀⠀⠀⠀⠀⠀⠀⠀⠀⠀⠀⠀⠀⢀⣴⣿⣿⣿⣿⣿⣿⣿⡇</a:t>
            </a:r>
            <a:br/>
            <a:r>
              <a:t>⠀⠀⠀⠀⠀⠀⠀⠀⠀⠀⠀⠀⠀⠀⠀⠀⠀⠀⠀⠀⠀⠀⠀⠀⠀⠀⠀⠀⠀⠹⣿⣿⣿⣿⣿⣿⣿⣿⣿⣿⣿⡆⠀⠀⠀⠀⠀⠀⠀⠀⠀⠀⠀⠀⠀⠀⠀⠀⠀⠀⠀⠀⠀⠀⠀⠀⠀⠀⠀⠀⠀⠀⠀⠀⠀⠀⠀⠀⠀⠀⣠⣿⣿⣿⣿⣿⣿⣿⣿⣿⡇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⠀⠀⠀⠀⠀⠀⠀⠀⠀⠀⠀⠀⠀⠀⠀⠀⠀⠀⠀⠀⠀⠀⠀⠀⠀⠀⠀⠀⠀⠀⠀⠀⠀⠀⠀⠀⠀⠀⠀⠀⠀⠀⠀⠀⠀⠀⠀⠀⠀⠀⠀⠀⠀⠀⠀⠀⠀⠀⠀⠀⠀⠀⠀⠀⠀⠀⠀⠀⠀⠀⠀⠀⠀⠀⠀⠀⠀⠀⠀⠀⠀⠀⠀⠀⠀⢀⣶⣿⣿⣿⡇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⠀⠀⠀⠀⠀⠀⠀⠀⠀⠀⠀⠀⠀⠀⠀⠀⠀⠀⠀⠀⠀⠀⠀⠀⠀⠀⠀⠀⠀⠀⠀⠀⠀⠀⠀⠀⠀⠀⠀⠀⠀⠀⠀⠀⠀⠀⠀⠀⠀⠀⠀⠀⠀⠀⠀⠀⠀⠀⠀⠀⠀⠀⠀⠀⠀⠀⠀⠀⠀⠀⠀⠀⠀⠀⠀⠀⠀⠀⠀⠀⠀⠀⠀⠀⣰⣿⣿⣿⣿⣿⡇</a:t>
            </a:r>
            <a:br/>
            <a:r>
              <a:t>⠀⠀⠀⠀⠀⠀⠀⠀⠀⠀⠀⠀⠀⠀⠀⠀⠀⠀⠀⠀⠀⠀⠀⠀⠀⢀⣠⣤⣤⣤⣀⣀⡀⠀⠀⠀⠀⠀⠀⠀⠀⠀⠀⠀⠀⠀⠀⠀⠀⠀⠀⠀⠀⠀⠀⠀⠀⠀⠀⠀⠀⠀⠀⠀⠀⠀⠀⠀⠀⠀⠀⠀⠀⠀⠀⠀⠀⠀⠀⠀⣠⣤⣶⣾⣿⣿⣿⣿⣿⣿⡇</a:t>
            </a:r>
            <a:br/>
            <a:r>
              <a:t>⠀⠀⠀⠀⠀⠀⠀⠀⠀⠀⠀⠀⠀⠀⠀⠀⠀⠀⠀⠀⠀⠀⠀⠀⠀⠸⣿⣿⣿⣿⣿⣿⣿⣿⣶⣶⣤⣤⣀⡀⠀⠀⠀⠀⠀⠀⠀⠀⠀⠀⠀⠀⠀⠀⠀⠀⠀⠀⠀⠀⠀⠀⠀⠀⠀⠀⠀⠀⠀⠀⠀⠀⠀⠀⠀⠀⠀⠀⣠⣿⣿⣿⣿⣿⣿⣿⣿⣿⣿⣿⡇</a:t>
            </a:r>
            <a:br/>
            <a:r>
              <a:t>⠀⠀⠀⠀⠀⠀⠀⠀⠀⠀⠀⠀⠀⠀⠀⠀⠀⠀⠀⠀⠀⠀⠀⠀⠀⠀⠈⣻⣿⣿⣿⣿⣿⣿⣿⣿⣿⣿⣿⣿⣿⣷⣶⣤⣄⡀⠀⠀⠀⠀⠀⠀⠀⠀⠀⠀⠀⠀⠀⠀⠀⠀⠀⠀⠀⠀⠀⠀⠀⠀⠀⠀⠀⠀⠀⠀⠀⣰⣿⣿⣿⣿⣿⣿⣿⣿⣿⣿⣿⣿⡇</a:t>
            </a:r>
            <a:br/>
            <a:r>
              <a:t>⠀⠀⠀⠀⠀⠀⠀⠀⠀⠀⠀⠀⠀⠀⠀⠀⠀⠀⠀⠀⠀⠀⠀⠀⠀⠀⢠⣿⣿⣿⣿⣿⣿⣿⣿⣿⣿⣿⣿⣿⣿⣿⣿⣿⣿⣿⣦⣤⣀⣀⠀⠀⠀⠀⠀⠀⠀⠀⠀⠀⠀⠀⠀⠀⠀⠀⠀⠀⠀⠀⠀⠀⠀⠀⠀⠀⣼⣿⣿⣿⣿⣿⣿⣿⣿⣿⣿⣿⣿⣿⡇</a:t>
            </a:r>
            <a:br/>
            <a:r>
              <a:t>⠀⠀⠀⠀⠀⠀⠀⠀⠀⠀⠀⠀⠀⠀⠀⠀⠀⠀⠀⠀⠀⠀⠀⠀⠀⠀⣼⣿⣿⣿⣿⣿⣿⣿⣿⣿⣿⣿⣿⣿⣿⣿⣿⢿⣿⡿⠿⣿⣿⣿⣿⣿⣶⣶⣤⣤⣄⣀⡀⠀⠀⠀⠀⠀⠀⠀⠀⠀⠀⠀⠀⠀⠀⠀⠀⢰⣿⣿⣿⣿⣿⣿⣿⣿⣿⣿⣿⣿⣿⣿⡇</a:t>
            </a:r>
            <a:br/>
            <a:r>
              <a:t>⠀⠀⠀⠀⠀⠀⠀⠀⠀⠀⠀⠀⠀⠀⠀⠀⠀⠀⠀⠀⠀⠀⠀⠀⠀⢰⣿⣿⣿⣿⣿⣿⣿⣿⣿⣿⣿⣿⣿⣿⣿⣿⠇⠀⠀⠀⠀⠀⠀⠉⠉⠛⠛⠿⠿⣿⣿⣿⣿⣿⣷⣶⣦⣤⣤⣀⣀⠀⠀⠀⠀⠀⠀⠀⠀⣸⣿⣿⣿⣿⣿⣿⣿⣿⣿⣿⣿⣿⣿⣿⡇</a:t>
            </a:r>
            <a:br/>
            <a:r>
              <a:t>⠀⠀⠀⠀⠀⠀⠀⠀⠀⠀⠀⠀⠀⠀⠀⠀⠀⠀⠀⠀⠀⠀⠀⠀⠀⣾⣿⣿⣿⣿⣿⣿⣿⣿⣿⣿⣿⣿⣿⣿⣿⡟⠀⠀⠀⠀⠀⠀⠀⠀⠀⠀⠀⠀⠀⠀⠀⠉⠉⠛⠛⠿⠿⣿⣿⣿⣿⣿⣿⣶⣶⣦⣤⣤⣬⣿⣿⣿⣿⣿⣿⣿⣿⣿⣿⣿⣿⣿⣿⣿⡇</a:t>
            </a:r>
            <a:br/>
            <a:r>
              <a:t>⠀⠀⠀⠀⠀⠀⠀⠀⠀⠀⠀⠀⠀⠀⠀⠀⠀⠀⠀⠀⠀⠀⠀⠀⢰⣿⣿⣿⣿⣿⣿⣿⣿⣿⣿⣿⣿⣿⣿⣿⣿⠁⠀⠀⠀⠀⠀⠀⠀⠀⠀⠀⠀⠀⠀⠀⠀⠀⠀⠀⠀⠀⠀⠀⠀⠉⠉⠙⠛⠻⠿⢿⣿⣿⣿⣿⣿⣿⣿⣿⣿⣿⣿⣿⣿⣿⣿⣿⣿⣿⡇</a:t>
            </a:r>
            <a:br/>
            <a:r>
              <a:t>⠀⠀⠀⠀⠀⠀⠀⠀⠀⠀⠀⠀⠀⠀⠀⠀⠀⠀⠀⠀⠀⠀⠀⠀⣼⣿⣿⣿⣿⣿⣿⣿⣿⣿⣿⣿⣿⣿⣿⣿⠇⠀⠀⠀⠀⠀⠀⠀⠀⠀⠀⠀⠀⠀⠀⠀⠀⠀⠀⠀⠀⠀⠀⠀⠀⠀⠀⠀⠀⠀⠀⠀⠀⠀⢩⣿⣿⣿⣿⣿⠿⣿⣿⣿⣿⣿⣿⣿⣿⣿⡇</a:t>
            </a:r>
            <a:br/>
            <a:r>
              <a:t>⠀⠀⠀⠀⠀⠀⠀⠀⠀⠀⠀⠀⠀⠀⠀⠀⠀⠀⠀⠀⠀⠀⠀⠀⣿⣿⣿⣿⣿⣿⣿⣿⣿⣿⣿⣿⣿⣿⣿⡟⠀⠀⠀⠀⠀⠀⠀⠀⠀⠀⠀⠀⠀⠀⠀⠀⠀⠀⠀⠀⠀⠀⠀⠀⠀⠀⠀⠀⠀⠀⠀⠀⠀⠀⢼⣿⢿⡿⠟⠁⠀⣠⣿⣿⣿⣿⣿⣿⣿⣿⡇</a:t>
            </a:r>
            <a:br/>
            <a:r>
              <a:t>⠀⠀⠀⠀⠀⠀⠀⠀⠀⠀⠀⠀⠀⠀⠀⠀⠀⠀⠀⠀⠀⠀⠀⢸⣿⣿⣿⣿⣿⣿⣿⣿⣿⣿⣿⣿⣿⣿⣿⠁⠀⠀⠀⠀⠀⠀⠀⠀⠀⠀⠀⠀⠀⠀⠀⠀⠀⠀⠀⠀⠀⠀⠀⠀⠀⠀⠀⠀⠀⠀⠀⠀⠀⠀⠐⠁⠀⠀⠀⠀⣺⣿⣿⣿⣿⣿⣿⣿⣿⣿⡇</a:t>
            </a:r>
            <a:br/>
            <a:r>
              <a:t>⠀⠀⠀⠀⠀⠀⠀⠀⠀⠀⠀⠀⠀⠀⠀⠀⠀⠀⠀⠀⠀⠀⠀⢸⣿⣿⣿⣿⣿⣿⣿⣿⣿⣿⣿⣿⣿⣿⡏⠀⠀⠀⠀⠀⠀⠀⠀⠀⠀⠀⠀⠀⠀⠀⠀⠀⠀⠀⠀⠀⠀⠀⠀⠀⠀⠀⠀⠀⠀⠀⠀⠀⠀⠀⠀⠀⠀⠀⠀⠐⣿⣿⣿⣿⣿⣿⣿⣿⣿⣿⡇</a:t>
            </a:r>
            <a:br/>
            <a:r>
              <a:t>⠀⠀⠀⠀⠀⠀⠀⠀⠀⠀⠀⠀⠀⠀⠀⠀⠀⠀⠀⠀⠀⠀⠀⣿⣿⣿⣿⣿⣿⣿⣿⣿⣿⣿⣿⣿⣿⣿⠁⠀⠀⠀⠀⠀⠀⠀⠀⠀⠀⠀⠀⠀⠀⠀⠀⠀⠀⠀⠀⠀⠀⠀⠀⠀⠀⠀⠀⠀⠀⠀⠀⠀⠀⠀⠀⠀⠀⠀⠀⠀⠟⣿⣿⢿⣿⣿⣿⣿⣿⣿⡇</a:t>
            </a:r>
            <a:br/>
            <a:r>
              <a:t>⠀⠀⠀⠀⠀⠀⠀⠀⠀⠀⠀⠀⠀⠀⠀⠀⠀⠀⠀⠀⠀⠀⠀⣿⣿⣿⣿⣿⣿⣿⣿⣿⣿⣿⣿⣿⣿⡟⠀⠀⠀⠀⠀⠀⠀⠀⠀⠀⠀⠀⠀⠀⠀⠀⠀⠀⠀⠀⠀⠀⠀⠀⠀⠀⠀⠀⠀⠀⠀⠀⠀⠀⠀⠀⠀⠀⠀⠀⠀⠀⠸⠛⠃⠈⢸⡿⣿⣿⣿⣿⡇</a:t>
            </a:r>
            <a:br/>
            <a:r>
              <a:t>⠀⠀⠀⠀⠀⠀⠀⠀⠀⠀⠀⠀⠀⠀⠀⠀⠀⠀⠀⠀⠀⠀⠀⣿⣿⣿⣿⣿⣿⣿⣿⣿⣿⣿⣿⣿⣿⡇⠀⠀⠀⠀⠀⠀⠀⠀⠀⠀⠀⠀⠀⠀⠀⠀⠀⠀⠀⠀⠀⠀⠀⠀⠀⠀⠀⠀⠀⠀⠀⠀⠀⠀⠀⠀⠀⠀⠀⠀⠀⠀⠀⠀⠀⠀⠀⠘⣿⣿⣿⣿⡇</a:t>
            </a:r>
            <a:br/>
            <a:r>
              <a:t>⠀⠀⠀⠀⠀⠀⠀⠀⠀⠀⠀⠀⠀⠀⠀⠀⠀⠀⠀⠀⠀⠀⠀⣿⣿⣿⣿⣿⣿⣿⣿⣿⣿⣿⣿⣿⣿⡇⠀⠀⠀⠀⠀⠀⠀⠀⠀⠀⠀⠀⠀⠀⠀⠀⠀⠀⠀⠀⠀⠀⠀⠀⠀⠀⠀⠀⠀⠀⠀⠀⠀⠀⠀⠀⠀⠀⠀⠀⠀⠀⠀⠀⠀⠀⣠⣾⣿⣿⣿⣿⡇</a:t>
            </a:r>
            <a:br/>
            <a:r>
              <a:t>⠀⠀⠀⠀⠀⠀⠀⠀⠀⠀⠀⠀⠀⠀⠀⠀⠀⠀⠀⠀⠀⠀⠀⣿⣿⣿⣿⣿⣿⣿⣿⣿⣿⣿⣿⣿⣿⠃⠀⠀⠀⠀⠀⠀⠀⠀⠀⠀⠀⠀⠀⠀⠀⠀⠀⠀⠀⠀⠀⠀⠀⠀⠀⠀⠀⠀⠀⠀⠀⠀⠀⠀⠀⠀⠀⠀⠀⠀⠀⠀⠀⠀⢀⣾⣿⣿⣿⣿⣿⣿⡇</a:t>
            </a:r>
            <a:br/>
            <a:r>
              <a:t>⠀⠀⠀⠀⠀⠀⠀⠀⠀⠀⠀⠀⠀⠀⠀⠀⠀⠀⠀⠀⠀⠀⠀⣿⣿⣿⣿⣿⣿⣿⣿⣿⣿⣿⣿⣿⣿⠀⠀⠀⠀⠀⠀⠀⠀⠀⠀⠀⠀⠀⠀⠀⠀⠀⠀⠀⠀⠀⠀⠀⠀⠀⠀⠀⠀⠀⠀⠀⠀⠀⠀⠀⠀⠀⠀⠀⠀⠀⠀⠀⢀⣴⣿⣿⣿⣿⣿⣿⣿⡿⠃</a:t>
            </a:r>
            <a:br/>
            <a:r>
              <a:t>⠀⠀⠀⠀⠀⠀⠀⠀⠀⠀⠀⠀⠀⠀⠀⠀⠀⠀⠀⠀⠀⠀⠀⣿⣿⣿⣿⣿⣿⣿⣿⣿⣿⣿⣿⣿⣿⠀⠀⠀⠀⠀⠀⠀⠀⠀⠀⠀⠀⠀⠀⠀⠀⠀⠀⠀⠀⠀⠀⠀⠀⠀⠀⠀⠀⠀⠀⠀⠀⠀⠀⠀⠀⠀⠀⠀⠀⠀⠀⢀⣾⣿⣿⣿⣿⣿⣿⠿⠋⠀⠀</a:t>
            </a:r>
            <a:br/>
            <a:r>
              <a:t>⠀⠀⠀⠀⠀⠀⠀⠀⠀⠀⠀⠀⠀⠀⠀⠀⠀⠀⠀⠀⠀⠀⠀⢻⣿⣿⣿⣿⣿⣿⣿⣿⣿⣿⣿⣿⣿⠀⠀⠀⠀⠀⠀⠀⠀⠀⠀⠀⠀⠀⠀⠀⠀⠀⠀⠀⠀⠀⠀⠀⠀⠀⠀⠀⠀⠀⠀⠀⠀⠀⠀⠀⠀⠀⠀⠀⠀⠀⠀⢸⣿⣿⣿⣿⣿⣟⠁⠀⠀⠀⠀</a:t>
            </a:r>
            <a:br/>
            <a:r>
              <a:t>⠀⠀⠀⠀⠀⠀⠀⠀⠀⠀⠀⠀⠀⠀⠀⠀⠀⠀⠀⠀⠀⠀⠀⢸⣿⣿⣿⣿⣿⣿⣿⣿⣿⣿⣿⣿⣿⠀⠀⠀⠀⠀⠀⠀⠀⠀⠀⠀⠀⠀⠀⠀⠀⠀⠀⠀⠀⠀⠀⠀⠀⠀⠀⠀⠀⠀⠀⠀⠀⠀⠀⠀⠀⠀⠀⠀⠀⠀⠀⠸⣿⣿⣿⣿⣿⣿⣷⣄⠀⠀⠀</a:t>
            </a:r>
            <a:br/>
            <a:r>
              <a:t>⠀⠀⠀⠀⠀⠀⠀⠀⠀⠀⠀⠀⠀⠀⠀⠀⠀⠀⠀⠀⠀⠀⠀⠘⣿⣿⣿⣿⣿⣿⣿⣿⣿⣿⣿⣿⣿⠀⠀⠀⠀⠀⠀⠀⠀⠀⠀⠀⠀⠀⠀⠀⠀⠀⠀⠀⠀⠀⠀⠀⠀⠀⠀⠀⠀⠀⠀⠀⠀⠀⠀⠀⠀⠀⠀⠀⠀⠀⠀⠀⠘⢿⣿⣿⣿⣿⣿⣿⣧⡀⠀</a:t>
            </a:r>
            <a:br/>
            <a:r>
              <a:t>⠀⠀⠀⠀⠀⠀⠀⠀⠀⠀⠀⠀⠀⠀⠀⠀⠀⠀⠀⠀⠀⠀⠀⠀⣿⣿⣿⣿⣿⣿⣿⣿⣿⣿⣿⣿⣿⡆⠀⠀⠀⠀⠀⠀⠀⠀⠀⠀⠀⠀⠀⠀⠀⠀⠀⠀⠀⠀⠀⠀⠀⠀⠀⠀⠀⠀⠀⠀⠀⠀⠀⠀⠀⠀⠀⠀⠀⠀⠀⠀⠀⠀⠈⠻⣿⣿⣿⣿⣿⣿⡆</a:t>
            </a:r>
            <a:br/>
            <a:r>
              <a:t>⠀⠀⠀⠀⠀⠀⠀⠀⠀⠀⠀⠀⠀⠀⠀⠀⠀⠀⠀⠀⠀⠀⠀⠀⢹⣿⣿⣿⣿⣿⣿⣿⣿⣿⣿⣿⣿⡇⠀⠀⠀⠀⠀⠀⠀⠀⠀⠀⠀⠀⠀⠀⠀⠀⠀⠀⠀⠀⠀⠀⠀⠀⠀⠀⠀⠀⠀⠀⠀⠀⠀⠀⠀⠀⠀⠀⠀⠀⠀⠀⠀⠀⠀⠀⠈⠻⣿⣿⣿⣿⡇</a:t>
            </a:r>
            <a:br/>
            <a:r>
              <a:t>⠀⠀⠀⠀⠀⠀⠀⠀⠀⠀⠀⠀⠀⠀⠀⠀⠀⠀⠀⠀⠀⠀⠀⠀⠈⣿⣿⣿⣿⣿⣿⣿⣿⣿⣿⣿⣿⣧⠀⠀⠀⠀⠀⠀⠀⠀⠀⠀⠀⠀⠀⠀⠀⠀⠀⠀⠀⠀⠀⠀⠀⠀⠀⠀⠀⠀⠀⠀⠀⠀⠀⠀⠀⠀⠀⠀⠀⠀⠀⠀⠀⠀⠀⠀⠀⠀⠈⠻⣿⣿⡇</a:t>
            </a:r>
            <a:br/>
            <a:r>
              <a:t>⠀⠀⠀⠀⠀⠀⠀⠀⠀⠀⠀⠀⠀⠀⠀⠀⠀⠀⠀⠀⠀⠀⠀⠀⠀⢻⣿⣿⣿⣿⣿⣿⣿⣿⣿⣿⣿⣿⡀⠀⠀⠀⠀⠀⠀⠀⠀⠀⠀⠀⠀⠀⠀⠀⠀⠀⠀⠀⠀⠀⠀⠀⠀⠀⠀⠀⠀⠀⠀⠀⠀⠀⠀⠀⠀⠀⠀⠀⠀⠀⠀⠀⠀⠀⠀⠀⠀⠀⠈⠻⡇</a:t>
            </a:r>
            <a:br/>
            <a:r>
              <a:t>⠀⠀⠀⠀⠀⠀⠀⠀⠀⠀⠀⠀⠀⠀⠀⠀⠀⠀⠀⠀⠀⠀⠀⠀⠀⠈⣿⣿⣿⣿⣿⣿⣿⣿⣿⣿⣿⣿⣧⠀⠀⠀⠀⠀⠀⠀⠀⠀⠀⠀⠀⠀⠀⠀⠀⠀⠀⠀⠀⠀⠀⠀⠀⠀⠀⠀⠀⠀⠀⠀⠀⠀⠀⠀⠀⠀⠀⠀⠀⠀⠀⠀⠀⠀⠀⠀⠀⠀⠀⠀⠀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⠀⠀⠀⠀⠀⠀⠀⠀⠀⠀⠀⠀⠀⠀⠀⠀⠀⠀⠀⠀⠀⠀⠀⠀⠀⠀⠹⣿⣿⣿⣿⣿⣿⣿⣿⣿⣿⣿⣿⡄⠀⠀⠀⠀⠀⠀⠀⠀⠀⠀⠀⠀⠀⠀⠀⠀⠀⠀⠀⠀⠀⠀⠀⠀⠀⠀⠀⠀⠀⠀⠀⠀⠀⠀⠀⠀⠀⠀⠀⠀⠀⠀⠀⠀⠀⠀⠀⠀⠀⠀⡄</a:t>
            </a:r>
            <a:br/>
            <a:r>
              <a:t>⠀⠀⠀⠀⠀⠀⠀⠀⠀⠀⠀⠀⠀⠀⠀⠀⠀⠀⠀⠀⠀⠀⠀⠀⠀⠀⠀⢻⣿⣿⣿⣿⣿⣿⣿⣿⣿⣿⣿⣷⡀⠀⠀⠀⠀⠀⠀⠀⠀⠀⠀⠀⠀⠀⠀⠀⠀⠀⠀⠀⠀⠀⠀⠀⠀⠀⠀⠀⠀⠀⠀⠀⠀⠀⠀⠀⠀⠀⠀⠀⠀⠀⠀⠀⠀⠀⠀⠀⢠⣾⡇</a:t>
            </a:r>
            <a:br/>
            <a:r>
              <a:t>⠀⠀⠀⠀⠀⠀⠀⠀⠀⠀⠀⠀⠀⠀⠀⠀⠀⠀⠀⠀⠀⠀⠀⠀⠀⠀⠀⠀⢻⣿⣿⣿⣿⣿⣿⣿⣿⣿⣿⣿⣧⠀⠀⠀⠀⠀⠀⠀⠀⠀⠀⠀⠀⠀⠀⠀⠀⠀⠀⠀⠀⠀⠀⠀⠀⠀⠀⠀⠀⠀⠀⠀⠀⠀⠀⠀⠀⠀⠀⠀⠀⠀⠀⠀⠀⠀⠀⣴⣿⣿⡇</a:t>
            </a:r>
            <a:br/>
            <a:r>
              <a:t>⠀⠀⠀⠀⠀⠀⠀⠀⠀⠀⠀⠀⠀⠀⠀⠀⠀⠀⠀⠀⠀⠀⠀⠀⠀⠀⠀⠀⠈⢿⣿⣿⣿⣿⣿⣿⣿⣿⣿⣿⣿⣇⠀⠀⠀⠀⠀⠀⠀⠀⠀⠀⠀⠀⠀⠀⠀⠀⠀⠀⠀⠀⠀⠀⠀⠀⠀⠀⠀⠀⠀⠀⠀⠀⠀⠀⠀⠀⠀⠀⠀⠀⠀⠀⠀⢠⣾⣿⣿⣿⡇</a:t>
            </a:r>
            <a:br/>
            <a:r>
              <a:t>⠀⠀⠀⠀⠀⠀⠀⠀⠀⠀⠀⠀⠀⠀⠀⠀⠀⠀⠀⠀⠀⠀⠀⠀⠀⠀⠀⠀⠀⠈⢿⣿⣿⣿⣿⣿⣿⣿⣿⣿⣿⣿⣆⠀⠀⠀⠀⠀⠀⠀⠀⠀⠀⠀⠀⠀⠀⠀⠀⠀⠀⠀⠀⠀⠀⠀⠀⠀⠀⠀⠀⠀⠀⠀⠀⠀⠀⠀⠀⠀⠀⠀⠀⢀⣴⣿⣿⣿⣿⣿⡇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⠀⠀⠀⠀⠀⠀⠀⠀⠀⠀⠀⠀⠀⠀⠀⠀⠀⠀⠀⠀⠀⠀⠀⠀⠀⠀⠀⠀⠀⠀⠀⠀⠀⠀⠀⠀⠀⠀⠀⠀⠀⠀⠀⠀⠀⠀⠀⠀⠀⠀⠀⠀⠀⠀⠀⠀⠀⠀⠀⠀⠀⠀⠀⠀⠀⠀⠀⠀⠀⠀⠀⠀⠀⠀⠀⠀⠀⠀⠀⠀⠀⠀⠀⠀⠀⠀⠀⠀⠀⢠⡇</a:t>
            </a:r>
            <a:br/>
            <a:r>
              <a:t>⠀⠀⠀⠀⠀⠀⠀⠀⠀⠀⠀⠀⠀⠀⠀⠀⠀⠀⠀⠀⠀⠀⠀⠀⠀⠀⠀⣀⣤⣦⣤⣤⣄⣀⡀⠀⠀⠀⠀⠀⠀⠀⠀⠀⠀⠀⠀⠀⠀⠀⠀⠀⠀⠀⠀⠀⠀⠀⠀⠀⠀⠀⠀⠀⠀⠀⠀⠀⠀⠀⠀⠀⠀⠀⠀⠀⠀⠀⠀⠀⠀⠀⠀⠀⢀⣤⣶⣶⣾⣿⡇</a:t>
            </a:r>
            <a:br/>
            <a:r>
              <a:t>⠀⠀⠀⠀⠀⠀⠀⠀⠀⠀⠀⠀⠀⠀⠀⠀⠀⠀⠀⠀⠀⠀⠀⠀⠀⠀⠘⢿⣿⣿⣿⣿⣿⣿⣿⣿⣷⣶⣦⣤⣄⣀⠀⠀⠀⠀⠀⠀⠀⠀⠀⠀⠀⠀⠀⠀⠀⠀⠀⠀⠀⠀⠀⠀⠀⠀⠀⠀⠀⠀⠀⠀⠀⠀⠀⠀⠀⠀⠀⠀⠀⠀⢀⣴⣿⣿⣿⣿⣿⣿⡇</a:t>
            </a:r>
            <a:br/>
            <a:r>
              <a:t>⠀⠀⠀⠀⠀⠀⠀⠀⠀⠀⠀⠀⠀⠀⠀⠀⠀⠀⠀⠀⠀⠀⠀⠀⠀⠀⠀⠀⢙⣿⣿⣿⣿⣿⣿⣿⣿⣿⣿⣿⣿⣿⣿⣿⣶⣦⣤⣀⠀⠀⠀⠀⠀⠀⠀⠀⠀⠀⠀⠀⠀⠀⠀⠀⠀⠀⠀⠀⠀⠀⠀⠀⠀⠀⠀⠀⠀⠀⠀⠀⠀⢀⣾⣿⣿⣿⣿⣿⣿⣿⡇</a:t>
            </a:r>
            <a:br/>
            <a:r>
              <a:t>⠀⠀⠀⠀⠀⠀⠀⠀⠀⠀⠀⠀⠀⠀⠀⠀⠀⠀⠀⠀⠀⠀⠀⠀⠀⠀⠀⠀⣸⣿⣿⣿⣿⣿⣿⣿⣿⣿⣿⣿⣿⣿⣿⣿⣿⣿⣿⣿⣿⣤⣄⣀⡀⠀⠀⠀⠀⠀⠀⠀⠀⠀⠀⠀⠀⠀⠀⠀⠀⠀⠀⠀⠀⠀⠀⠀⠀⠀⠀⠀⠀⣼⣿⣿⣿⣿⣿⣿⣿⣿⡇</a:t>
            </a:r>
            <a:br/>
            <a:r>
              <a:t>⠀⠀⠀⠀⠀⠀⠀⠀⠀⠀⠀⠀⠀⠀⠀⠀⠀⠀⠀⠀⠀⠀⠀⠀⠀⠀⠀⢠⣿⣿⣿⣿⣿⣿⣿⣿⣿⣿⣿⣿⣿⣿⣿⣿⣿⣿⣿⣿⣿⣿⣿⣿⣿⣿⣿⣶⣶⣤⣤⣀⣀⠀⠀⠀⠀⠀⠀⠀⠀⠀⠀⠀⠀⠀⠀⠀⠀⠀⠀⠀⢸⣿⣿⣿⣿⣿⣿⣿⣿⣿⡇</a:t>
            </a:r>
            <a:br/>
            <a:r>
              <a:t>⠀⠀⠀⠀⠀⠀⠀⠀⠀⠀⠀⠀⠀⠀⠀⠀⠀⠀⠀⠀⠀⠀⠀⠀⠀⠀⠀⣾⣿⣿⣿⣿⣿⣿⣿⣿⣿⣿⣿⣿⣿⣿⣿⣿⡿⠁⠀⠀⠀⠀⠈⠉⠙⠛⠛⠿⠿⣿⣿⣿⣿⣿⣿⣷⣶⣦⣤⣤⣀⣀⠀⠀⠀⠀⠀⠀⠀⠀⠀⠀⢸⣿⣿⣿⣿⣿⣿⣿⣿⣿⡇</a:t>
            </a:r>
            <a:br/>
            <a:r>
              <a:t>⠀⠀⠀⠀⠀⠀⠀⠀⠀⠀⠀⠀⠀⠀⠀⠀⠀⠀⠀⠀⠀⠀⠀⠀⠀⠀⢰⣿⣿⣿⣿⣿⣿⣿⣿⣿⣿⣿⣿⣿⣿⣿⣿⣿⠃⠀⠀⠀⠀⠀⠀⠀⠀⠀⠀⠀⠀⠀⠈⠉⠉⠛⠛⠿⠿⣿⣿⣿⣿⣿⣿⣿⣷⣶⣦⣤⣤⣀⣀⣀⣼⣿⣿⣿⣿⣿⣿⣿⣿⣿⡇</a:t>
            </a:r>
            <a:br/>
            <a:r>
              <a:t>⠀⠀⠀⠀⠀⠀⠀⠀⠀⠀⠀⠀⠀⠀⠀⠀⠀⠀⠀⠀⠀⠀⠀⠀⠀⠀⣾⣿⣿⣿⣿⣿⣿⣿⣿⣿⣿⣿⣿⣿⣿⣿⣿⡏⠀⠀⠀⠀⠀⠀⠀⠀⠀⠀⠀⠀⠀⠀⠀⠀⠀⠀⠀⠀⠀⠀⠀⠈⠉⠛⠛⠻⠿⠿⣿⣿⣿⣿⣿⣿⣿⣿⣿⣿⣿⣿⣿⣿⣿⣿⡇</a:t>
            </a:r>
            <a:br/>
            <a:r>
              <a:t>⠀⠀⠀⠀⠀⠀⠀⠀⠀⠀⠀⠀⠀⠀⠀⠀⠀⠀⠀⠀⠀⠀⠀⠀⠀⢠⣿⣿⣿⣿⣿⣿⣿⣿⣿⣿⣿⣿⣿⣿⣿⣿⡿⠀⠀⠀⠀⠀⠀⠀⠀⠀⠀⠀⠀⠀⠀⠀⠀⠀⠀⠀⠀⠀⠀⠀⠀⠀⠀⠀⠀⠀⠀⠀⠀⠀⠉⠉⠙⠛⢻⣿⣿⣿⣿⣿⣿⣿⣿⣿⡇</a:t>
            </a:r>
            <a:br/>
            <a:r>
              <a:t>⠀⠀⠀⠀⠀⠀⠀⠀⠀⠀⠀⠀⠀⠀⠀⠀⠀⠀⠀⠀⠀⠀⠀⠀⠀⣸⣿⣿⣿⣿⣿⣿⣿⣿⣿⣿⣿⣿⣿⣿⣿⣿⠃⠀⠀⠀⠀⠀⠀⠀⠀⠀⠀⠀⠀⠀⠀⠀⠀⠀⠀⠀⠀⠀⠀⠀⠀⠀⠀⠀⠀⠀⠀⠀⠀⠀⠀⠀⠀⠀⢸⣿⣿⣿⣿⠟⠉⢙⣿⣿⡇</a:t>
            </a:r>
            <a:br/>
            <a:r>
              <a:t>⠀⠀⠀⠀⠀⠀⠀⠀⠀⠀⠀⠀⠀⠀⠀⠀⠀⠀⠀⠀⠀⠀⠀⠀⠀⣿⣿⣿⣿⣿⣿⣿⣿⣿⣿⣿⣿⣿⣿⣿⣿⡏⠀⠀⠀⠀⠀⠀⠀⠀⠀⠀⠀⠀⠀⠀⠀⠀⠀⠀⠀⠀⠀⠀⠀⠀⠀⠀⠀⠀⠀⠀⠀⠀⠀⠀⠀⠀⠀⠀⢾⣿⢿⠟⠁⠀⠀⣾⣿⣿⡇</a:t>
            </a:r>
            <a:br/>
            <a:r>
              <a:t>⠀⠀⠀⠀⠀⠀⠀⠀⠀⠀⠀⠀⠀⠀⠀⠀⠀⠀⠀⠀⠀⠀⠀⠀⢰⣿⣿⣿⣿⣿⣿⣿⣿⣿⣿⣿⣿⣿⣿⣿⣿⠁⠀⠀⠀⠀⠀⠀⠀⠀⠀⠀⠀⠀⠀⠀⠀⠀⠀⠀⠀⠀⠀⠀⠀⠀⠀⠀⠀⠀⠀⠀⠀⠀⠀⠀⠀⠀⠀⠀⠀⠀⠀⠀⠀⠀⢺⣿⣿⣿⡇</a:t>
            </a:r>
            <a:br/>
            <a:r>
              <a:t>⠀⠀⠀⠀⠀⠀⠀⠀⠀⠀⠀⠀⠀⠀⠀⠀⠀⠀⠀⠀⠀⠀⠀⠀⢸⣿⣿⣿⣿⣿⣿⣿⣿⣿⣿⣿⣿⣿⣿⣿⡏⠀⠀⠀⠀⠀⠀⠀⠀⠀⠀⠀⠀⠀⠀⠀⠀⠀⠀⠀⠀⠀⠀⠀⠀⠀⠀⠀⠀⠀⠀⠀⠀⠀⠀⠀⠀⠀⠀⠀⠀⠀⠀⠀⠀⠀⢹⣿⣿⣿⡇</a:t>
            </a:r>
            <a:br/>
            <a:r>
              <a:t>⠀⠀⠀⠀⠀⠀⠀⠀⠀⠀⠀⠀⠀⠀⠀⠀⠀⠀⠀⠀⠀⠀⠀⠀⣸⣿⣿⣿⣿⣿⣿⣿⣿⣿⣿⣿⣿⣿⣿⣿⠁⠀⠀⠀⠀⠀⠀⠀⠀⠀⠀⠀⠀⠀⠀⠀⠀⠀⠀⠀⠀⠀⠀⠀⠀⠀⠀⠀⠀⠀⠀⠀⠀⠀⠀⠀⠀⠀⠀⠀⠀⠀⠀⠀⠀⠀⠘⢹⣿⡿⠇</a:t>
            </a:r>
            <a:br/>
            <a:r>
              <a:t>⠀⠀⠀⠀⠀⠀⠀⠀⠀⠀⠀⠀⠀⠀⠀⠀⠀⠀⠀⠀⠀⠀⠀⠀⣿⣿⣿⣿⣿⣿⣿⣿⣿⣿⣿⣿⣿⣿⣿⡿⠀⠀⠀⠀⠀⠀⠀⠀⠀⠀⠀⠀⠀⠀⠀⠀⠀⠀⠀⠀⠀⠀⠀⠀⠀⠀⠀⠀⠀⠀⠀⠀⠀⠀⠀⠀⠀⠀⠀⠀⠀⠀⠀⠀⠀⠀⠀⠟⠀⠁⠀</a:t>
            </a:r>
            <a:br/>
            <a:r>
              <a:t>⠀⠀⠀⠀⠀⠀⠀⠀⠀⠀⠀⠀⠀⠀⠀⠀⠀⠀⠀⠀⠀⠀⠀⠀⣿⣿⣿⣿⣿⣿⣿⣿⣿⣿⣿⣿⣿⣿⣿⡇⠀⠀⠀⠀⠀⠀⠀⠀⠀⠀⠀⠀⠀⠀⠀⠀⠀⠀⠀⠀⠀⠀⠀⠀⠀⠀⠀⠀⠀⠀⠀⠀⠀⠀⠀⠀⠀⠀⠀⠀⠀⠀⠀⠀⠀⠀⠀⠀⠀⠀⠀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⠀⠀⠀⠀⠀⠀⠀⠀⠀⠀⠀⠀⠀⠀⠀⠀⠀⠀⠀⠀⠀⠀⠀⠀⣿⣿⣿⣿⣿⣿⣿⣿⣿⣿⣿⣿⣿⣿⣿⡇⠀⠀⠀⠀⠀⠀⠀⠀⠀⠀⠀⠀⠀⠀⠀⠀⠀⠀⠀⠀⠀⠀⠀⠀⠀⠀⠀⠀⠀⠀⠀⠀⠀⠀⠀⠀⠀⠀⠀⠀⠀⠀⠀⠀⠀⠀⠀⠀⢀⣴⡇</a:t>
            </a:r>
            <a:br/>
            <a:r>
              <a:t>⠀⠀⠀⠀⠀⠀⠀⠀⠀⠀⠀⠀⠀⠀⠀⠀⠀⠀⠀⠀⠀⠀⠀⠀⣿⣿⣿⣿⣿⣿⣿⣿⣿⣿⣿⣿⣿⣿⣿⡇⠀⠀⠀⠀⠀⠀⠀⠀⠀⠀⠀⠀⠀⠀⠀⠀⠀⠀⠀⠀⠀⠀⠀⠀⠀⠀⠀⠀⠀⠀⠀⠀⠀⠀⠀⠀⠀⠀⠀⠀⠀⠀⠀⠀⠀⠀⠀⣴⣿⣿⡇</a:t>
            </a:r>
            <a:br/>
            <a:r>
              <a:t>⠀⠀⠀⠀⠀⠀⠀⠀⠀⠀⠀⠀⠀⠀⠀⠀⠀⠀⠀⠀⠀⠀⠀⠀⣿⣿⣿⣿⣿⣿⣿⣿⣿⣿⣿⣿⣿⣿⣿⠁⠀⠀⠀⠀⠀⠀⠀⠀⠀⠀⠀⠀⠀⠀⠀⠀⠀⠀⠀⠀⠀⠀⠀⠀⠀⠀⠀⠀⠀⠀⠀⠀⠀⠀⠀⠀⠀⠀⠀⠀⠀⠀⠀⠀⠀⣠⣾⣿⣿⣿⡇</a:t>
            </a:r>
            <a:br/>
            <a:r>
              <a:t>⠀⠀⠀⠀⠀⠀⠀⠀⠀⠀⠀⠀⠀⠀⠀⠀⠀⠀⠀⠀⠀⠀⠀⠀⢸⣿⣿⣿⣿⣿⣿⣿⣿⣿⣿⣿⣿⣿⣿⠀⠀⠀⠀⠀⠀⠀⠀⠀⠀⠀⠀⠀⠀⠀⠀⠀⠀⠀⠀⠀⠀⠀⠀⠀⠀⠀⠀⠀⠀⠀⠀⠀⠀⠀⠀⠀⠀⠀⠀⠀⠀⠀⠀⠀⣰⣿⣿⣿⣿⣿⡇</a:t>
            </a:r>
            <a:br/>
            <a:r>
              <a:t>⠀⠀⠀⠀⠀⠀⠀⠀⠀⠀⠀⠀⠀⠀⠀⠀⠀⠀⠀⠀⠀⠀⠀⠀⢸⣿⣿⣿⣿⣿⣿⣿⣿⣿⣿⣿⣿⣿⣿⠀⠀⠀⠀⠀⠀⠀⠀⠀⠀⠀⠀⠀⠀⠀⠀⠀⠀⠀⠀⠀⠀⠀⠀⠀⠀⠀⠀⠀⠀⠀⠀⠀⠀⠀⠀⠀⠀⠀⠀⠀⠀⠀⠀⠀⣿⣿⣿⣿⣿⣿⡇</a:t>
            </a:r>
            <a:br/>
            <a:r>
              <a:t>⠀⠀⠀⠀⠀⠀⠀⠀⠀⠀⠀⠀⠀⠀⠀⠀⠀⠀⠀⠀⠀⠀⠀⠀⠸⣿⣿⣿⣿⣿⣿⣿⣿⣿⣿⣿⣿⣿⣿⠀⠀⠀⠀⠀⠀⠀⠀⠀⠀⠀⠀⠀⠀⠀⠀⠀⠀⠀⠀⠀⠀⠀⠀⠀⠀⠀⠀⠀⠀⠀⠀⠀⠀⠀⠀⠀⠀⠀⠀⠀⠀⠀⠀⠀⢿⣿⣿⣿⣿⣿⡇</a:t>
            </a:r>
            <a:br/>
            <a:r>
              <a:t>⠀⠀⠀⠀⠀⠀⠀⠀⠀⠀⠀⠀⠀⠀⠀⠀⠀⠀⠀⠀⠀⠀⠀⠀⠀⣿⣿⣿⣿⣿⣿⣿⣿⣿⣿⣿⣿⣿⣿⡀⠀⠀⠀⠀⠀⠀⠀⠀⠀⠀⠀⠀⠀⠀⠀⠀⠀⠀⠀⠀⠀⠀⠀⠀⠀⠀⠀⠀⠀⠀⠀⠀⠀⠀⠀⠀⠀⠀⠀⠀⠀⠀⠀⠀⠈⠻⣿⣿⣿⣿⡇</a:t>
            </a:r>
            <a:br/>
            <a:r>
              <a:t>⠀⠀⠀⠀⠀⠀⠀⠀⠀⠀⠀⠀⠀⠀⠀⠀⠀⠀⠀⠀⠀⠀⠀⠀⠀⢻⣿⣿⣿⣿⣿⣿⣿⣿⣿⣿⣿⣿⣿⡇⠀⠀⠀⠀⠀⠀⠀⠀⠀⠀⠀⠀⠀⠀⠀⠀⠀⠀⠀⠀⠀⠀⠀⠀⠀⠀⠀⠀⠀⠀⠀⠀⠀⠀⠀⠀⠀⠀⠀⠀⠀⠀⠀⠀⠀⠀⠈⠻⣿⣿⡇</a:t>
            </a:r>
            <a:br/>
            <a:r>
              <a:t>⠀⠀⠀⠀⠀⠀⠀⠀⠀⠀⠀⠀⠀⠀⠀⠀⠀⠀⠀⠀⠀⠀⠀⠀⠀⠸⣿⣿⣿⣿⣿⣿⣿⣿⣿⣿⣿⣿⣿⡇⠀⠀⠀⠀⠀⠀⠀⠀⠀⠀⠀⠀⠀⠀⠀⠀⠀⠀⠀⠀⠀⠀⠀⠀⠀⠀⠀⠀⠀⠀⠀⠀⠀⠀⠀⠀⠀⠀⠀⠀⠀⠀⠀⠀⠀⠀⠀⠀⠈⠻⡇</a:t>
            </a:r>
            <a:br/>
            <a:r>
              <a:t>⠀⠀⠀⠀⠀⠀⠀⠀⠀⠀⠀⠀⠀⠀⠀⠀⠀⠀⠀⠀⠀⠀⠀⠀⠀⠀⣿⣿⣿⣿⣿⣿⣿⣿⣿⣿⣿⣿⣿⣷⠀⠀⠀⠀⠀⠀⠀⠀⠀⠀⠀⠀⠀⠀⠀⠀⠀⠀⠀⠀⠀⠀⠀⠀⠀⠀⠀⠀⠀⠀⠀⠀⠀⠀⠀⠀⠀⠀⠀⠀⠀⠀⠀⠀⠀⠀⠀⠀⠀⠀⠀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⠀⠀⠀⠀⠀⠀⠀⠀⠀⠀⠀⠀⠀⠀⠀⠀⠀⠀⠀⠀⠀⠀⠀⠀⠀⠀⠀⠀⠀⠈⢿⣿⣿⣿⣿⣿⣿⣿⣿⣿⣿⣿⣿⣆⠀⠀⠀⠀⠀⠀⠀⠀⠀⠀⠀⠀⠀⠀⠀⠀⠀⠀⠀⠀⠀⠀⠀⠀⠀⠀⠀⠀⠀⠀⠀⠀⠀⠀⠀⠀⠀⠀⠀⠀⠀⠀⠀⠀⠀⠀⠀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⣿⣿⣿⣿⣿⣿⣿⣿⣿⣿⣿⣿⣿⣿⣿⣿⣿⣿⣿⣿⣿⣿⣿⣿⣿⣿⣿⣿⣿⣿⣿⣿⣿⣿⣿⣿⣿⣿⣿⣿⣿⣿⣿⣿⣿⣿⣿⣿⣿⣿⣿⣿⣿⣿⣿⣿⠟⠛⠛⠉⢿⣿⣿⣿⣿⣿⣿⣿⣿⣿⣿⣿⣿⣿⣿⣿⣿⣿⣿⣿⣿⣿⣿⣿⣿⣿⣿⣿⣿⣿⡇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⣿⣿⣿⣿⣿⣿⣿⣿⣿⣿⣿⣿⣿⣿⣿⣿⣿⣿⣿⣿⣿⣿⣿⣿⣿⣿⣿⣿⣿⣿⣿⣿⣿⣿⣿⣿⣿⣿⣿⣿⣿⣿⣿⣿⣿⣿⣿⣿⣿⣿⣿⣿⣿⣿⣿⠃⠀⠀⠀⠀⠀⠙⢿⣿⣿⣿⣿⣿⣿⣿⣿⣿⣿⣿⣿⣿⣿⣿⣿⣿⣿⣿⣿⣿⣿⣿⣿⣿⣿⣿⡇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⣿⣿⣿⣿⣿⣿⣿⣿⣿⣿⣿⣿⣿⣿⣿⣿⣿⣿⣿⣿⣿⣿⣿⣿⣿⣿⣿⣿⣿⣿⣿⣿⣿⣿⣿⣿⣿⣿⣿⣿⣿⣿⣿⣿⣿⣿⣿⣿⣿⣿⣿⣿⣿⣿⣿⠀⠀⠀⠀⠀⠀⠀⠀⠙⢿⣿⣿⣿⣿⣿⣿⣿⣿⣿⣿⣿⣿⣿⣿⣿⣿⣿⣿⣿⣿⣿⣿⣿⣿⣿⡇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⣿⣿⣿⣿⣿⣿⣿⣿⣿⣿⣿⣿⣿⣿⣿⣿⣿⣿⣿⣿⣿⣿⣿⣿⣿⣿⣿⣿⣿⣿⣿⣿⣿⣿⣿⣿⣿⣿⣿⣿⣿⣿⣿⣿⣿⣿⣿⣿⣿⣿⣿⣿⣿⣿⣿⣆⠀⠀⠀⠀⠀⠀⠀⠀⠀⠉⠀⠀⠈⠉⠻⣿⣿⣿⣿⣿⣿⣿⣿⣿⣿⣿⣿⣿⣿⣿⣿⣿⣿⣿⡇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⣿⣿⣿⣿⣿⣿⣿⣿⣿⣿⣿⣿⣿⣿⣿⣿⣿⣿⣿⣿⣿⣿⣿⣿⣿⣿⣿⣿⣿⣿⣿⣿⣿⣿⣿⣿⣿⣿⣿⣿⣿⣿⣿⣿⣿⣿⣿⣿⣿⣿⣿⣿⠿⠛⠉⠁⠀⠀⠀⠀⠀⠀⠀⠀⠀⠀⠀⠀⠀⠀⠀⠈⢻⣿⣿⣿⣿⣿⣿⣿⣿⣿⣿⣿⣿⣿⣿⣿⣿⣿⡇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⣿⣿⣿⣿⣿⣿⣿⣿⣿⣿⣿⣿⣿⣿⣿⣿⣿⣿⣿⣿⣿⣿⣿⣿⣿⣿⣿⣿⣿⣿⣿⣿⣿⣿⣿⣿⣿⣿⣿⣿⣿⣿⣿⣿⣿⣾⡆⠀⠀⠀⠀⠀⠀⠀⠀⠀⠀⠀⠀⠀⠀⠀⠀⠀⠀⠀⠀⠀⠀⠀⠀⠀⠀⠀⠀⠀⢻⣿⣿⣿⣿⣿⣿⣿⣿⣿⣿⣿⣿⣿⡇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⣿⣿⣿⣿⣿⣿⣿⣿⣿⣿⣿⣿⣿⣿⣿⣿⣿⣿⣿⣿⣿⣿⣿⣿⣿⣿⣿⣿⣿⣿⣿⣿⣿⣿⣿⣿⣿⣿⣿⣿⣿⣿⣿⣿⣿⣿⣠⠀⠀⠀⠀⠀⠀⠀⠀⠀⠀⠀⠀⠀⠀⠀⠀⠀⠀⠀⠀⠀⠀⠀⠀⠀⠀⠀⠀⠀⠸⣿⣿⣿⣿⣿⣿⣿⣿⣿⣿⣿⣿⣿⡇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⣿⣿⣿⣿⣿⣿⣿⣿⣿⣿⣿⣿⣿⣿⣿⣿⣿⣿⣿⣿⣿⣿⣿⣿⣿⣿⣿⣿⣿⣿⣿⣿⣿⣿⣿⣿⣿⣿⣿⣿⣿⣿⣿⣿⣿⣿⣿⣷⣦⡀⡀⠀⠀⠀⠀⠀⠀⠀⠀⠀⠀⠀⠀⠀⠀⠀⠀⠀⠀⠀⠀⠀⠀⠀⠀⠀⠀⣿⣿⣿⣿⣿⣿⣿⣿⣿⣿⣿⣿⣿⡇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⣿⣿⣿⣿⣿⣿⣿⣿⣿⣿⣿⣿⣿⣿⣿⣿⣿⣿⣿⣿⣿⣿⣿⣿⣿⣿⣿⣿⣿⣿⣿⣿⣿⣿⣿⣿⣿⣿⣿⣿⣿⣿⣿⣿⣿⣿⣿⣿⣿⡿⠃⠀⠀⠀⠀⠀⠀⠀⠀⠀⠀⠀⠀⠀⠀⠀⠀⠀⠀⠀⠀⠀⠀⠀⠀⠀⠀⢻⣿⣿⣿⣿⣿⣿⣿⣿⣿⣿⣿⣿⡇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⣿⣿⣿⣿⣿⣿⣿⣿⣿⣿⣿⣿⣿⣿⣿⣿⣿⣿⣿⣿⣿⣿⣿⣿⣿⣿⣿⣿⣿⣿⣿⣿⣿⣿⣿⣿⣿⣿⣿⣿⣿⣿⣿⣿⣿⣿⣿⣿⣿⣦⡄⠀⠀⠀⠀⠀⠀⠀⠀⠀⠀⠀⠀⠀⠀⠀⠀⠀⠀⠀⠀⠀⠀⠀⠀⠀⠀⢸⣿⣿⣿⣿⣿⣿⣿⣿⣿⣿⣿⣿⡇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⣿⣿⣿⣿⣿⣿⣿⣿⣿⣿⣿⣿⣿⣿⣿⣿⣿⣿⣿⣿⣿⣿⣿⣿⣿⣿⣿⣿⣿⣿⣿⣿⣿⣿⣿⣿⣿⣿⣿⣿⣿⣿⣿⣿⣿⣿⣿⣿⣿⣿⣿⣄⠀⠀⠀⠀⠀⠀⠀⠀⠀⠀⠀⠀⠀⠀⠀⠀⠀⠀⠀⠀⠀⠀⠀⠀⠀⢸⣿⣿⣿⣿⣿⣿⣿⣿⣿⣿⣿⣿⡇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⣿⣿⣿⣿⣿⣿⣿⣿⣿⣿⣿⣿⣿⣿⣿⣿⣿⣿⣿⣿⣿⣿⣿⣿⣿⣿⣿⣿⣿⣿⣿⣿⣿⣿⣿⣿⣿⣿⣿⣿⣿⣿⣿⣿⣿⣿⣿⣿⣿⣿⣿⣿⣧⠀⠀⠀⠀⠀⠀⠀⠀⠀⠀⠀⠀⠀⠀⠀⠀⠀⠀⠀⠀⠀⠀⠀⠀⢸⣿⣿⣿⣿⣿⣿⣿⣿⣿⣿⣿⣿⡇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⣿⣿⣿⣿⣿⣿⣿⣿⣿⣿⣿⣿⣿⣿⣿⣿⣿⣿⣿⣿⣿⣿⣿⣿⣿⣿⣿⣿⣿⣿⣿⣿⣿⣿⣿⣿⣿⣿⣿⣿⣿⣿⣿⣿⣿⣿⣿⣿⣿⣿⣿⣿⣿⠇⠀⠀⠀⠀⡀⠀⠀⠀⠀⠀⠀⠀⠀⠀⠀⠀⠀⠀⠀⠀⠀⠀⠀⢸⣿⣿⣿⣿⣿⣿⣿⣿⣿⣿⣿⣿⡇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⣿⣿⣿⣿⣿⣿⣿⣿⣿⣿⣿⣿⣿⣿⣿⣿⣿⣿⣿⣿⣿⣿⣿⣿⣿⣿⣿⣿⣿⣿⣿⣿⣿⣿⣿⣿⣿⣿⣿⣿⣿⣿⣿⣿⣿⣿⣿⣿⣿⣿⣿⣿⣿⣷⠀⠀⠀⠀⠀⠀⠀⠀⠀⠀⠀⠀⠀⠀⠀⠀⠀⠀⠀⢰⠀⠀⠀⠘⣿⣿⣿⣿⣿⣿⣿⣿⣿⣿⣿⣿⡇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⣿⣿⣿⣿⣿⣿⣿⣿⣿⣿⣿⣿⣿⣿⣿⣿⣿⣿⣿⣿⣿⣿⣿⣿⣿⣿⣿⣿⣿⣿⣿⣿⣿⣿⣿⣿⣿⣿⣿⣿⣿⣿⣿⣿⣿⣿⣿⣿⣿⣿⣿⣿⣿⣿⠀⠀⠀⠀⠀⠀⠀⠀⠀⠀⠀⠀⠀⠀⠀⠀⠀⠀⠀⠈⣇⠀⣼⡄⣿⣿⣿⣿⣿⣿⣿⣿⣿⣿⣿⣿⡇</a:t>
            </a:r>
            <a:br/>
            <a:r>
              <a:t>⣿⣿⣿⣿⣿⣿⣿⣿⣿⣿⣿⣿⣿⣿⣿⣿⣿⣿⣿⣿⣿⣿⣿⣿⣿⣿⣿⣿⡇⠻⠿⠛⠛⢿⣿⣿⣿⣿⣿⣿⣿⣿⣿⣿⣿⣿⣿⣿⣿⣿⣿⣿⣿⣿⠃⠀⠀⠀⠀⠀⠀⠀⠀⠀⠀⠀⠀⠀⠀⠀⠀⠠⠀⠀⣿⣆⢸⣿⣿⣿⣿⣿⣿⣿⣿⣿⣿⣿⣿⣿⡇</a:t>
            </a:r>
            <a:br/>
            <a:r>
              <a:t>⣿⣿⣿⣿⣿⣿⣿⣿⣿⣿⣿⣿⣿⣿⣿⣿⣿⣿⣿⣿⣿⣿⣿⣿⣿⠟⠋⠁⠀⠀⠀⠀⠀⠀⠙⣿⣿⣿⣿⣿⣿⣿⣿⣿⣿⣿⣿⣿⣿⣿⣿⣿⣿⠋⠀⠀⠀⠀⠀⠀⠀⠀⠀⠀⠀⠀⠀⠀⠀⠀⠀⢀⣆⣀⢸⣿⣾⣿⣿⣿⣿⣿⣿⣿⣿⣿⣿⣿⣿⣿⡇</a:t>
            </a:r>
            <a:br/>
            <a:r>
              <a:t>⣿⣿⣿⣿⣿⣿⣿⣿⣿⣿⣿⣿⣿⣿⣿⣿⣿⣿⣿⣿⣿⣿⣿⣿⡟⠀⠀⠀⠀⠀⠀⠀⠀⠀⠀⢻⣿⣿⣿⣿⣿⣿⣿⣿⣿⣿⣿⣿⣿⡟⠉⠉⠉⠀⠀⠀⠀⠀⠀⠀⠀⠀⠀⠀⠀⠀⠀⠀⠀⠀⠀⠈⢿⣿⣿⣿⣿⣿⣿⣿⣿⣿⣿⣿⣿⣿⣿⣿⣿⣿⡇</a:t>
            </a:r>
            <a:br/>
            <a:r>
              <a:t>⣿⣿⣿⣿⣿⣿⣿⣿⣿⣿⣿⣿⣿⣿⣿⣿⣿⣿⣿⣿⣿⣿⣿⣿⡇⠀⠀⠀⠀⠀⠀⠀⠀⠀⠀⠸⣿⣿⣿⣿⣿⣿⣿⣿⣿⣿⣿⣿⣿⡇⠀⠀⠀⠀⠀⠀⠀⠀⠀⠀⠀⠀⠀⠀⠀⠀⠀⠀⠀⢠⠀⠀⢸⣿⣿⣿⣿⣿⣿⣿⣿⣿⣿⣿⣿⣿⣿⣿⣿⣿⡇</a:t>
            </a:r>
            <a:br/>
            <a:r>
              <a:t>⣿⣿⣿⣿⣿⣿⣿⣿⣿⣿⣿⣿⣿⣿⣿⣿⣿⣿⣿⣿⣿⣿⣿⣿⣿⠀⠀⠀⠀⠀⠀⠀⠀⠀⠀⠀⠉⠉⠛⠛⠿⢿⣿⣿⣿⣿⣿⣿⡿⠃⠀⠀⠀⠀⠀⠀⠀⠀⠀⠀⠀⠀⠀⠀⠀⠀⠀⠀⠀⠘⡀⠀⠘⣿⣿⣿⣿⣿⣿⣿⣿⣿⣿⣿⣿⣿⣿⣿⣿⣿⡇</a:t>
            </a:r>
            <a:br/>
            <a:r>
              <a:t>⣿⣿⣿⣿⣿⣿⣿⣿⣿⣿⣿⣿⣿⣿⣿⣿⣿⣿⣿⣿⣿⣿⣿⣿⣿⣧⡀⠀⠀⠀⠀⠀⠀⠀⠀⠀⠀⠀⠀⠀⠀⠀⠀⠈⠉⠛⠻⠋⠀⠀⠀⠀⠀⠀⠀⠀⠀⠀⠀⠀⠀⠀⠀⠀⠀⠀⠀⠀⠀⠀⠁⠀⠀⢿⣿⣿⣿⣿⣿⣿⣿⣿⣿⣿⣿⣿⣿⣿⣿⣿⡇</a:t>
            </a:r>
            <a:br/>
            <a:r>
              <a:t>⣿⣿⣿⣿⣿⣿⣿⣿⣿⣿⣿⣿⣿⣿⣿⣿⣿⣿⣿⣿⣿⣿⣿⣿⣿⣿⣿⣤⣀⡀⠀⠀⠀⠀⠀⠀⠀⠀⠀⠀⠀⠀⠀⠀⠀⠀⠀⠀⠀⠀⠀⠀⠀⠀⠀⠀⠀⠀⠀⠀⠀⠀⠀⠀⠀⠀⠀⠀⠀⠀⠀⠀⠀⢸⣿⣿⣿⣿⣿⣿⣿⣿⣿⣿⣿⣿⣿⣿⣿⣿⡇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⣿⣿⣿⣿⣿⣿⣿⣿⣿⣿⣿⣿⣿⣿⣿⣿⣿⣿⣿⣿⣿⣿⣿⣿⣿⣿⣿⣿⣿⣿⣿⣿⡆⠀⠀⠀⠀⠀⠀⠀⠀⠀⠀⠀⠀⠀⠀⠀⠀⠀⠀⠀⠀⠀⠀⠀⠀⠀⠀⠀⠀⠀⠀⠀⠀⠀⠀⠀⠀⠀⠀⠀⠀⠈⣿⠿⠛⠛⢛⣿⣿⣿⣿⣿⣿⣿⣿⣿⣿⣿⡇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⣿⣿⣿⣿⣿⣿⣿⣿⣿⣿⣿⣿⣿⣿⣿⣿⣿⣿⣿⣿⣿⣿⣿⣿⣿⣿⣿⣿⣿⣿⣿⣿⠀⠀⠀⠀⠀⠀⠀⠀⠀⠀⠀⠀⠀⠀⠀⠀⠀⠀⠀⠀⠀⠀⠀⠀⠀⠀⠀⠀⠀⠀⠀⠀⠀⠀⠀⠀⠀⠀⠀⠀⠀⠀⠀⣀⣀⣤⣿⣿⣿⣿⣿⣿⣿⣿⣿⣿⣿⣿⡇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⣿⣿⣿⣿⣿⣿⣿⣿⣿⣿⣿⣿⣿⣿⣿⣿⣿⣿⣿⣿⣿⣿⣿⣿⣿⣿⣿⣿⣿⠃⠀⠀⠀⠀⠀⠀⠀⠀⠀⠀⠀⠀⠀⠀⠀⠀⠀⠀⠀⠀⢠⡇⠀⠀⠀⠀⠀⠀⠀⠀⠀⠀⠀⠀⠀⠀⠀⠀⠀⠀⠀⠀⠀⠀⠀⠀⠘⣿⣿⣿⣿⣿⣿⣿⣿⣿⣿⣿⣿⣿⡇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⠀⠀⠀⠀⠀⠀⠀⠀⠀⠀⠀⠀⠀⠀⠀⠀⠀⠀⠀⠀⠀⠀⠀⠀⠀⠀⠀⠀⠀⣀⣀⣀⡀⠀⠀⠀⠀⠀⠀⠀⠀⠀⠀⠀⠀⠀⠀⠀⠀⠀⠀⠀⠀⠀⠀⠀⠀⠀⠀⠀⠀⠀⠀⠀⠀⠀⠀⠀⠀⠀⠀⠀⠀⠀⠀⠀⠀⠀⠀⠀⠀⠀⠀⠀⠀⠀⠀⠀⣀⣤⡄</a:t>
            </a:r>
            <a:br/>
            <a:r>
              <a:t>⠀⠀⠀⠀⠀⠀⠀⠀⠀⠀⠀⠀⠀⠀⠀⠀⠀⠀⠀⠀⠀⠀⠀⠀⠀⠀⠀⣼⣿⣿⣿⣿⣿⣿⣿⣶⣶⣤⣤⣀⣀⠀⠀⠀⠀⠀⠀⠀⠀⠀⠀⠀⠀⠀⠀⠀⠀⠀⠀⠀⠀⠀⠀⠀⠀⠀⠀⠀⠀⠀⠀⠀⠀⠀⠀⠀⠀⠀⠀⠀⠀⠀⠀⠀⠀⢀⣴⣾⣿⣿⡇</a:t>
            </a:r>
            <a:br/>
            <a:r>
              <a:t>⠀⠀⠀⠀⠀⠀⠀⠀⠀⠀⠀⠀⠀⠀⠀⠀⠀⠀⠀⠀⠀⠀⠀⠀⠀⠀⠀⠈⠻⢿⣿⣿⣿⣿⣿⣿⣿⣿⣿⣿⣿⣿⣿⣶⣦⣤⣀⡀⠀⠀⠀⠀⠀⠀⠀⠀⠀⠀⠀⠀⠀⠀⠀⠀⠀⠀⠀⠀⠀⠀⠀⠀⠀⠀⠀⠀⠀⠀⠀⠀⠀⠀⠀⠀⢠⣾⣿⣿⣿⣿⡇</a:t>
            </a:r>
            <a:br/>
            <a:r>
              <a:t>⠀⠀⠀⠀⠀⠀⠀⠀⠀⠀⠀⠀⠀⠀⠀⠀⠀⠀⠀⠀⠀⠀⠀⠀⠀⠀⠀⠀⠀⣼⣿⣿⣿⣿⣿⣿⣿⣿⣿⣿⣿⣿⣿⣿⣿⣿⣿⣿⣿⣶⣄⠀⠀⠀⠀⠀⠀⠀⠀⠀⠀⠀⠀⠀⠀⠀⠀⠀⠀⠀⠀⠀⠀⠀⠀⠀⠀⠀⠀⠀⠀⠀⠀⢀⣿⣿⣿⣿⣿⣿⡇</a:t>
            </a:r>
            <a:br/>
            <a:r>
              <a:t>⠀⠀⠀⠀⠀⠀⠀⠀⠀⠀⠀⠀⠀⠀⠀⠀⠀⠀⠀⠀⠀⠀⠀⠀⠀⠀⠀⠀⢰⣿⣿⣿⣿⣿⣿⣿⣿⣿⣿⣿⣿⣿⣿⣿⣿⣿⣿⣿⣿⣿⣿⣿⣿⣶⣶⣤⣤⣄⣀⡀⠀⠀⠀⠀⠀⠀⠀⠀⠀⠀⠀⠀⠀⠀⠀⠀⠀⠀⠀⠀⠀⠀⠀⣼⣿⣿⣿⣿⣿⣿⡇</a:t>
            </a:r>
            <a:br/>
            <a:r>
              <a:t>⠀⠀⠀⠀⠀⠀⠀⠀⠀⠀⠀⠀⠀⠀⠀⠀⠀⠀⠀⠀⠀⠀⠀⠀⠀⠀⠀⠀⣾⣿⣿⣿⣿⣿⣿⣿⣿⣿⣿⣿⣿⣿⣿⣿⣿⣿⡟⠛⠛⠛⠛⠛⠻⠿⢿⣿⣿⣿⣿⣿⣿⣿⣶⣶⣤⣤⣄⣀⡀⠀⠀⠀⠀⠀⠀⠀⠀⠀⠀⠀⠀⠀⠀⣿⣿⣿⣿⣿⣿⣿⡇</a:t>
            </a:r>
            <a:br/>
            <a:r>
              <a:t>⠀⠀⠀⠀⠀⠀⠀⠀⠀⠀⠀⠀⠀⠀⠀⠀⠀⠀⠀⠀⠀⠀⠀⠀⠀⠀⠀⢸⣿⣿⣿⣿⣿⣿⣿⣿⣿⣿⣿⣿⣿⣿⣿⣿⣿⡿⠀⠀⠀⠀⠀⠀⠀⠀⠀⠀⠈⠉⠙⠛⠛⠿⢿⣿⣿⣿⣿⣿⣿⣿⣷⣶⣶⣤⣤⣄⣀⣀⠀⠀⠀⠀⠀⣿⣿⣿⣿⣿⣿⣿⡇</a:t>
            </a:r>
            <a:br/>
            <a:r>
              <a:t>⠀⠀⠀⠀⠀⠀⠀⠀⠀⠀⠀⠀⠀⠀⠀⠀⠀⠀⠀⠀⠀⠀⠀⠀⠀⠀⠀⣿⣿⣿⣿⣿⣿⣿⣿⣿⣿⣿⣿⣿⣿⣿⣿⣿⣿⠃⠀⠀⠀⠀⠀⠀⠀⠀⠀⠀⠀⠀⠀⠀⠀⠀⠀⠀⠀⠉⠉⠙⠛⠻⠿⢿⣿⣿⣿⣿⣿⣿⣿⣿⣶⣶⣶⣿⣿⣿⣿⣿⣿⣿⡇</a:t>
            </a:r>
            <a:br/>
            <a:r>
              <a:t>⠀⠀⠀⠀⠀⠀⠀⠀⠀⠀⠀⠀⠀⠀⠀⠀⠀⠀⠀⠀⠀⠀⠀⠀⠀⠀⢸⣿⣿⣿⣿⣿⣿⣿⣿⣿⣿⣿⣿⣿⣿⣿⣿⣿⡏⠀⠀⠀⠀⠀⠀⠀⠀⠀⠀⠀⠀⠀⠀⠀⠀⠀⠀⠀⠀⠀⠀⠀⠀⠀⠀⠀⠀⠈⠉⠉⠛⠛⠻⠿⢿⣿⣿⣿⣿⣿⣿⣿⣿⣿⡇</a:t>
            </a:r>
            <a:br/>
            <a:r>
              <a:t>⠀⠀⠀⠀⠀⠀⠀⠀⠀⠀⠀⠀⠀⠀⠀⠀⠀⠀⠀⠀⠀⠀⠀⠀⠀⠀⣿⣿⣿⣿⣿⣿⣿⣿⣿⣿⣿⣿⣿⣿⣿⣿⣿⡿⠀⠀⠀⠀⠀⠀⠀⠀⠀⠀⠀⠀⠀⠀⠀⠀⠀⠀⠀⠀⠀⠀⠀⠀⠀⠀⠀⠀⠀⠀⠀⠀⠀⠀⠀⠀⠀⠀⠀⣿⣿⣿⣿⣿⣿⠿⡇</a:t>
            </a:r>
            <a:br/>
            <a:r>
              <a:t>⠀⠀⠀⠀⠀⠀⠀⠀⠀⠀⠀⠀⠀⠀⠀⠀⠀⠀⠀⠀⠀⠀⠀⠀⠀⢠⣿⣿⣿⣿⣿⣿⣿⣿⣿⣿⣿⣿⣿⣿⣿⣿⣿⠃⠀⠀⠀⠀⠀⠀⠀⠀⠀⠀⠀⠀⠀⠀⠀⠀⠀⠀⠀⠀⠀⠀⠀⠀⠀⠀⠀⠀⠀⠀⠀⠀⠀⠀⠀⠀⠀⠀⠀⣼⣿⣿⣿⠟⠁⠀⠀</a:t>
            </a:r>
            <a:br/>
            <a:r>
              <a:t>⠀⠀⠀⠀⠀⠀⠀⠀⠀⠀⠀⠀⠀⠀⠀⠀⠀⠀⠀⠀⠀⠀⠀⠀⠀⢸⣿⣿⣿⣿⣿⣿⣿⣿⣿⣿⣿⣿⣿⣿⣿⣿⡏⠀⠀⠀⠀⠀⠀⠀⠀⠀⠀⠀⠀⠀⠀⠀⠀⠀⠀⠀⠀⠀⠀⠀⠀⠀⠀⠀⠀⠀⠀⠀⠀⠀⠀⠀⠀⠀⠀⠀⠀⢽⠟⠙⠁⠀⠀⠀⡀</a:t>
            </a:r>
            <a:br/>
            <a:r>
              <a:t>⠀⠀⠀⠀⠀⠀⠀⠀⠀⠀⠀⠀⠀⠀⠀⠀⠀⠀⠀⠀⠀⠀⠀⠀⠀⣾⣿⣿⣿⣿⣿⣿⣿⣿⣿⣿⣿⣿⣿⣿⣿⣿⠁⠀⠀⠀⠀⠀⠀⠀⠀⠀⠀⠀⠀⠀⠀⠀⠀⠀⠀⠀⠀⠀⠀⠀⠀⠀⠀⠀⠀⠀⠀⠀⠀⠀⠀⠀⠀⠀⠀⠀⠀⠀⠀⠀⠀⠀⠀⢈⡇</a:t>
            </a:r>
            <a:br/>
            <a:r>
              <a:t>⠀⠀⠀⠀⠀⠀⠀⠀⠀⠀⠀⠀⠀⠀⠀⠀⠀⠀⠀⠀⠀⠀⠀⠀⠀⣿⣿⣿⣿⣿⣿⣿⣿⣿⣿⣿⣿⣿⣿⣿⣿⡇⠀⠀⠀⠀⠀⠀⠀⠀⠀⠀⠀⠀⠀⠀⠀⠀⠀⠀⠀⠀⠀⠀⠀⠀⠀⠀⠀⠀⠀⠀⠀⠀⠀⠀⠀⠀⠀⠀⠀⠀⠀⠀⠀⠀⠀⠀⠀⠈⡇</a:t>
            </a:r>
            <a:br/>
            <a:r>
              <a:t>⠀⠀⠀⠀⠀⠀⠀⠀⠀⠀⠀⠀⠀⠀⠀⠀⠀⠀⠀⠀⠀⠀⠀⠀⢀⣿⣿⣿⣿⣿⣿⣿⣿⣿⣿⣿⣿⣿⣿⣿⣿⠁⠀⠀⠀⠀⠀⠀⠀⠀⠀⠀⠀⠀⠀⠀⠀⠀⠀⠀⠀⠀⠀⠀⠀⠀⠀⠀⠀⠀⠀⠀⠀⠀⠀⠀⠀⠀⠀⠀⠀⠀⠀⠀⠀⠀⠀⠀⠀⠀⠁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⠀⠀⠀⠀⠀⠀⠀⠀⠀⠀⠀⠀⠀⠀⠀⠀⠀⠀⠀⠀⠀⠀⠀⠀⢸⣿⣿⣿⣿⣿⣿⣿⣿⣿⣿⣿⣿⣿⣿⣿⣿⠀⠀⠀⠀⠀⠀⠀⠀⠀⠀⠀⠀⠀⠀⠀⠀⠀⠀⠀⠀⠀⠀⠀⠀⠀⠀⠀⠀⠀⠀⠀⠀⠀⠀⠀⠀⠀⠀⠀⠀⠀⠀⠀⠀⠀⠀⠀⠀⠀⠀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⠀⠀⠀⠀⠀⠀⠀⠀⠀⠀⠀⠀⠀⠀⠀⠀⠀⠀⠀⠀⠀⠀⠀⠀⢸⣿⣿⣿⣿⣿⣿⣿⣿⣿⣿⣿⣿⣿⣿⣿⡇⠀⠀⠀⠀⠀⠀⠀⠀⠀⠀⠀⠀⠀⠀⠀⠀⠀⠀⠀⠀⠀⠀⠀⠀⠀⠀⠀⠀⠀⠀⠀⠀⠀⠀⠀⠀⠀⠀⠀⠀⠀⠀⠀⠀⠀⠀⠀⠀⢀⡄</a:t>
            </a:r>
            <a:br/>
            <a:r>
              <a:t>⠀⠀⠀⠀⠀⠀⠀⠀⠀⠀⠀⠀⠀⠀⠀⠀⠀⠀⠀⠀⠀⠀⠀⠀⢸⣿⣿⣿⣿⣿⣿⣿⣿⣿⣿⣿⣿⣿⣿⣿⡇⠀⠀⠀⠀⠀⠀⠀⠀⠀⠀⠀⠀⠀⠀⠀⠀⠀⠀⠀⠀⠀⠀⠀⠀⠀⠀⠀⠀⠀⠀⠀⠀⠀⠀⠀⠀⠀⠀⠀⠀⠀⠀⠀⠀⠀⠀⠀⣴⣿⡇</a:t>
            </a:r>
            <a:br/>
            <a:r>
              <a:t>⠀⠀⠀⠀⠀⠀⠀⠀⠀⠀⠀⠀⠀⠀⠀⠀⠀⠀⠀⠀⠀⠀⠀⠀⠀⣿⣿⣿⣿⣿⣿⣿⣿⣿⣿⣿⣿⣿⣿⣿⡇⠀⠀⠀⠀⠀⠀⠀⠀⠀⠀⠀⠀⠀⠀⠀⠀⠀⠀⠀⠀⠀⠀⠀⠀⠀⠀⠀⠀⠀⠀⠀⠀⠀⠀⠀⠀⠀⠀⠀⠀⠀⠀⠀⠀⠀⢀⣾⣿⣿⡇</a:t>
            </a:r>
            <a:br/>
            <a:r>
              <a:t>⠀⠀⠀⠀⠀⠀⠀⠀⠀⠀⠀⠀⠀⠀⠀⠀⠀⠀⠀⠀⠀⠀⠀⠀⠀⣿⣿⣿⣿⣿⣿⣿⣿⣿⣿⣿⣿⣿⣿⣿⡇⠀⠀⠀⠀⠀⠀⠀⠀⠀⠀⠀⠀⠀⠀⠀⠀⠀⠀⠀⠀⠀⠀⠀⠀⠀⠀⠀⠀⠀⠀⠀⠀⠀⠀⠀⠀⠀⠀⠀⠀⠀⠀⠀⠀⠀⢸⣿⣿⣿⡇</a:t>
            </a:r>
            <a:br/>
            <a:r>
              <a:t>⠀⠀⠀⠀⠀⠀⠀⠀⠀⠀⠀⠀⠀⠀⠀⠀⠀⠀⠀⠀⠀⠀⠀⠀⠀⢿⣿⣿⣿⣿⣿⣿⣿⣿⣿⣿⣿⣿⣿⣿⡇⠀⠀⠀⠀⠀⠀⠀⠀⠀⠀⠀⠀⠀⠀⠀⠀⠀⠀⠀⠀⠀⠀⠀⠀⠀⠀⠀⠀⠀⠀⠀⠀⠀⠀⠀⠀⠀⠀⠀⠀⠀⠀⠀⠀⠀⠸⣿⣿⣿⡇</a:t>
            </a:r>
            <a:br/>
            <a:r>
              <a:t>⠀⠀⠀⠀⠀⠀⠀⠀⠀⠀⠀⠀⠀⠀⠀⠀⠀⠀⠀⠀⠀⠀⠀⠀⠀⢸⣿⣿⣿⣿⣿⣿⣿⣿⣿⣿⣿⣿⣿⣿⡇⠀⠀⠀⠀⠀⠀⠀⠀⠀⠀⠀⠀⠀⠀⠀⠀⠀⠀⠀⠀⠀⠀⠀⠀⠀⠀⠀⠀⠀⠀⠀⠀⠀⠀⠀⠀⠀⠀⠀⠀⠀⠀⠀⠀⠀⠀⠙⢿⣿⡇</a:t>
            </a:r>
            <a:br/>
            <a:r>
              <a:t>⠀⠀⠀⠀⠀⠀⠀⠀⠀⠀⠀⠀⠀⠀⠀⠀⠀⠀⠀⠀⠀⠀⠀⠀⠀⠘⣿⣿⣿⣿⣿⣿⣿⣿⣿⣿⣿⣿⣿⣿⡇⠀⠀⠀⠀⠀⠀⠀⠀⠀⠀⠀⠀⠀⠀⠀⠀⠀⠀⠀⠀⠀⠀⠀⠀⠀⠀⠀⠀⠀⠀⠀⠀⠀⠀⠀⠀⠀⠀⠀⠀⠀⠀⠀⠀⠀⠀⠀⠀⠙⠇</a:t>
            </a:r>
            <a:br/>
            <a:r>
              <a:t>⠀⠀⠀⠀⠀⠀⠀⠀⠀⠀⠀⠀⠀⠀⠀⠀⠀⠀⠀⠀⠀⠀⠀⠀⠀⠀⣿⣿⣿⣿⣿⣿⣿⣿⣿⣿⣿⣿⣿⣿⡇⠀⠀⠀⠀⠀⠀⠀⠀⠀⠀⠀⠀⠀⠀⠀⠀⠀⠀⠀⠀⠀⠀⠀⠀⠀⠀⠀⠀⠀⠀⠀⠀⠀⠀⠀⠀⠀⠀⠀⠀⠀⠀⠀⠀⠀⠀⠀⠀⠀⠀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⠀⠀⠀⠀⠀⠀⠀⠀⠀⠀⠀⠀⠀⠀⠀⠀⠀⠀⠀⠀⠀⠀⠀⠀⠀⠀⠀⢹⣿⣿⣿⣿⣿⣿⣿⣿⣿⣿⣿⣿⣿⣇⠀⠀⠀⠀⠀⠀⠀⠀⠀⠀⠀⠀⠀⠀⠀⠀⠀⠀⠀⠀⠀⠀⠀⠀⠀⠀⠀⠀⠀⠀⠀⠀⠀⠀⠀⠀⠀⠀⠀⠀⠀⠀⠀⠀⠀⠀⠀⠀⠀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⠀⠀⠀⠀⠀⠀⠀⠀⠀⠀⠀⠀⠀⠀⠀⠀⠀⠀⠀⠀⠀⠀⠀⠀⠀⠀⠀⠀⠘⣿⣿⣿⣿⣿⣿⣿⣿⣿⣿⣿⣿⣿⣧⠀⠀⠀⠀⠀⠀⠀⠀⠀⠀⠀⠀⠀⠀⠀⠀⠀⠀⠀⠀⠀⠀⠀⠀⠀⠀⠀⠀⠀⠀⠀⠀⠀⠀⠀⠀⠀⠀⠀⠀⠀⠀⠀⠀⠀⠀⠀⠀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⠀⠀⠀⠀⠀⠀⠀⠀⠀⠀⠀⠀⠀⠀⠀⠀⠀⠀⠀⠀⠀⠀⠀⠀⠀⠀⠀⠀⠀⠹⣿⣿⣿⣿⣿⣿⣿⣿⣿⣿⣿⣿⣿⣇⠀⠀⠀⠀⠀⠀⠀⠀⠀⠀⠀⠀⠀⠀⠀⠀⠀⠀⠀⠀⠀⠀⠀⠀⠀⠀⠀⠀⠀⠀⠀⠀⠀⠀⠀⠀⠀⠀⠀⠀⠀⠀⠀⠀⠀⠀⠀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⠀⠀⠀⠀⠀⠀⠀⠀⠀⠀⠀⠀⠀⠀⠀⠀⠀⠀⠀⠀⠀⠀⠀⠀⠀⠀⠀⠀⠀⠀⠀⢻⣿⣿⣿⣿⣿⣿⣿⣿⣿⣿⣿⣿⣿⡀⠀⠀⠀⠀⠀⠀⠀⠀⠀⠀⠀⠀⠀⠀⠀⠀⠀⠀⠀⠀⠀⠀⠀⠀⠀⠀⠀⠀⠀⠀⠀⠀⠀⠀⠀⠀⠀⠀⠀⠀⠀⠀⠀⠀⠀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⠀⠀⠀⠀⠀⠀⠀⠀⠀⠀⠀⠀⠀⠀⠀⠀⠀⠀⠀⠀⠀⠀⠀⠀⠀⠀⠀⠀⠸⢿⣿⣿⣿⣿⣿⣿⣿⣿⣿⣿⣿⣿⣿⣶⣶⣤⣤⣀⡀⠀⠀⠀⠀⠀⠀⠀⠀⠀⠀⠀⠀⠀⠀⠀⠀⠀⠀⠀⠀⠀⠀⠀⠀⠀⠀⠀⠀⠀⠀⠀⠀⠀⠀⠀⠀⠀⠀⠀⠀⠀⠀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⠀⠀⠀⠀⠀⠀⠀⠀⠀⠀⠀⠀⠀⠀⠀⠀⠀⠀⠀⠀⠀⠀⠀⠀⠀⠀⠀⠀⠀⠀⢹⣿⣿⣿⣿⣿⣿⣿⣿⣿⣿⣿⣿⣿⣿⣿⣿⣿⣿⣿⣶⣦⣄⡀⠀⠀⠀⠀⠀⠀⠀⠀⠀⠀⠀⠀⠀⠀⠀⠀⠀⠀⠀⠀⠀⠀⠀⠀⠀⠀⠀⠀⠀⠀⠀⠀⠀⠀⠀⠀⡀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⠀⠀⠀⠀⠀⠀⠀⠀⠀⠀⠀⠀⠀⠀⠀⠀⠀⠀⠀⠀⠀⠀⠀⠀⠀⠀⠀⠀⠀⠀⣾⣿⣿⣿⣿⣿⣿⣿⣿⣿⣿⣿⣿⣿⣿⣿⣿⣿⣿⣿⣿⣿⣿⣿⣶⣤⣤⣀⣀⣀⠀⠀⠀⠀⠀⠀⠀⠀⠀⠀⠀⠀⠀⠀⠀⠀⠀⠀⠀⠀⠀⠀⠀⠀⠀⠀⠀⠀⠀⢠⡇</a:t>
            </a:r>
            <a:br/>
            <a:r>
              <a:t>⠀⠀⠀⠀⠀⠀⠀⠀⠀⠀⠀⠀⠀⠀⠀⠀⠀⠀⠀⠀⠀⠀⠀⠀⠀⠀⠀⠀⠀⢸⣿⣿⣿⣿⣿⣿⣿⣿⣿⣿⣿⣿⣿⣿⣿⣿⣿⣿⣿⣿⣿⣿⣿⣿⣿⣿⣿⣿⣿⣿⣿⣿⣶⣶⣤⣤⣄⣀⣀⠀⠀⠀⠀⠀⠀⠀⠀⠀⠀⠀⠀⠀⠀⠀⠀⠀⠀⠀⠀⣸⡇</a:t>
            </a:r>
            <a:br/>
            <a:r>
              <a:t>⠀⠀⠀⠀⠀⠀⠀⠀⠀⠀⠀⠀⠀⠀⠀⠀⠀⠀⠀⠀⠀⠀⠀⠀⠀⠀⠀⠀⢀⣿⣿⣿⣿⣿⣿⣿⣿⣿⣿⣿⣿⣿⣿⣿⣿⣿⣿⣿⣿⠋⠈⠉⠁⠀⠀⠉⠉⠛⠛⠻⠿⢿⣿⣿⣿⣿⣿⣿⣿⣿⣿⣷⣶⣶⣤⣤⣀⣀⡀⠀⠀⠀⠀⠀⠀⠀⠀⠀⠀⣿⡇</a:t>
            </a:r>
            <a:br/>
            <a:r>
              <a:t>⠀⠀⠀⠀⠀⠀⠀⠀⠀⠀⠀⠀⠀⠀⠀⠀⠀⠀⠀⠀⠀⠀⠀⠀⠀⠀⠀⠀⣸⣿⣿⣿⣿⣿⣿⣿⣿⣿⣿⣿⣿⣿⣿⣿⣿⣿⣿⣿⡏⠀⠀⠀⠀⠀⠀⠀⠀⠀⠀⠀⠀⠀⠀⠈⠉⠉⠛⠛⠻⠿⢿⣿⣿⣿⣿⣿⣿⣿⣿⣿⣿⣶⣶⣦⣤⣤⣄⣀⣀⣿⡇</a:t>
            </a:r>
            <a:br/>
            <a:r>
              <a:t>⠀⠀⠀⠀⠀⠀⠀⠀⠀⠀⠀⠀⠀⠀⠀⠀⠀⠀⠀⠀⠀⠀⠀⠀⠀⠀⠀⢀⣿⣿⣿⣿⣿⣿⣿⣿⣿⣿⣿⣿⣿⣿⣿⣿⣿⣿⣿⡿⠀⠀⠀⠀⠀⠀⠀⠀⠀⠀⠀⠀⠀⠀⠀⠀⠀⠀⠀⠀⠀⠀⠀⠀⠈⠉⠉⠛⠛⠻⠿⢿⣿⣿⣿⣿⣿⣿⣿⣿⣿⣿⡇</a:t>
            </a:r>
            <a:br/>
            <a:r>
              <a:t>⠀⠀⠀⠀⠀⠀⠀⠀⠀⠀⠀⠀⠀⠀⠀⠀⠀⠀⠀⠀⠀⠀⠀⠀⠀⠀⠀⢸⣿⣿⣿⣿⣿⣿⣿⣿⣿⣿⣿⣿⣿⣿⣿⣿⣿⣿⣿⠃⠀⠀⠀⠀⠀⠀⠀⠀⠀⠀⠀⠀⠀⠀⠀⠀⠀⠀⠀⠀⠀⠀⠀⠀⠀⠀⠀⠀⠀⠀⠀⠀⠀⠀⠈⠉⠙⠛⠛⠿⠿⢿⡇</a:t>
            </a:r>
            <a:br/>
            <a:r>
              <a:t>⠀⠀⠀⠀⠀⠀⠀⠀⠀⠀⠀⠀⠀⠀⠀⠀⠀⠀⠀⠀⠀⠀⠀⠀⠀⠀⠀⣿⣿⣿⣿⣿⣿⣿⣿⣿⣿⣿⣿⣿⣿⣿⣿⣿⣿⣿⡏⠀⠀⠀⠀⠀⠀⠀⠀⠀⠀⠀⠀⠀⠀⠀⠀⠀⠀⠀⠀⠀⠀⠀⠀⠀⠀⠀⠀⠀⠀⠀⠀⠀⠀⠀⠀⠀⠀⠀⠀⠀⠀⢸⡇</a:t>
            </a:r>
            <a:br/>
            <a:r>
              <a:t>⠀⠀⠀⠀⠀⠀⠀⠀⠀⠀⠀⠀⠀⠀⠀⠀⠀⠀⠀⠀⠀⠀⠀⠀⠀⠀⢰⣿⣿⣿⣿⣿⣿⣿⣿⣿⣿⣿⣿⣿⣿⣿⣿⣿⣿⡿⠀⠀⠀⠀⠀⠀⠀⠀⠀⠀⠀⠀⠀⠀⠀⠀⠀⠀⠀⠀⠀⠀⠀⠀⠀⠀⠀⠀⠀⠀⠀⠀⠀⠀⠀⠀⠀⠀⠀⠀⠀⠀⠀⢸⡇</a:t>
            </a:r>
            <a:br/>
            <a:r>
              <a:t>⠀⠀⠀⠀⠀⠀⠀⠀⠀⠀⠀⠀⠀⠀⠀⠀⠀⠀⠀⠀⠀⠀⠀⠀⠀⠀⣸⣿⣿⣿⣿⣿⣿⣿⣿⣿⣿⣿⣿⣿⣿⣿⣿⣿⣿⠃⠀⠀⠀⠀⠀⠀⠀⠀⠀⠀⠀⠀⠀⠀⠀⠀⠀⠀⠀⠀⠀⠀⠀⠀⠀⠀⠀⠀⠀⠀⠀⠀⠀⠀⠀⠀⠀⠀⠀⠀⠀⠀⠀⢘⡇</a:t>
            </a:r>
            <a:br/>
            <a:r>
              <a:t>⠀⠀⠀⠀⠀⠀⠀⠀⠀⠀⠀⠀⠀⠀⠀⠀⠀⠀⠀⠀⠀⠀⠀⠀⠀⠀⣿⣿⣿⣿⣿⣿⣿⣿⣿⣿⣿⣿⣿⣿⣿⣿⣿⣿⡟⠀⠀⠀⠀⠀⠀⠀⠀⠀⠀⠀⠀⠀⠀⠀⠀⠀⠀⠀⠀⠀⠀⠀⠀⠀⠀⠀⠀⠀⠀⠀⠀⠀⠀⠀⠀⠀⠀⠀⠀⠀⠀⠀⠀⠀⠀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⠀⠀⠀⠀⠀⠀⠀⠀⠀⠀⠀⠀⠀⠀⠀⠀⠀⠀⠀⠀⠀⠀⠀⠀⠀⢀⣿⣿⣿⣿⣿⣿⣿⣿⣿⣿⣿⣿⣿⣿⣿⣿⣿⣿⠃⠀⠀⠀⠀⠀⠀⠀⠀⠀⠀⠀⠀⠀⠀⠀⠀⠀⠀⠀⠀⠀⠀⠀⠀⠀⠀⠀⠀⠀⠀⠀⠀⠀⠀⠀⠀⠀⠀⠀⠀⠀⠀⠀⠀⠀⠀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⠀⠀⠀⠀⠀⠀⠀⠀⠀⠀⠀⠀⠀⠀⠀⠀⠀⠀⠀⠀⠀⠀⠀⠀⠀⢸⣿⣿⣿⣿⣿⣿⣿⣿⣿⣿⣿⣿⣿⣿⣿⣿⣿⡟⠀⠀⠀⠀⠀⠀⠀⠀⠀⠀⠀⠀⠀⠀⠀⠀⠀⠀⠀⠀⠀⠀⠀⠀⠀⠀⠀⠀⠀⠀⠀⠀⠀⠀⠀⠀⠀⠀⠀⠀⠀⠀⠀⠀⠀⠀⠀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⠀⠀⠀⠀⠀⠀⠀⠀⠀⠀⠀⠀⠀⠀⠀⠀⠀⠀⠀⠀⠀⠀⠀⠀⠀⢸⣿⣿⣿⣿⣿⣿⣿⣿⣿⣿⣿⣿⣿⣿⣿⣿⡟⠀⠀⠀⠀⠀⠀⠀⠀⠀⠀⠀⠀⠀⠀⠀⠀⠀⠀⠀⠀⠀⠀⠀⠀⠀⠀⠀⠀⠀⠀⠀⠀⠀⠀⠀⠀⠀⠀⠀⠀⠀⠀⠀⠀⠀⠀⠀⠀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⠀⠀⠀⠀⠀⠀⠀⠀⠀⠀⠀⠀⠀⠀⠀⠀⠀⠀⠀⠀⠀⠀⠀⠀⠀⠀⢻⣿⣿⣿⣿⣿⣿⣿⣿⣿⣿⣿⣿⣿⣿⣿⡇⠀⠀⠀⠀⠀⠀⠀⠀⠀⠀⠀⠀⠀⠀⠀⠀⠀⠀⠀⠀⠀⠀⠀⠀⠀⠀⠀⠀⠀⠀⠀⠀⠀⠀⠀⠀⠀⠀⠀⠀⠀⠀⠀⠀⠀⠀⠀⠀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⠀⠀⠀⠀⠀⠀⠀⠀⠀⠀⠀⠀⠀⠀⠀⠀⠀⠀⠀⠀⠀⠀⠀⠀⠀⠀⠀⢻⣿⣿⣿⣿⣿⣿⣿⣿⣿⣿⣿⣿⣿⣿⣿⠀⠀⠀⠀⠀⠀⠀⠀⠀⠀⠀⠀⠀⠀⠀⠀⠀⠀⠀⠀⠀⠀⠀⠀⠀⠀⠀⠀⠀⠀⠀⠀⠀⠀⠀⠀⠀⠀⠀⠀⠀⠀⠀⠀⠀⠀⠀⠀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⠀⠀⠀⠀⠀⠀⠀⠀⠀⠀⠀⠀⠀⠀⠀⠀⠀⠀⠀⠀⠀⠀⠀⠀⠀⠀⠀⠀⢿⣿⣿⣿⣿⣿⣿⣿⣿⣿⣿⣿⣿⣿⣿⣧⠀⠀⠀⠀⠀⠀⠀⠀⠀⠀⠀⠀⠀⠀⠀⠀⠀⠀⠀⠀⠀⠀⠀⠀⠀⠀⠀⠀⠀⠀⠀⠀⠀⠀⠀⠀⠀⠀⠀⠀⠀⠀⠀⠀⠀⠀⠀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⠀⠀⠀⠀⠀⠀⠀⠀⠀⠀⠀⠀⠀⠀⠀⠀⠀⠀⠀⠀⠀⠀⠀⠀⠀⠀⠀⠀⠸⣿⣿⣿⣿⣿⣿⣿⣿⣿⣿⣿⣿⣿⣿⣿⡄⠀⠀⠀⠀⠀⠀⠀⠀⠀⠀⠀⠀⠀⠀⠀⠀⠀⠀⠀⠀⠀⠀⠀⠀⠀⠀⠀⠀⠀⠀⠀⠀⠀⠀⠀⠀⠀⠀⠀⠀⠀⠀⠀⠀⠀⠀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⠀⠀⠀⠀⠀⠀⠀⠀⠀⠀⠀⠀⠀⠀⠀⠀⠀⠀⠀⠀⠀⠀⠀⠀⠀⠀⠀⠀⠀⠈⣿⣿⣿⣿⣿⣿⣿⣿⣿⣿⣿⣿⣿⣿⣿⡆⠀⠀⠀⠀⠀⠀⠀⠀⠀⠀⠀⠀⠀⠀⠀⠀⠀⠀⠀⠀⠀⠀⠀⠀⠀⠀⠀⠀⠀⠀⠀⠀⠀⠀⠀⠀⠀⠀⠀⠀⠀⠀⠀⠀⠀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⠀⠀⠀⠀⠀⠀⠀⠀⠀⠀⠀⠀⠀⠀⠀⠀⠀⠀⠀⠀⠀⠀⠀⠀⠀⠀⠀⠀⠀⠀⠘⣿⣿⣿⣿⣿⣿⣿⣿⣿⣿⣿⣿⣿⣿⣿⡀⠀⠀⠀⠀⠀⠀⠀⠀⠀⠀⠀⠀⠀⠀⠀⠀⠀⠀⠀⠀⠀⠀⠀⠀⠀⠀⠀⠀⠀⠀⠀⠀⠀⠀⠀⠀⠀⠀⠀⠀⠀⠀⠀⠀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⠀⠀⠀⠀⠀⠀⠀⠀⠀⠀⠀⠀⠀⠀⠀⠀⠀⠀⠀⠀⠀⠀⠀⠀⠀⠀⠀⠀⠀⠀⠀⠹⣿⣿⣿⣿⣿⣿⣿⣿⣿⣿⣿⣿⣿⣿⣷⠀⠀⠀⠀⠀⠀⠀⠀⠀⠀⠀⠀⠀⠀⠀⠀⠀⠀⠀⠀⠀⠀⠀⠀⠀⠀⠀⠀⠀⠀⠀⠀⠀⠀⠀⠀⠀⠀⠀⠀⠀⠀⠀⠀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⠀⠀⠀⠀⠀⠀⠀⠀⠀⠀⠀⠀⠀⠀⠀⠀⠀⠀⠀⠀⠀⠀⠀⠀⠀⠀⠀⠀⠀⠀⠈⣿⣿⣿⣿⣿⣿⣿⣿⣿⣿⣿⣿⣿⣿⣿⣿⣿⣿⣿⣿⣿⣷⣦⣄⡀⠀⠀⠀⠀⠀⠀⠀⠀⠀⠀⠀⠀⠀⠀⠀⠀⠀⠀⠀⠀⠀⠀⠀⠀⠀⠀⠀⠀⠀⠀⠀⠀⠀⠀⠀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⠀⠀⠀⠀⠀⠀⠀⠀⠀⠀⠀⠀⠀⠀⠀⠀⠀⠀⠀⠀⠀⠀⠀⠀⠀⠀⠀⠀⠀⠀⢠⣿⣿⣿⣿⣿⣿⣿⣿⣿⣿⣿⣿⣿⣿⣿⣿⣿⣿⣿⣿⣿⣿⣿⣿⣿⣶⣤⣤⣄⣀⣀⠀⠀⠀⠀⠀⠀⠀⠀⠀⠀⠀⠀⠀⠀⠀⠀⠀⠀⠀⠀⠀⠀⠀⠀⠀⠀⠀⠀⠀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⠀⠀⠀⠀⠀⠀⠀⠀⠀⠀⠀⠀⠀⠀⠀⠀⠀⠀⠀⠀⠀⠀⠀⠀⠀⠀⠀⠀⠀⠀⣾⣿⣿⣿⣿⣿⣿⣿⣿⣿⣿⣿⣿⣿⣿⣿⣿⣿⣿⣿⣿⣿⣿⣿⣿⣿⣿⣿⣿⣿⣿⣿⣿⣿⣷⣶⣶⣤⣤⣀⣀⣀⠀⠀⠀⠀⠀⠀⠀⠀⠀⠀⠀⠀⠀⠀⠀⠀⠀⠀⠀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⠀⠀⠀⠀⠀⠀⠀⠀⠀⠀⠀⠀⠀⠀⠀⠀⠀⠀⠀⠀⠀⠀⠀⠀⠀⠀⠀⠀⠀⢰⣿⣿⣿⣿⣿⣿⣿⣿⣿⣿⣿⣿⣿⣿⣿⣿⣿⣿⣿⣿⣿⠋⠉⠉⠉⠀⠉⠉⠙⠛⠛⠿⠿⣿⣿⣿⣿⣿⣿⣿⣿⣿⣿⣿⣶⣶⣦⣤⣤⣀⣀⡀⠀⠀⠀⠀⠀⠀⠀⠀⠀</a:t>
            </a:r>
            <a:br/>
            <a:r>
              <a:t>⠀⠀⠀⠀⠀⠀⠀⠀⠀⠀⠀⠀⠀⠀⠀⠀⠀⠀⠀⠀⠀⠀⠀⠀⠀⠀⠀⠀⠀⣿⣿⣿⣿⣿⣿⣿⣿⣿⣿⣿⣿⣿⣿⣿⣿⣿⣿⣿⣿⣿⠇⠀⠀⠀⠀⠀⠀⠀⠀⠀⠀⠀⠀⠀⠀⠉⠉⠙⠛⠻⠿⠿⣿⣿⣿⣿⣿⣿⣿⣿⣿⣿⣿⣿⣷⣶⣶⣤⣤⣄⡀</a:t>
            </a:r>
            <a:br/>
            <a:r>
              <a:t>⠀⠀⠀⠀⠀⠀⠀⠀⠀⠀⠀⠀⠀⠀⠀⠀⠀⠀⠀⠀⠀⠀⠀⠀⠀⠀⠀⠀⢸⣿⣿⣿⣿⣿⣿⣿⣿⣿⣿⣿⣿⣿⣿⣿⣿⣿⣿⣿⣿⡏⠀⠀⠀⠀⠀⠀⠀⠀⠀⠀⠀⠀⠀⠀⠀⠀⠀⠀⠀⠀⠀⠀⠀⠀⠈⠉⠉⠛⠛⠿⠿⠿⣿⣿⣿⣿⣿⣿⣿⣿⡇</a:t>
            </a:r>
            <a:br/>
            <a:r>
              <a:t>⠀⠀⠀⠀⠀⠀⠀⠀⠀⠀⠀⠀⠀⠀⠀⠀⠀⠀⠀⠀⠀⠀⠀⠀⠀⠀⠀⠀⣿⣿⣿⣿⣿⣿⣿⣿⣿⣿⣿⣿⣿⣿⣿⣿⣿⣿⣿⣿⡿⠀⠀⠀⠀⠀⠀⠀⠀⠀⠀⠀⠀⠀⠀⠀⠀⠀⠀⠀⠀⠀⠀⠀⠀⠀⠀⠀⠀⠀⠀⠀⠀⠀⠀⠀⠉⠉⠙⠛⠛⠿⠇</a:t>
            </a:r>
            <a:br/>
            <a:r>
              <a:t>⠀⠀⠀⠀⠀⠀⠀⠀⠀⠀⠀⠀⠀⠀⠀⠀⠀⠀⠀⠀⠀⠀⠀⠀⠀⠀⠀⢰⣿⣿⣿⣿⣿⣿⣿⣿⣿⣿⣿⣿⣿⣿⣿⣿⣿⣿⣿⣿⠃⠀⠀⠀⠀⠀⠀⠀⠀⠀⠀⠀⠀⠀⠀⠀⠀⠀⠀⠀⠀⠀⠀⠀⠀⠀⠀⠀⠀⠀⠀⠀⠀⠀⠀⠀⠀⠀⠀⠀⠀⠀⠀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⠀⠀⠀⠀⠀⠀⠀⠀⠀⠀⠀⠀⠀⠀⠀⠀⠀⠀⠀⠀⠀⠀⠀⠀⠀⠀⠀⣾⣿⣿⣿⣿⣿⣿⣿⣿⣿⣿⣿⣿⣿⣿⣿⣿⣿⣿⣿⡏⠀⠀⠀⠀⠀⠀⠀⠀⠀⠀⠀⠀⠀⠀⠀⠀⠀⠀⠀⠀⠀⠀⠀⠀⠀⠀⠀⠀⠀⠀⠀⠀⠀⠀⠀⠀⠀⠀⠀⠀⠀⠀⠀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⠀⠀⠀⠀⠀⠀⠀⠀⠀⠀⠀⠀⠀⠀⠀⠀⠀⠀⠀⠀⠀⠀⠀⠀⠀⠀⣼⣿⣿⣿⣿⣿⣿⣿⣿⣿⣿⣿⣿⣿⣿⣿⣿⣿⣿⡿⠀⠀⠀⠀⠀⠀⠀⠀⠀⠀⠀⠀⠀⠀⠀⠀⠀⠀⠀⠀⠀⠀⠀⠀⠀⠀⠀⠀⠀⠀⠀⠀⠀⠀⠀⠀⠀⠀⠀⠀⠀⠀⠀⠀⠀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⠀⠀⠀⠀⠀⠀⠀⠀⠀⠀⠀⠀⠀⠀⠀⠀⠀⠀⠀⠀⠀⠀⠀⠀⠀⠀⣿⣿⣿⣿⣿⣿⣿⣿⣿⣿⣿⣿⣿⣿⣿⣿⣿⣿⡏⠀⠀⠀⠀⠀⠀⠀⠀⠀⠀⠀⠀⠀⠀⠀⠀⠀⠀⠀⠀⠀⠀⠀⠀⠀⠀⠀⠀⠀⠀⠀⠀⠀⠀⠀⠀⠀⠀⠀⠀⠀⠀⠀⠀⠀⠀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⠀⠀⠀⠀⠀⠀⠀⠀⠀⠀⠀⠀⠀⠀⠀⠀⠀⠀⠀⠀⠀⠀⠀⠀⠀⠀⠀⠈⣿⣿⣿⣿⣿⣿⣿⣿⣿⣿⣿⣿⣿⣿⣿⣿⣇⠀⠀⠀⠀⠀⠀⠀⠀⠀⠀⠀⠀⠀⠀⠀⠀⠀⠀⠀⠀⠀⠀⠀⠀⠀⠀⠀⠀⠀⠀⠀⠀⠀⠀⠀⠀⠀⠀⠀⠀⠀⠀⠀⠀⠀⠀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⠀⠀⠀⠀⠀⠀⠀⠀⠀⠀⠀⠀⠀⠀⠀⠀⠀⠀⠀⠀⠀⠀⠀⠀⠀⠀⠀⠀⢹⣿⣿⣿⣿⣿⣿⣿⣿⣿⣿⣿⣿⣿⣿⣿⣿⠀⠀⠀⠀⠀⠀⠀⠀⠀⠀⠀⠀⠀⠀⠀⠀⠀⠀⠀⠀⠀⠀⠀⠀⠀⠀⠀⠀⠀⠀⠀⠀⠀⠀⠀⠀⠀⠀⠀⠀⠀⠀⠀⠀⠀⠀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⠀⠀⠀⠀⠀⠀⠀⠀⠀⠀⠀⠀⠀⠀⠀⠀⠀⠀⠀⠀⠀⠀⠀⠀⠀⠀⠀⠀⠈⣿⣿⣿⣿⣿⣿⣿⣿⣿⣿⣿⣿⣿⣿⣿⣿⡆⠀⠀⠀⠀⠀⠀⠀⠀⠀⠀⠀⠀⠀⠀⠀⠀⠀⠀⠀⠀⠀⠀⠀⠀⠀⠀⠀⠀⠀⠀⠀⠀⠀⠀⠀⠀⠀⠀⠀⠀⠀⠀⠀⠀⠀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⠀⠀⠀⠀⠀⠀⠀⠀⠀⠀⠀⠀⠀⠀⠀⠀⠀⠀⠀⠀⠀⠀⠀⠀⠀⠀⠀⠀⠀⢹⣿⣿⣿⣿⣿⣿⣿⣿⣿⣿⣿⣿⣿⣿⣿⣷⠀⠀⠀⠀⠀⠀⠀⠀⠀⠀⠀⠀⠀⠀⠀⠀⠀⠀⠀⠀⠀⠀⠀⠀⠀⠀⠀⠀⠀⠀⠀⠀⠀⠀⠀⠀⠀⠀⠀⠀⠀⠀⠀⠀⠀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⠀⠀⠀⠀⠀⠀⠀⠀⠀⠀⠀⠀⠀⠀⠀⠀⠀⠀⠀⠀⠀⠀⠀⠀⠀⠀⠀⠀⠀⠀⢿⣿⣿⣿⣿⣿⣿⣿⣿⣿⣿⣿⣿⣿⣿⣿⣆⠀⠀⠀⠀⠀⠀⠀⠀⠀⠀⠀⠀⠀⠀⠀⠀⠀⠀⠀⠀⠀⠀⠀⠀⠀⠀⠀⠀⠀⠀⠀⠀⠀⠀⠀⠀⠀⠀⠀⠀⠀⠀⠀⠀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⠀⠀⠀⠀⠀⠀⠀⠀⠀⠀⠀⠀⠀⠀⠀⠀⠀⠀⠀⠀⠀⠀⠀⠀⠀⠀⠀⠀⠀⠀⠀⠹⣿⣿⣿⣿⣿⣿⣿⣿⣿⣿⣿⣿⣿⣿⣿⣷⠀⠀⠀⠀⠀⠀⠀⠀⠀⠀⠀⠀⠀⠀⠀⠀⠀⠀⠀⠀⠀⠀⠀⠀⠀⠀⠀⠀⠀⠀⠀⠀⠀⠀⠀⠀⠀⠀⠀⠀⠀⠀⠀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⠀⠀⠀⠀⠀⠀⠀⠀⠀⠀⠀⠀⠀⠀⠀⠀⠀⠀⠀⠀⠀⠀⠀⠀⠀⠀⠀⠀⠀⠀⠀⣾⣿⣿⣿⣿⣿⣿⣿⣿⣿⣿⣿⣿⣿⣿⣿⣿⣿⣿⣿⣿⣿⣿⣿⣿⣿⣿⣿⣿⣿⣿⣿⣿⣿⣿⣿⣿⣿⣿⣿⣿⣿⣿⣿⣿⣶⣶⣦⣤⣤⣀⣀⣀⠀⠀⠀⠀⠀⠀⠀</a:t>
            </a:r>
            <a:br/>
            <a:r>
              <a:t>⠀⠀⠀⠀⠀⠀⠀⠀⠀⠀⠀⠀⠀⠀⠀⠀⠀⠀⠀⠀⠀⠀⠀⠀⠀⠀⠀⠀⠀⠀⢰⣿⣿⣿⣿⣿⣿⣿⣿⣿⣿⣿⣿⣿⣿⣿⣿⣿⣿⣿⣿⣿⣿⣿⡿⠁⠈⠉⠉⠀⠀⠀⠀⠉⠉⠉⠛⠛⠿⠿⢿⣿⣿⣿⣿⣿⣿⣿⣿⣿⣿⣿⣿⣿⣿⣿⣿⣶⣶⣦⡄</a:t>
            </a:r>
            <a:br/>
            <a:r>
              <a:t>⠀⠀⠀⠀⠀⠀⠀⠀⠀⠀⠀⠀⠀⠀⠀⠀⠀⠀⠀⠀⠀⠀⠀⠀⠀⠀⠀⠀⠀⠀⣿⣿⣿⣿⣿⣿⣿⣿⣿⣿⣿⣿⣿⣿⣿⣿⣿⣿⣿⣿⣿⣿⣿⣿⠃⠀⠀⠀⠀⠀⠀⠀⠀⠀⠀⠀⠀⠀⠀⠀⠀⠀⠀⠉⠉⠙⠛⠛⠿⠿⢿⣿⣿⣿⣿⣿⣿⣿⣿⣿⡇</a:t>
            </a:r>
            <a:br/>
            <a:r>
              <a:t>⠀⠀⠀⠀⠀⠀⠀⠀⠀⠀⠀⠀⠀⠀⠀⠀⠀⠀⠀⠀⠀⠀⠀⠀⠀⠀⠀⠀⠀⢸⣿⣿⣿⣿⣿⣿⣿⣿⣿⣿⣿⣿⣿⣿⣿⣿⣿⣿⣿⣿⣿⣿⣿⡏⠀⠀⠀⠀⠀⠀⠀⠀⠀⠀⠀⠀⠀⠀⠀⠀⠀⠀⠀⠀⠀⠀⠀⠀⠀⠀⠀⠀⠀⠉⠉⠉⠛⠛⠿⠿⠇</a:t>
            </a:r>
            <a:br/>
            <a:r>
              <a:t>⠀⠀⠀⠀⠀⠀⠀⠀⠀⠀⠀⠀⠀⠀⠀⠀⠀⠀⠀⠀⠀⠀⠀⠀⠀⠀⠀⠀⠀⣿⣿⣿⣿⣿⣿⣿⣿⣿⣿⣿⣿⣿⣿⣿⣿⣿⣿⣿⣿⣿⣿⣿⡟⠀⠀⠀⠀⠀⠀⠀⠀⠀⠀⠀⠀⠀⠀⠀⠀⠀⠀⠀⠀⠀⠀⠀⠀⠀⠀⠀⠀⠀⠀⠀⠀⠀⠀⠀⠀⠀⠀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⠀⠀⠀⠀⠀⠀⠀⠀⠀⠀⠀⠀⠀⠀⠀⠀⠀⠀⠀⠀⠀⠀⠀⠀⠀⠀⠀⠀⣾⣿⣿⣿⣿⣿⣿⣿⣿⣿⣿⣿⣿⣿⣿⣿⣿⣿⣿⣿⣿⣿⣿⠇⠀⠀⠀⠀⠀⠀⠀⠀⠀⠀⠀⠀⠀⠀⠀⠀⠀⠀⠀⠀⠀⠀⠀⠀⠀⠀⠀⠀⠀⠀⠀⠀⠀⠀⠀⠀⠀⠀⠀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⠀⠀⠀⠀⠀⠀⠀⠀⠀⠀⠀⠀⠀⠀⠀⠀⠀⠀⠀⠀⠀⠀⠀⠀⠀⠀⠀⣾⣿⣿⣿⣿⣿⣿⣿⣿⣿⣿⣿⣿⣿⣿⣿⣿⣿⣿⣿⣿⣿⡏⠀⠀⠀⠀⠀⠀⠀⠀⠀⠀⠀⠀⠀⠀⠀⠀⠀⠀⠀⠀⠀⠀⠀⠀⠀⠀⠀⠀⠀⠀⠀⠀⠀⠀⠀⠀⠀⠀⠀⠀⠀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⠀⠀⠀⠀⠀⠀⠀⠀⠀⠀⠀⠀⠀⠀⠀⠀⠀⠀⠀⠀⠀⠀⠀⠀⠀⠀⢠⣿⣿⣿⣿⣿⣿⣿⣿⣿⣿⣿⣿⣿⣿⣿⣿⣿⣿⣿⣿⣿⡏⠀⠀⠀⠀⠀⠀⠀⠀⠀⠀⠀⠀⠀⠀⠀⠀⠀⠀⠀⠀⠀⠀⠀⠀⠀⠀⠀⠀⠀⠀⠀⠀⠀⠀⠀⠀⠀⠀⠀⠀⠀⠀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⠀⠀⠀⠀⠀⠀⠀⠀⠀⠀⠀⠀⠀⠀⠀⠀⠀⠀⠀⠀⠀⠀⠀⠀⠀⠀⠸⣿⣿⣿⣿⣿⣿⣿⣿⣿⣿⣿⣿⣿⣿⣿⣿⣿⣿⣿⣿⠀⠀⠀⠀⠀⠀⠀⠀⠀⠀⠀⠀⠀⠀⠀⠀⠀⠀⠀⠀⠀⠀⠀⠀⠀⠀⠀⠀⠀⠀⠀⠀⠀⠀⠀⠀⠀⠀⠀⠀⠀⠀⠀⠀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⠀⠀⠀⠀⠀⠀⠀⠀⠀⠀⠀⠀⠀⠀⠀⠀⠀⠀⠀⠀⠀⠀⠀⠀⠀⠀⠀⢹⣿⣿⣿⣿⣿⣿⣿⣿⣿⣿⣿⣿⣿⣿⣿⣿⣿⣿⣿⠀⠀⠀⠀⠀⠀⠀⠀⠀⠀⠀⠀⠀⠀⠀⠀⠀⠀⠀⠀⠀⠀⠀⠀⠀⠀⠀⠀⠀⠀⠀⠀⠀⠀⠀⠀⠀⠀⠀⠀⠀⠀⠀⠀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⠀⠀⠀⠀⠀⠀⠀⠀⠀⠀⠀⠀⠀⠀⠀⠀⠀⠀⠀⠀⠀⠀⠀⠀⠀⠀⠀⠀⢹⣿⣿⣿⣿⣿⣿⣿⣿⣿⣿⣿⣿⣿⣿⣿⣿⣿⣿⡇⠀⠀⠀⠀⠀⠀⠀⠀⠀⠀⠀⠀⠀⠀⠀⠀⠀⠀⠀⠀⠀⠀⠀⠀⠀⠀⠀⠀⠀⠀⠀⠀⠀⠀⠀⠀⠀⠀⠀⠀⠀⠀⠀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⠀⠀⠀⠀⠀⠀⠀⠀⠀⠀⠀⠀⠀⠀⠀⠀⠀⠀⠀⠀⠀⠀⠀⠀⠀⠀⠀⠀⠘⣿⣿⣿⣿⣿⣿⣿⣿⣿⣿⣿⣿⣿⣿⣿⣿⣿⣿⣷⠀⠀⠀⠀⠀⠀⠀⠀⠀⠀⠀⠀⠀⠀⠀⠀⠀⠀⠀⠀⠀⠀⠀⠀⠀⠀⠀⠀⠀⠀⠀⠀⠀⠀⠀⠀⠀⠀⠀⠀⠀⠀⠀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⠀⠀⠀⠀⠀⠀⠀⠀⠀⠀⠀⠀⠀⠀⠀⠀⠀⠀⠀⠀⠀⠀⠀⠀⠀⠀⠀⠀⠀⠀⠈⣿⣿⣿⣿⣿⣿⣿⣿⣿⣿⣿⣿⣿⣿⣿⣿⣿⣿⣇⠀⠀⠀⠀⠀⠀⠀⠀⠀⠀⠀⠀⠀⠀⠀⠀⠀⠀⠀⠀⠀⠀⠀⠀⠀⠀⠀⠀⠀⠀⠀⠀⠀⠀⠀⠀⠀⠀⠀⠀⠀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⠀⠀⠀⠀⠀⠀⠀⠀⠀⠀⠀⠀⠀⠀⠀⠀⠀⠀⠀⠀⠀⠀⠀⠀⠀⠀⠀⠀⠀⠀⠀⣿⣿⣿⣿⣿⣿⣿⣿⣿⣿⣿⣿⣿⣿⣿⣿⣿⣿⣿⣿⣿⣿⣿⣿⣿⣿⠁⠀⠀⠀⠀⠀⠀⠀⠀⠀⠀⠀⠀⠉⠉⠉⠛⠛⠛⠿⢿⣿⣿⣿⣿⣿⣿⣿⣿⣿⣿⣿⣿⡇</a:t>
            </a:r>
            <a:br/>
            <a:r>
              <a:t>⠀⠀⠀⠀⠀⠀⠀⠀⠀⠀⠀⠀⠀⠀⠀⠀⠀⠀⠀⠀⠀⠀⠀⠀⠀⠀⠀⠀⠀⠀⣸⣿⣿⣿⣿⣿⣿⣿⣿⣿⣿⣿⣿⣿⣿⣿⣿⣿⣿⣿⣿⣿⣿⣿⣿⣿⠇⠀⠀⠀⠀⠀⠀⠀⠀⠀⠀⠀⠀⠀⠀⠀⠀⠀⠀⠀⠀⠀⠀⠀⠈⠉⠉⠛⠛⠛⠿⠿⠿⣿⡇</a:t>
            </a:r>
            <a:br/>
            <a:r>
              <a:t>⠀⠀⠀⠀⠀⠀⠀⠀⠀⠀⠀⠀⠀⠀⠀⠀⠀⠀⠀⠀⠀⠀⠀⠀⠀⠀⠀⠀⠀⠀⣿⣿⣿⣿⣿⣿⣿⣿⣿⣿⣿⣿⣿⣿⣿⣿⣿⣿⣿⣿⣿⣿⣿⣿⣿⡟⠀⠀⠀⠀⠀⠀⠀⠀⠀⠀⠀⠀⠀⠀⠀⠀⠀⠀⠀⠀⠀⠀⠀⠀⠀⠀⠀⠀⠀⠀⠀⠀⠀⠀⠀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⠀⠀⠀⠀⠀⠀⠀⠀⠀⠀⠀⠀⠀⠀⠀⠀⠀⠀⠀⠀⠀⠀⠀⠀⠀⠀⠀⠀⣼⣿⣿⣿⣿⣿⣿⣿⣿⣿⣿⣿⣿⣿⣿⣿⣿⣿⣿⣿⣿⣿⣿⣿⣿⠀⠀⠀⠀⠀⠀⠀⠀⠀⠀⠀⠀⠀⠀⠀⠀⠀⠀⠀⠀⠀⠀⠀⠀⠀⠀⠀⠀⠀⠀⠀⠀⠀⠀⠀⠀⠀⠀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⠀⠀⠀⠀⠀⠀⠀⠀⠀⠀⠀⠀⠀⠀⠀⠀⠀⠀⠀⠀⠀⠀⠀⠀⠀⠀⢠⣿⣿⣿⣿⣿⣿⣿⣿⣿⣿⣿⣿⣿⣿⣿⣿⣿⣿⣿⣿⣿⣿⣿⠀⠀⠀⠀⠀⠀⠀⠀⠀⠀⠀⠀⠀⠀⠀⠀⠀⠀⠀⠀⠀⠀⠀⠀⠀⠀⠀⠀⠀⠀⠀⠀⠀⠀⠀⠀⠀⠀⠀⠀⠀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⠀⠀⠀⠀⠀⠀⠀⠀⠀⠀⠀⠀⠀⠀⠀⠀⠀⠀⠀⠀⠀⠀⠀⠀⠀⠀⠸⣿⣿⣿⣿⣿⣿⣿⣿⣿⣿⣿⣿⣿⣿⣿⣿⣿⣿⣿⣿⣿⣿⠀⠀⠀⠀⠀⠀⠀⠀⠀⠀⠀⠀⠀⠀⠀⠀⠀⠀⠀⠀⠀⠀⠀⠀⠀⠀⠀⠀⠀⠀⠀⠀⠀⠀⠀⠀⠀⠀⠀⠀⠀⠀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⠀⠀⠀⠀⠀⠀⠀⠀⠀⠀⠀⠀⠀⠀⠀⠀⠀⠀⠀⠀⠀⠀⠀⠀⠀⠀⠀⠀⠀⢹⣿⣿⣿⣿⣿⣿⣿⣿⣿⣿⣿⣿⣿⣿⣿⣿⣿⣿⣿⣷⠀⠀⠀⠀⠀⠀⠀⠀⠀⠀⠀⠀⠀⠀⠀⠀⠀⠀⠀⠀⠀⠀⠀⠀⠀⠀⠀⠀⠀⠀⠀⠀⠀⠀⠀⠀⠀⠀⠀⠀⠀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⠀⠀⠀⠀⠀⠀⠀⠀⠀⠀⠀⠀⠀⠀⠀⠀⠀⠀⠀⠀⠀⠀⠀⠀⠀⠀⠀⠀⠀⠀⢹⣿⣿⣿⣿⣿⣿⣿⣿⣿⣿⣿⣿⣿⣿⣿⣿⣿⣿⣿⣇⠀⠀⠀⠀⠀⠀⠀⠀⠀⠀⠀⠀⠀⠀⠀⠀⠀⠀⠀⠀⠀⠀⠀⠀⠀⠀⠀⠀⠀⠀⠀⠀⠀⠀⠀⠀⠀⠀⠀⠀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⠀⠀⠀⠀⠀⠀⠀⠀⠀⠀⠀⠀⠀⠀⠀⠀⠀⠀⠀⠀⠀⠀⠀⠀⠀⠀⠀⠀⠀⠀⠈⣿⣿⣿⣿⣿⣿⣿⣿⣿⣿⣿⣿⣿⣿⣿⣿⣿⣿⣿⣿⡀⠀⠀⠀⠀⠀⠀⠀⠀⠀⠀⠀⠀⠀⠀⠀⠀⠀⠀⠀⠀⠀⠀⠀⠀⠀⠀⠀⠀⠀⠀⠀⠀⠀⠀⠀⠀⠀⠀⠀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⠀⠀⠀⠀⠀⠀⠀⠀⠀⠀⠀⠀⠀⠀⠀⠀⠀⠀⠀⠀⠀⠀⠀⠀⠀⠀⠀⠀⠀⠀⠀⠸⣿⣿⣿⣿⣿⣿⣿⣿⣿⣿⣿⣿⣿⣿⣿⣿⣿⣿⣿⣇⠀⠀⠀⠀⠀⠀⠀⠀⠀⠀⠀⠀⠀⠀⠀⠀⠀⠀⠀⠀⠀⠀⠀⠀⠀⠀⠀⠀⠀⠀⠀⠀⠀⠀⠀⠀⠀⠀⠀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⠀⠀⠀⠀⠀⠀⠀⠀⠀⠀⠀⠀⠀⠀⠀⠀⠀⠀⠀⠀⠀⠀⠀⠀⠀⠀⠀⠀⠀⠀⢠⣿⣿⣿⣿⣿⣿⣿⣿⣿⣿⣿⣿⣿⣿⣿⣿⣿⣿⣿⣿⣿⣿⣿⣿⣿⣿⣿⣿⣿⡏⠀⠀⠀⠀⠀⠀⠀⠀⠀⠀⠀⠀⠀⠀⠀⠀⠀⠀⠀⠀⠀⠀⠀⠀⠀⠀⠀⠀⠀⠀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⠀⠀⠀⠀⠀⠀⠀⠀⠀⠀⠀⠀⠀⠀⠀⠀⠀⠀⠀⠀⠀⠀⠀⠀⠀⠀⠀⠀⠀⠀⣼⣿⣿⣿⣿⣿⣿⣿⣿⣿⣿⣿⣿⣿⣿⣿⣿⣿⣿⣿⣿⣿⣿⣿⣿⣿⣿⣿⣿⡟⠀⠀⠀⠀⠀⠀⠀⠀⠀⠀⠀⠀⠀⠀⠀⠀⠀⠀⠀⠀⠀⠀⠀⠀⠀⠀⠀⠀⠀⠀⠀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⠀⠀⠀⠀⠀⠀⠀⠀⠀⠀⠀⠀⠀⠀⠀⠀⠀⠀⠀⠀⠀⠀⠀⠀⠀⠀⠀⢀⣿⣿⣿⣿⣿⣿⣿⣿⣿⣿⣿⣿⣿⣿⣿⣿⣿⣿⣿⣿⣿⣿⣿⣿⣿⣿⣿⡏⠀⠀⠀⠀⠀⠀⠀⠀⠀⠀⠀⠀⠀⠀⠀⠀⠀⠀⠀⠀⠀⠀⠀⠀⠀⠀⠀⠀⠀⠀⠀⠀⠀⠀⠀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⠀⠀⠀⠀⠀⠀⠀⠀⠀⠀⠀⠀⠀⠀⠀⠀⠀⠀⠀⠀⠀⠀⠀⠀⠀⠀⠀⣸⣿⣿⣿⣿⣿⣿⣿⣿⣿⣿⣿⣿⣿⣿⣿⣿⣿⣿⣿⣿⣿⣿⣿⣿⣿⣿⠇⠀⠀⠀⠀⠀⠀⠀⠀⠀⠀⠀⠀⠀⠀⠀⠀⠀⠀⠀⠀⠀⠀⠀⠀⠀⠀⠀⠀⠀⠀⠀⠀⠀⠀⠀⠀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⠀⠀⠀⠀⠀⠀⠀⠀⠀⠀⠀⠀⠀⠀⠀⠀⠀⠀⠀⠀⠀⠀⠀⠀⠀⠀⠀⢹⣿⣿⣿⣿⣿⣿⣿⣿⣿⣿⣿⣿⣿⣿⣿⣿⣿⣿⣿⣿⣿⣿⣿⣿⣿⠀⠀⠀⠀⠀⠀⠀⠀⠀⠀⠀⠀⠀⠀⠀⠀⠀⠀⠀⠀⠀⠀⠀⠀⠀⠀⠀⠀⠀⠀⠀⠀⠀⠀⠀⠀⠀⠀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⠀⠀⠀⠀⠀⠀⠀⠀⠀⠀⠀⠀⠀⠀⠀⠀⠀⠀⠀⠀⠀⠀⠀⠀⠀⠀⠀⠀⠀⠀⢿⣿⣿⣿⣿⣿⣿⣿⣿⣿⣿⣿⣿⣿⣿⣿⣿⣿⣿⣿⣿⣿⣿⣿⡄⠀⠀⠀⠀⠀⠀⠀⠀⠀⠀⠀⠀⠀⠀⠀⠀⠀⠀⠀⠀⠀⠀⠀⠀⠀⠀⠀⠀⠀⠀⠀⠀⠀⠀⠀⠀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⠀⠀⠀⠀⠀⠀⠀⠀⠀⠀⠀⠀⠀⠀⠀⠀⠀⠀⠀⠀⠀⠀⠀⠀⠀⠀⠀⠀⠀⠀⠀⢿⣿⣿⣿⣿⣿⣿⣿⣿⣿⣿⣿⣿⣿⣿⣿⣿⣿⣿⣿⣿⣿⣿⣷⠀⠀⠀⠀⠀⠀⠀⠀⠀⠀⠀⠀⠀⠀⠀⠀⠀⠀⠀⠀⠀⠀⠀⠀⠀⠀⠀⠀⠀⠀⠀⠀⠀⠀⠀⠀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⠀⠀⠀⠀⠀⠀⠀⠀⠀⠀⠀⠀⠀⠀⠀⠀⠀⠀⠀⠀⠀⠀⠀⠀⠀⠀⠀⠀⠀⠀⠀⠸⣿⣿⣿⣿⣿⣿⣿⣿⣿⣿⣿⣿⣿⣿⣿⣿⣿⣿⣿⣿⣿⣿⣿⡄⠀⠀⠀⠀⠀⠀⠀⠀⠀⠀⠀⠀⠀⠀⠀⠀⠀⠀⠀⠀⠀⠀⠀⠀⠀⠀⠀⠀⠀⠀⠀⠀⠀⠀⠀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⠀⠀⠀⠀⠀⠀⠀⠀⠀⠀⠀⠀⠀⠀⠀⠀⠀⠀⠀⠀⠀⠀⠀⠀⠀⠀⠀⠀⠀⠀⢰⣿⣿⣿⣿⣿⣿⣿⣿⣿⣿⣿⣿⣿⣿⣿⣿⣿⣿⣿⣿⣿⣿⣿⣿⣿⣿⣿⣿⣿⣿⣿⡏⠀⠀⠀⠀⠀⠀⠀⠀⠀⠀⠀⠀⠀⠀⠀⠀⠀⠀⠀⠀⠀⠀⠀⠀⠀⠀⠀⠀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⠀⠀⠀⠀⠀⠀⠀⠀⠀⠀⠀⠀⠀⠀⠀⠀⠀⠀⠀⠀⠀⠀⠀⠀⠀⠀⠀⠀⠀⠀⣼⣿⣿⣿⣿⣿⣿⣿⣿⣿⣿⣿⣿⣿⣿⣿⣿⣿⣿⣿⣿⣿⣿⣿⣿⣿⣿⣿⣿⣿⣿⡿⠀⠀⠀⠀⠀⠀⠀⠀⠀⠀⠀⠀⠀⠀⠀⠀⠀⠀⠀⠀⠀⠀⠀⠀⠀⠀⠀⠀⠀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⠀⠀⠀⠀⠀⠀⠀⠀⠀⠀⠀⠀⠀⠀⠀⠀⠀⠀⠀⠀⠀⠀⠀⠀⠀⠀⠀⠀⠀⢸⣿⣿⣿⣿⣿⣿⣿⣿⣿⣿⣿⣿⣿⣿⣿⣿⣿⣿⣿⣿⣿⣿⣿⣿⣿⣿⣿⣿⣿⣿⡏⠀⠀⠀⠀⠀⠀⠀⠀⠀⠀⠀⠀⠀⠀⠀⠀⠀⠀⠀⠀⠀⠀⠀⠀⠀⠀⠀⠀⠀⠀</a:t>
            </a:r>
            <a:br/>
            <a:r>
              <a:t>⠀⠀⠀⠀⠀⠀⠀⠀⠀⠀⠀⠀⠀⠀⠀⠀⠀⠀⠀⠀⠀⠀⠀⠀⠀⠀⠀⠀⠀⣾⣿⣿⣿⣿⣿⣿⣿⣿⣿⣿⣿⣿⣿⣿⣿⣿⣿⣿⣿⣿⣿⣿⣿⣿⣿⣿⣿⣿⣿⣿⠁⠀⠀⠀⠀⠀⠀⠀⠀⠀⠀⠀⠀⠀⠀⠀⠀⠀⠀⠀⠀⠀⠀⠀⠀⠀⠀⠀⠀⠀⠀</a:t>
            </a:r>
            <a:br/>
            <a:r>
              <a:t>⠀⠀⠀⠀⠀⠀⠀⠀⠀⠀⠀⠀⠀⠀⠀⠀⠀⠀⠀⠀⠀⠀⠀⠀⠀⠀⠀⠀⢀⣿⣿⣿⣿⣿⣿⣿⣿⣿⣿⣿⣿⣿⣿⣿⣿⣿⣿⣿⣿⣿⣿⣿⣿⣿⣿⣿⣿⣿⣿⠇⠀⠀⠀⠀⠀⠀⠀⠀⠀⠀⠀⠀⠀⠀⠀⠀⠀⠀⠀⠀⠀⠀⠀⠀⠀⠀⠀⠀⠀⠀⠀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⠀⠀⠀⠀⠀⠀⠀⠀⠀⠀⠀⠀⠀⠀⠀⠀⠀⠀⠀⠀⠀⠀⠀⠀⠀⠀⠀⢰⣿⣿⣿⣿⣿⣿⣿⣿⣿⣿⣿⣿⣿⣿⣿⣿⣿⣿⣿⣿⣿⣿⣿⣿⣿⣿⣿⣿⣿⠁⠀⠀⠀⠀⠀⠀⠀⠀⠀⠀⠀⠀⠀⠀⠀⠀⠀⠀⠀⠀⠀⠀⠀⠀⠀⠀⠀⠀⠀⠀⠀⠀⠀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⠀⠀⠀⠀⠀⠀⠀⠀⠀⠀⠀⠀⠀⠀⠀⠀⠀⠀⠀⠀⠀⠀⠀⠀⠀⠀⠀⠈⣿⣿⣿⣿⣿⣿⣿⣿⣿⣿⣿⣿⣿⣿⣿⣿⣿⣿⣿⣿⣿⣿⣿⣿⣿⣿⣿⡇⠀⠀⠀⠀⠀⠀⠀⠀⠀⠀⠀⠀⠀⠀⠀⠀⠀⠀⠀⠀⠀⠀⠀⠀⠀⠀⠀⠀⠀⠀⠀⠀⠀⠀⠀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⠀⠀⠀⠀⠀⠀⠀⠀⠀⠀⠀⠀⠀⠀⠀⠀⠀⠀⠀⠀⠀⠀⠀⠀⠀⠀⠀⠀⢹⣿⣿⣿⣿⣿⣿⣿⣿⣿⣿⣿⣿⣿⣿⣿⣿⣿⣿⣿⣿⣿⣿⣿⣿⣿⣿⣧⠀⠀⠀⠀⠀⠀⠀⠀⠀⠀⠀⠀⠀⠀⠀⠀⠀⠀⠀⠀⠀⠀⠀⠀⠀⠀⠀⠀⠀⠀⠀⠀⠀⠀⠀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⠀⠀⠀⠀⠀⠀⠀⠀⠀⠀⠀⠀⠀⠀⠀⠀⠀⠀⠀⠀⠀⠀⠀⠀⠀⠀⠀⠀⠘⣿⣿⣿⣿⣿⣿⣿⣿⣿⣿⣿⣿⣿⣿⣿⣿⣿⣿⣿⣿⣿⣿⣿⣿⣿⣿⣿⠀⠀⠀⠀⠀⠀⠀⠀⠀⠀⠀⠀⠀⠀⠀⠀⠀⠀⠀⠀⠀⠀⠀⠀⠀⠀⠀⠀⠀⠀⠀⠀⠀⠀⠀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⠀⠀⠀⠀⠀⠀⠀⠀⠀⠀⠀⠀⠀⠀⠀⠀⠀⠀⠀⠀⠀⠀⠀⠀⠀⠀⠀⠀⠀⠸⣿⣿⣿⣿⣿⣿⣿⣿⣿⣿⣿⣿⣿⣿⣿⣿⣿⣿⣿⣿⣿⣿⣿⣿⣿⣿⡆⠀⠀⠀⠀⠀⠀⠀⠀⠀⠀⠀⠀⠀⠀⠀⠀⠀⠀⠀⠀⠀⠀⠀⠀⠀⠀⠀⠀⠀⠀⠀⠀⠀⠀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⠀⠀⠀⠀⠀⠀⠀⠀⠀⠀⠀⠀⠀⠀⠀⠀⠀⠀⠀⠀⠀⠀⠀⠀⠀⠀⠀⠀⠀⠀⢹⣿⣿⣿⣿⣿⣿⣿⣿⣿⣿⣿⣿⣿⣿⣿⣿⣿⣿⣿⣿⣿⣿⣿⣿⣿⣇⠀⠀⠀⠀⠀⠀⠀⠀⠀⠀⠀⠀⠀⠀⠀⠀⠀⠀⠀⠀⠀⠀⠀⠀⠀⠀⠀⠀⠀⠀⠀⠀⠀⠀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⠀⠀⠀⠀⠀⠀⠀⠀⠀⠀⠀⠀⠀⠀⠀⠀⠀⠀⠀⠀⠀⠀⠀⠀⠀⠀⠀⠀⠀⠀⠈⣿⣿⣿⣿⣿⣿⣿⣿⣿⣿⣿⣿⣿⣿⣿⣿⣿⣿⣿⣿⣿⣿⣿⣿⣿⣿⠀⠀⠀⠀⠀⠀⠀⠀⠀⠀⠀⠀⠀⠀⠀⠀⠀⠀⠀⠀⠀⠀⠀⠀⠀⠀⠀⠀⠀⠀⠀⠀⠀⠀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⠀⠀⠀⠀⠀⠀⠀⠀⠀⠀⠀⠀⠀⠀⠀⠀⠀⠀⠀⠀⠀⠀⠀⠀⠀⠀⠀⠀⠀⠀⠀⢻⣿⣿⣿⣿⣿⣿⣿⣿⣿⣿⣿⣿⣿⣿⣿⣿⣿⣿⣿⣿⣿⣿⣿⣿⣿⡆⠀⠀⠀⠀⠀⠀⠀⠀⠀⠀⠀⠀⠀⠀⠀⠀⠀⠀⠀⠀⠀⠀⠀⠀⠀⠀⠀⠀⠀⠀⠀⠀⠀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⠀⠀⠀⠀⠀⠀⠀⠀⠀⠀⠀⠀⠀⠀⠀⠀⠀⠀⠀⠀⠀⠀⠀⠀⠀⠀⠀⠀⠀⠀⠀⣿⣿⣿⣿⣿⣿⣿⣿⣿⣿⣿⣿⣿⣿⣿⣿⣿⣿⣿⣿⣿⣿⣿⣿⣿⣿⣿⣿⣿⣿⣿⣿⣿⣿⣿⣿⡿⠀⠀⠀⠀⠀⠀⠀⠀⠀⠀⠀⠀⠀⠀⠀⠀⠀⠀⠀⠀⠀⠀⠀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⠀⠀⠀⠀⠀⠀⠀⠀⠀⠀⠀⠀⠀⠀⠀⠀⠀⠀⠀⠀⠀⠀⠀⠀⠀⠀⠀⠀⠀⠀⢸⣿⣿⣿⣿⣿⣿⣿⣿⣿⣿⣿⣿⣿⣿⣿⣿⣿⣿⣿⣿⣿⣿⣿⣿⣿⣿⣿⣿⣿⣿⣿⣿⣿⣿⣿⣿⠇⠀⠀⠀⠀⠀⠀⠀⠀⠀⠀⠀⠀⠀⠀⠀⠀⠀⠀⠀⠀⠀⠀⠀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⠀⠀⠀⠀⠀⠀⠀⠀⠀⠀⠀⠀⠀⠀⠀⠀⠀⠀⠀⠀⠀⠀⠀⠀⠀⠀⠀⠀⠀⠀⣿⣿⣿⣿⣿⣿⣿⣿⣿⣿⣿⣿⣿⣿⣿⣿⣿⣿⣿⣿⣿⣿⣿⣿⣿⣿⣿⣿⣿⣿⣿⣿⣿⣿⣿⣿⠁⠀⠀⠀⠀⠀⠀⠀⠀⠀⠀⠀⠀⠀⠀⠀⠀⠀⠀⠀⠀⠀⠀⠀⠀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⠀⠀⠀⠀⠀⠀⠀⠀⠀⠀⠀⠀⠀⠀⠀⠀⠀⠀⠀⠀⠀⠀⠀⠀⠀⠀⠀⠀⠀⢰⣿⣿⣿⣿⣿⣿⣿⣿⣿⣿⣿⣿⣿⣿⣿⣿⣿⣿⣿⣿⣿⣿⣿⣿⣿⣿⣿⣿⣿⣿⣿⣿⣿⣿⣿⡏⠀⠀⠀⠀⠀⠀⠀⠀⠀⠀⠀⠀⠀⠀⠀⠀⠀⠀⠀⠀⠀⠀⠀⠀⠀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⠀⠀⠀⠀⠀⠀⠀⠀⠀⠀⠀⠀⠀⠀⠀⠀⠀⠀⠀⠀⠀⠀⠀⠀⠀⠀⠀⠀⠀⢸⣿⣿⣿⣿⣿⣿⣿⣿⣿⣿⣿⣿⣿⣿⣿⣿⣿⣿⣿⣿⣿⣿⣿⣿⣿⣿⣿⣿⣿⣿⣿⣿⣿⣿⣿⠁⠀⠀⠀⠀⠀⠀⠀⠀⠀⠀⠀⠀⠀⠀⠀⠀⠀⠀⠀⠀⠀⠀⠀⠀⠀</a:t>
            </a:r>
            <a:br/>
            <a:r>
              <a:t>⠀⠀⠀⠀⠀⠀⠀⠀⠀⠀⠀⠀⠀⠀⠀⠀⠀⠀⠀⠀⠀⠀⠀⠀⠀⠀⠀⠀⠀⣾⣿⣿⣿⣿⣿⣿⣿⣿⣿⣿⣿⣿⣿⣿⣿⣿⣿⣿⣿⣿⣿⣿⣿⣿⣿⣿⣿⣿⣿⣿⣿⣿⣿⣿⡏⠀⠀⠀⠀⠀⠀⠀⠀⠀⠀⠀⠀⠀⠀⠀⠀⠀⠀⠀⠀⠀⠀⠀⠀⠀⠀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⠀⠀⠀⠀⠀⠀⠀⠀⠀⠀⠀⠀⠀⠀⠀⠀⠀⠀⠀⠀⠀⠀⠀⠀⠀⠀⠀⠀⢀⣿⣿⣿⣿⣿⣿⣿⣿⣿⣿⣿⣿⣿⣿⣿⣿⣿⣿⣿⣿⣿⣿⣿⣿⣿⣿⣿⣿⣿⣿⣿⣿⣿⣿⡟⠀⠀⠀⠀⠀⠀⠀⠀⠀⠀⠀⠀⠀⠀⠀⠀⠀⠀⠀⠀⠀⠀⠀⠀⠀⠀⠀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⠀⠀⠀⠀⠀⠀⠀⠀⠀⠀⠀⠀⠀⠀⠀⠀⠀⠀⠀⠀⠀⠀⠀⠀⠀⠀⠀⠀⢸⣿⣿⣿⣿⣿⣿⣿⣿⣿⣿⣿⣿⣿⣿⣿⣿⣿⣿⣿⣿⣿⣿⣿⣿⣿⣿⣿⣿⣿⣿⣿⣿⣿⡟⠀⠀⠀⠀⠀⠀⠀⠀⠀⠀⠀⠀⠀⠀⠀⠀⠀⠀⠀⠀⠀⠀⠀⠀⠀⠀⠀⠀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⠀⠀⠀⠀⠀⠀⠀⠀⠀⠀⠀⠀⠀⠀⠀⠀⠀⠀⠀⠀⠀⠀⠀⠀⠀⠀⠀⠀⠈⣿⣿⣿⣿⣿⣿⣿⣿⣿⣿⣿⣿⣿⣿⣿⣿⣿⣿⣿⣿⣿⣿⣿⣿⣿⣿⣿⣿⣿⣿⣿⣿⣿⠀⠀⠀⠀⠀⠀⠀⠀⠀⠀⠀⠀⠀⠀⠀⠀⠀⠀⠀⠀⠀⠀⠀⠀⠀⠀⠀⠀⠀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⠀⠀⠀⠀⠀⠀⠀⠀⠀⠀⠀⠀⠀⠀⠀⠀⠀⠀⠀⠀⠀⠀⠀⠀⠀⠀⠀⠀⠀⠸⣿⣿⣿⣿⣿⣿⣿⣿⣿⣿⣿⣿⣿⣿⣿⣿⣿⣿⣿⣿⣿⣿⣿⣿⣿⣿⣿⣿⣿⣿⣿⣿⠀⠀⠀⠀⠀⠀⠀⠀⠀⠀⠀⠀⠀⠀⠀⠀⠀⠀⠀⠀⠀⠀⠀⠀⠀⠀⠀⠀⠀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⠀⠀⠀⠀⠀⠀⠀⠀⠀⠀⠀⠀⠀⠀⠀⠀⠀⠀⠀⠀⠀⠀⠀⠀⠀⠀⠀⠀⠀⠀⠈⣿⣿⣿⣿⣿⣿⣿⣿⣿⣿⣿⣿⣿⣿⣿⣿⣿⣿⣿⣿⣿⣿⣿⣿⣿⣿⣿⣿⣿⣿⣿⡇⠀⠀⠀⠀⠀⠀⠀⠀⠀⠀⠀⠀⠀⠀⠀⠀⠀⠀⠀⠀⠀⠀⠀⠀⠀⠀⠀⠀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⠀⠀⠀⠀⠀⠀⠀⠀⠀⠀⠀⠀⠀⠀⠀⠀⠀⠀⠀⠀⠀⠀⠀⠀⠀⠀⠀⠀⠀⠀⠀⣼⣿⣿⣿⣿⣿⣿⣿⣿⣿⣿⣿⣿⣿⣿⣿⣿⣿⣿⣿⣿⣿⣿⣿⣿⣿⣿⣿⣿⣿⣿⣿⣿⣿⣿⣿⣿⣿⣿⣿⠁⠀⠀⠀⠀⠀⠀⠀⠀⠀⠀⠀⠀⠀⠀⠀⠀⠀⠀⠀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⠀⠀⠀⠀⠀⠀⠀⠀⠀⠀⠀⠀⠀⠀⠀⠀⠀⠀⠀⠀⠀⠀⠀⠀⠀⠀⠀⠀⠀⠀⠀⣿⣿⣿⣿⣿⣿⣿⣿⣿⣿⣿⣿⣿⣿⣿⣿⣿⣿⣿⣿⣿⣿⣿⣿⣿⣿⣿⣿⣿⣿⣿⣿⣿⣿⣿⣿⣿⣿⣿⠇⠀⠀⠀⠀⠀⠀⠀⠀⠀⠀⠀⠀⠀⠀⠀⠀⠀⠀⠀⠀</a:t>
            </a:r>
            <a:br/>
            <a:r>
              <a:t>⠀⠀⠀⠀⠀⠀⠀⠀⠀⠀⠀⠀⠀⠀⠀⠀⠀⠀⠀⠀⠀⠀⠀⠀⠀⠀⠀⠀⠀⠀⢰⣿⣿⣿⣿⣿⣿⣿⣿⣿⣿⣿⣿⣿⣿⣿⣿⣿⣿⣿⣿⣿⣿⣿⣿⣿⣿⣿⣿⣿⣿⣿⣿⣿⣿⣿⣿⣿⣿⡿⠀⠀⠀⠀⠀⠀⠀⠀⠀⠀⠀⠀⠀⠀⠀⠀⠀⠀⠀⠀⠀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⠀⠀⠀⠀⠀⠀⠀⠀⠀⠀⠀⠀⠀⠀⠀⠀⠀⠀⠀⠀⠀⠀⠀⠀⠀⠀⠀⠀⠀⠀⢸⣿⣿⣿⣿⣿⣿⣿⣿⣿⣿⣿⣿⣿⣿⣿⣿⣿⣿⣿⣿⣿⣿⣿⣿⣿⣿⣿⣿⣿⣿⣿⣿⣿⣿⣿⣿⣿⣿⠇⠀⠀⠀⠀⠀⠀⠀⠀⠀⠀⠀⠀⠀⠀⠀⠀⠀⠀⠀⠀⠀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⠀⠀⠀⠀⠀⠀⠀⠀⠀⠀⠀⠀⠀⠀⠀⠀⠀⠀⠀⠀⠀⠀⠀⠀⠀⠀⠀⠀⠀⠀⣿⣿⣿⣿⣿⣿⣿⣿⣿⣿⣿⣿⣿⣿⣿⣿⣿⣿⣿⣿⣿⣿⣿⣿⣿⣿⣿⣿⣿⣿⣿⣿⣿⣿⣿⣿⣿⣿⠇⠀⠀⠀⠀⠀⠀⠀⠀⠀⠀⠀⠀⠀⠀⠀⠀⠀⠀⠀⠀⠀⠀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⠀⠀⠀⠀⠀⠀⠀⠀⠀⠀⠀⠀⠀⠀⠀⠀⠀⠀⠀⠀⠀⠀⠀⠀⠀⠀⠀⠀⠀⢰⣿⣿⣿⣿⣿⣿⣿⣿⣿⣿⣿⣿⣿⣿⣿⣿⣿⣿⣿⣿⣿⣿⣿⣿⣿⣿⣿⣿⣿⣿⣿⣿⣿⣿⣿⣿⣿⡿⠀⠀⠀⠀⠀⠀⠀⠀⠀⠀⠀⠀⠀⠀⠀⠀⠀⠀⠀⠀⠀⠀⠀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⠀⠀⠀⠀⠀⠀⠀⠀⠀⠀⠀⠀⠀⠀⠀⠀⠀⠀⠀⠀⠀⠀⠀⠀⠀⠀⠀⠀⠀⢸⣿⣿⣿⣿⣿⣿⣿⣿⣿⣿⣿⣿⣿⣿⣿⣿⣿⣿⣿⣿⣿⣿⣿⣿⣿⣿⣿⣿⣿⣿⣿⣿⣿⣿⣿⣿⣿⠁⠀⠀⠀⠀⠀⠀⠀⠀⠀⠀⠀⠀⠀⠀⠀⠀⠀⠀⠀⠀⠀⠀⠀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⠀⠀⠀⠀⠀⠀⠀⠀⠀⠀⠀⠀⠀⠀⠀⠀⠀⠀⠀⠀⠀⠀⠀⠀⠀⠀⠀⠀⠀⣼⣿⣿⣿⣿⣿⣿⣿⣿⣿⣿⣿⣿⣿⣿⣿⣿⣿⣿⣿⣿⣿⣿⣿⣿⣿⣿⣿⣿⣿⣿⣿⣿⣿⣿⣿⣿⡿⠀⠀⠀⠀⠀⠀⠀⠀⠀⠀⠀⠀⠀⠀⠀⠀⠀⠀⠀⠀⠀⠀⠀⠀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⠀⠀⠀⠀⠀⠀⠀⠀⠀⠀⠀⠀⠀⠀⠀⠀⠀⠀⠀⠀⠀⠀⠀⠀⠀⠀⠀⠀⠀⣿⣿⣿⣿⣿⣿⣿⣿⣿⣿⣿⣿⣿⣿⣿⣿⣿⣿⣿⣿⣿⣿⣿⣿⣿⣿⣿⣿⣿⣿⣿⣿⣿⣿⣿⣿⣿⠃⠀⠀⠀⠀⠀⠀⠀⠀⠀⠀⠀⠀⠀⠀⠀⠀⠀⠀⠀⠀⠀⠀⠀⠀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⠀⠀⠀⠀⠀⠀⠀⠀⠀⠀⠀⠀⠀⠀⠀⠀⠀⠀⠀⠀⠀⠀⠀⠀⠀⠀⠀⠀⠀⣿⣿⣿⣿⣿⣿⣿⣿⣿⣿⣿⣿⣿⣿⣿⣿⣿⣿⣿⣿⣿⣿⣿⣿⣿⣿⣿⣿⣿⣿⣿⣿⣿⣿⣿⣿⡏⠀⠀⠀⠀⠀⠀⠀⠀⠀⠀⠀⠀⠀⠀⠀⠀⠀⠀⠀⠀⠀⠀⠀⠀⠀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⠀⠀⠀⠀⠀⠀⠀⠀⠀⠀⠀⠀⠀⠀⠀⠀⠀⠀⠀⠀⠀⠀⠀⠀⠀⠀⠀⠀⠀⠸⣿⣿⣿⣿⣿⣿⣿⣿⣿⣿⣿⣿⣿⣿⣿⣿⣿⣿⣿⣿⣿⣿⣿⣿⣿⣿⣿⣿⣿⣿⣿⣿⣿⣿⣿⡇⠀⠀⠀⠀⠀⠀⠀⠀⠀⠀⠀⠀⠀⠀⠀⠀⠀⠀⠀⠀⠀⠀⠀⠀⠀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⠀⠀⠀⠀⠀⠀⠀⠀⠀⠀⠀⠀⠀⠀⠀⠀⠀⠀⠀⠀⠀⠀⠀⠀⠀⠀⠀⠀⠀⠀⢹⣿⣿⣿⣿⣿⣿⣿⣿⣿⣿⣿⣿⣿⣿⣿⣿⣿⣿⣿⣿⣿⣿⣿⣿⣿⣿⣿⣿⣿⣿⣿⣿⣿⣿⡇⠀⠀⠀⠀⠀⠀⠀⠀⠀⠀⠀⠀⠀⠀⠀⠀⠀⠀⠀⠀⠀⠀⠀⠀⠀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⠀⠀⠀⠀⠀⠀⠀⠀⠀⠀⠀⠀⠀⠀⠀⠀⠀⠀⠀⠀⠀⠀⠀⠀⠀⠀⠀⠀⠀⠀⠈⣿⣿⣿⣿⣿⣿⣿⣿⣿⣿⣿⣿⣿⣿⣿⣿⣿⣿⣿⣿⣿⣿⣿⣿⣿⣿⣿⣿⣿⣿⣿⣿⣿⣿⣿⠀⠀⠀⠀⠀⠀⠀⠀⠀⠀⠀⠀⠀⠀⠀⠀⠀⠀⠀⠀⠀⠀⠀⠀⠀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⠀⠀⠀⠀⠀⠀⠀⠀⠀⠀⠀⠀⠀⠀⠀⠀⠀⠀⠀⠀⠀⠀⠀⠀⠀⠀⠀⠀⠀⠀⠀⢀⣿⣿⣿⣿⣿⣿⣿⣿⣿⣿⣿⣿⣿⣿⣿⣿⣿⣿⣿⣿⣿⣿⣿⣿⣿⣿⣿⣿⣿⣿⣿⣿⣿⣿⣿⣿⣿⣿⣿⣿⣿⣿⣿⡟⠀⠀⠀⠀⠀⠀⠀⠀⠀⠀⠀⠀⠀⠀⠀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⠀⠀⠀⠀⠀⠀⠀⠀⠀⠀⠀⠀⠀⠀⠀⠀⠀⠀⠀⠀⠀⠀⠀⠀⠀⠀⠀⠀⠀⠀⠀⢸⣿⣿⣿⣿⣿⣿⣿⣿⣿⣿⣿⣿⣿⣿⣿⣿⣿⣿⣿⣿⣿⣿⣿⣿⣿⣿⣿⣿⣿⣿⣿⣿⣿⣿⣿⣿⣿⣿⣿⣿⣿⣿⡿⠀⠀⠀⠀⠀⠀⠀⠀⠀⠀⠀⠀⠀⠀⠀⠀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⠀⠀⠀⠀⠀⠀⠀⠀⠀⠀⠀⠀⠀⠀⠀⠀⠀⠀⠀⠀⠀⠀⠀⠀⠀⠀⠀⠀⠀⠀⠀⢸⣿⣿⣿⣿⣿⣿⣿⣿⣿⣿⣿⣿⣿⣿⣿⣿⣿⣿⣿⣿⣿⣿⣿⣿⣿⣿⣿⣿⣿⣿⣿⣿⣿⣿⣿⣿⣿⣿⣿⣿⣿⣿⠁⠀⠀⠀⠀⠀⠀⠀⠀⠀⠀⠀⠀⠀⠀⠀⠀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⠀⠀⠀⠀⠀⠀⠀⠀⠀⠀⠀⠀⠀⠀⠀⠀⠀⠀⠀⠀⠀⠀⠀⠀⠀⠀⠀⠀⠀⠀⠀⢸⣿⣿⣿⣿⣿⣿⣿⣿⣿⣿⣿⣿⣿⣿⣿⣿⣿⣿⣿⣿⣿⣿⣿⣿⣿⣿⣿⣿⣿⣿⣿⣿⣿⣿⣿⣿⣿⣿⣿⣿⣿⡟⠀⠀⠀⠀⠀⠀⠀⠀⠀⠀⠀⠀⠀⠀⠀⠀⠀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⠀⠀⠀⠀⠀⠀⠀⠀⠀⠀⠀⠀⠀⠀⠀⠀⠀⠀⠀⠀⠀⠀⠀⠀⠀⠀⠀⠀⠀⠀⠀⢸⣿⣿⣿⣿⣿⣿⣿⣿⣿⣿⣿⣿⣿⣿⣿⣿⣿⣿⣿⣿⣿⣿⣿⣿⣿⣿⣿⣿⣿⣿⣿⣿⣿⣿⣿⣿⣿⣿⣿⣿⣿⡟⠀⠀⠀⠀⠀⠀⠀⠀⠀⠀⠀⠀⠀⠀⠀⠀⠀</a:t>
            </a:r>
            <a:br/>
            <a:r>
              <a:t>⠀⠀⠀⠀⠀⠀⠀⠀⠀⠀⠀⠀⠀⠀⠀⠀⠀⠀⠀⠀⠀⠀⠀⠀⠀⠀⠀⠀⠀⠀⠀⠈⣿⣿⣿⣿⣿⣿⣿⣿⣿⣿⣿⣿⣿⣿⣿⣿⣿⣿⣿⣿⣿⣿⣿⣿⣿⣿⣿⣿⣿⣿⣿⣿⣿⣿⣿⣿⣿⣿⣿⣿⣿⡇⠀⠀⠀⠀⠀⠀⠀⠀⠀⠀⠀⠀⠀⠀⠀⠀⠀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⠀⠀⠀⠀⠀⠀⠀⠀⠀⠀⠀⠀⠀⠀⠀⠀⠀⠀⠀⠀⠀⠀⠀⠀⠀⠀⠀⠀⠀⠀⠀⠀⠀⢸⣿⣿⣿⣿⣿⣿⣿⣿⣿⣿⣿⣿⣿⣿⣿⣿⣿⣿⣿⣿⣿⣿⣿⣿⣿⣿⣿⣿⣿⣿⣿⣿⣿⣿⣿⣿⣿⣿⣿⣿⡀⠀⠀⠀⠀⠀⠀⠀⠀⠀⠀⠀⠀⠀⠀⠀⠀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⠀⠀⠀⠀⠀⠀⠀⠀⠀⠀⠀⠀⠀⠀⠀⠀⠀⠀⠀⠀⠀⠀⠀⠀⠀⠀⠀⠀⠀⠀⠀⠀⠀⠀⢻⣿⣿⣿⣿⣿⣿⣿⣿⣿⣿⣿⣿⣿⣿⣿⣿⣿⣿⣿⣿⣿⣿⣿⣿⣿⣿⣿⣿⣿⣿⣿⣿⣿⣿⣿⣿⣿⣿⣿⣇⠀⠀⠀⠀⠀⠀⠀⠀⠀⠀⠀⠀⠀⠀⠀⠀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⣿⣿⣿⣿⣿⣿⣿⣿⣿⣿⣿⣿⣿⣿⣿⣿⣿⣿⣿⣿⣿⣿⣿⣿⣿⣿⣿⣿⣿⣿⣿⣿⣿⣿⣿⣿⣿⣿⣿⣿⣿⣿⣿⣿⣿⣿⣿⣿⣿⣿⣿⣿⣿⣿⣿⡿⠛⠛⠛⠻⣿⣿⣿⣿⣿⣿⣿⣿⣿⣿⣿⣿⣿⣿⣿⣿⣿⣿⣿⣿⣿⣿⣿⣿⣿⣿⣿⣿⣿⣿⡇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⣿⣿⣿⣿⣿⣿⣿⣿⣿⣿⣿⣿⣿⣿⣿⣿⣿⣿⣿⣿⣿⣿⣿⣿⣿⣿⣿⣿⣿⣿⣿⣿⣿⣿⣿⣿⣿⣿⣿⣿⣿⣿⣿⣿⣿⣿⣿⣿⣿⣿⣿⣿⣿⣿⡟⠀⠀⠀⠀⠀⠈⠻⣿⣿⣿⣿⣿⣿⣿⣿⣿⣿⣿⣿⣿⣿⣿⣿⣿⣿⣿⣿⣿⣿⣿⣿⣿⣿⣿⣿⡇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⣿⣿⣿⣿⣿⣿⣿⣿⣿⣿⣿⣿⣿⣿⣿⣿⣿⣿⣿⣿⣿⣿⣿⣿⣿⣿⣿⣿⣿⣿⣿⣿⣿⣿⣿⣿⣿⣿⣿⣿⣿⣿⣿⣿⣿⣿⣿⣿⣿⣿⣿⣿⣿⣿⡇⠀⠀⠀⠀⠀⠀⠀⠈⠻⣿⣿⣿⣿⣿⣿⣿⣿⣿⣿⣿⣿⣿⣿⣿⣿⣿⣿⣿⣿⣿⣿⣿⣿⣿⣿⡇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⣿⣿⣿⣿⣿⣿⣿⣿⣿⣿⣿⣿⣿⣿⣿⣿⣿⣿⣿⣿⣿⣿⣿⣿⣿⣿⣿⣿⣿⣿⣿⣿⣿⣿⣿⣿⣿⣿⣿⣿⣿⣿⣿⣿⣿⣿⣿⣿⣿⣿⣿⣿⣿⣿⣷⠀⠀⠀⠀⠀⠀⠀⠀⠀⠈⠁⠀⠀⠈⠙⠻⣿⣿⣿⣿⣿⣿⣿⣿⣿⣿⣿⣿⣿⣿⣿⣿⣿⣿⣿⡇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⣿⣿⣿⣿⣿⣿⣿⣿⣿⣿⣿⣿⣿⣿⣿⣿⣿⣿⣿⣿⣿⣿⣿⣿⣿⣿⣿⣿⣿⣿⣿⣿⣿⣿⣿⣿⣿⣿⣿⣿⣿⣿⣿⣿⣿⣿⣿⣿⣿⣿⣿⣿⠿⠛⠉⠀⠀⠀⠀⠀⠀⠀⠀⠀⠀⠀⠀⠀⠀⠀⠀⠘⢿⣿⣿⣿⣿⣿⣿⣿⣿⣿⣿⣿⣿⣿⣿⣿⣿⣿⡇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⣿⣿⣿⣿⣿⣿⣿⣿⣿⣿⣿⣿⣿⣿⣿⣿⣿⣿⣿⣿⣿⣿⣿⣿⣿⣿⣿⣿⣿⣿⣿⣿⣿⣿⣿⣿⣿⣿⣿⣿⣿⣿⣿⣿⣿⣿⣿⣿⣿⡿⠋⠀⠀⠀⠀⠀⠀⠀⠀⠀⠀⠀⠀⠀⠀⠀⠀⠀⠀⠀⠀⠀⠈⢿⣿⣿⣿⣿⣿⣿⣿⣿⣿⣿⣿⣿⣿⣿⣿⣿⡇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⣿⣿⣿⣿⣿⣿⣿⣿⣿⣿⣿⣿⣿⣿⣿⣿⣿⣿⣿⣿⣿⣿⣿⣿⣿⣿⣿⣿⣿⣿⣿⣿⣿⣿⣿⣿⣿⣿⣿⣿⣿⣿⣿⣿⣿⣦⠀⠀⠀⠀⠀⠀⠀⠀⠀⠀⠀⠀⠀⠀⠀⠀⠀⠀⠀⠀⠀⠀⠀⠀⠀⠀⠀⠀⠀⠀⣿⣿⣿⣿⣿⣿⣿⣿⣿⣿⣿⣿⣿⣿⡇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⣿⣿⣿⣿⣿⣿⣿⣿⣿⣿⣿⣿⣿⣿⣿⣿⣿⣿⣿⣿⣿⣿⣿⣿⣿⣿⣿⣿⣿⣿⣿⣿⣿⣿⣿⣿⣿⣿⣿⣿⣿⣿⣿⣿⣿⣿⣿⣧⣤⡀⡀⠀⠀⠀⠀⠀⠀⠀⠀⠀⠀⠀⠀⠀⠀⠀⠀⠀⠀⠀⠀⠀⠀⠀⠀⠀⠸⣿⣿⣿⣿⣿⣿⣿⣿⣿⣿⣿⣿⣿⡇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⣿⣿⣿⣿⣿⣿⣿⣿⣿⣿⣿⣿⣿⣿⣿⣿⣿⣿⣿⣿⣿⣿⣿⣿⣿⣿⣿⣿⣿⣿⣿⣿⣿⣿⣿⣿⣿⣿⣿⣿⣿⣿⣿⣿⣿⣿⣿⣿⣿⣤⡀⠀⠀⠀⠀⠀⠀⠀⠀⠀⠀⠀⠀⠀⠀⠀⠀⠀⠀⠀⠀⠀⠀⠀⠀⠀⠀⣿⣿⣿⣿⣿⣿⣿⣿⣿⣿⣿⣿⣿⡇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⣿⣿⣿⣿⣿⣿⣿⣿⣿⣿⣿⣿⣿⣿⣿⣿⣿⣿⣿⣿⣿⣿⣿⣿⣿⣿⣿⣿⣿⣿⣿⣿⣿⣿⣿⣿⣿⣿⣿⣿⣿⣿⣿⣿⣿⣿⣿⣿⣿⣿⣷⡄⠀⠀⠀⠀⠀⠀⠀⠀⠀⠀⠀⠀⠀⠀⠀⠀⠀⠀⠀⠀⠀⠀⠀⠀⠀⣿⣿⣿⣿⣿⣿⣿⣿⣿⣿⣿⣿⣿⡇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⣿⣿⣿⣿⣿⣿⣿⣿⣿⣿⣿⣿⣿⣿⣿⣿⣿⣿⣿⣿⣿⣿⣿⣿⣿⣿⣿⣿⣿⣿⣿⣿⣿⣿⣿⣿⣿⣿⣿⣿⣿⣿⣿⣿⣿⣿⣿⣿⣿⣿⣿⣿⣦⠀⠀⠀⠀⠀⠀⠀⠀⠀⠀⠀⠀⠀⠀⠀⠀⠀⠀⠀⠀⠀⠀⠀⠀⣿⣿⣿⣿⣿⣿⣿⣿⣿⣿⣿⣿⣿⡇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⣿⣿⣿⣿⣿⣿⣿⣿⣿⣿⣿⣿⣿⣿⣿⣿⣿⣿⣿⣿⣿⣿⣿⣿⣿⣿⣿⣿⣿⣿⣿⣿⣿⣿⣿⣿⣿⣿⣿⣿⣿⣿⣿⣿⣿⣿⣿⣿⣿⣿⣿⣿⣿⠁⠀⠀⠀⠀⠀⠀⠀⠀⠀⠀⠀⠀⠀⠀⠀⠀⠀⠀⠀⠀⠀⠀⠀⣿⣿⣿⣿⣿⣿⣿⣿⣿⣿⣿⣿⣿⡇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⣿⣿⣿⣿⣿⣿⣿⣿⣿⣿⣿⣿⣿⣿⣿⣿⣿⣿⣿⣿⣿⣿⣿⣿⣿⣿⣿⣿⣿⣿⣿⣿⣿⣿⣿⣿⣿⣿⣿⣿⣿⣿⣿⣿⣿⣿⣿⣿⣿⣿⣿⣿⣿⣖⠀⠀⠀⠀⠀⠀⠀⠀⠀⠀⠀⠀⠀⠀⠀⠀⠀⠀⠀⡇⠀⠀⠀⣿⣿⣿⣿⣿⣿⣿⣿⣿⣿⣿⣿⣿⡇</a:t>
            </a:r>
            <a:br/>
            <a:r>
              <a:t>⣿⣿⣿⣿⣿⣿⣿⣿⣿⣿⣿⣿⣿⣿⣿⣿⣿⣿⣿⣿⣿⣿⣿⣿⣿⣿⣿⣿⡿⣿⣿⣿⣿⣿⣿⣿⣿⣿⣿⣿⣿⣿⣿⣿⣿⣿⣿⣿⣿⣿⣿⣿⣿⣿⠀⠀⠀⠀⠀⠀⠀⠀⠀⠀⠀⠀⠀⠀⠀⠀⠀⠀⠀⢿⡀⢠⡄⢹⣿⣿⣿⣿⣿⣿⣿⣿⣿⣿⣿⣿⡇</a:t>
            </a:r>
            <a:br/>
            <a:r>
              <a:t>⣿⣿⣿⣿⣿⣿⣿⣿⣿⣿⣿⣿⣿⣿⣿⣿⣿⣿⣿⣿⣿⣿⣿⣿⣿⣿⣿⣿⠇⠛⠛⠛⠛⠻⣿⣿⣿⣿⣿⣿⣿⣿⣿⣿⣿⣿⣿⣿⣿⣿⣿⣿⣿⣿⠂⠀⠀⠀⠀⠀⠀⠀⠀⠀⠀⠀⠀⠀⠀⠀⠀⠀⠀⢸⣧⠘⣿⣾⣿⣿⣿⣿⣿⣿⣿⣿⣿⣿⣿⣿⡇</a:t>
            </a:r>
            <a:br/>
            <a:r>
              <a:t>⣿⣿⣿⣿⣿⣿⣿⣿⣿⣿⣿⣿⣿⣿⣿⣿⣿⣿⣿⣿⣿⣿⣿⣿⣿⠋⠁⠀⠀⠀⠀⠀⠀⠀⠘⣿⣿⣿⣿⣿⣿⣿⣿⣿⣿⣿⣿⣿⣿⣿⣿⣿⣿⠃⠀⠀⠀⠀⠀⠀⠀⠀⠀⠀⠀⠀⠀⠀⠀⠀⠀⢀⢰⣜⣿⣧⣿⣿⣿⣿⣿⣿⣿⣿⣿⣿⣿⣿⣿⣿⡇</a:t>
            </a:r>
            <a:br/>
            <a:r>
              <a:t>⣿⣿⣿⣿⣿⣿⣿⣿⣿⣿⣿⣿⣿⣿⣿⣿⣿⣿⣿⣿⣿⣿⣿⣿⡏⠀⠀⠀⠀⠀⠀⠀⠀⠀⠀⢻⣿⣿⣿⣿⣿⣿⣿⣿⣿⣿⣿⣿⣿⡟⠉⠉⠉⠀⠀⠀⠀⠀⠀⠀⠀⠀⠀⠀⠀⠀⠀⠀⠀⠀⠀⠘⣾⣿⣿⣿⣿⣿⣿⣿⣿⣿⣿⣿⣿⣿⣿⣿⣿⣿⡇</a:t>
            </a:r>
            <a:br/>
            <a:r>
              <a:t>⣿⣿⣿⣿⣿⣿⣿⣿⣿⣿⣿⣿⣿⣿⣿⣿⣿⣿⣿⣿⣿⣿⣿⣿⣇⠀⠀⠀⠀⠀⠀⠀⠀⠀⠀⠸⣿⣿⣿⣿⣿⣿⣿⣿⣿⣿⣿⣿⣿⡇⠀⠀⠀⠀⠀⠀⠀⠀⠀⠀⠀⠀⠀⠀⠀⠀⠀⠀⠀⠀⠀⠀⣼⣿⣿⣿⣿⣿⣿⣿⣿⣿⣿⣿⣿⣿⣿⣿⣿⣿⡇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⣿⣿⣿⣿⣿⣿⣿⣿⣿⣿⣿⣿⣿⣿⣿⣿⣿⣿⣿⣿⣿⣿⣿⣿⣿⠀⠀⠀⠀⠀⠀⠀⠀⠀⠀⠀⠀⠈⠉⠛⠛⠿⢿⣿⣿⣿⣿⣿⠟⠁⠀⠀⠀⠀⠀⠀⠀⠀⠀⠀⠀⠀⠀⠀⠀⠀⠀⠀⠀⠸⠀⠀⠸⣿⣿⣿⣿⣿⣿⣿⣿⣿⣿⣿⣿⣿⣿⣿⣿⣿⡇</a:t>
            </a:r>
            <a:br/>
            <a:r>
              <a:t>⣿⣿⣿⣿⣿⣿⣿⣿⣿⣿⣿⣿⣿⣿⣿⣿⣿⣿⣿⣿⣿⣿⣿⣿⣿⣷⡀⠀⠀⠀⠀⠀⠀⠀⠀⠀⠀⠀⠀⠀⠀⠀⠀⠀⠉⠙⠛⠃⠀⠀⠀⠀⠀⠀⠀⠀⠀⠀⠀⠀⠀⠀⠀⠀⠀⠀⠀⠀⠀⠀⠂⠀⠀⣿⣿⣿⣿⣿⣿⣿⣿⣿⣿⣿⣿⣿⣿⣿⣿⣿⡇</a:t>
            </a:r>
            <a:br/>
            <a:r>
              <a:t>⣿⣿⣿⣿⣿⣿⣿⣿⣿⣿⣿⣿⣿⣿⣿⣿⣿⣿⣿⣿⣿⣿⣿⣿⣿⣿⣿⣦⣤⣀⣀⡀⠀⠀⠀⠀⠀⠀⠀⠀⠀⠀⠀⠀⠀⠀⠀⠀⠀⠀⠀⠀⠀⠀⠀⠀⠀⠀⠀⠀⠀⠀⠀⠀⠀⠀⠀⠀⠀⠀⠀⠀⠀⢹⣿⣿⣿⣿⣿⣿⣿⣿⣿⣿⣿⣿⣿⣿⣿⣿⡇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⣿⣿⣿⣿⣿⣿⣿⣿⣿⣿⣿⣿⣿⣿⣿⣿⣿⣿⣿⣿⣿⣿⣿⣿⣿⣿⣿⣿⣿⣿⣿⣿⠇⠀⠀⠀⠀⠀⠀⠀⠀⠀⠀⠀⠀⠀⠀⠀⠀⠀⠀⠀⠀⠀⠀⠀⠀⠀⠀⠀⠀⠀⠀⠀⠀⠀⠀⠀⠀⠀⠀⠀⠀⠘⣿⠿⠛⠛⣻⣿⣿⣿⣿⣿⣿⣿⣿⣿⣿⣿⡇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⣿⣿⣿⣿⣿⣿⣿⣿⣿⣿⣿⣿⣿⣿⣿⣿⣿⣿⣿⣿⣿⣿⣿⣿⣿⣿⣿⣿⣿⣿⣿⡟⠀⠀⠀⠀⠀⠀⠀⠀⠀⠀⠀⠀⠀⠀⠀⠀⠀⠀⠀⠀⠀⠀⠀⠀⠀⠀⠀⠀⠀⠀⠀⠀⠀⠀⠀⠀⠀⠀⠀⠀⠀⠀⠀⣀⣀⣬⣿⣿⣿⣿⣿⣿⣿⣿⣿⣿⣿⣿⡇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⣿⣿⣿⣿⣿⣿⣿⣿⣿⣿⣿⣿⣿⣿⣿⣿⣿⣿⣿⣿⣿⣿⣿⣿⣿⣿⣿⣿⣿⡟⠀⠀⠀⠀⠀⠀⠀⠀⠀⠀⠀⠀⠀⠀⠀⠀⠀⠀⠀⠀⠀⡆⠀⠀⠀⠀⠀⠀⠀⠀⠀⠀⠀⠀⠀⠀⠀⠀⠀⠀⠀⠀⠀⠀⠀⠹⣿⣿⣿⣿⣿⣿⣿⣿⣿⣿⣿⣿⣿⣿⡇</a:t>
            </a:r>
            <a:br/>
            <a:r>
              <a:t>⣿⣿⣿⣿⣿⣿⣿⣿⣿⣿⣿⣿⣿⣿⣿⣿⣿⣿⣿⣿⣿⣿⣿⣿⣿⣿⣿⣿⡟⠀⠀⠀⠀⠀⠀⠀⠀⠀⠀⠀⠀⠀⠀⠀⠀⠀⠀⠀⠀⠀⣸⡇⠀⠀⠀⠀⠀⠀⠀⠀⠀⠀⠀⠀⠀⠀⠀⠀⠀⠀⠀⠀⠀⠀⠀⠀⠹⣿⣿⣿⣿⣿⣿⣿⣿⣿⣿⣿⣿⣿⡇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⠀⠀⠀⠀⠀⠀⠀⠀⠀⠀⠀⠀⠀⠀⠀⠀⠀⠀⠀⠀⠀⠀⠀⠀⠀⠀⠀⠀⠀⠀⠀⠀⠀⠀⣼⣿⣿⣿⣿⣿⣿⣿⣿⣿⣿⣿⣿⣿⣿⣿⣿⣿⣿⣿⣿⣿⣿⣿⣿⣿⣿⣿⣿⣿⣿⣿⣿⣿⣿⣿⣿⣿⣿⣿⣿⣿⣿⣿⣿⣿⣿⣿⠇⠀⠀⠀⠀⠀⠀⠀⠀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⠀⠀⠀⠀⠀⠀⠀⠀⠀⠀⠀⠀⠀⠀⠀⠀⠀⠀⠀⠀⠀⠀⠀⠀⠀⠀⠀⠀⠀⠀⠀⠀⠀⠀⣿⣿⣿⣿⣿⣿⣿⣿⣿⣿⣿⣿⣿⣿⣿⣿⣿⣿⣿⣿⣿⣿⣿⣿⣿⣿⣿⣿⣿⣿⣿⣿⣿⣿⣿⣿⣿⣿⣿⣿⣿⣿⣿⣿⣿⣿⣿⡟⠀⠀⠀⠀⠀⠀⠀⠀⠀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⠀⠀⠀⠀⠀⠀⠀⠀⠀⠀⠀⠀⠀⠀⠀⠀⠀⠀⠀⠀⠀⠀⠀⠀⠀⠀⠀⠀⠀⠀⠀⠀⠀⢠⣿⣿⣿⣿⣿⣿⣿⣿⣿⣿⣿⣿⣿⣿⣿⣿⣿⣿⣿⣿⣿⣿⣿⣿⣿⣿⣿⣿⣿⣿⣿⣿⣿⣿⣿⣿⣿⣿⣿⣿⣿⣿⣿⣿⣿⣿⣿⠃⠀⠀⠀⠀⠀⠀⠀⠀⠀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⠀⠀⠀⠀⠀⠀⠀⠀⠀⠀⠀⠀⠀⠀⠀⠀⠀⠀⠀⠀⠀⠀⠀⠀⠀⠀⠀⠀⠀⠀⠀⠀⠀⢸⣿⣿⣿⣿⣿⣿⣿⣿⣿⣿⣿⣿⣿⣿⣿⣿⣿⣿⣿⣿⣿⣿⣿⣿⣿⣿⣿⣿⣿⣿⣿⣿⣿⣿⣿⣿⣿⣿⣿⣿⣿⣿⣿⣿⣿⣿⡟⠀⠀⠀⠀⠀⠀⠀⠀⠀⠀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⠀⠀⠀⠀⠀⠀⠀⠀⠀⠀⠀⠀⠀⠀⠀⠀⠀⠀⠀⠀⠀⠀⠀⠀⠀⠀⠀⠀⠀⠀⠀⠀⠀⢸⣿⣿⣿⣿⣿⣿⣿⣿⣿⣿⣿⣿⣿⣿⣿⣿⣿⣿⣿⣿⣿⣿⣿⣿⣿⣿⣿⣿⣿⣿⣿⣿⣿⣿⣿⣿⣿⣿⣿⣿⣿⣿⣿⣿⣿⣿⠇⠀⠀⠀⠀⠀⠀⠀⠀⠀⠀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⠀⠀⠀⠀⠀⠀⠀⠀⠀⠀⠀⠀⠀⠀⠀⠀⠀⠀⠀⠀⠀⠀⠀⠀⠀⠀⠀⠀⠀⠀⠀⠀⠀⣾⣿⣿⣿⣿⣿⣿⣿⣿⣿⣿⣿⣿⣿⣿⣿⣿⣿⣿⣿⣿⣿⣿⣿⣿⣿⣿⣿⣿⣿⣿⣿⣿⣿⣿⣿⣿⣿⣿⣿⣿⣿⣿⣿⣿⣿⡇⠀⠀⠀⠀⠀⠀⠀⠀⠀⠀⠀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⠀⠀⠀⠀⠀⠀⠀⠀⠀⠀⠀⠀⠀⠀⠀⠀⠀⠀⠀⠀⠀⠀⠀⠀⠀⠀⠀⠀⠀⠀⠀⠀⠀⣿⣿⣿⣿⣿⣿⣿⣿⣿⣿⣿⣿⣿⣿⣿⣿⣿⣿⣿⣿⣿⣿⣿⣿⣿⣿⣿⣿⣿⣿⣿⣿⣿⣿⣿⣿⣿⣿⣿⣿⣿⣿⣿⣿⣿⣿⠇⠀⠀⠀⠀⠀⠀⠀⠀⠀⠀⠀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⠀⠀⠀⠀⠀⠀⠀⠀⠀⠀⠀⠀⠀⠀⠀⠀⠀⠀⠀⠀⠀⠀⠀⠀⠀⠀⠀⠀⠀⠀⠀⠀⠈⣿⣿⣿⣿⣿⣿⣿⣿⣿⣿⣿⣿⣿⣿⣿⣿⣿⣿⣿⣿⣿⣿⣿⣿⣿⣿⣿⣿⣿⣿⣿⣿⣿⣿⣿⣿⣿⣿⣿⣿⣿⣿⣿⣿⣿⠀⠀⠀⠀⠀⠀⠀⠀⠀⠀⠀⠀⠀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⠀⠀⠀⠀⠀⠀⠀⠀⠀⠀⠀⠀⠀⠀⠀⠀⠀⠀⠀⠀⠀⠀⠀⠀⠀⠀⠀⠀⠀⠀⠀⠀⠀⣿⣿⣿⣿⣿⣿⣿⣿⣿⣿⣿⣿⣿⣿⣿⣿⣿⣿⣿⣿⣿⣿⣿⣿⣿⣿⣿⣿⣿⣿⣿⣿⣿⣿⣿⣿⣿⣿⣿⣿⣿⣿⣿⣿⡏⠀⠀⠀⠀⠀⠀⠀⠀⠀⠀⠀⠀⠀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⠀⠀⠀⠀⠀⠀⠀⠀⠀⠀⠀⠀⠀⠀⠀⠀⠀⠀⠀⠀⠀⠀⠀⠀⠀⠀⠀⠀⠀⠀⠀⠀⠀⠀⠈⣿⣿⣿⣿⣿⣿⣿⣿⣿⣿⣿⣿⣿⣿⣿⣿⣿⣿⣿⣿⣿⣿⣿⣿⣿⣿⣿⣿⣿⣿⣿⣿⣿⣿⣿⣿⣿⣿⣿⣿⣿⣿⣿⠀⠀⠀⠀⠀⠀⠀⠀⠀⠀⠀⠀⠀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⠀⠀⠀⠀⠀⠀⠀⠀⠀⠀⠀⠀⠀⠀⠀⠀⠀⠀⠀⠀⠀⠀⠀⠀⠀⠀⠀⠀⠀⠀⠀⠀⠀⠀⠀⠈⣿⣿⣿⣿⣿⣿⣿⣿⣿⣿⣿⣿⣿⣿⣿⣿⣿⣿⣿⣿⣿⣿⣿⣿⣿⣿⣿⣿⣿⣿⣿⣿⣿⣿⣿⣿⣿⣿⣿⣿⣿⣿⣷⠀⠀⠀⠀⠀⠀⠀⠀⠀⠀⠀⠀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⠀⠀⠀⠀⠀⠀⠀⠀⠀⠀⠀⠀⠀⠀⠀⠀⠀⠀⠀⠀⠀⠀⠀⠀⠀⠀⠀⠀⠀⠀⠀⠀⠀⠀⠀⠀⠀⣸⣿⣿⣿⣿⣿⣿⣿⣿⣿⣿⣿⣿⣿⣿⣿⣿⣿⣿⣿⣿⣿⣿⣿⣿⣿⣿⣿⣿⣿⣿⣿⣿⣿⣿⣿⣿⣿⣿⣿⣿⣿⣿⣿⣿⣿⣿⣿⣿⣿⣿⠇⠀⠀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⠀⠀⠀⠀⠀⠀⠀⠀⠀⠀⠀⠀⠀⠀⠀⠀⠀⠀⠀⠀⠀⠀⠀⠀⠀⠀⠀⠀⠀⠀⠀⠀⠀⠀⠀⠀⠀⣿⣿⣿⣿⣿⣿⣿⣿⣿⣿⣿⣿⣿⣿⣿⣿⣿⣿⣿⣿⣿⣿⣿⣿⣿⣿⣿⣿⣿⣿⣿⣿⣿⣿⣿⣿⣿⣿⣿⣿⣿⣿⣿⣿⣿⣿⣿⣿⣿⣿⡟⠀⠀⠀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⠀⠀⠀⠀⠀⠀⠀⠀⠀⠀⠀⠀⠀⠀⠀⠀⠀⠀⠀⠀⠀⠀⠀⠀⠀⠀⠀⠀⠀⠀⠀⠀⠀⠀⠀⠀⠀⣿⣿⣿⣿⣿⣿⣿⣿⣿⣿⣿⣿⣿⣿⣿⣿⣿⣿⣿⣿⣿⣿⣿⣿⣿⣿⣿⣿⣿⣿⣿⣿⣿⣿⣿⣿⣿⣿⣿⣿⣿⣿⣿⣿⣿⣿⣿⣿⣿⣿⠇⠀⠀⠀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⠀⠀⠀⠀⠀⠀⠀⠀⠀⠀⠀⠀⠀⠀⠀⠀⠀⠀⠀⠀⠀⠀⠀⠀⠀⠀⠀⠀⠀⠀⠀⠀⠀⠀⠀⠀⠀⣿⣿⣿⣿⣿⣿⣿⣿⣿⣿⣿⣿⣿⣿⣿⣿⣿⣿⣿⣿⣿⣿⣿⣿⣿⣿⣿⣿⣿⣿⣿⣿⣿⣿⣿⣿⣿⣿⣿⣿⣿⣿⣿⣿⣿⣿⣿⣿⣿⡟⠀⠀⠀⠀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⠀⠀⠀⠀⠀⠀⠀⠀⠀⠀⠀⠀⠀⠀⠀⠀⠀⠀⠀⠀⠀⠀⠀⠀⠀⠀⠀⠀⠀⠀⠀⠀⠀⠀⠀⠀⠀⣿⣿⣿⣿⣿⣿⣿⣿⣿⣿⣿⣿⣿⣿⣿⣿⣿⣿⣿⣿⣿⣿⣿⣿⣿⣿⣿⣿⣿⣿⣿⣿⣿⣿⣿⣿⣿⣿⣿⣿⣿⣿⣿⣿⣿⣿⣿⣿⣿⠃⠀⠀⠀⠀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⠀⠀⠀⠀⠀⠀⠀⠀⠀⠀⠀⠀⠀⠀⠀⠀⠀⠀⠀⠀⠀⠀⠀⠀⠀⠀⠀⠀⠀⠀⠀⠀⠀⠀⠀⠀⢸⣿⣿⣿⣿⣿⣿⣿⣿⣿⣿⣿⣿⣿⣿⣿⣿⣿⣿⣿⣿⣿⣿⣿⣿⣿⣿⣿⣿⣿⣿⣿⣿⣿⣿⣿⣿⣿⣿⣿⣿⣿⣿⣿⣿⣿⣿⣿⣿⡏⠀⠀⠀⠀⠀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⠀⠀⠀⠀⠀⠀⠀⠀⠀⠀⠀⠀⠀⠀⠀⠀⠀⠀⠀⠀⠀⠀⠀⠀⠀⠀⠀⠀⠀⠀⠀⠀⠀⠀⠀⠀⢸⣿⣿⣿⣿⣿⣿⣿⣿⣿⣿⣿⣿⣿⣿⣿⣿⣿⣿⣿⣿⣿⣿⣿⣿⣿⣿⣿⣿⣿⣿⣿⣿⣿⣿⣿⣿⣿⣿⣿⣿⣿⣿⣿⣿⣿⣿⣿⣿⠇⠀⠀⠀⠀⠀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⠀⠀⠀⠀⠀⠀⠀⠀⠀⠀⠀⠀⠀⠀⠀⠀⠀⠀⠀⠀⠀⠀⠀⠀⠀⠀⠀⠀⠀⠀⠀⠀⠀⠀⠀⠀⢸⣿⣿⣿⣿⣿⣿⣿⣿⣿⣿⣿⣿⣿⣿⣿⣿⣿⣿⣿⣿⣿⣿⣿⣿⣿⣿⣿⣿⣿⣿⣿⣿⣿⣿⣿⣿⣿⣿⣿⣿⣿⣿⣿⣿⣿⣿⣿⣿⠀⠀⠀⠀⠀⠀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⠀⠀⠀⠀⠀⠀⠀⠀⠀⠀⠀⠀⠀⠀⠀⠀⠀⠀⠀⠀⠀⠀⠀⠀⠀⠀⠀⠀⠀⠀⠀⠀⠀⠀⠀⠀⢸⣿⣿⣿⣿⣿⣿⣿⣿⣿⣿⣿⣿⣿⣿⣿⣿⣿⣿⣿⣿⣿⣿⣿⣿⣿⣿⣿⣿⣿⣿⣿⣿⣿⣿⣿⣿⣿⣿⣿⣿⣿⣿⣿⣿⣿⣿⣿⡟⠀⠀⠀⠀⠀⠀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⠀⠀⠀⠀⠀⠀⠀⠀⠀⠀⠀⠀⠀⠀⠀⠀⠀⠀⠀⠀⠀⠀⠀⠀⠀⠀⠀⠀⠀⠀⠀⠀⠀⠀⠀⠀⢸⣿⣿⣿⣿⣿⣿⣿⣿⣿⣿⣿⣿⣿⣿⣿⣿⣿⣿⣿⣿⣿⣿⣿⣿⣿⣿⣿⣿⣿⣿⣿⣿⣿⣿⣿⣿⣿⣿⣿⣿⣿⣿⣿⣿⣿⣿⣿⡇⠀⠀⠀⠀⠀⠀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⠀⠀⠀⠀⠀⠀⠀⠀⠀⠀⠀⠀⠀⠀⠀⠀⠀⠀⠀⠀⠀⠀⠀⠀⠀⠀⠀⠀⠀⠀⠀⠀⠀⠀⠀⠀⢸⣿⣿⣿⣿⣿⣿⣿⣿⣿⣿⣿⣿⣿⣿⣿⣿⣿⣿⣿⣿⣿⣿⣿⣿⣿⣿⣿⣿⣿⣿⣿⣿⣿⣿⣿⣿⣿⣿⣿⣿⣿⣿⣿⣿⣿⣿⣿⡇⠀⠀⠀⠀⠀⠀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⠀⠀⠀⠀⠀⠀⠀⠀⠀⠀⠀⠀⠀⠀⠀⠀⠀⠀⠀⠀⠀⠀⠀⠀⠀⠀⠀⠀⠀⠀⠀⠀⠀⠀⠀⠀⢸⣿⣿⣿⣿⣿⣿⣿⣿⣿⣿⣿⣿⣿⣿⣿⣿⣿⣿⣿⣿⣿⣿⣿⣿⣿⣿⣿⣿⣿⣿⣿⣿⣿⣿⣿⣿⣿⣿⣿⣿⣿⣿⣿⣿⣿⣿⣿⠇⠀⠀⠀⠀⠀⠀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⠀⠀⠀⠀⠀⠀⠀⠀⠀⠀⠀⠀⠀⠀⠀⠀⠀⠀⠀⠀⠀⠀⠀⠀⠀⠀⠀⠀⠀⠀⠀⠀⠀⠀⠀⠀⠸⣿⣿⣿⣿⣿⣿⣿⣿⣿⣿⣿⣿⣿⣿⣿⣿⣿⣿⣿⣿⣿⣿⣿⣿⣿⣿⣿⣿⣿⣿⣿⣿⣿⣿⣿⣿⣿⣿⣿⣿⣿⣿⣿⣿⣿⣿⣿⠀⠀⠀⠀⠀⠀⠀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⠀⠀⠀⠀⠀⠀⠀⠀⠀⠀⠀⠀⠀⠀⠀⠀⠀⠀⠀⠀⠀⠀⠀⠀⠀⠀⠀⠀⠀⠀⠀⠀⠀⠀⠀⠀⠀⢸⣿⣿⣿⣿⣿⣿⣿⣿⣿⣿⣿⣿⣿⣿⣿⣿⣿⣿⣿⣿⣿⣿⣿⣿⣿⣿⣿⣿⣿⣿⣿⣿⣿⣿⣿⣿⣿⣿⣿⣿⣿⣿⣿⣿⣿⣧⠀⠀⠀⠀⠀⠀⠀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⠀⠀⠀⠀⠀⠀⠀⠀⠀⠀⠀⠀⠀⠀⠀⠀⠀⠀⠀⠀⠀⠀⠀⠀⠀⠀⠀⠀⠀⠀⠀⠀⠀⠀⠀⠀⠀⠈⣿⣿⣿⣿⣿⣿⣿⣿⣿⣿⣿⣿⣿⣿⣿⣿⣿⣿⣿⣿⣿⣿⣿⣿⣿⣿⣿⣿⣿⣿⣿⣿⣿⣿⣿⣿⣿⣿⣿⣿⣿⣿⣿⣿⣿⣿⠀⠀⠀⠀⠀⠀⠀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⠀⠀⠀⠀⠀⠀⠀⠀⠀⠀⠀⠀⠀⠀⠀⠀⠀⠀⠀⠀⠀⠀⠀⠀⠀⠀⠀⠀⠀⠀⠀⠀⠀⠀⠀⠀⠀⠀⣿⣿⣿⣿⣿⣿⣿⣿⣿⣿⣿⣿⣿⣿⣿⣿⣿⣿⣿⣿⣿⣿⣿⣿⣿⣿⣿⣿⣿⣿⣿⣿⣿⣿⣿⣿⣿⣿⣿⣿⣿⣿⣿⣿⣿⣿⡀⠀⠀⠀⠀⠀⠀</a:t>
            </a:r>
            <a:br/>
            <a:r>
              <a:t>⠀⠀⠀⠀⠀⠀⠀⠀⠀⠀⠀⠀⠀⠀⠀⠀⠀⠀⠀⠀⠀⠀⠀⠀⠀⠀⠀⠀⠀⠀⠀⠀⠀⠀⠀⠀⠀⠀⢹⣿⣿⣿⣿⣿⣿⣿⣿⣿⣿⣿⣿⣿⣿⣿⣿⣿⣿⣿⣿⣿⣿⣿⣿⣿⣿⣿⣿⣿⣿⣿⣿⣿⣿⣿⣿⣿⣿⣿⣿⣿⣿⣿⣿⣿⡇⠀⠀⠀⠀⠀⠀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⠀⠀⠀⠀⠀⠀⠀⠀⠀⠀⠀⠀⠀⠀⠀⠀⠀⠀⠀⠀⠀⠀⠀⠀⠀⠀⠀⠀⠀⠀⠀⠀⠀⠀⠀⠀⠀⠀⢸⣿⣿⣿⣿⣿⣿⣿⣿⣿⣿⣿⣿⣿⣿⣿⣿⣿⣿⣿⣿⣿⣿⣿⣿⣿⣿⣿⣿⣿⣿⣿⣿⣿⣿⣿⣿⣿⣿⣿⣿⣿⣿⣿⣿⣿⡇⠀⠀⠀⠀⠀⠀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⠀⠀⠀⠀⠀⠀⠀⠀⠀⠀⠀⠀⠀⠀⠀⠀⠀⠀⠀⠀⠀⠀⠀⠀⠀⠀⠀⠀⠀⠀⠀⠀⠀⠀⠀⠀⠀⠀⠈⣿⣿⣿⣿⣿⣿⣿⣿⣿⣿⣿⣿⣿⣿⣿⣿⣿⣿⣿⣿⣿⣿⣿⣿⣿⣿⣿⣿⣿⣿⣿⣿⣿⣿⣿⣿⣿⣿⣿⣿⣿⣿⣿⣿⣿⣧⠀⠀⠀⠀⠀⠀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⠀⠀⠀⠀⠀⠀⠀⠀⠀⠀⠀⠀⠀⠀⠀⠀⠀⠀⠀⠀⠀⠀⠀⠀⠀⠀⠀⠀⠀⠀⠀⠀⠀⠀⠀⠀⠀⠀⠀⣿⣿⣿⣿⣿⣿⣿⣿⣿⣿⣿⣿⣿⣿⣿⣿⣿⣿⣿⣿⣿⣿⣿⣿⣿⣿⣿⣿⣿⣿⣿⣿⣿⣿⣿⣿⣿⣿⣿⣿⣿⣿⣿⣿⣿⣿⣿⣿⣿⣿⣿⠇</a:t>
            </a:r>
            <a:br/>
            <a:r>
              <a:t>⠀⠀⠀⠀⠀⠀⠀⠀⠀⠀⠀⠀⠀⠀⠀⠀⠀⠀⠀⠀⠀⠀⠀⠀⠀⠀⠀⠀⠀⠀⠀⠀⠀⠀⠀⠀⠀⠀⢀⣿⣿⣿⣿⣿⣿⣿⣿⣿⣿⣿⣿⣿⣿⣿⣿⣿⣿⣿⣿⣿⣿⣿⣿⣿⣿⣿⣿⣿⣿⣿⣿⣿⣿⣿⣿⣿⣿⣿⣿⣿⣿⣿⣿⣿⣿⣿⣿⣿⣿⡿⠀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⠀⠀⠀⠀⠀⠀⠀⠀⠀⠀⠀⠀⠀⠀⠀⠀⠀⠀⠀⠀⠀⠀⠀⠀⠀⠀⠀⠀⠀⠀⠀⠀⠀⠀⠀⠀⠀⠀⢸⣿⣿⣿⣿⣿⣿⣿⣿⣿⣿⣿⣿⣿⣿⣿⣿⣿⣿⣿⣿⣿⣿⣿⣿⣿⣿⣿⣿⣿⣿⣿⣿⣿⣿⣿⣿⣿⣿⣿⣿⣿⣿⣿⣿⣿⣿⣿⣿⣿⣿⠇⠀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⠀⠀⠀⠀⠀⠀⠀⠀⠀⠀⠀⠀⠀⠀⠀⠀⠀⠀⠀⠀⠀⠀⠀⠀⠀⠀⠀⠀⠀⠀⠀⠀⠀⠀⠀⠀⠀⠀⢸⣿⣿⣿⣿⣿⣿⣿⣿⣿⣿⣿⣿⣿⣿⣿⣿⣿⣿⣿⣿⣿⣿⣿⣿⣿⣿⣿⣿⣿⣿⣿⣿⣿⣿⣿⣿⣿⣿⣿⣿⣿⣿⣿⣿⣿⣿⣿⣿⣿⡿⠀⠀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⠀⠀⠀⠀⠀⠀⠀⠀⠀⠀⠀⠀⠀⠀⠀⠀⠀⠀⠀⠀⠀⠀⠀⠀⠀⠀⠀⠀⠀⠀⠀⠀⠀⠀⠀⠀⠀⠀⢸⣿⣿⣿⣿⣿⣿⣿⣿⣿⣿⣿⣿⣿⣿⣿⣿⣿⣿⣿⣿⣿⣿⣿⣿⣿⣿⣿⣿⣿⣿⣿⣿⣿⣿⣿⣿⣿⣿⣿⣿⣿⣿⣿⣿⣿⣿⣿⣿⣿⠇⠀⠀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⠀⠀⠀⠀⠀⠀⠀⠀⠀⠀⠀⠀⠀⠀⠀⠀⠀⠀⠀⠀⠀⠀⠀⠀⠀⠀⠀⠀⠀⠀⠀⠀⠀⠀⠀⠀⠀⠀⢸⣿⣿⣿⣿⣿⣿⣿⣿⣿⣿⣿⣿⣿⣿⣿⣿⣿⣿⣿⣿⣿⣿⣿⣿⣿⣿⣿⣿⣿⣿⣿⣿⣿⣿⣿⣿⣿⣿⣿⣿⣿⣿⣿⣿⣿⣿⣿⣿⡇⠀⠀⠀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⠀⠀⠀⠀⠀⠀⠀⠀⠀⠀⠀⠀⠀⠀⠀⠀⠀⠀⠀⠀⠀⠀⠀⠀⠀⠀⠀⠀⠀⠀⠀⠀⠀⠀⠀⠀⠀⠀⢸⣿⣿⣿⣿⣿⣿⣿⣿⣿⣿⣿⣿⣿⣿⣿⣿⣿⣿⣿⣿⣿⣿⣿⣿⣿⣿⣿⣿⣿⣿⣿⣿⣿⣿⣿⣿⣿⣿⣿⣿⣿⣿⣿⣿⣿⣿⣿⣿⠇⠀⠀⠀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⠀⠀⠀⠀⠀⠀⠀⠀⠀⠀⠀⠀⠀⠀⠀⠀⠀⠀⠀⠀⠀⠀⠀⠀⠀⠀⠀⠀⠀⠀⠀⠀⠀⠀⠀⠀⠀⠀⢸⣿⣿⣿⣿⣿⣿⣿⣿⣿⣿⣿⣿⣿⣿⣿⣿⣿⣿⣿⣿⣿⣿⣿⣿⣿⣿⣿⣿⣿⣿⣿⣿⣿⣿⣿⣿⣿⣿⣿⣿⣿⣿⣿⣿⣿⣿⣿⡏⠀⠀⠀⠀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⠀⠀⠀⠀⠀⠀⠀⠀⠀⠀⠀⠀⠀⠀⠀⠀⠀⠀⠀⠀⠀⠀⠀⠀⠀⠀⠀⠀⠀⠀⠀⠀⠀⠀⠀⠀⠀⠀⢸⣿⣿⣿⣿⣿⣿⣿⣿⣿⣿⣿⣿⣿⣿⣿⣿⣿⣿⣿⣿⣿⣿⣿⣿⣿⣿⣿⣿⣿⣿⣿⣿⣿⣿⣿⣿⣿⣿⣿⣿⣿⣿⣿⣿⣿⣿⡏⠀⠀⠀⠀⠀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⠀⠀⠀⠀⠀⠀⠀⠀⠀⠀⠀⠀⠀⠀⠀⠀⠀⠀⠀⠀⠀⠀⠀⠀⠀⠀⠀⠀⠀⠀⠀⠀⠀⠀⠀⠀⠀⠀⠀⢻⣿⣿⣿⣿⣿⣿⣿⣿⣿⣿⣿⣿⣿⣿⣿⣿⣿⣿⣿⣿⣿⣿⣿⣿⣿⣿⣿⣿⣿⣿⣿⣿⣿⣿⣿⣿⣿⣿⣿⣿⣿⣿⣿⣿⣿⡇⠀⠀⠀⠀⠀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⠀⠀⠀⠀⠀⠀⠀⠀⠀⠀⠀⠀⠀⠀⠀⠀⠀⠀⠀⠀⠀⠀⠀⠀⠀⠀⠀⠀⠀⠀⠀⠀⠀⠀⠀⠀⠀⠀⠀⢸⣿⣿⣿⣿⣿⣿⣿⣿⣿⣿⣿⣿⣿⣿⣿⣿⣿⣿⣿⣿⣿⣿⣿⣿⣿⣿⣿⣿⣿⣿⣿⣿⣿⣿⣿⣿⣿⣿⣿⣿⣿⣿⣿⣿⣿⣷⠀⠀⠀⠀⠀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⠀⠀⠀⠀⠀⠀⠀⠀⠀⠀⠀⠀⠀⠀⠀⠀⠀⠀⠀⠀⠀⠀⠀⠀⠀⠀⠀⠀⠀⠀⠀⠀⠀⠀⠀⠀⠀⠀⠀⠀⣿⣿⣿⣿⣿⣿⣿⣿⣿⣿⣿⣿⣿⣿⣿⣿⣿⣿⣿⣿⣿⣿⣿⣿⣿⣿⣿⣿⣿⣿⣿⣿⣿⣿⣿⣿⣿⣿⣿⣿⣿⣿⣿⣿⣿⣿⡀⠀⠀⠀⠀</a:t>
            </a:r>
            <a:br/>
            <a:r>
              <a:t>⠀⠀⠀⠀⠀⠀⠀⠀⠀⠀⠀⠀⠀⠀⠀⠀⠀⠀⠀⠀⠀⠀⠀⠀⠀⠀⠀⠀⠀⠀⠀⠀⠀⠀⠀⠀⠀⠀⠀⠀⢿⣿⣿⣿⣿⣿⣿⣿⣿⣿⣿⣿⣿⣿⣿⣿⣿⣿⣿⣿⣿⣿⣿⣿⣿⣿⣿⣿⣿⣿⣿⣿⣿⣿⣿⣿⣿⣿⣿⣿⣿⣿⣿⣿⣿⣿⡇⠀⠀⠀⠀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⠀⠀⠀⠀⠀⠀⠀⠀⠀⠀⠀⠀⠀⠀⠀⠀⠀⠀⠀⠀⠀⠀⠀⠀⠀⠀⠀⠀⠀⠀⠀⠀⠀⠀⠀⠀⠀⠀⠀⠀⠀⢠⣿⣿⣿⣿⣿⣿⣿⣿⣿⣿⣿⣿⣿⣿⣿⣿⣿⣿⣿⣿⣿⣿⣿⣿⣿⣿⣿⣿⣿⣿⣿⣿⣿⣿⣿⣿⣿⣿⣿⣿⣿⣿⣿⣿⣿⣿⣿⣿⡇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⠀⠀⠀⠀⠀⠀⠀⠀⠀⠀⠀⠀⠀⠀⠀⠀⠀⠀⠀⠀⠀⠀⠀⠀⠀⠀⠀⠀⠀⠀⠀⠀⠀⠀⠀⠀⠀⠀⠀⠀⠀⢸⣿⣿⣿⣿⣿⣿⣿⣿⣿⣿⣿⣿⣿⣿⣿⣿⣿⣿⣿⣿⣿⣿⣿⣿⣿⣿⣿⣿⣿⣿⣿⣿⣿⣿⣿⣿⣿⣿⣿⣿⣿⣿⣿⣿⣿⣿⣿⡟⠀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⠀⠀⠀⠀⠀⠀⠀⠀⠀⠀⠀⠀⠀⠀⠀⠀⠀⠀⠀⠀⠀⠀⠀⠀⠀⠀⠀⠀⠀⠀⠀⠀⠀⠀⠀⠀⠀⠀⠀⠀⠀⢸⣿⣿⣿⣿⣿⣿⣿⣿⣿⣿⣿⣿⣿⣿⣿⣿⣿⣿⣿⣿⣿⣿⣿⣿⣿⣿⣿⣿⣿⣿⣿⣿⣿⣿⣿⣿⣿⣿⣿⣿⣿⣿⣿⣿⣿⣿⣿⠃⠀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⠀⠀⠀⠀⠀⠀⠀⠀⠀⠀⠀⠀⠀⠀⠀⠀⠀⠀⠀⠀⠀⠀⠀⠀⠀⠀⠀⠀⠀⠀⠀⠀⠀⠀⠀⠀⠀⠀⠀⠀⠀⢸⣿⣿⣿⣿⣿⣿⣿⣿⣿⣿⣿⣿⣿⣿⣿⣿⣿⣿⣿⣿⣿⣿⣿⣿⣿⣿⣿⣿⣿⣿⣿⣿⣿⣿⣿⣿⣿⣿⣿⣿⣿⣿⣿⣿⣿⣿⡿⠀⠀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⠀⠀⠀⠀⠀⠀⠀⠀⠀⠀⠀⠀⠀⠀⠀⠀⠀⠀⠀⠀⠀⠀⠀⠀⠀⠀⠀⠀⠀⠀⠀⠀⠀⠀⠀⠀⠀⠀⠀⠀⠀⠈⣿⣿⣿⣿⣿⣿⣿⣿⣿⣿⣿⣿⣿⣿⣿⣿⣿⣿⣿⣿⣿⣿⣿⣿⣿⣿⣿⣿⣿⣿⣿⣿⣿⣿⣿⣿⣿⣿⣿⣿⣿⣿⣿⣿⣿⣿⡇⠀⠀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⠀⠀⠀⠀⠀⠀⠀⠀⠀⠀⠀⠀⠀⠀⠀⠀⠀⠀⠀⠀⠀⠀⠀⠀⠀⠀⠀⠀⠀⠀⠀⠀⠀⠀⠀⠀⠀⠀⠀⠀⠀⠀⣿⣿⣿⣿⣿⣿⣿⣿⣿⣿⣿⣿⣿⣿⣿⣿⣿⣿⣿⣿⣿⣿⣿⣿⣿⣿⣿⣿⣿⣿⣿⣿⣿⣿⣿⣿⣿⣿⣿⣿⣿⣿⣿⣿⣿⣿⣧⠀⠀</a:t>
            </a:r>
            <a:br/>
            <a:r>
              <a:t>⠀⠀⠀⠀⠀⠀⠀⠀⠀⠀⠀⠀⠀⠀⠀⠀⠀⠀⠀⠀⠀⠀⠀⠀⠀⠀⠀⠀⠀⠀⠀⠀⠀⠀⠀⠀⠀⠀⠀⠀⠀⠀⢹⣿⣿⣿⣿⣿⣿⣿⣿⣿⣿⣿⣿⣿⣿⣿⣿⣿⣿⣿⣿⣿⣿⣿⣿⣿⣿⣿⣿⣿⣿⣿⣿⣿⣿⣿⣿⣿⣿⣿⣿⣿⣿⣿⣿⣿⣿⠀⠀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⠀⠀⠀⠀⠀⠀⠀⠀⠀⠀⠀⠀⠀⠀⠀⠀⠀⠀⠀⠀⠀⠀⠀⠀⠀⠀⠀⠀⠀⠀⠀⠀⠀⠀⠀⠀⠀⠀⠀⠀⠀⠀⢸⣿⣿⣿⣿⣿⣿⣿⣿⣿⣿⣿⣿⣿⣿⣿⣿⣿⣿⣿⣿⣿⣿⣿⣿⣿⣿⣿⣿⣿⣿⣿⣿⣿⣿⣿⣿⣿⣿⣿⣿⣿⣿⣿⣿⣿⣿⡄⠀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⠀⠀⠀⠀⠀⠀⠀⠀⠀⠀⠀⠀⠀⠀⠀⠀⠀⠀⠀⠀⠀⠀⠀⠀⠀⠀⠀⠀⠀⠀⠀⠀⠀⠀⠀⠀⠀⠀⠀⠀⠀⠀⠸⣿⣿⣿⣿⣿⣿⣿⣿⣿⣿⣿⣿⣿⣿⣿⣿⣿⣿⣿⣿⣿⣿⣿⣿⣿⣿⣿⣿⣿⣿⣿⣿⣿⣿⣿⣿⣿⣿⣿⣿⣿⣿⣿⣿⣿⣿⣿⠁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⠀⠀⠀⠀⠀⠀⠀⠀⠀⠀⠀⠀⠀⠀⠀⠀⠀⠀⠀⠀⠀⠀⠀⠀⠀⠀⠀⠀⠀⠀⠀⠀⠀⠀⠀⠀⠀⠀⠀⠀⠀⠀⠀⢹⣿⣿⣿⣿⣿⣿⣿⣿⣿⣿⣿⣿⣿⣿⣿⣿⣿⣿⣿⣿⣿⣿⣿⣿⣿⣿⣿⣿⣿⣿⣿⣿⣿⣿⣿⣿⣿⣿⣿⣿⣿⣿⣿⣿⣿⣿⠀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⠀⠀⠀⠀⠀⠀⠀⠀⠀⠀⠀⠀⠀⠀⠀⠀⠀⠀⠀⠀⠀⠀⠀⠀⠀⠀⠀⠀⠀⠀⠀⠀⠀⠀⠀⠀⠀⠀⠀⠀⠀⠀⠀⢻⣿⣿⣿⣿⣿⣿⣿⣿⣿⣿⣿⣿⣿⣿⣿⣿⣿⣿⣿⣿⣿⣿⣿⣿⣿⣿⣿⣿⣿⣿⣿⣿⣿⣿⣿⣿⣿⣿⣿⣿⣿⣿⣿⣿⣿⣿⠀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⠀⠀⠀⠀⠀⠀⠀⠀⠀⠀⠀⠀⠀⠀⠀⠀⠀⠀⠀⠀⠀⠀⠀⠀⠀⠀⠀⠀⠀⠀⠀⠀⠀⠀⠀⠀⠀⠀⠀⠀⠀⠀⠀⢸⣿⣿⣿⣿⣿⣿⣿⣿⣿⣿⣿⣿⣿⣿⣿⣿⣿⣿⣿⣿⣿⣿⣿⣿⣿⣿⣿⣿⣿⣿⣿⣿⣿⣿⣿⣿⣿⣿⣿⣿⣿⣿⣿⣿⣿⣿⡄</a:t>
            </a:r>
            <a:br/>
            <a:r>
              <a:t>⠀⠀⠀⠀⠀⠀⠀⠀⠀⠀⠀⠀⠀⠀⠀⠀⠀⠀⠀⠀⠀⠀⠀⠀⠀⠀⠀⠀⠀⠀⠀⠀⠀⠀⠀⠀⠀⠀⠀⠀⠀⠀⠀⠸⣿⣿⣿⣿⣿⣿⣿⣿⣿⣿⣿⣿⣿⣿⣿⣿⣿⣿⣿⣿⣿⣿⣿⣿⣿⣿⣿⣿⣿⣿⣿⣿⣿⣿⣿⣿⣿⣿⣿⣿⣿⣿⣿⣿⣿⣿⡇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⠀⠀⠀⠀⠀⠀⠀⠀⠀⠀⠀⠀⠀⠀⠀⠀⠀⠀⠀⠀⠀⠀⠀⠀⠀⠀⠀⠀⠀⠀⠀⠀⠀⠀⠀⠀⠀⠀⠀⠀⠀⠀⠀⠀⠀⣼⣿⣿⣿⣿⣿⣿⣿⣿⣿⣿⣿⣿⣿⣿⣿⣿⣿⣿⣿⣿⣿⣿⣿⣿⣿⣿⣿⣿⣿⣿⣿⣿⣿⣿⣿⣿⣿⣿⣿⣿⣿⣿⣿⣿⡇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⠀⠀⠀⠀⠀⠀⠀⠀⠀⠀⠀⠀⠀⠀⠀⠀⠀⠀⠀⠀⠀⠀⠀⠀⠀⠀⠀⠀⠀⠀⠀⠀⠀⠀⠀⠀⠀⠀⠀⠀⠀⠀⠀⠀⠀⣼⣿⣿⣿⣿⣿⣿⣿⣿⣿⣿⣿⣿⣿⣿⣿⣿⣿⣿⣿⣿⣿⣿⣿⣿⣿⣿⣿⣿⣿⣿⣿⣿⣿⣿⣿⣿⣿⣿⣿⣿⣿⣿⣿⣿⡇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⠀⠀⠀⠀⠀⠀⠀⠀⠀⠀⠀⠀⠀⠀⠀⠀⠀⠀⠀⠀⠀⠀⠀⠀⠀⠀⠀⠀⠀⠀⠀⠀⠀⠀⠀⠀⠀⠀⠀⠀⠀⠀⠀⠀⠀⢹⣿⣿⣿⣿⣿⣿⣿⣿⣿⣿⣿⣿⣿⣿⣿⣿⣿⣿⣿⣿⣿⣿⣿⣿⣿⣿⣿⣿⣿⣿⣿⣿⣿⣿⣿⣿⣿⣿⣿⣿⣿⣿⣿⣿⡇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⣿⣿⣿⣿⣿⣿⣿⣿⣿⣿⣿⣿⣿⣿⣿⣿⣿⣿⣿⣿⣿⣿⣿⣿⣿⣿⣿⣿⣿⣿⣿⣿⣿⣿⣿⣿⣿⣿⣿⣿⣿⣿⣿⣿⣿⣿⣿⣿⣿⣿⣿⣿⣿⣿⣿⠿⠿⠿⢿⣿⣿⣿⣿⣿⣿⣿⣿⣿⣿⣿⣿⣿⣿⣿⣿⣿⣿⣿⣿⣿⣿⣿⣿⣿⣿⣿⣿⣿⣿⣿⡇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⣿⣿⣿⣿⣿⣿⣿⣿⣿⣿⣿⣿⣿⣿⣿⣿⣿⣿⣿⣿⣿⣿⣿⣿⣿⣿⣿⣿⣿⣿⣿⣿⣿⣿⣿⣿⣿⣿⣿⣿⣿⣿⣿⣿⣿⣿⣿⣿⣿⣿⣿⣿⣿⡟⠁⠀⠀⠀⠀⠙⢿⣿⣿⣿⣿⣿⣿⣿⣿⣿⣿⣿⣿⣿⣿⣿⣿⣿⣿⣿⣿⣿⣿⣿⣿⣿⣿⣿⣿⣿⡇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⣿⣿⣿⣿⣿⣿⣿⣿⣿⣿⣿⣿⣿⣿⣿⣿⣿⣿⣿⣿⣿⣿⣿⣿⣿⣿⣿⣿⣿⣿⣿⣿⣿⣿⣿⣿⣿⣿⣿⣿⣿⣿⣿⣿⣿⣿⣿⣿⣿⣿⣿⣿⣿⡇⠀⠀⠀⠀⠀⠀⠀⠙⠿⣿⣿⣿⣿⣿⣿⣿⣿⣿⣿⣿⣿⣿⣿⣿⣿⣿⣿⣿⣿⣿⣿⣿⣿⣿⣿⣿⡇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⣿⣿⣿⣿⣿⣿⣿⣿⣿⣿⣿⣿⣿⣿⣿⣿⣿⣿⣿⣿⣿⣿⣿⣿⣿⣿⣿⣿⣿⣿⣿⣿⣿⣿⣿⣿⣿⣿⣿⣿⣿⣿⣿⣿⣿⣿⣿⣿⣿⣿⣿⣿⣿⣧⠀⠀⠀⠀⠀⠀⠀⠀⠀⠈⠁⠀⠀⠀⠉⠻⣿⣿⣿⣿⣿⣿⣿⣿⣿⣿⣿⣿⣿⣿⣿⣿⣿⣿⣿⣿⡇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⣿⣿⣿⣿⣿⣿⣿⣿⣿⣿⣿⣿⣿⣿⣿⣿⣿⣿⣿⣿⣿⣿⣿⣿⣿⣿⣿⣿⣿⣿⣿⣿⣿⣿⣿⣿⣿⣿⣿⣿⣿⣿⣿⣿⣿⣿⣿⣿⣿⣿⣿⣿⠟⠛⠀⠀⠀⠀⠀⠀⠀⠀⠀⠀⠀⠀⠀⠀⠀⠀⠈⢻⣿⣿⣿⣿⣿⣿⣿⣿⣿⣿⣿⣿⣿⣿⣿⣿⣿⣿⡇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⣿⣿⣿⣿⣿⣿⣿⣿⣿⣿⣿⣿⣿⣿⣿⣿⣿⣿⣿⣿⣿⣿⣿⣿⣿⣿⣿⣿⣿⣿⣿⣿⣿⣿⣿⣿⣿⣿⣿⣿⣿⣿⣿⣿⣯⡄⠀⠀⠀⠀⠀⠀⠀⠀⠀⠀⠀⠀⠀⠀⠀⠀⠀⠀⠀⠀⠀⠀⠀⠀⠀⠀⠀⠀⠀⢹⣿⣿⣿⣿⣿⣿⣿⣿⣿⣿⣿⣿⣿⣿⡇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⣿⣿⣿⣿⣿⣿⣿⣿⣿⣿⣿⣿⣿⣿⣿⣿⣿⣿⣿⣿⣿⣿⣿⣿⣿⣿⣿⣿⣿⣿⣿⣿⣿⣿⣿⣿⣿⣿⣿⣿⣿⣿⣿⣿⣿⣟⡀⠀⠀⠀⠀⠀⠀⠀⠀⠀⠀⠀⠀⠀⠀⠀⠀⠀⠀⠀⠀⠀⠀⠀⠀⠀⠀⠀⠀⠘⣿⣿⣿⣿⣿⣿⣿⣿⣿⣿⣿⣿⣿⣿⡇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⣿⣿⣿⣿⣿⣿⣿⣿⣿⣿⣿⣿⣿⣿⣿⣿⣿⣿⣿⣿⣿⣿⣿⣿⣿⣿⣿⣿⣿⣿⣿⣿⣿⣿⣿⣿⣿⣿⣿⣿⣿⣿⣿⣿⣿⣿⣧⣤⡀⠀⠀⠀⠀⠀⠀⠀⠀⠀⠀⠀⠀⠀⠀⠀⠀⠀⠀⠀⠀⠀⠀⠀⠀⠀⠀⠀⣿⣿⣿⣿⣿⣿⣿⣿⣿⣿⣿⣿⣿⣿⡇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⣿⣿⣿⣿⣿⣿⣿⣿⣿⣿⣿⣿⣿⣿⣿⣿⣿⣿⣿⣿⣿⣿⣿⣿⣿⣿⣿⣿⣿⣿⣿⣿⣿⣿⣿⣿⣿⣿⣿⣿⣿⣿⣿⣿⣿⣿⣿⣿⣿⡾⠀⠀⠀⠀⠀⠀⠀⠀⠀⠀⠀⠀⠀⠀⠀⠀⠀⠀⠀⠀⠀⠀⠀⠀⠀⠀⢻⣿⣿⣿⣿⣿⣿⣿⣿⣿⣿⣿⣿⣿⡇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⣿⣿⣿⣿⣿⣿⣿⣿⣿⣿⣿⣿⣿⣿⣿⣿⣿⣿⣿⣿⣿⣿⣿⣿⣿⣿⣿⣿⣿⣿⣿⣿⣿⣿⣿⣿⣿⣿⣿⣿⣿⣿⣿⣿⣿⣿⣿⣿⣿⣁⠀⠀⠀⠀⠀⠀⠀⠀⠀⠀⠀⠀⠀⠀⠀⠀⠀⠀⠀⠀⠀⠀⠀⠀⠀⠀⢸⣿⣿⣿⣿⣿⣿⣿⣿⣿⣿⣿⣿⣿⡇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⣿⣿⣿⣿⣿⣿⣿⣿⣿⣿⣿⣿⣿⣿⣿⣿⣿⣿⣿⣿⣿⣿⣿⣿⣿⣿⣿⣿⣿⣿⣿⣿⣿⣿⣿⣿⣿⣿⣿⣿⣿⣿⣿⣿⣿⣿⣿⣿⣿⣿⣿⣿⣆⠀⠀⠀⠀⠀⠀⠀⠀⠀⠀⠀⠀⠀⠀⠀⠀⠀⠀⠀⠀⠀⠀⠀⢸⣿⣿⣿⣿⣿⣿⣿⣿⣿⣿⣿⣿⣿⡇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⣿⣿⣿⣿⣿⣿⣿⣿⣿⣿⣿⣿⣿⣿⣿⣿⣿⣿⣿⣿⣿⣿⣿⣿⣿⣿⣿⣿⣿⣿⣿⣿⣿⣿⣿⣿⣿⣿⣿⣿⣿⣿⣿⣿⣿⣿⣿⣿⣿⣿⣿⣿⣿⠀⠀⠀⠀⣰⠀⠀⠀⠀⠀⠀⠀⠀⠀⠀⠀⠀⠀⠀⠀⠀⠀⠀⢸⣿⣿⣿⣿⣿⣿⣿⣿⣿⣿⣿⣿⣿⡇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⣿⣿⣿⣿⣿⣿⣿⣿⣿⣿⣿⣿⣿⣿⣿⣿⣿⣿⣿⣿⣿⣿⣿⣿⣿⣿⣿⣿⣿⣿⣿⣿⣿⣿⣿⣿⣿⣿⣿⣿⣿⣿⣿⣿⣿⣿⣿⣿⣿⣿⣿⣿⣷⡆⠀⠀⠀⠁⠀⠀⠀⠀⠀⠀⠀⠀⠀⠀⠀⠀⠀⠀⢠⠀⠀⠀⢸⣿⣿⣿⣿⣿⣿⣿⣿⣿⣿⣿⣿⣿⡇</a:t>
            </a:r>
            <a:br/>
            <a:r>
              <a:t>⣿⣿⣿⣿⣿⣿⣿⣿⣿⣿⣿⣿⣿⣿⣿⣿⣿⣿⣿⣿⣿⣿⣿⣿⣿⣿⣿⣿⡟⣿⣿⣿⣿⣿⣿⣿⣿⣿⣿⣿⣿⣿⣿⣿⣿⣿⣿⣿⣿⣿⣿⣿⣿⣷⠀⠀⠀⠀⠀⠀⠀⠀⠀⠀⠀⠀⠀⠀⠀⠀⠀⠀⠸⡆⢰⡀⢸⣿⣿⣿⣿⣿⣿⣿⣿⣿⣿⣿⣿⣿⡇</a:t>
            </a:r>
            <a:br/>
            <a:r>
              <a:t>⣿⣿⣿⣿⣿⣿⣿⣿⣿⣿⣿⣿⣿⣿⣿⣿⣿⣿⣿⣿⣿⣿⣿⣿⣿⣿⠿⠟⠃⠉⠉⠉⠉⠙⢿⣿⣿⣿⣿⣿⣿⣿⣿⣿⣿⣿⣿⣿⣿⣿⣿⣿⣿⣿⠀⠀⠀⠀⠀⠀⠀⠀⠀⠀⠀⠀⠀⠀⠀⠀⠀⠐⡀⣷⡀⣷⣸⣿⣿⣿⣿⣿⣿⣿⣿⣿⣿⣿⣿⣿⡇</a:t>
            </a:r>
            <a:br/>
            <a:r>
              <a:t>⣿⣿⣿⣿⣿⣿⣿⣿⣿⣿⣿⣿⣿⣿⣿⣿⣿⣿⣿⣿⣿⣿⣿⣿⡿⠁⠀⠀⠀⠀⠀⠀⠀⠀⠈⣿⣿⣿⣿⣿⣿⣿⣿⣿⣿⣿⣿⣿⣿⣿⣿⣿⣿⠃⠀⠀⠀⠀⠀⠀⠀⠀⠀⠀⠀⠀⠀⠀⠀⠀⠀⠀⣷⣿⣷⣽⣿⣿⣿⣿⣿⣿⣿⣿⣿⣿⣿⣿⣿⣿⡇</a:t>
            </a:r>
            <a:br/>
            <a:r>
              <a:t>⣿⣿⣿⣿⣿⣿⣿⣿⣿⣿⣿⣿⣿⣿⣿⣿⣿⣿⣿⣿⣿⣿⣿⣿⠇⠀⠀⠀⠀⠀⠀⠀⠀⠀⠀⣿⣿⣿⣿⣿⣿⣿⣿⣿⣿⣿⣿⣿⣿⠋⠀⠈⠉⠀⠀⠀⠀⠀⠀⠀⠀⠀⠀⠀⠀⠀⠀⠀⠀⠀⠀⠀⣿⣿⣿⣿⣿⣿⣿⣿⣿⣿⣿⣿⣿⣿⣿⣿⣿⣿⡇</a:t>
            </a:r>
            <a:br/>
            <a:r>
              <a:t>⣿⣿⣿⣿⣿⣿⣿⣿⣿⣿⣿⣿⣿⣿⣿⣿⣿⣿⣿⣿⣿⣿⣿⣿⡇⠀⠀⠀⠀⠀⠀⠀⠀⠀⠀⠙⡿⣿⣿⣿⣿⣿⣿⣿⣿⣿⣿⣿⣿⠀⠀⠀⠀⠀⠀⠀⠀⠀⠀⠀⠀⠀⠀⠀⠀⠀⠀⠀⠀⠀⠀⢀⣽⣿⣿⣿⣿⣿⣿⣿⣿⣿⣿⣿⣿⣿⣿⣿⣿⣿⡇</a:t>
            </a:r>
            <a:br/>
            <a:r>
              <a:t>⣿⣿⣿⣿⣿⣿⣿⣿⣿⣿⣿⣿⣿⣿⣿⣿⣿⣿⣿⣿⣿⣿⣿⣿⣿⡀⠀⠀⠀⠀⠀⠀⠀⠀⠀⠀⠀⠀⠀⠉⠙⠛⠿⢿⣿⣿⣿⡿⠋⠀⠀⠀⠀⠀⠀⠀⠀⠀⠀⠀⠀⠀⠀⠀⠀⠀⠀⠀⠀⠀⠀⠀⣿⣿⣿⣿⣿⣿⣿⣿⣿⣿⣿⣿⣿⣿⣿⣿⣿⣿⡇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⣿⣿⣿⣿⣿⣿⣿⣿⣿⣿⣿⣿⣿⣿⣿⣿⣿⣿⣿⣿⣿⣿⣿⣿⣿⣿⣄⠀⠀⠀⠀⠀⠀⠀⠀⠀⠀⠀⠀⠀⠀⠀⠀⠀⠀⠉⠋⠀⠀⠀⠀⠀⠀⠀⠀⠀⠀⠀⠀⠀⠀⠀⠀⠀⠀⠀⠀⠀⠀⠀⠀⠀⢸⣿⣿⣿⣿⣿⣿⣿⣿⣿⣿⣿⣿⣿⣿⣿⣿⣿⡇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⣿⣿⣿⣿⣿⣿⣿⣿⣿⣿⣿⣿⣿⣿⣿⣿⣿⣿⣿⣿⣿⣿⣿⣿⣿⣿⣿⣿⣶⣦⣤⣤⡀⠀⠀⠀⠀⠀⠀⠀⠀⠀⠀⠀⠀⠀⠀⠀⠀⠀⠀⠀⠀⠀⠀⠀⠀⠀⠀⠀⠀⠀⠀⠀⠀⠀⠀⠀⠀⠀⠀⠀⠀⣿⣿⣿⣿⣿⣿⣿⣿⣿⣿⣿⣿⣿⣿⣿⣿⣿⡇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⣿⣿⣿⣿⣿⣿⣿⣿⣿⣿⣿⣿⣿⣿⣿⣿⣿⣿⣿⣿⣿⣿⣿⣿⣿⣿⣿⣿⣿⣿⣿⡿⠀⠀⠀⠀⠀⠀⠀⠀⠀⠀⠀⠀⠀⠀⠀⠀⠀⠀⠀⠀⠀⠀⠀⠀⠀⠀⠀⠀⠀⠀⠀⠀⠀⠀⠀⠀⠀⠀⠀⠀⠀⢹⡿⠿⠛⠛⣻⣿⣿⣿⣿⣿⣿⣿⣿⣿⣿⣿⡇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⣿⣿⣿⣿⣿⣿⣿⣿⣿⣿⣿⣿⣿⣿⣿⣿⣿⣿⣿⣿⣿⣿⣿⣿⣿⣿⣿⣿⣿⣿⣿⠃⠀⠀⠀⠀⠀⠀⠀⠀⠀⠀⠀⠀⠀⠀⠀⠀⠀⠀⠀⠀⠀⠀⠀⠀⠀⠀⠀⠀⠀⠀⠀⠀⠀⠀⠀⠀⠀⠀⠀⠀⠀⠀⠀⣀⣠⣼⣿⣿⣿⣿⣿⣿⣿⣿⣿⣿⣿⣿⡇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⣿⣿⣿⣿⣿⣿⣿⣿⣿⣿⣿⣿⣿⣿⣿⣿⣿⣿⣿⣿⣿⣿⣿⣿⣿⣿⣿⣿⣿⣿⠁⠀⠀⠀⠀⠀⠀⠀⠀⠀⠀⠀⠀⠀⠀⠀⠀⠀⠀⠀⠀⡄⠀⠀⠀⠀⠀⠀⠀⠀⠀⠀⠀⠀⠀⠀⠀⠀⠀⠀⠀⠀⠀⠀⢻⣿⣿⣿⣿⣿⣿⣿⣿⣿⣿⣿⣿⣿⣿⣿⡇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⣿⣿⣿⣿⣿⣿⣿⣿⣿⣿⣿⣿⣿⣿⣿⣿⣿⣿⣿⣿⣿⣿⣿⣿⣿⣿⣿⣿⣿⠃⠀⠀⠀⠀⠀⠀⠀⠀⠀⠀⠀⠀⠀⠀⠀⠀⠀⠀⠀⠀⢠⡇⠀⠀⠀⠀⠀⠀⠀⠀⠀⠀⠀⠀⠀⠀⠀⠀⠀⠀⠀⠀⠀⠀⠈⢻⣿⣿⣿⣿⣿⣿⣿⣿⣿⣿⣿⣿⣿⣿⡇</a:t>
            </a:r>
            <a:br/>
            <a:r>
              <a:t>⣿⣿⣿⣿⣿⣿⣿⣿⣿⣿⣿⣿⣿⣿⣿⣿⣿⣿⣿⣿⣿⣿⣿⣿⣿⣿⣿⣿⠃⠀⠀⠀⠀⠀⠀⠀⠀⠀⠀⠀⠀⠀⠀⠀⠀⠀⠀⠀⠀⠀⣾⠇⠀⠀⠀⠀⠀⠀⠀⠀⠀⠀⠀⠀⠀⠀⠀⠀⠀⠀⠀⠀⠀⠀⠀⠀⢻⣿⣿⣿⣿⣿⣿⣿⣿⣿⣿⣿⣿⣿⡇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⠀⠀⠀⠀⠀⠀⠀⠀⠀⠀⠀⠀⠀⠀⠀⠀⠀⠀⠀⠀⠀⠀⠀⠀⠀⠀⠀⠀⠀⠀⠀⠀⠀⠀⠀⠀⠀⠀⠀⠀⣀⣤⣴⣶⣷⠘⠈⠟⠻⢿⣿⣿⣿⣿⣿⣿⣿⣿⣿⣿⣿⣿⣿⣿⣿⣿⣿⣿⣿⣿⣿⣿⣿⣿⣿⣿⣿⣿⣿⣿⣿⣿⣿⣿⣿⣿⣿⣿⣿⣿⡇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⠀⠀⠀⠀⠀⠀⠀⠀⠀⠀⠀⠀⠀⠀⠀⠀⠀⠀⠀⠀⠀⠀⠀⠀⠀⠀⠀⠀⠀⠀⠀⠀⠀⠀⠀⠀⠀⠀⠀⢀⣠⣤⣶⣶⣷⠘⠈⠛⠛⠿⣿⣿⣿⣿⣿⣿⣿⣿⣿⣿⣿⣿⣿⣿⣿⣿⣿⣿⣿⣿⣿⣿⣿⣿⣿⣿⣿⣿⣿⣿⣿⣿⣿⣿⣿⣿⣿⣿⣿⣿⡇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⠀⠀⠀⠀⠀⠀⠀⠀⠀⠀⠀⠀⠀⠀⠀⠀⠀⠀⠀⠀⠀⠀⠀⠀⠀⠀⠀⠀⠀⠀⠀⠀⠀⠀⠀⠀⠀⠀⣴⣿⣿⣿⣿⣿⣿⠀⠀⠀⠀⠀⠈⠻⢿⣿⣿⣿⣿⣿⣿⣿⣿⣿⣿⣿⣿⣿⣿⣿⣿⣿⣿⣿⣿⣿⣿⣿⣿⣿⣿⣿⣿⣿⣿⣿⣿⣿⣿⣿⣿⣿⡇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⠀⠀⠀⠀⠀⠀⠀⠀⠀⠀⠀⠀⠀⠀⠀⠀⠀⠀⠀⠀⠀⠀⠀⠀⠀⠀⠀⠀⠀⠀⠀⠀⢀⣀⣠⣤⣶⣾⣿⣿⣿⣿⣿⣿⣿⠀⠀⠀⠀⠀⠀⠀⠀⠙⠛⠻⠿⣿⣿⣿⣿⣿⣿⣿⣿⣿⣿⣿⣿⣿⣿⣿⣿⣿⣿⣿⣿⣿⣿⣿⣿⣿⣿⣿⣿⣿⣿⣿⣿⣿⡇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⠀⠀⠀⠀⠀⠀⠀⠀⠀⠀⠀⠀⠀⠀⠀⠀⠀⠀⠀⠀⠀⠀⠀⠀⠀⠀⠀⠀⠀⠀⠀⠀⠀⠀⠀⠀⠀⠀⠀⢀⣠⣤⣶⣶⣶⠘⠘⠛⠛⠿⣿⣿⣿⣿⣿⣿⣿⣿⣿⣿⣿⣿⣿⣿⣿⣿⣿⣿⣿⣿⣿⣿⣿⣿⣿⣿⣿⣿⣿⣿⣿⣿⣿⣿⣿⣿⣿⣿⣿⣿⡇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⠀⠀⠀⠀⠀⠀⠀⠀⠀⠀⠀⠀⠀⠀⠀⠀⠀⠀⠀⠀⠀⠀⠀⠀⠀⠀⠀⠀⠀⠀⠀⠀⠀⠀⠀⠀⠀⠀⣴⣿⣿⣿⣿⣿⣿⠀⠀⠀⠀⠀⠈⠻⢿⣿⣿⣿⣿⣿⣿⣿⣿⣿⣿⣿⣿⣿⣿⣿⣿⣿⣿⣿⣿⣿⣿⣿⣿⣿⣿⣿⣿⣿⣿⣿⣿⣿⣿⣿⣿⣿⡇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⠀⠀⠀⠀⠀⠀⠀⠀⠀⠀⠀⠀⠀⠀⠀⠀⠀⠀⠀⠀⠀⠀⠀⠀⠀⠀⠀⠀⠀⠀⠀⠀⢀⣀⣠⣤⣴⣾⣿⣿⣿⣿⣿⣿⣿⠀⠀⠀⠀⠀⠀⠀⠀⠙⠛⠿⠿⣿⣿⣿⣿⣿⣿⣿⣿⣿⣿⣿⣿⣿⣿⣿⣿⣿⣿⣿⣿⣿⣿⣿⣿⣿⣿⣿⣿⣿⣿⣿⣿⣿⡇</a:t>
            </a:r>
            <a:br/>
            <a:r>
              <a:t>⠀⠀⠀⠀⠀⠀⠀⠀⠀⠀⠀⠀⠀⠀⠀⠀⠀⠀⠀⠀⠀⠀⠀⠀⠀⠀⠀⠀⠀⠠⣶⡾⠿⠟⠛⢹⣿⣿⣿⣿⣿⣿⣿⣿⣿⠀⠀⠀⠀⠀⠀⠀⠀⠀⠀⡀⠀⠀⠉⠛⠿⣿⣿⣿⣿⣿⣿⣿⣿⣿⣿⣿⣿⣿⣿⣿⣿⣿⣿⣿⣿⣿⣿⣿⣿⣿⣿⣿⣿⣿⡇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⠀⠀⠀⠀⠀⠀⠀⠀⠀⠀⠀⠀⠀⠀⠀⠀⠀⠀⠀⠀⠀⠀⠀⠀⠀⠀⠀⠀⠀⠀⠀⠀⠀⠀⠀⠀⠀⠀⠀⠀⢀⣠⣤⣤⣦⠸⠹⠿⠿⣿⣿⣿⣿⣿⣿⣿⣿⣿⣿⣿⣿⣿⣿⣿⣿⣿⣿⣿⣿⣿⣿⣿⣿⣿⣿⣿⣿⣿⣿⣿⣿⣿⣿⣿⣿⣿⣿⣿⣿⣿⡇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⠀⠀⠀⠀⠀⠀⠀⠀⠀⠀⠀⠀⠀⠀⠀⠀⠀⠀⠀⠀⠀⠀⠀⠀⠀⠀⠀⠀⠀⠀⠀⠀⠀⠀⠀⠀⠀⠀⣰⣾⣿⣿⣿⣿⣿⠀⠀⠀⠀⠀⠉⠻⣿⣿⣿⣿⣿⣿⣿⣿⣿⣿⣿⣿⣿⣿⣿⣿⣿⣿⣿⣿⣿⣿⣿⣿⣿⣿⣿⣿⣿⣿⣿⣿⣿⣿⣿⣿⣿⣿⡇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⠀⠀⠀⠀⠀⠀⠀⠀⠀⠀⠀⠀⠀⠀⠀⠀⠀⠀⠀⠀⠀⠀⠀⠀⠀⠀⠀⠀⠀⠀⠀⠀⠀⠀⣀⣀⣤⣼⣿⣿⣿⣿⣿⣿⣿⠀⠀⠀⠀⠀⠀⠀⠈⠛⠿⢿⣿⣿⣿⣿⣿⣿⣿⣿⣿⣿⣿⣿⣿⣿⣿⣿⣿⣿⣿⣿⣿⣿⣿⣿⣿⣿⣿⣿⣿⣿⣿⣿⣿⣿⡇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⠀⠀⠀⠀⠀⠀⠀⠀⠀⠀⠀⠀⠀⠀⠀⠀⠀⠀⠀⠀⠀⠀⠀⠀⠀⠀⠀⠀⠀⢀⣤⣶⣾⣿⠿⢿⣿⣿⣿⣿⣿⣿⣿⣿⣿⠀⠀⠀⠀⠀⠀⠀⠀⠀⠀⠀⠀⠉⠙⠻⢿⣿⣿⣿⣿⣿⣿⣿⣿⣿⣿⣿⣿⣿⣿⣿⣿⣿⣿⣿⣿⣿⣿⣿⣿⣿⣿⣿⣿⣿⡇</a:t>
            </a:r>
            <a:br/>
            <a:r>
              <a:t>⠀⠀⠀⠀⠀⠀⠀⠀⠀⠀⠀⠀⠀⠀⠀⠀⠀⠀⠀⠀⠀⠀⠀⠀⠀⠀⠀⠀⠀⠀⠉⠉⠀⠀⠀⣾⣿⣿⣿⣿⣿⣿⣿⣿⣿⠀⠀⠀⠀⠀⠀⠀⠀⠀⠀⢳⣦⣤⣀⣀⢀⣿⣿⣿⣿⣿⣿⣿⣿⣿⣿⣿⣿⣿⣿⣿⣿⣿⣿⣿⣿⣿⣿⣿⣿⣿⣿⣿⣿⣿⡇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⠀⠀⠀⠀⠀⠀⠀⠀⠀⠀⠀⠀⠀⠀⠀⠀⠀⠀⠀⠀⠀⠀⠀⠀⠀⠀⠀⠀⠀⠀⠀⠀⠀⠀⠀⠀⠀⠀⠀⠀⠀⢀⣀⣀⣄⠸⢻⣿⣿⣿⣿⣿⣿⣿⣿⣿⣿⣿⣿⣿⣿⣿⣿⣿⣿⣿⣿⣿⣿⣿⣿⣿⣿⣿⣿⣿⣿⣿⣿⣿⣿⣿⣿⣿⣿⣿⣿⣿⣿⣿⡇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⠀⠀⠀⠀⠀⠀⠀⠀⠀⠀⠀⠀⠀⠀⠀⠀⠀⠀⠀⠀⠀⠀⠀⠀⠀⠀⠀⠀⠀⠀⠀⠀⠀⠀⠀⠀⠀⠀⣠⣶⣿⣿⣿⣿⣿⠀⠀⠀⠀⠈⠙⢿⣿⣿⣿⣿⣿⣿⣿⣿⣿⣿⣿⣿⣿⣿⣿⣿⣿⣿⣿⣿⣿⣿⣿⣿⣿⣿⣿⣿⣿⣿⣿⣿⣿⣿⣿⣿⣿⣿⡇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⠀⠀⠀⠀⠀⠀⠀⠀⠀⠀⠀⠀⠀⠀⠀⠀⠀⠀⠀⠀⠀⠀⠀⠀⠀⠀⠀⠀⠀⠀⠀⠀⠀⠀⠀⢀⣀⣴⣿⣿⣿⣿⣿⣿⣿⠀⠀⠀⠀⠀⠀⠀⠉⠻⢿⣿⣿⣿⣿⣿⣿⣿⣿⣿⣿⣿⣿⣿⣿⣿⣿⣿⣿⣿⣿⣿⣿⣿⣿⣿⣿⣿⣿⣿⣿⣿⣿⣿⣿⣿⡇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⠀⠀⠀⠀⠀⠀⠀⠀⠀⠀⠀⠀⠀⠀⠀⠀⠀⠀⠀⠀⠀⠀⠀⠀⠀⠀⠀⠀⠀⠀⣀⣤⣶⣾⣿⣿⣿⣿⣿⣿⣿⣿⣿⣿⣿⠀⠀⠀⠀⠀⠀⠀⠀⠀⠀⠀⠉⠙⠻⢿⣿⣿⣿⣿⣿⣿⣿⣿⣿⣿⣿⣿⣿⣿⣿⣿⣿⣿⣿⣿⣿⣿⣿⣿⣿⣿⣿⣿⣿⣿⡇</a:t>
            </a:r>
            <a:br/>
            <a:r>
              <a:t>⠀⠀⠀⠀⠀⠀⠀⠀⠀⠀⠀⠀⠀⠀⠀⠀⠀⠀⠀⠀⠀⠀⠀⠀⠀⠀⠀⠀⠀⠘⠛⠛⠉⠉⠀⣾⣿⣿⣿⣿⣿⣿⣿⣿⣿⠀⠀⠀⠀⠀⠀⠀⠀⠀⠀⢦⣄⣀⠀⠀⠈⣿⣿⣿⣿⣿⣿⣿⣿⣿⣿⣿⣿⣿⣿⣿⣿⣿⣿⣿⣿⣿⣿⣿⣿⣿⣿⣿⣿⣿⡇</a:t>
            </a:r>
            <a:br/>
            <a:r>
              <a:t>⠀⠀⠀⠀⠀⠀⠀⠀⠀⠀⠀⠀⠀⠀⠀⠀⠀⠀⠀⠀⠀⠀⠀⠀⠀⠀⠀⠀⠀⠀⠀⠀⠀⠀⣸⣿⣿⣿⣿⣿⣿⣿⣿⣿⣿⠀⠀⠀⠀⠀⠀⠀⠀⠀⠀⢸⣿⣿⣿⣿⣿⣿⣿⣿⣿⣿⣿⣿⣿⣿⣿⣿⣿⣿⣿⣿⣿⣿⣿⣿⣿⣿⣿⣿⣿⣿⣿⣿⣿⣿⡇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⠀⠀⠀⠀⠀⠀⠀⠀⠀⠀⠀⠀⠀⠀⠀⠀⠀⠀⠀⠀⠀⠀⠀⠀⠀⠀⠀⠀⠀⠀⠀⠀⠀⠀⣿⣿⣿⣿⣿⣿⣿⣿⣿⣿⣿⠀⠀⠀⠀⠀⠀⠀⠀⠀⠀⠈⢿⣿⣿⣿⣿⣿⣿⣿⣿⣿⣿⣿⣿⣿⣿⣿⣿⣿⣿⣿⣿⣿⣿⣿⣿⣿⣿⣿⣿⣿⣿⣿⣿⣿⡇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⠀⠀⠀⠀⠀⠀⠀⠀⠀⠀⠀⠀⠀⠀⠀⠀⠀⠀⠀⠀⠀⠀⠀⠀⠀⠀⠀⠀⠀⠀⠀⠀⠀⠀⠀⠀⠀⠀⠀⠀⣠⣤⣴⣶⣶⠘⠙⠿⠿⠿⣿⣿⣿⣿⣿⣿⣿⣿⣿⣿⣿⣿⣿⣿⣿⣿⣿⣿⣿⣿⣿⣿⣿⣿⣿⣿⣿⣿⣿⣿⣿⣿⣿⣿⣿⣿⣿⣿⣿⣿⡇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⠀⠀⠀⠀⠀⠀⠀⠀⠀⠀⠀⠀⠀⠀⠀⠀⠀⠀⠀⠀⠀⠀⠀⠀⠀⠀⠀⠀⠀⠀⠀⠀⠀⠀⠀⠀⠀⢀⣴⣿⣿⣿⣿⣿⣿⠀⠀⠀⠀⠀⠈⠻⢿⣿⣿⣿⣿⣿⣿⣿⣿⣿⣿⣿⣿⣿⣿⣿⣿⣿⣿⣿⣿⣿⣿⣿⣿⣿⣿⣿⣿⣿⣿⣿⣿⣿⣿⣿⣿⣿⡇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⠀⠀⠀⠀⠀⠀⠀⠀⠀⠀⠀⠀⠀⠀⠀⠀⠀⠀⠀⠀⠀⠀⠀⠀⠀⠀⠀⠀⠀⠀⠀⠀⠀⣀⣠⣤⣴⣾⣿⣿⣿⣿⣿⣿⣿⠀⠀⠀⠀⠀⠀⠀⠀⠙⠛⠿⢿⣿⣿⣿⣿⣿⣿⣿⣿⣿⣿⣿⣿⣿⣿⣿⣿⣿⣿⣿⣿⣿⣿⣿⣿⣿⣿⣿⣿⣿⣿⣿⣿⣿⡇</a:t>
            </a:r>
            <a:br/>
            <a:r>
              <a:t>⠀⠀⠀⠀⠀⠀⠀⠀⠀⠀⠀⠀⠀⠀⠀⠀⠀⠀⠀⠀⠀⠀⠀⠀⠀⠀⠀⠀⠀⢠⣴⣾⣿⡿⠿⣿⣿⣿⣿⣿⣿⣿⣿⣿⣿⠀⠀⠀⠀⠀⠀⠀⠀⠀⠀⠀⠀⠀⠉⠛⠿⣿⣿⣿⣿⣿⣿⣿⣿⣿⣿⣿⣿⣿⣿⣿⣿⣿⣿⣿⣿⣿⣿⣿⣿⣿⣿⣿⣿⣿⡇</a:t>
            </a:r>
            <a:br/>
            <a:r>
              <a:t>⠀⠀⠀⠀⠀⠀⠀⠀⠀⠀⠀⠀⠀⠀⠀⠀⠀⠀⠀⠀⠀⠀⠀⠀⠀⠀⠀⠀⠀⠀⠉⠀⠀⠀⢠⣿⣿⣿⣿⣿⣿⣿⣿⣿⣿⠀⠀⠀⠀⠀⠀⠀⠀⠀⠀⢹⣶⣦⣤⣀⣀⣿⣿⣿⣿⣿⣿⣿⣿⣿⣿⣿⣿⣿⣿⣿⣿⣿⣿⣿⣿⣿⣿⣿⣿⣿⣿⣿⣿⣿⡇</a:t>
            </a:r>
            <a:br/>
            <a:r>
              <a:t>⠀⠀⠀⠀⠀⠀⠀⠀⠀⠀⠀⠀⠀⠀⠀⠀⠀⠀⠀⠀⠀⠀⠀⠀⠀⠀⠀⠀⠀⠀⠀⠀⠀⠀⣾⣿⣿⣿⣿⣿⣿⣿⣿⣿⣿⠀⠀⠀⠀⠀⠀⠀⠀⠀⠀⢸⣿⣿⣿⣿⣿⣿⣿⣿⣿⣿⣿⣿⣿⣿⣿⣿⣿⣿⣿⣿⣿⣿⣿⣿⣿⣿⣿⣿⣿⣿⣿⣿⣿⣿⡇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⠀⠀⠀⠀⠀⠀⠀⠀⠀⠀⠀⠀⠀⠀⠀⠀⠀⠀⠀⠀⠀⠀⠀⠀⠀⠀⠀⠀⠀⠀⠀⠀⠀⢠⣿⣿⣿⣿⣿⣿⣿⣿⣿⣿⣿⠀⠀⠀⠀⠀⠀⠀⠀⠀⠀⠀⢻⣿⣿⣿⣿⣿⣿⣿⣿⣿⣿⣿⣿⣿⣿⣿⣿⣿⣿⣿⣿⣿⣿⣿⣿⣿⣿⣿⣿⣿⣿⣿⣿⣿⡇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⠀⠀⠀⠀⠀⠀⠀⠀⠀⠀⠀⠀⠀⠀⠀⠀⠀⠀⠀⠀⠀⠀⠀⠀⠀⠀⠀⠀⠀⠀⠀⠀⠀⣾⣿⣿⣿⣿⣿⣿⣿⣿⣿⣿⣿⠀⠀⠀⠀⠀⠀⠀⠀⠀⠀⠀⠈⣿⣿⣿⣿⣿⣿⣿⣿⣿⣿⣿⣿⣿⣿⣿⣿⣿⣿⣿⣿⣿⣿⣿⣿⣿⣿⣿⣿⣿⣿⣿⣿⣿⡇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⠀⠀⠀⠀⠀⠀⠀⠀⠀⠀⠀⠀⠀⠀⠀⠀⠀⠀⠀⠀⠀⠀⠀⠀⠀⠀⠀⠀⠀⠀⠀⠀⠀⠀⠀⠀⠀⠀⠀⠀⠀⢀⣀⣀⣀⠸⢿⣿⣿⣿⣿⣿⣿⣿⣿⣿⣿⣿⣿⣿⣿⣿⣿⣿⣿⣿⣿⣿⣿⣿⣿⣿⣿⣿⣿⣿⣿⣿⣿⣿⣿⣿⣿⣿⣿⣿⣿⣿⣿⣿⡇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⠀⠀⠀⠀⠀⠀⠀⠀⠀⠀⠀⠀⠀⠀⠀⠀⠀⠀⠀⠀⠀⠀⠀⠀⠀⠀⠀⠀⠀⠀⠀⠀⠀⠀⠀⠀⠀⠀⣠⣴⣿⣿⣿⣿⣿⠀⠀⠀⠀⠈⠙⢿⣿⣿⣿⣿⣿⣿⣿⣿⣿⣿⣿⣿⣿⣿⣿⣿⣿⣿⣿⣿⣿⣿⣿⣿⣿⣿⣿⣿⣿⣿⣿⣿⣿⣿⣿⣿⣿⣿⡇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⠀⠀⠀⠀⠀⠀⠀⠀⠀⠀⠀⠀⠀⠀⠀⠀⠀⠀⠀⠀⠀⠀⠀⠀⠀⠀⠀⠀⠀⠀⠀⠀⠀⠀⠀⢀⣀⣴⣿⣿⣿⣿⣿⣿⣿⠀⠀⠀⠀⠀⠀⠀⠉⠻⢿⣿⣿⣿⣿⣿⣿⣿⣿⣿⣿⣿⣿⣿⣿⣿⣿⣿⣿⣿⣿⣿⣿⣿⣿⣿⣿⣿⣿⣿⣿⣿⣿⣿⣿⣿⡇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⠀⠀⠀⠀⠀⠀⠀⠀⠀⠀⠀⠀⠀⠀⠀⠀⠀⠀⠀⠀⠀⠀⠀⠀⠀⠀⠀⠀⠀⠀⣀⣤⣴⣶⣿⣿⣿⣿⣿⣿⣿⣿⣿⣿⣿⠀⠀⠀⠀⠀⠀⠀⠀⠀⠀⠀⠉⠛⠻⢿⣿⣿⣿⣿⣿⣿⣿⣿⣿⣿⣿⣿⣿⣿⣿⣿⣿⣿⣿⣿⣿⣿⣿⣿⣿⣿⣿⣿⣿⣿⡇</a:t>
            </a:r>
            <a:br/>
            <a:r>
              <a:t>⠀⠀⠀⠀⠀⠀⠀⠀⠀⠀⠀⠀⠀⠀⠀⠀⠀⠀⠀⠀⠀⠀⠀⠀⠀⠀⠀⠀⠀⠘⠛⠛⠛⠉⠉⣿⣿⣿⣿⣿⣿⣿⣿⣿⣿⠀⠀⠀⠀⠀⠀⠀⠀⠀⠀⢠⣀⣀⠀⠀⠈⣿⣿⣿⣿⣿⣿⣿⣿⣿⣿⣿⣿⣿⣿⣿⣿⣿⣿⣿⣿⣿⣿⣿⣿⣿⣿⣿⣿⣿⡇</a:t>
            </a:r>
            <a:br/>
            <a:r>
              <a:t>⠀⠀⠀⠀⠀⠀⠀⠀⠀⠀⠀⠀⠀⠀⠀⠀⠀⠀⠀⠀⠀⠀⠀⠀⠀⠀⠀⠀⠀⠀⠀⠀⠀⠀⣸⣿⣿⣿⣿⣿⣿⣿⣿⣿⣿⠀⠀⠀⠀⠀⠀⠀⠀⠀⠀⢸⣿⣿⣿⣿⣿⣿⣿⣿⣿⣿⣿⣿⣿⣿⣿⣿⣿⣿⣿⣿⣿⣿⣿⣿⣿⣿⣿⣿⣿⣿⣿⣿⣿⣿⡇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⠀⠀⠀⠀⠀⠀⠀⠀⠀⠀⠀⠀⠀⠀⠀⠀⠀⠀⠀⠀⠀⠀⠀⠀⠀⠀⠀⠀⠀⠀⠀⠀⠀⣼⣿⣿⣿⣿⣿⣿⣿⣿⣿⣿⣿⠀⠀⠀⠀⠀⠀⠀⠀⠀⠀⠀⠘⣿⣿⣿⣿⣿⣿⣿⣿⣿⣿⣿⣿⣿⣿⣿⣿⣿⣿⣿⣿⣿⣿⣿⣿⣿⣿⣿⣿⣿⣿⣿⣿⣿⡇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⠀⠀⠀⠀⠀⠀⠀⠀⠀⠀⠀⠀⠀⠀⠀⠀⠀⠀⠀⠀⠀⠀⠀⠀⠀⠀⠀⠀⠀⠀⠀⠀⠀⢿⣿⣿⣿⣿⣿⣿⣿⣿⣿⣿⣿⠀⠀⠀⠀⠀⠀⠀⠀⠀⠀⠀⠀⣿⣿⣿⣿⣿⣿⣿⣿⣿⣿⣿⣿⣿⣿⣿⣿⣿⣿⣿⣿⣿⣿⣿⣿⣿⣿⣿⣿⣿⣿⣿⣿⣿⡇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⠀⠀⠀⠀⠀⠀⠀⠀⠀⠀⠀⠀⠀⠀⠀⠀⠀⠀⠀⠀⠀⠀⠀⠀⠀⠀⠀⠀⠀⠀⠀⠀⠀⠀⠀⠀⠀⠀⢀⣠⣴⣾⣿⣿⣿⠈⠈⠋⠉⠛⠻⣿⣿⣿⣿⣿⣿⣿⣿⣿⣿⣿⣿⣿⣿⣿⣿⣿⣿⣿⣿⣿⣿⣿⣿⣿⣿⣿⣿⣿⣿⣿⣿⣿⣿⣿⣿⣿⣿⣿⡇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⠀⠀⠀⠀⠀⠀⠀⠀⠀⠀⠀⠀⠀⠀⠀⠀⠀⠀⠀⠀⠀⠀⠀⠀⠀⠀⠀⠀⠀⠀⠀⠀⠀⠀⠀⠀⠀⣠⣿⣿⣿⣿⣿⣿⣿⠀⠀⠀⠀⠀⠀⠈⠛⢿⣿⣿⣿⣿⣿⣿⣿⣿⣿⣿⣿⣿⣿⣿⣿⣿⣿⣿⣿⣿⣿⣿⣿⣿⣿⣿⣿⣿⣿⣿⣿⣿⣿⣿⣿⣿⡇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⠀⠀⠀⠀⠀⠀⠀⠀⠀⠀⠀⠀⠀⠀⠀⠀⠀⠀⠀⠀⠀⠀⠀⠀⠀⠀⠀⠀⠀⠀⠀⠀⠀⣀⣤⣴⣾⣿⣿⣿⣿⣿⣿⣿⣿⠀⠀⠀⠀⠀⠀⠀⠀⠀⠙⠛⠿⣿⣿⣿⣿⣿⣿⣿⣿⣿⣿⣿⣿⣿⣿⣿⣿⣿⣿⣿⣿⣿⣿⣿⣿⣿⣿⣿⣿⣿⣿⣿⣿⣿⡇</a:t>
            </a:r>
            <a:br/>
            <a:r>
              <a:t>⠀⠀⠀⠀⠀⠀⠀⠀⠀⠀⠀⠀⠀⠀⠀⠀⠀⠀⠀⠀⠀⠀⠀⠀⠀⠀⠀⠀⠀⢀⣤⣶⣿⣿⣿⣿⣿⣿⣿⣿⣿⣿⣿⣿⣿⠀⠀⠀⠀⠀⠀⠀⠀⠀⠀⠀⠀⠀⠉⠻⣿⣿⣿⣿⣿⣿⣿⣿⣿⣿⣿⣿⣿⣿⣿⣿⣿⣿⣿⣿⣿⣿⣿⣿⣿⣿⣿⣿⣿⣿⡇</a:t>
            </a:r>
            <a:br/>
            <a:r>
              <a:t>⠀⠀⠀⠀⠀⠀⠀⠀⠀⠀⠀⠀⠀⠀⠀⠀⠀⠀⠀⠀⠀⠀⠀⠀⠀⠀⠀⠀⠀⠈⠛⠋⠉⠁⢰⣿⣿⣿⣿⣿⣿⣿⣿⣿⣿⠀⠀⠀⠀⠀⠀⠀⠀⠀⠀⢰⣤⣄⣀⠀⢈⣿⣿⣿⣿⣿⣿⣿⣿⣿⣿⣿⣿⣿⣿⣿⣿⣿⣿⣿⣿⣿⣿⣿⣿⣿⣿⣿⣿⣿⡇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⠀⠀⠀⠀⠀⠀⠀⠀⠀⠀⠀⠀⠀⠀⠀⠀⠀⠀⠀⠀⠀⠀⠀⠀⠀⠀⠀⠀⠀⠀⠀⠀⠀⢀⣿⣿⣿⣿⣿⣿⣿⣿⣿⣿⣿⠀⠀⠀⠀⠀⠀⠀⠀⠀⠀⠀⢹⣿⣿⣿⣿⣿⣿⣿⣿⣿⣿⣿⣿⣿⣿⣿⣿⣿⣿⣿⣿⣿⣿⣿⣿⣿⣿⣿⣿⣿⣿⣿⣿⣿⡇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⠀⠀⠀⠀⠀⠀⠀⠀⠀⠀⠀⠀⠀⠀⠀⠀⠀⠀⠀⠀⠀⠀⠀⠀⠀⠀⠀⠀⠀⠀⠀⠀⠀⢸⣿⣿⣿⣿⣿⣿⣿⣿⣿⣿⣿⠀⠀⠀⠀⠀⠀⠀⠀⠀⠀⠀⠀⣿⣿⣿⣿⣿⣿⣿⣿⣿⣿⣿⣿⣿⣿⣿⣿⣿⣿⣿⣿⣿⣿⣿⣿⣿⣿⣿⣿⣿⣿⣿⣿⣿⡇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⠀⠀⠀⠀⠀⠀⠀⠀⠀⠀⠀⠀⠀⠀⠀⠀⠀⠀⠀⠀⠀⠀⠀⠀⠀⠀⠀⠀⠀⠀⠀⠀⠀⠈⢻⣿⣿⣿⣿⣿⣿⣿⣿⣿⣿⠀⠀⠀⠀⠀⠀⠀⠀⠀⠀⠀⢰⣿⣿⣿⣿⣿⣿⣿⣿⣿⣿⣿⣿⣿⣿⣿⣿⣿⣿⣿⣿⣿⣿⣿⣿⣿⣿⣿⣿⣿⣿⣿⣿⣿⡇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⠀⠀⠀⠀⠀⠀⠀⠀⠀⠀⠀⠀⠀⠀⠀⠀⠀⠀⠀⠀⠀⠀⠀⠀⠀⠀⠀⠀⠀⠀⠀⠀⠀⠀⠀⠙⣿⣿⣿⣿⣿⣿⣿⣿⣿⠀⠀⠀⠀⠀⠀⠀⠀⠀⠀⣴⣿⣿⣿⣿⣿⣿⣿⣿⣿⣿⣿⣿⣿⣿⣿⣿⣿⣿⣿⣿⣿⣿⣿⣿⣿⣿⣿⣿⣿⣿⣿⣿⣿⣿⡇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⠀⠀⠀⠀⠀⠀⠀⠀⠀⠀⠀⠀⠀⠀⠀⠀⠀⠀⠀⠀⠀⠀⠀⠀⠀⠀⠀⠀⠀⠀⠀⠀⠀⠀⠀⠀⠀⠀⢀⣠⣴⣾⣿⣿⣿⠈⠈⠉⠉⠛⠻⣿⣿⣿⣿⣿⣿⣿⣿⣿⣿⣿⣿⣿⣿⣿⣿⣿⣿⣿⣿⣿⣿⣿⣿⣿⣿⣿⣿⣿⣿⣿⣿⣿⣿⣿⣿⣿⣿⣿⡇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⠀⠀⠀⠀⠀⠀⠀⠀⠀⠀⠀⠀⠀⠀⠀⠀⠀⠀⠀⠀⠀⠀⠀⠀⠀⠀⠀⠀⠀⠀⠀⠀⠀⠀⠀⠀⠀⣰⣿⣿⣿⣿⣿⣿⣿⠀⠀⠀⠀⠀⠀⠈⠙⢿⣿⣿⣿⣿⣿⣿⣿⣿⣿⣿⣿⣿⣿⣿⣿⣿⣿⣿⣿⣿⣿⣿⣿⣿⣿⣿⣿⣿⣿⣿⣿⣿⣿⣿⣿⣿⡇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⠀⠀⠀⠀⠀⠀⠀⠀⠀⠀⠀⠀⠀⠀⠀⠀⠀⠀⠀⠀⠀⠀⠀⠀⠀⠀⠀⠀⠀⠀⠀⠀⠀⠀⣀⣤⣾⣿⣿⣿⣿⣿⣿⣿⣿⠀⠀⠀⠀⠀⠀⠀⠀⠀⠙⠻⢿⣿⣿⣿⣿⣿⣿⣿⣿⣿⣿⣿⣿⣿⣿⣿⣿⣿⣿⣿⣿⣿⣿⣿⣿⣿⣿⣿⣿⣿⣿⣿⣿⣿⡇</a:t>
            </a:r>
            <a:br/>
            <a:r>
              <a:t>⠀⠀⠀⠀⠀⠀⠀⠀⠀⠀⠀⠀⠀⠀⠀⠀⠀⠀⠀⠀⠀⠀⠀⠀⠀⠀⠀⠀⠀⠀⢀⣤⣶⣟⣿⣿⣿⣿⣿⣿⣿⣿⣿⣿⣿⠀⠀⠀⠀⠀⠀⠀⠀⠀⠀⠀⠀⠉⠻⢿⣿⣿⣿⣿⣿⣿⣿⣿⣿⣿⣿⣿⣿⣿⣿⣿⣿⣿⣿⣿⣿⣿⣿⣿⣿⣿⣿⣿⣿⣿⡇</a:t>
            </a:r>
            <a:br/>
            <a:r>
              <a:t>⠀⠀⠀⠀⠀⠀⠀⠀⠀⠀⠀⠀⠀⠀⠀⠀⠀⠀⠀⠀⠀⠀⠀⠀⠀⠀⠀⠀⠀⠀⠿⠿⠛⠛⢹⣿⣿⣿⣿⣿⣿⣿⣿⣿⣿⠀⠀⠀⠀⠀⠀⠀⠀⠀⠀⢠⣀⠀⠀⠀⢹⣿⣿⣿⣿⣿⣿⣿⣿⣿⣿⣿⣿⣿⣿⣿⣿⣿⣿⣿⣿⣿⣿⣿⣿⣿⣿⣿⣿⣿⡇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⠀⠀⠀⠀⠀⠀⠀⠀⠀⠀⠀⠀⠀⠀⠀⠀⠀⠀⠀⠀⠀⠀⠀⠀⠀⠀⠀⠀⠀⠀⠀⠀⠀⠀⢸⣿⣿⣿⣿⣿⣿⣿⣿⣿⣿⠀⠀⠀⠀⠀⠀⠀⠀⠀⠀⠸⣿⣿⣷⣶⣾⣿⣿⣿⣿⣿⣿⣿⣿⣿⣿⣿⣿⣿⣿⣿⣿⣿⣿⣿⣿⣿⣿⣿⣿⣿⣿⣿⣿⣿⡇</a:t>
            </a:r>
            <a:br/>
            <a:r>
              <a:t>⠀⠀⠀⠀⠀⠀⠀⠀⠀⠀⠀⠀⠀⠀⠀⠀⠀⠀⠀⠀⠀⠀⠀⠀⠀⠀⠀⠀⠀⠀⠀⠀⠀⠀⣾⣿⣿⣿⣿⣿⣿⣿⣿⣿⣿⠀⠀⠀⠀⠀⠀⠀⠀⠀⠀⠀⢹⣿⣿⣿⣿⣿⣿⣿⣿⣿⣿⣿⣿⣿⣿⣿⣿⣿⣿⣿⣿⣿⣿⣿⣿⣿⣿⣿⣿⣿⣿⣿⣿⣿⡇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⠀⠀⠀⠀⠀⠀⠀⠀⠀⠀⠀⠀⠀⠀⠀⠀⠀⠀⠀⠀⠀⠀⠀⠀⠀⠀⠀⠀⠀⠀⠀⠀⠀⠀⣿⣿⣿⣿⣿⣿⣿⣿⣿⣿⣿⠀⠀⠀⠀⠀⠀⠀⠀⠀⠀⠀⠀⣿⣿⣿⣿⣿⣿⣿⣿⣿⣿⣿⣿⣿⣿⣿⣿⣿⣿⣿⣿⣿⣿⣿⣿⣿⣿⣿⣿⣿⣿⣿⣿⣿⡇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⠀⠀⠀⠀⠀⠀⠀⠀⠀⠀⠀⠀⠀⠀⠀⠀⠀⠀⠀⠀⠀⠀⠀⠀⠀⠀⠀⠀⠀⠀⠀⠀⠀⠀⠻⣿⣿⣿⣿⣿⣿⣿⣿⣿⣿⠀⠀⠀⠀⠀⠀⠀⠀⠀⠀⠀⣰⣿⣿⣿⣿⣿⣿⣿⣿⣿⣿⣿⣿⣿⣿⣿⣿⣿⣿⣿⣿⣿⣿⣿⣿⣿⣿⣿⣿⣿⣿⣿⣿⣿⡇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⠀⠀⠀⠀⠀⠀⠀⠀⠀⠀⠀⠀⠀⠀⠀⠀⠀⠀⠀⠀⠀⠀⠀⠀⠀⠀⠀⠀⠀⠀⠀⠀⠀⠀⠀⠹⣿⣿⣿⣿⣿⣿⣿⣿⣿⠀⠀⠀⠀⠀⠀⠀⠀⠀⠀⣰⣿⣿⣿⣿⣿⣿⣿⣿⣿⣿⣿⣿⣿⣿⣿⣿⣿⣿⣿⣿⣿⣿⣿⣿⣿⣿⣿⣿⣿⣿⣿⣿⣿⣿⡇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⠀⠀⠀⠀⠀⠀⠀⠀⠀⠀⠀⠀⠀⠀⠀⠀⠀⠀⠀⠀⠀⠀⠀⠀⠀⠀⠀⠀⠀⠀⠀⠀⠀⠀⠀⠀⠀⠀⠀⠀⠀⢀⣀⣀⣀⠸⢿⣿⣿⣿⣿⣿⣿⣿⣿⣿⣿⣿⣿⣿⣿⣿⣿⣿⣿⣿⣿⣿⣿⣿⣿⣿⣿⣿⣿⣿⣿⣿⣿⣿⣿⣿⣿⣿⣿⣿⣿⣿⣿⣿⡇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⠀⠀⠀⠀⠀⠀⠀⠀⠀⠀⠀⠀⠀⠀⠀⠀⠀⠀⠀⠀⠀⠀⠀⠀⠀⠀⠀⠀⠀⠀⠀⠀⠀⠀⠀⠀⠀⠀⣠⣶⣿⣿⣿⣿⣿⠀⠀⠀⠀⠈⠙⢿⣿⣿⣿⣿⣿⣿⣿⣿⣿⣿⣿⣿⣿⣿⣿⣿⣿⣿⣿⣿⣿⣿⣿⣿⣿⣿⣿⣿⣿⣿⣿⣿⣿⣿⣿⣿⣿⣿⡇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⠀⠀⠀⠀⠀⠀⠀⠀⠀⠀⠀⠀⠀⠀⠀⠀⠀⠀⠀⠀⠀⠀⠀⠀⠀⠀⠀⠀⠀⠀⠀⠀⠀⠀⠀⠀⢀⣼⣿⣿⣿⣿⣿⣿⣿⠀⠀⠀⠀⠀⠀⠀⠈⠻⣿⣿⣿⣿⣿⣿⣿⣿⣿⣿⣿⣿⣿⣿⣿⣿⣿⣿⣿⣿⣿⣿⣿⣿⣿⣿⣿⣿⣿⣿⣿⣿⣿⣿⣿⣿⡇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⠀⠀⠀⠀⠀⠀⠀⠀⠀⠀⠀⠀⠀⠀⠀⠀⠀⠀⠀⠀⠀⠀⠀⠀⠀⠀⠀⠀⠀⠀⠀⠀⠀⠀⢀⣤⣿⣿⣿⣿⣿⣿⣿⣿⣿⠀⠀⠀⠀⠀⠀⠀⠀⠀⠙⠻⣿⣿⣿⣿⣿⣿⣿⣿⣿⣿⣿⣿⣿⣿⣿⣿⣿⣿⣿⣿⣿⣿⣿⣿⣿⣿⣿⣿⣿⣿⣿⣿⣿⣿⡇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⠀⠀⠀⠀⠀⠀⠀⠀⠀⠀⠀⠀⠀⠀⠀⠀⠀⠀⠀⠀⠀⠀⠀⠀⠀⠀⠀⠀⠀⠀⠀⢀⣤⡾⢛⣿⣿⣿⣿⣿⣿⣿⣿⣿⣿⠀⠀⠀⠀⠀⠀⠀⠀⠀⠀⠀⠈⠙⢿⣿⣿⣿⣿⣿⣿⣿⣿⣿⣿⣿⣿⣿⣿⣿⣿⣿⣿⣿⣿⣿⣿⣿⣿⣿⣿⣿⣿⣿⣿⣿⡇</a:t>
            </a:r>
            <a:br/>
            <a:r>
              <a:t>⠀⠀⠀⠀⠀⠀⠀⠀⠀⠀⠀⠀⠀⠀⠀⠀⠀⠀⠀⠀⠀⠀⠀⠀⠀⠀⠀⠀⠀⠀⢰⣿⣿⡾⠿⣿⣿⣿⣿⣿⣿⣿⣿⣿⣿⠀⠀⠀⠀⠀⠀⠀⠀⠀⠀⠀⠀⠀⠀⠙⣿⣿⣿⣿⣿⣿⣿⣿⣿⣿⣿⣿⣿⣿⣿⣿⣿⣿⣿⣿⣿⣿⣿⣿⣿⣿⣿⣿⣿⣿⡇</a:t>
            </a:r>
            <a:br/>
            <a:r>
              <a:t>⠀⠀⠀⠀⠀⠀⠀⠀⠀⠀⠀⠀⠀⠀⠀⠀⠀⠀⠀⠀⠀⠀⠀⠀⠀⠀⠀⠀⠀⠀⠈⠉⠀⠀⢠⣿⣿⣿⣿⣿⣿⣿⣿⣿⣿⠀⠀⠀⠀⠀⠀⠀⠀⠀⠀⠘⣷⣦⣄⣀⣿⣿⣿⣿⣿⣿⣿⣿⣿⣿⣿⣿⣿⣿⣿⣿⣿⣿⣿⣿⣿⣿⣿⣿⣿⣿⣿⣿⣿⣿⡇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⠀⠀⠀⠀⠀⠀⠀⠀⠀⠀⠀⠀⠀⠀⠀⠀⠀⠀⠀⠀⠀⠀⠀⠀⠀⠀⠀⠀⠀⠀⠀⠀⠀⠀⣼⣿⣿⣿⣿⣿⣿⣿⣿⣿⣿⠀⠀⠀⠀⠀⠀⠀⠀⠀⠀⠀⢸⣿⣿⣿⣿⣿⣿⣿⣿⣿⣿⣿⣿⣿⣿⣿⣿⣿⣿⣿⣿⣿⣿⣿⣿⣿⣿⣿⣿⣿⣿⣿⣿⣿⡇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⠀⠀⠀⠀⠀⠀⠀⠀⠀⠀⠀⠀⠀⠀⠀⠀⠀⠀⠀⠀⠀⠀⠀⠀⠀⠀⠀⠀⠀⠀⠀⠀⠀⠀⢻⣿⣿⣿⣿⣿⣿⣿⣿⣿⣿⠀⠀⠀⠀⠀⠀⠀⠀⠀⠀⠀⢸⣿⣿⣿⣿⣿⣿⣿⣿⣿⣿⣿⣿⣿⣿⣿⣿⣿⣿⣿⣿⣿⣿⣿⣿⣿⣿⣿⣿⣿⣿⣿⣿⣿⡇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⠀⠀⠀⠀⠀⠀⠀⠀⠀⠀⠀⠀⠀⠀⠀⠀⠀⠀⠀⠀⠀⠀⠀⠀⠀⠀⠀⠀⠀⠀⠀⠀⠀⠀⠈⣿⣿⣿⣿⣿⣿⣿⣿⣿⣿⠀⠀⠀⠀⠀⠀⠀⠀⠀⠀⠀⣸⣿⣿⣿⣿⣿⣿⣿⣿⣿⣿⣿⣿⣿⣿⣿⣿⣿⣿⣿⣿⣿⣿⣿⣿⣿⣿⣿⣿⣿⣿⣿⣿⣿⡇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⠀⠀⠀⠀⠀⠀⠀⠀⠀⠀⠀⠀⠀⠀⠀⠀⠀⠀⠀⠀⠀⠀⠀⠀⠀⠀⠀⠀⠀⠀⠀⠀⠀⠀⠀⠸⣿⣿⣿⣿⣿⣿⣿⣿⣿⠀⠀⠀⠀⠀⠀⠀⠀⠀⠀⣰⣿⣿⣿⣿⣿⣿⣿⣿⣿⣿⣿⣿⣿⣿⣿⣿⣿⣿⣿⣿⣿⣿⣿⣿⣿⣿⣿⣿⣿⣿⣿⣿⣿⣿⡇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⠀⠀⠀⠀⠀⠀⠀⠀⠀⠀⠀⠀⠀⠀⠀⠀⠀⠀⠀⠀⠀⠀⠀⠀⠀⠀⠀⠀⠀⠀⠀⠀⠀⠀⠀⠀⢸⣧⣿⣿⣿⣿⣿⣿⣿⠀⠀⠀⠀⠀⠀⠀⠀⠀⠀⣿⣿⣿⣿⣿⣿⣿⣿⣿⣿⣿⣿⣿⣿⣿⣿⣿⣿⣿⣿⣿⣿⣿⣿⣿⣿⣿⣿⣿⣿⣿⣿⣿⣿⣿⡇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⠀⠀⠀⠀⠀⠀⠀⠀⠀⠀⠀⠀⠀⠀⠀⠀⠀⠀⠀⠀⠀⠀⠀⠀⠀⠀⠀⠀⠀⠀⠀⠀⠀⠀⠀⠀⢈⣿⣿⣿⣿⣿⣿⣿⣿⠀⠀⠀⠀⠀⠀⠀⠀⠀⠀⣿⣿⣿⣿⣿⣿⣿⣿⣿⣿⣿⣿⣿⣿⣿⣿⣿⣿⣿⣿⣿⣿⣿⣿⣿⣿⣿⣿⣿⣿⣿⣿⣿⣿⣿⡇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⣿⣿⣿⣿⣿⣿⣿⣿⣿⣿⣿⣿⣿⣿⣿⣿⣿⣿⣿⣿⣿⣿⣿⣿⣿⣿⣿⣿⣿⣿⣿⣿⣿⣿⣿⣿⣿⣿⣿⣿⣿⣿⣿⣿⣿⣿⣿⣿⣿⣿⣿⣿⣿⠏⠀⠀⠀⠀⠙⠻⣿⣿⣿⣿⣿⣿⣿⣿⣿⣿⣿⣿⣿⣿⣿⣿⣿⣿⣿⣿⣿⣿⣿⣿⣿⣿⣿⣿⣿⣿⡇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⣿⣿⣿⣿⣿⣿⣿⣿⣿⣿⣿⣿⣿⣿⣿⣿⣿⣿⣿⣿⣿⣿⣿⣿⣿⣿⣿⣿⣿⣿⣿⣿⣿⣿⣿⣿⣿⣿⣿⣿⣿⣿⣿⣿⣿⣿⣿⣿⣿⣿⣿⣿⣿⠀⠀⠀⠀⠀⠀⠀⠈⠻⢿⣿⣿⣿⣿⣿⣿⣿⣿⣿⣿⣿⣿⣿⣿⣿⣿⣿⣿⣿⣿⣿⣿⣿⣿⣿⣿⣿⡇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⣿⣿⣿⣿⣿⣿⣿⣿⣿⣿⣿⣿⣿⣿⣿⣿⣿⣿⣿⣿⣿⣿⣿⣿⣿⣿⣿⣿⣿⣿⣿⣿⣿⣿⣿⣿⣿⣿⣿⣿⣿⣿⣿⣿⣿⣿⣿⣿⣿⣿⣿⣿⣿⡀⠀⠀⠀⠀⠀⠀⠀⠀⠀⠉⠀⠀⠀⠈⠙⠻⣿⣿⣿⣿⣿⣿⣿⣿⣿⣿⣿⣿⣿⣿⣿⣿⣿⣿⣿⣿⡇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⣿⣿⣿⣿⣿⣿⣿⣿⣿⣿⣿⣿⣿⣿⣿⣿⣿⣿⣿⣿⣿⣿⣿⣿⣿⣿⣿⣿⣿⣿⣿⣿⣿⣿⣿⣿⣿⣿⣿⣿⣿⣿⣿⣿⣿⣿⣿⣿⣿⣿⣿⡿⠟⠃⠀⠀⠀⠀⠀⠀⠀⠀⠀⠀⠀⠀⠀⠀⠀⠀⠘⢿⣿⣿⣿⣿⣿⣿⣿⣿⣿⣿⣿⣿⣿⣿⣿⣿⣿⣿⡇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⣿⣿⣿⣿⣿⣿⣿⣿⣿⣿⣿⣿⣿⣿⣿⣿⣿⣿⣿⣿⣿⣿⣿⣿⣿⣿⣿⣿⣿⣿⣿⣿⣿⣿⣿⣿⣿⣿⣿⣿⣿⣿⣿⣿⣿⣿⣿⣿⣿⠟⠉⠀⠀⠀⠀⠀⠀⠀⠀⠀⠀⠀⠀⠀⠀⠀⠀⠀⠀⠀⠀⠈⢿⣿⣿⣿⣿⣿⣿⣿⣿⣿⣿⣿⣿⣿⣿⣿⣿⣿⡇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⣿⣿⣿⣿⣿⣿⣿⣿⣿⣿⣿⣿⣿⣿⣿⣿⣿⣿⣿⣿⣿⣿⣿⣿⣿⣿⣿⣿⣿⣿⣿⣿⣿⣿⣿⣿⣿⣿⣿⣿⣿⣿⣿⣿⣏⠀⠀⠀⠀⠀⠀⠀⠀⠀⠀⠀⠀⠀⠀⠀⠀⠀⠀⠀⠀⠀⠀⠀⠀⠀⠀⠀⠀⠀⠀⣿⣿⣿⣿⣿⣿⣿⣿⣿⣿⣿⣿⣿⣿⣿⡇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⣿⣿⣿⣿⣿⣿⣿⣿⣿⣿⣿⣿⣿⣿⣿⣿⣿⣿⣿⣿⣿⣿⣿⣿⣿⣿⣿⣿⣿⣿⣿⣿⣿⣿⣿⣿⣿⣿⣿⣿⣿⣿⣿⣿⣿⣷⣦⣀⡀⠀⠀⠀⠀⠀⠀⠀⠀⠀⠀⠀⠀⠀⠀⠀⠀⠀⠀⠀⠀⠀⠀⠀⠀⠀⠀⠘⣿⣿⣿⣿⣿⣿⣿⣿⣿⣿⣿⣿⣿⣿⡇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⣿⣿⣿⣿⣿⣿⣿⣿⣿⣿⣿⣿⣿⣿⣿⣿⣿⣿⣿⣿⣿⣿⣿⣿⣿⣿⣿⣿⣿⣿⣿⣿⣿⣿⣿⣿⣿⣿⣿⣿⣿⣿⣿⣿⣿⣿⣿⣿⣿⡶⠀⠀⠀⠀⠀⠀⠀⠀⠀⠀⠀⠀⠀⠀⠀⠀⠀⠀⠀⠀⠀⠀⠀⠀⠀⠀⣿⣿⣿⣿⣿⣿⣿⣿⣿⣿⣿⣿⣿⣿⡇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⣿⣿⣿⣿⣿⣿⣿⣿⣿⣿⣿⣿⣿⣿⣿⣿⣿⣿⣿⣿⣿⣿⣿⣿⣿⣿⣿⣿⣿⣿⣿⣿⣿⣿⣿⣿⣿⣿⣿⣿⣿⣿⣿⣿⣿⣿⣿⣿⣿⡁⠀⠀⠀⠀⠀⠀⠀⠀⠀⠀⠀⠀⠀⠀⠀⠀⠀⠀⠀⠀⠀⠀⠀⠀⠀⠀⣿⣿⣿⣿⣿⣿⣿⣿⣿⣿⣿⣿⣿⣿⡇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⣿⣿⣿⣿⣿⣿⣿⣿⣿⣿⣿⣿⣿⣿⣿⣿⣿⣿⣿⣿⣿⣿⣿⣿⣿⣿⣿⣿⣿⣿⣿⣿⣿⣿⣿⣿⣿⣿⣿⣿⣿⣿⣿⣿⣿⣿⣿⣿⣿⣿⣇⡀⠀⠀⠀⠀⠀⠀⠀⠀⠀⠀⠀⠀⠀⠀⠀⠀⠀⠀⠀⠀⠀⠀⠀⠀⣿⣿⣿⣿⣿⣿⣿⣿⣿⣿⣿⣿⣿⣿⡇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⣿⣿⣿⣿⣿⣿⣿⣿⣿⣿⣿⣿⣿⣿⣿⣿⣿⣿⣿⣿⣿⣿⣿⣿⣿⣿⣿⣿⣿⣿⣿⣿⣿⣿⣿⣿⣿⣿⣿⣿⣿⣿⣿⣿⣿⣿⣿⣿⣿⣿⣿⣷⣄⠀⠀⠀⠀⠀⠀⠀⠀⠀⠀⠀⠀⠀⠀⠀⠀⠀⠀⠀⠀⠀⠀⠀⣿⣿⣿⣿⣿⣿⣿⣿⣿⣿⣿⣿⣿⣿⡇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⣿⣿⣿⣿⣿⣿⣿⣿⣿⣿⣿⣿⣿⣿⣿⣿⣿⣿⣿⣿⣿⣿⣿⣿⣿⣿⣿⣿⣿⣿⣿⣿⣿⣿⣿⣿⣿⣿⣿⣿⣿⣿⣿⣿⣿⣿⣿⣿⣿⣿⣿⣿⣿⠀⠀⠀⠀⣧⠀⠀⠀⠀⠀⠀⠀⠀⠀⠀⠀⠀⠀⠀⠀⠀⠀⠀⣿⣿⣿⣿⣿⣿⣿⣿⣿⣿⣿⣿⣿⣿⡇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⣿⣿⣿⣿⣿⣿⣿⣿⣿⣿⣿⣿⣿⣿⣿⣿⣿⣿⣿⣿⣿⣿⣿⣿⣿⣿⣿⣿⣿⣿⣿⣿⣿⣿⣿⣿⣿⣿⣿⣿⣿⣿⣿⣿⣿⣿⣿⣿⣿⣿⣿⣿⣷⠀⠀⠀⠀⠁⠀⠀⠀⠀⠀⠀⠀⠀⠀⠀⠀⠀⠀⠀⠀⠀⠀⠀⣿⣿⣿⣿⣿⣿⣿⣿⣿⣿⣿⣿⣿⣿⡇</a:t>
            </a:r>
            <a:br/>
            <a:r>
              <a:t>⣿⣿⣿⣿⣿⣿⣿⣿⣿⣿⣿⣿⣿⣿⣿⣿⣿⣿⣿⣿⣿⣿⣿⣿⣿⣿⣿⣿⡟⣿⣿⣿⣿⣿⣿⣿⣿⣿⣿⣿⣿⣿⣿⣿⣿⣿⣿⣿⣿⣿⣿⣿⣿⡇⠀⠀⠀⠀⠀⠀⠀⠀⠀⠀⠀⠀⠀⠀⠀⠀⠀⠀⢰⠀⠀⠀⣿⣿⣿⣿⣿⣿⣿⣿⣿⣿⣿⣿⣿⣿⡇</a:t>
            </a:r>
            <a:br/>
            <a:r>
              <a:t>⣿⣿⣿⣿⣿⣿⣿⣿⣿⣿⣿⣿⣿⣿⣿⣿⣿⣿⣿⣿⣿⣿⣿⣿⣿⣿⠿⠛⠃⠉⠁⠀⠈⠙⢿⣿⣿⣿⣿⣿⣿⣿⣿⣿⣿⣿⣿⣿⣿⣿⣿⣿⣿⡇⠀⠀⠀⠀⠀⠀⠀⠀⠀⠀⠀⠀⠀⠀⠀⠀⠀⢰⠈⣇⢸⣄⢻⣿⣿⣿⣿⣿⣿⣿⣿⣿⣿⣿⣿⣿⡇</a:t>
            </a:r>
            <a:br/>
            <a:r>
              <a:t>⣿⣿⣿⣿⣿⣿⣿⣿⣿⣿⣿⣿⣿⣿⣿⣿⣿⣿⣿⣿⣿⣿⣿⣿⡿⠀⠀⠀⠀⠀⠀⠀⠀⠀⠈⣿⣿⣿⣿⣿⣿⣿⣿⣿⣿⣿⣿⣿⣿⣿⣿⣿⣿⠃⠀⠀⠀⠀⠀⠀⠀⠀⠀⠀⠀⠀⠀⠀⠀⠀⠀⢸⣷⣿⣦⣿⣿⣿⣿⣿⣿⣿⣿⣿⣿⣿⣿⣿⣿⣿⡇</a:t>
            </a:r>
            <a:br/>
            <a:r>
              <a:t>⣿⣿⣿⣿⣿⣿⣿⣿⣿⣿⣿⣿⣿⣿⣿⣿⣿⣿⣿⣿⣿⣿⣿⣿⠃⠀⠀⠀⠀⠀⠀⠀⠀⠀⠀⣿⣿⣿⣿⣿⣿⣿⣿⣿⣿⣿⣿⣿⣿⠉⠀⠈⠁⠀⠀⠀⠀⠀⠀⠀⠀⠀⠀⠀⠀⠀⠀⠀⠀⠀⠀⢸⣿⣿⣿⣿⣿⣿⣿⣿⣿⣿⣿⣿⣿⣿⣿⣿⣿⣿⡇</a:t>
            </a:r>
            <a:br/>
            <a:r>
              <a:t>⣿⣿⣿⣿⣿⣿⣿⣿⣿⣿⣿⣿⣿⣿⣿⣿⣿⣿⣿⣿⣿⣿⣿⣿⡇⠀⠀⠀⠀⠀⠀⠀⠀⠀⠀⠙⠿⢿⣿⣿⣿⣿⣿⣿⣿⣿⣿⣿⣿⠀⠀⠀⠀⠀⠀⠀⠀⠀⠀⠀⠀⠀⠀⠀⠀⠀⠀⠀⠀⠀⠀⢀⣿⣿⣿⣿⣿⣿⣿⣿⣿⣿⣿⣿⣿⣿⣿⣿⣿⣿⡇</a:t>
            </a:r>
            <a:br/>
            <a:r>
              <a:t>⣿⣿⣿⣿⣿⣿⣿⣿⣿⣿⣿⣿⣿⣿⣿⣿⣿⣿⣿⣿⣿⣿⣿⣿⣿⡀⠀⠀⠀⠀⠀⠀⠀⠀⠀⠀⠀⠀⠀⠉⠙⠛⠻⠿⣿⣿⣿⡿⠋⠀⠀⠀⠀⠀⠀⠀⠀⠀⠀⠀⠀⠀⠀⠀⠀⠀⠀⠀⠀⠀⠀⠈⣿⣿⣿⣿⣿⣿⣿⣿⣿⣿⣿⣿⣿⣿⣿⣿⣿⣿⡇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⣿⣿⣿⣿⣿⣿⣿⣿⣿⣿⣿⣿⣿⣿⣿⣿⣿⣿⣿⣿⣿⣿⣿⣿⣿⣿⣆⠀⠀⠀⠀⠀⠀⠀⠀⠀⠀⠀⠀⠀⠀⠀⠀⠀⠀⠉⠋⠀⠀⠀⠀⠀⠀⠀⠀⠀⠀⠀⠀⠀⠀⠀⠀⠀⠀⠀⠀⠀⠀⠀⠀⠀⢹⣿⣿⣿⣿⣿⣿⣿⣿⣿⣿⣿⣿⣿⣿⣿⣿⣿⡇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⣿⣿⣿⣿⣿⣿⣿⣿⣿⣿⣿⣿⣿⣿⣿⣿⣿⣿⣿⣿⣿⣿⣿⣿⣿⣿⣿⣿⣶⣶⣤⣤⠄⠀⠀⠀⠀⠀⠀⠀⠀⠀⠀⠀⠀⠀⠀⠀⠀⠀⠀⠀⠀⠀⠀⠀⠀⠀⠀⠀⠀⠀⠀⠀⠀⠀⠀⠀⠀⠀⠀⠀⠸⣿⣿⣿⣿⣿⣿⣿⣿⣿⣿⣿⣿⣿⣿⣿⣿⣿⡇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⣿⣿⣿⣿⣿⣿⣿⣿⣿⣿⣿⣿⣿⣿⣿⣿⣿⣿⣿⣿⣿⣿⣿⣿⣿⣿⣿⣿⣿⣿⣿⡟⠀⠀⠀⠀⠀⠀⠀⠀⠀⠀⠀⠀⠀⠀⠀⠀⠀⠀⠀⠀⠀⠀⠀⠀⠀⠀⠀⠀⠀⠀⠀⠀⠀⠀⠀⠀⠀⠀⠀⠀⠀⢿⡿⠿⠛⠛⣿⣿⣿⣿⣿⣿⣿⣿⣿⣿⣿⣿⡇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⣿⣿⣿⣿⣿⣿⣿⣿⣿⣿⣿⣿⣿⣿⣿⣿⣿⣿⣿⣿⣿⣿⣿⣿⣿⣿⣿⣿⣿⣿⣿⠁⠀⠀⠀⠀⠀⠀⠀⠀⠀⠀⠀⠀⠀⠀⠀⠀⠀⠀⠀⠀⠀⠀⠀⠀⠀⠀⠀⠀⠀⠀⠀⠀⠀⠀⠀⠀⠀⠀⠀⠀⠀⠀⠀⣀⣠⣽⣿⣿⣿⣿⣿⣿⣿⣿⣿⣿⣿⣿⡇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⣿⣿⣿⣿⣿⣿⣿⣿⣿⣿⣿⣿⣿⣿⣿⣿⣿⣿⣿⣿⣿⣿⣿⣿⣿⣿⣿⣿⣿⣿⠁⠀⠀⠀⠀⠀⠀⠀⠀⠀⠀⠀⠀⠀⠀⠀⠀⠀⠀⠀⠀⡆⠀⠀⠀⠀⠀⠀⠀⠀⠀⠀⠀⠀⠀⠀⠀⠀⠀⠀⠀⠀⠀⠀⢿⣿⣿⣿⣿⣿⣿⣿⣿⣿⣿⣿⣿⣿⣿⣿⡇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⣿⣿⣿⣿⣿⣿⣿⣿⣿⣿⣿⣿⣿⣿⣿⣿⣿⣿⣿⣿⣿⣿⣿⣿⣿⣿⣿⣿⣿⠃⠀⠀⠀⠀⠀⠀⠀⠀⠀⠀⠀⠀⠀⠀⠀⠀⠀⠀⠀⠀⢰⡇⠀⠀⠀⠀⠀⠀⠀⠀⠀⠀⠀⠀⠀⠀⠀⠀⠀⠀⠀⠀⠀⠀⠈⢿⣿⣿⣿⣿⣿⣿⣿⣿⣿⣿⣿⣿⣿⣿⡇</a:t>
            </a:r>
            <a:br/>
            <a:r>
              <a:t>⣿⣿⣿⣿⣿⣿⣿⣿⣿⣿⣿⣿⣿⣿⣿⣿⣿⣿⣿⣿⣿⣿⣿⣿⣿⣿⣿⣿⠇⠀⠀⠀⠀⠀⠀⠀⠀⠀⠀⠀⠀⠀⠀⠀⠀⠀⠀⠀⠀⠀⣾⠁⠀⠀⠀⠀⠀⠀⠀⠀⠀⠀⠀⠀⠀⠀⠀⠀⠀⠀⠀⠀⠀⠀⠀⠈⢿⣿⣿⣿⣿⣿⣿⣿⣿⣿⣿⣿⣿⣿⡇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⠀⠀⠀⠀⠀⠀⠀⠀⠀⠀⠀⠀⠀⠀⠀⠀⠀⠀⠀⠀⠀⠀⠀⠀⠀⠀⠀⠀⠀⠀⠀⠀⠀⠀⠀⠀⠀⠀⠀⠀⢀⣀⣤⣤⣤⠸⠿⡿⠿⣿⣿⣿⣿⣿⣿⣿⣿⣿⣿⣿⣿⣿⣿⣿⣿⣿⣿⣿⣿⣿⣿⣿⣿⣿⣿⣿⣿⣿⣿⣿⣿⣿⣿⣿⣿⣿⣿⣿⣿⣿⡇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⠀⠀⠀⠀⠀⠀⠀⠀⠀⠀⠀⠀⠀⠀⠀⠀⠀⠀⠀⠀⠀⠀⠀⠀⠀⠀⠀⠀⠀⠀⠀⠀⠀⠀⠀⠀⠀⠀⣴⣾⣿⣿⣿⣿⣿⠀⠀⠀⠀⠀⠈⠻⣿⣿⣿⣿⣿⣿⣿⣿⣿⣿⣿⣿⣿⣿⣿⣿⣿⣿⣿⣿⣿⣿⣿⣿⣿⣿⣿⣿⣿⣿⣿⣿⣿⣿⣿⣿⣿⣿⡇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⠀⠀⠀⠀⠀⠀⠀⠀⠀⠀⠀⠀⠀⠀⠀⠀⠀⠀⠀⠀⠀⠀⠀⠀⠀⠀⠀⠀⠀⠀⠀⠀⠀⠀⠀⠀⢀⣾⣿⣿⣿⣿⣿⣿⣿⠀⠀⠀⠀⠀⠀⠀⠀⠙⣿⣿⣿⣿⣿⣿⣿⣿⣿⣿⣿⣿⣿⣿⣿⣿⣿⣿⣿⣿⣿⣿⣿⣿⣿⣿⣿⣿⣿⣿⣿⣿⣿⣿⣿⣿⡇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⠀⠀⠀⠀⠀⠀⠀⠀⠀⠀⠀⠀⠀⠀⠀⠀⠀⠀⠀⠀⠀⠀⠀⠀⠀⠀⠀⠀⠀⠀⠀⠀⠀⠀⣀⣴⣿⣿⣿⣿⣿⣿⣿⣿⣿⠀⠀⠀⠀⠀⠀⠀⠀⠀⠉⠻⣿⣿⣿⣿⣿⣿⣿⣿⣿⣿⣿⣿⣿⣿⣿⣿⣿⣿⣿⣿⣿⣿⣿⣿⣿⣿⣿⣿⣿⣿⣿⣿⣿⣿⡇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⠀⠀⠀⠀⠀⠀⠀⠀⠀⠀⠀⠀⠀⠀⠀⠀⠀⠀⠀⠀⠀⠀⠀⠀⠀⠀⠀⠀⠀⠀⠀⠀⣠⡾⠛⣿⣿⣿⣿⣿⣿⣿⣿⣿⣿⠀⠀⠀⠀⠀⠀⠀⠀⠀⠀⢀⠀⠙⢿⣿⣿⣿⣿⣿⣿⣿⣿⣿⣿⣿⣿⣿⣿⣿⣿⣿⣿⣿⣿⣿⣿⣿⣿⣿⣿⣿⣿⣿⣿⣿⡇</a:t>
            </a:r>
            <a:br/>
            <a:r>
              <a:t>⠀⠀⠀⠀⠀⠀⠀⠀⠀⠀⠀⠀⠀⠀⠀⠀⠀⠀⠀⠀⠀⠀⠀⠀⠀⠀⠀⠀⠀⠀⢀⣾⣯⣶⠿⣿⣿⣿⣿⣿⣿⣿⣿⣿⣿⠀⠀⠀⠀⠀⠀⠀⠀⠀⠀⠀⠁⠀⠀⢻⣿⣿⣿⣿⣿⣿⣿⣿⣿⣿⣿⣿⣿⣿⣿⣿⣿⣿⣿⣿⣿⣿⣿⣿⣿⣿⣿⣿⣿⣿⡇</a:t>
            </a:r>
            <a:br/>
            <a:r>
              <a:t>⠀⠀⠀⠀⠀⠀⠀⠀⠀⠀⠀⠀⠀⠀⠀⠀⠀⠀⠀⠀⠀⠀⠀⠀⠀⠀⠀⠀⠀⠀⠀⠉⠉⠀⢠⣿⣿⣿⣿⣿⣿⣿⣿⣿⣿⠀⠀⠀⠀⠀⠀⠀⠀⠀⠀⠈⢦⣤⣀⣠⣿⣿⣿⣿⣿⣿⣿⣿⣿⣿⣿⣿⣿⣿⣿⣿⣿⣿⣿⣿⣿⣿⣿⣿⣿⣿⣿⣿⣿⣿⡇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⠀⠀⠀⠀⠀⠀⠀⠀⠀⠀⠀⠀⠀⠀⠀⠀⠀⠀⠀⠀⠀⠀⠀⠀⠀⠀⠀⠀⠀⠀⠀⠀⠀⠀⠘⣿⣿⣿⣿⣿⣿⣿⣿⣿⣿⠀⠀⠀⠀⠀⠀⠀⠀⠀⠀⠀⣼⣿⣿⣿⣿⣿⣿⣿⣿⣿⣿⣿⣿⣿⣿⣿⣿⣿⣿⣿⣿⣿⣿⣿⣿⣿⣿⣿⣿⣿⣿⣿⣿⣿⡇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⠀⠀⠀⠀⠀⠀⠀⠀⠀⠀⠀⠀⠀⠀⠀⠀⠀⠀⠀⠀⠀⠀⠀⠀⠀⠀⠀⠀⠀⠀⠀⠀⠀⠀⠀⠸⣿⣿⣿⣿⣿⣿⣿⣿⣿⠀⠀⠀⠀⠀⠀⠀⠀⠀⠀⣰⣿⣿⣿⣿⣿⣿⣿⣿⣿⣿⣿⣿⣿⣿⣿⣿⣿⣿⣿⣿⣿⣿⣿⣿⣿⣿⣿⣿⣿⣿⣿⣿⣿⣿⡇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⠀⠀⠀⠀⠀⠀⠀⠀⠀⠀⠀⠀⠀⠀⠀⠀⠀⠀⠀⠀⠀⠀⠀⠀⠀⠀⠀⠀⠀⠀⠀⠀⠀⠀⠀⠀⢸⡇⣿⣿⣿⣿⣿⣿⣿⠀⠀⠀⠀⠀⠀⠀⠀⠀⠀⣿⣿⣿⣿⣿⣿⣿⣿⣿⣿⣿⣿⣿⣿⣿⣿⣿⣿⣿⣿⣿⣿⣿⣿⣿⣿⣿⣿⣿⣿⣿⣿⣿⣿⣿⡇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⠀⠀⠀⠀⠀⠀⠀⠀⠀⠀⠀⠀⠀⠀⠀⠀⠀⠀⠀⠀⠀⠀⠀⠀⠀⠀⠀⠀⠀⠀⠀⠀⠀⠀⠀⠀⠈⣹⣿⣿⣿⣿⣿⣿⣿⠀⠀⠀⠀⠀⠀⠀⠀⠀⢰⣿⣿⣿⣿⣿⣿⣿⣿⣿⣿⣿⣿⣿⣿⣿⣿⣿⣿⣿⣿⣿⣿⣿⣿⣿⣿⣿⣿⣿⣿⣿⣿⣿⣿⣿⡇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⠀⠀⠀⠀⠀⠀⠀⠀⠀⠀⠀⠀⠀⠀⠀⠀⠀⠀⠀⠀⠀⠀⠀⠀⠀⠀⠀⠀⠀⠀⠀⠀⠀⠀⠀⠀⠀⠀⠀⢀⣠⣤⣶⣶⣶⠘⠛⠛⠛⠿⣿⣿⣿⣿⣿⣿⣿⣿⣿⣿⣿⣿⣿⣿⣿⣿⣿⣿⣿⣿⣿⣿⣿⣿⣿⣿⣿⣿⣿⣿⣿⣿⣿⣿⣿⣿⣿⣿⣿⣿⡇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⠀⠀⠀⠀⠀⠀⠀⠀⠀⠀⠀⠀⠀⠀⠀⠀⠀⠀⠀⠀⠀⠀⠀⠀⠀⠀⠀⠀⠀⠀⠀⠀⠀⠀⠀⠀⠀⢀⣴⣿⣿⣿⣿⣿⣿⠀⠀⠀⠀⠀⠀⠙⢿⣿⣿⣿⣿⣿⣿⣿⣿⣿⣿⣿⣿⣿⣿⣿⣿⣿⣿⣿⣿⣿⣿⣿⣿⣿⣿⣿⣿⣿⣿⣿⣿⣿⣿⣿⣿⣿⡇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⠀⠀⠀⠀⠀⠀⠀⠀⠀⠀⠀⠀⠀⠀⠀⠀⠀⠀⠀⠀⠀⠀⠀⠀⠀⠀⠀⠀⠀⠀⠀⠀⠀⠀⠀⠀⢠⣾⣿⣿⣿⣿⣿⣿⣿⠀⠀⠀⠀⠀⠀⠀⠀⠙⣿⣿⣿⣿⣿⣿⣿⣿⣿⣿⣿⣿⣿⣿⣿⣿⣿⣿⣿⣿⣿⣿⣿⣿⣿⣿⣿⣿⣿⣿⣿⣿⣿⣿⣿⣿⡇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⠀⠀⠀⠀⠀⠀⠀⠀⠀⠀⠀⠀⠀⠀⠀⠀⠀⠀⠀⠀⠀⠀⠀⠀⠀⠀⠀⠀⠀⠀⠀⠀⠀⠀⣠⣶⣿⣿⣿⣿⣿⣿⣿⣿⣿⠀⠀⠀⠀⠀⠀⠀⠀⠀⠈⠙⢿⣿⣿⣿⣿⣿⣿⣿⣿⣿⣿⣿⣿⣿⣿⣿⣿⣿⣿⣿⣿⣿⣿⣿⣿⣿⣿⣿⣿⣿⣿⣿⣿⣿⡇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⠀⠀⠀⠀⠀⠀⠀⠀⠀⠀⠀⠀⠀⠀⠀⠀⠀⠀⠀⠀⠀⠀⠀⠀⠀⠀⠀⠀⠀⠀⠀⠀⣠⡾⠋⣹⣿⣿⣿⣿⣿⣿⣿⣿⣿⠀⠀⠀⠀⠀⠀⠀⠀⠀⠀⢄⠀⠙⢿⣿⣿⣿⣿⣿⣿⣿⣿⣿⣿⣿⣿⣿⣿⣿⣿⣿⣿⣿⣿⣿⣿⣿⣿⣿⣿⣿⣿⣿⣿⣿⡇</a:t>
            </a:r>
            <a:br/>
            <a:r>
              <a:t>⠀⠀⠀⠀⠀⠀⠀⠀⠀⠀⠀⠀⠀⠀⠀⠀⠀⠀⠀⠀⠀⠀⠀⠀⠀⠀⠀⠀⠀⠀⠀⢰⣿⣴⣾⣿⣿⣿⣿⣿⣿⣿⣿⣿⣿⠀⠀⠀⠀⠀⠀⠀⠀⠀⠀⠀⠑⠀⠈⣿⣿⣿⣿⣿⣿⣿⣿⣿⣿⣿⣿⣿⣿⣿⣿⣿⣿⣿⣿⣿⣿⣿⣿⣿⣿⣿⣿⣿⣿⣿⡇</a:t>
            </a:r>
            <a:br/>
            <a:r>
              <a:t>⠀⠀⠀⠀⠀⠀⠀⠀⠀⠀⠀⠀⠀⠀⠀⠀⠀⠀⠀⠀⠀⠀⠀⠀⠀⠀⠀⠀⠀⠀⠀⠈⠉⠉⢰⣿⣿⣿⣿⣿⣿⣿⣿⣿⣿⠀⠀⠀⠀⠀⠀⠀⠀⠀⠀⠀⣤⣄⣠⣿⣿⣿⣿⣿⣿⣿⣿⣿⣿⣿⣿⣿⣿⣿⣿⣿⣿⣿⣿⣿⣿⣿⣿⣿⣿⣿⣿⣿⣿⣿⡇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⠀⠀⠀⠀⠀⠀⠀⠀⠀⠀⠀⠀⠀⠀⠀⠀⠀⠀⠀⠀⠀⠀⠀⠀⠀⠀⠀⠀⠀⠀⠀⠀⠀⠀⠀⢈⣿⣿⣿⣿⣿⣿⣿⣿⣿⠀⠀⠀⠀⠀⠀⠀⠀⠀⠀⢺⣿⣿⣿⣿⣿⣿⣿⣿⣿⣿⣿⣿⣿⣿⣿⣿⣿⣿⣿⣿⣿⣿⣿⣿⣿⣿⣿⣿⣿⣿⣿⣿⣿⣿⡇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⠀⠀⠀⠀⠀⠀⠀⠀⠀⠀⠀⠀⠀⠀⠀⠀⠀⠀⠀⠀⠀⠀⠀⠀⠀⠀⠀⠀⠀⠀⠀⠀⠀⠀⠀⠀⢿⣿⣿⣿⣿⣿⣿⣿⣿⠀⠀⠀⠀⠀⠀⠀⠀⠀⢸⣿⣿⣿⣿⣿⣿⣿⣿⣿⣿⣿⣿⣿⣿⣿⣿⣿⣿⣿⣿⣿⣿⣿⣿⣿⣿⣿⣿⣿⣿⣿⣿⣿⣿⣿⡇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⠀⠀⠀⠀⠀⠀⠀⠀⠀⠀⠀⠀⠀⠀⠀⠀⠀⠀⠀⠀⠀⠀⠀⠀⠀⠀⠀⠀⠀⠀⠀⠀⠀⠀⠀⠀⢾⣿⣿⣿⣿⣿⣿⣿⣿⠀⠀⠀⠀⠀⠀⠀⠀⠀⠈⣿⣿⣿⣿⣿⣿⣿⣿⣿⣿⣿⣿⣿⣿⣿⣿⣿⣿⣿⣿⣿⣿⣿⣿⣿⣿⣿⣿⣿⣿⣿⣿⣿⣿⣿⡇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⠀⠀⠀⠀⠀⠀⠀⠀⠀⠀⠀⠀⠀⠀⠀⠀⠀⠀⠀⠀⠀⠀⠀⠀⠀⠀⠀⠀⠀⠀⠀⠀⠀⠀⠀⠀⠈⠇⣿⣿⣿⣿⣿⣿⣿⠀⠀⠀⠀⠀⠀⠀⠀⠀⢰⣿⣿⣿⣿⣿⣿⣿⣿⣿⣿⣿⣿⣿⣿⣿⣿⣿⣿⣿⣿⣿⣿⣿⣿⣿⣿⣿⣿⣿⣿⣿⣿⣿⣿⣿⡇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⠀⠀⠀⠀⠀⠀⠀⠀⠀⠀⠀⠀⠀⠀⠀⠀⠀⠀⠀⠀⠀⠀⠀⠀⠀⠀⠀⠀⠀⠀⠀⠀⠀⠀⠀⠀⠀⢰⣿⣿⣿⣿⣿⣿⣿⠀⠀⠀⠀⠀⠀⠀⠀⠀⢸⣿⣿⣿⣿⣿⣿⣿⣿⣿⣿⣿⣿⣿⣿⣿⣿⣿⣿⣿⣿⣿⣿⣿⣿⣿⣿⣿⣿⣿⣿⣿⣿⣿⣿⣿⡇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⠀⠀⠀⠀⠀⠀⠀⠀⠀⠀⠀⠀⠀⠀⠀⠀⠀⠀⠀⠀⠀⠀⠀⠀⠀⠀⠀⠀⠀⠀⠀⠀⠀⠀⠀⠀⠀⠀⠀⢀⣠⣤⣶⣶⣶⠘⠛⠛⠛⠿⣿⣿⣿⣿⣿⣿⣿⣿⣿⣿⣿⣿⣿⣿⣿⣿⣿⣿⣿⣿⣿⣿⣿⣿⣿⣿⣿⣿⣿⣿⣿⣿⣿⣿⣿⣿⣿⣿⣿⣿⡇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⠀⠀⠀⠀⠀⠀⠀⠀⠀⠀⠀⠀⠀⠀⠀⠀⠀⠀⠀⠀⠀⠀⠀⠀⠀⠀⠀⠀⠀⠀⠀⠀⠀⠀⠀⠀⠀⠀⣴⣿⣿⣿⣿⣿⣿⠀⠀⠀⠀⠀⠈⠙⢿⣿⣿⣿⣿⣿⣿⣿⣿⣿⣿⣿⣿⣿⣿⣿⣿⣿⣿⣿⣿⣿⣿⣿⣿⣿⣿⣿⣿⣿⣿⣿⣿⣿⣿⣿⣿⣿⡇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⠀⠀⠀⠀⠀⠀⠀⠀⠀⠀⠀⠀⠀⠀⠀⠀⠀⠀⠀⠀⠀⠀⠀⠀⠀⠀⠀⠀⠀⠀⠀⠀⠀⠀⠀⠀⢠⣾⣿⣿⣿⣿⣿⣿⣿⠀⠀⠀⠀⠀⠀⠀⠀⠹⣿⣿⣿⣿⣿⣿⣿⣿⣿⣿⣿⣿⣿⣿⣿⣿⣿⣿⣿⣿⣿⣿⣿⣿⣿⣿⣿⣿⣿⣿⣿⣿⣿⣿⣿⣿⡇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⠀⠀⠀⠀⠀⠀⠀⠀⠀⠀⠀⠀⠀⠀⠀⠀⠀⠀⠀⠀⠀⠀⠀⠀⠀⠀⠀⠀⠀⠀⠀⠀⠀⠀⣠⣾⣿⣿⣿⣿⣿⣿⣿⣿⣿⠀⠀⠀⠀⠀⠀⠀⠀⠀⠀⠙⢿⣿⣿⣿⣿⣿⣿⣿⣿⣿⣿⣿⣿⣿⣿⣿⣿⣿⣿⣿⣿⣿⣿⣿⣿⣿⣿⣿⣿⣿⣿⣿⣿⣿⡇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⠀⠀⠀⠀⠀⠀⠀⠀⠀⠀⠀⠀⠀⠀⠀⠀⠀⠀⠀⠀⠀⠀⠀⠀⠀⠀⠀⠀⠀⠀⠀⠀⣠⡾⠋⢸⣿⣿⣿⣿⣿⣿⣿⣿⣿⠀⠀⠀⠀⠀⠀⠀⠀⠀⠐⣄⠀⠙⣿⣿⣿⣿⣿⣿⣿⣿⣿⣿⣿⣿⣿⣿⣿⣿⣿⣿⣿⣿⣿⣿⣿⣿⣿⣿⣿⣿⣿⣿⣿⣿⡇</a:t>
            </a:r>
            <a:br/>
            <a:r>
              <a:t>⠀⠀⠀⠀⠀⠀⠀⠀⠀⠀⠀⠀⠀⠀⠀⠀⠀⠀⠀⠀⠀⠀⠀⠀⠀⠀⠀⠀⠀⠀⠀⢰⣿⣤⣶⣿⣿⣿⣿⣿⣿⣿⣿⣿⣿⠀⠀⠀⠀⠀⠀⠀⠀⠀⠀⠈⠑⠀⢸⣿⣿⣿⣿⣿⣿⣿⣿⣿⣿⣿⣿⣿⣿⣿⣿⣿⣿⣿⣿⣿⣿⣿⣿⣿⣿⣿⣿⣿⣿⣿⡇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⠀⠀⠀⠀⠀⠀⠀⠀⠀⠀⠀⠀⠀⠀⠀⠀⠀⠀⠀⠀⠀⠀⠀⠀⠀⠀⠀⠀⠀⠀⠀⠀⠉⠉⠀⣿⣿⣿⣿⣿⣿⣿⣿⣿⣿⠀⠀⠀⠀⠀⠀⠀⠀⠀⠀⠀⣤⣤⣴⣿⣿⣿⣿⣿⣿⣿⣿⣿⣿⣿⣿⣿⣿⣿⣿⣿⣿⣿⣿⣿⣿⣿⣿⣿⣿⣿⣿⣿⣿⣿⡇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⠀⠀⠀⠀⠀⠀⠀⠀⠀⠀⠀⠀⠀⠀⠀⠀⠀⠀⠀⠀⠀⠀⠀⠀⠀⠀⠀⠀⠀⠀⠀⠀⠀⠀⠀⠈⣿⣿⣿⣿⣿⣿⣿⣿⣿⠀⠀⠀⠀⠀⠀⠀⠀⠀⠀⢿⣿⣿⣿⣿⣿⣿⣿⣿⣿⣿⣿⣿⣿⣿⣿⣿⣿⣿⣿⣿⣿⣿⣿⣿⣿⣿⣿⣿⣿⣿⣿⣿⣿⣿⡇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⠀⠀⠀⠀⠀⠀⠀⠀⠀⠀⠀⠀⠀⠀⠀⠀⠀⠀⠀⠀⠀⠀⠀⠀⠀⠀⠀⠀⠀⠀⠀⠀⠀⠀⠀⠘⣿⣿⣿⣿⣿⣿⣿⣿⣿⠀⠀⠀⠀⠀⠀⠀⠀⠀⢰⣤⣿⣿⣿⣿⣿⣿⣿⣿⣿⣿⣿⣿⣿⣿⣿⣿⣿⣿⣿⣿⣿⣿⣿⣿⣿⣿⣿⣿⣿⣿⣿⣿⣿⣿⡇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⠀⠀⠀⠀⠀⠀⠀⠀⠀⠀⠀⠀⠀⠀⠀⠀⠀⠀⠀⠀⠀⠀⠀⠀⠀⠀⠀⠀⠀⠀⠀⠀⠀⠀⠀⠀⠈⡿⣿⣿⣿⣿⣿⣿⣿⠀⠀⠀⠀⠀⠀⠀⠀⠀⢰⣿⣿⣿⣿⣿⣿⣿⣿⣿⣿⣿⣿⣿⣿⣿⣿⣿⣿⣿⣿⣿⣿⣿⣿⣿⣿⣿⣿⣿⣿⣿⣿⣿⣿⣿⡇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⠀⠀⠀⠀⠀⠀⠀⠀⠀⠀⠀⠀⠀⠀⠀⠀⠀⠀⠀⠀⠀⠀⠀⠀⠀⠀⠀⠀⠀⠀⠀⠀⠀⠀⠀⠀⠀⠃⣿⣿⣿⣿⣿⣿⣿⠀⠀⠀⠀⠀⠀⠀⠀⠀⢸⣿⣿⣿⣿⣿⣿⣿⣿⣿⣿⣿⣿⣿⣿⣿⣿⣿⣿⣿⣿⣿⣿⣿⣿⣿⣿⣿⣿⣿⣿⣿⣿⣿⣿⣿⡇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⠀⠀⠀⠀⠀⠀⠀⠀⠀⠀⠀⠀⠀⠀⠀⠀⠀⠀⠀⠀⠀⠀⠀⠀⠀⠀⠀⠀⠀⠀⠀⠀⠀⠀⠀⠀⠀⠀⠀⠀⠀⣀⣠⣤⣤⠸⠿⠿⢿⣿⣿⣿⣿⣿⣿⣿⣿⣿⣿⣿⣿⣿⣿⣿⣿⣿⣿⣿⣿⣿⣿⣿⣿⣿⣿⣿⣿⣿⣿⣿⣿⣿⣿⣿⣿⣿⣿⣿⣿⣿⡇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⠀⠀⠀⠀⠀⠀⠀⠀⠀⠀⠀⠀⠀⠀⠀⠀⠀⠀⠀⠀⠀⠀⠀⠀⠀⠀⠀⠀⠀⠀⠀⠀⠀⠀⠀⠀⠀⠀⢀⣴⣿⣿⣿⣿⣿⠀⠀⠀⠀⠀⠙⢿⣿⣿⣿⣿⣿⣿⣿⣿⣿⣿⣿⣿⣿⣿⣿⣿⣿⣿⣿⣿⣿⣿⣿⣿⣿⣿⣿⣿⣿⣿⣿⣿⣿⣿⣿⣿⣿⣿⡇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⠀⠀⠀⠀⠀⠀⠀⠀⠀⠀⠀⠀⠀⠀⠀⠀⠀⠀⠀⠀⠀⠀⠀⠀⠀⠀⠀⠀⠀⠀⠀⠀⠀⠀⠀⠀⠀⣠⣿⣿⣿⣿⣿⣿⣿⠀⠀⠀⠀⠀⠀⠀⠈⢿⣿⣿⣿⣿⣿⣿⣿⣿⣿⣿⣿⣿⣿⣿⣿⣿⣿⣿⣿⣿⣿⣿⣿⣿⣿⣿⣿⣿⣿⣿⣿⣿⣿⣿⣿⣿⡇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⠀⠀⠀⠀⠀⠀⠀⠀⠀⠀⠀⠀⠀⠀⠀⠀⠀⠀⠀⠀⠀⠀⠀⠀⠀⠀⠀⠀⠀⠀⠀⠀⠀⠀⣠⣴⣿⣿⣿⣿⣿⣿⣿⣿⣿⠀⠀⠀⠀⠀⠀⠀⠀⠀⠈⠙⢿⣿⣿⣿⣿⣿⣿⣿⣿⣿⣿⣿⣿⣿⣿⣿⣿⣿⣿⣿⣿⣿⣿⣿⣿⣿⣿⣿⣿⣿⣿⣿⣿⣿⡇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⠀⠀⠀⠀⠀⠀⠀⠀⠀⠀⠀⠀⠀⠀⠀⠀⠀⠀⠀⠀⠀⠀⠀⠀⠀⠀⠀⠀⠀⠀⠀⠀⢠⡾⠋⢱⣿⣿⣿⣿⣿⣿⣿⣿⣿⠀⠀⠀⠀⠀⠀⠀⠀⠀⢰⣄⠀⠙⣿⣿⣿⣿⣿⣿⣿⣿⣿⣿⣿⣿⣿⣿⣿⣿⣿⣿⣿⣿⣿⣿⣿⣿⣿⣿⣿⣿⣿⣿⣿⣿⡇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⠀⠀⠀⠀⠀⠀⠀⠀⠀⠀⠀⠀⠀⠀⠀⠀⠀⠀⠀⠀⠀⠀⠀⠀⠀⠀⠀⠀⠀⠀⠀⠀⣿⣥⣤⣾⣿⣿⣿⣿⣿⣿⣿⣿⣿⠀⠀⠀⠀⠀⠀⠀⠀⠀⠀⠙⠓⠀⢸⣿⣿⣿⣿⣿⣿⣿⣿⣿⣿⣿⣿⣿⣿⣿⣿⣿⣿⣿⣿⣿⣿⣿⣿⣿⣿⣿⣿⣿⣿⣿⡇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⠀⠀⠀⠀⠀⠀⠀⠀⠀⠀⠀⠀⠀⠀⠀⠀⠀⠀⠀⠀⠀⠀⠀⠀⠀⠀⠀⠀⠀⠀⠀⠀⠈⠛⢹⣿⣿⣿⣿⣿⣿⣿⣿⣿⣿⠀⠀⠀⠀⠀⠀⠀⠀⠀⠀⢠⣀⣠⣼⣿⣿⣿⣿⣿⣿⣿⣿⣿⣿⣿⣿⣿⣿⣿⣿⣿⣿⣿⣿⣿⣿⣿⣿⣿⣿⣿⣿⣿⣿⣿⡇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⠀⠀⠀⠀⠀⠀⠀⠀⠀⠀⠀⠀⠀⠀⠀⠀⠀⠀⠀⠀⠀⠀⠀⠀⠀⠀⠀⠀⠀⠀⠀⠀⠀⠀⠀⢿⣿⣿⣿⣿⣿⣿⣿⣿⣿⠀⠀⠀⠀⠀⠀⠀⠀⠀⢀⣾⣿⣿⣿⣿⣿⣿⣿⣿⣿⣿⣿⣿⣿⣿⣿⣿⣿⣿⣿⣿⣿⣿⣿⣿⣿⣿⣿⣿⣿⣿⣿⣿⣿⣿⡇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⠀⠀⠀⠀⠀⠀⠀⠀⠀⠀⠀⠀⠀⠀⠀⠀⠀⠀⠀⠀⠀⠀⠀⠀⠀⠀⠀⠀⠀⠀⠀⠀⠀⠀⠀⠈⣻⣿⣿⣿⣿⣿⣿⣿⣿⠀⠀⠀⠀⠀⠀⠀⠀⠀⢹⣿⣿⣿⣿⣿⣿⣿⣿⣿⣿⣿⣿⣿⣿⣿⣿⣿⣿⣿⣿⣿⣿⣿⣿⣿⣿⣿⣿⣿⣿⣿⣿⣿⣿⣿⡇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⠀⠀⠀⠀⠀⠀⠀⠀⠀⠀⠀⠀⠀⠀⠀⠀⠀⠀⠀⠀⠀⠀⠀⠀⠀⠀⠀⠀⠀⠀⠀⠀⠀⠀⠀⢙⣿⣿⣿⣿⣿⣿⣿⣿⣿⠀⠀⠀⠀⠀⠀⠀⠀⠀⠀⠀⣿⣿⣿⣿⣿⣿⣿⣿⣿⣿⣿⣿⣿⣿⣿⣿⣿⣿⣿⣿⣿⣿⣿⣿⣿⣿⣿⣿⣿⣿⣿⣿⣿⣿⡇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⠀⠀⠀⠀⠀⠀⠀⠀⠀⠀⠀⠀⠀⠀⠀⠀⠀⠀⠀⠀⠀⠀⠀⠀⠀⠀⠀⠀⠀⠀⠀⠀⠀⠀⠀⠸⣿⣿⣿⣿⣿⣿⣿⣿⣿⠀⠀⠀⠀⠀⠀⠀⠀⠀⢸⣤⣿⣿⣿⣿⣿⣿⣿⣿⣿⣿⣿⣿⣿⣿⣿⣿⣿⣿⣿⣿⣿⣿⣿⣿⣿⣿⣿⣿⣿⣿⣿⣿⣿⣿⡇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⠀⠀⠀⠀⠀⠀⠀⠀⠀⠀⠀⠀⠀⠀⠀⠀⠀⠀⠀⠀⠀⠀⠀⠀⠀⠀⠀⠀⠀⠀⠀⠀⠀⠀⠀⠀⠻⣿⣿⣿⣿⣿⣿⣿⣿⠀⠀⠀⠀⠀⠀⠀⠀⠀⢀⣿⣿⣿⣿⣿⣿⣿⣿⣿⣿⣿⣿⣿⣿⣿⣿⣿⣿⣿⣿⣿⣿⣿⣿⣿⣿⣿⣿⣿⣿⣿⣿⣿⣿⣿⡇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⠀⠀⠀⠀⠀⠀⠀⠀⠀⠀⠀⠀⠀⠀⠀⠀⠀⠀⠀⠀⠀⠀⠀⠀⠀⠀⠀⠀⠀⠀⠀⠀⠀⠀⠀⠀⠀⢡⣿⣿⣿⣿⣿⣿⣿⠀⠀⠀⠀⠀⠀⠀⠀⠀⢸⣿⣿⣿⣿⣿⣿⣿⣿⣿⣿⣿⣿⣿⣿⣿⣿⣿⣿⣿⣿⣿⣿⣿⣿⣿⣿⣿⣿⣿⣿⣿⣿⣿⣿⣿⡇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⠀⠀⠀⠀⠀⠀⠀⠀⠀⠀⠀⠀⠀⠀⠀⠀⠀⠀⠀⠀⠀⠀⠀⠀⠀⠀⠀⠀⠀⠀⠀⠀⠀⠀⠀⠀⠀⠀⠀⠀⠀⠀⠀⣀⡀⢸⣿⣿⣿⣿⣿⣿⣿⣿⣿⣿⣿⣿⣿⣿⣿⣿⣿⣿⣿⣿⣿⣿⣿⣿⣿⣿⣿⣿⣿⣿⣿⣿⣿⣿⣿⣿⣿⣿⣿⣿⣿⣿⣿⣿⡇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⠀⠀⠀⠀⠀⠀⠀⠀⠀⠀⠀⠀⠀⠀⠀⠀⠀⠀⠀⠀⠀⠀⠀⠀⠀⠀⠀⠀⠀⠀⠀⠀⠀⠀⠀⠀⠀⠀⠀⣠⣶⣿⣿⣿⣿⠀⠉⠉⠉⠙⠻⣿⣿⣿⣿⣿⣿⣿⣿⣿⣿⣿⣿⣿⣿⣿⣿⣿⣿⣿⣿⣿⣿⣿⣿⣿⣿⣿⣿⣿⣿⣿⣿⣿⣿⣿⣿⣿⣿⣿⡇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⠀⠀⠀⠀⠀⠀⠀⠀⠀⠀⠀⠀⠀⠀⠀⠀⠀⠀⠀⠀⠀⠀⠀⠀⠀⠀⠀⠀⠀⠀⠀⠀⠀⠀⠀⠀⠀⢀⣼⣿⣿⣿⣿⣿⣿⠀⠀⠀⠀⠀⠀⠈⠛⣿⣿⣿⣿⣿⣿⣿⣿⣿⣿⣿⣿⣿⣿⣿⣿⣿⣿⣿⣿⣿⣿⣿⣿⣿⣿⣿⣿⣿⣿⣿⣿⣿⣿⣿⣿⣿⡇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⠀⠀⠀⠀⠀⠀⠀⠀⠀⠀⠀⠀⠀⠀⠀⠀⠀⠀⠀⠀⠀⠀⠀⠀⠀⠀⠀⠀⠀⠀⠀⠀⠀⠀⢀⣤⣶⣿⣿⣿⣿⣿⣿⣿⣿⠀⠀⠀⠀⠀⠀⠀⠀⠀⠙⠻⣿⣿⣿⣿⣿⣿⣿⣿⣿⣿⣿⣿⣿⣿⣿⣿⣿⣿⣿⣿⣿⣿⣿⣿⣿⣿⣿⣿⣿⣿⣿⣿⣿⣿⡇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⠀⠀⠀⠀⠀⠀⠀⠀⠀⠀⠀⠀⠀⠀⠀⠀⠀⠀⠀⠀⠀⠀⠀⠀⠀⠀⠀⠀⠀⠀⠀⠀⢠⣾⠟⢡⣿⣿⣿⣿⣿⣿⣿⣿⣿⠀⠀⠀⠀⠀⠀⠀⠀⠀⢰⣄⠀⠙⣿⣿⣿⣿⣿⣿⣿⣿⣿⣿⣿⣿⣿⣿⣿⣿⣿⣿⣿⣿⣿⣿⣿⣿⣿⣿⣿⣿⣿⣿⣿⣿⡇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⠀⠀⠀⠀⠀⠀⠀⠀⠀⠀⠀⠀⠀⠀⠀⠀⠀⠀⠀⠀⠀⠀⠀⠀⠀⠀⠀⠀⠀⠀⠀⠀⣿⣁⣀⣼⣿⣿⣿⣿⣿⣿⣿⣿⣿⠀⠀⠀⠀⠀⠀⠀⠀⠀⠀⠹⠷⠀⢸⣿⣿⣿⣿⣿⣿⣿⣿⣿⣿⣿⣿⣿⣿⣿⣿⣿⣿⣿⣿⣿⣿⣿⣿⣿⣿⣿⣿⣿⣿⣿⡇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⠀⠀⠀⠀⠀⠀⠀⠀⠀⠀⠀⠀⠀⠀⠀⠀⠀⠀⠀⠀⠀⠀⠀⠀⠀⠀⠀⠀⠀⠀⠀⠀⠙⠛⢻⣿⣿⣿⣿⣿⣿⣿⣿⣿⣿⠀⠀⠀⠀⠀⠀⠀⠀⠀⠀⢀⣀⣀⣼⣿⣿⣿⣿⣿⣿⣿⣿⣿⣿⣿⣿⣿⣿⣿⣿⣿⣿⣿⣿⣿⣿⣿⣿⣿⣿⣿⣿⣿⣿⣿⡇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⠀⠀⠀⠀⠀⠀⠀⠀⠀⠀⠀⠀⠀⠀⠀⠀⠀⠀⠀⠀⠀⠀⠀⠀⠀⠀⠀⠀⠀⠀⠀⠀⠀⠀⠈⣿⣿⣿⣿⣿⣿⣿⣿⣿⣿⠀⠀⠀⠀⠀⠀⠀⠀⠀⢠⣿⣿⣿⣿⣿⣿⣿⣿⣿⣿⣿⣿⣿⣿⣿⣿⣿⣿⣿⣿⣿⣿⣿⣿⣿⣿⣿⣿⣿⣿⣿⣿⣿⣿⣿⡇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⠀⠀⠀⠀⠀⠀⠀⠀⠀⠀⠀⠀⠀⠀⠀⠀⠀⠀⠀⠀⠀⠀⠀⠀⠀⠀⠀⠀⠀⠀⠀⠀⠀⠀⠀⠈⢻⣿⣿⣿⣿⣿⣿⣿⣿⠀⠀⠀⠀⠀⠀⠀⠀⠀⢿⣿⣿⣿⣿⣿⣿⣿⣿⣿⣿⣿⣿⣿⣿⣿⣿⣿⣿⣿⣿⣿⣿⣿⣿⣿⣿⣿⣿⣿⣿⣿⣿⣿⣿⣿⡇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⠀⠀⠀⠀⠀⠀⠀⠀⠀⠀⠀⠀⠀⠀⠀⠀⠀⠀⠀⠀⠀⠀⠀⠀⠀⠀⠀⠀⠀⠀⠀⠀⠀⠀⠀⢰⣿⣿⣿⣿⣿⣿⣿⣿⣿⠀⠀⠀⠀⠀⠀⠀⠀⠀⢠⠀⣿⣿⣿⣿⣿⣿⣿⣿⣿⣿⣿⣿⣿⣿⣿⣿⣿⣿⣿⣿⣿⣿⣿⣿⣿⣿⣿⣿⣿⣿⣿⣿⣿⣿⡇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⠀⠀⠀⠀⠀⠀⠀⠀⠀⠀⠀⠀⠀⠀⠀⠀⠀⠀⠀⠀⠀⠀⠀⠀⠀⠀⠀⠀⠀⠀⠀⠀⠀⠀⠀⠈⣿⣻⣿⣿⣿⣿⣿⣿⣿⠀⠀⠀⠀⠀⠀⠀⠀⠀⠘⣿⣿⣿⣿⣿⣿⣿⣿⣿⣿⣿⣿⣿⣿⣿⣿⣿⣿⣿⣿⣿⣿⣿⣿⣿⣿⣿⣿⣿⣿⣿⣿⣿⣿⣿⡇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⠀⠀⠀⠀⠀⠀⠀⠀⠀⠀⠀⠀⠀⠀⠀⠀⠀⠀⠀⠀⠀⠀⠀⠀⠀⠀⠀⠀⠀⠀⠀⠀⠀⠀⠀⠀⠀⠀⠀⠀⠀⠀⣀⣀⣀⢸⣿⣿⣿⣿⣿⣿⣿⣿⣿⣿⣿⣿⣿⣿⣿⣿⣿⣿⣿⣿⣿⣿⣿⣿⣿⣿⣿⣿⣿⣿⣿⣿⣿⣿⣿⣿⣿⣿⣿⣿⣿⣿⣿⣿⡇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⠀⠀⠀⠀⠀⠀⠀⠀⠀⠀⠀⠀⠀⠀⠀⠀⠀⠀⠀⠀⠀⠀⠀⠀⠀⠀⠀⠀⠀⠀⠀⠀⠀⠀⠀⠀⠀⠀⠀⣴⣾⣿⣿⣿⣿⠀⠀⠀⠀⠈⠻⢿⣿⣿⣿⣿⣿⣿⣿⣿⣿⣿⣿⣿⣿⣿⣿⣿⣿⣿⣿⣿⣿⣿⣿⣿⣿⣿⣿⣿⣿⣿⣿⣿⣿⣿⣿⣿⣿⣿⡇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⠀⠀⠀⠀⠀⠀⠀⠀⠀⠀⠀⠀⠀⠀⠀⠀⠀⠀⠀⠀⠀⠀⠀⠀⠀⠀⠀⠀⠀⠀⠀⠀⠀⠀⠀⠀⣀⣤⣾⣿⣿⣿⣿⣿⣿⠀⠀⠀⠀⠀⠀⠀⠙⠻⢿⣿⣿⣿⣿⣿⣿⣿⣿⣿⣿⣿⣿⣿⣿⣿⣿⣿⣿⣿⣿⣿⣿⣿⣿⣿⣿⣿⣿⣿⣿⣿⣿⣿⣿⣿⡇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⠀⠀⠀⠀⠀⠀⠀⠀⠀⠀⠀⠀⠀⠀⠀⠀⠀⠀⠀⠀⠀⠀⠀⠀⠀⠀⠀⠀⠀⠀⠀⠀⠀⣠⣶⠟⣻⣿⣿⣿⣿⣿⣿⣿⣿⠀⠀⠀⠀⠀⠀⠀⠀⠀⢀⠈⠙⢿⣿⣿⣿⣿⣿⣿⣿⣿⣿⣿⣿⣿⣿⣿⣿⣿⣿⣿⣿⣿⣿⣿⣿⣿⣿⣿⣿⣿⣿⣿⣿⣿⡇</a:t>
            </a:r>
            <a:br/>
            <a:r>
              <a:t>⠀⠀⠀⠀⠀⠀⠀⠀⠀⠀⠀⠀⠀⠀⠀⠀⠀⠀⠀⠀⠀⠀⠀⠀⠀⠀⠀⠀⠀⠀⠀⢠⣾⠋⠀⢰⣿⣿⣿⣿⣿⣿⣿⣿⣿⠀⠀⠀⠀⠀⠀⠀⠀⠀⠈⢷⣦⡀⠙⣿⣿⣿⣿⣿⣿⣿⣿⣿⣿⣿⣿⣿⣿⣿⣿⣿⣿⣿⣿⣿⣿⣿⣿⣿⣿⣿⣿⣿⣿⣿⡇</a:t>
            </a:r>
            <a:br/>
            <a:r>
              <a:t>⠀⠀⠀⠀⠀⠀⠀⠀⠀⠀⠀⠀⠀⠀⠀⠀⠀⠀⠀⠀⠀⠀⠀⠀⠀⠀⠀⠀⠀⠀⠀⠘⠿⣶⣶⣾⣿⣿⣿⣿⣿⣿⣿⣿⣿⠀⠀⠀⠀⠀⠀⠀⠀⠀⠀⠈⠉⠁⢀⣿⣿⣿⣿⣿⣿⣿⣿⣿⣿⣿⣿⣿⣿⣿⣿⣿⣿⣿⣿⣿⣿⣿⣿⣿⣿⣿⣿⣿⣿⣿⡇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⠀⠀⠀⠀⠀⠀⠀⠀⠀⠀⠀⠀⠀⠀⠀⠀⠀⠀⠀⠀⠀⠀⠀⠀⠀⠀⠀⠀⠀⠀⠀⠀⠀⠀⠸⣿⣿⣿⣿⣿⣿⣿⣿⣿⣿⠀⠀⠀⠀⠀⠀⠀⠀⠀⠀⣶⣶⣶⣿⣿⣿⣿⣿⣿⣿⣿⣿⣿⣿⣿⣿⣿⣿⣿⣿⣿⣿⣿⣿⣿⣿⣿⣿⣿⣿⣿⣿⣿⣿⣿⡇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⠀⠀⠀⠀⠀⠀⠀⠀⠀⠀⠀⠀⠀⠀⠀⠀⠀⠀⠀⠀⠀⠀⠀⠀⠀⠀⠀⠀⠀⠀⠀⠀⠀⠀⠀⠻⣿⣿⣿⣿⣿⣿⣿⣿⣿⠀⠀⠀⠀⠀⠀⠀⠀⠀⣼⣿⣿⣿⣿⣿⣿⣿⣿⣿⣿⣿⣿⣿⣿⣿⣿⣿⣿⣿⣿⣿⣿⣿⣿⣿⣿⣿⣿⣿⣿⣿⣿⣿⣿⣿⡇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⠀⠀⠀⠀⠀⠀⠀⠀⠀⠀⠀⠀⠀⠀⠀⠀⠀⠀⠀⠀⠀⠀⠀⠀⠀⠀⠀⠀⠀⠀⠀⠀⠀⠀⠀⠀⢘⣿⣿⣿⣿⣿⣿⣿⣿⠀⠀⠀⠀⠀⠀⠀⠀⠘⣿⣿⣿⣿⣿⣿⣿⣿⣿⣿⣿⣿⣿⣿⣿⣿⣿⣿⣿⣿⣿⣿⣿⣿⣿⣿⣿⣿⣿⣿⣿⣿⣿⣿⣿⣿⡇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⠀⠀⠀⠀⠀⠀⠀⠀⠀⠀⠀⠀⠀⠀⠀⠀⠀⠀⠀⠀⠀⠀⠀⠀⠀⠀⠀⠀⠀⠀⠀⠀⠀⠀⠀⠘⣿⣿⣿⣿⣿⣿⣿⣿⣿⠀⠀⠀⠀⠀⠀⠀⠀⠀⠘⣦⣿⣿⣿⣿⣿⣿⣿⣿⣿⣿⣿⣿⣿⣿⣿⣿⣿⣿⣿⣿⣿⣿⣿⣿⣿⣿⣿⣿⣿⣿⣿⣿⣿⣿⡇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⠀⠀⠀⠀⠀⠀⠀⠀⠀⠀⠀⠀⠀⠀⠀⠀⠀⠀⠀⠀⠀⠀⠀⠀⠀⠀⠀⠀⠀⠀⠀⠀⠀⠀⠀⠀⠀⡏⣿⣿⣿⣿⣿⣿⣿⠀⠀⠀⠀⠀⠀⠀⠀⠀⢸⣿⣿⣿⣿⣿⣿⣿⣿⣿⣿⣿⣿⣿⣿⣿⣿⣿⣿⣿⣿⣿⣿⣿⣿⣿⣿⣿⣿⣿⣿⣿⣿⣿⣿⣿⡇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⠀⠀⠀⠀⠀⠀⠀⠀⠀⠀⠀⠀⠀⠀⠀⠀⠀⠀⠀⠀⠀⠀⠀⠀⠀⠀⠀⠀⠀⠀⠀⠀⠀⠀⠀⠀⠀⣧⣿⣿⣿⣿⣿⣿⣿⠀⠀⠀⠀⠀⠀⠀⠀⠀⢸⣿⣿⣿⣿⣿⣿⣿⣿⣿⣿⣿⣿⣿⣿⣿⣿⣿⣿⣿⣿⣿⣿⣿⣿⣿⣿⣿⣿⣿⣿⣿⣿⣿⣿⣿⡇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⠀⠀⠀⠀⠀⠀⠀⠀⠀⠀⠀⠀⠀⠀⠀⠀⠀⠀⠀⠀⠀⠀⠀⠀⠀⠀⠀⠀⠀⠀⠀⠀⠀⠀⠀⠀⣾⣿⣿⣿⣿⣿⣿⣿⣿⠀⠀⠀⠀⠀⠀⠀⠀⠀⠸⣿⣿⣿⣿⣿⣿⣿⣿⣿⣿⣿⣿⣿⣿⣿⣿⣿⣿⣿⣿⣿⣿⣿⣿⣿⣿⣿⣿⣿⣿⣿⣿⣿⣿⣿⡇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⠀⠀⠀⠀⠀⠀⠀⠀⠀⠀⠀⠀⠀⠀⠀⠀⠀⠀⠀⠀⠀⠀⠀⠀⠀⠀⠀⠀⠀⠀⠀⠀⠀⠀⠐⣿⣿⣿⣿⣿⣿⣿⣿⣿⣿⠀⠀⠀⠀⠀⠀⠀⠀⠀⠀⠀⣿⣿⣿⣿⣿⣿⣿⣿⣿⣿⣿⣿⣿⣿⣿⣿⣿⣿⣿⣿⣿⣿⣿⣿⣿⣿⣿⣿⣿⣿⣿⣿⣿⣿⡇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⠀⠀⠀⠀⠀⠀⠀⠀⠀⠀⠀⠀⠀⠀⠀⠀⠀⠀⠀⠀⠀⠀⠀⠀⠀⠀⠀⠀⠀⠀⠀⠀⠀⠀⠀⠀⠀⠀⠀⠀⣠⣤⣴⣶⣶⠈⠉⠛⠛⠿⣿⣿⣿⣿⣿⣿⣿⣿⣿⣿⣿⣿⣿⣿⣿⣿⣿⣿⣿⣿⣿⣿⣿⣿⣿⣿⣿⣿⣿⣿⣿⣿⣿⣿⣿⣿⣿⣿⣿⣿⡇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⠀⠀⠀⠀⠀⠀⠀⠀⠀⠀⠀⠀⠀⠀⠀⠀⠀⠀⠀⠀⠀⠀⠀⠀⠀⠀⠀⠀⠀⠀⠀⠀⠀⠀⠀⠀⠀⢀⣠⣾⣿⣿⣿⣿⣿⠀⠀⠀⠀⠀⠈⠙⠻⣿⣿⣿⣿⣿⣿⣿⣿⣿⣿⣿⣿⣿⣿⣿⣿⣿⣿⣿⣿⣿⣿⣿⣿⣿⣿⣿⣿⣿⣿⣿⣿⣿⣿⣿⣿⣿⡇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⠀⠀⠀⠀⠀⠀⠀⠀⠀⠀⠀⠀⠀⠀⠀⠀⠀⠀⠀⠀⠀⠀⠀⠀⠀⠀⠀⠀⠀⠀⠀⠀⠀⢀⣠⣴⢾⣿⣿⣿⣿⣿⣿⣿⣿⠀⠀⠀⠀⠀⠀⠀⠀⠀⠉⠛⠿⣿⣿⣿⣿⣿⣿⣿⣿⣿⣿⣿⣿⣿⣿⣿⣿⣿⣿⣿⣿⣿⣿⣿⣿⣿⣿⣿⣿⣿⣿⣿⣿⣿⡇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⠀⠀⠀⠀⠀⠀⠀⠀⠀⠀⠀⠀⠀⠀⠀⠀⠀⠀⠀⠀⠀⠀⠀⠀⠀⠀⠀⠀⠀⠀⠀⢀⣴⠟⠉⢠⣾⣿⣿⣿⣿⣿⣿⣿⣿⠀⠀⠀⠀⠀⠀⠀⠀⠀⠑⢦⣄⠈⠻⣿⣿⣿⣿⣿⣿⣿⣿⣿⣿⣿⣿⣿⣿⣿⣿⣿⣿⣿⣿⣿⣿⣿⣿⣿⣿⣿⣿⣿⣿⣿⡇</a:t>
            </a:r>
            <a:br/>
            <a:r>
              <a:t>⠀⠀⠀⠀⠀⠀⠀⠀⠀⠀⠀⠀⠀⠀⠀⠀⠀⠀⠀⠀⠀⠀⠀⠀⠀⠀⠀⠀⠀⠀⠀⠸⣷⣤⣀⣼⣿⣿⣿⣿⣿⣿⣿⣿⣿⠀⠀⠀⠀⠀⠀⠀⠀⠀⠀⠸⠿⠃⠀⣿⣿⣿⣿⣿⣿⣿⣿⣿⣿⣿⣿⣿⣿⣿⣿⣿⣿⣿⣿⣿⣿⣿⣿⣿⣿⣿⣿⣿⣿⣿⡇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⠀⠀⠀⠀⠀⠀⠀⠀⠀⠀⠀⠀⠀⠀⠀⠀⠀⠀⠀⠀⠀⠀⠀⠀⠀⠀⠀⠀⠀⠀⠀⠀⠀⠉⢻⣿⣿⣿⣿⣿⣿⣿⣿⣿⣿⠀⠀⠀⠀⠀⠀⠀⠀⠀⠀⣀⣠⣤⣾⣿⣿⣿⣿⣿⣿⣿⣿⣿⣿⣿⣿⣿⣿⣿⣿⣿⣿⣿⣿⣿⣿⣿⣿⣿⣿⣿⣿⣿⣿⣿⡇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⠀⠀⠀⠀⠀⠀⠀⠀⠀⠀⠀⠀⠀⠀⠀⠀⠀⠀⠀⠀⠀⠀⠀⠀⠀⠀⠀⠀⠀⠀⠀⠀⠀⠀⠀⢻⣿⣿⣿⣿⣿⣿⣿⣿⣿⠀⠀⠀⠀⠀⠀⠀⠀⠀⣸⣿⣿⣿⣿⣿⣿⣿⣿⣿⣿⣿⣿⣿⣿⣿⣿⣿⣿⣿⣿⣿⣿⣿⣿⣿⣿⣿⣿⣿⣿⣿⣿⣿⣿⣿⡇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⠀⠀⠀⠀⠀⠀⠀⠀⠀⠀⠀⠀⠀⠀⠀⠀⠀⠀⠀⠀⠀⠀⠀⠀⠀⠀⠀⠀⠀⠀⠀⠀⠀⠀⠀⠀⠙⣿⣿⣿⣿⣿⣿⣿⣿⠀⠀⠀⠀⠀⠀⠀⠀⣰⣿⣿⣿⣿⣿⣿⣿⣿⣿⣿⣿⣿⣿⣿⣿⣿⣿⣿⣿⣿⣿⣿⣿⣿⣿⣿⣿⣿⣿⣿⣿⣿⣿⣿⣿⣿⡇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⠀⠀⠀⠀⠀⠀⠀⠀⠀⠀⠀⠀⠀⠀⠀⠀⠀⠀⠀⠀⠀⠀⠀⠀⠀⠀⠀⠀⠀⠀⠀⠀⠀⠀⠀⠀⢠⣿⣿⣿⣿⣿⣿⣿⣿⠀⠀⠀⠀⠀⠀⠀⠀⠈⢻⣿⣿⣿⣿⣿⣿⣿⣿⣿⣿⣿⣿⣿⣿⣿⣿⣿⣿⣿⣿⣿⣿⣿⣿⣿⣿⣿⣿⣿⣿⣿⣿⣿⣿⣿⡇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⠀⠀⠀⠀⠀⠀⠀⠀⠀⠀⠀⠀⠀⠀⠀⠀⠀⠀⠀⠀⠀⠀⠀⠀⠀⠀⠀⠀⠀⠀⠀⠀⠀⠀⠀⢻⣿⣿⣿⣿⣿⣿⣿⣿⣿⠀⠀⠀⠀⠀⠀⠀⠀⠀⠀⠀⣿⣿⣿⣿⣿⣿⣿⣿⣿⣿⣿⣿⣿⣿⣿⣿⣿⣿⣿⣿⣿⣿⣿⣿⣿⣿⣿⣿⣿⣿⣿⣿⣿⣿⡇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⠀⠀⠀⠀⠀⠀⠀⠀⠀⠀⠀⠀⠀⠀⠀⠀⠀⠀⠀⠀⠀⠀⠀⠀⠀⠀⠀⠀⠀⠀⠀⠀⠀⠀⠀⢸⣿⣿⣿⣿⣿⣿⣿⣿⣿⠀⠀⠀⠀⠀⠀⠀⠀⠀⢠⠀⣿⣿⣿⣿⣿⣿⣿⣿⣿⣿⣿⣿⣿⣿⣿⣿⣿⣿⣿⣿⣿⣿⣿⣿⣿⣿⣿⣿⣿⣿⣿⣿⣿⣿⡇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⠀⠀⠀⠀⠀⠀⠀⠀⠀⠀⠀⠀⠀⠀⠀⠀⠀⠀⠀⠀⠀⠀⠀⠀⠀⠀⠀⠀⠀⠀⠀⠀⠀⠀⠀⠈⠻⣿⣿⣿⣿⣿⣿⣿⣿⠀⠀⠀⠀⠀⠀⠀⠀⠀⢠⣿⣿⣿⣿⣿⣿⣿⣿⣿⣿⣿⣿⣿⣿⣿⣿⣿⣿⣿⣿⣿⣿⣿⣿⣿⣿⣿⣿⣿⣿⣿⣿⣿⣿⣿⡇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⠀⠀⠀⠀⠀⠀⠀⠀⠀⠀⠀⠀⠀⠀⠀⠀⠀⠀⠀⠀⠀⠀⠀⠀⠀⠀⠀⠀⠀⠀⠀⠀⠀⠀⠀⠀⠀⣧⣿⣿⣿⣿⣿⣿⣿⠀⠀⠀⠀⠀⠀⠀⠀⠀⢸⣿⣿⣿⣿⣿⣿⣿⣿⣿⣿⣿⣿⣿⣿⣿⣿⣿⣿⣿⣿⣿⣿⣿⣿⣿⣿⣿⣿⣿⣿⣿⣿⣿⣿⣿⡇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⠀⠀⠀⠀⠀⠀⠀⠀⠀⠀⠀⠀⠀⠀⠀⠀⠀⠀⠀⠀⠀⠀⠀⠀⠀⠀⠀⠀⠀⠀⠀⠀⠀⠀⢈⣿⣿⣿⣿⣿⣿⣿⣿⣿⣿⠀⠀⠀⠀⠀⠀⠀⠀⠀⠀⠀⣿⣿⣿⣿⣿⣿⣿⣿⣿⣿⣿⣿⣿⣿⣿⣿⣿⣿⣿⣿⣿⣿⣿⣿⣿⣿⣿⣿⣿⣿⣿⣿⣿⣿⡇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⠀⠀⠀⠀⠀⠀⠀⠀⠀⠀⠀⠀⠀⠀⠀⠀⠀⠀⠀⠀⠀⠀⠀⠀⠀⠀⠀⠀⠀⠀⠀⠀⠀⠀⠀⠀⠀⠀⠀⠀⢀⣠⣤⣶⣶⠈⠉⠉⠙⠻⢿⣿⣿⣿⣿⣿⣿⣿⣿⣿⣿⣿⣿⣿⣿⣿⣿⣿⣿⣿⣿⣿⣿⣿⣿⣿⣿⣿⣿⣿⣿⣿⣿⣿⣿⣿⣿⣿⣿⣿⡇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⠀⠀⠀⠀⠀⠀⠀⠀⠀⠀⠀⠀⠀⠀⠀⠀⠀⠀⠀⠀⠀⠀⠀⠀⠀⠀⠀⠀⠀⠀⠀⠀⠀⠀⠀⠀⠀⢀⣀⣾⣿⣿⣿⣿⣿⠀⠀⠀⠀⠀⠀⠙⠿⣿⣿⣿⣿⣿⣿⣿⣿⣿⣿⣿⣿⣿⣿⣿⣿⣿⣿⣿⣿⣿⣿⣿⣿⣿⣿⣿⣿⣿⣿⣿⣿⣿⣿⣿⣿⣿⡇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⠀⠀⠀⠀⠀⠀⠀⠀⠀⠀⠀⠀⠀⠀⠀⠀⠀⠀⠀⠀⠀⠀⠀⠀⠀⠀⠀⠀⠀⠀⠀⠀⠀⣠⣴⡶⣿⣿⣿⣿⣿⣿⣿⣿⣿⠀⠀⠀⠀⠀⠀⠀⠀⠀⠈⠙⠻⢿⣿⣿⣿⣿⣿⣿⣿⣿⣿⣿⣿⣿⣿⣿⣿⣿⣿⣿⣿⣿⣿⣿⣿⣿⣿⣿⣿⣿⣿⣿⣿⣿⡇</a:t>
            </a:r>
            <a:br/>
            <a:r>
              <a:t>⠀⠀⠀⠀⠀⠀⠀⠀⠀⠀⠀⠀⠀⠀⠀⠀⠀⠀⠀⠀⠀⠀⠀⠀⠀⠀⠀⠀⠀⠀⠀⢠⡾⠋⠁⢐⣿⣿⣿⣿⣿⣿⣿⣿⣿⠀⠀⠀⠀⠀⠀⠀⠀⠀⠀⢲⣤⡀⠙⣿⣿⣿⣿⣿⣿⣿⣿⣿⣿⣿⣿⣿⣿⣿⣿⣿⣿⣿⣿⣿⣿⣿⣿⣿⣿⣿⣿⣿⣿⣿⡇</a:t>
            </a:r>
            <a:br/>
            <a:r>
              <a:t>⠀⠀⠀⠀⠀⠀⠀⠀⠀⠀⠀⠀⠀⠀⠀⠀⠀⠀⠀⠀⠀⠀⠀⠀⠀⠀⠀⠀⠀⠀⠀⠈⠿⣦⣄⣼⣿⣿⣿⣿⣿⣿⣿⣿⣿⠀⠀⠀⠀⠀⠀⠀⠀⠀⠀⠿⠟⠃⢀⣿⣿⣿⣿⣿⣿⣿⣿⣿⣿⣿⣿⣿⣿⣿⣿⣿⣿⣿⣿⣿⣿⣿⣿⣿⣿⣿⣿⣿⣿⣿⡇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⠀⠀⠀⠀⠀⠀⠀⠀⠀⠀⠀⠀⠀⠀⠀⠀⠀⠀⠀⠀⠀⠀⠀⠀⠀⠀⠀⠀⠀⠀⠀⠀⠀⠈⠉⢻⣿⣿⣿⣿⣿⣿⣿⣿⣿⠀⠀⠀⠀⠀⠀⠀⠀⠀⢀⣠⣤⣶⣿⣿⣿⣿⣿⣿⣿⣿⣿⣿⣿⣿⣿⣿⣿⣿⣿⣿⣿⣿⣿⣿⣿⣿⣿⣿⣿⣿⣿⣿⣿⣿⡇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⠀⠀⠀⠀⠀⠀⠀⠀⠀⠀⠀⠀⠀⠀⠀⠀⠀⠀⠀⠀⠀⠀⠀⠀⠀⠀⠀⠀⠀⠀⠀⠀⠀⠀⠀⠘⢿⣿⣿⣿⣿⣿⣿⣿⣿⠀⠀⠀⠀⠀⠀⠀⠀⢀⣿⣿⣿⣿⣿⣿⣿⣿⣿⣿⣿⣿⣿⣿⣿⣿⣿⣿⣿⣿⣿⣿⣿⣿⣿⣿⣿⣿⣿⣿⣿⣿⣿⣿⣿⣿⡇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⠀⠀⠀⠀⠀⠀⠀⠀⠀⠀⠀⠀⠀⠀⠀⠀⠀⠀⠀⠀⠀⠀⠀⠀⠀⠀⠀⠀⠀⠀⠀⠀⠀⠀⠀⠀⠀⠹⣿⣿⣿⣿⣿⣿⣿⠀⠀⠀⠀⠀⠀⠀⠀⣼⣿⣿⣿⣿⣿⣿⣿⣿⣿⣿⣿⣿⣿⣿⣿⣿⣿⣿⣿⣿⣿⣿⣿⣿⣿⣿⣿⣿⣿⣿⣿⣿⣿⣿⣿⣿⡇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⠀⠀⠀⠀⠀⠀⠀⠀⠀⠀⠀⠀⠀⠀⠀⠀⠀⠀⠀⠀⠀⠀⠀⠀⠀⠀⠀⠀⠀⠀⠀⠀⠀⠀⠀⠀⢀⣤⣿⣿⣿⣿⣿⣿⣿⠀⠀⠀⠀⠀⠀⠀⠈⠻⣿⣿⣿⣿⣿⣿⣿⣿⣿⣿⣿⣿⣿⣿⣿⣿⣿⣿⣿⣿⣿⣿⣿⣿⣿⣿⣿⣿⣿⣿⣿⣿⣿⣿⣿⣿⡇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⠀⠀⠀⠀⠀⠀⠀⠀⠀⠀⠀⠀⠀⠀⠀⠀⠀⠀⠀⠀⠀⠀⠀⠀⠀⠀⠀⠀⠀⠀⠀⠀⠀⠀⠀⠸⣿⣿⣿⣿⣿⣿⣿⣿⣿⠀⠀⠀⠀⠀⠀⠀⠀⠀⢘⣤⣿⣿⣿⣿⣿⣿⣿⣿⣿⣿⣿⣿⣿⣿⣿⣿⣿⣿⣿⣿⣿⣿⣿⣿⣿⣿⣿⣿⣿⣿⣿⣿⣿⣿⡇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⠀⠀⠀⠀⠀⠀⠀⠀⠀⠀⠀⠀⠀⠀⠀⠀⠀⠀⠀⠀⠀⠀⠀⠀⠀⠀⠀⠀⠀⠀⠀⠀⠀⠀⠀⠀⠀⡟⣿⣿⣿⣿⣿⣿⣿⠀⠀⠀⠀⠀⠀⠀⠀⠀⢸⣿⣿⣿⣿⣿⣿⣿⣿⣿⣿⣿⣿⣿⣿⣿⣿⣿⣿⣿⣿⣿⣿⣿⣿⣿⣿⣿⣿⣿⣿⣿⣿⣿⣿⣿⡇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⠀⠀⠀⠀⠀⠀⠀⠀⠀⠀⠀⠀⠀⠀⠀⠀⠀⠀⠀⠀⠀⠀⠀⠀⠀⠀⠀⠀⠀⠀⠀⠀⠀⠀⠀⠀⠀⡇⣹⣿⣿⣿⣿⣿⣿⠀⠀⠀⠀⠀⠀⠀⠀⠀⢸⣿⣿⣿⣿⣿⣿⣿⣿⣿⣿⣿⣿⣿⣿⣿⣿⣿⣿⣿⣿⣿⣿⣿⣿⣿⣿⣿⣿⣿⣿⣿⣿⣿⣿⣿⡇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⠀⠀⠀⠀⠀⠀⠀⠀⠀⠀⠀⠀⠀⠀⠀⠀⠀⠀⠀⠀⠀⠀⠀⠀⠀⠀⠀⠀⠀⠀⠀⠀⠀⠀⣰⣿⣿⣿⣿⣿⣿⣿⣿⣿⣿⠀⠀⠀⠀⠀⠀⠀⠀⠀⠀⠀⠻⣿⣿⣿⣿⣿⣿⣿⣿⣿⣿⣿⣿⣿⣿⣿⣿⣿⣿⣿⣿⣿⣿⣿⣿⣿⣿⣿⣿⣿⣿⣿⣿⣿⡇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⠀⠀⠀⠀⠀⠀⠀⠀⠀⠀⠀⠀⠀⠀⠀⠀⠀⠀⠀⠀⠀⠀⠀⠀⠀⠀⠀⠀⠀⠀⠀⠀⠀⠀⠀⠀⠀⠀⠀⠀⠀⠀⢀⣀⣀⠸⠿⠿⢿⣿⣿⣿⣿⣿⣿⣿⣿⣿⣿⣿⣿⣿⣿⣿⣿⣿⣿⣿⣿⣿⣿⣿⣿⣿⣿⣿⣿⣿⣿⣿⣿⣿⣿⣿⣿⣿⣿⣿⣿⣿⡇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⠀⠀⠀⠀⠀⠀⠀⠀⠀⠀⠀⠀⠀⠀⠀⠀⠀⠀⠀⠀⠀⠀⠀⠀⠀⠀⠀⠀⠀⠀⠀⠀⠀⠀⠀⠀⠀⠀⠀⢀⣴⣾⣿⣿⣿⠀⠀⠀⠀⠈⠙⢿⣿⣿⣿⣿⣿⣿⣿⣿⣿⣿⣿⣿⣿⣿⣿⣿⣿⣿⣿⣿⣿⣿⣿⣿⣿⣿⣿⣿⣿⣿⣿⣿⣿⣿⣿⣿⣿⣿⡇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⠀⠀⠀⠀⠀⠀⠀⠀⠀⠀⠀⠀⠀⠀⠀⠀⠀⠀⠀⠀⠀⠀⠀⠀⠀⠀⠀⠀⠀⠀⠀⠀⠀⠀⠀⣀⣠⣤⣴⣿⣿⣿⣿⣿⣿⠀⠀⠀⠀⠀⠀⠀⠙⠛⠿⢿⣿⣿⣿⣿⣿⣿⣿⣿⣿⣿⣿⣿⣿⣿⣿⣿⣿⣿⣿⣿⣿⣿⣿⣿⣿⣿⣿⣿⣿⣿⣿⣿⣿⣿⡇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⠀⠀⠀⠀⠀⠀⠀⠀⠀⠀⠀⠀⠀⠀⠀⠀⠀⠀⠀⠀⠀⠀⠀⠀⠀⠀⠀⠀⠀⠀⠀⠀⣠⡾⠟⠋⣿⣿⣿⣿⣿⣿⣿⣿⣿⠀⠀⠀⠀⠀⠀⠀⠀⠀⠀⣀⠈⠙⢿⣿⣿⣿⣿⣿⣿⣿⣿⣿⣿⣿⣿⣿⣿⣿⣿⣿⣿⣿⣿⣿⣿⣿⣿⣿⣿⣿⣿⣿⣿⣿⡇</a:t>
            </a:r>
            <a:br/>
            <a:r>
              <a:t>⠀⠀⠀⠀⠀⠀⠀⠀⠀⠀⠀⠀⠀⠀⠀⠀⠀⠀⠀⠀⠀⠀⠀⠀⠀⠀⠀⠀⠀⠀⠀⠸⣯⡀⠀⢠⣿⣿⣿⣿⣿⣿⣿⣿⣿⠀⠀⠀⠀⠀⠀⠀⠀⠀⠀⣿⣿⡆⠀⣿⣿⣿⣿⣿⣿⣿⣿⣿⣿⣿⣿⣿⣿⣿⣿⣿⣿⣿⣿⣿⣿⣿⣿⣿⣿⣿⣿⣿⣿⣿⡇</a:t>
            </a:r>
            <a:br/>
            <a:r>
              <a:t>⠀⠀⠀⠀⠀⠀⠀⠀⠀⠀⠀⠀⠀⠀⠀⠀⠀⠀⠀⠀⠀⠀⠀⠀⠀⠀⠀⠀⠀⠀⠀⠀⠈⠻⢷⣿⣿⣿⣿⣿⣿⣿⣿⣿⣿⠀⠀⠀⠀⠀⠀⠀⠀⠀⠐⠋⠁⣀⣴⣿⣿⣿⣿⣿⣿⣿⣿⣿⣿⣿⣿⣿⣿⣿⣿⣿⣿⣿⣿⣿⣿⣿⣿⣿⣿⣿⣿⣿⣿⣿⡇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⠀⠀⠀⠀⠀⠀⠀⠀⠀⠀⠀⠀⠀⠀⠀⠀⠀⠀⠀⠀⠀⠀⠀⠀⠀⠀⠀⠀⠀⠀⠀⠀⠀⠀⠀⠸⣿⣿⣿⣿⣿⣿⣿⣿⣿⠀⠀⠀⠀⠀⠀⠀⠀⠀⣶⣶⣿⣿⣿⣿⣿⣿⣿⣿⣿⣿⣿⣿⣿⣿⣿⣿⣿⣿⣿⣿⣿⣿⣿⣿⣿⣿⣿⣿⣿⣿⣿⣿⣿⣿⡇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⠀⠀⠀⠀⠀⠀⠀⠀⠀⠀⠀⠀⠀⠀⠀⠀⠀⠀⠀⠀⠀⠀⠀⠀⠀⠀⠀⠀⠀⠀⠀⠀⠀⠀⠀⠀⠉⢻⣿⣿⣿⣿⣿⣿⣿⠀⠀⠀⠀⠀⠀⠀⠀⢰⣿⣿⣿⣿⣿⣿⣿⣿⣿⣿⣿⣿⣿⣿⣿⣿⣿⣿⣿⣿⣿⣿⣿⣿⣿⣿⣿⣿⣿⣿⣿⣿⣿⣿⣿⣿⡇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⠀⠀⠀⠀⠀⠀⠀⠀⠀⠀⠀⠀⠀⠀⠀⠀⠀⠀⠀⠀⠀⠀⠀⠀⠀⠀⠀⠀⠀⠀⠀⠀⠀⠀⠀⠀⠀⠀⣿⣿⣿⣿⣿⣿⣿⠀⠀⠀⠀⠀⠀⠀⠰⣿⣿⣿⣿⣿⣿⣿⣿⣿⣿⣿⣿⣿⣿⣿⣿⣿⣿⣿⣿⣿⣿⣿⣿⣿⣿⣿⣿⣿⣿⣿⣿⣿⣿⣿⣿⣿⡇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⠀⠀⠀⠀⠀⠀⠀⠀⠀⠀⠀⠀⠀⠀⠀⠀⠀⠀⠀⠀⠀⠀⠀⠀⠀⠀⠀⠀⠀⠀⠀⠀⠀⠀⠀⠀⢀⣴⣿⣿⣿⣿⣿⣿⣿⠀⠀⠀⠀⠀⠀⠀⠀⠙⢿⣿⣿⣿⣿⣿⣿⣿⣿⣿⣿⣿⣿⣿⣿⣿⣿⣿⣿⣿⣿⣿⣿⣿⣿⣿⣿⣿⣿⣿⣿⣿⣿⣿⣿⣿⡇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⠀⠀⠀⠀⠀⠀⠀⠀⠀⠀⠀⠀⠀⠀⠀⠀⠀⠀⠀⠀⠀⠀⠀⠀⠀⠀⠀⠀⠀⠀⠀⠀⠀⠀⠀⢻⣿⣿⣿⣿⣿⣿⣿⣿⣿⠀⠀⠀⠀⠀⠀⠀⠀⠀⠀⠀⣿⣿⣿⣿⣿⣿⣿⣿⣿⣿⣿⣿⣿⣿⣿⣿⣿⣿⣿⣿⣿⣿⣿⣿⣿⣿⣿⣿⣿⣿⣿⣿⣿⣿⡇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⠀⠀⠀⠀⠀⠀⠀⠀⠀⠀⠀⠀⠀⠀⠀⠀⠀⠀⠀⠀⠀⠀⠀⠀⠀⠀⠀⠀⠀⠀⠀⠀⠀⠀⠀⠘⢻⣿⣿⣿⣿⣿⣿⣿⣿⠀⠀⠀⠀⠀⠀⠀⠀⠀⢨⣶⣿⣿⣿⣿⣿⣿⣿⣿⣿⣿⣿⣿⣿⣿⣿⣿⣿⣿⣿⣿⣿⣿⣿⣿⣿⣿⣿⣿⣿⣿⣿⣿⣿⣿⡇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⠀⠀⠀⠀⠀⠀⠀⠀⠀⠀⠀⠀⠀⠀⠀⠀⠀⠀⠀⠀⠀⠀⠀⠀⠀⠀⠀⠀⠀⠀⠀⠀⠀⠀⠀⠀⠀⡏⣿⣿⣿⣿⣿⣿⣿⠀⠀⠀⠀⠀⠀⠀⠀⠀⢸⣿⣿⣿⣿⣿⣿⣿⣿⣿⣿⣿⣿⣿⣿⣿⣿⣿⣿⣿⣿⣿⣿⣿⣿⣿⣿⣿⣿⣿⣿⣿⣿⣿⣿⣿⡇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⠀⠀⠀⠀⠀⠀⠀⠀⠀⠀⠀⠀⠀⠀⠀⠀⠀⠀⠀⠀⠀⠀⠀⠀⠀⠀⠀⠀⠀⠀⠀⠀⠀⠀⠀⠀⠀⣇⣼⣿⣿⣿⣿⣿⣿⠀⠀⠀⠀⠀⠀⠀⠀⠀⢸⣿⣿⣿⣿⣿⣿⣿⣿⣿⣿⣿⣿⣿⣿⣿⣿⣿⣿⣿⣿⣿⣿⣿⣿⣿⣿⣿⣿⣿⣿⣿⣿⣿⣿⣿⡇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⠀⠀⠀⠀⠀⠀⠀⠀⠀⠀⠀⠀⠀⠀⠀⠀⠀⠀⠀⠀⠀⠀⠀⠀⠀⠀⠀⠀⠀⠀⠀⠀⠀⠀⠠⣿⣿⣿⣿⣿⣿⣿⣿⣿⣿⠀⠀⠀⠀⠀⠀⠀⠀⠀⠀⠈⣿⣿⣿⣿⣿⣿⣿⣿⣿⣿⣿⣿⣿⣿⣿⣿⣿⣿⣿⣿⣿⣿⣿⣿⣿⣿⣿⣿⣿⣿⣿⣿⣿⣿⡇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⠀⠀⠀⠀⠀⠀⠀⠀⠀⠀⠀⠀⠀⠀⠀⠀⠀⠀⠀⠀⠀⠀⠀⠀⠀⠀⠀⠀⠀⠀⠀⠀⠀⢀⣼⣿⣿⣿⣿⣿⣿⣿⣿⣿⣿⠀⠀⠀⠀⠀⠀⠀⠀⠀⠀⠀⠹⣿⣿⣿⣿⣿⣿⣿⣿⣿⣿⣿⣿⣿⣿⣿⣿⣿⣿⣿⣿⣿⣿⣿⣿⣿⣿⣿⣿⣿⣿⣿⣿⣿⡇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⠀⠀⠀⠀⠀⠀⠀⠀⠀⠀⠀⠀⠀⠀⠀⠀⠀⠀⠀⠀⠀⠀⠀⠀⠀⠀⠀⠀⠀⠀⠀⠀⠀⠀⠀⠀⠀⠀⠀⢀⣴⣾⣿⣿⣿⠀⠀⠀⠀⠈⠙⢿⣿⣿⣿⣿⣿⣿⣿⣿⣿⣿⣿⣿⣿⣿⣿⣿⣿⣿⣿⣿⣿⣿⣿⣿⣿⣿⣿⣿⣿⣿⣿⣿⣿⣿⣿⣿⣿⣿⡇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⠀⠀⠀⠀⠀⠀⠀⠀⠀⠀⠀⠀⠀⠀⠀⠀⠀⠀⠀⠀⠀⠀⠀⠀⠀⠀⠀⠀⠀⠀⠀⠀⠀⠀⠀⠀⣠⠀⣠⣿⣿⣿⣿⣿⣿⠀⠀⠀⠀⠀⠀⠈⢻⡿⠟⣿⣿⣿⣿⣿⣿⣿⣿⣿⣿⣿⣿⣿⣿⣿⣿⣿⣿⣿⣿⣿⣿⣿⣿⣿⣿⣿⣿⣿⣿⣿⣿⣿⣿⣿⡇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⠀⠀⠀⠀⠀⠀⠀⠀⠀⠀⠀⠀⠀⠀⠀⠀⠀⠀⠀⠀⠀⠀⠀⠀⠀⠀⠀⠀⠀⠀⠀⠀⢀⣤⡶⠾⢿⣿⣿⣿⣿⣿⣿⣿⣿⠀⠀⠀⠀⠀⠀⠀⠀⠀⠀⠉⠛⠿⣿⣿⣿⣿⣿⣿⣿⣿⣿⣿⣿⣿⣿⣿⣿⣿⣿⣿⣿⣿⣿⣿⣿⣿⣿⣿⣿⣿⣿⣿⣿⣿⡇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⠀⠀⠀⠀⠀⠀⠀⠀⠀⠀⠀⠀⠀⠀⠀⠀⠀⠀⠀⠀⠀⠀⠀⠀⠀⠀⠀⠀⠀⠀⠀⠀⣿⠁⠀⣠⣿⣿⣿⣿⣿⣿⣿⣿⣿⠀⠀⠀⠀⠀⠀⠀⠀⠀⠸⣿⣶⡄⠸⣿⣿⣿⣿⣿⣿⣿⣿⣿⣿⣿⣿⣿⣿⣿⣿⣿⣿⣿⣿⣿⣿⣿⣿⣿⣿⣿⣿⣿⣿⣿⡇</a:t>
            </a:r>
            <a:br/>
            <a:r>
              <a:t>⠀⠀⠀⠀⠀⠀⠀⠀⠀⠀⠀⠀⠀⠀⠀⠀⠀⠀⠀⠀⠀⠀⠀⠀⠀⠀⠀⠀⠀⠀⠀⠀⠘⢷⣄⡻⣿⣿⣿⣿⣿⣿⣿⣿⣿⠀⠀⠀⠀⠀⠀⠀⠀⠀⢰⡿⠛⢁⣼⣿⣿⣿⣿⣿⣿⣿⣿⣿⣿⣿⣿⣿⣿⣿⣿⣿⣿⣿⣿⣿⣿⣿⣿⣿⣿⣿⣿⣿⣿⣿⡇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⠀⠀⠀⠀⠀⠀⠀⠀⠀⠀⠀⠀⠀⠀⠀⠀⠀⠀⠀⠀⠀⠀⠀⠀⠀⠀⠀⠀⠀⠀⠀⠀⠀⠀⠉⠻⣿⣿⣿⣿⣿⣿⣿⣿⣿⠀⠀⠀⠀⠀⠀⠀⠀⠀⢀⣠⣴⣿⣿⣿⣿⣿⣿⣿⣿⣿⣿⣿⣿⣿⣿⣿⣿⣿⣿⣿⣿⣿⣿⣿⣿⣿⣿⣿⣿⣿⣿⣿⣿⣿⡇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⠀⠀⠀⠀⠀⠀⠀⠀⠀⠀⠀⠀⠀⠀⠀⠀⠀⠀⠀⠀⠀⠀⠀⠀⠀⠀⠀⠀⠀⠀⠀⠀⠀⠀⠀⠀⠀⠹⢿⣿⣿⣿⣿⣿⣿⠀⠀⠀⠀⠀⠀⠀⠀⣰⣿⣿⣿⣿⣿⣿⣿⣿⣿⣿⣿⣿⣿⣿⣿⣿⣿⣿⣿⣿⣿⣿⣿⣿⣿⣿⣿⣿⣿⣿⣿⣿⣿⣿⣿⣿⡇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⠀⠀⠀⠀⠀⠀⠀⠀⠀⠀⠀⠀⠀⠀⠀⠀⠀⠀⠀⠀⠀⠀⠀⠀⠀⠀⠀⠀⠀⠀⠀⠀⠀⠀⠀⠀⠀⠀⣀⣙⣿⣿⣿⣿⣿⠀⠀⠀⠀⠀⠀⠴⢷⣿⣿⣿⣿⣿⣿⣿⣿⣿⣿⣿⣿⣿⣿⣿⣿⣿⣿⣿⣿⣿⣿⣿⣿⣿⣿⣿⣿⣿⣿⣿⣿⣿⣿⣿⣿⣿⡇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⠀⠀⠀⠀⠀⠀⠀⠀⠀⠀⠀⠀⠀⠀⠀⠀⠀⠀⠀⠀⠀⠀⠀⠀⠀⠀⠀⠀⠀⠀⠀⠀⠀⠀⠀⠀⠀⢀⣿⣿⣿⣿⣿⣿⣿⠀⠀⠀⠀⠀⠀⠀⠘⣿⣿⣿⣿⣿⣿⣿⣿⣿⣿⣿⣿⣿⣿⣿⣿⣿⣿⣿⣿⣿⣿⣿⣿⣿⣿⣿⣿⣿⣿⣿⣿⣿⣿⣿⣿⣿⡇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⠀⠀⠀⠀⠀⠀⠀⠀⠀⠀⠀⠀⠀⠀⠀⠀⠀⠀⠀⠀⠀⠀⠀⠀⠀⠀⠀⠀⠀⠀⠀⠀⠀⠀⠀⠀⢰⣿⣿⣿⣿⣿⣿⣿⣿⠀⠀⠀⠀⠀⠀⠀⠀⠈⢻⣿⣿⣿⣿⣿⣿⣿⣿⣿⣿⣿⣿⣿⣿⣿⣿⣿⣿⣿⣿⣿⣿⣿⣿⣿⣿⣿⣿⣿⣿⣿⣿⣿⣿⣿⡇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⠀⠀⠀⠀⠀⠀⠀⠀⠀⠀⠀⠀⠀⠀⠀⠀⠀⠀⠀⠀⠀⠀⠀⠀⠀⠀⠀⠀⠀⠀⠀⠀⠀⠀⠀⢹⣿⣿⣿⣿⣿⣿⣿⣿⣿⠀⠀⠀⠀⠀⠀⠀⠀⠀⠀⠀⣿⣿⣿⣿⣿⣿⣿⣿⣿⣿⣿⣿⣿⣿⣿⣿⣿⣿⣿⣿⣿⣿⣿⣿⣿⣿⣿⣿⣿⣿⣿⣿⣿⣿⡇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⠀⠀⠀⠀⠀⠀⠀⠀⠀⠀⠀⠀⠀⠀⠀⠀⠀⠀⠀⠀⠀⠀⠀⠀⠀⠀⠀⠀⠀⠀⠀⠀⠀⠀⠀⢸⣿⣿⣿⣿⣿⣿⣿⣿⣿⠀⠀⠀⠀⠀⠀⠀⠀⠀⢰⡀⣿⣿⣿⣿⣿⣿⣿⣿⣿⣿⣿⣿⣿⣿⣿⣿⣿⣿⣿⣿⣿⣿⣿⣿⣿⣿⣿⣿⣿⣿⣿⣿⣿⣿⡇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⠀⠀⠀⠀⠀⠀⠀⠀⠀⠀⠀⠀⠀⠀⠀⠀⠀⠀⠀⠀⠀⠀⠀⠀⠀⠀⠀⠀⠀⠀⠀⠀⠀⠀⠀⠀⢹⣿⣿⣿⣿⣿⣿⣿⣿⠀⠀⠀⠀⠀⠀⠀⠀⠀⢸⣿⣿⣿⣿⣿⣿⣿⣿⣿⣿⣿⣿⣿⣿⣿⣿⣿⣿⣿⣿⣿⣿⣿⣿⣿⣿⣿⣿⣿⣿⣿⣿⣿⣿⣿⡇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⠀⠀⠀⠀⠀⠀⠀⠀⠀⠀⠀⠀⠀⠀⠀⠀⠀⠀⠀⠀⠀⠀⠀⠀⠀⠀⠀⠀⠀⠀⠀⠀⠀⠀⠀⠀⠀⡇⢻⣿⣿⣿⣿⣿⣿⠀⠀⠀⠀⠀⠀⠀⠀⠀⢸⣿⣿⣿⣿⣿⣿⣿⣿⣿⣿⣿⣿⣿⣿⣿⣿⣿⣿⣿⣿⣿⣿⣿⣿⣿⣿⣿⣿⣿⣿⣿⣿⣿⣿⣿⡇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⠀⠀⠀⠀⠀⠀⠀⠀⠀⠀⠀⠀⠀⠀⠀⠀⠀⠀⠀⠀⠀⠀⠀⠀⠀⠀⠀⠀⠀⠀⠀⠀⠀⠀⠀⠀⠀⣧⣾⣿⣿⣿⣿⣿⣿⠀⠀⠀⠀⠀⠀⠀⠀⠀⢸⣿⣿⣿⣿⣿⣿⣿⣿⣿⣿⣿⣿⣿⣿⣿⣿⣿⣿⣿⣿⣿⣿⣿⣿⣿⣿⣿⣿⣿⣿⣿⣿⣿⣿⣿⡇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⠀⠀⠀⠀⠀⠀⠀⠀⠀⠀⠀⠀⠀⠀⠀⠀⠀⠀⠀⠀⠀⠀⠀⠀⠀⠀⠀⠀⠀⠀⠀⠀⠀⠀⢐⣿⣿⣿⣿⣿⣿⣿⣿⣿⣿⠀⠀⠀⠀⠀⠀⠀⠀⠀⠀⠀⣿⣿⣿⣿⣿⣿⣿⣿⣿⣿⣿⣿⣿⣿⣿⣿⣿⣿⣿⣿⣿⣿⣿⣿⣿⣿⣿⣿⣿⣿⣿⣿⣿⣿⡇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⠀⠀⠀⠀⠀⠀⠀⠀⠀⠀⠀⠀⠀⠀⠀⠀⠀⠀⠀⠀⠀⠀⠀⠀⠀⠀⠀⠀⠀⠀⠀⠀⠀⢠⣾⣿⣿⣿⣿⣿⣿⣿⣿⣿⣿⠀⠀⠀⠀⠀⠀⠀⠀⠀⠀⠀⠘⢿⣿⣿⣿⣿⣿⣿⣿⣿⣿⣿⣿⣿⣿⣿⣿⣿⣿⣿⣿⣿⣿⣿⣿⣿⣿⣿⣿⣿⣿⣿⣿⣿⡇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⣿⣿⣿⣿⣿⣿⣿⣿⣿⣿⣿⣿⣿⣿⣿⣿⣿⣿⣿⣿⣿⣿⣿⣿⣿⣿⣿⣿⣿⣿⣿⣿⣿⣿⣿⣿⣿⣿⣿⣿⣿⣿⣿⣿⣿⣿⣿⣿⣿⣿⣿⣿⡟⠋⠉⠁⠈⠛⢿⣿⣿⣿⣿⣿⣿⣿⣿⣿⣿⣿⣿⣿⣿⣿⣿⣿⣿⣿⣿⣿⣿⣿⣿⣿⣿⣿⣿⣿⣿⣿⡇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⣿⣿⣿⣿⣿⣿⣿⣿⣿⣿⣿⣿⣿⣿⣿⣿⣿⣿⣿⣿⣿⣿⣿⣿⣿⣿⣿⣿⣿⣿⣿⣿⣿⣿⣿⣿⣿⣿⣿⣿⣿⣿⣿⣿⣿⣿⣿⣿⣿⣿⣿⣿⡀⠀⠀⠀⠀⠀⠀⠀⠀⠀⠈⠀⠀⠀⠀⠉⠻⣿⣿⣿⣿⣿⣿⣿⣿⣿⣿⣿⣿⣿⣿⣿⣿⣿⣿⣿⣿⣿⡇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⣿⣿⣿⣿⣿⣿⣿⣿⣿⣿⣿⣿⣿⣿⣿⣿⣿⣿⣿⣿⣿⣿⣿⣿⣿⣿⣿⣿⣿⣿⣿⣿⣿⣿⣿⣿⣿⣿⣿⣿⣿⣿⣿⣿⣿⣿⣿⣿⣿⣿⣿⡿⠇⠀⠀⠀⠀⠀⠀⠀⠀⠀⠀⠀⠀⠀⠀⠀⠀⠈⢻⣿⣿⣿⣿⣿⣿⣿⣿⣿⣿⣿⣿⣿⣿⣿⣿⣿⣿⣿⡇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⣿⣿⣿⣿⣿⣿⣿⣿⣿⣿⣿⣿⣿⣿⣿⣿⣿⣿⣿⣿⣿⣿⣿⣿⣿⣿⣿⣿⣿⣿⣿⣿⣿⣿⣿⣿⣿⣿⣿⣿⣿⣿⣿⣿⣿⣿⣿⠏⠀⠀⠀⠀⠀⠀⠀⠀⠀⠀⠀⠀⠀⠀⠀⠀⠀⠀⠀⠀⠀⠀⠀⠀⣿⣿⣿⣿⣿⣿⣿⣿⣿⣿⣿⣿⣿⣿⣿⣿⣿⣿⡇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⣿⣿⣿⣿⣿⣿⣿⣿⣿⣿⣿⣿⣿⣿⣿⣿⣿⣿⣿⣿⣿⣿⣿⣿⣿⣿⣿⣿⣿⣿⣿⣿⣿⣿⣿⣿⣿⣿⣿⣿⣿⣿⣿⣿⣿⡿⠁⠀⠀⠀⠀⠀⠀⠀⠀⠀⠀⠀⠀⠀⠀⠀⠀⠀⠀⠀⠀⠀⠀⠀⠀⠀⠹⣿⣿⣿⣿⣿⣿⣿⣿⣿⣿⣿⣿⣿⣿⣿⣿⣿⡇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⣿⣿⣿⣿⣿⣿⣿⣿⣿⣿⣿⣿⣿⣿⣿⣿⣿⣿⣿⣿⣿⣿⣿⣿⣿⣿⣿⣿⣿⣿⣿⣿⣿⣿⣿⣿⣿⣿⣿⣿⣿⣿⣿⣿⣷⠀⠀⠀⠀⠀⠀⠀⠀⠀⠀⠀⠀⠀⠀⠀⠀⠀⠀⠀⠀⠀⠀⠀⠀⠀⠀⠀⠀⠀⠀⣿⣿⣿⣿⣿⣿⣿⣿⣿⣿⣿⣿⣿⣿⣿⡇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⣿⣿⣿⣿⣿⣿⣿⣿⣿⣿⣿⣿⣿⣿⣿⣿⣿⣿⣿⣿⣿⣿⣿⣿⣿⣿⣿⣿⣿⣿⣿⣿⣿⣿⣿⣿⣿⣿⣿⣿⣿⣿⣿⣿⣿⣶⣀⡀⠀⠀⠀⠀⠀⠀⠀⠀⠀⠀⠀⠀⠀⠀⠀⠀⠀⠀⠀⠀⠀⠀⠀⠀⠀⠀⠀⢿⣿⣿⣿⣿⣿⣿⣿⣿⣿⣿⣿⣿⣿⣿⡇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⣿⣿⣿⣿⣿⣿⣿⣿⣿⣿⣿⣿⣿⣿⣿⣿⣿⣿⣿⣿⣿⣿⣿⣿⣿⣿⣿⣿⣿⣿⣿⣿⣿⣿⣿⣿⣿⣿⣿⣿⣿⣿⣿⣿⣿⣿⣿⣿⣶⡤⠀⠀⠀⠀⠀⠀⠀⠀⠀⠀⠀⠀⠀⠀⠀⠀⠀⠀⠀⠀⠀⠀⠀⠀⠀⢸⣿⣿⣿⣿⣿⣿⣿⣿⣿⣿⣿⣿⣿⣿⡇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⣿⣿⣿⣿⣿⣿⣿⣿⣿⣿⣿⣿⣿⣿⣿⣿⣿⣿⣿⣿⣿⣿⣿⣿⣿⣿⣿⣿⣿⣿⣿⣿⣿⣿⣿⣿⣿⣿⣿⣿⣿⣿⣿⣿⣿⣿⣿⣿⣟⠁⠀⠀⠀⠀⠀⠀⠀⠀⠀⠀⠀⠀⠀⠀⠀⠀⠀⠀⠀⠀⠀⠀⠀⠀⠀⢸⣿⣿⣿⣿⣿⣿⣿⣿⣿⣿⣿⣿⣿⣿⡇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⣿⣿⣿⣿⣿⣿⣿⣿⣿⣿⣿⣿⣿⣿⣿⣿⣿⣿⣿⣿⣿⣿⣿⣿⣿⣿⣿⣿⣿⣿⣿⣿⣿⣿⣿⣿⣿⣿⣿⣿⣿⣿⣿⣿⣿⣿⣿⣿⣿⣷⣆⠀⠀⠀⠀⠀⠀⠀⠀⠀⠀⠀⠀⠀⠀⠀⠀⠀⠀⠀⠀⠀⠀⠀⠀⢸⣿⣿⣿⣿⣿⣿⣿⣿⣿⣿⣿⣿⣿⣿⡇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⣿⣿⣿⣿⣿⣿⣿⣿⣿⣿⣿⣿⣿⣿⣿⣿⣿⣿⣿⣿⣿⣿⣿⣿⣿⣿⣿⣿⣿⣿⣿⣿⣿⣿⣿⣿⣿⣿⣿⣿⣿⣿⣿⣿⣿⣿⣿⣿⣿⣿⣿⣷⡄⠀⠀⠀⠀⠀⠀⠀⠀⠀⠀⠀⠀⠀⠀⠀⠀⠀⠀⠀⠀⠀⠀⢸⣿⣿⣿⣿⣿⣿⣿⣿⣿⣿⣿⣿⣿⣿⡇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⣿⣿⣿⣿⣿⣿⣿⣿⣿⣿⣿⣿⣿⣿⣿⣿⣿⣿⣿⣿⣿⣿⣿⣿⣿⣿⣿⣿⣿⣿⣿⣿⣿⣿⣿⣿⣿⣿⣿⣿⣿⣿⣿⣿⣿⣿⣿⣿⣿⣿⣿⣿⡇⠀⠀⠀⢠⣧⠀⠀⠀⠀⠀⠀⠀⠀⠀⠀⠀⠀⠀⠀⠀⠀⠀⢸⣿⣿⣿⣿⣿⣿⣿⣿⣿⣿⣿⣿⣿⣿⡇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⣿⣿⣿⣿⣿⣿⣿⣿⣿⣿⣿⣿⣿⣿⣿⣿⣿⣿⣿⣿⣿⣿⣿⣿⣿⣿⣿⣿⣿⣿⣿⣿⣿⣿⣿⣿⣿⣿⣿⣿⣿⣿⣿⣿⣿⣿⣿⣿⣿⣿⣿⣿⡧⠀⠀⠀⠘⠁⠀⠀⠀⠀⠀⠀⠀⠀⠀⠀⠀⠀⠀⠀⠀⠀⠀⢸⣿⣿⣿⣿⣿⣿⣿⣿⣿⣿⣿⣿⣿⣿⡇</a:t>
            </a:r>
            <a:br/>
            <a:r>
              <a:t>⣿⣿⣿⣿⣿⣿⣿⣿⣿⣿⣿⣿⣿⣿⣿⣿⣿⣿⣿⣿⣿⣿⣿⣿⣿⣿⣿⣿⡟⣿⣿⣿⣿⣿⣿⣿⣿⣿⣿⣿⣿⣿⣿⣿⣿⣿⣿⣿⣿⣿⣿⣿⣿⡆⠀⠀⠀⠀⠀⠀⠀⠀⠀⠀⠀⠀⠀⠀⠀⠀⠀⠀⠀⠀⠀⢸⣿⣿⣿⣿⣿⣿⣿⣿⣿⣿⣿⣿⣿⣿⡇</a:t>
            </a:r>
            <a:br/>
            <a:r>
              <a:t>⣿⣿⣿⣿⣿⣿⣿⣿⣿⣿⣿⣿⣿⣿⣿⣿⣿⣿⣿⣿⣿⣿⣿⣿⣿⣿⠿⠛⠃⠉⠁⠀⠀⠙⢿⣿⣿⣿⣿⣿⣿⣿⣿⣿⣿⣿⣿⣿⣿⣿⣿⣿⣿⡇⠀⠀⠀⠀⠀⠀⠀⠀⠀⠀⠀⠀⠀⠀⠀⠀⢠⣇⢶⡀⡄⢸⣿⣿⣿⣿⣿⣿⣿⣿⣿⣿⣿⣿⣿⣿⡇</a:t>
            </a:r>
            <a:br/>
            <a:r>
              <a:t>⣿⣿⣿⣿⣿⣿⣿⣿⣿⣿⣿⣿⣿⣿⣿⣿⣿⣿⣿⣿⣿⣿⣿⣿⡟⠀⠀⠀⠀⠀⠀⠀⠀⠀⠘⣿⣿⣿⣿⣿⣿⣿⣿⣿⣿⣿⣿⣿⣿⣿⣿⣿⡿⠁⠀⠀⠀⠀⠀⠀⠀⠀⠀⠀⠀⠀⠀⠀⠀⠀⢸⣿⣿⣧⣻⣼⣿⣿⣿⣿⣿⣿⣿⣿⣿⣿⣿⣿⣿⣿⡇</a:t>
            </a:r>
            <a:br/>
            <a:r>
              <a:t>⣿⣿⣿⣿⣿⣿⣿⣿⣿⣿⣿⣿⣿⣿⣿⣿⣿⣿⣿⣿⣿⣿⣿⣿⠁⠀⠀⠀⠀⠀⠀⠀⠀⠀⠀⣿⣿⣿⣿⣿⣿⣿⣿⣿⣿⣿⣿⣿⣿⠁⠀⠈⠁⠀⠀⠀⠀⠀⠀⠀⠀⠀⠀⠀⠀⠀⠀⠀⠀⠀⠈⢿⣿⣿⣿⣿⣿⣿⣿⣿⣿⣿⣿⣿⣿⣿⣿⣿⣿⣿⡇</a:t>
            </a:r>
            <a:br/>
            <a:r>
              <a:t>⣿⣿⣿⣿⣿⣿⣿⣿⣿⣿⣿⣿⣿⣿⣿⣿⣿⣿⣿⣿⣿⣿⣿⣿⡇⠀⠀⠀⠀⠀⠀⠀⠀⠀⠀⠙⠿⢿⣿⣿⣿⣿⣿⣿⣿⣿⣿⣿⣿⠀⠀⠀⠀⠀⠀⠀⠀⠀⠀⠀⠀⠀⠀⠀⠀⠀⠀⠀⠀⠀⠀⢠⣿⣿⣿⣿⣿⣿⣿⣿⣿⣿⣿⣿⣿⣿⣿⣿⣿⣿⡇</a:t>
            </a:r>
            <a:br/>
            <a:r>
              <a:t>⣿⣿⣿⣿⣿⣿⣿⣿⣿⣿⣿⣿⣿⣿⣿⣿⣿⣿⣿⣿⣿⣿⣿⣿⣷⡀⠀⠀⠀⠀⠀⠀⠀⠀⠀⠀⠀⠀⠀⠉⠙⠛⠻⠿⣿⣿⣿⠟⠁⠀⠀⠀⠀⠀⠀⠀⠀⠀⠀⠀⠀⠀⠀⠀⠀⠀⠀⠀⠀⠀⠀⢸⣿⣿⣿⣿⣿⣿⣿⣿⣿⣿⣿⣿⣿⣿⣿⣿⣿⣿⡇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⣿⣿⣿⣿⣿⣿⣿⣿⣿⣿⣿⣿⣿⣿⣿⣿⣿⣿⣿⣿⣿⣿⣿⣿⣿⣿⣄⠀⠀⠀⠀⠀⠀⠀⠀⠀⠀⠀⠀⠀⠀⠀⠀⠀⠀⠉⠁⠀⠀⠀⠀⠀⠀⠀⠀⠀⠀⠀⠀⠀⠀⠀⠀⠀⠀⠀⠀⠀⠀⠀⠀⠈⣿⣿⣿⣿⣿⣿⣿⣿⣿⣿⣿⣿⣿⣿⣿⣿⣿⣿⡇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⣿⣿⣿⣿⣿⣿⣿⣿⣿⣿⣿⣿⣿⣿⣿⣿⣿⣿⣿⣿⣿⣿⣿⣿⣿⣿⣿⣿⣷⣶⣤⣤⠀⠀⠀⠀⠀⠀⠀⠀⠀⠀⠀⠀⠀⠀⠀⠀⠀⠀⠀⠀⠀⠀⠀⠀⠀⠀⠀⠀⠀⠀⠀⠀⠀⠀⠀⠀⠀⠀⠀⠀⢸⣿⣿⣿⣿⣿⣿⣿⣿⣿⣿⣿⣿⣿⣿⣿⣿⣿⡇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⣿⣿⣿⣿⣿⣿⣿⣿⣿⣿⣿⣿⣿⣿⣿⣿⣿⣿⣿⣿⣿⣿⣿⣿⣿⣿⣿⣿⣿⣿⣿⡟⠀⠀⠀⠀⠀⠀⠀⠀⠀⠀⠀⠀⠀⠀⠀⠀⠀⠀⠀⠀⠀⠀⠀⠀⠀⠀⠀⠀⠀⠀⠀⠀⠀⠀⠀⠀⠀⠀⠀⠀⠈⣿⡿⠟⠛⢛⣿⣿⣿⣿⣿⣿⣿⣿⣿⣿⣿⣿⡇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⣿⣿⣿⣿⣿⣿⣿⣿⣿⣿⣿⣿⣿⣿⣿⣿⣿⣿⣿⣿⣿⣿⣿⣿⣿⣿⣿⣿⣿⣿⣿⠁⠀⠀⠀⠀⠀⠀⠀⠀⠀⠀⠀⠀⠀⠀⠀⠀⠀⠀⠀⠀⠀⠀⠀⠀⠀⠀⠀⠀⠀⠀⠀⠀⠀⠀⠀⠀⠀⠀⠀⠀⠀⠁⠀⣀⣠⣿⣿⣿⣿⣿⣿⣿⣿⣿⣿⣿⣿⣿⡇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⣿⣿⣿⣿⣿⣿⣿⣿⣿⣿⣿⣿⣿⣿⣿⣿⣿⣿⣿⣿⣿⣿⣿⣿⣿⣿⣿⣿⣿⣿⠇⠀⠀⠀⠀⠀⠀⠀⠀⠀⠀⠀⠀⠀⠀⠀⠀⠀⠀⠀⠀⡆⠀⠀⠀⠀⠀⠀⠀⠀⠀⠀⠀⠀⠀⠀⠀⠀⠀⠀⠀⠀⠀⠈⣿⣿⣿⣿⣿⣿⣿⣿⣿⣿⣿⣿⣿⣿⣿⣿⡇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⣿⣿⣿⣿⣿⣿⣿⣿⣿⣿⣿⣿⣿⣿⣿⣿⣿⣿⣿⣿⣿⣿⣿⣿⣿⣿⣿⣿⣿⠏⠀⠀⠀⠀⠀⠀⠀⠀⠀⠀⠀⠀⠀⠀⠀⠀⠀⠀⠀⠀⢰⠃⠀⠀⠀⠀⠀⠀⠀⠀⠀⠀⠀⠀⠀⠀⠀⠀⠀⠀⠀⠀⠀⠀⠹⣿⣿⣿⣿⣿⣿⣿⣿⣿⣿⣿⣿⣿⣿⣿⡇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⣿⣿⣿⣿⣿⣿⣿⣿⣿⣿⣿⣿⣿⣿⣿⣿⣿⣿⣿⣿⣿⣿⣿⣿⣿⣿⣿⣿⡟⠀⠀⠀⠀⠀⠀⠀⠀⠀⠀⠀⠀⠀⠀⠀⠀⠀⠀⠀⠀⠀⣼⠀⠀⠀⠀⠀⠀⠀⠀⠀⠀⠀⠀⠀⠀⠀⠀⠀⠀⠀⠀⠀⠀⠀⠀⠹⣿⣿⣿⣿⣿⣿⣿⣿⣿⣿⣿⣿⣿⣿⡇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⠀⠀⠀⠀⠀⠀⠀⠀⠀⠀⠀⠀⠀⠀⠀⠀⠀⠀⠀⠀⠀⠀⠀⠀⠀⠀⠀⠀⠀⠀⠀⠀⠀⠀⠀⠀⠀⠀⠀⠀⠀⣀⣠⣤⣤⠘⠛⠛⠻⠿⣿⣿⣿⣿⣿⣿⣿⣿⣿⣿⣿⣿⣿⣿⣿⣿⣿⣿⣿⣿⣿⣿⣿⣿⣿⣿⣿⣿⣿⣿⣿⣿⣿⣿⣿⣿⣿⣿⣿⣿⡇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⠀⠀⠀⠀⠀⠀⠀⠀⠀⠀⠀⠀⠀⠀⠀⠀⠀⠀⠀⠀⠀⠀⠀⠀⠀⠀⠀⠀⠀⠀⠀⠀⠀⠀⠀⠀⢀⠀⠀⣰⣾⣿⣿⣿⣿⠀⠀⠀⠀⠀⠈⠻⣿⣿⣿⣿⣿⣿⣿⣿⣿⣿⣿⣿⣿⣿⣿⣿⣿⣿⣿⣿⣿⣿⣿⣿⣿⣿⣿⣿⣿⣿⣿⣿⣿⣿⣿⣿⣿⣿⡇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⠀⠀⠀⠀⠀⠀⠀⠀⠀⠀⠀⠀⠀⠀⠀⠀⠀⠀⠀⠀⠀⠀⠀⠀⠀⠀⠀⠀⠀⠀⠀⠀⠀⠀⠀⠀⣾⣦⣸⣿⣿⣿⣿⣿⣿⠀⠀⠀⠀⠀⠀⠀⠹⠋⠀⣿⣿⣿⣿⣿⣿⣿⣿⣿⣿⣿⣿⣿⣿⣿⣿⣿⣿⣿⣿⣿⣿⣿⣿⣿⣿⣿⣿⣿⣿⣿⣿⣿⣿⣿⡇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⠀⠀⠀⠀⠀⠀⠀⠀⠀⠀⠀⠀⠀⠀⠀⠀⠀⠀⠀⠀⠀⠀⠀⠀⠀⠀⠀⠀⠀⠀⠀⠀⢀⣴⠾⠛⣻⣿⣿⣿⣿⣿⣿⣿⣿⠀⠀⠀⠀⠀⠀⠀⠀⠀⢀⣈⠉⠻⣿⣿⣿⣿⣿⣿⣿⣿⣿⣿⣿⣿⣿⣿⣿⣿⣿⣿⣿⣿⣿⣿⣿⣿⣿⣿⣿⣿⣿⣿⣿⣿⡇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⠀⠀⠀⠀⠀⠀⠀⠀⠀⠀⠀⠀⠀⠀⠀⠀⠀⠀⠀⠀⠀⠀⠀⠀⠀⠀⠀⠀⠀⠀⠀⠀⢺⡀⠀⣶⣿⣿⣿⣿⣿⣿⣿⣿⣿⠀⠀⠀⠀⠀⠀⠀⠀⠀⠈⣿⣷⡆⢸⣿⣿⣿⣿⣿⣿⣿⣿⣿⣿⣿⣿⣿⣿⣿⣿⣿⣿⣿⣿⣿⣿⣿⣿⣿⣿⣿⣿⣿⣿⣿⡇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⠀⠀⠀⠀⠀⠀⠀⠀⠀⠀⠀⠀⠀⠀⠀⠀⠀⠀⠀⠀⠀⠀⠀⠀⠀⠀⠀⠀⠀⠀⠀⠀⠀⠻⣦⣌⣿⣿⣿⣿⣿⣿⣿⣿⣿⠀⠀⠀⠀⠀⠀⠀⠀⠀⣸⠟⠋⣠⣾⣿⣿⣿⣿⣿⣿⣿⣿⣿⣿⣿⣿⣿⣿⣿⣿⣿⣿⣿⣿⣿⣿⣿⣿⣿⣿⣿⣿⣿⣿⣿⡇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⠀⠀⠀⠀⠀⠀⠀⠀⠀⠀⠀⠀⠀⠀⠀⠀⠀⠀⠀⠀⠀⠀⠀⠀⠀⠀⠀⠀⠀⠀⠀⠀⠀⠀⠀⠙⠻⢿⣿⣿⣿⣿⣿⣿⣿⠀⠀⠀⠀⠀⠀⠀⠀⠀⣀⣤⣾⣿⣿⣿⣿⣿⣿⣿⣿⣿⣿⣿⣿⣿⣿⣿⣿⣿⣿⣿⣿⣿⣿⣿⣿⣿⣿⣿⣿⣿⣿⣿⣿⣿⡇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⠀⠀⠀⠀⠀⠀⠀⠀⠀⠀⠀⠀⠀⠀⠀⠀⠀⠀⠀⠀⠀⠀⠀⠀⠀⠀⠀⠀⠀⠀⠀⠀⠀⠀⠀⠀⠀⠈⠉⢻⣿⣿⣿⣿⣿⠀⠀⠀⠀⠀⠀⢀⣄⣾⣿⣿⣿⣿⣿⣿⣿⣿⣿⣿⣿⣿⣿⣿⣿⣿⣿⣿⣿⣿⣿⣿⣿⣿⣿⣿⣿⣿⣿⣿⣿⣿⣿⣿⣿⣿⡇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⠀⠀⠀⠀⠀⠀⠀⠀⠀⠀⠀⠀⠀⠀⠀⠀⠀⠀⠀⠀⠀⠀⠀⠀⠀⠀⠀⠀⠀⠀⠀⠀⠀⠀⠀⠀⠀⠀⣀⣠⣿⣿⣿⣿⣿⠀⠀⠀⠀⠀⠀⠛⢿⣿⣿⣿⣿⣿⣿⣿⣿⣿⣿⣿⣿⣿⣿⣿⣿⣿⣿⣿⣿⣿⣿⣿⣿⣿⣿⣿⣿⣿⣿⣿⣿⣿⣿⣿⣿⣿⡇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⠀⠀⠀⠀⠀⠀⠀⠀⠀⠀⠀⠀⠀⠀⠀⠀⠀⠀⠀⠀⠀⠀⠀⠀⠀⠀⠀⠀⠀⠀⠀⠀⠀⠀⠀⠀⠀⢀⣿⣿⣿⣿⣿⣿⣿⠀⠀⠀⠀⠀⠀⠀⠘⢿⣿⣿⣿⣿⣿⣿⣿⣿⣿⣿⣿⣿⣿⣿⣿⣿⣿⣿⣿⣿⣿⣿⣿⣿⣿⣿⣿⣿⣿⣿⣿⣿⣿⣿⣿⣿⡇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⠀⠀⠀⠀⠀⠀⠀⠀⠀⠀⠀⠀⠀⠀⠀⠀⠀⠀⠀⠀⠀⠀⠀⠀⠀⠀⠀⠀⠀⠀⠀⠀⠀⠀⠀⢸⣿⣿⣿⣿⣿⣿⣿⣿⣿⠀⠀⠀⠀⠀⠀⠀⠀⠀⢰⣀⣿⣿⣿⣿⣿⣿⣿⣿⣿⣿⣿⣿⣿⣿⣿⣿⣿⣿⣿⣿⣿⣿⣿⣿⣿⣿⣿⣿⣿⣿⣿⣿⣿⣿⡇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⠀⠀⠀⠀⠀⠀⠀⠀⠀⠀⠀⠀⠀⠀⠀⠀⠀⠀⠀⠀⠀⠀⠀⠀⠀⠀⠀⠀⠀⠀⠀⠀⠀⠀⠀⠀⠀⡇⢹⣿⣿⣿⣿⣿⣿⠀⠀⠀⠀⠀⠀⠀⠀⠀⢸⣿⣿⣿⣿⣿⣿⣿⣿⣿⣿⣿⣿⣿⣿⣿⣿⣿⣿⣿⣿⣿⣿⣿⣿⣿⣿⣿⣿⣿⣿⣿⣿⣿⣿⣿⡇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⠀⠀⠀⠀⠀⠀⠀⠀⠀⠀⠀⠀⠀⠀⠀⠀⠀⠀⠀⠀⠀⠀⠀⠀⠀⠀⠀⠀⠀⠀⠀⠀⠀⠀⠀⠀⠀⣧⣿⣿⣿⣿⣿⣿⣿⠀⠀⠀⠀⠀⠀⠀⠀⠂⢸⣿⣿⣿⣿⣿⣿⣿⣿⣿⣿⣿⣿⣿⣿⣿⣿⣿⣿⣿⣿⣿⣿⣿⣿⣿⣿⣿⣿⣿⣿⣿⣿⣿⣿⣿⡇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⠀⠀⠀⠀⠀⠀⠀⠀⠀⠀⠀⠀⠀⠀⠀⠀⠀⠀⠀⠀⠀⠀⠀⠀⠀⠀⠀⠀⠀⠀⠀⠀⠀⠀⢨⣿⣿⣿⣿⣿⣿⣿⣿⣿⣿⠀⠀⠀⠀⠀⠀⠀⠀⠀⠀⠀⣿⣿⣿⣿⣿⣿⣿⣿⣿⣿⣿⣿⣿⣿⣿⣿⣿⣿⣿⣿⣿⣿⣿⣿⣿⣿⣿⣿⣿⣿⣿⣿⣿⣿⡇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⠀⠀⠀⠀⠀⠀⠀⠀⠀⠀⠀⠀⠀⠀⠀⠀⠀⠀⠀⠀⠀⠀⠀⠀⠀⠀⠀⠀⠀⠀⠀⠀⠀⣠⣿⣿⣿⣿⣿⣿⣿⣿⣿⣿⣿⠀⠀⠀⠀⠀⠀⠀⠀⠀⠀⠀⠈⢿⣿⣿⣿⣿⣿⣿⣿⣿⣿⣿⣿⣿⣿⣿⣿⣿⣿⣿⣿⣿⣿⣿⣿⣿⣿⣿⣿⣿⣿⣿⣿⣿⡇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⠀⠀⠀⠀⠀⠀⠀⠀⠀⠀⠀⠀⠀⠀⠀⠀⠀⠀⠀⠀⠀⠀⠀⠀⠀⠀⠀⠀⠀⠀⠀⠀⠀⠀⠀⠀⢀⡀⠀⢀⣤⣶⣾⣿⣿⠀⠀⠀⠉⠉⠛⢿⣿⣿⢿⣿⣿⣿⣿⣿⣿⣿⣿⣿⣿⣿⣿⣿⣿⣿⣿⣿⣿⣿⣿⣿⣿⣿⣿⣿⣿⣿⣿⣿⣿⣿⣿⣿⣿⣿⡇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⠀⠀⠀⠀⠀⠀⠀⠀⠀⠀⠀⠀⠀⠀⠀⠀⠀⠀⠀⠀⠀⠀⠀⠀⠀⠀⠀⠀⠀⠀⠀⠀⠀⠀⠀⠀⢸⣿⣤⣿⣿⣿⣿⣿⣿⠀⠀⠀⠀⠀⠀⠈⠛⠁⢨⣿⣿⣿⣿⣿⣿⣿⣿⣿⣿⣿⣿⣿⣿⣿⣿⣿⣿⣿⣿⣿⣿⣿⣿⣿⣿⣿⣿⣿⣿⣿⣿⣿⣿⣿⡇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⠀⠀⠀⠀⠀⠀⠀⠀⠀⠀⠀⠀⠀⠀⠀⠀⠀⠀⠀⠀⠀⠀⠀⠀⠀⠀⠀⠀⠀⠀⠀⠀⠀⠀⠀⢀⣈⣿⣿⣿⣿⣿⣿⣿⣿⠀⠀⠀⠀⠀⠀⠀⠀⠀⢸⣿⣿⣿⣿⣿⣿⣿⣿⣿⣿⣿⣿⣿⣿⣿⣿⣿⣿⣿⣿⣿⣿⣿⣿⣿⣿⣿⣿⣿⣿⣿⣿⣿⣿⣿⡇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⠀⠀⠀⠀⠀⠀⠀⠀⠀⠀⠀⠀⠀⠀⠀⠀⠀⠀⠀⠀⠀⠀⠀⠀⠀⠀⠀⠀⠀⠀⠀⠀⠀⣴⠿⣿⣿⣿⣿⣿⣿⣿⣿⣿⣿⠀⠀⠀⠀⠀⠀⠀⠀⠀⠀⣀⠉⠻⣿⣿⣿⣿⣿⣿⣿⣿⣿⣿⣿⣿⣿⣿⣿⣿⣿⣿⣿⣿⣿⣿⣿⣿⣿⣿⣿⣿⣿⣿⣿⣿⡇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⠀⠀⠀⠀⠀⠀⠀⠀⠀⠀⠀⠀⠀⠀⠀⠀⠀⠀⠀⠀⠀⠀⠀⠀⠀⠀⠀⠀⠀⠀⠀⠀⠀⣧⠀⠈⣹⣿⣿⣿⣿⣿⣿⣿⣿⠀⠀⠀⠀⠀⠀⠀⠀⠀⢠⣿⣷⠀⣿⣿⣿⣿⣿⣿⣿⣿⣿⣿⣿⣿⣿⣿⣿⣿⣿⣿⣿⣿⣿⣿⣿⣿⣿⣿⣿⣿⣿⣿⣿⣿⡇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⠀⠀⠀⠀⠀⠀⠀⠀⠀⠀⠀⠀⠀⠀⠀⠀⠀⠀⠀⠀⠀⠀⠀⠀⠀⠀⠀⠀⠀⠀⠀⠀⠀⠈⠳⣼⡿⣿⣿⣿⣿⣿⣿⣿⣿⠀⠀⠀⠀⠀⠀⠀⠀⠀⡾⠟⢁⣼⣿⣿⣿⣿⣿⣿⣿⣿⣿⣿⣿⣿⣿⣿⣿⣿⣿⣿⣿⣿⣿⣿⣿⣿⣿⣿⣿⣿⣿⣿⣿⣿⡇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⠀⠀⠀⠀⠀⠀⠀⠀⠀⠀⠀⠀⠀⠀⠀⠀⠀⠀⠀⠀⠀⠀⠀⠀⠀⠀⠀⠀⠀⠀⠀⠀⠀⠀⠀⠈⠻⢿⣿⣿⣿⣿⣿⣿⣿⠀⠀⠀⠀⠀⠀⠀⠀⠀⣠⣴⣿⣿⣿⣿⣿⣿⣿⣿⣿⣿⣿⣿⣿⣿⣿⣿⣿⣿⣿⣿⣿⣿⣿⣿⣿⣿⣿⣿⣿⣿⣿⣿⣿⣿⡇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⠀⠀⠀⠀⠀⠀⠀⠀⠀⠀⠀⠀⠀⠀⠀⠀⠀⠀⠀⠀⠀⠀⠀⠀⠀⠀⠀⠀⠀⠀⠀⠀⠀⠀⠀⠀⠀⠀⠀⠈⣿⡟⢿⣿⣿⠀⠀⠀⢀⠀⠀⣷⣶⣿⣿⣿⣿⣿⣿⣿⣿⣿⣿⣿⣿⣿⣿⣿⣿⣿⣿⣿⣿⣿⣿⣿⣿⣿⣿⣿⣿⣿⣿⣿⣿⣿⣿⣿⣿⣿⡇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⠀⠀⠀⠀⠀⠀⠀⠀⠀⠀⠀⠀⠀⠀⠀⠀⠀⠀⠀⠀⠀⠀⠀⠀⠀⠀⠀⠀⠀⠀⠀⠀⠀⠀⠀⠀⠀⠀⣤⣤⣧⣤⣼⣿⣿⠀⠀⠀⠙⠃⠈⠛⢻⣿⣿⣿⣿⣿⣿⣿⣿⣿⣿⣿⣿⣿⣿⣿⣿⣿⣿⣿⣿⣿⣿⣿⣿⣿⣿⣿⣿⣿⣿⣿⣿⣿⣿⣿⣿⣿⡇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⠀⠀⠀⠀⠀⠀⠀⠀⠀⠀⠀⠀⠀⠀⠀⠀⠀⠀⠀⠀⠀⠀⠀⠀⠀⠀⠀⠀⠀⠀⠀⠀⠀⠀⠀⠀⠀⣠⣿⣿⣿⣿⣿⣿⣿⠀⠀⠀⠀⠀⠀⠀⠘⢻⣿⣿⣿⣿⣿⣿⣿⣿⣿⣿⣿⣿⣿⣿⣿⣿⣿⣿⣿⣿⣿⣿⣿⣿⣿⣿⣿⣿⣿⣿⣿⣿⣿⣿⣿⣿⡇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⠀⠀⠀⠀⠀⠀⠀⠀⠀⠀⠀⠀⠀⠀⠀⠀⠀⠀⠀⠀⠀⠀⠀⠀⠀⠀⠀⠀⠀⠀⠀⠀⠀⠀⠀⠀⣸⣿⣿⣿⣿⣿⣿⣿⣿⠀⠀⠀⠀⠀⠀⠀⠀⠀⢹⣿⣿⣿⣿⣿⣿⣿⣿⣿⣿⣿⣿⣿⣿⣿⣿⣿⣿⣿⣿⣿⣿⣿⣿⣿⣿⣿⣿⣿⣿⣿⣿⣿⣿⣿⡇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⠀⠀⠀⠀⠀⠀⠀⠀⠀⠀⠀⠀⠀⠀⠀⠀⠀⠀⠀⠀⠀⠀⠀⠀⠀⠀⠀⠀⠀⠀⠀⠀⠀⠀⠀⠸⢿⣿⣿⣿⣿⣿⣿⣿⣿⠀⠀⠀⠀⠀⠀⠀⠀⠀⢸⣄⣿⣿⣿⣿⣿⣿⣿⣿⣿⣿⣿⣿⣿⣿⣿⣿⣿⣿⣿⣿⣿⣿⣿⣿⣿⣿⣿⣿⣿⣿⣿⣿⣿⣿⡇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⠀⠀⠀⠀⠀⠀⠀⠀⠀⠀⠀⠀⠀⠀⠀⠀⠀⠀⠀⠀⠀⠀⠀⠀⠀⠀⠀⠀⠀⠀⠀⠀⠀⠀⠀⠀⠀⡇⢹⣿⣿⣿⣿⣿⣿⠀⠀⠀⠀⠀⠀⠀⠀⠀⣼⣿⣿⣿⣿⣿⣿⣿⣿⣿⣿⣿⣿⣿⣿⣿⣿⣿⣿⣿⣿⣿⣿⣿⣿⣿⣿⣿⣿⣿⣿⣿⣿⣿⣿⣿⡇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⠀⠀⠀⠀⠀⠀⠀⠀⠀⠀⠀⠀⠀⠀⠀⠀⠀⠀⠀⠀⠀⠀⠀⠀⠀⠀⠀⠀⠀⠀⠀⠀⠀⠀⠀⠀⠀⣷⣿⣿⣿⣿⣿⣿⣿⠀⠀⠀⠀⠀⠀⠀⠀⠁⣿⣿⣿⣿⣿⣿⣿⣿⣿⣿⣿⣿⣿⣿⣿⣿⣿⣿⣿⣿⣿⣿⣿⣿⣿⣿⣿⣿⣿⣿⣿⣿⣿⣿⣿⣿⡇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⠀⠀⠀⠀⠀⠀⠀⠀⠀⠀⠀⠀⠀⠀⠀⠀⠀⠀⠀⠀⠀⠀⠀⠀⠀⠀⠀⠀⠀⠀⠀⠀⠀⠀⢀⣾⣿⣿⣿⣿⣿⣿⣿⣿⣿⠀⠀⠀⠀⠀⠀⠀⠀⠀⠀⠸⣿⣿⣿⣿⣿⣿⣿⣿⣿⣿⣿⣿⣿⣿⣿⣿⣿⣿⣿⣿⣿⣿⣿⣿⣿⣿⣿⣿⣿⣿⣿⣿⣿⣿⡇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⠀⠀⠀⠀⠀⠀⠀⠀⠀⠀⠀⠀⠀⠀⠀⠀⠀⠀⠀⠀⠀⠀⠀⠀⠀⠀⠀⠀⠀⠀⠀⠀⠀⠀⢠⣿⣿⣿⣿⣿⣿⣿⣿⣿⣿⠀⠀⠀⠀⠀⠀⠀⠀⠀⠀⠀⢿⣿⣿⣿⣿⣿⣿⣿⣿⣿⣿⣿⣿⣿⣿⣿⣿⣿⣿⣿⣿⣿⣿⣿⣿⣿⣿⣿⣿⣿⣿⣿⣿⣿⡇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⠀⠀⠀⠀⠀⠀⠀⠀⠀⠀⠀⠀⠀⠀⠀⠀⠀⠀⠀⠀⠀⠀⠀⠀⠀⠀⠀⠀⠀⠀⠀⠀⠀⣰⣿⣿⣿⣿⣿⣿⣿⣿⣿⣿⣿⠀⠀⠀⠀⠀⠀⠀⠀⠀⠀⠀⠈⢻⣿⣿⣿⣿⣿⣿⣿⣿⣿⣿⣿⣿⣿⣿⣿⣿⣿⣿⣿⣿⣿⣿⣿⣿⣿⣿⣿⣿⣿⣿⣿⣿⡇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⠀⠀⠀⠀⠀⠀⠀⠀⠀⠀⠀⠀⠀⠀⠀⠀⠀⠀⠀⠀⠀⠀⠀⠀⠀⠀⠀⠀⠀⠀⠀⠀⠀⠀⠀⠀⢠⣦⠀⢀⣴⣾⣿⣿⣿⠀⠀⠀⠀⠈⠙⢿⣿⠟⢻⣿⣿⣿⣿⣿⣿⣿⣿⣿⣿⣿⣿⣿⣿⣿⣿⣿⣿⣿⣿⣿⣿⣿⣿⣿⣿⣿⣿⣿⣿⣿⣿⣿⣿⣿⡇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⠀⠀⠀⠀⠀⠀⠀⠀⠀⠀⠀⠀⠀⠀⠀⠀⠀⠀⠀⠀⠀⠀⠀⠀⠀⠀⠀⠀⠀⠀⠀⠀⠀⠀⠀⠀⠸⣿⣷⣿⣿⣿⣿⣿⣿⠀⠀⠀⠀⠀⠀⠀⠁⠀⢸⣿⣿⣿⣿⣿⣿⣿⣿⣿⣿⣿⣿⣿⣿⣿⣿⣿⣿⣿⣿⣿⣿⣿⣿⣿⣿⣿⣿⣿⣿⣿⣿⣿⣿⣿⡇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⠀⠀⠀⠀⠀⠀⠀⠀⠀⠀⠀⠀⠀⠀⠀⠀⠀⠀⠀⠀⠀⠀⠀⠀⠀⠀⠀⠀⠀⠀⠀⠀⠀⣠⠾⠿⣿⣿⣿⣿⣿⣿⣿⣿⣿⠀⠀⠀⠀⠀⠀⠀⠀⠀⠀⡈⠙⢿⣿⣿⣿⣿⣿⣿⣿⣿⣿⣿⣿⣿⣿⣿⣿⣿⣿⣿⣿⣿⣿⣿⣿⣿⣿⣿⣿⣿⣿⣿⣿⣿⡇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⠀⠀⠀⠀⠀⠀⠀⠀⠀⠀⠀⠀⠀⠀⠀⠀⠀⠀⠀⠀⠀⠀⠀⠀⠀⠀⠀⠀⠀⠀⠀⠀⠀⢻⡀⢀⣤⣿⣿⣿⣿⣿⣿⣿⣿⠀⠀⠀⠀⠀⠀⠀⠀⠀⢰⣿⡧⢀⣿⣿⣿⣿⣿⣿⣿⣿⣿⣿⣿⣿⣿⣿⣿⣿⣿⣿⣿⣿⣿⣿⣿⣿⣿⣿⣿⣿⣿⣿⣿⣿⡇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⠀⠀⠀⠀⠀⠀⠀⠀⠀⠀⠀⠀⠀⠀⠀⠀⠀⠀⠀⠀⠀⠀⠀⠀⠀⠀⠀⠀⠀⠀⠀⠀⠀⠀⠳⣌⠋⢿⣿⣿⣿⣿⣿⣿⣿⠀⠀⠀⠀⠀⠀⠀⠀⠀⣾⠟⢁⣾⣿⣿⣿⣿⣿⣿⣿⣿⣿⣿⣿⣿⣿⣿⣿⣿⣿⣿⣿⣿⣿⣿⣿⣿⣿⣿⣿⣿⣿⣿⣿⣿⡇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⠀⠀⠀⠀⠀⠀⠀⠀⠀⠀⠀⠀⠀⠀⠀⠀⠀⠀⠀⠀⠀⠀⠀⠀⠀⠀⠀⠀⠀⠀⠀⠀⠀⠀⠀⠈⠻⣯⣤⣿⣿⣿⣿⣿⣿⠀⠀⠀⠀⠀⠀⠀⠀⠈⣀⣴⣿⣿⣿⣿⣿⣿⣿⣿⣿⣿⣿⣿⣿⣿⣿⣿⣿⣿⣿⣿⣿⣿⣿⣿⣿⣿⣿⣿⣿⣿⣿⣿⣿⣿⡇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⠀⠀⠀⠀⠀⠀⠀⠀⠀⠀⠀⠀⠀⠀⠀⠀⠀⠀⠀⠀⠀⠀⠀⠀⠀⠀⠀⠀⠀⠀⠀⠀⠀⠀⠀⠀⠀⠀⠉⠉⡿⠏⢿⣿⣿⠀⠀⠀⣠⠀⢀⣦⣴⣾⣿⣿⣿⣿⣿⣿⣿⣿⣿⣿⣿⣿⣿⣿⣿⣿⣿⣿⣿⣿⣿⣿⣿⣿⣿⣿⣿⣿⣿⣿⣿⣿⣿⣿⣿⣿⡇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⠀⠀⠀⠀⠀⠀⠀⠀⠀⠀⠀⠀⠀⠀⠀⠀⠀⠀⠀⠀⠀⠀⠀⠀⠀⠀⠀⠀⠀⠀⠀⠀⠀⠀⠀⠀⠀⠀⣤⣤⣧⣤⣾⣿⣿⠀⠀⠀⠘⠃⠈⠛⢻⣿⣿⣿⣿⣿⣿⣿⣿⣿⣿⣿⣿⣿⣿⣿⣿⣿⣿⣿⣿⣿⣿⣿⣿⣿⣿⣿⣿⣿⣿⣿⣿⣿⣿⣿⣿⣿⡇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⠀⠀⠀⠀⠀⠀⠀⠀⠀⠀⠀⠀⠀⠀⠀⠀⠀⠀⠀⠀⠀⠀⠀⠀⠀⠀⠀⠀⠀⠀⠀⠀⠀⠀⠀⠀⠀⣠⣿⣿⣿⣿⣿⣿⣿⠀⠀⠀⠀⠀⠀⠀⠘⠻⣿⣿⣿⣿⣿⣿⣿⣿⣿⣿⣿⣿⣿⣿⣿⣿⣿⣿⣿⣿⣿⣿⣿⣿⣿⣿⣿⣿⣿⣿⣿⣿⣿⣿⣿⣿⡇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⠀⠀⠀⠀⠀⠀⠀⠀⠀⠀⠀⠀⠀⠀⠀⠀⠀⠀⠀⠀⠀⠀⠀⠀⠀⠀⠀⠀⠀⠀⠀⠀⠀⠀⠀⠀⣸⣿⣿⣿⣿⣿⣿⣿⣿⠀⠀⠀⠀⠀⠀⠀⠀⠀⢹⣿⣿⣿⣿⣿⣿⣿⣿⣿⣿⣿⣿⣿⣿⣿⣿⣿⣿⣿⣿⣿⣿⣿⣿⣿⣿⣿⣿⣿⣿⣿⣿⣿⣿⣿⡇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⠀⠀⠀⠀⠀⠀⠀⠀⠀⠀⠀⠀⠀⠀⠀⠀⠀⠀⠀⠀⠀⠀⠀⠀⠀⠀⠀⠀⠀⠀⠀⠀⠀⠀⠀⠹⢿⣿⣿⣿⣿⣿⣿⣿⣿⠀⠀⠀⠀⠀⠀⠀⠀⠀⢸⣄⣿⣿⣿⣿⣿⣿⣿⣿⣿⣿⣿⣿⣿⣿⣿⣿⣿⣿⣿⣿⣿⣿⣿⣿⣿⣿⣿⣿⣿⣿⣿⣿⣿⣿⡇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⠀⠀⠀⠀⠀⠀⠀⠀⠀⠀⠀⠀⠀⠀⠀⠀⠀⠀⠀⠀⠀⠀⠀⠀⠀⠀⠀⠀⠀⠀⠀⠀⠀⠀⠀⠀⠀⡇⢹⣿⣿⣿⣿⣿⣿⠀⠀⠀⠀⠀⠀⠀⠀⠀⣾⣿⣿⣿⣿⣿⣿⣿⣿⣿⣿⣿⣿⣿⣿⣿⣿⣿⣿⣿⣿⣿⣿⣿⣿⣿⣿⣿⣿⣿⣿⣿⣿⣿⣿⣿⡇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⠀⠀⠀⠀⠀⠀⠀⠀⠀⠀⠀⠀⠀⠀⠀⠀⠀⠀⠀⠀⠀⠀⠀⠀⠀⠀⠀⠀⠀⠀⠀⠀⠀⠀⠀⠀⠀⣷⣿⣿⣿⣿⣿⣿⣿⠀⠀⠀⠀⠀⠀⠀⠀⠀⣿⣿⣿⣿⣿⣿⣿⣿⣿⣿⣿⣿⣿⣿⣿⣿⣿⣿⣿⣿⣿⣿⣿⣿⣿⣿⣿⣿⣿⣿⣿⣿⣿⣿⣿⣿⡇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⠀⠀⠀⠀⠀⠀⠀⠀⠀⠀⠀⠀⠀⠀⠀⠀⠀⠀⠀⠀⠀⠀⠀⠀⠀⠀⠀⠀⠀⠀⠀⠀⠀⠀⢀⣾⣿⣿⣿⣿⣿⣿⣿⣿⣿⠀⠀⠀⠀⠀⠀⠀⠀⠀⠀⠸⣿⣿⣿⣿⣿⣿⣿⣿⣿⣿⣿⣿⣿⣿⣿⣿⣿⣿⣿⣿⣿⣿⣿⣿⣿⣿⣿⣿⣿⣿⣿⣿⣿⣿⡇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⠀⠀⠀⠀⠀⠀⠀⠀⠀⠀⠀⠀⠀⠀⠀⠀⠀⠀⠀⠀⠀⠀⠀⠀⠀⠀⠀⠀⠀⠀⠀⠀⠀⠀⣰⣿⣿⣿⣿⣿⣿⣿⣿⣿⣿⠀⠀⠀⠀⠀⠀⠀⠀⠀⠀⠀⢿⣿⣿⣿⣿⣿⣿⣿⣿⣿⣿⣿⣿⣿⣿⣿⣿⣿⣿⣿⣿⣿⣿⣿⣿⣿⣿⣿⣿⣿⣿⣿⣿⣿⡇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⠀⠀⠀⠀⠀⠀⠀⠀⠀⠀⠀⠀⠀⠀⠀⠀⠀⠀⠀⠀⠀⠀⠀⠀⠀⠀⠀⠀⠀⠀⠀⠀⠀⣴⣿⣿⣿⣿⣿⣿⣿⣿⣿⣿⣿⠀⠀⠀⠀⠀⠀⠀⠀⠀⠀⠀⠀⢻⣿⣿⣿⣿⣿⣿⣿⣿⣿⣿⣿⣿⣿⣿⣿⣿⣿⣿⣿⣿⣿⣿⣿⣿⣿⣿⣿⣿⣿⣿⣿⣿⡇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⠀⠀⠀⠀⠀⠀⠀⠀⠀⠀⠀⠀⠀⠀⠀⠀⠀⠀⠀⠀⠀⠀⠀⠀⠀⠀⠀⠀⠀⠀⠀⠀⠀⠀⠀⠀⠀⡀⠀⠀⠀⠀⣀⣀⣠⠀⠙⠿⠿⢿⣿⣿⣿⣿⣿⣿⣿⣿⣿⣿⣿⣿⣿⣿⣿⣿⣿⣿⣿⣿⣿⣿⣿⣿⣿⣿⣿⣿⣿⣿⣿⣿⣿⣿⣿⣿⣿⣿⣿⣿⡇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⠀⠀⠀⠀⠀⠀⠀⠀⠀⠀⠀⠀⠀⠀⠀⠀⠀⠀⠀⠀⠀⠀⠀⠀⠀⠀⠀⠀⠀⠀⠀⠀⠀⠀⠀⠀⠰⣿⣦⣠⣾⣿⣿⣿⣿⠀⠀⠀⠀⠀⠈⠻⠋⠀⢸⣿⣿⣿⣿⣿⣿⣿⣿⣿⣿⣿⣿⣿⣿⣿⣿⣿⣿⣿⣿⣿⣿⣿⣿⣿⣿⣿⣿⣿⣿⣿⣿⣿⣿⣿⡇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⠀⠀⠀⠀⠀⠀⠀⠀⠀⠀⠀⠀⠀⠀⠀⠀⠀⠀⠀⠀⠀⠀⠀⠀⠀⠀⠀⠀⠀⠀⠀⠀⠀⠀⠀⢀⡀⢹⣿⣿⣿⣿⣿⣿⣿⠀⠀⠀⠀⠀⠀⠀⠀⢀⣿⣿⣿⣿⣿⣿⣿⣿⣿⣿⣿⣿⣿⣿⣿⣿⣿⣿⣿⣿⣿⣿⣿⣿⣿⣿⣿⣿⣿⣿⣿⣿⣿⣿⣿⣿⡇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⠀⠀⠀⠀⠀⠀⠀⠀⠀⠀⠀⠀⠀⠀⠀⠀⠀⠀⠀⠀⠀⠀⠀⠀⠀⠀⠀⠀⠀⠀⠀⠀⠀⠀⢈⣿⠿⢿⣿⣿⣿⣿⣿⣿⣿⠀⠀⠀⠀⠀⠀⠀⠀⠀⠀⠛⢿⣿⣿⣿⣿⣿⣿⣿⣿⣿⣿⣿⣿⣿⣿⣿⣿⣿⣿⣿⣿⣿⣿⣿⣿⣿⣿⣿⣿⣿⣿⣿⣿⣿⡇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⠀⠀⠀⠀⠀⠀⠀⠀⠀⠀⠀⠀⠀⠀⠀⠀⠀⠀⠀⠀⠀⠀⠀⠀⠀⠀⠀⠀⠀⠀⠀⠀⠀⠀⡏⢠⢶⣿⣿⣿⣿⣿⣿⣿⣿⠀⠀⠀⠀⠀⠀⠀⠀⠉⢲⣦⠀⣿⣿⣿⣿⣿⣿⣿⣿⣿⣿⣿⣿⣿⣿⣿⣿⣿⣿⣿⣿⣿⣿⣿⣿⣿⣿⣿⣿⣿⣿⣿⣿⣿⡇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⠀⠀⠀⠀⠀⠀⠀⠀⠀⠀⠀⠀⠀⠀⠀⠀⠀⠀⠀⠀⠀⠀⠀⠀⠀⠀⠀⠀⠀⠀⠀⠀⠀⠀⠹⣄⠀⢰⣿⣿⣿⣿⣿⣿⣿⠀⠀⠀⠀⠀⠀⠀⠀⢀⣾⠟⢠⣿⣿⣿⣿⣿⣿⣿⣿⣿⣿⣿⣿⣿⣿⣿⣿⣿⣿⣿⣿⣿⣿⣿⣿⣿⣿⣿⣿⣿⣿⣿⣿⣿⡇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⠀⠀⠀⠀⠀⠀⠀⠀⠀⠀⠀⠀⠀⠀⠀⠀⠀⠀⠀⠀⠀⠀⠀⠀⠀⠀⠀⠀⠀⠀⠀⠀⠀⠀⠀⠈⢳⣜⠈⣻⣿⣿⣿⣿⣿⠀⠀⠀⠀⠀⠀⢰⡤⠚⢁⣴⣿⣿⣿⣿⣿⣿⣿⣿⣿⣿⣿⣿⣿⣿⣿⣿⣿⣿⣿⣿⣿⣿⣿⣿⣿⣿⣿⣿⣿⣿⣿⣿⣿⣿⡇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⠀⠀⠀⠀⠀⠀⠀⠀⠀⠀⠀⠀⠀⠀⠀⠀⠀⠀⠀⠀⠀⠀⠀⠀⠀⠀⠀⠀⠀⠀⠀⠀⠀⠀⠀⠀⠀⠉⠻⠟⡟⠋⢹⣿⣿⠀⠀⠀⣤⠀⢀⠀⣀⣴⣿⣿⣿⣿⣿⣿⣿⣿⣿⣿⣿⣿⣿⣿⣿⣿⣿⣿⣿⣿⣿⣿⣿⣿⣿⣿⣿⣿⣿⣿⣿⣿⣿⣿⣿⣿⡇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⠀⠀⠀⠀⠀⠀⠀⠀⠀⠀⠀⠀⠀⠀⠀⠀⠀⠀⠀⠀⠀⠀⠀⠀⠀⠀⠀⠀⠀⠀⠀⠀⠀⠀⠀⠀⠀⠀⣤⣤⣤⣤⣾⣿⣿⠀⠀⠀⠈⠉⠈⠙⢻⣿⣿⣿⣿⣿⣿⣿⣿⣿⣿⣿⣿⣿⣿⣿⣿⣿⣿⣿⣿⣿⣿⣿⣿⣿⣿⣿⣿⣿⣿⣿⣿⣿⣿⣿⣿⣿⡇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⠀⠀⠀⠀⠀⠀⠀⠀⠀⠀⠀⠀⠀⠀⠀⠀⠀⠀⠀⠀⠀⠀⠀⠀⠀⠀⠀⠀⠀⠀⠀⠀⠀⠀⠀⠀⠀⣠⣿⣿⣿⣿⣿⣿⣿⠀⠀⠀⠀⠀⠀⠀⠘⢿⣿⣿⣿⣿⣿⣿⣿⣿⣿⣿⣿⣿⣿⣿⣿⣿⣿⣿⣿⣿⣿⣿⣿⣿⣿⣿⣿⣿⣿⣿⣿⣿⣿⣿⣿⣿⡇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⠀⠀⠀⠀⠀⠀⠀⠀⠀⠀⠀⠀⠀⠀⠀⠀⠀⠀⠀⠀⠀⠀⠀⠀⠀⠀⠀⠀⠀⠀⠀⠀⠀⠀⠀⠻⢿⣿⣿⣿⣿⣿⣿⣿⣿⠀⠀⠀⠀⠀⠀⠀⠀⠀⢸⣄⣿⣿⣿⣿⣿⣿⣿⣿⣿⣿⣿⣿⣿⣿⣿⣿⣿⣿⣿⣿⣿⣿⣿⣿⣿⣿⣿⣿⣿⣿⣿⣿⣿⣿⡇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⠀⠀⠀⠀⠀⠀⠀⠀⠀⠀⠀⠀⠀⠀⠀⠀⠀⠀⠀⠀⠀⠀⠀⠀⠀⠀⠀⠀⠀⠀⠀⠀⠀⠀⠀⠀⠀⡇⢹⣿⣿⣿⣿⣿⣿⠀⠀⠀⠀⠀⠀⠀⠀⠀⣿⣿⣿⣿⣿⣿⣿⣿⣿⣿⣿⣿⣿⣿⣿⣿⣿⣿⣿⣿⣿⣿⣿⣿⣿⣿⣿⣿⣿⣿⣿⣿⣿⣿⣿⣿⡇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⠀⠀⠀⠀⠀⠀⠀⠀⠀⠀⠀⠀⠀⠀⠀⠀⠀⠀⠀⠀⠀⠀⠀⠀⠀⠀⠀⠀⠀⠀⠀⠀⠀⠀⠀⠀⠀⣷⣿⣿⣿⣿⣿⣿⣿⠀⠀⠀⠀⠀⠀⠀⠀⠀⣿⣿⣿⣿⣿⣿⣿⣿⣿⣿⣿⣿⣿⣿⣿⣿⣿⣿⣿⣿⣿⣿⣿⣿⣿⣿⣿⣿⣿⣿⣿⣿⣿⣿⣿⣿⡇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⠀⠀⠀⠀⠀⠀⠀⠀⠀⠀⠀⠀⠀⠀⠀⠀⠀⠀⠀⠀⠀⠀⠀⠀⠀⠀⠀⠀⠀⠀⠀⠀⠀⠀⢀⣿⣿⣿⣿⣿⣿⣿⣿⣿⣿⠀⠀⠀⠀⠀⠀⠀⠀⠀⠀⠘⣿⣿⣿⣿⣿⣿⣿⣿⣿⣿⣿⣿⣿⣿⣿⣿⣿⣿⣿⣿⣿⣿⣿⣿⣿⣿⣿⣿⣿⣿⣿⣿⣿⣿⡇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⠀⠀⠀⠀⠀⠀⠀⠀⠀⠀⠀⠀⠀⠀⠀⠀⠀⠀⠀⠀⠀⠀⠀⠀⠀⠀⠀⠀⠀⠀⠀⠀⠀⠀⣰⣿⣿⣿⣿⣿⣿⣿⣿⣿⣿⠀⠀⠀⠀⠀⠀⠀⠀⠀⠀⠀⢿⣿⣿⣿⣿⣿⣿⣿⣿⣿⣿⣿⣿⣿⣿⣿⣿⣿⣿⣿⣿⣿⣿⣿⣿⣿⣿⣿⣿⣿⣿⣿⣿⣿⡇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⠀⠀⠀⠀⠀⠀⠀⠀⠀⠀⠀⠀⠀⠀⠀⠀⠀⠀⠀⠀⠀⠀⠀⠀⠀⠀⠀⠀⠀⠀⠀⠀⠀⣴⣿⣿⣿⣿⣿⣿⣿⣿⣿⣿⣿⠀⠀⠀⠀⠀⠀⠀⠀⠀⠀⠀⠀⢻⣿⣿⣿⣿⣿⣿⣿⣿⣿⣿⣿⣿⣿⣿⣿⣿⣿⣿⣿⣿⣿⣿⣿⣿⣿⣿⣿⣿⣿⣿⣿⣿⡇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⠀⠀⠀⠀⠀⠀⠀⠀⠀⠀⠀⠀⠀⠀⠀⠀⠀⠀⠀⠀⠀⠀⠀⠀⠀⠀⠀⠀⠀⠀⠀⠀⠀⠀⠀⠀⠀⣀⠀⠀⠀⢀⣀⣀⣴⠀⠈⠻⠿⢿⣿⣿⣿⡿⣿⣿⣿⣿⣿⣿⣿⣿⣿⣿⣿⣿⣿⣿⣿⣿⣿⣿⣿⣿⣿⣿⣿⣿⣿⣿⣿⣿⣿⣿⣿⣿⣿⣿⣿⣿⡇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⠀⠀⠀⠀⠀⠀⠀⠀⠀⠀⠀⠀⠀⠀⠀⠀⠀⠀⠀⠀⠀⠀⠀⠀⠀⠀⠀⠀⠀⠀⠀⠀⠀⠀⠀⠀⠀⣿⣷⣤⣾⣿⣿⣿⣿⠀⠀⠀⠀⠀⠈⠻⠉⠀⢸⣿⣿⣿⣿⣿⣿⣿⣿⣿⣿⣿⣿⣿⣿⣿⣿⣿⣿⣿⣿⣿⣿⣿⣿⣿⣿⣿⣿⣿⣿⣿⣿⣿⣿⣿⡇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⠀⠀⠀⠀⠀⠀⠀⠀⠀⠀⠀⠀⠀⠀⠀⠀⠀⠀⠀⠀⠀⠀⠀⠀⠀⠀⠀⠀⠀⠀⠀⠀⠀⠀⠀⢠⡀⢹⣿⣿⣿⣿⣿⣿⣿⠀⠀⠀⠀⠀⠀⠀⠀⢠⣿⣿⣿⣿⣿⣿⣿⣿⣿⣿⣿⣿⣿⣿⣿⣿⣿⣿⣿⣿⣿⣿⣿⣿⣿⣿⣿⣿⣿⣿⣿⣿⣿⣿⣿⣿⡇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⠀⠀⠀⠀⠀⠀⠀⠀⠀⠀⠀⠀⠀⠀⠀⠀⠀⠀⠀⠀⠀⠀⠀⠀⠀⠀⠀⠀⠀⠀⠀⠀⠀⠀⠀⣉⣿⣿⣿⣿⣿⣿⣿⣿⣿⠀⠀⠀⠀⠀⠀⠀⠀⠀⠀⢿⣿⣿⣿⣿⣿⣿⣿⣿⣿⣿⣿⣿⣿⣿⣿⣿⣿⣿⣿⣿⣿⣿⣿⣿⣿⣿⣿⣿⣿⣿⣿⣿⣿⣿⡇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⠀⠀⠀⠀⠀⠀⠀⠀⠀⠀⠀⠀⠀⠀⠀⠀⠀⠀⠀⠀⠀⠀⠀⠀⠀⠀⠀⠀⠀⠀⠀⠀⠀⠀⢸⠻⢿⡿⣿⣿⣿⣿⣿⣿⣿⠀⠀⠀⠀⠀⠀⠀⠀⠀⢢⡄⠹⣿⣿⣿⣿⣿⣿⣿⣿⣿⣿⣿⣿⣿⣿⣿⣿⣿⣿⣿⣿⣿⣿⣿⣿⣿⣿⣿⣿⣿⣿⣿⣿⣿⡇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⠀⠀⠀⠀⠀⠀⠀⠀⠀⠀⠀⠀⠀⠀⠀⠀⠀⠀⠀⠀⠀⠀⠀⠀⠀⠀⠀⠀⠀⠀⠀⠀⠀⠀⠘⣄⠀⢠⣿⣿⣿⣿⣿⣿⣿⠀⠀⠀⠀⠀⠀⠀⠀⢤⣾⠟⢰⣿⣿⣿⣿⣿⣿⣿⣿⣿⣿⣿⣿⣿⣿⣿⣿⣿⣿⣿⣿⣿⣿⣿⣿⣿⣿⣿⣿⣿⣿⣿⣿⣿⡇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⠀⠀⠀⠀⠀⠀⠀⠀⠀⠀⠀⠀⠀⠀⠀⠀⠀⠀⠀⠀⠀⠀⠀⠀⠀⠀⠀⠀⠀⠀⠀⠀⠀⠀⠀⠘⢧⡘⠈⢿⣿⣿⣿⣿⣿⠀⠀⠀⠀⠀⠀⣰⣤⠺⠋⣰⣿⣿⣿⣿⣿⣿⣿⣿⣿⣿⣿⣿⣿⣿⣿⣿⣿⣿⣿⣿⣿⣿⣿⣿⣿⣿⣿⣿⣿⣿⣿⣿⣿⣿⡇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⠀⠀⠀⠀⠀⠀⠀⠀⠀⠀⠀⠀⠀⠀⠀⠀⠀⠀⠀⠀⠀⠀⠀⠀⠀⠀⠀⠀⠀⠀⠀⠀⠀⠀⠀⠀⠀⠙⢷⣾⡿⠟⢹⣿⣿⠀⠀⠀⣄⠀⠀⠉⢁⣠⣾⣿⣿⣿⣿⣿⣿⣿⣿⣿⣿⣿⣿⣿⣿⣿⣿⣿⣿⣿⣿⣿⣿⣿⣿⣿⣿⣿⣿⣿⣿⣿⣿⣿⣿⣿⡇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⠀⠀⠀⠀⠀⠀⠀⠀⠀⠀⠀⠀⠀⠀⠀⠀⠀⠀⠀⠀⠀⠀⠀⠀⠀⠀⠀⠀⠀⠀⠀⠀⠀⠀⠀⠀⠀⠀⣤⣤⣤⣤⣾⣿⣿⠀⠀⠀⠘⠛⠛⠒⢻⣿⣿⣿⣿⣿⣿⣿⣿⣿⣿⣿⣿⣿⣿⣿⣿⣿⣿⣿⣿⣿⣿⣿⣿⣿⣿⣿⣿⣿⣿⣿⣿⣿⣿⣿⣿⣿⡇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⠀⠀⠀⠀⠀⠀⠀⠀⠀⠀⠀⠀⠀⠀⠀⠀⠀⠀⠀⠀⠀⠀⠀⠀⠀⠀⠀⠀⠀⠀⠀⠀⠀⠀⠀⠀⠀⣀⣿⣿⣿⣿⣿⣿⣿⠀⠀⠀⠀⠀⠀⠀⠘⢿⣿⣿⣿⣿⣿⣿⣿⣿⣿⣿⣿⣿⣿⣿⣿⣿⣿⣿⣿⣿⣿⣿⣿⣿⣿⣿⣿⣿⣿⣿⣿⣿⣿⣿⣿⣿⡇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⠀⠀⠀⠀⠀⠀⠀⠀⠀⠀⠀⠀⠀⠀⠀⠀⠀⠀⠀⠀⠀⠀⠀⠀⠀⠀⠀⠀⠀⠀⠀⠀⠀⠀⠀⢾⣿⣿⣿⣿⣿⣿⣿⣿⣿⠀⠀⠀⠀⠀⠀⠀⠀⠀⠀⢸⣿⣿⣿⣿⣿⣿⣿⣿⣿⣿⣿⣿⣿⣿⣿⣿⣿⣿⣿⣿⣿⣿⣿⣿⣿⣿⣿⣿⣿⣿⣿⣿⣿⣿⡇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⠀⠀⠀⠀⠀⠀⠀⠀⠀⠀⠀⠀⠀⠀⠀⠀⠀⠀⠀⠀⠀⠀⠀⠀⠀⠀⠀⠀⠀⠀⠀⠀⠀⠀⠀⠿⢿⣿⣿⣿⣿⣿⣿⣿⣿⠀⠀⠀⠀⠀⠀⠀⠀⠀⢰⣀⣿⣿⣿⣿⣿⣿⣿⣿⣿⣿⣿⣿⣿⣿⣿⣿⣿⣿⣿⣿⣿⣿⣿⣿⣿⣿⣿⣿⣿⣿⣿⣿⣿⣿⡇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⠀⠀⠀⠀⠀⠀⠀⠀⠀⠀⠀⠀⠀⠀⠀⠀⠀⠀⠀⠀⠀⠀⠀⠀⠀⠀⠀⠀⠀⠀⠀⠀⠀⠀⠀⠀⠀⡇⢹⣿⣿⣿⣿⣿⣿⠀⠀⠀⠀⠀⠀⠀⠀⠀⣿⣿⣿⣿⣿⣿⣿⣿⣿⣿⣿⣿⣿⣿⣿⣿⣿⣿⣿⣿⣿⣿⣿⣿⣿⣿⣿⣿⣿⣿⣿⣿⣿⣿⣿⣿⡇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⠀⠀⠀⠀⠀⠀⠀⠀⠀⠀⠀⠀⠀⠀⠀⠀⠀⠀⠀⠀⠀⠀⠀⠀⠀⠀⠀⠀⠀⠀⠀⠀⠀⠀⠀⠀⠀⣷⣿⣿⣿⣿⣿⣿⣿⠀⠀⠀⠀⠀⠀⠀⠀⠀⣿⣿⣿⣿⣿⣿⣿⣿⣿⣿⣿⣿⣿⣿⣿⣿⣿⣿⣿⣿⣿⣿⣿⣿⣿⣿⣿⣿⣿⣿⣿⣿⣿⣿⣿⣿⡇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⠀⠀⠀⠀⠀⠀⠀⠀⠀⠀⠀⠀⠀⠀⠀⠀⠀⠀⠀⠀⠀⠀⠀⠀⠀⠀⠀⠀⠀⠀⠀⠀⠀⠀⢀⣾⣿⣿⣿⣿⣿⣿⣿⣿⣿⠀⠀⠀⠀⠀⠀⠀⠀⠀⠀⠸⣿⣿⣿⣿⣿⣿⣿⣿⣿⣿⣿⣿⣿⣿⣿⣿⣿⣿⣿⣿⣿⣿⣿⣿⣿⣿⣿⣿⣿⣿⣿⣿⣿⣿⡇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⠀⠀⠀⠀⠀⠀⠀⠀⠀⠀⠀⠀⠀⠀⠀⠀⠀⠀⠀⠀⠀⠀⠀⠀⠀⠀⠀⠀⠀⠀⠀⠀⠀⠀⢠⣿⣿⣿⣿⣿⣿⣿⣿⣿⣿⠀⠀⠀⠀⠀⠀⠀⠀⠀⠀⠀⢿⣿⣿⣿⣿⣿⣿⣿⣿⣿⣿⣿⣿⣿⣿⣿⣿⣿⣿⣿⣿⣿⣿⣿⣿⣿⣿⣿⣿⣿⣿⣿⣿⣿⡇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⠀⠀⠀⠀⠀⠀⠀⠀⠀⠀⠀⠀⠀⠀⠀⠀⠀⠀⠀⠀⠀⠀⠀⠀⠀⠀⠀⠀⠀⠀⠀⠀⠀⣴⣿⣿⣿⣿⣿⣿⣿⣿⣿⣿⣿⠀⠀⠀⠀⠀⠀⠀⠀⠀⠀⠀⠀⢻⣿⣿⣿⣿⣿⣿⣿⣿⣿⣿⣿⣿⣿⣿⣿⣿⣿⣿⣿⣿⣿⣿⣿⣿⣿⣿⣿⣿⣿⣿⣿⣿⡇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⠀⠀⠀⠀⠀⠀⠀⠀⠀⠀⠀⠀⠀⠀⠀⠀⠀⠀⠀⠀⠀⠀⠀⠀⠀⠀⠀⠀⠀⠀⠀⠀⠀⠀⠀⠀⠀⣀⠀⠀⠀⠀⣀⣠⣾⠀⠈⠻⠿⣿⣿⣿⣿⢿⣿⣿⣿⣿⣿⣿⣿⣿⣿⣿⣿⣿⣿⣿⣿⣿⣿⣿⣿⣿⣿⣿⣿⣿⣿⣿⣿⣿⣿⣿⣿⣿⣿⣿⣿⣿⡇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⠀⠀⠀⠀⠀⠀⠀⠀⠀⠀⠀⠀⠀⠀⠀⠀⠀⠀⠀⠀⠀⠀⠀⠀⠀⠀⠀⠀⠀⠀⠀⠀⠀⠀⠀⠀⠀⣿⣷⣤⣾⣿⣿⣿⣿⠀⠀⠀⠀⠀⠙⠟⠁⠀⣿⣿⣿⣿⣿⣿⣿⣿⣿⣿⣿⣿⣿⣿⣿⣿⣿⣿⣿⣿⣿⣿⣿⣿⣿⣿⣿⣿⣿⣿⣿⣿⣿⣿⣿⣿⡇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⠀⠀⠀⠀⠀⠀⠀⠀⠀⠀⠀⠀⠀⠀⠀⠀⠀⠀⠀⠀⠀⠀⠀⠀⠀⠀⠀⠀⠀⠀⠀⠀⠀⠀⠀⢠⡀⢸⣿⣿⣿⣿⣿⣿⣿⠀⠀⠀⠀⠀⠀⠀⠀⢰⣿⣿⣿⣿⣿⣿⣿⣿⣿⣿⣿⣿⣿⣿⣿⣿⣿⣿⣿⣿⣿⣿⣿⣿⣿⣿⣿⣿⣿⣿⣿⣿⣿⣿⣿⣿⡇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⠀⠀⠀⠀⠀⠀⠀⠀⠀⠀⠀⠀⠀⠀⠀⠀⠀⠀⠀⠀⠀⠀⠀⠀⠀⠀⠀⠀⠀⠀⠀⠀⠀⠀⠀⠉⠛⢿⣿⣿⣿⣿⣿⣿⣿⠀⠀⠀⠀⠀⠀⠀⠀⢈⢀⣿⣿⣿⣿⣿⣿⣿⣿⣿⣿⣿⣿⣿⣿⣿⣿⣿⣿⣿⣿⣿⣿⣿⣿⣿⣿⣿⣿⣿⣿⣿⣿⣿⣿⣿⡇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⠀⠀⠀⠀⠀⠀⠀⠀⠀⠀⠀⠀⠀⠀⠀⠀⠀⠀⠀⠀⠀⠀⠀⠀⠀⠀⠀⠀⠀⠀⠀⠀⠀⠀⠀⣠⣾⣿⣿⣿⣿⣿⣿⣿⣿⠀⠀⠀⠀⠀⠀⠀⠀⠀⠉⠻⣿⣿⣿⣿⣿⣿⣿⣿⣿⣿⣿⣿⣿⣿⣿⣿⣿⣿⣿⣿⣿⣿⣿⣿⣿⣿⣿⣿⣿⣿⣿⣿⣿⣿⡇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⠀⠀⠀⠀⠀⠀⠀⠀⠀⠀⠀⠀⠀⠀⠀⠀⠀⠀⠀⠀⠀⠀⠀⠀⠀⠀⠀⠀⠀⠀⠀⠀⠀⠀⠀⣇⠀⢀⣿⣿⣿⣿⣿⣿⣿⠀⠀⠀⠀⠀⠀⠀⠀⢦⣾⡄⣿⣿⣿⣿⣿⣿⣿⣿⣿⣿⣿⣿⣿⣿⣿⣿⣿⣿⣿⣿⣿⣿⣿⣿⣿⣿⣿⣿⣿⣿⣿⣿⣿⣿⡇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⠀⠀⠀⠀⠀⠀⠀⠀⠀⠀⠀⠀⠀⠀⠀⠀⠀⠀⠀⠀⠀⠀⠀⠀⠀⠀⠀⠀⠀⠀⠀⠀⠀⠀⠀⠘⣆⠈⠛⣿⣿⣿⣿⣿⣿⠀⠀⠀⠀⠀⠀⢠⣀⣾⠏⣠⣿⣿⣿⣿⣿⣿⣿⣿⣿⣿⣿⣿⣿⣿⣿⣿⣿⣿⣿⣿⣿⣿⣿⣿⣿⣿⣿⣿⣿⣿⣿⣿⣿⣿⡇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⠀⠀⠀⠀⠀⠀⠀⠀⠀⠀⠀⠀⠀⠀⠀⠀⠀⠀⠀⠀⠀⠀⠀⠀⠀⠀⠀⠀⠀⠀⠀⠀⠀⠀⠀⠀⠈⠳⣄⣈⣿⡿⢿⣿⣿⠀⠀⠀⠀⠀⠀⠿⠟⢁⣴⣿⣿⣿⣿⣿⣿⣿⣿⣿⣿⣿⣿⣿⣿⣿⣿⣿⣿⣿⣿⣿⣿⣿⣿⣿⣿⣿⣿⣿⣿⣿⣿⣿⣿⣿⡇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⠀⠀⠀⠀⠀⠀⠀⠀⠀⠀⠀⠀⠀⠀⠀⠀⠀⠀⠀⠀⠀⠀⠀⠀⠀⠀⠀⠀⠀⠀⠀⠀⠀⠀⠀⠀⠀⠀⣈⣛⣋⣠⣾⣿⣿⠀⠀⠀⠹⠓⠀⠀⢴⣿⣿⣿⣿⣿⣿⣿⣿⣿⣿⣿⣿⣿⣿⣿⣿⣿⣿⣿⣿⣿⣿⣿⣿⣿⣿⣿⣿⣿⣿⣿⣿⣿⣿⣿⣿⣿⡇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⠀⠀⠀⠀⠀⠀⠀⠀⠀⠀⠀⠀⠀⠀⠀⠀⠀⠀⠀⠀⠀⠀⠀⠀⠀⠀⠀⠀⠀⠀⠀⠀⠀⠀⠀⠀⠀⢀⣿⣿⣿⣿⣿⣿⣿⠀⠀⠀⠀⠀⠀⠀⠸⢿⣿⣿⣿⣿⣿⣿⣿⣿⣿⣿⣿⣿⣿⣿⣿⣿⣿⣿⣿⣿⣿⣿⣿⣿⣿⣿⣿⣿⣿⣿⣿⣿⣿⣿⣿⣿⡇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⠀⠀⠀⠀⠀⠀⠀⠀⠀⠀⠀⠀⠀⠀⠀⠀⠀⠀⠀⠀⠀⠀⠀⠀⠀⠀⠀⠀⠀⠀⠀⠀⠀⠀⠀⣿⢿⣿⣿⣿⣿⣿⣿⣿⣿⠀⠀⠀⠀⠀⠀⠀⠀⠀⢰⡀⣿⣿⣿⣿⣿⣿⣿⣿⣿⣿⣿⣿⣿⣿⣿⣿⣿⣿⣿⣿⣿⣿⣿⣿⣿⣿⣿⣿⣿⣿⣿⣿⣿⣿⡇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⠀⠀⠀⠀⠀⠀⠀⠀⠀⠀⠀⠀⠀⠀⠀⠀⠀⠀⠀⠀⠀⠀⠀⠀⠀⠀⠀⠀⠀⠀⠀⠀⠀⠀⠀⠀⠀⡏⢻⣿⣿⣿⣿⣿⣿⠀⠀⠀⠀⠀⠀⠀⠀⠀⣿⣿⣿⣿⣿⣿⣿⣿⣿⣿⣿⣿⣿⣿⣿⣿⣿⣿⣿⣿⣿⣿⣿⣿⣿⣿⣿⣿⣿⣿⣿⣿⣿⣿⣿⣿⡇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⠀⠀⠀⠀⠀⠀⠀⠀⠀⠀⠀⠀⠀⠀⠀⠀⠀⠀⠀⠀⠀⠀⠀⠀⠀⠀⠀⠀⠀⠀⠀⠀⠀⠀⠀⠀⠀⣧⣿⣿⣿⣿⣿⣿⣿⠀⠀⠀⠀⠀⠀⠀⠀⠀⣿⣿⣿⣿⣿⣿⣿⣿⣿⣿⣿⣿⣿⣿⣿⣿⣿⣿⣿⣿⣿⣿⣿⣿⣿⣿⣿⣿⣿⣿⣿⣿⣿⣿⣿⣿⡇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⠀⠀⠀⠀⠀⠀⠀⠀⠀⠀⠀⠀⠀⠀⠀⠀⠀⠀⠀⠀⠀⠀⠀⠀⠀⠀⠀⠀⠀⠀⠀⠀⠀⠀⢨⣿⣿⣿⣿⣿⣿⣿⣿⣿⣿⠀⠀⠀⠀⠀⠀⠀⠀⠀⠀⠀⢿⣿⣿⣿⣿⣿⣿⣿⣿⣿⣿⣿⣿⣿⣿⣿⣿⣿⣿⣿⣿⣿⣿⣿⣿⣿⣿⣿⣿⣿⣿⣿⣿⣿⡇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⠀⠀⠀⠀⠀⠀⠀⠀⠀⠀⠀⠀⠀⠀⠀⠀⠀⠀⠀⠀⠀⠀⠀⠀⠀⠀⠀⠀⠀⠀⠀⠀⠀⣰⣿⣿⣿⣿⣿⣿⣿⣿⣿⣿⣿⠀⠀⠀⠀⠀⠀⠀⠀⠀⠀⠀⠈⢻⣿⣿⣿⣿⣿⣿⣿⣿⣿⣿⣿⣿⣿⣿⣿⣿⣿⣿⣿⣿⣿⣿⣿⣿⣿⣿⣿⣿⣿⣿⣿⣿⡇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⠀⠀⠀⠀⠀⠀⠀⠀⠀⠀⠀⠀⠀⠀⠀⠀⠀⠀⠀⠀⠀⠀⠀⠀⠀⠀⠀⠀⠀⠀⠀⠀⠀⠀⠀⠀⠀⠀⠀⠀⠀⠀⠀⣠⣾⠀⠈⠻⢿⣿⣿⣿⣿⣿⣿⣿⣿⣿⣿⣿⣿⣿⣿⣿⣿⣿⣿⣿⣿⣿⣿⣿⣿⣿⣿⣿⣿⣿⣿⣿⣿⣿⣿⣿⣿⣿⣿⣿⣿⣿⡇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⠀⠀⠀⠀⠀⠀⠀⠀⠀⠀⠀⠀⠀⠀⠀⠀⠀⠀⠀⠀⠀⠀⠀⠀⠀⠀⠀⠀⠀⠀⠀⠀⠀⠀⠀⠀⠀⣿⣶⣄⣴⣿⣿⣿⣿⠀⠀⠀⠀⠈⠙⠟⠁⠀⣿⣿⣿⣿⣿⣿⣿⣿⣿⣿⣿⣿⣿⣿⣿⣿⣿⣿⣿⣿⣿⣿⣿⣿⣿⣿⣿⣿⣿⣿⣿⣿⣿⣿⣿⣿⡇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⠀⠀⠀⠀⠀⠀⠀⠀⠀⠀⠀⠀⠀⠀⠀⠀⠀⠀⠀⠀⠀⠀⠀⠀⠀⠀⠀⠀⠀⠀⠀⠀⠀⠀⠀⢀⡀⢹⣿⣿⣿⣿⣿⣿⣿⠀⠀⠀⠀⠀⠀⠀⠀⢸⣿⣿⣿⣿⣿⣿⣿⣿⣿⣿⣿⣿⣿⣿⣿⣿⣿⣿⣿⣿⣿⣿⣿⣿⣿⣿⣿⣿⣿⣿⣿⣿⣿⣿⣿⣿⡇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⠀⠀⠀⠀⠀⠀⠀⠀⠀⠀⠀⠀⠀⠀⠀⠀⠀⠀⠀⠀⠀⠀⠀⠀⠀⠀⠀⠀⠀⠀⠀⠀⠀⠀⠀⠘⠿⢿⣿⣿⣿⣿⣿⣿⣿⠀⠀⠀⠀⠀⠀⠀⠀⢈⢀⣿⣿⣿⣿⣿⣿⣿⣿⣿⣿⣿⣿⣿⣿⣿⣿⣿⣿⣿⣿⣿⣿⣿⣿⣿⣿⣿⣿⣿⣿⣿⣿⣿⣿⣿⡇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⠀⠀⠀⠀⠀⠀⠀⠀⠀⠀⠀⠀⠀⠀⠀⠀⠀⠀⠀⠀⠀⠀⠀⠀⠀⠀⠀⠀⠀⠀⠀⠀⠀⠀⠀⢠⣶⣿⣿⣿⣿⣿⣿⣿⣿⠀⠀⠀⠀⠀⠀⠀⠀⠈⠛⢿⣿⣿⣿⣿⣿⣿⣿⣿⣿⣿⣿⣿⣿⣿⣿⣿⣿⣿⣿⣿⣿⣿⣿⣿⣿⣿⣿⣿⣿⣿⣿⣿⣿⣿⡇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⠀⠀⠀⠀⠀⠀⠀⠀⠀⠀⠀⠀⠀⠀⠀⠀⠀⠀⠀⠀⠀⠀⠀⠀⠀⠀⠀⠀⠀⠀⠀⠀⠀⠀⠀⢼⠉⠁⣿⣿⣿⣿⣿⣿⣿⠀⠀⠀⠀⠀⠀⠀⠀⣤⣤⠈⣿⣿⣿⣿⣿⣿⣿⣿⣿⣿⣿⣿⣿⣿⣿⣿⣿⣿⣿⣿⣿⣿⣿⣿⣿⣿⣿⣿⣿⣿⣿⣿⣿⣿⡇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⠀⠀⠀⠀⠀⠀⠀⠀⠀⠀⠀⠀⠀⠀⠀⠀⠀⠀⠀⠀⠀⠀⠀⠀⠀⠀⠀⠀⠀⠀⠀⠀⠀⠀⠀⠘⣄⠘⠻⣿⣿⣿⣿⣿⣿⠀⠀⠀⠀⠀⠀⢀⠀⣼⠟⢠⣿⣿⣿⣿⣿⣿⣿⣿⣿⣿⣿⣿⣿⣿⣿⣿⣿⣿⣿⣿⣿⣿⣿⣿⣿⣿⣿⣿⣿⣿⣿⣿⣿⣿⡇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⠀⠀⠀⠀⠀⠀⠀⠀⠀⠀⠀⠀⠀⠀⠀⠀⠀⠀⠀⠀⠀⠀⠀⠀⠀⠀⠀⠀⠀⠀⠀⠀⠀⠀⠀⠀⠈⢷⣄⠈⣿⣿⣿⣿⣿⠀⠀⠀⠀⠀⠀⣾⠟⢁⣴⣿⣿⣿⣿⣿⣿⣿⣿⣿⣿⣿⣿⣿⣿⣿⣿⣿⣿⣿⣿⣿⣿⣿⣿⣿⣿⣿⣿⣿⣿⣿⣿⣿⣿⣿⡇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⠀⠀⠀⠀⠀⠀⠀⠀⠀⠀⠀⠀⠀⠀⠀⠀⠀⠀⠀⠀⠀⠀⠀⠀⠀⠀⠀⠀⠀⠀⠀⠀⠀⠀⠀⠀⠀⠀⣙⣻⣟⣁⣾⣿⣿⠀⠀⠀⠳⠦⠀⠀⢴⣿⣿⣿⣿⣿⣿⣿⣿⣿⣿⣿⣿⣿⣿⣿⣿⣿⣿⣿⣿⣿⣿⣿⣿⣿⣿⣿⣿⣿⣿⣿⣿⣿⣿⣿⣿⣿⡇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⠀⠀⠀⠀⠀⠀⠀⠀⠀⠀⠀⠀⠀⠀⠀⠀⠀⠀⠀⠀⠀⠀⠀⠀⠀⠀⠀⠀⠀⠀⠀⠀⠀⠀⠀⠀⠀⠀⣿⣿⣿⣿⣿⣿⣿⠀⠀⠀⠀⠀⠀⠀⠸⣿⣿⣿⣿⣿⣿⣿⣿⣿⣿⣿⣿⣿⣿⣿⣿⣿⣿⣿⣿⣿⣿⣿⣿⣿⣿⣿⣿⣿⣿⣿⣿⣿⣿⣿⣿⣿⡇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⠀⠀⠀⠀⠀⠀⠀⠀⠀⠀⠀⠀⠀⠀⠀⠀⠀⠀⠀⠀⠀⠀⠀⠀⠀⠀⠀⠀⠀⠀⠀⠀⠀⠀⠀⠀⢠⣾⣿⣿⣿⣿⣿⣿⣿⠀⠀⠀⠀⠀⠀⠀⠀⠈⢿⣿⣿⣿⣿⣿⣿⣿⣿⣿⣿⣿⣿⣿⣿⣿⣿⣿⣿⣿⣿⣿⣿⣿⣿⣿⣿⣿⣿⣿⣿⣿⣿⣿⣿⣿⡇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⠀⠀⠀⠀⠀⠀⠀⠀⠀⠀⠀⠀⠀⠀⠀⠀⠀⠀⠀⠀⠀⠀⠀⠀⠀⠀⠀⠀⠀⠀⠀⠀⠀⠀⠀⣿⣿⣿⣿⣿⣿⣿⣿⣿⣿⠀⠀⠀⠀⠀⠀⠀⠀⠀⢠⠀⣿⣿⣿⣿⣿⣿⣿⣿⣿⣿⣿⣿⣿⣿⣿⣿⣿⣿⣿⣿⣿⣿⣿⣿⣿⣿⣿⣿⣿⣿⣿⣿⣿⣿⡇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⠀⠀⠀⠀⠀⠀⠀⠀⠀⠀⠀⠀⠀⠀⠀⠀⠀⠀⠀⠀⠀⠀⠀⠀⠀⠀⠀⠀⠀⠀⠀⠀⠀⠀⠀⠀⠀⡟⢿⣿⣿⣿⣿⣿⣿⠀⠀⠀⠀⠀⠀⠀⠀⠀⣿⣿⣿⣿⣿⣿⣿⣿⣿⣿⣿⣿⣿⣿⣿⣿⣿⣿⣿⣿⣿⣿⣿⣿⣿⣿⣿⣿⣿⣿⣿⣿⣿⣿⣿⣿⡇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⠀⠀⠀⠀⠀⠀⠀⠀⠀⠀⠀⠀⠀⠀⠀⠀⠀⠀⠀⠀⠀⠀⠀⠀⠀⠀⠀⠀⠀⠀⠀⠀⠀⠀⠀⠀⠀⣧⣾⣿⣿⣿⣿⣿⣿⠀⠀⠀⠀⠀⠀⠀⠀⠀⣿⣿⣿⣿⣿⣿⣿⣿⣿⣿⣿⣿⣿⣿⣿⣿⣿⣿⣿⣿⣿⣿⣿⣿⣿⣿⣿⣿⣿⣿⣿⣿⣿⣿⣿⣿⡇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⠀⠀⠀⠀⠀⠀⠀⠀⠀⠀⠀⠀⠀⠀⠀⠀⠀⠀⠀⠀⠀⠀⠀⠀⠀⠀⠀⠀⠀⠀⠀⠀⠀⣠⣿⣿⣿⣿⣿⣿⣿⣿⣿⣿⣿⠀⠀⠀⠀⠀⠀⠀⠀⠀⠀⠀⠈⢿⣿⣿⣿⣿⣿⣿⣿⣿⣿⣿⣿⣿⣿⣿⣿⣿⣿⣿⣿⣿⣿⣿⣿⣿⣿⣿⣿⣿⣿⣿⣿⣿⡇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⠀⠀⠀⠀⠀⠀⠀⠀⠀⠀⠀⠀⠀⠀⠀⠀⠀⠀⠀⠀⠀⠀⠀⠀⠀⠀⠀⠀⠀⠀⠀⠀⠀⠀⠀⠀⠀⠀⠀⠀⠀⠀⠀⢀⣴⠈⠙⢿⣿⣿⣿⣿⣿⣿⣿⣿⣿⣿⣿⣿⣿⣿⣿⣿⣿⣿⣿⣿⣿⣿⣿⣿⣿⣿⣿⣿⣿⣿⣿⣿⣿⣿⣿⣿⣿⣿⣿⣿⣿⣿⡇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⠀⠀⠀⠀⠀⠀⠀⠀⠀⠀⠀⠀⠀⠀⠀⠀⠀⠀⠀⠀⠀⠀⠀⠀⠀⠀⠀⠀⠀⠀⠀⠀⠀⠀⠀⠀⠀⣶⣄⠀⣠⣶⣶⣿⣿⠀⠀⠀⠈⠙⠻⡿⠋⠉⣿⣿⣿⣿⣿⣿⣿⣿⣿⣿⣿⣿⣿⣿⣿⣿⣿⣿⣿⣿⣿⣿⣿⣿⣿⣿⣿⣿⣿⣿⣿⣿⣿⣿⣿⣿⡇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⠀⠀⠀⠀⠀⠀⠀⠀⠀⠀⠀⠀⠀⠀⠀⠀⠀⠀⠀⠀⠀⠀⠀⠀⠀⠀⠀⠀⠀⠀⠀⠀⠀⠀⠀⠀⠀⢻⣿⣿⣿⣿⣿⣿⣿⠀⠀⠀⠀⠀⠀⠀⠀⢰⣿⣿⣿⣿⣿⣿⣿⣿⣿⣿⣿⣿⣿⣿⣿⣿⣿⣿⣿⣿⣿⣿⣿⣿⣿⣿⣿⣿⣿⣿⣿⣿⣿⣿⣿⣿⡇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⠀⠀⠀⠀⠀⠀⠀⠀⠀⠀⠀⠀⠀⠀⠀⠀⠀⠀⠀⠀⠀⠀⠀⠀⠀⠀⠀⠀⠀⠀⠀⠀⠀⠀⠀⠼⣷⣾⣿⣿⣿⣿⣿⣿⣿⠀⠀⠀⠀⠀⠀⠀⠀⠘⠉⣿⣿⣿⣿⣿⣿⣿⣿⣿⣿⣿⣿⣿⣿⣿⣿⣿⣿⣿⣿⣿⣿⣿⣿⣿⣿⣿⣿⣿⣿⣿⣿⣿⣿⣿⡇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⠀⠀⠀⠀⠀⠀⠀⠀⠀⠀⠀⠀⠀⠀⠀⠀⠀⠀⠀⠀⠀⠀⠀⠀⠀⠀⠀⠀⠀⠀⠀⠀⠀⠀⠀⢀⣤⣾⣿⣿⣿⣿⣿⣿⣿⠀⠀⠀⠀⠀⠀⠀⠀⠺⢶⣿⣿⣿⣿⣿⣿⣿⣿⣿⣿⣿⣿⣿⣿⣿⣿⣿⣿⣿⣿⣿⣿⣿⣿⣿⣿⣿⣿⣿⣿⣿⣿⣿⣿⣿⡇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⠀⠀⠀⠀⠀⠀⠀⠀⠀⠀⠀⠀⠀⠀⠀⠀⠀⠀⠀⠀⠀⠀⠀⠀⠀⠀⠀⠀⠀⠀⠀⠀⠀⠀⠀⢨⠟⠋⣿⣿⣿⣿⣿⣿⣿⠀⠀⠀⠀⠀⠀⠀⠀⣄⡀⢻⣿⣿⣿⣿⣿⣿⣿⣿⣿⣿⣿⣿⣿⣿⣿⣿⣿⣿⣿⣿⣿⣿⣿⣿⣿⣿⣿⣿⣿⣿⣿⣿⣿⣿⡇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⠀⠀⠀⠀⠀⠀⠀⠀⠀⠀⠀⠀⠀⠀⠀⠀⠀⠀⠀⠀⠀⠀⠀⠀⠀⠀⠀⠀⠀⠀⠀⠀⠀⠀⠀⠘⡄⠰⢿⣿⣿⣿⣿⣿⣿⠀⠀⠀⠀⠀⠀⠀⠀⣹⡟⢸⣿⣿⣿⣿⣿⣿⣿⣿⣿⣿⣿⣿⣿⣿⣿⣿⣿⣿⣿⣿⣿⣿⣿⣿⣿⣿⣿⣿⣿⣿⣿⣿⣿⣿⡇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⠀⠀⠀⠀⠀⠀⠀⠀⠀⠀⠀⠀⠀⠀⠀⠀⠀⠀⠀⠀⠀⠀⠀⠀⠀⠀⠀⠀⠀⠀⠀⠀⠀⠀⠀⠀⠘⢦⡀⠙⣿⣿⣿⣿⣿⠀⠀⠀⠀⠀⠀⣼⡾⠋⣠⣿⣿⣿⣿⣿⣿⣿⣿⣿⣿⣿⣿⣿⣿⣿⣿⣿⣿⣿⣿⣿⣿⣿⣿⣿⣿⣿⣿⣿⣿⣿⣿⣿⣿⣿⡇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⠀⠀⠀⠀⠀⠀⠀⠀⠀⠀⠀⠀⠀⠀⠀⠀⠀⠀⠀⠀⠀⠀⠀⠀⠀⠀⠀⠀⠀⠀⠀⠀⠀⠀⠀⠀⠀⠀⠙⢦⣿⢏⣿⣿⣿⠀⠀⠀⣦⡀⠈⠉⣠⣾⣿⣿⣿⣿⣿⣿⣿⣿⣿⣿⣿⣿⣿⣿⣿⣿⣿⣿⣿⣿⣿⣿⣿⣿⣿⣿⣿⣿⣿⣿⣿⣿⣿⣿⣿⣿⡇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⠀⠀⠀⠀⠀⠀⠀⠀⠀⠀⠀⠀⠀⠀⠀⠀⠀⠀⠀⠀⠀⠀⠀⠀⠀⠀⠀⠀⠀⠀⠀⠀⠀⠀⠀⠀⠀⠀⣾⣿⣿⣿⣿⣿⣿⠀⠀⠀⠀⠀⠀⠀⢸⣿⣿⣿⣿⣿⣿⣿⣿⣿⣿⣿⣿⣿⣿⣿⣿⣿⣿⣿⣿⣿⣿⣿⣿⣿⣿⣿⣿⣿⣿⣿⣿⣿⣿⣿⣿⣿⡇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⠀⠀⠀⠀⠀⠀⠀⠀⠀⠀⠀⠀⠀⠀⠀⠀⠀⠀⠀⠀⠀⠀⠀⠀⠀⠀⠀⠀⠀⠀⠀⠀⠀⠀⠀⠀⢀⣴⣿⣿⣿⣿⣿⣿⣿⠀⠀⠀⠀⠀⠀⠀⠀⠙⣿⣿⣿⣿⣿⣿⣿⣿⣿⣿⣿⣿⣿⣿⣿⣿⣿⣿⣿⣿⣿⣿⣿⣿⣿⣿⣿⣿⣿⣿⣿⣿⣿⣿⣿⣿⡇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⠀⠀⠀⠀⠀⠀⠀⠀⠀⠀⠀⠀⠀⠀⠀⠀⠀⠀⠀⠀⠀⠀⠀⠀⠀⠀⠀⠀⠀⠀⠀⠀⠀⠀⠀⢹⣿⣿⣿⣿⣿⣿⣿⣿⣿⠀⠀⠀⠀⠀⠀⠀⠀⠀⠀⠘⣿⣿⣿⣿⣿⣿⣿⣿⣿⣿⣿⣿⣿⣿⣿⣿⣿⣿⣿⣿⣿⣿⣿⣿⣿⣿⣿⣿⣿⣿⣿⣿⣿⣿⡇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⠀⠀⠀⠀⠀⠀⠀⠀⠀⠀⠀⠀⠀⠀⠀⠀⠀⠀⠀⠀⠀⠀⠀⠀⠀⠀⠀⠀⠀⠀⠀⠀⠀⠀⠀⣿⣿⣿⣿⣿⣿⣿⣿⣿⣿⠀⠀⠀⠀⠀⠀⠀⠀⠀⢠⠀⣻⣿⣿⣿⣿⣿⣿⣿⣿⣿⣿⣿⣿⣿⣿⣿⣿⣿⣿⣿⣿⣿⣿⣿⣿⣿⣿⣿⣿⣿⣿⣿⣿⣿⡇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⠀⠀⠀⠀⠀⠀⠀⠀⠀⠀⠀⠀⠀⠀⠀⠀⠀⠀⠀⠀⠀⠀⠀⠀⠀⠀⠀⠀⠀⠀⠀⠀⠀⠀⠀⠁⢹⣿⣿⣿⣿⣿⣿⣿⣿⠀⠀⠀⠀⠀⠀⠀⠀⠀⢸⣶⣿⣿⣿⣿⣿⣿⣿⣿⣿⣿⣿⣿⣿⣿⣿⣿⣿⣿⣿⣿⣿⣿⣿⣿⣿⣿⣿⣿⣿⣿⣿⣿⣿⣿⡇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⠀⠀⠀⠀⠀⠀⠀⠀⠀⠀⠀⠀⠀⠀⠀⠀⠀⠀⠀⠀⠀⠀⠀⠀⠀⠀⠀⠀⠀⠀⠀⠀⠀⠀⠀⠀⠀⡿⣿⣿⣿⣿⣿⣿⣿⠀⠀⠀⠀⠀⠀⠀⠀⠀⣼⣿⣿⣿⣿⣿⣿⣿⣿⣿⣿⣿⣿⣿⣿⣿⣿⣿⣿⣿⣿⣿⣿⣿⣿⣿⣿⣿⣿⣿⣿⣿⣿⣿⣿⣿⡇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⠀⠀⠀⠀⠀⠀⠀⠀⠀⠀⠀⠀⠀⠀⠀⠀⠀⠀⠀⠀⠀⠀⠀⠀⠀⠀⠀⠀⠀⠀⠀⠀⠀⠀⠀⠀⠀⣇⣼⣿⣿⣿⣿⣿⣿⠀⠀⠀⠀⠀⠀⠀⠀⠀⣿⣿⣿⣿⣿⣿⣿⣿⣿⣿⣿⣿⣿⣿⣿⣿⣿⣿⣿⣿⣿⣿⣿⣿⣿⣿⣿⣿⣿⣿⣿⣿⣿⣿⣿⣿⡇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⠀⠀⠀⠀⠀⠀⠀⠀⠀⠀⠀⠀⠀⠀⠀⠀⠀⠀⠀⠀⠀⠀⠀⠀⠀⠀⠀⠀⠀⠀⠀⠀⠀⠀⠐⣿⣿⣿⣿⣿⣿⣿⣿⣿⣿⠀⠀⠀⠀⠀⠀⠀⠀⠀⠀⠀⣿⣿⣿⣿⣿⣿⣿⣿⣿⣿⣿⣿⣿⣿⣿⣿⣿⣿⣿⣿⣿⣿⣿⣿⣿⣿⣿⣿⣿⣿⣿⣿⣿⣿⡇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⠀⠀⠀⠀⠀⠀⠀⠀⠀⠀⠀⠀⠀⠀⠀⠀⠀⠀⠀⠀⠀⠀⠀⠀⠀⠀⠀⠀⠀⠀⠀⠀⠀⢀⣾⣿⣿⣿⣿⣿⣿⣿⣿⣿⣿⠀⠀⠀⠀⠀⠀⠀⠀⠀⠀⠀⠙⢿⣿⣿⣿⣿⣿⣿⣿⣿⣿⣿⣿⣿⣿⣿⣿⣿⣿⣿⣿⣿⣿⣿⣿⣿⣿⣿⣿⣿⣿⣿⣿⣿⡇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⠀⠀⠀⠀⠀⠀⠀⠀⠀⠀⠀⠀⠀⠀⠀⠀⠀⠀⠀⠀⠀⠀⠀⠀⠀⠀⠀⠀⠀⠀⠀⠀⠀⠀⠀⠀⠀⠀⠀⠀⠀⠀⠀⠀⣠⠈⠻⣿⣿⣿⣿⣿⣿⣿⣿⣿⣿⣿⣿⣿⣿⣿⣿⣿⣿⣿⣿⣿⣿⣿⣿⣿⣿⣿⣿⣿⣿⣿⣿⣿⣿⣿⣿⣿⣿⣿⣿⣿⣿⣿⡇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⠀⠀⠀⠀⠀⠀⠀⠀⠀⠀⠀⠀⠀⠀⠀⠀⠀⠀⠀⠀⠀⠀⠀⠀⠀⠀⠀⠀⠀⠀⠀⠀⠀⠀⠀⠀⠀⣦⣄⠀⣠⣤⣶⣾⣿⠀⠀⠈⠉⠛⢿⡿⠛⠙⣿⣿⣿⣿⣿⣿⣿⣿⣿⣿⣿⣿⣿⣿⣿⣿⣿⣿⣿⣿⣿⣿⣿⣿⣿⣿⣿⣿⣿⣿⣿⣿⣿⣿⣿⣿⡇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⠀⠀⠀⠀⠀⠀⠀⠀⠀⠀⠀⠀⠀⠀⠀⠀⠀⠀⠀⠀⠀⠀⠀⠀⠀⠀⠀⠀⠀⠀⠀⠀⠀⠀⠀⠀⠀⢻⣿⣿⣿⣿⣿⣿⣿⠀⠀⠀⠀⠀⠀⠀⠀⢰⣿⣿⣿⣿⣿⣿⣿⣿⣿⣿⣿⣿⣿⣿⣿⣿⣿⣿⣿⣿⣿⣿⣿⣿⣿⣿⣿⣿⣿⣿⣿⣿⣿⣿⣿⣿⡇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⠀⠀⠀⠀⠀⠀⠀⠀⠀⠀⠀⠀⠀⠀⠀⠀⠀⠀⠀⠀⠀⠀⠀⠀⠀⠀⠀⠀⠀⠀⠀⠀⠀⠀⠀⢼⣦⣼⣿⣿⣿⣿⣿⣿⣿⠀⠀⠀⠀⠀⠀⠀⠀⠘⠛⣿⣿⣿⣿⣿⣿⣿⣿⣿⣿⣿⣿⣿⣿⣿⣿⣿⣿⣿⣿⣿⣿⣿⣿⣿⣿⣿⣿⣿⣿⣿⣿⣿⣿⣿⡇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⠀⠀⠀⠀⠀⠀⠀⠀⠀⠀⠀⠀⠀⠀⠀⠀⠀⠀⠀⠀⠀⠀⠀⠀⠀⠀⠀⠀⠀⠀⠀⠀⠀⠀⠀⠀⣀⣽⣿⣿⣿⣿⣿⣿⣿⠀⠀⠀⠀⠀⠀⠀⠀⠰⣶⣿⣿⣿⣿⣿⣿⣿⣿⣿⣿⣿⣿⣿⣿⣿⣿⣿⣿⣿⣿⣿⣿⣿⣿⣿⣿⣿⣿⣿⣿⣿⣿⣿⣿⣿⡇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⠀⠀⠀⠀⠀⠀⠀⠀⠀⠀⠀⠀⠀⠀⠀⠀⠀⠀⠀⠀⠀⠀⠀⠀⠀⠀⠀⠀⠀⠀⠀⠀⠀⠀⠀⠘⡿⠟⣿⣿⣿⣿⣿⣿⣿⠀⠀⠀⠀⠀⠀⠀⠀⡀⠈⢿⣿⣿⣿⣿⣿⣿⣿⣿⣿⣿⣿⣿⣿⣿⣿⣿⣿⣿⣿⣿⣿⣿⣿⣿⣿⣿⣿⣿⣿⣿⣿⣿⣿⣿⡇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⠀⠀⠀⠀⠀⠀⠀⠀⠀⠀⠀⠀⠀⠀⠀⠀⠀⠀⠀⠀⠀⠀⠀⠀⠀⠀⠀⠀⠀⠀⠀⠀⠀⠀⠀⠘⡇⠰⣿⣿⣿⣿⣿⣿⣿⠀⠀⠀⠀⠀⠀⠀⠀⣹⡇⢸⣿⣿⣿⣿⣿⣿⣿⣿⣿⣿⣿⣿⣿⣿⣿⣿⣿⣿⣿⣿⣿⣿⣿⣿⣿⣿⣿⣿⣿⣿⣿⣿⣿⣿⡇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⠀⠀⠀⠀⠀⠀⠀⠀⠀⠀⠀⠀⠀⠀⠀⠀⠀⠀⠀⠀⠀⠀⠀⠀⠀⠀⠀⠀⠀⠀⠀⠀⠀⠀⠀⠀⠙⣄⠀⠛⣿⣿⣿⣿⣿⠀⠀⠀⠀⠀⠀⣼⣶⠟⢠⣿⣿⣿⣿⣿⣿⣿⣿⣿⣿⣿⣿⣿⣿⣿⣿⣿⣿⣿⣿⣿⣿⣿⣿⣿⣿⣿⣿⣿⣿⣿⣿⣿⣿⣿⡇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⠀⠀⠀⠀⠀⠀⠀⠀⠀⠀⠀⠀⠀⠀⠀⠀⠀⠀⠀⠀⠀⠀⠀⠀⠀⠀⠀⠀⠀⠀⠀⠀⠀⠀⠀⠀⠀⠈⠳⣤⣷⣿⣿⣿⣿⠀⠀⠀⣤⠀⠐⠋⣀⣴⣿⣿⣿⣿⣿⣿⣿⣿⣿⣿⣿⣿⣿⣿⣿⣿⣿⣿⣿⣿⣿⣿⣿⣿⣿⣿⣿⣿⣿⣿⣿⣿⣿⣿⣿⣿⡇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⠀⠀⠀⠀⠀⠀⠀⠀⠀⠀⠀⠀⠀⠀⠀⠀⠀⠀⠀⠀⠀⠀⠀⠀⠀⠀⠀⠀⠀⠀⠀⠀⠀⠀⠀⠀⠀⠀⣶⣾⣿⣿⣿⣿⣿⠀⠀⠀⠀⠀⠀⠀⢹⣿⣿⣿⣿⣿⣿⣿⣿⣿⣿⣿⣿⣿⣿⣿⣿⣿⣿⣿⣿⣿⣿⣿⣿⣿⣿⣿⣿⣿⣿⣿⣿⣿⣿⣿⣿⣿⡇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⠀⠀⠀⠀⠀⠀⠀⠀⠀⠀⠀⠀⠀⠀⠀⠀⠀⠀⠀⠀⠀⠀⠀⠀⠀⠀⠀⠀⠀⠀⠀⠀⠀⠀⠀⠀⠀⣴⣿⣿⣿⣿⣿⣿⣿⠀⠀⠀⠀⠀⠀⠀⠀⠹⣿⣿⣿⣿⣿⣿⣿⣿⣿⣿⣿⣿⣿⣿⣿⣿⣿⣿⣿⣿⣿⣿⣿⣿⣿⣿⣿⣿⣿⣿⣿⣿⣿⣿⣿⣿⡇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⠀⠀⠀⠀⠀⠀⠀⠀⠀⠀⠀⠀⠀⠀⠀⠀⠀⠀⠀⠀⠀⠀⠀⠀⠀⠀⠀⠀⠀⠀⠀⠀⠀⠀⠀⣰⣿⣿⣿⣿⣿⣿⣿⣿⣿⠀⠀⠀⠀⠀⠀⠀⠀⠀⠀⢹⣿⣿⣿⣿⣿⣿⣿⣿⣿⣿⣿⣿⣿⣿⣿⣿⣿⣿⣿⣿⣿⣿⣿⣿⣿⣿⣿⣿⣿⣿⣿⣿⣿⣿⡇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⠀⠀⠀⠀⠀⠀⠀⠀⠀⠀⠀⠀⠀⠀⠀⠀⠀⠀⠀⠀⠀⠀⠀⠀⠀⠀⠀⠀⠀⠀⠀⠀⠀⠀⠀⢻⣿⣿⣿⣿⣿⣿⣿⣿⣿⠀⠀⠀⠀⠀⠀⠀⠀⠀⠀⠈⣿⣿⣿⣿⣿⣿⣿⣿⣿⣿⣿⣿⣿⣿⣿⣿⣿⣿⣿⣿⣿⣿⣿⣿⣿⣿⣿⣿⣿⣿⣿⣿⣿⣿⡇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⠀⠀⠀⠀⠀⠀⠀⠀⠀⠀⠀⠀⠀⠀⠀⠀⠀⠀⠀⠀⠀⠀⠀⠀⠀⠀⠀⠀⠀⠀⠀⠀⠀⠀⠀⠃⢹⣿⣿⣿⣿⣿⣿⣿⣿⠀⠀⠀⠀⠀⠀⠀⠀⠀⢸⣦⣿⣿⣿⣿⣿⣿⣿⣿⣿⣿⣿⣿⣿⣿⣿⣿⣿⣿⣿⣿⣿⣿⣿⣿⣿⣿⣿⣿⣿⣿⣿⣿⣿⣿⡇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⠀⠀⠀⠀⠀⠀⠀⠀⠀⠀⠀⠀⠀⠀⠀⠀⠀⠀⠀⠀⠀⠀⠀⠀⠀⠀⠀⠀⠀⠀⠀⠀⠀⠀⠀⠀⠈⣿⣿⣿⣿⣿⣿⣿⣿⠀⠀⠀⠀⠀⠀⠀⠀⠀⣼⣿⣿⣿⣿⣿⣿⣿⣿⣿⣿⣿⣿⣿⣿⣿⣿⣿⣿⣿⣿⣿⣿⣿⣿⣿⣿⣿⣿⣿⣿⣿⣿⣿⣿⣿⡇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⠀⠀⠀⠀⠀⠀⠀⠀⠀⠀⠀⠀⠀⠀⠀⠀⠀⠀⠀⠀⠀⠀⠀⠀⠀⠀⠀⠀⠀⠀⠀⠀⠀⠀⠀⠀⠀⡇⣼⣿⣿⣿⣿⣿⣿⠀⠀⠀⠀⠀⠀⠀⠀⠀⣿⣿⣿⣿⣿⣿⣿⣿⣿⣿⣿⣿⣿⣿⣿⣿⣿⣿⣿⣿⣿⣿⣿⣿⣿⣿⣿⣿⣿⣿⣿⣿⣿⣿⣿⣿⡇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⠀⠀⠀⠀⠀⠀⠀⠀⠀⠀⠀⠀⠀⠀⠀⠀⠀⠀⠀⠀⠀⠀⠀⠀⠀⠀⠀⠀⠀⠀⠀⠀⠀⠀⠀⣰⣿⣿⣿⣿⣿⣿⣿⣿⣿⠀⠀⠀⠀⠀⠀⠀⠀⠀⠀⢻⣿⣿⣿⣿⣿⣿⣿⣿⣿⣿⣿⣿⣿⣿⣿⣿⣿⣿⣿⣿⣿⣿⣿⣿⣿⣿⣿⣿⣿⣿⣿⣿⣿⣿⡇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⠀⠀⠀⠀⠀⠀⠀⠀⠀⠀⠀⠀⠀⠀⠀⠀⠀⠀⠀⠀⠀⠀⠀⠀⠀⠀⠀⠀⠀⠀⠀⠀⠀⠀⠠⣿⣿⣿⣿⣿⣿⣿⣿⣿⣿⠀⠀⠀⠀⠀⠀⠀⠀⠀⠀⠀⣿⣿⣿⣿⣿⣿⣿⣿⣿⣿⣿⣿⣿⣿⣿⣿⣿⣿⣿⣿⣿⣿⣿⣿⣿⣿⣿⣿⣿⣿⣿⣿⣿⣿⡇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⠀⠀⠀⠀⠀⠀⠀⠀⠀⠀⠀⠀⠀⠀⠀⠀⠀⠀⠀⠀⠀⠀⠀⠀⠀⠀⠀⠀⠀⠀⠀⠀⠀⢀⣼⣿⣿⣿⣿⣿⣿⣿⣿⣿⣿⠀⠀⠀⠀⠀⠀⠀⠀⠀⠀⠀⠙⣿⣿⣿⣿⣿⣿⣿⣿⣿⣿⣿⣿⣿⣿⣿⣿⣿⣿⣿⣿⣿⣿⣿⣿⣿⣿⣿⣿⣿⣿⣿⣿⣿⡇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⠀⠀⠀⠀⠀⠀⠀⠀⠀⠀⠀⠀⠀⠀⠀⠀⠀⠀⠀⠀⠀⠀⠀⠀⠀⠀⠀⠀⠀⠀⠀⠀⠀⠀⠀⠀⠀⠀⠀⠀⠀⠀⠀⠀⣠⠘⠿⣿⣿⣿⣿⣿⣿⣿⣿⣿⣿⣿⣿⣿⣿⣿⣿⣿⣿⣿⣿⣿⣿⣿⣿⣿⣿⣿⣿⣿⣿⣿⣿⣿⣿⣿⣿⣿⣿⣿⣿⣿⣿⣿⡇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⠀⠀⠀⠀⠀⠀⠀⠀⠀⠀⠀⠀⠀⠀⠀⠀⠀⠀⠀⠀⠀⠀⠀⠀⠀⠀⠀⠀⠀⠀⠀⠀⠀⠀⠀⠀⠀⣤⡀⠀⢀⣠⣤⣼⣿⠀⠀⠉⠛⠻⣿⣿⠟⠻⣿⣿⣿⣿⣿⣿⣿⣿⣿⣿⣿⣿⣿⣿⣿⣿⣿⣿⣿⣿⣿⣿⣿⣿⣿⣿⣿⣿⣿⣿⣿⣿⣿⣿⣿⣿⡇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⠀⠀⠀⠀⠀⠀⠀⠀⠀⠀⠀⠀⠀⠀⠀⠀⠀⠀⠀⠀⠀⠀⠀⠀⠀⠀⠀⠀⠀⠀⠀⠀⠀⠀⠀⠀⠀⣿⣿⣶⣿⣿⣿⣿⣿⠀⠀⠀⠀⠀⠈⠁⠀⠀⣿⣿⣿⣿⣿⣿⣿⣿⣿⣿⣿⣿⣿⣿⣿⣿⣿⣿⣿⣿⣿⣿⣿⣿⣿⣿⣿⣿⣿⣿⣿⣿⣿⣿⣿⣿⡇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⠀⠀⠀⠀⠀⠀⠀⠀⠀⠀⠀⠀⠀⠀⠀⠀⠀⠀⠀⠀⠀⠀⠀⠀⠀⠀⠀⠀⠀⠀⠀⠀⠀⠀⠀⠀⠀⣿⣿⣿⣿⣿⣿⣿⣿⠀⠀⠀⠀⠀⠀⠀⠀⢰⣿⣿⣿⣿⣿⣿⣿⣿⣿⣿⣿⣿⣿⣿⣿⣿⣿⣿⣿⣿⣿⣿⣿⣿⣿⣿⣿⣿⣿⣿⣿⣿⣿⣿⣿⣿⡇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⠀⠀⠀⠀⠀⠀⠀⠀⠀⠀⠀⠀⠀⠀⠀⠀⠀⠀⠀⠀⠀⠀⠀⠀⠀⠀⠀⠀⠀⠀⠀⠀⠀⠀⢀⣰⣄⣸⣿⣿⣿⣿⣿⣿⣿⠀⠀⠀⠀⠀⠀⠀⠀⠼⠟⣿⣿⣿⣿⣿⣿⣿⣿⣿⣿⣿⣿⣿⣿⣿⣿⣿⣿⣿⣿⣿⣿⣿⣿⣿⣿⣿⣿⣿⣿⣿⣿⣿⣿⣿⡇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⠀⠀⠀⠀⠀⠀⠀⠀⠀⠀⠀⠀⠀⠀⠀⠀⠀⠀⠀⠀⠀⠀⠀⠀⠀⠀⠀⠀⠀⠀⠀⠀⠀⠀⠀⠈⢉⣻⣿⣿⣿⣿⣿⣿⣿⠀⠀⠀⠀⠀⠀⠀⠀⢰⣤⣿⣿⣿⣿⣿⣿⣿⣿⣿⣿⣿⣿⣿⣿⣿⣿⣿⣿⣿⣿⣿⣿⣿⣿⣿⣿⣿⣿⣿⣿⣿⣿⣿⣿⣿⡇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⠀⠀⠀⠀⠀⠀⠀⠀⠀⠀⠀⠀⠀⠀⠀⠀⠀⠀⠀⠀⠀⠀⠀⠀⠀⠀⠀⠀⠀⠀⠀⠀⠀⠀⠀⠰⣿⡿⣿⣿⣿⣿⣿⣿⣿⠀⠀⠀⠀⠀⠀⠀⠀⠀⠙⣿⣿⣿⣿⣿⣿⣿⣿⣿⣿⣿⣿⣿⣿⣿⣿⣿⣿⣿⣿⣿⣿⣿⣿⣿⣿⣿⣿⣿⣿⣿⣿⣿⣿⣿⡇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⠀⠀⠀⠀⠀⠀⠀⠀⠀⠀⠀⠀⠀⠀⠀⠀⠀⠀⠀⠀⠀⠀⠀⠀⠀⠀⠀⠀⠀⠀⠀⠀⠀⠀⠀⠀⡇⢠⣿⣿⣿⣿⣿⣿⣿⠀⠀⠀⠀⠀⠀⠀⠀⢻⡆⢸⣿⣿⣿⣿⣿⣿⣿⣿⣿⣿⣿⣿⣿⣿⣿⣿⣿⣿⣿⣿⣿⣿⣿⣿⣿⣿⣿⣿⣿⣿⣿⣿⣿⣿⡇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⠀⠀⠀⠀⠀⠀⠀⠀⠀⠀⠀⠀⠀⠀⠀⠀⠀⠀⠀⠀⠀⠀⠀⠀⠀⠀⠀⠀⠀⠀⠀⠀⠀⠀⠀⠀⠳⡀⠈⠿⣿⣿⣿⣿⣿⠀⠀⠀⠀⠀⠀⣰⣴⡽⢁⣾⣿⣿⣿⣿⣿⣿⣿⣿⣿⣿⣿⣿⣿⣿⣿⣿⣿⣿⣿⣿⣿⣿⣿⣿⣿⣿⣿⣿⣿⣿⣿⣿⣿⣿⡇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⠀⠀⠀⠀⠀⠀⠀⠀⠀⠀⠀⠀⠀⠀⠀⠀⠀⠀⠀⠀⠀⠀⠀⠀⠀⠀⠀⠀⠀⠀⠀⠀⠀⠀⠀⠀⠀⠙⢦⣄⣧⣿⣿⣿⣿⠀⠀⠀⣀⠀⠰⠟⢁⣴⣿⣿⣿⣿⣿⣿⣿⣿⣿⣿⣿⣿⣿⣿⣿⣿⣿⣿⣿⣿⣿⣿⣿⣿⣿⣿⣿⣿⣿⣿⣿⣿⣿⣿⣿⣿⡇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⠀⠀⠀⠀⠀⠀⠀⠀⠀⠀⠀⠀⠀⠀⠀⠀⠀⠀⠀⠀⠀⠀⠀⠀⠀⠀⠀⠀⠀⠀⠀⠀⠀⠀⠀⠀⠀⠀⣴⣿⣿⣿⣿⣿⣿⠀⠀⠀⠉⠀⠀⠀⢹⣿⣿⣿⣿⣿⣿⣿⣿⣿⣿⣿⣿⣿⣿⣿⣿⣿⣿⣿⣿⣿⣿⣿⣿⣿⣿⣿⣿⣿⣿⣿⣿⣿⣿⣿⣿⣿⡇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⠀⠀⠀⠀⠀⠀⠀⠀⠀⠀⠀⠀⠀⠀⠀⠀⠀⠀⠀⠀⠀⠀⠀⠀⠀⠀⠀⠀⠀⠀⠀⠀⠀⠀⠀⠀⠀⣠⣿⣿⣿⣿⣿⣿⣿⠀⠀⠀⠀⠀⠀⠀⠈⠻⣿⣿⣿⣿⣿⣿⣿⣿⣿⣿⣿⣿⣿⣿⣿⣿⣿⣿⣿⣿⣿⣿⣿⣿⣿⣿⣿⣿⣿⣿⣿⣿⣿⣿⣿⣿⡇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⠀⠀⠀⠀⠀⠀⠀⠀⠀⠀⠀⠀⠀⠀⠀⠀⠀⠀⠀⠀⠀⠀⠀⠀⠀⠀⠀⠀⠀⠀⠀⠀⠀⠀⠀⢿⣿⣿⣿⣿⣿⣿⣿⣿⣿⠀⠀⠀⠀⠀⠀⠀⠀⠀⠀⠐⣿⣿⣿⣿⣿⣿⣿⣿⣿⣿⣿⣿⣿⣿⣿⣿⣿⣿⣿⣿⣿⣿⣿⣿⣿⣿⣿⣿⣿⣿⣿⣿⣿⣿⡇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⠀⠀⠀⠀⠀⠀⠀⠀⠀⠀⠀⠀⠀⠀⠀⠀⠀⠀⠀⠀⠀⠀⠀⠀⠀⠀⠀⠀⠀⠀⠀⠀⠀⠀⠀⠏⢿⣿⣿⣿⣿⣿⣿⣿⣿⠀⠀⠀⠀⠀⠀⠀⠀⠀⢸⣦⣾⣿⣿⣿⣿⣿⣿⣿⣿⣿⣿⣿⣿⣿⣿⣿⣿⣿⣿⣿⣿⣿⣿⣿⣿⣿⣿⣿⣿⣿⣿⣿⣿⣿⡇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⠀⠀⠀⠀⠀⠀⠀⠀⠀⠀⠀⠀⠀⠀⠀⠀⠀⠀⠀⠀⠀⠀⠀⠀⠀⠀⠀⠀⠀⠀⠀⠀⠀⠀⠀⠀⠀⡏⣹⣿⣿⣿⣿⣿⣿⠀⠀⠀⠀⠀⠀⠀⠀⠀⣿⣿⣿⣿⣿⣿⣿⣿⣿⣿⣿⣿⣿⣿⣿⣿⣿⣿⣿⣿⣿⣿⣿⣿⣿⣿⣿⣿⣿⣿⣿⣿⣿⣿⣿⣿⡇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⠀⠀⠀⠀⠀⠀⠀⠀⠀⠀⠀⠀⠀⠀⠀⠀⠀⠀⠀⠀⠀⠀⠀⠀⠀⠀⠀⠀⠀⠀⠀⠀⠀⠀⠀⠀⠀⣷⣿⣿⣿⣿⣿⣿⣿⠀⠀⠀⠀⠀⠀⠀⠀⠀⣿⣿⣿⣿⣿⣿⣿⣿⣿⣿⣿⣿⣿⣿⣿⣿⣿⣿⣿⣿⣿⣿⣿⣿⣿⣿⣿⣿⣿⣿⣿⣿⣿⣿⣿⣿⡇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⠀⠀⠀⠀⠀⠀⠀⠀⠀⠀⠀⠀⠀⠀⠀⠀⠀⠀⠀⠀⠀⠀⠀⠀⠀⠀⠀⠀⠀⠀⠀⠀⠀⠀⣰⣿⣿⣿⣿⣿⣿⣿⣿⣿⣿⠀⠀⠀⠀⠀⠀⠀⠀⠀⠀⠀⠻⣿⣿⣿⣿⣿⣿⣿⣿⣿⣿⣿⣿⣿⣿⣿⣿⣿⣿⣿⣿⣿⣿⣿⣿⣿⣿⣿⣿⣿⣿⣿⣿⣿⡇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⣿⣿⣿⣿⣿⣿⣿⣿⣿⣿⣿⣿⣿⣿⣿⣿⣿⣿⣿⣿⣿⣿⣿⣿⣿⣿⣿⣿⣿⣿⣿⣿⣿⣿⣿⣿⣿⣿⣿⣿⣿⣿⣿⣿⣿⣿⣿⣿⣿⣿⣿⣿⠟⠋⠉⠉⠙⠻⣿⣿⣿⣿⣿⣿⣿⣿⣿⣿⣿⣿⣿⣿⣿⣿⣿⣿⣿⣿⣿⣿⣿⣿⣿⣿⣿⣿⣿⣿⣿⣿⡇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⣿⣿⣿⣿⣿⣿⣿⣿⣿⣿⣿⣿⣿⣿⣿⣿⣿⣿⣿⣿⣿⣿⣿⣿⣿⣿⣿⣿⣿⣿⣿⣿⣿⣿⣿⣿⣿⣿⣿⣿⣿⣿⣿⣿⣿⣿⣿⣿⣿⣿⣿⡏⠀⠀⠀⠀⠀⠀⠀⠙⢿⣿⣿⣿⣿⣿⣿⣿⣿⣿⣿⣿⣿⣿⣿⣿⣿⣿⣿⣿⣿⣿⣿⣿⣿⣿⣿⣿⣿⣿⡇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⣿⣿⣿⣿⣿⣿⣿⣿⣿⣿⣿⣿⣿⣿⣿⣿⣿⣿⣿⣿⣿⣿⣿⣿⣿⣿⣿⣿⣿⣿⣿⣿⣿⣿⣿⣿⣿⣿⣿⣿⣿⣿⣿⣿⣿⣿⣿⣿⣿⣿⣿⣇⠀⠀⠀⠀⠀⠀⠀⠀⠀⠀⠉⠀⠀⠀⠀⠉⠻⣿⣿⣿⣿⣿⣿⣿⣿⣿⣿⣿⣿⣿⣿⣿⣿⣿⣿⣿⣿⣿⡇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⣿⣿⣿⣿⣿⣿⣿⣿⣿⣿⣿⣿⣿⣿⣿⣿⣿⣿⣿⣿⣿⣿⣿⣿⣿⣿⣿⣿⣿⣿⣿⣿⣿⣿⣿⣿⣿⣿⣿⣿⣿⣿⣿⣿⣿⣿⣿⣿⣿⣿⣿⡿⠆⠀⠀⠀⠀⠀⠀⠀⠀⠀⠀⠀⠀⠀⠀⠀⠀⠈⢿⣿⣿⣿⣿⣿⣿⣿⣿⣿⣿⣿⣿⣿⣿⣿⣿⣿⣿⣿⡇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⣿⣿⣿⣿⣿⣿⣿⣿⣿⣿⣿⣿⣿⣿⣿⣿⣿⣿⣿⣿⣿⣿⣿⣿⣿⣿⣿⣿⣿⣿⣿⣿⣿⣿⣿⣿⣿⣿⣿⣿⣿⣿⣿⣿⣿⣿⣿⣿⡿⠟⠁⠀⠀⠀⠀⠀⠀⠀⠀⠀⠀⠀⠀⠀⠀⠀⠀⠀⠀⠀⠀⢻⣿⣿⣿⣿⣿⣿⣿⣿⣿⣿⣿⣿⣿⣿⣿⣿⣿⣿⡇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⣿⣿⣿⣿⣿⣿⣿⣿⣿⣿⣿⣿⣿⣿⣿⣿⣿⣿⣿⣿⣿⣿⣿⣿⣿⣿⣿⣿⣿⣿⣿⣿⣿⣿⣿⣿⣿⣿⣿⣿⣿⣿⣿⣿⣿⣿⣿⠋⠀⠀⠀⠀⠀⠀⠀⠀⠀⠀⠀⠀⠀⠀⠀⠀⠀⠀⠀⠀⠀⠀⠀⢸⣿⣿⣿⣿⣿⣿⣿⣿⣿⣿⣿⣿⣿⣿⣿⣿⣿⣿⡇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⣿⣿⣿⣿⣿⣿⣿⣿⣿⣿⣿⣿⣿⣿⣿⣿⣿⣿⣿⣿⣿⣿⣿⣿⣿⣿⣿⣿⣿⣿⣿⣿⣿⣿⣿⣿⣿⣿⣿⣿⣿⣿⣿⣷⣷⠀⠀⠀⠀⠀⠀⠀⠀⠀⠀⠀⠀⠀⠀⠀⠀⠀⠀⠀⠀⠀⠀⠀⠀⠀⠀⠀⠀⠀⠸⣿⣿⣿⣿⣿⣿⣿⣿⣿⣿⣿⣿⣿⣿⣿⡇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⣿⣿⣿⣿⣿⣿⣿⣿⣿⣿⣿⣿⣿⣿⣿⣿⣿⣿⣿⣿⣿⣿⣿⣿⣿⣿⣿⣿⣿⣿⣿⣿⣿⣿⣿⣿⣿⣿⣿⣿⣿⣿⣿⣿⣿⣴⡀⠀⠀⠀⠀⠀⠀⠀⠀⠀⠀⠀⠀⠀⠀⠀⠀⠀⠀⠀⠀⠀⠀⠀⠀⠀⠀⠀⠀⣿⣿⣿⣿⣿⣿⣿⣿⣿⣿⣿⣿⣿⣿⣿⡇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⣿⣿⣿⣿⣿⣿⣿⣿⣿⣿⣿⣿⣿⣿⣿⣿⣿⣿⣿⣿⣿⣿⣿⣿⣿⣿⣿⣿⣿⣿⣿⣿⣿⣿⣿⣿⣿⣿⣿⣿⣿⣿⣿⣿⣿⣿⣿⣿⣦⡄⠀⠀⠀⠀⠀⠀⠀⠀⠀⠀⠀⠀⠀⠀⠀⠀⠀⠀⠀⠀⠀⠀⠀⠀⠀⣿⣿⣿⣿⣿⣿⣿⣿⣿⣿⣿⣿⣿⣿⣿⡇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⣿⣿⣿⣿⣿⣿⣿⣿⣿⣿⣿⣿⣿⣿⣿⣿⣿⣿⣿⣿⣿⣿⣿⣿⣿⣿⣿⣿⣿⣿⣿⣿⣿⣿⣿⣿⣿⣿⣿⣿⣿⣿⣿⣿⣿⣿⣿⣿⡟⠁⠀⠀⠀⠀⠀⠀⠀⠀⠀⠀⠀⠀⠀⠀⠀⠀⠀⠀⠀⠀⠀⠀⠀⠀⠀⢹⣿⣿⣿⣿⣿⣿⣿⣿⣿⣿⣿⣿⣿⣿⡇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⣿⣿⣿⣿⣿⣿⣿⣿⣿⣿⣿⣿⣿⣿⣿⣿⣿⣿⣿⣿⣿⣿⣿⣿⣿⣿⣿⣿⣿⣿⣿⣿⣿⣿⣿⣿⣿⣿⣿⣿⣿⣿⣿⣿⣿⣿⣿⣿⣿⣷⡆⠀⠀⠀⠀⠀⠀⠀⠀⠀⠀⠀⠀⠀⠀⠀⠀⠀⠀⠀⠀⠀⠀⠀⠀⢸⣿⣿⣿⣿⣿⣿⣿⣿⣿⣿⣿⣿⣿⣿⡇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⣿⣿⣿⣿⣿⣿⣿⣿⣿⣿⣿⣿⣿⣿⣿⣿⣿⣿⣿⣿⣿⣿⣿⣿⣿⣿⣿⣿⣿⣿⣿⣿⣿⣿⣿⣿⣿⣿⣿⣿⣿⣿⣿⣿⣿⣿⣿⣿⣿⣿⣿⣿⡇⠀⠀⠀⢸⣧⠀⠀⠀⠀⠀⠀⠀⠀⠀⠀⠀⠀⠀⠀⠀⠀⠀⢸⣿⣿⣿⣿⣿⣿⣿⣿⣿⣿⣿⣿⣿⣿⡇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⣿⣿⣿⣿⣿⣿⣿⣿⣿⣿⣿⣿⣿⣿⣿⣿⣿⣿⣿⣿⣿⣿⣿⣿⣿⣿⣿⣿⣿⣿⣿⣿⣿⣿⣿⣿⣿⣿⣿⣿⣿⣿⣿⣿⣿⣿⣿⣿⣿⣿⣿⣿⡇⠀⠀⠀⠈⠁⠀⠀⠀⠀⠀⠀⠀⠀⠀⠀⠀⠀⠀⠀⠀⠀⠀⣸⣿⣿⣿⣿⣿⣿⣿⣿⣿⣿⣿⣿⣿⣿⡇</a:t>
            </a:r>
            <a:br/>
            <a:r>
              <a:t>⣿⣿⣿⣿⣿⣿⣿⣿⣿⣿⣿⣿⣿⣿⣿⣿⣿⣿⣿⣿⣿⣿⣿⣿⣿⣿⣿⣿⡟⣿⣿⣿⣿⣿⣿⣿⣿⣿⣿⣿⣿⣿⣿⣿⣿⣿⣿⣿⣿⣿⣿⣿⣷⡆⠀⠀⠀⠀⠀⠀⠀⠀⠀⠀⠀⠀⠀⠀⠀⠀⠀⠀⠀⠀⠀⣿⣿⣿⣿⣿⣿⣿⣿⣿⣿⣿⣿⣿⣿⣿⡇</a:t>
            </a:r>
            <a:br/>
            <a:r>
              <a:t>⣿⣿⣿⣿⣿⣿⣿⣿⣿⣿⣿⣿⣿⣿⣿⣿⣿⣿⣿⣿⣿⣿⣿⣿⣿⣿⠿⠛⠃⠉⠁⠀⠈⠙⢿⣿⣿⣿⣿⣿⣿⣿⣿⣿⣿⣿⣿⣿⣿⣿⣿⣿⣿⡇⠀⠀⠀⠀⠀⠀⠀⠀⠀⠀⠀⠀⠀⠀⠀⠀⢰⡆⣧⠀⠀⢿⣿⣿⣿⣿⣿⣿⣿⣿⣿⣿⣿⣿⣿⣿⡇</a:t>
            </a:r>
            <a:br/>
            <a:r>
              <a:t>⣿⣿⣿⣿⣿⣿⣿⣿⣿⣿⣿⣿⣿⣿⣿⣿⣿⣿⣿⣿⣿⣿⣿⣿⡟⠀⠀⠀⠀⠀⠀⠀⠀⠀⠘⣿⣿⣿⣿⣿⣿⣿⣿⣿⣿⣿⣿⣿⣿⣿⣿⣿⡿⠁⠀⠀⠀⠀⠀⠀⠀⠀⠀⠀⠀⠀⠀⠀⠀⠀⢸⣿⣿⣆⣷⣼⣿⣿⣿⣿⣿⣿⣿⣿⣿⣿⣿⣿⣿⣿⡇</a:t>
            </a:r>
            <a:br/>
            <a:r>
              <a:t>⣿⣿⣿⣿⣿⣿⣿⣿⣿⣿⣿⣿⣿⣿⣿⣿⣿⣿⣿⣿⣿⣿⣿⣿⠁⠀⠀⠀⠀⠀⠀⠀⠀⠀⠀⣿⣿⣿⣿⣿⣿⣿⣿⣿⣿⣿⣿⣿⣿⠁⠀⠈⠁⠀⠀⠀⠀⠀⠀⠀⠀⠀⠀⠀⠀⠀⠀⠀⠀⠀⠈⢿⣿⣿⣿⣿⣿⣿⣿⣿⣿⣿⣿⣿⣿⣿⣿⣿⣿⣿⡇</a:t>
            </a:r>
            <a:br/>
            <a:r>
              <a:t>⣿⣿⣿⣿⣿⣿⣿⣿⣿⣿⣿⣿⣿⣿⣿⣿⣿⣿⣿⣿⣿⣿⣿⣿⡇⠀⠀⠀⠀⠀⠀⠀⠀⠀⠀⠙⠿⢿⣿⣿⣿⣿⣿⣿⣿⣿⣿⣿⣿⠀⠀⠀⠀⠀⠀⠀⠀⠀⠀⠀⠀⠀⠀⠀⠀⠀⠀⠀⠀⠀⠀⣤⣿⣿⣿⣿⣿⣿⣿⣿⣿⣿⣿⣿⣿⣿⣿⣿⣿⣿⡇</a:t>
            </a:r>
            <a:br/>
            <a:r>
              <a:t>⣿⣿⣿⣿⣿⣿⣿⣿⣿⣿⣿⣿⣿⣿⣿⣿⣿⣿⣿⣿⣿⣿⣿⣿⣷⡀⠀⠀⠀⠀⠀⠀⠀⠀⠀⠀⠀⠀⠀⠉⠙⠛⠿⢿⣿⣿⣿⠟⠁⠀⠀⠀⠀⠀⠀⠀⠀⠀⠀⠀⠀⠀⠀⠀⠀⠀⠀⠀⠀⠀⠀⢹⣿⣿⣿⣿⣿⣿⣿⣿⣿⣿⣿⣿⣿⣿⣿⣿⣿⣿⡇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⣿⣿⣿⣿⣿⣿⣿⣿⣿⣿⣿⣿⣿⣿⣿⣿⣿⣿⣿⣿⣿⣿⣿⣿⣿⣷⣄⠀⠀⠀⠀⠀⠀⠀⠀⠀⠀⠀⠀⠀⠀⠀⠀⠀⠀⠉⠁⠀⠀⠀⠀⠀⠀⠀⠀⠀⠀⠀⠀⠀⠀⠀⠀⠀⠀⠀⠀⠀⠀⠀⠀⠈⣿⣿⣿⣿⣿⣿⣿⣿⣿⣿⣿⣿⣿⣿⣿⣿⣿⣿⡇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⣿⣿⣿⣿⣿⣿⣿⣿⣿⣿⣿⣿⣿⣿⣿⣿⣿⣿⣿⣿⣿⣿⣿⣿⣿⣿⣿⣿⣶⣶⣤⣤⠀⠀⠀⠀⠀⠀⠀⠀⠀⠀⠀⠀⠀⠀⠀⠀⠀⠀⠀⠀⠀⠀⠀⠀⠀⠀⠀⠀⠀⠀⠀⠀⠀⠀⠀⠀⠀⠀⠀⠀⢿⣿⣿⣿⣿⣿⣿⣿⣿⣿⣿⣿⣿⣿⣿⣿⣿⣿⡇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⣿⣿⣿⣿⣿⣿⣿⣿⣿⣿⣿⣿⣿⣿⣿⣿⣿⣿⣿⣿⣿⣿⣿⣿⣿⣿⣿⣿⣿⣿⣿⡟⠀⠀⠀⠀⠀⠀⠀⠀⠀⠀⠀⠀⠀⠀⠀⠀⠀⠀⠀⠀⠀⠀⠀⠀⠀⠀⠀⠀⠀⠀⠀⠀⠀⠀⠀⠀⠀⠀⠀⠀⠸⣿⡿⠿⠛⢿⣿⣿⣿⣿⣿⣿⣿⣿⣿⣿⣿⣿⡇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⣿⣿⣿⣿⣿⣿⣿⣿⣿⣿⣿⣿⣿⣿⣿⣿⣿⣿⣿⣿⣿⣿⣿⣿⣿⣿⣿⣿⣿⣿⣿⠃⠀⠀⠀⠀⠀⠀⠀⠀⠀⠀⠀⠀⠀⠀⠀⠀⠀⠀⠀⠀⠀⠀⠀⠀⠀⠀⠀⠀⠀⠀⠀⠀⠀⠀⠀⠀⠀⠀⠀⠀⠀⠁⠀⣀⣠⣿⣿⣿⣿⣿⣿⣿⣿⣿⣿⣿⣿⣿⡇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⣿⣿⣿⣿⣿⣿⣿⣿⣿⣿⣿⣿⣿⣿⣿⣿⣿⣿⣿⣿⣿⣿⣿⣿⣿⣿⣿⣿⣿⣿⠇⠀⠀⠀⠀⠀⠀⠀⠀⠀⠀⠀⠀⠀⠀⠀⠀⠀⠀⠀⠀⡄⠀⠀⠀⠀⠀⠀⠀⠀⠀⠀⠀⠀⠀⠀⠀⠀⠀⠀⠀⠀⠀⢸⣿⣿⣿⣿⣿⣿⣿⣿⣿⣿⣿⣿⣿⣿⣿⣿⡇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⣿⣿⣿⣿⣿⣿⣿⣿⣿⣿⣿⣿⣿⣿⣿⣿⣿⣿⣿⣿⣿⣿⣿⣿⣿⣿⣿⣿⣿⡟⠀⠀⠀⠀⠀⠀⠀⠀⠀⠀⠀⠀⠀⠀⠀⠀⠀⠀⠀⠀⢠⠀⠀⠀⠀⠀⠀⠀⠀⠀⠀⠀⠀⠀⠀⠀⠀⠀⠀⠀⠀⠀⠀⠀⠻⣿⣿⣿⣿⣿⣿⣿⣿⣿⣿⣿⣿⣿⣿⣿⡇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⣿⣿⣿⣿⣿⣿⣿⣿⣿⣿⣿⣿⣿⣿⣿⣿⣿⣿⣿⣿⣿⣿⣿⣿⣿⣿⣿⣿⣿⠀⠀⠀⠀⠀⠀⠀⠀⠀⠀⠀⠀⠀⠀⠀⠀⠀⠀⠀⠀⠀⣸⠀⠀⠀⠀⠀⠀⠀⠀⠀⠀⠀⠀⠀⠀⠀⠀⠀⠀⠀⠀⠀⠀⠀⠀⢹⣿⣿⣿⣿⣿⣿⣿⣿⣿⣿⣿⣿⣿⣿⡇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⠀⠀⠀⠀⠀⠀⠀⠀⠀⠀⠀⠀⠀⠀⠀⠀⠀⠀⠀⠀⠀⠀⠀⠀⠀⠀⠀⠀⠀⠀⠀⠀⠀⠀⠀⠀⠀⠀⠀⠀⠀⠀⠀⠀⣀⠘⢿⣿⣿⣿⣿⣿⣿⣿⣿⣿⣿⣿⣿⣿⣿⣿⣿⣿⣿⣿⣿⣿⣿⣿⣿⣿⣿⣿⣿⣿⣿⣿⣿⣿⣿⣿⣿⣿⣿⣿⣿⣿⣿⣿⡇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⠀⠀⠀⠀⠀⠀⠀⠀⠀⠀⠀⠀⠀⠀⠀⠀⠀⠀⠀⠀⠀⠀⠀⠀⠀⠀⠀⠀⠀⠀⠀⠀⠀⠀⠀⠀⠀⣄⡀⠀⢀⣀⣤⣴⣿⠀⠀⠙⠛⠿⣿⣿⠟⠻⣿⣿⣿⣿⣿⣿⣿⣿⣿⣿⣿⣿⣿⣿⣿⣿⣿⣿⣿⣿⣿⣿⣿⣿⣿⣿⣿⣿⣿⣿⣿⣿⣿⣿⣿⣿⡇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⠀⠀⠀⠀⠀⠀⠀⠀⠀⠀⠀⠀⠀⠀⠀⠀⠀⠀⠀⠀⠀⠀⠀⠀⠀⠀⠀⠀⠀⠀⠀⠀⠀⠀⠀⠀⠀⣿⣿⣶⣿⣿⣿⣿⣿⠀⠀⠀⠀⠀⠈⠁⠀⠀⣿⣿⣿⣿⣿⣿⣿⣿⣿⣿⣿⣿⣿⣿⣿⣿⣿⣿⣿⣿⣿⣿⣿⣿⣿⣿⣿⣿⣿⣿⣿⣿⣿⣿⣿⣿⡇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⠀⠀⠀⠀⠀⠀⠀⠀⠀⠀⠀⠀⠀⠀⠀⠀⠀⠀⠀⠀⠀⠀⠀⠀⠀⠀⠀⠀⠀⠀⠀⠀⠀⠀⠀⠀⠀⣿⣿⣿⣿⣿⣿⣿⣿⠀⠀⠀⠀⠀⠀⠀⠀⢠⣿⣿⣿⣿⣿⣿⣿⣿⣿⣿⣿⣿⣿⣿⣿⣿⣿⣿⣿⣿⣿⣿⣿⣿⣿⣿⣿⣿⣿⣿⣿⣿⣿⣿⣿⣿⡇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⠀⠀⠀⠀⠀⠀⠀⠀⠀⠀⠀⠀⠀⠀⠀⠀⠀⠀⠀⠀⠀⠀⠀⠀⠀⠀⠀⠀⠀⠀⠀⠀⠀⠀⠀⣤⣄⣸⣿⣿⣿⣿⣿⣿⣿⠀⠀⠀⠀⠀⠀⠀⠀⠸⠿⣿⣿⣿⣿⣿⣿⣿⣿⣿⣿⣿⣿⣿⣿⣿⣿⣿⣿⣿⣿⣿⣿⣿⣿⣿⣿⣿⣿⣿⣿⣿⣿⣿⣿⣿⡇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⠀⠀⠀⠀⠀⠀⠀⠀⠀⠀⠀⠀⠀⠀⠀⠀⠀⠀⠀⠀⠀⠀⠀⠀⠀⠀⠀⠀⠀⠀⠀⠀⠀⠀⠀⠉⠛⣻⣿⣿⣿⣿⣿⣿⣿⠀⠀⠀⠀⠀⠀⠀⠀⢠⣤⣿⣿⣿⣿⣿⣿⣿⣿⣿⣿⣿⣿⣿⣿⣿⣿⣿⣿⣿⣿⣿⣿⣿⣿⣿⣿⣿⣿⣿⣿⣿⣿⣿⣿⣿⡇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⠀⠀⠀⠀⠀⠀⠀⠀⠀⠀⠀⠀⠀⠀⠀⠀⠀⠀⠀⠀⠀⠀⠀⠀⠀⠀⠀⠀⠀⠀⠀⠀⠀⠀⠀⠰⣿⡿⣿⣿⣿⣿⣿⣿⣿⠀⠀⠀⠀⠀⠀⠀⠀⠀⠹⣿⣿⣿⣿⣿⣿⣿⣿⣿⣿⣿⣿⣿⣿⣿⣿⣿⣿⣿⣿⣿⣿⣿⣿⣿⣿⣿⣿⣿⣿⣿⣿⣿⣿⣿⡇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⠀⠀⠀⠀⠀⠀⠀⠀⠀⠀⠀⠀⠀⠀⠀⠀⠀⠀⠀⠀⠀⠀⠀⠀⠀⠀⠀⠀⠀⠀⠀⠀⠀⠀⠀⠠⡏⢠⣿⣿⣿⣿⣿⣿⣿⠀⠀⠀⠀⠀⠀⠀⠀⢳⡆⢸⣿⣿⣿⣿⣿⣿⣿⣿⣿⣿⣿⣿⣿⣿⣿⣿⣿⣿⣿⣿⣿⣿⣿⣿⣿⣿⣿⣿⣿⣿⣿⣿⣿⣿⡇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⠀⠀⠀⠀⠀⠀⠀⠀⠀⠀⠀⠀⠀⠀⠀⠀⠀⠀⠀⠀⠀⠀⠀⠀⠀⠀⠀⠀⠀⠀⠀⠀⠀⠀⠀⠀⢣⡀⠉⠿⣿⣿⣿⣿⣿⠀⠀⠀⠀⠀⠀⣰⣤⡽⢃⣾⣿⣿⣿⣿⣿⣿⣿⣿⣿⣿⣿⣿⣿⣿⣿⣿⣿⣿⣿⣿⣿⣿⣿⣿⣿⣿⣿⣿⣿⣿⣿⣿⣿⣿⡇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⠀⠀⠀⠀⠀⠀⠀⠀⠀⠀⠀⠀⠀⠀⠀⠀⠀⠀⠀⠀⠀⠀⠀⠀⠀⠀⠀⠀⠀⠀⠀⠀⠀⠀⠀⠀⠀⠙⢦⣀⣏⣿⣿⣿⣿⠀⠀⠀⣀⠀⠤⠟⠋⣠⣾⣿⣿⣿⣿⣿⣿⣿⣿⣿⣿⣿⣿⣿⣿⣿⣿⣿⣿⣿⣿⣿⣿⣿⣿⣿⣿⣿⣿⣿⣿⣿⣿⣿⣿⣿⡇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⠀⠀⠀⠀⠀⠀⠀⠀⠀⠀⠀⠀⠀⠀⠀⠀⠀⠀⠀⠀⠀⠀⠀⠀⠀⠀⠀⠀⠀⠀⠀⠀⠀⠀⠀⠀⠀⠀⣤⣿⣿⣿⣿⣿⣿⠀⠀⠀⠉⠀⠀⠀⠚⣿⣿⣿⣿⣿⣿⣿⣿⣿⣿⣿⣿⣿⣿⣿⣿⣿⣿⣿⣿⣿⣿⣿⣿⣿⣿⣿⣿⣿⣿⣿⣿⣿⣿⣿⣿⣿⡇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⠀⠀⠀⠀⠀⠀⠀⠀⠀⠀⠀⠀⠀⠀⠀⠀⠀⠀⠀⠀⠀⠀⠀⠀⠀⠀⠀⠀⠀⠀⠀⠀⠀⠀⠀⠀⠀⣠⣿⣿⣿⣿⣿⣿⣿⠀⠀⠀⠀⠀⠀⠀⠈⢻⣿⣿⣿⣿⣿⣿⣿⣿⣿⣿⣿⣿⣿⣿⣿⣿⣿⣿⣿⣿⣿⣿⣿⣿⣿⣿⣿⣿⣿⣿⣿⣿⣿⣿⣿⣿⡇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⠀⠀⠀⠀⠀⠀⠀⠀⠀⠀⠀⠀⠀⠀⠀⠀⠀⠀⠀⠀⠀⠀⠀⠀⠀⠀⠀⠀⠀⠀⠀⠀⠀⠀⠈⠟⢿⣿⣿⣿⣿⣿⣿⣿⣿⠀⠀⠀⠀⠀⠀⠀⠀⠀⢸⣄⣾⣿⣿⣿⣿⣿⣿⣿⣿⣿⣿⣿⣿⣿⣿⣿⣿⣿⣿⣿⣿⣿⣿⣿⣿⣿⣿⣿⣿⣿⣿⣿⣿⣿⡇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⠀⠀⠀⠀⠀⠀⠀⠀⠀⠀⠀⠀⠀⠀⠀⠀⠀⠀⠀⠀⠀⠀⠀⠀⠀⠀⠀⠀⠀⠀⠀⠀⠀⠀⠀⠀⠀⡏⣻⣿⣿⣿⣿⣿⣿⠀⠀⠀⠀⠀⠀⠀⠀⡀⣾⣿⣿⣿⣿⣿⣿⣿⣿⣿⣿⣿⣿⣿⣿⣿⣿⣿⣿⣿⣿⣿⣿⣿⣿⣿⣿⣿⣿⣿⣿⣿⣿⣿⣿⣿⡇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⠀⠀⠀⠀⠀⠀⠀⠀⠀⠀⠀⠀⠀⠀⠀⠀⠀⠀⠀⠀⠀⠀⠀⠀⠀⠀⠀⠀⠀⠀⠀⠀⠀⠀⠀⠀⠀⣷⣿⣿⣿⣿⣿⣿⣿⠀⠀⠀⠀⠀⠀⠀⠀⠀⣿⣿⣿⣿⣿⣿⣿⣿⣿⣿⣿⣿⣿⣿⣿⣿⣿⣿⣿⣿⣿⣿⣿⣿⣿⣿⣿⣿⣿⣿⣿⣿⣿⣿⣿⣿⡇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⠀⠀⠀⠀⠀⠀⠀⠀⠀⠀⠀⠀⠀⠀⠀⠀⠀⠀⠀⠀⠀⠀⠀⠀⠀⠀⠀⠀⠀⠀⠀⠀⠀⠀⣠⣿⣿⣿⣿⣿⣿⣿⣿⣿⣿⠀⠀⠀⠀⠀⠀⠀⠀⠀⠀⠀⠻⣿⣿⣿⣿⣿⣿⣿⣿⣿⣿⣿⣿⣿⣿⣿⣿⣿⣿⣿⣿⣿⣿⣿⣿⣿⣿⣿⣿⣿⣿⣿⣿⣿⡇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⠀⠀⠀⠀⠀⠀⠀⠀⠀⠀⠀⠀⠀⠀⠀⠀⠀⠀⠀⠀⠀⠀⠀⠀⠀⠀⠀⠀⠀⠀⠀⠀⠀⠀⠀⠀⠀⠀⠀⠀⠀⠀⠀⠀⣀⠘⢿⣿⣿⣿⣿⣿⣿⣿⣿⣿⣿⣿⣿⣿⣿⣿⣿⣿⣿⣿⣿⣿⣿⣿⣿⣿⣿⣿⣿⣿⣿⣿⣿⣿⣿⣿⣿⣿⣿⣿⣿⣿⣿⣿⡇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⠀⠀⠀⠀⠀⠀⠀⠀⠀⠀⠀⠀⠀⠀⠀⠀⠀⠀⠀⠀⠀⠀⠀⠀⠀⠀⠀⠀⠀⠀⠀⠀⠀⠀⠀⠀⠀⣄⠀⠀⢀⣀⣤⣴⣿⠀⠀⠙⠛⠿⣿⣿⠟⠻⣿⣿⣿⣿⣿⣿⣿⣿⣿⣿⣿⣿⣿⣿⣿⣿⣿⣿⣿⣿⣿⣿⣿⣿⣿⣿⣿⣿⣿⣿⣿⣿⣿⣿⣿⣿⡇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⠀⠀⠀⠀⠀⠀⠀⠀⠀⠀⠀⠀⠀⠀⠀⠀⠀⠀⠀⠀⠀⠀⠀⠀⠀⠀⠀⠀⠀⠀⠀⠀⠀⠀⠀⠀⠘⣿⣿⣶⣿⣿⣿⣿⣿⠀⠀⠀⠀⠀⠈⠁⠀⠀⣿⣿⣿⣿⣿⣿⣿⣿⣿⣿⣿⣿⣿⣿⣿⣿⣿⣿⣿⣿⣿⣿⣿⣿⣿⣿⣿⣿⣿⣿⣿⣿⣿⣿⣿⣿⡇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⠀⠀⠀⠀⠀⠀⠀⠀⠀⠀⠀⠀⠀⠀⠀⠀⠀⠀⠀⠀⠀⠀⠀⠀⠀⠀⠀⠀⠀⠀⠀⠀⠀⠀⠀⠀⠀⣿⣿⣿⣿⣿⣿⣿⣿⠀⠀⠀⠀⠀⠀⠀⠀⢰⣿⣿⣿⣿⣿⣿⣿⣿⣿⣿⣿⣿⣿⣿⣿⣿⣿⣿⣿⣿⣿⣿⣿⣿⣿⣿⣿⣿⣿⣿⣿⣿⣿⣿⣿⣿⡇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⠀⠀⠀⠀⠀⠀⠀⠀⠀⠀⠀⠀⠀⠀⠀⠀⠀⠀⠀⠀⠀⠀⠀⠀⠀⠀⠀⠀⠀⠀⠀⠀⠀⠀⠀⣠⣀⣸⣿⣿⣿⣿⣿⣿⣿⠀⠀⠀⠀⠀⠀⠀⠀⠼⠿⣿⣿⣿⣿⣿⣿⣿⣿⣿⣿⣿⣿⣿⣿⣿⣿⣿⣿⣿⣿⣿⣿⣿⣿⣿⣿⣿⣿⣿⣿⣿⣿⣿⣿⣿⡇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⠀⠀⠀⠀⠀⠀⠀⠀⠀⠀⠀⠀⠀⠀⠀⠀⠀⠀⠀⠀⠀⠀⠀⠀⠀⠀⠀⠀⠀⠀⠀⠀⠀⠀⠀⠉⠛⣻⣿⣿⣿⣿⣿⣿⣿⠀⠀⠀⠀⠀⠀⠀⠀⣠⣤⣿⣿⣿⣿⣿⣿⣿⣿⣿⣿⣿⣿⣿⣿⣿⣿⣿⣿⣿⣿⣿⣿⣿⣿⣿⣿⣿⣿⣿⣿⣿⣿⣿⣿⣿⡇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⠀⠀⠀⠀⠀⠀⠀⠀⠀⠀⠀⠀⠀⠀⠀⠀⠀⠀⠀⠀⠀⠀⠀⠀⠀⠀⠀⠀⠀⠀⠀⠀⠀⠀⠀⠰⣿⡿⣿⣿⣿⣿⣿⣿⣿⠀⠀⠀⠀⠀⠀⠀⠀⠀⠹⣿⣿⣿⣿⣿⣿⣿⣿⣿⣿⣿⣿⣿⣿⣿⣿⣿⣿⣿⣿⣿⣿⣿⣿⣿⣿⣿⣿⣿⣿⣿⣿⣿⣿⣿⡇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⠀⠀⠀⠀⠀⠀⠀⠀⠀⠀⠀⠀⠀⠀⠀⠀⠀⠀⠀⠀⠀⠀⠀⠀⠀⠀⠀⠀⠀⠀⠀⠀⠀⠀⠀⢰⠏⢠⣿⣿⣿⣿⣿⣿⣿⠀⠀⠀⠀⠀⠀⠀⠀⢳⡆⢸⣿⣿⣿⣿⣿⣿⣿⣿⣿⣿⣿⣿⣿⣿⣿⣿⣿⣿⣿⣿⣿⣿⣿⣿⣿⣿⣿⣿⣿⣿⣿⣿⣿⣿⡇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⠀⠀⠀⠀⠀⠀⠀⠀⠀⠀⠀⠀⠀⠀⠀⠀⠀⠀⠀⠀⠀⠀⠀⠀⠀⠀⠀⠀⠀⠀⠀⠀⠀⠀⠀⠀⢧⠀⠉⠿⣿⣿⣿⣿⣿⠀⠀⠀⠀⠀⠀⢰⣤⡽⠃⣼⣿⣿⣿⣿⣿⣿⣿⣿⣿⣿⣿⣿⣿⣿⣿⣿⣿⣿⣿⣿⣿⣿⣿⣿⣿⣿⣿⣿⣿⣿⣿⣿⣿⣿⡇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⠀⠀⠀⠀⠀⠀⠀⠀⠀⠀⠀⠀⠀⠀⠀⠀⠀⠀⠀⠀⠀⠀⠀⠀⠀⠀⠀⠀⠀⠀⠀⠀⠀⠀⠀⠀⠀⠳⣤⡀⣏⣿⣿⣿⣿⠀⠀⠀⣀⠀⠆⠿⠋⣠⣾⣿⣿⣿⣿⣿⣿⣿⣿⣿⣿⣿⣿⣿⣿⣿⣿⣿⣿⣿⣿⣿⣿⣿⣿⣿⣿⣿⣿⣿⣿⣿⣿⣿⣿⣿⡇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⠀⠀⠀⠀⠀⠀⠀⠀⠀⠀⠀⠀⠀⠀⠀⠀⠀⠀⠀⠀⠀⠀⠀⠀⠀⠀⠀⠀⠀⠀⠀⠀⠀⠀⠀⠀⠀⠀⣤⣿⣿⣿⣿⣿⣿⠀⠀⠀⠉⠀⠀⠀⠚⣿⣿⣿⣿⣿⣿⣿⣿⣿⣿⣿⣿⣿⣿⣿⣿⣿⣿⣿⣿⣿⣿⣿⣿⣿⣿⣿⣿⣿⣿⣿⣿⣿⣿⣿⣿⣿⡇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⠀⠀⠀⠀⠀⠀⠀⠀⠀⠀⠀⠀⠀⠀⠀⠀⠀⠀⠀⠀⠀⠀⠀⠀⠀⠀⠀⠀⠀⠀⠀⠀⠀⠀⠀⠀⠀⢀⣿⣿⣿⣿⣿⣿⣿⠀⠀⠀⠀⠀⠀⠀⠐⢿⣿⣿⣿⣿⣿⣿⣿⣿⣿⣿⣿⣿⣿⣿⣿⣿⣿⣿⣿⣿⣿⣿⣿⣿⣿⣿⣿⣿⣿⣿⣿⣿⣿⣿⣿⣿⡇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⠀⠀⠀⠀⠀⠀⠀⠀⠀⠀⠀⠀⠀⠀⠀⠀⠀⠀⠀⠀⠀⠀⠀⠀⠀⠀⠀⠀⠀⠀⠀⠀⠀⠀⠘⠟⣿⣿⣿⣿⣿⣿⣿⣿⣿⠀⠀⠀⠀⠀⠀⠀⠀⠀⢸⣄⣼⣿⣿⣿⣿⣿⣿⣿⣿⣿⣿⣿⣿⣿⣿⣿⣿⣿⣿⣿⣿⣿⣿⣿⣿⣿⣿⣿⣿⣿⣿⣿⣿⣿⡇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⠀⠀⠀⠀⠀⠀⠀⠀⠀⠀⠀⠀⠀⠀⠀⠀⠀⠀⠀⠀⠀⠀⠀⠀⠀⠀⠀⠀⠀⠀⠀⠀⠀⠀⠀⠀⠀⡟⢻⣿⣿⣿⣿⣿⣿⠀⠀⠀⠀⠀⠀⠀⠀⡀⢸⣿⣿⣿⣿⣿⣿⣿⣿⣿⣿⣿⣿⣿⣿⣿⣿⣿⣿⣿⣿⣿⣿⣿⣿⣿⣿⣿⣿⣿⣿⣿⣿⣿⣿⣿⡇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⠀⠀⠀⠀⠀⠀⠀⠀⠀⠀⠀⠀⠀⠀⠀⠀⠀⠀⠀⠀⠀⠀⠀⠀⠀⠀⠀⠀⠀⠀⠀⠀⠀⠀⠀⠀⠀⣷⣿⣿⣿⣿⣿⣿⣿⠀⠀⠀⠀⠀⠀⠀⠀⠀⣿⣿⣿⣿⣿⣿⣿⣿⣿⣿⣿⣿⣿⣿⣿⣿⣿⣿⣿⣿⣿⣿⣿⣿⣿⣿⣿⣿⣿⣿⣿⣿⣿⣿⣿⣿⡇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⠀⠀⠀⠀⠀⠀⠀⠀⠀⠀⠀⠀⠀⠀⠀⠀⠀⠀⠀⠀⠀⠀⠀⠀⠀⠀⠀⠀⠀⠀⠀⠀⠀⠀⢠⣿⣿⣿⣿⣿⣿⣿⣿⣿⣿⠀⠀⠀⠀⠀⠀⠀⠀⠀⠀⠀⢻⣿⣿⣿⣿⣿⣿⣿⣿⣿⣿⣿⣿⣿⣿⣿⣿⣿⣿⣿⣿⣿⣿⣿⣿⣿⣿⣿⣿⣿⣿⣿⣿⣿⡇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⠀⠀⠀⠀⠀⠀⠀⠀⠀⠀⠀⠀⠀⠀⠀⠀⠀⠀⠀⠀⠀⠀⠀⠀⠀⠀⠀⠀⠀⠀⠀⠀⠀⠀⠀⠀⠀⠀⠀⠀⠀⠀⠀⠀⣠⠘⢿⣿⣿⣿⣿⣿⣿⣿⣿⣿⣿⣿⣿⣿⣿⣿⣿⣿⣿⣿⣿⣿⣿⣿⣿⣿⣿⣿⣿⣿⣿⣿⣿⣿⣿⣿⣿⣿⣿⣿⣿⣿⣿⣿⡇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⠀⠀⠀⠀⠀⠀⠀⠀⠀⠀⠀⠀⠀⠀⠀⠀⠀⠀⠀⠀⠀⠀⠀⠀⠀⠀⠀⠀⠀⠀⠀⠀⠀⠀⠀⠀⠀⣄⠀⠀⢀⣀⣤⣴⣿⠀⠀⠙⠛⠿⣿⣿⠟⠻⣿⣿⣿⣿⣿⣿⣿⣿⣿⣿⣿⣿⣿⣿⣿⣿⣿⣿⣿⣿⣿⣿⣿⣿⣿⣿⣿⣿⣿⣿⣿⣿⣿⣿⣿⣿⡇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⠀⠀⠀⠀⠀⠀⠀⠀⠀⠀⠀⠀⠀⠀⠀⠀⠀⠀⠀⠀⠀⠀⠀⠀⠀⠀⠀⠀⠀⠀⠀⠀⠀⠀⠀⠀⠘⣿⣿⣶⣿⣿⣿⣿⣿⠀⠀⠀⠀⠀⠈⠁⠀⠀⣿⣿⣿⣿⣿⣿⣿⣿⣿⣿⣿⣿⣿⣿⣿⣿⣿⣿⣿⣿⣿⣿⣿⣿⣿⣿⣿⣿⣿⣿⣿⣿⣿⣿⣿⣿⡇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⠀⠀⠀⠀⠀⠀⠀⠀⠀⠀⠀⠀⠀⠀⠀⠀⠀⠀⠀⠀⠀⠀⠀⠀⠀⠀⠀⠀⠀⠀⠀⠀⠀⠀⠀⠀⠀⣿⣿⣿⣿⣿⣿⣿⣿⠀⠀⠀⠀⠀⠀⠀⠀⢠⣿⣿⣿⣿⣿⣿⣿⣿⣿⣿⣿⣿⣿⣿⣿⣿⣿⣿⣿⣿⣿⣿⣿⣿⣿⣿⣿⣿⣿⣿⣿⣿⣿⣿⣿⣿⡇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⠀⠀⠀⠀⠀⠀⠀⠀⠀⠀⠀⠀⠀⠀⠀⠀⠀⠀⠀⠀⠀⠀⠀⠀⠀⠀⠀⠀⠀⠀⠀⠀⠀⠀⠀⣤⣀⣸⣿⣿⣿⣿⣿⣿⣿⠀⠀⠀⠀⠀⠀⠀⠀⠸⠿⣿⣿⣿⣿⣿⣿⣿⣿⣿⣿⣿⣿⣿⣿⣿⣿⣿⣿⣿⣿⣿⣿⣿⣿⣿⣿⣿⣿⣿⣿⣿⣿⣿⣿⣿⡇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⠀⠀⠀⠀⠀⠀⠀⠀⠀⠀⠀⠀⠀⠀⠀⠀⠀⠀⠀⠀⠀⠀⠀⠀⠀⠀⠀⠀⠀⠀⠀⠀⠀⠀⠀⠉⠛⣻⣿⣿⣿⣿⣿⣿⣿⠀⠀⠀⠀⠀⠀⠀⠀⢠⣤⣿⣿⣿⣿⣿⣿⣿⣿⣿⣿⣿⣿⣿⣿⣿⣿⣿⣿⣿⣿⣿⣿⣿⣿⣿⣿⣿⣿⣿⣿⣿⣿⣿⣿⣿⡇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⠀⠀⠀⠀⠀⠀⠀⠀⠀⠀⠀⠀⠀⠀⠀⠀⠀⠀⠀⠀⠀⠀⠀⠀⠀⠀⠀⠀⠀⠀⠀⠀⠀⠀⠀⠰⣿⡿⣿⣿⣿⣿⣿⣿⣿⠀⠀⠀⠀⠀⠀⠀⠀⠀⠹⣿⣿⣿⣿⣿⣿⣿⣿⣿⣿⣿⣿⣿⣿⣿⣿⣿⣿⣿⣿⣿⣿⣿⣿⣿⣿⣿⣿⣿⣿⣿⣿⣿⣿⣿⡇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⠀⠀⠀⠀⠀⠀⠀⠀⠀⠀⠀⠀⠀⠀⠀⠀⠀⠀⠀⠀⠀⠀⠀⠀⠀⠀⠀⠀⠀⠀⠀⠀⠀⠀⠀⢰⠏⢀⣿⣿⣿⣿⣿⣿⣿⠀⠀⠀⠀⠀⠀⠀⠀⢳⡆⢸⣿⣿⣿⣿⣿⣿⣿⣿⣿⣿⣿⣿⣿⣿⣿⣿⣿⣿⣿⣿⣿⣿⣿⣿⣿⣿⣿⣿⣿⣿⣿⣿⣿⣿⡇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⠀⠀⠀⠀⠀⠀⠀⠀⠀⠀⠀⠀⠀⠀⠀⠀⠀⠀⠀⠀⠀⠀⠀⠀⠀⠀⠀⠀⠀⠀⠀⠀⠀⠀⠀⠈⢆⠀⠉⠿⣿⣿⣿⣿⣿⠀⠀⠀⠀⠀⠀⢰⣤⡽⠃⣼⣿⣿⣿⣿⣿⣿⣿⣿⣿⣿⣿⣿⣿⣿⣿⣿⣿⣿⣿⣿⣿⣿⣿⣿⣿⣿⣿⣿⣿⣿⣿⣿⣿⣿⡇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⠀⠀⠀⠀⠀⠀⠀⠀⠀⠀⠀⠀⠀⠀⠀⠀⠀⠀⠀⠀⠀⠀⠀⠀⠀⠀⠀⠀⠀⠀⠀⠀⠀⠀⠀⠀⠈⠳⣤⡀⢏⣿⣿⣿⣿⠀⠀⠀⣀⠀⠆⠿⠋⣠⣾⣿⣿⣿⣿⣿⣿⣿⣿⣿⣿⣿⣿⣿⣿⣿⣿⣿⣿⣿⣿⣿⣿⣿⣿⣿⣿⣿⣿⣿⣿⣿⣿⣿⣿⣿⡇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⠀⠀⠀⠀⠀⠀⠀⠀⠀⠀⠀⠀⠀⠀⠀⠀⠀⠀⠀⠀⠀⠀⠀⠀⠀⠀⠀⠀⠀⠀⠀⠀⠀⠀⠀⠀⠀⠀⣬⣿⣿⣿⣿⣿⣿⠀⠀⠀⠉⠀⠀⠀⠚⣿⣿⣿⣿⣿⣿⣿⣿⣿⣿⣿⣿⣿⣿⣿⣿⣿⣿⣿⣿⣿⣿⣿⣿⣿⣿⣿⣿⣿⣿⣿⣿⣿⣿⣿⣿⣿⡇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⠀⠀⠀⠀⠀⠀⠀⠀⠀⠀⠀⠀⠀⠀⠀⠀⠀⠀⠀⠀⠀⠀⠀⠀⠀⠀⠀⠀⠀⠀⠀⠀⠀⠀⠀⠀⠀⢀⣿⣿⣿⣿⣿⣿⣿⠀⠀⠀⠀⠀⠀⠀⠀⢿⣿⣿⣿⣿⣿⣿⣿⣿⣿⣿⣿⣿⣿⣿⣿⣿⣿⣿⣿⣿⣿⣿⣿⣿⣿⣿⣿⣿⣿⣿⣿⣿⣿⣿⣿⣿⡇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⠀⠀⠀⠀⠀⠀⠀⠀⠀⠀⠀⠀⠀⠀⠀⠀⠀⠀⠀⠀⠀⠀⠀⠀⠀⠀⠀⠀⠀⠀⠀⠀⠀⠀⠘⠟⣿⣿⣿⣿⣿⣿⣿⣿⣿⠀⠀⠀⠀⠀⠀⠀⠀⠀⠘⣄⣼⣿⣿⣿⣿⣿⣿⣿⣿⣿⣿⣿⣿⣿⣿⣿⣿⣿⣿⣿⣿⣿⣿⣿⣿⣿⣿⣿⣿⣿⣿⣿⣿⣿⡇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⠀⠀⠀⠀⠀⠀⠀⠀⠀⠀⠀⠀⠀⠀⠀⠀⠀⠀⠀⠀⠀⠀⠀⠀⠀⠀⠀⠀⠀⠀⠀⠀⠀⠀⠀⠀⢹⣿⣿⣿⣿⣿⣿⣿⣿⠀⠀⠀⠀⠀⠀⠀⠀⠀⢸⣿⣿⣿⣿⣿⣿⣿⣿⣿⣿⣿⣿⣿⣿⣿⣿⣿⣿⣿⣿⣿⣿⣿⣿⣿⣿⣿⣿⣿⣿⣿⣿⣿⣿⣿⡇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⠀⠀⠀⠀⠀⠀⠀⠀⠀⠀⠀⠀⠀⠀⠀⠀⠀⠀⠀⠀⠀⠀⠀⠀⠀⠀⠀⠀⠀⠀⠀⠀⠀⠀⠀⠀⠈⡟⢿⣿⣿⣿⣿⣿⣿⠀⠀⠀⠀⠀⠀⠀⠀⡀⢸⣿⣿⣿⣿⣿⣿⣿⣿⣿⣿⣿⣿⣿⣿⣿⣿⣿⣿⣿⣿⣿⣿⣿⣿⣿⣿⣿⣿⣿⣿⣿⣿⣿⣿⣿⡇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⠀⠀⠀⠀⠀⠀⠀⠀⠀⠀⠀⠀⠀⠀⠀⠀⠀⠀⠀⠀⠀⠀⠀⠀⠀⠀⠀⠀⠀⠀⠀⠀⠀⠀⠀⠀⠀⣧⣿⣿⣿⣿⣿⣿⣿⠀⠀⠀⠀⠀⠀⠀⠀⠁⢸⣿⣿⣿⣿⣿⣿⣿⣿⣿⣿⣿⣿⣿⣿⣿⣿⣿⣿⣿⣿⣿⣿⣿⣿⣿⣿⣿⣿⣿⣿⣿⣿⣿⣿⣿⡇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⠀⠀⠀⠀⠀⠀⠀⠀⠀⠀⠀⠀⠀⠀⠀⠀⠀⠀⠀⠀⠀⠀⠀⠀⠀⠀⠀⠀⠀⠀⠀⠀⠀⠀⢠⣿⣿⣿⣿⣿⣿⣿⣿⣿⣿⠀⠀⠀⠀⠀⠀⠀⠀⠀⠀⠀⢻⣿⣿⣿⣿⣿⣿⣿⣿⣿⣿⣿⣿⣿⣿⣿⣿⣿⣿⣿⣿⣿⣿⣿⣿⣿⣿⣿⣿⣿⣿⣿⣿⣿⡇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⠀⠀⠀⠀⠀⠀⠀⠀⠀⠀⠀⠀⠀⠀⠀⠀⠀⠀⠀⠀⠀⠀⠀⠀⠀⠀⠀⠀⠀⠀⠀⠀⠀⠀⠀⠀⠀⠀⠀⠀⠀⠀⠀⠀⣀⠘⢿⣿⣿⣿⣿⣿⣿⣿⣿⣿⣿⣿⣿⣿⣿⣿⣿⣿⣿⣿⣿⣿⣿⣿⣿⣿⣿⣿⣿⣿⣿⣿⣿⣿⣿⣿⣿⣿⣿⣿⣿⣿⣿⣿⡇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⠀⠀⠀⠀⠀⠀⠀⠀⠀⠀⠀⠀⠀⠀⠀⠀⠀⠀⠀⠀⠀⠀⠀⠀⠀⠀⠀⠀⠀⠀⠀⠀⠀⠀⠀⠀⠀⣀⠀⠀⠀⣀⣤⣴⣿⠀⠀⠙⠛⠿⣿⣿⠟⠻⣿⣿⣿⣿⣿⣿⣿⣿⣿⣿⣿⣿⣿⣿⣿⣿⣿⣿⣿⣿⣿⣿⣿⣿⣿⣿⣿⣿⣿⣿⣿⣿⣿⣿⣿⣿⡇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⠀⠀⠀⠀⠀⠀⠀⠀⠀⠀⠀⠀⠀⠀⠀⠀⠀⠀⠀⠀⠀⠀⠀⠀⠀⠀⠀⠀⠀⠀⠀⠀⠀⠀⠀⠀⠐⣿⣷⣶⣿⣿⣿⣿⣿⠀⠀⠀⠀⠀⠈⠁⠀⠀⣿⣿⣿⣿⣿⣿⣿⣿⣿⣿⣿⣿⣿⣿⣿⣿⣿⣿⣿⣿⣿⣿⣿⣿⣿⣿⣿⣿⣿⣿⣿⣿⣿⣿⣿⣿⡇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⠀⠀⠀⠀⠀⠀⠀⠀⠀⠀⠀⠀⠀⠀⠀⠀⠀⠀⠀⠀⠀⠀⠀⠀⠀⠀⠀⠀⠀⠀⠀⠀⠀⠀⠀⣠⣀⣸⣿⣿⣿⣿⣿⣿⣿⠀⠀⠀⠀⠀⠀⠀⠀⠸⠿⣿⣿⣿⣿⣿⣿⣿⣿⣿⣿⣿⣿⣿⣿⣿⣿⣿⣿⣿⣿⣿⣿⣿⣿⣿⣿⣿⣿⣿⣿⣿⣿⣿⣿⣿⡇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⠀⠀⠀⠀⠀⠀⠀⠀⠀⠀⠀⠀⠀⠀⠀⠀⠀⠀⠀⠀⠀⠀⠀⠀⠀⠀⠀⠀⠀⠀⠀⠀⠀⠀⠀⠉⠛⣻⣿⣿⣿⣿⣿⣿⣿⠀⠀⠀⠀⠀⠀⠀⠀⢠⣤⣿⣿⣿⣿⣿⣿⣿⣿⣿⣿⣿⣿⣿⣿⣿⣿⣿⣿⣿⣿⣿⣿⣿⣿⣿⣿⣿⣿⣿⣿⣿⣿⣿⣿⣿⡇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⠀⠀⠀⠀⠀⠀⠀⠀⠀⠀⠀⠀⠀⠀⠀⠀⠀⠀⠀⠀⠀⠀⠀⠀⠀⠀⠀⠀⠀⠀⠀⠀⠀⠀⠀⠰⣿⣿⣿⣿⣿⣿⣿⣿⣿⠀⠀⠀⠀⠀⠀⠀⠀⠀⠹⣿⣿⣿⣿⣿⣿⣿⣿⣿⣿⣿⣿⣿⣿⣿⣿⣿⣿⣿⣿⣿⣿⣿⣿⣿⣿⣿⣿⣿⣿⣿⣿⣿⣿⣿⡇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⠀⠀⠀⠀⠀⠀⠀⠀⠀⠀⠀⠀⠀⠀⠀⠀⠀⠀⠀⠀⠀⠀⠀⠀⠀⠀⠀⠀⠀⠀⠀⠀⠀⠀⠀⢰⠋⢀⣿⣿⣿⣿⣿⣿⣿⠀⠀⠀⠀⠀⠀⠀⠀⠻⣦⢸⣿⣿⣿⣿⣿⣿⣿⣿⣿⣿⣿⣿⣿⣿⣿⣿⣿⣿⣿⣿⣿⣿⣿⣿⣿⣿⣿⣿⣿⣿⣿⣿⣿⣿⡇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⠀⠀⠀⠀⠀⠀⠀⠀⠀⠀⠀⠀⠀⠀⠀⠀⠀⠀⠀⠀⠀⠀⠀⠀⠀⠀⠀⠀⠀⠀⠀⠀⠀⠀⠀⠘⣆⠈⠋⠿⣿⣿⣿⣿⣿⠀⠀⠀⠀⠀⠀⢠⣤⣸⠏⣸⣿⣿⣿⣿⣿⣿⣿⣿⣿⣿⣿⣿⣿⣿⣿⣿⣿⣿⣿⣿⣿⣿⣿⣿⣿⣿⣿⣿⣿⣿⣿⣿⣿⣿⡇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⠀⠀⠀⠀⠀⠀⠀⠀⠀⠀⠀⠀⠀⠀⠀⠀⠀⠀⠀⠀⠀⠀⠀⠀⠀⠀⠀⠀⠀⠀⠀⠀⠀⠀⠀⠀⠈⠳⣄⠀⢋⣿⢻⣿⣿⠀⠀⠀⢀⠀⠆⡾⠛⢁⣼⣿⣿⣿⣿⣿⣿⣿⣿⣿⣿⣿⣿⣿⣿⣿⣿⣿⣿⣿⣿⣿⣿⣿⣿⣿⣿⣿⣿⣿⣿⣿⣿⣿⣿⣿⡇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⠀⠀⠀⠀⠀⠀⠀⠀⠀⠀⠀⠀⠀⠀⠀⠀⠀⠀⠀⠀⠀⠀⠀⠀⠀⠀⠀⠀⠀⠀⠀⠀⠀⠀⠀⠀⠀⠀⣨⣿⣿⣯⣿⣿⣿⠀⠀⠀⠛⠂⠀⠀⠒⣿⣿⣿⣿⣿⣿⣿⣿⣿⣿⣿⣿⣿⣿⣿⣿⣿⣿⣿⣿⣿⣿⣿⣿⣿⣿⣿⣿⣿⣿⣿⣿⣿⣿⣿⣿⣿⡇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⠀⠀⠀⠀⠀⠀⠀⠀⠀⠀⠀⠀⠀⠀⠀⠀⠀⠀⠀⠀⠀⠀⠀⠀⠀⠀⠀⠀⠀⠀⠀⠀⠀⠀⠀⠀⠀⢀⣽⣿⣿⣿⣿⣿⣿⠀⠀⠀⠀⠀⠀⠀⠀⢿⣿⣿⣿⣿⣿⣿⣿⣿⣿⣿⣿⣿⣿⣿⣿⣿⣿⣿⣿⣿⣿⣿⣿⣿⣿⣿⣿⣿⣿⣿⣿⣿⣿⣿⣿⣿⡇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⠀⠀⠀⠀⠀⠀⠀⠀⠀⠀⠀⠀⠀⠀⠀⠀⠀⠀⠀⠀⠀⠀⠀⠀⠀⠀⠀⠀⠀⠀⠀⠀⠀⠀⠸⠟⣿⣿⣿⣿⣿⣿⣿⣿⣿⠀⠀⠀⠀⠀⠀⠀⠀⠀⠀⣄⣸⣿⣿⣿⣿⣿⣿⣿⣿⣿⣿⣿⣿⣿⣿⣿⣿⣿⣿⣿⣿⣿⣿⣿⣿⣿⣿⣿⣿⣿⣿⣿⣿⣿⡇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⠀⠀⠀⠀⠀⠀⠀⠀⠀⠀⠀⠀⠀⠀⠀⠀⠀⠀⠀⠀⠀⠀⠀⠀⠀⠀⠀⠀⠀⠀⠀⠀⠀⠀⠀⠀⢹⣿⣿⣿⣿⣿⣿⣿⣿⠀⠀⠀⠀⠀⠀⠀⠀⠀⢀⣿⣿⣿⣿⣿⣿⣿⣿⣿⣿⣿⣿⣿⣿⣿⣿⣿⣿⣿⣿⣿⣿⣿⣿⣿⣿⣿⣿⣿⣿⣿⣿⣿⣿⣿⡇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⠀⠀⠀⠀⠀⠀⠀⠀⠀⠀⠀⠀⠀⠀⠀⠀⠀⠀⠀⠀⠀⠀⠀⠀⠀⠀⠀⠀⠀⠀⠀⠀⠀⠀⠀⠀⢿⣿⣿⣿⣿⣿⣿⣿⣿⠀⠀⠀⠀⠀⠀⠀⠀⠀⢸⣿⣿⣿⣿⣿⣿⣿⣿⣿⣿⣿⣿⣿⣿⣿⣿⣿⣿⣿⣿⣿⣿⣿⣿⣿⣿⣿⣿⣿⣿⣿⣿⣿⣿⣿⡇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⠀⠀⠀⠀⠀⠀⠀⠀⠀⠀⠀⠀⠀⠀⠀⠀⠀⠀⠀⠀⠀⠀⠀⠀⠀⠀⠀⠀⠀⠀⠀⠀⠀⠀⠀⠀⠈⡿⢿⣿⣿⣿⣿⣿⣿⠀⠀⠀⠀⠀⠀⠀⠀⡀⢸⣿⣿⣿⣿⣿⣿⣿⣿⣿⣿⣿⣿⣿⣿⣿⣿⣿⣿⣿⣿⣿⣿⣿⣿⣿⣿⣿⣿⣿⣿⣿⣿⣿⣿⣿⡇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⠀⠀⠀⠀⠀⠀⠀⠀⠀⠀⠀⠀⠀⠀⠀⠀⠀⠀⠀⠀⠀⠀⠀⠀⠀⠀⠀⠀⠀⠀⠀⠀⠀⠀⠀⠀⠀⣧⣿⣿⣿⣿⣿⣿⣿⠀⠀⠀⠀⠀⠀⠀⠀⠁⢸⣿⣿⣿⣿⣿⣿⣿⣿⣿⣿⣿⣿⣿⣿⣿⣿⣿⣿⣿⣿⣿⣿⣿⣿⣿⣿⣿⣿⣿⣿⣿⣿⣿⣿⣿⡇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⠀⠀⠀⠀⠀⠀⠀⠀⠀⠀⠀⠀⠀⠀⠀⠀⠀⠀⠀⠀⠀⠀⠀⠀⠀⠀⠀⠀⠀⠀⠀⠀⠀⠀⢠⣿⣿⣿⣿⣿⣿⣿⣿⣿⣿⠀⠀⠀⠀⠀⠀⠀⠀⠀⠀⠀⠻⣿⣿⣿⣿⣿⣿⣿⣿⣿⣿⣿⣿⣿⣿⣿⣿⣿⣿⣿⣿⣿⣿⣿⣿⣿⣿⣿⣿⣿⣿⣿⣿⣿⡇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⠀⠀⠀⠀⠀⠀⠀⠀⠀⠀⠀⠀⠀⠀⠀⠀⠀⠀⠀⠀⠀⠀⠀⠀⠀⠀⠀⠀⠀⠀⠀⠀⠀⠀⠀⠀⠀⠀⠀⠀⠀⠀⠀⠀⢀⠘⢿⣿⣿⣿⣿⣿⣿⣿⣿⣿⣿⣿⣿⣿⣿⣿⣿⣿⣿⣿⣿⣿⣿⣿⣿⣿⣿⣿⣿⣿⣿⣿⣿⣿⣿⣿⣿⣿⣿⣿⣿⣿⣿⣿⡇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⠀⠀⠀⠀⠀⠀⠀⠀⠀⠀⠀⠀⠀⠀⠀⠀⠀⠀⠀⠀⠀⠀⠀⠀⠀⠀⠀⠀⠀⠀⠀⠀⠀⠀⠀⠀⠀⣀⠀⠀⠀⣀⣠⣴⣿⠀⠀⠙⠛⠿⣿⣿⠿⠛⣿⣿⣿⣿⣿⣿⣿⣿⣿⣿⣿⣿⣿⣿⣿⣿⣿⣿⣿⣿⣿⣿⣿⣿⣿⣿⣿⣿⣿⣿⣿⣿⣿⣿⣿⣿⡇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⠀⠀⠀⠀⠀⠀⠀⠀⠀⠀⠀⠀⠀⠀⠀⠀⠀⠀⠀⠀⠀⠀⠀⠀⠀⠀⠀⠀⠀⠀⠀⠀⠀⠀⠀⠀⠀⣿⣷⣴⣿⣿⣿⣿⣿⠀⠀⠀⠀⠀⠈⠁⠀⠀⣿⣿⣿⣿⣿⣿⣿⣿⣿⣿⣿⣿⣿⣿⣿⣿⣿⣿⣿⣿⣿⣿⣿⣿⣿⣿⣿⣿⣿⣿⣿⣿⣿⣿⣿⣿⡇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⠀⠀⠀⠀⠀⠀⠀⠀⠀⠀⠀⠀⠀⠀⠀⠀⠀⠀⠀⠀⠀⠀⠀⠀⠀⠀⠀⠀⠀⠀⠀⠀⠀⠀⠀⢠⣀⣸⣿⣿⣿⣿⣿⣿⣿⠀⠀⠀⠀⠀⠀⠀⠀⠸⠿⣿⣿⣿⣿⣿⣿⣿⣿⣿⣿⣿⣿⣿⣿⣿⣿⣿⣿⣿⣿⣿⣿⣿⣿⣿⣿⣿⣿⣿⣿⣿⣿⣿⣿⣿⡇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⠀⠀⠀⠀⠀⠀⠀⠀⠀⠀⠀⠀⠀⠀⠀⠀⠀⠀⠀⠀⠀⠀⠀⠀⠀⠀⠀⠀⠀⠀⠀⠀⠀⠀⠀⠙⠛⢻⣿⣿⣿⣿⣿⣿⣿⠀⠀⠀⠀⠀⠀⠀⠀⢠⣤⣿⣿⣿⣿⣿⣿⣿⣿⣿⣿⣿⣿⣿⣿⣿⣿⣿⣿⣿⣿⣿⣿⣿⣿⣿⣿⣿⣿⣿⣿⣿⣿⣿⣿⣿⡇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⠀⠀⠀⠀⠀⠀⠀⠀⠀⠀⠀⠀⠀⠀⠀⠀⠀⠀⠀⠀⠀⠀⠀⠀⠀⠀⠀⠀⠀⠀⠀⠀⠀⠀⠀⠠⣿⣿⣿⣿⣿⣿⣿⣿⣿⠀⠀⠀⠀⠀⠀⠀⠀⠀⠙⣿⣿⣿⣿⣿⣿⣿⣿⣿⣿⣿⣿⣿⣿⣿⣿⣿⣿⣿⣿⣿⣿⣿⣿⣿⣿⣿⣿⣿⣿⣿⣿⣿⣿⣿⡇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⠀⠀⠀⠀⠀⠀⠀⠀⠀⠀⠀⠀⠀⠀⠀⠀⠀⠀⠀⠀⠀⠀⠀⠀⠀⠀⠀⠀⠀⠀⠀⠀⠀⠀⠀⢰⠋⢀⣿⣿⣿⣿⣿⣿⣿⠀⠀⠀⠀⠀⠀⠀⠀⠹⣦⠘⣿⣿⣿⣿⣿⣿⣿⣿⣿⣿⣿⣿⣿⣿⣿⣿⣿⣿⣿⣿⣿⣿⣿⣿⣿⣿⣿⣿⣿⣿⣿⣿⣿⣿⡇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⠀⠀⠀⠀⠀⠀⠀⠀⠀⠀⠀⠀⠀⠀⠀⠀⠀⠀⠀⠀⠀⠀⠀⠀⠀⠀⠀⠀⠀⠀⠀⠀⠀⠀⠀⠘⣆⠈⠋⠿⣿⣿⣿⣿⣿⠀⠀⠀⠀⠀⠀⢠⣤⣰⠏⣸⣿⣿⣿⣿⣿⣿⣿⣿⣿⣿⣿⣿⣿⣿⣿⣿⣿⣿⣿⣿⣿⣿⣿⣿⣿⣿⣿⣿⣿⣿⣿⣿⣿⣿⡇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⠀⠀⠀⠀⠀⠀⠀⠀⠀⠀⠀⠀⠀⠀⠀⠀⠀⠀⠀⠀⠀⠀⠀⠀⠀⠀⠀⠀⠀⠀⠀⠀⠀⠀⠀⠀⠈⠳⣄⠀⢋⣿⢿⣿⣿⠀⠀⠀⢀⠀⠀⡾⠟⢁⣴⣿⣿⣿⣿⣿⣿⣿⣿⣿⣿⣿⣿⣿⣿⣿⣿⣿⣿⣿⣿⣿⣿⣿⣿⣿⣿⣿⣿⣿⣿⣿⣿⣿⣿⣿⡇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⠀⠀⠀⠀⠀⠀⠀⠀⠀⠀⠀⠀⠀⠀⠀⠀⠀⠀⠀⠀⠀⠀⠀⠀⠀⠀⠀⠀⠀⠀⠀⠀⠀⠀⠀⠀⠀⠀⣨⣿⣿⣯⣾⣿⣿⠀⠀⠀⠛⠂⠀⠀⠐⣿⣿⣿⣿⣿⣿⣿⣿⣿⣿⣿⣿⣿⣿⣿⣿⣿⣿⣿⣿⣿⣿⣿⣿⣿⣿⣿⣿⣿⣿⣿⣿⣿⣿⣿⣿⣿⡇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⠀⠀⠀⠀⠀⠀⠀⠀⠀⠀⠀⠀⠀⠀⠀⠀⠀⠀⠀⠀⠀⠀⠀⠀⠀⠀⠀⠀⠀⠀⠀⠀⠀⠀⠀⠀⠀⢀⣹⣿⣿⣿⣿⣿⣿⠀⠀⠀⠀⠀⠀⠀⠀⢿⣿⣿⣿⣿⣿⣿⣿⣿⣿⣿⣿⣿⣿⣿⣿⣿⣿⣿⣿⣿⣿⣿⣿⣿⣿⣿⣿⣿⣿⣿⣿⣿⣿⣿⣿⣿⡇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⠀⠀⠀⠀⠀⠀⠀⠀⠀⠀⠀⠀⠀⠀⠀⠀⠀⠀⠀⠀⠀⠀⠀⠀⠀⠀⠀⠀⠀⠀⠀⠀⠀⠀⠀⠀⢀⣾⣿⣿⣿⣿⣿⣿⣿⠀⠀⠀⠀⠀⠀⠀⠀⠀⢻⣿⣿⣿⣿⣿⣿⣿⣿⣿⣿⣿⣿⣿⣿⣿⣿⣿⣿⣿⣿⣿⣿⣿⣿⣿⣿⣿⣿⣿⣿⣿⣿⣿⣿⣿⡇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⠀⠀⠀⠀⠀⠀⠀⠀⠀⠀⠀⠀⠀⠀⠀⠀⠀⠀⠀⠀⠀⠀⠀⠀⠀⠀⠀⠀⠀⠀⠀⠀⠀⠀⠸⠟⣿⣿⣿⣿⣿⣿⣿⣿⣿⠀⠀⠀⠀⠀⠀⠀⠀⠀⠀⣄⣸⣿⣿⣿⣿⣿⣿⣿⣿⣿⣿⣿⣿⣿⣿⣿⣿⣿⣿⣿⣿⣿⣿⣿⣿⣿⣿⣿⣿⣿⣿⣿⣿⣿⡇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⠀⠀⠀⠀⠀⠀⠀⠀⠀⠀⠀⠀⠀⠀⠀⠀⠀⠀⠀⠀⠀⠀⠀⠀⠀⠀⠀⠀⠀⠀⠀⠀⠀⠀⠀⠀⢹⣿⣿⣿⣿⣿⣿⣿⣿⠀⠀⠀⠀⠀⠀⠀⠀⠀⠀⣿⣿⣿⣿⣿⣿⣿⣿⣿⣿⣿⣿⣿⣿⣿⣿⣿⣿⣿⣿⣿⣿⣿⣿⣿⣿⣿⣿⣿⣿⣿⣿⣿⣿⣿⡇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⠀⠀⠀⠀⠀⠀⠀⠀⠀⠀⠀⠀⠀⠀⠀⠀⠀⠀⠀⠀⠀⠀⠀⠀⠀⠀⠀⠀⠀⠀⠀⠀⠀⠀⠀⠀⢿⣿⣿⣿⣿⣿⣿⣿⣿⠀⠀⠀⠀⠀⠀⠀⠀⠀⢸⣿⣿⣿⣿⣿⣿⣿⣿⣿⣿⣿⣿⣿⣿⣿⣿⣿⣿⣿⣿⣿⣿⣿⣿⣿⣿⣿⣿⣿⣿⣿⣿⣿⣿⣿⡇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⠀⠀⠀⠀⠀⠀⠀⠀⠀⠀⠀⠀⠀⠀⠀⠀⠀⠀⠀⠀⠀⠀⠀⠀⠀⠀⠀⠀⠀⠀⠀⠀⠀⠀⠀⠀⠀⣧⣿⣿⣿⣿⣿⣿⣿⠀⠀⠀⠀⠀⠀⠀⠀⠁⢸⣿⣿⣿⣿⣿⣿⣿⣿⣿⣿⣿⣿⣿⣿⣿⣿⣿⣿⣿⣿⣿⣿⣿⣿⣿⣿⣿⣿⣿⣿⣿⣿⣿⣿⣿⡇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⠀⠀⠀⠀⠀⠀⠀⠀⠀⠀⠀⠀⠀⠀⠀⠀⠀⠀⠀⠀⠀⠀⠀⠀⠀⠀⠀⠀⠀⠀⠀⠀⠀⠀⢀⣿⣿⣿⣿⣿⣿⣿⣿⣿⣿⠀⠀⠀⠀⠀⠀⠀⠀⠀⠀⠀⠻⣿⣿⣿⣿⣿⣿⣿⣿⣿⣿⣿⣿⣿⣿⣿⣿⣿⣿⣿⣿⣿⣿⣿⣿⣿⣿⣿⣿⣿⣿⣿⣿⣿⡇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⠀⠀⠀⠀⠀⠀⠀⠀⠀⠀⠀⠀⠀⠀⠀⠀⠀⠀⠀⠀⠀⠀⠀⠀⠀⠀⠀⠀⠀⠀⠀⠀⠀⠀⠀⠀⠀⠀⠀⠀⠀⠀⠀⠀⢀⠘⢿⣿⣿⣿⣿⣿⣿⣿⣿⣿⣿⣿⣿⣿⣿⣿⣿⣿⣿⣿⣿⣿⣿⣿⣿⣿⣿⣿⣿⣿⣿⣿⣿⣿⣿⣿⣿⣿⣿⣿⣿⣿⣿⣿⡇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⠀⠀⠀⠀⠀⠀⠀⠀⠀⠀⠀⠀⠀⠀⠀⠀⠀⠀⠀⠀⠀⠀⠀⠀⠀⠀⠀⠀⠀⠀⠀⠀⠀⠀⠀⠀⠀⣀⠀⠀⠀⢀⣀⣴⣿⠀⠀⠙⠻⠿⣿⣿⡿⠛⣿⣿⣿⣿⣿⣿⣿⣿⣿⣿⣿⣿⣿⣿⣿⣿⣿⣿⣿⣿⣿⣿⣿⣿⣿⣿⣿⣿⣿⣿⣿⣿⣿⣿⣿⣿⡇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⠀⠀⠀⠀⠀⠀⠀⠀⠀⠀⠀⠀⠀⠀⠀⠀⠀⠀⠀⠀⠀⠀⠀⠀⠀⠀⠀⠀⠀⠀⠀⠀⠀⠀⠀⠀⠀⣿⣷⣤⣾⣿⣿⣿⣿⠀⠀⠀⠀⠀⠈⠋⠀⠀⣿⣿⣿⣿⣿⣿⣿⣿⣿⣿⣿⣿⣿⣿⣿⣿⣿⣿⣿⣿⣿⣿⣿⣿⣿⣿⣿⣿⣿⣿⣿⣿⣿⣿⣿⣿⡇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⠀⠀⠀⠀⠀⠀⠀⠀⠀⠀⠀⠀⠀⠀⠀⠀⠀⠀⠀⠀⠀⠀⠀⠀⠀⠀⠀⠀⠀⠀⠀⠀⠀⠀⠀⢠⣀⣸⣿⣿⣿⣿⣿⣿⣿⠀⠀⠀⠀⠀⠀⠀⠀⢰⡿⢿⣿⣿⣿⣿⣿⣿⣿⣿⣿⣿⣿⣿⣿⣿⣿⣿⣿⣿⣿⣿⣿⣿⣿⣿⣿⣿⣿⣿⣿⣿⣿⣿⣿⣿⡇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⠀⠀⠀⠀⠀⠀⠀⠀⠀⠀⠀⠀⠀⠀⠀⠀⠀⠀⠀⠀⠀⠀⠀⠀⠀⠀⠀⠀⠀⠀⠀⠀⠀⠀⠀⠙⠛⢻⣿⣿⣿⣿⣿⣿⣿⠀⠀⠀⠀⠀⠀⠀⠀⢀⣄⣼⣿⣿⣿⣿⣿⣿⣿⣿⣿⣿⣿⣿⣿⣿⣿⣿⣿⣿⣿⣿⣿⣿⣿⣿⣿⣿⣿⣿⣿⣿⣿⣿⣿⣿⡇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⠀⠀⠀⠀⠀⠀⠀⠀⠀⠀⠀⠀⠀⠀⠀⠀⠀⠀⠀⠀⠀⠀⠀⠀⠀⠀⠀⠀⠀⠀⠀⠀⠀⠀⠀⠠⣾⣿⣿⣿⣿⣿⣿⣿⣿⠀⠀⠀⠀⠀⠀⠀⠀⠀⠙⢿⣿⣿⣿⣿⣿⣿⣿⣿⣿⣿⣿⣿⣿⣿⣿⣿⣿⣿⣿⣿⣿⣿⣿⣿⣿⣿⣿⣿⣿⣿⣿⣿⣿⣿⡇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⠀⠀⠀⠀⠀⠀⠀⠀⠀⠀⠀⠀⠀⠀⠀⠀⠀⠀⠀⠀⠀⠀⠀⠀⠀⠀⠀⠀⠀⠀⠀⠀⠀⠀⠀⢰⠋⠁⣿⣿⣿⣿⣿⣿⣿⠀⠀⠀⠀⠀⠀⠀⠀⠰⣦⠈⣿⣿⣿⣿⣿⣿⣿⣿⣿⣿⣿⣿⣿⣿⣿⣿⣿⣿⣿⣿⣿⣿⣿⣿⣿⣿⣿⣿⣿⣿⣿⣿⣿⣿⡇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⠀⠀⠀⠀⠀⠀⠀⠀⠀⠀⠀⠀⠀⠀⠀⠀⠀⠀⠀⠀⠀⠀⠀⠀⠀⠀⠀⠀⠀⠀⠀⠀⠀⠀⠀⠘⣆⠈⠏⢿⣿⣿⣿⣿⣿⠀⠀⠀⠀⠀⠀⢀⣄⣰⡟⢠⣿⣿⣿⣿⣿⣿⣿⣿⣿⣿⣿⣿⣿⣿⣿⣿⣿⣿⣿⣿⣿⣿⣿⣿⣿⣿⣿⣿⣿⣿⣿⣿⣿⣿⡇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⠀⠀⠀⠀⠀⠀⠀⠀⠀⠀⠀⠀⠀⠀⠀⠀⠀⠀⠀⠀⠀⠀⠀⠀⠀⠀⠀⠀⠀⠀⠀⠀⠀⠀⠀⠀⠈⠳⣄⠀⢙⣿⠿⣻⣿⠀⠀⠀⢀⠀⠀⣼⠟⢉⣴⣿⣿⣿⣿⣿⣿⣿⣿⣿⣿⣿⣿⣿⣿⣿⣿⣿⣿⣿⣿⣿⣿⣿⣿⣿⣿⣿⣿⣿⣿⣿⣿⣿⣿⣿⡇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⠀⠀⠀⠀⠀⠀⠀⠀⠀⠀⠀⠀⠀⠀⠀⠀⠀⠀⠀⠀⠀⠀⠀⠀⠀⠀⠀⠀⠀⠀⠀⠀⠀⠀⠀⠀⠀⠀⢈⣿⣿⣯⣴⣿⣿⠀⠀⠀⠚⠃⠀⠀⠰⣿⣿⣿⣿⣿⣿⣿⣿⣿⣿⣿⣿⣿⣿⣿⣿⣿⣿⣿⣿⣿⣿⣿⣿⣿⣿⣿⣿⣿⣿⣿⣿⣿⣿⣿⣿⣿⡇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⠀⠀⠀⠀⠀⠀⠀⠀⠀⠀⠀⠀⠀⠀⠀⠀⠀⠀⠀⠀⠀⠀⠀⠀⠀⠀⠀⠀⠀⠀⠀⠀⠀⠀⠀⠀⠀⠀⣸⣿⣿⣿⣿⣿⣿⠀⠀⠀⠀⠀⠀⠀⠀⢿⣿⣿⣿⣿⣿⣿⣿⣿⣿⣿⣿⣿⣿⣿⣿⣿⣿⣿⣿⣿⣿⣿⣿⣿⣿⣿⣿⣿⣿⣿⣿⣿⣿⣿⣿⣿⡇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⠀⠀⠀⠀⠀⠀⠀⠀⠀⠀⠀⠀⠀⠀⠀⠀⠀⠀⠀⠀⠀⠀⠀⠀⠀⠀⠀⠀⠀⠀⠀⠀⠀⠀⠀⠀⠀⣼⣿⣿⣿⣿⣿⣿⣿⠀⠀⠀⠀⠀⠀⠀⠀⠀⢻⣿⣿⣿⣿⣿⣿⣿⣿⣿⣿⣿⣿⣿⣿⣿⣿⣿⣿⣿⣿⣿⣿⣿⣿⣿⣿⣿⣿⣿⣿⣿⣿⣿⣿⣿⡇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⠀⠀⠀⠀⠀⠀⠀⠀⠀⠀⠀⠀⠀⠀⠀⠀⠀⠀⠀⠀⠀⠀⠀⠀⠀⠀⠀⠀⠀⠀⠀⠀⠀⠀⠸⠟⣿⣿⣿⣿⣿⣿⣿⣿⣿⠀⠀⠀⠀⠀⠀⠀⠀⠀⠀⡄⣸⣿⣿⣿⣿⣿⣿⣿⣿⣿⣿⣿⣿⣿⣿⣿⣿⣿⣿⣿⣿⣿⣿⣿⣿⣿⣿⣿⣿⣿⣿⣿⣿⣿⡇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⠀⠀⠀⠀⠀⠀⠀⠀⠀⠀⠀⠀⠀⠀⠀⠀⠀⠀⠀⠀⠀⠀⠀⠀⠀⠀⠀⠀⠀⠀⠀⠀⠀⠀⠀⠀⢻⣿⣿⣿⣿⣿⣿⣿⣿⠀⠀⠀⠀⠀⠀⠀⠀⠀⠀⣿⣿⣿⣿⣿⣿⣿⣿⣿⣿⣿⣿⣿⣿⣿⣿⣿⣿⣿⣿⣿⣿⣿⣿⣿⣿⣿⣿⣿⣿⣿⣿⣿⣿⣿⡇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⠀⠀⠀⠀⠀⠀⠀⠀⠀⠀⠀⠀⠀⠀⠀⠀⠀⠀⠀⠀⠀⠀⠀⠀⠀⠀⠀⠀⠀⠀⠀⠀⠀⠀⠀⠀⣿⣿⣿⣿⣿⣿⣿⣿⣿⠀⠀⠀⠀⠀⠀⠀⠀⠀⢠⣿⣿⣿⣿⣿⣿⣿⣿⣿⣿⣿⣿⣿⣿⣿⣿⣿⣿⣿⣿⣿⣿⣿⣿⣿⣿⣿⣿⣿⣿⣿⣿⣿⣿⣿⡇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⠀⠀⠀⠀⠀⠀⠀⠀⠀⠀⠀⠀⠀⠀⠀⠀⠀⠀⠀⠀⠀⠀⠀⠀⠀⠀⠀⠀⠀⠀⠀⠀⠀⠀⠀⠀⠸⣿⣿⣿⣿⣿⣿⣿⣿⠀⠀⠀⠀⠀⠀⠀⠀⠀⢸⣿⣿⣿⣿⣿⣿⣿⣿⣿⣿⣿⣿⣿⣿⣿⣿⣿⣿⣿⣿⣿⣿⣿⣿⣿⣿⣿⣿⣿⣿⣿⣿⣿⣿⣿⡇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⠀⠀⠀⠀⠀⠀⠀⠀⠀⠀⠀⠀⠀⠀⠀⠀⠀⠀⠀⠀⠀⠀⠀⠀⠀⠀⠀⠀⠀⠀⠀⠀⠀⠀⠀⠀⠀⣇⣿⣿⣿⣿⣿⣿⣿⠀⠀⠀⠀⠀⠀⠀⠀⠃⢸⣿⣿⣿⣿⣿⣿⣿⣿⣿⣿⣿⣿⣿⣿⣿⣿⣿⣿⣿⣿⣿⣿⣿⣿⣿⣿⣿⣿⣿⣿⣿⣿⣿⣿⣿⡇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⠀⠀⠀⠀⠀⠀⠀⠀⠀⠀⠀⠀⠀⠀⠀⠀⠀⠀⠀⠀⠀⠀⠀⠀⠀⠀⠀⠀⠀⠀⠀⠀⠀⠀⢀⣿⣿⣿⣿⣿⣿⣿⣿⣿⣿⠀⠀⠀⠀⠀⠀⠀⠀⠀⠀⠀⠻⣿⣿⣿⣿⣿⣿⣿⣿⣿⣿⣿⣿⣿⣿⣿⣿⣿⣿⣿⣿⣿⣿⣿⣿⣿⣿⣿⣿⣿⣿⣿⣿⣿⡇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⠀⠀⠀⠀⠀⠀⠀⠀⠀⠀⠀⠀⠀⠀⠀⠀⠀⠀⠀⠀⠀⠀⠀⠀⠀⠀⠀⠀⠀⠀⠀⠀⠀⠀⠀⠀⠀⠀⠀⠀⠀⠀⠀⠀⢀⠸⢿⣿⣿⣿⣿⣿⣿⣿⣿⣿⣿⣿⣿⣿⣿⣿⣿⣿⣿⣿⣿⣿⣿⣿⣿⣿⣿⣿⣿⣿⣿⣿⣿⣿⣿⣿⣿⣿⣿⣿⣿⣿⣿⣿⡇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⠀⠀⠀⠀⠀⠀⠀⠀⠀⠀⠀⠀⠀⠀⠀⠀⠀⠀⠀⠀⠀⠀⠀⠀⠀⠀⠀⠀⠀⠀⠀⠀⠀⠀⠀⠀⠀⣀⠀⠀⠀⢀⣀⣰⣿⠀⠀⠙⠻⠿⣿⣿⡿⠟⣿⣿⣿⣿⣿⣿⣿⣿⣿⣿⣿⣿⣿⣿⣿⣿⣿⣿⣿⣿⣿⣿⣿⣿⣿⣿⣿⣿⣿⣿⣿⣿⣿⣿⣿⣿⡇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⠀⠀⠀⠀⠀⠀⠀⠀⠀⠀⠀⠀⠀⠀⠀⠀⠀⠀⠀⠀⠀⠀⠀⠀⠀⠀⠀⠀⠀⠀⠀⠀⠀⠀⠀⠀⠀⣿⣷⣤⣾⣿⣿⣿⣿⠀⠀⠀⠀⠀⠈⠋⠀⠀⣹⣿⣿⣿⣿⣿⣿⣿⣿⣿⣿⣿⣿⣿⣿⣿⣿⣿⣿⣿⣿⣿⣿⣿⣿⣿⣿⣿⣿⣿⣿⣿⣿⣿⣿⣿⡇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⠀⠀⠀⠀⠀⠀⠀⠀⠀⠀⠀⠀⠀⠀⠀⠀⠀⠀⠀⠀⠀⠀⠀⠀⠀⠀⠀⠀⠀⠀⠀⠀⠀⠀⠀⢠⡀⢸⣿⣿⣿⣿⣿⣿⣿⠀⠀⠀⠀⠀⠀⠀⠀⢠⡿⢿⣿⣿⣿⣿⣿⣿⣿⣿⣿⣿⣿⣿⣿⣿⣿⣿⣿⣿⣿⣿⣿⣿⣿⣿⣿⣿⣿⣿⣿⣿⣿⣿⣿⣿⡇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⠀⠀⠀⠀⠀⠀⠀⠀⠀⠀⠀⠀⠀⠀⠀⠀⠀⠀⠀⠀⠀⠀⠀⠀⠀⠀⠀⠀⠀⠀⠀⠀⠀⠀⠀⠙⠻⢿⣿⣿⣿⣿⣿⣿⣿⠀⠀⠀⠀⠀⠀⠀⠀⢀⣄⣼⣿⣿⣿⣿⣿⣿⣿⣿⣿⣿⣿⣿⣿⣿⣿⣿⣿⣿⣿⣿⣿⣿⣿⣿⣿⣿⣿⣿⣿⣿⣿⣿⣿⣿⡇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⠀⠀⠀⠀⠀⠀⠀⠀⠀⠀⠀⠀⠀⠀⠀⠀⠀⠀⠀⠀⠀⠀⠀⠀⠀⠀⠀⠀⠀⠀⠀⠀⠀⠀⠀⢠⣶⣿⣿⣿⣿⣿⣿⣿⣿⠀⠀⠀⠀⠀⠀⠀⠀⠀⠙⢿⣿⣿⣿⣿⣿⣿⣿⣿⣿⣿⣿⣿⣿⣿⣿⣿⣿⣿⣿⣿⣿⣿⣿⣿⣿⣿⣿⣿⣿⣿⣿⣿⣿⣿⡇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⠀⠀⠀⠀⠀⠀⠀⠀⠀⠀⠀⠀⠀⠀⠀⠀⠀⠀⠀⠀⠀⠀⠀⠀⠀⠀⠀⠀⠀⠀⠀⠀⠀⠀⠀⢠⠏⠁⣿⣿⣿⣿⣿⣿⣿⠀⠀⠀⠀⠀⠀⠀⠀⠰⣶⡀⣿⣿⣿⣿⣿⣿⣿⣿⣿⣿⣿⣿⣿⣿⣿⣿⣿⣿⣿⣿⣿⣿⣿⣿⣿⣿⣿⣿⣿⣿⣿⣿⣿⣿⡇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⠀⠀⠀⠀⠀⠀⠀⠀⠀⠀⠀⠀⠀⠀⠀⠀⠀⠀⠀⠀⠀⠀⠀⠀⠀⠀⠀⠀⠀⠀⠀⠀⠀⠀⠀⠈⣆⠈⠏⢿⣿⣿⣿⣿⣿⠀⠀⠀⠀⠀⠀⠀⣄⣐⡿⢁⣿⣿⣿⣿⣿⣿⣿⣿⣿⣿⣿⣿⣿⣿⣿⣿⣿⣿⣿⣿⣿⣿⣿⣿⣿⣿⣿⣿⣿⣿⣿⣿⣿⣿⡇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⠀⠀⠀⠀⠀⠀⠀⠀⠀⠀⠀⠀⠀⠀⠀⠀⠀⠀⠀⠀⠀⠀⠀⠀⠀⠀⠀⠀⠀⠀⠀⠀⠀⠀⠀⠀⠈⠳⣄⠀⢙⣿⡿⣿⣿⠀⠀⠀⠀⠀⠀⣼⠿⠋⣠⣿⣿⣿⣿⣿⣿⣿⣿⣿⣿⣿⣿⣿⣿⣿⣿⣿⣿⣿⣿⣿⣿⣿⣿⣿⣿⣿⣿⣿⣿⣿⣿⣿⣿⣿⡇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⠀⠀⠀⠀⠀⠀⠀⠀⠀⠀⠀⠀⠀⠀⠀⠀⠀⠀⠀⠀⠀⠀⠀⠀⠀⠀⠀⠀⠀⠀⠀⠀⠀⠀⠀⠀⠀⠀⢈⣻⣾⣯⣤⣿⣿⠀⠀⠀⠘⠃⠀⠀⠠⣾⣿⣿⣿⣿⣿⣿⣿⣿⣿⣿⣿⣿⣿⣿⣿⣿⣿⣿⣿⣿⣿⣿⣿⣿⣿⣿⣿⣿⣿⣿⣿⣿⣿⣿⣿⣿⡇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⠀⠀⠀⠀⠀⠀⠀⠀⠀⠀⠀⠀⠀⠀⠀⠀⠀⠀⠀⠀⠀⠀⠀⠀⠀⠀⠀⠀⠀⠀⠀⠀⠀⠀⠀⠀⠀⣴⣿⣿⣿⣿⣿⣿⣿⠀⠀⠀⠀⠀⠀⠀⠀⠈⢿⣿⣿⣿⣿⣿⣿⣿⣿⣿⣿⣿⣿⣿⣿⣿⣿⣿⣿⣿⣿⣿⣿⣿⣿⣿⣿⣿⣿⣿⣿⣿⣿⣿⣿⣿⡇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⠀⠀⠀⠀⠀⠀⠀⠀⠀⠀⠀⠀⠀⠀⠀⠀⠀⠀⠀⠀⠀⠀⠀⠀⠀⠀⠀⠀⠀⠀⠀⠀⠀⠀⠸⡟⣿⣿⣿⣿⣿⣿⣿⣿⣿⠀⠀⠀⠀⠀⠀⠀⠀⠀⠀⡄⢸⣿⣿⣿⣿⣿⣿⣿⣿⣿⣿⣿⣿⣿⣿⣿⣿⣿⣿⣿⣿⣿⣿⣿⣿⣿⣿⣿⣿⣿⣿⣿⣿⣿⡇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⠀⠀⠀⠀⠀⠀⠀⠀⠀⠀⠀⠀⠀⠀⠀⠀⠀⠀⠀⠀⠀⠀⠀⠀⠀⠀⠀⠀⠀⠀⠀⠀⠀⠀⠀⠀⢻⣿⣿⣿⣿⣿⣿⣿⣿⠀⠀⠀⠀⠀⠀⠀⠀⠀⠀⣿⣿⣿⣿⣿⣿⣿⣿⣿⣿⣿⣿⣿⣿⣿⣿⣿⣿⣿⣿⣿⣿⣿⣿⣿⣿⣿⣿⣿⣿⣿⣿⣿⣿⣿⡇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⠀⠀⠀⠀⠀⠀⠀⠀⠀⠀⠀⠀⠀⠀⠀⠀⠀⠀⠀⠀⠀⠀⠀⠀⠀⠀⠀⠀⠀⠀⠀⠀⠀⠀⠀⠀⣿⣿⣿⣿⣿⣿⣿⣿⣿⠀⠀⠀⠀⠀⠀⠀⠀⠀⢀⣿⣿⣿⣿⣿⣿⣿⣿⣿⣿⣿⣿⣿⣿⣿⣿⣿⣿⣿⣿⣿⣿⣿⣿⣿⣿⣿⣿⣿⣿⣿⣿⣿⣿⣿⡇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⠀⠀⠀⠀⠀⠀⠀⠀⠀⠀⠀⠀⠀⠀⠀⠀⠀⠀⠀⠀⠀⠀⠀⠀⠀⠀⠀⠀⠀⠀⠀⠀⠀⠀⠀⠀⣿⣿⣿⣿⣿⣿⣿⣿⣿⠀⠀⠀⠀⠀⠀⠀⠀⠀⢘⣿⣿⣿⣿⣿⣿⣿⣿⣿⣿⣿⣿⣿⣿⣿⣿⣿⣿⣿⣿⣿⣿⣿⣿⣿⣿⣿⣿⣿⣿⣿⣿⣿⣿⣿⡇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⠀⠀⠀⠀⠀⠀⠀⠀⠀⠀⠀⠀⠀⠀⠀⠀⠀⠀⠀⠀⠀⠀⠀⠀⠀⠀⠀⠀⠀⠀⠀⠀⠀⠀⠀⠀⠹⣿⣿⣿⣿⣿⣿⣿⣿⠀⠀⠀⠀⠀⠀⠀⠀⠀⢸⣿⣿⣿⣿⣿⣿⣿⣿⣿⣿⣿⣿⣿⣿⣿⣿⣿⣿⣿⣿⣿⣿⣿⣿⣿⣿⣿⣿⣿⣿⣿⣿⣿⣿⣿⡇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⠀⠀⠀⠀⠀⠀⠀⠀⠀⠀⠀⠀⠀⠀⠀⠀⠀⠀⠀⠀⠀⠀⠀⠀⠀⠀⠀⠀⠀⠀⠀⠀⠀⠀⠀⠀⠀⣇⣿⣿⣿⣿⣿⣿⣿⠀⠀⠀⠀⠀⠀⠀⠀⠃⢸⣿⣿⣿⣿⣿⣿⣿⣿⣿⣿⣿⣿⣿⣿⣿⣿⣿⣿⣿⣿⣿⣿⣿⣿⣿⣿⣿⣿⣿⣿⣿⣿⣿⣿⣿⡇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⠀⠀⠀⠀⠀⠀⠀⠀⠀⠀⠀⠀⠀⠀⠀⠀⠀⠀⠀⠀⠀⠀⠀⠀⠀⠀⠀⠀⠀⠀⠀⠀⠀⠀⢀⣿⣿⣿⣿⣿⣿⣿⣿⣿⣿⠀⠀⠀⠀⠀⠀⠀⠀⠀⠀⠀⢺⣿⣿⣿⣿⣿⣿⣿⣿⣿⣿⣿⣿⣿⣿⣿⣿⣿⣿⣿⣿⣿⣿⣿⣿⣿⣿⣿⣿⣿⣿⣿⣿⣿⡇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⠀⠀⠀⠀⠀⠀⠀⠀⠀⠀⠀⠀⠀⠀⠀⠀⠀⠀⠀⠀⠀⠀⠀⠀⠀⠀⠀⠀⠀⠀⠀⠀⠀⠀⠀⠀⠀⠀⠀⠀⠀⠀⣀⣠⣾⠀⠀⠻⠿⢿⣿⣿⣿⠿⣿⣿⣿⣿⣿⣿⣿⣿⣿⣿⣿⣿⣿⣿⣿⣿⣿⣿⣿⣿⣿⣿⣿⣿⣿⣿⣿⣿⣿⣿⣿⣿⣿⣿⣿⣿⡇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⠀⠀⠀⠀⠀⠀⠀⠀⠀⠀⠀⠀⠀⠀⠀⠀⠀⠀⠀⠀⠀⠀⠀⠀⠀⠀⠀⠀⠀⠀⠀⠀⠀⠀⠀⠀⠀⣿⣷⣄⣴⣿⣿⣿⣿⠀⠀⠀⠀⠀⠈⠛⠁⠀⢸⣿⣿⣿⣿⣿⣿⣿⣿⣿⣿⣿⣿⣿⣿⣿⣿⣿⣿⣿⣿⣿⣿⣿⣿⣿⣿⣿⣿⣿⣿⣿⣿⣿⣿⣿⡇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⠀⠀⠀⠀⠀⠀⠀⠀⠀⠀⠀⠀⠀⠀⠀⠀⠀⠀⠀⠀⠀⠀⠀⠀⠀⠀⠀⠀⠀⠀⠀⠀⠀⠀⠀⠀⠀⢿⣿⣿⣿⣿⣿⣿⣿⠀⠀⠀⠀⠀⠀⠀⠀⠀⣼⣿⣿⣿⣿⣿⣿⣿⣿⣿⣿⣿⣿⣿⣿⣿⣿⣿⣿⣿⣿⣿⣿⣿⣿⣿⣿⣿⣿⣿⣿⣿⣿⣿⣿⣿⡇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⠀⠀⠀⠀⠀⠀⠀⠀⠀⠀⠀⠀⠀⠀⠀⠀⠀⠀⠀⠀⠀⠀⠀⠀⠀⠀⠀⠀⠀⠀⠀⠀⠀⠀⠀⢀⡀⢸⣿⣿⣿⣿⣿⣿⣿⠀⠀⠀⠀⠀⠀⠀⠀⢀⣿⣿⣿⣿⣿⣿⣿⣿⣿⣿⣿⣿⣿⣿⣿⣿⣿⣿⣿⣿⣿⣿⣿⣿⣿⣿⣿⣿⣿⣿⣿⣿⣿⣿⣿⣿⡇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⠀⠀⠀⠀⠀⠀⠀⠀⠀⠀⠀⠀⠀⠀⠀⠀⠀⠀⠀⠀⠀⠀⠀⠀⠀⠀⠀⠀⠀⠀⠀⠀⠀⠀⠀⠚⠿⠿⣿⣿⣿⣿⣿⣿⣿⠀⠀⠀⠀⠀⠀⠀⠀⠀⣀⣸⣿⣿⣿⣿⣿⣿⣿⣿⣿⣿⣿⣿⣿⣿⣿⣿⣿⣿⣿⣿⣿⣿⣿⣿⣿⣿⣿⣿⣿⣿⣿⣿⣿⣿⡇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⠀⠀⠀⠀⠀⠀⠀⠀⠀⠀⠀⠀⠀⠀⠀⠀⠀⠀⠀⠀⠀⠀⠀⠀⠀⠀⠀⠀⠀⠀⠀⠀⠀⠀⠀⢀⣶⣾⣿⣿⣿⣿⣿⣿⣿⠀⠀⠀⠀⠀⠀⠀⠀⠈⠙⢿⣿⣿⣿⣿⣿⣿⣿⣿⣿⣿⣿⣿⣿⣿⣿⣿⣿⣿⣿⣿⣿⣿⣿⣿⣿⣿⣿⣿⣿⣿⣿⣿⣿⣿⡇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⠀⠀⠀⠀⠀⠀⠀⠀⠀⠀⠀⠀⠀⠀⠀⠀⠀⠀⠀⠀⠀⠀⠀⠀⠀⠀⠀⠀⠀⠀⠀⠀⠀⠀⠀⠀⡟⠉⣼⣿⣿⣿⣿⣿⣿⠀⠀⠀⠀⠀⠀⠀⠀⠰⣤⡄⢻⣿⣿⣿⣿⣿⣿⣿⣿⣿⣿⣿⣿⣿⣿⣿⣿⣿⣿⣿⣿⣿⣿⣿⣿⣿⣿⣿⣿⣿⣿⣿⣿⣿⡇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⠀⠀⠀⠀⠀⠀⠀⠀⠀⠀⠀⠀⠀⠀⠀⠀⠀⠀⠀⠀⠀⠀⠀⠀⠀⠀⠀⠀⠀⠀⠀⠀⠀⠀⠀⠀⢧⠐⠟⢿⣿⣿⣿⣿⣿⠀⠀⠀⠀⠀⠀⠀⣀⡀⣿⠃⣾⣿⣿⣿⣿⣿⣿⣿⣿⣿⣿⣿⣿⣿⣿⣿⣿⣿⣿⣿⣿⣿⣿⣿⣿⣿⣿⣿⣿⣿⣿⣿⣿⣿⡇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⠀⠀⠀⠀⠀⠀⠀⠀⠀⠀⠀⠀⠀⠀⠀⠀⠀⠀⠀⠀⠀⠀⠀⠀⠀⠀⠀⠀⠀⠀⠀⠀⠀⠀⠀⠀⠈⠳⣄⠀⠹⣿⡿⣿⣿⠀⠀⠀⠀⠀⠀⣰⡿⠛⢡⣾⣿⣿⣿⣿⣿⣿⣿⣿⣿⣿⣿⣿⣿⣿⣿⣿⣿⣿⣿⣿⣿⣿⣿⣿⣿⣿⣿⣿⣿⣿⣿⣿⣿⣿⡇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⠀⠀⠀⠀⠀⠀⠀⠀⠀⠀⠀⠀⠀⠀⠀⠀⠀⠀⠀⠀⠀⠀⠀⠀⠀⠀⠀⠀⠀⠀⠀⠀⠀⠀⠀⠀⠀⠀⠈⣻⣾⣿⣀⣱⣿⠀⠀⠀⠰⠧⠀⠀⠠⣶⣿⣿⣿⣿⣿⣿⣿⣿⣿⣿⣿⣿⣿⣿⣿⣿⣿⣿⣿⣿⣿⣿⣿⣿⣿⣿⣿⣿⣿⣿⣿⣿⣿⣿⣿⣿⡇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⠀⠀⠀⠀⠀⠀⠀⠀⠀⠀⠀⠀⠀⠀⠀⠀⠀⠀⠀⠀⠀⠀⠀⠀⠀⠀⠀⠀⠀⠀⠀⠀⠀⠀⠀⠀⠀⢠⣾⣿⣿⣿⣿⣿⣿⠀⠀⠀⠀⠀⠀⠀⠀⠈⢿⣿⣿⣿⣿⣿⣿⣿⣿⣿⣿⣿⣿⣿⣿⣿⣿⣿⣿⣿⣿⣿⣿⣿⣿⣿⣿⣿⣿⣿⣿⣿⣿⣿⣿⣿⡇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⠀⠀⠀⠀⠀⠀⠀⠀⠀⠀⠀⠀⠀⠀⠀⠀⠀⠀⠀⠀⠀⠀⠀⠀⠀⠀⠀⠀⠀⠀⠀⠀⠀⠀⢰⡟⣽⣿⣿⣿⣿⣿⣿⣿⣿⠀⠀⠀⠀⠀⠀⠀⠀⠀⠀⡀⢸⣿⣿⣿⣿⣿⣿⣿⣿⣿⣿⣿⣿⣿⣿⣿⣿⣿⣿⣿⣿⣿⣿⣿⣿⣿⣿⣿⣿⣿⣿⣿⣿⣿⡇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⠀⠀⠀⠀⠀⠀⠀⠀⠀⠀⠀⠀⠀⠀⠀⠀⠀⠀⠀⠀⠀⠀⠀⠀⠀⠀⠀⠀⠀⠀⠀⠀⠀⠀⠀⠀⢿⣿⣿⣿⣿⣿⣿⣿⣿⠀⠀⠀⠀⠀⠀⠀⠀⠀⠀⣿⣿⣿⣿⣿⣿⣿⣿⣿⣿⣿⣿⣿⣿⣿⣿⣿⣿⣿⣿⣿⣿⣿⣿⣿⣿⣿⣿⣿⣿⣿⣿⣿⣿⣿⡇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⠀⠀⠀⠀⠀⠀⠀⠀⠀⠀⠀⠀⠀⠀⠀⠀⠀⠀⠀⠀⠀⠀⠀⠀⠀⠀⠀⠀⠀⠀⠀⠀⠀⠀⠀⠀⢻⣿⣿⣿⣿⣿⣿⣿⣿⠀⠀⠀⠀⠀⠀⠀⠀⠀⢸⣿⣿⣿⣿⣿⣿⣿⣿⣿⣿⣿⣿⣿⣿⣿⣿⣿⣿⣿⣿⣿⣿⣿⣿⣿⣿⣿⣿⣿⣿⣿⣿⣿⣿⣿⡇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⠀⠀⠀⠀⠀⠀⠀⠀⠀⠀⠀⠀⠀⠀⠀⠀⠀⠀⠀⠀⠀⠀⠀⠀⠀⠀⠀⠀⠀⠀⠀⠀⠀⠀⠀⠀⠀⣏⣿⣿⣿⣿⣿⣿⣿⠀⠀⠀⠀⠀⠀⠀⠀⠂⢸⣿⣿⣿⣿⣿⣿⣿⣿⣿⣿⣿⣿⣿⣿⣿⣿⣿⣿⣿⣿⣿⣿⣿⣿⣿⣿⣿⣿⣿⣿⣿⣿⣿⣿⣿⡇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⠀⠀⠀⠀⠀⠀⠀⠀⠀⠀⠀⠀⠀⠀⠀⠀⠀⠀⠀⠀⠀⠀⠀⠀⠀⠀⠀⠀⠀⠀⠀⠀⠀⠀⠀⣰⣿⣿⣿⣿⣿⣿⣿⣿⣿⠀⠀⠀⠀⠀⠀⠀⠀⠀⠀⠈⣿⣿⣿⣿⣿⣿⣿⣿⣿⣿⣿⣿⣿⣿⣿⣿⣿⣿⣿⣿⣿⣿⣿⣿⣿⣿⣿⣿⣿⣿⣿⣿⣿⣿⡇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⠀⠀⠀⠀⠀⠀⠀⠀⠀⠀⠀⠀⠀⠀⠀⠀⠀⠀⠀⠀⠀⠀⠀⠀⠀⠀⠀⠀⠀⠀⠀⠀⠀⠀⠀⣽⣿⣿⣿⣿⣿⣿⣿⣿⣿⠀⠀⠀⠀⠀⠀⠀⠀⠀⠀⠀⢺⣿⣿⣿⣿⣿⣿⣿⣿⣿⣿⣿⣿⣿⣿⣿⣿⣿⣿⣿⣿⣿⣿⣿⣿⣿⣿⣿⣿⣿⣿⣿⣿⣿⡇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⠀⠀⠀⠀⠀⠀⠀⠀⠀⠀⠀⠀⠀⠀⠀⠀⠀⠀⠀⠀⠀⠀⠀⠀⠀⠀⠀⠀⠀⠀⠀⠀⠀⠀⠀⠀⠀⠀⠀⠀⠀⠀⢀⣠⣾⠀⠈⠻⠿⢿⣿⣿⣿⠿⣿⣿⣿⣿⣿⣿⣿⣿⣿⣿⣿⣿⣿⣿⣿⣿⣿⣿⣿⣿⣿⣿⣿⣿⣿⣿⣿⣿⣿⣿⣿⣿⣿⣿⣿⣿⡇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⠀⠀⠀⠀⠀⠀⠀⠀⠀⠀⠀⠀⠀⠀⠀⠀⠀⠀⠀⠀⠀⠀⠀⠀⠀⠀⠀⠀⠀⠀⠀⠀⠀⠀⠀⠀⠀⣿⣷⣄⣴⣿⣿⣿⣿⠀⠀⠀⠀⠀⠈⠛⠁⠀⢸⣿⣿⣿⣿⣿⣿⣿⣿⣿⣿⣿⣿⣿⣿⣿⣿⣿⣿⣿⣿⣿⣿⣿⣿⣿⣿⣿⣿⣿⣿⣿⣿⣿⣿⣿⡇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⠀⠀⠀⠀⠀⠀⠀⠀⠀⠀⠀⠀⠀⠀⠀⠀⠀⠀⠀⠀⠀⠀⠀⠀⠀⠀⠀⠀⠀⠀⠀⠀⠀⠀⠀⠀⠀⢿⣿⣿⣿⣿⣿⣿⣿⠀⠀⠀⠀⠀⠀⠀⠀⠀⣸⣿⣿⣿⣿⣿⣿⣿⣿⣿⣿⣿⣿⣿⣿⣿⣿⣿⣿⣿⣿⣿⣿⣿⣿⣿⣿⣿⣿⣿⣿⣿⣿⣿⣿⣿⡇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⠀⠀⠀⠀⠀⠀⠀⠀⠀⠀⠀⠀⠀⠀⠀⠀⠀⠀⠀⠀⠀⠀⠀⠀⠀⠀⠀⠀⠀⠀⠀⠀⠀⠀⠀⢀⡀⠸⣿⣿⣿⣿⣿⣿⣿⠀⠀⠀⠀⠀⠀⠀⠀⠀⣿⣿⣿⣿⣿⣿⣿⣿⣿⣿⣿⣿⣿⣿⣿⣿⣿⣿⣿⣿⣿⣿⣿⣿⣿⣿⣿⣿⣿⣿⣿⣿⣿⣿⣿⣿⡇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⠀⠀⠀⠀⠀⠀⠀⠀⠀⠀⠀⠀⠀⠀⠀⠀⠀⠀⠀⠀⠀⠀⠀⠀⠀⠀⠀⠀⠀⠀⠀⠀⠀⠀⠀⠚⠿⠿⣿⣿⣿⣿⣿⣿⣿⠀⠀⠀⠀⠀⠀⠀⠀⠀⡁⢸⣿⣿⣿⣿⣿⣿⣿⣿⣿⣿⣿⣿⣿⣿⣿⣿⣿⣿⣿⣿⣿⣿⣿⣿⣿⣿⣿⣿⣿⣿⣿⣿⣿⣿⡇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⠀⠀⠀⠀⠀⠀⠀⠀⠀⠀⠀⠀⠀⠀⠀⠀⠀⠀⠀⠀⠀⠀⠀⠀⠀⠀⠀⠀⠀⠀⠀⠀⠀⠀⠀⢀⣶⣾⣿⣿⣿⣿⣿⣿⣿⠀⠀⠀⠀⠀⠀⠀⠀⠈⠙⢿⣿⣿⣿⣿⣿⣿⣿⣿⣿⣿⣿⣿⣿⣿⣿⣿⣿⣿⣿⣿⣿⣿⣿⣿⣿⣿⣿⣿⣿⣿⣿⣿⣿⣿⡇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⠀⠀⠀⠀⠀⠀⠀⠀⠀⠀⠀⠀⠀⠀⠀⠀⠀⠀⠀⠀⠀⠀⠀⠀⠀⠀⠀⠀⠀⠀⠀⠀⠀⠀⠀⠀⡞⠉⣸⣿⣿⣿⣿⣿⣿⠀⠀⠀⠀⠀⠀⠀⠀⠰⣤⡄⢹⣿⣿⣿⣿⣿⣿⣿⣿⣿⣿⣿⣿⣿⣿⣿⣿⣿⣿⣿⣿⣿⣿⣿⣿⣿⣿⣿⣿⣿⣿⣿⣿⣿⡇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⠀⠀⠀⠀⠀⠀⠀⠀⠀⠀⠀⠀⠀⠀⠀⠀⠀⠀⠀⠀⠀⠀⠀⠀⠀⠀⠀⠀⠀⠀⠀⠀⠀⠀⠀⠀⢣⠐⠛⢿⣿⣿⣿⣿⣿⠀⠀⠀⠀⠀⠀⠀⣀⡀⣽⠇⣼⣿⣿⣿⣿⣿⣿⣿⣿⣿⣿⣿⣿⣿⣿⣿⣿⣿⣿⣿⣿⣿⣿⣿⣿⣿⣿⣿⣿⣿⣿⣿⣿⣿⡇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⠀⠀⠀⠀⠀⠀⠀⠀⠀⠀⠀⠀⠀⠀⠀⠀⠀⠀⠀⠀⠀⠀⠀⠀⠀⠀⠀⠀⠀⠀⠀⠀⠀⠀⠀⠀⠀⠳⣄⠀⢹⣿⡿⣿⣿⠀⠀⠀⠀⠀⠀⢠⣿⠟⢁⣼⣿⣿⣿⣿⣿⣿⣿⣿⣿⣿⣿⣿⣿⣿⣿⣿⣿⣿⣿⣿⣿⣿⣿⣿⣿⣿⣿⣿⣿⣿⣿⣿⣿⣿⡇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⠀⠀⠀⠀⠀⠀⠀⠀⠀⠀⠀⠀⠀⠀⠀⠀⠀⠀⠀⠀⠀⠀⠀⠀⠀⠀⠀⠀⠀⠀⠀⠀⠀⠀⠀⠀⠀⠀⠈⢻⣾⣿⣁⣱⣿⠀⠀⠀⠰⠷⠀⠈⢀⣴⣿⣿⣿⣿⣿⣿⣿⣿⣿⣿⣿⣿⣿⣿⣿⣿⣿⣿⣿⣿⣿⣿⣿⣿⣿⣿⣿⣿⣿⣿⣿⣿⣿⣿⣿⣿⡇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⠀⠀⠀⠀⠀⠀⠀⠀⠀⠀⠀⠀⠀⠀⠀⠀⠀⠀⠀⠀⠀⠀⠀⠀⠀⠀⠀⠀⠀⠀⠀⠀⠀⠀⠀⠀⠀⢠⣾⣿⣿⣿⣿⣿⣿⠀⠀⠀⠀⠀⠀⠀⠀⠈⢿⣿⣿⣿⣿⣿⣿⣿⣿⣿⣿⣿⣿⣿⣿⣿⣿⣿⣿⣿⣿⣿⣿⣿⣿⣿⣿⣿⣿⣿⣿⣿⣿⣿⣿⣿⡇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⠀⠀⠀⠀⠀⠀⠀⠀⠀⠀⠀⠀⠀⠀⠀⠀⠀⠀⠀⠀⠀⠀⠀⠀⠀⠀⠀⠀⠀⠀⠀⠀⠀⠀⠀⠀⢀⣾⣿⣿⣿⣿⣿⣿⣿⠀⠀⠀⠀⠀⠀⠀⠀⠀⠘⣿⣿⣿⣿⣿⣿⣿⣿⣿⣿⣿⣿⣿⣿⣿⣿⣿⣿⣿⣿⣿⣿⣿⣿⣿⣿⣿⣿⣿⣿⣿⣿⣿⣿⣿⡇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⠀⠀⠀⠀⠀⠀⠀⠀⠀⠀⠀⠀⠀⠀⠀⠀⠀⠀⠀⠀⠀⠀⠀⠀⠀⠀⠀⠀⠀⠀⠀⠀⠀⠀⢰⡿⣻⣿⣿⣿⣿⣿⣿⣿⣿⠀⠀⠀⠀⠀⠀⠀⠀⠀⠀⡀⢸⣿⣿⣿⣿⣿⣿⣿⣿⣿⣿⣿⣿⣿⣿⣿⣿⣿⣿⣿⣿⣿⣿⣿⣿⣿⣿⣿⣿⣿⣿⣿⣿⣿⡇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⠀⠀⠀⠀⠀⠀⠀⠀⠀⠀⠀⠀⠀⠀⠀⠀⠀⠀⠀⠀⠀⠀⠀⠀⠀⠀⠀⠀⠀⠀⠀⠀⠀⠀⠀⠀⢿⣿⣿⣿⣿⣿⣿⣿⣿⠀⠀⠀⠀⠀⠀⠀⠀⠀⠀⣷⣾⣿⣿⣿⣿⣿⣿⣿⣿⣿⣿⣿⣿⣿⣿⣿⣿⣿⣿⣿⣿⣿⣿⣿⣿⣿⣿⣿⣿⣿⣿⣿⣿⣿⡇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⠀⠀⠀⠀⠀⠀⠀⠀⠀⠀⠀⠀⠀⠀⠀⠀⠀⠀⠀⠀⠀⠀⠀⠀⠀⠀⠀⠀⠀⠀⠀⠀⠀⠀⠀⠀⢻⣿⣿⣿⣿⣿⣿⣿⣿⠀⠀⠀⠀⠀⠀⠀⠀⠀⢸⣿⣿⣿⣿⣿⣿⣿⣿⣿⣿⣿⣿⣿⣿⣿⣿⣿⣿⣿⣿⣿⣿⣿⣿⣿⣿⣿⣿⣿⣿⣿⣿⣿⣿⣿⡇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⠀⠀⠀⠀⠀⠀⠀⠀⠀⠀⠀⠀⠀⠀⠀⠀⠀⠀⠀⠀⠀⠀⠀⠀⠀⠀⠀⠀⠀⠀⠀⠀⠀⠀⠀⠀⠀⡟⣿⣿⣿⣿⣿⣿⣿⠀⠀⠀⠀⠀⠀⠀⠀⠂⢸⣿⣿⣿⣿⣿⣿⣿⣿⣿⣿⣿⣿⣿⣿⣿⣿⣿⣿⣿⣿⣿⣿⣿⣿⣿⣿⣿⣿⣿⣿⣿⣿⣿⣿⣿⡇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⠀⠀⠀⠀⠀⠀⠀⠀⠀⠀⠀⠀⠀⠀⠀⠀⠀⠀⠀⠀⠀⠀⠀⠀⠀⠀⠀⠀⠀⠀⠀⠀⠀⠀⠀⣽⣿⣿⣿⣿⣿⣿⣿⣿⣿⠀⠀⠀⠀⠀⠀⠀⠀⠀⠀⠀⢺⣿⣿⣿⣿⣿⣿⣿⣿⣿⣿⣿⣿⣿⣿⣿⣿⣿⣿⣿⣿⣿⣿⣿⣿⣿⣿⣿⣿⣿⣿⣿⣿⣿⡇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⠀⠀⠀⠀⠀⠀⠀⠀⠀⠀⠀⠀⠀⠀⠀⠀⠀⠀⠀⠀⠀⠀⠀⠀⠀⠀⠀⠀⠀⠀⠀⠀⠀⠀⠀⠀⠀⠀⠀⠀⠀⠀⠀⢀⣴⠀⠈⠻⢿⣿⣿⣿⣿⣿⣿⣿⣿⣿⣿⣿⣿⣿⣿⣿⣿⣿⣿⣿⣿⣿⣿⣿⣿⣿⣿⣿⣿⣿⣿⣿⣿⣿⣿⣿⣿⣿⣿⣿⣿⣿⡇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⠀⠀⠀⠀⠀⠀⠀⠀⠀⠀⠀⠀⠀⠀⠀⠀⠀⠀⠀⠀⠀⠀⠀⠀⠀⠀⠀⠀⠀⠀⠀⠀⠀⠀⠀⠀⠀⣾⣶⣄⣤⣾⣿⣿⣿⠀⠀⠀⠀⠀⠉⠻⠋⠀⠘⣿⣿⣿⣿⣿⣿⣿⣿⣿⣿⣿⣿⣿⣿⣿⣿⣿⣿⣿⣿⣿⣿⣿⣿⣿⣿⣿⣿⣿⣿⣿⣿⣿⣿⣿⡇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⠀⠀⠀⠀⠀⠀⠀⠀⠀⠀⠀⠀⠀⠀⠀⠀⠀⠀⠀⠀⠀⠀⠀⠀⠀⠀⠀⠀⠀⠀⠀⠀⠀⠀⠀⠀⠀⢹⣿⣿⣿⣿⣿⣿⣿⠀⠀⠀⠀⠀⠀⠀⠀⠀⢸⣿⣿⣿⣿⣿⣿⣿⣿⣿⣿⣿⣿⣿⣿⣿⣿⣿⣿⣿⣿⣿⣿⣿⣿⣿⣿⣿⣿⣿⣿⣿⣿⣿⣿⣿⡇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⠀⠀⠀⠀⠀⠀⠀⠀⠀⠀⠀⠀⠀⠀⠀⠀⠀⠀⠀⠀⠀⠀⠀⠀⠀⠀⠀⠀⠀⠀⠀⠀⠀⠀⠀⠀⠀⠸⣿⣿⣿⣿⣿⣿⣿⠀⠀⠀⠀⠀⠀⠀⠀⠀⣼⣿⣿⣿⣿⣿⣿⣿⣿⣿⣿⣿⣿⣿⣿⣿⣿⣿⣿⣿⣿⣿⣿⣿⣿⣿⣿⣿⣿⣿⣿⣿⣿⣿⣿⣿⡇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⠀⠀⠀⠀⠀⠀⠀⠀⠀⠀⠀⠀⠀⠀⠀⠀⠀⠀⠀⠀⠀⠀⠀⠀⠀⠀⠀⠀⠀⠀⠀⠀⠀⠀⠀⠚⠷⢾⣿⣿⣿⣿⣿⣿⣿⠀⠀⠀⠀⠀⠀⠀⠀⠀⠉⢉⣿⣿⣿⣿⣿⣿⣿⣿⣿⣿⣿⣿⣿⣿⣿⣿⣿⣿⣿⣿⣿⣿⣿⣿⣿⣿⣿⣿⣿⣿⣿⣿⣿⣿⡇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⠀⠀⠀⠀⠀⠀⠀⠀⠀⠀⠀⠀⠀⠀⠀⠀⠀⠀⠀⠀⠀⠀⠀⠀⠀⠀⠀⠀⠀⠀⠀⠀⠀⠀⠀⢀⣤⣶⣿⣿⣿⣿⣿⣿⣿⠀⠀⠀⠀⠀⠀⠀⠀⠀⠛⢿⣿⣿⣿⣿⣿⣿⣿⣿⣿⣿⣿⣿⣿⣿⣿⣿⣿⣿⣿⣿⣿⣿⣿⣿⣿⣿⣿⣿⣿⣿⣿⣿⣿⣿⡇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⠀⠀⠀⠀⠀⠀⠀⠀⠀⠀⠀⠀⠀⠀⠀⠀⠀⠀⠀⠀⠀⠀⠀⠀⠀⠀⠀⠀⠀⠀⠀⠀⠀⠀⠀⠀⣸⠛⢹⣿⣿⣿⣿⣿⣿⠀⠀⠀⠀⠀⠀⠀⠀⠀⣀⣄⠙⣿⣿⣿⣿⣿⣿⣿⣿⣿⣿⣿⣿⣿⣿⣿⣿⣿⣿⣿⣿⣿⣿⣿⣿⣿⣿⣿⣿⣿⣿⣿⣿⣿⡇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⠀⠀⠀⠀⠀⠀⠀⠀⠀⠀⠀⠀⠀⠀⠀⠀⠀⠀⠀⠀⠀⠀⠀⠀⠀⠀⠀⠀⠀⠀⠀⠀⠀⠀⠀⠀⠹⡀⠻⢻⣿⣿⣿⣿⣿⠀⠀⠀⠀⠀⠀⠀⢀⠀⣽⡟⢠⣿⣿⣿⣿⣿⣿⣿⣿⣿⣿⣿⣿⣿⣿⣿⣿⣿⣿⣿⣿⣿⣿⣿⣿⣿⣿⣿⣿⣿⣿⣿⣿⣿⡇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⠀⠀⠀⠀⠀⠀⠀⠀⠀⠀⠀⠀⠀⠀⠀⠀⠀⠀⠀⠀⠀⠀⠀⠀⠀⠀⠀⠀⠀⠀⠀⠀⠀⠀⠀⠀⠀⠙⣦⡀⢹⢿⣿⣿⣿⠀⠀⠀⠀⠀⠀⢀⣾⡿⠋⣠⣿⣿⣿⣿⣿⣿⣿⣿⣿⣿⣿⣿⣿⣿⣿⣿⣿⣿⣿⣿⣿⣿⣿⣿⣿⣿⣿⣿⣿⣿⣿⣿⣿⣿⡇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⠀⠀⠀⠀⠀⠀⠀⠀⠀⠀⠀⠀⠀⠀⠀⠀⠀⠀⠀⠀⠀⠀⠀⠀⠀⠀⠀⠀⠀⠀⠀⠀⠀⠀⠀⠀⠀⠀⠈⠻⣶⣿⣃⣰⣿⠀⠀⠀⠠⠶⠀⠈⢁⣠⣾⣿⣿⣿⣿⣿⣿⣿⣿⣿⣿⣿⣿⣿⣿⣿⣿⣿⣿⣿⣿⣿⣿⣿⣿⣿⣿⣿⣿⣿⣿⣿⣿⣿⣿⣿⡇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⠀⠀⠀⠀⠀⠀⠀⠀⠀⠀⠀⠀⠀⠀⠀⠀⠀⠀⠀⠀⠀⠀⠀⠀⠀⠀⠀⠀⠀⠀⠀⠀⠀⠀⠀⠀⠀⠀⢰⣿⣿⣿⣿⣿⣿⠀⠀⠀⠀⠀⠀⠀⠀⢹⣿⣿⣿⣿⣿⣿⣿⣿⣿⣿⣿⣿⣿⣿⣿⣿⣿⣿⣿⣿⣿⣿⣿⣿⣿⣿⣿⣿⣿⣿⣿⣿⣿⣿⣿⣿⡇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⠀⠀⠀⠀⠀⠀⠀⠀⠀⠀⠀⠀⠀⠀⠀⠀⠀⠀⠀⠀⠀⠀⠀⠀⠀⠀⠀⠀⠀⠀⠀⠀⠀⠀⠀⠀⠀⠀⣼⣿⣿⣿⣿⣿⣿⠀⠀⠀⠀⠀⠀⠀⠀⠘⢿⣿⣿⣿⣿⣿⣿⣿⣿⣿⣿⣿⣿⣿⣿⣿⣿⣿⣿⣿⣿⣿⣿⣿⣿⣿⣿⣿⣿⣿⣿⣿⣿⣿⣿⣿⡇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⠀⠀⠀⠀⠀⠀⠀⠀⠀⠀⠀⠀⠀⠀⠀⠀⠀⠀⠀⠀⠀⠀⠀⠀⠀⠀⠀⠀⠀⠀⠀⠀⠀⠀⠀⠀⠀⣼⣿⣿⣿⣿⣿⣿⣿⠀⠀⠀⠀⠀⠀⠀⠀⠀⠘⣿⣿⣿⣿⣿⣿⣿⣿⣿⣿⣿⣿⣿⣿⣿⣿⣿⣿⣿⣿⣿⣿⣿⣿⣿⣿⣿⣿⣿⣿⣿⣿⣿⣿⣿⡇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⠀⠀⠀⠀⠀⠀⠀⠀⠀⠀⠀⠀⠀⠀⠀⠀⠀⠀⠀⠀⠀⠀⠀⠀⠀⠀⠀⠀⠀⠀⠀⠀⠀⠀⢰⡿⢻⣿⣿⣿⣿⣿⣿⣿⣿⠀⠀⠀⠀⠀⠀⠀⠀⠀⠀⠀⢸⣿⣿⣿⣿⣿⣿⣿⣿⣿⣿⣿⣿⣿⣿⣿⣿⣿⣿⣿⣿⣿⣿⣿⣿⣿⣿⣿⣿⣿⣿⣿⣿⣿⡇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⠀⠀⠀⠀⠀⠀⠀⠀⠀⠀⠀⠀⠀⠀⠀⠀⠀⠀⠀⠀⠀⠀⠀⠀⠀⠀⠀⠀⠀⠀⠀⠀⠀⠀⠈⠀⣿⣿⣿⣿⣿⣿⣿⣿⣿⠀⠀⠀⠀⠀⠀⠀⠀⠀⠀⣷⣾⣿⣿⣿⣿⣿⣿⣿⣿⣿⣿⣿⣿⣿⣿⣿⣿⣿⣿⣿⣿⣿⣿⣿⣿⣿⣿⣿⣿⣿⣿⣿⣿⣿⡇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⠀⠀⠀⠀⠀⠀⠀⠀⠀⠀⠀⠀⠀⠀⠀⠀⠀⠀⠀⠀⠀⠀⠀⠀⠀⠀⠀⠀⠀⠀⠀⠀⠀⠀⠀⠈⢿⣿⣿⣿⣿⣿⣿⣿⣿⠀⠀⠀⠀⠀⠀⠀⠀⠀⢰⣿⣿⣿⣿⣿⣿⣿⣿⣿⣿⣿⣿⣿⣿⣿⣿⣿⣿⣿⣿⣿⣿⣿⣿⣿⣿⣿⣿⣿⣿⣿⣿⣿⣿⣿⡇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⠀⠀⠀⠀⠀⠀⠀⠀⠀⠀⠀⠀⠀⠀⠀⠀⠀⠀⠀⠀⠀⠀⠀⠀⠀⠀⠀⠀⠀⠀⠀⠀⠀⠀⠀⣹⣿⣿⣿⣿⣿⣿⣿⣿⣿⠀⠀⠀⠀⠀⠀⠀⠀⠀⠀⠀⢸⣿⣿⣿⣿⣿⣿⣿⣿⣿⣿⣿⣿⣿⣿⣿⣿⣿⣿⣿⣿⣿⣿⣿⣿⣿⣿⣿⣿⣿⣿⣿⣿⣿⡇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⣿⣿⣿⣿⣿⣿⣿⣿⣿⣿⣿⣿⣿⣿⣿⣿⣿⣿⣿⣿⣿⣿⣿⣿⣿⣿⣿⣿⣿⣿⣿⣿⣿⣿⣿⣿⣿⣿⣿⣿⣿⣿⣿⣿⣿⣿⣿⣿⣿⣿⣿⣿⠿⠛⠋⠛⠻⣿⣿⣿⣿⣿⣿⣿⣿⣿⣿⣿⣿⣿⣿⣿⣿⣿⣿⣿⣿⣿⣿⣿⣿⣿⣿⣿⣿⣿⣿⣿⣿⣿⡇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⣿⣿⣿⣿⣿⣿⣿⣿⣿⣿⣿⣿⣿⣿⣿⣿⣿⣿⣿⣿⣿⣿⣿⣿⣿⣿⣿⣿⣿⣿⣿⣿⣿⣿⣿⣿⣿⣿⣿⣿⣿⣿⣿⣿⣿⣿⣿⣿⣿⣿⣿⠁⠀⠀⠀⠀⠀⠀⠙⠿⣿⣿⣿⣿⣿⣿⣿⣿⣿⣿⣿⣿⣿⣿⣿⣿⣿⣿⣿⣿⣿⣿⣿⣿⣿⣿⣿⣿⣿⣿⡇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⣿⣿⣿⣿⣿⣿⣿⣿⣿⣿⣿⣿⣿⣿⣿⣿⣿⣿⣿⣿⣿⣿⣿⣿⣿⣿⣿⣿⣿⣿⣿⣿⣿⣿⣿⣿⣿⣿⣿⣿⣿⣿⣿⣿⣿⣿⣿⣿⣿⣿⣿⡀⠀⠀⠀⠀⠀⠀⠀⠀⠀⠈⠁⠀⠀⠀⠈⠙⢿⣿⣿⣿⣿⣿⣿⣿⣿⣿⣿⣿⣿⣿⣿⣿⣿⣿⣿⣿⣿⣿⡇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⣿⣿⣿⣿⣿⣿⣿⣿⣿⣿⣿⣿⣿⣿⣿⣿⣿⣿⣿⣿⣿⣿⣿⣿⣿⣿⣿⣿⣿⣿⣿⣿⣿⣿⣿⣿⣿⣿⣿⣿⣿⣿⣿⣿⣿⣿⣿⣿⣿⣿⣿⡧⠀⠀⠀⠀⠀⠀⠀⠀⠀⠀⠀⠀⠀⠀⠀⠀⠀⠙⣿⣿⣿⣿⣿⣿⣿⣿⣿⣿⣿⣿⣿⣿⣿⣿⣿⣿⣿⣿⡇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⣿⣿⣿⣿⣿⣿⣿⣿⣿⣿⣿⣿⣿⣿⣿⣿⣿⣿⣿⣿⣿⣿⣿⣿⣿⣿⣿⣿⣿⣿⣿⣿⣿⣿⣿⣿⣿⣿⣿⣿⣿⣿⣿⣿⣿⣿⣿⣿⡿⠛⠁⠀⠀⠀⠀⠀⠀⠀⠀⠀⠀⠀⠀⠀⠀⠀⠀⠀⠀⠀⠘⣿⣿⣿⣿⣿⣿⣿⣿⣿⣿⣿⣿⣿⣿⣿⣿⣿⣿⣿⡇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⣿⣿⣿⣿⣿⣿⣿⣿⣿⣿⣿⣿⣿⣿⣿⣿⣿⣿⣿⣿⣿⣿⣿⣿⣿⣿⣿⣿⣿⣿⣿⣿⣿⣿⣿⣿⣿⣿⣿⣿⣿⣿⣿⣷⣷⠀⠀⠀⠀⠀⠀⠀⠀⠀⠀⠀⠀⠀⠀⠀⠀⠀⠀⠀⠀⠀⠀⠀⠀⠀⠀⠀⠀⠀⢹⣿⣿⣿⣿⣿⣿⣿⣿⣿⣿⣿⣿⣿⣿⣿⡇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⣿⣿⣿⣿⣿⣿⣿⣿⣿⣿⣿⣿⣿⣿⣿⣿⣿⣿⣿⣿⣿⣿⣿⣿⣿⣿⣿⣿⣿⣿⣿⣿⣿⣿⣿⣿⣿⣿⣿⣿⣿⣿⣿⣿⣿⣀⠀⠀⠀⠀⠀⠀⠀⠀⠀⠀⠀⠀⠀⠀⠀⠀⠀⠀⠀⠀⠀⠀⠀⠀⠀⠀⠀⠀⢸⣿⣿⣿⣿⣿⣿⣿⣿⣿⣿⣿⣿⣿⣿⣿⡇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⣿⣿⣿⣿⣿⣿⣿⣿⣿⣿⣿⣿⣿⣿⣿⣿⣿⣿⣿⣿⣿⣿⣿⣿⣿⣿⣿⣿⣿⣿⣿⣿⣿⣿⣿⣿⣿⣿⣿⣿⣿⣿⣿⣿⣿⣿⣿⣷⣄⡄⠀⠀⠀⠀⠀⠀⠀⠀⠀⠀⠀⠀⠀⠀⠀⠀⠀⠀⠀⠀⠀⠀⠀⠀⠈⣿⣿⣿⣿⣿⣿⣿⣿⣿⣿⣿⣿⣿⣿⣿⡇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⣿⣿⣿⣿⣿⣿⣿⣿⣿⣿⣿⣿⣿⣿⣿⣿⣿⣿⣿⣿⣿⣿⣿⣿⣿⣿⣿⣿⣿⣿⣿⣿⣿⣿⣿⣿⣿⣿⣿⣿⣿⣿⣿⣿⣿⣿⣿⣿⣿⣶⡄⠀⠀⠀⠀⠀⠀⠀⠀⠀⠀⠀⠀⠀⠀⠀⠀⠀⠀⠀⠀⠀⠀⠀⠀⣿⣿⣿⣿⣿⣿⣿⣿⣿⣿⣿⣿⣿⣿⣿⡇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⣿⣿⣿⣿⣿⣿⣿⣿⣿⣿⣿⣿⣿⣿⣿⣿⣿⣿⣿⣿⣿⣿⣿⣿⣿⣿⣿⣿⣿⣿⣿⣿⣿⣿⣿⣿⣿⣿⣿⣿⣿⣿⣿⣿⣿⣿⣿⣿⣿⣿⣿⣦⡀⠀⠀⠀⢀⠀⠀⠀⠀⠀⠀⠀⠀⠀⠀⠀⠀⠀⠀⠀⠀⠀⠀⣿⣿⣿⣿⣿⣿⣿⣿⣿⣿⣿⣿⣿⣿⣿⡇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⣿⣿⣿⣿⣿⣿⣿⣿⣿⣿⣿⣿⣿⣿⣿⣿⣿⣿⣿⣿⣿⣿⣿⣿⣿⣿⣿⣿⣿⣿⣿⣿⣿⣿⣿⣿⣿⣿⣿⣿⣿⣿⣿⣿⣿⣿⣿⣿⣿⣿⣿⣿⠃⠀⠀⠀⢸⣆⠀⠀⠀⠀⠀⠀⠀⠀⠀⠀⠀⠀⠀⠀⠀⠀⠀⣽⣿⣿⣿⣿⣿⣿⣿⣿⣿⣿⣿⣿⣿⣿⡇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⣿⣿⣿⣿⣿⣿⣿⣿⣿⣿⣿⣿⣿⣿⣿⣿⣿⣿⣿⣿⣿⣿⣿⣿⣿⣿⣿⣿⣿⣿⣿⣿⣿⣿⣿⣿⣿⣿⣿⣿⣿⣿⣿⣿⣿⣿⣿⣿⣿⣿⣿⣿⡄⠀⠀⠀⠊⠀⠀⠀⠀⠀⠀⠀⠀⠀⠀⠀⠀⠀⠀⠀⠀⠀⠀⣿⣿⣿⣿⣿⣿⣿⣿⣿⣿⣿⣿⣿⣿⣿⡇</a:t>
            </a:r>
            <a:br/>
            <a:r>
              <a:t>⣿⣿⣿⣿⣿⣿⣿⣿⣿⣿⣿⣿⣿⣿⣿⣿⣿⣿⣿⣿⣿⣿⣿⣿⣿⣿⣿⣿⡟⣿⣿⣿⣿⣿⣿⣿⣿⣿⣿⣿⣿⣿⣿⣿⣿⣿⣿⣿⣿⣿⣿⣿⣧⠀⠀⠀⠀⠀⠀⠀⠀⠀⠀⠀⠀⠀⠀⠀⠀⠀⢀⢀⠀⠀⠀⣿⣿⣿⣿⣿⣿⣿⣿⣿⣿⣿⣿⣿⣿⣿⡇</a:t>
            </a:r>
            <a:br/>
            <a:r>
              <a:t>⣿⣿⣿⣿⣿⣿⣿⣿⣿⣿⣿⣿⣿⣿⣿⣿⣿⣿⣿⣿⣿⣿⣿⣿⣿⣿⠿⠟⠃⠉⠉⠉⠉⠙⣿⣿⣿⣿⣿⣿⣿⣿⣿⣿⣿⣿⣿⣿⣿⣿⣿⣿⣿⡆⠀⠀⠀⠀⠀⠀⠀⠀⠀⠀⠀⠀⠀⠀⠀⠀⣼⡎⣆⢀⠀⣿⣿⣿⣿⣿⣿⣿⣿⣿⣿⣿⣿⣿⣿⣿⡇</a:t>
            </a:r>
            <a:br/>
            <a:r>
              <a:t>⣿⣿⣿⣿⣿⣿⣿⣿⣿⣿⣿⣿⣿⣿⣿⣿⣿⣿⣿⣿⣿⣿⣿⣿⡟⠁⠀⠀⠀⠀⠀⠀⠀⠀⠸⣿⣿⣿⣿⣿⣿⣿⣿⣿⣿⣿⣿⣿⣿⣿⣿⣿⡟⠀⠀⠀⠀⠀⠀⠀⠀⠀⠀⠀⠀⠀⠀⠀⠀⠀⢻⣿⣿⣜⣦⣿⣿⣿⣿⣿⣿⣿⣿⣿⣿⣿⣿⣿⣿⣿⡇</a:t>
            </a:r>
            <a:br/>
            <a:r>
              <a:t>⣿⣿⣿⣿⣿⣿⣿⣿⣿⣿⣿⣿⣿⣿⣿⣿⣿⣿⣿⣿⣿⣿⣿⣿⠃⠀⠀⠀⠀⠀⠀⠀⠀⠀⠀⣿⣿⣿⣿⣿⣿⣿⣿⣿⣿⣿⣿⣿⣿⠁⠀⠉⠁⠀⠀⠀⠀⠀⠀⠀⠀⠀⠀⠀⠀⠀⠀⠀⠀⠀⠘⢿⣿⣿⣿⣿⣿⣿⣿⣿⣿⣿⣿⣿⣿⣿⣿⣿⣿⣿⡇</a:t>
            </a:r>
            <a:br/>
            <a:r>
              <a:t>⣿⣿⣿⣿⣿⣿⣿⣿⣿⣿⣿⣿⣿⣿⣿⣿⣿⣿⣿⣿⣿⣿⣿⣿⡆⠀⠀⠀⠀⠀⠀⠀⠀⠀⠀⠹⣿⣿⣿⣿⣿⣿⣿⣿⣿⣿⣿⣿⣿⠀⠀⠀⠀⠀⠀⠀⠀⠀⠀⠀⠀⠀⠀⠀⠀⠀⠀⠀⠀⠀⢠⣬⣿⣿⣿⣿⣿⣿⣿⣿⣿⣿⣿⣿⣿⣿⣿⣿⣿⣿⡇</a:t>
            </a:r>
            <a:br/>
            <a:r>
              <a:t>⣿⣿⣿⣿⣿⣿⣿⣿⣿⣿⣿⣿⣿⣿⣿⣿⣿⣿⣿⣿⣿⣿⣿⣿⣧⠀⠀⠀⠀⠀⠀⠀⠀⠀⠀⠀⠀⠀⠈⠉⠛⠻⠿⢿⣿⣿⣿⠟⠁⠀⠀⠀⠀⠀⠀⠀⠀⠀⠀⠀⠀⠀⠀⠀⠀⠀⠀⠀⠀⠀⠀⣿⣿⣿⣿⣿⣿⣿⣿⣿⣿⣿⣿⣿⣿⣿⣿⣿⣿⣿⡇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⣿⣿⣿⣿⣿⣿⣿⣿⣿⣿⣿⣿⣿⣿⣿⣿⣿⣿⣿⣿⣿⣿⣿⣿⣿⣷⣄⠀⠀⠀⠀⠀⠀⠀⠀⠀⠀⠀⠀⠀⠀⠀⠀⠀⠈⠙⠁⠀⠀⠀⠀⠀⠀⠀⠀⠀⠀⠀⠀⠀⠀⠀⠀⠀⠀⠀⠀⠀⠀⠀⠀⢹⣿⣿⣿⣿⣿⣿⣿⣿⣿⣿⣿⣿⣿⣿⣿⣿⣿⣿⡇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⣿⣿⣿⣿⣿⣿⣿⣿⣿⣿⣿⣿⣿⣿⣿⣿⣿⣿⣿⣿⣿⣿⣿⣿⣿⣿⣿⣷⣶⣤⣤⣄⠀⠀⠀⠀⠀⠀⠀⠀⠀⠀⠀⠀⠀⠀⠀⠀⠀⠀⠀⠀⠀⠀⠀⠀⠀⠀⠀⠀⠀⠀⠀⠀⠀⠀⠀⠀⠀⠀⠀⠘⣿⣿⣿⣿⣿⣿⣿⣿⣿⣿⣿⣿⣿⣿⣿⣿⣿⣿⡇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⣿⣿⣿⣿⣿⣿⣿⣿⣿⣿⣿⣿⣿⣿⣿⣿⣿⣿⣿⣿⣿⣿⣿⣿⣿⣿⣿⣿⣿⣿⣿⡿⠀⠀⠀⠀⠀⠀⠀⠀⠀⠀⠀⠀⠀⠀⠀⠀⠀⠀⠀⠀⠀⠀⠀⠀⠀⠀⠀⠀⠀⠀⠀⠀⠀⠀⠀⠀⠀⠀⠀⠀⢻⣿⡿⠿⠿⢿⣿⣿⣿⣿⣿⣿⣿⣿⣿⣿⣿⣿⡇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⣿⣿⣿⣿⣿⣿⣿⣿⣿⣿⣿⣿⣿⣿⣿⣿⣿⣿⣿⣿⣿⣿⣿⣿⣿⣿⣿⣿⣿⣿⣿⡇⠀⠀⠀⠀⠀⠀⠀⠀⠀⠀⠀⠀⠀⠀⠀⠀⠀⠀⠀⠀⠀⠀⠀⠀⠀⠀⠀⠀⠀⠀⠀⠀⠀⠀⠀⠀⠀⠀⠀⠀⠈⠁⠀⢀⣰⣿⣿⣿⣿⣿⣿⣿⣿⣿⣿⣿⣿⣿⡇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⣿⣿⣿⣿⣿⣿⣿⣿⣿⣿⣿⣿⣿⣿⣿⣿⣿⣿⣿⣿⣿⣿⣿⣿⣿⣿⣿⣿⣿⣿⠃⠀⠀⠀⠀⠀⠀⠀⠀⠀⠀⠀⠀⠀⠀⠀⠀⠀⠀⠀⠀⠀⠀⠀⠀⠀⠀⠀⠀⠀⠀⠀⠀⠀⠀⠀⠀⠀⠀⠀⠀⠀⠀⠈⢿⣿⣿⣿⣿⣿⣿⣿⣿⣿⣿⣿⣿⣿⣿⣿⡇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⣿⣿⣿⣿⣿⣿⣿⣿⣿⣿⣿⣿⣿⣿⣿⣿⣿⣿⣿⣿⣿⣿⣿⣿⣿⣿⣿⣿⣿⡏⠀⠀⠀⠀⠀⠀⠀⠀⠀⠀⠀⠀⠀⠀⠀⠀⠀⠀⠀⠀⢰⠀⠀⠀⠀⠀⠀⠀⠀⠀⠀⠀⠀⠀⠀⠀⠀⠀⠀⠀⠀⠀⠀⠀⠈⢿⣿⣿⣿⣿⣿⣿⣿⣿⣿⣿⣿⣿⣿⣿⡇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⠀⠀⠀⠀⠀⠀⠀⠀⠀⠀⠀⠀⠀⠀⠀⠀⠀⠀⠀⠀⠀⠀⠀⠀⠀⠀⠀⠀⠀⠀⠀⠀⠀⠀⠀⠀⠀⠀⠀⠀⠀⠀⠀⢀⣴⠀⠈⠻⣿⣿⣿⣿⣿⣿⣿⣿⣿⣿⣿⣿⣿⣿⣿⣿⣿⣿⣿⣿⣿⣿⣿⣿⣿⣿⣿⣿⣿⣿⣿⣿⣿⣿⣿⣿⣿⣿⣿⣿⣿⣿⡇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⠀⠀⠀⠀⠀⠀⠀⠀⠀⠀⠀⠀⠀⠀⠀⠀⠀⠀⠀⠀⠀⠀⠀⠀⠀⠀⠀⠀⠀⠀⠀⠀⠀⠀⠀⠀⠀⢸⣶⣄⣠⣶⣿⣿⣿⠀⠀⠀⠀⠀⠉⠻⠋⠁⠈⣿⣿⣿⣿⣿⣿⣿⣿⣿⣿⣿⣿⣿⣿⣿⣿⣿⣿⣿⣿⣿⣿⣿⣿⣿⣿⣿⣿⣿⣿⣿⣿⣿⣿⣿⡇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⠀⠀⠀⠀⠀⠀⠀⠀⠀⠀⠀⠀⠀⠀⠀⠀⠀⠀⠀⠀⠀⠀⠀⠀⠀⠀⠀⠀⠀⠀⠀⠀⠀⠀⠀⠀⠀⢸⣿⣿⣿⣿⣿⣿⣿⠀⠀⠀⠀⠀⠀⠀⠀⠀⢠⣿⣿⣿⣿⣿⣿⣿⣿⣿⣿⣿⣿⣿⣿⣿⣿⣿⣿⣿⣿⣿⣿⣿⣿⣿⣿⣿⣿⣿⣿⣿⣿⣿⣿⣿⡇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⠀⠀⠀⠀⠀⠀⠀⠀⠀⠀⠀⠀⠀⠀⠀⠀⠀⠀⠀⠀⠀⠀⠀⠀⠀⠀⠀⠀⠀⠀⠀⠀⠀⠀⠀⠀⠀⠘⣿⣿⣿⣿⣿⣿⣿⠀⠀⠀⠀⠀⠀⠀⠀⠀⢸⣿⣿⣿⣿⣿⣿⣿⣿⣿⣿⣿⣿⣿⣿⣿⣿⣿⣿⣿⣿⣿⣿⣿⣿⣿⣿⣿⣿⣿⣿⣿⣿⣿⣿⣿⡇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⠀⠀⠀⠀⠀⠀⠀⠀⠀⠀⠀⠀⠀⠀⠀⠀⠀⠀⠀⠀⠀⠀⠀⠀⠀⠀⠀⠀⠀⠀⠀⠀⠀⠀⠀⠘⠷⣶⣿⣿⣿⣿⣿⣿⣿⠀⠀⠀⠀⠀⠀⠀⠀⠀⠋⠉⣿⣿⣿⣿⣿⣿⣿⣿⣿⣿⣿⣿⣿⣿⣿⣿⣿⣿⣿⣿⣿⣿⣿⣿⣿⣿⣿⣿⣿⣿⣿⣿⣿⣿⡇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⠀⠀⠀⠀⠀⠀⠀⠀⠀⠀⠀⠀⠀⠀⠀⠀⠀⠀⠀⠀⠀⠀⠀⠀⠀⠀⠀⠀⠀⠀⠀⠀⠀⠀⠀⠀⣤⣴⣿⣿⣿⣿⣿⣿⣿⠀⠀⠀⠀⠀⠀⠀⠀⠀⠚⠾⣿⣿⣿⣿⣿⣿⣿⣿⣿⣿⣿⣿⣿⣿⣿⣿⣿⣿⣿⣿⣿⣿⣿⣿⣿⣿⣿⣿⣿⣿⣿⣿⣿⣿⡇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⠀⠀⠀⠀⠀⠀⠀⠀⠀⠀⠀⠀⠀⠀⠀⠀⠀⠀⠀⠀⠀⠀⠀⠀⠀⠀⠀⠀⠀⠀⠀⠀⠀⠀⠀⠀⢹⠛⢹⣿⣿⣿⣿⣿⣿⠀⠀⠀⠀⠀⠀⠀⠀⠀⣀⣄⠘⣿⣿⣿⣿⣿⣿⣿⣿⣿⣿⣿⣿⣿⣿⣿⣿⣿⣿⣿⣿⣿⣿⣿⣿⣿⣿⣿⣿⣿⣿⣿⣿⣿⡇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⠀⠀⠀⠀⠀⠀⠀⠀⠀⠀⠀⠀⠀⠀⠀⠀⠀⠀⠀⠀⠀⠀⠀⠀⠀⠀⠀⠀⠀⠀⠀⠀⠀⠀⠀⠀⠸⡄⢺⢻⣿⣿⣿⣿⣿⠀⠀⠀⠀⠀⠀⠀⢀⠀⣹⡿⢀⣿⣿⣿⣿⣿⣿⣿⣿⣿⣿⣿⣿⣿⣿⣿⣿⣿⣿⣿⣿⣿⣿⣿⣿⣿⣿⣿⣿⣿⣿⣿⣿⣿⡇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⠀⠀⠀⠀⠀⠀⠀⠀⠀⠀⠀⠀⠀⠀⠀⠀⠀⠀⠀⠀⠀⠀⠀⠀⠀⠀⠀⠀⠀⠀⠀⠀⠀⠀⠀⠀⠀⠙⢦⡀⢹⣿⣿⣿⣿⠀⠀⠀⠀⠀⠀⠀⣼⡿⠞⢁⣾⣿⣿⣿⣿⣿⣿⣿⣿⣿⣿⣿⣿⣿⣿⣿⣿⣿⣿⣿⣿⣿⣿⣿⣿⣿⣿⣿⣿⣿⣿⣿⣿⣿⡇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⠀⠀⠀⠀⠀⠀⠀⠀⠀⠀⠀⠀⠀⠀⠀⠀⠀⠀⠀⠀⠀⠀⠀⠀⠀⠀⠀⠀⠀⠀⠀⠀⠀⠀⠀⠀⠀⠀⠈⠛⣾⣾⣏⣰⣿⠀⠀⠀⠀⠶⠀⠈⠉⣠⣴⣿⣿⣿⣿⣿⣿⣿⣿⣿⣿⣿⣿⣿⣿⣿⣿⣿⣿⣿⣿⣿⣿⣿⣿⣿⣿⣿⣿⣿⣿⣿⣿⣿⣿⣿⡇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⠀⠀⠀⠀⠀⠀⠀⠀⠀⠀⠀⠀⠀⠀⠀⠀⠀⠀⠀⠀⠀⠀⠀⠀⠀⠀⠀⠀⠀⠀⠀⠀⠀⠀⠀⠀⠀⠀⢰⣿⣿⣿⣿⣿⣿⠀⠀⠀⠀⠀⠀⠀⠀⢹⣿⣿⣿⣿⣿⣿⣿⣿⣿⣿⣿⣿⣿⣿⣿⣿⣿⣿⣿⣿⣿⣿⣿⣿⣿⣿⣿⣿⣿⣿⣿⣿⣿⣿⣿⣿⡇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⠀⠀⠀⠀⠀⠀⠀⠀⠀⠀⠀⠀⠀⠀⠀⠀⠀⠀⠀⠀⠀⠀⠀⠀⠀⠀⠀⠀⠀⠀⠀⠀⠀⠀⠀⠀⠀⠀⣰⣿⣿⣿⣿⣿⣿⠀⠀⠀⠀⠀⠀⠀⠀⠘⢿⣿⣿⣿⣿⣿⣿⣿⣿⣿⣿⣿⣿⣿⣿⣿⣿⣿⣿⣿⣿⣿⣿⣿⣿⣿⣿⣿⣿⣿⣿⣿⣿⣿⣿⣿⡇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⠀⠀⠀⠀⠀⠀⠀⠀⠀⠀⠀⠀⠀⠀⠀⠀⠀⠀⠀⠀⠀⠀⠀⠀⠀⠀⠀⠀⠀⠀⠀⠀⠀⠀⠀⠀⠀⣰⣿⣿⣿⣿⣿⣿⣿⠀⠀⠀⠀⠀⠀⠀⠀⠀⠘⣿⣿⣿⣿⣿⣿⣿⣿⣿⣿⣿⣿⣿⣿⣿⣿⣿⣿⣿⣿⣿⣿⣿⣿⣿⣿⣿⣿⣿⣿⣿⣿⣿⣿⣿⡇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⠀⠀⠀⠀⠀⠀⠀⠀⠀⠀⠀⠀⠀⠀⠀⠀⠀⠀⠀⠀⠀⠀⠀⠀⠀⠀⠀⠀⠀⠀⠀⠀⠀⠀⠀⢀⣼⣿⣿⣿⣿⣿⣿⣿⣿⠀⠀⠀⠀⠀⠀⠀⠀⠀⠀⠹⣿⣿⣿⣿⣿⣿⣿⣿⣿⣿⣿⣿⣿⣿⣿⣿⣿⣿⣿⣿⣿⣿⣿⣿⣿⣿⣿⣿⣿⣿⣿⣿⣿⣿⡇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⠀⠀⠀⠀⠀⠀⠀⠀⠀⠀⠀⠀⠀⠀⠀⠀⠀⠀⠀⠀⠀⠀⠀⠀⠀⠀⠀⠀⠀⠀⠀⠀⠀⠀⢰⡿⢻⣿⣿⣿⣿⣿⣿⣿⣿⠀⠀⠀⠀⠀⠀⠀⠀⠀⠀⠀⢸⣿⣿⣿⣿⣿⣿⣿⣿⣿⣿⣿⣿⣿⣿⣿⣿⣿⣿⣿⣿⣿⣿⣿⣿⣿⣿⣿⣿⣿⣿⣿⣿⣿⡇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⠀⠀⠀⠀⠀⠀⠀⠀⠀⠀⠀⠀⠀⠀⠀⠀⠀⠀⠀⠀⠀⠀⠀⠀⠀⠀⠀⠀⠀⠀⠀⠀⠀⠀⠈⠀⣾⣿⣿⣿⣿⣿⣿⣿⣿⠀⠀⠀⠀⠀⠀⠀⠀⠀⠀⣷⣼⣿⣿⣿⣿⣿⣿⣿⣿⣿⣿⣿⣿⣿⣿⣿⣿⣿⣿⣿⣿⣿⣿⣿⣿⣿⣿⣿⣿⣿⣿⣿⣿⣿⡇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⠀⠀⠀⠀⠀⠀⠀⠀⠀⠀⠀⠀⠀⠀⠀⠀⠀⠀⠀⠀⠀⠀⠀⠀⠀⠀⠀⠀⠀⠀⠀⠀⠀⠀⠀⠘⣿⣿⣿⣿⣿⣿⣿⣿⣿⠀⠀⠀⠀⠀⠀⠀⠀⠀⢰⣿⣿⣿⣿⣿⣿⣿⣿⣿⣿⣿⣿⣿⣿⣿⣿⣿⣿⣿⣿⣿⣿⣿⣿⣿⣿⣿⣿⣿⣿⣿⣿⣿⣿⣿⡇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⠀⠀⠀⠀⠀⠀⠀⠀⠀⠀⠀⠀⠀⠀⠀⠀⠀⠀⠀⠀⠀⠀⠀⠀⠀⠀⠀⠀⠀⠀⠀⠀⠀⠀⠀⠀⠀⠀⠀⠀⠀⠀⠀⠀⣠⠀⠈⠻⣿⣿⣿⣿⣿⣿⣿⣿⣿⣿⣿⣿⣿⣿⣿⣿⣿⣿⣿⣿⣿⣿⣿⣿⣿⣿⣿⣿⣿⣿⣿⣿⣿⣿⣿⣿⣿⣿⣿⣿⣿⣿⡇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⠀⠀⠀⠀⠀⠀⠀⠀⠀⠀⠀⠀⠀⠀⠀⠀⠀⠀⠀⠀⠀⠀⠀⠀⠀⠀⠀⠀⠀⠀⠀⠀⠀⠀⠀⠀⠀⢰⣷⣄⢀⣴⣶⣿⣿⠀⠀⠀⠀⠀⠉⠻⠟⠋⠈⣿⣿⣿⣿⣿⣿⣿⣿⣿⣿⣿⣿⣿⣿⣿⣿⣿⣿⣿⣿⣿⣿⣿⣿⣿⣿⣿⣿⣿⣿⣿⣿⣿⣿⣿⡇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⠀⠀⠀⠀⠀⠀⠀⠀⠀⠀⠀⠀⠀⠀⠀⠀⠀⠀⠀⠀⠀⠀⠀⠀⠀⠀⠀⠀⠀⠀⠀⠀⠀⠀⠀⠀⠀⠸⣿⣿⣿⣿⣿⣿⣿⠀⠀⠀⠀⠀⠀⠀⠀⠀⠀⣿⣿⣿⣿⣿⣿⣿⣿⣿⣿⣿⣿⣿⣿⣿⣿⣿⣿⣿⣿⣿⣿⣿⣿⣿⣿⣿⣿⣿⣿⣿⣿⣿⣿⣿⡇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⠀⠀⠀⠀⠀⠀⠀⠀⠀⠀⠀⠀⠀⠀⠀⠀⠀⠀⠀⠀⠀⠀⠀⠀⠀⠀⠀⠀⠀⠀⠀⠀⠀⠀⠀⠀⠀⠀⣿⣿⣿⣿⣿⣿⣿⠀⠀⠀⠀⠀⠀⠀⠀⠀⢠⣿⣿⣿⣿⣿⣿⣿⣿⣿⣿⣿⣿⣿⣿⣿⣿⣿⣿⣿⣿⣿⣿⣿⣿⣿⣿⣿⣿⣿⣿⣿⣿⣿⣿⣿⡇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⠀⠀⠀⠀⠀⠀⠀⠀⠀⠀⠀⠀⠀⠀⠀⠀⠀⠀⠀⠀⠀⠀⠀⠀⠀⠀⠀⠀⠀⠀⠀⠀⠀⠀⠀⠀⠿⣶⣿⣿⣿⣿⣿⣿⣿⠀⠀⠀⠀⠀⠀⠀⠀⠀⠘⠋⣿⣿⣿⣿⣿⣿⣿⣿⣿⣿⣿⣿⣿⣿⣿⣿⣿⣿⣿⣿⣿⣿⣿⣿⣿⣿⣿⣿⣿⣿⣿⣿⣿⣿⡇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⠀⠀⠀⠀⠀⠀⠀⠀⠀⠀⠀⠀⠀⠀⠀⠀⠀⠀⠀⠀⠀⠀⠀⠀⠀⠀⠀⠀⠀⠀⠀⠀⠀⠀⠀⠀⣠⣤⣾⣿⣿⣿⣿⣿⣿⠀⠀⠀⠀⠀⠀⠀⠀⠀⠐⠶⣿⣿⣿⣿⣿⣿⣿⣿⣿⣿⣿⣿⣿⣿⣿⣿⣿⣿⣿⣿⣿⣿⣿⣿⣿⣿⣿⣿⣿⣿⣿⣿⣿⣿⡇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⠀⠀⠀⠀⠀⠀⠀⠀⠀⠀⠀⠀⠀⠀⠀⠀⠀⠀⠀⠀⠀⠀⠀⠀⠀⠀⠀⠀⠀⠀⠀⠀⠀⠀⠀⠀⢉⡟⢹⣿⣿⣿⣿⣿⣿⠀⠀⠀⠀⠀⠀⠀⠀⠀⠀⣄⠈⢿⣿⣿⣿⣿⣿⣿⣿⣿⣿⣿⣿⣿⣿⣿⣿⣿⣿⣿⣿⣿⣿⣿⣿⣿⣿⣿⣿⣿⣿⣿⣿⣿⡇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⠀⠀⠀⠀⠀⠀⠀⠀⠀⠀⠀⠀⠀⠀⠀⠀⠀⠀⠀⠀⠀⠀⠀⠀⠀⠀⠀⠀⠀⠀⠀⠀⠀⠀⠀⠀⠘⡇⢸⢿⣿⣿⣿⣿⣿⠀⠀⠀⠀⠀⠀⠀⠀⠀⢘⣿⡇⢸⣿⣿⣿⣿⣿⣿⣿⣿⣿⣿⣿⣿⣿⣿⣿⣿⣿⣿⣿⣿⣿⣿⣿⣿⣿⣿⣿⣿⣿⣿⣿⣿⡇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⠀⠀⠀⠀⠀⠀⠀⠀⠀⠀⠀⠀⠀⠀⠀⠀⠀⠀⠀⠀⠀⠀⠀⠀⠀⠀⠀⠀⠀⠀⠀⠀⠀⠀⠀⠀⠀⠘⢦⡀⢹⣿⣿⣿⣿⠀⠀⠀⠀⠀⠀⠀⣰⣶⡾⠋⣰⣿⣿⣿⣿⣿⣿⣿⣿⣿⣿⣿⣿⣿⣿⣿⣿⣿⣿⣿⣿⣿⣿⣿⣿⣿⣿⣿⣿⣿⣿⣿⣿⣿⡇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⠀⠀⠀⠀⠀⠀⠀⠀⠀⠀⠀⠀⠀⠀⠀⠀⠀⠀⠀⠀⠀⠀⠀⠀⠀⠀⠀⠀⠀⠀⠀⠀⠀⠀⠀⠀⠀⠀⠀⠙⢾⣾⡟⠘⣽⠀⠀⠀⠐⣴⡄⠀⠛⢁⣠⣾⣿⣿⣿⣿⣿⣿⣿⣿⣿⣿⣿⣿⣿⣿⣿⣿⣿⣿⣿⣿⣿⣿⣿⣿⣿⣿⣿⣿⣿⣿⣿⣿⣿⣿⡇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⠀⠀⠀⠀⠀⠀⠀⠀⠀⠀⠀⠀⠀⠀⠀⠀⠀⠀⠀⠀⠀⠀⠀⠀⠀⠀⠀⠀⠀⠀⠀⠀⠀⠀⠀⠀⠀⠀⠀⣾⣿⣿⣿⣿⣿⠀⠀⠀⠀⠀⠀⠀⠀⠉⢻⣿⣿⣿⣿⣿⣿⣿⣿⣿⣿⣿⣿⣿⣿⣿⣿⣿⣿⣿⣿⣿⣿⣿⣿⣿⣿⣿⣿⣿⣿⣿⣿⣿⣿⣿⡇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⠀⠀⠀⠀⠀⠀⠀⠀⠀⠀⠀⠀⠀⠀⠀⠀⠀⠀⠀⠀⠀⠀⠀⠀⠀⠀⠀⠀⠀⠀⠀⠀⠀⠀⠀⠀⠀⠀⢠⣿⣿⣿⣿⣿⣿⠀⠀⠀⠀⠀⠀⠀⠀⠀⠈⣿⣿⣿⣿⣿⣿⣿⣿⣿⣿⣿⣿⣿⣿⣿⣿⣿⣿⣿⣿⣿⣿⣿⣿⣿⣿⣿⣿⣿⣿⣿⣿⣿⣿⣿⡇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⠀⠀⠀⠀⠀⠀⠀⠀⠀⠀⠀⠀⠀⠀⠀⠀⠀⠀⠀⠀⠀⠀⠀⠀⠀⠀⠀⠀⠀⠀⠀⠀⠀⠀⠀⠀⣴⣿⣿⣿⣿⣿⣿⣿⣿⠀⠀⠀⠀⠀⠀⠀⠀⠀⠀⠸⣿⣿⣿⣿⣿⣿⣿⣿⣿⣿⣿⣿⣿⣿⣿⣿⣿⣿⣿⣿⣿⣿⣿⣿⣿⣿⣿⣿⣿⣿⣿⣿⣿⣿⡇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⠀⠀⠀⠀⠀⠀⠀⠀⠀⠀⠀⠀⠀⠀⠀⠀⠀⠀⠀⠀⠀⠀⠀⠀⠀⠀⠀⠀⠀⠀⠀⠀⠀⠀⢀⣾⣿⣿⣿⣿⣿⣿⣿⣿⣿⠀⠀⠀⠀⠀⠀⠀⠀⠀⠀⠀⢹⣿⣿⣿⣿⣿⣿⣿⣿⣿⣿⣿⣿⣿⣿⣿⣿⣿⣿⣿⣿⣿⣿⣿⣿⣿⣿⣿⣿⣿⣿⣿⣿⣿⡇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⠀⠀⠀⠀⠀⠀⠀⠀⠀⠀⠀⠀⠀⠀⠀⠀⠀⠀⠀⠀⠀⠀⠀⠀⠀⠀⠀⠀⠀⠀⠀⠀⠀⠀⣼⡿⢻⣿⣿⣿⣿⣿⣿⣿⣿⠀⠀⠀⠀⠀⠀⠀⠀⠀⠀⠀⠸⣿⣿⣿⣿⣿⣿⣿⣿⣿⣿⣿⣿⣿⣿⣿⣿⣿⣿⣿⣿⣿⣿⣿⣿⣿⣿⣿⣿⣿⣿⣿⣿⣿⡇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⠀⠀⠀⠀⠀⠀⠀⠀⠀⠀⠀⠀⠀⠀⠀⠀⠀⠀⠀⠀⠀⠀⠀⠀⠀⠀⠀⠀⠀⠀⠀⠀⠀⠀⠈⠀⣿⣿⣿⣿⣿⣿⣿⣿⣿⠀⠀⠀⠀⠀⠀⠀⠀⠀⠀⣧⣼⣿⣿⣿⣿⣿⣿⣿⣿⣿⣿⣿⣿⣿⣿⣿⣿⣿⣿⣿⣿⣿⣿⣿⣿⣿⣿⣿⣿⣿⣿⣿⣿⣿⡇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⠀⠀⠀⠀⠀⠀⠀⠀⠀⠀⠀⠀⠀⠀⠀⠀⠀⠀⠀⠀⠀⠀⠀⠀⠀⠀⠀⠀⠀⠀⠀⠀⠀⠀⠀⢠⣿⣿⣿⣿⣹⣿⣿⣿⣿⠀⠀⠀⠀⠀⠀⠀⠀⠀⠀⣾⣿⣿⣿⣿⣿⣿⣿⣿⣿⣿⣿⣿⣿⣿⣿⣿⣿⣿⣿⣿⣿⣿⣿⣿⣿⣿⣿⣿⣿⣿⣿⣿⣿⣿⡇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⠀⠀⠀⠀⠀⠀⠀⠀⠀⠀⠀⠀⠀⠀⠀⠀⠀⠀⠀⠀⠀⠀⠀⠀⠀⠀⠀⠀⠀⠀⠀⠀⠀⠀⠀⣼⣿⣿⣿⡇⣿⣿⣿⣿⣿⠀⠀⠀⠀⠀⠀⠀⠀⠀⠀⣿⣿⣿⣿⣿⣿⣿⣿⣿⣿⣿⣿⣿⣿⣿⣿⣿⣿⣿⣿⣿⣿⣿⣿⣿⣿⣿⣿⣿⣿⣿⣿⣿⣿⣿⡇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⠀⠀⠀⠀⠀⠀⠀⠀⠀⠀⠀⠀⠀⠀⠀⠀⠀⠀⠀⠀⠀⠀⠀⠀⠀⠀⠀⠀⠀⠀⠀⠀⠀⠀⠀⢿⣿⣿⣿⣿⣿⣿⣿⣿⣿⠀⠀⠀⠀⠀⠀⠀⠀⠀⢀⣿⣿⣿⣿⣿⣿⣿⣿⣿⣿⣿⣿⣿⣿⣿⣿⣿⣿⣿⣿⣿⣿⣿⣿⣿⣿⣿⣿⣿⣿⣿⣿⣿⣿⣿⡇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⠀⠀⠀⠀⠀⠀⠀⠀⠀⠀⠀⠀⠀⠀⠀⠀⠀⠀⠀⠀⠀⠀⠀⠀⠀⠀⠀⠀⠀⠀⠀⠀⠀⠀⠀⠀⠻⣿⣿⣿⣿⣿⣿⣿⣿⠀⠀⠀⠀⠀⠀⠀⠀⠰⢸⣿⣿⣿⣿⣿⣿⣿⣿⣿⣿⣿⣿⣿⣿⣿⣿⣿⣿⣿⣿⣿⣿⣿⣿⣿⣿⣿⣿⣿⣿⣿⣿⣿⣿⣿⡇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⠀⠀⠀⠀⠀⠀⠀⠀⠀⠀⠀⠀⠀⠀⠀⠀⠀⠀⠀⠀⠀⠀⠀⠀⠀⠀⠀⠀⠀⠀⠀⠀⠀⠀⠀⠀⠀⠀⠀⠀⠀⠀⠀⠀⢠⠀⠈⠙⣿⣿⣿⣿⣿⣿⣿⣿⣿⣿⣿⣿⣿⣿⣿⣿⣿⣿⣿⣿⣿⣿⣿⣿⣿⣿⣿⣿⣿⣿⣿⣿⣿⣿⣿⣿⣿⣿⣿⣿⣿⣿⡇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⠀⠀⠀⠀⠀⠀⠀⠀⠀⠀⠀⠀⠀⠀⠀⠀⠀⠀⠀⠀⠀⠀⠀⠀⠀⠀⠀⠀⠀⠀⠀⠀⠀⠀⠀⠀⠀⢠⣷⣄⢀⣤⣶⣿⣿⠀⠀⠀⠀⠀⠉⠻⡿⠋⠉⢻⣿⣿⣿⣿⣿⣿⣿⣿⣿⣿⣿⣿⣿⣿⣿⣿⣿⣿⣿⣿⣿⣿⣿⣿⣿⣿⣿⣿⣿⣿⣿⣿⣿⣿⡇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⠀⠀⠀⠀⠀⠀⠀⠀⠀⠀⠀⠀⠀⠀⠀⠀⠀⠀⠀⠀⠀⠀⠀⠀⠀⠀⠀⠀⠀⠀⠀⠀⠀⠀⠀⠀⠀⠘⣿⣿⣿⣿⣿⣿⣿⠀⠀⠀⠀⠀⠀⠀⠀⠀⠀⣼⣿⣿⣿⣿⣿⣿⣿⣿⣿⣿⣿⣿⣿⣿⣿⣿⣿⣿⣿⣿⣿⣿⣿⣿⣿⣿⣿⣿⣿⣿⣿⣿⣿⣿⡇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⠀⠀⠀⠀⠀⠀⠀⠀⠀⠀⠀⠀⠀⠀⠀⠀⠀⠀⠀⠀⠀⠀⠀⠀⠀⠀⠀⠀⠀⠀⠀⠀⠀⠀⠀⠀⠿⣶⣾⣿⣿⣿⣿⣿⣿⠀⠀⠀⠀⠀⠀⠀⠀⠀⠘⠛⣻⣿⣿⣿⣿⣿⣿⣿⣿⣿⣿⣿⣿⣿⣿⣿⣿⣿⣿⣿⣿⣿⣿⣿⣿⣿⣿⣿⣿⣿⣿⣿⣿⣿⡇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⠀⠀⠀⠀⠀⠀⠀⠀⠀⠀⠀⠀⠀⠀⠀⠀⠀⠀⠀⠀⠀⠀⠀⠀⠀⠀⠀⠀⠀⠀⠀⠀⠀⠀⠀⠀⢠⣤⣾⣿⣿⣿⣿⣿⣿⠀⠀⠀⠀⠀⠀⠀⠀⠀⠒⠶⣿⣿⣿⣿⣿⣿⣿⣿⣿⣿⣿⣿⣿⣿⣿⣿⣿⣿⣿⣿⣿⣿⣿⣿⣿⣿⣿⣿⣿⣿⣿⣿⣿⣿⡇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⠀⠀⠀⠀⠀⠀⠀⠀⠀⠀⠀⠀⠀⠀⠀⠀⠀⠀⠀⠀⠀⠀⠀⠀⠀⠀⠀⠀⠀⠀⠀⠀⠀⠀⠀⠀⠉⡿⠋⣿⣿⣿⣿⣿⣿⠀⠀⠀⠀⠀⠀⠀⠀⠀⠀⣀⡈⢻⣿⣿⣿⣿⣿⣿⣿⣿⣿⣿⣿⣿⣿⣿⣿⣿⣿⣿⣿⣿⣿⣿⣿⣿⣿⣿⣿⣿⣿⣿⣿⣿⡇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⠀⠀⠀⠀⠀⠀⠀⠀⠀⠀⠀⠀⠀⠀⠀⠀⠀⠀⠀⠀⠀⠀⠀⠀⠀⠀⠀⠀⠀⠀⠀⠀⠀⠀⠀⠀⠀⣇⢸⠿⣿⣿⣿⣿⣿⠀⠀⠀⠀⠀⠀⠀⠀⠀⢘⣿⡗⢸⣿⣿⣿⣿⣿⣿⣿⣿⣿⣿⣿⣿⣿⣿⣿⣿⣿⣿⣿⣿⣿⣿⣿⣿⣿⣿⣿⣿⣿⣿⣿⣿⡇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⠀⠀⠀⠀⠀⠀⠀⠀⠀⠀⠀⠀⠀⠀⠀⠀⠀⠀⠀⠀⠀⠀⠀⠀⠀⠀⠀⠀⠀⠀⠀⠀⠀⠀⠀⠀⠀⠈⢦⡀⠹⣿⣿⣿⣿⠀⠀⠀⠀⠀⠀⠀⢰⣷⡾⠟⢠⣾⣿⣿⣿⣿⣿⣿⣿⣿⣿⣿⣿⣿⣿⣿⣿⣿⣿⣿⣿⣿⣿⣿⣿⣿⣿⣿⣿⣿⣿⣿⣿⣿⡇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⠀⠀⠀⠀⠀⠀⠀⠀⠀⠀⠀⠀⠀⠀⠀⠀⠀⠀⠀⠀⠀⠀⠀⠀⠀⠀⠀⠀⠀⠀⠀⠀⠀⠀⠀⠀⠀⠀⠀⠙⢶⣼⡿⠙⣹⠀⠀⠀⠀⣤⡄⠈⠛⠋⣠⣶⣿⣿⣿⣿⣿⣿⣿⣿⣿⣿⣿⣿⣿⣿⣿⣿⣿⣿⣿⣿⣿⣿⣿⣿⣿⣿⣿⣿⣿⣿⣿⣿⣿⣿⡇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⠀⠀⠀⠀⠀⠀⠀⠀⠀⠀⠀⠀⠀⠀⠀⠀⠀⠀⠀⠀⠀⠀⠀⠀⠀⠀⠀⠀⠀⠀⠀⠀⠀⠀⠀⠀⠀⠀⠀⣶⣿⣿⣿⣿⣿⠀⠀⠀⠀⠀⠀⠀⠀⠘⠛⠛⠛⣿⣿⣿⣿⣿⣿⣿⣿⣿⣿⣿⣿⣿⣿⣿⣿⣿⣿⣿⣿⣿⣿⣿⣿⣿⣿⣿⣿⣿⣿⣿⣿⣿⡇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⠀⠀⠀⠀⠀⠀⠀⠀⠀⠀⠀⠀⠀⠀⠀⠀⠀⠀⠀⠀⠀⠀⠀⠀⠀⠀⠀⠀⠀⠀⠀⠀⠀⠀⠀⠀⠀⠀⢀⣿⣿⣿⣿⣿⣿⠀⠀⠀⠀⠀⠀⠀⠀⠀⠀⠀⠀⢸⣿⣿⣿⣿⣿⣿⣿⣿⣿⣿⣿⣿⣿⣿⣿⣿⣿⣿⣿⣿⣿⣿⣿⣿⣿⣿⣿⣿⣿⣿⣿⣿⡇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⠀⠀⠀⠀⠀⠀⠀⠀⠀⠀⠀⠀⠀⠀⠀⠀⠀⠀⠀⠀⠀⠀⠀⠀⠀⠀⠀⠀⠀⠀⠀⠀⠀⠀⠀⠀⠀⢀⣾⣿⣿⣿⣿⣿⣿⠀⠀⠀⠀⠀⠀⠀⠀⠀⠀⠀⠀⢸⣿⣿⣿⣿⣿⣿⣿⣿⣿⣿⣿⣿⣿⣿⣿⣿⣿⣿⣿⣿⣿⣿⣿⣿⣿⣿⣿⣿⣿⣿⣿⣿⡇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⠀⠀⠀⠀⠀⠀⠀⠀⠀⠀⠀⠀⠀⠀⠀⠀⠀⠀⠀⠀⠀⠀⠀⠀⠀⠀⠀⠀⠀⠀⠀⠀⠀⠀⠀⠀⣴⣿⣿⣿⣿⣿⣿⣿⣿⠀⠀⠀⠀⠀⠀⠀⠀⠀⠀⠀⠀⣼⣿⣿⣿⣿⣿⣿⣿⣿⣿⣿⣿⣿⣿⣿⣿⣿⣿⣿⣿⣿⣿⣿⣿⣿⣿⣿⣿⣿⣿⣿⣿⣿⡇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⠀⠀⠀⠀⠀⠀⠀⠀⠀⠀⠀⠀⠀⠀⠀⠀⠀⠀⠀⠀⠀⠀⠀⠀⠀⠀⠀⠀⠀⠀⠀⠀⠀⠀⢠⣾⣿⣿⣿⣿⣿⣿⣿⣿⣿⠀⠀⠀⠀⠀⠀⠀⠀⠀⠀⠀⢸⣿⣿⣿⣿⣿⣿⣿⣿⣿⣿⣿⣿⣿⣿⣿⣿⣿⣿⣿⣿⣿⣿⣿⣿⣿⣿⣿⣿⣿⣿⣿⣿⣿⡇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⠀⠀⠀⠀⠀⠀⠀⠀⠀⠀⠀⠀⠀⠀⠀⠀⠀⠀⠀⠀⠀⠀⠀⠀⠀⠀⠀⠀⠀⠀⠀⠀⠀⠀⣾⠿⣻⣿⣿⣿⣿⣿⣿⣿⣿⠀⠀⠀⠀⠀⠀⠀⠀⠀⠀⠀⠸⣿⣿⣿⣿⣿⣿⣿⣿⣿⣿⣿⣿⣿⣿⣿⣿⣿⣿⣿⣿⣿⣿⣿⣿⣿⣿⣿⣿⣿⣿⣿⣿⣿⡇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⠀⠀⠀⠀⠀⠀⠀⠀⠀⠀⠀⠀⠀⠀⠀⠀⠀⠀⠀⠀⠀⠀⠀⠀⠀⠀⠀⠀⠀⠀⠀⠀⠀⠀⠁⠀⣿⣿⣿⣿⣿⣿⣿⣿⣿⠀⠀⠀⠀⠀⠀⠀⠀⠀⠀⢦⣸⣿⣿⣿⣿⣿⣿⣿⣿⣿⣿⣿⣿⣿⣿⣿⣿⣿⣿⣿⣿⣿⣿⣿⣿⣿⣿⣿⣿⣿⣿⣿⣿⣿⡇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⠀⠀⠀⠀⠀⠀⠀⠀⠀⠀⠀⠀⠀⠀⠀⠀⠀⠀⠀⠀⠀⠀⠀⠀⠀⠀⠀⠀⠀⠀⠀⠀⠀⠀⠀⢸⣿⣿⣿⡿⢸⣿⣿⣿⣿⠀⠀⠀⠀⠀⠀⠀⠀⠀⠀⣼⣿⣿⣿⣿⣿⣿⣿⣿⣿⣿⣿⣿⣿⣿⣿⣿⣿⣿⣿⣿⣿⣿⣿⣿⣿⣿⣿⣿⣿⣿⣿⣿⣿⣿⡇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⠀⠀⠀⠀⠀⠀⠀⠀⠀⠀⠀⠀⠀⠀⠀⠀⠀⠀⠀⠀⠀⠀⠀⠀⠀⠀⠀⠀⠀⠀⠀⠀⠀⠀⠀⣿⣿⣿⣿⡃⣿⣿⣿⣿⣿⠀⠀⠀⠀⠀⠀⠀⠀⠀⠀⣿⣿⣿⣿⣿⣿⣿⣿⣿⣿⣿⣿⣿⣿⣿⣿⣿⣿⣿⣿⣿⣿⣿⣿⣿⣿⣿⣿⣿⣿⣿⣿⣿⣿⣿⡇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⠀⠀⠀⠀⠀⠀⠀⠀⠀⠀⠀⠀⠀⠀⠀⠀⠀⠀⠀⠀⠀⠀⠀⠀⠀⠀⠀⠀⠀⠀⠀⠀⠀⠀⠘⣿⣿⣿⣿⣿⣿⣿⣿⣿⣿⠀⠀⠀⠀⠀⠀⠀⠀⠀⠀⣿⣿⣿⣿⣿⣿⣿⣿⣿⣿⣿⣿⣿⣿⣿⣿⣿⣿⣿⣿⣿⣿⣿⣿⣿⣿⣿⣿⣿⣿⣿⣿⣿⣿⣿⡇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⠀⠀⠀⠀⠀⠀⠀⠀⠀⠀⠀⠀⠀⠀⠀⠀⠀⠀⠀⠀⠀⠀⠀⠀⠀⠀⠀⠀⠀⠀⠀⠀⠀⠀⠀⠈⠻⣿⣿⣿⣿⣿⣿⣿⣿⠀⠀⠀⠀⠀⠀⠀⠀⠰⢰⣿⣿⣿⣿⣿⣿⣿⣿⣿⣿⣿⣿⣿⣿⣿⣿⣿⣿⣿⣿⣿⣿⣿⣿⣿⣿⣿⣿⣿⣿⣿⣿⣿⣿⣿⡇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⠀⠀⠀⠀⠀⠀⠀⠀⠀⠀⠀⠀⠀⠀⠀⠀⠀⠀⠀⠀⠀⠀⠀⠀⠀⠀⠀⠀⠀⠀⠀⠀⠀⠀⠀⠀⠀⠀⠀⠀⠀⠀⠀⠀⠀⠈⠉⠙⢿⣿⣿⣿⣿⣿⣿⣿⣿⣿⣿⣿⣿⣿⣿⣿⣿⣿⣿⣿⣿⣿⣿⣿⣿⣿⣿⣿⣿⣿⣿⣿⣿⣿⣿⣿⣿⣿⣿⣿⣿⣿⡇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⠀⠀⠀⠀⠀⠀⠀⠀⠀⠀⠀⠀⠀⠀⠀⠀⠀⠀⠀⠀⠀⠀⠀⠀⠀⠀⠀⠀⠀⠀⠀⠀⠀⠀⠀⠀⠀⠀⣾⣦⡀⣠⣴⣶⣿⠀⠀⠀⠀⠀⠉⠛⢿⠟⠋⠹⣿⣿⣿⣿⣿⣿⣿⣿⣿⣿⣿⣿⣿⣿⣿⣿⣿⣿⣿⣿⣿⣿⣿⣿⣿⣿⣿⣿⣿⣿⣿⣿⣿⣿⡇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⠀⠀⠀⠀⠀⠀⠀⠀⠀⠀⠀⠀⠀⠀⠀⠀⠀⠀⠀⠀⠀⠀⠀⠀⠀⠀⠀⠀⠀⠀⠀⠀⠀⠀⠀⠀⠀⠀⢿⣿⣿⣿⣿⣿⣿⠀⠀⠀⠀⠀⠀⠀⠀⠀⠀⢠⣿⣿⣿⣿⣿⣿⣿⣿⣿⣿⣿⣿⣿⣿⣿⣿⣿⣿⣿⣿⣿⣿⣿⣿⣿⣿⣿⣿⣿⣿⣿⣿⣿⣿⡇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⠀⠀⠀⠀⠀⠀⠀⠀⠀⠀⠀⠀⠀⠀⠀⠀⠀⠀⠀⠀⠀⠀⠀⠀⠀⠀⠀⠀⠀⠀⠀⠀⠀⠀⠀⠀⠀⠀⢸⣿⣿⣿⣿⣿⣿⠀⠀⠀⠀⠀⠀⠀⠀⠀⠀⣸⣿⣿⣿⣿⣿⣿⣿⣿⣿⣿⣿⣿⣿⣿⣿⣿⣿⣿⣿⣿⣿⣿⣿⣿⣿⣿⣿⣿⣿⣿⣿⣿⣿⣿⡇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⠀⠀⠀⠀⠀⠀⠀⠀⠀⠀⠀⠀⠀⠀⠀⠀⠀⠀⠀⠀⠀⠀⠀⠀⠀⠀⠀⠀⠀⠀⠀⠀⠀⠀⠀⠀⠸⢷⣾⣿⣿⣿⣿⣿⣿⠀⠀⠀⠀⠀⠀⠀⠀⠀⠀⠟⢻⣿⣿⣿⣿⣿⣿⣿⣿⣿⣿⣿⣿⣿⣿⣿⣿⣿⣿⣿⣿⣿⣿⣿⣿⣿⣿⣿⣿⣿⣿⣿⣿⣿⡇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⠀⠀⠀⠀⠀⠀⠀⠀⠀⠀⠀⠀⠀⠀⠀⠀⠀⠀⠀⠀⠀⠀⠀⠀⠀⠀⠀⠀⠀⠀⠀⠀⠀⠀⠀⠀⠀⣤⣴⣿⣿⣿⣿⣿⣿⠀⠀⠀⠀⠀⠀⠀⠀⠀⠠⠤⣾⣿⣿⣿⣿⣿⣿⣿⣿⣿⣿⣿⣿⣿⣿⣿⣿⣿⣿⣿⣿⣿⣿⣿⣿⣿⣿⣿⣿⣿⣿⣿⣿⣿⡇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⠀⠀⠀⠀⠀⠀⠀⠀⠀⠀⠀⠀⠀⠀⠀⠀⠀⠀⠀⠀⠀⠀⠀⠀⠀⠀⠀⠀⠀⠀⠀⠀⠀⠀⠀⠀⠈⣽⠋⣿⣿⣿⣿⣿⣿⠀⠀⠀⠀⠀⠀⠀⠀⠀⠀⢀⡈⠻⣿⣿⣿⣿⣿⣿⣿⣿⣿⣿⣿⣿⣿⣿⣿⣿⣿⣿⣿⣿⣿⣿⣿⣿⣿⣿⣿⣿⣿⣿⣿⣿⡇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⠀⠀⠀⠀⠀⠀⠀⠀⠀⠀⠀⠀⠀⠀⠀⠀⠀⠀⠀⠀⠀⠀⠀⠀⠀⠀⠀⠀⠀⠀⠀⠀⠀⠀⠀⠀⠀⢧⠐⡿⣿⣿⣿⣿⣿⠀⠀⠀⠀⠀⠀⠀⠀⠀⠈⣿⣿⠀⣿⣿⣿⣿⣿⣿⣿⣿⣿⣿⣿⣿⣿⣿⣿⣿⣿⣿⣿⣿⣿⣿⣿⣿⣿⣿⣿⣿⣿⣿⣿⣿⡇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⠀⠀⠀⠀⠀⠀⠀⠀⠀⠀⠀⠀⠀⠀⠀⠀⠀⠀⠀⠀⠀⠀⠀⠀⠀⠀⠀⠀⠀⠀⠀⠀⠀⠀⠀⠀⠀⠈⢣⡀⠘⣿⣿⣿⣿⠀⠀⠀⠀⠀⠀⠀⢀⣷⣦⡿⠋⣴⣿⣿⣿⣿⣿⣿⣿⣿⣿⣿⣿⣿⣿⣿⣿⣿⣿⣿⣿⣿⣿⣿⣿⣿⣿⣿⣿⣿⣿⣿⣿⣿⡇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⠀⠀⠀⠀⠀⠀⠀⠀⠀⠀⠀⠀⠀⠀⠀⠀⠀⠀⠀⠀⠀⠀⠀⠀⠀⠀⠀⠀⠀⠀⠀⠀⠀⠀⠀⠀⠀⠀⠀⠙⢷⣥⣿⠋⢙⠀⠀⠀⠀⢠⡄⠀⠚⠛⢁⣠⣾⣿⣿⣿⣿⣿⣿⣿⣿⣿⣿⣿⣿⣿⣿⣿⣿⣿⣿⣿⣿⣿⣿⣿⣿⣿⣿⣿⣿⣿⣿⣿⣿⣿⡇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⠀⠀⠀⠀⠀⠀⠀⠀⠀⠀⠀⠀⠀⠀⠀⠀⠀⠀⠀⠀⠀⠀⠀⠀⠀⠀⠀⠀⠀⠀⠀⠀⠀⠀⠀⠀⠀⠀⠀⢰⣿⣿⣿⣿⣿⠀⠀⠀⠀⠀⠀⠀⠀⠐⢻⣿⣿⣿⣿⣿⣿⣿⣿⣿⣿⣿⣿⣿⣿⣿⣿⣿⣿⣿⣿⣿⣿⣿⣿⣿⣿⣿⣿⣿⣿⣿⣿⣿⣿⣿⡇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⠀⠀⠀⠀⠀⠀⠀⠀⠀⠀⠀⠀⠀⠀⠀⠀⠀⠀⠀⠀⠀⠀⠀⠀⠀⠀⠀⠀⠀⠀⠀⠀⠀⠀⠀⠀⠀⠀⠀⣸⣿⣿⣿⣿⣿⠀⠀⠀⠀⠀⠀⠀⠀⠀⢸⣿⣿⣿⣿⡿⠿⢿⣿⣿⣿⣿⣿⣿⣿⣿⣿⣿⣿⣿⣿⣿⣿⣿⣿⣿⣿⣿⣿⣿⣿⣿⣿⣿⣿⣿⡇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⠀⠀⠀⠀⠀⠀⠀⠀⠀⠀⠀⠀⠀⠀⠀⠀⠀⠀⠀⠀⠀⠀⠀⠀⠀⠀⠀⠀⠀⠀⠀⠀⠀⠀⠀⠀⠀⢀⣼⣿⣿⣿⣿⣿⣿⠀⠀⠀⠀⠀⠀⠀⠀⠀⠀⢿⠟⠉⠀⠀⠀⠀⢹⣿⣿⣿⣿⣿⣿⣿⣿⣿⣿⣿⣿⣿⣿⣿⣿⣿⣿⣿⣿⣿⣿⣿⣿⣿⣿⣿⡇</a:t>
            </a:r>
            <a:br/>
            <a:r>
              <a:t>⠀⠀⠀⠀⠀⠀⠀⠀⠀⠀⠀⠀⠀⠀⠀⠀⠀⠀⠀⠀⠀⠀⠀⠀⠀⠀⠀⠀⠀⠀⠀⠀⠀⠀⠀⠀⣴⣿⣿⣿⣿⣿⣿⣿⣿⠀⠀⠀⠀⠀⠀⠀⠀⠀⠀⠈⠀⠀⠀⠀⠀⠀⣸⣿⣿⣿⣿⣿⣿⣿⣿⣿⣿⣿⣿⣿⣿⣿⣿⣿⣿⣿⣿⣿⣿⣿⣿⣿⣿⣿⡇</a:t>
            </a:r>
            <a:br/>
            <a:r>
              <a:t>⠀⠀⠀⠀⠀⠀⠀⠀⠀⠀⠀⠀⠀⠀⠀⠀⠀⠀⠀⠀⠀⠀⠀⠀⠀⠀⠀⠀⠀⠀⠀⠀⠀⠀⣰⣶⣿⣿⣿⣿⣿⣿⣿⣿⣿⠀⠀⠀⠀⠀⠀⠀⠀⠀⠀⠀⠀⠀⠀⠀⠀⢀⣿⣿⣿⣿⣿⣿⣿⣿⣿⣿⣿⣿⣿⣿⣿⣿⣿⣿⣿⣿⣿⣿⣿⣿⣿⣿⣿⣿⡇</a:t>
            </a:r>
            <a:br/>
            <a:r>
              <a:t>⠀⠀⠀⠀⠀⠀⠀⠀⠀⠀⠀⠀⠀⠀⠀⠀⠀⠀⠀⠀⠀⠀⠀⠀⠀⠀⠀⠀⠀⠀⠀⠀⠀⢠⡿⠟⣻⣿⣿⣿⣿⣿⣿⣿⣿⠀⠀⠀⠀⠀⠀⠀⠀⠀⠀⠀⠀⠀⠀⠀⣰⣿⣿⣿⣿⣿⣿⣿⣿⣿⣿⣿⣿⣿⣿⣿⣿⣿⣿⣿⣿⣿⣿⣿⣿⣿⣿⣿⣿⣿⡇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⠀⠀⠀⠀⠀⠀⠀⠀⠀⠀⠀⠀⠀⠀⠀⠀⠀⠀⠀⠀⠀⠀⠀⠀⠀⠀⠀⠀⠀⠀⠀⠀⠀⠀⠀⢠⣿⣿⣿⣿⢿⣿⣿⣿⣿⠀⠀⠀⠀⠀⠀⠀⠀⠀⠀⠀⠀⠀⣠⣾⣿⣿⣿⣿⣿⣿⣿⣿⣿⣿⣿⣿⣿⣿⣿⣿⣿⣿⣿⣿⣿⣿⣿⣿⣿⣿⣿⣿⣿⣿⡇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⠀⠀⠀⠀⠀⠀⠀⠀⠀⠀⠀⠀⠀⠀⠀⠀⠀⠀⠀⠀⠀⠀⠀⠀⠀⠀⠀⠀⠀⠀⠀⠀⠀⠀⢀⣿⣿⣿⣿⡏⢸⣿⣿⣿⣿⠀⠀⠀⠀⠀⠀⠀⠀⠀⠀⠀⢠⣾⣿⣿⣿⣿⣿⣿⣿⣿⣿⣿⣿⣿⣿⣿⣿⣿⣿⣿⣿⣿⣿⣿⣿⣿⣿⣿⣿⣿⣿⣿⣿⣿⡇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⠀⠀⠀⠀⠀⠀⠀⠀⠀⠀⠀⠀⠀⠀⠀⠀⠀⠀⠀⠀⠀⠀⠀⠀⠀⠀⠀⠀⠀⠀⠀⠀⠀⠀⣸⣿⣿⣿⣟⠀⣿⣿⣿⣿⣿⠀⠀⠀⠀⠀⠀⠀⠀⠀⠀⣴⣿⣿⣿⣿⣿⣿⣿⣿⣿⣿⣿⣿⣿⣿⣿⣿⣿⣿⣿⣿⣿⣿⣿⣿⣿⣿⣿⣿⣿⣿⣿⣿⣿⣿⡇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⠀⠀⠀⠀⠀⠀⠀⠀⠀⠀⠀⠀⠀⠀⠀⠀⠀⠀⠀⠀⠀⠀⠀⠀⠀⠀⠀⠀⠀⠀⠀⠀⠀⠀⢻⣿⣿⣿⣿⣷⣿⣿⣿⣿⣿⠀⠀⠀⠀⠀⠀⠀⠀⠀⠀⣿⣿⣿⣿⣿⣿⣿⣿⣿⣿⣿⣿⣿⣿⣿⣿⣿⣿⣿⣿⣿⣿⣿⣿⣿⣿⣿⣿⣿⣿⣿⣿⣿⣿⣿⡇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⠀⠀⠀⠀⠀⠀⠀⠀⠀⠀⠀⠀⠀⠀⠀⠀⠀⠀⠀⠀⠀⠀⠀⠀⠀⠀⠀⠀⠀⠀⠀⠀⠀⠀⠀⠙⢿⣿⣿⣿⣿⣿⣿⣿⣿⠀⠀⠀⠀⠀⠀⠀⠀⢰⠀⣿⣿⣿⣿⣿⣿⣿⣿⣿⣿⣿⣿⣿⣿⣿⣿⣿⣿⣿⣿⣿⣿⣿⣿⣿⣿⣿⣿⣿⣿⣿⣿⣿⣿⣿⡇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⠀⠀⠀⠀⠀⠀⠀⠀⠀⠀⠀⠀⠀⠀⠀⠀⠀⠀⠀⠀⠀⠀⠀⠀⠀⠀⠀⠀⠀⠀⠀⠀⠀⠀⠀⠀⠀⠀⠀⠀⠀⠀⠀⠀⠀⠘⠉⠉⢻⣿⣿⣿⣿⣿⣿⣿⣿⣿⣿⣿⣿⣿⣿⣿⣿⣿⣿⣿⣿⣿⣿⣿⣿⣿⣿⣿⣿⣿⣿⣿⣿⣿⣿⣿⣿⣿⣿⣿⣿⣿⡇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⠀⠀⠀⠀⠀⠀⠀⠀⠀⠀⠀⠀⠀⠀⠀⠀⠀⠀⠀⠀⠀⠀⠀⠀⠀⠀⠀⠀⠀⠀⠀⠀⠀⠀⠀⠀⠀⠀⢰⣶⡄⢀⣴⣶⣾⠀⠀⠀⠀⠀⠉⠙⢿⡿⠋⠉⣿⣿⣿⣿⣿⣿⣿⣿⣿⣿⣿⣿⣿⣿⣿⣿⣿⣿⣿⣿⣿⣿⣿⣿⣿⣿⣿⣿⣿⣿⣿⣿⣿⣿⡇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⠀⠀⠀⠀⠀⠀⠀⠀⠀⠀⠀⠀⠀⠀⠀⠀⠀⠀⠀⠀⠀⠀⠀⠀⠀⠀⠀⠀⠀⠀⠀⠀⠀⠀⠀⠀⠀⠀⠘⣿⣿⣿⣿⣿⣿⠀⠀⠀⠀⠀⠀⠀⠀⠀⠀⢰⣿⣿⣿⣿⣿⣿⣿⣿⣿⣿⣿⣿⣿⣿⣿⣿⣿⣿⣿⣿⣿⣿⣿⣿⣿⣿⣿⣿⣿⣿⣿⣿⣿⣿⡇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⠀⠀⠀⠀⠀⠀⠀⠀⠀⠀⠀⠀⠀⠀⠀⠀⠀⠀⠀⠀⠀⠀⠀⠀⠀⠀⠀⠀⠀⠀⠀⠀⠀⠀⠀⠀⠰⢷⣶⣿⣿⣿⣿⣿⣿⠀⠀⠀⠀⠀⠀⠀⠀⠀⠀⠼⠛⣿⣿⣿⣿⣿⣿⣿⣿⣿⣿⣿⣿⣿⣿⣿⣿⣿⣿⣿⣿⣿⣿⣿⣿⣿⣿⣿⣿⣿⣿⣿⣿⣿⡇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⠀⠀⠀⠀⠀⠀⠀⠀⠀⠀⠀⠀⠀⠀⠀⠀⠀⠀⠀⠀⠀⠀⠀⠀⠀⠀⠀⠀⠀⠀⠀⠀⠀⠀⠀⠀⠀⣠⣴⣿⣿⣿⣿⣿⣿⠀⠀⠀⠀⠀⠀⠀⠀⠀⠐⠤⣴⣿⣿⣿⣿⣿⣿⣿⣿⣿⣿⣿⣿⣿⣿⣿⣿⣿⣿⣿⣿⣿⣿⣿⣿⣿⣿⣿⣿⣿⣿⣿⣿⣿⡇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⠀⠀⠀⠀⠀⠀⠀⠀⠀⠀⠀⠀⠀⠀⠀⠀⠀⠀⠀⠀⠀⠀⠀⠀⠀⠀⠀⠀⠀⠀⠀⠀⠀⠀⠀⠀⠀⣹⠛⢹⣿⣿⣿⣿⣿⠀⠀⠀⠀⠀⠀⠀⠀⠀⠀⠀⡀⠙⣿⣿⣿⣿⣿⣿⣿⣿⣿⣿⣿⣿⣿⣿⣿⣿⣿⣿⣿⣿⣿⣿⣿⣿⣿⣿⣿⣿⣿⣿⣿⣿⡇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⠀⠀⠀⠀⠀⠀⠀⠀⠀⠀⠀⠀⠀⠀⠀⠀⠀⠀⠀⠀⠀⠀⠀⠀⠀⠀⠀⠀⠀⠀⠀⠀⠀⠀⠀⠀⠀⢳⠀⡻⢿⣿⣿⣿⣿⠀⠀⠀⠀⠀⠀⠀⠀⠀⠀⢻⣿⡆⣹⣿⣿⣿⣿⣿⣿⣿⣿⣿⣿⣿⣿⣿⣿⣿⣿⣿⣿⣿⣿⣿⣿⣿⣿⣿⣿⣿⣿⣿⣿⣿⡇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⠀⠀⠀⠀⠀⠀⠀⠀⠀⠀⠀⠀⠀⠀⠀⠀⠀⠀⠀⠀⠀⠀⠀⠀⠀⠀⠀⠀⠀⠀⠀⠀⠀⠀⠀⠀⠀⠀⠳⣄⠈⢿⣿⣿⣿⠀⠀⠀⠀⠀⠀⠀⠀⣶⣦⡿⠋⣠⣿⣿⣿⣿⣿⣿⣿⣿⣿⣿⣿⣿⣿⣿⣿⣿⣿⣿⣿⣿⣿⣿⣿⣿⣿⣿⣿⣿⣿⣿⣿⣿⡇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⠀⠀⠀⠀⠀⠀⠀⠀⠀⠀⠀⠀⠀⠀⠀⠀⠀⠀⠀⠀⠀⠀⠀⠀⠀⠀⠀⠀⠀⠀⠀⠀⠀⠀⠀⠀⠀⠀⠀⠈⠳⣶⣿⡏⢋⠀⠀⠀⠀⢠⣦⠀⠘⠛⠁⣠⣾⣿⣿⣿⣿⣿⣿⣿⣿⣿⣿⣿⣿⣿⣿⣿⣿⣿⣿⣿⣿⣿⣿⣿⣿⣿⣿⣿⣿⣿⣿⣿⣿⣿⡇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⠀⠀⠀⠀⠀⠀⠀⠀⠀⠀⠀⠀⠀⠀⠀⠀⠀⠀⠀⠀⠀⠀⠀⠀⠀⠀⠀⠀⠀⠀⠀⠀⠀⠀⠀⠀⠀⠀⠀⢰⣿⣿⣿⣿⣿⠀⠀⠀⠀⠀⠀⠀⠀⠐⠻⣿⣿⣿⣿⣿⣿⣿⣿⣿⣿⣿⣿⣿⣿⣿⣿⣿⣿⣿⣿⣿⣿⣿⣿⣿⣿⣿⣿⣿⣿⣿⣿⣿⣿⣿⡇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⠀⠀⠀⠀⠀⠀⠀⠀⠀⠀⠀⠀⠀⠀⠀⠀⠀⠀⠀⠀⠀⠀⠀⠀⠀⠀⠀⠀⠀⠀⠀⠀⠀⠀⠀⠀⠀⠀⠀⣸⣿⣿⣿⣿⣿⠀⠀⠀⠀⠀⠀⠀⠀⠀⢰⣿⣿⣿⣿⣿⣿⣿⣿⣿⣿⣿⣿⣿⣿⣿⣿⣿⣿⣿⣿⣿⣿⣿⣿⣿⣿⣿⣿⣿⣿⣿⣿⣿⣿⣿⡇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⠀⠀⠀⠀⠀⠀⠀⠀⠀⠀⠀⠀⠀⠀⠀⠀⠀⠀⠀⠀⠀⠀⠀⠀⠀⠀⠀⠀⠀⠀⠀⠀⠀⠀⠀⠀⠀⢀⣴⣿⣿⣿⣿⣿⣿⠀⠀⠀⠀⠀⠀⠀⠀⠀⠀⢹⣿⣿⣿⣿⣿⠿⠿⢿⣿⣿⣿⣿⣿⣿⣿⣿⣿⣿⣿⣿⣿⣿⣿⣿⣿⣿⣿⣿⣿⣿⣿⣿⣿⣿⡇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⠀⠀⠀⠀⠀⠀⠀⠀⠀⠀⠀⠀⠀⠀⠀⠀⠀⠀⠀⠀⠀⠀⠀⠀⠀⠀⠀⠀⠀⠀⠀⠀⠀⠀⠀⠀⣼⣿⣿⣿⣿⣿⣿⣿⣿⠀⠀⠀⠀⠀⠀⠀⠀⠀⠀⠈⢿⡿⠋⠁⠀⠀⠀⠈⣿⣿⣿⣿⣿⣿⣿⣿⣿⣿⣿⣿⣿⣿⣿⣿⣿⣿⣿⣿⣿⣿⣿⣿⣿⣿⡇</a:t>
            </a:r>
            <a:br/>
            <a:r>
              <a:t>⠀⠀⠀⠀⠀⠀⠀⠀⠀⠀⠀⠀⠀⠀⠀⠀⠀⠀⠀⠀⠀⠀⠀⠀⠀⠀⠀⠀⠀⠀⠀⠀⠀⠀⣼⣿⣿⣿⣿⣿⣿⣿⣿⣿⣿⠀⠀⠀⠀⠀⠀⠀⠀⠀⠀⠀⠈⠀⠀⠀⠀⠀⠀⢠⣿⣿⣿⣿⣿⣿⣿⣿⣿⣿⣿⣿⣿⣿⣿⣿⣿⣿⣿⣿⣿⣿⣿⣿⣿⣿⡇</a:t>
            </a:r>
            <a:br/>
            <a:r>
              <a:t>⠀⠀⠀⠀⠀⠀⠀⠀⠀⠀⠀⠀⠀⠀⠀⠀⠀⠀⠀⠀⠀⠀⠀⠀⠀⠀⠀⠀⠀⠀⠀⠀⠀⠸⠟⠋⣽⣿⣿⣿⣿⣿⣿⣿⣿⠀⠀⠀⠀⠀⠀⠀⠀⠀⠀⠀⠀⠀⠀⠀⠀⠀⢀⣼⣿⣿⣿⣿⣿⣿⣿⣿⣿⣿⣿⣿⣿⣿⣿⣿⣿⣿⣿⣿⣿⣿⣿⣿⣿⣿⡇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⠀⠀⠀⠀⠀⠀⠀⠀⠀⠀⠀⠀⠀⠀⠀⠀⠀⠀⠀⠀⠀⠀⠀⠀⠀⠀⠀⠀⠀⠀⠀⠀⠀⠀⠀⣼⣿⣿⣿⣿⢋⣿⣿⣿⣿⠀⠀⠀⠀⠀⠀⠀⠀⠀⠀⠀⠀⠀⠀⠀⢀⣴⣿⣿⣿⣿⣿⣿⣿⣿⣿⣿⣿⣿⣿⣿⣿⣿⣿⣿⣿⣿⣿⣿⣿⣿⣿⣿⣿⣿⡇</a:t>
            </a:r>
            <a:br/>
            <a:r>
              <a:t>⠀⠀⠀⠀⠀⠀⠀⠀⠀⠀⠀⠀⠀⠀⠀⠀⠀⠀⠀⠀⠀⠀⠀⠀⠀⠀⠀⠀⠀⠀⠀⠀⠀⠀⣰⣿⣿⣿⣿⠃⢸⣿⣿⣿⣿⠀⠀⠀⠀⠀⠀⠀⠀⠀⠀⠀⠀⠀⢀⣴⣿⣿⣿⣿⣿⣿⣿⣿⣿⣿⣿⣿⣿⣿⣿⣿⣿⣿⣿⣿⣿⣿⣿⣿⣿⣿⣿⣿⣿⣿⡇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⠀⠀⠀⠀⠀⠀⠀⠀⠀⠀⠀⠀⠀⠀⠀⠀⠀⠀⠀⠀⠀⠀⠀⠀⠀⠀⠀⠀⠀⠀⠀⠀⠀⢀⣿⣿⣿⣿⣇⡀⣾⣿⣿⣿⣿⠀⠀⠀⠀⠀⠀⠀⠀⠀⠀⠀⢀⣴⣿⣿⣿⣿⣿⣿⣿⣿⣿⣿⣿⣿⣿⣿⣿⣿⣿⣿⣿⣿⣿⣿⣿⣿⣿⣿⣿⣿⣿⣿⣿⣿⡇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⠀⠀⠀⠀⠀⠀⠀⠀⠀⠀⠀⠀⠀⠀⠀⠀⠀⠀⠀⠀⠀⠀⠀⠀⠀⠀⠀⠀⠀⠀⠀⠀⠀⠘⣿⣿⣿⣿⣿⣿⣿⣿⣿⣿⣿⠀⠀⠀⠀⠀⠀⠀⠀⠀⠀⣴⣿⣿⣿⣿⣿⣿⣿⣿⣿⣿⣿⣿⣿⣿⣿⣿⣿⣿⣿⣿⣿⣿⣿⣿⣿⣿⣿⣿⣿⣿⣿⣿⣿⣿⡇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⠀⠀⠀⠀⠀⠀⠀⠀⠀⠀⠀⠀⠀⠀⠀⠀⠀⠀⠀⠀⠀⠀⠀⠀⠀⠀⠀⠀⠀⠀⠀⠀⠀⠀⠈⠙⢿⣿⣿⣿⣿⣿⣿⣿⣿⠀⠀⠀⠀⠀⠀⠀⠀⢰⠀⣿⣿⣿⣿⣿⣿⣿⣿⣿⣿⣿⣿⣿⣿⣿⣿⣿⣿⣿⣿⣿⣿⣿⣿⣿⣿⣿⣿⣿⣿⣿⣿⣿⣿⣿⡇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⠀⠀⠀⠀⠀⠀⠀⠀⠀⠀⠀⠀⠀⠀⠀⠀⠀⠀⠀⠀⠀⠀⠀⠀⠀⠀⠀⠀⠀⠀⠀⠀⠀⠀⠀⠀⠀⠀⠀⠀⠀⠀⠀⠀⠀⢸⡿⠛⠻⣿⣿⣿⣿⣿⣿⣿⣿⣿⣿⣿⣿⣿⣿⣿⣿⣿⣿⣿⣿⣿⣿⣿⣿⣿⣿⣿⣿⣿⣿⣿⣿⣿⣿⣿⣿⣿⣿⣿⣿⣿⡇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⠀⠀⠀⠀⠀⠀⠀⠀⠀⠀⠀⠀⠀⠀⠀⠀⠀⠀⠀⠀⠀⠀⠀⠀⠀⠀⠀⠀⠀⠀⠀⠀⠀⠀⠀⠀⠀⠀⠀⣴⣄⠀⣀⣤⣶⠀⠀⠀⠀⠀⠉⠉⠛⢿⣿⠟⠙⣿⣿⣿⣿⣿⣿⣿⣿⣿⣿⣿⣿⣿⣿⣿⣿⣿⣿⣿⣿⣿⣿⣿⣿⣿⣿⣿⣿⣿⣿⣿⣿⣿⡇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⠀⠀⠀⠀⠀⠀⠀⠀⠀⠀⠀⠀⠀⠀⠀⠀⠀⠀⠀⠀⠀⠀⠀⠀⠀⠀⠀⠀⠀⠀⠀⠀⠀⠀⠀⠀⠀⠀⠀⢿⣿⣿⣿⣿⣿⠀⠀⠀⠀⠀⠀⠀⠀⠀⠀⠀⠀⣿⣿⣿⣿⣿⣿⣿⣿⣿⣿⣿⣿⣿⣿⣿⣿⣿⣿⣿⣿⣿⣿⣿⣿⣿⣿⣿⣿⣿⣿⣿⣿⣿⡇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⠀⠀⠀⠀⠀⠀⠀⠀⠀⠀⠀⠀⠀⠀⠀⠀⠀⠀⠀⠀⠀⠀⠀⠀⠀⠀⠀⠀⠀⠀⠀⠀⠀⠀⠀⠀⠀⠰⠶⣬⣿⣿⣿⣿⣿⠀⠀⠀⠀⠀⠀⠀⠀⠀⠀⠀⠾⠻⣿⣿⣿⣿⣿⣿⣿⣿⣿⣿⣿⣿⣿⣿⣿⣿⣿⣿⣿⣿⣿⣿⣿⣿⣿⣿⣿⣿⣿⣿⣿⣿⡇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⠀⠀⠀⠀⠀⠀⠀⠀⠀⠀⠀⠀⠀⠀⠀⠀⠀⠀⠀⠀⠀⠀⠀⠀⠀⠀⠀⠀⠀⠀⠀⠀⠀⠀⠀⠀⠀⠀⣠⣴⣿⣿⣿⣿⣿⠀⠀⠀⠀⠀⠀⠀⠀⠀⠀⠀⠀⢼⣿⣿⣿⣿⣿⣿⣿⣿⣿⣿⣿⣿⣿⣿⣿⣿⣿⣿⣿⣿⣿⣿⣿⣿⣿⣿⣿⣿⣿⣿⣿⣿⡇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⠀⠀⠀⠀⠀⠀⠀⠀⠀⠀⠀⠀⠀⠀⠀⠀⠀⠀⠀⠀⠀⠀⠀⠀⠀⠀⠀⠀⠀⠀⠀⠀⠀⠀⠀⠀⠀⢸⠏⠋⣹⣿⣿⣿⣿⠀⠀⠀⠀⠀⠀⠀⠀⠀⠀⠀⢠⡀⠹⣿⣿⣿⣿⣿⣿⣿⣿⣿⣿⣿⣿⣿⣿⣿⣿⣿⣿⣿⣿⣿⣿⣿⣿⣿⣿⣿⣿⣿⣿⣿⡇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⠀⠀⠀⠀⠀⠀⠀⠀⠀⠀⠀⠀⠀⠀⠀⠀⠀⠀⠀⠀⠀⠀⠀⠀⠀⠀⠀⠀⠀⠀⠀⠀⠀⠀⠀⠀⠀⠈⢧⡐⡟⢻⣿⣿⣿⠀⠀⠀⠀⠀⠀⠀⠀⠀⠀⠀⣺⣿⠀⣿⣿⣿⣿⣿⣿⣿⣿⣿⣿⣿⣿⣿⣿⣿⣿⣿⣿⣿⣿⣿⣿⣿⣿⣿⣿⣿⣿⣿⣿⣿⡇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⠀⠀⠀⠀⠀⠀⠀⠀⠀⠀⠀⠀⠀⠀⠀⠀⠀⠀⠀⠀⠀⠀⠀⠀⠀⠀⠀⠀⠀⠀⠀⠀⠀⠀⠀⠀⠀⠀⠈⠻⣦⣀⣿⣿⣿⠀⠀⠀⠀⠀⠀⠀⠀⢠⣿⠷⠛⢁⣼⣿⣿⣿⣿⣿⣿⣿⣿⣿⣿⣿⣿⣿⣿⣿⣿⣿⣿⣿⣿⣿⣿⣿⣿⣿⣿⣿⣿⣿⣿⣿⡇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⠀⠀⠀⠀⠀⠀⠀⠀⠀⠀⠀⠀⠀⠀⠀⠀⠀⠀⠀⠀⠀⠀⠀⠀⠀⠀⠀⠀⠀⠀⠀⠀⠀⠀⠀⠀⠀⠀⠀⠀⢀⣙⣿⣿⣁⠀⠀⠀⠀⠀⣰⡄⠀⠉⣀⣤⣾⣿⣿⣿⣿⣿⣿⣿⣿⣿⣿⣿⣿⣿⣿⣿⣿⣿⣿⣿⣿⣿⣿⣿⣿⣿⣿⣿⣿⣿⣿⣿⣿⣿⡇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⠀⠀⠀⠀⠀⠀⠀⠀⠀⠀⠀⠀⠀⠀⠀⠀⠀⠀⠀⠀⠀⠀⠀⠀⠀⠀⠀⠀⠀⠀⠀⠀⠀⠀⠀⠀⠀⠀⠀⠀⢸⣿⣿⣿⣿⠀⠀⠀⠀⠀⠀⠀⠀⠉⠙⢿⣿⣿⣿⣿⣿⣿⣿⣿⣿⣿⣿⣿⣿⣿⣿⣿⣿⣿⣿⣿⣿⣿⣿⣿⣿⣿⣿⣿⣿⣿⣿⣿⣿⣿⡇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⠀⠀⠀⠀⠀⠀⠀⠀⠀⠀⠀⠀⠀⠀⠀⠀⠀⠀⠀⠀⠀⠀⠀⠀⠀⠀⠀⠀⠀⠀⠀⠀⠀⠀⠀⠀⠀⠀⢀⣴⣿⣿⣿⣿⣿⠀⠀⠀⠀⠀⠀⠀⠀⠀⠀⢼⣿⣿⣿⣿⣿⣿⣿⣿⣿⣿⣿⣿⣿⣿⣿⣿⣿⣿⣿⣿⣿⣿⣿⣿⣿⣿⣿⣿⣿⣿⣿⣿⣿⣿⡇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⠀⠀⠀⠀⠀⠀⠀⠀⠀⠀⠀⠀⠀⠀⠀⠀⠀⠀⠀⠀⠀⠀⠀⠀⠀⠀⠀⠀⠀⠀⠀⠀⠀⠀⠀⠀⠀⣴⣿⣿⣿⣿⣿⣿⣿⠀⠀⠀⠀⠀⠀⠀⠀⠀⠀⠈⣿⣿⣿⣿⣿⣿⣿⣿⣿⣿⣿⣿⣿⣿⣿⣿⣿⣿⣿⣿⣿⣿⣿⣿⣿⣿⣿⣿⣿⣿⣿⣿⣿⣿⡇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⠀⠀⠀⠀⠀⠀⠀⠀⠀⠀⠀⠀⠀⠀⠀⠀⠀⠀⠀⠀⠀⠀⠀⠀⠀⠀⠀⠀⠀⠀⠀⠀⠀⠀⢀⣀⣾⣿⣿⣿⣿⣿⣿⣿⣿⠀⠀⠀⠀⠀⠀⠀⠀⠀⠀⠀⠹⣿⣿⣿⣿⣿⣿⣿⣿⣿⣿⣿⣿⣿⣿⣿⣿⣿⣿⣿⣿⣿⣿⣿⣿⣿⣿⣿⣿⣿⣿⣿⣿⣿⡇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⠀⠀⠀⠀⠀⠀⠀⠀⠀⠀⠀⠀⠀⠀⠀⠀⠀⠀⠀⠀⠀⠀⠀⠀⠀⠀⠀⠀⠀⠀⠀⠀⠀⠀⣾⣿⠿⣿⣿⣿⣿⣿⣿⣿⣿⠀⠀⠀⠀⠀⠀⠀⠀⠀⠀⠀⠀⣿⣿⣿⡿⠟⠛⠛⠻⣿⣿⣿⣿⣿⣿⣿⣿⣿⣿⣿⣿⣿⣿⣿⣿⣿⣿⣿⣿⣿⣿⣿⣿⣿⡇</a:t>
            </a:r>
            <a:br/>
            <a:r>
              <a:t>⠀⠀⠀⠀⠀⠀⠀⠀⠀⠀⠀⠀⠀⠀⠀⠀⠀⠀⠀⠀⠀⠀⠀⠀⠀⠀⠀⠀⠀⠀⠀⠀⠀⠀⠋⠀⣼⣿⣿⣿⣿⣿⣿⣿⣿⠀⠀⠀⠀⠀⠀⠀⠀⠀⠀⠀⠀⣿⠿⠋⠀⠀⠀⠀⠀⣿⣿⣿⣿⣿⣿⣿⣿⣿⣿⣿⣿⣿⣿⣿⣿⣿⣿⣿⣿⣿⣿⣿⣿⣿⡇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⠀⠀⠀⠀⠀⠀⠀⠀⠀⠀⠀⠀⠀⠀⠀⠀⠀⠀⠀⠀⠀⠀⠀⠀⠀⠀⠀⠀⠀⠀⠀⠀⠀⠀⠀⣸⣿⣿⣿⣿⡏⣿⣿⣿⣿⠀⠀⠀⠀⠀⠀⠀⠀⠀⠀⠀⠸⠋⠀⠀⠀⠀⠀⠀⢸⣿⣿⣿⣿⣿⣿⣿⣿⣿⣿⣿⣿⣿⣿⣿⣿⣿⣿⣿⣿⣿⣿⣿⣿⣿⡇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⠀⠀⠀⠀⠀⠀⠀⠀⠀⠀⠀⠀⠀⠀⠀⠀⠀⠀⠀⠀⠀⠀⠀⠀⠀⠀⠀⠀⠀⠀⠀⠀⠀⠀⢠⣿⣿⣿⣿⡟⢸⣿⣿⣿⣿⠀⠀⠀⠀⠀⠀⠀⠀⠀⠀⠀⠀⠀⠀⠀⠀⠀⣠⣴⣿⣿⣿⣿⣿⣿⣿⣿⣿⣿⣿⣿⣿⣿⣿⣿⣿⣿⣿⣿⣿⣿⣿⣿⣿⣿⡇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⠀⠀⠀⠀⠀⠀⠀⠀⠀⠀⠀⠀⠀⠀⠀⠀⠀⠀⠀⠀⠀⠀⠀⠀⠀⠀⠀⠀⠀⠀⠀⠀⠀⠀⢸⣿⣿⣿⣿⣿⣿⣿⣿⣿⣿⠀⠀⠀⠀⠀⠀⠀⠀⠀⠀⠀⠀⠀⠀⢀⣤⣾⣿⣿⣿⣿⣿⣿⣿⣿⣿⣿⣿⣿⣿⣿⣿⣿⣿⣿⣿⣿⣿⣿⣿⣿⣿⣿⣿⣿⡇</a:t>
            </a:r>
            <a:br/>
            <a:r>
              <a:t>⠀⠀⠀⠀⠀⠀⠀⠀⠀⠀⠀⠀⠀⠀⠀⠀⠀⠀⠀⠀⠀⠀⠀⠀⠀⠀⠀⠀⠀⠀⠀⠀⠀⠀⠘⠿⣿⣿⣿⣿⣿⣿⣿⣿⣿⠀⠀⠀⠀⠀⠀⠀⠀⠀⠀⠀⠀⣠⣶⣿⣿⣿⣿⣿⣿⣿⣿⣿⣿⣿⣿⣿⣿⣿⣿⣿⣿⣿⣿⣿⣿⣿⣿⣿⣿⣿⣿⣿⣿⣿⡇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⠀⠀⠀⠀⠀⠀⠀⠀⠀⠀⠀⠀⠀⠀⠀⠀⠀⠀⠀⠀⠀⠀⠀⠀⠀⠀⠀⠀⠀⠀⠀⠀⠀⠀⠀⠀⠀⣿⣿⣿⣿⣿⣿⣿⣿⠀⠀⠀⠀⠀⠀⠀⠀⠀⠀⣴⣾⣿⣿⣿⣿⣿⣿⣿⣿⣿⣿⣿⣿⣿⣿⣿⣿⣿⣿⣿⣿⣿⣿⣿⣿⣿⣿⣿⣿⣿⣿⣿⣿⣿⡇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⠀⠀⠀⠀⠀⠀⠀⠀⠀⠀⠀⠀⠀⠀⠀⠀⠀⠀⠀⠀⠀⠀⠀⠀⠀⠀⠀⠀⠀⠀⠀⠀⠀⠀⠀⠀⠀⠀⠀⠀⠀⠀⠀⠀⠀⢸⣿⠿⠿⣿⣿⣿⣿⣿⣿⣿⣿⣿⣿⣿⣿⣿⣿⣿⣿⣿⣿⣿⣿⣿⣿⣿⣿⣿⣿⣿⣿⣿⣿⣿⣿⣿⣿⣿⣿⣿⣿⣿⣿⣿⡇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⠀⠀⠀⠀⠀⠀⠀⠀⠀⠀⠀⠀⠀⠀⠀⠀⠀⠀⠀⠀⠀⠀⠀⠀⠀⠀⠀⠀⠀⠀⠀⠀⠀⠀⠀⠀⠀⠀⠀⢠⣄⠀⢀⣤⣴⠈⠁⠀⠀⠈⠉⠉⠙⠻⣿⡿⠛⢿⣿⣿⣿⣿⣿⣿⣿⣿⣿⣿⣿⣿⣿⣿⣿⣿⣿⣿⣿⣿⣿⣿⣿⣿⣿⣿⣿⣿⣿⣿⣿⣿⡇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⠀⠀⠀⠀⠀⠀⠀⠀⠀⠀⠀⠀⠀⠀⠀⠀⠀⠀⠀⠀⠀⠀⠀⠀⠀⠀⠀⠀⠀⠀⠀⠀⠀⠀⠀⠀⠀⠀⠀⢸⣿⣷⣿⣿⣿⠀⠀⠀⠀⠀⠀⠀⠀⠀⠈⠀⠀⣸⣿⣿⣿⣿⣿⣿⣿⣿⣿⣿⣿⣿⣿⣿⣿⣿⣿⣿⣿⣿⣿⣿⣿⣿⣿⣿⣿⣿⣿⣿⣿⣿⡇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⠀⠀⠀⠀⠀⠀⠀⠀⠀⠀⠀⠀⠀⠀⠀⠀⠀⠀⠀⠀⠀⠀⠀⠀⠀⠀⠀⠀⠀⠀⠀⠀⠀⠀⠀⠀⠀⠀⠴⢶⣿⣿⣿⣿⣿⠀⠀⠀⠀⠀⠀⠀⠀⠀⠀⠀⠸⠟⣿⣿⣿⣿⣿⣿⣿⣿⣿⣿⣿⣿⣿⣿⣿⣿⣿⣿⣿⣿⣿⣿⣿⣿⣿⣿⣿⣿⣿⣿⣿⣿⡇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⠀⠀⠀⠀⠀⠀⠀⠀⠀⠀⠀⠀⠀⠀⠀⠀⠀⠀⠀⠀⠀⠀⠀⠀⠀⠀⠀⠀⠀⠀⠀⠀⠀⠀⠀⠀⠀⠀⣠⣶⣿⣿⣿⣿⣿⠀⠀⠀⠀⠀⠀⠀⠀⠀⠀⠀⠀⠰⣿⣿⣿⣿⣿⣿⣿⣿⣿⣿⣿⣿⣿⣿⣿⣿⣿⣿⣿⣿⣿⣿⣿⣿⣿⣿⣿⣿⣿⣿⣿⣿⡇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⠀⠀⠀⠀⠀⠀⠀⠀⠀⠀⠀⠀⠀⠀⠀⠀⠀⠀⠀⠀⠀⠀⠀⠀⠀⠀⠀⠀⠀⠀⠀⠀⠀⠀⠀⠀⠀⠠⡟⠙⢻⣿⣿⣿⣿⠀⠀⠀⠀⠀⠀⠀⠀⠀⠀⠀⢀⣄⠈⢿⣿⣿⣿⣿⣿⣿⣿⣿⣿⣿⣿⣿⣿⣿⣿⣿⣿⣿⣿⣿⣿⣿⣿⣿⣿⣿⣿⣿⣿⣿⡇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⠀⠀⠀⠀⠀⠀⠀⠀⠀⠀⠀⠀⠀⠀⠀⠀⠀⠀⠀⠀⠀⠀⠀⠀⠀⠀⠀⠀⠀⠀⠀⠀⠀⠀⠀⠀⠀⠀⢳⣄⠺⠙⣿⣿⣿⠀⠀⠀⠀⠀⠀⠀⠀⠀⢀⡀⢸⣿⠇⣸⣿⣿⣿⣿⣿⣿⣿⣿⣿⣿⣿⣿⣿⣿⣿⣿⣿⣿⣿⣿⣿⣿⣿⣿⣿⣿⣿⣿⣿⣿⡇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⠀⠀⠀⠀⠀⠀⠀⠀⠀⠀⠀⠀⠀⠀⠀⠀⠀⠀⠀⠀⠀⠀⠀⠀⠀⠀⠀⠀⠀⠀⠀⠀⠀⠀⠀⠀⠀⠀⠀⠙⠳⣤⣸⣿⣿⠀⠀⠀⠀⠀⠀⠀⠀⢀⡾⠿⠛⢁⣴⣿⣿⣿⣿⣿⣿⣿⣿⣿⣿⣿⣿⣿⣿⣿⣿⣿⣿⣿⣿⣿⣿⣿⣿⣿⣿⣿⣿⣿⣿⣿⡇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⠀⠀⠀⠀⠀⠀⠀⠀⠀⠀⠀⠀⠀⠀⠀⠀⠀⠀⠀⠀⠀⠀⠀⠀⠀⠀⠀⠀⠀⠀⠀⠀⠀⠀⠀⠀⠀⠀⠀⠀⠀⣬⣽⣿⣅⠐⠀⠀⠀⠀⢲⣧⡀⢀⣠⣴⣾⣿⣿⣿⣿⣿⣿⣿⣿⣿⣿⣿⣿⣿⣿⣿⣿⣿⣿⣿⣿⣿⣿⣿⣿⣿⣿⣿⣿⣿⣿⣿⣿⣿⡇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⠀⠀⠀⠀⠀⠀⠀⠀⠀⠀⠀⠀⠀⠀⠀⠀⠀⠀⠀⠀⠀⠀⠀⠀⠀⠀⠀⠀⠀⠀⠀⠀⠀⠀⠀⠀⠀⠀⠀⢀⣠⣿⣿⣿⣿⠀⠀⠀⠀⠀⠀⠀⠀⠈⠉⢻⣿⣿⣿⣿⣿⣿⣿⣿⣿⣿⣿⣿⣿⣿⣿⣿⣿⣿⣿⣿⣿⣿⣿⣿⣿⣿⣿⣿⣿⣿⣿⣿⣿⣿⡇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⠀⠀⠀⠀⠀⠀⠀⠀⠀⠀⠀⠀⠀⠀⠀⠀⠀⠀⠀⠀⠀⠀⠀⠀⠀⠀⠀⠀⠀⠀⠀⠀⠀⠀⠀⠀⠀⠀⣠⣿⣿⣿⣿⣿⣿⠀⠀⠀⠀⠀⠀⠀⠀⠀⠀⢸⣿⣿⣿⣿⣿⣿⣿⣿⣿⣿⣿⣿⣿⣿⣿⣿⣿⣿⣿⣿⣿⣿⣿⣿⣿⣿⣿⣿⣿⣿⣿⣿⣿⣿⡇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⠀⠀⠀⠀⠀⠀⠀⠀⠀⠀⠀⠀⠀⠀⠀⠀⠀⠀⠀⠀⠀⠀⠀⠀⠀⠀⠀⠀⠀⠀⠀⠀⠀⠀⠀⠀⢀⣼⣿⣿⣿⣿⣿⣿⣿⠀⠀⠀⠀⠀⠀⠀⠀⠀⠀⠀⣿⣿⣿⣿⣿⣿⣿⣿⣿⣿⣿⣿⣿⣿⣿⣿⣿⣿⣿⣿⣿⣿⣿⣿⣿⣿⣿⣿⣿⣿⣿⣿⣿⣿⡇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⠀⠀⠀⠀⠀⠀⠀⠀⠀⠀⠀⠀⠀⠀⠀⠀⠀⠀⠀⠀⠀⠀⠀⠀⠀⠀⠀⠀⠀⠀⠀⠀⠀⠀⠀⣶⣾⣿⣿⣿⣿⣿⣿⣿⣿⠀⠀⠀⠀⠀⠀⠀⠀⠀⠀⠀⠘⣿⣿⣿⣿⣿⣿⣿⣿⣿⣿⣿⣿⣿⣿⣿⣿⣿⣿⣿⣿⣿⣿⣿⣿⣿⣿⣿⣿⣿⣿⣿⣿⣿⡇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⠀⠀⠀⠀⠀⠀⠀⠀⠀⠀⠀⠀⠀⠀⠀⠀⠀⠀⠀⠀⠀⠀⠀⠀⠀⠀⠀⠀⠀⠀⠀⠀⠀⠀⢸⡿⠟⣻⣿⣿⣿⣿⣿⣿⣿⠀⠀⠀⠀⠀⠀⠀⠀⠀⠀⠀⠀⣻⣿⣿⣿⣿⣿⣿⣿⣿⣿⣿⣿⣿⣿⣿⣿⣿⣿⣿⣿⣿⣿⣿⣿⣿⣿⣿⣿⣿⣿⣿⣿⣿⡇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⠀⠀⠀⠀⠀⠀⠀⠀⠀⠀⠀⠀⠀⠀⠀⠀⠀⠀⠀⠀⠀⠀⠀⠀⠀⠀⠀⠀⠀⠀⠀⠀⠀⠀⠀⠀⢠⣿⣿⣿⣿⣿⣿⣿⣿⠀⠀⠀⠀⠀⠀⠀⠀⠀⠀⠀⢠⣿⣿⡿⠋⠀⠀⠈⢹⣿⣿⣿⣿⣿⣿⣿⣿⣿⣿⣿⣿⣿⣿⣿⣿⣿⣿⣿⣿⣿⣿⣿⣿⣿⡇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⠀⠀⠀⠀⠀⠀⠀⠀⠀⠀⠀⠀⠀⠀⠀⠀⠀⠀⠀⠀⠀⠀⠀⠀⠀⠀⠀⠀⠀⠀⠀⠀⠀⠀⠀⠀⣾⣿⣿⣿⣿⣿⣿⣿⣿⠀⠀⠀⠀⠀⠀⠀⠀⠀⠀⠀⠘⡿⠋⠀⠀⠀⠀⠀⢸⣿⣿⣿⣿⣿⣿⣿⣿⣿⣿⣿⣿⣿⣿⣿⣿⣿⣿⣿⣿⣿⣿⣿⣿⣿⡇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⠀⠀⠀⠀⠀⠀⠀⠀⠀⠀⠀⠀⠀⠀⠀⠀⠀⠀⠀⠀⠀⠀⠀⠀⠀⠀⠀⠀⠀⠀⠀⠀⠀⠀⠀⢠⣿⣿⣿⣿⣿⣿⣿⣿⣿⠀⠀⠀⠀⠀⠀⠀⠀⠀⠀⠘⠀⠀⠀⠀⠀⠀⠀⣠⣼⣿⣿⣿⣿⣿⣿⣿⣿⣿⣿⣿⣿⣿⣿⣿⣿⣿⣿⣿⣿⣿⣿⣿⣿⣿⡇</a:t>
            </a:r>
            <a:br/>
            <a:r>
              <a:t>⠀⠀⠀⠀⠀⠀⠀⠀⠀⠀⠀⠀⠀⠀⠀⠀⠀⠀⠀⠀⠀⠀⠀⠀⠀⠀⠀⠀⠀⠀⠀⠀⠀⠀⠀⠨⣿⣿⣿⣿⣿⣿⣿⣿⣿⠀⠀⠀⠀⠀⠀⠀⠀⠀⠀⠀⠀⠀⠀⠀⢀⣴⣾⣿⣿⣿⣿⣿⣿⣿⣿⣿⣿⣿⣿⣿⣿⣿⣿⣿⣿⣿⣿⣿⣿⣿⣿⣿⣿⣿⡇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⠀⠀⠀⠀⠀⠀⠀⠀⠀⠀⠀⠀⠀⠀⠀⠀⠀⠀⠀⠀⠀⠀⠀⠀⠀⠀⠀⠀⠀⠀⠀⠀⠀⠀⠀⠀⠙⡿⡿⣿⣿⣿⣿⣿⣿⠀⠀⠀⠀⠀⠀⠀⠀⠀⠀⠀⠀⢀⣠⣶⣿⣿⣿⣿⣿⣿⣿⣿⣿⣿⣿⣿⣿⣿⣿⣿⣿⣿⣿⣿⣿⣿⣿⣿⣿⣿⣿⣿⣿⣿⡇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⠀⠀⠀⠀⠀⠀⠀⠀⠀⠀⠀⠀⠀⠀⠀⠀⠀⠀⠀⠀⠀⠀⠀⠀⠀⠀⠀⠀⠀⠀⠀⠀⠀⠀⠀⠀⠀⣇⣶⣿⣿⣿⣿⣿⣿⠀⠀⠀⠀⠀⠀⠀⠀⠀⠀⢀⣴⣿⣿⣿⣿⣿⣿⣿⣿⣿⣿⣿⣿⣿⣿⣿⣿⣿⣿⣿⣿⣿⣿⣿⣿⣿⣿⣿⣿⣿⣿⣿⣿⣿⡇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⠀⠀⠀⠀⠀⠀⠀⠀⠀⠀⠀⠀⠀⠀⠀⠀⠀⠀⠀⠀⠀⠀⠀⠀⠀⠀⠀⠀⠀⠀⠀⠀⠀⠀⠀⠀⠀⣿⣿⣿⣿⣿⣿⣿⣿⠀⠀⠀⠀⠀⠀⠀⠀⠀⠀⣾⣿⣿⣿⣿⣿⣿⣿⣿⣿⣿⣿⣿⣿⣿⣿⣿⣿⣿⣿⣿⣿⣿⣿⣿⣿⣿⣿⣿⣿⣿⣿⣿⣿⣿⡇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⠀⠀⠀⠀⠀⠀⠀⠀⠀⠀⠀⠀⠀⠀⠀⠀⠀⠀⠀⠀⠀⠀⠀⠀⠀⠀⠀⠀⠀⠀⠀⠀⠀⠀⠀⠀⠀⠀⠀⠀⠀⠀⠀⠀⠀⢸⣿⣿⠿⢿⣿⣿⣿⣿⣿⣿⣿⣿⣿⣿⣿⣿⣿⣿⣿⣿⣿⣿⣿⣿⣿⣿⣿⣿⣿⣿⣿⣿⣿⣿⣿⣿⣿⣿⣿⣿⣿⣿⣿⣿⡇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⠀⠀⠀⠀⠀⠀⠀⠀⠀⠀⠀⠀⠀⠀⠀⠀⠀⠀⠀⠀⠀⠀⠀⠀⠀⠀⠀⠀⠀⠀⠀⠀⠀⠀⠀⠀⠀⠀⠀⠀⣴⣄⠀⣠⣴⠀⠀⠀⠀⠀⠀⠀⠉⠙⢿⣿⠟⠹⣿⣿⣿⣿⣿⣿⣿⣿⣿⣿⣿⣿⣿⣿⣿⣿⣿⣿⣿⣿⣿⣿⣿⣿⣿⣿⣿⣿⣿⣿⣿⣿⡇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⠀⠀⠀⠀⠀⠀⠀⠀⠀⠀⠀⠀⠀⠀⠀⠀⠀⠀⠀⠀⠀⠀⠀⠀⠀⠀⠀⠀⠀⠀⠀⠀⠀⠀⠀⠀⠀⠀⠀⠀⢿⣿⣾⣿⣿⠀⠀⠀⠀⠀⠀⠀⠀⠀⠀⠁⠀⢰⣿⣿⣿⣿⣿⣿⣿⣿⣿⣿⣿⣿⣿⣿⣿⣿⣿⣿⣿⣿⣿⣿⣿⣿⣿⣿⣿⣿⣿⣿⣿⣿⡇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⠀⠀⠀⠀⠀⠀⠀⠀⠀⠀⠀⠀⠀⠀⠀⠀⠀⠀⠀⠀⠀⠀⠀⠀⠀⠀⠀⠀⠀⠀⠀⠀⠀⠀⠀⠀⠀⠀⠀⠀⢸⣿⣿⣿⣿⠀⠀⠀⠀⠀⠀⠀⠀⠀⠀⠀⠀⣸⣿⣿⣿⣿⣿⣿⣿⣿⣿⣿⣿⣿⣿⣿⣿⣿⣿⣿⣿⣿⣿⣿⣿⣿⣿⣿⣿⣿⣿⣿⣿⣿⡇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⠀⠀⠀⠀⠀⠀⠀⠀⠀⠀⠀⠀⠀⠀⠀⠀⠀⠀⠀⠀⠀⠀⠀⠀⠀⠀⠀⠀⠀⠀⠀⠀⠀⠀⠀⠀⠀⠀⠠⠶⣦⣿⣿⣿⣿⠀⠀⠀⠀⠀⠀⠀⠀⠀⠀⠀⠀⠋⣿⣿⣿⣿⣿⣿⣿⣿⣿⣿⣿⣿⣿⣿⣿⣿⣿⣿⣿⣿⣿⣿⣿⣿⣿⣿⣿⣿⣿⣿⣿⣿⡇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⠀⠀⠀⠀⠀⠀⠀⠀⠀⠀⠀⠀⠀⠀⠀⠀⠀⠀⠀⠀⠀⠀⠀⠀⠀⠀⠀⠀⠀⠀⠀⠀⠀⠀⠀⠀⠀⠀⣠⣾⣿⣿⣿⣿⣿⠀⠀⠀⠀⠀⠀⠀⠀⠀⠀⠀⠀⠈⠻⣿⣿⣿⣿⣿⣿⣿⣿⣿⣿⣿⣿⣿⣿⣿⣿⣿⣿⣿⣿⣿⣿⣿⣿⣿⣿⣿⣿⣿⣿⣿⡇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⠀⠀⠀⠀⠀⠀⠀⠀⠀⠀⠀⠀⠀⠀⠀⠀⠀⠀⠀⠀⠀⠀⠀⠀⠀⠀⠀⠀⠀⠀⠀⠀⠀⠀⠀⠀⠀⠀⡏⠉⠉⣿⣿⣿⣿⠀⠀⠀⠀⠀⠀⠀⠀⠀⠀⠀⠀⣶⣄⠘⣿⣿⣿⣿⣿⣿⣿⣿⣿⣿⣿⣿⣿⣿⣿⣿⣿⣿⣿⣿⣿⣿⣿⣿⣿⣿⣿⣿⣿⣿⡇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⠀⠀⠀⠀⠀⠀⠀⠀⠀⠀⠀⠀⠀⠀⠀⠀⠀⠀⠀⠀⠀⠀⠀⠀⠀⠀⠀⠀⠀⠀⠀⠀⠀⠀⠀⠀⠀⠀⠹⣄⡀⠋⠹⣿⣿⠀⠀⠀⠀⠀⠀⠀⠀⠀⢀⣦⣠⣿⠟⢠⣿⣿⣿⣿⣿⣿⣿⣿⣿⣿⣿⣿⣿⣿⣿⣿⣿⣿⣿⣿⣿⣿⣿⣿⣿⣿⣿⣿⣿⣿⡇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⠀⠀⠀⠀⠀⠀⠀⠀⠀⠀⠀⠀⠀⠀⠀⠀⠀⠀⠀⠀⠀⠀⠀⠀⠀⠀⠀⠀⠀⠀⠀⠀⠀⠀⠀⠀⠀⠀⠀⠈⠙⠷⣤⣽⣿⢀⠀⠀⠀⠀⠀⢀⠀⠀⠘⠛⠉⣀⣴⣿⣿⣿⣿⣿⣿⣿⣿⣿⣿⣿⣿⣿⣿⣿⣿⣿⣿⣿⣿⣿⣿⣿⣿⣿⣿⣿⣿⣿⣿⣿⡇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⠀⠀⠀⠀⠀⠀⠀⠀⠀⠀⠀⠀⠀⠀⠀⠀⠀⠀⠀⠀⠀⠀⠀⠀⠀⠀⠀⠀⠀⠀⠀⠀⠀⠀⠀⠀⠀⠀⠀⠀⠀⣼⣿⣿⣷⠘⠀⠀⠀⠀⠀⠿⢦⣤⣤⣶⣿⣿⣿⣿⣿⣿⣿⣿⣿⣿⣿⣿⣿⣿⣿⣿⣿⣿⣿⣿⣿⣿⣿⣿⣿⣿⣿⣿⣿⣿⣿⣿⣿⣿⡇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⠀⠀⠀⠀⠀⠀⠀⠀⠀⠀⠀⠀⠀⠀⠀⠀⠀⠀⠀⠀⠀⠀⠀⠀⠀⠀⠀⠀⠀⠀⠀⠀⠀⠀⠀⠀⠀⠀⠀⣴⣿⣿⣿⣿⣿⠀⠀⠀⠀⠀⠀⠀⠀⠀⠈⠹⣿⣿⣿⣿⣿⣿⣿⣿⣿⣿⣿⣿⣿⣿⣿⣿⣿⣿⣿⣿⣿⣿⣿⣿⣿⣿⣿⣿⣿⣿⣿⣿⣿⣿⡇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⠀⠀⠀⠀⠀⠀⠀⠀⠀⠀⠀⠀⠀⠀⠀⠀⠀⠀⠀⠀⠀⠀⠀⠀⠀⠀⠀⠀⠀⠀⠀⠀⠀⠀⠀⠀⠀⢀⣾⣿⣿⣿⣿⣿⣿⠀⠀⠀⠀⠀⠀⠀⠀⠀⠀⢠⣿⣿⣿⣿⣿⣿⣿⣿⣿⣿⣿⣿⣿⣿⣿⣿⣿⣿⣿⣿⣿⣿⣿⣿⣿⣿⣿⣿⣿⣿⣿⣿⣿⣿⡇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⠀⠀⠀⠀⠀⠀⠀⠀⠀⠀⠀⠀⠀⠀⠀⠀⠀⠀⠀⠀⠀⠀⠀⠀⠀⠀⠀⠀⠀⠀⠀⠀⠀⠀⠀⠀⠐⣿⣿⣿⣿⣿⣿⣿⣿⠀⠀⠀⠀⠀⠀⠀⠀⠀⠀⠀⣿⣿⣿⣿⣿⣿⣿⣿⣿⣿⣿⣿⣿⣿⣿⣿⣿⣿⣿⣿⣿⣿⣿⣿⣿⣿⣿⣿⣿⣿⣿⣿⣿⣿⡇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⠀⠀⠀⠀⠀⠀⠀⠀⠀⠀⠀⠀⠀⠀⠀⠀⠀⠀⠀⠀⠀⠀⠀⠀⠀⠀⠀⠀⠀⠀⠀⠀⠀⠀⠀⠀⠀⠻⣿⣿⣿⣿⣿⣿⣿⠀⠀⠀⠀⠀⠀⠀⠀⠀⠀⠀⠘⣿⣿⣿⣿⣿⣿⣿⣿⣿⣿⣿⣿⣿⣿⣿⣿⣿⣿⣿⣿⣿⣿⣿⣿⣿⣿⣿⣿⣿⣿⣿⣿⣿⡇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⠀⠀⠀⠀⠀⠀⠀⠀⠀⠀⠀⠀⠀⠀⠀⠀⠀⠀⠀⠀⠀⠀⠀⠀⠀⠀⠀⠀⠀⠀⠀⠀⠀⠀⠀⠀⠀⠀⢸⣿⣿⣿⣿⣿⣿⠀⠀⠀⠀⠀⠀⠀⠀⠀⠀⠀⢀⣿⣿⣿⣿⣿⣿⣿⣿⣿⣿⣿⣿⣿⣿⣿⣿⣿⣿⣿⣿⣿⣿⣿⣿⣿⣿⣿⣿⣿⣿⣿⣿⣿⡇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⠀⠀⠀⠀⠀⠀⠀⠀⠀⠀⠀⠀⠀⠀⠀⠀⠀⠀⠀⠀⠀⠀⠀⠀⠀⠀⠀⠀⠀⠀⠀⠀⠀⠀⠀⠀⠀⠀⢸⣿⣿⣿⣿⣿⣿⠀⠀⠀⠀⠀⠀⠀⠀⠀⠀⠀⠙⣿⣿⣿⡿⠿⠿⣿⣿⣿⣿⣿⣿⣿⣿⣿⣿⣿⣿⣿⣿⣿⣿⣿⣿⣿⣿⣿⣿⣿⣿⣿⣿⣿⡇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⠀⠀⠀⠀⠀⠀⠀⠀⠀⠀⠀⠀⠀⠀⠀⠀⠀⠀⠀⠀⠀⠀⠀⠀⠀⠀⠀⠀⠀⠀⠀⠀⠀⠀⠀⠀⠀⠀⢸⣿⣿⣿⣿⣿⣿⠀⠀⠀⠀⠀⠀⠀⠀⠀⠀⢸⠀⣹⡿⠋⠀⠀⠀⠈⢿⣿⣿⣿⣿⣿⣿⣿⣿⣿⣿⣿⣿⣿⣿⣿⣿⣿⣿⣿⣿⣿⣿⣿⣿⣿⡇</a:t>
            </a:r>
            <a:br/>
            <a:r>
              <a:t>⠀⠀⠀⠀⠀⠀⠀⠀⠀⠀⠀⠀⠀⠀⠀⠀⠀⠀⠀⠀⠀⠀⠀⠀⠀⠀⠀⠀⠀⠀⠀⠀⠀⠀⠀⠀⠀⠀⡏⡿⣿⣿⣿⣿⣿⠀⠀⠀⠀⠀⠀⠀⠀⠀⠀⠸⠿⠋⠀⠀⠀⠀⠀⠀⣸⣿⣿⣿⣿⣿⣿⣿⣿⣿⣿⣿⣿⣿⣿⣿⣿⣿⣿⣿⣿⣿⣿⣿⣿⣿⡇</a:t>
            </a:r>
            <a:br/>
            <a:r>
              <a:t>⠀⠀⠀⠀⠀⠀⠀⠀⠀⠀⠀⠀⠀⠀⠀⠀⠀⠀⠀⠀⠀⠀⠀⠀⠀⠀⠀⠀⠀⠀⠀⠀⠀⠀⠀⠀⠀⢰⢀⠃⣿⣿⣿⣿⣿⠀⠀⠀⠀⠀⠀⠀⠀⠀⠀⠀⠀⠀⠀⠀⠀⣀⣴⣾⣿⣿⣿⣿⣿⣿⣿⣿⣿⣿⣿⣿⣿⣿⣿⣿⣿⣿⣿⣿⣿⣿⣿⣿⣿⣿⡇</a:t>
            </a:r>
            <a:br/>
            <a:r>
              <a:t>⠀⠀⠀⠀⠀⠀⠀⠀⠀⠀⠀⠀⠀⠀⠀⠀⠀⠀⠀⠀⠀⠀⠀⠀⠀⠀⠀⠀⠀⠀⠀⠀⠀⠀⠀⠀⠀⢸⢸⣼⣿⣿⣿⣿⣿⠀⠀⠀⠀⠀⠀⠀⠀⠀⠀⠀⠀⠀⠀⣴⣾⣿⣿⣿⣿⣿⣿⣿⣿⣿⣿⣿⣿⣿⣿⣿⣿⣿⣿⣿⣿⣿⣿⣿⣿⣿⣿⣿⣿⣿⡇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⠀⠀⠀⠀⠀⠀⠀⠀⠀⠀⠀⠀⠀⠀⠀⠀⠀⠀⠀⠀⠀⠀⠀⠀⠀⠀⠀⠀⠀⠀⠀⠀⠀⠀⠀⠀⠀⣄⣾⣿⣿⣿⣿⣿⣿⠀⠀⠀⠀⠀⠀⠀⠀⠀⠀⠀⠀⣀⣴⣿⣿⣿⣿⣿⣿⣿⣿⣿⣿⣿⣿⣿⣿⣿⣿⣿⣿⣿⣿⣿⣿⣿⣿⣿⣿⣿⣿⣿⣿⣿⡇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⠀⠀⠀⠀⠀⠀⠀⠀⠀⠀⠀⠀⠀⠀⠀⠀⠀⠀⠀⠀⠀⠀⠀⠀⠀⠀⠀⠀⠀⠀⠀⠀⠀⠀⠀⠀⠀⣿⣿⣿⣿⣿⣿⣿⣿⠀⠀⠀⠀⠀⠀⠀⠀⠀⠀⠀⠈⣿⣿⣿⣿⣿⣿⣿⣿⣿⣿⣿⣿⣿⣿⣿⣿⣿⣿⣿⣿⣿⣿⣿⣿⣿⣿⣿⣿⣿⣿⣿⣿⣿⡇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⠀⠀⠀⠀⠀⠀⠀⠀⠀⠀⠀⠀⠀⠀⠀⠀⠀⠀⠀⠀⠀⠀⠀⠀⠀⠀⠀⠀⠀⠀⠀⠀⠀⠀⠀⠀⣸⣿⣿⣿⣿⣿⣿⣿⣿⠀⠀⠀⠀⠀⠀⠀⠀⠀⠀⠀⢠⣿⣿⣿⣿⣿⣿⣿⣿⣿⣿⣿⣿⣿⣿⣿⣿⣿⣿⣿⣿⣿⣿⣿⣿⣿⣿⣿⣿⣿⣿⣿⣿⣿⡇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⠀⠀⠀⠀⠀⠀⠀⠀⠀⠀⠀⠀⠀⠀⠀⠀⠀⠀⠀⠀⠀⠀⠀⠀⠀⠀⠀⠀⠀⠀⠀⠀⠀⠀⠀⣻⣿⣿⣿⣿⣿⣿⣿⣿⣿⠀⠀⠀⠀⠀⠀⠀⠀⠀⠀⠀⢻⣿⣿⣿⣿⣿⣿⣿⣿⣿⣿⣿⣿⣿⣿⣿⣿⣿⣿⣿⣿⣿⣿⣿⣿⣿⣿⣿⣿⣿⣿⣿⣿⣿⡇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⠀⠀⠀⠀⠀⠀⠀⠀⠀⠀⠀⠀⠀⠀⠀⠀⠀⠀⠀⠀⠀⠀⠀⠀⠀⠀⠀⠀⠀⠀⠀⠀⠀⠀⠀⠀⠀⠀⠀⠀⠀⠀⠀⠀⠀⢸⣿⣿⠿⢿⣿⣿⣿⣿⣿⣿⣿⣿⣿⣿⣿⣿⣿⣿⣿⣿⣿⣿⣿⣿⣿⣿⣿⣿⣿⣿⣿⣿⣿⣿⣿⣿⣿⣿⣿⣿⣿⣿⣿⣿⡇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⠀⠀⠀⠀⠀⠀⠀⠀⠀⠀⠀⠀⠀⠀⠀⠀⠀⠀⠀⠀⠀⠀⠀⠀⠀⠀⠀⠀⠀⠀⠀⠀⠀⠀⠀⠀⠀⠀⠀⠀⣴⣄⠀⣠⣶⠀⠀⠀⠀⠀⠀⠀⠈⠙⠻⡿⠋⢹⣿⣿⣿⣿⣿⣿⣿⣿⣿⣿⣿⣿⣿⣿⣿⣿⣿⣿⣿⣿⣿⣿⣿⣿⣿⣿⣿⣿⣿⣿⣿⣿⡇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⠀⠀⠀⠀⠀⠀⠀⠀⠀⠀⠀⠀⠀⠀⠀⠀⠀⠀⠀⠀⠀⠀⠀⠀⠀⠀⠀⠀⠀⠀⠀⠀⠀⠀⠀⠀⠀⠀⠀⠀⢻⣿⣿⣿⣿⠀⠀⠀⠀⠀⠀⠀⠀⠀⠀⠀⠀⢸⣿⣿⣿⣿⣿⣿⣿⣿⣿⣿⣿⣿⣿⣿⣿⣿⣿⣿⣿⣿⣿⣿⣿⣿⣿⣿⣿⣿⣿⣿⣿⣿⡇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⠀⠀⠀⠀⠀⠀⠀⠀⠀⠀⠀⠀⠀⠀⠀⠀⠀⠀⠀⠀⠀⠀⠀⠀⠀⠀⠀⠀⠀⠀⠀⠀⠀⠀⠀⠀⠀⠀⠀⠀⢸⣿⣿⣿⣿⠀⠀⠀⠀⠀⠀⠀⠀⠀⠀⠀⠀⣼⣿⣿⣿⣿⣿⣿⣿⣿⣿⣿⣿⣿⣿⣿⣿⣿⣿⣿⣿⣿⣿⣿⣿⣿⣿⣿⣿⣿⣿⣿⣿⣿⡇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⠀⠀⠀⠀⠀⠀⠀⠀⠀⠀⠀⠀⠀⠀⠀⠀⠀⠀⠀⠀⠀⠀⠀⠀⠀⠀⠀⠀⠀⠀⠀⠀⠀⠀⠀⠀⠀⠀⠠⠶⣦⣿⣿⣿⣿⠀⠀⠀⠀⠀⠀⠀⠀⠀⠀⠀⠀⠁⣿⣿⣿⣿⣿⣿⣿⣿⣿⣿⣿⣿⣿⣿⣿⣿⣿⣿⣿⣿⣿⣿⣿⣿⣿⣿⣿⣿⣿⣿⣿⣿⡇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⠀⠀⠀⠀⠀⠀⠀⠀⠀⠀⠀⠀⠀⠀⠀⠀⠀⠀⠀⠀⠀⠀⠀⠀⠀⠀⠀⠀⠀⠀⠀⠀⠀⠀⠀⠀⠀⠀⣠⣾⣿⣿⣿⣿⣿⠀⠀⠀⠀⠀⠀⠀⠀⠀⠀⠀⠀⠀⠙⢿⣿⣿⣿⣿⣿⣿⣿⣿⣿⣿⣿⣿⣿⣿⣿⣿⣿⣿⣿⣿⣿⣿⣿⣿⣿⣿⣿⣿⣿⣿⡇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⠀⠀⠀⠀⠀⠀⠀⠀⠀⠀⠀⠀⠀⠀⠀⠀⠀⠀⠀⠀⠀⠀⠀⠀⠀⠀⠀⠀⠀⠀⠀⠀⠀⠀⠀⠀⠀⠀⡏⠉⠉⣿⣿⣿⣿⠀⠀⠀⠀⠀⠀⠀⠀⠀⠀⠀⠀⣿⣦⠈⣿⣿⣿⣿⣿⣿⣿⣿⣿⣿⣿⣿⣿⣿⣿⣿⣿⣿⣿⣿⣿⣿⣿⣿⣿⣿⣿⣿⣿⣿⡇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⠀⠀⠀⠀⠀⠀⠀⠀⠀⠀⠀⠀⠀⠀⠀⠀⠀⠀⠀⠀⠀⠀⠀⠀⠀⠀⠀⠀⠀⠀⠀⠀⠀⠀⠀⠀⠀⠀⠙⢦⣀⠉⠙⢿⣿⠀⠀⠀⠀⠀⠀⠀⠀⠀⢀⣶⣴⡿⠋⣰⣿⣿⣿⣿⣿⣿⣿⣿⣿⣿⣿⣿⣿⣿⣿⣿⣿⣿⣿⣿⣿⣿⣿⣿⣿⣿⣿⣿⣿⣿⡇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⠀⠀⠀⠀⠀⠀⠀⠀⠀⠀⠀⠀⠀⠀⠀⠀⠀⠀⠀⠀⠀⠀⠀⠀⠀⠀⠀⠀⠀⠀⠀⠀⠀⠀⠀⠀⠀⠀⠀⠀⠙⠳⣦⣼⣿⢠⡀⠀⠀⠀⠀⢀⡀⠀⠘⠉⢀⣠⣾⣿⣿⣿⣿⣿⣿⣿⣿⣿⣿⣿⣿⣿⣿⣿⣿⣿⣿⣿⣿⣿⣿⣿⣿⣿⣿⣿⣿⣿⣿⣿⡇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⠀⠀⠀⠀⠀⠀⠀⠀⠀⠀⠀⠀⠀⠀⠀⠀⠀⠀⠀⠀⠀⠀⠀⠀⠀⠀⠀⠀⠀⠀⠀⠀⠀⠀⠀⠀⠀⠀⠀⠀⣠⣼⣿⣿⣷⠈⠀⠀⠀⠀⠀⠿⠷⢦⣶⣾⣿⣿⣿⣿⣿⣿⣿⣿⣿⣿⣿⣿⣿⣿⣿⣿⣿⣿⣿⣿⣿⣿⣿⣿⣿⣿⣿⣿⣿⣿⣿⣿⣿⣿⡇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⠀⠀⠀⠀⠀⠀⠀⠀⠀⠀⠀⠀⠀⠀⠀⠀⠀⠀⠀⠀⠀⠀⠀⠀⠀⠀⠀⠀⠀⠀⠀⠀⠀⠀⠀⠀⠀⠀⢀⣾⣿⣿⣿⣿⣿⠀⠀⠀⠀⠀⠀⠀⠀⠀⠈⠹⣿⣿⣿⣿⣿⣿⣿⣿⣿⣿⣿⣿⣿⣿⣿⣿⣿⣿⣿⣿⣿⣿⣿⣿⣿⣿⣿⣿⣿⣿⣿⣿⣿⣿⡇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⠀⠀⠀⠀⠀⠀⠀⠀⠀⠀⠀⠀⠀⠀⠀⠀⠀⠀⠀⠀⠀⠀⠀⠀⠀⠀⠀⠀⠀⠀⠀⠀⠀⠀⠀⠀⠀⠀⣿⣿⣿⣿⣿⣿⣿⠀⠀⠀⠀⠀⠀⠀⠀⠀⠀⢠⣿⣿⣿⣿⣿⣿⣿⣿⣿⣿⣿⣿⣿⣿⣿⣿⣿⣿⣿⣿⣿⣿⣿⣿⣿⣿⣿⣿⣿⣿⣿⣿⣿⣿⡇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⠀⠀⠀⠀⠀⠀⠀⠀⠀⠀⠀⠀⠀⠀⠀⠀⠀⠀⠀⠀⠀⠀⠀⠀⠀⠀⠀⠀⠀⠀⠀⠀⠀⠀⠀⠀⠀⠘⣿⣿⣿⣿⣿⣿⣿⠀⠀⠀⠀⠀⠀⠀⠀⠀⠀⠘⣿⣿⣿⣿⣿⣿⣿⣿⣿⣿⣿⣿⣿⣿⣿⣿⣿⣿⣿⣿⣿⣿⣿⣿⣿⣿⣿⣿⣿⣿⣿⣿⣿⣿⡇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⠀⠀⠀⠀⠀⠀⠀⠀⠀⠀⠀⠀⠀⠀⠀⠀⠀⠀⠀⠀⠀⠀⠀⠀⠀⠀⠀⠀⠀⠀⠀⠀⠀⠀⠀⠀⠀⠀⠙⢿⣿⣿⣿⣿⣿⠀⠀⠀⠀⠀⠀⠀⠀⠀⠀⠀⢹⣿⣿⣿⣿⣿⣿⣿⣿⣿⣿⣿⣿⣿⣿⣿⣿⣿⣿⣿⣿⣿⣿⣿⣿⣿⣿⣿⣿⣿⣿⣿⣿⣿⡇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⠀⠀⠀⠀⠀⠀⠀⠀⠀⠀⠀⠀⠀⠀⠀⠀⠀⠀⠀⠀⠀⠀⠀⠀⠀⠀⠀⠀⠀⠀⠀⠀⠀⠀⠀⠀⠀⠀⠀⠈⣿⣿⣿⣿⣿⠀⠀⠀⠀⠀⠀⠀⠀⠀⠀⠀⣸⣿⣿⣿⣿⣿⣿⣿⣿⣿⣿⣿⣿⣿⣿⣿⣿⣿⣿⣿⣿⣿⣿⣿⣿⣿⣿⣿⣿⣿⣿⣿⣿⣿⡇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⠀⠀⠀⠀⠀⠀⠀⠀⠀⠀⠀⠀⠀⠀⠀⠀⠀⠀⠀⠀⠀⠀⠀⠀⠀⠀⠀⠀⠀⠀⠀⠀⠀⠀⠀⠀⠀⠀⠀⢰⢻⣿⣿⣿⣿⠀⠀⠀⠀⠀⠀⠀⠀⠀⠀⠀⠉⣿⣿⣿⣿⠿⣿⣿⣿⣿⣿⣿⣿⣿⣿⣿⣿⣿⣿⣿⣿⣿⣿⣿⣿⣿⣿⣿⣿⣿⣿⣿⣿⣿⡇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⠀⠀⠀⠀⠀⠀⠀⠀⠀⠀⠀⠀⠀⠀⠀⠀⠀⠀⠀⠀⠀⠀⠀⠀⠀⠀⠀⠀⠀⠀⠀⠀⠀⠀⠀⠀⠀⠀⢠⠇⣸⣿⣿⣿⣿⠀⠀⠀⠀⠀⠀⠀⠀⠀⠀⠈⠀⠙⠛⠛⠁⠀⠀⠙⢿⣿⣿⣿⣿⣿⣿⣿⣿⣿⣿⣿⣿⣿⣿⣿⣿⣿⣿⣿⣿⣿⣿⣿⣿⣿⡇</a:t>
            </a:r>
            <a:br/>
            <a:r>
              <a:t>⠀⠀⠀⠀⠀⠀⠀⠀⠀⠀⠀⠀⠀⠀⠀⠀⠀⠀⠀⠀⠀⠀⠀⠀⠀⠀⠀⠀⠀⠀⠀⠀⠀⠀⠀⠀⠀⠀⡾⢠⣿⣿⣿⣿⣿⠀⠀⠀⠀⠀⠀⠀⠀⠀⠀⠀⠀⠀⠀⠀⠀⠀⠀⠀⠈⣿⣿⣿⣿⣿⣿⣿⣿⣿⣿⣿⣿⣿⣿⣿⣿⣿⣿⣿⣿⣿⣿⣿⣿⣿⡇</a:t>
            </a:r>
            <a:br/>
            <a:r>
              <a:t>⠀⠀⠀⠀⠀⠀⠀⠀⠀⠀⠀⠀⠀⠀⠀⠀⠀⠀⠀⠀⠀⠀⠀⠀⠀⠀⠀⠀⠀⠀⠀⠀⠀⠀⠀⠀⠀⢠⡇⣼⣿⣿⣿⣿⣿⠀⠀⠀⠀⠀⠀⠀⠀⠀⠀⠀⠀⠀⠀⠀⠀⢠⣴⣶⣿⣿⣿⣿⣿⣿⣿⣿⣿⣿⣿⣿⣿⣿⣿⣿⣿⣿⣿⣿⣿⣿⣿⣿⣿⣿⡇</a:t>
            </a:r>
            <a:br/>
            <a:r>
              <a:t>⠀⠀⠀⠀⠀⠀⠀⠀⠀⠀⠀⠀⠀⠀⠀⠀⠀⠀⠀⠀⠀⠀⠀⠀⠀⠀⠀⠀⠀⠀⠀⠀⠀⠀⠀⠀⠀⢸⢡⣿⣿⣿⣿⣿⣿⠀⠀⠀⠀⠀⠀⠀⠀⠀⠀⠀⠀⢀⠀⣀⣴⣿⣿⣿⣿⣿⣿⣿⣿⣿⣿⣿⣿⣿⣿⣿⣿⣿⣿⣿⣿⣿⣿⣿⣿⣿⣿⣿⣿⣿⡇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⠀⠀⠀⠀⠀⠀⠀⠀⠀⠀⠀⠀⠀⠀⠀⠀⠀⠀⠀⠀⠀⠀⠀⠀⠀⠀⠀⠀⠀⠀⠀⠀⠀⠀⠀⠀⠀⣾⣾⣿⣿⣿⣿⣿⣿⠀⠀⠀⠀⠀⠀⠀⠀⠀⠀⠀⢘⣿⣿⣿⣿⣿⣿⣿⣿⣿⣿⣿⣿⣿⣿⣿⣿⣿⣿⣿⣿⣿⣿⣿⣿⣿⣿⣿⣿⣿⣿⣿⣿⣿⡇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⠀⠀⠀⠀⠀⠀⠀⠀⠀⠀⠀⠀⠀⠀⠀⠀⠀⠀⠀⠀⠀⠀⠀⠀⠀⠀⠀⠀⠀⠀⠀⠀⠀⠀⠀⠀⠀⣿⣿⣿⣿⣿⣿⣿⣿⠀⠀⠀⠀⠀⠀⠀⠀⠀⠀⠀⠀⠹⣿⣿⣿⣿⣿⣿⣿⣿⣿⣿⣿⣿⣿⣿⣿⣿⣿⣿⣿⣿⣿⣿⣿⣿⣿⣿⣿⣿⣿⣿⣿⣿⡇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⠀⠀⠀⠀⠀⠀⠀⠀⠀⠀⠀⠀⠀⠀⠀⠀⠀⠀⠀⠀⠀⠀⠀⠀⠀⠀⠀⠀⠀⠀⠀⠀⠀⠀⠀⠀⣼⣿⣿⣿⣿⣿⣿⣿⣿⠀⠀⠀⠀⠀⠀⠀⠀⠀⠀⠀⠀⢀⣿⣿⣿⣿⣿⣿⣿⣿⣿⣿⣿⣿⣿⣿⣿⣿⣿⣿⣿⣿⣿⣿⣿⣿⣿⣿⣿⣿⣿⣿⣿⣿⡇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⠀⠀⠀⠀⠀⠀⠀⠀⠀⠀⠀⠀⠀⠀⠀⠀⠀⠀⠀⠀⠀⠀⠀⠀⠀⠀⠀⠀⠀⠀⠀⠀⠀⠀⠀⢰⣿⣿⣿⣿⣿⣿⣿⣿⣿⠀⠀⠀⠀⠀⠀⠀⠀⠀⠀⠀⣠⣾⣿⣿⣿⣿⣿⣿⣿⣿⣿⣿⣿⣿⣿⣿⣿⣿⣿⣿⣿⣿⣿⣿⣿⣿⣿⣿⣿⣿⣿⣿⣿⣿⡇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⠀⠀⠀⠀⠀⠀⠀⠀⠀⠀⠀⠀⠀⠀⠀⠀⠀⠀⠀⠀⠀⠀⠀⠀⠀⠀⠀⠀⠀⠀⠀⠀⠀⠀⠀⣻⣿⣿⣿⣿⣿⣿⣿⣿⣿⠀⠀⠀⠀⠀⠀⠀⠀⠀⠀⠀⢻⣿⣿⣿⣿⣿⣿⣿⣿⣿⣿⣿⣿⣿⣿⣿⣿⣿⣿⣿⣿⣿⣿⣿⣿⣿⣿⣿⣿⣿⣿⣿⣿⣿⡇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⠀⠀⠀⠀⠀⠀⠀⠀⠀⠀⠀⠀⠀⠀⠀⠀⠀⠀⠀⠀⠀⠀⠀⠀⠀⠀⠀⠀⠀⠀⠀⠀⠀⠀⠀⠀⠀⠀⠀⠀⣤⡀⢀⣤⣶⠀⠀⠀⠀⠀⠀⠀⠈⠙⢿⠟⠁⣿⣿⣿⣿⣿⣿⣿⣿⣿⣿⣿⣿⣿⣿⣿⣿⣿⣿⣿⣿⣿⣿⣿⣿⣿⣿⣿⣿⣿⣿⣿⣿⣿⡇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⠀⠀⠀⠀⠀⠀⠀⠀⠀⠀⠀⠀⠀⠀⠀⠀⠀⠀⠀⠀⠀⠀⠀⠀⠀⠀⠀⠀⠀⠀⠀⠀⠀⠀⠀⠀⠀⠀⠀⠀⣿⣿⣾⣿⣿⠀⠀⠀⠀⠀⠀⠀⠀⠀⠀⠀⠀⣿⣿⣿⣿⣿⣿⣿⣿⣿⣿⣿⣿⣿⣿⣿⣿⣿⣿⣿⣿⣿⣿⣿⣿⣿⣿⣿⣿⣿⣿⣿⣿⣿⡇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⠀⠀⠀⠀⠀⠀⠀⠀⠀⠀⠀⠀⠀⠀⠀⠀⠀⠀⠀⠀⠀⠀⠀⠀⠀⠀⠀⠀⠀⠀⠀⠀⠀⠀⠀⠀⠀⠀⠀⠀⢻⣿⣿⣿⣿⠀⠀⠀⠀⠀⠀⠀⠀⠀⠀⠀⢠⣿⣿⣿⣿⣿⣿⣿⣿⣿⣿⣿⣿⣿⣿⣿⣿⣿⣿⣿⣿⣿⣿⣿⣿⣿⣿⣿⣿⣿⣿⣿⣿⣿⡇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⠀⠀⠀⠀⠀⠀⠀⠀⠀⠀⠀⠀⠀⠀⠀⠀⠀⠀⠀⠀⠀⠀⠀⠀⠀⠀⠀⠀⠀⠀⠀⠀⠀⠀⠀⠀⠀⠀⢤⣴⣾⣿⣿⣿⣿⠀⠀⠀⠀⠀⠀⠀⠀⠀⠀⠀⠀⠀⣿⣿⣿⣿⣿⣿⣿⣿⣿⣿⣿⣿⣿⣿⣿⣿⣿⣿⣿⣿⣿⣿⣿⣿⣿⣿⣿⣿⣿⣿⣿⣿⡇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⠀⠀⠀⠀⠀⠀⠀⠀⠀⠀⠀⠀⠀⠀⠀⠀⠀⠀⠀⠀⠀⠀⠀⠀⠀⠀⠀⠀⠀⠀⠀⠀⠀⠀⠀⠀⠀⠀⣴⢟⣿⣿⣿⣿⣿⠀⠀⠀⠀⠀⠀⠀⠀⠀⠀⠀⠀⣄⡈⢻⣿⣿⣿⣿⣿⣿⣿⣿⣿⣿⣿⣿⣿⣿⣿⣿⣿⣿⣿⣿⣿⣿⣿⣿⣿⣿⣿⣿⣿⣿⡇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⠀⠀⠀⠀⠀⠀⠀⠀⠀⠀⠀⠀⠀⠀⠀⠀⠀⠀⠀⠀⠀⠀⠀⠀⠀⠀⠀⠀⠀⠀⠀⠀⠀⠀⠀⠀⠀⠸⡇⠙⠙⣿⣿⣿⣿⠀⠀⠀⠀⠀⠀⠀⠀⠀⠀⠀⠀⣿⡷⠀⣿⣿⣿⣿⣿⣿⣿⣿⣿⣿⣿⣿⣿⣿⣿⣿⣿⣿⣿⣿⣿⣿⣿⣿⣿⣿⣿⣿⣿⣿⡇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⠀⠀⠀⠀⠀⠀⠀⠀⠀⠀⠀⠀⠀⠀⠀⠀⠀⠀⠀⠀⠀⠀⠀⠀⠀⠀⠀⠀⠀⠀⠀⠀⠀⠀⠀⠀⠀⠀⠹⣦⣀⠋⠙⢿⣿⠀⠀⠀⠀⠀⠀⠀⠀⠀⢰⣷⠼⠋⢁⣾⣿⣿⣿⣿⣿⣿⣿⣿⣿⣿⣿⣿⣿⣿⣿⣿⣿⣿⣿⣿⣿⣿⣿⣿⣿⣿⣿⣿⣿⣿⡇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⠀⠀⠀⠀⠀⠀⠀⠀⠀⠀⠀⠀⠀⠀⠀⠀⠀⠀⠀⠀⠀⠀⠀⠀⠀⠀⠀⠀⠀⠀⠀⠀⠀⠀⠀⠀⠀⠀⠀⠀⠙⢻⣶⣾⣿⢠⠀⠀⠀⠀⠀⣠⣄⠀⠁⣀⣤⣾⣿⣿⣿⣿⣿⣿⣿⣿⣿⣿⣿⣿⣿⣿⣿⣿⣿⣿⣿⣿⣿⣿⣿⣿⣿⣿⣿⣿⣿⣿⣿⣿⡇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⠀⠀⠀⠀⠀⠀⠀⠀⠀⠀⠀⠀⠀⠀⠀⠀⠀⠀⠀⠀⠀⠀⠀⠀⠀⠀⠀⠀⠀⠀⠀⠀⠀⠀⠀⠀⠀⠀⠀⢀⣴⣿⣿⣿⣿⠀⠀⠀⠀⠀⠀⠿⠿⣷⣿⣿⣿⣿⣿⣿⣿⣿⣿⣿⣿⣿⣿⣿⣿⣿⣿⣿⣿⣿⣿⣿⣿⣿⣿⣿⣿⣿⣿⣿⣿⣿⣿⣿⣿⣿⡇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⠀⠀⠀⠀⠀⠀⠀⠀⠀⠀⠀⠀⠀⠀⠀⠀⠀⠀⠀⠀⠀⠀⠀⠀⠀⠀⠀⠀⠀⠀⠀⠀⠀⠀⠀⠀⠀⠀⠀⣾⣿⣿⣿⣿⣿⠀⠀⠀⠀⠀⠀⠀⠀⠀⠈⢻⣿⣿⣿⣿⣿⣿⣿⣿⣿⣿⣿⣿⣿⣿⣿⣿⣿⣿⣿⣿⣿⣿⣿⣿⣿⣿⣿⣿⣿⣿⣿⣿⣿⣿⡇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⠀⠀⠀⠀⠀⠀⠀⠀⠀⠀⠀⠀⠀⠀⠀⠀⠀⠀⠀⠀⠀⠀⠀⠀⠀⠀⠀⠀⠀⠀⠀⠀⠀⠀⠀⠀⠀⠀⠀⠙⢿⣿⣿⣿⣿⠀⠀⠀⠀⠀⠀⠀⠀⠀⠀⢻⣿⣿⣿⣿⡿⣿⣿⣿⣿⣿⣿⣿⣿⣿⣿⣿⣿⣿⣿⣿⣿⣿⣿⣿⣿⣿⣿⣿⣿⣿⣿⣿⣿⣿⡇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⠀⠀⠀⠀⠀⠀⠀⠀⠀⠀⠀⠀⠀⠀⠀⠀⠀⠀⠀⠀⠀⠀⠀⠀⠀⠀⠀⠀⠀⠀⠀⠀⠀⠀⠀⠀⠀⠀⠀⠀⢸⣿⣿⣿⣿⠀⠀⠀⠀⠀⠀⠀⠀⠀⠀⠀⠀⠉⠿⠟⠁⠀⠈⠙⠻⣿⣿⣿⣿⣿⣿⣿⣿⣿⣿⣿⣿⣿⣿⣿⣿⣿⣿⣿⣿⣿⣿⣿⣿⣿⡇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⠀⠀⠀⠀⠀⠀⠀⠀⠀⠀⠀⠀⠀⠀⠀⠀⠀⠀⠀⠀⠀⠀⠀⠀⠀⠀⠀⠀⠀⠀⠀⠀⠀⠀⠀⠀⠀⠀⠀⠀⢸⣿⣿⣿⣿⠀⠀⠀⠀⠀⠀⠀⠀⠀⠀⠀⠀⠀⠀⠀⠀⠀⠀⠀⠀⠙⣿⣿⣿⣿⣿⣿⣿⣿⣿⣿⣿⣿⣿⣿⣿⣿⣿⣿⣿⣿⣿⣿⣿⣿⡇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⠀⠀⠀⠀⠀⠀⠀⠀⠀⠀⠀⠀⠀⠀⠀⠀⠀⠀⠀⠀⠀⠀⠀⠀⠀⠀⠀⠀⠀⠀⠀⠀⠀⠀⠀⠀⠀⠀⠀⠀⣸⣿⣿⣿⣿⠀⠀⠀⠀⠀⠀⠀⠀⠀⠀⠀⠀⣰⣤⣀⠀⠀⠀⠀⠀⠀⢿⣿⣿⣿⣿⣿⣿⣿⣿⣿⣿⣿⣿⣿⣿⣿⣿⣿⣿⣿⣿⣿⣿⣿⡇</a:t>
            </a:r>
            <a:br/>
            <a:r>
              <a:t>⠀⠀⠀⠀⠀⠀⠀⠀⠀⠀⠀⠀⠀⠀⠀⠀⠀⠀⠀⠀⠀⠀⠀⠀⠀⠀⠀⠀⠀⠀⠀⠀⠀⠀⠀⠀⠀⠀⠀⢰⣿⣿⣿⣿⣿⠀⠀⠀⠀⠀⠀⠀⠀⡇⢸⣷⣾⣿⣿⣿⣿⣷⣆⡀⠀⠀⠀⠻⣿⣿⣿⣿⣿⣿⣿⣿⣿⣿⣿⣿⣿⣿⣿⣿⣿⣿⣿⣿⣿⣿⡇</a:t>
            </a:r>
            <a:br/>
            <a:r>
              <a:t>⠀⠀⠀⠀⠀⠀⠀⠀⠀⠀⠀⠀⠀⠀⠀⠀⠀⠀⠀⠀⠀⠀⠀⠀⠀⠀⠀⠀⠀⠀⠀⠀⠀⠀⠀⠀⠀⠀⢀⡟⣿⣿⣿⣿⣿⠀⠀⠀⠀⠀⠀⠀⠀⠑⠈⣿⣿⣿⣿⣿⣿⣿⣿⣿⣦⣄⡀⠀⠙⣿⣿⣿⣿⣿⣿⣿⣿⣿⣿⣿⣿⣿⣿⣿⣿⣿⣿⣿⣿⣿⡇</a:t>
            </a:r>
            <a:br/>
            <a:r>
              <a:t>⠀⠀⠀⠀⠀⠀⠀⠀⠀⠀⠀⠀⠀⠀⠀⠀⠀⠀⠀⠀⠀⠀⠀⠀⠀⠀⠀⠀⠀⠀⠀⠀⠀⠀⠀⠀⠀⠀⣸⢡⣿⣿⣿⣿⣿⠀⠀⠀⠀⠀⠀⠀⠀⠀⠀⣿⣿⣿⣿⣿⣿⣿⣿⣿⣿⣿⣿⣿⣿⣿⣿⣿⣿⣿⣿⣿⣿⣿⣿⣿⣿⣿⣿⣿⣿⣿⣿⣿⣿⣿⡇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⠀⠀⠀⠀⠀⠀⠀⠀⠀⠀⠀⠀⠀⠀⠀⠀⠀⠀⠀⠀⠀⠀⠀⠀⠀⠀⠀⠀⠀⠀⠀⠀⠀⠀⠀⠀⠀⠀⣿⣾⣿⣿⣿⣿⣿⠀⠀⠀⠀⠀⠀⠀⠀⠀⠀⠹⣿⣿⣿⣿⣿⣿⣿⣿⣿⣿⣿⣿⣿⣿⣿⣿⣿⣿⣿⣿⣿⣿⣿⣿⣿⣿⣿⣿⣿⣿⣿⣿⣿⣿⡇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⠀⠀⠀⠀⠀⠀⠀⠀⠀⠀⠀⠀⠀⠀⠀⠀⠀⠀⠀⠀⠀⠀⠀⠀⠀⠀⠀⠀⠀⠀⠀⠀⠀⠀⠀⠀⠀⢰⣿⣿⣿⣿⣿⣿⣿⠀⠀⠀⠀⠀⠀⠀⠀⠀⠀⠀⢹⣿⣿⣿⣿⣿⣿⣿⣿⣿⣿⣿⣿⣿⣿⣿⣿⣿⣿⣿⣿⣿⣿⣿⣿⣿⣿⣿⣿⣿⣿⣿⣿⣿⡇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⠀⠀⠀⠀⠀⠀⠀⠀⠀⠀⠀⠀⠀⠀⠀⠀⠀⠀⠀⠀⠀⠀⠀⠀⠀⠀⠀⠀⠀⠀⠀⠀⠀⠀⠀⠀⠀⣾⣿⣿⣿⣿⣿⣿⣿⠀⠀⠀⠀⠀⠀⠀⠀⠀⠀⠀⠀⠹⣿⣿⣿⣿⣿⣿⣿⣿⣿⣿⣿⣿⣿⣿⣿⣿⣿⣿⣿⣿⣿⣿⣿⣿⣿⣿⣿⣿⣿⣿⣿⣿⡇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⠀⠀⠀⠀⠀⠀⠀⠀⠀⠀⠀⠀⠀⠀⠀⠀⠀⠀⠀⠀⠀⠀⠀⠀⠀⠀⠀⠀⠀⠀⠀⠀⠀⠀⠀⠀⣼⣿⣿⣿⣿⣿⣿⣿⣿⠀⠀⠀⠀⠀⠀⠀⠀⠀⠀⡀⠀⠀⢸⣿⣿⣿⣿⣿⣿⣿⣿⣿⣿⣿⣿⣿⣿⣿⣿⣿⣿⣿⣿⣿⣿⣿⣿⣿⣿⣿⣿⣿⣿⣿⡇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⠀⠀⠀⠀⠀⠀⠀⠀⠀⠀⠀⠀⠀⠀⠀⠀⠀⠀⠀⠀⠀⠀⠀⠀⠀⠀⠀⠀⠀⠀⠀⠀⠀⠀⠀⣰⣿⣿⣿⣿⣿⣿⣿⣿⣿⠀⠀⠀⠀⠀⠀⠀⠀⠀⠀⠁⠀⠀⣸⣿⣿⣿⣿⣿⣿⣿⣿⣿⣿⣿⣿⣿⣿⣿⣿⣿⣿⣿⣿⣿⣿⣿⣿⣿⣿⣿⣿⣿⣿⣿⡇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⠀⠀⠀⠀⠀⠀⠀⠀⠀⠀⠀⠀⠀⠀⠀⠀⠀⠀⠀⠀⠀⠀⠀⠀⠀⠀⠀⠀⠀⠀⠀⠀⠀⠀⠀⣿⣿⣿⣿⣿⣿⣿⣿⣿⣿⠀⠀⠀⠀⠀⠀⠀⠀⠀⠀⠀⢶⣿⣿⣿⣿⣿⣿⣿⣿⣿⣿⣿⣿⣿⣿⣿⣿⣿⣿⣿⣿⣿⣿⣿⣿⣿⣿⣿⣿⣿⣿⣿⣿⣿⡇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⣿⣿⣿⣿⣿⣿⣿⣿⣿⣿⣿⣿⣿⣿⣿⣿⣿⣿⣿⣿⣿⣿⣿⣿⣿⣿⣿⣿⣿⣿⣿⣿⣿⣿⣿⣿⣿⣿⣿⣿⣿⣿⣿⣿⣿⣿⣿⣿⣿⣿⣿⣿⠿⠟⠋⠛⠿⣿⣿⣿⣿⣿⣿⣿⣿⣿⣿⣿⣿⣿⣿⣿⣿⣿⣿⣿⣿⣿⣿⣿⣿⣿⣿⣿⣿⣿⣿⣿⣿⣿⡇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⣿⣿⣿⣿⣿⣿⣿⣿⣿⣿⣿⣿⣿⣿⣿⣿⣿⣿⣿⣿⣿⣿⣿⣿⣿⣿⣿⣿⣿⣿⣿⣿⣿⣿⣿⣿⣿⣿⣿⣿⣿⣿⣿⣿⣿⣿⣿⣿⣿⣿⣿⠀⠀⠀⠀⠀⠀⠀⠀⠀⠀⠈⠁⠀⠀⠀⠈⠙⢿⣿⣿⣿⣿⣿⣿⣿⣿⣿⣿⣿⣿⣿⣿⣿⣿⣿⣿⣿⣿⣿⡇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⣿⣿⣿⣿⣿⣿⣿⣿⣿⣿⣿⣿⣿⣿⣿⣿⣿⣿⣿⣿⣿⣿⣿⣿⣿⣿⣿⣿⣿⣿⣿⣿⣿⣿⣿⣿⣿⣿⣿⣿⣿⣿⣿⣿⣿⣿⣿⣿⣿⣿⣿⡇⠀⠀⠀⠀⠀⠀⠀⠀⠀⠀⠀⠀⠀⠀⠀⠀⠀⠹⣿⣿⣿⣿⣿⣿⣿⣿⣿⣿⣿⣿⣿⣿⣿⣿⣿⣿⣿⣿⡇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⣿⣿⣿⣿⣿⣿⣿⣿⣿⣿⣿⣿⣿⣿⣿⣿⣿⣿⣿⣿⣿⣿⣿⣿⣿⣿⣿⣿⣿⣿⣿⣿⣿⣿⣿⣿⣿⣿⣿⣿⣿⣿⣿⣿⣿⣿⣿⣿⡿⠛⠁⠀⠀⠀⠀⠀⠀⠀⠀⠀⠀⠀⠀⠀⠀⠀⠀⠀⠀⠀⠘⣿⣿⣿⣿⣿⣿⣿⣿⣿⣿⣿⣿⣿⣿⣿⣿⣿⣿⣿⡇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⣿⣿⣿⣿⣿⣿⣿⣿⣿⣿⣿⣿⣿⣿⣿⣿⣿⣿⣿⣿⣿⣿⣿⣿⣿⣿⣿⣿⣿⣿⣿⣿⣿⣿⣿⣿⣿⣿⣿⣿⣿⣿⣿⣿⣿⡟⠀⠀⠀⠀⠀⠀⠀⠀⠀⠀⠀⠀⠀⠀⠀⠀⠀⠀⠀⠀⠀⠀⠀⠀⠀⠘⢿⣿⣿⣿⣿⣿⣿⣿⣿⣿⣿⣿⣿⣿⣿⣿⣿⣿⡇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⣿⣿⣿⣿⣿⣿⣿⣿⣿⣿⣿⣿⣿⣿⣿⣿⣿⣿⣿⣿⣿⣿⣿⣿⣿⣿⣿⣿⣿⣿⣿⣿⣿⣿⣿⣿⣿⣿⣿⣿⣿⣿⣿⣷⣧⠀⠀⠀⠀⠀⠀⠀⠀⠀⠀⠀⠀⠀⠀⠀⠀⠀⠀⠀⠀⠀⠀⠀⠀⠀⠀⠀⠀⠀⢻⣿⣿⣿⣿⣿⣿⣿⣿⣿⣿⣿⣿⣿⣿⣿⡇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⣿⣿⣿⣿⣿⣿⣿⣿⣿⣿⣿⣿⣿⣿⣿⣿⣿⣿⣿⣿⣿⣿⣿⣿⣿⣿⣿⣿⣿⣿⣿⣿⣿⣿⣿⣿⣿⣿⣿⣿⣿⣿⣿⣿⣿⣄⠀⠀⠀⠀⠀⠀⠀⠀⠀⠀⠀⠀⠀⠀⠀⠀⠀⠀⠀⠀⠀⠀⠀⠀⠀⠀⠀⠀⢸⣿⣿⣿⣿⣿⣿⣿⣿⣿⣿⣿⣿⣿⣿⣿⡇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⣿⣿⣿⣿⣿⣿⣿⣿⣿⣿⣿⣿⣿⣿⣿⣿⣿⣿⣿⣿⣿⣿⣿⣿⣿⣿⣿⣿⣿⣿⣿⣿⣿⣿⣿⣿⣿⣿⣿⣿⣿⣿⣿⣿⣿⣿⣿⣷⣔⡄⠀⠀⠀⠀⠀⠀⠀⠀⠀⠀⠀⠀⠀⠀⠀⠀⠀⠀⠀⠀⠀⠀⠀⠀⢸⣿⣿⣿⣿⣿⣿⣿⣿⣿⣿⣿⣿⣿⣿⣿⡇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⣿⣿⣿⣿⣿⣿⣿⣿⣿⣿⣿⣿⣿⣿⣿⣿⣿⣿⣿⣿⣿⣿⣿⣿⣿⣿⣿⣿⣿⣿⣿⣿⣿⣿⣿⣿⣿⣿⣿⣿⣿⣿⣿⣿⣿⣿⣿⣿⡟⠁⠀⠀⠀⠀⠀⠀⠀⠀⠀⠀⠀⠀⠀⠀⠀⠀⠀⠀⠀⠀⠀⠀⠀⠀⠀⣿⣿⣿⣿⣿⣿⣿⣿⣿⣿⣿⣿⣿⣿⣿⡇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⣿⣿⣿⣿⣿⣿⣿⣿⣿⣿⣿⣿⣿⣿⣿⣿⣿⣿⣿⣿⣿⣿⣿⣿⣿⣿⣿⣿⣿⣿⣿⣿⣿⣿⣿⣿⣿⣿⣿⣿⣿⣿⣿⣿⣿⣿⣿⣿⣿⣿⣿⣿⠀⠀⠀⠀⣸⡆⠀⠀⠀⠀⠀⠀⠀⠀⠀⠀⠀⠀⠀⠀⠀⠀⠀⣿⣿⣿⣿⣿⣿⣿⣿⣿⣿⣿⣿⣿⣿⣿⡇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⣿⣿⣿⣿⣿⣿⣿⣿⣿⣿⣿⣿⣿⣿⣿⣿⣿⣿⣿⣿⣿⣿⣿⣿⣿⣿⣿⣿⣿⣿⣿⣿⣿⣿⣿⣿⣿⣿⣿⣿⣿⣿⣿⣿⣿⣿⣿⣿⣿⣿⣿⣿⡄⠀⠀⠀⠋⠀⠀⠀⠀⠀⠀⠀⠀⠀⠀⠀⠀⠀⠀⠀⠀⠀⠀⣿⣿⣿⣿⣿⣿⣿⣿⣿⣿⣿⣿⣿⣿⣿⡇</a:t>
            </a:r>
            <a:br/>
            <a:r>
              <a:t>⣿⣿⣿⣿⣿⣿⣿⣿⣿⣿⣿⣿⣿⣿⣿⣿⣿⣿⣿⣿⣿⣿⣿⣿⣿⣿⣿⣿⡟⣿⣿⣿⣿⣿⣿⣿⣿⣿⣿⣿⣿⣿⣿⣿⣿⣿⣿⣿⣿⣿⣿⣿⣦⠀⠀⠀⠀⠀⠀⠀⠀⠀⠀⠀⠀⠀⠀⠀⠀⠀⢀⢀⠀⠀⠀⣿⣿⣿⣿⣿⣿⣿⣿⣿⣿⣿⣿⣿⣿⣿⡇</a:t>
            </a:r>
            <a:br/>
            <a:r>
              <a:t>⣿⣿⣿⣿⣿⣿⣿⣿⣿⣿⣿⣿⣿⣿⣿⣿⣿⣿⣿⣿⣿⣿⣿⣿⣿⣿⡿⠟⠃⠉⠉⠉⠉⠛⣿⣿⣿⣿⣿⣿⣿⣿⣿⣿⣿⣿⣿⣿⣿⣿⣿⣿⣿⡆⠀⠀⠀⠀⠀⠀⠀⠀⠀⠀⠀⠀⠀⠀⠀⠀⣾⡎⣆⢀⠀⣿⣿⣿⣿⣿⣿⣿⣿⣿⣿⣿⣿⣿⣿⣿⡇</a:t>
            </a:r>
            <a:br/>
            <a:r>
              <a:t>⣿⣿⣿⣿⣿⣿⣿⣿⣿⣿⣿⣿⣿⣿⣿⣿⣿⣿⣿⣿⣿⣿⣿⣿⡟⠁⠀⠀⠀⠀⠀⠀⠀⠀⠸⣿⣿⣿⣿⣿⣿⣿⣿⣿⣿⣿⣿⣿⣿⣿⣿⣿⡟⠀⠀⠀⠀⠀⠀⠀⠀⠀⠀⠀⠀⠀⠀⠀⠀⠀⢿⣿⣿⣌⣦⣿⣿⣿⣿⣿⣿⣿⣿⣿⣿⣿⣿⣿⣿⣿⡇</a:t>
            </a:r>
            <a:br/>
            <a:r>
              <a:t>⣿⣿⣿⣿⣿⣿⣿⣿⣿⣿⣿⣿⣿⣿⣿⣿⣿⣿⣿⣿⣿⣿⣿⣿⠃⠀⠀⠀⠀⠀⠀⠀⠀⠀⠀⣿⣿⣿⣿⣿⣿⣿⣿⣿⣿⣿⣿⣿⣿⠁⠀⠉⠁⠀⠀⠀⠀⠀⠀⠀⠀⠀⠀⠀⠀⠀⠀⠀⠀⠀⠘⢿⣿⣿⣿⣿⣿⣿⣿⣿⣿⣿⣿⣿⣿⣿⣿⣿⣿⣿⡇</a:t>
            </a:r>
            <a:br/>
            <a:r>
              <a:t>⣿⣿⣿⣿⣿⣿⣿⣿⣿⣿⣿⣿⣿⣿⣿⣿⣿⣿⣿⣿⣿⣿⣿⣿⡆⠀⠀⠀⠀⠀⠀⠀⠀⠀⠀⠻⣿⣿⣿⣿⣿⣿⣿⣿⣿⣿⣿⣿⡏⠀⠀⠀⠀⠀⠀⠀⠀⠀⠀⠀⠀⠀⠀⠀⠀⠀⠀⠀⠀⠀⢡⣬⣿⣿⣿⣿⣿⣿⣿⣿⣿⣿⣿⣿⣿⣿⣿⣿⣿⣿⡇</a:t>
            </a:r>
            <a:br/>
            <a:r>
              <a:t>⣿⣿⣿⣿⣿⣿⣿⣿⣿⣿⣿⣿⣿⣿⣿⣿⣿⣿⣿⣿⣿⣿⣿⣿⣧⠀⠀⠀⠀⠀⠀⠀⠀⠀⠀⠀⠀⠀⠉⠙⠛⠻⠿⣿⣿⣿⣿⠟⠁⠀⠀⠀⠀⠀⠀⠀⠀⠀⠀⠀⠀⠀⠀⠀⠀⠀⠀⠀⠀⠀⠘⣿⣿⣿⣿⣿⣿⣿⣿⣿⣿⣿⣿⣿⣿⣿⣿⣿⣿⣿⡇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⣿⣿⣿⣿⣿⣿⣿⣿⣿⣿⣿⣿⣿⣿⣿⣿⣿⣿⣿⣿⣿⣿⣿⣿⣿⣷⣄⠀⠀⠀⠀⠀⠀⠀⠀⠀⠀⠀⠀⠀⠀⠀⠀⠀⠈⠙⠁⠀⠀⠀⠀⠀⠀⠀⠀⠀⠀⠀⠀⠀⠀⠀⠀⠀⠀⠀⠀⠀⠀⠀⠀⢻⣿⣿⣿⣿⣿⣿⣿⣿⣿⣿⣿⣿⣿⣿⣿⣿⣿⣿⡇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⣿⣿⣿⣿⣿⣿⣿⣿⣿⣿⣿⣿⣿⣿⣿⣿⣿⣿⣿⣿⣿⣿⣿⣿⣿⣿⣿⣷⣶⣤⣤⣀⠀⠀⠀⠀⠀⠀⠀⠀⠀⠀⠀⠀⠀⠀⠀⠀⠀⠀⠀⠀⠀⠀⠀⠀⠀⠀⠀⠀⠀⠀⠀⠀⠀⠀⠀⠀⠀⠀⠀⠸⣿⣿⣿⣿⣿⣿⣿⣿⣿⣿⣿⣿⣿⣿⣿⣿⣿⣿⡇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⣿⣿⣿⣿⣿⣿⣿⣿⣿⣿⣿⣿⣿⣿⣿⣿⣿⣿⣿⣿⣿⣿⣿⣿⣿⣿⣿⣿⣿⣿⣿⣿⠀⠀⠀⠀⠀⠀⠀⠀⠀⠀⠀⠀⠀⠀⠀⠀⠀⠀⠀⠀⠀⠀⠀⠀⠀⠀⠀⠀⠀⠀⠀⠀⠀⠀⠀⠀⠀⠀⠀⠀⣿⣿⡿⠿⠿⢿⣿⣿⣿⣿⣿⣿⣿⣿⣿⣿⣿⣿⡇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⣿⣿⣿⣿⣿⣿⣿⣿⣿⣿⣿⣿⣿⣿⣿⣿⣿⣿⣿⣿⣿⣿⣿⣿⣿⣿⣿⣿⣿⣿⣿⡇⠀⠀⠀⠀⠀⠀⠀⠀⠀⠀⠀⠀⠀⠀⠀⠀⠀⠀⠀⠀⠀⠀⠀⠀⠀⠀⠀⠀⠀⠀⠀⠀⠀⠀⠀⠀⠀⠀⠀⠀⠉⠁⠀⢀⣰⣿⣿⣿⣿⣿⣿⣿⣿⣿⣿⣿⣿⣿⡇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⣿⣿⣿⣿⣿⣿⣿⣿⣿⣿⣿⣿⣿⣿⣿⣿⣿⣿⣿⣿⣿⣿⣿⣿⣿⣿⣿⣿⣿⣿⡇⠀⠀⠀⠀⠀⠀⠀⠀⠀⠀⠀⠀⠀⠀⠀⠀⠀⠀⠀⠀⠀⠀⠀⠀⠀⠀⠀⠀⠀⠀⠀⠀⠀⠀⠀⠀⠀⠀⠀⠀⠀⠀⠘⢿⣿⣿⣿⣿⣿⣿⣿⣿⣿⣿⣿⣿⣿⣿⣿⡇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⣿⣿⣿⣿⣿⣿⣿⣿⣿⣿⣿⣿⣿⣿⣿⣿⣿⣿⣿⣿⣿⣿⣿⣿⣿⣿⣿⣿⣿⣿⠀⠀⠀⠀⠀⠀⠀⠀⠀⠀⠀⠀⠀⠀⠀⠀⠀⠀⠀⠀⠀⠀⠀⠀⠀⠀⠀⠀⠀⠀⠀⠀⠀⠀⠀⠀⠀⠀⠀⠀⠀⠀⠀⠀⠈⣿⣿⣿⣿⣿⣿⣿⣿⣿⣿⣿⣿⣿⣿⣿⡇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⠀⠀⠀⠀⠀⠀⠀⠀⠀⠀⠀⠀⠀⠀⠀⠀⠀⠀⠀⠀⠀⠀⠀⠀⠀⠀⠀⠀⠀⠀⠀⠀⠀⠀⠀⠀⠀⠀⠀⠀⠀⠀⠀⢀⣠⠈⠉⠉⠈⠉⠉⠉⠛⢿⣿⠟⠹⣿⣿⣿⣿⣿⣿⣿⣿⣿⣿⣿⣿⣿⣿⣿⣿⣿⣿⣿⣿⣿⣿⣿⣿⣿⣿⣿⣿⣿⣿⣿⣿⣿⡇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⠀⠀⠀⠀⠀⠀⠀⠀⠀⠀⠀⠀⠀⠀⠀⠀⠀⠀⠀⠀⠀⠀⠀⠀⠀⠀⠀⠀⠀⠀⠀⠀⠀⠀⠀⠀⠀⠀⠀⢸⣷⣄⣼⣿⣿⠀⠀⠀⠀⠀⠀⠀⠀⠀⠉⠀⠀⣿⣿⣿⣿⣿⣿⣿⣿⣿⣿⣿⣿⣿⣿⣿⣿⣿⣿⣿⣿⣿⣿⣿⣿⣿⣿⣿⣿⣿⣿⣿⣿⣿⡇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⠀⠀⠀⠀⠀⠀⠀⠀⠀⠀⠀⠀⠀⠀⠀⠀⠀⠀⠀⠀⠀⠀⠀⠀⠀⠀⠀⠀⠀⠀⠀⠀⠀⠀⠀⠀⠀⠀⠀⠈⣿⣿⣿⣿⣿⠀⠀⠀⠀⠀⠀⠀⠀⠀⠀⠀⢸⣿⣿⣿⣿⣿⣿⣿⣿⣿⣿⣿⣿⣿⣿⣿⣿⣿⣿⣿⣿⣿⣿⣿⣿⣿⣿⣿⣿⣿⣿⣿⣿⣿⡇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⠀⠀⠀⠀⠀⠀⠀⠀⠀⠀⠀⠀⠀⠀⠀⠀⠀⠀⠀⠀⠀⠀⠀⠀⠀⠀⠀⠀⠀⠀⠀⠀⠀⠀⠀⠀⠀⠀⠀⣀⣹⣿⣿⣿⣿⠀⠀⠀⠀⠀⠀⠀⠀⠀⠀⠀⠈⠉⣿⣿⣿⣿⣿⣿⣿⣿⣿⣿⣿⣿⣿⣿⣿⣿⣿⣿⣿⣿⣿⣿⣿⣿⣿⣿⣿⣿⣿⣿⣿⣿⡇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⠀⠀⠀⠀⠀⠀⠀⠀⠀⠀⠀⠀⠀⠀⠀⠀⠀⠀⠀⠀⠀⠀⠀⠀⠀⠀⠀⠀⠀⠀⠀⠀⠀⠀⠀⠀⠀⠀⢙⣿⣿⣿⣿⣿⣿⠀⠀⠀⠀⠀⠀⠀⠀⠀⠀⠀⠀⡀⠙⢿⣿⣿⣿⣿⣿⣿⣿⣿⣿⣿⣿⣿⣿⣿⣿⣿⣿⣿⣿⣿⣿⣿⣿⣿⣿⣿⣿⣿⣿⣿⡇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⠀⠀⠀⠀⠀⠀⠀⠀⠀⠀⠀⠀⠀⠀⠀⠀⠀⠀⠀⠀⠀⠀⠀⠀⠀⠀⠀⠀⠀⠀⠀⠀⠀⠀⠀⠀⠀⢠⡟⢵⢿⣿⣿⣿⣿⠀⠀⠀⠀⠀⠀⠀⠀⠀⠀⠀⠀⣿⣦⠈⣿⣿⣿⣿⣿⣿⣿⣿⣿⣿⣿⣿⣿⣿⣿⣿⣿⣿⣿⣿⣿⣿⣿⣿⣿⣿⣿⣿⣿⣿⡇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⠀⠀⠀⠀⠀⠀⠀⠀⠀⠀⠀⠀⠀⠀⠀⠀⠀⠀⠀⠀⠀⠀⠀⠀⠀⠀⠀⠀⠀⠀⠀⠀⠀⠀⠀⠀⠀⠈⢧⡀⠀⡟⢿⣿⣿⠀⠀⠀⠀⠀⠀⠀⠀⠀⢠⣤⣸⠟⠁⣼⣿⣿⣿⣿⣿⣿⣿⣿⣿⣿⣿⣿⣿⣿⣿⣿⣿⣿⣿⣿⣿⣿⣿⣿⣿⣿⣿⣿⣿⣿⡇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⠀⠀⠀⠀⠀⠀⠀⠀⠀⠀⠀⠀⠀⠀⠀⠀⠀⠀⠀⠀⠀⠀⠀⠀⠀⠀⠀⠀⠀⠀⠀⠀⠀⠀⠀⠀⠀⠀⠀⠙⠷⣦⣄⣿⣿⠀⠀⠀⠀⠀⠀⢀⡀⠀⠚⠉⢀⣤⣾⣿⣿⣿⣿⣿⣿⣿⣿⣿⣿⣿⣿⣿⣿⣿⣿⣿⣿⣿⣿⣿⣿⣿⣿⣿⣿⣿⣿⣿⣿⣿⡇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⠀⠀⠀⠀⠀⠀⠀⠀⠀⠀⠀⠀⠀⠀⠀⠀⠀⠀⠀⠀⠀⠀⠀⠀⠀⠀⠀⠀⠀⠀⠀⠀⠀⠀⠀⠀⠀⠀⠀⠀⣠⣾⣿⣿⣿⠀⠀⠀⠀⠀⠀⣿⣧⣆⣶⣾⣿⣿⣿⣿⣿⣿⣿⣿⣿⣿⣿⣿⣿⣿⣿⣿⣿⣿⣿⣿⣿⣿⣿⣿⣿⣿⣿⣿⣿⣿⣿⣿⣿⣿⡇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⠀⠀⠀⠀⠀⠀⠀⠀⠀⠀⠀⠀⠀⠀⠀⠀⠀⠀⠀⠀⠀⠀⠀⠀⠀⠀⠀⠀⠀⠀⠀⠀⠀⠀⠀⠀⠀⠀⠀⢸⣿⣿⣿⣿⣿⠀⠀⠀⠀⠀⠀⠀⠈⠙⠻⣿⣿⣿⣿⣿⣿⣿⣿⣿⣿⣿⣿⣿⣿⣿⣿⣿⣿⣿⣿⣿⣿⣿⣿⣿⣿⣿⣿⣿⣿⣿⣿⣿⣿⣿⡇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⠀⠀⠀⠀⠀⠀⠀⠀⠀⠀⠀⠀⠀⠀⠀⠀⠀⠀⠀⠀⠀⠀⠀⠀⠀⠀⠀⠀⠀⠀⠀⠀⠀⠀⠀⠀⠀⠀⠀⢸⣿⣿⣿⣿⣿⠀⠀⠀⠀⠀⠀⠀⠀⠀⠀⢹⣿⣿⣿⣿⠀⠀⠀⠙⠿⣿⣿⣿⣿⣿⣿⣿⣿⣿⣿⣿⣿⣿⣿⣿⣿⣿⣿⣿⣿⣿⣿⣿⣿⣿⡇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⠀⠀⠀⠀⠀⠀⠀⠀⠀⠀⠀⠀⠀⠀⠀⠀⠀⠀⠀⠀⠀⠀⠀⠀⠀⠀⠀⠀⠀⠀⠀⠀⠀⠀⠀⠀⠀⠀⠀⠈⣿⣿⣿⣿⣿⠀⠀⠀⠀⠀⠀⠀⠀⠀⠀⠀⠈⠉⠉⠹⠁⠀⠀⠀⠀⠈⢻⣿⣿⣿⣿⣿⣿⣿⣿⣿⣿⣿⣿⣿⣿⣿⣿⣿⣿⣿⣿⣿⣿⣿⡇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⠀⠀⠀⠀⠀⠀⠀⠀⠀⠀⠀⠀⠀⠀⠀⠀⠀⠀⠀⠀⠀⠀⠀⠀⠀⠀⠀⠀⠀⠀⠀⠀⠀⠀⠀⠀⠀⠀⠀⠀⢸⣿⣿⣿⣿⠀⠀⠀⠀⠀⠀⠀⠀⠀⠀⠀⠀⠀⠀⠀⠀⠀⠀⠀⠀⠀⠀⢿⣿⣿⣿⣿⣿⣿⣿⣿⣿⣿⣿⣿⣿⣿⣿⣿⣿⣿⣿⣿⣿⣿⡇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⠀⠀⠀⠀⠀⠀⠀⠀⠀⠀⠀⠀⠀⠀⠀⠀⠀⠀⠀⠀⠀⠀⠀⠀⠀⠀⠀⠀⠀⠀⠀⠀⠀⠀⠀⠀⠀⠀⠀⠀⢸⣿⣿⣿⣿⠀⠀⠀⠀⠀⠀⠀⠀⠀⠀⢀⠀⠀⢀⣶⣤⣀⣀⣀⠀⠀⠀⠀⠻⣿⣿⣿⣿⣿⣿⣿⣿⣿⣿⣿⣿⣿⣿⣿⣿⣿⣿⣿⣿⣿⡇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⠀⠀⠀⠀⠀⠀⠀⠀⠀⠀⠀⠀⠀⠀⠀⠀⠀⠀⠀⠀⠀⠀⠀⠀⠀⠀⠀⠀⠀⠀⠀⠀⠀⠀⠀⠀⠀⠀⠀⠀⢸⣿⣿⣿⣿⠀⠀⠀⠀⠀⠀⠀⠀⠀⢀⠀⠙⣷⣿⣿⣿⣿⣿⣿⣆⠀⠀⠀⠀⠈⢿⣿⣿⣿⣿⣿⣿⣿⣿⣿⣿⣿⣿⣿⣿⣿⣿⣿⣿⣿⡇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⠀⠀⠀⠀⠀⠀⠀⠀⠀⠀⠀⠀⠀⠀⠀⠀⠀⠀⠀⠀⠀⠀⠀⠀⠀⠀⠀⠀⠀⠀⠀⠀⠀⠀⠀⠀⠀⠀⠀⠀⣿⣿⣿⣿⣿⠀⠀⠀⠀⠀⠀⠀⢀⡄⢸⣦⣾⣿⣿⣿⣿⣿⣿⣿⣿⣦⠀⠀⠀⠀⠀⠙⢿⣿⣿⣿⣿⣿⣿⣿⣿⣿⣿⣿⣿⣿⣿⣿⣿⣿⡇</a:t>
            </a:r>
            <a:br/>
            <a:r>
              <a:t>⠀⠀⠀⠀⠀⠀⠀⠀⠀⠀⠀⠀⠀⠀⠀⠀⠀⠀⠀⠀⠀⠀⠀⠀⠀⠀⠀⠀⠀⠀⠀⠀⠀⠀⠀⠀⠀⠀⠀⢠⣿⣿⣿⣿⣿⠀⠀⠀⠀⠀⠀⠀⠈⠇⢸⣿⣿⣿⣿⣿⣿⣿⣿⣿⣿⣿⣷⣦⣀⠀⠀⣀⣼⣿⣿⣿⣿⣿⣿⣿⣿⣿⣿⣿⣿⣿⣿⣿⣿⣿⡇</a:t>
            </a:r>
            <a:br/>
            <a:r>
              <a:t>⠀⠀⠀⠀⠀⠀⠀⠀⠀⠀⠀⠀⠀⠀⠀⠀⠀⠀⠀⠀⠀⠀⠀⠀⠀⠀⠀⠀⠀⠀⠀⠀⠀⠀⠀⠀⠀⠀⠀⣾⣿⣿⣿⣿⣿⠀⠀⠀⠀⠀⠀⠀⠀⠀⠈⣿⣿⣿⣿⣿⣿⣿⣿⣿⣿⣿⣿⣿⣿⣿⣿⣿⣿⣿⣿⣿⣿⣿⣿⣿⣿⣿⣿⣿⣿⣿⣿⣿⣿⣿⡇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⠀⠀⠀⠀⠀⠀⠀⠀⠀⠀⠀⠀⠀⠀⠀⠀⠀⠀⠀⠀⠀⠀⠀⠀⠀⠀⠀⠀⠀⠀⠀⠀⠀⠀⠀⠀⠀⠀⢰⣿⣿⣿⣿⣿⣿⠀⠀⠀⠀⠀⠀⠀⠀⠀⠀⣿⣿⣿⣿⣿⣿⣿⣿⣿⣿⣿⣿⣿⣿⣿⣿⣿⣿⣿⣿⣿⣿⣿⣿⣿⣿⣿⣿⣿⣿⣿⣿⣿⣿⣿⡇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⠀⠀⠀⠀⠀⠀⠀⠀⠀⠀⠀⠀⠀⠀⠀⠀⠀⠀⠀⠀⠀⠀⠀⠀⠀⠀⠀⠀⠀⠀⠀⠀⠀⠀⠀⠀⠀⠀⣾⣿⣿⣿⣿⣿⣿⠀⠀⠀⠀⠀⠀⠀⠀⠀⠀⠘⣿⣿⣿⣿⣿⣿⣿⣿⣿⣿⣿⣿⣿⣿⣿⣿⣿⣿⣿⣿⣿⣿⣿⣿⣿⣿⣿⣿⣿⣿⣿⣿⣿⣿⡇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⠀⠀⠀⠀⠀⠀⠀⠀⠀⠀⠀⠀⠀⠀⠀⠀⠀⠀⠀⠀⠀⠀⠀⠀⠀⠀⠀⠀⠀⠀⠀⠀⠀⠀⠀⠀⠀⣸⣿⣿⣿⣿⣿⣿⣿⠀⠀⠀⠀⠀⠀⠀⠀⠀⠀⠀⠙⢿⣿⣿⣿⣿⣿⣿⣿⣿⣿⣿⣿⣿⣿⣿⣿⣿⣿⣿⣿⣿⣿⣿⣿⣿⣿⣿⣿⣿⣿⣿⣿⣿⡇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⠀⠀⠀⠀⠀⠀⠀⠀⠀⠀⠀⠀⠀⠀⠀⠀⠀⠀⠀⠀⠀⠀⠀⠀⠀⠀⠀⠀⠀⠀⠀⠀⠀⠀⠀⠀⣰⣿⣿⣿⣿⣿⣿⣿⣿⠀⠀⠀⠀⠀⠀⠀⠀⠀⠀⠀⠀⠈⢻⣿⣿⣿⣿⣿⣿⣿⣿⣿⣿⣿⣿⣿⣿⣿⣿⣿⣿⣿⣿⣿⣿⣿⣿⣿⣿⣿⣿⣿⣿⣿⡇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⠀⠀⠀⠀⠀⠀⠀⠀⠀⠀⠀⠀⠀⠀⠀⠀⠀⠀⠀⠀⠀⠀⠀⠀⠀⠀⠀⠀⠀⠀⠀⠀⠀⠀⠀⢠⣿⣿⣿⣿⣿⣿⣿⣿⣿⠀⠀⠀⠀⠀⠀⠀⠀⠀⠀⠢⠀⠀⠀⣿⣿⣿⣿⣿⣿⣿⣿⣿⣿⣿⣿⣿⣿⣿⣿⣿⣿⣿⣿⣿⣿⣿⣿⣿⣿⣿⣿⣿⣿⣿⡇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⠀⠀⠀⠀⠀⠀⠀⠀⠀⠀⠀⠀⠀⠀⠀⠀⠀⠀⠀⠀⠀⠀⠀⠀⠀⠀⠀⠀⠀⠀⠀⠀⠀⠀⠀⣾⣿⣿⣿⣿⣿⣿⣿⣿⣿⠀⠀⠀⠀⠀⠀⠀⠀⠀⠀⠀⢀⣀⣼⣿⣿⣿⣿⣿⣿⣿⣿⣿⣿⣿⣿⣿⣿⣿⣿⣿⣿⣿⣿⣿⣿⣿⣿⣿⣿⣿⣿⣿⣿⣿⡇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⠀⠀⠀⠀⠀⠀⠀⠀⠀⠀⠀⠀⠀⠀⠀⠀⠀⠀⠀⠀⠀⠀⠀⠀⠀⠀⠀⠀⠀⠀⠀⠀⠀⠀⠀⠀⠀⠀⠀⠀⠀⠀⠀⠀⠀⢸⠿⠛⠿⠿⠿⠿⣿⣿⣿⠿⣿⣿⣿⣿⣿⣿⣿⣿⣿⣿⣿⣿⣿⣿⣿⣿⣿⣿⣿⣿⣿⣿⣿⣿⣿⣿⣿⣿⣿⣿⣿⣿⣿⣿⡇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⠀⠀⠀⠀⠀⠀⠀⠀⠀⠀⠀⠀⠀⠀⠀⠀⠀⠀⠀⠀⠀⠀⠀⠀⠀⠀⠀⠀⠀⠀⠀⠀⠀⠀⠀⠀⠀⠀⠀⢀⡀⠀⢀⣤⣶⠀⠀⠀⠀⠀⠀⠀⠈⠙⠋⠀⢹⣿⣿⣿⣿⣿⣿⣿⣿⣿⣿⣿⣿⣿⣿⣿⣿⣿⣿⣿⣿⣿⣿⣿⣿⣿⣿⣿⣿⣿⣿⣿⣿⣿⡇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⠀⠀⠀⠀⠀⠀⠀⠀⠀⠀⠀⠀⠀⠀⠀⠀⠀⠀⠀⠀⠀⠀⠀⠀⠀⠀⠀⠀⠀⠀⠀⠀⠀⠀⠀⠀⠀⠀⠀⢸⣿⣶⣿⣿⣿⠀⠀⠀⠀⠀⠀⠀⠀⠀⠀⠀⣾⣿⣿⣿⣿⣿⣿⣿⣿⣿⣿⣿⣿⣿⣿⣿⣿⣿⣿⣿⣿⣿⣿⣿⣿⣿⣿⣿⣿⣿⣿⣿⣿⣿⡇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⠀⠀⠀⠀⠀⠀⠀⠀⠀⠀⠀⠀⠀⠀⠀⠀⠀⠀⠀⠀⠀⠀⠀⠀⠀⠀⠀⠀⠀⠀⠀⠀⠀⠀⠀⠀⠀⠀⠀⠘⣿⣿⣿⣿⣿⠀⠀⠀⠀⠀⠀⠀⠀⠀⠀⠀⠿⢿⣿⣿⣿⣿⣿⣿⣿⣿⣿⣿⣿⣿⣿⣿⣿⣿⣿⣿⣿⣿⣿⣿⣿⣿⣿⣿⣿⣿⣿⣿⣿⣿⡇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⠀⠀⠀⠀⠀⠀⠀⠀⠀⠀⠀⠀⠀⠀⠀⠀⠀⠀⠀⠀⠀⠀⠀⠀⠀⠀⠀⠀⠀⠀⠀⠀⠀⠀⠀⠀⠀⠀⣠⣤⣿⣿⣿⣿⣿⠀⠀⠀⠀⠀⠀⠀⠀⠀⠀⠀⠀⠈⠻⣿⣿⣿⣿⣿⣿⣿⣿⣿⣿⣿⣿⣿⣿⣿⣿⣿⣿⣿⣿⣿⣿⣿⣿⣿⣿⣿⣿⣿⣿⣿⡇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⠀⠀⠀⠀⠀⠀⠀⠀⠀⠀⠀⠀⠀⠀⠀⠀⠀⠀⠀⠀⠀⠀⠀⠀⠀⠀⠀⠀⠀⠀⠀⠀⠀⠀⠀⠀⠀⠀⣨⣿⣿⣿⣿⣿⣿⠀⠀⠀⠀⠀⠀⠀⠀⠀⠀⠀⠀⣦⡀⠹⣿⣿⣿⣿⣿⣿⣿⣿⣿⣿⣿⣿⣿⣿⣿⣿⣿⣿⣿⣿⣿⣿⣿⣿⣿⣿⣿⣿⣿⣿⡇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⠀⠀⠀⠀⠀⠀⠀⠀⠀⠀⠀⠀⠀⠀⠀⠀⠀⠀⠀⠀⠀⠀⠀⠀⠀⠀⠀⠀⠀⠀⠀⠀⠀⠀⠀⠀⠀⠀⣏⠛⠻⣿⣿⣿⣿⠀⠀⠀⠀⠀⠀⠀⠀⠀⠀⠀⠠⣿⠏⢰⣿⣿⣿⣿⣿⣿⣿⣿⣿⣿⣿⣿⣿⣿⣿⣿⣿⣿⣿⣿⣿⣿⣿⣿⣿⣿⣿⣿⣿⣿⡇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⠀⠀⠀⠀⠀⠀⠀⠀⠀⠀⠀⠀⠀⠀⠀⠀⠀⠀⠀⠀⠀⠀⠀⠀⠀⠀⠀⠀⠀⠀⠀⠀⠀⠀⠀⠀⠀⠀⠘⢶⣄⡛⢹⣿⣿⠀⠀⠀⠀⠀⠀⠀⠀⠀⠰⠟⠈⠀⣠⣿⣿⡟⠁⠀⠀⠙⣿⣿⣿⣿⣿⣿⣿⣿⣿⣿⣿⣿⣿⣿⣿⣿⣿⣿⣿⣿⣿⣿⣿⣿⡇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⠀⠀⠀⠀⠀⠀⠀⠀⠀⠀⠀⠀⠀⠀⠀⠀⠀⠀⠀⠀⠀⠀⠀⠀⠀⠀⠀⠀⠀⠀⠀⠀⠀⠀⠀⠀⠀⠀⠀⠀⠉⣿⣿⣿⣿⠀⠀⠀⠀⠀⠀⠀⠀⠀⠀⠀⠴⠿⠿⣿⣿⣷⠄⠀⠀⠀⠘⢿⣿⣿⣿⣿⣿⣿⣿⣿⣿⣿⣿⣿⣿⣿⣿⣿⣿⣿⣿⣿⣿⣿⡇</a:t>
            </a:r>
            <a:br/>
            <a:r>
              <a:t>⠀⠀⠀⠀⠀⠀⠀⠀⠀⠀⠀⠀⠀⠀⠀⠀⠀⠀⠀⠀⠀⠀⠀⠀⠀⠀⠀⠀⠀⠀⠀⠀⠀⠀⠀⠀⠀⠀⠀⠀⣸⣿⣿⣿⣿⠀⠀⠀⠀⠀⠀⠀⠀⠀⠀⠀⠀⠀⠀⠀⠀⠀⠀⠀⠀⠀⠀⠀⢸⣿⣿⣿⣿⣿⣿⣿⣿⣿⣿⣿⣿⣿⣿⣿⣿⣿⣿⣿⣿⣿⡇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⠀⠀⠀⠀⠀⠀⠀⠀⠀⠀⠀⠀⠀⠀⠀⠀⠀⠀⠀⠀⠀⠀⠀⠀⠀⠀⠀⠀⠀⠀⠀⠀⠀⠀⠀⠀⠀⠀⠀⠀⢸⣿⣿⣿⣿⠀⠀⠀⠀⠀⠀⠀⠀⠀⠀⠀⠀⠀⠀⠀⠀⠀⠀⠀⠀⠀⠀⠀⠘⣿⣿⣿⣿⣿⣿⣿⣿⣿⣿⣿⣿⣿⣿⣿⣿⣿⣿⣿⣿⣿⡇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⠀⠀⠀⠀⠀⠀⠀⠀⠀⠀⠀⠀⠀⠀⠀⠀⠀⠀⠀⠀⠀⠀⠀⠀⠀⠀⠀⠀⠀⠀⠀⠀⠀⠀⠀⠀⠀⠀⠀⠀⢸⣿⣿⣿⣿⠀⠀⠀⠀⠀⠀⠀⠀⠀⠀⣰⣶⣶⣤⣀⣀⣾⣿⣿⣿⣆⠀⠀⠀⠈⢿⣿⣿⣿⣿⣿⣿⣿⣿⣿⣿⣿⣿⣿⣿⣿⣿⣿⣿⣿⡇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⠀⠀⠀⠀⠀⠀⠀⠀⠀⠀⠀⠀⠀⠀⠀⠀⠀⠀⠀⠀⠀⠀⠀⠀⠀⠀⠀⠀⠀⠀⠀⠀⠀⠀⠀⠀⠀⠀⠀⠀⢸⣿⣿⣿⣿⠀⠀⠀⠀⠀⠀⠀⠀⠀⠀⢹⣿⣿⣿⣿⣿⣿⣿⣿⣿⣿⣆⠀⠀⠀⠀⠻⣿⣿⣿⣿⣿⣿⣿⣿⣿⣿⣿⣿⣿⣿⣿⣿⣿⣿⡇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⠀⠀⠀⠀⠀⠀⠀⠀⠀⠀⠀⠀⠀⠀⠀⠀⠀⠀⠀⠀⠀⠀⠀⠀⠀⠀⠀⠀⠀⠀⠀⠀⠀⠀⠀⠀⠀⠀⠀⠀⢸⣿⣿⣿⣿⠀⠀⠀⠀⠀⠀⠀⠀⠀⠀⠀⣿⣿⣿⣿⣿⣿⣿⣿⣿⣿⣿⡄⠀⠀⠀⠀⠙⣿⣿⣿⣿⣿⣿⣿⣿⣿⣿⣿⣿⣿⣿⣿⣿⣿⡇</a:t>
            </a:r>
            <a:br/>
            <a:r>
              <a:t>⠀⠀⠀⠀⠀⠀⠀⠀⠀⠀⠀⠀⠀⠀⠀⠀⠀⠀⠀⠀⠀⠀⠀⠀⠀⠀⠀⠀⠀⠀⠀⠀⠀⠀⠀⠀⠀⠀⠀⠀⣼⣿⣿⣿⣿⠀⠀⠀⠀⠀⠀⠀⠀⠀⠀⠀⠙⢿⣿⣿⣿⣿⣿⣿⣿⣿⣿⣿⣄⠀⠀⠀⠀⣸⣿⣿⣿⣿⣿⣿⣿⣿⣿⣿⣿⣿⣿⣿⣿⣿⡇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⠀⠀⠀⠀⠀⠀⠀⠀⠀⠀⠀⠀⠀⠀⠀⠀⠀⠀⠀⠀⠀⠀⠀⠀⠀⠀⠀⠀⠀⠀⠀⠀⠀⠀⠀⠀⠀⠀⠀⠀⣿⣿⣿⣿⣿⠀⠀⠀⠀⠀⠀⠀⠀⠀⠀⣧⠀⣰⣿⣿⣿⣿⣿⣿⣿⣿⣿⣿⣿⣿⣶⣶⣿⣿⣿⣿⣿⣿⣿⣿⣿⣿⣿⣿⣿⣿⣿⣿⣿⣿⡇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⠀⠀⠀⠀⠀⠀⠀⠀⠀⠀⠀⠀⠀⠀⠀⠀⠀⠀⠀⠀⠀⠀⠀⠀⠀⠀⠀⠀⠀⠀⠀⠀⠀⠀⠀⠀⠀⠀⠀⢰⣿⣿⣿⣿⣿⠀⠀⠀⠀⠀⠀⠀⠀⠀⠀⣿⣿⣿⣿⣿⣿⣿⣿⣿⣿⣿⣿⣿⣿⣿⣿⣿⣿⣿⣿⣿⣿⣿⣿⣿⣿⣿⣿⣿⣿⣿⣿⣿⣿⣿⡇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⠀⠀⠀⠀⠀⠀⠀⠀⠀⠀⠀⠀⠀⠀⠀⠀⠀⠀⠀⠀⠀⠀⠀⠀⠀⠀⠀⠀⠀⠀⠀⠀⠀⠀⠀⠀⠀⠀⢀⣾⣿⣿⣿⣿⣿⠀⠀⠀⠀⠀⠀⠀⠀⠀⠀⠹⣿⣿⣿⣿⣿⣿⣿⣿⣿⣿⣿⣿⣿⣿⣿⣿⣿⣿⣿⣿⣿⣿⣿⣿⣿⣿⣿⣿⣿⣿⣿⣿⣿⣿⡇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⠀⠀⠀⠀⠀⠀⠀⠀⠀⠀⠀⠀⠀⠀⠀⠀⠀⠀⠀⠀⠀⠀⠀⠀⠀⠀⠀⠀⠀⠀⠀⠀⠀⠀⠀⠀⠀⢀⣾⣿⣿⣿⣿⣿⣿⠀⠀⠀⠀⠀⠀⠀⠀⠀⠀⠀⢻⣿⣿⣿⣿⣿⣿⣿⣿⣿⣿⣿⣿⣿⣿⣿⣿⣿⣿⣿⣿⣿⣿⣿⣿⣿⣿⣿⣿⣿⣿⣿⣿⣿⡇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⠀⠀⠀⠀⠀⠀⠀⠀⠀⠀⠀⠀⠀⠀⠀⠀⠀⠀⠀⠀⠀⠀⠀⠀⠀⠀⠀⠀⠀⠀⠀⠀⠀⠀⠀⠀⠀⣾⣿⣿⣿⣿⣿⣿⣿⠀⠀⠀⠀⠀⠀⠀⠀⠀⠀⠀⠈⢿⣿⣿⣿⣿⣿⣿⣿⣿⣿⣿⣿⣿⣿⣿⣿⣿⣿⣿⣿⣿⣿⣿⣿⣿⣿⣿⣿⣿⣿⣿⣿⣿⡇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⠀⠀⠀⠀⠀⠀⠀⠀⠀⠀⠀⠀⠀⠀⠀⠀⠀⠀⠀⠀⠀⠀⠀⠀⠀⠀⠀⠀⠀⠀⠀⠀⠀⠀⠀⠀⣼⣿⣿⣿⣿⣿⣿⣿⣿⠀⠀⠀⠀⠀⠀⠀⠀⠀⠀⠀⠀⠀⠙⣿⣿⣿⣿⣿⣿⣿⣿⣿⣿⣿⣿⣿⣿⣿⣿⣿⣿⣿⣿⣿⣿⣿⣿⣿⣿⣿⣿⣿⣿⣿⡇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⠀⠀⠀⠀⠀⠀⠀⠀⠀⠀⠀⠀⠀⠀⠀⠀⠀⠀⠀⠀⠀⠀⠀⠀⠀⠀⠀⠀⠀⠀⠀⠀⠀⠀⠀⠀⠀⠀⠀⠀⠀⠀⠀⠀⠀⢸⠟⠛⠿⠿⠿⢿⣿⣿⣿⠿⣿⣿⣿⣿⣿⣿⣿⣿⣿⣿⣿⣿⣿⣿⣿⣿⣿⣿⣿⣿⣿⣿⣿⣿⣿⣿⣿⣿⣿⣿⣿⣿⣿⣿⡇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⠀⠀⠀⠀⠀⠀⠀⠀⠀⠀⠀⠀⠀⠀⠀⠀⠀⠀⠀⠀⠀⠀⠀⠀⠀⠀⠀⠀⠀⠀⠀⠀⠀⠀⠀⠀⠀⠀⠀⢀⠀⠀⢀⣠⣴⠀⠀⠀⠀⠀⠀⠀⠈⠙⠁⠀⣿⣿⣿⣿⣿⣿⣿⣿⣿⣿⣿⣿⣿⣿⣿⣿⣿⣿⣿⣿⣿⣿⣿⣿⣿⣿⣿⣿⣿⣿⣿⣿⣿⣿⡇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⠀⠀⠀⠀⠀⠀⠀⠀⠀⠀⠀⠀⠀⠀⠀⠀⠀⠀⠀⠀⠀⠀⠀⠀⠀⠀⠀⠀⠀⠀⠀⠀⠀⠀⠀⠀⠀⠀⠀⢸⣷⣤⣿⣿⣿⠀⠀⠀⠀⠀⠀⠀⠀⠀⠀⠀⣿⣿⣿⣿⣿⣿⣿⣿⣿⣿⣿⣿⣿⣿⣿⣿⣿⣿⣿⣿⣿⣿⣿⣿⣿⣿⣿⣿⣿⣿⣿⣿⣿⣿⡇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⠀⠀⠀⠀⠀⠀⠀⠀⠀⠀⠀⠀⠀⠀⠀⠀⠀⠀⠀⠀⠀⠀⠀⠀⠀⠀⠀⠀⠀⠀⠀⠀⠀⠀⠀⠀⠀⠀⠀⠘⣿⣿⣿⣿⣿⠀⠀⠀⠀⠀⠀⠀⠀⠀⠀⠀⠿⢿⣿⣿⣿⣿⣿⣿⣿⣿⣿⣿⣿⣿⣿⣿⣿⣿⣿⣿⣿⣿⣿⣿⣿⣿⣿⣿⣿⣿⣿⣿⣿⣿⡇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⠀⠀⠀⠀⠀⠀⠀⠀⠀⠀⠀⠀⠀⠀⠀⠀⠀⠀⠀⠀⠀⠀⠀⠀⠀⠀⠀⠀⠀⠀⠀⠀⠀⠀⠀⠀⠀⠀⢀⣄⣿⣿⣿⣿⣿⠀⠀⠀⠀⠀⠀⠀⠀⠀⠀⠀⠀⠀⠻⣿⣿⣿⣿⣿⣿⣿⣿⣿⣿⣿⣿⣿⣿⣿⣿⣿⣿⣿⣿⣿⣿⣿⣿⣿⣿⣿⣿⣿⣿⣿⡇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⠀⠀⠀⠀⠀⠀⠀⠀⠀⠀⠀⠀⠀⠀⠀⠀⠀⠀⠀⠀⠀⠀⠀⠀⠀⠀⠀⠀⠀⠀⠀⠀⠀⠀⠀⠀⠀⠀⢨⣿⣿⣿⣿⣿⣿⠀⠀⠀⠀⠀⠀⠀⠀⠀⠀⠀⠀⣤⡀⢹⣿⣿⣿⣿⠿⠿⠿⢿⣿⣿⣿⣿⣿⣿⣿⣿⣿⣿⣿⣿⣿⣿⣿⣿⣿⣿⣿⣿⣿⣿⡇</a:t>
            </a:r>
            <a:br/>
            <a:r>
              <a:t>⠀⠀⠀⠀⠀⠀⠀⠀⠀⠀⠀⠀⠀⠀⠀⠀⠀⠀⠀⠀⠀⠀⠀⠀⠀⠀⠀⠀⠀⠀⠀⠀⠀⠀⠀⠀⠀⠀⢿⠟⠿⢿⣿⣿⣿⠀⠀⠀⠀⠀⠀⠀⠀⠀⠀⠀⠠⣿⠇⢠⣿⣿⣿⡇⠀⠀⠀⢸⣿⣿⣿⣿⣿⣿⣿⣿⣿⣿⣿⣿⣿⣿⣿⣿⣿⣿⣿⣿⣿⣿⡇</a:t>
            </a:r>
            <a:br/>
            <a:r>
              <a:t>⠀⠀⠀⠀⠀⠀⠀⠀⠀⠀⠀⠀⠀⠀⠀⠀⠀⠀⠀⠀⠀⠀⠀⠀⠀⠀⠀⠀⠀⠀⠀⠀⠀⠀⠀⠀⠀⠀⠘⢧⣄⢺⣹⣿⣿⠀⠀⠀⠀⠀⠀⠀⠀⠀⠀⠀⠈⠁⠀⠙⠛⠛⠟⠉⠀⠀⠀⠈⢿⣿⣿⣿⣿⣿⣿⣿⣿⣿⣿⣿⣿⣿⣿⣿⣿⣿⣿⣿⣿⣿⡇</a:t>
            </a:r>
            <a:br/>
            <a:r>
              <a:t>⠀⠀⠀⠀⠀⠀⠀⠀⠀⠀⠀⠀⠀⠀⠀⠀⠀⠀⠀⠀⠀⠀⠀⠀⠀⠀⠀⠀⠀⠀⠀⠀⠀⠀⠀⠀⠀⠀⠀⠀⠙⣿⣿⣿⣿⠀⠀⠀⠀⠀⠀⠀⠀⠀⠀⠀⠀⠀⠀⠀⠀⠀⠀⠀⠀⠀⠀⠀⠀⣿⣿⣿⣿⣿⣿⣿⣿⣿⣿⣿⣿⣿⣿⣿⣿⣿⣿⣿⣿⣿⡇</a:t>
            </a:r>
            <a:br/>
            <a:r>
              <a:t>⠀⠀⠀⠀⠀⠀⠀⠀⠀⠀⠀⠀⠀⠀⠀⠀⠀⠀⠀⠀⠀⠀⠀⠀⠀⠀⠀⠀⠀⠀⠀⠀⠀⠀⠀⠀⠀⠀⠀⠀⢰⣿⣿⣿⣿⠀⠀⠀⠀⠀⠀⠒⠶⢤⣤⣤⣤⣀⡀⠀⠀⠀⣀⣀⡀⠀⠀⠀⠰⣿⣿⣿⣿⣿⣿⣿⣿⣿⣿⣿⣿⣿⣿⣿⣿⣿⣿⣿⣿⣿⡇</a:t>
            </a:r>
            <a:br/>
            <a:r>
              <a:t>⠀⠀⠀⠀⠀⠀⠀⠀⠀⠀⠀⠀⠀⠀⠀⠀⠀⠀⠀⠀⠀⠀⠀⠀⠀⠀⠀⠀⠀⠀⠀⠀⠀⠀⠀⠀⠀⠀⠀⠀⢈⣿⣿⣿⣿⠀⠀⠀⠀⠀⠀⠀⠀⠀⠈⢻⣿⣿⣿⣿⣷⣾⣿⣿⣿⠀⠀⠀⠀⢻⣿⣿⣿⣿⣿⣿⣿⣿⣿⣿⣿⣿⣿⣿⣿⣿⣿⣿⣿⣿⡇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⠀⠀⠀⠀⠀⠀⠀⠀⠀⠀⠀⠀⠀⠀⠀⠀⠀⠀⠀⠀⠀⠀⠀⠀⠀⠀⠀⠀⠀⠀⠀⠀⠀⠀⠀⠀⠀⠀⠀⠀⢸⣿⣿⣿⣿⠀⠀⠀⠀⠀⠀⠀⠀⠀⠀⢸⣿⣿⣿⣿⣿⣿⣿⣿⣿⠀⠀⠀⠀⠈⢿⣿⣿⣿⣿⣿⣿⣿⣿⣿⣿⣿⣿⣿⣿⣿⣿⣿⣿⣿⡇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⠀⠀⠀⠀⠀⠀⠀⠀⠀⠀⠀⠀⠀⠀⠀⠀⠀⠀⠀⠀⠀⠀⠀⠀⠀⠀⠀⠀⠀⠀⠀⠀⠀⠀⠀⠀⠀⠀⠀⠀⢸⣿⣿⣿⣿⠀⠀⠀⠀⠀⠀⠀⠀⠀⠀⠘⣿⣿⣿⣿⣿⣿⣿⣿⣿⠀⠀⠀⠀⠀⠘⣿⣿⣿⣿⣿⣿⣿⣿⣿⣿⣿⣿⣿⣿⣿⣿⣿⣿⣿⡇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⠀⠀⠀⠀⠀⠀⠀⠀⠀⠀⠀⠀⠀⠀⠀⠀⠀⠀⠀⠀⠀⠀⠀⠀⠀⠀⠀⠀⠀⠀⠀⠀⠀⠀⠀⠀⠀⠀⠀⠀⢸⣿⣿⣿⣿⠀⠀⠀⠀⠀⠀⠀⠀⠀⠀⠀⢹⣿⣿⣿⣿⣿⣿⣿⣿⡆⠀⠀⠀⠀⠀⢹⣿⣿⣿⣿⣿⣿⣿⣿⣿⣿⣿⣿⣿⣿⣿⣿⣿⣿⡇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⠀⠀⠀⠀⠀⠀⠀⠀⠀⠀⠀⠀⠀⠀⠀⠀⠀⠀⠀⠀⠀⠀⠀⠀⠀⠀⠀⠀⠀⠀⠀⠀⠀⠀⠀⠀⠀⠀⠀⠀⢸⣿⣿⣿⣿⠀⠀⠀⠀⠀⠀⠀⠀⠀⠀⠀⠈⠛⣿⣿⣿⣿⣿⣿⣿⣧⡀⠀⠀⢀⣠⣾⣿⣿⣿⣿⣿⣿⣿⣿⣿⣿⣿⣿⣿⣿⣿⣿⣿⣿⡇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⠀⠀⠀⠀⠀⠀⠀⠀⠀⠀⠀⠀⠀⠀⠀⠀⠀⠀⠀⠀⠀⠀⠀⠀⠀⠀⠀⠀⠀⠀⠀⠀⠀⠀⠀⠀⠀⠀⠀⠀⢸⣿⣿⣿⣿⠀⠀⠀⠀⠀⠀⠀⠀⠀⠀⢰⡄⠀⣼⣿⣿⣿⣿⣿⣿⣿⣿⣶⣶⣿⣿⣿⣿⣿⣿⣿⣿⣿⣿⣿⣿⣿⣿⣿⣿⣿⣿⣿⣿⣿⡇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⠀⠀⠀⠀⠀⠀⠀⠀⠀⠀⠀⠀⠀⠀⠀⠀⠀⠀⠀⠀⠀⠀⠀⠀⠀⠀⠀⠀⠀⠀⠀⠀⠀⠀⠀⠀⠀⠀⠀⠀⣿⣿⣿⣿⣿⠀⠀⠀⠀⠀⠀⠀⠀⠀⠀⢸⣿⣾⣿⣿⣿⣿⣿⣿⣿⣿⣿⣿⣿⣿⣿⣿⣿⣿⣿⣿⣿⣿⣿⣿⣿⣿⣿⣿⣿⣿⣿⣿⣿⣿⡇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⠀⠀⠀⠀⠀⠀⠀⠀⠀⠀⠀⠀⠀⠀⠀⠀⠀⠀⠀⠀⠀⠀⠀⠀⠀⠀⠀⠀⠀⠀⠀⠀⠀⠀⠀⠀⠀⠀⠀⣼⣿⣿⣿⣿⣿⠀⠀⠀⠀⠀⠀⠀⠀⠀⠀⠈⣿⣿⣿⣿⣿⣿⣿⣿⣿⣿⣿⣿⣿⣿⣿⣿⣿⣿⣿⣿⣿⣿⣿⣿⣿⣿⣿⣿⣿⣿⣿⣿⣿⣿⡇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⠀⠀⠀⠀⠀⠀⠀⠀⠀⠀⠀⠀⠀⠀⠀⠀⠀⠀⠀⠀⠀⠀⠀⠀⠀⠀⠀⠀⠀⠀⠀⠀⠀⠀⠀⠀⠀⠀⣼⣿⣿⣿⣿⣿⣿⠀⠀⠀⠀⠀⠀⠀⠀⠀⠀⠀⠸⣿⣿⣿⣿⣿⣿⣿⣿⣿⣿⣿⣿⣿⣿⣿⣿⣿⣿⣿⣿⣿⣿⣿⣿⣿⣿⣿⣿⣿⣿⣿⣿⣿⡇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⠀⠀⠀⠀⠀⠀⠀⠀⠀⠀⠀⠀⠀⠀⠀⠀⠀⠀⠀⠀⠀⠀⠀⠀⠀⠀⠀⠀⠀⠀⠀⠀⠀⠀⠀⠀⠀⣸⣿⣿⣿⣿⣿⣿⣿⠀⠀⠀⠀⠀⠀⠀⠀⠀⠀⠀⠀⢻⣿⣿⣿⣿⣿⣿⣿⣿⣿⣿⣿⣿⣿⣿⣿⣿⣿⣿⣿⣿⣿⣿⣿⣿⣿⣿⣿⣿⣿⣿⣿⣿⡇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⠀⠀⠀⠀⠀⠀⠀⠀⠀⠀⠀⠀⠀⠀⠀⠀⠀⠀⠀⠀⠀⠀⠀⠀⠀⠀⠀⠀⠀⠀⠀⠀⠀⠀⠀⠀⠀⠀⠀⠀⠀⠀⠀⠀⠀⢸⠿⠻⢿⣿⣿⣿⣿⣿⣿⢿⣿⣿⣿⣿⣿⣿⣿⣿⣿⣿⣿⣿⣿⣿⣿⣿⣿⣿⣿⣿⣿⣿⣿⣿⣿⣿⣿⣿⣿⣿⣿⣿⣿⣿⡇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⠀⠀⠀⠀⠀⠀⠀⠀⠀⠀⠀⠀⠀⠀⠀⠀⠀⠀⠀⠀⠀⠀⠀⠀⠀⠀⠀⠀⠀⠀⠀⠀⠀⠀⠀⠀⠀⠀⠀⢀⠀⠀⠀⣀⣤⠈⠀⠀⠀⠀⠀⠈⠉⠻⠁⠀⣿⣿⣿⣿⣿⣿⣿⣿⣿⣿⣿⣿⣿⣿⣿⣿⣿⣿⣿⣿⣿⣿⣿⣿⣿⣿⣿⣿⣿⣿⣿⣿⣿⣿⡇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⠀⠀⠀⠀⠀⠀⠀⠀⠀⠀⠀⠀⠀⠀⠀⠀⠀⠀⠀⠀⠀⠀⠀⠀⠀⠀⠀⠀⠀⠀⠀⠀⠀⠀⠀⠀⠀⠀⠀⢸⣿⣦⣾⣿⣿⠀⠀⠀⠀⠀⠀⠀⠀⠀⠀⠀⣿⣿⣿⣿⣿⣿⠟⠛⠉⠻⣿⣿⣿⣿⣿⣿⣿⣿⣿⣿⣿⣿⣿⣿⣿⣿⣿⣿⣿⣿⣿⣿⣿⣿⡇</a:t>
            </a:r>
            <a:br/>
            <a:r>
              <a:t>⠀⠀⠀⠀⠀⠀⠀⠀⠀⠀⠀⠀⠀⠀⠀⠀⠀⠀⠀⠀⠀⠀⠀⠀⠀⠀⠀⠀⠀⠀⠀⠀⠀⠀⠀⠀⠀⠀⠀⠈⣿⣿⣿⣿⣿⠀⠀⠀⠀⠀⠀⠀⠀⠀⠀⠀⣿⢿⣿⣿⣿⡿⠀⠀⠀⠀⠈⣿⣿⣿⣿⣿⣿⣿⣿⣿⣿⣿⣿⣿⣿⣿⣿⣿⣿⣿⣿⣿⣿⣿⡇</a:t>
            </a:r>
            <a:br/>
            <a:r>
              <a:t>⠀⠀⠀⠀⠀⠀⠀⠀⠀⠀⠀⠀⠀⠀⠀⠀⠀⠀⠀⠀⠀⠀⠀⠀⠀⠀⠀⠀⠀⠀⠀⠀⠀⠀⠀⠀⠀⠀⢀⠀⣹⣿⣿⣿⣿⠀⠀⠀⠀⠀⠀⠀⠀⠀⠀⠀⠀⠀⠀⠈⠁⠀⠀⠀⠀⠀⠀⣿⣿⣿⣿⣿⣿⣿⣿⣿⣿⣿⣿⣿⣿⣿⣿⣿⣿⣿⣿⣿⣿⣿⡇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⠀⠀⠀⠀⠀⠀⠀⠀⠀⠀⠀⠀⠀⠀⠀⠀⠀⠀⠀⠀⠀⠀⠀⠀⠀⠀⠀⠀⠀⠀⠀⠀⠀⠀⠀⠀⠀⠀⠛⢛⣿⣿⣿⣿⣿⠀⠀⠀⠀⠀⠀⠀⠀⠀⠀⠀⠀⠀⠀⠀⠀⠀⠀⠀⠀⠀⠀⢻⣿⣿⣿⣿⣿⣿⣿⣿⣿⣿⣿⣿⣿⣿⣿⣿⣿⣿⣿⣿⣿⣿⡇</a:t>
            </a:r>
            <a:br/>
            <a:r>
              <a:t>⠀⠀⠀⠀⠀⠀⠀⠀⠀⠀⠀⠀⠀⠀⠀⠀⠀⠀⠀⠀⠀⠀⠀⠀⠀⠀⠀⠀⠀⠀⠀⠀⠀⠀⠀⠀⠀⠀⢰⡿⢿⢿⣿⣿⣿⠀⠀⠀⠀⠀⠀⠀⠀⠀⠀⠀⠀⣀⠀⠀⠀⡀⠀⠀⠀⠀⢀⢀⣿⣿⣿⣿⣿⣿⣿⣿⣿⣿⣿⣿⣿⣿⣿⣿⣿⣿⣿⣿⣿⣿⡇</a:t>
            </a:r>
            <a:br/>
            <a:r>
              <a:t>⠀⠀⠀⠀⠀⠀⠀⠀⠀⠀⠀⠀⠀⠀⠀⠀⠀⠀⠀⠀⠀⠀⠀⠀⠀⠀⠀⠀⠀⠀⠀⠀⠀⠀⠀⠀⠀⠀⠘⣆⠀⢼⣿⣿⣿⠀⠀⠀⠀⠀⠀⠀⠀⠀⢀⣤⡴⠋⢀⣾⣿⣿⡇⠀⠀⠀⢸⣿⣿⣿⣿⣿⣿⣿⣿⣿⣿⣿⣿⣿⣿⣿⣿⣿⣿⣿⣿⣿⣿⣿⡇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⠀⠀⠀⠀⠀⠀⠀⠀⠀⠀⠀⠀⠀⠀⠀⠀⠀⠀⠀⠀⠀⠀⠀⠀⠀⠀⠀⠀⠀⠀⠀⠀⠀⠀⠀⠀⠀⠀⠀⠈⠻⣿⣿⣿⣿⠀⠀⠀⠀⠀⠀⠀⡄⠀⠈⠁⢀⣴⣿⣿⣿⣿⡇⠀⠀⠀⠀⣿⣿⣿⣿⣿⣿⣿⣿⣿⣿⣿⣿⣿⣿⣿⣿⣿⣿⣿⣿⣿⣿⣿⡇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⠀⠀⠀⠀⠀⠀⠀⠀⠀⠀⠀⠀⠀⠀⠀⠀⠀⠀⠀⠀⠀⠀⠀⠀⠀⠀⠀⠀⠀⠀⠀⠀⠀⠀⠀⠀⠀⠀⠀⠀⠀⢿⣿⣿⣿⠀⠀⠀⠀⠀⠀⢿⣿⣤⣤⣶⣿⣿⣿⣿⣿⣿⠃⠀⠀⠀⠀⣿⣿⣿⣿⣿⣿⣿⣿⣿⣿⣿⣿⣿⣿⣿⣿⣿⣿⣿⣿⣿⣿⣿⡇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⠀⠀⠀⠀⠀⠀⠀⠀⠀⠀⠀⠀⠀⠀⠀⠀⠀⠀⠀⠀⠀⠀⠀⠀⠀⠀⠀⠀⠀⠀⠀⠀⠀⠀⠀⠀⠀⠀⠀⠀⠀⣼⣿⣿⣿⠀⠀⠀⠀⠀⠀⠀⠀⠉⠙⢻⣿⣿⣿⣿⣿⣿⠀⠀⠀⠀⠀⣿⣿⣿⣿⣿⣿⣿⣿⣿⣿⣿⣿⣿⣿⣿⣿⣿⣿⣿⣿⣿⣿⣿⡇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⠀⠀⠀⠀⠀⠀⠀⠀⠀⠀⠀⠀⠀⠀⠀⠀⠀⠀⠀⠀⠀⠀⠀⠀⠀⠀⠀⠀⠀⠀⠀⠀⠀⠀⠀⠀⠀⠀⠀⠀⢀⣿⣿⣿⣿⠀⠀⠀⠀⠀⠀⠀⠀⠀⠀⢸⣿⣿⣿⣿⣿⣿⡄⠀⠀⠀⠀⣿⣿⣿⣿⣿⣿⣿⣿⣿⣿⣿⣿⣿⣿⣿⣿⣿⣿⣿⣿⣿⣿⣿⡇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⠀⠀⠀⠀⠀⠀⠀⠀⠀⠀⠀⠀⠀⠀⠀⠀⠀⠀⠀⠀⠀⠀⠀⠀⠀⠀⠀⠀⠀⠀⠀⠀⠀⠀⠀⠀⠀⠀⠀⠀⢸⣿⣿⣿⣿⠀⠀⠀⠀⠀⠀⠀⠀⠀⠀⠘⣿⣿⣿⣿⣿⣿⣧⡀⠀⢀⣰⣿⣿⣿⣿⣿⣿⣿⣿⣿⣿⣿⣿⣿⣿⣿⣿⣿⣿⣿⣿⣿⣿⣿⡇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⠀⠀⠀⠀⠀⠀⠀⠀⠀⠀⠀⠀⠀⠀⠀⠀⠀⠀⠀⠀⠀⠀⠀⠀⠀⠀⠀⠀⠀⠀⠀⠀⠀⠀⠀⠀⠀⠀⠀⠀⢸⣿⣿⣿⣿⠀⠀⠀⠀⠀⠀⠀⠀⠀⠀⠀⠈⢿⣿⣿⣿⣿⣿⣿⣷⣿⣿⣿⣿⣿⣿⣿⣿⣿⣿⣿⣿⣿⣿⣿⣿⣿⣿⣿⣿⣿⣿⣿⣿⣿⡇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⠀⠀⠀⠀⠀⠀⠀⠀⠀⠀⠀⠀⠀⠀⠀⠀⠀⠀⠀⠀⠀⠀⠀⠀⠀⠀⠀⠀⠀⠀⠀⠀⠀⠀⠀⠀⠀⠀⠀⠀⢸⣿⣿⣿⣿⠀⠀⠀⠀⠀⠀⠀⠀⠀⠀⠀⠀⠘⠻⣿⣿⣿⣿⣿⣿⣿⣿⣿⣿⣿⣿⣿⣿⣿⣿⣿⣿⣿⣿⣿⣿⣿⣿⣿⣿⣿⣿⣿⣿⣿⡇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⠀⠀⠀⠀⠀⠀⠀⠀⠀⠀⠀⠀⠀⠀⠀⠀⠀⠀⠀⠀⠀⠀⠀⠀⠀⠀⠀⠀⠀⠀⠀⠀⠀⠀⠀⠀⠀⠀⠀⠀⢸⣿⣿⣿⣿⠀⠀⠀⠀⠀⠀⠀⠀⠀⠀⠀⢠⡄⠀⣼⣿⣿⣿⣿⣿⣿⣿⣿⣿⣿⣿⣿⣿⣿⣿⣿⣿⣿⣿⣿⣿⣿⣿⣿⣿⣿⣿⣿⣿⣿⡇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⠀⠀⠀⠀⠀⠀⠀⠀⠀⠀⠀⠀⠀⠀⠀⠀⠀⠀⠀⠀⠀⠀⠀⠀⠀⠀⠀⠀⠀⠀⠀⠀⠀⠀⠀⠀⠀⠀⠀⠀⢸⣿⣿⣿⣿⠀⠀⠀⠀⠀⠀⠀⠀⠀⠀⠀⣼⣿⣶⣿⣿⣿⣿⣿⣿⣿⣿⣿⣿⣿⣿⣿⣿⣿⣿⣿⣿⣿⣿⣿⣿⣿⣿⣿⣿⣿⣿⣿⣿⣿⡇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⠀⠀⠀⠀⠀⠀⠀⠀⠀⠀⠀⠀⠀⠀⠀⠀⠀⠀⠀⠀⠀⠀⠀⠀⠀⠀⠀⠀⠀⠀⠀⠀⠀⠀⠀⠀⠀⠀⠀⠀⣼⣿⣿⣿⣿⠀⠀⠀⠀⠀⠀⠀⠀⠀⠀⠀⠀⢿⣿⣿⣿⣿⣿⣿⣿⣿⣿⣿⣿⣿⣿⣿⣿⣿⣿⣿⣿⣿⣿⣿⣿⣿⣿⣿⣿⣿⣿⣿⣿⣿⡇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⠀⠀⠀⠀⠀⠀⠀⠀⠀⠀⠀⠀⠀⠀⠀⠀⠀⠀⠀⠀⠀⠀⠀⠀⠀⠀⠀⠀⠀⠀⠀⠀⠀⠀⠀⠀⠀⠀⠀⠀⠀⠀⠀⠀⠀⠘⠁⠀⠙⠿⠿⢿⣿⣿⠟⢻⣿⠋⠉⠀⠙⠻⣿⣿⣿⣿⣿⣿⣿⣿⣿⣿⣿⣿⣿⣿⣿⣿⣿⣿⣿⣿⣿⣿⣿⣿⣿⣿⣿⣿⡇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⠀⠀⠀⠀⠀⠀⠀⠀⠀⠀⠀⠀⠀⠀⠀⠀⠀⠀⠀⠀⠀⠀⠀⠀⠀⠀⠀⠀⠀⠀⠀⠀⠀⠀⠀⠀⠀⠀⠀⣴⣄⠀⣠⣶⣿⠀⠀⠀⠀⠀⠀⠀⠈⠁⠀⠈⠿⠃⠀⠀⠀⠀⢻⣿⣿⣿⣿⣿⣿⣿⣿⣿⣿⣿⣿⣿⣿⣿⣿⣿⣿⣿⣿⣿⣿⣿⣿⣿⣿⣿⡇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⠀⠀⠀⠀⠀⠀⠀⠀⠀⠀⠀⠀⠀⠀⠀⠀⠀⠀⠀⠀⠀⠀⠀⠀⠀⠀⠀⠀⠀⠀⠀⠀⠀⠀⠀⠀⠀⠀⠀⢿⣿⣿⣿⣿⣿⠀⠀⠀⠀⠀⠀⠀⠀⠀⠀⠀⠀⠀⠀⠀⠀⠀⠀⢻⣿⣿⣿⣿⣿⣿⣿⣿⣿⣿⣿⣿⣿⣿⣿⣿⣿⣿⣿⣿⣿⣿⣿⣿⣿⣿⡇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⠀⠀⠀⠀⠀⠀⠀⠀⠀⠀⠀⠀⠀⠀⠀⠀⠀⠀⠀⠀⠀⠀⠀⠀⠀⠀⠀⠀⠀⠀⠀⠀⠀⠀⠀⠀⠀⠀⠀⠸⣿⣿⣿⣿⣿⠀⠀⠀⠀⠀⠀⠀⠀⠀⠀⠀⠀⠀⠀⠀⠀⠀⠀⠀⣹⣿⣿⣿⣿⣿⣿⣿⣿⣿⣿⣿⣿⣿⣿⣿⣿⣿⣿⣿⣿⣿⣿⣿⣿⣿⡇</a:t>
            </a:r>
            <a:br/>
            <a:r>
              <a:t>⠀⠀⠀⠀⠀⠀⠀⠀⠀⠀⠀⠀⠀⠀⠀⠀⠀⠀⠀⠀⠀⠀⠀⠀⠀⠀⠀⠀⠀⠀⠀⠀⠀⠀⠀⠀⠀⣠⣄⣠⣿⣿⣿⣿⣿⠀⠀⠀⠀⠀⠀⠀⠀⠀⠀⠀⢠⣤⣶⣄⠀⠀⠀⠘⣿⣿⣿⣿⣿⣿⣿⣿⣿⣿⣿⣿⣿⣿⣿⣿⣿⣿⣿⣿⣿⣿⣿⣿⣿⣿⡇</a:t>
            </a:r>
            <a:br/>
            <a:r>
              <a:t>⠀⠀⠀⠀⠀⠀⠀⠀⠀⠀⠀⠀⠀⠀⠀⠀⠀⠀⠀⠀⠀⠀⠀⠀⠀⠀⠀⠀⠀⠀⠀⠀⠀⠀⠀⠀⠀⠉⠙⣩⣿⣿⣿⣿⣿⠀⠀⠀⠀⠀⠀⠀⠀⠀⠀⠀⠀⠈⢻⣿⡄⠀⠀⠀⠸⣿⣿⣿⣿⣿⣿⣿⣿⣿⣿⣿⣿⣿⣿⣿⣿⣿⣿⣿⣿⣿⣿⣿⣿⣿⡇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⠀⠀⠀⠀⠀⠀⠀⠀⠀⠀⠀⠀⠀⠀⠀⠀⠀⠀⠀⠀⠀⠀⠀⠀⠀⠀⠀⠀⠀⠀⠀⠀⠀⠀⠀⠀⠀⠀⢸⣿⣿⣿⣿⣿⣿⠀⠀⠀⠀⠀⠀⠀⠀⠀⠀⠀⣿⣆⢀⣿⣷⠀⠀⠀⠀⠹⣿⣿⣿⣿⣿⣿⣿⣿⣿⣿⣿⣿⣿⣿⣿⣿⣿⣿⣿⣿⣿⣿⣿⣿⡇</a:t>
            </a:r>
            <a:br/>
            <a:r>
              <a:t>⠀⠀⠀⠀⠀⠀⠀⠀⠀⠀⠀⠀⠀⠀⠀⠀⠀⠀⠀⠀⠀⠀⠀⠀⠀⠀⠀⠀⠀⠀⠀⠀⠀⠀⠀⠀⠀⠀⠸⣌⣽⣿⣿⣿⣿⠀⠀⠀⠀⠀⠀⠀⠀⠀⣤⣤⠿⠃⣼⣿⣿⡆⠀⠀⠀⠀⣿⣿⣿⣿⣿⣿⣿⣿⣿⣿⣿⣿⣿⣿⣿⣿⣿⣿⣿⣿⣿⣿⣿⣿⡇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⠀⠀⠀⠀⠀⠀⠀⠀⠀⠀⠀⠀⠀⠀⠀⠀⠀⠀⠀⠀⠀⠀⠀⠀⠀⠀⠀⠀⠀⠀⠀⠀⠀⠀⠀⠀⠀⠀⠀⠙⣿⣿⣿⣿⣿⠀⠀⠀⠀⠀⠀⣀⠀⠀⠛⠁⢀⣾⣿⣿⣿⣧⠀⠀⠀⠀⣿⣿⣿⣿⣿⣿⣿⣿⣿⣿⣿⣿⣿⣿⣿⣿⣿⣿⣿⣿⣿⣿⣿⣿⡇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⠀⠀⠀⠀⠀⠀⠀⠀⠀⠀⠀⠀⠀⠀⠀⠀⠀⠀⠀⠀⠀⠀⠀⠀⠀⠀⠀⠀⠀⠀⠀⠀⠀⠀⠀⠀⠀⠀⠀⠀⢹⣿⣿⣿⣿⠀⠀⠀⠀⠀⠰⠿⠦⣀⣠⣾⣿⣿⣿⣿⣿⣿⣶⣤⣠⣾⣿⣿⣿⣿⣿⣿⣿⣿⣿⣿⣿⣿⣿⣿⣿⣿⣿⣿⣿⣿⣿⣿⣿⣿⡇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⠀⠀⠀⠀⠀⠀⠀⠀⠀⠀⠀⠀⠀⠀⠀⠀⠀⠀⠀⠀⠀⠀⠀⠀⠀⠀⠀⠀⠀⠀⠀⠀⠀⠀⠀⠀⠀⠀⠀⠀⢠⣿⣿⣿⣿⠀⠀⠀⠀⠀⠀⠀⠀⠀⠉⢿⣿⣿⣿⣿⣿⣿⣿⣿⣿⣿⣿⣿⣿⣿⣿⣿⣿⣿⣿⣿⣿⣿⣿⣿⣿⣿⣿⣿⣿⣿⣿⣿⣿⣿⡇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⠀⠀⠀⠀⠀⠀⠀⠀⠀⠀⠀⠀⠀⠀⠀⠀⠀⠀⠀⠀⠀⠀⠀⠀⠀⠀⠀⠀⠀⠀⠀⠀⠀⠀⠀⠀⠀⠀⠀⠀⣿⣿⣿⣿⣿⠀⠀⠀⠀⠀⠀⠀⠀⠀⠀⠹⣿⣿⣿⣿⣿⣿⣿⣿⣿⣿⣿⣿⣿⣿⣿⣿⣿⣿⣿⣿⣿⣿⣿⣿⣿⣿⣿⣿⣿⣿⣿⣿⣿⣿⡇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⠀⠀⠀⠀⠀⠀⠀⠀⠀⠀⠀⠀⠀⠀⠀⠀⠀⠀⠀⠀⠀⠀⠀⠀⠀⠀⠀⠀⠀⠀⠀⠀⠀⠀⠀⠀⠀⠀⠀⠀⢻⣿⣿⣿⣿⠀⠀⠀⠀⠀⠀⠀⠀⠀⠀⠀⠈⣿⣿⣿⣿⣿⣿⣿⣿⣿⣿⣿⣿⣿⣿⣿⣿⣿⣿⣿⣿⣿⣿⣿⣿⣿⣿⣿⣿⣿⣿⣿⣿⣿⡇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⠀⠀⠀⠀⠀⠀⠀⠀⠀⠀⠀⠀⠀⠀⠀⠀⠀⠀⠀⠀⠀⠀⠀⠀⠀⠀⠀⠀⠀⠀⠀⠀⠀⠀⠀⠀⠀⠀⠀⠀⢸⣿⣿⣿⣿⠀⠀⠀⠀⠀⠀⠀⠀⠀⠀⠀⠀⠉⠛⢿⣿⣿⣿⣿⣿⣿⣿⣿⣿⣿⣿⣿⣿⣿⣿⣿⣿⣿⣿⣿⣿⣿⣿⣿⣿⣿⣿⣿⣿⣿⡇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⠀⠀⠀⠀⠀⠀⠀⠀⠀⠀⠀⠀⠀⠀⠀⠀⠀⠀⠀⠀⠀⠀⠀⠀⠀⠀⠀⠀⠀⠀⠀⠀⠀⠀⠀⠀⠀⠀⠀⠀⢸⣿⣿⣿⣿⠀⠀⠀⠀⠀⠀⠀⠀⠀⠀⠀⢰⣄⠀⣾⣿⣿⣿⣿⣿⣿⣿⣿⣿⣿⣿⣿⣿⣿⣿⣿⣿⣿⣿⣿⣿⣿⣿⣿⣿⣿⣿⣿⣿⣿⡇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⠀⠀⠀⠀⠀⠀⠀⠀⠀⠀⠀⠀⠀⠀⠀⠀⠀⠀⠀⠀⠀⠀⠀⠀⠀⠀⠀⠀⠀⠀⠀⠀⠀⠀⠀⠀⠀⠀⠀⠀⢸⣿⣿⣿⣿⠀⠀⠀⠀⠀⠀⠀⠀⠀⠀⠀⠈⢿⣿⣿⣿⣿⣿⣿⣿⣿⣿⣿⣿⣿⣿⣿⣿⣿⣿⣿⣿⣿⣿⣿⣿⣿⣿⣿⣿⣿⣿⣿⣿⣿⡇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⠀⠀⠀⠀⠀⠀⠀⠀⠀⠀⠀⠀⠀⠀⠀⠀⠀⠀⠀⠀⠀⠀⠀⠀⠀⠀⠀⠀⠀⠀⠀⠀⠀⠀⠀⠀⠀⠀⠀⠀⠀⠀⠀⠀⠀⢸⣿⣿⣿⣿⣿⣿⣿⣿⣿⡟⠉⢙⣿⣿⣿⣿⣿⣿⣿⣿⣿⣿⣿⣿⣿⣿⣿⣿⣿⣿⣿⣿⣿⣿⣿⣿⣿⣿⣿⣿⣿⣿⣿⣿⡇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⠀⠀⠀⠀⠀⠀⠀⠀⠀⠀⠀⠀⠀⠀⠀⠀⠀⠀⠀⠀⠀⠀⠀⠀⠀⠀⠀⠀⠀⠀⠀⠀⠀⠀⠀⠀⠀⠀⠀⠀⠀⠀⠀⠀⠀⢸⣿⣿⣿⣿⣿⣿⣿⣿⠏⠀⠀⣼⣿⣿⣿⣿⣿⣿⣿⣿⣿⣿⣿⣿⣿⣿⣿⣿⣿⣿⣿⣿⣿⣿⣿⣿⣿⣿⣿⣿⣿⣿⣿⣿⡇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⠀⠀⠀⠀⠀⠀⠀⠀⠀⠀⠀⠀⠀⠀⠀⠀⠀⠀⠀⠀⠀⠀⠀⠀⠀⠀⠀⠀⠀⠀⠀⠀⠀⠀⠀⠀⠀⠀⠀⠀⠀⠀⠀⠀⠀⢸⣿⣿⣿⣿⣿⣿⣿⡏⠀⠀⣰⣿⣿⣿⣿⣿⣿⣿⣿⣿⣿⣿⣿⣿⣿⣿⣿⣿⣿⣿⣿⣿⣿⣿⣿⣿⣿⣿⣿⣿⣿⣿⣿⣿⡇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⠀⠀⠀⠀⠀⠀⠀⠀⠀⠀⠀⠀⠀⠀⠀⠀⠀⠀⠀⠀⠀⠀⠀⠀⠀⠀⠀⠀⠀⠀⠀⠀⠀⠀⠀⠀⠀⠀⠀⠀⠀⠀⠀⠀⠀⢸⣿⣿⣿⣿⣿⣿⡿⠀⠀⠀⣽⣿⣿⣿⣿⣿⣿⣿⣿⣿⣿⣿⣿⣿⣿⣿⣿⣿⣿⣿⣿⣿⣿⣿⣿⣿⣿⣿⣿⣿⣿⣿⣿⣿⡇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⠀⠀⠀⠀⠀⠀⠀⠀⠀⠀⠀⠀⠀⠀⠀⠀⠀⠀⠀⠀⠀⠀⠀⠀⠀⠀⠀⠀⠀⠀⠀⠀⠀⠀⠀⠀⠀⠀⠀⠀⠀⠀⠀⠀⠀⢸⣿⣿⣿⣿⣿⣿⠃⠀⠀⢀⣿⣿⣿⣿⣿⣿⣿⣿⣿⣿⣿⣿⣿⣿⣿⣿⣿⣿⣿⣿⣿⣿⣿⣿⣿⣿⣿⣿⣿⣿⣿⣿⣿⣿⡇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⠀⠀⠀⠀⠀⠀⠀⠀⠀⠀⠀⠀⠀⠀⠀⠀⠀⠀⠀⠀⠀⠀⠀⠀⠀⠀⠀⠀⠀⠀⠀⠀⠀⠀⠀⠀⠀⠀⠀⠀⠀⠀⠀⠀⠀⢸⣿⣿⣿⣿⡿⠋⠀⠀⠀⢨⣿⣿⣿⣿⣿⣿⣿⣿⣿⣿⣿⣿⣿⣿⣿⣿⣿⣿⣿⣿⣿⣿⣿⣿⣿⣿⣿⣿⣿⣿⣿⣿⣿⣿⡇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⠀⠀⠀⠀⠀⠀⠀⠀⠀⠀⠀⠀⠀⠀⠀⠀⠀⠀⠀⠀⠀⠀⠀⠀⠀⠀⠀⠀⠀⠀⠀⠀⠀⠀⠀⠀⠀⠀⠀⠀⠀⠀⠀⠀⠀⢸⣿⣿⡿⠋⠀⠀⠀⠀⠀⠀⠙⣿⣿⣿⣿⣿⣿⣿⣿⣿⣿⣿⣿⣿⣿⣿⣿⣿⣿⣿⣿⣿⣿⣿⣿⣿⣿⣿⣿⣿⣿⣿⣿⣿⡇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⠀⠀⠀⠀⠀⠀⠀⠀⠀⠀⠀⠀⠀⠀⠀⠀⠀⠀⠀⠀⠀⠀⠀⠀⠀⠀⠀⠀⠀⠀⠀⠀⠀⠀⠀⠀⠀⠀⠀⠀⠀⠀⠀⠀⠀⠸⠟⠛⠀⠀⠀⠀⠀⠀⠀⣀⣾⣿⣿⣿⣿⣿⣿⣿⣿⣿⣿⣿⣿⣿⣿⣿⣿⣿⣿⣿⣿⣿⣿⣿⣿⣿⣿⣿⣿⣿⣿⣿⣿⣿⡇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⠀⠀⠀⠀⠀⠀⠀⠀⠀⠀⠀⠀⠀⠀⠀⠀⠀⠀⠀⠀⠀⠀⠀⠀⠀⠀⠀⠀⠀⠀⠀⠀⠀⠀⠀⠀⠀⠀⠀⠀⠀⠀⠀⢀⣴⠀⠀⠀⠀⠀⠀⠀⣴⣶⣿⣿⣿⣿⣿⣿⣿⣿⣿⣿⣿⣿⣿⣿⣿⣿⣿⣿⣿⣿⣿⣿⣿⣿⣿⣿⣿⣿⣿⣿⣿⣿⣿⣿⣿⣿⡇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⠀⠀⠀⠀⠀⠀⠀⠀⠀⠀⠀⠀⠀⠀⠀⠀⠀⠀⠀⠀⠀⠀⠀⠀⠀⠀⠀⠀⠀⠀⠀⠀⠀⠀⠀⠀⠀⢀⣶⣶⣤⣴⣶⣿⣿⠀⠀⠀⠀⠀⠀⠀⠁⠈⣿⣿⣿⣿⣿⣿⣿⣿⣿⣿⣿⣿⣿⣿⣿⣿⣿⣿⣿⣿⣿⣿⣿⣿⣿⣿⣿⣿⣿⣿⣿⣿⣿⣿⣿⣿⡇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⠀⠀⠀⠀⠀⠀⠀⠀⠀⠀⠀⠀⠀⠀⠀⠀⠀⠀⠀⠀⠀⠀⠀⠀⠀⠀⠀⠀⠀⠀⠀⠀⠀⠀⠀⠀⠀⢀⣿⣿⣿⣿⣿⣿⣿⠀⠀⠀⠀⠀⠀⠀⠀⠐⢿⣿⣿⣿⣿⣿⣿⣿⣿⣿⣿⣿⣿⣿⣿⣿⣿⣿⣿⣿⣿⣿⣿⣿⣿⣿⣿⣿⣿⣿⣿⣿⣿⣿⣿⣿⡇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⠀⠀⠀⠀⠀⠀⠀⠀⠀⠀⠀⠀⠀⠀⠀⠀⠀⠀⠀⠀⠀⠀⠀⠀⠀⠀⠀⠀⠀⠀⠀⠀⠀⠀⠀⣶⣾⣿⣿⣿⣿⣿⣿⣿⣿⠀⠀⠀⠀⠀⠀⠀⠀⠀⣠⣿⣿⣿⣿⣿⣿⣿⣿⣿⣿⣿⣿⣿⣿⣿⣿⣿⣿⣿⣿⣿⣿⣿⣿⣿⣿⣿⣿⣿⣿⣿⣿⣿⣿⣿⡇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⠀⠀⠀⠀⠀⠀⠀⠀⠀⠀⠀⠀⠀⠀⠀⠀⠀⠀⠀⠀⠀⠀⠀⠀⠀⠀⠀⠀⠀⠀⠀⠀⠀⠀⠀⠿⣿⣿⣿⣿⣿⣿⣿⣿⣿⠀⠀⠀⠀⠀⠀⠀⠀⠀⢹⣿⣿⣿⣿⣿⣿⣿⣿⣿⣿⣿⣿⣿⣿⣿⣿⣿⣿⣿⣿⣿⣿⣿⣿⣿⣿⣿⣿⣿⣿⣿⣿⣿⣿⣿⡇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⠀⠀⠀⠀⠀⠀⠀⠀⠀⠀⠀⠀⠀⠀⠀⠀⠀⠀⠀⠀⠀⠀⠀⠀⠀⠀⠀⠀⠀⠀⠀⠀⠀⠀⠀⠀⢿⣿⣿⣿⣿⣿⣿⣿⣿⠀⠀⠀⠀⠀⠀⠀⠀⠀⠙⠻⣿⣿⣿⣿⣿⣿⣿⣿⣿⣿⣿⣿⣿⣿⣿⣿⣿⣿⣿⣿⣿⣿⣿⣿⣿⣿⣿⣿⣿⣿⣿⣿⣿⣿⡇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⠀⠀⠀⠀⠀⠀⠀⠀⠀⠀⠀⠀⠀⠀⠀⠀⠀⠀⠀⠀⠀⠀⠀⠀⠀⠀⠀⠀⠀⠀⠀⠀⠀⠀⠀⠀⠀⠈⣽⣿⣿⣿⣿⣿⣿⠀⠀⠀⠀⠀⠀⠀⠀⢀⣤⠀⢹⣿⣿⣿⣿⣿⣿⣿⣿⣿⣿⣿⣿⣿⣿⣿⣿⣿⣿⣿⣿⣿⣿⣿⣿⣿⣿⣿⣿⣿⣿⣿⣿⣿⡇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⠀⠀⠀⠀⠀⠀⠀⠀⠀⠀⠀⠀⠀⠀⠀⠀⠀⠀⠀⠀⠀⠀⠀⠀⠀⠀⠀⠀⠀⠀⠀⠀⠀⠀⠀⠀⠀⠀⣿⣿⣿⣿⣿⣿⣿⠀⠀⠀⠀⠀⠀⢀⣴⣾⣿⠃⣼⣿⣿⣿⣿⣿⣿⣿⣿⣿⣿⣿⣿⣿⣿⣿⣿⣿⣿⣿⣿⣿⣿⣿⣿⣿⣿⣿⣿⣿⣿⣿⣿⣿⡇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⠀⠀⠀⠀⠀⠀⠀⠀⠀⠀⠀⠀⠀⠀⠀⠀⠀⠀⠀⠀⠀⠀⠀⠀⠀⠀⠀⠀⠀⠀⠀⠀⠀⠀⠀⠀⠀⠀⢹⣿⣿⣿⣿⣿⣿⠀⠀⠀⠀⠀⠈⠺⣿⠟⠁⣰⣿⣿⣿⣿⣿⣿⣿⣿⣿⣿⣿⣿⣿⣿⣿⣿⣿⣿⣿⣿⣿⣿⣿⣿⣿⣿⣿⣿⣿⣿⣿⣿⣿⣿⡇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⠀⠀⠀⠀⠀⠀⠀⠀⠀⠀⠀⠀⠀⠀⠀⠀⠀⠀⠀⠀⠀⠀⠀⠀⠀⠀⠀⠀⠀⠀⠀⠀⠀⠀⠀⠀⠀⠀⠀⣿⣿⣿⣿⣿⣿⠀⠀⠀⠀⠀⠀⠀⠀⢀⣼⣿⣿⣿⣿⣿⣿⣿⣿⣿⣿⣿⣿⣿⣿⣿⣿⣿⣿⣿⣿⣿⣿⣿⣿⣿⣿⣿⣿⣿⣿⣿⣿⣿⣿⣿⡇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⠀⠀⠀⠀⠀⠀⠀⠀⠀⠀⠀⠀⠀⠀⠀⠀⠀⠀⠀⠀⠀⠀⠀⠀⠀⠀⠀⠀⠀⠀⠀⠀⠀⠀⠀⠀⠀⠀⠀⣿⣿⣿⣿⣿⣿⠀⠀⠀⠀⠀⠀⠀⠀⠘⢿⣿⣿⣿⣿⣿⣿⣿⣿⣿⣿⣿⣿⣿⣿⣿⣿⣿⣿⣿⣿⣿⣿⣿⣿⣿⣿⣿⣿⣿⣿⣿⣿⣿⣿⣿⡇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⠀⠀⠀⠀⠀⠀⠀⠀⠀⠀⠀⠀⠀⠀⠀⠀⠀⠀⠀⠀⠀⠀⠀⠀⠀⠀⠀⠀⠀⠀⠀⠀⠀⠀⠀⠀⠀⠀⠀⣿⣿⣿⣿⣿⣿⠀⠀⠀⠀⠀⠀⠀⠀⠀⠀⠙⣿⣿⣿⣿⣿⣿⣿⣿⣿⣿⣿⣿⣿⣿⣿⣿⣿⣿⣿⣿⣿⣿⣿⣿⣿⣿⣿⣿⣿⣿⣿⣿⣿⣿⡇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⠀⠀⠀⠀⠀⠀⠀⠀⠀⠀⠀⠀⠀⠀⠀⠀⠀⠀⠀⠀⠀⠀⠀⠀⠀⠀⠀⠀⠀⠀⠀⠀⠀⠀⠀⠀⠀⠀⠀⢻⣿⣿⣿⣿⣿⠀⠀⠀⠀⠀⠀⠀⠀⠀⠀⠀⠈⠉⢹⣿⣿⣿⣿⣿⣿⣿⣿⣿⣿⣿⣿⣿⣿⣿⣿⣿⣿⣿⣿⣿⣿⣿⣿⣿⣿⣿⣿⣿⣿⣿⡇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⠀⠀⠀⠀⠀⠀⠀⠀⠀⠀⠀⠀⠀⠀⠀⠀⠀⠀⠀⠀⠀⠀⠀⠀⠀⠀⠀⠀⠀⠀⠀⠀⠀⠀⠀⠀⠀⠀⠀⠘⣿⣿⣿⣿⣿⠀⠀⠀⠀⠀⠀⠀⠀⠀⠀⠀⣶⣄⣠⣿⣿⣿⣿⣿⣿⣿⣿⣿⣿⣿⣿⣿⣿⣿⣿⣿⣿⣿⣿⣿⣿⣿⣿⣿⣿⣿⣿⣿⣿⣿⡇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⠀⠀⠀⠀⠀⠀⠀⠀⠀⠀⠀⠀⠀⠀⠀⠀⠀⠀⠀⠀⠀⠀⠀⠀⠀⠀⠀⠀⠀⠀⠀⠀⠀⠀⠀⠀⠀⠀⠀⠀⢻⣿⣿⣿⣿⠀⠀⠀⠀⠀⠀⠀⠀⠀⠀⠀⢸⣿⣿⣿⣿⣿⣿⣿⣿⣿⣿⣿⣿⣿⣿⣿⣿⣿⣿⣿⣿⣿⣿⣿⣿⣿⣿⣿⣿⣿⣿⣿⣿⣿⡇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⠀⠀⠀⠀⠀⠀⠀⠀⠀⠀⠀⠀⠀⠀⠀⠀⠀⠀⠀⠀⠀⠀⠀⠀⠀⠀⠀⠀⠀⠀⠀⠀⠀⠀⠀⠀⠀⠀⠀⠀⢸⣿⣿⣿⣿⠀⠀⠀⠀⠀⠀⠀⠀⠀⠀⠀⠘⣿⣿⣿⣿⣿⣿⣿⣿⣿⣿⣿⣿⣿⣿⣿⣿⣿⣿⣿⣿⣿⣿⣿⣿⣿⣿⣿⣿⣿⣿⣿⣿⣿⡇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⠀⠀⠀⠀⠀⠀⠀⠀⠀⠀⠀⠀⠀⠀⠀⠀⠀⠀⠀⠀⠀⠀⠀⠀⠀⠀⠀⠀⠀⠀⠀⠀⠀⠀⠀⠀⠀⠀⠀⠀⠀⠀⠀⠀⠀⢸⣿⡿⠻⣿⣿⣿⣿⣿⣿⣿⣿⣿⣿⣿⣿⣿⣿⣿⣿⣿⣿⣿⣿⣿⣿⣿⣿⣿⣿⣿⣿⣿⣿⣿⣿⣿⣿⣿⣿⣿⣿⣿⣿⣿⡇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⠀⠀⠀⠀⠀⠀⠀⠀⠀⠀⠀⠀⠀⠀⠀⠀⠀⠀⠀⠀⠀⠀⠀⠀⠀⠀⠀⠀⠀⠀⠀⠀⠀⠀⠀⠀⠀⠀⠀⠀⠀⠀⠀⠀⠀⢸⣿⠃⠀⠈⠻⣿⣿⣿⣿⣿⣿⣿⣿⣿⣿⣿⣿⣿⣿⣿⣿⣿⣿⣿⣿⣿⣿⣿⣿⣿⣿⣿⣿⣿⣿⣿⣿⣿⣿⣿⣿⣿⣿⣿⡇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⠀⠀⠀⠀⠀⠀⠀⠀⠀⠀⠀⠀⠀⠀⠀⠀⠀⠀⠀⠀⠀⠀⠀⠀⠀⠀⠀⠀⠀⠀⠀⠀⠀⠀⠀⠀⠀⠀⠀⠀⠀⠀⠀⠀⠀⢸⣿⠀⠀⠀⠀⢨⣿⣿⣿⣿⣿⣿⣿⣿⣿⣿⣿⣿⣿⣿⣿⣿⣿⣿⣿⣿⣿⣿⣿⣿⣿⣿⣿⣿⣿⣿⣿⣿⣿⣿⣿⣿⣿⣿⡇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⠀⠀⠀⠀⠀⠀⠀⠀⠀⠀⠀⠀⠀⠀⠀⠀⠀⠀⠀⠀⠀⠀⠀⠀⠀⠀⠀⠀⠀⠀⠀⠀⠀⠀⠀⠀⠀⠀⠀⠀⠀⠀⠀⠀⠀⢸⡏⠀⠀⠀⠀⢸⣿⣿⣿⣿⣿⣿⣿⣿⣿⣿⣿⣿⣿⣿⣿⣿⣿⣿⣿⣿⣿⣿⣿⣿⣿⣿⣿⣿⣿⣿⣿⣿⣿⣿⣿⣿⣿⣿⡇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⠀⠀⠀⠀⠀⠀⠀⠀⠀⠀⠀⠀⠀⠀⠀⠀⠀⠀⠀⠀⠀⠀⠀⠀⠀⠀⠀⠀⠀⠀⠀⠀⠀⠀⠀⠀⠀⠀⠀⠀⠀⠀⠀⠀⠀⢸⡇⠀⠀⠀⠀⢸⣿⣿⣿⣿⣿⣿⣿⣿⣿⣿⣿⣿⣿⣿⣿⣿⣿⣿⣿⣿⣿⣿⣿⣿⣿⣿⣿⣿⣿⣿⣿⣿⣿⣿⣿⣿⣿⣿⡇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⠀⠀⠀⠀⠀⠀⠀⠀⠀⠀⠀⠀⠀⠀⠀⠀⠀⠀⠀⠀⠀⠀⠀⠀⠀⠀⠀⠀⠀⠀⠀⠀⠀⠀⠀⠀⠀⠀⠀⠀⠀⠀⠀⠀⠀⢸⡇⠀⠀⠀⠀⣿⣿⣿⣿⣿⣿⣿⣿⣿⣿⣿⣿⣿⣿⣿⣿⣿⣿⣿⣿⣿⣿⣿⣿⣿⣿⣿⣿⣿⣿⣿⣿⣿⣿⣿⣿⣿⣿⣿⡇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⠀⠀⠀⠀⠀⠀⠀⠀⠀⠀⠀⠀⠀⠀⠀⠀⠀⠀⠀⠀⠀⠀⠀⠀⠀⠀⠀⠀⠀⠀⠀⠀⠀⠀⠀⠀⠀⠀⠀⠀⠀⠀⠀⠀⠀⢸⡇⠀⠀⠀⠀⣿⣿⣿⣿⣿⣿⣿⣿⣿⣿⣿⣿⣿⣿⣿⣿⣿⣿⣿⣿⣿⣿⣿⣿⣿⣿⣿⣿⣿⣿⣿⣿⣿⣿⣿⣿⣿⣿⣿⡇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⠀⠀⠀⠀⠀⠀⠀⠀⠀⠀⠀⠀⠀⠀⠀⠀⠀⠀⠀⠀⠀⠀⠀⠀⠀⠀⠀⠀⠀⠀⠀⠀⠀⠀⠀⠀⠀⠀⠀⠀⠀⠀⠀⠀⠀⢸⡇⠀⠀⠀⢀⣿⣿⣿⣿⣿⣿⣿⣿⣿⣿⣿⣿⣿⣿⣿⣿⣿⣿⣿⣿⣿⣿⣿⣿⣿⣿⣿⣿⣿⣿⣿⣿⣿⣿⣿⣿⣿⣿⣿⡇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⠀⠀⠀⠀⠀⠀⠀⠀⠀⠀⠀⠀⠀⠀⠀⠀⠀⠀⠀⠀⠀⠀⠀⠀⠀⠀⠀⠀⠀⠀⠀⠀⠀⠀⠀⠀⠀⠀⠀⠀⠀⠀⠀⠀⠀⢸⡇⠀⠀⠀⢸⣿⣿⣿⣿⣿⣿⣿⣿⣿⣿⣿⣿⣿⣿⣿⣿⣿⣿⣿⣿⣿⣿⣿⣿⣿⣿⣿⣿⣿⣿⣿⣿⣿⣿⣿⣿⣿⣿⣿⡇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⠀⠀⠀⠀⠀⠀⠀⠀⠀⠀⠀⠀⠀⠀⠀⠀⠀⠀⠀⠀⠀⠀⠀⠀⠀⠀⠀⠀⠀⠀⠀⠀⠀⠀⠀⠀⠀⠀⠀⠀⠀⠀⠀⠀⠀⢸⠃⠀⠀⠀⠀⣹⣿⣿⣿⣿⣿⣿⣿⣿⣿⣿⣿⣿⣿⣿⣿⣿⣿⣿⣿⣿⣿⣿⣿⣿⣿⣿⣿⣿⣿⣿⣿⣿⣿⣿⣿⣿⣿⣿⡇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⠀⠀⠀⠀⠀⠀⠀⠀⠀⠀⠀⠀⠀⠀⠀⠀⠀⠀⠀⠀⠀⠀⠀⠀⠀⠀⠀⠀⠀⠀⠀⠀⠀⠀⠀⠀⠀⠀⠀⠀⠀⠀⠀⠀⢠⠀⠀⠀⠀⠀⣠⣿⣿⣿⣿⣿⣿⣿⣿⣿⣿⣿⣿⣿⣿⣿⣿⣿⣿⣿⣿⣿⣿⣿⣿⣿⣿⣿⣿⣿⣿⣿⣿⣿⣿⣿⣿⣿⣿⣿⡇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⠀⠀⠀⠀⠀⠀⠀⠀⠀⠀⠀⠀⠀⠀⠀⠀⠀⠀⠀⠀⠀⠀⠀⠀⠀⠀⠀⠀⠀⠀⠀⠀⠀⠀⠀⠀⠀⠀⠀⠀⠀⠀⠀⣤⣾⠀⠀⠀⠀⠀⣿⣿⣿⣿⣿⣿⣿⣿⣿⣿⣿⣿⣿⣿⣿⣿⣿⣿⣿⣿⣿⣿⣿⣿⣿⣿⣿⣿⣿⣿⣿⣿⣿⣿⣿⣿⣿⣿⣿⣿⡇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⠀⠀⠀⠀⠀⠀⠀⠀⠀⠀⠀⠀⠀⠀⠀⠀⠀⠀⠀⠀⠀⠀⠀⠀⠀⠀⠀⠀⠀⠀⠀⠀⠀⠀⠀⠀⠀⠀⠀⠀⠀⠀⠀⣿⣿⠀⠀⠀⠀⢸⣿⣿⣿⣿⣿⣿⣿⣿⣿⣿⣿⣿⣿⣿⣿⣿⣿⣿⣿⣿⣿⣿⣿⣿⣿⣿⣿⣿⣿⣿⣿⣿⣿⣿⣿⣿⣿⣿⣿⣿⡇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⠀⠀⠀⠀⠀⠀⠀⠀⠀⠀⠀⠀⠀⠀⠀⠀⠀⠀⠀⠀⠀⠀⠀⠀⠀⠀⠀⠀⠀⠀⠀⠀⠀⠀⠀⠀⠀⠀⠀⠀⠀⠀⢠⣿⣿⠀⠀⠀⢴⣿⣿⣿⣿⣿⣿⣿⣿⣿⣿⣿⣿⣿⣿⣿⣿⣿⣿⣿⣿⣿⣿⣿⣿⣿⣿⣿⣿⣿⣿⣿⣿⣿⣿⣿⣿⣿⣿⣿⣿⣿⡇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⠀⠀⠀⠀⠀⠀⠀⠀⠀⠀⠀⠀⠀⠀⠀⠀⠀⠀⠀⠀⠀⠀⠀⠀⠀⠀⠀⠀⠀⠀⠀⠀⠀⠀⠀⠀⢀⣶⣶⣶⣶⣾⣿⣿⣿⠀⠀⠀⠈⠋⠉⠀⢹⣿⣿⣿⣿⣿⣿⣿⣿⣿⣿⣿⣿⣿⣿⣿⣿⣿⣿⣿⣿⣿⣿⣿⣿⣿⣿⣿⣿⣿⣿⣿⣿⣿⣿⣿⣿⣿⡇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⠀⠀⠀⠀⠀⠀⠀⠀⠀⠀⠀⠀⠀⠀⠀⠀⠀⠀⠀⠀⠀⠀⠀⠀⠀⠀⠀⠀⠀⠀⠀⠀⠀⠀⢠⣤⣾⣿⣿⣿⣿⣿⣿⣿⣿⠀⠀⠀⠀⠀⠀⠀⠀⠻⣿⣿⣿⣿⣿⣿⣿⣿⣿⣿⣿⣿⣿⣿⣿⣿⣿⣿⣿⣿⣿⣿⣿⣿⣿⣿⣿⣿⣿⣿⣿⣿⣿⣿⣿⣿⡇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⠀⠀⠀⠀⠀⠀⠀⠀⠀⠀⠀⠀⠀⠀⠀⠀⠀⠀⠀⠀⠀⠀⠀⠀⠀⠀⠀⠀⠀⠀⠀⠀⠀⠀⣸⣿⣿⣿⣿⣿⣿⣿⣿⣿⣿⠀⠀⠀⠀⠀⠀⠀⠀⢾⣿⣿⣿⣿⣿⣿⣿⣿⣿⣿⣿⣿⣿⣿⣿⣿⣿⣿⣿⣿⣿⣿⣿⣿⣿⣿⣿⣿⣿⣿⣿⣿⣿⣿⣿⣿⡇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⠀⠀⠀⠀⠀⠀⠀⠀⠀⠀⠀⠀⠀⠀⠀⠀⠀⠀⠀⠀⠀⠀⠀⠀⠀⠀⠀⠀⠀⠀⠀⠀⠀⠀⠙⣿⣿⣿⣿⣿⣿⣿⣿⣿⣿⠀⠀⠀⠀⠀⠀⠀⠀⣴⣿⣿⣿⣿⣿⣿⣿⣿⣿⣿⣿⣿⣿⣿⣿⣿⣿⣿⣿⣿⣿⣿⣿⣿⣿⣿⣿⣿⣿⣿⣿⣿⣿⣿⣿⣿⡇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⠀⠀⠀⠀⠀⠀⠀⠀⠀⠀⠀⠀⠀⠀⠀⠀⠀⠀⠀⠀⠀⠀⠀⠀⠀⠀⠀⠀⠀⠀⠀⠀⠀⠀⠈⠛⢿⣿⣿⣿⣿⣿⣿⣿⣿⠀⠀⠀⠀⠀⠀⠀⠸⠿⣿⣿⣿⣿⣿⣿⣿⣿⣿⣿⣿⣿⣿⣿⣿⣿⣿⣿⣿⣿⣿⣿⣿⣿⣿⣿⣿⣿⣿⣿⣿⣿⣿⣿⣿⣿⡇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⠀⠀⠀⠀⠀⠀⠀⠀⠀⠀⠀⠀⠀⠀⠀⠀⠀⠀⠀⠀⠀⠀⠀⠀⠀⠀⠀⠀⠀⠀⠀⠀⠀⠀⠀⠀⠀⣿⣿⣿⣿⣿⣿⣿⣿⠀⠀⠀⠀⠀⠀⠀⢀⡀⠘⣿⣿⣿⣿⣿⣿⣿⣿⣿⣿⣿⣿⣿⣿⣿⣿⣿⣿⣿⣿⣿⣿⣿⣿⣿⣿⣿⣿⣿⣿⣿⣿⣿⣿⣿⡇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⠀⠀⠀⠀⠀⠀⠀⠀⠀⠀⠀⠀⠀⠀⠀⠀⠀⠀⠀⠀⠀⠀⠀⠀⠀⠀⠀⠀⠀⠀⠀⠀⠀⠀⠀⠀⠀⣿⣿⣿⣿⣿⣿⣿⣿⠀⠀⠀⠀⠀⢠⣰⣾⣿⠀⣿⣿⣿⣿⣿⣿⣿⣿⣿⣿⣿⣿⣿⣿⣿⣿⣿⣿⣿⣿⣿⣿⣿⣿⣿⣿⣿⣿⣿⣿⣿⣿⣿⣿⣿⡇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⠀⠀⠀⠀⠀⠀⠀⠀⠀⠀⠀⠀⠀⠀⠀⠀⠀⠀⠀⠀⠀⠀⠀⠀⠀⠀⠀⠀⠀⠀⠀⠀⠀⠀⠀⠀⠀⢻⣿⣿⣿⣿⣿⣿⣿⠀⠀⠀⠀⠘⠛⠻⣿⠏⢰⣿⣿⣿⣿⣿⣿⣿⣿⣿⣿⣿⣿⣿⣿⣿⣿⣿⣿⣿⣿⣿⣿⣿⣿⣿⣿⣿⣿⣿⣿⣿⣿⣿⣿⣿⡇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⠀⠀⠀⠀⠀⠀⠀⠀⠀⠀⠀⠀⠀⠀⠀⠀⠀⠀⠀⠀⠀⠀⠀⠀⠀⠀⠀⠀⠀⠀⠀⠀⠀⠀⠀⠀⠀⠈⢿⣿⣿⣿⣿⣿⣿⠀⠀⠀⠀⠀⠀⠀⠀⢠⣿⣿⣿⣿⣿⣿⣿⣿⣿⣿⣿⣿⣿⣿⣿⣿⣿⣿⣿⣿⣿⣿⣿⣿⣿⣿⣿⣿⣿⣿⣿⣿⣿⣿⣿⣿⡇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⠀⠀⠀⠀⠀⠀⠀⠀⠀⠀⠀⠀⠀⠀⠀⠀⠀⠀⠀⠀⠀⠀⠀⠀⠀⠀⠀⠀⠀⠀⠀⠀⠀⠀⠀⠀⠀⠀⢸⣿⣿⣿⣿⣿⣿⠀⠀⠀⠀⠀⠀⠀⠀⠉⠻⣿⣿⣿⣿⣿⣿⣿⣿⣿⣿⣿⣿⣿⣿⣿⣿⣿⣿⣿⣿⣿⣿⣿⣿⣿⣿⣿⣿⣿⣿⣿⣿⣿⣿⣿⡇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⠀⠀⠀⠀⠀⠀⠀⠀⠀⠀⠀⠀⠀⠀⠀⠀⠀⠀⠀⠀⠀⠀⠀⠀⠀⠀⠀⠀⠀⠀⠀⠀⠀⠀⠀⠀⠀⠀⢸⣿⣿⣿⣿⣿⣿⠀⠀⠀⠀⠀⠀⠀⠀⠀⠀⠘⠛⠛⢿⣿⣿⣿⣿⣿⣿⣿⣿⣿⣿⣿⣿⣿⣿⣿⣿⣿⣿⣿⣿⣿⣿⣿⣿⣿⣿⣿⣿⣿⣿⣿⡇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⠀⠀⠀⠀⠀⠀⠀⠀⠀⠀⠀⠀⠀⠀⠀⠀⠀⠀⠀⠀⠀⠀⠀⠀⠀⠀⠀⠀⠀⠀⠀⠀⠀⠀⠀⠀⠀⠀⠘⣿⣿⣿⣿⣿⣿⠀⠀⠀⠀⠀⠀⠀⠀⠀⠀⠀⣀⠀⢸⣿⣿⣿⣿⣿⣿⣿⣿⣿⣿⣿⣿⣿⣿⣿⣿⣿⣿⣿⣿⣿⣿⣿⣿⣿⣿⣿⣿⣿⣿⣿⡇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⠀⠀⠀⠀⠀⠀⠀⠀⠀⠀⠀⠀⠀⠀⠀⠀⠀⠀⠀⠀⠀⠀⠀⠀⠀⠀⠀⠀⠀⠀⠀⠀⠀⠀⠀⠀⠀⠀⠀⢹⣿⣿⣿⣿⣿⠀⠀⠀⠀⠀⠀⠀⠀⠀⠀⠀⢻⣿⣾⣿⣿⣿⣿⣿⣿⣿⣿⣿⣿⣿⣿⣿⣿⣿⣿⣿⣿⣿⣿⣿⣿⣿⣿⣿⣿⣿⣿⣿⣿⣿⡇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⠀⠀⠀⠀⠀⠀⠀⠀⠀⠀⠀⠀⠀⠀⠀⠀⠀⠀⠀⠀⠀⠀⠀⠀⠀⠀⠀⠀⠀⠀⠀⠀⠀⠀⠀⠀⠀⠀⠀⠀⣿⣿⣿⣿⣿⠀⠀⠀⠀⠀⠀⠀⠀⠀⠀⠀⠘⣿⣿⣿⣿⣿⣿⣿⣿⣿⣿⣿⣿⣿⣿⣿⣿⣿⣿⣿⣿⣿⣿⣿⣿⣿⣿⣿⣿⣿⣿⣿⣿⣿⡇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⠀⠀⠀⠀⠀⠀⠀⠀⠀⠀⠀⠀⠀⠀⠀⠀⠀⠀⠀⠀⠀⠀⠀⠀⠀⠀⠀⠀⠀⠀⠀⠀⠀⠀⠀⠀⠀⠀⠀⠀⣠⣄⠀⠀⠀⢸⣿⣿⣿⣿⣿⣿⣿⣿⣿⣿⣿⣿⣿⣿⣿⣿⣿⣿⣿⣿⣿⣿⣿⣿⣿⣿⣿⣿⣿⣿⣿⣿⣿⣿⣿⣿⣿⣿⣿⣿⣿⣿⣿⣿⡇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⠀⠀⠀⠀⠀⠀⠀⠀⠀⠀⠀⠀⠀⠀⠀⠀⠀⠀⠀⠀⠀⠀⠀⠀⠀⠀⠀⠀⠀⠀⠀⠀⠀⠀⠀⠀⠀⠀⠀⠀⣿⣿⣧⠀⠀⢸⣿⣿⣿⣿⣿⣿⣿⣿⣿⣿⣿⣿⣿⣿⣿⣿⣿⣿⣿⣿⣿⣿⣿⣿⣿⣿⣿⣿⣿⣿⣿⣿⣿⣿⣿⣿⣿⣿⣿⣿⣿⣿⣿⣿⡇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⠀⠀⠀⠀⠀⠀⠀⠀⠀⠀⠀⠀⠀⠀⠀⠀⠀⠀⠀⠀⠀⠀⠀⠀⠀⠀⠀⠀⠀⠀⠀⠀⠀⠀⠀⠀⠀⠀⠀⠀⣿⣿⣿⠀⠀⢸⣿⣿⣿⣿⣿⣿⣿⣿⣿⣿⣿⣿⣿⣿⣿⣿⣿⣿⣿⣿⣿⣿⣿⣿⣿⣿⣿⣿⣿⣿⣿⣿⣿⣿⣿⣿⣿⣿⣿⣿⣿⣿⣿⣿⡇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⠀⠀⠀⠀⠀⠀⠀⠀⠀⠀⠀⠀⠀⠀⠀⠀⠀⠀⠀⠀⠀⠀⠀⠀⠀⠀⠀⠀⠀⠀⠀⠀⠀⠀⠀⠀⠀⠀⠀⠀⣿⣿⣿⡄⠀⢸⣿⣿⣿⣿⣿⣿⣿⣿⣿⣿⣿⣿⣿⣿⣿⣿⣿⣿⣿⣿⣿⣿⣿⣿⣿⣿⣿⣿⣿⣿⣿⣿⣿⣿⣿⣿⣿⣿⣿⣿⣿⣿⣿⣿⡇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⠀⠀⠀⠀⠀⠀⠀⠀⠀⠀⠀⠀⠀⠀⠀⠀⠀⠀⠀⠀⠀⠀⠀⠀⠀⠀⠀⠀⠀⠀⠀⠀⠀⠀⠀⠀⠀⠀⠀⠀⢹⣿⣿⡇⠀⢸⣿⣿⣿⣿⣿⣿⣿⣿⣿⣿⣿⣿⣿⣿⣿⣿⣿⣿⣿⣿⣿⣿⣿⣿⣿⣿⣿⣿⣿⣿⣿⣿⣿⣿⣿⣿⣿⣿⣿⣿⣿⣿⣿⣿⡇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⠀⠀⠀⠀⠀⠀⠀⠀⠀⠀⠀⠀⠀⠀⠀⠀⠀⠀⠀⠀⠀⠀⠀⠀⠀⠀⠀⠀⠀⠀⠀⠀⠀⠀⠀⠀⠀⠀⠀⠀⠸⣿⣿⣇⠀⢸⣿⣿⣿⣿⣿⣿⣿⣿⣿⣿⣿⣿⣿⣿⣿⣿⣿⣿⣿⣿⣿⣿⣿⣿⣿⣿⣿⣿⣿⣿⣿⣿⣿⣿⣿⣿⣿⣿⣿⣿⣿⣿⣿⣿⡇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⠀⠀⠀⠀⠀⠀⠀⠀⠀⠀⠀⠀⠀⠀⠀⠀⠀⠀⠀⠀⠀⠀⠀⠀⠀⠀⠀⠀⠀⠀⠀⠀⠀⠀⠀⠀⠀⠀⠀⠀⠀⢻⣿⣿⠀⢸⣿⣿⣿⣿⣿⣿⣿⣿⣿⣿⣿⣿⣿⣿⣿⣿⣿⣿⣿⣿⣿⣿⣿⣿⣿⣿⣿⣿⣿⣿⣿⣿⣿⣿⣿⣿⣿⣿⣿⣿⣿⣿⣿⣿⡇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⠀⠀⠀⠀⠀⠀⠀⠀⠀⠀⠀⠀⠀⠀⠀⠀⠀⠀⠀⠀⠀⠀⠀⠀⠀⠀⠀⠀⠀⠀⠀⠀⠀⠀⠀⠀⠀⠀⠀⠀⠀⢸⣿⣿⡆⢸⣿⣿⣿⣿⣿⣿⣿⣿⣿⣿⣿⣿⣿⣿⣿⣿⣿⣿⣿⣿⣿⣿⣿⣿⣿⣿⣿⣿⣿⣿⣿⣿⣿⣿⣿⣿⣿⣿⣿⣿⣿⣿⣿⣿⡇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⠀⠀⠀⠀⠀⠀⠀⠀⠀⠀⠀⠀⠀⠀⠀⠀⠀⠀⠀⠀⠀⠀⠀⠀⠀⠀⠀⠀⠀⠀⠀⠀⠀⠀⠀⠀⠀⠀⠀⠀⠀⠈⣿⣿⡇⢸⣿⣿⣿⣿⣿⣿⣿⣿⣿⣿⣿⣿⣿⣿⣿⣿⣿⣿⣿⣿⣿⣿⣿⣿⣿⣿⣿⣿⣿⣿⣿⣿⣿⣿⣿⣿⣿⣿⣿⣿⣿⣿⣿⣿⡇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⠀⠀⠀⠀⠀⠀⠀⠀⠀⠀⠀⠀⠀⠀⠀⠀⠀⠀⠀⠀⠀⠀⠀⠀⠀⠀⠀⠀⠀⠀⠀⠀⠀⠀⠀⠀⠀⠀⠀⠀⠀⠀⢿⣿⣿⢈⣿⣿⣿⣿⣿⣿⣿⣿⣿⣿⣿⣿⣿⣿⣿⣿⣿⣿⣿⣿⣿⣿⣿⣿⣿⣿⣿⣿⣿⣿⣿⣿⣿⣿⣿⣿⣿⣿⣿⣿⣿⣿⣿⣿⡇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⠀⠀⠀⠀⠀⠀⠀⠀⠀⠀⠀⠀⠀⠀⠀⠀⠀⠀⠀⠀⠀⠀⠀⠀⠀⠀⠀⠀⠀⠀⠀⠀⠀⠀⠀⠀⠀⠀⠀⠀⠀⢠⣿⣿⣿⠀⢻⣿⣿⣿⣿⣿⣿⣿⣿⣿⣿⣿⣿⣿⣿⣿⣿⣿⣿⣿⣿⣿⣿⣿⣿⣿⣿⣿⣿⣿⣿⣿⣿⣿⣿⣿⣿⣿⣿⣿⣿⣿⣿⣿⡇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⠀⠀⠀⠀⠀⠀⠀⠀⠀⠀⠀⠀⠀⠀⠀⠀⠀⠀⠀⠀⠀⠀⠀⠀⠀⠀⠀⠀⠀⠀⠀⠀⠀⠀⠀⠀⠀⠀⠀⠀⠀⣾⣿⣿⣿⠀⣼⣿⣿⣿⣿⣿⣿⣿⣿⣿⣿⣿⣿⣿⣿⣿⣿⣿⣿⣿⣿⣿⣿⣿⣿⣿⣿⣿⣿⣿⣿⣿⣿⣿⣿⣿⣿⣿⣿⣿⣿⣿⣿⣿⡇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⠀⠀⠀⠀⠀⠀⠀⠀⠀⠀⠀⠀⠀⠀⠀⠀⠀⠀⠀⠀⠀⠀⠀⠀⠀⠀⠀⠀⠀⠀⠀⠀⠀⠀⠀⠀⠀⠀⠀⠀⢠⣿⣿⣿⣿⢸⣿⣿⣿⣿⣿⣿⣿⣿⣿⣿⣿⣿⣿⣿⣿⣿⣿⣿⣿⣿⣿⣿⣿⣿⣿⣿⣿⣿⣿⣿⣿⣿⣿⣿⣿⣿⣿⣿⣿⣿⣿⣿⣿⣿⡇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⠀⠀⠀⠀⠀⠀⠀⠀⠀⠀⠀⠀⠀⠀⠀⠀⠀⠀⠀⠀⠀⠀⠀⠀⠀⠀⠀⠀⠀⠀⠀⠀⠀⠀⠀⠀⠀⠀⠀⢰⣿⣿⣿⣿⣿⠀⣿⣿⣿⣿⣿⣿⣿⣿⣿⣿⣿⣿⣿⣿⣿⣿⣿⣿⣿⣿⣿⣿⣿⣿⣿⣿⣿⣿⣿⣿⣿⣿⣿⣿⣿⣿⣿⣿⣿⣿⣿⣿⣿⣿⡇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⠀⠀⠀⠀⠀⠀⠀⠀⠀⠀⠀⠀⠀⠀⠀⠀⠀⠀⠀⠀⠀⠀⠀⠀⠀⠀⠀⠀⠀⠀⠀⠀⠀⠀⠀⠀⠀⠀⠀⢸⣿⣿⣿⣿⣄⠸⣿⣿⣿⣿⣿⣿⣿⣿⣿⣿⣿⣿⣿⣿⣿⣿⣿⣿⣿⣿⣿⣿⣿⣿⣿⣿⣿⣿⣿⣿⣿⣿⣿⣿⣿⣿⣿⣿⣿⣿⣿⣿⣿⣿⡇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⠀⠀⠀⠀⠀⠀⠀⠀⠀⠀⠀⠀⠀⠀⠀⠀⠀⠀⠀⠀⠀⠀⠀⠀⠀⠀⠀⠀⠀⠀⠀⠀⠀⠀⠀⠀⠀⠀⠀⣸⣿⣿⣿⣿⣿⠀⠈⠛⠻⢿⣿⣿⣿⣿⣿⣿⣿⣿⣿⣿⣿⣿⣿⣿⣿⣿⣿⣿⣿⣿⣿⣿⣿⣿⣿⣿⣿⣿⣿⣿⣿⣿⣿⣿⣿⣿⣿⣿⣿⣿⡇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⠀⠀⠀⠀⠀⠀⠀⠀⠀⠀⠀⠀⠀⠀⠀⠀⠀⠀⠀⠀⠀⠀⠀⠀⠀⠀⠀⠀⠀⠀⠀⠀⠀⠀⠀⠀⣾⣿⣿⣿⣿⣿⣿⣿⣿⠀⠀⠀⠀⠀⠈⢻⣿⣿⣿⣿⣿⣿⣿⣿⣿⣿⣿⣿⣿⣿⣿⣿⣿⣿⣿⣿⣿⣿⣿⣿⣿⣿⣿⣿⣿⣿⣿⣿⣿⣿⣿⣿⣿⣿⡇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⠀⠀⠀⠀⠀⠀⠀⠀⠀⠀⠀⠀⠀⠀⠀⠀⠀⠀⠀⠀⠀⠀⠀⠀⠀⠀⠀⠀⠀⠀⠀⠀⠀⠀⠀⣴⣿⣿⣿⣿⣿⣿⣿⣿⣿⠀⠀⠀⠀⠀⠀⠘⣿⣿⣿⣿⣿⣿⣿⣿⣿⣿⣿⣿⣿⣿⣿⣿⣿⣿⣿⣿⣿⣿⣿⣿⣿⣿⣿⣿⣿⣿⣿⣿⣿⣿⣿⣿⣿⣿⡇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⠀⠀⠀⠀⠀⠀⠀⠀⠀⠀⠀⠀⠀⠀⠀⠀⠀⠀⠀⠀⠀⠀⠀⠀⠀⠀⠀⠀⠀⠀⠀⠀⠀⠀⣴⣿⣿⣿⣿⣿⣿⣿⣿⣿⣿⠀⠀⠀⠀⠀⠀⠀⢘⣿⣿⣿⣿⣿⣿⣿⣿⣿⣿⣿⣿⣿⣿⣿⣿⣿⣿⣿⣿⣿⣿⣿⣿⣿⣿⣿⣿⣿⣿⣿⣿⣿⣿⣿⣿⣿⡇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⠀⠀⠀⠀⠀⠀⠀⠀⠀⠀⠀⠀⠀⠀⠀⠀⠀⠀⠀⠀⠀⠀⠀⠀⠀⠀⠀⠀⠀⠀⠀⠀⠀⠀⢸⣿⣿⣿⣿⣿⣿⣿⣿⣿⣿⠀⠀⠀⠀⠀⠀⠀⠈⣿⣿⣿⣿⣿⣿⣿⣿⣿⣿⣿⣿⣿⣿⣿⣿⣿⣿⣿⣿⣿⣿⣿⣿⣿⣿⣿⣿⣿⣿⣿⣿⣿⣿⣿⣿⣿⡇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⠀⠀⠀⠀⠀⠀⠀⠀⠀⠀⠀⠀⠀⠀⠀⠀⠀⠀⠀⠀⠀⠀⠀⠀⠀⠀⠀⠀⠀⠀⠀⠀⠀⠀⠀⢻⣿⣿⣿⣿⣿⣿⣿⣿⣿⠀⠀⠀⠀⠀⠀⠀⣾⣿⣿⣿⣿⣿⣿⣿⣿⣿⣿⣿⣿⣿⣿⣿⣿⣿⣿⣿⣿⣿⣿⣿⣿⣿⣿⣿⣿⣿⣿⣿⣿⣿⣿⣿⣿⣿⡇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⠀⠀⠀⠀⠀⠀⠀⠀⠀⠀⠀⠀⠀⠀⠀⠀⠀⠀⠀⠀⠀⠀⠀⠀⠀⠀⠀⠀⠀⠀⠀⠀⠀⠀⠀⢀⣿⣿⣿⣿⣿⣿⣿⣿⣿⠀⠀⠀⠀⠀⠀⢈⣻⣿⣿⣿⣿⣿⣿⣿⣿⣿⣿⣿⣿⣿⣿⣿⣿⣿⣿⣿⣿⣿⣿⣿⣿⣿⣿⣿⣿⣿⣿⣿⣿⣿⣿⣿⣿⣿⡇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⠀⠀⠀⠀⠀⠀⠀⠀⠀⠀⠀⠀⠀⠀⠀⠀⠀⠀⠀⠀⠀⠀⠀⠀⠀⠀⠀⠀⠀⠀⠀⠀⠀⠀⠀⢸⣿⣿⣿⣿⣿⣿⣿⣿⣿⠀⠀⠀⠀⠀⠀⡀⠙⢿⣿⣿⣿⣿⣿⣿⣿⣿⣿⣿⣿⣿⣿⣿⣿⣿⣿⣿⣿⣿⣿⣿⣿⣿⣿⣿⣿⣿⣿⣿⣿⣿⣿⣿⣿⣿⡇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⠀⠀⠀⠀⠀⠀⠀⠀⠀⠀⠀⠀⠀⠀⠀⠀⠀⠀⠀⠀⠀⠀⠀⠀⠀⠀⠀⠀⠀⠀⠀⠀⠀⠀⠀⢰⢿⣿⣿⣿⣿⣿⣿⣿⣿⠀⠀⠀⠀⠄⢷⣿⣦⢸⣿⣿⣿⣿⣿⣿⣿⣿⣿⣿⣿⣿⣿⣿⣿⣿⣿⣿⣿⣿⣿⣿⣿⣿⣿⣿⣿⣿⣿⣿⣿⣿⣿⣿⣿⣿⡇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⠀⠀⠀⠀⠀⠀⠀⠀⠀⠀⠀⠀⠀⠀⠀⠀⠀⠀⠀⠀⠀⠀⠀⠀⠀⠀⠀⠀⠀⠀⠀⠀⠀⠀⠀⢸⠀⠹⣿⣿⣿⣿⣿⣿⣿⠀⠀⠀⠀⠀⠀⠘⠏⢸⣿⣿⣿⣿⣿⣿⣿⣿⣿⣿⣿⣿⣿⣿⣿⣿⣿⣿⣿⣿⣿⣿⣿⣿⣿⣿⣿⣿⣿⣿⣿⣿⣿⣿⣿⣿⡇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⠀⠀⠀⠀⠀⠀⠀⠀⠀⠀⠀⠀⠀⠀⠀⠀⠀⠀⠀⠀⠀⠀⠀⠀⠀⠀⠀⠀⠀⠀⠀⠀⠀⠀⠀⠈⢧⡀⣿⣿⣿⣿⣿⣿⣿⠀⠀⠀⠀⠀⠀⠀⢀⣿⣿⣿⣿⣿⣿⣿⣿⣿⣿⣿⣿⣿⣿⣿⣿⣿⣿⣿⣿⣿⣿⣿⣿⣿⣿⣿⣿⣿⣿⣿⣿⣿⣿⣿⣿⣿⡇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⠀⠀⠀⠀⠀⠀⠀⠀⠀⠀⠀⠀⠀⠀⠀⠀⠀⠀⠀⠀⠀⠀⠀⠀⠀⠀⠀⠀⠀⠀⠀⠀⠀⠀⠀⠀⠈⠻⣿⣿⣿⣿⣿⣿⣿⠀⠀⠀⠀⠀⠀⠀⠘⠻⣿⣿⣿⣿⣿⣿⣿⣿⣿⣿⣿⣿⣿⣿⣿⣿⣿⣿⣿⣿⣿⣿⣿⣿⣿⣿⣿⣿⣿⣿⣿⣿⣿⣿⣿⣿⡇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⠀⠀⠀⠀⠀⠀⠀⠀⠀⠀⠀⠀⠀⠀⠀⠀⠀⠀⠀⠀⠀⠀⠀⠀⠀⠀⠀⠀⠀⠀⠀⠀⠀⠀⠀⠀⠀⠀⣿⣿⣿⣿⣿⣿⣿⠀⠀⠀⠀⠀⠀⠀⠀⠀⠈⠻⠛⠻⣿⣿⣿⣿⣿⣿⣿⣿⣿⣿⣿⣿⣿⣿⣿⣿⣿⣿⣿⣿⣿⣿⣿⣿⣿⣿⣿⣿⣿⣿⣿⣿⡇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⠀⠀⠀⠀⠀⠀⠀⠀⠀⠀⠀⠀⠀⠀⠀⠀⠀⠀⠀⠀⠀⠀⠀⠀⠀⠀⠀⠀⠀⠀⠀⠀⠀⠀⠀⠀⠀⠀⢹⣿⣿⣿⣿⣿⣿⠀⠀⠀⠀⠀⠀⠀⠀⠀⠀⢀⠀⠀⢻⣿⣿⣿⣿⣿⣿⣿⣿⣿⣿⣿⣿⣿⣿⣿⣿⣿⣿⣿⣿⣿⣿⣿⣿⣿⣿⣿⣿⣿⣿⣿⡇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⠀⠀⠀⠀⠀⠀⠀⠀⠀⠀⠀⠀⠀⠀⠀⠀⠀⠀⠀⠀⠀⠀⠀⠀⠀⠀⠀⠀⠀⠀⠀⠀⠀⠀⠀⠀⠀⠀⠘⣿⣿⣿⣿⣿⣿⠀⠀⠀⠀⠀⠀⠀⠀⠀⠀⠈⣿⣶⣾⣿⣿⣿⣿⣿⣿⣿⣿⣿⣿⣿⣿⣿⣿⣿⣿⣿⣿⣿⣿⣿⣿⣿⣿⣿⣿⣿⣿⣿⣿⣿⡇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⠀⠀⠀⠀⠀⠀⠀⠀⠀⠀⠀⠀⠀⠀⠀⠀⠀⠀⠀⠀⠀⠀⠀⠀⠀⠀⠀⠀⠀⠀⠀⠀⠀⠀⠀⠀⠀⠀⢰⣤⠀⠀⠀⠀⠀⣿⣿⣿⣿⣿⣿⣿⣿⣿⣿⣿⣿⣿⣿⣿⣿⣿⣿⣿⣿⣿⣿⣿⣿⣿⣿⣿⣿⣿⣿⣿⣿⣿⣿⣿⣿⣿⣿⣿⣿⣿⣿⣿⣿⣿⡇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⠀⠀⠀⠀⠀⠀⠀⠀⠀⠀⠀⠀⠀⠀⠀⠀⠀⠀⠀⠀⠀⠀⠀⠀⠀⠀⠀⠀⠀⠀⠀⠀⠀⠀⠀⠀⠀⠀⣿⣿⣷⠀⠀⠀⠀⣿⣿⣿⣿⣿⣿⣿⣿⣿⣿⣿⣿⣿⣿⣿⣿⣿⣿⣿⣿⣿⣿⣿⣿⣿⣿⣿⣿⣿⣿⣿⣿⣿⣿⣿⣿⣿⣿⣿⣿⣿⣿⣿⣿⣿⡇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⠀⠀⠀⠀⠀⠀⠀⠀⠀⠀⠀⠀⠀⠀⠀⠀⠀⠀⠀⠀⠀⠀⠀⠀⠀⠀⠀⠀⠀⠀⠀⠀⠀⠀⠀⠀⠀⠀⣿⣿⣿⡇⠀⠀⠀⣿⣿⣿⣿⣿⣿⣿⣿⣿⣿⣿⣿⣿⣿⣿⣿⣿⣿⣿⣿⣿⣿⣿⣿⣿⣿⣿⣿⣿⣿⣿⣿⣿⣿⣿⣿⣿⣿⣿⣿⣿⣿⣿⣿⣿⡇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⠀⠀⠀⠀⠀⠀⠀⠀⠀⠀⠀⠀⠀⠀⠀⠀⠀⠀⠀⠀⠀⠀⠀⠀⠀⠀⠀⠀⠀⠀⠀⠀⠀⠀⠀⠀⠀⠀⢿⣿⣿⡇⠀⠀⠀⣿⣿⣿⣿⣿⣿⣿⣿⣿⣿⣿⣿⣿⣿⣿⣿⣿⣿⣿⣿⣿⣿⣿⣿⣿⣿⣿⣿⣿⣿⣿⣿⣿⣿⣿⣿⣿⣿⣿⣿⣿⣿⣿⣿⣿⡇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⠀⠀⠀⠀⠀⠀⠀⠀⠀⠀⠀⠀⠀⠀⠀⠀⠀⠀⠀⠀⠀⠀⠀⠀⠀⠀⠀⠀⠀⠀⠀⠀⠀⠀⠀⠀⠀⠀⠈⣿⣿⣿⡀⠀⠀⣿⣿⣿⣿⣿⣿⣿⣿⣿⣿⣿⣿⣿⣿⣿⣿⣿⣿⣿⣿⣿⣿⣿⣿⣿⣿⣿⣿⣿⣿⣿⣿⣿⣿⣿⣿⣿⣿⣿⣿⣿⣿⣿⣿⣿⡇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⠀⠀⠀⠀⠀⠀⠀⠀⠀⠀⠀⠀⠀⠀⠀⠀⠀⠀⠀⠀⠀⠀⠀⠀⠀⠀⠀⠀⠀⠀⠀⠀⠀⠀⠀⠀⠀⠀⠀⢹⣿⣿⡇⠀⠀⣿⣿⣿⣿⣿⣿⣿⣿⣿⣿⣿⣿⣿⣿⣿⣿⣿⣿⣿⣿⣿⣿⣿⣿⣿⣿⣿⣿⣿⣿⣿⣿⣿⣿⣿⣿⣿⣿⣿⣿⣿⣿⣿⣿⣿⡇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⠀⠀⠀⠀⠀⠀⠀⠀⠀⠀⠀⠀⠀⠀⠀⠀⠀⠀⠀⠀⠀⠀⠀⠀⠀⠀⠀⠀⠀⠀⠀⠀⠀⠀⠀⠀⠀⠀⠀⠘⣿⣿⣧⠀⠀⣿⣿⣿⣿⣿⣿⣿⣿⣿⣿⣿⣿⣿⣿⣿⣿⣿⣿⣿⣿⣿⣿⣿⣿⣿⣿⣿⣿⣿⣿⣿⣿⣿⣿⣿⣿⣿⣿⣿⣿⣿⣿⣿⣿⣿⡇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⠀⠀⠀⠀⠀⠀⠀⠀⠀⠀⠀⠀⠀⠀⠀⠀⠀⠀⠀⠀⠀⠀⠀⠀⠀⠀⠀⠀⠀⠀⠀⠀⠀⠀⠀⠀⠀⠀⠀⠀⢸⣿⣿⡄⠀⣿⣿⣿⣿⣿⣿⣿⣿⣿⣿⣿⣿⣿⣿⣿⣿⣿⣿⣿⣿⣿⣿⣿⣿⣿⣿⣿⣿⣿⣿⣿⣿⣿⣿⣿⣿⣿⣿⣿⣿⣿⣿⣿⣿⣿⡇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⠀⠀⠀⠀⠀⠀⠀⠀⠀⠀⠀⠀⠀⠀⠀⠀⠀⠀⠀⠀⠀⠀⠀⠀⠀⠀⠀⠀⠀⠀⠀⠀⠀⠀⠀⠀⠀⠀⠀⠀⠀⣿⣿⣧⣀⣿⣿⣿⣿⣿⣿⣿⣿⣿⣿⣿⣿⣿⣿⣿⣿⣿⣿⣿⣿⣿⣿⣿⣿⣿⣿⣿⣿⣿⣿⣿⣿⣿⣿⣿⣿⣿⣿⣿⣿⣿⣿⣿⣿⣿⡇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⠀⠀⠀⠀⠀⠀⠀⠀⠀⠀⠀⠀⠀⠀⠀⠀⠀⠀⠀⠀⠀⠀⠀⠀⠀⠀⠀⠀⠀⠀⠀⠀⠀⠀⠀⠀⠀⠀⠀⠀⠀⣽⣿⣿⣄⢿⣿⣿⣿⣿⣿⣿⣿⣿⣿⣿⣿⣿⣿⣿⣿⣿⣿⣿⣿⣿⣿⣿⣿⣿⣿⣿⣿⣿⣿⣿⣿⣿⣿⣿⣿⣿⣿⣿⣿⣿⣿⣿⣿⣿⡇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⠀⠀⠀⠀⠀⠀⠀⠀⠀⠀⠀⠀⠀⠀⠀⠀⠀⠀⠀⠀⠀⠀⠀⠀⠀⠀⠀⠀⠀⠀⠀⠀⠀⠀⠀⠀⠀⠀⠀⠀⣸⣿⣿⣿⣿⢸⣿⣿⣿⣿⣿⣿⣿⣿⣿⣿⣿⣿⣿⣿⣿⣿⣿⣿⣿⣿⣿⣿⣿⣿⣿⣿⣿⣿⣿⣿⣿⣿⣿⣿⣿⣿⣿⣿⣿⣿⣿⣿⣿⣿⡇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⠀⠀⠀⠀⠀⠀⠀⠀⠀⠀⠀⠀⠀⠀⠀⠀⠀⠀⠀⠀⠀⠀⠀⠀⠀⠀⠀⠀⠀⠀⠀⠀⠀⠀⠀⠀⠀⠀⠀⠀⣿⣿⣿⣿⡟⣿⣿⣿⣿⣿⣿⣿⣿⣿⣿⣿⣿⣿⣿⣿⣿⣿⣿⣿⣿⣿⣿⣿⣿⣿⣿⣿⣿⣿⣿⣿⣿⣿⣿⣿⣿⣿⣿⣿⣿⣿⣿⣿⣿⣿⡇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⠀⠀⠀⠀⠀⠀⠀⠀⠀⠀⠀⠀⠀⠀⠀⠀⠀⠀⠀⠀⠀⠀⠀⠀⠀⠀⠀⠀⠀⠀⠀⠀⠀⠀⠀⠀⠀⠀⢀⣴⣿⣿⣿⣿⣧⣿⣿⣿⣿⣿⣿⣿⣿⣿⣿⣿⣿⣿⣿⣿⣿⣿⣿⣿⣿⣿⣿⣿⣿⣿⣿⣿⣿⣿⣿⣿⣿⣿⣿⣿⣿⣿⣿⣿⣿⣿⣿⣿⣿⣿⡇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⠀⠀⠀⠀⠀⠀⠀⠀⠀⠀⠀⠀⠀⠀⠀⠀⠀⠀⠀⠀⠀⠀⠀⠀⠀⠀⠀⠀⠀⠀⠀⠀⠀⠀⠀⠀⠀⠀⢸⣿⣿⣿⣿⠛⠛⣾⣿⣿⣿⣿⣿⣿⣿⣿⣿⣿⣿⣿⣿⣿⣿⣿⣿⣿⣿⣿⣿⣿⣿⣿⣿⣿⣿⣿⣿⣿⣿⣿⣿⣿⣿⣿⣿⣿⣿⣿⣿⣿⣿⣿⡇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⠀⠀⠀⠀⠀⠀⠀⠀⠀⠀⠀⠀⠀⠀⠀⠀⠀⠀⠀⠀⠀⠀⠀⠀⠀⠀⠀⠀⠀⠀⠀⠀⠀⠀⠀⠀⠀⠀⢸⣿⣿⣿⣿⣶⣶⠙⢿⣿⣿⣿⣿⣿⣿⣿⣿⣿⣿⣿⣿⣿⣿⣿⣿⣿⣿⣿⣿⣿⣿⣿⣿⣿⣿⣿⣿⣿⣿⣿⣿⣿⣿⣿⣿⣿⣿⣿⣿⣿⣿⣿⡇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⠀⠀⠀⠀⠀⠀⠀⠀⠀⠀⠀⠀⠀⠀⠀⠀⠀⠀⠀⠀⠀⠀⠀⠀⠀⠀⠀⠀⠀⠀⠀⠀⠀⠀⠀⠀⢀⣤⣼⣿⣿⣿⣿⣿⣿⠀⠀⠀⠈⠙⠻⣿⣿⣿⣿⣿⣿⣿⣿⣿⣿⣿⣿⣿⣿⣿⣿⣿⣿⣿⣿⣿⣿⣿⣿⣿⣿⣿⣿⣿⣿⣿⣿⣿⣿⣿⣿⣿⣿⣿⡇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⠀⠀⠀⠀⠀⠀⠀⠀⠀⠀⠀⠀⠀⠀⠀⠀⠀⠀⠀⠀⠀⠀⠀⠀⠀⠀⠀⠀⠀⠀⠀⠀⠀⠀⢀⣼⣿⣿⣿⣿⣿⣿⣿⣿⣿⠀⠀⠀⠀⠀⠀⠀⠹⣿⣿⣿⣿⣿⣿⣿⣿⣿⣿⣿⣿⣿⣿⣿⣿⣿⣿⣿⣿⣿⣿⣿⣿⣿⣿⣿⣿⣿⣿⣿⣿⣿⣿⣿⣿⣿⡇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⠀⠀⠀⠀⠀⠀⠀⠀⠀⠀⠀⠀⠀⠀⠀⠀⠀⠀⠀⠀⠀⠀⠀⠀⠀⠀⠀⠀⠀⠀⠀⠀⠀⠀⠘⣿⣿⣿⣿⣿⣿⣿⣿⣿⣿⠀⠀⠀⠀⠀⠀⠀⠀⣿⣿⣿⣿⣿⣿⣿⣿⣿⣿⣿⣿⣿⣿⣿⣿⣿⣿⣿⣿⣿⣿⣿⣿⣿⣿⣿⣿⣿⣿⣿⣿⣿⣿⣿⣿⣿⡇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⠀⠀⠀⠀⠀⠀⠀⠀⠀⠀⠀⠀⠀⠀⠀⠀⠀⠀⠀⠀⠀⠀⠀⠀⠀⠀⠀⠀⠀⠀⠀⠀⠀⠀⠀⣿⣿⣿⣿⣿⣿⣿⣿⣿⣿⠀⠀⠀⠀⠀⠀⠀⢠⣼⣿⣿⣿⣿⣿⣿⣿⣿⣿⣿⣿⣿⣿⣿⣿⣿⣿⣿⣿⣿⣿⣿⣿⣿⣿⣿⣿⣿⣿⣿⣿⣿⣿⣿⣿⣿⡇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⠀⠀⠀⠀⠀⠀⠀⠀⠀⠀⠀⠀⠀⠀⠀⠀⠀⠀⠀⠀⠀⠀⠀⠀⠀⠀⠀⠀⠀⠀⠀⠀⠀⠀⠀⠘⣿⣿⣿⣿⣿⣿⣿⣿⣿⠀⠀⠀⠀⠀⠀⠠⣿⣿⣿⣿⣿⣿⣿⣿⣿⣿⣿⣿⣿⣿⣿⣿⣿⣿⣿⣿⣿⣿⣿⣿⣿⣿⣿⣿⣿⣿⣿⣿⣿⣿⣿⣿⣿⣿⡇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⠀⠀⠀⠀⠀⠀⠀⠀⠀⠀⠀⠀⠀⠀⠀⠀⠀⠀⠀⠀⠀⠀⠀⠀⠀⠀⠀⠀⠀⠀⠀⠀⠀⠀⠀⣼⣿⣿⣿⣿⣿⣿⣿⣿⣿⠀⠀⠀⠀⠀⠀⠐⣾⣿⣿⣿⣿⣿⣿⣿⣿⣿⣿⣿⣿⣿⣿⣿⣿⣿⣿⣿⣿⣿⣿⣿⣿⣿⣿⣿⣿⣿⣿⣿⣿⣿⣿⣿⣿⣿⡇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⠀⠀⠀⠀⠀⠀⠀⠀⠀⠀⠀⠀⠀⠀⠀⠀⠀⠀⠀⠀⠀⠀⠀⠀⠀⠀⠀⠀⠀⠀⠀⠀⠀⠀⠀⢸⣿⣿⣿⣿⣿⣿⣿⣿⣿⠀⠀⠀⠀⠀⣄⣀⠘⣿⣿⣿⣿⣿⣿⣿⣿⣿⣿⣿⣿⣿⣿⣿⣿⣿⣿⣿⣿⣿⣿⣿⣿⣿⣿⣿⣿⣿⣿⣿⣿⣿⣿⣿⣿⣿⡇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⠀⠀⠀⠀⠀⠀⠀⠀⠀⠀⠀⠀⠀⠀⠀⠀⠀⠀⠀⠀⠀⠀⠀⠀⠀⠀⠀⠀⠀⠀⠀⠀⠀⠀⢰⠏⠙⢿⣿⣿⣿⣿⣿⣿⣿⠀⠀⠀⠀⠁⠙⢻⡆⢸⣿⣿⣿⣿⣿⣿⣿⣿⣿⣿⣿⣿⣿⣿⣿⣿⣿⣿⣿⣿⣿⣿⣿⣿⣿⣿⣿⣿⣿⣿⣿⣿⣿⣿⣿⣿⡇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⠀⠀⠀⠀⠀⠀⠀⠀⠀⠀⠀⠀⠀⠀⠀⠀⠀⠀⠀⠀⠀⠀⠀⠀⠀⠀⠀⠀⠀⠀⠀⠀⠀⠀⠸⡄⠀⠈⣿⣿⣿⣿⣿⣿⣿⠀⠀⠀⠀⠀⠀⠀⠁⣾⣿⣿⣿⣿⣿⣿⣿⣿⣿⣿⣿⣿⣿⣿⣿⣿⣿⣿⣿⣿⣿⣿⣿⣿⣿⣿⣿⣿⣿⣿⣿⣿⣿⣿⣿⣿⡇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⠀⠀⠀⠀⠀⠀⠀⠀⠀⠀⠀⠀⠀⠀⠀⠀⠀⠀⠀⠀⠀⠀⠀⠀⠀⠀⠀⠀⠀⠀⠀⠀⠀⠀⠀⠹⣦⡀⣿⣿⣿⣿⣿⣿⣿⠀⠀⠀⠀⠀⠀⠀⢼⣿⣿⣿⣿⣿⣿⣿⣿⣿⣿⣿⣿⣿⣿⣿⣿⣿⣿⣿⣿⣿⣿⣿⣿⣿⣿⣿⣿⣿⣿⣿⣿⣿⣿⣿⣿⣿⡇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⠀⠀⠀⠀⠀⠀⠀⠀⠀⠀⠀⠀⠀⠀⠀⠀⠀⠀⠀⠀⠀⠀⠀⠀⠀⠀⠀⠀⠀⠀⠀⠀⠀⠀⠀⠀⠈⠻⣿⣿⣿⣿⣿⣿⣿⠀⠀⠀⠀⠀⠀⠀⠀⠉⠻⣿⣿⣿⣿⣿⣿⣿⣿⣿⣿⣿⣿⣿⣿⣿⣿⣿⣿⣿⣿⣿⣿⣿⣿⣿⣿⣿⣿⣿⣿⣿⣿⣿⣿⣿⡇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⠀⠀⠀⠀⠀⠀⠀⠀⠀⠀⠀⠀⠀⠀⠀⠀⠀⠀⠀⠀⠀⠀⠀⠀⠀⠀⠀⠀⠀⠀⠀⠀⠀⠀⠀⠀⠀⠀⢿⣿⣿⣿⣿⣿⣿⠀⠀⠀⠀⠀⠀⠀⠀⠀⠀⠉⠉⠙⣿⣿⣿⣿⣿⣿⣿⣿⣿⣿⣿⣿⣿⣿⣿⣿⣿⣿⣿⣿⣿⣿⣿⣿⣿⣿⣿⣿⣿⣿⣿⣿⡇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⠀⠀⠀⠀⠀⠀⠀⠀⠀⠀⠀⠀⠀⠀⠀⠀⠀⠀⠀⠀⠀⠀⠀⠀⠀⠀⠀⠀⠀⠀⠀⠀⠀⠀⠀⠀⠀⠀⠸⣿⣿⣿⣿⣿⣿⠀⠀⠀⠀⠀⠀⠀⠀⠀⠀⠠⣄⡀⢹⣿⣿⣿⣿⣿⣿⣿⣿⣿⣿⣿⣿⣿⣿⣿⣿⣿⣿⣿⣿⣿⣿⣿⣿⣿⣿⣿⣿⣿⣿⣿⡇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⠀⠀⠀⠀⠀⠀⠀⠀⠀⠀⠀⠀⠀⠀⠀⠀⠀⠀⠀⠀⠀⠀⠀⠀⠀⠀⠀⠀⠀⠀⠀⠀⠀⠀⠀⠀⣸⣿⣆⠀⠀⠀⠀⠀⠀⣿⣿⣿⣿⣿⣿⣿⣿⣿⣿⣿⣿⣿⣿⣿⣿⣿⣿⣿⣿⣿⣿⣿⣿⣿⣿⣿⣿⣿⣿⣿⣿⣿⣿⣿⣿⣿⣿⣿⣿⣿⣿⣿⣿⣿⡇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⠀⠀⠀⠀⠀⠀⠀⠀⠀⠀⠀⠀⠀⠀⠀⠀⠀⠀⠀⠀⠀⠀⠀⠀⠀⠀⠀⠀⠀⠀⠀⠀⠀⠀⠀⠀⣿⣿⣿⣇⠀⠀⠀⠀⠀⣿⣿⣿⣿⣿⣿⣿⣿⣿⣿⣿⣿⣿⣿⣿⣿⣿⣿⣿⣿⣿⣿⣿⣿⣿⣿⣿⣿⣿⣿⣿⣿⣿⣿⣿⣿⣿⣿⣿⣿⣿⣿⣿⣿⣿⡇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⠀⠀⠀⠀⠀⠀⠀⠀⠀⠀⠀⠀⠀⠀⠀⠀⠀⠀⠀⠀⠀⠀⠀⠀⠀⠀⠀⠀⠀⠀⠀⠀⠀⠀⠀⠀⢿⣿⣿⣿⠀⠀⠀⠀⠀⣿⣿⣿⣿⣿⣿⣿⣿⣿⣿⣿⣿⣿⣿⣿⣿⣿⣿⣿⣿⣿⣿⣿⣿⣿⣿⣿⣿⣿⣿⣿⣿⣿⣿⣿⣿⣿⣿⣿⣿⣿⣿⣿⣿⣿⡇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⠀⠀⠀⠀⠀⠀⠀⠀⠀⠀⠀⠀⠀⠀⠀⠀⠀⠀⠀⠀⠀⠀⠀⠀⠀⠀⠀⠀⠀⠀⠀⠀⠀⠀⠀⠀⠸⣿⣿⣿⡆⠀⠀⠀⠀⣿⣿⣿⣿⣿⣿⣿⣿⣿⣿⣿⣿⣿⣿⣿⣿⣿⣿⣿⣿⣿⣿⣿⣿⣿⣿⣿⣿⣿⣿⣿⣿⣿⣿⣿⣿⣿⣿⣿⣿⣿⣿⣿⣿⣿⡇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⠀⠀⠀⠀⠀⠀⠀⠀⠀⠀⠀⠀⠀⠀⠀⠀⠀⠀⠀⠀⠀⠀⠀⠀⠀⠀⠀⠀⠀⠀⠀⠀⠀⠀⠀⠀⠀⢿⣿⣿⣇⠀⠀⠀⠀⣿⣿⣿⣿⣿⣿⣿⣿⣿⣿⣿⣿⣿⣿⣿⣿⣿⣿⣿⣿⣿⣿⣿⣿⣿⣿⣿⣿⣿⣿⣿⣿⣿⣿⣿⣿⣿⣿⣿⣿⣿⣿⣿⣿⣿⡇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⠀⠀⠀⠀⠀⠀⠀⠀⠀⠀⠀⠀⠀⠀⠀⠀⠀⠀⠀⠀⠀⠀⠀⠀⠀⠀⠀⠀⠀⠀⠀⠀⠀⠀⠀⠀⠀⠸⣿⣿⣿⠀⠀⠀⠀⣿⣿⣿⣿⣿⣿⣿⣿⣿⣿⣿⣿⣿⣿⣿⣿⣿⣿⣿⣿⣿⣿⣿⣿⣿⣿⣿⣿⣿⣿⣿⣿⣿⣿⣿⣿⣿⣿⣿⣿⣿⣿⣿⣿⣿⡇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⠀⠀⠀⠀⠀⠀⠀⠀⠀⠀⠀⠀⠀⠀⠀⠀⠀⠀⠀⠀⠀⠀⠀⠀⠀⠀⠀⠀⠀⠀⠀⠀⠀⠀⠀⠀⠀⠀⢿⣿⣿⡇⠀⠀⠀⣿⣿⣿⣿⣿⣿⣿⣿⣿⣿⣿⣿⣿⣿⣿⣿⣿⣿⣿⣿⣿⣿⣿⣿⣿⣿⣿⣿⣿⣿⣿⣿⣿⣿⣿⣿⣿⣿⣿⣿⣿⣿⣿⣿⣿⡇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⠀⠀⠀⠀⠀⠀⠀⠀⠀⠀⠀⠀⠀⠀⠀⠀⠀⠀⠀⠀⠀⠀⠀⠀⠀⠀⠀⠀⠀⠀⠀⠀⠀⠀⠀⠀⠀⠀⢸⣿⣿⣧⠀⠀⠀⣿⣿⣿⣿⣿⣿⣿⣿⣿⣿⣿⣿⣿⣿⣿⣿⣿⣿⣿⣿⣿⣿⣿⣿⣿⣿⣿⣿⣿⣿⣿⣿⣿⣿⣿⣿⣿⣿⣿⣿⣿⣿⣿⣿⣿⡇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⠀⠀⠀⠀⠀⠀⠀⠀⠀⠀⠀⠀⠀⠀⠀⠀⠀⠀⠀⠀⠀⠀⠀⠀⠀⠀⠀⠀⠀⠀⠀⠀⠀⠀⠀⠀⠀⠀⠀⢿⣿⣿⠀⠀⠀⣿⣿⣿⣿⣿⣿⣿⣿⣿⣿⣿⣿⣿⣿⣿⣿⣿⣿⣿⣿⣿⣿⣿⣿⣿⣿⣿⣿⣿⣿⣿⣿⣿⣿⣿⣿⣿⣿⣿⣿⣿⣿⣿⣿⣿⡇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⠀⠀⠀⠀⠀⠀⠀⠀⠀⠀⠀⠀⠀⠀⠀⠀⠀⠀⠀⠀⠀⠀⠀⠀⠀⠀⠀⠀⠀⠀⠀⠀⠀⠀⠀⠀⠀⠀⠀⠸⣿⣿⡇⠀⠀⣿⣿⣿⣿⣿⣿⣿⣿⣿⣿⣿⣿⣿⣿⣿⣿⣿⣿⣿⣿⣿⣿⣿⣿⣿⣿⣿⣿⣿⣿⣿⣿⣿⣿⣿⣿⣿⣿⣿⣿⣿⣿⣿⣿⣿⡇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⠀⠀⠀⠀⠀⠀⠀⠀⠀⠀⠀⠀⠀⠀⠀⠀⠀⠀⠀⠀⠀⠀⠀⠀⠀⠀⠀⠀⠀⠀⠀⠀⠀⠀⠀⠀⠀⠀⠀⠀⣿⣿⣷⠦⠀⣿⣿⣿⣿⣿⣿⣿⣿⣿⣿⣿⣿⣿⣿⣿⣿⣿⣿⣿⣿⣿⣿⣿⣿⣿⣿⣿⣿⣿⣿⣿⣿⣿⣿⣿⣿⣿⣿⣿⣿⣿⣿⣿⣿⣿⡇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⠀⠀⠀⠀⠀⠀⠀⠀⠀⠀⠀⠀⠀⠀⠀⠀⠀⠀⠀⠀⠀⠀⠀⠀⠀⠀⠀⠀⠀⠀⠀⠀⠀⠀⠀⠀⠀⠀⠀⢀⣾⣿⣿⣷⡀⣿⣿⣿⣿⣿⣿⣿⣿⣿⣿⣿⣿⣿⣿⣿⣿⣿⣿⣿⣿⣿⣿⣿⣿⣿⣿⣿⣿⣿⣿⣿⣿⣿⣿⣿⣿⣿⣿⣿⣿⣿⣿⣿⣿⣿⡇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⠀⠀⠀⠀⠀⠀⠀⠀⠀⠀⠀⠀⠀⠀⠀⠀⠀⠀⠀⠀⠀⠀⠀⠀⠀⠀⠀⠀⠀⠀⠀⠀⠀⠀⠀⠀⠀⠀⠀⣸⣿⣿⣿⣿⡇⣿⣿⣿⣿⣿⣿⣿⣿⣿⣿⣿⣿⣿⣿⣿⣿⣿⣿⣿⣿⣿⣿⣿⣿⣿⣿⣿⣿⣿⣿⣿⣿⣿⣿⣿⣿⣿⣿⣿⣿⣿⣿⣿⣿⣿⡇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⠀⠀⠀⠀⠀⠀⠀⠀⠀⠀⠀⠀⠀⠀⠀⠀⠀⠀⠀⠀⠀⠀⠀⠀⠀⠀⠀⠀⠀⠀⠀⠀⠀⠀⠀⠀⠀⠀⣾⣿⣿⣿⣿⣿⡆⣿⣿⣿⣿⣿⣿⣿⣿⣿⣿⣿⣿⣿⣿⣿⣿⣿⣿⣿⣿⣿⣿⣿⣿⣿⣿⣿⣿⣿⣿⣿⣿⣿⣿⣿⣿⣿⣿⣿⣿⣿⣿⣿⣿⣿⡇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⠀⠀⠀⠀⠀⠀⠀⠀⠀⠀⠀⠀⠀⠀⠀⠀⠀⠀⠀⠀⠀⠀⠀⠀⠀⠀⠀⠀⠀⠀⠀⠀⠀⠀⠀⠀⠀⠀⣿⣿⣿⣿⢿⣿⡧⣿⣿⣿⣿⣿⣿⣿⣿⣿⣿⣿⣿⣿⣿⣿⣿⣿⣿⣿⣿⣿⣿⣿⣿⣿⣿⣿⣿⣿⣿⣿⣿⣿⣿⣿⣿⣿⣿⣿⣿⣿⣿⣿⣿⣿⡇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⠀⠀⠀⠀⠀⠀⠀⠀⠀⠀⠀⠀⠀⠀⠀⠀⠀⠀⠀⠀⠀⠀⠀⠀⠀⠀⠀⠀⠀⠀⠀⠀⠀⠀⠀⠀⠀⠀⣿⣿⣿⣿⠀⠉⠀⣿⣿⣿⣿⣿⣿⣿⣿⣿⣿⣿⣿⣿⣿⣿⣿⣿⣿⣿⣿⣿⣿⣿⣿⣿⣿⣿⣿⣿⣿⣿⣿⣿⣿⣿⣿⣿⣿⣿⣿⣿⣿⣿⣿⣿⡇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⠀⠀⠀⠀⠀⠀⠀⠀⠀⠀⠀⠀⠀⠀⠀⠀⠀⠀⠀⠀⠀⠀⠀⠀⠀⠀⠀⠀⠀⠀⠀⠀⠀⠀⠀⠀⠀⠀⣿⣿⣿⣿⣶⣿⣿⠈⠻⠻⢿⣿⣿⣿⣿⣿⣿⣿⣿⣿⣿⣿⣿⣿⣿⣿⣿⣿⣿⣿⣿⣿⣿⣿⣿⣿⣿⣿⣿⣿⣿⣿⣿⣿⣿⣿⣿⣿⣿⣿⣿⣿⡇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⠀⠀⠀⠀⠀⠀⠀⠀⠀⠀⠀⠀⠀⠀⠀⠀⠀⠀⠀⠀⠀⠀⠀⠀⠀⠀⠀⠀⠀⠀⠀⠀⠀⠀⠀⠀⣤⣾⣿⣿⣿⣿⣿⣿⣿⠀⠀⠀⠀⠈⠛⣿⣿⣿⣿⣿⣿⣿⣿⣿⣿⣿⣿⣿⣿⣿⣿⣿⣿⣿⣿⣿⣿⣿⣿⣿⣿⣿⣿⣿⣿⣿⣿⣿⣿⣿⣿⣿⣿⣿⡇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⠀⠀⠀⠀⠀⠀⠀⠀⠀⠀⠀⠀⠀⠀⠀⠀⠀⠀⠀⠀⠀⠀⠀⠀⠀⠀⠀⠀⠀⠀⠀⠀⠀⠀⠀⣠⣿⣿⣿⣿⣿⣿⣿⣿⣿⠀⠀⠀⠀⠀⠀⠸⣿⣿⣿⣿⣿⣿⣿⣿⣿⣿⣿⣿⣿⣿⣿⣿⣿⣿⣿⣿⣿⣿⣿⣿⣿⣿⣿⣿⣿⣿⣿⣿⣿⣿⣿⣿⣿⣿⡇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⠀⠀⠀⠀⠀⠀⠀⠀⠀⠀⠀⠀⠀⠀⠀⠀⠀⠀⠀⠀⠀⠀⠀⠀⠀⠀⠀⠀⠀⠀⠀⠀⠀⠀⣠⣿⣿⣿⣿⣿⣿⣿⣿⣿⣿⠀⠀⠀⠀⠀⠀⠀⠘⣿⣿⣿⣿⣿⣿⣿⣿⣿⣿⣿⣿⣿⣿⣿⣿⣿⣿⣿⣿⣿⣿⣿⣿⣿⣿⣿⣿⣿⣿⣿⣿⣿⣿⣿⣿⣿⡇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⠀⠀⠀⠀⠀⠀⠀⠀⠀⠀⠀⠀⠀⠀⠀⠀⠀⠀⠀⠀⠀⠀⠀⠀⠀⠀⠀⠀⠀⠀⠀⠀⠀⠀⢹⣿⣿⣿⣿⣿⣿⣿⣿⣿⣿⠀⠀⠀⠀⠀⠀⠀⠀⢿⣿⣿⣿⣿⣿⣿⣿⣿⣿⣿⣿⣿⣿⣿⣿⣿⣿⣿⣿⣿⣿⣿⣿⣿⣿⣿⣿⣿⣿⣿⣿⣿⣿⣿⣿⣿⡇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⠀⠀⠀⠀⠀⠀⠀⠀⠀⠀⠀⠀⠀⠀⠀⠀⠀⠀⠀⠀⠀⠀⠀⠀⠀⠀⠀⠀⠀⠀⠀⠀⠀⠀⢸⣿⣿⣿⣿⣿⣿⣿⣿⣿⣿⠀⠀⠀⠀⠀⠀⠀⣠⣾⣿⣿⣿⣿⣿⣿⣿⣿⣿⣿⣿⣿⣿⣿⣿⣿⣿⣿⣿⣿⣿⣿⣿⣿⣿⣿⣿⣿⣿⣿⣿⣿⣿⣿⣿⣿⡇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⠀⠀⠀⠀⠀⠀⠀⠀⠀⠀⠀⠀⠀⠀⠀⠀⠀⠀⠀⠀⠀⠀⠀⠀⠀⠀⠀⠀⠀⠀⠀⠀⠀⠀⠀⢹⣿⣿⣿⣿⣿⣿⣿⣿⣿⠀⠀⠀⠀⠀⠀⠘⣿⣿⣿⣿⣿⣿⣿⣿⣿⣿⣿⣿⣿⣿⣿⣿⣿⣿⣿⣿⣿⣿⣿⣿⣿⣿⣿⣿⣿⣿⣿⣿⣿⣿⣿⣿⣿⣿⡇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⠀⠀⠀⠀⠀⠀⠀⠀⠀⠀⠀⠀⠀⠀⠀⠀⠀⠀⠀⠀⠀⠀⠀⠀⠀⠀⠀⠀⠀⠀⠀⠀⠀⠀⠠⣿⣿⣿⣿⣿⣿⣿⣿⣿⣿⠀⠀⠀⠀⠀⠀⡘⣿⣿⣿⣿⣿⣿⣿⣿⣿⣿⣿⣿⣿⣿⣿⣿⣿⣿⣿⣿⣿⣿⣿⣿⣿⣿⣿⣿⣿⣿⣿⣿⣿⣿⣿⣿⣿⣿⡇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⠀⠀⠀⠀⠀⠀⠀⠀⠀⠀⠀⠀⠀⠀⠀⠀⠀⠀⠀⠀⠀⠀⠀⠀⠀⠀⠀⠀⠀⠀⠀⠀⠀⠀⣠⢿⣿⣿⣿⣿⣿⣿⣿⣿⣿⠀⠀⠀⠀⡀⡀⠙⣿⣿⣿⣿⣿⣿⣿⣿⣿⣿⣿⣿⣿⣿⣿⣿⣿⣿⣿⣿⣿⣿⣿⣿⣿⣿⣿⣿⣿⣿⣿⣿⣿⣿⣿⣿⣿⣿⡇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⠀⠀⠀⠀⠀⠀⠀⠀⠀⠀⠀⠀⠀⠀⠀⠀⠀⠀⠀⠀⠀⠀⠀⠀⠀⠀⠀⠀⠀⠀⠀⠀⠀⢰⠃⠀⠙⢿⣿⣿⣿⣿⣿⣿⣿⠀⠀⠀⠀⠈⠉⠀⢹⣿⣿⣿⣿⣿⣿⣿⣿⣿⣿⣿⣿⣿⣿⣿⣿⣿⣿⣿⣿⣿⣿⣿⣿⣿⣿⣿⣿⣿⣿⣿⣿⣿⣿⣿⣿⣿⡇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⠀⠀⠀⠀⠀⠀⠀⠀⠀⠀⠀⠀⠀⠀⠀⠀⠀⠀⠀⠀⠀⠀⠀⠀⠀⠀⠀⠀⠀⠀⠀⠀⠀⠸⡄⠀⠀⠈⣿⣿⣿⣿⣿⣿⣿⠀⠀⠀⠀⠀⠀⠀⣼⣿⣿⣿⣿⣿⣿⣿⣿⣿⣿⣿⣿⣿⣿⣿⣿⣿⣿⣿⣿⣿⣿⣿⣿⣿⣿⣿⣿⣿⣿⣿⣿⣿⣿⣿⣿⣿⡇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⠀⠀⠀⠀⠀⠀⠀⠀⠀⠀⠀⠀⠀⠀⠀⠀⠀⠀⠀⠀⠀⠀⠀⠀⠀⠀⠀⠀⠀⠀⠀⠀⠀⠀⠹⣶⣄⣠⣿⣿⣿⣿⣿⣿⣿⠀⠀⠀⠀⠀⠀⠀⠿⣿⣿⣿⣿⣿⣿⣿⣿⣿⣿⣿⣿⣿⣿⣿⣿⣿⣿⣿⣿⣿⣿⣿⣿⣿⣿⣿⣿⣿⣿⣿⣿⣿⣿⣿⣿⣿⡇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⠀⠀⠀⠀⠀⠀⠀⠀⠀⠀⠀⠀⠀⠀⠀⠀⠀⠀⠀⠀⠀⠀⠀⠀⠀⠀⠀⠀⠀⠀⠀⠀⠀⠀⠀⠀⠙⠛⣿⣿⣿⣿⣿⣿⣿⠀⠀⠀⠀⠀⠀⠀⠀⠈⠻⣿⣿⣿⣿⣿⣿⣿⣿⣿⣿⣿⣿⣿⣿⣿⣿⣿⣿⣿⣿⣿⣿⣿⣿⣿⣿⣿⣿⣿⣿⣿⣿⣿⣿⣿⡇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⠀⠀⠀⠀⠀⠀⠀⠀⠀⠀⠀⠀⠀⠀⠀⠀⠀⠀⠀⠀⠀⠀⠀⠀⠀⠀⠀⠀⠀⠀⠀⠀⠀⠀⠀⠀⠀⠀⣿⣿⣿⣿⣿⣿⣿⠀⠀⠀⠀⠀⠀⠀⠀⠀⠀⠉⠁⠹⣿⣿⣿⣿⣿⣿⣿⣿⣿⣿⣿⣿⣿⣿⣿⣿⣿⣿⣿⣿⣿⣿⣿⣿⣿⣿⣿⣿⣿⣿⣿⣿⡇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⣿⣿⣿⣿⣿⣿⣿⣿⣿⣿⣿⣿⣿⣿⣿⣿⣿⣿⣿⣿⣿⣿⣿⣿⣿⣿⣿⣿⣿⣿⣿⣿⣿⣿⣿⣿⣿⣿⣿⣿⣿⣿⣿⣿⣿⣿⣿⣿⣿⣿⣿⣿⠿⠟⠛⠛⠿⣿⣿⣿⣿⣿⣿⣿⣿⣿⣿⣿⣿⣿⣿⣿⣿⣿⣿⣿⣿⣿⣿⣿⣿⣿⣿⣿⣿⣿⣿⣿⣿⣿⡇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⣿⣿⣿⣿⣿⣿⣿⣿⣿⣿⣿⣿⣿⣿⣿⣿⣿⣿⣿⣿⣿⣿⣿⣿⣿⣿⣿⣿⣿⣿⣿⣿⣿⣿⣿⣿⣿⣿⣿⣿⣿⣿⣿⣿⣿⣿⣿⣿⣿⣿⣿⠀⠀⠀⠀⠀⠀⠀⠀⠀⠀⠈⠁⠀⠀⠀⠈⠙⢿⣿⣿⣿⣿⣿⣿⣿⣿⣿⣿⣿⣿⣿⣿⣿⣿⣿⣿⣿⣿⣿⡇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⣿⣿⣿⣿⣿⣿⣿⣿⣿⣿⣿⣿⣿⣿⣿⣿⣿⣿⣿⣿⣿⣿⣿⣿⣿⣿⣿⣿⣿⣿⣿⣿⣿⣿⣿⣿⣿⣿⣿⣿⣿⣿⣿⣿⣿⣿⣿⣿⣿⣿⣿⡇⠀⠀⠀⠀⠀⠀⠀⠀⠀⠀⠀⠀⠀⠀⠀⠀⠀⠙⣿⣿⣿⣿⣿⣿⣿⣿⣿⣿⣿⣿⣿⣿⣿⣿⣿⣿⣿⣿⡇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⣿⣿⣿⣿⣿⣿⣿⣿⣿⣿⣿⣿⣿⣿⣿⣿⣿⣿⣿⣿⣿⣿⣿⣿⣿⣿⣿⣿⣿⣿⣿⣿⣿⣿⣿⣿⣿⣿⣿⣿⣿⣿⣿⣿⣿⣿⣿⣿⡿⠋⠁⠀⠀⠀⠀⠀⠀⠀⠀⠀⠀⠀⠀⠀⠀⠀⠀⠀⠀⠀⠘⣿⣿⣿⣿⣿⣿⣿⣿⣿⣿⣿⣿⣿⣿⣿⣿⣿⣿⣿⡇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⣿⣿⣿⣿⣿⣿⣿⣿⣿⣿⣿⣿⣿⣿⣿⣿⣿⣿⣿⣿⣿⣿⣿⣿⣿⣿⣿⣿⣿⣿⣿⣿⣿⣿⣿⣿⣿⣿⣿⣿⣿⣿⣿⣿⣿⡟⠀⠀⠀⠀⠀⠀⠀⠀⠀⠀⠀⠀⠀⠀⠀⠀⠀⠀⠀⠀⠀⠀⠀⠀⠀⠘⢿⣿⣿⣿⣿⣿⣿⣿⣿⣿⣿⣿⣿⣿⣿⣿⣿⣿⡇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⣿⣿⣿⣿⣿⣿⣿⣿⣿⣿⣿⣿⣿⣿⣿⣿⣿⣿⣿⣿⣿⣿⣿⣿⣿⣿⣿⣿⣿⣿⣿⣿⣿⣿⣿⣿⣿⣿⣿⣿⣿⣿⣿⣷⡄⠀⠀⠀⠀⠀⠀⠀⠀⠀⠀⠀⠀⠀⠀⠀⠀⠀⠀⠀⠀⠀⠀⠀⠀⠀⠀⠀⠀⠀⢻⣿⣿⣿⣿⣿⣿⣿⣿⣿⣿⣿⣿⣿⣿⣿⡇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⣿⣿⣿⣿⣿⣿⣿⣿⣿⣿⣿⣿⣿⣿⣿⣿⣿⣿⣿⣿⣿⣿⣿⣿⣿⣿⣿⣿⣿⣿⣿⣿⣿⣿⣿⣿⣿⣿⣿⣿⣿⣿⣿⣿⣷⣄⠀⠀⠀⠀⠀⠀⠀⠀⠀⠀⠀⠀⠀⠀⠀⠀⠀⠀⠀⠀⠀⠀⠀⠀⠀⠀⠀⠀⢸⣿⣿⣿⣿⣿⣿⣿⣿⣿⣿⣿⣿⣿⣿⣿⡇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⣿⣿⣿⣿⣿⣿⣿⣿⣿⣿⣿⣿⣿⣿⣿⣿⣿⣿⣿⣿⣿⣿⣿⣿⣿⣿⣿⣿⣿⣿⣿⣿⣿⣿⣿⣿⣿⣿⣿⣿⣿⣿⣿⣿⣿⣿⣿⣷⣔⡄⠀⠀⠀⠀⠀⠀⠀⠀⠀⠀⠀⠀⠀⠀⠀⠀⠀⠀⠀⠀⠀⠀⠀⠀⢸⣿⣿⣿⣿⣿⣿⣿⣿⣿⣿⣿⣿⣿⣿⣿⡇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⣿⣿⣿⣿⣿⣿⣿⣿⣿⣿⣿⣿⣿⣿⣿⣿⣿⣿⣿⣿⣿⣿⣿⣿⣿⣿⣿⣿⣿⣿⣿⣿⣿⣿⣿⣿⣿⣿⣿⣿⣿⣿⣿⣿⣿⣿⣿⣿⡟⠁⠀⠀⠀⠀⠀⠀⠀⠀⠀⠀⠀⠀⠀⠀⠀⠀⠀⠀⠀⠀⠀⠀⠀⠀⢸⣿⣿⣿⣿⣿⣿⣿⣿⣿⣿⣿⣿⣿⣿⣿⡇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⣿⣿⣿⣿⣿⣿⣿⣿⣿⣿⣿⣿⣿⣿⣿⣿⣿⣿⣿⣿⣿⣿⣿⣿⣿⣿⣿⣿⣿⣿⣿⣿⣿⣿⣿⣿⣿⣿⣿⣿⣿⣿⣿⣿⣿⣿⣿⣿⣷⣶⡀⠀⠀⠀⠀⠀⠀⠀⠀⠀⠀⠀⠀⠀⠀⠀⠀⠀⠀⠀⠀⠀⠀⠀⠈⣿⣿⣿⣿⣿⣿⣿⣿⣿⣿⣿⣿⣿⣿⣿⡇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⣿⣿⣿⣿⣿⣿⣿⣿⣿⣿⣿⣿⣿⣿⣿⣿⣿⣿⣿⣿⣿⣿⣿⣿⣿⣿⣿⣿⣿⣿⣿⣿⣿⣿⣿⣿⣿⣿⣿⣿⣿⣿⣿⣿⣿⣿⣿⣿⣿⣿⣿⣤⠀⠀⠀⠀⠀⠀⠀⠀⠀⠀⠀⠀⠀⠀⠀⠀⠀⠀⠀⠀⠀⠀⠀⣿⣿⣿⣿⣿⣿⣿⣿⣿⣿⣿⣿⣿⣿⣿⡇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⣿⣿⣿⣿⣿⣿⣿⣿⣿⣿⣿⣿⣿⣿⣿⣿⣿⣿⣿⣿⣿⣿⣿⣿⣿⣿⣿⣿⣿⣿⣿⣿⣿⣿⣿⣿⣿⣿⣿⣿⣿⣿⣿⣿⣿⣿⣿⣿⣿⣿⣿⣿⠀⠀⠀⠀⣿⡄⠀⠀⠀⠀⠀⠀⠀⠀⠀⠀⠀⠀⠀⠀⠀⠀⠀⣿⣿⣿⣿⣿⣿⣿⣿⣿⣿⣿⣿⣿⣿⣿⡇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⣿⣿⣿⣿⣿⣿⣿⣿⣿⣿⣿⣿⣿⣿⣿⣿⣿⣿⣿⣿⣿⣿⣿⣿⣿⣿⣿⣿⣿⣿⣿⣿⣿⣿⣿⣿⣿⣿⣿⣿⣿⣿⣿⣿⣿⣿⣿⣿⣿⣿⣿⣯⡄⠀⠀⠀⠋⠀⠀⠀⠀⠀⠀⠀⠀⠀⠀⠀⠀⠀⠀⠀⠀⠀⠀⣿⣿⣿⣿⣿⣿⣿⣿⣿⣿⣿⣿⣿⣿⣿⡇</a:t>
            </a:r>
            <a:br/>
            <a:r>
              <a:t>⣿⣿⣿⣿⣿⣿⣿⣿⣿⣿⣿⣿⣿⣿⣿⣿⣿⣿⣿⣿⣿⣿⣿⣿⣿⣿⣿⣿⡿⣿⣿⣿⣿⣿⣿⣿⣿⣿⣿⣿⣿⣿⣿⣿⣿⣿⣿⣿⣿⣿⣿⣿⣤⠀⠀⠀⠀⠀⠀⠀⠀⠀⠀⠀⠀⠀⠀⠀⠀⠀⢀⠀⠀⠀⠀⣿⣿⣿⣿⣿⣿⣿⣿⣿⣿⣿⣿⣿⣿⣿⡇</a:t>
            </a:r>
            <a:br/>
            <a:r>
              <a:t>⣿⣿⣿⣿⣿⣿⣿⣿⣿⣿⣿⣿⣿⣿⣿⣿⣿⣿⣿⣿⣿⣿⣿⣿⣿⣿⣿⠿⠃⠙⠉⠉⠉⠛⣿⣿⣿⣿⣿⣿⣿⣿⣿⣿⣿⣿⣿⣿⣿⣿⣿⣿⣿⡀⠀⠀⠀⠀⠀⠀⠀⠀⠀⠀⠀⠀⠀⠀⠀⠀⣾⡆⣆⢠⠀⣿⣿⣿⣿⣿⣿⣿⣿⣿⣿⣿⣿⣿⣿⣿⡇</a:t>
            </a:r>
            <a:br/>
            <a:r>
              <a:t>⣿⣿⣿⣿⣿⣿⣿⣿⣿⣿⣿⣿⣿⣿⣿⣿⣿⣿⣿⣿⣿⣿⣿⣿⡿⠉⠀⠀⠀⠀⠀⠀⠀⠀⠘⣿⣿⣿⣿⣿⣿⣿⣿⣿⣿⣿⣿⣿⣿⣿⣿⣿⡟⠀⠀⠀⠀⠀⠀⠀⠀⠀⠀⠀⠀⠀⠀⠀⠀⠀⢿⣿⣿⣆⣷⣾⣿⣿⣿⣿⣿⣿⣿⣿⣿⣿⣿⣿⣿⣿⡇</a:t>
            </a:r>
            <a:br/>
            <a:r>
              <a:t>⣿⣿⣿⣿⣿⣿⣿⣿⣿⣿⣿⣿⣿⣿⣿⣿⣿⣿⣿⣿⣿⣿⣿⣿⠃⠀⠀⠀⠀⠀⠀⠀⠀⠀⠀⣿⣿⣿⣿⣿⣿⣿⣿⣿⣿⣿⣿⣿⡟⠉⠉⠙⠀⠀⠀⠀⠀⠀⠀⠀⠀⠀⠀⠀⠀⠀⠀⠀⠀⠀⠘⣿⣿⣿⣿⣿⣿⣿⣿⣿⣿⣿⣿⣿⣿⣿⣿⣿⣿⣿⡇</a:t>
            </a:r>
            <a:br/>
            <a:r>
              <a:t>⣿⣿⣿⣿⣿⣿⣿⣿⣿⣿⣿⣿⣿⣿⣿⣿⣿⣿⣿⣿⣿⣿⣿⣿⡇⠀⠀⠀⠀⠀⠀⠀⠀⠀⠀⠻⣿⣿⣿⣿⣿⣿⣿⣿⣿⣿⣿⣿⡧⠀⠀⠀⠀⠀⠀⠀⠀⠀⠀⠀⠀⠀⠀⠀⠀⠀⠀⠀⠀⠀⢣⣼⣿⣿⣿⣿⣿⣿⣿⣿⣿⣿⣿⣿⣿⣿⣿⣿⣿⣿⡇</a:t>
            </a:r>
            <a:br/>
            <a:r>
              <a:t>⣿⣿⣿⣿⣿⣿⣿⣿⣿⣿⣿⣿⣿⣿⣿⣿⣿⣿⣿⣿⣿⣿⣿⣿⣷⠀⠀⠀⠀⠀⠀⠀⠀⠀⠀⠀⠀⠈⠉⠛⠛⠿⢿⣿⣿⣿⣿⡿⠃⠀⠀⠀⠀⠀⠀⠀⠀⠀⠀⠀⠀⠀⠀⠀⠀⠀⠀⠀⠀⠀⢹⣿⣿⣿⣿⣿⣿⣿⣿⣿⣿⣿⣿⣿⣿⣿⣿⣿⣿⣿⡇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⣿⣿⣿⣿⣿⣿⣿⣿⣿⣿⣿⣿⣿⣿⣿⣿⣿⣿⣿⣿⣿⣿⣿⣿⣿⣷⣄⠀⠀⠀⠀⠀⠀⠀⠀⠀⠀⠀⠀⠀⠀⠀⠀⠀⠉⠙⠋⠀⠀⠀⠀⠀⠀⠀⠀⠀⠀⠀⠀⠀⠀⠀⠀⠀⠀⠀⠀⠀⠀⠀⠘⣿⣿⣿⣿⣿⣿⣿⣿⣿⣿⣿⣿⣿⣿⣿⣿⣿⣿⣿⡇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⣿⣿⣿⣿⣿⣿⣿⣿⣿⣿⣿⣿⣿⣿⣿⣿⣿⣿⣿⣿⣿⣿⣿⣿⣿⣿⣿⣷⣦⣤⣄⣀⡀⠀⠀⠀⠀⠀⠀⠀⠀⠀⠀⠀⠀⠀⠀⠀⠀⠀⠀⠀⠀⠀⠀⠀⠀⠀⠀⠀⠀⠀⠀⠀⠀⠀⠀⠀⠀⠀⠀⢿⣿⣿⣿⣿⣿⣿⣿⣿⣿⣿⣿⣿⣿⣿⣿⣿⣿⣿⡇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⣿⣿⣿⣿⣿⣿⣿⣿⣿⣿⣿⣿⣿⣿⣿⣿⣿⣿⣿⣿⣿⣿⣿⣿⣿⣿⣿⣿⣿⣿⣿⣿⠀⠀⠀⠀⠀⠀⠀⠀⠀⠀⠀⠀⠀⠀⠀⠀⠀⠀⠀⠀⠀⠀⠀⠀⠀⠀⠀⠀⠀⠀⠀⠀⠀⠀⠀⠀⠀⠀⠀⢸⣿⣿⣿⠿⠿⢿⣿⣿⣿⣿⣿⣿⣿⣿⣿⣿⣿⣿⡇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⣿⣿⣿⣿⣿⣿⣿⣿⣿⣿⣿⣿⣿⣿⣿⣿⣿⣿⣿⣿⣿⣿⣿⣿⣿⣿⣿⣿⣿⣿⣿⡿⠀⠀⠀⠀⠀⠀⠀⠀⠀⠀⠀⠀⠀⠀⠀⠀⠀⠀⠀⠀⠀⠀⠀⠀⠀⠀⠀⠀⠀⠀⠀⠀⠀⠀⠀⠀⠀⠀⠀⠈⠋⠉⠀⠀⣰⣿⣿⣿⣿⣿⣿⣿⣿⣿⣿⣿⣿⣿⡇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⣿⣿⣿⣿⣿⣿⣿⣿⣿⣿⣿⣿⣿⣿⣿⣿⣿⣿⣿⣿⣿⣿⣿⣿⣿⣿⣿⣿⣿⣿⣿⡇⠀⠀⠀⠀⠀⠀⠀⠀⠀⠀⠀⠀⠀⠀⠀⠀⠀⠀⠀⠀⠀⠀⠀⠀⠀⠀⠀⠀⠀⠀⠀⠀⠀⠀⠀⠀⠀⠀⠀⠀⠀⣶⣿⣿⣿⣿⣿⣿⣿⣿⣿⣿⣿⣿⣿⣿⣿⣿⡇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⣿⣿⣿⣿⣿⣿⣿⣿⣿⣿⣿⣿⣿⣿⣿⣿⣿⣿⣿⣿⣿⣿⣿⣿⣿⣿⣿⣿⣿⣿⣿⠀⠀⠀⠀⠀⠀⠀⠀⠀⠀⠀⠀⠀⠀⠀⠀⠀⠀⠀⠀⠀⠀⠀⠀⠀⠀⠀⠀⠀⠀⠀⠀⠀⠀⠀⠀⠀⠀⠀⠀⠀⠀⠙⣿⣿⣿⣿⣿⣿⣿⣿⣿⣿⣿⣿⣿⣿⣿⣿⡇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⠀⠀⠀⠀⠀⠀⠀⠀⠀⠀⠀⠀⠀⠀⠀⠀⠀⠀⠀⠀⠀⠀⠀⠀⠀⠀⠀⠀⠀⠀⠀⠀⠀⠀⠀⠀⢸⣷⡄⠀⠀⠀⠀⠀⠀⣿⣿⣿⣿⣿⣿⣿⣿⣿⣿⣿⣿⣿⣿⣿⣿⣿⣿⣿⣿⣿⣿⣿⣿⣿⣿⣿⣿⣿⣿⣿⣿⣿⣿⣿⣿⣿⣿⣿⣿⣿⣿⣿⣿⣿⡇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⠀⠀⠀⠀⠀⠀⠀⠀⠀⠀⠀⠀⠀⠀⠀⠀⠀⠀⠀⠀⠀⠀⠀⠀⠀⠀⠀⠀⠀⠀⠀⠀⠀⠀⠀⠀⣾⣿⣿⡆⠀⠀⠀⠀⠀⣿⣿⣿⣿⣿⣿⣿⣿⣿⣿⣿⣿⣿⣿⣿⣿⣿⣿⣿⣿⣿⣿⣿⣿⣿⣿⣿⣿⣿⣿⣿⣿⣿⣿⣿⣿⣿⣿⣿⣿⣿⣿⣿⣿⣿⡇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⠀⠀⠀⠀⠀⠀⠀⠀⠀⠀⠀⠀⠀⠀⠀⠀⠀⠀⠀⠀⠀⠀⠀⠀⠀⠀⠀⠀⠀⠀⠀⠀⠀⠀⠀⠀⢿⣿⣿⣷⠀⠀⠀⠀⠀⣿⣿⣿⣿⣿⣿⣿⣿⣿⣿⣿⣿⣿⣿⣿⣿⣿⣿⣿⣿⣿⣿⣿⣿⣿⣿⣿⣿⣿⣿⣿⣿⣿⣿⣿⣿⣿⣿⣿⣿⣿⣿⣿⣿⣿⡇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⠀⠀⠀⠀⠀⠀⠀⠀⠀⠀⠀⠀⠀⠀⠀⠀⠀⠀⠀⠀⠀⠀⠀⠀⠀⠀⠀⠀⠀⠀⠀⠀⠀⠀⠀⠀⠀⣿⣿⣿⡇⠀⠀⠀⠀⣿⣿⣿⣿⣿⣿⣿⣿⣿⣿⣿⣿⣿⣿⣿⣿⣿⣿⣿⣿⣿⣿⣿⣿⣿⣿⣿⣿⣿⣿⣿⣿⣿⣿⣿⣿⣿⣿⣿⣿⣿⣿⣿⣿⣿⡇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⠀⠀⠀⠀⠀⠀⠀⠀⠀⠀⠀⠀⠀⠀⠀⠀⠀⠀⠀⠀⠀⠀⠀⠀⠀⠀⠀⠀⠀⠀⠀⠀⠀⠀⠀⠀⠀⢸⣿⣿⣷⠀⠀⠀⠀⣿⣿⣿⣿⣿⣿⣿⣿⣿⣿⣿⣿⣿⣿⣿⣿⣿⣿⣿⣿⣿⣿⣿⣿⣿⣿⣿⣿⣿⣿⣿⣿⣿⣿⣿⣿⣿⣿⣿⣿⣿⣿⣿⣿⣿⡇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⠀⠀⠀⠀⠀⠀⠀⠀⠀⠀⠀⠀⠀⠀⠀⠀⠀⠀⠀⠀⠀⠀⠀⠀⠀⠀⠀⠀⠀⠀⠀⠀⠀⠀⠀⠀⠀⠈⣿⣿⣿⡀⠀⠀⠀⣿⣿⣿⣿⣿⣿⣿⣿⣿⣿⣿⣿⣿⣿⣿⣿⣿⣿⣿⣿⣿⣿⣿⣿⣿⣿⣿⣿⣿⣿⣿⣿⣿⣿⣿⣿⣿⣿⣿⣿⣿⣿⣿⣿⣿⡇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⠀⠀⠀⠀⠀⠀⠀⠀⠀⠀⠀⠀⠀⠀⠀⠀⠀⠀⠀⠀⠀⠀⠀⠀⠀⠀⠀⠀⠀⠀⠀⠀⠀⠀⠀⠀⠀⠀⢹⣿⣿⡇⠀⠀⠀⣿⣿⣿⣿⣿⣿⣿⣿⣿⣿⣿⣿⣿⣿⣿⣿⣿⣿⣿⣿⣿⣿⣿⣿⣿⣿⣿⣿⣿⣿⣿⣿⣿⣿⣿⣿⣿⣿⣿⣿⣿⣿⣿⣿⣿⡇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⠀⠀⠀⠀⠀⠀⠀⠀⠀⠀⠀⠀⠀⠀⠀⠀⠀⠀⠀⠀⠀⠀⠀⠀⠀⠀⠀⠀⠀⠀⠀⠀⠀⠀⠀⠀⠀⠀⠈⣿⣿⣷⠀⠀⠀⣿⣿⣿⣿⣿⣿⣿⣿⣿⣿⣿⣿⣿⣿⣿⣿⣿⣿⣿⣿⣿⣿⣿⣿⣿⣿⣿⣿⣿⣿⣿⣿⣿⣿⣿⣿⣿⣿⣿⣿⣿⣿⣿⣿⣿⡇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⠀⠀⠀⠀⠀⠀⠀⠀⠀⠀⠀⠀⠀⠀⠀⠀⠀⠀⠀⠀⠀⠀⠀⠀⠀⠀⠀⠀⠀⠀⠀⠀⠀⠀⠀⠀⠀⠀⠀⢻⣿⣿⡀⠀⠀⣿⣿⣿⣿⣿⣿⣿⣿⣿⣿⣿⣿⣿⣿⣿⣿⣿⣿⣿⣿⣿⣿⣿⣿⣿⣿⣿⣿⣿⣿⣿⣿⣿⣿⣿⣿⣿⣿⣿⣿⣿⣿⣿⣿⣿⡇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⠀⠀⠀⠀⠀⠀⠀⠀⠀⠀⠀⠀⠀⠀⠀⠀⠀⠀⠀⠀⠀⠀⠀⠀⠀⠀⠀⠀⠀⠀⠀⠀⠀⠀⠀⠀⠀⠀⠀⠘⣿⣿⣧⡄⠀⣿⣿⣿⣿⣿⣿⣿⣿⣿⣿⣿⣿⣿⣿⣿⣿⣿⣿⣿⣿⣿⣿⣿⣿⣿⣿⣿⣿⣿⣿⣿⣿⣿⣿⣿⣿⣿⣿⣿⣿⣿⣿⣿⣿⣿⡇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⠀⠀⠀⠀⠀⠀⠀⠀⠀⠀⠀⠀⠀⠀⠀⠀⠀⠀⠀⠀⠀⠀⠀⠀⠀⠀⠀⠀⠀⠀⠀⠀⠀⠀⠀⠀⠀⠀⠀⢀⣿⣿⣿⣆⠀⣿⣿⣿⣿⣿⣿⣿⣿⣿⣿⣿⣿⣿⣿⣿⣿⣿⣿⣿⣿⣿⣿⣿⣿⣿⣿⣿⣿⣿⣿⣿⣿⣿⣿⣿⣿⣿⣿⣿⣿⣿⣿⣿⣿⣿⡇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⠀⠀⠀⠀⠀⠀⠀⠀⠀⠀⠀⠀⠀⠀⠀⠀⠀⠀⠀⠀⠀⠀⠀⠀⠀⠀⠀⠀⠀⠀⠀⠀⠀⠀⠀⠀⠀⠀⠀⣼⣿⣿⣿⣿⠆⣿⣿⣿⣿⣿⣿⣿⣿⣿⣿⣿⣿⣿⣿⣿⣿⣿⣿⣿⣿⣿⣿⣿⣿⣿⣿⣿⣿⣿⣿⣿⣿⣿⣿⣿⣿⣿⣿⣿⣿⣿⣿⣿⣿⣿⡇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⠀⠀⠀⠀⠀⠀⠀⠀⠀⠀⠀⠀⠀⠀⠀⠀⠀⠀⠀⠀⠀⠀⠀⠀⠀⠀⠀⠀⠀⠀⠀⠀⠀⠀⠀⠀⠀⠀⢀⣿⣿⣿⣿⡟⠀⣿⣿⣿⣿⣿⣿⣿⣿⣿⣿⣿⣿⣿⣿⣿⣿⣿⣿⣿⣿⣿⣿⣿⣿⣿⣿⣿⣿⣿⣿⣿⣿⣿⣿⣿⣿⣿⣿⣿⣿⣿⣿⣿⣿⣿⡇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⠀⠀⠀⠀⠀⠀⠀⠀⠀⠀⠀⠀⠀⠀⠀⠀⠀⠀⠀⠀⠀⠀⠀⠀⠀⠀⠀⠀⠀⠀⠀⠀⠀⠀⠀⠀⠀⢠⣼⣿⣿⣿⣿⣿⠀⣿⣿⣿⣿⣿⣿⣿⣿⣿⣿⣿⣿⣿⣿⣿⣿⣿⣿⣿⣿⣿⣿⣿⣿⣿⣿⣿⣿⣿⣿⣿⣿⣿⣿⣿⣿⣿⣿⣿⣿⣿⣿⣿⣿⣿⡇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⠀⠀⠀⠀⠀⠀⠀⠀⠀⠀⠀⠀⠀⠀⠀⠀⠀⠀⠀⠀⠀⠀⠀⠀⠀⠀⠀⠀⠀⠀⠀⠀⠀⠀⠀⠀⠀⢸⣿⣿⣿⣿⣿⣿⡆⣿⣿⣿⣿⣿⣿⣿⣿⣿⣿⣿⣿⣿⣿⣿⣿⣿⣿⣿⣿⣿⣿⣿⣿⣿⣿⣿⣿⣿⣿⣿⣿⣿⣿⣿⣿⣿⣿⣿⣿⣿⣿⣿⣿⣿⡇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⠀⠀⠀⠀⠀⠀⠀⠀⠀⠀⠀⠀⠀⠀⠀⠀⠀⠀⠀⠀⠀⠀⠀⠀⠀⠀⠀⠀⠀⠀⠀⠀⠀⠀⠀⠀⠀⢸⣿⣿⣿⣿⠙⠛⠁⣿⣿⣿⣿⣿⣿⣿⣿⣿⣿⣿⣿⣿⣿⣿⣿⣿⣿⣿⣿⣿⣿⣿⣿⣿⣿⣿⣿⣿⣿⣿⣿⣿⣿⣿⣿⣿⣿⣿⣿⣿⣿⣿⣿⣿⡇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⠀⠀⠀⠀⠀⠀⠀⠀⠀⠀⠀⠀⠀⠀⠀⠀⠀⠀⠀⠀⠀⠀⠀⠀⠀⠀⠀⠀⠀⠀⠀⠀⠀⠀⠀⠀⠀⢸⣿⣿⣿⣇⣤⣶⡆⠻⣿⣿⣿⣿⣿⣿⣿⣿⣿⣿⣿⣿⣿⣿⣿⣿⣿⣿⣿⣿⣿⣿⣿⣿⣿⣿⣿⣿⣿⣿⣿⣿⣿⣿⣿⣿⣿⣿⣿⣿⣿⣿⣿⣿⡇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⠀⠀⠀⠀⠀⠀⠀⠀⠀⠀⠀⠀⠀⠀⠀⠀⠀⠀⠀⠀⠀⠀⠀⠀⠀⠀⠀⠀⠀⠀⠀⠀⠀⠀⠀⠀⣀⣼⣿⣿⣿⣿⣿⣿⡇⠀⠀⠀⠈⠛⢿⣿⣿⣿⣿⣿⣿⣿⣿⣿⣿⣿⣿⣿⣿⣿⣿⣿⣿⣿⣿⣿⣿⣿⣿⣿⣿⣿⣿⣿⣿⣿⣿⣿⣿⣿⣿⣿⣿⣿⡇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⠀⠀⠀⠀⠀⠀⠀⠀⠀⠀⠀⠀⠀⠀⠀⠀⠀⠀⠀⠀⠀⠀⠀⠀⠀⠀⠀⠀⠀⠀⠀⠀⠀⠀⠀⢰⣿⣿⣿⣿⣿⣿⣿⣿⣧⠀⠀⠀⠀⠀⠀⢿⣿⣿⣿⣿⣿⣿⣿⣿⣿⣿⣿⣿⣿⣿⣿⣿⣿⣿⣿⣿⣿⣿⣿⣿⣿⣿⣿⣿⣿⣿⣿⣿⣿⣿⣿⣿⣿⣿⡇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⠀⠀⠀⠀⠀⠀⠀⠀⠀⠀⠀⠀⠀⠀⠀⠀⠀⠀⠀⠀⠀⠀⠀⠀⠀⠀⠀⠀⠀⠀⠀⠀⠀⠀⢰⣿⣿⣿⣿⣿⣿⣿⣿⣿⣿⠀⠀⠀⠀⠀⠀⠀⢹⣿⣿⣿⣿⣿⣿⣿⣿⣿⣿⣿⣿⣿⣿⣿⣿⣿⣿⣿⣿⣿⣿⣿⣿⣿⣿⣿⣿⣿⣿⣿⣿⣿⣿⣿⣿⣿⡇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⠀⠀⠀⠀⠀⠀⠀⠀⠀⠀⠀⠀⠀⠀⠀⠀⠀⠀⠀⠀⠀⠀⠀⠀⠀⠀⠀⠀⠀⠀⠀⠀⠀⠐⣿⣿⣿⣿⣿⣿⣿⣿⣿⣿⣿⠀⠀⠀⠀⠀⠀⠀⠀⣿⣿⣿⣿⣿⣿⣿⣿⣿⣿⣿⣿⣿⣿⣿⣿⣿⣿⣿⣿⣿⣿⣿⣿⣿⣿⣿⣿⣿⣿⣿⣿⣿⣿⣿⣿⣿⡇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⠀⠀⠀⠀⠀⠀⠀⠀⠀⠀⠀⠀⠀⠀⠀⠀⠀⠀⠀⠀⠀⠀⠀⠀⠀⠀⠀⠀⠀⠀⠀⠀⠀⠀⢿⣿⣿⣿⣿⣿⣿⣿⣿⣿⣿⠀⠀⠀⠀⠀⠀⠀⢀⣹⣿⣿⣿⣿⣿⣿⣿⣿⣿⣿⣿⣿⣿⣿⣿⣿⣿⣿⣿⣿⣿⣿⣿⣿⣿⣿⣿⣿⣿⣿⣿⣿⣿⣿⣿⣿⡇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⠀⠀⠀⠀⠀⠀⠀⠀⠀⠀⠀⠀⠀⠀⠀⠀⠀⠀⠀⠀⠀⠀⠀⠀⠀⠀⠀⠀⠀⠀⠀⠀⠀⠀⠘⢿⣿⣿⣿⣿⣿⣿⣿⣿⣿⠀⠀⠀⠀⠀⠀⢰⣿⣿⣿⣿⣿⣿⣿⣿⣿⣿⣿⣿⣿⣿⣿⣿⣿⣿⣿⣿⣿⣿⣿⣿⣿⣿⣿⣿⣿⣿⣿⣿⣿⣿⣿⣿⣿⣿⡇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⠀⠀⠀⠀⠀⠀⠀⠀⠀⠀⠀⠀⠀⠀⠀⠀⠀⠀⠀⠀⠀⠀⠀⠀⠀⠀⠀⠀⠀⠀⠀⠀⠀⠀⢠⣿⣿⣿⣿⣿⣿⣿⣿⣿⣿⠀⠀⠀⠀⠀⠀⢰⣿⣿⣿⣿⣿⣿⣿⣿⣿⣿⣿⣿⣿⣿⣿⣿⣿⣿⣿⣿⣿⣿⣿⣿⣿⣿⣿⣿⣿⣿⣿⣿⣿⣿⣿⣿⣿⣿⡇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⠀⠀⠀⠀⠀⠀⠀⠀⠀⠀⠀⠀⠀⠀⠀⠀⠀⠀⠀⠀⠀⠀⠀⠀⠀⠀⠀⠀⠀⠀⠀⠀⠀⠀⣨⣿⣿⣿⣿⣿⣿⣿⣿⣿⣿⠀⠀⠀⠀⠀⠀⣷⣿⣿⣿⣿⣿⣿⣿⣿⣿⣿⣿⣿⣿⣿⣿⣿⣿⣿⣿⣿⣿⣿⣿⣿⣿⣿⣿⣿⣿⣿⣿⣿⣿⣿⣿⣿⣿⣿⡇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⠀⠀⠀⠀⠀⠀⠀⠀⠀⠀⠀⠀⠀⠀⠀⠀⠀⠀⠀⠀⠀⠀⠀⠀⠀⠀⠀⠀⠀⠀⠀⠀⠀⣰⠋⠈⢿⣿⣿⣿⣿⣿⣿⣿⣿⠀⠀⠀⠐⠒⠂⠸⣿⣿⣿⣿⣿⣿⣿⣿⣿⣿⣿⣿⣿⣿⣿⣿⣿⣿⣿⣿⣿⣿⣿⣿⣿⣿⣿⣿⣿⣿⣿⣿⣿⣿⣿⣿⣿⣿⡇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⠀⠀⠀⠀⠀⠀⠀⠀⠀⠀⠀⠀⠀⠀⠀⠀⠀⠀⠀⠀⠀⠀⠀⠀⠀⠀⠀⠀⠀⠀⠀⠀⠀⣇⠀⠀⠀⢹⣿⣿⣿⣿⣿⣿⣿⠀⠀⠀⠀⠀⠀⠀⣿⣿⣿⣿⣿⣿⣿⣿⣿⣿⣿⣿⣿⣿⣿⣿⣿⣿⣿⣿⣿⣿⣿⣿⣿⣿⣿⣿⣿⣿⣿⣿⣿⣿⣿⣿⣿⣿⡇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⠀⠀⠀⠀⠀⠀⠀⠀⠀⠀⠀⠀⠀⠀⠀⠀⠀⠀⠀⠀⠀⠀⠀⠀⠀⠀⠀⠀⠀⠀⠀⠀⠀⠘⣦⣄⠀⣸⣿⣿⣿⣿⣿⣿⣿⠀⠀⠀⠀⠀⠀⠀⣿⣿⣿⣿⣿⣿⣿⣿⣿⣿⣿⣿⣿⣿⣿⣿⣿⣿⣿⣿⣿⣿⣿⣿⣿⣿⣿⣿⣿⣿⣿⣿⣿⣿⣿⣿⣿⣿⡇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⠀⠀⠀⠀⠀⠀⠀⠀⠀⠀⠀⠀⠀⠀⠀⠀⠀⠀⠀⠀⠀⠀⠀⠀⠀⠀⠀⠀⠀⠀⠀⠀⠀⠀⠈⠙⠿⠿⣿⣿⣿⣿⣿⣿⣿⠀⠀⠀⠀⠀⠀⠀⠈⠛⢿⣿⣿⣿⣿⣿⣿⣿⣿⣿⣿⣿⣿⣿⣿⣿⣿⣿⣿⣿⣿⣿⣿⣿⣿⣿⣿⣿⣿⣿⣿⣿⣿⣿⣿⣿⡇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⠀⠀⠀⠀⠀⠀⠀⠀⠀⠀⠀⠀⠀⠀⠀⠀⠀⠀⠀⠀⠀⠀⠀⠀⠀⠀⠀⠀⠀⠀⠀⠀⠀⠀⠀⠀⠀⠀⣿⣿⣿⣿⣿⣿⣿⠀⠀⠀⠀⠀⠀⠀⠀⠀⠀⠛⠛⢻⣿⣿⣿⣿⣿⣿⣿⣿⣿⣿⣿⣿⣿⣿⣿⣿⣿⣿⣿⣿⣿⣿⣿⣿⣿⣿⣿⣿⣿⣿⣿⣿⡇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⠀⠀⠀⠀⠀⠀⠀⠀⠀⠀⠀⠀⠀⠀⠀⠀⠀⠀⠀⠀⠀⠀⠀⠀⠀⠀⠀⠀⠀⠀⠀⠀⠀⠀⠀⠀⠀⣿⣿⣆⠀⠀⠀⠀⠀⣿⣿⣿⣿⣿⣿⣿⣿⣿⣿⣿⣿⣿⣿⣿⣿⣿⣿⣿⣿⣿⣿⣿⣿⣿⣿⣿⣿⣿⣿⣿⣿⣿⣿⣿⣿⣿⣿⣿⣿⣿⣿⣿⣿⣿⡇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⠀⠀⠀⠀⠀⠀⠀⠀⠀⠀⠀⠀⠀⠀⠀⠀⠀⠀⠀⠀⠀⠀⠀⠀⠀⠀⠀⠀⠀⠀⠀⠀⠀⠀⠀⠀⠈⣿⣿⣿⡇⠀⠀⠀⠀⣿⣿⣿⣿⣿⣿⣿⣿⣿⣿⣿⣿⣿⣿⣿⣿⣿⣿⣿⣿⣿⣿⣿⣿⣿⣿⣿⣿⣿⣿⣿⣿⣿⣿⣿⣿⣿⣿⣿⣿⣿⣿⣿⣿⣿⡇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⠀⠀⠀⠀⠀⠀⠀⠀⠀⠀⠀⠀⠀⠀⠀⠀⠀⠀⠀⠀⠀⠀⠀⠀⠀⠀⠀⠀⠀⠀⠀⠀⠀⠀⠀⠀⠀⢻⣿⣿⡇⠀⠀⠀⠀⣿⣿⣿⣿⣿⣿⣿⣿⣿⣿⣿⣿⣿⣿⣿⣿⣿⣿⣿⣿⣿⣿⣿⣿⣿⣿⣿⣿⣿⣿⣿⣿⣿⣿⣿⣿⣿⣿⣿⣿⣿⣿⣿⣿⣿⡇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⠀⠀⠀⠀⠀⠀⠀⠀⠀⠀⠀⠀⠀⠀⠀⠀⠀⠀⠀⠀⠀⠀⠀⠀⠀⠀⠀⠀⠀⠀⠀⠀⠀⠀⠀⠀⠀⠀⢹⣿⣿⡇⠀⠀⠀⣿⣿⣿⣿⣿⣿⣿⣿⣿⣿⣿⣿⣿⣿⣿⣿⣿⣿⣿⣿⣿⣿⣿⣿⣿⣿⣿⣿⣿⣿⣿⣿⣿⣿⣿⣿⣿⣿⣿⣿⣿⣿⣿⣿⣿⡇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⠀⠀⠀⠀⠀⠀⠀⠀⠀⠀⠀⠀⠀⠀⠀⠀⠀⠀⠀⠀⠀⠀⠀⠀⠀⠀⠀⠀⠀⠀⠀⠀⠀⠀⠀⠀⠀⠀⠘⣿⣿⣇⠀⠀⠀⣿⣿⣿⣿⣿⣿⣿⣿⣿⣿⣿⣿⣿⣿⣿⣿⣿⣿⣿⣿⣿⣿⣿⣿⣿⣿⣿⣿⣿⣿⣿⣿⣿⣿⣿⣿⣿⣿⣿⣿⣿⣿⣿⣿⣿⡇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⠀⠀⠀⠀⠀⠀⠀⠀⠀⠀⠀⠀⠀⠀⠀⠀⠀⠀⠀⠀⠀⠀⠀⠀⠀⠀⠀⠀⠀⠀⠀⠀⠀⠀⠀⠀⠀⠀⠀⣿⣿⣿⠀⠀⢀⣿⣿⣿⣿⣿⣿⣿⣿⣿⣿⣿⣿⣿⣿⣿⣿⣿⣿⣿⣿⣿⣿⣿⣿⣿⣿⣿⣿⣿⣿⣿⣿⣿⣿⣿⣿⣿⣿⣿⣿⣿⣿⣿⣿⣿⡇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⠀⠀⠀⠀⠀⠀⠀⠀⠀⠀⠀⠀⠀⠀⠀⠀⠀⠀⠀⠀⠀⠀⠀⠀⠀⠀⠀⠀⠀⠀⠀⠀⠀⠀⠀⠀⠀⠀⠀⠈⣿⣿⣟⠂⢸⣿⣿⣿⣿⣿⣿⣿⣿⣿⣿⣿⣿⣿⣿⣿⣿⣿⣿⣿⣿⣿⣿⣿⣿⣿⣿⣿⣿⣿⣿⣿⣿⣿⣿⣿⣿⣿⣿⣿⣿⣿⣿⣿⣿⣿⡇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⠀⠀⠀⠀⠀⠀⠀⠀⠀⠀⠀⠀⠀⠀⠀⠀⠀⠀⠀⠀⠀⠀⠀⠀⠀⠀⠀⠀⠀⠀⠀⠀⠀⠀⠀⠀⠀⠀⠀⣼⣿⣿⣿⣇⢸⣿⣿⣿⣿⣿⣿⣿⣿⣿⣿⣿⣿⣿⣿⣿⣿⣿⣿⣿⣿⣿⣿⣿⣿⣿⣿⣿⣿⣿⣿⣿⣿⣿⣿⣿⣿⣿⣿⣿⣿⣿⣿⣿⣿⣿⡇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⠀⠀⠀⠀⠀⠀⠀⠀⠀⠀⠀⠀⠀⠀⠀⠀⠀⠀⠀⠀⠀⠀⠀⠀⠀⠀⠀⠀⠀⠀⠀⠀⠀⠀⠀⠀⠀⠀⢰⣿⣿⣿⣿⡟⢸⣿⣿⣿⣿⣿⣿⣿⣿⣿⣿⣿⣿⣿⣿⣿⣿⣿⣿⣿⣿⣿⣿⣿⣿⣿⣿⣿⣿⣿⣿⣿⣿⣿⣿⣿⣿⣿⣿⣿⣿⣿⣿⣿⣿⣿⡇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⠀⠀⠀⠀⠀⠀⠀⠀⠀⠀⠀⠀⠀⠀⠀⠀⠀⠀⠀⠀⠀⠀⠀⠀⠀⠀⠀⠀⠀⠀⠀⠀⠀⠀⠀⠀⠀⠀⣸⣿⣿⣿⣿⡄⢸⣿⣿⣿⣿⣿⣿⣿⣿⣿⣿⣿⣿⣿⣿⣿⣿⣿⣿⣿⣿⣿⣿⣿⣿⣿⣿⣿⣿⣿⣿⣿⣿⣿⣿⣿⣿⣿⣿⣿⣿⣿⣿⣿⣿⣿⡇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⠀⠀⠀⠀⠀⠀⠀⠀⠀⠀⠀⠀⠀⠀⠀⠀⠀⠀⠀⠀⠀⠀⠀⠀⠀⠀⠀⠀⠀⠀⠀⠀⠀⠀⠀⠀⠀⢸⣿⣿⣿⣿⣿⡇⢸⣿⣿⣿⣿⣿⣿⣿⣿⣿⣿⣿⣿⣿⣿⣿⣿⣿⣿⣿⣿⣿⣿⣿⣿⣿⣿⣿⣿⣿⣿⣿⣿⣿⣿⣿⣿⣿⣿⣿⣿⣿⣿⣿⣿⣿⡇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⠀⠀⠀⠀⠀⠀⠀⠀⠀⠀⠀⠀⠀⠀⠀⠀⠀⠀⠀⠀⠀⠀⠀⠀⠀⠀⠀⠀⠀⠀⠀⠀⠀⠀⠀⠀⠀⣸⣿⣿⣿⡿⣿⡿⢸⣿⣿⣿⣿⣿⣿⣿⣿⣿⣿⣿⣿⣿⣿⣿⣿⣿⣿⣿⣿⣿⣿⣿⣿⣿⣿⣿⣿⣿⣿⣿⣿⣿⣿⣿⣿⣿⣿⣿⣿⣿⣿⣿⣿⣿⡇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⠀⠀⠀⠀⠀⠀⠀⠀⠀⠀⠀⠀⠀⠀⠀⠀⠀⠀⠀⠀⠀⠀⠀⠀⠀⠀⠀⠀⠀⠀⠀⠀⠀⠀⠀⠀⠀⣿⣿⣿⣿⠇⢀⣀⡸⣿⣿⣿⣿⣿⣿⣿⣿⣿⣿⣿⣿⣿⣿⣿⣿⣿⣿⣿⣿⣿⣿⣿⣿⣿⣿⣿⣿⣿⣿⣿⣿⣿⣿⣿⣿⣿⣿⣿⣿⣿⣿⣿⣿⣿⡇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⠀⠀⠀⠀⠀⠀⠀⠀⠀⠀⠀⠀⠀⠀⠀⠀⠀⠀⠀⠀⠀⠀⠀⠀⠀⠀⠀⠀⠀⠀⠀⠀⠀⠀⠀⠀⠀⣿⣿⣿⣿⣶⣿⣿⡇⠈⠻⠛⠿⣿⣿⣿⣿⣿⣿⣿⣿⣿⣿⣿⣿⣿⣿⣿⣿⣿⣿⣿⣿⣿⣿⣿⣿⣿⣿⣿⣿⣿⣿⣿⣿⣿⣿⣿⣿⣿⣿⣿⣿⣿⡇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⠀⠀⠀⠀⠀⠀⠀⠀⠀⠀⠀⠀⠀⠀⠀⠀⠀⠀⠀⠀⠀⠀⠀⠀⠀⠀⠀⠀⠀⠀⠀⠀⠀⠀⠀⢠⣾⣿⣿⣿⣿⣿⣿⣿⡇⠀⠀⠀⠀⠈⠹⣿⣿⣿⣿⣿⣿⣿⣿⣿⣿⣿⣿⣿⣿⣿⣿⣿⣿⣿⣿⣿⣿⣿⣿⣿⣿⣿⣿⣿⣿⣿⣿⣿⣿⣿⣿⣿⣿⣿⡇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⠀⠀⠀⠀⠀⠀⠀⠀⠀⠀⠀⠀⠀⠀⠀⠀⠀⠀⠀⠀⠀⠀⠀⠀⠀⠀⠀⠀⠀⠀⠀⠀⠀⠀⣀⣼⣿⣿⣿⣿⣿⣿⣿⣿⡇⠀⠀⠀⠀⠀⠀⠻⣿⣿⣿⣿⣿⣿⣿⣿⣿⣿⣿⣿⣿⣿⣿⣿⣿⣿⣿⣿⣿⣿⣿⣿⣿⣿⣿⣿⣿⣿⣿⣿⣿⣿⣿⣿⣿⣿⡇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⠀⠀⠀⠀⠀⠀⠀⠀⠀⠀⠀⠀⠀⠀⠀⠀⠀⠀⠀⠀⠀⠀⠀⠀⠀⠀⠀⠀⠀⠀⠀⠀⠀⢰⣿⣿⣿⣿⣿⣿⣿⣿⣿⣿⡇⠀⠀⠀⠀⠀⠀⠀⠸⣿⣿⣿⣿⣿⣿⣿⣿⣿⣿⣿⣿⣿⣿⣿⣿⣿⣿⣿⣿⣿⣿⣿⣿⣿⣿⣿⣿⣿⣿⣿⣿⣿⣿⣿⣿⣿⡇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⠀⠀⠀⠀⠀⠀⠀⠀⠀⠀⠀⠀⠀⠀⠀⠀⠀⠀⠀⠀⠀⠀⠀⠀⠀⠀⠀⠀⠀⠀⠀⠀⠀⢻⣿⣿⣿⣿⣿⣿⣿⣿⣿⣿⡇⠀⠀⠀⠀⠀⠀⠀⠘⣿⣿⣿⣿⣿⣿⣿⣿⣿⣿⣿⣿⣿⣿⣿⣿⣿⣿⣿⣿⣿⣿⣿⣿⣿⣿⣿⣿⣿⣿⣿⣿⣿⣿⣿⣿⣿⡇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⠀⠀⠀⠀⠀⠀⠀⠀⠀⠀⠀⠀⠀⠀⠀⠀⠀⠀⠀⠀⠀⠀⠀⠀⠀⠀⠀⠀⠀⠀⠀⠀⠀⠘⣿⣿⣿⣿⣿⣿⣿⣿⣿⣿⡇⠀⠀⠀⠀⠀⠀⢠⣶⣿⣿⣿⣿⣿⣿⣿⣿⣿⣿⣿⣿⣿⣿⣿⣿⣿⣿⣿⣿⣿⣿⣿⣿⣿⣿⣿⣿⣿⣿⣿⣿⣿⣿⣿⣿⣿⡇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⠀⠀⠀⠀⠀⠀⠀⠀⠀⠀⠀⠀⠀⠀⠀⠀⠀⠀⠀⠀⠀⠀⠀⠀⠀⠀⠀⠀⠀⠀⠀⠀⠀⠀⢈⣿⣿⣿⣿⣿⣿⣿⣿⣿⡇⠀⠀⠀⠀⠀⠀⣛⣿⣿⣿⣿⣿⣿⣿⣿⣿⣿⣿⣿⣿⣿⣿⣿⣿⣿⣿⣿⣿⣿⣿⣿⣿⣿⣿⣿⣿⣿⣿⣿⣿⣿⣿⣿⣿⣿⡇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⠀⠀⠀⠀⠀⠀⠀⠀⠀⠀⠀⠀⠀⠀⠀⠀⠀⠀⠀⠀⠀⠀⠀⠀⠀⠀⠀⠀⠀⠀⠀⠀⠀⠀⢸⣿⣿⣿⣿⣿⣿⣿⣿⣿⡇⠀⠀⠀⠀⠀⢀⣸⣿⣿⣿⣿⣿⣿⣿⣿⣿⣿⣿⣿⣿⣿⣿⣿⣿⣿⣿⣿⣿⣿⣿⣿⣿⣿⣿⣿⣿⣿⣿⣿⣿⣿⣿⣿⣿⣿⡇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⠀⠀⠀⠀⠀⠀⠀⠀⠀⠀⠀⠀⠀⠀⠀⠀⠀⠀⠀⠀⠀⠀⠀⠀⠀⠀⠀⠀⠀⠀⠀⠀⠀⣠⠞⢿⣿⣿⣿⣿⣿⣿⣿⣿⡇⠀⠀⠀⢠⡀⢺⣿⣿⣿⣿⣿⣿⣿⣿⣿⣿⣿⣿⣿⣿⣿⣿⣿⣿⣿⣿⣿⣿⣿⣿⣿⣿⣿⣿⣿⣿⣿⣿⣿⣿⣿⣿⣿⣿⣿⡇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⠀⠀⠀⠀⠀⠀⠀⠀⠀⠀⠀⠀⠀⠀⠀⠀⠀⠀⠀⠀⠀⠀⠀⠀⠀⠀⠀⠀⠀⠀⠀⠀⢰⠃⠀⠀⠹⣿⣿⣿⣿⣿⣿⣿⡇⠀⠀⠀⠀⠀⠀⢻⣿⣿⣿⣿⣿⣿⣿⣿⣿⣿⣿⣿⣿⣿⣿⣿⣿⣿⣿⣿⣿⣿⣿⣿⣿⣿⣿⣿⣿⣿⣿⣿⣿⣿⣿⣿⣿⣿⡇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⠀⠀⠀⠀⠀⠀⠀⠀⠀⠀⠀⠀⠀⠀⠀⠀⠀⠀⠀⠀⠀⠀⠀⠀⠀⠀⠀⠀⠀⠀⠀⠀⠘⣆⠀⠀⠀⢿⣿⣿⣿⣿⣿⣿⡇⠀⠀⠀⠀⠀⠀⢸⣿⣿⣿⣿⣿⣿⣿⣿⣿⣿⣿⣿⣿⣿⣿⣿⣿⣿⣿⣿⣿⣿⣿⣿⣿⣿⣿⣿⣿⣿⣿⣿⣿⣿⣿⣿⣿⣿⡇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⠀⠀⠀⠀⠀⠀⠀⠀⠀⠀⠀⠀⠀⠀⠀⠀⠀⠀⠀⠀⠀⠀⠀⠀⠀⠀⠀⠀⠀⠀⠀⠀⠀⠘⠿⣦⣤⣾⣿⣿⣿⣿⣿⣿⡇⠀⠀⠀⠀⠀⠀⠘⠿⣿⣿⣿⣿⣿⣿⣿⣿⣿⣿⣿⣿⣿⣿⣿⣿⣿⣿⣿⣿⣿⣿⣿⣿⣿⣿⣿⣿⣿⣿⣿⣿⣿⣿⣿⣿⣿⡇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⠀⠀⠀⠀⠀⠀⠀⠀⠀⠀⠀⠀⠀⠀⠀⠀⠀⠀⠀⠀⠀⠀⠀⠀⠀⠀⠀⠀⠀⠀⠀⠀⠀⠀⠀⠈⠉⢹⣿⣿⣿⣿⣿⣿⡇⠀⠀⠀⠀⠀⠀⠀⠀⠈⢻⣿⣿⣿⣿⣿⣿⣿⣿⣿⣿⣿⣿⣿⣿⣿⣿⣿⣿⣿⣿⣿⣿⣿⣿⣿⣿⣿⣿⣿⣿⣿⣿⣿⣿⣿⡇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⠀⠀⠀⠀⠀⠀⠀⠀⠀⠀⠀⠀⠀⠀⠀⠀⠀⠀⠀⠀⠀⠀⠀⠀⠀⠀⠀⠀⠀⠀⠀⠀⠀⠀⠀⠀⠀⣾⣿⣄⠀⠀⠀⠀⢸⣿⣿⣿⣿⣿⣿⣿⣿⣿⣿⣿⣿⣿⣿⣿⣿⣿⣿⣿⣿⣿⣿⣿⣿⣿⣿⣿⣿⣿⣿⣿⣿⣿⣿⣿⣿⣿⣿⣿⣿⣿⣿⣿⣿⣿⡇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⠀⠀⠀⠀⠀⠀⠀⠀⠀⠀⠀⠀⠀⠀⠀⠀⠀⠀⠀⠀⠀⠀⠀⠀⠀⠀⠀⠀⠀⠀⠀⠀⠀⠀⠀⠀⠈⣿⣿⣿⡇⠀⠀⠀⢸⣿⣿⣿⣿⣿⣿⣿⣿⣿⣿⣿⣿⣿⣿⣿⣿⣿⣿⣿⣿⣿⣿⣿⣿⣿⣿⣿⣿⣿⣿⣿⣿⣿⣿⣿⣿⣿⣿⣿⣿⣿⣿⣿⣿⣿⡇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⠀⠀⠀⠀⠀⠀⠀⠀⠀⠀⠀⠀⠀⠀⠀⠀⠀⠀⠀⠀⠀⠀⠀⠀⠀⠀⠀⠀⠀⠀⠀⠀⠀⠀⠀⠀⠀⢿⣿⣿⡇⠀⠀⠀⢸⣿⣿⣿⣿⣿⣿⣿⣿⣿⣿⣿⣿⣿⣿⣿⣿⣿⣿⣿⣿⣿⣿⣿⣿⣿⣿⣿⣿⣿⣿⣿⣿⣿⣿⣿⣿⣿⣿⣿⣿⣿⣿⣿⣿⣿⡇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⠀⠀⠀⠀⠀⠀⠀⠀⠀⠀⠀⠀⠀⠀⠀⠀⠀⠀⠀⠀⠀⠀⠀⠀⠀⠀⠀⠀⠀⠀⠀⠀⠀⠀⠀⠀⠀⠀⢻⣿⣿⡆⠀⠀⢸⣿⣿⣿⣿⣿⣿⣿⣿⣿⣿⣿⣿⣿⣿⣿⣿⣿⣿⣿⣿⣿⣿⣿⣿⣿⣿⣿⣿⣿⣿⣿⣿⣿⣿⣿⣿⣿⣿⣿⣿⣿⣿⣿⣿⣿⡇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⠀⠀⠀⠀⠀⠀⠀⠀⠀⠀⠀⠀⠀⠀⠀⠀⠀⠀⠀⠀⠀⠀⠀⠀⠀⠀⠀⠀⠀⠀⠀⠀⠀⠀⠀⠀⠀⠀⢸⣿⣿⡇⠀⠀⢸⣿⣿⣿⣿⣿⣿⣿⣿⣿⣿⣿⣿⣿⣿⣿⣿⣿⣿⣿⣿⣿⣿⣿⣿⣿⣿⣿⣿⣿⣿⣿⣿⣿⣿⣿⣿⣿⣿⣿⣿⣿⣿⣿⣿⣿⡇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⠀⠀⠀⠀⠀⠀⠀⠀⠀⠀⠀⠀⠀⠀⠀⠀⠀⠀⠀⠀⠀⠀⠀⠀⠀⠀⠀⠀⠀⠀⠀⠀⠀⠀⠀⠀⠀⠀⠀⣿⣿⣧⠀⠀⢸⣿⣿⣿⣿⣿⣿⣿⣿⣿⣿⣿⣿⣿⣿⣿⣿⣿⣿⣿⣿⣿⣿⣿⣿⣿⣿⣿⣿⣿⣿⣿⣿⣿⣿⣿⣿⣿⣿⣿⣿⣿⣿⣿⣿⣿⡇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⠀⠀⠀⠀⠀⠀⠀⠀⠀⠀⠀⠀⠀⠀⠀⠀⠀⠀⠀⠀⠀⠀⠀⠀⠀⠀⠀⠀⠀⠀⠀⠀⠀⠀⠀⠀⠀⠀⠀⢻⣿⣿⠀⠀⢸⣿⣿⣿⣿⣿⣿⣿⣿⣿⣿⣿⣿⣿⣿⣿⣿⣿⣿⣿⣿⣿⣿⣿⣿⣿⣿⣿⣿⣿⣿⣿⣿⣿⣿⣿⣿⣿⣿⣿⣿⣿⣿⣿⣿⣿⡇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⠀⠀⠀⠀⠀⠀⠀⠀⠀⠀⠀⠀⠀⠀⠀⠀⠀⠀⠀⠀⠀⠀⠀⠀⠀⠀⠀⠀⠀⠀⠀⠀⠀⠀⠀⠀⠀⠀⠀⠸⣿⣿⡶⠄⢸⣿⣿⣿⣿⣿⣿⣿⣿⣿⣿⣿⣿⣿⣿⣿⣿⣿⣿⣿⣿⣿⣿⣿⣿⣿⣿⣿⣿⣿⣿⣿⣿⣿⣿⣿⣿⣿⣿⣿⣿⣿⣿⣿⣿⣿⡇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⠀⠀⠀⠀⠀⠀⠀⠀⠀⠀⠀⠀⠀⠀⠀⠀⠀⠀⠀⠀⠀⠀⠀⠀⠀⠀⠀⠀⠀⠀⠀⠀⠀⠀⠀⠀⠀⠀⠀⣴⣿⣿⣿⡆⢸⣿⣿⣿⣿⣿⣿⣿⣿⣿⣿⣿⣿⣿⣿⣿⣿⣿⣿⣿⣿⣿⣿⣿⣿⣿⣿⣿⣿⣿⣿⣿⣿⣿⣿⣿⣿⣿⣿⣿⣿⣿⣿⣿⣿⣿⡇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⠀⠀⠀⠀⠀⠀⠀⠀⠀⠀⠀⠀⠀⠀⠀⠀⠀⠀⠀⠀⠀⠀⠀⠀⠀⠀⠀⠀⠀⠀⠀⠀⠀⠀⠀⠀⠀⠀⢰⣿⣿⣿⣿⡏⢸⣿⣿⣿⣿⣿⣿⣿⣿⣿⣿⣿⣿⣿⣿⣿⣿⣿⣿⣿⣿⣿⣿⣿⣿⣿⣿⣿⣿⣿⣿⣿⣿⣿⣿⣿⣿⣿⣿⣿⣿⣿⣿⣿⣿⣿⡇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⠀⠀⠀⠀⠀⠀⠀⠀⠀⠀⠀⠀⠀⠀⠀⠀⠀⠀⠀⠀⠀⠀⠀⠀⠀⠀⠀⠀⠀⠀⠀⠀⠀⠀⠀⠀⠀⠀⣼⣿⣿⣿⣿⠁⢸⣿⣿⣿⣿⣿⣿⣿⣿⣿⣿⣿⣿⣿⣿⣿⣿⣿⣿⣿⣿⣿⣿⣿⣿⣿⣿⣿⣿⣿⣿⣿⣿⣿⣿⣿⣿⣿⣿⣿⣿⣿⣿⣿⣿⣿⡇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⠀⠀⠀⠀⠀⠀⠀⠀⠀⠀⠀⠀⠀⠀⠀⠀⠀⠀⠀⠀⠀⠀⠀⠀⠀⠀⠀⠀⠀⠀⠀⠀⠀⠀⠀⠀⠀⣾⣿⣿⣿⣿⣿⡆⢸⣿⣿⣿⣿⣿⣿⣿⣿⣿⣿⣿⣿⣿⣿⣿⣿⣿⣿⣿⣿⣿⣿⣿⣿⣿⣿⣿⣿⣿⣿⣿⣿⣿⣿⣿⣿⣿⣿⣿⣿⣿⣿⣿⣿⣿⡇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⠀⠀⠀⠀⠀⠀⠀⠀⠀⠀⠀⠀⠀⠀⠀⠀⠀⠀⠀⠀⠀⠀⠀⠀⠀⠀⠀⠀⠀⠀⠀⠀⠀⠀⠀⠀⠀⣿⣿⣿⣿⣿⣿⡇⢸⣿⣿⣿⣿⣿⣿⣿⣿⣿⣿⣿⣿⣿⣿⣿⣿⣿⣿⣿⣿⣿⣿⣿⣿⣿⣿⣿⣿⣿⣿⣿⣿⣿⣿⣿⣿⣿⣿⣿⣿⣿⣿⣿⣿⣿⡇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⠀⠀⠀⠀⠀⠀⠀⠀⠀⠀⠀⠀⠀⠀⠀⠀⠀⠀⠀⠀⠀⠀⠀⠀⠀⠀⠀⠀⠀⠀⠀⠀⠀⠀⠀⠀⠀⣿⣿⣿⣿⠁⠉⡀⢸⣿⣿⣿⣿⣿⣿⣿⣿⣿⣿⣿⣿⣿⣿⣿⣿⣿⣿⣿⣿⣿⣿⣿⣿⣿⣿⣿⣿⣿⣿⣿⣿⣿⣿⣿⣿⣿⣿⣿⣿⣿⣿⣿⣿⣿⡇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⠀⠀⠀⠀⠀⠀⠀⠀⠀⠀⠀⠀⠀⠀⠀⠀⠀⠀⠀⠀⠀⠀⠀⠀⠀⠀⠀⠀⠀⠀⠀⠀⠀⠀⠀⠀⠀⣿⣿⣿⣿⣴⣿⣿⡇⠙⢿⣿⣿⣿⣿⣿⣿⣿⣿⣿⣿⣿⣿⣿⣿⣿⣿⣿⣿⣿⣿⣿⣿⣿⣿⣿⣿⣿⣿⣿⣿⣿⣿⣿⣿⣿⣿⣿⣿⣿⣿⣿⣿⣿⡇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⠀⠀⠀⠀⠀⠀⠀⠀⠀⠀⠀⠀⠀⠀⠀⠀⠀⠀⠀⠀⠀⠀⠀⠀⠀⠀⠀⠀⠀⠀⠀⠀⠀⠀⠀⢠⣶⣿⣿⣿⣿⣿⣿⣿⡇⠀⠀⠀⠈⠉⢻⣿⣿⣿⣿⣿⣿⣿⣿⣿⣿⣿⣿⣿⣿⣿⣿⣿⣿⣿⣿⣿⣿⣿⣿⣿⣿⣿⣿⣿⣿⣿⣿⣿⣿⣿⣿⣿⣿⣿⡇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⠀⠀⠀⠀⠀⠀⠀⠀⠀⠀⠀⠀⠀⠀⠀⠀⠀⠀⠀⠀⠀⠀⠀⠀⠀⠀⠀⠀⠀⠀⠀⠀⠀⠀⣀⣼⣿⣿⣿⣿⣿⣿⣿⣿⡇⠀⠀⠀⠀⠀⠀⢿⣿⣿⣿⣿⣿⣿⣿⣿⣿⣿⣿⣿⣿⣿⣿⣿⣿⣿⣿⣿⣿⣿⣿⣿⣿⣿⣿⣿⣿⣿⣿⣿⣿⣿⣿⣿⣿⣿⡇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⠀⠀⠀⠀⠀⠀⠀⠀⠀⠀⠀⠀⠀⠀⠀⠀⠀⠀⠀⠀⠀⠀⠀⠀⠀⠀⠀⠀⠀⠀⠀⠀⠀⢸⣿⣿⣿⣿⣿⣿⣿⣿⣿⣿⡇⠀⠀⠀⠀⠀⠀⠀⢻⣿⣿⣿⣿⣿⣿⣿⣿⣿⣿⣿⣿⣿⣿⣿⣿⣿⣿⣿⣿⣿⣿⣿⣿⣿⣿⣿⣿⣿⣿⣿⣿⣿⣿⣿⣿⣿⡇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⠀⠀⠀⠀⠀⠀⠀⠀⠀⠀⠀⠀⠀⠀⠀⠀⠀⠀⠀⠀⠀⠀⠀⠀⠀⠀⠀⠀⠀⠀⠀⠀⠀⢿⣿⣿⣿⣿⣿⣿⣿⣿⣿⣿⡇⠀⠀⠀⠀⠀⠀⠀⢸⣿⣿⣿⣿⣿⣿⣿⣿⣿⣿⣿⣿⣿⣿⣿⣿⣿⣿⣿⣿⣿⣿⣿⣿⣿⣿⣿⣿⣿⣿⣿⣿⣿⣿⣿⣿⣿⡇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⠀⠀⠀⠀⠀⠀⠀⠀⠀⠀⠀⠀⠀⠀⠀⠀⠀⠀⠀⠀⠀⠀⠀⠀⠀⠀⠀⠀⠀⠀⠀⠀⠀⠸⣿⣿⣿⣿⣿⣿⣿⣿⣿⣿⡇⠀⠀⠀⠀⠀⠀⢀⣶⣿⣿⣿⣿⣿⣿⣿⣿⣿⣿⣿⣿⣿⣿⣿⣿⣿⣿⣿⣿⣿⣿⣿⣿⣿⣿⣿⣿⣿⣿⣿⣿⣿⣿⣿⣿⣿⡇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⠀⠀⠀⠀⠀⠀⠀⠀⠀⠀⠀⠀⠀⠀⠀⠀⠀⠀⠀⠀⠀⠀⠀⠀⠀⠀⠀⠀⠀⠀⠀⠀⠀⠀⢙⣿⣿⣿⣿⣿⣿⣿⣿⣿⡇⠀⠀⠀⠀⠀⠀⢿⣿⣿⣿⣿⣿⣿⣿⣿⣿⣿⣿⣿⣿⣿⣿⣿⣿⣿⣿⣿⣿⣿⣿⣿⣿⣿⣿⣿⣿⣿⣿⣿⣿⣿⣿⣿⣿⣿⡇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⠀⠀⠀⠀⠀⠀⠀⠀⠀⠀⠀⠀⠀⠀⠀⠀⠀⠀⠀⠀⠀⠀⠀⠀⠀⠀⠀⠀⠀⠀⠀⠀⠀⠀⣿⣿⣿⣿⣿⣿⣿⣿⣿⣿⡇⠀⠀⠀⠀⠀⢀⢻⣿⣿⣿⣿⣿⣿⣿⣿⣿⣿⣿⣿⣿⣿⣿⣿⣿⣿⣿⣿⣿⣿⣿⣿⣿⣿⣿⣿⣿⣿⣿⣿⣿⣿⣿⣿⣿⣿⡇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⠀⠀⠀⠀⠀⠀⠀⠀⠀⠀⠀⠀⠀⠀⠀⠀⠀⠀⠀⠀⠀⠀⠀⠀⠀⠀⠀⠀⠀⠀⠀⠀⠀⣠⡾⣿⣿⣿⣿⣿⣿⣿⣿⣿⡇⠀⠀⠀⢀⠐⣼⣿⣿⣿⣿⣿⣿⣿⣿⣿⣿⣿⣿⣿⣿⣿⣿⣿⣿⣿⣿⣿⣿⣿⣿⣿⣿⣿⣿⣿⣿⣿⣿⣿⣿⣿⣿⣿⣿⣿⡇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⠀⠀⠀⠀⠀⠀⠀⠀⠀⠀⠀⠀⠀⠀⠀⠀⠀⠀⠀⠀⠀⠀⠀⠀⠀⠀⠀⠀⠀⠀⠀⠀⢰⠋⠀⠘⢿⣿⣿⣿⣿⣿⣿⣿⡇⠀⠀⠀⠉⠀⠘⣿⣿⣿⣿⣿⣿⣿⣿⣿⣿⣿⣿⣿⣿⣿⣿⣿⣿⣿⣿⣿⣿⣿⣿⣿⣿⣿⣿⣿⣿⣿⣿⣿⣿⣿⣿⣿⣿⣿⡇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⠀⠀⠀⠀⠀⠀⠀⠀⠀⠀⠀⠀⠀⠀⠀⠀⠀⠀⠀⠀⠀⠀⠀⠀⠀⠀⠀⠀⠀⠀⠀⠀⢸⡀⠀⠀⡇⣿⣿⣿⣿⣿⣿⣿⡇⠀⠀⠀⠀⠀⠀⢸⣿⣿⣿⣿⣿⣿⣿⣿⣿⣿⣿⣿⣿⣿⣿⣿⣿⣿⣿⣿⣿⣿⣿⣿⣿⣿⣿⣿⣿⣿⣿⣿⣿⣿⣿⣿⣿⣿⡇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⠀⠀⠀⠀⠀⠀⠀⠀⠀⠀⠀⠀⠀⠀⠀⠀⠀⠀⠀⠀⠀⠀⠀⠀⠀⠀⠀⠀⠀⠀⠀⠀⠀⠻⣶⣄⣡⣿⣿⣿⣿⣿⣿⣿⡇⠀⠀⠀⠀⠀⠀⠸⣿⣿⣿⣿⣿⣿⣿⣿⣿⣿⣿⣿⣿⣿⣿⣿⣿⣿⣿⣿⣿⣿⣿⣿⣿⣿⣿⣿⣿⣿⣿⣿⣿⣿⣿⣿⣿⣿⡇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⠀⠀⠀⠀⠀⠀⠀⠀⠀⠀⠀⠀⠀⠀⠀⠀⠀⠀⠀⠀⠀⠀⠀⠀⠀⠀⠀⠀⠀⠀⠀⠀⠀⠀⠀⠙⠛⢿⣿⣿⣿⣿⣿⣿⡇⠀⠀⠀⠀⠀⠀⠀⠈⠙⢿⣿⣿⣿⣿⣿⣿⣿⣿⣿⣿⣿⣿⣿⣿⣿⣿⣿⣿⣿⣿⣿⣿⣿⣿⣿⣿⣿⣿⣿⣿⣿⣿⣿⣿⣿⡇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⠀⠀⠀⠀⠀⠀⠀⠀⠀⠀⠀⠀⠀⠀⠀⠀⠀⠀⠀⠀⠀⠀⠀⠀⠀⠀⠀⠀⠀⠀⠀⠀⠀⠀⠀⠀⠀⢰⣷⡀⠀⠀⠀⠀⢸⣿⣿⣿⣿⣿⣿⣿⣿⣿⣿⣿⣿⣿⣿⣿⣿⣿⣿⣿⣿⣿⣿⣿⣿⣿⣿⣿⣿⣿⣿⣿⣿⣿⣿⣿⣿⣿⣿⣿⣿⣿⣿⣿⣿⣿⡇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⠀⠀⠀⠀⠀⠀⠀⠀⠀⠀⠀⠀⠀⠀⠀⠀⠀⠀⠀⠀⠀⠀⠀⠀⠀⠀⠀⠀⠀⠀⠀⠀⠀⠀⠀⠀⠀⣿⣿⣿⡇⠀⠀⠀⢸⣿⣿⣿⣿⣿⣿⣿⣿⣿⣿⣿⣿⣿⣿⣿⣿⣿⣿⣿⣿⣿⣿⣿⣿⣿⣿⣿⣿⣿⣿⣿⣿⣿⣿⣿⣿⣿⣿⣿⣿⣿⣿⣿⣿⣿⡇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⠀⠀⠀⠀⠀⠀⠀⠀⠀⠀⠀⠀⠀⠀⠀⠀⠀⠀⠀⠀⠀⠀⠀⠀⠀⠀⠀⠀⠀⠀⠀⠀⠀⠀⠀⠀⠀⢿⣿⣿⡇⠀⠀⠀⢸⣿⣿⣿⣿⣿⣿⣿⣿⣿⣿⣿⣿⣿⣿⣿⣿⣿⣿⣿⣿⣿⣿⣿⣿⣿⣿⣿⣿⣿⣿⣿⣿⣿⣿⣿⣿⣿⣿⣿⣿⣿⣿⣿⣿⣿⡇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⠀⠀⠀⠀⠀⠀⠀⠀⠀⠀⠀⠀⠀⠀⠀⠀⠀⠀⠀⠀⠀⠀⠀⠀⠀⠀⠀⠀⠀⠀⠀⠀⠀⠀⠀⠀⠀⢸⣿⣿⣷⠀⠀⠀⢸⣿⣿⣿⣿⣿⣿⣿⣿⣿⣿⣿⣿⣿⣿⣿⣿⣿⣿⣿⣿⣿⣿⣿⣿⣿⣿⣿⣿⣿⣿⣿⣿⣿⣿⣿⣿⣿⣿⣿⣿⣿⣿⣿⣿⣿⡇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⠀⠀⠀⠀⠀⠀⠀⠀⠀⠀⠀⠀⠀⠀⠀⠀⠀⠀⠀⠀⠀⠀⠀⠀⠀⠀⠀⠀⠀⠀⠀⠀⠀⠀⠀⠀⠀⠘⣿⣿⣿⠀⠀⠀⢸⣿⣿⣿⣿⣿⣿⣿⣿⣿⣿⣿⣿⣿⣿⣿⣿⣿⣿⣿⣿⣿⣿⣿⣿⣿⣿⣿⣿⣿⣿⣿⣿⣿⣿⣿⣿⣿⣿⣿⣿⣿⣿⣿⣿⣿⡇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⠀⠀⠀⠀⠀⠀⠀⠀⠀⠀⠀⠀⠀⠀⠀⠀⠀⠀⠀⠀⠀⠀⠀⠀⠀⠀⠀⠀⠀⠀⠀⠀⠀⠀⠀⠀⠀⠀⢸⣿⣿⡇⠀⠀⢸⣿⣿⣿⣿⣿⣿⣿⣿⣿⣿⣿⣿⣿⣿⣿⣿⣿⣿⣿⣿⣿⣿⣿⣿⣿⣿⣿⣿⣿⣿⣿⣿⣿⣿⣿⣿⣿⣿⣿⣿⣿⣿⣿⣿⣿⡇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⠀⠀⠀⠀⠀⠀⠀⠀⠀⠀⠀⠀⠀⠀⠀⠀⠀⠀⠀⠀⠀⠀⠀⠀⠀⠀⠀⠀⠀⠀⠀⠀⠀⠀⠀⠀⠀⠀⠘⣿⣿⡇⠀⠀⢸⣿⣿⣿⣿⣿⣿⣿⣿⣿⣿⣿⣿⣿⣿⣿⣿⣿⣿⣿⣿⣿⣿⣿⣿⣿⣿⣿⣿⣿⣿⣿⣿⣿⣿⣿⣿⣿⣿⣿⣿⣿⣿⣿⣿⣿⡇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⠀⠀⠀⠀⠀⠀⠀⠀⠀⠀⠀⠀⠀⠀⠀⠀⠀⠀⠀⠀⠀⠀⠀⠀⠀⠀⠀⠀⠀⠀⠀⠀⠀⠀⠀⠀⠀⠀⠀⣿⣿⣷⠀⠀⢸⣿⣿⣿⣿⣿⣿⣿⣿⣿⣿⣿⣿⣿⣿⣿⣿⣿⣿⣿⣿⣿⣿⣿⣿⣿⣿⣿⣿⣿⣿⣿⣿⣿⣿⣿⣿⣿⣿⣿⣿⣿⣿⣿⣿⣿⡇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⠀⠀⠀⠀⠀⠀⠀⠀⠀⠀⠀⠀⠀⠀⠀⠀⠀⠀⠀⠀⠀⠀⠀⠀⠀⠀⠀⠀⠀⠀⠀⠀⠀⠀⠀⠀⠀⠀⠀⢹⣿⣿⣄⠀⢸⣿⣿⣿⣿⣿⣿⣿⣿⣿⣿⣿⣿⣿⣿⣿⣿⣿⣿⣿⣿⣿⣿⣿⣿⣿⣿⣿⣿⣿⣿⣿⣿⣿⣿⣿⣿⣿⣿⣿⣿⣿⣿⣿⣿⣿⡇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⠀⠀⠀⠀⠀⠀⠀⠀⠀⠀⠀⠀⠀⠀⠀⠀⠀⠀⠀⠀⠀⠀⠀⠀⠀⠀⠀⠀⠀⠀⠀⠀⠀⠀⠀⠀⠀⠀⠀⣸⣿⣿⣦⠀⢸⣿⣿⣿⣿⣿⣿⣿⣿⣿⣿⣿⣿⣿⣿⣿⣿⣿⣿⣿⣿⣿⣿⣿⣿⣿⣿⣿⣿⣿⣿⣿⣿⣿⣿⣿⣿⣿⣿⣿⣿⣿⣿⣿⣿⣿⡇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⠀⠀⠀⠀⠀⠀⠀⠀⠀⠀⠀⠀⠀⠀⠀⠀⠀⠀⠀⠀⠀⠀⠀⠀⠀⠀⠀⠀⠀⠀⠀⠀⠀⠀⠀⠀⠀⠀⢰⣿⣿⣿⣿⡇⢸⣿⣿⣿⣿⣿⣿⣿⣿⣿⣿⣿⣿⣿⣿⣿⣿⣿⣿⣿⣿⣿⣿⣿⣿⣿⣿⣿⣿⣿⣿⣿⣿⣿⣿⣿⣿⣿⣿⣿⣿⣿⣿⣿⣿⣿⡇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⠀⠀⠀⠀⠀⠀⠀⠀⠀⠀⠀⠀⠀⠀⠀⠀⠀⠀⠀⠀⠀⠀⠀⠀⠀⠀⠀⠀⠀⠀⠀⠀⠀⠀⠀⠀⠀⠀⣿⣿⣿⣿⡿⠁⢸⣿⣿⣿⣿⣿⣿⣿⣿⣿⣿⣿⣿⣿⣿⣿⣿⣿⣿⣿⣿⣿⣿⣿⣿⣿⣿⣿⣿⣿⣿⣿⣿⣿⣿⣿⣿⣿⣿⣿⣿⣿⣿⣿⣿⣿⡇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⠀⠀⠀⠀⠀⠀⠀⠀⠀⠀⠀⠀⠀⠀⠀⠀⠀⠀⠀⠀⠀⠀⠀⠀⠀⠀⠀⠀⠀⠀⠀⠀⠀⠀⠀⠀⠀⣴⣿⣿⣿⣿⣿⠀⢸⣿⣿⣿⣿⣿⣿⣿⣿⣿⣿⣿⣿⣿⣿⣿⣿⣿⣿⣿⣿⣿⣿⣿⣿⣿⣿⣿⣿⣿⣿⣿⣿⣿⣿⣿⣿⣿⣿⣿⣿⣿⣿⣿⣿⣿⡇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⠀⠀⠀⠀⠀⠀⠀⠀⠀⠀⠀⠀⠀⠀⠀⠀⠀⠀⠀⠀⠀⠀⠀⠀⠀⠀⠀⠀⠀⠀⠀⠀⠀⠀⠀⠀⠀⣿⣿⣿⣿⠛⠛⠀⣿⣿⣿⣿⣿⣿⣿⣿⣿⣿⣿⣿⣿⣿⣿⣿⣿⣿⣿⣿⣿⣿⣿⣿⣿⣿⣿⣿⣿⣿⣿⣿⣿⣿⣿⣿⣿⣿⣿⣿⣿⣿⣿⣿⣿⣿⡇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⠀⠀⠀⠀⠀⠀⠀⠀⠀⠀⠀⠀⠀⠀⠀⠀⠀⠀⠀⠀⠀⠀⠀⠀⠀⠀⠀⠀⠀⠀⠀⠀⠀⠀⠀⠀⢰⣿⣿⣿⣿⣠⣶⣶⠙⢿⣿⣿⣿⣿⣿⣿⣿⣿⣿⣿⣿⣿⣿⣿⣿⣿⣿⣿⣿⣿⣿⣿⣿⣿⣿⣿⣿⣿⣿⣿⣿⣿⣿⣿⣿⣿⣿⣿⣿⣿⣿⣿⣿⣿⡇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⠀⠀⠀⠀⠀⠀⠀⠀⠀⠀⠀⠀⠀⠀⠀⠀⠀⠀⠀⠀⠀⠀⠀⠀⠀⠀⠀⠀⠀⠀⠀⠀⠀⠀⠀⢀⣼⣿⣿⣿⣿⣿⣿⣿⠀⠀⠙⠛⠛⠿⣿⣿⣿⣿⣿⣿⣿⣿⣿⣿⣿⣿⣿⣿⣿⣿⣿⣿⣿⣿⣿⣿⣿⣿⣿⣿⣿⣿⣿⣿⣿⣿⣿⣿⣿⣿⣿⣿⣿⣿⡇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⠀⠀⠀⠀⠀⠀⠀⠀⠀⠀⠀⠀⠀⠀⠀⠀⠀⠀⠀⠀⠀⠀⠀⠀⠀⠀⠀⠀⠀⠀⠀⠀⠀⢰⣿⣿⣿⣿⣿⣿⣿⣿⣿⣿⠀⠀⠀⠀⠀⠀⠀⠹⣿⣿⣿⣿⣿⣿⣿⣿⣿⣿⣿⣿⣿⣿⣿⣿⣿⣿⣿⣿⣿⣿⣿⣿⣿⣿⣿⣿⣿⣿⣿⣿⣿⣿⣿⣿⣿⣿⡇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⠀⠀⠀⠀⠀⠀⠀⠀⠀⠀⠀⠀⠀⠀⠀⠀⠀⠀⠀⠀⠀⠀⠀⠀⠀⠀⠀⠀⠀⠀⠀⠀⠠⣿⣿⣿⣿⣿⣿⣿⣿⣿⣿⣿⠀⠀⠀⠀⠀⠀⠀⠀⣽⣿⣿⣿⣿⣿⣿⣿⣿⣿⣿⣿⣿⣿⣿⣿⣿⣿⣿⣿⣿⣿⣿⣿⣿⣿⣿⣿⣿⣿⣿⣿⣿⣿⣿⣿⣿⣿⡇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⠀⠀⠀⠀⠀⠀⠀⠀⠀⠀⠀⠀⠀⠀⠀⠀⠀⠀⠀⠀⠀⠀⠀⠀⠀⠀⠀⠀⠀⠀⠀⠀⠀⣽⣿⣿⣿⣿⣿⣿⣿⣿⣿⣿⠀⠀⠀⠀⠀⠀⠀⢀⣽⣿⣿⣿⣿⣿⣿⣿⣿⣿⣿⣿⣿⣿⣿⣿⣿⣿⣿⣿⣿⣿⣿⣿⣿⣿⣿⣿⣿⣿⣿⣿⣿⣿⣿⣿⣿⣿⡇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⠀⠀⠀⠀⠀⠀⠀⠀⠀⠀⠀⠀⠀⠀⠀⠀⠀⠀⠀⠀⠀⠀⠀⠀⠀⠀⠀⠀⠀⠀⠀⠀⠀⠘⢿⣿⣿⣿⣿⣿⣿⣿⣿⣿⠀⠀⠀⠀⠀⠀⢠⣿⣿⣿⣿⣿⣿⣿⣿⣿⣿⣿⣿⣿⣿⣿⣿⣿⣿⣿⣿⣿⣿⣿⣿⣿⣿⣿⣿⣿⣿⣿⣿⣿⣿⣿⣿⣿⣿⣿⡇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⠀⠀⠀⠀⠀⠀⠀⠀⠀⠀⠀⠀⠀⠀⠀⠀⠀⠀⠀⠀⠀⠀⠀⠀⠀⠀⠀⠀⠀⠀⠀⠀⠀⢀⣾⣿⣿⣿⣿⣿⣿⣿⣿⣿⠀⠀⠀⠀⠀⠀⠐⣾⣿⣿⣿⣿⣿⣿⣿⣿⣿⣿⣿⣿⣿⣿⣿⣿⣿⣿⣿⣿⣿⣿⣿⣿⣿⣿⣿⣿⣿⣿⣿⣿⣿⣿⣿⣿⣿⣿⡇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⠀⠀⠀⠀⠀⠀⠀⠀⠀⠀⠀⠀⠀⠀⠀⠀⠀⠀⠀⠀⠀⠀⠀⠀⠀⠀⠀⠀⠀⠀⠀⠀⠀⢀⣿⣿⣿⣿⣿⣿⣿⣿⣿⣿⠀⠀⠀⠀⠀⢀⣼⣿⣿⣿⣿⣿⣿⣿⣿⣿⣿⣿⣿⣿⣿⣿⣿⣿⣿⣿⣿⣿⣿⣿⣿⣿⣿⣿⣿⣿⣿⣿⣿⣿⣿⣿⣿⣿⣿⣿⡇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⠀⠀⠀⠀⠀⠀⠀⠀⠀⠀⠀⠀⠀⠀⠀⠀⠀⠀⠀⠀⠀⠀⠀⠀⠀⠀⠀⠀⠀⠀⠀⠀⢠⠟⢹⢻⣿⣿⣿⣿⣿⣿⣿⣿⠀⠀⠀⠀⠓⠀⢿⣿⣿⣿⣿⣿⣿⣿⣿⣿⣿⣿⣿⣿⣿⣿⣿⣿⣿⣿⣿⣿⣿⣿⣿⣿⣿⣿⣿⣿⣿⣿⣿⣿⣿⣿⣿⣿⣿⣿⡇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⠀⠀⠀⠀⠀⠀⠀⠀⠀⠀⠀⠀⠀⠀⠀⠀⠀⠀⠀⠀⠀⠀⠀⠀⠀⠀⠀⠀⠀⠀⠀⠀⢸⠀⢸⠀⣿⣿⣿⣿⣿⣿⣿⣿⠀⠀⠀⠀⠀⠀⠀⣿⣿⣿⣿⣿⣿⣿⣿⣿⣿⣿⣿⣿⣿⣿⣿⣿⣿⣿⣿⣿⣿⣿⣿⣿⣿⣿⣿⣿⣿⣿⣿⣿⣿⣿⣿⣿⣿⣿⡇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⠀⠀⠀⠀⠀⠀⠀⠀⠀⠀⠀⠀⠀⠀⠀⠀⠀⠀⠀⠀⠀⠀⠀⠀⠀⠀⠀⠀⠀⠀⠀⠀⠘⢦⣼⠀⣿⣿⣿⣿⣿⣿⣿⣿⠀⠀⠀⠀⠀⠀⠀⣿⣿⣿⣿⣿⣿⣿⣿⣿⣿⣿⣿⣿⣿⣿⣿⣿⣿⣿⣿⣿⣿⣿⣿⣿⣿⣿⣿⣿⣿⣿⣿⣿⣿⣿⣿⣿⣿⣿⡇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⠀⠀⠀⠀⠀⠀⠀⠀⠀⠀⠀⠀⠀⠀⠀⠀⠀⠀⠀⠀⠀⠀⠀⠀⠀⠀⠀⠀⠀⠀⠀⠀⠀⠀⠹⠿⢿⣿⣿⣿⣿⣿⣿⣿⠀⠀⠀⠀⠀⠀⠀⠈⠻⣿⣿⣿⣿⣿⣿⣿⣿⣿⣿⣿⣿⣿⣿⣿⣿⣿⣿⣿⣿⣿⣿⣿⣿⣿⣿⣿⣿⣿⣿⣿⣿⣿⣿⣿⣿⣿⡇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⠀⠀⠀⠀⠀⠀⠀⠀⠀⠀⠀⠀⠀⠀⠀⠀⠀⠀⠀⠀⠀⠀⠀⠀⠀⠀⠀⠀⠀⠀⠀⠀⠀⠀⠀⠀⠀⢠⣦⡀⠀⠀⠀⠀⣿⣿⣿⣿⣿⣿⣿⣿⣿⣿⣿⣿⣿⣿⣿⣿⣿⣿⣿⣿⣿⣿⣿⣿⣿⣿⣿⣿⣿⣿⣿⣿⣿⣿⣿⣿⣿⣿⣿⣿⣿⣿⣿⣿⣿⣿⡇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⠀⠀⠀⠀⠀⠀⠀⠀⠀⠀⠀⠀⠀⠀⠀⠀⠀⠀⠀⠀⠀⠀⠀⠀⠀⠀⠀⠀⠀⠀⠀⠀⠀⠀⠀⠀⠀⣼⣿⣷⡀⠀⠀⠀⣿⣿⣿⣿⣿⣿⣿⣿⣿⣿⣿⣿⣿⣿⣿⣿⣿⣿⣿⣿⣿⣿⣿⣿⣿⣿⣿⣿⣿⣿⣿⣿⣿⣿⣿⣿⣿⣿⣿⣿⣿⣿⣿⣿⣿⣿⡇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⠀⠀⠀⠀⠀⠀⠀⠀⠀⠀⠀⠀⠀⠀⠀⠀⠀⠀⠀⠀⠀⠀⠀⠀⠀⠀⠀⠀⠀⠀⠀⠀⠀⠀⠀⠀⠀⣿⣿⣿⡇⠀⠀⠀⣿⣿⣿⣿⣿⣿⣿⣿⣿⣿⣿⣿⣿⣿⣿⣿⣿⣿⣿⣿⣿⣿⣿⣿⣿⣿⣿⣿⣿⣿⣿⣿⣿⣿⣿⣿⣿⣿⣿⣿⣿⣿⣿⣿⣿⣿⡇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⠀⠀⠀⠀⠀⠀⠀⠀⠀⠀⠀⠀⠀⠀⠀⠀⠀⠀⠀⠀⠀⠀⠀⠀⠀⠀⠀⠀⠀⠀⠀⠀⠀⠀⠀⠀⠀⣿⣿⣿⡇⠀⠀⠀⣿⣿⣿⣿⣿⣿⣿⣿⣿⣿⣿⣿⣿⣿⣿⣿⣿⣿⣿⣿⣿⣿⣿⣿⣿⣿⣿⣿⣿⣿⣿⣿⣿⣿⣿⣿⣿⣿⣿⣿⣿⣿⣿⣿⣿⣿⡇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⠀⠀⠀⠀⠀⠀⠀⠀⠀⠀⠀⠀⠀⠀⠀⠀⠀⠀⠀⠀⠀⠀⠀⠀⠀⠀⠀⠀⠀⠀⠀⠀⠀⠀⠀⠀⠀⠘⣿⣿⣿⠀⠀⠀⣿⣿⣿⣿⣿⣿⣿⣿⣿⣿⣿⣿⣿⣿⣿⣿⣿⣿⣿⣿⣿⣿⣿⣿⣿⣿⣿⣿⣿⣿⣿⣿⣿⣿⣿⣿⣿⣿⣿⣿⣿⣿⣿⣿⣿⣿⡇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⠀⠀⠀⠀⠀⠀⠀⠀⠀⠀⠀⠀⠀⠀⠀⠀⠀⠀⠀⠀⠀⠀⠀⠀⠀⠀⠀⠀⠀⠀⠀⠀⠀⠀⠀⠀⠀⠀⢹⣿⣿⡇⠀⠀⣿⣿⣿⣿⣿⣿⣿⣿⣿⣿⣿⣿⣿⣿⣿⣿⣿⣿⣿⣿⣿⣿⣿⣿⣿⣿⣿⣿⣿⣿⣿⣿⣿⣿⣿⣿⣿⣿⣿⣿⣿⣿⣿⣿⣿⣿⡇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⠀⠀⠀⠀⠀⠀⠀⠀⠀⠀⠀⠀⠀⠀⠀⠀⠀⠀⠀⠀⠀⠀⠀⠀⠀⠀⠀⠀⠀⠀⠀⠀⠀⠀⠀⠀⠀⠀⠸⣿⣿⡇⠀⠀⣿⣿⣿⣿⣿⣿⣿⣿⣿⣿⣿⣿⣿⣿⣿⣿⣿⣿⣿⣿⣿⣿⣿⣿⣿⣿⣿⣿⣿⣿⣿⣿⣿⣿⣿⣿⣿⣿⣿⣿⣿⣿⣿⣿⣿⣿⡇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⠀⠀⠀⠀⠀⠀⠀⠀⠀⠀⠀⠀⠀⠀⠀⠀⠀⠀⠀⠀⠀⠀⠀⠀⠀⠀⠀⠀⠀⠀⠀⠀⠀⠀⠀⠀⠀⠀⠀⣿⣿⣇⠀⠀⣿⣿⣿⣿⣿⣿⣿⣿⣿⣿⣿⣿⣿⣿⣿⣿⣿⣿⣿⣿⣿⣿⣿⣿⣿⣿⣿⣿⣿⣿⣿⣿⣿⣿⣿⣿⣿⣿⣿⣿⣿⣿⣿⣿⣿⣿⡇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⠀⠀⠀⠀⠀⠀⠀⠀⠀⠀⠀⠀⠀⠀⠀⠀⠀⠀⠀⠀⠀⠀⠀⠀⠀⠀⠀⠀⠀⠀⠀⠀⠀⠀⠀⠀⠀⠀⠀⢻⣿⣿⣀⠀⣿⣿⣿⣿⣿⣿⣿⣿⣿⣿⣿⣿⣿⣿⣿⣿⣿⣿⣿⣿⣿⣿⣿⣿⣿⣿⣿⣿⣿⣿⣿⣿⣿⣿⣿⣿⣿⣿⣿⣿⣿⣿⣿⣿⣿⣿⡇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⠀⠀⠀⠀⠀⠀⠀⠀⠀⠀⠀⠀⠀⠀⠀⠀⠀⠀⠀⠀⠀⠀⠀⠀⠀⠀⠀⠀⠀⠀⠀⠀⠀⠀⠀⠀⠀⠀⠀⣸⣿⣿⣍⠀⣿⣿⣿⣿⣿⣿⣿⣿⣿⣿⣿⣿⣿⣿⣿⣿⣿⣿⣿⣿⣿⣿⣿⣿⣿⣿⣿⣿⣿⣿⣿⣿⣿⣿⣿⣿⣿⣿⣿⣿⣿⣿⣿⣿⣿⣿⡇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⠀⠀⠀⠀⠀⠀⠀⠀⠀⠀⠀⠀⠀⠀⠀⠀⠀⠀⠀⠀⠀⠀⠀⠀⠀⠀⠀⠀⠀⠀⠀⠀⠀⠀⠀⠀⠀⠀⣰⣿⣿⣿⣿⡆⣿⣿⣿⣿⣿⣿⣿⣿⣿⣿⣿⣿⣿⣿⣿⣿⣿⣿⣿⣿⣿⣿⣿⣿⣿⣿⣿⣿⣿⣿⣿⣿⣿⣿⣿⣿⣿⣿⣿⣿⣿⣿⣿⣿⣿⣿⡇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⠀⠀⠀⠀⠀⠀⠀⠀⠀⠀⠀⠀⠀⠀⠀⠀⠀⠀⠀⠀⠀⠀⠀⠀⠀⠀⠀⠀⠀⠀⠀⠀⠀⠀⠀⠀⠀⠀⣿⣿⣿⣿⡿⠀⣿⣿⣿⣿⣿⣿⣿⣿⣿⣿⣿⣿⣿⣿⣿⣿⣿⣿⣿⣿⣿⣿⣿⣿⣿⣿⣿⣿⣿⣿⣿⣿⣿⣿⣿⣿⣿⣿⣿⣿⣿⣿⣿⣿⣿⣿⡇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⠀⠀⠀⠀⠀⠀⠀⠀⠀⠀⠀⠀⠀⠀⠀⠀⠀⠀⠀⠀⠀⠀⠀⠀⠀⠀⠀⠀⠀⠀⠀⠀⠀⠀⠀⠀⢀⣼⣿⣿⣿⣿⣧⠀⣿⣿⣿⣿⣿⣿⣿⣿⣿⣿⣿⣿⣿⣿⣿⣿⣿⣿⣿⣿⣿⣿⣿⣿⣿⣿⣿⣿⣿⣿⣿⣿⣿⣿⣿⣿⣿⣿⣿⣿⣿⣿⣿⣿⣿⣿⡇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⠀⠀⠀⠀⠀⠀⠀⠀⠀⠀⠀⠀⠀⠀⠀⠀⠀⠀⠀⠀⠀⠀⠀⠀⠀⠀⠀⠀⠀⠀⠀⠀⠀⠀⠀⠀⢸⣿⣿⣿⣿⠻⠛⠀⣿⣿⣿⣿⣿⣿⣿⣿⣿⣿⣿⣿⣿⣿⣿⣿⣿⣿⣿⣿⣿⣿⣿⣿⣿⣿⣿⣿⣿⣿⣿⣿⣿⣿⣿⣿⣿⣿⣿⣿⣿⣿⣿⣿⣿⣿⡇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⠀⠀⠀⠀⠀⠀⠀⠀⠀⠀⠀⠀⠀⠀⠀⠀⠀⠀⠀⠀⠀⠀⠀⠀⠀⠀⠀⠀⠀⠀⠀⠀⠀⠀⠀⠀⢸⣿⣿⣿⡇⣠⣶⣶⠻⣿⣿⣿⣿⣿⣿⣿⣿⣿⣿⣿⣿⣿⣿⣿⣿⣿⣿⣿⣿⣿⣿⣿⣿⣿⣿⣿⣿⣿⣿⣿⣿⣿⣿⣿⣿⣿⣿⣿⣿⣿⣿⣿⣿⣿⡇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⠀⠀⠀⠀⠀⠀⠀⠀⠀⠀⠀⠀⠀⠀⠀⠀⠀⠀⠀⠀⠀⠀⠀⠀⠀⠀⠀⠀⠀⠀⠀⠀⠀⠀⠀⢀⣸⣿⣿⣿⣿⣿⣿⣿⠀⠈⠛⠛⠿⠿⣿⣿⣿⣿⣿⣿⣿⣿⣿⣿⣿⣿⣿⣿⣿⣿⣿⣿⣿⣿⣿⣿⣿⣿⣿⣿⣿⣿⣿⣿⣿⣿⣿⣿⣿⣿⣿⣿⣿⣿⡇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⠀⠀⠀⠀⠀⠀⠀⠀⠀⠀⠀⠀⠀⠀⠀⠀⠀⠀⠀⠀⠀⠀⠀⠀⠀⠀⠀⠀⠀⠀⠀⠀⠀⠀⠀⣿⣿⣿⣿⣿⣿⣿⣿⣿⠀⠀⠀⠀⠀⠀⢹⣿⣿⣿⣿⣿⣿⣿⣿⣿⣿⣿⣿⣿⣿⣿⣿⣿⣿⣿⣿⣿⣿⣿⣿⣿⣿⣿⣿⣿⣿⣿⣿⣿⣿⣿⣿⣿⣿⣿⡇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⠀⠀⠀⠀⠀⠀⠀⠀⠀⠀⠀⠀⠀⠀⠀⠀⠀⠀⠀⠀⠀⠀⠀⠀⠀⠀⠀⠀⠀⠀⠀⠀⠀⢰⣾⣿⣿⣿⣿⣿⣿⣿⣿⣿⠀⠀⠀⠀⠀⠀⠈⢹⣿⣿⣿⣿⣿⣿⣿⣿⣿⣿⣿⣿⣿⣿⣿⣿⣿⣿⣿⣿⣿⣿⣿⣿⣿⣿⣿⣿⣿⣿⣿⣿⣿⣿⣿⣿⣿⣿⡇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⠀⠀⠀⠀⠀⠀⠀⠀⠀⠀⠀⠀⠀⠀⠀⠀⠀⠀⠀⠀⠀⠀⠀⠀⠀⠀⠀⠀⠀⠀⠀⠀⢠⣿⣿⣿⣿⣿⣿⣿⣿⣿⣿⣿⠀⠀⠀⠀⠀⠀⠀⢀⣿⣿⣿⣿⣿⣿⣿⣿⣿⣿⣿⣿⣿⣿⣿⣿⣿⣿⣿⣿⣿⣿⣿⣿⣿⣿⣿⣿⣿⣿⣿⣿⣿⣿⣿⣿⣿⣿⡇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⠀⠀⠀⠀⠀⠀⠀⠀⠀⠀⠀⠀⠀⠀⠀⠀⠀⠀⠀⠀⠀⠀⠀⠀⠀⠀⠀⠀⠀⠀⠀⠀⠀⣽⣿⣿⣿⣿⣿⣿⣿⣿⣿⣿⠀⠀⠀⠀⠀⠀⠀⢀⣻⣿⣿⣿⣿⣿⣿⣿⣿⣿⣿⣿⣿⣿⣿⣿⣿⣿⣿⣿⣿⣿⣿⣿⣿⣿⣿⣿⣿⣿⣿⣿⣿⣿⣿⣿⣿⣿⡇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⠀⠀⠀⠀⠀⠀⠀⠀⠀⠀⠀⠀⠀⠀⠀⠀⠀⠀⠀⠀⠀⠀⠀⠀⠀⠀⠀⠀⠀⠀⠀⠀⠀⠸⣿⣿⣿⣿⣿⣿⣿⣿⣿⣿⠀⠀⠀⠀⠀⠀⢠⣿⣿⣿⣿⣿⣿⣿⣿⣿⣿⣿⣿⣿⣿⣿⣿⣿⣿⣿⣿⣿⣿⣿⣿⣿⣿⣿⣿⣿⣿⣿⣿⣿⣿⣿⣿⣿⣿⣿⡇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⠀⠀⠀⠀⠀⠀⠀⠀⠀⠀⠀⠀⠀⠀⠀⠀⠀⠀⠀⠀⠀⠀⠀⠀⠀⠀⠀⠀⠀⠀⠀⠀⠀⢠⣾⣿⣿⣿⣿⣿⣿⣿⣿⣿⠀⠀⠀⠀⠀⠀⠠⣽⣿⣿⣿⣿⣿⣿⣿⣿⣿⣿⣿⣿⣿⣿⣿⣿⣿⣿⣿⣿⣿⣿⣿⣿⣿⣿⣿⣿⣿⣿⣿⣿⣿⣿⣿⣿⣿⣿⡇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⠀⠀⠀⠀⠀⠀⠀⠀⠀⠀⠀⠀⠀⠀⠀⠀⠀⠀⠀⠀⠀⠀⠀⠀⠀⠀⠀⠀⠀⠀⠀⠀⠀⠘⣿⣿⣿⣿⣿⣿⣿⣿⣿⣿⠀⠀⠀⠀⠀⢀⣶⣿⣿⣿⣿⣿⣿⣿⣿⣿⣿⣿⣿⣿⣿⣿⣿⣿⣿⣿⣿⣿⣿⣿⣿⣿⣿⣿⣿⣿⣿⣿⣿⣿⣿⣿⣿⣿⣿⣿⡇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⠀⠀⠀⠀⠀⠀⠀⠀⠀⠀⠀⠀⠀⠀⠀⠀⠀⠀⠀⠀⠀⠀⠀⠀⠀⠀⠀⠀⠀⠀⠀⠀⢠⠞⠙⢿⣿⣿⣿⣿⣿⣿⣿⣿⠀⠀⠀⠠⠦⠈⣿⣿⣿⣿⣿⣿⣿⣿⣿⣿⣿⣿⣿⣿⣿⣿⣿⣿⣿⣿⣿⣿⣿⣿⣿⣿⣿⣿⣿⣿⣿⣿⣿⣿⣿⣿⣿⣿⣿⣿⡇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⠀⠀⠀⠀⠀⠀⠀⠀⠀⠀⠀⠀⠀⠀⠀⠀⠀⠀⠀⠀⠀⠀⠀⠀⠀⠀⠀⠀⠀⠀⠀⠀⢾⠀⡆⢸⢻⣿⣿⣿⣿⣿⣿⣿⠀⠀⠀⠀⠀⠀⠘⣿⣿⣿⣿⣿⣿⣿⣿⣿⣿⣿⣿⣿⣿⣿⣿⣿⣿⣿⣿⣿⣿⣿⣿⣿⣿⣿⣿⣿⣿⣿⣿⣿⣿⣿⣿⣿⣿⣿⡇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⠀⠀⠀⠀⠀⠀⠀⠀⠀⠀⠀⠀⠀⠀⠀⠀⠀⠀⠀⠀⠀⠀⠀⠀⠀⠀⠀⠀⠀⠀⠀⠀⠘⣦⡇⠸⢸⣿⣿⣿⣿⣿⣿⣿⠀⠀⠀⠀⠀⠀⠀⣿⣿⣿⣿⣿⣿⣿⣿⣿⣿⣿⣿⣿⣿⣿⣿⣿⣿⣿⣿⣿⣿⣿⣿⣿⣿⣿⣿⣿⣿⣿⣿⣿⣿⣿⣿⣿⣿⣿⡇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⠀⠀⠀⠀⠀⠀⠀⠀⠀⠀⠀⠀⠀⠀⠀⠀⠀⠀⠀⠀⠀⠀⠀⠀⠀⠀⠀⠀⠀⠀⠀⠀⠀⠈⡟⢿⣿⣿⣿⣿⣿⣿⣿⣿⠀⠀⠀⠀⠀⠀⠀⠙⢿⣿⣿⣿⣿⣿⣿⣿⣿⣿⣿⣿⣿⣿⣿⣿⣿⣿⣿⣿⣿⣿⣿⣿⣿⣿⣿⣿⣿⣿⣿⣿⣿⣿⣿⣿⣿⣿⡇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⠀⠀⠀⠀⠀⠀⠀⠀⠀⠀⠀⠀⠀⠀⠀⠀⠀⠀⠀⠀⠀⠀⠀⠀⠀⠀⠀⠀⠀⠀⠀⠀⠀⠀⠀⠀⠀⠀⣤⠀⠀⠀⠀⠀⣿⣿⣿⣿⣿⣿⣿⣿⣿⣿⣿⣿⣿⣿⣿⣿⣿⣿⣿⣿⣿⣿⣿⣿⣿⣿⣿⣿⣿⣿⣿⣿⣿⣿⣿⣿⣿⣿⣿⣿⣿⣿⣿⣿⣿⣿⡇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⠀⠀⠀⠀⠀⠀⠀⠀⠀⠀⠀⠀⠀⠀⠀⠀⠀⠀⠀⠀⠀⠀⠀⠀⠀⠀⠀⠀⠀⠀⠀⠀⠀⠀⠀⠀⠀⢸⣿⣷⡀⠀⠀⠀⣿⣿⣿⣿⣿⣿⣿⣿⣿⣿⣿⣿⣿⣿⣿⣿⣿⣿⣿⣿⣿⣿⣿⣿⣿⣿⣿⣿⣿⣿⣿⣿⣿⣿⣿⣿⣿⣿⣿⣿⣿⣿⣿⣿⣿⣿⡇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⠀⠀⠀⠀⠀⠀⠀⠀⠀⠀⠀⠀⠀⠀⠀⠀⠀⠀⠀⠀⠀⠀⠀⠀⠀⠀⠀⠀⠀⠀⠀⠀⠀⠀⠀⠀⠀⣿⣿⣿⡇⠀⠀⠀⣿⣿⣿⣿⣿⣿⣿⣿⣿⣿⣿⣿⣿⣿⣿⣿⣿⣿⣿⣿⣿⣿⣿⣿⣿⣿⣿⣿⣿⣿⣿⣿⣿⣿⣿⣿⣿⣿⣿⣿⣿⣿⣿⣿⣿⣿⡇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⠀⠀⠀⠀⠀⠀⠀⠀⠀⠀⠀⠀⠀⠀⠀⠀⠀⠀⠀⠀⠀⠀⠀⠀⠀⠀⠀⠀⠀⠀⠀⠀⠀⠀⠀⠀⠀⢿⣿⣿⣇⠀⠀⠀⣿⣿⣿⣿⣿⣿⣿⣿⣿⣿⣿⣿⣿⣿⣿⣿⣿⣿⣿⣿⣿⣿⣿⣿⣿⣿⣿⣿⣿⣿⣿⣿⣿⣿⣿⣿⣿⣿⣿⣿⣿⣿⣿⣿⣿⣿⡇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⠀⠀⠀⠀⠀⠀⠀⠀⠀⠀⠀⠀⠀⠀⠀⠀⠀⠀⠀⠀⠀⠀⠀⠀⠀⠀⠀⠀⠀⠀⠀⠀⠀⠀⠀⠀⠀⠘⣿⣿⣿⠀⠀⠀⣿⣿⣿⣿⣿⣿⣿⣿⣿⣿⣿⣿⣿⣿⣿⣿⣿⣿⣿⣿⣿⣿⣿⣿⣿⣿⣿⣿⣿⣿⣿⣿⣿⣿⣿⣿⣿⣿⣿⣿⣿⣿⣿⣿⣿⣿⡇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⠀⠀⠀⠀⠀⠀⠀⠀⠀⠀⠀⠀⠀⠀⠀⠀⠀⠀⠀⠀⠀⠀⠀⠀⠀⠀⠀⠀⠀⠀⠀⠀⠀⠀⠀⠀⠀⠀⢻⣿⣿⡆⠀⠀⣿⣿⣿⣿⣿⣿⣿⣿⣿⣿⣿⣿⣿⣿⣿⣿⣿⣿⣿⣿⣿⣿⣿⣿⣿⣿⣿⣿⣿⣿⣿⣿⣿⣿⣿⣿⣿⣿⣿⣿⣿⣿⣿⣿⣿⣿⡇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⠀⠀⠀⠀⠀⠀⠀⠀⠀⠀⠀⠀⠀⠀⠀⠀⠀⠀⠀⠀⠀⠀⠀⠀⠀⠀⠀⠀⠀⠀⠀⠀⠀⠀⠀⠀⠀⠀⢸⣿⣿⡇⠀⠀⣿⣿⣿⣿⣿⣿⣿⣿⣿⣿⣿⣿⣿⣿⣿⣿⣿⣿⣿⣿⣿⣿⣿⣿⣿⣿⣿⣿⣿⣿⣿⣿⣿⣿⣿⣿⣿⣿⣿⣿⣿⣿⣿⣿⣿⣿⡇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⠀⠀⠀⠀⠀⠀⠀⠀⠀⠀⠀⠀⠀⠀⠀⠀⠀⠀⠀⠀⠀⠀⠀⠀⠀⠀⠀⠀⠀⠀⠀⠀⠀⠀⠀⠀⠀⠀⠈⣿⣿⡇⠀⠀⣿⣿⣿⣿⣿⣿⣿⣿⣿⣿⣿⣿⣿⣿⣿⣿⣿⣿⣿⣿⣿⣿⣿⣿⣿⣿⣿⣿⣿⣿⣿⣿⣿⣿⣿⣿⣿⣿⣿⣿⣿⣿⣿⣿⣿⣿⡇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⠀⠀⠀⠀⠀⠀⠀⠀⠀⠀⠀⠀⠀⠀⠀⠀⠀⠀⠀⠀⠀⠀⠀⠀⠀⠀⠀⠀⠀⠀⠀⠀⠀⠀⠀⠀⠀⠀⠀⣿⣿⣧⠀⠀⣿⣿⣿⣿⣿⣿⣿⣿⣿⣿⣿⣿⣿⣿⣿⣿⣿⣿⣿⣿⣿⣿⣿⣿⣿⣿⣿⣿⣿⣿⣿⣿⣿⣿⣿⣿⣿⣿⣿⣿⣿⣿⣿⣿⣿⣿⡇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⠀⠀⠀⠀⠀⠀⠀⠀⠀⠀⠀⠀⠀⠀⠀⠀⠀⠀⠀⠀⠀⠀⠀⠀⠀⠀⠀⠀⠀⠀⠀⠀⠀⠀⠀⠀⠀⠀⠀⣸⣿⣿⡛⠀⣿⣿⣿⣿⣿⣿⣿⣿⣿⣿⣿⣿⣿⣿⣿⣿⣿⣿⣿⣿⣿⣿⣿⣿⣿⣿⣿⣿⣿⣿⣿⣿⣿⣿⣿⣿⣿⣿⣿⣿⣿⣿⣿⣿⣿⣿⡇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⠀⠀⠀⠀⠀⠀⠀⠀⠀⠀⠀⠀⠀⠀⠀⠀⠀⠀⠀⠀⠀⠀⠀⠀⠀⠀⠀⠀⠀⠀⠀⠀⠀⠀⠀⠀⠀⠀⣰⣿⣿⣿⣿⠀⣿⣿⣿⣿⣿⣿⣿⣿⣿⣿⣿⣿⣿⣿⣿⣿⣿⣿⣿⣿⣿⣿⣿⣿⣿⣿⣿⣿⣿⣿⣿⣿⣿⣿⣿⣿⣿⣿⣿⣿⣿⣿⣿⣿⣿⣿⡇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⠀⠀⠀⠀⠀⠀⠀⠀⠀⠀⠀⠀⠀⠀⠀⠀⠀⠀⠀⠀⠀⠀⠀⠀⠀⠀⠀⠀⠀⠀⠀⠀⠀⠀⠀⠀⠀⢀⣿⣿⣿⣿⡿⠀⣿⣿⣿⣿⣿⣿⣿⣿⣿⣿⣿⣿⣿⣿⣿⣿⣿⣿⣿⣿⣿⣿⣿⣿⣿⣿⣿⣿⣿⣿⣿⣿⣿⣿⣿⣿⣿⣿⣿⣿⣿⣿⣿⣿⣿⣿⡇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⠀⠀⠀⠀⠀⠀⠀⠀⠀⠀⠀⠀⠀⠀⠀⠀⠀⠀⠀⠀⠀⠀⠀⠀⠀⠀⠀⠀⠀⠀⠀⠀⠀⠀⠀⠀⢀⣼⣿⣿⣿⣿⡇⠀⣿⣿⣿⣿⣿⣿⣿⣿⣿⣿⣿⣿⣿⣿⣿⣿⣿⣿⣿⣿⣿⣿⣿⣿⣿⣿⣿⣿⣿⣿⣿⣿⣿⣿⣿⣿⣿⣿⣿⣿⣿⣿⣿⣿⣿⣿⡇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⠀⠀⠀⠀⠀⠀⠀⠀⠀⠀⠀⠀⠀⠀⠀⠀⠀⠀⠀⠀⠀⠀⠀⠀⠀⠀⠀⠀⠀⠀⠀⠀⠀⠀⠀⠀⢸⣿⣿⣿⣿⣿⣇⠀⣿⣿⣿⣿⣿⣿⣿⣿⣿⣿⣿⣿⣿⣿⣿⣿⣿⣿⣿⣿⣿⣿⣿⣿⣿⣿⣿⣿⣿⣿⣿⣿⣿⣿⣿⣿⣿⣿⣿⣿⣿⣿⣿⣿⣿⣿⡇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⠀⠀⠀⠀⠀⠀⠀⠀⠀⠀⠀⠀⠀⠀⠀⠀⠀⠀⠀⠀⠀⠀⠀⠀⠀⠀⠀⠀⠀⠀⠀⠀⠀⠀⠀⠀⢸⣿⣿⣿⡿⠿⠟⠀⣿⣿⣿⣿⣿⣿⣿⣿⣿⣿⣿⣿⣿⣿⣿⣿⣿⣿⣿⣿⣿⣿⣿⣿⣿⣿⣿⣿⣿⣿⣿⣿⣿⣿⣿⣿⣿⣿⣿⣿⣿⣿⣿⣿⣿⣿⡇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⠀⠀⠀⠀⠀⠀⠀⠀⠀⠀⠀⠀⠀⠀⠀⠀⠀⠀⠀⠀⠀⠀⠀⠀⠀⠀⠀⠀⠀⠀⠀⠀⠀⠀⠀⠀⢸⣿⣿⣿⡇⣠⣶⡄⢿⣿⣿⣿⣿⣿⣿⣿⣿⣿⣿⣿⣿⣿⣿⣿⣿⣿⣿⣿⣿⣿⣿⣿⣿⣿⣿⣿⣿⣿⣿⣿⣿⣿⣿⣿⣿⣿⣿⣿⣿⣿⣿⣿⣿⣿⡇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⠀⠀⠀⠀⠀⠀⠀⠀⠀⠀⠀⠀⠀⠀⠀⠀⠀⠀⠀⠀⠀⠀⠀⠀⠀⠀⠀⠀⠀⠀⠀⠀⠀⠀⠀⢀⣾⣿⣿⣿⣿⣿⣿⡇⠀⠙⠿⠿⠿⣿⣿⣿⣿⣿⣿⣿⣿⣿⣿⣿⣿⣿⣿⣿⣿⣿⣿⣿⣿⣿⣿⣿⣿⣿⣿⣿⣿⣿⣿⣿⣿⣿⣿⣿⣿⣿⣿⣿⣿⣿⡇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⠀⠀⠀⠀⠀⠀⠀⠀⠀⠀⠀⠀⠀⠀⠀⠀⠀⠀⠀⠀⠀⠀⠀⠀⠀⠀⠀⠀⠀⠀⠀⠀⠀⠀⢰⣿⣿⣿⣿⣿⣿⣿⣿⡇⠀⠀⠀⠀⠀⠀⣿⣿⣿⣿⣿⣿⣿⣿⣿⣿⣿⣿⣿⣿⣿⣿⣿⣿⣿⣿⣿⣿⣿⣿⣿⣿⣿⣿⣿⣿⣿⣿⣿⣿⣿⣿⣿⣿⣿⣿⡇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⠀⠀⠀⠀⠀⠀⠀⠀⠀⠀⠀⠀⠀⠀⠀⠀⠀⠀⠀⠀⠀⠀⠀⠀⠀⠀⠀⠀⠀⠀⠀⠀⠀⣴⣾⣿⣿⣿⣿⣿⣿⣿⣿⡇⠀⠀⠀⠀⠀⠀⠘⢿⣿⣿⣿⣿⣿⣿⣿⣿⣿⣿⣿⣿⣿⣿⣿⣿⣿⣿⣿⣿⣿⣿⣿⣿⣿⣿⣿⣿⣿⣿⣿⣿⣿⣿⣿⣿⣿⣿⡇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⠀⠀⠀⠀⠀⠀⠀⠀⠀⠀⠀⠀⠀⠀⠀⠀⠀⠀⠀⠀⠀⠀⠀⠀⠀⠀⠀⠀⠀⠀⠀⠀⢠⣿⣿⣿⣿⣿⣿⣿⣿⣿⣿⡇⠀⠀⠀⠀⠀⠀⠀⢘⣿⣿⣿⣿⣿⣿⣿⣿⣿⣿⣿⣿⣿⣿⣿⣿⣿⣿⣿⣿⣿⣿⣿⣿⣿⣿⣿⣿⣿⣿⣿⣿⣿⣿⣿⣿⣿⣿⡇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⠀⠀⠀⠀⠀⠀⠀⠀⠀⠀⠀⠀⠀⠀⠀⠀⠀⠀⠀⠀⠀⠀⠀⠀⠀⠀⠀⠀⠀⠀⠀⠀⢈⣿⣿⣿⣿⣿⣿⣿⣿⣿⣿⡇⠀⠀⠀⠀⠀⠀⠀⢘⣿⣿⣿⣿⣿⣿⣿⣿⣿⣿⣿⣿⣿⣿⣿⣿⣿⣿⣿⣿⣿⣿⣿⣿⣿⣿⣿⣿⣿⣿⣿⣿⣿⣿⣿⣿⣿⣿⡇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⠀⠀⠀⠀⠀⠀⠀⠀⠀⠀⠀⠀⠀⠀⠀⠀⠀⠀⠀⠀⠀⠀⠀⠀⠀⠀⠀⠀⠀⠀⠀⠀⠀⢿⣿⣿⣿⣿⣿⣿⣿⣿⣿⡇⠀⠀⠀⠀⠀⠀⢠⣿⣿⣿⣿⣿⣿⣿⣿⣿⣿⣿⣿⣿⣿⣿⣿⣿⣿⣿⣿⣿⣿⣿⣿⣿⣿⣿⣿⣿⣿⣿⣿⣿⣿⣿⣿⣿⣿⣿⡇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⠀⠀⠀⠀⠀⠀⠀⠀⠀⠀⠀⠀⠀⠀⠀⠀⠀⠀⠀⠀⠀⠀⠀⠀⠀⠀⠀⠀⠀⠀⠀⠀⠀⣠⣿⣿⣿⣿⣿⣿⣿⣿⣿⡇⠀⠀⠀⠀⠀⠀⢩⣿⣿⣿⣿⣿⣿⣿⣿⣿⣿⣿⣿⣿⣿⣿⣿⣿⣿⣿⣿⣿⣿⣿⣿⣿⣿⣿⣿⣿⣿⣿⣿⣿⣿⣿⣿⣿⣿⣿⡇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⠀⠀⠀⠀⠀⠀⠀⠀⠀⠀⠀⠀⠀⠀⠀⠀⠀⠀⠀⠀⠀⠀⠀⠀⠀⠀⠀⠀⠀⠀⠀⠀⠀⢻⣿⣿⣿⣿⣿⣿⣿⣿⣿⡇⠀⠀⠀⠀⠀⢀⣾⣿⣿⣿⣿⣿⣿⣿⣿⣿⣿⣿⣿⣿⣿⣿⣿⣿⣿⣿⣿⣿⣿⣿⣿⣿⣿⣿⣿⣿⣿⣿⣿⣿⣿⣿⣿⣿⣿⣿⡇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⠀⠀⠀⠀⠀⠀⠀⠀⠀⠀⠀⠀⠀⠀⠀⠀⠀⠀⠀⠀⠀⠀⠀⠀⠀⠀⠀⠀⠀⠀⠀⠀⢠⠞⢿⣿⣿⣿⣿⣿⣿⣿⣿⡇⠀⠀⠀⢰⣤⠈⣿⣿⣿⣿⣿⣿⣿⣿⣿⣿⣿⣿⣿⣿⣿⣿⣿⣿⣿⣿⣿⣿⣿⣿⣿⣿⣿⣿⣿⣿⣿⣿⣿⣿⣿⣿⣿⣿⣿⣿⡇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⠀⠀⠀⠀⠀⠀⠀⠀⠀⠀⠀⠀⠀⠀⠀⠀⠀⠀⠀⠀⠀⠀⠀⠀⠀⠀⠀⠀⠀⠀⠀⠀⡏⢠⠀⡟⣿⣿⣿⣿⣿⣿⣿⡇⠀⠀⠀⠀⠀⠀⢸⣿⣿⣿⣿⣿⣿⣿⣿⣿⣿⣿⣿⣿⣿⣿⣿⣿⣿⣿⣿⣿⣿⣿⣿⣿⣿⣿⣿⣿⣿⣿⣿⣿⣿⣿⣿⣿⣿⣿⡇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⠀⠀⠀⠀⠀⠀⠀⠀⠀⠀⠀⠀⠀⠀⠀⠀⠀⠀⠀⠀⠀⠀⠀⠀⠀⠀⠀⠀⠀⠀⠀⠀⠹⣜⠀⡇⣿⣿⣿⣿⣿⣿⣿⡇⠀⠀⠀⠀⠀⠀⢸⣿⣿⣿⣿⣿⣿⣿⣿⣿⣿⣿⣿⣿⣿⣿⣿⣿⣿⣿⣿⣿⣿⣿⣿⣿⣿⣿⣿⣿⣿⣿⣿⣿⣿⣿⣿⣿⣿⣿⡇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⠀⠀⠀⠀⠀⠀⠀⠀⠀⠀⠀⠀⠀⠀⠀⠀⠀⠀⠀⠀⠀⠀⠀⠀⠀⠀⠀⠀⠀⠀⠀⠀⠀⡟⠻⣷⣿⣿⣿⣿⣿⣿⣿⡇⠀⠀⠀⠀⠀⠀⠘⢿⣿⣿⣿⣿⣿⣿⣿⣿⣿⣿⣿⣿⣿⣿⣿⣿⣿⣿⣿⣿⣿⣿⣿⣿⣿⣿⣿⣿⣿⣿⣿⣿⣿⣿⣿⣿⣿⣿⡇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⠀⠀⠀⠀⠀⠀⠀⠀⠀⠀⠀⠀⠀⠀⠀⠀⠀⠀⠀⠀⠀⠀⠀⠀⠀⠀⠀⠀⠀⠀⠀⠀⠀⠀⠀⠀⠀⠀⣄⠀⠀⠀⠀⢸⣿⣿⣿⣿⣿⣿⣿⣿⣿⣿⣿⣿⣿⣿⣿⣿⣿⣿⣿⣿⣿⣿⣿⣿⣿⣿⣿⣿⣿⣿⣿⣿⣿⣿⣿⣿⣿⣿⣿⣿⣿⣿⣿⣿⣿⣿⡇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⠀⠀⠀⠀⠀⠀⠀⠀⠀⠀⠀⠀⠀⠀⠀⠀⠀⠀⠀⠀⠀⠀⠀⠀⠀⠀⠀⠀⠀⠀⠀⠀⠀⠀⠀⠀⠀⢰⣿⣷⡀⠀⠀⢸⣿⣿⣿⣿⣿⣿⣿⣿⣿⣿⣿⣿⣿⣿⣿⣿⣿⣿⣿⣿⣿⣿⣿⣿⣿⣿⣿⣿⣿⣿⣿⣿⣿⣿⣿⣿⣿⣿⣿⣿⣿⣿⣿⣿⣿⣿⡇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⠀⠀⠀⠀⠀⠀⠀⠀⠀⠀⠀⠀⠀⠀⠀⠀⠀⠀⠀⠀⠀⠀⠀⠀⠀⠀⠀⠀⠀⠀⠀⠀⠀⠀⠀⠀⠀⣾⣿⣿⡇⠀⠀⢸⣿⣿⣿⣿⣿⣿⣿⣿⣿⣿⣿⣿⣿⣿⣿⣿⣿⣿⣿⣿⣿⣿⣿⣿⣿⣿⣿⣿⣿⣿⣿⣿⣿⣿⣿⣿⣿⣿⣿⣿⣿⣿⣿⣿⣿⣿⡇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⠀⠀⠀⠀⠀⠀⠀⠀⠀⠀⠀⠀⠀⠀⠀⠀⠀⠀⠀⠀⠀⠀⠀⠀⠀⠀⠀⠀⠀⠀⠀⠀⠀⠀⠀⠀⠀⢿⣿⣿⣧⠀⠀⢸⣿⣿⣿⣿⣿⣿⣿⣿⣿⣿⣿⣿⣿⣿⣿⣿⣿⣿⣿⣿⣿⣿⣿⣿⣿⣿⣿⣿⣿⣿⣿⣿⣿⣿⣿⣿⣿⣿⣿⣿⣿⣿⣿⣿⣿⣿⡇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⠀⠀⠀⠀⠀⠀⠀⠀⠀⠀⠀⠀⠀⠀⠀⠀⠀⠀⠀⠀⠀⠀⠀⠀⠀⠀⠀⠀⠀⠀⠀⠀⠀⠀⠀⠀⠀⠸⣿⣿⣿⠀⠀⢸⣿⣿⣿⣿⣿⣿⣿⣿⣿⣿⣿⣿⣿⣿⣿⣿⣿⣿⣿⣿⣿⣿⣿⣿⣿⣿⣿⣿⣿⣿⣿⣿⣿⣿⣿⣿⣿⣿⣿⣿⣿⣿⣿⣿⣿⣿⡇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⠀⠀⠀⠀⠀⠀⠀⠀⠀⠀⠀⠀⠀⠀⠀⠀⠀⠀⠀⠀⠀⠀⠀⠀⠀⠀⠀⠀⠀⠀⠀⠀⠀⠀⠀⠀⠀⠀⢻⣿⣿⡆⠀⢸⣿⣿⣿⣿⣿⣿⣿⣿⣿⣿⣿⣿⣿⣿⣿⣿⣿⣿⣿⣿⣿⣿⣿⣿⣿⣿⣿⣿⣿⣿⣿⣿⣿⣿⣿⣿⣿⣿⣿⣿⣿⣿⣿⣿⣿⣿⡇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⠀⠀⠀⠀⠀⠀⠀⠀⠀⠀⠀⠀⠀⠀⠀⠀⠀⠀⠀⠀⠀⠀⠀⠀⠀⠀⠀⠀⠀⠀⠀⠀⠀⠀⠀⠀⠀⠀⢸⣿⣿⡇⠀⢸⣿⣿⣿⣿⣿⣿⣿⣿⣿⣿⣿⣿⣿⣿⣿⣿⣿⣿⣿⣿⣿⣿⣿⣿⣿⣿⣿⣿⣿⣿⣿⣿⣿⣿⣿⣿⣿⣿⣿⣿⣿⣿⣿⣿⣿⣿⡇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⠀⠀⠀⠀⠀⠀⠀⠀⠀⠀⠀⠀⠀⠀⠀⠀⠀⠀⠀⠀⠀⠀⠀⠀⠀⠀⠀⠀⠀⠀⠀⠀⠀⠀⠀⠀⠀⠀⠘⣿⣿⡇⠀⢸⣿⣿⣿⣿⣿⣿⣿⣿⣿⣿⣿⣿⣿⣿⣿⣿⣿⣿⣿⣿⣿⣿⣿⣿⣿⣿⣿⣿⣿⣿⣿⣿⣿⣿⣿⣿⣿⣿⣿⣿⣿⣿⣿⣿⣿⣿⡇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⠀⠀⠀⠀⠀⠀⠀⠀⠀⠀⠀⠀⠀⠀⠀⠀⠀⠀⠀⠀⠀⠀⠀⠀⠀⠀⠀⠀⠀⠀⠀⠀⠀⠀⠀⠀⠀⠀⠀⣿⣿⣇⠀⢸⣿⣿⣿⣿⣿⣿⣿⣿⣿⣿⣿⣿⣿⣿⣿⣿⣿⣿⣿⣿⣿⣿⣿⣿⣿⣿⣿⣿⣿⣿⣿⣿⣿⣿⣿⣿⣿⣿⣿⣿⣿⣿⣿⣿⣿⣿⡇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⠀⠀⠀⠀⠀⠀⠀⠀⠀⠀⠀⠀⠀⠀⠀⠀⠀⠀⠀⠀⠀⠀⠀⠀⠀⠀⠀⠀⠀⠀⠀⠀⠀⠀⠀⠀⠀⠀⠀⣻⣿⣿⡓⢸⣿⣿⣿⣿⣿⣿⣿⣿⣿⣿⣿⣿⣿⣿⣿⣿⣿⣿⣿⣿⣿⣿⣿⣿⣿⣿⣿⣿⣿⣿⣿⣿⣿⣿⣿⣿⣿⣿⣿⣿⣿⣿⣿⣿⣿⣿⡇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⠀⠀⠀⠀⠀⠀⠀⠀⠀⠀⠀⠀⠀⠀⠀⠀⠀⠀⠀⠀⠀⠀⠀⠀⠀⠀⠀⠀⠀⠀⠀⠀⠀⠀⠀⠀⠀⠀⣰⣿⣿⣿⣿⢸⣿⣿⣿⣿⣿⣿⣿⣿⣿⣿⣿⣿⣿⣿⣿⣿⣿⣿⣿⣿⣿⣿⣿⣿⣿⣿⣿⣿⣿⣿⣿⣿⣿⣿⣿⣿⣿⣿⣿⣿⣿⣿⣿⣿⣿⣿⡇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⠀⠀⠀⠀⠀⠀⠀⠀⠀⠀⠀⠀⠀⠀⠀⠀⠀⠀⠀⠀⠀⠀⠀⠀⠀⠀⠀⠀⠀⠀⠀⠀⠀⠀⠀⠀⠀⢠⣿⣿⣿⣿⡿⢸⣿⣿⣿⣿⣿⣿⣿⣿⣿⣿⣿⣿⣿⣿⣿⣿⣿⣿⣿⣿⣿⣿⣿⣿⣿⣿⣿⣿⣿⣿⣿⣿⣿⣿⣿⣿⣿⣿⣿⣿⣿⣿⣿⣿⣿⣿⡇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⠀⠀⠀⠀⠀⠀⠀⠀⠀⠀⠀⠀⠀⠀⠀⠀⠀⠀⠀⠀⠀⠀⠀⠀⠀⠀⠀⠀⠀⠀⠀⠀⠀⠀⠀⠀⢀⣼⣿⣿⣿⣿⡇⢸⣿⣿⣿⣿⣿⣿⣿⣿⣿⣿⣿⣿⣿⣿⣿⣿⣿⣿⣿⣿⣿⣿⣿⣿⣿⣿⣿⣿⣿⣿⣿⣿⣿⣿⣿⣿⣿⣿⣿⣿⣿⣿⣿⣿⣿⣿⡇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⠀⠀⠀⠀⠀⠀⠀⠀⠀⠀⠀⠀⠀⠀⠀⠀⠀⠀⠀⠀⠀⠀⠀⠀⠀⠀⠀⠀⠀⠀⠀⠀⠀⠀⠀⠀⢸⣿⣿⣿⣿⣿⡇⢸⣿⣿⣿⣿⣿⣿⣿⣿⣿⣿⣿⣿⣿⣿⣿⣿⣿⣿⣿⣿⣿⣿⣿⣿⣿⣿⣿⣿⣿⣿⣿⣿⣿⣿⣿⣿⣿⣿⣿⣿⣿⣿⣿⣿⣿⣿⡇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⠀⠀⠀⠀⠀⠀⠀⠀⠀⠀⠀⠀⠀⠀⠀⠀⠀⠀⠀⠀⠀⠀⠀⠀⠀⠀⠀⠀⠀⠀⠀⠀⠀⠀⠀⠀⣿⣿⣿⣿⡿⡿⠇⢸⣿⣿⣿⣿⣿⣿⣿⣿⣿⣿⣿⣿⣿⣿⣿⣿⣿⣿⣿⣿⣿⣿⣿⣿⣿⣿⣿⣿⣿⣿⣿⣿⣿⣿⣿⣿⣿⣿⣿⣿⣿⣿⣿⣿⣿⣿⡇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⠀⠀⠀⠀⠀⠀⠀⠀⠀⠀⠀⠀⠀⠀⠀⠀⠀⠀⠀⠀⠀⠀⠀⠀⠀⠀⠀⠀⠀⠀⠀⠀⠀⠀⠀⠀⣿⣿⣿⣿⡇⣠⣦⡜⢿⣿⣿⣿⣿⣿⣿⣿⣿⣿⣿⣿⣿⣿⣿⣿⣿⣿⣿⣿⣿⣿⣿⣿⣿⣿⣿⣿⣿⣿⣿⣿⣿⣿⣿⣿⣿⣿⣿⣿⣿⣿⣿⣿⣿⣿⡇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⠀⠀⠀⠀⠀⠀⠀⠀⠀⠀⠀⠀⠀⠀⠀⠀⠀⠀⠀⠀⠀⠀⠀⠀⠀⠀⠀⠀⠀⠀⠀⠀⠀⠀⠀⣀⣿⣿⣿⣿⣿⣿⣿⡇⠀⠙⠿⠿⠿⣿⣿⣿⣿⣿⣿⣿⣿⣿⣿⣿⣿⣿⣿⣿⣿⣿⣿⣿⣿⣿⣿⣿⣿⣿⣿⣿⣿⣿⣿⣿⣿⣿⣿⣿⣿⣿⣿⣿⣿⣿⡇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⠀⠀⠀⠀⠀⠀⠀⠀⠀⠀⠀⠀⠀⠀⠀⠀⠀⠀⠀⠀⠀⠀⠀⠀⠀⠀⠀⠀⠀⠀⠀⠀⠀⠀⢸⣿⣿⣿⣿⣿⣿⣿⣿⡇⠀⠀⠀⠀⠀⠈⣿⣿⣿⣿⣿⣿⣿⣿⣿⣿⣿⣿⣿⣿⣿⣿⣿⣿⣿⣿⣿⣿⣿⣿⣿⣿⣿⣿⣿⣿⣿⣿⣿⣿⣿⣿⣿⣿⣿⣿⡇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⠀⠀⠀⠀⠀⠀⠀⠀⠀⠀⠀⠀⠀⠀⠀⠀⠀⠀⠀⠀⠀⠀⠀⠀⠀⠀⠀⠀⠀⠀⠀⠀⠀⣴⣾⣿⣿⣿⣿⣿⣿⣿⣿⡇⠀⠀⠀⠀⠀⠀⠙⣿⣿⣿⣿⣿⣿⣿⣿⣿⣿⣿⣿⣿⣿⣿⣿⣿⣿⣿⣿⣿⣿⣿⣿⣿⣿⣿⣿⣿⣿⣿⣿⣿⣿⣿⣿⣿⣿⣿⡇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⠀⠀⠀⠀⠀⠀⠀⠀⠀⠀⠀⠀⠀⠀⠀⠀⠀⠀⠀⠀⠀⠀⠀⠀⠀⠀⠀⠀⠀⠀⠀⠀⣰⣿⣿⣿⣿⣿⣿⣿⣿⣿⣿⡇⠀⠀⠀⠀⠀⠀⠀⢘⣿⣿⣿⣿⣿⣿⣿⣿⣿⣿⣿⣿⣿⣿⣿⣿⣿⣿⣿⣿⣿⣿⣿⣿⣿⣿⣿⣿⣿⣿⣿⣿⣿⣿⣿⣿⣿⣿⡇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⠀⠀⠀⠀⠀⠀⠀⠀⠀⠀⠀⠀⠀⠀⠀⠀⠀⠀⠀⠀⠀⠀⠀⠀⠀⠀⠀⠀⠀⠀⠀⠀⢨⣿⣿⣿⣿⣿⣿⣿⣿⣿⣿⡇⠀⠀⠀⠀⠀⠀⠀⠘⣿⣿⣿⣿⣿⣿⣿⣿⣿⣿⣿⣿⣿⣿⣿⣿⣿⣿⣿⣿⣿⣿⣿⣿⣿⣿⣿⣿⣿⣿⣿⣿⣿⣿⣿⣿⣿⣿⡇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⠀⠀⠀⠀⠀⠀⠀⠀⠀⠀⠀⠀⠀⠀⠀⠀⠀⠀⠀⠀⠀⠀⠀⠀⠀⠀⠀⠀⠀⠀⠀⠀⠈⣿⣿⣿⣿⣿⣿⣿⣿⣿⣿⡇⠀⠀⠀⠀⠀⠀⣰⣿⣿⣿⣿⣿⣿⣿⣿⣿⣿⣿⣿⣿⣿⣿⣿⣿⣿⣿⣿⣿⣿⣿⣿⣿⣿⣿⣿⣿⣿⣿⣿⣿⣿⣿⣿⣿⣿⣿⡇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⠀⠀⠀⠀⠀⠀⠀⠀⠀⠀⠀⠀⠀⠀⠀⠀⠀⠀⠀⠀⠀⠀⠀⠀⠀⠀⠀⠀⠀⠀⠀⠀⠀⣠⣿⣿⣿⣿⣿⣿⣿⣿⣿⡇⠀⠀⠀⠀⠀⠀⣹⣿⣿⣿⣿⣿⣿⣿⣿⣿⣿⣿⣿⣿⣿⣿⣿⣿⣿⣿⣿⣿⣿⣿⣿⣿⣿⣿⣿⣿⣿⣿⣿⣿⣿⣿⣿⣿⣿⣿⡇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⠀⠀⠀⠀⠀⠀⠀⠀⠀⠀⠀⠀⠀⠀⠀⠀⠀⠀⠀⠀⠀⠀⠀⠀⠀⠀⠀⠀⠀⠀⠀⠀⠀⢿⣿⣿⣿⣿⣿⣿⣿⣿⣿⡇⠀⠀⠀⠀⠀⢠⣼⣿⣿⣿⣿⣿⣿⣿⣿⣿⣿⣿⣿⣿⣿⣿⣿⣿⣿⣿⣿⣿⣿⣿⣿⣿⣿⣿⣿⣿⣿⣿⣿⣿⣿⣿⣿⣿⣿⣿⡇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⠀⠀⠀⠀⠀⠀⠀⠀⠀⠀⠀⠀⠀⠀⠀⠀⠀⠀⠀⠀⠀⠀⠀⠀⠀⠀⠀⠀⠀⠀⠀⠀⢠⢟⢿⣿⣿⣿⣿⣿⣿⣿⣿⡇⠀⠀⠀⣰⣤⠈⣿⣿⣿⣿⣿⣿⣿⣿⣿⣿⣿⣿⣿⣿⣿⣿⣿⣿⣿⣿⣿⣿⣿⣿⣿⣿⣿⣿⣿⣿⣿⣿⣿⣿⣿⣿⣿⣿⣿⣿⡇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⠀⠀⠀⠀⠀⠀⠀⠀⠀⠀⠀⠀⠀⠀⠀⠀⠀⠀⠀⠀⠀⠀⠀⠀⠀⠀⠀⠀⠀⠀⠀⠀⡏⠸⠀⠹⣿⣿⣿⣿⣿⣿⣿⡇⠀⠀⠀⠀⠀⠁⢹⣿⣿⣿⣿⣿⣿⣿⣿⣿⣿⣿⣿⣿⣿⣿⣿⣿⣿⣿⣿⣿⣿⣿⣿⣿⣿⣿⣿⣿⣿⣿⣿⣿⣿⣿⣿⣿⣿⣿⡇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⠀⠀⠀⠀⠀⠀⠀⠀⠀⠀⠀⠀⠀⠀⠀⠀⠀⠀⠀⠀⠀⠀⠀⠀⠀⠀⠀⠀⠀⠀⠀⠀⠱⣆⢰⠀⣿⣿⣿⣿⣿⣿⣿⡇⠀⠀⠀⠀⠀⠀⢸⣿⣿⣿⣿⣿⣿⣿⣿⣿⣿⣿⣿⣿⣿⣿⣿⣿⣿⣿⣿⣿⣿⣿⣿⣿⣿⣿⣿⣿⣿⣿⣿⣿⣿⣿⣿⣿⣿⣿⡇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⠀⠀⠀⠀⠀⠀⠀⠀⠀⠀⠀⠀⠀⠀⠀⠀⠀⠀⠀⠀⠀⠀⠀⠀⠀⠀⠀⠀⠀⠀⠀⠀⠀⠛⢿⣶⣿⣿⣿⣿⣿⣿⣿⡇⠀⠀⠀⠀⠀⠀⠘⢿⣿⣿⣿⣿⣿⣿⣿⣿⣿⣿⣿⣿⣿⣿⣿⣿⣿⣿⣿⣿⣿⣿⣿⣿⣿⣿⣿⣿⣿⣿⣿⣿⣿⣿⣿⣿⣿⣿⡇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⠀⠀⠀⠀⠀⠀⠀⠀⠀⠀⠀⠀⠀⠀⠀⠀⠀⠀⠀⠀⠀⠀⠀⠀⠀⠀⠀⠀⠀⠀⠀⠀⠀⠀⠀⠀⠀⢠⣿⣷⡀⠀⠀⣿⣿⣿⣿⣿⣿⣿⣿⣿⣿⣿⣿⣿⣿⣿⣿⣿⣿⣿⣿⣿⣿⣿⣿⣿⣿⣿⣿⣿⣿⣿⣿⣿⣿⣿⣿⣿⣿⣿⣿⣿⣿⣿⣿⣿⣿⣿⡇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⠀⠀⠀⠀⠀⠀⠀⠀⠀⠀⠀⠀⠀⠀⠀⠀⠀⠀⠀⠀⠀⠀⠀⠀⠀⠀⠀⠀⠀⠀⠀⠀⠀⠀⠀⠀⠀⣼⣿⣿⡇⠀⠀⣿⣿⣿⣿⣿⣿⣿⣿⣿⣿⣿⣿⣿⣿⣿⣿⣿⣿⣿⣿⣿⣿⣿⣿⣿⣿⣿⣿⣿⣿⣿⣿⣿⣿⣿⣿⣿⣿⣿⣿⣿⣿⣿⣿⣿⣿⣿⡇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⠀⠀⠀⠀⠀⠀⠀⠀⠀⠀⠀⠀⠀⠀⠀⠀⠀⠀⠀⠀⠀⠀⠀⠀⠀⠀⠀⠀⠀⠀⠀⠀⠀⠀⠀⠀⠀⢿⣿⣿⣿⠀⠀⣿⣿⣿⣿⣿⣿⣿⣿⣿⣿⣿⣿⣿⣿⣿⣿⣿⣿⣿⣿⣿⣿⣿⣿⣿⣿⣿⣿⣿⣿⣿⣿⣿⣿⣿⣿⣿⣿⣿⣿⣿⣿⣿⣿⣿⣿⣿⡇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⠀⠀⠀⠀⠀⠀⠀⠀⠀⠀⠀⠀⠀⠀⠀⠀⠀⠀⠀⠀⠀⠀⠀⠀⠀⠀⠀⠀⠀⠀⠀⠀⠀⠀⠀⠀⠀⠀⢸⣿⣿⡇⠀⣿⣿⣿⣿⣿⣿⣿⣿⣿⣿⣿⣿⣿⣿⣿⣿⣿⣿⣿⣿⣿⣿⣿⣿⣿⣿⣿⣿⣿⣿⣿⣿⣿⣿⣿⣿⣿⣿⣿⣿⣿⣿⣿⣿⣿⣿⣿⡇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⠀⠀⠀⠀⠀⠀⠀⠀⠀⠀⠀⠀⠀⠀⠀⠀⠀⠀⠀⠀⠀⠀⠀⠀⠀⠀⠀⠀⠀⠀⠀⠀⠀⠀⠀⠀⠀⠀⢸⣿⣿⡇⠀⣿⣿⣿⣿⣿⣿⣿⣿⣿⣿⣿⣿⣿⣿⣿⣿⣿⣿⣿⣿⣿⣿⣿⣿⣿⣿⣿⣿⣿⣿⣿⣿⣿⣿⣿⣿⣿⣿⣿⣿⣿⣿⣿⣿⣿⣿⣿⡇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⠀⠀⠀⠀⠀⠀⠀⠀⠀⠀⠀⠀⠀⠀⠀⠀⠀⠀⠀⠀⠀⠀⠀⠀⠀⠀⠀⠀⠀⠀⠀⠀⠀⠀⠀⠀⠀⠀⠈⣿⣿⡇⠀⣿⣿⣿⣿⣿⣿⣿⣿⣿⣿⣿⣿⣿⣿⣿⣿⣿⣿⣿⣿⣿⣿⣿⣿⣿⣿⣿⣿⣿⣿⣿⣿⣿⣿⣿⣿⣿⣿⣿⣿⣿⣿⣿⣿⣿⣿⣿⡇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⠀⠀⠀⠀⠀⠀⠀⠀⠀⠀⠀⠀⠀⠀⠀⠀⠀⠀⠀⠀⠀⠀⠀⠀⠀⠀⠀⠀⠀⠀⠀⠀⠀⠀⠀⠀⠀⠀⠀⣿⣿⣟⠓⣿⣿⣿⣿⣿⣿⣿⣿⣿⣿⣿⣿⣿⣿⣿⣿⣿⣿⣿⣿⣿⣿⣿⣿⣿⣿⣿⣿⣿⣿⣿⣿⣿⣿⣿⣿⣿⣿⣿⣿⣿⣿⣿⣿⣿⣿⣿⡇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⠀⠀⠀⠀⠀⠀⠀⠀⠀⠀⠀⠀⠀⠀⠀⠀⠀⠀⠀⠀⠀⠀⠀⠀⠀⠀⠀⠀⠀⠀⠀⠀⠀⠀⠀⠀⠀⠀⣼⣿⣿⣿⣧⣿⣿⣿⣿⣿⣿⣿⣿⣿⣿⣿⣿⣿⣿⣿⣿⣿⣿⣿⣿⣿⣿⣿⣿⣿⣿⣿⣿⣿⣿⣿⣿⣿⣿⣿⣿⣿⣿⣿⣿⣿⣿⣿⣿⣿⣿⣿⡇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⠀⠀⠀⠀⠀⠀⠀⠀⠀⠀⠀⠀⠀⠀⠀⠀⠀⠀⠀⠀⠀⠀⠀⠀⠀⠀⠀⠀⠀⠀⠀⠀⠀⠀⠀⠀⠀⢸⣿⣿⣿⣿⡟⣿⣿⣿⣿⣿⣿⣿⣿⣿⣿⣿⣿⣿⣿⣿⣿⣿⣿⣿⣿⣿⣿⣿⣿⣿⣿⣿⣿⣿⣿⣿⣿⣿⣿⣿⣿⣿⣿⣿⣿⣿⣿⣿⣿⣿⣿⣿⡇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⠀⠀⠀⠀⠀⠀⠀⠀⠀⠀⠀⠀⠀⠀⠀⠀⠀⠀⠀⠀⠀⠀⠀⠀⠀⠀⠀⠀⠀⠀⠀⠀⠀⠀⠀⠀⣀⣿⣿⣿⣿⣿⠀⣿⣿⣿⣿⣿⣿⣿⣿⣿⣿⣿⣿⣿⣿⣿⣿⣿⣿⣿⣿⣿⣿⣿⣿⣿⣿⣿⣿⣿⣿⣿⣿⣿⣿⣿⣿⣿⣿⣿⣿⣿⣿⣿⣿⣿⣿⣿⡇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⠀⠀⠀⠀⠀⠀⠀⠀⠀⠀⠀⠀⠀⠀⠀⠀⠀⠀⠀⠀⠀⠀⠀⠀⠀⠀⠀⠀⠀⠀⠀⠀⠀⠀⠀⠀⣿⣿⣿⣿⣿⣿⡄⣿⣿⣿⣿⣿⣿⣿⣿⣿⣿⣿⣿⣿⣿⣿⣿⣿⣿⣿⣿⣿⣿⣿⣿⣿⣿⣿⣿⣿⣿⣿⣿⣿⣿⣿⣿⣿⣿⣿⣿⣿⣿⣿⣿⣿⣿⣿⡇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⠀⠀⠀⠀⠀⠀⠀⠀⠀⠀⠀⠀⠀⠀⠀⠀⠀⠀⠀⠀⠀⠀⠀⠀⠀⠀⠀⠀⠀⠀⠀⠀⠀⠀⠀⠀⣿⣿⣿⣿⢿⡿⠇⣿⣿⣿⣿⣿⣿⣿⣿⣿⣿⣿⣿⣿⣿⣿⣿⣿⣿⣿⣿⣿⣿⣿⣿⣿⣿⣿⣿⣿⣿⣿⣿⣿⣿⣿⣿⣿⣿⣿⣿⣿⣿⣿⣿⣿⣿⣿⡇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⠀⠀⠀⠀⠀⠀⠀⠀⠀⠀⠀⠀⠀⠀⠀⠀⠀⠀⠀⠀⠀⠀⠀⠀⠀⠀⠀⠀⠀⠀⠀⠀⠀⠀⠀⠀⣿⣿⣿⣿⢀⣴⣦⠻⣿⣿⣿⣿⣿⣿⣿⣿⣿⣿⣿⣿⣿⣿⣿⣿⣿⣿⣿⣿⣿⣿⣿⣿⣿⣿⣿⣿⣿⣿⣿⣿⣿⣿⣿⣿⣿⣿⣿⣿⣿⣿⣿⣿⣿⣿⡇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⠀⠀⠀⠀⠀⠀⠀⠀⠀⠀⠀⠀⠀⠀⠀⠀⠀⠀⠀⠀⠀⠀⠀⠀⠀⠀⠀⠀⠀⠀⠀⠀⠀⠀⢀⣀⣿⣿⣿⣿⣿⣿⣿⠀⠈⠻⠿⠿⠿⣿⣿⣿⣿⣿⣿⣿⣿⣿⣿⣿⣿⣿⣿⣿⣿⣿⣿⣿⣿⣿⣿⣿⣿⣿⣿⣿⣿⣿⣿⣿⣿⣿⣿⣿⣿⣿⣿⣿⣿⣿⡇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⠀⠀⠀⠀⠀⠀⠀⠀⠀⠀⠀⠀⠀⠀⠀⠀⠀⠀⠀⠀⠀⠀⠀⠀⠀⠀⠀⠀⠀⠀⠀⠀⠀⠀⣿⣿⣿⣿⣿⣿⣿⣿⣿⠀⠀⠀⠀⠀⠀⢸⣿⣿⣿⣿⣿⣿⣿⣿⣿⣿⣿⣿⣿⣿⣿⣿⣿⣿⣿⣿⣿⣿⣿⣿⣿⣿⣿⣿⣿⣿⣿⣿⣿⣿⣿⣿⣿⣿⣿⣿⡇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⠀⠀⠀⠀⠀⠀⠀⠀⠀⠀⠀⠀⠀⠀⠀⠀⠀⠀⠀⠀⠀⠀⠀⠀⠀⠀⠀⠀⠀⠀⠀⠀⢠⣦⣿⣿⣿⣿⣿⣿⣿⣿⣿⠀⠀⠀⠀⠀⠀⠀⠻⣿⣿⣿⣿⣿⣿⣿⣿⣿⣿⣿⣿⣿⣿⣿⣿⣿⣿⣿⣿⣿⣿⣿⣿⣿⣿⣿⣿⣿⣿⣿⣿⣿⣿⣿⣿⣿⣿⣿⡇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⠀⠀⠀⠀⠀⠀⠀⠀⠀⠀⠀⠀⠀⠀⠀⠀⠀⠀⠀⠀⠀⠀⠀⠀⠀⠀⠀⠀⠀⠀⠀⠀⣼⣿⣿⣿⣿⣿⣿⣿⣿⣿⣿⠀⠀⠀⠀⠀⠀⠀⠀⣻⣿⣿⣿⣿⣿⣿⣿⣿⣿⣿⣿⣿⣿⣿⣿⣿⣿⣿⣿⣿⣿⣿⣿⣿⣿⣿⣿⣿⣿⣿⣿⣿⣿⣿⣿⣿⣿⣿⡇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⠀⠀⠀⠀⠀⠀⠀⠀⠀⠀⠀⠀⠀⠀⠀⠀⠀⠀⠀⠀⠀⠀⠀⠀⠀⠀⠀⠀⠀⠀⠀⠀⣹⣿⣿⣿⣿⣿⣿⣿⣿⣿⣿⠀⠀⠀⠀⠀⠀⠀⠀⢻⣿⣿⣿⣿⣿⣿⣿⣿⣿⣿⣿⣿⣿⣿⣿⣿⣿⣿⣿⣿⣿⣿⣿⣿⣿⣿⣿⣿⣿⣿⣿⣿⣿⣿⣿⣿⣿⣿⡇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⠀⠀⠀⠀⠀⠀⠀⠀⠀⠀⠀⠀⠀⠀⠀⠀⠀⠀⠀⠀⠀⠀⠀⠀⠀⠀⠀⠀⠀⠀⠀⠀⠸⣿⣿⣿⣿⣿⣿⣿⣿⣿⣿⠀⠀⠀⠀⠀⠀⠀⣼⣿⣿⣿⣿⣿⣿⣿⣿⣿⣿⣿⣿⣿⣿⣿⣿⣿⣿⣿⣿⣿⣿⣿⣿⣿⣿⣿⣿⣿⣿⣿⣿⣿⣿⣿⣿⣿⣿⣿⡇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⠀⠀⠀⠀⠀⠀⠀⠀⠀⠀⠀⠀⠀⠀⠀⠀⠀⠀⠀⠀⠀⠀⠀⠀⠀⠀⠀⠀⠀⠀⠀⠀⢀⣼⣿⣿⣿⣿⣿⣿⣿⣿⣿⠀⠀⠀⠀⠀⠀⠈⣻⣿⣿⣿⣿⣿⣿⣿⣿⣿⣿⣿⣿⣿⣿⣿⣿⣿⣿⣿⣿⣿⣿⣿⣿⣿⣿⣿⣿⣿⣿⣿⣿⣿⣿⣿⣿⣿⣿⣿⡇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⠀⠀⠀⠀⠀⠀⠀⠀⠀⠀⠀⠀⠀⠀⠀⠀⠀⠀⠀⠀⠀⠀⠀⠀⠀⠀⠀⠀⠀⠀⠀⠀⠸⣿⣿⣿⣿⣿⣿⣿⣿⣿⣿⠀⠀⠀⠀⠀⠀⣠⣿⣿⣿⣿⣿⣿⣿⣿⣿⣿⣿⣿⣿⣿⣿⣿⣿⣿⣿⣿⣿⣿⣿⣿⣿⣿⣿⣿⣿⣿⣿⣿⣿⣿⣿⣿⣿⣿⣿⣿⡇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⠀⠀⠀⠀⠀⠀⠀⠀⠀⠀⠀⠀⠀⠀⠀⠀⠀⠀⠀⠀⠀⠀⠀⠀⠀⠀⠀⠀⠀⠀⠀⠀⡴⢻⣿⣿⣿⣿⣿⣿⣿⣿⣿⠀⠀⠀⠀⣦⣦⠘⣿⣿⣿⣿⣿⣿⣿⣿⣿⣿⣿⣿⣿⣿⣿⣿⣿⣿⣿⣿⣿⣿⣿⣿⣿⣿⣿⣿⣿⣿⣿⣿⣿⣿⣿⣿⣿⣿⣿⣿⡇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⠀⠀⠀⠀⠀⠀⠀⠀⠀⠀⠀⠀⠀⠀⠀⠀⠀⠀⠀⠀⠀⠀⠀⠀⠀⠀⠀⠀⠀⠀⠀⠰⡇⠈⠈⢻⣿⣿⣿⣿⣿⣿⣿⠀⠀⠀⠀⠀⠈⠁⣿⣿⣿⣿⣿⣿⣿⣿⣿⣿⣿⣿⣿⣿⣿⣿⣿⣿⣿⣿⣿⣿⣿⣿⣿⣿⣿⣿⣿⣿⣿⣿⣿⣿⣿⣿⣿⣿⣿⣿⡇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⠀⠀⠀⠀⠀⠀⠀⠀⠀⠀⠀⠀⠀⠀⠀⠀⠀⠀⠀⠀⠀⠀⠀⠀⠀⠀⠀⠀⠀⠀⠀⠀⢳⣇⡀⢸⣿⣿⣿⣿⣿⣿⣿⠀⠀⠀⠀⠀⠀⠀⣿⣿⣿⣿⣿⣿⣿⣿⣿⣿⣿⣿⣿⣿⣿⣿⣿⣿⣿⣿⣿⣿⣿⣿⣿⣿⣿⣿⣿⣿⣿⣿⣿⣿⣿⣿⣿⣿⣿⣿⡇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⠀⠀⠀⠀⠀⠀⠀⠀⠀⠀⠀⠀⠀⠀⠀⠀⠀⠀⠀⠀⠀⠀⠀⠀⠀⠀⠀⠀⠀⠀⠀⠀⢠⠙⡷⣾⣿⣿⣿⣿⣿⣿⣿⠀⠀⠀⠀⠀⠀⠀⠻⣿⣿⣿⣿⣿⣿⣿⣿⣿⣿⣿⣿⣿⣿⣿⣿⣿⣿⣿⣿⣿⣿⣿⣿⣿⣿⣿⣿⣿⣿⣿⣿⣿⣿⣿⣿⣿⣿⣿⡇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⠀⠀⠀⠀⠀⠀⠀⠀⠀⠀⠀⠀⠀⠀⠀⠀⠀⠀⠀⠀⠀⠀⠀⠀⠀⠀⠀⠀⠀⠀⠀⠀⠀⠀⠀⠀⠀⢀⣿⣧⡀⠀⠀⣿⣿⣿⣿⣿⣿⣿⣿⣿⣿⣿⣿⣿⣿⣿⣿⣿⣿⣿⣿⣿⣿⣿⣿⣿⣿⣿⣿⣿⣿⣿⣿⣿⣿⣿⣿⣿⣿⣿⣿⣿⣿⣿⣿⣿⣿⣿⡇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⠀⠀⠀⠀⠀⠀⠀⠀⠀⠀⠀⠀⠀⠀⠀⠀⠀⠀⠀⠀⠀⠀⠀⠀⠀⠀⠀⠀⠀⠀⠀⠀⠀⠀⠀⠀⠀⣸⣿⣿⣇⠀⠀⣿⣿⣿⣿⣿⣿⣿⣿⣿⣿⣿⣿⣿⣿⣿⣿⣿⣿⣿⣿⣿⣿⣿⣿⣿⣿⣿⣿⣿⣿⣿⣿⣿⣿⣿⣿⣿⣿⣿⣿⣿⣿⣿⣿⣿⣿⣿⡇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⠀⠀⠀⠀⠀⠀⠀⠀⠀⠀⠀⠀⠀⠀⠀⠀⠀⠀⠀⠀⠀⠀⠀⠀⠀⠀⠀⠀⠀⠀⠀⠀⠀⠀⠀⠀⠀⢿⣿⣿⣿⠀⠀⣿⣿⣿⣿⣿⣿⣿⣿⣿⣿⣿⣿⣿⣿⣿⣿⣿⣿⣿⣿⣿⣿⣿⣿⣿⣿⣿⣿⣿⣿⣿⣿⣿⣿⣿⣿⣿⣿⣿⣿⣿⣿⣿⣿⣿⣿⣿⡇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⠀⠀⠀⠀⠀⠀⠀⠀⠀⠀⠀⠀⠀⠀⠀⠀⠀⠀⠀⠀⠀⠀⠀⠀⠀⠀⠀⠀⠀⠀⠀⠀⠀⠀⠀⠀⠀⠀⢹⣿⣿⡆⠀⣿⣿⣿⣿⣿⣿⣿⣿⣿⣿⣿⣿⣿⣿⣿⣿⣿⣿⣿⣿⣿⣿⣿⣿⣿⣿⣿⣿⣿⣿⣿⣿⣿⣿⣿⣿⣿⣿⣿⣿⣿⣿⣿⣿⣿⣿⣿⡇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⠀⠀⠀⠀⠀⠀⠀⠀⠀⠀⠀⠀⠀⠀⠀⠀⠀⠀⠀⠀⠀⠀⠀⠀⠀⠀⠀⠀⠀⠀⠀⠀⠀⠀⠀⠀⠀⠀⢸⣿⣿⡇⠀⣿⣿⣿⣿⣿⣿⣿⣿⣿⣿⣿⣿⣿⣿⣿⣿⣿⣿⣿⣿⣿⣿⣿⣿⣿⣿⣿⣿⣿⣿⣿⣿⣿⣿⣿⣿⣿⣿⣿⣿⣿⣿⣿⣿⣿⣿⣿⡇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⠀⠀⠀⠀⠀⠀⠀⠀⠀⠀⠀⠀⠀⠀⠀⠀⠀⠀⠀⠀⠀⠀⠀⠀⠀⠀⠀⠀⠀⠀⠀⠀⠀⠀⠀⠀⠀⠀⠘⣿⣿⡇⠀⣿⣿⣿⣿⣿⣿⣿⣿⣿⣿⣿⣿⣿⣿⣿⣿⣿⣿⣿⣿⣿⣿⣿⣿⣿⣿⣿⣿⣿⣿⣿⣿⣿⣿⣿⣿⣿⣿⣿⣿⣿⣿⣿⣿⣿⣿⣿⡇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⠀⠀⠀⠀⠀⠀⠀⠀⠀⠀⠀⠀⠀⠀⠀⠀⠀⠀⠀⠀⠀⠀⠀⠀⠀⠀⠀⠀⠀⠀⠀⠀⠀⠀⠀⠀⠀⠀⠀⣿⣿⣟⠂⣿⣿⣿⣿⣿⣿⣿⣿⣿⣿⣿⣿⣿⣿⣿⣿⣿⣿⣿⣿⣿⣿⣿⣿⣿⣿⣿⣿⣿⣿⣿⣿⣿⣿⣿⣿⣿⣿⣿⣿⣿⣿⣿⣿⣿⣿⣿⡇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⠀⠀⠀⠀⠀⠀⠀⠀⠀⠀⠀⠀⠀⠀⠀⠀⠀⠀⠀⠀⠀⠀⠀⠀⠀⠀⠀⠀⠀⠀⠀⠀⠀⠀⠀⠀⠀⢀⣼⣿⣿⣿⡷⣿⣿⣿⣿⣿⣿⣿⣿⣿⣿⣿⣿⣿⣿⣿⣿⣿⣿⣿⣿⣿⣿⣿⣿⣿⣿⣿⣿⣿⣿⣿⣿⣿⣿⣿⣿⣿⣿⣿⣿⣿⣿⣿⣿⣿⣿⣿⡇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⠀⠀⠀⠀⠀⠀⠀⠀⠀⠀⠀⠀⠀⠀⠀⠀⠀⠀⠀⠀⠀⠀⠀⠀⠀⠀⠀⠀⠀⠀⠀⠀⠀⠀⠀⠀⠀⣸⣿⣿⣿⣿⡗⣿⣿⣿⣿⣿⣿⣿⣿⣿⣿⣿⣿⣿⣿⣿⣿⣿⣿⣿⣿⣿⣿⣿⣿⣿⣿⣿⣿⣿⣿⣿⣿⣿⣿⣿⣿⣿⣿⣿⣿⣿⣿⣿⣿⣿⣿⣿⡇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⠀⠀⠀⠀⠀⠀⠀⠀⠀⠀⠀⠀⠀⠀⠀⠀⠀⠀⠀⠀⠀⠀⠀⠀⠀⠀⠀⠀⠀⠀⠀⠀⠀⠀⠀⠀⣀⣿⣿⣿⣿⣿⠀⣿⣿⣿⣿⣿⣿⣿⣿⣿⣿⣿⣿⣿⣿⣿⣿⣿⣿⣿⣿⣿⣿⣿⣿⣿⣿⣿⣿⣿⣿⣿⣿⣿⣿⣿⣿⣿⣿⣿⣿⣿⣿⣿⣿⣿⣿⣿⡇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⠀⠀⠀⠀⠀⠀⠀⠀⠀⠀⠀⠀⠀⠀⠀⠀⠀⠀⠀⠀⠀⠀⠀⠀⠀⠀⠀⠀⠀⠀⠀⠀⠀⠀⠀⠀⣿⣿⣿⣿⢿⡿⠀⣿⣿⣿⣿⣿⣿⣿⣿⣿⣿⣿⣿⣿⣿⣿⣿⣿⣿⣿⣿⣿⣿⣿⣿⣿⣿⣿⣿⣿⣿⣿⣿⣿⣿⣿⣿⣿⣿⣿⣿⣿⣿⣿⣿⣿⣿⣿⡇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⠀⠀⠀⠀⠀⠀⠀⠀⠀⠀⠀⠀⠀⠀⠀⠀⠀⠀⠀⠀⠀⠀⠀⠀⠀⠀⠀⠀⠀⠀⠀⠀⠀⠀⠀⢠⣿⣿⣿⣿⣠⣶⡖⠻⣿⣿⣿⣿⣿⣿⣿⣿⣿⣿⣿⣿⣿⣿⣿⣿⣿⣿⣿⣿⣿⣿⣿⣿⣿⣿⣿⣿⣿⣿⣿⣿⣿⣿⣿⣿⣿⣿⣿⣿⣿⣿⣿⣿⣿⣿⡇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⠀⠀⠀⠀⠀⠀⠀⠀⠀⠀⠀⠀⠀⠀⠀⠀⠀⠀⠀⠀⠀⠀⠀⠀⠀⠀⠀⠀⠀⠀⠀⠀⠀⠀⢀⣸⣿⣿⣿⣿⣿⣿⡇⠀⠈⠻⠿⠿⠿⣿⣿⣿⣿⣿⣿⣿⣿⣿⣿⣿⣿⣿⣿⣿⣿⣿⣿⣿⣿⣿⣿⣿⣿⣿⣿⣿⣿⣿⣿⣿⣿⣿⣿⣿⣿⣿⣿⣿⣿⣿⡇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⠀⠀⠀⠀⠀⠀⠀⠀⠀⠀⠀⠀⠀⠀⠀⠀⠀⠀⠀⠀⠀⠀⠀⠀⠀⠀⠀⠀⠀⠀⠀⠀⠀⠀⣿⣿⣿⣿⣿⣿⣿⣿⡇⠀⠀⠀⠀⠀⠀⢸⣿⣿⣿⣿⣿⣿⣿⣿⣿⣿⣿⣿⣿⣿⣿⣿⣿⣿⣿⣿⣿⣿⣿⣿⣿⣿⣿⣿⣿⣿⣿⣿⣿⣿⣿⣿⣿⣿⣿⣿⡇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⠀⠀⠀⠀⠀⠀⠀⠀⠀⠀⠀⠀⠀⠀⠀⠀⠀⠀⠀⠀⠀⠀⠀⠀⠀⠀⠀⠀⠀⠀⠀⠀⢰⣴⣿⣿⣿⣿⣿⣿⣿⣿⡇⠀⠀⠀⠀⠀⠀⠈⢻⣿⣿⣿⣿⣿⣿⣿⣿⣿⣿⣿⣿⣿⣿⣿⣿⣿⣿⣿⣿⣿⣿⣿⣿⣿⣿⣿⣿⣿⣿⣿⣿⣿⣿⣿⣿⣿⣿⣿⡇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⠀⠀⠀⠀⠀⠀⠀⠀⠀⠀⠀⠀⠀⠀⠀⠀⠀⠀⠀⠀⠀⠀⠀⠀⠀⠀⠀⠀⠀⠀⠀⢠⣾⣿⣿⣿⣿⣿⣿⣿⣿⣿⡇⠀⠀⠀⠀⠀⠀⠀⢀⣻⣿⣿⣿⣿⣿⣿⣿⣿⣿⣿⣿⣿⣿⣿⣿⣿⣿⣿⣿⣿⣿⣿⣿⣿⣿⣿⣿⣿⣿⣿⣿⣿⣿⣿⣿⣿⣿⣿⡇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⠀⠀⠀⠀⠀⠀⠀⠀⠀⠀⠀⠀⠀⠀⠀⠀⠀⠀⠀⠀⠀⠀⠀⠀⠀⠀⠀⠀⠀⠀⠀⠀⣽⣿⣿⣿⣿⣿⣿⣿⣿⣿⡇⠀⠀⠀⠀⠀⠀⠀⠀⢻⣿⣿⣿⣿⣿⣿⣿⣿⣿⣿⣿⣿⣿⣿⣿⣿⣿⣿⣿⣿⣿⣿⣿⣿⣿⣿⣿⣿⣿⣿⣿⣿⣿⣿⣿⣿⣿⣿⡇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⠀⠀⠀⠀⠀⠀⠀⠀⠀⠀⠀⠀⠀⠀⠀⠀⠀⠀⠀⠀⠀⠀⠀⠀⠀⠀⠀⠀⠀⠀⠀⠀⠹⣿⣿⣿⣿⣿⣿⣿⣿⣿⡇⠀⠀⠀⠀⠀⠀⢀⣾⣿⣿⣿⣿⣿⣿⣿⣿⣿⣿⣿⣿⣿⣿⣿⣿⣿⣿⣿⣿⣿⣿⣿⣿⣿⣿⣿⣿⣿⣿⣿⣿⣿⣿⣿⣿⣿⣿⣿⡇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⠀⠀⠀⠀⠀⠀⠀⠀⠀⠀⠀⠀⠀⠀⠀⠀⠀⠀⠀⠀⠀⠀⠀⠀⠀⠀⠀⠀⠀⠀⠀⠀⢠⣾⣿⣿⣿⣿⣿⣿⣿⣿⡇⠀⠀⠀⠀⠀⠀⢨⣿⣿⣿⣿⣿⣿⣿⣿⣿⣿⣿⣿⣿⣿⣿⣿⣿⣿⣿⣿⣿⣿⣿⣿⣿⣿⣿⣿⣿⣿⣿⣿⣿⣿⣿⣿⣿⣿⣿⣿⡇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⠀⠀⠀⠀⠀⠀⠀⠀⠀⠀⠀⠀⠀⠀⠀⠀⠀⠀⠀⠀⠀⠀⠀⠀⠀⠀⠀⠀⠀⠀⠀⠀⢸⣿⣿⣿⣿⣿⣿⣿⣿⣿⡇⠀⠀⠀⠀⠀⠀⣦⣿⣿⣿⣿⣿⣿⣿⣿⣿⣿⣿⣿⣿⣿⣿⣿⣿⣿⣿⣿⣿⣿⣿⣿⣿⣿⣿⣿⣿⣿⣿⣿⣿⣿⣿⣿⣿⣿⣿⣿⡇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⠀⠀⠀⠀⠀⠀⠀⠀⠀⠀⠀⠀⠀⠀⠀⠀⠀⠀⠀⠀⠀⠀⠀⠀⠀⠀⠀⠀⠀⠀⠀⢀⡾⢻⣿⣿⣿⣿⣿⣿⣿⣿⡇⠀⠀⠀⢠⣦⣦⠘⣿⣿⣿⣿⣿⣿⣿⣿⣿⣿⣿⣿⣿⣿⣿⣿⣿⣿⣿⣿⣿⣿⣿⣿⣿⣿⣿⣿⣿⣿⣿⣿⣿⣿⣿⣿⣿⣿⣿⣿⡇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⠀⠀⠀⠀⠀⠀⠀⠀⠀⠀⠀⠀⠀⠀⠀⠀⠀⠀⠀⠀⠀⠀⠀⠀⠀⠀⠀⠀⠀⠀⠀⢸⠀⡀⡎⣻⣿⣿⣿⣿⣿⣿⡇⠀⠀⠀⠀⠀⠈⠁⣿⣿⣿⣿⣿⣿⣿⣿⣿⣿⣿⣿⣿⣿⣿⣿⣿⣿⣿⣿⣿⣿⣿⣿⣿⣿⣿⣿⣿⣿⣿⣿⣿⣿⣿⣿⣿⣿⣿⣿⡇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⠀⠀⠀⠀⠀⠀⠀⠀⠀⠀⠀⠀⠀⠀⠀⠀⠀⠀⠀⠀⠀⠀⠀⠀⠀⠀⠀⠀⠀⠀⠀⠀⢳⣇⡇⣿⣿⣿⣿⣿⣿⣿⡇⠀⠀⠀⠀⠀⠀⠀⣿⣿⣿⣿⣿⣿⣿⣿⣿⣿⣿⣿⣿⣿⣿⣿⣿⣿⣿⣿⣿⣿⣿⣿⣿⣿⣿⣿⣿⣿⣿⣿⣿⣿⣿⣿⣿⣿⣿⣿⡇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⠀⠀⠀⠀⠀⠀⠀⠀⠀⠀⠀⠀⠀⠀⠀⠀⠀⠀⠀⠀⠀⠀⠀⠀⠀⠀⠀⠀⠀⠀⠀⠀⢰⠙⡿⣿⣿⣿⣿⣿⣿⣿⡇⠀⠀⠀⠀⠀⠀⠀⢿⣿⣿⣿⣿⣿⣿⣿⣿⣿⣿⣿⣿⣿⣿⣿⣿⣿⣿⣿⣿⣿⣿⣿⣿⣿⣿⣿⣿⣿⣿⣿⣿⣿⣿⣿⣿⣿⣿⣿⡇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⠀⠀⠀⠀⠀⠀⠀⠀⠀⠀⠀⠀⠀⠀⠀⠀⠀⠀⠀⠀⠀⠀⠀⠀⠀⠀⠀⠀⠀⠀⠀⠀⠀⠀⠀⠀⠀⢀⣿⣷⡀⠀⢸⣿⣿⣿⣿⣿⣿⣿⣿⣿⣿⣿⣿⣿⣿⣿⣿⣿⣿⣿⣿⣿⣿⣿⣿⣿⣿⣿⣿⣿⣿⣿⣿⣿⣿⣿⣿⣿⣿⣿⣿⣿⣿⣿⣿⣿⣿⣿⡇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⠀⠀⠀⠀⠀⠀⠀⠀⠀⠀⠀⠀⠀⠀⠀⠀⠀⠀⠀⠀⠀⠀⠀⠀⠀⠀⠀⠀⠀⠀⠀⠀⠀⠀⠀⠀⠀⣸⣿⣿⣇⠀⢸⣿⣿⣿⣿⣿⣿⣿⣿⣿⣿⣿⣿⣿⣿⣿⣿⣿⣿⣿⣿⣿⣿⣿⣿⣿⣿⣿⣿⣿⣿⣿⣿⣿⣿⣿⣿⣿⣿⣿⣿⣿⣿⣿⣿⣿⣿⣿⡇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⠀⠀⠀⠀⠀⠀⠀⠀⠀⠀⠀⠀⠀⠀⠀⠀⠀⠀⠀⠀⠀⠀⠀⠀⠀⠀⠀⠀⠀⠀⠀⠀⠀⠀⠀⠀⠀⠘⣿⣿⣿⠀⢸⣿⣿⣿⣿⣿⣿⣿⣿⣿⣿⣿⣿⣿⣿⣿⣿⣿⣿⣿⣿⣿⣿⣿⣿⣿⣿⣿⣿⣿⣿⣿⣿⣿⣿⣿⣿⣿⣿⣿⣿⣿⣿⣿⣿⣿⣿⣿⡇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⠀⠀⠀⠀⠀⠀⠀⠀⠀⠀⠀⠀⠀⠀⠀⠀⠀⠀⠀⠀⠀⠀⠀⠀⠀⠀⠀⠀⠀⠀⠀⠀⠀⠀⠀⠀⠀⠀⢸⣿⣿⡄⢸⣿⣿⣿⣿⣿⣿⣿⣿⣿⣿⣿⣿⣿⣿⣿⣿⣿⣿⣿⣿⣿⣿⣿⣿⣿⣿⣿⣿⣿⣿⣿⣿⣿⣿⣿⣿⣿⣿⣿⣿⣿⣿⣿⣿⣿⣿⣿⡇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⠀⠀⠀⠀⠀⠀⠀⠀⠀⠀⠀⠀⠀⠀⠀⠀⠀⠀⠀⠀⠀⠀⠀⠀⠀⠀⠀⠀⠀⠀⠀⠀⠀⠀⠀⠀⠀⠀⢘⣿⣿⣟⢸⣿⣿⣿⣿⣿⣿⣿⣿⣿⣿⣿⣿⣿⣿⣿⣿⣿⣿⣿⣿⣿⣿⣿⣿⣿⣿⣿⣿⣿⣿⣿⣿⣿⣿⣿⣿⣿⣿⣿⣿⣿⣿⣿⣿⣿⣿⣿⡇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⠀⠀⠀⠀⠀⠀⠀⠀⠀⠀⠀⠀⠀⠀⠀⠀⠀⠀⠀⠀⠀⠀⠀⠀⠀⠀⠀⠀⠀⠀⠀⠀⠀⠀⠀⠀⠀⢠⣿⣿⣿⣿⢹⣿⣿⣿⣿⣿⣿⣿⣿⣿⣿⣿⣿⣿⣿⣿⣿⣿⣿⣿⣿⣿⣿⣿⣿⣿⣿⣿⣿⣿⣿⣿⣿⣿⣿⣿⣿⣿⣿⣿⣿⣿⣿⣿⣿⣿⣿⣿⡇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⠀⠀⠀⠀⠀⠀⠀⠀⠀⠀⠀⠀⠀⠀⠀⠀⠀⠀⠀⠀⠀⠀⠀⠀⠀⠀⠀⠀⠀⠀⠀⠀⠀⠀⠀⠀⠀⣿⣿⣿⣿⡿⢼⣿⣿⣿⣿⣿⣿⣿⣿⣿⣿⣿⣿⣿⣿⣿⣿⣿⣿⣿⣿⣿⣿⣿⣿⣿⣿⣿⣿⣿⣿⣿⣿⣿⣿⣿⣿⣿⣿⣿⣿⣿⣿⣿⣿⣿⣿⣿⡇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⠀⠀⠀⠀⠀⠀⠀⠀⠀⠀⠀⠀⠀⠀⠀⠀⠀⠀⠀⠀⠀⠀⠀⠀⠀⠀⠀⠀⠀⠀⠀⠀⠀⠀⠀⢀⣼⣿⣿⣿⣿⡇⢸⣿⣿⣿⣿⣿⣿⣿⣿⣿⣿⣿⣿⣿⣿⣿⣿⣿⣿⣿⣿⣿⣿⣿⣿⣿⣿⣿⣿⣿⣿⣿⣿⣿⣿⣿⣿⣿⣿⣿⣿⣿⣿⣿⣿⣿⣿⣿⡇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⠀⠀⠀⠀⠀⠀⠀⠀⠀⠀⠀⠀⠀⠀⠀⠀⠀⠀⠀⠀⠀⠀⠀⠀⠀⠀⠀⠀⠀⠀⠀⠀⠀⠀⠀⢸⣿⣿⣿⡿⠿⠟⢸⣿⣿⣿⣿⣿⣿⣿⣿⣿⣿⣿⣿⣿⣿⣿⣿⣿⣿⣿⣿⣿⣿⣿⣿⣿⣿⣿⣿⣿⣿⣿⣿⣿⣿⣿⣿⣿⣿⣿⣿⣿⣿⣿⣿⣿⣿⣿⡇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⠀⠀⠀⠀⠀⠀⠀⠀⠀⠀⠀⠀⠀⠀⠀⠀⠀⠀⠀⠀⠀⠀⠀⠀⠀⠀⠀⠀⠀⠀⠀⠀⠀⠀⠀⢸⣿⣿⣿⣇⣴⣿⠈⠻⣿⣿⣿⣿⣿⣿⣿⣿⣿⣿⣿⣿⣿⣿⣿⣿⣿⣿⣿⣿⣿⣿⣿⣿⣿⣿⣿⣿⣿⣿⣿⣿⣿⣿⣿⣿⣿⣿⣿⣿⣿⣿⣿⣿⣿⣿⡇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⠀⠀⠀⠀⠀⠀⠀⠀⠀⠀⠀⠀⠀⠀⠀⠀⠀⠀⠀⠀⠀⠀⠀⠀⠀⠀⠀⠀⠀⠀⠀⠀⠀⢀⣤⣾⣿⣿⣿⣿⣿⣿⠀⠀⠈⠛⠛⠛⠿⣿⣿⣿⣿⣿⣿⣿⣿⣿⣿⣿⣿⣿⣿⣿⣿⣿⣿⣿⣿⣿⣿⣿⣿⣿⣿⣿⣿⣿⣿⣿⣿⣿⣿⣿⣿⣿⣿⣿⣿⣿⡇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⠀⠀⠀⠀⠀⠀⠀⠀⠀⠀⠀⠀⠀⠀⠀⠀⠀⠀⠀⠀⠀⠀⠀⠀⠀⠀⠀⠀⠀⠀⠀⠀⠀⢸⣿⣿⣿⣿⣿⣿⣿⣿⠀⠀⠀⠀⠀⠀⠀⣿⣿⣿⣿⣿⣿⣿⣿⣿⣿⣿⣿⣿⣿⣿⣿⣿⣿⣿⣿⣿⣿⣿⣿⣿⣿⣿⣿⣿⣿⣿⣿⣿⣿⣿⣿⣿⣿⣿⣿⣿⡇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⠀⠀⠀⠀⠀⠀⠀⠀⠀⠀⠀⠀⠀⠀⠀⠀⠀⠀⠀⠀⠀⠀⠀⠀⠀⠀⠀⠀⠀⠀⠀⠀⣶⣾⣿⣿⣿⣿⣿⣿⣿⣿⠀⠀⠀⠀⠀⠀⠀⠈⢿⣿⣿⣿⣿⣿⣿⣿⣿⣿⣿⣿⣿⣿⣿⣿⣿⣿⣿⣿⣿⣿⣿⣿⣿⣿⣿⣿⣿⣿⣿⣿⣿⣿⣿⣿⣿⣿⣿⣿⡇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⠀⠀⠀⠀⠀⠀⠀⠀⠀⠀⠀⠀⠀⠀⠀⠀⠀⠀⠀⠀⠀⠀⠀⠀⠀⠀⠀⠀⠀⠀⠀⢴⣿⣿⣿⣿⣿⣿⣿⣿⣿⣿⠀⠀⠀⠀⠀⠀⠀⠀⢈⣿⣿⣿⣿⣿⣿⣿⣿⣿⣿⣿⣿⣿⣿⣿⣿⣿⣿⣿⣿⣿⣿⣿⣿⣿⣿⣿⣿⣿⣿⣿⣿⣿⣿⣿⣿⣿⣿⣿⡇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⠀⠀⠀⠀⠀⠀⠀⠀⠀⠀⠀⠀⠀⠀⠀⠀⠀⠀⠀⠀⠀⠀⠀⠀⠀⠀⠀⠀⠀⠀⠀⢠⣿⣿⣿⣿⣿⣿⣿⣿⣿⣿⠀⠀⠀⠀⠀⠀⠀⠀⣈⣿⣿⣿⣿⣿⣿⣿⣿⣿⣿⣿⣿⣿⣿⣿⣿⣿⣿⣿⣿⣿⣿⣿⣿⣿⣿⣿⣿⣿⣿⣿⣿⣿⣿⣿⣿⣿⣿⣿⡇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⠀⠀⠀⠀⠀⠀⠀⠀⠀⠀⠀⠀⠀⠀⠀⠀⠀⠀⠀⠀⠀⠀⠀⠀⠀⠀⠀⠀⠀⠀⠀⠀⠿⣿⣿⣿⣿⣿⣿⣿⣿⣿⠀⠀⠀⠀⠀⠀⠀⣰⣿⣿⣿⣿⣿⣿⣿⣿⣿⣿⣿⣿⣿⣿⣿⣿⣿⣿⣿⣿⣿⣿⣿⣿⣿⣿⣿⣿⣿⣿⣿⣿⣿⣿⣿⣿⣿⣿⣿⣿⡇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⠀⠀⠀⠀⠀⠀⠀⠀⠀⠀⠀⠀⠀⠀⠀⠀⠀⠀⠀⠀⠀⠀⠀⠀⠀⠀⠀⠀⠀⠀⠀⠀⣴⣿⣿⣿⣿⣿⣿⣿⣿⣿⠀⠀⠀⠀⠀⠀⠀⢬⣿⣿⣿⣿⣿⣿⣿⣿⣿⣿⣿⣿⣿⣿⣿⣿⣿⣿⣿⣿⣿⣿⣿⣿⣿⣿⣿⣿⣿⣿⣿⣿⣿⣿⣿⣿⣿⣿⣿⣿⡇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⠀⠀⠀⠀⠀⠀⠀⠀⠀⠀⠀⠀⠀⠀⠀⠀⠀⠀⠀⠀⠀⠀⠀⠀⠀⠀⠀⠀⠀⠀⠀⠀⣻⣿⣿⣿⣿⣿⣿⣿⣿⣿⠀⠀⠀⠀⠀⠀⠀⣾⣿⣿⣿⣿⣿⣿⣿⣿⣿⣿⣿⣿⣿⣿⣿⣿⣿⣿⣿⣿⣿⣿⣿⣿⣿⣿⣿⣿⣿⣿⣿⣿⣿⣿⣿⣿⣿⣿⣿⣿⡇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⠀⠀⠀⠀⠀⠀⠀⠀⠀⠀⠀⠀⠀⠀⠀⠀⠀⠀⠀⠀⠀⠀⠀⠀⠀⠀⠀⠀⠀⠀⠀⣸⠋⢻⣿⣿⣿⣿⣿⣿⣿⣿⠀⠀⠀⠀⠼⣾⣧⠘⣿⣿⣿⣿⣿⣿⣿⣿⣿⣿⣿⣿⣿⣿⣿⣿⣿⣿⣿⣿⣿⣿⣿⣿⣿⣿⣿⣿⣿⣿⣿⣿⣿⣿⣿⣿⣿⣿⣿⣿⡇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⠀⠀⠀⠀⠀⠀⠀⠀⠀⠀⠀⠀⠀⠀⠀⠀⠀⠀⠀⠀⠀⠀⠀⠀⠀⠀⠀⠀⠀⠀⠀⢧⠀⣦⢨⣿⣿⣿⣿⣿⣿⣿⠀⠀⠀⠀⠀⠀⠈⢠⣿⣿⣿⣿⣿⣿⣿⣿⣿⣿⣿⣿⣿⣿⣿⣿⣿⣿⣿⣿⣿⣿⣿⣿⣿⣿⣿⣿⣿⣿⣿⣿⣿⣿⣿⣿⣿⣿⣿⣿⡇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⠀⠀⠀⠀⠀⠀⠀⠀⠀⠀⠀⠀⠀⠀⠀⠀⠀⠀⠀⠀⠀⠀⠀⠀⠀⠀⠀⠀⠀⠀⠀⠈⢷⣽⣸⣿⣿⣿⣿⣿⣿⣿⠀⠀⠀⠀⠀⠀⠀⢸⣿⣿⣿⣿⣿⣿⣿⣿⣿⣿⣿⣿⣿⣿⣿⣿⣿⣿⣿⣿⣿⣿⣿⣿⣿⣿⣿⣿⣿⣿⣿⣿⣿⣿⣿⣿⣿⣿⣿⣿⡇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⠀⠀⠀⠀⠀⠀⠀⠀⠀⠀⠀⠀⠀⠀⠀⠀⠀⠀⠀⠀⠀⠀⠀⠀⠀⠀⠀⠀⠀⠀⠀⠀⠰⠹⢻⣿⣿⣿⣿⣿⣿⣿⠀⠀⠀⠀⠀⠀⠀⠘⢿⣿⣿⣿⣿⣿⣿⣿⣿⣿⣿⣿⣿⣿⣿⣿⣿⣿⣿⣿⣿⣿⣿⣿⣿⣿⣿⣿⣿⣿⣿⣿⣿⣿⣿⣿⣿⣿⣿⣿⡇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⣿⣿⣿⣿⣿⣿⣿⣿⣿⣿⣿⣿⣿⣿⣿⣿⣿⣿⣿⣿⣿⣿⣿⣿⣿⣿⣿⣿⣿⣿⣿⣿⣿⣿⣿⣿⣿⣿⣿⣿⣿⣿⣿⣿⣿⣿⣿⣿⣿⣿⣿⣿⠿⠛⠋⠛⠻⣿⣿⣿⣿⣿⣿⣿⣿⣿⣿⣿⣿⣿⣿⣿⣿⣿⣿⣿⣿⣿⣿⣿⣿⣿⣿⣿⣿⣿⣿⣿⣿⣿⡇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⣿⣿⣿⣿⣿⣿⣿⣿⣿⣿⣿⣿⣿⣿⣿⣿⣿⣿⣿⣿⣿⣿⣿⣿⣿⣿⣿⣿⣿⣿⣿⣿⣿⣿⣿⣿⣿⣿⣿⣿⣿⣿⣿⣿⣿⣿⣿⣿⣿⣿⣿⠁⠀⠀⠀⠀⠀⠀⠙⠿⣿⣿⣿⣿⣿⣿⣿⣿⣿⣿⣿⣿⣿⣿⣿⣿⣿⣿⣿⣿⣿⣿⣿⣿⣿⣿⣿⣿⣿⣿⡇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⣿⣿⣿⣿⣿⣿⣿⣿⣿⣿⣿⣿⣿⣿⣿⣿⣿⣿⣿⣿⣿⣿⣿⣿⣿⣿⣿⣿⣿⣿⣿⣿⣿⣿⣿⣿⣿⣿⣿⣿⣿⣿⣿⣿⣿⣿⣿⣿⣿⣿⣿⠀⠀⠀⠀⠀⠀⠀⠀⠀⠀⠈⠁⠀⠀⠀⠈⠙⢿⣿⣿⣿⣿⣿⣿⣿⣿⣿⣿⣿⣿⣿⣿⣿⣿⣿⣿⣿⣿⣿⡇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⣿⣿⣿⣿⣿⣿⣿⣿⣿⣿⣿⣿⣿⣿⣿⣿⣿⣿⣿⣿⣿⣿⣿⣿⣿⣿⣿⣿⣿⣿⣿⣿⣿⣿⣿⣿⣿⣿⣿⣿⣿⣿⣿⣿⣿⣿⣿⣿⣿⣿⣿⡧⠀⠀⠀⠀⠀⠀⠀⠀⠀⠀⠀⠀⠀⠀⠀⠀⠀⠙⣿⣿⣿⣿⣿⣿⣿⣿⣿⣿⣿⣿⣿⣿⣿⣿⣿⣿⣿⣿⡇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⣿⣿⣿⣿⣿⣿⣿⣿⣿⣿⣿⣿⣿⣿⣿⣿⣿⣿⣿⣿⣿⣿⣿⣿⣿⣿⣿⣿⣿⣿⣿⣿⣿⣿⣿⣿⣿⣿⣿⣿⣿⣿⣿⣿⣿⣿⣿⣿⡿⠋⠁⠀⠀⠀⠀⠀⠀⠀⠀⠀⠀⠀⠀⠀⠀⠀⠀⠀⠀⠀⠘⣿⣿⣿⣿⣿⣿⣿⣿⣿⣿⣿⣿⣿⣿⣿⣿⣿⣿⣿⡇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⣿⣿⣿⣿⣿⣿⣿⣿⣿⣿⣿⣿⣿⣿⣿⣿⣿⣿⣿⣿⣿⣿⣿⣿⣿⣿⣿⣿⣿⣿⣿⣿⣿⣿⣿⣿⣿⣿⣿⣿⣿⣿⣿⣷⡆⠀⠀⠀⠀⠀⠀⠀⠀⠀⠀⠀⠀⠀⠀⠀⠀⠀⠀⠀⠀⠀⠀⠀⠀⠀⠀⠀⠀⠀⢹⣿⣿⣿⣿⣿⣿⣿⣿⣿⣿⣿⣿⣿⣿⣿⡇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⣿⣿⣿⣿⣿⣿⣿⣿⣿⣿⣿⣿⣿⣿⣿⣿⣿⣿⣿⣿⣿⣿⣿⣿⣿⣿⣿⣿⣿⣿⣿⣿⣿⣿⣿⣿⣿⣿⣿⣿⣿⣿⣿⣿⣧⡄⠀⠀⠀⠀⠀⠀⠀⠀⠀⠀⠀⠀⠀⠀⠀⠀⠀⠀⠀⠀⠀⠀⠀⠀⠀⠀⠀⠀⢸⣿⣿⣿⣿⣿⣿⣿⣿⣿⣿⣿⣿⣿⣿⣿⡇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⣿⣿⣿⣿⣿⣿⣿⣿⣿⣿⣿⣿⣿⣿⣿⣿⣿⣿⣿⣿⣿⣿⣿⣿⣿⣿⣿⣿⣿⣿⣿⣿⣿⣿⣿⣿⣿⣿⣿⣿⣿⣿⣿⣿⣿⣿⣿⣷⣔⡄⠀⠀⠀⠀⠀⠀⠀⠀⠀⠀⠀⠀⠀⠀⠀⠀⠀⠀⠀⠀⠀⠀⠀⠀⢸⣿⣿⣿⣿⣿⣿⣿⣿⣿⣿⣿⣿⣿⣿⣿⡇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⣿⣿⣿⣿⣿⣿⣿⣿⣿⣿⣿⣿⣿⣿⣿⣿⣿⣿⣿⣿⣿⣿⣿⣿⣿⣿⣿⣿⣿⣿⣿⣿⣿⣿⣿⣿⣿⣿⣿⣿⣿⣿⣿⣿⣿⣿⣿⣿⣷⣶⠀⠀⠀⠀⠀⠀⠀⠀⠀⠀⠀⠀⠀⠀⠀⠀⠀⠀⠀⠀⠀⠀⠀⠀⠀⣿⣿⣿⣿⣿⣿⣿⣿⣿⣿⣿⣿⣿⣿⣿⡇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⣿⣿⣿⣿⣿⣿⣿⣿⣿⣿⣿⣿⣿⣿⣿⣿⣿⣿⣿⣿⣿⣿⣿⣿⣿⣿⣿⣿⣿⣿⣿⣿⣿⣿⣿⣿⣿⣿⣿⣿⣿⣿⣿⣿⣿⣿⣿⣿⣿⣿⣿⣤⠀⠀⠀⠀⠀⠀⠀⠀⠀⠀⠀⠀⠀⠀⠀⠀⠀⠀⠀⠀⠀⠀⠀⣿⣿⣿⣿⣿⣿⣿⣿⣿⣿⣿⣿⣿⣿⣿⡇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⣿⣿⣿⣿⣿⣿⣿⣿⣿⣿⣿⣿⣿⣿⣿⣿⣿⣿⣿⣿⣿⣿⣿⣿⣿⣿⣿⣿⣿⣿⣿⣿⣿⣿⣿⣿⣿⣿⣿⣿⣿⣿⣿⣿⣿⣿⣿⣿⣿⣿⣿⣿⠀⠀⠀⠀⣾⡄⠀⠀⠀⠀⠀⠀⠀⠀⠀⠀⠀⠀⠀⠀⠀⠀⠀⣿⣿⣿⣿⣿⣿⣿⣿⣿⣿⣿⣿⣿⣿⣿⡇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⣿⣿⣿⣿⣿⣿⣿⣿⣿⣿⣿⣿⣿⣿⣿⣿⣿⣿⣿⣿⣿⣿⣿⣿⣿⣿⣿⣿⣿⣿⣿⣿⣿⣿⣿⣿⣿⣿⣿⣿⣿⣿⣿⣿⣿⣿⣿⣿⣿⣿⣿⣯⠄⠀⠀⠀⠋⠀⠀⠀⠀⠀⠀⠀⠀⠀⠀⠀⠀⠀⠀⠀⠀⠀⠀⣿⣿⣿⣿⣿⣿⣿⣿⣿⣿⣿⣿⣿⣿⣿⡇</a:t>
            </a:r>
            <a:br/>
            <a:r>
              <a:t>⣿⣿⣿⣿⣿⣿⣿⣿⣿⣿⣿⣿⣿⣿⣿⣿⣿⣿⣿⣿⣿⣿⣿⣿⣿⣿⣿⣿⡿⣿⣿⣿⣿⣿⣿⣿⣿⣿⣿⣿⣿⣿⣿⣿⣿⣿⣿⣿⣿⣿⣿⣿⡄⠀⠀⠀⠀⠀⠀⠀⠀⠀⠀⠀⠀⠀⠀⠀⠀⠀⢀⠀⠀⠀⠀⣿⣿⣿⣿⣿⣿⣿⣿⣿⣿⣿⣿⣿⣿⣿⡇</a:t>
            </a:r>
            <a:br/>
            <a:r>
              <a:t>⣿⣿⣿⣿⣿⣿⣿⣿⣿⣿⣿⣿⣿⣿⣿⣿⣿⣿⣿⣿⣿⣿⣿⣿⣿⣿⣿⠿⠗⠘⠉⠉⠉⠛⢿⣿⣿⣿⣿⣿⣿⣿⣿⣿⣿⣿⣿⣿⣿⣿⣿⣿⣿⠀⠀⠀⠀⠀⠀⠀⠀⠀⠀⠀⠀⠀⠀⠀⠀⠀⣼⡆⣤⠐⡄⢿⣿⣿⣿⣿⣿⣿⣿⣿⣿⣿⣿⣿⣿⣿⡇</a:t>
            </a:r>
            <a:br/>
            <a:r>
              <a:t>⣿⣿⣿⣿⣿⣿⣿⣿⣿⣿⣿⣿⣿⣿⣿⣿⣿⣿⣿⣿⣿⣿⣿⣿⣿⠉⠀⠀⠀⠀⠀⠀⠀⠀⠈⣿⣿⣿⣿⣿⣿⣿⣿⣿⣿⣿⣿⣿⣿⣿⣿⣿⡟⠀⠀⠀⠀⠀⠀⠀⠀⠀⠀⠀⠀⠀⠀⠀⠀⠀⢻⣿⣾⣧⣻⣾⣿⣿⣿⣿⣿⣿⣿⣿⣿⣿⣿⣿⣿⣿⡇</a:t>
            </a:r>
            <a:br/>
            <a:r>
              <a:t>⣿⣿⣿⣿⣿⣿⣿⣿⣿⣿⣿⣿⣿⣿⣿⣿⣿⣿⣿⣿⣿⣿⣿⣿⡇⠀⠀⠀⠀⠀⠀⠀⠀⠀⠀⢻⣿⣿⣿⣿⣿⣿⣿⣿⣿⣿⣿⣿⡟⠉⠉⠙⠀⠀⠀⠀⠀⠀⠀⠀⠀⠀⠀⠀⠀⠀⠀⠀⠀⠀⠘⣿⣿⣿⣿⣿⣿⣿⣿⣿⣿⣿⣿⣿⣿⣿⣿⣿⣿⣿⡇</a:t>
            </a:r>
            <a:br/>
            <a:r>
              <a:t>⣿⣿⣿⣿⣿⣿⣿⣿⣿⣿⣿⣿⣿⣿⣿⣿⣿⣿⣿⣿⣿⣿⣿⣿⡇⠀⠀⠀⠀⠀⠀⠀⠀⠀⠀⠹⣿⣿⣿⣿⣿⣿⣿⣿⣿⣿⣿⣿⡇⠀⠀⠀⠀⠀⠀⠀⠀⠀⠀⠀⠀⠀⠀⠀⠀⠀⠀⠀⠀⠀⣠⣬⣿⣿⣿⣿⣿⣿⣿⣿⣿⣿⣿⣿⣿⣿⣿⣿⣿⣿⡇</a:t>
            </a:r>
            <a:br/>
            <a:r>
              <a:t>⣿⣿⣿⣿⣿⣿⣿⣿⣿⣿⣿⣿⣿⣿⣿⣿⣿⣿⣿⣿⣿⣿⣿⣿⣷⠀⠀⠀⠀⠀⠀⠀⠀⠀⠀⠀⠀⠈⠉⠛⠛⠿⢿⣿⣿⣿⣿⡿⠃⠀⠀⠀⠀⠀⠀⠀⠀⠀⠀⠀⠀⠀⠀⠀⠀⠀⠀⠀⠀⠀⢻⣿⣿⣿⣿⣿⣿⣿⣿⣿⣿⣿⣿⣿⣿⣿⣿⣿⣿⣿⡇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⣿⣿⣿⣿⣿⣿⣿⣿⣿⣿⣿⣿⣿⣿⣿⣿⣿⣿⣿⣿⣿⣿⣿⣿⣿⣷⣄⠀⠀⠀⠀⠀⠀⠀⠀⠀⠀⠀⠀⠀⠀⠀⠀⠀⠉⠛⠋⠀⠀⠀⠀⠀⠀⠀⠀⠀⠀⠀⠀⠀⠀⠀⠀⠀⠀⠀⠀⠀⠀⠀⠸⣿⣿⣿⣿⣿⣿⣿⣿⣿⣿⣿⣿⣿⣿⣿⣿⣿⣿⣿⡇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⣿⣿⣿⣿⣿⣿⣿⣿⣿⣿⣿⣿⣿⣿⣿⣿⣿⣿⣿⣿⣿⣿⣿⣿⣿⣿⣿⣷⣦⣤⣄⣀⡀⠀⠀⠀⠀⠀⠀⠀⠀⠀⠀⠀⠀⠀⠀⠀⠀⠀⠀⠀⠀⠀⠀⠀⠀⠀⠀⠀⠀⠀⠀⠀⠀⠀⠀⠀⠀⠀⠀⣿⣿⣿⣿⣿⣿⣿⣿⣿⣿⣿⣿⣿⣿⣿⣿⣿⣿⣿⡇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⣿⣿⣿⣿⣿⣿⣿⣿⣿⣿⣿⣿⣿⣿⣿⣿⣿⣿⣿⣿⣿⣿⣿⣿⣿⣿⣿⣿⣿⣿⣿⣿⠁⠀⠀⠀⠀⠀⠀⠀⠀⠀⠀⠀⠀⠀⠀⠀⠀⠀⠀⠀⠀⠀⠀⠀⠀⠀⠀⠀⠀⠀⠀⠀⠀⠀⠀⠀⠀⠀⠀⢸⣿⣿⣿⡿⢿⣿⣿⣿⣿⣿⣿⣿⣿⣿⣿⣿⣿⣿⡇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⣿⣿⣿⣿⣿⣿⣿⣿⣿⣿⣿⣿⣿⣿⣿⣿⣿⣿⣿⣿⣿⣿⣿⣿⣿⣿⣿⣿⣿⣿⣿⣿⠀⠀⠀⠀⠀⠀⠀⠀⠀⠀⠀⠀⠀⠀⠀⠀⠀⠀⠀⠀⠀⠀⠀⠀⠀⠀⠀⠀⠀⠀⠀⠀⠀⠀⠀⠀⠀⠀⠀⠘⠋⠉⠀⠀⣰⣾⣿⣿⣿⣿⣿⣿⣿⣿⣿⣿⣿⣿⡇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⣿⣿⣿⣿⣿⣿⣿⣿⣿⣿⣿⣿⣿⣿⣿⣿⣿⣿⣿⣿⣿⣿⣿⣿⣿⣿⣿⣿⣿⣿⣿⣿⠀⠀⠀⠀⠀⠀⠀⠀⠀⠀⠀⠀⠀⠀⠀⠀⠀⠀⠀⠀⠀⠀⠀⠀⠀⠀⠀⠀⠀⠀⠀⠀⠀⠀⠀⠀⠀⠀⠀⠀⠀⣶⣾⣿⣿⣿⣿⣿⣿⣿⣿⣿⣿⣿⣿⣿⣿⣿⡇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⠀⠀⠀⠀⠀⠀⠀⠀⠀⠀⠀⠀⠀⠀⠀⠀⠀⠀⠀⠀⠀⠀⠀⠀⠀⠀⠀⠀⠀⠀⠀⠀⠀⠀⠀⠀⠀⢠⣿⣷⡀⠀⣿⣿⣿⣿⣿⣿⣿⣿⣿⣿⣿⣿⣿⣿⣿⣿⣿⣿⣿⣿⣿⣿⣿⣿⣿⣿⣿⣿⣿⣿⣿⣿⣿⣿⣿⣿⣿⣿⣿⣿⣿⣿⣿⣿⣿⣿⣿⣿⡇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⠀⠀⠀⠀⠀⠀⠀⠀⠀⠀⠀⠀⠀⠀⠀⠀⠀⠀⠀⠀⠀⠀⠀⠀⠀⠀⠀⠀⠀⠀⠀⠀⠀⠀⠀⠀⠀⣼⣿⣿⡇⠀⣿⣿⣿⣿⣿⣿⣿⣿⣿⣿⣿⣿⣿⣿⣿⣿⣿⣿⣿⣿⣿⣿⣿⣿⣿⣿⣿⣿⣿⣿⣿⣿⣿⣿⣿⣿⣿⣿⣿⣿⣿⣿⣿⣿⣿⣿⣿⣿⡇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⠀⠀⠀⠀⠀⠀⠀⠀⠀⠀⠀⠀⠀⠀⠀⠀⠀⠀⠀⠀⠀⠀⠀⠀⠀⠀⠀⠀⠀⠀⠀⠀⠀⠀⠀⠀⠀⣿⣿⣿⣇⠀⣿⣿⣿⣿⣿⣿⣿⣿⣿⣿⣿⣿⣿⣿⣿⣿⣿⣿⣿⣿⣿⣿⣿⣿⣿⣿⣿⣿⣿⣿⣿⣿⣿⣿⣿⣿⣿⣿⣿⣿⣿⣿⣿⣿⣿⣿⣿⣿⡇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⠀⠀⠀⠀⠀⠀⠀⠀⠀⠀⠀⠀⠀⠀⠀⠀⠀⠀⠀⠀⠀⠀⠀⠀⠀⠀⠀⠀⠀⠀⠀⠀⠀⠀⠀⠀⠀⢹⣿⣿⣿⠀⣿⣿⣿⣿⣿⣿⣿⣿⣿⣿⣿⣿⣿⣿⣿⣿⣿⣿⣿⣿⣿⣿⣿⣿⣿⣿⣿⣿⣿⣿⣿⣿⣿⣿⣿⣿⣿⣿⣿⣿⣿⣿⣿⣿⣿⣿⣿⣿⡇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⠀⠀⠀⠀⠀⠀⠀⠀⠀⠀⠀⠀⠀⠀⠀⠀⠀⠀⠀⠀⠀⠀⠀⠀⠀⠀⠀⠀⠀⠀⠀⠀⠀⠀⠀⠀⠀⠀⢻⣿⣿⠀⣿⣿⣿⣿⣿⣿⣿⣿⣿⣿⣿⣿⣿⣿⣿⣿⣿⣿⣿⣿⣿⣿⣿⣿⣿⣿⣿⣿⣿⣿⣿⣿⣿⣿⣿⣿⣿⣿⣿⣿⣿⣿⣿⣿⣿⣿⣿⣿⡇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⠀⠀⠀⠀⠀⠀⠀⠀⠀⠀⠀⠀⠀⠀⠀⠀⠀⠀⠀⠀⠀⠀⠀⠀⠀⠀⠀⠀⠀⠀⠀⠀⠀⠀⠀⠀⠀⠀⣸⣿⣿⣍⣾⣿⣿⣿⣿⣿⣿⣿⣿⣿⣿⣿⣿⣿⣿⣿⣿⣿⣿⣿⣿⣿⣿⣿⣿⣿⣿⣿⣿⣿⣿⣿⣿⣿⣿⣿⣿⣿⣿⣿⣿⣿⣿⣿⣿⣿⣿⣿⡇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⠀⠀⠀⠀⠀⠀⠀⠀⠀⠀⠀⠀⠀⠀⠀⠀⠀⠀⠀⠀⠀⠀⠀⠀⠀⠀⠀⠀⠀⠀⠀⠀⠀⠀⠀⠀⠀⣰⣿⣿⣿⣿⢹⣿⣿⣿⣿⣿⣿⣿⣿⣿⣿⣿⣿⣿⣿⣿⣿⣿⣿⣿⣿⣿⣿⣿⣿⣿⣿⣿⣿⣿⣿⣿⣿⣿⣿⣿⣿⣿⣿⣿⣿⣿⣿⣿⣿⣿⣿⣿⡇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⠀⠀⠀⠀⠀⠀⠀⠀⠀⠀⠀⠀⠀⠀⠀⠀⠀⠀⠀⠀⠀⠀⠀⠀⠀⠀⠀⠀⠀⠀⠀⠀⠀⠀⠀⠀⢠⣿⣿⣿⣿⡿⣾⣿⣿⣿⣿⣿⣿⣿⣿⣿⣿⣿⣿⣿⣿⣿⣿⣿⣿⣿⣿⣿⣿⣿⣿⣿⣿⣿⣿⣿⣿⣿⣿⣿⣿⣿⣿⣿⣿⣿⣿⣿⣿⣿⣿⣿⣿⣿⡇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⠀⠀⠀⠀⠀⠀⠀⠀⠀⠀⠀⠀⠀⠀⠀⠀⠀⠀⠀⠀⠀⠀⠀⠀⠀⠀⠀⠀⠀⠀⠀⠀⠀⠀⠀⢠⣾⣿⣿⣿⣿⡇⣿⣿⣿⣿⣿⣿⣿⣿⣿⣿⣿⣿⣿⣿⣿⣿⣿⣿⣿⣿⣿⣿⣿⣿⣿⣿⣿⣿⣿⣿⣿⣿⣿⣿⣿⣿⣿⣿⣿⣿⣿⣿⣿⣿⣿⣿⣿⣿⡇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⠀⠀⠀⠀⠀⠀⠀⠀⠀⠀⠀⠀⠀⠀⠀⠀⠀⠀⠀⠀⠀⠀⠀⠀⠀⠀⠀⠀⠀⠀⠀⠀⠀⠀⠀⢸⣿⣿⣿⣿⣿⡇⣿⣿⣿⣿⣿⣿⣿⣿⣿⣿⣿⣿⣿⣿⣿⣿⣿⣿⣿⣿⣿⣿⣿⣿⣿⣿⣿⣿⣿⣿⣿⣿⣿⣿⣿⣿⣿⣿⣿⣿⣿⣿⣿⣿⣿⣿⣿⣿⡇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⠀⠀⠀⠀⠀⠀⠀⠀⠀⠀⠀⠀⠀⠀⠀⠀⠀⠀⠀⠀⠀⠀⠀⠀⠀⠀⠀⠀⠀⠀⠀⠀⠀⠀⠀⣾⣿⣿⣿⡿⠿⠃⣿⣿⣿⣿⣿⣿⣿⣿⣿⣿⣿⣿⣿⣿⣿⣿⣿⣿⣿⣿⣿⣿⣿⣿⣿⣿⣿⣿⣿⣿⣿⣿⣿⣿⣿⣿⣿⣿⣿⣿⣿⣿⣿⣿⣿⣿⣿⣿⡇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⠀⠀⠀⠀⠀⠀⠀⠀⠀⠀⠀⠀⠀⠀⠀⠀⠀⠀⠀⠀⠀⠀⠀⠀⠀⠀⠀⠀⠀⠀⠀⠀⠀⠀⠀⣿⣿⣿⣿⣥⣾⣿⠈⠻⣿⣿⣿⣿⣿⣿⣿⣿⣿⣿⣿⣿⣿⣿⣿⣿⣿⣿⣿⣿⣿⣿⣿⣿⣿⣿⣿⣿⣿⣿⣿⣿⣿⣿⣿⣿⣿⣿⣿⣿⣿⣿⣿⣿⣿⣿⡇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⠀⠀⠀⠀⠀⠀⠀⠀⠀⠀⠀⠀⠀⠀⠀⠀⠀⠀⠀⠀⠀⠀⠀⠀⠀⠀⠀⠀⠀⠀⠀⠀⠀⢠⣤⣿⣿⣿⣿⣿⣿⣿⠀⠀⠈⠛⠛⠛⠻⣿⣿⣿⣿⣿⣿⣿⣿⣿⣿⣿⣿⣿⣿⣿⣿⣿⣿⣿⣿⣿⣿⣿⣿⣿⣿⣿⣿⣿⣿⣿⣿⣿⣿⣿⣿⣿⣿⣿⣿⣿⡇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⠀⠀⠀⠀⠀⠀⠀⠀⠀⠀⠀⠀⠀⠀⠀⠀⠀⠀⠀⠀⠀⠀⠀⠀⠀⠀⠀⠀⠀⠀⠀⠀⠀⢸⣿⣿⣿⣿⣿⣿⣿⣿⠀⠀⠀⠀⠀⠀⠀⣿⣿⣿⣿⣿⣿⣿⣿⣿⣿⣿⣿⣿⣿⣿⣿⣿⣿⣿⣿⣿⣿⣿⣿⣿⣿⣿⣿⣿⣿⣿⣿⣿⣿⣿⣿⣿⣿⣿⣿⣿⡇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⠀⠀⠀⠀⠀⠀⠀⠀⠀⠀⠀⠀⠀⠀⠀⠀⠀⠀⠀⠀⠀⠀⠀⠀⠀⠀⠀⠀⠀⠀⠀⢠⣷⣿⣿⣿⣿⣿⣿⣿⣿⣿⠀⠀⠀⠀⠀⠀⠀⠈⢿⣿⣿⣿⣿⣿⣿⣿⣿⣿⣿⣿⣿⣿⣿⣿⣿⣿⣿⣿⣿⣿⣿⣿⣿⣿⣿⣿⣿⣿⣿⣿⣿⣿⣿⣿⣿⣿⣿⣿⡇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⠀⠀⠀⠀⠀⠀⠀⠀⠀⠀⠀⠀⠀⠀⠀⠀⠀⠀⠀⠀⠀⠀⠀⠀⠀⠀⠀⠀⠀⠀⠀⢾⣿⣿⣿⣿⣿⣿⣿⣿⣿⣿⠀⠀⠀⠀⠀⠀⠀⠀⣬⣿⣿⣿⣿⣿⣿⣿⣿⣿⣿⣿⣿⣿⣿⣿⣿⣿⣿⣿⣿⣿⣿⣿⣿⣿⣿⣿⣿⣿⣿⣿⣿⣿⣿⣿⣿⣿⣿⣿⡇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⠀⠀⠀⠀⠀⠀⠀⠀⠀⠀⠀⠀⠀⠀⠀⠀⠀⠀⠀⠀⠀⠀⠀⠀⠀⠀⠀⠀⠀⠀⠀⢰⣿⣿⣿⣿⣿⣿⣿⣿⣿⣿⠀⠀⠀⠀⠀⠀⠀⠀⣘⣿⣿⣿⣿⣿⣿⣿⣿⣿⣿⣿⣿⣿⣿⣿⣿⣿⣿⣿⣿⣿⣿⣿⣿⣿⣿⣿⣿⣿⣿⣿⣿⣿⣿⣿⣿⣿⣿⣿⡇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⠀⠀⠀⠀⠀⠀⠀⠀⠀⠀⠀⠀⠀⠀⠀⠀⠀⠀⠀⠀⠀⠀⠀⠀⠀⠀⠀⠀⠀⠀⠀⠀⠻⣿⣿⣿⣿⣿⣿⣿⣿⣿⠀⠀⠀⠀⠀⠀⠀⣾⣿⣿⣿⣿⣿⣿⣿⣿⣿⣿⣿⣿⣿⣿⣿⣿⣿⣿⣿⣿⣿⣿⣿⣿⣿⣿⣿⣿⣿⣿⣿⣿⣿⣿⣿⣿⣿⣿⣿⣿⡇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⠀⠀⠀⠀⠀⠀⠀⠀⠀⠀⠀⠀⠀⠀⠀⠀⠀⠀⠀⠀⠀⠀⠀⠀⠀⠀⠀⠀⠀⠀⠀⢀⣾⣿⣿⣿⣿⣿⣿⣿⣿⣿⠀⠀⠀⠀⠀⠀⠀⢾⣿⣿⣿⣿⣿⣿⣿⣿⣿⣿⣿⣿⣿⣿⣿⣿⣿⣿⣿⣿⣿⣿⣿⣿⣿⣿⣿⣿⣿⣿⣿⣿⣿⣿⣿⣿⣿⣿⣿⣿⡇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⠀⠀⠀⠀⠀⠀⠀⠀⠀⠀⠀⠀⠀⠀⠀⠀⠀⠀⠀⠀⠀⠀⠀⠀⠀⠀⠀⠀⠀⠀⠀⢀⣿⣿⣿⣿⣿⣿⣿⣿⣿⣿⠀⠀⠀⠀⠀⢀⠘⣾⣿⣿⣿⣿⣿⣿⣿⣿⣿⣿⣿⣿⣿⣿⣿⣿⣿⣿⣿⣿⣿⣿⣿⣿⣿⣿⣿⣿⣿⣿⣿⣿⣿⣿⣿⣿⣿⣿⣿⣿⡇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⠀⠀⠀⠀⠀⠀⠀⠀⠀⠀⠀⠀⠀⠀⠀⠀⠀⠀⠀⠀⠀⠀⠀⠀⠀⠀⠀⠀⠀⠀⠀⡞⠉⣿⣿⣿⣿⣿⣿⣿⣿⣿⠀⠀⠀⠀⠾⢿⣧⢸⣿⣿⣿⣿⣿⣿⣿⣿⣿⣿⣿⣿⣿⣿⣿⣿⣿⣿⣿⣿⣿⣿⣿⣿⣿⣿⣿⣿⣿⣿⣿⣿⣿⣿⣿⣿⣿⣿⣿⣿⡇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⠀⠀⠀⠀⠀⠀⠀⠀⠀⠀⠀⠀⠀⠀⠀⠀⠀⠀⠀⠀⠀⠀⠀⠀⠀⠀⠀⠀⠀⠀⠀⢇⠀⠿⢸⣿⣿⣿⣿⣿⣿⣿⠀⠀⠀⠀⠀⠀⠈⢸⣿⣿⣿⣿⣿⣿⣿⣿⣿⣿⣿⣿⣿⣿⣿⣿⣿⣿⣿⣿⣿⣿⣿⣿⣿⣿⣿⣿⣿⣿⣿⣿⣿⣿⣿⣿⣿⣿⣿⣿⡇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⠀⠀⠀⠀⠀⠀⠀⠀⠀⠀⠀⠀⠀⠀⠀⠀⠀⠀⠀⠀⠀⠀⠀⠀⠀⠀⠀⠀⠀⠀⠀⠈⢷⣦⣼⣿⣿⣿⣿⣿⣿⣿⠀⠀⠀⠀⠀⠀⠀⣼⣿⣿⣿⣿⣿⣿⣿⣿⣿⣿⣿⣿⣿⣿⣿⣿⣿⣿⣿⣿⣿⣿⣿⣿⣿⣿⣿⣿⣿⣿⣿⣿⣿⣿⣿⣿⣿⣿⣿⣿⡇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⠀⠀⠀⠀⠀⠀⠀⠀⠀⠀⠀⠀⠀⠀⠀⠀⠀⠀⠀⠀⠀⠀⠀⠀⠀⠀⠀⠀⠀⠀⠀⠀⢸⡉⣿⣿⣿⣿⣿⣿⣿⣿⠀⠀⠀⠀⠀⠀⠀⠙⢿⣿⣿⣿⣿⣿⣿⣿⣿⣿⣿⣿⣿⣿⣿⣿⣿⣿⣿⣿⣿⣿⣿⣿⣿⣿⣿⣿⣿⣿⣿⣿⣿⣿⣿⣿⣿⣿⣿⣿⡇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⠀⠀⠀⠀⠀⠀⠀⠀⠀⠀⠀⠀⠀⠀⠀⠀⠀⠀⠀⠀⠀⠀⠀⠀⠀⠀⠀⠀⠀⠀⠀⠀⠀⠀⠀⠀⠀⠀⣀⡀⠀⢸⣿⣿⣿⣿⣿⣿⣿⣿⣿⣿⣿⣿⣿⣿⣿⣿⣿⣿⣿⣿⣿⣿⣿⣿⣿⣿⣿⣿⣿⣿⣿⣿⣿⣿⣿⣿⣿⣿⣿⣿⣿⣿⣿⣿⣿⣿⣿⣿⡇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⠀⠀⠀⠀⠀⠀⠀⠀⠀⠀⠀⠀⠀⠀⠀⠀⠀⠀⠀⠀⠀⠀⠀⠀⠀⠀⠀⠀⠀⠀⠀⠀⠀⠀⠀⠀⠀⢠⣿⣷⡀⢸⣿⣿⣿⣿⣿⣿⣿⣿⣿⣿⣿⣿⣿⣿⣿⣿⣿⣿⣿⣿⣿⣿⣿⣿⣿⣿⣿⣿⣿⣿⣿⣿⣿⣿⣿⣿⣿⣿⣿⣿⣿⣿⣿⣿⣿⣿⣿⣿⡇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⠀⠀⠀⠀⠀⠀⠀⠀⠀⠀⠀⠀⠀⠀⠀⠀⠀⠀⠀⠀⠀⠀⠀⠀⠀⠀⠀⠀⠀⠀⠀⠀⠀⠀⠀⠀⠀⣾⣿⣿⡇⢸⣿⣿⣿⣿⣿⣿⣿⣿⣿⣿⣿⣿⣿⣿⣿⣿⣿⣿⣿⣿⣿⣿⣿⣿⣿⣿⣿⣿⣿⣿⣿⣿⣿⣿⣿⣿⣿⣿⣿⣿⣿⣿⣿⣿⣿⣿⣿⣿⡇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⠀⠀⠀⠀⠀⠀⠀⠀⠀⠀⠀⠀⠀⠀⠀⠀⠀⠀⠀⠀⠀⠀⠀⠀⠀⠀⠀⠀⠀⠀⠀⠀⠀⠀⠀⠀⠀⣿⣿⣿⡇⢸⣿⣿⣿⣿⣿⣿⣿⣿⣿⣿⣿⣿⣿⣿⣿⣿⣿⣿⣿⣿⣿⣿⣿⣿⣿⣿⣿⣿⣿⣿⣿⣿⣿⣿⣿⣿⣿⣿⣿⣿⣿⣿⣿⣿⣿⣿⣿⣿⡇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⠀⠀⠀⠀⠀⠀⠀⠀⠀⠀⠀⠀⠀⠀⠀⠀⠀⠀⠀⠀⠀⠀⠀⠀⠀⠀⠀⠀⠀⠀⠀⠀⠀⠀⠀⠀⠀⢻⣿⣿⡇⢸⣿⣿⣿⣿⣿⣿⣿⣿⣿⣿⣿⣿⣿⣿⣿⣿⣿⣿⣿⣿⣿⣿⣿⣿⣿⣿⣿⣿⣿⣿⣿⣿⣿⣿⣿⣿⣿⣿⣿⣿⣿⣿⣿⣿⣿⣿⣿⣿⡇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⠀⠀⠀⠀⠀⠀⠀⠀⠀⠀⠀⠀⠀⠀⠀⠀⠀⠀⠀⠀⠀⠀⠀⠀⠀⠀⠀⠀⠀⠀⠀⠀⠀⠀⠀⠀⠀⢸⣿⣿⡇⢸⣿⣿⣿⣿⣿⣿⣿⣿⣿⣿⣿⣿⣿⣿⣿⣿⣿⣿⣿⣿⣿⣿⣿⣿⣿⣿⣿⣿⣿⣿⣿⣿⣿⣿⣿⣿⣿⣿⣿⣿⣿⣿⣿⣿⣿⣿⣿⣿⡇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⠀⠀⠀⠀⠀⠀⠀⠀⠀⠀⠀⠀⠀⠀⠀⠀⠀⠀⠀⠀⠀⠀⠀⠀⠀⠀⠀⠀⠀⠀⠀⠀⠀⠀⠀⠀⠀⢸⣿⣿⡇⢸⣿⣿⣿⣿⣿⣿⣿⣿⣿⣿⣿⣿⣿⣿⣿⣿⣿⣿⣿⣿⣿⣿⣿⣿⣿⣿⣿⣿⣿⣿⣿⣿⣿⣿⣿⣿⣿⣿⣿⣿⣿⣿⣿⣿⣿⣿⣿⣿⡇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⠀⠀⠀⠀⠀⠀⠀⠀⠀⠀⠀⠀⠀⠀⠀⠀⠀⠀⠀⠀⠀⠀⠀⠀⠀⠀⠀⠀⠀⠀⠀⠀⠀⠀⠀⠀⠀⢸⣿⣿⡇⢸⣿⣿⣿⣿⣿⣿⣿⣿⣿⣿⣿⣿⣿⣿⣿⣿⣿⣿⣿⣿⣿⣿⣿⣿⣿⣿⣿⣿⣿⣿⣿⣿⣿⣿⣿⣿⣿⣿⣿⣿⣿⣿⣿⣿⣿⣿⣿⣿⡇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⠀⠀⠀⠀⠀⠀⠀⠀⠀⠀⠀⠀⠀⠀⠀⠀⠀⠀⠀⠀⠀⠀⠀⠀⠀⠀⠀⠀⠀⠀⠀⠀⠀⠀⠀⠀⠀⠀⣿⣿⣧⢸⣿⣿⣿⣿⣿⣿⣿⣿⣿⣿⣿⣿⣿⣿⣿⣿⣿⣿⣿⣿⣿⣿⣿⣿⣿⣿⣿⣿⣿⣿⣿⣿⣿⣿⣿⣿⣿⣿⣿⣿⣿⣿⣿⣿⣿⣿⣿⣿⡇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⠀⠀⠀⠀⠀⠀⠀⠀⠀⠀⠀⠀⠀⠀⠀⠀⠀⠀⠀⠀⠀⠀⠀⠀⠀⠀⠀⠀⠀⠀⠀⠀⠀⠀⠀⠀⠀⠀⣿⣿⣿⡼⣿⣿⣿⣿⣿⣿⣿⣿⣿⣿⣿⣿⣿⣿⣿⣿⣿⣿⣿⣿⣿⣿⣿⣿⣿⣿⣿⣿⣿⣿⣿⣿⣿⣿⣿⣿⣿⣿⣿⣿⣿⣿⣿⣿⣿⣿⣿⣿⡇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⠀⠀⠀⠀⠀⠀⠀⠀⠀⠀⠀⠀⠀⠀⠀⠀⠀⠀⠀⠀⠀⠀⠀⠀⠀⠀⠀⠀⠀⠀⠀⠀⠀⠀⠀⠀⠀⢠⣾⣿⣿⡖⣿⣿⣿⣿⣿⣿⣿⣿⣿⣿⣿⣿⣿⣿⣿⣿⣿⣿⣿⣿⣿⣿⣿⣿⣿⣿⣿⣿⣿⣿⣿⣿⣿⣿⣿⣿⣿⣿⣿⣿⣿⣿⣿⣿⣿⣿⣿⣿⡇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⠀⠀⠀⠀⠀⠀⠀⠀⠀⠀⠀⠀⠀⠀⠀⠀⠀⠀⠀⠀⠀⠀⠀⠀⠀⠀⠀⠀⠀⠀⠀⠀⠀⠀⠀⠀⢠⣿⣿⣿⣿⡇⣿⣿⣿⣿⣿⣿⣿⣿⣿⣿⣿⣿⣿⣿⣿⣿⣿⣿⣿⣿⣿⣿⣿⣿⣿⣿⣿⣿⣿⣿⣿⣿⣿⣿⣿⣿⣿⣿⣿⣿⣿⣿⣿⣿⣿⣿⣿⣿⡇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⠀⠀⠀⠀⠀⠀⠀⠀⠀⠀⠀⠀⠀⠀⠀⠀⠀⠀⠀⠀⠀⠀⠀⠀⠀⠀⠀⠀⠀⠀⠀⠀⠀⠀⠀⠀⣾⣿⣿⣿⣿⢻⣿⣿⣿⣿⣿⣿⣿⣿⣿⣿⣿⣿⣿⣿⣿⣿⣿⣿⣿⣿⣿⣿⣿⣿⣿⣿⣿⣿⣿⣿⣿⣿⣿⣿⣿⣿⣿⣿⣿⣿⣿⣿⣿⣿⣿⣿⣿⣿⡇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⠀⠀⠀⠀⠀⠀⠀⠀⠀⠀⠀⠀⠀⠀⠀⠀⠀⠀⠀⠀⠀⠀⠀⠀⠀⠀⠀⠀⠀⠀⠀⠀⠀⠀⢀⣿⣿⣿⣿⠙⣉⠸⣿⣿⣿⣿⣿⣿⣿⣿⣿⣿⣿⣿⣿⣿⣿⣿⣿⣿⣿⣿⣿⣿⣿⣿⣿⣿⣿⣿⣿⣿⣿⣿⣿⣿⣿⣿⣿⣿⣿⣿⣿⣿⣿⣿⣿⣿⣿⣿⡇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⠀⠀⠀⠀⠀⠀⠀⠀⠀⠀⠀⠀⠀⠀⠀⠀⠀⠀⠀⠀⠀⠀⠀⠀⠀⠀⠀⠀⠀⠀⠀⠀⠀⠀⢸⣿⣿⣿⣿⣾⣿⠀⠀⠙⢿⣿⣿⣿⣿⣿⣿⣿⣿⣿⣿⣿⣿⣿⣿⣿⣿⣿⣿⣿⣿⣿⣿⣿⣿⣿⣿⣿⣿⣿⣿⣿⣿⣿⣿⣿⣿⣿⣿⣿⣿⣿⣿⣿⣿⣿⡇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⠀⠀⠀⠀⠀⠀⠀⠀⠀⠀⠀⠀⠀⠀⠀⠀⠀⠀⠀⠀⠀⠀⠀⠀⠀⠀⠀⠀⠀⠀⠀⠀⠀⣾⣿⣿⣿⣿⣿⣿⣿⠀⠀⠀⠈⠉⠀⠈⢻⣿⣿⣿⣿⣿⣿⣿⣿⣿⣿⣿⣿⣿⣿⣿⣿⣿⣿⣿⣿⣿⣿⣿⣿⣿⣿⣿⣿⣿⣿⣿⣿⣿⣿⣿⣿⣿⣿⣿⣿⣿⡇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⠀⠀⠀⠀⠀⠀⠀⠀⠀⠀⠀⠀⠀⠀⠀⠀⠀⠀⠀⠀⠀⠀⠀⠀⠀⠀⠀⠀⠀⠀⠀⢀⣀⣿⣿⣿⣿⣿⣿⣿⣿⠀⠀⠀⠀⠀⠀⠀⠸⣿⣿⣿⣿⣿⣿⣿⣿⣿⣿⣿⣿⣿⣿⣿⣿⣿⣿⣿⣿⣿⣿⣿⣿⣿⣿⣿⣿⣿⣿⣿⣿⣿⣿⣿⣿⣿⣿⣿⣿⣿⡇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⠀⠀⠀⠀⠀⠀⠀⠀⠀⠀⠀⠀⠀⠀⠀⠀⠀⠀⠀⠀⠀⠀⠀⠀⠀⠀⠀⠀⠀⠀⠀⣸⣿⣿⣿⣿⣿⣿⣿⣿⣿⠀⠀⠀⠀⠀⠀⠀⠀⠘⣿⣿⣿⣿⣿⣿⣿⣿⣿⣿⣿⣿⣿⣿⣿⣿⣿⣿⣿⣿⣿⣿⣿⣿⣿⣿⣿⣿⣿⣿⣿⣿⣿⣿⣿⣿⣿⣿⣿⣿⡇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⠀⠀⠀⠀⠀⠀⠀⠀⠀⠀⠀⠀⠀⠀⠀⠀⠀⠀⠀⠀⠀⠀⠀⠀⠀⠀⠀⠀⠀⠀⠘⢿⣿⣿⣿⣿⣿⣿⣿⣿⣿⠀⠀⠀⠀⠀⠀⠀⠀⠐⣾⣿⣿⣿⣿⣿⣿⣿⣿⣿⣿⣿⣿⣿⣿⣿⣿⣿⣿⣿⣿⣿⣿⣿⣿⣿⣿⣿⣿⣿⣿⣿⣿⣿⣿⣿⣿⣿⣿⣿⡇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⠀⠀⠀⠀⠀⠀⠀⠀⠀⠀⠀⠀⠀⠀⠀⠀⠀⠀⠀⠀⠀⠀⠀⠀⠀⠀⠀⠀⠀⠀⠀⢻⣿⣿⣿⣿⣿⣿⣿⣿⣿⠀⠀⠀⠀⠀⠀⠀⠀⣠⣼⣿⣿⣿⣿⣿⣿⣿⣿⣿⣿⣿⣿⣿⣿⣿⣿⣿⣿⣿⣿⣿⣿⣿⣿⣿⣿⣿⣿⣿⣿⣿⣿⣿⣿⣿⣿⣿⣿⣿⡇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⠀⠀⠀⠀⠀⠀⠀⠀⠀⠀⠀⠀⠀⠀⠀⠀⠀⠀⠀⠀⠀⠀⠀⠀⠀⠀⠀⠀⠀⠀⠀⠈⣻⣿⣿⣿⣿⣿⣿⣿⣿⠀⠀⠀⠀⠀⠀⠀⠰⣿⣿⣿⣿⣿⣿⣿⣿⣿⣿⣿⣿⣿⣿⣿⣿⣿⣿⣿⣿⣿⣿⣿⣿⣿⣿⣿⣿⣿⣿⣿⣿⣿⣿⣿⣿⣿⣿⣿⣿⣿⡇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⠀⠀⠀⠀⠀⠀⠀⠀⠀⠀⠀⠀⠀⠀⠀⠀⠀⠀⠀⠀⠀⠀⠀⠀⠀⠀⠀⠀⠀⠀⠀⢸⣿⣿⣿⣿⣿⣿⣿⣿⣿⠀⠀⠀⠀⠀⠀⠀⡘⣿⣿⣿⣿⣿⣿⣿⣿⣿⣿⣿⣿⣿⣿⣿⣿⣿⣿⣿⣿⣿⣿⣿⣿⣿⣿⣿⣿⣿⣿⣿⣿⣿⣿⣿⣿⣿⣿⣿⣿⣿⡇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⠀⠀⠀⠀⠀⠀⠀⠀⠀⠀⠀⠀⠀⠀⠀⠀⠀⠀⠀⠀⠀⠀⠀⠀⠀⠀⠀⠀⠀⠀⠀⡼⣿⣿⣿⣿⣿⣿⣿⣿⣿⠀⠀⠀⠀⠀⣀⣄⠙⣿⣿⣿⣿⣿⣿⣿⣿⣿⣿⣿⣿⣿⣿⣿⣿⣿⣿⣿⣿⣿⣿⣿⣿⣿⣿⣿⣿⣿⣿⣿⣿⣿⣿⣿⣿⣿⣿⣿⣿⣿⡇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⠀⠀⠀⠀⠀⠀⠀⠀⠀⠀⠀⠀⠀⠀⠀⠀⠀⠀⠀⠀⠀⠀⠀⠀⠀⠀⠀⠀⠀⠀⢸⠁⠈⡿⣿⣿⣿⣿⣿⣿⣿⠀⠀⠀⠀⠘⠛⠻⠇⣿⣿⣿⣿⣿⣿⣿⣿⣿⣿⣿⣿⣿⣿⣿⣿⣿⣿⣿⣿⣿⣿⣿⣿⣿⣿⣿⣿⣿⣿⣿⣿⣿⣿⣿⣿⣿⣿⣿⣿⣿⡇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⠀⠀⠀⠀⠀⠀⠀⠀⠀⠀⠀⠀⠀⠀⠀⠀⠀⠀⠀⠀⠀⠀⠀⠀⠀⠀⠀⠀⠀⠀⠘⣆⢀⣇⣿⣿⣿⣿⣿⣿⣿⠀⠀⠀⠀⠀⠀⠀⠀⣿⣿⣿⣿⣿⣿⣿⣿⣿⣿⣿⣿⣿⣿⣿⣿⣿⣿⣿⣿⣿⣿⣿⣿⣿⣿⣿⣿⣿⣿⣿⣿⣿⣿⣿⣿⣿⣿⣿⣿⣿⡇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⠀⠀⠀⠀⠀⠀⠀⠀⠀⠀⠀⠀⠀⠀⠀⠀⠀⠀⠀⠀⠀⠀⠀⠀⠀⠀⠀⠀⠀⠀⠀⠈⢻⣾⣿⣿⣿⣿⣿⣿⣿⠀⠀⠀⠀⠀⠀⠀⠀⣿⣿⣿⣿⣿⣿⣿⣿⣿⣿⣿⣿⣿⣿⣿⣿⣿⣿⣿⣿⣿⣿⣿⣿⣿⣿⣿⣿⣿⣿⣿⣿⣿⣿⣿⣿⣿⣿⣿⣿⣿⡇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⠀⠀⠀⠀⠀⠀⠀⠀⠀⠀⠀⠀⠀⠀⠀⠀⠀⠀⠀⠀⠀⠀⠀⠀⠀⠀⠀⠀⠀⠀⠀⠀⢸⢸⣿⣿⣿⣿⣿⣿⣿⠀⠀⠀⠀⠀⠀⠀⠀⠙⢿⣿⣿⣿⣿⣿⣿⣿⣿⣿⣿⣿⣿⣿⣿⣿⣿⣿⣿⣿⣿⣿⣿⣿⣿⣿⣿⣿⣿⣿⣿⣿⣿⣿⣿⣿⣿⣿⣿⣿⡇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⠀⠀⠀⠀⠀⠀⠀⠀⠀⠀⠀⠀⠀⠀⠀⠀⠀⠀⠀⠀⠀⠀⠀⠀⠀⠀⠀⠀⠀⠀⠀⠀⠀⠀⠀⠀⠀⢠⣿⣷⡄⣿⣿⣿⣿⣿⣿⣿⣿⣿⣿⣿⣿⣿⣿⣿⣿⣿⣿⣿⣿⣿⣿⣿⣿⣿⣿⣿⣿⣿⣿⣿⣿⣿⣿⣿⣿⣿⣿⣿⣿⣿⣿⣿⣿⣿⣿⣿⣿⣿⡇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⠀⠀⠀⠀⠀⠀⠀⠀⠀⠀⠀⠀⠀⠀⠀⠀⠀⠀⠀⠀⠀⠀⠀⠀⠀⠀⠀⠀⠀⠀⠀⠀⠀⠀⠀⠀⠀⣼⣿⣿⡇⣿⣿⣿⣿⣿⣿⣿⣿⣿⣿⣿⣿⣿⣿⣿⣿⣿⣿⣿⣿⣿⣿⣿⣿⣿⣿⣿⣿⣿⣿⣿⣿⣿⣿⣿⣿⣿⣿⣿⣿⣿⣿⣿⣿⣿⣿⣿⣿⣿⡇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⠀⠀⠀⠀⠀⠀⠀⠀⠀⠀⠀⠀⠀⠀⠀⠀⠀⠀⠀⠀⠀⠀⠀⠀⠀⠀⠀⠀⠀⠀⠀⠀⠀⠀⠀⠀⠀⣿⣿⣿⡇⣿⣿⣿⣿⣿⣿⣿⣿⣿⣿⣿⣿⣿⣿⣿⣿⣿⣿⣿⣿⣿⣿⣿⣿⣿⣿⣿⣿⣿⣿⣿⣿⣿⣿⣿⣿⣿⣿⣿⣿⣿⣿⣿⣿⣿⣿⣿⣿⣿⡇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⠀⠀⠀⠀⠀⠀⠀⠀⠀⠀⠀⠀⠀⠀⠀⠀⠀⠀⠀⠀⠀⠀⠀⠀⠀⠀⠀⠀⠀⠀⠀⠀⠀⠀⠀⠀⠀⢻⣿⣿⡇⣿⣿⣿⣿⣿⣿⣿⣿⣿⣿⣿⣿⣿⣿⣿⣿⣿⣿⣿⣿⣿⣿⣿⣿⣿⣿⣿⣿⣿⣿⣿⣿⣿⣿⣿⣿⣿⣿⣿⣿⣿⣿⣿⣿⣿⣿⣿⣿⣿⡇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⠀⠀⠀⠀⠀⠀⠀⠀⠀⠀⠀⠀⠀⠀⠀⠀⠀⠀⠀⠀⠀⠀⠀⠀⠀⠀⠀⠀⠀⠀⠀⠀⠀⠀⠀⠀⠀⢸⣿⣿⡇⣿⣿⣿⣿⣿⣿⣿⣿⣿⣿⣿⣿⣿⣿⣿⣿⣿⣿⣿⣿⣿⣿⣿⣿⣿⣿⣿⣿⣿⣿⣿⣿⣿⣿⣿⣿⣿⣿⣿⣿⣿⣿⣿⣿⣿⣿⣿⣿⣿⡇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⠀⠀⠀⠀⠀⠀⠀⠀⠀⠀⠀⠀⠀⠀⠀⠀⠀⠀⠀⠀⠀⠀⠀⠀⠀⠀⠀⠀⠀⠀⠀⠀⠀⠀⠀⠀⠀⢸⣿⣿⡇⣿⣿⣿⣿⣿⣿⣿⣿⣿⣿⣿⣿⣿⣿⣿⣿⣿⣿⣿⣿⣿⣿⣿⣿⣿⣿⣿⣿⣿⣿⣿⣿⣿⣿⣿⣿⣿⣿⣿⣿⣿⣿⣿⣿⣿⣿⣿⣿⣿⡇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⠀⠀⠀⠀⠀⠀⠀⠀⠀⠀⠀⠀⠀⠀⠀⠀⠀⠀⠀⠀⠀⠀⠀⠀⠀⠀⠀⠀⠀⠀⠀⠀⠀⠀⠀⠀⠀⢸⣿⣿⡇⣿⣿⣿⣿⣿⣿⣿⣿⣿⣿⣿⣿⣿⣿⣿⣿⣿⣿⣿⣿⣿⣿⣿⣿⣿⣿⣿⣿⣿⣿⣿⣿⣿⣿⣿⣿⣿⣿⣿⣿⣿⣿⣿⣿⣿⣿⣿⣿⣿⡇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⠀⠀⠀⠀⠀⠀⠀⠀⠀⠀⠀⠀⠀⠀⠀⠀⠀⠀⠀⠀⠀⠀⠀⠀⠀⠀⠀⠀⠀⠀⠀⠀⠀⠀⠀⠀⠀⠈⣿⣿⡇⣿⣿⣿⣿⣿⣿⣿⣿⣿⣿⣿⣿⣿⣿⣿⣿⣿⣿⣿⣿⣿⣿⣿⣿⣿⣿⣿⣿⣿⣿⣿⣿⣿⣿⣿⣿⣿⣿⣿⣿⣿⣿⣿⣿⣿⣿⣿⣿⣿⡇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⠀⠀⠀⠀⠀⠀⠀⠀⠀⠀⠀⠀⠀⠀⠀⠀⠀⠀⠀⠀⠀⠀⠀⠀⠀⠀⠀⠀⠀⠀⠀⠀⠀⠀⠀⠀⠀⠀⣿⣿⡇⣿⣿⣿⣿⣿⣿⣿⣿⣿⣿⣿⣿⣿⣿⣿⣿⣿⣿⣿⣿⣿⣿⣿⣿⣿⣿⣿⣿⣿⣿⣿⣿⣿⣿⣿⣿⣿⣿⣿⣿⣿⣿⣿⣿⣿⣿⣿⣿⣿⡇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⠀⠀⠀⠀⠀⠀⠀⠀⠀⠀⠀⠀⠀⠀⠀⠀⠀⠀⠀⠀⠀⠀⠀⠀⠀⠀⠀⠀⠀⠀⠀⠀⠀⠀⠀⠀⠀⠀⣿⣿⡷⠹⣿⣿⣿⣿⣿⣿⣿⣿⣿⣿⣿⣿⣿⣿⣿⣿⣿⣿⣿⣿⣿⣿⣿⣿⣿⣿⣿⣿⣿⣿⣿⣿⣿⣿⣿⣿⣿⣿⣿⣿⣿⣿⣿⣿⣿⣿⣿⣿⡇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⠀⠀⠀⠀⠀⠀⠀⠀⠀⠀⠀⠀⠀⠀⠀⠀⠀⠀⠀⠀⠀⠀⠀⠀⠀⠀⠀⠀⠀⠀⠀⠀⠀⠀⠀⠀⠀⣰⣿⣿⣿⢹⣿⣿⣿⣿⣿⣿⣿⣿⣿⣿⣿⣿⣿⣿⣿⣿⣿⣿⣿⣿⣿⣿⣿⣿⣿⣿⣿⣿⣿⣿⣿⣿⣿⣿⣿⣿⣿⣿⣿⣿⣿⣿⣿⣿⣿⣿⣿⣿⡇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⠀⠀⠀⠀⠀⠀⠀⠀⠀⠀⠀⠀⠀⠀⠀⠀⠀⠀⠀⠀⠀⠀⠀⠀⠀⠀⠀⠀⠀⠀⠀⠀⠀⠀⠀⢀⣿⣿⣿⣿⣿⣾⣿⣿⣿⣿⣿⣿⣿⣿⣿⣿⣿⣿⣿⣿⣿⣿⣿⣿⣿⣿⣿⣿⣿⣿⣿⣿⣿⣿⣿⣿⣿⣿⣿⣿⣿⣿⣿⣿⣿⣿⣿⣿⣿⣿⣿⣿⣿⣿⡇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⠀⠀⠀⠀⠀⠀⠀⠀⠀⠀⠀⠀⠀⠀⠀⠀⠀⠀⠀⠀⠀⠀⠀⠀⠀⠀⠀⠀⠀⠀⠀⠀⠀⠀⢰⣿⣿⣿⣿⣿⣿⣿⣿⣿⣿⣿⣿⣿⣿⣿⣿⣿⣿⣿⣿⣿⣿⣿⣿⣿⣿⣿⣿⣿⣿⣿⣿⣿⣿⣿⣿⣿⣿⣿⣿⣿⣿⣿⣿⣿⣿⣿⣿⣿⣿⣿⣿⣿⣿⣿⡇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⠀⠀⠀⠀⠀⠀⠀⠀⠀⠀⠀⠀⠀⠀⠀⠀⠀⠀⠀⠀⠀⠀⠀⠀⠀⠀⠀⠀⠀⠀⠀⠀⠀⠀⢸⣿⣿⣿⡏⢉⣤⠛⢿⣿⣿⣿⣿⣿⣿⣿⣿⣿⣿⣿⣿⣿⣿⣿⣿⣿⣿⣿⣿⣿⣿⣿⣿⣿⣿⣿⣿⣿⣿⣿⣿⣿⣿⣿⣿⣿⣿⣿⣿⣿⣿⣿⣿⣿⣿⣿⡇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⠀⠀⠀⠀⠀⠀⠀⠀⠀⠀⠀⠀⠀⠀⠀⠀⠀⠀⠀⠀⠀⠀⠀⠀⠀⠀⠀⠀⠀⠀⠀⠀⠀⠀⣸⣿⣿⣿⣷⣿⣿⠀⠀⠙⢿⣿⣿⣿⣿⣿⣿⣿⣿⣿⣿⣿⣿⣿⣿⣿⣿⣿⣿⣿⣿⣿⣿⣿⣿⣿⣿⣿⣿⣿⣿⣿⣿⣿⣿⣿⣿⣿⣿⣿⣿⣿⣿⣿⣿⣿⡇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⠀⠀⠀⠀⠀⠀⠀⠀⠀⠀⠀⠀⠀⠀⠀⠀⠀⠀⠀⠀⠀⠀⠀⠀⠀⠀⠀⠀⠀⠀⠀⠀⢰⣿⣿⣿⣿⣿⣿⣿⣿⠀⠀⠀⠀⠀⠀⠀⢻⣿⣿⣿⣿⣿⣿⣿⣿⣿⣿⣿⣿⣿⣿⣿⣿⣿⣿⣿⣿⣿⣿⣿⣿⣿⣿⣿⣿⣿⣿⣿⣿⣿⣿⣿⣿⣿⣿⣿⣿⣿⡇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⠀⠀⠀⠀⠀⠀⠀⠀⠀⠀⠀⠀⠀⠀⠀⠀⠀⠀⠀⠀⠀⠀⠀⠀⠀⠀⠀⠀⠀⠀⠀⣠⣸⣿⣿⣿⣿⣿⣿⣿⣿⠀⠀⠀⠀⠀⠀⠀⠸⣿⣿⣿⣿⣿⣿⣿⣿⣿⣿⣿⣿⣿⣿⣿⣿⣿⣿⣿⣿⣿⣿⣿⣿⣿⣿⣿⣿⣿⣿⣿⣿⣿⣿⣿⣿⣿⣿⣿⣿⣿⡇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⠀⠀⠀⠀⠀⠀⠀⠀⠀⠀⠀⠀⠀⠀⠀⠀⠀⠀⠀⠀⠀⠀⠀⠀⠀⠀⠀⠀⠀⠀⢀⣿⣿⣿⣿⣿⣿⣿⣿⣿⣿⠀⠀⠀⠀⠀⠀⠀⠀⠘⣿⣿⣿⣿⣿⣿⣿⣿⣿⣿⣿⣿⣿⣿⣿⣿⣿⣿⣿⣿⣿⣿⣿⣿⣿⣿⣿⣿⣿⣿⣿⣿⣿⣿⣿⣿⣿⣿⣿⣿⡇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⠀⠀⠀⠀⠀⠀⠀⠀⠀⠀⠀⠀⠀⠀⠀⠀⠀⠀⠀⠀⠀⠀⠀⠀⠀⠀⠀⠀⠀⠀⠈⣿⣿⣿⣿⣿⣿⣿⣿⣿⣿⠀⠀⠀⠀⠀⠀⠀⠀⠸⣿⣿⣿⣿⣿⣿⣿⣿⣿⣿⣿⣿⣿⣿⣿⣿⣿⣿⣿⣿⣿⣿⣿⣿⣿⣿⣿⣿⣿⣿⣿⣿⣿⣿⣿⣿⣿⣿⣿⣿⡇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⠀⠀⠀⠀⠀⠀⠀⠀⠀⠀⠀⠀⠀⠀⠀⠀⠀⠀⠀⠀⠀⠀⠀⠀⠀⠀⠀⠀⠀⠀⠈⣿⣿⣿⣿⣿⣿⣿⣿⣿⣿⠀⠀⠀⠀⠀⠀⠀⢀⣶⣿⣿⣿⣿⣿⣿⣿⣿⣿⣿⣿⣿⣿⣿⣿⣿⣿⣿⣿⣿⣿⣿⣿⣿⣿⣿⣿⣿⣿⣿⣿⣿⣿⣿⣿⣿⣿⣿⣿⣿⡇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⠀⠀⠀⠀⠀⠀⠀⠀⠀⠀⠀⠀⠀⠀⠀⠀⠀⠀⠀⠀⠀⠀⠀⠀⠀⠀⠀⠀⠀⠀⠀⢈⣿⣿⣿⣿⣿⣿⣿⣿⣿⠀⠀⠀⠀⠀⠀⠀⠚⣿⣿⣿⣿⣿⣿⣿⣿⣿⣿⣿⣿⣿⣿⣿⣿⣿⣿⣿⣿⣿⣿⣿⣿⣿⣿⣿⣿⣿⣿⣿⣿⣿⣿⣿⣿⣿⣿⣿⣿⣿⡇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⠀⠀⠀⠀⠀⠀⠀⠀⠀⠀⠀⠀⠀⠀⠀⠀⠀⠀⠀⠀⠀⠀⠀⠀⠀⠀⠀⠀⠀⠀⠀⢿⣿⣿⣿⣿⣿⣿⣿⣿⣿⠀⠀⠀⠀⠀⠀⠀⣸⣿⣿⣿⣿⣿⣿⣿⣿⣿⣿⣿⣿⣿⣿⣿⣿⣿⣿⣿⣿⣿⣿⣿⣿⣿⣿⣿⣿⣿⣿⣿⣿⣿⣿⣿⣿⣿⣿⣿⣿⣿⡇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⠀⠀⠀⠀⠀⠀⠀⠀⠀⠀⠀⠀⠀⠀⠀⠀⠀⠀⠀⠀⠀⠀⠀⠀⠀⠀⠀⠀⠀⠀⢠⠟⣿⣿⣿⣿⣿⣿⣿⣿⣿⠀⠀⠀⠀⢠⣠⣦⠘⣿⣿⣿⣿⣿⣿⣿⣿⣿⣿⣿⣿⣿⣿⣿⣿⣿⣿⣿⣿⣿⣿⣿⣿⣿⣿⣿⣿⣿⣿⣿⣿⣿⣿⣿⣿⣿⣿⣿⣿⣿⡇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⠀⠀⠀⠀⠀⠀⠀⠀⠀⠀⠀⠀⠀⠀⠀⠀⠀⠀⠀⠀⠀⠀⠀⠀⠀⠀⠀⠀⠀⠀⢯⠀⢸⢻⣿⣿⣿⣿⣿⣿⣿⠀⠀⠀⠀⠉⠙⠛⠀⣿⣿⣿⣿⣿⣿⣿⣿⣿⣿⣿⣿⣿⣿⣿⣿⣿⣿⣿⣿⣿⣿⣿⣿⣿⣿⣿⣿⣿⣿⣿⣿⣿⣿⣿⣿⣿⣿⣿⣿⣿⡇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⠀⠀⠀⠀⠀⠀⠀⠀⠀⠀⠀⠀⠀⠀⠀⠀⠀⠀⠀⠀⠀⠀⠀⠀⠀⠀⠀⠀⠀⠀⠘⢦⣸⣸⣿⣿⣿⣿⣿⣿⣿⠀⠀⠀⠀⠀⠀⠀⢸⣿⣿⣿⣿⣿⣿⣿⣿⣿⣿⣿⣿⣿⣿⣿⣿⣿⣿⣿⣿⣿⣿⣿⣿⣿⣿⣿⣿⣿⣿⣿⣿⣿⣿⣿⣿⣿⣿⣿⣿⣿⡇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⠀⠀⠀⠀⠀⠀⠀⠀⠀⠀⠀⠀⠀⠀⠀⠀⠀⠀⠀⠀⠀⠀⠀⠀⠀⠀⠀⠀⠀⠀⠀⠈⢻⣿⣿⣿⣿⣿⣿⣿⣿⠀⠀⠀⠀⠀⠀⠀⢸⣿⣿⣿⣿⣿⣿⣿⣿⣿⣿⣿⣿⣿⣿⣿⣿⣿⣿⣿⣿⣿⣿⣿⣿⣿⣿⣿⣿⣿⣿⣿⣿⣿⣿⣿⣿⣿⣿⣿⣿⣿⡇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⠀⠀⠀⠀⠀⠀⠀⠀⠀⠀⠀⠀⠀⠀⠀⠀⠀⠀⠀⠀⠀⠀⠀⠀⠀⠀⠀⠀⠀⠀⠀⠀⢸⣿⣿⣿⣿⣿⣿⣿⣿⠀⠀⠀⠀⠀⠀⠀⠀⠙⢿⣿⣿⣿⣿⣿⣿⣿⣿⣿⣿⣿⣿⣿⣿⣿⣿⣿⣿⣿⣿⣿⣿⣿⣿⣿⣿⣿⣿⣿⣿⣿⣿⣿⣿⣿⣿⣿⣿⣿⡇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⠀⠀⠀⠀⠀⠀⠀⠀⠀⠀⠀⠀⠀⠀⠀⠀⠀⠀⠀⠀⠀⠀⠀⠀⠀⠀⠀⠀⠀⠀⠀⠀⠀⠀⠀⠀⠀⠀⢠⡀⢸⣿⣿⣿⣿⣿⣿⣿⣿⣿⣿⣿⣿⣿⣿⣿⣿⣿⣿⣿⣿⣿⣿⣿⣿⣿⣿⣿⣿⣿⣿⣿⣿⣿⣿⣿⣿⣿⣿⣿⣿⣿⣿⣿⣿⣿⣿⣿⣿⣿⡇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⠀⠀⠀⠀⠀⠀⠀⠀⠀⠀⠀⠀⠀⠀⠀⠀⠀⠀⠀⠀⠀⠀⠀⠀⠀⠀⠀⠀⠀⠀⠀⠀⠀⠀⠀⠀⠀⢀⣿⣿⣼⣿⣿⣿⣿⣿⣿⣿⣿⣿⣿⣿⣿⣿⣿⣿⣿⣿⣿⣿⣿⣿⣿⣿⣿⣿⣿⣿⣿⣿⣿⣿⣿⣿⣿⣿⣿⣿⣿⣿⣿⣿⣿⣿⣿⣿⣿⣿⣿⣿⡇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⠀⠀⠀⠀⠀⠀⠀⠀⠀⠀⠀⠀⠀⠀⠀⠀⠀⠀⠀⠀⠀⠀⠀⠀⠀⠀⠀⠀⠀⠀⠀⠀⠀⠀⠀⠀⠀⢠⣿⣿⡇⣼⣿⣿⣿⣿⣿⣿⣿⣿⣿⣿⣿⣿⣿⣿⣿⣿⣿⣿⣿⣿⣿⣿⣿⣿⣿⣿⣿⣿⣿⣿⣿⣿⣿⣿⣿⣿⣿⣿⣿⣿⣿⣿⣿⣿⣿⣿⣿⣿⡇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⠀⠀⠀⠀⠀⠀⠀⠀⠀⠀⠀⠀⠀⠀⠀⠀⠀⠀⠀⠀⠀⠀⠀⠀⠀⠀⠀⠀⠀⠀⠀⠀⠀⠀⠀⠀⢠⣿⣿⣿⡇⢸⣿⣿⣿⣿⣿⣿⣿⣿⣿⣿⣿⣿⣿⣿⣿⣿⣿⣿⣿⣿⣿⣿⣿⣿⣿⣿⣿⣿⣿⣿⣿⣿⣿⣿⣿⣿⣿⣿⣿⣿⣿⣿⣿⣿⣿⣿⣿⣿⡇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⠀⠀⠀⠀⠀⠀⠀⠀⠀⠀⠀⠀⠀⠀⠀⠀⠀⠀⠀⠀⠀⠀⠀⠀⠀⠀⠀⠀⠀⠀⠀⠀⠀⠀⠀⢀⣿⣿⣿⣿⣇⣼⣿⣿⣿⣿⣿⣿⣿⣿⣿⣿⣿⣿⣿⣿⣿⣿⣿⣿⣿⣿⣿⣿⣿⣿⣿⣿⣿⣿⣿⣿⣿⣿⣿⣿⣿⣿⣿⣿⣿⣿⣿⣿⣿⣿⣿⣿⣿⣿⡇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⠀⠀⠀⠀⠀⠀⠀⠀⠀⠀⠀⠀⠀⠀⠀⠀⠀⠀⠀⠀⠀⠀⠀⠀⠀⠀⠀⠀⠀⠀⠀⠀⠀⠀⢠⣼⣿⣿⣿⣿⣿⣿⣿⣿⣿⣿⣿⣿⣿⣿⣿⣿⣿⣿⣿⣿⣿⣿⣿⣿⣿⣿⣿⣿⣿⣿⣿⣿⣿⣿⣿⣿⣿⣿⣿⣿⣿⣿⣿⣿⣿⣿⣿⣿⣿⣿⣿⣿⣿⣿⡇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⠀⠀⠀⠀⠀⠀⠀⠀⠀⠀⠀⠀⠀⠀⠀⠀⠀⠀⠀⠀⠀⠀⠀⠀⠀⠀⠀⠀⠀⠀⠀⠀⠀⠀⣼⣿⣿⣿⡿⠟⢹⣿⣿⣿⣿⣿⣿⣿⣿⣿⣿⣿⣿⣿⣿⣿⣿⣿⣿⣿⣿⣿⣿⣿⣿⣿⣿⣿⣿⣿⣿⣿⣿⣿⣿⣿⣿⣿⣿⣿⣿⣿⣿⣿⣿⣿⣿⣿⣿⣿⡇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⠀⠀⠀⠀⠀⠀⠀⠀⠀⠀⠀⠀⠀⠀⠀⠀⠀⠀⠀⠀⠀⠀⠀⠀⠀⠀⠀⠀⠀⠀⠀⠀⠀⠀⣿⣿⣿⣿⣥⣾⡇⠉⢻⣿⣿⣿⣿⣿⣿⣿⣿⣿⣿⣿⣿⣿⣿⣿⣿⣿⣿⣿⣿⣿⣿⣿⣿⣿⣿⣿⣿⣿⣿⣿⣿⣿⣿⣿⣿⣿⣿⣿⣿⣿⣿⣿⣿⣿⣿⣿⡇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⠀⠀⠀⠀⠀⠀⠀⠀⠀⠀⠀⠀⠀⠀⠀⠀⠀⠀⠀⠀⠀⠀⠀⠀⠀⠀⠀⠀⠀⠀⠀⠀⣠⣤⣿⣿⣿⣿⣿⣿⡇⠀⠀⠙⠟⠛⠛⢿⣿⣿⣿⣿⣿⣿⣿⣿⣿⣿⣿⣿⣿⣿⣿⣿⣿⣿⣿⣿⣿⣿⣿⣿⣿⣿⣿⣿⣿⣿⣿⣿⣿⣿⣿⣿⣿⣿⣿⣿⣿⣿⡇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⠀⠀⠀⠀⠀⠀⠀⠀⠀⠀⠀⠀⠀⠀⠀⠀⠀⠀⠀⠀⠀⠀⠀⠀⠀⠀⠀⠀⠀⠀⠀⠀⣿⣿⣿⣿⣿⣿⣿⣿⡇⠀⠀⠀⠀⠀⠀⠈⣿⣿⣿⣿⣿⣿⣿⣿⣿⣿⣿⣿⣿⣿⣿⣿⣿⣿⣿⣿⣿⣿⣿⣿⣿⣿⣿⣿⣿⣿⣿⣿⣿⣿⣿⣿⣿⣿⣿⣿⣿⣿⡇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⠀⠀⠀⠀⠀⠀⠀⠀⠀⠀⠀⠀⠀⠀⠀⠀⠀⠀⠀⠀⠀⠀⠀⠀⠀⠀⠀⠀⠀⠀⢰⣶⣿⣿⣿⣿⣿⣿⣿⣿⡇⠀⠀⠀⠀⠀⠀⠀⠹⣿⣿⣿⣿⣿⣿⣿⣿⣿⣿⣿⣿⣿⣿⣿⣿⣿⣿⣿⣿⣿⣿⣿⣿⣿⣿⣿⣿⣿⣿⣿⣿⣿⣿⣿⣿⣿⣿⣿⣿⣿⡇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⠀⠀⠀⠀⠀⠀⠀⠀⠀⠀⠀⠀⠀⠀⠀⠀⠀⠀⠀⠀⠀⠀⠀⠀⠀⠀⠀⠀⠀⠠⣿⣿⣿⣿⣿⣿⣿⣿⣿⣿⡇⠀⠀⠀⠀⠀⠀⠀⢀⣹⣿⣿⣿⣿⣿⣿⣿⣿⣿⣿⣿⣿⣿⣿⣿⣿⣿⣿⣿⣿⣿⣿⣿⣿⣿⣿⣿⣿⣿⣿⣿⣿⣿⣿⣿⣿⣿⣿⣿⣿⡇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⠀⠀⠀⠀⠀⠀⠀⠀⠀⠀⠀⠀⠀⠀⠀⠀⠀⠀⠀⠀⠀⠀⠀⠀⠀⠀⠀⠀⠀⠀⣼⣿⣿⣿⣿⣿⣿⣿⣿⣿⡇⠀⠀⠀⠀⠀⠀⠀⢀⣻⣿⣿⣿⣿⣿⣿⣿⣿⣿⣿⣿⣿⣿⣿⣿⣿⣿⣿⣿⣿⣿⣿⣿⣿⣿⣿⣿⣿⣿⣿⣿⣿⣿⣿⣿⣿⣿⣿⣿⣿⡇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⠀⠀⠀⠀⠀⠀⠀⠀⠀⠀⠀⠀⠀⠀⠀⠀⠀⠀⠀⠀⠀⠀⠀⠀⠀⠀⠀⠀⠀⠀⠸⣿⣿⣿⣿⣿⣿⣿⣿⣿⡇⠀⠀⠀⠀⠀⠀⢀⣾⣿⣿⣿⣿⣿⣿⣿⣿⣿⣿⣿⣿⣿⣿⣿⣿⣿⣿⣿⣿⣿⣿⣿⣿⣿⣿⣿⣿⣿⣿⣿⣿⣿⣿⣿⣿⣿⣿⣿⣿⣿⡇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⠀⠀⠀⠀⠀⠀⠀⠀⠀⠀⠀⠀⠀⠀⠀⠀⠀⠀⠀⠀⠀⠀⠀⠀⠀⠀⠀⠀⠀⠀⢠⣾⣿⣿⣿⣿⣿⣿⣿⣿⡇⠀⠀⠀⠀⠀⠀⠠⣽⣿⣿⣿⣿⣿⣿⣿⣿⣿⣿⣿⣿⣿⣿⣿⣿⣿⣿⣿⣿⣿⣿⣿⣿⣿⣿⣿⣿⣿⣿⣿⣿⣿⣿⣿⣿⣿⣿⣿⣿⣿⡇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⠀⠀⠀⠀⠀⠀⠀⠀⠀⠀⠀⠀⠀⠀⠀⠀⠀⠀⠀⠀⠀⠀⠀⠀⠀⠀⠀⠀⠀⠀⣸⣿⣿⣿⣿⣿⣿⣿⣿⣿⡇⠀⠀⠀⠀⠀⣀⠰⣿⣿⣿⣿⣿⣿⣿⣿⣿⣿⣿⣿⣿⣿⣿⣿⣿⣿⣿⣿⣿⣿⣿⣿⣿⣿⣿⣿⣿⣿⣿⣿⣿⣿⣿⣿⣿⣿⣿⣿⣿⣿⡇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⠀⠀⠀⠀⠀⠀⠀⠀⠀⠀⠀⠀⠀⠀⠀⠀⠀⠀⠀⠀⠀⠀⠀⠀⠀⠀⠀⠀⠀⢰⠋⠙⣿⣿⣿⣿⣿⣿⣿⣿⡇⠀⠀⠀⠠⠷⣿⡆⢹⣿⣿⣿⣿⣿⣿⣿⣿⣿⣿⣿⣿⣿⣿⣿⣿⣿⣿⣿⣿⣿⣿⣿⣿⣿⣿⣿⣿⣿⣿⣿⣿⣿⣿⣿⣿⣿⣿⣿⣿⣿⡇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⠀⠀⠀⠀⠀⠀⠀⠀⠀⠀⠀⠀⠀⠀⠀⠀⠀⠀⠀⠀⠀⠀⠀⠀⠀⠀⠀⠀⠀⠘⣆⠀⣮⣿⣿⣿⣿⣿⣿⣿⡇⠀⠀⠀⠀⠀⠀⠁⣼⣿⣿⣿⣿⣿⣿⣿⣿⣿⣿⣿⣿⣿⣿⣿⣿⣿⣿⣿⣿⣿⣿⣿⣿⣿⣿⣿⣿⣿⣿⣿⣿⣿⣿⣿⣿⣿⣿⣿⣿⣿⡇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⠀⠀⠀⠀⠀⠀⠀⠀⠀⠀⠀⠀⠀⠀⠀⠀⠀⠀⠀⠀⠀⠀⠀⠀⠀⠀⠀⠀⠀⠀⠘⢷⣿⣿⣿⣿⣿⣿⣿⣿⡇⠀⠀⠀⠀⠀⠀⠀⣿⣿⣿⣿⣿⣿⣿⣿⣿⣿⣿⣿⣿⣿⣿⣿⣿⣿⣿⣿⣿⣿⣿⣿⣿⣿⣿⣿⣿⣿⣿⣿⣿⣿⣿⣿⣿⣿⣿⣿⣿⣿⡇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⠀⠀⠀⠀⠀⠀⠀⠀⠀⠀⠀⠀⠀⠀⠀⠀⠀⠀⠀⠀⠀⠀⠀⠀⠀⠀⠀⠀⠀⠀⠀⠀⣿⣿⣿⣿⣿⣿⣿⣿⡇⠀⠀⠀⠀⠀⠀⠀⢿⣿⣿⣿⣿⣿⣿⣿⣿⣿⣿⣿⣿⣿⣿⣿⣿⣿⣿⣿⣿⣿⣿⣿⣿⣿⣿⣿⣿⣿⣿⣿⣿⣿⣿⣿⣿⣿⣿⣿⣿⣿⡇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⠀⠀⠀⠀⠀⠀⠀⠀⠀⠀⠀⠀⠀⠀⠀⠀⠀⠀⠀⠀⠀⠀⠀⠀⠀⠀⠀⠀⠀⠀⠀⠀⣿⣿⣿⣿⣿⣿⣿⣿⡇⠀⠀⠀⠀⠀⠀⠀⠀⠙⢿⣿⣿⣿⣿⣿⣿⣿⣿⣿⣿⣿⣿⣿⣿⣿⣿⣿⣿⣿⣿⣿⣿⣿⣿⣿⣿⣿⣿⣿⣿⣿⣿⣿⣿⣿⣿⣿⣿⣿⡇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⠀⠀⠀⠀⠀⠀⠀⠀⠀⠀⠀⠀⠀⠀⠀⠀⠀⠀⠀⠀⠀⠀⠀⠀⠀⠀⠀⠀⠀⠀⠀⠀⠀⠀⠀⠀⠀⠀⢠⣄⣿⣿⣿⣿⣿⣿⣿⣿⣿⣿⣿⣿⣿⣿⣿⣿⣿⣿⣿⣿⣿⣿⣿⣿⣿⣿⣿⣿⣿⣿⣿⣿⣿⣿⣿⣿⣿⣿⣿⣿⣿⣿⣿⣿⣿⣿⣿⣿⣿⣿⡇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⠀⠀⠀⠀⠀⠀⠀⠀⠀⠀⠀⠀⠀⠀⠀⠀⠀⠀⠀⠀⠀⠀⠀⠀⠀⠀⠀⠀⠀⠀⠀⠀⠀⠀⠀⠀⠀⢀⣿⣿⢹⣿⣿⣿⣿⣿⣿⣿⣿⣿⣿⣿⣿⣿⣿⣿⣿⣿⣿⣿⣿⣿⣿⣿⣿⣿⣿⣿⣿⣿⣿⣿⣿⣿⣿⣿⣿⣿⣿⣿⣿⣿⣿⣿⣿⣿⣿⣿⣿⣿⡇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⠀⠀⠀⠀⠀⠀⠀⠀⠀⠀⠀⠀⠀⠀⠀⠀⠀⠀⠀⠀⠀⠀⠀⠀⠀⠀⠀⠀⠀⠀⠀⠀⠀⠀⠀⠀⠀⣴⣿⣿⠐⣾⣿⣿⣿⣿⣿⣿⣿⣿⣿⣿⣿⣿⣿⣿⣿⣿⣿⣿⣿⣿⣿⣿⣿⣿⣿⣿⣿⣿⣿⣿⣿⣿⣿⣿⣿⣿⣿⣿⣿⣿⣿⣿⣿⣿⣿⣿⣿⣿⡇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⠀⠀⠀⠀⠀⠀⠀⠀⠀⠀⠀⠀⠀⠀⠀⠀⠀⠀⠀⠀⠀⠀⠀⠀⠀⠀⠀⠀⠀⠀⠀⠀⠀⠀⠀⠀⣼⣿⣿⣿⠀⢹⣿⣿⣿⣿⣿⣿⣿⣿⣿⣿⣿⣿⣿⣿⣿⣿⣿⣿⣿⣿⣿⣿⣿⣿⣿⣿⣿⣿⣿⣿⣿⣿⣿⣿⣿⣿⣿⣿⣿⣿⣿⣿⣿⣿⣿⣿⣿⣿⡇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⠀⠀⠀⠀⠀⠀⠀⠀⠀⠀⠀⠀⠀⠀⠀⠀⠀⠀⠀⠀⠀⠀⠀⠀⠀⠀⠀⠀⠀⠀⠀⠀⠀⠀⠀⢰⣿⣿⣿⣿⢰⣿⣿⣿⣿⣿⣿⣿⣿⣿⣿⣿⣿⣿⣿⣿⣿⣿⣿⣿⣿⣿⣿⣿⣿⣿⣿⣿⣿⣿⣿⣿⣿⣿⣿⣿⣿⣿⣿⣿⣿⣿⣿⣿⣿⣿⣿⣿⣿⣿⡇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⠀⠀⠀⠀⠀⠀⠀⠀⠀⠀⠀⠀⠀⠀⠀⠀⠀⠀⠀⠀⠀⠀⠀⠀⠀⠀⠀⠀⠀⠀⠀⠀⠀⠀⣠⣿⣿⣿⣿⣿⣼⣿⣿⣿⣿⣿⣿⣿⣿⣿⣿⣿⣿⣿⣿⣿⣿⣿⣿⣿⣿⣿⣿⣿⣿⣿⣿⣿⣿⣿⣿⣿⣿⣿⣿⣿⣿⣿⣿⣿⣿⣿⣿⣿⣿⣿⣿⣿⣿⣿⡇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⠀⠀⠀⠀⠀⠀⠀⠀⠀⠀⠀⠀⠀⠀⠀⠀⠀⠀⠀⠀⠀⠀⠀⠀⠀⠀⠀⠀⠀⠀⠀⠀⠀⠀⣿⣿⣿⣿⠛⣉⠿⣿⣿⣿⣿⣿⣿⣿⣿⣿⣿⣿⣿⣿⣿⣿⣿⣿⣿⣿⣿⣿⣿⣿⣿⣿⣿⣿⣿⣿⣿⣿⣿⣿⣿⣿⣿⣿⣿⣿⣿⣿⣿⣿⣿⣿⣿⣿⣿⣿⡇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⠀⠀⠀⠀⠀⠀⠀⠀⠀⠀⠀⠀⠀⠀⠀⠀⠀⠀⠀⠀⠀⠀⠀⠀⠀⠀⠀⠀⠀⠀⠀⠀⠀⠀⣿⣿⣿⣿⣾⣿⠀⠈⠻⣿⣿⣿⣿⣿⣿⣿⣿⣿⣿⣿⣿⣿⣿⣿⣿⣿⣿⣿⣿⣿⣿⣿⣿⣿⣿⣿⣿⣿⣿⣿⣿⣿⣿⣿⣿⣿⣿⣿⣿⣿⣿⣿⣿⣿⣿⣿⡇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⠀⠀⠀⠀⠀⠀⠀⠀⠀⠀⠀⠀⠀⠀⠀⠀⠀⠀⠀⠀⠀⠀⠀⠀⠀⠀⠀⠀⠀⠀⠀⢀⣶⣾⣿⣿⣿⣿⣿⣿⠀⠀⠀⠘⠋⠉⠉⢻⣿⣿⣿⣿⣿⣿⣿⣿⣿⣿⣿⣿⣿⣿⣿⣿⣿⣿⣿⣿⣿⣿⣿⣿⣿⣿⣿⣿⣿⣿⣿⣿⣿⣿⣿⣿⣿⣿⣿⣿⣿⣿⡇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⠀⠀⠀⠀⠀⠀⠀⠀⠀⠀⠀⠀⠀⠀⠀⠀⠀⠀⠀⠀⠀⠀⠀⠀⠀⠀⠀⠀⠀⠀⣾⣿⣿⣿⣿⣿⣿⣿⣿⣿⠀⠀⠀⠀⠀⠀⠀⠀⢹⣿⣿⣿⣿⣿⣿⣿⣿⣿⣿⣿⣿⣿⣿⣿⣿⣿⣿⣿⣿⣿⣿⣿⣿⣿⣿⣿⣿⣿⣿⣿⣿⣿⣿⣿⣿⣿⣿⣿⣿⣿⡇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⠀⠀⠀⠀⠀⠀⠀⠀⠀⠀⠀⠀⠀⠀⠀⠀⠀⠀⠀⠀⠀⠀⠀⠀⠀⠀⠀⠀⠀⠸⣿⣿⣿⣿⣿⣿⣿⣿⣿⣿⠀⠀⠀⠀⠀⠀⠀⠀⢠⣿⣿⣿⣿⣿⣿⣿⣿⣿⣿⣿⣿⣿⣿⣿⣿⣿⣿⣿⣿⣿⣿⣿⣿⣿⣿⣿⣿⣿⣿⣿⣿⣿⣿⣿⣿⣿⣿⣿⣿⣿⡇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⠀⠀⠀⠀⠀⠀⠀⠀⠀⠀⠀⠀⠀⠀⠀⠀⠀⠀⠀⠀⠀⠀⠀⠀⠀⠀⠀⠀⠀⠀⣿⣿⣿⣿⣿⣿⣿⣿⣿⣿⠀⠀⠀⠀⠀⠀⠀⠀⣠⣿⣿⣿⣿⣿⣿⣿⣿⣿⣿⣿⣿⣿⣿⣿⣿⣿⣿⣿⣿⣿⣿⣿⣿⣿⣿⣿⣿⣿⣿⣿⣿⣿⣿⣿⣿⣿⣿⣿⣿⣿⡇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⠀⠀⠀⠀⠀⠀⠀⠀⠀⠀⠀⠀⠀⠀⠀⠀⠀⠀⠀⠀⠀⠀⠀⠀⠀⠀⠀⠀⠀⠀⠻⣿⣿⣿⣿⣿⣿⣿⣿⣿⠀⠀⠀⠀⠀⠀⠀⢸⣿⣿⣿⣿⣿⣿⣿⣿⣿⣿⣿⣿⣿⣿⣿⣿⣿⣿⣿⣿⣿⣿⣿⣿⣿⣿⣿⣿⣿⣿⣿⣿⣿⣿⣿⣿⣿⣿⣿⣿⣿⣿⡇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⠀⠀⠀⠀⠀⠀⠀⠀⠀⠀⠀⠀⠀⠀⠀⠀⠀⠀⠀⠀⠀⠀⠀⠀⠀⠀⠀⠀⠀⠀⣴⣿⣿⣿⣿⣿⣿⣿⣿⣿⠀⠀⠀⠀⠀⠀⠀⢰⣿⣿⣿⣿⣿⣿⣿⣿⣿⣿⣿⣿⣿⣿⣿⣿⣿⣿⣿⣿⣿⣿⣿⣿⣿⣿⣿⣿⣿⣿⣿⣿⣿⣿⣿⣿⣿⣿⣿⣿⣿⣿⡇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⠀⠀⠀⠀⠀⠀⠀⠀⠀⠀⠀⠀⠀⠀⠀⠀⠀⠀⠀⠀⠀⠀⠀⠀⠀⠀⠀⠀⠀⢀⡾⣿⣿⣿⣿⣿⣿⣿⣿⣿⠀⠀⠀⠀⢀⢀⣄⠹⣿⣿⣿⣿⣿⣿⣿⣿⣿⣿⣿⣿⣿⣿⣿⣿⣿⣿⣿⣿⣿⣿⣿⣿⣿⣿⣿⣿⣿⣿⣿⣿⣿⣿⣿⣿⣿⣿⣿⣿⣿⣿⡇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⠀⠀⠀⠀⠀⠀⠀⠀⠀⠀⠀⠀⠀⠀⠀⠀⠀⠀⠀⠀⠀⠀⠀⠀⠀⠀⠀⠀⠀⣾⠀⠙⣿⣿⣿⣿⣿⣿⣿⣿⠀⠀⠀⠀⠚⠻⠿⠆⣿⣿⣿⣿⣿⣿⣿⣿⣿⣿⣿⣿⣿⣿⣿⣿⣿⣿⣿⣿⣿⣿⣿⣿⣿⣿⣿⣿⣿⣿⣿⣿⣿⣿⣿⣿⣿⣿⣿⣿⣿⣿⡇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⠀⠀⠀⠀⠀⠀⠀⠀⠀⠀⠀⠀⠀⠀⠀⠀⠀⠀⠀⠀⠀⠀⠀⠀⠀⠀⠀⠀⠀⠸⣄⠀⣿⣿⣿⣿⣿⣿⣿⣿⠀⠀⠀⠀⠀⠀⠀⢠⣿⣿⣿⣿⣿⣿⣿⣿⣿⣿⣿⣿⣿⣿⣿⣿⣿⣿⣿⣿⣿⣿⣿⣿⣿⣿⣿⣿⣿⣿⣿⣿⣿⣿⣿⣿⣿⣿⣿⣿⣿⣿⡇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⠀⠀⠀⠀⠀⠀⠀⠀⠀⠀⠀⠀⠀⠀⠀⠀⠀⠀⠀⠀⠀⠀⠀⠀⠀⠀⠀⠀⠀⠀⠈⠻⣿⣿⣿⣿⣿⣿⣿⣿⠀⠀⠀⠀⠀⠀⠀⢸⣿⣿⣿⣿⣿⣿⣿⣿⣿⣿⣿⣿⣿⣿⣿⣿⣿⣿⣿⣿⣿⣿⣿⣿⣿⣿⣿⣿⣿⣿⣿⣿⣿⣿⣿⣿⣿⣿⣿⣿⣿⣿⡇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⠀⠀⠀⠀⠀⠀⠀⠀⠀⠀⠀⠀⠀⠀⠀⠀⠀⠀⠀⠀⠀⠀⠀⠀⠀⠀⠀⠀⠀⠀⠀⢀⣿⣿⣿⣿⣿⣿⣿⣿⠀⠀⠀⠀⠀⠀⠀⠈⠻⣿⣿⣿⣿⣿⣿⣿⣿⣿⣿⣿⣿⣿⣿⣿⣿⣿⣿⣿⣿⣿⣿⣿⣿⣿⣿⣿⣿⣿⣿⣿⣿⣿⣿⣿⣿⣿⣿⣿⣿⣿⡇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⠀⠀⠀⠀⠀⠀⠀⠀⠀⠀⠀⠀⠀⠀⠀⠀⠀⠀⠀⠀⠀⠀⠀⠀⠀⠀⠀⠀⠀⠀⠀⢸⣿⣿⣿⣿⣿⣿⣿⣿⠀⠀⠀⠀⠀⠀⠀⠀⠀⠘⣿⣿⣿⣿⣿⣿⣿⣿⣿⣿⣿⣿⣿⣿⣿⣿⣿⣿⣿⣿⣿⣿⣿⣿⣿⣿⣿⣿⣿⣿⣿⣿⣿⣿⣿⣿⣿⣿⣿⣿⡇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⠀⠀⠀⠀⠀⠀⠀⠀⠀⠀⠀⠀⠀⠀⠀⠀⠀⠀⠀⠀⠀⠀⠀⠀⠀⠀⠀⠀⠀⠀⠀⠀⠀⠀⠀⠀⠀⠀⣼⡞⣿⣿⣿⣿⣿⣿⣿⣿⣿⣿⣿⣿⣿⣿⣿⣿⣿⣿⣿⣿⣿⣿⣿⣿⣿⣿⣿⣿⣿⣿⣿⣿⣿⣿⣿⣿⣿⣿⣿⣿⣿⣿⣿⣿⣿⣿⣿⣿⣿⣿⡇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⠀⠀⠀⠀⠀⠀⠀⠀⠀⠀⠀⠀⠀⠀⠀⠀⠀⠀⠀⠀⠀⠀⠀⠀⠀⠀⠀⠀⠀⠀⠀⠀⠀⠀⠀⠀⠀⢰⣿⡇⢸⣿⣿⣿⣿⣿⣿⣿⣿⣿⣿⣿⣿⣿⣿⣿⣿⣿⣿⣿⣿⣿⣿⣿⣿⣿⣿⣿⣿⣿⣿⣿⣿⣿⣿⣿⣿⣿⣿⣿⣿⣿⣿⣿⣿⣿⣿⣿⣿⣿⡇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⠀⠀⠀⠀⠀⠀⠀⠀⠀⠀⠀⠀⠀⠀⠀⠀⠀⠀⠀⠀⠀⠀⠀⠀⠀⠀⠀⠀⠀⠀⠀⠀⠀⠀⠀⠀⠀⢾⣿⡇⢸⣿⣿⣿⣿⣿⣿⣿⣿⣿⣿⣿⣿⣿⣿⣿⣿⣿⣿⣿⣿⣿⣿⣿⣿⣿⣿⣿⣿⣿⣿⣿⣿⣿⣿⣿⣿⣿⣿⣿⣿⣿⣿⣿⣿⣿⣿⣿⣿⣿⡇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⠀⠀⠀⠀⠀⠀⠀⠀⠀⠀⠀⠀⠀⠀⠀⠀⠀⠀⠀⠀⠀⠀⠀⠀⠀⠀⠀⠀⠀⠀⠀⠀⠀⠀⠀⠀⠀⣼⣿⡇⢸⣿⣿⣿⣿⣿⣿⣿⣿⣿⣿⣿⣿⣿⣿⣿⣿⣿⣿⣿⣿⣿⣿⣿⣿⣿⣿⣿⣿⣿⣿⣿⣿⣿⣿⣿⣿⣿⣿⣿⣿⣿⣿⣿⣿⣿⣿⣿⣿⣿⡇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⠀⠀⠀⠀⠀⠀⠀⠀⠀⠀⠀⠀⠀⠀⠀⠀⠀⠀⠀⠀⠀⠀⠀⠀⠀⠀⠀⠀⠀⠀⠀⠀⠀⠀⠀⠀⠀⢿⣿⡇⢸⣿⣿⣿⣿⣿⣿⣿⣿⣿⣿⣿⣿⣿⣿⣿⣿⣿⣿⣿⣿⣿⣿⣿⣿⣿⣿⣿⣿⣿⣿⣿⣿⣿⣿⣿⣿⣿⣿⣿⣿⣿⣿⣿⣿⣿⣿⣿⣿⣿⡇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⠀⠀⠀⠀⠀⠀⠀⠀⠀⠀⠀⠀⠀⠀⠀⠀⠀⠀⠀⠀⠀⠀⠀⠀⠀⠀⠀⠀⠀⠀⠀⠀⠀⠀⠀⠀⠀⢸⣿⠇⣿⣿⣿⣿⣿⣿⣿⣿⣿⣿⣿⣿⣿⣿⣿⣿⣿⣿⣿⣿⣿⣿⣿⣿⣿⣿⣿⣿⣿⣿⣿⣿⣿⣿⣿⣿⣿⣿⣿⣿⣿⣿⣿⣿⣿⣿⣿⣿⣿⣿⡇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⠀⠀⠀⠀⠀⠀⠀⠀⠀⠀⠀⠀⠀⠀⠀⠀⠀⠀⠀⠀⠀⠀⠀⠀⠀⠀⠀⠀⠀⠀⠀⠀⠀⠀⠀⠀⠀⣸⣿⠀⣈⣿⣿⣿⣿⣿⣿⣿⣿⣿⣿⣿⣿⣿⣿⣿⣿⣿⣿⣿⣿⣿⣿⣿⣿⣿⣿⣿⣿⣿⣿⣿⣿⣿⣿⣿⣿⣿⣿⣿⣿⣿⣿⣿⣿⣿⣿⣿⣿⣿⡇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⠀⠀⠀⠀⠀⠀⠀⠀⠀⠀⠀⠀⠀⠀⠀⠀⠀⠀⠀⠀⠀⠀⠀⠀⠀⠀⠀⠀⠀⠀⠀⠀⠀⠀⠀⠀⣴⣿⣿⠀⠈⣿⣿⣿⣿⣿⣿⣿⣿⣿⣿⣿⣿⣿⣿⣿⣿⣿⣿⣿⣿⣿⣿⣿⣿⣿⣿⣿⣿⣿⣿⣿⣿⣿⣿⣿⣿⣿⣿⣿⣿⣿⣿⣿⣿⣿⣿⣿⣿⣿⡇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⠀⠀⠀⠀⠀⠀⠀⠀⠀⠀⠀⠀⠀⠀⠀⠀⠀⠀⠀⠀⠀⠀⠀⠀⠀⠀⠀⠀⠀⠀⠀⠀⠀⠀⠀⢰⣿⣿⣿⠀⣠⣿⣿⣿⣿⣿⣿⣿⣿⣿⣿⣿⣿⣿⣿⣿⣿⣿⣿⣿⣿⣿⣿⣿⣿⣿⣿⣿⣿⣿⣿⣿⣿⣿⣿⣿⣿⣿⣿⣿⣿⣿⣿⣿⣿⣿⣿⣿⣿⣿⡇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⠀⠀⠀⠀⠀⠀⠀⠀⠀⠀⠀⠀⠀⠀⠀⠀⠀⠀⠀⠀⠀⠀⠀⠀⠀⠀⠀⠀⠀⠀⠀⠀⠀⠀⣀⣿⣿⣿⣿⠀⣿⣿⣿⣿⣿⣿⣿⣿⣿⣿⣿⣿⣿⣿⣿⣿⣿⣿⣿⣿⣿⣿⣿⣿⣿⣿⣿⣿⣿⣿⣿⣿⣿⣿⣿⣿⣿⣿⣿⣿⣿⣿⣿⣿⣿⣿⣿⣿⣿⣿⡇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⠀⠀⠀⠀⠀⠀⠀⠀⠀⠀⠀⠀⠀⠀⠀⠀⠀⠀⠀⠀⠀⠀⠀⠀⠀⠀⠀⠀⠀⠀⠀⠀⠀⠀⣿⣿⣿⣿⣿⢠⣿⣿⣿⣿⣿⣿⣿⣿⣿⣿⣿⣿⣿⣿⣿⣿⣿⣿⣿⣿⣿⣿⣿⣿⣿⣿⣿⣿⣿⣿⣿⣿⣿⣿⣿⣿⣿⣿⣿⣿⣿⣿⣿⣿⣿⣿⣿⣿⣿⣿⡇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⠀⠀⠀⠀⠀⠀⠀⠀⠀⠀⠀⠀⠀⠀⠀⠀⠀⠀⠀⠀⠀⠀⠀⠀⠀⠀⠀⠀⠀⠀⠀⠀⠀⢠⣿⣿⣿⣿⠿⢸⣿⣿⣿⣿⣿⣿⣿⣿⣿⣿⣿⣿⣿⣿⣿⣿⣿⣿⣿⣿⣿⣿⣿⣿⣿⣿⣿⣿⣿⣿⣿⣿⣿⣿⣿⣿⣿⣿⣿⣿⣿⣿⣿⣿⣿⣿⣿⣿⣿⣿⡇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⠀⠀⠀⠀⠀⠀⠀⠀⠀⠀⠀⠀⠀⠀⠀⠀⠀⠀⠀⠀⠀⠀⠀⠀⠀⠀⠀⠀⠀⠀⠀⠀⠀⢸⣿⣿⣿⣯⣴⠀⠙⢿⣿⣿⣿⣿⣿⣿⣿⣿⣿⣿⣿⣿⣿⣿⣿⣿⣿⣿⣿⣿⣿⣿⣿⣿⣿⣿⣿⣿⣿⣿⣿⣿⣿⣿⣿⣿⣿⣿⣿⣿⣿⣿⣿⣿⣿⣿⣿⣿⡇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⠀⠀⠀⠀⠀⠀⠀⠀⠀⠀⠀⠀⠀⠀⠀⠀⠀⠀⠀⠀⠀⠀⠀⠀⠀⠀⠀⠀⠀⠀⠀⢠⣤⣼⣿⣿⣿⣿⣿⠀⠀⠀⠙⠿⠿⠿⢿⣿⣿⣿⣿⣿⣿⣿⣿⣿⣿⣿⣿⣿⣿⣿⣿⣿⣿⣿⣿⣿⣿⣿⣿⣿⣿⣿⣿⣿⣿⣿⣿⣿⣿⣿⣿⣿⣿⣿⣿⣿⣿⣿⡇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⠀⠀⠀⠀⠀⠀⠀⠀⠀⠀⠀⠀⠀⠀⠀⠀⠀⠀⠀⠀⠀⠀⠀⠀⠀⠀⠀⠀⠀⠀⠀⣿⣿⣿⣿⣿⣿⣿⣿⠀⠀⠀⠀⠀⠀⠀⠀⣿⣿⣿⣿⣿⣿⣿⣿⣿⣿⣿⣿⣿⣿⣿⣿⣿⣿⣿⣿⣿⣿⣿⣿⣿⣿⣿⣿⣿⣿⣿⣿⣿⣿⣿⣿⣿⣿⣿⣿⣿⣿⣿⡇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⠀⠀⠀⠀⠀⠀⠀⠀⠀⠀⠀⠀⠀⠀⠀⠀⠀⠀⠀⠀⠀⠀⠀⠀⠀⠀⠀⠀⠀⢠⣦⣾⣿⣿⣿⣿⣿⣿⣿⠀⠀⠀⠀⠀⠀⠀⠀⠻⣿⣿⣿⣿⣿⣿⣿⣿⣿⣿⣿⣿⣿⣿⣿⣿⣿⣿⣿⣿⣿⣿⣿⣿⣿⣿⣿⣿⣿⣿⣿⣿⣿⣿⣿⣿⣿⣿⣿⣿⣿⣿⡇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⠀⠀⠀⠀⠀⠀⠀⠀⠀⠀⠀⠀⠀⠀⠀⠀⠀⠀⠀⠀⠀⠀⠀⠀⠀⠀⠀⠀⠀⣾⣿⣿⣿⣿⣿⣿⣿⣿⣿⠀⠀⠀⠀⠀⠀⠀⠀⠀⢹⣿⣿⣿⣿⣿⣿⣿⣿⣿⣿⣿⣿⣿⣿⣿⣿⣿⣿⣿⣿⣿⣿⣿⣿⣿⣿⣿⣿⣿⣿⣿⣿⣿⣿⣿⣿⣿⣿⣿⣿⣿⡇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⠀⠀⠀⠀⠀⠀⠀⠀⠀⠀⠀⠀⠀⠀⠀⠀⠀⠀⠀⠀⠀⠀⠀⠀⠀⠀⠀⠀⠀⣸⣿⣿⣿⣿⣿⣿⣿⣿⣿⠀⠀⠀⠀⠀⠀⠀⠀⠀⢻⣿⣿⣿⣿⣿⣿⣿⣿⣿⣿⣿⣿⣿⣿⣿⣿⣿⣿⣿⣿⣿⣿⣿⣿⣿⣿⣿⣿⣿⣿⣿⣿⣿⣿⣿⣿⣿⣿⣿⣿⣿⡇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⠀⠀⠀⠀⠀⠀⠀⠀⠀⠀⠀⠀⠀⠀⠀⠀⠀⠀⠀⠀⠀⠀⠀⠀⠀⠀⠀⠀⠀⢸⣿⣿⣿⣿⣿⣿⣿⣿⣿⠀⠀⠀⠀⠀⠀⠀⠀⣼⣿⣿⣿⣿⣿⣿⣿⣿⣿⣿⣿⣿⣿⣿⣿⣿⣿⣿⣿⣿⣿⣿⣿⣿⣿⣿⣿⣿⣿⣿⣿⣿⣿⣿⣿⣿⣿⣿⣿⣿⣿⣿⡇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⠀⠀⠀⠀⠀⠀⠀⠀⠀⠀⠀⠀⠀⠀⠀⠀⠀⠀⠀⠀⠀⠀⠀⠀⠀⠀⠀⠀⠀⠈⣹⣿⣿⣿⣿⣿⣿⣿⣿⠀⠀⠀⠀⠀⠀⠀⠈⣻⣿⣿⣿⣿⣿⣿⣿⣿⣿⣿⣿⣿⣿⣿⣿⣿⣿⣿⣿⣿⣿⣿⣿⣿⣿⣿⣿⣿⣿⣿⣿⣿⣿⣿⣿⣿⣿⣿⣿⣿⣿⣿⡇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⠀⠀⠀⠀⠀⠀⠀⠀⠀⠀⠀⠀⠀⠀⠀⠀⠀⠀⠀⠀⠀⠀⠀⠀⠀⠀⠀⠀⠀⣰⣿⣿⣿⣿⣿⣿⣿⣿⣿⠀⠀⠀⠀⠀⠀⡀⠠⣿⣿⣿⣿⣿⣿⣿⣿⣿⣿⣿⣿⣿⣿⣿⣿⣿⣿⣿⣿⣿⣿⣿⣿⣿⣿⣿⣿⣿⣿⣿⣿⣿⣿⣿⣿⣿⣿⣿⣿⣿⣿⣿⡇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⠀⠀⠀⠀⠀⠀⠀⠀⠀⠀⠀⠀⠀⠀⠀⠀⠀⠀⠀⠀⠀⠀⠀⠀⠀⠀⠀⠀⢰⠏⠹⣿⣿⣿⣿⣿⣿⣿⣿⠀⠀⠀⠀⠀⣦⣿⡆⢹⣿⣿⣿⣿⣿⣿⣿⣿⣿⣿⣿⣿⣿⣿⣿⣿⣿⣿⣿⣿⣿⣿⣿⣿⣿⣿⣿⣿⣿⣿⣿⣿⣿⣿⣿⣿⣿⣿⣿⣿⣿⣿⡇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⠀⠀⠀⠀⠀⠀⠀⠀⠀⠀⠀⠀⠀⠀⠀⠀⠀⠀⠀⠀⠀⠀⠀⠀⠀⠀⠀⠀⠘⣆⠀⢸⣿⣿⣿⣿⣿⣿⣿⠀⠀⠀⠀⠀⠀⠀⠁⣼⣿⣿⣿⣿⣿⣿⣿⣿⣿⣿⣿⣿⣿⣿⣿⣿⣿⣿⣿⣿⣿⣿⣿⣿⣿⣿⣿⣿⣿⣿⣿⣿⣿⣿⣿⣿⣿⣿⣿⣿⣿⣿⡇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⠀⠀⠀⠀⠀⠀⠀⠀⠀⠀⠀⠀⠀⠀⠀⠀⠀⠀⠀⠀⠀⠀⠀⠀⠀⠀⠀⠀⠀⠘⢷⣼⣿⣿⣿⣿⣿⣿⣿⠀⠀⠀⠀⠀⠀⠀⠀⣿⣿⣿⣿⣿⣿⣿⣿⣿⣿⣿⣿⣿⣿⣿⣿⣿⣿⣿⣿⣿⣿⣿⣿⣿⣿⣿⣿⣿⣿⣿⣿⣿⣿⣿⣿⣿⣿⣿⣿⣿⣿⣿⡇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⠀⠀⠀⠀⠀⠀⠀⠀⠀⠀⠀⠀⠀⠀⠀⠀⠀⠀⠀⠀⠀⠀⠀⠀⠀⠀⠀⠀⠀⠀⠀⣿⣿⣿⣿⣿⣿⣿⣿⠀⠀⠀⠀⠀⠀⠀⠀⢿⣿⣿⣿⣿⣿⣿⣿⣿⣿⣿⣿⣿⣿⣿⣿⣿⣿⣿⣿⣿⣿⣿⣿⣿⣿⣿⣿⣿⣿⣿⣿⣿⣿⣿⣿⣿⣿⣿⣿⣿⣿⣿⡇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⠀⠀⠀⠀⠀⠀⠀⠀⠀⠀⠀⠀⠀⠀⠀⠀⠀⠀⠀⠀⠀⠀⠀⠀⠀⠀⠀⠀⠀⠀⠀⣿⣿⣿⣿⣿⣿⣿⣿⠀⠀⠀⠀⠀⠀⠀⠀⠀⠙⣿⣿⣿⣿⣿⣿⣿⣿⣿⣿⣿⣿⣿⣿⣿⣿⣿⣿⣿⣿⣿⣿⣿⣿⣿⣿⣿⣿⣿⣿⣿⣿⣿⣿⣿⣿⣿⣿⣿⣿⣿⡇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⠀⠀⠀⠀⠀⠀⠀⠀⠀⠀⠀⠀⠀⠀⠀⠀⠀⠀⠀⠀⠀⠀⠀⠀⠀⠀⠀⠀⠀⠀⠀⡟⣿⣿⣿⣿⣿⣿⣿⠀⠀⠀⠀⠀⠀⠀⠀⠀⠀⠘⠛⢻⣿⣿⣿⣿⣿⣿⣿⣿⣿⣿⣿⣿⣿⣿⣿⣿⣿⣿⣿⣿⣿⣿⣿⣿⣿⣿⣿⣿⣿⣿⣿⣿⣿⣿⣿⣿⣿⣿⡇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⠀⠀⠀⠀⠀⠀⠀⠀⠀⠀⠀⠀⠀⠀⠀⠀⠀⠀⠀⠀⠀⠀⠀⠀⠀⠀⠀⠀⠀⠀⠀⠀⠀⠀⠀⠀⠀⣸⣿⠘⣿⣿⣿⣿⣿⣿⣿⣿⣿⣿⣿⣿⣿⣿⣿⣿⣿⣿⣿⣿⣿⣿⣿⣿⣿⣿⣿⣿⣿⣿⣿⣿⣿⣿⣿⣿⣿⣿⣿⣿⣿⣿⣿⣿⣿⣿⣿⣿⣿⣿⡇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⠀⠀⠀⠀⠀⠀⠀⠀⠀⠀⠀⠀⠀⠀⠀⠀⠀⠀⠀⠀⠀⠀⠀⠀⠀⠀⠀⠀⠀⠀⠀⠀⠀⠀⠀⠀⠸⣿⣿⢸⣿⣿⣿⣿⣿⣿⣿⣿⣿⣿⣿⣿⣿⣿⣿⣿⣿⣿⣿⣿⣿⣿⣿⣿⣿⣿⣿⣿⣿⣿⣿⣿⣿⣿⣿⣿⣿⣿⣿⣿⣿⣿⣿⣿⣿⣿⣿⣿⣿⣿⡇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⠀⠀⠀⠀⠀⠀⠀⠀⠀⠀⠀⠀⠀⠀⠀⠀⠀⠀⠀⠀⠀⠀⠀⠀⠀⠀⠀⠀⠀⠀⠀⠀⠀⠀⠀⠀⠀⣿⣟⢸⣿⣿⣿⣿⣿⣿⣿⣿⣿⣿⣿⣿⣿⣿⣿⣿⣿⣿⣿⣿⣿⣿⣿⣿⣿⣿⣿⣿⣿⣿⣿⣿⣿⣿⣿⣿⣿⣿⣿⣿⣿⣿⣿⣿⣿⣿⣿⣿⣿⣿⡇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⠀⠀⠀⠀⠀⠀⠀⠀⠀⠀⠀⠀⠀⠀⠀⠀⠀⠀⠀⠀⠀⠀⠀⠀⠀⠀⠀⠀⠀⠀⠀⠀⠀⠀⠀⠀⠀⣿⡇⢸⣿⣿⣿⣿⣿⣿⣿⣿⣿⣿⣿⣿⣿⣿⣿⣿⣿⣿⣿⣿⣿⣿⣿⣿⣿⣿⣿⣿⣿⣿⣿⣿⣿⣿⣿⣿⣿⣿⣿⣿⣿⣿⣿⣿⣿⣿⣿⣿⣿⣿⡇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⠀⠀⠀⠀⠀⠀⠀⠀⠀⠀⠀⠀⠀⠀⠀⠀⠀⠀⠀⠀⠀⠀⠀⠀⠀⠀⠀⠀⠀⠀⠀⠀⠀⠀⠀⠀⠀⣿⡇⠸⣿⣿⣿⣿⣿⣿⣿⣿⣿⣿⣿⣿⣿⣿⣿⣿⣿⣿⣿⣿⣿⣿⣿⣿⣿⣿⣿⣿⣿⣿⣿⣿⣿⣿⣿⣿⣿⣿⣿⣿⣿⣿⣿⣿⣿⣿⣿⣿⣿⣿⡇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⠀⠀⠀⠀⠀⠀⠀⠀⠀⠀⠀⠀⠀⠀⠀⠀⠀⠀⠀⠀⠀⠀⠀⠀⠀⠀⠀⠀⠀⠀⠀⠀⠀⠀⠀⠀⣴⣿⡇⠐⣼⣿⣿⣿⣿⣿⣿⣿⣿⣿⣿⣿⣿⣿⣿⣿⣿⣿⣿⣿⣿⣿⣿⣿⣿⣿⣿⣿⣿⣿⣿⣿⣿⣿⣿⣿⣿⣿⣿⣿⣿⣿⣿⣿⣿⣿⣿⣿⣿⣿⡇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⠀⠀⠀⠀⠀⠀⠀⠀⠀⠀⠀⠀⠀⠀⠀⠀⠀⠀⠀⠀⠀⠀⠀⠀⠀⠀⠀⠀⠀⠀⠀⠀⠀⠀⠀⣼⣿⣿⡇⠀⢸⣿⣿⣿⣿⣿⣿⣿⣿⣿⣿⣿⣿⣿⣿⣿⣿⣿⣿⣿⣿⣿⣿⣿⣿⣿⣿⣿⣿⣿⣿⣿⣿⣿⣿⣿⣿⣿⣿⣿⣿⣿⣿⣿⣿⣿⣿⣿⣿⣿⡇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⠀⠀⠀⠀⠀⠀⠀⠀⠀⠀⠀⠀⠀⠀⠀⠀⠀⠀⠀⠀⠀⠀⠀⠀⠀⠀⠀⠀⠀⠀⠀⠀⠀⠀⢰⣿⣿⣿⡇⢠⣾⣿⣿⣿⣿⣿⣿⣿⣿⣿⣿⣿⣿⣿⣿⣿⣿⣿⣿⣿⣿⣿⣿⣿⣿⣿⣿⣿⣿⣿⣿⣿⣿⣿⣿⣿⣿⣿⣿⣿⣿⣿⣿⣿⣿⣿⣿⣿⣿⣿⡇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⠀⠀⠀⠀⠀⠀⠀⠀⠀⠀⠀⠀⠀⠀⠀⠀⠀⠀⠀⠀⠀⠀⠀⠀⠀⠀⠀⠀⠀⠀⠀⠀⠀⣤⣿⣿⣿⣿⡇⢸⣿⣿⣿⣿⣿⣿⣿⣿⣿⣿⣿⣿⣿⣿⣿⣿⣿⣿⣿⣿⣿⣿⣿⣿⣿⣿⣿⣿⣿⣿⣿⣿⣿⣿⣿⣿⣿⣿⣿⣿⣿⣿⣿⣿⣿⣿⣿⣿⣿⣿⡇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⠀⠀⠀⠀⠀⠀⠀⠀⠀⠀⠀⠀⠀⠀⠀⠀⠀⠀⠀⠀⠀⠀⠀⠀⠀⠀⠀⠀⠀⠀⠀⠀⠀⣿⣿⣿⣿⣿⡇⣿⣿⣿⣿⣿⣿⣿⣿⣿⣿⣿⣿⣿⣿⣿⣿⣿⣿⣿⣿⣿⣿⣿⣿⣿⣿⣿⣿⣿⣿⣿⣿⣿⣿⣿⣿⣿⣿⣿⣿⣿⣿⣿⣿⣿⣿⣿⣿⣿⣿⣿⡇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⠀⠀⠀⠀⠀⠀⠀⠀⠀⠀⠀⠀⠀⠀⠀⠀⠀⠀⠀⠀⠀⠀⠀⠀⠀⠀⠀⠀⠀⠀⠀⠀⠀⣿⣿⣿⣿⡟⠃⠿⢿⣿⣿⣿⣿⣿⣿⣿⣿⣿⣿⣿⣿⣿⣿⣿⣿⣿⣿⣿⣿⣿⣿⣿⣿⣿⣿⣿⣿⣿⣿⣿⣿⣿⣿⣿⣿⣿⣿⣿⣿⣿⣿⣿⣿⣿⣿⣿⣿⣿⡇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⠀⠀⠀⠀⠀⠀⠀⠀⠀⠀⠀⠀⠀⠀⠀⠀⠀⠀⠀⠀⠀⠀⠀⠀⠀⠀⠀⠀⠀⠀⠀⠀⠀⣿⣿⣿⣿⣾⡇⠀⠀⠹⣿⣿⣿⣿⣿⣿⣿⣿⣿⣿⣿⣿⣿⣿⣿⣿⣿⣿⣿⣿⣿⣿⣿⣿⣿⣿⣿⣿⣿⣿⣿⣿⣿⣿⣿⣿⣿⣿⣿⣿⣿⣿⣿⣿⣿⣿⣿⣿⡇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⠀⠀⠀⠀⠀⠀⠀⠀⠀⠀⠀⠀⠀⠀⠀⠀⠀⠀⠀⠀⠀⠀⠀⠀⠀⠀⠀⠀⠀⠀⠀⣾⣿⣿⣿⣿⣿⣿⡇⠀⠀⠀⠈⠋⠉⠉⢻⣿⣿⣿⣿⣿⣿⣿⣿⣿⣿⣿⣿⣿⣿⣿⣿⣿⣿⣿⣿⣿⣿⣿⣿⣿⣿⣿⣿⣿⣿⣿⣿⣿⣿⣿⣿⣿⣿⣿⣿⣿⣿⣿⡇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⠀⠀⠀⠀⠀⠀⠀⠀⠀⠀⠀⠀⠀⠀⠀⠀⠀⠀⠀⠀⠀⠀⠀⠀⠀⠀⠀⠀⠀⠀⠀⣿⣿⣿⣿⣿⣿⣿⡇⠀⠀⠀⠀⠀⠀⠀⢠⣿⣿⣿⣿⣿⣿⣿⣿⣿⣿⣿⣿⣿⣿⣿⣿⣿⣿⣿⣿⣿⣿⣿⣿⣿⣿⣿⣿⣿⣿⣿⣿⣿⣿⣿⣿⣿⣿⣿⣿⣿⣿⣿⡇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⠀⠀⠀⠀⠀⠀⠀⠀⠀⠀⠀⠀⠀⠀⠀⠀⠀⠀⠀⠀⠀⠀⠀⠀⠀⠀⠀⠀⠀⣸⣿⣿⣿⣿⣿⣿⣿⣿⡇⠀⠀⠀⠀⠀⠀⠀⠀⠹⣿⣿⣿⣿⣿⣿⣿⣿⣿⣿⣿⣿⣿⣿⣿⣿⣿⣿⣿⣿⣿⣿⣿⣿⣿⣿⣿⣿⣿⣿⣿⣿⣿⣿⣿⣿⣿⣿⣿⣿⣿⣿⡇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⠀⠀⠀⠀⠀⠀⠀⠀⠀⠀⠀⠀⠀⠀⠀⠀⠀⠀⠀⠀⠀⠀⠀⠀⠀⠀⠀⠀⠈⢿⣿⣿⣿⣿⣿⣿⣿⣿⡇⠀⠀⠀⠀⠀⠀⠀⠀⢠⣽⣿⣿⣿⣿⣿⣿⣿⣿⣿⣿⣿⣿⣿⣿⣿⣿⣿⣿⣿⣿⣿⣿⣿⣿⣿⣿⣿⣿⣿⣿⣿⣿⣿⣿⣿⣿⣿⣿⣿⣿⣿⡇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⠀⠀⠀⠀⠀⠀⠀⠀⠀⠀⠀⠀⠀⠀⠀⠀⠀⠀⠀⠀⠀⠀⠀⠀⠀⠀⠀⠀⠀⣿⣿⣿⣿⣿⣿⣿⣿⣿⡇⠀⠀⠀⠀⠀⠀⠀⠀⣀⣻⣿⣿⣿⣿⣿⣿⣿⣿⣿⣿⣿⣿⣿⣿⣿⣿⣿⣿⣿⣿⣿⣿⣿⣿⣿⣿⣿⣿⣿⣿⣿⣿⣿⣿⣿⣿⣿⣿⣿⣿⣿⡇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⠀⠀⠀⠀⠀⠀⠀⠀⠀⠀⠀⠀⠀⠀⠀⠀⠀⠀⠀⠀⠀⠀⠀⠀⠀⠀⠀⠀⠀⢿⣿⣿⣿⣿⣿⣿⣿⣿⡇⠀⠀⠀⠀⠀⠀⠀⢰⣿⣿⣿⣿⣿⣿⣿⣿⣿⣿⣿⣿⣿⣿⣿⣿⣿⣿⣿⣿⣿⣿⣿⣿⣿⣿⣿⣿⣿⣿⣿⣿⣿⣿⣿⣿⣿⣿⣿⣿⣿⣿⣿⡇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⠀⠀⠀⠀⠀⠀⠀⠀⠀⠀⠀⠀⠀⠀⠀⠀⠀⠀⠀⠀⠀⠀⠀⠀⠀⠀⠀⠀⠀⢠⣿⣿⣿⣿⣿⣿⣿⣿⡇⠀⠀⠀⠀⠀⠀⠀⢰⣿⣿⣿⣿⣿⣿⣿⣿⣿⣿⣿⣿⣿⣿⣿⣿⣿⣿⣿⣿⣿⣿⣿⣿⣿⣿⣿⣿⣿⣿⣿⣿⣿⣿⣿⣿⣿⣿⣿⣿⣿⣿⣿⡇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⠀⠀⠀⠀⠀⠀⠀⠀⠀⠀⠀⠀⠀⠀⠀⠀⠀⠀⠀⠀⠀⠀⠀⠀⠀⠀⠀⠀⢠⠿⣿⣿⣿⣿⣿⣿⣿⣿⡇⠀⠀⠀⠀⢀⢀⣄⠘⣿⣿⣿⣿⣿⣿⣿⣿⣿⣿⣿⣿⣿⣿⣿⣿⣿⣿⣿⣿⣿⣿⣿⣿⣿⣿⣿⣿⣿⣿⣿⣿⣿⣿⣿⣿⣿⣿⣿⣿⣿⣿⣿⡇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⠀⠀⠀⠀⠀⠀⠀⠀⠀⠀⠀⠀⠀⠀⠀⠀⠀⠀⠀⠀⠀⠀⠀⠀⠀⠀⠀⠀⢺⠀⠘⣿⣿⣿⣿⣿⣿⣿⡇⠀⠀⠀⠀⠘⠛⠻⠆⣿⣿⣿⣿⣿⣿⣿⣿⣿⣿⣿⣿⣿⣿⣿⣿⣿⣿⣿⣿⣿⣿⣿⣿⣿⣿⣿⣿⣿⣿⣿⣿⣿⣿⣿⣿⣿⣿⣿⣿⣿⣿⣿⡇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⠀⠀⠀⠀⠀⠀⠀⠀⠀⠀⠀⠀⠀⠀⠀⠀⠀⠀⠀⠀⠀⠀⠀⠀⠀⠀⠀⠀⠘⢦⣀⣿⣿⣿⣿⣿⣿⣿⡇⠀⠀⠀⠀⠀⠀⠀⢰⣿⣿⣿⣿⣿⣿⣿⣿⣿⣿⣿⣿⣿⣿⣿⣿⣿⣿⣿⣿⣿⣿⣿⣿⣿⣿⣿⣿⣿⣿⣿⣿⣿⣿⣿⣿⣿⣿⣿⣿⣿⣿⣿⡇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⠀⠀⠀⠀⠀⠀⠀⠀⠀⠀⠀⠀⠀⠀⠀⠀⠀⠀⠀⠀⠀⠀⠀⠀⠀⠀⠀⠀⠀⠀⠻⣿⣿⣿⣿⣿⣿⣿⡇⠀⠀⠀⠀⠀⠀⠀⢸⣿⣿⣿⣿⣿⣿⣿⣿⣿⣿⣿⣿⣿⣿⣿⣿⣿⣿⣿⣿⣿⣿⣿⣿⣿⣿⣿⣿⣿⣿⣿⣿⣿⣿⣿⣿⣿⣿⣿⣿⣿⣿⣿⡇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⠀⠀⠀⠀⠀⠀⠀⠀⠀⠀⠀⠀⠀⠀⠀⠀⠀⠀⠀⠀⠀⠀⠀⠀⠀⠀⠀⠀⠀⠀⢰⣿⣿⣿⣿⣿⣿⣿⡇⠀⠀⠀⠀⠀⠀⠀⠀⠻⣿⣿⣿⣿⣿⣿⣿⣿⣿⣿⣿⣿⣿⣿⣿⣿⣿⣿⣿⣿⣿⣿⣿⣿⣿⣿⣿⣿⣿⣿⣿⣿⣿⣿⣿⣿⣿⣿⣿⣿⣿⣿⡇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⠀⠀⠀⠀⠀⠀⠀⠀⠀⠀⠀⠀⠀⠀⠀⠀⠀⠀⠀⠀⠀⠀⠀⠀⠀⠀⠀⠀⠀⠀⢸⢿⣿⣿⣿⣿⣿⣿⡇⠀⠀⠀⠀⠀⠀⠀⠀⠀⠘⣿⣿⣿⣿⣿⣿⣿⣿⣿⣿⣿⣿⣿⣿⣿⣿⣿⣿⣿⣿⣿⣿⣿⣿⣿⣿⣿⣿⣿⣿⣿⣿⣿⣿⣿⣿⣿⣿⣿⣿⣿⡇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⠀⠀⠀⠀⠀⠀⠀⠀⠀⠀⠀⠀⠀⠀⠀⠀⠀⠀⠀⠀⠀⠀⠀⠀⠀⠀⠀⠀⠀⠀⢸⠈⢿⣿⣿⣿⣿⣿⡇⠀⠀⠀⠀⠀⠀⠀⠀⠀⢀⠀⠀⣹⣿⣿⣿⣿⣿⣿⣿⣿⣿⣿⣿⣿⣿⣿⣿⣿⣿⣿⣿⣿⣿⣿⣿⣿⣿⣿⣿⣿⣿⣿⣿⣿⣿⣿⣿⣿⣿⣿⡇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⠀⠀⠀⠀⠀⠀⠀⠀⠀⠀⠀⠀⠀⠀⠀⠀⠀⠀⠀⠀⠀⠀⠀⠀⠀⠀⠀⠀⠀⠀⠀⠀⠀⠀⢀⣦⡀⢸⣿⣿⣿⣿⣿⣿⣿⣿⣿⣿⣿⣿⣿⣿⣿⣿⣿⣿⣿⣿⣿⣿⣿⣿⣿⣿⣿⣿⣿⣿⣿⣿⣿⣿⣿⣿⣿⣿⣿⣿⣿⣿⣿⣿⣿⣿⣿⣿⣿⣿⣿⣿⡇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⠀⠀⠀⠀⠀⠀⠀⠀⠀⠀⠀⠀⠀⠀⠀⠀⠀⠀⠀⠀⠀⠀⠀⠀⠀⠀⠀⠀⠀⠀⠀⠀⠀⠀⣸⣿⣿⢸⣿⣿⣿⣿⣿⣿⣿⣿⣿⣿⣿⣿⣿⣿⣿⣿⣿⣿⣿⣿⣿⣿⣿⣿⣿⣿⣿⣿⣿⣿⣿⣿⣿⣿⣿⣿⣿⣿⣿⣿⣿⣿⣿⣿⣿⣿⣿⣿⣿⣿⣿⣿⡇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⠀⠀⠀⠀⠀⠀⠀⠀⠀⠀⠀⠀⠀⠀⠀⠀⠀⠀⠀⠀⠀⠀⠀⠀⠀⠀⠀⠀⠀⠀⠀⠀⠀⠀⢸⣿⣿⡼⣿⣿⣿⣿⣿⣿⣿⣿⣿⣿⣿⣿⣿⣿⣿⣿⣿⣿⣿⣿⣿⣿⣿⣿⣿⣿⣿⣿⣿⣿⣿⣿⣿⣿⣿⣿⣿⣿⣿⣿⣿⣿⣿⣿⣿⣿⣿⣿⣿⣿⣿⣿⡇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⠀⠀⠀⠀⠀⠀⠀⠀⠀⠀⠀⠀⠀⠀⠀⠀⠀⠀⠀⠀⠀⠀⠀⠀⠀⠀⠀⠀⠀⠀⠀⠀⠀⢠⣾⣿⣿⡖⣾⣿⣿⣿⣿⣿⣿⣿⣿⣿⣿⣿⣿⣿⣿⣿⣿⣿⣿⣿⣿⣿⣿⣿⣿⣿⣿⣿⣿⣿⣿⣿⣿⣿⣿⣿⣿⣿⣿⣿⣿⣿⣿⣿⣿⣿⣿⣿⣿⣿⣿⣿⡇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⠀⠀⠀⠀⠀⠀⠀⠀⠀⠀⠀⠀⠀⠀⠀⠀⠀⠀⠀⠀⠀⠀⠀⠀⠀⠀⠀⠀⠀⠀⠀⠀⠀⣾⣿⣿⣿⡇⣹⣿⣿⣿⣿⣿⣿⣿⣿⣿⣿⣿⣿⣿⣿⣿⣿⣿⣿⣿⣿⣿⣿⣿⣿⣿⣿⣿⣿⣿⣿⣿⣿⣿⣿⣿⣿⣿⣿⣿⣿⣿⣿⣿⣿⣿⣿⣿⣿⣿⣿⣿⡇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⠀⠀⠀⠀⠀⠀⠀⠀⠀⠀⠀⠀⠀⠀⠀⠀⠀⠀⠀⠀⠀⠀⠀⠀⠀⠀⠀⠀⠀⠀⠀⠀⣸⣿⣿⣿⣿⢱⣿⣿⣿⣿⣿⣿⣿⣿⣿⣿⣿⣿⣿⣿⣿⣿⣿⣿⣿⣿⣿⣿⣿⣿⣿⣿⣿⣿⣿⣿⣿⣿⣿⣿⣿⣿⣿⣿⣿⣿⣿⣿⣿⣿⣿⣿⣿⣿⣿⣿⣿⣿⡇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⠀⠀⠀⠀⠀⠀⠀⠀⠀⠀⠀⠀⠀⠀⠀⠀⠀⠀⠀⠀⠀⠀⠀⠀⠀⠀⠀⠀⠀⠀⠀⣴⣿⣿⣿⣿⣿⢸⣿⣿⣿⣿⣿⣿⣿⣿⣿⣿⣿⣿⣿⣿⣿⣿⣿⣿⣿⣿⣿⣿⣿⣿⣿⣿⣿⣿⣿⣿⣿⣿⣿⣿⣿⣿⣿⣿⣿⣿⣿⣿⣿⣿⣿⣿⣿⣿⣿⣿⣿⣿⡇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⠀⠀⠀⠀⠀⠀⠀⠀⠀⠀⠀⠀⠀⠀⠀⠀⠀⠀⠀⠀⠀⠀⠀⠀⠀⠀⠀⠀⠀⠀⠀⢹⣿⣿⣿⣿⣿⢸⣿⣿⣿⣿⣿⣿⣿⣿⣿⣿⣿⣿⣿⣿⣿⣿⣿⣿⣿⣿⣿⣿⣿⣿⣿⣿⣿⣿⣿⣿⣿⣿⣿⣿⣿⣿⣿⣿⣿⣿⣿⣿⣿⣿⣿⣿⣿⣿⣿⣿⣿⣿⡇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⠀⠀⠀⠀⠀⠀⠀⠀⠀⠀⠀⠀⠀⠀⠀⠀⠀⠀⠀⠀⠀⠀⠀⠀⠀⠀⠀⠀⠀⠀⠀⢸⣿⣿⣿⡏⠁⠸⠟⠻⢿⣿⣿⣿⣿⣿⣿⣿⣿⣿⣿⣿⣿⣿⣿⣿⣿⣿⣿⣿⣿⣿⣿⣿⣿⣿⣿⣿⣿⣿⣿⣿⣿⣿⣿⣿⣿⣿⣿⣿⣿⣿⣿⣿⣿⣿⣿⣿⣿⣿⡇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⠀⠀⠀⠀⠀⠀⠀⠀⠀⠀⠀⠀⠀⠀⠀⠀⠀⠀⠀⠀⠀⠀⠀⠀⠀⠀⠀⠀⠀⠀⠀⢸⣿⣿⣿⣇⣠⡆⠀⠀⠀⠻⣿⣿⣿⣿⣿⣿⣿⣿⣿⣿⣿⣿⣿⣿⣿⣿⣿⣿⣿⣿⣿⣿⣿⣿⣿⣿⣿⣿⣿⣿⣿⣿⣿⣿⣿⣿⣿⣿⣿⣿⣿⣿⣿⣿⣿⣿⣿⣿⡇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⠀⠀⠀⠀⠀⠀⠀⠀⠀⠀⠀⠀⠀⠀⠀⠀⠀⠀⠀⠀⠀⠀⠀⠀⠀⠀⠀⠀⠀⠀⠀⣿⣿⣿⣿⣿⣿⡇⠀⠀⠀⠀⠈⠉⠁⠈⢻⣿⣿⣿⣿⣿⣿⣿⣿⣿⣿⣿⣿⣿⣿⣿⣿⣿⣿⣿⣿⣿⣿⣿⣿⣿⣿⣿⣿⣿⣿⣿⣿⣿⣿⣿⣿⣿⣿⣿⣿⣿⣿⣿⡇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⠀⠀⠀⠀⠀⠀⠀⠀⠀⠀⠀⠀⠀⠀⠀⠀⠀⠀⠀⠀⠀⠀⠀⠀⠀⠀⠀⠀⠀⢀⣀⣿⣿⣿⣿⣿⣿⡇⠀⠀⠀⠀⠀⠀⠀⠀⢸⣿⣿⣿⣿⣿⣿⣿⣿⣿⣿⣿⣿⣿⣿⣿⣿⣿⣿⣿⣿⣿⣿⣿⣿⣿⣿⣿⣿⣿⣿⣿⣿⣿⣿⣿⣿⣿⣿⣿⣿⣿⣿⣿⡇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⠀⠀⠀⠀⠀⠀⠀⠀⠀⠀⠀⠀⠀⠀⠀⠀⠀⠀⠀⠀⠀⠀⠀⠀⠀⠀⠀⠀⢀⣼⣿⣿⣿⣿⣿⣿⣿⡇⠀⠀⠀⠀⠀⠀⠀⠀⠀⢹⣿⣿⣿⣿⣿⣿⣿⣿⣿⣿⣿⣿⣿⣿⣿⣿⣿⣿⣿⣿⣿⣿⣿⣿⣿⣿⣿⣿⣿⣿⣿⣿⣿⣿⣿⣿⣿⣿⣿⣿⣿⣿⡇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⠀⠀⠀⠀⠀⠀⠀⠀⠀⠀⠀⠀⠀⠀⠀⠀⠀⠀⠀⠀⠀⠀⠀⠀⠀⠀⠀⠀⠈⣻⣿⣿⣿⣿⣿⣿⣿⡇⠀⠀⠀⠀⠀⠀⠀⠀⠀⢠⣿⣿⣿⣿⣿⣿⣿⣿⣿⣿⣿⣿⣿⣿⣿⣿⣿⣿⣿⣿⣿⣿⣿⣿⣿⣿⣿⣿⣿⣿⣿⣿⣿⣿⣿⣿⣿⣿⣿⣿⣿⣿⡇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⠀⠀⠀⠀⠀⠀⠀⠀⠀⠀⠀⠀⠀⠀⠀⠀⠀⠀⠀⠀⠀⠀⠀⠀⠀⠀⠀⠀⢸⣿⣿⣿⣿⣿⣿⣿⣿⡇⠀⠀⠀⠀⠀⠀⠀⠀⢀⣌⣿⣿⣿⣿⣿⣿⣿⣿⣿⣿⣿⣿⣿⣿⣿⣿⣿⣿⣿⣿⣿⣿⣿⣿⣿⣿⣿⣿⣿⣿⣿⣿⣿⣿⣿⣿⣿⣿⣿⣿⣿⣿⡇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⠀⠀⠀⠀⠀⠀⠀⠀⠀⠀⠀⠀⠀⠀⠀⠀⠀⠀⠀⠀⠀⠀⠀⠀⠀⠀⠀⠀⠸⣿⣭⣿⣿⣿⣿⣿⣿⡇⠀⠀⠀⠀⠀⠀⠀⠀⢾⣿⣿⣿⣿⣿⣿⣿⣿⣿⣿⣿⣿⣿⣿⣿⣿⣿⣿⣿⣿⣿⣿⣿⣿⣿⣿⣿⣿⣿⣿⣿⣿⣿⣿⣿⣿⣿⣿⣿⣿⣿⣿⣿⡇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⠀⠀⠀⠀⠀⠀⠀⠀⠀⠀⠀⠀⠀⠀⠀⠀⠀⠀⠀⠀⠀⠀⠀⠀⠀⠀⠀⠀⢀⣾⣿⣿⣿⣿⣿⣿⣿⡇⠀⠀⠀⠀⠀⠀⠀⢀⢺⣿⣿⣿⣿⣿⣿⣿⣿⣿⣿⣿⣿⣿⣿⣿⣿⣿⣿⣿⣿⣿⣿⣿⣿⣿⣿⣿⣿⣿⣿⣿⣿⣿⣿⣿⣿⣿⣿⣿⣿⣿⣿⣿⡇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⠀⠀⠀⠀⠀⠀⠀⠀⠀⠀⠀⠀⠀⠀⠀⠀⠀⠀⠀⠀⠀⠀⠀⠀⠀⠀⠀⠀⡞⢻⣿⣿⣿⣿⣿⣿⣿⡇⠀⠀⠀⠀⠀⣀⣰⡀⢿⣿⣿⣿⣿⣿⣿⣿⣿⣿⣿⣿⣿⣿⣿⣿⣿⣿⣿⣿⣿⣿⣿⣿⣿⣿⣿⣿⣿⣿⣿⣿⣿⣿⣿⣿⣿⣿⣿⣿⣿⣿⣿⣿⡇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⠀⠀⠀⠀⠀⠀⠀⠀⠀⠀⠀⠀⠀⠀⠀⠀⠀⠀⠀⠀⠀⠀⠀⠀⠀⠀⠀⠀⣇⠀⡿⣿⣿⣿⣿⣿⣿⡇⠀⠀⠀⠀⠀⠉⠉⠃⣸⣿⣿⣿⣿⣿⣿⣿⣿⣿⣿⣿⣿⣿⣿⣿⣿⣿⣿⣿⣿⣿⣿⣿⣿⣿⣿⣿⣿⣿⣿⣿⣿⣿⣿⣿⣿⣿⣿⣿⣿⣿⣿⣿⡇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⠀⠀⠀⠀⠀⠀⠀⠀⠀⠀⠀⠀⠀⠀⠀⠀⠀⠀⠀⠀⠀⠀⠀⠀⠀⠀⠀⠀⠙⢷⣇⣿⣿⣿⣿⣿⣿⡇⠀⠀⠀⠀⠀⠀⠀⠀⢻⣿⣿⣿⣿⣿⣿⣿⣿⣿⣿⣿⣿⣿⣿⣿⣿⣿⣿⣿⣿⣿⣿⣿⣿⣿⣿⣿⣿⣿⣿⣿⣿⣿⣿⣿⣿⣿⣿⣿⣿⣿⣿⣿⡇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⠀⠀⠀⠀⠀⠀⠀⠀⠀⠀⠀⠀⠀⠀⠀⠀⠀⠀⠀⠀⠀⠀⠀⠀⠀⠀⠀⠀⠀⠈⠿⣿⣿⣿⣿⣿⣿⡇⠀⠀⠀⠀⠀⠀⠀⠀⣸⣿⣿⣿⣿⣿⣿⣿⣿⣿⣿⣿⣿⣿⣿⣿⣿⣿⣿⣿⣿⣿⣿⣿⣿⣿⣿⣿⣿⣿⣿⣿⣿⣿⣿⣿⣿⣿⣿⣿⣿⣿⣿⣿⡇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⠀⠀⠀⠀⠀⠀⠀⠀⠀⠀⠀⠀⠀⠀⠀⠀⠀⠀⠀⠀⠀⠀⠀⠀⠀⠀⠀⠀⠀⢠⠀⣿⣿⣿⣿⣿⣿⡇⠀⠀⠀⠀⠀⠀⠀⠀⠈⠻⣿⣿⣿⣿⣿⣿⣿⣿⣿⣿⣿⣿⣿⣿⣿⣿⣿⣿⣿⣿⣿⣿⣿⣿⣿⣿⣿⣿⣿⣿⣿⣿⣿⣿⣿⣿⣿⣿⣿⣿⣿⣿⡇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⠀⠀⠀⠀⠀⠀⠀⠀⠀⠀⠀⠀⠀⠀⠀⠀⠀⠀⠀⠀⠀⠀⠀⠀⠀⠀⠀⠀⠀⢸⠀⢻⣿⣿⣿⣿⣿⡇⠀⠀⠀⠀⠀⠀⠀⠀⠀⠀⠻⠿⢿⣿⣿⣿⣿⣿⣿⣿⣿⣿⣿⣿⣿⣿⣿⣿⣿⣿⣿⣿⣿⣿⣿⣿⣿⣿⣿⣿⣿⣿⣿⣿⣿⣿⣿⣿⣿⣿⣿⣿⡇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⠀⠀⠀⠀⠀⠀⠀⠀⠀⠀⠀⠀⠀⠀⠀⠀⠀⠀⠀⠀⠀⠀⠀⠀⠀⠀⠀⠀⠀⢸⠀⠀⢻⣿⣿⣿⣿⡇⠀⠀⠀⠀⠀⠀⠀⠀⠀⢀⡀⠀⢸⣿⣿⣿⣿⣿⣿⣿⣿⣿⣿⣿⣿⣿⣿⣿⣿⣿⣿⣿⣿⣿⣿⣿⣿⣿⣿⣿⣿⣿⣿⣿⣿⣿⣿⣿⣿⣿⣿⣿⡇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⠀⠀⠀⠀⠀⠀⠀⠀⠀⠀⠀⠀⠀⠀⠀⠀⠀⠀⠀⠀⠀⠀⠀⠀⠀⠀⠀⠀⠀⣿⠀⠀⠀⢻⣿⣿⣿⡇⠀⠀⠀⠀⠀⠀⠀⠀⠀⢸⣿⣦⣿⣿⣿⣿⣿⣿⣿⣿⣿⣿⣿⣿⣿⣿⣿⣿⣿⣿⣿⣿⣿⣿⣿⣿⣿⣿⣿⣿⣿⣿⣿⣿⣿⣿⣿⣿⣿⣿⣿⣿⡇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⠀⠀⠀⠀⠀⠀⠀⠀⠀⠀⠀⠀⠀⠀⠀⠀⠀⠀⠀⠀⠀⠀⠀⠀⠀⠀⠀⠀⠀⠀⠀⠀⢠⡀⠀⠀⠀⣿⣿⣿⣿⣿⣿⣿⣿⣿⣿⣿⣿⣿⣿⣿⣿⣿⣿⣿⣿⣿⣿⣿⣿⣿⣿⣿⣿⣿⣿⣿⣿⣿⣿⣿⣿⣿⣿⣿⣿⣿⣿⣿⣿⣿⣿⣿⣿⣿⣿⣿⣿⣿⡇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⠀⠀⠀⠀⠀⠀⠀⠀⠀⠀⠀⠀⠀⠀⠀⠀⠀⠀⠀⠀⠀⠀⠀⠀⠀⠀⠀⠀⠀⠀⠀⠀⣿⣿⣆⠀⠀⣿⣿⣿⣿⣿⣿⣿⣿⣿⣿⣿⣿⣿⣿⣿⣿⣿⣿⣿⣿⣿⣿⣿⣿⣿⣿⣿⣿⣿⣿⣿⣿⣿⣿⣿⣿⣿⣿⣿⣿⣿⣿⣿⣿⣿⣿⣿⣿⣿⣿⣿⣿⣿⡇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⠀⠀⠀⠀⠀⠀⠀⠀⠀⠀⠀⠀⠀⠀⠀⠀⠀⠀⠀⠀⠀⠀⠀⠀⠀⠀⠀⠀⠀⠀⠀⢰⣿⣿⣿⠀⠀⣿⣿⣿⣿⣿⣿⣿⣿⣿⣿⣿⣿⣿⣿⣿⣿⣿⣿⣿⣿⣿⣿⣿⣿⣿⣿⣿⣿⣿⣿⣿⣿⣿⣿⣿⣿⣿⣿⣿⣿⣿⣿⣿⣿⣿⣿⣿⣿⣿⣿⣿⣿⣿⡇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⠀⠀⠀⠀⠀⠀⠀⠀⠀⠀⠀⠀⠀⠀⠀⠀⠀⠀⠀⠀⠀⠀⠀⠀⠀⠀⠀⠀⠀⠀⠀⠘⣿⣿⣿⠀⠀⣿⣿⣿⣿⣿⣿⣿⣿⣿⣿⣿⣿⣿⣿⣿⣿⣿⣿⣿⣿⣿⣿⣿⣿⣿⣿⣿⣿⣿⣿⣿⣿⣿⣿⣿⣿⣿⣿⣿⣿⣿⣿⣿⣿⣿⣿⣿⣿⣿⣿⣿⣿⣿⡇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⠀⠀⠀⠀⠀⠀⠀⠀⠀⠀⠀⠀⠀⠀⠀⠀⠀⠀⠀⠀⠀⠀⠀⠀⠀⠀⠀⠀⠀⠀⠀⠀⣿⣿⣿⡇⠀⣿⣿⣿⣿⣿⣿⣿⣿⣿⣿⣿⣿⣿⣿⣿⣿⣿⣿⣿⣿⣿⣿⣿⣿⣿⣿⣿⣿⣿⣿⣿⣿⣿⣿⣿⣿⣿⣿⣿⣿⣿⣿⣿⣿⣿⣿⣿⣿⣿⣿⣿⣿⣿⡇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⠀⠀⠀⠀⠀⠀⠀⠀⠀⠀⠀⠀⠀⠀⠀⠀⠀⠀⠀⠀⠀⠀⠀⠀⠀⠀⠀⠀⠀⠀⠀⠀⢸⣿⣿⡇⠀⣿⣿⣿⣿⣿⣿⣿⣿⣿⣿⣿⣿⣿⣿⣿⣿⣿⣿⣿⣿⣿⣿⣿⣿⣿⣿⣿⣿⣿⣿⣿⣿⣿⣿⣿⣿⣿⣿⣿⣿⣿⣿⣿⣿⣿⣿⣿⣿⣿⣿⣿⣿⣿⡇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⠀⠀⠀⠀⠀⠀⠀⠀⠀⠀⠀⠀⠀⠀⠀⠀⠀⠀⠀⠀⠀⠀⠀⠀⠀⠀⠀⠀⠀⠀⠀⠀⢸⣿⣿⡇⠀⣿⣿⣿⣿⣿⣿⣿⣿⣿⣿⣿⣿⣿⣿⣿⣿⣿⣿⣿⣿⣿⣿⣿⣿⣿⣿⣿⣿⣿⣿⣿⣿⣿⣿⣿⣿⣿⣿⣿⣿⣿⣿⣿⣿⣿⣿⣿⣿⣿⣿⣿⣿⣿⡇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⠀⠀⠀⠀⠀⠀⠀⠀⠀⠀⠀⠀⠀⠀⠀⠀⠀⠀⠀⠀⠀⠀⠀⠀⠀⠀⠀⠀⠀⠀⠀⠀⠀⣿⣿⣇⠀⣿⣿⣿⣿⣿⣿⣿⣿⣿⣿⣿⣿⣿⣿⣿⣿⣿⣿⣿⣿⣿⣿⣿⣿⣿⣿⣿⣿⣿⣿⣿⣿⣿⣿⣿⣿⣿⣿⣿⣿⣿⣿⣿⣿⣿⣿⣿⣿⣿⣿⣿⣿⣿⡇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⠀⠀⠀⠀⠀⠀⠀⠀⠀⠀⠀⠀⠀⠀⠀⠀⠀⠀⠀⠀⠀⠀⠀⠀⠀⠀⠀⠀⠀⠀⠀⠀⠀⢸⣿⣿⣛⣹⣿⣿⣿⣿⣿⣿⣿⣿⣿⣿⣿⣿⣿⣿⣿⣿⣿⣿⣿⣿⣿⣿⣿⣿⣿⣿⣿⣿⣿⣿⣿⣿⣿⣿⣿⣿⣿⣿⣿⣿⣿⣿⣿⣿⣿⣿⣿⣿⣿⣿⣿⣿⡇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⠀⠀⠀⠀⠀⠀⠀⠀⠀⠀⠀⠀⠀⠀⠀⠀⠀⠀⠀⠀⠀⠀⠀⠀⠀⠀⠀⠀⠀⠀⠀⠀⢀⣿⣿⣿⣿⢹⣿⣿⣿⣿⣿⣿⣿⣿⣿⣿⣿⣿⣿⣿⣿⣿⣿⣿⣿⣿⣿⣿⣿⣿⣿⣿⣿⣿⣿⣿⣿⣿⣿⣿⣿⣿⣿⣿⣿⣿⣿⣿⣿⣿⣿⣿⣿⣿⣿⣿⣿⣿⡇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⠀⠀⠀⠀⠀⠀⠀⠀⠀⠀⠀⠀⠀⠀⠀⠀⠀⠀⠀⠀⠀⠀⠀⠀⠀⠀⠀⠀⠀⠀⠀⠀⣸⣿⣿⣿⡿⣸⣿⣿⣿⣿⣿⣿⣿⣿⣿⣿⣿⣿⣿⣿⣿⣿⣿⣿⣿⣿⣿⣿⣿⣿⣿⣿⣿⣿⣿⣿⣿⣿⣿⣿⣿⣿⣿⣿⣿⣿⣿⣿⣿⣿⣿⣿⣿⣿⣿⣿⣿⣿⡇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⠀⠀⠀⠀⠀⠀⠀⠀⠀⠀⠀⠀⠀⠀⠀⠀⠀⠀⠀⠀⠀⠀⠀⠀⠀⠀⠀⠀⠀⠀⠀⢀⣿⣿⣿⣿⣧⣿⣿⣿⣿⣿⣿⣿⣿⣿⣿⣿⣿⣿⣿⣿⣿⣿⣿⣿⣿⣿⣿⣿⣿⣿⣿⣿⣿⣿⣿⣿⣿⣿⣿⣿⣿⣿⣿⣿⣿⣿⣿⣿⣿⣿⣿⣿⣿⣿⣿⣿⣿⣿⡇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⠀⠀⠀⠀⠀⠀⠀⠀⠀⠀⠀⠀⠀⠀⠀⠀⠀⠀⠀⠀⠀⠀⠀⠀⠀⠀⠀⠀⠀⠀⠀⣿⣿⣿⣿⡿⠟⣿⣿⣿⣿⣿⣿⣿⣿⣿⣿⣿⣿⣿⣿⣿⣿⣿⣿⣿⣿⣿⣿⣿⣿⣿⣿⣿⣿⣿⣿⣿⣿⣿⣿⣿⣿⣿⣿⣿⣿⣿⣿⣿⣿⣿⣿⣿⣿⣿⣿⣿⣿⣿⡇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⠀⠀⠀⠀⠀⠀⠀⠀⠀⠀⠀⠀⠀⠀⠀⠀⠀⠀⠀⠀⠀⠀⠀⠀⠀⠀⠀⠀⠀⠀⠀⢸⣿⣿⣿⡇⠀⠋⠀⠀⠙⢿⣿⣿⣿⣿⣿⣿⣿⣿⣿⣿⣿⣿⣿⣿⣿⣿⣿⣿⣿⣿⣿⣿⣿⣿⣿⣿⣿⣿⣿⣿⣿⣿⣿⣿⣿⣿⣿⣿⣿⣿⣿⣿⣿⣿⣿⣿⣿⣿⡇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⠀⠀⠀⠀⠀⠀⠀⠀⠀⠀⠀⠀⠀⠀⠀⠀⠀⠀⠀⠀⠀⠀⠀⠀⠀⠀⠀⠀⠀⠀⠀⣼⣿⣿⣿⣷⡆⠀⠀⠀⠀⠀⠙⠟⠛⠛⢿⣿⣿⣿⣿⣿⣿⣿⣿⣿⣿⣿⣿⣿⣿⣿⣿⣿⣿⣿⣿⣿⣿⣿⣿⣿⣿⣿⣿⣿⣿⣿⣿⣿⣿⣿⣿⣿⣿⣿⣿⣿⣿⣿⡇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⠀⠀⠀⠀⠀⠀⠀⠀⠀⠀⠀⠀⠀⠀⠀⠀⠀⠀⠀⠀⠀⠀⠀⠀⠀⠀⠀⠀⠀⠀⠀⣿⣿⣿⣿⣿⡇⠀⠀⠀⠀⠀⠀⠀⠀⠀⢸⣿⣿⣿⣿⣿⣿⣿⣿⣿⣿⣿⣿⣿⣿⣿⣿⣿⣿⣿⣿⣿⣿⣿⣿⣿⣿⣿⣿⣿⣿⣿⣿⣿⣿⣿⣿⣿⣿⣿⣿⣿⣿⣿⡇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⠀⠀⠀⠀⠀⠀⠀⠀⠀⠀⠀⠀⠀⠀⠀⠀⠀⠀⠀⠀⠀⠀⠀⠀⠀⠀⠀⠀⠀⢰⣷⣿⣿⣿⣿⣿⡇⠀⠀⠀⠀⠀⠀⠀⠀⠀⠈⢻⣿⣿⣿⣿⣿⣿⣿⣿⣿⣿⣿⣿⣿⣿⣿⣿⣿⣿⣿⣿⣿⣿⣿⣿⣿⣿⣿⣿⣿⣿⣿⣿⣿⣿⣿⣿⣿⣿⣿⣿⣿⣿⡇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⠀⠀⠀⠀⠀⠀⠀⠀⠀⠀⠀⠀⠀⠀⠀⠀⠀⠀⠀⠀⠀⠀⠀⠀⠀⠀⠀⠀⠀⢿⣿⣿⣿⣿⣿⣿⡇⠀⠀⠀⠀⠀⠀⠀⠀⠀⠀⢈⣿⣿⣿⣿⣿⣿⣿⣿⣿⣿⣿⣿⣿⣿⣿⣿⣿⣿⣿⣿⣿⣿⣿⣿⣿⣿⣿⣿⣿⣿⣿⣿⣿⣿⣿⣿⣿⣿⣿⣿⣿⣿⡇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⠀⠀⠀⠀⠀⠀⠀⠀⠀⠀⠀⠀⠀⠀⠀⠀⠀⠀⠀⠀⠀⠀⠀⠀⠀⠀⠀⠀⢠⣾⣿⣿⣿⣿⣿⣿⡇⠀⠀⠀⠀⠀⠀⠀⠀⠀⠀⠘⣿⣿⣿⣿⣿⣿⣿⣿⣿⣿⣿⣿⣿⣿⣿⣿⣿⣿⣿⣿⣿⣿⣿⣿⣿⣿⣿⣿⣿⣿⣿⣿⣿⣿⣿⣿⣿⣿⣿⣿⣿⣿⡇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⠀⠀⠀⠀⠀⠀⠀⠀⠀⠀⠀⠀⠀⠀⠀⠀⠀⠀⠀⠀⠀⠀⠀⠀⠀⠀⠀⠀⢸⣿⡛⣿⣿⣿⣿⣿⡇⠀⠀⠀⠀⠀⠀⠀⠀⠀⣴⣿⣿⣿⣿⣿⣿⣿⣿⣿⣿⣿⣿⣿⣿⣿⣿⣿⣿⣿⣿⣿⣿⣿⣿⣿⣿⣿⣿⣿⣿⣿⣿⣿⣿⣿⣿⣿⣿⣿⣿⣿⣿⣿⡇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⠀⠀⠀⠀⠀⠀⠀⠀⠀⠀⠀⠀⠀⠀⠀⠀⠀⠀⠀⠀⠀⠀⠀⠀⠀⠀⠀⠀⠀⣹⣿⣿⣿⣿⣿⣿⡇⠀⠀⠀⠀⠀⠀⠀⠀⠀⢸⣿⣿⣿⣿⣿⣿⣿⣿⣿⣿⣿⣿⣿⣿⣿⣿⣿⣿⣿⣿⣿⣿⣿⣿⣿⣿⣿⣿⣿⣿⣿⣿⣿⣿⣿⣿⣿⣿⣿⣿⣿⣿⣿⡇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⠀⠀⠀⠀⠀⠀⠀⠀⠀⠀⠀⠀⠀⠀⠀⠀⠀⠀⠀⠀⠀⠀⠀⠀⠀⠀⠀⠀⡾⢿⣿⣿⣿⣿⣿⣿⡇⠀⠀⠀⠀⠀⠀⠀⢀⠐⣾⣿⣿⣿⣿⣿⣿⣿⣿⣿⣿⣿⣿⣿⣿⣿⣿⣿⣿⣿⣿⣿⣿⣿⣿⣿⣿⣿⣿⣿⣿⣿⣿⣿⣿⣿⣿⣿⣿⣿⣿⣿⣿⣿⡇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⠀⠀⠀⠀⠀⠀⠀⠀⠀⠀⠀⠀⠀⠀⠀⠀⠀⠀⠀⠀⠀⠀⠀⠀⠀⠀⠀⠐⡇⢸⣿⣿⣿⣿⣿⣿⡇⠀⠀⠀⠀⠀⠀⠒⠛⠆⣿⣿⣿⣿⣿⣿⣿⣿⣿⣿⣿⣿⣿⣿⣿⣿⣿⣿⣿⣿⣿⣿⣿⣿⣿⣿⣿⣿⣿⣿⣿⣿⣿⣿⣿⣿⣿⣿⣿⣿⣿⣿⣿⣿⡇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⠀⠀⠀⠀⠀⠀⠀⠀⠀⠀⠀⠀⠀⠀⠀⠀⠀⠀⠀⠀⠀⠀⠀⠀⠀⠀⠀⠀⠻⣾⡁⣿⣿⣿⣿⣿⡇⠀⠀⠀⠀⠀⠀⠀⠀⠀⢻⣿⣿⣿⣿⣿⣿⣿⣿⣿⣿⣿⣿⣿⣿⣿⣿⣿⣿⣿⣿⣿⣿⣿⣿⣿⣿⣿⣿⣿⣿⣿⣿⣿⣿⣿⣿⣿⣿⣿⣿⣿⣿⣿⡇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⠀⠀⠀⠀⠀⠀⠀⠀⠀⠀⠀⠀⠀⠀⠀⠀⠀⠀⠀⠀⠀⠀⠀⠀⠀⠀⠀⠀⠀⣼⠻⣿⣿⣿⣿⣿⡇⠀⠀⠀⠀⠀⠀⠀⠀⠀⢸⣿⣿⣿⣿⣿⣿⣿⣿⣿⣿⣿⣿⣿⣿⣿⣿⣿⣿⣿⣿⣿⣿⣿⣿⣿⣿⣿⣿⣿⣿⣿⣿⣿⣿⣿⣿⣿⣿⣿⣿⣿⣿⣿⡇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⠀⠀⠀⠀⠀⠀⠀⠀⠀⠀⠀⠀⠀⠀⠀⠀⠀⠀⠀⠀⠀⠀⠀⠀⠀⠀⠀⠀⠀⡏⠀⣿⣿⣿⣿⣿⡇⠀⠀⠀⠀⠀⠀⠀⠀⠀⠙⣿⣿⣿⣿⣿⣿⣿⣿⣿⣿⣿⣿⣿⣿⣿⣿⣿⣿⣿⣿⣿⣿⣿⣿⣿⣿⣿⣿⣿⣿⣿⣿⣿⣿⣿⣿⣿⣿⣿⣿⣿⣿⣿⡇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⠀⠀⠀⠀⠀⠀⠀⠀⠀⠀⠀⠀⠀⠀⠀⠀⠀⠀⠀⠀⠀⠀⠀⠀⠀⠀⠀⠀⠀⡇⠀⢹⣿⣿⣿⣿⡇⠀⠀⠀⠀⠀⠀⠀⠀⠀⠀⠈⣿⣿⣿⣿⣿⣿⣿⣿⣿⣿⣿⣿⣿⣿⣿⣿⣿⣿⣿⣿⣿⣿⣿⣿⣿⣿⣿⣿⣿⣿⣿⣿⣿⣿⣿⣿⣿⣿⣿⣿⣿⣿⡇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⠀⠀⠀⠀⠀⠀⠀⠀⠀⠀⠀⠀⠀⠀⠀⠀⠀⠀⠀⠀⠀⠀⠀⠀⠀⠀⠀⠀⢀⡇⠀⠀⠻⣿⣿⣿⡇⠀⠀⠀⠀⠀⠀⠀⠀⠀⠀⠀⠀⠈⣻⣿⣿⣿⣿⣿⣿⣿⣿⣿⣿⣿⣿⣿⣿⣿⣿⣿⣿⣿⣿⣿⣿⣿⣿⣿⣿⣿⣿⣿⣿⣿⣿⣿⣿⣿⣿⣿⣿⣿⡇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⠀⠀⠀⠀⠀⠀⠀⠀⠀⠀⠀⠀⠀⠀⠀⠀⠀⠀⠀⠀⠀⠀⠀⠀⠀⠀⠀⠀⢸⡇⠀⠀⠀⢻⣿⣿⡇⠀⠀⠀⠀⠀⠀⠀⠀⠀⠀⣾⣦⣠⣿⣿⣿⣿⣿⣿⣿⣿⣿⣿⣿⣿⣿⣿⣿⣿⣿⣿⣿⣿⣿⣿⣿⣿⣿⣿⣿⣿⣿⣿⣿⣿⣿⣿⣿⣿⣿⣿⣿⣿⡇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⠀⠀⠀⠀⠀⠀⠀⠀⠀⠀⠀⠀⠀⠀⠀⠀⠀⠀⠀⠀⠀⠀⠀⠀⠀⠀⠀⠀⢸⡇⠀⠀⠀⠈⣿⣿⡇⠀⠀⠀⠀⠀⠀⠀⠀⠀⠀⣿⣿⣿⣿⣿⣿⣿⣿⣿⣿⣿⣿⣿⣿⣿⣿⣿⣿⣿⣿⣿⣿⣿⣿⣿⣿⣿⣿⣿⣿⣿⣿⣿⣿⣿⣿⣿⣿⣿⣿⣿⣿⣿⡇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⠀⠀⠀⠀⠀⠀⠀⠀⠀⠀⠀⠀⠀⠀⠀⠀⠀⠀⠀⠀⠀⠀⠀⠀⠀⠀⠀⠀⠀⣀⡀⠀⠀⠀⠀⢸⣿⣿⣿⣿⣿⣿⣿⣿⣿⣿⣿⣿⣿⣿⣿⣿⣿⣿⣿⣿⣿⣿⣿⣿⣿⣿⣿⣿⣿⣿⣿⣿⣿⣿⣿⣿⣿⣿⣿⣿⣿⣿⣿⣿⣿⣿⣿⣿⣿⣿⣿⣿⣿⣿⡇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⠀⠀⠀⠀⠀⠀⠀⠀⠀⠀⠀⠀⠀⠀⠀⠀⠀⠀⠀⠀⠀⠀⠀⠀⠀⠀⠀⠀⠀⣿⣿⣦⠀⠀⠀⢸⣿⣿⣿⣿⣿⣿⣿⣿⣿⣿⣿⣿⣿⣿⣿⣿⣿⣿⣿⣿⣿⣿⣿⣿⣿⣿⣿⣿⣿⣿⣿⣿⣿⣿⣿⣿⣿⣿⣿⣿⣿⣿⣿⣿⣿⣿⣿⣿⣿⣿⣿⣿⣿⣿⡇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⠀⠀⠀⠀⠀⠀⠀⠀⠀⠀⠀⠀⠀⠀⠀⠀⠀⠀⠀⠀⠀⠀⠀⠀⠀⠀⠀⠀⠀⣿⣿⣿⣇⠀⠀⢸⣿⣿⣿⣿⣿⣿⣿⣿⣿⣿⣿⣿⣿⣿⣿⣿⣿⣿⣿⣿⣿⣿⣿⣿⣿⣿⣿⣿⣿⣿⣿⣿⣿⣿⣿⣿⣿⣿⣿⣿⣿⣿⣿⣿⣿⣿⣿⣿⣿⣿⣿⣿⣿⣿⡇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⠀⠀⠀⠀⠀⠀⠀⠀⠀⠀⠀⠀⠀⠀⠀⠀⠀⠀⠀⠀⠀⠀⠀⠀⠀⠀⠀⠀⠀⠸⣿⣿⣿⡄⠀⢸⣿⣿⣿⣿⣿⣿⣿⣿⣿⣿⣿⣿⣿⣿⣿⣿⣿⣿⣿⣿⣿⣿⣿⣿⣿⣿⣿⣿⣿⣿⣿⣿⣿⣿⣿⣿⣿⣿⣿⣿⣿⣿⣿⣿⣿⣿⣿⣿⣿⣿⣿⣿⣿⣿⡇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⠀⠀⠀⠀⠀⠀⠀⠀⠀⠀⠀⠀⠀⠀⠀⠀⠀⠀⠀⠀⠀⠀⠀⠀⠀⠀⠀⠀⠀⠀⢻⣿⣿⣷⠀⢸⣿⣿⣿⣿⣿⣿⣿⣿⣿⣿⣿⣿⣿⣿⣿⣿⣿⣿⣿⣿⣿⣿⣿⣿⣿⣿⣿⣿⣿⣿⣿⣿⣿⣿⣿⣿⣿⣿⣿⣿⣿⣿⣿⣿⣿⣿⣿⣿⣿⣿⣿⣿⣿⣿⡇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⠀⠀⠀⠀⠀⠀⠀⠀⠀⠀⠀⠀⠀⠀⠀⠀⠀⠀⠀⠀⠀⠀⠀⠀⠀⠀⠀⠀⠀⠀⠀⢿⣿⣿⣧⢸⣿⣿⣿⣿⣿⣿⣿⣿⣿⣿⣿⣿⣿⣿⣿⣿⣿⣿⣿⣿⣿⣿⣿⣿⣿⣿⣿⣿⣿⣿⣿⣿⣿⣿⣿⣿⣿⣿⣿⣿⣿⣿⣿⣿⣿⣿⣿⣿⣿⣿⣿⣿⣿⣿⡇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⠀⠀⠀⠀⠀⠀⠀⠀⠀⠀⠀⠀⠀⠀⠀⠀⠀⠀⠀⠀⠀⠀⠀⠀⠀⠀⠀⠀⠀⠀⠀⠈⣿⣿⣿⡾⣿⣿⣿⣿⣿⣿⣿⣿⣿⣿⣿⣿⣿⣿⣿⣿⣿⣿⣿⣿⣿⣿⣿⣿⣿⣿⣿⣿⣿⣿⣿⣿⣿⣿⣿⣿⣿⣿⣿⣿⣿⣿⣿⣿⣿⣿⣿⣿⣿⣿⣿⣿⣿⣿⡇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⠀⠀⠀⠀⠀⠀⠀⠀⠀⠀⠀⠀⠀⠀⠀⠀⠀⠀⠀⠀⠀⠀⠀⠀⠀⠀⠀⠀⠀⠀⠀⠀⠘⣿⣿⡇⢻⣿⣿⣿⣿⣿⣿⣿⣿⣿⣿⣿⣿⣿⣿⣿⣿⣿⣿⣿⣿⣿⣿⣿⣿⣿⣿⣿⣿⣿⣿⣿⣿⣿⣿⣿⣿⣿⣿⣿⣿⣿⣿⣿⣿⣿⣿⣿⣿⣿⣿⣿⣿⣿⡇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⠀⠀⠀⠀⠀⠀⠀⠀⠀⠀⠀⠀⠀⠀⠀⠀⠀⠀⠀⠀⠀⠀⠀⠀⠀⠀⠀⠀⠀⠀⠀⠀⠀⠹⣿⡇⠈⣿⣿⣿⣿⣿⣿⣿⣿⣿⣿⣿⣿⣿⣿⣿⣿⣿⣿⣿⣿⣿⣿⣿⣿⣿⣿⣿⣿⣿⣿⣿⣿⣿⣿⣿⣿⣿⣿⣿⣿⣿⣿⣿⣿⣿⣿⣿⣿⣿⣿⣿⣿⣿⡇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⠀⠀⠀⠀⠀⠀⠀⠀⠀⠀⠀⠀⠀⠀⠀⠀⠀⠀⠀⠀⠀⠀⠀⠀⠀⠀⠀⠀⠀⠀⠀⠀⠀⠀⢻⡇⠀⠸⣿⣿⣿⣿⣿⣿⣿⣿⣿⣿⣿⣿⣿⣿⣿⣿⣿⣿⣿⣿⣿⣿⣿⣿⣿⣿⣿⣿⣿⣿⣿⣿⣿⣿⣿⣿⣿⣿⣿⣿⣿⣿⣿⣿⣿⣿⣿⣿⣿⣿⣿⣿⡇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⠀⠀⠀⠀⠀⠀⠀⠀⠀⠀⠀⠀⠀⠀⠀⠀⠀⠀⠀⠀⠀⠀⠀⠀⠀⠀⠀⠀⠀⠀⠀⠀⠀⠀⠀⠃⠀⠀⠠⢿⣿⣿⣿⣿⣿⣿⣿⣿⣿⣿⣿⣿⣿⣿⣿⣿⣿⣿⣿⣿⣿⣿⣿⣿⣿⣿⣿⣿⣿⣿⣿⣿⣿⣿⣿⣿⣿⣿⣿⣿⣿⣿⣿⣿⣿⣿⣿⣿⣿⣿⡇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⠀⠀⠀⠀⠀⠀⠀⠀⠀⠀⠀⠀⠀⠀⠀⠀⠀⠀⠀⠀⠀⠀⠀⠀⠀⠀⠀⠀⠀⠀⠀⠀⠀⠀⢸⡇⠀⠀⠀⠀⠀⢹⣿⣿⣿⣿⣿⣿⣿⣿⣿⣿⣿⣿⣿⣿⣿⣿⣿⣿⣿⣿⣿⣿⣿⣿⣿⣿⣿⣿⣿⣿⣿⣿⣿⣿⣿⣿⣿⣿⣿⣿⣿⣿⣿⣿⣿⣿⣿⣿⡇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⠀⠀⠀⠀⠀⠀⠀⠀⠀⠀⠀⠀⠀⠀⠀⠀⠀⠀⠀⠀⠀⠀⠀⠀⠀⠀⠀⠀⠀⠀⠀⠀⢀⣀⠈⠃⠀⠀⠀⠀⠀⠀⠹⣿⣿⡿⢿⣿⣿⣿⣿⣿⣿⣿⣿⣿⣿⣿⣿⣿⣿⣿⣿⣿⣿⣿⣿⣿⣿⣿⣿⣿⣿⣿⣿⣿⣿⣿⣿⣿⣿⣿⣿⣿⣿⣿⣿⣿⣿⣿⡇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⠀⠀⠀⠀⠀⠀⠀⠀⠀⠀⠀⠀⠀⠀⠀⠀⠀⠀⠀⠀⠀⠀⠀⠀⠀⠀⠀⠀⠀⠀⠀⠀⣿⣿⣿⡇⠀⠀⠀⠀⠀⠀⠀⠀⠀⠀⠀⢹⣿⣿⣿⣿⣿⣿⣿⣿⣿⣿⣿⣿⣿⣿⣿⣿⣿⣿⣿⣿⣿⣿⣿⣿⣿⣿⣿⣿⣿⣿⣿⣿⣿⣿⣿⣿⣿⣿⣿⣿⣿⣿⡇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⠀⠀⠀⠀⠀⠀⠀⠀⠀⠀⠀⠀⠀⠀⠀⠀⠀⠀⠀⠀⠀⠀⠀⠀⠀⠀⠀⠀⠀⠀⢀⣄⣿⣿⣿⡇⠀⠀⠀⠀⠀⠀⠀⠀⠀⠀⠀⠿⣿⣿⣿⣿⣿⣿⣿⣿⣿⣿⣿⣿⣿⣿⣿⣿⣿⣿⣿⣿⣿⣿⣿⣿⣿⣿⣿⣿⣿⣿⣿⣿⣿⣿⣿⣿⣿⣿⣿⣿⣿⣿⡇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⠀⠀⠀⠀⠀⠀⠀⠀⠀⠀⠀⠀⠀⠀⠀⠀⠀⠀⠀⠀⠀⠀⠀⠀⠀⠀⠀⠀⠀⠀⣼⣿⣿⣿⣿⠃⠀⠀⠀⠀⠀⠀⠀⠀⠀⠀⠀⠀⠹⣿⣿⣿⣿⣿⣿⣿⣿⣿⣿⣿⣿⣿⣿⣿⣿⣿⣿⣿⣿⣿⣿⣿⣿⣿⣿⣿⣿⣿⣿⣿⣿⣿⣿⣿⣿⣿⣿⣿⣿⣿⡇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⠀⠀⠀⠀⠀⠀⠀⠀⠀⠀⠀⠀⠀⠀⠀⠀⠀⠀⠀⠀⠀⠀⠀⠀⠀⠀⠀⠀⠀⠀⣽⣿⣿⣿⣿⠀⠀⠀⠀⠀⠀⠀⠀⠀⠀⠀⠀⠀⢤⣿⣿⣿⣿⣿⣿⣿⣿⣿⣿⣿⣿⣿⣿⣿⣿⣿⣿⣿⣿⣿⣿⣿⣿⣿⣿⣿⣿⣿⣿⣿⣿⣿⣿⣿⣿⣿⣿⣿⣿⣿⡇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⠀⠀⠀⠀⠀⠀⠀⠀⠀⠀⠀⠀⠀⠀⠀⠀⠀⠀⠀⠀⠀⠀⠀⠀⠀⠀⠀⠀⠀⠀⠙⣿⣿⣿⣿⠀⠀⠀⠀⠀⠀⠀⠀⠀⠀⠀⠀⣠⣼⣿⣿⣿⣿⣿⣿⣿⣿⣿⣿⣿⣿⣿⣿⣿⣿⣿⣿⣿⣿⣿⣿⣿⣿⣿⣿⣿⣿⣿⣿⣿⣿⣿⣿⣿⣿⣿⣿⣿⣿⣿⡇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⠀⠀⠀⠀⠀⠀⠀⠀⠀⠀⠀⠀⠀⠀⠀⠀⠀⠀⠀⠀⠀⠀⠀⠀⠀⠀⠀⠀⠀⠀⣸⣿⣿⣿⣿⠀⠀⠀⠀⠀⠀⠀⠀⠀⠀⠀⠀⣻⣿⣿⣿⣿⣿⣿⣿⣿⣿⣿⣿⣿⣿⣿⣿⣿⣿⣿⣿⣿⣿⣿⣿⣿⣿⣿⣿⣿⣿⣿⣿⣿⣿⣿⣿⣿⣿⣿⣿⣿⣿⣿⡇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⠀⠀⠀⠀⠀⠀⠀⠀⠀⠀⠀⠀⠀⠀⠀⠀⠀⠀⠀⠀⠀⠀⠀⠀⠀⠀⠀⠀⢀⡾⠋⢱⣿⣿⣿⠀⠀⠀⠀⠀⠀⠀⠀⠀⠀⠀⣀⣿⣿⣿⣿⣿⣿⣿⣿⣿⣿⣿⣿⣿⣿⣿⣿⣿⣿⣿⣿⣿⣿⣿⣿⣿⣿⣿⣿⣿⣿⣿⣿⣿⣿⣿⣿⣿⣿⣿⣿⣿⣿⣿⡇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⠀⠀⠀⠀⠀⠀⠀⠀⠀⠀⠀⠀⠀⠀⠀⠀⠀⠀⠀⠀⠀⠀⠀⠀⠀⠀⠀⠀⢸⡀⢀⢾⣿⣿⣿⠀⠀⠀⠀⠀⠀⠀⠀⠀⣦⡄⢻⣿⣿⣿⣿⣿⣿⣿⣿⣿⣿⣿⣿⣿⣿⣿⣿⣿⣿⣿⣿⣿⣿⣿⣿⣿⣿⣿⣿⣿⣿⣿⣿⣿⣿⣿⣿⣿⣿⣿⣿⣿⣿⣿⡇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⠀⠀⠀⠀⠀⠀⠀⠀⠀⠀⠀⠀⠀⠀⠀⠀⠀⠀⠀⠀⠀⠀⠀⠀⠀⠀⠀⠀⠀⢻⣮⡊⣿⣿⣿⠀⠀⠀⠀⠀⠀⠀⠀⠀⠀⠀⢻⣿⣿⣿⣿⣿⣿⣿⣿⣿⣿⣿⣿⣿⣿⣿⣿⣿⣿⣿⣿⣿⣿⣿⣿⣿⣿⣿⣿⣿⣿⣿⣿⣿⣿⣿⣿⣿⣿⣿⣿⣿⣿⣿⡇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⠀⠀⠀⠀⠀⠀⠀⠀⠀⠀⠀⠀⠀⠀⠀⠀⠀⠀⠀⠀⠀⠀⠀⠀⠀⠀⠀⠀⠀⣾⠟⠿⣿⣿⣿⠀⠀⠀⠀⠀⠀⠀⠀⠀⠀⠀⠀⣿⣿⣿⣿⣿⣿⣿⣿⣿⣿⣿⣿⣿⣿⣿⣿⣿⣿⣿⣿⣿⣿⣿⣿⣿⣿⣿⣿⣿⣿⣿⣿⣿⣿⣿⣿⣿⣿⣿⣿⣿⣿⣿⡇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⠀⠀⠀⠀⠀⠀⠀⠀⠀⠀⠀⠀⠀⠀⠀⠀⠀⠀⠀⠀⠀⠀⠀⠀⠀⠀⠀⠀⢸⡏⠀⠀⢿⣿⣿⠀⠀⠀⠀⠀⠀⠀⠀⠀⠀⠀⠘⣿⣿⣿⣿⣿⣿⣿⣿⣿⣿⣿⣿⣿⣿⣿⣿⣿⣿⣿⣿⣿⣿⣿⣿⣿⣿⣿⣿⣿⣿⣿⣿⣿⣿⣿⣿⣿⣿⣿⣿⣿⣿⣿⡇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⠀⠀⠀⠀⠀⠀⠀⠀⠀⠀⠀⠀⠀⠀⠀⠀⠀⠀⠀⠀⠀⠀⠀⠀⠀⠀⠀⠀⣿⠀⠀⠀⠸⣿⣿⠀⠀⠀⠀⠀⠀⠀⠀⠀⠀⠀⠀⠈⢿⣿⣿⣿⣿⣿⣿⣿⣿⣿⣿⣿⣿⣿⣿⣿⣿⣿⣿⣿⣿⣿⣿⣿⣿⣿⣿⣿⣿⣿⣿⣿⣿⣿⣿⣿⣿⣿⣿⣿⣿⣿⡇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⠀⠀⠀⠀⠀⠀⠀⠀⠀⠀⠀⠀⠀⠀⠀⠀⠀⠀⠀⠀⠀⠀⠀⠀⠀⠀⠀⢀⡏⠀⠀⠀⠀⠻⣿⠀⠀⠀⠀⠀⠀⠀⠀⠀⠀⠀⠀⠀⠘⠛⢻⣿⣿⣿⣿⣿⣿⣿⣿⣿⣿⣿⣿⣿⣿⣿⣿⣿⣿⣿⣿⣿⣿⣿⣿⣿⣿⣿⣿⣿⣿⣿⣿⣿⣿⣿⣿⣿⣿⣿⡇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⠀⠀⠀⠀⠀⠀⠀⠀⠀⠀⠀⠀⠀⠀⠀⠀⠀⠀⠀⠀⠀⠀⠀⠀⠀⠀⠀⢸⡇⠀⠀⠀⠀⢰⣿⠀⠀⠀⠀⠀⠀⠀⠀⠀⠀⠀⠀⣤⡀⠀⣾⣿⣿⣿⣿⣿⣿⣿⣿⣿⣿⣿⣿⣿⣿⣿⣿⣿⣿⣿⣿⣿⣿⣿⣿⣿⣿⣿⣿⣿⣿⣿⣿⣿⣿⣿⣿⣿⣿⣿⡇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⠀⠀⠀⠀⠀⠀⠀⠀⠀⠀⠀⠀⠀⠀⠀⠀⠀⠀⠀⠀⠀⠀⠀⠀⠀⠀⠀⣿⡇⠀⠀⠀⠀⣼⣿⠀⠀⠀⠀⠀⠀⠀⠀⠀⠀⠀⠀⣿⣿⣾⣿⣿⣿⣿⣿⣿⣿⣿⣿⣿⣿⣿⣿⣿⣿⣿⣿⣿⣿⣿⣿⣿⣿⣿⣿⣿⣿⣿⣿⣿⣿⣿⣿⣿⣿⣿⣿⣿⣿⣿⡇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⠀⠀⠀⠀⠀⠀⠀⠀⠀⠀⠀⠀⠀⠀⠀⠀⠀⠀⠀⠀⠀⠀⠀⠀⠀⠀⠀⣿⡇⠀⠀⠀⠀⣿⣿⠀⠀⠀⠀⠀⠀⠀⠀⠀⠀⠀⠐⢿⣿⣿⣿⣿⣿⣿⣿⣿⣿⣿⣿⣿⣿⣿⣿⣿⣿⣿⣿⣿⣿⣿⣿⣿⣿⣿⣿⣿⣿⣿⣿⣿⣿⣿⣿⣿⣿⣿⣿⣿⣿⣿⡇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⠀⠀⠀⠀⠀⠀⠀⠀⠀⠀⠀⠀⠀⠀⠀⠀⠀⠀⠀⠀⠀⠀⠀⠀⠀⠀⢸⣿⡇⠀⠀⠀⢸⣿⢹⠀⠀⠀⠀⠀⠀⠀⠀⠀⠀⠀⠀⠀⠙⠻⣿⣿⣿⣿⣿⣿⣿⣿⣿⣿⣿⣿⣿⣿⣿⣿⣿⣿⣿⣿⣿⣿⣿⣿⣿⣿⣿⣿⣿⣿⣿⣿⣿⣿⣿⣿⣿⣿⣿⣿⡇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⣿⣿⣿⣿⣿⣿⣿⣿⣿⣿⣿⣿⣿⣿⣿⣿⣿⣿⣿⣿⣿⣿⣿⣿⣿⣿⣿⣿⣿⣿⣿⣿⣿⣿⣿⣿⣿⣿⣿⣿⣿⣿⣿⣿⣿⣿⣿⣿⣿⣿⣿⣿⠟⠛⠉⠉⠛⠿⣿⣿⣿⣿⣿⣿⣿⣿⣿⣿⣿⣿⣿⣿⣿⣿⣿⣿⣿⣿⣿⣿⣿⣿⣿⣿⣿⣿⣿⣿⣿⣿⡇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⣿⣿⣿⣿⣿⣿⣿⣿⣿⣿⣿⣿⣿⣿⣿⣿⣿⣿⣿⣿⣿⣿⣿⣿⣿⣿⣿⣿⣿⣿⣿⣿⣿⣿⣿⣿⣿⣿⣿⣿⣿⣿⣿⣿⣿⣿⣿⣿⣿⣿⣿⠁⠀⠀⠀⠀⠀⠀⠈⠻⠿⣿⣿⡿⠿⢿⣿⣿⣿⣿⣿⣿⣿⣿⣿⣿⣿⣿⣿⣿⣿⣿⣿⣿⣿⣿⣿⣿⣿⣿⡇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⣿⣿⣿⣿⣿⣿⣿⣿⣿⣿⣿⣿⣿⣿⣿⣿⣿⣿⣿⣿⣿⣿⣿⣿⣿⣿⣿⣿⣿⣿⣿⣿⣿⣿⣿⣿⣿⣿⣿⣿⣿⣿⣿⣿⣿⣿⣿⣿⣿⣿⣿⡄⠀⠀⠀⠀⠀⠀⠀⠀⠀⠀⠁⠀⠀⠀⠀⠉⠻⣿⣿⣿⣿⣿⣿⣿⣿⣿⣿⣿⣿⣿⣿⣿⣿⣿⣿⣿⣿⣿⡇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⣿⣿⣿⣿⣿⣿⣿⣿⣿⣿⣿⣿⣿⣿⣿⣿⣿⣿⣿⣿⣿⣿⣿⣿⣿⣿⣿⣿⣿⣿⣿⣿⣿⣿⣿⣿⣿⣿⣿⣿⣿⣿⣿⣿⣿⣿⣿⣿⣿⣿⣿⠗⠀⠀⠀⠀⠀⠀⠀⠀⠀⠀⠀⠀⠀⠀⠀⠀⠀⠈⢿⣿⣿⣿⣿⣿⣿⣿⣿⣿⣿⣿⣿⣿⣿⣿⣿⣿⣿⣿⡇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⣿⣿⣿⣿⣿⣿⣿⣿⣿⣿⣿⣿⣿⣿⣿⣿⣿⣿⣿⣿⣿⣿⣿⣿⣿⣿⣿⣿⣿⣿⣿⣿⣿⣿⣿⣿⣿⣿⣿⣿⣿⣿⣿⣿⣿⣿⣿⣿⠟⠋⠀⠀⠀⠀⠀⠀⠀⠀⠀⠀⠀⠀⠀⠀⠀⠀⠀⠀⠀⠀⠈⢿⣿⣿⣿⣿⣿⣿⣿⣿⣿⣿⣿⣿⣿⣿⣿⣿⣿⣿⡇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⣿⣿⣿⣿⣿⣿⣿⣿⣿⣿⣿⣿⣿⣿⣿⣿⣿⣿⣿⣿⣿⣿⣿⣿⣿⣿⣿⣿⣿⣿⣿⣿⣿⣿⣿⣿⣿⣿⣿⣿⣿⣿⣿⣿⡏⠀⠀⠀⠀⠀⠀⠀⠀⠀⠀⠀⠀⠀⠀⠀⠀⠀⠀⠀⠀⠀⠀⠀⠀⠀⠀⠀⠈⢿⣿⣿⣿⣿⣿⣿⣿⣿⣿⣿⣿⣿⣿⣿⣿⣿⡇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⣿⣿⣿⣿⣿⣿⣿⣿⣿⣿⣿⣿⣿⣿⣿⣿⣿⣿⣿⣿⣿⣿⣿⣿⣿⣿⣿⣿⣿⣿⣿⣿⣿⣿⣿⣿⣿⣿⣿⣿⣿⣿⣿⣾⡆⠀⠀⠀⠀⠀⠀⠀⠀⠀⠀⠀⠀⠀⠀⠀⠀⠀⠀⠀⠀⠀⠀⠀⠀⠀⠀⠀⠀⠀⢸⣿⣿⣿⣿⣿⣿⣿⣿⣿⣿⣿⣿⣿⣿⣿⡇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⣿⣿⣿⣿⣿⣿⣿⣿⣿⣿⣿⣿⣿⣿⣿⣿⣿⣿⣿⣿⣿⣿⣿⣿⣿⣿⣿⣿⣿⣿⣿⣿⣿⣿⣿⣿⣿⣿⣿⣿⣿⣿⣿⣿⣧⣄⠀⠀⠀⠀⠀⠀⠀⠀⠀⠀⠀⠀⠀⠀⠀⠀⠀⠀⠀⠀⠀⠀⠀⠀⠀⠀⠀⠀⠘⣿⣿⣿⣿⣿⣿⣿⣿⣿⣿⣿⣿⣿⣿⣿⡇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⣿⣿⣿⣿⣿⣿⣿⣿⣿⣿⣿⣿⣿⣿⣿⣿⣿⣿⣿⣿⣿⣿⣿⣿⣿⣿⣿⣿⣿⣿⣿⣿⣿⣿⣿⣿⣿⣿⣿⣿⣿⣿⣿⣿⣿⣿⣿⣷⣴⡄⠀⠀⠀⠀⠀⠀⠀⠀⠀⠀⠀⠀⠀⠀⠀⠀⠀⠀⠀⠀⠀⠀⠀⠀⠀⣿⣿⣿⣿⣿⣿⣿⣿⣿⣿⣿⣿⣿⣿⣿⡇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⣿⣿⣿⣿⣿⣿⣿⣿⣿⣿⣿⣿⣿⣿⣿⣿⣿⣿⣿⣿⣿⣿⣿⣿⣿⣿⣿⣿⣿⣿⣿⣿⣿⣿⣿⣿⣿⣿⣿⣿⣿⣿⣿⣿⣿⣿⣿⣿⣷⣦⠀⠀⠀⠀⠀⠀⠀⠀⠀⠀⠀⠀⠀⠀⠀⠀⠀⠀⠀⠀⠀⠀⠀⠀⠀⣿⣿⣿⣿⣿⣿⣿⣿⣿⣿⣿⣿⣿⣿⣿⡇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⣿⣿⣿⣿⣿⣿⣿⣿⣿⣿⣿⣿⣿⣿⣿⣿⣿⣿⣿⣿⣿⣿⣿⣿⣿⣿⣿⣿⣿⣿⣿⣿⣿⣿⣿⣿⣿⣿⣿⣿⣿⣿⣿⣿⣿⣿⣿⣿⣿⣿⣿⣄⠀⠀⠀⠀⠀⠀⠀⠀⠀⠀⠀⠀⠀⠀⠀⠀⠀⠀⠀⠀⠀⠀⠀⣿⣿⣿⣿⣿⣿⣿⣿⣿⣿⣿⣿⣿⣿⣿⡇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⣿⣿⣿⣿⣿⣿⣿⣿⣿⣿⣿⣿⣿⣿⣿⣿⣿⣿⣿⣿⣿⣿⣿⣿⣿⣿⣿⣿⣿⣿⣿⣿⣿⣿⣿⣿⣿⣿⣿⣿⣿⣿⣿⣿⣿⣿⣿⣿⣿⣿⣿⣿⠀⠀⠀⠀⣾⡄⠀⠀⠀⠀⠀⠀⠀⠀⠀⠀⠀⠀⠀⠀⠀⠀⠀⣿⣿⣿⣿⣿⣿⣿⣿⣿⣿⣿⣿⣿⣿⣿⡇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⣿⣿⣿⣿⣿⣿⣿⣿⣿⣿⣿⣿⣿⣿⣿⣿⣿⣿⣿⣿⣿⣿⣿⣿⣿⣿⣿⣿⣿⣿⣿⣿⣿⣿⣿⣿⣿⣿⣿⣿⣿⣿⣿⣿⣿⣿⣿⣿⣿⣿⣿⣧⡄⠀⠀⠀⠋⠀⠀⠀⠀⠀⠀⠀⠀⠀⠀⠀⠀⠀⠀⠀⠀⠀⠀⣿⣿⣿⣿⣿⣿⣿⣿⣿⣿⣿⣿⣿⣿⣿⡇</a:t>
            </a:r>
            <a:br/>
            <a:r>
              <a:t>⣿⣿⣿⣿⣿⣿⣿⣿⣿⣿⣿⣿⣿⣿⣿⣿⣿⣿⣿⣿⣿⣿⣿⣿⣿⣿⣿⣿⣿⢻⣿⣿⣿⣿⣿⣿⣿⣿⣿⣿⣿⣿⣿⣿⣿⣿⣿⣿⣿⣿⣿⣿⡄⠀⠀⠀⠀⠀⠀⠀⠀⠀⠀⠀⠀⠀⠀⠀⠀⠀⢀⠀⠀⠀⠀⢸⣿⣿⣿⣿⣿⣿⣿⣿⣿⣿⣿⣿⣿⣿⡇</a:t>
            </a:r>
            <a:br/>
            <a:r>
              <a:t>⣿⣿⣿⣿⣿⣿⣿⣿⣿⣿⣿⣿⣿⣿⣿⣿⣿⣿⣿⣿⣿⣿⣿⣿⣿⣿⡿⠿⠛⠈⠉⠉⠉⠉⠻⣿⣿⣿⣿⣿⣿⣿⣿⣿⣿⣿⣿⣿⣿⣿⣿⣿⣷⠀⠀⠀⠀⠀⠀⠀⠀⠀⠀⠀⠀⠀⠀⠀⠀⠀⢸⣆⢸⡄⢷⣸⣿⣿⣿⣿⣿⣿⣿⣿⣿⣿⣿⣿⣿⣿⡇</a:t>
            </a:r>
            <a:br/>
            <a:r>
              <a:t>⣿⣿⣿⣿⣿⣿⣿⣿⣿⣿⣿⣿⣿⣿⣿⣿⣿⣿⣿⣿⣿⣿⣿⣿⣿⠁⠀⠀⠀⠀⠀⠀⠀⠀⠀⢻⣿⣿⣿⣿⣿⣿⣿⣿⣿⣿⣿⣿⣿⣿⣿⣿⡟⠀⠀⠀⠀⠀⠀⠀⠀⠀⠀⠀⠀⠀⠀⠀⠀⠀⠸⣿⣾⣿⣼⣿⣿⣿⣿⣿⣿⣿⣿⣿⣿⣿⣿⣿⣿⣿⡇</a:t>
            </a:r>
            <a:br/>
            <a:r>
              <a:t>⣿⣿⣿⣿⣿⣿⣿⣿⣿⣿⣿⣿⣿⣿⣿⣿⣿⣿⣿⣿⣿⣿⣿⣿⡏⠀⠀⠀⠀⠀⠀⠀⠀⠀⠀⢸⣿⣿⣿⣿⣿⣿⣿⣿⣿⣿⣿⣿⡟⠋⠉⠛⠀⠀⠀⠀⠀⠀⠀⠀⠀⠀⠀⠀⠀⠀⠀⠀⠀⢠⠀⣿⣿⣿⣿⣿⣿⣿⣿⣿⣿⣿⣿⣿⣿⣿⣿⣿⣿⣿⡇</a:t>
            </a:r>
            <a:br/>
            <a:r>
              <a:t>⣿⣿⣿⣿⣿⣿⣿⣿⣿⣿⣿⣿⣿⣿⣿⣿⣿⣿⣿⣿⣿⣿⣿⣿⣷⠀⠀⠀⠀⠀⠀⠀⠀⠀⠀⠘⢿⣿⣿⣿⣿⣿⣿⣿⣿⣿⣿⣿⡇⠀⠀⠀⠀⠀⠀⠀⠀⠀⠀⠀⠀⠀⠀⠀⠀⠀⠀⠀⠀⠸⣧⣨⣿⣿⣿⣿⣿⣿⣿⣿⣿⣿⣿⣿⣿⣿⣿⣿⣿⣿⡇</a:t>
            </a:r>
            <a:br/>
            <a:r>
              <a:t>⣿⣿⣿⣿⣿⣿⣿⣿⣿⣿⣿⣿⣿⣿⣿⣿⣿⣿⣿⣿⣿⣿⣿⣿⣿⡀⠀⠀⠀⠀⠀⠀⠀⠀⠀⠀⠀⠀⠉⠙⠛⠿⢿⣿⣿⣿⣿⡿⠃⠀⠀⠀⠀⠀⠀⠀⠀⠀⠀⠀⠀⠀⠀⠀⠀⠀⠀⠀⠀⠀⣿⣿⣿⣿⣿⣿⣿⣿⣿⣿⣿⣿⣿⣿⣿⣿⣿⣿⣿⣿⡇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⣿⣿⣿⣿⣿⣿⣿⣿⣿⣿⣿⣿⣿⣿⣿⣿⣿⣿⣿⣿⣿⣿⣿⣿⣿⣿⣆⠀⠀⠀⠀⠀⠀⠀⠀⠀⠀⠀⠀⠀⠀⠀⠀⠈⠉⠛⠋⠀⠀⠀⠀⠀⠀⠀⠀⠀⠀⠀⠀⠀⠀⠀⠀⠀⠀⠀⠀⠀⠀⠀⢸⣿⣿⣿⣿⣿⣿⣿⣿⣿⣿⣿⣿⣿⣿⣿⣿⣿⣿⣿⡇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⣿⣿⣿⣿⣿⣿⣿⣿⣿⣿⣿⣿⣿⣿⣿⣿⣿⣿⣿⣿⣿⣿⣿⣿⣿⣿⣿⣿⣶⣤⣤⣀⡀⠀⠀⠀⠀⠀⠀⠀⠀⠀⠀⠀⠀⠀⠀⠀⠀⠀⠀⠀⠀⠀⠀⠀⠀⠀⠀⠀⠀⠀⠀⠀⠀⠀⠀⠀⠀⠀⢘⣿⣿⣿⣿⣿⣿⣿⣿⣿⣿⣿⣿⣿⣿⣿⣿⣿⣿⣿⡇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⣿⣿⣿⣿⣿⣿⣿⣿⣿⣿⣿⣿⣿⣿⣿⣿⣿⣿⣿⣿⣿⣿⣿⣿⣿⣿⣿⣿⣿⣿⣿⣿⠀⠀⠀⠀⠀⠀⠀⠀⠀⠀⠀⠀⠀⠀⠀⠀⠀⠀⠀⠀⠀⠀⠀⠀⠀⠀⠀⠀⠀⠀⠀⠀⠀⠀⠀⠀⠀⠀⠀⠸⠛⠋⠁⠀⢠⣾⣿⣿⣿⣿⣿⣿⣿⣿⣿⣿⣿⣿⡇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⣿⣿⣿⣿⣿⣿⣿⣿⣿⣿⣿⣿⣿⣿⣿⣿⣿⣿⣿⣿⣿⣿⣿⣿⣿⣿⣿⣿⣿⣿⣿⣿⠀⠀⠀⠀⠀⠀⠀⠀⠀⠀⠀⠀⠀⠀⠀⠀⠀⠀⠀⠀⠀⠀⠀⠀⠀⠀⠀⠀⠀⠀⠀⠀⠀⠀⠀⠀⠀⠀⠀⠀⠀⣴⣶⣾⣿⣿⣿⣿⣿⣿⣿⣿⣿⣿⣿⣿⣿⣿⡇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⣿⣿⣿⣿⣿⣿⣿⣿⣿⣿⣿⣿⣿⣿⣿⣿⣿⣿⣿⣿⣿⣿⣿⣿⣿⣿⣿⣿⣿⣿⣿⠁⠀⠀⠀⠀⠀⠀⠀⠀⠀⠀⠀⠀⠀⠀⠀⠀⠀⠀⠀⠀⠀⠀⠀⠀⠀⠀⠀⠀⠀⠀⠀⠀⠀⠀⠀⠀⠀⠀⠀⠀⠀⠀⠹⣿⣿⣿⣿⣿⣿⣿⣿⣿⣿⣿⣿⣿⣿⣿⡇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⠀⠀⠀⠀⠀⠀⠀⠀⠀⠀⠀⠀⠀⠀⠀⠀⠀⠀⠀⠀⠀⠀⠀⠀⠀⠀⠀⠀⠀⢠⣀⠀⠀⠀⠀⣿⣿⣿⣿⣿⣿⣿⣿⣿⣿⣿⣿⣿⣿⣿⣿⣿⣿⣿⣿⣿⣿⣿⣿⣿⣿⣿⣿⣿⣿⣿⣿⣿⣿⣿⣿⣿⣿⣿⣿⣿⣿⣿⣿⣿⣿⣿⣿⣿⣿⣿⣿⣿⣿⣿⡇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⠀⠀⠀⠀⠀⠀⠀⠀⠀⠀⠀⠀⠀⠀⠀⠀⠀⠀⠀⠀⠀⠀⠀⠀⠀⠀⠀⠀⠀⢸⣿⣿⣦⡀⠀⣿⣿⣿⣿⣿⣿⣿⣿⣿⣿⣿⣿⣿⣿⣿⣿⣿⣿⣿⣿⣿⣿⣿⣿⣿⣿⣿⣿⣿⣿⣿⣿⣿⣿⣿⣿⣿⣿⣿⣿⣿⣿⣿⣿⣿⣿⣿⣿⣿⣿⣿⣿⣿⣿⣿⡇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⠀⠀⠀⠀⠀⠀⠀⠀⠀⠀⠀⠀⠀⠀⠀⠀⠀⠀⠀⠀⠀⠀⠀⠀⠀⠀⠀⠀⠀⠈⣿⣿⣿⣧⡀⣿⣿⣿⣿⣿⣿⣿⣿⣿⣿⣿⣿⣿⣿⣿⣿⣿⣿⣿⣿⣿⣿⣿⣿⣿⣿⣿⣿⣿⣿⣿⣿⣿⣿⣿⣿⣿⣿⣿⣿⣿⣿⣿⣿⣿⣿⣿⣿⣿⣿⣿⣿⣿⣿⣿⡇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⠀⠀⠀⠀⠀⠀⠀⠀⠀⠀⠀⠀⠀⠀⠀⠀⠀⠀⠀⠀⠀⠀⠀⠀⠀⠀⠀⠀⠀⠀⠹⣿⣿⣿⡏⢿⣿⣿⣿⣿⣿⣿⣿⣿⣿⣿⣿⣿⣿⣿⣿⣿⣿⣿⣿⣿⣿⣿⣿⣿⣿⣿⣿⣿⣿⣿⣿⣿⣿⣿⣿⣿⣿⣿⣿⣿⣿⣿⣿⣿⣿⣿⣿⣿⣿⣿⣿⣿⣿⣿⡇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⠀⠀⠀⠀⠀⠀⠀⠀⠀⠀⠀⠀⠀⠀⠀⠀⠀⠀⠀⠀⠀⠀⠀⠀⠀⠀⠀⠀⠀⠀⠀⠘⣿⣿⡇⠈⢿⣿⣿⣿⣿⣿⣿⣿⣿⣿⣿⣿⣿⣿⣿⣿⣿⣿⣿⣿⣿⣿⣿⣿⣿⣿⣿⣿⣿⣿⣿⣿⣿⣿⣿⣿⣿⣿⣿⣿⣿⣿⣿⣿⣿⣿⣿⣿⣿⣿⣿⣿⣿⣿⡇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⠀⠀⠀⠀⠀⠀⠀⠀⠀⠀⠀⠀⠀⠀⠀⠀⠀⠀⠀⠀⠀⠀⠀⠀⠀⠀⠀⠀⠀⠀⠀⠀⠘⣿⡇⠀⠈⢿⣿⣿⣿⣿⣿⣿⣿⣿⣿⣿⣿⣿⣿⣿⣿⣿⣿⣿⣿⣿⣿⣿⣿⣿⣿⣿⣿⣿⣿⣿⣿⣿⣿⣿⣿⣿⣿⣿⣿⣿⣿⣿⣿⣿⣿⣿⣿⣿⣿⣿⣿⣿⡇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⠀⠀⠀⠀⠀⠀⠀⠀⠀⠀⠀⠀⠀⠀⠀⠀⠀⠀⠀⠀⠀⠀⠀⠀⠀⠀⠀⠀⠀⠀⠀⠀⠀⠈⠇⠀⠀⠈⢿⣿⣿⣿⣿⣿⣿⣿⣿⣿⣿⣿⣿⣿⣿⣿⣿⣿⣿⣿⣿⣿⣿⣿⣿⣿⣿⣿⣿⣿⣿⣿⣿⣿⣿⣿⣿⣿⣿⣿⣿⣿⣿⣿⣿⣿⣿⣿⣿⣿⣿⣿⡇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⠀⠀⠀⠀⠀⠀⠀⠀⠀⠀⠀⠀⠀⠀⠀⠀⠀⠀⠀⠀⠀⠀⠀⠀⠀⠀⠀⠀⠀⠀⠀⠀⠀⠀⢀⠀⠀⠀⠈⢿⣿⣿⣿⣿⣿⣿⣿⣿⣿⣿⣿⣿⣿⣿⣿⣿⣿⣿⣿⣿⣿⣿⣿⣿⣿⣿⣿⣿⣿⣿⣿⣿⣿⣿⣿⣿⣿⣿⣿⣿⣿⣿⣿⣿⣿⣿⣿⣿⣿⣿⡇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⠀⠀⠀⠀⠀⠀⠀⠀⠀⠀⠀⠀⠀⠀⠀⠀⠀⠀⠀⠀⠀⠀⠀⠀⠀⠀⠀⠀⠀⠀⠀⠀⠀⠀⢸⣧⠀⠀⠀⠈⢿⣿⣿⣿⣿⣿⣿⣿⣿⣿⣿⣿⣿⣿⣿⣿⣿⣿⣿⣿⣿⣿⣿⣿⣿⣿⣿⣿⣿⣿⣿⣿⣿⣿⣿⣿⣿⣿⣿⣿⣿⣿⣿⣿⣿⣿⣿⣿⣿⣿⡇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⠀⠀⠀⠀⠀⠀⠀⠀⠀⠀⠀⠀⠀⠀⠀⠀⠀⠀⠀⠀⠀⠀⠀⠀⠀⠀⠀⠀⠀⠀⠀⠀⠀⠀⢸⣿⣧⠀⠀⠀⠈⠛⣿⣿⣿⣿⣿⣿⣿⣿⣿⣿⣿⣿⣿⣿⣿⣿⣿⣿⣿⣿⣿⣿⣿⣿⣿⣿⣿⣿⣿⣿⣿⣿⣿⣿⣿⣿⣿⣿⣿⣿⣿⣿⣿⣿⣿⣿⣿⣿⡇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⠀⠀⠀⠀⠀⠀⠀⠀⠀⠀⠀⠀⠀⠀⠀⠀⠀⠀⠀⠀⠀⠀⠀⠀⠀⠀⠀⠀⠀⠀⠀⠀⠀⠀⢸⣿⣿⡇⠀⠀⠀⠈⠙⢿⣿⣿⣿⣿⣿⣿⣿⣿⣿⣿⣿⣿⣿⣿⣿⣿⣿⣿⣿⣿⣿⣿⣿⣿⣿⣿⣿⣿⣿⣿⣿⣿⣿⣿⣿⣿⣿⣿⣿⣿⣿⣿⣿⣿⣿⣿⡇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⠀⠀⠀⠀⠀⠀⠀⠀⠀⠀⠀⠀⠀⠀⠀⠀⠀⠀⠀⠀⠀⠀⠀⠀⠀⠀⠀⠀⠀⠀⠀⠀⠀⠀⢸⣿⣿⡇⠀⠀⠀⠀⠀⠈⣿⣿⣿⣿⣿⣿⣿⣿⣿⣿⣿⣿⣿⣿⣿⣿⣿⣿⣿⣿⣿⣿⣿⣿⣿⣿⣿⣿⣿⣿⣿⣿⣿⣿⣿⣿⣿⣿⣿⣿⣿⣿⣿⣿⣿⣿⡇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⠀⠀⠀⠀⠀⠀⠀⠀⠀⠀⠀⠀⠀⠀⠀⠀⠀⠀⠀⠀⠀⠀⠀⠀⠀⠀⠀⠀⠀⠀⠀⠀⠀⠀⢸⣿⣿⡇⠀⠀⠀⠀⠀⠀⢿⣿⣿⣿⣿⣿⣿⣿⣿⣿⣿⣿⣿⣿⣿⣿⣿⣿⣿⣿⣿⣿⣿⣿⣿⣿⣿⣿⣿⣿⣿⣿⣿⣿⣿⣿⣿⣿⣿⣿⣿⣿⣿⣿⣿⣿⡇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⠀⠀⠀⠀⠀⠀⠀⠀⠀⠀⠀⠀⠀⠀⠀⠀⠀⠀⠀⠀⠀⠀⠀⠀⠀⠀⠀⠀⠀⠀⠀⠀⠀⠀⢸⣿⡿⠃⠀⠀⠀⠀⠀⠀⠈⢿⠿⢿⣿⣿⣿⣿⣿⣿⣿⣿⣿⣿⣿⣿⣿⣿⣿⣿⣿⣿⣿⣿⣿⣿⣿⣿⣿⣿⣿⣿⣿⣿⣿⣿⣿⣿⣿⣿⣿⣿⣿⣿⣿⣿⡇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⠀⠀⠀⠀⠀⠀⠀⠀⠀⠀⠀⠀⠀⠀⠀⠀⠀⠀⠀⠀⠀⠀⠀⠀⠀⠀⠀⠀⠀⠀⠀⠀⢸⣿⡇⠁⠀⠀⠀⠀⠀⠀⠀⠀⠀⠀⠀⠈⣿⣿⣿⣿⣿⣿⣿⣿⣿⣿⣿⣿⣿⣿⣿⣿⣿⣿⣿⣿⣿⣿⣿⣿⣿⣿⣿⣿⣿⣿⣿⣿⣿⣿⣿⣿⣿⣿⣿⣿⣿⣿⡇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⠀⠀⠀⠀⠀⠀⠀⠀⠀⠀⠀⠀⠀⠀⠀⠀⠀⠀⠀⠀⠀⠀⠀⠀⠀⠀⠀⠀⠀⠀⠀⠀⢸⣿⡇⠀⠀⠀⠀⠀⠀⠀⠀⠀⠀⠀⠀⢸⣿⣿⣿⣿⣿⣿⣿⣿⣿⣿⣿⣿⣿⣿⣿⣿⣿⣿⣿⣿⣿⣿⣿⣿⣿⣿⣿⣿⣿⣿⣿⣿⣿⣿⣿⣿⣿⣿⣿⣿⣿⣿⡇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⠀⠀⠀⠀⠀⠀⠀⠀⠀⠀⠀⠀⠀⠀⠀⠀⠀⠀⠀⠀⠀⠀⠀⠀⠀⠀⠀⠀⠀⠀⢀⣿⣿⣿⡇⠀⠀⠀⠀⠀⠀⠀⠀⠀⠀⠀⠀⠀⠈⢿⣿⣿⣿⣿⣿⣿⣿⣿⣿⣿⣿⣿⣿⣿⣿⣿⣿⣿⣿⣿⣿⣿⣿⣿⣿⣿⣿⣿⣿⣿⣿⣿⣿⣿⣿⣿⣿⣿⣿⣿⡇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⠀⠀⠀⠀⠀⠀⠀⠀⠀⠀⠀⠀⠀⠀⠀⠀⠀⠀⠀⠀⠀⠀⠀⠀⠀⠀⠀⠀⠀⠀⠈⣿⣿⣿⡇⠀⠀⠀⠀⠀⠀⠀⠀⠀⠀⠀⠀⠀⢠⣨⣿⣿⣿⣿⣿⣿⣿⣿⣿⣿⣿⣿⣿⣿⣿⣿⣿⣿⣿⣿⣿⣿⣿⣿⣿⣿⣿⣿⣿⣿⣿⣿⣿⣿⣿⣿⣿⣿⣿⣿⡇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⠀⠀⠀⠀⠀⠀⠀⠀⠀⠀⠀⠀⠀⠀⠀⠀⠀⠀⠀⠀⠀⠀⠀⠀⠀⠀⠀⠀⠀⠀⠈⢻⣿⣿⡇⠀⠀⠀⠀⠀⠀⠀⠀⠀⠀⠀⠀⠀⡀⣻⣿⣿⣿⣿⣿⣿⣿⣿⣿⣿⣿⣿⣿⣿⣿⣿⣿⣿⣿⣿⣿⣿⣿⣿⣿⣿⣿⣿⣿⣿⣿⣿⣿⣿⣿⣿⣿⣿⣿⣿⡇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⠀⠀⠀⠀⠀⠀⠀⠀⠀⠀⠀⠀⠀⠀⠀⠀⠀⠀⠀⠀⠀⠀⠀⠀⠀⠀⠀⠀⠀⠀⢀⣤⣿⣿⡇⠀⠀⠀⠀⠀⠀⠀⠀⠀⠀⠀⠀⠘⣿⣿⣿⣿⣿⣿⣿⣿⣿⣿⣿⣿⣿⣿⣿⣿⣿⣿⣿⣿⣿⣿⣿⣿⣿⣿⣿⣿⣿⣿⣿⣿⣿⣿⣿⣿⣿⣿⣿⣿⣿⣿⡇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⠀⠀⠀⠀⠀⠀⠀⠀⠀⠀⠀⠀⠀⠀⠀⠀⠀⠀⠀⠀⠀⠀⠀⠀⠀⠀⠀⠀⠀⢠⠟⠉⠀⢟⡇⠀⠀⠀⠀⠀⠀⠀⠀⠀⠀⠀⠀⣠⣿⣿⣿⣿⣿⣿⣿⣿⣿⣿⣿⣿⣿⣿⣿⣿⣿⣿⣿⣿⣿⣿⣿⣿⣿⣿⣿⣿⣿⣿⣿⣿⣿⣿⣿⣿⣿⣿⣿⣿⣿⣿⡇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⠀⠀⠀⠀⠀⠀⠀⠀⠀⠀⠀⠀⠀⠀⠀⠀⠀⠀⠀⠀⠀⠀⠀⠀⠀⠀⠀⠀⠀⢸⣄⠀⣠⣾⡇⠀⠀⠀⠀⠀⠀⠀⠀⠀⢠⣠⢨⣿⣿⣿⣿⣿⣿⣿⣿⣿⣿⣿⣿⣿⣿⣿⣿⣿⣿⣿⣿⣿⣿⣿⣿⣿⣿⣿⣿⣿⣿⣿⣿⣿⣿⣿⣿⣿⣿⣿⣿⣿⣿⣿⡇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⠀⠀⠀⠀⠀⠀⠀⠀⠀⠀⠀⠀⠀⠀⠀⠀⠀⠀⠀⠀⠀⠀⠀⠀⠀⠀⠀⠀⠀⠀⢹⣿⣥⣿⡇⠀⠀⠀⠀⠀⠀⠀⠀⠀⠈⠉⠸⣿⣿⣿⣿⣿⣿⣿⣿⣿⣿⣿⣿⣿⣿⣿⣿⣿⣿⣿⣿⣿⣿⣿⣿⣿⣿⣿⣿⣿⣿⣿⣿⣿⣿⣿⣿⣿⣿⣿⣿⣿⣿⣿⡇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⠀⠀⠀⠀⠀⠀⠀⠀⠀⠀⠀⠀⠀⠀⠀⠀⠀⠀⠀⠀⠀⠀⠀⠀⠀⠀⠀⠀⠀⣠⣯⠋⠻⣿⡇⠀⠀⠀⠀⠀⠀⠀⠀⠀⠀⠀⠀⣿⣿⣿⣿⣿⣿⣿⣿⣿⣿⣿⣿⣿⣿⣿⣿⣿⣿⣿⣿⣿⣿⣿⣿⣿⣿⣿⣿⣿⣿⣿⣿⣿⣿⣿⣿⣿⣿⣿⣿⣿⣿⣿⡇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⠀⠀⠀⠀⠀⠀⠀⠀⠀⠀⠀⠀⠀⠀⠀⠀⠀⠀⠀⠀⠀⠀⠀⠀⠀⠀⠀⠀⢰⡿⠃⠀⠀⣿⡇⠀⠀⠀⠀⠀⠀⠀⠀⠀⠀⠀⠀⢿⣿⣿⣿⣿⣿⣿⣿⣿⣿⣿⣿⣿⣿⣿⣿⣿⣿⣿⣿⣿⣿⣿⣿⣿⣿⣿⣿⣿⣿⣿⣿⣿⣿⣿⣿⣿⣿⣿⣿⣿⣿⣿⡇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⠀⠀⠀⠀⠀⠀⠀⠀⠀⠀⠀⠀⠀⠀⠀⠀⠀⠀⠀⠀⠀⠀⠀⠀⠀⠀⠀⠀⣿⠃⠀⠀⠀⠸⡇⠀⠀⠀⠀⠀⠀⠀⠀⠀⠀⠀⠀⠈⢻⣿⣿⣿⣿⣿⣿⣿⣿⣿⣿⣿⣿⣿⣿⣿⣿⣿⣿⣿⣿⣿⣿⣿⣿⣿⣿⣿⣿⣿⣿⣿⣿⣿⣿⣿⣿⣿⣿⣿⣿⣿⡇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⠀⠀⠀⠀⠀⠀⠀⠀⠀⠀⠀⠀⠀⠀⠀⠀⠀⠀⠀⠀⠀⠀⠀⠀⠀⠀⠀⢸⡏⠀⠀⠀⠀⠀⡇⠀⠀⠀⠀⠀⠀⠀⠀⠀⠀⠀⠀⠀⠈⠛⠿⣿⣿⣿⣿⣿⣿⣿⣿⣿⣿⣿⣿⣿⣿⣿⣿⣿⣿⣿⣿⣿⣿⣿⣿⣿⣿⣿⣿⣿⣿⣿⣿⣿⣿⣿⣿⣿⣿⣿⡇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⠀⠀⠀⠀⠀⠀⠀⠀⠀⠀⠀⠀⠀⠀⠀⠀⠀⠀⠀⠀⠀⠀⠀⠀⠀⠀⠀⣾⠀⠀⠀⠀⠀⣸⡇⠀⠀⠀⠀⠀⠀⠀⠀⠀⠀⠀⠀⢀⡀⠀⣸⣿⣿⣿⣿⣿⣿⣿⣿⣿⣿⣿⣿⣿⣿⣿⣿⣿⣿⣿⣿⣿⣿⣿⣿⣿⣿⣿⣿⣿⣿⣿⣿⣿⣿⣿⣿⣿⣿⣿⡇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⠀⠀⠀⠀⠀⠀⠀⠀⠀⠀⠀⠀⠀⠀⠀⠀⠀⠀⠀⠀⠀⠀⠀⠀⠀⠀⢰⣿⠀⠀⠀⠀⢀⣿⣿⠀⠀⠀⠀⠀⠀⠀⠀⠀⠀⠀⠀⣾⣿⣶⣿⣿⣿⣿⣿⣿⣿⣿⣿⣿⣿⣿⣿⣿⣿⣿⣿⣿⣿⣿⣿⣿⣿⣿⣿⣿⣿⣿⣿⣿⣿⣿⣿⣿⣿⣿⣿⣿⣿⣿⡇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⠀⠀⠀⠀⠀⠀⠀⠀⠀⠀⠀⠀⠀⠀⠀⠀⠀⠀⠀⠀⠀⠀⠀⠀⠀⠀⣸⣿⠀⠀⠀⠀⢸⣿⠸⠀⠀⠀⠀⠀⠀⠀⠀⠀⠀⠀⠀⠻⣿⣿⣿⣿⣿⣿⣿⣿⣿⣿⣿⣿⣿⣿⣿⣿⣿⣿⣿⣿⣿⣿⣿⣿⣿⣿⣿⣿⣿⣿⣿⣿⣿⣿⣿⣿⣿⣿⣿⣿⣿⣿⡇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⠀⠀⠀⠀⠀⠀⠀⠀⠀⠀⠀⠀⠀⠀⠀⠀⠀⠀⠀⠀⠀⠀⠀⠀⠀⠀⣿⣿⠀⠀⠀⠀⣿⡟⠀⠀⠀⠀⠀⠀⠀⠀⠀⠀⠀⠀⠀⠀⠈⠻⣿⣿⣿⣿⣿⣿⣿⣿⣿⣿⣿⣿⣿⣿⣿⣿⣿⣿⣿⣿⣿⣿⣿⣿⣿⣿⣿⣿⣿⣿⣿⣿⣿⣿⣿⣿⣿⣿⣿⣿⡇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⠀⠀⠀⠀⠀⠀⠀⠀⠀⠀⠀⠀⠀⠀⠀⠀⠀⠀⠀⠀⠀⠀⠀⠀⠀⠀⠿⠉⠀⠀⠀⢰⣿⡇⠀⠀⠀⠀⠀⠀⠀⠀⠀⠀⠀⠀⠀⠀⠀⠀⠈⠻⣿⣿⣿⣿⣿⣿⣿⣿⣿⣿⣿⣿⣿⣿⣿⣿⣿⣿⣿⣿⣿⣿⣿⣿⣿⣿⣿⣿⣿⣿⣿⣿⣿⣿⣿⣿⣿⣿⡇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⠀⠀⠀⠀⠀⠀⠀⠀⠀⠀⠀⠀⠀⠀⠀⠀⠀⠀⠀⠀⠀⠀⠀⠀⠀⠀⠀⠀⠀⠀⠀⠀⠀⢸⣿⡿⢿⣿⣿⣿⣿⣿⣿⣿⣿⣿⣿⣿⣿⣿⣿⣿⣿⣿⣿⣿⣿⣿⣿⣿⣿⣿⣿⣿⣿⣿⣿⣿⣿⣿⣿⣿⣿⣿⣿⣿⣿⣿⣿⣿⣿⣿⣿⣿⣿⣿⣿⣿⣿⣿⡇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⠀⠀⠀⠀⠀⠀⠀⠀⠀⠀⠀⠀⠀⠀⠀⠀⠀⠀⠀⠀⠀⠀⠀⠀⠀⠀⠀⠀⠀⠀⠀⠀⠀⢸⣿⡇⠀⠈⠙⠛⠿⣿⣿⣿⣿⣿⣿⣿⣿⣿⣿⣿⣿⣿⣿⣿⣿⣿⣿⣿⣿⣿⣿⣿⣿⣿⣿⣿⣿⣿⣿⣿⣿⣿⣿⣿⣿⣿⣿⣿⣿⣿⣿⣿⣿⣿⣿⣿⣿⣿⡇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⠀⠀⠀⠀⠀⠀⠀⠀⠀⠀⠀⠀⠀⠀⠀⠀⠀⠀⠀⠀⠀⠀⠀⠀⠀⠀⠀⠀⠀⠀⠀⠀⠀⢸⣿⣿⠀⠀⠀⠀⠀⠀⢻⣿⣿⣿⣿⣿⣿⣿⣿⣿⣿⣿⣿⣿⣿⣿⣿⣿⣿⣿⣿⣿⣿⣿⣿⣿⣿⣿⣿⣿⣿⣿⣿⣿⣿⣿⣿⣿⣿⣿⣿⣿⣿⣿⣿⣿⣿⣿⡇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⠀⠀⠀⠀⠀⠀⠀⠀⠀⠀⠀⠀⠀⠀⠀⠀⠀⠀⠀⠀⠀⠀⠀⠀⠀⠀⠀⠀⠀⠀⠀⠀⠀⢸⣿⣿⣧⡀⠀⠀⠀⠀⠀⠹⣿⣿⣿⣿⣿⣿⣿⣿⣿⣿⣿⣿⣿⣿⣿⣿⣿⣿⣿⣿⣿⣿⣿⣿⣿⣿⣿⣿⣿⣿⣿⣿⣿⣿⣿⣿⣿⣿⣿⣿⣿⣿⣿⣿⣿⣿⡇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⠀⠀⠀⠀⠀⠀⠀⠀⠀⠀⠀⠀⠀⠀⠀⠀⠀⠀⠀⠀⠀⠀⠀⠀⠀⠀⠀⠀⠀⠀⠀⠀⠀⢸⣿⣿⣿⣷⡄⠀⠀⠀⠀⠀⠹⣿⣿⣿⣿⣿⣿⣿⣿⣿⣿⣿⣿⣿⣿⣿⣿⣿⣿⣿⣿⣿⣿⣿⣿⣿⣿⣿⣿⣿⣿⣿⣿⣿⣿⣿⣿⣿⣿⣿⣿⣿⣿⣿⣿⣿⡇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⠀⠀⠀⠀⠀⠀⠀⠀⠀⠀⠀⠀⠀⠀⠀⠀⠀⠀⠀⠀⠀⠀⠀⠀⠀⠀⠀⠀⠀⠀⠀⠀⠀⣾⣿⣿⣿⣿⣿⣆⠀⠀⠀⠀⠀⠙⣿⣿⣿⣿⣿⣿⣿⣿⣿⣿⣿⣿⣿⣿⣿⣿⣿⣿⣿⣿⣿⣿⣿⣿⣿⣿⣿⣿⣿⣿⣿⣿⣿⣿⣿⣿⣿⣿⣿⣿⣿⣿⣿⣿⡇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⠀⠀⠀⠀⠀⠀⠀⠀⠀⠀⠀⠀⠀⠀⠀⠀⠀⠀⠀⠀⠀⠀⠀⠀⠀⠀⠀⠀⠀⠀⠀⠀⠀⣿⣿⣿⣿⣿⣿⣿⣷⡀⠀⠀⠀⠀⠘⣿⣿⣿⣿⣿⣿⣿⣿⣿⣿⣿⣿⣿⣿⣿⣿⣿⣿⣿⣿⣿⣿⣿⣿⣿⣿⣿⣿⣿⣿⣿⣿⣿⣿⣿⣿⣿⣿⣿⣿⣿⣿⣿⡇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⠀⠀⠀⠀⠀⠀⠀⠀⠀⠀⠀⠀⠀⠀⠀⠀⠀⠀⠀⠀⠀⠀⠀⠀⠀⠀⠀⠀⠀⠀⠀⠀⠀⣿⣿⣿⣿⣿⣿⣿⣿⣿⣆⠀⠀⠀⠀⠘⢿⣿⣿⣿⣿⣿⣿⣿⣿⣿⣿⣿⣿⣿⣿⣿⣿⣿⣿⣿⣿⣿⣿⣿⣿⣿⣿⣿⣿⣿⣿⣿⣿⣿⣿⣿⣿⣿⣿⣿⣿⣿⡇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⠀⠀⠀⠀⠀⠀⠀⠀⠀⠀⠀⠀⠀⠀⠀⠀⠀⠀⠀⠀⠀⠀⠀⠀⠀⠀⠀⠀⠀⠀⠀⠀⠀⣿⣿⣿⣿⣿⣿⣿⣿⣿⣿⣧⡀⠀⠀⠀⠈⠿⢿⣿⣿⣿⣿⣿⣿⣿⣿⣿⣿⣿⣿⣿⣿⣿⣿⣿⣿⣿⣿⣿⣿⣿⣿⣿⣿⣿⣿⣿⣿⣿⣿⣿⣿⣿⣿⣿⣿⣿⡇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⠀⠀⠀⠀⠀⠀⠀⠀⠀⠀⠀⠀⠀⠀⠀⠀⠀⠀⠀⠀⠀⠀⠀⠀⠀⠀⠀⠀⠀⠀⠀⠀⠀⣿⣿⣿⣿⡿⠋⠀⠙⢿⣿⣿⣷⣄⠀⠀⠀⠀⠒⢿⣿⣿⣿⣿⣿⣿⣿⣿⣿⣿⣿⣿⣿⣿⣿⣿⣿⣿⣿⣿⣿⣿⣿⣿⣿⣿⣿⣿⣿⣿⣿⣿⣿⣿⣿⣿⣿⣿⡇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⠀⠀⠀⠀⠀⠀⠀⠀⠀⠀⠀⠀⠀⠀⠀⠀⠀⠀⠀⠀⠀⠀⠀⠀⠀⠀⠀⠀⠀⠀⠀⠀⢀⠻⣿⡿⠋⠁⠀⠀⠀⠀⠀⠀⠉⠁⠀⠀⠀⠀⠀⠀⢻⣿⣿⣿⣿⣿⣿⣿⣿⣿⣿⣿⣿⣿⣿⣿⣿⣿⣿⣿⣿⣿⣿⣿⣿⣿⣿⣿⣿⣿⣿⣿⣿⣿⣿⣿⣿⣿⡇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⠀⠀⠀⠀⠀⠀⠀⠀⠀⠀⠀⠀⠀⠀⠀⠀⠀⠀⠀⠀⠀⠀⠀⠀⠀⠀⠀⠀⠀⠀⠀⠀⠸⠀⠀⠀⠀⠀⠀⠀⠀⠀⠀⠀⠀⠀⠀⠀⠀⠀⠀⠀⠸⣿⣿⣿⣿⣿⣿⣿⣿⣿⣿⣿⣿⣿⣿⣿⣿⣿⣿⣿⣿⣿⣿⣿⣿⣿⣿⣿⣿⣿⣿⣿⣿⣿⣿⣿⣿⣿⡇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⠀⠀⠀⠀⠀⠀⠀⠀⠀⠀⠀⠀⠀⠀⠀⠀⠀⠀⠀⠀⠀⠀⠀⠀⠀⠀⠀⠀⠀⠀⠀⢀⠀⠀⠀⠀⠀⠀⠀⠀⠀⠀⠀⠀⠀⠀⠀⠀⠀⠀⠀⠀⠀⠘⣿⣿⣿⣿⣿⣿⣿⣿⣿⣿⣿⣿⣿⣿⣿⣿⣿⣿⣿⣿⣿⣿⣿⣿⣿⣿⣿⣿⣿⣿⣿⣿⣿⣿⣿⣿⡇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⠀⠀⠀⠀⠀⠀⠀⠀⠀⠀⠀⠀⠀⠀⠀⠀⠀⠀⠀⠀⠀⠀⠀⠀⠀⠀⠀⠀⠀⠀⠀⠸⢿⠀⠀⠀⠀⠀⠀⠀⠀⠀⠀⠀⠀⠀⠀⠀⠀⠀⠀⠀⠀⠀⣸⣿⣿⣿⣿⣿⣿⣿⣿⣿⣿⣿⣿⣿⣿⣿⣿⣿⣿⣿⣿⣿⣿⣿⣿⣿⣿⣿⣿⣿⣿⣿⣿⣿⣿⣿⡇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⠀⠀⠀⠀⠀⠀⠀⠀⠀⠀⠀⠀⠀⠀⠀⠀⠀⠀⠀⠀⠀⠀⠀⠀⠀⠀⠀⠀⠀⠀⠀⢠⣾⠀⠀⠀⠀⠀⠀⠀⠀⠀⠀⠀⠀⠀⠀⠀⠀⠀⣰⣿⣷⣾⣿⣿⣿⣿⣿⣿⣿⣿⣿⣿⣿⣿⣿⣿⣿⣿⣿⣿⣿⣿⣿⣿⣿⣿⣿⣿⣿⣿⣿⣿⣿⣿⣿⣿⣿⣿⡇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⠀⠀⠀⠀⠀⠀⠀⠀⠀⠀⠀⠀⠀⠀⠀⠀⠀⠀⠀⠀⠀⠀⠀⠀⠀⠀⠀⠀⠀⠀⠀⠀⣹⠀⠀⠀⠀⠀⠀⠀⠀⠀⠀⠀⠀⠀⠀⠀⠀⣰⣿⣿⣿⣿⣿⣿⣿⣿⣿⣿⣿⣿⣿⣿⣿⣿⣿⣿⣿⣿⣿⣿⣿⣿⣿⣿⣿⣿⣿⣿⣿⣿⣿⣿⣿⣿⣿⣿⣿⣿⡇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⠀⠀⠀⠀⠀⠀⠀⠀⠀⠀⠀⠀⠀⠀⠀⠀⠀⠀⠀⠀⠀⠀⠀⠀⠀⠀⠀⠀⠀⠀⠀⢸⡁⣿⡀⠀⠀⠀⠀⠀⠀⠀⠀⠀⠀⠀⠀⠀⢀⣿⣿⣿⣿⣿⣿⣿⣿⣿⣿⣿⣿⣿⣿⣿⣿⣿⣿⣿⣿⣿⣿⣿⣿⣿⣿⣿⣿⣿⣿⣿⣿⣿⣿⣿⣿⣿⣿⣿⣿⣿⡇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⠀⠀⠀⠀⠀⠀⠀⠀⠀⠀⠀⠀⠀⠀⠀⠀⠀⠀⠀⠀⠀⠀⠀⠀⠀⠀⠀⠀⠀⠀⠀⠈⢳⠻⣷⣧⠀⠀⠀⠀⠀⠀⠀⠀⠀⠀⠀⢀⣾⣿⣿⣿⣿⣿⣿⣿⣿⣿⣿⣿⣿⣿⣿⣿⣿⣿⣿⣿⣿⣿⣿⣿⣿⣿⣿⣿⣿⣿⣿⣿⣿⣿⣿⣿⣿⣿⣿⣿⣿⣿⡇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⠀⠀⠀⠀⠀⠀⠀⠀⠀⠀⠀⠀⠀⠀⠀⠀⠀⠀⠀⠀⠀⠀⠀⠀⠀⠀⠀⠀⠀⠀⠀⠀⠀⡀⠀⠙⠀⠀⠀⠀⠀⠀⠀⠀⠀⠀⠠⢾⣿⣿⣿⣿⣿⣿⣿⣿⣿⣿⣿⣿⣿⣿⣿⣿⣿⣿⣿⣿⣿⣿⣿⣿⣿⣿⣿⣿⣿⣿⣿⣿⣿⣿⣿⣿⣿⣿⣿⣿⣿⣿⡇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⠀⠀⠀⠀⠀⠀⠀⠀⠀⠀⠀⠀⠀⠀⠀⠀⠀⠀⠀⠀⠀⠀⠀⠀⠀⠀⠀⠀⠀⠀⠀⢀⠤⠅⡂⠀⠀⠀⠀⠀⠀⠀⠀⠀⠀⠀⠀⠀⣿⣿⣿⣿⣿⣿⣿⣿⣿⣿⣿⣿⣿⣿⣿⣿⣿⣿⣿⣿⣿⣿⣿⣿⣿⣿⣿⣿⣿⣿⣿⣿⣿⣿⣿⣿⣿⣿⣿⣿⣿⣿⡇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⠀⠀⠀⠀⠀⠀⠀⠀⠀⠀⠀⠀⠀⠀⠀⠀⠀⠀⠀⠀⠀⠀⠀⠀⠀⠀⠀⠀⠀⢀⢔⡥⠊⣾⡇⠀⠀⠀⠀⠀⠀⠀⠀⠀⠀⠀⠀⠀⢿⣿⣿⣿⣿⣿⣿⣿⣿⣿⣿⣿⣿⣿⣿⣿⣿⣿⣿⣿⣿⣿⣿⣿⣿⣿⣿⣿⣿⣿⣿⣿⣿⣿⣿⣿⣿⣿⣿⣿⣿⣿⡇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⠀⠀⠀⠀⠀⠀⠀⠀⠀⠀⠀⠀⠀⠀⠀⠀⠀⠀⠀⠀⠀⠀⠀⠀⠀⠀⠀⠀⢠⡾⠋⠀⠀⣿⠏⠀⠀⠀⠀⠀⠀⠀⠀⠀⠀⠀⠀⠀⠈⢿⣿⣿⣿⣿⣿⣿⣿⣿⣿⣿⣿⣿⣿⣿⣿⣿⣿⣿⣿⣿⣿⣿⣿⣿⣿⣿⣿⣿⣿⣿⣿⣿⣿⣿⣿⣿⣿⣿⣿⣿⡇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⠀⠀⠀⠀⠀⠀⠀⠀⠀⠀⠀⠀⠀⠀⠀⠀⠀⠀⠀⠀⠀⠀⠀⠀⠀⠀⠀⢀⡿⠁⠀⠀⠀⠏⠀⡀⠀⠀⠀⠀⠀⠀⠀⠀⠀⠀⠀⠀⠀⠈⠿⠿⣿⣿⣿⣿⣿⣿⣿⣿⣿⣿⣿⣿⣿⣿⣿⣿⣿⣿⣿⣿⣿⣿⣿⣿⣿⣿⣿⣿⣿⣿⣿⣿⣿⣿⣿⣿⣿⣿⡇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⠀⠀⠀⠀⠀⠀⠀⠀⠀⠀⠀⠀⠀⠀⠀⠀⠀⠀⠀⠀⠀⠀⠀⠀⠀⠀⠀⡼⠁⠀⠀⠀⢀⠀⢠⠁⠀⠀⠀⠀⠀⠀⠀⠀⠀⠀⠀⠀⢀⡀⠀⣰⣿⣿⣿⣿⣿⣿⣿⣿⣿⣿⣿⣿⣿⣿⣿⣿⣿⣿⣿⣿⣿⣿⣿⣿⣿⣿⣿⣿⣿⣿⣿⣿⣿⣿⣿⣿⣿⣿⡇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⠀⠀⠀⠀⠀⠀⠀⠀⠀⠀⠀⠀⠀⠀⠀⠀⠀⠀⠀⠀⠀⠀⠀⠀⠀⠀⢠⠃⠀⠀⠀⠀⣼⠀⡎⠀⠀⠀⠀⠀⠀⠀⠀⠀⠀⠀⠀⠀⢸⣿⣶⣿⣿⣿⣿⣿⣿⣿⣿⣿⣿⣿⣿⣿⣿⣿⣿⣿⣿⣿⣿⣿⣿⣿⣿⣿⣿⣿⣿⣿⣿⣿⣿⣿⣿⣿⣿⣿⣿⣿⡇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⠀⠀⠀⠀⠀⠀⠀⠀⠀⠀⠀⠀⠀⠀⠀⠀⠀⠀⠀⠀⠀⠀⠀⠀⠀⠀⣾⠀⠀⠀⠀⢰⣿⢰⠃⠀⠀⠀⠀⠀⠀⠀⠀⠀⠀⠀⠀⠀⠻⣿⣿⣿⣿⣿⣿⣿⣿⣿⣿⣿⣿⣿⣿⣿⣿⣿⣿⣿⣿⣿⣿⣿⣿⣿⣿⣿⣿⣿⣿⣿⣿⣿⣿⣿⣿⣿⣿⣿⣿⣿⡇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⠀⠀⠀⠀⠀⠀⠀⠀⠀⠀⠀⠀⠀⠀⠀⠀⠀⠀⠀⠀⠀⠀⠀⠀⠀⢠⠏⠀⠀⠀⠀⣾⣿⣼⠀⠀⠀⠀⠀⠀⠀⠀⠀⠀⠀⠀⠀⠀⠀⠈⠻⣿⣿⣿⣿⣿⣿⣿⣿⣿⣿⣿⣿⣿⣿⣿⣿⣿⣿⣿⣿⣿⣿⣿⣿⣿⣿⣿⣿⣿⣿⣿⣿⣿⣿⣿⣿⣿⣿⣿⡇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⠀⠀⠀⠀⠀⠀⠀⠀⠀⠀⠀⠀⠀⠀⠀⠀⠀⠀⠀⠀⠀⠀⠀⠀⠀⠈⠀⠀⠀⠀⢰⣿⡏⡇⠀⠀⠀⠀⠀⠀⠀⠀⠀⠀⠀⠀⠀⠀⠀⠀⠀⠈⠻⣿⣿⣿⣿⣿⣿⣿⣿⣿⣿⣿⣿⣿⣿⣿⣿⣿⣿⣿⣿⣿⣿⣿⣿⣿⣿⣿⣿⣿⣿⣿⣿⣿⣿⣿⣿⣿⡇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⠀⠀⠀⠀⠀⠀⠀⠀⠀⠀⠀⠀⠀⠀⠀⠀⠀⠀⠀⠀⠀⠀⠀⠀⠀⠀⠀⠀⠀⠀⣼⣿⠇⡇⠀⠀⠀⠀⠀⠀⠀⠀⠀⠀⠀⠀⠀⠰⣄⠀⠀⠀⠀⠈⢿⣿⣿⣿⣿⣿⣿⣿⣿⣿⣿⣿⣿⣿⣿⣿⣿⣿⣿⣿⣿⣿⣿⣿⣿⣿⣿⣿⣿⣿⣿⣿⣿⣿⣿⣿⡇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⠀⠀⠀⠀⠀⠀⠀⠀⠀⠀⠀⠀⠀⠀⠀⠀⠀⠀⠀⠀⠀⠀⠀⠀⠀⠀⠀⠀⠀⠀⣿⣿⠀⠃⠀⠀⠀⠀⠀⠀⠀⠀⠀⠀⠀⠀⠀⠀⢹⣷⣄⠀⠀⠀⠀⠉⠻⣿⣿⣿⣿⣿⣿⣿⣿⣿⣿⣿⣿⣿⣿⣿⣿⣿⣿⣿⣿⣿⣿⣿⣿⣿⣿⣿⣿⣿⣿⣿⣿⣿⡇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⠀⠀⠀⠀⠀⠀⠀⠀⠀⠀⠀⠀⠀⠀⠀⠀⠀⠀⠀⠀⠀⠀⠀⠀⠀⠀⠀⠀⠀⠀⠀⠀⢸⣿⣿⣿⣿⣿⣿⣿⣿⣿⣿⣿⡿⠿⢿⣿⣿⣿⣿⣿⣿⣿⣿⣿⣿⣿⣿⣿⣿⣿⣿⣿⣿⣿⣿⣿⣿⣿⣿⣿⣿⣿⣿⣿⣿⣿⣿⣿⣿⣿⣿⣿⣿⣿⣿⣿⣿⣿⡇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⠀⠀⠀⠀⠀⠀⠀⠀⠀⠀⠀⠀⠀⠀⠀⠀⠀⠀⠀⠀⠀⠀⠀⠀⠀⠀⠀⠀⠀⠀⠀⠀⢸⣿⣿⣿⣿⣿⣿⣿⣿⣿⣿⣿⡇⠀⠀⠙⢿⣿⣿⣿⣿⣿⣿⣿⣿⣿⣿⣿⣿⣿⣿⣿⣿⣿⣿⣿⣿⣿⣿⣿⣿⣿⣿⣿⣿⣿⣿⣿⣿⣿⣿⣿⣿⣿⣿⣿⣿⣿⡇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⠀⠀⠀⠀⠀⠀⠀⠀⠀⠀⠀⠀⠀⠀⠀⠀⠀⠀⠀⠀⠀⠀⠀⠀⠀⠀⠀⠀⠀⠀⠀⠀⢸⣿⣿⣿⣿⣿⣿⣿⣿⣿⣿⣿⣇⠀⠀⠀⠀⠙⢿⣿⣿⣿⣿⣿⣿⣿⣿⣿⣿⣿⣿⣿⣿⣿⣿⣿⣿⣿⣿⣿⣿⣿⣿⣿⣿⣿⣿⣿⣿⣿⣿⣿⣿⣿⣿⣿⣿⣿⡇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⠀⠀⠀⠀⠀⠀⠀⠀⠀⠀⠀⠀⠀⠀⠀⠀⠀⠀⠀⠀⠀⠀⠀⠀⠀⠀⠀⠀⠀⠀⠀⠀⢸⣿⣿⣿⣿⣿⣿⣿⣿⣿⣿⣿⣿⣆⠀⠀⠀⠀⠀⢻⣿⣿⣿⣿⣿⣿⣿⣿⣿⣿⣿⣿⣿⣿⣿⣿⣿⣿⣿⣿⣿⣿⣿⣿⣿⣿⣿⣿⣿⣿⣿⣿⣿⣿⣿⣿⣿⣿⡇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⠀⠀⠀⠀⠀⠀⠀⠀⠀⠀⠀⠀⠀⠀⠀⠀⠀⠀⠀⠀⠀⠀⠀⠀⠀⠀⠀⠀⠀⠀⠀⠀⢸⣿⣿⣿⣿⣿⣿⣿⣿⣿⣿⣿⣿⣿⣧⠀⠀⠀⠀⠀⢻⣿⣿⣿⣿⣿⣿⣿⣿⣿⣿⣿⣿⣿⣿⣿⣿⣿⣿⣿⣿⣿⣿⣿⣿⣿⣿⣿⣿⣿⣿⣿⣿⣿⣿⣿⣿⣿⡇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⠀⠀⠀⠀⠀⠀⠀⠀⠀⠀⠀⠀⠀⠀⠀⠀⠀⠀⠀⠀⠀⠀⠀⠀⠀⠀⠀⠀⠀⠀⠀⠀⢸⣿⣿⣿⣿⡿⠛⠻⣿⣿⣿⣿⣿⣿⠿⣧⡀⠀⠀⠀⠈⢿⣿⣿⣿⣿⣿⣿⣿⣿⣿⣿⣿⣿⣿⣿⣿⣿⣿⣿⣿⣿⣿⣿⣿⣿⣿⣿⣿⣿⣿⣿⣿⣿⣿⣿⣿⣿⡇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⠀⠀⠀⠀⠀⠀⠀⠀⠀⠀⠀⠀⠀⠀⠀⠀⠀⠀⠀⠀⠀⠀⠀⠀⠀⠀⠀⠀⠀⠀⠀⠀⢸⣿⣿⣿⠟⠀⠀⠀⠈⠉⠉⠉⠛⠁⠀⠘⣷⡀⠀⠀⠀⠈⣿⣿⣿⣿⣿⣿⣿⣿⣿⣿⣿⣿⣿⣿⣿⣿⣿⣿⣿⣿⣿⣿⣿⣿⣿⣿⣿⣿⣿⣿⣿⣿⣿⣿⣿⣿⡇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⠀⠀⠀⠀⠀⠀⠀⠀⠀⠀⠀⠀⠀⠀⠀⠀⠀⠀⠀⠀⠀⠀⠀⠀⠀⠀⠀⠀⠀⠀⠀⠀⠀⠈⠛⠁⠀⠀⠀⠀⠀⠀⠀⠀⠀⠀⠀⠀⣿⣷⡄⠀⠀⠀⠈⠙⣿⣿⣿⣿⣿⣿⣿⣿⣿⣿⣿⣿⣿⣿⣿⣿⣿⣿⣿⣿⣿⣿⣿⣿⣿⣿⣿⣿⣿⣿⣿⣿⣿⣿⡇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⠀⠀⠀⠀⠀⠀⠀⠀⠀⠀⠀⠀⠀⠀⠀⠀⠀⠀⠀⠀⠀⠀⠀⠀⠀⠀⠀⠀⠀⠀⠀⠀⢀⠀⠀⠀⠀⠀⠀⠀⠀⠀⠀⠀⠀⠀⠀⠀⣿⣿⠇⠀⠀⠀⠀⠀⠘⣿⣿⣿⣿⣿⣿⣿⣿⣿⣿⣿⣿⣿⣿⣿⣿⣿⣿⣿⣿⣿⣿⣿⣿⣿⣿⣿⣿⣿⣿⣿⣿⣿⡇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⠀⠀⠀⠀⠀⠀⠀⠀⠀⠀⠀⠀⠀⠀⠀⠀⠀⠀⠀⠀⠀⠀⠀⠀⠀⠀⠀⠀⠀⠀⠀⢰⡜⠀⠀⠀⠀⠀⠀⠀⠀⠀⠀⠀⠀⠀⠀⠀⠀⡀⠀⠀⠀⠀⠀⠀⠘⣿⣿⣿⣿⣿⣿⣿⣿⣿⣿⣿⣿⣿⣿⣿⣿⣿⣿⣿⣿⣿⣿⣿⣿⣿⣿⣿⣿⣿⣿⣿⣿⣿⡇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⠀⠀⠀⠀⠀⠀⠀⠀⠀⠀⠀⠀⠀⠀⠀⠀⠀⠀⠀⠀⠀⠀⠀⠀⠀⠀⠀⠀⠀⠀⠀⠀⡠⠀⠀⠀⠀⠀⠀⠀⠀⠀⠀⠀⠀⠀⠀⠀⠀⠀⠀⠀⠀⠀⠀⠀⠀⢸⣿⣿⣿⣿⣿⣿⣿⣿⣿⣿⣿⣿⣿⣿⣿⣿⣿⣿⣿⣿⣿⣿⣿⣿⣿⣿⣿⣿⣿⣿⣿⣿⡇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⠀⠀⠀⠀⠀⠀⠀⠀⠀⠀⠀⠀⠀⠀⠀⠀⠀⠀⠀⠀⠀⠀⠀⠀⠀⠀⠀⠀⠀⠀⠀⠀⢃⠀⠀⠀⠀⠀⠀⠀⠀⠀⠀⠀⠀⠀⠀⠀⠀⠀⠀⠀⠀⠀⣠⣤⣤⣿⣿⣿⣿⣿⣿⣿⣿⣿⣿⣿⣿⣿⣿⣿⣿⣿⣿⣿⣿⣿⣿⣿⣿⣿⣿⣿⣿⣿⣿⣿⣿⣿⡇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⠀⠀⠀⠀⠀⠀⠀⠀⠀⠀⠀⠀⠀⠀⠀⠀⠀⠀⠀⠀⠀⠀⠀⠀⠀⠀⠀⠀⠀⠀⠀⠀⠀⠰⡇⠀⠀⠀⠀⠀⠀⠀⠀⠀⠀⠀⠀⠀⠀⠀⠀⣀⣴⣿⣿⣿⣿⣿⣿⣿⣿⣿⣿⣿⣿⣿⣿⣿⣿⣿⣿⣿⣿⣿⣿⣿⣿⣿⣿⣿⣿⣿⣿⣿⣿⣿⣿⣿⣿⣿⡇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⠀⠀⠀⠀⠀⠀⠀⠀⠀⠀⠀⠀⠀⠀⠀⠀⠀⠀⠀⠀⠀⠀⠀⠀⠀⠀⠀⠀⠀⠀⠀⠀⢠⠀⠙⢤⡄⠀⠀⠀⠀⠀⠀⠀⠀⠀⠀⠀⠀⢀⣴⣿⣿⣿⣿⣿⣿⣿⣿⣿⣿⣿⣿⣿⣿⣿⣿⣿⣿⣿⣿⣿⣿⣿⣿⣿⣿⣿⣿⣿⣿⣿⣿⣿⣿⣿⣿⣿⣿⣿⡇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⠀⠀⠀⠀⠀⠀⠀⠀⠀⠀⠀⠀⠀⠀⠀⠀⠀⠀⠀⠀⠀⠀⠀⠀⠀⠀⠀⠀⠀⠀⠀⠀⢸⣷⣄⠀⠁⠁⠀⠀⠀⠀⠀⠀⠀⠀⠀⢀⣴⣿⣿⣿⣿⣿⣿⣿⣿⣿⣿⣿⣿⣿⣿⣿⣿⣿⣿⣿⣿⣿⣿⣿⣿⣿⣿⣿⣿⣿⣿⣿⣿⣿⣿⣿⣿⣿⣿⣿⣿⣿⡇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⠀⠀⠀⠀⠀⠀⠀⠀⠀⠀⠀⠀⠀⠀⠀⠀⠀⠀⠀⠀⠀⠀⠀⠀⠀⠀⠀⠀⠀⠀⠀⠀⢸⡿⠛⠁⠀⠀⠀⠀⠀⠀⠀⠀⠀⠀⠀⠀⢹⣿⣿⣿⣿⣿⣿⣿⣿⣿⣿⣿⣿⣿⣿⣿⣿⣿⣿⣿⣿⣿⣿⣿⣿⣿⣿⣿⣿⣿⣿⣿⣿⣿⣿⣿⣿⣿⣿⣿⣿⣿⡇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⠀⠀⠀⠀⠀⠀⠀⠀⠀⠀⠀⠀⠀⠀⠀⠀⠀⠀⠀⠀⠀⠀⠀⠀⠀⠀⠀⠀⠀⠀⠀⡠⠀⣂⣴⡄⠀⠀⠀⠀⠀⠀⠀⠀⠀⠀⠀⠀⠸⣿⣿⣿⣿⣿⣿⣿⣿⣿⣿⣿⣿⣿⣿⣿⣿⣿⣿⣿⣿⣿⣿⣿⣿⣿⣿⣿⣿⣿⣿⣿⣿⣿⣿⣿⣿⣿⣿⣿⣿⣿⡇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⠀⠀⠀⠀⠀⠀⠀⠀⠀⠀⠀⠀⠀⠀⠀⠀⠀⠀⠀⠀⠀⠀⠀⠀⠀⠀⠀⠀⠀⡠⡪⠊⢸⣿⠏⠀⠀⠀⠀⠀⠀⠀⠀⠀⠀⠀⠀⠀⠀⠹⣿⣿⣿⣿⣿⣿⣿⣿⣿⣿⣿⣿⣿⣿⣿⣿⣿⣿⣿⣿⣿⣿⣿⣿⣿⣿⣿⣿⣿⣿⣿⣿⣿⣿⣿⣿⣿⣿⣿⣿⡇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⠀⠀⠀⠀⠀⠀⠀⠀⠀⠀⠀⠀⠀⠀⠀⠀⠀⠀⠀⠀⠀⠀⠀⠀⠀⠀⠀⢀⣾⠏⠀⠀⢸⠏⠀⡐⠀⠀⠀⠀⠀⠀⠀⠀⠀⠀⠀⠀⠀⠀⠹⠿⢿⣿⣿⣿⣿⣿⣿⣿⣿⣿⣿⣿⣿⣿⣿⣿⣿⣿⣿⣿⣿⣿⣿⣿⣿⣿⣿⣿⣿⣿⣿⣿⣿⣿⣿⣿⣿⣿⡇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⠀⠀⠀⠀⠀⠀⠀⠀⠀⠀⠀⠀⠀⠀⠀⠀⠀⠀⠀⠀⠀⠀⠀⠀⠀⠀⠀⣾⠃⠀⠀⠀⠘⠀⢰⠁⠀⡄⠀⠀⠀⠀⠀⠀⠀⠀⠀⠀⠀⢀⠀⠀⣾⣿⣿⣿⣿⣿⣿⣿⣿⣿⣿⣿⣿⣿⣿⣿⣿⣿⣿⣿⣿⣿⣿⣿⣿⣿⣿⣿⣿⣿⣿⣿⣿⣿⣿⣿⣿⣿⡇</a:t>
            </a:r>
            <a:br/>
            <a:r>
              <a:t>⠀⠀⠀⠀⠀⠀⠀⠀⠀⠀⠀⠀⠀⠀⠀⠀⠀⠀⠀⠀⠀⠀⠀⠀⠀⠀⢸⠃⠀⠀⠀⢀⠀⠀⡇⠀⢸⠁⠀⠀⠀⠀⠀⠀⠀⠀⠀⠀⠀⣿⣷⣼⣿⣿⣿⣿⣿⣿⣿⣿⣿⣿⣿⣿⣿⣿⣿⣿⣿⣿⣿⣿⣿⣿⣿⣿⣿⣿⣿⣿⣿⣿⣿⣿⣿⣿⣿⣿⣿⣿⡇</a:t>
            </a:r>
            <a:br/>
            <a:r>
              <a:t>⠀⠀⠀⠀⠀⠀⠀⠀⠀⠀⠀⠀⠀⠀⠀⠀⠀⠀⠀⠀⠀⠀⠀⠀⠀⠀⡿⠀⠀⠀⠀⣸⠀⣸⠀⠀⡾⠀⠀⠀⠀⠀⠀⠀⠀⠀⠀⠀⠀⢿⣿⣿⣿⣿⣿⣿⣿⣿⣿⣿⣿⣿⣿⣿⣿⣿⣿⣿⣿⣿⣿⣿⣿⣿⣿⣿⣿⣿⣿⣿⣿⣿⣿⣿⣿⣿⣿⣿⣿⣿⡇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⠀⠀⠀⠀⠀⠀⠀⠀⠀⠀⠀⠀⠀⠀⠀⠀⠀⠀⠀⠀⠀⠀⠀⠀⠀⢸⠁⠀⠀⠀⢠⣿⢀⡏⠀⠀⠇⠀⠀⠀⠀⠀⠀⠀⠀⠀⠀⠀⠀⠀⠙⢿⣿⣿⣿⣿⣿⣿⣿⣿⣿⣿⣿⣿⣿⣿⣿⣿⣿⣿⣿⣿⣿⣿⣿⣿⣿⣿⣿⣿⣿⣿⣿⣿⣿⣿⣿⣿⣿⣿⡇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⠀⠀⠀⠀⠀⠀⠀⠀⠀⠀⠀⠀⠀⠀⠀⠀⠀⠀⠀⠀⠀⠀⠀⠀⠀⠀⠀⠀⠀⠀⣼⣿⣸⡇⠀⠐⠀⠀⠀⠀⠀⠀⠀⠀⠀⠀⠀⠀⠀⠀⠀⠀⠙⠿⣿⣿⣿⣿⣿⣿⣿⣿⣿⣿⣿⣿⣿⣿⣿⣿⣿⣿⣿⣿⣿⣿⣿⣿⣿⣿⣿⣿⣿⣿⣿⣿⣿⣿⣿⣿⡇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⠀⠀⠀⠀⠀⠀⠀⠀⠀⠀⠀⠀⠀⠀⠀⠀⠀⠀⠀⠀⠀⠀⠀⠀⠀⠀⠀⠀⠀⢀⣿⣿⢹⠁⠀⠀⠀⠀⠀⠀⠀⠀⠀⠀⠀⠀⠀⠘⣦⡀⠀⠀⠀⠀⠨⣿⣿⣿⣿⣿⣿⣿⣿⣿⣿⣿⣿⣿⣿⣿⣿⣿⣿⣿⣿⣿⣿⣿⣿⣿⣿⣿⣿⣿⣿⣿⣿⣿⣿⣿⡇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⠀⠀⠀⠀⠀⠀⠀⠀⠀⠀⠀⠀⠀⠀⠀⠀⠀⠀⠀⠀⠀⠀⠀⠀⠀⠀⠀⠀⠀⢸⣿⡟⢸⠀⠀⠀⠀⠀⠀⠀⠀⠀⠀⠀⠀⠀⠀⠀⠘⣿⣦⡀⠀⠀⠀⠈⠙⠿⣿⣿⣿⣿⣿⣿⣿⣿⣿⣿⣿⣿⣿⣿⣿⣿⣿⣿⣿⣿⣿⣿⣿⣿⣿⣿⣿⣿⣿⣿⣿⣿⡇</a:t>
            </a:r>
            <a:br/>
            <a:r>
              <a:t>⠀⠀⠀⠀⠀⠀⠀⠀⠀⠀⠀⠀⠀⠀⠀⠀⠀⠀⠀⠀⠀⠀⠀⠀⠀⠀⠀⠀⠀⢿⢿⠇⠈⠀⠀⠀⠀⠀⠀⠀⠀⠀⠀⠀⠀⠀⠀⠀⠀⢻⣿⣿⣶⣿⣆⠀⠀⠀⠈⢿⣿⣿⣿⣿⣿⣿⣿⣿⣿⣿⣿⣿⣿⣿⣿⣿⣿⣿⣿⣿⣿⣿⣿⣿⣿⣿⣿⣿⣿⣿⡇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⠀⠀⠀⠀⠀⠀⠀⠀⠀⠀⠀⠀⠀⠀⠀⠀⠀⠀⠀⠀⠀⠀⠀⠀⠀⠀⠀⠀⠀⠀⠀⣾⣿⣿⣿⣿⣿⣿⣿⣿⣿⣿⣿⣿⣿⣿⣿⣿⣿⣿⣿⣿⣿⣿⣿⣿⣿⣿⣿⣿⣿⣿⣿⣿⣿⣿⣿⣿⣿⣿⣿⣿⣿⣿⣿⣿⣿⣿⣿⣿⣿⣿⣿⣿⣿⣿⣿⣿⣿⣿⡇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⠀⠀⠀⠀⠀⠀⠀⠀⠀⠀⠀⠀⠀⠀⠀⠀⠀⠀⠀⠀⠀⠀⠀⠀⠀⠀⠀⠀⠀⠀⠀⣿⣿⣿⣿⡿⠉⠙⠻⠿⠿⠿⠿⠟⠁⠈⢻⣿⣿⣿⣿⣿⣿⣿⣿⣿⣿⣿⣿⣿⣿⣿⣿⣿⣿⣿⣿⣿⣿⣿⣿⣿⣿⣿⣿⣿⣿⣿⣿⣿⣿⣿⣿⣿⣿⣿⣿⣿⣿⣿⡇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⠀⠀⠀⠀⠀⠀⠀⠀⠀⠀⠀⠀⠀⠀⠀⠀⠀⠀⠀⠀⠀⠀⠀⠀⠀⠀⠀⠀⠀⠀⠀⣿⣿⣿⡿⠁⠀⠀⠀⠀⠀⠀⠀⠀⠀⠀⠈⣿⣿⣿⣿⣿⣿⣿⣿⣿⣿⣿⣿⣿⣿⣿⣿⣿⣿⣿⣿⣿⣿⣿⣿⣿⣿⣿⣿⣿⣿⣿⣿⣿⣿⣿⣿⣿⣿⣿⣿⣿⣿⣿⡇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⠀⠀⠀⠀⠀⠀⠀⠀⠀⠀⠀⠀⠀⠀⠀⠀⠀⠀⠀⠀⠀⠀⠀⠀⠀⠀⠀⠀⠀⠀⠀⣿⠈⠻⠀⠀⠀⠀⠀⠀⠀⠀⠀⠀⠀⠀⠀⢿⡿⣿⣿⣿⣿⣿⣿⣿⣿⣿⣿⣿⣿⣿⣿⣿⣿⣿⣿⣿⣿⣿⣿⣿⣿⣿⣿⣿⣿⣿⣿⣿⣿⣿⣿⣿⣿⣿⣿⣿⣿⣿⡇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⠀⠀⠀⠀⠀⠀⠀⠀⠀⠀⠀⠀⠀⠀⠀⠀⠀⠀⠀⠀⠀⠀⠀⠀⠀⠀⠀⠀⠀⠀⠀⣿⡄⠀⠀⠀⠀⠀⠀⠀⠀⠀⠀⠀⠀⠀⠀⠀⠀⣿⣿⣿⣿⣿⣿⣿⣿⣿⣿⣿⣿⣿⣿⣿⣿⣿⣿⣿⣿⣿⣿⣿⣿⣿⣿⣿⣿⣿⣿⣿⣿⣿⣿⣿⣿⣿⣿⣿⣿⣿⡇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⠀⠀⠀⠀⠀⠀⠀⠀⠀⠀⠀⠀⠀⠀⠀⠀⠀⠀⠀⠀⠀⠀⠀⠀⠀⠀⠀⠀⠀⠀⠀⡉⠃⠀⠀⠀⠀⠀⠀⠀⠀⠀⠀⠀⠀⠀⠀⠀⠈⢿⣿⣿⣿⣿⣿⠋⠁⠘⣿⣿⣿⣿⣿⣿⣿⣿⣿⣿⣿⣿⣿⣿⣿⣿⣿⣿⣿⣿⣿⣿⣿⣿⣿⣿⣿⣿⣿⣿⣿⣿⡇</a:t>
            </a:r>
            <a:br/>
            <a:r>
              <a:t>⠀⠀⠀⠀⠀⠀⠀⠀⠀⠀⠀⠀⠀⠀⠀⠀⠀⠀⠀⠀⠀⠀⠀⠀⠀⠀⠀⠀⠀⠀⠀⡿⠶⠀⠀⠀⠀⠀⠀⠀⠀⠀⠀⠀⠀⠀⠀⠀⠀⠈⣿⣿⣿⣿⡇⠀⠀⠀⠈⠻⣿⣿⣿⣿⣿⣿⣿⣿⣿⣿⣿⣿⣿⣿⣿⣿⣿⣿⣿⣿⣿⣿⣿⣿⣿⣿⣿⣿⣿⣿⡇</a:t>
            </a:r>
            <a:br/>
            <a:r>
              <a:t>⠀⠀⠀⠀⠀⠀⠀⠀⠀⠀⠀⠀⠀⠀⠀⠀⠀⠀⠀⠀⠀⠀⠀⠀⠀⠀⠀⠀⠀⠀⠀⣿⣤⣤⡀⠀⠀⠀⠀⠀⠀⠀⠀⠀⠀⠀⠀⠀⢀⠀⣿⣿⣿⡿⠗⠄⠀⠀⠀⠀⢸⣿⣿⣿⣿⣿⣿⣿⣿⣿⣿⣿⣿⣿⣿⣿⣿⣿⣿⣿⣿⣿⣿⣿⣿⣿⣿⣿⣿⣿⡇</a:t>
            </a:r>
            <a:br/>
            <a:r>
              <a:t>⠀⠀⠀⠀⠀⠀⠀⠀⠀⠀⠀⠀⠀⠀⠀⠀⠀⠀⠀⠀⠀⠀⠀⠀⠀⠀⠀⠀⠀⠀⠀⣿⣿⣿⣧⡀⠀⠀⠀⠀⠀⠀⠀⠀⠀⠀⠀⠀⠞⠐⠛⠋⠁⠀⠀⠀⠀⠀⠀⢀⣼⣿⣿⣿⣿⣿⣿⣿⣿⣿⣿⣿⣿⣿⣿⣿⣿⣿⣿⣿⣿⣿⣿⣿⣿⣿⣿⣿⣿⣿⡇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⠀⠀⠀⠀⠀⠀⠀⠀⠀⠀⠀⠀⠀⠀⠀⠀⠀⠀⠀⠀⠀⠀⠀⠀⠀⠀⠀⠀⠀⠀⠀⣿⣿⣿⣿⣷⣄⠀⠀⠀⠀⠀⠀⠀⠀⠀⠁⠀⠀⠀⠀⠀⠀⠀⠀⠀⠀⣾⣶⣿⣿⣿⣿⣿⣿⣿⣿⣿⣿⣿⣿⣿⣿⣿⣿⣿⣿⣿⣿⣿⣿⣿⣿⣿⣿⣿⣿⣿⣿⣿⡇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⠀⠀⠀⠀⠀⠀⠀⠀⠀⠀⠀⠀⠀⠀⠀⠀⠀⠀⠀⠀⠀⠀⠀⠀⠀⠀⠀⠀⠀⠀⠀⣿⣿⣿⣿⣿⡏⠀⠀⠀⠀⠀⠀⠀⠀⠀⠀⠀⠀⠀⢀⣠⣤⣴⣶⣶⣾⣿⣿⣿⣿⣿⣿⣿⣿⣿⣿⣿⣿⣿⣿⣿⣿⣿⣿⣿⣿⣿⣿⣿⣿⣿⣿⣿⣿⣿⣿⣿⣿⣿⡇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⠀⠀⠀⠀⠀⠀⠀⠀⠀⠀⠀⠀⠀⠀⠀⠀⠀⠀⠀⠀⠀⠀⠀⠀⠀⠀⠀⠀⠀⠀⠀⣿⣿⣿⣿⣿⠃⠀⠀⠀⠀⠀⠀⠀⠀⠀⠀⠀⠀⣿⣿⣿⣿⣿⣿⣿⣿⣿⣿⣿⣿⣿⣿⣿⣿⣿⣿⣿⣿⣿⣿⣿⣿⣿⣿⣿⣿⣿⣿⣿⣿⣿⣿⣿⣿⣿⣿⣿⣿⣿⡇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⠀⠀⠀⠀⠀⠀⠀⠀⠀⠀⠀⠀⠀⠀⠀⠀⠀⠀⠀⠀⠀⠀⠀⠀⠀⠀⠀⠀⠀⠀⠀⣿⠿⠛⠉⠀⠀⠀⠀⠀⠀⠀⠀⠀⠀⠀⠀⠀⠀⠘⢿⣿⣿⣿⣿⣿⣿⣿⣿⣿⣿⣿⣿⣿⣿⣿⣿⣿⣿⣿⣿⣿⣿⣿⣿⣿⣿⣿⣿⣿⣿⣿⣿⣿⣿⣿⣿⣿⣿⣿⡇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⠀⠀⠀⠀⠀⠀⠀⠀⠀⠀⠀⠀⠀⠀⠀⠀⠀⠀⠀⠀⠀⠀⠀⠀⠀⠀⠀⠀⠀⢀⣤⢁⣠⡞⠁⢀⠂⠀⠀⠀⠀⠀⠀⠀⠀⠀⠀⠀⠀⠀⠀⠻⢿⣿⣿⣿⣿⣿⣿⣿⣿⣿⣿⣿⣿⣿⣿⣿⣿⣿⣿⣿⣿⣿⣿⣿⣿⣿⣿⣿⣿⣿⣿⣿⣿⣿⣿⣿⣿⣿⡇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⠀⠀⠀⠀⠀⠀⠀⠀⠀⠀⠀⠀⠀⠀⠀⠀⠀⠀⠀⠀⠀⠀⠀⠀⠀⠀⠀⠀⣰⡟⠁⣿⡟⠀⢀⠆⠀⣰⠀⠀⠀⠀⠀⠀⠀⠀⠀⠀⠀⠀⠀⠀⠀⣾⣿⣿⣿⣿⣿⣿⣿⣿⣿⣿⣿⣿⣿⣿⣿⣿⣿⣿⣿⣿⣿⣿⣿⣿⣿⣿⣿⣿⣿⣿⣿⣿⣿⣿⣿⣿⡇</a:t>
            </a:r>
            <a:br/>
            <a:r>
              <a:t>⠀⠀⠀⠀⠀⠀⠀⠀⠀⠀⠀⠀⠀⠀⠀⠀⠀⠀⠀⠀⠀⠀⠀⠀⠀⠀⠀⣼⠋⠀⠀⡟⠀⠀⡎⠀⢠⣿⠀⠀⠀⠀⠀⠀⠀⠀⠀⠀⠀⠀⣿⣷⣴⣿⣿⣿⣿⣿⣿⣿⣿⣿⣿⣿⣿⣿⣿⣿⣿⣿⣿⣿⣿⣿⣿⣿⣿⣿⣿⣿⣿⣿⣿⣿⣿⣿⣿⣿⣿⣿⡇</a:t>
            </a:r>
            <a:br/>
            <a:r>
              <a:t>⠀⠀⠀⠀⠀⠀⠀⠀⠀⠀⠀⠀⠀⠀⠀⠀⠀⠀⠀⠀⠀⠀⠀⠀⠀⢀⣾⠃⠀⠀⠀⠁⠀⣼⠁⠀⣼⡇⠀⠀⠀⠀⠀⠀⠀⠀⠀⠀⠀⠀⢿⣿⣿⣿⣿⣿⣿⣿⣿⣿⣿⣿⣿⣿⣿⣿⣿⣿⣿⣿⣿⣿⣿⣿⣿⣿⣿⣿⣿⣿⣿⣿⣿⣿⣿⣿⣿⣿⣿⣿⡇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⠀⠀⠀⠀⠀⠀⠀⠀⠀⠀⠀⠀⠀⠀⠀⠀⠀⠀⠀⠀⠀⠀⠀⠀⠀⢸⠃⠀⠀⠀⣸⠀⢰⡇⠀⢀⣿⠁⠀⠀⠀⠀⠀⠀⠀⠀⠀⠀⠀⠀⠀⠙⢿⣿⣿⣿⣿⣿⣿⣿⣿⣿⣿⣿⣿⣿⣿⣿⣿⣿⣿⣿⣿⣿⣿⣿⣿⣿⣿⣿⣿⣿⣿⣿⣿⣿⣿⣿⣿⣿⡇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⠀⠀⠀⠀⠀⠀⠀⠀⠀⠀⠀⠀⠀⠀⠀⠀⠀⠀⠀⠀⠀⠀⠀⠀⠀⠀⠀⠀⠀⢀⣿⠀⣾⠁⠀⢸⠇⠀⠀⠀⠀⠀⠀⠀⠀⠀⠀⠀⡀⠀⠀⠀⠀⠙⢿⣿⣿⣿⣿⣿⣿⣿⣿⣿⣿⣿⣿⣿⣿⣿⣿⣿⣿⣿⣿⣿⣿⣿⣿⣿⣿⣿⣿⣿⣿⣿⣿⣿⣿⣿⡇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⠀⠀⠀⠀⠀⠀⠀⠀⠀⠀⠀⠀⠀⠀⠀⠀⠀⠀⠀⠀⠀⠀⠀⠀⠀⠀⠀⠀⠀⣼⣿⢠⡿⠀⠀⠈⠀⠀⠀⠀⠀⠀⠀⠀⠀⠀⠀⠀⣿⣦⡀⠀⠀⠀⠀⠙⣿⣿⣿⣿⣿⣿⣿⣿⣿⣿⣿⣿⣿⣿⣿⣿⣿⣿⣿⣿⣿⣿⣿⣿⣿⣿⣿⣿⣿⣿⣿⣿⣿⣿⡇</a:t>
            </a:r>
            <a:br/>
            <a:r>
              <a:t>⠀⠀⠀⠀⠀⠀⠀⠀⠀⠀⠀⠀⠀⠀⠀⠀⠀⠀⠀⠀⠀⠀⠀⠀⠀⠀⠀⠀⢠⣿⣿⣼⡇⠀⠀⠀⠀⠀⠀⠀⠀⠀⠀⠀⠀⠀⠀⠀⠘⣿⣿⣦⡀⠀⠀⠀⠈⠛⠿⣿⣿⣿⣿⣿⣿⣿⣿⣿⣿⣿⣿⣿⣿⣿⣿⣿⣿⣿⣿⣿⣿⣿⣿⣿⣿⣿⣿⣿⣿⣿⡇</a:t>
            </a:r>
            <a:br/>
            <a:r>
              <a:t>⠀⠀⠀⠀⠀⠀⠀⠀⠀⠀⠀⠀⠀⠀⠀⠀⠀⠀⠀⠀⠀⠀⠀⠀⠀⠀⠀⠀⠀⠁⠋⣿⡇⠀⠀⠀⠀⠀⠀⠀⠀⠀⠀⠀⠀⠀⠀⠀⠀⢹⣿⣿⣿⣦⣾⣦⠀⠀⠀⠈⠻⣿⣿⣿⣿⣿⣿⣿⣿⣿⣿⣿⣿⣿⣿⣿⣿⣿⣿⣿⣿⣿⣿⣿⣿⣿⣿⣿⣿⣿⡇</a:t>
            </a:r>
            <a:br/>
            <a:r>
              <a:t>⠀⠀⠀⠀⠀⠀⠀⠀⠀⠀⠀⠀⠀⠀⠀⠀⠀⠀⠀⠀⠀⠀⠀⠀⠀⠀⠀⠀⠀⠀⠀⡿⠁⠀⠀⠀⠀⠀⠀⠀⠀⠀⠀⠀⠀⠀⠀⠀⠀⠀⣿⣿⣿⣿⣿⣿⣿⣶⣴⠆⠀⢹⣿⣿⣿⣿⣿⣿⣿⣿⣿⣿⣿⣿⣿⣿⣿⣿⣿⣿⣿⣿⣿⣿⣿⣿⣿⣿⣿⣿⡇</a:t>
            </a:r>
            <a:br/>
            <a:r>
              <a:t>⠀⠀⠀⠀⠀⠀⠀⠀⠀⠀⠀⠀⠀⠀⠀⠀⠀⠀⠀⠀⠀⠀⠀⠀⠀⠀⠀⠀⠀⠀⠀⠁⠀⠀⠀⠀⠀⠀⠀⠀⠀⠀⠀⠀⠀⠀⠀⠀⠀⠀⢸⣿⣿⣿⣿⣿⣿⣿⣿⣶⡀⣼⣿⣿⣿⣿⣿⣿⣿⣿⣿⣿⣿⣿⣿⣿⣿⣿⣿⣿⣿⣿⣿⣿⣿⣿⣿⣿⣿⣿⡇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⠀⠀⠀⠀⠀⠀⠀⠀⠀⠀⠀⠀⠀⠀⠀⠀⠀⠀⠀⠀⠀⠀⠀⠀⠀⠀⠀⠀⠀⠀⠘⣿⣿⣿⣿⣿⣿⣿⣿⣿⣿⣿⣿⣿⣿⣿⣿⣿⣿⣿⣿⣿⣿⣿⣿⣿⣿⣿⣿⣿⣿⣿⣿⣿⣿⣿⣿⣿⣿⣿⣿⣿⣿⣿⣿⣿⣿⣿⣿⣿⣿⣿⣿⣿⣿⣿⣿⣿⣿⣿⡇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⠀⠀⠀⠀⠀⠀⠀⠀⠀⠀⠀⠀⠀⠀⠀⠀⠀⠀⠀⠀⠀⠀⠀⠀⠀⠀⠀⠀⠀⠀⢸⣿⣿⣿⣿⠟⠿⣿⣿⣿⡿⣿⠟⠋⠉⢿⣿⣿⣿⣿⣿⣿⣿⣿⣿⣿⣿⣿⣿⣿⣿⣿⣿⣿⣿⣿⣿⣿⣿⣿⣿⣿⣿⣿⣿⣿⣿⣿⣿⣿⣿⣿⣿⣿⣿⣿⣿⣿⣿⣿⡇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⠀⠀⠀⠀⠀⠀⠀⠀⠀⠀⠀⠀⠀⠀⠀⠀⠀⠀⠀⠀⠀⠀⠀⠀⠀⠀⠀⠀⠀⠀⢸⣿⣿⣿⠇⠀⠀⠈⠁⠀⠀⠀⠀⠀⠀⠈⣿⣿⣿⣿⣿⣿⣿⣿⣿⣿⣿⣿⣿⣿⣿⣿⣿⣿⣿⣿⣿⣿⣿⣿⣿⣿⣿⣿⣿⣿⣿⣿⣿⣿⣿⣿⣿⣿⣿⣿⣿⣿⣿⣿⡇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⠀⠀⠀⠀⠀⠀⠀⠀⠀⠀⠀⠀⠀⠀⠀⠀⠀⠀⠀⠀⠀⠀⠀⠀⠀⠀⠀⠀⠀⠀⢸⠟⢿⡏⠀⠀⠀⠀⠀⠀⠀⠀⠀⠀⠀⠀⢸⡿⣿⣿⣿⣿⣿⣿⣿⣿⣿⣿⣿⣿⣿⣿⣿⣿⣿⣿⣿⣿⣿⣿⣿⣿⣿⣿⣿⣿⣿⣿⣿⣿⣿⣿⣿⣿⣿⣿⣿⣿⣿⣿⡇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⠀⠀⠀⠀⠀⠀⠀⠀⠀⠀⠀⠀⠀⠀⠀⠀⠀⠀⠀⠀⠀⠀⠀⠀⠀⠀⠀⠀⠀⠀⢸⣇⠀⠁⠀⠀⠀⠀⠀⠀⠀⠀⠀⠀⠀⠀⠀⠀⣿⣿⣿⣿⣿⣿⣿⣿⣿⣿⣿⣿⣿⣿⣿⣿⣿⣿⣿⣿⣿⣿⣿⣿⣿⣿⣿⣿⣿⣿⣿⣿⣿⣿⣿⣿⣿⣿⣿⣿⣿⣿⡇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⠀⠀⠀⠀⠀⠀⠀⠀⠀⠀⠀⠀⠀⠀⠀⠀⠀⠀⠀⠀⠀⠀⠀⠀⠀⠀⠀⠀⠀⠀⢸⢿⡄⠀⠀⠀⠀⠀⠀⠀⠀⠀⠀⠀⠀⠀⠀⠀⠛⠿⣿⣿⣿⣿⣿⣿⣿⣿⣿⣿⣿⣿⣿⣿⣿⣿⣿⣿⣿⣿⣿⣿⣿⣿⣿⣿⣿⣿⣿⣿⣿⣿⣿⣿⣿⣿⣿⣿⣿⣿⡇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⠀⠀⠀⠀⠀⠀⠀⠀⠀⠀⠀⠀⠀⠀⠀⠀⠀⠀⠀⠀⠀⠀⠀⠀⠀⠀⠀⠀⠀⠀⢰⣄⣄⠀⠀⠀⠀⠀⠀⠀⠀⠀⠀⠀⠀⠀⠀⠀⠀⡀⠘⣿⣿⣿⣿⣿⣿⣿⣿⣿⣿⣿⣿⣿⣿⣿⣿⣿⣿⣿⣿⣿⣿⣿⣿⣿⣿⣿⣿⣿⣿⣿⣿⣿⣿⣿⣿⣿⣿⣿⡇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⠀⠀⠀⠀⠀⠀⠀⠀⠀⠀⠀⠀⠀⠀⠀⠀⠀⠀⠀⠀⠀⠀⠀⠀⠀⠀⠀⠀⠀⠀⢸⣏⠁⠀⠀⠀⠀⠀⠀⠀⠀⠀⠀⠀⠀⠀⠀⠀⣀⢹⠀⣿⣿⣿⣿⣿⠟⠋⠙⣿⣿⣿⣿⣿⣿⣿⣿⣿⣿⣿⣿⣿⣿⣿⣿⣿⣿⣿⣿⣿⣿⣿⣿⣿⣿⣿⣿⣿⣿⣿⡇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⠀⠀⠀⠀⠀⠀⠀⠀⠀⠀⠀⠀⠀⠀⠀⠀⠀⠀⠀⠀⠀⠀⠀⠀⠀⠀⠀⠀⠀⠀⢸⣿⣿⣿⣦⡀⠀⠀⠀⠀⠀⠀⠀⠀⠀⠀⠀⠀⣿⠟⣰⣿⣿⣿⣿⠃⠀⠀⠀⠻⣿⣿⣿⣿⣿⣿⣿⣿⣿⣿⣿⣿⣿⣿⣿⣿⣿⣿⣿⣿⣿⣿⣿⣿⣿⣿⣿⣿⣿⣿⡇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⠀⠀⠀⠀⠀⠀⠀⠀⠀⠀⠀⠀⠀⠀⠀⠀⠀⠀⠀⠀⠀⠀⠀⠀⠀⠀⠀⠀⠀⠀⢸⣿⣿⣿⣿⣷⣆⠀⠀⠀⠀⠀⠀⠀⠀⠀⣀⠀⠁⠰⠿⠛⠛⠋⠉⠁⠀⠀⠀⠀⢸⣿⣿⣿⣿⣿⣿⣿⣿⣿⣿⣿⣿⣿⣿⣿⣿⣿⣿⣿⣿⣿⣿⣿⣿⣿⣿⣿⣿⣿⡇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⠀⠀⠀⠀⠀⠀⠀⠀⠀⠀⠀⠀⠀⠀⠀⠀⠀⠀⠀⠀⠀⠀⠀⠀⠀⠀⠀⠀⠀⠀⢸⣿⣿⣿⣿⣿⡟⠀⠀⠀⠀⠀⠀⠀⠀⠀⠀⠀⠀⠀⠀⠀⠀⠀⠀⠀⠀⠀⢀⣠⣾⣿⣿⣿⣿⣿⣿⣿⣿⣿⣿⣿⣿⣿⣿⣿⣿⣿⣿⣿⣿⣿⣿⣿⣿⣿⣿⣿⣿⣿⡇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⠀⠀⠀⠀⠀⠀⠀⠀⠀⠀⠀⠀⠀⠀⠀⠀⠀⠀⠀⠀⠀⠀⠀⠀⠀⠀⠀⠀⠀⠀⢸⣿⣿⣿⣿⣿⡇⠀⠀⠀⠀⠀⠀⠀⠀⠀⠀⠀⠀⠀⠀⣀⣀⣀⣀⣀⣼⣷⣿⣿⣿⣿⣿⣿⣿⣿⣿⣿⣿⣿⣿⣿⣿⣿⣿⣿⣿⣿⣿⣿⣿⣿⣿⣿⣿⣿⣿⣿⣿⣿⡇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⠀⠀⠀⠀⠀⠀⠀⠀⠀⠀⠀⠀⠀⠀⠀⠀⠀⠀⠀⠀⠀⠀⠀⠀⠀⠀⠀⠀⠀⠀⢸⣿⣿⣿⣿⠟⠀⠀⠀⠀⠀⠀⠀⠀⠀⠀⠀⠀⠀⠘⢿⣿⣿⣿⣿⣿⣿⣿⣿⣿⣿⣿⣿⣿⣿⣿⣿⣿⣿⣿⣿⣿⣿⣿⣿⣿⣿⣿⣿⣿⣿⣿⣿⣿⣿⣿⣿⣿⣿⣿⡇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⠀⠀⠀⠀⠀⠀⠀⠀⠀⠀⠀⠀⠀⠀⠀⠀⠀⠀⠀⠀⠀⠀⠀⠀⠀⠀⠀⠀⠀⠀⢸⣿⠿⠛⠁⠀⡄⠀⠀⠀⠀⠀⠀⠀⠀⠀⠀⠀⠀⠀⠀⢻⣿⣿⣿⣿⣿⣿⣿⣿⣿⣿⣿⣿⣿⣿⣿⣿⣿⣿⣿⣿⣿⣿⣿⣿⣿⣿⣿⣿⣿⣿⣿⣿⣿⣿⣿⣿⣿⣿⡇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⠀⠀⠀⠀⠀⠀⠀⠀⠀⠀⠀⠀⠀⠀⠀⠀⠀⠀⠀⠀⠀⠀⠀⠀⠀⠀⠀⠀⠀⢀⡌⣠⡴⠃⠀⡜⠀⢠⠀⠀⠀⠀⠀⠀⠀⠀⠀⠀⠀⠀⠀⠀⠀⢸⣿⣿⣿⣿⣿⣿⣿⣿⣿⣿⣿⣿⣿⣿⣿⣿⣿⣿⣿⣿⣿⣿⣿⣿⣿⣿⣿⣿⣿⣿⣿⣿⣿⣿⣿⣿⡇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⠀⠀⠀⠀⠀⠀⠀⠀⠀⠀⠀⠀⠀⠀⠀⠀⠀⠀⠀⠀⠀⠀⠀⠀⠀⠀⠀⢀⣴⠏⢸⡿⠁⠀⡼⠀⠀⣾⠀⠀⠀⠀⠀⠀⠀⠀⠀⠀⠀⠀⢸⣷⣤⣿⣿⣿⣿⣿⣿⣿⣿⣿⣿⣿⣿⣿⣿⣿⣿⣿⣿⣿⣿⣿⣿⣿⣿⣿⣿⣿⣿⣿⣿⣿⣿⣿⣿⣿⣿⣿⡇</a:t>
            </a:r>
            <a:br/>
            <a:r>
              <a:t>⠀⠀⠀⠀⠀⠀⠀⠀⠀⠀⠀⠀⠀⠀⠀⠀⠀⠀⠀⠀⠀⠀⠀⠀⠀⠀⢠⡾⠁⠀⢸⠃⠀⣰⠃⠀⢸⡟⠀⠀⠀⠀⠀⠀⠀⠀⠀⠀⠀⠀⢸⣿⣿⣿⣿⣿⣿⣿⣿⣿⣿⣿⣿⣿⣿⣿⣿⣿⣿⣿⣿⣿⣿⣿⣿⣿⣿⣿⣿⣿⣿⣿⣿⣿⣿⣿⣿⣿⣿⣿⡇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⠀⠀⠀⠀⠀⠀⠀⠀⠀⠀⠀⠀⠀⠀⠀⠀⠀⠀⠀⠀⠀⠀⠀⠀⠀⢐⡟⠁⠀⠀⠀⠀⢠⡟⠀⠀⣿⠃⠀⠀⠀⠀⠀⠀⠀⠀⠀⠀⠀⠀⠀⠙⢿⣿⣿⣿⣿⣿⣿⣿⣿⣿⣿⣿⣿⣿⣿⣿⣿⣿⣿⣿⣿⣿⣿⣿⣿⣿⣿⣿⣿⣿⣿⣿⣿⣿⣿⣿⣿⣿⡇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⠀⠀⠀⠀⠀⠀⠀⠀⠀⠀⠀⠀⠀⠀⠀⠀⠀⠀⠀⠀⠀⠀⠀⠀⠀⠀⠀⠀⠀⢀⡇⠀⣾⠃⠀⢰⡏⠀⠀⠀⠀⠀⠀⠀⠀⠀⠀⠀⡀⠀⠀⠀⠀⠙⢿⣿⣿⣿⣿⣿⣿⣿⣿⣿⣿⣿⣿⣿⣿⣿⣿⣿⣿⣿⣿⣿⣿⣿⣿⣿⣿⣿⣿⣿⣿⣿⣿⣿⣿⣿⡇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⠀⠀⠀⠀⠀⠀⠀⠀⠀⠀⠀⠀⠀⠀⠀⠀⠀⠀⠀⠀⠀⠀⠀⠀⠀⠀⠀⠀⠀⣼⡇⢰⡿⠀⠀⠈⠀⠀⠀⠀⠀⠀⠀⠀⠀⠀⠀⠐⣿⣶⣄⠀⠀⠀⠀⠙⢻⣿⣿⣿⣿⣿⣿⣿⣿⣿⣿⣿⣿⣿⣿⣿⣿⣿⣿⣿⣿⣿⣿⣿⣿⣿⣿⣿⣿⣿⣿⣿⣿⣿⡇</a:t>
            </a:r>
            <a:br/>
            <a:r>
              <a:t>⠀⠀⠀⠀⠀⠀⠀⠀⠀⠀⠀⠀⠀⠀⠀⠀⠀⠀⠀⠀⠀⠀⠀⠀⠀⠀⠀⠀⢰⣿⡇⣾⡇⠀⠀⠀⠀⠀⠀⠀⠀⠀⠀⠀⠀⠀⠀⠀⠹⣿⣿⣷⣄⠀⠀⠀⠈⠛⠿⣿⣿⣿⣿⣿⣿⣿⣿⣿⣿⣿⣿⣿⣿⣿⣿⣿⣿⣿⣿⣿⣿⣿⣿⣿⣿⣿⣿⣿⣿⣿⡇</a:t>
            </a:r>
            <a:br/>
            <a:r>
              <a:t>⠀⠀⠀⠀⠀⠀⠀⠀⠀⠀⠀⠀⠀⠀⠀⠀⠀⠀⠀⠀⠀⠀⠀⠀⠀⠀⠀⠀⠀⠀⢳⣿⡦⠀⠀⠀⠀⠀⠀⠀⠀⠀⠀⠀⠀⠀⠀⠀⠀⢻⣿⣿⣿⣦⣤⣦⡀⠀⠀⠈⠻⣿⣿⣿⣿⣿⣿⣿⣿⣿⣿⣿⣿⣿⣿⣿⣿⣿⣿⣿⣿⣿⣿⣿⣿⣿⣿⣿⣿⣿⡇</a:t>
            </a:r>
            <a:br/>
            <a:r>
              <a:t>⠀⠀⠀⠀⠀⠀⠀⠀⠀⠀⠀⠀⠀⠀⠀⠀⠀⠀⠀⠀⠀⠀⠀⠀⠀⠀⠀⠀⠀⠀⢸⣿⠁⠀⠀⠀⠀⠀⠀⠀⠀⠀⠀⠀⠀⠀⠀⠀⠀⠘⣿⣿⣿⣿⣿⣿⣿⣶⣤⡤⠀⠸⣿⣿⣿⣿⣿⣿⣿⣿⣿⣿⣿⣿⣿⣿⣿⣿⣿⣿⣿⣿⣿⣿⣿⣿⣿⣿⣿⣿⡇</a:t>
            </a:r>
            <a:br/>
            <a:r>
              <a:t>⠀⠀⠀⠀⠀⠀⠀⠀⠀⠀⠀⠀⠀⠀⠀⠀⠀⠀⠀⠀⠀⠀⠀⠀⠀⠀⠀⠀⠀⠀⢸⠃⠀⠀⠀⠀⠀⠀⠀⠀⠀⠀⠀⠀⠀⠀⠀⠀⠀⠀⢹⣿⣿⣿⣿⣿⣿⣿⣿⣧⡆⢠⣿⣿⣿⣿⣿⣿⣿⣿⣿⣿⣿⣿⣿⣿⣿⣿⣿⣿⣿⣿⣿⣿⣿⣿⣿⣿⣿⣿⡇</a:t>
            </a:r>
            <a:br/>
            <a:r>
              <a:t>⠀⠀⠀⠀⠀⠀⠀⠀⠀⠀⠀⠀⠀⠀⠀⠀⠀⠀⠀⠀⠀⠀⠀⠀⠀⠀⠀⠀⠀⠀⠸⠀⠀⠀⠀⠀⠀⠀⠀⠀⠀⠀⠀⠀⠀⠀⠀⠀⠀⠀⠈⣿⣿⣿⣿⣿⣿⣿⣿⣿⣿⣿⣿⣿⣿⣿⣿⣿⣿⣿⣿⣿⣿⣿⣿⣿⣿⣿⣿⣿⣿⣿⣿⣿⣿⣿⣿⣿⣿⣿⡇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⠀⠀⠀⠀⠀⠀⠀⠀⠀⠀⠀⠀⠀⠀⠀⠀⠀⠀⠀⠀⠀⠀⠀⠀⠀⠀⠀⠀⠀⠀⣿⣿⣿⣿⣿⣿⣿⣿⣿⣿⡿⠟⢿⣿⣿⣿⣿⣿⣿⣿⣿⣿⣿⣿⣿⣿⣿⣿⣿⣿⣿⣿⣿⣿⣿⣿⣿⣿⣿⣿⣿⣿⣿⣿⣿⣿⣿⣿⣿⣿⣿⣿⣿⣿⣿⣿⣿⣿⣿⣿⡇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⠀⠀⠀⠀⠀⠀⠀⠀⠀⠀⠀⠀⠀⠀⠀⠀⠀⠀⠀⠀⠀⠀⠀⠀⠀⠀⠀⠀⠀⠀⣿⣿⡟⠉⠻⢿⠿⠛⠛⠋⠀⠀⠀⠹⣿⣿⣿⣿⣿⣿⣿⣿⣿⣿⣿⣿⣿⣿⣿⣿⣿⣿⣿⣿⣿⣿⣿⣿⣿⣿⣿⣿⣿⣿⣿⣿⣿⣿⣿⣿⣿⣿⣿⣿⣿⣿⣿⣿⣿⣿⡇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⠀⠀⠀⠀⠀⠀⠀⠀⠀⠀⠀⠀⠀⠀⠀⠀⠀⠀⠀⠀⠀⠀⠀⠀⠀⠀⠀⠀⠀⠀⣿⣿⠁⠀⠀⠀⠀⠀⠀⠀⠀⠀⠀⠀⢻⣿⣿⣿⣿⣿⣿⣿⣿⣿⣿⣿⣿⣿⣿⣿⣿⣿⣿⣿⣿⣿⣿⣿⣿⣿⣿⣿⣿⣿⣿⣿⣿⣿⣿⣿⣿⣿⣿⣿⣿⣿⣿⣿⣿⣿⡇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⠀⠀⠀⠀⠀⠀⠀⠀⠀⠀⠀⠀⠀⠀⠀⠀⠀⠀⠀⠀⠀⠀⠀⠀⠀⠀⠀⠀⠀⠀⠙⠟⠀⠀⠀⠀⠀⠀⠀⠀⠀⠀⠀⠀⠈⠘⢿⣿⣿⣿⣿⣿⣿⣿⣿⣿⣿⣿⣿⣿⣿⣿⣿⣿⣿⣿⣿⣿⣿⣿⣿⣿⣿⣿⣿⣿⣿⣿⣿⣿⣿⣿⣿⣿⣿⣿⣿⣿⣿⣿⡇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⠀⠀⠀⠀⠀⠀⠀⠀⠀⠀⠀⠀⠀⠀⠀⠀⠀⠀⠀⠀⠀⠀⠀⠀⠀⠀⠀⠀⠀⠀⡄⠀⠀⠀⠀⠀⠀⠀⠀⠀⠀⠀⠀⠀⠀⠀⠘⠛⠻⠿⢿⣿⣿⣿⣿⣿⣿⣿⣿⣿⣿⣿⣿⣿⣿⣿⣿⣿⣿⣿⣿⣿⣿⣿⣿⣿⣿⣿⣿⣿⣿⣿⣿⣿⣿⣿⣿⣿⣿⣿⡇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⠀⠀⠀⠀⠀⠀⠀⠀⠀⠀⠀⠀⠀⠀⠀⠀⠀⠀⠀⠀⠀⠀⠀⠀⠀⠀⠀⠀⠀⢀⡿⠀⠀⠀⠀⠀⠀⠀⠀⠀⠀⠀⠀⠀⠀⠀⠀⢠⣤⣄⡀⠙⢿⣿⣿⣿⣿⣿⣿⣿⣿⣿⣿⣿⣿⣿⣿⣿⣿⣿⣿⣿⣿⣿⣿⣿⣿⣿⣿⣿⣿⣿⣿⣿⣿⣿⣿⣿⣿⣿⡇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⠀⠀⠀⠀⠀⠀⠀⠀⠀⠀⠀⠀⠀⠀⠀⠀⠀⠀⠀⠀⠀⠀⠀⠀⠀⠀⠀⠀⠀⢰⣄⣀⠀⠀⠀⠀⠀⠀⠀⠀⠀⠀⠀⠀⠀⠀⠀⠈⢻⣿⣿⡆⢸⣿⣿⣿⣿⣿⣿⣿⣿⣿⣿⣿⣿⣿⣿⣿⣿⣿⣿⣿⣿⣿⣿⣿⣿⣿⣿⣿⣿⣿⣿⣿⣿⣿⣿⣿⣿⣿⡇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⠀⠀⠀⠀⠀⠀⠀⠀⠀⠀⠀⠀⠀⠀⠀⠀⠀⠀⠀⠀⠀⠀⠀⠀⠀⠀⠀⠀⠀⢸⣯⡀⢀⠀⠀⠀⠀⠀⠀⠀⠀⠀⠀⠀⠀⠀⠀⠹⣿⣿⡿⢁⣾⣿⣿⣿⣿⣿⣿⣿⣿⣿⣿⣿⣿⣿⣿⣿⣿⣿⣿⣿⣿⣿⣿⣿⣿⣿⣿⣿⣿⣿⣿⣿⣿⣿⣿⣿⣿⣿⡇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⠀⠀⠀⠀⠀⠀⠀⠀⠀⠀⠀⠀⠀⠀⠀⠀⠀⠀⠀⠀⠀⠀⠀⠀⠀⠀⠀⠀⠀⢸⣿⣿⣿⣷⣤⡀⠀⠀⠀⠀⠀⠀⠀⠀⠀⢠⣦⡀⠙⠋⢀⣾⣿⣿⣿⡿⠛⠛⢻⣿⣿⣿⣿⣿⣿⣿⣿⣿⣿⣿⣿⣿⣿⣿⣿⣿⣿⣿⣿⣿⣿⣿⣿⣿⣿⣿⣿⣿⣿⣿⡇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⠀⠀⠀⠀⠀⠀⠀⠀⠀⠀⠀⠀⠀⠀⠀⠀⠀⠀⠀⠀⠀⠀⠀⠀⠀⠀⠀⠀⠀⢸⣿⣿⣿⣿⣿⣿⠀⠀⠀⠀⠀⠀⠀⠀⠀⠚⠿⢷⣄⣴⣿⣿⣿⣿⡇⠀⠀⠀⢸⣿⣿⣿⣿⣿⣿⣿⣿⣿⣿⣿⣿⣿⣿⣿⣿⣿⣿⣿⣿⣿⣿⣿⣿⣿⣿⣿⣿⣿⣿⣿⡇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⠀⠀⠀⠀⠀⠀⠀⠀⠀⠀⠀⠀⠀⠀⠀⠀⠀⠀⠀⠀⠀⠀⠀⠀⠀⠀⠀⠀⠀⢸⣿⣿⣿⣿⣿⣿⠀⠀⠀⠀⠀⠀⠀⠀⠀⠀⠀⠀⠛⠻⠿⠿⠿⠿⠿⠀⠀⠀⠸⣿⣿⣿⣿⣿⣿⣿⣿⣿⣿⣿⣿⣿⣿⣿⣿⣿⣿⣿⣿⣿⣿⣿⣿⣿⣿⣿⣿⣿⣿⣿⡇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⠀⠀⠀⠀⠀⠀⠀⠀⠀⠀⠀⠀⠀⠀⠀⠀⠀⠀⠀⠀⠀⠀⠀⠀⠀⠀⠀⠀⠀⢸⣿⣿⣿⣿⣿⡏⠀⠀⠀⠀⠀⠀⠀⠀⠀⠀⠀⠀⠀⠀⠀⠀⠀⠀⠀⠀⠀⠀⠀⣸⣿⣿⣿⣿⣿⣿⣿⣿⣿⣿⣿⣿⣿⣿⣿⣿⣿⣿⣿⣿⣿⣿⣿⣿⣿⣿⣿⣿⣿⣿⡇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⠀⠀⠀⠀⠀⠀⠀⠀⠀⠀⠀⠀⠀⠀⠀⠀⠀⠀⠀⠀⠀⠀⠀⠀⠀⠀⠀⠀⠀⢸⣿⣿⣿⣿⣿⡇⠀⠀⠀⠀⠀⠀⠀⠀⠀⠀⠀⠀⠀⠀⠀⣀⠀⠀⠀⢀⠀⣀⣤⣿⣿⣿⣿⣿⣿⣿⣿⣿⣿⣿⣿⣿⣿⣿⣿⣿⣿⣿⣿⣿⣿⣿⣿⣿⣿⣿⣿⣿⣿⣿⡇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⠀⠀⠀⠀⠀⠀⠀⠀⠀⠀⠀⠀⠀⠀⠀⠀⠀⠀⠀⠀⠀⠀⠀⠀⠀⠀⠀⠀⠀⢸⣿⣿⣿⣿⠏⠀⢀⠀⠀⠀⠀⠀⠀⠀⠀⠀⠀⠀⠀⠀⠀⠉⠉⣷⣾⣿⣿⣿⣿⣿⣿⣿⣿⣿⣿⣿⣿⣿⣿⣿⣿⣿⣿⣿⣿⣿⣿⣿⣿⣿⣿⣿⣿⣿⣿⣿⣿⣿⣿⣿⡇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⠀⠀⠀⠀⠀⠀⠀⠀⠀⠀⠀⠀⠀⠀⠀⠀⠀⠀⠀⠀⠀⠀⠀⠀⠀⠀⠀⠀⠀⢸⣿⡿⠟⠃⠀⣠⠀⠀⠀⠀⠀⠀⠀⠀⠀⠀⠀⠀⠀⠀⣴⣦⣀⣿⣿⣿⣿⣿⣿⣿⣿⣿⣿⣿⣿⣿⣿⣿⣿⣿⣿⣿⣿⣿⣿⣿⣿⣿⣿⣿⣿⣿⣿⣿⣿⣿⣿⣿⣿⣿⡇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⠀⠀⠀⠀⠀⠀⠀⠀⠀⠀⠀⠀⠀⠀⠀⠀⠀⠀⠀⠀⠀⠀⠀⠀⠀⠀⠀⠀⠀⠸⠋⡠⠀⠀⣼⠇⠀⠀⠀⠀⠀⠀⠀⠀⠀⠀⠀⠀⠀⠀⢸⣿⣿⣿⣿⣿⣿⣿⣿⣿⣿⣿⣿⣿⣿⣿⣿⣿⣿⣿⣿⣿⣿⣿⣿⣿⣿⣿⣿⣿⣿⣿⣿⣿⣿⣿⣿⣿⣿⣿⡇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⠀⠀⠀⠀⠀⠀⠀⠀⠀⠀⠀⠀⠀⠀⠀⠀⠀⠀⠀⠀⠀⠀⠀⠀⠀⠀⠀⢀⡴⢣⣾⠃⠀⣰⡏⠀⠀⠀⠀⠀⠀⠀⠀⠀⠀⠀⠀⠀⠀⠀⠈⠻⣿⣿⣿⣿⣿⣿⣿⣿⣿⣿⣿⣿⣿⣿⣿⣿⣿⣿⣿⣿⣿⣿⣿⣿⣿⣿⣿⣿⣿⣿⣿⣿⣿⣿⣿⣿⣿⣿⡇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⠀⠀⠀⠀⠀⠀⠀⠀⠀⠀⠀⠀⠀⠀⠀⠀⠀⠀⠀⠀⠀⠀⠀⠀⠀⠀⡰⠋⠀⢸⠃⠀⢠⣿⠀⠀⠀⠀⠀⠀⠀⠀⠀⠀⠀⠀⠀⢀⡀⠀⠀⠀⠈⠻⣿⣿⣿⣿⣿⣿⣿⣿⣿⣿⣿⣿⣿⣿⣿⣿⣿⣿⣿⣿⣿⣿⣿⣿⣿⣿⣿⣿⣿⣿⣿⣿⣿⣿⣿⣿⡇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⠀⠀⠀⠀⠀⠀⠀⠀⠀⠀⠀⠀⠀⠀⠀⠀⠀⠀⠀⠀⠀⠀⠀⠀⠀⠀⠀⠀⠀⠈⠀⠀⣾⠇⠀⠀⠀⠀⠀⠀⠀⠀⠀⠀⠀⠀⠀⣾⣿⣦⡀⠀⠀⠀⠈⠻⣿⣿⣿⣿⣿⣿⣿⣿⣿⣿⣿⣿⣿⣿⣿⣿⣿⣿⣿⣿⣿⣿⣿⣿⣿⣿⣿⣿⣿⣿⣿⣿⣿⣿⡇</a:t>
            </a:r>
            <a:br/>
            <a:r>
              <a:t>⠀⠀⠀⠀⠀⠀⠀⠀⠀⠀⠀⠀⠀⠀⠀⠀⠀⠀⠀⠀⠀⠀⠀⠀⠀⠀⠀⠀⢀⡇⠀⣸⡟⠀⠀⠀⠀⠀⠀⠀⠀⠀⠀⠀⠀⠀⠀⢻⣿⣿⣿⣦⠀⠀⠀⠀⠸⣿⣿⣿⣿⣿⣿⣿⣿⣿⣿⣿⣿⣿⣿⣿⣿⣿⣿⣿⣿⣿⣿⣿⣿⣿⣿⣿⣿⣿⣿⣿⣿⣿⡇</a:t>
            </a:r>
            <a:br/>
            <a:r>
              <a:t>⠀⠀⠀⠀⠀⠀⠀⠀⠀⠀⠀⠀⠀⠀⠀⠀⠀⠀⠀⠀⠀⠀⠀⠀⠀⠀⠀⠀⠈⢡⢠⣿⡇⠀⠀⠀⠀⠀⠀⠀⠀⠀⠀⠀⠀⠀⠀⠀⢿⣿⣿⣿⣷⣄⢀⣀⠀⠀⠉⠻⣿⣿⣿⣿⣿⣿⣿⣿⣿⣿⣿⣿⣿⣿⣿⣿⣿⣿⣿⣿⣿⣿⣿⣿⣿⣿⣿⣿⣿⣿⡇</a:t>
            </a:r>
            <a:br/>
            <a:r>
              <a:t>⠀⠀⠀⠀⠀⠀⠀⠀⠀⠀⠀⠀⠀⠀⠀⠀⠀⠀⠀⠀⠀⠀⠀⠀⠀⠀⠀⠀⠀⢸⣿⡟⠀⠀⠀⠀⠀⠀⠀⠀⠀⠀⠀⠀⠀⠀⠀⠀⠘⣿⣿⣿⣿⣿⣿⣿⣦⣤⡀⡀⠈⢿⣿⣿⣿⣿⣿⣿⣿⣿⣿⣿⣿⣿⣿⣿⣿⣿⣿⣿⣿⣿⣿⣿⣿⣿⣿⣿⣿⣿⡇</a:t>
            </a:r>
            <a:br/>
            <a:r>
              <a:t>⠀⠀⠀⠀⠀⠀⠀⠀⠀⠀⠀⠀⠀⠀⠀⠀⠀⠀⠀⠀⠀⠀⠀⠀⠀⠀⠀⠀⠀⢸⣿⠁⠀⠀⠀⠀⠀⠀⠀⠀⠀⠀⠀⠀⠀⠀⠀⠀⠀⠸⣿⣿⣿⣿⣿⣿⣿⣿⣿⡋⠀⢸⣿⣿⣿⣿⣿⣿⣿⣿⣿⣿⣿⣿⣿⣿⣿⣿⣿⣿⣿⣿⣿⣿⣿⣿⣿⣿⣿⣿⡇</a:t>
            </a:r>
            <a:br/>
            <a:r>
              <a:t>⠀⠀⠀⠀⠀⠀⠀⠀⠀⠀⠀⠀⠀⠀⠀⠀⠀⠀⠀⠀⠀⠀⠀⠀⠀⠀⠀⠀⠀⢸⡇⠀⠀⠀⠀⠀⠀⠀⠀⠀⠀⠀⠀⠀⠀⠀⠀⠀⠀⠀⢿⣿⣿⣿⣿⣿⣿⣿⣿⣿⣦⣾⣿⣿⣿⣿⣿⣿⣿⣿⣿⣿⣿⣿⣿⣿⣿⣿⣿⣿⣿⣿⣿⣿⣿⣿⣿⣿⣿⣿⡇</a:t>
            </a:r>
            <a:br/>
            <a:r>
              <a:t>⠀⠀⠀⠀⠀⠀⠀⠀⠀⠀⠀⠀⠀⠀⠀⠀⠀⠀⠀⠀⠀⠀⠀⠀⠀⠀⠀⠀⠀⠸⠁⠀⠀⠀⠀⠀⠀⠀⠀⠀⠀⠀⠀⠀⠀⠀⠀⠀⠀⠀⠸⣿⣿⣿⣿⣿⣿⣿⣿⣿⣿⣿⣿⣿⣿⣿⣿⣿⣿⣿⣿⣿⣿⣿⣿⣿⣿⣿⣿⣿⣿⣿⣿⣿⣿⣿⣿⣿⣿⣿⡇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⠀⠀⠀⠀⠀⠀⠀⠀⠀⠀⠀⠀⠀⠀⠀⠀⠀⠀⠀⠀⠀⠀⠀⠀⠀⠀⠀⠀⢀⡆⠀⠀⠀⠀⠀⠀⠀⠀⠀⠀⠀⠀⠀⠀⠀⠀⠀⠀⠀⠀⠀⠹⣿⣿⣿⣿⣿⣿⣿⣿⣿⣿⣿⣿⣿⣿⣿⣿⣿⣿⣿⣿⣿⣿⣿⣿⣿⣿⣿⣿⣿⣿⣿⣿⣿⣿⣿⣿⣿⣿⡇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⠀⠀⠀⠀⠀⠀⠀⠀⠀⠀⠀⠀⠀⠀⠀⠀⠀⠀⠀⠀⠀⠀⠀⠀⠀⠀⠀⠀⠀⢸⣿⠿⢿⣿⣿⣿⠿⠿⠉⠀⠈⠹⣿⣿⣿⣿⣿⣿⣿⣿⣿⣿⣿⣿⣿⣿⣿⣿⣿⣿⣿⣿⣿⣿⣿⣿⣿⣿⣿⣿⣿⣿⣿⣿⣿⣿⣿⣿⣿⣿⣿⣿⣿⣿⣿⣿⣿⣿⣿⣿⡇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⠀⠀⠀⠀⠀⠀⠀⠀⠀⠀⠀⠀⠀⠀⠀⠀⠀⠀⠀⠀⠀⠀⠀⠀⠀⠀⠀⠀⠀⢸⡏⠀⠀⠈⠁⠀⠀⠀⠀⠀⠀⠀⠘⣿⣿⣿⣿⣿⣿⣿⣿⣿⣿⣿⣿⣿⣿⣿⣿⣿⣿⣿⣿⣿⣿⣿⣿⣿⣿⣿⣿⣿⣿⣿⣿⣿⣿⣿⣿⣿⣿⣿⣿⣿⣿⣿⣿⣿⣿⣿⡇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⠀⠀⠀⠀⠀⠀⠀⠀⠀⠀⠀⠀⠀⠀⠀⠀⠀⠀⠀⠀⠀⠀⠀⠀⠀⠀⠀⠀⠀⣸⡇⠀⠀⠀⠀⠀⠀⠀⠀⠀⠀⠀⠀⠙⢿⣿⣿⣿⣿⣿⣿⣿⣿⣿⣿⣿⣿⣿⣿⣿⣿⣿⣿⣿⣿⣿⣿⣿⣿⣿⣿⣿⣿⣿⣿⣿⣿⣿⣿⣿⣿⣿⣿⣿⣿⣿⣿⣿⣿⣿⡇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⠀⠀⠀⠀⠀⠀⠀⠀⠀⠀⠀⠀⠀⠀⠀⠀⠀⠀⠀⠀⠀⠀⠀⠀⠀⠀⠀⠀⠀⠀⠀⠀⠀⠀⠀⠀⠀⠀⠀⠀⠀⠀⠀⠀⠀⠹⠿⠿⠿⠿⣿⣿⣿⣿⣿⣿⣿⣿⣿⣿⣿⣿⣿⣿⣿⣿⣿⣿⣿⣿⣿⣿⣿⣿⣿⣿⣿⣿⣿⣿⣿⣿⣿⣿⣿⣿⣿⣿⣿⣿⡇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⠀⠀⠀⠀⠀⠀⠀⠀⠀⠀⠀⠀⠀⠀⠀⠀⠀⠀⠀⠀⠀⠀⠀⠀⠀⠀⠀⠀⠀⢀⠀⠀⠀⠀⠀⠀⠀⠀⠀⠀⠀⠀⠀⠀⠀⠀⣤⣤⣄⣀⠀⠙⣿⣿⣿⣿⣿⣿⣿⣿⣿⣿⣿⣿⣿⣿⣿⣿⣿⣿⣿⣿⣿⣿⣿⣿⣿⣿⣿⣿⣿⣿⣿⣿⣿⣿⣿⣿⣿⣿⡇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⠀⠀⠀⠀⠀⠀⠀⠀⠀⠀⠀⠀⠀⠀⠀⠀⠀⠀⠀⠀⠀⠀⠀⠀⠀⠀⠀⠀⠠⠀⠀⠀⠀⠀⠀⠀⠀⠀⠀⠀⠀⠀⠀⠀⠀⠀⠘⣿⣿⣿⣿⡆⢸⣿⣿⣿⣿⣿⣿⣿⣿⣿⣿⣿⣿⣿⣿⣿⣿⣿⣿⣿⣿⣿⣿⣿⣿⣿⣿⣿⣿⣿⣿⣿⣿⣿⣿⣿⣿⣿⡇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⠀⠀⠀⠀⠀⠀⠀⠀⠀⠀⠀⠀⠀⠀⠀⠀⠀⠀⠀⠀⠀⠀⠀⠀⠀⠀⠀⠀⠀⠰⠂⠀⠀⠀⠀⠀⠀⠀⠀⠀⠀⠀⠀⠀⠀⠀⠲⣾⣿⣿⠟⠁⣼⣿⣿⣿⣿⣿⣿⣿⣿⣿⣿⣿⣿⣿⣿⣿⣿⣿⣿⣿⣿⣿⣿⣿⣿⣿⣿⣿⣿⣿⣿⣿⣿⣿⣿⣿⣿⣿⡇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⠀⠀⠀⠀⠀⠀⠀⠀⠀⠀⠀⠀⠀⠀⠀⠀⠀⠀⠀⠀⠀⠀⠀⠀⠀⠀⠀⠀⠀⢸⣶⣴⣤⣀⠀⠀⠀⠀⠀⠀⠀⠀⠀⠀⢀⣄⣄⠈⠛⠋⢀⣼⣿⣿⣿⣿⣿⣿⣿⣿⣿⣿⣿⣿⣿⣿⣿⣿⣿⣿⣿⣿⣿⣿⣿⣿⣿⣿⣿⣿⣿⣿⣿⣿⣿⣿⣿⣿⣿⣿⡇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⠀⠀⠀⠀⠀⠀⠀⠀⠀⠀⠀⠀⠀⠀⠀⠀⠀⠀⠀⠀⠀⠀⠀⠀⠀⠀⠀⠀⠀⢸⣿⣿⣿⣿⣆⠀⠀⢀⠀⠀⠀⠀⠀⠀⠌⢿⣿⣧⣀⣴⣿⣿⠟⠉⠉⠉⠛⢿⣿⣿⣿⣿⣿⣿⣿⣿⣿⣿⣿⣿⣿⣿⣿⣿⣿⣿⣿⣿⣿⣿⣿⣿⣿⣿⣿⣿⣿⣿⣿⣿⡇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⠀⠀⠀⠀⠀⠀⠀⠀⠀⠀⠀⠀⠀⠀⠀⠀⠀⠀⠀⠀⠀⠀⠀⠀⠀⠀⠀⠀⠀⢸⣿⣿⣿⣿⡟⠀⠀⠀⠀⠀⠀⠀⠀⠀⠀⠀⠈⠿⣿⣿⣿⣿⣤⡀⠀⠀⠀⠘⠿⢿⣿⣿⣿⣿⣿⣿⣿⣿⣿⣿⣿⣿⣿⣿⣿⣿⣿⣿⣿⣿⣿⣿⣿⣿⣿⣿⣿⣿⣿⣿⡇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⠀⠀⠀⠀⠀⠀⠀⠀⠀⠀⠀⠀⠀⠀⠀⠀⠀⠀⠀⠀⠀⠀⠀⠀⠀⠀⠀⠀⠀⢸⣿⣿⣿⣿⡇⠀⠀⠀⠀⠀⠀⠀⠀⠀⠀⠀⠀⠀⠀⠀⠀⠀⠀⠀⠀⠀⠀⠀⠀⠀⢿⣿⣿⣿⣿⣿⣿⣿⣿⣿⣿⣿⣿⣿⣿⣿⣿⣿⣿⣿⣿⣿⣿⣿⣿⣿⣿⣿⣿⣿⡇</a:t>
            </a:r>
            <a:br/>
            <a:r>
              <a:t>⠀⠀⠀⠀⠀⠀⠀⠀⠀⠀⠀⠀⠀⠀⠀⠀⠀⠀⠀⠀⠀⠀⠀⠀⠀⠀⠀⠀⠀⢸⣿⣿⣿⣿⣇⠀⠀⠀⠀⠀⠀⠀⠀⠀⠀⠀⠀⠀⠀⠀⠀⠀⠀⠀⠀⠀⠀⠀⠀⢀⣼⣿⣿⣿⣿⣿⣿⣿⣿⣿⣿⣿⣿⣿⣿⣿⣿⣿⣿⣿⣿⣿⣿⣿⣿⣿⣿⣿⣿⣿⡇</a:t>
            </a:r>
            <a:br/>
            <a:r>
              <a:t>⠀⠀⠀⠀⠀⠀⠀⠀⠀⠀⠀⠀⠀⠀⠀⠀⠀⠀⠀⠀⠀⠀⠀⠀⠀⠀⠀⠀⠀⢸⣿⣿⣿⣿⣿⠄⠀⠀⠀⠀⠀⠀⠀⠀⠀⠀⠀⠀⠀⠀⠒⠲⣶⣦⣤⣴⣿⣶⣾⣿⣿⣿⣿⣿⣿⣿⣿⣿⣿⣿⣿⣿⣿⣿⣿⣿⣿⣿⣿⣿⣿⣿⣿⣿⣿⣿⣿⣿⣿⣿⡇</a:t>
            </a:r>
            <a:br/>
            <a:r>
              <a:t>⠀⠀⠀⠀⠀⠀⠀⠀⠀⠀⠀⠀⠀⠀⠀⠀⠀⠀⠀⠀⠀⠀⠀⠀⠀⠀⠀⠀⠀⢸⣿⣿⣿⡿⠃⠀⡀⠀⠀⠀⠀⠀⠀⠀⠀⠀⠀⠀⠀⢰⣄⡀⣼⣿⣿⣿⣿⣿⣿⣿⣿⣿⣿⣿⣿⣿⣿⣿⣿⣿⣿⣿⣿⣿⣿⣿⣿⣿⣿⣿⣿⣿⣿⣿⣿⣿⣿⣿⣿⣿⡇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⠀⠀⠀⠀⠀⠀⠀⠀⠀⠀⠀⠀⠀⠀⠀⠀⠀⠀⠀⠀⠀⠀⠀⠀⠀⠀⠀⠀⠀⢸⣿⣿⠟⠁⠀⣈⠁⠀⠀⠀⠀⠀⠀⠀⠀⠀⠀⠀⠀⢸⣿⣿⣿⣿⣿⣿⣿⣿⣿⣿⣿⣿⣿⣿⣿⣿⣿⣿⣿⣿⣿⣿⣿⣿⣿⣿⣿⣿⣿⣿⣿⣿⣿⣿⣿⣿⣿⣿⣿⣿⡇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⠀⠀⠀⠀⠀⠀⠀⠀⠀⠀⠀⠀⠀⠀⠀⠀⠀⠀⠀⠀⠀⠀⠀⠀⠀⠀⠀⠀⠀⠸⠋⠐⠀⠀⣾⠇⠀⠀⠀⠀⠀⠀⠀⠀⠀⠀⠀⠀⠀⠀⠻⣿⣿⣿⣿⣿⣿⣿⣿⣿⣿⣿⣿⣿⣿⣿⣿⣿⣿⣿⣿⣿⣿⣿⣿⣿⣿⣿⣿⣿⣿⣿⣿⣿⣿⣿⣿⣿⣿⣿⡇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⠀⠀⠀⠀⠀⠀⠀⠀⠀⠀⠀⠀⠀⠀⠀⠀⠀⠀⠀⠀⠀⠀⠀⠀⠀⠀⠀⠀⣠⣀⡴⠀⠀⣼⡟⠀⠀⠀⠀⠀⠀⠀⠀⠀⠀⠀⢀⡀⠀⠀⠀⠈⠻⣿⣿⣿⣿⣿⣿⣿⣿⣿⣿⣿⣿⣿⣿⣿⣿⣿⣿⣿⣿⣿⣿⣿⣿⣿⣿⣿⣿⣿⣿⣿⣿⣿⣿⣿⣿⣿⡇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⠀⠀⠀⠀⠀⠀⠀⠀⠀⠀⠀⠀⠀⠀⠀⠀⠀⠀⠀⠀⠀⠀⠀⠀⠀⠀⠀⠊⠁⠸⠁⠀⣰⡿⠁⠀⠀⠀⠀⠀⠀⠀⠀⠀⠀⠀⠈⣠⣦⡀⠀⠀⠀⠙⢿⣿⣿⣿⣿⣿⣿⣿⣿⣿⣿⣿⣿⣿⣿⣿⣿⣿⣿⣿⣿⣿⣿⣿⣿⣿⣿⣿⣿⣿⣿⣿⣿⣿⣿⣿⡇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⠀⠀⠀⠀⠀⠀⠀⠀⠀⠀⠀⠀⠀⠀⠀⠀⠀⠀⠀⠀⠀⠀⠀⠀⠀⠀⠀⠀⠀⠀⠀⢠⣿⠃⠀⠀⠀⠀⠀⠀⠀⠀⠀⠀⠀⠀⢰⣿⣿⣿⣦⡀⠀⠀⠀⠹⣿⣿⣿⣿⣿⣿⣿⣿⣿⣿⣿⣿⣿⣿⣿⣿⣿⣿⣿⣿⣿⣿⣿⣿⣿⣿⣿⣿⣿⣿⣿⣿⣿⣿⡇</a:t>
            </a:r>
            <a:br/>
            <a:r>
              <a:t>⠀⠀⠀⠀⠀⠀⠀⠀⠀⠀⠀⠀⠀⠀⠀⠀⠀⠀⠀⠀⠀⠀⠀⠀⠀⠀⠀⠀⠐⢀⠀⣾⠃⠀⠀⠀⠀⠀⠀⠀⠀⠀⠀⠀⠀⠀⠀⢿⣿⣿⣿⣷⣄⢀⡀⠀⠈⠙⢿⣿⣿⣿⣿⣿⣿⣿⣿⣿⣿⣿⣿⣿⣿⣿⣿⣿⣿⣿⣿⣿⣿⣿⣿⣿⣿⣿⣿⣿⣿⣿⡇</a:t>
            </a:r>
            <a:br/>
            <a:r>
              <a:t>⠀⠀⠀⠀⠀⠀⠀⠀⠀⠀⠀⠀⠀⠀⠀⠀⠀⠀⠀⠀⠀⠀⠀⠀⠀⠀⠀⠀⠀⢸⣾⠃⠀⠀⠀⠀⠀⠀⠀⠀⠀⠀⠀⠀⠀⠀⠀⠈⣿⣿⣿⣿⣿⣿⣿⣦⣄⠀⠀⠙⣿⣿⣿⣿⣿⣿⣿⣿⣿⣿⣿⣿⣿⣿⣿⣿⣿⣿⣿⣿⣿⣿⣿⣿⣿⣿⣿⣿⣿⣿⡇</a:t>
            </a:r>
            <a:br/>
            <a:r>
              <a:t>⠀⠀⠀⠀⠀⠀⠀⠀⠀⠀⠀⠀⠀⠀⠀⠀⠀⠀⠀⠀⠀⠀⠀⠀⠀⠀⠀⠀⠀⢸⡏⠀⠀⠀⠀⠀⠀⠀⠀⠀⠀⠀⠀⠀⠀⠀⠀⠀⠸⣿⣿⣿⣿⣿⣿⣿⣿⣿⠃⠀⢸⣿⣿⣿⣿⣿⣿⣿⣿⣿⣿⣿⣿⣿⣿⣿⣿⣿⣿⣿⣿⣿⣿⣿⣿⣿⣿⣿⣿⣿⡇</a:t>
            </a:r>
            <a:br/>
            <a:r>
              <a:t>⠀⠀⠀⠀⠀⠀⠀⠀⠀⠀⠀⠀⠀⠀⠀⠀⠀⠀⠀⠀⠀⠀⠀⠀⠀⠀⠀⠀⠀⢸⠀⠀⠀⠀⠀⠀⠀⠀⠀⠀⠀⠀⠀⠀⠀⠀⠀⠀⠀⢹⣿⣿⣿⣿⣿⣿⣿⣿⣷⣤⣼⣿⣿⣿⣿⣿⣿⣿⣿⣿⣿⣿⣿⣿⣿⣿⣿⣿⣿⣿⣿⣿⣿⣿⣿⣿⣿⣿⣿⣿⡇</a:t>
            </a:r>
            <a:br/>
            <a:r>
              <a:t>⠀⠀⠀⠀⠀⠀⠀⠀⠀⠀⠀⠀⠀⠀⠀⠀⠀⠀⠀⠀⠀⠀⠀⠀⠀⠀⠀⠀⠀⠸⠀⠀⠀⠀⠀⠀⠀⠀⠀⠀⠀⠀⠀⠀⠀⠀⠀⠀⠀⠀⣿⣿⣿⣿⣿⣿⣿⣿⣿⣿⣿⣿⣿⣿⣿⣿⣿⣿⣿⣿⣿⣿⣿⣿⣿⣿⣿⣿⣿⣿⣿⣿⣿⣿⣿⣿⣿⣿⣿⣿⡇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⠀⠀⠀⠀⠀⠀⠀⠀⠀⠀⠀⠀⠀⠀⠀⠀⠀⠀⠀⠀⠀⠀⠀⠀⠀⠀⠀⠀⢀⠀⠀⠀⠀⠀⠀⠀⠀⠀⠀⠀⠀⠀⠀⠀⠀⠀⠀⠀⠀⠀⠈⢿⣿⣿⣿⣿⣿⣿⣿⣿⣿⣿⣿⣿⣿⣿⣿⣿⣿⣿⣿⣿⣿⣿⣿⣿⣿⣿⣿⣿⣿⣿⣿⣿⣿⣿⣿⣿⣿⣿⡇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⠀⠀⠀⠀⠀⠀⠀⠀⠀⠀⠀⠀⠀⠀⠀⠀⠀⠀⠀⠀⠀⠀⠀⠀⠀⠀⠀⠀⣸⠀⠀⠀⠀⠀⠀⠀⠀⠀⠀⠀⠀⠀⠀⠀⠀⠀⠀⠀⠀⠀⠀⠈⢿⣿⣿⣿⣿⣿⣿⣿⣿⣿⣿⣿⣿⣿⣿⣿⣿⣿⣿⣿⣿⣿⣿⣿⣿⣿⣿⣿⣿⣿⣿⣿⣿⣿⣿⣿⣿⣿⡇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⠀⠀⠀⠀⠀⠀⠀⠀⠀⠀⠀⠀⠀⠀⠀⠀⠀⠀⠀⠀⠀⠀⠀⠀⠀⠀⠀⠀⠀⣿⣿⣿⣿⣿⣿⣿⠿⢿⣿⣿⣿⣿⣿⣿⣿⣿⣿⣿⣿⣿⣿⣿⣿⣿⣿⣿⣿⣿⣿⣿⣿⣿⣿⣿⣿⣿⣿⣿⣿⣿⣿⣿⣿⣿⣿⣿⣿⣿⣿⣿⣿⣿⣿⣿⣿⣿⣿⣿⣿⣿⡇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⠀⠀⠀⠀⠀⠀⠀⠀⠀⠀⠀⠀⠀⠀⠀⠀⠀⠀⠀⠀⠀⠀⠀⠀⠀⠀⠀⠀⣠⠛⢿⡿⠿⠛⠋⠀⠀⠀⠹⣿⣿⣿⣿⣿⣿⣿⣿⣿⣿⣿⣿⣿⣿⣿⣿⣿⣿⣿⣿⣿⣿⣿⣿⣿⣿⣿⣿⣿⣿⣿⣿⣿⣿⣿⣿⣿⣿⣿⣿⣿⣿⣿⣿⣿⣿⣿⣿⣿⣿⣿⡇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⠀⠀⠀⠀⠀⠀⠀⠀⠀⠀⠀⠀⠀⠀⠀⠀⠀⠀⠀⠀⠀⠀⠀⠀⠀⠀⠀⠀⣿⠀⠀⠀⠀⠀⠀⠀⠀⠀⠀⠸⣿⣿⣿⣿⣿⣿⣿⣿⣿⣿⣿⣿⣿⣿⣿⣿⣿⣿⣿⣿⣿⣿⣿⣿⣿⣿⣿⣿⣿⣿⣿⣿⣿⣿⣿⣿⣿⣿⣿⣿⣿⣿⣿⣿⣿⣿⣿⣿⣿⣿⡇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⠀⠀⠀⠀⠀⠀⠀⠀⠀⠀⠀⠀⠀⠀⠀⠀⠀⠀⠀⠀⠀⠀⠀⠀⠀⠀⣀⣸⣿⠀⠀⠀⠀⠀⠀⠀⠀⠀⠀⠀⠙⢿⣿⣿⣿⣿⣿⣿⣿⣿⣿⣿⣿⣿⣿⣿⣿⣿⣿⣿⣿⣿⣿⣿⣿⣿⣿⣿⣿⣿⣿⣿⣿⣿⣿⣿⣿⣿⣿⣿⣿⣿⣿⣿⣿⣿⣿⣿⣿⣿⡇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⠀⠀⠀⠀⠀⠀⠀⠀⠀⠀⠀⠀⠀⠀⠀⠀⠀⠀⠀⠀⠀⠀⠀⠀⠀⠀⢹⣿⣿⠀⠀⠀⠀⠀⠀⠀⠀⠀⠀⠀⠀⠀⠙⠉⠉⠉⠀⠈⠉⠻⣿⣿⣿⣿⣿⣿⣿⣿⣿⣿⣿⣿⣿⣿⣿⣿⣿⣿⣿⣿⣿⣿⣿⣿⣿⣿⣿⣿⣿⣿⣿⣿⣿⣿⣿⣿⣿⣿⣿⣿⡇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⠀⠀⠀⠀⠀⠀⠀⠀⠀⠀⠀⠀⠀⠀⠀⠀⠀⠀⠀⠀⠀⠀⠀⠀⠀⠀⣠⣿⣿⠀⠀⠀⠀⠀⠀⠀⠀⠀⠀⠀⠀⠀⠐⣾⣿⣿⣿⣿⣿⡆⠘⣿⣿⣿⣿⣿⣿⣿⣿⣿⣿⣿⣿⣿⣿⣿⣿⣿⣿⣿⣿⣿⣿⣿⣿⣿⣿⣿⣿⣿⣿⣿⣿⣿⣿⣿⣿⣿⣿⣿⡇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⠀⠀⠀⠀⠀⠀⠀⠀⠀⠀⠀⠀⠀⠀⠀⠀⠀⠀⠀⠀⠀⠀⠀⠀⠀⠠⢿⣿⣿⠀⠀⠀⠀⠀⠀⠀⠀⠀⠀⠀⠀⠀⠀⠙⣿⣿⣿⣿⡿⠁⢠⣿⣿⣿⣿⣿⣿⣿⣿⣿⣿⣿⣿⣿⣿⣿⣿⣿⣿⣿⣿⣿⣿⣿⣿⣿⣿⣿⣿⣿⣿⣿⣿⣿⣿⣿⣿⣿⣿⣿⡇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⠀⠀⠀⠀⠀⠀⠀⠀⠀⠀⠀⠀⠀⠀⠀⠀⠀⠀⠀⠀⠀⠀⠀⠀⠀⠀⠀⢿⣿⠀⠀⠀⠀⠀⠀⠀⠀⠀⠀⠀⠀⠀⠀⡈⠙⠻⠿⠟⠁⢀⣾⣿⣿⣿⣿⣿⣿⣿⣿⣿⣿⣿⣿⣿⣿⣿⣿⣿⣿⣿⣿⣿⣿⣿⣿⣿⣿⣿⣿⣿⣿⣿⣿⣿⣿⣿⣿⣿⣿⣿⡇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⠀⠀⠀⠀⠀⠀⠀⠀⠀⠀⠀⠀⠀⠀⠀⠀⠀⠀⠀⠀⠀⠀⠀⠀⠀⠀⠀⠀⠉⣴⣤⡀⠀⠀⠀⠀⠀⠀⠀⠀⠀⠀⢠⣿⣶⣄⡀⠀⣠⣾⣿⣿⣿⣿⣿⣿⣿⣿⣿⣿⣿⣿⣿⣿⣿⣿⣿⣿⣿⣿⣿⣿⣿⣿⣿⣿⣿⣿⣿⣿⣿⣿⣿⣿⣿⣿⣿⣿⣿⣿⡇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⠀⠀⠀⠀⠀⠀⠀⠀⠀⠀⠀⠀⠀⠀⠀⠀⠀⠀⠀⠀⠀⠀⠀⠀⠀⠀⠀⠀⠀⣿⣿⣷⠀⠀⠀⠀⠀⠀⠀⠀⠀⠀⠘⠛⠉⠉⠉⠉⠉⠉⠉⠁⠀⠀⠀⠀⠀⠀⠀⠀⠋⠉⠉⢻⣿⣿⣿⣿⣿⣿⣿⣿⣿⣿⣿⣿⣿⣿⣿⣿⣿⣿⣿⣿⣿⣿⣿⣿⣿⣿⡇</a:t>
            </a:r>
            <a:br/>
            <a:r>
              <a:t>⠀⠀⠀⠀⠀⠀⠀⠀⠀⠀⠀⠀⠀⠀⠀⠀⠀⠀⠀⠀⠀⠀⠀⠀⠀⠀⠀⠀⠀⣿⣿⡟⠀⠀⠀⠀⠀⠀⠀⠀⠀⠀⠀⠀⠀⠀⠀⠀⠀⠀⠀⠀⠀⠀⠀⠀⠀⠀⠀⠀⣀⣀⣠⣾⣿⣿⣿⣿⣿⣿⣿⣿⣿⣿⣿⣿⣿⣿⣿⣿⣿⣿⣿⣿⣿⣿⣿⣿⣿⣿⡇</a:t>
            </a:r>
            <a:br/>
            <a:r>
              <a:t>⠀⠀⠀⠀⠀⠀⠀⠀⠀⠀⠀⠀⠀⠀⠀⠀⠀⠀⠀⠀⠀⠀⠀⠀⠀⠀⠀⠀⠀⣿⣿⡇⠀⠀⠀⠀⠀⠀⠀⠀⠀⠀⠀⠀⠀⠀⣠⣤⣤⣤⣤⣤⣤⣤⣤⣤⣤⣴⣿⣿⣿⣿⣿⣿⣿⣿⣿⣿⣿⣿⣿⣿⣿⣿⣿⣿⣿⣿⣿⣿⣿⣿⣿⣿⣿⣿⣿⣿⣿⣿⡇</a:t>
            </a:r>
            <a:br/>
            <a:r>
              <a:t>⠀⠀⠀⠀⠀⠀⠀⠀⠀⠀⠀⠀⠀⠀⠀⠀⠀⠀⠀⠀⠀⠀⠀⠀⠀⠀⠀⠀⠀⣿⣿⣿⠀⠀⠀⠀⠀⠀⠀⠀⠀⠀⠀⠀⠀⠀⠘⣿⣿⣿⣿⣿⣿⣿⣿⣿⣿⣿⣿⣿⣿⣿⣿⣿⣿⣿⣿⣿⣿⣿⣿⣿⣿⣿⣿⣿⣿⣿⣿⣿⣿⣿⣿⣿⣿⣿⣿⣿⣿⣿⡇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⠀⠀⠀⠀⠀⠀⠀⠀⠀⠀⠀⠀⠀⠀⠀⠀⠀⠀⠀⠀⠀⠀⠀⠀⠀⠀⠀⠀⠀⣿⣿⣿⣧⠀⠀⠀⠀⠀⠀⠀⠀⠀⠀⠀⠀⠀⠀⡀⠙⣿⣿⣿⣿⣿⣿⣿⣿⣿⣿⣿⣿⣿⣿⣿⣿⣿⣿⣿⣿⣿⣿⣿⣿⣿⣿⣿⣿⣿⣿⣿⣿⣿⣿⣿⣿⣿⣿⣿⣿⣿⡇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⠀⠀⠀⠀⠀⠀⠀⠀⠀⠀⠀⠀⠀⠀⠀⠀⠀⠀⠀⠀⠀⠀⠀⠀⠀⠀⠀⠀⠀⣿⣿⣿⣿⣷⡄⠀⠀⠀⠀⠀⠀⠀⠀⠀⠀⠀⠀⢹⣦⣿⣿⣿⣿⣿⣿⣿⣿⣿⣿⣿⣿⣿⣿⣿⣿⣿⣿⣿⣿⣿⣿⣿⣿⣿⣿⣿⣿⣿⣿⣿⣿⣿⣿⣿⣿⣿⣿⣿⣿⣿⡇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⠀⠀⠀⠀⠀⠀⠀⠀⠀⠀⠀⠀⠀⠀⠀⠀⠀⠀⠀⠀⠀⠀⠀⠀⠀⠀⠀⠀⠀⣿⣿⣿⣿⡿⠁⠀⠀⠀⠀⠀⠀⠀⠀⠀⠀⠀⠀⠈⣿⣿⣿⣿⣿⣿⣿⣿⣿⣿⣿⣿⣿⣿⣿⣿⣿⣿⣿⣿⣿⣿⣿⣿⣿⣿⣿⣿⣿⣿⣿⣿⣿⣿⣿⣿⣿⣿⣿⣿⣿⣿⡇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⠀⠀⠀⠀⠀⠀⠀⠀⠀⠀⠀⠀⠀⠀⠀⠀⠀⠀⠀⠀⠀⠀⠀⠀⠀⠀⠀⠀⠀⣿⣿⣿⠟⠀⠀⠀⠀⠀⠀⠀⠀⠀⠀⠀⠀⠀⠀⠀⠈⠻⣿⣿⣿⣿⣿⣿⣿⣿⣿⣿⣿⣿⣿⣿⣿⣿⣿⣿⣿⣿⣿⣿⣿⣿⣿⣿⣿⣿⣿⣿⣿⣿⣿⣿⣿⣿⣿⣿⣿⣿⡇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⠀⠀⠀⠀⠀⠀⠀⠀⠀⠀⠀⠀⠀⠀⠀⠀⠀⠀⠀⠀⠀⠀⠀⠀⠀⠀⠀⠀⠀⣿⠟⠁⠀⠀⠀⠀⠀⠀⠀⠀⠀⠀⠀⠀⠀⢂⣄⠀⠀⠀⠈⠻⣿⣿⣿⣿⣿⣿⣿⣿⣿⣿⣿⣿⣿⣿⣿⣿⣿⣿⣿⣿⣿⣿⣿⣿⣿⣿⣿⣿⣿⣿⣿⣿⣿⣿⣿⣿⣿⣿⡇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⠀⠀⠀⠀⠀⠀⠀⠀⠀⠀⠀⠀⠀⠀⠀⠀⠀⠀⠀⠀⠀⠀⠀⠀⠀⠀⠀⠀⠠⢀⡄⠀⠀⠀⠀⠀⠀⠀⠀⠀⠀⠀⠀⠀⢀⣾⣿⠃⡄⠀⠀⠀⠈⣿⣿⣿⣿⣿⣿⣿⣿⣿⣿⣿⣿⣿⣿⣿⣿⣿⣿⣿⣿⣿⣿⣿⣿⣿⣿⣿⣿⣿⣿⣿⣿⣿⣿⣿⣿⣿⡇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⠀⠀⠀⠀⠀⠀⠀⠀⠀⠀⠀⠀⠀⠀⠀⠀⠀⠀⠀⠀⠀⠀⠀⠀⠀⠀⠀⠀⠀⡟⠀⠀⠀⠀⠀⠀⠀⠀⠀⠀⠀⠀⠀⠀⠘⣿⠃⣼⣿⣦⡀⣀⠀⠈⠻⣿⣿⣿⣿⣿⣿⣿⣿⣿⣿⣿⣿⣿⣿⣿⣿⣿⣿⣿⣿⣿⣿⣿⣿⣿⣿⣿⣿⣿⣿⣿⣿⣿⣿⣿⡇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⠀⠀⠀⠀⠀⠀⠀⠀⠀⠀⠀⠀⠀⠀⠀⠀⠀⠀⠀⠀⠀⠀⠀⠀⠀⠀⠀⠀⠀⡀⠀⠀⠀⠀⠀⠀⠀⠀⠀⠀⠀⠀⠀⠀⠀⠁⣴⣿⣿⣿⣿⣿⣦⡀⠀⠘⣿⣿⣿⣿⣿⣿⣿⣿⣿⣿⣿⣿⣿⣿⣿⣿⣿⣿⣿⣿⣿⣿⣿⣿⣿⣿⣿⣿⣿⣿⣿⣿⣿⣿⡇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⠀⠀⠀⠀⠀⠀⠀⠀⠀⠀⠀⠀⠀⠀⠀⠀⠀⠀⠀⠀⠀⠀⠀⠀⠀⠀⠀⠀⠀⠃⠀⠀⠀⠀⠀⠀⠀⠀⠀⠀⠀⠀⠀⠀⠀⠀⢿⣿⣿⣿⣿⣿⣿⣟⡃⠀⢸⣿⣿⣿⣿⣿⣿⣿⣿⣿⣿⣿⣿⣿⣿⣿⣿⣿⣿⣿⣿⣿⣿⣿⣿⣿⣿⣿⣿⣿⣿⣿⣿⣿⡇</a:t>
            </a:r>
            <a:br/>
            <a:r>
              <a:t>⠀⠀⠀⠀⠀⠀⠀⠀⠀⠀⠀⠀⠀⠀⠀⠀⠀⠀⠀⠀⠀⠀⠀⠀⠀⠀⠀⠀⢀⠀⠀⠀⠀⠀⠀⠀⠀⠀⠀⠀⠀⠀⠀⠀⠀⠀⠘⣿⣿⣿⣿⣿⣿⣿⣧⣀⣼⣿⣿⣿⣿⣿⣿⣿⣿⣿⣿⣿⣿⣿⣿⣿⣿⣿⣿⣿⣿⣿⣿⣿⣿⣿⣿⣿⣿⣿⣿⣿⣿⣿⡇</a:t>
            </a:r>
            <a:br/>
            <a:r>
              <a:t>⠀⠀⠀⠀⠀⠀⠀⠀⠀⠀⠀⠀⠀⠀⠀⠀⠀⠀⠀⠀⠀⠀⠀⠀⠀⠀⠀⠀⠘⠀⠀⠀⠀⠀⠀⠀⠀⠀⠀⠀⠀⠀⠀⠀⠀⠀⠀⢸⣿⣿⣿⣿⣿⣿⣿⣿⣿⣿⣿⣿⣿⣿⣿⣿⣿⣿⣿⣿⣿⣿⣿⣿⣿⣿⣿⣿⣿⣿⣿⣿⣿⣿⣿⣿⣿⣿⣿⣿⣿⣿⡇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⠀⠀⠀⠀⠀⠀⠀⠀⠀⠀⠀⠀⠀⠀⠀⠀⠀⠀⠀⠀⠀⠀⠀⠀⠀⠀⠀⠀⣾⠀⠀⠀⠀⠀⠀⠀⠀⠀⠀⠀⠀⠀⠀⠀⠀⠀⠀⠀⠻⣿⣿⣿⣿⣿⣿⣿⣿⣿⣿⣿⣿⣿⣿⣿⣿⣿⣿⣿⣿⣿⣿⣿⣿⣿⣿⣿⣿⣿⣿⣿⣿⣿⣿⣿⣿⣿⣿⣿⣿⣿⡇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⠀⠀⠀⠀⠀⠀⠀⠀⠀⠀⠀⠀⠀⠀⠀⠀⠀⠀⠀⠀⠀⠀⠀⠀⠀⠀⠀⣼⣿⠀⠀⠀⠀⠀⠀⠀⠀⠀⠀⠀⠀⠀⠀⠀⠀⠀⠀⠀⠀⠘⢿⣿⣿⣿⣿⣿⣿⣿⣿⣿⣿⣿⣿⣿⣿⣿⣿⣿⣿⣿⣿⣿⣿⣿⣿⣿⣿⣿⣿⣿⣿⣿⣿⣿⣿⣿⣿⣿⣿⣿⡇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⠀⠀⠀⠀⠀⠀⠀⠀⠀⠀⠀⠀⠀⠀⠀⠀⠀⠀⠀⠀⠀⠀⠀⠀⠀⠀⠀⣿⣿⠀⠀⠀⠀⠀⠀⠀⠀⠀⠀⠀⠀⠀⠀⠀⠀⠀⠀⠀⠀⠀⢈⣿⣿⣿⣿⣿⣿⣿⣿⣿⣿⣿⣿⣿⣿⣿⣿⣿⣿⣿⣿⣿⣿⣿⣿⣿⣿⣿⣿⣿⣿⣿⣿⣿⣿⣿⣿⣿⣿⣿⡇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⠀⠀⠀⠀⠀⠀⠀⠀⠀⠀⠀⠀⠀⠀⠀⠀⠀⠀⠀⠀⠀⠀⠀⠀⠀⠀⠀⠻⢯⠀⠀⠀⠀⠀⠀⠀⠀⠀⠀⠀⠀⠀⠀⠀⠀⠀⠀⠀⠀⣤⣾⣿⣿⣿⣿⣿⣿⣿⣿⣿⣿⣿⣿⣿⣿⣿⣿⣿⣿⣿⣿⣿⣿⣿⣿⣿⣿⣿⣿⣿⣿⣿⣿⣿⣿⣿⣿⣿⣿⣿⡇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⠀⠀⠀⠀⠀⠀⠀⠀⠀⠀⠀⠀⠀⠀⠀⠀⠀⠀⠀⠀⠀⠀⠀⠀⠀⠀⠀⠀⢀⢿⣿⣿⣿⣿⣿⠟⠉⠙⢿⣿⣿⣿⣿⣿⣿⣿⣿⣿⣿⣿⣿⣿⣿⣿⣿⣿⣿⣿⣿⣿⣿⣿⣿⣿⣿⣿⣿⣿⣿⣿⣿⣿⣿⣿⣿⣿⣿⣿⣿⣿⣿⣿⣿⣿⣿⣿⣿⣿⣿⣿⡇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⠀⠀⠀⠀⠀⠀⠀⠀⠀⠀⠀⠀⠀⠀⠀⠀⠀⠀⠀⠀⠀⠀⠀⠀⠀⠀⠀⢀⣿⠀⠉⠋⠁⠀⠀⠀⠀⠀⠈⢿⣿⣿⣿⣿⣿⣿⣿⣿⣿⣿⣿⣿⣿⣿⣿⣿⣿⣿⣿⣿⣿⣿⣿⣿⣿⣿⣿⣿⣿⣿⣿⣿⣿⣿⣿⣿⣿⣿⣿⣿⣿⣿⣿⣿⣿⣿⣿⣿⣿⣿⡇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⠀⠀⠀⠀⠀⠀⠀⠀⠀⠀⠀⠀⠀⠀⠀⠀⠀⠀⠀⠀⠀⠀⠀⠀⠀⠀⠀⢸⡿⠀⠀⠀⠀⠀⠀⠀⠀⠀⠀⠘⣿⣿⣿⣿⣿⣿⣿⣿⣿⣿⣿⣿⣿⣿⣿⣿⣿⣿⣿⣿⣿⣿⣿⣿⣿⣿⣿⣿⣿⣿⣿⣿⣿⣿⣿⣿⣿⣿⣿⣿⣿⣿⣿⣿⣿⣿⣿⣿⣿⣿⡇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⠀⠀⠀⠀⠀⠀⠀⠀⠀⠀⠀⠀⠀⠀⠀⠀⠀⠀⠀⠀⠀⠀⠀⠀⠀⠘⣷⣾⡇⠀⠀⠀⠀⠀⠀⠀⠀⠀⠀⠀⠈⠛⠿⠿⠛⠛⠛⠛⢿⣿⣿⣿⣿⣿⣿⣿⣿⣿⣿⣿⣿⣿⣿⣿⣿⣿⣿⣿⣿⣿⣿⣿⣿⣿⣿⣿⣿⣿⣿⣿⣿⣿⣿⣿⣿⣿⣿⣿⣿⣿⡇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⠀⠀⠀⠀⠀⠀⠀⠀⠀⠀⠀⠀⠀⠀⠀⠀⠀⠀⠀⠀⠀⠀⠀⠀⠀⠀⣹⣿⡇⠀⠀⠀⠀⠀⠀⠀⠀⠀⠀⠀⠀⠀⢤⣤⣴⣶⣶⣦⡄⠹⣿⣿⣿⣿⣿⣿⣿⣿⣿⣿⣿⣿⣿⣿⣿⣿⣿⣿⣿⣿⣿⣿⣿⣿⣿⣿⣿⣿⣿⣿⣿⣿⣿⣿⣿⣿⣿⣿⣿⣿⡇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⠀⠀⠀⠀⠀⠀⠀⠀⠀⠀⠀⠀⠀⠀⠀⠀⠀⠀⠀⠀⠀⠀⠀⠀⠀⢰⣿⣿⡇⠀⠀⠀⠀⠀⠀⠀⠀⠀⠀⠀⠀⠀⠸⣿⣿⣿⣿⣿⠇⠀⣿⣿⣿⣿⣿⣿⣿⣿⣿⣿⣿⣿⣿⣿⣿⣿⣿⣿⣿⣿⣿⣿⣿⣿⣿⣿⣿⣿⣿⣿⣿⣿⣿⣿⣿⣿⣿⣿⣿⣿⡇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⠀⠀⠀⠀⠀⠀⠀⠀⠀⠀⠀⠀⠀⠀⠀⠀⠀⠀⠀⠀⠀⠀⠀⠀⠀⠀⢹⣿⣧⠀⠀⠀⠀⠀⠀⠀⠀⠀⠀⠀⠀⠀⠀⠼⣿⣿⣿⠏⠀⣸⣿⣿⣿⣿⣿⣿⣿⣿⣿⣿⣿⣿⣿⣿⣿⣿⣿⣿⣿⣿⣿⣿⣿⣿⣿⣿⣿⣿⣿⣿⣿⣿⣿⣿⣿⣿⣿⣿⣿⣿⡇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⠀⠀⠀⠀⠀⠀⠀⠀⠀⠀⠀⠀⠀⠀⠀⠀⠀⠀⠀⠀⠀⠀⠀⠀⠀⠀⠀⠙⠛⡀⡀⠀⠀⠀⠀⠀⠀⠀⠀⠀⠀⠀⣶⣄⡀⠈⠉⠀⣰⣿⣿⣿⣿⣿⣿⣿⣿⣿⣿⣿⣿⣿⣿⣿⣿⣿⣿⣿⣿⣿⣿⣿⣿⣿⣿⣿⣿⣿⣿⣿⣿⣿⣿⣿⣿⣿⣿⣿⣿⣿⡇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⠀⠀⠀⠀⠀⠀⠀⠀⠀⠀⠀⠀⠀⠀⠀⠀⠀⠀⠀⠀⠀⠀⠀⠀⠀⠀⠀⠀⠀⣿⣷⡀⡀⢀⠀⠀⠀⠀⠀⠀⠀⠈⠛⠛⠛⠓⠀⠈⠉⠉⠉⠉⠉⠉⠁⠀⠈⠀⠀⠘⠉⠉⠹⣿⣿⣿⣿⣿⣿⣿⣿⣿⣿⣿⣿⣿⣿⣿⣿⣿⣿⣿⣿⣿⣿⣿⣿⣿⣿⣿⡇</a:t>
            </a:r>
            <a:br/>
            <a:r>
              <a:t>⠀⠀⠀⠀⠀⠀⠀⠀⠀⠀⠀⠀⠀⠀⠀⠀⠀⠀⠀⠀⠀⠀⠀⠀⠀⠀⠀⠀⠀⣿⣿⠃⠁⠀⠀⠀⠀⠀⠀⠀⠀⠀⠀⠀⠀⠀⠀⠀⠀⠀⠀⠀⠀⠀⠀⠀⠀⠀⡀⣠⣤⣴⣾⣿⣿⣿⣿⣿⣿⣿⣿⣿⣿⣿⣿⣿⣿⣿⣿⣿⣿⣿⣿⣿⣿⣿⣿⣿⣿⣿⡇</a:t>
            </a:r>
            <a:br/>
            <a:r>
              <a:t>⠀⠀⠀⠀⠀⠀⠀⠀⠀⠀⠀⠀⠀⠀⠀⠀⠀⠀⠀⠀⠀⠀⠀⠀⠀⠀⠀⠀⠀⣿⣿⠀⠀⠀⠀⠀⠀⠀⠀⠀⠀⠀⠀⠀⣀⣠⣤⣤⣤⣤⣤⣶⣶⣶⣶⣤⣴⣿⣿⣿⣿⣿⣿⣿⣿⣿⣿⣿⣿⣿⣿⣿⣿⣿⣿⣿⣿⣿⣿⣿⣿⣿⣿⣿⣿⣿⣿⣿⣿⣿⡇</a:t>
            </a:r>
            <a:br/>
            <a:r>
              <a:t>⠀⠀⠀⠀⠀⠀⠀⠀⠀⠀⠀⠀⠀⠀⠀⠀⠀⠀⠀⠀⠀⠀⠀⠀⠀⠀⠀⠀⠀⣿⣿⠀⠀⠀⠀⠀⠀⠀⠀⠀⠀⠀⠀⠀⠈⠻⣿⣿⣿⣿⣿⣿⣿⣿⣿⣿⣿⣿⣿⣿⣿⣿⣿⣿⣿⣿⣿⣿⣿⣿⣿⣿⣿⣿⣿⣿⣿⣿⣿⣿⣿⣿⣿⣿⣿⣿⣿⣿⣿⣿⡇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⠀⠀⠀⠀⠀⠀⠀⠀⠀⠀⠀⠀⠀⠀⠀⠀⠀⠀⠀⠀⠀⠀⠀⠀⠀⠀⠀⠀⠀⣿⣿⣇⠀⠀⠀⠀⠀⠀⠀⠀⠀⠀⠀⠀⠀⠀⠛⠻⣿⣿⣿⣿⣿⣿⣿⣿⣿⣿⣿⣿⣿⣿⣿⣿⣿⣿⣿⣿⣿⣿⣿⣿⣿⣿⣿⣿⣿⣿⣿⣿⣿⣿⣿⣿⣿⣿⣿⣿⣿⣿⡇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⠀⠀⠀⠀⠀⠀⠀⠀⠀⠀⠀⠀⠀⠀⠀⠀⠀⠀⠀⠀⠀⠀⠀⠀⠀⠀⠀⠀⠀⣿⣿⣿⣦⡀⠀⠀⠀⠀⠀⠀⠀⠀⠀⠀⠀⢀⢢⣀⣿⣿⣿⣿⣿⣿⣿⣿⣿⣿⣿⣿⣿⣿⣿⣿⣿⣿⣿⣿⣿⣿⣿⣿⣿⣿⣿⣿⣿⣿⣿⣿⣿⣿⣿⣿⣿⣿⣿⣿⣿⣿⡇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⠀⠀⠀⠀⠀⠀⠀⠀⠀⠀⠀⠀⠀⠀⠀⠀⠀⠀⠀⠀⠀⠀⠀⠀⠀⠀⠀⠀⠀⣿⣿⣿⣿⣷⠀⠀⠀⠀⠀⠀⠀⠀⠀⠀⠀⠘⡌⢿⣿⣿⣿⣿⣿⣿⣿⣿⣿⣿⣿⣿⣿⣿⣿⣿⣿⣿⣿⣿⣿⣿⣿⣿⣿⣿⣿⣿⣿⣿⣿⣿⣿⣿⣿⣿⣿⣿⣿⣿⣿⣿⡇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⠀⠀⠀⠀⠀⠀⠀⠀⠀⠀⠀⠀⠀⠀⠀⠀⠀⠀⠀⠀⠀⠀⠀⠀⠀⠀⠀⠀⠀⣿⣿⣿⣿⡿⠀⠀⠀⠀⠀⠀⠀⠀⠀⠀⠀⠀⠈⠈⢿⣿⣿⣿⣿⣿⣿⣿⣿⣿⣿⣿⣿⣿⣿⣿⣿⣿⣿⣿⣿⣿⣿⣿⣿⣿⣿⣿⣿⣿⣿⣿⣿⣿⣿⣿⣿⣿⣿⣿⣿⣿⡇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⠀⠀⠀⠀⠀⠀⠀⠀⠀⠀⠀⠀⠀⠀⠀⠀⠀⠀⠀⠀⠀⠀⠀⠀⠀⠀⠀⠀⠀⣿⣿⣿⡿⠁⠀⠀⠀⠀⠀⠀⠀⠀⠀⠀⣀⠀⠀⠀⠀⠙⠿⣿⣿⣿⣿⣿⣿⣿⣿⣿⣿⣿⣿⣿⣿⣿⣿⣿⣿⣿⣿⣿⣿⣿⣿⣿⣿⣿⣿⣿⣿⣿⣿⣿⣿⣿⣿⣿⣿⣿⡇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⠀⠀⠀⠀⠀⠀⠀⠀⠀⠀⠀⠀⠀⠀⠀⠀⠀⠀⠀⠀⠀⠀⠀⠀⠀⠀⠀⠀⠀⣿⡿⠋⠀⠀⠀⠀⠀⠀⠀⠀⠀⠀⠀⠀⣿⢱⣦⡀⠀⠀⠀⠈⣿⣿⣿⣿⣿⣿⣿⣿⣿⣿⣿⣿⣿⣿⣿⣿⣿⣿⣿⣿⣿⣿⣿⣿⣿⣿⣿⣿⣿⣿⣿⣿⣿⣿⣿⣿⣿⣿⡇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⠀⠀⠀⠀⠀⠀⠀⠀⠀⠀⠀⠀⠀⠀⠀⠀⠀⠀⠀⠀⠀⠀⠀⠀⠀⠀⠀⠀⠀⣇⡠⠀⠀⠀⠀⠀⠀⠀⠀⠀⠀⠀⠀⠀⢃⣿⣿⠃⣤⠀⢀⠀⠈⢻⣿⣿⣿⣿⣿⣿⣿⣿⣿⣿⣿⣿⣿⣿⣿⣿⣿⣿⣿⣿⣿⣿⣿⣿⣿⣿⣿⣿⣿⣿⣿⣿⣿⣿⣿⣿⡇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⠀⠀⠀⠀⠀⠀⠀⠀⠀⠀⠀⠀⠀⠀⠀⠀⠀⠀⠀⠀⠀⠀⠀⠀⠀⠀⠀⠀⠀⡿⠁⠀⠀⠀⠀⠀⠀⠀⠀⠀⠀⠀⠀⠀⠸⣿⠏⢠⣿⣿⣿⣆⠀⠀⢹⣿⣿⣿⣿⣿⣿⣿⣿⣿⣿⣿⣿⣿⣿⣿⣿⣿⣿⣿⣿⣿⣿⣿⣿⣿⣿⣿⣿⣿⣿⣿⣿⣿⣿⣿⡇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⠀⠀⠀⠀⠀⠀⠀⠀⠀⠀⠀⠀⠀⠀⠀⠀⠀⠀⠀⠀⠀⠀⠀⠀⠀⠀⠀⠀⠀⠁⠀⠀⠀⠀⠀⠀⠀⠀⠀⠀⠀⠀⠀⠀⠀⠋⢠⣿⣿⣿⣿⣿⡷⠆⠀⣿⣿⣿⣿⣿⣿⣿⣿⣿⣿⣿⣿⣿⣿⣿⣿⣿⣿⣿⣿⣿⣿⣿⣿⣿⣿⣿⣿⣿⣿⣿⣿⣿⣿⣿⡇</a:t>
            </a:r>
            <a:br/>
            <a:r>
              <a:t>⠀⠀⠀⠀⠀⠀⠀⠀⠀⠀⠀⠀⠀⠀⠀⠀⠀⠀⠀⠀⠀⠀⠀⠀⠀⠀⠀⠀⣸⠀⠀⠀⠀⠀⠀⠀⠀⠀⠀⠀⠀⠀⠀⠀⠀⠐⣿⣿⣿⣿⣿⣿⣷⡀⣠⣿⣿⣿⣿⣿⣿⣿⣿⣿⣿⣿⣿⣿⣿⣿⣿⣿⣿⣿⣿⣿⣿⣿⣿⣿⣿⣿⣿⣿⣿⣿⣿⣿⣿⣿⡇</a:t>
            </a:r>
            <a:br/>
            <a:r>
              <a:t>⠀⠀⠀⠀⠀⠀⠀⠀⠀⠀⠀⠀⠀⠀⠀⠀⠀⠀⠀⠀⠀⠀⠀⠀⠀⠀⠀⠠⣿⠀⠀⠀⠀⠀⠀⠀⠀⠀⠀⠀⠀⠀⠀⠀⠀⠀⢻⣿⣿⣿⣿⣿⣿⣿⣿⣿⣿⣿⣿⣿⣿⣿⣿⣿⣿⣿⣿⣿⣿⣿⣿⣿⣿⣿⣿⣿⣿⣿⣿⣿⣿⣿⣿⣿⣿⣿⣿⣿⣿⣿⡇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⠀⠀⠀⠀⠀⠀⠀⠀⠀⠀⠀⠀⠀⠀⠀⠀⠀⠀⠀⠀⠀⠀⠀⠀⠀⠀⠀⣠⣿⠀⠀⠀⠀⠀⠀⠀⠀⠀⠀⠀⠀⠀⠀⠀⠀⠀⠺⣿⣿⣿⣿⣿⣿⣿⣿⣿⣿⣿⣿⣿⣿⣿⣿⣿⣿⣿⣿⣿⣿⣿⣿⣿⣿⣿⣿⣿⣿⣿⣿⣿⣿⣿⣿⣿⣿⣿⣿⣿⣿⣿⡇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⠀⠀⠀⠀⠀⠀⠀⠀⠀⠀⠀⠀⠀⠀⠀⠀⠀⠀⠀⠀⠀⠀⠀⠀⠀⠀⢰⣿⡟⠀⠀⠀⠀⠀⠀⠀⠀⠀⠀⠀⠀⠀⠀⠀⠀⠀⠀⠈⢿⣿⣿⣿⣿⣿⣿⣿⣿⣿⣿⣿⣿⣿⣿⣿⣿⣿⣿⣿⣿⣿⣿⣿⣿⣿⣿⣿⣿⣿⣿⣿⣿⣿⣿⣿⣿⣿⣿⣿⣿⣿⡇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⠀⠀⠀⠀⠀⠀⠀⠀⠀⠀⠀⠀⠀⠀⠀⠀⠀⠀⠀⠀⠀⠀⠀⠀⠀⠀⣿⣿⡇⠀⠀⠀⠀⠀⠀⠀⠀⠀⠀⠀⠀⠀⠀⠀⠀⠀⠀⠀⠀⠻⣿⣿⣿⣿⣿⣿⣿⣿⣿⣿⣿⣿⣿⣿⣿⣿⣿⣿⣿⣿⣿⣿⣿⣿⣿⣿⣿⣿⣿⣿⣿⣿⣿⣿⣿⣿⣿⣿⣿⣿⡇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⠀⠀⠀⠀⠀⠀⠀⠀⠀⠀⠀⠀⠀⠀⠀⠀⠀⠀⠀⠀⠀⠀⠀⠀⠀⠀⢻⣿⡇⠀⠀⠀⠀⠀⠀⠀⠀⠀⠀⠀⠀⠀⠀⠀⠀⠀⠀⠀⢀⣼⣿⣿⣿⣿⣿⣿⣿⣿⣿⣿⣿⣿⣿⣿⣿⣿⣿⣿⣿⣿⣿⣿⣿⣿⣿⣿⣿⣿⣿⣿⣿⣿⣿⣿⣿⣿⣿⣿⣿⣿⡇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⠀⠀⠀⠀⠀⠀⠀⠀⠀⠀⠀⠀⠀⠀⠀⠀⠀⠀⠀⠀⠀⠀⠀⠀⠀⠀⠀⢠⡇⠀⠀⠀⠀⠀⠀⠀⠀⠀⠀⠀⠀⠀⠀⠀⠀⢀⣀⣴⣿⣿⣿⣿⣿⣿⣿⣿⣿⣿⣿⣿⣿⣿⣿⣿⣿⣿⣿⣿⣿⣿⣿⣿⣿⣿⣿⣿⣿⣿⣿⣿⣿⣿⣿⣿⣿⣿⣿⣿⣿⣿⡇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⠀⠀⠀⠀⠀⠀⠀⠀⠀⠀⠀⠀⠀⠀⠀⠀⠀⠀⠀⠀⠀⠀⠀⠀⠀⠀⠀⠀⠀⣿⡿⠿⠿⣿⣿⣿⣿⣿⣿⣿⣿⣿⣿⣿⣿⣿⣿⣿⣿⣿⣿⣿⣿⣿⣿⣿⣿⣿⣿⣿⣿⣿⣿⣿⣿⣿⣿⣿⣿⣿⣿⣿⣿⣿⣿⣿⣿⣿⣿⣿⣿⣿⣿⣿⣿⣿⣿⣿⣿⣿⡇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⠀⠀⠀⠀⠀⠀⠀⠀⠀⠀⠀⠀⠀⠀⠀⠀⠀⠀⠀⠀⠀⠀⠀⠀⠀⢀⡀⠀⠀⠏⠀⠀⠀⠈⠉⠉⠉⠛⠁⠀⠉⣿⣿⣿⣿⣿⣿⣿⣿⣿⣿⣿⣿⣿⣿⣿⣿⣿⣿⣿⣿⣿⣿⣿⣿⣿⣿⣿⣿⣿⣿⣿⣿⣿⣿⣿⣿⣿⣿⣿⣿⣿⣿⣿⣿⣿⣿⣿⣿⣿⡇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⠀⠀⠀⠀⠀⠀⠀⠀⠀⠀⠀⠀⠀⠀⠀⠀⠀⠀⠀⠀⠀⠀⠀⠀⠀⢸⣷⣤⣾⠀⠀⠀⠀⠀⠀⠀⠀⠀⠀⠀⠀⣿⣿⣿⣿⣿⣿⣿⣿⣿⣿⣿⣿⣿⣿⣿⣿⣿⣿⣿⣿⣿⣿⣿⣿⣿⣿⣿⣿⣿⣿⣿⣿⣿⣿⣿⣿⣿⣿⣿⣿⣿⣿⣿⣿⣿⣿⣿⣿⣿⡇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⠀⠀⠀⠀⠀⠀⠀⠀⠀⠀⠀⠀⠀⠀⠀⠀⠀⠀⠀⠀⠀⠀⠀⠀⠀⠘⣿⣿⣿⠀⠀⠀⠀⠀⠀⠀⠀⠀⠀⠀⠀⠛⠛⠉⣉⠉⠻⣿⣿⣿⣿⣿⣿⣿⣿⣿⣿⣿⣿⣿⣿⣿⣿⣿⣿⣿⣿⣿⣿⣿⣿⣿⣿⣿⣿⣿⣿⣿⣿⣿⣿⣿⣿⣿⣿⣿⣿⣿⣿⣿⡇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⠀⠀⠀⠀⠀⠀⠀⠀⠀⠀⠀⠀⠀⠀⠀⠀⠀⠀⠀⠀⠀⠀⠀⠀⣀⣀⣹⣿⣿⠀⠀⠀⠀⠀⠀⠀⠀⠀⠀⠀⠀⣴⣿⣿⣿⡇⠀⣿⣿⣿⣿⣿⣿⣿⣿⣿⣿⣿⣿⣿⣿⣿⣿⣿⣿⣿⣿⣿⣿⣿⣿⣿⣿⣿⣿⣿⣿⣿⣿⣿⣿⣿⣿⣿⣿⣿⣿⣿⣿⣿⡇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⠀⠀⠀⠀⠀⠀⠀⠀⠀⠀⠀⠀⠀⠀⠀⠀⠀⠀⠀⠀⠀⠀⠀⠀⠈⠈⣩⣿⣿⠀⠀⠀⠀⠀⠀⠀⠀⠀⠀⠀⠀⢀⣿⣿⣿⠁⢀⣿⣿⣿⣿⣿⣿⣿⣿⣿⣿⣿⣿⣿⣿⣿⣿⣿⣿⣿⣿⣿⣿⣿⣿⣿⣿⣿⣿⣿⣿⣿⣿⣿⣿⣿⣿⣿⣿⣿⣿⣿⣿⣿⡇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⠀⠀⠀⠀⠀⠀⠀⠀⠀⠀⠀⠀⠀⠀⠀⠀⠀⠀⠀⠀⠀⠀⠀⠀⠀⠛⠉⠛⣿⠀⠀⠀⠀⠀⠀⠀⠀⠀⠀⠀⠀⠈⠿⣿⠏⠀⣸⣿⣿⣿⣿⣿⣿⣿⣿⣿⣿⣿⣿⣿⣿⣿⣿⣿⣿⣿⣿⣿⣿⣿⣿⣿⣿⣿⣿⣿⣿⣿⣿⣿⣿⣿⣿⣿⣿⣿⣿⣿⣿⣿⡇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⠀⠀⠀⠀⠀⠀⠀⠀⠀⠀⠀⠀⠀⠀⠀⠀⠀⠀⠀⠀⠀⠀⠀⠀⠀⠀⠀⠈⠋⡀⠀⠀⠀⠀⠀⠀⠀⠀⠀⠀⣰⣦⣄⣀⣠⣴⣿⣿⣿⣿⣿⣿⣿⣿⣿⣿⣿⣿⣿⣿⣿⣿⣿⣿⣿⣿⣿⣿⣿⣿⣿⣿⣿⣿⣿⣿⣿⣿⣿⣿⣿⣿⣿⣿⣿⣿⣿⣿⣿⣿⡇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⠀⠀⠀⠀⠀⠀⠀⠀⠀⠀⠀⠀⠀⠀⠀⠀⠀⠀⠀⠀⠀⠀⠀⠀⠀⠀⠀⣠⣤⠃⠀⠀⠀⠀⠀⠀⠀⠀⢀⠀⢻⣿⣿⣿⣿⣿⠿⢿⣿⣿⣿⣿⣿⣿⣿⣿⣿⣿⣿⣿⣿⣿⣿⣿⣿⣿⣿⣿⣿⣿⣿⣿⣿⣿⣿⣿⣿⣿⣿⣿⣿⣿⣿⣿⣿⣿⣿⣿⣿⣿⡇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⠀⠀⠀⠀⠀⠀⠀⠀⠀⠀⠀⠀⠀⠀⠀⠀⠀⠀⠀⠀⠀⠀⠀⠀⠀⠀⢀⣾⣿⠀⠀⠀⠀⠀⠀⠀⠀⠀⠀⠀⠀⠀⠀⠀⠀⠀⠀⠀⠉⠉⠉⠉⠉⠉⠉⠙⠛⠛⠛⠉⠉⠉⠉⢀⣀⣀⣼⣿⣿⣿⣿⣿⣿⣿⣿⣿⣿⣿⣿⣿⣿⣿⣿⣿⣿⣿⣿⣿⣿⣿⡇</a:t>
            </a:r>
            <a:br/>
            <a:r>
              <a:t>⠀⠀⠀⠀⠀⠀⠀⠀⠀⠀⠀⠀⠀⠀⠀⠀⠀⠀⠀⠀⠀⠀⠀⠀⠀⠀⢸⣿⣿⠀⠀⠀⠀⠀⠀⠀⠀⠀⠀⠀⠀⠀⠀⠀⠀⠀⠀⠀⠀⠀⠀⠀⠀⠀⢀⣠⣶⣶⣶⣾⣿⣿⣿⣿⣿⣿⣿⣿⣿⣿⣿⣿⣿⣿⣿⣿⣿⣿⣿⣿⣿⣿⣿⣿⣿⣿⣿⣿⣿⣿⡇</a:t>
            </a:r>
            <a:br/>
            <a:r>
              <a:t>⠀⠀⠀⠀⠀⠀⠀⠀⠀⠀⠀⠀⠀⠀⠀⠀⠀⠀⠀⠀⠀⠀⠀⠀⠀⠀⠘⢿⣿⠀⠀⠀⠀⠀⠀⠀⠀⠀⠀⠀⠀⠀⠀⢤⣶⣶⣾⣶⣤⣦⣶⣶⣿⣿⣿⣿⣿⣿⣿⣿⣿⣿⣿⣿⣿⣿⣿⣿⣿⣿⣿⣿⣿⣿⣿⣿⣿⣿⣿⣿⣿⣿⣿⣿⣿⣿⣿⣿⣿⣿⡇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⠀⠀⠀⠀⠀⠀⠀⠀⠀⠀⠀⠀⠀⠀⠀⠀⠀⠀⠀⠀⠀⠀⠀⠀⠀⠀⠀⠀⠹⠀⠀⠀⠀⠀⠀⠀⠀⠀⠀⠀⠀⠀⠀⠀⠿⠿⣿⣿⣿⣿⣿⣿⣿⣿⣿⣿⣿⣿⣿⣿⣿⣿⣿⣿⣿⣿⣿⣿⣿⣿⣿⣿⣿⣿⣿⣿⣿⣿⣿⣿⣿⣿⣿⣿⣿⣿⣿⣿⣿⣿⡇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⠀⠀⠀⠀⠀⠀⠀⠀⠀⠀⠀⠀⠀⠀⠀⠀⠀⠀⠀⠀⠀⠀⠀⠀⠀⠀⠀⠀⠀⡆⠀⠀⠀⠀⠀⠀⠀⠀⠀⠀⠀⠀⠀⠀⠀⠀⣿⣿⣿⣿⣿⣿⣿⣿⣿⣿⣿⣿⣿⣿⣿⣿⣿⣿⣿⣿⣿⣿⣿⣿⣿⣿⣿⣿⣿⣿⣿⣿⣿⣿⣿⣿⣿⣿⣿⣿⣿⣿⣿⣿⡇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⠀⠀⠀⠀⠀⠀⠀⠀⠀⠀⠀⠀⠀⠀⠀⠀⠀⠀⠀⠀⠀⠀⠀⠀⠀⠀⠀⠀⠀⣿⠀⠀⠀⠀⠀⠀⠀⠀⠀⠀⠀⠀⠀⠀⠀⠺⣿⣿⣿⣿⣿⣿⣿⣿⣿⣿⣿⣿⣿⣿⣿⣿⣿⣿⣿⣿⣿⣿⣿⣿⣿⣿⣿⣿⣿⣿⣿⣿⣿⣿⣿⣿⣿⣿⣿⣿⣿⣿⣿⣿⡇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⠀⠀⠀⠀⠀⠀⠀⠀⠀⠀⠀⠀⠀⠀⠀⠀⠀⠀⠀⠀⠀⠀⠀⠀⠀⠀⠀⠀⠀⡿⠀⠀⠀⠀⠀⠀⠀⠀⠀⠀⠀⠀⠀⠀⠀⠀⠈⠛⠛⢿⣿⣿⣿⣿⣿⣿⣿⣿⣿⣿⣿⣿⣿⣿⣿⣿⣿⣿⣿⣿⣿⣿⣿⣿⣿⣿⣿⣿⣿⣿⣿⣿⣿⣿⣿⣿⣿⣿⣿⣿⡇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⠀⠀⠀⠀⠀⠀⠀⠀⠀⠀⠀⠀⠀⠀⠀⠀⠀⠀⠀⠀⠀⠀⠀⠀⠀⠀⠀⠀⠀⠇⠀⠀⠀⠀⠀⠀⠀⠀⠀⠀⠀⠀⠀⠀⠀⠀⠀⠀⠀⠈⣿⣿⣿⣿⣿⣿⣿⣿⣿⣿⣿⣿⣿⣿⣿⣿⣿⣿⣿⣿⣿⣿⣿⣿⣿⣿⣿⣿⣿⣿⣿⣿⣿⣿⣿⣿⣿⣿⣿⣿⡇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⠀⠀⠀⠀⠀⠀⠀⠀⠀⠀⠀⠀⠀⠀⠀⠀⠀⠀⠀⠀⠀⠀⠀⠀⠀⠀⠀⠀⢠⠀⠀⠀⠀⠀⠀⠀⠀⠀⠀⠀⢸⣿⡀⠀⠀⠀⠀⠀⠀⠀⣿⣿⣿⣿⣿⣿⣿⣿⣿⣿⣿⣿⣿⣿⣿⣿⣿⣿⣿⣿⣿⣿⣿⣿⣿⣿⣿⣿⣿⣿⣿⣿⣿⣿⣿⣿⣿⣿⣿⣿⡇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⠀⠀⠀⠀⠀⠀⠀⠀⠀⠀⠀⠀⠀⠀⠀⠀⠀⠀⠀⠀⠀⠀⠀⠀⠀⠀⠀⣠⣿⠀⠀⠀⠀⠀⠀⠀⠀⠀⠀⠀⠘⣿⣿⣿⡎⢠⣴⣤⠀⢀⣿⣿⣿⣿⣿⣿⣿⣿⣿⣿⣿⣿⣿⣿⣿⣿⣿⣿⣿⣿⣿⣿⣿⣿⣿⣿⣿⣿⣿⣿⣿⣿⣿⣿⣿⣿⣿⣿⣿⣿⡇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⠀⠀⠀⠀⠀⠀⠀⠀⠀⠀⠀⠀⠀⠀⠀⠀⠀⠀⠀⠀⠀⠀⠀⠀⠀⠀⢰⣿⣿⠀⠀⠀⠀⠀⠀⠀⠀⠀⠀⠀⠀⠘⣿⡿⢁⣾⣿⡟⠀⣼⣿⣿⣿⣿⣿⣿⣿⣿⣿⣿⣿⣿⣿⣿⣿⣿⣿⣿⣿⣿⣿⣿⣿⣿⣿⣿⣿⣿⣿⣿⣿⣿⣿⣿⣿⣿⣿⣿⣿⣿⡇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⠀⠀⠀⠀⠀⠀⠀⠀⠀⠀⠀⠀⠀⠀⠀⠀⠀⠀⠀⠀⠀⠀⠀⠀⠀⠀⣿⣿⣿⠀⠀⠀⠀⠀⠀⠀⠀⠀⠀⠀⠀⠀⠘⢁⣼⣿⠟⠀⣼⣿⣿⣿⣿⣿⣿⣿⣿⣿⣿⣿⣿⣿⣿⣿⣿⣿⣿⣿⣿⣿⣿⣿⣿⣿⣿⣿⣿⣿⣿⣿⣿⣿⣿⣿⣿⣿⣿⣿⣿⣿⡇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⠀⠀⠀⠀⠀⠀⠀⠀⠀⠀⠀⠀⠀⠀⠀⠀⠀⠀⠀⠀⠀⠀⠀⠀⠀⢸⣿⣿⣿⠀⠀⠀⠀⠀⠀⠀⠀⠀⠀⠀⠀⠀⠀⠈⣿⣯⡀⣼⣿⣿⣿⣿⣿⣿⣿⣿⣿⣿⣿⣿⣿⣿⣿⣿⣿⣿⣿⣿⣿⣿⣿⣿⣿⣿⣿⣿⣿⣿⣿⣿⣿⣿⣿⣿⣿⣿⣿⣿⣿⣿⡇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⠀⠀⠀⠀⠀⠀⠀⠀⠀⠀⠀⠀⠀⠀⠀⠀⠀⠀⠀⠀⠀⠀⠀⠀⠀⣿⣿⣿⣿⠀⠀⠀⠀⠀⠀⠀⠀⠀⠀⠀⠀⠀⠀⠀⠺⣿⣿⣿⣿⣿⣿⣿⣿⣿⣿⣿⣿⣿⣿⣿⣿⣿⣿⣿⣿⣿⣿⣿⣿⣿⣿⣿⣿⣿⣿⣿⣿⣿⣿⣿⣿⣿⣿⣿⣿⣿⣿⣿⣿⣿⡇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⠀⠀⠀⠀⠀⠀⠀⠀⠀⠀⠀⠀⠀⠀⠀⠀⠀⠀⠀⠀⠀⠀⠀⠀⠀⣻⣿⣿⣿⠀⠀⠀⠀⠀⠀⠀⠀⠀⠀⠀⠀⠀⠀⠀⠀⠙⢿⣿⣿⣿⣿⣿⣿⣿⣿⣿⣿⣿⣿⣿⣿⣿⣿⣿⣿⣿⣿⣿⣿⣿⣿⣿⣿⣿⣿⣿⣿⣿⣿⣿⣿⣿⣿⣿⣿⣿⣿⣿⣿⣿⡇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⠀⠀⠀⠀⠀⠀⠀⠀⠀⠀⠀⠀⠀⠀⠀⠀⠀⠀⠀⠀⠀⠀⠀⠀⣰⣿⣿⣿⣿⠀⠀⠀⠀⠀⠀⠀⠀⠀⠀⠀⠀⠀⠀⠀⠀⠀⠈⢻⣿⣿⣿⣿⣿⣿⣿⣿⣿⣿⣿⣿⣿⣿⣿⣿⣿⣿⣿⣿⣿⣿⣿⣿⣿⣿⣿⣿⣿⣿⣿⣿⣿⣿⣿⣿⣿⣿⣿⣿⣿⣿⡇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⠀⠀⠀⠀⠀⠀⠀⠀⠀⠀⠀⠀⠀⠀⠀⠀⠀⠀⠀⠀⠀⠀⠀⢰⣿⣿⣿⣿⣿⠀⠀⠀⠀⠀⠀⠀⠀⠀⠀⠀⠀⠀⠀⠀⠀⠀⢀⣼⣿⣿⣿⣿⣿⣿⣿⣿⣿⣿⣿⣿⣿⣿⣿⣿⣿⣿⣿⣿⣿⣿⣿⣿⣿⣿⣿⣿⣿⣿⣿⣿⣿⣿⣿⣿⣿⣿⣿⣿⣿⣿⡇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⠀⠀⠀⠀⠀⠀⠀⠀⠀⠀⠀⠀⠀⠀⠀⠀⠀⠀⠀⠀⠀⠀⠀⣼⣿⣿⣿⣿⣿⠀⠀⠀⠀⠀⠀⠀⠀⠀⠀⠀⠀⠀⠀⠀⣀⣠⣿⣿⣿⣿⣿⣿⣿⣿⣿⣿⣿⣿⣿⣿⣿⣿⣿⣿⣿⣿⣿⣿⣿⣿⣿⣿⣿⣿⣿⣿⣿⣿⣿⣿⣿⣿⣿⣿⣿⣿⣿⣿⣿⣿⡇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⠀⠀⠀⠀⠀⠀⠀⠀⠀⠀⠀⠀⠀⠀⠀⠀⠀⠀⠀⠀⠀⠀⠀⢀⣿⣿⣿⣿⣿⠀⠀⠀⠀⠀⠀⠀⠀⠀⠀⠀⠀⢀⣴⣶⣿⣿⣿⣿⣿⣿⣿⣿⣿⣿⣿⣿⣿⣿⣿⣿⣿⣿⣿⣿⣿⣿⣿⣿⣿⣿⣿⣿⣿⣿⣿⣿⣿⣿⣿⣿⣿⣿⣿⣿⣿⣿⣿⣿⣿⣿⡇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⣿⣿⣿⣿⣿⣿⣿⣿⣿⣿⣿⣿⣿⣿⣿⣿⣿⣿⣿⣿⣿⣿⣿⣿⣿⣿⣿⣿⣿⣿⣿⣿⣿⣿⣿⣿⣿⣿⣿⣿⣿⣿⣿⣿⣿⣿⣿⣿⣿⣿⣿⡿⠛⠉⠁⠈⠙⠻⣿⣿⣿⣿⣿⣿⣿⣿⣿⣿⣿⣿⣿⣿⣿⣿⣿⣿⣿⣿⣿⣿⣿⣿⣿⣿⣿⣿⣿⣿⣿⣿⡇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⣿⣿⣿⣿⣿⣿⣿⣿⣿⣿⣿⣿⣿⣿⣿⣿⣿⣿⣿⣿⣿⣿⣿⣿⣿⣿⣿⣿⣿⣿⣿⣿⣿⣿⣿⣿⣿⣿⣿⣿⣿⣿⣿⣿⣿⣿⣿⣿⣿⣿⣿⠃⠀⠀⠀⠀⠀⠀⠀⠙⠿⢿⣿⡿⠿⠿⣿⣿⣿⣿⣿⣿⣿⣿⣿⣿⣿⣿⣿⣿⣿⣿⣿⣿⣿⣿⣿⣿⣿⣿⡇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⣿⣿⣿⣿⣿⣿⣿⣿⣿⣿⣿⣿⣿⣿⣿⣿⣿⣿⣿⣿⣿⣿⣿⣿⣿⣿⣿⣿⣿⣿⣿⣿⣿⣿⣿⣿⣿⣿⣿⣿⣿⣿⣿⣿⣿⣿⣿⣿⣿⣿⣿⡆⠀⠀⠀⠀⠀⠀⠀⠀⠀⠀⠀⠀⠀⠀⠀⠈⠻⣿⣿⣿⣿⣿⣿⣿⣿⣿⣿⣿⣿⣿⣿⣿⣿⣿⣿⣿⣿⣿⡇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⣿⣿⣿⣿⣿⣿⣿⣿⣿⣿⣿⣿⣿⣿⣿⣿⣿⣿⣿⣿⣿⣿⣿⣿⣿⣿⣿⣿⣿⣿⣿⣿⣿⣿⣿⣿⣿⣿⣿⣿⣿⣿⣿⣿⣿⣿⣿⣿⣿⣿⣿⠗⠀⠀⠀⠀⠀⠀⠀⠀⠀⠀⠀⠀⠀⠀⠀⠀⠀⠈⢿⣿⣿⣿⣿⣿⣿⣿⣿⣿⣿⣿⣿⣿⣿⣿⣿⣿⣿⣿⡇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⣿⣿⣿⣿⣿⣿⣿⣿⣿⣿⣿⣿⣿⣿⣿⣿⣿⣿⣿⣿⣿⣿⣿⣿⣿⣿⣿⣿⣿⣿⣿⣿⣿⣿⣿⣿⣿⣿⣿⣿⣿⣿⣿⣿⣿⣿⣿⣿⠟⠋⠀⠀⠀⠀⠀⠀⠀⠀⠀⠀⠀⠀⠀⠀⠀⠀⠀⠀⠀⠀⠀⢻⣿⣿⣿⣿⣿⣿⣿⣿⣿⣿⣿⣿⣿⣿⣿⣿⣿⣿⡇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⣿⣿⣿⣿⣿⣿⣿⣿⣿⣿⣿⣿⣿⣿⣿⣿⣿⣿⣿⣿⣿⣿⣿⣿⣿⣿⣿⣿⣿⣿⣿⣿⣿⣿⣿⣿⣿⣿⣿⣿⣿⣿⣿⣾⡆⠀⠀⠀⠀⠀⠀⠀⠀⠀⠀⠀⠀⠀⠀⠀⠀⠀⠀⠀⠀⠀⠀⠀⠀⠀⠀⠀⠀⠀⠸⣿⣿⣿⣿⣿⣿⣿⣿⣿⣿⣿⣿⣿⣿⣿⡇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⣿⣿⣿⣿⣿⣿⣿⣿⣿⣿⣿⣿⣿⣿⣿⣿⣿⣿⣿⣿⣿⣿⣿⣿⣿⣿⣿⣿⣿⣿⣿⣿⣿⣿⣿⣿⣿⣿⣿⣿⣿⣿⣿⣿⣧⣄⠀⠀⠀⠀⠀⠀⠀⠀⠀⠀⠀⠀⠀⠀⠀⠀⠀⠀⠀⠀⠀⠀⠀⠀⠀⠀⠀⠀⠀⣿⣿⣿⣿⣿⣿⣿⣿⣿⣿⣿⣿⣿⣿⣿⡇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⣿⣿⣿⣿⣿⣿⣿⣿⣿⣿⣿⣿⣿⣿⣿⣿⣿⣿⣿⣿⣿⣿⣿⣿⣿⣿⣿⣿⣿⣿⣿⣿⣿⣿⣿⣿⣿⣿⣿⣿⣿⣿⣿⣿⣿⣿⣿⣷⣴⡄⠀⠀⠀⠀⠀⠀⠀⠀⠀⠀⠀⠀⠀⠀⠀⠀⠀⠀⠀⠀⠀⠀⠀⠀⠀⣿⣿⣿⣿⣿⣿⣿⣿⣿⣿⣿⣿⣿⣿⣿⡇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⣿⣿⣿⣿⣿⣿⣿⣿⣿⣿⣿⣿⣿⣿⣿⣿⣿⣿⣿⣿⣿⣿⣿⣿⣿⣿⣿⣿⣿⣿⣿⣿⣿⣿⣿⣿⣿⣿⣿⣿⣿⣿⣿⣿⣿⣿⣿⣿⣷⣦⠀⠀⠀⠀⠀⠀⠀⠀⠀⠀⠀⠀⠀⠀⠀⠀⠀⠀⠀⠀⠀⠀⠀⠀⠀⢿⣿⣿⣿⣿⣿⣿⣿⣿⣿⣿⣿⣿⣿⣿⡇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⣿⣿⣿⣿⣿⣿⣿⣿⣿⣿⣿⣿⣿⣿⣿⣿⣿⣿⣿⣿⣿⣿⣿⣿⣿⣿⣿⣿⣿⣿⣿⣿⣿⣿⣿⣿⣿⣿⣿⣿⣿⣿⣿⣿⣿⣿⣿⣿⣿⣿⣿⣄⠀⠀⠀⠀⠀⠀⠀⠀⠀⠀⠀⠀⠀⠀⠀⠀⠀⠀⠀⠀⠀⠀⠀⢸⣿⣿⣿⣿⣿⣿⣿⣿⣿⣿⣿⣿⣿⣿⡇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⣿⣿⣿⣿⣿⣿⣿⣿⣿⣿⣿⣿⣿⣿⣿⣿⣿⣿⣿⣿⣿⣿⣿⣿⣿⣿⣿⣿⣿⣿⣿⣿⣿⣿⣿⣿⣿⣿⣿⣿⣿⣿⣿⣿⣿⣿⣿⣿⣿⣿⣿⣿⠀⠀⠀⠀⣼⡄⠀⠀⠀⠀⠀⠀⠀⠀⠀⠀⠀⠀⠀⠀⠀⠀⠀⢸⣿⣿⣿⣿⣿⣿⣿⣿⣿⣿⣿⣿⣿⣿⡇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⣿⣿⣿⣿⣿⣿⣿⣿⣿⣿⣿⣿⣿⣿⣿⣿⣿⣿⣿⣿⣿⣿⣿⣿⣿⣿⣿⣿⣿⣿⣿⣿⣿⣿⣿⣿⣿⣿⣿⣿⣿⣿⣿⣿⣿⣿⣿⣿⣿⣿⣿⣧⡄⠀⠀⠀⠋⠀⠀⠀⠀⠀⠀⠀⠀⠀⠀⠀⠀⠀⠀⠀⠀⠀⠀⢸⣿⣿⣿⣿⣿⣿⣿⣿⣿⣿⣿⣿⣿⣿⡇</a:t>
            </a:r>
            <a:br/>
            <a:r>
              <a:t>⣿⣿⣿⣿⣿⣿⣿⣿⣿⣿⣿⣿⣿⣿⣿⣿⣿⣿⣿⣿⣿⣿⣿⣿⣿⣿⣿⣿⣿⢻⣿⣿⣿⣿⣿⣿⣿⣿⣿⣿⣿⣿⣿⣿⣿⣿⣿⣿⣿⣿⣿⣿⡅⠀⠀⠀⠀⠀⠀⠀⠀⠀⠀⠀⠀⠀⠀⠀⠀⠀⠀⠀⢃⠀⡄⢸⣿⣿⣿⣿⣿⣿⣿⣿⣿⣿⣿⣿⣿⣿⡇</a:t>
            </a:r>
            <a:br/>
            <a:r>
              <a:t>⣿⣿⣿⣿⣿⣿⣿⣿⣿⣿⣿⣿⣿⣿⣿⣿⣿⣿⣿⣿⣿⣿⣿⣿⣿⣿⡿⠟⠛⠀⠉⠁⠀⠉⠻⣿⣿⣿⣿⣿⣿⣿⣿⣿⣿⣿⣿⣿⣿⣿⣿⣿⣷⠀⠀⠀⠀⠀⠀⠀⠀⠀⠀⠀⠀⠀⠀⠀⠀⠀⠈⣆⢸⣆⢹⣆⣿⣿⣿⣿⣿⣿⣿⣿⣿⣿⣿⣿⣿⣿⡇</a:t>
            </a:r>
            <a:br/>
            <a:r>
              <a:t>⣿⣿⣿⣿⣿⣿⣿⣿⣿⣿⣿⣿⣿⣿⣿⣿⣿⣿⣿⣿⣿⣿⣿⣿⣿⠃⠀⠀⠀⠀⠀⠀⠀⠀⠀⢸⣿⣿⣿⣿⣿⣿⣿⣿⣿⣿⣿⣿⣿⣿⣿⣿⡟⠀⠀⠀⠀⠀⠀⠀⠀⠀⠀⠀⠀⠀⠀⠀⠀⠀⠀⣿⣾⣿⣮⣿⣿⣿⣿⣿⣿⣿⣿⣿⣿⣿⣿⣿⣿⣿⡇</a:t>
            </a:r>
            <a:br/>
            <a:r>
              <a:t>⣿⣿⣿⣿⣿⣿⣿⣿⣿⣿⣿⣿⣿⣿⣿⣿⣿⣿⣿⣿⣿⣿⣿⣿⡏⠀⠀⠀⠀⠀⠀⠀⠀⠀⠀⢸⣿⣿⣿⣿⣿⣿⣿⣿⣿⣿⣿⣿⡿⠋⠙⠛⠀⠀⠀⠀⠀⠀⠀⠀⠀⠀⠀⠀⠀⠀⠀⠀⠀⢠⡀⢿⣿⣿⣿⣿⣿⣿⣿⣿⣿⣿⣿⣿⣿⣿⣿⣿⣿⣿⡇</a:t>
            </a:r>
            <a:br/>
            <a:r>
              <a:t>⣿⣿⣿⣿⣿⣿⣿⣿⣿⣿⣿⣿⣿⣿⣿⣿⣿⣿⣿⣿⣿⣿⣿⣿⣿⠀⠀⠀⠀⠀⠀⠀⠀⠀⠀⠈⢻⣿⣿⣿⣿⣿⣿⣿⣿⣿⣿⣿⡇⠀⠀⠀⠀⠀⠀⠀⠀⠀⠀⠀⠀⠀⠀⠀⠀⠀⠀⠀⠀⠸⣧⣈⣿⣿⣿⣿⣿⣿⣿⣿⣿⣿⣿⣿⣿⣿⣿⣿⣿⣿⡇</a:t>
            </a:r>
            <a:br/>
            <a:r>
              <a:t>⣿⣿⣿⣿⣿⣿⣿⣿⣿⣿⣿⣿⣿⣿⣿⣿⣿⣿⣿⣿⣿⣿⣿⣿⣿⡆⠀⠀⠀⠀⠀⠀⠀⠀⠀⠀⠀⠀⠈⠙⠛⠿⢿⣿⣿⣿⣿⡿⠃⠀⠀⠀⠀⠀⠀⠀⠀⠀⠀⠀⠀⠀⠀⠀⠀⠀⠀⠀⠀⠀⣿⣿⣿⣿⣿⣿⣿⣿⣿⣿⣿⣿⣿⣿⣿⣿⣿⣿⣿⣿⡇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⣿⣿⣿⣿⣿⣿⣿⣿⣿⣿⣿⣿⣿⣿⣿⣿⣿⣿⣿⣿⣿⣿⣿⣿⣿⣿⣦⡀⠀⠀⠀⠀⠀⠀⠀⠀⠀⠀⠀⠀⠀⠀⠀⠈⠉⠛⠏⠀⠀⠀⠀⠀⠀⠀⠀⠀⠀⠀⠀⠀⠀⠀⠀⠀⠀⠀⠀⠀⠀⠀⢸⣿⣿⣿⣿⣿⣿⣿⣿⣿⣿⣿⣿⣿⣿⣿⣿⣿⣿⣿⡇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⣿⣿⣿⣿⣿⣿⣿⣿⣿⣿⣿⣿⣿⣿⣿⣿⣿⣿⣿⣿⣿⣿⣿⣿⣿⣿⣿⣿⣶⣦⣤⣄⡀⠀⠀⠀⠀⠀⠀⠀⠀⠀⠀⠀⠀⠀⠀⠀⠀⠀⠀⠀⠀⠀⠀⠀⠀⠀⠀⠀⠀⠀⠀⠀⠀⠀⠀⠀⠀⠀⢘⣿⣿⣿⣿⣿⣿⣿⣿⣿⣿⣿⣿⣿⣿⣿⣿⣿⣿⣿⡇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⣿⣿⣿⣿⣿⣿⣿⣿⣿⣿⣿⣿⣿⣿⣿⣿⣿⣿⣿⣿⣿⣿⣿⣿⣿⣿⣿⣿⣿⣿⣿⣿⠀⠀⠀⠀⠀⠀⠀⠀⠀⠀⠀⠀⠀⠀⠀⠀⠀⠀⠀⠀⠀⠀⠀⠀⠀⠀⠀⠀⠀⠀⠀⠀⠀⠀⠀⠀⠀⠀⠀⠸⠟⠛⠉⠀⠠⣼⣿⣿⣿⣿⣿⣿⣿⣿⣿⣿⣿⣿⡇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⣿⣿⣿⣿⣿⣿⣿⣿⣿⣿⣿⣿⣿⣿⣿⣿⣿⣿⣿⣿⣿⣿⣿⣿⣿⣿⣿⣿⣿⣿⣿⣿⠀⠀⠀⠀⠀⠀⠀⠀⠀⠀⠀⠀⠀⠀⠀⠀⠀⠀⠀⠀⠀⠀⠀⠀⠀⠀⠀⠀⠀⠀⠀⠀⠀⠀⠀⠀⠀⠀⠀⠀⠀⣤⣴⣶⣿⣿⣿⣿⣿⣿⣿⣿⣿⣿⣿⣿⣿⣿⡇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⣿⣿⣿⣿⣿⣿⣿⣿⣿⣿⣿⣿⣿⣿⣿⣿⣿⣿⣿⣿⣿⣿⣿⣿⣿⣿⣿⣿⣿⣿⣿⡇⠀⠀⠀⠀⠀⠀⠀⠀⠀⠀⠀⠀⠀⠀⠀⠀⠀⠀⠀⠀⠀⠀⠀⠀⠀⠀⠀⠀⠀⠀⠀⠀⠀⠀⠀⠀⠀⠀⠀⠀⠀⠀⠹⣿⣿⣿⣿⣿⣿⣿⣿⣿⣿⣿⣿⣿⣿⣿⡇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⠀⠀⠀⠀⠀⠀⠀⠀⠀⠀⠀⠀⠀⠀⠀⠀⠀⠀⠀⠀⠀⠀⠀⠀⠀⠀⠀⠀⣀⢸⣿⣿⠿⠿⠿⠿⠛⢿⣿⣿⣿⣿⣿⣿⣿⣿⣿⣿⣿⣿⣿⣿⣿⣿⣿⣿⣿⣿⣿⣿⣿⣿⣿⣿⣿⣿⣿⣿⣿⣿⣿⣿⣿⣿⣿⣿⣿⣿⣿⣿⣿⣿⣿⣿⣿⣿⣿⣿⣿⣿⡇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⠀⠀⠀⠀⠀⠀⠀⠀⠀⠀⠀⠀⠀⠀⠀⠀⠀⠀⠀⠀⠀⠀⠀⠀⠀⠀⠀⢸⣿⡇⠁⠀⠀⠀⠀⠀⠀⠀⠉⠻⣿⠟⠻⣿⣿⣿⣿⣿⣿⣿⣿⣿⣿⣿⣿⣿⣿⣿⣿⣿⣿⣿⣿⣿⣿⣿⣿⣿⣿⣿⣿⣿⣿⣿⣿⣿⣿⣿⣿⣿⣿⣿⣿⣿⣿⣿⣿⣿⣿⣿⡇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⠀⠀⠀⠀⠀⠀⠀⠀⠀⠀⠀⠀⠀⠀⠀⠀⠀⠀⠀⠀⠀⠀⠀⠀⠀⠀⠀⢸⣿⡇⠀⠀⠀⠀⠀⠀⠀⠀⠀⠀⠁⠀⢀⣿⣿⣿⣿⣿⣿⣿⣿⣿⣿⣿⣿⣿⣿⣿⣿⣿⣿⣿⣿⣿⣿⣿⣿⣿⣿⣿⣿⣿⣿⣿⣿⣿⣿⣿⣿⣿⣿⣿⣿⣿⣿⣿⣿⣿⣿⣿⡇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⠀⠀⠀⠀⠀⠀⠀⠀⠀⠀⠀⠀⠀⠀⠀⠀⠀⠀⠀⠀⠀⠀⠀⠀⣀⣀⣀⣸⣿⡇⠀⠀⠀⠀⠀⠀⠀⠀⠀⠀⠀⠀⣈⠉⠻⣿⣿⣿⣿⣿⣿⣿⣿⣿⣿⣿⣿⣿⣿⣿⣿⣿⣿⣿⣿⣿⣿⣿⣿⣿⣿⣿⣿⣿⣿⣿⣿⣿⣿⣿⣿⣿⣿⣿⣿⣿⣿⣿⣿⣿⡇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⠀⠀⠀⠀⠀⠀⠀⠀⠀⠀⠀⠀⠀⠀⠀⠀⠀⠀⠀⠀⠀⠀⠀⠀⠉⠉⣉⣿⣿⠇⠀⠀⠀⠀⠀⠀⠀⠀⠀⠀⠀⢰⣿⠃⠀⣿⣿⣿⣿⣿⣿⣿⣿⣿⣿⣿⣿⣿⣿⣿⣿⣿⣿⣿⣿⣿⣿⣿⣿⣿⣿⣿⣿⣿⣿⣿⣿⣿⣿⣿⣿⣿⣿⣿⣿⣿⣿⣿⣿⣿⡇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⠀⠀⠀⠀⠀⠀⠀⠀⠀⠀⠀⠀⠀⠀⠀⠀⠀⠀⠀⠀⠀⠀⠀⠀⠀⠟⠻⣿⣿⠀⠀⠀⠀⠀⠀⠀⠀⠀⠀⠀⠀⣿⡟⠀⢰⣿⣿⣿⣿⣿⣿⣿⣿⣿⣿⣿⣿⣿⣿⣿⣿⣿⣿⣿⣿⣿⣿⣿⣿⣿⣿⣿⣿⣿⣿⣿⣿⣿⣿⣿⣿⣿⣿⣿⣿⣿⣿⣿⣿⣿⡇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⠀⠀⠀⠀⠀⠀⠀⠀⠀⠀⠀⠀⠀⠀⠀⠀⠀⠀⠀⠀⠀⠀⠀⠀⠀⠀⠘⠻⣿⠀⠀⠀⠀⠀⠀⠀⠀⠀⠀⠀⠀⠟⠀⢀⣾⣿⣿⣿⣿⣿⣿⣿⣿⣿⣿⣿⣿⣿⣿⣿⣿⣿⣿⣿⣿⣿⣿⣿⣿⣿⣿⣿⣿⣿⣿⣿⣿⣿⣿⣿⣿⣿⣿⣿⣿⣿⣿⣿⣿⣿⡇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⠀⠀⠀⠀⠀⠀⠀⠀⠀⠀⠀⠀⠀⠀⠀⠀⠀⠀⠀⠀⠀⠀⠀⠀⢀⡀⠀⠀⠈⠀⠀⠀⠀⠀⠀⠀⠀⠀⠀⣤⣤⣤⣤⣾⣿⣿⣿⣿⣿⣿⣿⣿⣿⣿⣿⣿⣿⣿⣿⣿⣿⣿⣿⣿⣿⣿⣿⣿⣿⣿⣿⣿⣿⣿⣿⣿⣿⣿⣿⣿⣿⣿⣿⣿⣿⣿⣿⣿⣿⣿⡇</a:t>
            </a:r>
            <a:br/>
            <a:r>
              <a:t>⠀⠀⠀⠀⠀⠀⠀⠀⠀⠀⠀⠀⠀⠀⠀⠀⢀⣤⣤⣒⣲⣤⣾⣿⣿⣿⣿⣶⣶⠀⠒⠀⠀⠀⠀⠀⠐⠄⠈⢿⣿⣿⣿⣿⣿⣿⣿⣿⣿⣿⣿⣿⣿⣿⣿⣿⣿⣿⣿⣿⣿⣿⣿⣿⣿⣿⣿⣿⣿⣿⣿⣿⣿⣿⣿⣿⣿⣿⣿⣿⣿⣿⣿⣿⣿⣿⣿⣿⣿⣿⡇</a:t>
            </a:r>
            <a:br/>
            <a:r>
              <a:t>⠀⠀⠀⠀⠀⠀⠀⠀⠀⠀⠀⠀⣀⣀⣀⣰⣿⣿⣿⣿⣿⣿⣿⣿⣿⣿⣿⣿⣿⠀⠀⠀⠀⠀⠀⠀⠀⠀⠀⠀⠛⠛⠛⠛⠛⠉⠉⠉⠉⠉⠉⠉⢉⣉⣁⣀⣀⣤⣤⣿⣿⣿⣿⣿⣿⣿⣿⣿⣿⣿⣿⣿⣿⣿⣿⣿⣿⣿⣿⣿⣿⣿⣿⣿⣿⣿⣿⣿⣿⣿⡇</a:t>
            </a:r>
            <a:br/>
            <a:r>
              <a:t>⠀⠀⠀⠀⠀⠀⠀⠀⠀⠀⠀⠉⠛⠛⠛⠛⠻⣿⣿⣿⣿⣿⣿⣿⣿⣿⣿⣿⣿⠀⠀⠀⠀⠀⠀⠀⠀⠀⠀⠀⠀⢠⣤⣤⣤⣴⣶⣾⣿⣿⣿⣿⣿⣿⣿⣿⣿⣿⣿⣿⣿⣿⣿⣿⣿⣿⣿⣿⣿⣿⣿⣿⣿⣿⣿⣿⣿⣿⣿⣿⣿⣿⣿⣿⣿⣿⣿⣿⣿⣿⡇</a:t>
            </a:r>
            <a:br/>
            <a:r>
              <a:t>⠀⠀⠀⠀⠀⠀⠀⠀⠀⠀⠀⠀⠀⠀⠀⠀⠀⠈⠀⠉⠀⠙⠻⠿⠿⠿⠿⣿⣿⠀⠀⠀⠀⠀⠀⠀⠀⠀⠀⠀⠀⠈⣿⣿⣿⣿⣿⣿⣿⣿⣿⣿⣿⣿⣿⣿⣿⣿⣿⣿⣿⣿⣿⣿⣿⣿⣿⣿⣿⣿⣿⣿⣿⣿⣿⣿⣿⣿⣿⣿⣿⣿⣿⣿⣿⣿⣿⣿⣿⣿⡇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⠀⠀⠀⠀⠀⠀⠀⠀⠀⠀⠀⠀⠀⠀⠀⠀⠀⠀⠀⠀⠀⠀⠀⠀⠀⠀⠀⢿⣿⠀⠀⠀⠀⠀⠀⠀⠀⠀⠀⠀⠀⠀⠈⠛⠙⠿⣿⣿⣿⣿⣿⣿⣿⣿⣿⣿⣿⣿⣿⣿⣿⣿⣿⣿⣿⣿⣿⣿⣿⣿⣿⣿⣿⣿⣿⣿⣿⣿⣿⣿⣿⣿⣿⣿⣿⣿⣿⣿⣿⣿⡇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⠀⠀⠀⠀⠀⠀⠀⠀⠀⠀⠀⠀⠀⠀⠀⠀⠀⠀⠀⠀⠀⠀⠀⠀⠀⠀⠀⣸⣿⠀⠀⠀⠀⠀⠀⠀⠀⠀⠀⠀⠀⠀⠀⠀⠀⠀⠘⣿⣿⣿⣿⣿⣿⣿⣿⣿⣿⣿⣿⣿⣿⣿⣿⣿⣿⣿⣿⣿⣿⣿⣿⣿⣿⣿⣿⣿⣿⣿⣿⣿⣿⣿⣿⣿⣿⣿⣿⣿⣿⣿⡇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⠀⠀⠀⠀⠀⠀⠀⠀⠀⠀⠀⠀⠀⠀⠀⠀⠀⠀⠀⠀⠀⠀⠀⠀⠀⠀⠀⣿⣿⠀⠀⠀⠀⠀⠀⠀⠀⠀⠀⠀⠀⠀⠀⠀⠀⠀⠀⠈⢿⣿⣿⣿⣿⣿⣿⣿⣿⣿⣿⣿⣿⣿⣿⣿⣿⣿⣿⣿⣿⣿⣿⣿⣿⣿⣿⣿⣿⣿⣿⣿⣿⣿⣿⣿⣿⣿⣿⣿⣿⣿⡇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⠀⠀⠀⠀⠀⠀⠀⠀⠀⠀⠀⠀⠀⠀⠀⠀⠀⠀⠀⠀⠀⠀⠀⠀⠀⠀⢠⣿⣿⠀⠀⠀⠀⠀⠀⠀⠀⠐⡀⠀⠀⠀⠀⠀⠀⠀⠀⠀⢸⣿⣿⣿⣿⣿⣿⣿⣿⣿⣿⣿⣿⣿⣿⣿⣿⣿⣿⣿⣿⣿⣿⣿⣿⣿⣿⣿⣿⣿⣿⣿⣿⣿⣿⣿⣿⣿⣿⣿⣿⣿⡇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⠀⠀⠀⠀⠀⠀⠀⠀⠀⠀⠀⠀⠀⠀⠀⠀⠀⠀⠀⠀⠀⠀⠀⠀⠀⠀⣼⣿⣿⠀⠀⠀⠀⠀⠀⠀⠀⢀⣷⠀⠀⠀⠀⣀⣀⢠⣤⡀⢾⣿⣿⣿⣿⣿⣿⣿⣿⣿⣿⣿⣿⣿⣿⣿⣿⣿⣿⣿⣿⣿⣿⣿⣿⣿⣿⣿⣿⣿⣿⣿⣿⣿⣿⣿⣿⣿⣿⣿⣿⣿⡇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⠀⠀⠀⠀⠀⠀⠀⠀⠀⠀⠀⠀⠀⠀⠀⠀⠀⠀⠀⠀⠀⠀⠀⠀⠀⣰⣿⣿⣿⠀⠀⠀⠀⠀⠀⠀⠀⠸⠇⠀⠀⣾⣿⣿⣿⠀⣿⣷⠈⢿⣿⣿⣿⣿⣿⣿⣿⣿⣿⣿⣿⣿⣿⣿⣿⣿⣿⣿⣿⣿⣿⣿⣿⣿⣿⣿⣿⣿⣿⣿⣿⣿⣿⣿⣿⣿⣿⣿⣿⣿⡇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⠀⠀⠀⠀⠀⠀⠀⠀⠀⠀⠀⠀⠀⠀⠀⠀⠀⠀⠀⠀⠀⠀⠀⠀⣰⣿⣿⣿⣿⠀⠀⠀⠀⠀⠀⠀⠀⠀⠀⠀⣼⣿⣿⣿⡿⠀⣿⣿⡇⢸⣿⣿⣿⣿⣿⣿⣿⣿⣿⣿⣿⣿⣿⣿⣿⣿⣿⣿⣿⣿⣿⣿⣿⣿⣿⣿⣿⣿⣿⣿⣿⣿⣿⣿⣿⣿⣿⣿⣿⣿⡇</a:t>
            </a:r>
            <a:br/>
            <a:r>
              <a:t>⠀⠀⠀⠀⠀⠀⠀⠀⠀⠀⠀⠀⠀⠀⠀⠀⠀⠀⠀⠀⠀⠀⠀⢀⣿⣿⣿⣿⣿⠀⠀⠀⠀⠀⠀⠀⠀⠀⠀⠀⢻⣿⣿⣿⠃⢸⣿⣿⠁⢸⣿⣿⣿⣿⣿⣿⣿⣿⣿⣿⣿⣿⣿⣿⣿⣿⣿⣿⣿⣿⣿⣿⣿⣿⣿⣿⣿⣿⣿⣿⣿⣿⣿⣿⣿⣿⣿⣿⣿⣿⡇</a:t>
            </a:r>
            <a:br/>
            <a:r>
              <a:t>⠀⠀⠀⠀⠀⠀⠀⠀⠀⠀⠀⠀⠀⠀⠀⠀⠀⠀⠀⠀⠀⠀⠀⢸⣿⣿⣿⣿⣿⠀⠀⠀⠀⠀⠀⠀⠀⠀⠀⠀⠀⠹⣿⠃⢠⣿⣿⠃⢀⣿⣿⣿⣿⣿⣿⣿⣿⣿⣿⣿⣿⣿⣿⣿⣿⣿⣿⣿⣿⣿⣿⣿⣿⣿⣿⣿⣿⣿⣿⣿⣿⣿⣿⣿⣿⣿⣿⣿⣿⣿⡇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⠀⠀⠀⠀⠀⠀⠀⠀⠀⠀⠀⠀⠀⠀⠀⠀⠀⠀⠀⠀⠀⠀⠀⢸⣿⣿⣿⣿⣿⠀⠀⠀⠀⠀⠀⠀⠀⠀⠀⠀⠀⠀⢀⣀⣿⣿⣧⣤⣼⣿⣿⣿⣿⣿⣿⣿⣿⣿⣿⣿⣿⣿⣿⣿⣿⣿⣿⣿⣿⣿⣿⣿⣿⣿⣿⣿⣿⣿⣿⣿⣿⣿⣿⣿⣿⣿⣿⣿⣿⣿⡇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⠀⠀⠀⠀⠀⠀⠀⠀⠀⠀⠀⠀⠀⠀⠀⠀⠀⠀⠀⠀⠀⠀⠀⢸⣿⣿⣿⣿⣿⠀⠀⠀⠀⠀⠀⠀⠀⠀⠀⠀⠀⠀⠀⠙⢿⣿⣿⣿⣿⣿⣿⣿⣿⣿⣿⣿⣿⣿⣿⣿⣿⣿⣿⣿⣿⣿⣿⣿⣿⣿⣿⣿⣿⣿⣿⣿⣿⣿⣿⣿⣿⣿⣿⣿⣿⣿⣿⣿⣿⣿⡇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⠀⠀⠀⠀⠀⠀⠀⠀⠀⠀⠀⠀⠀⠀⠀⠀⠀⠀⠀⠀⠀⠀⠀⢠⣿⣿⣿⣿⣿⠀⠀⠀⠀⠀⠀⠀⠀⠀⠀⠀⠀⠀⠀⠀⠀⠻⣿⣿⣿⣿⣿⣿⣿⣿⣿⣿⣿⣿⣿⣿⣿⣿⣿⣿⣿⣿⣿⣿⣿⣿⣿⣿⣿⣿⣿⣿⣿⣿⣿⣿⣿⣿⣿⣿⣿⣿⣿⣿⣿⣿⡇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⠀⠀⠀⠀⠀⠀⠀⠀⠀⠀⠀⠀⠀⠀⠀⠀⠀⠀⠀⠀⠀⠀⢀⣾⣿⣿⣿⣿⣿⠀⠀⠀⠀⠀⠀⠀⠀⠀⠀⠀⠀⠀⠀⠀⢀⣼⣿⣿⣿⣿⣿⣿⣿⣿⣿⣿⣿⣿⣿⣿⣿⣿⣿⣿⣿⣿⣿⣿⣿⣿⣿⣿⣿⣿⣿⣿⣿⣿⣿⣿⣿⣿⣿⣿⣿⣿⣿⣿⣿⣿⡇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⠀⠀⠀⠀⠀⠀⠀⠀⠀⠀⠀⠀⠀⠀⠀⠀⠀⠀⠀⠀⠀⠀⢸⣿⣿⣿⣿⣿⣿⠀⠀⠀⠀⠀⠀⠀⠀⠀⠀⠀⠀⠀⢀⣴⣿⣿⣿⣿⣿⣿⣿⣿⣿⣿⣿⣿⣿⣿⣿⣿⣿⣿⣿⣿⣿⣿⣿⣿⣿⣿⣿⣿⣿⣿⣿⣿⣿⣿⣿⣿⣿⣿⣿⣿⣿⣿⣿⣿⣿⣿⡇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⠀⠀⠀⠀⠀⠀⠀⠀⠀⠀⠀⠀⠀⠀⠀⠀⠀⠀⠀⠀⠀⠀⢸⣿⣿⣿⣿⣿⣿⠀⠀⠀⠀⠀⠀⠀⠀⠀⠀⠀⢠⣶⣿⣿⣿⣿⣿⣿⣿⣿⣿⣿⣿⣿⣿⣿⣿⣿⣿⣿⣿⣿⣿⣿⣿⣿⣿⣿⣿⣿⣿⣿⣿⣿⣿⣿⣿⣿⣿⣿⣿⣿⣿⣿⣿⣿⣿⣿⣿⣿⡇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⠀⠀⠀⠀⠀⠀⠀⠀⠀⠀⠀⠀⠀⠀⠀⠀⠀⠀⠀⠀⠀⠀⣾⣿⣿⣿⣿⣿⣿⢠⣤⣤⣤⣤⠀⠀⠀⠀⠀⠀⠈⣿⣿⣿⣿⣿⣿⣿⣿⣿⣿⣿⣿⣿⣿⣿⣿⣿⣿⣿⣿⣿⣿⣿⣿⣿⣿⣿⣿⣿⣿⣿⣿⣿⣿⣿⣿⣿⣿⣿⣿⣿⣿⣿⣿⣿⣿⣿⣿⣿⡇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⠀⠀⠀⠀⠀⠀⠀⠀⠀⠀⠀⠀⠀⠀⠀⠀⠀⠀⠀⠀⠀⠀⠀⠀⠀⠀⠀⠀⠀⣠⡄⠻⣿⣿⣿⣿⣿⡿⣿⣿⣿⣿⣿⣿⣿⣿⣿⣿⣿⣿⣿⣿⣿⣿⣿⣿⣿⣿⣿⣿⣿⣿⣿⣿⣿⣿⣿⣿⣿⣿⣿⣿⣿⣿⣿⣿⣿⣿⣿⣿⣿⣿⣿⣿⣿⣿⣿⣿⣿⣿⡇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⠀⠀⠀⠀⠀⠀⠀⠀⠀⠀⠀⠀⠀⠀⠀⠀⠀⠀⠀⠀⠀⠀⠀⠀⠀⠀⠀⠀⣰⣿⡇⠀⠀⠀⠈⠙⠋⠀⠈⣿⣿⣿⣿⣿⣿⣿⣿⣿⣿⣿⣿⣿⣿⣿⣿⣿⣿⣿⣿⣿⣿⣿⣿⣿⣿⣿⣿⣿⣿⣿⣿⣿⣿⣿⣿⣿⣿⣿⣿⣿⣿⣿⣿⣿⣿⣿⣿⣿⣿⣿⡇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⠀⠀⠀⠀⠀⠀⠀⠀⠀⠀⠀⠀⠀⠀⠀⠀⠀⠀⠀⠀⠀⠀⠀⠀⠀⠀⠀⣼⣿⣿⡇⠀⠀⠀⠀⠀⠀⠀⠀⠘⠛⣿⣿⣿⣿⣿⣿⣿⣿⣿⣿⣿⣿⣿⣿⣿⣿⣿⣿⣿⣿⣿⣿⣿⣿⣿⣿⣿⣿⣿⣿⣿⣿⣿⣿⣿⣿⣿⣿⣿⣿⣿⣿⣿⣿⣿⣿⣿⣿⣿⡇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⠀⠀⠀⠀⠀⠀⠀⠀⠀⠀⠀⠀⠀⠀⠀⠀⣀⣤⡴⠆⠀⠀⠀⠀⠀⣴⣶⣿⣿⣿⡇⠀⠀⠀⠀⠀⠀⠀⠀⠀⢠⣿⣿⣿⣿⣿⣿⣿⣿⣿⣿⣿⣿⣿⣿⣿⣿⣿⣿⣿⣿⣿⣿⣿⣿⣿⣿⣿⣿⣿⣿⣿⣿⣿⣿⣿⣿⣿⣿⣿⣿⣿⣿⣿⣿⣿⣿⣿⣿⣿⡇</a:t>
            </a:r>
            <a:br/>
            <a:r>
              <a:t>⠀⠀⠀⠀⠀⠀⠀⠀⠀⠀⠀⠀⠀⣠⡶⠛⠉⠀⢀⣀⣤⣤⣴⣶⠆⢈⣿⣿⣿⣿⡇⠀⠀⠀⠀⠀⠀⠀⠀⠀⢘⣿⣿⣿⣿⣿⣿⣿⣿⣿⣿⣿⣿⣿⣿⣿⣿⣿⣿⣿⣿⣿⣿⣿⣿⣿⣿⣿⣿⣿⣿⣿⣿⣿⣿⣿⣿⣿⣿⣿⣿⣿⣿⣿⣿⣿⣿⣿⣿⣿⡇</a:t>
            </a:r>
            <a:br/>
            <a:r>
              <a:t>⠀⠀⠀⠀⠀⠀⠀⠀⠀⠀⠀⠀⣸⠃⠀⢀⣴⠞⠋⠉⠀⠀⠀⠀⠀⣻⣿⣿⣿⣿⡇⠀⠀⠀⠀⠀⠀⠀⠀⠀⢿⣿⣿⣿⣿⣿⣿⣿⣿⣿⣿⣿⣿⣿⣿⣿⣿⣿⣿⣿⣿⣿⣿⣿⣿⣿⣿⣿⣿⣿⣿⣿⣿⣿⣿⣿⣿⣿⣿⣿⣿⣿⣿⣿⣿⣿⣿⣿⣿⣿⡇</a:t>
            </a:r>
            <a:br/>
            <a:r>
              <a:t>⠀⠀⠀⠀⠀⠀⠀⠀⠀⠀⠀⠀⡇⠀⢠⡟⣁⣀⡀⠀⠀⠀⠀⠀⠐⢿⣿⣿⣿⣿⡇⠀⠀⠀⠀⠀⠀⠀⠀⢠⡎⢻⣿⣿⣿⣿⣿⣿⣿⣿⣿⣿⣿⣿⣿⣿⣿⣿⣿⣿⣿⣿⣿⣿⣿⣿⣿⣿⣿⣿⣿⣿⣿⣿⣿⣿⣿⣿⣿⣿⣿⣿⣿⣿⣿⣿⣿⣿⣿⣿⡇</a:t>
            </a:r>
            <a:br/>
            <a:r>
              <a:t>⠀⠀⠀⠀⠀⠀⠀⠀⠀⠀⠀⠀⣇⢠⠟⠙⠻⣿⣧⣀⡀⠀⠀⠀⠀⢸⡍⣿⣿⣿⡇⠀⠀⠀⠀⠀⠀⠀⠀⠀⠁⠈⢿⣿⣿⣿⣿⣿⣿⣿⣿⣿⣿⣿⣿⣿⣿⣿⣿⣿⣿⣿⣿⣿⣿⣿⣿⣿⣿⣿⣿⣿⣿⣿⣿⣿⣿⣿⣿⣿⣿⣿⣿⣿⣿⣿⣿⣿⣿⣿⡇</a:t>
            </a:r>
            <a:br/>
            <a:r>
              <a:t>⣤⣤⣤⣤⣤⣤⣤⣤⣶⣶⣶⣶⣶⣿⣿⣿⣿⣿⣿⣿⣿⣶⣤⣾⣿⣾⣿⣿⣿⣿⡇⠀⢀⡀⠀⠀⠀⠀⠀⠀⠀⠀⠈⠙⣿⣿⣿⣿⣿⣿⣿⣿⣿⣿⣿⣿⣿⣿⣿⣿⣿⣿⣿⣿⣿⣿⣿⣿⣿⣿⣿⣿⣿⣿⣿⣿⣿⣿⣿⣿⣿⣿⣿⣿⣿⣿⣿⣿⣿⣿⡇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⣿⣿⣿⣿⣿⣿⣿⣿⣿⣿⣿⣿⣿⣿⣿⣿⣿⣿⣿⣿⣿⣿⣿⣿⣿⣿⣿⣿⣿⣿⡇⠀⠀⠀⠀⠀⠀⢄⠀⠀⠀⠀⠀⠀⢹⣿⣿⣿⣿⣿⣿⣿⣿⣿⣿⣿⣿⣿⣿⣿⣿⣿⣿⣿⣿⣿⣿⣿⣿⣿⣿⣿⣿⣿⣿⣿⣿⣿⣿⣿⣿⣿⣿⣿⣿⣿⣿⣿⣿⣿⡇</a:t>
            </a:r>
            <a:br/>
            <a:r>
              <a:t>⠿⠟⠛⠛⠋⠉⠉⠉⠉⠉⠉⠉⠉⠛⠛⠛⠛⠻⣿⣿⣿⣿⣿⣿⣿⣿⣿⣿⣿⣿⡇⠀⠀⠀⠀⠀⠀⠀⠓⠄⠀⠀⠀⠀⠈⠙⣿⣿⣿⣿⣿⣿⣿⣿⣿⣿⣿⣿⣿⣿⣿⣿⣿⣿⣿⣿⣿⣿⣿⣿⣿⣿⣿⣿⣿⣿⣿⣿⣿⣿⣿⣿⣿⣿⣿⣿⣿⣿⣿⣿⡇</a:t>
            </a:r>
            <a:br/>
            <a:r>
              <a:t>⠀⠀⠀⠀⠀⠀⠀⠀⠀⠀⠀⠀⠀⠀⠀⠀⠀⠀⠙⠛⠛⠋⢹⣿⣿⣿⣿⣿⣿⣿⡇⠀⠀⠀⠀⠀⠀⠀⠀⠀⠀⠀⠀⠀⠀⠀⣿⣿⣿⣿⣿⣿⣿⣿⣿⣿⣿⣿⣿⣿⣿⣿⣿⣿⣿⣿⣿⣿⣿⣿⣿⣿⣿⣿⣿⣿⣿⣿⣿⣿⣿⣿⣿⣿⣿⣿⣿⣿⣿⣿⡇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⠀⠀⠀⠀⠀⠀⠀⠀⠀⠀⠀⠀⠀⠀⠀⠀⠀⠀⠀⠀⠀⠀⣾⣿⣿⣿⣿⣿⣿⣿⡇⠀⠀⠀⠀⠀⠀⠀⠀⠀⠀⠀⠀⠀⠀⢠⣿⣿⣿⣿⣿⣿⣿⣿⣿⣿⣿⣿⣿⣿⣿⣿⣿⣿⣿⣿⣿⣿⣿⣿⣿⣿⣿⣿⣿⣿⣿⣿⣿⣿⣿⣿⣿⣿⣿⣿⣿⣿⣿⣿⡇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⠀⠀⠀⠀⠀⠀⠀⠀⠀⠀⠀⠀⠀⠀⠀⠀⠀⠀⠀⠀⠀⢀⣿⣿⣿⣿⣿⣿⣿⣿⡇⠀⢰⣦⡀⠀⡀⠀⠀⠀⠀⠀⠀⠀⠀⣼⣿⣿⣿⣿⣿⣿⣿⣿⣿⣿⣿⣿⣿⣿⣿⣿⣿⣿⣿⣿⣿⣿⣿⣿⣿⣿⣿⣿⣿⣿⣿⣿⣿⣿⣿⣿⣿⣿⣿⣿⣿⣿⣿⣿⡇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⠀⠀⠀⠀⠀⠀⠀⠀⠀⠀⠀⠀⠀⠀⠀⠀⠀⠀⠀⠀⠀⢸⣿⣿⣿⣿⣿⣿⣿⣿⡇⠀⣿⣿⣿⣿⣿⡆⠀⠀⠀⠀⠀⠀⢀⣿⣿⣿⣿⣿⣿⣿⣿⣿⣿⣿⣿⣿⣿⣿⣿⣿⣿⣿⣿⣿⣿⣿⣿⣿⣿⣿⣿⣿⣿⣿⣿⣿⣿⣿⣿⣿⣿⣿⣿⣿⣿⣿⣿⣿⡇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⠀⠀⠀⠀⠀⠀⠀⠀⠀⠀⠀⠀⠀⠀⠀⠀⠀⠀⠀⠀⠀⣸⣿⣿⣿⣿⣿⣿⣿⣿⡇⠀⣿⣿⣿⣿⣿⠃⠀⠀⡀⠀⠀⠀⠸⣿⣿⣿⣿⣿⣿⣿⣿⣿⣿⣿⣿⣿⣿⣿⣿⣿⣿⣿⣿⣿⣿⣿⣿⣿⣿⣿⣿⣿⣿⣿⣿⣿⣿⣿⣿⣿⣿⣿⣿⣿⣿⣿⣿⣿⡇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⠀⠀⠀⠀⠀⠀⠀⠀⠀⠀⠀⠀⠀⠀⠀⠀⠀⠀⠀⠀⠀⣿⣿⣿⣿⣿⣿⣿⣿⣿⡇⠀⣿⣿⣿⣿⡏⠀⠀⠀⣿⡇⠀⠀⠠⡈⠻⣿⣿⣿⣿⣿⣿⣿⣿⣿⣿⣿⣿⣿⣿⣿⣿⣿⣿⣿⣿⣿⣿⣿⣿⣿⣿⣿⣿⣿⣿⣿⣿⣿⣿⣿⣿⣿⣿⣿⣿⣿⣿⣿⡇</a:t>
            </a:r>
            <a:br/>
            <a:r>
              <a:t>⠀⠀⠀⠀⠀⠀⠀⠀⠀⠀⠀⠀⠀⠀⠀⠀⠀⠀⠀⠀⣸⣿⣿⣿⣿⣿⣿⣿⣿⣿⡇⠀⠙⢿⣿⣿⠀⠀⠀⢰⣿⠁⠀⣀⣄⠙⣆⠈⢻⣿⣿⣿⣿⣿⣿⣿⣿⣿⣿⣿⣿⣿⣿⣿⣿⣿⣿⣿⣿⣿⣿⣿⣿⣿⣿⣿⣿⣿⣿⣿⣿⣿⣿⣿⣿⣿⣿⣿⣿⣿⡇</a:t>
            </a:r>
            <a:br/>
            <a:r>
              <a:t>⠀⠀⠀⠀⠀⠀⠀⠀⠀⠀⠀⠀⠀⠀⠀⠀⠀⠀⠀⢠⣿⣿⣿⣿⣿⣿⣿⣿⣿⣿⡇⠀⠀⠀⠹⣧⣤⣤⣶⣾⣿⣾⣿⣿⣿⠀⢹⣧⠀⢻⣿⣿⣿⣿⣿⣿⣿⣿⣿⣿⣿⣿⣿⣿⣿⣿⣿⣿⣿⣿⣿⣿⣿⣿⣿⣿⣿⣿⣿⣿⣿⣿⣿⣿⣿⣿⣿⣿⣿⣿⡇</a:t>
            </a:r>
            <a:br/>
            <a:r>
              <a:t>⠀⠀⠀⠀⠀⠀⠀⠀⠀⠀⠀⠀⠀⠀⠀⠀⠀⠀⠀⢸⣿⣿⣿⣿⣿⣿⣿⣿⣿⣿⡇⠀⠀⠀⠀⠈⠻⣿⣿⣿⣿⣿⣿⣿⣿⡇⢸⣿⡆⠀⢻⣿⣿⣿⣿⣿⣿⣿⣿⣿⣿⣿⣿⣿⣿⣿⣿⣿⣿⣿⣿⣿⣿⣿⣿⣿⣿⣿⣿⣿⣿⣿⣿⣿⣿⣿⣿⣿⣿⣿⡇</a:t>
            </a:r>
            <a:br/>
            <a:r>
              <a:t>⠀⠀⠀⠀⠀⠀⠀⠀⠀⠀⠀⠀⠀⠀⠀⠀⠀⠀⠀⢸⣿⣿⣿⣿⣿⣿⣿⣿⣿⣿⡇⠀⠀⠀⠀⠀⠀⠈⢻⣿⣿⣿⣿⣿⣿⠀⢀⣿⣷⣠⣾⣿⣿⣿⣿⣿⣿⣿⣿⣿⣿⣿⣿⣿⣿⣿⣿⣿⣿⣿⣿⣿⣿⣿⣿⣿⣿⣿⣿⣿⣿⣿⣿⣿⣿⣿⣿⣿⣿⣿⡇</a:t>
            </a:r>
            <a:br/>
            <a:r>
              <a:t>⠀⠀⠀⠀⠀⠀⠀⠀⠀⠀⠀⠀⠀⠀⠀⠀⠀⠀⠀⢸⣿⣿⣿⣿⣿⣿⣿⣿⣿⣿⡇⠀⠀⠀⠀⠀⠀⠀⠈⠙⢿⣿⣿⣿⣿⣷⣿⣿⣿⣿⣿⣿⣿⣿⣿⣿⣿⣿⣿⣿⣿⣿⣿⣿⣿⣿⣿⣿⣿⣿⣿⣿⣿⣿⣿⣿⣿⣿⣿⣿⣿⣿⣿⣿⣿⣿⣿⣿⣿⣿⡇</a:t>
            </a:r>
            <a:br/>
            <a:r>
              <a:t>⠀⠀⠀⠀⠀⠀⠀⠀⠀⠀⠀⠀⠀⠀⠀⠀⠀⠀⠀⠈⣿⣿⣿⣿⣿⣿⣿⣿⣿⣿⡇⠀⠀⠀⠀⠀⠀⠀⠀⠀⠀⠙⣿⣿⣿⣿⣿⣿⣿⣿⣿⣿⣿⣿⣿⣿⣿⣿⣿⣿⣿⣿⣿⣿⣿⣿⣿⣿⣿⣿⣿⣿⣿⣿⣿⣿⣿⣿⣿⣿⣿⣿⣿⣿⣿⣿⣿⣿⣿⣿⡇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⠀⠀⠀⠀⠀⠀⠀⠀⠀⠀⠀⠀⠀⠀⠀⠀⠀⠀⠀⠀⠉⣿⣿⣿⣿⣿⣿⣿⣿⣿⡇⠀⠀⠀⠀⠀⠀⠀⢀⣠⣶⣿⣿⣿⣿⣿⣿⣿⣿⣿⣿⣿⣿⣿⣿⣿⣿⣿⣿⣿⣿⣿⣿⣿⣿⣿⣿⣿⣿⣿⣿⣿⣿⣿⣿⣿⣿⣿⣿⣿⣿⣿⣿⣿⣿⣿⣿⣿⣿⣿⡇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⠀⠀⠀⠀⠀⠀⠀⠀⠀⠀⠀⠀⠀⠀⠀⠀⠀⠀⠀⠀⠀⣿⣿⣿⣿⣿⣿⣿⣿⣿⡇⠀⠀⠀⠀⠀⢀⣶⣿⣿⣿⣿⣿⣿⣿⣿⣿⣿⣿⣿⣿⣿⣿⣿⣿⣿⣿⣿⣿⣿⣿⣿⣿⣿⣿⣿⣿⣿⣿⣿⣿⣿⣿⣿⣿⣿⣿⣿⣿⣿⣿⣿⣿⣿⣿⣿⣿⣿⣿⣿⡇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⠀⠀⠀⠀⠀⠀⠀⠀⠀⠀⠀⠀⠀⠀⠀⠀⠀⠀⠀⠀⠀⣿⣿⣿⣿⣿⣿⣿⣿⣿⡇⠀⠀⠀⠀⠀⠈⢿⣿⣿⣿⣿⣿⣿⣿⣿⣿⣿⣿⣿⣿⣿⣿⣿⣿⣿⣿⣿⣿⣿⣿⣿⣿⣿⣿⣿⣿⣿⣿⣿⣿⣿⣿⣿⣿⣿⣿⣿⣿⣿⣿⣿⣿⣿⣿⣿⣿⣿⣿⣿⡇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⠀⠀⠀⠀⠀⠀⠀⠀⠀⠀⠀⠀⠀⠀⠀⠀⠀⠀⠀⠀⠀⣿⣿⣿⣿⣿⣿⡿⠿⠿⠃⠀⠀⠀⠀⠀⠀⠘⣿⣿⣿⣿⣿⣿⣿⣿⣿⣿⣿⣿⣿⣿⣿⣿⣿⣿⣿⣿⣿⣿⣿⣿⣿⣿⣿⣿⣿⣿⣿⣿⣿⣿⣿⣿⣿⣿⣿⣿⣿⣿⣿⣿⣿⣿⣿⣿⣿⣿⣿⣿⡇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⠀⠀⠀⠀⠀⠀⠀⠀⠀⠀⠀⠀⠀⠀⠀⠀⠀⠀⠀⠀⢠⣿⣿⣿⣿⣿⣿⠁⠀⠀⠀⣆⠀⠀⠀⠀⠀⠀⠹⣿⣿⣿⣿⣿⣿⣿⣿⣿⣿⣿⣿⣿⣿⣿⣿⣿⣿⣿⣿⣿⣿⣿⣿⣿⣿⣿⣿⣿⣿⣿⣿⣿⣿⣿⣿⣿⣿⣿⣿⣿⣿⣿⣿⣿⣿⣿⣿⣿⣿⣿⡇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⠀⠀⠀⠀⠀⠀⠀⠀⠀⠀⠀⠀⠀⠀⠀⠀⠀⠀⠀⠀⢸⣿⣿⣿⣿⣿⣿⠀⠀⠀⠀⣿⣆⠀⠀⠀⠀⠀⠀⢻⣿⣿⣿⣿⣿⣿⣿⣿⣿⣿⣿⣿⣿⣿⣿⣿⣿⣿⣿⣿⣿⣿⣿⣿⣿⣿⣿⣿⣿⣿⣿⣿⣿⣿⣿⣿⣿⣿⣿⣿⣿⣿⣿⣿⣿⣿⣿⣿⣿⣿⡇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⠀⠀⠀⠀⠀⠀⠀⠀⠀⠀⠀⠀⠀⠀⠀⠀⠀⠀⠀⠀⠀⠀⠀⠀⠀⠀⠀⠀⠀⠀⣴⣶⠙⠿⢿⣿⣿⡿⠿⣿⣿⣿⣿⣿⣿⣿⣿⣿⣿⣿⣿⣿⣿⣿⣿⣿⣿⣿⣿⣿⣿⣿⣿⣿⣿⣿⣿⣿⣿⣿⣿⣿⣿⣿⣿⣿⣿⣿⣿⣿⣿⣿⣿⣿⣿⣿⣿⣿⣿⣿⡇</a:t>
            </a:r>
            <a:br/>
            <a:r>
              <a:t>⠀⠀⠀⠀⠀⠀⠀⠀⠀⠀⢰⡄⠀⠀⠀⠀⠀⠀⠀⠀⠀⠀⠀⠀⠀⠀⠀⠀⣠⣾⣿⣿⠀⠀⠀⠀⠉⠀⠀⠘⣿⣿⣿⣿⣿⣿⣿⣿⣿⣿⣿⣿⣿⣿⣿⣿⣿⣿⣿⣿⣿⣿⣿⣿⣿⣿⣿⣿⣿⣿⣿⣿⣿⣿⣿⣿⣿⣿⣿⣿⣿⣿⣿⣿⣿⣿⣿⣿⣿⣿⡇</a:t>
            </a:r>
            <a:br/>
            <a:r>
              <a:t>⠀⠀⠀⠀⠀⠀⠀⠀⠀⠀⣼⠃⠀⠀⠀⠀⠀⠀⠀⠀⠀⠀⠀⠀⠀⠀⠀⣰⣿⣿⣿⣿⠀⠀⠀⠀⠀⠀⠀⠀⢹⣿⣿⣿⣿⣿⣿⣿⣿⣿⣿⣿⣿⣿⣿⣿⣿⣿⣿⣿⣿⣿⣿⣿⣿⣿⣿⣿⣿⣿⣿⣿⣿⣿⣿⣿⣿⣿⣿⣿⣿⣿⣿⣿⣿⣿⣿⣿⣿⣿⡇</a:t>
            </a:r>
            <a:br/>
            <a:r>
              <a:t>⢴⣆⠀⠀⠀⠀⠀⠀⠀⠀⣿⠀⠀⠀⠀⠀⠀⠀⠀⠀⠀⠀⠀⠀⠀⣴⣾⣿⣿⣿⣿⣿⠀⠀⠀⠀⠀⠀⠀⠀⠈⣿⣿⣿⣿⣿⣿⣿⣿⣿⣿⣿⣿⣿⣿⣿⣿⣿⣿⣿⣿⣿⣿⣿⣿⣿⣿⣿⣿⣿⣿⣿⣿⣿⣿⣿⣿⣿⣿⣿⣿⣿⣿⣿⣿⣿⣿⣿⣿⣿⡇</a:t>
            </a:r>
            <a:br/>
            <a:r>
              <a:t>⠀⠻⣧⡀⠀⠀⠀⠀⠀⠀⡇⠀⠀⠀⠀⠀⠀⠀⠀⠀⠀⠀⠀⠀⠀⣨⣿⣿⣿⣿⣿⣿⠀⠀⠀⠀⠀⠀⠀⠀⠀⢿⣿⣿⣿⣿⣿⣿⣿⣿⣿⣿⣿⣿⣿⣿⣿⣿⣿⣿⣿⣿⣿⣿⣿⣿⣿⣿⣿⣿⣿⣿⣿⣿⣿⣿⣿⣿⣿⣿⣿⣿⣿⣿⣿⣿⣿⣿⣿⣿⡇</a:t>
            </a:r>
            <a:br/>
            <a:r>
              <a:t>⠀⠀⠙⢷⣄⠀⠀⠀⠀⠀⢷⠀⠀⠀⠀⠀⠀⠀⠀⠀⠀⠀⠀⠀⠈⢹⣿⣿⣿⣿⣿⣿⠀⠀⠀⠀⠀⠀⠀⠀⠀⠘⠁⣿⣿⣿⣿⣿⣿⣿⣿⣿⣿⣿⣿⣿⣿⣿⣿⣿⣿⣿⣿⣿⣿⣿⣿⣿⣿⣿⣿⣿⣿⣿⣿⣿⣿⣿⣿⣿⣿⣿⣿⣿⣿⣿⣿⣿⣿⣿⡇</a:t>
            </a:r>
            <a:br/>
            <a:r>
              <a:t>⠀⠀⠀⠀⠙⠷⣄⡀⠀⠀⠘⡆⠀⠀⠀⠀⣤⣤⣤⠀⠀⠀⠀⠀⠀⢿⣿⣿⣿⣿⣿⣿⠀⠀⠀⠀⠀⠀⠀⠀⠀⠀⠀⢹⣿⣿⣿⣿⣿⣿⣿⣿⣿⣿⣿⣿⣿⣿⣿⣿⣿⣿⣿⣿⣿⣿⣿⣿⣿⣿⣿⣿⣿⣿⣿⣿⣿⣿⣿⣿⣿⣿⣿⣿⣿⣿⣿⣿⣿⣿⡇</a:t>
            </a:r>
            <a:br/>
            <a:r>
              <a:t>⠀⠀⠀⠀⠀⠀⠈⠙⠓⠶⠤⣘⣄⣀⣀⣀⣈⣻⣿⣶⣤⣀⠀⠀⣀⣸⠋⣼⣿⣿⣿⣿⠀⠀⠀⠀⠀⣠⣄⠀⠀⠀⠀⠈⠛⢻⣿⣿⣿⣿⣿⣿⣿⣿⣿⣿⣿⣿⣿⣿⣿⣿⣿⣿⣿⣿⣿⣿⣿⣿⣿⣿⣿⣿⣿⣿⣿⣿⣿⣿⣿⣿⣿⣿⣿⣿⣿⣿⣿⣿⡇</a:t>
            </a:r>
            <a:br/>
            <a:r>
              <a:t>⣴⣶⣶⣶⣾⣿⣿⣿⣿⣿⣿⣿⣿⣿⣿⣿⣿⣿⣿⣿⣿⣿⣷⣾⣿⣿⣿⣿⣿⣿⣿⣿⠀⠀⠀⠀⠀⠙⠻⢷⣄⠀⠀⠀⠀⣾⣿⣿⣿⣿⣿⣿⣿⣿⣿⣿⣿⣿⣿⣿⣿⣿⣿⣿⣿⣿⣿⣿⣿⣿⣿⣿⣿⣿⣿⣿⣿⣿⣿⣿⣿⣿⣿⣿⣿⣿⣿⣿⣿⣿⡇</a:t>
            </a:r>
            <a:br/>
            <a:r>
              <a:t>⣿⣿⣿⣿⣿⢿⠿⠿⠿⠿⠿⠿⣿⣿⣿⣿⣿⣿⣿⣿⣿⣿⣿⣿⣿⣿⣿⣿⣿⣿⣿⣿⠀⠀⠀⠀⠀⠐⢄⠀⠉⠒⠀⠀⠀⠈⢹⣿⣿⣿⣿⣿⣿⣿⣿⣿⣿⣿⣿⣿⣿⣿⣿⣿⣿⣿⣿⣿⣿⣿⣿⣿⣿⣿⣿⣿⣿⣿⣿⣿⣿⣿⣿⣿⣿⣿⣿⣿⣿⣿⡇</a:t>
            </a:r>
            <a:br/>
            <a:r>
              <a:t>⠿⣿⣿⣿⠇⠀⠀⠀⠀⠀⠀⠀⠀⠀⠀⠀⠀⠉⢿⣿⣿⣿⣿⣿⣿⣿⣿⣿⣿⣿⣿⣿⠀⠀⠀⠀⠀⠀⠀⠀⠀⠀⠀⠀⠀⠀⢸⣿⣿⣿⣿⣿⣿⣿⣿⣿⣿⣿⣿⣿⣿⣿⣿⣿⣿⣿⣿⣿⣿⣿⣿⣿⣿⣿⣿⣿⣿⣿⣿⣿⣿⣿⣿⣿⣿⣿⣿⣿⣿⣿⡇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⠀⠀⠀⠀⠀⠀⠀⠀⠀⠀⠀⠀⠀⠀⠀⠀⠀⠀⠀⠀⠀⠀⣸⣿⣿⣿⣿⣿⣿⣿⣿⣿⠀⠀⠀⠀⠀⠀⠀⠀⠀⠂⠀⠀⠀⠀⣾⣿⣿⣿⣿⣿⣿⣿⣿⣿⣿⣿⣿⣿⣿⣿⣿⣿⣿⣿⣿⣿⣿⣿⣿⣿⣿⣿⣿⣿⣿⣿⣿⣿⣿⣿⣿⣿⣿⣿⣿⣿⣿⣿⡇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⠀⠀⠀⠀⠀⠀⠀⠀⠀⠀⠀⠀⠀⠀⠀⠀⠀⠀⠀⠀⠀⠀⣿⣿⣿⣿⣿⣿⣿⣿⣿⣿⠀⠀⠀⠀⠀⠀⠀⠀⠀⠀⠀⠀⠀⠀⣿⣿⣿⣿⣿⣿⣿⣿⣿⣿⣿⣿⣿⣿⣿⣿⣿⣿⣿⣿⣿⣿⣿⣿⣿⣿⣿⣿⣿⣿⣿⣿⣿⣿⣿⣿⣿⣿⣿⣿⣿⣿⣿⣿⡇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⠀⠀⠀⠀⠀⠀⠀⠀⠀⠀⠀⠀⠀⠀⠀⠀⠀⠀⠀⠀⠀⢸⣿⣿⣿⣿⣿⣿⣿⣿⣿⣿⣴⣿⣦⣤⣤⣤⣀⠀⠀⠀⠀⠀⠀⠀⣿⣿⣿⣿⣿⣿⣿⣿⣿⣿⣿⣿⣿⣿⣿⣿⣿⣿⣿⣿⣿⣿⣿⣿⣿⣿⣿⣿⣿⣿⣿⣿⣿⣿⣿⣿⣿⣿⣿⣿⣿⣿⣿⣿⡇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⠀⠀⠀⠀⠀⠀⠀⠀⠀⠀⠀⠀⠀⠀⠀⠀⠀⠀⠀⠀⠀⢸⣿⣿⣿⣿⣿⣿⣿⣿⣿⡏⣿⣿⣿⣿⣿⣿⣿⡆⠀⠀⠀⠀⠀⠀⢹⣿⣿⣿⣿⣿⣿⣿⣿⣿⣿⣿⣿⣿⣿⣿⣿⣿⣿⣿⣿⣿⣿⣿⣿⣿⣿⣿⣿⣿⣿⣿⣿⣿⣿⣿⣿⣿⣿⣿⣿⣿⣿⣿⡇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⠀⠀⠀⠀⠀⠀⠀⠀⠀⠀⠀⠀⠀⠀⠀⠀⠀⠀⠀⠀⠀⣿⣿⣿⣿⣿⣿⣿⣿⣿⣿⡇⣿⣿⣿⣿⣿⣿⣿⠀⠀⠀⡄⠁⠀⠀⢸⣿⣿⣿⣿⣿⣿⣿⣿⣿⣿⣿⣿⣿⣿⣿⣿⣿⣿⣿⣿⣿⣿⣿⣿⣿⣿⣿⣿⣿⣿⣿⣿⣿⣿⣿⣿⣿⣿⣿⣿⣿⣿⣿⡇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⠀⠀⠀⠀⠀⠀⠀⠀⠀⠀⠀⠀⠀⠀⠀⠀⠀⠀⠀⠀⢀⣿⣿⣿⣿⣿⣿⣿⣿⣿⣿⣇⣿⣿⣿⣿⣿⣿⡟⠀⠀⢸⣿⡆⠀⠀⠀⠙⢿⣿⣿⣿⣿⣿⣿⣿⣿⣿⣿⣿⣿⣿⣿⣿⣿⣿⣿⣿⣿⣿⣿⣿⣿⣿⣿⣿⣿⣿⣿⣿⣿⣿⣿⣿⣿⣿⣿⣿⣿⣿⡇</a:t>
            </a:r>
            <a:br/>
            <a:r>
              <a:t>⠀⠀⠀⠀⠀⠀⠀⠀⠀⠀⠀⠀⠀⠀⠀⠀⠀⠀⠀⠀⣼⣿⣿⣿⣿⣿⣿⣿⣿⣿⣿⣿⠈⠻⣿⣿⣿⣿⡇⠀⠀⣸⣿⣷⣶⣆⠀⢢⡀⠈⠿⣿⣿⣿⣿⣿⣿⣿⣿⣿⣿⣿⣿⣿⣿⣿⣿⣿⣿⣿⣿⣿⣿⣿⣿⣿⣿⣿⣿⣿⣿⣿⣿⣿⣿⣿⣿⣿⣿⣿⡇</a:t>
            </a:r>
            <a:br/>
            <a:r>
              <a:t>⠀⠀⠀⠀⠀⠀⠀⠀⠀⠀⠀⠀⠀⠀⠀⠀⠀⠀⠀⢠⣿⣿⣿⣿⣿⣿⣿⣿⣿⣿⣿⣿⠀⠀⠙⢿⣿⣿⣶⣾⣿⣿⣿⣿⣿⣿⡆⠀⢷⣄⠀⢘⣻⣿⣿⣿⣿⣿⣿⣿⣿⣿⣿⣿⣿⣿⣿⣿⣿⣿⣿⣿⣿⣿⣿⣿⣿⣿⣿⣿⣿⣿⣿⣿⣿⣿⣿⣿⣿⣿⡇</a:t>
            </a:r>
            <a:br/>
            <a:r>
              <a:t>⠀⠀⠀⠀⠀⠀⠀⠀⠀⠀⠀⠀⠀⠀⠀⠀⠀⠀⠀⣸⣿⣿⣿⣿⣿⣿⣿⣿⣿⣿⣿⣿⠀⠀⠀⠀⠻⣿⣿⣿⣿⣿⣿⣿⣿⣿⣧⠀⠘⣿⣶⣾⣿⣿⣿⣿⣿⣿⣿⣿⣿⣿⣿⣿⣿⣿⣿⣿⣿⣿⣿⣿⣿⣿⣿⣿⣿⣿⣿⣿⣿⣿⣿⣿⣿⣿⣿⣿⣿⣿⡇</a:t>
            </a:r>
            <a:br/>
            <a:r>
              <a:t>⠀⠀⠀⠀⠀⠀⠀⠀⠀⠀⠀⠀⠀⠀⠀⠀⠀⠀⠀⣿⣿⣿⣿⣿⣿⣿⣿⣿⣿⣿⣿⣿⠀⠀⠀⠀⠀⢘⣿⣿⣿⣿⣿⣿⣿⣿⣿⣾⣿⣿⣿⣿⣿⣿⣿⣿⣿⣿⣿⣿⣿⣿⣿⣿⣿⣿⣿⣿⣿⣿⣿⣿⣿⣿⣿⣿⣿⣿⣿⣿⣿⣿⣿⣿⣿⣿⣿⣿⣿⣿⡇</a:t>
            </a:r>
            <a:br/>
            <a:r>
              <a:t>⠀⠀⠀⠀⠀⠀⠀⠀⠀⠀⠀⠀⠀⠀⠀⠀⠀⠀⠀⣿⣿⣿⣿⣿⣿⣿⣿⣿⣿⣿⣿⣿⠀⠀⠀⠀⠀⠀⠈⠛⢿⣿⣿⣿⣿⣿⣿⣿⣿⣿⣿⣿⣿⣿⣿⣿⣿⣿⣿⣿⣿⣿⣿⣿⣿⣿⣿⣿⣿⣿⣿⣿⣿⣿⣿⣿⣿⣿⣿⣿⣿⣿⣿⣿⣿⣿⣿⣿⣿⣿⡇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⠀⠀⠀⠀⠀⠀⠀⠀⠀⠀⠀⠀⠀⠀⠀⠀⠀⠀⠀⠛⣿⣿⣿⣿⣿⣿⣿⣿⣿⣿⣿⣿⠀⠀⠀⠀⠀⠀⠀⠀⠀⢙⣿⣿⣿⣿⣿⣿⣿⣿⣿⣿⣿⣿⣿⣿⣿⣿⣿⣿⣿⣿⣿⣿⣿⣿⣿⣿⣿⣿⣿⣿⣿⣿⣿⣿⣿⣿⣿⣿⣿⣿⣿⣿⣿⣿⣿⣿⣿⣿⡇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⠀⠀⠀⠀⠀⠀⠀⠀⠀⠀⠀⠀⠀⠀⠀⠀⠀⠀⠀⠀⣿⣿⣿⣿⣿⣿⣿⣿⣿⣿⣿⣿⠀⠀⠀⠀⠀⢀⣠⣤⣶⣾⣿⣿⣿⣿⣿⣿⣿⣿⣿⣿⣿⣿⣿⣿⣿⣿⣿⣿⣿⣿⣿⣿⣿⣿⣿⣿⣿⣿⣿⣿⣿⣿⣿⣿⣿⣿⣿⣿⣿⣿⣿⣿⣿⣿⣿⣿⣿⣿⡇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⠀⠀⠀⠀⠀⠀⠀⠀⠀⠀⠀⠀⠀⠀⠀⠀⠀⠀⠀⠀⣿⣿⣿⣿⣿⣿⣿⣿⣿⣿⣿⣿⠀⠀⠀⠀⠸⣿⣿⣿⣿⣿⣿⣿⣿⣿⣿⣿⣿⣿⣿⣿⣿⣿⣿⣿⣿⣿⣿⣿⣿⣿⣿⣿⣿⣿⣿⣿⣿⣿⣿⣿⣿⣿⣿⣿⣿⣿⣿⣿⣿⣿⣿⣿⣿⣿⣿⣿⣿⣿⡇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⠀⠀⠀⠀⠀⠀⠀⠀⠀⠀⠀⠀⠀⠀⠀⠀⠀⠀⠀⠀⠈⢿⣿⣿⣿⣿⣿⣿⣿⣿⣿⣿⠀⠀⠀⠀⠀⠹⣿⣿⣿⣿⣿⣿⣿⣿⣿⣿⣿⣿⣿⣿⣿⣿⣿⣿⣿⣿⣿⣿⣿⣿⣿⣿⣿⣿⣿⣿⣿⣿⣿⣿⣿⣿⣿⣿⣿⣿⣿⣿⣿⣿⣿⣿⣿⣿⣿⣿⣿⣿⡇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⠀⠀⠀⠀⠀⠀⠀⠀⠀⠀⠀⠀⠀⠀⠀⠀⠀⠀⠀⠀⠀⢸⣿⣿⣿⣿⣿⣿⠛⠉⠉⢿⠀⠀⠀⠀⠀⠀⢻⣿⣿⣿⣿⣿⣿⣿⣿⣿⣿⣿⣿⣿⣿⣿⣿⣿⣿⣿⣿⣿⣿⣿⣿⣿⣿⣿⣿⣿⣿⣿⣿⣿⣿⣿⣿⣿⣿⣿⣿⣿⣿⣿⣿⣿⣿⣿⣿⣿⣿⣿⡇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⠀⠀⠀⠀⠀⠀⠀⠀⠀⠀⠀⠀⠀⠀⠀⠀⠀⠀⠀⠀⠀⢸⣿⣿⣿⣿⣿⣿⠀⠀⠀⠈⠀⠀⠀⠀⠀⠀⠀⢿⣿⣿⣿⣿⣿⣿⣿⣿⣿⣿⣿⣿⣿⣿⣿⣿⣿⣿⣿⣿⣿⣿⣿⣿⣿⣿⣿⣿⣿⣿⣿⣿⣿⣿⣿⣿⣿⣿⣿⣿⣿⣿⣿⣿⣿⣿⣿⣿⣿⣿⡇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⠀⠀⠀⠀⠀⠀⠀⠀⠀⠀⠀⠀⠀⠀⠀⠀⠀⠀⠀⠀⠀⢸⣿⣿⣿⣿⣿⡏⠀⠀⠀⠀⣧⠀⠀⠀⠀⠀⠀⠈⣿⣿⣿⣿⣿⣿⣿⣿⣿⣿⣿⣿⣿⣿⣿⣿⣿⣿⣿⣿⣿⣿⣿⣿⣿⣿⣿⣿⣿⣿⣿⣿⣿⣿⣿⣿⣿⣿⣿⣿⣿⣿⣿⣿⣿⣿⣿⣿⣿⣿⡇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⠀⠀⠀⠀⠀⠀⠀⠀⠀⠀⠀⠀⠀⠀⠀⠀⠀⠀⠀⠀⠀⠀⠀⠀⠀⠀⠀⠀⠀⠀⠀⠀⠀⠀⢀⡄⠉⠙⢿⣿⣿⡿⠿⢿⣿⣿⣿⣿⣿⣿⣿⣿⣿⣿⣿⣿⣿⣿⣿⣿⣿⣿⣿⣿⣿⣿⣿⣿⣿⣿⣿⣿⣿⣿⣿⣿⣿⣿⣿⣿⣿⣿⣿⣿⣿⣿⣿⣿⣿⣿⡇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⠀⠀⠀⠀⠀⠀⠀⠀⠀⠀⠀⠀⠀⠀⠀⠀⠀⠀⠀⠀⠀⠀⠀⠀⠀⠀⠀⠀⠀⠀⠀⠀⣠⣴⣿⡇⠀⠀⠀⠀⠈⠁⠀⠀⣿⣿⣿⣿⣿⣿⣿⣿⣿⣿⣿⣿⣿⣿⣿⣿⣿⣿⣿⣿⣿⣿⣿⣿⣿⣿⣿⣿⣿⣿⣿⣿⣿⣿⣿⣿⣿⣿⣿⣿⣿⣿⣿⣿⣿⣿⡇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⠀⠀⠀⠀⠀⠀⠀⠀⠀⠀⠀⠀⠀⠀⠀⠀⠀⠀⠀⠀⠀⠀⠀⠀⠀⠀⠀⠀⠀⠀⠀⣰⣿⣿⣿⡇⠀⠀⠀⠀⠀⠀⠀⠀⢸⣿⣿⣿⣿⣿⣿⣿⣿⣿⣿⣿⣿⣿⣿⣿⣿⣿⣿⣿⣿⣿⣿⣿⣿⣿⣿⣿⣿⣿⣿⣿⣿⣿⣿⣿⣿⣿⣿⣿⣿⣿⣿⣿⣿⣿⡇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⠀⠀⠀⠀⠀⠀⠀⠀⠀⠀⠀⠀⠀⠀⠀⠀⠀⠀⠀⠀⠀⠀⠀⠀⠀⠀⠀⠀⠀⢴⣶⣿⣿⣿⣿⡇⠀⠀⠀⠀⠀⠀⠀⠀⠈⢹⣿⣿⣿⣿⣿⣿⣿⣿⣿⣿⣿⣿⣿⣿⣿⣿⣿⣿⣿⣿⣿⣿⣿⣿⣿⣿⣿⣿⣿⣿⣿⣿⣿⣿⣿⣿⣿⣿⣿⣿⣿⣿⣿⣿⡇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⠀⠀⠀⠀⠀⠀⠀⠀⠀⠀⠀⠀⠀⠀⠀⠀⠀⠀⠀⠀⠀⠀⠀⠀⠀⠀⠀⢀⣠⣶⣿⣿⣿⣿⣿⡇⠀⠀⠀⠀⠀⠀⠀⠀⠀⠟⣿⣿⣿⣿⣿⣿⣿⣿⣿⣿⣿⣿⣿⣿⣿⣿⣿⣿⣿⣿⣿⣿⣿⣿⣿⣿⣿⣿⣿⣿⣿⣿⣿⣿⣿⣿⣿⣿⣿⣿⣿⣿⣿⣿⡇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⠀⠀⠀⠀⠀⠀⠀⠀⠀⠀⠀⠀⠀⠀⠀⠀⠀⠀⠀⠀⠀⠀⠀⠀⠀⠀⣴⠏⠁⢻⣿⣿⣿⣿⣿⡇⠀⠀⠀⠀⠀⠀⠀⠀⠀⠀⠉⢹⣿⣿⣿⣿⣿⣿⣿⣿⣿⣿⣿⣿⣿⣿⣿⣿⣿⣿⣿⣿⣿⣿⣿⣿⣿⣿⣿⣿⣿⣿⣿⣿⣿⣿⣿⣿⣿⣿⣿⣿⣿⣿⡇</a:t>
            </a:r>
            <a:br/>
            <a:r>
              <a:t>⠀⠀⠀⠀⠀⠀⠀⠀⠀⠀⠀⠀⠀⠀⠀⠀⠀⠀⠀⠀⢀⣤⣤⣤⠀⡼⠁⠀⠀⣾⣿⣿⣿⣿⣿⡇⠀⠀⠀⠀⠀⠀⠀⠀⠀⠀⠀⠸⣿⣿⣿⣿⣿⣿⣿⣿⣿⣿⣿⣿⣿⣿⣿⣿⣿⣿⣿⣿⣿⣿⣿⣿⣿⣿⣿⣿⣿⣿⣿⣿⣿⣿⣿⣿⣿⣿⣿⣿⣿⣿⡇</a:t>
            </a:r>
            <a:br/>
            <a:r>
              <a:t>⠀⠀⠀⠀⣀⣀⠤⠤⠤⢤⣄⡀⠀⠀⠀⠀⠀⢀⣀⣀⣀⣙⣿⣿⣴⣇⠀⠀⠀⠈⣿⣿⣿⣿⣿⡇⠀⠀⠀⠀⠀⣶⣦⡀⠀⠀⠀⠀⠙⠻⣿⣿⣿⣿⣿⣿⣿⣿⣿⣿⣿⣿⣿⣿⣿⣿⣿⣿⣿⣿⣿⣿⣿⣿⣿⣿⣿⣿⣿⣿⣿⣿⣿⣿⣿⣿⣿⣿⣿⣿⡇</a:t>
            </a:r>
            <a:br/>
            <a:r>
              <a:t>⠀⢶⣾⣭⣴⣶⣾⣿⣿⣿⣿⣿⣿⣿⣿⣿⣿⣿⣿⣿⣿⣿⣿⣿⣿⣿⣿⣶⣿⣿⣿⣿⣿⣿⣿⡇⠀⠀⠀⠠⢼⣿⣿⣿⣦⠀⠀⠀⠀⢸⣿⣿⣿⣿⣿⣿⣿⣿⣿⣿⣿⣿⣿⣿⣿⣿⣿⣿⣿⣿⣿⣿⣿⣿⣿⣿⣿⣿⣿⣿⣿⣿⣿⣿⣿⣿⣿⣿⣿⣿⡇</a:t>
            </a:r>
            <a:br/>
            <a:r>
              <a:t>⣶⣿⣿⣿⣿⣿⣿⣿⣿⡿⠿⠿⠿⣿⠿⠿⠿⣿⣿⣿⣿⣿⣿⣿⣿⣿⣿⣿⣿⣿⣿⣿⣿⣿⣿⡇⠀⠀⠀⠀⠀⠈⠙⠻⠿⠛⠀⠀⠀⠀⠉⢻⣿⣿⣿⣿⣿⣿⣿⣿⣿⣿⣿⣿⣿⣿⣿⣿⣿⣿⣿⣿⣿⣿⣿⣿⣿⣿⣿⣿⣿⣿⣿⣿⣿⣿⣿⣿⣿⣿⡇</a:t>
            </a:r>
            <a:br/>
            <a:r>
              <a:t>⡿⡿⣿⣿⣿⠿⠿⠿⠿⠇⠀⠀⠀⠀⠀⠀⠀⠀⠀⠀⠀⠉⢹⣿⣿⣿⣿⣿⣿⣿⣿⣿⣿⣿⣿⡇⠀⠀⠀⠀⠀⠀⠀⠀⠀⠀⠀⠀⠀⠀⠀⣾⣿⣿⣿⣿⣿⣿⣿⣿⣿⣿⣿⣿⣿⣿⣿⣿⣿⣿⣿⣿⣿⣿⣿⣿⣿⣿⣿⣿⣿⣿⣿⣿⣿⣿⣿⣿⣿⣿⡇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⠀⠀⠀⠀⠀⠀⠀⠀⠀⠀⠀⠀⠀⠀⠀⠀⠀⠀⠀⠀⠀⠀⠀⠀⠀⠀⣼⣿⣿⣿⣿⣿⣿⣿⣿⡇⠀⠀⠀⠀⠀⠀⠀⠀⠀⠀⠀⠀⠀⠀⢀⣿⣿⣿⣿⣿⣿⣿⣿⣿⣿⣿⣿⣿⣿⣿⣿⣿⣿⣿⣿⣿⣿⣿⣿⣿⣿⣿⣿⣿⣿⣿⣿⣿⣿⣿⣿⣿⣿⣿⡇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⠀⠀⠀⠀⠀⠀⠀⠀⠀⠀⠀⠀⠀⠀⠀⠀⠀⠀⠀⠀⠀⠀⠀⠀⠀⢀⣿⣿⣿⣿⣿⣿⣿⣿⣿⡇⠀⠀⠀⠀⠀⠀⠀⠀⠀⠀⠀⠀⠀⠀⢸⣿⣿⣿⣿⣿⣿⣿⣿⣿⣿⣿⣿⣿⣿⣿⣿⣿⣿⣿⣿⣿⣿⣿⣿⣿⣿⣿⣿⣿⣿⣿⣿⣿⣿⣿⣿⣿⣿⣿⡇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⠀⠀⠀⠀⠀⠀⠀⠀⠀⠀⠀⠀⠀⠀⠀⠀⠀⠀⠀⠀⠀⠀⠀⠀⠀⢸⣿⣿⣿⣿⣿⣿⣿⣿⣿⡇⣰⣿⣦⣤⣤⣤⣄⠀⠀⠀⠀⠀⠀⠀⢺⣿⣿⣿⣿⣿⣿⣿⣿⣿⣿⣿⣿⣿⣿⣿⣿⣿⣿⣿⣿⣿⣿⣿⣿⣿⣿⣿⣿⣿⣿⣿⣿⣿⣿⣿⣿⣿⣿⣿⡇</a:t>
            </a:r>
            <a:br/>
            <a:r>
              <a:t>⠀⠀⠀⠀⠀⠀⠀⠀⠀⠀⠀⠀⠀⠀⠀⠀⠀⠀⠀⠀⠀⠀⠀⠀⠀⣸⣿⣿⣿⣿⣿⣿⣿⣿⣿⡟⣿⣿⣿⣿⣿⣿⣿⠀⠀⠀⣀⣀⠀⠀⠈⣿⣿⣿⣿⣿⣿⣿⣿⣿⣿⣿⣿⣿⣿⣿⣿⣿⣿⣿⣿⣿⣿⣿⣿⣿⣿⣿⣿⣿⣿⣿⣿⣿⣿⣿⣿⣿⣿⣿⡇</a:t>
            </a:r>
            <a:br/>
            <a:r>
              <a:t>⠀⠀⠀⠀⠀⠀⠀⠀⠀⠀⠀⠀⠀⠀⠀⠀⠀⠀⠀⠀⠀⠀⠀⠀⠀⣿⣿⣿⣿⣿⣿⣿⣿⣿⣿⣇⣿⣿⣿⣿⣿⣿⣿⠀⠀⠀⠿⢿⡄⠀⠀⢸⣿⣿⣿⣿⣿⣿⣿⣿⣿⣿⣿⣿⣿⣿⣿⣿⣿⣿⣿⣿⣿⣿⣿⣿⣿⣿⣿⣿⣿⣿⣿⣿⣿⣿⣿⣿⣿⣿⡇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⠀⠀⠀⠀⠀⠀⠀⠀⠀⠀⠀⠀⠀⠀⠀⠀⠀⠀⠀⠀⠀⠀⠀⠀⢀⣿⣿⣿⣿⣿⣿⣿⣿⣿⣿⡿⣿⣿⣿⣿⣿⣿⣿⠀⠀⠀⣀⠀⠀⠀⠀⠈⠿⣿⣿⣿⣿⣿⣿⣿⣿⣿⣿⣿⣿⣿⣿⣿⣿⣿⣿⣿⣿⣿⣿⣿⣿⣿⣿⣿⣿⣿⣿⣿⣿⣿⣿⣿⣿⣿⡇</a:t>
            </a:r>
            <a:br/>
            <a:r>
              <a:t>⠀⠀⠀⠀⠀⠀⠀⠀⠀⠀⠀⠀⠀⠀⠀⠀⠀⠀⠀⠀⠀⠀⠀⠀⣼⣿⣿⣿⣿⣿⣿⣿⣿⣿⣿⡇⠈⢻⣿⣿⣿⣿⡏⠀⠀⠀⣿⣷⣦⠀⠲⣤⣀⠀⠉⣛⣿⣿⣿⣿⣿⣿⣿⣿⣿⣿⣿⣿⣿⣿⣿⣿⣿⣿⣿⣿⣿⣿⣿⣿⣿⣿⣿⣿⣿⣿⣿⣿⣿⣿⡇</a:t>
            </a:r>
            <a:br/>
            <a:r>
              <a:t>⠀⠀⠀⠀⠀⠀⠀⠀⠀⠀⠀⠀⠀⠀⠀⠀⠀⠀⠀⠀⠀⠀⠀⢰⣿⣿⣿⣿⣿⣿⣿⣿⣿⣿⣿⡇⠀⠀⠹⣿⣿⣿⣷⣦⣶⣶⣿⣿⣿⣷⡀⠘⢿⣿⣾⣿⣿⣿⣿⣿⣿⣿⣿⣿⣿⣿⣿⣿⣿⣿⣿⣿⣿⣿⣿⣿⣿⣿⣿⣿⣿⣿⣿⣿⣿⣿⣿⣿⣿⣿⡇</a:t>
            </a:r>
            <a:br/>
            <a:r>
              <a:t>⠀⠀⠀⠀⠀⠀⠀⠀⠀⠀⠀⠀⠀⠀⠀⠀⠀⠀⠀⠀⠀⠀⢀⣿⣿⣿⣿⣿⣿⣿⣿⣿⣿⣿⣿⡇⠀⠀⠀⠹⣿⣿⣿⣿⣿⣿⣿⣿⣿⣿⣷⣀⣈⣻⣿⣿⣿⣿⣿⣿⣿⣿⣿⣿⣿⣿⣿⣿⣿⣿⣿⣿⣿⣿⣿⣿⣿⣿⣿⣿⣿⣿⣿⣿⣿⣿⣿⣿⣿⣿⡇</a:t>
            </a:r>
            <a:br/>
            <a:r>
              <a:t>⠀⠀⠀⠀⠀⠀⠀⠀⠀⠀⠀⠀⠀⠀⠀⠀⠀⠀⠀⠀⠀⢀⣾⣿⣿⣿⣿⣿⣿⣿⣿⣿⣿⣿⣿⡇⠀⠀⠀⠀⢻⣿⣿⣿⣿⣿⣿⣿⣿⣿⣿⣿⣿⣿⣿⣿⣿⣿⣿⣿⣿⣿⣿⣿⣿⣿⣿⣿⣿⣿⣿⣿⣿⣿⣿⣿⣿⣿⣿⣿⣿⣿⣿⣿⣿⣿⣿⣿⣿⣿⡇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⠀⠀⠀⠀⠀⠀⠀⠀⠀⠀⠀⠀⠀⠀⠀⠀⠀⠀⠀⠀⠀⣾⣿⣿⣿⣿⣿⣿⣿⣿⣿⣿⣿⣿⣿⡇⠀⠀⠀⠀⠸⣿⣿⣿⣿⣿⣿⣿⣿⣿⣿⣿⣿⣿⣿⣿⣿⣿⣿⣿⣿⣿⣿⣿⣿⣿⣿⣿⣿⣿⣿⣿⣿⣿⣿⣿⣿⣿⣿⣿⣿⣿⣿⣿⣿⣿⣿⣿⣿⣿⡇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⠀⠀⠀⠀⠀⠀⠀⠀⠀⠀⠀⠀⠀⠀⠀⠀⠀⠀⠀⠀⢠⣿⣿⣿⣿⣿⣿⣿⣿⣿⣿⣿⣿⣿⣿⡇⠀⠀⠀⠀⠀⠈⠙⢿⣿⣿⣿⣿⣿⣿⣿⣿⣿⣿⣿⣿⣿⣿⣿⣿⣿⣿⣿⣿⣿⣿⣿⣿⣿⣿⣿⣿⣿⣿⣿⣿⣿⣿⣿⣿⣿⣿⣿⣿⣿⣿⣿⣿⣿⣿⡇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⠀⠀⠀⠀⠀⠀⠀⠀⠀⠀⠀⠀⠀⠀⠀⠀⠀⠀⠀⢰⣿⣿⣿⣿⣿⣿⣿⣿⣿⣿⣿⣿⣿⣿⣿⡇⠀⠀⠀⠀⠀⠀⠀⠈⢻⣿⣿⣿⣿⣿⣿⣿⣿⣿⣿⣿⣿⣿⣿⣿⣿⣿⣿⣿⣿⣿⣿⣿⣿⣿⣿⣿⣿⣿⣿⣿⣿⣿⣿⣿⣿⣿⣿⣿⣿⣿⣿⣿⣿⣿⡇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⠀⠀⠀⠀⠀⠀⠀⠀⠀⠀⠀⠀⠀⠀⠀⠀⠀⠀⠀⣾⣿⣿⣿⣿⣿⣿⣿⣿⣿⣿⣿⣿⣿⣿⣿⡇⠀⠀⠀⠀⠀⠀⢀⣠⣾⣿⣿⣿⣿⣿⣿⣿⣿⣿⣿⣿⣿⣿⣿⣿⣿⣿⣿⣿⣿⣿⣿⣿⣿⣿⣿⣿⣿⣿⣿⣿⣿⣿⣿⣿⣿⣿⣿⣿⣿⣿⣿⣿⣿⣿⡇</a:t>
            </a:r>
            <a:br/>
            <a:r>
              <a:t>⠀⠀⠀⠀⠀⠀⠀⠀⠀⠀⠀⠀⠀⠀⠀⠀⠀⠀⠀⢹⣿⣿⣿⣿⣿⣿⣿⣿⣿⣿⣿⣿⣿⣿⣿⡇⠀⠀⠀⠀⠀⠸⣿⣿⣿⣿⣿⣿⣿⣿⣿⣿⣿⣿⣿⣿⣿⣿⣿⣿⣿⣿⣿⣿⣿⣿⣿⣿⣿⣿⣿⣿⣿⣿⣿⣿⣿⣿⣿⣿⣿⣿⣿⣿⣿⣿⣿⣿⣿⣿⡇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⠀⠀⠀⠀⠀⠀⠀⠀⠀⠀⠀⠀⠀⠀⠀⠀⠀⠀⠀⠀⠙⠻⠿⣿⣿⣿⣿⣿⣿⣿⣿⣿⠟⠋⠉⠇⠀⠀⠀⠀⠀⠀⢹⣿⣿⣿⣿⣿⣿⣿⣿⣿⣿⣿⣿⣿⣿⣿⣿⣿⣿⣿⣿⣿⣿⣿⣿⣿⣿⣿⣿⣿⣿⣿⣿⣿⣿⣿⣿⣿⣿⣿⣿⣿⣿⣿⣿⣿⣿⣿⡇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⠀⠀⠀⠀⠀⠀⠀⠀⠀⠀⠀⠀⠀⠀⠀⠀⠀⠀⠀⠀⠀⠀⠀⠀⠀⢹⣿⣿⣿⣿⣿⣿⠀⠀⠀⠀⠀⠀⠀⠀⠀⠀⠀⢿⣿⣿⣿⣿⣿⣿⣿⣿⣿⣿⣿⣿⣿⣿⣿⣿⣿⣿⣿⣿⣿⣿⣿⣿⣿⣿⣿⣿⣿⣿⣿⣿⣿⣿⣿⣿⣿⣿⣿⣿⣿⣿⣿⣿⣿⣿⡇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⠀⠀⠀⠀⠀⠀⠀⠀⠀⠀⠀⠀⠀⠀⠀⠀⠀⠀⠀⠀⠀⠀⠀⠀⠀⢸⣿⣿⣿⣿⣿⣿⠀⠀⠀⠀⣆⠀⠀⠀⠀⠀⠀⠈⣿⣿⣿⣿⣿⣿⣿⣿⣿⣿⣿⣿⣿⣿⣿⣿⣿⣿⣿⣿⣿⣿⣿⣿⣿⣿⣿⣿⣿⣿⣿⣿⣿⣿⣿⣿⣿⣿⣿⣿⣿⣿⣿⣿⣿⣿⡇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⠀⠀⠀⠀⠀⠀⠀⠀⠀⠀⠀⠀⠀⠀⠀⠀⠀⠀⠀⠀⠀⠀⠀⠀⠀⠀⠀⠀⠀⠀⠀⠀⠀⠀⠀⠀⠀⠀⢻⣿⣿⣿⣿⣿⣿⣿⣿⣿⣿⣿⣿⣿⣿⣿⣿⣿⣿⣿⣿⣿⣿⣿⣿⣿⣿⣿⣿⣿⣿⣿⣿⣿⣿⣿⣿⣿⣿⣿⣿⣿⣿⣿⣿⣿⣿⣿⣿⣿⣿⣿⡇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⠀⠀⠀⠀⠀⠀⠀⠀⠀⠀⠀⠀⠀⠀⠀⠀⠀⠀⠀⠀⠀⠀⠀⠀⠀⠀⠀⠀⠀⠀⠀⠀⠀⠀⠀⠀⠀⢠⠈⠉⠛⢿⣿⣿⡿⠿⣿⣿⣿⣿⣿⣿⣿⣿⣿⣿⣿⣿⣿⣿⣿⣿⣿⣿⣿⣿⣿⣿⣿⣿⣿⣿⣿⣿⣿⣿⣿⣿⣿⣿⣿⣿⣿⣿⣿⣿⣿⣿⣿⣿⡇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⠀⠀⠀⠀⠀⠀⠀⠀⠀⠀⠀⠀⠀⠀⠀⠀⠀⠀⠀⠀⠀⠀⠀⠀⠀⠀⠀⠀⠀⠀⠀⠀⠀⠀⠀⣠⣶⣿⠀⠀⠀⠀⠀⠉⠀⠀⠘⣿⣿⣿⣿⣿⣿⣿⣿⣿⣿⣿⣿⣿⣿⣿⣿⣿⣿⣿⣿⣿⣿⣿⣿⣿⣿⣿⣿⣿⣿⣿⣿⣿⣿⣿⣿⣿⣿⣿⣿⣿⣿⣿⡇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⠀⠀⠀⠀⠀⠀⠀⠀⠀⠀⠀⠀⠀⠀⠀⠀⠀⠀⠀⠀⠀⠀⠀⠀⠀⠀⠀⠀⠀⠀⠀⠀⠀⢀⣾⣿⣿⣿⠀⠀⠀⠀⠀⠀⠀⠀⠀⣿⣿⣿⣿⣿⣿⣿⣿⣿⣿⣿⣿⣿⣿⣿⣿⣿⣿⣿⣿⣿⣿⣿⣿⣿⣿⣿⣿⣿⣿⣿⣿⣿⣿⣿⣿⣿⣿⣿⣿⣿⣿⣿⡇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⠀⠀⠀⠀⠀⠀⠀⠀⠀⠀⠀⠀⠀⠀⠀⠀⠀⠀⠀⠀⠀⠀⠀⠀⠀⠀⠀⠀⠀⠀⠀⠀⣴⣾⣿⣿⣿⣿⠀⠀⠀⠀⠀⠀⠀⠀⠀⠙⢻⣿⣿⣿⣿⣿⣿⣿⣿⣿⣿⣿⣿⣿⣿⣿⣿⣿⣿⣿⣿⣿⣿⣿⣿⣿⣿⣿⣿⣿⣿⣿⣿⣿⣿⣿⣿⣿⣿⣿⣿⣿⡇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⠀⠀⠀⠀⠀⠀⠀⠀⠀⠀⠀⠀⠀⠀⠀⠀⠀⠀⠀⠀⠀⠀⠀⠀⠀⠀⠀⠀⢀⣠⣴⣶⣿⣿⣿⣿⣿⣿⠀⠀⠀⠀⠀⠀⠀⠀⠀⠀⢾⣿⣿⣿⣿⣿⣿⣿⣿⣿⣿⣿⣿⣿⣿⣿⣿⣿⣿⣿⣿⣿⣿⣿⣿⣿⣿⣿⣿⣿⣿⣿⣿⣿⣿⣿⣿⣿⣿⣿⣿⣿⡇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⠀⠀⠀⠀⠀⠀⠀⠀⠀⠀⠀⠀⠀⠀⠀⠀⠀⠀⠀⠀⠀⠀⠀⠀⠀⠀⢀⣴⠟⠁⠀⠘⣿⣿⣿⣿⣿⣿⠀⠀⠀⠀⠀⠀⠀⠀⠀⠀⠈⠉⢿⣿⣿⣿⣿⣿⣿⣿⣿⣿⣿⣿⣿⣿⣿⣿⣿⣿⣿⣿⣿⣿⣿⣿⣿⣿⣿⣿⣿⣿⣿⣿⣿⣿⣿⣿⣿⣿⣿⣿⡇</a:t>
            </a:r>
            <a:br/>
            <a:r>
              <a:t>⠀⠀⠀⠀⠀⠀⠀⠀⠀⠀⠀⠀⠀⠀⠀⠀⠀⠀⠀⠀⠀⠀⠀⣀⣤⣤⡿⠁⠀⠀⠀⢰⣿⣿⣿⣿⣿⣿⠀⠀⠀⠀⠀⠀⠀⠀⠀⠀⠀⠀⠸⣿⣿⣿⣿⣿⣿⣿⣿⣿⣿⣿⣿⣿⣿⣿⣿⣿⣿⣿⣿⣿⣿⣿⣿⣿⣿⣿⣿⣿⣿⣿⣿⣿⣿⣿⣿⣿⣿⣿⡇</a:t>
            </a:r>
            <a:br/>
            <a:r>
              <a:t>⠀⠀⠀⠀⠀⠀⠀⠀⠀⠀⠀⠀⠀⠀⠀⠀⠀⠀⠀⠀⠀⠀⠀⠀⢻⣿⣷⣤⣀⠀⠀⢠⣿⢻⣿⣿⣿⣿⠀⠀⠀⠀⠀⢰⣷⣤⡀⠀⠀⠀⠀⠙⢻⣿⣿⣿⣿⣿⣿⣿⣿⣿⣿⣿⣿⣿⣿⣿⣿⣿⣿⣿⣿⣿⣿⣿⣿⣿⣿⣿⣿⣿⣿⣿⣿⣿⣿⣿⣿⣿⡇</a:t>
            </a:r>
            <a:br/>
            <a:r>
              <a:t>⠀⠀⠀⠀⣀⣤⣤⣴⣶⣿⣿⣿⣿⣿⣿⣿⣿⣿⣿⣿⣿⣿⣿⣿⣿⣿⣿⣿⣿⣷⣾⣿⣿⣿⣿⣿⣿⣿⠀⠐⠄⣄⣤⣿⣿⣿⣿⣄⠀⠀⠀⠀⢸⣿⣿⣿⣿⣿⣿⣿⣿⣿⣿⣿⣿⣿⣿⣿⣿⣿⣿⣿⣿⣿⣿⣿⣿⣿⣿⣿⣿⣿⣿⣿⣿⣿⣿⣿⣿⣿⡇</a:t>
            </a:r>
            <a:br/>
            <a:r>
              <a:t>⣷⣶⣶⣶⣿⣿⣿⣿⣿⣿⣿⣿⡿⠿⠿⠿⠿⠿⠿⣿⣿⣿⣿⣿⣿⣿⣿⣿⣿⣿⣿⣿⣿⣿⣿⣿⣿⣿⠀⠀⠀⠀⠉⠻⢿⣿⣿⠿⠃⠀⠀⠀⠀⠉⣿⣿⣿⣿⣿⣿⣿⣿⣿⣿⣿⣿⣿⣿⣿⣿⣿⣿⣿⣿⣿⣿⣿⣿⣿⣿⣿⣿⣿⣿⣿⣿⣿⣿⣿⣿⡇</a:t>
            </a:r>
            <a:br/>
            <a:r>
              <a:t>⠻⠿⠿⠿⠿⢿⣿⣿⠿⠿⢿⡿⠀⠀⠀⠀⠀⠀⠀⠀⠀⠀⠀⠈⠉⢿⣿⣿⣿⣿⣿⣿⣿⣿⣿⣿⣿⣿⠀⠀⠀⠀⠀⠀⠀⠀⠀⠀⠀⠀⠀⠀⠀⠀⣿⣿⣿⣿⣿⣿⣿⣿⣿⣿⣿⣿⣿⣿⣿⣿⣿⣿⣿⣿⣿⣿⣿⣿⣿⣿⣿⣿⣿⣿⣿⣿⣿⣿⣿⣿⡇</a:t>
            </a:r>
            <a:br/>
            <a:r>
              <a:t>⠀⠀⠀⠀⠀⠀⠀⠀⠀⠀⠈⠟⠀⠀⠀⠀⠀⠀⠀⠀⠀⠀⠀⠀⠀⠀⠈⠉⢁⣿⣿⣿⣿⣿⣿⣿⣿⣿⠀⠀⠀⠀⠀⠀⠀⠀⠀⠀⠀⠀⠀⠀⠀⢠⣿⣿⣿⣿⣿⣿⣿⣿⣿⣿⣿⣿⣿⣿⣿⣿⣿⣿⣿⣿⣿⣿⣿⣿⣿⣿⣿⣿⣿⣿⣿⣿⣿⣿⣿⣿⡇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⠀⠀⠀⠀⠀⠀⠀⠀⠀⠀⠀⠀⠀⠀⠀⠀⠀⠀⠀⠀⠀⠀⠀⠀⠀⠀⠀⠀⣸⣿⣿⣿⣿⣿⣿⣿⣿⣿⠀⠀⠀⠀⠀⠀⠀⠀⠀⠀⠀⠀⠀⠀⠀⢸⣿⣿⣿⣿⣿⣿⣿⣿⣿⣿⣿⣿⣿⣿⣿⣿⣿⣿⣿⣿⣿⣿⣿⣿⣿⣿⣿⣿⣿⣿⣿⣿⣿⣿⣿⣿⡇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⠀⠀⠀⠀⠀⠀⠀⠀⠀⠀⠀⠀⠀⠀⠀⠀⠀⠀⠀⠀⠀⠀⠀⠀⠀⠀⠀⠀⣿⣿⣿⣿⣿⣿⣿⣿⣿⣿⢀⣾⣷⣤⣤⣤⣄⠀⠀⠀⠀⠀⠀⠀⠀⣿⣿⣿⣿⣿⣿⣿⣿⣿⣿⣿⣿⣿⣿⣿⣿⣿⣿⣿⣿⣿⣿⣿⣿⣿⣿⣿⣿⣿⣿⣿⣿⣿⣿⣿⣿⣿⡇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⠀⠀⠀⠀⠀⠀⠀⠀⠀⠀⠀⠀⠀⠀⠀⠀⠀⠀⠀⠀⠀⠀⠀⠀⠀⠀⠀⠀⣿⣿⣿⣿⣿⣿⣿⣿⣿⣿⣸⣿⣿⣿⣿⣿⣿⠀⠀⠀⣀⣀⡀⠀⠀⢿⣿⣿⣿⣿⣿⣿⣿⣿⣿⣿⣿⣿⣿⣿⣿⣿⣿⣿⣿⣿⣿⣿⣿⣿⣿⣿⣿⣿⣿⣿⣿⣿⣿⣿⣿⣿⡇</a:t>
            </a:r>
            <a:br/>
            <a:r>
              <a:t>⠀⠀⠀⠀⠀⠀⠀⠀⠀⠀⠀⠀⠀⠀⠀⠀⠀⠀⠀⠀⠀⠀⠀⠀⠀⠀⠀⢠⣿⣿⣿⣿⣿⣿⣿⣿⣿⣿⢻⣿⣿⣿⣿⣿⣿⡀⠀⠀⢻⣿⡇⠀⠀⠈⣿⣿⣿⣿⣿⣿⣿⣿⣿⣿⣿⣿⣿⣿⣿⣿⣿⣿⣿⣿⣿⣿⣿⣿⣿⣿⣿⣿⣿⣿⣿⣿⣿⣿⣿⣿⡇</a:t>
            </a:r>
            <a:br/>
            <a:r>
              <a:t>⠀⠀⠀⠀⠀⠀⠀⠀⠀⠀⠀⠀⠀⠀⠀⠀⠀⠀⠀⠀⠀⠀⠀⠀⠀⠀⠀⢸⣿⣿⣿⣿⣿⣿⣿⣿⣿⣿⠺⣿⣿⣿⣿⣿⣿⠇⠀⠀⠀⠉⠉⠀⠀⠀⢸⣿⣿⣿⣿⣿⣿⣿⣿⣿⣿⣿⣿⣿⣿⣿⣿⣿⣿⣿⣿⣿⣿⣿⣿⣿⣿⣿⣿⣿⣿⣿⣿⣿⣿⣿⡇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⠀⠀⠀⠀⠀⠀⠀⠀⠀⠀⠀⠀⠀⠀⠀⠀⠀⠀⠀⠀⠀⠀⠀⠀⠀⠀⢠⣿⣿⣿⣿⣿⣿⣿⣿⣿⣿⣿⠀⠙⢿⣿⣿⣿⣿⠀⠀⠀⢸⣦⡀⠐⢤⣄⣀⠈⠉⣻⣿⣿⣿⣿⣿⣿⣿⣿⣿⣿⣿⣿⣿⣿⣿⣿⣿⣿⣿⣿⣿⣿⣿⣿⣿⣿⣿⣿⣿⣿⣿⣿⡇</a:t>
            </a:r>
            <a:br/>
            <a:r>
              <a:t>⠀⠀⠀⠀⠀⠀⠀⠀⠀⠀⠀⠀⠀⠀⠀⠀⠀⠀⠀⠀⠀⠀⠀⠀⠀⠀⣼⣿⣿⣿⣿⣿⣿⣿⣿⣿⣿⣿⠀⠀⠈⢿⣿⣿⣿⣤⣠⣤⣼⣿⣿⣦⡀⠙⢿⣿⣿⣾⣿⣿⣿⣿⣿⣿⣿⣿⣿⣿⣿⣿⣿⣿⣿⣿⣿⣿⣿⣿⣿⣿⣿⣿⣿⣿⣿⣿⣿⣿⣿⣿⡇</a:t>
            </a:r>
            <a:br/>
            <a:r>
              <a:t>⠀⠀⠀⠀⠀⠀⠀⠀⠀⠀⠀⠀⠀⠀⠀⠀⠀⠀⠀⠀⠀⠀⠀⠀⠀⢰⣿⣿⣿⣿⣿⣿⣿⣿⣿⣿⣿⣿⠀⠀⠀⠈⢿⣿⣿⣿⣿⣿⣿⣿⣿⣿⣷⣀⠈⣻⣿⣿⣿⣿⣿⣿⣿⣿⣿⣿⣿⣿⣿⣿⣿⣿⣿⣿⣿⣿⣿⣿⣿⣿⣿⣿⣿⣿⣿⣿⣿⣿⣿⣿⡇</a:t>
            </a:r>
            <a:br/>
            <a:r>
              <a:t>⠀⠀⠀⠀⠀⠀⠀⠀⠀⠀⠀⠀⠀⠀⠀⠀⠀⠀⠀⠀⠀⠀⠀⠀⢰⣿⣿⣿⣿⣿⣿⣿⣿⣿⣿⣿⣿⣿⠀⠀⠀⠀⠘⣿⣿⣿⣿⣿⣿⣿⣿⣿⣿⣿⣿⣿⣿⣿⣿⣿⣿⣿⣿⣿⣿⣿⣿⣿⣿⣿⣿⣿⣿⣿⣿⣿⣿⣿⣿⣿⣿⣿⣿⣿⣿⣿⣿⣿⣿⣿⡇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⠀⠀⠀⠀⠀⠀⠀⠀⠀⠀⠀⠀⠀⠀⠀⠀⠀⠀⠀⠀⠀⠀⠀⢠⣿⣿⣿⣿⣿⣿⣿⣿⣿⣿⣿⣿⣿⣿⠀⠀⠀⠀⠀⢼⣿⣿⣿⣿⣿⣿⣿⣿⣿⣿⣿⣿⣿⣿⣿⣿⣿⣿⣿⣿⣿⣿⣿⣿⣿⣿⣿⣿⣿⣿⣿⣿⣿⣿⣿⣿⣿⣿⣿⣿⣿⣿⣿⣿⣿⣿⡇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⠀⠀⠀⠀⠀⠀⠀⠀⠀⠀⠀⠀⠀⠀⠀⠀⠀⠀⠀⠀⠀⣠⣶⣿⣿⣿⣿⣿⣿⣿⣿⣿⣿⣿⣿⣿⣿⣿⠀⠀⠀⠀⠀⠈⠻⣿⣿⣿⣿⣿⣿⣿⣿⣿⣿⣿⣿⣿⣿⣿⣿⣿⣿⣿⣿⣿⣿⣿⣿⣿⣿⣿⣿⣿⣿⣿⣿⣿⣿⣿⣿⣿⣿⣿⣿⣿⣿⣿⣿⣿⡇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⠀⠀⠀⠀⠀⠀⠀⠀⠀⠀⠀⠀⠀⠀⠀⠀⠀⠀⠀⠀⣼⣿⣿⣿⣿⣿⣿⣿⣿⣿⣿⣿⣿⣿⣿⣿⣿⣿⠀⠀⠀⠀⠀⠀⠀⠘⣿⣿⣿⣿⣿⣿⣿⣿⣿⣿⣿⣿⣿⣿⣿⣿⣿⣿⣿⣿⣿⣿⣿⣿⣿⣿⣿⣿⣿⣿⣿⣿⣿⣿⣿⣿⣿⣿⣿⣿⣿⣿⣿⣿⡇</a:t>
            </a:r>
            <a:br/>
            <a:r>
              <a:t>⠀⠀⠀⠀⠀⠀⠀⠀⠀⠀⠀⠀⠀⠀⠀⠀⠀⠀⠀⠀⣿⣿⣿⣿⣿⣿⣿⣿⣿⣿⣿⣿⣿⣿⣿⣿⣿⣿⠀⠀⠀⠀⠀⠀⠀⢀⣼⣿⣿⣿⣿⣿⣿⣿⣿⣿⣿⣿⣿⣿⣿⣿⣿⣿⣿⣿⣿⣿⣿⣿⣿⣿⣿⣿⣿⣿⣿⣿⣿⣿⣿⣿⣿⣿⣿⣿⣿⣿⣿⣿⡇</a:t>
            </a:r>
            <a:br/>
            <a:r>
              <a:t>⠀⠀⠀⠀⠀⠀⠀⠀⠀⠀⠀⠀⠀⠀⠀⠀⠀⠀⠀⠀⠈⠿⣿⣿⣿⣿⣿⣿⣿⣿⣿⣿⣿⣿⣿⣿⣿⣿⠀⠀⠀⠀⠀⠀⢲⣿⣿⣿⣿⣿⣿⣿⣿⣿⣿⣿⣿⣿⣿⣿⣿⣿⣿⣿⣿⣿⣿⣿⣿⣿⣿⣿⣿⣿⣿⣿⣿⣿⣿⣿⣿⣿⣿⣿⣿⣿⣿⣿⣿⣿⡇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⠀⠀⠀⠀⠀⠀⠀⠀⠀⠀⠀⠀⠀⠀⠀⠀⠀⠀⠀⠀⠀⠀⠀⠙⠻⢿⣿⣿⣿⣿⣿⣿⣿⣿⡿⠛⠉⠹⠀⠀⠀⠀⠀⠀⠈⢿⣿⣿⣿⣿⣿⣿⣿⣿⣿⣿⣿⣿⣿⣿⣿⣿⣿⣿⣿⣿⣿⣿⣿⣿⣿⣿⣿⣿⣿⣿⣿⣿⣿⣿⣿⣿⣿⣿⣿⣿⣿⣿⣿⣿⡇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⠀⠀⠀⠀⠀⠀⠀⠀⠀⠀⠀⠀⠀⠀⠀⠀⠀⠀⠀⠀⠀⠀⠀⠀⠀⠀⠀⠈⣿⣿⣿⣿⣿⣿⡇⠀⠀⠀⠀⠀⠀⠀⠀⠀⠀⠘⣿⣿⣿⣿⣿⣿⣿⣿⣿⣿⣿⣿⣿⣿⣿⣿⣿⣿⣿⣿⣿⣿⣿⣿⣿⣿⣿⣿⣿⣿⣿⣿⣿⣿⣿⣿⣿⣿⣿⣿⣿⣿⣿⣿⡇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⠀⠀⠀⠀⠀⠀⠀⠀⠀⠀⠀⠀⠀⠀⠀⠀⠀⠀⠀⠀⠀⠀⠀⠀⠀⠀⠀⠀⣿⣿⣿⣿⣿⣿⡇⠀⠀⠀⢰⡀⠀⠀⠀⠀⠀⠀⢹⣿⣿⣿⣿⣿⣿⣿⣿⣿⣿⣿⣿⣿⣿⣿⣿⣿⣿⣿⣿⣿⣿⣿⣿⣿⣿⣿⣿⣿⣿⣿⣿⣿⣿⣿⣿⣿⣿⣿⣿⣿⣿⣿⡇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⠀⠀⠀⠀⠀⠀⠀⠀⠀⠀⠀⠀⠀⠀⠀⠀⠀⠀⠀⠀⠀⠀⠀⠀⠀⠀⠀⠀⠀⠀⠀⠀⠀⠀⠀⠀⠀⠀⠀⠀⠀⠀⠀⠀⠉⠉⠉⠻⣿⣿⡿⠿⢿⣿⣿⣿⣿⣿⣿⣿⣿⣿⣿⣿⣿⣿⣿⣿⣿⣿⣿⣿⣿⣿⣿⣿⣿⣿⣿⣿⣿⣿⣿⣿⣿⣿⣿⣿⣿⣿⡇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⠀⠀⠀⠀⠀⠀⠀⠀⠀⠀⠀⠀⠀⠀⠀⠀⠀⠀⠀⠀⠀⠀⠀⠀⠀⠀⠀⠀⠀⠀⠀⠀⠀⠀⠀⠀⠀⠀⠀⠀⠀⣠⣴⣾⠀⠀⠀⠀⠀⠈⠀⠀⠀⢿⣿⣿⣿⣿⣿⣿⣿⣿⣿⣿⣿⣿⣿⣿⣿⣿⣿⣿⣿⣿⣿⣿⣿⣿⣿⣿⣿⣿⣿⣿⣿⣿⣿⣿⣿⣿⡇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⠀⠀⠀⠀⠀⠀⠀⠀⠀⠀⠀⠀⠀⠀⠀⠀⠀⠀⠀⠀⠀⠀⠀⠀⠀⠀⠀⠀⠀⠀⠀⠀⠀⠀⠀⠀⠀⠀⠀⠀⣼⣿⣿⣿⠀⠀⠀⠀⠀⠀⠀⠀⠀⢸⣿⣿⣿⣿⣿⣿⣿⣿⣿⣿⣿⣿⣿⣿⣿⣿⣿⣿⣿⣿⣿⣿⣿⣿⣿⣿⣿⣿⣿⣿⣿⣿⣿⣿⣿⣿⡇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⠀⠀⠀⠀⠀⠀⠀⠀⠀⠀⠀⠀⠀⠀⠀⠀⠀⠀⠀⠀⠀⠀⠀⠀⠀⠀⠀⠀⠀⠀⠀⠀⠀⠀⠀⠀⠀⢀⣠⣶⣿⣿⣿⣿⠀⠀⠀⠀⠀⠀⠀⠀⠀⠸⢿⣿⣿⣿⣿⣿⣿⣿⣿⣿⣿⣿⣿⣿⣿⣿⣿⣿⣿⣿⣿⣿⣿⣿⣿⣿⣿⣿⣿⣿⣿⣿⣿⣿⣿⣿⡇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⠀⠀⠀⠀⠀⠀⠀⠀⠀⠀⠀⠀⠀⠀⠀⠀⠀⠀⠀⠀⠀⠀⠀⠀⠀⠀⠀⠀⠀⠀⠀⢀⣤⡶⠟⠛⠛⠛⢻⣿⣿⣿⣿⣿⠀⠀⠀⠀⠀⠀⠀⠀⠀⠀⠘⣻⣿⣿⣿⣿⣿⣿⣿⣿⣿⣿⣿⣿⣿⣿⣿⣿⣿⣿⣿⣿⣿⣿⣿⣿⣿⣿⣿⣿⣿⣿⣿⣿⣿⣿⡇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⠀⠀⠀⠀⠀⠀⠀⠀⠀⠀⠀⠀⠀⠀⠀⠀⠀⠀⠀⠀⠀⠀⠀⠀⠀⠀⠀⠀⠀⠀⠀⣿⠃⠀⠀⠀⠀⠘⣿⣿⣿⣿⣿⣿⠀⠀⠀⠀⠀⠀⠀⠀⠀⠀⠙⠛⠛⣿⣿⣿⣿⣿⣿⣿⣿⣿⣿⣿⣿⣿⣿⣿⣿⣿⣿⣿⣿⣿⣿⣿⣿⣿⣿⣿⣿⣿⣿⣿⣿⣿⡇</a:t>
            </a:r>
            <a:br/>
            <a:r>
              <a:t>⠀⠀⠀⠀⠀⠀⠀⠀⠀⠀⠀⠀⠀⠀⠀⠀⠀⠀⠀⠀⠀⠀⠀⠀⠀⠀⠀⠀⠀⢀⣀⣿⣦⡀⠀⠀⢀⣴⣿⣿⣿⣿⣿⣿⠀⠀⠀⠀⠀⠀⠀⠀⠀⠀⠀⠀⠀⢹⣿⣿⣿⣿⣿⣿⣿⣿⣿⣿⣿⣿⣿⣿⣿⣿⣿⣿⣿⣿⣿⣿⣿⣿⣿⣿⣿⣿⣿⣿⣿⣿⡇</a:t>
            </a:r>
            <a:br/>
            <a:r>
              <a:t>⠀⠀⠀⠀⠀⠀⠀⠀⠀⠀⠀⠀⠀⠀⠀⠀⠀⠀⠀⠀⠀⠀⠀⠀⠀⠀⠀⠀⠀⠀⠙⢿⣿⣷⣄⣠⣾⠟⠙⢿⣿⣿⣿⣿⠀⠀⠀⠀⠀⢀⣾⣦⣄⠀⠀⠀⠀⠀⠙⢿⣿⣿⣿⣿⣿⣿⣿⣿⣿⣿⣿⣿⣿⣿⣿⣿⣿⣿⣿⣿⣿⣿⣿⣿⣿⣿⣿⣿⣿⣿⡇</a:t>
            </a:r>
            <a:br/>
            <a:r>
              <a:t>⣀⡀⠀⠀⠀⠀⠀⠀⠀⠀⠀⣠⣤⣤⣶⣶⣶⣶⣿⣿⣿⣿⣿⣿⣿⣿⣿⣿⣷⣶⣾⣿⣿⣿⣿⣿⣿⣾⣿⣿⣿⣿⣿⣿⠀⢀⣤⣀⣤⣸⣿⣿⣿⣷⡄⠀⠀⠀⠀⢸⣿⣿⣿⣿⣿⣿⣿⣿⣿⣿⣿⣿⣿⣿⣿⣿⣿⣿⣿⣿⣿⣿⣿⣿⣿⣿⣿⣿⣿⣿⡇</a:t>
            </a:r>
            <a:br/>
            <a:r>
              <a:t>⣿⣿⣿⣿⣿⣿⣷⣶⣶⣶⣾⣿⣿⣿⣿⣿⣿⣿⣿⡿⠿⣿⡿⠿⣿⣿⣿⣿⣿⣿⣿⣿⣿⣿⣿⣿⣿⣿⣿⣿⣿⣿⣿⣿⠀⠀⠀⠀⠈⢹⣿⣿⣿⡿⠿⠃⠀⠀⠀⠀⠉⢻⣿⣿⣿⣿⣿⣿⣿⣿⣿⣿⣿⣿⣿⣿⣿⣿⣿⣿⣿⣿⣿⣿⣿⣿⣿⣿⣿⣿⡇</a:t>
            </a:r>
            <a:br/>
            <a:r>
              <a:t>⠿⠿⠿⠿⠿⠿⠿⠿⠿⢿⠿⢿⣿⣿⡿⠿⠿⠿⠟⢀⣶⠟⠁⣀⡤⠞⠁⠀⠀⠉⠉⠹⣿⣿⣿⣿⣿⣿⣿⣿⣿⣿⣿⣿⠀⠀⠀⠀⠀⠀⠀⠀⠀⠀⠀⠀⠀⠀⠀⠀⠀⣾⣿⣿⣿⣿⣿⣿⣿⣿⣿⣿⣿⣿⣿⣿⣿⣿⣿⣿⣿⣿⣿⣿⣿⣿⣿⣿⣿⣿⡇</a:t>
            </a:r>
            <a:br/>
            <a:r>
              <a:t>⠀⠀⠀⠀⠀⠀⠀⠀⠀⠀⠀⠀⠀⠀⠀⠀⠀⠀⠀⠞⠥⠒⠋⠁⠀⠀⠀⠀⠀⠀⠀⠀⠉⠉⠉⣿⣿⣿⣿⣿⣿⣿⣿⣿⠀⠀⠀⠀⠀⠀⠀⠀⠀⠀⠐⠀⠀⠀⠀⠀⢠⣿⣿⣿⣿⣿⣿⣿⣿⣿⣿⣿⣿⣿⣿⣿⣿⣿⣿⣿⣿⣿⣿⣿⣿⣿⣿⣿⣿⣿⡇</a:t>
            </a:r>
            <a:br/>
            <a:r>
              <a:t>⠀⠀⠀⠀⠀⠀⠀⠀⠀⠀⠀⠀⠀⠀⠀⠀⠀⠀⠀⠀⠀⠀⠀⠀⠀⠀⠀⠀⠀⠀⠀⠀⠀⠀⢰⣿⣿⣿⣿⣿⣿⣿⣿⣿⠀⠀⠀⠀⠀⠀⠀⠀⠀⠀⠀⠀⠀⠀⠀⠀⢸⣿⣿⣿⣿⣿⣿⣿⣿⣿⣿⣿⣿⣿⣿⣿⣿⣿⣿⣿⣿⣿⣿⣿⣿⣿⣿⣿⣿⣿⡇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⠀⠀⠀⠀⠀⠀⠀⠀⠀⠀⠀⠀⠀⠀⠀⠀⠀⠀⠀⠀⠀⠀⠀⠀⠀⠀⠀⠀⠀⠀⠀⠀⠀⠀⢸⣿⣿⣿⣿⣿⣿⣿⣿⣿⠀⣰⣿⣦⣤⡀⠀⠀⠀⠀⠀⠀⠀⠀⠀⠀⣿⣿⣿⣿⣿⣿⣿⣿⣿⣿⣿⣿⣿⣿⣿⣿⣿⣿⣿⣿⣿⣿⣿⣿⣿⣿⣿⣿⣿⣿⡇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⠀⠀⠀⠀⠀⠀⠀⠀⠀⠀⠀⠀⠀⠀⠀⠀⠀⠀⠀⠀⠀⠀⠀⠀⠀⠀⠀⠀⠀⠀⠀⠀⠀⠀⣸⣿⣿⣿⣿⣿⣿⣿⣿⣿⢠⣿⣿⣿⣿⣧⠀⠀⠀⠀⠀⠀⠀⠀⣀⣴⣿⣿⣿⣿⣿⣿⣿⣿⣿⣿⣿⣿⣿⣿⣿⣿⣿⣿⣿⣿⣿⣿⣿⣿⣿⣿⣿⣿⣿⣿⡇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⠀⠀⠀⠀⠀⠀⠀⠀⠀⠀⠀⠀⠀⠀⠀⠀⠀⠀⠀⠀⠀⠀⠀⠀⠀⠀⠀⠀⠀⠀⠀⠀⠀⠀⣿⣿⣿⣿⣿⣿⣿⣿⣿⣿⢸⣿⣿⣿⣿⣿⡄⠀⠀⠀⢸⡄⠀⠀⠹⣿⣿⣿⣿⣿⣿⣿⣿⣿⣿⣿⣿⣿⣿⣿⣿⣿⣿⣿⣿⣿⣿⣿⣿⣿⣿⣿⣿⣿⣿⣿⡇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⠀⠀⠀⠀⠀⠀⠀⠀⠀⠀⠀⠀⠀⠀⠀⠀⠀⠀⠀⠀⠀⠀⠀⠀⠀⠀⠀⠀⠀⠀⠀⠀⠀⢀⣿⣿⣿⣿⣿⣿⣿⣿⣿⣿⠘⣿⣿⣿⣿⣿⡇⠀⠀⠀⢸⣿⡀⠀⠀⠘⣿⣿⣿⣿⣿⣿⣿⣿⣿⣿⣿⣿⣿⣿⣿⣿⣿⣿⣿⣿⣿⣿⣿⣿⣿⣿⣿⣿⣿⣿⡇</a:t>
            </a:r>
            <a:br/>
            <a:r>
              <a:t>⠀⠀⠀⠀⠀⠀⠀⠀⠀⠀⠀⠀⠀⠀⠀⠀⠀⠀⠀⠀⠀⠀⠀⠀⠀⠀⠀⠀⠀⠀⠀⠀⠀⣼⣿⣿⣿⣿⣿⣿⣿⣿⣿⣿⠀⠈⢻⣿⣿⣿⡇⠀⠀⠀⠀⠉⠓⠀⠀⢠⣼⣿⣿⣿⣿⣿⣿⣿⣿⣿⣿⣿⣿⣿⣿⣿⣿⣿⣿⣿⣿⣿⣿⣿⣿⣿⣿⣿⣿⣿⡇</a:t>
            </a:r>
            <a:br/>
            <a:r>
              <a:t>⠀⠀⠀⠀⠀⠀⠀⠀⠀⠀⠀⠀⠀⠀⠀⠀⠀⠀⠀⠀⠀⠀⠀⠀⠀⠀⠀⠀⠀⠀⠀⠀⢰⣿⣿⣿⣿⣿⣿⣿⣿⣿⣿⣿⠀⠀⠀⠹⣿⣿⣷⠀⠀⠀⣷⣄⠀⠢⣤⣄⣀⡀⢩⣿⣿⣿⣿⣿⣿⣿⣿⣿⣿⣿⣿⣿⣿⣿⣿⣿⣿⣿⣿⣿⣿⣿⣿⣿⣿⣿⡇</a:t>
            </a:r>
            <a:br/>
            <a:r>
              <a:t>⠀⠀⠀⠀⠀⠀⠀⠀⠀⠀⠀⠀⠀⠀⠀⠀⠀⠀⠀⠀⠀⠀⠀⠀⠀⠀⠀⠀⠀⠀⠀⢀⣿⣿⣿⣿⣿⣿⣿⣿⣿⣿⣿⣿⠀⠀⠀⠀⠹⣿⣿⣿⣾⣿⣿⣿⣷⡀⠈⠻⣿⣿⣿⣿⣿⣿⣿⣿⣿⣿⣿⣿⣿⣿⣿⣿⣿⣿⣿⣿⣿⣿⣿⣿⣿⣿⣿⣿⣿⣿⡇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⠀⠀⠀⠀⠀⠀⠀⠀⠀⠀⠀⠀⠀⠀⠀⠀⠀⠀⠀⠀⠀⠀⠀⠀⠀⠀⠀⠀⠀⠀⠀⢸⣿⣿⣿⣿⣿⣿⣿⣿⣿⣿⣿⣿⠀⠀⠀⠀⠀⠹⣿⣿⣿⣿⣿⣿⣿⣿⣦⣄⣬⣿⣿⣿⣿⣿⣿⣿⣿⣿⣿⣿⣿⣿⣿⣿⣿⣿⣿⣿⣿⣿⣿⣿⣿⣿⣿⣿⣿⣿⡇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⠀⠀⠀⠀⠀⠀⠀⠀⠀⠀⠀⠀⠀⠀⠀⠀⠀⠀⠀⠀⠀⠀⠀⠀⠀⠀⠀⠀⠀⠀⠀⣿⣿⣿⣿⣿⣿⣿⣿⣿⣿⣿⣿⣿⠀⠀⠀⠀⠀⠠⣿⣿⣿⣿⣿⣿⣿⣿⣿⣿⣿⣿⣿⣿⣿⣿⣿⣿⣿⣿⣿⣿⣿⣿⣿⣿⣿⣿⣿⣿⣿⣿⣿⣿⣿⣿⣿⣿⣿⣿⡇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⠀⠀⠀⠀⠀⠀⠀⠀⠀⠀⠀⠀⠀⠀⠀⠀⠀⠀⠀⠀⠀⠀⠀⠀⠀⠀⠀⠀⣀⣠⣼⣿⣿⣿⣿⣿⣿⣿⣿⣿⣿⣿⣿⣿⠀⠀⠀⠀⠀⠀⠘⢿⣿⣿⣿⣿⣿⣿⣿⣿⣿⣿⣿⣿⣿⣿⣿⣿⣿⣿⣿⣿⣿⣿⣿⣿⣿⣿⣿⣿⣿⣿⣿⣿⣿⣿⣿⣿⣿⣿⡇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⠀⠀⠀⠀⠀⠀⠀⠀⠀⠀⠀⠀⠀⠀⠀⠀⠀⠀⠀⠀⠀⠀⠀⠀⠀⠀⢰⣿⣿⣿⣿⣿⣿⣿⣿⣿⣿⣿⣿⣿⣿⣿⣿⣿⠀⠀⠀⠀⠀⠀⠀⠘⣿⣿⣿⣿⣿⣿⣿⣿⣿⣿⣿⣿⣿⣿⣿⣿⣿⣿⣿⣿⣿⣿⣿⣿⣿⣿⣿⣿⣿⣿⣿⣿⣿⣿⣿⣿⣿⣿⡇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⠀⠀⠀⠀⠀⠀⠀⠀⠀⠀⠀⠀⠀⠀⠀⠀⠀⠀⠀⠀⠀⠀⠀⠀⠀⠀⠹⣿⣿⣿⣿⣿⣿⣿⣿⣿⣿⣿⣿⣿⣿⣿⣿⣿⠀⠀⠀⠀⠀⠀⠀⠀⣿⣿⣿⣿⣿⣿⣿⣿⣿⣿⣿⣿⣿⣿⣿⣿⣿⣿⣿⣿⣿⣿⣿⣿⣿⣿⣿⣿⣿⣿⣿⣿⣿⣿⣿⣿⣿⣿⡇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⠀⠀⠀⠀⠀⠀⠀⠀⠀⠀⠀⠀⠀⠀⠀⠀⠀⠀⠀⠀⠀⠀⠀⠀⠀⠀⠀⠀⠙⠿⣿⣿⣿⣿⣿⣿⣿⣿⣿⣿⣿⣿⣿⣿⠀⠀⠀⠀⠀⠀⢰⣾⣿⣿⣿⣿⣿⣿⣿⣿⣿⣿⣿⣿⣿⣿⣿⣿⣿⣿⣿⣿⣿⣿⣿⣿⣿⣿⣿⣿⣿⣿⣿⣿⣿⣿⣿⣿⣿⣿⡇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⠀⠀⠀⠀⠀⠀⠀⠀⠀⠀⠀⠀⠀⠀⠀⠀⠀⠀⠀⠀⠀⠀⠀⠀⠀⠀⠀⠀⠀⠀⠀⠉⠻⠿⣿⣿⣿⣿⣿⣿⣿⠿⠛⠛⠀⠀⠀⠀⠀⠀⠀⢻⣿⣿⣿⣿⣿⣿⣿⣿⣿⣿⣿⣿⣿⣿⣿⣿⣿⣿⣿⣿⣿⣿⣿⣿⣿⣿⣿⣿⣿⣿⣿⣿⣿⣿⣿⣿⣿⣿⡇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⠀⠀⠀⠀⠀⠀⠀⠀⠀⠀⠀⠀⠀⠀⠀⠀⠀⠀⠀⠀⠀⠀⠀⠀⠀⠀⠀⠀⠀⠀⠀⠀⠀⠀⣿⣿⣿⣿⣿⣿⣿⠀⠀⠀⡀⠀⠀⠀⠀⠀⠀⠈⢿⣿⣿⣿⣿⣿⣿⣿⣿⣿⣿⣿⣿⣿⣿⣿⣿⣿⣿⣿⣿⣿⣿⣿⣿⣿⣿⣿⣿⣿⣿⣿⣿⣿⣿⣿⣿⣿⡇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⠀⠀⠀⠀⠀⠀⠀⠀⠀⠀⠀⠀⠀⠀⠀⠀⠀⠀⠀⠀⠀⠀⠀⠀⠀⠀⠀⠀⠀⠀⠀⠀⠀⠀⣿⣿⣿⣿⣿⣿⣿⠀⠀⠀⣷⡀⠀⠀⠀⠀⠀⠀⠘⣿⣿⣿⣿⣿⣿⣿⣿⣿⣿⣿⣿⣿⣿⣿⣿⣿⣿⣿⣿⣿⣿⣿⣿⣿⣿⣿⣿⣿⣿⣿⣿⣿⣿⣿⣿⣿⡇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⠀⠀⠀⠀⠀⠀⠀⠀⠀⠀⠀⠀⠀⠀⠀⠀⠀⠀⠀⠀⠀⠀⠀⠀⠀⠀⠀⠀⠀⠀⠀⠀⠀⠀⠀⠀⠀⠀⠀⠀⠀⠀⠀⠀⠀⠀⠀⠘⠉⠉⠙⢻⣿⣿⢿⠿⣿⣿⣿⣿⣿⣿⣿⣿⣿⣿⣿⣿⣿⣿⣿⣿⣿⣿⣿⣿⣿⣿⣿⣿⣿⣿⣿⣿⣿⣿⣿⣿⣿⣿⡇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⠀⠀⠀⠀⠀⠀⠀⠀⠀⠀⠀⠀⠀⠀⠀⠀⠀⠀⠀⠀⠀⠀⠀⠀⠀⠀⠀⠀⠀⠀⠀⠀⠀⠀⠀⠀⠀⠀⠀⠀⠀⠀⠀⠀⠀⣠⣶⠀⠀⠀⠀⠀⠀⠉⠀⠀⠈⣿⣿⣿⣿⣿⣿⣿⣿⣿⣿⣿⣿⣿⣿⣿⣿⣿⣿⣿⣿⣿⣿⣿⣿⣿⣿⣿⣿⣿⣿⣿⣿⣿⡇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⠀⠀⠀⠀⠀⠀⠀⠀⠀⠀⠀⠀⠀⠀⠀⠀⠀⠀⠀⠀⠀⠀⠀⠀⠀⠀⠀⠀⠀⠀⠀⠀⠀⠀⠀⠀⠀⠀⠀⠀⠀⠀⠀⢀⣾⣿⣿⠀⠀⠀⠀⠀⠀⠀⠀⠀⠀⢿⣿⣿⣿⣿⣿⣿⣿⣿⣿⣿⣿⣿⣿⣿⣿⣿⣿⣿⣿⣿⣿⣿⣿⣿⣿⣿⣿⣿⣿⣿⣿⣿⡇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⠀⠀⠀⠀⠀⠀⠀⠀⠀⠀⠀⠀⠀⠀⠀⠀⠀⠀⠀⠀⠀⠀⠀⠀⠀⠀⠀⠀⠀⠀⠀⠀⠀⠀⠀⠀⠀⢀⣀⣀⣀⣀⣤⣾⣿⣿⣿⠀⠀⠀⠀⠀⠀⠀⠀⠀⠀⢸⣿⣿⣿⣿⣿⣿⣿⣿⣿⣿⣿⣿⣿⣿⣿⣿⣿⣿⣿⣿⣿⣿⣿⣿⣿⣿⣿⣿⣿⣿⣿⣿⡇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⠀⠀⠀⠀⠀⠀⠀⠀⠀⠀⠀⠀⠀⠀⠀⠀⠀⠀⠀⠀⠀⠀⠀⠀⠀⠀⠀⠀⠀⠀⠀⠀⠀⠀⠀⣴⠟⠋⠉⠉⠉⠛⣿⣿⣿⣿⣿⠀⠀⠀⠀⠀⠀⠀⠀⠀⠀⠀⠛⣿⣿⣿⣿⣿⣿⣿⣿⣿⣿⣿⣿⣿⣿⣿⣿⣿⣿⣿⣿⣿⣿⣿⣿⣿⣿⣿⣿⣿⣿⣿⡇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⠀⠀⠀⠀⠀⠀⠀⠀⠀⠀⠀⠀⠀⠀⠀⠀⠀⠀⠀⠀⠀⠀⠀⠀⠀⠀⠀⠀⠀⠀⠀⠀⠀⠀⠀⣿⠀⠀⠀⠀⠀⢾⣿⣿⣿⣿⣿⠀⠀⠀⠀⠀⠀⠀⠀⠀⠀⠈⠛⠛⠻⣿⣿⣿⣿⣿⣿⣿⣿⣿⣿⣿⣿⣿⣿⣿⣿⣿⣿⣿⣿⣿⣿⣿⣿⣿⣿⣿⣿⣿⡇</a:t>
            </a:r>
            <a:br/>
            <a:r>
              <a:t>⠀⠀⠀⠀⠀⠀⠀⠀⠀⠀⠀⠀⠀⠀⠀⠀⠀⠀⠀⠀⠀⠀⠀⠀⠀⠀⠀⠀⠀⠀⠀⠀⠀⢀⣀⣿⣧⠀⠀⠀⣠⣾⣿⣿⣿⣿⣿⠀⠀⠀⠀⠀⠀⠀⠀⡀⠀⠀⠀⠀⠀⢻⣿⣿⣿⣿⣿⣿⣿⣿⣿⣿⣿⣿⣿⣿⣿⣿⣿⣿⣿⣿⣿⣿⣿⣿⣿⣿⣿⣿⡇</a:t>
            </a:r>
            <a:br/>
            <a:r>
              <a:t>⠀⠀⠀⠀⠀⠀⠀⠀⠀⠀⠀⠀⠀⠀⠀⠀⠀⠀⠀⠀⠀⠀⠀⠀⠀⠀⠀⠀⠀⠀⠀⠀⠀⠈⡻⣿⣿⣷⣴⣾⠟⠉⣿⣿⣿⣿⣿⠀⠀⠀⠀⠀⠀⣰⣿⣦⣄⠀⠀⠀⠀⠀⠙⢿⣿⣿⣿⣿⣿⣿⣿⣿⣿⣿⣿⣿⣿⣿⣿⣿⣿⣿⣿⣿⣿⣿⣿⣿⣿⣿⡇</a:t>
            </a:r>
            <a:br/>
            <a:r>
              <a:t>⣀⣀⣀⣀⡀⠀⠀⠀⠀⠀⠀⠀⠀⠀⢀⣤⣤⣤⣶⣶⣶⣶⣾⣿⣿⣿⣿⣿⣿⣶⣶⣶⣶⣿⣿⣿⣿⣿⣿⣷⣶⣾⣿⣿⣿⣿⣿⠀⠀⢀⣄⣄⣆⣿⣿⣿⣿⣷⡄⠀⠀⠀⠀⢸⣿⣿⣿⣿⣿⣿⣿⣿⣿⣿⣿⣿⣿⣿⣿⣿⣿⣿⣿⣿⣿⣿⣿⣿⣿⣿⡇</a:t>
            </a:r>
            <a:br/>
            <a:r>
              <a:t>⣿⣿⣿⣿⣿⣿⣿⣿⣿⣷⣶⣶⣶⣶⣾⣿⣿⣿⣿⣿⣿⣿⣿⡿⠿⠿⠿⣿⣿⣿⣿⣿⣿⣿⣿⣿⣿⣿⣿⣿⣿⣿⣿⣿⣿⣿⣿⠀⠀⠀⠀⠀⠉⢿⣿⣿⣿⠿⠿⠃⠀⠀⠀⠀⠉⢻⣿⣿⣿⣿⣿⣿⣿⣿⣿⣿⣿⣿⣿⣿⣿⣿⣿⣿⣿⣿⣿⣿⣿⣿⡇</a:t>
            </a:r>
            <a:br/>
            <a:r>
              <a:t>⠿⠿⠿⠿⠿⠿⠿⠿⠿⠿⠿⠿⠿⣿⢿⣿⣿⣿⠿⠿⠿⠿⠇⢸⡆⠀⠀⠀⠀⢀⡼⠋⠉⠉⠙⢿⣿⣿⣿⣿⣿⣿⣿⣿⣿⣿⣿⠀⠀⠀⠀⠀⠀⠀⠀⠀⠀⠀⠀⠀⠀⠀⠀⠀⠀⣸⣿⣿⣿⣿⣿⣿⣿⣿⣿⣿⣿⣿⣿⣿⣿⣿⣿⣿⣿⣿⣿⣿⣿⣿⡇</a:t>
            </a:r>
            <a:br/>
            <a:r>
              <a:t>⠀⠀⠀⠀⠀⠀⠀⠀⠀⠀⠀⠀⠀⠀⠀⠀⠀⠀⠀⠀⠀⠀⠀⢸⠃⠀⠀⢀⡴⠋⠀⠀⠀⠀⠀⠈⠉⠉⢩⣿⣿⣿⣿⣿⣿⣿⣿⠀⠀⠀⠀⠀⠀⠀⠀⠀⠀⠀⠐⠀⠀⠀⠀⠀⠀⣿⣿⣿⣿⣿⣿⣿⣿⣿⣿⣿⣿⣿⣿⣿⣿⣿⣿⣿⣿⣿⣿⣿⣿⣿⡇</a:t>
            </a:r>
            <a:br/>
            <a:r>
              <a:t>⠀⠀⠀⠀⠀⠀⠀⠀⠀⠀⠀⠀⠀⠀⠀⠀⠀⠀⠀⠀⠀⠀⠀⠘⠤⠤⠚⠁⠀⠀⠀⠀⠀⠀⠀⠀⠀⠀⣸⣿⣿⣿⣿⣿⣿⣿⣿⠀⠀⠀⠀⠀⠀⠀⠀⠀⠀⠀⠀⠀⠀⠀⠀⠀⢸⣿⣿⣿⣿⣿⣿⣿⣿⣿⣿⣿⣿⣿⣿⣿⣿⣿⣿⣿⣿⣿⣿⣿⣿⣿⡇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⠀⠀⠀⠀⠀⠀⠀⠀⠀⠀⠀⠀⠀⠀⠀⠀⠀⠀⠀⠀⠀⠀⠀⠀⠀⠀⠀⠀⠀⠀⠀⠀⠀⠀⠀⠀⠀⠀⣿⣿⣿⣿⣿⣿⣿⣿⣿⠀⠀⣾⣷⡄⠀⠀⢄⠀⠀⠀⠀⠀⠀⠀⠀⠀⣾⣿⣿⣿⣿⣿⣿⣿⣿⣿⣿⣿⣿⣿⣿⣿⣿⣿⣿⣿⣿⣿⣿⣿⣿⣿⡇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⠀⠀⠀⠀⠀⠀⠀⠀⠀⠀⠀⠀⠀⠀⠀⠀⠀⠀⠀⠀⠀⠀⠀⠀⠀⠀⠀⠀⠀⠀⠀⠀⠀⠀⠀⠀⠀⠀⣿⣿⣿⣿⣿⣿⣿⣿⣿⠀⢸⣿⣿⣿⡄⠀⠈⠧⠀⠀⠀⠀⣀⣀⣀⣰⣿⣿⣿⣿⣿⣿⣿⣿⣿⣿⣿⣿⣿⣿⣿⣿⣿⣿⣿⣿⣿⣿⣿⣿⣿⣿⡇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⠀⠀⠀⠀⠀⠀⠀⠀⠀⠀⠀⠀⠀⠀⠀⠀⠀⠀⠀⠀⠀⠀⠀⠀⠀⠀⠀⠀⠀⠀⠀⠀⠀⠀⠀⠀⠀⢀⣿⣿⣿⣿⣿⣿⣿⣿⣿⠀⢸⣿⣿⣿⣿⠀⠀⠀⠀⠀⠀⠀⠘⢿⣿⣿⣿⣿⣿⣿⣿⣿⣿⣿⣿⣿⣿⣿⣿⣿⣿⣿⣿⣿⣿⣿⣿⣿⣿⣿⣿⣿⡇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⠀⠀⠀⠀⠀⠀⠀⠀⠀⠀⠀⠀⠀⠀⠀⠀⠀⠀⠀⠀⠀⠀⠀⠀⠀⠀⠀⠀⠀⠀⠀⠀⠀⠀⠀⠀⠀⢸⣿⣿⣿⣿⣿⣿⣿⣿⣿⠀⠸⣿⣿⣿⣿⡇⠀⠀⠀⠀⣦⠀⠀⠈⠻⣿⣿⣿⣿⣿⣿⣿⣿⣿⣿⣿⣿⣿⣿⣿⣿⣿⣿⣿⣿⣿⣿⣿⣿⣿⣿⣿⡇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⠀⠀⠀⠀⠀⠀⠀⠀⠀⠀⠀⠀⠀⠀⠀⠀⠀⠀⠀⠀⠀⠀⠀⠀⠀⠀⠀⠀⠀⠀⠀⠀⠀⠀⠀⠀⢀⣿⣿⣿⣿⣿⣿⣿⣿⣿⣿⠀⠀⠙⢿⣿⣿⣇⠀⠀⠀⠀⠘⣦⠀⠀⢀⣹⣿⣿⣿⣿⣿⣿⣿⣿⣿⣿⣿⣿⣿⣿⣿⣿⣿⣿⣿⣿⣿⣿⣿⣿⣿⣿⡇</a:t>
            </a:r>
            <a:br/>
            <a:r>
              <a:t>⠀⠀⠀⠀⠀⠀⠀⠀⠀⠀⠀⠀⠀⠀⠀⠀⠀⠀⠀⠀⠀⠀⠀⠀⠀⠀⠀⠀⠀⠀⠀⠀⠀⠀⠀⠀⣼⣿⣿⣿⣿⣿⣿⣿⣿⣿⣿⠀⠀⠀⠈⢻⣿⣿⠀⠀⠀⣦⠀⠀⠁⠀⠚⠛⠿⢿⣿⣿⣿⣿⣿⣿⣿⣿⣿⣿⣿⣿⣿⣿⣿⣿⣿⣿⣿⣿⣿⣿⣿⣿⡇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⠀⠀⠀⠀⠀⠀⠀⠀⠀⠀⠀⠀⠀⠀⠀⠀⠀⠀⠀⠀⠀⠀⠀⠀⠀⠀⠀⠀⠀⠀⠀⠀⠀⠀⠀⢰⣿⣿⣿⣿⣿⣿⣿⣿⣿⣿⣿⠀⠀⠀⠀⠀⠹⣿⣶⣤⣶⣿⣷⣄⠀⠲⣶⣦⣤⣼⣿⣿⣿⣿⣿⣿⣿⣿⣿⣿⣿⣿⣿⣿⣿⣿⣿⣿⣿⣿⣿⣿⣿⣿⡇</a:t>
            </a:r>
            <a:br/>
            <a:r>
              <a:t>⠀⠀⠀⠀⠀⠀⠀⠀⠀⠀⠀⠀⠀⠀⠀⠀⠀⠀⠀⠀⠀⠀⠀⠀⠀⠀⠀⠀⠀⠀⠀⠀⠀⠀⠀⣸⣿⣿⣿⣿⣿⣿⣿⣿⣿⣿⣿⠀⠀⠀⠀⠀⠀⠹⣿⣿⣿⣿⣿⣿⣷⣀⠈⠻⣿⣿⣿⣿⣿⣿⣿⣿⣿⣿⣿⣿⣿⣿⣿⣿⣿⣿⣿⣿⣿⣿⣿⣿⣿⣿⡇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⠀⠀⠀⠀⠀⠀⠀⠀⠀⠀⠀⠀⠀⠀⠀⠀⠀⠀⠀⠀⠀⠀⠀⠀⠀⠀⠀⠀⠀⠀⠀⠀⠀⠀⠀⣿⣿⣿⣿⣿⣿⣿⣿⣿⣿⣿⣿⠀⠀⠀⠀⠀⠀⠐⣿⣿⣿⣿⣿⣿⣿⣿⣿⣿⣿⣿⣿⣿⣿⣿⣿⣿⣿⣿⣿⣿⣿⣿⣿⣿⣿⣿⣿⣿⣿⣿⣿⣿⣿⣿⡇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⠀⠀⠀⠀⠀⠀⠀⠀⠀⠀⠀⠀⠀⠀⠀⠀⠀⠀⠀⠀⠀⠀⠀⠀⠀⠀⠀⠀⠀⠀⠀⠀⠀⠀⢠⣿⣿⣿⣿⣿⣿⣿⣿⣿⣿⣿⣿⠀⠀⠀⠀⠀⠀⠀⠈⢿⣿⣿⣿⣿⣿⣿⣿⣿⣿⣿⣿⣿⣿⣿⣿⣿⣿⣿⣿⣿⣿⣿⣿⣿⣿⣿⣿⣿⣿⣿⣿⣿⣿⣿⡇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⠀⠀⠀⠀⠀⠀⠀⠀⠀⠀⠀⠀⠀⠀⠀⠀⠀⠀⠀⠀⠀⠀⠀⠀⠀⠀⠀⠀⠀⠀⠀⠀⣠⣼⣿⣿⣿⣿⣿⣿⣿⣿⣿⣿⣿⣿⣿⠀⠀⠀⠀⠀⠀⠀⠀⠈⣿⣿⣿⣿⣿⣿⣿⣿⣿⣿⣿⣿⣿⣿⣿⣿⣿⣿⣿⣿⣿⣿⣿⣿⣿⣿⣿⣿⣿⣿⣿⣿⣿⣿⡇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⠀⠀⠀⠀⠀⠀⠀⠀⠀⠀⠀⠀⠀⠀⠀⠀⠀⠀⠀⠀⠀⠀⠀⠀⠀⠀⠀⠀⠀⠀⠀⣾⣿⣿⣿⣿⣿⣿⣿⣿⣿⣿⣿⣿⣿⣿⣿⠀⠀⠀⠀⠀⠀⠀⠀⠀⣿⣿⣿⣿⣿⣿⣿⣿⣿⣿⣿⣿⣿⣿⣿⣿⣿⣿⣿⣿⣿⣿⣿⣿⣿⣿⣿⣿⣿⣿⣿⣿⣿⣿⡇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⠀⠀⠀⠀⠀⠀⠀⠀⠀⠀⠀⠀⠀⠀⠀⠀⠀⠀⠀⠀⠀⠀⠀⠀⠀⠀⠀⠀⠀⠀⠀⠉⠻⢿⣿⣿⣿⣿⣿⣿⣿⣿⣿⣿⣿⣿⣿⠀⠀⠀⠀⠀⠀⠀⢴⣿⣿⣿⣿⣿⣿⣿⣿⣿⣿⣿⣿⣿⣿⣿⣿⣿⣿⣿⣿⣿⣿⣿⣿⣿⣿⣿⣿⣿⣿⣿⣿⣿⣿⣿⡇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⠀⠀⠀⠀⠀⠀⠀⠀⠀⠀⠀⠀⠀⠀⠀⠀⠀⠀⠀⠀⠀⠀⠀⠀⠀⠀⠀⠀⠀⠀⠀⠀⠀⠀⠈⠙⠛⠿⣿⣿⣿⣿⣿⣿⣿⠿⠿⠀⠀⠀⠀⠀⠀⠀⠈⣿⣿⣿⣿⣿⣿⣿⣿⣿⣿⣿⣿⣿⣿⣿⣿⣿⣿⣿⣿⣿⣿⣿⣿⣿⣿⣿⣿⣿⣿⣿⣿⣿⣿⣿⡇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⠀⠀⠀⠀⠀⠀⠀⠀⠀⠀⠀⠀⠀⠀⠀⠀⠀⠀⠀⠀⠀⠀⠀⠀⠀⠀⠀⠀⠀⠀⠀⠀⠀⠀⠀⠀⠀⠀⣿⣿⣿⣿⣿⣿⡇⠀⠀⢀⠀⠀⠀⠀⠀⠀⠀⠘⣿⣿⣿⣿⣿⣿⣿⣿⣿⣿⣿⣿⣿⣿⣿⣿⣿⣿⣿⣿⣿⣿⣿⣿⣿⣿⣿⣿⣿⣿⣿⣿⣿⣿⡇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⠀⠀⠀⠀⠀⠀⠀⠀⠀⠀⠀⠀⠀⠀⠀⠀⠀⠀⠀⠀⠀⠀⠀⠀⠀⠀⠀⠀⠀⠀⠀⠀⠀⠀⠀⠀⠀⠀⣿⣿⣿⣿⣿⣿⡇⠀⠀⢸⣆⠀⠀⠀⠀⠀⠀⠀⢻⣿⣿⣿⣿⣿⣿⣿⣿⣿⣿⣿⣿⣿⣿⣿⣿⣿⣿⣿⣿⣿⣿⣿⣿⣿⣿⣿⣿⣿⣿⣿⣿⣿⡇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⠀⠀⠀⠀⠀⠀⠀⠀⠀⠀⠀⠀⠀⠀⠀⠀⠀⠀⠀⠀⠀⠀⠀⠀⠀⠀⠀⠀⠀⠀⠀⠀⠀⠀⠀⠀⠀⠀⠀⠀⠀⠀⠀⠀⠀⠀⠀⠀⠀⠀⠀⠀⠀⠀⠀⡟⠛⠛⠉⠛⢿⣿⣿⣿⠿⣿⣿⣿⣿⣿⣿⣿⣿⣿⣿⣿⣿⣿⣿⣿⣿⣿⣿⣿⣿⣿⣿⣿⣿⣿⡇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⠀⠀⠀⠀⠀⠀⠀⠀⠀⠀⠀⠀⠀⠀⠀⠀⠀⠀⠀⠀⠀⠀⠀⠀⠀⠀⠀⠀⠀⠀⠀⠀⠀⠀⠀⠀⠀⠀⠀⠀⠀⠀⠀⠀⠀⠀⠀⠀⠀⠀⠀⠀⠀⢀⣴⠀⠀⠀⠀⠀⠀⠈⠀⠀⠀⢹⣿⣿⣿⣿⣿⣿⣿⣿⣿⣿⣿⣿⣿⣿⣿⣿⣿⣿⣿⣿⣿⣿⣿⣿⡇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⠀⠀⠀⠀⠀⠀⠀⠀⠀⠀⠀⠀⠀⠀⠀⠀⠀⠀⠀⠀⠀⠀⠀⠀⠀⠀⠀⠀⠀⠀⠀⠀⠀⠀⠀⠀⠀⠀⠀⠀⠀⠀⠀⠀⠀⠀⠀⠀⠀⠀⠀⠀⣴⣿⣿⠀⠀⠀⠀⠀⠀⠀⠀⠀⠀⠈⣿⣿⣿⣿⣿⣿⣿⣿⣿⣿⣿⣿⣿⣿⣿⣿⣿⣿⣿⣿⣿⣿⣿⣿⡇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⠀⠀⠀⠀⠀⠀⠀⠀⠀⠀⠀⠀⠀⠀⠀⠀⠀⠀⠀⠀⠀⠀⠀⠀⠀⠀⠀⠀⠀⠀⠀⠀⠀⠀⠀⠀⠀⠀⠀⠀⠀⠀⠀⠀⢀⣤⣤⣤⣤⣄⣠⣴⣿⣿⣿⠀⠀⠀⠀⠀⠀⠀⠀⠀⠀⠀⣿⣿⣿⣿⣿⣿⣿⣿⣿⣿⣿⣿⣿⣿⣿⣿⣿⣿⣿⣿⣿⣿⣿⣿⡇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⠀⠀⠀⠀⠀⠀⠀⠀⠀⠀⠀⠀⠀⠀⠀⠀⠀⠀⠀⠀⠀⠀⠀⠀⠀⠀⠀⠀⠀⠀⠀⠀⠀⠀⠀⠀⠀⠀⠀⠀⠀⠀⠀⠀⣾⠋⠀⠀⠈⠻⢿⣿⣿⣿⣿⠀⠀⠀⠀⠀⠀⠀⠀⠀⠀⠀⠘⢻⣿⣿⣿⣿⣿⣿⣿⣿⣿⣿⣿⣿⣿⣿⣿⣿⣿⣿⣿⣿⣿⣿⡇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⠀⠀⠀⠀⠀⠀⠀⠀⠀⠀⠀⠀⠀⠀⠀⠀⠀⠀⠀⠀⠀⠀⠀⠀⠀⠀⠀⠀⠀⠀⠀⠀⠀⠀⠀⠀⠀⠀⠀⠀⠀⠀⠀⠀⣿⡀⠀⠀⠀⢴⣿⣿⣿⣿⣿⠀⠀⠀⠀⠀⠀⠀⠀⠀⠀⠀⠙⠛⠿⠻⣿⣿⣿⣿⣿⣿⣿⣿⣿⣿⣿⣿⣿⣿⣿⣿⣿⣿⣿⣿⡇</a:t>
            </a:r>
            <a:br/>
            <a:r>
              <a:t>⠀⠀⠀⠀⠀⠀⠀⠀⠀⠀⠀⠀⠀⠀⠀⠀⠀⠀⠀⠀⠀⠀⠀⠀⠀⠀⠀⠀⠀⠀⠀⠀⠀⠀⠀⠀⠀⠀⠀⠀⠀⠀⣀⣀⣸⣧⠀⠀⢠⣾⣿⣿⣿⣿⣿⠀⠀⠀⠀⠀⠀⠀⠀⢀⡀⠀⠀⠀⠀⠀⠹⣿⣿⣿⣿⣿⣿⣿⣿⣿⣿⣿⣿⣿⣿⣿⣿⣿⣿⣿⡇</a:t>
            </a:r>
            <a:br/>
            <a:r>
              <a:t>⠀⠀⠀⠀⠀⠀⠀⠀⠀⠀⠀⠀⠀⠀⠀⠀⠀⠀⠀⠀⠀⠀⠀⠀⠀⠀⠀⠀⠀⠀⠀⠀⠀⠀⠀⠀⠀⠀⠀⠀⠀⠀⠙⢿⣿⣿⣷⡿⠟⢙⣿⣿⣿⣿⣿⠀⠀⠀⠀⠀⠀⢀⣶⣿⣦⣄⡀⠀⠀⠀⠀⠘⢻⣿⣿⣿⣿⣿⣿⣿⣿⣿⣿⣿⣿⣿⣿⣿⣿⣿⡇</a:t>
            </a:r>
            <a:br/>
            <a:r>
              <a:t>⠀⠀⠀⠀⠀⣀⣀⣀⣀⣀⣀⡀⠀⠀⠀⠀⠀⠀⠀⠀⠀⠀⠀⢀⣤⣤⣴⣶⣶⣶⣶⣶⣶⣶⣶⣶⣶⣶⣶⣶⣶⣶⣶⣶⣿⣿⣿⣿⣶⣾⣿⣿⣿⣿⣿⠀⠀⠀⣠⣀⣰⣸⣿⣿⣿⣿⣿⣄⠀⠀⠀⠀⠀⣿⣿⣿⣿⣿⣿⣿⣿⣿⣿⣿⣿⣿⣿⣿⣿⣿⡇</a:t>
            </a:r>
            <a:br/>
            <a:r>
              <a:t>⠀⠀⠀⣴⣿⣿⣿⣿⣿⣿⣿⣿⣿⣿⣿⣿⣷⣶⣶⣶⣶⣶⣶⣿⣿⣿⣿⣿⣿⣿⣿⣿⣿⣿⣿⣿⣿⣿⣿⣿⣿⣿⣿⣿⣿⣿⣿⣿⣿⣿⣿⣿⣿⣿⣿⠀⠀⠀⠀⠀⠀⠉⣿⣿⣿⣿⠿⠿⠃⠀⠀⠀⠀⠈⠛⢿⣿⣿⣿⣿⣿⣿⣿⣿⣿⣿⣿⣿⣿⣿⡇</a:t>
            </a:r>
            <a:br/>
            <a:r>
              <a:t>⠀⠀⠀⠈⠙⠿⠿⠿⠿⠿⠿⠿⠿⠿⠿⠿⠿⠿⠿⠿⠿⢿⣿⣿⣿⣿⣿⠿⠿⠿⠿⠃⠀⠀⠀⠀⠀⠀⠀⠉⢩⠏⠙⠛⣿⣿⣿⣿⣿⣿⣿⣿⣿⣿⣿⠀⠀⠀⠀⠀⠀⠀⠀⠀⠀⠀⠀⠀⠀⠀⠀⠀⠀⠀⠀⣿⣿⣿⣿⣿⣿⣿⣿⣿⣿⣿⣿⣿⣿⣿⡇</a:t>
            </a:r>
            <a:br/>
            <a:r>
              <a:t>⠀⠀⠀⠀⠀⠀⠀⠀⠀⠀⠀⠀⠀⠀⠀⠀⠀⠀⠀⠀⠀⠀⠀⠀⠀⠀⠁⠀⠀⠀⠀⠀⠀⠀⠀⠀⠀⠀⠀⢀⡏⠀⠀⠀⠉⠙⢻⣿⣿⣿⣿⣿⣿⣿⣿⠀⠀⠀⠀⠀⠀⠀⠀⠀⠀⠀⠀⠀⠀⠀⠀⠀⠀⠀⢸⣿⣿⣿⣿⣿⣿⣿⣿⣿⣿⣿⣿⣿⣿⣿⡇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⠀⠀⠀⠀⠀⠀⠀⠀⠀⠀⠀⠀⠀⠀⠀⠀⠀⠀⠀⠀⠀⠀⠀⠀⠀⠀⠀⠀⠀⠀⣀⡀⠀⠀⠀⠀⠀⠀⢠⠞⠀⠀⠀⠀⢀⡴⠛⣿⣿⣿⣿⣿⣿⣿⣿⠀⠀⠀⠀⠀⠀⠀⠀⠀⠀⠀⠀⠀⠀⠀⠀⠀⠀⠀⣿⣿⣿⣿⣿⣿⣿⣿⣿⣿⣿⣿⣿⣿⣿⣿⡇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⠀⠀⠀⠀⠀⠀⠀⠀⠀⠀⠀⠀⠀⠀⠀⠀⠀⠀⠀⠀⠀⠀⠀⠀⠀⠀⠀⠀⠀⠀⠈⠙⠳⢤⣀⣀⣠⠴⠋⠀⠀⠀⠀⢠⡟⠀⢰⣿⣿⣿⣿⣿⣿⣿⣿⠀⠀⠀⠀⠀⠀⠠⣀⣄⡀⠀⠀⠀⠀⠀⠀⠀⠀⢸⣿⣿⣿⣿⣿⣿⣿⣿⣿⣿⣿⣿⣿⣿⣿⣿⡇</a:t>
            </a:r>
            <a:br/>
            <a:r>
              <a:t>⠀⠀⠀⠀⠀⠀⠀⠀⠀⠀⠀⠀⠀⠀⠀⠀⠀⠀⠀⠀⠀⠀⠀⠀⠀⠀⠀⠀⠀⠀⠀⠀⠀⠀⠀⠉⠀⠀⠀⠀⠀⠀⠀⡿⠀⠀⢸⣿⣿⣿⣿⣿⣿⣿⣿⠀⠀⣶⡀⠀⠀⠀⠈⠻⡏⠀⠀⠀⣀⣀⡀⢀⣠⣾⣿⣿⣿⣿⣿⣿⣿⣿⣿⣿⣿⣿⣿⣿⣿⣿⡇</a:t>
            </a:r>
            <a:br/>
            <a:r>
              <a:t>⠀⠀⠀⠀⠀⠀⠀⠀⠀⠀⠀⠀⠀⠀⠀⠀⠀⠀⠀⠀⠀⠀⠀⠀⠀⠀⠀⠀⠀⠀⠀⠀⠀⠀⠀⠀⠀⠀⠀⠀⠀⠀⢸⡇⠀⠀⢸⣿⣿⣿⣿⣿⣿⣿⣿⠀⠀⣿⣷⠀⠀⠀⠀⠀⠀⠀⠀⢸⣿⣿⣿⣿⣿⣿⣿⣿⣿⣿⣿⣿⣿⣿⣿⣿⣿⣿⣿⣿⣿⣿⡇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⠀⠀⠀⠀⠀⠀⠀⠀⠀⠀⠀⠀⠀⠀⠀⠀⠀⠀⠀⠀⠀⠀⠀⠀⠀⠀⠀⠀⠀⠀⠀⠀⠀⠀⠀⠀⠀⠀⠀⠀⠀⠀⠈⠁⠀⠀⣿⣿⣿⣿⣿⣿⣿⣿⣿⠀⠀⢿⣿⣧⠀⠀⠰⡄⠀⠀⠀⠺⣿⣿⣿⣿⣿⣿⣿⣿⣿⣿⣿⣿⣿⣿⣿⣿⣿⣿⣿⣿⣿⣿⡇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⠀⠀⠀⠀⠀⠀⠀⠀⠀⠀⠀⠀⠀⠀⠀⠀⠀⠀⠀⠀⠀⠀⠀⠀⠀⠀⠀⠀⠀⠀⠀⠀⠀⠀⠀⠀⠀⠀⠀⠀⠀⠀⠀⠀⠀⣸⣿⣿⣿⣿⣿⣿⣿⣿⣿⠀⠀⠀⠻⣿⡄⠀⠀⠃⠀⠀⠀⠀⠈⢻⣿⣿⣿⣿⣿⣿⣿⣿⣿⣿⣿⣿⣿⣿⣿⣿⣿⣿⣿⣿⡇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⠀⠀⠀⠀⠀⠀⠀⠀⠀⠀⠀⠀⠀⠀⠀⠀⠀⠀⠀⠀⠀⠀⠀⠀⠀⠀⠀⠀⠀⠀⠀⠀⠀⠀⠀⠀⠀⠀⠀⠀⠀⠀⠀⠀⢠⣿⣿⣿⣿⣿⣿⣿⣿⣿⣿⠀⠀⠀⠀⠘⢧⠀⠀⠀⠀⠀⠀⢀⠀⣾⣿⣿⣿⣿⣿⣿⣿⣿⣿⣿⣿⣿⣿⣿⣿⣿⣿⣿⣿⣿⡇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⠀⠀⠀⠀⠀⠀⠀⠀⠀⠀⠀⠀⠀⠀⠀⠀⠀⠀⠀⠀⠀⠀⠀⠀⠀⠀⠀⠀⠀⠀⠀⠀⠀⠀⠀⠀⠀⠀⠀⠀⠀⠀⠀⠀⣾⣿⣿⣿⣿⣿⣿⣿⣿⣿⣿⠀⠀⠀⠀⠀⠈⢢⣄⢀⣰⡄⠀⠈⠻⠿⣿⣿⣿⣿⣿⣿⣿⣿⣿⣿⣿⣿⣿⣿⣿⣿⣿⣿⣿⣿⡇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⠀⠀⠀⠀⠀⠀⠀⠀⠀⠀⠀⠀⠀⠀⠀⠀⠀⠀⠀⠀⠀⠀⠀⠀⠀⠀⠀⠀⠀⠀⠀⠀⠀⠀⠀⠀⠀⠀⠀⠀⠀⠀⠀⠀⣿⣿⣿⣿⣿⣿⣿⣿⣿⣿⣿⠀⠀⠀⠀⠀⠀⠀⢻⣿⣿⣿⣄⠀⠀⠀⣀⠈⣽⣿⣿⣿⣿⣿⣿⣿⣿⣿⣿⣿⣿⣿⣿⣿⣿⣿⡇</a:t>
            </a:r>
            <a:br/>
            <a:r>
              <a:t>⠀⠀⠀⠀⠀⠀⠀⠀⠀⠀⠀⠀⠀⠀⠀⠀⠀⠀⠀⠀⠀⠀⠀⠀⠀⠀⠀⠀⠀⠀⠀⠀⠀⠀⠀⠀⠀⠀⠀⠀⠀⠀⠀⢰⣿⣿⣿⣿⣿⣿⣿⣿⣿⣿⣿⠀⠀⠀⠀⠀⠀⠀⠘⢿⣿⣿⣿⣷⣤⣄⣙⣿⣿⣿⣿⣿⣿⣿⣿⣿⣿⣿⣿⣿⣿⣿⣿⣿⣿⣿⡇</a:t>
            </a:r>
            <a:br/>
            <a:r>
              <a:t>⠀⠀⠀⠀⠀⠀⠀⠀⠀⠀⠀⠀⠀⠀⠀⠀⠀⠀⠀⠀⠀⠀⠀⠀⠀⠀⠀⠀⠀⠀⠀⠀⠀⠀⠀⠀⠀⠀⠀⠀⠀⠀⠀⠸⣿⣿⣿⣿⣿⣿⣿⣿⣿⣿⣿⠀⠀⠀⠀⠀⠀⠀⠀⠀⠻⣿⣿⣿⣿⣿⣿⣿⣿⣿⣿⣿⣿⣿⣿⣿⣿⣿⣿⣿⣿⣿⣿⣿⣿⣿⡇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⠀⠀⠀⠀⠀⠀⠀⠀⠀⠀⠀⠀⠀⠀⠀⠀⠀⠀⠀⠀⠀⠀⠀⠀⠀⠀⠀⠀⠀⠀⠀⠀⠀⠀⠀⠀⠀⠀⠀⠀⠀⠀⠀⣰⣿⣿⣿⣿⣿⣿⣿⣿⣿⣿⣿⠀⠀⠀⠀⠀⠀⠀⠀⠀⠀⢹⣿⣿⣿⣿⣿⣿⣿⣿⣿⣿⣿⣿⣿⣿⣿⣿⣿⣿⣿⣿⣿⣿⣿⣿⡇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⠀⠀⠀⠀⠀⠀⠀⠀⠀⠀⠀⠀⠀⠀⠀⠀⠀⠀⠀⠀⠀⠀⠀⠀⠀⠀⠀⠀⠀⠀⠀⠀⠀⠀⠀⠀⠀⠀⠀⠀⠀⠀⢠⣿⣿⣿⣿⣿⣿⣿⣿⣿⣿⣿⣿⠀⠀⠀⠀⠀⠀⠀⠀⠀⢀⣼⣿⣿⣿⣿⣿⣿⣿⣿⣿⣿⣿⣿⣿⣿⣿⣿⣿⣿⣿⣿⣿⣿⣿⣿⡇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⠀⠀⠀⠀⠀⠀⠀⠀⠀⠀⠀⠀⠀⠀⠀⠀⠀⠀⠀⠀⠀⠀⠀⠀⠀⠀⠀⠀⠀⠀⠀⠀⠀⠀⠀⠀⠀⠀⠀⠀⠀⠀⢸⣿⣿⣿⣿⣿⣿⣿⣿⣿⣿⣿⣿⠀⠀⠀⠀⠀⠀⠀⠐⣾⣿⣿⣿⣿⣿⣿⣿⣿⣿⣿⣿⣿⣿⣿⣿⣿⣿⣿⣿⣿⣿⣿⣿⣿⣿⣿⡇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⠀⠀⠀⠀⠀⠀⠀⠀⠀⠀⠀⠀⠀⠀⠀⠀⠀⠀⠀⠀⠀⠀⠀⠀⠀⠀⠀⠀⠀⠀⠀⠀⠀⠀⠀⠀⠀⠀⠀⠀⠀⠀⠀⠙⠻⠿⣿⣿⣿⣿⣿⣿⣿⣿⣿⠀⠀⠀⠀⠀⠀⠀⠀⢹⣿⣿⣿⣿⣿⣿⣿⣿⣿⣿⣿⣿⣿⣿⣿⣿⣿⣿⣿⣿⣿⣿⣿⣿⣿⣿⡇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⠀⠀⠀⠀⠀⠀⠀⠀⠀⠀⠀⠀⠀⠀⠀⠀⠀⠀⠀⠀⠀⠀⠀⠀⠀⠀⠀⠀⠀⠀⠀⠀⠀⠀⠀⠀⠀⠀⠀⠀⠀⠀⠀⠀⠀⠀⢸⣿⣿⣿⣿⣿⣿⡇⠀⣧⠀⠀⠀⠀⠀⠀⠀⠀⢻⣿⣿⣿⣿⣿⣿⣿⣿⣿⣿⣿⣿⣿⣿⣿⣿⣿⣿⣿⣿⣿⣿⣿⣿⣿⡇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⠀⠀⠀⠀⠀⠀⠀⠀⠀⠀⠀⠀⠀⠀⠀⠀⠀⠀⠀⠀⠀⠀⠀⠀⠀⠀⠀⠀⠀⠀⠀⠀⠀⠀⠀⠀⠀⠀⠀⠀⠀⠀⠀⠀⠀⠀⢸⣿⣿⣿⣿⣿⣿⠀⠀⣿⣧⠀⠀⠀⠀⠀⠀⠀⠘⣿⣿⣿⣿⣿⣿⣿⣿⣿⣿⣿⣿⣿⣿⣿⣿⣿⣿⣿⣿⣿⣿⣿⣿⣿⡇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⠀⠀⠀⠀⠀⠀⠀⠀⠀⠀⠀⠀⠀⠀⠀⠀⠀⠀⠀⠀⠀⠀⠀⠀⠀⠀⠀⠀⠀⠀⠀⠀⠀⠀⠀⠀⠀⠀⠀⠀⠀⠀⠀⠀⠀⠀⠀⠀⠀⠀⠀⠀⠀⠀⠀⠀⠀⠀⠀⠀⡿⠛⠛⠋⠙⠻⣿⣿⣿⡿⣿⣿⣿⣿⣿⣿⣿⣿⣿⣿⣿⣿⣿⣿⣿⣿⣿⣿⣿⣿⡇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⠀⠀⠀⠀⠀⠀⠀⠀⠀⠀⠀⠀⠀⠀⠀⠀⠀⠀⠀⠀⠀⠀⠀⠀⠀⠀⠀⠀⠀⠀⠀⠀⠀⠀⠀⠀⠀⠀⠀⠀⠀⠀⠀⠀⠀⠀⠀⠀⠀⠀⠀⠀⠀⠀⠀⠀⠀⠀⢀⡄⠀⠀⠀⠀⠀⠀⠀⠀⠀⠀⠘⣿⣿⣿⣿⣿⣿⣿⣿⣿⣿⣿⣿⣿⣿⣿⣿⣿⣿⣿⡇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⠀⠀⠀⠀⠀⠀⠀⠀⠀⠀⠀⠀⠀⠀⠀⠀⠀⠀⠀⠀⠀⠀⠀⠀⠀⠀⠀⠀⠀⠀⠀⠀⠀⠀⠀⠀⠀⠀⠀⠀⠀⠀⠀⠀⠀⠀⠀⠀⠀⠀⠀⠀⠀⠀⠀⠀⠀⣰⣿⡇⠀⠀⠀⠀⠀⠀⠀⠀⠀⠀⠀⢿⣿⣿⣿⣿⣿⣿⣿⣿⣿⣿⣿⣿⣿⣿⣿⣿⣿⣿⡇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⠀⠀⠀⠀⠀⠀⠀⠀⠀⠀⠀⠀⠀⠀⠀⠀⠀⠀⠀⠀⠀⠀⠀⠀⠀⠀⠀⠀⠀⠀⠀⠀⠀⠀⠀⠀⠀⠀⠀⠀⠀⠀⠀⠀⠀⠀⠀⠀⠀⢀⣠⣤⣤⣤⣄⣀⣴⣿⣿⡇⠀⠀⠀⠀⠀⠀⠀⠀⠀⠀⠀⢸⣿⣿⣿⣿⣿⣿⣿⣿⣿⣿⣿⣿⣿⣿⣿⣿⣿⣿⡇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⠀⠀⠀⠀⠀⠀⠀⠀⠀⠀⠀⠀⠀⠀⠀⠀⠀⠀⠀⠀⠀⠀⠀⠀⠀⠀⠀⠀⠀⠀⠀⠀⠀⠀⠀⠀⠀⠀⠀⠀⠀⠀⠀⠀⠀⠀⠀⠀⠀⢠⡟⠁⠀⠀⠻⢿⣿⣿⣿⡇⠀⠀⠀⠀⠀⠀⠀⠀⠀⠀⠀⠀⠛⣿⣿⣿⣿⣿⣿⣿⣿⣿⣿⣿⣿⣿⣿⣿⣿⣿⡇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⠀⠀⠀⠀⠀⠀⠀⠀⠀⠀⠀⠀⠀⠀⠀⠀⠀⠀⠀⠀⠀⠀⠀⠀⠀⠀⠀⠀⠀⠀⠀⠀⠀⠀⠀⠀⠀⠀⠀⠀⠀⠀⠀⠀⠀⠀⠀⠀⠀⢸⣇⠀⠀⠀⢴⣿⣿⣿⣿⡇⠀⠀⠀⠀⠀⠀⠀⠀⠀⠀⠀⠘⠛⠻⡟⢻⣿⣿⣿⣿⣿⣿⣿⣿⣿⣿⣿⣿⣿⣿⡇</a:t>
            </a:r>
            <a:br/>
            <a:r>
              <a:t>⠀⠀⠀⠀⠀⠀⠀⠀⠀⠀⠀⠀⠀⠀⠀⠀⠀⠀⠀⠀⠀⠀⠀⠀⠀⠀⠀⠀⠀⠀⠀⠀⠀⠀⠀⠀⠀⠀⠀⠀⠀⠀⠀⠀⠀⠀⠀⢀⣀⣀⣿⡄⠀⢀⣴⣿⣿⣿⣿⡇⠀⠀⠀⠀⠀⠀⠀⠀⢀⣠⡀⠀⠀⠀⠀⠀⠻⣿⣿⣿⣿⣿⣿⣿⣿⣿⣿⣿⣿⣿⡇</a:t>
            </a:r>
            <a:br/>
            <a:r>
              <a:t>⠀⠀⠀⠀⠀⠀⠀⠀⠀⠀⠀⠀⠀⠀⠀⠀⠀⠀⠀⠀⠀⠀⠀⠀⠀⠀⠀⠀⠀⠀⠀⠀⠀⠀⠀⠀⠀⠀⠀⠀⠀⠀⠀⠀⠀⠀⠀⠙⢿⣿⣿⣿⣾⠟⠋⣿⣿⣿⣿⡇⠀⠀⠀⠀⠀⠀⠀⣴⣿⣷⣤⣀⠀⠀⠀⠀⠀⠙⢿⣿⣿⣿⣿⣿⣿⣿⣿⣿⣿⣿⡇</a:t>
            </a:r>
            <a:br/>
            <a:r>
              <a:t>⠀⠀⠀⠀⠀⠀⠀⠀⠀⠀⢀⣀⣀⣀⣀⡀⠀⠀⠀⠀⠀⠀⠀⠀⠀⠀⠀⠀⢀⣠⣤⣤⣶⣶⣶⣶⣶⣶⣶⣶⣶⣶⣶⣶⣶⣶⣶⣶⣶⣿⣿⣿⣿⣶⣾⣿⣿⣿⣿⡇⠀⠀⠀⢠⣠⣰⣸⣿⣿⣿⣿⣿⣷⡀⠀⠀⠀⠀⠈⣿⣿⣿⣿⣿⣿⣿⣿⣿⣿⣿⡇</a:t>
            </a:r>
            <a:br/>
            <a:r>
              <a:t>⠀⠀⠀⠀⠀⠀⠀⠀⣴⣾⣿⣿⣿⣿⣿⣿⣿⣿⣿⣿⣿⣶⣶⣶⣶⣶⣤⣴⣿⣿⣿⣿⣿⣿⣿⣿⣿⣿⣿⣿⣿⣿⣿⣿⣿⣿⣿⣿⣿⣿⣿⣿⣿⣿⣿⣿⣿⣿⣿⡇⠀⠀⠀⠀⠀⠀⠉⣻⣿⣿⣿⠿⠿⠟⠂⠀⠀⠀⠀⠈⠛⣿⣿⣿⣿⣿⣿⣿⣿⣿⡇</a:t>
            </a:r>
            <a:br/>
            <a:r>
              <a:t>⠀⠀⠀⠀⠀⠀⠀⠀⠈⠙⠿⠿⣿⣿⣿⣿⠿⠿⠿⠿⠿⠿⠿⠿⠿⠿⢿⣿⣿⣿⣿⣿⡿⠿⠿⠿⠇⠀⠀⠀⠀⠀⠀⠈⠉⠉⢹⠛⠛⣿⣿⣿⣿⣿⣿⣿⣿⣿⣿⡇⠀⠀⠀⠀⠀⠀⠀⠀⠀⠀⠀⠀⠀⠀⠀⠀⠀⠀⠀⠀⢀⣿⣿⣿⣿⣿⣿⣿⣿⣿⡇</a:t>
            </a:r>
            <a:br/>
            <a:r>
              <a:t>⠀⠀⠀⠀⠀⠀⠀⠀⠀⠀⠀⠀⠀⠀⠀⠀⠀⠀⠀⠀⠀⠀⠀⠀⠀⠀⠀⠀⠀⠀⠀⠉⠀⠀⠀⠀⠀⠀⠀⠀⠀⠀⠀⠀⠀⢀⡇⠀⠀⠉⠛⠛⣿⣿⣿⣿⣿⣿⣿⡇⠀⠀⠀⠀⠀⠀⠀⠀⠀⠀⠀⠀⠀⠀⠀⠀⠀⠀⠀⠀⣸⣿⣿⣿⣿⣿⣿⣿⣿⣿⡇</a:t>
            </a:r>
            <a:br/>
            <a:r>
              <a:t>⠀⠀⠀⠀⠀⠀⠀⠀⠀⠀⠀⠀⠀⠀⠀⠀⠀⠀⠀⠀⠀⠀⠀⠀⠀⠀⠀⠀⠀⠀⠀⠀⠀⠀⠀⠀⠀⠀⠀⠀⠀⠀⠀⠀⠀⡼⠁⠀⠀⠀⠀⢸⣿⣿⣿⣿⣿⣿⣿⡇⠀⠀⠀⠀⠀⠀⠀⠀⠀⠀⠀⠀⠀⠀⠀⠀⠀⠀⠀⢀⣿⣿⣿⣿⣿⣿⣿⣿⣿⣿⡇</a:t>
            </a:r>
            <a:br/>
            <a:r>
              <a:t>⠀⠀⠀⠀⠀⠀⠀⠀⠀⠀⠀⠀⠀⠀⠀⠀⠀⠀⠀⠀⠀⠀⠀⠀⠀⠀⠀⠀⠀⠀⠀⠀⠀⠀⠀⠀⠀⠀⠀⠀⠀⠀⠀⢀⡼⠁⠀⠀⠀⠀⢀⣿⣿⣿⣿⣿⣿⣿⣿⡇⠀⠀⠀⠐⢦⣤⣤⣄⣀⡀⠀⠀⠀⠀⠀⠀⠀⠀⠀⣸⣿⣿⣿⣿⣿⣿⣿⣿⣿⣿⡇</a:t>
            </a:r>
            <a:br/>
            <a:r>
              <a:t>⠀⠀⠀⠀⠀⠀⠀⠀⠀⠀⠀⠀⠀⠀⠀⠀⠀⠀⠀⠀⠀⠀⠀⠀⠀⠀⠀⠀⠀⠀⠀⠀⠀⠀⠀⠀⠙⠳⠶⠶⠦⠴⠚⠉⠀⠀⠀⠀⠀⠀⣼⠃⣿⣿⣿⣿⣿⣿⣿⡇⠀⠀⠀⠀⠀⠙⢿⣿⣿⣿⠃⠀⠀⢀⣀⠀⠀⢀⣠⣿⣿⣿⣿⣿⣿⣿⣿⣿⣿⣿⡇</a:t>
            </a:r>
            <a:br/>
            <a:r>
              <a:t>⠀⠀⠀⠀⠀⠀⠀⠀⠀⠀⠀⠀⠀⠀⠀⠀⠀⠀⠀⠀⠀⠀⠀⠀⠀⠀⠀⠀⠀⠀⠀⠀⠀⠀⠀⠀⠀⠀⠀⠀⠀⠀⠀⠀⠀⠀⠀⠀⠀⣸⠇⢸⣿⣿⣿⣿⣿⣿⣿⡇⠀⠀⢠⠀⠀⠀⠀⠙⠿⡇⠀⠀⠀⣼⣿⣿⣿⣿⣿⣿⣿⣿⣿⣿⣿⣿⣿⣿⣿⣿⡇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⠀⠀⠀⠀⠀⠀⠀⠀⠀⠀⠀⠀⠀⠀⠀⠀⠀⠀⠀⠀⠀⠀⠀⠀⠀⠀⠀⠀⠀⠀⠀⠀⠀⠀⠀⠀⠀⠀⠀⠀⠀⠀⠀⠀⠀⠀⠀⠀⠐⠏⠀⣼⣿⣿⣿⣿⣿⣿⣿⡇⠀⠀⢸⣇⠀⠀⠀⠀⠀⠀⠀⠀⢠⣿⣿⣿⣿⣿⣿⣿⣿⣿⣿⣿⣿⣿⣿⣿⣿⣿⡇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⠀⠀⠀⠀⠀⠀⠀⠀⠀⠀⠀⠀⠀⠀⠀⠀⠀⠀⠀⠀⠀⠀⠀⠀⠀⠀⠀⠀⠀⠀⠀⠀⠀⠀⠀⠀⠀⠀⠀⠀⠀⠀⠀⠀⠀⠀⠀⠀⠀⠀⢰⣿⣿⣿⣿⣿⣿⣿⣿⡇⠀⠀⠀⠙⠄⠀⠀⢠⡀⠀⠀⠀⠸⣿⣿⣿⣿⣿⣿⣿⣿⣿⣿⣿⣿⣿⣿⣿⣿⣿⡇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⠀⠀⠀⠀⠀⠀⠀⠀⠀⠀⠀⠀⠀⠀⠀⠀⠀⠀⠀⠀⠀⠀⠀⠀⠀⠀⠀⠀⠀⠀⠀⠀⠀⠀⠀⠀⠀⠀⠀⠀⠀⠀⠀⠀⠀⠀⠀⠀⠀⢠⣿⣿⣿⣿⣿⣿⣿⣿⣿⡇⠀⠀⠀⠀⠀⠀⠀⠀⢇⠀⠀⠀⢀⣼⣿⣿⣿⣿⣿⣿⣿⣿⣿⣿⣿⣿⣿⣿⣿⣿⡇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⠀⠀⠀⠀⠀⠀⠀⠀⠀⠀⠀⠀⠀⠀⠀⠀⠀⠀⠀⠀⠀⠀⠀⠀⠀⠀⠀⠀⠀⠀⠀⠀⠀⠀⠀⠀⠀⠀⠀⠀⠀⠀⠀⠀⠀⠀⠀⠀⠀⣸⣿⣿⣿⣿⣿⣿⣿⣿⣿⡇⠀⠀⠀⠀⠀⠀⠀⡀⡘⣄⠀⠀⠀⣿⣿⣿⣿⣿⣿⣿⣿⣿⣿⣿⣿⣿⣿⣿⣿⣿⡇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⠀⠀⠀⠀⠀⠀⠀⠀⠀⠀⠀⠀⠀⠀⠀⠀⠀⠀⠀⠀⠀⠀⠀⠀⠀⠀⠀⠀⠀⠀⠀⠀⠀⠀⠀⠀⠀⠀⠀⠀⠀⠀⠀⠀⠀⠀⠀⠀⠀⣿⣿⣿⣿⣿⣿⣿⣿⣿⣿⡇⠀⠀⠀⠀⠀⠀⠀⠱⣿⣿⣆⠀⠀⠈⠙⠿⣿⣿⣿⣿⣿⣿⣿⣿⣿⣿⣿⣿⣿⣿⡇</a:t>
            </a:r>
            <a:br/>
            <a:r>
              <a:t>⠀⠀⠀⠀⠀⠀⠀⠀⠀⠀⠀⠀⠀⠀⠀⠀⠀⠀⠀⠀⠀⠀⠀⠀⠀⠀⠀⠀⠀⠀⠀⠀⠀⠀⠀⠀⠀⠀⠀⠀⠀⠀⠀⠀⠀⠀⠀⠀⢰⣿⣿⣿⣿⣿⣿⣿⣿⣿⣿⡇⠀⠀⠀⠀⠀⠀⠀⠀⢿⣿⣿⣧⣀⠀⠀⢄⣼⣿⣿⣿⣿⣿⣿⣿⣿⣿⣿⣿⣿⣿⡇</a:t>
            </a:r>
            <a:br/>
            <a:r>
              <a:t>⠀⠀⠀⠀⠀⠀⠀⠀⠀⠀⠀⠀⠀⠀⠀⠀⠀⠀⠀⠀⠀⠀⠀⠀⠀⠀⠀⠀⠀⠀⠀⠀⠀⠀⠀⠀⠀⠀⠀⠀⠀⠀⠀⠀⠀⠀⠀⠀⠸⣿⣿⣿⣿⣿⣿⣿⣿⣿⣿⡇⠀⠀⠀⠀⠀⠀⠀⠀⠀⠙⢿⣿⣿⣿⣾⣿⣿⣿⣿⣿⣿⣿⣿⣿⣿⣿⣿⣿⣿⣿⡇</a:t>
            </a:r>
            <a:br/>
            <a:r>
              <a:t>⠀⠀⠀⠀⠀⠀⠀⠀⠀⠀⠀⠀⠀⠀⠀⠀⠀⠀⠀⠀⠀⠀⠀⠀⠀⠀⠀⠀⠀⠀⠀⠀⠀⠀⠀⠀⠀⠀⠀⠀⠀⠀⠀⠀⠀⠀⠀⠀⢰⣿⣿⣿⣿⣿⣿⣿⣿⣿⣿⡇⠀⠀⠀⠀⠀⠀⠀⠀⠀⠀⠈⢿⣿⣿⣿⣿⣿⣿⣿⣿⣿⣿⣿⣿⣿⣿⣿⣿⣿⣿⡇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⠀⠀⠀⠀⠀⠀⠀⠀⠀⠀⠀⠀⠀⠀⠀⠀⠀⠀⠀⠀⠀⠀⠀⠀⠀⠀⠀⠀⠀⠀⠀⠀⠀⠀⠀⠀⠀⠀⠀⠀⠀⠀⠀⠀⠀⠀⠀⠀⣾⣿⣿⣿⣿⣿⣿⣿⣿⣿⣿⡇⠀⠀⠀⠀⠀⠀⠀⠀⠀⣀⣤⣿⣿⣿⣿⣿⣿⣿⣿⣿⣿⣿⣿⣿⣿⣿⣿⣿⣿⣿⡇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⠀⠀⠀⠀⠀⠀⠀⠀⠀⠀⠀⠀⠀⠀⠀⠀⠀⠀⠀⠀⠀⠀⠀⠀⠀⠀⠀⠀⠀⠀⠀⠀⠀⠀⠀⠀⠀⠀⠀⠀⠀⠀⠀⠀⠀⠀⠀⠀⢻⣿⣿⣿⣿⣿⣿⣿⣿⣿⣿⡇⠀⠀⠀⠀⠀⠀⠀⠀⣿⣿⣿⣿⣿⣿⣿⣿⣿⣿⣿⣿⣿⣿⣿⣿⣿⣿⣿⣿⣿⣿⡇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⠀⠀⠀⠀⠀⠀⠀⠀⠀⠀⠀⠀⠀⠀⠀⠀⠀⠀⠀⠀⠀⠀⠀⠀⠀⠀⠀⠀⠀⠀⠀⠀⠀⠀⠀⠀⠀⠀⠀⠀⠀⠀⠀⠀⠀⠀⠀⠀⠈⠙⠿⢿⣿⣿⣿⣿⣿⣿⣿⡇⠀⠀⠀⠀⠀⠀⠀⠀⠘⣿⣿⣿⣿⣿⣿⣿⣿⣿⣿⣿⣿⣿⣿⣿⣿⣿⣿⣿⣿⣿⡇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⠀⠀⠀⠀⠀⠀⠀⠀⠀⠀⠀⠀⠀⠀⠀⠀⠀⠀⠀⠀⠀⠀⠀⠀⠀⠀⠀⠀⠀⠀⠀⠀⠀⠀⠀⠀⠀⠀⠀⠀⠀⠀⠀⠀⠀⠀⠀⠀⠀⠀⠀⢸⣿⣿⣿⣿⣿⣿⡇⠁⣧⠀⠀⠀⠀⠀⠀⠀⠀⢹⣿⣿⣿⣿⣿⣿⣿⣿⣿⣿⣿⣿⣿⣿⣿⣿⣿⣿⣿⣿⡇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⠀⠀⠀⠀⠀⠀⠀⠀⠀⠀⠀⠀⠀⠀⠀⠀⠀⠀⠀⠀⠀⠀⠀⠀⠀⠀⠀⠀⠀⠀⠀⠀⠀⠀⠀⠀⠀⠀⠀⠀⠀⠀⠀⠀⠀⠀⠀⠀⠀⠀⠀⢸⣿⣿⣿⣿⣿⣿⡇⠀⣿⣇⠀⠀⠀⠀⠀⠀⠀⠀⣿⣿⣿⣿⣿⣿⣿⣿⣿⣿⣿⣿⣿⣿⣿⣿⣿⣿⣿⣿⡇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⠀⠀⠀⠀⠀⠀⠀⠀⠀⠀⠀⠀⠀⠀⠀⠀⠀⠀⠀⠀⠀⠀⠀⠀⠀⠀⠀⠀⠀⠀⠀⠀⠀⠀⠀⠀⠀⠀⠀⠀⠀⠀⠀⠀⠀⠀⠀⠀⠀⠀⠀⠀⠀⠀⠀⠀⠀⠀⠀⠀⠀⠀⠀⠀⠀⠀⠀⠀⠀⠀⢸⣿⡿⠛⠛⠛⠛⠻⣿⣿⣿⡿⢿⣿⣿⣿⣿⣿⣿⣿⡇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⠀⠀⠀⠀⠀⠀⠀⠀⠀⠀⠀⠀⠀⠀⠀⠀⠀⠀⠀⠀⠀⠀⠀⠀⠀⠀⠀⠀⠀⠀⠀⠀⠀⠀⠀⠀⠀⠀⠀⠀⠀⠀⠀⠀⠀⠀⠀⠀⠀⠀⠀⠀⠀⠀⠀⠀⠀⠀⠀⠀⠀⠀⠀⠀⠀⠀⠀⠀⠀⠀⠈⠉⠀⠀⠀⠀⠀⠀⠀⠁⠈⠀⠈⣿⣿⣿⣿⣿⣿⣿⡇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⠀⠀⠀⠀⠀⠀⠀⠀⠀⠀⠀⠀⠀⠀⠀⠀⠀⠀⠀⠀⠀⠀⠀⠀⠀⠀⠀⠀⠀⠀⠀⠀⠀⠀⠀⠀⠀⠀⠀⠀⠀⠀⠀⠀⠀⠀⠀⠀⠀⠀⠀⠀⠀⠀⠀⠀⠀⠀⠀⠀⠀⠀⠀⠀⠀⠀⠀⠀⢀⣴⡇⠀⠀⠀⠀⠀⠀⠀⠀⠀⠀⠀⠀⢸⣿⣿⣿⣿⣿⣿⡇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⠀⠀⠀⠀⠀⠀⠀⠀⠀⠀⠀⠀⠀⠀⠀⠀⠀⠀⠀⠀⠀⠀⠀⠀⠀⠀⠀⠀⠀⠀⠀⠀⠀⠀⠀⠀⠀⠀⠀⠀⠀⠀⠀⠀⠀⠀⠀⠀⠀⠀⠀⠀⠀⠀⠀⠀⠀⠀⠀⠀⠀⠀⠀⣀⣀⣀⣀⣀⣼⣿⡇⠀⠀⠀⠀⠀⠀⠀⠀⠀⠀⠀⠀⠸⢿⣿⣿⣿⣿⣿⡇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⠀⠀⠀⠀⠀⠀⠀⠀⠀⠀⠀⠀⠀⠀⠀⠀⠀⠀⠀⠀⠀⠀⠀⠀⠀⠀⠀⠀⠀⠀⠀⠀⠀⠀⠀⠀⠀⠀⠀⠀⠀⠀⠀⠀⠀⠀⠀⠀⠀⠀⠀⠀⠀⠀⠀⠀⠀⠀⠀⠀⠀⠀⣹⠟⠉⠉⠿⣿⣿⣿⡇⠀⠀⠀⠀⠀⠀⠀⠀⠀⠀⠀⠀⠀⠀⣿⣿⣿⣿⣿⡇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⠀⠀⠀⠀⠀⠀⠀⠀⠀⠀⠀⠀⠀⠀⠀⠀⠀⠀⠀⠀⠀⠀⠀⠀⠀⠀⠀⠀⠀⠀⠀⠀⠀⠀⠀⠀⠀⠀⠀⠀⠀⠀⠀⠀⠀⠀⠀⠀⠀⠀⠀⠀⠀⠀⠀⠀⠀⠀⠀⠀⠀⠀⣿⠀⠀⠀⣴⣿⣿⣿⡇⠀⠀⠀⠀⠀⠀⠀⠀⠀⠀⠀⠀⠀⠻⠟⠻⠿⢿⣿⡇</a:t>
            </a:r>
            <a:br/>
            <a:r>
              <a:t>⠀⠀⠀⠀⠀⠀⠀⠀⠀⠀⠀⠀⠀⠀⠀⠀⠀⠀⠀⠀⠀⠀⠀⠀⠀⠀⠀⠀⠀⠀⠀⠀⠀⠀⠀⠀⠀⠀⠀⠀⠀⠀⠀⠀⠀⠀⠀⠀⠀⠀⠀⠀⠀⠀⠀⠀⠀⠀⠀⠀⠀⡀⣻⡆⠀⢀⣼⣿⣿⣿⡇⠀⠀⠀⠀⠀⠀⠀⠀⠀⢀⣠⣤⡀⠀⠀⠀⠀⠀⠹⡇</a:t>
            </a:r>
            <a:br/>
            <a:r>
              <a:t>⠀⠀⠀⠀⠀⠀⠀⠀⠀⠀⠀⠀⠀⠀⠀⠀⠀⠀⠀⠀⠀⠀⠀⠀⠀⠀⠀⠀⠀⠀⠀⠀⠀⠀⠀⠀⠀⠀⠀⠀⠀⠀⠀⠀⠀⠀⠀⠀⠀⠀⠀⠀⠀⠀⠀⠀⠀⠀⠀⠙⢿⣿⣿⣿⣦⣿⢿⣿⣿⣿⡇⠀⠀⠀⠀⠀⠀⠀⠀⣴⣿⣿⣷⣤⣀⠀⠀⠀⠀⠀⠀</a:t>
            </a:r>
            <a:br/>
            <a:r>
              <a:t>⠀⠀⠀⠀⠀⠀⠀⠀⠀⠀⠀⠀⠀⠀⠀⠀⠀⠀⠀⠀⠀⠀⠀⣀⣀⡀⠀⠀⠀⠀⠀⠀⠀⠀⠀⠀⠀⠀⠀⠀⠀⣀⣤⣤⣴⣶⣶⣶⣶⣶⣶⣶⣶⣶⣶⣶⣶⣶⣶⣶⣾⣿⣿⣿⣿⣦⣾⣿⣿⣿⡇⠀⠀⠀⠀⢠⣀⣠⣸⣿⣿⣿⣿⣿⣿⣷⡀⠀⠀⠀⠀</a:t>
            </a:r>
            <a:br/>
            <a:r>
              <a:t>⠀⠀⠀⠀⠀⠀⠀⠀⠀⠀⠀⠀⠀⠀⠀⠀⠀⠀⠀⢀⣴⣾⣿⣿⣿⣿⣿⣿⣿⣿⣿⣶⣶⣶⣶⣶⣦⣤⣤⣤⣾⣿⣿⣿⣿⣿⣿⣿⣿⣿⣿⣿⣿⣿⣿⣿⣿⣿⣿⣿⣿⣿⣿⣿⣿⣿⣿⣿⣿⣿⡇⠀⠀⠀⠀⠀⠀⠀⠉⢹⣿⣿⣿⣿⣿⡿⠿⠂⠀⠀⠀</a:t>
            </a:r>
            <a:br/>
            <a:r>
              <a:t>⠀⠀⠀⠀⠀⠀⠀⠀⠀⠀⠀⠀⠀⠀⠀⠀⠀⠀⠀⠀⠙⠻⢿⣿⣿⣿⣿⣿⣿⣿⣿⣿⣿⣿⣿⣿⣿⣿⣿⣿⣿⣿⣿⣿⣿⣿⣿⣿⡿⠀⠀⠀⠀⠀⠉⠉⠉⠙⠛⡟⠻⣿⣿⣿⣿⣿⣿⣿⣿⣿⡇⠀⠀⠀⠀⠀⠀⠀⠀⠀⠀⠀⠀⠀⠀⠀⠀⠀⠀⠀⠀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⠀⠀⠀⠀⠀⠀⠀⠀⠀⠀⠀⠀⠀⠀⠀⠀⠀⠀⠀⠀⠀⠀⠀⠀⠀⠀⠀⠀⠀⠀⠀⠀⠀⠀⠀⠀⠀⠀⠀⠀⠀⠀⠀⠉⠀⠀⠀⠀⠀⠀⠀⠀⠀⠀⠀⠀⠀⠀⠀⡇⠀⠛⠛⠻⣿⣿⣿⣿⣿⣿⡇⠀⠀⠀⠀⠀⠀⠀⠀⠀⠀⠀⠀⠀⠀⠀⠄⠀⠀⠀⠀</a:t>
            </a:r>
            <a:br/>
            <a:r>
              <a:t>⠀⠀⠀⠀⠀⠀⠀⠀⠀⠀⠀⠀⠀⠀⠀⠀⠀⠀⠀⠀⠀⠀⠀⠀⠀⠀⠀⠀⠀⠀⠀⠀⠀⠀⠀⠀⠀⠀⠀⠀⠀⠀⠀⠀⠀⠀⠀⠀⠀⠀⠀⠀⠀⠀⠀⠀⠀⠀⢸⠇⠀⠀⠀⠀⢹⣿⣿⣿⣿⣿⡇⠀⠀⠀⠀⠀⠀⠀⠀⠀⠀⠀⠀⠀⠀⠀⠀⠀⠀⠀⠀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⠀⠀⠀⠀⠀⠀⠀⠀⠀⠀⠀⠀⠀⠀⠀⠀⠀⠀⠀⠀⠀⠀⠀⠀⠀⠀⠀⠀⠀⠀⠀⠀⠀⠀⠀⠀⠀⠀⠀⠀⠀⠀⠀⠀⠀⠀⠀⠀⠀⠀⠀⠀⠀⠀⠀⠀⠀⢀⡾⠀⠀⠀⠀⠀⣿⣿⣿⣿⣿⣿⡇⠀⠀⠀⠀⣴⣷⣤⣤⣤⣀⣀⠀⠀⠀⠀⠀⠀⠀⠀⠀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⠀⠀⠀⠀⠀⠀⠀⠀⠀⠀⠀⠀⠀⠀⠀⠀⠀⠀⠀⠀⠀⠀⠀⠀⠀⠀⠀⠀⠀⠀⠀⠀⠀⠀⠀⠀⠀⠀⠀⠀⠀⠀⠀⠀⠀⠀⠀⠀⠀⠀⠀⠀⠀⠀⠀⠀⣠⡞⠁⠀⠀⠀⠀⢀⣿⣿⣿⣿⣿⣿⡇⠀⠀⠀⢰⣿⣿⣿⣿⣿⣿⣿⣷⣀⣀⠀⠀⠀⠀⠀⠀</a:t>
            </a:r>
            <a:br/>
            <a:r>
              <a:t>⠀⠀⠀⠀⠀⠀⠀⠀⠀⠀⠀⠀⠀⠀⠀⠀⠀⠀⠀⠀⠀⠀⠀⠀⠀⠀⠀⠀⠀⠀⠀⠀⠀⠀⠀⠀⠀⠀⠀⠀⠀⠀⠀⠀⠀⠀⠀⠀⠀⠀⠀⠀⠀⣀⣤⠞⠋⠀⠀⠀⠀⠀⢴⣿⣿⣿⣿⣿⣿⣿⡇⠀⠀⠀⠈⢿⣿⣿⣿⣿⣿⣿⡟⣿⡥⠀⣼⣿⣿⣿⡇</a:t>
            </a:r>
            <a:br/>
            <a:r>
              <a:t>⠀⠀⠀⠀⠀⠀⠀⠀⠀⠀⠀⠀⠀⠀⠀⠀⠀⠀⠀⠀⠀⠀⠀⠀⠀⠀⠀⠀⠀⠀⠀⠀⠀⠀⠀⠀⠀⠀⠀⠀⠀⠀⠀⠀⠀⠀⠀⠀⠀⠀⠐⠾⠛⠉⠀⠀⠀⠀⠀⠀⠀⠀⠀⣽⣿⣿⣿⣿⣿⣿⡇⠀⠀⠀⠀⠀⠙⢿⣿⣿⣿⡿⠁⢶⠁⢰⣿⣿⣿⣿⡇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⠀⠀⠀⠀⠀⠀⠀⠀⠀⠀⠀⠀⠀⠀⠀⠀⠀⠀⠀⠀⠀⠀⠀⠀⠀⠀⠀⠀⠀⠀⠀⠀⠀⠀⠀⠀⠀⠀⠀⠀⠀⠀⠀⠀⠀⠀⠀⠀⠀⠀⠀⠀⠀⠀⠀⠀⠀⠀⠀⠀⠀⠀⣰⣿⣿⣿⣿⣿⣿⣿⡇⠀⠀⠀⠀⠀⠀⠀⠈⠻⣿⠃⠀⠈⠀⣾⣿⣿⣿⣿⡇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⠀⠀⠀⠀⠀⠀⠀⠀⠀⠀⠀⠀⠀⠀⠀⠀⠀⠀⠀⠀⠀⠀⠀⠀⠀⠀⠀⠀⠀⠀⠀⠀⠀⠀⠀⠀⠀⠀⠀⠀⠀⠀⠀⠀⠀⠀⠀⠀⠀⠀⠀⠀⠀⠀⠀⠀⠀⠀⠀⠀⠀⢠⣿⣿⣿⣿⣿⣿⣿⣿⡇⠀⠀⠀⠀⠀⠀⠀⠀⠀⠀⠀⠀⠀⠀⣿⣿⣿⣿⣿⡇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⠀⠀⠀⠀⠀⠀⠀⠀⠀⠀⠀⠀⠀⠀⠀⠀⠀⠀⠀⠀⠀⠀⠀⠀⠀⠀⠀⠀⠀⠀⠀⠀⠀⠀⠀⠀⠀⠀⠀⠀⠀⠀⠀⠀⠀⠀⠀⠀⠀⠀⠀⠀⠀⠀⠀⠀⠀⠀⠀⠀⠀⣾⣿⣿⣿⣿⣿⣿⣿⣿⡇⠀⠀⠀⠀⠀⠀⠀⠀⣤⡀⠀⠀⠀⠀⣿⣿⣿⣿⣿⡇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⠀⠀⠀⠀⠀⠀⠀⠀⠀⠀⠀⠀⠀⠀⠀⠀⠀⠀⠀⠀⠀⠀⠀⠀⠀⠀⠀⠀⠀⠀⠀⠀⠀⠀⠀⠀⠀⠀⠀⠀⠀⠀⠀⠀⠀⠀⠀⠀⠀⠀⠀⠀⠀⠀⠀⠀⠀⠀⠀⠀⢰⣿⣿⣿⣿⣿⣿⣿⣿⣿⡇⠀⠀⠀⠀⠀⠀⠀⠀⠹⣿⡆⠀⠀⠀⢿⣿⣿⣿⣿⡇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⠀⠀⠀⠀⠀⠀⠀⠀⠀⠀⠀⠀⠀⠀⠀⠀⠀⠀⠀⠀⠀⠀⠀⠀⠀⠀⠀⠀⠀⠀⠀⠀⠀⠀⠀⠀⠀⠀⠀⠀⠀⠀⠀⠀⠀⠀⠀⠀⠀⠀⠀⠀⠀⠀⠀⠀⠀⠀⠀⠀⣾⣿⣿⣿⣿⣿⣿⣿⣿⣿⡇⠀⠀⠀⠀⠀⠀⠀⠀⠀⢿⣿⡀⠀⠀⠘⣿⣿⣿⣿⡇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⠀⠀⠀⠀⠀⠀⠀⠀⠀⠀⠀⠀⠀⠀⠀⠀⠀⠀⠀⠀⠀⠀⠀⠀⠀⠀⠀⠀⠀⠀⠀⠀⠀⠀⠀⠀⠀⠀⠀⠀⠀⠀⠀⠀⠀⠀⠀⠀⠀⠀⠀⠀⠀⠀⠀⠀⠀⠀⠀⠀⣿⣿⣿⣿⣿⣿⣿⣿⣿⣿⡇⠀⠀⠀⠀⠀⠀⠀⠀⠀⠀⠙⢷⣤⣄⣀⣸⣿⣿⣿⡇</a:t>
            </a:r>
            <a:br/>
            <a:r>
              <a:t>⠀⠀⠀⠀⠀⠀⠀⠀⠀⠀⠀⠀⠀⠀⠀⠀⠀⠀⠀⠀⠀⠀⠀⠀⠀⠀⠀⠀⠀⠀⠀⠀⠀⠀⠀⠀⠀⠀⠀⠀⠀⠀⠀⠀⠀⠀⠀⠀⠀⠀⠀⠀⠀⠀⠀⠀⠀⠀⠀⣸⣿⣿⣿⣿⣿⣿⣿⣿⣿⣿⡇⠀⠀⠀⠀⠀⠀⠀⠀⠀⠀⠀⠈⢻⣿⣿⣿⣿⣿⣿⡇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⠀⠀⠀⠀⠀⠀⠀⠀⠀⠀⠀⠀⠀⠀⠀⠀⠀⠀⠀⠀⠀⠀⠀⠀⠀⠀⠀⠀⠀⠀⠀⠀⠀⠀⠀⠀⠀⠀⠀⠀⠀⠀⠀⠀⠀⠀⠀⠀⠀⠀⠀⠀⠀⠀⠀⠀⠀⠀⠀⣿⣿⣿⣿⣿⣿⣿⣿⣿⣿⣿⡇⠀⠀⠀⠀⠀⠀⠀⠀⠀⠀⠀⢀⣴⣿⣿⣿⣿⣿⣿⡇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⠀⠀⠀⠀⠀⠀⠀⠀⠀⠀⠀⠀⠀⠀⠀⠀⠀⠀⠀⠀⠀⠀⠀⠀⠀⠀⠀⠀⠀⠀⠀⠀⠀⠀⠀⠀⠀⠀⠀⠀⠀⠀⠀⠀⠀⠀⠀⠀⠀⠀⠀⠀⠀⠀⠀⠀⠀⠀⠀⠹⣿⣿⣿⣿⣿⣿⣿⣿⣿⣿⡇⠀⠀⠀⠀⠀⠀⠀⠀⠀⢶⣾⣿⣿⣿⣿⣿⣿⣿⣿⡇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⠀⠀⠀⠀⠀⠀⠀⠀⠀⠀⠀⠀⠀⠀⠀⠀⠀⠀⠀⠀⠀⠀⠀⠀⠀⠀⠀⠀⠀⠀⠀⠀⠀⠀⠀⠀⠀⠀⠀⠀⠀⠀⠀⠀⠀⠀⠀⠀⠀⠀⠀⠀⠀⠀⠀⠀⠀⠀⠀⠀⠉⠻⢿⣿⣿⣿⣿⣿⣿⣿⡇⠀⠀⠀⠀⠀⠀⠀⠀⠀⠘⣿⣿⣿⣿⣿⣿⣿⣿⣿⡇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⠀⠀⠀⠀⠀⠀⠀⠀⠀⠀⠀⠀⠀⠀⠀⠀⠀⠀⠀⠀⠀⠀⠀⠀⠀⠀⠀⠀⠀⠀⠀⠀⠀⠀⠀⠀⠀⠀⠀⠀⠀⠀⠀⠀⠀⠀⠀⠀⠀⠀⠀⠀⠀⠀⠀⠀⠀⠀⠀⠀⠀⠀⠀⢸⣿⣿⣿⣿⣿⣿⣷⣴⣄⠀⠀⠀⠀⠀⠀⠀⠀⢹⣿⣿⣿⣿⣿⣿⣿⣿⡇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⠀⠀⠀⠀⠀⠀⠀⠀⠀⠀⠀⠀⠀⠀⠀⠀⠀⠀⠀⠀⠀⠀⠀⠀⠀⠀⠀⠀⠀⠀⠀⠀⠀⠀⠀⠀⠀⠀⠀⠀⠀⠀⠀⠀⠀⠀⠀⠀⠀⠀⠀⠀⠀⠀⠀⠀⠀⠀⠀⠀⠀⠀⠀⢸⣿⣿⣿⣿⣿⣿⡿⣿⣿⡄⠀⠀⠀⠀⠀⠀⠀⠀⣿⣿⣿⣿⣿⣿⣿⣿⡇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⣿⣿⣿⣿⣿⣿⣿⣿⣿⣿⣿⣿⣿⣿⣿⣿⣿⣿⣿⣿⣿⣿⣿⣿⣿⣿⣿⣿⣿⣿⣿⣿⣿⣿⣿⣿⣿⣿⣿⣿⣿⣿⣿⣿⣿⣿⣿⣿⣿⣿⣿⡿⠉⠀⠀⠀⠈⠙⠿⣿⣿⣿⣿⣿⣿⣿⣿⣿⣿⣿⣿⣿⣿⣿⣿⣿⣿⣿⣿⣿⣿⣿⣿⣿⣿⣿⣿⣿⣿⣿⡇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⣿⣿⣿⣿⣿⣿⣿⣿⣿⣿⣿⣿⣿⣿⣿⣿⣿⣿⣿⣿⣿⣿⣿⣿⣿⣿⣿⣿⣿⣿⣿⣿⣿⣿⣿⣿⣿⣿⣿⣿⣿⣿⣿⣿⣿⣿⣿⣿⣿⣿⣿⡇⠀⠀⠀⠀⠀⠀⠀⠈⠻⠿⣿⠿⠿⠿⠿⣿⣿⣿⣿⣿⣿⣿⣿⣿⣿⣿⣿⣿⣿⣿⣿⣿⣿⣿⣿⣿⣿⣿⡇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⣿⣿⣿⣿⣿⣿⣿⣿⣿⣿⣿⣿⣿⣿⣿⣿⣿⣿⣿⣿⣿⣿⣿⣿⣿⣿⣿⣿⣿⣿⣿⣿⣿⣿⣿⣿⣿⣿⣿⣿⣿⣿⣿⣿⣿⣿⣿⣿⣿⣿⣿⣇⠀⠀⠀⠀⠀⠀⠀⠀⠀⠀⠀⠀⠀⠀⠀⠀⠙⢿⣿⣿⣿⣿⣿⣿⣿⣿⣿⣿⣿⣿⣿⣿⣿⣿⣿⣿⣿⣿⡇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⣿⣿⣿⣿⣿⣿⣿⣿⣿⣿⣿⣿⣿⣿⣿⣿⣿⣿⣿⣿⣿⣿⣿⣿⣿⣿⣿⣿⣿⣿⣿⣿⣿⣿⣿⣿⣿⣿⣿⣿⣿⣿⣿⣿⣿⣿⣿⣿⣿⣿⡿⠟⠀⠀⠀⠀⠀⠀⠀⠀⠀⠀⠀⠀⠀⠀⠀⠀⠀⠀⠹⣿⣿⣿⣿⣿⣿⣿⣿⣿⣿⣿⣿⣿⣿⣿⣿⣿⣿⣿⡇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⣿⣿⣿⣿⣿⣿⣿⣿⣿⣿⣿⣿⣿⣿⣿⣿⣿⣿⣿⣿⣿⣿⣿⣿⣿⣿⣿⣿⣿⣿⣿⣿⣿⣿⣿⣿⣿⣿⣿⣿⣿⣿⣿⣿⡆⠀⠀⠀⠀⠀⠀⠀⠀⠀⠀⠀⠀⠀⠀⠀⠀⠀⠀⠀⠀⠀⠀⠀⠀⠀⠀⠀⠀⠀⠀⣿⣿⣿⣿⣿⣿⣿⣿⣿⣿⣿⣿⣿⣿⣿⡇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⣿⣿⣿⣿⣿⣿⣿⣿⣿⣿⣿⣿⣿⣿⣿⣿⣿⣿⣿⣿⣿⣿⣿⣿⣿⣿⣿⣿⣿⣿⣿⣿⣿⣿⣿⣿⣿⣿⣿⣿⣿⣿⣿⣿⣧⣄⠀⠀⠀⠀⠀⠀⠀⠀⠀⠀⠀⠀⠀⠀⠀⠀⠀⠀⠀⠀⠀⠀⠀⠀⠀⠀⠀⠀⠀⢹⣿⣿⣿⣿⣿⣿⣿⣿⣿⣿⣿⣿⣿⣿⡇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⣿⣿⣿⣿⣿⣿⣿⣿⣿⣿⣿⣿⣿⣿⣿⣿⣿⣿⣿⣿⣿⣿⣿⣿⣿⣿⣿⣿⣿⣿⣿⣿⣿⣿⣿⣿⣿⣿⣿⣿⣿⣿⣿⣿⣿⣿⣿⣷⣴⠀⠀⠀⠀⠀⠀⠀⠀⠀⠀⠀⠀⠀⠀⠀⠀⠀⠀⠀⠀⠀⠀⠀⠀⠀⠀⢸⣿⣿⣿⣿⣿⣿⣿⣿⣿⣿⣿⣿⣿⣿⡇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⣿⣿⣿⣿⣿⣿⣿⣿⣿⣿⣿⣿⣿⣿⣿⣿⣿⣿⣿⣿⣿⣿⣿⣿⣿⣿⣿⣿⣿⣿⣿⣿⣿⣿⣿⣿⣿⣿⣿⣿⣿⣿⣿⣿⣿⣿⣿⣿⠋⠀⠀⠀⠀⠀⠀⠀⠀⠀⠀⠀⠀⠀⠀⠀⠀⠀⠀⠀⠀⠀⠀⠀⠀⠀⠀⢸⣿⣿⣿⣿⣿⣿⣿⣿⣿⣿⣿⣿⣿⣿⡇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⣿⣿⣿⣿⣿⣿⣿⣿⣿⣿⣿⣿⣿⣿⣿⣿⣿⣿⣿⣿⣿⣿⣿⣿⣿⣿⣿⣿⣿⣿⣿⣿⣿⣿⣿⣿⣿⣿⣿⣿⣿⣿⣿⣿⣿⣿⣿⣿⣷⣦⠀⠀⠀⠀⠀⠀⠀⠀⠀⠀⠀⠀⠀⠀⠀⠀⠀⠀⠀⠀⠀⠀⠀⠀⠀⢸⣿⣿⣿⣿⣿⣿⣿⣿⣿⣿⣿⣿⣿⣿⡇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⣿⣿⣿⣿⣿⣿⣿⣿⣿⣿⣿⣿⣿⣿⣿⣿⣿⣿⣿⣿⣿⣿⣿⣿⣿⣿⣿⣿⣿⣿⣿⣿⣿⣿⣿⣿⣿⣿⣿⣿⣿⣿⣿⣿⣿⣿⣿⣿⣿⣿⣿⣿⠀⠀⠀⠀⢸⡄⠀⠀⠀⠀⠀⠀⠀⠀⠀⠀⠀⠀⠀⠀⠀⠀⠀⠀⣿⣿⣿⣿⣿⣿⣿⣿⣿⣿⣿⣿⣿⣿⡇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⣿⣿⣿⣿⣿⣿⣿⣿⣿⣿⣿⣿⣿⣿⣿⣿⣿⣿⣿⣿⣿⣿⣿⣿⣿⣿⣿⣿⣿⣿⣿⣿⣿⣿⣿⣿⣿⣿⣿⣿⣿⣿⣿⣿⣿⣿⣿⣿⣿⣿⣿⣯⡄⠀⠀⠀⠈⠁⠀⠀⠀⠀⠀⠀⠀⠀⠀⠀⠀⠀⠀⠀⡄⠀⠀⠀⣿⣿⣿⣿⣿⣿⣿⣿⣿⣿⣿⣿⣿⣿⡇</a:t>
            </a:r>
            <a:br/>
            <a:r>
              <a:t>⣿⣿⣿⣿⣿⣿⣿⣿⣿⣿⣿⣿⣿⣿⣿⣿⣿⣿⣿⣿⣿⣿⣿⣿⣿⣿⣿⣿⣿⡏⣿⣿⣿⣿⣿⣿⣿⣿⣿⣿⣿⣿⣿⣿⣿⣿⣿⣿⣿⣿⣿⣿⡇⠀⠀⠀⠀⠀⠀⠀⠀⠀⠀⠀⠀⠀⠀⠀⠀⠀⠀⠀⢱⡀⢱⡀⣿⣿⣿⣿⣿⣿⣿⣿⣿⣿⣿⣿⣿⣿⡇</a:t>
            </a:r>
            <a:br/>
            <a:r>
              <a:t>⣿⣿⣿⣿⣿⣿⣿⣿⣿⣿⣿⣿⣿⣿⣿⣿⣿⣿⣿⣿⣿⣿⣿⣿⣿⣿⡿⠛⠋⠁⠀⠀⠀⠀⠈⢻⣿⣿⣿⣿⣿⣿⣿⣿⣿⣿⣿⣿⣿⣿⣿⣿⣿⠀⠀⠀⠀⠀⠀⠀⠀⠀⠀⠀⠀⠀⠀⠀⠀⠀⠀⢠⠘⣷⡘⣷⣼⣿⣿⣿⣿⣿⣿⣿⣿⣿⣿⣿⣿⣿⡇</a:t>
            </a:r>
            <a:br/>
            <a:r>
              <a:t>⣿⣿⣿⣿⣿⣿⣿⣿⣿⣿⣿⣿⣿⣿⣿⣿⣿⣿⣿⣿⣿⣿⣿⣿⣿⡇⠀⠀⠀⠀⠀⠀⠀⠀⠀⠀⣿⣿⣿⣿⣿⣿⣿⣿⣿⣿⣿⣿⣿⣿⣿⣿⡟⠀⠀⠀⠀⠀⠀⠀⠀⠀⠀⠀⠀⠀⠀⠀⠀⠀⠀⢸⣧⣿⣷⣿⣿⣿⣿⣿⣿⣿⣿⣿⣿⣿⣿⣿⣿⣿⡇</a:t>
            </a:r>
            <a:br/>
            <a:r>
              <a:t>⣿⣿⣿⣿⣿⣿⣿⣿⣿⣿⣿⣿⣿⣿⣿⣿⣿⣿⣿⣿⣿⣿⣿⣿⣿⠀⠀⠀⠀⠀⠀⠀⠀⠀⠀⠀⣿⣿⣿⣿⣿⣿⣿⣿⣿⣿⣿⣿⡿⠛⠛⠻⠁⠀⠀⠀⠀⠀⠀⠀⠀⠀⠀⠀⠀⠀⠀⠀⠀⢠⡀⢸⣿⣿⣿⣿⣿⣿⣿⣿⣿⣿⣿⣿⣿⣿⣿⣿⣿⣿⡇</a:t>
            </a:r>
            <a:br/>
            <a:r>
              <a:t>⣿⣿⣿⣿⣿⣿⣿⣿⣿⣿⣿⣿⣿⣿⣿⣿⣿⣿⣿⣿⣿⣿⣿⣿⣿⡆⠀⠀⠀⠀⠀⠀⠀⠀⠀⠀⠙⢿⣿⣿⣿⣿⣿⣿⣿⣿⣿⣿⡇⠀⠀⠀⠀⠀⠀⠀⠀⠀⠀⠀⠀⠀⠀⠀⠀⠀⠀⠀⠀⠸⣷⣈⣿⣿⣿⣿⣿⣿⣿⣿⣿⣿⣿⣿⣿⣿⣿⣿⣿⣿⡇</a:t>
            </a:r>
            <a:br/>
            <a:r>
              <a:t>⣿⣿⣿⣿⣿⣿⣿⣿⣿⣿⣿⣿⣿⣿⣿⣿⣿⣿⣿⣿⣿⣿⣿⣿⣿⣧⠀⠀⠀⠀⠀⠀⠀⠀⠀⠀⠀⠀⠀⠉⠙⠻⢿⣿⣿⣿⣿⣿⠇⠀⠀⠀⠀⠀⠀⠀⠀⠀⠀⠀⠀⠀⠀⠀⠀⠀⠀⠀⠀⠀⣿⣿⣿⣿⣿⣿⣿⣿⣿⣿⣿⣿⣿⣿⣿⣿⣿⣿⣿⣿⡇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⣿⣿⣿⣿⣿⣿⣿⣿⣿⣿⣿⣿⣿⣿⣿⣿⣿⣿⣿⣿⣿⣿⣿⣿⣿⣿⣷⣄⠀⠀⠀⠀⠀⠀⠀⠀⠀⠀⠀⠀⠀⠀⠀⠈⠉⠻⠟⠁⠀⠀⠀⠀⠀⠀⠀⠀⠀⠀⠀⠀⠀⠀⠀⠀⠀⠀⠀⠀⠀⠀⢸⣿⣿⣿⣿⣿⣿⣿⣿⣿⣿⣿⣿⣿⣿⣿⣿⣿⣿⣿⡇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⣿⣿⣿⣿⣿⣿⣿⣿⣿⣿⣿⣿⣿⣿⣿⣿⣿⣿⣿⣿⣿⣿⣿⣿⣿⣿⣿⣿⣿⣶⣦⣤⣤⠀⠀⠀⠀⠀⠀⠀⠀⠀⠀⠀⠀⠀⠀⠀⠀⠀⠀⠀⠀⠀⠀⠀⠀⠀⠀⠀⠀⠀⠀⠀⠀⠀⠀⠀⠀⠀⠘⣿⣿⣿⣿⣿⣿⣿⣿⣿⣿⣿⣿⣿⣿⣿⣿⣿⣿⣿⡇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⣿⣿⣿⣿⣿⣿⣿⣿⣿⣿⣿⣿⣿⣿⣿⣿⣿⣿⣿⣿⣿⣿⣿⣿⣿⣿⣿⣿⣿⣿⣿⣿⡃⠀⠀⠀⠀⠀⠀⠀⠀⠀⠀⠀⠀⠀⠀⠀⠀⠀⠀⠀⠀⠀⠀⠀⠀⠀⠀⠀⠀⠀⠀⠀⠀⠀⠀⠀⠀⠀⠀⢸⠿⠟⠛⠉⠉⣩⣿⣿⣿⣿⣿⣿⣿⣿⣿⣿⣿⣿⡇</a:t>
            </a:r>
            <a:br/>
            <a:r>
              <a:t>⣿⣿⣿⣿⣿⣿⣿⣿⣿⣿⣿⣿⣿⣿⣿⣿⣿⣿⣿⣿⣿⣿⣿⣿⣿⣿⣿⣿⣿⣿⣿⣿⡁⠀⠀⠀⠀⠀⠀⠀⠀⠀⠀⠀⠀⠀⠀⠀⠀⠀⠀⠀⠀⠀⠀⠀⠀⠀⠀⠀⠀⠀⠀⠀⠀⠀⠀⠀⠀⠀⠀⠀⠀⣠⣤⣤⣶⣿⣿⣿⣿⣿⣿⣿⣿⣿⣿⣿⣿⣿⡇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⣿⣿⣿⣿⣿⣿⣿⣿⣿⣿⣿⣿⣿⣿⣿⣿⣿⣿⣿⣿⣿⣿⣿⣿⣿⣿⣿⣿⣿⣿⣿⡇⠀⠀⠀⠀⠀⠀⠀⠀⠀⠀⠀⠀⠀⠀⠀⠀⠀⠀⠀⠀⠀⠀⠀⠀⠀⠀⠀⠀⠀⠀⠀⠀⠀⠀⠀⠀⠀⠀⠀⠀⠀⠀⠹⣿⣿⣿⣿⣿⣿⣿⣿⣿⣿⣿⣿⣿⣿⣿⡇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⠀⠀⠀⠀⠀⠀⠀⠀⠀⠀⠀⠀⠀⠀⠀⠀⠀⠀⠀⠀⠀⠀⠀⠀⠀⠀⠀⠀⠀⠀⠀⠀⠀⠀⠀⠀⠀⠀⠀⠀⠀⠀⠀⠀⠀⠀⠀⠀⠀⠀⠀⠀⠀⠀⠀⠀⠀⠀⠀⠀⠀⠀⠀⠀⠀⠀⠀⠀⠀⠀⠀⠀⠀⠀⠀⠀⢸⣿⣿⠿⠛⠛⠛⠛⢿⣿⣿⣿⡿⣿⡇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⠀⠀⠀⠀⠀⠀⠀⠀⠀⠀⠀⠀⠀⠀⠀⠀⠀⠀⠀⠀⠀⠀⠀⠀⠀⠀⠀⠀⠀⠀⠀⠀⠀⠀⠀⠀⠀⠀⠀⠀⠀⠀⠀⠀⠀⠀⠀⠀⠀⠀⠀⠀⠀⠀⠀⠀⠀⠀⠀⠀⠀⠀⠀⠀⠀⠀⠀⠀⠀⠀⠀⠀⠀⠀⠀⠀⠈⠉⠁⠀⠀⠀⠀⠀⠀⠈⠀⠀⠀⢸⡇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⠀⠀⠀⠀⠀⠀⠀⠀⠀⠀⠀⠀⠀⠀⠀⠀⠀⠀⠀⠀⠀⠀⠀⠀⠀⠀⠀⠀⠀⠀⠀⠀⠀⠀⠀⠀⠀⠀⠀⠀⠀⠀⠀⠀⠀⠀⠀⠀⠀⠀⠀⠀⠀⠀⠀⠀⠀⠀⠀⠀⠀⠀⠀⠀⠀⠀⠀⠀⠀⠀⠀⠀⠀⠀⠀⣠⡆⠀⠀⠀⠀⠀⠀⠀⠀⠀⠀⠀⠀⠀⡇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⠀⠀⠀⠀⠀⠀⠀⠀⠀⠀⠀⠀⠀⠀⠀⠀⠀⠀⠀⠀⠀⠀⠀⠀⠀⠀⠀⠀⠀⠀⠀⠀⠀⠀⠀⠀⠀⠀⠀⠀⠀⠀⠀⠀⠀⠀⠀⠀⠀⠀⠀⠀⠀⠀⠀⠀⠀⠀⠀⠀⠀⠀⠀⠀⠀⠀⠀⠀⠀⠀⠀⠀⠀⢀⣰⣿⡇⠀⠀⠀⠀⠀⠀⠀⠀⠀⠀⠀⠀⠀⠇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⠀⠀⠀⠀⠀⠀⠀⠀⠀⠀⠀⠀⠀⠀⠀⠀⠀⠀⠀⠀⠀⠀⠀⠀⠀⠀⠀⠀⠀⠀⠀⠀⠀⠀⠀⠀⠀⠀⠀⠀⠀⠀⠀⠀⠀⠀⠀⠀⠀⠀⠀⠀⠀⠀⠀⠀⠀⠀⠀⠀⠀⠀⠀⠀⠀⠀⠀⠀⠀⣸⠟⠛⠻⣿⣿⣿⡇⠀⠀⠀⠀⠀⠀⠀⠀⠀⠀⠀⠀⠀⠀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⠀⠀⠀⠀⠀⠀⠀⠀⠀⠀⠀⠀⠀⠀⠀⠀⠀⠀⠀⠀⠀⠀⠀⠀⠀⠀⠀⠀⠀⠀⠀⠀⠀⠀⠀⠀⠀⠀⠀⠀⠀⠀⠀⠀⠀⠀⠀⠀⠀⠀⠀⠀⠀⠀⠀⠀⠀⠀⠀⠀⠀⠀⠀⠀⠀⠀⠀⠀⢰⡇⠀⠀⢤⣿⣿⣿⡇⠀⠀⠀⠀⠀⠀⠀⠀⠀⠀⠀⠀⠀⠀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⠀⠀⠀⠀⠀⠀⠀⠀⠀⠀⠀⠀⠀⠀⠀⠀⠀⠀⠀⠀⠀⠀⠀⠀⠀⠀⠀⠀⠀⠀⠀⠀⠀⠀⠀⠀⠀⠀⠀⠀⠀⠀⠀⠀⠀⠀⠀⠀⠀⠀⠀⠀⠀⠀⠀⠀⠀⠀⠀⠀⠀⠀⠀⠀⠀⠀⠀⠀⠘⣷⠀⠀⣰⣿⣿⣿⡇⠀⠀⠀⠀⠀⠀⠀⠀⠀⠀⣀⣤⣦⡀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⠀⠀⠀⠀⠀⠀⠀⠀⠀⠀⠀⠀⠀⠀⠀⠀⠀⠀⠀⠀⠀⠀⠀⠀⠀⠀⠀⠀⠀⠀⠀⠀⠀⠀⠀⠀⠀⠀⠀⠀⠀⠀⠀⠀⠀⠀⠀⠀⠀⠀⠀⠀⠀⠀⠀⠀⠀⠀⠀⠀⠀⠀⠀⠀⠀⠈⠻⣿⣿⣿⣧⣼⡿⣿⣿⣿⡇⠀⠀⠀⠀⠀⠀⠀⠀⣠⣼⣿⣿⣿⡆</a:t>
            </a:r>
            <a:br/>
            <a:r>
              <a:t>⠀⠀⠀⠀⠀⠀⠀⠀⠀⠀⠀⠀⠀⠀⠀⠀⠀⠀⠀⠀⠀⠀⠀⠀⠀⠀⠀⠀⠀⠀⠀⠀⠀⠀⠀⠀⠀⠀⠀⠀⠀⠀⠀⠀⠀⠀⠀⢀⣀⣤⣤⣶⣶⣶⣶⣶⣶⣶⣶⣶⣶⣶⣶⣤⣤⣤⣤⣿⣿⣿⣿⣿⣴⣿⣿⣿⡇⠀⠀⠀⠀⠀⣀⢠⣄⣿⣿⣿⣿⣿⡇</a:t>
            </a:r>
            <a:br/>
            <a:r>
              <a:t>⠀⠀⠀⠀⠀⠀⠀⠀⠀⠀⠀⠀⠀⠀⠀⠀⠀⠀⠀⠀⠀⠀⠀⠀⠀⠀⣠⣴⣾⣿⣿⣿⣿⣿⣿⣿⣷⣶⣶⣶⣶⣶⣤⣤⣤⣤⣤⣿⣿⣿⣿⣿⣿⣿⣿⣿⣿⣿⣿⣿⣿⣿⣿⣿⣿⣿⣿⣿⣿⣿⣿⣿⣿⣿⣿⣿⡇⠀⠀⠀⠀⠀⠀⠀⠈⠉⣿⣿⣿⣿⡇</a:t>
            </a:r>
            <a:br/>
            <a:r>
              <a:t>⠀⠀⠀⠀⠀⠀⠀⠀⠀⠀⠀⠀⠀⠀⠀⠀⠀⠀⠀⠀⠀⠀⠀⠀⠀⠀⠈⠛⢿⣿⣿⣿⣿⣿⣿⣿⣿⣿⣿⣿⣿⣿⣿⣿⣿⣿⣿⣿⣿⣿⣿⣿⣿⣿⣿⡇⠀⠀⠀⠈⠉⠉⠉⠙⠛⢻⠻⣿⣿⣿⣿⣿⣿⣿⣿⣿⡇⠀⠀⠀⠀⠀⠀⠀⠀⠀⠀⠀⠀⠀⠀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⠀⠀⠀⠀⠀⠀⠀⠀⠀⠀⠀⠀⠀⠀⠀⠀⠀⠀⠀⠀⠀⠀⠀⠀⠀⠀⠀⠀⠀⠀⠀⠀⠀⠀⠀⠀⠀⠀⠀⠀⠀⠀⠀⠀⠀⠀⠁⠀⠈⠈⠁⠀⠀⠀⠀⠀⠀⠀⠀⠀⠀⠀⠀⠀⠀⢸⠀⠙⠛⠻⣿⣿⣿⣿⣿⣿⡇⠀⠀⠀⠀⠀⠀⠀⠀⠀⠀⠀⠀⠀⠀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⠀⠀⠀⠀⠀⠀⠀⠀⠀⠀⠀⠀⠀⠀⠀⠀⠀⠀⠀⠀⠀⠀⠀⠀⠀⠀⠀⠀⠀⠀⠀⠀⠀⠀⠀⠀⠀⠀⠀⠀⠀⠀⠀⠀⠀⠀⠀⠀⠀⠀⠀⠀⠀⠀⠀⠀⠀⠀⠀⠀⠀⠀⠀⠀⠀⢸⠀⠀⠀⠀⠙⣿⣿⣿⣿⣿⡇⠀⠀⠀⠀⠀⠀⠀⠀⠀⠀⠀⠀⠀⠀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⠀⠀⠀⠀⠀⠀⠀⠀⠀⠀⠀⠀⠀⠀⠀⠀⠀⠀⠀⠀⠀⠀⠀⠀⠀⠀⠀⠀⠀⠀⠀⠀⠀⠀⠀⠀⠀⠀⠀⠀⠀⠀⠀⠀⠀⠀⠀⠀⠀⠀⠀⠀⠀⠀⠀⠀⠀⠀⠀⠀⠀⠀⠀⠀⠀⡾⠀⠀⠀⠀⢰⣿⣿⣿⣿⣿⡇⠀⠀⠀⠀⢀⣾⣦⣤⣠⣄⣀⡀⠀⠀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⠀⠀⠀⠀⠀⠀⠀⠀⠀⠀⠀⠀⠀⠀⠀⠀⠀⠀⠀⠀⠀⠀⠀⠀⠀⠀⠀⠀⠀⠀⠀⠀⠀⠀⠀⠀⠀⠀⠀⠀⠀⠀⠀⠀⠀⠀⠀⠀⠀⠀⠀⠀⠀⠀⠀⠀⠀⠀⠀⠀⠀⠀⠀⢀⡼⠃⠀⠀⠀⠀⣸⣿⣿⣿⣿⣿⡇⠀⠀⠀⠀⣼⣿⣿⣿⣿⣿⣿⣿⡗⠀</a:t>
            </a:r>
            <a:br/>
            <a:r>
              <a:t>⠀⠀⠀⠀⠀⠀⠀⠀⠀⠀⠀⠀⠀⠀⠀⠀⠀⠀⠀⠀⠀⠀⠀⠀⠀⠀⠀⠀⠀⠀⠀⠀⠀⠀⠀⠀⠀⠀⠀⠀⠀⠀⠀⠀⠀⠀⠀⠀⠀⠀⠀⠀⠀⠀⠀⠀⠀⠀⠀⠀⠀⠀⣠⠞⠁⠀⠀⠀⠀⠠⣿⣿⣿⣿⣿⣿⡇⠀⠀⠀⠀⣿⣿⣿⣿⣿⣿⣿⣿⠇⠀</a:t>
            </a:r>
            <a:br/>
            <a:r>
              <a:t>⠀⠀⠀⠀⠀⠀⠀⠀⠀⠀⠀⠀⠀⠀⠀⠀⠀⠀⠀⠀⠀⠀⠀⠀⠀⠀⠀⠀⠀⠀⠀⠀⠀⠀⠀⠀⠀⠀⠀⠀⠀⠀⠀⠀⠀⠀⠀⠀⠀⠀⠀⠀⠀⠀⠀⠀⠀⠀⠀⣀⣴⠞⠁⠀⠀⠀⠀⠀⠀⢸⣿⣿⣿⣿⣿⣿⡇⠀⠀⠀⠀⢻⣿⣿⣿⣿⣿⣿⡟⢀⠀</a:t>
            </a:r>
            <a:br/>
            <a:r>
              <a:t>⠀⠀⠀⠀⠀⠀⠀⠀⠀⠀⠀⠀⠀⠀⠀⠀⠀⠀⠀⠀⠀⠀⠀⠀⠀⠀⠀⠀⠀⠀⠀⠀⠀⠀⠀⠀⠀⠀⠀⠀⠀⠀⠀⠀⠀⠀⠀⠀⠀⠀⠀⠀⠀⠀⠀⠀⠀⠀⠈⠋⠁⠀⠀⠀⠀⠀⠀⠀⢀⣿⣿⣿⣿⣿⣿⣿⡇⠀⠀⠀⠀⠀⠙⠻⣿⣿⣿⣿⠟⢺⡇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⠀⠀⠀⠀⠀⠀⠀⠀⠀⠀⠀⠀⠀⠀⠀⠀⠀⠀⠀⠀⠀⠀⠀⠀⠀⠀⠀⠀⠀⠀⠀⠀⠀⠀⠀⠀⠀⠀⠀⠀⠀⠀⠀⠀⠀⠀⠀⠀⠀⠀⠀⠀⠀⠀⠀⠀⠀⠀⠀⠀⠀⠀⠀⠀⠀⠀⠀⠀⣾⣿⣿⣿⣿⣿⣿⣿⡇⠀⠀⠀⠀⠀⠀⠀⠈⠛⢿⡿⠀⠀⠁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⠀⠀⠀⠀⠀⠀⠀⠀⠀⠀⠀⠀⠀⠀⠀⠀⠀⠀⠀⠀⠀⠀⠀⠀⠀⠀⠀⠀⠀⠀⠀⠀⠀⠀⠀⠀⠀⠀⠀⠀⠀⠀⠀⠀⠀⠀⠀⠀⠀⠀⠀⠀⠀⠀⠀⠀⠀⠀⠀⠀⠀⠀⠀⠀⠀⠀⠀⣸⣿⣿⣿⣿⣿⣿⣿⣿⡇⠀⠀⠀⠀⠀⠀⠀⠀⠀⣴⡇⠀⠀⠀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⠀⠀⠀⠀⠀⠀⠀⠀⠀⠀⠀⠀⠀⠀⠀⠀⠀⠀⠀⠀⠀⠀⠀⠀⠀⠀⠀⠀⠀⠀⠀⠀⠀⠀⠀⠀⠀⠀⠀⠀⠀⠀⠀⠀⠀⠀⠀⠀⠀⠀⠀⠀⠀⠀⠀⠀⠀⠀⠀⠀⠀⠀⠀⠀⠀⠀⢠⣿⣿⣿⣿⣿⣿⣿⣿⣿⡇⠀⠀⠀⠀⠀⠀⠀⠀⠀⢾⣇⠀⠀⠀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⠀⠀⠀⠀⠀⠀⠀⠀⠀⠀⠀⠀⠀⠀⠀⠀⠀⠀⠀⠀⠀⠀⠀⠀⠀⠀⠀⠀⠀⠀⠀⠀⠀⠀⠀⠀⠀⠀⠀⠀⠀⠀⠀⠀⠀⠀⠀⠀⠀⠀⠀⠀⠀⠀⠀⠀⠀⠀⠀⠀⠀⠀⠀⠀⠀⠀⣼⣿⣿⣿⣿⣿⣿⣿⣿⣿⡇⠀⠀⠀⠀⠀⠀⠀⠀⠀⠈⣿⡀⠀⠀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⠀⠀⠀⠀⠀⠀⠀⠀⠀⠀⠀⠀⠀⠀⠀⠀⠀⠀⠀⠀⠀⠀⠀⠀⠀⠀⠀⠀⠀⠀⠀⠀⠀⠀⠀⠀⠀⠀⠀⠀⠀⠀⠀⠀⠀⠀⠀⠀⠀⠀⠀⠀⠀⠀⠀⠀⠀⠀⠀⠀⠀⠀⠀⠀⠀⠀⣿⣿⣿⣿⣿⣿⣿⣿⣿⣿⡇⠀⠀⠀⠀⠀⠀⠀⠀⠀⠀⠘⢧⣀⡀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⠀⠀⠀⠀⠀⠀⠀⠀⠀⠀⠀⠀⠀⠀⠀⠀⠀⠀⠀⠀⠀⠀⠀⠀⠀⠀⠀⠀⠀⠀⠀⠀⠀⠀⠀⠀⠀⠀⠀⠀⠀⠀⠀⠀⠀⠀⠀⠀⠀⠀⠀⠀⠀⠀⠀⠀⠀⠀⠀⠀⠀⠀⠀⠀⠀⣼⣿⣿⣿⣿⣿⣿⣿⣿⣿⣿⡇⠀⠀⠀⠀⠀⠀⠀⠀⠀⠀⠀⠀⠹⡇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⠀⠀⠀⠀⠀⠀⠀⠀⠀⠀⠀⠀⠀⠀⠀⠀⠀⠀⠀⠀⠀⠀⠀⠀⠀⠀⠀⠀⠀⠀⠀⠀⠀⠀⠀⠀⠀⠀⠀⠀⠀⠀⠀⠀⠀⠀⠀⠀⠀⠀⠀⠀⠀⠀⠀⠀⠀⠀⠀⠀⠀⠀⠀⠀⢸⣿⣿⣿⣿⣿⣿⣿⣿⣿⣿⣿⡇⠀⠀⠀⠀⠀⠀⠀⠀⠀⠀⠀⠀⠀⡀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⠀⠀⠀⠀⠀⠀⠀⠀⠀⠀⠀⠀⠀⠀⠀⠀⠀⠀⠀⠀⠀⠀⠀⠀⠀⠀⠀⠀⠀⠀⠀⠀⠀⠀⠀⠀⠀⠀⠀⠀⠀⠀⠀⠀⠀⠀⠀⠀⠀⠀⠀⠀⠀⠀⠀⠀⠀⠀⠀⠀⠀⠀⠀⠀⠈⢿⣿⣿⣿⣿⣿⣿⣿⣿⣿⣿⡇⠀⠀⠀⠀⠀⠀⠀⠀⠀⠀⣤⣶⣿⡇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⠀⠀⠀⠀⠀⠀⠀⠀⠀⠀⠀⠀⠀⠀⠀⠀⠀⠀⠀⠀⠀⠀⠀⠀⠀⠀⠀⠀⠀⠀⠀⠀⠀⠀⠀⠀⠀⠀⠀⠀⠀⠀⠀⠀⠀⠀⠀⠀⠀⠀⠀⠀⠀⠀⠀⠀⠀⠀⠀⠀⠀⠀⠀⠀⠀⠀⠉⠻⢿⣿⣿⣿⣿⣿⣿⣿⡇⠀⠀⠀⠀⠀⠀⠀⠀⠀⠀⢻⣿⣿⡇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⠀⠀⠀⠀⠀⠀⠀⠀⠀⠀⠀⠀⠀⠀⠀⠀⠀⠀⠀⠀⠀⠀⠀⠀⠀⠀⠀⠀⠀⠀⠀⠀⠀⠀⠀⠀⠀⠀⠀⠀⠀⠀⠀⠀⠀⠀⠀⠀⠀⠀⠀⠀⠀⠀⠀⠀⠀⠀⠀⠀⠀⠀⠀⠀⠀⠀⠀⠀⠀⠈⣿⣿⣿⣿⣿⣿⡇⢰⣆⠀⠀⠀⠀⠀⠀⠀⠀⠘⣿⣿⡇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⠀⠀⠀⠀⠀⠀⠀⠀⠀⠀⠀⠀⠀⠀⠀⠀⠀⠀⠀⠀⠀⠀⠀⠀⠀⠀⠀⠀⠀⠀⠀⠀⠀⠀⠀⠀⠀⠀⠀⠀⠀⠀⠀⠀⠀⠀⠀⠀⠀⠀⠀⠀⠀⠀⠀⠀⠀⠀⠀⠀⠀⠀⠀⠀⠀⠀⠀⠀⠀⠀⣿⣿⣿⣿⣿⣿⡇⢸⣿⣇⠀⠀⠀⠀⠀⠀⠀⠀⢹⣿⡇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⠀⠀⠀⠀⠀⠀⠀⠀⠀⠀⠀⠀⠀⠀⠀⠀⠀⠀⠀⠀⠀⠀⠀⠀⠀⠀⠀⠀⠀⠀⠀⠀⠀⠀⠀⠀⠀⠀⠀⠀⠀⠀⠀⠀⠀⠀⠀⠀⠀⠀⠀⠀⠀⠀⠀⠀⠀⠀⠀⠀⠀⠀⠀⠀⠀⠀⠀⠀⠀⠀⠀⠀⠀⠀⠀⠀⠀⠀⠀⠀⠀⠀⠀⠀⠀⠀⠀⠀⠸⠛⠃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⠀⠀⠀⠀⠀⠀⠀⠀⠀⠀⠀⠀⠀⠀⠀⠀⠀⠀⠀⠀⠀⠀⠀⠀⠀⠀⠀⠀⠀⠀⠀⠀⠀⠀⠀⠀⠀⠀⠀⠀⠀⠀⠀⠀⠀⠀⠀⠀⠀⠀⠀⠀⠀⠀⠀⠀⠀⠀⠀⠀⠀⠀⠀⠀⠀⠀⠀⠀⠀⠀⠀⠀⠀⠀⠀⠀⠀⠀⠀⠀⠀⠀⠀⠀⠀⠀⠀⣼⡇⠀⠀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⠀⠀⠀⠀⠀⠀⠀⠀⠀⠀⠀⠀⠀⠀⠀⠀⠀⠀⠀⠀⠀⠀⠀⠀⠀⠀⠀⠀⠀⠀⠀⠀⠀⠀⠀⠀⠀⠀⠀⠀⠀⠀⠀⠀⠀⠀⠀⠀⠀⠀⠀⠀⠀⠀⠀⠀⠀⠀⠀⠀⠀⠀⠀⠀⠀⠀⠀⠀⠀⠀⠀⠀⠀⠀⠀⠀⠀⠀⠀⠀⠀⠀⢠⣶⡶⢶⣿⣿⡇⠀⠀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⠀⠀⠀⠀⠀⠀⠀⠀⠀⠀⠀⠀⠀⠀⠀⠀⠀⠀⠀⠀⠀⠀⠀⠀⠀⠀⠀⠀⠀⠀⠀⠀⠀⠀⠀⠀⠀⠀⠀⠀⠀⠀⠀⠀⠀⠀⠀⠀⠀⠀⠀⠀⠀⠀⠀⠀⠀⠀⠀⠀⠀⠀⠀⠀⠀⠀⠀⠀⠀⠀⠀⠀⠀⠀⠀⠀⠀⠀⠀⠀⠀⢀⡾⠁⠀⣼⣿⣿⡇⠀⠀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⠀⠀⠀⠀⠀⠀⠀⠀⠀⠀⠀⠀⠀⠀⠀⠀⠀⠀⠀⠀⠀⠀⠀⠀⠀⠀⠀⠀⠀⠀⠀⠀⠀⠀⠀⠀⠀⠀⠀⠀⠀⠀⠀⠀⠀⠀⠀⠀⠀⠀⠀⠀⠀⠀⠀⠀⠀⠀⠀⠀⠀⠀⠀⠀⠀⠀⠀⠀⠀⠀⠀⠀⠀⠀⠀⠀⠀⠀⠀⠀⠀⢸⣇⠀⢀⣼⣿⣿⡇⠀⠀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⠀⠀⠀⠀⠀⠀⠀⠀⠀⠀⠀⠀⠀⠀⠀⠀⠀⠀⠀⠀⠀⠀⠀⠀⠀⠀⠀⠀⠀⠀⠀⠀⠀⠀⠀⠀⠀⠀⠀⠀⠀⠀⠀⠀⠀⠀⠀⠀⠀⠀⠀⠀⠀⠀⠀⠀⠀⠀⠀⠀⠀⠀⠀⠀⠀⠀⠀⠀⠀⠀⠀⠀⠀⠀⠀⠀⠀⠀⠘⢿⣿⣿⣿⣆⣺⣿⣿⣿⡇⠀⠀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⠀⠀⠀⠀⠀⠀⠀⠀⠀⠀⠀⠀⠀⠀⠀⠀⠀⠀⠀⠀⠀⠀⠀⠀⠀⠀⠀⠀⠀⠀⠀⠀⠀⠀⠀⠀⠀⠀⠀⠀⠀⠀⠀⠀⠀⠀⠀⠀⠀⠀⠀⠀⠀⠀⠀⠀⠀⠀⠀⠀⠀⣀⣀⣤⣤⣶⣶⣶⣶⣶⣶⣶⣶⣶⣦⣤⣤⣤⣤⣤⣿⣿⣿⣿⣿⣷⣿⣿⡇⠀⠀</a:t>
            </a:r>
            <a:br/>
            <a:r>
              <a:t>⠀⠀⠀⠀⠀⠀⠀⠀⠀⠀⠀⠀⠀⠀⠀⠀⠀⠀⠀⠀⠀⠀⠀⠀⠀⠀⠀⠀⠀⠀⠀⠀⠀⠀⠀⠀⠀⠀⠀⢀⣤⣶⣿⣿⣿⣿⣿⣿⣶⣶⣶⣶⣶⣶⣤⣤⣤⣤⣤⣤⣾⣿⣿⣿⣿⣿⣿⣿⣿⣿⣿⣿⣿⣿⣿⣿⣿⣿⣿⣿⣿⣿⣿⣿⣿⣿⣿⣿⡇⠀⠀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⠀⠀⠀⠀⠀⠀⠀⠀⠀⠀⠀⠀⠀⠀⠀⠀⠀⠀⠀⠀⠀⠀⠀⠀⠀⠀⠀⠀⠀⠀⠀⠀⠀⠀⠀⠀⠀⠀⠀⠈⠻⢿⣿⣿⣿⣿⣿⣿⣿⣿⣿⣿⣿⣿⣿⣿⣿⣿⣿⣿⣿⣿⣿⣿⣿⣿⣿⣿⡿⠀⠀⠉⠉⠉⠉⠉⠛⠛⢻⡿⣿⣿⣿⣿⣿⣿⣿⣿⡇⠀⠀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⠀⠀⠀⠀⠀⠀⠀⠀⠀⠀⠀⠀⠀⠀⠀⠀⠀⠀⠀⠀⠀⠀⠀⠀⠀⠀⠀⠀⠀⠀⠀⠀⠀⠀⠀⠀⠀⠀⠀⠀⠀⠀⠀⠀⠀⠀⠀⠀⠀⠀⠀⠀⠀⠀⠀⠀⠀⠀⠀⠉⠈⠁⠉⠉⠀⠀⠀⠀⠀⠀⠀⠀⠀⠀⠀⠀⠀⠀⠀⡇⠙⠻⡿⠿⣿⣿⣿⣿⡇⠀⠀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⠀⠀⠀⠀⠀⠀⠀⠀⠀⠀⠀⠀⠀⠀⠀⠀⠀⠀⠀⠀⠀⠀⠀⠀⠀⠀⠀⠀⠀⠀⠀⠀⠀⠀⠀⠀⠀⠀⠀⠀⠀⠀⠀⠀⠀⠀⠀⠀⠀⠀⠀⠀⠀⠀⠀⠀⠀⠀⠀⠀⠀⠀⠀⠀⠀⠀⠀⠀⠀⠀⠀⠀⠀⠀⠀⠀⠀⠀⠀⡇⠀⠀⠘⢷⣾⣿⣿⣿⡇⠀⠀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⠀⠀⠀⠀⠀⠀⠀⠀⠀⠀⠀⠀⠀⠀⠀⠀⠀⠀⠀⠀⠀⠀⠀⠀⠀⠀⠀⠀⠀⠀⠀⠀⠀⠀⠀⠀⠀⠀⠀⠀⠀⠀⠀⠀⠀⠀⠀⠀⠀⠀⠀⠀⠀⠀⠀⠀⠀⠀⠀⠀⠀⠀⠀⠀⠀⠀⠀⠀⠀⠀⠀⠀⠀⠀⠀⠀⠀⠀⠀⡇⠀⠀⠀⢀⣿⣿⣿⣿⡇⠀⠀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⠀⠀⠀⠀⠀⠀⠀⠀⠀⠀⠀⠀⠀⠀⠀⠀⠀⠀⠀⠀⠀⠀⠀⠀⠀⠀⠀⠀⠀⠀⠀⠀⠀⠀⠀⠀⠀⠀⠀⠀⠀⠀⠀⠀⠀⠀⠀⠀⠀⠀⠀⠀⠀⠀⠀⠀⠀⠀⠀⠀⠀⠀⠀⠀⠀⠀⠀⠀⠀⠀⠀⠀⠀⠀⠀⠀⠀⠀⣸⠇⠀⠀⠀⣸⣿⣿⣿⣿⡇⠀⠀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⠀⠀⠀⠀⠀⠀⠀⠀⠀⠀⠀⠀⠀⠀⠀⠀⠀⠀⠀⠀⠀⠀⠀⠀⠀⠀⠀⠀⠀⠀⠀⠀⠀⠀⠀⠀⠀⠀⠀⠀⠀⠀⠀⠀⠀⠀⠀⠀⠀⠀⠀⠀⠀⠀⠀⠀⠀⠀⠀⠀⠀⠀⠀⠀⠀⠀⠀⠀⠀⠀⠀⠀⠀⠀⠀⠀⠀⢰⡟⠀⠀⠀⠀⣿⣿⣿⣿⣿⡇⠀⠀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⠀⠀⠀⠀⠀⠀⠀⠀⠀⠀⠀⠀⠀⠀⠀⠀⠀⠀⠀⠀⠀⠀⠀⠀⠀⠀⠀⠀⠀⠀⠀⠀⠀⠀⠀⠀⠀⠀⠀⠀⠀⠀⠀⠀⠀⠀⠀⠀⠀⠀⠀⠀⠀⠀⠀⠀⠀⠀⠀⠀⠀⠀⠀⠀⠀⠀⠀⠀⠀⠀⠀⠀⠀⠀⠀⠀⣰⠟⠀⠀⠀⠀⢸⣿⣿⣿⣿⣿⡇⠀⠀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⠀⠀⠀⠀⠀⠀⠀⠀⠀⠀⠀⠀⠀⠀⠀⠀⠀⠀⠀⠀⠀⠀⠀⠀⠀⠀⠀⠀⠀⠀⠀⠀⠀⠀⠀⠀⠀⠀⠀⠀⠀⠀⠀⠀⠀⠀⠀⠀⠀⠀⠀⠀⠀⠀⠀⠀⠀⠀⠀⠀⠀⠀⠀⠀⠀⠀⠀⠀⠀⠀⠀⠀⠀⠀⢠⣾⠋⠀⠀⠀⠀⢀⣿⣿⣿⣿⣿⣿⡇⠀⠀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⠀⠀⠀⠀⠀⠀⠀⠀⠀⠀⠀⠀⠀⠀⠀⠀⠀⠀⠀⠀⠀⠀⠀⠀⠀⠀⠀⠀⠀⠀⠀⠀⠀⠀⠀⠀⠀⠀⠀⠀⠀⠀⠀⠀⠀⠀⠀⠀⠀⠀⠀⠀⠀⠀⠀⠀⠀⠀⠀⠀⠀⠀⠀⠀⠀⠀⠀⠀⠀⠀⠀⠀⠀⠀⠙⠁⠀⠀⠀⠀⢀⣾⣿⣿⣿⣿⣿⣿⡇⠀⠀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⠀⠀⠀⠀⠀⠀⠀⠀⠀⠀⠀⠀⠀⠀⠀⠀⠀⠀⠀⠀⠀⠀⠀⠀⠀⠀⠀⠀⠀⠀⠀⠀⠀⠀⠀⠀⠀⠀⠀⠀⠀⠀⠀⠀⠀⠀⠀⠀⠀⠀⠀⠀⠀⠀⠀⠀⠀⠀⠀⠀⠀⠀⠀⠀⠀⠀⠀⠀⠀⠀⠀⠀⠀⠀⠀⠀⠀⠀⠀⠀⣾⣿⣿⣿⣿⣿⣿⣿⡇⠀⠀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⠀⠀⠀⠀⠀⠀⠀⠀⠀⠀⠀⠀⠀⠀⠀⠀⠀⠀⠀⠀⠀⠀⠀⠀⠀⠀⠀⠀⠀⠀⠀⠀⠀⠀⠀⠀⠀⠀⠀⠀⠀⠀⠀⠀⠀⠀⠀⠀⠀⠀⠀⠀⠀⠀⠀⠀⠀⠀⠀⠀⠀⠀⠀⠀⠀⠀⠀⠀⠀⠀⠀⠀⠀⠀⠀⠀⠀⠀⠀⣸⣿⣿⣿⣿⣿⣿⣿⣿⡇⠀⠀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⠀⠀⠀⠀⠀⠀⠀⠀⠀⠀⠀⠀⠀⠀⠀⠀⠀⠀⠀⠀⠀⠀⠀⠀⠀⠀⠀⠀⠀⠀⠀⠀⠀⠀⠀⠀⠀⠀⠀⠀⠀⠀⠀⠀⠀⠀⠀⠀⠀⠀⠀⠀⠀⠀⠀⠀⠀⠀⠀⠀⠀⠀⠀⠀⠀⠀⠀⠀⠀⠀⠀⠀⠀⠀⠀⠀⠀⠀⢠⣿⣿⣿⣿⣿⣿⣿⣿⣿⡇⠀⠀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⠀⠀⠀⠀⠀⠀⠀⠀⠀⠀⠀⠀⠀⠀⠀⠀⠀⠀⠀⠀⠀⠀⠀⠀⠀⠀⠀⠀⠀⠀⠀⠀⠀⠀⠀⠀⠀⠀⠀⠀⠀⠀⠀⠀⠀⠀⠀⠀⠀⠀⠀⠀⠀⠀⠀⠀⠀⠀⠀⠀⠀⠀⠀⠀⠀⠀⠀⠀⠀⠀⠀⠀⠀⠀⠀⠀⠀⠀⣸⣿⣿⣿⣿⣿⣿⣿⣿⣿⡇⠀⠀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⠀⠀⠀⠀⠀⠀⠀⠀⠀⠀⠀⠀⠀⠀⠀⠀⠀⠀⠀⠀⠀⠀⠀⠀⠀⠀⠀⠀⠀⠀⠀⠀⠀⠀⠀⠀⠀⠀⠀⠀⠀⠀⠀⠀⠀⠀⠀⠀⠀⠀⠀⠀⠀⠀⠀⠀⠀⠀⠀⠀⠀⠀⠀⠀⠀⠀⠀⠀⠀⠀⠀⠀⠀⠀⠀⠀⢀⣾⣿⣿⣿⣿⣿⣿⣿⣿⣿⣿⡇⠀⠀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⠀⠀⠀⠀⠀⠀⠀⠀⠀⠀⠀⠀⠀⠀⠀⠀⠀⠀⠀⠀⠀⠀⠀⠀⠀⠀⠀⠀⠀⠀⠀⠀⠀⠀⠀⠀⠀⠀⠀⠀⠀⠀⠀⠀⠀⠀⠀⠀⠀⠀⠀⠀⠀⠀⠀⠀⠀⠀⠀⠀⠀⠀⠀⠀⠀⠀⠀⠀⠀⠀⠀⠀⠀⠀⠀⠀⣾⣿⣿⣿⣿⣿⣿⣿⣿⣿⣿⣿⡇⠀⠀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⠀⠀⠀⠀⠀⠀⠀⠀⠀⠀⠀⠀⠀⠀⠀⠀⠀⠀⠀⠀⠀⠀⠀⠀⠀⠀⠀⠀⠀⠀⠀⠀⠀⠀⠀⠀⠀⠀⠀⠀⠀⠀⠀⠀⠀⠀⠀⠀⠀⠀⠀⠀⠀⠀⠀⠀⠀⠀⠀⠀⠀⠀⠀⠀⠀⠀⠀⠀⠀⠀⠀⠀⠀⠀⠀⠀⠘⢿⣿⣿⣿⣿⣿⣿⣿⣿⣿⣿⡇⠀⠀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⠀⠀⠀⠀⠀⠀⠀⠀⠀⠀⠀⠀⠀⠀⠀⠀⠀⠀⠀⠀⠀⠀⠀⠀⠀⠀⠀⠀⠀⠀⠀⠀⠀⠀⠀⠀⠀⠀⠀⠀⠀⠀⠀⠀⠀⠀⠀⠀⠀⠀⠀⠀⠀⠀⠀⠀⠀⠀⠀⠀⠀⠀⠀⠀⠀⠀⠀⠀⠀⠀⠀⠀⠀⠀⠀⠀⠀⠀⠈⠙⠻⢿⣿⣿⣿⣿⣿⣿⡇⠀⠀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⠀⠀⠀⠀⠀⠀⠀⠀⠀⠀⠀⠀⠀⠀⠀⠀⠀⠀⠀⠀⠀⠀⠀⠀⠀⠀⠀⠀⠀⠀⠀⠀⠀⠀⠀⠀⠀⠀⠀⠀⠀⠀⠀⠀⠀⠀⠀⠀⠀⠀⠀⠀⠀⠀⠀⠀⠀⠀⠀⠀⠀⠀⠀⠀⠀⠀⠀⠀⠀⠀⠀⠀⠀⠀⠀⠀⠀⠀⠀⠀⠀⠀⠀⢻⣿⣿⣿⣿⡇⠀⠀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⠀⠀⠀⠀⠀⠀⠀⠀⠀⠀⠀⠀⠀⠀⠀⠀⠀⠀⠀⠀⠀⠀⠀⠀⠀⠀⠀⠀⠀⠀⠀⠀⠀⠀⠀⠀⠀⠀⠀⠀⠀⠀⠀⠀⠀⠀⠀⠀⠀⠀⠀⠀⠀⠀⠀⠀⠀⠀⠀⠀⠀⠀⠀⠀⠀⠀⠀⠀⠀⠀⠀⠀⠀⠀⠀⠀⠀⠀⠀⠀⠀⠀⠀⠀⠀⠀⠀⠀⠀⢤⡆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⠀⠀⠀⠀⠀⠀⠀⠀⠀⠀⠀⠀⠀⠀⠀⠀⠀⠀⠀⠀⠀⠀⠀⠀⠀⠀⠀⠀⠀⠀⠀⠀⠀⠀⠀⠀⠀⠀⠀⠀⠀⠀⠀⠀⠀⠀⠀⠀⠀⠀⠀⠀⠀⠀⠀⠀⠀⠀⠀⠀⠀⠀⠀⠀⠀⠀⠀⠀⠀⠀⠀⠀⠀⠀⠀⠀⠀⠀⠀⠀⠀⠀⠀⠀⠀⠀⠀⠀⣰⠏⠁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⠀⠀⠀⠀⠀⠀⠀⠀⠀⠀⠀⠀⠀⠀⠀⠀⠀⠀⠀⠀⠀⠀⠀⠀⠀⠀⠀⠀⠀⠀⠀⠀⠀⠀⠀⠀⠀⠀⠀⠀⠀⠀⠀⠀⠀⠀⠀⠀⠀⠀⠀⠀⠀⠀⠀⠀⠀⠀⠀⠀⠀⠀⠀⠀⠀⠀⠀⠀⠀⠀⠀⠀⠀⠀⠀⠀⠀⠀⠀⠀⠀⠀⠀⠀⠀⠀⠀⠀⣿⠀⠀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⠀⠀⠀⠀⠀⠀⠀⠀⠀⠀⠀⠀⠀⠀⠀⠀⠀⠀⠀⠀⠀⠀⠀⠀⠀⠀⠀⠀⠀⠀⠀⠀⠀⠀⠀⠀⠀⠀⠀⠀⠀⠀⠀⠀⠀⠀⠀⠀⠀⠀⠀⠀⠀⠀⠀⠀⠀⠀⠀⠀⠀⠀⠀⠀⠀⠀⠀⠀⠀⠀⠀⠀⠀⠀⠀⠀⠀⠀⠀⠀⠀⠀⠀⠀⠀⠻⣿⣿⣿⣧⡀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⠀⠀⠀⠀⠀⠀⠀⠀⠀⠀⠀⠀⠀⠀⠀⠀⠀⠀⠀⠀⠀⠀⠀⠀⠀⠀⠀⠀⠀⠀⠀⠀⠀⠀⠀⠀⠀⠀⠀⠀⠀⠀⠀⠀⠀⠀⠀⠀⠀⠀⠀⠀⠀⠀⠀⠀⠀⠀⠀⠀⠀⠀⠀⠀⠀⠀⠀⢀⣀⣠⣤⣤⣤⣴⣶⣶⣶⣶⣶⣶⣦⣤⣤⣤⣤⣤⣽⣿⣿⣿⡇</a:t>
            </a:r>
            <a:br/>
            <a:r>
              <a:t>⠀⠀⠀⠀⠀⠀⠀⠀⠀⠀⠀⠀⠀⠀⠀⠀⠀⠀⠀⠀⠀⠀⠀⠀⠀⠀⠀⠀⠀⠀⠀⠀⠀⠀⠀⠀⠀⠀⠀⠀⠀⠀⠀⠀⠀⠀⣀⣴⣾⣿⣿⣿⣿⣿⣶⣶⣶⣶⣶⣦⣤⣤⣤⣤⣤⣤⣴⣿⣿⣿⣿⣿⣿⣿⣿⣿⣿⣿⣿⣿⣿⣿⣿⣿⣿⣿⣿⣿⣿⣿⡇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⠀⠀⠀⠀⠀⠀⠀⠀⠀⠀⠀⠀⠀⠀⠀⠀⠀⠀⠀⠀⠀⠀⠀⠀⠀⠀⠀⠀⠀⠀⠀⠀⠀⠀⠀⠀⠀⠀⠀⠀⠀⠀⠀⠀⠀⠀⠙⠿⣿⣿⣿⣿⣿⣿⣿⣿⣿⣿⣿⣿⣿⣿⣿⣿⣿⣿⣿⣿⣿⣿⣿⣿⣿⣿⣿⠃⠈⠉⠉⠉⠉⠉⠛⠛⠻⣿⣿⣿⣿⣿⡇</a:t>
            </a:r>
            <a:br/>
            <a:r>
              <a:t>⠀⠀⠀⠀⠀⠀⠀⠀⠀⠀⠀⠀⠀⠀⠀⠀⠀⠀⠀⠀⠀⠀⠀⠀⠀⠀⠀⠀⠀⠀⠀⠀⠀⠀⠀⠀⠀⠀⠀⠀⠀⠀⠀⠀⠀⠀⠀⠀⠀⠉⠉⠉⠉⠉⠉⠉⠀⠀⠀⠀⠀⠀⠀⠀⠀⠈⠉⠉⠉⠙⠁⠀⠀⠀⠀⠀⠀⠀⠀⠀⠀⠀⠀⠀⠀⣿⠻⢿⠿⠿⠇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⠀⠀⠀⠀⠀⠀⠀⠀⠀⠀⠀⠀⠀⠀⠀⠀⠀⠀⠀⠀⠀⠀⠀⠀⠀⠀⠀⠀⠀⠀⠀⠀⠀⠀⠀⠀⠀⠀⠀⠀⠀⠀⠀⠀⠀⠀⠀⠀⠀⠀⠀⠀⠀⠀⠀⠀⠀⠀⠀⠀⠀⠀⠀⠀⠀⠀⠀⠀⠀⠀⠀⠀⠀⠀⠀⠀⠀⠀⠀⠀⠀⠀⠀⠀⠀⢸⠀⠀⠙⣦⡄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⠀⠀⠀⠀⠀⠀⠀⠀⠀⠀⠀⠀⠀⠀⠀⠀⠀⠀⠀⠀⠀⠀⠀⠀⠀⠀⠀⠀⠀⠀⠀⠀⠀⠀⠀⠀⠀⠀⠀⠀⠀⠀⠀⠀⠀⠀⠀⠀⠀⠀⠀⠀⠀⠀⠀⠀⠀⠀⠀⠀⠀⠀⠀⠀⠀⠀⠀⠀⠀⠀⠀⠀⠀⠀⠀⠀⠀⠀⠀⠀⠀⠀⠀⠀⠀⢸⠀⠀⠀⠀⡁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⠀⠀⠀⠀⠀⠀⠀⠀⠀⠀⠀⠀⠀⠀⠀⠀⠀⠀⠀⠀⠀⠀⠀⠀⠀⠀⠀⠀⠀⠀⠀⠀⠀⠀⠀⠀⠀⠀⠀⠀⠀⠀⠀⠀⠀⠀⠀⠀⠀⠀⠀⠀⠀⠀⠀⠀⠀⠀⠀⠀⠀⠀⠀⠀⠀⠀⠀⠀⠀⠀⠀⠀⠀⠀⠀⠀⠀⠀⠀⠀⠀⠀⠀⠀⠀⣾⠀⠀⠀⢠⡇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⠀⠀⠀⠀⠀⠀⠀⠀⠀⠀⠀⠀⠀⠀⠀⠀⠀⠀⠀⠀⠀⠀⠀⠀⠀⠀⠀⠀⠀⠀⠀⠀⠀⠀⠀⠀⠀⠀⠀⠀⠀⠀⠀⠀⠀⠀⠀⠀⠀⠀⠀⠀⠀⠀⠀⠀⠀⠀⠀⠀⠀⠀⠀⠀⠀⠀⠀⠀⠀⠀⠀⠀⠀⠀⠀⠀⠀⠀⠀⠀⠀⠀⠀⠀⣰⡇⠀⠀⠀⣼⡇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⠀⠀⠀⠀⠀⠀⠀⠀⠀⠀⠀⠀⠀⠀⠀⠀⠀⠀⠀⠀⠀⠀⠀⠀⠀⠀⠀⠀⠀⠀⠀⠀⠀⠀⠀⠀⠀⠀⠀⠀⠀⠀⠀⠀⠀⠀⠀⠀⠀⠀⠀⠀⠀⠀⠀⠀⠀⠀⠀⠀⠀⠀⠀⠀⠀⠀⠀⠀⠀⠀⠀⠀⠀⠀⠀⠀⠀⠀⠀⠀⠀⠀⠀⣠⡟⠀⠀⠀⢀⣿⡇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⠀⠀⠀⠀⠀⠀⠀⠀⠀⠀⠀⠀⠀⠀⠀⠀⠀⠀⠀⠀⠀⠀⠀⠀⠀⠀⠀⠀⠀⠀⠀⠀⠀⠀⠀⠀⠀⠀⠀⠀⠀⠀⠀⠀⠀⠀⠀⠀⠀⠀⠀⠀⠀⠀⠀⠀⠀⠀⠀⠀⠀⠀⠀⠀⠀⠀⠀⠀⠀⠀⠀⠀⠀⠀⠀⠀⠀⠀⠀⠀⠀⠀⣰⡟⠀⠀⠀⠀⣼⣿⡇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⠀⠀⠀⠀⠀⠀⠀⠀⠀⠀⠀⠀⠀⠀⠀⠀⠀⠀⠀⠀⠀⠀⠀⠀⠀⠀⠀⠀⠀⠀⠀⠀⠀⠀⠀⠀⠀⠀⠀⠀⠀⠀⠀⠀⠀⠀⠀⠀⠀⠀⠀⠀⠀⠀⠀⠀⠀⠀⠀⠀⠀⠀⠀⠀⠀⠀⠀⠀⠀⠀⠀⠀⠀⠀⠀⠀⠀⠀⠀⠀⠀⠘⠏⠀⠀⠀⠀⣼⣿⣿⡇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⠀⠀⠀⠀⠀⠀⠀⠀⠀⠀⠀⠀⠀⠀⠀⠀⠀⠀⠀⠀⠀⠀⠀⠀⠀⠀⠀⠀⠀⠀⠀⠀⠀⠀⠀⠀⠀⠀⠀⠀⠀⠀⠀⠀⠀⠀⠀⠀⠀⠀⠀⠀⠀⠀⠀⠀⠀⠀⠀⠀⠀⠀⠀⠀⠀⠀⠀⠀⠀⠀⠀⠀⠀⠀⠀⠀⠀⠀⠀⠀⠀⠀⠀⠀⠀⠀⣸⣿⣿⣿⡇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⠀⠀⠀⠀⠀⠀⠀⠀⠀⠀⠀⠀⠀⠀⠀⠀⠀⠀⠀⠀⠀⠀⠀⠀⠀⠀⠀⠀⠀⠀⠀⠀⠀⠀⠀⠀⠀⠀⠀⠀⠀⠀⠀⠀⠀⠀⠀⠀⠀⠀⠀⠀⠀⠀⠀⠀⠀⠀⠀⠀⠀⠀⠀⠀⠀⠀⠀⠀⠀⠀⠀⠀⠀⠀⠀⠀⠀⠀⠀⠀⠀⠀⠀⠀⠀⢠⣿⣿⣿⣿⡇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⠀⠀⠀⠀⠀⠀⠀⠀⠀⠀⠀⠀⠀⠀⠀⠀⠀⠀⠀⠀⠀⠀⠀⠀⠀⠀⠀⠀⠀⠀⠀⠀⠀⠀⠀⠀⠀⠀⠀⠀⠀⠀⠀⠀⠀⠀⠀⠀⠀⠀⠀⠀⠀⠀⠀⠀⠀⠀⠀⠀⠀⠀⠀⠀⠀⠀⠀⠀⠀⠀⠀⠀⠀⠀⠀⠀⠀⠀⠀⠀⠀⠀⠀⠀⣨⣿⣿⣿⣿⣿⡇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⠀⠀⠀⠀⠀⠀⠀⠀⠀⠀⠀⠀⠀⠀⠀⠀⠀⠀⠀⠀⠀⠀⠀⠀⠀⠀⠀⠀⠀⠀⠀⠀⠀⠀⠀⠀⠀⠀⠀⠀⠀⠀⠀⠀⠀⠀⠀⠀⠀⠀⠀⠀⠀⠀⠀⠀⠀⠀⠀⠀⠀⠀⠀⠀⠀⠀⠀⠀⠀⠀⠀⠀⠀⠀⠀⠀⠀⠀⠀⠀⠀⠀⢀⣾⣿⣿⣿⣿⣿⣿⡇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⠀⠀⠀⠀⠀⠀⠀⠀⠀⠀⠀⠀⠀⠀⠀⠀⠀⠀⠀⠀⠀⠀⠀⠀⠀⠀⠀⠀⠀⠀⠀⠀⠀⠀⠀⠀⠀⠀⠀⠀⠀⠀⠀⠀⠀⠀⠀⠀⠀⠀⠀⠀⠀⠀⠀⠀⠀⠀⠀⠀⠀⠀⠀⠀⠀⠀⠀⠀⠀⠀⠀⠀⠀⠀⠀⠀⠀⠀⠀⠀⠀⠀⠘⠿⣿⣿⣿⣿⣿⣿⡇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⠀⠀⠀⠀⠀⠀⠀⠀⠀⠀⠀⠀⠀⠀⠀⠀⠀⠀⠀⠀⠀⠀⠀⠀⠀⠀⠀⠀⠀⠀⠀⠀⠀⠀⠀⠀⠀⠀⠀⠀⠀⠀⠀⠀⠀⠀⠀⠀⠀⠀⠀⠀⠀⠀⠀⠀⠀⠀⠀⠀⠀⠀⠀⠀⠀⠀⠀⠀⠀⠀⠀⠀⠀⠀⠀⠀⠀⠀⠀⠀⠀⠀⠀⠀⠀⠀⠀⠀⠀⢹⡇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⠀⠀⠀⠀⠀⠀⠀⠀⠀⠀⠀⠀⠀⠀⠀⠀⠀⠀⠀⠀⠀⠀⠀⠀⠀⠀⠀⠀⠀⠀⠀⠀⠀⠀⠀⠀⠀⠀⠀⠀⠀⠀⠀⠀⠀⠀⠀⠀⠀⠀⠀⠀⠀⠀⠀⠀⠀⠀⠀⠀⠀⠀⠀⠀⠀⠀⠀⠀⠀⠀⠀⠀⠀⠀⠀⠀⠀⠀⠀⢀⣀⣠⣤⣤⣤⣤⣤⣤⣤⣤⡄</a:t>
            </a:r>
            <a:br/>
            <a:r>
              <a:t>⠀⠀⠀⠀⠀⠀⠀⠀⠀⠀⠀⠀⠀⠀⠀⠀⠀⠀⠀⠀⠀⠀⠀⠀⠀⠀⠀⠀⠀⠀⠀⠀⠀⠀⠀⠀⠀⠀⠀⠀⠀⠀⠀⠀⠀⠀⠀⠀⠀⠀⠀⠀⠀⠀⠀⠀⠀⠀⣠⣴⣾⣿⣿⣿⣷⣶⣶⣶⣶⣶⣤⣤⣤⣤⣤⣄⣀⣀⣴⣿⣿⣿⣿⣿⣿⣿⣿⣿⣿⣿⡇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⠀⠀⠀⠀⠀⠀⠀⠀⠀⠀⠀⠀⠀⠀⠀⠀⠀⠀⠀⠀⠀⠀⠀⠀⠀⠀⠀⠀⠀⠀⠀⠀⠀⠀⠀⠀⠀⠀⠀⠀⠀⠀⠀⠀⠀⠀⠀⠀⠀⠀⠀⠀⠀⠀⠀⠀⠀⠈⠻⢿⣿⣿⣿⣿⣿⣿⣿⣿⣿⣿⣿⣿⣿⣿⣿⣿⣿⣿⣿⣿⣿⣿⣿⣿⣿⣿⡿⠉⠉⠉⠁</a:t>
            </a:r>
            <a:br/>
            <a:r>
              <a:t>⠀⠀⠀⠀⠀⠀⠀⠀⠀⠀⠀⠀⠀⠀⠀⠀⠀⠀⠀⠀⠀⠀⠀⠀⠀⠀⠀⠀⠀⠀⠀⠀⠀⠀⠀⠀⠀⠀⠀⠀⠀⠀⠀⠀⠀⠀⠀⠀⠀⠀⠀⠀⠀⠀⠀⠀⠀⠀⠀⠀⠉⠉⠉⠉⠉⠉⠉⠉⠉⠉⠉⠀⠀⠀⠀⠀⠀⠉⠉⠉⠉⠋⠀⠀⠀⠀⠀⠀⠀⠀⠀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⠀⠀⠀⠀⠀⠀⠀⠀⠀⠀⠀⠀⠀⠀⠀⠀⠀⠀⠀⠀⠀⠀⠀⠀⠀⠀⠀⠀⠀⠀⠀⠀⠀⠀⠀⠀⠀⠀⠀⠀⠀⠀⠀⠀⠀⠀⠀⠀⠀⠀⠀⠀⠀⠀⠀⠀⠀⠀⠀⠀⠀⠀⠀⠀⠀⠀⠀⠀⠀⠀⠀⠀⠀⠀⠀⠀⠀⠀⠀⠀⠀⠀⠀⠀⢀⣀⣠⣤⣤⣤⡄</a:t>
            </a:r>
            <a:br/>
            <a:r>
              <a:t>⠀⠀⠀⠀⠀⠀⠀⠀⠀⠀⠀⠀⠀⠀⠀⠀⠀⠀⠀⠀⠀⠀⠀⠀⠀⠀⠀⠀⠀⠀⠀⠀⠀⠀⠀⠀⠀⠀⠀⠀⠀⠀⠀⠀⠀⠀⠀⠀⠀⠀⠀⠀⠀⠀⠀⠀⠀⠀⠀⠀⠀⠀⠀⣠⣴⣾⣿⣿⣷⣶⣶⣶⣶⣶⣦⣤⣤⣤⣤⣤⣀⣀⣀⣼⣿⣿⣿⣿⣿⣿⡇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⠀⠀⠀⠀⠀⠀⠀⠀⠀⠀⠀⠀⠀⠀⠀⠀⠀⠀⠀⠀⠀⠀⠀⠀⠀⠀⠀⠀⠀⠀⠀⠀⠀⠀⠀⠀⠀⠀⠀⠀⠀⠀⠀⠀⠀⠀⠀⠀⠀⠀⠀⠀⠀⠀⠀⠀⠀⠀⠀⠀⠀⠀⠈⠻⢿⣿⣿⣿⣿⣿⣿⣿⣿⣿⣿⣿⣿⣿⣿⣿⣿⣿⣿⣿⣿⣿⣿⣿⣿⣿⡇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⠀⠀⠀⠀⠀⠀⠀⠀⠀⠀⠀⠀⠀⠀⠀⠀⠀⠀⠀⠀⠀⠀⠀⠀⠀⠀⠀⠀⠀⠀⠀⠀⠀⠀⠀⠀⠀⠀⠀⠀⠀⠀⠀⠀⠀⠀⠀⠀⠀⠀⠀⠀⠀⠀⠀⠀⠀⠀⠀⠀⠀⠀⠀⠀⠀⠉⠉⠉⠉⠉⠉⠉⠉⠉⠉⠉⠉⠁⠀⠀⠀⠉⠉⠉⠉⠙⠋⠀⠀⠀⠀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⠀⠀⠀⠀⠀⠀⠀⠀⠀⠀⠀⠀⠀⠀⠀⠀⠀⠀⠀⠀⠀⠀⠀⠀⠀⠀⠀⠀⠀⠀⠀⠀⠀⠀⠀⠀⠀⠀⠀⠀⠀⠀⠀⠀⠀⠀⠀⠀⠀⠀⠀⠀⠀⠀⠀⠀⠀⠀⠀⠀⠀⠀⠀⠀⠀⠀⠀⠀⠀⠀⢀⣤⣶⣾⣷⣶⣶⣶⣶⣶⣤⣤⣤⣤⣤⣀⣀⣀⣀⣀⡀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⠀⠀⠀⠀⠀⠀⠀⠀⠀⠀⠀⠀⠀⠀⠀⠀⠀⠀⠀⠀⠀⠀⠀⠀⠀⠀⠀⠀⠀⠀⠀⠀⠀⠀⠀⠀⠀⠀⠀⠀⠀⠀⠀⠀⠀⠀⠀⠀⠀⠀⠀⠀⠀⠀⠀⠀⠀⠀⠀⠀⠀⠀⠀⠀⠀⠀⠀⠀⠀⠀⠻⢿⣿⣿⣿⣿⣿⣿⣿⣿⣿⣿⣿⣿⣿⣿⣿⣿⣿⣿⡇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⠀⠀⠀⠀⠀⠀⠀⠀⠀⠀⠀⠀⠀⠀⠀⠀⠀⠀⠀⠀⠀⠀⠀⠀⠀⠀⠀⠀⠀⠀⠀⠀⠀⠀⠀⠀⠀⠀⠀⠀⠀⠀⠀⠀⠀⠀⠀⠀⠀⠀⠀⠀⠀⠀⠀⠀⠀⠀⠀⠀⠀⠀⠀⠀⠀⠀⠀⠀⠀⠀⠀⠀⠉⠉⠉⠉⠉⠉⠉⠉⠉⠉⠉⠉⠉⠉⠉⠉⠉⠙⠁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⠀⠀⠀⠀⠀⠀⠀⠀⠀⠀⠀⠀⠀⠀⠀⠀⠀⠀⠀⠀⠀⠀⠀⠀⠀⠀⠀⠀⠀⠀⠀⠀⠀⠀⠀⠀⠀⠀⠀⠀⠀⠀⠀⠀⠀⠀⠀⠀⠀⠀⠀⠀⠀⠀⠀⠀⠀⠀⠀⠀⠀⠀⠀⠀⠀⠀⠀⠀⠀⠀⠀⠀⢀⣤⣶⣶⣶⣶⣶⣦⣤⣤⣤⣤⣄⣀⣀⣀⣀⡀⠀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⠀⠀⠀⠀⠀⠀⠀⠀⠀⠀⠀⠀⠀⠀⠀⠀⠀⠀⠀⠀⠀⠀⠀⠀⠀⠀⠀⠀⠀⠀⠀⠀⠀⠀⠀⠀⠀⠀⠀⠀⠀⠀⠀⠀⠀⠀⠀⠀⠀⠀⠀⠀⠀⠀⠀⠀⠀⠀⠀⠀⠀⠀⠀⠀⠀⠀⠀⠀⠀⠀⠀⠐⠿⣿⣿⣿⣿⣿⣿⣿⣿⣿⣿⣿⣿⣿⣿⣿⣿⣿⡇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⠀⠀⠀⠀⠀⠀⠀⠀⠀⠀⠀⠀⠀⠀⠀⠀⠀⠀⠀⠀⠀⠀⠀⠀⠀⠀⠀⠀⠀⠀⠀⠀⠀⠀⠀⠀⠀⠀⠀⠀⠀⠀⠀⠀⠀⠀⠀⠀⠀⠀⠀⠀⠀⠀⠀⠀⠀⠀⠀⠀⠀⠀⠀⠀⠀⠀⠀⠀⠀⠀⠀⠀⠀⠈⠙⠛⠛⠛⠛⠛⠛⠛⠛⠛⠛⠛⠋⠉⠉⠉⠁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⠀⠀⠀⠀⠀⠀⠀⠀⠀⠀⠀⠀⠀⠀⠀⠀⠀⠀⠀⠀⠀⠀⠀⠀⠀⠀⠀⠀⠀⠀⠀⠀⠀⠀⠀⠀⠀⠀⠀⠀⠀⠀⠀⠀⠀⠀⠀⠀⠀⠀⠀⠀⠀⠀⠀⠀⠀⠀⠀⠀⠀⠀⠀⠀⠀⠀⠀⠀⠀⠀⠀⠀⠀⠀⢀⣠⣤⣀⣀⣀⣀⡀⠀⠀⠀⠀⠀⠀⠀⠀⠀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⠀⠀⠀⠀⠀⠀⠀⠀⠀⠀⠀⠀⠀⠀⠀⠀⠀⠀⠀⠀⠀⠀⠀⠀⠀⠀⠀⠀⠀⠀⠀⠀⠀⠀⠀⠀⠀⠀⠀⠀⠀⠀⠀⠀⠀⠀⠀⠀⠀⠀⠀⠀⠀⠀⠀⠀⠀⠀⠀⠀⠀⠀⠀⠀⠀⠀⠀⠀⠀⠀⠀⠀⢠⣾⣿⣿⣿⣿⣿⣿⣿⣿⣿⣿⣿⣶⣶⣶⣶⣤⡄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⠀⠀⠀⠀⠀⠀⠀⠀⠀⠀⠀⠀⠀⠀⠀⠀⠀⠀⠀⠀⠀⠀⠀⠀⠀⠀⠀⠀⠀⠀⠀⠀⠀⠀⠀⠀⠀⠀⠀⠀⠀⠀⠀⠀⠀⠀⠀⠀⠀⠀⠀⠀⠀⠀⠀⠀⠀⠀⠀⠀⠀⠀⠀⠀⠀⠀⠀⠀⠀⠀⠀⠀⠀⠉⠻⢿⣿⣿⣿⣿⣿⣿⣿⣿⣿⣿⣿⣿⣿⣿⡇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⠀⠀⠀⠀⠀⠀⠀⠀⠀⠀⠀⠀⠀⠀⠀⠀⠀⠀⠀⠀⠀⠀⠀⠀⠀⠀⠀⠀⠀⠀⠀⠀⠀⠀⠀⠀⠀⠀⠀⠀⠀⠀⠀⠀⠀⠀⠀⠀⠀⠀⠀⠀⠀⠀⠀⠀⠀⠀⠀⠀⠀⠀⠀⠀⠀⠀⠀⠀⠀⠀⠀⠀⣠⣶⣿⣿⣿⣿⣿⣿⣶⣶⣶⣤⣤⣤⣄⣀⣀⡀⠀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⠀⠀⠀⠀⠀⠀⠀⠀⠀⠀⠀⠀⠀⠀⠀⠀⠀⠀⠀⠀⠀⠀⠀⠀⠀⠀⠀⠀⠀⠀⠀⠀⠀⠀⠀⠀⠀⠀⠀⠀⠀⠀⠀⠀⠀⠀⠀⠀⠀⠀⠀⠀⠀⠀⠀⠀⠀⠀⠀⠀⠀⠀⠀⠀⠀⠀⠀⠀⠀⠀⠀⠀⠙⠻⣿⣿⣿⣿⣿⣿⣿⣿⣿⣿⣿⣿⣿⣿⣿⣿⡇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⠀⠀⠀⠀⠀⠀⠀⠀⠀⠀⠀⠀⠀⠀⠀⠀⠀⠀⠀⠀⠀⠀⠀⠀⠀⠀⠀⠀⠀⠀⠀⠀⠀⠀⠀⠀⠀⠀⠀⠀⠀⠀⠀⠀⠀⠀⠀⠀⠀⠀⠀⠀⠀⠀⠀⠀⠀⠀⠀⠀⠀⠀⠀⠀⠀⠀⠀⠀⠀⠀⠀⠀⠀⠀⠀⠉⠉⠉⠉⠉⠛⠛⠛⠛⠛⠛⠛⠛⠛⠛⠃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⠀⠀⠀⠀⠀⠀⠀⠀⠀⠀⠀⠀⠀⠀⠀⠀⠀⠀⠀⠀⠀⠀⠀⠀⠀⠀⠀⠀⠀⠀⠀⠀⠀⠀⠀⠀⠀⠀⠀⠀⠀⠀⠀⠀⠀⠀⠀⠀⠀⠀⠀⠀⠀⠀⠀⠀⠀⠀⠀⠀⠀⠀⠀⠀⠀⠀⠀⠀⠀⠀⠀⠀⠀⢀⣠⣤⣀⣀⡀⠀⠀⠀⠀⠀⠀⠀⠀⠀⠀⠀⠀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⠀⠀⠀⠀⠀⠀⠀⠀⠀⠀⠀⠀⠀⠀⠀⠀⠀⠀⠀⠀⠀⠀⠀⠀⠀⠀⠀⠀⠀⠀⠀⠀⠀⠀⠀⠀⠀⠀⠀⠀⠀⠀⠀⠀⠀⠀⠀⠀⠀⠀⠀⠀⠀⠀⠀⠀⠀⠀⠀⠀⠀⠀⠀⠀⠀⠀⠀⠀⠀⠀⠀⢴⣾⣿⣿⣿⣿⣿⣿⣿⣷⣶⣶⣤⣤⣄⣀⡀⠀⠀⠀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⠀⠀⠀⠀⠀⠀⠀⠀⠀⠀⠀⠀⠀⠀⠀⠀⠀⠀⠀⠀⠀⠀⠀⠀⠀⠀⠀⠀⠀⠀⠀⠀⠀⠀⠀⠀⠀⠀⠀⠀⠀⠀⠀⠀⠀⠀⠀⠀⠀⠀⠀⠀⠀⠀⠀⠀⠀⠀⠀⠀⠀⠀⠀⠀⠀⠀⠀⠀⠀⠀⠀⠀⠙⢿⣿⣿⣿⣿⣿⣿⣿⣿⣿⣿⣿⣿⣿⣿⣿⣷⡆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⠀⠀⠀⠀⠀⠀⠀⠀⠀⠀⠀⠀⠀⠀⠀⠀⠀⠀⠀⠀⠀⠀⠀⠀⠀⠀⠀⠀⠀⠀⠀⠀⠀⠀⠀⠀⠀⠀⠀⠀⠀⠀⠀⠀⠀⠀⠀⠀⠀⠀⠀⠀⠀⠀⠀⠀⠀⠀⠀⠀⠀⠀⠀⠀⠀⠀⠀⠀⠀⠀⠀⠀⠀⠀⠈⠉⠉⠙⠛⠛⠛⠛⠻⠿⠿⠿⠿⢿⣿⣿⡇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⣿⣿⣿⣿⣿⣿⣿⣿⣿⣿⣿⣿⣿⣿⣿⣿⣿⣿⣿⣿⣿⣿⣿⣿⣿⣿⣿⣿⣿⣿⣿⣿⣿⣿⣿⣿⣿⣿⣿⣿⣿⣿⣿⣿⣿⣿⣿⣿⣿⣿⣿⡟⠁⠀⠀⠀⠀⠉⠻⣿⣿⣿⣿⣿⣿⣿⣿⣿⣿⣿⣿⣿⣿⣿⣿⣿⣿⣿⣿⣿⣿⣿⣿⣿⣿⣿⣿⣿⣿⣿⡇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⣿⣿⣿⣿⣿⣿⣿⣿⣿⣿⣿⣿⣿⣿⣿⣿⣿⣿⣿⣿⣿⣿⣿⣿⣿⣿⣿⣿⣿⣿⣿⣿⣿⣿⣿⣿⣿⣿⣿⣿⣿⣿⣿⣿⣿⣿⣿⣿⣿⣿⣿⡇⠀⠀⠀⠀⠀⠀⠀⠈⠛⠻⠿⠿⠟⠛⠿⢿⣿⣿⣿⣿⣿⣿⣿⣿⣿⣿⣿⣿⣿⣿⣿⣿⣿⣿⣿⣿⣿⣿⡇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⣿⣿⣿⣿⣿⣿⣿⣿⣿⣿⣿⣿⣿⣿⣿⣿⣿⣿⣿⣿⣿⣿⣿⣿⣿⣿⣿⣿⣿⣿⣿⣿⣿⣿⣿⣿⣿⣿⣿⣿⣿⣿⣿⣿⣿⣿⣿⣿⣿⣿⣿⣇⠀⠀⠀⠀⠀⠀⠀⠀⠀⠀⠀⠀⠀⠀⠀⠀⠙⢿⣿⣿⣿⣿⣿⣿⣿⣿⣿⣿⣿⣿⣿⣿⣿⣿⣿⣿⣿⣿⡇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⣿⣿⣿⣿⣿⣿⣿⣿⣿⣿⣿⣿⣿⣿⣿⣿⣿⣿⣿⣿⣿⣿⣿⣿⣿⣿⣿⣿⣿⣿⣿⣿⣿⣿⣿⣿⣿⣿⣿⣿⣿⣿⣿⣿⣿⣿⣿⣿⣿⣿⠿⠛⠀⠀⠀⠀⠀⠀⠀⠀⠀⠀⠀⠀⠀⠀⠀⠀⠀⠀⠙⣿⣿⣿⣿⣿⣿⣿⣿⣿⣿⣿⣿⣿⣿⣿⣿⣿⣿⣿⡇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⣿⣿⣿⣿⣿⣿⣿⣿⣿⣿⣿⣿⣿⣿⣿⣿⣿⣿⣿⣿⣿⣿⣿⣿⣿⣿⣿⣿⣿⣿⣿⣿⣿⣿⣿⣿⣿⣿⣿⣿⣿⣿⣿⣿⣿⣿⣿⡿⠛⠁⠀⠀⠀⠀⠀⠀⠀⠀⠀⠀⠀⠀⠀⠀⠀⠀⠀⠀⠀⠀⠀⠘⣿⣿⣿⣿⣿⣿⣿⣿⣿⣿⣿⣿⣿⣿⣿⣿⣿⣿⡇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⣿⣿⣿⣿⣿⣿⣿⣿⣿⣿⣿⣿⣿⣿⣿⣿⣿⣿⣿⣿⣿⣿⣿⣿⣿⣿⣿⣿⣿⣿⣿⣿⣿⣿⣿⣿⣿⣿⣿⣿⣿⣿⣿⣿⡿⠃⠀⠀⠀⠀⠀⠀⠀⠀⠀⠀⠀⠀⠀⠀⠀⠀⠀⠀⠀⠀⠀⠀⠀⠀⠀⠀⠘⣿⣿⣿⣿⣿⣿⣿⣿⣿⣿⣿⣿⣿⣿⣿⣿⣿⡇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⣿⣿⣿⣿⣿⣿⣿⣿⣿⣿⣿⣿⣿⣿⣿⣿⣿⣿⣿⣿⣿⣿⣿⣿⣿⣿⣿⣿⣿⣿⣿⣿⣿⣿⣿⣿⣿⣿⣿⣿⣿⣿⣿⢏⠀⠀⠀⠀⠀⠀⠀⠀⠀⠀⠀⠀⠀⠀⠀⠀⠀⠀⠀⠀⠀⠀⠀⠀⠀⠀⠀⠀⠀⠀⠘⣿⣿⣿⣿⣿⣿⣿⣿⣿⣿⣿⣿⣿⣿⣿⡇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⣿⣿⣿⣿⣿⣿⣿⣿⣿⣿⣿⣿⣿⣿⣿⣿⣿⣿⣿⣿⣿⣿⣿⣿⣿⣿⣿⣿⣿⣿⣿⣿⣿⣿⣿⣿⣿⣿⣿⣿⣿⣿⣿⣿⣧⣄⣀⠀⠀⠀⠀⠀⠀⠀⠀⠀⠀⠀⠀⠀⠀⠀⠀⠀⠀⠀⠀⠀⠀⠀⠀⠀⠀⠀⠀⢸⣿⣿⣿⣿⣿⣿⣿⣿⣿⣿⣿⣿⣿⣿⡇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⣿⣿⣿⣿⣿⣿⣿⣿⣿⣿⣿⣿⣿⣿⣿⣿⣿⣿⣿⣿⣿⣿⣿⣿⣿⣿⣿⣿⣿⣿⣿⣿⣿⣿⣿⣿⣿⣿⣿⣿⣿⣿⣿⣿⣿⣿⣿⣷⣴⠀⠀⠀⠀⠀⠀⠀⠀⠀⠀⠀⠀⠀⠀⠀⠀⠀⠀⠀⠀⠀⠀⠀⠀⠀⠀⠸⣿⣿⣿⣿⣿⣿⣿⣿⣿⣿⣿⣿⣿⣿⡇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⣿⣿⣿⣿⣿⣿⣿⣿⣿⣿⣿⣿⣿⣿⣿⣿⣿⣿⣿⣿⣿⣿⣿⣿⣿⣿⣿⣿⣿⣿⣿⣿⣿⣿⣿⣿⣿⣿⣿⣿⣿⣿⣿⣿⣿⣿⣿⣿⠋⠀⠀⠀⠀⠀⠀⠀⠀⠀⠀⠀⠀⠀⠀⠀⠀⠀⠀⠀⠀⠀⠀⠀⠀⠀⠀⠀⣿⣿⣿⣿⣿⣿⣿⣿⣿⣿⣿⣿⣿⣿⡇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⣿⣿⣿⣿⣿⣿⣿⣿⣿⣿⣿⣿⣿⣿⣿⣿⣿⣿⣿⣿⣿⣿⣿⣿⣿⣿⣿⣿⣿⣿⣿⣿⣿⣿⣿⣿⣿⣿⣿⣿⣿⣿⣿⣿⣿⣿⣿⣿⣷⣦⠀⠀⠀⠀⠀⠀⠀⠀⠀⠀⠀⠀⠀⠀⠀⠀⠀⠀⠀⠀⠀⠀⠀⠀⠀⠀⣿⣿⣿⣿⣿⣿⣿⣿⣿⣿⣿⣿⣿⣿⡇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⣿⣿⣿⣿⣿⣿⣿⣿⣿⣿⣿⣿⣿⣿⣿⣿⣿⣿⣿⣿⣿⣿⣿⣿⣿⣿⣿⣿⣿⣿⣿⣿⣿⣿⣿⣿⣿⣿⣿⣿⣿⣿⣿⣿⣿⣿⣿⣿⣿⣿⣿⣿⠀⠀⠀⠀⢸⡄⠀⠀⠀⠀⠀⠀⠀⠀⠀⠀⠀⠀⠀⠀⠀⠀⠀⠀⣿⣿⣿⣿⣿⣿⣿⣿⣿⣿⣿⣿⣿⣿⡇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⣿⣿⣿⣿⣿⣿⣿⣿⣿⣿⣿⣿⣿⣿⣿⣿⣿⣿⣿⣿⣿⣿⣿⣿⣿⣿⣿⣿⣿⣿⣿⣿⣿⣿⣿⣿⣿⣿⣿⣿⣿⣿⣿⣿⣿⣿⣿⣿⣿⣿⣿⣯⡄⠀⠀⠀⠈⠁⠀⠀⠀⠀⠀⠀⠀⠀⠀⠀⠀⠀⠀⠀⢀⠀⠀⠀⣿⣿⣿⣿⣿⣿⣿⣿⣿⣿⣿⣿⣿⣿⡇</a:t>
            </a:r>
            <a:br/>
            <a:r>
              <a:t>⣿⣿⣿⣿⣿⣿⣿⣿⣿⣿⣿⣿⣿⣿⣿⣿⣿⣿⣿⣿⣿⣿⣿⣿⣿⣿⣿⣿⣿⡏⢿⣿⠿⠿⣿⣿⣿⣿⣿⣿⣿⣿⣿⣿⣿⣿⣿⣿⣿⣿⣿⣿⡇⠀⠀⠀⠀⠀⠀⠀⠀⠀⠀⠀⠀⠀⠀⠀⠀⠀⠀⠀⢸⡄⢸⡄⢸⣿⣿⣿⣿⣿⣿⣿⣿⣿⣿⣿⣿⣿⡇</a:t>
            </a:r>
            <a:br/>
            <a:r>
              <a:t>⣿⣿⣿⣿⣿⣿⣿⣿⣿⣿⣿⣿⣿⣿⣿⣿⣿⣿⣿⣿⣿⣿⣿⣿⣿⣿⠿⠛⠉⠁⠀⠀⠀⠀⠀⠹⣿⣿⣿⣿⣿⣿⣿⣿⣿⣿⣿⣿⣿⣿⣿⣿⣿⠀⠀⠀⠀⠀⠀⠀⠀⠀⠀⠀⠀⠀⠀⠀⠀⠀⠀⢰⠈⣷⡀⣿⣾⣿⣿⣿⣿⣿⣿⣿⣿⣿⣿⣿⣿⣿⡇</a:t>
            </a:r>
            <a:br/>
            <a:r>
              <a:t>⣿⣿⣿⣿⣿⣿⣿⣿⣿⣿⣿⣿⣿⣿⣿⣿⣿⣿⣿⣿⣿⣿⣿⣿⣿⡏⠀⠀⠀⠀⠀⠀⠀⠀⠀⠀⢻⣿⣿⣿⣿⣿⣿⣿⣿⣿⣿⣿⣿⣿⣿⣿⡿⠀⠀⠀⠀⠀⠀⠀⠀⠀⠀⠀⠀⠀⠀⠀⠀⠀⠀⢸⣧⣻⣷⣼⣿⣿⣿⣿⣿⣿⣿⣿⣿⣿⣿⣿⣿⣿⡇</a:t>
            </a:r>
            <a:br/>
            <a:r>
              <a:t>⣿⣿⣿⣿⣿⣿⣿⣿⣿⣿⣿⣿⣿⣿⣿⣿⣿⣿⣿⣿⣿⣿⣿⣿⣿⠀⠀⠀⠀⠀⠀⠀⠀⠀⠀⠀⢸⣿⣿⣿⣿⣿⣿⣿⣿⣿⣿⣿⡿⠛⠛⠿⠁⠀⠀⠀⠀⠀⠀⠀⠀⠀⠀⠀⠀⠀⠀⠀⠀⢠⡀⠀⣿⣿⣿⣿⣿⣿⣿⣿⣿⣿⣿⣿⣿⣿⣿⣿⣿⣿⡇</a:t>
            </a:r>
            <a:br/>
            <a:r>
              <a:t>⣿⣿⣿⣿⣿⣿⣿⣿⣿⣿⣿⣿⣿⣿⣿⣿⣿⣿⣿⣿⣿⣿⣿⣿⣿⡇⠀⠀⠀⠀⠀⠀⠀⠀⠀⠀⠈⠿⢿⣿⣿⣿⣿⣿⣿⣿⣿⣿⡇⠀⠀⠀⠀⠀⠀⠀⠀⠀⠀⠀⠀⠀⠀⠀⠀⠀⠀⠀⠀⠘⣷⣀⣻⣿⣿⣿⣿⣿⣿⣿⣿⣿⣿⣿⣿⣿⣿⣿⣿⣿⡇</a:t>
            </a:r>
            <a:br/>
            <a:r>
              <a:t>⣿⣿⣿⣿⣿⣿⣿⣿⣿⣿⣿⣿⣿⣿⣿⣿⣿⣿⣿⣿⣿⣿⣿⣿⣿⣷⡀⠀⠀⠀⠀⠀⠀⠀⠀⠀⠀⠀⠀⠈⠙⠻⢿⣿⣿⣿⣿⣿⠇⠀⠀⠀⠀⠀⠀⠀⠀⠀⠀⠀⠀⠀⠀⠀⠀⠀⠀⠀⠀⠀⢿⣿⣿⣿⣿⣿⣿⣿⣿⣿⣿⣿⣿⣿⣿⣿⣿⣿⣿⣿⡇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⣿⣿⣿⣿⣿⣿⣿⣿⣿⣿⣿⣿⣿⣿⣿⣿⣿⣿⣿⣿⣿⣿⣿⣿⣿⣿⣿⣄⠀⠀⠀⠀⠀⠀⠀⠀⠀⠀⠀⠀⠀⠀⠀⠈⠉⠻⠟⠁⠀⠀⠀⠀⠀⠀⠀⠀⠀⠀⠀⠀⠀⠀⠀⠀⠀⠀⠀⠀⠀⠀⢸⣿⣿⣿⣿⣿⣿⣿⣿⣿⣿⣿⣿⣿⣿⣿⣿⣿⣿⣿⡇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⣿⣿⣿⣿⣿⣿⣿⣿⣿⣿⣿⣿⣿⣿⣿⣿⣿⣿⣿⣿⣿⣿⣿⣿⣿⣿⣿⣿⣿⣷⣶⣤⣤⠀⠀⠀⠀⠀⠀⠀⠀⠀⠀⠀⠀⠀⠀⠀⠀⠀⠀⠀⠀⠀⠀⠀⠀⠀⠀⠀⠀⠀⠀⠀⠀⠀⠀⠀⠀⠀⠈⣿⣿⣿⣿⣿⣿⣿⣿⣿⣿⣿⣿⣿⣿⣿⣿⣿⣿⣿⡇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⣿⣿⣿⣿⣿⣿⣿⣿⣿⣿⣿⣿⣿⣿⣿⣿⣿⣿⣿⣿⣿⣿⣿⣿⣿⣿⣿⣿⣿⣿⣿⣿⡇⠀⠀⠀⠀⠀⠀⠀⠀⠀⠀⠀⠀⠀⠀⠀⠀⠀⠀⠀⠀⠀⠀⠀⠀⠀⠀⠀⠀⠀⠀⠀⠀⠀⠀⠀⠀⠀⠀⢸⡿⠿⠛⠋⠉⣩⣿⣿⣿⣿⣿⣿⣿⣿⣿⣿⣿⣿⡇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⣿⣿⣿⣿⣿⣿⣿⣿⣿⣿⣿⣿⣿⣿⣿⣿⣿⣿⣿⣿⣿⣿⣿⣿⣿⣿⣿⣿⣿⣿⣿⣿⡇⠀⠀⠀⠀⠀⠀⠀⠀⠀⠀⠀⠀⠀⠀⠀⠀⠀⠀⠀⠀⠀⠀⠀⠀⠀⠀⠀⠀⠀⠀⠀⠀⠀⠀⠀⠀⠀⠀⠀⠀⢀⣠⣤⣴⣿⣿⣿⣿⣿⣿⣿⣿⣿⣿⣿⣿⣿⡇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⣿⣿⣿⣿⣿⣿⣿⣿⣿⣿⣿⣿⣿⣿⣿⣿⣿⣿⣿⣿⣿⣿⣿⣿⣿⣿⣿⣿⣿⣿⣿⡇⠀⠀⠀⠀⠀⠀⠀⠀⠀⠀⠀⠀⠀⠀⠀⠀⠀⠀⠀⠀⠀⠀⠀⠀⠀⠀⠀⠀⠀⠀⠀⠀⠀⠀⠀⠀⠀⠀⠀⠀⠀⠀⠹⣿⣿⣿⣿⣿⣿⣿⣿⣿⣿⣿⣿⣿⣿⣿⡇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⠀⠀⠀⠀⠀⠀⠀⠀⠀⠀⠀⠀⠀⠀⠀⠀⠀⠀⠀⠀⠀⠀⠀⠀⠀⠀⠀⠀⠀⠀⠀⠀⠀⠀⠀⠀⠀⠀⠀⠀⠀⠀⠀⠀⠀⠀⠀⠀⠀⠀⠀⠀⠀⠀⠀⠀⠀⠀⠀⠀⠀⠀⠀⠀⠀⠀⠀⠀⠀⠀⠀⢀⣤⣶⣶⣿⣶⣶⣦⣤⣀⣀⠀⠀⠀⠀⠀⠀⠀⠀⠀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⠀⠀⠀⠀⠀⠀⠀⠀⠀⠀⠀⠀⠀⠀⠀⠀⠀⠀⠀⠀⠀⠀⠀⠀⠀⠀⠀⠀⠀⠀⠀⠀⠀⠀⠀⠀⠀⠀⠀⠀⠀⠀⠀⠀⠀⠀⠀⠀⠀⠀⠀⠀⠀⠀⠀⠀⠀⠀⠀⠀⠀⠀⠀⠀⠀⠀⠀⠀⠀⠀⠀⠙⢿⣿⣿⣿⣿⣿⣿⣿⣿⣿⣿⣿⣶⣶⣤⣄⣀⡀⠀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⠀⠀⠀⠀⠀⠀⠀⠀⠀⠀⠀⠀⠀⠀⠀⠀⠀⠀⠀⠀⠀⠀⠀⠀⠀⠀⠀⠀⠀⠀⠀⠀⠀⠀⠀⠀⠀⠀⠀⠀⠀⠀⠀⠀⠀⠀⠀⠀⠀⠀⠀⠀⠀⠀⠀⠀⠀⠀⠀⠀⠀⠀⠀⠀⠀⠀⠀⠀⠀⠀⠀⠀⠀⠙⠿⢿⣿⣿⣿⣿⣿⣿⣿⣿⣿⣿⣿⣿⣿⣿⡇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⠀⠀⠀⠀⠀⠀⠀⠀⠀⠀⠀⠀⠀⠀⠀⠀⠀⠀⠀⠀⠀⠀⠀⠀⠀⠀⠀⠀⠀⠀⠀⠀⠀⠀⠀⠀⠀⠀⠀⠀⠀⠀⠀⠀⠀⠀⠀⠀⠀⠀⠀⠀⠀⠀⠀⠀⠀⠀⠀⠀⠀⠀⠀⠀⠀⠀⠀⠀⠀⠀⠀⠀⠀⠀⠀⠀⠀⠀⠀⠉⠉⠉⠙⠛⠛⠛⠿⠿⠿⣿⡇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⠀⠀⠀⠀⠀⠀⠀⠀⠀⠀⠀⠀⠀⠀⠀⠀⠀⠀⠀⠀⠀⠀⠀⠀⠀⠀⠀⠀⠀⠀⠀⠀⠀⠀⠀⠀⠀⠀⠀⠀⠀⠀⠀⠀⠀⠀⠀⠀⠀⠀⠀⠀⠀⠀⠀⠀⠀⠀⠀⠀⠀⠀⠀⠀⠀⠀⠀⠀⠀⠀⠀⠀⠀⣀⣀⣀⠀⠀⠀⠀⠀⠀⠀⠀⠀⠀⠀⠀⠀⠀⠀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⠀⠀⠀⠀⠀⠀⠀⠀⠀⠀⠀⠀⠀⠀⠀⠀⠀⠀⠀⠀⠀⠀⠀⠀⠀⠀⠀⠀⠀⠀⠀⠀⠀⠀⠀⠀⠀⠀⠀⠀⠀⠀⠀⠀⠀⠀⠀⠀⠀⠀⠀⠀⠀⠀⠀⠀⠀⠀⠀⠀⠀⠀⠀⠀⠀⠀⠀⠀⠀⣶⣾⣿⣿⣿⣿⣿⣿⣷⣦⣤⣀⡀⠀⠀⠀⠀⠀⠀⠀⠀⠀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⠀⠀⠀⠀⠀⠀⠀⠀⠀⠀⠀⠀⠀⠀⠀⠀⠀⠀⠀⠀⠀⠀⠀⠀⠀⠀⠀⠀⠀⠀⠀⠀⠀⠀⠀⠀⠀⠀⠀⠀⠀⠀⠀⠀⠀⠀⠀⠀⠀⠀⠀⠀⠀⠀⠀⠀⠀⠀⠀⠀⠀⠀⠀⠀⠀⠀⠀⠀⠀⠈⢿⣿⣿⣿⣿⣿⣿⣿⣿⣿⣿⣿⣷⣶⣤⣄⣀⠀⠀⠀⠀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⠀⠀⠀⠀⠀⠀⠀⠀⠀⠀⠀⠀⠀⠀⠀⠀⠀⠀⠀⠀⠀⠀⠀⠀⠀⠀⠀⠀⠀⠀⠀⠀⠀⠀⠀⠀⠀⠀⠀⠀⠀⠀⠀⠀⠀⠀⠀⠀⠀⠀⠀⠀⠀⠀⠀⠀⠀⠀⠀⠀⠀⠀⠀⠀⠀⠀⠀⠀⠀⠀⠀⠙⢿⣿⣿⣿⣿⣿⣿⣿⣿⣿⣿⣿⣿⣿⣿⣿⣶⣦⡄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⠀⠀⠀⠀⠀⠀⠀⠀⠀⠀⠀⠀⠀⠀⠀⠀⠀⠀⠀⠀⠀⠀⠀⠀⠀⠀⠀⠀⠀⠀⠀⠀⠀⠀⠀⠀⠀⠀⠀⠀⠀⠀⠀⠀⠀⠀⠀⠀⠀⠀⠀⠀⠀⠀⠀⠀⠀⠀⠀⠀⠀⠀⠀⠀⠀⠀⠀⠀⠀⠀⠀⠀⠀⠈⠙⠛⠿⠿⣿⣿⣿⣿⣿⣿⣿⣿⣿⣿⣿⣿⡇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⠀⠀⠀⠀⠀⠀⠀⠀⠀⠀⠀⠀⠀⠀⠀⠀⠀⠀⠀⠀⠀⠀⠀⠀⠀⠀⠀⠀⠀⠀⠀⠀⠀⠀⠀⠀⠀⠀⠀⠀⠀⠀⠀⠀⠀⠀⠀⠀⠀⠀⠀⠀⠀⠀⠀⠀⠀⠀⠀⠀⠀⠀⠀⠀⠀⠀⠀⠀⠀⠀⠀⠀⠀⠀⠀⠀⠀⠀⠀⠈⠉⠙⠛⠿⠿⣿⣿⣿⣿⣿⡇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⠀⠀⠀⠀⠀⠀⠀⠀⠀⠀⠀⠀⠀⠀⠀⠀⠀⠀⠀⠀⠀⠀⠀⠀⠀⠀⠀⠀⠀⠀⠀⠀⠀⠀⠀⠀⠀⠀⠀⠀⠀⠀⠀⠀⠀⠀⠀⠀⠀⠀⠀⠀⠀⠀⠀⠀⠀⠀⠀⠀⠀⠀⠀⠀⠀⠀⠀⠀⠀⠀⠀⠀⠀⠀⠀⠀⠀⠀⠀⠀⠀⠀⠀⠀⠀⠀⠀⠉⠙⠛⠇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⠀⠀⠀⠀⠀⠀⠀⠀⠀⠀⠀⠀⠀⠀⠀⠀⠀⠀⠀⠀⠀⠀⠀⠀⠀⠀⠀⠀⠀⠀⠀⠀⠀⠀⠀⠀⠀⠀⠀⠀⠀⠀⠀⠀⠀⠀⠀⠀⠀⠀⠀⠀⠀⠀⠀⠀⠀⠀⠀⠀⠀⠀⠀⠀⠀⠀⠀⠀⠀⠀⠀⢀⣀⣀⡀⠀⠀⠀⠀⠀⠀⠀⠀⠀⠀⠀⠀⠀⠀⠀⠀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⠀⠀⠀⠀⠀⠀⠀⠀⠀⠀⠀⠀⠀⠀⠀⠀⠀⠀⠀⠀⠀⠀⠀⠀⠀⠀⠀⠀⠀⠀⠀⠀⠀⠀⠀⠀⠀⠀⠀⠀⠀⠀⠀⠀⠀⠀⠀⠀⠀⠀⠀⠀⠀⠀⠀⠀⠀⠀⠀⠀⠀⠀⠀⠀⠀⠀⠀⣶⣾⣿⣿⣿⣿⣿⣿⣿⣶⣤⣀⠀⠀⠀⠀⠀⠀⠀⠀⠀⠀⠀⠀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⠀⠀⠀⠀⠀⠀⠀⠀⠀⠀⠀⠀⠀⠀⠀⠀⠀⠀⠀⠀⠀⠀⠀⠀⠀⠀⠀⠀⠀⠀⠀⠀⠀⠀⠀⠀⠀⠀⠀⠀⠀⠀⠀⠀⠀⠀⠀⠀⠀⠀⠀⠀⠀⠀⠀⠀⠀⠀⠀⠀⠀⠀⠀⠀⠀⠀⠀⠈⢿⣿⣿⣿⣿⣿⣿⣿⣿⣿⣿⣿⣶⣤⣀⠀⠀⠀⠀⠀⠀⠀⠀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⠀⠀⠀⠀⠀⠀⠀⠀⠀⠀⠀⠀⠀⠀⠀⠀⠀⠀⠀⠀⠀⠀⠀⠀⠀⠀⠀⠀⠀⠀⠀⠀⠀⠀⠀⠀⠀⠀⠀⠀⠀⠀⠀⠀⠀⠀⠀⠀⠀⠀⠀⠀⠀⠀⠀⠀⠀⠀⠀⠀⠀⠀⠀⠀⠀⠀⠀⠀⠀⠹⣿⣿⣿⣿⣿⣿⣿⣿⣿⣿⣿⣿⣿⣿⣷⣦⣄⡀⠀⠀⠀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⠀⠀⠀⠀⠀⠀⠀⠀⠀⠀⠀⠀⠀⠀⠀⠀⠀⠀⠀⠀⠀⠀⠀⠀⠀⠀⠀⠀⠀⠀⠀⠀⠀⠀⠀⠀⠀⠀⠀⠀⠀⠀⠀⠀⠀⠀⠀⠀⠀⠀⠀⠀⠀⠀⠀⠀⠀⠀⠀⠀⠀⠀⠀⠀⠀⠀⠀⠀⠀⠀⠈⠻⢿⣿⣿⣿⣿⣿⣿⣿⣿⣿⣿⣿⣿⣿⣿⣿⣿⣶⡄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⠀⠀⠀⠀⠀⠀⠀⠀⠀⠀⠀⠀⠀⠀⠀⠀⠀⠀⠀⠀⠀⠀⠀⠀⠀⠀⠀⠀⠀⠀⠀⠀⠀⠀⠀⠀⠀⠀⠀⠀⠀⠀⠀⠀⠀⠀⠀⠀⠀⠀⠀⠀⠀⠀⠀⠀⠀⠀⠀⠀⠀⠀⠀⠀⠀⠀⠀⠀⠀⠀⠀⠀⠀⠈⠉⠛⠻⢿⣿⣿⣿⣿⣿⣿⣿⣿⣿⣿⣿⣿⡇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⠀⠀⠀⠀⠀⠀⠀⠀⠀⠀⠀⠀⠀⠀⠀⠀⠀⠀⠀⠀⠀⠀⠀⠀⠀⠀⠀⠀⠀⠀⠀⠀⠀⠀⠀⠀⠀⠀⠀⠀⠀⠀⠀⠀⠀⠀⠀⠀⠀⠀⠀⠀⠀⠀⠀⠀⠀⠀⠀⠀⠀⠀⠀⠀⠀⠀⠀⠀⠀⠀⠀⠀⠀⠀⠀⠀⠀⠀⠀⠉⠙⠛⠿⣿⣿⣿⣿⣿⣿⣿⡇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⠀⠀⠀⠀⠀⠀⠀⠀⠀⠀⠀⠀⠀⠀⠀⠀⠀⠀⠀⠀⠀⠀⠀⠀⠀⠀⠀⠀⠀⠀⠀⠀⠀⠀⠀⠀⠀⠀⠀⠀⠀⠀⠀⠀⠀⠀⠀⠀⠀⠀⠀⠀⠀⠀⠀⠀⠀⠀⠀⠀⠀⠀⠀⠀⠀⠀⠀⠀⠀⠀⠀⠀⠀⠀⠀⠀⠀⠀⠀⠀⠀⠀⠀⠀⠈⠉⠛⠻⠿⣿⡇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⠀⠀⠀⠀⠀⠀⠀⠀⠀⠀⠀⠀⠀⠀⠀⠀⠀⠀⠀⠀⠀⠀⠀⠀⠀⠀⠀⠀⠀⠀⠀⠀⠀⠀⠀⠀⠀⠀⠀⠀⠀⠀⠀⠀⠀⠀⠀⠀⠀⠀⠀⠀⠀⠀⠀⠀⠀⠀⠀⠀⠀⠀⠀⠀⣀⣀⣀⣀⣀⣀⣀⣀⣀⠀⠀⠀⠀⠀⠀⠀⠀⠀⠀⠀⠀⠀⠀⠀⠀⠀⠀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⠀⠀⠀⠀⠀⠀⠀⠀⠀⠀⠀⠀⠀⠀⠀⠀⠀⠀⠀⠀⠀⠀⠀⠀⠀⠀⠀⠀⠀⠀⠀⠀⠀⠀⠀⠀⠀⠀⠀⠀⠀⠀⠀⠀⠀⠀⠀⠀⠀⠀⠀⠀⠀⠀⠀⠀⠀⠀⠀⠀⠀⠀⠀⠸⣿⣿⣿⣿⣿⣿⣿⣿⣿⣿⣶⣄⡀⠀⠀⠀⠀⠀⠀⠀⠀⠀⠀⠀⠀⠀⠀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⠀⠀⠀⠀⠀⠀⠀⠀⠀⠀⠀⠀⠀⠀⠀⠀⠀⠀⠀⠀⠀⠀⠀⠀⠀⠀⠀⠀⠀⠀⠀⠀⠀⠀⠀⠀⠀⠀⠀⠀⠀⠀⠀⠀⠀⠀⠀⠀⠀⠀⠀⠀⠀⠀⠀⠀⠀⠀⠀⠀⠀⠀⠀⠀⢹⣿⣿⣿⣿⣿⣿⣿⣿⣿⣿⣿⣿⣶⣄⡀⠀⠀⠀⠀⠀⠀⠀⠀⠀⠀⠀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⠀⠀⠀⠀⠀⠀⠀⠀⠀⠀⠀⠀⠀⠀⠀⠀⠀⠀⠀⠀⠀⠀⠀⠀⠀⠀⠀⠀⠀⠀⠀⠀⠀⠀⠀⠀⠀⠀⠀⠀⠀⠀⠀⠀⠀⠀⠀⠀⠀⠀⠀⠀⠀⠀⠀⠀⠀⠀⠀⠀⠀⠀⠀⠀⠀⠻⣿⣿⣿⣿⣿⣿⣿⣿⣿⣿⣿⣿⣿⣿⣶⣄⡀⠀⠀⠀⠀⠀⠀⠀⠀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⠀⠀⠀⠀⠀⠀⠀⠀⠀⠀⠀⠀⠀⠀⠀⠀⠀⠀⠀⠀⠀⠀⠀⠀⠀⠀⠀⠀⠀⠀⠀⠀⠀⠀⠀⠀⠀⠀⠀⠀⠀⠀⠀⠀⠀⠀⠀⠀⠀⠀⠀⠀⠀⠀⠀⠀⠀⠀⠀⠀⠀⠀⠀⠀⠀⠀⠙⣿⣿⣿⣿⣿⣿⣿⣿⣿⣿⣿⣿⣿⣿⣿⣿⣶⣄⠀⠀⠀⠀⠀⠀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⠀⠀⠀⠀⠀⠀⠀⠀⠀⠀⠀⠀⠀⠀⠀⠀⠀⠀⠀⠀⠀⠀⠀⠀⠀⠀⠀⠀⠀⠀⠀⠀⠀⠀⠀⠀⠀⠀⠀⠀⠀⠀⠀⠀⠀⠀⠀⠀⠀⠀⠀⠀⠀⠀⠀⠀⠀⠀⠀⠀⠀⠀⠀⠀⠀⠀⠀⠈⠻⣿⣿⣿⣿⣿⣿⣿⣿⣿⣿⣿⣿⣿⣿⣿⣿⣿⣦⣄⠀⠀⠀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⠀⠀⠀⠀⠀⠀⠀⠀⠀⠀⠀⠀⠀⠀⠀⠀⠀⠀⠀⠀⠀⠀⠀⠀⠀⠀⠀⠀⠀⠀⠀⠀⠀⠀⠀⠀⠀⠀⠀⠀⠀⠀⠀⠀⠀⠀⠀⠀⠀⠀⠀⠀⠀⠀⠀⠀⠀⠀⠀⠀⠀⠀⠀⠀⠀⠀⠀⠀⠀⠀⠉⠛⢿⣿⣿⣿⣿⣿⣿⣿⣿⣿⣿⣿⣿⣿⣿⣿⣿⣦⡄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⠀⠀⠀⠀⠀⠀⠀⠀⠀⠀⠀⠀⠀⠀⠀⠀⠀⠀⠀⠀⠀⠀⠀⠀⠀⠀⠀⠀⠀⠀⠀⠀⠀⠀⠀⠀⠀⠀⠀⠀⠀⠀⠀⠀⠀⠀⠀⠀⠀⠀⠀⠀⠀⠀⠀⠀⠀⠀⠀⠀⠀⠀⠀⠀⠀⠀⠀⠀⠀⠀⠀⠀⠀⠀⠙⠻⢿⣿⣿⣿⣿⣿⣿⣿⣿⣿⣿⣿⣿⣿⡇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⠀⠀⠀⠀⠀⠀⠀⠀⠀⠀⠀⠀⠀⠀⠀⠀⠀⠀⠀⠀⠀⠀⠀⠀⠀⠀⠀⠀⠀⠀⠀⠀⠀⠀⠀⠀⠀⠀⠀⠀⠀⠀⠀⠀⠀⠀⠀⠀⠀⠀⠀⠀⠀⠀⠀⠀⠀⠀⠀⠀⠀⠀⠀⠀⠀⠀⠀⠀⠀⠀⠀⠀⠀⠀⠀⠀⠀⠈⠙⠻⢿⣿⣿⣿⣿⣿⣿⣿⣿⣿⡇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⠀⠀⠀⠀⠀⠀⠀⠀⠀⠀⠀⠀⠀⠀⠀⠀⠀⠀⠀⠀⠀⠀⠀⠀⠀⠀⠀⠀⠀⠀⠀⠀⠀⠀⠀⠀⠀⠀⠀⠀⠀⠀⠀⠀⠀⠀⠀⠀⠀⠀⠀⠀⠀⠀⠀⠀⠀⠀⠀⠀⠀⠀⠀⠀⠀⠀⠀⠀⠀⠀⠀⠀⠀⠀⠀⠀⠀⠀⠀⠀⠀⠉⠛⠿⣿⣿⣿⣿⣿⣿⡇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⠀⠀⠀⠀⠀⠀⠀⠀⠀⠀⠀⠀⠀⠀⠀⠀⠀⠀⠀⠀⠀⠀⠀⠀⠀⠀⠀⠀⠀⠀⠀⠀⠀⠀⠀⠀⠀⠀⠀⠀⠀⠀⠀⠀⠀⠀⠀⠀⠀⠀⠀⠀⠀⠀⠀⠀⠀⠀⠀⠀⠀⠀⠀⠀⠀⠀⠀⠀⠀⠀⠀⠀⠀⠀⠀⠀⠀⠀⠀⠀⠀⠀⠀⠀⠀⠀⠀⠀⠀⠉⠃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⠀⠀⠀⠀⠀⠀⠀⠀⠀⠀⠀⠀⠀⠀⠀⠀⠀⠀⠀⠀⠀⠀⠀⠀⠀⠀⠀⠀⠀⠀⠀⠀⠀⠀⠀⠀⠀⠀⠀⠀⠀⠀⠀⠀⠀⠀⠀⠀⠀⠀⠀⠀⠀⠀⠀⠀⠀⠀⠀⠀⠀⠀⣠⣤⣤⣤⣤⣤⣤⣤⣀⣀⡀⠀⠀⠀⠀⠀⠀⠀⠀⠀⠀⠀⠀⠀⠀⠀⠀⠀⠀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⠀⠀⠀⠀⠀⠀⠀⠀⠀⠀⠀⠀⠀⠀⠀⠀⠀⠀⠀⠀⠀⠀⠀⠀⠀⠀⠀⠀⠀⠀⠀⠀⠀⠀⠀⠀⠀⠀⠀⠀⠀⠀⠀⠀⠀⠀⠀⠀⠀⠀⠀⠀⠀⠀⠀⠀⠀⠀⠀⠀⠀⠀⢿⣿⣿⣿⣿⣿⣿⣿⣿⣿⣿⣷⣤⡀⠀⠀⠀⠀⠀⠀⠀⠀⠀⠀⠀⠀⠀⠀⠀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⠀⠀⠀⠀⠀⠀⠀⠀⠀⠀⠀⠀⠀⠀⠀⠀⠀⠀⠀⠀⠀⠀⠀⠀⠀⠀⠀⠀⠀⠀⠀⠀⠀⠀⠀⠀⠀⠀⠀⠀⠀⠀⠀⠀⠀⠀⠀⠀⠀⠀⠀⠀⠀⠀⠀⠀⠀⠀⠀⠀⠀⠀⠘⣿⣿⣿⣿⣿⣿⣿⣿⣿⣿⣿⣿⣿⣶⣄⠀⠀⠀⠀⠀⠀⠀⠀⠀⠀⠀⠀⠀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⠀⠀⠀⠀⠀⠀⠀⠀⠀⠀⠀⠀⠀⠀⠀⠀⠀⠀⠀⠀⠀⠀⠀⠀⠀⠀⠀⠀⠀⠀⠀⠀⠀⠀⠀⠀⠀⠀⠀⠀⠀⠀⠀⠀⠀⠀⠀⠀⠀⠀⠀⠀⠀⠀⠀⠀⠀⠀⠀⠀⠀⠀⠀⠹⣿⣿⣿⣿⣿⣿⣿⣿⣿⣿⣿⣿⣿⣿⣷⣦⡀⠀⠀⠀⠀⠀⠀⠀⠀⠀⠀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⠀⠀⠀⠀⠀⠀⠀⠀⠀⠀⠀⠀⠀⠀⠀⠀⠀⠀⠀⠀⠀⠀⠀⠀⠀⠀⠀⠀⠀⠀⠀⠀⠀⠀⠀⠀⠀⠀⠀⠀⠀⠀⠀⠀⠀⠀⠀⠀⠀⠀⠀⠀⠀⠀⠀⠀⠀⠀⠀⠀⠀⠀⠀⠀⠹⣿⣿⣿⣿⣿⣿⣿⣿⣿⣿⣿⣿⣿⣿⣿⣿⣷⣄⠀⠀⠀⠀⠀⠀⠀⠀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⠀⠀⠀⠀⠀⠀⠀⠀⠀⠀⠀⠀⠀⠀⠀⠀⠀⠀⠀⠀⠀⠀⠀⠀⠀⠀⠀⠀⠀⠀⠀⠀⠀⠀⠀⠀⠀⠀⠀⠀⠀⠀⠀⠀⠀⠀⠀⠀⠀⠀⠀⠀⠀⠀⠀⠀⠀⠀⠀⠀⠀⠀⠀⠀⠀⠙⢿⣿⣿⣿⣿⣿⣿⣿⣿⣿⣿⣿⣿⣿⣿⣿⣿⣿⣦⡀⠀⠀⠀⠀⠀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⠀⠀⠀⠀⠀⠀⠀⠀⠀⠀⠀⠀⠀⠀⠀⠀⠀⠀⠀⠀⠀⠀⠀⠀⠀⠀⠀⠀⠀⠀⠀⠀⠀⠀⠀⠀⠀⠀⠀⠀⠀⠀⠀⠀⠀⠀⠀⠀⠀⠀⠀⠀⠀⠀⠀⠀⠀⠀⠀⠀⠀⠀⠀⠀⠀⠀⠀⠙⠻⣿⣿⣿⣿⣿⣿⣿⣿⣿⣿⣿⣿⣿⣿⣿⣿⣿⣷⣄⠀⠀⠀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⠀⠀⠀⠀⠀⠀⠀⠀⠀⠀⠀⠀⠀⠀⠀⠀⠀⠀⠀⠀⠀⠀⠀⠀⠀⠀⠀⠀⠀⠀⠀⠀⠀⠀⠀⠀⠀⠀⠀⠀⠀⠀⠀⠀⠀⠀⠀⠀⠀⠀⠀⠀⠀⠀⠀⠀⠀⠀⠀⠀⠀⠀⠀⠀⠀⠀⠀⠀⠀⠀⠉⠻⢿⣿⣿⣿⣿⣿⣿⣿⣿⣿⣿⣿⣿⣿⣿⣿⣿⣦⡀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⠀⠀⠀⠀⠀⠀⠀⠀⠀⠀⠀⠀⠀⠀⠀⠀⠀⠀⠀⠀⠀⠀⠀⠀⠀⠀⠀⠀⠀⠀⠀⠀⠀⠀⠀⠀⠀⠀⠀⠀⠀⠀⠀⠀⠀⠀⠀⠀⠀⠀⠀⠀⠀⠀⠀⠀⠀⠀⠀⠀⠀⠀⠀⠀⠀⠀⠀⠀⠀⠀⠀⠀⠀⠉⠻⢿⣿⣿⣿⣿⣿⣿⣿⣿⣿⣿⣿⣿⣿⣿⡇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⠀⠀⠀⠀⠀⠀⠀⠀⠀⠀⠀⠀⠀⠀⠀⠀⠀⠀⠀⠀⠀⠀⠀⠀⠀⠀⠀⠀⠀⠀⠀⠀⠀⠀⠀⠀⠀⠀⠀⠀⠀⠀⠀⠀⠀⠀⠀⠀⠀⠀⠀⠀⠀⠀⠀⠀⠀⠀⠀⠀⠀⠀⠀⠀⠀⠀⠀⠀⠀⠀⠀⠀⠀⠀⠀⠀⠈⠛⠿⣿⣿⣿⣿⣿⣿⣿⣿⣿⣿⣿⡇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⠀⠀⠀⠀⠀⠀⠀⠀⠀⠀⠀⠀⠀⠀⠀⠀⠀⠀⠀⠀⠀⠀⠀⠀⠀⠀⠀⠀⠀⠀⠀⠀⠀⠀⠀⠀⠀⠀⠀⠀⠀⠀⠀⠀⠀⠀⠀⠀⠀⠀⠀⠀⠀⠀⠀⠀⠀⠀⠀⠀⠀⠀⠀⠀⠀⠀⠀⠀⠀⠀⠀⠀⠀⠀⠀⠀⠀⠀⠀⠈⠙⠻⣿⣿⣿⣿⣿⣿⣿⣿⡇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⠀⠀⠀⠀⠀⠀⠀⠀⠀⠀⠀⠀⠀⠀⠀⠀⠀⠀⠀⠀⠀⠀⠀⠀⠀⠀⠀⠀⠀⠀⠀⠀⠀⠀⠀⠀⠀⠀⠀⠀⠀⠀⠀⠀⠀⠀⠀⠀⠀⠀⠀⠀⠀⠀⠀⠀⠀⠀⠀⠀⠀⠀⠀⠀⠀⠀⠀⠀⠀⠀⠀⠀⠀⠀⠀⠀⠀⠀⠀⠀⠀⠀⠀⠉⠻⢿⣿⣿⣿⣿⡇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⠀⠀⠀⠀⠀⠀⠀⠀⠀⠀⠀⠀⠀⠀⠀⠀⠀⠀⠀⠀⠀⠀⠀⠀⠀⠀⠀⠀⠀⠀⠀⠀⠀⠀⠀⠀⠀⠀⠀⠀⠀⠀⠀⠀⠀⠀⠀⠀⠀⠀⠀⠀⠀⠀⠀⠀⠀⠀⠀⠀⠀⠀⠀⠀⠀⠀⠀⠀⠀⠀⠀⠀⠀⠀⠀⠀⠀⠀⠀⠀⠀⠀⠀⠀⠀⠀⠉⠛⢿⣿⡇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⠀⠀⠀⠀⠀⠀⠀⠀⠀⠀⠀⠀⠀⠀⠀⠀⠀⠀⠀⠀⠀⠀⠀⠀⠀⠀⠀⠀⠀⠀⠀⠀⠀⠀⠀⠀⠀⠀⠀⠀⠀⠀⠀⠀⠀⠀⠀⠀⠀⠀⠀⠀⠀⠀⠀⠀⠀⠀⠀⣀⣀⣀⣀⣀⠀⠀⠀⠀⠀⠀⠀⠀⠀⠀⠀⠀⠀⠀⠀⠀⠀⠀⠀⠀⠀⠀⠀⠀⠀⠀⠀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⠀⠀⠀⠀⠀⠀⠀⠀⠀⠀⠀⠀⠀⠀⠀⠀⠀⠀⠀⠀⠀⠀⠀⠀⠀⠀⠀⠀⠀⠀⠀⠀⠀⠀⠀⠀⠀⠀⠀⠀⠀⠀⠀⠀⠀⠀⠀⠀⠀⠀⠀⠀⠀⠀⠀⠀⠀⠀⠸⣿⣿⣿⣿⣿⣿⣿⣷⣶⣶⣤⣄⡀⠀⠀⠀⠀⠀⠀⠀⠀⠀⠀⠀⠀⠀⠀⠀⠀⠀⠀⠀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⠀⠀⠀⠀⠀⠀⠀⠀⠀⠀⠀⠀⠀⠀⠀⠀⠀⠀⠀⠀⠀⠀⠀⠀⠀⠀⠀⠀⠀⠀⠀⠀⠀⠀⠀⠀⠀⠀⠀⠀⠀⠀⠀⠀⠀⠀⠀⠀⠀⠀⠀⠀⠀⠀⠀⠀⠀⠀⠀⣿⣿⣿⣿⣿⣿⣿⣿⣿⣿⣿⣿⣿⣶⣄⠀⠀⠀⠀⠀⠀⠀⠀⠀⠀⠀⠀⠀⠀⠀⠀⠀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⠀⠀⠀⠀⠀⠀⠀⠀⠀⠀⠀⠀⠀⠀⠀⠀⠀⠀⠀⠀⠀⠀⠀⠀⠀⠀⠀⠀⠀⠀⠀⠀⠀⠀⠀⠀⠀⠀⠀⠀⠀⠀⠀⠀⠀⠀⠀⠀⠀⠀⠀⠀⠀⠀⠀⠀⠀⠀⠀⢸⣿⣿⣿⣿⣿⣿⣿⣿⣿⣿⣿⣿⣿⣿⣷⣄⠀⠀⠀⠀⠀⠀⠀⠀⠀⠀⠀⠀⠀⠀⠀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⠀⠀⠀⠀⠀⠀⠀⠀⠀⠀⠀⠀⠀⠀⠀⠀⠀⠀⠀⠀⠀⠀⠀⠀⠀⠀⠀⠀⠀⠀⠀⠀⠀⠀⠀⠀⠀⠀⠀⠀⠀⠀⠀⠀⠀⠀⠀⠀⠀⠀⠀⠀⠀⠀⠀⠀⠀⠀⠀⠀⣿⣿⣿⣿⣿⣿⣿⣿⣿⣿⣿⣿⣿⣿⣿⣿⣷⡀⠀⠀⠀⠀⠀⠀⠀⠀⠀⠀⠀⠀⠀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⠀⠀⠀⠀⠀⠀⠀⠀⠀⠀⠀⠀⠀⠀⠀⠀⠀⠀⠀⠀⠀⠀⠀⠀⠀⠀⠀⠀⠀⠀⠀⠀⠀⠀⠀⠀⠀⠀⠀⠀⠀⠀⠀⠀⠀⠀⠀⠀⠀⠀⠀⠀⠀⠀⠀⠀⠀⠀⠀⠀⠸⣿⣿⣿⣿⣿⣿⣿⣿⣿⣿⣿⣿⣿⣿⣿⣿⣿⣦⡀⠀⠀⠀⠀⠀⠀⠀⠀⠀⠀⠀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⠀⠀⠀⠀⠀⠀⠀⠀⠀⠀⠀⠀⠀⠀⠀⠀⠀⠀⠀⠀⠀⠀⠀⠀⠀⠀⠀⠀⠀⠀⠀⠀⠀⠀⠀⠀⠀⠀⠀⠀⠀⠀⠀⠀⠀⠀⠀⠀⠀⠀⠀⠀⠀⠀⠀⠀⠀⠀⠀⠀⠀⠹⣿⣿⣿⣿⣿⣿⣿⣿⣿⣿⣿⣿⣿⣿⣿⣿⣿⣿⣦⡀⠀⠀⠀⠀⠀⠀⠀⠀⠀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⠀⠀⠀⠀⠀⠀⠀⠀⠀⠀⠀⠀⠀⠀⠀⠀⠀⠀⠀⠀⠀⠀⠀⠀⠀⠀⠀⠀⠀⠀⠀⠀⠀⠀⠀⠀⠀⠀⠀⠀⠀⠀⠀⠀⠀⠀⠀⠀⠀⠀⠀⠀⠀⠀⠀⠀⠀⠀⠀⠀⠀⠀⠙⢿⣿⣿⣿⣿⣿⣿⣿⣿⣿⣿⣿⣿⣿⣿⣿⣿⣿⣿⣦⡀⠀⠀⠀⠀⠀⠀⠀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⠀⠀⠀⠀⠀⠀⠀⠀⠀⠀⠀⠀⠀⠀⠀⠀⠀⠀⠀⠀⠀⠀⠀⠀⠀⠀⠀⠀⠀⠀⠀⠀⠀⠀⠀⠀⠀⠀⠀⠀⠀⠀⠀⠀⠀⠀⠀⠀⠀⠀⠀⠀⠀⠀⠀⠀⠀⠀⠀⠀⠀⠀⠀⠀⠉⠻⣿⣿⣿⣿⣿⣿⣿⣿⣿⣿⣿⣿⣿⣿⣿⣿⣿⣿⣦⡀⠀⠀⠀⠀⠀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⠀⠀⠀⠀⠀⠀⠀⠀⠀⠀⠀⠀⠀⠀⠀⠀⠀⠀⠀⠀⠀⠀⠀⠀⠀⠀⠀⠀⠀⠀⠀⠀⠀⠀⠀⠀⠀⠀⠀⠀⠀⠀⠀⠀⠀⠀⠀⠀⠀⠀⠀⠀⠀⠀⠀⠀⠀⠀⠀⠀⠀⠀⠀⠀⠀⠀⠈⠛⢿⣿⣿⣿⣿⣿⣿⣿⣿⣿⣿⣿⣿⣿⣿⣿⣿⣿⣦⡀⠀⠀⠀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⠀⠀⠀⠀⠀⠀⠀⠀⠀⠀⠀⠀⠀⠀⠀⠀⠀⠀⠀⠀⠀⠀⠀⠀⠀⠀⠀⠀⠀⠀⠀⠀⠀⠀⠀⠀⠀⠀⠀⠀⠀⠀⠀⠀⠀⠀⠀⠀⠀⠀⠀⠀⠀⠀⠀⠀⠀⠀⠀⠀⠀⠀⠀⠀⠀⠀⠀⠀⠀⠙⠻⣿⣿⣿⣿⣿⣿⣿⣿⣿⣿⣿⣿⣿⣿⣿⣿⣿⣦⡀⠀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⠀⠀⠀⠀⠀⠀⠀⠀⠀⠀⠀⠀⠀⠀⠀⠀⠀⠀⠀⠀⠀⠀⠀⠀⠀⠀⠀⠀⠀⠀⠀⠀⠀⠀⠀⠀⠀⠀⠀⠀⠀⠀⠀⠀⠀⠀⠀⠀⠀⠀⠀⠀⠀⠀⠀⠀⠀⠀⠀⠀⠀⠀⠀⠀⠀⠀⠀⠀⠀⠀⠀⠈⠻⢿⣿⣿⣿⣿⣿⣿⣿⣿⣿⣿⣿⣿⣿⣿⣿⣿⡆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⠀⠀⠀⠀⠀⠀⠀⠀⠀⠀⠀⠀⠀⠀⠀⠀⠀⠀⠀⠀⠀⠀⠀⠀⠀⠀⠀⠀⠀⠀⠀⠀⠀⠀⠀⠀⠀⠀⠀⠀⠀⠀⠀⠀⠀⠀⠀⠀⠀⠀⠀⠀⠀⠀⠀⠀⠀⠀⠀⠀⠀⠀⠀⠀⠀⠀⠀⠀⠀⠀⠀⠀⠀⠀⠙⠿⣿⣿⣿⣿⣿⣿⣿⣿⣿⣿⣿⣿⣿⣿⡇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⠀⠀⠀⠀⠀⠀⠀⠀⠀⠀⠀⠀⠀⠀⠀⠀⠀⠀⠀⠀⠀⠀⠀⠀⠀⠀⠀⠀⠀⠀⠀⠀⠀⠀⠀⠀⠀⠀⠀⠀⠀⠀⠀⠀⠀⠀⠀⠀⠀⠀⠀⠀⠀⠀⠀⠀⠀⠀⠀⠀⠀⠀⠀⠀⠀⠀⠀⠀⠀⠀⠀⠀⠀⠀⠀⠀⠈⠻⣿⣿⣿⣿⣿⣿⣿⣿⣿⣿⣿⣿⡇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⠀⠀⠀⠀⠀⠀⠀⠀⠀⠀⠀⠀⠀⠀⠀⠀⠀⠀⠀⠀⠀⠀⠀⠀⠀⠀⠀⠀⠀⠀⠀⠀⠀⠀⠀⠀⠀⠀⠀⠀⠀⠀⠀⠀⠀⠀⠀⠀⠀⠀⠀⠀⠀⠀⠀⠀⠀⠀⠀⠀⠀⠀⠀⠀⠀⠀⠀⠀⠀⠀⠀⠀⠀⠀⠀⠀⠀⠀⠀⠙⠿⣿⣿⣿⣿⣿⣿⣿⣿⣿⡇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⠀⠀⠀⠀⠀⠀⠀⠀⠀⠀⠀⠀⠀⠀⠀⠀⠀⠀⠀⠀⠀⠀⠀⠀⠀⠀⠀⠀⠀⠀⠀⠀⠀⠀⠀⠀⠀⠀⠀⠀⠀⠀⠀⠀⠀⠀⠀⠀⠀⠀⠀⠀⠀⠀⠀⠀⠀⠀⠀⠀⠀⠀⠀⠀⠀⠀⠀⠀⠀⠀⠀⠀⠀⠀⠀⠀⠀⠀⠀⠀⠀⠈⠻⣿⣿⣿⣿⣿⣿⣿⡇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⠀⠀⠀⠀⠀⠀⠀⠀⠀⠀⠀⠀⠀⠀⠀⠀⠀⠀⠀⠀⠀⠀⠀⠀⠀⠀⠀⠀⠀⠀⠀⠀⠀⠀⠀⠀⠀⠀⠀⠀⠀⠀⠀⠀⠀⠀⠀⠀⠀⠀⠀⠀⠀⠀⠀⠀⠀⠀⠀⠀⠀⠀⠀⠀⠀⠀⠀⠀⠀⠀⠀⠀⠀⠀⠀⠀⠀⠀⠀⠀⠀⠀⠀⠀⠙⢿⣿⣿⣿⣿⡇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⠀⠀⠀⠀⠀⠀⠀⠀⠀⠀⠀⠀⠀⠀⠀⠀⠀⠀⠀⠀⠀⠀⠀⠀⠀⠀⠀⠀⠀⠀⠀⠀⠀⠀⠀⠀⠀⠀⠀⠀⠀⠀⠀⠀⠀⠀⠀⠀⠀⠀⠀⠀⠀⠀⠀⠀⠀⠀⠀⠀⠀⠀⠀⠀⠀⠀⠀⠀⠀⠀⠀⠀⠀⠀⠀⠀⠀⠀⠀⠀⠀⠀⠀⠀⠀⠀⠈⠻⢿⣿⡇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⠀⠀⠀⠀⠀⠀⠀⠀⠀⠀⠀⠀⠀⠀⠀⠀⠀⠀⠀⠀⠀⠀⠀⠀⠀⠀⠀⠀⠀⠀⠀⠀⠀⠀⠀⠀⠀⠀⠀⠀⠀⠀⠀⠀⠀⠀⠀⠀⠀⠀⠀⠀⠀⠀⠀⠀⠀⠀⠀⠀⠀⠀⠀⠀⠀⠀⠀⠀⠀⠀⠀⠀⠀⠀⠀⠀⠀⠀⠀⠀⠀⠀⠀⠀⠀⠀⠀⠀⠀⠙⠁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⠀⠀⠀⠀⠀⠀⠀⠀⠀⠀⠀⠀⠀⠀⠀⠀⠀⠀⠀⠀⠀⠀⠀⠀⠀⠀⠀⠀⠀⠀⠀⠀⠀⠀⠀⠀⠀⠀⠀⠀⠀⠀⠀⠀⠀⠀⠀⠀⠀⠀⠀⠀⠀⠀⠀⠀⠀⣴⣶⣶⣶⣶⣤⣤⣄⣀⡀⠀⠀⠀⠀⠀⠀⠀⠀⠀⠀⠀⠀⠀⠀⠀⠀⠀⠀⠀⠀⠀⠀⠀⠀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⠀⠀⠀⠀⠀⠀⠀⠀⠀⠀⠀⠀⠀⠀⠀⠀⠀⠀⠀⠀⠀⠀⠀⠀⠀⠀⠀⠀⠀⠀⠀⠀⠀⠀⠀⠀⠀⠀⠀⠀⠀⠀⠀⠀⠀⠀⠀⠀⠀⠀⠀⠀⠀⠀⠀⠀⠀⣿⣿⣿⣿⣿⣿⣿⣿⣿⣿⣿⣶⣦⣄⠀⠀⠀⠀⠀⠀⠀⠀⠀⠀⠀⠀⠀⠀⠀⠀⠀⠀⠀⠀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⠀⠀⠀⠀⠀⠀⠀⠀⠀⠀⠀⠀⠀⠀⠀⠀⠀⠀⠀⠀⠀⠀⠀⠀⠀⠀⠀⠀⠀⠀⠀⠀⠀⠀⠀⠀⠀⠀⠀⠀⠀⠀⠀⠀⠀⠀⠀⠀⠀⠀⠀⠀⠀⠀⠀⠀⠀⢸⣿⣿⣿⣿⣿⣿⣿⣿⣿⣿⣿⣿⣿⣷⣄⠀⠀⠀⠀⠀⠀⠀⠀⠀⠀⠀⠀⠀⠀⠀⠀⠀⠀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⠀⠀⠀⠀⠀⠀⠀⠀⠀⠀⠀⠀⠀⠀⠀⠀⠀⠀⠀⠀⠀⠀⠀⠀⠀⠀⠀⠀⠀⠀⠀⠀⠀⠀⠀⠀⠀⠀⠀⠀⠀⠀⠀⠀⠀⠀⠀⠀⠀⠀⠀⠀⠀⠀⠀⠀⠀⠘⣿⣿⣿⣿⣿⣿⣿⣿⣿⣿⣿⣿⣿⣿⣿⣷⣄⠀⠀⠀⠀⠀⠀⠀⠀⠀⠀⠀⠀⠀⠀⠀⠀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⠀⠀⠀⠀⠀⠀⠀⠀⠀⠀⠀⠀⠀⠀⠀⠀⠀⠀⠀⠀⠀⠀⠀⠀⠀⠀⠀⠀⠀⠀⠀⠀⠀⠀⠀⠀⠀⠀⠀⠀⠀⠀⠀⠀⠀⠀⠀⠀⠀⠀⠀⠀⠀⠀⠀⠀⠀⠀⢻⣿⣿⣿⣿⣿⣿⣿⣿⣿⣿⣿⣿⣿⣿⣿⣿⣦⡀⠀⠀⠀⠀⠀⠀⠀⠀⠀⠀⠀⠀⠀⠀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⠀⠀⠀⠀⠀⠀⠀⠀⠀⠀⠀⠀⠀⠀⠀⠀⠀⠀⠀⠀⠀⠀⠀⠀⠀⠀⠀⠀⠀⠀⠀⠀⠀⠀⠀⠀⠀⠀⠀⠀⠀⠀⠀⠀⠀⠀⠀⠀⠀⠀⠀⠀⠀⠀⠀⠀⠀⠀⠸⣿⣿⣿⣿⣿⣿⣿⣿⣿⣿⣿⣿⣿⣿⣿⣿⣿⣿⣦⡀⠀⠀⠀⠀⠀⠀⠀⠀⠀⠀⠀⠀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⠀⠀⠀⠀⠀⠀⠀⠀⠀⠀⠀⠀⠀⠀⠀⠀⠀⠀⠀⠀⠀⠀⠀⠀⠀⠀⠀⠀⠀⠀⠀⠀⠀⠀⠀⠀⠀⠀⠀⠀⠀⠀⠀⠀⠀⠀⠀⠀⠀⠀⠀⠀⠀⠀⠀⠀⠀⠀⠀⠹⣿⣿⣿⣿⣿⣿⣿⣿⣿⣿⣿⣿⣿⣿⣿⣿⣿⣿⣷⣄⠀⠀⠀⠀⠀⠀⠀⠀⠀⠀⠀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⠀⠀⠀⠀⠀⠀⠀⠀⠀⠀⠀⠀⠀⠀⠀⠀⠀⠀⠀⠀⠀⠀⠀⠀⠀⠀⠀⠀⠀⠀⠀⠀⠀⠀⠀⠀⠀⠀⠀⠀⠀⠀⠀⠀⠀⠀⠀⠀⠀⠀⠀⠀⠀⠀⠀⠀⠀⠀⠀⠀⠻⣿⣿⣿⣿⣿⣿⣿⣿⣿⣿⣿⣿⣿⣿⣿⣿⣿⣿⣿⣷⡄⠀⠀⠀⠀⠀⠀⠀⠀⠀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⠀⠀⠀⠀⠀⠀⠀⠀⠀⠀⠀⠀⠀⠀⠀⠀⠀⠀⠀⠀⠀⠀⠀⠀⠀⠀⠀⠀⠀⠀⠀⠀⠀⠀⠀⠀⠀⠀⠀⠀⠀⠀⠀⠀⠀⠀⠀⠀⠀⠀⠀⠀⠀⠀⠀⠀⠀⠀⠀⠀⠀⠀⠙⢿⣿⣿⣿⣿⣿⣿⣿⣿⣿⣿⣿⣿⣿⣿⣿⣿⣿⣿⣦⡀⠀⠀⠀⠀⠀⠀⠀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⠀⠀⠀⠀⠀⠀⠀⠀⠀⠀⠀⠀⠀⠀⠀⠀⠀⠀⠀⠀⠀⠀⠀⠀⠀⠀⠀⠀⠀⠀⠀⠀⠀⠀⠀⠀⠀⠀⠀⠀⠀⠀⠀⠀⠀⠀⠀⠀⠀⠀⠀⠀⠀⠀⠀⠀⠀⠀⠀⠀⠀⠀⠀⠀⠙⢿⣿⣿⣿⣿⣿⣿⣿⣿⣿⣿⣿⣿⣿⣿⣿⣿⣿⣿⣄⠀⠀⠀⠀⠀⠀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⠀⠀⠀⠀⠀⠀⠀⠀⠀⠀⠀⠀⠀⠀⠀⠀⠀⠀⠀⠀⠀⠀⠀⠀⠀⠀⠀⠀⠀⠀⠀⠀⠀⠀⠀⠀⠀⠀⠀⠀⠀⠀⠀⠀⠀⠀⠀⠀⠀⠀⠀⠀⠀⠀⠀⠀⠀⠀⠀⠀⠀⠀⠀⠀⠀⠀⠙⢿⣿⣿⣿⣿⣿⣿⣿⣿⣿⣿⣿⣿⣿⣿⣿⣿⣿⣷⣄⠀⠀⠀⠀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⠀⠀⠀⠀⠀⠀⠀⠀⠀⠀⠀⠀⠀⠀⠀⠀⠀⠀⠀⠀⠀⠀⠀⠀⠀⠀⠀⠀⠀⠀⠀⠀⠀⠀⠀⠀⠀⠀⠀⠀⠀⠀⠀⠀⠀⠀⠀⠀⠀⠀⠀⠀⠀⠀⠀⠀⠀⠀⠀⠀⠀⠀⠀⠀⠀⠀⠀⠀⠙⠿⣿⣿⣿⣿⣿⣿⣿⣿⣿⣿⣿⣿⣿⣿⣿⣿⣿⣦⡀⠀⠀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⠀⠀⠀⠀⠀⠀⠀⠀⠀⠀⠀⠀⠀⠀⠀⠀⠀⠀⠀⠀⠀⠀⠀⠀⠀⠀⠀⠀⠀⠀⠀⠀⠀⠀⠀⠀⠀⠀⠀⠀⠀⠀⠀⠀⠀⠀⠀⠀⠀⠀⠀⠀⠀⠀⠀⠀⠀⠀⠀⠀⠀⠀⠀⠀⠀⠀⠀⠀⠀⠀⠈⠻⣿⣿⣿⣿⣿⣿⣿⣿⣿⣿⣿⣿⣿⣿⣿⣿⣿⣆⠀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⠀⠀⠀⠀⠀⠀⠀⠀⠀⠀⠀⠀⠀⠀⠀⠀⠀⠀⠀⠀⠀⠀⠀⠀⠀⠀⠀⠀⠀⠀⠀⠀⠀⠀⠀⠀⠀⠀⠀⠀⠀⠀⠀⠀⠀⠀⠀⠀⠀⠀⠀⠀⠀⠀⠀⠀⠀⠀⠀⠀⠀⠀⠀⠀⠀⠀⠀⠀⠀⠀⠀⠀⠈⠻⣿⣿⣿⣿⣿⣿⣿⣿⣿⣿⣿⣿⣿⣿⣿⣿⡇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⠀⠀⠀⠀⠀⠀⠀⠀⠀⠀⠀⠀⠀⠀⠀⠀⠀⠀⠀⠀⠀⠀⠀⠀⠀⠀⠀⠀⠀⠀⠀⠀⠀⠀⠀⠀⠀⠀⠀⠀⠀⠀⠀⠀⠀⠀⠀⠀⠀⠀⠀⠀⠀⠀⠀⠀⠀⠀⠀⠀⠀⠀⠀⠀⠀⠀⠀⠀⠀⠀⠀⠀⠀⠀⠈⠙⢿⣿⣿⣿⣿⣿⣿⣿⣿⣿⣿⣿⣿⣿⡇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⠀⠀⠀⠀⠀⠀⠀⠀⠀⠀⠀⠀⠀⠀⠀⠀⠀⠀⠀⠀⠀⠀⠀⠀⠀⠀⠀⠀⠀⠀⠀⠀⠀⠀⠀⠀⠀⠀⠀⠀⠀⠀⠀⠀⠀⠀⠀⠀⠀⠀⠀⠀⠀⠀⠀⠀⠀⠀⠀⠀⠀⠀⠀⠀⠀⠀⠀⠀⠀⠀⠀⠀⠀⠀⠀⠀⠀⠙⢿⣿⣿⣿⣿⣿⣿⣿⣿⣿⣿⣿⡇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⠀⠀⠀⠀⠀⠀⠀⠀⠀⠀⠀⠀⠀⠀⠀⠀⠀⠀⠀⠀⠀⠀⠀⠀⠀⠀⠀⠀⠀⠀⠀⠀⠀⠀⠀⠀⠀⠀⠀⠀⠀⠀⠀⠀⠀⠀⠀⠀⠀⠀⠀⠀⠀⠀⠀⠀⠀⠀⠀⠀⠀⠀⠀⠀⠀⠀⠀⠀⠀⠀⠀⠀⠀⠀⠀⠀⠀⠀⠀⠙⠿⣿⣿⣿⣿⣿⣿⣿⣿⣿⡇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⠀⠀⠀⠀⠀⠀⠀⠀⠀⠀⠀⠀⠀⠀⠀⠀⠀⠀⠀⠀⠀⠀⠀⠀⠀⠀⠀⠀⠀⠀⠀⠀⠀⠀⠀⠀⠀⠀⠀⠀⠀⠀⠀⠀⠀⠀⠀⠀⠀⠀⠀⠀⠀⠀⠀⠀⠀⠀⠀⠀⠀⠀⠀⠀⠀⠀⠀⠀⠀⠀⠀⠀⠀⠀⠀⠀⠀⠀⠀⠀⠀⠈⠻⣿⣿⣿⣿⣿⣿⣿⡇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⠀⠀⠀⠀⠀⠀⠀⠀⠀⠀⠀⠀⠀⠀⠀⠀⠀⠀⠀⠀⠀⠀⠀⠀⠀⠀⠀⠀⠀⠀⠀⠀⠀⠀⠀⠀⠀⠀⠀⠀⠀⠀⠀⠀⠀⠀⠀⠀⠀⠀⠀⠀⠀⠀⢀⣀⣀⣀⠀⠀⠀⠀⠀⠀⠀⠀⠀⠀⠀⠀⠀⠀⠀⠀⠀⠀⠀⠀⠀⠀⠀⠀⠀⠀⠀⠀⠀⠀⠀⠀⠀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⠀⠀⠀⠀⠀⠀⠀⠀⠀⠀⠀⠀⠀⠀⠀⠀⠀⠀⠀⠀⠀⠀⠀⠀⠀⠀⠀⠀⠀⠀⠀⠀⠀⠀⠀⠀⠀⠀⠀⠀⠀⠀⠀⠀⠀⠀⠀⠀⠀⠀⠀⠀⠀⠀⣿⣿⣿⣿⣿⣷⣶⣤⣄⣀⠀⠀⠀⠀⠀⠀⠀⠀⠀⠀⠀⠀⠀⠀⠀⠀⠀⠀⠀⠀⠀⠀⠀⠀⠀⠀⠀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⠀⠀⠀⠀⠀⠀⠀⠀⠀⠀⠀⠀⠀⠀⠀⠀⠀⠀⠀⠀⠀⠀⠀⠀⠀⠀⠀⠀⠀⠀⠀⠀⠀⠀⠀⠀⠀⠀⠀⠀⠀⠀⠀⠀⠀⠀⠀⠀⠀⠀⠀⠀⠀⠀⣿⣿⣿⣿⣿⣿⣿⣿⣿⣿⣿⣶⣤⣀⠀⠀⠀⠀⠀⠀⠀⠀⠀⠀⠀⠀⠀⠀⠀⠀⠀⠀⠀⠀⠀⠀⠀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⠀⠀⠀⠀⠀⠀⠀⠀⠀⠀⠀⠀⠀⠀⠀⠀⠀⠀⠀⠀⠀⠀⠀⠀⠀⠀⠀⠀⠀⠀⠀⠀⠀⠀⠀⠀⠀⠀⠀⠀⠀⠀⠀⠀⠀⠀⠀⠀⠀⠀⠀⠀⠀⠀⣿⣿⣿⣿⣿⣿⣿⣿⣿⣿⣿⣿⣿⣿⣿⣦⡀⠀⠀⠀⠀⠀⠀⠀⠀⠀⠀⠀⠀⠀⠀⠀⠀⠀⠀⠀⠀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⠀⠀⠀⠀⠀⠀⠀⠀⠀⠀⠀⠀⠀⠀⠀⠀⠀⠀⠀⠀⠀⠀⠀⠀⠀⠀⠀⠀⠀⠀⠀⠀⠀⠀⠀⠀⠀⠀⠀⠀⠀⠀⠀⠀⠀⠀⠀⠀⠀⠀⠀⠀⠀⠀⣿⣿⣿⣿⣿⣿⣿⣿⣿⣿⣿⣿⣿⣿⣿⣿⣷⡄⠀⠀⠀⠀⠀⠀⠀⠀⠀⠀⠀⠀⠀⠀⠀⠀⠀⠀⠀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⠀⠀⠀⠀⠀⠀⠀⠀⠀⠀⠀⠀⠀⠀⠀⠀⠀⠀⠀⠀⠀⠀⠀⠀⠀⠀⠀⠀⠀⠀⠀⠀⠀⠀⠀⠀⠀⠀⠀⠀⠀⠀⠀⠀⠀⠀⠀⠀⠀⠀⠀⠀⠀⠀⢹⣿⣿⣿⣿⣿⣿⣿⣿⣿⣿⣿⣿⣿⣿⣿⣿⣿⣆⠀⠀⠀⠀⠀⠀⠀⠀⠀⠀⠀⠀⠀⠀⠀⠀⠀⠀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⠀⠀⠀⠀⠀⠀⠀⠀⠀⠀⠀⠀⠀⠀⠀⠀⠀⠀⠀⠀⠀⠀⠀⠀⠀⠀⠀⠀⠀⠀⠀⠀⠀⠀⠀⠀⠀⠀⠀⠀⠀⠀⠀⠀⠀⠀⠀⠀⠀⠀⠀⠀⠀⠀⢸⣿⣿⣿⣿⣿⣿⣿⣿⣿⣿⣿⣿⣿⣿⣿⣿⣿⣿⣧⡀⠀⠀⠀⠀⠀⠀⠀⠀⠀⠀⠀⠀⠀⠀⠀⠀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⠀⠀⠀⠀⠀⠀⠀⠀⠀⠀⠀⠀⠀⠀⠀⠀⠀⠀⠀⠀⠀⠀⠀⠀⠀⠀⠀⠀⠀⠀⠀⠀⠀⠀⠀⠀⠀⠀⠀⠀⠀⠀⠀⠀⠀⠀⠀⠀⠀⠀⠀⠀⠀⠀⠀⣿⣿⣿⣿⣿⣿⣿⣿⣿⣿⣿⣿⣿⣿⣿⣿⣿⣿⣿⣷⡄⠀⠀⠀⠀⠀⠀⠀⠀⠀⠀⠀⠀⠀⠀⠀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⠀⠀⠀⠀⠀⠀⠀⠀⠀⠀⠀⠀⠀⠀⠀⠀⠀⠀⠀⠀⠀⠀⠀⠀⠀⠀⠀⠀⠀⠀⠀⠀⠀⠀⠀⠀⠀⠀⠀⠀⠀⠀⠀⠀⠀⠀⠀⠀⠀⠀⠀⠀⠀⠀⠀⠸⣿⣿⣿⣿⣿⣿⣿⣿⣿⣿⣿⣿⣿⣿⣿⣿⣿⣿⣿⣿⣆⠀⠀⠀⠀⠀⠀⠀⠀⠀⠀⠀⠀⠀⠀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⠀⠀⠀⠀⠀⠀⠀⠀⠀⠀⠀⠀⠀⠀⠀⠀⠀⠀⠀⠀⠀⠀⠀⠀⠀⠀⠀⠀⠀⠀⠀⠀⠀⠀⠀⠀⠀⠀⠀⠀⠀⠀⠀⠀⠀⠀⠀⠀⠀⠀⠀⠀⠀⠀⠀⠀⠙⢿⣿⣿⣿⣿⣿⣿⣿⣿⣿⣿⣿⣿⣿⣿⣿⣿⣿⣿⣿⣧⡀⠀⠀⠀⠀⠀⠀⠀⠀⠀⠀⠀⠀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⠀⠀⠀⠀⠀⠀⠀⠀⠀⠀⠀⠀⠀⠀⠀⠀⠀⠀⠀⠀⠀⠀⠀⠀⠀⠀⠀⠀⠀⠀⠀⠀⠀⠀⠀⠀⠀⠀⠀⠀⠀⠀⠀⠀⠀⠀⠀⠀⠀⠀⠀⠀⠀⠀⠀⠀⠀⠀⠹⣿⣿⣿⣿⣿⣿⣿⣿⣿⣿⣿⣿⣿⣿⣿⣿⣿⣿⣿⣷⡄⠀⠀⠀⠀⠀⠀⠀⠀⠀⠀⠀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⠀⠀⠀⠀⠀⠀⠀⠀⠀⠀⠀⠀⠀⠀⠀⠀⠀⠀⠀⠀⠀⠀⠀⠀⠀⠀⠀⠀⠀⠀⠀⠀⠀⠀⠀⠀⠀⠀⠀⠀⠀⠀⠀⠀⠀⠀⠀⠀⠀⠀⠀⠀⠀⠀⠀⠀⠀⠀⠀⠈⢻⣿⣿⣿⣿⣿⣿⣿⣿⣿⣿⣿⣿⣿⣿⣿⣿⣿⣿⣿⣆⠀⠀⠀⠀⠀⠀⠀⠀⠀⠀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⠀⠀⠀⠀⠀⠀⠀⠀⠀⠀⠀⠀⠀⠀⠀⠀⠀⠀⠀⠀⠀⠀⠀⠀⠀⠀⠀⠀⠀⠀⠀⠀⠀⠀⠀⠀⠀⠀⠀⠀⠀⠀⠀⠀⠀⠀⠀⠀⠀⠀⠀⠀⠀⠀⠀⠀⠀⠀⠀⠀⠀⠙⢿⣿⣿⣿⣿⣿⣿⣿⣿⣿⣿⣿⣿⣿⣿⣿⣿⣿⣿⣧⠀⠀⠀⠀⠀⠀⠀⠀⠀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⠀⠀⠀⠀⠀⠀⠀⠀⠀⠀⠀⠀⠀⠀⠀⠀⠀⠀⠀⠀⠀⠀⠀⠀⠀⠀⠀⠀⠀⠀⠀⠀⠀⠀⠀⠀⠀⠀⠀⠀⠀⠀⠀⠀⠀⠀⠀⠀⠀⠀⠀⠀⠀⠀⠀⠀⠀⠀⠀⠀⠀⠀⠀⠹⣿⣿⣿⣿⣿⣿⣿⣿⣿⣿⣿⣿⣿⣿⣿⣿⣿⣿⣷⡀⠀⠀⠀⠀⠀⠀⠀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⠀⠀⠀⠀⠀⠀⠀⠀⠀⠀⠀⠀⠀⠀⠀⠀⠀⠀⠀⠀⠀⠀⠀⠀⠀⠀⠀⠀⠀⠀⠀⠀⠀⠀⠀⠀⠀⠀⠀⠀⠀⠀⠀⠀⠀⠀⠀⠀⠀⠀⠀⠀⠀⠀⠀⠀⠀⠀⠀⠀⠀⠀⠀⠀⠈⠻⣿⣿⣿⣿⣿⣿⣿⣿⣿⣿⣿⣿⣿⣿⣿⣿⣿⣿⣄⠀⠀⠀⠀⠀⠀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⠀⠀⠀⠀⠀⠀⠀⠀⠀⠀⠀⠀⠀⠀⠀⠀⠀⠀⠀⠀⠀⠀⠀⠀⠀⠀⠀⠀⠀⠀⠀⠀⠀⠀⠀⠀⠀⠀⠀⠀⠀⠀⠀⠀⠀⠀⠀⠀⠀⠀⠀⠀⠀⠀⠀⠀⠀⠀⠀⠀⠀⠀⠀⠀⠀⠀⠘⢿⣿⣿⣿⣿⣿⣿⣿⣿⣿⣿⣿⣿⣿⣿⣿⣿⣿⣦⠀⠀⠀⠀⠀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⠀⠀⠀⠀⠀⠀⠀⠀⠀⠀⠀⠀⠀⠀⠀⠀⠀⠀⠀⠀⠀⠀⠀⠀⠀⠀⠀⠀⠀⠀⠀⠀⠀⠀⠀⠀⠀⠀⠀⠀⠀⠀⠀⠀⠀⠀⠀⠀⠀⠀⠀⠀⠀⠀⠀⠀⠀⠀⠀⠀⠀⠀⠀⠀⠀⠀⠀⠀⠙⢿⣿⣿⣿⣿⣿⣿⣿⣿⣿⣿⣿⣿⣿⣿⣿⣿⣷⡀⠀⠀⠀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⠀⠀⠀⠀⠀⠀⠀⠀⠀⠀⠀⠀⠀⠀⠀⠀⠀⠀⠀⠀⠀⠀⠀⠀⠀⠀⠀⠀⠀⠀⠀⠀⠀⠀⠀⠀⠀⠀⠀⠀⠀⠀⠀⠀⠀⠀⠀⠀⠀⠀⠀⠀⠀⠀⠀⠀⠀⠀⠀⠀⠀⠀⠀⠀⠀⠀⠀⠀⠀⠈⠻⣿⣿⣿⣿⣿⣿⣿⣿⣿⣿⣿⣿⣿⣿⣿⣿⣿⣄⠀⠀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⠀⠀⠀⠀⠀⠀⠀⠀⠀⠀⠀⠀⠀⠀⠀⠀⠀⠀⠀⠀⠀⠀⠀⠀⠀⠀⠀⠀⠀⠀⠀⠀⠀⠀⠀⠀⠀⠀⠀⠀⠀⠀⠀⠀⠀⠀⠀⠀⠀⠀⠀⠀⠀⠀⠀⠀⠀⠀⠀⠀⠀⠀⠀⠀⠀⠀⠀⠀⠀⠀⠀⠈⢿⣿⣿⣿⣿⣿⣿⣿⣿⣿⣿⣿⣿⣿⣿⣿⣿⣦⠀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⠀⠀⠀⠀⠀⠀⠀⠀⠀⠀⠀⠀⠀⠀⠀⠀⠀⠀⠀⠀⠀⠀⠀⠀⠀⠀⠀⠀⠀⠀⠀⠀⠀⠀⠀⠀⠀⠀⠀⠀⠀⠀⠀⠀⠀⠀⠀⠀⠀⠀⠀⠀⠀⠀⠀⠀⠀⠀⠀⠀⠀⠀⠀⠀⠀⠀⠀⠀⠀⠀⠀⠀⠀⠙⢿⣿⣿⣿⣿⣿⣿⣿⣿⣿⣿⣿⣿⣿⣿⣿⡇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⠀⠀⠀⠀⠀⠀⠀⠀⠀⠀⠀⠀⠀⠀⠀⠀⠀⠀⠀⠀⠀⠀⠀⠀⠀⠀⠀⠀⠀⠀⠀⠀⠀⠀⠀⠀⠀⠀⠀⠀⠀⠀⠀⠀⠀⠀⠀⠀⠀⠀⠀⠀⠀⠀⠀⠀⠀⠀⠀⠀⠀⠀⠀⠀⠀⠀⠀⠀⠀⠀⠀⠀⠀⠀⠀⠹⣿⣿⣿⣿⣿⣿⣿⣿⣿⣿⣿⣿⣿⣿⡇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⠀⠀⠀⠀⠀⠀⠀⠀⠀⠀⠀⠀⠀⠀⠀⠀⠀⠀⠀⠀⠀⠀⠀⠀⠀⠀⠀⠀⠀⠀⠀⠀⠀⠀⠀⠀⠀⠀⠀⠀⠀⠀⠀⠀⠀⠀⠀⠀⠀⠀⠀⠀⢀⣿⣿⣿⣶⣦⣤⣀⡀⠀⠀⠀⠀⠀⠀⠀⠀⠀⠀⠀⠀⠀⠀⠀⠀⠀⠀⠀⠀⠀⠀⠀⠀⠀⠀⠀⠀⠀⠀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⠀⠀⠀⠀⠀⠀⠀⠀⠀⠀⠀⠀⠀⠀⠀⠀⠀⠀⠀⠀⠀⠀⠀⠀⠀⠀⠀⠀⠀⠀⠀⠀⠀⠀⠀⠀⠀⠀⠀⠀⠀⠀⠀⠀⠀⠀⠀⠀⠀⠀⠀⠀⢸⣿⣿⣿⣿⣿⣿⣿⣿⣷⣦⣤⣀⠀⠀⠀⠀⠀⠀⠀⠀⠀⠀⠀⠀⠀⠀⠀⠀⠀⠀⠀⠀⠀⠀⠀⠀⠀⠀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⠀⠀⠀⠀⠀⠀⠀⠀⠀⠀⠀⠀⠀⠀⠀⠀⠀⠀⠀⠀⠀⠀⠀⠀⠀⠀⠀⠀⠀⠀⠀⠀⠀⠀⠀⠀⠀⠀⠀⠀⠀⠀⠀⠀⠀⠀⠀⠀⠀⠀⠀⠀⢸⣿⣿⣿⣿⣿⣿⣿⣿⣿⣿⣿⣿⣷⣦⣀⠀⠀⠀⠀⠀⠀⠀⠀⠀⠀⠀⠀⠀⠀⠀⠀⠀⠀⠀⠀⠀⠀⠀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⠀⠀⠀⠀⠀⠀⠀⠀⠀⠀⠀⠀⠀⠀⠀⠀⠀⠀⠀⠀⠀⠀⠀⠀⠀⠀⠀⠀⠀⠀⠀⠀⠀⠀⠀⠀⠀⠀⠀⠀⠀⠀⠀⠀⠀⠀⠀⠀⠀⠀⠀⠀⢸⣿⣿⣿⣿⣿⣿⣿⣿⣿⣿⣿⣿⣿⣿⣿⣧⡀⠀⠀⠀⠀⠀⠀⠀⠀⠀⠀⠀⠀⠀⠀⠀⠀⠀⠀⠀⠀⠀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⠀⠀⠀⠀⠀⠀⠀⠀⠀⠀⠀⠀⠀⠀⠀⠀⠀⠀⠀⠀⠀⠀⠀⠀⠀⠀⠀⠀⠀⠀⠀⠀⠀⠀⠀⠀⠀⠀⠀⠀⠀⠀⠀⠀⠀⠀⠀⠀⠀⠀⠀⠀⢸⣿⣿⣿⣿⣿⣿⣿⣿⣿⣿⣿⣿⣿⣿⣿⣿⣷⡄⠀⠀⠀⠀⠀⠀⠀⠀⠀⠀⠀⠀⠀⠀⠀⠀⠀⠀⠀⠀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⠀⠀⠀⠀⠀⠀⠀⠀⠀⠀⠀⠀⠀⠀⠀⠀⠀⠀⠀⠀⠀⠀⠀⠀⠀⠀⠀⠀⠀⠀⠀⠀⠀⠀⠀⠀⠀⠀⠀⠀⠀⠀⠀⠀⠀⠀⠀⠀⠀⠀⠀⠀⠘⣿⣿⣿⣿⣿⣿⣿⣿⣿⣿⣿⣿⣿⣿⣿⣿⣿⣿⣆⠀⠀⠀⠀⠀⠀⠀⠀⠀⠀⠀⠀⠀⠀⠀⠀⠀⠀⠀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⠀⠀⠀⠀⠀⠀⠀⠀⠀⠀⠀⠀⠀⠀⠀⠀⠀⠀⠀⠀⠀⠀⠀⠀⠀⠀⠀⠀⠀⠀⠀⠀⠀⠀⠀⠀⠀⠀⠀⠀⠀⠀⠀⠀⠀⠀⠀⠀⠀⠀⠀⠀⠀⣿⣿⣿⣿⣿⣿⣿⣿⣿⣿⣿⣿⣿⣿⣿⣿⣿⣿⣿⣦⠀⠀⠀⠀⠀⠀⠀⠀⠀⠀⠀⠀⠀⠀⠀⠀⠀⠀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⠀⠀⠀⠀⠀⠀⠀⠀⠀⠀⠀⠀⠀⠀⠀⠀⠀⠀⠀⠀⠀⠀⠀⠀⠀⠀⠀⠀⠀⠀⠀⠀⠀⠀⠀⠀⠀⠀⠀⠀⠀⠀⠀⠀⠀⠀⠀⠀⠀⠀⠀⠀⠀⠹⣿⣿⣿⣿⣿⣿⣿⣿⣿⣿⣿⣿⣿⣿⣿⣿⣿⣿⣿⣧⡀⠀⠀⠀⠀⠀⠀⠀⠀⠀⠀⠀⠀⠀⠀⠀⠀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⠀⠀⠀⠀⠀⠀⠀⠀⠀⠀⠀⠀⠀⠀⠀⠀⠀⠀⠀⠀⠀⠀⠀⠀⠀⠀⠀⠀⠀⠀⠀⠀⠀⠀⠀⠀⠀⠀⠀⠀⠀⠀⠀⠀⠀⠀⠀⠀⠀⠀⠀⠀⠀⠀⠻⣿⣿⣿⣿⣿⣿⣿⣿⣿⣿⣿⣿⣿⣿⣿⣿⣿⣿⣿⣷⡀⠀⠀⠀⠀⠀⠀⠀⠀⠀⠀⠀⠀⠀⠀⠀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⠀⠀⠀⠀⠀⠀⠀⠀⠀⠀⠀⠀⠀⠀⠀⠀⠀⠀⠀⠀⠀⠀⠀⠀⠀⠀⠀⠀⠀⠀⠀⠀⠀⠀⠀⠀⠀⠀⠀⠀⠀⠀⠀⠀⠀⠀⠀⠀⠀⠀⠀⠀⠀⠀⠀⠙⣿⣿⣿⣿⣿⣿⣿⣿⣿⣿⣿⣿⣿⣿⣿⣿⣿⣿⣿⣷⡀⠀⠀⠀⠀⠀⠀⠀⠀⠀⠀⠀⠀⠀⠀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⠀⠀⠀⠀⠀⠀⠀⠀⠀⠀⠀⠀⠀⠀⠀⠀⠀⠀⠀⠀⠀⠀⠀⠀⠀⠀⠀⠀⠀⠀⠀⠀⠀⠀⠀⠀⠀⠀⠀⠀⠀⠀⠀⠀⠀⠀⠀⠀⠀⠀⠀⠀⠀⠀⠀⠀⠈⢻⣿⣿⣿⣿⣿⣿⣿⣿⣿⣿⣿⣿⣿⣿⣿⣿⣿⣿⣷⡀⠀⠀⠀⠀⠀⠀⠀⠀⠀⠀⠀⠀⠀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⠀⠀⠀⠀⠀⠀⠀⠀⠀⠀⠀⠀⠀⠀⠀⠀⠀⠀⠀⠀⠀⠀⠀⠀⠀⠀⠀⠀⠀⠀⠀⠀⠀⠀⠀⠀⠀⠀⠀⠀⠀⠀⠀⠀⠀⠀⠀⠀⠀⠀⠀⠀⠀⠀⠀⠀⠀⠀⠙⣿⣿⣿⣿⣿⣿⣿⣿⣿⣿⣿⣿⣿⣿⣿⣿⣿⣿⣿⡄⠀⠀⠀⠀⠀⠀⠀⠀⠀⠀⠀⠀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⠀⠀⠀⠀⠀⠀⠀⠀⠀⠀⠀⠀⠀⠀⠀⠀⠀⠀⠀⠀⠀⠀⠀⠀⠀⠀⠀⠀⠀⠀⠀⠀⠀⠀⠀⠀⠀⠀⠀⠀⠀⠀⠀⠀⠀⠀⠀⠀⠀⠀⠀⠀⠀⠀⠀⠀⠀⠀⠀⠈⢻⣿⣿⣿⣿⣿⣿⣿⣿⣿⣿⣿⣿⣿⣿⣿⣿⣿⣿⣄⠀⠀⠀⠀⠀⠀⠀⠀⠀⠀⠀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⠀⠀⠀⠀⠀⠀⠀⠀⠀⠀⠀⠀⠀⠀⠀⠀⠀⠀⠀⠀⠀⠀⠀⠀⠀⠀⠀⠀⠀⠀⠀⠀⠀⠀⠀⠀⠀⠀⠀⠀⠀⠀⠀⠀⠀⠀⠀⠀⠀⠀⠀⠀⠀⠀⠀⠀⠀⠀⠀⠀⠀⠙⣿⣿⣿⣿⣿⣿⣿⣿⣿⣿⣿⣿⣿⣿⣿⣿⣿⣿⣆⠀⠀⠀⠀⠀⠀⠀⠀⠀⠀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⠀⠀⠀⠀⠀⠀⠀⠀⠀⠀⠀⠀⠀⠀⠀⠀⠀⠀⠀⠀⠀⠀⠀⠀⠀⠀⠀⠀⠀⠀⠀⠀⠀⠀⠀⠀⠀⠀⠀⠀⠀⠀⠀⠀⠀⠀⠀⠀⠀⠀⠀⠀⠀⠀⠀⠀⠀⠀⠀⠀⠀⠀⠈⢻⣿⣿⣿⣿⣿⣿⣿⣿⣿⣿⣿⣿⣿⣿⣿⣿⣿⣦⠀⠀⠀⠀⠀⠀⠀⠀⠀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⠀⠀⠀⠀⠀⠀⠀⠀⠀⠀⠀⠀⠀⠀⠀⠀⠀⠀⠀⠀⠀⠀⠀⠀⠀⠀⠀⠀⠀⠀⠀⠀⠀⠀⠀⠀⠀⠀⠀⠀⠀⠀⠀⠀⠀⠀⠀⠀⠀⠀⠀⠀⠀⠀⠀⠀⠀⠀⠀⠀⠀⠀⠀⠀⠙⣿⣿⣿⣿⣿⣿⣿⣿⣿⣿⣿⣿⣿⣿⣿⣿⣿⣧⡀⠀⠀⠀⠀⠀⠀⠀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⠀⠀⠀⠀⠀⠀⠀⠀⠀⠀⠀⠀⠀⠀⠀⠀⠀⠀⠀⠀⠀⠀⠀⠀⠀⠀⠀⠀⠀⠀⠀⠀⠀⠀⠀⠀⠀⠀⠀⠀⠀⠀⠀⠀⠀⠀⠀⠀⠀⠀⠀⠀⠀⠀⠀⠀⠀⠀⠀⠀⠀⠀⠀⠀⠀⠈⢻⣿⣿⣿⣿⣿⣿⣿⣿⣿⣿⣿⣿⣿⣿⣿⣿⣷⡀⠀⠀⠀⠀⠀⠀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⠀⠀⠀⠀⠀⠀⠀⠀⠀⠀⠀⠀⠀⠀⠀⠀⠀⠀⠀⠀⠀⠀⠀⠀⠀⠀⠀⠀⠀⠀⠀⠀⠀⠀⠀⠀⠀⠀⠀⠀⠀⠀⠀⠀⠀⠀⠀⠀⠀⠀⠀⠀⠀⠀⠀⠀⠀⠀⠀⠀⠀⠀⠀⠀⠀⠀⠀⠙⣿⣿⣿⣿⣿⣿⣿⣿⣿⣿⣿⣿⣿⣿⣿⣿⣷⡄⠀⠀⠀⠀⠀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⠀⠀⠀⠀⠀⠀⠀⠀⠀⠀⠀⠀⠀⠀⠀⠀⠀⠀⠀⠀⠀⠀⠀⠀⠀⠀⠀⠀⠀⠀⠀⠀⠀⠀⠀⠀⠀⠀⠀⠀⠀⠀⠀⠀⠀⠀⠀⠀⠀⠀⠀⠀⠀⠀⠀⠀⠀⠀⠀⠀⠀⠀⠀⠀⠀⠀⠀⠀⠈⢻⣿⣿⣿⣿⣿⣿⣿⣿⣿⣿⣿⣿⣿⣿⣿⣿⡄⠀⠀⠀⠀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⠀⠀⠀⠀⠀⠀⠀⠀⠀⠀⠀⠀⠀⠀⠀⠀⠀⠀⠀⠀⠀⠀⠀⠀⠀⠀⠀⠀⠀⠀⠀⠀⠀⠀⠀⠀⠀⠀⠀⠀⠀⠀⠀⠀⠀⠀⠀⠀⠀⠀⠀⠀⠀⠀⠀⠀⠀⠀⠀⠀⠀⠀⠀⠀⠀⠀⠀⠀⠀⠀⠹⣿⣿⣿⣿⣿⣿⣿⣿⣿⣿⣿⣿⣿⣿⣿⣿⣆⠀⠀⠀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⠀⠀⠀⠀⠀⠀⠀⠀⠀⠀⠀⠀⠀⠀⠀⠀⠀⠀⠀⠀⠀⠀⠀⠀⠀⠀⠀⠀⠀⠀⠀⠀⠀⠀⠀⠀⠀⠀⠀⠀⠀⠀⠀⠀⠀⠀⠀⠀⠀⠀⠀⠀⠀⠀⠀⠀⠀⠀⠀⠀⠀⠀⠀⠀⠀⠀⠀⠀⠀⠀⠀⠈⢿⣿⣿⣿⣿⣿⣿⣿⣿⣿⣿⣿⣿⣿⣿⣿⣆⠀⠀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⠀⠀⠀⠀⠀⠀⠀⠀⠀⠀⠀⠀⠀⠀⠀⠀⠀⠀⠀⠀⠀⠀⠀⠀⠀⠀⠀⠀⠀⠀⠀⠀⠀⠀⠀⠀⠀⠀⠀⠀⠀⠀⠀⠀⠀⠀⠀⠀⠀⠀⣠⣴⣤⣤⣄⡀⠀⠀⠀⠀⠀⠀⠀⠀⠀⠀⠀⠀⠀⠀⠀⠀⠀⠀⠀⠀⠀⠀⠀⠀⠀⠀⠀⠀⠀⠀⠀⠀⠀⠀⠀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⠀⠀⠀⠀⠀⠀⠀⠀⠀⠀⠀⠀⠀⠀⠀⠀⠀⠀⠀⠀⠀⠀⠀⠀⠀⠀⠀⠀⠀⠀⠀⠀⠀⠀⠀⠀⠀⠀⠀⠀⠀⠀⠀⠀⠀⠀⠀⠀⠀⢀⣿⣿⣿⣿⣿⣿⣷⣦⣄⡀⠀⠀⠀⠀⠀⠀⠀⠀⠀⠀⠀⠀⠀⠀⠀⠀⠀⠀⠀⠀⠀⠀⠀⠀⠀⠀⠀⠀⠀⠀⠀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⠀⠀⠀⠀⠀⠀⠀⠀⠀⠀⠀⠀⠀⠀⠀⠀⠀⠀⠀⠀⠀⠀⠀⠀⠀⠀⠀⠀⠀⠀⠀⠀⠀⠀⠀⠀⠀⠀⠀⠀⠀⠀⠀⠀⠀⠀⠀⠀⠀⢸⣿⣿⣿⣿⣿⣿⣿⣿⣿⣿⣶⣄⡀⠀⠀⠀⠀⠀⠀⠀⠀⠀⠀⠀⠀⠀⠀⠀⠀⠀⠀⠀⠀⠀⠀⠀⠀⠀⠀⠀⠀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⠀⠀⠀⠀⠀⠀⠀⠀⠀⠀⠀⠀⠀⠀⠀⠀⠀⠀⠀⠀⠀⠀⠀⠀⠀⠀⠀⠀⠀⠀⠀⠀⠀⠀⠀⠀⠀⠀⠀⠀⠀⠀⠀⠀⠀⠀⠀⠀⠀⢼⣿⣿⣿⣿⣿⣿⣿⣿⣿⣿⣿⣿⣿⣦⣀⠀⠀⠀⠀⠀⠀⠀⠀⠀⠀⠀⠀⠀⠀⠀⠀⠀⠀⠀⠀⠀⠀⠀⠀⠀⠀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⠀⠀⠀⠀⠀⠀⠀⠀⠀⠀⠀⠀⠀⠀⠀⠀⠀⠀⠀⠀⠀⠀⠀⠀⠀⠀⠀⠀⠀⠀⠀⠀⠀⠀⠀⠀⠀⠀⠀⠀⠀⠀⠀⠀⠀⠀⠀⠀⠀⣾⣿⣿⣿⣿⣿⣿⣿⣿⣿⣿⣿⣿⣿⣿⣿⣷⡀⠀⠀⠀⠀⠀⠀⠀⠀⠀⠀⠀⠀⠀⠀⠀⠀⠀⠀⠀⠀⠀⠀⠀⠀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⠀⠀⠀⠀⠀⠀⠀⠀⠀⠀⠀⠀⠀⠀⠀⠀⠀⠀⠀⠀⠀⠀⠀⠀⠀⠀⠀⠀⠀⠀⠀⠀⠀⠀⠀⠀⠀⠀⠀⠀⠀⠀⠀⠀⠀⠀⠀⠀⠀⢹⣿⣿⣿⣿⣿⣿⣿⣿⣿⣿⣿⣿⣿⣿⣿⣿⣿⣄⠀⠀⠀⠀⠀⠀⠀⠀⠀⠀⠀⠀⠀⠀⠀⠀⠀⠀⠀⠀⠀⠀⠀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⠀⠀⠀⠀⠀⠀⠀⠀⠀⠀⠀⠀⠀⠀⠀⠀⠀⠀⠀⠀⠀⠀⠀⠀⠀⠀⠀⠀⠀⠀⠀⠀⠀⠀⠀⠀⠀⠀⠀⠀⠀⠀⠀⠀⠀⠀⠀⠀⠀⠘⣿⣿⣿⣿⣿⣿⣿⣿⣿⣿⣿⣿⣿⣿⣿⣿⣿⣿⣆⠀⠀⠀⠀⠀⠀⠀⠀⠀⠀⠀⠀⠀⠀⠀⠀⠀⠀⠀⠀⠀⠀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⠀⠀⠀⠀⠀⠀⠀⠀⠀⠀⠀⠀⠀⠀⠀⠀⠀⠀⠀⠀⠀⠀⠀⠀⠀⠀⠀⠀⠀⠀⠀⠀⠀⠀⠀⠀⠀⠀⠀⠀⠀⠀⠀⠀⠀⠀⠀⠀⠀⠀⢻⣿⣿⣿⣿⣿⣿⣿⣿⣿⣿⣿⣿⣿⣿⣿⣿⣿⣿⣆⠀⠀⠀⠀⠀⠀⠀⠀⠀⠀⠀⠀⠀⠀⠀⠀⠀⠀⠀⠀⠀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⠀⠀⠀⠀⠀⠀⠀⠀⠀⠀⠀⠀⠀⠀⠀⠀⠀⠀⠀⠀⠀⠀⠀⠀⠀⠀⠀⠀⠀⠀⠀⠀⠀⠀⠀⠀⠀⠀⠀⠀⠀⠀⠀⠀⠀⠀⠀⠀⠀⠀⠀⢿⣿⣿⣿⣿⣿⣿⣿⣿⣿⣿⣿⣿⣿⣿⣿⣿⣿⣿⡆⠀⠀⠀⠀⠀⠀⠀⠀⠀⠀⠀⠀⠀⠀⠀⠀⠀⠀⠀⠀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⠀⠀⠀⠀⠀⠀⠀⠀⠀⠀⠀⠀⠀⠀⠀⠀⠀⠀⠀⠀⠀⠀⠀⠀⠀⠀⠀⠀⠀⠀⠀⠀⠀⠀⠀⠀⠀⠀⠀⠀⠀⠀⠀⠀⠀⠀⠀⠀⠀⠀⠀⠘⣿⣿⣿⣿⣿⣿⣿⣿⣿⣿⣿⣿⣿⣿⣿⣿⣿⣿⣿⡀⠀⠀⠀⠀⠀⠀⠀⠀⠀⠀⠀⠀⠀⠀⠀⠀⠀⠀⠀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⠀⠀⠀⠀⠀⠀⠀⠀⠀⠀⠀⠀⠀⠀⠀⠀⠀⠀⠀⠀⠀⠀⠀⠀⠀⠀⠀⠀⠀⠀⠀⠀⠀⠀⠀⠀⠀⠀⠀⠀⠀⠀⠀⠀⠀⠀⠀⠀⠀⠀⠀⠀⠘⣿⣿⣿⣿⣿⣿⣿⣿⣿⣿⣿⣿⣿⣿⣿⣿⣿⣿⣷⠀⠀⠀⠀⠀⠀⠀⠀⠀⠀⠀⠀⠀⠀⠀⠀⠀⠀⠀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⠀⠀⠀⠀⠀⠀⠀⠀⠀⠀⠀⠀⠀⠀⠀⠀⠀⠀⠀⠀⠀⠀⠀⠀⠀⠀⠀⠀⠀⠀⠀⠀⠀⠀⠀⠀⠀⠀⠀⠀⠀⠀⠀⠀⠀⠀⠀⠀⠀⠀⠀⠀⠀⠀⠀⠈⢻⣿⣿⣿⣿⣿⣿⣿⣿⣿⣿⣿⣿⣿⣿⣿⣿⣧⠀⠀⠀⠀⠀⠀⠀⠀⠀⠀⠀⠀⠀⠀⠀⠀⠀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⠀⠀⠀⠀⠀⠀⠀⠀⠀⠀⠀⠀⠀⠀⠀⠀⠀⠀⠀⠀⠀⠀⠀⠀⠀⠀⠀⠀⠀⠀⠀⠀⠀⠀⠀⠀⠀⠀⠀⠀⠀⠀⠀⠀⠀⠀⠀⠀⠀⠀⠀⠀⠀⠀⠀⠀⠀⠹⣿⣿⣿⣿⣿⣿⣿⣿⣿⣿⣿⣿⣿⣿⣿⣿⣦⠀⠀⠀⠀⠀⠀⠀⠀⠀⠀⠀⠀⠀⠀⠀⠀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⠀⠀⠀⠀⠀⠀⠀⠀⠀⠀⠀⠀⠀⠀⠀⠀⠀⠀⠀⠀⠀⠀⠀⠀⠀⠀⠀⠀⠀⠀⠀⠀⠀⠀⠀⠀⠀⠀⠀⠀⠀⠀⠀⠀⠀⠀⠀⠀⠀⠀⠀⠀⠀⠀⠀⠀⠀⠀⠹⣿⣿⣿⣿⣿⣿⣿⣿⣿⣿⣿⣿⣿⣿⣿⣿⣧⠀⠀⠀⠀⠀⠀⠀⠀⠀⠀⠀⠀⠀⠀⠀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⠀⠀⠀⠀⠀⠀⠀⠀⠀⠀⠀⠀⠀⠀⠀⠀⠀⠀⠀⠀⠀⠀⠀⠀⠀⠀⠀⠀⠀⠀⠀⠀⠀⠀⠀⠀⠀⠀⠀⠀⠀⠀⠀⠀⠀⠀⠀⠀⠀⠀⠀⠀⠀⠀⠀⠀⠀⠀⠀⠙⣿⣿⣿⣿⣿⣿⣿⣿⣿⣿⣿⣿⣿⣿⣿⣿⣇⠀⠀⠀⠀⠀⠀⠀⠀⠀⠀⠀⠀⠀⠀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⠀⠀⠀⠀⠀⠀⠀⠀⠀⠀⠀⠀⠀⠀⠀⠀⠀⠀⠀⠀⠀⠀⠀⠀⠀⠀⠀⠀⠀⠀⠀⠀⠀⠀⠀⠀⠀⠀⠀⠀⠀⠀⠀⠀⠀⠀⠀⠀⠀⠀⠀⠀⠀⠀⠀⠀⠀⠀⠀⠀⠘⣿⣿⣿⣿⣿⣿⣿⣿⣿⣿⣿⣿⣿⣿⣿⣿⣆⠀⠀⠀⠀⠀⠀⠀⠀⠀⠀⠀⠀⠀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⠀⠀⠀⠀⠀⠀⠀⠀⠀⠀⠀⠀⠀⠀⠀⠀⠀⠀⠀⠀⠀⠀⠀⠀⠀⠀⠀⠀⠀⠀⠀⠀⠀⠀⠀⠀⠀⠀⠀⠀⠀⠀⠀⠀⠀⠀⠀⠀⠀⠀⠀⠀⠀⠀⠀⠀⠀⠀⠀⠀⠀⠈⢿⣿⣿⣿⣿⣿⣿⣿⣿⣿⣿⣿⣿⣿⣿⣿⡆⠀⠀⠀⠀⠀⠀⠀⠀⠀⠀⠀⠀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⠀⠀⠀⠀⠀⠀⠀⠀⠀⠀⠀⠀⠀⠀⠀⠀⠀⠀⠀⠀⠀⠀⠀⠀⠀⠀⠀⠀⠀⠀⠀⠀⠀⠀⠀⠀⠀⠀⠀⠀⠀⠀⠀⠀⠀⠀⠀⠀⠀⠀⠀⠀⠀⠀⠀⠀⠀⠀⠀⠀⠀⠀⠈⢿⣿⣿⣿⣿⣿⣿⣿⣿⣿⣿⣿⣿⣿⣿⣿⡄⠀⠀⠀⠀⠀⠀⠀⠀⠀⠀⠀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⠀⠀⠀⠀⠀⠀⠀⠀⠀⠀⠀⠀⠀⠀⠀⠀⠀⠀⠀⠀⠀⠀⠀⠀⠀⠀⠀⠀⠀⠀⠀⠀⠀⠀⠀⠀⠀⠀⠀⠀⠀⠀⠀⠀⠀⠀⠀⠀⠀⠀⠀⠀⠀⠀⠀⠀⠀⠀⠀⠀⠀⠀⠀⠈⢿⣿⣿⣿⣿⣿⣿⣿⣿⣿⣿⣿⣿⣿⣿⣿⡄⠀⠀⠀⠀⠀⠀⠀⠀⠀⠀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⠀⠀⠀⠀⠀⠀⠀⠀⠀⠀⠀⠀⠀⠀⠀⠀⠀⠀⠀⠀⠀⠀⠀⠀⠀⠀⠀⠀⠀⠀⠀⠀⠀⠀⠀⠀⠀⠀⠀⠀⠀⠀⠀⠀⠀⠀⠀⠀⠀⠀⠀⠀⠀⠀⠀⠀⠀⠀⠀⠀⠀⠀⠀⠀⠈⢿⣿⣿⣿⣿⣿⣿⣿⣿⣿⣿⣿⣿⣿⣿⣷⡀⠀⠀⠀⠀⠀⠀⠀⠀⠀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⠀⠀⠀⠀⠀⠀⠀⠀⠀⠀⠀⠀⠀⠀⠀⠀⠀⠀⠀⠀⠀⠀⠀⠀⠀⠀⠀⠀⠀⠀⠀⠀⠀⠀⠀⠀⠀⠀⠀⠀⠀⠀⠀⠀⠀⠀⠀⠀⠀⠀⠀⠀⠀⠀⠀⠀⠀⠀⠀⠀⠀⠀⠀⠀⠀⠀⢻⣿⣿⣿⣿⣿⣿⣿⣿⣿⣿⣿⣿⣿⣿⣷⠀⠀⠀⠀⠀⠀⠀⠀⠀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⣿⣿⣿⣿⣿⣿⣿⣿⣿⣿⣿⣿⣿⣿⣿⣿⣿⣿⣿⣿⣿⣿⣿⣿⣿⣿⣿⣿⣿⣿⣿⣿⣿⣿⣿⣿⣿⣿⣿⣿⣿⣿⣿⣿⣿⣿⣿⣿⣿⣿⣿⣿⣿⡿⠿⠛⢿⣿⣿⣿⣿⣿⣿⣿⣿⣿⣿⣿⣿⣿⣿⣿⣿⣿⣿⣿⣿⣿⣿⣿⣿⣿⣿⣿⣿⣿⣿⣿⣿⣿⡇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⣿⣿⣿⣿⣿⣿⣿⣿⣿⣿⣿⣿⣿⣿⣿⣿⣿⣿⣿⣿⣿⣿⣿⣿⣿⣿⣿⣿⣿⣿⣿⣿⣿⣿⣿⣿⣿⣿⣿⣿⣿⣿⣿⣿⣿⣿⣿⣿⣿⣿⣿⡟⠁⠀⠀⠀⠀⠈⠛⢿⣿⣿⣿⣿⣿⣿⣿⣿⣿⣿⣿⣿⣿⣿⣿⣿⣿⣿⣿⣿⣿⣿⣿⣿⣿⣿⣿⣿⣿⣿⡇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⣿⣿⣿⣿⣿⣿⣿⣿⣿⣿⣿⣿⣿⣿⣿⣿⣿⣿⣿⣿⣿⣿⣿⣿⣿⣿⣿⣿⣿⣿⣿⣿⣿⣿⣿⣿⣿⣿⣿⣿⣿⣿⣿⣿⣿⣿⣿⣿⣿⣿⣿⡇⠀⠀⠀⠀⠀⠀⠀⠀⠙⠛⠿⠿⠛⠛⠻⠿⣿⣿⣿⣿⣿⣿⣿⣿⣿⣿⣿⣿⣿⣿⣿⣿⣿⣿⣿⣿⣿⣿⡇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⣿⣿⣿⣿⣿⣿⣿⣿⣿⣿⣿⣿⣿⣿⣿⣿⣿⣿⣿⣿⣿⣿⣿⣿⣿⣿⣿⣿⣿⣿⣿⣿⣿⣿⣿⣿⣿⣿⣿⣿⣿⣿⣿⣿⣿⣿⣿⣿⣿⣿⣿⣧⠀⠀⠀⠀⠀⠀⠀⠀⠀⠀⠀⠀⠀⠀⠀⠀⠈⠻⣿⣿⣿⣿⣿⣿⣿⣿⣿⣿⣿⣿⣿⣿⣿⣿⣿⣿⣿⣿⡇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⣿⣿⣿⣿⣿⣿⣿⣿⣿⣿⣿⣿⣿⣿⣿⣿⣿⣿⣿⣿⣿⣿⣿⣿⣿⣿⣿⣿⣿⣿⣿⣿⣿⣿⣿⣿⣿⣿⣿⣿⣿⣿⣿⣿⣿⣿⣿⣿⣿⣿⠿⠋⠁⠀⠀⠀⠀⠀⠀⠀⠀⠀⠀⠀⠀⠀⠀⠀⠀⠀⠈⢿⣿⣿⣿⣿⣿⣿⣿⣿⣿⣿⣿⣿⣿⣿⣿⣿⣿⣿⡇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⣿⣿⣿⣿⣿⣿⣿⣿⣿⣿⣿⣿⣿⣿⣿⣿⣿⣿⣿⣿⣿⣿⣿⣿⣿⣿⣿⣿⣿⣿⣿⣿⣿⣿⣿⣿⣿⣿⣿⣿⣿⣿⣿⣿⡿⠁⠀⠀⠀⠀⠀⠀⠀⠀⠀⠀⠀⠀⠀⠀⠀⠀⠀⠀⠀⠀⠀⠀⠀⠀⠀⠀⠈⢿⣿⣿⣿⣿⣿⣿⣿⣿⣿⣿⣿⣿⣿⣿⣿⣿⡇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⣿⣿⣿⣿⣿⣿⣿⣿⣿⣿⣿⣿⣿⣿⣿⣿⣿⣿⣿⣿⣿⣿⣿⣿⣿⣿⣿⣿⣿⣿⣿⣿⣿⣿⣿⣿⣿⣿⣿⣿⣿⣿⣿⢇⠀⠀⠀⠀⠀⠀⠀⠀⠀⠀⠀⠀⠀⠀⠀⠀⠀⠀⠀⠀⠀⠀⠀⠀⠀⠀⠀⠀⠀⠀⠀⣿⣿⣿⣿⣿⣿⣿⣿⣿⣿⣿⣿⣿⣿⣿⡇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⣿⣿⣿⣿⣿⣿⣿⣿⣿⣿⣿⣿⣿⣿⣿⣿⣿⣿⣿⣿⣿⣿⣿⣿⣿⣿⣿⣿⣿⣿⣿⣿⣿⣿⣿⣿⣿⣿⣿⣿⣿⣿⣿⣿⣷⣄⣀⠀⠀⠀⠀⠀⠀⠀⠀⠀⠀⠀⠀⠀⠀⠀⠀⠀⠀⠀⠀⠀⠀⠀⠀⠀⠀⠀⠀⠘⣿⣿⣿⣿⣿⣿⣿⣿⣿⣿⣿⣿⣿⣿⡇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⣿⣿⣿⣿⣿⣿⣿⣿⣿⣿⣿⣿⣿⣿⣿⣿⣿⣿⣿⣿⣿⣿⣿⣿⣿⣿⣿⣿⣿⣿⣿⣿⣿⣿⣿⣿⣿⣿⣿⣿⣿⣿⣿⣿⣿⣿⣿⣷⣴⠀⠀⠀⠀⠀⠀⠀⠀⠀⠀⠀⠀⠀⠀⠀⠀⠀⠀⠀⠀⠀⠀⠀⠀⠀⠀⠀⣿⣿⣿⣿⣿⣿⣿⣿⣿⣿⣿⣿⣿⣿⡇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⣿⣿⣿⣿⣿⣿⣿⣿⣿⣿⣿⣿⣿⣿⣿⣿⣿⣿⣿⣿⣿⣿⣿⣿⣿⣿⣿⣿⣿⣿⣿⣿⣿⣿⣿⣿⣿⣿⣿⣿⣿⣿⣿⣿⣿⣿⣿⣿⠋⠀⠀⠀⠀⠀⠀⠀⠀⠀⠀⠀⠀⠀⠀⠀⠀⠀⠀⠀⠀⠀⠀⠀⠀⠀⠀⠀⣿⣿⣿⣿⣿⣿⣿⣿⣿⣿⣿⣿⣿⣿⡇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⣿⣿⣿⣿⣿⣿⣿⣿⣿⣿⣿⣿⣿⣿⣿⣿⣿⣿⣿⣿⣿⣿⣿⣿⣿⣿⣿⣿⣿⣿⣿⣿⣿⣿⣿⣿⣿⣿⣿⣿⣿⣿⣿⣿⣿⣿⣿⣿⣷⣦⠀⠀⠀⠀⠀⠀⠀⠀⠀⠀⠀⠀⠀⠀⠀⠀⠀⠀⠀⠀⠀⠀⠀⠀⠀⠀⣿⣿⣿⣿⣿⣿⣿⣿⣿⣿⣿⣿⣿⣿⡇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⣿⣿⣿⣿⣿⣿⣿⣿⣿⣿⣿⣿⣿⣿⣿⣿⣿⣿⣿⣿⣿⣿⣿⣿⣿⣿⣿⣿⣿⣿⣿⣿⣿⣿⣿⣿⣿⣿⣿⣿⣿⣿⣿⣿⣿⣿⣿⣿⣿⣿⣿⣿⠀⠀⠀⠀⢰⡄⠀⠀⠀⠀⠀⠀⠀⠀⠀⠀⠀⠀⠀⠀⠀⠀⠀⠀⢹⣿⣿⣿⣿⣿⣿⣿⣿⣿⣿⣿⣿⣿⡇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⣿⣿⣿⣿⣿⣿⣿⣿⣿⣿⣿⣿⣿⣿⣿⣿⣿⣿⣿⣿⣿⣿⣿⣿⣿⣿⣿⣿⣿⣿⣿⣿⣿⣿⣿⣿⣿⣿⣿⣿⣿⣿⣿⣿⣿⣿⣿⣿⣿⣿⣿⣿⡄⠀⠀⠀⠘⠁⠀⠀⠀⠀⠀⠀⠀⠀⠀⠀⠀⠀⠀⠀⢠⠀⠀⠀⢸⣿⣿⣿⣿⣿⣿⣿⣿⣿⣿⣿⣿⣿⡇</a:t>
            </a:r>
            <a:br/>
            <a:r>
              <a:t>⣿⣿⣿⣿⣿⣿⣿⣿⣿⣿⣿⣿⣿⣿⣿⣿⣿⣿⣿⣿⣿⣿⣿⣿⣿⣿⣿⣿⣿⣿⢸⠿⠿⠿⢿⣿⣿⣿⣿⣿⣿⣿⣿⣿⣿⣿⣿⣿⣿⣿⣿⣿⣇⠀⠀⠀⠀⠀⠀⠀⠀⠀⠀⠀⠀⠀⠀⠀⠀⠀⠀⠀⠸⡆⠸⣆⢸⣿⣿⣿⣿⣿⣿⣿⣿⣿⣿⣿⣿⣿⡇</a:t>
            </a:r>
            <a:br/>
            <a:r>
              <a:t>⣿⣿⣿⣿⣿⣿⣿⣿⣿⣿⣿⣿⣿⣿⣿⣿⣿⣿⣿⣿⣿⣿⣿⣿⣿⣿⠿⠛⠉⠁⠀⠀⠀⠀⠀⠘⣿⣿⣿⣿⣿⣿⣿⣿⣿⣿⣿⣿⣿⣿⣿⣿⣿⠀⠀⠀⠀⠀⠀⠀⠀⠀⠀⠀⠀⠀⠀⠀⠀⠀⠀⠐⡀⣿⡄⢿⣦⣿⣿⣿⣿⣿⣿⣿⣿⣿⣿⣿⣿⣿⡇</a:t>
            </a:r>
            <a:br/>
            <a:r>
              <a:t>⣿⣿⣿⣿⣿⣿⣿⣿⣿⣿⣿⣿⣿⣿⣿⣿⣿⣿⣿⣿⣿⣿⣿⣿⣿⡟⠀⠀⠀⠀⠀⠀⠀⠀⠀⠀⢸⣿⣿⣿⣿⣿⣿⣿⣿⣿⣿⣿⣿⣿⣿⣿⡿⠀⠀⠀⠀⠀⠀⠀⠀⠀⠀⠀⠀⠀⠀⠀⠀⠀⠀⠀⣷⣸⣿⣼⣿⣿⣿⣿⣿⣿⣿⣿⣿⣿⣿⣿⣿⣿⡇</a:t>
            </a:r>
            <a:br/>
            <a:r>
              <a:t>⣿⣿⣿⣿⣿⣿⣿⣿⣿⣿⣿⣿⣿⣿⣿⣿⣿⣿⣿⣿⣿⣿⣿⣿⣿⡅⠀⠀⠀⠀⠀⠀⠀⠀⠀⠀⢸⣿⣿⣿⣿⣿⣿⣿⣿⣿⣿⣿⡿⠟⠛⠿⠁⠀⠀⠀⠀⠀⠀⠀⠀⠀⠀⠀⠀⠀⠀⠀⠀⢠⡀⠀⣿⣿⣿⣿⣿⣿⣿⣿⣿⣿⣿⣿⣿⣿⣿⣿⣿⣿⡇</a:t>
            </a:r>
            <a:br/>
            <a:r>
              <a:t>⣿⣿⣿⣿⣿⣿⣿⣿⣿⣿⣿⣿⣿⣿⣿⣿⣿⣿⣿⣿⣿⣿⣿⣿⣿⡇⠀⠀⠀⠀⠀⠀⠀⠀⠀⠀⠀⠻⠿⣿⣿⣿⣿⣿⣿⣿⣿⣿⡇⠀⠀⠀⠀⠀⠀⠀⠀⠀⠀⠀⠀⠀⠀⠀⠀⠀⠀⠀⠀⠀⣿⣀⣻⣿⣿⣿⣿⣿⣿⣿⣿⣿⣿⣿⣿⣿⣿⣿⣿⣿⡇</a:t>
            </a:r>
            <a:br/>
            <a:r>
              <a:t>⣿⣿⣿⣿⣿⣿⣿⣿⣿⣿⣿⣿⣿⣿⣿⣿⣿⣿⣿⣿⣿⣿⣿⣿⣿⣿⡄⠀⠀⠀⠀⠀⠀⠀⠀⠀⠀⠀⠀⠀⠉⠛⠿⣿⣿⣿⣿⣿⠇⠀⠀⠀⠀⠀⠀⠀⠀⠀⠀⠀⠀⠀⠀⠀⠀⠀⠀⠀⠀⠀⢻⣿⣿⣿⣿⣿⣿⣿⣿⣿⣿⣿⣿⣿⣿⣿⣿⣿⣿⣿⡇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⣿⣿⣿⣿⣿⣿⣿⣿⣿⣿⣿⣿⣿⣿⣿⣿⣿⣿⣿⣿⣿⣿⣿⣿⣿⣿⣿⣦⡀⠀⠀⠀⠀⠀⠀⠀⠀⠀⠀⠀⠀⠀⠀⠀⠉⠻⠿⠁⠀⠀⠀⠀⠀⠀⠀⠀⠀⠀⠀⠀⠀⠀⠀⠀⠀⠀⠀⠀⠀⠀⢸⣿⣿⣿⣿⣿⣿⣿⣿⣿⣿⣿⣿⣿⣿⣿⣿⣿⣿⣿⡇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⣿⣿⣿⣿⣿⣿⣿⣿⣿⣿⣿⣿⣿⣿⣿⣿⣿⣿⣿⣿⣿⣿⣿⣿⣿⣿⣿⣿⣿⣿⣶⣦⣤⠀⠀⠀⠀⠀⠀⠀⠀⠀⠀⠀⠀⠀⠀⠀⠀⠀⠀⠀⠀⠀⠀⠀⠀⠀⠀⠀⠀⠀⠀⠀⠀⠀⠀⠀⠀⠀⠀⣿⣿⣿⣿⣿⣿⣿⣿⣿⣿⣿⣿⣿⣿⣿⣿⣿⣿⣿⡇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⣿⣿⣿⣿⣿⣿⣿⣿⣿⣿⣿⣿⣿⣿⣿⣿⣿⣿⣿⣿⣿⣿⣿⣿⣿⣿⣿⣿⣿⣿⣿⣿⡇⠀⠀⠀⠀⠀⠀⠀⠀⠀⠀⠀⠀⠀⠀⠀⠀⠀⠀⠀⠀⠀⠀⠀⠀⠀⠀⠀⠀⠀⠀⠀⠀⠀⠀⠀⠀⠀⠀⢸⣿⡿⠟⠛⠉⢉⣿⣿⣿⣿⣿⣿⣿⣿⣿⣿⣿⣿⡇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⣿⣿⣿⣿⣿⣿⣿⣿⣿⣿⣿⣿⣿⣿⣿⣿⣿⣿⣿⣿⣿⣿⣿⣿⣿⣿⣿⣿⣿⣿⣿⣿⡇⠀⠀⠀⠀⠀⠀⠀⠀⠀⠀⠀⠀⠀⠀⠀⠀⠀⠀⠀⠀⠀⠀⠀⠀⠀⠀⠀⠀⠀⠀⠀⠀⠀⠀⠀⠀⠀⠀⠈⠀⢀⣀⣠⣤⣾⣿⣿⣿⣿⣿⣿⣿⣿⣿⣿⣿⣿⡇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⣿⣿⣿⣿⣿⣿⣿⣿⣿⣿⣿⣿⣿⣿⣿⣿⣿⣿⣿⣿⣿⣿⣿⣿⣿⣿⣿⣿⣿⣿⣿⡇⠀⠀⠀⠀⠀⠀⠀⠀⠀⠀⠀⠀⠀⠀⠀⠀⠀⠀⠀⠀⠀⠀⠀⠀⠀⠀⠀⠀⠀⠀⠀⠀⠀⠀⠀⠀⠀⠀⠀⠀⠀⠀⠹⣿⣿⣿⣿⣿⣿⣿⣿⣿⣿⣿⣿⣿⣿⣿⡇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⠀⠀⠀⠀⠀⠀⠀⠀⠀⠀⠀⠀⠀⠀⠀⠀⠀⠀⠀⠀⠀⠀⠀⠀⠀⠀⠀⠀⠀⠀⠀⠀⠀⠀⠀⠀⠀⠀⠀⠀⠀⠀⠀⠀⠀⠀⠀⠀⢀⣠⣤⣤⣄⣀⠀⠀⠀⠀⠀⠀⠀⠀⠀⠀⠀⠀⠀⠀⠀⠀⠀⠀⠀⠀⠀⠀⠀⠀⠀⠀⠀⠀⠀⠀⠀⠀⠀⠀⠀⠀⠀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⠀⠀⠀⠀⠀⠀⠀⠀⠀⠀⠀⠀⠀⠀⠀⠀⠀⠀⠀⠀⠀⠀⠀⠀⠀⠀⠀⠀⠀⠀⠀⠀⠀⠀⠀⠀⠀⠀⠀⠀⠀⠀⠀⠀⠀⠀⠀⠀⢸⣿⣿⣿⣿⣿⣿⣦⣄⡀⠀⠀⠀⠀⠀⠀⠀⠀⠀⠀⠀⠀⠀⠀⠀⠀⠀⠀⠀⠀⠀⠀⠀⠀⠀⠀⠀⠀⠀⠀⠀⠀⠀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⠀⠀⠀⠀⠀⠀⠀⠀⠀⠀⠀⠀⠀⠀⠀⠀⠀⠀⠀⠀⠀⠀⠀⠀⠀⠀⠀⠀⠀⠀⠀⠀⠀⠀⠀⠀⠀⠀⠀⠀⠀⠀⠀⠀⠀⠀⠀⠀⣿⣿⣿⣿⣿⣿⣿⣿⣿⣿⣦⣄⠀⠀⠀⠀⠀⠀⠀⠀⠀⠀⠀⠀⠀⠀⠀⠀⠀⠀⠀⠀⠀⠀⠀⠀⠀⠀⠀⠀⠀⠀⠀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⠀⠀⠀⠀⠀⠀⠀⠀⠀⠀⠀⠀⠀⠀⠀⠀⠀⠀⠀⠀⠀⠀⠀⠀⠀⠀⠀⠀⠀⠀⠀⠀⠀⠀⠀⠀⠀⠀⠀⠀⠀⠀⠀⠀⠀⠀⠀⠰⣿⣿⣿⣿⣿⣿⣿⣿⣿⣿⣿⣿⣷⣄⠀⠀⠀⠀⠀⠀⠀⠀⠀⠀⠀⠀⠀⠀⠀⠀⠀⠀⠀⠀⠀⠀⠀⠀⠀⠀⠀⠀⠀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⠀⠀⠀⠀⠀⠀⠀⠀⠀⠀⠀⠀⠀⠀⠀⠀⠀⠀⠀⠀⠀⠀⠀⠀⠀⠀⠀⠀⠀⠀⠀⠀⠀⠀⠀⠀⠀⠀⠀⠀⠀⠀⠀⠀⠀⠀⠀⢰⣿⣿⣿⣿⣿⣿⣿⣿⣿⣿⣿⣿⣿⣿⣿⣆⠀⠀⠀⠀⠀⠀⠀⠀⠀⠀⠀⠀⠀⠀⠀⠀⠀⠀⠀⠀⠀⠀⠀⠀⠀⠀⠀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⠀⠀⠀⠀⠀⠀⠀⠀⠀⠀⠀⠀⠀⠀⠀⠀⠀⠀⠀⠀⠀⠀⠀⠀⠀⠀⠀⠀⠀⠀⠀⠀⠀⠀⠀⠀⠀⠀⠀⠀⠀⠀⠀⠀⠀⠀⠀⢸⣿⣿⣿⣿⣿⣿⣿⣿⣿⣿⣿⣿⣿⣿⣿⣿⣷⡄⠀⠀⠀⠀⠀⠀⠀⠀⠀⠀⠀⠀⠀⠀⠀⠀⠀⠀⠀⠀⠀⠀⠀⠀⠀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⠀⠀⠀⠀⠀⠀⠀⠀⠀⠀⠀⠀⠀⠀⠀⠀⠀⠀⠀⠀⠀⠀⠀⠀⠀⠀⠀⠀⠀⠀⠀⠀⠀⠀⠀⠀⠀⠀⠀⠀⠀⠀⠀⠀⠀⠀⠀⠀⢻⣿⣿⣿⣿⣿⣿⣿⣿⣿⣿⣿⣿⣿⣿⣿⣿⣿⣄⠀⠀⠀⠀⠀⠀⠀⠀⠀⠀⠀⠀⠀⠀⠀⠀⠀⠀⠀⠀⠀⠀⠀⠀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⠀⠀⠀⠀⠀⠀⠀⠀⠀⠀⠀⠀⠀⠀⠀⠀⠀⠀⠀⠀⠀⠀⠀⠀⠀⠀⠀⠀⠀⠀⠀⠀⠀⠀⠀⠀⠀⠀⠀⠀⠀⠀⠀⠀⠀⠀⠀⠀⠀⢿⣿⣿⣿⣿⣿⣿⣿⣿⣿⣿⣿⣿⣿⣿⣿⣿⣿⣆⠀⠀⠀⠀⠀⠀⠀⠀⠀⠀⠀⠀⠀⠀⠀⠀⠀⠀⠀⠀⠀⠀⠀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⠀⠀⠀⠀⠀⠀⠀⠀⠀⠀⠀⠀⠀⠀⠀⠀⠀⠀⠀⠀⠀⠀⠀⠀⠀⠀⠀⠀⠀⠀⠀⠀⠀⠀⠀⠀⠀⠀⠀⠀⠀⠀⠀⠀⠀⠀⠀⠀⠀⠀⢹⣿⣿⣿⣿⣿⣿⣿⣿⣿⣿⣿⣿⣿⣿⣿⣿⣿⣿⡄⠀⠀⠀⠀⠀⠀⠀⠀⠀⠀⠀⠀⠀⠀⠀⠀⠀⠀⠀⠀⠀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⠀⠀⠀⠀⠀⠀⠀⠀⠀⠀⠀⠀⠀⠀⠀⠀⠀⠀⠀⠀⠀⠀⠀⠀⠀⠀⠀⠀⠀⠀⠀⠀⠀⠀⠀⠀⠀⠀⠀⠀⠀⠀⠀⠀⠀⠀⠀⠀⠀⠀⠈⣿⣿⣿⣿⣿⣿⣿⣿⣿⣿⣿⣿⣿⣿⣿⣿⣿⣿⣇⠀⠀⠀⠀⠀⠀⠀⠀⠀⠀⠀⠀⠀⠀⠀⠀⠀⠀⠀⠀⠀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⠀⠀⠀⠀⠀⠀⠀⠀⠀⠀⠀⠀⠀⠀⠀⠀⠀⠀⠀⠀⠀⠀⠀⠀⠀⠀⠀⠀⠀⠀⠀⠀⠀⠀⠀⠀⠀⠀⠀⠀⠀⠀⠀⠀⠀⠀⠀⠀⠀⠀⠀⠘⣿⣿⣿⣿⣿⣿⣿⣿⣿⣿⣿⣿⣿⣿⣿⣿⣿⣿⡀⠀⠀⠀⠀⠀⠀⠀⠀⠀⠀⠀⠀⠀⠀⠀⠀⠀⠀⠀⠀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⠀⠀⠀⠀⠀⠀⠀⠀⠀⠀⠀⠀⠀⠀⠀⠀⠀⠀⠀⠀⠀⠀⠀⠀⠀⠀⠀⠀⠀⠀⠀⠀⠀⠀⠀⠀⠀⠀⠀⠀⠀⠀⠀⠀⠀⠀⠀⠀⠀⠀⠀⠀⠘⣿⣿⣿⣿⣿⣿⣿⣿⣿⣿⣿⣿⣿⣿⣿⣿⣿⣧⠀⠀⠀⠀⠀⠀⠀⠀⠀⠀⠀⠀⠀⠀⠀⠀⠀⠀⠀⠀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⠀⠀⠀⠀⠀⠀⠀⠀⠀⠀⠀⠀⠀⠀⠀⠀⠀⠀⠀⠀⠀⠀⠀⠀⠀⠀⠀⠀⠀⠀⠀⠀⠀⠀⠀⠀⠀⠀⠀⠀⠀⠀⠀⠀⠀⠀⠀⠀⠀⠀⠀⠀⠀⠈⢿⣿⣿⣿⣿⣿⣿⣿⣿⣿⣿⣿⣿⣿⣿⣿⣟⠀⠀⠀⠀⠀⠀⠀⠀⠀⠀⠀⠀⠀⠀⠀⠀⠀⠀⠀⠀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⠀⠀⠀⠀⠀⠀⠀⠀⠀⠀⠀⠀⠀⠀⠀⠀⠀⠀⠀⠀⠀⠀⠀⠀⠀⠀⠀⠀⠀⠀⠀⠀⠀⠀⠀⠀⠀⠀⠀⠀⠀⠀⠀⠀⠀⠀⠀⠀⠀⠀⠀⠀⠀⠀⠀⠀⠀⠈⢿⣿⣿⣿⣿⣿⣿⣿⣿⣿⣿⣿⣿⣿⣿⣷⡀⠀⠀⠀⠀⠀⠀⠀⠀⠀⠀⠀⠀⠀⠀⠀⠀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⠀⠀⠀⠀⠀⠀⠀⠀⠀⠀⠀⠀⠀⠀⠀⠀⠀⠀⠀⠀⠀⠀⠀⠀⠀⠀⠀⠀⠀⠀⠀⠀⠀⠀⠀⠀⠀⠀⠀⠀⠀⠀⠀⠀⠀⠀⠀⠀⠀⠀⠀⠀⠀⠀⠀⠀⠀⠀⠈⢿⣿⣿⣿⣿⣿⣿⣿⣿⣿⣿⣿⣿⣿⣿⣧⠀⠀⠀⠀⠀⠀⠀⠀⠀⠀⠀⠀⠀⠀⠀⠀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⠀⠀⠀⠀⠀⠀⠀⠀⠀⠀⠀⠀⠀⠀⠀⠀⠀⠀⠀⠀⠀⠀⠀⠀⠀⠀⠀⠀⠀⠀⠀⠀⠀⠀⠀⠀⠀⠀⠀⠀⠀⠀⠀⠀⠀⠀⠀⠀⠀⠀⠀⠀⠀⠀⠀⠀⠀⠀⠀⠈⣿⣿⣿⣿⣿⣿⣿⣿⣿⣿⣿⣿⣿⣿⣿⣇⠀⠀⠀⠀⠀⠀⠀⠀⠀⠀⠀⠀⠀⠀⠀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⠀⠀⠀⠀⠀⠀⠀⠀⠀⠀⠀⠀⠀⠀⠀⠀⠀⠀⠀⠀⠀⠀⠀⠀⠀⠀⠀⠀⠀⠀⠀⠀⠀⠀⠀⠀⠀⠀⠀⠀⠀⠀⠀⠀⠀⠀⠀⠀⠀⠀⠀⠀⠀⠀⠀⠀⠀⠀⠀⠀⠘⣿⣿⣿⣿⣿⣿⣿⣿⣿⣿⣿⣿⣿⣿⣿⡆⠀⠀⠀⠀⠀⠀⠀⠀⠀⠀⠀⠀⠀⠀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⠀⠀⠀⠀⠀⠀⠀⠀⠀⠀⠀⠀⠀⠀⠀⠀⠀⠀⠀⠀⠀⠀⠀⠀⠀⠀⠀⠀⠀⠀⠀⠀⠀⠀⠀⠀⠀⠀⠀⠀⠀⠀⠀⠀⠀⠀⠀⠀⠀⠀⠀⠀⠀⠀⠀⠀⠀⠀⠀⠀⠀⠹⣿⣿⣿⣿⣿⣿⣿⣿⣿⣿⣿⣿⣿⣿⣿⡄⠀⠀⠀⠀⠀⠀⠀⠀⠀⠀⠀⠀⠀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⠀⠀⠀⠀⠀⠀⠀⠀⠀⠀⠀⠀⠀⠀⠀⠀⠀⠀⠀⠀⠀⠀⠀⠀⠀⠀⠀⠀⠀⠀⠀⠀⠀⠀⠀⠀⠀⠀⠀⠀⠀⠀⠀⠀⠀⠀⠀⠀⠀⠀⠀⠀⠀⠀⠀⠀⠀⠀⠀⠀⠀⠀⠹⣿⣿⣿⣿⣿⣿⣿⣿⣿⣿⣿⣿⣿⣿⣷⡀⠀⠀⠀⠀⠀⠀⠀⠀⠀⠀⠀⠀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⠀⠀⠀⠀⠀⠀⠀⠀⠀⠀⠀⠀⠀⠀⠀⠀⠀⠀⠀⠀⠀⠀⠀⠀⠀⠀⠀⠀⠀⠀⠀⠀⠀⠀⠀⠀⠀⠀⠀⠀⠀⠀⠀⠀⠀⠀⠀⠀⠀⠀⠀⠀⠀⠀⠀⠀⠀⠀⠀⠀⠀⠀⠀⠹⣿⣿⣿⣿⣿⣿⣿⣿⣿⣿⣿⣿⣿⣿⣧⠀⠀⠀⠀⠀⠀⠀⠀⠀⠀⠀⠀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⠀⠀⠀⠀⠀⠀⠀⠀⠀⠀⠀⠀⠀⠀⠀⠀⠀⠀⠀⠀⠀⠀⠀⠀⠀⠀⠀⠀⠀⠀⠀⠀⠀⠀⠀⠀⠀⠀⠀⠀⠀⠀⠀⠀⠀⠀⣀⣠⣀⣀⠀⠀⠀⠀⠀⠀⠀⠀⠀⠀⠀⠀⠀⠀⠀⠀⠀⠀⠀⠀⠀⠀⠀⠀⠀⠀⠀⠀⠀⠀⠀⠀⠀⠀⠀⠀⠀⠀⠀⠀⠀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⠀⠀⠀⠀⠀⠀⠀⠀⠀⠀⠀⠀⠀⠀⠀⠀⠀⠀⠀⠀⠀⠀⠀⠀⠀⠀⠀⠀⠀⠀⠀⠀⠀⠀⠀⠀⠀⠀⠀⠀⠀⠀⠀⠀⠀⣀⣿⣿⣿⣿⣿⣿⣦⣄⠀⠀⠀⠀⠀⠀⠀⠀⠀⠀⠀⠀⠀⠀⠀⠀⠀⠀⠀⠀⠀⠀⠀⠀⠀⠀⠀⠀⠀⠀⠀⠀⠀⠀⠀⠀⠀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⠀⠀⠀⠀⠀⠀⠀⠀⠀⠀⠀⠀⠀⠀⠀⠀⠀⠀⠀⠀⠀⠀⠀⠀⠀⠀⠀⠀⠀⠀⠀⠀⠀⠀⠀⠀⠀⠀⠀⠀⠀⠀⠀⠀⠀⢹⣿⣿⣿⣿⣿⣿⣿⣿⣷⣦⠀⠀⠀⠀⠀⠀⠀⠀⠀⠀⠀⠀⠀⠀⠀⠀⠀⠀⠀⠀⠀⠀⠀⠀⠀⠀⠀⠀⠀⠀⠀⠀⠀⠀⠀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⠀⠀⠀⠀⠀⠀⠀⠀⠀⠀⠀⠀⠀⠀⠀⠀⠀⠀⠀⠀⠀⠀⠀⠀⠀⠀⠀⠀⠀⠀⠀⠀⠀⠀⠀⠀⠀⠀⠀⠀⠀⠀⠀⠀⠀⠙⣿⣿⣿⣿⣿⣿⣿⣿⣿⣿⣿⣿⣿⣿⣿⣿⣄⠀⠀⠀⠀⠀⠀⠀⠀⠀⠀⠀⠀⠀⠀⠀⠀⠀⠀⠀⠀⠀⠀⠀⠀⠀⠀⠀⠀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⠀⠀⠀⠀⠀⠀⠀⠀⠀⠀⠀⠀⠀⠀⠀⠀⠀⠀⠀⠀⠀⠀⠀⠀⠀⠀⠀⠀⠀⠀⠀⠀⠀⠀⠀⠀⠀⠀⠀⠀⠀⠀⠀⠀⠀⠀⠹⣿⣿⣿⣿⣿⣿⣿⣿⣿⣿⣿⣿⣿⣿⣿⣿⣆⠀⠀⠀⠀⠀⠀⠀⠀⠀⠀⠀⠀⠀⠀⠀⠀⠀⠀⠀⠀⠀⠀⠀⠀⠀⠀⠀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⠀⠀⠀⠀⠀⠀⠀⠀⠀⠀⠀⠀⠀⠀⠀⠀⠀⠀⠀⠀⠀⠀⠀⠀⠀⠀⠀⠀⠀⠀⠀⠀⠀⠀⠀⠀⠀⠀⠀⠀⠀⠀⠀⠀⠀⠀⠀⠸⣿⣿⣿⣿⣿⣿⣿⣿⣿⣿⣿⣿⣿⣿⣿⣿⣿⣧⠀⠀⠀⠀⠀⠀⠀⠀⠀⠀⠀⠀⠀⠀⠀⠀⠀⠀⠀⠀⠀⠀⠀⠀⠀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⠀⠀⠀⠀⠀⠀⠀⠀⠀⠀⠀⠀⠀⠀⠀⠀⠀⠀⠀⠀⠀⠀⠀⠀⠀⠀⠀⠀⠀⠀⠀⠀⠀⠀⠀⠀⠀⠀⠀⠀⠀⠀⠀⠀⠀⠀⠀⠀⠸⣿⣿⣿⣿⣿⣿⣿⣿⣿⣿⣿⣿⣿⣿⣿⣿⣿⡆⠀⠀⠀⠀⠀⠀⠀⠀⠀⠀⠀⠀⠀⠀⠀⠀⠀⠀⠀⠀⠀⠀⠀⠀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⠀⠀⠀⠀⠀⠀⠀⠀⠀⠀⠀⠀⠀⠀⠀⠀⠀⠀⠀⠀⠀⠀⠀⠀⠀⠀⠀⠀⠀⠀⠀⠀⠀⠀⠀⠀⠀⠀⠀⠀⠀⠀⠀⠀⠀⠀⠀⠀⠀⠙⣿⣿⣿⣿⣿⣿⣿⣿⣿⣿⣿⣿⣿⣿⣿⣿⡇⠀⠀⠀⠀⠀⠀⠀⠀⠀⠀⠀⠀⠀⠀⠀⠀⠀⠀⠀⠀⠀⠀⠀⠀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⠀⠀⠀⠀⠀⠀⠀⠀⠀⠀⠀⠀⠀⠀⠀⠀⠀⠀⠀⠀⠀⠀⠀⠀⠀⠀⠀⠀⠀⠀⠀⠀⠀⠀⠀⠀⠀⠀⠀⠀⠀⠀⠀⠀⠀⠀⠀⠀⠀⠀⠈⠹⣿⣿⣿⣿⣿⣿⣿⣿⣿⣿⣿⣿⣿⣿⠃⠀⠀⠀⠀⠀⠀⠀⠀⠀⠀⠀⠀⠀⠀⠀⠀⠀⠀⠀⠀⠀⠀⠀⠀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⠀⠀⠀⠀⠀⠀⠀⠀⠀⠀⠀⠀⠀⠀⠀⠀⠀⠀⠀⠀⠀⠀⠀⠀⠀⠀⠀⠀⠀⠀⠀⠀⠀⠀⠀⠀⠀⠀⠀⠀⠀⠀⠀⠀⠀⠀⠀⠀⠀⠀⠀⠀⠀⢹⣿⣿⣿⣿⣿⣿⣿⣿⣿⣿⣿⣿⣿⣿⡄⠀⠀⠀⠀⠀⠀⠀⠀⠀⠀⠀⠀⠀⠀⠀⠀⠀⠀⠀⠀⠀⠀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⠀⠀⠀⠀⠀⠀⠀⠀⠀⠀⠀⠀⠀⠀⠀⠀⠀⠀⠀⠀⠀⠀⠀⠀⠀⠀⠀⠀⠀⠀⠀⠀⠀⠀⠀⠀⠀⠀⠀⠀⠀⠀⠀⠀⠀⠀⠀⠀⠀⠀⠀⠀⠀⠀⠀⠀⢹⣿⣿⣿⣿⣿⣿⣿⣿⣿⣿⣿⣿⣿⣿⡀⠀⠀⠀⠀⠀⠀⠀⠀⠀⠀⠀⠀⠀⠀⠀⠀⠀⠀⠀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⠀⠀⠀⠀⠀⠀⠀⠀⠀⠀⠀⠀⠀⠀⠀⠀⠀⠀⠀⠀⠀⠀⠀⠀⠀⠀⠀⠀⠀⠀⠀⠀⠀⠀⠀⠀⠀⠀⠀⠀⠀⠀⠀⠀⠀⠀⠀⠀⠀⠀⠀⠀⠀⠀⠀⠀⠀⠘⣿⣿⣿⣿⣿⣿⣿⣿⣿⣿⣿⣿⣿⣿⡄⠀⠀⠀⠀⠀⠀⠀⠀⠀⠀⠀⠀⠀⠀⠀⠀⠀⠀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⠀⠀⠀⠀⠀⠀⠀⠀⠀⠀⠀⠀⠀⠀⠀⠀⠀⠀⠀⠀⠀⠀⠀⠀⠀⠀⠀⠀⠀⠀⠀⠀⠀⠀⠀⠀⠀⠀⠀⠀⠀⠀⠀⠀⣀⣿⣿⣿⣿⣷⣶⣤⡀⠀⠀⠀⠀⠀⠀⠀⠀⠀⠀⠀⠀⠀⠀⠀⠀⠀⠀⠀⠀⠀⠀⠀⠀⠀⠀⠀⠀⠀⠀⠀⠀⠀⠀⠀⠀⠀⠀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⠀⠀⠀⠀⠀⠀⠀⠀⠀⠀⠀⠀⠀⠀⠀⠀⠀⠀⠀⠀⠀⠀⠀⠀⠀⠀⠀⠀⠀⠀⠀⠀⠀⠀⠀⠀⠀⠀⠀⠀⠀⠀⠀⢿⣿⣿⣿⣿⣿⣿⣿⣿⣿⣿⣿⣿⣿⣿⣧⡀⠀⠀⠀⠀⠀⠀⠀⠀⠀⠀⠀⠀⠀⠀⠀⠀⠀⠀⠀⠀⠀⠀⠀⠀⠀⠀⠀⠀⠀⠀⠀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⠀⠀⠀⠀⠀⠀⠀⠀⠀⠀⠀⠀⠀⠀⠀⠀⠀⠀⠀⠀⠀⠀⠀⠀⠀⠀⠀⠀⠀⠀⠀⠀⠀⠀⠀⠀⠀⠀⠀⠀⠀⠀⠀⠈⠹⣿⣿⣿⣿⣿⣿⣿⣿⣿⣿⣿⣿⣿⣿⣿⣄⠀⠀⠀⠀⠀⠀⠀⠀⠀⠀⠀⠀⠀⠀⠀⠀⠀⠀⠀⠀⠀⠀⠀⠀⠀⠀⠀⠀⠀⠀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⠀⠀⠀⠀⠀⠀⠀⠀⠀⠀⠀⠀⠀⠀⠀⠀⠀⠀⠀⠀⠀⠀⠀⠀⠀⠀⠀⠀⠀⠀⠀⠀⠀⠀⠀⠀⠀⠀⠀⠀⠀⠀⠀⠀⠀⠀⢹⣿⣿⣿⣿⣿⣿⣿⣿⣿⣿⣿⣿⣿⣿⣿⣿⣿⡆⠀⠀⠀⠀⠀⠀⠀⠀⠀⠀⠀⠀⠀⠀⠀⠀⠀⠀⠀⠀⠀⠀⠀⠀⠀⠀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⠀⠀⠀⠀⠀⠀⠀⠀⠀⠀⠀⠀⠀⠀⠀⠀⠀⠀⠀⠀⠀⠀⠀⠀⠀⠀⠀⠀⠀⠀⠀⠀⠀⠀⠀⠀⠀⠀⠀⠀⠀⠀⠀⠀⠀⠀⠘⣿⣿⣿⣿⣿⣿⣿⣿⣿⣿⣿⣿⣿⣿⣿⣿⣿⡇⠀⠀⠀⠀⠀⠀⠀⠀⠀⠀⠀⠀⠀⠀⠀⠀⠀⠀⠀⠀⠀⠀⠀⠀⠀⠀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⠀⠀⠀⠀⠀⠀⠀⠀⠀⠀⠀⠀⠀⠀⠀⠀⠀⠀⠀⠀⠀⠀⠀⠀⠀⠀⠀⠀⠀⠀⠀⠀⠀⠀⠀⠀⠀⠀⠀⠀⠀⠀⠀⠀⠀⠀⠀⠘⣿⣿⣿⣿⣿⣿⣿⣿⣿⣿⣿⣿⣿⣿⣿⣿⡇⠀⠀⠀⠀⠀⠀⠀⠀⠀⠀⠀⠀⠀⠀⠀⠀⠀⠀⠀⠀⠀⠀⠀⠀⠀⠀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⠀⠀⠀⠀⠀⠀⠀⠀⠀⠀⠀⠀⠀⠀⠀⠀⠀⠀⠀⠀⠀⠀⠀⠀⠀⠀⠀⠀⠀⠀⠀⠀⠀⠀⠀⠀⠀⠀⠀⠀⠀⠀⠀⠀⠀⠀⠀⠀⠈⠻⣿⣿⣿⣿⣿⣿⣿⣿⣿⣿⣿⣿⣿⣿⡇⠀⠀⠀⠀⠀⠀⠀⠀⠀⠀⠀⠀⠀⠀⠀⠀⠀⠀⠀⠀⠀⠀⠀⠀⠀⠀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⠀⠀⠀⠀⠀⠀⠀⠀⠀⠀⠀⠀⠀⠀⠀⠀⠀⠀⠀⠀⠀⠀⠀⠀⠀⠀⠀⠀⠀⠀⠀⠀⠀⠀⠀⠀⠀⠀⠀⠀⠀⠀⠀⠀⠀⠀⠀⠀⠀⠀⠀⠀⢹⣿⣿⣿⣿⣿⣿⣿⣿⣿⣿⣿⣿⣿⣇⠀⠀⠀⠀⠀⠀⠀⠀⠀⠀⠀⠀⠀⠀⠀⠀⠀⠀⠀⠀⠀⠀⠀⠀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⠀⠀⠀⠀⠀⠀⠀⠀⠀⠀⠀⠀⠀⠀⠀⠀⠀⠀⠀⠀⠀⠀⠀⠀⠀⠀⠀⠀⠀⠀⠀⠀⠀⠀⠀⠀⠀⠀⠀⠀⠀⠀⠀⠀⠀⠀⠀⠀⠀⠀⠀⠀⠈⣿⣿⣿⣿⣿⣿⣿⣿⣿⣿⣿⣿⣿⣿⡀⠀⠀⠀⠀⠀⠀⠀⠀⠀⠀⠀⠀⠀⠀⠀⠀⠀⠀⠀⠀⠀⠀⠀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⠀⠀⠀⠀⠀⠀⠀⠀⠀⠀⠀⠀⠀⠀⠀⠀⠀⠀⠀⠀⠀⠀⠀⠀⠀⠀⠀⠀⠀⠀⠀⠀⠀⠀⠀⠀⠀⠀⠀⠀⠀⠀⠀⠀⠀⠀⠀⠀⠀⠀⠀⠀⠀⢹⣿⣿⣿⣿⣿⣿⣿⣿⣿⣿⣿⣿⣿⣇⠀⠀⠀⠀⠀⠀⠀⠀⠀⠀⠀⠀⠀⠀⠀⠀⠀⠀⠀⠀⠀⠀⠀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⠀⠀⠀⠀⠀⠀⠀⠀⠀⠀⠀⠀⠀⠀⠀⠀⠀⠀⠀⠀⠀⠀⠀⠀⠀⠀⠀⠀⠀⠀⠀⠀⠀⠀⠀⠀⠀⠀⠀⠀⠀⠀⣀⣿⣿⣷⣦⣤⣀⡀⠀⠀⠀⠀⠀⠀⠀⠀⠀⠀⠀⠀⠀⠀⠀⠀⠀⠀⠀⠀⠀⠀⠀⠀⠀⠀⠀⠀⠀⠀⠀⠀⠀⠀⠀⠀⠀⠀⠀⠀⠀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⠀⠀⠀⠀⠀⠀⠀⠀⠀⠀⠀⠀⠀⠀⠀⠀⠀⠀⠀⠀⠀⠀⠀⠀⠀⠀⠀⠀⠀⠀⠀⠀⠀⠀⠀⠀⠀⠀⠀⠀⢠⣾⣿⣿⣿⣿⣿⣿⣿⣿⣿⣿⣿⣧⡀⠀⠀⠀⠀⠀⠀⠀⠀⠀⠀⠀⠀⠀⠀⠀⠀⠀⠀⠀⠀⠀⠀⠀⠀⠀⠀⠀⠀⠀⠀⠀⠀⠀⠀⠀⠀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⠀⠀⠀⠀⠀⠀⠀⠀⠀⠀⠀⠀⠀⠀⠀⠀⠀⠀⠀⠀⠀⠀⠀⠀⠀⠀⠀⠀⠀⠀⠀⠀⠀⠀⠀⠀⠀⠀⠀⠀⠀⠉⢹⣿⣿⣿⣿⣿⣿⣿⣿⣿⣿⣿⣿⣷⡄⠀⠀⠀⠀⠀⠀⠀⠀⠀⠀⠀⠀⠀⠀⠀⠀⠀⠀⠀⠀⠀⠀⠀⠀⠀⠀⠀⠀⠀⠀⠀⠀⠀⠀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⠀⠀⠀⠀⠀⠀⠀⠀⠀⠀⠀⠀⠀⠀⠀⠀⠀⠀⠀⠀⠀⠀⠀⠀⠀⠀⠀⠀⠀⠀⠀⠀⠀⠀⠀⠀⠀⠀⠀⠀⠀⠀⠀⢠⣿⣿⣿⣿⣿⣿⣿⣿⣿⣿⣿⣿⣿⣿⣿⣆⠀⠀⠀⠀⠀⠀⠀⠀⠀⠀⠀⠀⠀⠀⠀⠀⠀⠀⠀⠀⠀⠀⠀⠀⠀⠀⠀⠀⠀⠀⠀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⠀⠀⠀⠀⠀⠀⠀⠀⠀⠀⠀⠀⠀⠀⠀⠀⠀⠀⠀⠀⠀⠀⠀⠀⠀⠀⠀⠀⠀⠀⠀⠀⠀⠀⠀⠀⠀⠀⠀⠀⠀⠀⠀⠀⠈⠻⣿⣿⣿⣿⣿⣿⣿⣿⣿⣿⣿⣿⣿⣿⡇⠀⠀⠀⠀⠀⠀⠀⠀⠀⠀⠀⠀⠀⠀⠀⠀⠀⠀⠀⠀⠀⠀⠀⠀⠀⠀⠀⠀⠀⠀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⠀⠀⠀⠀⠀⠀⠀⠀⠀⠀⠀⠀⠀⠀⠀⠀⠀⠀⠀⠀⠀⠀⠀⠀⠀⠀⠀⠀⠀⠀⠀⠀⠀⠀⠀⠀⠀⠀⠀⠀⠀⠀⠀⠀⠀⠰⣾⣿⣿⣿⣿⣿⣿⣿⣿⣿⣿⣿⣿⠇⠀⠀⠀⠀⠀⠀⠀⠀⠀⠀⠀⠀⠀⠀⠀⠀⠀⠀⠀⠀⠀⠀⠀⠀⠀⠀⠀⠀⠀⠀⠀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⠀⠀⠀⠀⠀⠀⠀⠀⠀⠀⠀⠀⠀⠀⠀⠀⠀⠀⠀⠀⠀⠀⠀⠀⠀⠀⠀⠀⠀⠀⠀⠀⠀⠀⠀⠀⠀⠀⠀⠀⠀⠀⠀⠀⠀⠀⢹⣿⣿⣿⣿⣿⣿⣿⣿⣿⣿⣿⣧⠀⠀⠀⠀⠀⠀⠀⠀⠀⠀⠀⠀⠀⠀⠀⠀⠀⠀⠀⠀⠀⠀⠀⠀⠀⠀⠀⠀⠀⠀⠀⠀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⠀⠀⠀⠀⠀⠀⠀⠀⠀⠀⠀⠀⠀⠀⠀⠀⠀⠀⠀⠀⠀⠀⠀⠀⠀⠀⠀⠀⠀⠀⠀⠀⠀⠀⠀⠀⠀⠀⠀⠀⠀⠀⠀⠀⠀⠀⠀⠀⢹⣿⣿⣿⣿⣿⣿⣿⣿⣿⣿⣿⣿⣿⠀⠀⠀⠀⠀⠀⠀⠀⠀⠀⠀⠀⠀⠀⠀⠀⠀⠀⠀⠀⠀⠀⠀⠀⠀⠀⠀⠀⠀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⠀⠀⠀⠀⠀⠀⠀⠀⠀⠀⠀⠀⠀⠀⠀⠀⠀⠀⠀⠀⠀⠀⠀⠀⠀⠀⠀⠀⠀⠀⠀⠀⠀⠀⠀⠀⠀⠀⠀⠀⠀⣀⣿⣿⣶⣄⣀⠀⠀⠀⠀⠀⠀⠀⠀⠀⠀⠀⠀⠀⠀⠀⠀⠀⠀⠀⠀⠀⠀⠀⠀⠀⠀⠀⠀⠀⠀⠀⠀⠀⠀⠀⠀⠀⠀⠀⠀⠀⠀⠀⠀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⠀⠀⠀⠀⠀⠀⠀⠀⠀⠀⠀⠀⠀⠀⠀⠀⠀⠀⠀⠀⠀⠀⠀⠀⠀⠀⠀⠀⠀⠀⠀⠀⠀⠀⠀⠀⠀⠀⠀⠈⠛⠻⣿⣿⣿⣿⣿⣿⣿⣿⣿⣿⣿⣿⡄⠀⠀⠀⠀⠀⠀⠀⠀⠀⠀⠀⠀⠀⠀⠀⠀⠀⠀⠀⠀⠀⠀⠀⠀⠀⠀⠀⠀⠀⠀⠀⠀⠀⠀⠀⠀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⠀⠀⠀⠀⠀⠀⠀⠀⠀⠀⠀⠀⠀⠀⠀⠀⠀⠀⠀⠀⠀⠀⠀⠀⠀⠀⠀⠀⠀⠀⠀⠀⠀⠀⠀⠀⠀⠀⠀⠀⠀⠀⠀⠀⠈⣿⣿⣿⣿⣿⣿⣿⣿⣿⣿⣿⣿⣿⡏⠀⠀⠀⠀⠀⠀⠀⠀⠀⠀⠀⠀⠀⠀⠀⠀⠀⠀⠀⠀⠀⠀⠀⠀⠀⠀⠀⠀⠀⠀⠀⠀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⠀⠀⠀⠀⠀⠀⠀⠀⠀⠀⠀⠀⠀⠀⠀⠀⠀⠀⠀⠀⠀⠀⠀⠀⠀⠀⠀⠀⠀⠀⠀⠀⠀⠀⠀⠀⠀⠀⠀⠀⠀⠀⠀⠀⣤⣿⣿⣿⣿⣿⣿⣿⣿⣿⣿⣿⣿⠟⠁⠀⠀⠀⠀⠀⠀⠀⠀⠀⠀⠀⠀⠀⠀⠀⠀⠀⠀⠀⠀⠀⠀⠀⠀⠀⠀⠀⠀⠀⠀⠀⠀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⠀⠀⠀⠀⠀⠀⠀⠀⠀⠀⠀⠀⠀⠀⠀⠀⠀⠀⠀⠀⠀⠀⠀⠀⠀⠀⠀⠀⠀⠀⠀⠀⠀⠀⠀⠀⠀⠀⠀⠀⠀⠀⠀⠀⢐⣿⣿⣿⣿⣿⣿⣿⣿⣿⣿⣿⣧⠀⠀⠀⠀⠀⠀⠀⠀⠀⠀⠀⠀⠀⠀⠀⠀⠀⠀⠀⠀⠀⠀⠀⠀⠀⠀⠀⠀⠀⠀⠀⠀⠀⠀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⠀⠀⠀⠀⠀⠀⠀⠀⠀⠀⠀⠀⠀⠀⠀⠀⠀⠀⠀⠀⠀⠀⠀⠀⠀⠀⠀⠀⠀⠀⠀⠀⠀⠀⠀⠀⠀⠀⠀⡀⢷⣦⣀⠀⠀⠀⠀⠀⠀⠀⠀⠀⠀⠀⠀⠀⠀⠀⠀⠀⠀⠀⠀⠀⠀⠀⠀⠀⠀⠀⠀⠀⠀⠀⠀⠀⠀⠀⠀⠀⠀⠀⠀⠀⠀⠀⠀⠀⠀⠀⠀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⠀⠀⠀⠀⠀⠀⠀⠀⠀⠀⠀⠀⠀⠀⠀⠀⠀⠀⠀⠀⠀⠀⠀⠀⠀⠀⠀⠀⠀⠀⠀⠀⠀⠀⠀⠀⠀⠀⠀⢹⣿⣿⣿⣷⣤⣄⣀⠀⠀⠀⠀⠀⠀⠀⠀⠀⠀⠀⠀⠀⠀⠀⠀⠀⠀⠀⠀⠀⠀⠀⠀⠀⠀⠀⠀⠀⠀⠀⠀⠀⠀⠀⠀⠀⠀⠀⠀⠀⠀⠀⠀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⠀⠀⠀⠀⠀⠀⠀⠀⠀⠀⠀⠀⠀⠀⠀⠀⠀⠀⠀⠀⠀⠀⠀⠀⠀⠀⠀⠀⠀⠀⠀⠀⠀⠀⠀⠀⠀⠀⠈⠁⢹⣿⣿⣿⣿⣿⣿⣿⣿⣿⣿⣧⠀⠀⠀⠀⠀⠀⠀⠀⠀⠀⠀⠀⠀⠀⠀⠀⠀⠀⠀⠀⠀⠀⠀⠀⠀⠀⠀⠀⠀⠀⠀⠀⠀⠀⠀⠀⠀⠀⠀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⠀⠀⠀⠀⠀⠀⠀⠀⠀⠀⠀⠀⠀⠀⠀⠀⠀⠀⠀⠀⠀⠀⠀⠀⠀⠀⠀⠀⠀⠀⠀⠀⠀⠀⠀⠀⠀⠀⠀⠀⠈⠙⢿⣿⣿⣿⣿⣿⣿⣿⣿⣿⣧⡀⠀⠀⠀⠀⠀⠀⠀⠀⠀⠀⠀⠀⠀⠀⠀⠀⠀⠀⠀⠀⠀⠀⠀⠀⠀⠀⠀⠀⠀⠀⠀⠀⠀⠀⠀⠀⠀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⠀⠀⠀⠀⠀⠀⠀⠀⠀⠀⠀⠀⠀⠀⠀⠀⠀⠀⠀⠀⠀⠀⠀⠀⠀⠀⠀⠀⠀⠀⠀⠀⠀⠀⠀⠀⠀⠀⠀⠀⠀⢳⣿⣿⣿⣿⣿⣿⣿⣿⣿⣿⠟⣿⡟⠀⠀⠀⠀⠀⠀⠀⠀⠀⠀⠀⠀⠀⠀⠀⠀⠀⠀⠀⠀⠀⠀⠀⠀⠀⠀⠀⠀⠀⠀⠀⠀⠀⠀⠀⠀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⠀⠀⠀⠀⠀⠀⠀⠀⠀⠀⠀⠀⠀⠀⠀⠀⠀⠀⠀⠀⠀⠀⠀⠀⠀⠀⠀⠀⠀⠀⠀⠀⠀⠀⠀⠀⠀⠀⠰⣬⣿⣷⣦⠀⠀⠀⠀⠀⠀⠀⠀⠀⠀⠀⠀⠀⠀⠀⠀⠀⠀⠀⠀⠀⠀⠀⠀⠀⠀⠀⠀⠀⠀⠀⠀⠀⠀⠀⠀⠀⠀⠀⠀⠀⠀⠀⠀⠀⠀⠀⠀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⠀⠀⠀⠀⠀⠀⠀⠀⠀⠀⠀⠀⠀⠀⠀⠀⠀⠀⠀⠀⠀⠀⠀⠀⠀⠀⠀⠀⠀⠀⠀⠀⠀⠀⠀⠀⠀⠀⣴⣿⣿⣿⣿⣿⣷⣶⣄⠀⠀⠀⠀⠀⠀⠀⠀⠀⠀⠀⠀⠀⠀⠀⠀⠀⠀⠀⠀⠀⠀⠀⠀⠀⠀⠀⠀⠀⠀⠀⠀⠀⠀⠀⠀⠀⠀⠀⠀⠀⠀⠀⠀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⠀⠀⠀⠀⠀⠀⠀⠀⠀⠀⠀⠀⠀⠀⠀⠀⠀⠀⠀⠀⠀⠀⠀⠀⠀⠀⠀⠀⠀⠀⠀⠀⠀⠀⠀⠀⠀⠻⠿⠿⣿⣿⣿⣿⣿⣿⣿⣿⣿⣿⣇⠀⠀⠀⠀⠀⠀⠀⠀⠀⠀⠀⠀⠀⠀⠀⠀⠀⠀⠀⠀⠀⠀⠀⠀⠀⠀⠀⠀⠀⠀⠀⠀⠀⠀⠀⠀⠀⠀⠀⠀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⠀⠀⠀⠀⠀⠀⠀⠀⠀⠀⠀⠀⠀⠀⠀⠀⠀⠀⠀⠀⠀⠀⠀⠀⠀⠀⠀⠀⠀⠀⠀⠀⠀⠀⠀⠀⠀⠀⠀⠀⠀⢈⣿⣿⣿⣿⣿⣿⣿⣿⣿⣿⡄⠀⠀⠀⠀⠀⠀⠀⠀⠀⠀⠀⠀⠀⠀⠀⠀⠀⠀⠀⠀⠀⠀⠀⠀⠀⠀⠀⠀⠀⠀⠀⠀⠀⠀⠀⠀⠀⠀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⠀⠀⠀⠀⠀⠀⠀⠀⠀⠀⠀⠀⠀⠀⠀⠀⠀⠀⠀⠀⠀⠀⠀⠀⠀⠀⠀⠀⠀⠀⠀⠀⠀⠀⠀⠀⠀⠀⠀⠀⣆⣿⣿⣿⣿⣿⣿⣿⣿⣿⣿⡿⣿⡿⠁⠀⠀⠀⠀⠀⠀⠀⠀⠀⠀⠀⠀⠀⠀⠀⠀⠀⠀⠀⠀⠀⠀⠀⠀⠀⠀⠀⠀⠀⠀⠀⠀⠀⠀⠀⠀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⠀⠀⠀⠀⠀⠀⠀⠀⠀⠀⠀⠀⠀⠀⠀⠀⠀⠀⠀⠀⠀⠀⠀⠀⠀⠀⠀⠀⠀⠀⠀⠀⠀⠀⠀⠀⠀⠀⠀⠀⢸⣿⣿⣿⣿⣿⣿⣿⣿⣿⡏⢁⡿⠃⠀⠀⠀⠀⠀⠀⠀⠀⠀⠀⠀⠀⠀⠀⠀⠀⠀⠀⠀⠀⠀⠀⠀⠀⠀⠀⠀⠀⠀⠀⠀⠀⠀⠀⠀⠀⠀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⠀⠀⠀⠀⠀⠀⠀⠀⠀⠀⠀⠀⠀⠀⠀⠀⠀⠀⠀⠀⠀⠀⠀⠀⠀⠀⠀⠀⠀⠀⠀⠀⠀⠀⠀⠀⠀⠀⠀⠀⢸⣿⣿⣿⣿⣿⣿⣿⣿⣿⣿⡌⠀⠀⠀⠀⠀⠀⠀⠀⠀⠀⠀⠀⠀⠀⠀⠀⠀⠀⠀⠀⠀⠀⠀⠀⠀⠀⠀⠀⠀⠀⠀⠀⠀⠀⠀⠀⠀⠀⠀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⠀⠀⠀⠀⠀⠀⠀⠀⠀⠀⠀⠀⠀⠀⠀⠀⠀⠀⠀⠀⠀⠀⠀⠀⠀⠀⠀⠀⠀⠀⠀⠀⠀⠀⠀⠀⠀⠀⡀⢶⣄⡀⠀⠀⠀⠀⠀⠀⠀⠀⠀⠀⠀⠀⠀⠀⠀⠀⠀⠀⠀⠀⠀⠀⠀⠀⠀⠀⠀⠀⠀⠀⠀⠀⠀⠀⠀⠀⠀⠀⠀⠀⠀⠀⠀⠀⠀⠀⠀⠀⠀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⠀⠀⠀⠀⠀⠀⠀⠀⠀⠀⠀⠀⠀⠀⠀⠀⠀⠀⠀⠀⠀⠀⠀⠀⠀⠀⠀⠀⠀⠀⠀⠀⠀⠀⠀⠀⠀⠀⢹⣾⣿⣿⣦⡀⠀⠀⠀⠀⠀⠀⠀⠀⠀⠀⠀⠀⠀⠀⠀⠀⠀⠀⠀⠀⠀⠀⠀⠀⠀⠀⠀⠀⠀⠀⠀⠀⠀⠀⠀⠀⠀⠀⠀⠀⠀⠀⠀⠀⠀⠀⠀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⠀⠀⠀⠀⠀⠀⠀⠀⠀⠀⠀⠀⠀⠀⠀⠀⠀⠀⠀⠀⠀⠀⠀⠀⠀⠀⠀⠀⠀⠀⠀⠀⠀⠀⠀⠀⠀⠐⣿⣿⣿⣿⣿⣿⣿⣶⣤⠀⠀⠀⠀⠀⠀⠀⠀⠀⠀⠀⠀⠀⠀⠀⠀⠀⠀⠀⠀⠀⠀⠀⠀⠀⠀⠀⠀⠀⠀⠀⠀⠀⠀⠀⠀⠀⠀⠀⠀⠀⠀⠀⠀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⠀⠀⠀⠀⠀⠀⠀⠀⠀⠀⠀⠀⠀⠀⠀⠀⠀⠀⠀⠀⠀⠀⠀⠀⠀⠀⠀⠀⠀⠀⠀⠀⠀⠀⠀⠀⠀⠛⠟⠻⣿⣿⣿⣿⣿⣿⣿⣿⣿⣿⡇⠀⠀⠀⠀⠀⠀⠀⠀⠀⠀⠀⠀⠀⠀⠀⠀⠀⠀⠀⠀⠀⠀⠀⠀⠀⠀⠀⠀⠀⠀⠀⠀⠀⠀⠀⠀⠀⠀⠀⠀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⠀⠀⠀⠀⠀⠀⠀⠀⠀⠀⠀⠀⠀⠀⠀⠀⠀⠀⠀⠀⠀⠀⠀⠀⠀⠀⠀⠀⠀⠀⠀⠀⠀⠀⠀⠀⠀⠀⠀⠘⠻⢿⣿⣿⣿⣿⣿⣿⣿⣿⣿⡄⠀⠀⠀⠀⠀⠀⠀⠀⠀⠀⠀⠀⠀⠀⠀⠀⠀⠀⠀⠀⠀⠀⠀⠀⠀⠀⠀⠀⠀⠀⠀⠀⠀⠀⠀⠀⠀⠀⠀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⠀⠀⠀⠀⠀⠀⠀⠀⠀⠀⠀⠀⠀⠀⠀⠀⠀⠀⠀⠀⠀⠀⠀⠀⠀⠀⠀⠀⠀⠀⠀⠀⠀⠀⠀⠀⠀⠀⠀⠀⠀⣠⣶⣿⣿⣿⣿⣿⣿⣿⣿⣿⡄⠀⠀⠀⠀⠀⠀⠀⠀⠀⠀⠀⠀⠀⠀⠀⠀⠀⠀⠀⠀⠀⠀⠀⠀⠀⠀⠀⠀⠀⠀⠀⠀⠀⠀⠀⠀⠀⠀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⠀⠀⠀⠀⠀⠀⠀⠀⠀⠀⠀⠀⠀⠀⠀⠀⠀⠀⠀⠀⠀⠀⠀⠀⠀⠀⠀⠀⠀⠀⠀⠀⠀⠀⠀⠀⠀⠀⠀⢰⣾⣿⣿⣿⣿⣿⣿⣿⣿⣿⣿⣿⣿⣿⡄⠀⠀⠀⠀⠀⠀⠀⠀⠀⠀⠀⠀⠀⠀⠀⠀⠀⠀⠀⠀⠀⠀⠀⠀⠀⠀⠀⠀⠀⠀⠀⠀⠀⠀⠀⠀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⠀⠀⠀⠀⠀⠀⠀⠀⠀⠀⠀⠀⠀⠀⠀⠀⠀⠀⠀⠀⠀⠀⠀⠀⠀⠀⠀⠀⠀⠀⠀⠀⠀⠀⠀⠀⠀⠀⠀⢻⣿⣿⣿⣿⣿⣿⣿⣿⣿⣿⣿⣿⣿⣿⣿⡅⠀⠀⠀⠀⠀⠀⠀⠀⠀⠀⠀⠀⠀⠀⠀⠀⠀⠀⠀⠀⠀⠀⠀⠀⠀⠀⠀⠀⠀⠀⠀⠀⠀⠀⠀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⠀⠀⠀⠀⠀⠀⠀⠀⠀⠀⠀⠀⠀⠀⠀⠀⠀⠀⠀⠀⠀⠀⠀⠀⠀⠀⠀⠀⠀⠀⠀⠀⠀⠀⠀⠀⠀⠀⠀⢸⢻⣿⣿⣿⣿⣿⣿⣿⣿⣿⣿⣿⣿⣿⣿⡇⠀⠀⠀⠀⠀⠀⠀⠀⠀⠀⠀⠀⠀⠀⠀⠀⠀⠀⠀⠀⠀⠀⠀⠀⠀⠀⠀⠀⠀⠀⠀⠀⠀⠀⠀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⠀⠀⠀⠀⠀⠀⠀⠀⠀⠀⠀⠀⠀⠀⠀⠀⠀⠀⠀⠀⠀⠀⠀⠀⠀⠀⠀⠀⠀⠀⠀⠀⠀⠀⠀⠀⠀⠀⠀⠀⣦⣿⣿⣿⣿⣿⣿⣿⣿⣿⣿⢿⣿⡏⠀⠀⠀⠀⠀⠀⠀⠀⠀⠀⠀⠀⠀⠀⠀⠀⠀⠀⠀⠀⠀⠀⠀⠀⠀⠀⠀⠀⠀⠀⠀⠀⠀⠀⠀⠀⠀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⠀⠀⠀⠀⠀⠀⠀⠀⠀⠀⠀⠀⠀⠀⠀⠀⠀⠀⠀⠀⠀⠀⠀⠀⠀⠀⠀⠀⠀⠀⠀⠀⠀⠀⠀⠀⠀⠀⠀⠀⢹⣿⣿⣿⣿⣿⣿⣿⣿⣿⡁⣾⠿⠃⠀⠀⠀⠀⠀⠀⠀⠀⠀⠀⠀⠀⠀⠀⠀⠀⠀⠀⠀⠀⠀⠀⠀⠀⠀⠀⠀⠀⠀⠀⠀⠀⠀⠀⠀⠀⠀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⠀⠀⠀⠀⠀⠀⠀⠀⠀⠀⠀⠀⠀⠀⠀⠀⠀⠀⠀⠀⠀⠀⠀⠀⠀⠀⠀⠀⠀⠀⠀⠀⠀⠀⠀⠀⠀⠀⠀⠀⣾⣿⣿⣿⣿⣿⣿⣿⣿⣿⣷⠁⠀⠀⠀⠀⠀⠀⠀⠀⠀⠀⠀⠀⠀⠀⠀⠀⠀⠀⠀⠀⠀⠀⠀⠀⠀⠀⠀⠀⠀⠀⠀⠀⠀⠀⠀⠀⠀⠀⠀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⠀⠀⠀⠀⠀⠀⠀⠀⠀⠀⠀⠀⠀⠀⠀⠀⠀⠀⠀⠀⠀⠀⠀⠀⠀⠀⠀⠀⠀⠀⠀⠀⠀⠀⠀⠀⠀⠀⡀⢶⣄⡀⠀⠀⠀⠀⠀⠀⠀⠀⠀⠀⠀⠀⠀⠀⠀⠀⠀⠀⠀⠀⠀⠀⠀⠀⠀⠀⠀⠀⠀⠀⠀⠀⠀⠀⠀⠀⠀⠀⠀⠀⠀⠀⠀⠀⠀⠀⠀⠀⠀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⠀⠀⠀⠀⠀⠀⠀⠀⠀⠀⠀⠀⠀⠀⠀⠀⠀⠀⠀⠀⠀⠀⠀⠀⠀⠀⠀⠀⠀⠀⠀⠀⠀⠀⠀⠀⠀⠀⢹⣾⣿⣿⣦⠀⠀⠀⠀⠀⠀⠀⠀⠀⠀⠀⠀⠀⠀⠀⠀⠀⠀⠀⠀⠀⠀⠀⠀⠀⠀⠀⠀⠀⠀⠀⠀⠀⠀⠀⠀⠀⠀⠀⠀⠀⠀⠀⠀⠀⠀⠀⠀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⠀⠀⠀⠀⠀⠀⠀⠀⠀⠀⠀⠀⠀⠀⠀⠀⠀⠀⠀⠀⠀⠀⠀⠀⠀⠀⠀⠀⠀⠀⠀⠀⠀⠀⠀⠀⠀⠐⣾⣿⣿⣿⣿⣿⣿⣶⣤⠀⠀⠀⠀⠀⠀⠀⠀⠀⠀⠀⠀⠀⠀⠀⠀⠀⠀⠀⠀⠀⠀⠀⠀⠀⠀⠀⠀⠀⠀⠀⠀⠀⠀⠀⠀⠀⠀⠀⠀⠀⠀⠀⠀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⠀⠀⠀⠀⠀⠀⠀⠀⠀⠀⠀⠀⠀⠀⠀⠀⠀⠀⠀⠀⠀⠀⠀⠀⠀⠀⠀⠀⠀⠀⠀⠀⠀⠀⠀⠀⠀⠛⠿⠻⣿⣿⣿⣿⣿⣿⣿⣿⣿⣿⡇⠀⠀⠀⠀⠀⠀⠀⠀⠀⠀⠀⠀⠀⠀⠀⠀⠀⠀⠀⠀⠀⠀⠀⠀⠀⠀⠀⠀⠀⠀⠀⠀⠀⠀⠀⠀⠀⠀⠀⠀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⠀⠀⠀⠀⠀⠀⠀⠀⠀⠀⠀⠀⠀⠀⠀⠀⠀⠀⠀⠀⠀⠀⠀⠀⠀⠀⠀⠀⠀⠀⠀⠀⠀⠀⠀⠀⠀⠀⠀⠘⠻⢿⣿⣿⣿⣿⣿⣿⣿⣿⣿⡄⠀⠀⠀⠀⠀⠀⠀⠀⠀⠀⠀⠀⠀⠀⠀⠀⠀⠀⠀⠀⠀⠀⠀⠀⠀⠀⠀⠀⠀⠀⠀⠀⠀⠀⠀⠀⠀⠀⠀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⠀⠀⠀⠀⠀⠀⠀⠀⠀⠀⠀⠀⠀⠀⠀⠀⠀⠀⠀⠀⠀⠀⠀⠀⠀⠀⠀⠀⠀⠀⠀⠀⠀⠀⠀⠀⠀⠀⠀⠀⠀⣠⣶⣿⣿⣿⣿⣿⣿⣿⣿⣿⡄⠀⠀⠀⠀⠀⠀⠀⠀⠀⠀⠀⠀⠀⠀⠀⠀⠀⠀⠀⠀⠀⠀⠀⠀⠀⠀⠀⠀⠀⠀⠀⠀⠀⠀⠀⠀⠀⠀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⠀⠀⠀⠀⠀⠀⠀⠀⠀⠀⠀⠀⠀⠀⠀⠀⠀⠀⠀⠀⠀⠀⠀⠀⠀⠀⠀⠀⠀⠀⠀⠀⠀⠀⠀⠀⠀⠀⠀⢰⣾⣿⣿⣿⣿⣿⣿⣿⣿⣿⣿⣿⣿⣿⣆⠀⠀⠀⠀⠀⠀⠀⠀⠀⠀⠀⠀⠀⠀⠀⠀⠀⠀⠀⠀⠀⠀⠀⠀⠀⠀⠀⠀⠀⠀⠀⠀⠀⠀⠀⠀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⠀⠀⠀⠀⠀⠀⠀⠀⠀⠀⠀⠀⠀⠀⠀⠀⠀⠀⠀⠀⠀⠀⠀⠀⠀⠀⠀⠀⠀⠀⠀⠀⠀⠀⠀⠀⠀⠀⠀⢸⢻⣿⣿⣿⣿⣿⣿⣿⡟⣿⣿⣿⣿⣿⣿⣿⠀⠀⠀⠀⠀⠀⠀⠀⠀⠀⠀⠀⠀⠀⠀⠀⠀⠀⠀⠀⠀⠀⠀⠀⠀⠀⠀⠀⠀⠀⠀⠀⠀⠀⠀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⠀⠀⠀⠀⠀⠀⠀⠀⠀⠀⠀⠀⠀⠀⠀⠀⠀⠀⠀⠀⠀⠀⠀⠀⠀⠀⠀⠀⠀⠀⠀⠀⠀⠀⠀⠀⠀⠀⠀⠀⠀⣿⣿⣿⣿⣿⣿⣿⣿⢼⣿⣿⣿⣿⣿⡿⠀⠀⠀⠀⠀⠀⠀⠀⠀⠀⠀⠀⠀⠀⠀⠀⠀⠀⠀⠀⠀⠀⠀⠀⠀⠀⠀⠀⠀⠀⠀⠀⠀⠀⠀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⠀⠀⠀⠀⠀⠀⠀⠀⠀⠀⠀⠀⠀⠀⠀⠀⠀⠀⠀⠀⠀⠀⠀⠀⠀⠀⠀⠀⠀⠀⠀⠀⠀⠀⠀⠀⠀⠀⠀⠀⣆⣿⣿⣿⣿⣿⣿⣿⣿⣶⣿⣿⣿⣿⡟⠀⠀⠀⠀⠀⠀⠀⠀⠀⠀⠀⠀⠀⠀⠀⠀⠀⠀⠀⠀⠀⠀⠀⠀⠀⠀⠀⠀⠀⠀⠀⠀⠀⠀⠀⠀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⠀⠀⠀⠀⠀⠀⠀⠀⠀⠀⠀⠀⠀⠀⠀⠀⠀⠀⠀⠀⠀⠀⠀⠀⠀⠀⠀⠀⠀⠀⠀⠀⠀⠀⠀⠀⠀⠀⠀⠀⢻⣿⣿⣿⣿⣿⣿⣿⣿⣿⡉⠎⢸⡿⠇⠀⠀⠀⠀⠀⠀⠀⠀⠀⠀⠀⠀⠀⠀⠀⠀⠀⠀⠀⠀⠀⠀⠀⠀⠀⠀⠀⠀⠀⠀⠀⠀⠀⠀⠀⠀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⠀⠀⠀⠀⠀⠀⠀⠀⠀⠀⠀⠀⠀⠀⠀⠀⠀⠀⠀⠀⠀⠀⠀⠀⠀⠀⠀⠀⠀⠀⠀⠀⠀⠀⠀⠀⠀⠀⠀⠀⣾⣿⣿⣿⣿⣿⣿⣿⣿⣿⣷⠀⠈⠀⠀⠀⠀⠀⠀⠀⠀⠀⠀⠀⠀⠀⠀⠀⠀⠀⠀⠀⠀⠀⠀⠀⠀⠀⠀⠀⠀⠀⠀⠀⠀⠀⠀⠀⠀⠀⠀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⠀⠀⠀⠀⠀⠀⠀⠀⠀⠀⠀⠀⠀⠀⠀⠀⠀⠀⠀⠀⠀⠀⠀⠀⠀⠀⠀⠀⠀⠀⠀⠀⠀⠀⠀⠀⠀⠀⠀⢶⣄⡀⠀⠀⠀⠀⠀⠀⠀⠀⠀⠀⠀⠀⠀⠀⠀⠀⠀⠀⠀⠀⠀⠀⠀⠀⠀⠀⠀⠀⠀⠀⠀⠀⠀⠀⠀⠀⠀⠀⠀⠀⠀⠀⠀⠀⠀⠀⠀⠀⠀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⠀⠀⠀⠀⠀⠀⠀⠀⠀⠀⠀⠀⠀⠀⠀⠀⠀⠀⠀⠀⠀⠀⠀⠀⠀⠀⠀⠀⠀⠀⠀⠀⠀⠀⠀⠀⠀⠀⢹⣾⣿⣿⣦⠀⠀⠀⠀⠀⠀⠀⠀⠀⠀⠀⠀⠀⠀⠀⠀⠀⠀⠀⠀⠀⠀⠀⠀⠀⠀⠀⠀⠀⠀⠀⠀⠀⠀⠀⠀⠀⠀⠀⠀⠀⠀⠀⠀⠀⠀⠀⠀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⠀⠀⠀⠀⠀⠀⠀⠀⠀⠀⠀⠀⠀⠀⠀⠀⠀⠀⠀⠀⠀⠀⠀⠀⠀⠀⠀⠀⠀⠀⠀⠀⠀⠀⠀⠀⠀⠰⣿⣿⣿⣿⣿⣿⣷⣶⣄⠀⠀⠀⠀⠀⠀⠀⠀⠀⠀⠀⠀⠀⠀⠀⠀⠀⠀⠀⠀⠀⠀⠀⠀⠀⠀⠀⠀⠀⠀⠀⠀⠀⠀⠀⠀⠀⠀⠀⠀⠀⠀⠀⠀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⠀⠀⠀⠀⠀⠀⠀⠀⠀⠀⠀⠀⠀⠀⠀⠀⠀⠀⠀⠀⠀⠀⠀⠀⠀⠀⠀⠀⠀⠀⠀⠀⠀⠀⠀⠀⠉⠻⠿⢿⣿⣿⣿⣿⣿⣿⣿⣿⣿⣿⡆⠀⠀⠀⠀⠀⠀⠀⠀⠀⠀⠀⠀⠀⠀⠀⠀⠀⠀⠀⠀⠀⠀⠀⠀⠀⠀⠀⠀⠀⠀⠀⠀⠀⠀⠀⠀⠀⠀⠀⠀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⠀⠀⠀⠀⠀⠀⠀⠀⠀⠀⠀⠀⠀⠀⠀⠀⠀⠀⠀⠀⠀⠀⠀⠀⠀⠀⠀⠀⠀⠀⠀⠀⠀⠀⠀⠀⠀⠀⠀⠘⠻⣿⣿⣿⣿⣿⣿⣿⣿⣿⣿⡀⠀⠀⠀⠀⠀⠀⠀⠀⠀⠀⠀⠀⠀⠀⠀⠀⠀⠀⠀⠀⠀⠀⠀⠀⠀⠀⠀⠀⠀⠀⠀⠀⠀⠀⠀⠀⠀⠀⠀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⠀⠀⠀⠀⠀⠀⠀⠀⠀⠀⠀⠀⠀⠀⠀⠀⠀⠀⠀⠀⠀⠀⠀⠀⠀⠀⠀⠀⠀⠀⠀⠀⠀⠀⠀⠀⠀⠀⠀⠀⠀⢨⣵⣿⣿⣿⣿⣿⣿⣿⣿⣿⡄⠀⠀⠀⠀⠀⠀⠀⠀⠀⠀⠀⠀⠀⠀⠀⠀⠀⠀⠀⠀⠀⠀⠀⠀⠀⠀⠀⠀⠀⠀⠀⠀⠀⠀⠀⠀⠀⠀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⠀⠀⠀⠀⠀⠀⠀⠀⠀⠀⠀⠀⠀⠀⠀⠀⠀⠀⠀⠀⠀⠀⠀⠀⠀⠀⠀⠀⠀⠀⠀⠀⠀⠀⠀⠀⠀⠀⠀⢰⣾⣿⣿⣿⣿⣿⣿⣿⣿⣿⣿⣿⣿⣿⣦⠀⠀⠀⠀⠀⠀⠀⠀⠀⠀⠀⠀⠀⠀⠀⠀⠀⠀⠀⠀⠀⠀⠀⠀⠀⠀⠀⠀⠀⠀⠀⠀⠀⠀⠀⠀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⠀⠀⠀⠀⠀⠀⠀⠀⠀⠀⠀⠀⠀⠀⠀⠀⠀⠀⠀⠀⠀⠀⠀⠀⠀⠀⠀⠀⠀⠀⠀⠀⠀⠀⠀⠀⠀⠀⠀⠘⠈⣿⣿⣿⣿⣿⣿⣿⣿⣿⣿⣿⣿⣿⣿⣿⡇⠀⠀⠀⠀⠀⠀⠀⠀⠀⠀⠀⠀⠀⠀⠀⠀⠀⠀⠀⠀⠀⠀⠀⠀⠀⠀⠀⠀⠀⠀⠀⠀⠀⠀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⠀⠀⠀⠀⠀⠀⠀⠀⠀⠀⠀⠀⠀⠀⠀⠀⠀⠀⠀⠀⠀⠀⠀⠀⠀⠀⠀⠀⠀⠀⠀⠀⠀⠀⠀⠀⠀⠀⠀⠀⣀⣿⣿⣿⣿⣿⣿⣿⣿⣿⣇⠹⣽⡟⣿⣿⡇⠀⠀⠀⠀⠀⠀⠀⠀⠀⠀⠀⠀⠀⠀⠀⠀⠀⠀⠀⠀⠀⠀⠀⠀⠀⠀⠀⠀⠀⠀⠀⠀⠀⠀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⠀⠀⠀⠀⠀⠀⠀⠀⠀⠀⠀⠀⠀⠀⠀⠀⠀⠀⠀⠀⠀⠀⠀⠀⠀⠀⠀⠀⠀⠀⠀⠀⠀⠀⠀⠀⠀⠀⠀⠀⢿⣿⣿⣿⣿⣿⣿⣿⣿⣿⠁⠀⠙⠇⢸⡿⠁⠀⠀⠀⠀⠀⠀⠀⠀⠀⠀⠀⠀⠀⠀⠀⠀⠀⠀⠀⠀⠀⠀⠀⠀⠀⠀⠀⠀⠀⠀⠀⠀⠀⠀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⠀⠀⠀⠀⠀⠀⠀⠀⠀⠀⠀⠀⠀⠀⠀⠀⠀⠀⠀⠀⠀⠀⠀⠀⠀⠀⠀⠀⠀⠀⠀⠀⠀⠀⠀⠀⠀⠀⠀⠀⣼⣿⣿⣿⣿⣿⣿⣿⣿⣿⣧⠀⠀⠀⠀⠁⠀⠀⠀⠀⠀⠀⠀⠀⠀⠀⠀⠀⠀⠀⠀⠀⠀⠀⠀⠀⠀⠀⠀⠀⠀⠀⠀⠀⠀⠀⠀⠀⠀⠀⠀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⣿⣿⣿⣿⣿⣿⣿⣿⣿⣿⣿⣿⣿⣿⣿⣿⣿⣿⣿⣿⣿⣿⣿⣿⣿⣿⣿⣿⣿⣿⣿⣿⣿⣿⣿⣿⣿⣿⣿⣿⣿⣿⣿⣿⣿⣿⣿⣿⣿⣿⣿⣿⡿⠛⠛⠉⠛⢿⣿⣿⣿⣿⣿⣿⣿⣿⣿⣿⣿⣿⣿⣿⣿⣿⣿⣿⣿⣿⣿⣿⣿⣿⣿⣿⣿⣿⣿⣿⣿⣿⡇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⣿⣿⣿⣿⣿⣿⣿⣿⣿⣿⣿⣿⣿⣿⣿⣿⣿⣿⣿⣿⣿⣿⣿⣿⣿⣿⣿⣿⣿⣿⣿⣿⣿⣿⣿⣿⣿⣿⣿⣿⣿⣿⣿⣿⣿⣿⣿⣿⣿⣿⣿⡏⠀⠀⠀⠀⠀⠀⠈⠻⣿⣿⣿⣿⣿⣿⣿⣿⣿⣿⣿⣿⣿⣿⣿⣿⣿⣿⣿⣿⣿⣿⣿⣿⣿⣿⣿⣿⣿⣿⡇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⣿⣿⣿⣿⣿⣿⣿⣿⣿⣿⣿⣿⣿⣿⣿⣿⣿⣿⣿⣿⣿⣿⣿⣿⣿⣿⣿⣿⣿⣿⣿⣿⣿⣿⣿⣿⣿⣿⣿⣿⣿⣿⣿⣿⣿⣿⣿⣿⣿⣿⣿⡇⠀⠀⠀⠀⠀⠀⠀⠀⠈⠙⠛⠛⠛⠛⠛⠻⢿⣿⣿⣿⣿⣿⣿⣿⣿⣿⣿⣿⣿⣿⣿⣿⣿⣿⣿⣿⣿⣿⡇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⣿⣿⣿⣿⣿⣿⣿⣿⣿⣿⣿⣿⣿⣿⣿⣿⣿⣿⣿⣿⣿⣿⣿⣿⣿⣿⣿⣿⣿⣿⣿⣿⣿⣿⣿⣿⣿⣿⣿⣿⣿⣿⣿⣿⣿⣿⣿⣿⣿⡿⠟⠉⠀⠀⠀⠀⠀⠀⠀⠀⠀⠀⠀⠀⠀⠀⠀⠀⠀⠀⠀⠹⣿⣿⣿⣿⣿⣿⣿⣿⣿⣿⣿⣿⣿⣿⣿⣿⣿⣿⡇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⣿⣿⣿⣿⣿⣿⣿⣿⣿⣿⣿⣿⣿⣿⣿⣿⣿⣿⣿⣿⣿⣿⣿⣿⣿⣿⣿⣿⣿⣿⣿⣿⣿⣿⣿⣿⣿⣿⣿⣿⣿⣿⣿⣿⣿⣿⣿⠟⠉⠀⠀⠀⠀⠀⠀⠀⠀⠀⠀⠀⠀⠀⠀⠀⠀⠀⠀⠀⠀⠀⠀⠀⢻⣿⣿⣿⣿⣿⣿⣿⣿⣿⣿⣿⣿⣿⣿⣿⣿⣿⡇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⣿⣿⣿⣿⣿⣿⣿⣿⣿⣿⣿⣿⣿⣿⣿⣿⣿⣿⣿⣿⣿⣿⣿⣿⣿⣿⣿⣿⣿⣿⣿⣿⣿⣿⣿⣿⣿⣿⣿⣿⣿⣿⣿⣿⣿⡿⠃⠀⠀⠀⠀⠀⠀⠀⠀⠀⠀⠀⠀⠀⠀⠀⠀⠀⠀⠀⠀⠀⠀⠀⠀⠀⠸⣿⣿⣿⣿⣿⣿⣿⣿⣿⣿⣿⣿⣿⣿⣿⣿⣿⡇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⣿⣿⣿⣿⣿⣿⣿⣿⣿⣿⣿⣿⣿⣿⣿⣿⣿⣿⣿⣿⣿⣿⣿⣿⣿⣿⣿⣿⣿⣿⣿⣿⣿⣿⣿⣿⣿⣿⣿⣿⣿⣿⣿⣿⡟⠁⠀⠀⠀⠀⠀⠀⠀⠀⠀⠀⠀⠀⠀⠀⠀⠀⠀⠀⠀⠀⠀⠀⠀⠀⠀⠀⠀⠹⣿⣿⣿⣿⣿⣿⣿⣿⣿⣿⣿⣿⣿⣿⣿⣿⡇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⣿⣿⣿⣿⣿⣿⣿⣿⣿⣿⣿⣿⣿⣿⣿⣿⣿⣿⣿⣿⣿⣿⣿⣿⣿⣿⣿⣿⣿⣿⣿⣿⣿⣿⣿⣿⣿⣿⣿⣿⣿⣿⣿⣣⠀⠀⠀⠀⠀⠀⠀⠀⠀⠀⠀⠀⠀⠀⠀⠀⠀⠀⠀⠀⠀⠀⠀⠀⠀⠀⠀⠀⠀⠀⠀⢹⣿⣿⣿⣿⣿⣿⣿⣿⣿⣿⣿⣿⣿⣿⡇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⣿⣿⣿⣿⣿⣿⣿⣿⣿⣿⣿⣿⣿⣿⣿⣿⣿⣿⣿⣿⣿⣿⣿⣿⣿⣿⣿⣿⣿⣿⣿⣿⣿⣿⣿⣿⣿⣿⣿⣿⣿⣿⣿⣿⡆⠀⠀⠀⠀⠀⠀⠀⠀⠀⠀⠀⠀⠀⠀⠀⠀⠀⠀⠀⠀⠀⠀⠀⠀⠀⠀⠀⠀⠀⠀⠈⣿⣿⣿⣿⣿⣿⣿⣿⣿⣿⣿⣿⣿⣿⡇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⣿⣿⣿⣿⣿⣿⣿⣿⣿⣿⣿⣿⣿⣿⣿⣿⣿⣿⣿⣿⣿⣿⣿⣿⣿⣿⣿⣿⣿⣿⣿⣿⣿⣿⣿⣿⣿⣿⣿⣿⣿⣿⣿⣿⣿⣤⣀⠀⠀⠀⠀⠀⠀⠀⠀⠀⠀⠀⠀⠀⠀⠀⠀⠀⠀⠀⠀⠀⠀⠀⠀⠀⠀⠀⠀⠀⢿⣿⣿⣿⣿⣿⣿⣿⣿⣿⣿⣿⣿⣿⡇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⣿⣿⣿⣿⣿⣿⣿⣿⣿⣿⣿⣿⣿⣿⣿⣿⣿⣿⣿⣿⣿⣿⣿⣿⣿⣿⣿⣿⣿⣿⣿⣿⣿⣿⣿⣿⣿⣿⣿⣿⣿⣿⣿⣿⣿⣿⣿⣷⣴⠀⠀⠀⠀⠀⠀⠀⠀⠀⠀⠀⠀⠀⠀⠀⠀⠀⠀⠀⠀⠀⠀⠀⠀⠀⠀⠀⢸⣿⣿⣿⣿⣿⣿⣿⣿⣿⣿⣿⣿⣿⡇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⣿⣿⣿⣿⣿⣿⣿⣿⣿⣿⣿⣿⣿⣿⣿⣿⣿⣿⣿⣿⣿⣿⣿⣿⣿⣿⣿⣿⣿⣿⣿⣿⣿⣿⣿⣿⣿⣿⣿⣿⣿⣿⣿⣿⣿⣿⣿⣿⣷⣆⠀⠀⠀⠀⠀⠀⠀⠀⠀⠀⠀⠀⠀⠀⠀⠀⠀⠀⠀⠀⠀⠀⠀⠀⠀⠀⢸⣿⣿⣿⣿⣿⣿⣿⣿⣿⣿⣿⣿⣿⡇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⣿⣿⣿⣿⣿⣿⣿⣿⣿⣿⣿⣿⣿⣿⣿⣿⣿⣿⣿⣿⣿⣿⣿⣿⣿⣿⣿⣿⣿⣿⣿⣿⣿⣿⣿⣿⣿⣿⣿⣿⣿⣿⣿⣿⣿⣿⣿⣿⣿⣿⣿⣿⠀⠀⠀⠀⢰⡄⠀⠀⠀⠀⠀⠀⠀⠀⠀⠀⠀⠀⠀⠀⠀⠀⠀⠀⠀⣿⣿⣿⣿⣿⣿⣿⣿⣿⣿⣿⣿⣿⡇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⣿⣿⣿⣿⣿⣿⣿⣿⣿⣿⣿⣿⣿⣿⣿⣿⣿⣿⣿⣿⣿⣿⣿⣿⣿⣿⣿⣿⣿⣿⣿⣿⣿⣿⣿⣿⣿⣿⣿⣿⣿⣿⣿⣿⣿⣿⣿⣿⣿⣿⣿⣿⡄⠀⠀⠀⠘⠁⠀⠀⠀⠀⠀⠀⠀⠀⠀⠀⠀⠀⠀⠀⠀⡀⠀⠀⠀⣿⣿⣿⣿⣿⣿⣿⣿⣿⣿⣿⣿⣿⡇</a:t>
            </a:r>
            <a:br/>
            <a:r>
              <a:t>⣿⣿⣿⣿⣿⣿⣿⣿⣿⣿⣿⣿⣿⣿⣿⣿⣿⣿⣿⣿⣿⣿⣿⣿⣿⣿⣿⣿⣿⣿⠇⠿⠛⠛⠛⢿⣿⣿⣿⣿⣿⣿⣿⣿⣿⣿⣿⣿⣿⣿⣿⣿⣧⠀⠀⠀⠀⠀⠀⠀⠀⠀⠀⠀⠀⠀⠀⠀⠀⠀⠀⠀⠀⣧⠀⣦⠀⣿⣿⣿⣿⣿⣿⣿⣿⣿⣿⣿⣿⣿⡇</a:t>
            </a:r>
            <a:br/>
            <a:r>
              <a:t>⣿⣿⣿⣿⣿⣿⣿⣿⣿⣿⣿⣿⣿⣿⣿⣿⣿⣿⣿⣿⣿⣿⣿⣿⣿⣿⡟⠋⠁⠀⠀⠀⠀⠀⠀⠀⠹⣿⣿⣿⣿⣿⣿⣿⣿⣿⣿⣿⣿⣿⣿⣿⣿⡀⠀⠀⠀⠀⠀⠀⠀⠀⠀⠀⠀⠀⠀⠀⠀⠀⠀⠀⡄⢸⣆⢸⣧⣸⣿⣿⣿⣿⣿⣿⣿⣿⣿⣿⣿⣿⡇</a:t>
            </a:r>
            <a:br/>
            <a:r>
              <a:t>⣿⣿⣿⣿⣿⣿⣿⣿⣿⣿⣿⣿⣿⣿⣿⣿⣿⣿⣿⣿⣿⣿⣿⣿⣿⣿⠀⠀⠀⠀⠀⠀⠀⠀⠀⠀⠀⣿⣿⣿⣿⣿⣿⣿⣿⣿⣿⣿⣿⣿⣿⣿⡿⠁⠀⠀⠀⠀⠀⠀⠀⠀⠀⠀⠀⠀⠀⠀⠀⠀⠀⠀⢻⡜⣿⣆⣿⣿⣿⣿⣿⣿⣿⣿⣿⣿⣿⣿⣿⣿⡇</a:t>
            </a:r>
            <a:br/>
            <a:r>
              <a:t>⣿⣿⣿⣿⣿⣿⣿⣿⣿⣿⣿⣿⣿⣿⣿⣿⣿⣿⣿⣿⣿⣿⣿⣿⣿⣇⠀⠀⠀⠀⠀⠀⠀⠀⠀⠀⠀⣾⣿⣿⣿⣿⣿⣿⣿⣿⣿⣿⣿⠿⠿⣿⠃⠀⠀⠀⠀⠀⠀⠀⠀⠀⠀⠀⠀⠀⠀⠀⠀⠀⣀⠀⢸⣿⣿⣿⣿⣿⣿⣿⣿⣿⣿⣿⣿⣿⣿⣿⣿⣿⡇</a:t>
            </a:r>
            <a:br/>
            <a:r>
              <a:t>⣿⣿⣿⣿⣿⣿⣿⣿⣿⣿⣿⣿⣿⣿⣿⣿⣿⣿⣿⣿⣿⣿⣿⣿⣿⣿⠀⠀⠀⠀⠀⠀⠀⠀⠀⠀⠀⠈⠻⢿⣿⣿⣿⣿⣿⣿⣿⣿⡇⠀⠀⠀⠀⠀⠀⠀⠀⠀⠀⠀⠀⠀⠀⠀⠀⠀⠀⠀⠀⠀⢿⣄⢘⣿⣿⣿⣿⣿⣿⣿⣿⣿⣿⣿⣿⣿⣿⣿⣿⣿⡇</a:t>
            </a:r>
            <a:br/>
            <a:r>
              <a:t>⣿⣿⣿⣿⣿⣿⣿⣿⣿⣿⣿⣿⣿⣿⣿⣿⣿⣿⣿⣿⣿⣿⣿⣿⣿⣿⣧⡀⠀⠀⠀⠀⠀⠀⠀⠀⠀⠀⠀⠀⠈⠙⠻⣿⣿⣿⣿⣿⡇⠀⠀⠀⠀⠀⠀⠀⠀⠀⠀⠀⠀⠀⠀⠀⠀⠀⠀⠀⠀⠀⢸⣿⣿⣿⣿⣿⣿⣿⣿⣿⣿⣿⣿⣿⣿⣿⣿⣿⣿⣿⡇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⣿⣿⣿⣿⣿⣿⣿⣿⣿⣿⣿⣿⣿⣿⣿⣿⣿⣿⣿⣿⣿⣿⣿⣿⣿⣿⣿⣷⣄⡀⠀⠀⠀⠀⠀⠀⠀⠀⠀⠀⠀⠀⠀⠀⠉⠻⡿⠋⠀⠀⠀⠀⠀⠀⠀⠀⠀⠀⠀⠀⠀⠀⠀⠀⠀⠀⠀⠀⠀⠀⠀⣿⣿⣿⣿⣿⣿⣿⣿⣿⣿⣿⣿⣿⣿⣿⣿⣿⣿⣿⡇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⣿⣿⣿⣿⣿⣿⣿⣿⣿⣿⣿⣿⣿⣿⣿⣿⣿⣿⣿⣿⣿⣿⣿⣿⣿⣿⣿⣿⣿⣿⣿⣶⣶⠄⠀⠀⠀⠀⠀⠀⠀⠀⠀⠀⠀⠀⠀⠀⠀⠀⠀⠀⠀⠀⠀⠀⠀⠀⠀⠀⠀⠀⠀⠀⠀⠀⠀⠀⠀⠀⠀⢻⣿⣿⣿⣿⣿⣿⣿⣿⣿⣿⣿⣿⣿⣿⣿⣿⣿⣿⡇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⣿⣿⣿⣿⣿⣿⣿⣿⣿⣿⣿⣿⣿⣿⣿⣿⣿⣿⣿⣿⣿⣿⣿⣿⣿⣿⣿⣿⣿⣿⣿⣿⡇⠀⠀⠀⠀⠀⠀⠀⠀⠀⠀⠀⠀⠀⠀⠀⠀⠀⠀⠀⠀⠀⠀⠀⠀⠀⠀⠀⠀⠀⠀⠀⠀⠀⠀⠀⠀⠀⠀⠈⣿⣿⡿⠿⠛⠛⣻⣿⣿⣿⣿⣿⣿⣿⣿⣿⣿⣿⡇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⣿⣿⣿⣿⣿⣿⣿⣿⣿⣿⣿⣿⣿⣿⣿⣿⣿⣿⣿⣿⣿⣿⣿⣿⣿⣿⣿⣿⣿⣿⣿⣿⡇⠀⠀⠀⠀⠀⠀⠀⠀⠀⠀⠀⠀⠀⠀⠀⠀⠀⠀⠀⠀⠀⠀⠀⠀⠀⠀⠀⠀⠀⠀⠀⠀⠀⠀⠀⠀⠀⠀⠀⠉⠀⠀⣀⣀⣬⣿⣿⣿⣿⣿⣿⣿⣿⣿⣿⣿⣿⡇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⣿⣿⣿⣿⣿⣿⣿⣿⣿⣿⣿⣿⣿⣿⣿⣿⣿⣿⣿⣿⣿⣿⣿⣿⣿⣿⣿⣿⣿⣿⣿⡟⠀⠀⠀⠀⠀⠀⠀⠀⠀⠀⠀⠀⠀⠀⠀⠀⠀⠀⠀⠀⠀⠀⠀⠀⠀⠀⠀⠀⠀⠀⠀⠀⠀⠀⠀⠀⠀⠀⠀⠀⠀⠀⠘⣿⣿⣿⣿⣿⣿⣿⣿⣿⣿⣿⣿⣿⣿⣿⡇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⠀⠀⠀⠀⠀⠀⠀⠀⠀⠀⠀⠀⠀⠀⠀⠀⠀⠀⠀⠀⠀⠀⠀⠀⠀⠀⠀⠀⠀⠀⠀⠀⠀⠀⠀⠀⠀⠀⠀⢶⣄⡀⠀⠀⠀⠀⠀⠀⠀⠀⠀⠀⠀⠀⠀⠀⠀⠀⠀⠀⠀⠀⠀⠀⠀⠀⠀⠀⠀⠀⠀⠀⠀⠀⠀⠀⠀⠀⠀⠀⠀⠀⠀⠀⠀⠀⠀⠀⠀⠀⠀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⠀⠀⠀⠀⠀⠀⠀⠀⠀⠀⠀⠀⠀⠀⠀⠀⠀⠀⠀⠀⠀⠀⠀⠀⠀⠀⠀⠀⠀⠀⠀⠀⠀⠀⠀⠀⠀⠀⢳⣼⣿⣿⣦⠀⠀⠀⠀⠀⠀⠀⠀⠀⠀⠀⠀⠀⠀⠀⠀⠀⠀⠀⠀⠀⠀⠀⠀⠀⠀⠀⠀⠀⠀⠀⠀⠀⠀⠀⠀⠀⠀⠀⠀⠀⠀⠀⠀⠀⠀⠀⠀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⠀⠀⠀⠀⠀⠀⠀⠀⠀⠀⠀⠀⠀⠀⠀⠀⠀⠀⠀⠀⠀⠀⠀⠀⠀⠀⠀⠀⠀⠀⠀⠀⠀⠀⠀⠀⠀⢰⣿⣿⣿⣿⣿⣿⣷⣶⣄⠀⠀⠀⠀⠀⠀⠀⠀⠀⠀⠀⠀⠀⠀⠀⠀⠀⠀⠀⠀⠀⠀⠀⠀⠀⠀⠀⠀⠀⠀⠀⠀⠀⠀⠀⠀⠀⠀⠀⠀⠀⠀⠀⠀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⠀⠀⠀⠀⠀⠀⠀⠀⠀⠀⠀⠀⠀⠀⠀⠀⠀⠀⠀⠀⠀⠀⠀⠀⠀⠀⠀⠀⠀⠀⠀⠀⠀⠀⠀⠀⠙⠿⠿⢿⣿⣿⣿⣿⣿⣿⣿⣿⣿⣿⡆⠀⠀⠀⠀⠀⠀⠀⠀⠀⠀⠀⠀⠀⠀⠀⠀⠀⠀⠀⠀⠀⠀⠀⠀⠀⠀⠀⠀⠀⠀⠀⠀⠀⠀⠀⠀⠀⠀⠀⠀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⠀⠀⠀⠀⠀⠀⠀⠀⠀⠀⠀⠀⠀⠀⠀⠀⠀⠀⠀⠀⠀⠀⠀⠀⠀⠀⠀⠀⠀⠀⠀⠀⠀⠀⠀⠀⠀⠀⠀⠀⠀⢈⣽⣿⣿⣿⣿⣿⣿⣿⣿⣷⡀⠀⠀⠀⠀⠀⠀⠀⠀⠀⠀⠀⠀⠀⠀⠀⠀⠀⠀⠀⠀⠀⠀⠀⠀⠀⠀⠀⠀⠀⠀⠀⠀⠀⠀⠀⠀⠀⠀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⠀⠀⠀⠀⠀⠀⠀⠀⠀⠀⠀⠀⠀⠀⠀⠀⠀⠀⠀⠀⠀⠀⠀⠀⠀⠀⠀⠀⠀⠀⠀⠀⠀⠀⠀⠀⠀⠀⠀⢰⣾⣿⣿⣿⣿⣿⣿⣿⣿⣿⣿⣿⣿⣿⣆⠀⠀⠀⠀⠀⠀⠀⠀⠀⠀⠀⠀⠀⠀⠀⠀⠀⠀⠀⠀⠀⠀⠀⠀⠀⠀⠀⠀⠀⠀⠀⠀⠀⠀⠀⠀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⠀⠀⠀⠀⠀⠀⠀⠀⠀⠀⠀⠀⠀⠀⠀⠀⠀⠀⠀⠀⠀⠀⠀⠀⠀⠀⠀⠀⠀⠀⠀⠀⠀⠀⠀⠀⠀⠀⠀⢸⠘⣿⣿⣿⣿⣿⣿⣿⣿⣿⣯⣿⣿⣿⣿⣿⣇⠀⠀⠀⠀⠀⠀⠀⠀⠀⠀⠀⠀⠀⠀⠀⠀⠀⠀⠀⠀⠀⠀⠀⠀⠀⠀⠀⠀⠀⠀⠀⠀⠀⠀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⠀⠀⠀⠀⠀⠀⠀⠀⠀⠀⠀⠀⠀⠀⠀⠀⠀⠀⠀⠀⠀⠀⠀⠀⠀⠀⠀⠀⠀⠀⠀⠀⠀⠀⠀⠀⠀⠀⠀⠘⠀⣿⣿⣿⣿⣿⣿⣿⣿⣿⣏⠻⡏⣿⢻⣿⣿⠀⠀⠀⠀⠀⠀⠀⠀⠀⠀⠀⠀⠀⠀⠀⠀⠀⠀⠀⠀⠀⠀⠀⠀⠀⠀⠀⠀⠀⠀⠀⠀⠀⠀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⠀⠀⠀⠀⠀⠀⠀⠀⠀⠀⠀⠀⠀⠀⠀⠀⠀⠀⠀⠀⠀⠀⠀⠀⠀⠀⠀⠀⠀⠀⠀⠀⠀⠀⠀⠀⠀⠀⠀⠀⣿⣿⣿⣿⣿⣿⣿⣿⣿⣿⠃⠀⠐⠼⠈⣿⠿⠀⠀⠀⠀⠀⠀⠀⠀⠀⠀⠀⠀⠀⠀⠀⠀⠀⠀⠀⠀⠀⠀⠀⠀⠀⠀⠀⠀⠀⠀⠀⠀⠀⠀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⠀⠀⠀⠀⠀⠀⠀⠀⠀⠀⠀⠀⠀⠀⠀⠀⠀⠀⠀⠀⠀⠀⠀⠀⠀⠀⠀⠀⠀⠀⠀⠀⠀⠀⠀⠀⠀⠀⠀⠀⣽⣿⣿⣿⣿⣿⣿⣿⣿⣿⣆⠀⠀⠀⠀⠈⠀⠀⠀⠀⠀⠀⠀⠀⠀⠀⠀⠀⠀⠀⠀⠀⠀⠀⠀⠀⠀⠀⠀⠀⠀⠀⠀⠀⠀⠀⠀⠀⠀⠀⠀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⠀⠀⠀⠀⠀⠀⠀⠀⠀⠀⠀⠀⠀⠀⠀⠀⠀⠀⠀⠀⠀⠀⠀⠀⠀⠀⠀⠀⠀⠀⠀⠀⠀⠀⠀⠀⠀⢀⠀⣶⣄⡀⠀⠀⠀⠀⠀⠀⠀⠀⠀⠀⠀⠀⠀⠀⠀⠀⠀⠀⠀⠀⠀⠀⠀⠀⠀⠀⠀⠀⠀⠀⠀⠀⠀⠀⠀⠀⠀⠀⠀⠀⠀⠀⠀⠀⠀⠀⠀⠀⠀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⠀⠀⠀⠀⠀⠀⠀⠀⠀⠀⠀⠀⠀⠀⠀⠀⠀⠀⠀⠀⠀⠀⠀⠀⠀⠀⠀⠀⠀⠀⠀⠀⠀⠀⠀⠀⠀⠀⢳⣾⣿⣿⣦⡀⠀⠀⠀⠀⠀⠀⠀⠀⠀⠀⠀⠀⠀⠀⠀⠀⠀⠀⠀⠀⠀⠀⠀⠀⠀⠀⠀⠀⠀⠀⠀⠀⠀⠀⠀⠀⠀⠀⠀⠀⠀⠀⠀⠀⠀⠀⠀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⠀⠀⠀⠀⠀⠀⠀⠀⠀⠀⠀⠀⠀⠀⠀⠀⠀⠀⠀⠀⠀⠀⠀⠀⠀⠀⠀⠀⠀⠀⠀⠀⠀⠀⠀⠀⠀⣶⣿⣿⣿⣿⣿⣿⣶⣦⣄⠀⠀⠀⠀⠀⠀⠀⠀⠀⠀⠀⠀⠀⠀⠀⠀⠀⠀⠀⠀⠀⠀⠀⠀⠀⠀⠀⠀⠀⠀⠀⠀⠀⠀⠀⠀⠀⠀⠀⠀⠀⠀⠀⠀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⠀⠀⠀⠀⠀⠀⠀⠀⠀⠀⠀⠀⠀⠀⠀⠀⠀⠀⠀⠀⠀⠀⠀⠀⠀⠀⠀⠀⠀⠀⠀⠀⠀⠀⠀⠘⠻⣿⣿⣿⣿⣿⣿⣿⣿⣿⣿⣿⣿⣿⡆⠀⠀⠀⠀⠀⠀⠀⠀⠀⠀⠀⠀⠀⠀⠀⠀⠀⠀⠀⠀⠀⠀⠀⠀⠀⠀⠀⠀⠀⠀⠀⠀⠀⠀⠀⠀⠀⠀⠀⠀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⠀⠀⠀⠀⠀⠀⠀⠀⠀⠀⠀⠀⠀⠀⠀⠀⠀⠀⠀⠀⠀⠀⠀⠀⠀⠀⠀⠀⠀⠀⠀⠀⠀⠀⠀⠀⠀⠀⠀⠼⣿⣿⣿⣿⣿⣿⣿⣿⣿⣿⣿⠀⠀⠀⠀⠀⠀⠀⠀⠀⠀⠀⠀⠀⠀⠀⠀⠀⠀⠀⠀⠀⠀⠀⠀⠀⠀⠀⠀⠀⠀⠀⠀⠀⠀⠀⠀⠀⠀⠀⠀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⠀⠀⠀⠀⠀⠀⠀⠀⠀⠀⠀⠀⠀⠀⠀⠀⠀⠀⠀⠀⠀⠀⠀⠀⠀⠀⠀⠀⠀⠀⠀⠀⠀⠀⠀⠀⠀⠀⠀⠀⠈⢙⣫⣿⣿⣿⣿⣿⣿⣿⣿⣧⡀⠀⠀⠀⠀⠀⠀⠀⠀⠀⠀⠀⠀⠀⠀⠀⠀⠀⠀⠀⠀⠀⠀⠀⠀⠀⠀⠀⠀⠀⠀⠀⠀⠀⠀⠀⠀⠀⠀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⠀⠀⠀⠀⠀⠀⠀⠀⠀⠀⠀⠀⠀⠀⠀⠀⠀⠀⠀⠀⠀⠀⠀⠀⠀⠀⠀⠀⠀⠀⠀⠀⠀⠀⠀⠀⠀⠀⠀⢰⣾⣿⣿⣿⣿⣿⣿⣿⣿⣿⣿⣿⣿⣷⡄⠀⠀⠀⠀⠀⠀⠀⠀⠀⠀⠀⠀⠀⠀⠀⠀⠀⠀⠀⠀⠀⠀⠀⠀⠀⠀⠀⠀⠀⠀⠀⠀⠀⠀⠀⠀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⠀⠀⠀⠀⠀⠀⠀⠀⠀⠀⠀⠀⠀⠀⠀⠀⠀⠀⠀⠀⠀⠀⠀⠀⠀⠀⠀⠀⠀⠀⠀⠀⠀⠀⠀⠀⠀⠀⠀⢸⢹⣿⣿⣿⣿⣿⣿⣿⣿⣿⣿⣿⣿⣿⣿⣿⡇⠀⠀⠀⠀⠀⠀⠀⠀⠀⠀⠀⠀⠀⠀⠀⠀⠀⠀⠀⠀⠀⠀⠀⠀⠀⠀⠀⠀⠀⠀⠀⠀⠀⠀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⠀⠀⠀⠀⠀⠀⠀⠀⠀⠀⠀⠀⠀⠀⠀⠀⠀⠀⠀⠀⠀⠀⠀⠀⠀⠀⠀⠀⠀⠀⠀⠀⠀⠀⠀⠀⠀⠀⠀⢸⠀⣿⣿⣿⣿⣿⣿⣿⣿⣿⣿⢿⣿⡟⢿⣿⣿⠀⠀⠀⠀⠀⠀⠀⠀⠀⠀⠀⠀⠀⠀⠀⠀⠀⠀⠀⠀⠀⠀⠀⠀⠀⠀⠀⠀⠀⠀⠀⠀⠀⠀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⠀⠀⠀⠀⠀⠀⠀⠀⠀⠀⠀⠀⠀⠀⠀⠀⠀⠀⠀⠀⠀⠀⠀⠀⠀⠀⠀⠀⠀⠀⠀⠀⠀⠀⠀⠀⠀⠀⠀⠘⣴⣿⣿⣿⣿⣿⣿⣿⣿⣿⡿⡀⢣⢳⠘⣿⢯⠀⠀⠀⠀⠀⠀⠀⠀⠀⠀⠀⠀⠀⠀⠀⠀⠀⠀⠀⠀⠀⠀⠀⠀⠀⠀⠀⠀⠀⠀⠀⠀⠀⠀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⠀⠀⠀⠀⠀⠀⠀⠀⠀⠀⠀⠀⠀⠀⠀⠀⠀⠀⠀⠀⠀⠀⠀⠀⠀⠀⠀⠀⠀⠀⠀⠀⠀⠀⠀⠀⠀⠀⠀⠀⣿⣿⣿⣿⣿⣿⣿⣿⣿⣿⡅⠀⠀⠀⠁⠘⠆⠀⠀⠀⠀⠀⠀⠀⠀⠀⠀⠀⠀⠀⠀⠀⠀⠀⠀⠀⠀⠀⠀⠀⠀⠀⠀⠀⠀⠀⠀⠀⠀⠀⠀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⠀⠀⠀⠀⠀⠀⠀⠀⠀⠀⠀⠀⠀⠀⠀⠀⠀⠀⠀⠀⠀⠀⠀⠀⠀⠀⠀⠀⠀⠀⠀⠀⠀⠀⠀⠀⠀⢀⠀⣶⣄⡀⠀⠀⠀⠀⠀⠀⠀⠀⠀⠀⠀⠀⠀⠀⠀⠀⠀⠀⠀⠀⠀⠀⠀⠀⠀⠀⠀⠀⠀⠀⠀⠀⠀⠀⠀⠀⠀⠀⠀⠀⠀⠀⠀⠀⠀⠀⠀⠀⠀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⠀⠀⠀⠀⠀⠀⠀⠀⠀⠀⠀⠀⠀⠀⠀⠀⠀⠀⠀⠀⠀⠀⠀⠀⠀⠀⠀⠀⠀⠀⠀⠀⠀⠀⠀⠀⠀⠀⢳⣿⣿⣿⣦⡀⠀⠀⠀⠀⠀⠀⠀⠀⠀⠀⠀⠀⠀⠀⠀⠀⠀⠀⠀⠀⠀⠀⠀⠀⠀⠀⠀⠀⠀⠀⠀⠀⠀⠀⠀⠀⠀⠀⠀⠀⠀⠀⠀⠀⠀⠀⠀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⠀⠀⠀⠀⠀⠀⠀⠀⠀⠀⠀⠀⠀⠀⠀⠀⠀⠀⠀⠀⠀⠀⠀⠀⠀⠀⠀⠀⠀⠀⠀⠀⠀⠀⠀⠀⠰⣾⣿⣿⣿⣿⣿⣿⣶⣤⣀⠀⠀⠀⠀⠀⠀⠀⠀⠀⠀⠀⠀⠀⠀⠀⠀⠀⠀⠀⠀⠀⠀⠀⠀⠀⠀⠀⠀⠀⠀⠀⠀⠀⠀⠀⠀⠀⠀⠀⠀⠀⠀⠀⠀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⠀⠀⠀⠀⠀⠀⠀⠀⠀⠀⠀⠀⠀⠀⠀⠀⠀⠀⠀⠀⠀⠀⠀⠀⠀⠀⠀⠀⠀⠀⠀⠀⠀⠀⠀⠀⢀⣽⣿⣿⣿⣿⣿⣿⣿⣿⣿⣦⡀⠀⠀⠀⠀⠀⠀⠀⠀⠀⠀⠀⠀⠀⠀⠀⠀⠀⠀⠀⠀⠀⠀⠀⠀⠀⠀⠀⠀⠀⠀⠀⠀⠀⠀⠀⠀⠀⠀⠀⠀⠀⠀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⠀⠀⠀⠀⠀⠀⠀⠀⠀⠀⠀⠀⠀⠀⠀⠀⠀⠀⠀⠀⠀⠀⠀⠀⠀⠀⠀⠀⠀⠀⠀⠀⠀⠀⠀⠀⠀⠀⠀⠀⠉⠻⣻⣿⣿⣿⣿⣿⣿⣿⣿⣧⠀⠀⠀⠀⠀⠀⠀⠀⠀⠀⠀⠀⠀⠀⠀⠀⠀⠀⠀⠀⠀⠀⠀⠀⠀⠀⠀⠀⠀⠀⠀⠀⠀⠀⠀⠀⠀⠀⠀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⠀⠀⠀⠀⠀⠀⠀⠀⠀⠀⠀⠀⠀⠀⠀⠀⠀⠀⠀⠀⠀⠀⠀⠀⠀⠀⠀⠀⠀⠀⠀⠀⠀⠀⠀⠀⠀⠀⠀⠰⣾⣿⣿⣿⣿⣿⣿⣿⣿⣿⣿⣿⣿⣧⡀⠀⠀⠀⠀⠀⠀⠀⠀⠀⠀⠀⠀⠀⠀⠀⠀⠀⠀⠀⠀⠀⠀⠀⠀⠀⠀⠀⠀⠀⠀⠀⠀⠀⠀⠀⠀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⠀⠀⠀⠀⠀⠀⠀⠀⠀⠀⠀⠀⠀⠀⠀⠀⠀⠀⠀⠀⠀⠀⠀⠀⠀⠀⠀⠀⠀⠀⠀⠀⠀⠀⠀⠀⠀⠀⠀⢸⢻⣿⣿⣿⣿⣿⣿⣿⣿⣿⣿⣿⣿⣿⣿⣿⡄⠀⠀⠀⠀⠀⠀⠀⠀⠀⠀⠀⠀⠀⠀⠀⠀⠀⠀⠀⠀⠀⠀⠀⠀⠀⠀⠀⠀⠀⠀⠀⠀⠀⠀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⠀⠀⠀⠀⠀⠀⠀⠀⠀⠀⠀⠀⠀⠀⠀⠀⠀⠀⠀⠀⠀⠀⠀⠀⠀⠀⠀⠀⠀⠀⠀⠀⠀⠀⠀⠀⠀⠀⠀⢸⠈⣿⣿⣿⣿⣿⣿⣿⣿⣿⣿⣿⣿⢿⣿⣿⡇⠀⠀⠀⠀⠀⠀⠀⠀⠀⠀⠀⠀⠀⠀⠀⠀⠀⠀⠀⠀⠀⠀⠀⠀⠀⠀⠀⠀⠀⠀⠀⠀⠀⠀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⠀⠀⠀⠀⠀⠀⠀⠀⠀⠀⠀⠀⠀⠀⠀⠀⠀⠀⠀⠀⠀⠀⠀⠀⠀⠀⠀⠀⠀⠀⠀⠀⠀⠀⠀⠀⠀⠀⠀⠸⣤⣿⣿⣿⣿⣿⣿⣿⣿⣿⣿⠻⡹⡏⢿⣿⣳⠀⠀⠀⠀⠀⠀⠀⠀⠀⠀⠀⠀⠀⠀⠀⠀⠀⠀⠀⠀⠀⠀⠀⠀⠀⠀⠀⠀⠀⠀⠀⠀⠀⠀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⠀⠀⠀⠀⠀⠀⠀⠀⠀⠀⠀⠀⠀⠀⠀⠀⠀⠀⠀⠀⠀⠀⠀⠀⠀⠀⠀⠀⠀⠀⠀⠀⠀⠀⠀⠀⠀⠀⠀⠀⣿⣿⣿⣿⣿⣿⣿⣿⣿⣿⡏⠀⠁⠑⠈⠿⠁⠀⠀⠀⠀⠀⠀⠀⠀⠀⠀⠀⠀⠀⠀⠀⠀⠀⠀⠀⠀⠀⠀⠀⠀⠀⠀⠀⠀⠀⠀⠀⠀⠀⠀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⠀⠀⠀⠀⠀⠀⠀⠀⠀⠀⠀⠀⠀⠀⠀⠀⠀⠀⠀⠀⠀⠀⠀⠀⠀⠀⠀⠀⠀⠀⠀⠀⠀⠀⠀⠀⠀⠀⠀⣶⣄⡀⠀⠀⠀⠀⠀⠀⠀⠀⠀⠀⠀⠀⠀⠀⠀⠀⠀⠀⠀⠀⠀⠀⠀⠀⠀⠀⠀⠀⠀⠀⠀⠀⠀⠀⠀⠀⠀⠀⠀⠀⠀⠀⠀⠀⠀⠀⠀⠀⠀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⠀⠀⠀⠀⠀⠀⠀⠀⠀⠀⠀⠀⠀⠀⠀⠀⠀⠀⠀⠀⠀⠀⠀⠀⠀⠀⠀⠀⠀⠀⠀⠀⠀⠀⠀⠀⠀⠀⣷⣿⣿⣿⣦⡀⠀⠀⠀⠀⠀⠀⠀⠀⠀⠀⠀⠀⠀⠀⠀⠀⠀⠀⠀⠀⠀⠀⠀⠀⠀⠀⠀⠀⠀⠀⠀⠀⠀⠀⠀⠀⠀⠀⠀⠀⠀⠀⠀⠀⠀⠀⠀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⠀⠀⠀⠀⠀⠀⠀⠀⠀⠀⠀⠀⠀⠀⠀⠀⠀⠀⠀⠀⠀⠀⠀⠀⠀⠀⠀⠀⠀⠀⠀⠀⠀⠀⠀⠀⣶⣷⣾⣿⣿⣿⣿⣷⣦⣤⡀⠀⠀⠀⠀⠀⠀⠀⠀⠀⠀⠀⠀⠀⠀⠀⠀⠀⠀⠀⠀⠀⠀⠀⠀⠀⠀⠀⠀⠀⠀⠀⠀⠀⠀⠀⠀⠀⠀⠀⠀⠀⠀⠀⠀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⠀⠀⠀⠀⠀⠀⠀⠀⠀⠀⠀⠀⠀⠀⠀⠀⠀⠀⠀⠀⠀⠀⠀⠀⠀⠀⠀⠀⠀⠀⠀⠀⠀⠀⠀⠀⠈⠉⠉⣿⣿⣿⣿⣿⣿⣿⣿⣿⣿⣿⣷⠀⠀⠀⠀⠀⠀⠀⠀⠀⠀⠀⠀⠀⠀⠀⠀⠀⠀⠀⠀⠀⠀⠀⠀⠀⠀⠀⠀⠀⠀⠀⠀⠀⠀⠀⠀⠀⠀⠀⠀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⠀⠀⠀⠀⠀⠀⠀⠀⠀⠀⠀⠀⠀⠀⠀⠀⠀⠀⠀⠀⠀⠀⠀⠀⠀⠀⠀⠀⠀⠀⠀⠀⠀⠀⠀⠀⠀⠀⠀⠉⠻⢿⢿⣿⣿⣿⣿⣿⣿⣿⣿⣇⠀⠀⠀⠀⠀⠀⠀⠀⠀⠀⠀⠀⠀⠀⠀⠀⠀⠀⠀⠀⠀⠀⠀⠀⠀⠀⠀⠀⠀⠀⠀⠀⠀⠀⠀⠀⠀⠀⠀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⠀⠀⠀⠀⠀⠀⠀⠀⠀⠀⠀⠀⠀⠀⠀⠀⠀⠀⠀⠀⠀⠀⠀⠀⠀⠀⠀⠀⠀⠀⠀⠀⠀⠀⠀⠀⠀⠀⠀⠠⣽⣿⣿⣿⣿⣿⣿⣿⣿⣿⣿⣿⣿⡄⠀⠀⠀⠀⠀⠀⠀⠀⠀⠀⠀⠀⠀⠀⠀⠀⠀⠀⠀⠀⠀⠀⠀⠀⠀⠀⠀⠀⠀⠀⠀⠀⠀⠀⠀⠀⠀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⠀⠀⠀⠀⠀⠀⠀⠀⠀⠀⠀⠀⠀⠀⠀⠀⠀⠀⠀⠀⠀⠀⠀⠀⠀⠀⠀⠀⠀⠀⠀⠀⠀⠀⠀⠀⠀⠀⠀⢠⢸⣿⣿⣿⣿⣿⣿⣿⣿⣿⣿⣿⣿⣿⣿⡿⠀⠀⠀⠀⠀⠀⠀⠀⠀⠀⠀⠀⠀⠀⠀⠀⠀⠀⠀⠀⠀⠀⠀⠀⠀⠀⠀⠀⠀⠀⠀⠀⠀⠀⠀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⠀⠀⠀⠀⠀⠀⠀⠀⠀⠀⠀⠀⠀⠀⠀⠀⠀⠀⠀⠀⠀⠀⠀⠀⠀⠀⠀⠀⠀⠀⠀⠀⠀⠀⠀⠀⠀⠀⠀⠘⣾⣿⣿⣿⣿⣿⣿⣿⣿⣿⣿⡿⡏⣿⣿⠃⠀⠀⠀⠀⠀⠀⠀⠀⠀⠀⠀⠀⠀⠀⠀⠀⠀⠀⠀⠀⠀⠀⠀⠀⠀⠀⠀⠀⠀⠀⠀⠀⠀⠀⠀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⠀⠀⠀⠀⠀⠀⠀⠀⠀⠀⠀⠀⠀⠀⠀⠀⠀⠀⠀⠀⠀⠀⠀⠀⠀⠀⠀⠀⠀⠀⠀⠀⠀⠀⠀⠀⠀⠀⠀⠀⣿⣿⣿⣿⣿⣿⣿⣿⣿⣿⣿⠁⠁⠸⠋⠀⠀⠀⠀⠀⠀⠀⠀⠀⠀⠀⠀⠀⠀⠀⠀⠀⠀⠀⠀⠀⠀⠀⠀⠀⠀⠀⠀⠀⠀⠀⠀⠀⠀⠀⠀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⠀⠀⠀⠀⠀⠀⠀⠀⠀⠀⠀⠀⠀⠀⠀⠀⠀⠀⠀⠀⠀⠀⠀⠀⠀⠀⠀⠀⠀⠀⠀⠀⠀⠀⠀⠀⠀⠀⠀⣶⣄⡀⠀⠀⠀⠀⠀⠀⠀⠀⠀⠀⠀⠀⠀⠀⠀⠀⠀⠀⠀⠀⠀⠀⠀⠀⠀⠀⠀⠀⠀⠀⠀⠀⠀⠀⠀⠀⠀⠀⠀⠀⠀⠀⠀⠀⠀⠀⠀⠀⠀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⠀⠀⠀⠀⠀⠀⠀⠀⠀⠀⠀⠀⠀⠀⠀⠀⠀⠀⠀⠀⠀⠀⠀⠀⠀⠀⠀⠀⠀⠀⠀⠀⠀⠀⠀⠀⠀⠀⣷⣿⣿⣿⣦⡀⠀⠀⠀⠀⠀⠀⠀⠀⠀⠀⠀⠀⠀⠀⠀⠀⠀⠀⠀⠀⠀⠀⠀⠀⠀⠀⠀⠀⠀⠀⠀⠀⠀⠀⠀⠀⠀⠀⠀⠀⠀⠀⠀⠀⠀⠀⠀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⠀⠀⠀⠀⠀⠀⠀⠀⠀⠀⠀⠀⠀⠀⠀⠀⠀⠀⠀⠀⠀⠀⠀⠀⠀⠀⠀⠀⠀⠀⠀⠀⠀⠀⠀⠠⣶⣶⣾⣿⣿⣿⣿⣷⣦⣄⡀⠀⠀⠀⠀⠀⠀⠀⠀⠀⠀⠀⠀⠀⠀⠀⠀⠀⠀⠀⠀⠀⠀⠀⠀⠀⠀⠀⠀⠀⠀⠀⠀⠀⠀⠀⠀⠀⠀⠀⠀⠀⠀⠀⠀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⠀⠀⠀⠀⠀⠀⠀⠀⠀⠀⠀⠀⠀⠀⠀⠀⠀⠀⠀⠀⠀⠀⠀⠀⠀⠀⠀⠀⠀⠀⠀⠀⠀⠀⠀⠀⣹⣿⣿⣿⣿⣿⣿⣿⣿⣿⣿⣆⠀⠀⠀⠀⠀⠀⠀⠀⠀⠀⠀⠀⠀⠀⠀⠀⠀⠀⠀⠀⠀⠀⠀⠀⠀⠀⠀⠀⠀⠀⠀⠀⠀⠀⠀⠀⠀⠀⠀⠀⠀⠀⠀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⠀⠀⠀⠀⠀⠀⠀⠀⠀⠀⠀⠀⠀⠀⠀⠀⠀⠀⠀⠀⠀⠀⠀⠀⠀⠀⠀⠀⠀⠀⠀⠀⠀⠀⠀⠀⠙⠛⠙⣿⣿⣿⣿⣿⣿⣿⣿⣿⣿⣿⣷⠀⠀⠀⠀⠀⠀⠀⠀⠀⠀⠀⠀⠀⠀⠀⠀⠀⠀⠀⠀⠀⠀⠀⠀⠀⠀⠀⠀⠀⠀⠀⠀⠀⠀⠀⠀⠀⠀⠀⠀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⠀⠀⠀⠀⠀⠀⠀⠀⠀⠀⠀⠀⠀⠀⠀⠀⠀⠀⠀⠀⠀⠀⠀⠀⠀⠀⠀⠀⠀⠀⠀⠀⠀⠀⠀⠀⠀⠀⠀⡏⢿⣿⣿⣿⣿⣿⣿⣿⣿⣿⣿⣿⣿⣿⣿⠀⠀⠀⠀⠀⠀⠀⠀⠀⠀⠀⠀⠀⠀⠀⠀⠀⠀⠀⠀⠀⠀⠀⠀⠀⠀⠀⠀⠀⠀⠀⠀⠀⠀⠀⠀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⠀⠀⠀⠀⠀⠀⠀⠀⠀⠀⠀⠀⠀⠀⠀⠀⠀⠀⠀⠀⠀⠀⠀⠀⠀⠀⠀⠀⠀⠀⠀⠀⠀⠀⠀⠀⠀⠀⠀⠁⢸⣿⣿⣿⣿⣿⣿⣿⣿⣿⣿⣿⣿⣿⣿⠀⠀⠀⠀⠀⠀⠀⠀⠀⠀⠀⠀⠀⠀⠀⠀⠀⠀⠀⠀⠀⠀⠀⠀⠀⠀⠀⠀⠀⠀⠀⠀⠀⠀⠀⠀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⠀⠀⠀⠀⠀⠀⠀⠀⠀⠀⠀⠀⠀⠀⠀⠀⠀⠀⠀⠀⠀⠀⠀⠀⠀⠀⠀⠀⠀⠀⠀⠀⠀⠀⠀⠀⠀⠀⠀⢰⣼⣿⣿⣿⣿⣿⣿⣿⣿⣿⣿⣿⣿⣿⣿⠀⠀⠀⠀⠀⠀⠀⠀⠀⠀⠀⠀⠀⠀⠀⠀⠀⠀⠀⠀⠀⠀⠀⠀⠀⠀⠀⠀⠀⠀⠀⠀⠀⠀⠀⠀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⠀⠀⠀⠀⠀⠀⠀⠀⠀⠀⠀⠀⠀⠀⠀⠀⠀⠀⠀⠀⠀⠀⠀⠀⠀⠀⠀⠀⠀⠀⠀⠀⠀⠀⠀⠀⠀⠀⠀⠈⣿⣿⣿⣿⣿⣿⣿⣿⣿⣿⣿⡏⢻⡾⠃⠀⠀⠀⠀⠀⠀⠀⠀⠀⠀⠀⠀⠀⠀⠀⠀⠀⠀⠀⠀⠀⠀⠀⠀⠀⠀⠀⠀⠀⠀⠀⠀⠀⠀⠀⠀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⠀⠀⠀⠀⠀⠀⠀⠀⠀⠀⠀⠀⠀⠀⠀⠀⠀⠀⠀⠀⠀⠀⠀⠀⠀⠀⠀⠀⠀⠀⠀⠀⠀⠀⠀⠀⠀⠀⠀⢰⣿⣿⣿⣿⣿⣿⣿⣿⣿⣿⣿⡆⠈⠁⠀⠀⠀⠀⠀⠀⠀⠀⠀⠀⠀⠀⠀⠀⠀⠀⠀⠀⠀⠀⠀⠀⠀⠀⠀⠀⠀⠀⠀⠀⠀⠀⠀⠀⠀⠀⠀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⠀⠀⠀⠀⠀⠀⠀⠀⠀⠀⠀⠀⠀⠀⠀⠀⠀⠀⠀⠀⠀⠀⠀⠀⠀⠀⠀⠀⠀⠀⠀⠀⠀⠀⠀⠀⠀⠀⠀⣤⣄⠀⠀⠀⠀⠀⠀⠀⠀⠀⠀⠀⠀⠀⠀⠀⠀⠀⠀⠀⠀⠀⠀⠀⠀⠀⠀⠀⠀⠀⠀⠀⠀⠀⠀⠀⠀⠀⠀⠀⠀⠀⠀⠀⠀⠀⠀⠀⠀⠀⠀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⠀⠀⠀⠀⠀⠀⠀⠀⠀⠀⠀⠀⠀⠀⠀⠀⠀⠀⠀⠀⠀⠀⠀⠀⠀⠀⠀⠀⠀⠀⠀⠀⠀⠀⠀⠀⠀⠈⣶⣿⣿⣿⣦⡀⠀⠀⠀⠀⠀⠀⠀⠀⠀⠀⠀⠀⠀⠀⠀⠀⠀⠀⠀⠀⠀⠀⠀⠀⠀⠀⠀⠀⠀⠀⠀⠀⠀⠀⠀⠀⠀⠀⠀⠀⠀⠀⠀⠀⠀⠀⠀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⠀⠀⠀⠀⠀⠀⠀⠀⠀⠀⠀⠀⠀⠀⠀⠀⠀⠀⠀⠀⠀⠀⠀⠀⠀⠀⠀⠀⠀⠀⠀⠀⠀⠀⠀⣴⣶⣦⣿⣿⣿⣿⣿⣷⣤⣀⠀⠀⠀⠀⠀⠀⠀⠀⠀⠀⠀⠀⠀⠀⠀⠀⠀⠀⠀⠀⠀⠀⠀⠀⠀⠀⠀⠀⠀⠀⠀⠀⠀⠀⠀⠀⠀⠀⠀⠀⠀⠀⠀⠀⠀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⠀⠀⠀⠀⠀⠀⠀⠀⠀⠀⠀⠀⠀⠀⠀⠀⠀⠀⠀⠀⠀⠀⠀⠀⠀⠀⠀⠀⠀⠀⠀⠀⠀⠀⠀⠘⣿⣿⣿⣿⣿⣿⣿⣿⣿⣿⣷⣄⠀⠀⠀⠀⠀⠀⠀⠀⠀⠀⠀⠀⠀⠀⠀⠀⠀⠀⠀⠀⠀⠀⠀⠀⠀⠀⠀⠀⠀⠀⠀⠀⠀⠀⠀⠀⠀⠀⠀⠀⠀⠀⠀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⠀⠀⠀⠀⠀⠀⠀⠀⠀⠀⠀⠀⠀⠀⠀⠀⠀⠀⠀⠀⠀⠀⠀⠀⠀⠀⠀⠀⠀⠀⠀⠀⠀⠀⠀⠙⠿⠿⢿⣿⣿⣿⣿⣿⣿⣿⣿⣿⣿⣿⣿⠀⠀⠀⠀⠀⠀⠀⠀⠀⠀⠀⠀⠀⠀⠀⠀⠀⠀⠀⠀⠀⠀⠀⠀⠀⠀⠀⠀⠀⠀⠀⠀⠀⠀⠀⠀⠀⠀⠀⠀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⠀⠀⠀⠀⠀⠀⠀⠀⠀⠀⠀⠀⠀⠀⠀⠀⠀⠀⠀⠀⠀⠀⠀⠀⠀⠀⠀⠀⠀⠀⠀⠀⠀⠀⠀⠀⠀⠀⠀⠀⠈⣻⣿⣿⣿⣿⣿⣿⣿⣿⣿⣷⠀⠀⠀⠀⠀⠀⠀⠀⠀⠀⠀⠀⠀⠀⠀⠀⠀⠀⠀⠀⠀⠀⠀⠀⠀⠀⠀⠀⠀⠀⠀⠀⠀⠀⠀⠀⠀⠀⠀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⠀⠀⠀⠀⠀⠀⠀⠀⠀⠀⠀⠀⠀⠀⠀⠀⠀⠀⠀⠀⠀⠀⠀⠀⠀⠀⠀⠀⠀⠀⠀⠀⠀⠀⠀⠀⠀⠀⢀⣲⣿⣿⣿⣿⣿⣿⣿⣿⣿⣿⣿⣿⣿⣇⠀⠀⠀⠀⠀⠀⠀⠀⠀⠀⠀⠀⠀⠀⠀⠀⠀⠀⠀⠀⠀⠀⠀⠀⠀⠀⠀⠀⠀⠀⠀⠀⠀⠀⠀⠀⠀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⠀⠀⠀⠀⠀⠀⠀⠀⠀⠀⠀⠀⠀⠀⠀⠀⠀⠀⠀⠀⠀⠀⠀⠀⠀⠀⠀⠀⠀⠀⠀⠀⠀⠀⠀⠀⠀⠀⠀⡇⢻⣿⣿⣿⣿⣿⣿⣿⣿⣿⣿⣿⣿⣿⡇⠀⠀⠀⠀⠀⠀⠀⠀⠀⠀⠀⠀⠀⠀⠀⠀⠀⠀⠀⠀⠀⠀⠀⠀⠀⠀⠀⠀⠀⠀⠀⠀⠀⠀⠀⠀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⠀⠀⠀⠀⠀⠀⠀⠀⠀⠀⠀⠀⠀⠀⠀⠀⠀⠀⠀⠀⠀⠀⠀⠀⠀⠀⠀⠀⠀⠀⠀⠀⠀⠀⠀⠀⠀⠀⠀⡇⢸⣿⣿⣿⣿⣿⣿⣿⣿⣿⣿⣿⣿⣿⠃⠀⠀⠀⠀⠀⠀⠀⠀⠀⠀⠀⠀⠀⠀⠀⠀⠀⠀⠀⠀⠀⠀⠀⠀⠀⠀⠀⠀⠀⠀⠀⠀⠀⠀⠀⠀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⠀⠀⠀⠀⠀⠀⠀⠀⠀⠀⠀⠀⠀⠀⠀⠀⠀⠀⠀⠀⠀⠀⠀⠀⠀⠀⠀⠀⠀⠀⠀⠀⠀⠀⠀⠀⠀⠀⠀⣤⣄⠀⠀⠀⠀⠀⠀⠀⠀⠀⠀⠀⠀⠀⠀⠀⠀⠀⠀⠀⠀⠀⠀⠀⠀⠀⠀⠀⠀⠀⠀⠀⠀⠀⠀⠀⠀⠀⠀⠀⠀⠀⠀⠀⠀⠀⠀⠀⠀⠀⠀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⠀⠀⠀⠀⠀⠀⠀⠀⠀⠀⠀⠀⠀⠀⠀⠀⠀⠀⠀⠀⠀⠀⠀⠀⠀⠀⠀⠀⠀⠀⠀⠀⠀⠀⠀⠀⠀⠸⣶⣿⣿⣷⣦⡀⠀⠀⠀⠀⠀⠀⠀⠀⠀⠀⠀⠀⠀⠀⠀⠀⠀⠀⠀⠀⠀⠀⠀⠀⠀⠀⠀⠀⠀⠀⠀⠀⠀⠀⠀⠀⠀⠀⠀⠀⠀⠀⠀⠀⠀⠀⠀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⠀⠀⠀⠀⠀⠀⠀⠀⠀⠀⠀⠀⠀⠀⠀⠀⠀⠀⠀⠀⠀⠀⠀⠀⠀⠀⠀⠀⠀⠀⠀⠀⠀⠀⢠⣴⣶⣦⣿⣿⣿⣿⣿⣷⣄⣀⠀⠀⠀⠀⠀⠀⠀⠀⠀⠀⠀⠀⠀⠀⠀⠀⠀⠀⠀⠀⠀⠀⠀⠀⠀⠀⠀⠀⠀⠀⠀⠀⠀⠀⠀⠀⠀⠀⠀⠀⠀⠀⠀⠀⠀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⠀⠀⠀⠀⠀⠀⠀⠀⠀⠀⠀⠀⠀⠀⠀⠀⠀⠀⠀⠀⠀⠀⠀⠀⠀⠀⠀⠀⠀⠀⠀⠀⠀⠀⠀⠹⣿⣿⣿⣿⣿⣿⣿⣿⣿⣿⣷⣄⠀⠀⠀⠀⠀⠀⠀⠀⠀⠀⠀⠀⠀⠀⠀⠀⠀⠀⠀⠀⠀⠀⠀⠀⠀⠀⠀⠀⠀⠀⠀⠀⠀⠀⠀⠀⠀⠀⠀⠀⠀⠀⠀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⠀⠀⠀⠀⠀⠀⠀⠀⠀⠀⠀⠀⠀⠀⠀⠀⠀⠀⠀⠀⠀⠀⠀⠀⠀⠀⠀⠀⠀⠀⠀⠀⠀⠀⠀⠻⡿⠿⣿⣿⣿⣿⣿⣿⣿⣿⣿⣿⣿⣿⣿⠀⠀⠀⠀⠀⠀⠀⠀⠀⠀⠀⠀⠀⠀⠀⠀⠀⠀⠀⠀⠀⠀⠀⠀⠀⠀⠀⠀⠀⠀⠀⠀⠀⠀⠀⠀⠀⠀⠀⠀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⠀⠀⠀⠀⠀⠀⠀⠀⠀⠀⠀⠀⠀⠀⠀⠀⠀⠀⠀⠀⠀⠀⠀⠀⠀⠀⠀⠀⠀⠀⠀⠀⠀⠀⠀⠀⠀⠀⠼⣿⣿⣿⣿⣿⣿⣿⣿⣿⣿⣿⣿⡇⠀⠀⠀⠀⠀⠀⠀⠀⠀⠀⠀⠀⠀⠀⠀⠀⠀⠀⠀⠀⠀⠀⠀⠀⠀⠀⠀⠀⠀⠀⠀⠀⠀⠀⠀⠀⠀⠀⠀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⠀⠀⠀⠀⠀⠀⠀⠀⠀⠀⠀⠀⠀⠀⠀⠀⠀⠀⠀⠀⠀⠀⠀⠀⠀⠀⠀⠀⠀⠀⠀⠀⠀⠀⠀⠀⠀⠀⠀⠈⠙⢛⣿⣿⣿⣿⣿⣿⣿⣿⣿⣷⠀⠀⠀⠀⠀⠀⠀⠀⠀⠀⠀⠀⠀⠀⠀⠀⠀⠀⠀⠀⠀⠀⠀⠀⠀⠀⠀⠀⠀⠀⠀⠀⠀⠀⠀⠀⠀⠀⠀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⠀⠀⠀⠀⠀⠀⠀⠀⠀⠀⠀⠀⠀⠀⠀⠀⠀⠀⠀⠀⠀⠀⠀⠀⠀⠀⠀⠀⠀⠀⠀⠀⠀⠀⠀⠀⠀⠀⠀⢺⣿⣿⣿⣿⣿⣿⣿⣿⣿⣿⣿⣿⣿⣆⠀⠀⠀⠀⠀⠀⠀⠀⠀⠀⠀⠀⠀⠀⠀⠀⠀⠀⠀⠀⠀⠀⠀⠀⠀⠀⠀⠀⠀⠀⠀⠀⠀⠀⠀⠀⠀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⠀⠀⠀⠀⠀⠀⠀⠀⠀⠀⠀⠀⠀⠀⠀⠀⠀⠀⠀⠀⠀⠀⠀⠀⠀⠀⠀⠀⠀⠀⠀⠀⠀⠀⠀⠀⠀⠀⠀⡏⣿⣿⣿⣿⣿⣿⣿⣿⣿⣿⣿⣿⣿⣿⠇⠀⠀⠀⠀⠀⠀⠀⠀⠀⠀⠀⠀⠀⠀⠀⠀⠀⠀⠀⠀⠀⠀⠀⠀⠀⠀⠀⠀⠀⠀⠀⠀⠀⠀⠀⠀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⠀⠀⠀⠀⠀⠀⠀⠀⠀⠀⠀⠀⠀⠀⠀⠀⠀⠀⠀⠀⠀⠀⠀⠀⠀⠀⠀⠀⠀⠀⠀⠀⠀⠀⠀⠀⠀⠀⠀⡇⢸⣿⣿⣿⣿⣿⣿⣿⣿⣿⣿⣿⣿⣿⠀⠀⠀⠀⠀⠀⠀⠀⠀⠀⠀⠀⠀⠀⠀⠀⠀⠀⠀⠀⠀⠀⠀⠀⠀⠀⠀⠀⠀⠀⠀⠀⠀⠀⠀⠀⠀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⠀⠀⠀⠀⠀⠀⠀⠀⠀⠀⠀⠀⠀⠀⠀⠀⠀⠀⠀⠀⠀⠀⠀⠀⠀⠀⠀⠀⠀⠀⠀⠀⠀⠀⠀⠀⠀⠀⠀⢷⣾⣿⣿⣿⣿⣿⣿⣿⣿⣿⣿⣿⣿⠇⠀⠀⠀⠀⠀⠀⠀⠀⠀⠀⠀⠀⠀⠀⠀⠀⠀⠀⠀⠀⠀⠀⠀⠀⠀⠀⠀⠀⠀⠀⠀⠀⠀⠀⠀⠀⠀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⠀⠀⠀⠀⠀⠀⠀⠀⠀⠀⠀⠀⠀⠀⠀⠀⠀⠀⠀⠀⠀⠀⠀⠀⠀⠀⠀⠀⠀⠀⠀⠀⠀⠀⠀⠀⠀⢰⣼⣿⣿⣷⣄⠀⠀⠀⠀⠀⠀⠀⠀⠀⠀⠀⠀⠀⠀⠀⠀⠀⠀⠀⠀⠀⠀⠀⠀⠀⠀⠀⠀⠀⠀⠀⠀⠀⠀⠀⠀⠀⠀⠀⠀⠀⠀⠀⠀⠀⠀⠀⠀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⠀⠀⠀⠀⠀⠀⠀⠀⠀⠀⠀⠀⠀⠀⠀⠀⠀⠀⠀⠀⠀⠀⠀⠀⠀⠀⠀⠀⠀⠀⠀⠀⠀⠀⢀⣤⣦⣬⣿⣿⣿⣿⣿⣷⣀⡀⠀⠀⠀⠀⠀⠀⠀⠀⠀⠀⠀⠀⠀⠀⠀⠀⠀⠀⠀⠀⠀⠀⠀⠀⠀⠀⠀⠀⠀⠀⠀⠀⠀⠀⠀⠀⠀⠀⠀⠀⠀⠀⠀⠀⠀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⠀⠀⠀⠀⠀⠀⠀⠀⠀⠀⠀⠀⠀⠀⠀⠀⠀⠀⠀⠀⠀⠀⠀⠀⠀⠀⠀⠀⠀⠀⠀⠀⠀⠀⠈⢿⣿⣿⣿⣿⣿⣿⣿⣿⣿⣿⣷⡄⠀⠀⠀⠀⠀⠀⠀⠀⠀⠀⠀⠀⠀⠀⠀⠀⠀⠀⠀⠀⠀⠀⠀⠀⠀⠀⠀⠀⠀⠀⠀⠀⠀⠀⠀⠀⠀⠀⠀⠀⠀⠀⠀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⠀⠀⠀⠀⠀⠀⠀⠀⠀⠀⠀⠀⠀⠀⠀⠀⠀⠀⠀⠀⠀⠀⠀⠀⠀⠀⠀⠀⠀⠀⠀⠀⠀⠀⠀⠈⠀⠀⣽⣿⣿⣿⣿⣿⣿⣿⣿⣿⣿⣿⣿⡇⠀⠀⠀⠀⠀⠀⠀⠀⠀⠀⠀⠀⠀⠀⠀⠀⠀⠀⠀⠀⠀⠀⠀⠀⠀⠀⠀⠀⠀⠀⠀⠀⠀⠀⠀⠀⠀⠀⠀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⠀⠀⠀⠀⠀⠀⠀⠀⠀⠀⠀⠀⠀⠀⠀⠀⠀⠀⠀⠀⠀⠀⠀⠀⠀⠀⠀⠀⠀⠀⠀⠀⠀⠀⠀⠀⠀⢾⣿⣿⣿⣿⣿⣿⣿⣿⣿⣿⣿⣿⣿⣿⣿⣿⣿⣧⠀⠀⠀⠀⠀⠀⠀⠀⠀⠀⠀⠀⠀⠀⠀⠀⠀⠀⠀⠀⠀⠀⠀⠀⠀⠀⠀⠀⠀⠀⠀⠀⠀⠀⠀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⠀⠀⠀⠀⠀⠀⠀⠀⠀⠀⠀⠀⠀⠀⠀⠀⠀⠀⠀⠀⠀⠀⠀⠀⠀⠀⠀⠀⠀⠀⠀⠀⠀⠀⠀⠀⠀⠘⣿⣿⣿⣿⣿⣿⣿⣿⣿⣿⣿⣿⣿⣿⣿⣿⣿⠋⠀⠀⠀⠀⠀⠀⠀⠀⠀⠀⠀⠀⠀⠀⠀⠀⠀⠀⠀⠀⠀⠀⠀⠀⠀⠀⠀⠀⠀⠀⠀⠀⠀⠀⠀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⠀⠀⠀⠀⠀⠀⠀⠀⠀⠀⠀⠀⠀⠀⠀⠀⠀⠀⠀⠀⠀⠀⠀⠀⠀⠀⠀⠀⠀⠀⠀⠀⠀⠀⠀⠀⠀⠀⠘⠈⣿⣿⣿⣿⣿⣿⣿⣿⣿⣿⣿⣿⣿⣿⣷⠀⠀⠀⠀⠀⠀⠀⠀⠀⠀⠀⠀⠀⠀⠀⠀⠀⠀⠀⠀⠀⠀⠀⠀⠀⠀⠀⠀⠀⠀⠀⠀⠀⠀⠀⠀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⠀⠀⠀⠀⠀⠀⠀⠀⠀⠀⠀⠀⠀⠀⠀⠀⠀⠀⠀⠀⠀⠀⠀⠀⠀⠀⠀⠀⠀⠀⠀⠀⠀⠀⠀⠀⠀⠀⠀⡄⣿⣿⣿⣿⣿⣿⣿⣿⣿⣿⣿⣿⣿⣿⡟⠀⠀⠀⠀⠀⠀⠀⠀⠀⠀⠀⠀⠀⠀⠀⠀⠀⠀⠀⠀⠀⠀⠀⠀⠀⠀⠀⠀⠀⠀⠀⠀⠀⠀⠀⠀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⠀⠀⠀⠀⠀⠀⠀⠀⠀⠀⠀⠀⠀⠀⠀⠀⠀⠀⠀⠀⠀⠀⠀⠀⠀⠀⠀⠀⠀⠀⠀⠀⠀⠀⠀⠀⠀⢱⣼⣿⣿⣷⣄⠀⠀⠀⠀⠀⠀⠀⠀⠀⠀⠀⠀⠀⠀⠀⠀⠀⠀⠀⠀⠀⠀⠀⠀⠀⠀⠀⠀⠀⠀⠀⠀⠀⠀⠀⠀⠀⠀⠀⠀⠀⠀⠀⠀⠀⠀⠀⠀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⠀⠀⠀⠀⠀⠀⠀⠀⠀⠀⠀⠀⠀⠀⠀⠀⠀⠀⠀⠀⠀⠀⠀⠀⠀⠀⠀⠀⠀⠀⠀⠀⠀⠀⣀⣤⣤⣼⣿⣿⣿⣿⣿⣷⣀⠀⠀⠀⠀⠀⠀⠀⠀⠀⠀⠀⠀⠀⠀⠀⠀⠀⠀⠀⠀⠀⠀⠀⠀⠀⠀⠀⠀⠀⠀⠀⠀⠀⠀⠀⠀⠀⠀⠀⠀⠀⠀⠀⠀⠀⠀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⠀⠀⠀⠀⠀⠀⠀⠀⠀⠀⠀⠀⠀⠀⠀⠀⠀⠀⠀⠀⠀⠀⠀⠀⠀⠀⠀⠀⠀⠀⠀⠀⠀⠀⠘⢿⣿⣿⣿⣿⣿⣿⣿⣿⣿⣿⣶⡄⠀⠀⠀⠀⠀⠀⠀⠀⠀⠀⠀⠀⠀⠀⠀⠀⠀⠀⠀⠀⠀⠀⠀⠀⠀⠀⠀⠀⠀⠀⠀⠀⠀⠀⠀⠀⠀⠀⠀⠀⠀⠀⠀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⠀⠀⠀⠀⠀⠀⠀⠀⠀⠀⠀⠀⠀⠀⠀⠀⠀⠀⠀⠀⠀⠀⠀⠀⠀⠀⠀⠀⠀⠀⠀⠀⠀⠀⠀⠈⠉⠉⣿⣿⣿⣿⣿⣿⣿⣿⣿⣿⣿⣿⣿⡇⠀⠀⠀⠀⠀⠀⠀⠀⠀⠀⠀⠀⠀⠀⠀⠀⠀⠀⠀⠀⠀⠀⠀⠀⠀⠀⠀⠀⠀⠀⠀⠀⠀⠀⠀⠀⠀⠀⠀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⠀⠀⠀⠀⠀⠀⠀⠀⠀⠀⠀⠀⠀⠀⠀⠀⠀⠀⠀⠀⠀⠀⠀⠀⠀⠀⠀⠀⠀⠀⠀⠀⠀⠀⠀⠀⠀⠈⠉⠻⢿⣿⣿⣿⣿⣿⣿⣿⣿⣿⣿⣿⠀⠀⠀⠀⠀⠀⠀⠀⠀⠀⠀⠀⠀⠀⠀⠀⠀⠀⠀⠀⠀⠀⠀⠀⠀⠀⠀⠀⠀⠀⠀⠀⠀⠀⠀⠀⠀⠀⠀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⠀⠀⠀⠀⠀⠀⠀⠀⠀⠀⠀⠀⠀⠀⠀⠀⠀⠀⠀⠀⠀⠀⠀⠀⠀⠀⠀⠀⠀⠀⠀⠀⠀⠀⠀⠀⠀⠀⠀⠀⣠⣵⣿⣿⣿⣿⣿⣿⣿⣿⣿⣿⣆⠀⠀⠀⠀⠀⠀⠀⠀⠀⠀⠀⠀⠀⠀⠀⠀⠀⠀⠀⠀⠀⠀⠀⠀⠀⠀⠀⠀⠀⠀⠀⠀⠀⠀⠀⠀⠀⠀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⠀⠀⠀⠀⠀⠀⠀⠀⠀⠀⠀⠀⠀⠀⠀⠀⠀⠀⠀⠀⠀⠀⠀⠀⠀⠀⠀⠀⠀⠀⠀⠀⠀⠀⠀⠀⠀⠀⠀⣔⣿⣿⣿⣿⣿⣿⣿⣿⣿⣿⣿⣿⣿⡆⠀⠀⠀⠀⠀⠀⠀⠀⠀⠀⠀⠀⠀⠀⠀⠀⠀⠀⠀⠀⠀⠀⠀⠀⠀⠀⠀⠀⠀⠀⠀⠀⠀⠀⠀⠀⠀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⠀⠀⠀⠀⠀⠀⠀⠀⠀⠀⠀⠀⠀⠀⠀⠀⠀⠀⠀⠀⠀⠀⠀⠀⠀⠀⠀⠀⠀⠀⠀⠀⠀⠀⠀⠀⠀⠀⢹⣿⣿⣿⣿⣿⣿⣿⣿⣿⣿⣿⣿⣿⣿⣿⡿⠁⠀⠀⠀⠀⠀⠀⠀⠀⠀⠀⠀⠀⠀⠀⠀⠀⠀⠀⠀⠀⠀⠀⠀⠀⠀⠀⠀⠀⠀⠀⠀⠀⠀⠀⠀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⠀⠀⠀⠀⠀⠀⠀⠀⠀⠀⠀⠀⠀⠀⠀⠀⠀⠀⠀⠀⠀⠀⠀⠀⠀⠀⠀⠀⠀⠀⠀⠀⠀⠀⠀⠀⠀⠀⢸⠘⣿⣿⣿⣿⣿⣿⣿⣿⣿⣿⣿⣿⣿⣿⣿⠀⠀⠀⠀⠀⠀⠀⠀⠀⠀⠀⠀⠀⠀⠀⠀⠀⠀⠀⠀⠀⠀⠀⠀⠀⠀⠀⠀⠀⠀⠀⠀⠀⠀⠀⠀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⠀⠀⠀⠀⠀⠀⠀⠀⠀⠀⠀⠀⠀⠀⠀⠀⠀⠀⠀⠀⠀⠀⠀⠀⠀⠀⠀⠀⠀⠀⠀⠀⠀⠀⠀⠀⠀⠀⢸⠀⣿⣿⣿⣿⣿⣿⣿⣿⣿⣿⣿⣿⣿⣿⣿⠂⠀⠀⠀⠀⠀⠀⠀⠀⠀⠀⠀⠀⠀⠀⠀⠀⠀⠀⠀⠀⠀⠀⠀⠀⠀⠀⠀⠀⠀⠀⠀⠀⠀⠀⠀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⠀⠀⠀⠀⠀⠀⠀⠀⠀⠀⠀⠀⠀⠀⠀⠀⠀⠀⠀⠀⠀⠀⠀⠀⠀⠀⠀⠀⠀⠀⠀⠀⠀⠀⠀⠀⠀⠀⠘⣧⣿⣿⣿⣿⣿⣿⣿⣿⣿⣿⣿⣿⣿⣿⠏⠀⠀⠀⠀⠀⠀⠀⠀⠀⠀⠀⠀⠀⠀⠀⠀⠀⠀⠀⠀⠀⠀⠀⠀⠀⠀⠀⠀⠀⠀⠀⠀⠀⠀⠀⠀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⠀⠀⠀⠀⠀⠀⠀⠀⠀⠀⠀⠀⠀⠀⠀⠀⠀⠀⠀⠀⠀⠀⠀⠀⠀⠀⠀⠀⠀⠀⠀⠀⠀⠀⠀⠀⠀⠀⢠⣤⡀⠀⠀⠀⠀⠀⠀⠀⠀⠀⠀⠀⠀⠀⠀⠀⠀⠀⠀⠀⠀⠀⠀⠀⠀⠀⠀⠀⠀⠀⠀⠀⠀⠀⠀⠀⠀⠀⠀⠀⠀⠀⠀⠀⠀⠀⠀⠀⠀⠀⠀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⠀⠀⠀⠀⠀⠀⠀⠀⠀⠀⠀⠀⠀⠀⠀⠀⠀⠀⠀⠀⠀⠀⠀⠀⠀⠀⠀⠀⠀⠀⠀⠀⠀⠀⠀⠀⠀⢦⣼⣿⣿⣶⣄⠀⠀⠀⠀⠀⠀⠀⠀⠀⠀⠀⠀⠀⠀⠀⠀⠀⠀⠀⠀⠀⠀⠀⠀⠀⠀⠀⠀⠀⠀⠀⠀⠀⠀⠀⠀⠀⠀⠀⠀⠀⠀⠀⠀⠀⠀⠀⠀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⠀⠀⠀⠀⠀⠀⠀⠀⠀⠀⠀⠀⠀⠀⠀⠀⠀⠀⠀⠀⠀⠀⠀⠀⠀⠀⠀⠀⠀⠀⠀⠀⠀⠀⣀⣤⣤⣸⣿⣿⣿⣿⣿⣧⡀⠀⠀⠀⠀⠀⠀⠀⠀⠀⠀⠀⠀⠀⠀⠀⠀⠀⠀⠀⠀⠀⠀⠀⠀⠀⠀⠀⠀⠀⠀⠀⠀⠀⠀⠀⠀⠀⠀⠀⠀⠀⠀⠀⠀⠀⠀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⠀⠀⠀⠀⠀⠀⠀⠀⠀⠀⠀⠀⠀⠀⠀⠀⠀⠀⠀⠀⠀⠀⠀⠀⠀⠀⠀⠀⠀⠀⠀⠀⠀⠀⠈⠛⠛⠛⣿⣿⣿⣿⣿⣿⣿⣿⣿⣿⣿⣿⣿⣧⠀⠀⠀⠀⠀⠀⠀⠀⠀⠀⠀⠀⠀⠀⠀⠀⠀⠀⠀⠀⠀⠀⠀⠀⠀⠀⠀⠀⠀⠀⠀⠀⠀⠀⠀⠀⠀⠀⠀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⠀⠀⠀⠀⠀⠀⠀⠀⠀⠀⠀⠀⠀⠀⠀⠀⠀⠀⠀⠀⠀⠀⠀⠀⠀⠀⠀⠀⠀⠀⠀⠀⠀⠀⠀⠀⠀⠐⠻⣿⣿⣿⣿⣿⣿⣿⣿⣿⣿⣿⣿⣿⡀⠀⠀⠀⠀⠀⠀⠀⠀⠀⠀⠀⠀⠀⠀⠀⠀⠀⠀⠀⠀⠀⠀⠀⠀⠀⠀⠀⠀⠀⠀⠀⠀⠀⠀⠀⠀⠀⠀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⠀⠀⠀⠀⠀⠀⠀⠀⠀⠀⠀⠀⠀⠀⠀⠀⠀⠀⠀⠀⠀⠀⠀⠀⠀⠀⠀⠀⠀⠀⠀⠀⠀⠀⠀⠀⠀⠀⠀⠀⠙⣫⣿⣿⣿⣿⣿⣿⣿⣿⣿⣿⣇⠀⠀⠀⠀⠀⠀⠀⠀⠀⠀⠀⠀⠀⠀⠀⠀⠀⠀⠀⠀⠀⠀⠀⠀⠀⠀⠀⠀⠀⠀⠀⠀⠀⠀⠀⠀⠀⠀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⠀⠀⠀⠀⠀⠀⠀⠀⠀⠀⠀⠀⠀⠀⠀⠀⠀⠀⠀⠀⠀⠀⠀⠀⠀⠀⠀⠀⠀⠀⠀⠀⠀⠀⠀⠀⠀⠙⣿⣿⣿⣿⣿⣿⣿⣿⣿⣿⣿⣿⣿⣿⣿⣿⣿⣿⠙⠀⠀⠀⠀⠀⠀⠀⠀⠀⠀⠀⠀⠀⠀⠀⠀⠀⠀⠀⠀⠀⠀⠀⠀⠀⠀⠀⠀⠀⠀⠀⠀⠀⠀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⠀⠀⠀⠀⠀⠀⠀⠀⠀⠀⠀⠀⠀⠀⠀⠀⠀⠀⠀⠀⠀⠀⠀⠀⠀⠀⠀⠀⠀⠀⠀⠀⠀⠀⠀⠀⠀⠀⢸⠘⣿⣿⣿⣿⣿⣿⣿⣿⣿⣿⣿⣿⣿⣿⣿⣷⠀⠀⠀⠀⠀⠀⠀⠀⠀⠀⠀⠀⠀⠀⠀⠀⠀⠀⠀⠀⠀⠀⠀⠀⠀⠀⠀⠀⠀⠀⠀⠀⠀⠀⠀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⠀⠀⠀⠀⠀⠀⠀⠀⠀⠀⠀⠀⠀⠀⠀⠀⠀⠀⠀⠀⠀⠀⠀⠀⠀⠀⠀⠀⠀⠀⠀⠀⠀⠀⠀⠀⠀⠀⢸⣠⣿⣿⣿⣿⣿⣿⣿⣿⣿⣿⣿⣿⣿⣿⣿⡟⠀⠀⠀⠀⠀⠀⠀⠀⠀⠀⠀⠀⠀⠀⠀⠀⠀⠀⠀⠀⠀⠀⠀⠀⠀⠀⠀⠀⠀⠀⠀⠀⠀⠀⠀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⠀⠀⠀⠀⠀⠀⠀⠀⠀⠀⠀⠀⠀⠀⠀⠀⠀⠀⠀⠀⠀⠀⠀⠀⠀⠀⠀⠀⠀⠀⠀⠀⠀⠀⣟⣿⢻⣿⢿⣿⣿⣿⣿⣿⣿⣿⣿⣿⣿⣿⣿⣿⣿⠀⠀⠀⠀⠀⠀⠀⠀⠀⠀⠀⠀⠀⠀⠀⠀⠀⠀⠀⠀⠀⠀⠀⠀⠀⠀⠀⠀⠀⠀⠀⠀⠀⠀⠀⠀⠀⠀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⠀⠀⠀⠀⠀⠀⠀⠀⠀⠀⠀⠀⠀⠀⠀⠀⠀⠀⠀⠀⠀⠀⠀⠀⠀⠀⠀⠀⠀⠀⠀⠀⠀⠀⠙⠈⠁⠀⣼⣿⣿⣿⣿⣿⣿⣿⣿⣿⣿⣿⣿⣿⣿⠀⠀⠀⠀⠀⠀⠀⠀⠀⠀⠀⠀⠀⠀⠀⠀⠀⠀⠀⠀⠀⠀⠀⠀⠀⠀⠀⠀⠀⠀⠀⠀⠀⠀⠀⠀⠀⠀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⣿⣿⣿⣿⣿⣿⣿⣿⣿⣿⣿⣿⣿⣿⣿⣿⣿⣿⣿⣿⣿⣿⣿⣿⣿⣿⣿⣿⣿⣿⣿⣿⣿⣿⣿⣿⣿⣿⣿⣿⣿⣿⣿⣿⣿⣿⣿⣿⣿⣿⣿⣿⠟⠉⠉⠀⠈⠛⢿⣿⣿⣿⣿⣿⣿⣿⣿⣿⣿⣿⣿⣿⣿⣿⣿⣿⣿⣿⣿⣿⣿⣿⣿⣿⣿⣿⣿⣿⣿⣿⡇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⣿⣿⣿⣿⣿⣿⣿⣿⣿⣿⣿⣿⣿⣿⣿⣿⣿⣿⣿⣿⣿⣿⣿⣿⣿⣿⣿⣿⣿⣿⣿⣿⣿⣿⣿⣿⣿⣿⣿⣿⣿⣿⣿⣿⣿⣿⣿⣿⣿⣿⣿⡏⠀⠀⠀⠀⠀⠀⠀⠈⠻⣿⣿⣿⣿⣿⣿⣿⣿⣿⣿⣿⣿⣿⣿⣿⣿⣿⣿⣿⣿⣿⣿⣿⣿⣿⣿⣿⣿⣿⡇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⣿⣿⣿⣿⣿⣿⣿⣿⣿⣿⣿⣿⣿⣿⣿⣿⣿⣿⣿⣿⣿⣿⣿⣿⣿⣿⣿⣿⣿⣿⣿⣿⣿⣿⣿⣿⣿⣿⣿⣿⣿⣿⣿⣿⣿⣿⣿⣿⣿⣿⣿⣧⠀⠀⠀⠀⠀⠀⠀⠀⠀⠈⠉⠛⠉⠉⠉⠙⠻⢿⣿⣿⣿⣿⣿⣿⣿⣿⣿⣿⣿⣿⣿⣿⣿⣿⣿⣿⣿⣿⡇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⣿⣿⣿⣿⣿⣿⣿⣿⣿⣿⣿⣿⣿⣿⣿⣿⣿⣿⣿⣿⣿⣿⣿⣿⣿⣿⣿⣿⣿⣿⣿⣿⣿⣿⣿⣿⣿⣿⣿⣿⣿⣿⣿⣿⣿⣿⣿⣿⣿⣿⣿⣿⡆⠀⠀⠀⠀⠀⠀⠀⠀⠀⠀⠀⠀⠀⠀⠀⠀⠀⠹⣿⣿⣿⣿⣿⣿⣿⣿⣿⣿⣿⣿⣿⣿⣿⣿⣿⣿⣿⡇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⣿⣿⣿⣿⣿⣿⣿⣿⣿⣿⣿⣿⣿⣿⣿⣿⣿⣿⣿⣿⣿⣿⣿⣿⣿⣿⣿⣿⣿⣿⣿⣿⣿⣿⣿⣿⣿⣿⣿⣿⣿⣿⣿⣿⣿⣿⣿⣿⣿⠿⠋⠁⠀⠀⠀⠀⠀⠀⠀⠀⠀⠀⠀⠀⠀⠀⠀⠀⠀⠀⠀⠈⢿⣿⣿⣿⣿⣿⣿⣿⣿⣿⣿⣿⣿⣿⣿⣿⣿⣿⡇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⣿⣿⣿⣿⣿⣿⣿⣿⣿⣿⣿⣿⣿⣿⣿⣿⣿⣿⣿⣿⣿⣿⣿⣿⣿⣿⣿⣿⣿⣿⣿⣿⣿⣿⣿⣿⣿⣿⣿⣿⣿⣿⣿⣿⡏⠀⠀⠀⠀⠀⠀⠀⠀⠀⠀⠀⠀⠀⠀⠀⠀⠀⠀⠀⠀⠀⠀⠀⠀⠀⠀⠀⠀⠈⢿⣿⣿⣿⣿⣿⣿⣿⣿⣿⣿⣿⣿⣿⣿⣿⡇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⣿⣿⣿⣿⣿⣿⣿⣿⣿⣿⣿⣿⣿⣿⣿⣿⣿⣿⣿⣿⣿⣿⣿⣿⣿⣿⣿⣿⣿⣿⣿⣿⣿⣿⣿⣿⣿⣿⣿⣿⣿⣿⣟⡡⠀⠀⠀⠀⠀⠀⠀⠀⠀⠀⠀⠀⠀⠀⠀⠀⠀⠀⠀⠀⠀⠀⠀⠀⠀⠀⠀⠀⠀⠀⠀⠈⣿⣿⣿⣿⣿⣿⣿⣿⣿⣿⣿⣿⣿⣿⡇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⣿⣿⣿⣿⣿⣿⣿⣿⣿⣿⣿⣿⣿⣿⣿⣿⣿⣿⣿⣿⣿⣿⣿⣿⣿⣿⣿⣿⣿⣿⣿⣿⣿⣿⣿⣿⣿⣿⣿⣿⣿⣿⣿⣿⣾⣤⣀⠀⠀⠀⠀⠀⠀⠀⠀⠀⠀⠀⠀⠀⠀⠀⠀⠀⠀⠀⠀⠀⠀⠀⠀⠀⠀⠀⠀⠀⢸⣿⣿⣿⣿⣿⣿⣿⣿⣿⣿⣿⣿⣿⡇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⣿⣿⣿⣿⣿⣿⣿⣿⣿⣿⣿⣿⣿⣿⣿⣿⣿⣿⣿⣿⣿⣿⣿⣿⣿⣿⣿⣿⣿⣿⣿⣿⣿⣿⣿⣿⣿⣿⣿⣿⣿⣿⣿⣿⣿⣿⣿⣷⣴⠀⠀⠀⠀⠀⠀⠀⠀⠀⠀⠀⠀⠀⠀⠀⠀⠀⠀⠀⠀⠀⠀⠀⠀⠀⠀⠀⠀⣿⣿⣿⣿⣿⣿⣿⣿⣿⣿⣿⣿⣿⡇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⣿⣿⣿⣿⣿⣿⣿⣿⣿⣿⣿⣿⣿⣿⣿⣿⣿⣿⣿⣿⣿⣿⣿⣿⣿⣿⣿⣿⣿⣿⣿⣿⣿⣿⣿⣿⣿⣿⣿⣿⣿⣿⣿⣿⣿⣿⣿⣿⠁⠀⠀⠀⠀⠀⠀⠀⠀⠀⠀⠀⠀⠀⠀⠀⠀⠀⠀⠀⠀⠀⠀⠀⠀⠀⠀⠀⠀⣿⣿⣿⣿⣿⣿⣿⣿⣿⣿⣿⣿⣿⡇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⣿⣿⣿⣿⣿⣿⣿⣿⣿⣿⣿⣿⣿⣿⣿⣿⣿⣿⣿⣿⣿⣿⣿⣿⣿⣿⣿⣿⣿⣿⣿⣿⣿⣿⣿⣿⣿⣿⣿⣿⣿⣿⣿⣿⣿⣿⣿⣿⣿⣆⠀⠀⠀⠀⠀⠀⠀⠀⠀⠀⠀⠀⠀⠀⠀⠀⠀⠀⠀⠀⠀⠀⠀⠀⠀⠀⠀⣿⣿⣿⣿⣿⣿⣿⣿⣿⣿⣿⣿⣿⡇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⣿⣿⣿⣿⣿⣿⣿⣿⣿⣿⣿⣿⣿⣿⣿⣿⣿⣿⣿⣿⣿⣿⣿⣿⣿⣿⣿⣿⣿⣿⣿⣿⣿⣿⣿⣿⣿⣿⣿⣿⣿⣿⣿⣿⣿⣿⣿⣿⣿⣿⣷⡄⠀⠀⠀⠀⠀⠀⠀⠀⠀⠀⠀⠀⠀⠀⠀⠀⠀⠀⠀⠀⠀⠀⠀⠀⠀⢿⣿⣿⣿⣿⣿⣿⣿⣿⣿⣿⣿⣿⡇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⣿⣿⣿⣿⣿⣿⣿⣿⣿⣿⣿⣿⣿⣿⣿⣿⣿⣿⣿⣿⣿⣿⣿⣿⣿⣿⣿⣿⣿⣿⣿⣿⣿⣿⣿⣿⣿⣿⣿⣿⣿⣿⣿⣿⣿⣿⣿⣿⣿⣿⣿⣿⠀⠀⠀⠀⠀⡄⠀⠀⠀⠀⠀⠀⠀⠀⠀⠀⠀⠀⠀⠀⠀⠀⠀⠀⠀⢸⣿⣿⣿⣿⣿⣿⣿⣿⣿⣿⣿⣿⡇</a:t>
            </a:r>
            <a:br/>
            <a:r>
              <a:t>⣿⣿⣿⣿⣿⣿⣿⣿⣿⣿⣿⣿⣿⣿⣿⣿⣿⣿⣿⣿⣿⣿⣿⣿⣿⣿⣿⣿⣿⣿⣿⢿⣿⣿⣿⣿⣿⣿⣿⣿⣿⣿⣿⣿⣿⣿⣿⣿⣿⣿⣿⣿⡀⠀⠀⠀⠀⠁⠀⠀⠀⠀⠀⠀⠀⠀⠀⠀⠀⠀⠀⠀⠀⠀⠀⠀⠀⢸⣿⣿⣿⣿⣿⣿⣿⣿⣿⣿⣿⣿⡇</a:t>
            </a:r>
            <a:br/>
            <a:r>
              <a:t>⣿⣿⣿⣿⣿⣿⣿⣿⣿⣿⣿⣿⣿⣿⣿⣿⣿⣿⣿⣿⣿⣿⣿⣿⣿⣿⣿⣿⣿⡿⠿⠘⠛⠋⠉⠛⢿⣿⣿⣿⣿⣿⣿⣿⣿⣿⣿⣿⣿⣿⣿⣿⣧⠀⠀⠀⠀⠀⠀⠀⠀⠀⠀⠀⠀⠀⠀⠀⠀⠀⠀⠀⠀⢸⠀⢠⠀⢸⣿⣿⣿⣿⣿⣿⣿⣿⣿⣿⣿⣿⡇</a:t>
            </a:r>
            <a:br/>
            <a:r>
              <a:t>⣿⣿⣿⣿⣿⣿⣿⣿⣿⣿⣿⣿⣿⣿⣿⣿⣿⣿⣿⣿⣿⣿⣿⣿⣿⣿⡿⠋⠀⠀⠀⠀⠀⠀⠀⠀⠀⢹⣿⣿⣿⣿⣿⣿⣿⣿⣿⣿⣿⣿⣿⣿⣿⡆⠀⠀⠀⠀⠀⠀⠀⠀⠀⠀⠀⠀⠀⠀⠀⠀⠀⠀⢠⠈⣧⠈⣧⡘⣿⣿⣿⣿⣿⣿⣿⣿⣿⣿⣿⣿⡇</a:t>
            </a:r>
            <a:br/>
            <a:r>
              <a:t>⣿⣿⣿⣿⣿⣿⣿⣿⣿⣿⣿⣿⣿⣿⣿⣿⣿⣿⣿⣿⣿⣿⣿⣿⣿⣿⠇⠀⠀⠀⠀⠀⠀⠀⠀⠀⠀⠈⣿⣿⣿⣿⣿⣿⣿⣿⣿⣿⣿⣿⣿⣿⣿⠃⠀⠀⠀⠀⠀⠀⠀⠀⠀⠀⠀⠀⠀⠀⠀⠀⠀⠀⢸⣆⣿⣧⢻⣷⣿⣿⣿⣿⣿⣿⣿⣿⣿⣿⣿⣿⡇</a:t>
            </a:r>
            <a:br/>
            <a:r>
              <a:t>⣿⣿⣿⣿⣿⣿⣿⣿⣿⣿⣿⣿⣿⣿⣿⣿⣿⣿⣿⣿⣿⣿⣿⣿⣿⣿⡀⠀⠀⠀⠀⠀⠀⠀⠀⠀⠀⠀⣿⣿⣿⣿⣿⣿⣿⣿⣿⣿⣿⣿⣿⣿⠇⠀⠀⠀⠀⠀⠀⠀⠀⠀⠀⠀⠀⠀⠀⠀⠀⠀⢀⠀⠸⣿⣿⣿⣿⣿⣿⣿⣿⣿⣿⣿⣿⣿⣿⣿⣿⣿⡇</a:t>
            </a:r>
            <a:br/>
            <a:r>
              <a:t>⣿⣿⣿⣿⣿⣿⣿⣿⣿⣿⣿⣿⣿⣿⣿⣿⣿⣿⣿⣿⣿⣿⣿⣿⣿⣿⡇⠀⠀⠀⠀⠀⠀⠀⠀⠀⠀⠀⠘⠻⢿⣿⣿⣿⣿⣿⣿⣿⡃⠀⠀⠈⠀⠀⠀⠀⠀⠀⠀⠀⠀⠀⠀⠀⠀⠀⠀⠀⠀⠀⢹⣇⠀⣿⣿⣿⣿⣿⣿⣿⣿⣿⣿⣿⣿⣿⣿⣿⣿⣿⡇</a:t>
            </a:r>
            <a:br/>
            <a:r>
              <a:t>⣿⣿⣿⣿⣿⣿⣿⣿⣿⣿⣿⣿⣿⣿⣿⣿⣿⣿⣿⣿⣿⣿⣿⣿⣿⣿⣿⣄⠀⠀⠀⠀⠀⠀⠀⠀⠀⠀⠀⠀⠀⠈⠻⢿⣿⣿⣿⣿⡇⠀⠀⠀⠀⠀⠀⠀⠀⠀⠀⠀⠀⠀⠀⠀⠀⠀⠀⠀⠀⠀⠀⣿⣿⣿⣿⣿⣿⣿⣿⣿⣿⣿⣿⣿⣿⣿⣿⣿⣿⣿⡇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⣿⣿⣿⣿⣿⣿⣿⣿⣿⣿⣿⣿⣿⣿⣿⣿⣿⣿⣿⣿⣿⣿⣿⣿⣿⣿⣿⣿⣧⣄⡀⠀⠀⠀⠀⠀⠀⠀⠀⠀⠀⠀⠀⠀⠉⠻⣿⠟⠀⠀⠀⠀⠀⠀⠀⠀⠀⠀⠀⠀⠀⠀⠀⠀⠀⠀⠀⠀⠀⠀⠀⢹⣿⣿⣿⣿⣿⣿⣿⣿⣿⣿⣿⣿⣿⣿⣿⣿⣿⣿⡇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⣿⣿⣿⣿⣿⣿⣿⣿⣿⣿⣿⣿⣿⣿⣿⣿⣿⣿⣿⣿⣿⣿⣿⣿⣿⣿⣿⣿⣿⣿⣿⣿⣶⡆⠀⠀⠀⠀⠀⠀⠀⠀⠀⠀⠀⠀⠀⠀⠀⠀⠀⠀⠀⠀⠀⠀⠀⠀⠀⠀⠀⠀⠀⠀⠀⠀⠀⠀⠀⠀⠀⠸⣿⣿⣿⣿⣿⣿⣿⣿⣿⣿⣿⣿⣿⣿⣿⣿⣿⣿⡇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⣿⣿⣿⣿⣿⣿⣿⣿⣿⣿⣿⣿⣿⣿⣿⣿⣿⣿⣿⣿⣿⣿⣿⣿⣿⣿⣿⣿⣿⣿⣿⣿⡏⠀⠀⠀⠀⠀⠀⠀⠀⠀⠀⠀⠀⠀⠀⠀⠀⠀⠀⠀⠀⠀⠀⠀⠀⠀⠀⠀⠀⠀⠀⠀⠀⠀⠀⠀⠀⠀⠀⠀⢻⣿⣿⣿⠿⠛⠿⣿⣿⣿⣿⣿⣿⣿⣿⣿⣿⣿⡇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⣿⣿⣿⣿⣿⣿⣿⣿⣿⣿⣿⣿⣿⣿⣿⣿⣿⣿⣿⣿⣿⣿⣿⣿⣿⣿⣿⣿⣿⣿⣿⣿⡇⠀⠀⠀⠀⠀⠀⠀⠀⠀⠀⠀⠀⠀⠀⠀⠀⠀⠀⠀⠀⠀⠀⠀⠀⠀⠀⠀⠀⠀⠀⠀⠀⠀⠀⠀⠀⠀⠀⠀⠘⠋⠁⠀⠀⣀⣾⣿⣿⣿⣿⣿⣿⣿⣿⣿⣿⣿⡇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⣿⣿⣿⣿⣿⣿⣿⣿⣿⣿⣿⣿⣿⣿⣿⣿⣿⣿⣿⣿⣿⣿⣿⣿⣿⣿⣿⣿⣿⣿⣿⣿⡇⠀⠀⠀⠀⠀⠀⠀⠀⠀⠀⠀⠀⠀⠀⠀⠀⠀⠀⠀⠀⠀⠀⠀⠀⠀⠀⠀⠀⠀⠀⠀⠀⠀⠀⠀⠀⠀⠀⠀⠀⠀⢰⣿⣿⣿⣿⣿⣿⣿⣿⣿⣿⣿⣿⣿⣿⣿⡇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⣿⣿⣿⣿⣿⣿⣿⣿⣿⣿⣿⣿⣿⣿⣿⣿⣿⣿⣿⣿⣿⣿⣿⣿⣿⣿⣿⣿⣿⣿⣿⡟⠀⠀⠀⠀⠀⠀⠀⠀⠀⠀⠀⠀⠀⠀⠀⠀⠀⠀⠀⡄⠀⠀⠀⠀⠀⠀⠀⠀⠀⠀⠀⠀⠀⠀⠀⠀⠀⠀⠀⠀⠀⠀⠈⢿⣿⣿⣿⣿⣿⣿⣿⣿⣿⣿⣿⣿⣿⣿⡇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⠀⠀⠀⠀⠀⠀⠀⠀⠀⠀⠀⠀⠀⠀⠀⠀⠀⠀⠀⠀⠀⠀⠀⠀⠀⠀⠀⠀⠀⠀⠀⠀⠀⠀⠀⠀⠀⠀⢠⣄⡀⠀⠀⠀⠀⠀⠀⠀⠀⠀⠀⠀⠀⠀⠀⠀⠀⠀⠀⠀⠀⠀⠀⠀⠀⠀⠀⠀⠀⠀⠀⠀⠀⠀⠀⠀⠀⠀⠀⠀⠀⠀⠀⠀⠀⠀⠀⠀⠀⠀⠀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⠀⠀⠀⠀⠀⠀⠀⠀⠀⠀⠀⠀⠀⠀⠀⠀⠀⠀⠀⠀⠀⠀⠀⠀⠀⠀⠀⠀⠀⠀⠀⠀⠀⠀⠀⠀⠀⢦⣼⣿⣿⣶⣄⠀⠀⠀⠀⠀⠀⠀⠀⠀⠀⠀⠀⠀⠀⠀⠀⠀⠀⠀⠀⠀⠀⠀⠀⠀⠀⠀⠀⠀⠀⠀⠀⠀⠀⠀⠀⠀⠀⠀⠀⠀⠀⠀⠀⠀⠀⠀⠀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⠀⠀⠀⠀⠀⠀⠀⠀⠀⠀⠀⠀⠀⠀⠀⠀⠀⠀⠀⠀⠀⠀⠀⠀⠀⠀⠀⠀⠀⠀⠀⠀⠀⠀⣀⣤⣤⣸⣿⣿⣿⣿⣿⣧⡀⠀⠀⠀⠀⠀⠀⠀⠀⠀⠀⠀⠀⠀⠀⠀⠀⠀⠀⠀⠀⠀⠀⠀⠀⠀⠀⠀⠀⠀⠀⠀⠀⠀⠀⠀⠀⠀⠀⠀⠀⠀⠀⠀⠀⠀⠀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⠀⠀⠀⠀⠀⠀⠀⠀⠀⠀⠀⠀⠀⠀⠀⠀⠀⠀⠀⠀⠀⠀⠀⠀⠀⠀⠀⠀⠀⠀⠀⠀⠀⠀⠹⣿⣿⣿⣿⣿⣿⣿⣿⣿⣿⣷⣦⡀⠀⠀⠀⠀⠀⠀⠀⠀⠀⠀⠀⠀⠀⠀⠀⠀⠀⠀⠀⠀⠀⠀⠀⠀⠀⠀⠀⠀⠀⠀⠀⠀⠀⠀⠀⠀⠀⠀⠀⠀⠀⠀⠀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⠀⠀⠀⠀⠀⠀⠀⠀⠀⠀⠀⠀⠀⠀⠀⠀⠀⠀⠀⠀⠀⠀⠀⠀⠀⠀⠀⠀⠀⠀⠀⠀⠀⠀⢀⣽⣿⣿⣿⣿⣿⣿⣿⣿⣿⣿⣿⣿⣆⠀⠀⠀⠀⠀⠀⠀⠀⠀⠀⠀⠀⠀⠀⠀⠀⠀⠀⠀⠀⠀⠀⠀⠀⠀⠀⠀⠀⠀⠀⠀⠀⠀⠀⠀⠀⠀⠀⠀⠀⠀⠀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⠀⠀⠀⠀⠀⠀⠀⠀⠀⠀⠀⠀⠀⠀⠀⠀⠀⠀⠀⠀⠀⠀⠀⠀⠀⠀⠀⠀⠀⠀⠀⠀⠀⠀⠙⠛⠛⠻⣿⣿⣿⣿⣿⣿⣿⣿⣿⣿⣿⣿⣿⣷⠀⠀⠀⠀⠀⠀⠀⠀⠀⠀⠀⠀⠀⠀⠀⠀⠀⠀⠀⠀⠀⠀⠀⠀⠀⠀⠀⠀⠀⠀⠀⠀⠀⠀⠀⠀⠀⠀⠀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⠀⠀⠀⠀⠀⠀⠀⠀⠀⠀⠀⠀⠀⠀⠀⠀⠀⠀⠀⠀⠀⠀⠀⠀⠀⠀⠀⠀⠀⠀⠀⠀⠀⠀⠀⠀⠀⠀⠀⠉⠛⣛⣿⣿⣿⣿⣿⣿⣿⣿⣿⣿⣇⠀⠀⠀⠀⠀⠀⠀⠀⠀⠀⠀⠀⠀⠀⠀⠀⠀⠀⠀⠀⠀⠀⠀⠀⠀⠀⠀⠀⠀⠀⠀⠀⠀⠀⠀⠀⠀⠀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⠀⠀⠀⠀⠀⠀⠀⠀⠀⠀⠀⠀⠀⠀⠀⠀⠀⠀⠀⠀⠀⠀⠀⠀⠀⠀⠀⠀⠀⠀⠀⠀⠀⠀⠀⠀⠀⠀⢸⢹⣿⣿⣿⣿⣿⣿⣿⣿⣿⣿⣿⣿⣿⣿⣿⣷⠀⠀⠀⠀⠀⠀⠀⠀⠀⠀⠀⠀⠀⠀⠀⠀⠀⠀⠀⠀⠀⠀⠀⠀⠀⠀⠀⠀⠀⠀⠀⠀⠀⠀⠀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⠀⠀⠀⠀⠀⠀⠀⠀⠀⠀⠀⠀⠀⠀⠀⠀⠀⠀⠀⠀⠀⠀⠀⠀⠀⠀⠀⠀⠀⠀⠀⠀⠀⠀⠀⠀⠀⠀⣸⣾⣿⣿⣿⣿⣿⣿⣿⣿⣿⣿⣿⣿⣿⣿⣿⣿⠀⠀⠀⠀⠀⠀⠀⠀⠀⠀⠀⠀⠀⠀⠀⠀⠀⠀⠀⠀⠀⠀⠀⠀⠀⠀⠀⠀⠀⠀⠀⠀⠀⠀⠀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⠀⠀⠀⠀⠀⠀⠀⠀⠀⠀⠀⠀⠀⠀⠀⠀⠀⠀⠀⠀⠀⠀⠀⠀⠀⠀⠀⠀⠀⠀⠀⠀⠀⢀⣽⣿⣿⣿⣿⣿⣿⣿⣿⣿⣿⣿⣿⣿⣿⣿⣿⣿⣿⡿⠀⠀⠀⠀⠀⠀⠀⠀⠀⠀⠀⠀⠀⠀⠀⠀⠀⠀⠀⠀⠀⠀⠀⠀⠀⠀⠀⠀⠀⠀⠀⠀⠀⠀⠀⠀⠀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⠀⠀⠀⠀⠀⠀⠀⠀⠀⠀⠀⠀⠀⠀⠀⠀⠀⠀⠀⠀⠀⠀⠀⠀⠀⠀⠀⠀⠀⠀⠀⠀⢠⣿⣿⣿⣿⡏⢹⣿⣿⣿⣿⣿⣿⣿⣿⣿⣿⣿⣿⣿⣿⡇⠀⠀⠀⠀⠀⠀⠀⠀⠀⠀⠀⠀⠀⠀⠀⠀⠀⠀⠀⠀⠀⠀⠀⠀⠀⠀⠀⠀⠀⠀⠀⠀⠀⠀⠀⠀⠀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⠀⠀⠀⠀⠀⠀⠀⠀⠀⠀⠀⠀⠀⠀⠀⠀⠀⠀⠀⠀⠀⠀⠀⠀⠀⠀⠀⠀⠀⠀⠀⣰⣿⣿⣿⣿⣿⠁⠈⣿⣿⣿⣿⣿⣿⣿⣿⣿⣿⣿⣿⣿⣿⠀⠀⠀⠀⠀⠀⠀⠀⠀⠀⠀⠀⠀⠀⠀⠀⠀⠀⠀⠀⠀⠀⠀⠀⠀⠀⠀⠀⠀⠀⠀⠀⠀⠀⠀⠀⠀⠀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⠀⠀⠀⠀⠀⠀⠀⠀⠀⠀⠀⠀⠀⠀⠀⠀⠀⠀⠀⠀⠀⠀⠀⠀⠀⠀⠀⠀⠀⠀⠀⠈⣿⣿⢿⣿⣇⡀⢰⣿⣿⣿⣿⣿⣿⣿⣿⣿⣿⣿⣿⣿⣿⠀⠀⠀⠀⠀⠀⠀⠀⠀⠀⠀⠀⠀⠀⠀⠀⠀⠀⠀⠀⠀⠀⠀⠀⠀⠀⠀⠀⠀⠀⠀⠀⠀⠀⠀⠀⠀⠀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⠀⠀⠀⠀⠀⠀⠀⠀⠀⠀⠀⠀⠀⠀⠀⠀⠀⠀⠀⠀⠀⠀⠀⠀⠀⠀⠀⠀⠀⠀⠀⠀⢿⠻⠾⠛⠁⠀⣼⣿⣿⣿⣿⣿⣿⣿⣿⣿⣿⣿⣿⣿⣿⠀⠀⠀⠀⠀⠀⠀⠀⠀⠀⠀⠀⠀⠀⠀⠀⠀⠀⠀⠀⠀⠀⠀⠀⠀⠀⠀⠀⠀⠀⠀⠀⠀⠀⠀⠀⠀⠀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⠀⠀⠀⠀⠀⠀⠀⠀⠀⠀⠀⠀⠀⠀⠀⠀⠀⠀⠀⠀⠀⠀⠀⠀⠀⠀⠀⠀⠀⠀⠀⠀⠀⠀⠀⠀⠀⢳⣼⣿⣿⣷⣄⠀⠀⠀⠀⠀⠀⠀⠀⠀⠀⠀⠀⠀⠀⠀⠀⠀⠀⠀⠀⠀⠀⠀⠀⠀⠀⠀⠀⠀⠀⠀⠀⠀⠀⠀⠀⠀⠀⠀⠀⠀⠀⠀⠀⠀⠀⠀⠀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⠀⠀⠀⠀⠀⠀⠀⠀⠀⠀⠀⠀⠀⠀⠀⠀⠀⠀⠀⠀⠀⠀⠀⠀⠀⠀⠀⠀⠀⠀⠀⠀⠀⠀⣀⣠⣤⣸⣿⣿⣿⣿⣿⣷⡀⠀⠀⠀⠀⠀⠀⠀⠀⠀⠀⠀⠀⠀⠀⠀⠀⠀⠀⠀⠀⠀⠀⠀⠀⠀⠀⠀⠀⠀⠀⠀⠀⠀⠀⠀⠀⠀⠀⠀⠀⠀⠀⠀⠀⠀⠀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⠀⠀⠀⠀⠀⠀⠀⠀⠀⠀⠀⠀⠀⠀⠀⠀⠀⠀⠀⠀⠀⠀⠀⠀⠀⠀⠀⠀⠀⠀⠀⠀⠀⠀⠸⣿⣿⣿⣿⣿⣿⣿⣿⣿⣿⣶⣦⡀⠀⠀⠀⠀⠀⠀⠀⠀⠀⠀⠀⠀⠀⠀⠀⠀⠀⠀⠀⠀⠀⠀⠀⠀⠀⠀⠀⠀⠀⠀⠀⠀⠀⠀⠀⠀⠀⠀⠀⠀⠀⠀⠀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⠀⠀⠀⠀⠀⠀⠀⠀⠀⠀⠀⠀⠀⠀⠀⠀⠀⠀⠀⠀⠀⠀⠀⠀⠀⠀⠀⠀⠀⠀⠀⠀⠀⠀⢀⣽⣿⣿⣿⣿⣿⣿⣿⣿⣿⣿⣿⣿⣦⠀⠀⠀⠀⠀⠀⠀⠀⠀⠀⠀⠀⠀⠀⠀⠀⠀⠀⠀⠀⠀⠀⠀⠀⠀⠀⠀⠀⠀⠀⠀⠀⠀⠀⠀⠀⠀⠀⠀⠀⠀⠀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⠀⠀⠀⠀⠀⠀⠀⠀⠀⠀⠀⠀⠀⠀⠀⠀⠀⠀⠀⠀⠀⠀⠀⠀⠀⠀⠀⠀⠀⠀⠀⠀⠀⠀⠻⠿⠿⢿⣿⣿⣿⣿⣿⣿⣿⣿⣿⣿⣿⣿⣿⣿⠀⠀⠀⠀⠀⠀⠀⠀⠀⠀⠀⠀⠀⠀⠀⠀⠀⠀⠀⠀⠀⠀⠀⠀⠀⠀⠀⠀⠀⠀⠀⠀⠀⠀⠀⠀⠀⠀⠀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⠀⠀⠀⠀⠀⠀⠀⠀⠀⠀⠀⠀⠀⠀⠀⠀⠀⠀⠀⠀⠀⠀⠀⠀⠀⠀⠀⠀⠀⠀⠀⠀⠀⠀⠀⠀⠀⠀⠈⠛⠿⠿⣿⣿⣿⣿⣿⣿⣿⣿⣿⣿⣷⠀⠀⠀⠀⠀⠀⠀⠀⠀⠀⠀⠀⠀⠀⠀⠀⠀⠀⠀⠀⠀⠀⠀⠀⠀⠀⠀⠀⠀⠀⠀⠀⠀⠀⠀⠀⠀⠀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⠀⠀⠀⠀⠀⠀⠀⠀⠀⠀⠀⠀⠀⠀⠀⠀⠀⠀⠀⠀⠀⠀⠀⠀⠀⠀⠀⠀⠀⠀⠀⠀⠀⠀⠀⠀⠀⠀⠛⣿⣿⣿⣿⣿⣿⣿⣿⣿⣿⣿⣿⣿⣿⣿⣿⣿⡇⠀⠀⠀⠀⠀⠀⠀⠀⠀⠀⠀⠀⠀⠀⠀⠀⠀⠀⠀⠀⠀⠀⠀⠀⠀⠀⠀⠀⠀⠀⠀⠀⠀⠀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⠀⠀⠀⠀⠀⠀⠀⠀⠀⠀⠀⠀⠀⠀⠀⠀⠀⠀⠀⠀⠀⠀⠀⠀⠀⠀⠀⠀⠀⠀⠀⠀⠀⠀⢀⣤⣾⣿⣿⣿⣿⣿⣿⣿⣿⣿⣿⣿⣿⣿⣿⣿⣿⣿⣿⣿⠃⠀⠀⠀⠀⠀⠀⠀⠀⠀⠀⠀⠀⠀⠀⠀⠀⠀⠀⠀⠀⠀⠀⠀⠀⠀⠀⠀⠀⠀⠀⠀⠀⠀⠀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⠀⠀⠀⠀⠀⠀⠀⠀⠀⠀⠀⠀⠀⠀⠀⠀⠀⠀⠀⠀⠀⠀⠀⠀⠀⠀⠀⠀⠀⠀⠀⠀⢠⣾⣿⣿⣿⣿⣿⣿⣿⣿⣿⣿⣿⣿⣿⣿⣿⣿⣿⣿⣿⣿⣿⠏⠀⠀⠀⠀⠀⠀⠀⠀⠀⠀⠀⠀⠀⠀⠀⠀⠀⠀⠀⠀⠀⠀⠀⠀⠀⠀⠀⠀⠀⠀⠀⠀⠀⠀⠀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⠀⠀⠀⠀⠀⠀⠀⠀⠀⠀⠀⠀⠀⠀⠀⠀⠀⠀⠀⠀⠀⠀⠀⠀⠀⠀⠀⠀⠀⠀⠀⢰⣿⣿⣿⣿⣿⡿⠉⣿⣿⣿⣿⣿⣿⣿⣿⣿⣿⣿⣿⣿⣿⣿⡟⠀⠀⠀⠀⠀⠀⠀⠀⠀⠀⠀⠀⠀⠀⠀⠀⠀⠀⠀⠀⠀⠀⠀⠀⠀⠀⠀⠀⠀⠀⠀⠀⠀⠀⠀⠀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⠀⠀⠀⠀⠀⠀⠀⠀⠀⠀⠀⠀⠀⠀⠀⠀⠀⠀⠀⠀⠀⠀⠀⠀⠀⠀⠀⠀⠀⠀⣰⣿⣿⣿⡿⠿⠋⠀⢸⣿⣿⣿⣿⣿⣿⣿⣿⣿⣿⣿⣿⣿⣿⣿⠁⠀⠀⠀⠀⠀⠀⠀⠀⠀⠀⠀⠀⠀⠀⠀⠀⠀⠀⠀⠀⠀⠀⠀⠀⠀⠀⠀⠀⠀⠀⠀⠀⠀⠀⠀⠀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⠀⠀⠀⠀⠀⠀⠀⠀⠀⠀⠀⠀⠀⠀⠀⠀⠀⠀⠀⠀⠀⠀⠀⠀⠀⠀⠀⠀⢠⣾⣿⣿⣿⣿⠇⠀⠀⠀⢸⣿⣿⣿⣿⣿⣿⣿⣿⣿⣿⣿⣿⣿⣿⡏⠀⠀⠀⠀⠀⠀⠀⠀⠀⠀⠀⠀⠀⠀⠀⠀⠀⠀⠀⠀⠀⠀⠀⠀⠀⠀⠀⠀⠀⠀⠀⠀⠀⠀⠀⠀⠀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⠀⠀⠀⠀⠀⠀⠀⠀⠀⠀⠀⠀⠀⠀⠀⠀⠀⠀⠀⠀⠀⠀⠀⠀⠀⠀⠀⠀⠘⣿⣿⣿⣿⡟⠀⠀⠀⠀⢸⣿⣿⣿⣿⣿⣿⣿⣿⣿⣿⣿⣿⣿⣿⠁⠀⠀⠀⠀⠀⠀⠀⠀⠀⠀⠀⠀⠀⠀⠀⠀⠀⠀⠀⠀⠀⠀⠀⠀⠀⠀⠀⠀⠀⠀⠀⠀⠀⠀⠀⠀⠀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⠀⠀⠀⠀⠀⠀⠀⠀⠀⠀⠀⠀⠀⠀⠀⠀⠀⠀⠀⠀⠀⠀⠀⠀⠀⠀⠀⠀⠀⣿⢿⣿⣿⡧⠀⠀⠀⠀⢸⣿⣿⣿⣿⣿⣿⣿⣿⣿⣿⣿⣿⣿⣿⠀⠀⠀⠀⠀⠀⠀⠀⠀⠀⠀⠀⠀⠀⠀⠀⠀⠀⠀⠀⠀⠀⠀⠀⠀⠀⠀⠀⠀⠀⠀⠀⠀⠀⠀⠀⠀⠀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⠀⠀⠀⠀⠀⠀⠀⠀⠀⠀⠀⠀⠀⠀⠀⠀⠀⠀⠀⠀⠀⠀⠀⠀⠀⠀⠀⠀⠀⠙⠈⠛⠉⠀⠀⠀⠀⠀⣿⣿⣿⣿⣿⣿⣿⣿⣿⣿⣿⣿⣿⣿⣿⠀⠀⠀⠀⠀⠀⠀⠀⠀⠀⠀⠀⠀⠀⠀⠀⠀⠀⠀⠀⠀⠀⠀⠀⠀⠀⠀⠀⠀⠀⠀⠀⠀⠀⠀⠀⠀⠀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⠀⠀⠀⠀⠀⠀⠀⠀⠀⠀⠀⠀⠀⠀⠀⠀⠀⠀⠀⠀⠀⠀⠀⠀⠀⠀⠀⠀⠀⠀⠀⠀⠀⠀⠀⠀⠀⠀⠀⣤⣀⠀⠀⠀⠀⠀⠀⠀⠀⠀⠀⠀⠀⠀⠀⠀⠀⠀⠀⠀⠀⠀⠀⠀⠀⠀⠀⠀⠀⠀⠀⠀⠀⠀⠀⠀⠀⠀⠀⠀⠀⠀⠀⠀⠀⠀⠀⠀⠀⠀⠀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⠀⠀⠀⠀⠀⠀⠀⠀⠀⠀⠀⠀⠀⠀⠀⠀⠀⠀⠀⠀⠀⠀⠀⠀⠀⠀⠀⠀⠀⠀⠀⠀⠀⠀⠀⠀⠀⢱⣤⣿⣿⣷⣄⠀⠀⠀⠀⠀⠀⠀⠀⠀⠀⠀⠀⠀⠀⠀⠀⠀⠀⠀⠀⠀⠀⠀⠀⠀⠀⠀⠀⠀⠀⠀⠀⠀⠀⠀⠀⠀⠀⠀⠀⠀⠀⠀⠀⠀⠀⠀⠀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⠀⠀⠀⠀⠀⠀⠀⠀⠀⠀⠀⠀⠀⠀⠀⠀⠀⠀⠀⠀⠀⠀⠀⠀⠀⠀⠀⠀⠀⠀⠀⠀⠀⠀⢀⣠⣤⣸⣿⣿⣿⣿⣿⣷⡀⠀⠀⠀⠀⠀⠀⠀⠀⠀⠀⠀⠀⠀⠀⠀⠀⠀⠀⠀⠀⠀⠀⠀⠀⠀⠀⠀⠀⠀⠀⠀⠀⠀⠀⠀⠀⠀⠀⠀⠀⠀⠀⠀⠀⠀⠀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⠀⠀⠀⠀⠀⠀⠀⠀⠀⠀⠀⠀⠀⠀⠀⠀⠀⠀⠀⠀⠀⠀⠀⠀⠀⠀⠀⠀⠀⠀⠀⠀⠀⠀⠘⣿⣿⣿⣿⣿⣿⣿⣿⣿⣿⣶⣦⡀⠀⠀⠀⠀⠀⠀⠀⠀⠀⠀⠀⠀⠀⠀⠀⠀⠀⠀⠀⠀⠀⠀⠀⠀⠀⠀⠀⠀⠀⠀⠀⠀⠀⠀⠀⠀⠀⠀⠀⠀⠀⠀⠀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⠀⠀⠀⠀⠀⠀⠀⠀⠀⠀⠀⠀⠀⠀⠀⠀⠀⠀⠀⠀⠀⠀⠀⠀⠀⠀⠀⠀⠀⠀⠀⠀⠀⠈⠻⠿⠿⣿⣿⣿⣿⣿⣿⣿⣿⣿⣿⣿⣿⣿⣿⣿⠀⠀⠀⠀⠀⠀⠀⠀⠀⠀⠀⠀⠀⠀⠀⠀⠀⠀⠀⠀⠀⠀⠀⠀⠀⠀⠀⠀⠀⠀⠀⠀⠀⠀⠀⠀⠀⠀⠀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⠀⠀⠀⠀⠀⠀⠀⠀⠀⠀⠀⠀⠀⠀⠀⠀⠀⠀⠀⠀⠀⠀⠀⠀⠀⠀⠀⠀⠀⠀⠀⠀⠀⠀⠀⠀⠀⠀⠘⠛⢿⡿⣿⣿⣿⣿⣿⣿⣿⣿⣿⣿⣷⠀⠀⠀⠀⠀⠀⠀⠀⠀⠀⠀⠀⠀⠀⠀⠀⠀⠀⠀⠀⠀⠀⠀⠀⠀⠀⠀⠀⠀⠀⠀⠀⠀⠀⠀⠀⠀⠀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⠀⠀⠀⠀⠀⠀⠀⠀⠀⠀⠀⠀⠀⠀⠀⠀⠀⠀⠀⠀⠀⠀⠀⠀⠀⠀⠀⠀⠀⠀⠀⠀⠀⠀⠀⠀⠀⠀⠀⠀⣤⣾⣿⣿⣿⣿⣿⣿⣿⣿⣿⣿⣿⣆⠀⠀⠀⠀⠀⠀⠀⠀⠀⠀⠀⠀⠀⠀⠀⠀⠀⠀⠀⠀⠀⠀⠀⠀⠀⠀⠀⠀⠀⠀⠀⠀⠀⠀⠀⠀⠀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⠀⠀⠀⠀⠀⠀⠀⠀⠀⠀⠀⠀⠀⠀⠀⠀⠀⠀⠀⠀⠀⠀⠀⠀⠀⠀⠀⠀⠀⠀⠀⠀⠀⠀⣠⣴⣿⣿⣿⣿⣿⣿⣿⣿⣿⣿⣿⣿⣿⣿⣿⣿⣿⣿⣿⣿⡇⠀⠀⠀⠀⠀⠀⠀⠀⠀⠀⠀⠀⠀⠀⠀⠀⠀⠀⠀⠀⠀⠀⠀⠀⠀⠀⠀⠀⠀⠀⠀⠀⠀⠀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⠀⠀⠀⠀⠀⠀⠀⠀⠀⠀⠀⠀⠀⠀⠀⠀⠀⠀⠀⠀⠀⠀⠀⠀⠀⠀⠀⠀⠀⠀⢀⣾⣿⣿⣿⣿⣿⠟⠘⣿⣿⣿⣿⣿⣿⣿⣿⣿⣿⣿⣿⣿⣿⣿⣿⠃⠀⠀⠀⠀⠀⠀⠀⠀⠀⠀⠀⠀⠀⠀⠀⠀⠀⠀⠀⠀⠀⠀⠀⠀⠀⠀⠀⠀⠀⠀⠀⠀⠀⠀⠀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⠀⠀⠀⠀⠀⠀⠀⠀⠀⠀⠀⠀⠀⠀⠀⠀⠀⠀⠀⠀⠀⠀⠀⠀⠀⠀⠀⠀⠀⣠⣿⣿⣿⣿⠿⠟⠁⠀⢰⣿⣿⣿⣿⣿⣿⣿⣿⣿⣿⣿⣿⣿⣿⣿⠇⠀⠀⠀⠀⠀⠀⠀⠀⠀⠀⠀⠀⠀⠀⠀⠀⠀⠀⠀⠀⠀⠀⠀⠀⠀⠀⠀⠀⠀⠀⠀⠀⠀⠀⠀⠀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⠀⠀⠀⠀⠀⠀⠀⠀⠀⠀⠀⠀⠀⠀⠀⠀⠀⠀⠀⠀⠀⠀⠀⠀⠀⠀⠀⢀⣾⣿⣿⣿⣿⡇⠀⠀⠀⠀⢸⣿⣿⣿⣿⣿⣿⣿⣿⣿⣿⣿⣿⣿⣿⣿⠀⠀⠀⠀⠀⠀⠀⠀⠀⠀⠀⠀⠀⠀⠀⠀⠀⠀⠀⠀⠀⠀⠀⠀⠀⠀⠀⠀⠀⠀⠀⠀⠀⠀⠀⠀⠀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⠀⠀⠀⠀⠀⠀⠀⠀⠀⠀⠀⠀⠀⠀⠀⠀⠀⠀⠀⠀⠀⠀⠀⠀⠀⠀⠀⠈⣿⣿⣿⣿⡟⠀⠀⠀⠀⠀⢸⣿⣿⣿⣿⣿⣿⣿⣿⣿⣿⣿⣿⣿⣿⡇⠀⠀⠀⠀⠀⠀⠀⠀⠀⠀⠀⠀⠀⠀⠀⠀⠀⠀⠀⠀⠀⠀⠀⠀⠀⠀⠀⠀⠀⠀⠀⠀⠀⠀⠀⠀⠀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⠀⠀⠀⠀⠀⠀⠀⠀⠀⠀⠀⠀⠀⠀⠀⠀⠀⠀⠀⠀⠀⠀⠀⠀⠀⠀⠀⠀⣿⣿⣻⣿⣇⠀⠀⠀⠀⠀⢸⣿⣿⣿⣿⣿⣿⣿⣿⣿⣿⣿⣿⣿⣿⠃⠀⠀⠀⠀⠀⠀⠀⠀⠀⠀⠀⠀⠀⠀⠀⠀⠀⠀⠀⠀⠀⠀⠀⠀⠀⠀⠀⠀⠀⠀⠀⠀⠀⠀⠀⠀⠀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⠀⠀⠀⠀⠀⠀⠀⠀⠀⠀⠀⠀⠀⠀⠀⠀⠀⠀⠀⠀⠀⠀⠀⠀⠀⠀⠀⠀⠛⠘⠓⠉⠁⠀⠀⠀⠀⠀⣿⣿⣿⣿⣿⣿⣿⣿⣿⣿⣿⣿⣿⣿⣿⠀⠀⠀⠀⠀⠀⠀⠀⠀⠀⠀⠀⠀⠀⠀⠀⠀⠀⠀⠀⠀⠀⠀⠀⠀⠀⠀⠀⠀⠀⠀⠀⠀⠀⠀⠀⠀⠀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⠀⠀⠀⠀⠀⠀⠀⠀⠀⠀⠀⠀⠀⠀⠀⠀⠀⠀⠀⠀⠀⠀⠀⠀⠀⠀⠀⠀⠀⠀⠀⠀⠀⠀⠀⠀⠀⠀⠀⢰⣤⡀⠀⠀⠀⠀⠀⠀⠀⠀⠀⠀⠀⠀⠀⠀⠀⠀⠀⠀⠀⠀⠀⠀⠀⠀⠀⠀⠀⠀⠀⠀⠀⠀⠀⠀⠀⠀⠀⠀⠀⠀⠀⠀⠀⠀⠀⠀⠀⠀⠀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⠀⠀⠀⠀⠀⠀⠀⠀⠀⠀⠀⠀⠀⠀⠀⠀⠀⠀⠀⠀⠀⠀⠀⠀⠀⠀⠀⠀⠀⠀⠀⠀⠀⠀⠀⠀⠀⠸⣦⣿⣿⣿⣦⡀⠀⠀⠀⠀⠀⠀⠀⠀⠀⠀⠀⠀⠀⠀⠀⠀⠀⠀⠀⠀⠀⠀⠀⠀⠀⠀⠀⠀⠀⠀⠀⠀⠀⠀⠀⠀⠀⠀⠀⠀⠀⠀⠀⠀⠀⠀⠀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⠀⠀⠀⠀⠀⠀⠀⠀⠀⠀⠀⠀⠀⠀⠀⠀⠀⠀⠀⠀⠀⠀⠀⠀⠀⠀⠀⠀⠀⠀⠀⠀⠀⠀⢀⣠⣤⣄⣿⣿⣿⣿⣿⣿⣆⠀⠀⠀⠀⠀⠀⠀⠀⠀⠀⠀⠀⠀⠀⠀⠀⠀⠀⠀⠀⠀⠀⠀⠀⠀⠀⠀⠀⠀⠀⠀⠀⠀⠀⠀⠀⠀⠀⠀⠀⠀⠀⠀⠀⠀⠀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⠀⠀⠀⠀⠀⠀⠀⠀⠀⠀⠀⠀⠀⠀⠀⠀⠀⠀⠀⠀⠀⠀⠀⠀⠀⠀⠀⠀⠀⠀⠀⠀⠀⠀⠈⣿⣿⣿⣿⣿⣿⣿⣿⣿⣿⣶⣦⣀⠀⠀⠀⠀⠀⠀⠀⠀⠀⠀⠀⠀⠀⠀⠀⠀⠀⠀⠀⠀⠀⠀⠀⠀⠀⠀⠀⠀⠀⠀⠀⠀⠀⠀⠀⠀⠀⠀⠀⠀⠀⠀⠀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⠀⠀⠀⠀⠀⠀⠀⠀⠀⠀⠀⠀⠀⠀⠀⠀⠀⠀⠀⠀⠀⠀⠀⠀⠀⠀⠀⠀⠀⠀⠀⠀⠀⠈⠻⡿⠿⣿⣿⣿⣿⣿⣿⣿⣿⣿⣿⣿⣿⣿⣿⣿⡀⠀⠀⠀⠀⠀⠀⠀⠀⠀⠀⠀⠀⠀⠀⠀⠀⠀⠀⠀⠀⠀⠀⠀⠀⠀⠀⠀⠀⠀⠀⠀⠀⠀⠀⠀⠀⠀⠀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⠀⠀⠀⠀⠀⠀⠀⠀⠀⠀⠀⠀⠀⠀⠀⠀⠀⠀⠀⠀⠀⠀⠀⠀⠀⠀⠀⠀⠀⠀⠀⠀⠀⠀⠀⠀⠀⠀⠙⠻⣿⡿⣿⣿⣿⣿⣿⣿⣿⣿⣿⣿⣿⠀⠀⠀⠀⠀⠀⠀⠀⠀⠀⠀⠀⠀⠀⠀⠀⠀⠀⠀⠀⠀⠀⠀⠀⠀⠀⠀⠀⠀⠀⠀⠀⠀⠀⠀⠀⠀⠀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⠀⠀⠀⠀⠀⠀⠀⠀⠀⠀⠀⠀⠀⠀⠀⠀⠀⠀⠀⠀⠀⠀⠀⠀⠀⠀⠀⠀⠀⠀⠀⠀⠀⠀⠀⢀⣠⣾⣿⣿⣿⣿⣿⣿⣿⣿⣿⣿⣿⣿⣿⣿⣿⣿⣿⣿⣿⡇⠀⠀⠀⠀⠀⠀⠀⠀⠀⠀⠀⠀⠀⠀⠀⠀⠀⠀⠀⠀⠀⠀⠀⠀⠀⠀⠀⠀⠀⠀⠀⠀⠀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⠀⠀⠀⠀⠀⠀⠀⠀⠀⠀⠀⠀⠀⠀⠀⠀⠀⠀⠀⠀⠀⠀⠀⠀⠀⠀⠀⠀⠀⠀⠀⠀⢀⣠⣶⣿⣿⣿⣿⣿⣿⣿⣿⣿⣿⣿⣿⣿⣿⣿⣿⣿⣿⣿⣿⣿⣿⡇⠀⠀⠀⠀⠀⠀⠀⠀⠀⠀⠀⠀⠀⠀⠀⠀⠀⠀⠀⠀⠀⠀⠀⠀⠀⠀⠀⠀⠀⠀⠀⠀⠀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⠀⠀⠀⠀⠀⠀⠀⠀⠀⠀⠀⠀⠀⠀⠀⠀⠀⠀⠀⠀⠀⠀⠀⠀⠀⠀⠀⠀⠀⣼⣿⣿⣿⣿⣿⡿⠋⠁⢸⣿⣿⣿⣿⣿⣿⣿⣿⣿⣿⣿⣿⣿⣿⣿⣿⡿⠇⠀⠀⠀⠀⠀⠀⠀⠀⠀⠀⠀⠀⠀⠀⠀⠀⠀⠀⠀⠀⠀⠀⠀⠀⠀⠀⠀⠀⠀⠀⠀⠀⠀⠀</a:t>
            </a:r>
            <a:br/>
            <a:r>
              <a:t>⠀⠀⠀⠀⠀⠀⠀⠀⠀⠀⠀⠀⠀⠀⠀⠀⠀⠀⠀⠀⠀⠀⠀⠀⠀⠀⠀⣠⣾⣿⣿⣿⡿⠿⠟⠀⠀⠀⢠⣿⣿⣿⣿⣿⣿⣿⣿⣿⣿⣿⣿⣿⣿⣿⡟⠁⠀⠀⠀⠀⠀⠀⠀⠀⠀⠀⠀⠀⠀⠀⠀⠀⠀⠀⠀⠀⠀⠀⠀⠀⠀⠀⠀⠀⠀⠀⠀⠀⠀⠀⠀</a:t>
            </a:r>
            <a:br/>
            <a:r>
              <a:t>⠀⠀⠀⠀⠀⠀⠀⠀⠀⠀⠀⠀⠀⠀⠀⠀⠀⠀⠀⠀⠀⠀⠀⠀⠀⠠⣾⣿⣿⣿⣿⡿⠀⠀⠀⠀⠀⠀⢸⣿⣿⣿⣿⣿⣿⣿⣿⣿⣿⣿⣿⣿⣿⣿⠃⠀⠀⠀⠀⠀⠀⠀⠀⠀⠀⠀⠀⠀⠀⠀⠀⠀⠀⠀⠀⠀⠀⠀⠀⠀⠀⠀⠀⠀⠀⠀⠀⠀⠀⠀⠀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⠀⠀⠀⠀⠀⠀⠀⠀⠀⠀⠀⠀⠀⠀⠀⠀⠀⠀⠀⠀⠀⠀⠀⠀⠀⠀⣸⣿⣿⣿⣿⠁⠀⠀⠀⠀⠀⠀⢸⣿⣿⣿⣿⣿⣿⣿⣿⣿⣿⣿⣿⣿⣿⡿⠀⠀⠀⠀⠀⠀⠀⠀⠀⠀⠀⠀⠀⠀⠀⠀⠀⠀⠀⠀⠀⠀⠀⠀⠀⠀⠀⠀⠀⠀⠀⠀⠀⠀⠀⠀⠀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⠀⠀⠀⠀⠀⠀⠀⠀⠀⠀⠀⠀⠀⠀⠀⠀⠀⠀⠀⠀⠀⠀⠀⠀⠀⠀⣿⢸⣿⣿⣇⠀⠀⠀⠀⠀⠀⠀⢸⣿⣿⣿⣿⣿⣿⣿⣿⣿⣿⣿⣿⣿⣿⡇⠀⠀⠀⠀⠀⠀⠀⠀⠀⠀⠀⠀⠀⠀⠀⠀⠀⠀⠀⠀⠀⠀⠀⠀⠀⠀⠀⠀⠀⠀⠀⠀⠀⠀⠀⠀⠀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⠀⠀⠀⠀⠀⠀⠀⠀⠀⠀⠀⠀⠀⠀⠀⠀⠀⠀⠀⠀⠀⠀⠀⠀⠀⠀⠋⠘⠃⠉⠀⠀⠀⠀⠀⠀⠀⠀⣾⣿⣿⣿⣿⣿⣿⣿⣿⣿⣿⣿⣿⣿⣿⠃⠀⠀⠀⠀⠀⠀⠀⠀⠀⠀⠀⠀⠀⠀⠀⠀⠀⠀⠀⠀⠀⠀⠀⠀⠀⠀⠀⠀⠀⠀⠀⠀⠀⠀⠀⠀⠀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⠀⠀⠀⠀⠀⠀⠀⠀⠀⠀⠀⠀⠀⠀⠀⠀⠀⠀⠀⠀⠀⠀⠀⠀⠀⠀⠀⠀⠀⠀⠀⠀⠀⠀⠀⠀⠀⠀⠀⢠⣦⣀⠀⠀⠀⠀⠀⠀⠀⠀⠀⠀⠀⠀⠀⠀⠀⠀⠀⠀⠀⠀⠀⠀⠀⠀⠀⠀⠀⠀⠀⠀⠀⠀⠀⠀⠀⠀⠀⠀⠀⠀⠀⠀⠀⠀⠀⠀⠀⠀⠀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⠀⠀⠀⠀⠀⠀⠀⠀⠀⠀⠀⠀⠀⠀⠀⠀⠀⠀⠀⠀⠀⠀⠀⠀⠀⠀⠀⠀⠀⠀⠀⠀⠀⠀⠀⠀⠀⠀⣷⣼⣿⣿⣷⣄⠀⠀⠀⠀⠀⠀⠀⠀⠀⠀⠀⠀⠀⠀⠀⠀⠀⠀⠀⠀⠀⠀⠀⠀⠀⠀⠀⠀⠀⠀⠀⠀⠀⠀⠀⠀⠀⠀⠀⠀⠀⠀⠀⠀⠀⠀⠀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⠀⠀⠀⠀⠀⠀⠀⠀⠀⠀⠀⠀⠀⠀⠀⠀⠀⠀⠀⠀⠀⠀⠀⠀⠀⠀⠀⠀⠀⠀⠀⠀⠀⠀⢀⣠⣤⣄⣿⣿⣿⣿⣿⣿⣦⠀⠀⠀⠀⠀⠀⠀⠀⠀⠀⠀⠀⠀⠀⠀⠀⠀⠀⠀⠀⠀⠀⠀⠀⠀⠀⠀⠀⠀⠀⠀⠀⠀⠀⠀⠀⠀⠀⠀⠀⠀⠀⠀⠀⠀⠀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⠀⠀⠀⠀⠀⠀⠀⠀⠀⠀⠀⠀⠀⠀⠀⠀⠀⠀⠀⠀⠀⠀⠀⠀⠀⠀⠀⠀⠀⠀⠀⠀⠀⠀⠀⢿⣿⣿⣿⣿⣿⣿⣿⣿⣿⣷⣦⣀⠀⠀⠀⠀⠀⠀⠀⠀⠀⠀⠀⠀⠀⠀⠀⠀⠀⠀⠀⠀⠀⠀⠀⠀⠀⠀⠀⠀⠀⠀⠀⠀⠀⠀⠀⠀⠀⠀⠀⠀⠀⠀⠀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⠀⠀⠀⠀⠀⠀⠀⠀⠀⠀⠀⠀⠀⠀⠀⠀⠀⠀⠀⠀⠀⠀⠀⠀⠀⠀⠀⠀⠀⠀⠀⠀⠀⠀⢀⣼⣿⣿⣿⣿⣿⣿⣿⣿⣿⣿⣿⣿⣧⡀⠀⠀⠀⠀⠀⠀⠀⠀⠀⠀⠀⠀⠀⠀⠀⠀⠀⠀⠀⠀⠀⠀⠀⠀⠀⠀⠀⠀⠀⠀⠀⠀⠀⠀⠀⠀⠀⠀⠀⠀⠀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⠀⠀⠀⠀⠀⠀⠀⠀⠀⠀⠀⠀⠀⠀⠀⠀⠀⠀⠀⠀⠀⠀⠀⠀⠀⠀⠀⠀⠀⠀⠀⠀⠀⠈⠻⠿⠿⣿⣿⣿⣿⣿⣿⣿⣿⣿⣿⣿⣿⣿⣿⣿⡀⠀⠀⠀⠀⠀⠀⠀⠀⠀⠀⠀⠀⠀⠀⠀⠀⠀⠀⠀⠀⠀⠀⠀⠀⠀⠀⠀⠀⠀⠀⠀⠀⠀⠀⠀⠀⠀⠀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⠀⠀⠀⠀⠀⠀⠀⠀⠀⠀⠀⠀⠀⠀⠀⠀⠀⠀⠀⠀⠀⠀⠀⠀⠀⠀⠀⠀⠀⠀⠀⠀⠀⠀⠀⠀⠀⠀⠙⠻⣿⡿⣿⣿⣿⣿⣿⣿⣿⣿⣿⣿⣿⠀⠀⠀⠀⠀⠀⠀⠀⠀⠀⠀⠀⠀⠀⠀⠀⠀⠀⠀⠀⠀⠀⠀⠀⠀⠀⠀⠀⠀⠀⠀⠀⠀⠀⠀⠀⠀⠀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⠀⠀⠀⠀⠀⠀⠀⠀⠀⠀⠀⠀⠀⠀⠀⠀⠀⠀⠀⠀⠀⠀⠀⠀⠀⠀⠀⠀⠀⠀⠀⠀⠀⠀⠀⣀⣴⣾⣿⣿⣿⣿⣿⣿⣿⣿⣿⣿⣿⣿⣿⣿⣿⣿⣿⣿⣿⡇⠀⠀⠀⠀⠀⠀⠀⠀⠀⠀⠀⠀⠀⠀⠀⠀⠀⠀⠀⠀⠀⠀⠀⠀⠀⠀⠀⠀⠀⠀⠀⠀⠀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⠀⠀⠀⠀⠀⠀⠀⠀⠀⠀⠀⠀⠀⠀⠀⠀⠀⠀⠀⠀⠀⠀⠀⠀⠀⠀⠀⠀⠀⠀⠀⢀⣠⣴⣾⣿⣿⣿⣿⣿⣿⣿⣿⣿⣿⣿⣿⣿⣿⣿⣿⣿⣿⣿⣿⣿⣿⡇⠀⠀⠀⠀⠀⠀⠀⠀⠀⠀⠀⠀⠀⠀⠀⠀⠀⠀⠀⠀⠀⠀⠀⠀⠀⠀⠀⠀⠀⠀⠀⠀⠀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⠀⠀⠀⠀⠀⠀⠀⠀⠀⠀⠀⠀⠀⠀⠀⠀⠀⠀⠀⠀⠀⠀⠀⠀⠀⠀⠀⠀⠀⣀⣾⣿⣿⣿⣿⣿⣿⡿⢿⣽⣿⣿⣿⣿⣿⣿⣿⣿⣿⣿⣿⣿⣿⣿⣿⣿⣿⠃⠀⠀⠀⠀⠀⠀⠀⠀⠀⠀⠀⠀⠀⠀⠀⠀⠀⠀⠀⠀⠀⠀⠀⠀⠀⠀⠀⠀⠀⠀⠀⠀⠀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⠀⠀⠀⠀⠀⠀⠀⠀⠀⠀⠀⠀⠀⠀⠀⠀⠀⠀⠀⠀⠀⠀⠀⠀⠀⠀⠀⠀⣴⣿⣿⣿⣿⣿⣿⠟⠁⠀⢸⣿⣿⣿⣿⣿⣿⣿⣿⣿⣿⣿⣿⣿⣿⣿⣿⣿⡟⠀⠀⠀⠀⠀⠀⠀⠀⠀⠀⠀⠀⠀⠀⠀⠀⠀⠀⠀⠀⠀⠀⠀⠀⠀⠀⠀⠀⠀⠀⠀⠀⠀⠀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⠀⠀⠀⠀⠀⠀⠀⠀⠀⠀⠀⠀⠀⠀⠀⠀⠀⠀⠀⠀⠀⠀⠀⠀⠀⢀⣠⣾⣿⣿⣿⡿⠛⠛⠁⠀⠀⠀⢠⣿⣿⣿⣿⣿⣿⣿⣿⣿⣿⣿⣿⣿⣿⣿⡟⠋⠁⠀⠀⠀⠀⠀⠀⠀⠀⠀⠀⠀⠀⠀⠀⠀⠀⠀⠀⠀⠀⠀⠀⠀⠀⠀⠀⠀⠀⠀⠀⠀⠀⠀⠀</a:t>
            </a:r>
            <a:br/>
            <a:r>
              <a:t>⠀⠀⠀⠀⠀⠀⠀⠀⠀⠀⠀⠀⠀⠀⠀⠀⠀⠀⠀⠀⠀⠀⠀⠀⠀⠛⣿⣿⣿⣿⣿⠃⠀⠀⠀⠀⠀⠀⢸⣿⣿⣿⣿⣿⣿⣿⣿⣿⣿⣿⣿⣿⣿⣿⠃⠀⠀⠀⠀⠀⠀⠀⠀⠀⠀⠀⠀⠀⠀⠀⠀⠀⠀⠀⠀⠀⠀⠀⠀⠀⠀⠀⠀⠀⠀⠀⠀⠀⠀⠀⠀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⠀⠀⠀⠀⠀⠀⠀⠀⠀⠀⠀⠀⠀⠀⠀⠀⠀⠀⠀⠀⠀⠀⠀⠀⠀⢸⣿⣿⣿⣿⠃⠀⠀⠀⠀⠀⠀⠀⢸⣿⣿⣿⣿⣿⣿⣿⣿⣿⣿⣿⣿⣿⣿⡿⠀⠀⠀⠀⠀⠀⠀⠀⠀⠀⠀⠀⠀⠀⠀⠀⠀⠀⠀⠀⠀⠀⠀⠀⠀⠀⠀⠀⠀⠀⠀⠀⠀⠀⠀⠀⠀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⠀⠀⠀⠀⠀⠀⠀⠀⠀⠀⠀⠀⠀⠀⠀⠀⠀⠀⠀⠀⠀⠀⠀⠀⠀⣿⢸⡗⣿⠿⠀⠀⠀⠀⠀⠀⠀⠀⢸⣿⣿⣿⣿⣿⣿⣿⣿⣿⣿⣿⣿⣿⣿⡇⠀⠀⠀⠀⠀⠀⠀⠀⠀⠀⠀⠀⠀⠀⠀⠀⠀⠀⠀⠀⠀⠀⠀⠀⠀⠀⠀⠀⠀⠀⠀⠀⠀⠀⠀⠀⠀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⠀⠀⠀⠀⠀⠀⠀⠀⠀⠀⠀⠀⠀⠀⠀⠀⠀⠀⠀⠀⠀⠀⠀⠀⠀⠁⠀⠑⠈⠁⠀⠀⠀⠀⠀⠀⠀⠀⣼⣿⣿⣿⣿⣿⣿⣿⣿⣿⣿⣿⣿⣿⣿⠃⠀⠀⠀⠀⠀⠀⠀⠀⠀⠀⠀⠀⠀⠀⠀⠀⠀⠀⠀⠀⠀⠀⠀⠀⠀⠀⠀⠀⠀⠀⠀⠀⠀⠀⠀⠀⠀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⠀⠀⠀⠀⠀⠀⠀⠀⠀⠀⠀⠀⠀⠀⠀⠀⠀⠀⠀⠀⠀⠀⠀⠀⠀⠀⠀⠀⠀⠀⠀⠀⠀⠀⠀⠀⠀⠀⠀⠀⣴⣤⡀⠀⠀⠀⠀⠀⠀⠀⠀⠀⠀⠀⠀⠀⠀⠀⠀⠀⠀⠀⠀⠀⠀⠀⠀⠀⠀⠀⠀⠀⠀⠀⠀⠀⠀⠀⠀⠀⠀⠀⠀⠀⠀⠀⠀⠀⠀⠀⠀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⠀⠀⠀⠀⠀⠀⠀⠀⠀⠀⠀⠀⠀⠀⠀⠀⠀⠀⠀⠀⠀⠀⠀⠀⠀⠀⠀⠀⠀⠀⠀⠀⠀⠀⠀⠀⠀⠀⢸⣶⣿⣿⣿⣦⡀⠀⠀⠀⠀⠀⠀⠀⠀⠀⠀⠀⠀⠀⠀⠀⠀⠀⠀⠀⠀⠀⠀⠀⠀⠀⠀⠀⠀⠀⠀⠀⠀⠀⠀⠀⠀⠀⠀⠀⠀⠀⠀⠀⠀⠀⠀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⠀⠀⠀⠀⠀⠀⠀⠀⠀⠀⠀⠀⠀⠀⠀⠀⠀⠀⠀⠀⠀⠀⠀⠀⠀⠀⠀⠀⠀⠀⠀⠀⠀⠀⠀⣠⣤⣤⣸⣿⣿⣿⣿⣿⣷⡄⠀⠀⠀⠀⠀⠀⠀⠀⠀⠀⠀⠀⠀⠀⠀⠀⠀⠀⠀⠀⠀⠀⠀⠀⠀⠀⠀⠀⠀⠀⠀⠀⠀⠀⠀⠀⠀⠀⠀⠀⠀⠀⠀⠀⠀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⠀⠀⠀⠀⠀⠀⠀⠀⠀⠀⠀⠀⠀⠀⠀⠀⠀⠀⠀⠀⠀⠀⠀⠀⠀⠀⠀⠀⠀⠀⠀⠀⠀⠀⠀⠹⣿⣿⣿⣿⣿⣿⣿⣿⣿⣷⣦⣄⠀⠀⠀⠀⠀⠀⠀⠀⠀⠀⠀⠀⠀⠀⠀⠀⠀⠀⠀⠀⠀⠀⠀⠀⠀⠀⠀⠀⠀⠀⠀⠀⠀⠀⠀⠀⠀⠀⠀⠀⠀⠀⠀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⠀⠀⠀⠀⠀⠀⠀⠀⠀⠀⠀⠀⠀⠀⠀⠀⠀⠀⠀⠀⠀⠀⠀⠀⠀⠀⠀⠀⠀⠀⠀⠀⠀⠀⠹⠿⠿⢿⣿⣿⣿⣿⣿⣿⣿⣿⣿⣿⣿⣿⣿⣿⡄⠀⠀⠀⠀⠀⠀⠀⠀⠀⠀⠀⠀⠀⠀⠀⠀⠀⠀⠀⠀⠀⠀⠀⠀⠀⠀⠀⠀⠀⠀⠀⠀⠀⠀⠀⠀⠀⠀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⠀⠀⠀⠀⠀⠀⠀⠀⠀⠀⠀⠀⠀⠀⠀⠀⠀⠀⠀⠀⠀⠀⠀⠀⠀⠀⠀⠀⠀⠀⠀⠀⠀⠀⠀⠀⠀⠀⠘⠻⣿⡿⣿⣿⣿⣿⣿⣿⣿⣿⣿⣿⣿⠀⠀⠀⠀⠀⠀⠀⠀⠀⠀⠀⠀⠀⠀⠀⠀⠀⠀⠀⠀⠀⠀⠀⠀⠀⠀⠀⠀⠀⠀⠀⠀⠀⠀⠀⠀⠀⠀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⠀⠀⠀⠀⠀⠀⠀⠀⠀⠀⠀⠀⠀⠀⠀⠀⠀⠀⠀⠀⠀⠀⠀⠀⠀⠀⠀⠀⠀⠀⠀⠀⠀⢀⣠⣴⣾⣿⣿⣿⣿⣿⣿⣿⣿⣿⣿⣿⣿⣿⣿⣿⣿⣿⣿⣿⣿⡇⠀⠀⠀⠀⠀⠀⠀⠀⠀⠀⠀⠀⠀⠀⠀⠀⠀⠀⠀⠀⠀⠀⠀⠀⠀⠀⠀⠀⠀⠀⠀⠀⠀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⠀⠀⠀⠀⠀⠀⠀⠀⠀⠀⠀⠀⠀⠀⠀⠀⠀⠀⠀⠀⠀⠀⠀⠀⠀⠀⠀⠀⠀⢠⣴⣶⣾⣿⣿⣿⣿⣿⣿⣿⣿⣿⣿⣿⣿⣿⣿⣿⣿⣿⣿⣿⣿⣿⣿⣿⣿⡇⠀⠀⠀⠀⠀⠀⠀⠀⠀⠀⠀⠀⠀⠀⠀⠀⠀⠀⠀⠀⠀⠀⠀⠀⠀⠀⠀⠀⠀⠀⠀⠀⠀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⠀⠀⠀⠀⠀⠀⠀⠀⠀⠀⠀⠀⠀⠀⠀⠀⠀⠀⠀⠀⠀⠀⠀⠀⠀⠀⠀⢀⣼⣿⣿⣿⣿⣿⣿⣿⠿⠋⢻⣼⣿⣿⣿⣿⣿⣿⣿⣿⣿⣿⣿⣿⣿⣿⣿⣿⣿⠇⠀⠀⠀⠀⠀⠀⠀⠀⠀⠀⠀⠀⠀⠀⠀⠀⠀⠀⠀⠀⠀⠀⠀⠀⠀⠀⠀⠀⠀⠀⠀⠀⠀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⠀⠀⠀⠀⠀⠀⠀⠀⠀⠀⠀⠀⠀⠀⠀⠀⠀⠀⠀⠀⠀⠀⠀⠀⠀⣀⣴⣿⣿⣿⣿⣿⣿⠿⠋⠀⠀⠀⢸⣿⣿⣿⣿⣿⣿⣿⣿⣿⣿⣿⣿⣿⣿⣿⣿⣿⠘⠀⠀⠀⠀⠀⠀⠀⠀⠀⠀⠀⠀⠀⠀⠀⠀⠀⠀⠀⠀⠀⠀⠀⠀⠀⠀⠀⠀⠀⠀⠀⠀⠀⠀</a:t>
            </a:r>
            <a:br/>
            <a:r>
              <a:t>⠀⠀⠀⠀⠀⠀⠀⠀⠀⠀⠀⠀⠀⠀⠀⠀⠀⠀⠀⠀⠀⠀⠀⠀⠾⣿⣿⣿⣿⣿⠏⠈⠁⠀⠀⠀⠀⠀⢠⣿⣿⣿⣿⣿⣿⣿⣿⣿⣿⣿⣿⣿⣿⣿⡟⠋⠁⠀⠀⠀⠀⠀⠀⠀⠀⠀⠀⠀⠀⠀⠀⠀⠀⠀⠀⠀⠀⠀⠀⠀⠀⠀⠀⠀⠀⠀⠀⠀⠀⠀⠀</a:t>
            </a:r>
            <a:br/>
            <a:r>
              <a:t>⠀⠀⠀⠀⠀⠀⠀⠀⠀⠀⠀⠀⠀⠀⠀⠀⠀⠀⠀⠀⠀⠀⠀⠀⣸⣿⣿⣿⣿⠏⠀⠀⠀⠀⠀⠀⠀⠀⢸⣿⣿⣿⣿⣿⣿⣿⣿⣿⣿⣿⣿⣿⣿⣿⠃⠀⠀⠀⠀⠀⠀⠀⠀⠀⠀⠀⠀⠀⠀⠀⠀⠀⠀⠀⠀⠀⠀⠀⠀⠀⠀⠀⠀⠀⠀⠀⠀⠀⠀⠀⠀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⠀⠀⠀⠀⠀⠀⠀⠀⠀⠀⠀⠀⠀⠀⠀⠀⠀⠀⠀⠀⠀⠀⠀⢰⡟⣿⢻⣿⡏⠀⠀⠀⠀⠀⠀⠀⠀⠀⢸⣿⣿⣿⣿⣿⣿⣿⣿⣿⣿⣿⣿⣿⣿⡿⠀⠀⠀⠀⠀⠀⠀⠀⠀⠀⠀⠀⠀⠀⠀⠀⠀⠀⠀⠀⠀⠀⠀⠀⠀⠀⠀⠀⠀⠀⠀⠀⠀⠀⠀⠀⠀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⠀⠀⠀⠀⠀⠀⠀⠀⠀⠀⠀⠀⠀⠀⠀⠀⠀⠀⠀⠀⠀⠀⠀⠘⠁⠻⠈⠃⠉⠀⠀⠀⠀⠀⠀⠀⠀⠀⢸⣿⣿⣿⣿⣿⣿⣿⣿⣿⣿⣿⣿⣿⣿⡇⠀⠀⠀⠀⠀⠀⠀⠀⠀⠀⠀⠀⠀⠀⠀⠀⠀⠀⠀⠀⠀⠀⠀⠀⠀⠀⠀⠀⠀⠀⠀⠀⠀⠀⠀⠀⠀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⠀⠀⠀⠀⠀⠀⠀⠀⠀⠀⠀⠀⠀⠀⠀⠀⠀⠀⠀⠀⠀⠀⠀⠀⠀⠀⠀⠀⠀⠀⠀⠀⠀⠀⠀⠀⠀⠀⢀⠀⣰⣦⣄⠀⠀⠀⠀⠀⠀⠀⠀⠀⠀⠀⠀⠀⠀⠀⠀⠀⠀⠀⠀⠀⠀⠀⠀⠀⠀⠀⠀⠀⠀⠀⠀⠀⠀⠀⠀⠀⠀⠀⠀⠀⠀⠀⠀⠀⠀⠀⠀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⠀⠀⠀⠀⠀⠀⠀⠀⠀⠀⠀⠀⠀⠀⠀⠀⠀⠀⠀⠀⠀⠀⠀⠀⠀⠀⠀⠀⠀⠀⠀⠀⠀⠀⠀⠀⠀⠀⢸⣷⣿⣿⣿⣧⡀⠀⠀⠀⠀⠀⠀⠀⠀⠀⠀⠀⠀⠀⠀⠀⠀⠀⠀⠀⠀⠀⠀⠀⠀⠀⠀⠀⠀⠀⠀⠀⠀⠀⠀⠀⠀⠀⠀⠀⠀⠀⠀⠀⠀⠀⠀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⠀⠀⠀⠀⠀⠀⠀⠀⠀⠀⠀⠀⠀⠀⠀⠀⠀⠀⠀⠀⠀⠀⠀⠀⠀⠀⠀⠀⠀⠀⠀⠀⠀⠀⠀⣠⣤⣤⣨⣿⣿⣿⣿⣿⣿⣆⠀⠀⠀⠀⠀⠀⠀⠀⠀⠀⠀⠀⠀⠀⠀⠀⠀⠀⠀⠀⠀⠀⠀⠀⠀⠀⠀⠀⠀⠀⠀⠀⠀⠀⠀⠀⠀⠀⠀⠀⠀⠀⠀⠀⠀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⠀⠀⠀⠀⠀⠀⠀⠀⠀⠀⠀⠀⠀⠀⠀⠀⠀⠀⠀⠀⠀⠀⠀⠀⠀⠀⠀⠀⠀⠀⠀⠀⠀⠀⢀⣴⣿⣿⣿⣿⣿⣿⣿⣿⣿⣿⣿⣿⣷⡄⠀⠀⠀⠀⠀⠀⠀⠀⠀⠀⠀⠀⠀⠀⠀⠀⠀⠀⠀⠀⠀⠀⠀⠀⠀⠀⠀⠀⠀⠀⠀⠀⠀⠀⠀⠀⠀⠀⠀⠀⠀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⠀⠀⠀⠀⠀⠀⠀⠀⠀⠀⠀⠀⠀⠀⠀⠀⠀⠀⠀⠀⠀⠀⠀⠀⠀⠀⠀⠀⠀⠀⠀⠀⠀⠾⣿⣿⣿⣿⣿⣿⣿⣿⣿⣿⣿⣿⣿⣿⣿⣿⣿⣧⠀⠀⠀⠀⠀⠀⠀⠀⠀⠀⠀⠀⠀⠀⠀⠀⠀⠀⠀⠀⠀⠀⠀⠀⠀⠀⠀⠀⠀⠀⠀⠀⠀⠀⠀⠀⠀⠀⠀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⠀⠀⠀⠀⠀⠀⠀⠀⠀⠀⠀⠀⠀⠀⠀⠀⠀⠀⠀⠀⠀⠀⠀⠀⠀⠀⠀⠀⠀⠀⠀⠀⠀⠀⠙⠿⠿⢿⣿⣿⣿⣿⣿⣿⣿⣿⣿⣿⣿⣿⣿⣿⡄⠀⠀⠀⠀⠀⠀⠀⠀⠀⠀⠀⠀⠀⠀⠀⠀⠀⠀⠀⠀⠀⠀⠀⠀⠀⠀⠀⠀⠀⠀⠀⠀⠀⠀⠀⠀⠀⠀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⠀⠀⠀⠀⠀⠀⠀⠀⠀⠀⠀⠀⠀⠀⠀⠀⠀⠀⠀⠀⠀⠀⠀⠀⠀⠀⠀⠀⠀⠀⠀⠀⠀⠀⠀⠀⠀⢼⣿⣿⣿⣿⣿⣿⣿⣿⣿⣿⣿⣿⣿⣿⣇⠀⠀⠀⠀⠀⠀⠀⠀⠀⠀⠀⠀⠀⠀⠀⠀⠀⠀⠀⠀⠀⠀⠀⠀⠀⠀⠀⠀⠀⠀⠀⠀⠀⠀⠀⠀⠀⠀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⠀⠀⠀⠀⠀⠀⠀⠀⠀⠀⠀⠀⠀⠀⠀⠀⠀⠀⠀⠀⠀⠀⠀⠀⠀⠀⠀⠀⠀⠀⠀⠀⠀⠀⠀⠀⠀⠀⠘⠻⣿⡿⣿⣿⣿⣿⣿⣿⣿⣿⣿⣿⣿⠀⠀⠀⠀⠀⠀⠀⠀⠀⠀⠀⠀⠀⠀⠀⠀⠀⠀⠀⠀⠀⠀⠀⠀⠀⠀⠀⠀⠀⠀⠀⠀⠀⠀⠀⠀⠀⠀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⠀⠀⠀⠀⠀⠀⠀⠀⠀⠀⠀⠀⠀⠀⠀⠀⠀⠀⠀⠀⠀⠀⠀⠀⠀⠀⠀⠀⠀⠀⠀⠀⢀⣠⣴⣶⣿⣿⣿⣿⣿⣿⣿⣿⣿⣿⣿⣿⣿⣿⣿⣿⣿⣿⣿⣿⣿⡇⠀⠀⠀⠀⠀⠀⠀⠀⠀⠀⠀⠀⠀⠀⠀⠀⠀⠀⠀⠀⠀⠀⠀⠀⠀⠀⠀⠀⠀⠀⠀⠀⠀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⠀⠀⠀⠀⠀⠀⠀⠀⠀⠀⠀⠀⠀⠀⠀⠀⠀⠀⠀⠀⠀⠀⠀⠀⠀⠀⠀⠀⢀⣴⣾⣿⣿⣿⣿⣿⣿⣿⣿⣿⣿⣿⣿⣿⣿⣿⣿⣿⣿⣿⣿⣿⣿⣿⣿⣿⣿⡇⠀⠀⠀⠀⠀⠀⠀⠀⠀⠀⠀⠀⠀⠀⠀⠀⠀⠀⠀⠀⠀⠀⠀⠀⠀⠀⠀⠀⠀⠀⠀⠀⠀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⠀⠀⠀⠀⠀⠀⠀⠀⠀⠀⠀⠀⠀⠀⠀⠀⠀⠀⠀⠀⠀⠀⠀⠀⠀⠀⢀⣴⣿⣿⣿⣿⣿⣿⣿⠿⠛⠉⢹⣼⣿⣿⣿⣿⣿⣿⣿⣿⣿⣿⣿⣿⣿⣿⣿⣿⣿⠃⠀⠀⠀⠀⠀⠀⠀⠀⠀⠀⠀⠀⠀⠀⠀⠀⠀⠀⠀⠀⠀⠀⠀⠀⠀⠀⠀⠀⠀⠀⠀⠀⠀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⠀⠀⠀⠀⠀⠀⠀⠀⠀⠀⠀⠀⠀⠀⠀⠀⠀⠀⠀⠀⠀⠀⠀⢀⣤⣶⣿⣿⣿⣿⡿⣿⡿⠋⠁⠀⠀⠀⢸⣿⣿⣿⣿⣿⣿⣿⣿⣿⣿⣿⣿⣿⣿⣿⣿⣿⡞⠀⠀⠀⠀⠀⠀⠀⠀⠀⠀⠀⠀⠀⠀⠀⠀⠀⠀⠀⠀⠀⠀⠀⠀⠀⠀⠀⠀⠀⠀⠀⠀⠀⠀</a:t>
            </a:r>
            <a:br/>
            <a:r>
              <a:t>⠀⠀⠀⠀⠀⠀⠀⠀⠀⠀⠀⠀⠀⠀⠀⠀⠀⠀⠀⠀⠀⠀⠀⠈⣹⣿⣿⣿⣿⡿⠀⠀⠀⠀⠀⠀⠀⠀⢠⣿⣿⣿⣿⣿⣿⣿⣿⣿⣿⣿⣿⣿⣿⣿⡟⠇⠁⠀⠀⠀⠀⠀⠀⠀⠀⠀⠀⠀⠀⠀⠀⠀⠀⠀⠀⠀⠀⠀⠀⠀⠀⠀⠀⠀⠀⠀⠀⠀⠀⠀⠀</a:t>
            </a:r>
            <a:br/>
            <a:r>
              <a:t>⠀⠀⠀⠀⠀⠀⠀⠀⠀⠀⠀⠀⠀⠀⠀⠀⠀⠀⠀⠀⠀⠀⠀⣰⣿⣿⣿⣿⡟⠀⠀⠀⠀⠀⠀⠀⠀⠀⢸⣿⣿⣿⣿⣿⣿⣿⣿⣿⣿⣿⣿⣿⣿⣿⠃⠀⠀⠀⠀⠀⠀⠀⠀⠀⠀⠀⠀⠀⠀⠀⠀⠀⠀⠀⠀⠀⠀⠀⠀⠀⠀⠀⠀⠀⠀⠀⠀⠀⠀⠀⠀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⠀⠀⠀⠀⠀⠀⠀⠀⠀⠀⠀⠀⠀⠀⠀⠀⠀⠀⠀⠀⠀⠀⢠⡿⢸⡇⣿⢿⠀⠀⠀⠀⠀⠀⠀⠀⠀⠀⢸⣿⣿⣿⣿⣿⣿⣿⣿⣿⣿⣿⣿⣿⣿⡿⠀⠀⠀⠀⠀⠀⠀⠀⠀⠀⠀⠀⠀⠀⠀⠀⠀⠀⠀⠀⠀⠀⠀⠀⠀⠀⠀⠀⠀⠀⠀⠀⠀⠀⠀⠀⠀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⠀⠀⠀⠀⠀⠀⠀⠀⠀⠀⠀⠀⠀⠀⠀⠀⠀⠀⠀⠀⠀⠀⠀⠀⠈⠃⠉⠀⠀⠀⠀⠀⠀⠀⠀⠀⠀⠀⢸⣿⣿⣿⣿⣿⣿⣿⣿⣿⣿⣿⣿⣿⣿⡇⠀⠀⠀⠀⠀⠀⠀⠀⠀⠀⠀⠀⠀⠀⠀⠀⠀⠀⠀⠀⠀⠀⠀⠀⠀⠀⠀⠀⠀⠀⠀⠀⠀⠀⠀⠀⠀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⠀⠀⠀⠀⠀⠀⠀⠀⠀⠀⠀⠀⠀⠀⠀⠀⠀⠀⠀⠀⠀⠀⠀⠀⠀⠀⠀⠀⠀⠀⠀⠀⠀⠀⠀⠀⠀⠀⠀⣀⢀⣶⣦⡀⠀⠀⠀⠀⠀⠀⠀⠀⠀⠀⠀⠀⠀⠀⠀⠀⠀⠀⠀⠀⠀⠀⠀⠀⠀⠀⠀⠀⠀⠀⠀⠀⠀⠀⠀⠀⠀⠀⠀⠀⠀⠀⠀⠀⠀⠀⠀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⠀⠀⠀⠀⠀⠀⠀⠀⠀⠀⠀⠀⠀⠀⠀⠀⠀⠀⠀⠀⠀⠀⠀⠀⠀⠀⠀⠀⠀⠀⠀⠀⠀⠀⠀⠀⠀⠀⠀⣿⣾⣿⣿⣿⣆⠀⠀⠀⠀⠀⠀⠀⠀⠀⠀⠀⠀⠀⠀⠀⠀⠀⠀⠀⠀⠀⠀⠀⠀⠀⠀⠀⠀⠀⠀⠀⠀⠀⠀⠀⠀⠀⠀⠀⠀⠀⠀⠀⠀⠀⠀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⠀⠀⠀⠀⠀⠀⠀⠀⠀⠀⠀⠀⠀⠀⠀⠀⠀⠀⠀⠀⠀⠀⠀⠀⠀⠀⠀⠀⠀⠀⠀⠀⠀⠀⠀⢠⣤⣶⣤⣿⣿⣿⣿⣿⣿⣧⠀⠀⠀⠀⠀⠀⠀⠀⠀⠀⠀⠀⠀⠀⠀⠀⠀⠀⠀⠀⠀⠀⠀⠀⠀⠀⠀⠀⠀⠀⠀⠀⠀⠀⠀⠀⠀⠀⠀⠀⠀⠀⠀⠀⠀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⠀⠀⠀⠀⠀⠀⠀⠀⠀⠀⠀⠀⠀⠀⠀⠀⠀⠀⠀⠀⠀⠀⠀⠀⠀⠀⠀⠀⠀⠀⠀⠀⠀⠀⠀⠀⢿⣿⣿⣿⣿⣿⣿⣿⣿⣿⣧⣄⡀⠀⠀⠀⠀⠀⠀⠀⠀⠀⠀⠀⠀⠀⠀⠀⠀⠀⠀⠀⠀⠀⠀⠀⠀⠀⠀⠀⠀⠀⠀⠀⠀⠀⠀⠀⠀⠀⠀⠀⠀⠀⠀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⠀⠀⠀⠀⠀⠀⠀⠀⠀⠀⠀⠀⠀⠀⠀⠀⠀⠀⠀⠀⠀⠀⠀⠀⠀⠀⠀⠀⠀⠀⠀⠀⠀⠜⣿⣿⣿⣿⣿⣿⣿⣿⣿⣿⣿⣿⣿⣿⣿⣿⣿⣷⠀⠀⠀⠀⠀⠀⠀⠀⠀⠀⠀⠀⠀⠀⠀⠀⠀⠀⠀⠀⠀⠀⠀⠀⠀⠀⠀⠀⠀⠀⠀⠀⠀⠀⠀⠀⠀⠀⠀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⠀⠀⠀⠀⠀⠀⠀⠀⠀⠀⠀⠀⠀⠀⠀⠀⠀⠀⠀⠀⠀⠀⠀⠀⠀⠀⠀⠀⠀⠀⠀⠀⠀⠀⠙⠛⠛⢿⣿⣿⣿⣿⣿⣿⣿⣿⣿⣿⣿⣿⣿⣿⡆⠀⠀⠀⠀⠀⠀⠀⠀⠀⠀⠀⠀⠀⠀⠀⠀⠀⠀⠀⠀⠀⠀⠀⠀⠀⠀⠀⠀⠀⠀⠀⠀⠀⠀⠀⠀⠀⠀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⠀⠀⠀⠀⠀⠀⠀⠀⠀⠀⠀⠀⠀⠀⠀⠀⠀⠀⠀⠀⠀⠀⠀⠀⠀⠀⠀⠀⠀⠀⠀⠀⠀⠀⠀⠀⠀⠼⣿⣿⣿⣿⣿⣿⣿⣿⣿⣿⣿⣿⣿⣿⣧⠀⠀⠀⠀⠀⠀⠀⠀⠀⠀⠀⠀⠀⠀⠀⠀⠀⠀⠀⠀⠀⠀⠀⠀⠀⠀⠀⠀⠀⠀⠀⠀⠀⠀⠀⠀⠀⠀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⠀⠀⠀⠀⠀⠀⠀⠀⠀⠀⠀⠀⠀⠀⠀⠀⠀⠀⠀⠀⠀⠀⠀⠀⠀⠀⠀⠀⠀⠀⠀⠀⠀⠀⠀⠀⠀⣿⣿⣿⣿⣿⣿⣿⣿⣿⣿⣿⣿⣿⣿⣿⣿⣿⣿⣿⣿⡗⠀⠀⠀⠀⠀⠀⠀⠀⠀⠀⠀⠀⠀⠀⠀⠀⠀⠀⠀⠀⠀⠀⠀⠀⠀⠀⠀⠀⠀⠀⠀⠀⠀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⠀⠀⠀⠀⠀⠀⠀⠀⠀⠀⠀⠀⠀⠀⠀⠀⠀⠀⠀⠀⠀⠀⠀⠀⠀⠀⠀⠀⠀⠀⠀⠀⠀⠀⠀⢀⣀⣿⣿⣿⣿⣿⣿⣿⣿⣿⣿⣿⣿⣿⣿⣿⣿⣿⣿⣿⣿⠇⠀⠀⠀⠀⠀⠀⠀⠀⠀⠀⠀⠀⠀⠀⠀⠀⠀⠀⠀⠀⠀⠀⠀⠀⠀⠀⠀⠀⠀⠀⠀⠀⠀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⠀⠀⠀⠀⠀⠀⠀⠀⠀⠀⠀⠀⠀⠀⠀⠀⠀⠀⠀⠀⠀⠀⠀⠀⠀⠀⠀⠀⠀⣀⣠⣤⣤⣶⣾⣿⣿⣿⣿⣿⣿⣿⣿⣿⣿⣿⣿⣿⣿⣿⣿⣿⣿⣿⣿⣿⣿⠀⠀⠀⠀⠀⠀⠀⠀⠀⠀⠀⠀⠀⠀⠀⠀⠀⠀⠀⠀⠀⠀⠀⠀⠀⠀⠀⠀⠀⠀⠀⠀⠀⠀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⠀⠀⠀⠀⠀⠀⠀⠀⠀⠀⠀⠀⠀⠀⠀⠀⠀⠀⠀⠀⠀⠀⠀⠀⠀⠀⢀⣴⣾⣿⣿⣿⣿⣿⣿⣿⣿⣿⣿⢿⣿⣿⣿⣿⣿⣿⣿⣿⣿⣿⣿⣿⣿⣿⣿⣿⣿⠀⠀⠀⠀⠀⠀⠀⠀⠀⠀⠀⠀⠀⠀⠀⠀⠀⠀⠀⠀⠀⠀⠀⠀⠀⠀⠀⠀⠀⠀⠀⠀⠀⠀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⠀⠀⠀⠀⠀⠀⠀⠀⠀⠀⠀⠀⠀⠀⠀⠀⠀⠀⠀⠀⠀⠀⢀⣠⣤⣾⣿⣿⣿⣿⣿⣿⣿⡿⠟⠋⠉⠀⢹⣾⣿⣿⣿⣿⣿⣿⣿⣿⣿⣿⣿⣿⣿⣿⣿⣿⡿⠀⠀⠀⠀⠀⠀⠀⠀⠀⠀⠀⠀⠀⠀⠀⠀⠀⠀⠀⠀⠀⠀⠀⠀⠀⠀⠀⠀⠀⠀⠀⠀⠀⠀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⠀⠀⠀⠀⠀⠀⠀⠀⠀⠀⠀⠀⠀⠀⠀⠀⠀⠀⠀⠀⠀⠀⠈⢩⣿⣿⣿⣿⣿⠏⠛⠋⠁⠀⠀⠀⠀⠀⢸⣿⣿⣿⣿⣿⣿⣿⣿⣿⣿⣿⣿⣿⣿⣿⣿⣿⠃⠀⠀⠀⠀⠀⠀⠀⠀⠀⠀⠀⠀⠀⠀⠀⠀⠀⠀⠀⠀⠀⠀⠀⠀⠀⠀⠀⠀⠀⠀⠀⠀⠀⠀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⠀⠀⠀⠀⠀⠀⠀⠀⠀⠀⠀⠀⠀⠀⠀⠀⠀⠀⠀⠀⠀⠀⣰⣿⣿⣿⣿⣿⠏⠀⠀⠀⠀⠀⠀⠀⠀⠀⢠⣿⣿⣿⣿⣿⣿⣿⣿⣿⣿⣿⣿⣿⣿⣿⣿⠈⠀⠀⠀⠀⠀⠀⠀⠀⠀⠀⠀⠀⠀⠀⠀⠀⠀⠀⠀⠀⠀⠀⠀⠀⠀⠀⠀⠀⠀⠀⠀⠀⠀⠀⠀</a:t>
            </a:r>
            <a:br/>
            <a:r>
              <a:t>⠀⠀⠀⠀⠀⠀⠀⠀⠀⠀⠀⠀⠀⠀⠀⠀⠀⠀⠀⠀⠀⢰⡟⣼⢯⡿⣿⠃⠀⠀⠀⠀⠀⠀⠀⠀⠀⠀⢸⣿⣿⣿⣿⣿⣿⣿⣿⣿⣿⣿⣿⣿⣿⣿⠃⠀⠀⠀⠀⠀⠀⠀⠀⠀⠀⠀⠀⠀⠀⠀⠀⠀⠀⠀⠀⠀⠀⠀⠀⠀⠀⠀⠀⠀⠀⠀⠀⠀⠀⠀⠀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⠀⠀⠀⠀⠀⠀⠀⠀⠀⠀⠀⠀⠀⠀⠀⠀⠀⠀⠀⠀⠀⠈⠀⠛⠈⠃⠉⠀⠀⠀⠀⠀⠀⠀⠀⠀⠀⠀⠸⣿⣿⣿⣿⣿⣿⣿⣿⣿⣿⣿⣿⣿⣿⡿⠀⠀⠀⠀⠀⠀⠀⠀⠀⠀⠀⠀⠀⠀⠀⠀⠀⠀⠀⠀⠀⠀⠀⠀⠀⠀⠀⠀⠀⠀⠀⠀⠀⠀⠀⠀⠀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⠀⠀⠀⠀⠀⠀⠀⠀⠀⠀⠀⠀⠀⠀⠀⠀⠀⠀⠀⠀⠀⠀⠀⠀⠀⠀⠀⠀⠀⠀⠀⠀⠀⠀⠀⠀⠀⠀⠀⢀⠀⣼⣦⡄⠀⠀⠀⠀⠀⠀⠀⠀⠀⠀⠀⠀⠀⠀⠀⠀⠀⠀⠀⠀⠀⠀⠀⠀⠀⠀⠀⠀⠀⠀⠀⠀⠀⠀⠀⠀⠀⠀⠀⠀⠀⠀⠀⠀⠀⠀⠀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⠀⠀⠀⠀⠀⠀⠀⠀⠀⠀⠀⠀⠀⠀⠀⠀⠀⠀⠀⠀⠀⠀⠀⠀⠀⠀⠀⠀⠀⠀⠀⠀⠀⠀⠀⠀⠀⠀⠀⢸⣿⣿⣿⣿⣦⡀⠀⠀⠀⠀⠀⠀⠀⠀⠀⠀⠀⠀⠀⠀⠀⠀⠀⠀⠀⠀⠀⠀⠀⠀⠀⠀⠀⠀⠀⠀⠀⠀⠀⠀⠀⠀⠀⠀⠀⠀⠀⠀⠀⠀⠀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⠀⠀⠀⠀⠀⠀⠀⠀⠀⠀⠀⠀⠀⠀⠀⠀⠀⠀⠀⠀⠀⠀⠀⠀⠀⠀⠀⠀⠀⠀⠀⠀⠀⠀⠀⠀⣤⣶⣦⣼⣿⣿⣿⣿⣿⣷⡀⠀⠀⠀⠀⠀⠀⠀⠀⠀⠀⠀⠀⠀⠀⠀⠀⠀⠀⠀⠀⠀⠀⠀⠀⠀⠀⠀⠀⠀⠀⠀⠀⠀⠀⠀⠀⠀⠀⠀⠀⠀⠀⠀⠀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⠀⠀⠀⠀⠀⠀⠀⠀⠀⠀⠀⠀⠀⠀⠀⠀⠀⠀⠀⠀⠀⠀⠀⠀⠀⠀⠀⠀⠀⠀⠀⠀⠀⠀⠀⠀⢻⣿⣿⣿⣿⣿⣿⣿⣿⣿⣧⣄⡀⠀⠀⠀⠀⠀⠀⠀⠀⠀⠀⠀⠀⠀⠀⠀⠀⠀⠀⠀⠀⠀⠀⠀⠀⠀⠀⠀⠀⠀⠀⠀⠀⠀⠀⠀⠀⠀⠀⠀⠀⠀⠀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⠀⠀⠀⠀⠀⠀⠀⠀⠀⠀⠀⠀⠀⠀⠀⠀⠀⠀⠀⠀⠀⠀⠀⠀⠀⠀⠀⠀⠀⠀⠀⠀⠀⠀⠈⠛⠛⢿⣿⣿⣿⣿⣿⣿⣿⣿⣿⣿⣿⣿⣿⣿⡆⠀⠀⠀⠀⠀⠀⠀⠀⠀⠀⠀⠀⠀⠀⠀⠀⠀⠀⠀⠀⠀⠀⠀⠀⠀⠀⠀⠀⠀⠀⠀⠀⠀⠀⠀⠀⠀⠀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⠀⠀⠀⠀⠀⠀⠀⠀⠀⠀⠀⠀⠀⠀⠀⠀⠀⠀⠀⠀⠀⠀⠀⠀⠀⠀⠀⠀⠀⠀⠀⠀⠀⠀⠀⠀⠀⠼⣿⣿⣿⣿⣿⣿⣿⣿⣿⣿⣿⣿⣿⣿⣧⠀⠀⠀⠀⠀⠀⠀⠀⠀⠀⠀⠀⠀⠀⠀⠀⠀⠀⠀⠀⠀⠀⠀⠀⠀⠀⠀⠀⠀⠀⠀⠀⠀⠀⠀⠀⠀⠀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⠀⠀⠀⠀⠀⠀⠀⠀⠀⠀⠀⠀⠀⠀⠀⠀⠀⠀⠀⠀⠀⠀⠀⠀⠀⠀⠀⠀⠀⠀⠀⠀⠀⠀⠀⠀⠀⠀⢨⣿⣿⣿⣿⣿⣿⣿⣿⣿⣿⣿⣿⣿⣿⣿⣷⡀⠀⠀⠀⠀⠀⠀⠀⠀⠀⠀⠀⠀⠀⠀⠀⠀⠀⠀⠀⠀⠀⠀⠀⠀⠀⠀⠀⠀⠀⠀⠀⠀⠀⠀⠀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⠀⠀⠀⠀⠀⠀⠀⠀⠀⠀⠀⠀⠀⠀⠀⠀⠀⠀⠀⠀⠀⠀⠀⠀⠀⠀⠀⠀⠀⠀⠀⠀⠀⠀⠀⣀⣠⣿⣿⣿⣿⣿⣿⣿⣿⣿⣿⣿⣿⣿⣿⣿⣿⣿⣿⣿⣿⠃⠀⠀⠀⠀⠀⠀⠀⠀⠀⠀⠀⠀⠀⠀⠀⠀⠀⠀⠀⠀⠀⠀⠀⠀⠀⠀⠀⠀⠀⠀⠀⠀⠀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⠀⠀⠀⠀⠀⠀⠀⠀⠀⠀⠀⠀⠀⠀⠀⠀⠀⠀⠀⠀⠀⠀⠀⠀⠀⠀⠀⠀⣠⣤⣴⣶⣶⣾⣿⣿⣿⣿⣿⣿⣿⣿⣿⣿⣿⣿⣿⣿⣿⣿⣿⣿⣿⣿⣿⣿⣿⠀⠀⠀⠀⠀⠀⠀⠀⠀⠀⠀⠀⠀⠀⠀⠀⠀⠀⠀⠀⠀⠀⠀⠀⠀⠀⠀⠀⠀⠀⠀⠀⠀⠀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⠀⠀⠀⠀⠀⠀⠀⠀⠀⠀⠀⠀⠀⠀⠀⠀⠀⠀⠀⠀⠀⠀⠀⠀⠀⣀⣴⣿⣿⣿⣿⣿⣿⣿⣿⣿⣿⣿⣿⢿⣿⣿⣿⣿⣿⣿⣿⣿⣿⣿⣿⣿⣿⣿⣿⣿⡿⠀⠀⠀⠀⠀⠀⠀⠀⠀⠀⠀⠀⠀⠀⠀⠀⠀⠀⠀⠀⠀⠀⠀⠀⠀⠀⠀⠀⠀⠀⠀⠀⠀⠀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⠀⠀⠀⠀⠀⠀⠀⠀⠀⠀⠀⠀⠀⠀⠀⠀⠀⠀⠀⠀⠀⠠⠶⢾⣿⣿⣿⣿⣿⣿⣿⣿⡿⠟⠋⠉⠀⠀⢹⣾⣿⣿⣿⣿⣿⣿⣿⣿⣿⣿⣿⣿⣿⣿⣿⣿⡇⠀⠀⠀⠀⠀⠀⠀⠀⠀⠀⠀⠀⠀⠀⠀⠀⠀⠀⠀⠀⠀⠀⠀⠀⠀⠀⠀⠀⠀⠀⠀⠀⠀⠀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⠀⠀⠀⠀⠀⠀⠀⠀⠀⠀⠀⠀⠀⠀⠀⠀⠀⠀⠀⠀⠀⠀⢠⣾⣿⣿⣿⣿⡿⠈⠉⠁⠀⠀⠀⠀⠀⠀⢸⣿⣿⣿⣿⣿⣿⣿⣿⣿⣿⣿⣿⣿⣿⣿⣿⡿⠀⠀⠀⠀⠀⠀⠀⠀⠀⠀⠀⠀⠀⠀⠀⠀⠀⠀⠀⠀⠀⠀⠀⠀⠀⠀⠀⠀⠀⠀⠀⠀⠀⠀⠀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⠀⠀⠀⠀⠀⠀⠀⠀⠀⠀⠀⠀⠀⠀⠀⠀⠀⠀⠀⠀⠀⣠⡟⣿⢿⣿⣿⠟⠀⠀⠀⠀⠀⠀⠀⠀⠀⠀⢠⣿⣿⣿⣿⣿⣿⣿⣿⣿⣿⣿⣿⣿⣿⣿⡟⠃⠀⠀⠀⠀⠀⠀⠀⠀⠀⠀⠀⠀⠀⠀⠀⠀⠀⠀⠀⠀⠀⠀⠀⠀⠀⠀⠀⠀⠀⠀⠀⠀⠀⠀⠀</a:t>
            </a:r>
            <a:br/>
            <a:r>
              <a:t>⠀⠀⠀⠀⠀⠀⠀⠀⠀⠀⠀⠀⠀⠀⠀⠀⠀⠀⠀⠀⠰⠟⢸⡏⣾⢹⠇⠀⠀⠀⠀⠀⠀⠀⠀⠀⠀⠀⢸⣿⣿⣿⣿⣿⣿⣿⣿⣿⣿⣿⣿⣿⣿⣿⠃⠀⠀⠀⠀⠀⠀⠀⠀⠀⠀⠀⠀⠀⠀⠀⠀⠀⠀⠀⠀⠀⠀⠀⠀⠀⠀⠀⠀⠀⠀⠀⠀⠀⠀⠀⠀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⠀⠀⠀⠀⠀⠀⠀⠀⠀⠀⠀⠀⠀⠀⠀⠀⠀⠀⠀⠀⠀⠀⠀⠀⠀⠀⠀⠀⠀⠀⠀⠀⠀⠀⠀⠀⠀⠀⠀⠀⡄⢠⣷⣦⡀⠀⠀⠀⠀⠀⠀⠀⠀⠀⠀⠀⠀⠀⠀⠀⠀⠀⠀⠀⠀⠀⠀⠀⠀⠀⠀⠀⠀⠀⠀⠀⠀⠀⠀⠀⠀⠀⠀⠀⠀⠀⠀⠀⠀⠀⠀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⠀⠀⠀⠀⠀⠀⠀⠀⠀⠀⠀⠀⠀⠀⠀⠀⠀⠀⠀⠀⠀⠀⠀⠀⠀⠀⠀⠀⠀⠀⠀⠀⠀⠀⠀⠀⢤⣴⣶⣼⣿⣿⣿⣿⣿⣿⣆⠀⠀⠀⠀⠀⠀⠀⠀⠀⠀⠀⠀⠀⠀⠀⠀⠀⠀⠀⠀⠀⠀⠀⠀⠀⠀⠀⠀⠀⠀⠀⠀⠀⠀⠀⠀⠀⠀⠀⠀⠀⠀⠀⠀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⠀⠀⠀⠀⠀⠀⠀⠀⠀⠀⠀⠀⠀⠀⠀⠀⠀⠀⠀⠀⠀⠀⠀⠀⠀⠀⠀⠀⠀⠀⠀⠀⠀⠀⠀⠀⠸⣿⣿⣿⣿⣿⣿⣿⣿⣿⣿⣤⡀⠀⠀⠀⠀⠀⠀⠀⠀⠀⠀⠀⠀⠀⠀⠀⠀⠀⠀⠀⠀⠀⠀⠀⠀⠀⠀⠀⠀⠀⠀⠀⠀⠀⠀⠀⠀⠀⠀⠀⠀⠀⠀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⠀⠀⠀⠀⠀⠀⠀⠀⠀⠀⠀⠀⠀⠀⠀⠀⠀⠀⠀⠀⠀⠀⠀⠀⠀⠀⠀⠀⠀⠀⠀⠀⠀⠀⠈⠛⠛⢻⣿⣿⣿⣿⣿⣿⣿⣿⣿⣿⣿⣿⣿⣿⡇⠀⠀⠀⠀⠀⠀⠀⠀⠀⠀⠀⠀⠀⠀⠀⠀⠀⠀⠀⠀⠀⠀⠀⠀⠀⠀⠀⠀⠀⠀⠀⠀⠀⠀⠀⠀⠀⠀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⠀⠀⠀⠀⠀⠀⠀⠀⠀⠀⠀⠀⠀⠀⠀⠀⠀⠀⠀⠀⠀⠀⠀⠀⠀⠀⠀⠀⠀⠀⠀⠀⠀⠀⠀⠀⠀⠾⣿⣿⣿⣿⣿⣿⣿⣿⣿⣿⣿⣿⣿⣿⣷⠀⠀⠀⠀⠀⠀⠀⠀⠀⠀⠀⠀⠀⠀⠀⠀⠀⠀⠀⠀⠀⠀⠀⠀⠀⠀⠀⠀⠀⠀⠀⠀⠀⠀⠀⠀⠀⠀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⠀⠀⠀⠀⠀⠀⠀⠀⠀⠀⠀⠀⠀⠀⠀⠀⠀⠀⠀⠀⠀⠀⠀⠀⠀⠀⠀⠀⠀⠀⠀⠀⢀⣀⣀⣠⣼⣿⣿⣿⣿⣿⣿⣿⣿⣿⣿⣿⣿⣿⣿⣿⣿⣿⣿⣿⡿⠀⠀⠀⠀⠀⠀⠀⠀⠀⠀⠀⠀⠀⠀⠀⠀⠀⠀⠀⠀⠀⠀⠀⠀⠀⠀⠀⠀⠀⠀⠀⠀⠀⠀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⠀⠀⠀⠀⠀⠀⠀⠀⠀⠀⠀⠀⠀⠀⠀⠀⠀⠀⠀⠀⠀⠀⠀⠀⠀⣀⣠⣴⣾⣿⣿⣿⣿⣿⣿⣿⣿⣿⣿⣿⣿⣿⣿⣿⣿⣿⣿⣿⣿⣿⣿⣿⣿⣿⣿⣿⣇⠀⠀⠀⠀⠀⠀⠀⠀⠀⠀⠀⠀⠀⠀⠀⠀⠀⠀⠀⠀⠀⠀⠀⠀⠀⠀⠀⠀⠀⠀⠀⠀⠀⠀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⠀⠀⠀⠀⠀⠀⠀⠀⠀⠀⠀⠀⠀⠀⠀⠀⠀⠀⠀⠀⠀⣴⠶⣶⣿⣿⣿⣿⣿⣿⣿⣿⣿⣿⣿⣿⡿⠿⣿⢹⣿⣿⣿⣿⣿⣿⣿⣿⣿⣿⣿⣿⣿⣿⣿⣿⡿⠀⠀⠀⠀⠀⠀⠀⠀⠀⠀⠀⠀⠀⠀⠀⠀⠀⠀⠀⠀⠀⠀⠀⠀⠀⠀⠀⠀⠀⠀⠀⠀⠀⠀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⠀⠀⠀⠀⠀⠀⠀⠀⠀⠀⠀⠀⠀⠀⠀⠀⠀⠀⠀⠀⠀⠀⣴⣿⣿⣿⣿⣿⡿⠿⠿⠛⠉⠉⠀⠀⠀⠀⢸⣾⣿⣿⣿⣿⣿⣿⣿⣿⣿⣿⣿⣿⣿⣿⣿⣿⠁⠀⠀⠀⠀⠀⠀⠀⠀⠀⠀⠀⠀⠀⠀⠀⠀⠀⠀⠀⠀⠀⠀⠀⠀⠀⠀⠀⠀⠀⠀⠀⠀⠀⠀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⠀⠀⠀⠀⠀⠀⠀⠀⠀⠀⠀⠀⠀⠀⠀⠀⠀⠀⠀⠀⣠⡾⣻⡿⣿⣿⣿⠟⠀⠀⠀⠀⠀⠀⠀⠀⠀⠀⢸⣿⣿⣿⣿⣿⣿⣿⣿⣿⣿⣿⣿⣿⣿⣿⣿⠇⠀⠀⠀⠀⠀⠀⠀⠀⠀⠀⠀⠀⠀⠀⠀⠀⠀⠀⠀⠀⠀⠀⠀⠀⠀⠀⠀⠀⠀⠀⠀⠀⠀⠀⠀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⠀⠀⠀⠀⠀⠀⠀⠀⠀⠀⠀⠀⠀⠀⠀⠀⠀⠀⠀⠰⠟⣵⠏⣼⢫⡟⠁⠀⠀⠀⠀⠀⠀⠀⠀⠀⠀⠀⢀⣿⣿⣿⣿⣿⣿⣿⣿⣿⣿⣿⣿⣿⣿⣿⡟⠀⠀⠀⠀⠀⠀⠀⠀⠀⠀⠀⠀⠀⠀⠀⠀⠀⠀⠀⠀⠀⠀⠀⠀⠀⠀⠀⠀⠀⠀⠀⠀⠀⠀⠀⠀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⠀⠀⠀⠀⠀⠀⠀⠀⠀⠀⠀⠀⠀⠀⠀⠀⠀⠀⠀⠀⠀⠀⠀⠁⠀⠀⠀⠀⠀⠀⠀⠀⠀⠀⠀⠀⠀⠀⢸⣿⣿⣿⣿⣿⣿⣿⣿⣿⣿⣿⣿⣿⣿⣿⠃⠀⠀⠀⠀⠀⠀⠀⠀⠀⠀⠀⠀⠀⠀⠀⠀⠀⠀⠀⠀⠀⠀⠀⠀⠀⠀⠀⠀⠀⠀⠀⠀⠀⠀⠀⠀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⣿⣿⣿⣿⣿⣿⣿⣿⣿⣿⣿⣿⣿⣿⣿⣿⣿⣿⣿⣿⣿⣿⣿⣿⣿⣿⣿⣿⣿⣿⣿⣿⣿⣿⣿⣿⣿⣿⣿⣿⣿⣿⣿⣿⣿⣿⣿⣿⣿⣿⣿⣿⣿⣿⣿⡿⢿⣿⣿⣿⣿⣿⣿⣿⣿⣿⣿⣿⣿⣿⣿⣿⣿⣿⣿⣿⣿⣿⣿⣿⣿⣿⣿⣿⣿⣿⣿⣿⣿⣿⡇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⣿⣿⣿⣿⣿⣿⣿⣿⣿⣿⣿⣿⣿⣿⣿⣿⣿⣿⣿⣿⣿⣿⣿⣿⣿⣿⣿⣿⣿⣿⣿⣿⣿⣿⣿⣿⣿⣿⣿⣿⣿⣿⣿⣿⣿⣿⣿⣿⣿⣿⣿⣿⠋⠁⠀⠀⠀⠉⠻⣿⣿⣿⣿⣿⣿⣿⣿⣿⣿⣿⣿⣿⣿⣿⣿⣿⣿⣿⣿⣿⣿⣿⣿⣿⣿⣿⣿⣿⣿⣿⡇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⣿⣿⣿⣿⣿⣿⣿⣿⣿⣿⣿⣿⣿⣿⣿⣿⣿⣿⣿⣿⣿⣿⣿⣿⣿⣿⣿⣿⣿⣿⣿⣿⣿⣿⣿⣿⣿⣿⣿⣿⣿⣿⣿⣿⣿⣿⣿⣿⣿⣿⣿⡏⠀⠀⠀⠀⠀⠀⠀⠀⠙⢿⣿⣿⣿⣿⣿⣿⣿⣿⣿⣿⣿⣿⣿⣿⣿⣿⣿⣿⣿⣿⣿⣿⣿⣿⣿⣿⣿⣿⡇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⣿⣿⣿⣿⣿⣿⣿⣿⣿⣿⣿⣿⣿⣿⣿⣿⣿⣿⣿⣿⣿⣿⣿⣿⣿⣿⣿⣿⣿⣿⣿⣿⣿⣿⣿⣿⣿⣿⣿⣿⣿⣿⣿⣿⣿⣿⣿⣿⣿⣿⣿⣷⠀⠀⠀⠀⠀⠀⠀⠀⠀⠀⠈⠋⠉⠉⠉⠉⠛⢿⣿⣿⣿⣿⣿⣿⣿⣿⣿⣿⣿⣿⣿⣿⣿⣿⣿⣿⣿⣿⡇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⣿⣿⣿⣿⣿⣿⣿⣿⣿⣿⣿⣿⣿⣿⣿⣿⣿⣿⣿⣿⣿⣿⣿⣿⣿⣿⣿⣿⣿⣿⣿⣿⣿⣿⣿⣿⣿⣿⣿⣿⣿⣿⣿⣿⣿⣿⣿⣿⣿⣿⣿⣿⡆⠀⠀⠀⠀⠀⠀⠀⠀⠀⠀⠀⠀⠀⠀⠀⠀⠀⠙⢿⣿⣿⣿⣿⣿⣿⣿⣿⣿⣿⣿⣿⣿⣿⣿⣿⣿⣿⡇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⣿⣿⣿⣿⣿⣿⣿⣿⣿⣿⣿⣿⣿⣿⣿⣿⣿⣿⣿⣿⣿⣿⣿⣿⣿⣿⣿⣿⣿⣿⣿⣿⣿⣿⣿⣿⣿⣿⣿⣿⣿⣿⣟⣄⠀⠀⠀⠀⠀⠀⠀⠀⠀⠀⠀⠀⠀⠀⠀⠀⠀⠀⠀⠀⠀⠀⠀⠀⠀⠀⠀⠀⠀⠀⠀⠀⢿⣿⣿⣿⣿⣿⣿⣿⣿⣿⣿⣿⣿⣿⡇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⣿⣿⣿⣿⣿⣿⣿⣿⣿⣿⣿⣿⣿⣿⣿⣿⣿⣿⣿⣿⣿⣿⣿⣿⣿⣿⣿⣿⣿⣿⣿⣿⣿⣿⣿⣿⣿⣿⣿⣿⣿⣿⣿⣿⣿⣤⣀⠀⠀⠀⠀⠀⠀⠀⠀⠀⠀⠀⠀⠀⠀⠀⠀⠀⠀⠀⠀⠀⠀⠀⠀⠀⠀⠀⠀⠀⠀⣿⣿⣿⣿⣿⣿⣿⣿⣿⣿⣿⣿⣿⡇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⣿⣿⣿⣿⣿⣿⣿⣿⣿⣿⣿⣿⣿⣿⣿⣿⣿⣿⣿⣿⣿⣿⣿⣿⣿⣿⣿⣿⣿⣿⣿⣿⣿⣿⣿⣿⣿⣿⣿⣿⣿⣿⣿⣿⣿⣿⣿⣷⣶⠀⠀⠀⠀⠀⠀⠀⠀⠀⠀⠀⠀⠀⠀⠀⠀⠀⠀⠀⠀⠀⠀⠀⠀⠀⠀⠀⠀⣿⣿⣿⣿⣿⣿⣿⣿⣿⣿⣿⣿⣿⡇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⣿⣿⣿⣿⣿⣿⣿⣿⣿⣿⣿⣿⣿⣿⣿⣿⣿⣿⣿⣿⣿⣿⣿⣿⣿⣿⣿⣿⣿⣿⣿⣿⣿⣿⣿⣿⣿⣿⣿⣿⣿⣿⣿⣿⣿⣿⣿⣟⠁⠀⠀⠀⠀⠀⠀⠀⠀⠀⠀⠀⠀⠀⠀⠀⠀⠀⠀⠀⠀⠀⠀⠀⠀⠀⠀⠀⠀⢹⣿⣿⣿⣿⣿⣿⣿⣿⣿⣿⣿⣿⡇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⣿⣿⣿⣿⣿⣿⣿⣿⣿⣿⣿⣿⣿⣿⣿⣿⣿⣿⣿⣿⣿⣿⣿⣿⣿⣿⣿⣿⣿⣿⣿⣿⣿⣿⣿⣿⣿⣿⣿⣿⣿⣿⣿⣿⣿⣿⣿⣿⣿⣆⠀⠀⠀⠀⠀⠀⠀⠀⠀⠀⠀⠀⠀⠀⠀⠀⠀⠀⠀⠀⠀⠀⠀⠀⠀⠀⠀⢸⣿⣿⣿⣿⣿⣿⣿⣿⣿⣿⣿⣿⡇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⣿⣿⣿⣿⣿⣿⣿⣿⣿⣿⣿⣿⣿⣿⣿⣿⣿⣿⣿⣿⣿⣿⣿⣿⣿⣿⣿⣿⣿⣿⣿⣿⣿⣿⣿⣿⣿⣿⣿⣿⣿⣿⣿⣿⣿⣿⣿⣿⣿⣿⣷⡄⠀⠀⠀⠀⠀⠀⠀⠀⠀⠀⠀⠀⠀⠀⠀⠀⠀⠀⠀⠀⠀⠀⠀⠀⠀⢸⣿⣿⣿⣿⣿⣿⣿⣿⣿⣿⣿⣿⡇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⣿⣿⣿⣿⣿⣿⣿⣿⣿⣿⣿⣿⣿⣿⣿⣿⣿⣿⣿⣿⣿⣿⣿⣿⣿⣿⣿⣿⣿⣿⣿⣿⣿⣿⣿⣿⣿⣿⣿⣿⣿⣿⣿⣿⣿⣿⣿⣿⣿⣿⣿⣿⠀⠀⠀⠀⠀⡀⠀⠀⠀⠀⠀⠀⠀⠀⠀⠀⠀⠀⠀⠀⠀⠀⠀⠀⠀⢸⣿⣿⣿⣿⣿⣿⣿⣿⣿⣿⣿⣿⡇</a:t>
            </a:r>
            <a:br/>
            <a:r>
              <a:t>⣿⣿⣿⣿⣿⣿⣿⣿⣿⣿⣿⣿⣿⣿⣿⣿⣿⣿⣿⣿⣿⣿⣿⣿⣿⣿⣿⣿⣿⣿⣿⢻⣿⣿⣿⣿⣿⣿⣿⣿⣿⣿⣿⣿⣿⣿⣿⣿⣿⣿⣿⣿⡀⠀⠀⠀⠀⠁⠀⠀⠀⠀⠀⠀⠀⠀⠀⠀⠀⠀⠀⠀⠀⢀⠀⠀⠀⢸⣿⣿⣿⣿⣿⣿⣿⣿⣿⣿⣿⣿⡇</a:t>
            </a:r>
            <a:br/>
            <a:r>
              <a:t>⣿⣿⣿⣿⣿⣿⣿⣿⣿⣿⣿⣿⣿⣿⣿⣿⣿⣿⣿⣿⣿⣿⣿⣿⣿⣿⣿⣿⣿⠿⠟⠀⠉⠉⠉⠉⠛⣿⣿⣿⣿⣿⣿⣿⣿⣿⣿⣿⣿⣿⣿⣿⣧⠀⠀⠀⠀⠀⠀⠀⠀⠀⠀⠀⠀⠀⠀⠀⠀⠀⠀⠀⠀⠘⡀⠀⠀⠸⣿⣿⣿⣿⣿⣿⣿⣿⣿⣿⣿⣿⡇</a:t>
            </a:r>
            <a:br/>
            <a:r>
              <a:t>⣿⣿⣿⣿⣿⣿⣿⣿⣿⣿⣿⣿⣿⣿⣿⣿⣿⣿⣿⣿⣿⣿⣿⣿⣿⣿⣿⠋⠀⠀⠀⠀⠀⠀⠀⠀⠀⠘⣿⣿⣿⣿⣿⣿⣿⣿⣿⣿⣿⣿⣿⣿⣿⡆⠀⠀⠀⠀⠀⠀⠀⠀⠀⠀⠀⠀⠀⠀⠀⠀⠀⠀⢠⠀⣧⠀⣧⠀⣿⣿⣿⣿⣿⣿⣿⣿⣿⣿⣿⣿⡇</a:t>
            </a:r>
            <a:br/>
            <a:r>
              <a:t>⣿⣿⣿⣿⣿⣿⣿⣿⣿⣿⣿⣿⣿⣿⣿⣿⣿⣿⣿⣿⣿⣿⣿⣿⣿⣿⡇⠀⠀⠀⠀⠀⠀⠀⠀⠀⠀⠀⣿⣿⣿⣿⣿⣿⣿⣿⣿⣿⣿⣿⣿⣿⣿⠃⠀⠀⠀⠀⠀⠀⠀⠀⠀⠀⠀⠀⠀⠀⠀⠀⠀⠀⠘⣇⢸⣧⢹⣷⣿⣿⣿⣿⣿⣿⣿⣿⣿⣿⣿⣿⡇</a:t>
            </a:r>
            <a:br/>
            <a:r>
              <a:t>⣿⣿⣿⣿⣿⣿⣿⣿⣿⣿⣿⣿⣿⣿⣿⣿⣿⣿⣿⣿⣿⣿⣿⣿⣿⣿⡇⠀⠀⠀⠀⠀⠀⠀⠀⠀⠀⠀⢿⣿⣿⣿⣿⣿⣿⣿⣿⣿⣿⣿⣿⣿⠏⠀⠀⠀⠀⠀⠀⠀⠀⠀⠀⠀⠀⠀⠀⠀⠀⠀⢀⠀⠀⣿⣿⣿⣿⣿⣿⣿⣿⣿⣿⣿⣿⣿⣿⣿⣿⣿⡇</a:t>
            </a:r>
            <a:br/>
            <a:r>
              <a:t>⣿⣿⣿⣿⣿⣿⣿⣿⣿⣿⣿⣿⣿⣿⣿⣿⣿⣿⣿⣿⣿⣿⣿⣿⣿⣿⣧⠀⠀⠀⠀⠀⠀⠀⠀⠀⠀⠀⠀⠛⠿⣿⣿⣿⣿⣿⣿⣿⠋⠀⠀⠉⠀⠀⠀⠀⠀⠀⠀⠀⠀⠀⠀⠀⠀⠀⠀⠀⠀⠀⠘⣧⠀⢿⣿⣿⣿⣿⣿⣿⣿⣿⣿⣿⣿⣿⣿⣿⣿⣿⡇</a:t>
            </a:r>
            <a:br/>
            <a:r>
              <a:t>⣿⣿⣿⣿⣿⣿⣿⣿⣿⣿⣿⣿⣿⣿⣿⣿⣿⣿⣿⣿⣿⣿⣿⣿⣿⣿⣿⣦⡀⠀⠀⠀⠀⠀⠀⠀⠀⠀⠀⠀⠀⠈⠙⢿⣿⣿⣿⣿⡇⠀⠀⠀⠀⠀⠀⠀⠀⠀⠀⠀⠀⠀⠀⠀⠀⠀⠀⠀⠀⠀⠀⢿⣿⣿⣿⣿⣿⣿⣿⣿⣿⣿⣿⣿⣿⣿⣿⣿⣿⣿⡇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⣿⣿⣿⣿⣿⣿⣿⣿⣿⣿⣿⣿⣿⣿⣿⣿⣿⣿⣿⣿⣿⣿⣿⣿⣿⣿⣿⣿⣷⣤⣀⠀⠀⠀⠀⠀⠀⠀⠀⠀⠀⠀⠀⠀⠈⠻⣿⠟⠁⠀⠀⠀⠀⠀⠀⠀⠀⠀⠀⠀⠀⠀⠀⠀⠀⠀⠀⠀⠀⠀⠀⢸⣿⣿⣿⣿⣿⣿⣿⣿⣿⣿⣿⣿⣿⣿⣿⣿⣿⣿⡇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⣿⣿⣿⣿⣿⣿⣿⣿⣿⣿⣿⣿⣿⣿⣿⣿⣿⣿⣿⣿⣿⣿⣿⣿⣿⣿⣿⣿⣿⣿⣿⣿⣷⡖⠀⠀⠀⠀⠀⠀⠀⠀⠀⠀⠀⠀⠀⠀⠀⠀⠀⠀⠀⠀⠀⠀⠀⠀⠀⠀⠀⠀⠀⠀⠀⠀⠀⠀⠀⠀⠀⠐⣿⣿⣿⣿⣿⣿⣿⣿⣿⣿⣿⣿⣿⣿⣿⣿⣿⣿⡇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⣿⣿⣿⣿⣿⣿⣿⣿⣿⣿⣿⣿⣿⣿⣿⣿⣿⣿⣿⣿⣿⣿⣿⣿⣿⣿⣿⣿⣿⣿⣿⣿⣿⠁⠀⠀⠀⠀⠀⠀⠀⠀⠀⠀⠀⠀⠀⠀⠀⠀⠀⠀⠀⠀⠀⠀⠀⠀⠀⠀⠀⠀⠀⠀⠀⠀⠀⠀⠀⠀⠀⠀⣻⣿⣿⣿⣿⣿⣿⣿⣿⣿⣿⣿⣿⣿⣿⣿⣿⣿⡇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⣿⣿⣿⣿⣿⣿⣿⣿⣿⣿⣿⣿⣿⣿⣿⣿⣿⣿⣿⣿⣿⣿⣿⣿⣿⣿⣿⣿⣿⣿⣿⣿⡏⠀⠀⠀⠀⠀⠀⠀⠀⠀⠀⠀⠀⠀⠀⠀⠀⠀⠀⠀⠀⠀⠀⠀⠀⠀⠀⠀⠀⠀⠀⠀⠀⠀⠀⠀⠀⠀⠀⠀⢸⣿⣿⣿⡿⠿⠿⢿⣿⣿⣿⣿⣿⣿⣿⣿⣿⣿⡇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⣿⣿⣿⣿⣿⣿⣿⣿⣿⣿⣿⣿⣿⣿⣿⣿⣿⣿⣿⣿⣿⣿⣿⣿⣿⣿⣿⣿⣿⣿⣿⣿⡇⠀⠀⠀⠀⠀⠀⠀⠀⠀⠀⠀⠀⠀⠀⠀⠀⠀⠀⠀⠀⠀⠀⠀⠀⠀⠀⠀⠀⠀⠀⠀⠀⠀⠀⠀⠀⠀⠀⠀⠘⠛⠉⠁⠀⠀⣰⣿⣿⣿⣿⣿⣿⣿⣿⣿⣿⣿⡇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⣿⣿⣿⣿⣿⣿⣿⣿⣿⣿⣿⣿⣿⣿⣿⣿⣿⣿⣿⣿⣿⣿⣿⣿⣿⣿⣿⣿⣿⣿⣿⣿⡇⠀⠀⠀⠀⠀⠀⠀⠀⠀⠀⠀⠀⠀⠀⠀⠀⠀⠀⠀⠀⠀⠀⠀⠀⠀⠀⠀⠀⠀⠀⠀⠀⠀⠀⠀⠀⠀⠀⠀⠀⠀⢰⣶⣾⣿⣿⣿⣿⣿⣿⣿⣿⣿⣿⣿⣿⣿⡇</a:t>
            </a:r>
            <a:br/>
            <a:r>
              <a:t>⣿⣿⣿⣿⣿⣿⣿⣿⣿⣿⣿⣿⣿⣿⣿⣿⣿⣿⣿⣿⣿⣿⣿⣿⣿⣿⣿⣿⣿⣿⣿⣿⠁⠀⠀⠀⠀⠀⠀⠀⠀⠀⠀⠀⠀⠀⠀⠀⠀⠀⠀⢠⠀⠀⠀⠀⠀⠀⠀⠀⠀⠀⠀⠀⠀⠀⠀⠀⠀⠀⠀⠀⠀⠀⢸⣿⣿⣿⣿⣿⣿⣿⣿⣿⣿⣿⣿⣿⣿⣿⡇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⣿⣿⣿⣿⣿⣿⣿⣿⣿⣿⣿⣿⣿⣿⣿⣿⣿⣿⣿⣿⣿⣿⣿⣿⣿⣿⣿⣿⣿⣿⣿⡟⠀⠀⠀⠀⠀⠀⠀⠀⠀⠀⠀⠀⠀⠀⠀⠀⠀⠀⠀⡄⠀⠀⠀⠀⠀⠀⠀⠀⠀⠀⠀⠀⠀⠀⠀⠀⠀⠀⠀⠀⠀⠀⠀⢻⣿⣿⣿⣿⣿⣿⣿⣿⣿⣿⣿⣿⣿⣿⡇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⠀⠀⠀⠀⠀⠀⠀⠀⠀⠀⠀⠀⠀⠀⠀⠀⠀⠀⠀⠀⠀⠀⠀⠀⠀⠀⠀⠀⠀⠀⠀⠀⠀⠀⠀⠀⠀⠀⠀⠀⣀⢀⣾⣦⡀⠀⠀⠀⠀⠀⠀⠀⠀⠀⠀⠀⠀⠀⠀⠀⠀⠀⠀⠀⠀⠀⠀⠀⠀⠀⠀⠀⠀⠀⠀⠀⠀⠀⠀⠀⠀⠀⠀⠀⠀⠀⠀⠀⠀⠀⠀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⠀⠀⠀⠀⠀⠀⠀⠀⠀⠀⠀⠀⠀⠀⠀⠀⠀⠀⠀⠀⠀⠀⠀⠀⠀⠀⠀⠀⠀⠀⠀⠀⠀⠀⠀⠀⢠⣶⣶⣤⣿⣿⣿⣿⣿⣿⣧⠀⠀⠀⠀⠀⠀⠀⠀⠀⠀⠀⠀⠀⠀⠀⠀⠀⠀⠀⠀⠀⠀⠀⠀⠀⠀⠀⠀⠀⠀⠀⠀⠀⠀⠀⠀⠀⠀⠀⠀⠀⠀⠀⠀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⠀⠀⠀⠀⠀⠀⠀⠀⠀⠀⠀⠀⠀⠀⠀⠀⠀⠀⠀⠀⠀⠀⠀⠀⠀⠀⠀⠀⠀⠀⠀⠀⠀⠀⠀⠀⠈⣿⣿⣿⣿⣿⣿⣿⣿⣿⣿⣤⡀⠀⠀⠀⠀⠀⠀⠀⠀⠀⠀⠀⠀⠀⠀⠀⠀⠀⠀⠀⠀⠀⠀⠀⠀⠀⠀⠀⠀⠀⠀⠀⠀⠀⠀⠀⠀⠀⠀⠀⠀⠀⠀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⠀⠀⠀⠀⠀⠀⠀⠀⠀⠀⠀⠀⠀⠀⠀⠀⠀⠀⠀⠀⠀⠀⠀⠀⠀⠀⠀⠀⠀⠀⠀⠀⠀⠀⠀⠛⠛⢻⣿⣿⣿⣿⣿⣿⣿⣿⣿⣿⣿⣿⣿⣿⡇⠀⠀⠀⠀⠀⠀⠀⠀⠀⠀⠀⠀⠀⠀⠀⠀⠀⠀⠀⠀⠀⠀⠀⠀⠀⠀⠀⠀⠀⠀⠀⠀⠀⠀⠀⠀⠀⠀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⠀⠀⠀⠀⠀⠀⠀⠀⠀⠀⠀⠀⠀⠀⠀⠀⠀⠀⠀⠀⠀⠀⠀⠀⠀⠀⠀⠀⠀⠀⠀⠀⠀⠀⠀⠀⠀⠺⢿⣿⣿⣿⣿⣿⣿⣿⣿⣿⣿⣿⣿⣿⣷⠀⠀⠀⠀⠀⠀⠀⠀⠀⠀⠀⠀⠀⠀⠀⠀⠀⠀⠀⠀⠀⠀⠀⠀⠀⠀⠀⠀⠀⠀⠀⠀⠀⠀⠀⠀⠀⠀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⠀⠀⠀⠀⠀⠀⠀⠀⠀⠀⠀⠀⠀⠀⠀⠀⠀⠀⠀⠀⠀⠀⠀⠀⠀⠀⠀⠀⠀⠀⠀⠀⠀⠀⠀⠀⠀⠀⠈⠻⣿⠟⣿⣿⣿⣿⣿⣿⣿⣿⣿⣿⣿⡀⠀⠀⠀⠀⠀⠀⠀⠀⠀⠀⠀⠀⠀⠀⠀⠀⠀⠀⠀⠀⠀⠀⠀⠀⠀⠀⠀⠀⠀⠀⠀⠀⠀⠀⠀⠀⠀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⠀⠀⠀⠀⠀⠀⠀⠀⠀⠀⠀⠀⠀⠀⠀⠀⠀⠀⠀⠀⠀⠀⠀⠀⠀⠀⠀⠀⣀⣀⣀⣀⣀⣀⣤⣤⣾⣿⣿⣿⣿⣿⣿⣿⣿⣿⣿⣿⣿⣿⣿⣿⣿⣿⣿⣿⡿⠀⠀⠀⠀⠀⠀⠀⠀⠀⠀⠀⠀⠀⠀⠀⠀⠀⠀⠀⠀⠀⠀⠀⠀⠀⠀⠀⠀⠀⠀⠀⠀⠀⠀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⠀⠀⠀⠀⠀⠀⠀⠀⠀⠀⠀⠀⠀⠀⠀⠀⠀⠀⠀⠀⠀⠀⣀⣀⣤⣤⣴⣾⣿⣿⣿⣿⣿⣿⣿⣿⣿⣿⣿⣿⣿⣿⣿⣿⣿⣿⣿⣿⣿⣿⣿⣿⣿⣿⣿⣿⣇⠀⠀⠀⠀⠀⠀⠀⠀⠀⠀⠀⠀⠀⠀⠀⠀⠀⠀⠀⠀⠀⠀⠀⠀⠀⠀⠀⠀⠀⠀⠀⠀⠀⠀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⠀⠀⠀⠀⠀⠀⠀⠀⠀⠀⠀⠀⠀⠀⠀⠀⠀⠀⠀⠀⠘⠋⢙⣿⣿⣿⣿⣿⣿⣿⣿⣿⣿⣿⣿⠿⠿⠿⣿⢹⣿⣿⣿⣿⣿⣿⣿⣿⣿⣿⣿⣿⣿⣿⣿⣿⡿⠀⠀⠀⠀⠀⠀⠀⠀⠀⠀⠀⠀⠀⠀⠀⠀⠀⠀⠀⠀⠀⠀⠀⠀⠀⠀⠀⠀⠀⠀⠀⠀⠀⠀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⠀⠀⠀⠀⠀⠀⠀⠀⠀⠀⠀⠀⠀⠀⠀⠀⠀⠀⠀⠀⠀⣰⣿⣿⣿⣿⣿⣿⠛⠟⠛⠉⠁⠀⠀⠀⠀⠀⢸⣾⣿⣿⣿⣿⣿⣿⣿⣿⣿⣿⣿⣿⣿⣿⣿⣿⠁⠀⠀⠀⠀⠀⠀⠀⠀⠀⠀⠀⠀⠀⠀⠀⠀⠀⠀⠀⠀⠀⠀⠀⠀⠀⠀⠀⠀⠀⠀⠀⠀⠀⠀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⠀⠀⠀⠀⠀⠀⠀⠀⠀⠀⠀⠀⠀⠀⠀⠀⠀⠀⠀⣠⣾⣫⡿⣻⣿⣿⠟⠁⠀⠀⠀⠀⠀⠀⠀⠀⠀⠀⢸⣿⣿⣿⣿⣿⣿⣿⣿⣿⣿⣿⣿⣿⣿⣿⣿⠇⠀⠀⠀⠀⠀⠀⠀⠀⠀⠀⠀⠀⠀⠀⠀⠀⠀⠀⠀⠀⠀⠀⠀⠀⠀⠀⠀⠀⠀⠀⠀⠀⠀⠀⠀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⠀⠀⠀⠀⠀⠀⠀⠀⠀⠀⠀⠀⠀⠀⠀⠀⠀⠀⠀⠉⠘⠋⠺⠋⠞⠁⠀⠀⠀⠀⠀⠀⠀⠀⠀⠀⠀⠀⢀⣿⣿⣿⣿⣿⣿⣿⣿⣿⣿⣿⣿⣿⣿⣿⡟⠀⠀⠀⠀⠀⠀⠀⠀⠀⠀⠀⠀⠀⠀⠀⠀⠀⠀⠀⠀⠀⠀⠀⠀⠀⠀⠀⠀⠀⠀⠀⠀⠀⠀⠀⠀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⠀⠀⠀⠀⠀⠀⠀⠀⠀⠀⠀⠀⠀⠀⠀⠀⠀⠀⠀⠀⠀⠀⠀⠀⠀⠀⠀⠀⠀⠀⠀⠀⠀⠀⠀⠀⠀⠀⠀⠀⢠⡀⣴⣷⣄⠀⠀⠀⠀⠀⠀⠀⠀⠀⠀⠀⠀⠀⠀⠀⠀⠀⠀⠀⠀⠀⠀⠀⠀⠀⠀⠀⠀⠀⠀⠀⠀⠀⠀⠀⠀⠀⠀⠀⠀⠀⠀⠀⠀⠀⠀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⠀⠀⠀⠀⠀⠀⠀⠀⠀⠀⠀⠀⠀⠀⠀⠀⠀⠀⠀⠀⠀⠀⠀⠀⠀⠀⠀⠀⠀⠀⠀⠀⠀⠀⠀⠀⠀⠀⠀⠀⣸⣿⣿⣿⣿⣧⡀⠀⠀⠀⠀⠀⠀⠀⠀⠀⠀⠀⠀⠀⠀⠀⠀⠀⠀⠀⠀⠀⠀⠀⠀⠀⠀⠀⠀⠀⠀⠀⠀⠀⠀⠀⠀⠀⠀⠀⠀⠀⠀⠀⠀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⠀⠀⠀⠀⠀⠀⠀⠀⠀⠀⠀⠀⠀⠀⠀⠀⠀⠀⠀⠀⠀⠀⠀⠀⠀⠀⠀⠀⠀⠀⠀⠀⠀⠀⠀⠀⠠⣶⣶⣦⣿⣿⣿⣿⣿⣿⣷⡀⠀⠀⠀⠀⠀⠀⠀⠀⠀⠀⠀⠀⠀⠀⠀⠀⠀⠀⠀⠀⠀⠀⠀⠀⠀⠀⠀⠀⠀⠀⠀⠀⠀⠀⠀⠀⠀⠀⠀⠀⠀⠀⠀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⠀⠀⠀⠀⠀⠀⠀⠀⠀⠀⠀⠀⠀⠀⠀⠀⠀⠀⠀⠀⠀⠀⠀⠀⠀⠀⠀⠀⠀⠀⠀⠀⠀⠀⠀⠀⠀⣻⣿⣿⣿⣿⣿⣿⣿⣿⣿⣧⡀⠀⠀⠀⠀⠀⠀⠀⠀⠀⠀⠀⠀⠀⠀⠀⠀⠀⠀⠀⠀⠀⠀⠀⠀⠀⠀⠀⠀⠀⠀⠀⠀⠀⠀⠀⠀⠀⠀⠀⠀⠀⠀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⠀⠀⠀⠀⠀⠀⠀⠀⠀⠀⠀⠀⠀⠀⠀⠀⠀⠀⠀⠀⠀⠀⠀⠀⠀⠀⠀⠀⠀⠀⠀⠀⠀⠀⠀⠉⠉⢻⣿⣿⣿⣿⣿⣿⣿⣿⣿⣿⣿⣿⣿⣿⡇⠀⠀⠀⠀⠀⠀⠀⠀⠀⠀⠀⠀⠀⠀⠀⠀⠀⠀⠀⠀⠀⠀⠀⠀⠀⠀⠀⠀⠀⠀⠀⠀⠀⠀⠀⠀⠀⠀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⠀⠀⠀⠀⠀⠀⠀⠀⠀⠀⠀⠀⠀⠀⠀⠀⠀⠀⠀⠀⠀⠀⠀⠀⠀⠀⠀⠀⠀⠀⠀⠀⠀⠀⠀⠀⠀⠺⢿⣿⣿⣿⣿⣿⣿⣿⣿⣿⣿⣿⣿⣿⣿⠀⠀⠀⠀⠀⠀⠀⠀⠀⠀⠀⠀⠀⠀⠀⠀⠀⠀⠀⠀⠀⠀⠀⠀⠀⠀⠀⠀⠀⠀⠀⠀⠀⠀⠀⠀⠀⠀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⠀⠀⠀⠀⠀⠀⠀⠀⠀⠀⠀⠀⠀⠀⠀⠀⠀⠀⠀⠀⠀⠀⠀⠀⠀⠀⠀⠀⠀⠀⠀⠀⠀⠀⠀⠀⠀⠀⠈⠹⠿⠟⣿⣿⣿⣿⣿⣿⣿⣿⣿⣿⣿⡀⠀⠀⠀⠀⠀⠀⠀⠀⠀⠀⠀⠀⠀⠀⠀⠀⠀⠀⠀⠀⠀⠀⠀⠀⠀⠀⠀⠀⠀⠀⠀⠀⠀⠀⠀⠀⠀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⠀⠀⠀⠀⠀⠀⠀⠀⠀⠀⠀⠀⠀⠀⠀⠀⠀⠀⠀⠀⠀⠀⠀⠀⢀⣀⣠⣤⣶⣶⣦⣤⣤⣤⣴⣶⣿⣿⣿⣿⣿⣿⣿⣿⣿⣿⣿⣿⣿⣿⣿⣿⣿⣿⣿⣿⡏⠀⠀⠀⠀⠀⠀⠀⠀⠀⠀⠀⠀⠀⠀⠀⠀⠀⠀⠀⠀⠀⠀⠀⠀⠀⠀⠀⠀⠀⠀⠀⠀⠀⠀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⠀⠀⠀⠀⠀⠀⠀⠀⠀⠀⠀⠀⠀⠀⠀⠀⠀⠀⠀⠐⠖⠛⢿⣿⣿⣿⣿⣿⣿⣿⣿⣿⣿⣿⣿⣿⣿⣿⣿⢿⣿⣿⣿⣿⣿⣿⣿⣿⣿⣿⣿⣿⣿⣿⣿⣿⣇⠀⠀⠀⠀⠀⠀⠀⠀⠀⠀⠀⠀⠀⠀⠀⠀⠀⠀⠀⠀⠀⠀⠀⠀⠀⠀⠀⠀⠀⠀⠀⠀⠀⠀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⠀⠀⠀⠀⠀⠀⠀⠀⠀⠀⠀⠀⠀⠀⠀⠀⠀⠀⠀⠀⢀⣴⣿⣿⣿⣿⣿⣿⣿⣿⣿⠿⠿⠿⠿⠿⠟⠛⢻⢸⣿⣿⣿⣿⣿⣿⣿⣿⣿⣿⣿⣿⣿⣿⣿⣿⡿⠀⠀⠀⠀⠀⠀⠀⠀⠀⠀⠀⠀⠀⠀⠀⠀⠀⠀⠀⠀⠀⠀⠀⠀⠀⠀⠀⠀⠀⠀⠀⠀⠀⠀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⠀⠀⠀⠀⠀⠀⠀⠀⠀⠀⠀⠀⠀⠀⠀⠀⠀⠀⣠⣴⣿⣿⣿⣿⣿⣿⠟⠁⠉⠁⠀⠀⠀⠀⠀⠀⠀⠀⢸⣾⣿⣿⣿⣿⣿⣿⣿⣿⣿⣿⣿⣿⣿⣿⣿⣿⠁⠀⠀⠀⠀⠀⠀⠀⠀⠀⠀⠀⠀⠀⠀⠀⠀⠀⠀⠀⠀⠀⠀⠀⠀⠀⠀⠀⠀⠀⠀⠀⠀⠀⠀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⠀⠀⠀⠀⠀⠀⠀⠀⠀⠀⠀⠀⠀⠀⠀⠀⠀⠀⠉⠛⠋⠻⠛⠿⠛⠁⠀⠀⠀⠀⠀⠀⠀⠀⠀⠀⠀⠀⢸⣿⣿⣿⣿⣿⣿⣿⣿⣿⣿⣿⣿⣿⣿⣿⣿⠇⠀⠀⠀⠀⠀⠀⠀⠀⠀⠀⠀⠀⠀⠀⠀⠀⠀⠀⠀⠀⠀⠀⠀⠀⠀⠀⠀⠀⠀⠀⠀⠀⠀⠀⠀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⠀⠀⠀⠀⠀⠀⠀⠀⠀⠀⠀⠀⠀⠀⠀⠀⠀⠀⠀⠀⠀⠀⠀⠀⠀⠀⠀⠀⠀⠀⠀⠀⠀⠀⠀⠀⠀⠀⠀⠀⠀⣄⣰⣿⣦⠀⠀⠀⠀⠀⠀⠀⠀⠀⠀⠀⠀⠀⠀⠀⠀⠀⠀⠀⠀⠀⠀⠀⠀⠀⠀⠀⠀⠀⠀⠀⠀⠀⠀⠀⠀⠀⠀⠀⠀⠀⠀⠀⠀⠀⠀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⠀⠀⠀⠀⠀⠀⠀⠀⠀⠀⠀⠀⠀⠀⠀⠀⠀⠀⠀⠀⠀⠀⠀⠀⠀⠀⠀⠀⠀⠀⠀⠀⠀⠀⠀⠀⠀⠀⠀⠀⢸⣿⣿⣿⣿⣷⡄⠀⠀⠀⠀⠀⠀⠀⠀⠀⠀⠀⠀⠀⠀⠀⠀⠀⠀⠀⠀⠀⠀⠀⠀⠀⠀⠀⠀⠀⠀⠀⠀⠀⠀⠀⠀⠀⠀⠀⠀⠀⠀⠀⠀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⠀⠀⠀⠀⠀⠀⠀⠀⠀⠀⠀⠀⠀⠀⠀⠀⠀⠀⠀⠀⠀⠀⠀⠀⠀⠀⠀⠀⠀⠀⠀⠀⠀⠀⠀⠀⠀⣶⣶⣦⣾⣿⣿⣿⣿⣿⣿⡄⠀⠀⠀⠀⠀⠀⠀⠀⠀⠀⠀⠀⠀⠀⠀⠀⠀⠀⠀⠀⠀⠀⠀⠀⠀⠀⠀⠀⠀⠀⠀⠀⠀⠀⠀⠀⠀⠀⠀⠀⠀⠀⠀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⠀⠀⠀⠀⠀⠀⠀⠀⠀⠀⠀⠀⠀⠀⠀⠀⠀⠀⠀⠀⠀⠀⠀⠀⠀⠀⠀⠀⠀⠀⠀⠀⠀⠀⠀⠀⠀⣻⣿⣿⣿⣿⣿⣿⣿⣿⣿⣧⣀⠀⠀⠀⠀⠀⠀⠀⠀⠀⠀⠀⠀⠀⠀⠀⠀⠀⠀⠀⠀⠀⠀⠀⠀⠀⠀⠀⠀⠀⠀⠀⠀⠀⠀⠀⠀⠀⠀⠀⠀⠀⠀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⠀⠀⠀⠀⠀⠀⠀⠀⠀⠀⠀⠀⠀⠀⠀⠀⠀⠀⠀⠀⠀⠀⠀⠀⠀⠀⠀⠀⠀⠀⠀⠀⠀⠈⢹⣿⣿⣿⣿⣿⣿⣿⣿⣿⣿⣿⣿⣿⣿⣿⣿⣿⡀⠀⠀⠀⠀⠀⠀⠀⠀⠀⠀⠀⠀⠀⠀⠀⠀⠀⠀⠀⠀⠀⠀⠀⠀⠀⠀⠀⠀⠀⠀⠀⠀⠀⠀⠀⠀⠀⠀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⠀⠀⠀⠀⠀⠀⠀⠀⠀⠀⠀⠀⠀⠀⠀⠀⠀⠀⠀⠀⠀⠀⠀⠀⠀⠀⠀⠀⠀⠀⠀⠀⠀⠀⠀⠉⠉⢻⣿⣿⣿⣿⣿⣿⣿⣿⣿⣿⣿⣿⣿⣿⡇⠀⠀⠀⠀⠀⠀⠀⠀⠀⠀⠀⠀⠀⠀⠀⠀⠀⠀⠀⠀⠀⠀⠀⠀⠀⠀⠀⠀⠀⠀⠀⠀⠀⠀⠀⠀⠀⠀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⠀⠀⠀⠀⠀⠀⠀⠀⠀⠀⠀⠀⠀⠀⠀⠀⠀⠀⠀⠀⠀⠀⠀⠀⠀⠀⠀⠀⠀⠀⠀⠀⠀⠀⠀⠀⠀⠚⢿⣿⣿⣿⣿⣿⣿⣿⣿⣿⣿⣿⣿⣿⣿⠀⠀⠀⠀⠀⠀⠀⠀⠀⠀⠀⠀⠀⠀⠀⠀⠀⠀⠀⠀⠀⠀⠀⠀⠀⠀⠀⠀⠀⠀⠀⠀⠀⠀⠀⠀⠀⠀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⠀⠀⠀⠀⠀⠀⠀⠀⠀⠀⠀⠀⠀⠀⠀⠀⠀⠀⠀⠀⠀⠀⠀⠀⠀⠀⠀⠀⠀⠀⠀⠀⠀⠀⠀⠀⠀⠀⠈⠙⠿⠟⣿⣿⣿⣿⣿⣿⣿⣿⣿⣿⣿⡀⠀⠀⠀⠀⠀⠀⠀⠀⠀⠀⠀⠀⠀⠀⠀⠀⠀⠀⠀⠀⠀⠀⠀⠀⠀⠀⠀⠀⠀⠀⠀⠀⠀⠀⠀⠀⠀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⠀⠀⠀⠀⠀⠀⠀⠀⠀⠀⠀⠀⠀⠀⠀⠀⠀⠀⠀⢀⣀⣀⣀⣤⣤⣠⣶⣶⣿⣷⣶⣶⣶⣶⣶⣾⣿⣿⣿⣿⣿⣿⣿⣿⣿⣿⣿⣿⣿⣿⣿⣿⣿⣿⣿⣿⡏⠀⠀⠀⠀⠀⠀⠀⠀⠀⠀⠀⠀⠀⠀⠀⠀⠀⠀⠀⠀⠀⠀⠀⠀⠀⠀⠀⠀⠀⠀⠀⠀⠀⠀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⠀⠀⠀⠀⠀⠀⠀⠀⠀⠀⠀⠀⠀⠀⠀⠀⠀⠀⠀⠈⠉⢉⣿⣿⣿⣿⣿⣿⣿⣿⣿⣿⣿⣿⣿⣿⣿⣿⣿⢿⣿⣿⣿⣿⣿⣿⣿⣿⣿⣿⣿⣿⣿⣿⣿⣿⣇⠀⠀⠀⠀⠀⠀⠀⠀⠀⠀⠀⠀⠀⠀⠀⠀⠀⠀⠀⠀⠀⠀⠀⠀⠀⠀⠀⠀⠀⠀⠀⠀⠀⠀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⠀⠀⠀⠀⠀⠀⠀⠀⠀⠀⠀⠀⠀⠀⠀⠀⠀⠀⠀⢀⣴⣿⣿⣿⣿⣿⣿⢿⣿⡿⠿⠿⠟⠛⠛⠛⠛⠛⢹⢸⣿⣿⣿⣿⣿⣿⣿⣿⣿⣿⣿⣿⣿⣿⣿⣿⡟⠀⠀⠀⠀⠀⠀⠀⠀⠀⠀⠀⠀⠀⠀⠀⠀⠀⠀⠀⠀⠀⠀⠀⠀⠀⠀⠀⠀⠀⠀⠀⠀⠀⠀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⠀⠀⠀⠀⠀⠀⠀⠀⠀⠀⠀⠀⠀⠀⠀⠀⠀⢠⢾⣿⢿⣿⣿⣿⣿⠟⠁⠀⠀⠀⠀⠀⠀⠀⠀⠀⠀⠀⢸⣾⣿⣿⣿⣿⣿⣿⣿⣿⣿⣿⣿⣿⣿⣿⣿⣿⠁⠀⠀⠀⠀⠀⠀⠀⠀⠀⠀⠀⠀⠀⠀⠀⠀⠀⠀⠀⠀⠀⠀⠀⠀⠀⠀⠀⠀⠀⠀⠀⠀⠀⠀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⠀⠀⠀⠀⠀⠀⠀⠀⠀⠀⠀⠀⠀⠀⠀⠀⠀⠀⠀⠀⠀⠁⠈⠉⠀⠀⠀⠀⠀⠀⠀⠀⠀⠀⠀⠀⠀⠀⢸⣿⣿⣿⣿⣿⣿⣿⣿⣿⣿⣿⣿⣿⣿⣿⣿⠃⠀⠀⠀⠀⠀⠀⠀⠀⠀⠀⠀⠀⠀⠀⠀⠀⠀⠀⠀⠀⠀⠀⠀⠀⠀⠀⠀⠀⠀⠀⠀⠀⠀⠀⠀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⠀⠀⠀⠀⠀⠀⠀⠀⠀⠀⠀⠀⠀⠀⠀⠀⠀⠀⠀⠀⠀⠀⠀⠀⠀⠀⠀⠀⠀⠀⠀⠀⠀⠀⠀⠀⠀⠀⠀⠀⠀⣠⣠⣾⣷⡀⠀⠀⠀⠀⠀⠀⠀⠀⠀⠀⠀⠀⠀⠀⠀⠀⠀⠀⠀⠀⠀⠀⠀⠀⠀⠀⠀⠀⠀⠀⠀⠀⠀⠀⠀⠀⠀⠀⠀⠀⠀⠀⠀⠀⠀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⠀⠀⠀⠀⠀⠀⠀⠀⠀⠀⠀⠀⠀⠀⠀⠀⠀⠀⠀⠀⠀⠀⠀⠀⠀⠀⠀⠀⠀⠀⠀⠀⠀⠀⠀⠀⠀⢴⣶⣶⣼⣿⣿⣿⣿⣿⣿⣆⠀⠀⠀⠀⠀⠀⠀⠀⠀⠀⠀⠀⠀⠀⠀⠀⠀⠀⠀⠀⠀⠀⠀⠀⠀⠀⠀⠀⠀⠀⠀⠀⠀⠀⠀⠀⠀⠀⠀⠀⠀⠀⠀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⠀⠀⠀⠀⠀⠀⠀⠀⠀⠀⠀⠀⠀⠀⠀⠀⠀⠀⠀⠀⠀⠀⠀⠀⠀⠀⠀⠀⠀⠀⠀⠀⠀⠀⠀⣰⣾⣿⣿⣿⣿⣿⣿⣿⣿⣿⣿⣿⣿⣷⡀⠀⠀⠀⠀⠀⠀⠀⠀⠀⠀⠀⠀⠀⠀⠀⠀⠀⠀⠀⠀⠀⠀⠀⠀⠀⠀⠀⠀⠀⠀⠀⠀⠀⠀⠀⠀⠀⠀⠀⠀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⠀⠀⠀⠀⠀⠀⠀⠀⠀⠀⠀⠀⠀⠀⠀⠀⠀⠀⠀⠀⠀⠀⠀⠀⠀⠀⠀⠀⠀⠀⠀⠀⠀⠈⠸⣿⣿⣿⣿⣿⣿⣿⣿⣿⣿⣿⣿⣿⣿⣿⣿⣿⡄⠀⠀⠀⠀⠀⠀⠀⠀⠀⠀⠀⠀⠀⠀⠀⠀⠀⠀⠀⠀⠀⠀⠀⠀⠀⠀⠀⠀⠀⠀⠀⠀⠀⠀⠀⠀⠀⠀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⠀⠀⠀⠀⠀⠀⠀⠀⠀⠀⠀⠀⠀⠀⠀⠀⠀⠀⠀⠀⠀⠀⠀⠀⠀⠀⠀⠀⠀⠀⠀⠀⠀⠀⠀⠈⠉⢻⣿⣿⣿⣿⣿⣿⣿⣿⣿⣿⣿⣿⣿⣿⣇⠀⠀⠀⠀⠀⠀⠀⠀⠀⠀⠀⠀⠀⠀⠀⠀⠀⠀⠀⠀⠀⠀⠀⠀⠀⠀⠀⠀⠀⠀⠀⠀⠀⠀⠀⠀⠀⠀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⠀⠀⠀⠀⠀⠀⠀⠀⠀⠀⠀⠀⠀⠀⠀⠀⠀⠀⠀⠀⠀⠀⠀⠀⠀⠀⠀⠀⠀⠀⠀⠀⠀⠀⠀⠀⠀⠚⢿⣿⣿⣿⣿⣿⣿⣿⣿⣿⣿⣿⣿⣿⣿⠀⠀⠀⠀⠀⠀⠀⠀⠀⠀⠀⠀⠀⠀⠀⠀⠀⠀⠀⠀⠀⠀⠀⠀⠀⠀⠀⠀⠀⠀⠀⠀⠀⠀⠀⠀⠀⠀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⠀⠀⠀⠀⠀⠀⠀⠀⠀⠀⠀⠀⠀⠀⠀⠀⠀⠀⠀⠀⠀⠀⠀⠀⠀⠀⠀⠀⠀⠀⠀⠀⠀⠀⠀⠀⠀⠀⠀⠙⠿⠟⣿⣿⣿⣿⣿⣿⣿⣿⣿⣿⣿⡄⠀⠀⠀⠀⠀⠀⠀⠀⠀⠀⠀⠀⠀⠀⠀⠀⠀⠀⠀⠀⠀⠀⠀⠀⠀⠀⠀⠀⠀⠀⠀⠀⠀⠀⠀⠀⠀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⠀⠀⠀⠀⠀⠀⠀⠀⠀⠀⠀⠀⠀⠀⠀⠀⠀⠀⠀⠀⠀⠀⠀⠀⠀⠀⠀⠀⠀⠀⠀⠀⠀⠀⠀⠀⢨⣿⣿⣿⣿⣿⣿⣿⣿⣿⣿⣿⣿⣿⣿⣿⣿⣿⣿⣿⣇⠀⠀⠀⠀⠀⠀⠀⠀⠀⠀⠀⠀⠀⠀⠀⠀⠀⠀⠀⠀⠀⠀⠀⠀⠀⠀⠀⠀⠀⠀⠀⠀⠀⠀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⠀⠀⠀⠀⠀⠀⠀⠀⠀⠀⠀⠀⠀⠀⠀⠀⠀⠀⠀⠀⠀⠀⠀⠀⠀⠀⡀⣀⣀⣀⠀⠀⠀⠀⠀⢰⣿⣿⣿⣿⣿⣿⣿⣿⣿⣿⣿⣿⣿⣿⣿⣿⣿⣿⣿⣿⣿⡆⠀⠀⠀⠀⠀⠀⠀⠀⠀⠀⠀⠀⠀⠀⠀⠀⠀⠀⠀⠀⠀⠀⠀⠀⠀⠀⠀⠀⠀⠀⠀⠀⠀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⠀⠀⠀⠀⠀⠀⠀⠀⠀⠀⠀⠀⠀⠀⠀⠀⠀⠀⠐⠶⠺⢿⣿⣿⣿⣾⣿⣿⣿⣿⣿⣿⣿⣿⣷⣿⣿⣿⣿⣿⣿⣿⣿⣿⣿⣿⣿⣿⣿⣿⣿⣿⣿⣿⣿⣿⡟⠁⠀⠀⠀⠀⠀⠀⠀⠀⠀⠀⠀⠀⠀⠀⠀⠀⠀⠀⠀⠀⠀⠀⠀⠀⠀⠀⠀⠀⠀⠀⠀⠀⠀</a:t>
            </a:r>
            <a:br/>
            <a:r>
              <a:t>⠀⠀⠀⠀⠀⠀⠀⠀⠀⠀⠀⠀⠀⠀⠀⠀⠀⠀⠀⢀⣠⣾⣿⣿⣿⣿⣿⣿⣿⣿⣿⣿⣿⣿⣿⣿⣿⣿⣿⢻⣿⣿⣿⣿⣿⣿⣿⣿⣿⣿⣿⣿⣿⣿⣿⣿⣇⠀⠀⠀⠀⠀⠀⠀⠀⠀⠀⠀⠀⠀⠀⠀⠀⠀⠀⠀⠀⠀⠀⠀⠀⠀⠀⠀⠀⠀⠀⠀⠀⠀⠀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⠀⠀⠀⠀⠀⠀⠀⠀⠀⠀⠀⠀⠀⠀⠀⠀⢀⣤⣶⣿⣿⣿⣿⣿⣿⠟⠉⠛⠛⠛⠋⠉⠉⠛⠛⠛⠛⠁⢸⢸⣿⣿⣿⣿⣿⣿⣿⣿⣿⣿⣿⣿⣿⣿⣿⣿⡟⠀⠀⠀⠀⠀⠀⠀⠀⠀⠀⠀⠀⠀⠀⠀⠀⠀⠀⠀⠀⠀⠀⠀⠀⠀⠀⠀⠀⠀⠀⠀⠀⠀⠀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⠀⠀⠀⠀⠀⠀⠀⠀⠀⠀⠀⠀⠀⠀⠀⠀⠀⠀⠀⠀⠉⠉⠉⠉⠁⠀⠀⠀⠀⠀⠀⠀⠀⠀⠀⠀⠀⠀⢸⣿⣿⣿⣿⣿⣿⣿⣿⣿⣿⣿⣿⣿⣿⣿⣿⣿⠁⠀⠀⠀⠀⠀⠀⠀⠀⠀⠀⠀⠀⠀⠀⠀⠀⠀⠀⠀⠀⠀⠀⠀⠀⠀⠀⠀⠀⠀⠀⠀⠀⠀⠀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⠀⠀⠀⠀⠀⠀⠀⠀⠀⠀⠀⠀⠀⠀⠀⠀⠀⠀⠀⠀⠀⠀⠀⠀⠀⠀⠀⠀⠀⠀⠀⠀⠀⠀⠀⠀⠀⠀⠀⠀⠀⣠⣀⣾⣷⣄⠀⠀⠀⠀⠀⠀⠀⠀⠀⠀⠀⠀⠀⠀⠀⠀⠀⠀⠀⠀⠀⠀⠀⠀⠀⠀⠀⠀⠀⠀⠀⠀⠀⠀⠀⠀⠀⠀⠀⠀⠀⠀⠀⠀⠀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⠀⠀⠀⠀⠀⠀⠀⠀⠀⠀⠀⠀⠀⠀⠀⠀⠀⠀⠀⠀⠀⠀⠀⠀⠀⠀⠀⠀⠀⠀⠀⠀⠀⠀⠀⠀⠀⢰⣶⣶⣼⣿⣿⣿⣿⣿⣿⣧⠀⠀⠀⠀⠀⠀⠀⠀⠀⠀⠀⠀⠀⠀⠀⠀⠀⠀⠀⠀⠀⠀⠀⠀⠀⠀⠀⠀⠀⠀⠀⠀⠀⠀⠀⠀⠀⠀⠀⠀⠀⠀⠀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⠀⠀⠀⠀⠀⠀⠀⠀⠀⠀⠀⠀⠀⠀⠀⠀⠀⠀⠀⠀⠀⠀⠀⠀⠀⠀⠀⠀⠀⠀⠀⠀⠀⠀⠀⣰⣾⣿⣿⣿⣿⣿⣿⣿⣿⣿⣿⣿⣿⣷⡀⠀⠀⠀⠀⠀⠀⠀⠀⠀⠀⠀⠀⠀⠀⠀⠀⠀⠀⠀⠀⠀⠀⠀⠀⠀⠀⠀⠀⠀⠀⠀⠀⠀⠀⠀⠀⠀⠀⠀⠀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⠀⠀⠀⠀⠀⠀⠀⠀⠀⠀⠀⠀⠀⠀⠀⠀⠀⠀⠀⠀⠀⠀⠀⠀⠀⠀⠀⠀⠀⠀⠀⠀⠀⠈⠸⣿⣿⣿⣿⣿⣿⣿⣿⣿⣿⣿⣿⣿⣿⣿⣿⣿⡄⠀⠀⠀⠀⠀⠀⠀⠀⠀⠀⠀⠀⠀⠀⠀⠀⠀⠀⠀⠀⠀⠀⠀⠀⠀⠀⠀⠀⠀⠀⠀⠀⠀⠀⠀⠀⠀⠀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⠀⠀⠀⠀⠀⠀⠀⠀⠀⠀⠀⠀⠀⠀⠀⠀⠀⠀⠀⠀⠀⠀⠀⠀⠀⠀⠀⠀⠀⠀⠀⠀⠀⠀⠀⠈⠉⢻⣿⣿⣿⣿⣿⣿⣿⣿⣿⣿⣿⣿⣿⣿⣇⠀⠀⠀⠀⠀⠀⠀⠀⠀⠀⠀⠀⠀⠀⠀⠀⠀⠀⠀⠀⠀⠀⠀⠀⠀⠀⠀⠀⠀⠀⠀⠀⠀⠀⠀⠀⠀⠀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⠀⠀⠀⠀⠀⠀⠀⠀⠀⠀⠀⠀⠀⠀⠀⠀⠀⠀⠀⠀⠀⠀⠀⠀⠀⠀⠀⠀⠀⠀⠀⠀⠀⠀⠀⠀⠀⠚⢿⣿⣿⣿⣿⣿⣿⣿⣿⣿⣿⣿⣿⣿⣿⠀⠀⠀⠀⠀⠀⠀⠀⠀⠀⠀⠀⠀⠀⠀⠀⠀⠀⠀⠀⠀⠀⠀⠀⠀⠀⠀⠀⠀⠀⠀⠀⠀⠀⠀⠀⠀⠀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⠀⠀⠀⠀⠀⠀⠀⠀⠀⠀⠀⠀⠀⠀⠀⠀⠀⠀⠀⠀⠀⠀⠀⠀⠀⠀⠀⠀⠀⠀⠀⠀⠀⠀⠀⠀⠀⠀⠀⠙⠿⠟⣿⣿⣿⣿⣿⣿⣿⣿⣿⣿⣿⡄⠀⠀⠀⠀⠀⠀⠀⠀⠀⠀⠀⠀⠀⠀⠀⠀⠀⠀⠀⠀⠀⠀⠀⠀⠀⠀⠀⠀⠀⠀⠀⠀⠀⠀⠀⠀⠀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⠀⠀⠀⠀⠀⠀⠀⠀⠀⠀⠀⠀⠀⠀⠀⠀⠀⠀⠀⠀⢀⣀⣀⣀⡀⢀⣀⣤⣤⣀⣀⡀⠀⠀⠀⣸⣿⣿⣿⣿⣿⣿⣿⣿⣿⣿⣿⣿⣿⣿⣿⣿⣿⣿⣿⣿⣿⡆⠀⠀⠀⠀⠀⠀⠀⠀⠀⠀⠀⠀⠀⠀⠀⠀⠀⠀⠀⠀⠀⠀⠀⠀⠀⠀⠀⠀⠀⠀⠀⠀⠀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⠀⠀⠀⠀⠀⠀⠀⠀⠀⠀⠀⠀⠀⠀⠀⠀⠀⠀⠘⠋⠛⣻⣿⣿⣿⣿⣿⣿⣿⣿⣿⣿⣿⣿⣿⣿⣿⣿⣿⣿⣿⣿⣿⣿⣿⣿⣿⣿⣿⣿⣿⣿⣿⣿⣿⣿⡟⠁⠀⠀⠀⠀⠀⠀⠀⠀⠀⠀⠀⠀⠀⠀⠀⠀⠀⠀⠀⠀⠀⠀⠀⠀⠀⠀⠀⠀⠀⠀⠀⠀⠀</a:t>
            </a:r>
            <a:br/>
            <a:r>
              <a:t>⠀⠀⠀⠀⠀⠀⠀⠀⠀⠀⠀⠀⠀⠀⠀⠀⠀⠀⣀⣤⣾⣿⣿⣿⣿⣿⣿⣿⣿⣿⣿⣿⣿⣿⣿⣿⣿⣿⢿⢻⣿⣿⣿⣿⣿⣿⣿⣿⣿⣿⣿⣿⣿⣿⣿⣿⡇⠀⠀⠀⠀⠀⠀⠀⠀⠀⠀⠀⠀⠀⠀⠀⠀⠀⠀⠀⠀⠀⠀⠀⠀⠀⠀⠀⠀⠀⠀⠀⠀⠀⠀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⠀⠀⠀⠀⠀⠀⠀⠀⠀⠀⠀⠀⠀⠀⠀⠀⠲⠛⠟⠻⠿⢿⣿⠿⠟⠉⠈⠉⠉⠉⠉⠉⠉⠉⠉⠛⠋⠁⢸⢸⣿⣿⣿⣿⣿⣿⣿⣿⣿⣿⣿⣿⣿⣿⣿⣿⡟⠀⠀⠀⠀⠀⠀⠀⠀⠀⠀⠀⠀⠀⠀⠀⠀⠀⠀⠀⠀⠀⠀⠀⠀⠀⠀⠀⠀⠀⠀⠀⠀⠀⠀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⠀⠀⠀⠀⠀⠀⠀⠀⠀⠀⠀⠀⠀⠀⠀⠀⠀⠀⠀⠀⠀⠀⠀⠀⠀⠀⠀⠀⠀⠀⠀⠀⠀⠀⠀⠀⠀⠀⠀⠀⠀⢠⣄⣴⣿⣄⠀⠀⠀⠀⠀⠀⠀⠀⠀⠀⠀⠀⠀⠀⠀⠀⠀⠀⠀⠀⠀⠀⠀⠀⠀⠀⠀⠀⠀⠀⠀⠀⠀⠀⠀⠀⠀⠀⠀⠀⠀⠀⠀⠀⠀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⠀⠀⠀⠀⠀⠀⠀⠀⠀⠀⠀⠀⠀⠀⠀⠀⠀⠀⠀⠀⠀⠀⠀⠀⠀⠀⠀⠀⠀⠀⠀⠀⠀⠀⠀⠀⠀⢰⣶⣶⣴⣿⣿⣿⣿⣿⣿⣷⠀⠀⠀⠀⠀⠀⠀⠀⠀⠀⠀⠀⠀⠀⠀⠀⠀⠀⠀⠀⠀⠀⠀⠀⠀⠀⠀⠀⠀⠀⠀⠀⠀⠀⠀⠀⠀⠀⠀⠀⠀⠀⠀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⠀⠀⠀⠀⠀⠀⠀⠀⠀⠀⠀⠀⠀⠀⠀⠀⠀⠀⠀⠀⠀⠀⠀⠀⠀⠀⠀⠀⠀⠀⠀⠀⠀⠀⠀⠀⠀⣈⣿⣿⣿⣿⣿⣿⣿⣿⣿⣿⣀⠀⠀⠀⠀⠀⠀⠀⠀⠀⠀⠀⠀⠀⠀⠀⠀⠀⠀⠀⠀⠀⠀⠀⠀⠀⠀⠀⠀⠀⠀⠀⠀⠀⠀⠀⠀⠀⠀⠀⠀⠀⠀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⠀⠀⠀⠀⠀⠀⠀⠀⠀⠀⠀⠀⠀⠀⠀⠀⠀⠀⠀⠀⠀⠀⠀⠀⠀⠀⠀⠀⠀⠀⠀⠀⠀⠈⠸⣿⣿⣿⣿⣿⣿⣿⣿⣿⣿⣿⣿⣿⣿⣿⣿⣿⡆⠀⠀⠀⠀⠀⠀⠀⠀⠀⠀⠀⠀⠀⠀⠀⠀⠀⠀⠀⠀⠀⠀⠀⠀⠀⠀⠀⠀⠀⠀⠀⠀⠀⠀⠀⠀⠀⠀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⠀⠀⠀⠀⠀⠀⠀⠀⠀⠀⠀⠀⠀⠀⠀⠀⠀⠀⠀⠀⠀⠀⠀⠀⠀⠀⠀⠀⠀⠀⠀⠀⠀⠀⠀⠈⠉⢙⣿⣿⣿⣿⣿⣿⣿⣿⣿⣿⣿⣿⣿⣿⣧⠀⠀⠀⠀⠀⠀⠀⠀⠀⠀⠀⠀⠀⠀⠀⠀⠀⠀⠀⠀⠀⠀⠀⠀⠀⠀⠀⠀⠀⠀⠀⠀⠀⠀⠀⠀⠀⠀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⠀⠀⠀⠀⠀⠀⠀⠀⠀⠀⠀⠀⠀⠀⠀⠀⠀⠀⠀⠀⠀⠀⠀⠀⠀⠀⠀⠀⠀⠀⠀⠀⠀⠀⠀⠀⠀⠀⠀⠙⠿⠟⣿⣿⣿⣿⣿⣿⣿⣿⣿⣿⣿⡄⠀⠀⠀⠀⠀⠀⠀⠀⠀⠀⠀⠀⠀⠀⠀⠀⠀⠀⠀⠀⠀⠀⠀⠀⠀⠀⠀⠀⠀⠀⠀⠀⠀⠀⠀⠀⠀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⠀⠀⠀⠀⠀⠀⠀⠀⠀⠀⠀⠀⠀⠀⠀⠀⠀⠀⣤⣤⣤⣶⣶⣤⣤⣴⣶⣶⣶⣤⣤⣀⣀⣀⣀⣿⣿⣿⣿⣿⣿⣿⣿⣿⣿⣿⣿⣿⣿⣿⣿⣿⣿⣿⣿⣿⣿⡇⠀⠀⠀⠀⠀⠀⠀⠀⠀⠀⠀⠀⠀⠀⠀⠀⠀⠀⠀⠀⠀⠀⠀⠀⠀⠀⠀⠀⠀⠀⠀⠀⠀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⠀⠀⠀⠀⠀⠀⠀⠀⠀⠀⠀⠀⠀⠀⠀⠀⠀⠀⠀⣀⣼⣿⣿⣿⣿⣿⣿⣿⣿⣿⣿⣿⣿⣿⣿⣿⣿⣿⣿⣿⣿⣿⣿⣿⣿⣿⣿⣿⣿⣿⣿⣿⣿⣿⣿⣿⡟⠁⠀⠀⠀⠀⠀⠀⠀⠀⠀⠀⠀⠀⠀⠀⠀⠀⠀⠀⠀⠀⠀⠀⠀⠀⠀⠀⠀⠀⠀⠀⠀⠀⠀</a:t>
            </a:r>
            <a:br/>
            <a:r>
              <a:t>⠀⠀⠀⠀⠀⠀⠀⠀⠀⠀⠀⠀⠀⠀⠀⢠⣶⠶⠿⣿⣿⣿⣿⣿⠿⠛⣿⣿⣿⣿⣿⣿⣿⣿⣿⣿⣿⠟⢹⢿⣿⣿⣿⣿⣿⣿⣿⣿⣿⣿⣿⣿⣿⣿⣿⣿⡇⠀⠀⠀⠀⠀⠀⠀⠀⠀⠀⠀⠀⠀⠀⠀⠀⠀⠀⠀⠀⠀⠀⠀⠀⠀⠀⠀⠀⠀⠀⠀⠀⠀⠀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⠀⠀⠀⠀⠀⠀⠀⠀⠀⠀⠀⠀⠀⠀⠀⠀⠀⠀⠀⠀⠀⠈⠀⠀⠀⠀⠀⠀⠀⠀⠀⠀⠀⠉⠉⠉⠁⠀⢸⢸⣿⣿⣿⣿⣿⣿⣿⣿⣿⣿⣿⣿⣿⣿⣿⣿⡟⠀⠀⠀⠀⠀⠀⠀⠀⠀⠀⠀⠀⠀⠀⠀⠀⠀⠀⠀⠀⠀⠀⠀⠀⠀⠀⠀⠀⠀⠀⠀⠀⠀⠀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⠀⠀⠀⠀⠀⠀⠀⠀⠀⠀⠀⠀⠀⠀⠀⠀⠀⠀⠀⠀⠀⠀⠀⠀⠀⠀⠀⠀⠀⠀⠀⠀⠀⠀⠀⠀⠀⠀⠀⠀⠀⢀⣄⣴⣿⣦⠀⠀⠀⠀⠀⠀⠀⠀⠀⠀⠀⠀⠀⠀⠀⠀⠀⠀⠀⠀⠀⠀⠀⠀⠀⠀⠀⠀⠀⠀⠀⠀⠀⠀⠀⠀⠀⠀⠀⠀⠀⠀⠀⠀⠀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⠀⠀⠀⠀⠀⠀⠀⠀⠀⠀⠀⠀⠀⠀⠀⠀⠀⠀⠀⠀⠀⠀⠀⠀⠀⠀⠀⠀⠀⠀⠀⠀⠀⠀⠀⠀⠀⢰⣶⣶⣴⣿⣿⣿⣿⣿⣿⣷⠀⠀⠀⠀⠀⠀⠀⠀⠀⠀⠀⠀⠀⠀⠀⠀⠀⠀⠀⠀⠀⠀⠀⠀⠀⠀⠀⠀⠀⠀⠀⠀⠀⠀⠀⠀⠀⠀⠀⠀⠀⠀⠀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⠀⠀⠀⠀⠀⠀⠀⠀⠀⠀⠀⠀⠀⠀⠀⠀⠀⠀⠀⠀⠀⠀⠀⠀⠀⠀⠀⠀⠀⠀⠀⠀⠀⠀⠀⠀⠀⣀⣿⣿⣿⣿⣿⣿⣿⣿⣿⣿⣁⠀⠀⠀⠀⠀⠀⠀⠀⠀⠀⠀⠀⠀⠀⠀⠀⠀⠀⠀⠀⠀⠀⠀⠀⠀⠀⠀⠀⠀⠀⠀⠀⠀⠀⠀⠀⠀⠀⠀⠀⠀⠀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⠀⠀⠀⠀⠀⠀⠀⠀⠀⠀⠀⠀⠀⠀⠀⠀⠀⠀⠀⠀⠀⠀⠀⠀⠀⠀⠀⠀⠀⠀⠀⠀⠀⠀⠀⠈⠉⢙⣿⣿⣿⣿⣿⣿⣿⣿⣿⣿⣿⣿⣿⣿⣧⠀⠀⠀⠀⠀⠀⠀⠀⠀⠀⠀⠀⠀⠀⠀⠀⠀⠀⠀⠀⠀⠀⠀⠀⠀⠀⠀⠀⠀⠀⠀⠀⠀⠀⠀⠀⠀⠀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⠀⠀⠀⠀⠀⠀⠀⠀⠀⠀⠀⠀⠀⠀⠀⠀⠀⠀⠀⠀⠀⠀⠀⠀⠀⠀⠀⠀⠀⠀⠀⠀⠀⠀⠀⠀⠀⠀⠀⠙⠿⠟⣿⣿⣿⣿⣿⣿⣿⣿⣿⣿⣿⡄⠀⠀⠀⠀⠀⠀⠀⠀⠀⠀⠀⠀⠀⠀⠀⠀⠀⠀⠀⠀⠀⠀⠀⠀⠀⠀⠀⠀⠀⠀⠀⠀⠀⠀⠀⠀⠀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⠀⠀⠀⠀⠀⠀⠀⠀⠀⠀⠀⠀⠀⠀⠀⠀⠀⠀⠶⠶⣶⣶⣶⣶⣤⣿⣾⣿⣶⣦⣤⣤⣀⣀⣰⣿⣿⣿⣿⣿⣿⣿⣿⣿⣿⣿⣿⣿⣿⣿⣿⣿⣿⣿⣿⣿⣿⡇⠀⠀⠀⠀⠀⠀⠀⠀⠀⠀⠀⠀⠀⠀⠀⠀⠀⠀⠀⠀⠀⠀⠀⠀⠀⠀⠀⠀⠀⠀⠀⠀⠀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⠀⠀⠀⠀⠀⠀⠀⠀⠀⠀⠀⠀⠀⠀⠀⠀⠀⢀⣀⣤⣾⣿⣿⣿⣿⣿⣿⣿⣿⣿⣿⣿⣿⣿⣿⣿⣿⣿⣿⣿⣿⣿⣿⣿⣿⣿⣿⣿⣿⣿⣿⣿⣿⣿⣿⣿⡿⠁⠀⠀⠀⠀⠀⠀⠀⠀⠀⠀⠀⠀⠀⠀⠀⠀⠀⠀⠀⠀⠀⠀⠀⠀⠀⠀⠀⠀⠀⠀⠀⠀⠀</a:t>
            </a:r>
            <a:br/>
            <a:r>
              <a:t>⠀⠀⠀⠀⠀⠀⠀⠀⠀⠀⠀⠀⠀⠀⠀⠾⠛⠛⠛⠿⠿⠿⠿⠟⠋⠹⠿⠿⠿⠿⠿⣿⣿⣿⣿⣿⡿⠋⢸⢿⣿⣿⣿⣿⣿⣿⣿⣿⣿⣿⣿⣿⣿⣿⣿⣿⡇⠀⠀⠀⠀⠀⠀⠀⠀⠀⠀⠀⠀⠀⠀⠀⠀⠀⠀⠀⠀⠀⠀⠀⠀⠀⠀⠀⠀⠀⠀⠀⠀⠀⠀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⠀⠀⠀⠀⠀⠀⠀⠀⠀⠀⠀⠀⠀⠀⠀⠀⠀⠀⠀⠀⠀⠀⠀⠀⠀⠀⠀⠀⠀⠀⠀⠀⠀⠀⠉⠉⠀⠀⢸⣸⣿⣿⣿⣿⣿⣿⣿⣿⣿⣿⣿⣿⣿⣿⣿⣿⡟⠀⠀⠀⠀⠀⠀⠀⠀⠀⠀⠀⠀⠀⠀⠀⠀⠀⠀⠀⠀⠀⠀⠀⠀⠀⠀⠀⠀⠀⠀⠀⠀⠀⠀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⠀⠀⠀⠀⠀⠀⠀⠀⠀⠀⠀⠀⠀⠀⠀⠀⠀⠀⠀⠀⠀⠀⠀⠀⠀⠀⠀⠀⠀⠀⠀⠀⠀⠀⠀⠀⠀⠀⠀⠀⠀⢀⣆⣠⣿⣦⡀⠀⠀⠀⠀⠀⠀⠀⠀⠀⠀⠀⠀⠀⠀⠀⠀⠀⠀⠀⠀⠀⠀⠀⠀⠀⠀⠀⠀⠀⠀⠀⠀⠀⠀⠀⠀⠀⠀⠀⠀⠀⠀⠀⠀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⠀⠀⠀⠀⠀⠀⠀⠀⠀⠀⠀⠀⠀⠀⠀⠀⠀⠀⠀⠀⠀⠀⠀⠀⠀⠀⠀⠀⠀⠀⠀⠀⠀⠀⠀⠀⠀⠰⣶⣶⣶⣿⣿⣿⣿⣿⣿⣿⡀⠀⠀⠀⠀⠀⠀⠀⠀⠀⠀⠀⠀⠀⠀⠀⠀⠀⠀⠀⠀⠀⠀⠀⠀⠀⠀⠀⠀⠀⠀⠀⠀⠀⠀⠀⠀⠀⠀⠀⠀⠀⠀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⠀⠀⠀⠀⠀⠀⠀⠀⠀⠀⠀⠀⠀⠀⠀⠀⠀⠀⠀⠀⠀⠀⠀⠀⠀⠀⠀⠀⠀⠀⠀⠀⠀⠀⠀⠀⠀⣀⣿⣿⣿⣿⣿⣿⣿⣿⣿⣿⣃⠀⠀⠀⠀⠀⠀⠀⠀⠀⠀⠀⠀⠀⠀⠀⠀⠀⠀⠀⠀⠀⠀⠀⠀⠀⠀⠀⠀⠀⠀⠀⠀⠀⠀⠀⠀⠀⠀⠀⠀⠀⠀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⠀⠀⠀⠀⠀⠀⠀⠀⠀⠀⠀⠀⠀⠀⠀⠀⠀⠀⠀⠀⠀⠀⠀⠀⠀⠀⠀⠀⠀⠀⠀⠀⠀⠀⠀⠈⠉⢙⣿⣿⣿⣿⣿⣿⣿⣿⣿⣿⣿⣿⣿⣿⣧⠀⠀⠀⠀⠀⠀⠀⠀⠀⠀⠀⠀⠀⠀⠀⠀⠀⠀⠀⠀⠀⠀⠀⠀⠀⠀⠀⠀⠀⠀⠀⠀⠀⠀⠀⠀⠀⠀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⠀⠀⠀⠀⠀⠀⠀⠀⠀⠀⠀⠀⠀⠀⠀⠀⠀⠀⠀⠀⠀⠀⠀⠀⠀⠀⠀⠀⠀⠀⠀⠀⠀⠀⠀⠀⠀⠀⠀⠙⠿⠟⣿⣿⣿⣿⣿⣿⣿⣿⣿⣿⣿⡆⠀⠀⠀⠀⠀⠀⠀⠀⠀⠀⠀⠀⠀⠀⠀⠀⠀⠀⠀⠀⠀⠀⠀⠀⠀⠀⠀⠀⠀⠀⠀⠀⠀⠀⠀⠀⠀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⠀⠀⠀⠀⠀⠀⠀⠀⠀⠀⠀⠀⠀⠀⠀⠀⠀⠀⠀⠀⣀⣀⡀⠀⢀⡀⣀⣀⠀⠀⠀⠀⠀⠀⢀⣾⣿⣿⣿⣿⣿⣿⣿⣿⣿⣿⣿⣿⣿⣿⣿⣿⣿⣿⣿⣿⣿⠀⠀⠀⠀⠀⠀⠀⠀⠀⠀⠀⠀⠀⠀⠀⠀⠀⠀⠀⠀⠀⠀⠀⠀⠀⠀⠀⠀⠀⠀⠀⠀⠀⠀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⠀⠀⠀⠀⠀⠀⠀⠀⠀⠀⠀⠀⠀⠀⠀⠀⠀⠘⠛⠛⣿⣿⣿⣷⣾⣿⣿⣿⣿⣶⣶⣤⣤⣄⣼⣿⣿⣿⣿⣿⣿⣿⣿⣿⣿⣿⣿⣿⣿⣿⣿⣿⣿⣿⣿⣿⣿⡇⠀⠀⠀⠀⠀⠀⠀⠀⠀⠀⠀⠀⠀⠀⠀⠀⠀⠀⠀⠀⠀⠀⠀⠀⠀⠀⠀⠀⠀⠀⠀⠀⠀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⠀⠀⠀⠀⠀⠀⠀⠀⠀⠀⠀⠀⠀⠀⢀⣶⣤⣶⣶⣿⣿⣿⣿⣿⣿⣿⣿⣿⣿⣿⣿⣿⣿⣿⣿⣿⣿⡿⢻⣿⣿⣿⣿⣿⣿⣿⣿⣿⣿⣿⣿⣿⣿⣿⣿⣿⡿⠁⠀⠀⠀⠀⠀⠀⠀⠀⠀⠀⠀⠀⠀⠀⠀⠀⠀⠀⠀⠀⠀⠀⠀⠀⠀⠀⠀⠀⠀⠀⠀⠀⠀</a:t>
            </a:r>
            <a:br/>
            <a:r>
              <a:t>⠀⠀⠀⠀⠀⠀⠀⠀⠀⠀⠀⠀⠀⠀⠀⠀⠀⠀⠀⠀⠉⠉⠉⠀⠀⠛⠛⠛⠛⠿⠿⠿⢿⣿⣿⣿⠟⠁⢸⢿⣿⣿⣿⣿⣿⣿⣿⣿⣿⣿⣿⣿⣿⣿⣿⣿⡇⠀⠀⠀⠀⠀⠀⠀⠀⠀⠀⠀⠀⠀⠀⠀⠀⠀⠀⠀⠀⠀⠀⠀⠀⠀⠀⠀⠀⠀⠀⠀⠀⠀⠀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⠀⠀⠀⠀⠀⠀⠀⠀⠀⠀⠀⠀⠀⠀⠀⠀⠀⠀⠀⠀⠀⠀⠀⠀⠀⠀⠀⠀⠀⠀⠀⠀⠀⠀⠀⠀⠀⠀⢸⣸⣿⣿⣿⣿⣿⣿⣿⣿⣿⣿⣿⣿⣿⣿⣿⣿⡗⠀⠀⠀⠀⠀⠀⠀⠀⠀⠀⠀⠀⠀⠀⠀⠀⠀⠀⠀⠀⠀⠀⠀⠀⠀⠀⠀⠀⠀⠀⠀⠀⠀⠀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⠀⠀⠀⠀⠀⠀⠀⠀⠀⠀⠀⠀⠀⠀⠀⠀⠀⠀⠀⠀⠀⠀⠀⠀⠀⠀⠀⠀⠀⠀⠀⠀⠀⠀⠀⠀⠀⠀⠀⠀⠀⢀⣄⣠⣾⣦⡀⠀⠀⠀⠀⠀⠀⠀⠀⠀⠀⠀⠀⠀⠀⠀⠀⠀⠀⠀⠀⠀⠀⠀⠀⠀⠀⠀⠀⠀⠀⠀⠀⠀⠀⠀⠀⠀⠀⠀⠀⠀⠀⠀⠀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⠀⠀⠀⠀⠀⠀⠀⠀⠀⠀⠀⠀⠀⠀⠀⠀⠀⠀⠀⠀⠀⠀⠀⠀⠀⠀⠀⠀⠀⠀⠀⠀⠀⠀⠀⠀⠀⠀⣶⣶⣶⣿⣿⣿⣿⣿⣿⣿⡀⠀⠀⠀⠀⠀⠀⠀⠀⠀⠀⠀⠀⠀⠀⠀⠀⠀⠀⠀⠀⠀⠀⠀⠀⠀⠀⠀⠀⠀⠀⠀⠀⠀⠀⠀⠀⠀⠀⠀⠀⠀⠀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⠀⠀⠀⠀⠀⠀⠀⠀⠀⠀⠀⠀⠀⠀⠀⠀⠀⠀⠀⠀⠀⠀⠀⠀⠀⠀⠀⠀⠀⠀⠀⠀⠀⠀⠀⠈⠉⢙⣿⣿⣿⣿⣿⣿⣿⣿⣿⣿⣿⣿⣿⣿⣧⠀⠀⠀⠀⠀⠀⠀⠀⠀⠀⠀⠀⠀⠀⠀⠀⠀⠀⠀⠀⠀⠀⠀⠀⠀⠀⠀⠀⠀⠀⠀⠀⠀⠀⠀⠀⠀⠀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⠀⠀⠀⠀⠀⠀⠀⠀⠀⠀⠀⠀⠀⠀⠀⠀⠀⠀⠀⠀⠀⠀⠀⠀⠀⠀⠀⠀⠀⠀⠀⠀⠀⠀⠀⠀⠀⠀⠀⠙⠿⠟⣿⣿⣿⣿⣿⣿⣿⣿⣿⣿⣿⡆⠀⠀⠀⠀⠀⠀⠀⠀⠀⠀⠀⠀⠀⠀⠀⠀⠀⠀⠀⠀⠀⠀⠀⠀⠀⠀⠀⠀⠀⠀⠀⠀⠀⠀⠀⠀⠀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⠀⠀⠀⠀⠀⠀⠀⠀⠀⠀⠀⠀⠀⠀⠀⠀⠀⠀⣀⣀⣀⣀⣀⠀⢀⣀⣀⣀⠀⠀⠀⠀⠀⠀⢠⣿⣿⣿⣿⣿⣿⣿⣿⣿⣿⣿⣿⣿⣿⣿⣿⣿⣿⣿⣿⣿⣿⠀⠀⠀⠀⠀⠀⠀⠀⠀⠀⠀⠀⠀⠀⠀⠀⠀⠀⠀⠀⠀⠀⠀⠀⠀⠀⠀⠀⠀⠀⠀⠀⠀⠀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⠀⠀⠀⠀⠀⠀⠀⠀⠀⠀⠀⠀⠀⠀⠀⠀⢀⠉⢉⣛⣿⣿⣿⣿⣿⣿⣿⣿⣿⣷⣶⣦⣤⣤⣾⣿⣿⣿⣿⣿⣿⣿⣿⣿⣿⣿⣿⣿⣿⣿⣿⣿⣿⣿⣿⣿⣿⡇⠀⠀⠀⠀⠀⠀⠀⠀⠀⠀⠀⠀⠀⠀⠀⠀⠀⠀⠀⠀⠀⠀⠀⠀⠀⠀⠀⠀⠀⠀⠀⠀⠀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⠀⠀⠀⠀⠀⠀⠀⠀⠀⠀⠀⠀⠀⠀⠬⠿⠾⠿⠿⢿⣿⣿⣿⠿⣿⣿⣿⣿⣿⣿⣿⣿⣿⣿⣿⣿⣿⡟⢻⣿⣿⣿⣿⣿⣿⣿⣿⣿⣿⣿⣿⣿⣿⣿⣿⣿⡿⠀⠀⠀⠀⠀⠀⠀⠀⠀⠀⠀⠀⠀⠀⠀⠀⠀⠀⠀⠀⠀⠀⠀⠀⠀⠀⠀⠀⠀⠀⠀⠀⠀⠀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⠀⠀⠀⠀⠀⠀⠀⠀⠀⠀⠀⠀⠀⠀⠀⠀⠀⠀⠀⠀⠀⠀⠀⠀⠈⠛⠛⠛⠛⠛⠿⠿⢿⣿⣿⡿⠋⠀⢸⢿⣿⣿⣿⣿⣿⣿⣿⣿⣿⣿⣿⣿⣿⣿⣿⣿⡇⠀⠀⠀⠀⠀⠀⠀⠀⠀⠀⠀⠀⠀⠀⠀⠀⠀⠀⠀⠀⠀⠀⠀⠀⠀⠀⠀⠀⠀⠀⠀⠀⠀⠀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⠀⠀⠀⠀⠀⠀⠀⠀⠀⠀⠀⠀⠀⠀⠀⠀⠀⠀⠀⠀⠀⠀⠀⠀⠀⠀⠀⠀⠀⠀⠀⠀⠀⠀⠀⠀⠀⠀⢸⣸⣿⣿⣿⣿⣿⣿⣿⣿⣿⣿⣿⣿⣿⣿⣿⣿⡇⠀⠀⠀⠀⠀⠀⠀⠀⠀⠀⠀⠀⠀⠀⠀⠀⠀⠀⠀⠀⠀⠀⠀⠀⠀⠀⠀⠀⠀⠀⠀⠀⠀⠀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⠀⠀⠀⠀⠀⠀⠀⠀⠀⠀⠀⠀⠀⠀⠀⠀⠀⠀⠀⠀⠀⠀⠀⠀⠀⠀⠀⠀⠀⠀⠀⠀⠀⠀⠀⠀⠀⠀⠀⠀⠀⢀⣤⣠⣾⣦⡀⠀⠀⠀⠀⠀⠀⠀⠀⠀⠀⠀⠀⠀⠀⠀⠀⠀⠀⠀⠀⠀⠀⠀⠀⠀⠀⠀⠀⠀⠀⠀⠀⠀⠀⠀⠀⠀⠀⠀⠀⠀⠀⠀⠀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⠀⠀⠀⠀⠀⠀⠀⠀⠀⠀⠀⠀⠀⠀⠀⠀⠀⠀⠀⠀⠀⠀⠀⠀⠀⠀⠀⠀⠀⠀⠀⠀⠀⠀⠀⠀⠀⠀⣶⣶⣶⣿⣿⣿⣿⣿⣿⣿⡀⠀⠀⠀⠀⠀⠀⠀⠀⠀⠀⠀⠀⠀⠀⠀⠀⠀⠀⠀⠀⠀⠀⠀⠀⠀⠀⠀⠀⠀⠀⠀⠀⠀⠀⠀⠀⠀⠀⠀⠀⠀⠀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⠀⠀⠀⠀⠀⠀⠀⠀⠀⠀⠀⠀⠀⠀⠀⠀⠀⠀⠀⠀⠀⠀⠀⠀⠀⠀⠀⠀⠀⠀⠀⠀⠀⠀⠀⠈⠉⢙⣿⣿⣿⣿⣿⣿⣿⣿⣿⣿⣿⣿⣿⣿⣧⠀⠀⠀⠀⠀⠀⠀⠀⠀⠀⠀⠀⠀⠀⠀⠀⠀⠀⠀⠀⠀⠀⠀⠀⠀⠀⠀⠀⠀⠀⠀⠀⠀⠀⠀⠀⠀⠀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⠀⠀⠀⠀⠀⠀⠀⠀⠀⠀⠀⠀⠀⠀⠀⠀⠀⠀⠀⠀⠀⠀⠀⠀⠀⠀⠀⠀⠀⠀⠀⠀⠀⠀⠀⠀⠀⠀⠀⠙⠿⠟⣿⣿⣿⣿⣿⣿⣿⣿⣿⣿⣿⡆⠀⠀⠀⠀⠀⠀⠀⠀⠀⠀⠀⠀⠀⠀⠀⠀⠀⠀⠀⠀⠀⠀⠀⠀⠀⠀⠀⠀⠀⠀⠀⠀⠀⠀⠀⠀⠀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⠀⠀⠀⠀⠀⠀⠀⠀⠀⠀⠀⠀⠀⠀⠀⠀⠀⣀⣤⣤⣤⣤⣀⡀⣤⣠⣤⣄⡀⠀⠀⠀⠀⠀⣰⣿⣿⣿⣿⣿⣿⣿⣿⣿⣿⣿⣿⣿⣿⣿⣿⣿⣿⣿⣿⣿⣿⠀⠀⠀⠀⠀⠀⠀⠀⠀⠀⠀⠀⠀⠀⠀⠀⠀⠀⠀⠀⠀⠀⠀⠀⠀⠀⠀⠀⠀⠀⠀⠀⠀⠀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⠀⠀⠀⠀⠀⠀⠀⠀⠀⠀⠀⠀⠀⠀⢠⣄⣲⣌⣩⣽⣿⣿⣿⣿⣿⣿⣿⣿⣿⣿⣶⣶⣤⣤⣿⣿⣿⣿⣿⣿⣿⣿⣿⣿⣿⣿⣿⣿⣿⣿⣿⣿⣿⣿⣿⣿⣿⡇⠀⠀⠀⠀⠀⠀⠀⠀⠀⠀⠀⠀⠀⠀⠀⠀⠀⠀⠀⠀⠀⠀⠀⠀⠀⠀⠀⠀⠀⠀⠀⠀⠀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⠀⠀⠀⠀⠀⠀⠀⠀⠀⠀⠀⠀⠀⠈⠉⠉⠉⠉⠛⠛⠛⠛⠛⠻⢿⣿⣿⣿⣿⣿⣿⣿⣿⣿⣿⣿⣿⠏⢹⣿⣿⣿⣿⣿⣿⣿⣿⣿⣿⣿⣿⣿⣿⣿⣿⣿⡿⠀⠀⠀⠀⠀⠀⠀⠀⠀⠀⠀⠀⠀⠀⠀⠀⠀⠀⠀⠀⠀⠀⠀⠀⠀⠀⠀⠀⠀⠀⠀⠀⠀⠀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⠀⠀⠀⠀⠀⠀⠀⠀⠀⠀⠀⠀⠀⠀⠀⠀⠀⠀⠀⠀⠀⠀⠀⠀⠈⠉⠉⠉⠙⠛⠛⠿⠿⣿⡿⠟⠁⠀⢸⢿⣿⣿⣿⣿⣿⣿⣿⣿⣿⣿⣿⣿⣿⣿⣿⣿⡇⠀⠀⠀⠀⠀⠀⠀⠀⠀⠀⠀⠀⠀⠀⠀⠀⠀⠀⠀⠀⠀⠀⠀⠀⠀⠀⠀⠀⠀⠀⠀⠀⠀⠀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⠀⠀⠀⠀⠀⠀⠀⠀⠀⠀⠀⠀⠀⠀⠀⠀⠀⠀⠀⠀⠀⠀⠀⠀⠀⠀⠀⠀⠀⠀⠀⠀⠀⠀⠀⠀⠀⠀⢸⣸⣿⣿⣿⣿⣿⣿⣿⣿⣿⣿⣿⣿⣿⣿⣿⣿⡇⠀⠀⠀⠀⠀⠀⠀⠀⠀⠀⠀⠀⠀⠀⠀⠀⠀⠀⠀⠀⠀⠀⠀⠀⠀⠀⠀⠀⠀⠀⠀⠀⠀⠀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⣿⣿⣿⣿⣿⣿⣿⣿⣿⣿⣿⣿⣿⣿⣿⣿⣿⣿⣿⣿⣿⣿⣿⣿⣿⣿⣿⣿⣿⣿⣿⣿⣿⣿⣿⣿⣿⣿⣿⣿⣿⣿⣿⣿⣿⣿⣿⣿⣿⣿⣿⣿⣿⠿⠿⠟⠛⢿⣿⣿⣿⣿⣿⣿⣿⣿⣿⣿⣿⣿⣿⣿⣿⣿⣿⣿⣿⣿⣿⣿⣿⣿⣿⣿⣿⣿⣿⣿⣿⣿⡇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⣿⣿⣿⣿⣿⣿⣿⣿⣿⣿⣿⣿⣿⣿⣿⣿⣿⣿⣿⣿⣿⣿⣿⣿⣿⣿⣿⣿⣿⣿⣿⣿⣿⣿⣿⣿⣿⣿⣿⣿⣿⣿⣿⣿⣿⣿⣿⣿⣿⣿⣿⣿⠃⠀⠀⠀⠀⠀⠈⠻⣿⣿⣿⣿⣿⣿⣿⣿⣿⣿⣿⣿⣿⣿⣿⣿⣿⣿⣿⣿⣿⣿⣿⣿⣿⣿⣿⣿⣿⣿⡇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⣿⣿⣿⣿⣿⣿⣿⣿⣿⣿⣿⣿⣿⣿⣿⣿⣿⣿⣿⣿⣿⣿⣿⣿⣿⣿⣿⣿⣿⣿⣿⣿⣿⣿⣿⣿⣿⣿⣿⣿⣿⣿⣿⣿⣿⣿⣿⣿⣿⣿⣿⣿⡄⠀⠀⠀⠀⠀⠀⠀⠀⠀⠀⠈⠁⠀⠀⠀⠈⠙⢿⣿⣿⣿⣿⣿⣿⣿⣿⣿⣿⣿⣿⣿⣿⣿⣿⣿⣿⣿⡇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⣿⣿⣿⣿⣿⣿⣿⣿⣿⣿⣿⣿⣿⣿⣿⣿⣿⣿⣿⣿⣿⣿⣿⣿⣿⣿⣿⣿⣿⣿⣿⣿⣿⣿⣿⣿⣿⣿⣿⣿⣿⣿⣿⣿⣿⣿⣿⣿⣿⣿⣿⡿⠗⠀⠀⠀⠀⠀⠀⠀⠀⠀⠀⠀⠀⠀⠀⠀⠀⠀⠀⠹⣿⣿⣿⣿⣿⣿⣿⣿⣿⣿⣿⣿⣿⣿⣿⣿⣿⣿⡇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⣿⣿⣿⣿⣿⣿⣿⣿⣿⣿⣿⣿⣿⣿⣿⣿⣿⣿⣿⣿⣿⣿⣿⣿⣿⣿⣿⣿⣿⣿⣿⣿⣿⣿⣿⣿⣿⣿⣿⣿⣿⣿⣿⣿⣿⣿⣿⣿⡿⠋⠁⠀⠀⠀⠀⠀⠀⠀⠀⠀⠀⠀⠀⠀⠀⠀⠀⠀⠀⠀⠀⠀⠘⣿⣿⣿⣿⣿⣿⣿⣿⣿⣿⣿⣿⣿⣿⣿⣿⣿⡇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⣿⣿⣿⣿⣿⣿⣿⣿⣿⣿⣿⣿⣿⣿⣿⣿⣿⣿⣿⣿⣿⣿⣿⣿⣿⣿⣿⣿⣿⣿⣿⣿⣿⣿⣿⣿⣿⣿⣿⣿⣿⣿⣿⣿⣿⠏⠀⠀⠀⠀⠀⠀⠀⠀⠀⠀⠀⠀⠀⠀⠀⠀⠀⠀⠀⠀⠀⠀⠀⠀⠀⠀⠀⠈⢿⣿⣿⣿⣿⣿⣿⣿⣿⣿⣿⣿⣿⣿⣿⣿⡇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⣿⣿⣿⣿⣿⣿⣿⣿⣿⣿⣿⣿⣿⣿⣿⣿⣿⣿⣿⣿⣿⣿⣿⣿⣿⣿⣿⣿⣿⣿⣿⣿⣿⣿⣿⣿⣿⣿⣿⣿⣿⣿⣯⣆⠀⠀⠀⠀⠀⠀⠀⠀⠀⠀⠀⠀⠀⠀⠀⠀⠀⠀⠀⠀⠀⠀⠀⠀⠀⠀⠀⠀⠀⠀⠀⠀⠸⣿⣿⣿⣿⣿⣿⣿⣿⣿⣿⣿⣿⣿⡇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⣿⣿⣿⣿⣿⣿⣿⣿⣿⣿⣿⣿⣿⣿⣿⣿⣿⣿⣿⣿⣿⣿⣿⣿⣿⣿⣿⣿⣿⣿⣿⣿⣿⣿⣿⣿⣿⣿⣿⣿⣿⣿⣿⣿⣿⣤⣄⠀⠀⠀⠀⠀⠀⠀⠀⠀⠀⠀⠀⠀⠀⠀⠀⠀⠀⠀⠀⠀⠀⠀⠀⠀⠀⠀⠀⠀⠀⢸⣿⣿⣿⣿⣿⣿⣿⣿⣿⣿⣿⣿⡇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⣿⣿⣿⣿⣿⣿⣿⣿⣿⣿⣿⣿⣿⣿⣿⣿⣿⣿⣿⣿⣿⣿⣿⣿⣿⣿⣿⣿⣿⣿⣿⣿⣿⣿⣿⣿⣿⣿⣿⣿⣿⣿⣿⣿⣿⣿⣿⣿⡾⠀⠀⠀⠀⠀⠀⠀⠀⠀⠀⠀⠀⠀⠀⠀⠀⠀⠀⠀⠀⠀⠀⠀⠀⠀⠀⠀⠀⢸⣿⣿⣿⣿⣿⣿⣿⣿⣿⣿⣿⣿⡇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⣿⣿⣿⣿⣿⣿⣿⣿⣿⣿⣿⣿⣿⣿⣿⣿⣿⣿⣿⣿⣿⣿⣿⣿⣿⣿⣿⣿⣿⣿⣿⣿⣿⣿⣿⣿⣿⣿⣿⣿⣿⣿⣿⣿⣿⣿⣿⣟⠁⠀⠀⠀⠀⠀⠀⠀⠀⠀⠀⠀⠀⠀⠀⠀⠀⠀⠀⠀⠀⠀⠀⠀⠀⠀⠀⠀⠀⠘⣿⣿⣿⣿⣿⣿⣿⣿⣿⣿⣿⣿⡇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⣿⣿⣿⣿⣿⣿⣿⣿⣿⣿⣿⣿⣿⣿⣿⣿⣿⣿⣿⣿⣿⣿⣿⣿⣿⣿⣿⣿⣿⣿⣿⣿⣿⣿⣿⣿⣿⣿⣿⣿⣿⣿⣿⣿⣿⣿⣿⣿⣿⣿⣧⡄⠀⠀⠀⠀⠀⠀⠀⠀⠀⠀⠀⠀⠀⠀⠀⠀⠀⠀⠀⠀⠀⠀⠀⠀⠀⠀⣿⣿⣿⣿⣿⣿⣿⣿⣿⣿⣿⣿⡇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⣿⣿⣿⣿⣿⣿⣿⣿⣿⣿⣿⣿⣿⣿⣿⣿⣿⣿⣿⣿⣿⣿⣿⣿⣿⣿⣿⣿⣿⣿⣿⣿⣿⣿⣿⣿⣿⣿⣿⣿⣿⣿⣿⣿⣿⣿⣿⣿⣿⣿⣿⣿⠀⠀⠀⠀⠀⡄⠀⠀⠀⠀⠀⠀⠀⠀⠀⠀⠀⠀⠀⠀⠀⠀⠀⠀⠀⠀⣿⣿⣿⣿⣿⣿⣿⣿⣿⣿⣿⣿⡇</a:t>
            </a:r>
            <a:br/>
            <a:r>
              <a:t>⣿⣿⣿⣿⣿⣿⣿⣿⣿⣿⣿⣿⣿⣿⣿⣿⣿⣿⣿⣿⣿⣿⣿⣿⣿⣿⣿⣿⣿⣿⣿⡟⢻⣿⣿⣿⣿⣿⣿⣿⣿⣿⣿⣿⣿⣿⣿⣿⣿⣿⣿⣿⡀⠀⠀⠀⠀⠃⠀⠀⠀⠀⠀⠀⠀⠀⠀⠀⠀⠀⠀⠀⠀⠀⠀⠀⠀⠀⣿⣿⣿⣿⣿⣿⣿⣿⣿⣿⣿⣿⡇</a:t>
            </a:r>
            <a:br/>
            <a:r>
              <a:t>⣿⣿⣿⣿⣿⣿⣿⣿⣿⣿⣿⣿⣿⣿⣿⣿⣿⣿⣿⣿⣿⣿⣿⣿⣿⣿⣿⣿⡿⠟⠛⠁⠈⠀⠀⠀⠈⠙⣿⣿⣿⣿⣿⣿⣿⣿⣿⣿⣿⣿⣿⣿⣧⠀⠀⠀⠀⠀⠀⠀⠀⠀⠀⠀⠀⠀⠀⠀⠀⠀⠀⠀⠀⠀⠆⠀⠀⠀⣿⣿⣿⣿⣿⣿⣿⣿⣿⣿⣿⣿⡇</a:t>
            </a:r>
            <a:br/>
            <a:r>
              <a:t>⣿⣿⣿⣿⣿⣿⣿⣿⣿⣿⣿⣿⣿⣿⣿⣿⣿⣿⣿⣿⣿⣿⣿⣿⣿⣿⣿⡏⠀⠀⠀⠀⠀⠀⠀⠀⠀⠀⢸⣿⣿⣿⣿⣿⣿⣿⣿⣿⣿⣿⣿⣿⣿⡆⠀⠀⠀⠀⠀⠀⠀⠀⠀⠀⠀⠀⠀⠀⠀⠀⠀⠀⠀⡀⢸⡀⢠⡀⢹⣿⣿⣿⣿⣿⣿⣿⣿⣿⣿⣿⡇</a:t>
            </a:r>
            <a:br/>
            <a:r>
              <a:t>⣿⣿⣿⣿⣿⣿⣿⣿⣿⣿⣿⣿⣿⣿⣿⣿⣿⣿⣿⣿⣿⣿⣿⣿⣿⣿⡿⠀⠀⠀⠀⠀⠀⠀⠀⠀⠀⠀⠀⣿⣿⣿⣿⣿⣿⣿⣿⣿⣿⣿⣿⣿⣿⠇⠀⠀⠀⠀⠀⠀⠀⠀⠀⠀⠀⠀⠀⠀⠀⠀⠀⠀⠀⣷⢘⣷⡘⣷⣸⣿⣿⣿⣿⣿⣿⣿⣿⣿⣿⣿⡇</a:t>
            </a:r>
            <a:br/>
            <a:r>
              <a:t>⣿⣿⣿⣿⣿⣿⣿⣿⣿⣿⣿⣿⣿⣿⣿⣿⣿⣿⣿⣿⣿⣿⣿⣿⣿⣿⣿⠀⠀⠀⠀⠀⠀⠀⠀⠀⠀⠀⠀⢿⣿⣿⣿⣿⣿⣿⣿⣿⣿⣿⣿⣿⡟⠀⠀⠀⠀⠀⠀⠀⠀⠀⠀⠀⠀⠀⠀⠀⠀⠀⠀⠀⠀⣿⣷⣿⣷⣿⣿⣿⣿⣿⣿⣿⣿⣿⣿⣿⣿⣿⡇</a:t>
            </a:r>
            <a:br/>
            <a:r>
              <a:t>⣿⣿⣿⣿⣿⣿⣿⣿⣿⣿⣿⣿⣿⣿⣿⣿⣿⣿⣿⣿⣿⣿⣿⣿⣿⣿⣿⡇⠀⠀⠀⠀⠀⠀⠀⠀⠀⠀⠀⠈⠛⠿⣿⣿⣿⣿⣿⣿⠋⠉⠉⠙⠀⠀⠀⠀⠀⠀⠀⠀⠀⠀⠀⠀⠀⠀⠀⠀⠀⠀⠀⢿⡀⠹⣿⣿⣿⣿⣿⣿⣿⣿⣿⣿⣿⣿⣿⣿⣿⣿⡇</a:t>
            </a:r>
            <a:br/>
            <a:r>
              <a:t>⣿⣿⣿⣿⣿⣿⣿⣿⣿⣿⣿⣿⣿⣿⣿⣿⣿⣿⣿⣿⣿⣿⣿⣿⣿⣿⣿⣿⣄⠀⠀⠀⠀⠀⠀⠀⠀⠀⠀⠀⠀⠀⠈⠻⣿⣿⣿⣿⡆⠀⠀⠀⠀⠀⠀⠀⠀⠀⠀⠀⠀⠀⠀⠀⠀⠀⠀⠀⠀⠀⠀⢸⣷⣼⣿⣿⣿⣿⣿⣿⣿⣿⣿⣿⣿⣿⣿⣿⣿⣿⡇</a:t>
            </a:r>
            <a:br/>
            <a:r>
              <a:t>⣿⣿⣿⣿⣿⣿⣿⣿⣿⣿⣿⣿⣿⣿⣿⣿⣿⣿⣿⣿⣿⣿⣿⣿⣿⣿⣿⣿⣿⣷⣄⣀⠀⠀⠀⠀⠀⠀⠀⠀⠀⠀⠀⠀⠈⠻⣿⡟⠁⠀⠀⠀⠀⠀⠀⠀⠀⠀⠀⠀⠀⠀⠀⠀⠀⠀⠀⠀⠀⠀⠀⠀⣿⣿⣿⣿⣿⣿⣿⣿⣿⣿⣿⣿⣿⣿⣿⣿⣿⣿⡇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⣿⣿⣿⣿⣿⣿⣿⣿⣿⣿⣿⣿⣿⣿⣿⣿⣿⣿⣿⣿⣿⣿⣿⣿⣿⣿⣿⣿⣿⣿⣿⣿⡿⠀⠀⠀⠀⠀⠀⠀⠀⠀⠀⠀⠀⠀⠀⠀⠀⠀⠀⠀⠀⠀⠀⠀⠀⠀⠀⠀⠀⠀⠀⠀⠀⠀⠀⠀⠀⠀⠀⠀⠀⣿⣿⣿⣿⣿⢿⣿⣿⣿⣿⣿⣿⣿⣿⣿⣿⣿⡇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⣿⣿⣿⣿⣿⣿⣿⣿⣿⣿⣿⣿⣿⣿⣿⣿⣿⣿⣿⣿⣿⣿⣿⣿⣿⣿⣿⣿⣿⣿⣿⣿⡇⠀⠀⠀⠀⠀⠀⠀⠀⠀⠀⠀⠀⠀⠀⠀⠀⠀⠀⠀⠀⠀⠀⠀⠀⠀⠀⠀⠀⠀⠀⠀⠀⠀⠀⠀⠀⠀⠀⠀⠀⠸⠟⠋⠉⠀⠀⣴⣿⣿⣿⣿⣿⣿⣿⣿⣿⣿⡇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⣿⣿⣿⣿⣿⣿⣿⣿⣿⣿⣿⣿⣿⣿⣿⣿⣿⣿⣿⣿⣿⣿⣿⣿⣿⣿⣿⣿⣿⣿⣿⣿⡇⠀⠀⠀⠀⠀⠀⠀⠀⠀⠀⠀⠀⠀⠀⠀⠀⠀⠀⠀⠀⠀⠀⠀⠀⠀⠀⠀⠀⠀⠀⠀⠀⠀⠀⠀⠀⠀⠀⠀⠀⠀⠀⣠⣴⣶⣿⣿⣿⣿⣿⣿⣿⣿⣿⣿⣿⣿⡇</a:t>
            </a:r>
            <a:br/>
            <a:r>
              <a:t>⣿⣿⣿⣿⣿⣿⣿⣿⣿⣿⣿⣿⣿⣿⣿⣿⣿⣿⣿⣿⣿⣿⣿⣿⣿⣿⣿⣿⣿⣿⣿⣿⠁⠀⠀⠀⠀⠀⠀⠀⠀⠀⠀⠀⠀⠀⠀⠀⠀⠀⠀⢰⠀⠀⠀⠀⠀⠀⠀⠀⠀⠀⠀⠀⠀⠀⠀⠀⠀⠀⠀⠀⠀⠀⠀⣿⣿⣿⣿⣿⣿⣿⣿⣿⣿⣿⣿⣿⣿⣿⡇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⣿⣿⣿⣿⣿⣿⣿⣿⣿⣿⣿⣿⣿⣿⣿⣿⣿⣿⣿⣿⣿⣿⣿⣿⣿⣿⣿⣿⣿⣿⣿⡟⠀⠀⠀⠀⠀⠀⠀⠀⠀⠀⠀⠀⠀⠀⠀⠀⠀⠀⠀⣼⠀⠀⠀⠀⠀⠀⠀⠀⠀⠀⠀⠀⠀⠀⠀⠀⠀⠀⠀⠀⠀⠀⠀⠸⣿⣿⣿⣿⣿⣿⣿⣿⣿⣿⣿⣿⣿⣿⡇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⠀⠀⠀⠀⠀⠀⠀⠀⠀⠀⠀⠀⠀⠀⠀⠀⠀⠀⠀⠀⠀⠀⠀⠀⠀⠀⠀⠀⠀⠀⠀⠀⠀⠀⠀⠀⠀⠀⠀⠀⠀⢀⣦⣠⣾⣦⡀⠀⠀⠀⠀⠀⠀⠀⠀⠀⠀⠀⠀⠀⠀⠀⠀⠀⠀⠀⠀⠀⠀⠀⠀⠀⠀⠀⠀⠀⠀⠀⠀⠀⠀⠀⠀⠀⠀⠀⠀⠀⠀⠀⠀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⠀⠀⠀⠀⠀⠀⠀⠀⠀⠀⠀⠀⠀⠀⠀⠀⠀⠀⠀⠀⠀⠀⠀⠀⠀⠀⠀⠀⠀⠀⠀⠀⠀⠀⠀⠀⠀⠀⣶⣶⣶⣿⣿⣿⣿⣿⣿⣿⡄⠀⠀⠀⠀⠀⠀⠀⠀⠀⠀⠀⠀⠀⠀⠀⠀⠀⠀⠀⠀⠀⠀⠀⠀⠀⠀⠀⠀⠀⠀⠀⠀⠀⠀⠀⠀⠀⠀⠀⠀⠀⠀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⠀⠀⠀⠀⠀⠀⠀⠀⠀⠀⠀⠀⠀⠀⠀⠀⠀⠀⠀⠀⠀⠀⠀⠀⠀⠀⠀⠀⠀⠀⠀⠀⠀⠀⠀⠈⠉⢙⣿⣿⣿⣿⣿⣿⣿⣿⣿⣿⣿⣿⣿⣿⣧⠀⠀⠀⠀⠀⠀⠀⠀⠀⠀⠀⠀⠀⠀⠀⠀⠀⠀⠀⠀⠀⠀⠀⠀⠀⠀⠀⠀⠀⠀⠀⠀⠀⠀⠀⠀⠀⠀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⠀⠀⠀⠀⠀⠀⠀⠀⠀⠀⠀⠀⠀⠀⠀⠀⠀⠀⠀⠀⠀⠀⠀⠀⠀⠀⠀⠀⠀⠀⠀⠀⠀⠀⠀⠀⠀⠀⠀⠙⠿⠟⣿⣿⣿⣿⣿⣿⣿⣿⣿⣿⣿⡆⠀⠀⠀⠀⠀⠀⠀⠀⠀⠀⠀⠀⠀⠀⠀⠀⠀⠀⠀⠀⠀⠀⠀⠀⠀⠀⠀⠀⠀⠀⠀⠀⠀⠀⠀⠀⠀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⠀⠀⠀⠀⠀⠀⠀⠀⠀⠀⠀⠀⠀⠀⠀⠀⠀⣤⣤⣤⣤⣤⣄⣀⣤⣤⣤⣄⡀⠀⠀⠀⠀⠀⣰⣿⣿⣿⣿⣿⣿⣿⣿⣿⣿⣿⣿⣿⣿⣿⣿⣿⣿⣿⣿⣿⣿⠀⠀⠀⠀⠀⠀⠀⠀⠀⠀⠀⠀⠀⠀⠀⠀⠀⠀⠀⠀⠀⠀⠀⠀⠀⠀⠀⠀⠀⠀⠀⠀⠀⠀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⠀⠀⠀⠀⠀⠀⠀⠀⠀⠀⠀⠀⠀⢀⣲⣤⣷⣦⣵⣿⣿⣿⣿⣿⣿⣿⣿⣿⣿⣿⣶⣶⣦⣴⣿⣿⣿⣿⣿⣿⣿⣿⣿⣿⣿⣿⣿⣿⣿⣿⣿⣿⣿⣿⣿⣿⣿⡇⠀⠀⠀⠀⠀⠀⠀⠀⠀⠀⠀⠀⠀⠀⠀⠀⠀⠀⠀⠀⠀⠀⠀⠀⠀⠀⠀⠀⠀⠀⠀⠀⠀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⠀⠀⠀⠀⠀⠀⠀⠀⠀⠀⠀⠀⠀⠀⠈⠉⠉⠉⠉⠉⠛⠛⠉⠻⣿⣿⣿⣿⣿⣿⣿⣿⣿⣿⣿⣿⣿⠋⢹⣿⣿⣿⣿⣿⣿⣿⣿⣿⣿⣿⣿⣿⣿⣿⣿⣿⡿⠀⠀⠀⠀⠀⠀⠀⠀⠀⠀⠀⠀⠀⠀⠀⠀⠀⠀⠀⠀⠀⠀⠀⠀⠀⠀⠀⠀⠀⠀⠀⠀⠀⠀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⠀⠀⠀⠀⠀⠀⠀⠀⠀⠀⠀⠀⠀⠀⠀⠀⠀⠀⠀⠀⠀⠀⠀⠀⠈⠉⠉⠉⠉⠛⠛⠻⠿⢿⠿⠟⠁⠀⢸⢿⣿⣿⣿⣿⣿⣿⣿⣿⣿⣿⣿⣿⣿⣿⣿⣿⡇⠀⠀⠀⠀⠀⠀⠀⠀⠀⠀⠀⠀⠀⠀⠀⠀⠀⠀⠀⠀⠀⠀⠀⠀⠀⠀⠀⠀⠀⠀⠀⠀⠀⠀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⠀⠀⠀⠀⠀⠀⠀⠀⠀⠀⠀⠀⠀⠀⠀⠀⠀⠀⠀⠀⠀⠀⠀⠀⠀⠀⠀⠀⠀⠀⠀⠀⠀⠀⠀⠀⠀⠀⢸⣸⣿⣿⣿⣿⣿⣿⣿⣿⣿⣿⣿⣿⣿⣿⣿⣿⡇⠀⠀⠀⠀⠀⠀⠀⠀⠀⠀⠀⠀⠀⠀⠀⠀⠀⠀⠀⠀⠀⠀⠀⠀⠀⠀⠀⠀⠀⠀⠀⠀⠀⠀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⠀⠀⠀⠀⠀⠀⠀⠀⠀⠀⠀⠀⠀⠀⠀⠀⠀⠀⠀⠀⠀⠀⠀⠀⠀⠀⠀⠀⠀⠀⠀⠀⠀⠀⠀⠀⠀⠀⠀⠀⠀⢀⣤⣠⣾⣦⡀⠀⠀⠀⠀⠀⠀⠀⠀⠀⠀⠀⠀⠀⠀⠀⠀⠀⠀⠀⠀⠀⠀⠀⠀⠀⠀⠀⠀⠀⠀⠀⠀⠀⠀⠀⠀⠀⠀⠀⠀⠀⠀⠀⠀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⠀⠀⠀⠀⠀⠀⠀⠀⠀⠀⠀⠀⠀⠀⠀⠀⠀⠀⠀⠀⠀⠀⠀⠀⠀⠀⠀⠀⠀⠀⠀⠀⠀⠀⠀⠀⠀⠰⣶⣶⣶⣿⣿⣿⣿⣿⣿⣿⡄⠀⠀⠀⠀⠀⠀⠀⠀⠀⠀⠀⠀⠀⠀⠀⠀⠀⠀⠀⠀⠀⠀⠀⠀⠀⠀⠀⠀⠀⠀⠀⠀⠀⠀⠀⠀⠀⠀⠀⠀⠀⠀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⠀⠀⠀⠀⠀⠀⠀⠀⠀⠀⠀⠀⠀⠀⠀⠀⠀⠀⠀⠀⠀⠀⠀⠀⠀⠀⠀⠀⠀⠀⠀⠀⠀⠀⠀⠈⠈⢙⣿⣿⣿⣿⣿⣿⣿⣿⣿⣿⣿⣿⣿⣿⣷⠀⠀⠀⠀⠀⠀⠀⠀⠀⠀⠀⠀⠀⠀⠀⠀⠀⠀⠀⠀⠀⠀⠀⠀⠀⠀⠀⠀⠀⠀⠀⠀⠀⠀⠀⠀⠀⠀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⠀⠀⠀⠀⠀⠀⠀⠀⠀⠀⠀⠀⠀⠀⡀⠀⣠⣶⣶⣶⣶⣦⣄⣠⣦⣴⣦⣄⣀⠀⠀⠀⠀⠀⣼⣿⣿⣿⣿⣿⣿⣿⣿⣿⣿⣿⣿⣿⣿⣿⣿⣿⣿⣿⣿⣿⣿⡀⠀⠀⠀⠀⠀⠀⠀⠀⠀⠀⠀⠀⠀⠀⠀⠀⠀⠀⠀⠀⠀⠀⠀⠀⠀⠀⠀⠀⠀⠀⠀⠀⠀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⠀⠀⠀⠀⠀⠀⠀⠀⠀⠀⠀⠀⠀⠠⠿⠷⠿⣷⣿⣿⣿⣿⣿⣿⣿⣿⣿⣿⣿⣿⣷⣶⣶⣼⣿⣿⣿⣿⣿⣿⣿⣿⣿⣿⣿⣿⣿⣿⣿⣿⣿⣿⣿⣿⣿⣿⣿⡇⠀⠀⠀⠀⠀⠀⠀⠀⠀⠀⠀⠀⠀⠀⠀⠀⠀⠀⠀⠀⠀⠀⠀⠀⠀⠀⠀⠀⠀⠀⠀⠀⠀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⠀⠀⠀⠀⠀⠀⠀⠀⠀⠀⠀⠀⠀⠀⠀⠀⠀⠀⠀⠀⠈⠁⠈⠛⣿⣿⣿⣿⣿⣿⣿⣿⣿⣿⣿⣿⡿⠁⢹⣿⣿⣿⣿⣿⣿⣿⣿⣿⣿⣿⣿⣿⣿⣿⣿⣿⡿⠀⠀⠀⠀⠀⠀⠀⠀⠀⠀⠀⠀⠀⠀⠀⠀⠀⠀⠀⠀⠀⠀⠀⠀⠀⠀⠀⠀⠀⠀⠀⠀⠀⠀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⠀⠀⠀⠀⠀⠀⠀⠀⠀⠀⠀⠀⠀⠀⠀⠀⠀⠀⠀⠀⠀⠀⠀⠀⠀⠀⠉⠉⠉⠉⠛⠻⠿⠿⠿⠋⠀⠀⢸⢿⣿⣿⣿⣿⣿⣿⣿⣿⣿⣿⣿⣿⣿⣿⣿⣿⡇⠀⠀⠀⠀⠀⠀⠀⠀⠀⠀⠀⠀⠀⠀⠀⠀⠀⠀⠀⠀⠀⠀⠀⠀⠀⠀⠀⠀⠀⠀⠀⠀⠀⠀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⠀⠀⠀⠀⠀⠀⠀⠀⠀⠀⠀⠀⠀⠀⠀⠀⠀⠀⠀⠀⠀⠀⠀⠀⠀⠀⠀⠀⠀⠀⠀⠀⠀⠀⠀⠀⠀⠀⢸⣼⣿⣿⣿⣿⣿⣿⣿⣿⣿⣿⣿⣿⣿⣿⣿⣿⡏⠀⠀⠀⠀⠀⠀⠀⠀⠀⠀⠀⠀⠀⠀⠀⠀⠀⠀⠀⠀⠀⠀⠀⠀⠀⠀⠀⠀⠀⠀⠀⠀⠀⠀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⠀⠀⠀⠀⠀⠀⠀⠀⠀⠀⠀⠀⠀⠀⠀⠀⠀⠀⠀⠀⠀⠀⠀⠀⠀⠀⠀⠀⠀⠀⠀⠀⠀⠀⠀⠀⠀⠀⠀⠀⠀⢀⣤⣠⣾⣦⡀⠀⠀⠀⠀⠀⠀⠀⠀⠀⠀⠀⠀⠀⠀⠀⠀⠀⠀⠀⠀⠀⠀⠀⠀⠀⠀⠀⠀⠀⠀⠀⠀⠀⠀⠀⠀⠀⠀⠀⠀⠀⠀⠀⠀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⠀⠀⠀⠀⠀⠀⠀⠀⠀⠀⠀⠀⠀⠀⠀⠀⠀⠀⠀⠀⠀⠀⠀⠀⠀⠀⠀⠀⠀⠀⠀⠀⠀⠀⠀⠀⠀⠰⣶⣶⣶⣿⣿⣿⣿⣿⣿⣿⡄⠀⠀⠀⠀⠀⠀⠀⠀⠀⠀⠀⠀⠀⠀⠀⠀⠀⠀⠀⠀⠀⠀⠀⠀⠀⠀⠀⠀⠀⠀⠀⠀⠀⠀⠀⠀⠀⠀⠀⠀⠀⠀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⠀⠀⠀⠀⠀⠀⠀⠀⠀⠀⠀⠀⠀⠀⠀⠀⠀⠀⠀⠀⠀⠀⠀⠀⠀⠀⠀⠀⠀⠀⠀⠀⠀⠀⠀⠈⠈⢙⣿⣿⣿⣿⣿⣿⣿⣿⣿⣿⣿⣿⣿⣿⣷⠀⠀⠀⠀⠀⠀⠀⠀⠀⠀⠀⠀⠀⠀⠀⠀⠀⠀⠀⠀⠀⠀⠀⠀⠀⠀⠀⠀⠀⠀⠀⠀⠀⠀⠀⠀⠀⠀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⠀⠀⠀⠀⠀⠀⠀⠀⠀⠀⠀⠀⠀⠀⣀⠠⣴⠶⣶⣶⣶⣶⣤⣰⣦⣶⣦⣄⣀⠀⠀⠀⠀⢀⣾⣿⣿⣿⣿⣿⣿⣿⣿⣿⣿⣿⣿⣿⣿⣿⣿⣿⣿⣿⣿⣿⣿⡀⠀⠀⠀⠀⠀⠀⠀⠀⠀⠀⠀⠀⠀⠀⠀⠀⠀⠀⠀⠀⠀⠀⠀⠀⠀⠀⠀⠀⠀⠀⠀⠀⠀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⠀⠀⠀⠀⠀⠀⠀⠀⠀⠀⠀⠀⠀⠒⠺⠿⠿⠿⠿⣿⣿⣿⣿⣿⣿⣿⣿⣿⣿⣿⣿⣶⣶⣾⣿⣿⣿⣿⣿⣿⣿⣿⣿⣿⣿⣿⣿⣿⣿⣿⣿⣿⣿⣿⣿⣿⣿⡇⠀⠀⠀⠀⠀⠀⠀⠀⠀⠀⠀⠀⠀⠀⠀⠀⠀⠀⠀⠀⠀⠀⠀⠀⠀⠀⠀⠀⠀⠀⠀⠀⠀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⠀⠀⠀⠀⠀⠀⠀⠀⠀⠀⠀⠀⠀⠀⠀⠀⠀⠀⠀⠀⠀⠀⠘⠛⣿⣿⣿⣿⣿⣿⣿⣿⣿⣿⣿⣿⡟⠁⢹⣿⣿⣿⣿⣿⣿⣿⣿⣿⣿⣿⣿⣿⣿⣿⣿⣿⡿⠀⠀⠀⠀⠀⠀⠀⠀⠀⠀⠀⠀⠀⠀⠀⠀⠀⠀⠀⠀⠀⠀⠀⠀⠀⠀⠀⠀⠀⠀⠀⠀⠀⠀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⠀⠀⠀⠀⠀⠀⠀⠀⠀⠀⠀⠀⠀⠀⠀⠀⠀⠀⠀⠀⠀⠀⠀⠀⠀⠀⠀⠉⠉⠉⠛⠛⠿⠿⠟⠋⠀⠀⢸⢿⣿⣿⣿⣿⣿⣿⣿⣿⣿⣿⣿⣿⣿⣿⣿⣿⡇⠀⠀⠀⠀⠀⠀⠀⠀⠀⠀⠀⠀⠀⠀⠀⠀⠀⠀⠀⠀⠀⠀⠀⠀⠀⠀⠀⠀⠀⠀⠀⠀⠀⠀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⠀⠀⠀⠀⠀⠀⠀⠀⠀⠀⠀⠀⠀⠀⠀⠀⠀⠀⠀⠀⠀⠀⠀⠀⠀⠀⠀⠀⠀⠀⠀⠀⠀⠀⠀⠀⠀⠀⢸⣼⣿⣿⣿⣿⣿⣿⣿⣿⣿⣿⣿⣿⣿⣿⣿⣿⡟⠀⠀⠀⠀⠀⠀⠀⠀⠀⠀⠀⠀⠀⠀⠀⠀⠀⠀⠀⠀⠀⠀⠀⠀⠀⠀⠀⠀⠀⠀⠀⠀⠀⠀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⠀⠀⠀⠀⠀⠀⠀⠀⠀⠀⠀⠀⠀⠀⠀⠀⠀⠀⠀⠀⠀⠀⠀⠀⠀⠀⠀⠀⠀⠀⠀⠀⠀⠀⠀⠀⠀⠀⠀⠀⠀⠀⣤⣠⣾⣷⡀⠀⠀⠀⠀⠀⠀⠀⠀⠀⠀⠀⠀⠀⠀⠀⠀⠀⠀⠀⠀⠀⠀⠀⠀⠀⠀⠀⠀⠀⠀⠀⠀⠀⠀⠀⠀⠀⠀⠀⠀⠀⠀⠀⠀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⠀⠀⠀⠀⠀⠀⠀⠀⠀⠀⠀⠀⠀⠀⠀⠀⠀⠀⠀⠀⠀⠀⠀⠀⠀⠀⠀⠀⠀⠀⠀⠀⠀⠀⠀⠀⠀⢰⣶⣶⣶⣿⣿⣿⣿⣿⣿⣿⡆⠀⠀⠀⠀⠀⠀⠀⠀⠀⠀⠀⠀⠀⠀⠀⠀⠀⠀⠀⠀⠀⠀⠀⠀⠀⠀⠀⠀⠀⠀⠀⠀⠀⠀⠀⠀⠀⠀⠀⠀⠀⠀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⠀⠀⠀⠀⠀⠀⠀⠀⠀⠀⠀⠀⠀⠀⠀⠀⠀⠀⠀⠀⠀⠀⠀⠀⠀⠀⠀⠀⠀⠀⠀⠀⠀⠀⠀⠈⠈⢙⣿⣿⣿⣿⣿⣿⣿⣿⣿⣿⣿⣿⣿⣿⣷⠀⠀⠀⠀⠀⠀⠀⠀⠀⠀⠀⠀⠀⠀⠀⠀⠀⠀⠀⠀⠀⠀⠀⠀⠀⠀⠀⠀⠀⠀⠀⠀⠀⠀⠀⠀⠀⠀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⠀⠀⠀⠀⠀⠀⠀⠀⠀⠀⠀⠀⠀⠀⠀⠀⠀⠀⠀⠀⠀⠀⠀⠀⠀⠀⠀⠀⠀⠀⠀⠀⠀⠀⠀⠀⠀⠙⢻⣿⣿⣿⣿⣿⣿⣿⣿⣿⣿⣿⣿⣿⣿⡀⠀⠀⠀⠀⠀⠀⠀⠀⠀⠀⠀⠀⠀⠀⠀⠀⠀⠀⠀⠀⠀⠀⠀⠀⠀⠀⠀⠀⠀⠀⠀⠀⠀⠀⠀⠀⠀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⠀⠀⠀⠀⠀⠀⠀⠀⠀⠀⠀⠀⠀⠀⠀⠀⠀⠀⠀⠀⠀⠀⠀⠀⠀⠀⠀⠀⠀⠀⠀⠀⠀⠀⠀⢘⣿⣿⣿⣿⣿⣿⣿⣿⣿⣿⣿⣿⣿⣿⣿⣿⣿⣿⣿⣿⡄⠀⠀⠀⠀⠀⠀⠀⠀⠀⠀⠀⠀⠀⠀⠀⠀⠀⠀⠀⠀⠀⠀⠀⠀⠀⠀⠀⠀⠀⠀⠀⠀⠀⠀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⠀⠀⠀⠀⠀⠀⠀⠀⠀⠀⠀⠀⠀⣀⢦⣘⣾⣿⣿⣿⣿⣶⣤⣴⣶⣶⣦⣤⣀⡀⠀⠀⠀⢀⣾⣿⣿⣿⣿⣿⣿⣿⣿⣿⣿⣿⣿⣿⣿⣿⣿⣿⣿⣿⣿⣿⣿⡀⠀⠀⠀⠀⠀⠀⠀⠀⠀⠀⠀⠀⠀⠀⠀⠀⠀⠀⠀⠀⠀⠀⠀⠀⠀⠀⠀⠀⠀⠀⠀⠀⠀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⠀⠀⠀⠀⠀⠀⠀⠀⠀⠀⠀⠀⠀⠉⠉⠛⠛⠛⠿⠿⠿⠿⢿⣿⣿⣿⣿⣿⣿⣿⣿⣶⣶⣾⣿⣿⣿⣿⣿⣿⣿⣿⣿⣿⣿⣿⣿⣿⣿⣿⣿⣿⣿⣿⣿⣿⣿⠇⠀⠀⠀⠀⠀⠀⠀⠀⠀⠀⠀⠀⠀⠀⠀⠀⠀⠀⠀⠀⠀⠀⠀⠀⠀⠀⠀⠀⠀⠀⠀⠀⠀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⠀⠀⠀⠀⠀⠀⠀⠀⠀⠀⠀⠀⠀⠀⠀⠀⠀⠀⠀⠀⠀⠀⠈⠻⣿⣿⣿⣿⣿⣿⣿⣿⣿⣿⣿⣿⠟⠁⢹⣿⣿⣿⣿⣿⣿⣿⣿⣿⣿⣿⣿⣿⣿⣿⣿⣿⡿⠀⠀⠀⠀⠀⠀⠀⠀⠀⠀⠀⠀⠀⠀⠀⠀⠀⠀⠀⠀⠀⠀⠀⠀⠀⠀⠀⠀⠀⠀⠀⠀⠀⠀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⠀⠀⠀⠀⠀⠀⠀⠀⠀⠀⠀⠀⠀⠀⠀⠀⠀⠀⠀⠀⠀⠀⠀⠀⠀⠀⠀⠀⠉⠉⠙⠛⠿⠿⠟⠁⠀⠀⢸⢿⣿⣿⣿⣿⣿⣿⣿⣿⣿⣿⣿⣿⣿⣿⣿⣿⣇⠀⠀⠀⠀⠀⠀⠀⠀⠀⠀⠀⠀⠀⠀⠀⠀⠀⠀⠀⠀⠀⠀⠀⠀⠀⠀⠀⠀⠀⠀⠀⠀⠀⠀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⠀⠀⠀⠀⠀⠀⠀⠀⠀⠀⠀⠀⠀⠀⠀⠀⠀⠀⠀⠀⠀⠀⠀⠀⠀⠀⠀⠀⠀⠀⠀⠀⠀⠀⠀⠀⠀⠀⢸⣾⣿⣿⣿⣿⣿⣿⣿⣿⣿⣿⣿⣿⣿⣿⣿⣿⡟⠀⠀⠀⠀⠀⠀⠀⠀⠀⠀⠀⠀⠀⠀⠀⠀⠀⠀⠀⠀⠀⠀⠀⠀⠀⠀⠀⠀⠀⠀⠀⠀⠀⠀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⠀⠀⠀⠀⠀⠀⠀⠀⠀⠀⠀⠀⠀⠀⠀⠀⠀⠀⠀⠀⠀⠀⠀⠀⠀⠀⠀⠀⠀⠀⠀⠀⠀⠀⠀⠀⠀⠀⢘⣿⣿⣿⣿⣿⣿⣿⣿⣿⣿⣿⣿⣿⣿⣿⣿⣿⠁⠀⠀⠀⠀⠀⠀⠀⠀⠀⠀⠀⠀⠀⠀⠀⠀⠀⠀⠀⠀⠀⠀⠀⠀⠀⠀⠀⠀⠀⠀⠀⠀⠀⠀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⠀⠀⠀⠀⠀⠀⠀⠀⠀⠀⠀⠀⠀⠀⠀⠀⠀⠀⠀⠀⠀⠀⠀⠀⠀⠀⠀⠀⠀⠀⠀⠀⠀⠀⠀⠀⠀⠀⠀⠀⠀⠀⣤⣠⣾⣷⡀⠀⠀⠀⠀⠀⠀⠀⠀⠀⠀⠀⠀⠀⠀⠀⠀⠀⠀⠀⠀⠀⠀⠀⠀⠀⠀⠀⠀⠀⠀⠀⠀⠀⠀⠀⠀⠀⠀⠀⠀⠀⠀⠀⠀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⠀⠀⠀⠀⠀⠀⠀⠀⠀⠀⠀⠀⠀⠀⠀⠀⠀⠀⠀⠀⠀⠀⠀⠀⠀⠀⠀⠀⠀⠀⠀⠀⠀⠀⠀⠀⠀⢰⣶⣶⣶⣿⣿⣿⣿⣿⣿⣿⡆⠀⠀⠀⠀⠀⠀⠀⠀⠀⠀⠀⠀⠀⠀⠀⠀⠀⠀⠀⠀⠀⠀⠀⠀⠀⠀⠀⠀⠀⠀⠀⠀⠀⠀⠀⠀⠀⠀⠀⠀⠀⠀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⠀⠀⠀⠀⠀⠀⠀⠀⠀⠀⠀⠀⠀⠀⠀⠀⠀⠀⠀⠀⠀⠀⠀⠀⠀⠀⠀⠀⠀⠀⠀⠀⠀⠀⠀⠀⠀⣨⣿⣿⣿⣿⣿⣿⣿⣿⣿⣿⣏⠀⠀⠀⠀⠀⠀⠀⠀⠀⠀⠀⠀⠀⠀⠀⠀⠀⠀⠀⠀⠀⠀⠀⠀⠀⠀⠀⠀⠀⠀⠀⠀⠀⠀⠀⠀⠀⠀⠀⠀⠀⠀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⠀⠀⠀⠀⠀⠀⠀⠀⠀⠀⠀⠀⠀⠀⠀⠀⠀⠀⠀⠀⠀⠀⠀⠀⠀⠀⠀⠀⠀⠀⠀⠀⠀⠀⠀⠈⠈⢙⣿⣿⣿⣿⣿⣿⣿⣿⣿⣿⣿⣿⣿⣿⣿⠀⠀⠀⠀⠀⠀⠀⠀⠀⠀⠀⠀⠀⠀⠀⠀⠀⠀⠀⠀⠀⠀⠀⠀⠀⠀⠀⠀⠀⠀⠀⠀⠀⠀⠀⠀⠀⠀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⠀⠀⠀⠀⠀⠀⠀⠀⠀⠀⠀⠀⠀⠀⠀⠀⠀⠀⠀⠀⠀⠀⠀⠀⠀⠀⠀⠀⠀⠀⠀⠀⠀⠀⠀⠀⠀⠙⢻⣿⣿⣿⣿⣿⣿⣿⣿⣿⣿⣿⣿⣿⣿⡀⠀⠀⠀⠀⠀⠀⠀⠀⠀⠀⠀⠀⠀⠀⠀⠀⠀⠀⠀⠀⠀⠀⠀⠀⠀⠀⠀⠀⠀⠀⠀⠀⠀⠀⠀⠀⠀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⠀⠀⠀⠀⠀⠀⠀⠀⠀⠀⠀⠀⠀⣈⣲⣬⣿⣟⣿⣿⣿⣶⣤⣴⣶⣶⣶⣤⣀⡀⠀⠀⠀⢠⣿⣿⣿⣿⣿⣿⣿⣿⣿⣿⣿⣿⣿⣿⣿⣿⣿⣿⣿⣿⣿⣿⣿⡄⠀⠀⠀⠀⠀⠀⠀⠀⠀⠀⠀⠀⠀⠀⠀⠀⠀⠀⠀⠀⠀⠀⠀⠀⠀⠀⠀⠀⠀⠀⠀⠀⠀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⠀⠀⠀⠀⠀⠀⠀⠀⠀⠀⠀⠀⠀⠀⠉⠉⠙⠛⠛⠿⠿⠿⢿⣿⣿⣿⣿⣿⣿⣿⣿⣷⣶⣿⣿⣿⣿⡿⣿⣿⣿⣿⣿⣿⣿⣿⣿⣿⣿⣿⣿⣿⣿⣿⣿⣿⣿⠇⠀⠀⠀⠀⠀⠀⠀⠀⠀⠀⠀⠀⠀⠀⠀⠀⠀⠀⠀⠀⠀⠀⠀⠀⠀⠀⠀⠀⠀⠀⠀⠀⠀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⠀⠀⠀⠀⠀⠀⠀⠀⠀⠀⠀⠀⠀⠀⠀⠀⠀⠀⠀⠀⠀⠀⠈⠻⣿⣿⣿⣿⣿⣿⣿⣿⣿⣿⣿⣿⠏⠀⢹⣿⣿⣿⣿⣿⣿⣿⣿⣿⣿⣿⣿⣿⣿⣿⣿⣿⡿⠀⠀⠀⠀⠀⠀⠀⠀⠀⠀⠀⠀⠀⠀⠀⠀⠀⠀⠀⠀⠀⠀⠀⠀⠀⠀⠀⠀⠀⠀⠀⠀⠀⠀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⠀⠀⠀⠀⠀⠀⠀⠀⠀⠀⠀⠀⠀⠀⠀⠀⠀⠀⠀⠀⠀⠀⠀⠀⠀⠀⠀⠀⠈⠉⠙⠛⠻⠿⠛⠁⠀⠀⢸⢿⣿⣿⣿⣿⣿⣿⣿⣿⣿⣿⣿⣿⣿⣿⣿⣿⣧⠀⠀⠀⠀⠀⠀⠀⠀⠀⠀⠀⠀⠀⠀⠀⠀⠀⠀⠀⠀⠀⠀⠀⠀⠀⠀⠀⠀⠀⠀⠀⠀⠀⠀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⠀⠀⠀⠀⠀⠀⠀⠀⠀⠀⠀⠀⠀⠀⠀⠀⠀⠀⠀⠀⠀⠀⠀⠀⠀⠀⠀⠀⠀⠀⠀⠀⠀⠀⠀⠀⠀⠀⢸⣾⣿⣿⣿⣿⣿⣿⣿⣿⣿⣿⣿⣿⣿⣿⣿⣿⡟⠀⠀⠀⠀⠀⠀⠀⠀⠀⠀⠀⠀⠀⠀⠀⠀⠀⠀⠀⠀⠀⠀⠀⠀⠀⠀⠀⠀⠀⠀⠀⠀⠀⠀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⠀⠀⠀⠀⠀⠀⠀⠀⠀⠀⠀⠀⠀⠀⠀⠀⠀⠀⠀⠀⠀⠀⠀⠀⠀⠀⠀⠀⠀⠀⠀⠀⠀⠀⠀⠀⠀⠀⢘⣿⣿⣿⣿⣿⣿⣿⣿⣿⣿⣿⣿⣿⣿⣿⣿⣿⠁⠀⠀⠀⠀⠀⠀⠀⠀⠀⠀⠀⠀⠀⠀⠀⠀⠀⠀⠀⠀⠀⠀⠀⠀⠀⠀⠀⠀⠀⠀⠀⠀⠀⠀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⠀⠀⠀⠀⠀⠀⠀⠀⠀⠀⠀⠀⠀⠀⠀⠀⠀⠀⠀⠀⠀⠀⠀⠀⠀⠀⠀⠀⠀⠀⠀⠀⠀⠀⠀⠀⠀⠀⠀⠀⠀⠀⣴⣠⣾⣷⣄⠀⠀⠀⠀⠀⠀⠀⠀⠀⠀⠀⠀⠀⠀⠀⠀⠀⠀⠀⠀⠀⠀⠀⠀⠀⠀⠀⠀⠀⠀⠀⠀⠀⠀⠀⠀⠀⠀⠀⠀⠀⠀⠀⠀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⠀⠀⠀⠀⠀⠀⠀⠀⠀⠀⠀⠀⠀⠀⠀⠀⠀⠀⠀⠀⠀⠀⠀⠀⠀⠀⠀⠀⠀⠀⠀⠀⠀⠀⠀⠀⠀⢰⣶⣶⣶⣿⣿⣿⣿⣿⣿⣿⣆⠀⠀⠀⠀⠀⠀⠀⠀⠀⠀⠀⠀⠀⠀⠀⠀⠀⠀⠀⠀⠀⠀⠀⠀⠀⠀⠀⠀⠀⠀⠀⠀⠀⠀⠀⠀⠀⠀⠀⠀⠀⠀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⠀⠀⠀⠀⠀⠀⠀⠀⠀⠀⠀⠀⠀⠀⠀⠀⠀⠀⠀⠀⠀⠀⠀⠀⠀⠀⠀⠀⠀⠀⠀⠀⠀⠀⠀⠀⠈⢉⣿⣿⣿⣿⣿⣿⣿⣿⣿⣿⣿⣿⣿⣿⣿⠀⠀⠀⠀⠀⠀⠀⠀⠀⠀⠀⠀⠀⠀⠀⠀⠀⠀⠀⠀⠀⠀⠀⠀⠀⠀⠀⠀⠀⠀⠀⠀⠀⠀⠀⠀⠀⠀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⠀⠀⠀⠀⠀⠀⠀⠀⠀⠀⠀⠀⠀⠀⠀⠀⠀⠀⠀⠀⠀⠀⠀⠀⠀⠀⠀⠀⠀⠀⠀⠀⠀⠀⠀⠀⣴⣾⣿⣿⣿⣿⣿⣿⣿⣿⣿⣿⣿⣿⣿⣿⣿⣿⣿⣆⠀⠀⠀⠀⠀⠀⠀⠀⠀⠀⠀⠀⠀⠀⠀⠀⠀⠀⠀⠀⠀⠀⠀⠀⠀⠀⠀⠀⠀⠀⠀⠀⠀⠀⠀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⠀⠀⠀⠀⠀⠀⠀⠀⠀⠀⠀⠀⠀⢀⠀⢠⡀⣀⣀⠀⠀⠀⠀⠀⠀⠀⠀⠀⠀⠀⠀⠀⠀⠀⢠⣿⣿⣿⣿⣿⣿⣿⣿⣿⣿⣿⣿⣿⣿⣿⣿⣿⣿⣿⣿⣿⣧⠀⠀⠀⠀⠀⠀⠀⠀⠀⠀⠀⠀⠀⠀⠀⠀⠀⠀⠀⠀⠀⠀⠀⠀⠀⠀⠀⠀⠀⠀⠀⠀⠀⠀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⠀⠀⠀⠀⠀⠀⠀⠀⠀⠀⠀⠀⠀⠦⣽⣾⣿⣿⣿⣿⣿⣷⣦⣾⣶⣿⣶⣤⣄⣀⠀⠀⠀⣠⣿⣿⣿⣿⣿⣿⣿⣿⣿⣿⣿⣿⣿⣿⣿⣿⣿⣿⣿⣿⣿⣿⣿⡆⠀⠀⠀⠀⠀⠀⠀⠀⠀⠀⠀⠀⠀⠀⠀⠀⠀⠀⠀⠀⠀⠀⠀⠀⠀⠀⠀⠀⠀⠀⠀⠀⠀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⠀⠀⠀⠀⠀⠀⠀⠀⠀⠀⠀⠀⠀⠀⠀⠀⠉⠉⠛⠛⠛⠛⣿⣿⣿⣿⣿⣿⣿⣿⣿⣿⣶⣿⣿⣿⣿⡿⣿⣿⣿⣿⣿⣿⣿⣿⣿⣿⣿⣿⣿⣿⣿⣿⣿⣿⣿⢧⠀⠀⠀⠀⠀⠀⠀⠀⠀⠀⠀⠀⠀⠀⠀⠀⠀⠀⠀⠀⠀⠀⠀⠀⠀⠀⠀⠀⠀⠀⠀⠀⠀</a:t>
            </a:r>
            <a:br/>
            <a:r>
              <a:t>⠀⠀⠀⠀⠀⠀⠀⠀⠀⠀⠀⠀⠀⠀⠀⠀⠀⠀⠀⠀⠀⠀⠉⠻⠿⢿⣿⣿⣿⣿⣿⣿⣿⣿⣿⡿⠋⠀⢹⣿⣿⣿⣿⣿⣿⣿⣿⣿⣿⣿⣿⣿⣿⣿⣿⣿⡿⠀⠀⠀⠀⠀⠀⠀⠀⠀⠀⠀⠀⠀⠀⠀⠀⠀⠀⠀⠀⠀⠀⠀⠀⠀⠀⠀⠀⠀⠀⠀⠀⠀⠀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⠀⠀⠀⠀⠀⠀⠀⠀⠀⠀⠀⠀⠀⠀⠀⠀⠀⠀⠀⠀⠀⠀⠀⠀⠀⠀⠀⠀⠀⠉⠉⠛⠻⠟⠋⠀⠀⠀⢸⢿⣿⣿⣿⣿⣿⣿⣿⣿⣿⣿⣿⣿⣿⣿⣿⣿⣧⠀⠀⠀⠀⠀⠀⠀⠀⠀⠀⠀⠀⠀⠀⠀⠀⠀⠀⠀⠀⠀⠀⠀⠀⠀⠀⠀⠀⠀⠀⠀⠀⠀⠀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⠀⠀⠀⠀⠀⠀⠀⠀⠀⠀⠀⠀⠀⠀⠀⠀⠀⠀⠀⠀⠀⠀⠀⠀⠀⠀⠀⠀⠀⠀⠀⠀⠀⠀⠀⠀⠀⠀⢸⣾⣿⣿⣿⣿⣿⣿⣿⣿⣿⣿⣿⣿⣿⣿⣿⣿⡿⠀⠀⠀⠀⠀⠀⠀⠀⠀⠀⠀⠀⠀⠀⠀⠀⠀⠀⠀⠀⠀⠀⠀⠀⠀⠀⠀⠀⠀⠀⠀⠀⠀⠀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⠀⠀⠀⠀⠀⠀⠀⠀⠀⠀⠀⠀⠀⠀⠀⠀⠀⠀⠀⠀⠀⠀⠀⠀⠀⠀⠀⠀⠀⠀⠀⠀⠀⠀⠀⠀⠀⠀⢘⣿⣿⣿⣿⣿⣿⣿⣿⣿⣿⣿⣿⣿⣿⣿⣿⣿⠃⠀⠀⠀⠀⠀⠀⠀⠀⠀⠀⠀⠀⠀⠀⠀⠀⠀⠀⠀⠀⠀⠀⠀⠀⠀⠀⠀⠀⠀⠀⠀⠀⠀⠀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⠀⠀⠀⠀⠀⠀⠀⠀⠀⠀⠀⠀⠀⠀⠀⠀⠀⠀⠀⠀⠀⠀⠀⠀⠀⠀⠀⠀⠀⠀⠀⠀⠀⠀⠀⠀⠀⠀⠀⠀⠀⠀⣴⣠⣾⣷⣄⠀⠀⠀⠀⠀⠀⠀⠀⠀⠀⠀⠀⠀⠀⠀⠀⠀⠀⠀⠀⠀⠀⠀⠀⠀⠀⠀⠀⠀⠀⠀⠀⠀⠀⠀⠀⠀⠀⠀⠀⠀⠀⠀⠀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⠀⠀⠀⠀⠀⠀⠀⠀⠀⠀⠀⠀⠀⠀⠀⠀⠀⠀⠀⠀⠀⠀⠀⠀⠀⠀⠀⠀⠀⠀⠀⠀⠀⠀⠀⠀⠀⢰⣶⣶⣶⣿⣿⣿⣿⣿⣿⣿⣇⠀⠀⠀⠀⠀⠀⠀⠀⠀⠀⠀⠀⠀⠀⠀⠀⠀⠀⠀⠀⠀⠀⠀⠀⠀⠀⠀⠀⠀⠀⠀⠀⠀⠀⠀⠀⠀⠀⠀⠀⠀⠀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⠀⠀⠀⠀⠀⠀⠀⠀⠀⠀⠀⠀⠀⠀⠀⠀⠀⠀⠀⠀⠀⠀⠀⠀⠀⠀⠀⠀⠀⠀⠀⠀⠀⠀⠀⠀⠈⢉⣿⣿⣿⣿⣿⣿⣿⣿⣿⣿⣿⣿⣿⣿⣿⠀⠀⠀⠀⠀⠀⠀⠀⠀⠀⠀⠀⠀⠀⠀⠀⠀⠀⠀⠀⠀⠀⠀⠀⠀⠀⠀⠀⠀⠀⠀⠀⠀⠀⠀⠀⠀⠀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⠀⠀⠀⠀⠀⠀⠀⠀⠀⠀⠀⠀⠀⠠⡀⢠⣀⣀⣄⣀⡀⠀⠀⠀⠀⠀⠀⠀⠀⠀⠀⠀⠀⠀⣠⣿⣿⣿⣿⣿⣿⣿⣿⣿⣿⣿⣿⣿⣿⣿⣿⣿⣿⣿⣿⣿⣧⠀⠀⠀⠀⠀⠀⠀⠀⠀⠀⠀⠀⠀⠀⠀⠀⠀⠀⠀⠀⠀⠀⠀⠀⠀⠀⠀⠀⠀⠀⠀⠀⠀⠀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⠀⠀⠀⠀⠀⠀⠀⠀⠀⠀⠀⠀⠀⠲⠿⣷⣿⣿⣿⣿⣿⣿⣶⣿⣾⣿⣶⣤⣄⣀⠀⠀⠀⣰⣿⣿⣿⣿⣿⣿⣿⣿⣿⣿⣿⣿⣿⣿⣿⣿⣿⣿⣿⣿⣿⣿⣿⡆⠀⠀⠀⠀⠀⠀⠀⠀⠀⠀⠀⠀⠀⠀⠀⠀⠀⠀⠀⠀⠀⠀⠀⠀⠀⠀⠀⠀⠀⠀⠀⠀⠀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⠀⠀⠀⠀⠀⠀⠀⠀⠀⠀⠀⠀⠀⠀⠀⠀⠀⠉⠉⠙⠛⠛⣿⣿⣿⣿⣿⣿⣿⣿⣿⣿⣶⣿⣿⣿⣿⠿⣿⣿⣿⣿⣿⣿⣿⣿⣿⣿⣿⣿⣿⣿⣿⣿⣿⣿⣿⢷⠀⠀⠀⠀⠀⠀⠀⠀⠀⠀⠀⠀⠀⠀⠀⠀⠀⠀⠀⠀⠀⠀⠀⠀⠀⠀⠀⠀⠀⠀⠀⠀⠀</a:t>
            </a:r>
            <a:br/>
            <a:r>
              <a:t>⠀⠀⠀⠀⠀⠀⠀⠀⠀⠀⠀⠀⠀⠀⠀⠀⠀⠀⠀⠀⠀⠀⠉⠻⠿⠿⢿⣿⣿⣿⣿⣿⣿⣿⣿⡿⠋⠀⢹⣿⣿⣿⣿⣿⣿⣿⣿⣿⣿⣿⣿⣿⣿⣿⣿⣿⡟⠀⠀⠀⠀⠀⠀⠀⠀⠀⠀⠀⠀⠀⠀⠀⠀⠀⠀⠀⠀⠀⠀⠀⠀⠀⠀⠀⠀⠀⠀⠀⠀⠀⠀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⠀⠀⠀⠀⠀⠀⠀⠀⠀⠀⠀⠀⠀⠀⠀⠀⠀⠀⠀⠀⠀⠀⠀⠀⠀⠀⠀⠀⠀⠉⠉⠛⠻⠟⠋⠀⠀⠀⢸⢿⣿⣿⣿⣿⣿⣿⣿⣿⣿⣿⣿⣿⣿⣿⣿⣿⣷⠀⠀⠀⠀⠀⠀⠀⠀⠀⠀⠀⠀⠀⠀⠀⠀⠀⠀⠀⠀⠀⠀⠀⠀⠀⠀⠀⠀⠀⠀⠀⠀⠀⠀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⠀⠀⠀⠀⠀⠀⠀⠀⠀⠀⠀⠀⠀⠀⠀⠀⠀⠀⠀⠀⠀⠀⠀⠀⠀⠀⠀⠀⠀⠀⠀⠀⠀⠀⠀⠀⠀⠀⢘⣿⣿⣿⣿⣿⣿⣿⣿⣿⣿⣿⣿⣿⣿⣿⣿⣿⠃⠀⠀⠀⠀⠀⠀⠀⠀⠀⠀⠀⠀⠀⠀⠀⠀⠀⠀⠀⠀⠀⠀⠀⠀⠀⠀⠀⠀⠀⠀⠀⠀⠀⠀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⠀⠀⠀⠀⠀⠀⠀⠀⠀⠀⠀⠀⠀⠀⠀⠀⠀⠀⠀⠀⠀⠀⠀⠀⠀⠀⠀⠀⠀⠀⠀⠀⠀⠀⠀⠀⠀⠀⠀⠀⠀⠀⣰⣤⣾⣿⣆⠀⠀⠀⠀⠀⠀⠀⠀⠀⠀⠀⠀⠀⠀⠀⠀⠀⠀⠀⠀⠀⠀⠀⠀⠀⠀⠀⠀⠀⠀⠀⠀⠀⠀⠀⠀⠀⠀⠀⠀⠀⠀⠀⠀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⠀⠀⠀⠀⠀⠀⠀⠀⠀⠀⠀⠀⠀⠀⠀⠀⠀⠀⠀⠀⠀⠀⠀⠀⠀⠀⠀⠀⠀⠀⠀⠀⠀⠀⠀⠀⠀⢶⣾⣷⣶⣿⣿⣿⣿⣿⣿⣿⣧⠀⠀⠀⠀⠀⠀⠀⠀⠀⠀⠀⠀⠀⠀⠀⠀⠀⠀⠀⠀⠀⠀⠀⠀⠀⠀⠀⠀⠀⠀⠀⠀⠀⠀⠀⠀⠀⠀⠀⠀⠀⠀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⠀⠀⠀⠀⠀⠀⠀⠀⠀⠀⠀⠀⠀⡐⣆⡸⣤⣤⣆⣀⣀⡀⠀⠀⠀⠀⠀⠀⠀⠀⠀⠀⠀⠀⣰⣿⣿⣿⣿⣿⣿⣿⣿⣿⣿⣿⣿⣿⣿⣿⣿⣿⣿⣿⣿⣿⣧⠀⠀⠀⠀⠀⠀⠀⠀⠀⠀⠀⠀⠀⠀⠀⠀⠀⠀⠀⠀⠀⠀⠀⠀⠀⠀⠀⠀⠀⠀⠀⠀⠀⠀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⠀⠀⠀⠀⠀⠀⠀⠀⠀⠀⠀⠀⠀⠉⠛⠿⢿⣿⣿⣿⣿⣿⣶⣿⣿⣿⣷⣦⣤⣀⡀⠀⠀⣴⣿⣿⣿⣿⣿⣿⣿⣿⣿⣿⣿⣿⣿⣿⣿⣿⣿⣿⣿⣿⣿⣿⣿⡇⠀⠀⠀⠀⠀⠀⠀⠀⠀⠀⠀⠀⠀⠀⠀⠀⠀⠀⠀⠀⠀⠀⠀⠀⠀⠀⠀⠀⠀⠀⠀⠀⠀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⠀⠀⠀⠀⠀⠀⠀⠀⠀⠀⠀⠀⠀⠀⠀⠀⠀⠀⠈⠉⠉⠉⣿⣿⣿⣿⣿⣿⣿⣿⣿⣿⣿⣿⣿⣿⣿⠿⣿⣿⣿⣿⣿⣿⣿⣿⣿⣿⣿⣿⣿⣿⣿⣿⣿⣿⣿⢻⠀⠀⠀⠀⠀⠀⠀⠀⠀⠀⠀⠀⠀⠀⠀⠀⠀⠀⠀⠀⠀⠀⠀⠀⠀⠀⠀⠀⠀⠀⠀⠀⠀</a:t>
            </a:r>
            <a:br/>
            <a:r>
              <a:t>⠀⠀⠀⠀⠀⠀⠀⠀⠀⠀⠀⠀⠀⠀⠀⠀⠀⠀⠀⠀⠀⠀⠀⠻⠿⠿⠿⢿⣿⣿⣿⣿⣿⣿⣿⡿⠁⠀⢹⣿⣿⣿⣿⣿⣿⣿⣿⣿⣿⣿⣿⣿⣿⣿⣿⣿⡟⠀⠀⠀⠀⠀⠀⠀⠀⠀⠀⠀⠀⠀⠀⠀⠀⠀⠀⠀⠀⠀⠀⠀⠀⠀⠀⠀⠀⠀⠀⠀⠀⠀⠀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⠀⠀⠀⠀⠀⠀⠀⠀⠀⠀⠀⠀⠀⠀⠀⠀⠀⠀⠀⠀⠀⠀⠀⠀⠀⠀⠀⠀⠀⠈⠉⠙⠛⠛⠉⠀⠀⠀⢸⢻⣿⣿⣿⣿⣿⣿⣿⣿⣿⣿⣿⣿⣿⣿⣿⣿⣷⠀⠀⠀⠀⠀⠀⠀⠀⠀⠀⠀⠀⠀⠀⠀⠀⠀⠀⠀⠀⠀⠀⠀⠀⠀⠀⠀⠀⠀⠀⠀⠀⠀⠀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⠀⠀⠀⠀⠀⠀⠀⠀⠀⠀⠀⠀⠀⠀⠀⠀⠀⠀⠀⠀⠀⠀⠀⠀⠀⠀⠀⠀⠀⠀⠀⠀⠀⠀⠀⠀⠀⠀⢘⣿⣿⣿⣿⣿⣿⣿⣿⣿⣿⣿⣿⣿⣿⣿⣿⣿⠇⠀⠀⠀⠀⠀⠀⠀⠀⠀⠀⠀⠀⠀⠀⠀⠀⠀⠀⠀⠀⠀⠀⠀⠀⠀⠀⠀⠀⠀⠀⠀⠀⠀⠀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⠀⠀⠀⠀⠀⠀⠀⠀⠀⠀⠀⠀⠀⠀⠀⠀⠀⠀⠀⠀⠀⠀⠀⠀⠀⠀⠀⠀⠀⠀⠀⠀⠀⠀⠀⠀⠀⠀⠀⠀⠀⠀⣠⣤⣶⣿⣦⠀⠀⠀⠀⠀⠀⠀⠀⠀⠀⠀⠀⠀⠀⠀⠀⠀⠀⠀⠀⠀⠀⠀⠀⠀⠀⠀⠀⠀⠀⠀⠀⠀⠀⠀⠀⠀⠀⠀⠀⠀⠀⠀⠀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⠀⠀⠀⠀⠀⠀⠀⠀⠀⠀⠀⠀⠀⠀⠀⠀⠀⠀⠀⠀⠀⠀⠀⠀⠀⠀⠀⠀⠀⠀⠀⠀⠀⠀⠀⠀⠀⣶⣾⣷⣶⣿⣿⣿⣿⣿⣿⣿⣷⠀⠀⠀⠀⠀⠀⠀⠀⠀⠀⠀⠀⠀⠀⠀⠀⠀⠀⠀⠀⠀⠀⠀⠀⠀⠀⠀⠀⠀⠀⠀⠀⠀⠀⠀⠀⠀⠀⠀⠀⠀⠀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⠀⠀⠀⠀⠀⠀⠀⠀⠀⠀⠀⠀⠀⣀⣦⣘⣦⣤⣦⣤⣄⡀⠀⡀⠀⠀⠀⠀⠀⠀⠀⠀⠀⠀⣰⣿⣿⣿⣿⣿⣿⣿⣿⣿⣿⣿⣿⣿⣿⣿⣿⣿⣿⣿⣿⣿⣧⠀⠀⠀⠀⠀⠀⠀⠀⠀⠀⠀⠀⠀⠀⠀⠀⠀⠀⠀⠀⠀⠀⠀⠀⠀⠀⠀⠀⠀⠀⠀⠀⠀⠀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⠀⠀⠀⠀⠀⠀⠀⠀⠀⠀⠀⠀⠀⠈⠙⠛⠿⢿⣿⣿⣿⣿⣷⣿⣿⣿⣷⣦⣤⣀⣀⠀⠀⣼⣿⣿⣿⣿⣿⣿⣿⣿⣿⣿⣿⣿⣿⣿⣿⣿⣿⣿⣿⣿⣿⣿⣿⣇⠀⠀⠀⠀⠀⠀⠀⠀⠀⠀⠀⠀⠀⠀⠀⠀⠀⠀⠀⠀⠀⠀⠀⠀⠀⠀⠀⠀⠀⠀⠀⠀⠀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⠀⠀⠀⠀⠀⠀⠀⠀⠀⠀⠀⠀⠀⠀⠀⠀⠀⠀⠀⠈⠉⠉⣿⣿⣿⣿⣿⣿⣿⣿⣿⣿⣿⣿⣿⣿⣿⠿⣿⣿⣿⣿⣿⣿⣿⣿⣿⣿⣿⣿⣿⣿⣿⣿⣿⣿⣿⠻⠀⠀⠀⠀⠀⠀⠀⠀⠀⠀⠀⠀⠀⠀⠀⠀⠀⠀⠀⠀⠀⠀⠀⠀⠀⠀⠀⠀⠀⠀⠀⠀⠀</a:t>
            </a:r>
            <a:br/>
            <a:r>
              <a:t>⠀⠀⠀⠀⠀⠀⠀⠀⠀⠀⠀⠀⠀⠀⠀⠀⠀⠀⠀⠀⠀⠀⠀⠛⠿⠿⠿⠿⣿⣿⣿⣿⣿⣿⣿⡟⠁⠀⢹⣿⣿⣿⣿⣿⣿⣿⣿⣿⣿⣿⣿⣿⣿⣿⣿⣿⡟⠀⠀⠀⠀⠀⠀⠀⠀⠀⠀⠀⠀⠀⠀⠀⠀⠀⠀⠀⠀⠀⠀⠀⠀⠀⠀⠀⠀⠀⠀⠀⠀⠀⠀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⠀⠀⠀⠀⠀⠀⠀⠀⠀⠀⠀⠀⠀⠀⠀⠀⠀⠀⠀⠀⠀⠀⠀⠀⠀⠀⠀⠀⠀⠀⠉⠙⠛⠛⠁⠀⠀⠀⢸⢻⣿⣿⣿⣿⣿⣿⣿⣿⣿⣿⣿⣿⣿⣿⣿⣿⣿⡀⠀⠀⠀⠀⠀⠀⠀⠀⠀⠀⠀⠀⠀⠀⠀⠀⠀⠀⠀⠀⠀⠀⠀⠀⠀⠀⠀⠀⠀⠀⠀⠀⠀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⠀⠀⠀⠀⠀⠀⠀⠀⠀⠀⠀⠀⠀⠀⠀⠀⠀⠀⠀⠀⠀⠀⠀⠀⠀⠀⠀⠀⠀⠀⠀⠀⠀⠀⠀⠀⠀⠀⢸⣟⣿⣿⣿⣿⣿⣿⣿⣿⣿⣿⣿⣿⣿⣿⣿⣿⣿⠁⠀⠀⠀⠀⠀⠀⠀⠀⠀⠀⠀⠀⠀⠀⠀⠀⠀⠀⠀⠀⠀⠀⠀⠀⠀⠀⠀⠀⠀⠀⠀⠀⠀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⠀⠀⠀⠀⠀⠀⠀⠀⠀⠀⠀⠀⠀⠀⠀⠀⠀⠀⠀⠀⠀⠀⠀⠀⠀⠀⠀⠀⠀⠀⠀⠀⠀⠀⠀⠀⠀⠀⢘⣿⣿⣿⣿⣿⣿⣿⣿⣿⣿⣿⣿⣿⣿⣿⣿⣿⠇⠀⠀⠀⠀⠀⠀⠀⠀⠀⠀⠀⠀⠀⠀⠀⠀⠀⠀⠀⠀⠀⠀⠀⠀⠀⠀⠀⠀⠀⠀⠀⠀⠀⠀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⠀⠀⠀⠀⠀⠀⠀⠀⠀⠀⠀⠀⠀⠀⠀⠀⠀⠀⠀⠀⠀⠀⠀⠀⠀⠀⠀⠀⠀⠀⠀⠀⠀⠀⠀⠀⠀⠀⠀⠀⠀⠀⣠⣦⣴⣿⣦⡀⠀⠀⠀⠀⠀⠀⠀⠀⠀⠀⠀⠀⠀⠀⠀⠀⠀⠀⠀⠀⠀⠀⠀⠀⠀⠀⠀⠀⠀⠀⠀⠀⠀⠀⠀⠀⠀⠀⠀⠀⠀⠀⠀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⠀⠀⠀⠀⠀⠀⠀⠀⠀⠀⠀⠀⠀⠀⠀⠀⠀⠀⠀⠀⠀⠀⠀⠀⠀⠀⠀⠀⠀⠀⠀⠀⠀⠀⠀⠀⠀⣶⣿⣷⣶⣿⣿⣿⣿⣿⣿⣿⣷⠀⠀⠀⠀⠀⠀⠀⠀⠀⠀⠀⠀⠀⠀⠀⠀⠀⠀⠀⠀⠀⠀⠀⠀⠀⠀⠀⠀⠀⠀⠀⠀⠀⠀⠀⠀⠀⠀⠀⠀⠀⠀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⠀⠀⠀⠀⠀⠀⠀⠀⠀⠀⠀⠀⠀⠀⠀⠀⠀⠀⠀⠀⠀⠀⠀⠀⠀⠀⠀⠀⠀⠀⠀⠀⠀⠀⠀⠀⠀⣹⣿⣿⣿⣿⣿⣿⣿⣿⣿⣿⣿⠁⠀⠀⠀⠀⠀⠀⠀⠀⠀⠀⠀⠀⠀⠀⠀⠀⠀⠀⠀⠀⠀⠀⠀⠀⠀⠀⠀⠀⠀⠀⠀⠀⠀⠀⠀⠀⠀⠀⠀⠀⠀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⠀⠀⠀⠀⠀⠀⠀⠀⠀⠀⠀⠀⠀⠀⡀⠀⡀⠀⠀⠀⠀⠀⠀⠀⠀⠀⠀⠀⠀⠀⠀⠀⠀⠀⠀⣸⣿⣿⣿⣿⣿⣿⣿⣿⣿⣿⣿⣿⣿⣿⣿⣿⣿⣿⣿⣿⡄⠀⠀⠀⠀⠀⠀⠀⠀⠀⠀⠀⠀⠀⠀⠀⠀⠀⠀⠀⠀⠀⠀⠀⠀⠀⠀⠀⠀⠀⠀⠀⠀⠀⠀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⠀⠀⠀⠀⠀⠀⠀⠀⠀⠀⠀⠀⠀⠦⣽⣦⣷⣶⣷⣤⣤⣀⠀⣀⢀⣀⠀⠀⠀⠀⠀⠀⠀⠀⣰⣿⣿⣿⣿⣿⣿⣿⣿⣿⣿⣿⣿⣿⣿⣿⣿⣿⣿⣿⣿⣿⣧⠀⠀⠀⠀⠀⠀⠀⠀⠀⠀⠀⠀⠀⠀⠀⠀⠀⠀⠀⠀⠀⠀⠀⠀⠀⠀⠀⠀⠀⠀⠀⠀⠀⠀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⠀⠀⠀⠀⠀⠀⠀⠀⠀⠀⠀⠀⠀⠀⠈⠉⠛⠿⠿⣿⣿⣿⣿⣿⣿⣿⣿⣶⣤⣄⣀⠀⠀⣼⣿⣿⣿⣿⣿⣿⣿⣿⣿⣿⣿⣿⣿⣿⣿⣿⣿⣿⣿⣿⣿⣿⣿⣇⠀⠀⠀⠀⠀⠀⠀⠀⠀⠀⠀⠀⠀⠀⠀⠀⠀⠀⠀⠀⠀⠀⠀⠀⠀⠀⠀⠀⠀⠀⠀⠀⠀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⠀⠀⠀⠀⠀⠀⠀⠀⠀⠀⠀⠀⠀⠀⠀⠀⠀⠀⠀⠀⠀⠈⢿⣿⣿⣿⣿⣿⣿⣿⣿⣿⣿⣿⣿⣿⣿⠿⣿⣿⣿⣿⣿⣿⣿⣿⣿⣿⣿⣿⣿⣿⣿⣿⣿⣿⣿⠻⠀⠀⠀⠀⠀⠀⠀⠀⠀⠀⠀⠀⠀⠀⠀⠀⠀⠀⠀⠀⠀⠀⠀⠀⠀⠀⠀⠀⠀⠀⠀⠀⠀</a:t>
            </a:r>
            <a:br/>
            <a:r>
              <a:t>⠀⠀⠀⠀⠀⠀⠀⠀⠀⠀⠀⠀⠀⠀⠀⠀⠀⠀⠀⠀⠀⠀⠀⠛⠛⠛⠿⠿⣿⣿⣿⣿⣿⣿⣿⠟⠁⠀⢹⣿⣿⣿⣿⣿⣿⣿⣿⣿⣿⣿⣿⣿⣿⣿⣿⣿⡟⠀⠀⠀⠀⠀⠀⠀⠀⠀⠀⠀⠀⠀⠀⠀⠀⠀⠀⠀⠀⠀⠀⠀⠀⠀⠀⠀⠀⠀⠀⠀⠀⠀⠀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⠀⠀⠀⠀⠀⠀⠀⠀⠀⠀⠀⠀⠀⠀⠀⠀⠀⠀⠀⠀⠀⠀⠀⠀⠀⠀⠀⠀⠀⠀⠉⠙⠛⠋⠁⠀⠀⠀⢸⢻⣿⣿⣿⣿⣿⣿⣿⣿⣿⣿⣿⣿⣿⣿⣿⣿⣿⡀⠀⠀⠀⠀⠀⠀⠀⠀⠀⠀⠀⠀⠀⠀⠀⠀⠀⠀⠀⠀⠀⠀⠀⠀⠀⠀⠀⠀⠀⠀⠀⠀⠀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⠀⠀⠀⠀⠀⠀⠀⠀⠀⠀⠀⠀⠀⠀⠀⠀⠀⠀⠀⠀⠀⠀⠀⠀⠀⠀⠀⠀⠀⠀⠀⠀⠀⠀⠀⠀⠀⠀⢸⡇⣿⣿⣿⣿⣿⣿⣿⣿⣿⣿⣿⣿⣿⣿⣿⣿⣿⠃⠀⠀⠀⠀⠀⠀⠀⠀⠀⠀⠀⠀⠀⠀⠀⠀⠀⠀⠀⠀⠀⠀⠀⠀⠀⠀⠀⠀⠀⠀⠀⠀⠀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⠀⠀⠀⠀⠀⠀⠀⠀⠀⠀⠀⠀⠀⠀⠀⠀⠀⠀⠀⠀⠀⠀⠀⠀⠀⠀⠀⠀⠀⠀⠀⠀⠀⠀⠀⠀⠀⠀⢘⣿⣿⣿⣿⣿⣿⣿⣿⣿⣿⣿⣿⣿⣿⣿⣿⣿⡇⠀⠀⠀⠀⠀⠀⠀⠀⠀⠀⠀⠀⠀⠀⠀⠀⠀⠀⠀⠀⠀⠀⠀⠀⠀⠀⠀⠀⠀⠀⠀⠀⠀⠀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⠀⠀⠀⠀⠀⠀⠀⠀⠀⠀⠀⠀⠀⠀⠀⠀⠀⠀⠀⠀⠀⠀⠀⠀⠀⠀⠀⠀⠀⠀⠀⠀⠀⠀⠀⠀⠀⠀⠀⣿⣿⣿⣿⣿⣿⣿⣿⣿⣿⣿⣿⣿⣿⡿⠛⠀⠀⠀⠀⠀⠀⠀⠀⠀⠀⠀⠀⠀⠀⠀⠀⠀⠀⠀⠀⠀⠀⠀⠀⠀⠀⠀⠀⠀⠀⠀⠀⠀⠀⠀⠀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⣿⣿⣿⣿⣿⣿⣿⣿⣿⣿⣿⣿⣿⣿⣿⣿⣿⣿⣿⣿⣿⣿⣿⣿⣿⣿⣿⣿⣿⣿⣿⣿⣿⣿⣿⣿⣿⣿⣿⣿⣿⣿⣿⣿⣿⣿⣿⣿⣿⣿⣿⣿⣿⠟⠛⠛⠉⠻⣿⣿⣿⣿⣿⣿⣿⣿⣿⣿⣿⣿⣿⣿⣿⣿⣿⣿⣿⣿⣿⣿⣿⣿⣿⣿⣿⣿⣿⣿⣿⣿⡇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⣿⣿⣿⣿⣿⣿⣿⣿⣿⣿⣿⣿⣿⣿⣿⣿⣿⣿⣿⣿⣿⣿⣿⣿⣿⣿⣿⣿⣿⣿⣿⣿⣿⣿⣿⣿⣿⣿⣿⣿⣿⣿⣿⣿⣿⣿⣿⣿⣿⣿⣿⣿⠃⠀⠀⠀⠀⠀⠀⠙⢿⣿⣿⣿⣿⣿⣿⣿⣿⣿⣿⣿⣿⣿⣿⣿⣿⣿⣿⣿⣿⣿⣿⣿⣿⣿⣿⣿⣿⣿⡇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⣿⣿⣿⣿⣿⣿⣿⣿⣿⣿⣿⣿⣿⣿⣿⣿⣿⣿⣿⣿⣿⣿⣿⣿⣿⣿⣿⣿⣿⣿⣿⣿⣿⣿⣿⣿⣿⣿⣿⣿⣿⣿⣿⣿⣿⣿⣿⣿⣿⣿⣿⣿⠀⠀⠀⠀⠀⠀⠀⠀⠀⠈⠿⣿⣿⣿⣿⣿⣿⣿⣿⣿⣿⣿⣿⣿⣿⣿⣿⣿⣿⣿⣿⣿⣿⣿⣿⣿⣿⣿⡇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⣿⣿⣿⣿⣿⣿⣿⣿⣿⣿⣿⣿⣿⣿⣿⣿⣿⣿⣿⣿⣿⣿⣿⣿⣿⣿⣿⣿⣿⣿⣿⣿⣿⣿⣿⣿⣿⣿⣿⣿⣿⣿⣿⣿⣿⣿⣿⣿⣿⣿⣿⣿⡆⠀⠀⠀⠀⠀⠀⠀⠀⠀⠀⠀⠀⠀⠀⠀⠀⠉⠻⣿⣿⣿⣿⣿⣿⣿⣿⣿⣿⣿⣿⣿⣿⣿⣿⣿⣿⣿⡇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⣿⣿⣿⣿⣿⣿⣿⣿⣿⣿⣿⣿⣿⣿⣿⣿⣿⣿⣿⣿⣿⣿⣿⣿⣿⣿⣿⣿⣿⣿⣿⣿⣿⣿⣿⣿⣿⣿⣿⣿⣿⣿⣿⣿⣿⣿⣿⣿⣿⣿⣿⠿⠛⠀⠀⠀⠀⠀⠀⠀⠀⠀⠀⠀⠀⠀⠀⠀⠀⠀⠀⠘⢿⣿⣿⣿⣿⣿⣿⣿⣿⣿⣿⣿⣿⣿⣿⣿⣿⣿⡇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⣿⣿⣿⣿⣿⣿⣿⣿⣿⣿⣿⣿⣿⣿⣿⣿⣿⣿⣿⣿⣿⣿⣿⣿⣿⣿⣿⣿⣿⣿⣿⣿⣿⣿⣿⣿⣿⣿⣿⣿⣿⣿⣿⣿⣿⣿⣿⣿⠿⠋⠀⠀⠀⠀⠀⠀⠀⠀⠀⠀⠀⠀⠀⠀⠀⠀⠀⠀⠀⠀⠀⠀⠈⢻⣿⣿⣿⣿⣿⣿⣿⣿⣿⣿⣿⣿⣿⣿⣿⣿⡇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⣿⣿⣿⣿⣿⣿⣿⣿⣿⣿⣿⣿⣿⣿⣿⣿⣿⣿⣿⣿⣿⣿⣿⣿⣿⣿⣿⣿⣿⣿⣿⣿⣿⣿⣿⣿⣿⣿⣿⣿⣿⣿⣯⣆⠀⠀⠀⠀⠀⠀⠀⠀⠀⠀⠀⠀⠀⠀⠀⠀⠀⠀⠀⠀⠀⠀⠀⠀⠀⠀⠀⠀⠀⠀⠀⠀⠀⣿⣿⣿⣿⣿⣿⣿⣿⣿⣿⣿⣿⣿⡇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⣿⣿⣿⣿⣿⣿⣿⣿⣿⣿⣿⣿⣿⣿⣿⣿⣿⣿⣿⣿⣿⣿⣿⣿⣿⣿⣿⣿⣿⣿⣿⣿⣿⣿⣿⣿⣿⣿⣿⣿⣿⣿⣿⣿⣿⣤⣄⡀⠀⠀⠀⠀⠀⠀⠀⠀⠀⠀⠀⠀⠀⠀⠀⠀⠀⠀⠀⠀⠀⠀⠀⠀⠀⠀⠀⠀⠀⢸⣿⣿⣿⣿⣿⣿⣿⣿⣿⣿⣿⣿⡇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⣿⣿⣿⣿⣿⣿⣿⣿⣿⣿⣿⣿⣿⣿⣿⣿⣿⣿⣿⣿⣿⣿⣿⣿⣿⣿⣿⣿⣿⣿⣿⣿⣿⣿⣿⣿⣿⣿⣿⣿⣿⣿⣿⣿⣿⣿⣿⣿⡾⠀⠀⠀⠀⠀⠀⠀⠀⠀⠀⠀⠀⠀⠀⠀⠀⠀⠀⠀⠀⠀⠀⠀⠀⠀⠀⠀⠀⠀⣿⣿⣿⣿⣿⣿⣿⣿⣿⣿⣿⣿⡇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⣿⣿⣿⣿⣿⣿⣿⣿⣿⣿⣿⣿⣿⣿⣿⣿⣿⣿⣿⣿⣿⣿⣿⣿⣿⣿⣿⣿⣿⣿⣿⣿⣿⣿⣿⣿⣿⣿⣿⣿⣿⣿⣿⣿⣿⣿⣿⣟⠁⠀⠀⠀⠀⠀⠀⠀⠀⠀⠀⠀⠀⠀⠀⠀⠀⠀⠀⠀⠀⠀⠀⠀⠀⠀⠀⠀⠀⠀⣿⣿⣿⣿⣿⣿⣿⣿⣿⣿⣿⣿⡇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⣿⣿⣿⣿⣿⣿⣿⣿⣿⣿⣿⣿⣿⣿⣿⣿⣿⣿⣿⣿⣿⣿⣿⣿⣿⣿⣿⣿⣿⣿⣿⣿⣿⣿⣿⣿⣿⣿⣿⣿⣿⣿⣿⣿⣿⣿⣿⣿⣿⣿⣧⡄⠀⠀⠀⠀⠀⠀⠀⠀⠀⠀⠀⠀⠀⠀⠀⠀⠀⠀⠀⠀⠀⠀⠀⠀⠀⠀⣿⣿⣿⣿⣿⣿⣿⣿⣿⣿⣿⣿⡇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⣿⣿⣿⣿⣿⣿⣿⣿⣿⣿⣿⣿⣿⣿⣿⣿⣿⣿⣿⣿⣿⣿⣿⣿⣿⣿⣿⣿⣿⣿⣿⣿⢹⣿⣿⣿⣿⣿⣿⣿⣿⣿⣿⣿⣿⣿⣿⣿⣿⣿⣿⣿⡀⠀⠀⠀⠀⠃⠀⠀⠀⠀⠀⠀⠀⠀⠀⠀⠀⠀⠀⠀⠀⠀⠀⠀⠀⠀⢸⣿⣿⣿⣿⣿⣿⣿⣿⣿⣿⣿⡇</a:t>
            </a:r>
            <a:br/>
            <a:r>
              <a:t>⣿⣿⣿⣿⣿⣿⣿⣿⣿⣿⣿⣿⣿⣿⣿⣿⣿⣿⣿⣿⣿⣿⣿⣿⣿⣿⣿⣿⡿⠟⠛⠉⠀⠀⠀⠀⠀⠈⢻⣿⣿⣿⣿⣿⣿⣿⣿⣿⣿⣿⣿⣿⣇⠀⠀⠀⠀⠀⠀⠀⠀⠀⠀⠀⠀⠀⠀⠀⠀⠀⠀⠀⠀⠀⢀⠀⠀⠀⢸⣿⣿⣿⣿⣿⣿⣿⣿⣿⣿⣿⡇</a:t>
            </a:r>
            <a:br/>
            <a:r>
              <a:t>⣿⣿⣿⣿⣿⣿⣿⣿⣿⣿⣿⣿⣿⣿⣿⣿⣿⣿⣿⣿⣿⣿⣿⣿⣿⣿⣿⡏⠀⠀⠀⠀⠀⠀⠀⠀⠀⠀⠀⣿⣿⣿⣿⣿⣿⣿⣿⣿⣿⣿⣿⣿⣿⡆⠀⠀⠀⠀⠀⠀⠀⠀⠀⠀⠀⠀⠀⠀⠀⠀⠀⠀⠀⡄⢸⡀⢠⡀⢸⣿⣿⣿⣿⣿⣿⣿⣿⣿⣿⣿⡇</a:t>
            </a:r>
            <a:br/>
            <a:r>
              <a:t>⣿⣿⣿⣿⣿⣿⣿⣿⣿⣿⣿⣿⣿⣿⣿⣿⣿⣿⣿⣿⣿⣿⣿⣿⣿⣿⣿⠁⠀⠀⠀⠀⠀⠀⠀⠀⠀⠀⠀⣻⣿⣿⣿⣿⣿⣿⣿⣿⣿⣿⣿⣿⣿⠇⠀⠀⠀⠀⠀⠀⠀⠀⠀⠀⠀⠀⠀⠀⠀⠀⠀⠀⠀⢿⡀⣷⡀⣷⡘⣿⣿⣿⣿⣿⣿⣿⣿⣿⣿⣿⡇</a:t>
            </a:r>
            <a:br/>
            <a:r>
              <a:t>⣿⣿⣿⣿⣿⣿⣿⣿⣿⣿⣿⣿⣿⣿⣿⣿⣿⣿⣿⣿⣿⣿⣿⣿⣿⣿⣿⡄⠀⠀⠀⠀⠀⠀⠀⠀⠀⠀⠀⠻⣿⣿⣿⣿⣿⣿⣿⣿⣿⣿⣿⣿⡟⠀⠀⠀⠀⠀⠀⠀⠀⠀⠀⠀⠀⠀⠀⠀⠀⠀⠀⠀⠀⢸⣷⣿⣷⣹⣿⣿⣿⣿⣿⣿⣿⣿⣿⣿⣿⣿⡇</a:t>
            </a:r>
            <a:br/>
            <a:r>
              <a:t>⣿⣿⣿⣿⣿⣿⣿⣿⣿⣿⣿⣿⣿⣿⣿⣿⣿⣿⣿⣿⣿⣿⣿⣿⣿⣿⣿⣇⠀⠀⠀⠀⠀⠀⠀⠀⠀⠀⠀⠀⠙⠻⢿⣿⣿⣿⣿⣿⠋⠉⠉⠛⠁⠀⠀⠀⠀⠀⠀⠀⠀⠀⠀⠀⠀⠀⠀⠀⠀⠀⠀⢹⡄⠸⣿⣿⣿⣿⣿⣿⣿⣿⣿⣿⣿⣿⣿⣿⣿⣿⡇</a:t>
            </a:r>
            <a:br/>
            <a:r>
              <a:t>⣿⣿⣿⣿⣿⣿⣿⣿⣿⣿⣿⣿⣿⣿⣿⣿⣿⣿⣿⣿⣿⣿⣿⣿⣿⣿⣿⣿⣦⡀⠀⠀⠀⠀⠀⠀⠀⠀⠀⠀⠀⠀⠀⠙⢿⣿⣿⣿⡀⠀⠀⠀⠀⠀⠀⠀⠀⠀⠀⠀⠀⠀⠀⠀⠀⠀⠀⠀⠀⠀⠀⠘⣷⣰⣿⣿⣿⣿⣿⣿⣿⣿⣿⣿⣿⣿⣿⣿⣿⣿⡇</a:t>
            </a:r>
            <a:br/>
            <a:r>
              <a:t>⣿⣿⣿⣿⣿⣿⣿⣿⣿⣿⣿⣿⣿⣿⣿⣿⣿⣿⣿⣿⣿⣿⣿⣿⣿⣿⣿⣿⣿⣿⣦⣄⣀⠀⠀⠀⠀⠀⠀⠀⠀⠀⠀⠀⠀⠙⢿⡿⠁⠀⠀⠀⠀⠀⠀⠀⠀⠀⠀⠀⠀⠀⠀⠀⠀⠀⠀⠀⠀⠀⠀⠀⢻⣿⣿⣿⣿⣿⣿⣿⣿⣿⣿⣿⣿⣿⣿⣿⣿⣿⡇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⣿⣿⣿⣿⣿⣿⣿⣿⣿⣿⣿⣿⣿⣿⣿⣿⣿⣿⣿⣿⣿⣿⣿⣿⣿⣿⣿⣿⣿⣿⣿⣿⡇⠀⠀⠀⠀⠀⠀⠀⠀⠀⠀⠀⠀⠀⠀⠀⠀⠀⠀⠀⠀⠀⠀⠀⠀⠀⠀⠀⠀⠀⠀⠀⠀⠀⠀⠀⠀⠀⠀⠀⠀⠸⠿⠛⠋⠁⠀⢠⣾⣿⣿⣿⣿⣿⣿⣿⣿⣿⡇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⣿⣿⣿⣿⣿⣿⣿⣿⣿⣿⣿⣿⣿⣿⣿⣿⣿⣿⣿⣿⣿⣿⣿⣿⣿⣿⣿⣿⣿⣿⣿⣿⡇⠀⠀⠀⠀⠀⠀⠀⠀⠀⠀⠀⠀⠀⠀⠀⠀⠀⠀⠀⠀⠀⠀⠀⠀⠀⠀⠀⠀⠀⠀⠀⠀⠀⠀⠀⠀⠀⠀⠀⠀⠀⠀⢀⣤⣤⣶⣿⣿⣿⣿⣿⣿⣿⣿⣿⣿⣿⡇</a:t>
            </a:r>
            <a:br/>
            <a:r>
              <a:t>⣿⣿⣿⣿⣿⣿⣿⣿⣿⣿⣿⣿⣿⣿⣿⣿⣿⣿⣿⣿⣿⣿⣿⣿⣿⣿⣿⣿⣿⣿⣿⣿⠃⠀⠀⠀⠀⠀⠀⠀⠀⠀⠀⠀⠀⠀⠀⠀⠀⠀⠀⢰⠀⠀⠀⠀⠀⠀⠀⠀⠀⠀⠀⠀⠀⠀⠀⠀⠀⠀⠀⠀⠀⠀⠀⢸⣿⣿⣿⣿⣿⣿⣿⣿⣿⣿⣿⣿⣿⣿⡇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⣿⣿⣿⣿⣿⣿⣿⣿⣿⣿⣿⣿⣿⣿⣿⣿⣿⣿⣿⣿⣿⣿⣿⣿⣿⣿⣿⣿⣿⣿⣿⡿⠀⠀⠀⠀⠀⠀⠀⠀⠀⠀⠀⠀⠀⠀⠀⠀⠀⠀⠀⣼⠀⠀⠀⠀⠀⠀⠀⠀⠀⠀⠀⠀⠀⠀⠀⠀⠀⠀⠀⠀⠀⠀⠀⠘⣿⣿⣿⣿⣿⣿⣿⣿⣿⣿⣿⣿⣿⣿⡇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⠀⠀⠀⠀⠀⠀⠀⠀⠀⠀⠀⠀⠀⠀⠀⠀⠀⠀⠀⠀⠀⠀⠀⠀⠀⠀⠀⠀⠀⠀⠀⠀⠀⠀⠀⠀⠀⠀⠀⠀⠀⠀⢠⣦⣴⣿⣦⡀⠀⠀⠀⠀⠀⠀⠀⠀⠀⠀⠀⠀⠀⠀⠀⠀⠀⠀⠀⠀⠀⠀⠀⠀⠀⠀⠀⠀⠀⠀⠀⠀⠀⠀⠀⠀⠀⠀⠀⠀⠀⠀⠀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⠀⠀⠀⠀⠀⠀⠀⠀⠀⠀⠀⠀⠀⠀⠀⠀⠀⠀⠀⠀⠀⠀⠀⠀⠀⠀⠀⠀⠀⠀⠀⠀⠀⠀⠀⠀⠀⣾⣿⣷⣶⣿⣿⣿⣿⣿⣿⣿⣿⡀⠀⠀⠀⠀⠀⠀⠀⠀⠀⠀⠀⠀⠀⠀⠀⠀⠀⠀⠀⠀⠀⠀⠀⠀⠀⠀⠀⠀⠀⠀⠀⠀⠀⠀⠀⠀⠀⠀⠀⠀⠀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⠀⠀⠀⠀⠀⠀⠀⠀⠀⠀⠀⠀⠀⠀⠀⠀⠀⠀⠀⠀⠀⠀⠀⠀⠀⠀⠀⠀⠀⠀⠀⠀⠀⠀⠀⠀⠀⣹⣿⣿⣿⣿⣿⣿⣿⣿⣿⣿⣿⠁⠀⠀⠀⠀⠀⠀⠀⠀⠀⠀⠀⠀⠀⠀⠀⠀⠀⠀⠀⠀⠀⠀⠀⠀⠀⠀⠀⠀⠀⠀⠀⠀⠀⠀⠀⠀⠀⠀⠀⠀⠀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⠀⠀⠀⠀⠀⠀⠀⠀⠀⠀⠀⠀⠀⠀⠀⠀⠀⠀⠀⠀⠀⠀⠀⠀⠀⠀⠀⠀⠀⠀⠀⠀⠀⠀⠀⠀⠈⠋⣿⣿⣿⣿⣿⣿⣿⣿⣿⣿⣿⣿⣿⣿⣿⠀⠀⠀⠀⠀⠀⠀⠀⠀⠀⠀⠀⠀⠀⠀⠀⠀⠀⠀⠀⠀⠀⠀⠀⠀⠀⠀⠀⠀⠀⠀⠀⠀⠀⠀⠀⠀⠀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⠀⠀⠀⠀⠀⠀⠀⠀⠀⠀⠀⠀⠀⠀⣄⠀⡄⠀⠀⠀⠀⠀⠀⠀⠀⠀⠀⠀⠀⠀⠀⠀⠀⠀⠀⣸⣿⣿⣿⣿⣿⣿⣿⣿⣿⣿⣿⣿⣿⣿⣿⣿⣿⣿⣿⣿⡄⠀⠀⠀⠀⠀⠀⠀⠀⠀⠀⠀⠀⠀⠀⠀⠀⠀⠀⠀⠀⠀⠀⠀⠀⠀⠀⠀⠀⠀⠀⠀⠀⠀⠀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⠀⠀⠀⠀⠀⠀⠀⠀⠀⠀⠀⠀⠀⠳⢾⣷⣿⣶⣷⣶⣤⣄⠀⣀⣀⣀⠀⠀⠀⠀⠀⠀⠀⠀⣴⣿⣿⣿⣿⣿⣿⣿⣿⣿⣿⣿⣿⣿⣿⣿⣿⣿⣿⣿⣿⣿⣧⠀⠀⠀⠀⠀⠀⠀⠀⠀⠀⠀⠀⠀⠀⠀⠀⠀⠀⠀⠀⠀⠀⠀⠀⠀⠀⠀⠀⠀⠀⠀⠀⠀⠀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⠀⠀⠀⠀⠀⠀⠀⠀⠀⠀⠀⠀⠀⠀⠀⠉⠙⠻⠿⢿⣿⣿⣿⣿⣿⣿⣿⣶⣤⣄⣀⠀⠀⣼⣿⣿⣿⣿⣿⣿⣿⣿⣿⣿⣿⣿⣿⣿⣿⣿⣿⣿⣿⣿⣿⣿⣿⣇⠀⠀⠀⠀⠀⠀⠀⠀⠀⠀⠀⠀⠀⠀⠀⠀⠀⠀⠀⠀⠀⠀⠀⠀⠀⠀⠀⠀⠀⠀⠀⠀⠀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⠀⠀⠀⠀⠀⠀⠀⠀⠀⠀⠀⠀⠀⠀⠀⠀⠀⠀⠀⠀⠀⠀⢿⣿⣿⣿⣿⣿⣿⣿⣿⣿⣿⣿⣿⣿⣿⠻⣿⣿⣿⣿⣿⣿⣿⣿⣿⣿⣿⣿⣿⣿⣿⣿⣿⣿⣿⠻⠀⠀⠀⠀⠀⠀⠀⠀⠀⠀⠀⠀⠀⠀⠀⠀⠀⠀⠀⠀⠀⠀⠀⠀⠀⠀⠀⠀⠀⠀⠀⠀⠀</a:t>
            </a:r>
            <a:br/>
            <a:r>
              <a:t>⠀⠀⠀⠀⠀⠀⠀⠀⠀⠀⠀⠀⠀⠀⠀⠀⠀⠀⠀⠀⠀⠀⠀⠙⠛⠛⠻⠿⢿⣿⣿⣿⣿⣿⣿⠟⠁⠀⢸⣿⣿⣿⣿⣿⣿⣿⣿⣿⣿⣿⣿⣿⣿⣿⣿⣿⡟⠀⠀⠀⠀⠀⠀⠀⠀⠀⠀⠀⠀⠀⠀⠀⠀⠀⠀⠀⠀⠀⠀⠀⠀⠀⠀⠀⠀⠀⠀⠀⠀⠀⠀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⠀⠀⠀⠀⠀⠀⠀⠀⠀⠀⠀⠀⠀⠀⠀⠀⠀⠀⠀⠀⠀⠀⠀⠀⠀⠀⠀⠀⠀⠀⠉⠙⠛⠋⠁⠀⠀⠀⢸⢻⣿⣿⣿⣿⣿⣿⣿⣿⣿⣿⣿⣿⣿⣿⣿⣿⣿⡄⠀⠀⠀⠀⠀⠀⠀⠀⠀⠀⠀⠀⠀⠀⠀⠀⠀⠀⠀⠀⠀⠀⠀⠀⠀⠀⠀⠀⠀⠀⠀⠀⠀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⠀⠀⠀⠀⠀⠀⠀⠀⠀⠀⠀⠀⠀⠀⠀⠀⠀⠀⠀⠀⠀⠀⠀⠀⠀⠀⠀⠀⠀⠀⠀⠀⠀⠀⠀⠀⠀⠀⢸⡇⣿⣿⣿⣿⣿⣿⣿⣿⣿⣿⣿⣿⣿⣿⣿⣿⣿⠃⠀⠀⠀⠀⠀⠀⠀⠀⠀⠀⠀⠀⠀⠀⠀⠀⠀⠀⠀⠀⠀⠀⠀⠀⠀⠀⠀⠀⠀⠀⠀⠀⠀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⠀⠀⠀⠀⠀⠀⠀⠀⠀⠀⠀⠀⠀⠀⠀⠀⠀⠀⠀⠀⠀⠀⠀⠀⠀⠀⠀⠀⠀⠀⠀⠀⠀⠀⠀⠀⠀⠀⠀⠀⠀⠀⢠⣦⣴⣿⣷⡀⠀⠀⠀⠀⠀⠀⠀⠀⠀⠀⠀⠀⠀⠀⠀⠀⠀⠀⠀⠀⠀⠀⠀⠀⠀⠀⠀⠀⠀⠀⠀⠀⠀⠀⠀⠀⠀⠀⠀⠀⠀⠀⠀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⠀⠀⠀⠀⠀⠀⠀⠀⠀⠀⠀⠀⠀⠀⠀⠀⠀⠀⠀⠀⠀⠀⠀⠀⠀⠀⠀⠀⠀⠀⠀⠀⠀⠀⠀⠀⠐⣿⣿⣷⣶⣿⣿⣿⣿⣿⣿⣿⣿⡄⠀⠀⠀⠀⠀⠀⠀⠀⠀⠀⠀⠀⠀⠀⠀⠀⠀⠀⠀⠀⠀⠀⠀⠀⠀⠀⠀⠀⠀⠀⠀⠀⠀⠀⠀⠀⠀⠀⠀⠀⠀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⠀⠀⠀⠀⠀⠀⠀⠀⠀⠀⠀⠀⠀⠀⠀⠀⠀⠀⠀⠀⠀⠀⠀⠀⠀⠀⠀⠀⠀⠀⠀⠀⠀⠀⠀⠀⠀⣻⣿⣿⣿⣿⣿⣿⣿⣿⣿⣿⣿⠃⠀⠀⠀⠀⠀⠀⠀⠀⠀⠀⠀⠀⠀⠀⠀⠀⠀⠀⠀⠀⠀⠀⠀⠀⠀⠀⠀⠀⠀⠀⠀⠀⠀⠀⠀⠀⠀⠀⠀⠀⠀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⠀⠀⠀⠀⠀⠀⠀⠀⠀⠀⠀⠀⠀⠀⠀⠀⠀⠀⠀⠀⠀⠀⠀⠀⠀⠀⠀⠀⠀⠀⠀⠀⠀⠀⠀⠀⠈⠋⣿⣿⣿⣿⣿⣿⣿⣿⣿⣿⣿⣿⣿⣿⣿⠀⠀⠀⠀⠀⠀⠀⠀⠀⠀⠀⠀⠀⠀⠀⠀⠀⠀⠀⠀⠀⠀⠀⠀⠀⠀⠀⠀⠀⠀⠀⠀⠀⠀⠀⠀⠀⠀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⠀⠀⠀⠀⠀⠀⠀⠀⠀⠀⠀⠀⠀⢀⡰⣆⢰⡀⢠⠀⠀⠀⠀⠀⠀⠀⠀⠀⠀⠀⠀⠀⠀⠀⠀⣸⣿⣿⣿⣿⣿⣿⣿⣿⣿⣿⣿⣿⣿⣿⣿⣿⣿⣿⣿⣿⡀⠀⠀⠀⠀⠀⠀⠀⠀⠀⠀⠀⠀⠀⠀⠀⠀⠀⠀⠀⠀⠀⠀⠀⠀⠀⠀⠀⠀⠀⠀⠀⠀⠀⠀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⠀⠀⠀⠀⠀⠀⠀⠀⠀⠀⠀⠀⠀⠀⠛⢿⣿⣿⣿⣶⣶⣤⡀⣄⣀⣀⡀⠀⠀⠀⠀⠀⠀⠀⣼⣿⣿⣿⣿⣿⣿⣿⣿⣿⣿⣿⣿⣿⣿⣿⣿⣿⣿⣿⣿⣿⣷⡀⠀⠀⠀⠀⠀⠀⠀⠀⠀⠀⠀⠀⠀⠀⠀⠀⠀⠀⠀⠀⠀⠀⠀⠀⠀⠀⠀⠀⠀⠀⠀⠀⠀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⠀⠀⠀⠀⠀⠀⠀⠀⠀⠀⠀⠀⠀⠀⠀⠀⠈⠙⠛⠿⠿⣿⣿⣿⣿⣿⣿⣷⣦⣤⣀⡀⢀⣼⣿⣿⣿⣿⣿⣿⣿⣿⣿⣿⣿⣿⣿⣿⣿⣿⣿⣿⣿⣿⣿⣿⣿⣧⠀⠀⠀⠀⠀⠀⠀⠀⠀⠀⠀⠀⠀⠀⠀⠀⠀⠀⠀⠀⠀⠀⠀⠀⠀⠀⠀⠀⠀⠀⠀⠀⠀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⠀⠀⠀⠀⠀⠀⠀⠀⠀⠀⠀⠀⠀⠀⠀⠀⠀⠀⠀⠀⠀⠀⠿⣿⣿⣿⣿⣿⣿⣿⣿⣿⣿⣿⣿⣿⣿⠻⣿⣿⣿⣿⣿⣿⣿⣿⣿⣿⣿⣿⣿⣿⣿⣿⣿⣿⣿⠹⠀⠀⠀⠀⠀⠀⠀⠀⠀⠀⠀⠀⠀⠀⠀⠀⠀⠀⠀⠀⠀⠀⠀⠀⠀⠀⠀⠀⠀⠀⠀⠀⠀</a:t>
            </a:r>
            <a:br/>
            <a:r>
              <a:t>⠀⠀⠀⠀⠀⠀⠀⠀⠀⠀⠀⠀⠀⠀⠀⠀⠀⠀⠀⠀⠀⠀⠀⠉⠛⠛⠛⠿⢿⣿⣿⣿⣿⣿⣿⠟⠁⠀⢸⣿⣿⣿⣿⣿⣿⣿⣿⣿⣿⣿⣿⣿⣿⣿⣿⣿⣏⠀⠀⠀⠀⠀⠀⠀⠀⠀⠀⠀⠀⠀⠀⠀⠀⠀⠀⠀⠀⠀⠀⠀⠀⠀⠀⠀⠀⠀⠀⠀⠀⠀⠀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⠀⠀⠀⠀⠀⠀⠀⠀⠀⠀⠀⠀⠀⠀⠀⠀⠀⠀⠀⠀⠀⠀⠀⠀⠀⠀⠀⠀⠀⠀⠈⠙⠛⠋⠁⠀⠀⠀⢸⠻⣿⣿⣿⣿⣿⣿⣿⣿⣿⣿⣿⣿⣿⣿⣿⣿⣿⡄⠀⠀⠀⠀⠀⠀⠀⠀⠀⠀⠀⠀⠀⠀⠀⠀⠀⠀⠀⠀⠀⠀⠀⠀⠀⠀⠀⠀⠀⠀⠀⠀⠀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⠀⠀⠀⠀⠀⠀⠀⠀⠀⠀⠀⠀⠀⠀⠀⠀⠀⠀⠀⠀⠀⠀⠀⠀⠀⠀⠀⠀⠀⠀⠀⠀⠀⠀⠀⠀⠀⠀⢸⡇⣿⣿⣿⣿⣿⣿⣿⣿⣿⣿⣿⣿⣿⣿⣿⣿⣿⠃⠀⠀⠀⠀⠀⠀⠀⠀⠀⠀⠀⠀⠀⠀⠀⠀⠀⠀⠀⠀⠀⠀⠀⠀⠀⠀⠀⠀⠀⠀⠀⠀⠀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⠀⠀⠀⠀⠀⠀⠀⠀⠀⠀⠀⠀⠀⠀⠀⠀⠀⠀⠀⠀⠀⠀⠀⠀⠀⠀⠀⠀⠀⠀⠀⠀⠀⠀⠀⠀⠀⠀⠀⠀⠀⠀⢠⣦⣴⣿⣷⡀⠀⠀⠀⠀⠀⠀⠀⠀⠀⠀⠀⠀⠀⠀⠀⠀⠀⠀⠀⠀⠀⠀⠀⠀⠀⠀⠀⠀⠀⠀⠀⠀⠀⠀⠀⠀⠀⠀⠀⠀⠀⠀⠀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⠀⠀⠀⠀⠀⠀⠀⠀⠀⠀⠀⠀⠀⠀⠀⠀⠀⠀⠀⠀⠀⠀⠀⠀⠀⠀⠀⠀⠀⠀⠀⠀⠀⠀⠀⠀⠐⣿⣿⣷⣶⣿⣿⣿⣿⣿⣿⣿⣿⡄⠀⠀⠀⠀⠀⠀⠀⠀⠀⠀⠀⠀⠀⠀⠀⠀⠀⠀⠀⠀⠀⠀⠀⠀⠀⠀⠀⠀⠀⠀⠀⠀⠀⠀⠀⠀⠀⠀⠀⠀⠀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⠀⠀⠀⠀⠀⠀⠀⠀⠀⠀⠀⠀⠀⠀⠀⠀⠀⠀⠀⠀⠀⠀⠀⠀⠀⠀⠀⠀⠀⠀⠀⠀⠀⠀⠀⠀⠈⠋⣿⣿⣿⣿⣿⣿⣿⣿⣿⣿⣿⣿⣿⣿⣿⠀⠀⠀⠀⠀⠀⠀⠀⠀⠀⠀⠀⠀⠀⠀⠀⠀⠀⠀⠀⠀⠀⠀⠀⠀⠀⠀⠀⠀⠀⠀⠀⠀⠀⠀⠀⠀⠀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⠀⠀⠀⠀⠀⠀⠀⠀⠀⠀⠀⠀⠀⠀⣄⣷⣰⡆⢀⠄⠀⠀⠀⠀⠀⠀⠀⠀⠀⠀⠀⠀⠀⠀⠀⣸⣿⣿⣿⣿⣿⣿⣿⣿⣿⣿⣿⣿⣿⣿⣿⣿⣿⣿⣿⣿⡀⠀⠀⠀⠀⠀⠀⠀⠀⠀⠀⠀⠀⠀⠀⠀⠀⠀⠀⠀⠀⠀⠀⠀⠀⠀⠀⠀⠀⠀⠀⠀⠀⠀⠀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⠀⠀⠀⠀⠀⠀⠀⠀⠀⠀⠀⠀⠀⠀⠈⠿⣿⣿⣿⣷⣶⣤⣀⣤⣀⣄⡀⠀⠀⠀⠀⠀⠀⠀⣼⣿⣿⣿⣿⣿⣿⣿⣿⣿⣿⣿⣿⣿⣿⣿⣿⣿⣿⣿⣿⣿⣷⡀⠀⠀⠀⠀⠀⠀⠀⠀⠀⠀⠀⠀⠀⠀⠀⠀⠀⠀⠀⠀⠀⠀⠀⠀⠀⠀⠀⠀⠀⠀⠀⠀⠀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⠀⠀⠀⠀⠀⠀⠀⠀⠀⠀⠀⠀⠀⠀⠀⠀⠀⠉⠛⠻⠿⢿⣿⣿⣿⣿⣿⣷⣦⣤⣀⡀⢀⣾⣿⣿⣿⣿⣿⣿⣿⣿⣿⣿⣿⣿⣿⣿⣿⣿⣿⣿⣿⣿⣿⣿⣿⣧⠀⠀⠀⠀⠀⠀⠀⠀⠀⠀⠀⠀⠀⠀⠀⠀⠀⠀⠀⠀⠀⠀⠀⠀⠀⠀⠀⠀⠀⠀⠀⠀⠀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⠀⠀⠀⠀⠀⠀⠀⠀⠀⠀⠀⠀⠀⠀⠀⠀⠀⠀⠀⠀⠀⠀⠿⣿⣿⣿⣿⣿⣿⣿⣿⣿⣿⣿⣿⣿⣿⠻⣿⣿⣿⣿⣿⣿⣿⣿⣿⣿⣿⣿⣿⣿⣿⣿⣿⣿⣿⠹⠀⠀⠀⠀⠀⠀⠀⠀⠀⠀⠀⠀⠀⠀⠀⠀⠀⠀⠀⠀⠀⠀⠀⠀⠀⠀⠀⠀⠀⠀⠀⠀⠀</a:t>
            </a:r>
            <a:br/>
            <a:r>
              <a:t>⠀⠀⠀⠀⠀⠀⠀⠀⠀⠀⠀⠀⠀⠀⠀⠀⠀⠀⠀⠀⠀⠀⠀⠉⠙⠛⠛⠿⠿⣿⣿⣿⣿⣿⣿⠟⠁⠀⢸⣿⣿⣿⣿⣿⣿⣿⣿⣿⣿⣿⣿⣿⣿⣿⣿⣿⣏⠀⠀⠀⠀⠀⠀⠀⠀⠀⠀⠀⠀⠀⠀⠀⠀⠀⠀⠀⠀⠀⠀⠀⠀⠀⠀⠀⠀⠀⠀⠀⠀⠀⠀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⠀⠀⠀⠀⠀⠀⠀⠀⠀⠀⠀⠀⠀⠀⠀⠀⠀⠀⠀⠀⠀⠀⠀⠀⠀⠀⠀⠀⠀⠀⠈⠙⠛⠋⠁⠀⠀⠀⢸⠻⣿⣿⣿⣿⣿⣿⣿⣿⣿⣿⣿⣿⣿⣿⣿⣿⣿⡄⠀⠀⠀⠀⠀⠀⠀⠀⠀⠀⠀⠀⠀⠀⠀⠀⠀⠀⠀⠀⠀⠀⠀⠀⠀⠀⠀⠀⠀⠀⠀⠀⠀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⠀⠀⠀⠀⠀⠀⠀⠀⠀⠀⠀⠀⠀⠀⠀⠀⠀⠀⠀⠀⠀⠀⠀⠀⠀⠀⠀⠀⠀⠀⠀⠀⠀⠀⠀⠀⠀⠀⢸⡇⣿⣿⣿⣿⣿⣿⣿⣿⣿⣿⣿⣿⣿⣿⣿⣿⣿⠃⠀⠀⠀⠀⠀⠀⠀⠀⠀⠀⠀⠀⠀⠀⠀⠀⠀⠀⠀⠀⠀⠀⠀⠀⠀⠀⠀⠀⠀⠀⠀⠀⠀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⠀⠀⠀⠀⠀⠀⠀⠀⠀⠀⠀⠀⠀⠀⠀⠀⠀⠀⠀⠀⠀⠀⠀⠀⠀⠀⠀⠀⠀⠀⠀⠀⠀⠀⠀⠀⠀⠀⠀⠀⠀⠀⢀⣦⣴⣿⣷⡄⠀⠀⠀⠀⠀⠀⠀⠀⠀⠀⠀⠀⠀⠀⠀⠀⠀⠀⠀⠀⠀⠀⠀⠀⠀⠀⠀⠀⠀⠀⠀⠀⠀⠀⠀⠀⠀⠀⠀⠀⠀⠀⠀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⠀⠀⠀⠀⠀⠀⠀⠀⠀⠀⠀⠀⠀⠀⠀⠀⠀⠀⠀⠀⠀⠀⠀⠀⠀⠀⠀⠀⠀⠀⠀⠀⠀⠀⠀⠀⠰⣿⣿⣷⣶⣿⣿⣿⣿⣿⣿⣿⣿⡆⠀⠀⠀⠀⠀⠀⠀⠀⠀⠀⠀⠀⠀⠀⠀⠀⠀⠀⠀⠀⠀⠀⠀⠀⠀⠀⠀⠀⠀⠀⠀⠀⠀⠀⠀⠀⠀⠀⠀⠀⠀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⠀⠀⠀⠀⠀⠀⠀⠀⠀⠀⠀⠀⠀⠀⠀⠀⠀⠀⠀⠀⠀⠀⠀⠀⠀⠀⠀⠀⠀⠀⠀⠀⠀⠀⠀⠀⠈⠋⣿⣿⣿⣿⣿⣿⣿⣿⣿⣿⣿⣿⣿⣿⣿⠀⠀⠀⠀⠀⠀⠀⠀⠀⠀⠀⠀⠀⠀⠀⠀⠀⠀⠀⠀⠀⠀⠀⠀⠀⠀⠀⠀⠀⠀⠀⠀⠀⠀⠀⠀⠀⠀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⠀⠀⠀⠀⠀⠀⠀⠀⠀⠀⠀⠀⠀⠀⠀⠀⡄⢀⠀⠀⠀⠀⠀⠀⠀⠀⠀⠀⠀⠀⠀⠀⠀⠀⠀⢠⣶⣿⣿⣿⣿⣿⣿⣿⣿⣿⣿⣿⣿⣿⣿⣿⣿⣿⣿⡆⠀⠀⠀⠀⠀⠀⠀⠀⠀⠀⠀⠀⠀⠀⠀⠀⠀⠀⠀⠀⠀⠀⠀⠀⠀⠀⠀⠀⠀⠀⠀⠀⠀⠀⠀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⠀⠀⠀⠀⠀⠀⠀⠀⠀⠀⠀⠀⠀⠀⠸⣜⣇⣿⢀⡄⠀⠀⠀⠀⠀⠀⠀⠀⠀⠀⠀⠀⠀⠀⠀⣸⣿⣿⣿⣿⣿⣿⣿⣿⣿⣿⣿⣿⣿⣿⣿⣿⣿⣿⣿⣿⡀⠀⠀⠀⠀⠀⠀⠀⠀⠀⠀⠀⠀⠀⠀⠀⠀⠀⠀⠀⠀⠀⠀⠀⠀⠀⠀⠀⠀⠀⠀⠀⠀⠀⠀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⠀⠀⠀⠀⠀⠀⠀⠀⠀⠀⠀⠀⠀⠀⠀⠙⢿⣿⣿⣿⣷⣦⣄⣤⣄⣤⣀⠀⠀⠀⠀⠀⠀⠀⣼⣿⣿⣿⣿⣿⣿⣿⣿⣿⣿⣿⣿⣿⣿⣿⣿⣿⣿⣿⣿⣿⣷⡀⠀⠀⠀⠀⠀⠀⠀⠀⠀⠀⠀⠀⠀⠀⠀⠀⠀⠀⠀⠀⠀⠀⠀⠀⠀⠀⠀⠀⠀⠀⠀⠀⠀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⠀⠀⠀⠀⠀⠀⠀⠀⠀⠀⠀⠀⠀⠀⠀⠀⠀⠈⠙⠛⠿⠿⣿⣿⣿⣿⣿⣷⣶⣤⣀⡀⢀⣾⣿⣿⣿⣿⣿⣿⣿⣿⣿⣿⣿⣿⣿⣿⣿⣿⣿⣿⣿⣿⣿⣿⣿⣧⠀⠀⠀⠀⠀⠀⠀⠀⠀⠀⠀⠀⠀⠀⠀⠀⠀⠀⠀⠀⠀⠀⠀⠀⠀⠀⠀⠀⠀⠀⠀⠀⠀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⠀⠀⠀⠀⠀⠀⠀⠀⠀⠀⠀⠀⠀⠀⠀⠀⠀⠀⠀⠀⠀⠀⠻⣿⣿⣿⣿⣿⣿⣿⣿⣿⣿⣿⣿⣿⡿⠻⣿⣿⣿⣿⣿⣿⣿⣿⣿⣿⣿⣿⣿⣿⣿⣿⣿⣿⣿⠹⠀⠀⠀⠀⠀⠀⠀⠀⠀⠀⠀⠀⠀⠀⠀⠀⠀⠀⠀⠀⠀⠀⠀⠀⠀⠀⠀⠀⠀⠀⠀⠀⠀</a:t>
            </a:r>
            <a:br/>
            <a:r>
              <a:t>⠀⠀⠀⠀⠀⠀⠀⠀⠀⠀⠀⠀⠀⠀⠀⠀⠀⠀⠀⠀⠀⠀⠀⠉⠉⠛⠛⠻⠿⣿⣿⣿⣿⣿⣿⠟⠁⠀⢸⣿⣿⣿⣿⣿⣿⣿⣿⣿⣿⣿⣿⣿⣿⣿⣿⣿⣏⠀⠀⠀⠀⠀⠀⠀⠀⠀⠀⠀⠀⠀⠀⠀⠀⠀⠀⠀⠀⠀⠀⠀⠀⠀⠀⠀⠀⠀⠀⠀⠀⠀⠀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⠀⠀⠀⠀⠀⠀⠀⠀⠀⠀⠀⠀⠀⠀⠀⠀⠀⠀⠀⠀⠀⠀⠀⠀⠀⠀⠀⠀⠀⠀⠈⠙⠛⠋⠁⠀⠀⠀⢸⠹⣿⣿⣿⣿⣿⣿⣿⣿⣿⣿⣿⣿⣿⣿⣿⣿⣿⡆⠀⠀⠀⠀⠀⠀⠀⠀⠀⠀⠀⠀⠀⠀⠀⠀⠀⠀⠀⠀⠀⠀⠀⠀⠀⠀⠀⠀⠀⠀⠀⠀⠀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⠀⠀⠀⠀⠀⠀⠀⠀⠀⠀⠀⠀⠀⠀⠀⠀⠀⠀⠀⠀⠀⠀⠀⠀⠀⠀⠀⠀⠀⠀⠀⠀⠀⠀⠀⠀⠀⠀⢸⡇⣿⣿⣿⣿⣿⣿⣿⣿⣿⣿⣿⣿⣿⣿⣿⣿⣿⠃⠀⠀⠀⠀⠀⠀⠀⠀⠀⠀⠀⠀⠀⠀⠀⠀⠀⠀⠀⠀⠀⠀⠀⠀⠀⠀⠀⠀⠀⠀⠀⠀⠀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⠀⠀⠀⠀⠀⠀⠀⠀⠀⠀⠀⠀⠀⠀⠀⠀⠀⠀⠀⠀⠀⠀⠀⠀⠀⠀⠀⠀⠀⠀⠀⠀⠀⠀⠀⠀⠀⠀⠀⣿⣿⣿⣿⣿⣿⣿⣿⣿⣿⣿⣿⣿⣿⣿⠏⠁⠀⠀⠀⠀⠀⠀⠀⠀⠀⠀⠀⠀⠀⠀⠀⠀⠀⠀⠀⠀⠀⠀⠀⠀⠀⠀⠀⠀⠀⠀⠀⠀⠀⠀⠀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⠀⠀⠀⠀⠀⠀⠀⠀⠀⠀⠀⠀⠀⠀⠀⠀⠀⠀⠀⠀⠀⠀⠀⠀⠀⠀⠀⠀⠀⠀⠀⠀⠀⠀⠀⠀⠀⠀⠀⠀⠀⠀⢀⣦⣴⣿⣷⡄⠀⠀⠀⠀⠀⠀⠀⠀⠀⠀⠀⠀⠀⠀⠀⠀⠀⠀⠀⠀⠀⠀⠀⠀⠀⠀⠀⠀⠀⠀⠀⠀⠀⠀⠀⠀⠀⠀⠀⠀⠀⠀⠀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⠀⠀⠀⠀⠀⠀⠀⠀⠀⠀⠀⠀⠀⠀⠀⠀⠀⠀⠀⠀⠀⠀⠀⠀⠀⠀⠀⠀⠀⠀⠀⠀⠀⠀⠀⠀⢰⣿⣿⣷⣶⣿⣿⣿⣿⣿⣿⣿⣿⡆⠀⠀⠀⠀⠀⠀⠀⠀⠀⠀⠀⠀⠀⠀⠀⠀⠀⠀⠀⠀⠀⠀⠀⠀⠀⠀⠀⠀⠀⠀⠀⠀⠀⠀⠀⠀⠀⠀⠀⠀⠀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⠀⠀⠀⠀⠀⠀⠀⠀⠀⠀⠀⠀⠀⠀⠀⠀⠀⠀⠀⠀⠀⠀⠀⠀⠀⠀⠀⠀⠀⠀⠀⠀⠀⠀⠀⠀⠈⠋⣿⣿⣿⣿⣿⣿⣿⣿⣿⣿⣿⣿⣿⣿⣿⠀⠀⠀⠀⠀⠀⠀⠀⠀⠀⠀⠀⠀⠀⠀⠀⠀⠀⠀⠀⠀⠀⠀⠀⠀⠀⠀⠀⠀⠀⠀⠀⠀⠀⠀⠀⠀⠀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⠀⠀⠀⠀⠀⠀⠀⠀⠀⠀⠀⠀⠀⠀⠀⠀⠀⠀⠀⠀⠀⠀⠀⠀⠀⠀⠀⠀⠀⠀⠀⠀⠀⠀⠀⠀⠀⠀⠀⠘⠿⠛⣿⣿⣿⣿⣿⣿⣿⣿⣿⣿⣿⡇⠀⠀⠀⠀⠀⠀⠀⠀⠀⠀⠀⠀⠀⠀⠀⠀⠀⠀⠀⠀⠀⠀⠀⠀⠀⠀⠀⠀⠀⠀⠀⠀⠀⠀⠀⠀⠀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⠀⠀⠀⠀⠀⠀⠀⠀⠀⠀⠀⠀⠀⠀⠀⠀⣠⢀⠀⠀⠀⠀⠀⠀⠀⠀⠀⠀⠀⠀⠀⠀⠀⠀⠀⢠⣶⣿⣿⣿⣿⣿⣿⣿⣿⣿⣿⣿⣿⣿⣿⣿⣿⣿⣿⡆⠀⠀⠀⠀⠀⠀⠀⠀⠀⠀⠀⠀⠀⠀⠀⠀⠀⠀⠀⠀⠀⠀⠀⠀⠀⠀⠀⠀⠀⠀⠀⠀⠀⠀⠀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⠀⠀⠀⠀⠀⠀⠀⠀⠀⠀⠀⠀⠀⠀⠘⣧⣷⣾⡀⡴⠀⠀⠀⠀⠀⠀⠀⠀⠀⠀⠀⠀⠀⠀⠀⣸⣿⣿⣿⣿⣿⣿⣿⣿⣿⣿⣿⣿⣿⣿⣿⣿⣿⣿⣿⣿⡀⠀⠀⠀⠀⠀⠀⠀⠀⠀⠀⠀⠀⠀⠀⠀⠀⠀⠀⠀⠀⠀⠀⠀⠀⠀⠀⠀⠀⠀⠀⠀⠀⠀⠀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⠀⠀⠀⠀⠀⠀⠀⠀⠀⠀⠀⠀⠀⠀⠀⠘⠿⣿⣿⣿⣷⣦⣄⣤⣤⣤⣀⠀⠀⠀⠀⠀⠀⠀⣼⣿⣿⣿⣿⣿⣿⣿⣿⣿⣿⣿⣿⣿⣿⣿⣿⣿⣿⣿⣿⣿⣷⡀⠀⠀⠀⠀⠀⠀⠀⠀⠀⠀⠀⠀⠀⠀⠀⠀⠀⠀⠀⠀⠀⠀⠀⠀⠀⠀⠀⠀⠀⠀⠀⠀⠀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⠀⠀⠀⠀⠀⠀⠀⠀⠀⠀⠀⠀⠀⠀⠀⠀⠀⠈⠉⠛⠻⠿⣿⣿⣿⣿⣿⣿⣶⣤⣀⡀⢀⣾⣿⣿⣿⣿⣿⣿⣿⣿⣿⣿⣿⣿⣿⣿⣿⣿⣿⣿⣿⣿⣿⣿⣿⣧⠀⠀⠀⠀⠀⠀⠀⠀⠀⠀⠀⠀⠀⠀⠀⠀⠀⠀⠀⠀⠀⠀⠀⠀⠀⠀⠀⠀⠀⠀⠀⠀⠀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⠀⠀⠀⠀⠀⠀⠀⠀⠀⠀⠀⠀⠀⠀⠀⠀⠀⠀⠀⠀⠀⠀⠻⣿⣿⣿⣿⣿⣿⣿⣿⣿⣿⣿⣿⣿⡿⠻⣿⣿⣿⣿⣿⣿⣿⣿⣿⣿⣿⣿⣿⣿⣿⣿⣿⣿⣿⠹⠀⠀⠀⠀⠀⠀⠀⠀⠀⠀⠀⠀⠀⠀⠀⠀⠀⠀⠀⠀⠀⠀⠀⠀⠀⠀⠀⠀⠀⠀⠀⠀⠀</a:t>
            </a:r>
            <a:br/>
            <a:r>
              <a:t>⠀⠀⠀⠀⠀⠀⠀⠀⠀⠀⠀⠀⠀⠀⠀⠀⠀⠀⠀⠀⠀⠀⠀⠉⠉⠙⠛⠻⠿⣿⣿⣿⣿⣿⣿⠟⠁⠀⢸⣿⣿⣿⣿⣿⣿⣿⣿⣿⣿⣿⣿⣿⣿⣿⣿⣿⣏⠀⠀⠀⠀⠀⠀⠀⠀⠀⠀⠀⠀⠀⠀⠀⠀⠀⠀⠀⠀⠀⠀⠀⠀⠀⠀⠀⠀⠀⠀⠀⠀⠀⠀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⠀⠀⠀⠀⠀⠀⠀⠀⠀⠀⠀⠀⠀⠀⠀⠀⠀⠀⠀⠀⠀⠀⠀⠀⠀⠀⠀⠀⠀⠀⠈⠙⠛⠋⠁⠀⠀⠀⢸⠹⣿⣿⣿⣿⣿⣿⣿⣿⣿⣿⣿⣿⣿⣿⣿⣿⣿⡆⠀⠀⠀⠀⠀⠀⠀⠀⠀⠀⠀⠀⠀⠀⠀⠀⠀⠀⠀⠀⠀⠀⠀⠀⠀⠀⠀⠀⠀⠀⠀⠀⠀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⠀⠀⠀⠀⠀⠀⠀⠀⠀⠀⠀⠀⠀⠀⠀⠀⠀⠀⠀⠀⠀⠀⠀⠀⠀⠀⠀⠀⠀⠀⠀⠀⠀⠀⠀⠀⠀⠀⢸⡇⣿⣿⣿⣿⣿⣿⣿⣿⣿⣿⣿⣿⣿⣿⣿⣿⣿⠇⠀⠀⠀⠀⠀⠀⠀⠀⠀⠀⠀⠀⠀⠀⠀⠀⠀⠀⠀⠀⠀⠀⠀⠀⠀⠀⠀⠀⠀⠀⠀⠀⠀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⠀⠀⠀⠀⠀⠀⠀⠀⠀⠀⠀⠀⠀⠀⠀⠀⠀⠀⠀⠀⠀⠀⠀⠀⠀⠀⠀⠀⠀⠀⠀⠀⠀⠀⠀⠀⠀⠀⠀⣿⣿⣿⣿⣿⣿⣿⣿⣿⣿⣿⣿⣿⣿⣿⠏⠁⠀⠀⠀⠀⠀⠀⠀⠀⠀⠀⠀⠀⠀⠀⠀⠀⠀⠀⠀⠀⠀⠀⠀⠀⠀⠀⠀⠀⠀⠀⠀⠀⠀⠀⠀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⠀⠀⠀⠀⠀⠀⠀⠀⠀⠀⠀⠀⠀⠀⠀⠀⠀⠀⠀⠀⠀⠀⠀⠀⠀⠀⠀⠀⠀⠀⠀⠀⠀⠀⠀⠀⠀⠀⠀⠀⠀⠀⢀⣶⣴⣿⣷⡄⠀⠀⠀⠀⠀⠀⠀⠀⠀⠀⠀⠀⠀⠀⠀⠀⠀⠀⠀⠀⠀⠀⠀⠀⠀⠀⠀⠀⠀⠀⠀⠀⠀⠀⠀⠀⠀⠀⠀⠀⠀⠀⠀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⠀⠀⠀⠀⠀⠀⠀⠀⠀⠀⠀⠀⠀⠀⠀⠀⠀⠀⠀⠀⠀⠀⠀⠀⠀⠀⠀⠀⠀⠀⠀⠀⠀⠀⠀⠀⢸⣿⣿⣷⣶⣿⣿⣿⣿⣿⣿⣿⣿⡆⠀⠀⠀⠀⠀⠀⠀⠀⠀⠀⠀⠀⠀⠀⠀⠀⠀⠀⠀⠀⠀⠀⠀⠀⠀⠀⠀⠀⠀⠀⠀⠀⠀⠀⠀⠀⠀⠀⠀⠀⠀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⠀⠀⠀⠀⠀⠀⠀⠀⠀⠀⠀⠀⠀⠀⠀⠀⠀⠀⠀⠀⠀⠀⠀⠀⠀⠀⠀⠀⠀⠀⠀⠀⠀⠀⠀⠀⠈⠋⣿⣿⣿⣿⣿⣿⣿⣿⣿⣿⣿⣿⣿⣿⣿⠀⠀⠀⠀⠀⠀⠀⠀⠀⠀⠀⠀⠀⠀⠀⠀⠀⠀⠀⠀⠀⠀⠀⠀⠀⠀⠀⠀⠀⠀⠀⠀⠀⠀⠀⠀⠀⠀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⠀⠀⠀⠀⠀⠀⠀⠀⠀⠀⠀⠀⠀⠀⠀⢀⢀⡆⡀⠀⠀⠀⠀⠀⠀⠀⠀⠀⠀⠀⠀⠀⠀⠀⠀⢠⣶⣿⣿⣿⣿⣿⣿⣿⣿⣿⣿⣿⣿⣿⣿⣿⣿⣿⣿⡄⠀⠀⠀⠀⠀⠀⠀⠀⠀⠀⠀⠀⠀⠀⠀⠀⠀⠀⠀⠀⠀⠀⠀⠀⠀⠀⠀⠀⠀⠀⠀⠀⠀⠀⠀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⠀⠀⠀⠀⠀⠀⠀⠀⠀⠀⠀⠀⠀⠀⠀⢻⣼⣾⡇⣤⠂⠀⠀⠀⠀⠀⠀⠀⠀⠀⠀⠀⠀⠀⠀⣹⣿⣿⣿⣿⣿⣿⣿⣿⣿⣿⣿⣿⣿⣿⣿⣿⣿⣿⣿⣿⡀⠀⠀⠀⠀⠀⠀⠀⠀⠀⠀⠀⠀⠀⠀⠀⠀⠀⠀⠀⠀⠀⠀⠀⠀⠀⠀⠀⠀⠀⠀⠀⠀⠀⠀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⠀⠀⠀⠀⠀⠀⠀⠀⠀⠀⠀⠀⠀⠀⠀⠈⠻⣿⣿⣿⣿⣶⣄⣤⣤⣤⣀⠀⠀⠀⠀⠀⠀⠀⣼⣿⣿⣿⣿⣿⣿⣿⣿⣿⣿⣿⣿⣿⣿⣿⣿⣿⣿⣿⣿⣿⣷⠀⠀⠀⠀⠀⠀⠀⠀⠀⠀⠀⠀⠀⠀⠀⠀⠀⠀⠀⠀⠀⠀⠀⠀⠀⠀⠀⠀⠀⠀⠀⠀⠀⠀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⠀⠀⠀⠀⠀⠀⠀⠀⠀⠀⠀⠀⠀⠀⠀⠀⠀⠀⠉⠛⠛⠿⣿⣿⣿⣿⣿⣿⣶⣤⣀⡀⢀⣾⣿⣿⣿⣿⣿⣿⣿⣿⣿⣿⣿⣿⣿⣿⣿⣿⣿⣿⣿⣿⣿⣿⣿⣇⠀⠀⠀⠀⠀⠀⠀⠀⠀⠀⠀⠀⠀⠀⠀⠀⠀⠀⠀⠀⠀⠀⠀⠀⠀⠀⠀⠀⠀⠀⠀⠀⠀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⠀⠀⠀⠀⠀⠀⠀⠀⠀⠀⠀⠀⠀⠀⠀⠀⠀⠀⠀⠀⠀⠀⠻⣿⣿⣿⣿⣿⣿⣿⣿⣿⣿⣿⣿⣿⡿⠻⣿⣿⣿⣿⣿⣿⣿⣿⣿⣿⣿⣿⣿⣿⣿⣿⣿⣿⡟⠹⠀⠀⠀⠀⠀⠀⠀⠀⠀⠀⠀⠀⠀⠀⠀⠀⠀⠀⠀⠀⠀⠀⠀⠀⠀⠀⠀⠀⠀⠀⠀⠀⠀</a:t>
            </a:r>
            <a:br/>
            <a:r>
              <a:t>⠀⠀⠀⠀⠀⠀⠀⠀⠀⠀⠀⠀⠀⠀⠀⠀⠀⠀⠀⠀⠀⠀⠀⠈⠉⠙⠛⠻⠿⣿⣿⣿⣿⣿⣿⠟⠁⠀⢸⣿⣿⣿⣿⣿⣿⣿⣿⣿⣿⣿⣿⣿⣿⣿⣿⣿⣇⠀⠀⠀⠀⠀⠀⠀⠀⠀⠀⠀⠀⠀⠀⠀⠀⠀⠀⠀⠀⠀⠀⠀⠀⠀⠀⠀⠀⠀⠀⠀⠀⠀⠀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⠀⠀⠀⠀⠀⠀⠀⠀⠀⠀⠀⠀⠀⠀⠀⠀⠀⠀⠀⠀⠀⠀⠀⠀⠀⠀⠀⠀⠀⠀⠈⠙⠛⠋⠁⠀⠀⠀⢸⠹⣿⣿⣿⣿⣿⣿⣿⣿⣿⣿⣿⣿⣿⣿⣿⣿⣿⡆⠀⠀⠀⠀⠀⠀⠀⠀⠀⠀⠀⠀⠀⠀⠀⠀⠀⠀⠀⠀⠀⠀⠀⠀⠀⠀⠀⠀⠀⠀⠀⠀⠀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⠀⠀⠀⠀⠀⠀⠀⠀⠀⠀⠀⠀⠀⠀⠀⠀⠀⠀⠀⠀⠀⠀⠀⠀⠀⠀⠀⠀⠀⠀⠀⠀⠀⠀⠀⠀⠀⠀⢸⡇⣿⣿⣿⣿⣿⣿⣿⣿⣿⣿⣿⣿⣿⣿⣿⣿⣿⠇⠀⠀⠀⠀⠀⠀⠀⠀⠀⠀⠀⠀⠀⠀⠀⠀⠀⠀⠀⠀⠀⠀⠀⠀⠀⠀⠀⠀⠀⠀⠀⠀⠀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⠀⠀⠀⠀⠀⠀⠀⠀⠀⠀⠀⠀⠀⠀⠀⠀⠀⠀⠀⠀⠀⠀⠀⠀⠀⠀⠀⠀⠀⠀⠀⠀⠀⠀⠀⠀⠀⠀⠈⣷⣿⣿⣿⣿⣿⣿⣿⣿⣿⣿⣿⣿⣿⣿⣿⣿⡟⠀⠀⠀⠀⠀⠀⠀⠀⠀⠀⠀⠀⠀⠀⠀⠀⠀⠀⠀⠀⠀⠀⠀⠀⠀⠀⠀⠀⠀⠀⠀⠀⠀⠀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⠀⠀⠀⠀⠀⠀⠀⠀⠀⠀⠀⠀⠀⠀⠀⠀⠀⠀⠀⠀⠀⠀⠀⠀⠀⠀⠀⠀⠀⠀⠀⠀⠀⠀⠀⠀⠀⠀⠀⣿⣿⣿⣿⣿⣿⣿⣿⣿⣿⣿⣿⣿⣿⣿⡏⠁⠀⠀⠀⠀⠀⠀⠀⠀⠀⠀⠀⠀⠀⠀⠀⠀⠀⠀⠀⠀⠀⠀⠀⠀⠀⠀⠀⠀⠀⠀⠀⠀⠀⠀⠀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⠀⠀⠀⠀⠀⠀⠀⠀⠀⠀⠀⠀⠀⠀⠀⠀⠀⠀⠀⠀⠀⠀⠀⠀⠀⠀⠀⠀⠀⠀⠀⠀⠀⠀⠀⠀⠀⠀⠀⠀⠀⠀⢀⣶⣴⣿⣷⡄⠀⠀⠀⠀⠀⠀⠀⠀⠀⠀⠀⠀⠀⠀⠀⠀⠀⠀⠀⠀⠀⠀⠀⠀⠀⠀⠀⠀⠀⠀⠀⠀⠀⠀⠀⠀⠀⠀⠀⠀⠀⠀⠀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⠀⠀⠀⠀⠀⠀⠀⠀⠀⠀⠀⠀⠀⠀⠀⠀⠀⠀⠀⠀⠀⠀⠀⠀⠀⠀⠀⠀⠀⠀⠀⠀⠀⠀⠀⠀⢸⣿⣿⣷⣶⣿⣿⣿⣿⣿⣿⣿⣿⡆⠀⠀⠀⠀⠀⠀⠀⠀⠀⠀⠀⠀⠀⠀⠀⠀⠀⠀⠀⠀⠀⠀⠀⠀⠀⠀⠀⠀⠀⠀⠀⠀⠀⠀⠀⠀⠀⠀⠀⠀⠀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⠀⠀⠀⠀⠀⠀⠀⠀⠀⠀⠀⠀⠀⠀⠀⠀⠀⠀⠀⠀⠀⠀⠀⠀⠀⠀⠀⠀⠀⠀⠀⠀⠀⠀⠀⠀⠈⠋⣿⣿⣿⣿⣿⣿⣿⣿⣿⣿⣿⣿⣿⣿⣿⠀⠀⠀⠀⠀⠀⠀⠀⠀⠀⠀⠀⠀⠀⠀⠀⠀⠀⠀⠀⠀⠀⠀⠀⠀⠀⠀⠀⠀⠀⠀⠀⠀⠀⠀⠀⠀⠀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⠀⠀⠀⠀⠀⠀⠀⠀⠀⠀⠀⠀⠀⠀⠀⠀⠀⠀⠀⠀⠀⠀⠀⠀⠀⠀⠀⠀⠀⠀⠀⠀⠀⠀⠀⠀⠀⠀⠀⠘⠿⢻⣿⣿⣿⣿⣿⣿⣿⣿⣿⣿⣿⡇⠀⠀⠀⠀⠀⠀⠀⠀⠀⠀⠀⠀⠀⠀⠀⠀⠀⠀⠀⠀⠀⠀⠀⠀⠀⠀⠀⠀⠀⠀⠀⠀⠀⠀⠀⠀⠀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⠀⠀⠀⠀⠀⠀⠀⠀⠀⠀⠀⠀⠀⠀⠀⢀⢀⡄⠀⠀⠀⠀⠀⠀⠀⠀⠀⠀⠀⠀⠀⠀⠀⠀⠀⢠⣶⣿⣿⣿⣿⣿⣿⣿⣿⣿⣿⣿⣿⣿⣿⣿⣿⣿⣿⡄⠀⠀⠀⠀⠀⠀⠀⠀⠀⠀⠀⠀⠀⠀⠀⠀⠀⠀⠀⠀⠀⠀⠀⠀⠀⠀⠀⠀⠀⠀⠀⠀⠀⠀⠀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⠀⠀⠀⠀⠀⠀⠀⠀⠀⠀⠀⠀⠀⠀⠀⢸⣼⣵⡇⣠⠄⠀⠀⠀⠀⠀⠀⠀⠀⠀⠀⠀⠀⠀⠀⣻⣿⣿⣿⣿⣿⣿⣿⣿⣿⣿⣿⣿⣿⣿⣿⣿⣿⣿⣿⣿⠀⠀⠀⠀⠀⠀⠀⠀⠀⠀⠀⠀⠀⠀⠀⠀⠀⠀⠀⠀⠀⠀⠀⠀⠀⠀⠀⠀⠀⠀⠀⠀⠀⠀⠀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⠀⠀⠀⠀⠀⠀⠀⠀⠀⠀⠀⠀⠀⠀⠀⠈⢿⣿⣿⣿⣶⣦⣀⣠⣀⣤⡀⠀⠀⠀⠀⠀⠀⠀⣼⣿⣿⣿⣿⣿⣿⣿⣿⣿⣿⣿⣿⣿⣿⣿⣿⣿⣿⣿⣿⣿⣧⠀⠀⠀⠀⠀⠀⠀⠀⠀⠀⠀⠀⠀⠀⠀⠀⠀⠀⠀⠀⠀⠀⠀⠀⠀⠀⠀⠀⠀⠀⠀⠀⠀⠀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⠀⠀⠀⠀⠀⠀⠀⠀⠀⠀⠀⠀⠀⠀⠀⠀⠀⠈⠛⠛⠿⠿⣿⣿⣿⣿⣿⣷⣦⣤⣀⡀⢀⣾⣿⣿⣿⣿⣿⣿⣿⣿⣿⣿⣿⣿⣿⣿⣿⣿⣿⣿⣿⣿⣿⣿⣿⣇⠀⠀⠀⠀⠀⠀⠀⠀⠀⠀⠀⠀⠀⠀⠀⠀⠀⠀⠀⠀⠀⠀⠀⠀⠀⠀⠀⠀⠀⠀⠀⠀⠀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⠀⠀⠀⠀⠀⠀⠀⠀⠀⠀⠀⠀⠀⠀⠀⠀⠀⠀⠀⠀⠀⠀⠿⣿⣿⣿⣿⣿⣿⣿⣿⣿⣿⣿⣿⣿⣿⠻⣿⣿⣿⣿⣿⣿⣿⣿⣿⣿⣿⣿⣿⣿⣿⣿⣿⣿⡟⠹⠀⠀⠀⠀⠀⠀⠀⠀⠀⠀⠀⠀⠀⠀⠀⠀⠀⠀⠀⠀⠀⠀⠀⠀⠀⠀⠀⠀⠀⠀⠀⠀⠀</a:t>
            </a:r>
            <a:br/>
            <a:r>
              <a:t>⠀⠀⠀⠀⠀⠀⠀⠀⠀⠀⠀⠀⠀⠀⠀⠀⠀⠀⠀⠀⠀⠀⠀⠉⠙⠛⠛⠻⠿⣿⣿⣿⣿⣿⣿⠟⠁⠀⢸⣿⣿⣿⣿⣿⣿⣿⣿⣿⣿⣿⣿⣿⣿⣿⣿⣿⣇⠀⠀⠀⠀⠀⠀⠀⠀⠀⠀⠀⠀⠀⠀⠀⠀⠀⠀⠀⠀⠀⠀⠀⠀⠀⠀⠀⠀⠀⠀⠀⠀⠀⠀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⠀⠀⠀⠀⠀⠀⠀⠀⠀⠀⠀⠀⠀⠀⠀⠀⠀⠀⠀⠀⠀⠀⠀⠀⠀⠀⠀⠀⠀⠀⠈⠙⠛⠋⠁⠀⠀⠀⢸⠽⣿⣿⣿⣿⣿⣿⣿⣿⣿⣿⣿⣿⣿⣿⣿⣿⣿⡆⠀⠀⠀⠀⠀⠀⠀⠀⠀⠀⠀⠀⠀⠀⠀⠀⠀⠀⠀⠀⠀⠀⠀⠀⠀⠀⠀⠀⠀⠀⠀⠀⠀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⠀⠀⠀⠀⠀⠀⠀⠀⠀⠀⠀⠀⠀⠀⠀⠀⠀⠀⠀⠀⠀⠀⠀⠀⠀⠀⠀⠀⠀⠀⠀⠀⠀⠀⠀⠀⠀⠀⢸⡄⣿⣿⣿⣿⣿⣿⣿⣿⣿⣿⣿⣿⣿⣿⣿⣿⣿⠇⠀⠀⠀⠀⠀⠀⠀⠀⠀⠀⠀⠀⠀⠀⠀⠀⠀⠀⠀⠀⠀⠀⠀⠀⠀⠀⠀⠀⠀⠀⠀⠀⠀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⠀⠀⠀⠀⠀⠀⠀⠀⠀⠀⠀⠀⠀⠀⠀⠀⠀⠀⠀⠀⠀⠀⠀⠀⠀⠀⠀⠀⠀⠀⠀⠀⠀⠀⠀⠀⠀⠀⠈⣷⣿⣿⣿⣿⣿⣿⣿⣿⣿⣿⣿⣿⣿⣿⣿⣿⡟⠀⠀⠀⠀⠀⠀⠀⠀⠀⠀⠀⠀⠀⠀⠀⠀⠀⠀⠀⠀⠀⠀⠀⠀⠀⠀⠀⠀⠀⠀⠀⠀⠀⠀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⠀⠀⠀⠀⠀⠀⠀⠀⠀⠀⠀⠀⠀⠀⠀⠀⠀⠀⠀⠀⠀⠀⠀⠀⠀⠀⠀⠀⠀⠀⠀⠀⠀⠀⠀⠀⠀⠀⠀⠀⠀⠀⢠⣶⣴⣿⣷⡄⠀⠀⠀⠀⠀⠀⠀⠀⠀⠀⠀⠀⠀⠀⠀⠀⠀⠀⠀⠀⠀⠀⠀⠀⠀⠀⠀⠀⠀⠀⠀⠀⠀⠀⠀⠀⠀⠀⠀⠀⠀⠀⠀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⠀⠀⠀⠀⠀⠀⠀⠀⠀⠀⠀⠀⠀⠀⠀⠀⠀⠀⠀⠀⠀⠀⠀⠀⠀⠀⠀⠀⠀⠀⠀⠀⠀⠀⠀⠀⢸⣿⣿⣷⣶⣿⣿⣿⣿⣿⣿⣿⣿⡄⠀⠀⠀⠀⠀⠀⠀⠀⠀⠀⠀⠀⠀⠀⠀⠀⠀⠀⠀⠀⠀⠀⠀⠀⠀⠀⠀⠀⠀⠀⠀⠀⠀⠀⠀⠀⠀⠀⠀⠀⠀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⠀⠀⠀⠀⠀⠀⠀⠀⠀⠀⠀⠀⠀⠀⠀⠀⠀⠀⠀⠀⠀⠀⠀⠀⠀⠀⠀⠀⠀⠀⠀⠀⠀⠀⢾⣿⣿⣿⣿⣿⣿⣿⣿⣿⣿⣿⣿⣿⣿⣿⣿⣿⠀⠀⠀⠀⠀⠀⠀⠀⠀⠀⠀⠀⠀⠀⠀⠀⠀⠀⠀⠀⠀⠀⠀⠀⠀⠀⠀⠀⠀⠀⠀⠀⠀⠀⠀⠀⠀⠀⠀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⠀⠀⠀⠀⠀⠀⠀⠀⠀⠀⠀⠀⠀⠀⠀⠀⠀⠀⠀⠀⠀⠀⠀⠀⠀⠀⠀⠀⠀⠀⠀⠀⠀⠀⠀⠀⠈⢊⣿⣿⣿⣿⣿⣿⣿⣿⣿⣿⣿⣿⣿⣿⣿⠀⠀⠀⠀⠀⠀⠀⠀⠀⠀⠀⠀⠀⠀⠀⠀⠀⠀⠀⠀⠀⠀⠀⠀⠀⠀⠀⠀⠀⠀⠀⠀⠀⠀⠀⠀⠀⠀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⠀⠀⠀⠀⠀⠀⠀⠀⠀⠀⠀⠀⠀⠀⠀⠀⠀⠀⠀⠀⠀⠀⠀⠀⠀⠀⠀⠀⠀⠀⠀⠀⠀⠀⠀⠀⠀⠀⠀⠘⠛⢻⣿⣿⣿⣿⣿⣿⣿⣿⣿⣿⣿⡇⠀⠀⠀⠀⠀⠀⠀⠀⠀⠀⠀⠀⠀⠀⠀⠀⠀⠀⠀⠀⠀⠀⠀⠀⠀⠀⠀⠀⠀⠀⠀⠀⠀⠀⠀⠀⠀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⠀⠀⠀⠀⠀⠀⠀⠀⠀⠀⠀⠀⠀⠀⠀⣀⢠⢆⡀⠀⠀⠀⠀⠀⠀⠀⠀⠀⠀⠀⠀⠀⠀⠀⠀⣿⣿⣿⣿⣿⣿⣿⣿⣿⣿⣿⣿⣿⣿⣿⣿⣿⣿⣿⣿⣷⠀⠀⠀⠀⠀⠀⠀⠀⠀⠀⠀⠀⠀⠀⠀⠀⠀⠀⠀⠀⠀⠀⠀⠀⠀⠀⠀⠀⠀⠀⠀⠀⠀⠀⠀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⠀⠀⠀⠀⠀⠀⠀⠀⠀⠀⠀⠀⠀⠀⠀⢿⣿⣾⣤⣴⣀⡀⠀⢀⠀⠀⠀⠀⠀⠀⠀⠀⠀⠀⣼⣿⣿⣿⣿⣿⣿⣿⣿⣿⣿⣿⣿⣿⣿⣿⣿⣿⣿⣿⣿⣿⣧⠀⠀⠀⠀⠀⠀⠀⠀⠀⠀⠀⠀⠀⠀⠀⠀⠀⠀⠀⠀⠀⠀⠀⠀⠀⠀⠀⠀⠀⠀⠀⠀⠀⠀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⠀⠀⠀⠀⠀⠀⠀⠀⠀⠀⠀⠀⠀⠀⠀⠈⠻⣿⣿⣿⣿⣿⣷⣿⣿⣿⣷⣦⣤⣀⡀⠀⠀⣼⣿⣿⣿⣿⣿⣿⣿⣿⣿⣿⣿⣿⣿⣿⣿⣿⣿⣿⣿⣿⣿⣿⣿⡇⠀⠀⠀⠀⠀⠀⠀⠀⠀⠀⠀⠀⠀⠀⠀⠀⠀⠀⠀⠀⠀⠀⠀⠀⠀⠀⠀⠀⠀⠀⠀⠀⠀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⠀⠀⠀⠀⠀⠀⠀⠀⠀⠀⠀⠀⠀⠀⠀⠀⠀⠀⠈⠉⠉⠉⣿⣿⣿⣿⣿⣿⣿⣿⣿⣿⣾⣿⣿⣿⣿⠿⣿⣿⣿⣿⣿⣿⣿⣿⣿⣿⣿⣿⣿⣿⣿⣿⣿⣿⡏⢻⠀⠀⠀⠀⠀⠀⠀⠀⠀⠀⠀⠀⠀⠀⠀⠀⠀⠀⠀⠀⠀⠀⠀⠀⠀⠀⠀⠀⠀⠀⠀⠀⠀</a:t>
            </a:r>
            <a:br/>
            <a:r>
              <a:t>⠀⠀⠀⠀⠀⠀⠀⠀⠀⠀⠀⠀⠀⠀⠀⠀⠀⠀⠀⠀⠀⠀⠀⠛⠿⠿⠿⢿⣿⣿⣿⣿⣿⣿⣿⡿⠁⠀⢹⣿⣿⣿⣿⣿⣿⣿⣿⣿⣿⣿⣿⣿⣿⣿⣿⣿⣇⠀⠀⠀⠀⠀⠀⠀⠀⠀⠀⠀⠀⠀⠀⠀⠀⠀⠀⠀⠀⠀⠀⠀⠀⠀⠀⠀⠀⠀⠀⠀⠀⠀⠀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⠀⠀⠀⠀⠀⠀⠀⠀⠀⠀⠀⠀⠀⠀⠀⠀⠀⠀⠀⠀⠀⠀⠀⠀⠀⠀⠀⠀⠀⠈⠙⠛⠿⠟⠋⠀⠀⠀⢸⢸⣿⣿⣿⣿⣿⣿⣿⣿⣿⣿⣿⣿⣿⣿⣿⣿⣿⡆⠀⠀⠀⠀⠀⠀⠀⠀⠀⠀⠀⠀⠀⠀⠀⠀⠀⠀⠀⠀⠀⠀⠀⠀⠀⠀⠀⠀⠀⠀⠀⠀⠀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⠀⠀⠀⠀⠀⠀⠀⠀⠀⠀⠀⠀⠀⠀⠀⠀⠀⠀⠀⠀⠀⠀⠀⠀⠀⠀⠀⠀⠀⠀⠀⠀⠀⠀⠀⠀⠀⠀⢸⠀⣿⣿⣿⣿⣿⣿⣿⣿⣿⣿⣿⣿⣿⣿⣿⣿⣿⠃⠀⠀⠀⠀⠀⠀⠀⠀⠀⠀⠀⠀⠀⠀⠀⠀⠀⠀⠀⠀⠀⠀⠀⠀⠀⠀⠀⠀⠀⠀⠀⠀⠀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⠀⠀⠀⠀⠀⠀⠀⠀⠀⠀⠀⠀⠀⠀⠀⠀⠀⠀⠀⠀⠀⠀⠀⠀⠀⠀⠀⠀⠀⠀⠀⠀⠀⠀⠀⠀⠀⠀⠸⣷⣿⣿⣿⣿⣿⣿⣿⣿⣿⣿⣿⣿⣿⣿⣿⣿⡟⠀⠀⠀⠀⠀⠀⠀⠀⠀⠀⠀⠀⠀⠀⠀⠀⠀⠀⠀⠀⠀⠀⠀⠀⠀⠀⠀⠀⠀⠀⠀⠀⠀⠀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⠀⠀⠀⠀⠀⠀⠀⠀⠀⠀⠀⠀⠀⠀⠀⠀⠀⠀⠀⠀⠀⠀⠀⠀⠀⠀⠀⠀⠀⠀⠀⠀⠀⠀⠀⠀⠀⠀⠀⠀⠀⠀⣠⣶⣴⣿⣷⡄⠀⠀⠀⠀⠀⠀⠀⠀⠀⠀⠀⠀⠀⠀⠀⠀⠀⠀⠀⠀⠀⠀⠀⠀⠀⠀⠀⠀⠀⠀⠀⠀⠀⠀⠀⠀⠀⠀⠀⠀⠀⠀⠀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⠀⠀⠀⠀⠀⠀⠀⠀⠀⠀⠀⠀⠀⠀⠀⠀⠀⠀⠀⠀⠀⠀⠀⠀⠀⠀⠀⠀⠀⠀⠀⠀⠀⠀⠀⠀⢸⣿⣿⣷⣾⣿⣿⣿⣿⣿⣿⣿⣿⡄⠀⠀⠀⠀⠀⠀⠀⠀⠀⠀⠀⠀⠀⠀⠀⠀⠀⠀⠀⠀⠀⠀⠀⠀⠀⠀⠀⠀⠀⠀⠀⠀⠀⠀⠀⠀⠀⠀⠀⠀⠀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⠀⠀⠀⠀⠀⠀⠀⠀⠀⠀⠀⠀⠀⠀⠀⠀⠀⠀⠀⠀⠀⠀⠀⠀⠀⠀⠀⠀⠀⠀⠀⠀⠀⠀⠀⠀⠀⢊⣿⣿⣿⣿⣿⣿⣿⣿⣿⣿⣿⣿⣿⣿⣷⠀⠀⠀⠀⠀⠀⠀⠀⠀⠀⠀⠀⠀⠀⠀⠀⠀⠀⠀⠀⠀⠀⠀⠀⠀⠀⠀⠀⠀⠀⠀⠀⠀⠀⠀⠀⠀⠀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⠀⠀⠀⠀⠀⠀⠀⠀⠀⠀⠀⠀⠀⠀⠀⠀⠀⠀⠀⠀⠀⠀⠀⠀⠀⠀⠀⠀⠀⠀⠀⠀⠀⠀⠀⠀⠀⠀⠀⠘⠛⢻⣿⣿⣿⣿⣿⣿⣿⣿⣿⣿⣿⡇⠀⠀⠀⠀⠀⠀⠀⠀⠀⠀⠀⠀⠀⠀⠀⠀⠀⠀⠀⠀⠀⠀⠀⠀⠀⠀⠀⠀⠀⠀⠀⠀⠀⠀⠀⠀⠀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⠀⠀⠀⠀⠀⠀⠀⠀⠀⠀⠀⠀⠀⠀⠀⠀⠀⠀⠀⠀⠀⠀⠀⠀⠀⠀⠀⠀⠀⠀⠀⠀⠀⠀⠀⠀⠀⠀⠀⢀⣴⣾⣿⣿⣿⣿⣿⣿⣿⣿⣿⣿⣿⡇⠀⠀⠀⠀⠀⠀⠀⠀⠀⠀⠀⠀⠀⠀⠀⠀⠀⠀⠀⠀⠀⠀⠀⠀⠀⠀⠀⠀⠀⠀⠀⠀⠀⠀⠀⠀⠀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⠀⠀⠀⠀⠀⠀⠀⠀⠀⠀⠀⠀⠀⠀⠀⠀⢀⠄⠀⠀⠀⠀⠀⠀⠀⠀⠀⠀⠀⠀⠀⠀⠀⠀⠀⣿⣿⣿⣿⣿⣿⣿⣿⣿⣿⣿⣿⣿⣿⣿⣿⣿⣿⣿⣿⣷⠀⠀⠀⠀⠀⠀⠀⠀⠀⠀⠀⠀⠀⠀⠀⠀⠀⠀⠀⠀⠀⠀⠀⠀⠀⠀⠀⠀⠀⠀⠀⠀⠀⠀⠀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⠀⠀⠀⠀⠀⠀⠀⠀⠀⠀⠀⠀⠀⠀⠀⣧⣿⣾⣀⣔⣀⠀⠀⢀⠀⠀⠀⠀⠀⠀⠀⠀⠀⠀⣼⣿⣿⣿⣿⣿⣿⣿⣿⣿⣿⣿⣿⣿⣿⣿⣿⣿⣿⣿⣿⣿⣧⠀⠀⠀⠀⠀⠀⠀⠀⠀⠀⠀⠀⠀⠀⠀⠀⠀⠀⠀⠀⠀⠀⠀⠀⠀⠀⠀⠀⠀⠀⠀⠀⠀⠀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⠀⠀⠀⠀⠀⠀⠀⠀⠀⠀⠀⠀⠀⠀⠀⠘⢿⣿⣿⣿⣿⣿⣶⣿⣿⣿⣷⣦⣄⣀⠀⠀⠀⣼⣿⣿⣿⣿⣿⣿⣿⣿⣿⣿⣿⣿⣿⣿⣿⣿⣿⣿⣿⣿⣿⣿⣿⡆⠀⠀⠀⠀⠀⠀⠀⠀⠀⠀⠀⠀⠀⠀⠀⠀⠀⠀⠀⠀⠀⠀⠀⠀⠀⠀⠀⠀⠀⠀⠀⠀⠀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⠀⠀⠀⠀⠀⠀⠀⠀⠀⠀⠀⠀⠀⠀⠀⠀⠀⠈⠉⠉⠙⠉⣿⣿⣿⣿⣿⣿⣿⣿⣿⣷⣾⣿⣿⣿⣿⠿⣿⣿⣿⣿⣿⣿⣿⣿⣿⣿⣿⣿⣿⣿⣿⣿⣿⣿⡏⠳⠀⠀⠀⠀⠀⠀⠀⠀⠀⠀⠀⠀⠀⠀⠀⠀⠀⠀⠀⠀⠀⠀⠀⠀⠀⠀⠀⠀⠀⠀⠀⠀⠀</a:t>
            </a:r>
            <a:br/>
            <a:r>
              <a:t>⠀⠀⠀⠀⠀⠀⠀⠀⠀⠀⠀⠀⠀⠀⠀⠀⠀⠀⠀⠀⠀⠀⠀⠛⠿⠿⠿⣿⣿⣿⣿⣿⣿⣿⣿⡿⠁⠀⢿⣿⣿⣿⣿⣿⣿⣿⣿⣿⣿⣿⣿⣿⣿⣿⣿⣿⣇⠀⠀⠀⠀⠀⠀⠀⠀⠀⠀⠀⠀⠀⠀⠀⠀⠀⠀⠀⠀⠀⠀⠀⠀⠀⠀⠀⠀⠀⠀⠀⠀⠀⠀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⠀⠀⠀⠀⠀⠀⠀⠀⠀⠀⠀⠀⠀⠀⠀⠀⠀⠀⠀⠀⠀⠀⠀⠀⠀⠀⠀⠀⠀⠉⠙⠛⠿⠟⠋⠀⠀⠀⢸⢸⣿⣿⣿⣿⣿⣿⣿⣿⣿⣿⣿⣿⣿⣿⣿⣿⣿⡆⠀⠀⠀⠀⠀⠀⠀⠀⠀⠀⠀⠀⠀⠀⠀⠀⠀⠀⠀⠀⠀⠀⠀⠀⠀⠀⠀⠀⠀⠀⠀⠀⠀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⠀⠀⠀⠀⠀⠀⠀⠀⠀⠀⠀⠀⠀⠀⠀⠀⠀⠀⠀⠀⠀⠀⠀⠀⠀⠀⠀⠀⠀⠀⠀⠀⠀⠀⠀⠀⠀⠀⢸⢸⣿⣿⣿⣿⣿⣿⣿⣿⣿⣿⣿⣿⣿⣿⣿⣿⣿⠃⠀⠀⠀⠀⠀⠀⠀⠀⠀⠀⠀⠀⠀⠀⠀⠀⠀⠀⠀⠀⠀⠀⠀⠀⠀⠀⠀⠀⠀⠀⠀⠀⠀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⠀⠀⠀⠀⠀⠀⠀⠀⠀⠀⠀⠀⠀⠀⠀⠀⠀⠀⠀⠀⠀⠀⠀⠀⠀⠀⠀⠀⠀⠀⠀⠀⠀⠀⠀⠀⠀⠀⢸⣾⣿⣿⣿⣿⣿⣿⣿⣿⣿⣿⣿⣿⣿⣿⣿⣿⡟⠀⠀⠀⠀⠀⠀⠀⠀⠀⠀⠀⠀⠀⠀⠀⠀⠀⠀⠀⠀⠀⠀⠀⠀⠀⠀⠀⠀⠀⠀⠀⠀⠀⠀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⠀⠀⠀⠀⠀⠀⠀⠀⠀⠀⠀⠀⠀⠀⠀⠀⠀⠀⠀⠀⠀⠀⠀⠀⠀⠀⠀⠀⠀⠀⠀⠀⠀⠀⠀⠀⠀⠀⠀⠀⠀⠀⣰⣷⣾⣿⣷⡄⠀⠀⠀⠀⠀⠀⠀⠀⠀⠀⠀⠀⠀⠀⠀⠀⠀⠀⠀⠀⠀⠀⠀⠀⠀⠀⠀⠀⠀⠀⠀⠀⠀⠀⠀⠀⠀⠀⠀⠀⠀⠀⠀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⠀⠀⠀⠀⠀⠀⠀⠀⠀⠀⠀⠀⠀⠀⠀⠀⠀⠀⠀⠀⠀⠀⠀⠀⠀⠀⠀⠀⠀⠀⠀⠀⠀⠀⠀⠀⠀⠀⢀⠀⠀⣸⣿⣿⣿⣿⣿⣿⡄⠀⠀⠀⠀⠀⠀⠀⠀⠀⠀⠀⠀⠀⠀⠀⠀⠀⠀⠀⠀⠀⠀⠀⠀⠀⠀⠀⠀⠀⠀⠀⠀⠀⠀⠀⠀⠀⠀⠀⠀⠀⠀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⠀⠀⠀⠀⠀⠀⠀⠀⠀⠀⠀⠀⠀⠀⠀⠀⠀⠀⠀⠀⠀⠀⠀⠀⠀⠀⠀⠀⠀⠀⠀⠀⠀⠀⠀⠀⣠⣿⣿⣿⣿⣿⣿⣿⣿⣿⣿⣿⣿⡁⠀⠀⠀⠀⠀⠀⠀⠀⠀⠀⠀⠀⠀⠀⠀⠀⠀⠀⠀⠀⠀⠀⠀⠀⠀⠀⠀⠀⠀⠀⠀⠀⠀⠀⠀⠀⠀⠀⠀⠀⠀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⠀⠀⠀⠀⠀⠀⠀⠀⠀⠀⠀⠀⠀⠀⠀⠀⠀⠀⠀⠀⠀⠀⠀⠀⠀⠀⠀⠀⠀⠀⠀⠀⠀⠠⢿⣿⣿⣿⣿⣿⣿⣿⣿⣿⣿⣿⣿⣿⣿⣿⣿⣿⠀⠀⠀⠀⠀⠀⠀⠀⠀⠀⠀⠀⠀⠀⠀⠀⠀⠀⠀⠀⠀⠀⠀⠀⠀⠀⠀⠀⠀⠀⠀⠀⠀⠀⠀⠀⠀⠀⠀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⠀⠀⠀⠀⠀⠀⠀⠀⠀⠀⠀⠀⠀⠀⠀⠀⠀⠀⠀⠀⠀⠀⠀⠀⠀⠀⠀⠀⠀⠀⠀⠀⠀⠀⠀⠀⠀⣨⣿⣿⣿⣿⣿⣿⣿⣿⣿⣿⣿⣿⣿⣿⣷⠀⠀⠀⠀⠀⠀⠀⠀⠀⠀⠀⠀⠀⠀⠀⠀⠀⠀⠀⠀⠀⠀⠀⠀⠀⠀⠀⠀⠀⠀⠀⠀⠀⠀⠀⠀⠀⠀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⠀⠀⠀⠀⠀⠀⠀⠀⠀⠀⠀⠀⠀⠀⠀⠀⠀⠀⠀⠀⠀⠀⠀⠀⠀⠀⠀⠀⠀⠀⠀⠀⠀⠀⠀⠀⠀⠀⠀⠈⠛⢹⣿⣿⣿⣿⣿⣿⣿⣿⣿⣿⣿⡆⠀⠀⠀⠀⠀⠀⠀⠀⠀⠀⠀⠀⠀⠀⠀⠀⠀⠀⠀⠀⠀⠀⠀⠀⠀⠀⠀⠀⠀⠀⠀⠀⠀⠀⠀⠀⠀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⠀⠀⠀⠀⠀⠀⠀⠀⠀⠀⠀⠀⠀⠀⠀⠀⠀⠀⠀⠀⠀⠀⠀⠀⠀⠀⠀⠀⠀⠀⠀⠀⠀⠀⠀⠀⠀⠀⠀⢠⣶⣿⣿⣿⣿⣿⣿⣿⣿⣿⣿⣿⣿⡇⠀⠀⠀⠀⠀⠀⠀⠀⠀⠀⠀⠀⠀⠀⠀⠀⠀⠀⠀⠀⠀⠀⠀⠀⠀⠀⠀⠀⠀⠀⠀⠀⠀⠀⠀⠀⠀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⠀⠀⠀⠀⠀⠀⠀⠀⠀⠀⠀⠀⠀⠀⢰⣴⣧⡆⢀⣄⣀⠀⠀⣀⣀⣀⠀⠀⠀⠀⠀⠀⠀⢠⣿⣿⣿⣿⣿⣿⣿⣿⣿⣿⣿⣿⣿⣿⣿⣿⣿⣿⣿⣿⣿⣿⣇⠀⠀⠀⠀⠀⠀⠀⠀⠀⠀⠀⠀⠀⠀⠀⠀⠀⠀⠀⠀⠀⠀⠀⠀⠀⠀⠀⠀⠀⠀⠀⠀⠀⠀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⠀⠀⠀⠀⠀⠀⠀⠀⠀⠀⠀⠀⠀⠀⠈⢿⣿⣿⣿⣿⣿⣿⣷⣿⣿⣿⣿⣶⣤⣀⡀⠀⢀⣾⣿⣿⣿⣿⣿⣿⣿⣿⣿⣿⣿⣿⣿⣿⣿⣿⣿⣿⣿⣿⣿⣿⣿⡆⠀⠀⠀⠀⠀⠀⠀⠀⠀⠀⠀⠀⠀⠀⠀⠀⠀⠀⠀⠀⠀⠀⠀⠀⠀⠀⠀⠀⠀⠀⠀⠀⠀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⠀⠀⠀⠀⠀⠀⠀⠀⠀⠀⠀⠀⠀⠀⠀⠀⠈⠉⠉⠛⠋⠉⢿⣿⣿⣿⣿⣿⣿⣿⣿⣷⣾⣿⣿⣿⡿⢻⣿⣿⣿⣿⣿⣿⣿⣿⣿⣿⣿⣿⣿⣿⣿⣿⣿⣿⡏⠃⠀⠀⠀⠀⠀⠀⠀⠀⠀⠀⠀⠀⠀⠀⠀⠀⠀⠀⠀⠀⠀⠀⠀⠀⠀⠀⠀⠀⠀⠀⠀⠀⠀</a:t>
            </a:r>
            <a:br/>
            <a:r>
              <a:t>⠀⠀⠀⠀⠀⠀⠀⠀⠀⠀⠀⠀⠀⠀⠀⠀⠀⠀⠀⠀⠀⠀⠀⠛⠛⠻⠿⢿⣿⣿⣿⣿⣿⣿⣿⠟⠁⠀⡿⣿⣿⣿⣿⣿⣿⣿⣿⣿⣿⣿⣿⣿⣿⣿⣿⣿⣧⠀⠀⠀⠀⠀⠀⠀⠀⠀⠀⠀⠀⠀⠀⠀⠀⠀⠀⠀⠀⠀⠀⠀⠀⠀⠀⠀⠀⠀⠀⠀⠀⠀⠀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⠀⠀⠀⠀⠀⠀⠀⠀⠀⠀⠀⠀⠀⠀⠀⠀⠀⠀⠀⠀⠀⠀⠀⠀⠀⠀⠀⠀⠀⠉⠙⠻⠿⠟⠁⠀⠀⠀⡇⢹⣿⣿⣿⣿⣿⣿⣿⣿⣿⣿⣿⣿⣿⣿⣿⣿⣿⡆⠀⠀⠀⠀⠀⠀⠀⠀⠀⠀⠀⠀⠀⠀⠀⠀⠀⠀⠀⠀⠀⠀⠀⠀⠀⠀⠀⠀⠀⠀⠀⠀⠀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⠀⠀⠀⠀⠀⠀⠀⠀⠀⠀⠀⠀⠀⠀⠀⠀⠀⠀⠀⠀⠀⠀⠀⠀⠀⠀⠀⠀⠀⠀⠀⠀⠀⠀⠀⠀⠀⠀⡇⢸⣿⣿⣿⣿⣿⣿⣿⣿⣿⣿⣿⣿⣿⣿⣿⣿⣿⠇⠀⠀⠀⠀⠀⠀⠀⠀⠀⠀⠀⠀⠀⠀⠀⠀⠀⠀⠀⠀⠀⠀⠀⠀⠀⠀⠀⠀⠀⠀⠀⠀⠀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⣿⣿⣿⣿⣿⣿⣿⣿⣿⣿⣿⣿⣿⣿⣿⣿⣿⣿⣿⣿⣿⣿⣿⣿⣿⣿⣿⣿⣿⣿⣿⣿⣿⣿⣿⣿⣿⣿⣿⣿⣿⣿⣿⣿⣿⣿⣿⣿⣿⣿⣿⣿⡿⠋⠁⠀⠀⠈⠛⢿⣿⣿⣿⣿⣿⣿⣿⣿⣿⣿⣿⣿⣿⣿⣿⣿⣿⣿⣿⣿⣿⣿⣿⣿⣿⣿⣿⣿⣿⣿⡇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⣿⣿⣿⣿⣿⣿⣿⣿⣿⣿⣿⣿⣿⣿⣿⣿⣿⣿⣿⣿⣿⣿⣿⣿⣿⣿⣿⣿⣿⣿⣿⣿⣿⣿⣿⣿⣿⣿⣿⣿⣿⣿⣿⣿⣿⣿⣿⣿⣿⣿⣿⣿⠇⠀⠀⠀⠀⠀⠀⠀⠙⠻⣿⣿⣿⣿⣿⣿⣿⣿⣿⣿⣿⣿⣿⣿⣿⣿⣿⣿⣿⣿⣿⣿⣿⣿⣿⣿⣿⣿⡇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⣿⣿⣿⣿⣿⣿⣿⣿⣿⣿⣿⣿⣿⣿⣿⣿⣿⣿⣿⣿⣿⣿⣿⣿⣿⣿⣿⣿⣿⣿⣿⣿⣿⣿⣿⣿⣿⣿⣿⣿⣿⣿⣿⣿⣿⣿⣿⣿⣿⣿⣿⣿⡆⠀⠀⠀⠀⠀⠀⠀⠀⠀⠈⠻⢿⠿⠿⠿⠿⣿⣿⣿⣿⣿⣿⣿⣿⣿⣿⣿⣿⣿⣿⣿⣿⣿⣿⣿⣿⣿⡇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⣿⣿⣿⣿⣿⣿⣿⣿⣿⣿⣿⣿⣿⣿⣿⣿⣿⣿⣿⣿⣿⣿⣿⣿⣿⣿⣿⣿⣿⣿⣿⣿⣿⣿⣿⣿⣿⣿⣿⣿⣿⣿⣿⣿⣿⣿⣿⣿⣿⣿⣿⣿⣷⠀⠀⠀⠀⠀⠀⠀⠀⠀⠀⠀⠀⠀⠀⠀⠀⠀⠉⢻⣿⣿⣿⣿⣿⣿⣿⣿⣿⣿⣿⣿⣿⣿⣿⣿⣿⣿⡇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⣿⣿⣿⣿⣿⣿⣿⣿⣿⣿⣿⣿⣿⣿⣿⣿⣿⣿⣿⣿⣿⣿⣿⣿⣿⣿⣿⣿⣿⣿⣿⣿⣿⣿⣿⣿⣿⣿⣿⣿⣿⣿⣿⣿⣿⣿⣿⣿⣿⣿⡿⠟⠋⠁⠀⠀⠀⠀⠀⠀⠀⠀⠀⠀⠀⠀⠀⠀⠀⠀⠀⠀⠙⣿⣿⣿⣿⣿⣿⣿⣿⣿⣿⣿⣿⣿⣿⣿⣿⣿⡇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⣿⣿⣿⣿⣿⣿⣿⣿⣿⣿⣿⣿⣿⣿⣿⣿⣿⣿⣿⣿⣿⣿⣿⣿⣿⣿⣿⣿⣿⣿⣿⣿⣿⣿⣿⣿⣿⣿⣿⣿⣿⣿⣿⣿⡿⠃⠀⠀⠀⠀⠀⠀⠀⠀⠀⠀⠀⠀⠀⠀⠀⠀⠀⠀⠀⠀⠀⠀⠀⠀⠀⠀⠀⠀⠈⢿⣿⣿⣿⣿⣿⣿⣿⣿⣿⣿⣿⣿⣿⣿⡇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⣿⣿⣿⣿⣿⣿⣿⣿⣿⣿⣿⣿⣿⣿⣿⣿⣿⣿⣿⣿⣿⣿⣿⣿⣿⣿⣿⣿⣿⣿⣿⣿⣿⣿⣿⣿⣿⣿⣿⣿⣿⣿⣷⣧⠀⠀⠀⠀⠀⠀⠀⠀⠀⠀⠀⠀⠀⠀⠀⠀⠀⠀⠀⠀⠀⠀⠀⠀⠀⠀⠀⠀⠀⠀⠀⠀⠀⢸⣿⣿⣿⣿⣿⣿⣿⣿⣿⣿⣿⣿⡇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⣿⣿⣿⣿⣿⣿⣿⣿⣿⣿⣿⣿⣿⣿⣿⣿⣿⣿⣿⣿⣿⣿⣿⣿⣿⣿⣿⣿⣿⣿⣿⣿⣿⣿⣿⣿⣿⣿⣿⣿⣿⣿⣿⣿⣿⣦⣤⠀⢀⠀⠀⠀⠀⠀⠀⠀⠀⠀⠀⠀⠀⠀⠀⠀⠀⠀⠀⠀⠀⠀⠀⠀⠀⠀⠀⠀⠀⠀⢻⣿⣿⣿⣿⣿⣿⣿⣿⣿⣿⣿⡇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⣿⣿⣿⣿⣿⣿⣿⣿⣿⣿⣿⣿⣿⣿⣿⣿⣿⣿⣿⣿⣿⣿⣿⣿⣿⣿⣿⣿⣿⣿⣿⣿⣿⣿⣿⣿⣿⣿⣿⣿⣿⣿⣿⣿⣿⣿⣿⣿⡾⠀⠀⠀⠀⠀⠀⠀⠀⠀⠀⠀⠀⠀⠀⠀⠀⠀⠀⠀⠀⠀⠀⠀⠀⠀⠀⠀⠀⠀⢸⣿⣿⣿⣿⣿⣿⣿⣿⣿⣿⣿⡇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⣿⣿⣿⣿⣿⣿⣿⣿⣿⣿⣿⣿⣿⣿⣿⣿⣿⣿⣿⣿⣿⣿⣿⣿⣿⣿⣿⣿⣿⣿⣿⣿⣿⣿⣿⣿⣿⣿⣿⣿⣿⣿⣿⣿⣿⣿⣿⣏⠀⠀⠀⠀⠀⠀⠀⠀⠀⠀⠀⠀⠀⠀⠀⠀⠀⠀⠀⠀⠀⠀⠀⠀⠀⠀⠀⠀⠀⠀⢸⣿⣿⣿⣿⣿⣿⣿⣿⣿⣿⣿⡇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⣿⣿⣿⣿⣿⣿⣿⣿⣿⣿⣿⣿⣿⣿⣿⣿⣿⣿⣿⣿⣿⣿⣿⣿⣿⣿⣿⣿⣿⣿⣿⣿⣿⣿⣿⣿⣿⣿⣿⣿⣿⣿⣿⣿⣿⣿⣿⣿⣿⣿⣧⡄⠀⠀⠀⠀⠀⠀⠀⠀⠀⠀⠀⠀⠀⠀⠀⠀⠀⠀⠀⠀⠀⠀⠀⠀⠀⠀⢸⣿⣿⣿⣿⣿⣿⣿⣿⣿⣿⣿⡇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⣿⣿⣿⣿⣿⣿⣿⣿⣿⣿⣿⣿⣿⣿⣿⣿⣿⣿⣿⣿⣿⣿⣿⣿⣿⣿⣿⣿⣿⣿⣿⣿⣿⣿⣿⣿⣿⣿⣿⣿⣿⣿⣿⣿⣿⣿⣿⣿⣿⣿⣿⣿⠀⠀⠀⠀⠀⡄⠀⠀⠀⠀⠀⠀⠀⠀⠀⠀⠀⠀⠀⠀⠀⠀⠀⠀⠀⠀⠈⣿⣿⣿⣿⣿⣿⣿⣿⣿⣿⣿⡇</a:t>
            </a:r>
            <a:br/>
            <a:r>
              <a:t>⣿⣿⣿⣿⣿⣿⣿⣿⣿⣿⣿⣿⣿⣿⣿⣿⣿⣿⣿⣿⣿⣿⣿⣿⣿⣿⣿⣿⣿⣿⣿⣿⡇⠻⠿⠿⠿⠿⣿⣿⣿⣿⣿⣿⣿⣿⣿⣿⣿⣿⣿⣿⡀⠀⠀⠀⠀⠓⠀⠀⠀⠀⠀⠀⠀⠀⠀⠀⠀⠀⠀⠀⠀⠀⠀⠀⠀⠀⠀⣿⣿⣿⣿⣿⣿⣿⣿⣿⣿⣿⡇</a:t>
            </a:r>
            <a:br/>
            <a:r>
              <a:t>⣿⣿⣿⣿⣿⣿⣿⣿⣿⣿⣿⣿⣿⣿⣿⣿⣿⣿⣿⣿⣿⣿⣿⣿⣿⣿⣿⣿⡿⠟⠉⠁⠀⠀⠀⠀⠀⠀⠈⢻⣿⣿⣿⣿⣿⣿⣿⣿⣿⣿⣿⣿⣇⠀⠀⠀⠀⠀⠀⠀⠀⠀⠀⠀⠀⠀⠀⠀⠀⠀⠀⠀⠀⠀⠐⠀⠀⠀⠀⣿⣿⣿⣿⣿⣿⣿⣿⣿⣿⣿⡇</a:t>
            </a:r>
            <a:br/>
            <a:r>
              <a:t>⣿⣿⣿⣿⣿⣿⣿⣿⣿⣿⣿⣿⣿⣿⣿⣿⣿⣿⣿⣿⣿⣿⣿⣿⣿⣿⣿⣿⠁⠀⠀⠀⠀⠀⠀⠀⠀⠀⠀⠈⣿⣿⣿⣿⣿⣿⣿⣿⣿⣿⣿⣿⣿⡄⠀⠀⠀⠀⠀⠀⠀⠀⠀⠀⠀⠀⠀⠀⠀⠀⠀⠀⠀⢀⠀⡇⠀⡀⠀⣿⣿⣿⣿⣿⣿⣿⣿⣿⣿⣿⡇</a:t>
            </a:r>
            <a:br/>
            <a:r>
              <a:t>⣿⣿⣿⣿⣿⣿⣿⣿⣿⣿⣿⣿⣿⣿⣿⣿⣿⣿⣿⣿⣿⣿⣿⣿⣿⣿⣿⡇⠀⠀⠀⠀⠀⠀⠀⠀⠀⠀⠀⠀⣿⣿⣿⣿⣿⣿⣿⣿⣿⣿⣿⣿⣿⡇⠀⠀⠀⠀⠀⠀⠀⠀⠀⠀⠀⠀⠀⠀⠀⠀⠀⠀⠀⢸⡆⣸⡄⢹⡄⢿⣿⣿⣿⣿⣿⣿⣿⣿⣿⣿⡇</a:t>
            </a:r>
            <a:br/>
            <a:r>
              <a:t>⣿⣿⣿⣿⣿⣿⣿⣿⣿⣿⣿⣿⣿⣿⣿⣿⣿⣿⣿⣿⣿⣿⣿⣿⣿⣿⣿⣷⠀⠀⠀⠀⠀⠀⠀⠀⠀⠀⠀⠀⠻⣿⣿⣿⣿⣿⣿⣿⣿⣿⣿⣿⡿⠀⠀⠀⠀⠀⠀⠀⠀⠀⠀⠀⠀⠀⠀⠀⠀⠀⠀⠀⠀⠸⣿⣼⣿⣜⣿⣾⣿⣿⣿⣿⣿⣿⣿⣿⣿⣿⡇</a:t>
            </a:r>
            <a:br/>
            <a:r>
              <a:t>⣿⣿⣿⣿⣿⣿⣿⣿⣿⣿⣿⣿⣿⣿⣿⣿⣿⣿⣿⣿⣿⣿⣿⣿⣿⣿⣿⣿⡄⠀⠀⠀⠀⠀⠀⠀⠀⠀⠀⠀⠀⠉⠻⣿⣿⣿⣿⣿⠟⠛⠛⠿⠃⠀⠀⠀⠀⠀⠀⠀⠀⠀⠀⠀⠀⠀⠀⠀⠀⠀⠀⠠⡆⠀⢿⣿⣿⣿⣿⣿⣿⣿⣿⣿⣿⣿⣿⣿⣿⣿⡇</a:t>
            </a:r>
            <a:br/>
            <a:r>
              <a:t>⣿⣿⣿⣿⣿⣿⣿⣿⣿⣿⣿⣿⣿⣿⣿⣿⣿⣿⣿⣿⣿⣿⣿⣿⣿⣿⣿⣿⣿⣆⠀⠀⠀⠀⠀⠀⠀⠀⠀⠀⠀⠀⠀⠈⠻⣿⣿⣿⠀⠀⠀⠀⠀⠀⠀⠀⠀⠀⠀⠀⠀⠀⠀⠀⠀⠀⠀⠀⠀⠀⠀⠀⢻⡀⣾⣿⣿⣿⣿⣿⣿⣿⣿⣿⣿⣿⣿⣿⣿⣿⡇</a:t>
            </a:r>
            <a:br/>
            <a:r>
              <a:t>⣿⣿⣿⣿⣿⣿⣿⣿⣿⣿⣿⣿⣿⣿⣿⣿⣿⣿⣿⣿⣿⣿⣿⣿⣿⣿⣿⣿⣿⣿⣷⣦⣄⣀⡀⠀⠀⠀⠀⠀⠀⠀⠀⠀⠀⠘⢿⡿⠀⠀⠀⠀⠀⠀⠀⠀⠀⠀⠀⠀⠀⠀⠀⠀⠀⠀⠀⠀⠀⠀⠀⠀⠘⣿⣿⣿⣿⣿⣿⣿⣿⣿⣿⣿⣿⣿⣿⣿⣿⣿⡇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⣿⣿⣿⣿⣿⣿⣿⣿⣿⣿⣿⣿⣿⣿⣿⣿⣿⣿⣿⣿⣿⣿⣿⣿⣿⣿⣿⣿⣿⣿⣿⣿⡿⠀⠀⠀⠀⠀⠀⠀⠀⠀⠀⠀⠀⠀⠀⠀⠀⠀⠀⠀⠀⠀⠀⠀⠀⠀⠀⠀⠀⠀⠀⠀⠀⠀⠀⠀⠀⠀⠀⠀⠀⠀⢻⡿⠟⠛⠉⠀⣩⣿⣿⣿⣿⣿⣿⣿⣿⣿⡇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⣿⣿⣿⣿⣿⣿⣿⣿⣿⣿⣿⣿⣿⣿⣿⣿⣿⣿⣿⣿⣿⣿⣿⣿⣿⣿⣿⣿⣿⣿⣿⣿⡇⠀⠀⠀⠀⠀⠀⠀⠀⠀⠀⠀⠀⠀⠀⠀⠀⠀⠀⠀⠀⠀⠀⠀⠀⠀⠀⠀⠀⠀⠀⠀⠀⠀⠀⠀⠀⠀⠀⠀⠀⠀⠀⠀⣀⣀⣠⣴⣿⣿⣿⣿⣿⣿⣿⣿⣿⣿⡇</a:t>
            </a:r>
            <a:br/>
            <a:r>
              <a:t>⣿⣿⣿⣿⣿⣿⣿⣿⣿⣿⣿⣿⣿⣿⣿⣿⣿⣿⣿⣿⣿⣿⣿⣿⣿⣿⣿⣿⣿⣿⣿⣿⠇⠀⠀⠀⠀⠀⠀⠀⠀⠀⠀⠀⠀⠀⠀⠀⠀⠀⠀⢰⠀⠀⠀⠀⠀⠀⠀⠀⠀⠀⠀⠀⠀⠀⠀⠀⠀⠀⠀⠀⠀⠀⠀⠀⣿⣿⣿⣿⣿⣿⣿⣿⣿⣿⣿⣿⣿⣿⡇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⣿⣿⣿⣿⣿⣿⣿⣿⣿⣿⣿⣿⣿⣿⣿⣿⣿⣿⣿⣿⣿⣿⣿⣿⣿⣿⣿⣿⣿⣿⣿⡿⠀⠀⠀⠀⠀⠀⠀⠀⠀⠀⠀⠀⠀⠀⠀⠀⠀⠀⠀⣼⡇⠀⠀⠀⠀⠀⠀⠀⠀⠀⠀⠀⠀⠀⠀⠀⠀⠀⠀⠀⠀⠀⠀⠀⢹⣿⣿⣿⣿⣿⣿⣿⣿⣿⣿⣿⣿⣿⡇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⠀⠀⠀⠀⠀⠀⠀⠀⠀⠀⠀⠀⠀⠀⠀⠀⠀⠀⠀⠀⠀⠀⠀⠀⠀⠀⠀⠀⠀⠀⠀⠀⠀⠀⠀⠀⠀⠀⠀⠀⠀⠀⣰⣷⣾⣿⣷⡄⠀⠀⠀⠀⠀⠀⠀⠀⠀⠀⠀⠀⠀⠀⠀⠀⠀⠀⠀⠀⠀⠀⠀⠀⠀⠀⠀⠀⠀⠀⠀⠀⠀⠀⠀⠀⠀⠀⠀⠀⠀⠀⠀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⠀⠀⠀⠀⠀⠀⠀⠀⠀⠀⠀⠀⠀⠀⠀⠀⠀⠀⠀⠀⠀⠀⠀⠀⠀⠀⠀⠀⠀⠀⠀⠀⠀⠀⠀⠀⠀⢀⣀⡀⠀⣸⣿⣿⣿⣿⣿⣿⣆⠀⠀⠀⠀⠀⠀⠀⠀⠀⠀⠀⠀⠀⠀⠀⠀⠀⠀⠀⠀⠀⠀⠀⠀⠀⠀⠀⠀⠀⠀⠀⠀⠀⠀⠀⠀⠀⠀⠀⠀⠀⠀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⠀⠀⠀⠀⠀⠀⠀⠀⠀⠀⠀⠀⠀⠀⠀⠀⠀⠀⠀⠀⠀⠀⠀⠀⠀⠀⠀⠀⠀⠀⠀⠀⠀⠀⠀⠀⣠⣿⣿⣿⣿⣿⣿⣿⣿⣿⣿⣿⣿⡁⠀⠀⠀⠀⠀⠀⠀⠀⠀⠀⠀⠀⠀⠀⠀⠀⠀⠀⠀⠀⠀⠀⠀⠀⠀⠀⠀⠀⠀⠀⠀⠀⠀⠀⠀⠀⠀⠀⠀⠀⠀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⠀⠀⠀⠀⠀⠀⠀⠀⠀⠀⠀⠀⠀⠀⠀⠀⠀⠀⠀⠀⠀⠀⠀⠀⠀⠀⠀⠀⠀⠀⠀⠀⠀⠠⢿⣿⣿⣿⣿⣿⣿⣿⣿⣿⣿⣿⣿⣿⣿⣿⣿⣿⠀⠀⠀⠀⠀⠀⠀⠀⠀⠀⠀⠀⠀⠀⠀⠀⠀⠀⠀⠀⠀⠀⠀⠀⠀⠀⠀⠀⠀⠀⠀⠀⠀⠀⠀⠀⠀⠀⠀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⠀⠀⠀⠀⠀⠀⠀⠀⠀⠀⠀⠀⠀⠀⠀⠀⠀⠀⠀⠀⠀⠀⠀⠀⠀⠀⠀⠀⠀⠀⠀⠀⠀⠀⠘⠿⢿⣿⣿⣿⣿⣿⣿⣿⣿⣿⣿⣿⣿⣿⣿⣿⡇⠀⠀⠀⠀⠀⠀⠀⠀⠀⠀⠀⠀⠀⠀⠀⠀⠀⠀⠀⠀⠀⠀⠀⠀⠀⠀⠀⠀⠀⠀⠀⠀⠀⠀⠀⠀⠀⠀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⠀⠀⠀⠀⠀⠀⠀⠀⠀⠀⠀⠀⠀⠀⠀⠀⠀⠀⠀⠀⠀⠀⠀⠀⠀⠀⠀⠀⠀⠀⠀⠀⠀⠀⠀⠀⠀⣹⣿⣿⣿⣿⣿⣿⣿⣿⣿⣿⣿⣿⣿⣿⣷⠀⠀⠀⠀⠀⠀⠀⠀⠀⠀⠀⠀⠀⠀⠀⠀⠀⠀⠀⠀⠀⠀⠀⠀⠀⠀⠀⠀⠀⠀⠀⠀⠀⠀⠀⠀⠀⠀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⠀⠀⠀⠀⠀⠀⠀⠀⠀⠀⠀⠀⠀⠀⠀⠀⠀⠀⠀⠀⠀⠀⠀⠀⠀⠀⠀⠀⠀⠀⠀⠀⠀⠀⠀⠀⠀⠀⠀⠈⠋⣹⣿⣿⣿⣿⣿⣿⣿⣿⣿⣿⣿⡇⠀⠀⠀⠀⠀⠀⠀⠀⠀⠀⠀⠀⠀⠀⠀⠀⠀⠀⠀⠀⠀⠀⠀⠀⠀⠀⠀⠀⠀⠀⠀⠀⠀⠀⠀⠀⠀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⠀⠀⠀⠀⠀⠀⠀⠀⠀⠀⠀⠀⠀⠀⣄⣾⣰⠀⣠⣀⣀⡀⠀⣀⣀⣀⠀⠀⠀⠀⠀⠀⠀⢠⣿⣿⣿⣿⣿⣿⣿⣿⣿⣿⣿⣿⣿⣿⣿⣿⣿⣿⣿⣿⣿⣿⣇⠀⠀⠀⠀⠀⠀⠀⠀⠀⠀⠀⠀⠀⠀⠀⠀⠀⠀⠀⠀⠀⠀⠀⠀⠀⠀⠀⠀⠀⠀⠀⠀⠀⠀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⠀⠀⠀⠀⠀⠀⠀⠀⠀⠀⠀⠀⠀⠀⠙⢿⣿⣿⣿⣿⣿⣿⣿⣿⣿⣿⣿⣶⣤⣀⡀⠀⢠⣿⣿⣿⣿⣿⣿⣿⣿⣿⣿⣿⣿⣿⣿⣿⣿⣿⣿⣿⣿⣿⣿⣿⣿⡆⠀⠀⠀⠀⠀⠀⠀⠀⠀⠀⠀⠀⠀⠀⠀⠀⠀⠀⠀⠀⠀⠀⠀⠀⠀⠀⠀⠀⠀⠀⠀⠀⠀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⠀⠀⠀⠀⠀⠀⠀⠀⠀⠀⠀⠀⠀⠀⠀⠀⠉⠉⠛⠛⠛⠉⢿⣿⣿⣿⣿⣿⣿⣿⣿⣷⣾⣿⣿⣿⡿⢻⣿⣿⣿⣿⣿⣿⣿⣿⣿⣿⣿⣿⣿⣿⣿⣿⣿⣿⡏⠃⠀⠀⠀⠀⠀⠀⠀⠀⠀⠀⠀⠀⠀⠀⠀⠀⠀⠀⠀⠀⠀⠀⠀⠀⠀⠀⠀⠀⠀⠀⠀⠀⠀</a:t>
            </a:r>
            <a:br/>
            <a:r>
              <a:t>⠀⠀⠀⠀⠀⠀⠀⠀⠀⠀⠀⠀⠀⠀⠀⠀⠀⠀⠀⠀⠀⠀⠀⠙⠛⠛⠿⢿⣿⣿⣿⣿⣿⣿⣿⠟⠁⠸⠻⣿⣿⣿⣿⣿⣿⣿⣿⣿⣿⣿⣿⣿⣿⣿⣿⣿⣷⡀⠀⠀⠀⠀⠀⠀⠀⠀⠀⠀⠀⠀⠀⠀⠀⠀⠀⠀⠀⠀⠀⠀⠀⠀⠀⠀⠀⠀⠀⠀⠀⠀⠀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⠀⠀⠀⠀⠀⠀⠀⠀⠀⠀⠀⠀⠀⠀⠀⠀⠀⠀⠀⠀⠀⠀⠀⠀⠀⠀⠀⠀⠀⠉⠙⠻⠿⠟⠁⠀⠀⠀⠀⢹⣿⣿⣿⣿⣿⣿⣿⣿⣿⣿⣿⣿⣿⣿⣿⣿⣿⣧⠀⠀⠀⠀⠀⠀⠀⠀⠀⠀⠀⠀⠀⠀⠀⠀⠀⠀⠀⠀⠀⠀⠀⠀⠀⠀⠀⠀⠀⠀⠀⠀⠀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⠀⠀⠀⠀⠀⠀⠀⠀⠀⠀⠀⠀⠀⠀⠀⠀⠀⠀⠀⠀⠀⠀⠀⠀⠀⠀⠀⠀⠀⠀⠀⠀⠀⠀⠀⠀⠀⠀⡄⢸⣿⣿⣿⣿⣿⣿⣿⣿⣿⣿⣿⣿⣿⣿⣿⣿⣿⡏⠀⠀⠀⠀⠀⠀⠀⠀⠀⠀⠀⠀⠀⠀⠀⠀⠀⠀⠀⠀⠀⠀⠀⠀⠀⠀⠀⠀⠀⠀⠀⠀⠀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⠀⠀⠀⠀⠀⠀⠀⠀⠀⠀⠀⠀⠀⠀⠀⠀⠀⠀⠀⠀⠀⠀⠀⠀⠀⠀⠀⠀⠀⠀⠀⠀⠀⠀⠀⠀⠀⠀⢳⣿⣿⣿⣿⣿⣿⣿⣿⣿⣿⣿⣿⣿⣿⣿⣿⣿⣿⠀⠀⠀⠀⠀⠀⠀⠀⠀⠀⠀⠀⠀⠀⠀⠀⠀⠀⠀⠀⠀⠀⠀⠀⠀⠀⠀⠀⠀⠀⠀⠀⠀⠀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⠀⠀⠀⠀⠀⠀⠀⠀⠀⠀⠀⠀⠀⠀⠀⠀⠀⠀⠀⠀⠀⠀⠀⠀⠀⠀⠀⠀⠀⠀⠀⠀⠀⠀⠀⠀⠀⠀⠀⠀⠀⠀⣰⣿⣾⣿⣿⣦⠀⠀⠀⠀⠀⠀⠀⠀⠀⠀⠀⠀⠀⠀⠀⠀⠀⠀⠀⠀⠀⠀⠀⠀⠀⠀⠀⠀⠀⠀⠀⠀⠀⠀⠀⠀⠀⠀⠀⠀⠀⠀⠀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⠀⠀⠀⠀⠀⠀⠀⠀⠀⠀⠀⠀⠀⠀⠀⠀⠀⠀⠀⠀⠀⠀⠀⠀⠀⠀⠀⠀⠀⠀⠀⠀⠀⠀⠀⠀⠀⣀⣀⣀⣀⣰⣿⣿⣿⣿⣿⣿⣧⠀⠀⠀⠀⠀⠀⠀⠀⠀⠀⠀⠀⠀⠀⠀⠀⠀⠀⠀⠀⠀⠀⠀⠀⠀⠀⠀⠀⠀⠀⠀⠀⠀⠀⠀⠀⠀⠀⠀⠀⠀⠀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⠀⠀⠀⠀⠀⠀⠀⠀⠀⠀⠀⠀⠀⠀⠀⠀⠀⠀⠀⠀⠀⠀⠀⠀⠀⠀⠀⠀⠀⠀⠀⠀⠀⠀⠀⢀⣤⣾⣿⣿⣿⣿⣿⣿⣿⣿⣿⣿⣿⣅⠀⠀⠀⠀⠀⠀⠀⠀⠀⠀⠀⠀⠀⠀⠀⠀⠀⠀⠀⠀⠀⠀⠀⠀⠀⠀⠀⠀⠀⠀⠀⠀⠀⠀⠀⠀⠀⠀⠀⠀⠀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⠀⠀⠀⠀⠀⠀⠀⠀⠀⠀⠀⠀⠀⠀⠀⠀⠀⠀⠀⠀⠀⠀⠀⠀⠀⠀⠀⠀⠀⠀⠀⠀⠀⠀⠈⠛⠿⢿⣿⣿⣿⣿⣿⣿⣿⣿⣿⣿⣿⣿⣿⣿⣧⠀⠀⠀⠀⠀⠀⠀⠀⠀⠀⠀⠀⠀⠀⠀⠀⠀⠀⠀⠀⠀⠀⠀⠀⠀⠀⠀⠀⠀⠀⠀⠀⠀⠀⠀⠀⠀⠀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⠀⠀⠀⠀⠀⠀⠀⠀⠀⠀⠀⠀⠀⠀⠀⠀⠀⠀⠀⠀⠀⠀⠀⠀⠀⠀⠀⠀⠀⠀⠀⠀⠀⠀⠀⠀⠀⠴⣿⣿⣿⣿⣿⣿⣿⣿⣿⣿⣿⣿⣿⣿⣿⠀⠀⠀⠀⠀⠀⠀⠀⠀⠀⠀⠀⠀⠀⠀⠀⠀⠀⠀⠀⠀⠀⠀⠀⠀⠀⠀⠀⠀⠀⠀⠀⠀⠀⠀⠀⠀⠀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⠀⠀⠀⠀⠀⠀⠀⠀⠀⠀⠀⠀⠀⠀⠀⠀⠀⠀⠀⠀⠀⠀⠀⠀⠀⠀⠀⠀⠀⠀⠀⠀⠀⠀⠀⠀⠀⠀⠀⠀⠉⣨⣿⣿⣿⣿⣿⣿⣿⣿⣿⣿⣿⡇⠀⠀⠀⠀⠀⠀⠀⠀⠀⠀⠀⠀⠀⠀⠀⠀⠀⠀⠀⠀⠀⠀⠀⠀⠀⠀⠀⠀⠀⠀⠀⠀⠀⠀⠀⠀⠀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⠀⠀⠀⠀⠀⠀⠀⠀⠀⠀⠀⠀⠀⠀⠀⠀⠀⠀⢠⣤⣄⡀⠀⠀⠀⠀⠀⠀⠀⠀⠀⠀⠀⠀⣠⣾⣿⣿⣿⣿⣿⣿⣿⣿⣿⣿⣿⣿⣿⣿⣿⣿⣿⣿⣿⡆⠀⠀⠀⠀⠀⠀⠀⠀⠀⠀⠀⠀⠀⠀⠀⠀⠀⠀⠀⠀⠀⠀⠀⠀⠀⠀⠀⠀⠀⠀⠀⠀⠀⠀⠀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⠀⠀⠀⠀⠀⠀⠀⠀⠀⠀⠀⠀⠀⠀⠀⠀⠀⠀⠻⢿⣿⣿⠆⠀⠀⠀⠀⠀⠀⠀⠀⠀⠀⠀⣻⣿⣿⣿⣿⣿⣿⣿⣿⣿⣿⣿⣿⣿⣿⣿⣿⣿⣿⣿⣿⣿⠀⠀⠀⠀⠀⠀⠀⠀⠀⠀⠀⠀⠀⠀⠀⠀⠀⠀⠀⠀⠀⠀⠀⠀⠀⠀⠀⠀⠀⠀⠀⠀⠀⠀⠀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⠀⠀⠀⠀⠀⠀⠀⠀⠀⠀⠀⠀⠀⠀⡀⢀⠀⢀⢀⣀⣀⡀⠀⣀⣀⣀⠀⠀⠀⠀⠀⠀⠀⢰⣿⣿⣿⣿⣿⣿⣿⣿⣿⣿⣿⣿⣿⣿⣿⣿⣿⣿⣿⣿⣿⣿⣧⠀⠀⠀⠀⠀⠀⠀⠀⠀⠀⠀⠀⠀⠀⠀⠀⠀⠀⠀⠀⠀⠀⠀⠀⠀⠀⠀⠀⠀⠀⠀⠀⠀⠀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⠀⠀⠀⠀⠀⠀⠀⠀⠀⠀⠀⠀⠀⠲⣿⣾⣿⣿⣿⣿⣿⣿⣷⣿⣿⣿⣿⣶⣤⣀⡀⠀⢠⣿⣿⣿⣿⣿⣿⣿⣿⣿⣿⣿⣿⣿⣿⣿⣿⣿⣿⣿⣿⣿⣿⣿⣿⡇⠀⠀⠀⠀⠀⠀⠀⠀⠀⠀⠀⠀⠀⠀⠀⠀⠀⠀⠀⠀⠀⠀⠀⠀⠀⠀⠀⠀⠀⠀⠀⠀⠀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⠀⠀⠀⠀⠀⠀⠀⠀⠀⠀⠀⠀⠀⠀⠀⠉⠉⠙⠛⠛⠛⠉⠿⣿⣿⣿⣿⣿⣿⣿⣿⣿⣾⣿⣿⣿⡿⢻⣿⣿⣿⣿⣿⣿⣿⣿⣿⣿⣿⣿⣿⣿⣿⣿⣿⣿⣯⡳⠀⠀⠀⠀⠀⠀⠀⠀⠀⠀⠀⠀⠀⠀⠀⠀⠀⠀⠀⠀⠀⠀⠀⠀⠀⠀⠀⠀⠀⠀⠀⠀⠀</a:t>
            </a:r>
            <a:br/>
            <a:r>
              <a:t>⠀⠀⠀⠀⠀⠀⠀⠀⠀⠀⠀⠀⠀⠀⠀⠀⠀⠀⠀⠀⠀⠀⠀⠙⠛⠛⠿⠿⣿⣿⣿⣿⣿⣿⣿⠟⠁⢸⠹⣿⣿⣿⣿⣿⣿⣿⣿⣿⣿⣿⣿⣿⣿⣿⣿⣿⣿⣷⠀⠀⠀⠀⠀⠀⠀⠀⠀⠀⠀⠀⠀⠀⠀⠀⠀⠀⠀⠀⠀⠀⠀⠀⠀⠀⠀⠀⠀⠀⠀⠀⠀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⠀⠀⠀⠀⠀⠀⠀⠀⠀⠀⠀⠀⠀⠀⠀⠀⠀⠀⠀⠀⠀⠀⠀⠀⠀⠀⠀⠀⠀⠈⠉⠛⠿⠟⠁⠀⠀⢸⠀⢻⣿⣿⣿⣿⣿⣿⣿⣿⣿⣿⣿⣿⣿⣿⣿⣿⣿⣿⡇⠀⠀⠀⠀⠀⠀⠀⠀⠀⠀⠀⠀⠀⠀⠀⠀⠀⠀⠀⠀⠀⠀⠀⠀⠀⠀⠀⠀⠀⠀⠀⠀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⠀⠀⠀⠀⠀⠀⠀⠀⠀⠀⠀⠀⠀⠀⠀⠀⠀⠀⠀⠀⠀⠀⠀⠀⠀⠀⠀⠀⠀⠀⠀⠀⠀⠀⠀⠀⠀⢸⠀⣸⣿⣿⣿⣿⣿⣿⣿⣿⣿⣿⣿⣿⣿⣿⣿⣿⣿⣿⠀⠀⠀⠀⠀⠀⠀⠀⠀⠀⠀⠀⠀⠀⠀⠀⠀⠀⠀⠀⠀⠀⠀⠀⠀⠀⠀⠀⠀⠀⠀⠀⠀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⠀⠀⠀⠀⠀⠀⠀⠀⠀⠀⠀⠀⠀⠀⠀⠀⠀⠀⠀⠀⠀⠀⠀⠀⠀⠀⠀⠀⠀⠀⠀⠀⠀⠀⠀⠀⠀⠀⠀⠀⠀⠀⠀⢀⢀⣠⣄⠀⠀⠀⠀⠀⠀⠀⠀⠀⠀⠀⠀⠀⠀⠀⠀⠀⠀⠀⠀⠀⠀⠀⠀⠀⠀⠀⠀⠀⠀⠀⠀⠀⠀⠀⠀⠀⠀⠀⠀⠀⠀⠀⠀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⠀⠀⠀⠀⠀⠀⠀⠀⠀⠀⠀⠀⠀⠀⠀⠀⠀⠀⠀⠀⠀⠀⠀⠀⠀⠀⠀⠀⠀⠀⠀⠀⠀⠀⠀⠀⠀⣠⣤⣄⣀⣰⣿⣿⣿⣿⣿⣿⣷⡀⠀⠀⠀⠀⠀⠀⠀⠀⠀⠀⠀⠀⠀⠀⠀⠀⠀⠀⠀⠀⠀⠀⠀⠀⠀⠀⠀⠀⠀⠀⠀⠀⠀⠀⠀⠀⠀⠀⠀⠀⠀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⠀⠀⠀⠀⠀⠀⠀⠀⠀⠀⠀⠀⠀⠀⠀⠀⠀⠀⠀⠀⠀⠀⠀⠀⠀⠀⠀⠀⠀⠀⠀⠀⠀⠀⠀⢀⣴⣾⣿⣿⣿⣿⣿⣿⣿⣿⣿⣿⣿⣥⡀⠀⠀⠀⠀⠀⠀⠀⠀⠀⠀⠀⠀⠀⠀⠀⠀⠀⠀⠀⠀⠀⠀⠀⠀⠀⠀⠀⠀⠀⠀⠀⠀⠀⠀⠀⠀⠀⠀⠀⠀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⠀⠀⠀⠀⠀⠀⠀⠀⠀⠀⠀⠀⠀⠀⠀⠀⠀⠀⠀⠀⠀⠀⠀⠀⠀⠀⠀⠀⠀⠀⠀⠀⠀⠀⠀⠙⠻⣿⣿⣿⣿⣿⣿⣿⣿⣿⣿⣿⣿⣿⣿⣿⣿⠀⠀⠀⠀⠀⠀⠀⠀⠀⠀⠀⠀⠀⠀⠀⠀⠀⠀⠀⠀⠀⠀⠀⠀⠀⠀⠀⠀⠀⠀⠀⠀⠀⠀⠀⠀⠀⠀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⠀⠀⠀⠀⠀⠀⠀⠀⠀⠀⠀⠀⠀⠀⠀⠀⠀⠀⠀⠀⠀⠀⠀⠀⠀⠀⠀⠀⠀⠀⠀⠀⠀⠀⠀⠀⠀⠀⠀⠀⢉⣸⣿⣿⣿⣿⣿⣿⣿⣿⣿⣿⣿⡇⠀⠀⠀⠀⠀⠀⠀⠀⠀⠀⠀⠀⠀⠀⠀⠀⠀⠀⠀⠀⠀⠀⠀⠀⠀⠀⠀⠀⠀⠀⠀⠀⠀⠀⠀⠀⠀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⠀⠀⠀⠀⠀⠀⠀⠀⠀⠀⠀⠀⠀⠀⠀⠀⠀⠀⣠⣶⣤⣄⠀⠀⠀⠀⠀⠀⠀⠀⠀⠀⠀⠀⣠⣾⣿⣿⣿⣿⣿⣿⣿⣿⣿⣿⣿⣿⣿⣿⣿⣿⣿⣿⣿⡆⠀⠀⠀⠀⠀⠀⠀⠀⠀⠀⠀⠀⠀⠀⠀⠀⠀⠀⠀⠀⠀⠀⠀⠀⠀⠀⠀⠀⠀⠀⠀⠀⠀⠀⠀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⠀⠀⠀⠀⠀⠀⠀⠀⠀⠀⠀⠀⠀⠀⠀⠀⠀⠀⠿⢿⣿⣿⡇⠀⠀⠀⠀⠀⠀⠀⠀⠀⠀⠀⣻⣿⣿⣿⣿⣿⣿⣿⣿⣿⣿⣿⣿⣿⣿⣿⣿⣿⣿⣿⣿⣿⡀⠀⠀⠀⠀⠀⠀⠀⠀⠀⠀⠀⠀⠀⠀⠀⠀⠀⠀⠀⠀⠀⠀⠀⠀⠀⠀⠀⠀⠀⠀⠀⠀⠀⠀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⠀⠀⠀⠀⠀⠀⠀⠀⠀⠀⠀⠀⠀⠀⠀⠀⠀⠀⢀⣀⣙⡋⠀⢀⣀⣀⡀⠀⠀⠀⠀⠀⠀⢰⣿⣿⣿⣿⣿⣿⣿⣿⣿⣿⣿⣿⣿⣿⣿⣿⣿⣿⣿⣿⣿⣿⣷⡀⠀⠀⠀⠀⠀⠀⠀⠀⠀⠀⠀⠀⠀⠀⠀⠀⠀⠀⠀⠀⠀⠀⠀⠀⠀⠀⠀⠀⠀⠀⠀⠀⠀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⠀⠀⠀⠀⠀⠀⠀⠀⠀⠀⠀⠀⠀⢼⣦⣷⣿⣻⣿⣿⣿⣿⣷⣿⣿⣿⣿⣶⣤⣄⣀⠀⢠⣿⣿⣿⣿⣿⣿⣿⣿⣿⣿⣿⣿⣿⣿⣿⣿⣿⣿⣿⣿⣿⣿⣿⣿⣇⠀⠀⠀⠀⠀⠀⠀⠀⠀⠀⠀⠀⠀⠀⠀⠀⠀⠀⠀⠀⠀⠀⠀⠀⠀⠀⠀⠀⠀⠀⠀⠀⠀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⠀⠀⠀⠀⠀⠀⠀⠀⠀⠀⠀⠀⠀⠀⠈⠉⠉⠙⠛⠛⠛⠉⠿⣿⣿⣿⣿⣿⣿⣿⣿⣿⣾⣿⣿⣿⡿⢿⣿⣿⣿⣿⣿⣿⣿⣿⣿⣿⣿⣿⣿⣿⣿⣿⣿⣿⣿⡽⠀⠀⠀⠀⠀⠀⠀⠀⠀⠀⠀⠀⠀⠀⠀⠀⠀⠀⠀⠀⠀⠀⠀⠀⠀⠀⠀⠀⠀⠀⠀⠀⠀</a:t>
            </a:r>
            <a:br/>
            <a:r>
              <a:t>⠀⠀⠀⠀⠀⠀⠀⠀⠀⠀⠀⠀⠀⠀⠀⠀⠀⠀⠀⠀⠀⠀⠀⠙⠛⠛⠿⠿⣿⣿⣿⣿⣿⣿⣿⠟⠁⠀⠹⣿⣿⣿⣿⣿⣿⣿⣿⣿⣿⣿⣿⣿⣿⣿⣿⣿⣿⣿⡄⠀⠀⠀⠀⠀⠀⠀⠀⠀⠀⠀⠀⠀⠀⠀⠀⠀⠀⠀⠀⠀⠀⠀⠀⠀⠀⠀⠀⠀⠀⠀⠀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⠀⠀⠀⠀⠀⠀⠀⠀⠀⠀⠀⠀⠀⠀⠀⠀⠀⠀⠀⠀⠀⠀⠀⠀⠀⠀⠀⠀⠀⠈⠉⠛⠿⠟⠁⠀⠀⢀⠀⣿⣿⣿⣿⣿⣿⣿⣿⣿⣿⣿⣿⣿⣿⣿⣿⣿⣿⣿⡇⠀⠀⠀⠀⠀⠀⠀⠀⠀⠀⠀⠀⠀⠀⠀⠀⠀⠀⠀⠀⠀⠀⠀⠀⠀⠀⠀⠀⠀⠀⠀⠀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⠀⠀⠀⠀⠀⠀⠀⠀⠀⠀⠀⠀⠀⠀⠀⠀⠀⠀⠀⠀⠀⠀⠀⠀⠀⠀⠀⠀⠀⠀⠀⠀⠀⠀⠀⠀⠀⢸⢀⣿⣿⣿⣿⣿⣿⣿⣿⣿⣿⣿⣿⣿⣿⣿⣿⣿⣿⣿⠁⠀⠀⠀⠀⠀⠀⠀⠀⠀⠀⠀⠀⠀⠀⠀⠀⠀⠀⠀⠀⠀⠀⠀⠀⠀⠀⠀⠀⠀⠀⠀⠀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⠀⠀⠀⠀⠀⠀⠀⠀⠀⠀⠀⠀⠀⠀⠀⠀⠀⠀⠀⠀⠀⠀⠀⠀⠀⠀⠀⠀⠀⠀⠀⠀⠀⠀⠀⠀⠀⠀⠀⠀⠀⠀⠀⢀⣄⣠⣶⣆⠀⠀⠀⠀⠀⠀⠀⠀⠀⠀⠀⠀⠀⠀⠀⠀⠀⠀⠀⠀⠀⠀⠀⠀⠀⠀⠀⠀⠀⠀⠀⠀⠀⠀⠀⠀⠀⠀⠀⠀⠀⠀⠀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⠀⠀⠀⠀⠀⠀⠀⠀⠀⠀⠀⠀⠀⠀⠀⠀⠀⠀⠀⠀⠀⠀⠀⠀⠀⠀⠀⠀⠀⠀⠀⠀⠀⠀⠀⠀⠀⠀⠀⠀⠀⠀⢀⣾⣿⣿⣿⣿⣧⡀⠀⠀⠀⠀⠀⠀⠀⠀⠀⠀⠀⠀⠀⠀⠀⠀⠀⠀⠀⠀⠀⠀⠀⠀⠀⠀⠀⠀⠀⠀⠀⠀⠀⠀⠀⠀⠀⠀⠀⠀⠀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⠀⠀⠀⠀⠀⠀⠀⠀⠀⠀⠀⠀⠀⠀⠀⠀⠀⠀⠀⠀⠀⠀⠀⠀⠀⠀⠀⠀⠀⠀⠀⠀⠀⠀⠀⠀⠀⣤⣤⣤⣠⣤⣿⣿⣿⣿⣿⣿⣿⣷⡀⠀⠀⠀⠀⠀⠀⠀⠀⠀⠀⠀⠀⠀⠀⠀⠀⠀⠀⠀⠀⠀⠀⠀⠀⠀⠀⠀⠀⠀⠀⠀⠀⠀⠀⠀⠀⠀⠀⠀⠀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⠀⠀⠀⠀⠀⠀⠀⠀⠀⠀⠀⠀⠀⠀⠀⠀⠀⠀⠀⠀⠀⠀⠀⠀⠀⠀⠀⠀⠀⠀⠀⠀⠀⠀⠀⠉⠛⠻⣿⣿⣿⣿⣿⣿⣿⣿⣿⣿⣿⣿⣿⣿⣿⡆⠀⠀⠀⠀⠀⠀⠀⠀⠀⠀⠀⠀⠀⠀⠀⠀⠀⠀⠀⠀⠀⠀⠀⠀⠀⠀⠀⠀⠀⠀⠀⠀⠀⠀⠀⠀⠀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⠀⠀⠀⠀⠀⠀⠀⠀⠀⠀⠀⠀⠀⠀⠀⠀⠀⠀⠀⠀⠀⠀⠀⠀⠀⠀⠀⠀⠀⠀⠀⠀⠀⠀⠀⠀⠀⠀⠀⠀⢀⣼⣿⣿⣿⣿⣿⣿⣿⣿⣿⣿⣿⣿⠀⠀⠀⠀⠀⠀⠀⠀⠀⠀⠀⠀⠀⠀⠀⠀⠀⠀⠀⠀⠀⠀⠀⠀⠀⠀⠀⠀⠀⠀⠀⠀⠀⠀⠀⠀⠀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⠀⠀⠀⠀⠀⠀⠀⠀⠀⠀⠀⠀⠀⠀⠀⠀⠀⠀⣴⣿⣿⣷⣄⠀⠀⠀⠀⠀⠀⠀⠀⠀⠀⠀⣠⣾⣿⣿⣿⣿⣿⣿⣿⣿⣿⣿⣿⣿⣿⣿⣿⣿⣿⣿⣿⣧⠀⠀⠀⠀⠀⠀⠀⠀⠀⠀⠀⠀⠀⠀⠀⠀⠀⠀⠀⠀⠀⠀⠀⠀⠀⠀⠀⠀⠀⠀⠀⠀⠀⠀⠀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⠀⠀⠀⠀⠀⠀⠀⠀⠀⠀⠀⠀⠀⠀⠀⠀⠀⠘⠿⣿⣿⣿⡿⠃⠀⠀⠀⠀⠀⠀⠀⠀⠀⠀⣹⣿⣿⣿⣿⣿⣿⣿⣿⣿⣿⣿⣿⣿⣿⣿⣿⣿⣿⣿⣿⣿⣦⠀⠀⠀⠀⠀⠀⠀⠀⠀⠀⠀⠀⠀⠀⠀⠀⠀⠀⠀⠀⠀⠀⠀⠀⠀⠀⠀⠀⠀⠀⠀⠀⠀⠀</a:t>
            </a:r>
            <a:br/>
            <a:r>
              <a:t>⠀⠀⠀⠀⠀⠀⠀⠀⠀⠀⠀⠀⠀⠀⠀⠀⠀⢀⣀⣘⣿⡟⠃⢀⡀⣀⡀⠀⠀⠀⠀⠀⠀⢠⣿⣿⣿⣿⣿⣿⣿⣿⣿⣿⣿⣿⣿⣿⣿⣿⣿⣿⣿⣿⣿⣿⣿⣇⠀⠀⠀⠀⠀⠀⠀⠀⠀⠀⠀⠀⠀⠀⠀⠀⠀⠀⠀⠀⠀⠀⠀⠀⠀⠀⠀⠀⠀⠀⠀⠀⠀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⠀⠀⠀⠀⠀⠀⠀⠀⠀⠀⠀⠀⠀⣀⣠⣄⣛⣿⣻⣿⣿⣿⣷⣿⣿⣿⣿⣷⣦⣄⣀⠀⢀⣿⣿⣿⣿⣿⣿⣿⣿⣿⣿⣿⣿⣿⣿⣿⣿⣿⣿⣿⣿⣿⣿⣿⡿⢿⡀⠀⠀⠀⠀⠀⠀⠀⠀⠀⠀⠀⠀⠀⠀⠀⠀⠀⠀⠀⠀⠀⠀⠀⠀⠀⠀⠀⠀⠀⠀⠀⠀</a:t>
            </a:r>
            <a:br/>
            <a:r>
              <a:t>⠀⠀⠀⠀⠀⠀⠀⠀⠀⠀⠀⠀⠀⠉⠉⠉⠉⠙⠛⠛⠛⠋⠿⣿⣿⣿⣿⣿⣿⣿⣿⣿⣿⣿⣿⣿⡿⡿⣿⣿⣿⣿⣿⣿⣿⣿⣿⣿⣿⣿⣿⣿⣿⣿⣿⣿⣷⡌⠃⠀⠀⠀⠀⠀⠀⠀⠀⠀⠀⠀⠀⠀⠀⠀⠀⠀⠀⠀⠀⠀⠀⠀⠀⠀⠀⠀⠀⠀⠀⠀⠀</a:t>
            </a:r>
            <a:br/>
            <a:r>
              <a:t>⠀⠀⠀⠀⠀⠀⠀⠀⠀⠀⠀⠀⠀⠀⠀⠀⠀⠀⠀⠀⠀⠀⠀⠘⠛⠛⠻⠿⢿⣿⣿⣿⣿⣿⣿⡟⠁⠀⠹⣿⣿⣿⣿⣿⣿⣿⣿⣿⣿⣿⣿⣿⣿⣿⣿⣿⣿⣷⠀⠀⠀⠀⠀⠀⠀⠀⠀⠀⠀⠀⠀⠀⠀⠀⠀⠀⠀⠀⠀⠀⠀⠀⠀⠀⠀⠀⠀⠀⠀⠀⠀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⠀⠀⠀⠀⠀⠀⠀⠀⠀⠀⠀⠀⠀⠀⠀⠀⠀⠀⠀⠀⠀⠀⠀⠀⠀⠀⠀⠀⠀⠀⠉⠙⠛⠛⠉⠀⠀⡄⠀⣿⣿⣿⣿⣿⣿⣿⣿⣿⣿⣿⣿⣿⣿⣿⣿⣿⣿⣿⠀⠀⠀⠀⠀⠀⠀⠀⠀⠀⠀⠀⠀⠀⠀⠀⠀⠀⠀⠀⠀⠀⠀⠀⠀⠀⠀⠀⠀⠀⠀⠀⠀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⠀⠀⠀⠀⠀⠀⠀⠀⠀⠀⠀⠀⠀⠀⠀⠀⠀⠀⠀⠀⠀⠀⠀⠀⠀⠀⠀⠀⠀⠀⠀⠀⠀⠀⠀⠀⠀⢇⣀⣿⣿⣿⣿⣿⣿⣿⣿⣿⣿⣿⣿⣿⣿⣿⣿⣿⣿⡟⠀⠀⠀⠀⠀⠀⠀⠀⠀⠀⠀⠀⠀⠀⠀⠀⠀⠀⠀⠀⠀⠀⠀⠀⠀⠀⠀⠀⠀⠀⠀⠀⠀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⠀⠀⠀⠀⠀⠀⠀⠀⠀⠀⠀⠀⠀⠀⠀⠀⠀⠀⠀⠀⠀⠀⠀⠀⠀⠀⠀⠀⠀⠀⠀⠀⠀⠀⠀⠀⠀⠀⠀⠀⠀⠀⠀⠀⣠⣀⣴⣷⡄⠀⠀⠀⠀⠀⠀⠀⠀⠀⠀⠀⠀⠀⠀⠀⠀⠀⠀⠀⠀⠀⠀⠀⠀⠀⠀⠀⠀⠀⠀⠀⠀⠀⠀⠀⠀⠀⠀⠀⠀⠀⠀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⠀⠀⠀⠀⠀⠀⠀⠀⠀⠀⠀⠀⠀⠀⠀⠀⠀⠀⠀⠀⠀⠀⠀⠀⠀⠀⠀⠀⠀⠀⠀⠀⠀⠀⠀⠀⠀⣶⣶⣦⣤⣤⣾⣿⣿⣿⣿⣿⣿⣿⣆⠀⠀⠀⠀⠀⠀⠀⠀⠀⠀⠀⠀⠀⠀⠀⠀⠀⠀⠀⠀⠀⠀⠀⠀⠀⠀⠀⠀⠀⠀⠀⠀⠀⠀⠀⠀⠀⠀⠀⠀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⠀⠀⠀⠀⠀⠀⠀⠀⠀⠀⠀⠀⠀⠀⠀⠀⠀⠀⠀⠀⠀⠀⠀⠀⠀⠀⠀⠀⠀⠀⠀⠀⠀⠀⠀⠈⠙⠻⣿⣿⣿⣿⣿⣿⣿⣿⣿⣿⣿⣿⣿⣿⣿⡇⠀⠀⠀⠀⠀⠀⠀⠀⠀⠀⠀⠀⠀⠀⠀⠀⠀⠀⠀⠀⠀⠀⠀⠀⠀⠀⠀⠀⠀⠀⠀⠀⠀⠀⠀⠀⠀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⠀⠀⠀⠀⠀⠀⠀⠀⠀⠀⠀⠀⠀⠀⠀⠀⠀⠀⠀⠀⠀⠀⠀⠀⠀⠀⠀⠀⠀⠀⠀⠀⠀⠀⠀⠀⠀⠀⠀⠀⢀⣼⣿⣿⣿⣿⣿⣿⣿⣿⣿⣿⣿⣿⡄⠀⠀⠀⠀⠀⠀⠀⠀⠀⠀⠀⠀⠀⠀⠀⠀⠀⠀⠀⠀⠀⠀⠀⠀⠀⠀⠀⠀⠀⠀⠀⠀⠀⠀⠀⠀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⠀⠀⠀⠀⠀⠀⠀⠀⠀⠀⠀⠀⠀⠀⠀⠀⠀⠀⠀⡀⣀⠀⠀⠀⠀⠀⠀⠀⠀⠀⠀⠀⠀⠀⠀⢀⣴⣿⣿⣿⣿⣿⣿⣿⣿⣿⣿⣿⣿⣿⣿⣿⣿⣿⣿⡀⠀⠀⠀⠀⠀⠀⠀⠀⠀⠀⠀⠀⠀⠀⠀⠀⠀⠀⠀⠀⠀⠀⠀⠀⠀⠀⠀⠀⠀⠀⠀⠀⠀⠀⠀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⠀⠀⠀⠀⠀⠀⠀⠀⠀⠀⠀⠀⠀⠀⠀⠀⠀⢀⣾⣿⣿⣿⣦⠀⠀⠀⠀⠀⠀⠀⠀⠀⠀⠀⣠⣿⣿⣿⣿⣿⣿⣿⣿⣿⣿⣿⣿⣿⣿⣿⣿⣿⣿⣿⣿⣷⡀⠀⠀⠀⠀⠀⠀⠀⠀⠀⠀⠀⠀⠀⠀⠀⠀⠀⠀⠀⠀⠀⠀⠀⠀⠀⠀⠀⠀⠀⠀⠀⠀⠀⠀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⠀⠀⠀⠀⠀⠀⠀⠀⠀⠀⠀⠀⠀⠀⠀⠀⠀⠘⠿⣿⣿⣿⡿⠃⠀⠀⠀⠀⠀⠀⠀⠀⠀⠀⣹⣿⣿⣿⣿⣿⣿⣿⣿⣿⣿⣿⣿⣿⣿⣿⣿⣿⣿⣿⣿⣿⣿⡄⠀⠀⠀⠀⠀⠀⠀⠀⠀⠀⠀⠀⠀⠀⠀⠀⠀⠀⠀⠀⠀⠀⠀⠀⠀⠀⠀⠀⠀⠀⠀⠀⠀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⠀⠀⠀⠀⠀⠀⠀⠀⠀⠀⠀⠀⠀⠀⠀⠀⠀⢀⣀⣺⣿⡿⠃⢀⡀⣀⡀⠀⠀⠀⠀⠀⠀⢠⣿⣿⣿⣿⣿⣿⣿⣿⣿⣿⣿⣿⣿⣿⣿⣿⣿⣿⣿⣿⣿⣿⣿⣷⠀⠀⠀⠀⠀⠀⠀⠀⠀⠀⠀⠀⠀⠀⠀⠀⠀⠀⠀⠀⠀⠀⠀⠀⠀⠀⠀⠀⠀⠀⠀⠀⠀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⠀⠀⠀⠀⠀⠀⠀⠀⠀⠀⠀⠀⠀⣤⣠⣤⣝⣿⣻⣿⣿⣿⣷⣿⣿⣿⣿⣷⣦⣄⣀⡀⢀⣿⣿⣿⣿⣿⣿⣿⣿⣿⣿⣿⣿⣿⣿⣿⣿⣿⣿⣿⣿⣿⣿⣿⣿⠹⡇⠀⠀⠀⠀⠀⠀⠀⠀⠀⠀⠀⠀⠀⠀⠀⠀⠀⠀⠀⠀⠀⠀⠀⠀⠀⠀⠀⠀⠀⠀⠀⠀</a:t>
            </a:r>
            <a:br/>
            <a:r>
              <a:t>⠀⠀⠀⠀⠀⠀⠀⠀⠀⠀⠀⠀⠀⠈⠉⠉⠉⠉⠙⠛⠛⠋⠹⣿⣿⣿⣿⣿⣿⣿⣿⣿⣿⣿⣿⣿⣿⡿⣿⣿⣿⣿⣿⣿⣿⣿⣿⣿⣿⣿⣿⣿⣿⣿⣿⣿⣿⠀⠙⠀⠀⠀⠀⠀⠀⠀⠀⠀⠀⠀⠀⠀⠀⠀⠀⠀⠀⠀⠀⠀⠀⠀⠀⠀⠀⠀⠀⠀⠀⠀⠀</a:t>
            </a:r>
            <a:br/>
            <a:r>
              <a:t>⠀⠀⠀⠀⠀⠀⠀⠀⠀⠀⠀⠀⠀⠀⠀⠀⠀⠀⠀⠀⠀⠀⠀⠘⠛⠛⠻⠿⢿⣿⣿⣿⣿⣿⣿⡿⠁⡀⠸⣿⣿⣿⣿⣿⣿⣿⣿⣿⣿⣿⣿⣿⣿⣿⣿⣿⣿⡆⠀⠀⠀⠀⠀⠀⠀⠀⠀⠀⠀⠀⠀⠀⠀⠀⠀⠀⠀⠀⠀⠀⠀⠀⠀⠀⠀⠀⠀⠀⠀⠀⠀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⠀⠀⠀⠀⠀⠀⠀⠀⠀⠀⠀⠀⠀⠀⠀⠀⠀⠀⠀⠀⠀⠀⠀⠀⠀⠀⠀⠀⠀⠀⠈⠉⠛⠛⠉⠀⠀⡇⠀⣿⣿⣿⣿⣿⣿⣿⣿⣿⣿⣿⣿⣿⣿⣿⣿⣿⣿⡇⠀⠀⠀⠀⠀⠀⠀⠀⠀⠀⠀⠀⠀⠀⠀⠀⠀⠀⠀⠀⠀⠀⠀⠀⠀⠀⠀⠀⠀⠀⠀⠀⠀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⠀⠀⠀⠀⠀⠀⠀⠀⠀⠀⠀⠀⠀⠀⠀⠀⠀⠀⠀⠀⠀⠀⠀⠀⠀⠀⠀⠀⠀⠀⠀⠀⠀⠀⠀⠀⠀⢇⣠⣿⣿⣿⣿⣿⣿⣿⣿⣿⣿⣿⣿⣿⣿⣿⣿⣿⣿⡇⠀⠀⠀⠀⠀⠀⠀⠀⠀⠀⠀⠀⠀⠀⠀⠀⠀⠀⠀⠀⠀⠀⠀⠀⠀⠀⠀⠀⠀⠀⠀⠀⠀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⠀⠀⠀⠀⠀⠀⠀⠀⠀⠀⠀⠀⠀⠀⠀⠀⠀⠀⠀⠀⠀⠀⠀⠀⠀⠀⠀⠀⠀⠀⠀⠀⠀⠀⠀⠀⠀⠀⠀⠀⠀⠀⠀⠀⠀⣠⣤⣶⣿⣆⠀⠀⠀⠀⠀⠀⠀⠀⠀⠀⠀⠀⠀⠀⠀⠀⠀⠀⠀⠀⠀⠀⠀⠀⠀⠀⠀⠀⠀⠀⠀⠀⠀⠀⠀⠀⠀⠀⠀⠀⠀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⠀⠀⠀⠀⠀⠀⠀⠀⠀⠀⠀⠀⠀⠀⠀⠀⠀⠀⠀⠀⠀⠀⠀⠀⠀⠀⠀⠀⠀⠀⠀⠀⠀⠀⠀⠀⢶⣶⣶⣶⣤⣴⣶⣿⣿⣿⣿⣿⣿⣿⣿⣧⠀⠀⠀⠀⠀⠀⠀⠀⠀⠀⠀⠀⠀⠀⠀⠀⠀⠀⠀⠀⠀⠀⠀⠀⠀⠀⠀⠀⠀⠀⠀⠀⠀⠀⠀⠀⠀⠀⠀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⠀⠀⠀⠀⠀⠀⠀⠀⠀⠀⠀⠀⠀⠀⠀⠀⠀⠀⠀⠀⠀⠀⠀⠀⠀⠀⠀⠀⠀⠀⠀⠀⠀⠀⠀⠀⢸⣿⣿⣿⣿⣿⣿⣿⣿⣿⣿⣿⣿⣿⣿⠿⠂⠀⠀⠀⠀⠀⠀⠀⠀⠀⠀⠀⠀⠀⠀⠀⠀⠀⠀⠀⠀⠀⠀⠀⠀⠀⠀⠀⠀⠀⠀⠀⠀⠀⠀⠀⠀⠀⠀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⠀⠀⠀⠀⠀⠀⠀⠀⠀⠀⠀⠀⠀⠀⠀⠀⠀⠀⠀⠀⠀⠀⠀⠀⠀⠀⠀⠀⠀⠀⠀⠀⠀⠀⠀⠀⣠⣿⣿⣿⣿⣿⣿⣿⣿⣿⣿⣿⣿⣷⣦⠀⠀⠀⠀⠀⠀⠀⠀⠀⠀⠀⠀⠀⠀⠀⠀⠀⠀⠀⠀⠀⠀⠀⠀⠀⠀⠀⠀⠀⠀⠀⠀⠀⠀⠀⠀⠀⠀⠀⠀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⠀⠀⠀⠀⠀⠀⠀⠀⠀⠀⠀⠀⠀⠀⠀⠀⠀⠀⠀⠀⠀⠀⠀⠀⠀⠀⠀⠀⠀⠀⠀⠀⠀⠀⠀⠈⠙⠻⣿⣿⣿⣿⣿⣿⣿⣿⣿⣿⣿⣿⣿⣿⣿⣷⠀⠀⠀⠀⠀⠀⠀⠀⠀⠀⠀⠀⠀⠀⠀⠀⠀⠀⠀⠀⠀⠀⠀⠀⠀⠀⠀⠀⠀⠀⠀⠀⠀⠀⠀⠀⠀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⠀⠀⠀⠀⠀⠀⠀⠀⠀⠀⠀⠀⠀⠀⠀⠀⠀⠀⠀⠀⠀⠀⠀⠀⠀⠀⠀⠀⠀⠀⠀⠀⠀⠀⠀⠀⠀⠀⠀⠀⢀⣽⣿⣿⣿⣿⣿⣿⣿⣿⣿⣿⣿⣿⣇⠀⠀⠀⠀⠀⠀⠀⠀⠀⠀⠀⠀⠀⠀⠀⠀⠀⠀⠀⠀⠀⠀⠀⠀⠀⠀⠀⠀⠀⠀⠀⠀⠀⠀⠀⠀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⠀⠀⠀⠀⠀⠀⠀⠀⠀⠀⠀⠀⠀⠀⠀⠀⠀⠀⣀⣤⣴⣤⡄⠀⠀⠀⠀⠀⠀⠀⠀⠀⠀⠀⠀⢀⣴⣿⣿⣿⣿⣿⣿⣿⣿⣿⣿⣿⣿⣿⣿⣿⣿⣿⣿⣿⡄⠀⠀⠀⠀⠀⠀⠀⠀⠀⠀⠀⠀⠀⠀⠀⠀⠀⠀⠀⠀⠀⠀⠀⠀⠀⠀⠀⠀⠀⠀⠀⠀⠀⠀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⠀⠀⠀⠀⠀⠀⠀⠀⠀⠀⠀⠀⠀⠀⠀⠀⠀⣠⣿⣿⣿⣿⣿⣄⠀⠀⠀⠀⠀⠀⠀⠀⠀⠀⣰⣿⣿⣿⣿⣿⣿⣿⣿⣿⣿⣿⣿⣿⣿⣿⣿⣿⣿⣿⣿⣿⣿⡄⠀⠀⠀⠀⠀⠀⠀⠀⠀⠀⠀⠀⠀⠀⠀⠀⠀⠀⠀⠀⠀⠀⠀⠀⠀⠀⠀⠀⠀⠀⠀⠀⠀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⠀⠀⠀⠀⠀⠀⠀⠀⠀⠀⠀⠀⠀⠀⠀⠀⠀⠙⢿⣿⣿⣿⡿⠋⠀⠀⠀⠀⠀⠀⠀⠀⠀⠀⣹⣿⣿⣿⣿⣿⣿⣿⣿⣿⣿⣿⣿⣿⣿⣿⣿⣿⣿⣿⣿⣿⣿⣿⡄⠀⠀⠀⠀⠀⠀⠀⠀⠀⠀⠀⠀⠀⠀⠀⠀⠀⠀⠀⠀⠀⠀⠀⠀⠀⠀⠀⠀⠀⠀⠀⠀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⠀⠀⠀⠀⠀⠀⠀⠀⠀⠀⠀⠀⠀⠀⠀⠀⠀⣀⣀⣻⣿⡿⠃⢀⡀⣀⠀⠀⠀⠀⠀⠀⠀⢠⣿⣿⣿⣿⣿⣿⣿⣿⣿⣿⣿⣿⣿⣿⣿⣿⣿⣿⣿⣿⣿⣿⣷⠹⣿⠀⠀⠀⠀⠀⠀⠀⠀⠀⠀⠀⠀⠀⠀⠀⠀⠀⠀⠀⠀⠀⠀⠀⠀⠀⠀⠀⠀⠀⠀⠀⠀</a:t>
            </a:r>
            <a:br/>
            <a:r>
              <a:t>⠀⠀⠀⠀⠀⠀⠀⠀⠀⠀⠀⠀⠀⢴⣤⣶⣯⣻⣿⣿⣿⣿⣷⣾⣿⣿⣿⣷⣦⣤⣀⡀⠀⣿⣿⣿⣿⣿⣿⣿⣿⣿⣿⣿⣿⣿⣿⣿⣿⣿⣿⣿⣿⣿⣿⣿⣿⡄⠹⡇⠀⠀⠀⠀⠀⠀⠀⠀⠀⠀⠀⠀⠀⠀⠀⠀⠀⠀⠀⠀⠀⠀⠀⠀⠀⠀⠀⠀⠀⠀⠀</a:t>
            </a:r>
            <a:br/>
            <a:r>
              <a:t>⠀⠀⠀⠀⠀⠀⠀⠀⠀⠀⠀⠀⠀⠀⠀⠉⠉⠉⠉⠛⠛⠋⢻⣿⣿⣿⣿⣿⣿⣿⣿⣿⣿⣿⣿⣿⣿⡟⣿⣿⣿⣿⣿⣿⣿⣿⣿⣿⣿⣿⣿⣿⣿⣿⣿⣿⣿⠃⠀⠀⠀⠀⠀⠀⠀⠀⠀⠀⠀⠀⠀⠀⠀⠀⠀⠀⠀⠀⠀⠀⠀⠀⠀⠀⠀⠀⠀⠀⠀⠀⠀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⠀⠀⠀⠀⠀⠀⠀⠀⠀⠀⠀⠀⠀⠀⠀⠀⠀⠀⠀⠀⠀⠀⠀⠘⠛⠛⠿⠿⢿⣿⣿⣿⣿⣿⣿⡿⠁⡇⠸⣿⣿⣿⣿⣿⣿⣿⣿⣿⣿⣿⣿⣿⣿⣿⣿⣿⣿⠀⠀⠀⠀⠀⠀⠀⠀⠀⠀⠀⠀⠀⠀⠀⠀⠀⠀⠀⠀⠀⠀⠀⠀⠀⠀⠀⠀⠀⠀⠀⠀⠀⠀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⠀⠀⠀⠀⠀⠀⠀⠀⠀⠀⠀⠀⠀⠀⠀⠀⠀⠀⠀⠀⠀⠀⠀⠀⠀⠀⠀⠀⠀⠀⠈⠉⠛⠛⠉⠀⠀⡇⠀⣿⣿⣿⣿⣿⣿⣿⣿⣿⣿⣿⣿⣿⣿⣿⣿⣿⣿⡀⠀⠀⠀⠀⠀⠀⠀⠀⠀⠀⠀⠀⠀⠀⠀⠀⠀⠀⠀⠀⠀⠀⠀⠀⠀⠀⠀⠀⠀⠀⠀⠀⠀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⠀⠀⠀⠀⠀⠀⠀⠀⠀⠀⠀⠀⠀⠀⠀⠀⠀⠀⠀⠀⠀⠀⠀⠀⠀⠀⠀⠀⠀⠀⠀⠀⠀⠀⠀⠀⠀⣇⣤⣿⣿⣿⣿⣿⣿⣿⣿⣿⣿⣿⣿⣿⣿⣿⣿⣿⣿⡇⠀⠀⠀⠀⠀⠀⠀⠀⠀⠀⠀⠀⠀⠀⠀⠀⠀⠀⠀⠀⠀⠀⠀⠀⠀⠀⠀⠀⠀⠀⠀⠀⠀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⠀⠀⠀⠀⠀⠀⠀⠀⠀⠀⠀⠀⠀⠀⠀⠀⠀⠀⠀⠀⠀⠀⠀⠀⠀⠀⠀⠀⠀⠀⠀⠀⠀⠀⠀⠀⠀⢸⣿⣿⣿⣿⣿⣿⣿⣿⣿⣿⣿⣿⣿⣿⡟⢹⣿⣿⣿⣿⡆⠀⠀⠀⠀⠀⠀⠀⠀⠀⠀⠀⠀⠀⠀⠀⠀⠀⠀⠀⠀⠀⠀⠀⠀⠀⠀⠀⠀⠀⠀⠀⠀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⠀⠀⠀⠀⠀⠀⠀⠀⠀⠀⠀⠀⠀⠀⠀⠀⠀⠀⠀⠀⠀⠀⠀⠀⠀⠀⠀⠀⠀⠀⠀⠀⠀⠀⠀⠀⠀⣾⣿⣿⣿⣿⣿⣿⣿⣿⣿⣿⣿⣿⣿⣿⣷⠘⢿⣿⣿⣿⠃⠀⠀⠀⠀⠀⠀⠀⠀⠀⠀⠀⠀⠀⠀⠀⠀⠀⠀⠀⠀⠀⠀⠀⠀⠀⠀⠀⠀⠀⠀⠀⠀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⠀⠀⠀⠀⠀⠀⠀⠀⠀⠀⠀⠀⠀⠀⠀⠀⠀⠀⠀⠀⠀⠀⠀⠀⠀⠀⠀⠀⠀⠀⠀⠀⠀⠀⠀⢰⣿⣿⣿⣿⣿⣿⣿⣿⣿⣿⣿⣿⣿⣿⣿⣿⣿⣿⣿⣻⠏⠀⠀⠀⠀⠀⠀⠀⠀⠀⠀⠀⠀⠀⠀⠀⠀⠀⠀⠀⠀⠀⠀⠀⠀⠀⠀⠀⠀⠀⠀⠀⠀⠀⠀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⠀⠀⠀⠀⠀⠀⠀⠀⠀⠀⠀⠀⠀⠀⠀⠀⠀⠀⠀⠀⠀⠀⠀⠀⠀⠀⠀⠀⠀⠀⠀⠀⠀⠀⠀⠀⠀⠀⠀⠀⠀⠀⠀⠀⠀⢀⣤⣤⣾⣷⣄⠀⠀⠀⠀⠀⠀⠀⠀⠀⠀⠀⠀⠀⠀⠀⠀⠀⠀⠀⠀⠀⠀⠀⠀⠀⠀⠀⠀⠀⠀⠀⠀⠀⠀⠀⠀⠀⠀⠀⠀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⠀⠀⠀⠀⠀⠀⠀⠀⠀⠀⠀⠀⠀⠀⠀⠀⠀⠀⠀⠀⠀⠀⠀⠀⠀⠀⠀⠀⠀⠀⠀⠀⠀⠀⠀⠀⣿⣿⣿⣶⣤⣴⣶⣿⣿⣿⣿⣿⣿⣿⣿⣿⣆⠀⠀⠀⠀⠀⠀⠀⠀⠀⠀⠀⠀⠀⠀⠀⠀⠀⠀⠀⠀⠀⠀⠀⠀⠀⠀⠀⠀⠀⠀⠀⠀⠀⠀⠀⠀⠀⠀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⠀⠀⠀⠀⠀⠀⠀⠀⠀⠀⠀⠀⠀⠀⠀⠀⠀⠀⠀⠀⠀⠀⠀⠀⠀⠀⠀⠀⠀⠀⠀⠀⠀⠀⠀⠀⢻⣿⣿⣿⣿⣿⣿⣿⣿⣿⣿⣿⣿⠿⠿⠿⠟⠀⠀⠀⠀⠀⠀⠀⠀⠀⠀⠀⠀⠀⠀⠀⠀⠀⠀⠀⠀⠀⠀⠀⠀⠀⠀⠀⠀⠀⠀⠀⠀⠀⠀⠀⠀⠀⠀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⠀⠀⠀⠀⠀⠀⠀⠀⠀⠀⠀⠀⠀⠀⠀⠀⠀⠀⠀⠀⠀⠀⠀⠀⠀⠀⠀⠀⠀⠀⠀⠀⠀⠀⠀⠀⠙⠻⣿⣿⣿⣿⣿⣿⣿⣿⣿⣿⣿⣿⣿⣿⣿⣿⠀⠀⠀⠀⠀⠀⠀⠀⠀⠀⠀⠀⠀⠀⠀⠀⠀⠀⠀⠀⠀⠀⠀⠀⠀⠀⠀⠀⠀⠀⠀⠀⠀⠀⠀⠀⠀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⠀⠀⠀⠀⠀⠀⠀⠀⠀⠀⠀⠀⠀⠀⠀⠀⠀⠀⠀⠀⠀⠀⠀⠀⠀⠀⠀⠀⠀⠀⠀⠀⠀⠀⠀⠀⠀⠀⠙⢻⣿⣿⣿⣿⣿⣿⣿⣿⣿⣿⣿⣿⣿⣿⡄⠀⠀⠀⠀⠀⠀⠀⠀⠀⠀⠀⠀⠀⠀⠀⠀⠀⠀⠀⠀⠀⠀⠀⠀⠀⠀⠀⠀⠀⠀⠀⠀⠀⠀⠀⠀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⠀⠀⠀⠀⠀⠀⠀⠀⠀⠀⠀⠀⠀⠀⠀⠀⠀⢀⣴⣶⣿⣶⣦⠀⠀⠀⠀⠀⠀⠀⠀⠀⠀⠀⠀⢀⣴⣿⣿⣿⣿⣿⣿⣿⣿⣿⣿⣿⣿⣿⣿⣿⣿⣿⣿⣿⣧⠀⠀⠀⠀⠀⠀⠀⠀⠀⠀⠀⠀⠀⠀⠀⠀⠀⠀⠀⠀⠀⠀⠀⠀⠀⠀⠀⠀⠀⠀⠀⠀⠀⠀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⠀⠀⠀⠀⠀⠀⠀⠀⠀⠀⠀⠀⠀⠀⠀⠀⠀⣠⣿⣿⣿⣿⣿⣦⠀⠀⠀⠀⠀⠀⠀⠀⠀⠀⣰⣿⣿⣿⣿⣿⣿⣿⣿⣿⣿⣿⣿⣿⣿⣿⣿⣿⣿⣿⣿⣿⣿⣧⠀⠀⠀⠀⠀⠀⠀⠀⠀⠀⠀⠀⠀⠀⠀⠀⠀⠀⠀⠀⠀⠀⠀⠀⠀⠀⠀⠀⠀⠀⠀⠀⠀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⠀⠀⠀⠀⠀⠀⠀⠀⠀⠀⠀⠀⠀⠀⠀⠀⠀⠙⢿⣿⣿⣿⡿⠋⠀⠀⠀⠀⠀⠀⠀⠀⠀⠀⣹⣿⣿⣿⣿⣿⣿⣿⣿⣿⣿⣿⣿⣿⣿⣿⣿⣿⣿⣿⣿⣿⣯⢻⣧⠀⠀⠀⠀⠀⠀⠀⠀⠀⠀⠀⠀⠀⠀⠀⠀⠀⠀⠀⠀⠀⠀⠀⠀⠀⠀⠀⠀⠀⠀⠀⠀</a:t>
            </a:r>
            <a:br/>
            <a:r>
              <a:t>⠀⠀⠀⠀⠀⠀⠀⠀⠀⠀⠀⠀⠀⠀⠀⠀⠀⢀⣈⣻⣿⡿⠋⢀⡀⢀⠀⠀⠀⠀⠀⠀⠀⢠⣿⣿⣿⣿⣿⣿⣿⣿⣿⣿⣿⣿⣿⣿⣿⣿⣿⣿⣿⣿⣿⣿⣿⡈⢿⡇⠀⠀⠀⠀⠀⠀⠀⠀⠀⠀⠀⠀⠀⠀⠀⠀⠀⠀⠀⠀⠀⠀⠀⠀⠀⠀⠀⠀⠀⠀⠀</a:t>
            </a:r>
            <a:br/>
            <a:r>
              <a:t>⠀⠀⠀⠀⠀⠀⠀⠀⠀⠀⠀⠀⠀⠴⣦⣶⣿⣿⣿⣿⣿⣿⣷⣾⣿⣿⣿⣷⣤⣄⣀⡀⠀⣾⣿⣿⣿⣿⣿⣿⣿⣿⣿⣿⣿⣿⣿⣿⣿⣿⣿⣿⣿⣿⣿⣿⣿⡇⠈⠹⠀⠀⠀⠀⠀⠀⠀⠀⠀⠀⠀⠀⠀⠀⠀⠀⠀⠀⠀⠀⠀⠀⠀⠀⠀⠀⠀⠀⠀⠀⠀</a:t>
            </a:r>
            <a:br/>
            <a:r>
              <a:t>⠀⠀⠀⠀⠀⠀⠀⠀⠀⠀⠀⠀⠀⠀⠀⠈⠉⠉⠉⠛⠛⠋⢻⣿⣿⣿⣿⣿⣿⣿⣿⣿⣿⣿⣿⣿⣿⠛⣿⣿⣿⣿⣿⣿⣿⣿⣿⣿⣿⣿⣿⣿⣿⣿⣿⣿⣿⡇⠀⠀⠀⠀⠀⠀⠀⠀⠀⠀⠀⠀⠀⠀⠀⠀⠀⠀⠀⠀⠀⠀⠀⠀⠀⠀⠀⠀⠀⠀⠀⠀⠀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⠀⠀⠀⠀⠀⠀⠀⠀⠀⠀⠀⠀⠀⠀⠀⠀⠀⠀⠀⠀⠀⠀⠀⠘⠛⠛⠿⠿⢿⣿⣿⣿⣿⣿⣿⡿⠁⡇⠘⣿⣿⣿⣿⣿⣿⣿⣿⣿⣿⣿⣿⣿⣿⣿⣿⣿⣿⡇⠀⠀⠀⠀⠀⠀⠀⠀⠀⠀⠀⠀⠀⠀⠀⠀⠀⠀⠀⠀⠀⠀⠀⠀⠀⠀⠀⠀⠀⠀⠀⠀⠀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⠀⠀⠀⠀⠀⠀⠀⠀⠀⠀⠀⠀⠀⠀⠀⠀⠀⠀⠀⠀⠀⠀⠀⠀⠀⠀⠀⠀⠀⠀⠈⠉⠛⠛⠋⠀⠀⡇⠀⣿⣿⣿⣿⣿⣿⣿⣿⣿⣿⣿⣿⣿⣿⣿⣿⣿⣿⡇⠀⠀⠀⠀⠀⠀⠀⠀⠀⠀⠀⠀⠀⠀⠀⠀⠀⠀⠀⠀⠀⠀⠀⠀⠀⠀⠀⠀⠀⠀⠀⠀⠀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⠀⠀⠀⠀⠀⠀⠀⠀⠀⠀⠀⠀⠀⠀⠀⠀⠀⠀⠀⠀⠀⠀⠀⠀⠀⠀⠀⠀⠀⠀⠀⠀⠀⠀⠀⠀⠀⣧⣤⣿⣿⣿⣿⣿⣿⣿⣿⣿⣿⣿⣿⣿⣿⣿⣿⣿⣿⣷⠀⠀⠀⠀⠀⠀⠀⠀⠀⠀⠀⠀⠀⠀⠀⠀⠀⠀⠀⠀⠀⠀⠀⠀⠀⠀⠀⠀⠀⠀⠀⠀⠀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⠀⠀⠀⠀⠀⠀⠀⠀⠀⠀⠀⠀⠀⠀⠀⠀⠀⠀⠀⠀⠀⠀⠀⠀⠀⠀⠀⠀⠀⠀⠀⠀⠀⠀⠀⠀⠀⢸⣿⣿⣿⣿⣿⣿⣿⣿⣿⣿⣿⣿⣿⣿⡿⠁⣿⣿⣿⣿⣿⠀⠀⠀⠀⠀⠀⠀⠀⠀⠀⠀⠀⠀⠀⠀⠀⠀⠀⠀⠀⠀⠀⠀⠀⠀⠀⠀⠀⠀⠀⠀⠀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⠀⠀⠀⠀⠀⠀⠀⠀⠀⠀⠀⠀⠀⠀⠀⠀⠀⠀⠀⠀⠀⠀⠀⠀⠀⠀⠀⠀⠀⠀⠀⠀⠀⠀⠀⠀⠀⣿⣿⣿⣿⣿⣿⣿⣿⣿⣿⣿⣿⣿⣿⣿⣷⠀⣙⣿⣿⣿⡏⠀⠀⠀⠀⠀⠀⠀⠀⠀⠀⠀⠀⠀⠀⠀⠀⠀⠀⠀⠀⠀⠀⠀⠀⠀⠀⠀⠀⠀⠀⠀⠀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⠀⠀⠀⠀⠀⠀⠀⠀⠀⠀⠀⠀⠀⠀⠀⠀⠀⠀⠀⠀⠀⠀⠀⠀⠀⠀⠀⠀⠀⠀⠀⠀⠀⠀⠀⢸⣿⣿⣿⣿⣿⣿⣿⣿⣿⣿⣿⣿⣿⣿⣿⣿⣿⣿⣿⢯⠟⠀⠀⠀⠀⠀⠀⠀⠀⠀⠀⠀⠀⠀⠀⠀⠀⠀⠀⠀⠀⠀⠀⠀⠀⠀⠀⠀⠀⠀⠀⠀⠀⠀⠀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⠀⠀⠀⠀⠀⠀⠀⠀⠀⠀⠀⠀⠀⠀⠀⠀⠀⠀⠀⠀⠀⠀⠀⠀⠀⠀⠀⠀⠀⠀⠀⠀⠀⠀⠀⠀⠀⠀⠀⠀⠀⠀⠀⠀⠀⠀⠀⣀⣤⣴⣾⣦⡀⠀⠀⠀⠀⠀⠀⠀⠀⠀⠀⠀⠀⠀⠀⠀⠀⠀⠀⠀⠀⠀⠀⠀⠀⠀⠀⠀⠀⠀⠀⠀⠀⠀⠀⠀⠀⠀⠀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⠀⠀⠀⠀⠀⠀⠀⠀⠀⠀⠀⠀⠀⠀⠀⠀⠀⠀⠀⠀⠀⠀⠀⠀⠀⠀⠀⠀⠀⠀⠀⠀⠀⠀⠀⣀⣀⣀⠀⠀⠀⠀⠀⠀⠀⣠⣾⣿⣿⣿⣿⣿⣷⡀⠀⠀⠀⠀⠀⠀⠀⠀⠀⠀⠀⠀⠀⠀⠀⠀⠀⠀⠀⠀⠀⠀⠀⠀⠀⠀⠀⠀⠀⠀⠀⠀⠀⠀⠀⠀⠀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⠀⠀⠀⠀⠀⠀⠀⠀⠀⠀⠀⠀⠀⠀⠀⠀⠀⠀⠀⠀⠀⠀⠀⠀⠀⠀⠀⠀⠀⠀⠀⠀⠀⠀⠀⢿⣿⣿⣿⣷⣦⣤⣶⣶⣿⣿⣿⣿⣿⣿⣿⣿⣿⣷⠀⠀⠀⠀⠀⠀⠀⠀⠀⠀⠀⠀⠀⠀⠀⠀⠀⠀⠀⠀⠀⠀⠀⠀⠀⠀⠀⠀⠀⠀⠀⠀⠀⠀⠀⠀⠀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⠀⠀⠀⠀⠀⠀⠀⠀⠀⠀⠀⠀⠀⠀⠀⠀⠀⠀⠀⠀⠀⠀⠀⠀⠀⠀⠀⠀⠀⠀⠀⠀⠀⠀⠀⢸⣿⣿⣿⣿⣿⣿⣿⣿⣿⣿⣿⣿⣿⣿⠿⢿⣿⠿⠃⠀⠀⠀⠀⠀⠀⠀⠀⠀⠀⠀⠀⠀⠀⠀⠀⠀⠀⠀⠀⠀⠀⠀⠀⠀⠀⠀⠀⠀⠀⠀⠀⠀⠀⠀⠀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⠀⠀⠀⠀⠀⠀⠀⠀⠀⠀⠀⠀⠀⠀⠀⠀⠀⠀⠀⠀⠀⠀⠀⠀⠀⠀⠀⠀⠀⠀⠀⠀⠀⠀⠀⠀⣽⣿⣿⣿⣿⣿⣿⣿⣿⣿⣿⣿⣿⣿⣿⣷⡀⠀⠀⠀⠀⠀⠀⠀⠀⠀⠀⠀⠀⠀⠀⠀⠀⠀⠀⠀⠀⠀⠀⠀⠀⠀⠀⠀⠀⠀⠀⠀⠀⠀⠀⠀⠀⠀⠀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⠀⠀⠀⠀⠀⠀⠀⠀⠀⠀⠀⠀⠀⠀⠀⠀⠀⠀⠀⠀⠀⠀⠀⠀⠀⠀⠀⠀⠀⠀⠀⠀⠀⠀⠀⠀⠈⠹⣿⣿⣿⣿⣿⣿⣿⣿⣿⣿⣿⣿⣿⣿⣿⣧⠀⠀⠀⠀⠀⠀⠀⠀⠀⠀⠀⠀⠀⠀⠀⠀⠀⠀⠀⠀⠀⠀⠀⠀⠀⠀⠀⠀⠀⠀⠀⠀⠀⠀⠀⠀⠀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⠀⠀⠀⠀⠀⠀⠀⠀⠀⠀⠀⠀⠀⠀⠀⠀⠀⠀⠀⠀⠀⠀⠀⠀⠀⠀⠀⠀⠀⠀⠀⠀⠀⠀⠀⠀⠀⠀⠁⢸⣿⣿⣿⣿⣿⣿⣿⣿⣿⣿⣿⣿⣿⣿⡀⠀⠀⠀⠀⠀⠀⠀⠀⠀⠀⠀⠀⠀⠀⠀⠀⠀⠀⠀⠀⠀⠀⠀⠀⠀⠀⠀⠀⠀⠀⠀⠀⠀⠀⠀⠀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⠀⠀⠀⠀⠀⠀⠀⠀⠀⠀⠀⠀⠀⠀⠀⠀⠀⠀⣠⣤⣤⠀⣀⠀⠀⠀⠀⠀⠀⠀⠀⠀⠀⠀⠀⠀⠀⣼⣿⣿⣿⣿⣿⣿⣿⣿⣿⣿⣿⣿⣿⣿⣿⣿⣿⣿⣆⠀⠀⠀⠀⠀⠀⠀⠀⠀⠀⠀⠀⠀⠀⠀⠀⠀⠀⠀⠀⠀⠀⠀⠀⠀⠀⠀⠀⠀⠀⠀⠀⠀⠀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⠀⠀⠀⠀⠀⠀⠀⠀⠀⠀⠀⠀⠀⠀⠀⠀⠀⢸⣿⣿⣿⣿⣿⣄⠀⠀⠀⠀⠀⠀⠀⠀⠀⠀⠀⢀⣴⣿⣿⣿⣿⣿⣿⣿⣿⣿⣿⣿⣿⣿⣿⣿⣿⣿⣿⣿⣿⣧⠀⠀⠀⠀⠀⠀⠀⠀⠀⠀⠀⠀⠀⠀⠀⠀⠀⠀⠀⠀⠀⠀⠀⠀⠀⠀⠀⠀⠀⠀⠀⠀⠀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⠀⠀⠀⠀⠀⠀⠀⠀⠀⠀⠀⠀⠀⠀⠀⠀⠠⣾⣿⣿⣿⣿⣿⣿⠇⠀⠀⠀⠀⠀⠀⠀⠀⠀⣠⣿⣿⣿⣿⣿⣿⣿⣿⣿⣿⣿⣿⣿⣿⣿⣿⣿⣿⣿⣿⣿⣿⢻⣧⠀⠀⠀⠀⠀⠀⠀⠀⠀⠀⠀⠀⠀⠀⠀⠀⠀⠀⠀⠀⠀⠀⠀⠀⠀⠀⠀⠀⠀⠀⠀⠀</a:t>
            </a:r>
            <a:br/>
            <a:r>
              <a:t>⠀⠀⠀⠀⠀⠀⠀⠀⠀⠀⠀⠀⠀⠀⠀⠀⠀⠘⣿⣿⣿⣿⣿⠇⠀⠀⠀⠀⠀⠀⠀⠀⠀⠀⣻⣿⣿⣿⣿⣿⣿⣿⣿⣿⣿⣿⣿⣿⣿⣿⣿⣿⣿⣿⣿⣿⣿⡇⢻⢇⠀⠀⠀⠀⠀⠀⠀⠀⠀⠀⠀⠀⠀⠀⠀⠀⠀⠀⠀⠀⠀⠀⠀⠀⠀⠀⠀⠀⠀⠀⠀</a:t>
            </a:r>
            <a:br/>
            <a:r>
              <a:t>⠀⠀⠀⠀⠀⠀⠀⠀⠀⠀⠀⠀⠀⠀⠀⠀⠀⢀⣙⣿⣟⡿⠋⠀⡀⠀⠀⠀⠀⠀⠀⠀⠀⢠⣿⣿⣿⣿⣿⣿⣿⣿⣿⣿⣿⣿⣿⣿⣿⣿⣿⣿⣿⣿⣿⣿⣿⣿⠈⠜⡄⠀⠀⠀⠀⠀⠀⠀⠀⠀⠀⠀⠀⠀⠀⠀⠀⠀⠀⠀⠀⠀⠀⠀⠀⠀⠀⠀⠀⠀⠀</a:t>
            </a:r>
            <a:br/>
            <a:r>
              <a:t>⠀⠀⠀⠀⠀⠀⠀⠀⠀⠀⠀⠀⠀⠘⠷⣾⣿⣿⣿⣿⣿⣿⣷⣾⣿⣿⣿⣶⣤⣄⣀⠀⠀⣾⣿⣿⣿⣿⣿⣿⣿⣿⣿⣿⣿⣿⣿⣿⣿⣿⣿⣿⣿⣿⣿⣿⣿⣿⡀⠀⠀⠀⠀⠀⠀⠀⠀⠀⠀⠀⠀⠀⠀⠀⠀⠀⠀⠀⠀⠀⠀⠀⠀⠀⠀⠀⠀⠀⠀⠀⠀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⠀⠀⠀⠀⠀⠀⠀⠀⠀⠀⠀⠀⠀⠀⠀⠀⠈⠉⠉⠛⠛⠛⢻⣿⣿⣿⣿⣿⣿⣿⣿⣿⣿⣿⣿⣿⣿⠛⢿⣿⣿⣿⣿⣿⣿⣿⣿⣿⣿⣿⣿⣿⣿⣿⣿⣿⣿⣿⠁⠀⠀⠀⠀⠀⠀⠀⠀⠀⠀⠀⠀⠀⠀⠀⠀⠀⠀⠀⠀⠀⠀⠀⠀⠀⠀⠀⠀⠀⠀⠀⠀</a:t>
            </a:r>
            <a:br/>
            <a:r>
              <a:t>⠀⠀⠀⠀⠀⠀⠀⠀⠀⠀⠀⠀⠀⠀⠀⠀⠀⠀⠀⠀⠀⠀⠀⠘⠻⠿⠿⠿⣿⣿⣿⣿⣿⣿⣿⡿⠃⡇⠘⣿⣿⣿⣿⣿⣿⣿⣿⣿⣿⣿⣿⣿⣿⣿⣿⣿⣿⡿⠀⠀⠀⠀⠀⠀⠀⠀⠀⠀⠀⠀⠀⠀⠀⠀⠀⠀⠀⠀⠀⠀⠀⠀⠀⠀⠀⠀⠀⠀⠀⠀⠀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⠀⠀⠀⠀⠀⠀⠀⠀⠀⠀⠀⠀⠀⠀⠀⠀⠀⠀⠀⠀⠀⠀⠀⠀⠀⠀⠀⠀⠀⠈⠉⠛⠻⠟⠋⠀⠀⡇⠀⣿⣿⣿⣿⣿⣿⣿⣿⣿⣿⣿⣿⣿⣿⣿⣿⣿⣿⣿⡀⠀⠀⠀⠀⠀⠀⠀⠀⠀⠀⠀⠀⠀⠀⠀⠀⠀⠀⠀⠀⠀⠀⠀⠀⠀⠀⠀⠀⠀⠀⠀⠀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⠀⠀⠀⠀⠀⠀⠀⠀⠀⠀⠀⠀⠀⠀⠀⠀⠀⠀⠀⠀⠀⠀⠀⠀⠀⠀⠀⠀⠀⠀⠀⠀⠀⠀⠀⠀⠀⣧⣤⣿⣿⣿⣿⣿⣿⣿⣿⣿⣿⣿⣿⣿⣿⡿⢻⣿⣿⣿⣧⠀⠀⠀⠀⠀⠀⠀⠀⠀⠀⠀⠀⠀⠀⠀⠀⠀⠀⠀⠀⠀⠀⠀⠀⠀⠀⠀⠀⠀⠀⠀⠀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⠀⠀⠀⠀⠀⠀⠀⠀⠀⠀⠀⠀⠀⠀⠀⠀⠀⠀⠀⠀⠀⠀⠀⠀⠀⠀⠀⠀⠀⠀⠀⠀⠀⠀⠀⠀⠀⢹⣿⣿⣿⣿⣿⣿⣿⣿⣿⣿⣿⣿⣿⣿⣿⢇⣾⣿⣿⣿⣿⣆⠀⠀⠀⠀⠀⠀⠀⠀⠀⠀⠀⠀⠀⠀⠀⠀⠀⠀⠀⠀⠀⠀⠀⠀⠀⠀⠀⠀⠀⠀⠀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⠀⠀⠀⠀⠀⠀⠀⠀⠀⠀⠀⠀⠀⠀⠀⠀⠀⠀⠀⠀⠀⠀⠀⠀⠀⠀⠀⠀⠀⠀⠀⠀⠀⠀⠀⠀⠀⢸⣿⣿⣿⣿⣿⣿⣿⣿⣿⣿⣿⣿⣿⣿⡟⠈⠇⢹⣿⣿⣿⣿⠆⠀⠀⠀⠀⠀⠀⠀⠀⠀⠀⠀⠀⠀⠀⠀⠀⠀⠀⠀⠀⠀⠀⠀⠀⠀⠀⠀⠀⠀⠀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⠀⠀⠀⠀⠀⠀⠀⠀⠀⠀⠀⠀⠀⠀⠀⠀⠀⠀⠀⠀⠀⠀⠀⠀⠀⠀⠀⠀⠀⠀⠀⠀⠀⠀⠀⠀⠀⣿⣿⣿⣿⣿⣿⣿⣿⣿⣿⣿⣿⣿⣿⣿⣷⠀⢀⣼⣿⣿⣿⡷⠀⠀⠀⠀⠀⠀⠀⠀⠀⠀⠀⠀⠀⠀⠀⠀⠀⠀⠀⠀⠀⠀⠀⠀⠀⠀⠀⠀⠀⠀⠀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⠀⠀⠀⠀⠀⠀⠀⠀⠀⠀⠀⠀⠀⠀⠀⠀⠀⠀⠀⠀⠀⠀⠀⠀⠀⠀⠀⠀⠀⠀⠀⠀⠀⠀⠀⠀⣸⣿⣿⣿⣿⣿⣿⣿⣿⣿⣿⣿⣿⣿⣿⣿⣿⣷⠟⣿⣿⣿⣿⡇⠀⠀⠀⠀⠀⠀⠀⠀⠀⠀⠀⠀⠀⠀⠀⠀⠀⠀⠀⠀⠀⠀⠀⠀⠀⠀⠀⠀⠀⠀⠀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⠀⠀⠀⠀⠀⠀⠀⠀⠀⠀⠀⠀⠀⠀⠀⠀⠀⠀⠀⠀⠀⠀⠀⠀⠀⠀⠀⠀⠀⠀⠀⠀⠀⠀⠀⠀⣿⣿⣿⣿⣿⣿⣿⣿⣿⣿⣿⣿⣿⣿⣿⣿⣿⣿⣰⣿⣿⣿⣿⠇⠀⠀⠀⠀⠀⠀⠀⠀⠀⠀⠀⠀⠀⠀⠀⠀⠀⠀⠀⠀⠀⠀⠀⠀⠀⠀⠀⠀⠀⠀⠀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⠀⠀⠀⠀⠀⠀⠀⠀⠀⠀⠀⠀⠀⠀⠀⠀⠀⠀⠀⠀⠀⠀⠀⠀⠀⠀⠀⠀⠀⠀⠀⠀⠀⠀⠀⣸⣿⣿⣿⣿⣿⣿⣿⣿⣿⣿⣿⣿⣿⣿⣿⣿⣿⣿⣿⢿⡟⠁⠀⠀⠀⠀⠀⠀⠀⠀⠀⠀⠀⠀⠀⠀⠀⠀⠀⠀⠀⠀⠀⠀⠀⠀⠀⠀⠀⠀⠀⠀⠀⠀⠀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⠀⠀⠀⠀⠀⠀⠀⠀⠀⠀⠀⠀⠀⠀⠀⠀⠀⠀⠀⠀⠀⠀⠀⠀⠀⠀⠀⠀⠀⠀⠀⠀⠀⠀⠀⠀⠀⠀⠀⠀⠀⠀⠀⠀⠀⠀⠀⠀⢀⣤⣤⣶⣦⠀⠀⠀⠀⠀⠀⠀⠀⠀⠀⠀⠀⠀⠀⠀⠀⠀⠀⠀⠀⠀⠀⠀⠀⠀⠀⠀⠀⠀⠀⠀⠀⠀⠀⠀⠀⠀⠀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⠀⠀⠀⠀⠀⠀⠀⠀⠀⠀⠀⠀⠀⠀⠀⠀⠀⠀⠀⠀⠀⠀⠀⠀⠀⠀⠀⠀⠀⠀⠀⠀⠀⠀⠀⣀⣀⣀⡀⠀⠀⠀⠀⠀⠀⠀⣠⣾⣿⣿⣿⣿⣿⣧⡀⠀⠀⠀⠀⠀⠀⠀⠀⠀⠀⠀⠀⠀⠀⠀⠀⠀⠀⠀⠀⠀⠀⠀⠀⠀⠀⠀⠀⠀⠀⠀⠀⠀⠀⠀⠀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⠀⠀⠀⠀⠀⠀⠀⠀⠀⠀⠀⠀⠀⠀⠀⠀⠀⠀⠀⠀⠀⠀⠀⠀⠀⠀⠀⠀⠀⠀⠀⠀⠀⠀⠀⣿⣿⣿⣿⣿⣶⣤⣴⣶⣴⣿⣿⣿⣿⣿⣿⣿⣿⣿⣧⠀⠀⠀⠀⠀⠀⠀⠀⠀⠀⠀⠀⠀⠀⠀⠀⠀⠀⠀⠀⠀⠀⠀⠀⠀⠀⠀⠀⠀⠀⠀⠀⠀⠀⠀⠀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⠀⠀⠀⠀⠀⠀⠀⠀⠀⠀⠀⠀⠀⠀⠀⠀⠀⠀⠀⠀⠀⠀⠀⠀⠀⠀⠀⠀⠀⠀⠀⠀⠀⠀⠀⢹⣿⣿⣿⣿⣿⣿⣿⣿⣿⣿⣿⣿⣿⣿⣿⣿⣿⣿⡿⠂⠀⠀⠀⠀⠀⠀⠀⠀⠀⠀⠀⠀⠀⠀⠀⠀⠀⠀⠀⠀⠀⠀⠀⠀⠀⠀⠀⠀⠀⠀⠀⠀⠀⠀⠀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⠀⠀⠀⠀⠀⠀⠀⠀⠀⠀⠀⠀⠀⠀⠀⠀⠀⠀⠀⠀⠀⠀⠀⠀⠀⠀⠀⠀⠀⠀⠀⠀⠀⠀⠀⠀⢩⣿⣿⣿⣿⣿⣿⣿⣿⣿⣿⣿⣿⣿⣿⣷⡀⠀⠀⠀⠀⠀⠀⠀⠀⠀⠀⠀⠀⠀⠀⠀⠀⠀⠀⠀⠀⠀⠀⠀⠀⠀⠀⠀⠀⠀⠀⠀⠀⠀⠀⠀⠀⠀⠀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⠀⠀⠀⠀⠀⠀⠀⠀⠀⠀⠀⠀⠀⠀⠀⠀⠀⠀⠀⠀⠀⠀⠀⠀⠀⠀⠀⠀⠀⠀⠀⠀⠀⠀⠀⠀⠀⢀⣠⣾⣿⣿⣿⣿⣿⣿⣿⣿⣿⣿⣿⣿⣿⣿⣿⣿⡀⠀⠀⠀⠀⠀⠀⠀⠀⠀⠀⠀⠀⠀⠀⠀⠀⠀⠀⠀⠀⠀⠀⠀⠀⠀⠀⠀⠀⠀⠀⠀⠀⠀⠀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⠀⠀⠀⠀⠀⠀⠀⠀⠀⠀⠀⠀⠀⠀⠀⠀⠀⢠⣶⣶⣷⣀⣦⠀⠀⠀⠀⠀⠀⠀⠀⠀⠀⠀⠀⠀⠀⣼⣿⣿⣿⣿⣿⣿⣿⣿⣿⣿⣿⣿⣿⣿⣿⣿⣿⣿⣷⡀⠀⠀⠀⠀⠀⠀⠀⠀⠀⠀⠀⠀⠀⠀⠀⠀⠀⠀⠀⠀⠀⠀⠀⠀⠀⠀⠀⠀⠀⠀⠀⠀⠀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⠀⠀⠀⠀⠀⠀⠀⠀⠀⠀⠀⠀⠀⠀⠀⠀⠀⢸⣿⣿⣿⣿⣿⣷⣄⠀⠀⠀⠀⠀⠀⠀⠀⠀⠀⢀⣴⣿⣿⣿⣿⣿⣿⣿⣿⣿⣿⣿⣿⣿⣿⣿⣿⣿⣿⣿⣿⣷⡀⠀⠀⠀⠀⠀⠀⠀⠀⠀⠀⠀⠀⠀⠀⠀⠀⠀⠀⠀⠀⠀⠀⠀⠀⠀⠀⠀⠀⠀⠀⠀⠀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⠀⠀⠀⠀⠀⠀⠀⠀⠀⠀⠀⠀⠀⠀⠀⠀⠐⣿⣿⣿⣿⣿⣿⣿⠃⠀⠀⠀⠀⠀⠀⠀⠀⠀⣠⣾⣿⣿⣿⣿⣿⣿⣿⣿⣿⣿⣿⣿⣿⣿⣿⣿⣿⣿⣿⣿⣿⡿⡷⡀⠀⠀⠀⠀⠀⠀⠀⠀⠀⠀⠀⠀⠀⠀⠀⠀⠀⠀⠀⠀⠀⠀⠀⠀⠀⠀⠀⠀⠀⠀⠀</a:t>
            </a:r>
            <a:br/>
            <a:r>
              <a:t>⠀⠀⠀⠀⠀⠀⠀⠀⠀⠀⠀⠀⠀⠀⠀⠀⠀⠘⣿⣿⣿⣿⣿⠇⠀⠀⠀⠀⠀⠀⠀⠀⠀⠀⣿⣿⣿⣿⣿⣿⣿⣿⣿⣿⣿⣿⣿⣿⣿⣿⣿⣿⣿⣿⣿⣿⣿⣷⠱⢳⠀⠀⠀⠀⠀⠀⠀⠀⠀⠀⠀⠀⠀⠀⠀⠀⠀⠀⠀⠀⠀⠀⠀⠀⠀⠀⠀⠀⠀⠀⠀</a:t>
            </a:r>
            <a:br/>
            <a:r>
              <a:t>⠀⠀⠀⠀⠀⠀⠀⠀⠀⠀⠀⠀⠀⠀⠀⠀⠀⢀⣙⣿⣟⡿⠋⠀⠀⠀⠀⠀⠀⠀⠀⠀⠀⢠⣿⣿⣿⣿⣿⣿⣿⣿⣿⣿⣿⣿⣿⣿⣿⣿⣿⣿⣿⣿⣿⣿⣿⣿⡆⠃⠇⠀⠀⠀⠀⠀⠀⠀⠀⠀⠀⠀⠀⠀⠀⠀⠀⠀⠀⠀⠀⠀⠀⠀⠀⠀⠀⠀⠀⠀⠀</a:t>
            </a:r>
            <a:br/>
            <a:r>
              <a:t>⠀⠀⠀⠀⠀⠀⠀⠀⠀⠀⠀⠀⠀⠘⠷⣾⣿⣿⣿⣿⣿⣿⣷⣾⣿⣿⣿⣶⣤⣀⡀⠀⠀⣾⣿⣿⣿⣿⣿⣿⣿⣿⣿⣿⣿⣿⣿⣿⣿⣿⣿⣿⣿⣿⣿⣿⣿⣿⡇⠀⠀⠀⠀⠀⠀⠀⠀⠀⠀⠀⠀⠀⠀⠀⠀⠀⠀⠀⠀⠀⠀⠀⠀⠀⠀⠀⠀⠀⠀⠀⠀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⠀⠀⠀⠀⠀⠀⠀⠀⠀⠀⠀⠀⠀⠀⠀⠀⠈⠉⠙⠛⠛⠛⢻⣿⣿⣿⣿⣿⣿⣿⣿⣿⣾⣿⣿⣿⣿⡏⢻⣿⣿⣿⣿⣿⣿⣿⣿⣿⣿⣿⣿⣿⣿⣿⣿⣿⣿⣿⡇⠀⠀⠀⠀⠀⠀⠀⠀⠀⠀⠀⠀⠀⠀⠀⠀⠀⠀⠀⠀⠀⠀⠀⠀⠀⠀⠀⠀⠀⠀⠀⠀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⠀⠀⠀⠀⠀⠀⠀⠀⠀⠀⠀⠀⠀⠀⠀⠀⠀⠀⠀⠀⠀⠀⠀⠘⠿⠿⠿⢿⣿⣿⣿⣿⣿⣿⣿⡿⠃⡇⠈⣿⣿⣿⣿⣿⣿⣿⣿⣿⣿⣿⣿⣿⣿⣿⣿⣿⣿⣟⠀⠀⠀⠀⠀⠀⠀⠀⠀⠀⠀⠀⠀⠀⠀⠀⠀⠀⠀⠀⠀⠀⠀⠀⠀⠀⠀⠀⠀⠀⠀⠀⠀</a:t>
            </a:r>
            <a:br/>
            <a:r>
              <a:t>⠀⠀⠀⠀⠀⠀⠀⠀⠀⠀⠀⠀⠀⠀⠀⠀⠀⠀⠀⠀⠀⠀⠀⠀⠀⠀⠀⠀⠀⠉⠙⠛⠿⠿⠛⠁⠀⣇⠀⣿⣿⣿⣿⣿⣿⣿⣿⣿⣿⣿⣿⣿⣿⣿⣿⣿⣿⣿⡄⠀⠀⠀⠀⠀⠀⠀⠀⠀⠀⠀⠀⠀⠀⠀⠀⠀⠀⠀⠀⠀⠀⠀⠀⠀⠀⠀⠀⠀⠀⠀⠀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⠀⠀⠀⠀⠀⠀⠀⠀⠀⠀⠀⠀⠀⠀⠀⠀⠀⠀⠀⠀⠀⠀⠀⠀⠀⠀⠀⠀⠀⠀⠀⠀⠀⠀⠀⠀⠀⣿⣤⣿⣿⣿⣿⣿⣿⣿⣿⣿⣿⣿⣿⣿⣿⣿⢻⣿⣿⣿⣿⡀⠀⠀⠀⠀⠀⠀⠀⠀⠀⠀⠀⠀⠀⠀⠀⠀⠀⠀⠀⠀⠀⠀⠀⠀⠀⠀⠀⠀⠀⠀⠀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⠀⠀⠀⠀⠀⠀⠀⠀⠀⠀⠀⠀⠀⠀⠀⠀⠀⠀⠀⠀⠀⠀⠀⠀⠀⠀⠀⠀⠀⠀⠀⠀⠀⠀⠀⠀⠀⢸⣿⣿⣿⣿⣿⣿⣿⣿⣿⣿⣿⣿⣿⣿⣿⡏⣼⢻⣿⣿⣿⣷⡄⠀⠀⠀⠀⠀⠀⠀⠀⠀⠀⠀⠀⠀⠀⠀⠀⠀⠀⠀⠀⠀⠀⠀⠀⠀⠀⠀⠀⠀⠀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⠀⠀⠀⠀⠀⠀⠀⠀⠀⠀⠀⠀⠀⠀⠀⠀⠀⠀⠀⠀⠀⠀⠀⠀⠀⠀⠀⠀⠀⠀⠀⠀⠀⠀⠀⠀⠀⢸⣿⣿⣿⣿⣿⣿⣿⣿⣿⣿⣿⣿⣿⣿⡿⠀⠈⠘⣿⣿⣿⣿⡗⠀⠀⠀⠀⠀⠀⠀⠀⠀⠀⠀⠀⠀⠀⠀⠀⠀⠀⠀⠀⠀⠀⠀⠀⠀⠀⠀⠀⠀⠀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⠀⠀⠀⠀⠀⠀⠀⠀⠀⠀⠀⠀⠀⠀⠀⠀⠀⠀⠀⠀⠀⠀⠀⠀⠀⠀⠀⠀⠀⠀⠀⠀⠀⠀⠀⠀⠀⣾⣿⣿⣿⣿⣿⣿⣿⣿⣿⣿⣿⣿⣿⣿⣿⡀⠀⣠⣾⣿⣿⣿⡇⠀⠀⠀⠀⠀⠀⠀⠀⠀⠀⠀⠀⠀⠀⠀⠀⠀⠀⠀⠀⠀⠀⠀⠀⠀⠀⠀⠀⠀⠀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⠀⠀⠀⠀⠀⠀⠀⠀⠀⠀⠀⠀⠀⠀⠀⠀⠀⠀⠀⠀⠀⠀⠀⠀⠀⠀⠀⠀⠀⠀⠀⠀⠀⠀⠀⠀⢰⣿⣿⣿⣿⣿⣿⣿⣿⣿⣿⣿⣿⣿⣿⣿⣿⣧⣾⠛⣿⣿⣿⣿⠇⠀⠀⠀⠀⠀⠀⠀⠀⠀⠀⠀⠀⠀⠀⠀⠀⠀⠀⠀⠀⠀⠀⠀⠀⠀⠀⠀⠀⠀⠀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⠀⠀⠀⠀⠀⠀⠀⠀⠀⠀⠀⠀⠀⠀⠀⠀⠀⠀⠀⠀⠀⠀⠀⠀⠀⠀⠀⠀⠀⠀⠀⠀⠀⠀⠀⠀⣿⣿⣿⣿⣿⣿⣿⣿⣿⣿⣿⣿⣿⣿⣿⣿⣿⣿⡁⣼⣿⣿⣿⡿⠀⠀⠀⠀⠀⠀⠀⠀⠀⠀⠀⠀⠀⠀⠀⠀⠀⠀⠀⠀⠀⠀⠀⠀⠀⠀⠀⠀⠀⠀⠀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⠀⠀⠀⠀⠀⠀⠀⠀⠀⠀⠀⠀⠀⠀⠀⠀⠀⠀⠀⠀⠀⠀⠀⠀⠀⠀⠀⠀⠀⠀⠀⠀⠀⠀⠀⢠⣿⣿⣿⣿⣿⣿⣿⣿⣿⣿⣿⣿⣿⣿⣿⣿⣿⣿⣿⣿⣿⣿⡟⠁⠀⠀⠀⠀⠀⠀⠀⠀⠀⠀⠀⠀⠀⠀⠀⠀⠀⠀⠀⠀⠀⠀⠀⠀⠀⠀⠀⠀⠀⠀⠀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⠀⠀⠀⠀⠀⠀⠀⠀⠀⠀⠀⠀⠀⠀⠀⠀⠀⠀⠀⠀⠀⠀⠀⠀⠀⠀⠀⠀⠀⠀⠀⠀⠀⠀⠀⣸⣿⣿⣿⣿⣿⣿⣿⣿⣿⣿⣿⣿⣿⣿⣿⣿⣿⣿⣿⣿⠿⠋⠀⠀⠀⠀⠀⠀⠀⠀⠀⠀⠀⠀⠀⠀⠀⠀⠀⠀⠀⠀⠀⠀⠀⠀⠀⠀⠀⠀⠀⠀⠀⠀⠀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⠀⠀⠀⠀⠀⠀⠀⠀⠀⠀⠀⠀⠀⠀⠀⠀⠀⠀⠀⠀⠀⠀⠀⠀⠀⠀⠀⠀⠀⠀⠀⠀⠀⠀⠀⠀⠀⠀⠀⠀⠀⠀⠀⠀⠀⠀⠀⠀⠀⠀⠀⠀⣀⣠⣄⠀⠀⠀⠀⠀⠀⠀⠀⠀⠀⠀⠀⠀⠀⠀⠀⠀⠀⠀⠀⠀⠀⠀⠀⠀⠀⠀⠀⠀⠀⠀⠀⠀⠀⠀⠀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⠀⠀⠀⠀⠀⠀⠀⠀⠀⠀⠀⠀⠀⠀⠀⠀⠀⠀⠀⠀⠀⠀⠀⠀⠀⠀⠀⠀⠀⠀⠀⠀⠀⠀⠀⣤⣤⣄⣀⡀⠀⠀⠀⠀⠀⠀⠀⠀⢀⣠⣶⣿⣿⣿⣿⣇⠀⠀⠀⠀⠀⠀⠀⠀⠀⠀⠀⠀⠀⠀⠀⠀⠀⠀⠀⠀⠀⠀⠀⠀⠀⠀⠀⠀⠀⠀⠀⠀⠀⠀⠀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⠀⠀⠀⠀⠀⠀⠀⠀⠀⠀⠀⠀⠀⠀⠀⠀⠀⠀⠀⠀⠀⠀⠀⠀⠀⠀⠀⠀⠀⠀⠀⠀⠀⠀⠀⣿⣿⣿⣿⣿⣿⣶⣤⣤⣤⣤⣤⣶⣿⣿⣿⣿⣿⣿⣿⣿⡄⠀⠀⠀⠀⠀⠀⠀⠀⠀⠀⠀⠀⠀⠀⠀⠀⠀⠀⠀⠀⠀⠀⠀⠀⠀⠀⠀⠀⠀⠀⠀⠀⠀⠀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⠀⠀⠀⠀⠀⠀⠀⠀⠀⠀⠀⠀⠀⠀⠀⠀⠀⠀⠀⠀⠀⠀⠀⠀⠀⠀⠀⠀⠀⠀⠀⠀⠀⠀⠀⠸⣿⣿⠿⣿⣿⣿⣿⣿⣿⣿⣿⣿⣿⣿⣿⡻⠿⠏⠉⠉⠀⠀⠀⠀⠀⠀⠀⠀⠀⠀⠀⠀⠀⠀⠀⠀⠀⠀⠀⠀⠀⠀⠀⠀⠀⠀⠀⠀⠀⠀⠀⠀⠀⠀⠀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⠀⠀⠀⠀⠀⠀⠀⠀⠀⠀⠀⠀⠀⠀⠀⠀⠀⠀⠀⠀⠀⠀⠀⠀⠀⠀⠀⠀⠀⠀⠀⠀⠀⠀⠀⠀⠉⠀⣰⣿⣿⣿⣿⣿⣿⣿⣿⣿⣿⣿⣿⣿⣆⠀⠀⠀⠀⠀⠀⠀⠀⠀⠀⠀⠀⠀⠀⠀⠀⠀⠀⠀⠀⠀⠀⠀⠀⠀⠀⠀⠀⠀⠀⠀⠀⠀⠀⠀⠀⠀⠀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⠀⠀⠀⠀⠀⠀⠀⠀⠀⠀⠀⠀⠀⠀⠀⠀⠀⣠⣶⣶⣦⠀⣤⠀⠀⠀⠀⠀⠀⠀⠀⠀⠀⠀⠀⢀⣀⠀⣿⣿⣿⣿⣿⣿⣿⣿⣿⣿⣿⣿⣿⣿⣿⣿⣿⣧⣀⡀⠀⠀⠀⠀⠀⠀⠀⠀⠀⠀⠀⠀⠀⠀⠀⠀⠀⠀⠀⠀⠀⠀⠀⠀⠀⠀⠀⠀⠀⠀⠀⠀⠀</a:t>
            </a:r>
            <a:br/>
            <a:r>
              <a:t>⠀⠀⠀⠀⠀⠀⠀⠀⠀⠀⠀⠀⠀⠀⠀⠀⠀⢻⣿⣿⣿⣶⣿⣦⡀⠀⠀⠀⠀⠀⠀⠀⠀⠀⠀⢹⣿⣿⣿⣿⣿⣿⣿⣿⣿⣿⣿⣿⣿⣿⣿⣿⣿⣿⣿⣿⣿⡇⠀⠀⠀⠀⠀⠀⠀⠀⠀⠀⠀⠀⠀⠀⠀⠀⠀⠀⠀⠀⠀⠀⠀⠀⠀⠀⠀⠀⠀⠀⠀⠀⠀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⠀⠀⠀⠀⠀⠀⠀⠀⠀⠀⠀⠀⠀⠀⠀⠀⣠⣶⣿⣿⣿⣿⣿⣿⡿⠀⠀⠀⠀⠀⠀⠀⠀⠀⠀⠈⣹⣿⣿⣿⣿⣿⣿⣿⣿⣿⣿⣿⣿⣿⣿⣿⣿⣿⣿⣿⣿⣧⠀⠀⠀⠀⠀⠀⠀⠀⠀⠀⠀⠀⠀⠀⠀⠀⠀⠀⠀⠀⠀⠀⠀⠀⠀⠀⠀⠀⠀⠀⠀⠀⠀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⠀⠀⠀⠀⠀⠀⠀⠀⠀⠀⠀⠀⠀⠀⠀⠀⠈⣿⣿⣿⣿⣿⣿⣿⠁⠀⠀⠀⠀⠀⠀⠀⠀⠀⢠⣾⣿⣿⣿⣿⣿⣿⣿⣿⣿⣿⣿⣿⣿⣿⣿⣿⣿⣿⣿⣿⣿⣯⢧⠀⠀⠀⠀⠀⠀⠀⠀⠀⠀⠀⠀⠀⠀⠀⠀⠀⠀⠀⠀⠀⠀⠀⠀⠀⠀⠀⠀⠀⠀⠀⠀</a:t>
            </a:r>
            <a:br/>
            <a:r>
              <a:t>⠀⠀⠀⠀⠀⠀⠀⠀⠀⠀⠀⠀⠀⠀⠀⠀⠀⢸⣿⣿⣿⣿⣿⠟⠀⠀⠀⠀⠀⠀⠀⠀⠀⠀⣿⣿⣿⣿⣿⣿⣿⣿⣿⣿⣿⣿⣿⣿⣿⣿⣿⣿⣿⣿⣿⣿⣿⣿⡎⠆⠀⠀⠀⠀⠀⠀⠀⠀⠀⠀⠀⠀⠀⠀⠀⠀⠀⠀⠀⠀⠀⠀⠀⠀⠀⠀⠀⠀⠀⠀⠀</a:t>
            </a:r>
            <a:br/>
            <a:r>
              <a:t>⠀⠀⠀⠀⠀⠀⠀⠀⠀⠀⠀⠀⠀⠀⠀⠀⠀⢀⣙⣿⣟⡿⠋⠀⠀⠀⠀⠀⠀⠀⠀⠀⠀⢠⣿⣿⣿⣿⣿⣿⣿⣿⣿⣿⣿⣿⣿⣿⣿⣿⣿⣿⣿⣿⣿⣿⣿⣯⢷⠘⠀⠀⠀⠀⠀⠀⠀⠀⠀⠀⠀⠀⠀⠀⠀⠀⠀⠀⠀⠀⠀⠀⠀⠀⠀⠀⠀⠀⠀⠀⠀</a:t>
            </a:r>
            <a:br/>
            <a:r>
              <a:t>⠀⠀⠀⠀⠀⠀⠀⠀⠀⠀⠀⠀⠀⠘⠻⣾⣿⣿⣿⣿⣿⣿⣷⣶⣿⣿⣷⣦⣄⡀⠀⠀⠀⣾⣿⣿⣿⣿⢿⣿⣿⣿⣿⣿⣿⣿⣿⣿⣿⣿⣿⣿⣿⣿⣿⣿⣿⣿⠸⠀⠀⠀⠀⠀⠀⠀⠀⠀⠀⠀⠀⠀⠀⠀⠀⠀⠀⠀⠀⠀⠀⠀⠀⠀⠀⠀⠀⠀⠀⠀⠀</a:t>
            </a:r>
            <a:br/>
            <a:r>
              <a:t>⠀⠀⠀⠀⠀⠀⠀⠀⠀⠀⠀⠀⠀⠀⠀⠀⠈⠉⠙⠛⠛⠛⢻⣿⣿⣿⣿⣿⣿⣿⣿⣶⣾⣿⣿⣿⣿⢿⠈⣿⣿⣿⣿⣿⣿⣿⣿⣿⣿⣿⣿⣿⣿⣿⣿⣿⣿⣿⠀⠀⠀⠀⠀⠀⠀⠀⠀⠀⠀⠀⠀⠀⠀⠀⠀⠀⠀⠀⠀⠀⠀⠀⠀⠀⠀⠀⠀⠀⠀⠀⠀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⠀⠀⠀⠀⠀⠀⠀⠀⠀⠀⠀⠀⠀⠀⠀⠀⠀⠀⠀⠀⠀⠀⠀⠙⠿⠿⣿⣿⣿⣿⣿⣿⣿⣿⣿⣿⠋⢸⡇⢿⣿⣿⣿⣿⣿⣿⣿⣿⣿⣿⣿⣿⣿⣿⣿⣿⣿⡏⠀⠀⠀⠀⠀⠀⠀⠀⠀⠀⠀⠀⠀⠀⠀⠀⠀⠀⠀⠀⠀⠀⠀⠀⠀⠀⠀⠀⠀⠀⠀⠀⠀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⠀⠀⠀⠀⠀⠀⠀⠀⠀⠀⠀⠀⠀⠀⠀⠀⠀⠀⠀⠀⠀⠀⠀⠀⠀⠀⠀⠀⠉⠙⠛⠿⣿⡿⠟⠁⠀⢸⡇⢸⣿⣿⣿⣿⣿⣿⣿⣿⣿⣿⣿⣿⣿⣿⣿⣿⣿⣿⡄⠀⠀⠀⠀⠀⠀⠀⠀⠀⠀⠀⠀⠀⠀⠀⠀⠀⠀⠀⠀⠀⠀⠀⠀⠀⠀⠀⠀⠀⠀⠀⠀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⠀⠀⠀⠀⠀⠀⠀⠀⠀⠀⠀⠀⠀⠀⠀⠀⠀⠀⠀⠀⠀⠀⠀⠀⠀⠀⠀⠀⠀⠀⠀⠀⠀⠀⠀⠀⠀⢸⣧⣼⣿⣿⣿⣿⣿⣿⣿⣿⣿⣿⣿⣿⣿⣿⣿⣿⣿⣿⣿⣦⠀⠀⠀⠀⠀⠀⠀⠀⠀⠀⠀⠀⠀⠀⠀⠀⠀⠀⠀⠀⠀⠀⠀⠀⠀⠀⠀⠀⠀⠀⠀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⠀⠀⠀⠀⠀⠀⠀⠀⠀⠀⠀⠀⠀⠀⠀⠀⠀⠀⠀⠀⠀⠀⠀⠀⠀⠀⠀⠀⠀⠀⠀⠀⠀⠀⠀⠀⠀⠈⣿⣿⣿⣿⣿⣿⣿⣿⣿⣿⣿⣿⣿⣿⣿⡿⢹⠙⣿⣿⣿⣿⣷⡄⠀⠀⠀⠀⠀⠀⠀⠀⠀⠀⠀⠀⠀⠀⠀⠀⠀⠀⠀⠀⠀⠀⠀⠀⠀⠀⠀⠀⠀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⠀⠀⠀⠀⠀⠀⠀⠀⠀⠀⠀⠀⠀⠀⠀⠀⠀⠀⠀⠀⠀⠀⠀⠀⠀⠀⠀⠀⠀⠀⠀⠀⠀⠀⠀⠀⠀⠀⣿⣿⣿⣿⣿⣿⣿⣿⣿⣿⣿⣿⣿⣿⣿⠁⠘⠀⠘⣿⣿⣿⣿⣇⠀⠀⠀⠀⠀⠀⠀⠀⠀⠀⠀⠀⠀⠀⠀⠀⠀⠀⠀⠀⠀⠀⠀⠀⠀⠀⠀⠀⠀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⠀⠀⠀⠀⠀⠀⠀⠀⠀⠀⠀⠀⠀⠀⠀⠀⠀⠀⠀⠀⠀⠀⠀⠀⠀⠀⠀⠀⠀⠀⠀⠀⠀⠀⠀⠀⠀⢰⣿⣿⣿⣿⣿⣿⣿⣿⣿⣿⣿⣿⣿⣿⣿⡆⠀⠀⠀⢨⣿⣿⣿⡇⠀⠀⠀⠀⠀⠀⠀⠀⠀⠀⠀⠀⠀⠀⠀⠀⠀⠀⠀⠀⠀⠀⠀⠀⠀⠀⠀⠀⠀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⠀⠀⠀⠀⠀⠀⠀⠀⠀⠀⠀⠀⠀⠀⠀⠀⠀⠀⠀⠀⠀⠀⠀⠀⠀⠀⠀⠀⠀⠀⠀⠀⠀⠀⠀⠀⢀⣿⣿⣿⣿⣿⣿⣿⣿⣿⣿⣿⣿⣿⣿⣿⣿⣷⠀⠀⠀⢸⡿⣿⣿⡇⠀⠀⠀⠀⠀⠀⠀⠀⠀⠀⠀⠀⠀⠀⠀⠀⠀⠀⠀⠀⠀⠀⠀⠀⠀⠀⠀⠀⠀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⠀⠀⠀⠀⠀⠀⠀⠀⠀⠀⠀⠀⠀⠀⠀⠀⠀⠀⠀⠀⠀⠀⠀⠀⠀⠀⠀⠀⠀⠀⠀⠀⠀⠀⠀⠀⣾⣿⣿⣿⣿⣿⣿⣿⣿⣿⣿⣿⣿⣿⣿⣿⣿⣿⣇⠀⠀⠀⢰⣿⣿⠀⠀⠀⠀⠀⠀⠀⠀⠀⠀⠀⠀⠀⠀⠀⠀⠀⠀⠀⠀⠀⠀⠀⠀⠀⠀⠀⠀⠀⠀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⠀⠀⠀⠀⠀⠀⠀⠀⠀⠀⠀⠀⠀⠀⠀⠀⠀⠀⠀⠀⠀⠀⠀⠀⠀⠀⠀⠀⠀⠀⠀⠀⠀⠀⠀⢠⣿⣿⣿⣿⣿⣿⣿⣿⣿⣿⣿⣿⣿⣿⣿⣿⣿⣿⣿⡀⠀⣰⣿⡿⠃⠀⠀⠀⠀⠀⠀⠀⠀⠀⠀⠀⠀⠀⠀⠀⠀⠀⠀⠀⠀⠀⠀⠀⠀⠀⠀⠀⠀⠀⠀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⠀⠀⠀⠀⠀⠀⠀⠀⠀⠀⠀⠀⠀⠀⠀⠀⠀⠀⠀⠀⠀⠀⠀⠀⠀⠀⠀⠀⠀⠀⠀⠀⠀⠀⠀⣸⣿⣿⣿⣿⣿⣿⣿⣿⣿⣿⣿⣿⣿⣿⣿⣿⣿⣿⣿⣧⠜⠛⠉⠀⠀⠀⠀⠀⠀⠀⠀⠀⠀⠀⠀⠀⠀⠀⠀⠀⠀⠀⠀⠀⠀⠀⠀⠀⠀⠀⠀⠀⠀⠀⠀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⣿⣿⣿⣿⣿⣿⣿⣿⣿⣿⣿⣿⣿⣿⣿⣿⣿⣿⣿⣿⣿⣿⣿⣿⣿⣿⣿⣿⣿⣿⣿⣿⣿⣿⣿⣿⣿⣿⣿⣿⣿⣿⣿⣿⣿⣿⣿⣿⣿⣿⣿⣿⡿⠁⠀⠀⠀⠀⠉⠻⣿⣿⣿⣿⣿⣿⣿⣿⣿⣿⣿⣿⣿⣿⣿⣿⣿⣿⣿⣿⣿⣿⣿⣿⣿⣿⣿⣿⣿⣿⡇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⣿⣿⣿⣿⣿⣿⣿⣿⣿⣿⣿⣿⣿⣿⣿⣿⣿⣿⣿⣿⣿⣿⣿⣿⣿⣿⣿⣿⣿⣿⣿⣿⣿⣿⣿⣿⣿⣿⣿⣿⣿⣿⣿⣿⣿⣿⣿⣿⣿⣿⣿⣿⡇⠀⠀⠀⠀⠀⠀⠀⠀⠀⠀⠙⠿⠿⠛⠛⠻⠿⣿⣿⣿⣿⣿⣿⣿⣿⣿⣿⣿⣿⣿⣿⣿⣿⣿⣿⣿⣿⡇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⣿⣿⣿⣿⣿⣿⣿⣿⣿⣿⣿⣿⣿⣿⣿⣿⣿⣿⣿⣿⣿⣿⣿⣿⣿⣿⣿⣿⣿⣿⣿⣿⣿⣿⣿⣿⣿⣿⣿⣿⣿⣿⣿⣿⣿⣿⣿⣿⣿⣿⣿⣿⣿⡄⠀⠀⠀⠀⠀⠀⠀⠀⠀⠀⠀⠀⠀⠀⠀⠀⠈⠛⣿⣿⣿⣿⣿⣿⣿⣿⣿⣿⣿⣿⣿⣿⣿⣿⣿⣿⡇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⣿⣿⣿⣿⣿⣿⣿⣿⣿⣿⣿⣿⣿⣿⣿⣿⣿⣿⣿⣿⣿⣿⣿⣿⣿⣿⣿⣿⣿⣿⣿⣿⣿⣿⣿⣿⣿⣿⣿⣿⣿⣿⣿⣿⣿⣿⣿⣿⣿⣿⠿⠛⠉⠁⠀⠀⠀⠀⠀⠀⠀⠀⠀⠀⠀⠀⠀⠀⠀⠀⠀⠀⠈⢿⣿⣿⣿⣿⣿⣿⣿⣿⣿⣿⣿⣿⣿⣿⣿⣿⡇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⣿⣿⣿⣿⣿⣿⣿⣿⣿⣿⣿⣿⣿⣿⣿⣿⣿⣿⣿⣿⣿⣿⣿⣿⣿⣿⣿⣿⣿⣿⣿⣿⣿⣿⣿⣿⣿⣿⣿⣿⣿⣿⣿⣿⣿⣿⣿⡿⠋⠁⠀⠀⠀⠀⠀⠀⠀⠀⠀⠀⠀⠀⠀⠀⠀⠀⠀⠀⠀⠀⠀⠀⠀⠀⢿⣿⣿⣿⣿⣿⣿⣿⣿⣿⣿⣿⣿⣿⣿⣿⡇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⣿⣿⣿⣿⣿⣿⣿⣿⣿⣿⣿⣿⣿⣿⣿⣿⣿⣿⣿⣿⣿⣿⣿⣿⣿⣿⣿⣿⣿⣿⣿⣿⣿⣿⣿⣿⣿⣿⣿⣿⣿⣿⣷⣧⠀⠀⠀⠀⠀⠀⠀⠀⠀⠀⠀⠀⠀⠀⠀⠀⠀⠀⠀⠀⠀⠀⠀⠀⠀⠀⠀⠀⠀⠀⠀⠀⠀⠈⣿⣿⣿⣿⣿⣿⣿⣿⣿⣿⣿⣿⡇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⣿⣿⣿⣿⣿⣿⣿⣿⣿⣿⣿⣿⣿⣿⣿⣿⣿⣿⣿⣿⣿⣿⣿⣿⣿⣿⣿⣿⣿⣿⣿⣿⣿⣿⣿⣿⣿⣿⣿⣿⣿⣿⣿⣏⡄⠀⠀⠀⠀⠀⠀⠀⠀⠀⠀⠀⠀⠀⠀⠀⠀⠀⠀⠀⠀⠀⠀⠀⠀⠀⠀⠀⠀⠀⠀⠀⠀⠀⢻⣿⣿⣿⣿⣿⣿⣿⣿⣿⣿⣿⡇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⣿⣿⣿⣿⣿⣿⣿⣿⣿⣿⣿⣿⣿⣿⣿⣿⣿⣿⣿⣿⣿⣿⣿⣿⣿⣿⣿⣿⣿⣿⣿⣿⣿⣿⣿⣿⣿⣿⣿⣿⣿⣿⣿⣿⣿⣧⣤⡀⢀⠀⠀⠀⠀⠀⠀⠀⠀⠀⠀⠀⠀⠀⠀⠀⠀⠀⠀⠀⠀⠀⠀⠀⠀⠀⠀⠀⠀⠀⢸⣿⣿⣿⣿⣿⣿⣿⣿⣿⣿⣿⡇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⣿⣿⣿⣿⣿⣿⣿⣿⣿⣿⣿⣿⣿⣿⣿⣿⣿⣿⣿⣿⣿⣿⣿⣿⣿⣿⣿⣿⣿⣿⣿⣿⣿⣿⣿⣿⣿⣿⣿⣿⣿⣿⣿⣿⣿⣿⣿⣿⡞⠀⠀⠀⠀⠀⠀⠀⠀⠀⠀⠀⠀⠀⠀⠀⠀⠀⠀⠀⠀⠀⠀⠀⠀⠀⠀⠀⠀⠀⠸⣿⣿⣿⣿⣿⣿⣿⣿⣿⣿⣿⡇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⣿⣿⣿⣿⣿⣿⣿⣿⣿⣿⣿⣿⣿⣿⣿⣿⣿⣿⣿⣿⣿⣿⣿⣿⣿⣿⣿⣿⣿⣿⣿⣿⣿⣿⣿⣿⣿⣿⣿⣿⣿⣿⣿⣿⣿⣿⣿⣏⠀⠀⠀⠀⠀⠀⠀⠀⠀⠀⠀⠀⠀⠀⠀⠀⠀⠀⠀⠀⠀⠀⠀⠀⠀⠀⠀⠀⠀⠀⠀⣿⣿⣿⣿⣿⣿⣿⣿⣿⣿⣿⡇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⣿⣿⣿⣿⣿⣿⣿⣿⣿⣿⣿⣿⣿⣿⣿⣿⣿⣿⣿⣿⣿⣿⣿⣿⣿⣿⣿⣿⣿⣿⣿⣿⣿⣿⣿⣿⣿⣿⣿⣿⣿⣿⣿⣿⣿⣿⣿⣿⣿⣿⣧⡄⠀⠀⠀⠀⠀⠀⠀⠀⠀⠀⠀⠀⠀⠀⠀⠀⠀⠀⠀⠀⠀⠀⠀⠀⠀⠀⠀⣿⣿⣿⣿⣿⣿⣿⣿⣿⣿⣿⡇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⣿⣿⣿⣿⣿⣿⣿⣿⣿⣿⣿⣿⣿⣿⣿⣿⣿⣿⣿⣿⣿⣿⣿⣿⣿⣿⣿⣿⣿⣿⣿⣿⣿⢿⣿⣿⣿⣿⣿⣿⣿⣿⣿⣿⣿⣿⣿⣿⣿⣿⣿⣿⠀⠀⠀⠀⠀⡀⠀⠀⠀⠀⠀⠀⠀⠀⠀⠀⠀⠀⠀⠀⠀⠀⠀⠀⠀⠀⠀⣿⣿⣿⣿⣿⣿⣿⣿⣿⣿⣿⡇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⣿⣿⣿⣿⣿⣿⣿⣿⣿⣿⣿⣿⣿⣿⣿⣿⣿⣿⣿⣿⣿⣿⣿⣿⣿⣿⣿⣿⣿⣿⣿⣿⡿⠸⠛⠛⠛⠛⠿⣿⣿⣿⣿⣿⣿⣿⣿⣿⣿⣿⣿⣿⡀⠀⠀⠀⠀⠗⠀⠀⠀⠀⠀⠀⠀⠀⠀⠀⠀⠀⠀⠀⠀⠀⠀⠀⠀⠀⠀⣿⣿⣿⣿⣿⣿⣿⣿⣿⣿⣿⡇</a:t>
            </a:r>
            <a:br/>
            <a:r>
              <a:t>⣿⣿⣿⣿⣿⣿⣿⣿⣿⣿⣿⣿⣿⣿⣿⣿⣿⣿⣿⣿⣿⣿⣿⣿⣿⣿⣿⣿⡿⠛⠉⠀⠀⠀⠀⠀⠀⠀⠀⠘⣿⣿⣿⣿⣿⣿⣿⣿⣿⣿⣿⣿⣇⠀⠀⠀⠀⠀⠀⠀⠀⠀⠀⠀⠀⠀⠀⠀⠀⠀⠀⠀⠀⠀⠀⡀⠀⠀⠀⣿⣿⣿⣿⣿⣿⣿⣿⣿⣿⣿⡇</a:t>
            </a:r>
            <a:br/>
            <a:r>
              <a:t>⣿⣿⣿⣿⣿⣿⣿⣿⣿⣿⣿⣿⣿⣿⣿⣿⣿⣿⣿⣿⣿⣿⣿⣿⣿⣿⣿⣿⠃⠀⠀⠀⠀⠀⠀⠀⠀⠀⠀⠀⢻⣿⣿⣿⣿⣿⣿⣿⣿⣿⣿⣿⣿⡄⠀⠀⠀⠀⠀⠀⠀⠀⠀⠀⠀⠀⠀⠀⠀⠀⠀⠀⠀⠀⠀⢣⠀⠀⠀⢿⣿⣿⣿⣿⣿⣿⣿⣿⣿⣿⡇</a:t>
            </a:r>
            <a:br/>
            <a:r>
              <a:t>⣿⣿⣿⣿⣿⣿⣿⣿⣿⣿⣿⣿⣿⣿⣿⣿⣿⣿⣿⣿⣿⣿⣿⣿⣿⣿⣿⣟⠀⠀⠀⠀⠀⠀⠀⠀⠀⠀⠀⠀⢸⣿⣿⣿⣿⣿⣿⣿⣿⣿⣿⣿⣿⡇⠀⠀⠀⠀⠀⠀⠀⠀⠀⠀⠀⠀⠀⠀⠀⠀⠀⠀⠀⠀⣇⢸⣆⢸⣄⢸⣿⣿⣿⣿⣿⣿⣿⣿⣿⣿⡇</a:t>
            </a:r>
            <a:br/>
            <a:r>
              <a:t>⣿⣿⣿⣿⣿⣿⣿⣿⣿⣿⣿⣿⣿⣿⣿⣿⣿⣿⣿⣿⣿⣿⣿⣿⣿⣿⣿⣿⡄⠀⠀⠀⠀⠀⠀⠀⠀⠀⠀⠀⠘⢿⣿⣿⣿⣿⣿⣿⣿⣿⣿⣿⣿⠁⠀⠀⠀⠀⠀⠀⠀⠀⠀⠀⠀⠀⠀⠀⠀⠀⠀⠀⠀⠀⣿⣾⣿⣆⣿⣿⣿⣿⣿⣿⣿⣿⣿⣿⣿⣿⡇</a:t>
            </a:r>
            <a:br/>
            <a:r>
              <a:t>⣿⣿⣿⣿⣿⣿⣿⣿⣿⣿⣿⣿⣿⣿⣿⣿⣿⣿⣿⣿⣿⣿⣿⣿⣿⣿⣿⣿⣇⠀⠀⠀⠀⠀⠀⠀⠀⠀⠀⠀⠀⠈⠙⢿⣿⣿⣿⣿⠟⠛⠛⠿⠇⠀⠀⠀⠀⠀⠀⠀⠀⠀⠀⠀⠀⠀⠀⠀⠀⠀⠀⠀⣄⠀⢿⣿⣿⣿⣿⣿⣿⣿⣿⣿⣿⣿⣿⣿⣿⣿⡇</a:t>
            </a:r>
            <a:br/>
            <a:r>
              <a:t>⣿⣿⣿⣿⣿⣿⣿⣿⣿⣿⣿⣿⣿⣿⣿⣿⣿⣿⣿⣿⣿⣿⣿⣿⣿⣿⣿⣿⣿⣧⡀⠀⠀⠀⠀⠀⠀⠀⠀⠀⠀⠀⠀⠀⠙⣿⣿⣿⠀⠀⠀⠀⠀⠀⠀⠀⠀⠀⠀⠀⠀⠀⠀⠀⠀⠀⠀⠀⠀⠀⠀⠀⢸⡄⣴⣿⣿⣿⣿⣿⣿⣿⣿⣿⣿⣿⣿⣿⣿⣿⡇</a:t>
            </a:r>
            <a:br/>
            <a:r>
              <a:t>⣿⣿⣿⣿⣿⣿⣿⣿⣿⣿⣿⣿⣿⣿⣿⣿⣿⣿⣿⣿⣿⣿⣿⣿⣿⣿⣿⣿⣿⣿⣿⣶⣤⣀⣀⠀⠀⠀⠀⠀⠀⠀⠀⠀⠀⠈⢿⡿⠀⠀⠀⠀⠀⠀⠀⠀⠀⠀⠀⠀⠀⠀⠀⠀⠀⠀⠀⠀⠀⠀⠀⠀⠀⣿⣿⣿⣿⣿⣿⣿⣿⣿⣿⣿⣿⣿⣿⣿⣿⣿⡇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⣿⣿⣿⣿⣿⣿⣿⣿⣿⣿⣿⣿⣿⣿⣿⣿⣿⣿⣿⣿⣿⣿⣿⣿⣿⣿⣿⣿⣿⣿⣿⣿⣿⠀⠀⠀⠀⠀⠀⠀⠀⠀⠀⠀⠀⠀⠀⠀⠀⠀⠀⠀⠀⠀⠀⠀⠀⠀⠀⠀⠀⠀⠀⠀⠀⠀⠀⠀⠀⠀⠀⠀⠀⠀⢸⣿⡿⠟⠋⠉⢉⣽⣿⣿⣿⣿⣿⣿⣿⣿⡇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⣿⣿⣿⣿⣿⣿⣿⣿⣿⣿⣿⣿⣿⣿⣿⣿⣿⣿⣿⣿⣿⣿⣿⣿⣿⣿⣿⣿⣿⣿⣿⣿⡟⠀⠀⠀⠀⠀⠀⠀⠀⠀⠀⠀⠀⠀⠀⠀⠀⠀⠀⠀⠀⠀⠀⠀⠀⠀⠀⠀⠀⠀⠀⠀⠀⠀⠀⠀⠀⠀⠀⠀⠀⠀⠀⠁⠀⢀⣀⣠⣼⣿⣿⣿⣿⣿⣿⣿⣿⣿⡇</a:t>
            </a:r>
            <a:br/>
            <a:r>
              <a:t>⣿⣿⣿⣿⣿⣿⣿⣿⣿⣿⣿⣿⣿⣿⣿⣿⣿⣿⣿⣿⣿⣿⣿⣿⣿⣿⣿⣿⣿⣿⣿⣿⠇⠀⠀⠀⠀⠀⠀⠀⠀⠀⠀⠀⠀⠀⠀⠀⠀⠀⠀⢰⡀⠀⠀⠀⠀⠀⠀⠀⠀⠀⠀⠀⠀⠀⠀⠀⠀⠀⠀⠀⠀⠀⠀⠀⢸⣿⣿⣿⣿⣿⣿⣿⣿⣿⣿⣿⣿⣿⡇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⣿⣿⣿⣿⣿⣿⣿⣿⣿⣿⣿⣿⣿⣿⣿⣿⣿⣿⣿⣿⣿⣿⣿⣿⣿⣿⣿⣿⣿⣿⣿⣿⠀⠀⠀⠀⠀⠀⠀⠀⠀⠀⠀⠀⠀⠀⠀⠀⠀⠀⠀⣼⡇⠀⠀⠀⠀⠀⠀⠀⠀⠀⠀⠀⠀⠀⠀⠀⠀⠀⠀⠀⠀⠀⠀⠀⠸⣿⣿⣿⣿⣿⣿⣿⣿⣿⣿⣿⣿⣿⡇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⠀⠀⠀⠀⠀⠀⠀⠀⠀⠀⠀⠀⠀⠀⠀⠀⠀⠀⠀⠀⠀⠀⠀⠀⠀⠀⠀⠀⠀⠀⠀⠀⠀⠀⠀⣤⣤⣤⣄⣀⡀⠀⠀⠀⠀⠀⠀⠀⠀⠀⣀⣤⣶⣾⣿⣿⡄⠀⠀⠀⠀⠀⠀⠀⠀⠀⠀⠀⠀⠀⠀⠀⠀⠀⠀⠀⠀⠀⠀⠀⠀⠀⠀⠀⠀⠀⠀⠀⠀⠀⠀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⠀⠀⠀⠀⠀⠀⠀⠀⠀⠀⠀⠀⠀⠀⠀⠀⠀⠀⠀⠀⠀⠀⠀⠀⠀⠀⠀⠀⠀⠀⠀⠀⠀⠀⠀⣿⣿⣿⣿⣿⣿⣷⣦⣄⣠⣤⣄⣠⣴⣾⣿⣿⣿⣿⣿⣿⣧⠀⠀⠀⠀⠀⠀⠀⠀⠀⠀⠀⠀⠀⠀⠀⠀⠀⠀⠀⠀⠀⠀⠀⠀⠀⠀⠀⠀⠀⠀⠀⠀⠀⠀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⠀⠀⠀⠀⠀⠀⠀⠀⠀⠀⠀⠀⠀⠀⠀⠀⠀⠀⠀⠀⠀⠀⠀⠀⠀⠀⠀⠀⠀⠀⠀⠀⠀⠀⠀⢸⣿⣿⣿⢿⣿⣿⣿⣿⣿⣿⣿⣿⣿⣿⣿⡟⠿⣿⡟⠛⠋⠀⠀⠀⠀⠀⠀⠀⠀⠀⠀⠀⠀⠀⠀⠀⠀⠀⠀⠀⠀⠀⠀⠀⠀⠀⠀⠀⠀⠀⠀⠀⠀⠀⠀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⠀⠀⠀⠀⠀⠀⠀⠀⠀⠀⠀⠀⠀⠀⠀⠀⠀⠀⠀⠀⠀⠀⠀⠀⠀⠀⠀⠀⠀⠀⠀⠀⠀⠀⠀⠀⠈⠁⢠⣿⣿⣿⣿⣿⣿⣿⣿⣿⣿⣿⣿⣿⣦⠀⠀⠀⠀⠀⠀⠀⠀⠀⠀⠀⠀⠀⠀⠀⠀⠀⠀⠀⠀⠀⠀⠀⠀⠀⠀⠀⠀⠀⠀⠀⠀⠀⠀⠀⠀⠀⠀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⠀⠀⠀⠀⠀⠀⠀⠀⠀⠀⠀⠀⠀⠀⠀⠀⠀⠀⣠⡀⡀⠀⠀⠀⠀⠀⠀⠀⠀⠀⠀⠀⠀⠀⠀⠀⠀⢸⣿⣿⣿⣿⣿⣿⣿⣿⣿⣿⣿⣿⣿⣿⣿⣿⣷⠀⠀⠀⠀⠀⠀⠀⠀⠀⠀⠀⠀⠀⠀⠀⠀⠀⠀⠀⠀⠀⠀⠀⠀⠀⠀⠀⠀⠀⠀⠀⠀⠀⠀⠀⠀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⠀⠀⠀⠀⠀⠀⠀⠀⠀⠀⠀⠀⠀⠀⠀⠀⠀⣾⣿⣿⣿⣀⣶⡀⠀⠀⠀⠀⠀⠀⠀⠀⠀⠀⢀⣀⠀⢸⣿⣿⣿⣿⣿⣿⣿⣿⣿⣿⣿⣿⣿⣿⣿⣿⣿⡄⠀⠀⠀⠀⠀⠀⠀⠀⠀⠀⠀⠀⠀⠀⠀⠀⠀⠀⠀⠀⠀⠀⠀⠀⠀⠀⠀⠀⠀⠀⠀⠀⠀⠀⠀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⠀⠀⠀⠀⠀⠀⠀⠀⠀⠀⠀⠀⠀⠀⠀⠀⠀⠙⣿⣿⣿⣿⣿⣿⣦⠀⠀⠀⠀⠀⠀⠀⠀⠀⢹⣿⣿⣿⣿⣿⣿⣿⣿⣿⣿⣿⣿⣿⣿⣿⣿⣿⣿⣿⣿⣿⣿⣿⠀⠀⠀⠀⠀⠀⠀⠀⠀⠀⠀⠀⠀⠀⠀⠀⠀⠀⠀⠀⠀⠀⠀⠀⠀⠀⠀⠀⠀⠀⠀⠀⠀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⠀⠀⠀⠀⠀⠀⠀⠀⠀⠀⠀⠀⠀⠀⠀⠀⣴⣿⣿⣿⣿⣿⣿⣿⡟⠀⠀⠀⠀⠀⠀⠀⠀⠀⠈⠉⣰⣿⣿⣿⣿⣿⣿⣿⣿⣿⣿⣿⣿⣿⣿⣿⣿⣿⣿⣿⣿⡟⠀⠀⠀⠀⠀⠀⠀⠀⠀⠀⠀⠀⠀⠀⠀⠀⠀⠀⠀⠀⠀⠀⠀⠀⠀⠀⠀⠀⠀⠀⠀⠀⠀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⠀⠀⠀⠀⠀⠀⠀⠀⠀⠀⠀⠀⠀⠀⠀⠀⠈⣿⣿⣿⣿⣿⣿⣿⠁⠀⠀⠀⠀⠀⠀⠀⠀⠀⢀⣾⣿⣿⣿⣿⣿⣿⣿⣿⣿⣿⣿⣿⣿⣿⣿⣿⣿⣿⣿⣿⣿⣷⡀⠀⠀⠀⠀⠀⠀⠀⠀⠀⠀⠀⠀⠀⠀⠀⠀⠀⠀⠀⠀⠀⠀⠀⠀⠀⠀⠀⠀⠀⠀⠀⠀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⠀⠀⠀⠀⠀⠀⠀⠀⠀⠀⠀⠀⠀⠀⠀⠀⠀⢹⣿⣿⣿⣿⣿⠟⠀⠀⠀⠀⠀⠀⠀⠀⠀⢠⣿⣿⣿⣿⣿⣿⣿⣿⣿⣿⣿⣿⣿⣿⣿⣿⣿⣿⣿⣿⣿⣿⣇⢧⢣⠀⠀⠀⠀⠀⠀⠀⠀⠀⠀⠀⠀⠀⠀⠀⠀⠀⠀⠀⠀⠀⠀⠀⠀⠀⠀⠀⠀⠀⠀⠀⠀</a:t>
            </a:r>
            <a:br/>
            <a:r>
              <a:t>⠀⠀⠀⠀⠀⠀⠀⠀⠀⠀⠀⠀⠀⠀⠀⠀⠀⠀⢙⣿⣟⡻⠏⠀⠀⠀⠀⠀⠀⠀⠀⠀⠀⢠⣿⣿⣿⣿⣿⣿⣿⣿⣿⣿⣿⣿⣿⣿⣿⣿⣿⣿⣿⣿⣿⣿⣿⡈⡎⠀⠀⠀⠀⠀⠀⠀⠀⠀⠀⠀⠀⠀⠀⠀⠀⠀⠀⠀⠀⠀⠀⠀⠀⠀⠀⠀⠀⠀⠀⠀⠀</a:t>
            </a:r>
            <a:br/>
            <a:r>
              <a:t>⠀⠀⠀⠀⠀⠀⠀⠀⠀⠀⠀⠀⠀⠈⠻⣾⣿⣿⣿⣿⣿⣿⣷⣶⣿⣾⣷⣦⣄⡀⠀⠀⠀⣾⣿⣿⣿⣿⡏⣿⣿⣿⣿⣿⣿⣿⣿⣿⣿⣿⣿⣿⣿⣿⣿⣿⣿⡇⢡⠀⠀⠀⠀⠀⠀⠀⠀⠀⠀⠀⠀⠀⠀⠀⠀⠀⠀⠀⠀⠀⠀⠀⠀⠀⠀⠀⠀⠀⠀⠀⠀</a:t>
            </a:r>
            <a:br/>
            <a:r>
              <a:t>⠀⠀⠀⠀⠀⠀⠀⠀⠀⠀⠀⠀⠀⠀⠀⠀⠈⠉⠙⠛⠛⠛⢻⣿⣿⣿⣿⣿⣿⣿⣷⣦⣼⣿⣿⣿⣿⠏⣧⢻⣿⣿⣿⣿⣿⣿⣿⣿⣿⣿⣿⣿⣿⣿⣿⣿⣿⡇⠈⠀⠀⠀⠀⠀⠀⠀⠀⠀⠀⠀⠀⠀⠀⠀⠀⠀⠀⠀⠀⠀⠀⠀⠀⠀⠀⠀⠀⠀⠀⠀⠀</a:t>
            </a:r>
            <a:br/>
            <a:r>
              <a:t>⠀⠀⠀⠀⠀⠀⠀⠀⠀⠀⠀⠀⠀⠀⠀⠀⠀⠀⠀⠀⠀⠀⠀⠙⠿⢿⣿⣿⣿⣿⣿⣿⣿⣿⣿⣿⠋⠀⣿⣸⣿⣿⣿⣿⣿⣿⣿⣿⣿⣿⣿⣿⣿⣿⣿⣿⣿⡁⠀⠀⠀⠀⠀⠀⠀⠀⠀⠀⠀⠀⠀⠀⠀⠀⠀⠀⠀⠀⠀⠀⠀⠀⠀⠀⠀⠀⠀⠀⠀⠀⠀</a:t>
            </a:r>
            <a:br/>
            <a:r>
              <a:t>⠀⠀⠀⠀⠀⠀⠀⠀⠀⠀⠀⠀⠀⠀⠀⠀⠀⠀⠀⠀⠀⠀⠀⠀⠀⠀⠀⠈⠉⠛⠻⢿⣿⣿⠟⠁⠀⠀⣿⢿⣿⣿⣿⣿⣿⣿⣿⣿⣿⣿⣿⣿⣿⣿⣿⣿⣿⣷⣄⠀⠀⠀⠀⠀⠀⠀⠀⠀⠀⠀⠀⠀⠀⠀⠀⠀⠀⠀⠀⠀⠀⠀⠀⠀⠀⠀⠀⠀⠀⠀⠀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⠀⠀⠀⠀⠀⠀⠀⠀⠀⠀⠀⠀⠀⠀⠀⠀⠀⠀⠀⠀⠀⠀⠀⠀⠀⠀⠀⠀⠀⠀⠀⠀⠀⠀⠀⠀⠀⠀⣿⣼⣿⣿⣿⣿⣿⣿⣿⣿⣿⣿⣿⣿⣿⣿⣿⣿⣿⣿⣿⣦⡀⠀⠀⠀⠀⠀⠀⠀⠀⠀⠀⠀⠀⠀⠀⠀⠀⠀⠀⠀⠀⠀⠀⠀⠀⠀⠀⠀⠀⠀⠀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⠀⠀⠀⠀⠀⠀⠀⠀⠀⠀⠀⠀⠀⠀⠀⠀⠀⠀⠀⠀⠀⠀⠀⠀⠀⠀⠀⠀⠀⠀⠀⠀⠀⠀⠀⠀⠀⠀⣿⣿⣿⣿⣿⣿⣿⣿⣿⣿⣿⣿⣿⣿⣿⣿⢻⠉⢿⣿⣿⣿⣿⣦⠀⠀⠀⠀⠀⠀⠀⠀⠀⠀⠀⠀⠀⠀⠀⠀⠀⠀⠀⠀⠀⠀⠀⠀⠀⠀⠀⠀⠀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⠀⠀⠀⠀⠀⠀⠀⠀⠀⠀⠀⠀⠀⠀⠀⠀⠀⠀⠀⠀⠀⠀⠀⠀⠀⠀⠀⠀⠀⠀⠀⠀⠀⠀⠀⠀⠀⠀⣿⣿⣿⣿⣿⣿⣿⣿⣿⣿⣿⣿⣿⣿⣿⠁⠀⠀⠀⢻⣿⣿⣿⣿⠄⠀⠀⠀⠀⠀⠀⠀⠀⠀⠀⠀⠀⠀⠀⠀⠀⠀⠀⠀⠀⠀⠀⠀⠀⠀⠀⠀⠀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⠀⠀⠀⠀⠀⠀⠀⠀⠀⠀⠀⠀⠀⠀⠀⠀⠀⠀⠀⠀⠀⠀⠀⠀⠀⠀⠀⠀⠀⠀⠀⠀⠀⠀⠀⠀⠀⢀⣿⣿⣿⣿⣿⣿⣿⣿⣿⣿⣿⣿⣿⣿⣿⡇⠀⠀⠀⠀⠉⢹⣿⣿⡇⠀⠀⠀⠀⠀⠀⠀⠀⠀⠀⠀⠀⠀⠀⠀⠀⠀⠀⠀⠀⠀⠀⠀⠀⠀⠀⠀⠀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⠀⠀⠀⠀⠀⠀⠀⠀⠀⠀⠀⠀⠀⠀⠀⠀⠀⠀⠀⠀⠀⠀⠀⠀⠀⠀⠀⠀⠀⠀⠀⠀⠀⠀⠀⠀⠀⣾⣿⣿⣿⣿⣿⣿⣿⣿⣿⣿⣿⣿⣿⣿⣿⣿⡄⠀⠀⠀⠀⠸⣿⣿⡇⠀⠀⠀⠀⠀⠀⠀⠀⠀⠀⠀⠀⠀⠀⠀⠀⠀⠀⠀⠀⠀⠀⠀⠀⠀⠀⠀⠀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⠀⠀⠀⠀⠀⠀⠀⠀⠀⠀⠀⠀⠀⠀⠀⠀⠀⠀⠀⠀⠀⠀⠀⠀⠀⠀⠀⠀⠀⠀⠀⠀⠀⠀⠀⠀⣸⣿⣿⣿⣿⣿⣿⣿⣿⣿⣿⣿⣿⣿⣿⣿⣿⣿⣷⠀⠀⠀⠀⠀⣻⣿⠇⠀⠀⠀⠀⠀⠀⠀⠀⠀⠀⠀⠀⠀⠀⠀⠀⠀⠀⠀⠀⠀⠀⠀⠀⠀⠀⠀⠀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⠀⠀⠀⠀⠀⠀⠀⠀⠀⠀⠀⠀⠀⠀⠀⠀⠀⠀⠀⠀⠀⠀⠀⠀⠀⠀⠀⠀⠀⠀⠀⠀⠀⠀⠀⢀⣿⣿⣿⣿⣿⣿⣿⣿⣿⣿⣿⣿⣿⣿⣿⣿⣿⣿⣿⡆⠀⠀⢀⣠⣿⠏⠀⠀⠀⠀⠀⠀⠀⠀⠀⠀⠀⠀⠀⠀⠀⠀⠀⠀⠀⠀⠀⠀⠀⠀⠀⠀⠀⠀⠀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⠀⠀⠀⠀⠀⠀⠀⠀⠀⠀⠀⠀⠀⠀⠀⠀⠀⠀⠀⠀⠀⠀⠀⠀⠀⠀⠀⠀⠀⠀⠀⠀⠀⠀⠀⢸⣿⣿⣿⣿⣿⣿⣿⣿⣿⣿⣿⣿⣿⣿⣿⣿⣿⣿⣿⣿⡀⠀⠉⠉⠁⠀⠀⠀⠀⠀⠀⠀⠀⠀⠀⠀⠀⠀⠀⠀⠀⠀⠀⠀⠀⠀⠀⠀⠀⠀⠀⠀⠀⠀⠀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⠀⠀⠀⠀⠀⠀⠀⠀⠀⠀⠀⠀⠀⠀⠀⠀⠀⠀⠀⠀⠀⠀⠀⠀⠀⠀⠀⠀⠀⠀⠀⠀⠀⠀⠀⢠⣶⣶⣦⣤⣄⡀⠀⠀⠀⠀⠀⠀⠀⠀⠀⠀⠀⢀⣀⣤⣤⠀⠀⠀⠀⠀⠀⠀⠀⠀⠀⠀⠀⠀⠀⠀⠀⠀⠀⠀⠀⠀⠀⠀⠀⠀⠀⠀⠀⠀⠀⠀⠀⠀⠀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⠀⠀⠀⠀⠀⠀⠀⠀⠀⠀⠀⠀⠀⠀⠀⠀⠀⠀⠀⠀⠀⠀⠀⠀⠀⠀⠀⠀⠀⠀⠀⠀⠀⠀⠀⢸⣿⣿⣿⣿⣿⣿⣷⣶⣄⡀⣀⣀⢀⣀⣤⣶⣿⣿⣿⣿⣿⠀⠀⠀⠀⠀⠀⠀⠀⠀⠀⠀⠀⠀⠀⠀⠀⠀⠀⠀⠀⠀⠀⠀⠀⠀⠀⠀⠀⠀⠀⠀⠀⠀⠀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⠀⠀⠀⠀⠀⠀⠀⠀⠀⠀⠀⠀⠀⠀⠀⠀⠀⠀⠀⠀⠀⠀⠀⠀⠀⠀⠀⠀⠀⠀⠀⠀⠀⠀⠀⠀⠀⠀⠉⣰⣿⣿⣿⣿⣿⣿⣿⣿⣿⣿⣿⣿⣷⡈⠙⠃⠀⠀⠀⠀⠀⠀⠀⠀⠀⠀⠀⠀⠀⠀⠀⠀⠀⠀⠀⠀⠀⠀⠀⠀⠀⠀⠀⠀⠀⠀⠀⠀⠀⠀⠀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⠀⠀⠀⠀⠀⠀⠀⠀⠀⠀⠀⠀⠀⠀⠀⠀⠀⠀⣰⡀⡀⠀⠀⠀⠀⠀⠀⠀⠀⠀⠀⠀⠀⠀⠀⠀⢸⣿⣿⣿⣿⣿⣿⣿⣿⣿⣿⣿⣿⣿⣿⣿⣿⣿⡄⠀⠀⠀⠀⠀⠀⠀⠀⠀⠀⠀⠀⠀⠀⠀⠀⠀⠀⠀⠀⠀⠀⠀⠀⠀⠀⠀⠀⠀⠀⠀⠀⠀⠀⠀⠀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⠀⠀⠀⠀⠀⠀⠀⠀⠀⠀⠀⠀⠀⠀⠀⠀⠀⣼⣿⣿⣿⡀⣠⠀⠀⠀⠀⠀⠀⠀⠀⠀⠀⠀⠀⠀⢸⣿⣿⣿⣿⣿⣿⣿⣿⣿⣿⣿⣿⣿⣿⣿⣿⣿⡇⠀⠀⠀⠀⠀⠀⠀⠀⠀⠀⠀⠀⠀⠀⠀⠀⠀⠀⠀⠀⠀⠀⠀⠀⠀⠀⠀⠀⠀⠀⠀⠀⠀⠀⠀⠀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⠀⠀⠀⠀⠀⠀⠀⠀⠀⠀⠀⠀⠀⠀⠀⠀⠀⠀⣿⣿⣿⣿⣿⣷⣆⠀⠀⠀⠀⠀⠀⠀⠀⠀⠀⠀⣿⢿⣿⣿⣿⣿⣿⣿⣿⣿⣿⣿⣿⣿⣿⣿⣿⣿⣿⠀⠀⠀⠀⠀⠀⠀⠀⠀⠀⠀⠀⠀⠀⠀⠀⠀⠀⠀⠀⠀⠀⠀⠀⠀⠀⠀⠀⠀⠀⠀⠀⠀⠀⠀⠀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⠀⠀⠀⠀⠀⠀⠀⠀⠀⠀⠀⠀⠀⠀⠀⢀⣠⣴⣿⣿⣿⣿⣿⣿⣿⠀⠀⠀⠀⠀⠀⠀⢰⣿⣿⣶⣿⣾⣿⣿⣿⣿⣿⣿⣿⣿⣿⣿⣿⣿⣿⣿⣿⣿⣿⣦⣶⣿⠀⠀⠀⠀⠀⠀⠀⠀⠀⠀⠀⠀⠀⠀⠀⠀⠀⠀⠀⠀⠀⠀⠀⠀⠀⠀⠀⠀⠀⠀⠀⠀⠀</a:t>
            </a:r>
            <a:br/>
            <a:r>
              <a:t>⠀⠀⠀⠀⠀⠀⠀⠀⠀⠀⠀⠀⠀⠀⠀⠈⢻⣿⣿⣿⣿⣿⣿⣿⡏⠀⠀⠀⠀⠀⠀⠀⠈⠋⠁⠀⣿⣿⣿⣿⣿⣿⣿⣿⣿⣿⣿⣿⣿⣿⣿⣿⣿⣿⣿⣏⠙⠻⠀⠀⠀⠀⠀⠀⠀⠀⠀⠀⠀⠀⠀⠀⠀⠀⠀⠀⠀⠀⠀⠀⠀⠀⠀⠀⠀⠀⠀⠀⠀⠀⠀</a:t>
            </a:r>
            <a:br/>
            <a:r>
              <a:t>⠀⠀⠀⠀⠀⠀⠀⠀⠀⠀⠀⠀⠀⠀⠀⠀⠘⣿⣿⣿⣿⣿⣿⣿⠃⠀⠀⠀⠀⠀⠀⠀⠀⠀⢀⣴⣿⣿⣿⣿⣿⣿⣿⣿⣿⣿⣿⣿⣿⣿⣿⣿⣿⣿⣿⣿⠀⠀⠀⠀⠀⠀⠀⠀⠀⠀⠀⠀⠀⠀⠀⠀⠀⠀⠀⠀⠀⠀⠀⠀⠀⠀⠀⠀⠀⠀⠀⠀⠀⠀⠀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⠀⠀⠀⠀⠀⠀⠀⠀⠀⠀⠀⠀⠀⠀⠀⠀⠀⢿⣿⣿⣿⣿⣿⠏⠀⠀⠀⠀⠀⠀⠀⠀⠀⢠⣿⣿⣿⣿⣿⣿⣿⣿⣿⣿⣿⣿⣿⣿⣿⣿⣿⣿⣿⣿⣿⣿⡇⠀⠀⠀⠀⠀⠀⠀⠀⠀⠀⠀⠀⠀⠀⠀⠀⠀⠀⠀⠀⠀⠀⠀⠀⠀⠀⠀⠀⠀⠀⠀⠀⠀⠀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⠀⠀⠀⠀⠀⠀⠀⠀⠀⠀⠀⠀⠀⠀⡀⠀⠀⠈⣻⣿⣟⠛⠟⠀⠀⠀⠀⠀⠀⠀⠀⠀⠀⢨⣿⣿⣿⣿⣿⣿⣿⣿⣿⣿⣿⣿⣿⣿⣿⣿⣿⣿⣿⣿⣿⣿⣧⠀⠀⠀⠀⠀⠀⠀⠀⠀⠀⠀⠀⠀⠀⠀⠀⠀⠀⠀⠀⠀⠀⠀⠀⠀⠀⠀⠀⠀⠀⠀⠀⠀⠀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⠀⠀⠀⠀⠀⠀⠀⠀⠀⠀⠀⠀⠀⠈⠻⢾⣿⣿⣿⣿⣿⣿⣷⣶⣿⣶⣶⣤⣀⠀⠀⠀⢀⣾⣿⣿⣿⣿⣿⣿⣿⣿⣿⣿⣿⣿⣿⣿⣿⣿⣿⣿⣿⣿⣿⣿⡿⡀⠀⠀⠀⠀⠀⠀⠀⠀⠀⠀⠀⠀⠀⠀⠀⠀⠀⠀⠀⠀⠀⠀⠀⠀⠀⠀⠀⠀⠀⠀⠀⠀⠀</a:t>
            </a:r>
            <a:br/>
            <a:r>
              <a:t>⠀⠀⠀⠀⠀⠀⠀⠀⠀⠀⠀⠀⠀⠀⠀⠀⠈⠉⠙⠛⠛⠛⢻⣿⣿⣿⣿⣿⣿⣿⣶⣤⣼⣿⣿⣿⣿⢿⣿⣿⣿⣿⣿⣿⣿⣿⣿⣿⣿⣿⣿⣿⣿⣿⣿⣿⡇⠀⠀⠀⠀⠀⠀⠀⠀⠀⠀⠀⠀⠀⠀⠀⠀⠀⠀⠀⠀⠀⠀⠀⠀⠀⠀⠀⠀⠀⠀⠀⠀⠀⠀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⠀⠀⠀⠀⠀⠀⠀⠀⠀⠀⠀⠀⠀⠀⠀⠀⠀⠀⠀⠀⠀⠀⠀⠹⠿⣿⣿⣿⣿⣿⣿⣿⣿⣿⣿⣿⣏⣀⣿⣿⣿⣿⣿⣿⣿⣿⣿⣿⣿⣿⣿⣿⣿⣿⣿⣿⡇⠀⠀⠀⠀⠀⠀⠀⠀⠀⠀⠀⠀⠀⠀⠀⠀⠀⠀⠀⠀⠀⠀⠀⠀⠀⠀⠀⠀⠀⠀⠀⠀⠀⠀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⠀⠀⠀⠀⠀⠀⠀⠀⠀⠀⠀⠀⠀⠀⠀⠀⠀⠀⠀⠀⠀⠀⠀⠀⠀⠀⠀⠉⠙⠻⠿⣿⣿⣿⡿⠋⠻⠿⠋⣿⣿⣿⣿⣿⣿⣿⣿⣿⣿⣿⣿⣿⣿⣿⣿⣿⣿⣶⣄⠀⠀⠀⠀⠀⠀⠀⠀⠀⠀⠀⠀⠀⠀⠀⠀⠀⠀⠀⠀⠀⠀⠀⠀⠀⠀⠀⠀⠀⠀⠀⠀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⠀⠀⠀⠀⠀⠀⠀⠀⠀⠀⠀⠀⠀⠀⠀⠀⠀⠀⠀⠀⠀⠀⠀⠀⠀⠀⠀⠀⠀⠀⠀⠀⠉⠁⠀⠀⠀⠀⠀⣿⣿⣿⣿⣿⣿⣿⣿⣿⣿⣿⣿⣿⣿⣿⣿⣿⣿⣿⣿⣷⣤⡀⠀⠀⠀⠀⠀⠀⠀⠀⠀⠀⠀⠀⠀⠀⠀⠀⠀⠀⠀⠀⠀⠀⠀⠀⠀⠀⠀⠀⠀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⠀⠀⠀⠀⠀⠀⠀⠀⠀⠀⠀⠀⠀⠀⠀⠀⠀⠀⠀⠀⠀⠀⠀⠀⠀⠀⠀⠀⠀⠀⠀⠀⠀⠀⠀⠀⠀⠀⢸⣿⣿⣿⣿⣿⣿⣿⣿⣿⣿⣿⣿⣿⣿⡿⠉⡏⠻⣿⣿⣿⣿⣿⡆⠀⠀⠀⠀⠀⠀⠀⠀⠀⠀⠀⠀⠀⠀⠀⠀⠀⠀⠀⠀⠀⠀⠀⠀⠀⠀⠀⠀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⠀⠀⠀⠀⠀⠀⠀⠀⠀⠀⠀⠀⠀⠀⠀⠀⠀⠀⠀⠀⠀⠀⠀⠀⠀⠀⠀⠀⠀⠀⠀⠀⠀⠀⠀⠀⠀⠀⢸⣿⣿⣿⣿⣿⣿⣿⣿⣿⣿⣿⣿⣿⣿⡁⠀⠁⠀⠈⢻⣿⣿⣿⣿⣷⣄⡀⠀⠀⠀⠀⠀⠀⠀⠀⠀⠀⠀⠀⠀⠀⠀⠀⠀⠀⠀⠀⠀⠀⠀⠀⠀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⠀⠀⠀⠀⠀⠀⠀⠀⠀⠀⠀⠀⠀⠀⠀⠀⠀⠀⠀⠀⠀⠀⠀⠀⠀⠀⠀⠀⠀⠀⠀⠀⠀⠀⠀⠀⠀⠀⣸⣿⣿⣿⣿⣿⣿⣿⣿⣿⣿⣿⣿⣿⣿⣧⠀⠀⠀⠀⠀⠉⠉⣿⣿⣿⣿⣿⠧⠀⠀⠀⠀⠀⠀⠀⠀⠀⠀⠀⠀⠀⠀⠀⠀⠀⠀⠀⠀⠀⠀⠀⠀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⠀⠀⠀⠀⠀⠀⠀⠀⠀⠀⠀⠀⠀⠀⠀⠀⠀⠀⠀⠀⠀⠀⠀⠀⠀⠀⠀⠀⠀⠀⠀⠀⠀⠀⠀⠀⠀⢠⣿⣿⣿⣿⣿⣿⣿⣿⣿⣿⣿⣿⣿⣿⣿⣿⡆⠀⠀⠀⠀⠀⠀⢹⣿⣿⣿⣿⡇⠀⠀⠀⠀⠀⠀⠀⠀⠀⠀⠀⠀⠀⠀⠀⠀⠀⠀⠀⠀⠀⠀⠀⠀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⠀⠀⠀⠀⠀⠀⠀⠀⠀⠀⠀⠀⠀⠀⠀⠀⠀⠀⠀⠀⠀⠀⠀⠀⠀⠀⠀⠀⠀⠀⠀⠀⠀⠀⠀⠀⢠⣿⣿⣿⣿⣿⣿⣿⣿⣿⣿⣿⣿⣿⣿⣿⣿⣿⣿⡄⠀⠀⠀⠀⠀⠀⢻⣿⣿⣿⡿⠀⠀⠀⠀⠀⠀⠀⠀⠀⠀⠀⠀⠀⠀⠀⠀⠀⠀⠀⠀⠀⠀⠀⠀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⠀⠀⠀⠀⠀⠀⠀⠀⠀⠀⠀⠀⠀⠀⠀⠀⠀⠀⠀⠀⠀⠀⠀⠀⠀⠀⠀⠀⠀⠀⠀⠀⠀⠀⠀⠀⣾⣿⣿⣿⣿⣿⣿⣿⣿⣿⣿⣿⣿⣿⣿⣿⣿⣿⣿⣷⡀⠀⠀⠀⠀⠀⠛⠛⠋⠁⠀⠀⠀⠀⠀⠀⠀⠀⠀⠀⠀⠀⠀⠀⠀⠀⠀⠀⠀⠀⠀⠀⠀⠀⠀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⠀⠀⠀⠀⠀⠀⠀⠀⠀⠀⠀⠀⠀⠀⠀⠀⠀⠀⠀⠀⠀⠀⠀⠀⠀⠀⠀⠀⠀⠀⠀⠀⠀⠀⠀⠀⣴⣶⣶⣦⣤⣀⡀⠀⠀⠀⠀⠀⠀⠀⠀⠀⠀⠀⠀⢀⣀⡀⠀⠀⠀⠀⠀⠀⠀⠀⠀⠀⠀⠀⠀⠀⠀⠀⠀⠀⠀⠀⠀⠀⠀⠀⠀⠀⠀⠀⠀⠀⠀⠀⠀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⠀⠀⠀⠀⠀⠀⠀⠀⠀⠀⠀⠀⠀⠀⠀⠀⠀⠀⠀⠀⠀⠀⠀⠀⠀⠀⠀⠀⠀⠀⠀⠀⠀⠀⠀⢀⣿⣿⣿⣿⣿⣿⣿⣶⣤⣀⢀⣀⠀⢀⣠⣤⣶⣾⣿⣿⣿⠁⠀⠀⠀⠀⠀⠀⠀⠀⠀⠀⠀⠀⠀⠀⠀⠀⠀⠀⠀⠀⠀⠀⠀⠀⠀⠀⠀⠀⠀⠀⠀⠀⠀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⠀⠀⠀⠀⠀⠀⠀⠀⠀⠀⠀⠀⠀⠀⠀⠀⠀⠀⠀⠀⠀⠀⠀⠀⠀⠀⠀⠀⠀⠀⠀⠀⠀⠀⠀⠀⠀⠀⠈⣹⣿⣿⣿⣿⣿⣿⣿⣿⣿⣿⣿⣿⣿⣝⠛⠋⠀⠀⠀⠀⠀⠀⠀⠀⠀⠀⠀⠀⠀⠀⠀⠀⠀⠀⠀⠀⠀⠀⠀⠀⠀⠀⠀⠀⠀⠀⠀⠀⠀⠀⠀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⠀⠀⠀⠀⠀⠀⠀⠀⠀⠀⠀⠀⠀⠀⠀⠀⠀⠀⠀⠀⠀⠀⠀⠀⠀⠀⠀⠀⠀⠀⠀⠀⠀⠀⠀⠀⢀⣿⣿⣿⣿⣿⣿⣿⣿⣿⣿⣿⣿⣿⣿⣿⣿⣏⠀⠀⠀⠀⠀⠀⠀⠀⠀⠀⠀⠀⠀⠀⠀⠀⠀⠀⠀⠀⠀⠀⠀⠀⠀⠀⠀⠀⠀⠀⠀⠀⠀⠀⠀⠀⠀</a:t>
            </a:r>
            <a:br/>
            <a:r>
              <a:t>⠀⠀⠀⠀⠀⠀⠀⠀⠀⠀⠀⠀⠀⠀⠀⠀⠀⡀⣰⣦⣦⠀⠀⠀⠀⠀⠀⠀⠀⠀⠀⠀⠀⠀⠀⠀⢸⣿⣿⣿⣿⣿⣿⣿⣿⣿⣿⣿⣿⣿⣿⣿⡏⣿⠀⠀⠀⠀⠀⠀⠀⠀⠀⠀⠀⠀⠀⠀⠀⠀⠀⠀⠀⠀⠀⠀⠀⠀⠀⠀⠀⠀⠀⠀⠀⠀⠀⠀⠀⠀⠀</a:t>
            </a:r>
            <a:br/>
            <a:r>
              <a:t>⠀⠀⠀⠀⠀⠀⠀⠀⠀⠀⠀⠀⠀⠀⠀⠀⠀⠀⢹⣿⣿⣤⣴⠀⠀⠀⠀⠀⠀⠀⠀⠀⠀⠀⠀⠀⣿⣿⣿⣿⣿⣿⣿⣿⣿⣿⣿⣿⣿⣿⣿⣿⡇⢻⡇⠀⠀⠀⠀⠀⠀⠀⠀⠀⠀⠀⠀⠀⠀⠀⠀⠀⠀⠀⠀⠀⠀⠀⠀⠀⠀⠀⠀⠀⠀⠀⠀⠀⠀⠀⠀</a:t>
            </a:r>
            <a:br/>
            <a:r>
              <a:t>⠀⠀⠀⠀⠀⠀⠀⠀⠀⠀⠀⠀⠀⠀⠀⠀⠀⠀⣼⣿⣿⣿⣿⣤⣦⠀⠀⠀⠀⠀⠀⠀⠀⠀⠀⢀⣿⢿⣿⣿⣿⣿⣿⣿⣿⣿⣿⣿⣿⣿⣿⣿⣷⠘⣧⠀⠀⠀⠀⠀⠀⠀⠀⠀⠀⠀⠀⠀⠀⠀⠀⠀⠀⠀⠀⠀⠀⠀⠀⠀⠀⠀⠀⠀⠀⠀⠀⠀⠀⠀⠀</a:t>
            </a:r>
            <a:br/>
            <a:r>
              <a:t>⠀⠀⠀⠀⠀⠀⠀⠀⠀⠀⠀⠀⠀⠀⠀⠠⠄⣿⣿⣿⣿⣿⣿⣿⣿⠀⠀⠀⠀⠀⠀⠀⣸⣿⣷⣾⣿⣾⣿⣿⣿⣿⣿⣿⣿⣿⣿⣿⣿⣿⣿⣿⣿⣦⣿⣶⣾⣷⠀⠀⠀⠀⠀⠀⠀⠀⠀⠀⠀⠀⠀⠀⠀⠀⠀⠀⠀⠀⠀⠀⠀⠀⠀⠀⠀⠀⠀⠀⠀⠀⠀</a:t>
            </a:r>
            <a:br/>
            <a:r>
              <a:t>⠀⠀⠀⠀⠀⠀⠀⠀⠀⠀⠀⠀⠀⠀⠀⠀⢰⣿⣿⣿⣿⣿⣿⣿⡏⠀⠀⠀⠀⠀⠀⠀⠛⠋⠁⢹⣧⣿⣿⣿⣿⣿⣿⣿⣿⣿⣿⣿⣿⣿⣿⣿⣿⣿⣿⣏⠙⠛⠀⠀⠀⠀⠀⠀⠀⠀⠀⠀⠀⠀⠀⠀⠀⠀⠀⠀⠀⠀⠀⠀⠀⠀⠀⠀⠀⠀⠀⠀⠀⠀⠀</a:t>
            </a:r>
            <a:br/>
            <a:r>
              <a:t>⠀⠀⠀⠀⠀⠀⠀⠀⠀⠀⠀⠀⠀⠀⠀⠀⠘⣿⣿⣿⣿⣿⣿⣿⠃⠀⠀⠀⠀⠀⠀⠀⠀⠀⢀⣼⣿⣿⣿⣿⣿⣿⣿⣿⣿⣿⣿⣿⣿⣿⣿⣿⣿⣿⣿⣿⠀⠀⠀⠀⠀⠀⠀⠀⠀⠀⠀⠀⠀⠀⠀⠀⠀⠀⠀⠀⠀⠀⠀⠀⠀⠀⠀⠀⠀⠀⠀⠀⠀⠀⠀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⠀⠀⠀⠀⠀⠀⠀⠀⠀⠀⠀⠀⠀⠀⠀⠀⠀⢿⣿⣿⣿⣿⣿⡏⠀⠀⠀⠀⠀⠀⠀⠀⠀⢠⣾⣿⣿⣿⣿⣿⣿⣿⣿⣿⣿⣿⣿⣿⣿⣿⣿⣿⣿⣿⣿⣿⡇⠀⠀⠀⠀⠀⠀⠀⠀⠀⠀⠀⠀⠀⠀⠀⠀⠀⠀⠀⠀⠀⠀⠀⠀⠀⠀⠀⠀⠀⠀⠀⠀⠀⠀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⠀⠀⠀⠀⠀⠀⠀⠀⠀⠀⠀⠀⠀⠀⡀⠀⠀⠈⢻⣿⡟⠛⠛⠀⠀⠀⠀⠀⠀⠀⠀⠀⠀⢸⣿⣿⣿⣿⣿⣿⣿⣿⣿⣿⣿⣿⣿⣿⣿⣿⣿⣿⣿⣿⣿⣿⣷⠀⠀⠀⠀⠀⠀⠀⠀⠀⠀⠀⠀⠀⠀⠀⠀⠀⠀⠀⠀⠀⠀⠀⠀⠀⠀⠀⠀⠀⠀⠀⠀⠀⠀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⠀⠀⠀⠀⠀⠀⠀⠀⠀⠀⠀⠀⠀⠈⠻⢾⣿⣿⣿⣿⣿⣿⣷⣶⣿⣶⣶⣤⣀⠀⠀⠀⠀⣾⣿⣿⣿⣿⣿⣿⣿⣿⣿⣿⣿⣿⣿⣿⣿⣿⣿⣿⣿⣿⣿⡿⣿⠀⠀⠀⠀⠀⠀⠀⠀⠀⠀⠀⠀⠀⠀⠀⠀⠀⠀⠀⠀⠀⠀⠀⠀⠀⠀⠀⠀⠀⠀⠀⠀⠀⠀</a:t>
            </a:r>
            <a:br/>
            <a:r>
              <a:t>⠀⠀⠀⠀⠀⠀⠀⠀⠀⠀⠀⠀⠀⠀⠀⠀⠈⠉⠙⠛⠛⠛⢻⣿⣿⣿⣿⣿⣿⣿⣶⣤⣼⣿⣿⣿⣿⡟⠿⣿⣿⣿⣿⣿⣿⣿⣿⣿⣿⣿⣿⣿⣿⣿⣿⣧⣿⡆⠀⠀⠀⠀⠀⠀⠀⠀⠀⠀⠀⠀⠀⠀⠀⠀⠀⠀⠀⠀⠀⠀⠀⠀⠀⠀⠀⠀⠀⠀⠀⠀⠀</a:t>
            </a:r>
            <a:br/>
            <a:r>
              <a:t>⠀⠀⠀⠀⠀⠀⠀⠀⠀⠀⠀⠀⠀⠀⠀⠀⠀⠀⠀⠀⠀⠀⠀⠹⠿⣿⣿⣿⣿⣿⣿⣿⣿⣿⣿⣿⣿⣧⣶⣿⣿⣿⣿⣿⣿⣿⣿⣿⣿⣿⣿⣿⣿⣿⣿⣧⣿⡇⠀⠀⠀⠀⠀⠀⠀⠀⠀⠀⠀⠀⠀⠀⠀⠀⠀⠀⠀⠀⠀⠀⠀⠀⠀⠀⠀⠀⠀⠀⠀⠀⠀</a:t>
            </a:r>
            <a:br/>
            <a:r>
              <a:t>⠀⠀⠀⠀⠀⠀⠀⠀⠀⠀⠀⠀⠀⠀⠀⠀⠀⠀⠀⠀⠀⠀⠀⠀⠀⠀⠀⠉⠙⠻⢿⣿⣿⣿⡿⠿⠋⠙⣆⢸⣿⣿⣿⣿⣿⣿⣿⣿⣿⣿⣿⣿⣿⣿⣿⣿⣿⣷⣤⡄⠀⠀⠀⠀⠀⠀⠀⠀⠀⠀⠀⠀⠀⠀⠀⠀⠀⠀⠀⠀⠀⠀⠀⠀⠀⠀⠀⠀⠀⠀⠀</a:t>
            </a:r>
            <a:br/>
            <a:r>
              <a:t>⠀⠀⠀⠀⠀⠀⠀⠀⠀⠀⠀⠀⠀⠀⠀⠀⠀⠀⠀⠀⠀⠀⠀⠀⠀⠀⠀⠀⠀⠀⠀⠈⠉⠉⠀⠀⠀⠀⠘⣾⣿⣿⣿⣿⣿⣿⣿⣿⣿⣿⣿⣿⣿⡿⣿⣿⣿⣿⣿⣿⣦⣄⠀⠀⠀⠀⠀⠀⠀⠀⠀⠀⠀⠀⠀⠀⠀⠀⠀⠀⠀⠀⠀⠀⠀⠀⠀⠀⠀⠀⠀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⠀⠀⠀⠀⠀⠀⠀⠀⠀⠀⠀⠀⠀⠀⠀⠀⠀⠀⠀⠀⠀⠀⠀⠀⠀⠀⠀⠀⠀⠀⠀⠀⠀⠀⠀⠀⠀⠀⢰⣿⣿⣿⣿⣿⣿⣿⣿⣿⣿⣿⣿⣿⣿⡇⠁⠈⠻⢿⣿⣿⣿⣿⣿⡀⠀⠀⠀⠀⠀⠀⠀⠀⠀⠀⠀⠀⠀⠀⠀⠀⠀⠀⠀⠀⠀⠀⠀⠀⠀⠀⠀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⠀⠀⠀⠀⠀⠀⠀⠀⠀⠀⠀⠀⠀⠀⠀⠀⠀⠀⠀⠀⠀⠀⠀⠀⠀⠀⠀⠀⠀⠀⠀⠀⠀⠀⠀⠀⠀⠀⠸⣿⣿⣿⣿⣿⣿⣿⣿⣿⣿⣿⣿⣿⣿⡇⠀⠀⠀⠀⠹⢿⣿⣿⣿⣿⣷⣶⣤⣀⠀⠀⠀⠀⠀⠀⠀⠀⠀⠀⠀⠀⠀⠀⠀⠀⠀⠀⠀⠀⠀⠀⠀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⠀⠀⠀⠀⠀⠀⠀⠀⠀⠀⠀⠀⠀⠀⠀⠀⠀⠀⠀⠀⠀⠀⠀⠀⠀⠀⠀⠀⠀⠀⠀⠀⠀⠀⠀⠀⠀⠀⢰⣿⣿⣿⣿⣿⣿⣿⣿⣿⣿⣿⣿⣿⣿⣧⠀⠀⠀⠀⠀⠀⠉⢹⣿⣿⣿⣿⣷⡉⠀⠀⠀⠀⠀⠀⠀⠀⠀⠀⠀⠀⠀⠀⠀⠀⠀⠀⠀⠀⠀⠀⠀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⠀⠀⠀⠀⠀⠀⠀⠀⠀⠀⠀⠀⠀⠀⠀⠀⠀⠀⠀⠀⠀⠀⠀⠀⠀⠀⠀⠀⠀⠀⠀⠀⠀⠀⠀⠀⠀⢀⣿⣿⣿⣿⣿⣿⣿⣿⣿⣿⣿⣿⣿⣿⣿⣿⣇⠀⠀⠀⠀⠀⠀⠀⢻⣿⣿⣿⣿⣷⡀⠀⠀⠀⠀⠀⠀⠀⠀⠀⠀⠀⠀⠀⠀⠀⠀⠀⠀⠀⠀⠀⠀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⠀⠀⠀⠀⠀⠀⠀⠀⠀⠀⠀⠀⠀⠀⠀⠀⠀⠀⠀⠀⠀⠀⠀⠀⠀⠀⠀⠀⠀⠀⠀⠀⠀⠀⠀⠀⢀⣾⣿⣿⣿⣿⣿⣿⣿⣿⣿⣿⣿⣿⣿⣿⣿⣿⣿⡆⠀⠀⠀⠀⠀⠀⠀⣹⣿⣿⡿⠛⠃⠀⠀⠀⠀⠀⠀⠀⠀⠀⠀⠀⠀⠀⠀⠀⠀⠀⠀⠀⠀⠀⠀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⠀⠀⠀⠀⠀⠀⠀⠀⠀⠀⠀⠀⠀⠀⠀⠀⠀⠀⠀⠀⠀⠀⠀⠀⠀⠀⠀⠀⠀⠀⠀⠀⠀⠀⠀⠀⠀⣰⣷⣶⣦⣤⣀⠀⠀⠀⠀⠀⠀⠀⠀⠀⠀⠀⠀⠀⠀⠀⠀⠀⠀⠀⠀⠀⠀⠀⠀⠀⠀⠀⠀⠀⠀⠀⠀⠀⠀⠀⠀⠀⠀⠀⠀⠀⠀⠀⠀⠀⠀⠀⠀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⠀⠀⠀⠀⠀⠀⠀⠀⠀⠀⠀⠀⠀⠀⠀⠀⠀⠀⠀⠀⠀⠀⠀⠀⠀⠀⠀⠀⠀⠀⠀⠀⠀⠀⠀⠀⢰⣿⣿⣿⣿⣿⣿⣿⣶⣄⡀⠀⠀⠀⢀⣀⣤⣤⣶⣶⣶⠀⠀⠀⠀⠀⠀⠀⠀⠀⠀⠀⠀⠀⠀⠀⠀⠀⠀⠀⠀⠀⠀⠀⠀⠀⠀⠀⠀⠀⠀⠀⠀⠀⠀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⠀⠀⠀⠀⠀⠀⠀⠀⠀⠀⠀⠀⠀⠀⠀⠀⠀⠀⠀⠀⠀⠀⠀⠀⠀⠀⠀⠀⠀⠀⠀⠀⠀⠀⠀⠀⠿⡿⠿⢿⣿⣿⣿⣿⣿⣿⣿⣿⣿⣿⣿⣿⣿⣿⣿⣿⠁⠀⠀⠀⠀⠀⠀⠀⠀⠀⠀⠀⠀⠀⠀⠀⠀⠀⠀⠀⠀⠀⠀⠀⠀⠀⠀⠀⠀⠀⠀⠀⠀⠀⠀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⠀⠀⠀⠀⠀⠀⠀⠀⠀⠀⠀⠀⠀⠀⠀⠀⠀⠀⠀⠀⠀⠀⠀⠀⠀⠀⠀⠀⠀⠀⠀⠀⠀⠀⠀⠀⠀⣿⣿⣿⣿⣿⣿⣿⣿⣿⣿⣿⣿⣿⣿⣿⣿⠿⠁⠀⠀⠀⠀⠀⠀⠀⠀⠀⠀⠀⠀⠀⠀⠀⠀⠀⠀⠀⠀⠀⠀⠀⠀⠀⠀⠀⠀⠀⠀⠀⠀⠀⠀⠀⠀</a:t>
            </a:r>
            <a:br/>
            <a:r>
              <a:t>⠀⠀⠀⠀⠀⠀⠀⠀⠀⠀⠀⠀⠀⠀⠀⠀⠀⠀⠀⠀⠀⢀⡀⠀⠀⠀⠀⠀⠀⠀⠀⠀⠀⠀⠀⠀⢸⣿⣿⣿⣿⣿⣿⣿⣿⣿⣿⣿⣿⣿⣿⡏⢿⡄⠀⠀⠀⠀⠀⠀⠀⠀⠀⠀⠀⠀⠀⠀⠀⠀⠀⠀⠀⠀⠀⠀⠀⠀⠀⠀⠀⠀⠀⠀⠀⠀⠀⠀⠀⠀⠀</a:t>
            </a:r>
            <a:br/>
            <a:r>
              <a:t>⠀⠀⠀⠀⠀⠀⠀⠀⠀⠀⠀⠀⠀⠀⠀⠀⠀⠀⢰⣿⣴⣿⡏⠀⠀⠀⠀⠀⠀⠀⠀⠀⠀⠀⠀⠀⣾⣿⣿⣿⣿⣿⣿⣿⣿⣿⣿⣿⣿⣿⣿⠃⢸⡇⠀⠀⠀⠀⠀⠀⠀⠀⠀⠀⠀⠀⠀⠀⠀⠀⠀⠀⠀⠀⠀⠀⠀⠀⠀⠀⠀⠀⠀⠀⠀⠀⠀⠀⠀⠀⠀</a:t>
            </a:r>
            <a:br/>
            <a:r>
              <a:t>⠀⠀⠀⠀⠀⠀⠀⠀⠀⠀⠀⠀⠀⠀⠀⠀⠀⣤⣿⣿⣿⣿⡇⣠⣴⠀⠀⠀⠀⠀⠀⠀⠀⠀⠀⢀⣿⣿⣿⣿⣿⣿⣿⣿⣿⣿⣿⣿⣿⣿⣿⣤⣌⣿⠀⠀⠀⠀⠀⠀⠀⠀⠀⠀⠀⠀⠀⠀⠀⠀⠀⠀⠀⠀⠀⠀⠀⠀⠀⠀⠀⠀⠀⠀⠀⠀⠀⠀⠀⠀⠀</a:t>
            </a:r>
            <a:br/>
            <a:r>
              <a:t>⠀⠀⠀⠀⠀⠀⠀⠀⠀⠀⠀⠀⠀⠀⠀⠀⢀⣿⣿⣿⣿⣿⣷⣿⣿⠀⠀⠀⠀⠀⠀⠀⣸⣿⣶⣼⣿⣿⣿⣿⣿⣿⣿⣿⣿⣿⣿⣿⣿⣿⣿⣿⣿⣿⣶⣿⡇⠀⠀⠀⠀⠀⠀⠀⠀⠀⠀⠀⠀⠀⠀⠀⠀⠀⠀⠀⠀⠀⠀⠀⠀⠀⠀⠀⠀⠀⠀⠀⠀⠀⠀</a:t>
            </a:r>
            <a:br/>
            <a:r>
              <a:t>⠀⠀⠀⠀⠀⠀⠀⠀⠀⠀⠀⠀⠀⠀⠀⠀⢸⣿⣿⣿⣿⣿⣿⣿⡏⠀⠀⠀⠀⠀⠀⠀⠛⠛⢉⡿⣿⣿⣿⣿⣿⣿⣿⣿⣿⣿⣿⣿⣿⣿⣿⣿⣿⣿⣿⠉⠃⠀⠀⠀⠀⠀⠀⠀⠀⠀⠀⠀⠀⠀⠀⠀⠀⠀⠀⠀⠀⠀⠀⠀⠀⠀⠀⠀⠀⠀⠀⠀⠀⠀⠀</a:t>
            </a:r>
            <a:br/>
            <a:r>
              <a:t>⠀⠀⠀⠀⠀⠀⠀⠀⠀⠀⠀⠀⠀⠀⠀⠀⠈⣿⣿⣿⣿⣿⣿⣿⠀⠀⠀⠀⠀⠀⠀⠀⠀⠀⣼⣷⣿⣿⣿⣿⣿⣿⣿⣿⣿⣿⣿⣿⣿⣿⣿⣿⣿⣿⣿⣇⠀⠀⠀⠀⠀⠀⠀⠀⠀⠀⠀⠀⠀⠀⠀⠀⠀⠀⠀⠀⠀⠀⠀⠀⠀⠀⠀⠀⠀⠀⠀⠀⠀⠀⠀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⠀⠀⠀⠀⠀⠀⠀⠀⠀⠀⠀⠀⠀⠀⠀⠀⠀⢿⣿⣿⣿⣿⣿⡟⠀⠀⠀⠀⠀⠀⠀⠀⠀⢰⣿⣿⣿⣿⣿⣿⣿⣿⣿⣿⣿⣿⣿⣿⣿⣿⣿⣿⣿⣿⣿⣿⡄⠀⠀⠀⠀⠀⠀⠀⠀⠀⠀⠀⠀⠀⠀⠀⠀⠀⠀⠀⠀⠀⠀⠀⠀⠀⠀⠀⠀⠀⠀⠀⠀⠀⠀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⠀⠀⠀⠀⠀⠀⠀⠀⠀⠀⠀⠀⠀⠀⡀⠀⠀⠈⣙⣿⣟⡋⠉⠁⠀⠀⠀⠀⠀⠀⠀⠀⠀⣾⣿⣿⣿⣿⣿⣿⣿⣿⣿⣿⣿⣿⣿⣿⣿⣿⣿⣿⣿⣿⣿⣿⣧⠀⠀⠀⠀⠀⠀⠀⠀⠀⠀⠀⠀⠀⠀⠀⠀⠀⠀⠀⠀⠀⠀⠀⠀⠀⠀⠀⠀⠀⠀⠀⠀⠀⠀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⠀⠀⠀⠀⠀⠀⠀⠀⠀⠀⠀⠀⠀⠈⠻⢶⣿⣿⣿⣿⣿⣿⣷⣦⣾⣶⣶⣦⣀⠀⠀⠀⠀⣿⣿⣿⣿⣿⣿⣿⣿⣿⣿⣿⣿⣿⣿⣿⣿⣿⣿⣿⣿⣿⣿⣿⢻⡄⠀⠀⠀⠀⠀⠀⠀⠀⠀⠀⠀⠀⠀⠀⠀⠀⠀⠀⠀⠀⠀⠀⠀⠀⠀⠀⠀⠀⠀⠀⠀⠀⠀</a:t>
            </a:r>
            <a:br/>
            <a:r>
              <a:t>⠀⠀⠀⠀⠀⠀⠀⠀⠀⠀⠀⠀⠀⠀⠀⠀⠈⠉⠙⠛⠛⠛⢻⣿⣿⣿⣿⣿⣿⣿⣶⣤⣼⣿⣿⣿⣿⣿⣿⣿⣿⣿⣿⣿⣿⣿⣿⣿⣿⣿⣿⣿⣿⣿⣿⣿⠘⣇⠀⠀⠀⠀⠀⠀⠀⠀⠀⠀⠀⠀⠀⠀⠀⠀⠀⠀⠀⠀⠀⠀⠀⠀⠀⠀⠀⠀⠀⠀⠀⠀⠀</a:t>
            </a:r>
            <a:br/>
            <a:r>
              <a:t>⠀⠀⠀⠀⠀⠀⠀⠀⠀⠀⠀⠀⠀⠀⠀⠀⠀⠀⠀⠀⠀⠀⠀⠹⠿⣿⣿⣿⣿⣿⣿⣿⣿⣿⣿⣿⡟⢻⣿⣿⣿⣿⣿⣿⣿⣿⣿⣿⣿⣿⣿⣿⣿⣿⣿⣿⡀⣿⠀⢀⠀⠀⠀⠀⠀⠀⠀⠀⠀⠀⠀⠀⠀⠀⠀⠀⠀⠀⠀⠀⠀⠀⠀⠀⠀⠀⠀⠀⠀⠀⠀</a:t>
            </a:r>
            <a:br/>
            <a:r>
              <a:t>⠀⠀⠀⠀⠀⠀⠀⠀⠀⠀⠀⠀⠀⠀⠀⠀⠀⠀⠀⠀⠀⠀⠀⠀⠀⠀⠀⠉⠙⠻⢿⣿⣿⣿⣿⠋⠀⠀⢿⡿⣿⣿⣿⣿⣿⣿⣿⣿⣿⣿⣿⣿⣿⣿⣿⣿⣿⣿⣷⣿⡇⠀⠀⠀⠀⠀⠀⠀⠀⠀⠀⠀⠀⠀⠀⠀⠀⠀⠀⠀⠀⠀⠀⠀⠀⠀⠀⠀⠀⠀⠀</a:t>
            </a:r>
            <a:br/>
            <a:r>
              <a:t>⠀⠀⠀⠀⠀⠀⠀⠀⠀⠀⠀⠀⠀⠀⠀⠀⠀⠀⠀⠀⠀⠀⠀⠀⠀⠀⠀⠀⠀⠀⠀⠈⠉⠉⠱⠀⠀⠀⠀⢡⣿⣿⣿⣿⣿⣿⣿⣿⣿⣿⣿⣿⣯⠛⠿⣿⣿⣿⣿⣿⣷⣦⣄⠀⠀⠀⠀⠀⠀⠀⠀⠀⠀⠀⠀⠀⠀⠀⠀⠀⠀⠀⠀⠀⠀⠀⠀⠀⠀⠀⠀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⠀⠀⠀⠀⠀⠀⠀⠀⠀⠀⠀⠀⠀⠀⠀⠀⠀⠀⠀⠀⠀⠀⠀⠀⠀⠀⠀⠀⠀⠀⠀⠀⠀⠀⠀⠀⠀⠀⠀⣿⣿⣿⣿⣿⣿⣿⣿⣿⣿⣿⣿⣿⣿⡇⠀⠈⠙⠿⣿⣿⣿⣿⣿⣧⣄⣀⣀⠀⠀⠀⠀⠀⠀⠀⠀⠀⠀⠀⠀⠀⠀⠀⠀⠀⠀⠀⠀⠀⠀⠀⠀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⠀⠀⠀⠀⠀⠀⠀⠀⠀⠀⠀⠀⠀⠀⠀⠀⠀⠀⠀⠀⠀⠀⠀⠀⠀⠀⠀⠀⠀⠀⠀⠀⠀⠀⠀⠀⠀⠀⠀⣿⣿⣿⣿⣿⣿⣿⣿⣿⣿⣿⣿⣿⣿⡇⠀⠀⠀⠀⠈⠻⢿⣿⣿⣿⣿⣿⣿⣟⠛⠂⠀⠀⠀⠀⠀⠀⠀⠀⠀⠀⠀⠀⠀⠀⠀⠀⠀⠀⠀⠀⠀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⠀⠀⠀⠀⠀⠀⠀⠀⠀⠀⠀⠀⠀⠀⠀⠀⠀⠀⠀⠀⠀⠀⠀⠀⠀⠀⠀⠀⠀⠀⠀⠀⠀⠀⠀⠀⠀⠀⢰⣿⣿⣿⣿⣿⣿⣿⣿⣿⣿⣿⣿⣿⣿⣧⠀⠀⠀⠀⠀⠀⠀⠀⠸⣿⣿⣿⣿⣿⣧⡀⠀⠀⠀⠀⠀⠀⠀⠀⠀⠀⠀⠀⠀⠀⠀⠀⠀⠀⠀⠀⠀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⠀⠀⠀⠀⠀⠀⠀⠀⠀⠀⠀⠀⠀⠀⠀⠀⠀⠀⠀⠀⠀⠀⠀⠀⠀⠀⠀⠀⠀⠀⠀⠀⠀⠀⠀⠀⠀⢀⣾⣿⣿⣿⣿⣿⣿⣿⣿⣿⣿⣿⣿⣿⣿⣿⣇⠀⠀⠀⠀⠀⠀⠀⠀⠙⢿⣿⣿⡻⣯⢿⠀⠀⠀⠀⠀⠀⠀⠀⠀⠀⠀⠀⠀⠀⠀⠀⠀⠀⠀⠀⠀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⠀⠀⠀⠀⠀⠀⠀⠀⠀⠀⠀⠀⠀⠀⠀⠀⠀⠀⠀⠀⠀⠀⠀⠀⠀⠀⠀⠀⠀⠀⠀⠀⠀⠀⠀⠀⠀⣾⣿⣿⣿⣿⣿⣿⣿⣿⣿⣿⣿⣿⣿⣿⣿⣿⣿⣆⠀⠀⠀⠀⠀⠀⠀⠀⠀⠛⠛⠃⠉⠀⠀⠀⠀⠀⠀⠀⠀⠀⠀⠀⠀⠀⠀⠀⠀⠀⠀⠀⠀⠀⠀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⠀⠀⠀⠀⠀⠀⠀⠀⠀⠀⠀⠀⠀⠀⠀⠀⠀⠀⠀⠀⠀⠀⠀⠀⠀⠀⠀⠀⠀⠀⠀⠀⠀⠀⠀⠀⠀⢀⣾⣶⣶⣤⣄⡀⠀⠀⠀⠀⠀⠀⠀⠀⠀⠀⠀⠀⠀⠀⠀⠀⠀⠀⠀⠀⠀⠀⠀⠀⠀⠀⠀⠀⠀⠀⠀⠀⠀⠀⠀⠀⠀⠀⠀⠀⠀⠀⠀⠀⠀⠀⠀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⠀⠀⠀⠀⠀⠀⠀⠀⠀⠀⠀⠀⠀⠀⠀⠀⠀⠀⠀⠀⠀⠀⠀⠀⠀⠀⠀⠀⠀⠀⠀⠀⠀⠀⠀⠀⢀⣾⣿⣿⣿⣿⣿⣿⣷⣤⡀⠀⠀⠀⢀⣀⣤⣤⣤⣤⡤⠀⠀⠀⠀⠀⠀⠀⠀⠀⠀⠀⠀⠀⠀⠀⠀⠀⠀⠀⠀⠀⠀⠀⠀⠀⠀⠀⠀⠀⠀⠀⠀⠀⠀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⠀⠀⠀⠀⠀⠀⠀⠀⠀⠀⠀⠀⠀⠀⠀⠀⠀⠀⠀⠀⠀⠀⠀⠀⠀⠀⠀⠀⠀⠀⠀⠀⠀⠀⠀⠀⠿⠿⠿⠿⣿⣿⣿⣿⣿⣿⣿⣿⣿⣿⣿⣿⣿⣿⣿⣿⠀⠀⠀⠀⠀⠀⠀⠀⠀⠀⠀⠀⠀⠀⠀⠀⠀⠀⠀⠀⠀⠀⠀⠀⠀⠀⠀⠀⠀⠀⠀⠀⠀⠀⠀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⠀⠀⠀⠀⠀⠀⠀⠀⠀⠀⠀⠀⠀⠀⠀⠀⠀⠀⠀⠀⠀⠀⠀⠀⠀⠀⠀⠀⠀⠀⠀⠀⠀⠀⠀⠀⠀⣿⣿⣿⣿⣿⣿⣿⣿⣿⣿⣿⣿⣿⣿⣿⣿⠿⠁⠀⠀⠀⠀⠀⠀⠀⠀⠀⠀⠀⠀⠀⠀⠀⠀⠀⠀⠀⠀⠀⠀⠀⠀⠀⠀⠀⠀⠀⠀⠀⠀⠀⠀⠀⠀</a:t>
            </a:r>
            <a:br/>
            <a:r>
              <a:t>⠀⠀⠀⠀⠀⠀⠀⠀⠀⠀⠀⠀⠀⠀⠀⠀⠀⠀⢀⡀⠀⣶⡄⠀⠀⠀⠀⠀⠀⠀⠀⠀⠀⠀⠀⠀⢸⣿⣿⣿⣿⣿⣿⣿⣿⣿⣿⣿⣿⣿⣿⡟⣿⠀⠀⠀⠀⠀⠀⠀⠀⠀⠀⠀⠀⠀⠀⠀⠀⠀⠀⠀⠀⠀⠀⠀⠀⠀⠀⠀⠀⠀⠀⠀⠀⠀⠀⠀⠀⠀⠀</a:t>
            </a:r>
            <a:br/>
            <a:r>
              <a:t>⠀⠀⠀⠀⠀⠀⠀⠀⠀⠀⠀⠀⠀⠀⠀⠀⠀⠀⣼⣷⣼⣿⠃⠀⠀⠀⠀⠀⠀⠀⠀⠀⠀⠀⠀⠀⣸⣿⣿⣿⣿⣿⣿⣿⣿⣿⣿⣿⣿⣿⣿⠀⣿⠀⠀⠀⠀⠀⠀⠀⠀⠀⠀⠀⠀⠀⠀⠀⠀⠀⠀⠀⠀⠀⠀⠀⠀⠀⠀⠀⠀⠀⠀⠀⠀⠀⠀⠀⠀⠀⠀</a:t>
            </a:r>
            <a:br/>
            <a:r>
              <a:t>⠀⠀⠀⠀⠀⠀⠀⠀⠀⠀⠀⠀⠀⠀⠀⠀⠀⣾⣿⣿⣿⣿⡄⣴⣿⠀⠀⠀⠀⠀⠀⠀⠀⠀⠀⠀⣿⣿⣿⣿⣿⣿⣿⣿⣿⣿⣿⣿⣿⣿⣇⣠⣼⡇⠀⠀⠀⠀⠀⠀⠀⠀⠀⠀⠀⠀⠀⠀⠀⠀⠀⠀⠀⠀⠀⠀⠀⠀⠀⠀⠀⠀⠀⠀⠀⠀⠀⠀⠀⠀⠀</a:t>
            </a:r>
            <a:br/>
            <a:r>
              <a:t>⠀⠀⠀⠀⠀⠀⠀⠀⠀⠀⠀⠀⠀⠀⠀⠀⢰⣿⣿⣿⣿⣿⣿⣿⣿⠁⠀⠀⠀⠀⠀⠀⢰⣿⣷⣾⣿⣿⣿⣿⣿⣿⣿⣿⣿⣿⣿⣿⣿⣿⣿⣿⣿⣷⣾⣿⠀⠀⠀⠀⠀⠀⠀⠀⠀⠀⠀⠀⠀⠀⠀⠀⠀⠀⠀⠀⠀⠀⠀⠀⠀⠀⠀⠀⠀⠀⠀⠀⠀⠀⠀</a:t>
            </a:r>
            <a:br/>
            <a:r>
              <a:t>⠀⠀⠀⠀⠀⠀⠀⠀⠀⠀⠀⠀⠀⠀⠀⠀⢸⣿⣿⣿⣿⣿⣿⣿⠇⠀⠀⠀⠀⠀⠀⠀⠛⠛⢉⣿⣿⣿⣿⣿⣿⣿⣿⣿⣿⣿⣿⣿⣿⣿⣿⣿⣿⣿⣏⠉⠀⠀⠀⠀⠀⠀⠀⠀⠀⠀⠀⠀⠀⠀⠀⠀⠀⠀⠀⠀⠀⠀⠀⠀⠀⠀⠀⠀⠀⠀⠀⠀⠀⠀⠀</a:t>
            </a:r>
            <a:br/>
            <a:r>
              <a:t>⠀⠀⠀⠀⠀⠀⠀⠀⠀⠀⠀⠀⠀⠀⠀⠀⢠⣿⣿⣿⣿⣿⣿⣿⡀⠀⠀⠀⠀⠀⠀⠀⠀⠀⣼⣿⣿⣿⣿⣿⣿⣿⣿⣿⣿⣿⣿⣿⣿⣿⣿⣿⣿⣿⣿⣆⠀⠀⠀⠀⠀⠀⠀⠀⠀⠀⠀⠀⠀⠀⠀⠀⠀⠀⠀⠀⠀⠀⠀⠀⠀⠀⠀⠀⠀⠀⠀⠀⠀⠀⠀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⠀⠀⠀⠀⠀⠀⠀⠀⠀⠀⠀⠀⠀⠀⠀⠀⠀⢿⣿⣿⣿⣿⣿⡿⠁⠀⠀⠀⠀⠀⠀⠀⠀⣸⣿⣿⣿⣿⣿⣿⣿⣿⣿⣿⣿⣿⣿⣿⣿⣿⣿⣿⣿⣿⣿⣿⡄⠀⠀⠀⠀⠀⠀⠀⠀⠀⠀⠀⠀⠀⠀⠀⠀⠀⠀⠀⠀⠀⠀⠀⠀⠀⠀⠀⠀⠀⠀⠀⠀⠀⠀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⠀⠀⠀⠀⠀⠀⠀⠀⠀⠀⠀⠀⠀⠀⡀⠀⠀⢈⣙⣿⣛⡋⠉⠀⠀⠀⠀⠀⠀⠀⠀⠀⢰⣿⣿⣿⣿⣿⣿⣿⣿⣿⣿⣿⣿⣿⣿⣿⣿⣿⣿⣿⣿⣿⣿⣿⡇⠀⠀⠀⠀⠀⠀⠀⠀⠀⠀⠀⠀⠀⠀⠀⠀⠀⠀⠀⠀⠀⠀⠀⠀⠀⠀⠀⠀⠀⠀⠀⠀⠀⠀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⠀⠀⠀⠀⠀⠀⠀⠀⠀⠀⠀⠀⠀⠀⠻⢷⣿⣿⣿⣿⣿⣿⣷⣦⣾⣶⣶⣦⣀⠀⠀⠀⣾⣿⣿⣿⣿⣿⣿⣿⣿⣿⣿⣿⣿⣿⣿⣿⣿⣿⣿⣿⣿⣿⣿⣿⣷⠀⠀⠀⠀⠀⠀⠀⠀⠀⠀⠀⠀⠀⠀⠀⠀⠀⠀⠀⠀⠀⠀⠀⠀⠀⠀⠀⠀⠀⠀⠀⠀⠀⠀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⠀⠀⠀⠀⠀⠀⠀⠀⠀⠀⠀⠀⠀⠀⠀⠀⠈⠉⠙⠛⠛⠛⢻⣿⣿⣿⣿⣿⣿⣿⣶⣴⣿⣿⣿⣿⣿⣿⣿⣿⣿⣿⣿⣿⣿⣿⣿⣿⣿⣿⣿⣿⣿⣿⣿⣿⢸⡇⠀⠀⠀⠀⠀⠀⠀⠀⠀⠀⠀⠀⠀⠀⠀⠀⠀⠀⠀⠀⠀⠀⠀⠀⠀⠀⠀⠀⠀⠀⠀⠀⠀</a:t>
            </a:r>
            <a:br/>
            <a:r>
              <a:t>⠀⠀⠀⠀⠀⠀⠀⠀⠀⠀⠀⠀⠀⠀⠀⠀⠀⠀⠀⠀⠀⠀⠀⠹⠿⣿⣿⣿⣿⣿⣿⣿⣿⣿⣿⣿⣿⣿⣿⣿⣿⣿⣿⣿⣿⣿⣿⣿⣿⣿⣿⣿⣿⣿⣿⣿⡀⣷⣀⣤⠀⠀⠀⠀⠀⠀⠀⠀⠀⠀⠀⠀⠀⠀⠀⠀⠀⠀⠀⠀⠀⠀⠀⠀⠀⠀⠀⠀⠀⠀⠀</a:t>
            </a:r>
            <a:br/>
            <a:r>
              <a:t>⠀⠀⠀⠀⠀⠀⠀⠀⠀⠀⠀⠀⠀⠀⠀⠀⠀⠀⠀⠀⠀⠀⠀⠀⠀⠀⠀⠉⠙⢿⢿⣿⣿⣿⡿⠋⠘⢻⡞⢿⣿⣿⣿⣿⣿⣿⣿⣿⣿⣿⣿⣿⣿⣿⣿⣿⣿⣿⣿⣿⠀⠀⠀⠀⠀⠀⠀⠀⠀⠀⠀⠀⠀⠀⠀⠀⠀⠀⠀⠀⠀⠀⠀⠀⠀⠀⠀⠀⠀⠀⠀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⠀⠀⠀⠀⠀⠀⠀⠀⠀⠀⠀⠀⠀⠀⠀⠀⠀⠀⠀⠀⠀⠀⠀⠀⠀⠀⠀⠀⠀⠀⠀⠈⠋⠉⠀⠀⠀⠀⠊⢈⣿⣿⣿⣿⣿⣿⣿⣿⣿⣿⣿⣿⣯⠛⠿⣿⣿⣿⣿⣿⣿⣶⣤⡀⠀⠀⠀⠀⠀⠀⠀⠀⠀⠀⠀⠀⠀⠀⠀⠀⠀⠀⠀⠀⠀⠀⠀⠀⠀⠀⠀</a:t>
            </a:r>
            <a:br/>
            <a:r>
              <a:t>⠀⠀⠀⠀⠀⠀⠀⠀⠀⠀⠀⠀⠀⠀⠀⠀⠀⠀⠀⠀⠀⠀⠀⠀⠀⠀⠀⠀⠀⠀⠀⠀⠈⠀⠀⠀⠀⠀⠀⣿⣿⣿⣿⣿⣿⣿⣿⣿⣿⣿⣿⣿⣿⡇⠀⠀⠉⠻⣿⣿⣿⣿⣿⣿⣦⣤⣄⣀⣀⣀⠀⠀⠀⠀⠀⠀⠀⠀⠀⠀⠀⠀⠀⠀⠀⠀⠀⠀⠀⠀⠀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⠀⠀⠀⠀⠀⠀⠀⠀⠀⠀⠀⠀⠀⠀⠀⠀⠀⠀⠀⠀⠀⠀⠀⠀⠀⠀⠀⠀⠀⠀⠀⠀⠀⠀⠀⠀⠀⠀⠀⣿⣿⣿⣿⣿⣿⣿⣿⣿⣿⣿⣿⣿⣿⡇⠀⠀⠀⠀⠀⠙⠿⣿⢿⣿⣿⣿⣿⣿⣍⠉⠀⠀⠀⠀⠀⠀⠀⠀⠀⠀⠀⠀⠀⠀⠀⠀⠀⠀⠀⠀⠀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⠀⠀⠀⠀⠀⠀⠀⠀⠀⠀⠀⠀⠀⠀⠀⠀⠀⠀⠀⠀⠀⠀⠀⠀⠀⠀⠀⠀⠀⠀⠀⠀⠀⠀⠀⠀⠀⠀⢠⣿⣿⣿⣿⣿⣿⣿⣿⣿⣿⣿⣿⣿⣿⣧⠀⠀⠀⠀⠀⠀⠀⠀⠀⢿⣿⣿⣿⣿⣿⣦⡀⠀⠀⠀⠀⠀⠀⠀⠀⠀⠀⠀⠀⠀⠀⠀⠀⠀⠀⠀⠀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⠀⠀⠀⠀⠀⠀⠀⠀⠀⠀⠀⠀⠀⠀⠀⠀⠀⠀⠀⠀⠀⠀⠀⠀⠀⠀⠀⠀⠀⠀⠀⠀⠀⠀⠀⠀⠀⢀⣾⣿⣿⣿⣿⣿⣿⣿⣿⣿⣿⣿⣿⣿⣿⣿⣇⠀⠀⠀⠀⠀⠀⠀⠀⠀⠹⢿⣿⣯⢻⡮⠟⠀⠀⠀⠀⠀⠀⠀⠀⠀⠀⠀⠀⠀⠀⠀⠀⠀⠀⠀⠀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⠀⠀⠀⠀⠀⠀⠀⠀⠀⠀⠀⠀⠀⠀⠀⠀⠀⠀⠀⠀⠀⠀⠀⠀⠀⠀⠀⠀⠀⠀⠀⠀⠀⠀⠀⠀⠀⣾⣿⣿⣿⣿⣿⣿⣿⣿⣿⣿⣿⣿⣿⣿⣿⣿⣿⣆⠀⠀⠀⠀⠀⠀⠀⠀⠀⠈⠋⠉⠀⠀⠀⠀⠀⠀⠀⠀⠀⠀⠀⠀⠀⠀⠀⠀⠀⠀⠀⠀⠀⠀⠀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⠀⠀⠀⠀⠀⠀⠀⠀⠀⠀⠀⠀⠀⠀⠀⠀⠀⠀⠀⠀⠀⠀⠀⠀⠀⠀⠀⠀⠀⠀⠀⠀⠀⠀⠀⠀⠀⠀⣰⣿⣶⣦⣤⣀⠀⠀⠀⠀⠀⠀⠀⠀⠀⠀⠀⠀⠀⠀⠀⠀⠀⠀⠀⠀⠀⠀⠀⠀⠀⠀⠀⠀⠀⠀⠀⠀⠀⠀⠀⠀⠀⠀⠀⠀⠀⠀⠀⠀⠀⠀⠀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⠀⠀⠀⠀⠀⠀⠀⠀⠀⠀⠀⠀⠀⠀⠀⠀⠀⠀⠀⠀⠀⠀⠀⠀⠀⠀⠀⠀⠀⠀⠀⠀⠀⠀⠀⠀⠀⣰⣿⣿⣿⣿⣿⣿⣷⣦⣀⠀⠀⠀⠀⣀⣀⣤⣤⣤⡄⠀⠀⠀⠀⠀⠀⠀⠀⠀⠀⠀⠀⠀⠀⠀⠀⠀⠀⠀⠀⠀⠀⠀⠀⠀⠀⠀⠀⠀⠀⠀⠀⠀⠀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⠀⠀⠀⠀⠀⠀⠀⠀⠀⠀⠀⠀⠀⠀⠀⠀⠀⠀⠀⠀⠀⠀⠀⠀⠀⠀⠀⠀⠀⠀⠀⠀⠀⠀⠀⠀⢠⣿⣿⣿⣿⣿⣿⣿⣿⣿⣿⣿⣿⣷⣿⣿⣿⣿⣿⣿⠇⠀⠀⠀⠀⠀⠀⠀⠀⠀⠀⠀⠀⠀⠀⠀⠀⠀⠀⠀⠀⠀⠀⠀⠀⠀⠀⠀⠀⠀⠀⠀⠀⠀⠀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⠀⠀⠀⠀⠀⠀⠀⠀⠀⠀⠀⠀⠀⠀⠀⠀⠀⠀⠀⠀⠀⠀⠀⠀⠀⠀⠀⠀⠀⠀⠀⠀⠀⠀⠀⠀⠸⠿⠿⠿⢿⣿⣿⣿⣿⣿⣿⣿⣿⣿⣿⣿⣿⣿⣿⣿⠀⠀⠀⠀⠀⠀⠀⠀⠀⠀⠀⠀⠀⠀⠀⠀⠀⠀⠀⠀⠀⠀⠀⠀⠀⠀⠀⠀⠀⠀⠀⠀⠀⠀⠀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⠀⠀⠀⠀⠀⠀⠀⠀⠀⠀⠀⠀⠀⠀⠀⠀⠀⠀⠀⠀⠀⠀⠀⠀⠀⠀⠀⠀⠀⠀⠀⠀⠀⠀⠀⠀⠀⣿⣿⣿⣿⣿⣿⣿⣿⣿⣿⣿⣿⣿⣿⣿⣿⢿⠃⠀⠀⠀⠀⠀⠀⠀⠀⠀⠀⠀⠀⠀⠀⠀⠀⠀⠀⠀⠀⠀⠀⠀⠀⠀⠀⠀⠀⠀⠀⠀⠀⠀⠀⠀⠀</a:t>
            </a:r>
            <a:br/>
            <a:r>
              <a:t>⠀⠀⠀⠀⠀⠀⠀⠀⠀⠀⠀⠀⠀⠀⠀⠀⠀⠀⢀⠀⢀⡀⠀⠀⠀⠀⠀⠀⠀⠀⠀⠀⠀⠀⠀⠀⢸⣿⣿⣿⣿⣿⣿⣿⣿⣿⣿⣿⣿⣿⣿⣿⠁⠀⠀⠀⠀⠀⠀⠀⠀⠀⠀⠀⠀⠀⠀⠀⠀⠀⠀⠀⠀⠀⠀⠀⠀⠀⠀⠀⠀⠀⠀⠀⠀⠀⠀⠀⠀⠀⠀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⠀⠀⠀⠀⠀⠀⠀⠀⠀⠀⠀⠀⠀⠀⠀⠀⠀⣠⣿⡄⣼⣿⠀⢀⣾⠀⠀⠀⠀⠀⠀⠀⠀⠀⠀⠀⣾⣿⣿⣿⣿⣿⣿⣿⣿⣿⣿⣿⣿⣿⠻⢿⡀⠀⠀⠀⠀⠀⠀⠀⠀⠀⠀⠀⠀⠀⠀⠀⠀⠀⠀⠀⠀⠀⠀⠀⠀⠀⠀⠀⠀⠀⠀⠀⠀⠀⠀⠀⠀⠀⠀</a:t>
            </a:r>
            <a:br/>
            <a:r>
              <a:t>⠀⠀⠀⠀⠀⠀⠀⠀⠀⠀⠀⠀⠀⠀⠀⠀⢠⣿⣿⣷⣿⣿⣷⣾⣿⠀⠀⠀⠀⠀⠀⠀⠀⠀⣀⢸⣿⣿⣿⣿⣿⣿⣿⣿⣿⣿⣿⣿⣿⣿⣄⣸⣇⠀⠀⠀⠀⠀⠀⠀⠀⠀⠀⠀⠀⠀⠀⠀⠀⠀⠀⠀⠀⠀⠀⠀⠀⠀⠀⠀⠀⠀⠀⠀⠀⠀⠀⠀⠀⠀⠀</a:t>
            </a:r>
            <a:br/>
            <a:r>
              <a:t>⠀⠀⠀⠀⠀⠀⠀⠀⠀⠀⠀⠀⠀⠀⠀⠀⢸⣿⣿⣿⣿⣿⣿⣿⡟⠀⠀⠀⠀⠀⠀⠀⠀⢰⣿⣿⣿⣿⣿⣿⣿⣿⣿⣿⣿⣿⣿⣿⣿⣿⣿⣿⣿⣾⡇⠀⠀⠀⠀⠀⠀⠀⠀⠀⠀⠀⠀⠀⠀⠀⠀⠀⠀⠀⠀⠀⠀⠀⠀⠀⠀⠀⠀⠀⠀⠀⠀⠀⠀⠀⠀</a:t>
            </a:r>
            <a:br/>
            <a:r>
              <a:t>⠀⠀⠀⠀⠀⠀⠀⠀⠀⠀⠀⠀⠀⠀⠀⠀⢈⣿⣿⣿⣿⣿⣿⣿⠃⠀⠀⠀⠀⠀⠀⠀⠀⠛⣿⣿⣿⣿⣿⣿⣿⣿⣿⣿⣿⣿⣿⣿⣿⣿⣿⣿⣿⣿⣧⠀⠀⠀⠀⠀⠀⠀⠀⠀⠀⠀⠀⠀⠀⠀⠀⠀⠀⠀⠀⠀⠀⠀⠀⠀⠀⠀⠀⠀⠀⠀⠀⠀⠀⠀⠀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⠀⠀⠀⠀⠀⠀⠀⠀⠀⠀⠀⠀⠀⠀⠀⠀⢸⣿⣿⣿⣿⣿⣿⣿⡧⠀⠀⠀⠀⠀⠀⠀⢀⣼⣿⣿⣿⣿⣿⣿⣿⣿⣿⣿⣿⣿⣿⣿⣿⣿⣿⣿⣿⣿⣿⣇⠀⠀⠀⠀⠀⠀⠀⠀⠀⠀⠀⠀⠀⠀⠀⠀⠀⠀⠀⠀⠀⠀⠀⠀⠀⠀⠀⠀⠀⠀⠀⠀⠀⠀⠀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⠀⠀⠀⠀⠀⠀⠀⠀⠀⠀⠀⠀⠀⠀⠀⠀⠈⠻⣿⣿⣿⣿⣿⡿⠃⠀⠀⠀⠀⠀⠀⢀⣾⣿⣿⣿⣿⣿⣿⣿⣿⣿⣿⣿⣿⣿⣿⣿⣿⣿⣿⣿⣿⣿⣿⣿⡆⠀⠀⠀⠀⠀⠀⠀⠀⠀⠀⠀⠀⠀⠀⠀⠀⠀⠀⠀⠀⠀⠀⠀⠀⠀⠀⠀⠀⠀⠀⠀⠀⠀⠀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⠀⠀⠀⠀⠀⠀⠀⠀⠀⠀⠀⠀⠀⠀⠀⠀⠀⢀⣘⣿⣛⡛⠁⠀⠀⠀⠀⠀⠀⠀⠀⣼⣿⣿⣿⣿⣿⣿⣿⣿⣿⣿⣿⣿⣿⣿⣿⣿⣿⣿⣿⣿⣿⣿⣿⣿⡿⠀⠀⠀⠀⠀⠀⠀⠀⠀⠀⠀⠀⠀⠀⠀⠀⠀⠀⠀⠀⠀⠀⠀⠀⠀⠀⠀⠀⠀⠀⠀⠀⠀⠀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⠀⠀⠀⠀⠀⠀⠀⠀⠀⠀⠀⠀⠀⠀⠻⢷⣿⣿⣿⣿⣿⣿⣷⣦⣾⣶⣶⣦⣀⠀⢠⢣⣿⣿⣿⣿⣿⣿⣿⣿⣿⣿⣿⣿⣿⣿⣿⣿⣿⣿⣿⣿⣿⣿⣿⣿⠁⠀⠀⠀⠀⠀⠀⠀⠀⠀⠀⠀⠀⠀⠀⠀⠀⠀⠀⠀⠀⠀⠀⠀⠀⠀⠀⠀⠀⠀⠀⠀⠀⠀⠀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⠀⠀⠀⠀⠀⠀⠀⠀⠀⠀⠀⠀⠀⠀⠀⠀⠀⠉⠙⠛⠛⠛⢻⣿⣿⣿⣿⣿⣿⣿⣶⣾⣿⣿⣿⣿⣿⣿⣿⣿⣿⣿⣿⣿⣿⣿⣿⣿⣿⣿⣿⣿⣿⣿⣿⣿⡀⢀⠀⠀⠀⠀⠀⠀⠀⠀⠀⠀⠀⠀⠀⠀⠀⠀⠀⠀⠀⠀⠀⠀⠀⠀⠀⠀⠀⠀⠀⠀⠀⠀⠀</a:t>
            </a:r>
            <a:br/>
            <a:r>
              <a:t>⠀⠀⠀⠀⠀⠀⠀⠀⠀⠀⠀⠀⠀⠀⠀⠀⠀⠀⠀⠀⠀⠀⠀⠙⠿⣿⣿⣿⣿⣿⣿⣿⣿⣿⣿⣿⣿⣿⣿⣿⣿⣿⣿⣿⣿⣿⣿⣿⣿⣿⣿⣿⣿⣿⣿⣿⣿⣿⠀⠀⠀⠀⠀⠀⠀⠀⠀⠀⠀⠀⠀⠀⠀⠀⠀⠀⠀⠀⠀⠀⠀⠀⠀⠀⠀⠀⠀⠀⠀⠀⠀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⠀⠀⠀⠀⠀⠀⠀⠀⠀⠀⠀⠀⠀⠀⠀⠀⠀⠀⠀⠀⠀⠀⠀⠀⠀⠀⠀⣿⣿⣿⣿⣿⣿⣿⣿⠟⣿⣿⣿⣿⣿⣿⣿⣿⣿⣿⣿⣿⣿⣿⣿⣿⣿⣿⣿⣿⣿⣿⣶⣤⣀⠀⠀⠀⠀⠀⠀⠀⠀⠀⠀⠀⠀⠀⠀⠀⠀⠀⠀⠀⠀⠀⠀⠀⠀⠀⠀⠀⠀⠀⠀</a:t>
            </a:r>
            <a:br/>
            <a:r>
              <a:t>⠀⠀⠀⠀⠀⠀⠀⠀⠀⠀⠀⠀⠀⠀⠀⠀⠀⠀⠀⠀⠀⠀⠀⠀⠀⠀⠀⠀⢀⠟⠁⠈⠋⠉⠀⠀⠘⢿⣿⣿⣿⣿⣿⣿⣿⣿⣿⣿⣿⣿⣿⣿⣏⠛⠿⣿⣿⣿⣿⣿⣿⣿⣶⣦⡀⠀⠀⠀⠀⠀⠀⠀⠀⠀⠀⠀⠀⠀⠀⠀⠀⠀⠀⠀⠀⠀⠀⠀⠀⠀⠀</a:t>
            </a:r>
            <a:br/>
            <a:r>
              <a:t>⠀⠀⠀⠀⠀⠀⠀⠀⠀⠀⠀⠀⠀⠀⠀⠀⠀⠀⠀⠀⠀⠀⠀⠀⠀⠀⠀⠀⠈⠀⠀⠀⠀⠀⠀⠀⠀⠀⢹⣿⣿⣿⣿⣿⣿⣿⣿⣿⣿⣿⣿⣿⣿⡇⠀⠀⠈⠙⠿⣿⣿⣿⣿⣿⣿⣶⣷⣶⡶⠶⠶⠀⠀⠀⠀⠀⠀⠀⠀⠀⠀⠀⠀⠀⠀⠀⠀⠀⠀⠀⠀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⠀⠀⠀⠀⠀⠀⠀⠀⠀⠀⠀⠀⠀⠀⠀⠀⠀⠀⠀⠀⠀⠀⠀⠀⠀⠀⠀⠀⠀⠀⠀⠀⠀⠀⠀⠀⠀⠀⠀⣿⣿⣿⣿⣿⣿⣿⣿⣿⣿⣿⣿⣿⣿⡇⠀⠀⠀⠀⠀⠀⠙⠿⠿⢿⣿⣿⣿⣿⣿⣦⡀⠀⠀⠀⠀⠀⠀⠀⠀⠀⠀⠀⠀⠀⠀⠀⠀⠀⠀⠀⠀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⠀⠀⠀⠀⠀⠀⠀⠀⠀⠀⠀⠀⠀⠀⠀⠀⠀⠀⠀⠀⠀⠀⠀⠀⠀⠀⠀⠀⠀⠀⠀⠀⠀⠀⠀⠀⠀⠀⢰⣿⣿⣿⣿⣿⣿⣿⣿⣿⣿⣿⣿⣿⣿⣧⠀⠀⠀⠀⠀⠀⠀⠀⠀⠈⢻⣿⣿⣿⡿⣿⡻⣦⡀⠀⠀⠀⠀⠀⠀⠀⠀⠀⠀⠀⠀⠀⠀⠀⠀⠀⠀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⠀⠀⠀⠀⠀⠀⠀⠀⠀⠀⠀⠀⠀⠀⠀⠀⠀⠀⠀⠀⠀⠀⠀⠀⠀⠀⠀⠀⠀⠀⠀⠀⠀⠀⠀⠀⠀⢀⣾⣿⣿⣿⣿⣿⣿⣿⣿⣿⣿⣿⣿⣿⣿⣿⣆⠀⠀⠀⠀⠀⠀⠀⠀⠀⠀⠈⠻⣿⠻⠎⠛⠀⠀⠀⠀⠀⠀⠀⠀⠀⠀⠀⠀⠀⠀⠀⠀⠀⠀⠀⠀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⠀⠀⠀⠀⠀⠀⠀⠀⠀⠀⠀⠀⠀⠀⠀⠀⠀⠀⠀⠀⠀⠀⠀⠀⠀⠀⠀⠀⠀⠀⠀⠀⠀⠀⠀⠀⠀⠀⣰⣿⣶⣶⣤⣄⠀⠀⠀⠀⠀⠀⠀⠀⠀⠀⠀⠀⠀⠀⠀⠀⠀⠀⠀⠀⠀⠀⠀⠀⠀⠀⠀⠀⠀⠀⠀⠀⠀⠀⠀⠀⠀⠀⠀⠀⠀⠀⠀⠀⠀⠀⠀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⠀⠀⠀⠀⠀⠀⠀⠀⠀⠀⠀⠀⠀⠀⠀⠀⠀⠀⠀⠀⠀⠀⠀⠀⠀⠀⠀⠀⠀⠀⠀⠀⠀⠀⠀⠀⠀⢰⣿⣿⣿⣿⣿⣿⣿⣦⣄⠀⠀⠀⠀⢀⣀⣤⣤⣤⡤⠀⠀⠀⠀⠀⠀⠀⠀⠀⠀⠀⠀⠀⠀⠀⠀⠀⠀⠀⠀⠀⠀⠀⠀⠀⠀⠀⠀⠀⠀⠀⠀⠀⠀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⠀⠀⠀⠀⠀⠀⠀⠀⠀⠀⠀⠀⠀⠀⠀⠀⠀⠀⠀⠀⠀⠀⠀⠀⠀⠀⠀⠀⠀⠀⠀⠀⠀⠀⠀⠀⢀⣿⣿⣿⣿⣿⣿⣿⣿⣿⣿⣿⣿⣷⣿⣿⣿⣿⣿⣿⡇⠀⠀⠀⠀⠀⠀⠀⠀⠀⠀⠀⠀⠀⠀⠀⠀⠀⠀⠀⠀⠀⠀⠀⠀⠀⠀⠀⠀⠀⠀⠀⠀⠀⠀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⠀⠀⠀⠀⠀⠀⠀⠀⠀⠀⠀⠀⠀⠀⠀⠀⠀⠀⠀⠀⠀⠀⠀⠀⠀⠀⠀⠀⠀⠀⠀⠀⠀⠀⠀⠀⠘⠿⠿⠿⢿⣿⣿⣿⣿⣿⣿⣿⣿⣿⣿⣿⣿⣿⣿⣿⠀⠀⠀⠀⠀⠀⠀⠀⠀⠀⠀⠀⠀⠀⠀⠀⠀⠀⠀⠀⠀⠀⠀⠀⠀⠀⠀⠀⠀⠀⠀⠀⠀⠀⠀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⠀⠀⠀⠀⠀⠀⠀⠀⠀⠀⠀⠀⠀⠀⠀⠀⠀⠀⠀⠀⠀⠀⠀⠀⠀⠀⠀⠀⠀⠀⠀⠀⠀⠀⠀⠀⠀⣿⣿⣿⣿⣿⣿⣿⣿⣿⣿⣿⣿⣿⣿⣿⢿⠿⠋⠀⠀⠀⠀⠀⠀⠀⠀⠀⠀⠀⠀⠀⠀⠀⠀⠀⠀⠀⠀⠀⠀⠀⠀⠀⠀⠀⠀⠀⠀⠀⠀⠀⠀⠀⠀</a:t>
            </a:r>
            <a:br/>
            <a:r>
              <a:t>⠀⠀⠀⠀⠀⠀⠀⠀⠀⠀⠀⠀⠀⠀⠀⠀⠀⠀⣤⠀⢰⣄⠀⠀⢠⠀⠀⠀⠀⠀⠀⠀⠀⠀⠀⠀⢸⣿⣿⣿⣿⣿⣿⣿⣿⣿⣿⣿⣿⣿⣿⣿⠀⠀⠀⠀⠀⠀⠀⠀⠀⠀⠀⠀⠀⠀⠀⠀⠀⠀⠀⠀⠀⠀⠀⠀⠀⠀⠀⠀⠀⠀⠀⠀⠀⠀⠀⠀⠀⠀⠀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⠀⠀⠀⠀⠀⠀⠀⠀⠀⠀⠀⠀⠀⠀⠀⠀⠀⣴⣿⡀⣼⣿⣄⢠⣿⠀⠀⠀⠀⠀⠀⠀⠀⠀⠀⢀⣿⣿⣿⣿⣿⣿⣿⣿⣿⣿⣿⣿⣿⣿⢻⣿⠀⠀⠀⠀⠀⠀⠀⠀⠀⠀⠀⠀⠀⠀⠀⠀⠀⠀⠀⠀⠀⠀⠀⠀⠀⠀⠀⠀⠀⠀⠀⠀⠀⠀⠀⠀⠀⠀⠀</a:t>
            </a:r>
            <a:br/>
            <a:r>
              <a:t>⠀⠀⠀⠀⠀⠀⠀⠀⠀⠀⠀⠀⠀⠀⠀⠀⣸⣿⣿⣷⣿⣿⣿⣿⣿⠀⠀⠀⠀⠀⠀⠀⠀⠀⢀⣸⣿⣿⣿⣿⣿⣿⣿⣿⣿⣿⣿⣿⣿⣿⣄⣿⣄⠀⠀⠀⠀⠀⠀⠀⠀⠀⠀⠀⠀⠀⠀⠀⠀⠀⠀⠀⠀⠀⠀⠀⠀⠀⠀⠀⠀⠀⠀⠀⠀⠀⠀⠀⠀⠀⠀</a:t>
            </a:r>
            <a:br/>
            <a:r>
              <a:t>⠀⠀⠀⠀⠀⠀⠀⠀⠀⠀⠀⠀⠀⠀⠀⠀⠘⣿⣿⣿⣿⣿⣿⣿⡇⠀⠀⠀⠀⠀⠀⠀⠀⠀⣼⣿⣿⣿⣿⣿⣿⣿⣿⣿⣿⣿⣿⣿⣿⣿⣿⣿⣿⣿⠀⠀⠀⠀⠀⠀⠀⠀⠀⠀⠀⠀⠀⠀⠀⠀⠀⠀⠀⠀⠀⠀⠀⠀⠀⠀⠀⠀⠀⠀⠀⠀⠀⠀⠀⠀⠀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⠀⠀⠀⠀⠀⠀⠀⠀⠀⠀⠀⠀⠀⠀⠀⠀⢰⣿⣿⣿⣿⣿⣿⣿⡅⠀⠀⠀⠀⠀⠀⠀⠀⣰⣿⣿⣿⣿⣿⣿⣿⣿⣿⣿⣿⣿⣿⣿⣿⣿⣿⣿⣿⣿⣦⠀⠀⠀⠀⠀⠀⠀⠀⠀⠀⠀⠀⠀⠀⠀⠀⠀⠀⠀⠀⠀⠀⠀⠀⠀⠀⠀⠀⠀⠀⠀⠀⠀⠀⠀⠀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⠀⠀⠀⠀⠀⠀⠀⠀⠀⠀⠀⠀⠀⠀⠀⠀⢻⣿⣿⣿⣿⣿⣿⣿⣿⠀⠀⠀⠀⠀⠀⠀⣴⣿⣿⣿⣿⣿⣿⣿⣿⣿⣿⣿⣿⣿⣿⣿⣿⣿⣿⣿⣿⣿⣿⣧⠀⠀⠀⠀⠀⠀⠀⠀⠀⠀⠀⠀⠀⠀⠀⠀⠀⠀⠀⠀⠀⠀⠀⠀⠀⠀⠀⠀⠀⠀⠀⠀⠀⠀⠀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⠀⠀⠀⠀⠀⠀⠀⠀⠀⠀⠀⠀⠀⠀⠀⠀⠀⠙⢿⣿⣿⣿⣿⡿⠁⠀⠀⠀⠀⠀⢀⣾⡿⣾⣿⣿⣿⣿⣿⣿⣿⣿⣿⣿⣿⣿⣿⣿⣿⣿⣿⣿⣿⣿⣿⣿⣆⠀⠀⠀⠀⠀⠀⠀⠀⠀⠀⠀⠀⠀⠀⠀⠀⠀⠀⠀⠀⠀⠀⠀⠀⠀⠀⠀⠀⠀⠀⠀⠀⠀⠀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⠀⠀⠀⠀⠀⠀⠀⠀⠀⠀⠀⠀⠀⠀⢀⠀⠀⠀⣘⣿⣿⣟⠁⠀⠀⠀⠀⠀⠀⠀⡾⡿⢱⣿⣿⣿⣿⣿⣿⣿⣿⣿⣿⣿⣿⣿⣿⣿⣿⣿⣿⣿⣿⣿⣿⣿⡿⠀⠀⠀⠀⠀⠀⠀⠀⠀⠀⠀⠀⠀⠀⠀⠀⠀⠀⠀⠀⠀⠀⠀⠀⠀⠀⠀⠀⠀⠀⠀⠀⠀⠀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⠀⠀⠀⠀⠀⠀⠀⠀⠀⠀⠀⠀⠀⠀⠛⢷⣿⣿⣿⣿⣿⣿⣷⣦⣾⣶⣶⣦⣀⠸⠑⠁⣿⣿⣿⣿⣿⣿⣿⣿⣿⣿⣿⣿⣿⣿⣿⣿⣿⣿⣿⣿⣿⣿⣿⣿⠃⠀⠀⠀⠀⠀⠀⠀⠀⠀⠀⠀⠀⠀⠀⠀⠀⠀⠀⠀⠀⠀⠀⠀⠀⠀⠀⠀⠀⠀⠀⠀⠀⠀⠀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⠀⠀⠀⠀⠀⠀⠀⠀⠀⠀⠀⠀⠀⠀⠀⠀⠀⠉⠙⠛⠛⠛⢻⣿⣿⣿⣿⣿⣿⣿⣶⣴⣿⣿⣿⣿⣿⣿⣿⣿⣿⣿⣿⣿⣿⣿⣿⣿⣿⣿⣿⣿⣿⣿⣿⣿⡄⠀⠀⠀⠀⠀⠀⠀⠀⠀⠀⠀⠀⠀⠀⠀⠀⠀⠀⠀⠀⠀⠀⠀⠀⠀⠀⠀⠀⠀⠀⠀⠀⠀⠀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⠀⠀⠀⠀⠀⠀⠀⠀⠀⠀⠀⠀⠀⠀⠀⠀⠀⠀⠀⠀⠀⠀⠀⠙⠿⣿⣿⣿⣿⣿⣿⣿⣿⣿⣿⣿⣿⣿⣿⣿⣿⣿⣿⣿⣿⣿⣿⣿⣿⣿⣿⣿⣿⣿⣿⣿⣇⡀⠀⠀⠀⠀⠀⠀⠀⠀⠀⠀⠀⠀⠀⠀⠀⠀⠀⠀⠀⠀⠀⠀⠀⠀⠀⠀⠀⠀⠀⠀⠀⠀⠀</a:t>
            </a:r>
            <a:br/>
            <a:r>
              <a:t>⠀⠀⠀⠀⠀⠀⠀⠀⠀⠀⠀⠀⠀⠀⠀⠀⠀⠀⠀⠀⠀⠀⠀⠀⠀⠀⠀⣹⣿⣿⣿⣿⣿⣿⣿⣿⣿⣿⣿⣿⣿⣿⣿⣿⣿⣿⣿⣿⣿⣿⣿⣿⣿⣿⣿⣿⣿⣿⣶⣤⣄⡀⠀⠀⠀⠀⠀⠀⠀⠀⠀⠀⠀⠀⠀⠀⠀⠀⠀⠀⠀⠀⠀⠀⠀⠀⠀⠀⠀⠀⠀</a:t>
            </a:r>
            <a:br/>
            <a:r>
              <a:t>⠀⠀⠀⠀⠀⠀⠀⠀⠀⠀⠀⠀⠀⠀⠀⠀⠀⠀⠀⠀⠀⠀⠀⠀⠀⠀⠀⠀⡸⠋⠉⠙⠟⠉⠉⠻⣿⣿⣿⣿⣿⣿⣿⣿⣿⣿⣿⣿⣿⣿⣿⣿⣇⠙⠿⢿⣿⣿⣿⣿⣿⣿⣿⣶⣄⠀⠀⠀⠀⠀⠀⠀⠀⠀⠀⠀⠀⠀⠀⠀⠀⠀⠀⠀⠀⠀⠀⠀⠀⠀⠀</a:t>
            </a:r>
            <a:br/>
            <a:r>
              <a:t>⠀⠀⠀⠀⠀⠀⠀⠀⠀⠀⠀⠀⠀⠀⠀⠀⠀⠀⠀⠀⠀⠀⠀⠀⠀⠀⠀⠔⠁⠀⠀⠀⠀⠀⠀⠀⠙⠯⢻⣿⣿⣿⣿⣿⣿⣿⣿⣿⣿⣿⣿⣿⣿⡇⠀⠀⠈⠙⠻⢿⣿⣿⣿⣿⣿⣿⣿⣿⣿⠛⠛⠁⠀⠀⠀⠀⠀⠀⠀⠀⠀⠀⠀⠀⠀⠀⠀⠀⠀⠀⠀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⠀⠀⠀⠀⠀⠀⠀⠀⠀⠀⠀⠀⠀⠀⠀⠀⠀⠀⠀⠀⠀⠀⠀⠀⠀⠀⠀⠀⠀⠀⠀⠀⠀⠀⠀⠀⠀⠀⠈⣿⣿⣿⣿⣿⣿⣿⣿⣿⣿⣿⣿⣿⣿⡇⠀⠀⠀⠀⠀⠀⠉⠛⠿⠻⣿⣿⣿⣿⣿⣷⣤⡀⠀⠀⠀⠀⠀⠀⠀⠀⠀⠀⠀⠀⠀⠀⠀⠀⠀⠀⠀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⠀⠀⠀⠀⠀⠀⠀⠀⠀⠀⠀⠀⠀⠀⠀⠀⠀⠀⠀⠀⠀⠀⠀⠀⠀⠀⠀⠀⠀⠀⠀⠀⠀⠀⠀⠀⠀⠀⢰⣿⣿⣿⣿⣿⣿⣿⣿⣿⣿⣿⣿⣿⣿⣧⠀⠀⠀⠀⠀⠀⠀⠀⠀⠀⠙⢿⣿⣿⣿⡻⣯⣻⠶⠀⠀⠀⠀⠀⠀⠀⠀⠀⠀⠀⠀⠀⠀⠀⠀⠀⠀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⠀⠀⠀⠀⠀⠀⠀⠀⠀⠀⠀⠀⠀⠀⠀⠀⠀⠀⠀⠀⠀⠀⠀⠀⠀⠀⠀⠀⠀⠀⠀⠀⠀⠀⠀⠀⠀⢀⣾⣿⣿⣿⣿⣿⣿⣿⣿⣿⣿⣿⣿⣿⣿⣿⣆⠀⠀⠀⠀⠀⠀⠀⠀⠀⠀⠀⠉⠻⠏⠛⠀⠉⠀⠀⠀⠀⠀⠀⠀⠀⠀⠀⠀⠀⠀⠀⠀⠀⠀⠀⠀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⠀⠀⠀⠀⠀⠀⠀⠀⠀⠀⠀⠀⠀⠀⠀⠀⠀⠀⠀⠀⠀⠀⠀⠀⠀⠀⠀⠀⠀⠀⠀⠀⠀⠀⠀⠀⠀⠀⢠⣿⣷⣶⣦⣄⡀⠀⠀⠀⠀⠀⠀⠀⠀⠀⠀⠀⠀⠀⠀⠀⠀⠀⠀⠀⠀⠀⠀⠀⠀⠀⠀⠀⠀⠀⠀⠀⠀⠀⠀⠀⠀⠀⠀⠀⠀⠀⠀⠀⠀⠀⠀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⠀⠀⠀⠀⠀⠀⠀⠀⠀⠀⠀⠀⠀⠀⠀⠀⠀⠀⠀⠀⠀⠀⠀⠀⠀⠀⠀⠀⠀⠀⠀⠀⠀⠀⠀⠀⠀⢠⣿⣿⣿⣿⣿⣿⣿⣷⣄⠀⠀⠀⠀⢀⣀⣤⣤⣤⣤⠀⠀⠀⠀⠀⠀⠀⠀⠀⠀⠀⠀⠀⠀⠀⠀⠀⠀⠀⠀⠀⠀⠀⠀⠀⠀⠀⠀⠀⠀⠀⠀⠀⠀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⠀⠀⠀⠀⠀⠀⠀⠀⠀⠀⠀⠀⠀⠀⠀⠀⠀⠀⠀⠀⠀⠀⠀⠀⠀⠀⠀⠀⠀⠀⠀⠀⠀⠀⠀⠀⠀⣾⣿⣿⣿⣿⣿⣿⣿⣿⣿⣿⣿⣿⣾⣿⣿⣿⣿⣿⡏⠀⠀⠀⠀⠀⠀⠀⠀⠀⠀⠀⠀⠀⠀⠀⠀⠀⠀⠀⠀⠀⠀⠀⠀⠀⠀⠀⠀⠀⠀⠀⠀⠀⠀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⠀⠀⠀⠀⠀⠀⠀⠀⠀⠀⠀⠀⠀⠀⠀⠀⠀⠀⠀⠀⠀⠀⠀⠀⠀⠀⠀⠀⠀⠀⠀⠀⠀⠀⠀⠀⠀⠿⠿⠿⠿⣿⣿⣿⣿⣿⣿⣿⣿⣿⣿⣿⣿⣿⣿⣿⠁⠀⠀⠀⠀⠀⠀⠀⠀⠀⠀⠀⠀⠀⠀⠀⠀⠀⠀⠀⠀⠀⠀⠀⠀⠀⠀⠀⠀⠀⠀⠀⠀⠀⠀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⠀⠀⠀⠀⠀⠀⠀⠀⠀⠀⠀⠀⠀⠀⠀⠀⠀⠀⠀⠀⠀⠀⠀⠀⢀⠀⠀⠀⠀⠀⠀⠀⠀⠀⠀⠀⠀⣿⣿⣿⣿⣿⣿⣿⣿⣿⣿⣿⣿⣿⣿⣿⢿⠟⠏⠀⠀⠀⠀⠀⠀⠀⠀⠀⠀⠀⠀⠀⠀⠀⠀⠀⠀⠀⠀⠀⠀⠀⠀⠀⠀⠀⠀⠀⠀⠀⠀⠀⠀⠀⠀</a:t>
            </a:r>
            <a:br/>
            <a:r>
              <a:t>⠀⠀⠀⠀⠀⠀⠀⠀⠀⠀⠀⠀⠀⠀⠀⠀⠀⢀⣷⠀⢀⣶⡄⠀⠘⠀⠀⠀⠀⠀⠀⠀⠀⠀⠀⠀⢸⣿⣿⣿⣿⣿⣿⣿⣿⣿⣿⣿⣿⣿⣿⡇⠈⠀⠀⠀⠀⠀⠀⠀⠀⠀⠀⠀⠀⠀⠀⠀⠀⠀⠀⠀⠀⠀⠀⠀⠀⠀⠀⠀⠀⠀⠀⠀⠀⠀⠀⠀⠀⠀⠀</a:t>
            </a:r>
            <a:br/>
            <a:r>
              <a:t>⠀⠀⠀⠀⠀⠀⠀⠀⠀⠀⠀⠀⠀⠀⠀⠀⠀⢸⣿⣄⣾⣿⡇⠀⣤⠀⠀⠀⠀⠀⠀⠀⠀⠀⠀⠀⣾⣿⣿⣿⣿⣿⣿⣿⣿⣿⣿⣿⣿⣿⣿⡇⠀⠀⠀⠀⠀⠀⠀⠀⠀⠀⠀⠀⠀⠀⠀⠀⠀⠀⠀⠀⠀⠀⠀⠀⠀⠀⠀⠀⠀⠀⠀⠀⠀⠀⠀⠀⠀⠀⠀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⠀⠀⠀⠀⠀⠀⠀⠀⠀⠀⠀⠀⠀⠀⠀⠀⠀⠀⣿⣿⣿⣿⣿⡀⣿⠀⠀⠀⠀⠀⠀⠀⠀⠀⠀⣸⣿⣿⣿⣿⣿⣿⣿⣿⣿⣿⣿⣿⣿⣿⣿⣧⣄⠀⠀⠀⠀⠀⠀⠀⠀⠀⠀⠀⠀⠀⠀⠀⠀⠀⠀⠀⠀⠀⠀⠀⠀⠀⠀⠀⠀⠀⠀⠀⠀⠀⠀⠀⠀⠀⠀</a:t>
            </a:r>
            <a:br/>
            <a:r>
              <a:t>⠀⠀⠀⠀⠀⠀⠀⠀⠀⠀⠀⠀⠀⠀⠀⠀⣰⣶⣿⣿⣿⣿⣿⣿⡇⠀⠀⠀⠀⠀⠀⠀⠀⠀⣰⣿⣿⣿⣿⣿⣿⣿⣿⣿⣿⣿⣿⣿⣿⣿⣿⣿⣿⣄⠀⠀⠀⠀⠀⠀⠀⠀⠀⠀⠀⠀⠀⠀⠀⠀⠀⠀⠀⠀⠀⠀⠀⠀⠀⠀⠀⠀⠀⠀⠀⠀⠀⠀⠀⠀⠀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⠀⠀⠀⠀⠀⠀⠀⠀⠀⠀⠀⠀⠀⠀⠀⠀⣿⣿⣿⣿⣿⣿⣿⣿⣧⡀⠀⠀⠀⠀⠀⠀⢀⣼⣿⣿⣿⣿⣿⣿⣿⣿⣿⣿⣿⣿⣿⣿⣿⣿⣿⣿⣿⣿⣦⠀⠀⠀⠀⠀⠀⠀⠀⠀⠀⠀⠀⠀⠀⠀⠀⠀⠀⠀⠀⠀⠀⠀⠀⠀⠀⠀⠀⠀⠀⠀⠀⠀⠀⠀⠀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⠀⠀⠀⠀⠀⠀⠀⠀⠀⠀⠀⠀⠀⠀⠀⠀⠻⠿⣿⣿⣿⣿⣿⣿⣿⠃⠀⠀⠀⠀⠀⣴⡿⣿⣿⣿⣿⣿⣿⣿⣿⣿⣿⣿⣿⣿⣿⣿⣿⣿⣿⣿⣿⣿⣿⣧⠀⠀⠀⠀⠀⠀⠀⠀⠀⠀⠀⠀⠀⠀⠀⠀⠀⠀⠀⠀⠀⠀⠀⠀⠀⠀⠀⠀⠀⠀⠀⠀⠀⠀⠀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⠀⠀⠀⠀⠀⠀⠀⠀⠀⠀⠀⠀⠀⠀⠀⠀⠀⠀⣾⣿⣿⣿⣿⠿⠁⠀⠀⠀⠀⢠⣾⠟⣱⣿⣿⣿⣿⣿⣿⣿⣿⣿⣿⣿⣿⣿⣿⣿⣿⣿⣿⣿⣿⣿⣿⣿⣧⠀⠀⠀⠀⠀⠀⠀⠀⠀⠀⠀⠀⠀⠀⠀⠀⠀⠀⠀⠀⠀⠀⠀⠀⠀⠀⠀⠀⠀⠀⠀⠀⠀⠀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⠀⠀⠀⠀⠀⠀⠀⠀⠀⠀⠀⠀⠀⠀⢀⠀⠀⠀⣘⣻⣿⣿⠃⠀⠀⠀⠀⠀⢠⢫⠋⣰⣿⣿⣿⣿⣿⣿⣿⣿⣿⣿⣿⣿⣿⣿⣿⣿⣿⣿⣿⣿⣿⣿⣿⣿⣿⠂⠀⠀⠀⠀⠀⠀⠀⠀⠀⠀⠀⠀⠀⠀⠀⠀⠀⠀⠀⠀⠀⠀⠀⠀⠀⠀⠀⠀⠀⠀⠀⠀⠀</a:t>
            </a:r>
            <a:br/>
            <a:r>
              <a:t>⠀⠀⠀⠀⠀⠀⠀⠀⠀⠀⠀⠀⠀⠀⠛⢷⣿⣿⣿⣿⣿⣿⣷⣦⣾⣶⣶⣦⣀⠀⢠⣿⣿⣿⣿⣿⣿⣿⣿⣿⣿⣿⣿⣿⣿⣿⣿⣿⣿⣿⣿⣿⣿⣿⣿⣿⡇⠀⠀⠀⠀⠀⠀⠀⠀⠀⠀⠀⠀⠀⠀⠀⠀⠀⠀⠀⠀⠀⠀⠀⠀⠀⠀⠀⠀⠀⠀⠀⠀⠀⠀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⠀⠀⠀⠀⠀⠀⠀⠀⠀⠀⠀⠀⠀⠀⠀⠀⠀⠉⠙⠛⠛⠛⢻⣿⣿⣿⣿⣿⣿⣿⣾⣿⣿⣿⣿⣿⣿⣿⣿⣿⣿⣿⣿⣿⣿⣿⣿⣿⣿⣿⣿⣿⣿⣿⣿⣿⡇⠀⠀⠀⠀⠀⠀⠀⠀⠀⠀⠀⠀⠀⠀⠀⠀⠀⠀⠀⠀⠀⠀⠀⠀⠀⠀⠀⠀⠀⠀⠀⠀⠀⠀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⠀⠀⠀⠀⠀⠀⠀⠀⠀⠀⠀⠀⠀⠀⠀⠀⠀⠀⠀⠀⠀⠀⠀⠙⠿⣿⣿⣿⣿⣿⣿⣿⣿⣿⣿⣿⣿⣿⣿⣿⣿⣿⣿⣿⣿⣿⣿⣿⣿⣿⣿⣿⣿⣿⣿⣿⣇⡀⠀⠀⠀⠀⠀⠀⠀⠀⠀⠀⠀⠀⠀⠀⠀⠀⠀⠀⠀⠀⠀⠀⠀⠀⠀⠀⠀⠀⠀⠀⠀⠀⠀</a:t>
            </a:r>
            <a:br/>
            <a:r>
              <a:t>⠀⠀⠀⠀⠀⠀⠀⠀⠀⠀⠀⠀⠀⠀⠀⠀⠀⠀⠀⠀⠀⠀⠀⠀⠀⠀⠀⠉⠉⠻⣿⣿⣿⣿⣿⣿⣿⣿⣿⡟⣿⣿⣿⣿⣿⣿⣿⣿⣿⣿⣿⣿⣿⣿⣿⣿⣿⣿⣷⣶⣤⣄⣀⠀⠀⠀⠀⠀⠀⠀⠀⠀⠀⠀⠀⠀⠀⠀⠀⠀⠀⠀⠀⠀⠀⠀⠀⠀⠀⠀⠀</a:t>
            </a:r>
            <a:br/>
            <a:r>
              <a:t>⠀⠀⠀⠀⠀⠀⠀⠀⠀⠀⠀⠀⠀⠀⠀⠀⠀⠀⠀⠀⠀⠀⠀⠀⠀⠀⠀⠀⠀⠀⢈⡿⣿⡿⣿⣿⣿⣿⣿⣹⣿⣿⣿⣿⣿⣿⣿⣿⣿⣿⣿⣿⣇⠙⠻⠿⣿⣿⣿⣿⣿⣿⣿⣿⣷⣄⣀⣤⣤⣤⣤⣤⠀⠀⠀⠀⠀⠀⠀⠀⠀⠀⠀⠀⠀⠀⠀⠀⠀⠀⠀</a:t>
            </a:r>
            <a:br/>
            <a:r>
              <a:t>⠀⠀⠀⠀⠀⠀⠀⠀⠀⠀⠀⠀⠀⠀⠀⠀⠀⠀⠀⠀⠀⠀⠀⠀⠀⠀⠀⠀⠀⢠⠊⠀⠈⠓⠘⡿⠻⣿⢿⣿⣿⣿⣿⣿⣿⣿⣿⣿⣿⣿⣿⣿⣿⡇⠀⠀⠀⠉⠙⠻⣿⣿⣿⣿⣿⣿⣿⣿⣿⣯⡀⠀⠀⠀⠀⠀⠀⠀⠀⠀⠀⠀⠀⠀⠀⠀⠀⠀⠀⠀⠀</a:t>
            </a:r>
            <a:br/>
            <a:r>
              <a:t>⠀⠀⠀⠀⠀⠀⠀⠀⠀⠀⠀⠀⠀⠀⠀⠀⠀⠀⠀⠀⠀⠀⠀⠀⠀⠀⠀⠀⠐⠁⠀⠀⠀⠀⠀⠀⠀⠀⢸⣿⣿⣿⣿⣿⣿⣿⣿⣿⣿⣿⣿⣿⣿⠇⠀⠀⠀⠀⠀⠀⠀⠉⠛⠋⠻⣿⣿⣿⣿⣿⣿⣷⣤⣀⠀⠀⠀⠀⠀⠀⠀⠀⠀⠀⠀⠀⠀⠀⠀⠀⠀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⠀⠀⠀⠀⠀⠀⠀⠀⠀⠀⠀⠀⠀⠀⠀⠀⠀⠀⠀⠀⠀⠀⠀⠀⠀⠀⠀⠀⠀⠀⠀⠀⠀⠀⠀⠀⠀⠀⢰⣿⣿⣿⣿⣿⣿⣿⣿⣿⣿⣿⣿⣿⣿⣧⠀⠀⠀⠀⠀⠀⠀⠀⠀⠀⠀⠙⠻⣿⣿⣿⣽⠟⠿⠋⠁⠀⠀⠀⠀⠀⠀⠀⠀⠀⠀⠀⠀⠀⠀⠀⠀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⠀⠀⠀⠀⠀⠀⠀⠀⠀⠀⠀⠀⠀⠀⠀⠀⠀⠀⠀⠀⠀⠀⠀⠀⠀⠀⠀⠀⠀⠀⠀⠀⠀⠀⠀⠀⠀⢀⣿⣿⣿⣿⣿⣿⣿⣿⣿⣿⣿⣿⣿⣿⣿⣿⡆⠀⠀⠀⠀⠀⠀⠀⠀⠀⠀⠀⠀⠀⠉⠁⠀⠀⠀⠀⠀⠀⠀⠀⠀⠀⠀⠀⠀⠀⠀⠀⠀⠀⠀⠀⠀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⠀⠀⠀⠀⠀⠀⠀⠀⠀⠀⠀⠀⠀⠀⠀⠀⠀⠀⠀⠀⠀⠀⠀⠀⠀⠀⠀⠀⠀⠀⠀⠀⠀⠀⠀⠀⠀⠀⢠⣾⣷⣶⣦⣤⡀⠀⠀⠀⠀⠀⠀⠀⠀⠀⠀⠀⠀⠀⠀⠀⠀⠀⠀⠀⠀⠀⠀⠀⠀⠀⠀⠀⠀⠀⠀⠀⠀⠀⠀⠀⠀⠀⠀⠀⠀⠀⠀⠀⠀⠀⠀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⠀⠀⠀⠀⠀⠀⠀⠀⠀⠀⠀⠀⠀⠀⠀⠀⠀⠀⠀⠀⠀⠀⠀⠀⠀⠀⠀⠀⠀⠀⠀⠀⠀⠀⠀⠀⠀⢀⣿⣿⣿⣿⣿⣿⣿⣷⣤⡀⠀⠀⠀⠀⣀⣠⣤⣤⣤⠀⠀⠀⠀⠀⠀⠀⠀⠀⠀⠀⠀⠀⠀⠀⠀⠀⠀⠀⠀⠀⠀⠀⠀⠀⠀⠀⠀⠀⠀⠀⠀⠀⠀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⠀⠀⠀⠀⠀⠀⠀⠀⠀⠀⠀⠀⠀⠀⠀⠀⠀⠀⠀⠀⠀⠀⠀⠀⠀⠀⠀⠀⠀⠀⠀⠀⠀⠀⠀⠀⠀⣼⣿⣿⣿⣿⣿⣿⣿⣿⣿⣿⣿⣿⣾⣿⣿⣿⣿⣿⡟⠀⠀⠀⠀⠀⠀⠀⠀⠀⠀⠀⠀⠀⠀⠀⠀⠀⠀⠀⠀⠀⠀⠀⠀⠀⠀⠀⠀⠀⠀⠀⠀⠀⠀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⠀⠀⠀⠀⠀⠀⠀⠀⠀⠀⠀⠀⠀⠀⠀⠀⠀⠀⠀⠀⠀⠀⠀⠀⠀⠀⠀⠀⠀⠀⠀⠀⠀⠀⠀⠀⠀⠿⠿⠿⠿⣿⣿⣿⣿⣿⣿⣿⣿⣿⣿⣿⣿⣿⣿⣿⠃⠀⠀⠀⠀⠀⠀⠀⠀⠀⠀⠀⠀⠀⠀⠀⠀⠀⠀⠀⠀⠀⠀⠀⠀⠀⠀⠀⠀⠀⠀⠀⠀⠀⠀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⠀⠀⠀⠀⠀⠀⠀⠀⠀⠀⠀⠀⠀⠀⠀⠀⠀⠀⣀⠀⠀⠀⠀⠀⠀⠀⠀⠀⠀⠀⠀⠀⠀⠀⠀⠀⠀⣾⣿⣿⣿⣿⣿⣿⣿⣿⣿⣿⣿⣿⣿⣿⢿⠟⠏⠀⠀⠀⠀⠀⠀⠀⠀⠀⠀⠀⠀⠀⠀⠀⠀⠀⠀⠀⠀⠀⠀⠀⠀⠀⠀⠀⠀⠀⠀⠀⠀⠀⠀⠀⠀</a:t>
            </a:r>
            <a:br/>
            <a:r>
              <a:t>⠀⠀⠀⠀⠀⠀⠀⠀⠀⠀⠀⠀⠀⠀⠀⠀⠀⠀⣿⠀⣠⣿⡆⠀⠀⠀⠀⠀⠀⠀⠀⠀⠀⠀⠀⠀⢠⣿⣿⣿⣿⣿⣿⣿⣿⣿⣿⣿⣿⣿⣿⡇⠈⠀⠀⠀⠀⠀⠀⠀⠀⠀⠀⠀⠀⠀⠀⠀⠀⠀⠀⠀⠀⠀⠀⠀⠀⠀⠀⠀⠀⠀⠀⠀⠀⠀⠀⠀⠀⠀⠀</a:t>
            </a:r>
            <a:br/>
            <a:r>
              <a:t>⠀⠀⠀⠀⠀⠀⠀⠀⠀⠀⠀⠀⠀⠀⠀⠀⠀⠀⢿⣷⣿⣿⣧⠀⣴⠀⠀⠀⠀⠀⠀⠀⠀⠀⠀⠀⣼⣿⣿⣿⣿⣿⣿⣿⣿⣿⣿⣿⣿⣿⣿⡇⠀⠀⠀⠀⠀⠀⠀⠀⠀⠀⠀⠀⠀⠀⠀⠀⠀⠀⠀⠀⠀⠀⠀⠀⠀⠀⠀⠀⠀⠀⠀⠀⠀⠀⠀⠀⠀⠀⠀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⠀⠀⠀⠀⠀⠀⠀⠀⠀⠀⠀⠀⠀⠀⠀⠀⠀⡀⢸⣿⣿⣿⣿⣄⡿⠀⠀⠀⠀⠀⠀⠀⠀⠀⠀⢰⣿⣿⣿⣿⣿⣿⣿⣿⣿⣿⣿⣿⣿⣿⣿⣧⣀⠀⠀⠀⠀⠀⠀⠀⠀⠀⠀⠀⠀⠀⠀⠀⠀⠀⠀⠀⠀⠀⠀⠀⠀⠀⠀⠀⠀⠀⠀⠀⠀⠀⠀⠀⠀⠀⠀</a:t>
            </a:r>
            <a:br/>
            <a:r>
              <a:t>⠀⠀⠀⠀⠀⠀⠀⠀⠀⠀⠀⠀⠀⠀⠀⠀⣾⣿⣾⣿⣿⣿⣿⣿⣇⠀⠀⠀⠀⠀⠀⠀⠀⠀⣠⣿⣿⣿⣿⣿⣿⣿⣿⣿⣿⣿⣿⣿⣿⣿⣿⣿⣿⣄⠀⠀⠀⠀⠀⠀⠀⠀⠀⠀⠀⠀⠀⠀⠀⠀⠀⠀⠀⠀⠀⠀⠀⠀⠀⠀⠀⠀⠀⠀⠀⠀⠀⠀⠀⠀⠀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⠀⠀⠀⠀⠀⠀⠀⠀⠀⠀⠀⠀⠀⠀⠀⠀⣿⣿⣿⣿⣿⣿⣿⣿⣿⡆⠀⠀⠀⠀⠀⠀⢀⣴⣿⣿⣿⣿⣿⣿⣿⣿⣿⣿⣿⣿⣿⣿⣿⣿⣿⣿⣿⣿⣧⠀⠀⠀⠀⠀⠀⠀⠀⠀⠀⠀⠀⠀⠀⠀⠀⠀⠀⠀⠀⠀⠀⠀⠀⠀⠀⠀⠀⠀⠀⠀⠀⠀⠀⠀⠀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⠀⠀⠀⠀⠀⠀⠀⠀⠀⠀⠀⠀⠀⠀⠀⠀⠙⠉⢻⣿⣿⣿⣿⣿⡿⠃⠀⠀⠀⠀⢀⣴⡿⣿⣿⣿⣿⣿⣿⣿⣿⣿⣿⣿⣿⣿⣿⣿⣿⣿⣿⣿⣿⣿⣿⣷⠀⠀⠀⠀⠀⠀⠀⠀⠀⠀⠀⠀⠀⠀⠀⠀⠀⠀⠀⠀⠀⠀⠀⠀⠀⠀⠀⠀⠀⠀⠀⠀⠀⠀⠀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⠀⠀⠀⠀⠀⠀⠀⠀⠀⠀⠀⠀⠀⠀⠀⠀⠀⠀⣾⣿⣿⣿⣿⠟⠁⠀⠀⠀⠀⣠⢿⠏⣼⣿⣿⣿⣿⣿⣿⣿⣿⣿⣿⣿⣿⣿⣿⣿⣿⣿⣿⣿⣿⣿⣿⣿⣧⠀⠀⠀⠀⠀⠀⠀⠀⠀⠀⠀⠀⠀⠀⠀⠀⠀⠀⠀⠀⠀⠀⠀⠀⠀⠀⠀⠀⠀⠀⠀⠀⠀⠀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⠀⠀⠀⠀⠀⠀⠀⠀⠀⠀⠀⠀⠀⠀⢀⠀⠀⠀⢈⣻⣿⣿⡟⠀⠀⠀⠀⠀⠰⠁⠁⣼⣿⣿⣿⣿⣿⣿⣿⣿⣿⣿⣿⣿⣿⣿⣿⣿⣿⣿⣿⣿⣿⣿⣿⣿⣿⠇⠀⠀⠀⠀⠀⠀⠀⠀⠀⠀⠀⠀⠀⠀⠀⠀⠀⠀⠀⠀⠀⠀⠀⠀⠀⠀⠀⠀⠀⠀⠀⠀⠀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⠀⠀⠀⠀⠀⠀⠀⠀⠀⠀⠀⠀⠀⠀⠛⢷⣿⣿⣿⣿⣿⣿⣷⣦⣾⣶⣶⣦⣀⠀⢰⣿⣿⣿⣿⣿⣿⣿⣿⣿⣿⣿⣿⣿⣿⣿⣿⣿⣿⣿⣿⣿⣿⣿⣿⣿⡇⠀⠀⠀⠀⠀⠀⠀⠀⠀⠀⠀⠀⠀⠀⠀⠀⠀⠀⠀⠀⠀⠀⠀⠀⠀⠀⠀⠀⠀⠀⠀⠀⠀⠀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⠀⠀⠀⠀⠀⠀⠀⠀⠀⠀⠀⠀⠀⠀⠀⠀⠀⠉⠙⠛⠛⠛⠻⣿⣿⣿⣿⣿⣿⣿⣿⣿⣿⣿⣿⣿⣿⣿⣿⣿⣿⣿⣿⣿⣿⣿⣿⣿⣿⣿⣿⣿⣿⣿⣿⣿⡇⠀⠀⠀⠀⠀⠀⠀⠀⠀⠀⠀⠀⠀⠀⠀⠀⠀⠀⠀⠀⠀⠀⠀⠀⠀⠀⠀⠀⠀⠀⠀⠀⠀⠀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⠀⠀⠀⠀⠀⠀⠀⠀⠀⠀⠀⠀⠀⠀⠀⠀⠀⠀⠀⠀⠀⠀⠀⠉⠿⣿⣿⣿⣿⣿⣿⣿⣿⣿⣿⣿⣿⣿⣿⣿⣿⣿⣿⣿⣿⣿⣿⣿⣿⣿⣿⣿⣿⣿⣿⣿⣇⣀⠀⠀⠀⠀⠀⠀⠀⠀⠀⠀⠀⠀⠀⠀⠀⠀⠀⠀⠀⠀⠀⠀⠀⠀⠀⠀⠀⠀⠀⠀⠀⠀⠀</a:t>
            </a:r>
            <a:br/>
            <a:r>
              <a:t>⠀⠀⠀⠀⠀⠀⠀⠀⠀⠀⠀⠀⠀⠀⠀⠀⠀⠀⠀⠀⠀⠀⠀⠀⠀⠀⠀⠈⠉⠛⢿⣿⣿⣿⣿⣿⣿⣿⣿⣿⣿⣿⣿⣿⣿⣿⣿⣿⣿⣿⣿⣿⡿⣿⣿⣿⣿⣿⣿⣶⣦⣤⣀⣀⠀⠀⠀⠀⠀⠀⠀⠀⠀⠀⠀⠀⠀⠀⠀⠀⠀⠀⠀⠀⠀⠀⠀⠀⠀⠀⠀</a:t>
            </a:r>
            <a:br/>
            <a:r>
              <a:t>⠀⠀⠀⠀⠀⠀⠀⠀⠀⠀⠀⠀⠀⠀⠀⠀⠀⠀⠀⠀⠀⠀⠀⠀⠀⠀⠀⠀⠀⠀⠸⣿⡏⣿⣿⣿⣿⣿⣿⣿⣿⣿⣿⣿⣿⣿⣿⣿⣿⣿⣿⣿⡇⠙⠻⠿⣿⣿⣿⣿⣿⣿⣿⣿⣿⣤⣤⣤⣴⣶⠶⠶⠀⠀⠀⠀⠀⠀⠀⠀⠀⠀⠀⠀⠀⠀⠀⠀⠀⠀⠀</a:t>
            </a:r>
            <a:br/>
            <a:r>
              <a:t>⠀⠀⠀⠀⠀⠀⠀⠀⠀⠀⠀⠀⠀⠀⠀⠀⠀⠀⠀⠀⠀⠀⠀⠀⠀⠀⠀⠀⠀⠀⠀⠛⠻⣿⡏⣿⡿⠓⢿⣿⣿⣿⣿⣿⣿⣿⣿⣿⣿⣿⣿⣿⣿⡇⠀⠀⠀⠈⠙⠻⠿⣿⣿⣿⣿⣿⣿⣿⣿⣿⣄⡀⠀⠀⠀⠀⠀⠀⠀⠀⠀⠀⠀⠀⠀⠀⠀⠀⠀⠀⠀</a:t>
            </a:r>
            <a:br/>
            <a:r>
              <a:t>⠀⠀⠀⠀⠀⠀⠀⠀⠀⠀⠀⠀⠀⠀⠀⠀⠀⠀⠀⠀⠀⠀⠀⠀⠀⠀⠀⠀⠀⠀⠀⠐⠁⠀⠀⠁⠀⠀⢸⣿⣿⣿⣿⣿⣿⣿⣿⣿⣿⣿⣿⣿⣿⠃⠀⠀⠀⠀⠀⠀⠀⠈⠙⠋⠙⢿⣿⣿⣿⣿⣿⣿⣷⣦⣄⠀⠀⠀⠀⠀⠀⠀⠀⠀⠀⠀⠀⠀⠀⠀⠀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⠀⠀⠀⠀⠀⠀⠀⠀⠀⠀⠀⠀⠀⠀⠀⠀⠀⠀⠀⠀⠀⠀⠀⠀⠀⠀⠀⠀⠀⠀⠀⠀⠀⠀⠀⠀⠀⠀⢸⣿⣿⣿⣿⣿⣿⣿⣿⣿⣿⣿⣿⣿⣿⣇⠀⠀⠀⠀⠀⠀⠀⠀⠀⠀⠀⠀⠙⠻⢿⣿⠷⠟⠙⠋⠀⠀⠀⠀⠀⠀⠀⠀⠀⠀⠀⠀⠀⠀⠀⠀⠀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⠀⠀⠀⠀⠀⠀⠀⠀⠀⠀⠀⠀⠀⠀⠀⠀⠀⠀⠀⠀⠀⠀⠀⠀⠀⠀⠀⠀⠀⠀⠀⠀⠀⠀⠀⠀⠀⠀⢀⣾⣿⣶⣶⣤⣀⠀⠀⠀⠀⠀⠀⠀⠀⠀⠀⠀⠀⠀⠀⠀⠀⠀⠀⠀⠀⠀⠀⠀⠀⠀⠀⠀⠀⠀⠀⠀⠀⠀⠀⠀⠀⠀⠀⠀⠀⠀⠀⠀⠀⠀⠀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⠀⠀⠀⠀⠀⠀⠀⠀⠀⠀⠀⠀⠀⠀⠀⠀⠀⠀⠀⠀⠀⠀⠀⠀⠀⠀⠀⠀⠀⠀⠀⠀⠀⠀⠀⠀⠀⠀⣾⣿⣿⣿⣿⣿⣿⣷⣦⡀⠀⠀⠀⠀⣀⣠⣤⣤⣤⠀⠀⠀⠀⠀⠀⠀⠀⠀⠀⠀⠀⠀⠀⠀⠀⠀⠀⠀⠀⠀⠀⠀⠀⠀⠀⠀⠀⠀⠀⠀⠀⠀⠀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⠀⠀⠀⠀⠀⠀⠀⠀⠀⠀⠀⠀⠀⠀⠀⠀⠀⠀⠀⠀⠀⠀⠀⠀⠀⠀⠀⠀⠀⠀⠀⠀⠀⠀⠀⠀⠀⣸⣿⣿⣿⣿⣿⣿⣿⣿⣿⣿⣿⣿⣾⣿⣿⣿⣿⣿⡟⠀⠀⠀⠀⠀⠀⠀⠀⠀⠀⠀⠀⠀⠀⠀⠀⠀⠀⠀⠀⠀⠀⠀⠀⠀⠀⠀⠀⠀⠀⠀⠀⠀⠀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⠀⠀⠀⠀⠀⠀⠀⠀⠀⠀⠀⠀⠀⠀⠀⠀⠀⠀⠀⠀⠀⠀⠀⠀⠀⠀⠀⠀⠀⠀⠀⠀⠀⠀⠀⠀⠀⠻⠿⠿⠿⣿⣿⣿⣿⣿⣿⣿⣿⣿⣿⣿⣿⣿⣿⣿⠃⠀⠀⠀⠀⠀⠀⠀⠀⠀⠀⠀⠀⠀⠀⠀⠀⠀⠀⠀⠀⠀⠀⠀⠀⠀⠀⠀⠀⠀⠀⠀⠀⠀⠀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⠀⠀⠀⠀⠀⠀⠀⠀⠀⠀⠀⠀⠀⠀⠀⠀⠀⠀⢠⠀⠀⠀⠀⠀⠀⠀⠀⠀⠀⠀⠀⠀⠀⠀⠀⠀⠀⢠⣿⣿⣿⣿⣿⣿⣿⣿⣿⣿⣿⣿⣿⣿⣿⣿⣿⡟⠀⠀⠀⠀⠀⠀⠀⠀⠀⠀⠀⠀⠀⠀⠀⠀⠀⠀⠀⠀⠀⠀⠀⠀⠀⠀⠀⠀⠀⠀⠀⠀⠀⠀⠀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⠀⠀⠀⠀⠀⠀⠀⠀⠀⠀⠀⠀⠀⠀⠀⠀⠀⠀⠸⠀⠀⠀⠀⠀⠀⠀⠀⠀⠀⠀⠀⠀⠀⠀⠀⠀⠀⣸⣿⣿⣿⣿⣿⣿⣿⣿⣿⣿⣿⣿⣿⣿⢿⠟⠏⠀⠀⠀⠀⠀⠀⠀⠀⠀⠀⠀⠀⠀⠀⠀⠀⠀⠀⠀⠀⠀⠀⠀⠀⠀⠀⠀⠀⠀⠀⠀⠀⠀⠀⠀⠀</a:t>
            </a:r>
            <a:br/>
            <a:r>
              <a:t>⠀⠀⠀⠀⠀⠀⠀⠀⠀⠀⠀⠀⠀⠀⠀⠀⠀⠀⠀⣿⣷⠀⠀⠀⠀⠀⠀⠀⠀⠀⠀⠀⠀⠀⠀⠀⠀⣿⣿⣿⣿⣿⣿⣿⣿⣿⣿⣿⣿⣿⣿⡇⠈⠀⠀⠀⠀⠀⠀⠀⠀⠀⠀⠀⠀⠀⠀⠀⠀⠀⠀⠀⠀⠀⠀⠀⠀⠀⠀⠀⠀⠀⠀⠀⠀⠀⠀⠀⠀⠀⠀</a:t>
            </a:r>
            <a:br/>
            <a:r>
              <a:t>⠀⠀⠀⠀⠀⠀⠀⠀⠀⠀⠀⠀⠀⠀⠀⠀⠀⠀⠀⣿⣿⠀⢸⣀⣤⠀⠀⠀⠀⠀⠀⠀⠀⠀⠀⠀⢠⣿⣿⣿⣿⣿⣿⣿⣿⣿⣿⣿⣿⣿⣿⡇⠀⠀⠀⠀⠀⠀⠀⠀⠀⠀⠀⠀⠀⠀⠀⠀⠀⠀⠀⠀⠀⠀⠀⠀⠀⠀⠀⠀⠀⠀⠀⠀⠀⠀⠀⠀⠀⠀⠀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⠀⠀⠀⠀⠀⠀⠀⠀⠀⠀⠀⠀⠀⠀⠀⠀⢸⡆⠘⠛⣿⣄⣾⣿⣿⠀⠀⠀⠀⠀⠀⠀⠀⠀⠀⠀⣾⣿⣿⣿⣿⣿⣿⣿⣿⣿⣿⣿⣿⣿⣿⣧⣀⠀⠀⠀⠀⠀⠀⠀⠀⠀⠀⠀⠀⠀⠀⠀⠀⠀⠀⠀⠀⠀⠀⠀⠀⠀⠀⠀⠀⠀⠀⠀⠀⠀⠀⠀⠀⠀⠀</a:t>
            </a:r>
            <a:br/>
            <a:r>
              <a:t>⠀⠀⠀⠀⠀⠀⠀⠀⠀⠀⠀⠀⠀⠀⠀⠀⠘⣷⣶⣷⣿⣿⣿⣿⣿⡄⠀⠀⠀⠀⠀⠀⠀⠀⠀⣸⣿⣿⣿⣿⣿⣿⣿⣿⣿⣿⣿⣿⣿⣿⣿⣿⣿⣄⠀⠀⠀⠀⠀⠀⠀⠀⠀⠀⠀⠀⠀⠀⠀⠀⠀⠀⠀⠀⠀⠀⠀⠀⠀⠀⠀⠀⠀⠀⠀⠀⠀⠀⠀⠀⠀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⠀⠀⠀⠀⠀⠀⠀⠀⠀⠀⠀⠀⠀⠀⠀⠀⠆⠙⢿⣿⣿⣿⣿⣿⣿⣿⠀⠀⠀⠀⠀⠀⠀⢠⣾⣿⣿⣿⣿⣿⣿⣿⣿⣿⣿⣿⣿⣿⣿⣿⣿⣿⣿⣿⣧⡀⠀⠀⠀⠀⠀⠀⠀⠀⠀⠀⠀⠀⠀⠀⠀⠀⠀⠀⠀⠀⠀⠀⠀⠀⠀⠀⠀⠀⠀⠀⠀⠀⠀⠀⠀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⠀⠀⠀⠀⠀⠀⠀⠀⠀⠀⠀⠀⠀⠀⠀⠀⠀⢀⣾⣿⣿⣿⣿⣿⡟⠀⠀⠀⠀⠀⠀⢀⣴⢿⣿⣿⣿⣿⣿⣿⣿⣿⣿⣿⣿⣿⣿⣿⣿⣿⣿⣿⣿⣿⣿⣷⡀⠀⠀⠀⠀⠀⠀⠀⠀⠀⠀⠀⠀⠀⠀⠀⠀⠀⠀⠀⠀⠀⠀⠀⠀⠀⠀⠀⠀⠀⠀⠀⠀⠀⠀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⠀⠀⠀⠀⠀⠀⠀⠀⠀⠀⠀⠀⠀⠀⠀⠀⠀⠘⣿⣿⣿⣿⣿⡿⠁⠀⠀⠀⠀⠀⣠⡿⢣⣿⣿⣿⣿⣿⣿⣿⣿⣿⣿⣿⣿⣿⣿⣿⣿⣿⣿⣿⣿⣿⣿⣿⣷⡀⠀⠀⠀⠀⠀⠀⠀⠀⠀⠀⠀⠀⠀⠀⠀⠀⠀⠀⠀⠀⠀⠀⠀⠀⠀⠀⠀⠀⠀⠀⠀⠀⠀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⠀⠀⠀⠀⠀⠀⠀⠀⠀⠀⠀⠀⠀⠀⢀⠀⠀⠀⠀⣙⣿⣿⡿⠀⠀⠀⠀⠀⠀⠐⠁⢠⣿⣿⣿⣿⣿⣿⣿⣿⣿⣿⣿⣿⣿⣿⣿⣿⣿⣿⣿⣿⣿⣿⣿⣿⣿⠇⠀⠀⠀⠀⠀⠀⠀⠀⠀⠀⠀⠀⠀⠀⠀⠀⠀⠀⠀⠀⠀⠀⠀⠀⠀⠀⠀⠀⠀⠀⠀⠀⠀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⠀⠀⠀⠀⠀⠀⠀⠀⠀⠀⠀⠀⠀⠀⠙⠷⣿⣿⣿⣿⣿⣿⣿⣦⣾⣶⣶⣦⣄⠀⢀⣿⣿⣿⣿⣿⣿⣿⣿⣿⣿⣿⣿⣿⣿⣿⣿⣿⣿⣿⣿⣿⣿⣿⣿⣿⣿⠀⠀⠀⠀⠀⠀⠀⠀⠀⠀⠀⠀⠀⠀⠀⠀⠀⠀⠀⠀⠀⠀⠀⠀⠀⠀⠀⠀⠀⠀⠀⠀⠀⠀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⠀⠀⠀⠀⠀⠀⠀⠀⠀⠀⠀⠀⠀⠀⠀⠀⠀⠉⠙⠛⠛⠛⠻⣿⣿⣿⣿⣿⣿⣿⣾⣿⣿⣿⣿⣿⣿⣿⣿⣿⣿⣿⣿⣿⣿⣿⣿⣿⣿⣿⣿⣿⣿⣿⣿⣿⣿⠀⠀⠀⠀⠀⠀⠀⠀⠀⠀⠀⠀⠀⠀⠀⠀⠀⠀⠀⠀⠀⠀⠀⠀⠀⠀⠀⠀⠀⠀⠀⠀⠀⠀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⠀⠀⠀⠀⠀⠀⠀⠀⠀⠀⠀⠀⠀⠀⠀⠀⠀⠀⠀⠀⠀⠀⠀⠉⠿⣿⣿⣿⣿⣿⣿⣿⣿⣿⣿⣿⣿⣿⣿⣿⣿⣿⣿⣿⣿⣿⣿⣿⣿⣿⣿⣿⣿⣿⣿⣿⣿⣀⡀⠀⠀⠀⠀⠀⠀⠀⠀⠀⠀⠀⠀⠀⠀⠀⠀⠀⠀⠀⠀⠀⠀⠀⠀⠀⠀⠀⠀⠀⠀⠀⠀</a:t>
            </a:r>
            <a:br/>
            <a:r>
              <a:t>⠀⠀⠀⠀⠀⠀⠀⠀⠀⠀⠀⠀⠀⠀⠀⠀⠀⠀⠀⠀⠀⠀⠀⠀⠀⠀⠀⠈⠉⢛⡿⣿⣿⣿⣿⣿⣿⣿⣿⣿⣿⣿⣿⣿⣿⣿⣿⣿⣿⣿⣿⣿⡟⣿⣿⣿⣿⣿⣿⣿⣶⣦⣤⣤⣄⠀⠀⠀⠀⠀⠀⠀⠀⠀⠀⠀⠀⠀⠀⠀⠀⠀⠀⠀⠀⠀⠀⠀⠀⠀⠀</a:t>
            </a:r>
            <a:br/>
            <a:r>
              <a:t>⠀⠀⠀⠀⠀⠀⠀⠀⠀⠀⠀⠀⠀⠀⠀⠀⠀⠀⠀⠀⠀⠀⠀⠀⠀⠀⠀⠀⠀⢸⢳⡏⣿⣿⣿⣿⣿⣿⣿⣿⣿⣿⣿⣿⣿⣿⣿⣿⣿⣿⣿⣿⡇⠈⠛⠿⢿⣿⣿⣿⣿⣿⣿⣿⣿⣷⣶⣾⣿⣿⡟⠋⠁⠀⠀⠀⠀⠀⠀⠀⠀⠀⠀⠀⠀⠀⠀⠀⠀⠀⠀</a:t>
            </a:r>
            <a:br/>
            <a:r>
              <a:t>⠀⠀⠀⠀⠀⠀⠀⠀⠀⠀⠀⠀⠀⠀⠀⠀⠀⠀⠀⠀⠀⠀⠀⠀⠀⠀⠀⠀⠀⠀⠁⢳⣿⢟⣿⣿⢫⣾⢿⣿⣿⣿⣿⣿⣿⣿⣿⣿⣿⣿⣿⣿⣿⡆⠀⠀⠀⠀⠉⠙⠛⠿⣿⣿⣿⣿⣿⣿⣿⣿⣿⣶⣄⣀⡀⠀⠀⠀⠀⠀⠀⠀⠀⠀⠀⠀⠀⠀⠀⠀⠀</a:t>
            </a:r>
            <a:br/>
            <a:r>
              <a:t>⠀⠀⠀⠀⠀⠀⠀⠀⠀⠀⠀⠀⠀⠀⠀⠀⠀⠀⠀⠀⠀⠀⠀⠀⠀⠀⠀⠀⠀⠀⠀⠈⠀⠚⠉⠁⠋⠀⢸⣿⣿⣿⣿⣿⣿⣿⣿⣿⣿⣿⣿⣿⣿⠀⠀⠀⠀⠀⠀⠀⠀⠀⠀⠉⠀⠙⠿⣿⣿⣿⣿⣿⡿⠿⠟⠃⠀⠀⠀⠀⠀⠀⠀⠀⠀⠀⠀⠀⠀⠀⠀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⠀⠀⠀⠀⠀⠀⠀⠀⠀⠀⠀⠀⠀⠀⠀⠀⠀⠀⠀⠀⠀⠀⠀⠀⠀⠀⠀⠀⠀⠀⠀⠀⠀⠀⠀⠀⠀⠀⣸⣿⣿⣿⣿⣿⣿⣿⣿⣿⣿⣿⣿⣿⣿⣆⠀⠀⠀⠀⠀⠀⠀⠀⠀⠀⠀⠀⠀⠈⠉⠛⠋⠀⠀⠀⠀⠀⠀⠀⠀⠀⠀⠀⠀⠀⠀⠀⠀⠀⠀⠀⠀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⣿⣿⣿⣿⣿⣿⣿⣿⣿⣿⣿⣿⣿⣿⣿⣿⣿⣿⣿⣿⣿⣿⣿⣿⣿⣿⣿⣿⣿⣿⣿⣿⣿⣿⣿⣿⣿⣿⣿⣿⣿⣿⣿⣿⣿⣿⣿⣿⣿⣿⣿⣿⡿⠀⠀⠀⠀⠀⠀⠈⠙⢿⣿⣿⣿⣿⣿⣿⣿⣿⣿⣿⣿⣿⣿⣿⣿⣿⣿⣿⣿⣿⣿⣿⣿⣿⣿⣿⣿⣿⡇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⣿⣿⣿⣿⣿⣿⣿⣿⣿⣿⣿⣿⣿⣿⣿⣿⣿⣿⣿⣿⣿⣿⣿⣿⣿⣿⣿⣿⣿⣿⣿⣿⣿⣿⣿⣿⣿⣿⣿⣿⣿⣿⣿⣿⣿⣿⣿⣿⣿⣿⣿⣿⣿⠀⠀⠀⠀⠀⠀⠀⠀⠀⠀⠀⠙⠛⠛⠉⠙⠛⠿⣿⣿⣿⣿⣿⣿⣿⣿⣿⣿⣿⣿⣿⣿⣿⣿⣿⣿⣿⡇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⣿⣿⣿⣿⣿⣿⣿⣿⣿⣿⣿⣿⣿⣿⣿⣿⣿⣿⣿⣿⣿⣿⣿⣿⣿⣿⣿⣿⣿⣿⣿⣿⣿⣿⣿⣿⣿⣿⣿⣿⣿⣿⣿⣿⣿⣿⣿⣿⣿⣿⣿⣿⣿⡧⠀⠀⠀⠀⠀⠀⠀⠀⠀⠀⠀⠀⠀⠀⠀⠀⠀⠈⠻⣿⣿⣿⣿⣿⣿⣿⣿⣿⣿⣿⣿⣿⣿⣿⣿⣿⡇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⣿⣿⣿⣿⣿⣿⣿⣿⣿⣿⣿⣿⣿⣿⣿⣿⣿⣿⣿⣿⣿⣿⣿⣿⣿⣿⣿⣿⣿⣿⣿⣿⣿⣿⣿⣿⣿⣿⣿⣿⣿⣿⣿⣿⣿⣿⣿⣿⣿⡿⠟⠉⠀⠀⠀⠀⠀⠀⠀⠀⠀⠀⠀⠀⠀⠀⠀⠀⠀⠀⠀⠀⠀⠘⣿⣿⣿⣿⣿⣿⣿⣿⣿⣿⣿⣿⣿⣿⣿⣿⡇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⣿⣿⣿⣿⣿⣿⣿⣿⣿⣿⣿⣿⣿⣿⣿⣿⣿⣿⣿⣿⣿⣿⣿⣿⣿⣿⣿⣿⣿⣿⣿⣿⣿⣿⣿⣿⣿⣿⣿⣿⣿⣿⣿⣿⣿⡿⠃⠀⠀⠀⠀⠀⠀⠀⠀⠀⠀⠀⠀⠀⠀⠀⠀⠀⠀⠀⠀⠀⠀⠀⠀⠀⠀⠀⠀⢻⣿⣿⣿⣿⣿⣿⣿⣿⣿⣿⣿⣿⣿⣿⡇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⣿⣿⣿⣿⣿⣿⣿⣿⣿⣿⣿⣿⣿⣿⣿⣿⣿⣿⣿⣿⣿⣿⣿⣿⣿⣿⣿⣿⣿⣿⣿⣿⣿⣿⣿⣿⣿⣿⣿⣿⣿⣿⣿⣿⡟⠁⠀⠀⠀⠀⠀⠀⠀⠀⠀⠀⠀⠀⠀⠀⠀⠀⠀⠀⠀⠀⠀⠀⠀⠀⠀⠀⠀⠀⠀⠈⢿⣿⣿⣿⣿⣿⣿⣿⣿⣿⣿⣿⣿⣿⡇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⣿⣿⣿⣿⣿⣿⣿⣿⣿⣿⣿⣿⣿⣿⣿⣿⣿⣿⣿⣿⣿⣿⣿⣿⣿⣿⣿⣿⣿⣿⣿⣿⣿⣿⣿⣿⣿⣿⣿⣿⣿⣿⡟⡀⠀⠀⠀⠀⠀⠀⠀⠀⠀⠀⠀⠀⠀⠀⠀⠀⠀⠀⠀⠀⠀⠀⠀⠀⠀⠀⠀⠀⠀⠀⠀⠀⠀⠀⣿⣿⣿⣿⣿⣿⣿⣿⣿⣿⣿⣿⡇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⣿⣿⣿⣿⣿⣿⣿⣿⣿⣿⣿⣿⣿⣿⣿⣿⣿⣿⣿⣿⣿⣿⣿⣿⣿⣿⣿⣿⣿⣿⣿⣿⣿⣿⣿⣿⣿⣿⣿⣿⣿⣿⣿⡗⠀⠀⠀⠀⠀⠀⠀⠀⠀⠀⠀⠀⠀⠀⠀⠀⠀⠀⠀⠀⠀⠀⠀⠀⠀⠀⠀⠀⠀⠀⠀⠀⠀⠀⢸⣿⣿⣿⣿⣿⣿⣿⣿⣿⣿⣿⡇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⣿⣿⣿⣿⣿⣿⣿⣿⣿⣿⣿⣿⣿⣿⣿⣿⣿⣿⣿⣿⣿⣿⣿⣿⣿⣿⣿⣿⣿⣿⣿⣿⣿⣿⣿⣿⣿⣿⣿⣿⣿⣿⣿⣧⡆⠀⠀⠀⠀⠀⠀⠀⠀⠀⠀⠀⠀⠀⠀⠀⠀⠀⠀⠀⠀⠀⠀⠀⠀⠀⠀⠀⠀⠀⠀⠀⠀⠀⠈⣿⣿⣿⣿⣿⣿⣿⣿⣿⣿⣿⡇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⣿⣿⣿⣿⣿⣿⣿⣿⣿⣿⣿⣿⣿⣿⣿⣿⣿⣿⣿⣿⣿⣿⣿⣿⣿⣿⣿⣿⣿⣿⣿⣿⣿⣿⣿⣿⣿⣿⣿⣿⣿⣿⣿⣿⣿⣷⣦⡀⣀⠀⠀⠀⠀⠀⠀⠀⠀⠀⠀⠀⠀⠀⠀⠀⠀⠀⠀⠀⠀⠀⠀⠀⠀⠀⠀⠀⠀⠀⠀⣿⣿⣿⣿⣿⣿⣿⣿⣿⣿⣿⡇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⣿⣿⣿⣿⣿⣿⣿⣿⣿⣿⣿⣿⣿⣿⣿⣿⣿⣿⣿⣿⣿⣿⣿⣿⣿⣿⣿⣿⣿⣿⣿⣿⣿⣿⣿⣿⣿⣿⣿⣿⣿⣿⣿⣿⣿⣿⣿⣏⠀⠀⠀⠀⠀⠀⠀⠀⠀⠀⠀⠀⠀⠀⠀⠀⠀⠀⠀⠀⠀⠀⠀⠀⠀⠀⠀⠀⠀⠀⠀⢸⣿⣿⣿⣿⣿⣿⣿⣿⣿⣿⡇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⣿⣿⣿⣿⣿⣿⣿⣿⣿⣿⣿⣿⣿⣿⣿⣿⣿⣿⣿⣿⣿⣿⣿⣿⣿⣿⣿⣿⣿⣿⣿⣿⣿⡟⣿⣿⣿⣿⣿⣿⣿⣿⣿⣿⣿⣿⣿⣿⣿⣿⣿⣿⡄⠀⠀⠀⠀⡀⠀⠀⠀⠀⠀⠀⠀⠀⠀⠀⠀⠀⠀⠀⠀⠀⠀⠀⠀⠀⠀⢸⣿⣿⣿⣿⣿⣿⣿⣿⣿⣿⡇</a:t>
            </a:r>
            <a:br/>
            <a:r>
              <a:t>⣿⣿⣿⣿⣿⣿⣿⣿⣿⣿⣿⣿⣿⣿⣿⣿⣿⣿⣿⣿⣿⣿⣿⣿⣿⣿⣿⣿⣿⣿⣿⡿⠿⠃⠈⠉⠉⠉⠉⠻⣿⣿⣿⣿⣿⣿⣿⣿⣿⣿⣿⣿⠀⠀⠀⠀⠀⠖⠀⠀⠀⠀⠀⠀⠀⠀⠀⠀⠀⠀⠀⠀⠀⠀⠀⠀⠀⠀⠀⢸⣿⣿⣿⣿⣿⣿⣿⣿⣿⣿⡇</a:t>
            </a:r>
            <a:br/>
            <a:r>
              <a:t>⣿⣿⣿⣿⣿⣿⣿⣿⣿⣿⣿⣿⣿⣿⣿⣿⣿⣿⣿⣿⣿⣿⣿⣿⣿⣿⣿⣿⣿⠛⠁⠀⠀⠀⠀⠀⠀⠀⠀⠀⠘⣿⣿⣿⣿⣿⣿⣿⣿⣿⣿⣿⣇⠀⠀⠀⠀⠀⠀⠀⠀⠀⠀⠀⠀⠀⠀⠀⠀⠀⠀⠀⠀⠀⠀⢀⠀⠀⠀⠘⣿⣿⣿⣿⣿⣿⣿⣿⣿⣿⡇</a:t>
            </a:r>
            <a:br/>
            <a:r>
              <a:t>⣿⣿⣿⣿⣿⣿⣿⣿⣿⣿⣿⣿⣿⣿⣿⣿⣿⣿⣿⣿⣿⣿⣿⣿⣿⣿⣿⣿⡟⠀⠀⠀⠀⠀⠀⠀⠀⠀⠀⠀⠀⣿⣿⣿⣿⣿⣿⣿⣿⣿⣿⣿⣿⡀⠀⠀⠀⠀⠀⠀⠀⠀⠀⠀⠀⠀⠀⠀⠀⠀⠀⠀⠀⠀⠀⠘⡄⠀⠀⠀⣿⣿⣿⣿⣿⣿⣿⣿⣿⣿⡇</a:t>
            </a:r>
            <a:br/>
            <a:r>
              <a:t>⣿⣿⣿⣿⣿⣿⣿⣿⣿⣿⣿⣿⣿⣿⣿⣿⣿⣿⣿⣿⣿⣿⣿⣿⣿⣿⣿⣿⡇⠀⠀⠀⠀⠀⠀⠀⠀⠀⠀⠀⠀⣿⣿⣿⣿⣿⣿⣿⣿⣿⣿⣿⣿⡇⠀⠀⠀⠀⠀⠀⠀⠀⠀⠀⠀⠀⠀⠀⠀⠀⠀⠀⠀⠀⢰⠀⣷⡀⢧⡀⣿⣿⣿⣿⣿⣿⣿⣿⣿⣿⡇</a:t>
            </a:r>
            <a:br/>
            <a:r>
              <a:t>⣿⣿⣿⣿⣿⣿⣿⣿⣿⣿⣿⣿⣿⣿⣿⣿⣿⣿⣿⣿⣿⣿⣿⣿⣿⣿⣿⣿⣷⠀⠀⠀⠀⠀⠀⠀⠀⠀⠀⠀⠀⠙⢿⣿⣿⣿⣿⣿⣿⣿⣿⣿⣿⠃⠀⠀⠀⠀⠀⠀⠀⠀⠀⠀⠀⠀⠀⠀⠀⠀⠀⠀⠀⠀⢸⣧⣻⣷⡸⣷⣼⣿⣿⣿⣿⣿⣿⣿⣿⣿⡇</a:t>
            </a:r>
            <a:br/>
            <a:r>
              <a:t>⣿⣿⣿⣿⣿⣿⣿⣿⣿⣿⣿⣿⣿⣿⣿⣿⣿⣿⣿⣿⣿⣿⣿⣿⣿⣿⣿⣿⣿⡄⠀⠀⠀⠀⠀⠀⠀⠀⠀⠀⠀⠀⠈⠙⢿⣿⣿⣿⠿⠛⠿⣿⡏⠀⠀⠀⠀⠀⠀⠀⠀⠀⠀⠀⠀⠀⠀⠀⠀⠀⠀⠀⢠⡀⠸⣿⣿⣿⣿⣿⣿⣿⣿⣿⣿⣿⣿⣿⣿⣿⡇</a:t>
            </a:r>
            <a:br/>
            <a:r>
              <a:t>⣿⣿⣿⣿⣿⣿⣿⣿⣿⣿⣿⣿⣿⣿⣿⣿⣿⣿⣿⣿⣿⣿⣿⣿⣿⣿⣿⣿⣿⣿⣦⡀⠀⠀⠀⠀⠀⠀⠀⠀⠀⠀⠀⠀⠀⠹⣿⣿⠀⠀⠀⠀⠀⠀⠀⠀⠀⠀⠀⠀⠀⠀⠀⠀⠀⠀⠀⠀⠀⠀⠀⠀⠀⣧⠀⣼⣿⣿⣿⣿⣿⣿⣿⣿⣿⣿⣿⣿⣿⣿⡇</a:t>
            </a:r>
            <a:br/>
            <a:r>
              <a:t>⣿⣿⣿⣿⣿⣿⣿⣿⣿⣿⣿⣿⣿⣿⣿⣿⣿⣿⣿⣿⣿⣿⣿⣿⣿⣿⣿⣿⣿⣿⣿⣿⣶⣤⣄⡀⠀⠀⠀⠀⠀⠀⠀⠀⠀⠀⠹⡿⠀⠀⠀⠀⠀⠀⠀⠀⠀⠀⠀⠀⠀⠀⠀⠀⠀⠀⠀⠀⠀⠀⠀⠀⠀⢸⣧⣿⣿⣿⣿⣿⣿⣿⣿⣿⣿⣿⣿⣿⣿⣿⡇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⣿⣿⣿⣿⣿⣿⣿⣿⣿⣿⣿⣿⣿⣿⣿⣿⣿⣿⣿⣿⣿⣿⣿⣿⣿⣿⣿⣿⣿⣿⣿⣿⣿⠀⠀⠀⠀⠀⠀⠀⠀⠀⠀⠀⠀⠀⠀⠀⠀⠀⠀⠀⠀⠀⠀⠀⠀⠀⠀⠀⠀⠀⠀⠀⠀⠀⠀⠀⠀⠀⠀⠀⠀⠀⠀⢿⣿⣿⠿⠛⠛⢛⣿⣿⣿⣿⣿⣿⣿⣿⡇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⣿⣿⣿⣿⣿⣿⣿⣿⣿⣿⣿⣿⣿⣿⣿⣿⣿⣿⣿⣿⣿⣿⣿⣿⣿⣿⣿⣿⣿⣿⣿⣿⣿⠀⠀⠀⠀⠀⠀⠀⠀⠀⠀⠀⠀⠀⠀⠀⠀⠀⠀⠀⠀⠀⠀⠀⠀⠀⠀⠀⠀⠀⠀⠀⠀⠀⠀⠀⠀⠀⠀⠀⠀⠀⠀⠘⠉⠀⠀⠀⣀⣽⣿⣿⣿⣿⣿⣿⣿⣿⡇</a:t>
            </a:r>
            <a:br/>
            <a:r>
              <a:t>⣿⣿⣿⣿⣿⣿⣿⣿⣿⣿⣿⣿⣿⣿⣿⣿⣿⣿⣿⣿⣿⣿⣿⣿⣿⣿⣿⣿⣿⣿⣿⣿⡟⠀⠀⠀⠀⠀⠀⠀⠀⠀⠀⠀⠀⠀⠀⠀⠀⠀⠀⢀⡄⠀⠀⠀⠀⠀⠀⠀⠀⠀⠀⠀⠀⠀⠀⠀⠀⠀⠀⠀⠀⠀⠀⠀⠀⢰⣿⣿⣿⣿⣿⣿⣿⣿⣿⣿⣿⣿⡇</a:t>
            </a:r>
            <a:br/>
            <a:r>
              <a:t>⣿⣿⣿⣿⣿⣿⣿⣿⣿⣿⣿⣿⣿⣿⣿⣿⣿⣿⣿⣿⣿⣿⣿⣿⣿⣿⣿⣿⣿⣿⣿⣿⠁⠀⠀⠀⠀⠀⠀⠀⠀⠀⠀⠀⠀⠀⠀⠀⠀⠀⠀⢸⡇⠀⠀⠀⠀⠀⠀⠀⠀⠀⠀⠀⠀⠀⠀⠀⠀⠀⠀⠀⠀⠀⠀⠀⠀⢸⣿⣿⣿⣿⣿⣿⣿⣿⣿⣿⣿⣿⡇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⠀⠀⠀⠀⠀⠀⠀⠀⠀⠀⠀⠀⠀⠀⠀⠀⠀⠀⠀⠀⠀⠀⠀⠀⠀⠀⠀⠀⠀⠀⠀⠀⠀⠀⠀⠀⠀⠀⢀⣼⣿⣶⣶⣤⣀⠀⠀⠀⠀⠀⠀⠀⠀⠀⠀⠀⠀⠀⠀⠀⠀⠀⠀⠀⠀⠀⠀⠀⠀⠀⠀⠀⠀⠀⠀⠀⠀⠀⠀⠀⠀⠀⠀⠀⠀⠀⠀⠀⠀⠀⠀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⠀⠀⠀⠀⠀⠀⠀⠀⠀⠀⠀⠀⠀⠀⠀⠀⠀⠀⠀⠀⠀⠀⠀⠀⠀⠀⠀⠀⠀⠀⠀⠀⠀⠀⠀⠀⠀⠀⣼⣿⣿⣿⣿⣿⣿⣷⣦⡀⠀⠀⠀⠀⣀⣠⣤⣤⣤⠀⠀⠀⠀⠀⠀⠀⠀⠀⠀⠀⠀⠀⠀⠀⠀⠀⠀⠀⠀⠀⠀⠀⠀⠀⠀⠀⠀⠀⠀⠀⠀⠀⠀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⠀⠀⠀⠀⠀⠀⠀⠀⠀⠀⠀⠀⠀⠀⠀⠀⠀⠀⠀⠀⠀⠀⠀⠀⠀⠀⠀⠀⠀⠀⠀⠀⠀⠀⠀⠀⠀⣸⣿⣿⣿⣿⣿⣿⣿⣿⣿⣿⣿⣿⣾⣿⣿⣿⣿⣿⡟⠀⠀⠀⠀⠀⠀⠀⠀⠀⠀⠀⠀⠀⠀⠀⠀⠀⠀⠀⠀⠀⠀⠀⠀⠀⠀⠀⠀⠀⠀⠀⠀⠀⠀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⠀⠀⠀⠀⠀⠀⠀⠀⠀⠀⠀⠀⠀⠀⠀⠀⠀⠀⠀⠀⠀⠀⠀⠀⠀⠀⠀⠀⠀⠀⠀⠀⠀⠀⠀⠀⠀⠻⠿⠿⠿⣿⣿⣿⣿⣿⣿⣿⣿⣿⣿⣿⣿⣿⣿⣿⠃⠀⠀⠀⠀⠀⠀⠀⠀⠀⠀⠀⠀⠀⠀⠀⠀⠀⠀⠀⠀⠀⠀⠀⠀⠀⠀⠀⠀⠀⠀⠀⠀⠀⠀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⠀⠀⠀⠀⠀⠀⠀⠀⠀⠀⠀⠀⠀⠀⠀⠀⠀⠀⢀⠀⠀⠀⠀⠀⠀⠀⠀⠀⠀⠀⠀⠀⠀⠀⠀⠀⠀⠀⣼⣿⣿⣿⣿⣿⣿⣿⣿⣿⣿⣿⣿⣿⣿⣿⣿⣿⠀⠀⠀⠀⠀⠀⠀⠀⠀⠀⠀⠀⠀⠀⠀⠀⠀⠀⠀⠀⠀⠀⠀⠀⠀⠀⠀⠀⠀⠀⠀⠀⠀⠀⠀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⠀⠀⠀⠀⠀⠀⠀⠀⠀⠀⠀⠀⠀⠀⠀⠀⠀⠀⠸⠀⠀⠀⠀⠀⠀⠀⠀⠀⠀⠀⠀⠀⠀⠀⠀⠀⠀⢠⣿⣿⣿⣿⣿⣿⣿⣿⣿⣿⣿⣿⣿⣿⣿⣿⣿⡟⠀⠀⠀⠀⠀⠀⠀⠀⠀⠀⠀⠀⠀⠀⠀⠀⠀⠀⠀⠀⠀⠀⠀⠀⠀⠀⠀⠀⠀⠀⠀⠀⠀⠀⠀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⠀⠀⠀⠀⠀⠀⠀⠀⠀⠀⠀⠀⠀⠀⠀⠀⠀⠀⠀⢠⡄⠀⠀⠀⠀⠀⠀⠀⠀⠀⠀⠀⠀⠀⠀⠀⠀⢸⣿⣿⣿⣿⣿⣿⣿⣿⣿⣿⣿⣿⣿⣿⢿⠟⠏⠀⠀⠀⠀⠀⠀⠀⠀⠀⠀⠀⠀⠀⠀⠀⠀⠀⠀⠀⠀⠀⠀⠀⠀⠀⠀⠀⠀⠀⠀⠀⠀⠀⠀⠀⠀</a:t>
            </a:r>
            <a:br/>
            <a:r>
              <a:t>⠀⠀⠀⠀⠀⠀⠀⠀⠀⠀⠀⠀⠀⠀⠀⠀⠀⠀⠀⢸⡇⠀⠀⠀⠀⠀⠀⠀⠀⠀⠀⠀⠀⠀⠀⠀⠀⣿⣿⣿⣿⣿⣿⣿⣿⣿⣿⣿⣿⣿⣿⡏⠈⠀⠀⠀⠀⠀⠀⠀⠀⠀⠀⠀⠀⠀⠀⠀⠀⠀⠀⠀⠀⠀⠀⠀⠀⠀⠀⠀⠀⠀⠀⠀⠀⠀⠀⠀⠀⠀⠀</a:t>
            </a:r>
            <a:br/>
            <a:r>
              <a:t>⠀⠀⠀⠀⠀⠀⠀⠀⠀⠀⠀⠀⠀⠀⠀⠀⢀⠀⠀⠈⢻⠀⢀⣴⡶⠀⠀⠀⠀⠀⠀⠀⠀⠀⠀⠀⠀⣿⣿⣿⣿⣿⣿⣿⣿⣿⣿⣿⣿⣿⣿⡇⠀⠀⠀⠀⠀⠀⠀⠀⠀⠀⠀⠀⠀⠀⠀⠀⠀⠀⠀⠀⠀⠀⠀⠀⠀⠀⠀⠀⠀⠀⠀⠀⠀⠀⠀⠀⠀⠀⠀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⠀⠀⠀⠀⠀⠀⠀⠀⠀⠀⠀⠀⠀⠀⠀⠀⠘⠃⣀⡀⢸⣤⣾⣿⡇⠀⠀⠀⠀⠀⠀⠀⠀⠀⠀⠀⣸⣿⣿⣿⣿⣿⣿⣿⣿⣿⣿⣿⣿⣿⣿⣇⣀⠀⠀⠀⠀⠀⠀⠀⠀⠀⠀⠀⠀⠀⠀⠀⠀⠀⠀⠀⠀⠀⠀⠀⠀⠀⠀⠀⠀⠀⠀⠀⠀⠀⠀⠀⠀⠀⠀</a:t>
            </a:r>
            <a:br/>
            <a:r>
              <a:t>⠀⠀⠀⠀⠀⠀⠀⠀⠀⠀⠀⠀⠀⠀⠀⠀⠀⢸⣿⣷⣾⣿⣿⣿⣿⣷⠀⠀⠀⠀⠀⠀⠀⠀⠀⢠⣿⣿⣿⣿⣿⣿⣿⣿⣿⣿⣿⣿⣿⣿⣿⣿⣿⣄⠀⠀⠀⠀⠀⠀⠀⠀⠀⠀⠀⠀⠀⠀⠀⠀⠀⠀⠀⠀⠀⠀⠀⠀⠀⠀⠀⠀⠀⠀⠀⠀⠀⠀⠀⠀⠀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⠀⠀⠀⠀⠀⠀⠀⠀⠀⠀⠀⠀⠀⠀⠀⠀⠀⠈⢹⣿⣿⣿⣿⣿⣿⠟⠀⠀⠀⠀⠀⠀⠀⠀⣠⣿⣿⣿⣿⣿⣿⣿⣿⣿⣿⣿⣿⣿⣿⣿⣿⣿⣿⣿⣧⡀⠀⠀⠀⠀⠀⠀⠀⠀⠀⠀⠀⠀⠀⠀⠀⠀⠀⠀⠀⠀⠀⠀⠀⠀⠀⠀⠀⠀⠀⠀⠀⠀⠀⠀⠀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⠀⠀⠀⠀⠀⠀⠀⠀⠀⠀⠀⠀⠀⠀⠀⠀⠀⢠⣾⣿⣿⣿⣿⣿⡿⠀⠀⠀⠀⠀⠀⠀⢀⣾⣿⣿⣿⣿⣿⣿⣿⣿⣿⣿⣿⣿⣿⣿⣿⣿⣿⣿⣿⣿⣿⣷⡀⠀⠀⠀⠀⠀⠀⠀⠀⠀⠀⠀⠀⠀⠀⠀⠀⠀⠀⠀⠀⠀⠀⠀⠀⠀⠀⠀⠀⠀⠀⠀⠀⠀⠀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⠀⠀⠀⠀⠀⠀⠀⠀⠀⠀⠀⠀⠀⠀⠀⠀⠀⠘⣿⣿⣿⣿⣿⡿⠁⠀⠀⠀⠀⠀⠀⣰⠟⣹⣿⣿⣿⣿⣿⣿⣿⣿⣿⣿⣿⣿⣿⣿⣿⣿⣿⣿⣿⣿⣿⣿⣷⡀⠀⠀⠀⠀⠀⠀⠀⠀⠀⠀⠀⠀⠀⠀⠀⠀⠀⠀⠀⠀⠀⠀⠀⠀⠀⠀⠀⠀⠀⠀⠀⠀⠀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⠀⠀⠀⠀⠀⠀⠀⠀⠀⠀⠀⠀⠀⠀⢀⠀⠀⠀⠀⢙⠿⣿⡿⠀⠀⠀⠀⠀⠀⠀⠐⠁⣸⣿⣿⣿⣿⣿⣿⣿⣿⣿⣿⣿⣿⣿⣿⣿⣿⣿⣿⣿⣿⣿⣿⣿⣿⡇⠀⠀⠀⠀⠀⠀⠀⠀⠀⠀⠀⠀⠀⠀⠀⠀⠀⠀⠀⠀⠀⠀⠀⠀⠀⠀⠀⠀⠀⠀⠀⠀⠀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⠀⠀⠀⠀⠀⠀⠀⠀⠀⠀⠀⠀⠀⠀⠙⠷⣿⣿⣿⣿⣿⣿⣿⣦⣶⣶⣶⣦⣄⠀⠀⢠⣿⣿⣿⣿⣿⣿⣿⣿⣿⣿⣿⣿⣿⣿⣿⣿⣿⣿⣿⣿⣿⣿⣿⣿⣿⠀⠀⠀⠀⠀⠀⠀⠀⠀⠀⠀⠀⠀⠀⠀⠀⠀⠀⠀⠀⠀⠀⠀⠀⠀⠀⠀⠀⠀⠀⠀⠀⠀⠀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⠀⠀⠀⠀⠀⠀⠀⠀⠀⠀⠀⠀⠀⠀⠀⠀⠀⠉⠙⠛⠛⠛⠛⣿⣿⣿⣿⣿⣿⣿⣶⣾⣿⣿⣿⣿⣿⣿⣿⣿⣿⣿⣿⣿⣿⣿⣿⣿⣿⣿⣿⣿⣿⣿⣿⣿⣿⠀⠀⠀⠀⠀⠀⠀⠀⠀⠀⠀⠀⠀⠀⠀⠀⠀⠀⠀⠀⠀⠀⠀⠀⠀⠀⠀⠀⠀⠀⠀⠀⠀⠀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⠀⠀⠀⠀⠀⠀⠀⠀⠀⠀⠀⠀⠀⠀⠀⠀⠀⠀⠀⠀⠀⠀⠀⠉⠿⣿⣿⣿⣿⣿⣿⣿⣿⣿⣿⣿⣿⣿⣿⣿⣿⣿⣿⣿⣿⣿⣿⣿⣿⣿⣿⣿⣿⣿⣿⣿⣿⣀⡀⠀⠀⠀⠀⠀⠀⠀⠀⠀⠀⠀⠀⠀⠀⠀⠀⠀⠀⠀⠀⠀⠀⠀⠀⠀⠀⠀⠀⠀⠀⠀⠀</a:t>
            </a:r>
            <a:br/>
            <a:r>
              <a:t>⠀⠀⠀⠀⠀⠀⠀⠀⠀⠀⠀⠀⠀⠀⠀⠀⠀⠀⠀⠀⠀⠀⠀⠀⠀⠀⠀⠈⠉⠛⣿⣿⣿⣿⣿⣿⣿⣿⣿⣿⣿⣿⣿⣿⣿⣿⣿⣿⣿⣿⣿⣿⡟⣿⣿⣿⣿⣿⣿⣿⣷⣶⣦⣤⣤⡀⠀⠀⢀⣀⣀⣀⣀⠀⠀⠀⠀⠀⠀⠀⠀⠀⠀⠀⠀⠀⠀⠀⠀⠀⠀</a:t>
            </a:r>
            <a:br/>
            <a:r>
              <a:t>⠀⠀⠀⠀⠀⠀⠀⠀⠀⠀⠀⠀⠀⠀⠀⠀⠀⠀⠀⠀⠀⠀⠀⠀⠀⠀⠀⠀⠀⠀⡟⣾⣿⣿⣿⣿⣿⣿⣿⣿⣿⣿⣿⣿⣿⣿⣿⣿⣿⣿⣿⣿⡅⠈⠛⠿⠿⣿⣿⣿⣿⣿⣿⣿⣿⣿⣷⣿⣿⣿⣟⠉⠁⠀⠀⠀⠀⠀⠀⠀⠀⠀⠀⠀⠀⠀⠀⠀⠀⠀⠀</a:t>
            </a:r>
            <a:br/>
            <a:r>
              <a:t>⠀⠀⠀⠀⠀⠀⠀⠀⠀⠀⠀⠀⠀⠀⠀⠀⠀⠀⠀⠀⠀⠀⠀⠀⠀⠀⠀⠀⠀⠈⠈⠘⣿⣿⣿⣿⣿⣿⣿⣿⣿⣿⣿⣿⣿⣿⣿⣿⣿⣿⣿⣿⣿⠆⠀⠀⠀⠀⠈⠉⠛⠻⢿⣿⣿⣿⣿⣿⣿⣿⣿⣷⣶⣤⣤⣀⠀⠀⠀⠀⠀⠀⠀⠀⠀⠀⠀⠀⠀⠀⠀</a:t>
            </a:r>
            <a:br/>
            <a:r>
              <a:t>⠀⠀⠀⠀⠀⠀⠀⠀⠀⠀⠀⠀⠀⠀⠀⠀⠀⠀⠀⠀⠀⠀⠀⠀⠀⠀⠀⠀⠀⠀⠀⠘⠉⡸⠛⠛⠹⠋⢹⣿⣿⣿⣿⣿⣿⣿⣿⣿⣿⣿⣿⣿⣿⠀⠀⠀⠀⠀⠀⠀⠀⠀⠀⠈⠀⠈⠛⢿⣿⣿⣿⠿⠟⠛⠋⠀⠀⠀⠀⠀⠀⠀⠀⠀⠀⠀⠀⠀⠀⠀⠀</a:t>
            </a:r>
            <a:br/>
            <a:r>
              <a:t>⠀⠀⠀⠀⠀⠀⠀⠀⠀⠀⠀⠀⠀⠀⠀⠀⠀⠀⠀⠀⠀⠀⠀⠀⠀⠀⠀⠀⠀⠀⠀⠀⠈⠀⠀⠀⠀⠀⣸⣿⣿⣿⣿⣿⣿⣿⣿⣿⣿⣿⣿⣿⣿⡆⠀⠀⠀⠀⠀⠀⠀⠀⠀⠀⠀⠀⠀⠀⠀⠉⠁⠀⠀⠀⠀⠀⠀⠀⠀⠀⠀⠀⠀⠀⠀⠀⠀⠀⠀⠀⠀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⠀⠀⠀⠀⠀⠀⠀⠀⠀⠀⠀⠀⠀⠀⠀⠀⠀⠀⠀⠀⠀⠀⠀⠀⠀⠀⠀⠀⠀⠀⠀⠀⠀⠀⠀⠀⠀⠀⠀⣴⣿⣷⣶⣦⣄⠀⠀⠀⠀⠀⠀⠀⠀⠀⠀⠀⠀⠀⠀⠀⠀⠀⠀⠀⠀⠀⠀⠀⠀⠀⠀⠀⠀⠀⠀⠀⠀⠀⠀⠀⠀⠀⠀⠀⠀⠀⠀⠀⠀⠀⠀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⠀⠀⠀⠀⠀⠀⠀⠀⠀⠀⠀⠀⠀⠀⠀⠀⠀⠀⠀⠀⠀⠀⠀⠀⠀⠀⠀⠀⠀⠀⠀⠀⠀⠀⠀⠀⠀⠀⣼⣿⣿⣿⣿⣿⣿⣿⣦⡀⠀⠀⠀⠀⣀⣠⣤⣤⣤⠀⠀⠀⠀⠀⠀⠀⠀⠀⠀⠀⠀⠀⠀⠀⠀⠀⠀⠀⠀⠀⠀⠀⠀⠀⠀⠀⠀⠀⠀⠀⠀⠀⠀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⠀⠀⠀⠀⠀⠀⠀⠀⠀⠀⠀⠀⠀⠀⠀⠀⠀⠀⠀⠀⠀⠀⠀⠀⠀⠀⠀⠀⠀⠀⠀⠀⠀⠀⠀⠀⠀⢰⣿⣿⣿⣿⣿⣿⣿⣿⣿⣿⣿⣿⣾⣿⣿⣿⣿⣿⡏⠀⠀⠀⠀⠀⠀⠀⠀⠀⠀⠀⠀⠀⠀⠀⠀⠀⠀⠀⠀⠀⠀⠀⠀⠀⠀⠀⠀⠀⠀⠀⠀⠀⠀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⠀⠀⠀⠀⠀⠀⠀⠀⠀⠀⠀⠀⠀⠀⠀⠀⠀⠀⠀⠀⠀⠀⠀⠀⠀⠀⠀⠀⠀⠀⠀⠀⠀⠀⠀⠀⠀⠸⠿⠿⠿⣿⣿⣿⣿⣿⣿⣿⣿⣿⣿⣿⣿⣿⣿⣿⠁⠀⠀⠀⠀⠀⠀⠀⠀⠀⠀⠀⠀⠀⠀⠀⠀⠀⠀⠀⠀⠀⠀⠀⠀⠀⠀⠀⠀⠀⠀⠀⠀⠀⠀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⠀⠀⠀⠀⠀⠀⠀⠀⠀⠀⠀⠀⠀⠀⠀⠀⠀⠀⠀⠀⠀⠀⠀⠀⠀⠀⠀⠀⠀⠀⠀⠀⠀⠀⠀⠀⠀⢸⣿⣿⣿⣿⣿⣿⣿⣿⣿⣿⣿⣿⣿⣿⢿⠟⠏⠀⠀⠀⠀⠀⠀⠀⠀⠀⠀⠀⠀⠀⠀⠀⠀⠀⠀⠀⠀⠀⠀⠀⠀⠀⠀⠀⠀⠀⠀⠀⠀⠀⠀⠀⠀</a:t>
            </a:r>
            <a:br/>
            <a:r>
              <a:t>⠀⠀⠀⠀⠀⠀⠀⠀⠀⠀⠀⠀⠀⠀⠀⠀⠀⠀⠀⠀⠠⠀⠀⣰⡧⠀⠀⠀⠀⠀⠀⠀⠀⠀⠀⠀⠀⣸⣿⣿⣿⣿⣿⣿⣿⣿⣿⣿⣿⣿⣿⡟⠈⠀⠀⠀⠀⠀⠀⠀⠀⠀⠀⠀⠀⠀⠀⠀⠀⠀⠀⠀⠀⠀⠀⠀⠀⠀⠀⠀⠀⠀⠀⠀⠀⠀⠀⠀⠀⠀⠀</a:t>
            </a:r>
            <a:br/>
            <a:r>
              <a:t>⠀⠀⠀⠀⠀⠀⠀⠀⠀⠀⠀⠀⠀⠀⠀⠀⠀⠀⢀⡀⠈⠀⣰⣿⡟⠀⠀⠀⠀⠀⠀⠀⠀⠀⠀⠀⠀⣿⣿⣿⣿⣿⣿⣿⣿⣿⣿⣿⣿⣿⣿⡇⠀⠀⠀⠀⠀⠀⠀⠀⠀⠀⠀⠀⠀⠀⠀⠀⠀⠀⠀⠀⠀⠀⠀⠀⠀⠀⠀⠀⠀⠀⠀⠀⠀⠀⠀⠀⠀⠀⠀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⠀⠀⠀⠀⠀⠀⠀⠀⠀⠀⠀⠀⠀⠀⠀⠀⠀⢠⣾⣇⣀⣾⣿⣿⠃⣤⠀⠀⠀⠀⠀⠀⠀⠀⠀⠀⠀⣿⣿⣿⣿⣿⣿⣿⣿⣿⣿⣿⣿⣿⣿⣧⣀⠀⠀⠀⠀⠀⠀⠀⠀⠀⠀⠀⠀⠀⠀⠀⠀⠀⠀⠀⠀⠀⠀⠀⠀⠀⠀⠀⠀⠀⠀⠀⠀⠀⠀⠀⠀⠀⠀</a:t>
            </a:r>
            <a:br/>
            <a:r>
              <a:t>⠀⠀⠀⠀⠀⠀⠀⠀⠀⠀⠀⠀⠀⠀⠀⠀⠀⠈⢿⣿⣿⣿⣿⣿⣧⠙⠀⠀⠀⠀⠀⠀⠀⠀⠀⠀⣼⣿⣿⣿⣿⣿⣿⣿⣿⣿⣿⣿⣿⣿⣿⣿⣿⣄⠀⠀⠀⠀⠀⠀⠀⠀⠀⠀⠀⠀⠀⠀⠀⠀⠀⠀⠀⠀⠀⠀⠀⠀⠀⠀⠀⠀⠀⠀⠀⠀⠀⠀⠀⠀⠀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⠀⠀⠀⠀⠀⠀⠀⠀⠀⠀⠀⠀⠀⠀⠀⠀⠀⢀⣸⣿⣿⣿⣿⣿⣿⠀⠀⠀⠀⠀⠀⠀⠀⠀⠀⢠⣿⣿⣿⣿⣿⣿⣿⣿⣿⣿⣿⣿⣿⣿⣿⣿⣿⣿⣧⡀⠀⠀⠀⠀⠀⠀⠀⠀⠀⠀⠀⠀⠀⠀⠀⠀⠀⠀⠀⠀⠀⠀⠀⠀⠀⠀⠀⠀⠀⠀⠀⠀⠀⠀⠀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⠀⠀⠀⠀⠀⠀⠀⠀⠀⠀⠀⠀⠀⠀⠀⠀⠀⢸⣿⣿⣿⣿⣿⣿⡟⠀⠀⠀⠀⠀⠀⠀⠀⠀⢠⣿⣿⣿⣿⣿⣿⣿⣿⣿⣿⣿⣿⣿⣿⣿⣿⣿⣿⣿⣿⣷⡀⠀⠀⠀⠀⠀⠀⠀⠀⠀⠀⠀⠀⠀⠀⠀⠀⠀⠀⠀⠀⠀⠀⠀⠀⠀⠀⠀⠀⠀⠀⠀⠀⠀⠀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⠀⠀⠀⠀⠀⠀⠀⠀⠀⠀⠀⠀⠀⠀⠀⠀⠀⠘⢿⣿⣿⣿⣿⣿⠁⠀⠀⠀⠀⠀⠀⠀⠀⣰⣿⣿⣿⣿⣿⣿⣿⣿⣿⣿⣿⣿⣿⣿⣿⣿⣿⣿⣿⣿⣿⣿⣷⡄⠀⠀⠀⠀⠀⠀⠀⠀⠀⠀⠀⠀⠀⠀⠀⠀⠀⠀⠀⠀⠀⠀⠀⠀⠀⠀⠀⠀⠀⠀⠀⠀⠀</a:t>
            </a:r>
            <a:br/>
            <a:r>
              <a:t>⠀⠀⠀⠀⠀⠀⠀⠀⠀⠀⠀⠀⠀⠀⢀⠀⠀⠀⠀⡙⠿⣿⣿⠃⠀⠀⠀⠀⠀⠀⠀⠀⢠⠛⣿⣿⣿⣿⣿⣿⣿⣿⣿⣿⣿⣿⣿⣿⣿⣿⣿⣿⣿⣿⣿⣿⣿⡇⠀⠀⠀⠀⠀⠀⠀⠀⠀⠀⠀⠀⠀⠀⠀⠀⠀⠀⠀⠀⠀⠀⠀⠀⠀⠀⠀⠀⠀⠀⠀⠀⠀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⠀⠀⠀⠀⠀⠀⠀⠀⠀⠀⠀⠀⠀⠀⠙⠷⣾⣿⣿⣿⣿⣿⣿⣦⣴⣶⣶⣦⣄⡀⠀⠀⠀⢰⣿⣿⣿⣿⣿⣿⣿⣿⣿⣿⣿⣿⣿⣿⣿⣿⣿⣿⣿⣿⣿⣿⣿⠀⠀⠀⠀⠀⠀⠀⠀⠀⠀⠀⠀⠀⠀⠀⠀⠀⠀⠀⠀⠀⠀⠀⠀⠀⠀⠀⠀⠀⠀⠀⠀⠀⠀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⠀⠀⠀⠀⠀⠀⠀⠀⠀⠀⠀⠀⠀⠀⠀⠀⠀⠉⠙⠛⠛⠛⠛⣿⣿⣿⣿⣿⣿⣿⣷⣦⣄⣿⣿⣿⣿⣿⣿⣿⣿⣿⣿⣿⣿⣿⣿⣿⣿⣿⣿⣿⣿⣿⣿⣿⣿⠀⠀⠀⠀⠀⠀⠀⠀⠀⠀⠀⠀⠀⠀⠀⠀⠀⠀⠀⠀⠀⠀⠀⠀⠀⠀⠀⠀⠀⠀⠀⠀⠀⠀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⠀⠀⠀⠀⠀⠀⠀⠀⠀⠀⠀⠀⠀⠀⠀⠀⠀⠀⠀⠀⠀⠀⠀⠈⠿⣿⣿⣿⣿⣿⣿⣿⣿⣿⣿⣿⣿⣿⣿⣿⣿⣿⣿⣿⣿⣿⣿⣿⣿⣿⣿⣿⣿⣿⣿⣿⣿⣤⣀⣀⠀⠀⠀⠀⠀⠀⠀⠀⠀⠀⠀⠀⠀⠀⠀⠀⠀⠀⠀⠀⠀⠀⠀⠀⠀⠀⠀⠀⠀⠀⠀</a:t>
            </a:r>
            <a:br/>
            <a:r>
              <a:t>⠀⠀⠀⠀⠀⠀⠀⠀⠀⠀⠀⠀⠀⠀⠀⠀⠀⠀⠀⠀⠀⠀⠀⠀⠀⠀⠀⠈⠉⠛⠻⢿⣿⣿⣿⣿⣿⣿⣿⣿⣿⣿⣿⣿⣿⣿⣿⣿⣿⣿⣿⣿⡇⢻⣿⣿⣿⣿⣿⣿⣿⣿⣶⣶⣶⣄⣀⢀⣠⣤⣤⣤⣤⠄⠀⠀⠀⠀⠀⠀⠀⠀⠀⠀⠀⠀⠀⠀⠀⠀⠀</a:t>
            </a:r>
            <a:br/>
            <a:r>
              <a:t>⠀⠀⠀⠀⠀⠀⠀⠀⠀⠀⠀⠀⠀⠀⠀⠀⠀⠀⠀⠀⠀⠀⠀⠀⠀⠀⠀⠀⠀⠀⠀⠀⢸⡟⣿⣿⣿⣿⣿⣿⣿⣿⣿⣿⣿⣿⣿⣿⣿⣿⣿⣿⡀⠀⠙⠻⠿⢿⣿⣿⣿⣿⣿⣿⣿⣿⣿⣿⣿⣿⣿⣄⣀⠀⠀⢀⠀⠀⠀⠀⠀⠀⠀⠀⠀⠀⠀⠀⠀⠀⠀</a:t>
            </a:r>
            <a:br/>
            <a:r>
              <a:t>⠀⠀⠀⠀⠀⠀⠀⠀⠀⠀⠀⠀⠀⠀⠀⠀⠀⠀⠀⠀⠀⠀⠀⠀⠀⠀⠀⠀⠀⠀⠀⠀⠘⡘⢹⣿⣿⣿⣿⣿⣿⣿⣿⣿⣿⣿⣿⣿⣿⣿⣿⣿⣿⠀⠀⠀⠀⠀⠀⠈⠉⠙⠻⠿⡿⠿⣿⣿⣿⣿⣿⣿⣿⠿⠟⠋⠀⠀⠀⠀⠀⠀⠀⠀⠀⠀⠀⠀⠀⠀⠀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⠀⠀⠀⠀⠀⠀⠀⠀⠀⠀⠀⠀⠀⠀⠀⠀⠀⠀⠀⠀⠀⠀⠀⠀⠀⠀⠀⠀⠀⠀⠀⠀⠀⠀⣼⣿⣿⣿⣿⣿⣿⣿⣿⣿⣿⣿⣿⣿⣿⣿⣿⣿⣿⠀⠀⠀⠀⠀⠀⠀⠀⠀⠀⠀⠀⠀⠀⠉⠛⠛⠛⠉⠀⠀⠀⠀⠀⠀⠀⠀⠀⠀⠀⠀⠀⠀⠀⠀⠀⠀⠀</a:t>
            </a:r>
            <a:br/>
            <a:r>
              <a:t>⠀⠀⠀⠀⠀⠀⠀⠀⠀⠀⠀⠀⠀⠀⠀⠀⠀⠀⠀⠀⠀⠀⠀⠀⠀⠀⠀⠀⠀⠀⠀⠀⠀⠀⠀⠠⠋⠀⣿⣿⣿⣿⣿⣿⣿⣿⣿⣿⣿⣿⣿⣿⣿⡆⠀⠀⠀⠀⠀⠀⠀⠀⠀⠀⠀⠀⠀⠀⠀⠀⠀⠀⠀⠀⠀⠀⠀⠀⠀⠀⠀⠀⠀⠀⠀⠀⠀⠀⠀⠀⠀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⠀⠀⠀⠀⠀⠀⠀⠀⠀⠀⠀⠀⠀⠀⠀⠀⠀⠀⠀⠀⠀⠀⠀⠀⠀⠀⠀⠀⠀⠀⠀⠀⠀⠀⠀⠀⠀⠀⠀⣴⣿⣷⣶⣦⣄⡀⠀⠀⠀⠀⠀⠀⠀⠀⠀⠀⠀⠀⠀⠀⠀⠀⠀⠀⠀⠀⠀⠀⠀⠀⠀⠀⠀⠀⠀⠀⠀⠀⠀⠀⠀⠀⠀⠀⠀⠀⠀⠀⠀⠀⠀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⠀⠀⠀⠀⠀⠀⠀⠀⠀⠀⠀⠀⠀⠀⠀⠀⠀⠀⠀⠀⠀⠀⠀⠀⠀⠀⠀⠀⠀⠀⠀⠀⠀⠀⠀⠀⠀⠀⣸⣿⣿⣿⣿⣿⣿⣿⣦⡀⠀⠀⠀⠀⣀⣠⣤⣤⣤⠀⠀⠀⠀⠀⠀⠀⠀⠀⠀⠀⠀⠀⠀⠀⠀⠀⠀⠀⠀⠀⠀⠀⠀⠀⠀⠀⠀⠀⠀⠀⠀⠀⠀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⠀⠀⠀⠀⠀⠀⠀⠀⠀⠀⠀⠀⠀⠀⠀⠀⠀⠀⠀⠀⠀⠀⠀⠀⠀⠀⠀⠀⠀⠀⠀⠀⠀⠀⠀⠀⠀⢰⣿⣿⣿⣿⣿⣿⣿⣿⣿⣿⣿⣿⣾⣿⣿⣿⣿⣿⡇⠀⠀⠀⠀⠀⠀⠀⠀⠀⠀⠀⠀⠀⠀⠀⠀⠀⠀⠀⠀⠀⠀⠀⠀⠀⠀⠀⠀⠀⠀⠀⠀⠀⠀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⠀⠀⠀⠀⠀⠀⠀⠀⠀⠀⠀⠀⠀⠀⠀⠀⠀⠀⠀⠀⠀⠀⠀⠀⠀⠀⠀⠀⠀⠀⠀⠀⠀⠀⠀⠀⠀⠸⠿⠿⠿⣿⣿⣿⣿⣿⣿⣿⣿⣿⣿⣿⣿⣿⣿⣿⠁⠀⠀⠀⠀⠀⠀⠀⠀⠀⠀⠀⠀⠀⠀⠀⠀⠀⠀⠀⠀⠀⠀⠀⠀⠀⠀⠀⠀⠀⠀⠀⠀⠀⠀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⠀⠀⠀⠀⠀⠀⠀⠀⠀⠀⠀⠀⠀⠀⠀⠀⠀⠀⠀⠀⠀⠀⠀⢀⡀⠀⠀⠀⠀⠀⠀⠀⠀⠀⠀⠀⠀⢸⣿⣿⣿⣿⣿⣿⣿⣿⣿⣿⣿⣿⣿⣿⢿⠟⠏⠀⠀⠀⠀⠀⠀⠀⠀⠀⠀⠀⠀⠀⠀⠀⠀⠀⠀⠀⠀⠀⠀⠀⠀⠀⠀⠀⠀⠀⠀⠀⠀⠀⠀⠀⠀</a:t>
            </a:r>
            <a:br/>
            <a:r>
              <a:t>⠀⠀⠀⠀⠀⠀⠀⠀⠀⠀⠀⠀⠀⠀⠀⠀⠀⠀⠀⠀⠀⠀⢀⣾⡇⠀⠀⠀⠀⠀⠀⠀⠀⠀⠀⠀⠀⢸⣿⣿⣿⣿⣿⣿⣿⣿⣿⣿⣿⣿⣿⡗⠀⠀⠀⠀⠀⠀⠀⠀⠀⠀⠀⠀⠀⠀⠀⠀⠀⠀⠀⠀⠀⠀⠀⠀⠀⠀⠀⠀⠀⠀⠀⠀⠀⠀⠀⠀⠀⠀⠀</a:t>
            </a:r>
            <a:br/>
            <a:r>
              <a:t>⠀⠀⠀⠀⠀⠀⠀⠀⠀⠀⠀⠀⠀⠀⠀⠀⠀⠀⣠⡄⠀⢀⣾⣿⠃⠀⠀⠀⠀⠀⠀⠀⠀⠀⠀⠀⠀⣿⣿⣿⣿⣿⣿⣿⣿⣿⣿⣿⣿⣿⣟⣿⠀⠀⠀⠀⠀⠀⠀⠀⠀⠀⠀⠀⠀⠀⠀⠀⠀⠀⠀⠀⠀⠀⠀⠀⠀⠀⠀⠀⠀⠀⠀⠀⠀⠀⠀⠀⠀⠀⠀</a:t>
            </a:r>
            <a:br/>
            <a:r>
              <a:t>⠀⠀⠀⠀⠀⠀⠀⠀⠀⠀⠀⠀⠀⠀⠀⠀⠀⠰⣿⣧⣤⣾⣿⣿⡀⠀⠀⠀⠀⠀⠀⠀⠀⠀⠀⠀⠀⣿⣿⣿⣿⣿⣿⣿⣿⣿⣿⣿⣿⣿⣿⣿⣀⠀⠀⠀⠀⠀⠀⠀⠀⠀⠀⠀⠀⠀⠀⠀⠀⠀⠀⠀⠀⠀⠀⠀⠀⠀⠀⠀⠀⠀⠀⠀⠀⠀⠀⠀⠀⠀⠀</a:t>
            </a:r>
            <a:br/>
            <a:r>
              <a:t>⠀⠀⠀⠀⠀⠀⠀⠀⠀⠀⠀⠀⠀⠀⠀⠀⠀⠀⢹⣿⣿⣿⣿⣿⣷⠀⠀⠀⠀⠀⠀⠀⠀⠀⠀⠀⣴⣿⣿⣿⣿⣿⣿⣿⣿⣿⣿⣿⣿⣿⣿⣿⣿⣄⠀⠀⠀⠀⠀⠀⠀⠀⠀⠀⠀⠀⠀⠀⠀⠀⠀⠀⠀⠀⠀⠀⠀⠀⠀⠀⠀⠀⠀⠀⠀⠀⠀⠀⠀⠀⠀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⠀⠀⠀⠀⠀⠀⠀⠀⠀⠀⠀⠀⠀⠀⠀⠀⠀⣤⣼⣿⣿⣿⣿⣿⣿⡇⠀⠀⠀⠀⠀⠀⠀⠀⠀⠀⣿⣿⣿⣿⣿⣿⣿⣿⣿⣿⣿⣿⣿⣿⣿⣿⣿⣿⣧⡀⠀⠀⠀⠀⠀⠀⠀⠀⠀⠀⠀⠀⠀⠀⠀⠀⠀⠀⠀⠀⠀⠀⠀⠀⠀⠀⠀⠀⠀⠀⠀⠀⠀⠀⠀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⠀⠀⠀⠀⠀⠀⠀⠀⠀⠀⠀⠀⠀⠀⠀⠀⠀⢸⣿⣿⣿⣿⣿⣿⡟⠀⠀⠀⠀⠀⠀⠀⠀⠀⠀⣼⣿⣿⣿⣿⣿⣿⣿⣿⣿⣿⣿⣿⣿⣿⣿⣿⣿⣿⣿⣷⡀⠀⠀⠀⠀⠀⠀⠀⠀⠀⠀⠀⠀⠀⠀⠀⠀⠀⠀⠀⠀⠀⠀⠀⠀⠀⠀⠀⠀⠀⠀⠀⠀⠀⠀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⠀⠀⠀⠀⠀⠀⠀⠀⠀⠀⠀⠀⠀⠀⠀⠀⠀⠘⢿⣿⣿⣿⣿⣿⠃⠀⠀⠀⠀⠀⠀⠀⠀⠀⣼⣿⣿⣿⣿⣿⣿⣿⣿⣿⣿⣿⣿⣿⣿⣿⣿⣿⣿⣿⣿⣿⣿⡄⠀⠀⠀⠀⠀⠀⠀⠀⠀⠀⠀⠀⠀⠀⠀⠀⠀⠀⠀⠀⠀⠀⠀⠀⠀⠀⠀⠀⠀⠀⠀⠀⠀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⠀⠀⠀⠀⠀⠀⠀⠀⠀⠀⠀⠀⠀⠀⢀⠀⠀⠀⠀⠻⠿⣿⠿⠋⠀⠀⠀⠀⠀⠀⠀⠀⠀⣰⣿⣿⣿⣿⣿⣿⣿⣿⣿⣿⣿⣿⣿⣿⣿⣿⣿⣿⣿⣿⣿⣿⣿⡇⠀⠀⠀⠀⠀⠀⠀⠀⠀⠀⠀⠀⠀⠀⠀⠀⠀⠀⠀⠀⠀⠀⠀⠀⠀⠀⠀⠀⠀⠀⠀⠀⠀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⠀⠀⠀⠀⠀⠀⠀⠀⠀⠀⠀⠀⠀⠀⠙⠷⣾⣿⣿⣿⣿⣿⣿⣶⣴⣶⣶⣦⣄⡀⠀⠀⠀⢻⣿⣿⣿⣿⣿⣿⣿⣿⣿⣿⣿⣿⣿⣿⣿⣿⣿⣿⣿⣿⣿⣿⣿⠀⠀⠀⠀⠀⠀⠀⠀⠀⠀⠀⠀⠀⠀⠀⠀⠀⠀⠀⠀⠀⠀⠀⠀⠀⠀⠀⠀⠀⠀⠀⠀⠀⠀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⠀⠀⠀⠀⠀⠀⠀⠀⠀⠀⠀⠀⠀⠀⠀⠀⠀⠉⠉⠛⠛⠛⠛⣿⣿⣿⣿⣿⣿⣿⣷⣦⣄⣿⣿⣿⣿⣿⣿⣿⣿⣿⣿⣿⣿⣿⣿⣿⣿⣿⣿⣿⣿⣿⣿⣿⣿⠀⠀⠀⠀⠀⠀⠀⠀⠀⠀⠀⠀⠀⠀⠀⠀⠀⠀⠀⠀⠀⠀⠀⠀⠀⠀⠀⠀⠀⠀⠀⠀⠀⠀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⠀⠀⠀⠀⠀⠀⠀⠀⠀⠀⠀⠀⠀⠀⠀⠀⠀⠀⠀⠀⠀⠀⠀⠈⠿⢿⣿⣿⣿⣿⣿⣿⣿⣿⣿⣿⣿⣿⣿⣿⣿⣿⣿⣿⣿⣿⣿⣿⣿⣿⣿⣿⣿⣿⣿⣿⣿⣦⣀⣀⡀⠀⠀⠀⠀⠀⠀⠀⠀⠀⠀⠀⠀⠀⠀⠀⠀⠀⠀⠀⠀⠀⠀⠀⠀⠀⠀⠀⠀⠀⠀</a:t>
            </a:r>
            <a:br/>
            <a:r>
              <a:t>⠀⠀⠀⠀⠀⠀⠀⠀⠀⠀⠀⠀⠀⠀⠀⠀⠀⠀⠀⠀⠀⠀⠀⠀⠀⠀⠀⠈⠉⠛⠻⢿⣿⣿⣿⣿⣿⣿⣿⣿⣿⣿⣿⣿⣿⣿⣿⣿⣿⣿⣿⣿⠇⢻⣿⣿⣿⣿⣿⣿⣿⣿⣿⣷⣶⣦⣀⣀⣤⣴⣶⡶⠶⠄⠀⠀⠀⠀⠀⠀⠀⠀⠀⠀⠀⠀⠀⠀⠀⠀⠀</a:t>
            </a:r>
            <a:br/>
            <a:r>
              <a:t>⠀⠀⠀⠀⠀⠀⠀⠀⠀⠀⠀⠀⠀⠀⠀⠀⠀⠀⠀⠀⠀⠀⠀⠀⠀⠀⠀⠀⠀⠀⠀⠀⠈⠉⣿⣿⣿⣿⣿⣿⣿⣿⣿⣿⣿⣿⣿⣿⣿⣿⣿⣿⡀⠀⠙⠻⠿⠿⣿⣿⣿⣿⣿⣿⣿⣿⣿⣿⣿⣿⣿⣦⣤⣄⣠⡤⠀⠀⠀⠀⠀⠀⠀⠀⠀⠀⠀⠀⠀⠀⠀</a:t>
            </a:r>
            <a:br/>
            <a:r>
              <a:t>⠀⠀⠀⠀⠀⠀⠀⠀⠀⠀⠀⠀⠀⠀⠀⠀⠀⠀⠀⠀⠀⠀⠀⠀⠀⠀⠀⠀⠀⠀⠀⠀⠀⠀⠹⠸⢻⣿⣿⣿⣿⣿⣿⣿⣿⣿⣿⣿⣿⣿⣿⣿⣿⠀⠀⠀⠀⠀⠀⠀⠉⠉⠛⠿⠿⠛⠿⣿⣿⣿⣿⡿⠿⠛⠉⠀⠀⠀⠀⠀⠀⠀⠀⠀⠀⠀⠀⠀⠀⠀⠀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⠀⠀⠀⠀⠀⠀⠀⠀⠀⠀⠀⠀⠀⠀⠀⠀⠀⠀⠀⠀⠀⠀⠀⠀⠀⠀⠀⠀⠀⠀⠀⠀⠀⠀⠀⠀⢸⣿⣿⣿⣿⣿⣿⣿⣿⣿⣿⣿⣿⣿⣿⣿⣿⠀⠀⠀⠀⠀⠀⠀⠀⠀⠀⠀⠀⠀⠀⠀⠉⠉⠉⠀⠀⠀⠀⠀⠀⠀⠀⠀⠀⠀⠀⠀⠀⠀⠀⠀⠀⠀⠀</a:t>
            </a:r>
            <a:br/>
            <a:r>
              <a:t>⠀⠀⠀⠀⠀⠀⠀⠀⠀⠀⠀⠀⠀⠀⠀⠀⠀⠀⠀⠀⠀⠀⠀⠀⠀⠀⠀⠀⠀⠀⠀⠀⠀⠀⠀⠀⠘⠋⣽⣿⣿⣿⣿⣿⣿⣿⣿⣿⣿⣿⣿⣿⣿⡄⠀⠀⠀⠀⠀⠀⠀⠀⠀⠀⠀⠀⠀⠀⠀⠀⠀⠀⠀⠀⠀⠀⠀⠀⠀⠀⠀⠀⠀⠀⠀⠀⠀⠀⠀⠀⠀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⠀⠀⠀⠀⠀⠀⠀⠀⠀⠀⠀⠀⠀⠀⠀⠀⠀⠀⠀⠀⠀⠀⠀⠀⠀⠀⠀⠀⠀⠀⠀⠀⠀⠀⠀⠀⠀⠀⠀⣰⣿⣷⣶⣦⣄⡀⠀⠀⠀⠀⠀⠀⠀⠀⠀⠀⠀⠀⠀⠀⠀⠀⠀⠀⠀⠀⠀⠀⠀⠀⠀⠀⠀⠀⠀⠀⠀⠀⠀⠀⠀⠀⠀⠀⠀⠀⠀⠀⠀⠀⠀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⠀⠀⠀⠀⠀⠀⠀⠀⠀⠀⠀⠀⠀⠀⠀⠀⠀⠀⠀⠀⠀⠀⠀⠀⠀⠀⠀⠀⠀⠀⠀⠀⠀⠀⠀⠀⠀⠀⣰⣿⣿⣿⣿⣿⣿⣿⣦⡀⠀⠀⠀⠀⣀⣠⣤⣤⡄⠀⠀⠀⠀⠀⠀⠀⠀⠀⠀⠀⠀⠀⠀⠀⠀⠀⠀⠀⠀⠀⠀⠀⠀⠀⠀⠀⠀⠀⠀⠀⠀⠀⠀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⠀⠀⠀⠀⠀⠀⠀⠀⠀⠀⠀⠀⠀⠀⠀⠀⠀⠀⠀⠀⠀⠀⠀⠀⠀⠀⠀⠀⠀⠀⠀⠀⠀⠀⠀⠀⠀⢰⣿⣿⣿⣿⣿⣿⣿⣿⣿⣿⣿⣿⣾⣿⣿⣿⣿⣿⠇⠀⠀⠀⠀⠀⠀⠀⠀⠀⠀⠀⠀⠀⠀⠀⠀⠀⠀⠀⠀⠀⠀⠀⠀⠀⠀⠀⠀⠀⠀⠀⠀⠀⠀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⠀⠀⠀⠀⠀⠀⠀⠀⠀⠀⠀⠀⠀⠀⠀⠀⠀⠀⠀⠀⠀⠀⠀⠀⠀⠀⠀⠀⠀⠀⠀⠀⠀⠀⠀⠀⠀⠸⠿⠿⠿⣿⣿⣿⣿⣿⣿⣿⣿⣿⣿⣿⣿⣿⣿⣿⠀⠀⠀⠀⠀⠀⠀⠀⠀⠀⠀⠀⠀⠀⠀⠀⠀⠀⠀⠀⠀⠀⠀⠀⠀⠀⠀⠀⠀⠀⠀⠀⠀⠀⠀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⠀⠀⠀⠀⠀⠀⠀⠀⠀⠀⠀⠀⠀⠀⠀⠀⠀⠀⠀⠀⠀⠀⠀⣆⠀⠀⠀⠀⠀⠀⠀⠀⠀⠀⠀⠀⠀⢸⣿⣿⣿⣿⣿⣿⣿⣿⣿⣿⣿⣿⣿⣿⣿⠟⠋⠀⠀⠀⠀⠀⠀⠀⠀⠀⠀⠀⠀⠀⠀⠀⠀⠀⠀⠀⠀⠀⠀⠀⠀⠀⠀⠀⠀⠀⠀⠀⠀⠀⠀⠀⠀</a:t>
            </a:r>
            <a:br/>
            <a:r>
              <a:t>⠀⠀⠀⠀⠀⠀⠀⠀⠀⠀⠀⠀⠀⠀⠀⠀⠀⠀⠀⠀⠀⠀⣼⣿⠀⠀⠀⠀⠀⠀⠀⠀⠀⠀⠀⠀⠀⣼⣿⣿⣿⣿⣿⣿⣿⣿⣿⣿⣿⣿⣿⡇⠀⠀⠀⠀⠀⠀⠀⠀⠀⠀⠀⠀⠀⠀⠀⠀⠀⠀⠀⠀⠀⠀⠀⠀⠀⠀⠀⠀⠀⠀⠀⠀⠀⠀⠀⠀⠀⠀⠀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⠀⠀⠀⠀⠀⠀⠀⠀⠀⠀⠀⠀⠀⠀⠀⠀⠀⠀⣿⠀⠀⣰⣿⡟⠀⠀⠀⠀⠀⠀⠀⠀⠀⠀⠀⠀⠀⣿⣿⣿⣿⣿⣿⣿⣿⣿⣿⣿⣿⣿⡟⣇⠀⠀⠀⠀⠀⠀⠀⠀⠀⠀⠀⠀⠀⠀⠀⠀⠀⠀⠀⠀⠀⠀⠀⠀⠀⠀⠀⠀⠀⠀⠀⠀⠀⠀⠀⠀⠀⠀⠀</a:t>
            </a:r>
            <a:br/>
            <a:r>
              <a:t>⠀⠀⠀⠀⠀⠀⠀⠀⠀⠀⠀⠀⠀⠀⠀⠀⠀⠀⢹⠀⣿⣿⣿⣿⣧⡀⠀⠀⠀⠀⠀⠀⠀⠀⠀⠀⠀⣿⣿⣿⣿⣿⣿⣿⣿⣿⣿⣿⣿⣿⣧⣿⣀⠀⠀⠀⠀⠀⠀⠀⠀⠀⠀⠀⠀⠀⠀⠀⠀⠀⠀⠀⠀⠀⠀⠀⠀⠀⠀⠀⠀⠀⠀⠀⠀⠀⠀⠀⠀⠀⠀</a:t>
            </a:r>
            <a:br/>
            <a:r>
              <a:t>⠀⠀⠀⠀⠀⠀⠀⠀⠀⠀⠀⠀⠀⠀⠀⠀⠀⠀⣸⣿⣿⣿⣿⣿⣿⡇⠀⠀⠀⠀⠀⠀⠀⠀⠀⢠⣤⣿⣿⣿⣿⣿⣿⣿⣿⣿⣿⣿⣿⣿⣿⣿⣿⣄⠀⠀⠀⠀⠀⠀⠀⠀⠀⠀⠀⠀⠀⠀⠀⠀⠀⠀⠀⠀⠀⠀⠀⠀⠀⠀⠀⠀⠀⠀⠀⠀⠀⠀⠀⠀⠀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⠀⠀⠀⠀⠀⠀⠀⠀⠀⠀⠀⠀⠀⠀⠀⠀⠀⢿⣿⣿⣿⣿⣿⣿⣿⠇⠀⠀⠀⠀⠀⠀⠀⠀⠀⢸⣿⣿⣿⣿⣿⣿⣿⣿⣿⣿⣿⣿⣿⣿⣿⣿⣿⣿⣦⡀⠀⠀⠀⠀⠀⠀⠀⠀⠀⠀⠀⠀⠀⠀⠀⠀⠀⠀⠀⠀⠀⠀⠀⠀⠀⠀⠀⠀⠀⠀⠀⠀⠀⠀⠀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⠀⠀⠀⠀⠀⠀⠀⠀⠀⠀⠀⠀⠀⠀⠀⠀⠀⢸⣿⣿⣿⣿⣿⣿⡏⠀⠀⠀⠀⠀⠀⠀⠀⠀⠀⣠⣿⣿⣿⣿⣿⣿⣿⣿⣿⣿⣿⣿⣿⣿⣿⣿⣿⣿⣿⣷⡄⠀⠀⠀⠀⠀⠀⠀⠀⠀⠀⠀⠀⠀⠀⠀⠀⠀⠀⠀⠀⠀⠀⠀⠀⠀⠀⠀⠀⠀⠀⠀⠀⠀⠀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⠀⠀⠀⠀⠀⠀⠀⠀⠀⠀⠀⠀⠀⠀⠀⠀⠀⠘⢿⣿⣿⣿⣿⣿⡃⠀⠀⠀⠀⠀⠀⠀⠀⠀⣼⣿⣿⣿⣿⣿⣿⣿⣿⣿⣿⣿⣿⣿⣿⣿⣿⣿⣿⣿⣿⣿⣿⡄⠀⠀⠀⠀⠀⠀⠀⠀⠀⠀⠀⠀⠀⠀⠀⠀⠀⠀⠀⠀⠀⠀⠀⠀⠀⠀⠀⠀⠀⠀⠀⠀⠀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⠀⠀⠀⠀⠀⠀⠀⠀⠀⠀⠀⠀⠀⠀⠀⠀⠀⠀⢸⡿⠛⣿⠟⠋⠀⠀⠀⠀⠀⠀⠀⠀⠀⠀⣿⣿⣿⣿⣿⣿⣿⣿⣿⣿⣿⣿⣿⣿⣿⣿⣿⣿⣿⣿⣿⣿⣿⡗⠀⠀⠀⠀⠀⠀⠀⠀⠀⠀⠀⠀⠀⠀⠀⠀⠀⠀⠀⠀⠀⠀⠀⠀⠀⠀⠀⠀⠀⠀⠀⠀⠀</a:t>
            </a:r>
            <a:br/>
            <a:r>
              <a:t>⠀⠀⠀⠀⠀⠀⠀⠀⠀⠀⠀⠀⠀⠀⠘⠷⣾⣿⣿⣿⣿⣿⣿⣶⣴⣶⣶⣦⣄⡀⠀⠀⠀⢰⣿⣿⣿⣿⣿⣿⣿⣿⣿⣿⣿⣿⣿⣿⣿⣿⣿⣿⣿⣿⣿⣿⣿⡄⠀⠀⠀⠀⠀⠀⠀⠀⠀⠀⠀⠀⠀⠀⠀⠀⠀⠀⠀⠀⠀⠀⠀⠀⠀⠀⠀⠀⠀⠀⠀⠀⠀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⠀⠀⠀⠀⠀⠀⠀⠀⠀⠀⠀⠀⠀⠀⠀⠀⠀⠉⠉⠛⠛⠛⠛⣿⣿⣿⣿⣿⣿⣿⣷⣦⣤⣿⣿⣿⣿⣿⣿⣿⣿⣿⣿⣿⣿⣿⣿⣿⣿⣿⣿⣿⣿⣿⣿⣿⣿⡇⠀⠀⠀⠀⠀⠀⠀⠀⠀⠀⠀⠀⠀⠀⠀⠀⠀⠀⠀⠀⠀⠀⠀⠀⠀⠀⠀⠀⠀⠀⠀⠀⠀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⠀⠀⠀⠀⠀⠀⠀⠀⠀⠀⠀⠀⠀⠀⠀⠀⠀⠀⠀⠀⠀⠀⠀⠈⠻⢿⣿⣿⣿⣿⣿⣿⣿⣿⣿⣿⣿⣿⣿⣿⣿⣿⣿⣿⣿⣿⣿⣿⣿⣿⣿⣿⡟⣿⣿⣿⣿⣧⣤⣀⣀⣀⠀⠀⠀⠀⠀⠀⠀⠀⠀⠀⠀⠀⠀⠀⠀⠀⠀⠀⠀⠀⠀⠀⠀⠀⠀⠀⠀⠀⠀</a:t>
            </a:r>
            <a:br/>
            <a:r>
              <a:t>⠀⠀⠀⠀⠀⠀⠀⠀⠀⠀⠀⠀⠀⠀⠀⠀⠀⠀⠀⠀⠀⠀⠀⠀⠀⠀⠀⠀⠉⠛⠻⢿⣿⣿⣿⠟⢻⣿⣿⣿⣿⣿⣿⣿⣿⣿⣿⣿⣿⣿⣿⣿⡁⠸⣿⣿⣿⣿⣿⣿⣿⣿⣿⣿⣿⣿⣤⣤⣴⣶⣾⡿⢛⠒⢠⣠⠀⠀⠀⠀⠀⠀⠀⠀⠀⠀⠀⠀⠀⠀⠀</a:t>
            </a:r>
            <a:br/>
            <a:r>
              <a:t>⠀⠀⠀⠀⠀⠀⠀⠀⠀⠀⠀⠀⠀⠀⠀⠀⠀⠀⠀⠀⠀⠀⠀⠀⠀⠀⠀⠀⠀⠀⠀⠀⠀⠉⠁⠀⠈⢿⣿⣿⣿⣿⣿⣿⣿⣿⣿⣿⣿⣿⣿⣿⡃⠀⠘⠛⠿⠿⠿⣿⣿⣿⣿⣿⣿⣿⣿⣿⣿⣿⣿⣿⣾⣷⠟⠁⠀⠀⠀⠀⠀⠀⠀⠀⠀⠀⠀⠀⠀⠀⠀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⠀⠀⠀⠀⠀⠀⠀⠀⠀⠀⠀⠀⠀⠀⠀⠀⠀⠀⠀⠀⠀⠀⠀⠀⠀⠀⠀⠀⠀⠀⠀⠀⠀⠀⠀⠀⠀⠘⣿⣿⣿⣿⣿⣿⣿⣿⣿⣿⣿⣿⣿⣿⣿⠀⠀⠀⠀⠀⠀⠀⠀⠈⠉⠛⠻⠛⠛⠛⠻⠿⠿⠋⠁⠀⠀⠀⠀⠀⠀⠀⠀⠀⠀⠀⠀⠀⠀⠀⠀⠀⠀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⠀⠀⠀⠀⠀⠀⠀⠀⠀⠀⠀⠀⠀⠀⠀⠀⠀⠀⠀⠀⠀⠀⠀⠀⠀⠀⠀⠀⠀⠀⠀⠀⠀⠀⠀⠀⠀⠀⠀⣰⣿⣿⣶⣶⣄⡀⠀⠀⠀⠀⠀⠀⠀⠀⠀⠀⠀⠀⠀⠀⠀⠀⠀⠀⠀⠀⠀⠀⠀⠀⠀⠀⠀⠀⠀⠀⠀⠀⠀⠀⠀⠀⠀⠀⠀⠀⠀⠀⠀⠀⠀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⠀⠀⠀⠀⠀⠀⠀⠀⠀⠀⠀⠀⠀⠀⠀⠀⠀⠀⠀⠀⠀⠀⠀⠀⠀⠀⠀⠀⠀⠀⠀⠀⠀⠀⠀⠀⠀⠀⣰⣿⣿⣿⣿⣿⣿⣿⣦⡀⠀⠀⠀⠀⣀⣠⣤⣤⡄⠀⠀⠀⠀⠀⠀⠀⠀⠀⠀⠀⠀⠀⠀⠀⠀⠀⠀⠀⠀⠀⠀⠀⠀⠀⠀⠀⠀⠀⠀⠀⠀⠀⠀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⠀⠀⠀⠀⠀⠀⠀⠀⠀⠀⠀⠀⠀⠀⠀⠀⠀⠀⠀⠀⠀⠀⠀⠀⠀⠀⠀⠀⠀⠀⠀⠀⠀⠀⠀⠀⠀⢠⣿⣿⣿⣿⣿⣿⣿⣿⣿⣿⣿⣿⣾⣿⣿⣿⣿⣿⠇⠀⠀⠀⠀⠀⠀⠀⠀⠀⠀⠀⠀⠀⠀⠀⠀⠀⠀⠀⠀⠀⠀⠀⠀⠀⠀⠀⠀⠀⠀⠀⠀⠀⠀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⠀⠀⠀⠀⠀⠀⠀⠀⠀⠀⠀⠀⠀⠀⠀⠀⠀⠀⠀⠀⠀⠀⠀⠀⠀⠀⠀⠀⠀⠀⠀⠀⠀⠀⠀⠀⠀⠘⠿⠿⠿⣿⣿⣿⣿⣿⣿⣿⣿⣿⣿⣿⣿⣿⣿⡿⠀⠀⠀⠀⠀⠀⠀⠀⠀⠀⠀⠀⠀⠀⠀⠀⠀⠀⠀⠀⠀⠀⠀⠀⠀⠀⠀⠀⠀⠀⠀⠀⠀⠀⠀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⠀⠀⠀⠀⠀⠀⠀⠀⠀⠀⠀⠀⠀⠀⠀⠀⠀⠀⠀⠀⠀⠀⠀⠀⠀⠀⠀⠀⠀⠀⠀⠀⠀⠀⠀⠀⠀⢸⣿⣿⣿⣿⣿⣿⣿⣿⣿⣿⣿⣿⣿⣿⣿⠟⠋⠀⠀⠀⠀⠀⠀⠀⠀⠀⠀⠀⠀⠀⠀⠀⠀⠀⠀⠀⠀⠀⠀⠀⠀⠀⠀⠀⠀⠀⠀⠀⠀⠀⠀⠀⠀</a:t>
            </a:r>
            <a:br/>
            <a:r>
              <a:t>⠀⠀⠀⠀⠀⠀⠀⠀⠀⠀⠀⠀⠀⠀⠀⠀⠀⠀⡄⠀⠀⠀⣼⡇⠀⠀⠀⠀⠀⠀⠀⠀⠀⠀⠀⠀⠀⣾⣿⣿⣿⣿⣿⣿⣿⣿⣿⣿⣿⣿⣿⡇⠀⠀⠀⠀⠀⠀⠀⠀⠀⠀⠀⠀⠀⠀⠀⠀⠀⠀⠀⠀⠀⠀⠀⠀⠀⠀⠀⠀⠀⠀⠀⠀⠀⠀⠀⠀⠀⠀⠀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⠀⠀⠀⠀⠀⠀⠀⠀⠀⠀⠀⠀⠀⠀⠀⠀⠀⠀⢿⠀⢀⣴⡏⣧⡀⠀⠀⠀⠀⠀⠀⠀⠀⠀⠀⠀⠀⣿⣿⣿⣿⣿⣿⣿⣿⣿⣿⣿⣿⣿⢿⣇⠀⠀⠀⠀⠀⠀⠀⠀⠀⠀⠀⠀⠀⠀⠀⠀⠀⠀⠀⠀⠀⠀⠀⠀⠀⠀⠀⠀⠀⠀⠀⠀⠀⠀⠀⠀⠀⠀⠀</a:t>
            </a:r>
            <a:br/>
            <a:r>
              <a:t>⠀⠀⠀⠀⠀⠀⠀⠀⠀⠀⠀⠀⠀⠀⠀⠀⠀⠀⢸⡀⣿⣿⣷⣿⣿⡆⠀⠀⠀⠀⠀⠀⠀⠀⠀⠀⠀⣿⣿⣿⣿⣿⣿⣿⣿⣿⣿⣿⣿⣿⣤⣿⣀⠀⠀⠀⠀⠀⠀⠀⠀⠀⠀⠀⠀⠀⠀⠀⠀⠀⠀⠀⠀⠀⠀⠀⠀⠀⠀⠀⠀⠀⠀⠀⠀⠀⠀⠀⠀⠀⠀</a:t>
            </a:r>
            <a:br/>
            <a:r>
              <a:t>⠀⠀⠀⠀⠀⠀⠀⠀⠀⠀⠀⠀⠀⠀⠀⠀⠀⣠⣼⣿⣿⣿⣿⣿⣿⡇⠀⠀⠀⠀⠀⠀⠀⠀⠀⢠⣴⣿⣿⣿⣿⣿⣿⣿⣿⣿⣿⣿⣿⣿⣿⣿⣿⣄⠀⠀⠀⠀⠀⠀⠀⠀⠀⠀⠀⠀⠀⠀⠀⠀⠀⠀⠀⠀⠀⠀⠀⠀⠀⠀⠀⠀⠀⠀⠀⠀⠀⠀⠀⠀⠀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⠀⠀⠀⠀⠀⠀⠀⠀⠀⠀⠀⠀⠀⠀⠀⠀⠀⢹⣿⣿⣿⣿⣿⣿⣿⠁⠀⠀⠀⠀⠀⠀⠀⠀⠀⢸⣿⣿⣿⣿⣿⣿⣿⣿⣿⣿⣿⣿⣿⣿⣿⣿⣿⣿⣧⡀⠀⠀⠀⠀⠀⠀⠀⠀⠀⠀⠀⠀⠀⠀⠀⠀⠀⠀⠀⠀⠀⠀⠀⠀⠀⠀⠀⠀⠀⠀⠀⠀⠀⠀⠀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⠀⠀⠀⠀⠀⠀⠀⠀⠀⠀⠀⠀⠀⠀⠀⠀⠀⢨⣿⣿⣿⣿⣿⣿⣿⠀⠀⠀⠀⠀⠀⠀⠀⠀⠀⣠⣿⣿⣿⣿⣿⣿⣿⣿⣿⣿⣿⣿⣿⣿⣿⣿⣿⣿⣿⣷⡄⠀⠀⠀⠀⠀⠀⠀⠀⠀⠀⠀⠀⠀⠀⠀⠀⠀⠀⠀⠀⠀⠀⠀⠀⠀⠀⠀⠀⠀⠀⠀⠀⠀⠀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⠀⠀⠀⠀⠀⠀⠀⠀⠀⠀⠀⠀⠀⠀⠀⠀⠀⠘⢿⣿⣿⣿⣿⣿⡇⠀⠀⠀⠀⠀⠀⠀⠀⠀⣼⣿⣿⣿⣿⣿⣿⣿⣿⣿⣿⣿⣿⣿⣿⣿⣿⣿⣿⣿⣿⣿⣿⡄⠀⠀⠀⠀⠀⠀⠀⠀⠀⠀⠀⠀⠀⠀⠀⠀⠀⠀⠀⠀⠀⠀⠀⠀⠀⠀⠀⠀⠀⠀⠀⠀⠀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⠀⠀⠀⠀⠀⠀⠀⠀⠀⠀⠀⠀⠀⠀⠀⠀⠀⠀⢾⡟⠛⠛⠛⠋⠀⠀⠀⠀⠀⠀⠀⠀⠀⠀⣿⣿⣿⣿⣿⣿⣿⣿⣿⣿⣿⣿⣿⣿⣿⣿⣿⣿⣿⣿⣿⣿⣿⡟⠀⠀⠀⠀⠀⠀⠀⠀⠀⠀⠀⠀⠀⠀⠀⠀⠀⠀⠀⠀⠀⠀⠀⠀⠀⠀⠀⠀⠀⠀⠀⠀⠀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⠀⠀⠀⠀⠀⠀⠀⠀⠀⠀⠀⠀⠀⠀⠘⠿⣾⣿⣿⣿⣿⣿⣿⣦⣴⣶⣶⣦⣄⡀⠀⠀⠀⢰⣿⣿⣿⣿⣿⣿⣿⣿⣿⣿⣿⣿⣿⣿⣿⣿⣿⣿⣿⣿⣿⣿⣿⡄⠀⠀⠀⠀⠀⠀⠀⠀⠀⠀⠀⠀⠀⠀⠀⠀⠀⠀⠀⠀⠀⠀⠀⠀⠀⠀⠀⠀⠀⠀⠀⠀⠀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⠀⠀⠀⠀⠀⠀⠀⠀⠀⠀⠀⠀⠀⠀⠀⠀⠀⠉⠉⠛⠛⠛⠛⣿⣿⣿⣿⣿⣿⣿⣷⣦⣤⣿⣿⣿⣿⣿⣿⣿⣿⣿⣿⣿⣿⣿⣿⣿⣿⣿⣿⣿⣿⣿⣿⣿⣿⡇⠀⠀⠀⠀⠀⠀⠀⠀⠀⠀⠀⠀⠀⠀⠀⠀⠀⠀⠀⠀⠀⠀⠀⠀⠀⠀⠀⠀⠀⠀⠀⠀⠀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⠀⠀⠀⠀⠀⠀⠀⠀⠀⠀⠀⠀⠀⠀⠀⠀⠀⠀⠀⠀⠀⠀⠀⠈⠻⢿⣿⣿⣿⣿⣿⣿⣿⣿⣿⣿⣿⣿⣿⣿⣿⣿⣿⣿⣿⣿⣿⣿⣿⣿⣿⣿⡏⣿⣿⣿⣿⣧⣤⣄⣀⣀⣀⡀⠀⠀⠀⠀⠀⠀⠀⠀⠀⠀⠀⠀⠀⠀⠀⠀⠀⠀⠀⠀⠀⠀⠀⠀⠀⠀⠀</a:t>
            </a:r>
            <a:br/>
            <a:r>
              <a:t>⠀⠀⠀⠀⠀⠀⠀⠀⠀⠀⠀⠀⠀⠀⠀⠀⠀⠀⠀⠀⠀⠀⠀⠀⠀⠀⠀⠀⠉⠙⠻⠿⣿⣿⣿⠟⠉⣿⣿⣿⣿⣿⣿⣿⣿⣿⣿⣿⣿⣿⣿⣿⣇⣘⣿⣿⣿⣿⣿⣿⣿⣿⣿⣿⣿⣿⣶⣤⣶⣿⣿⡟⢻⡛⣴⡆⠀⠀⠀⠀⠀⠀⠀⠀⠀⠀⠀⠀⠀⠀⠀</a:t>
            </a:r>
            <a:br/>
            <a:r>
              <a:t>⠀⠀⠀⠀⠀⠀⠀⠀⠀⠀⠀⠀⠀⠀⠀⠀⠀⠀⠀⠀⠀⠀⠀⠀⠀⠀⠀⠀⠀⠀⠀⠀⠀⠉⠁⠀⠀⢹⣿⣿⣿⣿⣿⣿⣿⣿⣿⣿⣿⣿⣿⣿⡻⡟⠈⠛⠻⠿⠿⠿⣿⣿⣿⣿⣿⣿⣿⣿⣿⣿⣿⣿⡿⠿⠋⠀⠀⠀⠀⠀⠀⠀⠀⠀⠀⠀⠀⠀⠀⠀⠀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⠀⠀⠀⠀⠀⠀⠀⠀⠀⠀⠀⠀⠀⠀⠀⠀⠀⠀⠀⠀⠀⠀⠀⠀⠀⠀⠀⠀⠀⠀⠀⠀⠀⠀⠀⠀⠀⠀⣿⣿⣿⣿⣿⣿⣿⣿⣿⣿⣿⣿⣿⣿⣿⠀⠀⠀⠀⠀⠀⠀⠀⠀⠉⠙⠛⠋⠉⠉⠙⠛⠛⠁⠀⠀⠀⠀⠀⠀⠀⠀⠀⠀⠀⠀⠀⠀⠀⠀⠀⠀⠀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⠀⠀⠀⠀⠀⠀⠀⠀⠀⠀⠀⠀⠀⠀⠀⠀⠀⠀⠀⠀⠀⠀⠀⠀⠀⠀⠀⠀⠀⠀⠀⠀⠀⠀⠀⠀⠀⠀⠀⣰⣿⣿⣶⣶⣤⡀⠀⠀⠀⠀⠀⠀⠀⠀⠀⠀⠀⠀⠀⠀⠀⠀⠀⠀⠀⠀⠀⠀⠀⠀⠀⠀⠀⠀⠀⠀⠀⠀⠀⠀⠀⠀⠀⠀⠀⠀⠀⠀⠀⠀⠀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⠀⠀⠀⠀⠀⠀⠀⠀⠀⠀⠀⠀⠀⠀⠀⠀⠀⠀⠀⠀⠀⠀⠀⠀⠀⠀⠀⠀⠀⠀⠀⠀⠀⠀⠀⠀⠀⠀⢰⣿⣿⣿⣿⣿⣿⣿⣶⣄⠀⠀⠀⠀⣀⣠⣤⣤⡄⠀⠀⠀⠀⠀⠀⠀⠀⠀⠀⠀⠀⠀⠀⠀⠀⠀⠀⠀⠀⠀⠀⠀⠀⠀⠀⠀⠀⠀⠀⠀⠀⠀⠀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⠀⠀⠀⠀⠀⠀⠀⠀⠀⠀⠀⠀⠀⠀⠀⠀⠀⠀⠀⠀⠀⠀⠀⠀⠀⠀⠀⠀⠀⠀⠀⠀⠀⠀⠀⠀⠀⢠⣿⣿⣿⣿⣿⣿⣿⣿⣿⣿⣿⣿⣾⣿⣿⣿⣿⣿⠇⠀⠀⠀⠀⠀⠀⠀⠀⠀⠀⠀⠀⠀⠀⠀⠀⠀⠀⠀⠀⠀⠀⠀⠀⠀⠀⠀⠀⠀⠀⠀⠀⠀⠀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⠀⠀⠀⠀⠀⠀⠀⠀⠀⠀⠀⠀⠀⠀⠀⠀⠀⠀⠀⠀⠀⠀⠀⠀⠀⠀⠀⠀⠀⠀⠀⠀⠀⠀⠀⠀⠀⠘⠿⠿⠿⣿⣿⣿⣿⣿⣿⣿⣿⣿⣿⣿⣿⣿⣿⡿⠀⠀⠀⠀⠀⠀⠀⠀⠀⠀⠀⠀⠀⠀⠀⠀⠀⠀⠀⠀⠀⠀⠀⠀⠀⠀⠀⠀⠀⠀⠀⠀⠀⠀⠀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⠀⠀⠀⠀⠀⠀⠀⠀⠀⠀⠀⠀⠀⠀⠀⠀⠀⠀⠀⠀⠀⠀⠀⠀⠀⠀⠀⠀⠀⠀⠀⠀⠀⠀⠀⠀⠀⣸⣿⣿⣿⣿⣿⣿⣿⣿⣿⣿⣿⣿⣿⣿⣿⠟⠏⠀⠀⠀⠀⠀⠀⠀⠀⠀⠀⠀⠀⠀⠀⠀⠀⠀⠀⠀⠀⠀⠀⠀⠀⠀⠀⠀⠀⠀⠀⠀⠀⠀⠀⠀⠀</a:t>
            </a:r>
            <a:br/>
            <a:r>
              <a:t>⠀⠀⠀⠀⠀⠀⠀⠀⠀⠀⠀⠀⠀⠀⠀⠀⠀⠀⠀⠀⠀⢀⡀⠀⡀⠀⠀⠀⠀⠀⠀⠀⠀⠀⠀⠀⠀⣿⣿⣿⣿⣿⣿⣿⣿⣿⣿⣿⣿⣿⣿⡏⠀⠀⠀⠀⠀⠀⠀⠀⠀⠀⠀⠀⠀⠀⠀⠀⠀⠀⠀⠀⠀⠀⠀⠀⠀⠀⠀⠀⠀⠀⠀⠀⠀⠀⠀⠀⠀⠀⠀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⠀⠀⠀⠀⠀⠀⠀⠀⠀⠀⠀⠀⠀⠀⠀⠀⠀⠀⠀⠀⢰⣿⣇⢸⣷⡄⠀⠀⠀⠀⠀⠀⠀⠀⠀⠀⠀⣿⣿⣿⣿⣿⣿⣿⣿⣿⣿⣿⣿⣿⣿⡇⠀⠀⠀⠀⠀⠀⠀⠀⠀⠀⠀⠀⠀⠀⠀⠀⠀⠀⠀⠀⠀⠀⠀⠀⠀⠀⠀⠀⠀⠀⠀⠀⠀⠀⠀⠀⠀⠀⠀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⠀⠀⠀⠀⠀⠀⠀⠀⠀⠀⠀⠀⠀⠀⠀⠀⠀⢀⣠⣆⣿⣿⣿⣿⣿⡇⠀⠀⠀⠀⠀⠀⠀⠀⠀⠀⠀⣿⣿⣿⣿⣿⣿⣿⣿⣿⣿⣿⣿⣿⣼⣧⣀⠀⠀⠀⠀⠀⠀⠀⠀⠀⠀⠀⠀⠀⠀⠀⠀⠀⠀⠀⠀⠀⠀⠀⠀⠀⠀⠀⠀⠀⠀⠀⠀⠀⠀⠀⠀⠀⠀</a:t>
            </a:r>
            <a:br/>
            <a:r>
              <a:t>⠀⠀⠀⠀⠀⠀⠀⠀⠀⠀⠀⠀⠀⠀⠀⠀⠀⢸⣿⣿⣿⣿⣿⣿⡿⠃⠀⠀⠀⠀⠀⠀⠀⠀⠀⢰⣶⣿⣿⣿⣿⣿⣿⣿⣿⣿⣿⣿⣿⣿⣿⣿⣿⣄⠀⠀⠀⠀⠀⠀⠀⠀⠀⠀⠀⠀⠀⠀⠀⠀⠀⠀⠀⠀⠀⠀⠀⠀⠀⠀⠀⠀⠀⠀⠀⠀⠀⠀⠀⠀⠀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⠀⠀⠀⠀⠀⠀⠀⠀⠀⠀⠀⠀⠀⠀⠀⠀⠀⠈⣿⣿⣿⣿⣿⣿⣧⠀⠀⠀⠀⠀⠀⠀⠀⠀⠀⣿⣿⣿⣿⣿⣿⣿⣿⣿⣿⣿⣿⣿⣿⣿⣿⣿⣿⣿⣷⡀⠀⠀⠀⠀⠀⠀⠀⠀⠀⠀⠀⠀⠀⠀⠀⠀⠀⠀⠀⠀⠀⠀⠀⠀⠀⠀⠀⠀⠀⠀⠀⠀⠀⠀⠀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⠀⠀⠀⠀⠀⠀⠀⠀⠀⠀⠀⠀⠀⠀⠀⠀⠀⢾⣿⣿⣿⣿⣿⣿⣿⠀⠀⠀⠀⠀⠀⠀⠀⠀⠀⣠⣿⣿⣿⣿⣿⣿⣿⣿⣿⣿⣿⣿⣿⣿⣿⣿⣿⣿⣿⣿⣄⠀⠀⠀⠀⠀⠀⠀⠀⠀⠀⠀⠀⠀⠀⠀⠀⠀⠀⠀⠀⠀⠀⠀⠀⠀⠀⠀⠀⠀⠀⠀⠀⠀⠀</a:t>
            </a:r>
            <a:br/>
            <a:r>
              <a:t>⠀⠀⠀⠀⠀⠀⠀⠀⠀⠀⠀⠀⠀⠀⠀⠀⠀⠈⣿⣿⣿⣿⣿⣿⣿⠀⠀⠀⠀⠀⠀⠀⠀⠀⣼⣿⣿⣿⣿⣿⣿⣿⣿⣿⣿⣿⣿⣿⣿⣿⣿⣿⣿⣿⣿⣿⣿⣆⠀⠀⠀⠀⠀⠀⠀⠀⠀⠀⠀⠀⠀⠀⠀⠀⠀⠀⠀⠀⠀⠀⠀⠀⠀⠀⠀⠀⠀⠀⠀⠀⠀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⠀⠀⠀⠀⠀⠀⠀⠀⠀⠀⠀⠀⠀⠀⠀⠀⠀⠀⠻⡋⠛⠛⠋⠁⠀⠀⠀⠀⠀⠀⠀⠀⠀⠀⣿⣿⣿⣿⣿⣿⣿⣿⣿⣿⣿⣿⣿⣿⣿⣿⣿⣿⣿⣿⣿⣿⣿⡿⠀⠀⠀⠀⠀⠀⠀⠀⠀⠀⠀⠀⠀⠀⠀⠀⠀⠀⠀⠀⠀⠀⠀⠀⠀⠀⠀⠀⠀⠀⠀⠀⠀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⠀⠀⠀⠀⠀⠀⠀⠀⠀⠀⠀⠀⠀⠀⠘⠿⣾⣿⣿⣿⣿⣿⣿⣶⣴⣷⣶⣶⣄⡀⠀⠀⠀⢰⣿⣿⣿⣿⣿⣿⣿⣿⣿⣿⣿⣿⣿⣿⣿⣿⣿⣿⣿⣿⣿⣿⣿⡇⠀⠀⠀⠀⠀⠀⠀⠀⠀⠀⠀⠀⠀⠀⠀⠀⠀⠀⠀⠀⠀⠀⠀⠀⠀⠀⠀⠀⠀⠀⠀⠀⠀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⠀⠀⠀⠀⠀⠀⠀⠀⠀⠀⠀⠀⠀⠀⠀⠀⠀⠉⠉⠛⠛⠛⠛⣿⣿⣿⣿⣿⣿⣿⣷⣦⣤⣿⣿⣿⣿⣿⣿⣿⣿⣿⣿⣿⣿⣿⣿⣿⣿⣿⣿⣿⣿⣿⣿⣿⣿⣇⠀⠀⠀⠀⠀⠀⠀⠀⠀⠀⠀⠀⠀⠀⠀⠀⠀⠀⠀⠀⠀⠀⠀⠀⠀⠀⠀⠀⠀⠀⠀⠀⠀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⠀⠀⠀⠀⠀⠀⠀⠀⠀⠀⠀⠀⠀⠀⠀⠀⠀⠀⠀⠀⠀⠀⠀⠀⠻⠿⣿⣿⣿⣿⣿⣿⣿⣿⣿⣿⣿⣿⣿⣿⣿⣿⣿⣿⣿⣿⣿⣿⣿⣿⣿⣿⠏⣿⣿⣿⣿⣿⣤⣤⣤⣀⣀⣀⣀⣀⡀⠀⠀⢀⣀⣀⣀⣀⣦⡄⠀⠀⠀⠀⠀⠀⠀⠀⠀⠀⠀⠀⠀⠀⠀</a:t>
            </a:r>
            <a:br/>
            <a:r>
              <a:t>⠀⠀⠀⠀⠀⠀⠀⠀⠀⠀⠀⠀⠀⠀⠀⠀⠀⠀⠀⠀⠀⠀⠀⠀⠀⠀⠀⠀⠉⠙⠻⠿⣿⣿⣿⣿⣿⣿⣿⣿⣿⣿⣿⣿⣿⣿⣿⣿⣿⣿⣿⣿⣶⣿⣿⣿⣿⣿⣿⣿⣿⣿⣿⣿⣿⣿⣿⣶⣾⣿⣿⣿⣹⣿⡿⠁⠀⠀⠀⠀⠀⠀⠀⠀⠀⠀⠀⠀⠀⠀⠀</a:t>
            </a:r>
            <a:br/>
            <a:r>
              <a:t>⠀⠀⠀⠀⠀⠀⠀⠀⠀⠀⠀⠀⠀⠀⠀⠀⠀⠀⠀⠀⠀⠀⠀⠀⠀⠀⠀⠀⠀⠀⠀⠀⠀⠉⠙⠋⢹⠉⢟⣿⣿⣿⣿⣿⣿⣿⣿⣿⣿⣿⣿⣿⡁⠈⣿⠛⠛⠛⠿⠿⠿⣿⣿⣿⣿⣿⣿⡿⣿⣿⣿⠿⠛⠉⠀⠀⠀⠀⠀⠀⠀⠀⠀⠀⠀⠀⠀⠀⠀⠀⠀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⠀⠀⠀⠀⠀⠀⠀⠀⠀⠀⠀⠀⠀⠀⠀⠀⠀⠀⠀⠀⠀⠀⠀⠀⠀⠀⠀⠀⠀⠀⠀⠀⠀⠀⠀⠀⠀⠀⣿⣿⣿⣿⣿⣿⣿⣿⣿⣿⣿⣿⣿⣿⣿⠀⠈⡀⠀⠀⠀⠀⠀⠀⠀⠈⠉⠋⠈⠁⠀⠀⠀⠀⠀⠀⠀⠀⠀⠀⠀⠀⠀⠀⠀⠀⠀⠀⠀⠀⠀⠀⠀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⠀⠀⠀⠀⠀⠀⠀⠀⠀⠀⠀⠀⠀⠀⠀⠀⠀⠀⠀⠀⠀⠀⠀⠀⠀⠀⠀⠀⠀⠀⠀⠀⠀⠀⠀⠀⠀⠀⠀⣠⣿⣿⣶⣶⣤⡀⠀⠀⠀⠀⠀⠀⠀⠀⠀⠀⠀⠀⠀⠀⠀⠀⠀⠀⠀⠀⠀⠀⠀⠀⠀⠀⠀⠀⠀⠀⠀⠀⠀⠀⠀⠀⠀⠀⠀⠀⠀⠀⠀⠀⠀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⠀⠀⠀⠀⠀⠀⠀⠀⠀⠀⠀⠀⠀⠀⠀⠀⠀⠀⠀⠀⠀⠀⠀⠀⠀⠀⠀⠀⠀⠀⠀⠀⠀⠀⠀⠀⠀⠀⢰⣿⣿⣿⣿⣿⣿⣿⣷⣄⠀⠀⠀⠀⣀⣠⣤⣤⡄⠀⠀⠀⠀⠀⠀⠀⠀⠀⠀⠀⠀⠀⠀⠀⠀⠀⠀⠀⠀⠀⠀⠀⠀⠀⠀⠀⠀⠀⠀⠀⠀⠀⠀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⠀⠀⠀⠀⠀⠀⠀⠀⠀⠀⠀⠀⠀⠀⠀⠀⠀⠀⠀⠀⠀⠀⠀⠀⠀⠀⠀⠀⠀⠀⠀⠀⠀⠀⠀⠀⠀⢀⣿⣿⣿⣿⣿⣿⣿⣿⣿⣿⣿⣿⣾⣿⣿⣿⣿⣿⠇⠀⠀⠀⠀⠀⠀⠀⠀⠀⠀⠀⠀⠀⠀⠀⠀⠀⠀⠀⠀⠀⠀⠀⠀⠀⠀⠀⠀⠀⠀⠀⠀⠀⠀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⠀⠀⠀⠀⠀⠀⠀⠀⠀⠀⠀⠀⠀⠀⠀⠀⠀⠀⠀⠀⠀⠀⠀⠀⠀⠀⠀⠀⠀⠀⠀⠀⠀⠀⠀⠀⠀⠘⠿⠿⠿⣿⣿⣿⣿⣿⣿⣿⣿⣿⣿⣿⣿⣿⣿⡿⠀⠀⠀⠀⠀⠀⠀⠀⠀⠀⠀⠀⠀⠀⠀⠀⠀⠀⠀⠀⠀⠀⠀⠀⠀⠀⠀⠀⠀⠀⠀⠀⠀⠀⠀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⠀⠀⠀⠀⠀⠀⠀⠀⠀⠀⠀⠀⠀⠀⠀⠀⠀⠀⠀⠀⠀⠀⠀⠀⠀⠀⠀⠀⠀⠀⠀⠀⠀⠀⠀⠀⠀⣼⣿⣿⣿⣿⣿⣿⣿⣿⣿⣿⣿⣿⣿⣿⢿⠟⠏⠀⠀⠀⠀⠀⠀⠀⠀⠀⠀⠀⠀⠀⠀⠀⠀⠀⠀⠀⠀⠀⠀⠀⠀⠀⠀⠀⠀⠀⠀⠀⠀⠀⠀⠀⠀</a:t>
            </a:r>
            <a:br/>
            <a:r>
              <a:t>⠀⠀⠀⠀⠀⠀⠀⠀⠀⠀⠀⠀⠀⠀⠀⠀⠀⠀⠀⠀⠀⣰⡆⠀⣤⠀⠀⠀⠀⠀⠀⠀⠀⠀⠀⠀⠀⣿⣿⣿⣿⣿⣿⣿⣿⣿⣿⣿⣿⣿⣿⡏⠀⠀⠀⠀⠀⠀⠀⠀⠀⠀⠀⠀⠀⠀⠀⠀⠀⠀⠀⠀⠀⠀⠀⠀⠀⠀⠀⠀⠀⠀⠀⠀⠀⠀⠀⠀⠀⠀⠀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⠀⠀⠀⠀⠀⠀⠀⠀⠀⠀⠀⠀⠀⠀⠀⠀⠀⠀⠀⡀⣼⣿⣿⣸⣿⡇⠀⠀⠀⠀⠀⠀⠀⠀⠀⠀⠀⣿⣿⣿⣿⣿⣿⣿⣿⣿⣿⣿⣿⡿⣿⡇⠀⠀⠀⠀⠀⠀⠀⠀⠀⠀⠀⠀⠀⠀⠀⠀⠀⠀⠀⠀⠀⠀⠀⠀⠀⠀⠀⠀⠀⠀⠀⠀⠀⠀⠀⠀⠀⠀⠀</a:t>
            </a:r>
            <a:br/>
            <a:r>
              <a:t>⠀⠀⠀⠀⠀⠀⠀⠀⠀⠀⠀⠀⠀⠀⠀⠀⠀⢠⣺⣧⢹⣿⣿⣿⣿⡇⠀⠀⠀⠀⠀⠀⠀⠀⠀⠀⢀⣿⣿⣿⣿⣿⣿⣿⣿⣿⣿⣿⣿⣷⣼⣧⣀⠀⠀⠀⠀⠀⠀⠀⠀⠀⠀⠀⠀⠀⠀⠀⠀⠀⠀⠀⠀⠀⠀⠀⠀⠀⠀⠀⠀⠀⠀⠀⠀⠀⠀⠀⠀⠀⠀</a:t>
            </a:r>
            <a:br/>
            <a:r>
              <a:t>⠀⠀⠀⠀⠀⠀⠀⠀⠀⠀⠀⠀⠀⠀⠀⠀⠀⢸⣿⣿⣿⣿⣿⣿⡏⠀⠀⠀⠀⠀⠀⠀⠀⠀⠀⢰⣾⣿⣿⣿⣿⣿⣿⣿⣿⣿⣿⣿⣿⣿⣿⣿⣿⣄⠀⠀⠀⠀⠀⠀⠀⠀⠀⠀⠀⠀⠀⠀⠀⠀⠀⠀⠀⠀⠀⠀⠀⠀⠀⠀⠀⠀⠀⠀⠀⠀⠀⠀⠀⠀⠀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⠀⠀⠀⠀⠀⠀⠀⠀⠀⠀⠀⠀⠀⠀⠀⠀⠀⢀⣿⣿⣿⣿⣿⣿⣿⡄⠀⠀⠀⠀⠀⠀⠀⠀⠀⣿⣿⣿⣿⣿⣿⣿⣿⣿⣿⣿⣿⣿⣿⣿⣿⣿⣿⣿⣷⡀⠀⠀⠀⠀⠀⠀⠀⠀⠀⠀⠀⠀⠀⠀⠀⠀⠀⠀⠀⠀⠀⠀⠀⠀⠀⠀⠀⠀⠀⠀⠀⠀⠀⠀⠀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⠀⠀⠀⠀⠀⠀⠀⠀⠀⠀⠀⠀⠀⠀⠀⠀⠈⢿⣿⣿⣿⣿⣿⣿⣿⠀⠀⠀⠀⠀⠀⠀⠀⠀⠀⣰⣿⣿⣿⣿⣿⣿⣿⣿⣿⣿⣿⣿⣿⣿⣿⣿⣿⣿⣿⣿⣄⠀⠀⠀⠀⠀⠀⠀⠀⠀⠀⠀⠀⠀⠀⠀⠀⠀⠀⠀⠀⠀⠀⠀⠀⠀⠀⠀⠀⠀⠀⠀⠀⠀⠀</a:t>
            </a:r>
            <a:br/>
            <a:r>
              <a:t>⠀⠀⠀⠀⠀⠀⠀⠀⠀⠀⠀⠀⠀⠀⠀⠀⠀⢈⣿⢿⣿⣿⣿⣿⡿⠇⠀⠀⠀⠀⠀⠀⠀⠀⣼⣿⣿⣿⣿⣿⣿⣿⣿⣿⣿⣿⣿⣿⣿⣿⣿⣿⣿⣿⣿⣿⣿⣦⠀⠀⠀⠀⠀⠀⠀⠀⠀⠀⠀⠀⠀⠀⠀⠀⠀⠀⠀⠀⠀⠀⠀⠀⠀⠀⠀⠀⠀⠀⠀⠀⠀</a:t>
            </a:r>
            <a:br/>
            <a:r>
              <a:t>⠀⠀⠀⠀⠀⠀⠀⠀⠀⠀⠀⠀⠀⠀⠀⡀⠀⠈⢛⠂⠛⠛⠋⠁⠀⠀⠀⠀⠀⠀⠀⠀⠀⠀⣿⣿⣿⣿⣿⣿⣿⣿⣿⣿⣿⣿⣿⣿⣿⣿⣿⣿⣿⣿⣿⣿⣿⡿⠀⠀⠀⠀⠀⠀⠀⠀⠀⠀⠀⠀⠀⠀⠀⠀⠀⠀⠀⠀⠀⠀⠀⠀⠀⠀⠀⠀⠀⠀⠀⠀⠀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⠀⠀⠀⠀⠀⠀⠀⠀⠀⠀⠀⠀⠀⠀⠘⠻⣾⣿⣿⣿⣿⣿⣿⣶⣴⣷⣶⣶⣄⡀⠀⠀⠀⢰⣿⣿⣿⣿⣿⣿⣿⣿⣿⣿⣿⣿⣿⣿⣿⣿⣿⣿⣿⣿⣿⣿⣿⡇⠀⠀⠀⠀⠀⠀⠀⠀⠀⠀⠀⠀⠀⠀⠀⠀⠀⠀⠀⠀⠀⠀⠀⠀⠀⠀⠀⠀⠀⠀⠀⠀⠀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⠀⠀⠀⠀⠀⠀⠀⠀⠀⠀⠀⠀⠀⠀⠀⠀⠀⠈⠉⠛⠛⠛⠛⣿⣿⣿⣿⣿⣿⣿⣷⣦⣤⣾⣿⣿⣿⣿⣿⣿⣿⣿⣿⣿⣿⣿⣿⣿⣿⣿⣿⣿⡿⣿⣿⣿⣿⣷⠀⠀⠀⠀⠀⠀⠀⠀⠀⠀⠀⠀⠀⠀⠀⠀⠀⠀⠀⠀⠀⠀⠀⠀⠀⠀⠀⠀⠀⠀⠀⠀⠀</a:t>
            </a:r>
            <a:br/>
            <a:r>
              <a:t>⠀⠀⠀⠀⠀⠀⠀⠀⠀⠀⠀⠀⠀⠀⠀⠀⠀⠀⠀⠀⠀⠀⠀⠀⠻⠿⣿⣿⣿⣿⣿⣿⣿⣿⣿⣿⣿⡿⣿⣿⣿⣿⣿⣿⣿⣿⣿⣿⣿⣿⣿⣿⠃⢻⣿⣿⣿⣿⣦⣤⣤⣄⣀⣀⣀⣀⡀⠀⠀⢀⣀⣀⣦⣀⣾⡆⠀⠀⠀⠀⠀⠀⠀⠀⠀⠀⠀⠀⠀⠀⠀</a:t>
            </a:r>
            <a:br/>
            <a:r>
              <a:t>⠀⠀⠀⠀⠀⠀⠀⠀⠀⠀⠀⠀⠀⠀⠀⠀⠀⠀⠀⠀⠀⠀⠀⠀⠀⠀⠀⠀⠉⠙⠛⠿⣿⣿⣿⣿⡿⣿⣿⣿⣿⣿⣿⣿⣿⣿⣿⣿⣿⣿⣿⣿⣶⣾⣿⣿⣿⣿⣿⣿⣿⣿⣿⣿⣿⣿⣿⣷⣾⣿⣿⣿⣽⣿⠿⠀⠀⠀⠀⠀⠀⠀⠀⠀⠀⠀⠀⠀⠀⠀⠀</a:t>
            </a:r>
            <a:br/>
            <a:r>
              <a:t>⠀⠀⠀⠀⠀⠀⠀⠀⠀⠀⠀⠀⠀⠀⠀⠀⠀⠀⠀⠀⠀⠀⠀⠀⠀⠀⠀⠀⠀⠀⠀⠀⠀⠛⢩⠋⠀⠈⢿⣿⣿⣿⣿⣿⣿⣿⣿⣿⣿⣿⣿⣿⡋⠀⠘⡟⠛⠛⠻⠿⠿⠿⣿⣿⣿⣿⣿⡿⠿⠿⠿⠟⠋⠁⠀⠀⠀⠀⠀⠀⠀⠀⠀⠀⠀⠀⠀⠀⠀⠀⠀</a:t>
            </a:r>
            <a:br/>
            <a:r>
              <a:t>⠀⠀⠀⠀⠀⠀⠀⠀⠀⠀⠀⠀⠀⠀⠀⠀⠀⠀⠀⠀⠀⠀⠀⠀⠀⠀⠀⠀⠀⠀⠀⠀⠀⠀⠈⠀⠀⠀⣿⣿⣿⣿⣿⣿⣿⣿⣿⣿⣿⣿⣿⣿⡷⠀⠀⠘⠄⠀⠀⠀⠀⠀⠀⠀⠉⠉⠀⠀⠀⠀⠀⠀⠀⠀⠀⠀⠀⠀⠀⠀⠀⠀⠀⠀⠀⠀⠀⠀⠀⠀⠀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⠀⠀⠀⠀⠀⠀⠀⠀⠀⠀⠀⠀⠀⠀⠀⠀⠀⠀⠀⠀⠀⠀⠀⠀⠀⠀⠀⠀⠀⠀⠀⠀⠀⠀⠀⠀⠀⠀⠀⢠⣿⣿⣷⣶⣦⣀⠀⠀⠀⠀⠀⠀⠀⠀⠀⠀⠀⠀⠀⠀⠀⠀⠀⠀⠀⠀⠀⠀⠀⠀⠀⠀⠀⠀⠀⠀⠀⠀⠀⠀⠀⠀⠀⠀⠀⠀⠀⠀⠀⠀⠀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⠀⠀⠀⠀⠀⠀⠀⠀⠀⠀⠀⠀⠀⠀⠀⠀⠀⠀⠀⠀⠀⠀⠀⠀⠀⠀⠀⠀⠀⠀⠀⠀⠀⠀⠀⠀⠀⠀⢠⣿⣿⣿⣿⣿⣿⣿⣷⣄⠀⠀⠀⠀⣀⣠⣤⣤⡄⠀⠀⠀⠀⠀⠀⠀⠀⠀⠀⠀⠀⠀⠀⠀⠀⠀⠀⠀⠀⠀⠀⠀⠀⠀⠀⠀⠀⠀⠀⠀⠀⠀⠀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⠀⠀⠀⠀⠀⠀⠀⠀⠀⠀⠀⠀⠀⠀⠀⠀⠀⠀⠀⠀⠀⠀⠀⠀⠀⠀⠀⠀⠀⠀⠀⠀⠀⠀⠀⠀⠀⠀⣿⣿⣿⣿⣿⣿⣿⣿⣿⣿⣿⣿⣷⣿⣿⣿⣿⣿⡇⠀⠀⠀⠀⠀⠀⠀⠀⠀⠀⠀⠀⠀⠀⠀⠀⠀⠀⠀⠀⠀⠀⠀⠀⠀⠀⠀⠀⠀⠀⠀⠀⠀⠀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⠀⠀⠀⠀⠀⠀⠀⠀⠀⠀⠀⠀⠀⠀⠀⠀⠀⠀⠀⠀⠀⠀⠀⠀⠀⠀⠀⠀⠀⠀⠀⠀⠀⠀⠀⠀⠀⠈⠿⠿⠿⣿⣿⣿⣿⣿⣿⣿⣿⣿⣿⣿⣿⣿⣿⣿⠀⠀⠀⠀⠀⠀⠀⠀⠀⠀⠀⠀⠀⠀⠀⠀⠀⠀⠀⠀⠀⠀⠀⠀⠀⠀⠀⠀⠀⠀⠀⠀⠀⠀⠀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⠀⠀⠀⠀⠀⠀⠀⠀⠀⠀⠀⠀⠀⠀⠀⠀⠀⠀⠀⠀⠀⠀⠀⠀⢄⠀⠀⠀⠀⠀⠀⠀⠀⠀⠀⠀⠀⣼⣿⣿⣿⣿⣿⣿⣿⣿⣿⣿⣿⣿⣿⣿⢿⠟⠏⠀⠀⠀⠀⠀⠀⠀⠀⠀⠀⠀⠀⠀⠀⠀⠀⠀⠀⠀⠀⠀⠀⠀⠀⠀⠀⠀⠀⠀⠀⠀⠀⠀⠀⠀⠀</a:t>
            </a:r>
            <a:br/>
            <a:r>
              <a:t>⠀⠀⠀⠀⠀⠀⠀⠀⠀⠀⠀⠀⠀⠀⠀⠀⠀⠀⠀⠀⠀⠀⠀⠀⠘⠀⠀⠀⠀⠀⠀⠀⠀⠀⠀⠀⠀⣿⣿⣿⣿⣿⣿⣿⣿⣿⣿⣿⣿⣿⣿⡏⠈⠀⠀⠀⠀⠀⠀⠀⠀⠀⠀⠀⠀⠀⠀⠀⠀⠀⠀⠀⠀⠀⠀⠀⠀⠀⠀⠀⠀⠀⠀⠀⠀⠀⠀⠀⠀⠀⠀</a:t>
            </a:r>
            <a:br/>
            <a:r>
              <a:t>⠀⠀⠀⠀⠀⠀⠀⠀⠀⠀⠀⠀⠀⠀⠀⠀⠀⠀⠠⠀⠀⡄⠀⠀⠀⠀⠀⠀⠀⠀⠀⠀⠀⠀⠀⠀⢠⣿⣿⣿⣿⣿⣿⣿⣿⣿⣿⣿⣿⡟⣿⡇⠀⠀⠀⠀⠀⠀⠀⠀⠀⠀⠀⠀⠀⠀⠀⠀⠀⠀⠀⠀⠀⠀⠀⠀⠀⠀⠀⠀⠀⠀⠀⠀⠀⠀⠀⠀⠀⠀⠀</a:t>
            </a:r>
            <a:br/>
            <a:r>
              <a:t>⠀⠀⠀⠀⠀⠀⠀⠀⠀⠀⠀⠀⠀⠀⠀⠀⠀⢀⠀⠀⢠⣿⣶⣦⡄⠀⠀⠀⠀⠀⠀⠀⠀⠀⠀⠀⢸⣿⣿⣿⣿⣿⣿⣿⣿⣿⣿⣿⣿⣷⣼⣇⣀⠀⠀⠀⠀⠀⠀⠀⠀⠀⠀⠀⠀⠀⠀⠀⠀⠀⠀⠀⠀⠀⠀⠀⠀⠀⠀⠀⠀⠀⠀⠀⠀⠀⠀⠀⠀⠀⠀</a:t>
            </a:r>
            <a:br/>
            <a:r>
              <a:t>⠀⠀⠀⠀⠀⠀⠀⠀⠀⠀⠀⠀⠀⠀⠀⠀⠀⠀⠗⣀⣾⣿⣿⣿⣷⠀⠀⠀⠀⠀⠀⠀⠀⠀⠀⢰⣾⣿⣿⣿⣿⣿⣿⣿⣿⣿⣿⣿⣿⣿⣿⣿⣿⣄⠀⠀⠀⠀⠀⠀⠀⠀⠀⠀⠀⠀⠀⠀⠀⠀⠀⠀⠀⠀⠀⠀⠀⠀⠀⠀⠀⠀⠀⠀⠀⠀⠀⠀⠀⠀⠀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⠀⠀⠀⠀⠀⠀⠀⠀⠀⠀⠀⠀⠀⠀⠀⠀⢰⣦⣴⣿⣿⣿⣿⣿⣿⠀⠀⠀⠀⠀⠀⠀⠀⠀⠀⢾⣿⣿⣿⣿⣿⣿⣿⣿⣿⣿⣿⣿⣿⣿⣿⣿⣿⣿⣷⡀⠀⠀⠀⠀⠀⠀⠀⠀⠀⠀⠀⠀⠀⠀⠀⠀⠀⠀⠀⠀⠀⠀⠀⠀⠀⠀⠀⠀⠀⠀⠀⠀⠀⠀⠀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⠀⠀⠀⠀⠀⠀⠀⠀⠀⠀⠀⠀⠀⠀⠀⠀⠀⢿⣿⣿⣿⣿⣿⣿⣿⣇⠀⠀⠀⠀⠀⠀⠀⠀⢀⣿⣿⣿⣿⣿⣿⣿⣿⣿⣿⣿⣿⣿⣿⣿⣿⣿⣿⣿⣿⣿⣆⠀⠀⠀⠀⠀⠀⠀⠀⠀⠀⠀⠀⠀⠀⠀⠀⠀⠀⠀⠀⠀⠀⠀⠀⠀⠀⠀⠀⠀⠀⠀⠀⠀⠀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⠀⠀⠀⠀⠀⠀⠀⠀⠀⠀⠀⠀⠀⠀⠀⠀⠀⢸⡟⢻⣿⣿⣿⣿⠟⠉⠀⠀⠀⠀⠀⠀⠀⢀⣾⣿⣿⣿⣿⣿⣿⣿⣿⣿⣿⣿⣿⣿⣿⣿⣿⣿⣿⣿⣿⣿⣿⣧⠀⠀⠀⠀⠀⠀⠀⠀⠀⠀⠀⠀⠀⠀⠀⠀⠀⠀⠀⠀⠀⠀⠀⠀⠀⠀⠀⠀⠀⠀⠀⠀⠀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⠀⠀⠀⠀⠀⠀⠀⠀⠀⠀⠀⠀⠀⠀⠀⡀⠀⠀⠁⠈⢛⣻⠋⠁⠀⠀⠀⠀⠀⠀⠀⠀⠀⣼⣿⣿⣿⣿⣿⣿⣿⣿⣿⣿⣿⣿⣿⣿⣿⣿⣿⣿⣿⣿⣿⣿⣿⡿⠀⠀⠀⠀⠀⠀⠀⠀⠀⠀⠀⠀⠀⠀⠀⠀⠀⠀⠀⠀⠀⠀⠀⠀⠀⠀⠀⠀⠀⠀⠀⠀⠀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⠀⠀⠀⠀⠀⠀⠀⠀⠀⠀⠀⠀⠀⠀⠘⠻⣾⣿⣿⣿⣿⣿⣿⣶⣴⣷⣶⣶⣄⣀⠀⠀⢸⣿⣿⣿⣿⣿⣿⣿⣿⣿⣿⣿⣿⣿⣿⣿⣿⣿⣿⣿⣿⣿⣿⣿⣿⡇⠀⠀⠀⠀⠀⠀⠀⠀⠀⠀⠀⠀⠀⠀⠀⠀⠀⠀⠀⠀⠀⠀⠀⠀⠀⠀⠀⠀⠀⠀⠀⠀⠀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⠀⠀⠀⠀⠀⠀⠀⠀⠀⠀⠀⠀⠀⠀⠀⠀⠀⠈⠉⠙⠛⠛⠛⣿⣿⣿⣿⣿⣿⣿⣿⣶⣾⣿⣿⣿⣿⣿⣿⣿⣿⣿⣿⣿⣿⣿⣿⣿⣿⣿⣿⣿⣿⣿⣿⣿⣿⣿⠀⠀⠀⠀⠀⠀⠀⠀⠀⠀⠀⠀⠀⠀⠀⣄⡀⠀⠀⠀⠀⠀⠀⠀⠀⠀⠀⠀⠀⠀⠀⠀⠀</a:t>
            </a:r>
            <a:br/>
            <a:r>
              <a:t>⠀⠀⠀⠀⠀⠀⠀⠀⠀⠀⠀⠀⠀⠀⠀⠀⠀⠀⠀⠀⠀⠀⠀⠀⠻⠿⣿⣿⣿⣿⣿⣿⣿⣿⣿⣿⣿⣿⣿⣿⣿⣿⣿⣿⣿⣿⣿⣿⣿⣿⣿⣿⠛⣿⣿⣿⣿⣿⣦⣤⣤⣤⣤⣄⣀⣀⡀⠀⠀⢀⣀⣨⣷⣼⣿⠀⠀⠀⠀⠀⠀⠀⠀⠀⠀⠀⠀⠀⠀⠀⠀</a:t>
            </a:r>
            <a:br/>
            <a:r>
              <a:t>⠀⠀⠀⠀⠀⠀⠀⠀⠀⠀⠀⠀⠀⠀⠀⠀⠀⠀⠀⠀⠀⠀⠀⠀⠀⠀⠀⠀⠈⠉⠛⠿⣿⣿⣿⣿⣿⣿⣿⣿⣿⣿⣿⣿⣿⣿⣿⣿⣿⣿⣿⣿⣶⢿⣿⣿⣿⣿⣿⣿⣿⣿⣿⣿⣿⣿⣿⣿⣾⣿⣿⣿⣿⡿⠋⠀⠀⠀⠀⠀⠀⠀⠀⠀⠀⠀⠀⠀⠀⠀⠀</a:t>
            </a:r>
            <a:br/>
            <a:r>
              <a:t>⠀⠀⠀⠀⠀⠀⠀⠀⠀⠀⠀⠀⠀⠀⠀⠀⠀⠀⠀⠀⠀⠀⠀⠀⠀⠀⠀⠀⠀⠀⠀⠐⠛⡿⠛⠙⠛⣏⢿⣿⣿⣿⣿⣿⣿⣿⣿⣿⣿⣿⣿⣿⠁⠀⠹⡝⠛⠛⠻⠿⠿⠿⣿⣿⣿⣿⣿⡿⠛⠛⠛⠋⠁⠀⠀⠀⠀⠀⠀⠀⠀⠀⠀⠀⠀⠀⠀⠀⠀⠀⠀</a:t>
            </a:r>
            <a:br/>
            <a:r>
              <a:t>⠀⠀⠀⠀⠀⠀⠀⠀⠀⠀⠀⠀⠀⠀⠀⠀⠀⠀⠀⠀⠀⠀⠀⠀⠀⠀⠀⠀⠀⠀⠀⠀⠜⠀⠀⠀⠀⠘⣿⣿⣿⣿⣿⣿⣿⣿⣿⣿⣿⣿⣿⣿⡇⠀⠀⠘⠀⠀⠀⠀⠀⠀⠀⠀⠉⠉⠀⠀⠀⠀⠀⠀⠀⠀⠀⠀⠀⠀⠀⠀⠀⠀⠀⠀⠀⠀⠀⠀⠀⠀⠀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⠀⠀⠀⠀⠀⠀⠀⠀⠀⠀⠀⠀⠀⠀⠀⠀⠀⠀⠀⠀⠀⠀⠀⠀⠀⠀⠀⠀⠀⠀⠀⠀⠀⠀⠀⠀⠀⠀⠀⢠⣾⣿⣷⣶⣦⣄⠀⠀⠀⠀⠀⠀⠀⠀⠀⠀⠀⠀⠀⠀⠀⠀⠀⠀⠀⠀⠀⠀⠀⠀⠀⠀⠀⠀⠀⠀⠀⠀⠀⠀⠀⠀⠀⠀⠀⠀⠀⠀⠀⠀⠀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⠀⠀⠀⠀⠀⠀⠀⠀⠀⠀⠀⠀⠀⠀⠀⠀⠀⠀⠀⠀⠀⠀⠀⠀⠀⠀⠀⠀⠀⠀⠀⠀⠀⠀⠀⠀⠀⠀⢠⣿⣿⣿⣿⣿⣿⣿⣷⣄⠀⠀⠀⠀⣀⣠⣤⣤⡄⠀⠀⠀⠀⠀⠀⠀⠀⠀⠀⠀⠀⠀⠀⠀⠀⠀⠀⠀⠀⠀⠀⠀⠀⠀⠀⠀⠀⠀⠀⠀⠀⠀⠀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⠀⠀⠀⠀⠀⠀⠀⠀⠀⠀⠀⠀⠀⠀⠀⠀⠀⠀⠀⠀⠀⠀⠀⠀⠀⠀⠀⠀⠀⠀⠀⠀⠀⠀⠀⠀⠀⠀⣾⣿⣿⣿⣿⣿⣿⣿⣿⣿⣿⣿⣷⣿⣿⣿⣿⣿⡇⠀⠀⠀⠀⠀⠀⠀⠀⠀⠀⠀⠀⠀⠀⠀⠀⠀⠀⠀⠀⠀⠀⠀⠀⠀⠀⠀⠀⠀⠀⠀⠀⠀⠀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⠀⠀⠀⠀⠀⠀⠀⠀⠀⠀⠀⠀⠀⠀⠀⠀⠀⠀⠀⠀⠀⠀⠀⠀⠀⠀⠀⠀⠀⠀⠀⠀⠀⠀⠀⠀⠀⠀⠿⠿⠿⣿⣿⣿⣿⣿⣿⣿⣿⣿⣿⣿⣿⣿⣿⣿⠀⠀⠀⠀⠀⠀⠀⠀⠀⠀⠀⠀⠀⠀⠀⠀⠀⠀⠀⠀⠀⠀⠀⠀⠀⠀⠀⠀⠀⠀⠀⠀⠀⠀⠀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⠀⠀⠀⠀⠀⠀⠀⠀⠀⠀⠀⠀⠀⠀⠀⠀⠀⠀⠀⠀⠀⠀⠀⠀⠀⠀⠀⠀⠀⠀⠀⠀⠀⠀⠀⠀⠀⣼⣿⣿⣿⣿⣿⣿⣿⣿⣿⣿⣿⣿⣿⣿⢿⠟⠟⠀⠀⠀⠀⠀⠀⠀⠀⠀⠀⠀⠀⠀⠀⠀⠀⠀⠀⠀⠀⠀⠀⠀⠀⠀⠀⠀⠀⠀⠀⠀⠀⠀⠀⠀⠀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⠀⠀⠀⠀⠀⠀⠀⠀⠀⠀⠀⠀⠀⠀⠀⠀⠀⠀⠀⠀⠀⠀⠀⠀⠀⠀⠀⠀⠀⠀⠀⠀⠀⠀⠀⠀⠀⣿⣿⣿⣿⣿⣿⣿⣿⣿⣿⣿⣿⣿⣿⡏⠈⠀⠀⠀⠀⠀⠀⠀⠀⠀⠀⠀⠀⠀⠀⠀⠀⠀⠀⠀⠀⠀⠀⠀⠀⠀⠀⠀⠀⠀⠀⠀⠀⠀⠀⠀⠀⠀⠀</a:t>
            </a:r>
            <a:br/>
            <a:r>
              <a:t>⠀⠀⠀⠀⠀⠀⠀⠀⠀⠀⠀⠀⠀⠀⠀⠀⠀⠀⠀⠀⠀⡄⠀⠀⠀⠀⠀⠀⠀⠀⠀⠀⠀⠀⠀⠀⢰⣿⣿⣿⣿⣿⣿⣿⣿⣿⣿⣿⣿⡿⣿⡇⠀⠀⠀⠀⠀⠀⠀⠀⠀⠀⠀⠀⠀⠀⠀⠀⠀⠀⠀⠀⠀⠀⠀⠀⠀⠀⠀⠀⠀⠀⠀⠀⠀⠀⠀⠀⠀⠀⠀</a:t>
            </a:r>
            <a:br/>
            <a:r>
              <a:t>⠀⠀⠀⠀⠀⠀⠀⠀⠀⠀⠀⠀⠀⠀⠀⠀⠀⠀⠀⠀⢠⣿⣷⣦⣄⠀⠀⠀⠀⠀⠀⠀⠀⠀⠀⠀⢸⣿⣿⣿⣿⣿⣿⣿⣿⣿⣿⣿⣿⣷⣿⣇⣀⠀⠀⠀⠀⠀⠀⠀⠀⠀⠀⠀⠀⠀⠀⠀⠀⠀⠀⠀⠀⠀⠀⠀⠀⠀⠀⠀⠀⠀⠀⠀⠀⠀⠀⠀⠀⠀⠀</a:t>
            </a:r>
            <a:br/>
            <a:r>
              <a:t>⠀⠀⠀⠀⠀⠀⠀⠀⠀⠀⠀⠀⠀⠀⠀⠀⠀⠀⠀⣤⣾⣿⣿⣿⣿⠀⠀⠀⠀⠀⠀⠀⠀⠀⠀⢰⣿⣿⣿⣿⣿⣿⣿⣿⣿⣿⣿⣿⣿⣿⣿⣿⣿⣄⠀⠀⠀⠀⠀⠀⠀⠀⠀⠀⠀⠀⠀⠀⠀⠀⠀⠀⠀⠀⠀⠀⠀⠀⠀⠀⠀⠀⠀⠀⠀⠀⠀⠀⠀⠀⠀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⠀⠀⠀⠀⠀⠀⠀⠀⠀⠀⠀⠀⠀⠀⠀⠀⢸⣷⣾⣿⣿⣿⣿⣿⣿⡀⠀⠀⠀⠀⠀⠀⠀⠀⠀⣼⣿⣿⣿⣿⣿⣿⣿⣿⣿⣿⣿⣿⣿⣿⣿⣿⣿⣿⣷⡀⠀⠀⠀⠀⠀⠀⠀⠀⠀⠀⠀⠀⠀⠀⠀⠀⠀⠀⠀⠀⠀⠀⠀⠀⠀⠀⠀⠀⠀⠀⠀⠀⠀⠀⠀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⠀⠀⠀⠀⠀⠀⠀⠀⠀⠀⠀⠀⠀⠀⠀⠀⠀⢻⣿⣿⣿⣿⣿⣿⣿⣷⠄⠀⠀⠀⠀⠀⠀⠀⣰⣿⣿⣿⣿⣿⣿⣿⣿⣿⣿⣿⣿⣿⣿⣿⣿⣿⣿⣿⣿⣿⣆⠀⠀⠀⠀⠀⠀⠀⠀⠀⠀⠀⠀⠀⠀⠀⠀⠀⠀⠀⠀⠀⠀⠀⠀⠀⠀⠀⠀⠀⠀⠀⠀⠀⠀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⠀⠀⠀⠀⠀⠀⠀⠀⠀⠀⠀⠀⠀⠀⠀⠀⠀⢸⡟⢻⣿⣿⣿⣿⠟⠀⠀⠀⠀⠀⠀⠀⠀⣰⣿⣿⣿⣿⣿⣿⣿⣿⣿⣿⣿⣿⣿⣿⣿⣿⣿⣿⣿⣿⣿⣿⣿⣧⠀⠀⠀⠀⠀⠀⠀⠀⠀⠀⠀⠀⠀⠀⠀⠀⠀⠀⠀⠀⠀⠀⠀⠀⠀⠀⠀⠀⠀⠀⠀⠀⠀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⠀⠀⠀⠀⠀⠀⠀⠀⠀⠀⠀⠀⠀⠀⠀⡀⠀⠀⠀⠈⠛⣛⠋⠁⠀⠀⠀⠀⠀⠀⠀⠀⢠⣿⣿⣿⣿⣿⣿⣿⣿⣿⣿⣿⣿⣿⣿⣿⣿⣿⣿⣿⣿⣿⣿⣿⣿⡿⠀⠀⠀⠀⠀⠀⠀⠀⠀⠀⠀⠀⠀⠀⠀⠀⠀⠀⠀⠀⠀⠀⠀⠀⠀⠀⠀⠀⠀⠀⠀⠀⠀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⠀⠀⠀⠀⠀⠀⠀⠀⠀⠀⠀⠀⠀⠀⠈⠻⣾⣿⣿⣿⣿⣿⣿⣶⣴⣷⣶⣶⣤⣀⠀⠀⣿⣿⣿⣿⣿⣿⣿⣿⣿⣿⣿⣿⣿⣿⣿⣿⣿⣿⣿⣿⣿⣿⣿⣿⣿⡇⠀⠀⠀⠀⠀⠀⠀⠀⠀⠀⠀⠀⠀⠀⠀⠀⠀⠀⠀⠀⠀⠀⠀⠀⠀⠀⠀⠀⠀⠀⠀⠀⠀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⠀⠀⠀⠀⠀⠀⠀⠀⠀⠀⠀⠀⠀⠀⠀⠀⠀⠈⠉⠙⠛⠛⠛⣻⣿⣿⣿⣿⣿⣿⣿⣶⣧⣿⣿⣿⣿⣿⣿⣿⣿⣿⣿⣿⣿⣿⣿⣿⣿⣿⣿⣿⡟⣿⣿⣿⣿⣿⠀⠀⠀⠀⠀⠀⠀⠀⠀⠀⠀⠀⠀⠀⠀⣄⡀⠀⠀⠀⠀⠀⠀⠀⠀⠀⠀⠀⠀⠀⠀⠀⠀</a:t>
            </a:r>
            <a:br/>
            <a:r>
              <a:t>⠀⠀⠀⠀⠀⠀⠀⠀⠀⠀⠀⠀⠀⠀⠀⠀⠀⠀⠀⠀⠀⠀⠀⠀⠻⠿⢿⣿⣿⣿⣿⣿⣿⣿⣿⣿⣿⣿⣿⣿⣿⣿⣿⣿⣿⣿⣿⣿⣿⣿⣿⣿⣿⣹⣿⣿⣿⣿⣦⣤⣤⣤⣤⣄⣀⣀⡀⠀⠀⣀⣀⣨⣷⣼⣿⠀⠀⠀⠀⠀⠀⠀⠀⠀⠀⠀⠀⠀⠀⠀⠀</a:t>
            </a:r>
            <a:br/>
            <a:r>
              <a:t>⠀⠀⠀⠀⠀⠀⠀⠀⠀⠀⠀⠀⠀⠀⠀⠀⠀⠀⠀⠀⠀⠀⠀⠀⠀⠀⠀⠀⠈⠉⠛⠿⣿⣿⣿⣿⣿⣿⣿⣿⣿⣿⣿⣿⣿⣿⣿⣿⣿⣿⣿⣿⠿⣿⢿⣿⣿⣿⣿⣿⣿⣿⣿⣿⣿⣿⣿⣿⣾⣿⣿⣿⣿⠿⠃⠀⠀⠀⠀⠀⠀⠀⠀⠀⠀⠀⠀⠀⠀⠀⠀</a:t>
            </a:r>
            <a:br/>
            <a:r>
              <a:t>⠀⠀⠀⠀⠀⠀⠀⠀⠀⠀⠀⠀⠀⠀⠀⠀⠀⠀⠀⠀⠀⠀⠀⠀⠀⠀⠀⠀⠀⠀⠀⠰⠿⡿⠿⠻⢿⢿⣿⣿⣿⣿⣿⣿⣿⣿⣿⣿⣿⣿⣿⣧⠀⠘⡄⠙⠛⠛⠻⠿⠿⠿⣿⣿⣿⣿⣿⡿⠛⠛⠛⠉⠀⠀⠀⠀⠀⠀⠀⠀⠀⠀⠀⠀⠀⠀⠀⠀⠀⠀⠀</a:t>
            </a:r>
            <a:br/>
            <a:r>
              <a:t>⠀⠀⠀⠀⠀⠀⠀⠀⠀⠀⠀⠀⠀⠀⠀⠀⠀⠀⠀⠀⠀⠀⠀⠀⠀⠀⠀⠀⠀⠀⠀⠀⡰⠁⠀⠀⠈⠘⣿⣿⣿⣿⣿⣿⣿⣿⣿⣿⣿⣿⣿⣿⡇⠀⠘⠀⠀⠀⠀⠀⠀⠀⠀⠀⠉⠉⠀⠀⠀⠀⠀⠀⠀⠀⠀⠀⠀⠀⠀⠀⠀⠀⠀⠀⠀⠀⠀⠀⠀⠀⠀</a:t>
            </a:r>
            <a:br/>
            <a:r>
              <a:t>⠀⠀⠀⠀⠀⠀⠀⠀⠀⠀⠀⠀⠀⠀⠀⠀⠀⠀⠀⠀⠀⠀⠀⠀⠀⠀⠀⠀⠀⠀⠀⠐⠀⠀⠀⠀⠀⠀⣿⣿⣿⣿⣿⣿⣿⣿⣿⣿⣿⣿⣿⣿⡇⠀⠀⠀⠀⠀⠀⠀⠀⠀⠀⠀⠀⠀⠀⠀⠀⠀⠀⠀⠀⠀⠀⠀⠀⠀⠀⠀⠀⠀⠀⠀⠀⠀⠀⠀⠀⠀⠀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⠀⠀⠀⠀⠀⠀⠀⠀⠀⠀⠀⠀⠀⠀⠀⠀⠀⠀⠀⠀⠀⠀⠀⠀⠀⠀⠀⠀⠀⠀⠀⠀⠀⠀⠀⠀⠀⠀⠀⢀⣾⣿⣷⣶⣦⣄⠀⠀⠀⠀⠀⠀⠀⠀⠀⠀⠀⠀⠀⠀⠀⠀⠀⠀⠀⠀⠀⠀⠀⠀⠀⠀⠀⠀⠀⠀⠀⠀⠀⠀⠀⠀⠀⠀⠀⠀⠀⠀⠀⠀⠀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⠀⠀⠀⠀⠀⠀⠀⠀⠀⠀⠀⠀⠀⠀⠀⠀⠀⠀⠀⠀⠀⠀⠀⠀⠀⠀⠀⠀⠀⠀⠀⠀⠀⠀⠀⠀⠀⠀⢀⣾⣿⣿⣿⣿⣿⣿⣷⣤⡀⠀⠀⠀⣀⣠⣤⣤⣄⠀⠀⠀⠀⠀⠀⠀⠀⠀⠀⠀⠀⠀⠀⠀⠀⠀⠀⠀⠀⠀⠀⠀⠀⠀⠀⠀⠀⠀⠀⠀⠀⠀⠀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⠀⠀⠀⠀⠀⠀⠀⠀⠀⠀⠀⠀⠀⠀⠀⠀⠀⠀⠀⠀⠀⠀⠀⠀⠀⠀⠀⠀⠀⠀⠀⠀⠀⠀⠀⠀⠀⠀⣼⣿⣿⣿⣿⣿⣿⣿⣿⣿⣿⣿⣷⣿⣿⣿⣿⣿⡇⠀⠀⠀⠀⠀⠀⠀⠀⠀⠀⠀⠀⠀⠀⠀⠀⠀⠀⠀⠀⠀⠀⠀⠀⠀⠀⠀⠀⠀⠀⠀⠀⠀⠀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⠀⠀⠀⠀⠀⠀⠀⠀⠀⠀⠀⠀⠀⠀⠀⠀⠀⠀⠀⠀⠀⠀⠀⠀⠀⠀⠀⠀⠀⠀⠀⠀⠀⠀⠀⠀⠀⠀⠻⠿⠿⣿⣿⣿⣿⣿⣿⣿⣿⣿⣿⣿⣿⣿⣿⣿⠀⠀⠀⠀⠀⠀⠀⠀⠀⠀⠀⠀⠀⠀⠀⠀⠀⠀⠀⠀⠀⠀⠀⠀⠀⠀⠀⠀⠀⠀⠀⠀⠀⠀⠀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⠀⠀⠀⠀⠀⠀⠀⠀⠀⠀⠀⠀⠀⠀⠀⠀⠀⠀⠀⠀⠀⠀⠀⠀⠀⠀⠀⠀⠀⠀⠀⠀⠀⠀⠀⠀⠀⣼⣿⣿⣿⣿⣿⣿⣿⣿⣿⣿⣿⣿⣿⣿⣿⠟⠟⠀⠀⠀⠀⠀⠀⠀⠀⠀⠀⠀⠀⠀⠀⠀⠀⠀⠀⠀⠀⠀⠀⠀⠀⠀⠀⠀⠀⠀⠀⠀⠀⠀⠀⠀⠀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⠀⠀⠀⠀⠀⠀⠀⠀⠀⠀⠀⠀⠀⠀⠀⠀⠀⠀⠀⠀⠀⠀⠀⠀⠀⠀⠀⠀⠀⠀⠀⠀⠀⠀⠀⠀⠀⣿⣿⣿⣿⣿⣿⣿⣿⣿⣿⣿⣿⣿⣿⡟⠈⠀⠀⠀⠀⠀⠀⠀⠀⠀⠀⠀⠀⠀⠀⠀⠀⠀⠀⠀⠀⠀⠀⠀⠀⠀⠀⠀⠀⠀⠀⠀⠀⠀⠀⠀⠀⠀⠀</a:t>
            </a:r>
            <a:br/>
            <a:r>
              <a:t>⠀⠀⠀⠀⠀⠀⠀⠀⠀⠀⠀⠀⠀⠀⠀⠀⠀⠀⠀⠀⠀⣤⣀⣄⠀⠀⠀⠀⠀⠀⠀⠀⠀⠀⠀⠀⢰⣿⣿⣿⣿⣿⣿⣿⣿⣿⣿⣿⣿⡿⣿⡇⠀⠀⠀⠀⠀⠀⠀⠀⠀⠀⠀⠀⠀⠀⠀⠀⠀⠀⠀⠀⠀⠀⠀⠀⠀⠀⠀⠀⠀⠀⠀⠀⠀⠀⠀⠀⠀⠀⠀</a:t>
            </a:r>
            <a:br/>
            <a:r>
              <a:t>⠀⠀⠀⠀⠀⠀⠀⠀⠀⠀⠀⠀⠀⠀⠀⠀⠀⠀⠀⣀⣸⣿⣿⣿⡆⠀⠀⠀⠀⠀⠀⠀⠀⠀⠀⠀⢸⣿⣿⣿⣿⣿⣿⣿⣿⣿⣿⣿⣿⣷⣿⣁⣀⠀⠀⠀⠀⠀⠀⠀⠀⠀⠀⠀⠀⠀⠀⠀⠀⠀⠀⠀⠀⠀⠀⠀⠀⠀⠀⠀⠀⠀⠀⠀⠀⠀⠀⠀⠀⠀⠀</a:t>
            </a:r>
            <a:br/>
            <a:r>
              <a:t>⠀⠀⠀⠀⠀⠀⠀⠀⠀⠀⠀⠀⠀⠀⠀⠀⢠⣄⢠⣿⣿⣿⣿⣿⣿⡀⠀⠀⠀⠀⠀⠀⠀⠀⠀⠀⣿⣿⣿⣿⣿⣿⣿⣿⣿⣿⣿⣿⣿⣿⣿⣿⣿⣄⠀⠀⠀⠀⠀⠀⠀⠀⠀⠀⠀⠀⠀⠀⠀⠀⠀⠀⠀⠀⠀⠀⠀⠀⠀⠀⠀⠀⠀⠀⠀⠀⠀⠀⠀⠀⠀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⠀⠀⠀⠀⠀⠀⠀⠀⠀⠀⠀⠀⠀⠀⠀⠀⠘⣿⣿⣿⣿⣿⣿⣿⣿⣧⡀⠀⠀⠀⠀⠀⠀⠀⠀⣼⣿⣿⣿⣿⣿⣿⣿⣿⣿⣿⣿⣿⣿⣿⣿⣿⣿⣿⣷⡀⠀⠀⠀⠀⠀⠀⠀⠀⠀⠀⠀⠀⠀⠀⠀⠀⠀⠀⠀⠀⠀⠀⠀⠀⠀⠀⠀⠀⠀⠀⠀⠀⠀⠀⠀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⠀⠀⠀⠀⠀⠀⠀⠀⠀⠀⠀⠀⠀⠀⠀⠀⠀⢻⣿⣿⣿⣿⣿⣿⣿⡽⠋⠀⠀⠀⠀⠀⠀⢀⣼⣿⣿⣿⣿⣿⣿⣿⣿⣿⣿⣿⣿⣿⣿⣿⣿⣿⣿⣿⣿⣿⣆⠀⠀⠀⠀⠀⠀⠀⠀⠀⠀⠀⠀⠀⠀⠀⠀⠀⠀⠀⠀⠀⠀⠀⠀⠀⠀⠀⠀⠀⠀⠀⠀⠀⠀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⠀⠀⠀⠀⠀⠀⠀⠀⠀⠀⠀⠀⠀⠀⠀⠀⠀⠸⠿⣿⣿⣿⣿⣿⠏⠀⠀⠀⠀⠀⠀⠀⢀⣾⣿⣿⣿⣿⣿⣿⣿⣿⣿⣿⣿⣿⣿⣿⣿⣿⣿⣿⣿⣿⣿⣿⣿⣧⠀⠀⠀⠀⠀⠀⠀⠀⠀⠀⠀⠀⠀⠀⠀⠀⠀⠀⠀⠀⠀⠀⠀⠀⠀⠀⠀⠀⠀⠀⠀⠀⠀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⠀⠀⠀⠀⠀⠀⠀⠀⠀⠀⠀⠀⠀⠀⠀⡀⢀⠀⣀⣈⣛⣻⡋⠀⠀⠀⠀⠀⠀⠀⠀⢀⣾⣿⣿⣿⣿⣿⣿⣿⣿⣿⣿⣿⣿⣿⣿⣿⣿⣿⣿⣿⣿⣿⣿⣿⣿⡿⠀⠀⠀⠀⠀⠀⠀⠀⠀⠀⠀⠀⠀⠀⠀⠀⠀⠀⠀⠀⠀⠀⠀⠀⠀⠀⠀⠀⠀⠀⠀⠀⠀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⠀⠀⠀⠀⠀⠀⠀⠀⠀⠀⠀⠀⠀⠀⠈⠻⢾⣿⣿⣿⣿⣿⣿⣷⣴⣷⣾⣶⣤⣀⠀⡼⡟⣿⣿⣿⣿⣿⣿⣿⣿⣿⣿⣿⣿⣿⣿⣿⣿⣿⣿⣿⣿⣿⣿⣿⣿⡇⠀⠀⠀⠀⠀⠀⠀⠀⠀⠀⠀⠀⠀⠀⠀⠀⠀⠀⠀⠀⠀⠀⠀⠀⠀⠀⠀⠀⠀⠀⠀⠀⠀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⠀⠀⠀⠀⠀⠀⠀⠀⠀⠀⠀⠀⠀⠀⠀⠀⠀⠈⠉⠙⠛⠛⠛⣻⣿⣿⣿⣿⣿⣿⣿⣷⣤⣿⣿⣿⣿⣿⣿⣿⣿⣿⣿⣿⣿⣿⣿⣿⣿⣿⣿⣿⡟⣿⣿⣿⣿⣷⠀⠀⠀⠀⠀⠀⠀⠀⠀⠀⠀⠀⠀⣀⠠⣤⡀⠀⠀⠀⠀⠀⠀⠀⠀⠀⠀⠀⠀⠀⠀⠀⠀</a:t>
            </a:r>
            <a:br/>
            <a:r>
              <a:t>⠀⠀⠀⠀⠀⠀⠀⠀⠀⠀⠀⠀⠀⠀⠀⠀⠀⠀⠀⠀⠀⠀⠀⠀⠹⠿⢿⣿⣿⣿⣿⣿⣿⣿⣿⣿⣿⣿⣿⣿⣿⣿⣿⣿⣿⣿⣿⣿⣿⣿⣿⣿⡅⢻⣿⣿⣿⣿⣦⣤⣤⣤⣀⣀⣀⣀⡀⠀⠀⣠⣄⣸⣧⣿⡇⠀⠀⠀⠀⠀⠀⠀⠀⠀⠀⠀⠀⠀⠀⠀⠀</a:t>
            </a:r>
            <a:br/>
            <a:r>
              <a:t>⠀⠀⠀⠀⠀⠀⠀⠀⠀⠀⠀⠀⠀⠀⠀⠀⠀⠀⠀⠀⠀⠀⠀⠀⠀⠀⠀⠀⠈⠉⠛⠿⢿⣿⣿⣿⣿⣿⣿⣿⣿⣿⣿⣿⣿⣿⣿⣿⣿⣿⣿⡿⠁⠈⢿⣿⣿⣿⣿⣿⣿⣿⣿⣿⣿⣿⣿⣷⣾⣿⣿⣿⣿⠟⠁⠀⠀⠀⠀⠀⠀⠀⠀⠀⠀⠀⠀⠀⠀⠀⠀</a:t>
            </a:r>
            <a:br/>
            <a:r>
              <a:t>⠀⠀⠀⠀⠀⠀⠀⠀⠀⠀⠀⠀⠀⠀⠀⠀⠀⠀⠀⠀⠀⠀⠀⠀⠀⠀⠀⠀⠀⠀⠀⠀⢠⣿⣿⣿⣿⡿⣿⣿⣿⣿⣿⣿⣿⣿⣿⣿⣿⣿⣿⣧⠀⠀⠀⠙⠛⠛⠻⠿⠿⢿⣿⣿⣿⣿⣿⡟⠛⠛⠉⠉⠀⠀⠀⠀⠀⠀⠀⠀⠀⠀⠀⠀⠀⠀⠀⠀⠀⠀⠀</a:t>
            </a:r>
            <a:br/>
            <a:r>
              <a:t>⠀⠀⠀⠀⠀⠀⠀⠀⠀⠀⠀⠀⠀⠀⠀⠀⠀⠀⠀⠀⠀⠀⠀⠀⠀⠀⠀⠀⠀⠀⠀⠀⠈⠉⡿⠉⢻⣷⣿⣿⣿⣿⣿⣿⣿⣿⣿⣿⣿⣿⣿⣿⡇⠀⠀⠀⠀⠀⠀⠀⠀⠀⠀⠀⠉⠉⠀⠀⠀⠀⠀⠀⠀⠀⠀⠀⠀⠀⠀⠀⠀⠀⠀⠀⠀⠀⠀⠀⠀⠀⠀</a:t>
            </a:r>
            <a:br/>
            <a:r>
              <a:t>⠀⠀⠀⠀⠀⠀⠀⠀⠀⠀⠀⠀⠀⠀⠀⠀⠀⠀⠀⠀⠀⠀⠀⠀⠀⠀⠀⠀⠀⠀⠀⠀⠀⠸⠁⠀⠀⠙⣿⣿⣿⣿⣿⣿⣿⣿⣿⣿⣿⣿⣿⣿⡇⠀⠀⠀⠀⠀⠀⠀⠀⠀⠀⠀⠀⠀⠀⠀⠀⠀⠀⠀⠀⠀⠀⠀⠀⠀⠀⠀⠀⠀⠀⠀⠀⠀⠀⠀⠀⠀⠀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⠀⠀⠀⠀⠀⠀⠀⠀⠀⠀⠀⠀⠀⠀⠀⠀⠀⠀⠀⠀⠀⠀⠀⠀⠀⠀⠀⠀⠀⠀⠀⠀⠀⠃⠀⠀⠀⢰⣿⣿⣿⣿⣿⣿⣿⣿⣿⣿⣿⣿⣿⣿⣧⠀⠀⠀⠀⠀⠀⠀⠀⠀⠀⠀⠀⠀⠀⠀⠀⠀⠀⠀⠀⠀⠀⠀⠀⠀⠀⠀⠀⠀⠀⠀⠀⠀⠀⠀⠀⠀⠀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⣿⣿⣿⣿⣿⣿⣿⣿⣿⣿⣿⣿⣿⣿⣿⣿⣿⣿⣿⣿⣿⣿⣿⣿⣿⣿⣿⣿⣿⣿⣿⣿⣿⣿⣿⣿⣿⣿⣿⣿⣿⣿⣿⣿⣿⣿⣿⣿⣿⣿⣿⣿⣿⠀⠀⠀⠀⠀⠀⠀⠉⠻⣿⣿⣿⣿⣿⣿⣿⣿⣿⣿⣿⣿⣿⣿⣿⣿⣿⣿⣿⣿⣿⣿⣿⣿⣿⣿⣿⣿⡇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⣿⣿⣿⣿⣿⣿⣿⣿⣿⣿⣿⣿⣿⣿⣿⣿⣿⣿⣿⣿⣿⣿⣿⣿⣿⣿⣿⣿⣿⣿⣿⣿⣿⣿⣿⣿⣿⣿⣿⣿⣿⣿⣿⣿⣿⣿⣿⣿⣿⣿⣿⣿⣿⡄⠀⠀⠀⠀⠀⠀⠀⠀⠀⠀⠈⠛⠉⠉⠉⠙⠛⢿⣿⣿⣿⣿⣿⣿⣿⣿⣿⣿⣿⣿⣿⣿⣿⣿⣿⣿⡇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⣿⣿⣿⣿⣿⣿⣿⣿⣿⣿⣿⣿⣿⣿⣿⣿⣿⣿⣿⣿⣿⣿⣿⣿⣿⣿⣿⣿⣿⣿⣿⣿⣿⣿⣿⣿⣿⣿⣿⣿⣿⣿⣿⣿⣿⣿⣿⣿⣿⣿⣿⣿⣿⠷⠀⠀⠀⠀⠀⠀⠀⠀⠀⠀⠀⠀⠀⠀⠀⠀⠀⠀⠙⢿⣿⣿⣿⣿⣿⣿⣿⣿⣿⣿⣿⣿⣿⣿⣿⣿⡇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⣿⣿⣿⣿⣿⣿⣿⣿⣿⣿⣿⣿⣿⣿⣿⣿⣿⣿⣿⣿⣿⣿⣿⣿⣿⣿⣿⣿⣿⣿⣿⣿⣿⣿⣿⣿⣿⣿⣿⣿⣿⣿⣿⣿⣿⣿⣿⣿⣿⡿⠛⠉⠀⠀⠀⠀⠀⠀⠀⠀⠀⠀⠀⠀⠀⠀⠀⠀⠀⠀⠀⠀⠀⠈⢻⣿⣿⣿⣿⣿⣿⣿⣿⣿⣿⣿⣿⣿⣿⣿⡇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⣿⣿⣿⣿⣿⣿⣿⣿⣿⣿⣿⣿⣿⣿⣿⣿⣿⣿⣿⣿⣿⣿⣿⣿⣿⣿⣿⣿⣿⣿⣿⣿⣿⣿⣿⣿⣿⣿⣿⣿⣿⣿⠟⡀⠀⠀⠀⠀⠀⠀⠀⠀⠀⠀⠀⠀⠀⠀⠀⠀⠀⠀⠀⠀⠀⠀⠀⠀⠀⠀⠀⠀⠀⠀⠀⠀⠀⠀⢹⣿⣿⣿⣿⣿⣿⣿⣿⣿⣿⣿⡇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⣿⣿⣿⣿⣿⣿⣿⣿⣿⣿⣿⣿⣿⣿⣿⣿⣿⣿⣿⣿⣿⣿⣿⣿⣿⣿⣿⣿⣿⣿⣿⣿⣿⣿⣿⣿⣿⣿⣿⣿⣿⣿⣿⣧⡆⠀⠀⠀⠀⠀⠀⠀⠀⠀⠀⠀⠀⠀⠀⠀⠀⠀⠀⠀⠀⠀⠀⠀⠀⠀⠀⠀⠀⠀⠀⠀⠀⠀⠀⢿⣿⣿⣿⣿⣿⣿⣿⣿⣿⣿⡇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⣿⣿⣿⣿⣿⣿⣿⣿⣿⣿⣿⣿⣿⣿⣿⣿⣿⣿⣿⣿⣿⣿⣿⣿⣿⣿⣿⣿⣿⣿⣿⣿⣿⣿⣿⣿⣿⣿⣿⣿⣿⣿⣿⣿⣿⣷⣤⡀⣀⠀⠀⠀⠀⠀⠀⠀⠀⠀⠀⠀⠀⠀⠀⠀⠀⠀⠀⠀⠀⠀⠀⠀⠀⠀⠀⠀⠀⠀⠀⢸⣿⣿⣿⣿⣿⣿⣿⣿⣿⣿⡇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⣿⣿⣿⣿⣿⣿⣿⣿⣿⣿⣿⣿⣿⣿⣿⣿⣿⣿⣿⣿⣿⣿⣿⣿⣿⣿⣿⣿⣿⣿⣿⣿⣿⣿⣿⣿⣿⣿⣿⣿⣿⣿⣿⣿⣿⣿⣿⣏⠀⠀⠀⠀⠀⠀⠀⠀⠀⠀⠀⠀⠀⠀⠀⠀⠀⠀⠀⠀⠀⠀⠀⠀⠀⠀⠀⠀⠀⠀⠀⠈⣿⣿⣿⣿⣿⣿⣿⣿⣿⣿⡇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⣿⣿⣿⣿⣿⣿⣿⣿⣿⣿⣿⣿⣿⣿⣿⣿⣿⣿⣿⣿⣿⣿⣿⣿⣿⣿⣿⣿⣿⣿⣿⣿⣿⣿⢻⣿⣿⣿⣿⣿⣿⣿⣿⣿⣿⣿⣿⣿⣿⣿⣿⣿⡄⠀⠀⠀⠀⠀⠀⠀⠀⠀⠀⠀⠀⠀⠀⠀⠀⠀⠀⠀⠀⠀⠀⠀⠀⠀⠀⠀⣿⣿⣿⣿⣿⣿⣿⣿⣿⣿⡇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⣿⣿⣿⣿⣿⣿⣿⣿⣿⣿⣿⣿⣿⣿⣿⣿⣿⣿⣿⣿⣿⣿⣿⣿⣿⣿⣿⣿⣿⣿⣿⡿⠟⠛⠈⠉⠉⠀⠈⠙⢻⣿⣿⣿⣿⣿⣿⣿⣿⣿⣿⣿⠀⠀⠀⠀⠀⠖⠀⠀⠀⠀⠀⠀⠀⠀⠀⠀⠀⠀⠀⠀⠀⠀⠀⠀⠀⠀⠀⠀⣿⣿⣿⣿⣿⣿⣿⣿⣿⣿⡇</a:t>
            </a:r>
            <a:br/>
            <a:r>
              <a:t>⣿⣿⣿⣿⣿⣿⣿⣿⣿⣿⣿⣿⣿⣿⣿⣿⣿⣿⣿⣿⣿⣿⣿⣿⣿⣿⣿⣿⣿⠏⠁⠀⠀⠀⠀⠀⠀⠀⠀⠀⠀⢻⣿⣿⣿⣿⣿⣿⣿⣿⣿⣿⣏⠀⠀⠀⠀⠀⠀⠀⠀⠀⠀⠀⠀⠀⠀⠀⠀⠀⠀⠀⠀⠀⠀⢠⠀⠀⠀⠀⣿⣿⣿⣿⣿⣿⣿⣿⣿⣿⡇</a:t>
            </a:r>
            <a:br/>
            <a:r>
              <a:t>⣿⣿⣿⣿⣿⣿⣿⣿⣿⣿⣿⣿⣿⣿⣿⣿⣿⣿⣿⣿⣿⣿⣿⣿⣿⣿⣿⣿⡿⠀⠀⠀⠀⠀⠀⠀⠀⠀⠀⠀⠀⢸⣿⣿⣿⣿⣿⣿⣿⣿⣿⣿⣿⡀⠀⠀⠀⠀⠀⠀⠀⠀⠀⠀⠀⠀⠀⠀⠀⠀⠀⠀⠀⠀⠀⠀⡆⠀⡀⠀⢿⣿⣿⣿⣿⣿⣿⣿⣿⣿⡇</a:t>
            </a:r>
            <a:br/>
            <a:r>
              <a:t>⣿⣿⣿⣿⣿⣿⣿⣿⣿⣿⣿⣿⣿⣿⣿⣿⣿⣿⣿⣿⣿⣿⣿⣿⣿⣿⣿⣿⣧⠀⠀⠀⠀⠀⠀⠀⠀⠀⠀⠀⠀⢸⣿⣿⣿⣿⣿⣿⣿⣿⣿⣿⣿⡇⠀⠀⠀⠀⠀⠀⠀⠀⠀⠀⠀⠀⠀⠀⠀⠀⠀⠀⠀⠀⢰⡀⢻⡄⢱⡄⢸⣿⣿⣿⣿⣿⣿⣿⣿⣿⡇</a:t>
            </a:r>
            <a:br/>
            <a:r>
              <a:t>⣿⣿⣿⣿⣿⣿⣿⣿⣿⣿⣿⣿⣿⣿⣿⣿⣿⣿⣿⣿⣿⣿⣿⣿⣿⣿⣿⣿⣿⠀⠀⠀⠀⠀⠀⠀⠀⠀⠀⠀⠀⠈⢻⣿⣿⣿⣿⣿⣿⣿⣿⣿⣿⠇⠀⠀⠀⠀⠀⠀⠀⠀⠀⠀⠀⠀⠀⠀⠀⠀⠀⠀⠀⠀⠀⣷⣸⣿⡌⣿⣮⣿⣿⣿⣿⣿⣿⣿⣿⣿⡇</a:t>
            </a:r>
            <a:br/>
            <a:r>
              <a:t>⣿⣿⣿⣿⣿⣿⣿⣿⣿⣿⣿⣿⣿⣿⣿⣿⣿⣿⣿⣿⣿⣿⣿⣿⣿⣿⣿⣿⣿⣧⠀⠀⠀⠀⠀⠀⠀⠀⠀⠀⠀⠀⠀⠉⠻⣿⣿⣿⠿⠿⢿⣿⡟⠀⠀⠀⠀⠀⠀⠀⠀⠀⠀⠀⠀⠀⠀⠀⠀⠀⠀⠀⠀⡄⠀⣿⣿⣿⣿⣿⣿⣿⣿⣿⣿⣿⣿⣿⣿⣿⡇</a:t>
            </a:r>
            <a:br/>
            <a:r>
              <a:t>⣿⣿⣿⣿⣿⣿⣿⣿⣿⣿⣿⣿⣿⣿⣿⣿⣿⣿⣿⣿⣿⣿⣿⣿⣿⣿⣿⣿⣿⣿⣷⣄⠀⠀⠀⠀⠀⠀⠀⠀⠀⠀⠀⠀⠀⠘⢿⣧⠀⠀⠀⠈⠀⠀⠀⠀⠀⠀⠀⠀⠀⠀⠀⠀⠀⠀⠀⠀⠀⠀⠀⠀⠀⢳⡀⣸⣿⣿⣿⣿⣿⣿⣿⣿⣿⣿⣿⣿⣿⣿⡇</a:t>
            </a:r>
            <a:br/>
            <a:r>
              <a:t>⣿⣿⣿⣿⣿⣿⣿⣿⣿⣿⣿⣿⣿⣿⣿⣿⣿⣿⣿⣿⣿⣿⣿⣿⣿⣿⣿⣿⣿⣿⣿⣿⣷⣦⣤⡄⠀⠀⠀⠀⠀⠀⠀⠀⠀⠀⠘⡿⠀⠀⠀⠀⠀⠀⠀⠀⠀⠀⠀⠀⠀⠀⠀⠀⠀⠀⠀⠀⠀⠀⠀⠀⠀⠸⣷⣿⣿⣿⣿⣿⣿⣿⣿⣿⣿⣿⣿⣿⣿⣿⡇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⣿⣿⣿⣿⣿⣿⣿⣿⣿⣿⣿⣿⣿⣿⣿⣿⣿⣿⣿⣿⣿⣿⣿⣿⣿⣿⣿⣿⣿⣿⣿⣿⣿⠃⠀⠀⠀⠀⠀⠀⠀⠀⠀⠀⠀⠀⠀⠀⠀⠀⠀⠀⠀⠀⠀⠀⠀⠀⠀⠀⠀⠀⠀⠀⠀⠀⠀⠀⠀⠀⠀⠀⠀⠀⠀⢹⣿⣿⣿⠿⠛⠛⣻⣿⣿⣿⣿⣿⣿⣿⡇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⣿⣿⣿⣿⣿⣿⣿⣿⣿⣿⣿⣿⣿⣿⣿⣿⣿⣿⣿⣿⣿⣿⣿⣿⣿⣿⣿⣿⣿⣿⣿⣿⣿⠀⠀⠀⠀⠀⠀⠀⠀⠀⠀⠀⠀⠀⠀⠀⠀⠀⠀⠀⠀⠀⠀⠀⠀⠀⠀⠀⠀⠀⠀⠀⠀⠀⠀⠀⠀⠀⠀⠀⠀⠀⠀⠘⠛⠉⠀⠀⢀⣸⣿⣿⣿⣿⣿⣿⣿⣿⡇</a:t>
            </a:r>
            <a:br/>
            <a:r>
              <a:t>⣿⣿⣿⣿⣿⣿⣿⣿⣿⣿⣿⣿⣿⣿⣿⣿⣿⣿⣿⣿⣿⣿⣿⣿⣿⣿⣿⣿⣿⣿⣿⣿⡟⠀⠀⠀⠀⠀⠀⠀⠀⠀⠀⠀⠀⠀⠀⠀⠀⠀⠀⠀⡄⠀⠀⠀⠀⠀⠀⠀⠀⠀⠀⠀⠀⠀⠀⠀⠀⠀⠀⠀⠀⠀⠀⠀⠀⢰⣶⣾⣿⣿⣿⣿⣿⣿⣿⣿⣿⣿⡇</a:t>
            </a:r>
            <a:br/>
            <a:r>
              <a:t>⣿⣿⣿⣿⣿⣿⣿⣿⣿⣿⣿⣿⣿⣿⣿⣿⣿⣿⣿⣿⣿⣿⣿⣿⣿⣿⣿⣿⣿⣿⣿⣿⠃⠀⠀⠀⠀⠀⠀⠀⠀⠀⠀⠀⠀⠀⠀⠀⠀⠀⠀⢰⣧⠀⠀⠀⠀⠀⠀⠀⠀⠀⠀⠀⠀⠀⠀⠀⠀⠀⠀⠀⠀⠀⠀⠀⠀⢸⣿⣿⣿⣿⣿⣿⣿⣿⣿⣿⣿⣿⡇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⠀⠀⠀⠀⠀⠀⠀⠀⠀⠀⠀⠀⠀⠀⠀⠀⠀⠀⠀⠀⠀⠀⠀⠀⠀⠀⠀⠀⠀⠀⠀⠀⠀⠀⠀⠀⠀⠀⠀⢀⣾⣿⣿⣶⣦⣄⠀⠀⠀⠀⠀⠀⠀⠀⠀⠀⠀⠀⠀⠀⠀⠀⠀⠀⠀⠀⠀⠀⠀⠀⠀⠀⠀⠀⠀⠀⠀⠀⠀⠀⠀⠀⠀⠀⠀⠀⠀⠀⠀⠀⠀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⠀⠀⠀⠀⠀⠀⠀⠀⠀⠀⠀⠀⠀⠀⠀⠀⠀⠀⠀⠀⠀⠀⠀⠀⠀⠀⠀⠀⠀⠀⠀⠀⠀⠀⠀⠀⠀⠀⢀⣾⣿⣿⣿⣿⣿⣿⣿⣦⡀⠀⠀⠀⣀⣠⣤⣤⣄⠀⠀⠀⠀⠀⠀⠀⠀⠀⠀⠀⠀⠀⠀⠀⠀⠀⠀⠀⠀⠀⠀⠀⠀⠀⠀⠀⠀⠀⠀⠀⠀⠀⠀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⠀⠀⠀⠀⠀⠀⠀⠀⠀⠀⠀⠀⠀⠀⠀⠀⠀⠀⠀⠀⠀⠀⠀⠀⠀⠀⠀⠀⠀⠀⠀⠀⠀⠀⠀⠀⠀⠀⣼⣿⣿⣿⣿⣿⣿⣿⣿⣿⣿⣿⣷⣿⣿⣿⣿⣿⡇⠀⠀⠀⠀⠀⠀⠀⠀⠀⠀⠀⠀⠀⠀⠀⠀⠀⠀⠀⠀⠀⠀⠀⠀⠀⠀⠀⠀⠀⠀⠀⠀⠀⠀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⠀⠀⠀⠀⠀⠀⠀⠀⠀⠀⠀⠀⠀⠀⠀⠀⠀⠀⠀⠀⠀⠀⠀⠀⠀⠀⠀⠀⠀⠀⠀⠀⠀⠀⠀⠀⠀⠀⠻⠿⠿⣿⣿⣿⣿⣿⣿⣿⣿⣿⣿⣿⣿⣿⣿⣿⠀⠀⠀⠀⠀⠀⠀⠀⠀⠀⠀⠀⠀⠀⠀⠀⠀⠀⠀⠀⠀⠀⠀⠀⠀⠀⠀⠀⠀⠀⠀⠀⠀⠀⠀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⠀⠀⠀⠀⠀⠀⠀⠀⠀⠀⠀⠀⠀⠀⠀⠀⠀⠀⠀⠀⠀⠀⠀⠀⠀⠀⠀⠀⠀⠀⠀⠀⠀⠀⠀⠀⠀⣼⣿⣿⣿⣿⣿⣿⣿⣿⣿⣿⣿⣿⣿⣿⣿⠟⠟⠀⠀⠀⠀⠀⠀⠀⠀⠀⠀⠀⠀⠀⠀⠀⠀⠀⠀⠀⠀⠀⠀⠀⠀⠀⠀⠀⠀⠀⠀⠀⠀⠀⠀⠀⠀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⠀⠀⠀⠀⠀⠀⠀⠀⠀⠀⠀⠀⠀⠀⠀⠀⠀⠀⠀⠀⠀⠀⠀⠀⠀⠀⠀⠀⠀⠀⠀⠀⠀⠀⠀⠀⠀⣿⣿⣿⣿⣿⣿⣿⣿⣿⣿⣿⣿⣿⣿⡟⠈⠀⠀⠀⠀⠀⠀⠀⠀⠀⠀⠀⠀⠀⠀⠀⠀⠀⠀⠀⠀⠀⠀⠀⠀⠀⠀⠀⠀⠀⠀⠀⠀⠀⠀⠀⠀⠀⠀</a:t>
            </a:r>
            <a:br/>
            <a:r>
              <a:t>⠀⠀⠀⠀⠀⠀⠀⠀⠀⠀⠀⠀⠀⠀⠀⠀⠀⠀⠀⠀⢀⣶⣄⣤⠀⠀⠀⠀⠀⠀⠀⠀⠀⠀⠀⠀⢰⣿⣿⣿⣿⣿⣿⣿⣿⣿⣿⣿⣿⣿⣿⡇⠀⠀⠀⠀⠀⠀⠀⠀⠀⠀⠀⠀⠀⠀⠀⠀⠀⠀⠀⠀⠀⠀⠀⠀⠀⠀⠀⠀⠀⠀⠀⠀⠀⠀⠀⠀⠀⠀⠀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⠀⠀⠀⠀⠀⠀⠀⠀⠀⠀⠀⠀⠀⠀⠀⠀⠀⠀⠀⣦⣾⣿⣿⣿⡆⠀⠀⠀⠀⠀⠀⠀⠀⠀⠀⠀⢸⣿⣿⣿⣿⣿⣿⣿⣿⣿⣿⣿⣿⣿⣿⣁⣀⠀⠀⠀⠀⠀⠀⠀⠀⠀⠀⠀⠀⠀⠀⠀⠀⠀⠀⠀⠀⠀⠀⠀⠀⠀⠀⠀⠀⠀⠀⠀⠀⠀⠀⠀⠀⠀⠀</a:t>
            </a:r>
            <a:br/>
            <a:r>
              <a:t>⠀⠀⠀⠀⠀⠀⠀⠀⠀⠀⠀⠀⠀⠀⠀⠀⢰⣦⣴⣿⣿⣿⣿⣿⣿⡄⠀⠀⠀⠀⠀⠀⠀⠀⠀⠀⣿⣿⣿⣿⣿⣿⣿⣿⣿⣿⣿⣿⣿⣿⣿⣿⣿⣄⠀⠀⠀⠀⠀⠀⠀⠀⠀⠀⠀⠀⠀⠀⠀⠀⠀⠀⠀⠀⠀⠀⠀⠀⠀⠀⠀⠀⠀⠀⠀⠀⠀⠀⠀⠀⠀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⠀⠀⠀⠀⠀⠀⠀⠀⠀⠀⠀⠀⠀⠀⠀⠀⠘⣿⣿⣿⣿⣿⣿⣿⣿⣇⣤⠀⠀⠀⠀⠀⠀⠀⠀⣼⣿⣿⣿⣿⣿⣿⣿⣿⣿⣿⣿⣿⣿⣿⣿⣿⣿⣿⣷⡀⠀⠀⠀⠀⠀⠀⠀⠀⠀⠀⠀⠀⠀⠀⠀⠀⠀⠀⠀⠀⠀⠀⠀⠀⠀⠀⠀⠀⠀⠀⠀⠀⠀⠀⠀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⠀⠀⠀⠀⠀⠀⠀⠀⠀⠀⠀⠀⠀⠀⠀⠀⠀⣿⣿⣿⣿⣿⣿⣿⣿⡟⠁⠀⠀⠀⠀⠀⠀⢀⣾⣿⣿⣿⣿⣿⣿⣿⣿⣿⣿⣿⣿⣿⣿⣿⣿⣿⣿⣿⣿⣿⣆⠀⠀⠀⠀⠀⠀⠀⠀⠀⠀⠀⠀⠀⠀⠀⠀⠀⠀⠀⠀⠀⠀⠀⠀⠀⠀⠀⠀⠀⠀⠀⠀⠀⠀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⠀⠀⠀⠀⠀⠀⠀⠀⠀⠀⠀⠀⠀⠀⠀⠀⠀⠘⢻⣿⣿⣿⣿⣿⠏⠀⠀⠀⠀⠀⠀⠀⢠⣿⣿⣿⣿⣿⣿⣿⣿⣿⣿⣿⣿⣿⣿⣿⣿⣿⣿⣿⣿⣿⣿⣿⣿⣧⠀⠀⠀⠀⠀⠀⠀⠀⠀⠀⠀⠀⠀⠀⠀⠀⠀⠀⠀⠀⠀⠀⠀⠀⠀⠀⠀⠀⠀⠀⠀⠀⠀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⠀⠀⠀⠀⠀⠀⠀⠀⠀⠀⠀⠀⠀⠀⠀⡀⢀⠀⣀⣈⣛⣻⡋⠀⠀⠀⠀⠀⠀⠀⠀⢰⣿⣿⣿⣿⣿⣿⣿⣿⣿⣿⣿⣿⣿⣿⣿⣿⣿⣿⣿⣿⣿⣿⣿⣿⣿⡿⠀⠀⠀⠀⠀⠀⠀⠀⠀⠀⠀⠀⠀⠀⠀⠀⠀⠀⠀⠀⠀⠀⠀⠀⠀⠀⠀⠀⠀⠀⠀⠀⠀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⠀⠀⠀⠀⠀⠀⠀⠀⠀⠀⠀⠀⠀⠀⠈⠻⢾⣿⣿⣿⣿⣿⣿⣷⣴⣷⣾⣶⣤⣀⠀⣟⢋⣻⣿⣿⣿⣿⣿⣿⣿⣿⣿⣿⣿⣿⣿⣿⣿⣿⣿⣿⣿⣿⣿⣿⣿⡇⠀⠀⠀⠀⠀⠀⠀⠀⠀⠀⠀⠀⠀⠀⠀⠀⠀⠀⠀⠀⠀⠀⠀⠀⠀⠀⠀⠀⠀⠀⠀⠀⠀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⠀⠀⠀⠀⠀⠀⠀⠀⠀⠀⠀⠀⠀⠀⠀⠀⠀⠀⠉⠉⠛⠛⠛⣿⣿⣿⣿⣿⣿⣿⣿⣷⣮⣿⣿⣿⣿⣿⣿⣿⣿⣿⣿⣿⣿⣿⣿⣿⣿⣿⣿⣿⡟⣿⣿⣿⣿⣷⠀⠀⠀⠀⠀⠀⠀⠀⠀⠀⠀⠀⠀⣀⠰⣤⡀⠀⠀⠀⠀⠀⠀⠀⠀⠀⠀⠀⠀⠀⠀⠀⠀</a:t>
            </a:r>
            <a:br/>
            <a:r>
              <a:t>⠀⠀⠀⠀⠀⠀⠀⠀⠀⠀⠀⠀⠀⠀⠀⠀⠀⠀⠀⠀⠀⠀⠀⠀⠹⠿⠿⣿⣿⣿⣿⣿⣿⣿⣿⣿⣿⣿⣿⣿⣿⣿⣿⣿⣿⣿⣿⣿⣿⣿⣿⣿⠁⢻⣿⣿⣿⣿⣦⣤⣤⣄⣀⣀⣀⣀⡀⠀⠀⢠⣄⣸⣧⣿⡇⠀⠀⠀⠀⠀⠀⠀⠀⠀⠀⠀⠀⠀⠀⠀⠀</a:t>
            </a:r>
            <a:br/>
            <a:r>
              <a:t>⠀⠀⠀⠀⠀⠀⠀⠀⠀⠀⠀⠀⠀⠀⠀⠀⠀⠀⠀⠀⠀⠀⠀⠀⠀⠀⠀⠀⠀⠉⠛⠻⢿⣿⣿⣿⣿⣿⣿⣿⣿⣿⣿⣿⣿⣿⣿⣿⣿⣿⣿⡏⠀⠈⢿⣿⣿⣿⣿⣿⣿⣿⣿⣿⣿⣿⣿⣷⣾⣿⣿⣿⣿⠟⠀⠀⠀⠀⠀⠀⠀⠀⠀⠀⠀⠀⠀⠀⠀⠀⠀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⠀⠀⠀⠀⠀⠀⠀⠀⠀⠀⠀⠀⠀⠀⠀⠀⠀⠀⠀⠀⠀⠀⠀⠀⠀⠀⠀⠀⠀⠀⠀⠀⠀⢸⣿⣿⣿⣿⣿⣿⣿⣿⣿⣿⣿⣿⣿⣿⣿⣿⣿⣇⠀⠀⠀⠙⠛⠛⠿⠿⠿⢿⣿⣿⣿⣿⣿⡟⠛⠛⠉⠁⠀⠀⠀⠀⠀⠀⠀⠀⠀⠀⠀⠀⠀⠀⠀⠀⠀⠀⠀</a:t>
            </a:r>
            <a:br/>
            <a:r>
              <a:t>⠀⠀⠀⠀⠀⠀⠀⠀⠀⠀⠀⠀⠀⠀⠀⠀⠀⠀⠀⠀⠀⠀⠀⠀⠀⠀⠀⠀⠀⠀⠀⠀⠀⠈⠙⣿⣯⢻⣿⣿⣿⣿⣿⣿⣿⣿⣿⣿⣿⣿⣿⣿⡇⠀⠀⠀⠀⠀⠀⠀⠀⠀⠀⠈⠉⠉⠀⠀⠀⠀⠀⠀⠀⠀⠀⠀⠀⠀⠀⠀⠀⠀⠀⠀⠀⠀⠀⠀⠀⠀⠀</a:t>
            </a:r>
            <a:br/>
            <a:r>
              <a:t>⠀⠀⠀⠀⠀⠀⠀⠀⠀⠀⠀⠀⠀⠀⠀⠀⠀⠀⠀⠀⠀⠀⠀⠀⠀⠀⠀⠀⠀⠀⠀⠀⠀⠀⠀⡏⠛⠊⣿⣿⣿⣿⣿⣿⣿⣿⣿⣿⣿⣿⣿⣿⡇⠀⠀⠀⠀⠀⠀⠀⠀⠀⠀⠀⠀⠀⠀⠀⠀⠀⠀⠀⠀⠀⠀⠀⠀⠀⠀⠀⠀⠀⠀⠀⠀⠀⠀⠀⠀⠀⠀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⠀⠀⠀⠀⠀⠀⠀⠀⠀⠀⠀⠀⠀⠀⠀⠀⠀⠀⠀⠀⠀⠀⠀⠀⠀⠀⠀⠀⠀⠀⠀⠀⠀⠀⠸⠀⠀⢰⣿⣿⣿⣿⣿⣿⣿⣿⣿⣿⣿⣿⣿⣿⣧⠀⠀⠀⠀⠀⠀⠀⠀⠀⠀⠀⠀⠀⠀⠀⠀⠀⠀⠀⠀⠀⠀⠀⠀⠀⠀⠀⠀⠀⠀⠀⠀⠀⠀⠀⠀⠀⠀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⠀⠀⠀⠀⠀⠀⠀⠀⠀⠀⠀⠀⠀⠀⠀⠀⠀⠀⠀⠀⠀⠀⠀⠀⠀⠀⠀⠀⠀⠀⠀⠀⠀⠀⠀⠀⠀⠀⠀⠀⣼⣿⣿⣶⣶⣄⡀⠀⠀⠀⠀⠀⠀⠀⠀⠀⠀⠀⠀⠀⠀⠀⠀⠀⠀⠀⠀⠀⠀⠀⠀⠀⠀⠀⠀⠀⠀⠀⠀⠀⠀⠀⠀⠀⠀⠀⠀⠀⠀⠀⠀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⠀⠀⠀⠀⠀⠀⠀⠀⠀⠀⠀⠀⠀⠀⠀⠀⠀⠀⠀⠀⠀⠀⠀⠀⠀⠀⠀⠀⠀⠀⠀⠀⠀⠀⠀⠀⠀⠀⠀⣾⣿⣿⣿⣿⣿⣿⣿⣦⡀⠀⠀⠀⣀⣀⣤⣤⡄⠀⠀⠀⠀⠀⠀⠀⠀⠀⠀⠀⠀⠀⠀⠀⠀⠀⠀⠀⠀⠀⠀⠀⠀⠀⠀⠀⠀⠀⠀⠀⠀⠀⠀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⠀⠀⠀⠀⠀⠀⠀⠀⠀⠀⠀⠀⠀⠀⠀⠀⠀⠀⠀⠀⠀⠀⠀⠀⠀⠀⠀⠀⠀⠀⠀⠀⠀⠀⠀⠀⠀⠀⣼⣿⣿⣿⣿⣿⣿⣿⣿⣿⣿⣿⣷⣿⣿⣿⣿⣿⠇⠀⠀⠀⠀⠀⠀⠀⠀⠀⠀⠀⠀⠀⠀⠀⠀⠀⠀⠀⠀⠀⠀⠀⠀⠀⠀⠀⠀⠀⠀⠀⠀⠀⠀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⠀⠀⠀⠀⠀⠀⠀⠀⠀⠀⠀⠀⠀⠀⠀⠀⠀⠀⠀⠀⠀⠀⠀⠀⠀⠀⠀⠀⠀⠀⠀⠀⠀⠀⠀⠀⠀⠀⠻⠿⠿⣿⣿⣿⣿⣿⣿⣿⣿⣿⣿⣿⣿⣿⣿⡿⠀⠀⠀⠀⠀⠀⠀⠀⠀⠀⠀⠀⠀⠀⠀⠀⠀⠀⠀⠀⠀⠀⠀⠀⠀⠀⠀⠀⠀⠀⠀⠀⠀⠀⠀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⠀⠀⠀⠀⠀⠀⠀⠀⠀⠀⠀⠀⠀⠀⠀⠀⠀⠀⠀⠀⠀⠀⠀⠀⠀⠀⠀⠀⠀⠀⠀⠀⠀⠀⠀⠀⠀⣼⣿⣿⣿⣿⣿⣿⣿⣿⣿⣿⣿⣿⣿⣿⣿⠟⠏⠀⠀⠀⠀⠀⠀⠀⠀⠀⠀⠀⠀⠀⠀⠀⠀⠀⠀⠀⠀⠀⠀⠀⠀⠀⠀⠀⠀⠀⠀⠀⠀⠀⠀⠀⠀</a:t>
            </a:r>
            <a:br/>
            <a:r>
              <a:t>⠀⠀⠀⠀⠀⠀⠀⠀⠀⠀⠀⠀⠀⠀⠀⠀⠀⠀⠀⠀⢀⡀⠀⠀⠀⠀⠀⠀⠀⠀⠀⠀⠀⠀⠀⠀⠀⣿⣿⣿⣿⣿⣿⣿⣿⣿⣿⣿⣿⣿⣿⡟⠀⠀⠀⠀⠀⠀⠀⠀⠀⠀⠀⠀⠀⠀⠀⠀⠀⠀⠀⠀⠀⠀⠀⠀⠀⠀⠀⠀⠀⠀⠀⠀⠀⠀⠀⠀⠀⠀⠀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⠀⠀⠀⠀⠀⠀⠀⠀⠀⠀⠀⠀⠀⠀⠀⠀⠀⠀⠀⣴⣿⣷⣦⣤⡀⠀⠀⠀⠀⠀⠀⠀⠀⠀⠀⠀⢰⣿⣿⣿⣿⣿⣿⣿⣿⣿⣿⣿⣿⣿⣿⡇⠀⠀⠀⠀⠀⠀⠀⠀⠀⠀⠀⠀⠀⠀⠀⠀⠀⠀⠀⠀⠀⠀⠀⠀⠀⠀⠀⠀⠀⠀⠀⠀⠀⠀⠀⠀⠀⠀⠀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⠀⠀⠀⠀⠀⠀⠀⠀⠀⠀⠀⠀⠀⠀⠀⠀⢀⡀⠀⣿⣿⣿⣿⣿⣷⡄⠀⠀⠀⠀⠀⠀⠀⠀⠀⠀⢸⣿⣿⣿⣿⣿⣿⣿⣿⣿⣿⣿⣿⣿⣿⣁⣀⠀⠀⠀⠀⠀⠀⠀⠀⠀⠀⠀⠀⠀⠀⠀⠀⠀⠀⠀⠀⠀⠀⠀⠀⠀⠀⠀⠀⠀⠀⠀⠀⠀⠀⠀⠀⠀⠀</a:t>
            </a:r>
            <a:br/>
            <a:r>
              <a:t>⠀⠀⠀⠀⠀⠀⠀⠀⠀⠀⠀⠀⠀⠀⠀⠀⢸⣿⣦⣿⣿⣿⣿⣿⣿⡇⠀⠀⠀⠀⠀⠀⠀⠀⠀⠀⣿⣿⣿⣿⣿⣿⣿⣿⣿⣿⣿⣿⣿⣿⣿⣿⣿⣄⠀⠀⠀⠀⠀⠀⠀⠀⠀⠀⠀⠀⠀⠀⠀⠀⠀⠀⠀⠀⠀⠀⠀⠀⠀⠀⠀⠀⠀⠀⠀⠀⠀⠀⠀⠀⠀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⠀⠀⠀⠀⠀⠀⠀⠀⠀⠀⠀⠀⠀⠀⠀⠀⠸⣿⣿⣿⣿⣿⣿⣿⣿⣇⠀⠀⠀⠀⠀⠀⠀⠀⠀⣼⣿⣿⣿⣿⣿⣿⣿⣿⣿⣿⣿⣿⣿⣿⣿⣿⣿⣿⣷⡀⠀⠀⠀⠀⠀⠀⠀⠀⠀⠀⠀⠀⠀⠀⠀⠀⠀⠀⠀⠀⠀⠀⠀⠀⠀⠀⠀⠀⠀⠀⠀⠀⠀⠀⠀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⠀⠀⠀⠀⠀⠀⠀⠀⠀⠀⠀⠀⠀⠀⠀⠀⠀⢿⣿⣿⣿⣿⣿⣿⣿⠃⠀⠀⠀⠀⠀⠀⠀⢀⣾⣿⣿⣿⣿⣿⣿⣿⣿⣿⣿⣿⣿⣿⣿⣿⣿⣿⣿⣿⣿⣿⣄⠀⠀⠀⠀⠀⠀⠀⠀⠀⠀⠀⠀⠀⠀⠀⠀⠀⠀⠀⠀⠀⠀⠀⠀⠀⠀⠀⠀⠀⠀⠀⠀⠀⠀</a:t>
            </a:r>
            <a:br/>
            <a:r>
              <a:t>⠀⠀⠀⠀⠀⠀⠀⠀⠀⠀⠀⠀⠀⠀⠀⠀⠀⠀⢿⣿⣿⣿⣿⠿⠋⠀⠀⠀⠀⠀⠀⠀⢠⣿⣿⣿⣿⣿⣿⣿⣿⣿⣿⣿⣿⣿⣿⣿⣿⣿⣿⣿⣿⣿⣿⣿⣿⣆⠀⠀⠀⠀⠀⠀⠀⠀⠀⠀⠀⠀⠀⠀⠀⠀⠀⠀⠀⠀⠀⠀⠀⠀⠀⠀⠀⠀⠀⠀⠀⠀⠀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⠀⠀⠀⠀⠀⠀⠀⠀⠀⠀⠀⠀⠀⠀⠀⡀⢀⢀⣀⣙⣛⣻⡇⠀⠀⠀⠀⠀⠀⠀⠀⢰⡿⣿⣿⣿⣿⣿⣿⣿⣿⣿⣿⣿⣿⣿⣿⣿⣿⣿⣿⣿⣿⣿⣿⣿⣿⡿⠀⠀⠀⠀⠀⠀⠀⠀⠀⠀⠀⠀⠀⠀⠀⠀⠀⠀⠀⠀⠀⠀⠀⠀⠀⠀⠀⠀⠀⠀⠀⠀⠀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⠀⠀⠀⠀⠀⠀⠀⠀⠀⠀⠀⠀⠀⠀⠈⠻⢾⣿⣿⣿⣿⣿⣿⣷⣾⣷⣾⣶⣤⣀⢀⠟⠑⣸⣿⣿⣿⣿⣿⣿⣿⣿⣿⣿⣿⣿⣿⣿⣿⣿⣿⣿⣿⣿⣿⣿⣿⡇⠀⠀⠀⠀⠀⠀⠀⠀⠀⠀⠀⠀⠀⠀⠀⠀⠀⠀⠀⠀⠀⠀⠀⠀⠀⠀⠀⠀⠀⠀⠀⠀⠀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⠀⠀⠀⠀⠀⠀⠀⠀⠀⠀⠀⠀⠀⠀⠀⠀⠀⠀⠉⠉⠙⠛⠛⣿⣿⣿⣿⣿⣿⣿⣿⣶⣦⣿⣿⣿⣿⣿⣿⣿⣿⣿⣿⣿⣿⣿⣿⣿⣿⣿⣿⣿⡟⣿⣿⣿⣿⣧⠀⠀⠀⠀⠀⠀⠀⠀⠀⠀⠀⠀⠀⠀⠀⠀⠀⠀⠀⠀⠀⠀⠀⠀⠀⠀⠀⠀⠀⠀⠀⠀⠀</a:t>
            </a:r>
            <a:br/>
            <a:r>
              <a:t>⠀⠀⠀⠀⠀⠀⠀⠀⠀⠀⠀⠀⠀⠀⠀⠀⠀⠀⠀⠀⠀⠀⠀⠀⠙⠿⠿⣿⣿⣿⣿⣿⣿⣿⣿⣿⣿⣿⣿⣿⣿⣿⣿⣿⣿⣿⣿⣿⣿⣿⣿⣿⠁⢻⣿⣿⣿⣿⣤⣤⣄⣀⣀⣀⣀⡀⠀⠀⠀⠀⡀⠀⢦⢘⣶⡄⠀⠀⠀⠀⠀⠀⠀⠀⠀⠀⠀⠀⠀⠀⠀</a:t>
            </a:r>
            <a:br/>
            <a:r>
              <a:t>⠀⠀⠀⠀⠀⠀⠀⠀⠀⠀⠀⠀⠀⠀⠀⠀⠀⠀⠀⠀⠀⠀⠀⠀⠀⠀⠀⠀⠀⠉⠛⠻⢿⣿⣿⣿⣿⣿⣿⣿⣿⣿⣿⣿⣿⣿⣿⣿⣿⣿⣿⡏⠀⠈⢿⣿⣿⣿⣿⣿⣿⣿⣿⣿⣿⣿⣷⣶⣤⣾⣿⣿⣿⣿⡿⠀⠀⠀⠀⠀⠀⠀⠀⠀⠀⠀⠀⠀⠀⠀⠀</a:t>
            </a:r>
            <a:br/>
            <a:r>
              <a:t>⠀⠀⠀⠀⠀⠀⠀⠀⠀⠀⠀⠀⠀⠀⠀⠀⠀⠀⠀⠀⠀⠀⠀⠀⠀⠀⠀⠀⠀⠀⠀⠀⠈⣿⣿⣿⣿⣿⣿⣿⣿⣿⣿⣿⣿⣿⣿⣿⣿⣿⣿⣇⠀⠀⠀⠙⠛⠻⠿⠿⢿⣿⣿⣿⣿⣿⣿⡿⠿⠿⠿⠿⠛⠋⠀⠀⠀⠀⠀⠀⠀⠀⠀⠀⠀⠀⠀⠀⠀⠀⠀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⠀⠀⠀⠀⠀⠀⠀⠀⠀⠀⠀⠀⠀⠀⠀⠀⠀⠀⠀⠀⠀⠀⠀⠀⠀⠀⠀⠀⠀⠀⠀⠀⠀⢿⣿⣿⣿⣿⣿⣿⣿⣿⣿⣿⣿⣿⣿⣿⣿⣿⣿⣿⡇⠀⠀⠀⠀⠀⠀⠀⠀⠀⠈⠉⠛⠛⠉⠁⠀⠀⠀⠀⠀⠀⠀⠀⠀⠀⠀⠀⠀⠀⠀⠀⠀⠀⠀⠀⠀⠀⠀</a:t>
            </a:r>
            <a:br/>
            <a:r>
              <a:t>⠀⠀⠀⠀⠀⠀⠀⠀⠀⠀⠀⠀⠀⠀⠀⠀⠀⠀⠀⠀⠀⠀⠀⠀⠀⠀⠀⠀⠀⠀⠀⠀⠀⠘⠃⠹⠿⣿⣿⣿⣿⣿⣿⣿⣿⣿⣿⣿⣿⣿⣿⣿⡇⠀⠀⠀⠀⠀⠀⠀⠀⠀⠀⠀⠀⠀⠀⠀⠀⠀⠀⠀⠀⠀⠀⠀⠀⠀⠀⠀⠀⠀⠀⠀⠀⠀⠀⠀⠀⠀⠀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⠀⠀⠀⠀⠀⠀⠀⠀⠀⠀⠀⠀⠀⠀⠀⠀⠀⠀⠀⠀⠀⠀⠀⠀⠀⠀⠀⠀⠀⠀⠀⠀⠀⠀⠀⠀⠀⢺⣿⣿⣿⣿⣿⣿⣿⣿⣿⣿⣿⣿⣿⣿⣧⠀⠀⠀⠀⠀⠀⠀⠀⠀⠀⠀⠀⠀⠀⠀⠀⠀⠀⠀⠀⠀⠀⠀⠀⠀⠀⠀⠀⠀⠀⠀⠀⠀⠀⠀⠀⠀⠀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⠀⠀⠀⠀⠀⠀⠀⠀⠀⠀⠀⠀⠀⠀⠀⠀⠀⠀⠀⠀⠀⠀⠀⠀⠀⠀⠀⠀⠀⠀⠀⠀⠀⠀⠀⠀⠀⠀⠀⠀⣼⣿⣿⣶⣶⣄⡀⠀⠀⠀⠀⠀⠀⠀⠀⠀⠀⠀⠀⠀⠀⠀⠀⠀⠀⠀⠀⠀⠀⠀⠀⠀⠀⠀⠀⠀⠀⠀⠀⠀⠀⠀⠀⠀⠀⠀⠀⠀⠀⠀⠀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⠀⠀⠀⠀⠀⠀⠀⠀⠀⠀⠀⠀⠀⠀⠀⠀⠀⠀⠀⠀⠀⠀⠀⠀⠀⠀⠀⠀⠀⠀⠀⠀⠀⠀⠀⠀⠀⠀⠀⣾⣿⣿⣿⣿⣿⣿⣿⣦⡀⠀⠀⠀⣀⣀⣤⣤⡄⠀⠀⠀⠀⠀⠀⠀⠀⠀⠀⠀⠀⠀⠀⠀⠀⠀⠀⠀⠀⠀⠀⠀⠀⠀⠀⠀⠀⠀⠀⠀⠀⠀⠀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⠀⠀⠀⠀⠀⠀⠀⠀⠀⠀⠀⠀⠀⠀⠀⠀⠀⠀⠀⠀⠀⠀⠀⠀⠀⠀⠀⠀⠀⠀⠀⠀⠀⠀⠀⠀⠀⠀⣼⣿⣿⣿⣿⣿⣿⣿⣿⣿⣿⣿⣷⣿⣿⣿⣿⣿⠇⠀⠀⠀⠀⠀⠀⠀⠀⠀⠀⠀⠀⠀⠀⠀⠀⠀⠀⠀⠀⠀⠀⠀⠀⠀⠀⠀⠀⠀⠀⠀⠀⠀⠀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⠀⠀⠀⠀⠀⠀⠀⠀⠀⠀⠀⠀⠀⠀⠀⠀⠀⠀⠀⠀⠀⠀⠀⠀⠀⠀⠀⠀⠀⠀⠀⠀⠀⠀⠀⠀⠀⠀⠻⠿⠿⣿⣿⣿⣿⣿⣿⣿⣿⣿⣿⣿⣿⣿⣿⡿⠀⠀⠀⠀⠀⠀⠀⠀⠀⠀⠀⠀⠀⠀⠀⠀⠀⠀⠀⠀⠀⠀⠀⠀⠀⠀⠀⠀⠀⠀⠀⠀⠀⠀⠀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⠀⠀⠀⠀⠀⠀⠀⠀⠀⠀⠀⠀⠀⠀⠀⠀⠀⠀⠀⠀⠀⠀⠀⠀⠀⠀⠀⠀⠀⠀⠀⠀⠀⠀⠀⠀⠀⣼⣿⣿⣿⣿⣿⣿⣿⣿⣿⣿⣿⣿⣿⣿⣿⠟⠏⠀⠀⠀⠀⠀⠀⠀⠀⠀⠀⠀⠀⠀⠀⠀⠀⠀⠀⠀⠀⠀⠀⠀⠀⠀⠀⠀⠀⠀⠀⠀⠀⠀⠀⠀⠀</a:t>
            </a:r>
            <a:br/>
            <a:r>
              <a:t>⠀⠀⠀⠀⠀⠀⠀⠀⠀⠀⠀⠀⠀⠀⠀⠀⠀⠀⠀⣠⣶⡆⠀⠀⠀⠀⠀⠀⠀⠀⠀⠀⠀⠀⠀⠀⠀⣿⣿⣿⣿⣿⣿⣿⣿⣿⣿⣿⣿⣿⣿⡟⠀⠀⠀⠀⠀⠀⠀⠀⠀⠀⠀⠀⠀⠀⠀⠀⠀⠀⠀⠀⠀⠀⠀⠀⠀⠀⠀⠀⠀⠀⠀⠀⠀⠀⠀⠀⠀⠀⠀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⠀⠀⠀⠀⠀⠀⠀⠀⠀⠀⠀⠀⠀⠀⠀⠀⠀⠀⠀⣹⣿⣿⣷⣶⡄⠀⠀⠀⠀⠀⠀⠀⠀⠀⠀⠀⢰⣿⣿⣿⣿⣿⣿⣿⣿⣿⣿⣿⣿⣿⣿⡇⠀⠀⠀⠀⠀⠀⠀⠀⠀⠀⠀⠀⠀⠀⠀⠀⠀⠀⠀⠀⠀⠀⠀⠀⠀⠀⠀⠀⠀⠀⠀⠀⠀⠀⠀⠀⠀⠀⠀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⠀⠀⠀⠀⠀⠀⠀⠀⠀⠀⠀⠀⠀⠀⠀⠀⢠⡄⠀⣿⣿⣿⣿⣿⣿⡆⠀⠀⠀⠀⠀⠀⠀⠀⠀⠀⢸⣿⣿⣿⣿⣿⣿⣿⣿⣿⣿⣿⣿⣿⣿⣁⣀⠀⠀⠀⠀⠀⠀⠀⠀⠀⠀⠀⠀⠀⠀⠀⠀⠀⠀⠀⠀⠀⠀⠀⠀⠀⠀⠀⠀⠀⠀⠀⠀⠀⠀⠀⠀⠀⠀</a:t>
            </a:r>
            <a:br/>
            <a:r>
              <a:t>⠀⠀⠀⠀⠀⠀⠀⠀⠀⠀⠀⠀⠀⠀⠀⠀⠺⣿⣾⣿⣿⣿⣿⣿⣿⡇⠀⠀⠀⠀⠀⠀⠀⠀⠀⠀⣿⣿⣿⣿⣿⣿⣿⣿⣿⣿⣿⣿⣿⣿⣿⣿⣯⣀⠀⠀⠀⠀⠀⠀⠀⠀⠀⠀⠀⠀⠀⠀⠀⠀⠀⠀⠀⠀⠀⠀⠀⠀⠀⠀⠀⠀⠀⠀⠀⠀⠀⠀⠀⠀⠀</a:t>
            </a:r>
            <a:br/>
            <a:r>
              <a:t>⠀⠀⠀⠀⠀⠀⠀⠀⠀⠀⠀⠀⠀⠀⠀⠀⢰⣿⣿⣿⣿⣿⣿⣿⣿⡷⠀⠀⠀⠀⠀⠀⠀⠀⠀⣰⣿⣿⣿⣿⣿⣿⣿⣿⣿⣿⣿⣿⣿⣿⣿⣿⣿⣿⣧⡀⠀⠀⠀⠀⠀⠀⠀⠀⠀⠀⠀⠀⠀⠀⠀⠀⠀⠀⠀⠀⠀⠀⠀⠀⠀⠀⠀⠀⠀⠀⠀⠀⠀⠀⠀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⠀⠀⠀⠀⠀⠀⠀⠀⠀⠀⠀⠀⠀⠀⠀⠀⠀⢻⣿⣿⣿⣿⣿⣿⣿⠁⠀⠀⠀⠀⠀⠀⠀⢀⣼⣿⣿⣿⣿⣿⣿⣿⣿⣿⣿⣿⣿⣿⣿⣿⣿⣿⣿⣿⣿⣿⣄⠀⠀⠀⠀⠀⠀⠀⠀⠀⠀⠀⠀⠀⠀⠀⠀⠀⠀⠀⠀⠀⠀⠀⠀⠀⠀⠀⠀⠀⠀⠀⠀⠀⠀</a:t>
            </a:r>
            <a:br/>
            <a:r>
              <a:t>⠀⠀⠀⠀⠀⠀⠀⠀⠀⠀⠀⠀⠀⠀⠀⠀⠀⠀⢿⣿⣿⣿⡿⠟⠋⠀⠀⠀⠀⠀⠀⠀⢀⣾⣿⣿⣿⣿⣿⣿⣿⣿⣿⣿⣿⣿⣿⣿⣿⣿⣿⣿⣿⣿⣿⣿⣿⣆⠀⠀⠀⠀⠀⠀⠀⠀⠀⠀⠀⠀⠀⠀⠀⠀⠀⠀⠀⠀⠀⠀⠀⠀⠀⠀⠀⠀⠀⠀⠀⠀⠀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⠀⠀⠀⠀⠀⠀⠀⠀⠀⠀⠀⠀⠀⠀⢀⡀⢀⢀⣀⣙⣛⣻⡇⠀⠀⠀⠀⠀⠀⠀⠀⢠⡿⡻⣿⣿⣿⣿⣿⣿⣿⣿⣿⣿⣿⣿⣿⣿⣿⣿⣿⣿⣿⣿⣿⣿⣿⡿⠀⠀⠀⠀⠀⠀⠀⠀⠀⠀⠀⠀⠀⠀⠀⠀⠀⠀⠀⠀⠀⠀⠀⠀⠀⠀⠀⠀⠀⠀⠀⠀⠀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⠀⠀⠀⠀⠀⠀⠀⠀⠀⠀⠀⠀⠀⠀⠈⠻⢾⣿⣿⣿⣿⣿⣿⣶⣾⣷⣿⣶⣤⣀⠀⠞⠁⢹⣿⣿⣿⣿⣿⣿⣿⣿⣿⣿⣿⣿⣿⣿⣿⣿⣿⣿⣿⣿⣿⣿⣿⡇⠀⠀⠀⠀⠀⠀⠀⠀⠀⠀⠀⠀⠀⠀⠀⠀⠀⠀⠀⠀⠀⠀⠀⠀⠀⠀⠀⠀⠀⠀⠀⠀⠀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⠀⠀⠀⠀⠀⠀⠀⠀⠀⠀⠀⠀⠀⠀⠀⠀⠀⠀⠉⠉⠙⠛⠛⣿⣿⣿⣿⣿⣿⣿⣿⣶⣦⣿⣿⣿⣿⣿⣿⣿⣿⣿⣿⣿⣿⣿⣿⣿⣿⣿⣿⣿⡟⣿⣿⣿⣿⣧⠀⠀⠀⠀⠀⠀⠀⠀⠀⠀⠀⠀⠀⠀⠀⠀⠀⠀⠀⠀⠀⠀⠀⠀⠀⠀⠀⠀⠀⠀⠀⠀⠀</a:t>
            </a:r>
            <a:br/>
            <a:r>
              <a:t>⠀⠀⠀⠀⠀⠀⠀⠀⠀⠀⠀⠀⠀⠀⠀⠀⠀⠀⠀⠀⠀⠀⠀⠀⠛⠿⠿⣿⣿⣿⣿⣿⣿⣿⣿⣿⣿⣿⣿⣿⣿⣿⣿⣿⣿⣿⣿⣿⣿⣿⣿⣿⠁⢻⣿⣿⣿⣿⣤⣤⣀⣀⣀⡀⠀⠀⠀⠀⠀⠀⠀⠀⠀⡀⢠⡀⠀⠀⠀⠀⠀⠀⠀⠀⠀⠀⠀⠀⠀⠀⠀</a:t>
            </a:r>
            <a:br/>
            <a:r>
              <a:t>⠀⠀⠀⠀⠀⠀⠀⠀⠀⠀⠀⠀⠀⠀⠀⠀⠀⠀⠀⠀⠀⠀⠀⠀⠀⠀⠀⠀⠀⠉⠛⠻⢿⣿⣿⣿⣿⣿⣿⣿⣿⣿⣿⣿⣿⣿⣿⣿⣿⣿⣿⡏⠀⠈⢿⣿⣿⣿⣿⣿⣿⣿⣿⣿⣿⣿⣷⣤⣠⣴⣾⣶⣶⣷⣾⡟⠀⠀⠀⠀⠀⠀⠀⠀⠀⠀⠀⠀⠀⠀⠀</a:t>
            </a:r>
            <a:br/>
            <a:r>
              <a:t>⠀⠀⠀⠀⠀⠀⠀⠀⠀⠀⠀⠀⠀⠀⠀⠀⠀⠀⠀⠀⠀⠀⠀⠀⠀⠀⠀⠀⠀⠀⠀⠀⢸⡿⣿⣿⣿⣿⣿⣿⣿⣿⣿⣿⣿⣿⣿⣿⣿⣿⣿⣇⠀⠀⠀⠙⠛⠻⠿⠿⣿⣿⣿⣿⣿⣿⣿⣿⣿⣿⣿⣿⠿⠟⠋⠀⠀⠀⠀⠀⠀⠀⠀⠀⠀⠀⠀⠀⠀⠀⠀</a:t>
            </a:r>
            <a:br/>
            <a:r>
              <a:t>⠀⠀⠀⠀⠀⠀⠀⠀⠀⠀⠀⠀⠀⠀⠀⠀⠀⠀⠀⠀⠀⠀⠀⠀⠀⠀⠀⠀⠀⠀⠀⠀⠘⣇⢿⣿⣿⣿⣿⣿⣿⣿⣿⣿⣿⣿⣿⣿⣿⣿⣿⣿⡇⠀⠀⠀⠀⠀⠀⠀⠀⠀⠈⠉⠛⠛⠉⠃⠀⠀⠀⠀⠀⠀⠀⠀⠀⠀⠀⠀⠀⠀⠀⠀⠀⠀⠀⠀⠀⠀⠀</a:t>
            </a:r>
            <a:br/>
            <a:r>
              <a:t>⠀⠀⠀⠀⠀⠀⠀⠀⠀⠀⠀⠀⠀⠀⠀⠀⠀⠀⠀⠀⠀⠀⠀⠀⠀⠀⠀⠀⠀⠀⠀⠀⠀⠛⠈⡿⢿⣿⣿⣿⣿⣿⣿⣿⣿⣿⣿⣿⣿⣿⣿⣿⡇⠀⠀⠀⠀⠀⠀⠀⠀⠀⠀⠀⠀⠀⠀⠀⠀⠀⠀⠀⠀⠀⠀⠀⠀⠀⠀⠀⠀⠀⠀⠀⠀⠀⠀⠀⠀⠀⠀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⠀⠀⠀⠀⠀⠀⠀⠀⠀⠀⠀⠀⠀⠀⠀⠀⠀⠀⠀⠀⠀⠀⠀⠀⠀⠀⠀⠀⠀⠀⠀⠀⠀⠀⠀⠀⠘⢹⣿⣿⣿⣿⣿⣿⣿⣿⣿⣿⣿⣿⣿⣿⣧⠀⠀⠀⠀⠀⠀⠀⠀⠀⠀⠀⠀⠀⠀⠀⠀⠀⠀⠀⠀⠀⠀⠀⠀⠀⠀⠀⠀⠀⠀⠀⠀⠀⠀⠀⠀⠀⠀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⠀⠀⠀⠀⠀⠀⠀⠀⠀⠀⠀⠀⠀⠀⠀⠀⠀⠀⠀⠀⠀⠀⠀⠀⠀⠀⠀⠀⠀⠀⠀⠀⠀⠀⠀⠀⠀⠀⠀⢀⣼⣿⣿⣶⣶⣄⡀⠀⠀⠀⠀⠀⠀⠀⠀⠀⠀⠀⠀⠀⠀⠀⠀⠀⠀⠀⠀⠀⠀⠀⠀⠀⠀⠀⠀⠀⠀⠀⠀⠀⠀⠀⠀⠀⠀⠀⠀⠀⠀⠀⠀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⠀⠀⠀⠀⠀⠀⠀⠀⠀⠀⠀⠀⠀⠀⠀⠀⠀⠀⠀⠀⠀⠀⠀⠀⠀⠀⠀⠀⠀⠀⠀⠀⠀⠀⠀⠀⠀⠀⢀⣾⣿⣿⣿⣿⣿⣿⣿⣦⡀⠀⠀⠀⣀⣠⣤⣤⡀⠀⠀⠀⠀⠀⠀⠀⠀⠀⠀⠀⠀⠀⠀⠀⠀⠀⠀⠀⠀⠀⠀⠀⠀⠀⠀⠀⠀⠀⠀⠀⠀⠀⠀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⠀⠀⠀⠀⠀⠀⠀⠀⠀⠀⠀⠀⠀⠀⠀⠀⠀⠀⠀⠀⠀⠀⠀⠀⠀⠀⠀⠀⠀⠀⠀⠀⠀⠀⠀⠀⠀⠀⣼⣿⣿⣿⣿⣿⣿⣿⣿⣿⣿⣿⣷⣿⣿⣿⣿⣿⠃⠀⠀⠀⠀⠀⠀⠀⠀⠀⠀⠀⠀⠀⠀⠀⠀⠀⠀⠀⠀⠀⠀⠀⠀⠀⠀⠀⠀⠀⠀⠀⠀⠀⠀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⠀⠀⠀⠀⠀⠀⠀⠀⠀⠀⠀⠀⠀⠀⠀⠀⠀⠀⠀⠀⠀⠀⠀⠀⠀⠀⠀⠀⠀⠀⠀⠀⠀⠀⠀⠀⠀⠀⠻⠿⠿⣻⣿⣿⣿⣿⣿⣿⣿⣿⣿⣿⣿⣿⣿⡟⠀⠀⠀⠀⠀⠀⠀⠀⠀⠀⠀⠀⠀⠀⠀⠀⠀⠀⠀⠀⠀⠀⠀⠀⠀⠀⠀⠀⠀⠀⠀⠀⠀⠀⠀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⠀⠀⠀⠀⠀⠀⠀⠀⠀⠀⠀⠀⠀⠀⠀⠀⠀⠀⠀⢀⣿⡀⠀⠀⠀⠀⠀⠀⠀⠀⠀⠀⠀⠀⠀⠀⠀⣾⣿⣿⣿⣿⣿⣿⣿⣿⣿⣿⣿⣿⣿⣿⣿⠛⠋⠀⠀⠀⠀⠀⠀⠀⠀⠀⠀⠀⠀⠀⠀⠀⠀⠀⠀⠀⠀⠀⠀⠀⠀⠀⠀⠀⠀⠀⠀⠀⠀⠀⠀⠀⠀</a:t>
            </a:r>
            <a:br/>
            <a:r>
              <a:t>⠀⠀⠀⠀⠀⠀⠀⠀⠀⠀⠀⠀⠀⠀⠀⠀⠀⠀⠀⢸⣿⣧⣤⣄⠀⠀⠀⠀⠀⠀⠀⠀⠀⠀⠀⠀⠀⣿⣿⣿⣿⣿⣿⣿⣿⣿⣿⣿⣿⣿⣿⠏⠀⠀⠀⠀⠀⠀⠀⠀⠀⠀⠀⠀⠀⠀⠀⠀⠀⠀⠀⠀⠀⠀⠀⠀⠀⠀⠀⠀⠀⠀⠀⠀⠀⠀⠀⠀⠀⠀⠀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⠀⠀⠀⠀⠀⠀⠀⠀⠀⠀⠀⠀⠀⠀⠀⠀⠀⠀⠀⣾⣿⣿⣿⣿⣧⡀⠀⠀⠀⠀⠀⠀⠀⠀⠀⠀⢸⣿⣿⣿⣿⣿⣿⣿⣿⣿⣿⣿⣿⣿⣿⠀⠀⠀⠀⠀⠀⠀⠀⠀⠀⠀⠀⠀⠀⠀⠀⠀⠀⠀⠀⠀⠀⠀⠀⠀⠀⠀⠀⠀⠀⠀⠀⠀⠀⠀⠀⠀⠀⠀⠀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⠀⠀⠀⠀⠀⠀⠀⠀⠀⠀⠀⠀⠀⠀⠀⠀⠀⠀⣴⣿⣿⣿⣿⣿⣿⡇⠀⠀⠀⠀⠀⠀⠀⠀⠀⠀⢸⣿⣿⣿⣿⣿⣿⣿⣿⣿⣿⣿⣿⣿⣿⣠⡀⠀⠀⠀⠀⠀⠀⠀⠀⠀⠀⠀⠀⠀⠀⠀⠀⠀⠀⠀⠀⠀⠀⠀⠀⠀⠀⠀⠀⠀⠀⠀⠀⠀⠀⠀⠀⠀⠀</a:t>
            </a:r>
            <a:br/>
            <a:r>
              <a:t>⠀⠀⠀⠀⠀⠀⠀⠀⠀⠀⠀⠀⠀⠀⠀⠀⠀⢾⣿⣿⣿⣿⣿⣿⢿⣷⠀⠀⠀⠀⠀⠀⠀⠀⠀⠀⣿⣿⣿⣿⣿⣿⣿⣿⣿⣿⣿⣿⣿⣿⣿⣿⣧⡀⠀⠀⠀⠀⠀⠀⠀⠀⠀⠀⠀⠀⠀⠀⠀⠀⠀⠀⠀⠀⠀⠀⠀⠀⠀⠀⠀⠀⠀⠀⠀⠀⠀⠀⠀⠀⠀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⠀⠀⠀⠀⠀⠀⠀⠀⠀⠀⠀⠀⠀⠀⠀⠀⠀⣼⣿⣿⣿⣿⣿⣇⣼⠃⠀⠀⠀⠀⠀⠀⠀⠀⠀⣰⣿⣿⣿⣿⣿⣿⣿⣿⣿⣿⣿⣿⣿⣿⣿⣿⣿⣿⣦⡀⠀⠀⠀⠀⠀⠀⠀⠀⠀⠀⠀⠀⠀⠀⠀⠀⠀⠀⠀⠀⠀⠀⠀⠀⠀⠀⠀⠀⠀⠀⠀⠀⠀⠀⠀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⠀⠀⠀⠀⠀⠀⠀⠀⠀⠀⠀⠀⠀⠀⠀⠀⠀⢿⣿⣿⣿⣿⣿⣿⣿⠀⠀⠀⠀⠀⠀⠀⠀⠀⣰⣿⣿⣿⣿⣿⣿⣿⣿⣿⣿⣿⣿⣿⣿⣿⣿⣿⣿⣿⣿⣿⣄⠀⠀⠀⠀⠀⠀⠀⠀⠀⠀⠀⠀⠀⠀⠀⠀⠀⠀⠀⠀⠀⠀⠀⠀⠀⠀⠀⠀⠀⠀⠀⠀⠀⠀</a:t>
            </a:r>
            <a:br/>
            <a:r>
              <a:t>⠀⠀⠀⠀⠀⠀⠀⠀⠀⠀⠀⠀⠀⠀⠀⠀⠀⠘⢿⣿⣿⣿⡟⠋⠁⠀⠀⠀⠀⠀⠀⠀⠀⣴⣿⣿⣿⣿⣿⣿⣿⣿⣿⣿⣿⣿⣿⣿⣿⣿⣿⣿⣿⣿⣿⣿⣿⣆⠀⠀⠀⠀⠀⠀⠀⠀⠀⠀⠀⠀⠀⠀⠀⠀⠀⠀⠀⠀⠀⠀⠀⠀⠀⠀⠀⠀⠀⠀⠀⠀⠀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⠀⠀⠀⠀⠀⠀⠀⠀⠀⠀⠀⠀⠀⠀⢀⡀⡀⣀⣈⣻⣟⣛⠃⠀⠀⠀⠀⠀⠀⠀⠀⠀⣼⢟⣿⣿⣿⣿⣿⣿⣿⣿⣿⣿⣿⣿⣿⣿⣿⣿⣿⣿⣿⣿⣿⣿⣿⡿⠀⠀⠀⠀⠀⠀⠀⠀⠀⠀⠀⠀⠀⠀⠀⠀⠀⠀⠀⠀⠀⠀⠀⠀⠀⠀⠀⠀⠀⠀⠀⠀⠀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⠀⠀⠀⠀⠀⠀⠀⠀⠀⠀⠀⠀⠀⠀⠙⠻⢾⣿⣿⣿⣿⣿⣿⣶⣾⣷⣿⣶⣄⣀⠀⠰⠃⣾⣿⣿⣿⣿⣿⣿⣿⣿⣿⣿⣿⣿⣿⣿⣿⣿⣿⣿⣿⣿⣿⣿⣿⡇⠀⠀⠀⠀⠀⠀⠀⠀⠀⠀⠀⠀⠀⠀⠀⠀⠀⠀⠀⠀⠀⠀⠀⠀⠀⠀⠀⠀⠀⠀⠀⠀⠀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⠀⠀⠀⠀⠀⠀⠀⠀⠀⠀⠀⠀⠀⠀⠀⠀⠀⠀⠉⠉⠉⠛⠛⣿⣿⣿⣿⣿⣿⣿⣿⣶⣤⣿⣿⣿⣿⣿⣿⣿⣿⣿⣿⣿⣿⣿⣿⣿⣿⣿⣿⣿⡟⣿⣿⣿⣿⣇⠀⠀⠀⠀⠀⠀⠀⠀⠀⠀⠀⠀⠀⠀⠀⠀⠀⠀⠀⠀⠀⠀⠀⠀⠀⠀⠀⠀⠀⠀⠀⠀⠀</a:t>
            </a:r>
            <a:br/>
            <a:r>
              <a:t>⠀⠀⠀⠀⠀⠀⠀⠀⠀⠀⠀⠀⠀⠀⠀⠀⠀⠀⠀⠀⠀⠀⠀⠀⠛⠿⠿⣿⣿⣿⣿⣿⣿⣿⣿⣿⣿⣿⣿⣿⣿⣿⣿⣿⣿⣿⣿⣿⣿⣿⣿⣿⠁⢻⣿⣿⣿⣿⣤⣤⣀⣀⣀⡀⠀⠀⠀⠀⠀⠀⠀⠀⠀⠀⠀⠀⠀⠀⠀⠀⠀⠀⠀⠀⠀⠀⠀⠀⠀⠀⠀</a:t>
            </a:r>
            <a:br/>
            <a:r>
              <a:t>⠀⠀⠀⠀⠀⠀⠀⠀⠀⠀⠀⠀⠀⠀⠀⠀⠀⠀⠀⠀⠀⠀⠀⠀⠀⠀⠀⠀⠀⠉⠛⠻⢿⣿⣿⣿⣿⣿⣿⣿⣿⣿⣿⣿⣿⣿⣿⣿⣿⣿⣿⡟⠀⠈⢿⣿⣿⣿⣿⣿⣿⣿⣿⣿⣿⣿⣷⣤⣠⣤⣤⣶⣤⣴⣆⣼⡆⠀⠀⠀⠀⠀⠀⠀⠀⠀⠀⠀⠀⠀⠀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⠀⠀⠀⠀⠀⠀⠀⠀⠀⠀⠀⠀⠀⠀⠀⠀⠀⠀⠀⠀⠀⠀⠀⠀⠀⠀⠀⠀⠀⠀⠀⠀⠀⣿⣿⣿⣿⣿⣿⣿⣿⣿⣿⣿⣿⣿⣿⣿⣿⣿⣿⣇⠀⠀⠀⠙⠛⠻⠿⠿⢿⣿⣿⣿⣿⣿⣿⣿⣿⣿⣿⣿⣿⡿⠿⠋⠀⠀⠀⠀⠀⠀⠀⠀⠀⠀⠀⠀⠀⠀⠀</a:t>
            </a:r>
            <a:br/>
            <a:r>
              <a:t>⠀⠀⠀⠀⠀⠀⠀⠀⠀⠀⠀⠀⠀⠀⠀⠀⠀⠀⠀⠀⠀⠀⠀⠀⠀⠀⠀⠀⠀⠀⠀⠀⠀⡏⡿⣿⣿⣿⣿⣿⣿⣿⣿⣿⣿⣿⣿⣿⣿⣿⣿⣿⡇⠀⠀⠀⠀⠀⠀⠀⠀⠀⠉⠉⠛⠛⠉⠃⠀⠉⠉⠀⠀⠀⠀⠀⠀⠀⠀⠀⠀⠀⠀⠀⠀⠀⠀⠀⠀⠀⠀</a:t>
            </a:r>
            <a:br/>
            <a:r>
              <a:t>⠀⠀⠀⠀⠀⠀⠀⠀⠀⠀⠀⠀⠀⠀⠀⠀⠀⠀⠀⠀⠀⠀⠀⠀⠀⠀⠀⠀⠀⠀⠀⠀⠀⠇⠁⢻⣿⣿⣿⣿⣿⣿⣿⣿⣿⣿⣿⣿⣿⣿⣿⣿⡇⠀⠀⠀⠀⠀⠀⠀⠀⠀⠀⠀⠀⠀⠀⠀⠀⠀⠀⠀⠀⠀⠀⠀⠀⠀⠀⠀⠀⠀⠀⠀⠀⠀⠀⠀⠀⠀⠀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⠀⠀⠀⠀⠀⠀⠀⠀⠀⠀⠀⠀⠀⠀⠀⠀⠀⠀⠀⠀⠀⠀⠀⠀⠀⠀⠀⠀⠀⠀⠀⠀⠀⠀⠀⠈⢀⢿⣿⣿⣿⣿⣿⣿⣿⣿⣿⣿⣿⣿⣿⣿⣧⠀⠀⠀⠀⠀⠀⠀⠀⠀⠀⠀⠀⠀⠀⠀⠀⠀⠀⠀⠀⠀⠀⠀⠀⠀⠀⠀⠀⠀⠀⠀⠀⠀⠀⠀⠀⠀⠀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⠀⠀⠀⠀⠀⠀⠀⠀⠀⠀⠀⠀⠀⠀⠀⠀⠀⠀⠀⠀⠀⠀⠀⠀⠀⠀⠀⠀⠀⠀⠀⠀⠀⠀⠀⠀⠀⠀⠀⢀⣾⣿⣿⣾⣶⣄⠀⠀⠀⠀⠀⠀⠀⠀⠀⠀⠀⠀⠀⠀⠀⠀⠀⠀⠀⠀⠀⠀⠀⠀⠀⠀⠀⠀⠀⠀⠀⠀⠀⠀⠀⠀⠀⠀⠀⠀⠀⠀⠀⠀⠀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⠀⠀⠀⠀⠀⠀⠀⠀⠀⠀⠀⠀⠀⠀⠀⠀⠀⠀⠀⠀⠀⠀⠀⠀⠀⠀⠀⠀⠀⠀⠀⠀⠀⠀⠀⠀⠀⠀⢀⣾⣿⣿⣿⣿⣿⣿⣷⣦⠀⠀⠀⠀⣀⣠⣤⣤⡀⠀⠀⠀⠀⠀⠀⠀⠀⠀⠀⠀⠀⠀⠀⠀⠀⠀⠀⠀⠀⠀⠀⠀⠀⠀⠀⠀⠀⠀⠀⠀⠀⠀⠀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⠀⠀⠀⠀⠀⠀⠀⠀⠀⠀⠀⠀⠀⠀⠀⠀⠀⠀⠀⠀⠀⠀⠀⠀⠀⠀⠀⠀⠀⠀⠀⠀⠀⠀⠀⠀⠀⠀⠛⠿⢟⣻⣿⣿⣿⣿⣿⣿⣿⣿⣿⣿⣿⣿⣿⡏⠀⠀⠀⠀⠀⠀⠀⠀⠀⠀⠀⠀⠀⠀⠀⠀⠀⠀⠀⠀⠀⠀⠀⠀⠀⠀⠀⠀⠀⠀⠀⠀⠀⠀⠀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⠀⠀⠀⠀⠀⠀⠀⠀⠀⠀⠀⠀⠀⠀⠀⠀⠀⠀⠀⠀⡄⠀⠀⠀⠀⠀⠀⠀⠀⠀⠀⠀⠀⠀⠀⠀⠀⢸⣿⣿⣿⣿⣿⣿⣿⣿⣿⣿⣿⣿⣿⣿⣿⣿⣿⡏⠀⠀⠀⠀⠀⠀⠀⠀⠀⠀⠀⠀⠀⠀⠀⠀⠀⠀⠀⠀⠀⠀⠀⠀⠀⠀⠀⠀⠀⠀⠀⠀⠀⠀⠀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⠀⠀⠀⠀⠀⠀⠀⠀⠀⠀⠀⠀⠀⠀⠀⠀⠀⠀⠀⠀⣿⠀⠀⠀⠀⠀⠀⠀⠀⠀⠀⠀⠀⠀⠀⠀⠀⣿⣿⣿⣿⣿⣿⣿⣿⣿⣿⣿⣿⣿⣿⣿⣿⢛⠋⠀⠀⠀⠀⠀⠀⠀⠀⠀⠀⠀⠀⠀⠀⠀⠀⠀⠀⠀⠀⠀⠀⠀⠀⠀⠀⠀⠀⠀⠀⠀⠀⠀⠀⠀⠀</a:t>
            </a:r>
            <a:br/>
            <a:r>
              <a:t>⠀⠀⠀⠀⠀⠀⠀⠀⠀⠀⠀⠀⠀⠀⠀⠀⠀⠀⠀⢰⣿⣼⣷⡄⠀⠀⠀⠀⠀⠀⠀⠀⠀⠀⠀⠀⠀⣿⣿⣿⣿⣿⣿⣿⣿⣿⣿⣿⣿⣿⣿⠏⠀⠀⠀⠀⠀⠀⠀⠀⠀⠀⠀⠀⠀⠀⠀⠀⠀⠀⠀⠀⠀⠀⠀⠀⠀⠀⠀⠀⠀⠀⠀⠀⠀⠀⠀⠀⠀⠀⠀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⠀⠀⠀⠀⠀⠀⠀⠀⠀⠀⠀⠀⠀⠀⠀⠀⠀⠀⢀⣿⣿⣿⡟⠀⣰⡄⠀⠀⠀⠀⠀⠀⠀⠀⠀⠀⢸⣿⣿⣿⣿⣿⣿⣿⣿⣿⣿⣿⣿⣿⣿⠀⠀⠀⠀⠀⠀⠀⠀⠀⠀⠀⠀⠀⠀⠀⠀⠀⠀⠀⠀⠀⠀⠀⠀⠀⠀⠀⠀⠀⠀⠀⠀⠀⠀⠀⠀⠀⠀⠀⠀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⠀⠀⠀⠀⠀⠀⠀⠀⠀⠀⠀⠀⠀⠀⠀⠀⠀⢰⣿⣿⣿⣿⣧⣴⣿⡇⠀⠀⠀⠀⠀⠀⠀⠀⠀⠀⢸⣿⣿⣿⣿⣿⣿⣿⣿⣿⣿⣿⣿⣿⣿⣠⡀⠀⠀⠀⠀⠀⠀⠀⠀⠀⠀⠀⠀⠀⠀⠀⠀⠀⠀⠀⠀⠀⠀⠀⠀⠀⠀⠀⠀⠀⠀⠀⠀⠀⠀⠀⠀⠀⠀</a:t>
            </a:r>
            <a:br/>
            <a:r>
              <a:t>⠀⠀⠀⠀⠀⠀⠀⠀⠀⠀⠀⠀⠀⠀⠀⠀⠀⢿⣿⣿⣿⣿⣿⡏⠉⡇⠀⠀⠀⠀⠀⠀⠀⠀⠀⠀⣿⣿⣿⣿⣿⣿⣿⣿⣿⣿⣿⣿⣿⣿⣿⣿⣧⡀⠀⠀⠀⠀⠀⠀⠀⠀⠀⠀⠀⠀⠀⠀⠀⠀⠀⠀⠀⠀⠀⠀⠀⠀⠀⠀⠀⠀⠀⠀⠀⠀⠀⠀⠀⠀⠀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⠀⠀⠀⠀⠀⠀⠀⠀⠀⠀⠀⠀⠀⠀⠀⠀⠀⣿⣿⣿⣿⣿⣿⣧⣾⠁⠀⠀⠀⠀⠀⠀⠀⠀⠀⣰⣿⣿⣿⣿⣿⣿⣿⣿⣿⣿⣿⣿⣿⣿⣿⣿⣿⣿⣦⡀⠀⠀⠀⠀⠀⠀⠀⠀⠀⠀⠀⠀⠀⠀⠀⠀⠀⠀⠀⠀⠀⠀⠀⠀⠀⠀⠀⠀⠀⠀⠀⠀⠀⠀⠀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⠀⠀⠀⠀⠀⠀⠀⠀⠀⠀⠀⠀⠀⠀⠀⠀⠀⣿⣿⣿⣿⣿⣿⣿⡟⠀⠀⠀⠀⠀⠀⠀⠀⠀⣰⣿⣿⣿⣿⣿⣿⣿⣿⣿⣿⣿⣿⣿⣿⣿⣿⣿⣿⣿⣿⣷⡄⠀⠀⠀⠀⠀⠀⠀⠀⠀⠀⠀⠀⠀⠀⠀⠀⠀⠀⠀⠀⠀⠀⠀⠀⠀⠀⠀⠀⠀⠀⠀⠀⠀⠀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⠀⠀⠀⠀⠀⠀⠀⠀⠀⠀⠀⠀⠀⠀⠀⠀⠀⠙⢿⣿⣿⣿⡿⠋⠀⠀⠀⠀⠀⠀⠀⠀⠀⣰⣿⣿⣿⣿⣿⣿⣿⣿⣿⣿⣿⣿⣿⣿⣿⣿⣿⣿⣿⣿⣿⣿⣿⣆⠀⠀⠀⠀⠀⠀⠀⠀⠀⠀⠀⠀⠀⠀⠀⠀⠀⠀⠀⠀⠀⠀⠀⠀⠀⠀⠀⠀⠀⠀⠀⠀⠀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⠀⠀⠀⠀⠀⠀⠀⠀⠀⠀⠀⠀⠀⠀⢀⠀⡀⣀⣈⣻⣟⣋⠁⠀⠀⠀⠀⠀⠀⠀⠀⠀⣰⡟⣿⣿⣿⣿⣿⣿⣿⣿⣿⣿⣿⣿⣿⣿⣿⣿⣿⣿⣿⣿⣿⣿⣿⡟⠀⠀⠀⠀⠀⠀⠀⠀⠀⠀⠀⠀⠀⠀⠀⠀⠀⠀⠀⠀⠀⠀⠀⠀⠀⠀⠀⠀⠀⠀⠀⠀⠀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⠀⠀⠀⠀⠀⠀⠀⠀⠀⠀⠀⠀⠀⠀⠙⠻⢿⣿⣿⣿⣿⣿⣿⣶⣿⣿⣿⣶⣄⣀⠀⠀⠋⣸⣿⣿⣿⣿⣿⣿⣿⣿⣿⣿⣿⣿⣿⣿⣿⣿⣿⣿⣿⣿⣿⣿⣿⡇⠀⠀⠀⠀⠀⠀⠀⠀⠀⠀⠀⠀⠀⠀⠀⠀⠀⠀⠀⠀⠀⠀⠀⠀⠀⠀⠀⠀⠀⠀⠀⠀⠀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⠀⠀⠀⠀⠀⠀⠀⠀⠀⠀⠀⠀⠀⠀⠀⠀⠀⠀⠉⠉⠙⠉⠛⣿⣿⣿⣿⣿⣿⣿⣿⣶⣤⣿⣿⣿⣿⣿⣿⣿⣿⣿⣿⣿⣿⣿⣿⣿⣿⣿⣿⣿⡿⣿⣿⣿⣿⡇⠀⠀⠀⠀⠀⠀⠀⠀⠀⠀⠀⠀⠀⠀⠀⠀⠀⠀⠀⠀⠀⠀⠀⠀⠀⠀⠀⠀⠀⠀⠀⠀⠀</a:t>
            </a:r>
            <a:br/>
            <a:r>
              <a:t>⠀⠀⠀⠀⠀⠀⠀⠀⠀⠀⠀⠀⠀⠀⠀⠀⠀⠀⠀⠀⠀⠀⠀⠀⠛⠿⠿⣿⣿⣿⣿⣿⣿⣿⣿⣿⣿⣿⣿⣿⣿⣿⣿⣿⣿⣿⣿⣿⣿⣿⣿⣿⠁⢻⣿⣿⣿⣿⣤⣤⣀⣀⣀⡀⠀⠀⠀⠀⠀⠀⠀⠀⠀⠀⠀⠀⠀⠀⠀⠀⠀⠀⠀⠀⠀⠀⠀⠀⠀⠀⠀</a:t>
            </a:r>
            <a:br/>
            <a:r>
              <a:t>⠀⠀⠀⠀⠀⠀⠀⠀⠀⠀⠀⠀⠀⠀⠀⠀⠀⠀⠀⠀⠀⠀⠀⠀⠀⠀⠀⠀⠀⠉⠛⠻⢿⣿⣿⣿⣿⣿⣿⣿⣿⣿⣿⣿⣿⣿⣿⣿⣿⣿⣿⡟⠀⠈⢿⣿⣿⣿⣿⣿⣿⣿⣿⣿⣿⣿⣷⣤⣠⣤⣤⣤⣤⣤⣦⢠⣆⠀⠀⠀⠀⠀⠀⠀⠀⠀⠀⠀⠀⠀⠀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⠀⠀⠀⠀⠀⠀⠀⠀⠀⠀⠀⠀⠀⠀⠀⠀⠀⠀⠀⠀⠀⠀⠀⠀⠀⠀⠀⠀⠀⠀⠀⠀⠀⢸⣿⣿⣿⣿⣿⣿⣿⣿⣿⣿⣿⣿⣿⣿⣿⣿⣿⣇⠀⠀⠀⠙⠛⠻⠿⠿⢿⣿⣿⣿⣿⣿⣿⣿⣿⣿⣿⣿⣿⣿⡿⠟⠋⠀⠀⠀⠀⠀⠀⠀⠀⠀⠀⠀⠀⠀⠀</a:t>
            </a:r>
            <a:br/>
            <a:r>
              <a:t>⠀⠀⠀⠀⠀⠀⠀⠀⠀⠀⠀⠀⠀⠀⠀⠀⠀⠀⠀⠀⠀⠀⠀⠀⠀⠀⠀⠀⠀⠀⠀⠀⠀⢸⢿⣿⣿⣿⣿⣿⣿⣿⣿⣿⣿⣿⣿⣿⣿⣿⣿⣿⡇⠀⠀⠀⠀⠀⠀⠀⠀⠀⠈⠉⠛⠛⠉⠃⠀⠉⠉⠉⠀⠀⠀⠀⠀⠀⠀⠀⠀⠀⠀⠀⠀⠀⠀⠀⠀⠀⠀</a:t>
            </a:r>
            <a:br/>
            <a:r>
              <a:t>⠀⠀⠀⠀⠀⠀⠀⠀⠀⠀⠀⠀⠀⠀⠀⠀⠀⠀⠀⠀⠀⠀⠀⠀⠀⠀⠀⠀⠀⠀⠀⠀⠀⠘⠘⠘⣿⣿⣿⣿⣿⣿⣿⣿⣿⣿⣿⣿⣿⣿⣿⣿⡇⠀⠀⠀⠀⠀⠀⠀⠀⠀⠀⠀⠀⠀⠀⠀⠀⠀⠀⠀⠀⠀⠀⠀⠀⠀⠀⠀⠀⠀⠀⠀⠀⠀⠀⠀⠀⠀⠀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⠀⠀⠀⠀⠀⠀⠀⠀⠀⠀⠀⠀⠀⠀⠀⠀⠀⠀⠀⠀⠀⠀⠀⠀⠀⠀⠀⠀⠀⠀⠀⠀⠀⠀⠀⠀⠟⢸⣿⣿⣿⣿⣿⣿⣿⣿⣿⣿⣿⣿⣿⣿⣧⠀⠀⠀⠀⠀⠀⠀⠀⠀⠀⠀⠀⠀⠀⠀⠀⠀⠀⠀⠀⠀⠀⠀⠀⠀⠀⠀⠀⠀⠀⠀⠀⠀⠀⠀⠀⠀⠀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⠀⠀⠀⠀⠀⠀⠀⠀⠀⠀⠀⠀⠀⠀⠀⠀⠀⠀⠀⠀⠀⠀⠀⠀⠀⠀⠀⠀⠀⠀⠀⠀⠀⠀⠀⠀⠀⠀⠀⢠⣾⣿⣿⣾⣦⣄⠀⠀⠀⠀⠀⠀⠀⠀⠀⠀⠀⠀⠀⠀⠀⠀⠀⠀⠀⠀⠀⠀⠀⠀⠀⠀⠀⠀⠀⠀⠀⠀⠀⠀⠀⠀⠀⠀⠀⠀⠀⠀⠀⠀⠀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⠀⠀⠀⠀⠀⠀⠀⠀⠀⠀⠀⠀⠀⠀⠀⠀⠀⠀⠀⠀⠀⠀⠀⠀⠀⠀⠀⠀⠀⠀⠀⠀⠀⠀⠀⠀⠀⠀⢠⣿⣿⣿⣿⣿⣿⣿⣷⣄⠀⠀⠀⢀⣀⣠⣤⣤⡀⠀⠀⠀⠀⠀⠀⠀⠀⠀⠀⠀⠀⠀⠀⠀⠀⠀⠀⠀⠀⠀⠀⠀⠀⠀⠀⠀⠀⠀⠀⠀⠀⠀⠀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⠀⠀⠀⠀⠀⠀⠀⠀⠀⠀⠀⠀⠀⠀⠀⠀⠀⠀⠀⠀⠀⠀⠀⠀⠀⠀⠀⠀⠀⠀⠀⠀⠀⠀⠀⠀⠀⠈⠻⠿⢟⣿⣿⣿⣿⣿⣿⣿⣿⣿⣿⣿⣿⣿⣿⡏⠀⠀⠀⠀⠀⠀⠀⠀⠀⠀⠀⠀⠀⠀⠀⠀⠀⠀⠀⠀⠀⠀⠀⠀⠀⠀⠀⠀⠀⠀⠀⠀⠀⠀⠀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⠀⠀⠀⠀⠀⠀⠀⠀⠀⠀⠀⠀⠀⠀⠀⠀⠀⠀⠀⠀⠀⣴⠀⠀⠀⠀⠀⠀⠀⠀⠀⠀⠀⠀⠀⠀⠀⣿⣿⣿⣿⣿⣿⣿⣿⣿⣿⣿⣿⣿⣿⣿⣿⢻⠋⠀⠀⠀⠀⠀⠀⠀⠀⠀⠀⠀⠀⠀⠀⠀⠀⠀⠀⠀⠀⠀⠀⠀⠀⠀⠀⠀⠀⠀⠀⠀⠀⠀⠀⠀⠀</a:t>
            </a:r>
            <a:br/>
            <a:r>
              <a:t>⠀⠀⠀⠀⠀⠀⠀⠀⠀⠀⠀⠀⠀⠀⠀⠀⠀⠀⠀⣼⡟⣿⠀⠀⢀⡀⠀⠀⠀⠀⠀⠀⠀⠀⠀⠀⢠⣿⣿⣿⣿⣿⣿⣿⣿⣿⣿⣿⣿⣿⣿⠋⠁⠀⠀⠀⠀⠀⠀⠀⠀⠀⠀⠀⠀⠀⠀⠀⠀⠀⠀⠀⠀⠀⠀⠀⠀⠀⠀⠀⠀⠀⠀⠀⠀⠀⠀⠀⠀⠀⠀</a:t>
            </a:r>
            <a:br/>
            <a:r>
              <a:t>⠀⠀⠀⠀⠀⠀⠀⠀⠀⠀⠀⠀⠀⠀⠀⠀⠀⢸⣾⣿⡇⣿⣄⠀⢸⡇⠀⠀⠀⠀⠀⠀⠀⠀⠀⠀⢸⣿⣿⣿⣿⣿⣿⣿⣿⣿⣿⣿⣿⣿⣿⠀⠀⠀⠀⠀⠀⠀⠀⠀⠀⠀⠀⠀⠀⠀⠀⠀⠀⠀⠀⠀⠀⠀⠀⠀⠀⠀⠀⠀⠀⠀⠀⠀⠀⠀⠀⠀⠀⠀⠀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⠀⠀⠀⠀⠀⠀⠀⠀⠀⠀⠀⠀⠀⠀⠀⠀⢠⣾⣿⣿⣁⣿⣿⠇⠀⠀⠀⠀⠀⠀⠀⠀⠀⠀⠀⠀⣸⣿⣿⣿⣿⣿⣿⣿⣿⣿⣿⣿⣿⣷⣿⣀⡀⠀⠀⠀⠀⠀⠀⠀⠀⠀⠀⠀⠀⠀⠀⠀⠀⠀⠀⠀⠀⠀⠀⠀⠀⠀⠀⠀⠀⠀⠀⠀⠀⠀⠀⠀⠀⠀⠀</a:t>
            </a:r>
            <a:br/>
            <a:r>
              <a:t>⠀⠀⠀⠀⠀⠀⠀⠀⠀⠀⠀⠀⠀⠀⠀⠀⢸⣿⣿⣿⣿⣿⣿⣆⡀⠀⠀⠀⠀⠀⠀⠀⠀⠀⠀⠀⣿⣿⣿⣿⣿⣿⣿⣿⣿⣿⣿⣿⣿⣿⣿⣿⣧⡀⠀⠀⠀⠀⠀⠀⠀⠀⠀⠀⠀⠀⠀⠀⠀⠀⠀⠀⠀⠀⠀⠀⠀⠀⠀⠀⠀⠀⠀⠀⠀⠀⠀⠀⠀⠀⠀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⠀⠀⠀⠀⠀⠀⠀⠀⠀⠀⠀⠀⠀⠀⠀⠀⢀⣸⣿⣿⣿⣿⣿⣿⡇⠀⠀⠀⠀⠀⠀⠀⠀⠀⠀⣰⣿⣿⣿⣿⣿⣿⣿⣿⣿⣿⣿⣿⣿⣿⣿⣿⣿⣿⣦⠀⠀⠀⠀⠀⠀⠀⠀⠀⠀⠀⠀⠀⠀⠀⠀⠀⠀⠀⠀⠀⠀⠀⠀⠀⠀⠀⠀⠀⠀⠀⠀⠀⠀⠀⠀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⠀⠀⠀⠀⠀⠀⠀⠀⠀⠀⠀⠀⠀⠀⠀⠀⢸⣿⣿⣿⣿⣿⣿⡿⠁⠀⠀⠀⠀⠀⠀⠀⠀⠀⢰⣿⣿⣿⣿⣿⣿⣿⣿⣿⣿⣿⣿⣿⣿⣿⣿⣿⣿⣿⣿⣷⡄⠀⠀⠀⠀⠀⠀⠀⠀⠀⠀⠀⠀⠀⠀⠀⠀⠀⠀⠀⠀⠀⠀⠀⠀⠀⠀⠀⠀⠀⠀⠀⠀⠀⠀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⠀⠀⠀⠀⠀⠀⠀⠀⠀⠀⠀⠀⠀⠀⠀⠀⠀⠙⢻⣿⣿⣿⡿⠀⠀⠀⠀⠀⠀⠀⠀⠀⠀⢠⣿⣿⣿⣿⣿⣿⣿⣿⣿⣿⣿⣿⣿⣿⣿⣿⣿⣿⣿⣿⣿⣿⣿⡆⠀⠀⠀⠀⠀⠀⠀⠀⠀⠀⠀⠀⠀⠀⠀⠀⠀⠀⠀⠀⠀⠀⠀⠀⠀⠀⠀⠀⠀⠀⠀⠀⠀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⠀⠀⠀⠀⠀⠀⠀⠀⠀⠀⠀⠀⠀⠀⣀⠀⣀⣀⣀⣛⣛⣉⠀⠀⠀⠀⠀⠀⠀⠀⠀⠀⢠⣿⣿⣿⣿⣿⣿⣿⣿⣿⣿⣿⣿⣿⣿⣿⣿⣿⣿⣿⣿⣿⣿⣿⣿⡟⠀⠀⠀⠀⠀⠀⠀⠀⠀⠀⠀⠀⠀⠀⠀⠀⠀⠀⠀⠀⠀⠀⠀⠀⠀⠀⠀⠀⠀⠀⠀⠀⠀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⠀⠀⠀⠀⠀⠀⠀⠀⠀⠀⠀⠀⠀⠀⠙⠷⣿⣿⣿⣿⣿⣿⣿⣶⣿⣾⣷⣦⣄⡀⠀⠀⡾⣿⣿⣿⣿⣿⣿⣿⣿⣿⣿⣿⣿⣿⣿⣿⣿⣿⣿⣿⣿⣿⣿⣿⣿⡇⠀⠀⠀⠀⠀⠀⠀⠀⠀⠀⠀⠀⢀⣤⡄⠀⠀⠀⠀⠀⠀⠀⠀⠀⠀⠀⠀⠀⠀⠀⠀⠀⠀</a:t>
            </a:r>
            <a:br/>
            <a:r>
              <a:t>⠀⠀⠀⠀⠀⠀⠀⠀⠀⠀⠀⠀⠀⠀⠀⠀⠀⠀⠉⠉⠉⠉⠹⣿⣿⣿⣿⣿⣿⣿⣿⣶⣴⣿⣿⣿⣿⣿⣿⣿⣿⣿⣿⣿⣿⣿⣿⣿⣿⣿⣿⣿⡿⣿⣿⣿⣿⡇⠀⠀⠀⠀⠀⠀⠀⠀⠀⠀⠀⠀⠈⠛⠓⠀⠀⠀⠀⠀⠀⠀⠀⠀⠀⠀⠀⠀⠀⠀⠀⠀⠀</a:t>
            </a:r>
            <a:br/>
            <a:r>
              <a:t>⠀⠀⠀⠀⠀⠀⠀⠀⠀⠀⠀⠀⠀⠀⠀⠀⠀⠀⠀⠀⠀⠀⠀⠈⠛⠿⠿⣿⣿⣿⣿⣿⣿⣿⣿⣿⣿⣿⣿⣿⣿⣿⣿⣿⣿⣿⣿⣿⣿⣿⣿⣿⠃⢻⣿⣿⣿⣿⣤⣤⣄⣀⣀⡀⠀⠀⠀⠀⠀⠀⠀⠀⠀⠀⠀⠀⠀⠀⠀⠀⠀⠀⠀⠀⠀⠀⠀⠀⠀⠀⠀</a:t>
            </a:r>
            <a:br/>
            <a:r>
              <a:t>⠀⠀⠀⠀⠀⠀⠀⠀⠀⠀⠀⠀⠀⠀⠀⠀⠀⠀⠀⠀⠀⠀⠀⠀⠀⠀⠀⠀⠀⠉⠛⠻⢿⣿⣿⣿⣿⣿⣿⣿⣿⣿⣿⣿⣿⣿⣿⣿⣿⣿⣿⣿⠀⠈⢿⣿⣿⣿⣿⣿⣿⣿⣿⣿⣿⣿⣷⣤⣠⣤⣤⣤⣤⣤⣀⡀⠀⠀⠀⠀⠀⠀⠀⠀⠀⠀⠀⠀⠀⠀⠀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⠀⠀⠀⠀⠀⠀⠀⠀⠀⠀⠀⠀⠀⠀⠀⠀⠀⠀⠀⠀⠀⠀⠀⠀⠀⠀⠀⠀⠀⠀⠀⠀⠀⠀⢸⣿⣿⣿⣿⣿⣿⣿⣿⣿⣿⣿⣿⣿⣿⣿⣿⣏⠀⠀⠀⠙⠛⠛⠿⠿⢿⣿⣿⣿⣿⣿⣿⣿⣿⣿⣿⣿⣿⣼⣿⣶⠿⠂⠀⠀⠀⠀⠀⠀⠀⠀⠀⠀⠀⠀⠀</a:t>
            </a:r>
            <a:br/>
            <a:r>
              <a:t>⠀⠀⠀⠀⠀⠀⠀⠀⠀⠀⠀⠀⠀⠀⠀⠀⠀⠀⠀⠀⠀⠀⠀⠀⠀⠀⠀⠀⠀⠀⠀⠀⠀⠀⠘⣿⣿⣿⣿⣿⣿⣿⣿⣿⣿⣿⣿⣿⣿⣿⣿⣿⡇⠀⠀⠀⠀⠀⠀⠀⠀⠀⠈⠉⠛⠛⠉⠁⠈⠉⠉⠉⠉⠁⠀⠀⠀⠀⠀⠀⠀⠀⠀⠀⠀⠀⠀⠀⠀⠀⠀</a:t>
            </a:r>
            <a:br/>
            <a:r>
              <a:t>⠀⠀⠀⠀⠀⠀⠀⠀⠀⠀⠀⠀⠀⠀⠀⠀⠀⠀⠀⠀⠀⠀⠀⠀⠀⠀⠀⠀⠀⠀⠀⠀⠀⠀⠀⢻⠏⢻⣿⣿⣿⣿⣿⣿⣿⣿⣿⣿⣿⣿⣿⣿⡇⠀⠀⠀⠀⠀⠀⠀⠀⠀⠀⠀⠀⠀⠀⠀⠀⠀⠀⠀⠀⠀⠀⠀⠀⠀⠀⠀⠀⠀⠀⠀⠀⠀⠀⠀⠀⠀⠀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⠀⠀⠀⠀⠀⠀⠀⠀⠀⠀⠀⠀⠀⠀⠀⠀⠀⠀⠀⠀⠀⠀⠀⠀⠀⠀⠀⠀⠀⠀⠀⠀⠀⠀⠀⠀⠀⠀⠀⣠⣿⣿⣿⣶⣦⣄⠀⠀⠀⠀⠀⠀⠀⠀⠀⠀⠀⠀⠀⠀⠀⠀⠀⠀⠀⠀⠀⠀⠀⠀⠀⠀⠀⠀⠀⠀⠀⠀⠀⠀⠀⠀⠀⠀⠀⠀⠀⠀⠀⠀⠀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⠀⠀⠀⠀⠀⠀⠀⠀⠀⠀⠀⠀⠀⠀⠀⠀⠀⠀⠀⠀⠀⠀⠀⠀⠀⠀⠀⠀⠀⠀⠀⠀⠀⠀⠀⠀⠀⠀⣰⣿⣿⣿⣿⣿⣿⣿⣷⣄⠀⠀⠀⢀⣀⣤⣤⣤⡀⠀⠀⠀⠀⠀⠀⠀⠀⠀⠀⠀⠀⠀⠀⠀⠀⠀⠀⠀⠀⠀⠀⠀⠀⠀⠀⠀⠀⠀⠀⠀⠀⠀⠀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⠀⠀⠀⠀⠀⠀⠀⠀⠀⠀⠀⠀⠀⠀⠀⠀⠀⠀⠀⠀⠀⠀⠀⠀⠀⠀⠀⠀⠀⠀⠀⠀⠀⠀⠀⠀⠀⠈⠻⠿⢛⣿⣿⣿⣿⣿⣿⣿⣿⣿⣿⣿⣿⣿⣿⡏⠀⠀⠀⠀⠀⠀⠀⠀⠀⠀⠀⠀⠀⠀⠀⠀⠀⠀⠀⠀⠀⠀⠀⠀⠀⠀⠀⠀⠀⠀⠀⠀⠀⠀⠀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⠀⠀⠀⠀⠀⠀⠀⠀⠀⠀⠀⠀⠀⠀⠀⠀⠀⠀⠀⠀⠀⠀⠀⠀⠀⠀⠀⠀⠀⠀⠀⠀⠀⠀⠀⠀⠀⣸⣿⣿⣿⣿⣿⣿⣿⣿⣿⣿⣿⣿⣿⣿⣿⣿⣿⠏⠀⠀⠀⠀⠀⠀⠀⠀⠀⠀⠀⠀⠀⠀⠀⠀⠀⠀⠀⠀⠀⠀⠀⠀⠀⠀⠀⠀⠀⠀⠀⠀⠀⠀⠀</a:t>
            </a:r>
            <a:br/>
            <a:r>
              <a:t>⠀⠀⠀⠀⠀⠀⠀⠀⠀⠀⠀⠀⠀⠀⠀⠀⠀⠀⠀⢀⠀⠐⠀⠀⠀⠀⠀⠀⠀⠀⠀⠀⠀⠀⠀⠀⠀⣿⣿⣿⣿⣿⣿⣿⣿⣿⣿⣿⣿⣿⣿⣿⣿⢻⠋⠀⠀⠀⠀⠀⠀⠀⠀⠀⠀⠀⠀⠀⠀⠀⠀⠀⠀⠀⠀⠀⠀⠀⠀⠀⠀⠀⠀⠀⠀⠀⠀⠀⠀⠀⠀</a:t>
            </a:r>
            <a:br/>
            <a:r>
              <a:t>⠀⠀⠀⠀⠀⠀⠀⠀⠀⠀⠀⠀⠀⠀⠀⠀⠀⠀⢠⣿⠀⠀⠀⠀⠀⠀⠀⠀⠀⠀⠀⠀⠀⠀⠀⠀⢰⣿⣿⣿⣿⣿⣿⣿⣿⣿⣿⣿⣿⣿⣿⠃⠁⠀⠀⠀⠀⠀⠀⠀⠀⠀⠀⠀⠀⠀⠀⠀⠀⠀⠀⠀⠀⠀⠀⠀⠀⠀⠀⠀⠀⠀⠀⠀⠀⠀⠀⠀⠀⠀⠀</a:t>
            </a:r>
            <a:br/>
            <a:r>
              <a:t>⠀⠀⠀⠀⠀⠀⠀⠀⠀⠀⠀⠀⠀⠀⠀⠀⠀⣀⣾⡿⠀⣿⣦⠀⠀⠀⠀⠀⠀⠀⠀⠀⠀⠀⠀⠀⢸⣿⣿⣿⣿⣿⣿⣿⣿⣿⣿⣿⣿⣿⣿⠀⠀⠀⠀⠀⠀⠀⠀⠀⠀⠀⠀⠀⠀⠀⠀⠀⠀⠀⠀⠀⠀⠀⠀⠀⠀⠀⠀⠀⠀⠀⠀⠀⠀⠀⠀⠀⠀⠀⠀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⠀⠀⠀⠀⠀⠀⠀⠀⠀⠀⠀⠀⠀⠀⠀⠀⢰⣿⣿⣿⣴⣿⣿⠀⠀⠀⠀⠀⠀⠀⠀⠀⠀⠀⠀⠀⣼⣿⣿⣿⣿⣿⣿⣿⣿⣿⣿⣿⣿⣧⣿⣀⡀⠀⠀⠀⠀⠀⠀⠀⠀⠀⠀⠀⠀⠀⠀⠀⠀⠀⠀⠀⠀⠀⠀⠀⠀⠀⠀⠀⠀⠀⠀⠀⠀⠀⠀⠀⠀⠀⠀</a:t>
            </a:r>
            <a:br/>
            <a:r>
              <a:t>⠀⠀⠀⠀⠀⠀⠀⠀⠀⠀⠀⠀⠀⠀⠀⠀⠘⢻⣿⣿⣿⣿⣿⣧⡄⠀⠀⠀⠀⠀⠀⠀⠀⠀⠀⠀⣿⣿⣿⣿⣿⣿⣿⣿⣿⣿⣿⣿⣿⣿⣿⣿⣧⡀⠀⠀⠀⠀⠀⠀⠀⠀⠀⠀⠀⠀⠀⠀⠀⠀⠀⠀⠀⠀⠀⠀⠀⠀⠀⠀⠀⠀⠀⠀⠀⠀⠀⠀⠀⠀⠀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⠀⠀⠀⠀⠀⠀⠀⠀⠀⠀⠀⠀⠀⠀⠀⠀⣀⣼⣿⣿⣿⣿⣿⣿⠇⠀⠀⠀⠀⠀⠀⠀⠀⠀⠀⣸⣿⣿⣿⣿⣿⣿⣿⣿⣿⣿⣿⣿⣿⣿⣿⣿⣿⣿⣦⠀⠀⠀⠀⠀⠀⠀⠀⠀⠀⠀⠀⠀⠀⠀⠀⠀⠀⠀⠀⠀⠀⠀⠀⠀⠀⠀⠀⠀⠀⠀⠀⠀⠀⠀⠀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⠀⠀⠀⠀⠀⠀⠀⠀⠀⠀⠀⠀⠀⠀⠀⠀⠻⣿⣿⣿⣿⣿⣿⡏⠀⠀⠀⠀⠀⠀⠀⠀⠀⠀⣰⣿⣿⣿⣿⣿⣿⣿⣿⣿⣿⣿⣿⣿⣿⣿⣿⣿⣿⣿⣿⣷⡀⠀⠀⠀⠀⠀⠀⠀⠀⠀⠀⠀⠀⠀⠀⠀⠀⠀⠀⠀⠀⠀⠀⠀⠀⠀⠀⠀⠀⠀⠀⠀⠀⠀⠀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⠀⠀⠀⠀⠀⠀⠀⠀⠀⠀⠀⠀⠀⠀⠀⠀⠀⠈⢿⣿⣿⣿⡿⠀⠀⠀⠀⠀⠀⠀⠀⠀⠀⢰⣿⣿⣿⣿⣿⣿⣿⣿⣿⣿⣿⣿⣿⣿⣿⣿⣿⣿⣿⣿⣿⣿⣿⡄⠀⠀⠀⠀⠀⠀⠀⠀⠀⠀⠀⠀⠀⠀⠀⠀⠀⠀⠀⠀⠀⠀⠀⠀⠀⠀⠀⠀⠀⠀⠀⠀⠀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⠀⠀⠀⠀⠀⠀⠀⠀⠀⠀⠀⠀⠀⠀⣀⠀⣀⣀⣀⣛⣛⣉⠀⠀⠀⠀⠀⠀⠀⠀⠀⠀⢠⣿⣿⣿⣿⣿⣿⣿⣿⣿⣿⣿⣿⣿⣿⣿⣿⣿⣿⣿⣿⣿⣿⣿⣿⠏⠀⠀⠀⠀⠀⠀⠀⠀⠀⠀⠀⠀⠀⠀⠀⠀⠀⠀⠀⠀⠀⠀⠀⠀⠀⠀⠀⠀⠀⠀⠀⠀⠀</a:t>
            </a:r>
            <a:br/>
            <a:r>
              <a:t>⠀⠀⠀⠀⠀⠀⠀⠀⠀⠀⠀⠀⠀⠀⠙⠷⣿⣿⣿⣿⣿⣿⣿⣾⣿⣿⣿⣦⣄⡀⠀⠀⡾⣿⣿⣿⣿⣿⣿⣿⣿⣿⣿⣿⣿⣿⣿⣿⣿⣿⣿⣿⣿⣿⣿⣿⣿⡇⠀⠀⠀⠀⠀⠀⠀⠀⠀⠀⠀⠀⣴⣶⣆⠀⠀⠀⠀⠀⠀⠀⠀⠀⠀⠀⠀⠀⠀⠀⠀⠀⠀</a:t>
            </a:r>
            <a:br/>
            <a:r>
              <a:t>⠀⠀⠀⠀⠀⠀⠀⠀⠀⠀⠀⠀⠀⠀⠀⠀⠀⠀⠉⠉⠉⠉⠹⣿⣿⣿⣿⣿⣿⣿⣿⣶⣿⣿⣿⣿⣿⣿⣿⣿⣿⣿⣿⣿⣿⣿⣿⣿⣿⣿⣿⣿⡿⣿⣿⣿⣿⡇⠀⠀⠀⠀⠀⠀⠀⠀⠀⠀⠀⠘⠻⠿⢿⡗⠀⠀⠀⠀⠀⠀⠀⠀⠀⠀⠀⠀⠀⠀⠀⠀⠀</a:t>
            </a:r>
            <a:br/>
            <a:r>
              <a:t>⠀⠀⠀⠀⠀⠀⠀⠀⠀⠀⠀⠀⠀⠀⠀⠀⠀⠀⠀⠀⠀⠀⠀⠈⠛⠻⠿⢿⣿⣿⣿⣿⣿⣿⣿⣿⣿⣿⣿⣿⣿⣿⣿⣿⣿⣿⣿⣿⣿⣿⣿⣿⠃⢻⣿⣿⣿⣷⣦⣤⣄⣀⣀⣀⠀⠀⠀⠀⠀⠀⠀⠀⠀⠀⠀⠀⠀⠀⠀⠀⠀⠀⠀⠀⠀⠀⠀⠀⠀⠀⠀</a:t>
            </a:r>
            <a:br/>
            <a:r>
              <a:t>⠀⠀⠀⠀⠀⠀⠀⠀⠀⠀⠀⠀⠀⠀⠀⠀⠀⠀⠀⠀⠀⠀⠀⠀⠀⠀⠀⠀⠀⠉⠛⠻⢿⣿⢿⣿⣿⣿⣿⣿⣿⣿⣿⣿⣿⣿⣿⣿⣿⣿⣿⣿⡄⠈⢿⣿⣿⣿⣿⣿⣿⣿⣿⣿⣿⣿⣷⣤⣠⣤⣤⣤⣤⣤⣀⠀⠀⠀⠀⠀⠀⠀⠀⠀⠀⠀⠀⠀⠀⠀⠀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⠀⠀⠀⠀⠀⠀⠀⠀⠀⠀⠀⠀⠀⠀⠀⠀⠀⠀⠀⠀⠀⠀⠀⠀⠀⠀⠀⠀⠀⠀⠀⠀⠀⠀⠀⣿⣿⣿⣿⣿⣿⣿⣿⣿⣿⣿⣿⣿⣿⣿⣿⣿⠀⠀⠀⠙⠛⠛⠿⠿⠿⣿⣿⣿⣿⣿⣿⣿⣿⣿⣿⣿⣾⣤⣿⣥⣶⠄⠀⠀⠀⠀⠀⠀⠀⠀⠀⠀⠀⠀⠀</a:t>
            </a:r>
            <a:br/>
            <a:r>
              <a:t>⠀⠀⠀⠀⠀⠀⠀⠀⠀⠀⠀⠀⠀⠀⠀⠀⠀⠀⠀⠀⠀⠀⠀⠀⠀⠀⠀⠀⠀⠀⠀⠀⠀⠀⠀⢹⣿⣿⣿⣿⣿⣿⣿⣿⣿⣿⣿⣿⣿⣿⣿⣿⡇⠀⠀⠀⠀⠀⠀⠀⠀⠀⠈⠉⠛⠛⠉⠁⠈⠉⠉⠉⠉⠉⠀⠀⠀⠀⠀⠀⠀⠀⠀⠀⠀⠀⠀⠀⠀⠀⠀</a:t>
            </a:r>
            <a:br/>
            <a:r>
              <a:t>⠀⠀⠀⠀⠀⠀⠀⠀⠀⠀⠀⠀⠀⠀⠀⠀⠀⠀⠀⠀⠀⠀⠀⠀⠀⠀⠀⠀⠀⠀⠀⠀⠀⠀⠀⠀⢿⡟⣿⣿⣿⣿⣿⣿⣿⣿⣿⣿⣿⣿⣿⣿⡇⠀⠀⠀⠀⠀⠀⠀⠀⠀⠀⠀⠀⠀⠀⠀⠀⠀⠀⠀⠀⠀⠀⠀⠀⠀⠀⠀⠀⠀⠀⠀⠀⠀⠀⠀⠀⠀⠀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⠀⠀⠀⠀⠀⠀⠀⠀⠀⠀⠀⠀⠀⠀⠀⠀⠀⠀⠀⠀⠀⠀⠀⠀⠀⠀⠀⠀⠀⠀⠀⠀⠀⠀⠀⠀⠈⢸⣿⣿⣿⣿⣿⣿⣿⣿⣿⣿⣿⣿⣿⣿⣧⠀⠀⠀⠀⠀⠀⠀⠀⠀⠀⠀⠀⠀⠀⠀⠀⠀⠀⠀⠀⠀⠀⠀⠀⠀⠀⠀⠀⠀⠀⠀⠀⠀⠀⠀⠀⠀⠀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⠀⠀⠀⠀⠀⠀⠀⠀⠀⠀⠀⠀⠀⠀⠀⠀⠀⠀⠀⠀⠀⠀⠀⠀⠀⠀⠀⠀⠀⠀⠀⠀⠀⠀⠀⠀⠀⠀⠀⣴⣿⣿⣷⣷⣤⡀⠀⠀⠀⠀⠀⠀⠀⠀⠀⠀⠀⠀⠀⠀⠀⠀⠀⠀⠀⠀⠀⠀⠀⠀⠀⠀⠀⠀⠀⠀⠀⠀⠀⠀⠀⠀⠀⠀⠀⠀⠀⠀⠀⠀⠀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⠀⠀⠀⠀⠀⠀⠀⠀⠀⠀⠀⠀⠀⠀⠀⠀⠀⠀⠀⠀⠀⠀⠀⠀⠀⠀⠀⠀⠀⠀⠀⠀⠀⠀⠀⠀⠀⠀⣼⣿⣿⣿⣿⣿⣿⣿⣦⣄⠀⠀⠀⢀⣀⣤⣤⣤⡄⠀⠀⠀⠀⠀⠀⠀⠀⠀⠀⠀⠀⠀⠀⠀⠀⠀⠀⠀⠀⠀⠀⠀⠀⠀⠀⠀⠀⠀⠀⠀⠀⠀⠀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⠀⠀⠀⠀⠀⠀⠀⠀⠀⠀⠀⠀⠀⠀⠀⠀⠀⠀⠀⠀⠀⠀⠀⠀⠀⠀⠀⠀⠀⠀⠀⠀⠀⠀⠀⠀⠀⠙⠿⠿⢛⣿⣿⣿⣿⣿⣿⣿⣿⣿⣿⣿⣿⣿⣿⡟⠀⠀⠀⠀⠀⠀⠀⠀⠀⠀⠀⠀⠀⠀⠀⠀⠀⠀⠀⠀⠀⠀⠀⠀⠀⠀⠀⠀⠀⠀⠀⠀⠀⠀⠀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⠀⠀⠀⠀⠀⠀⠀⠀⠀⠀⠀⠀⠀⠀⠀⠀⠀⠀⠀⠀⠀⠀⠀⠀⠀⠀⠀⠀⠀⠀⠀⠀⠀⠀⠀⠀⠀⣿⣿⣿⣿⣿⣿⣿⣿⣿⣿⣿⣿⣿⣿⣿⣿⢻⠋⠀⠀⠀⠀⠀⠀⠀⠀⠀⠀⠀⠀⠀⠀⠀⠀⠀⠀⠀⠀⠀⠀⠀⠀⠀⠀⠀⠀⠀⠀⠀⠀⠀⠀⠀⠀</a:t>
            </a:r>
            <a:br/>
            <a:r>
              <a:t>⠀⠀⠀⠀⠀⠀⠀⠀⠀⠀⠀⠀⠀⠀⠀⠀⠀⠀⠀⠀⠀⣤⡀⠀⠀⠀⠀⠀⠀⠀⠀⠀⠀⠀⠀⠀⢸⣿⣿⣿⣿⣿⣿⣿⣿⣿⣿⣿⣿⣿⣿⠃⠁⠀⠀⠀⠀⠀⠀⠀⠀⠀⠀⠀⠀⠀⠀⠀⠀⠀⠀⠀⠀⠀⠀⠀⠀⠀⠀⠀⠀⠀⠀⠀⠀⠀⠀⠀⠀⠀⠀</a:t>
            </a:r>
            <a:br/>
            <a:r>
              <a:t>⠀⠀⠀⠀⠀⠀⠀⠀⠀⠀⠀⠀⠀⠀⠀⠀⠀⢀⣦⣤⣰⣿⡇⠀⠀⠀⠀⠀⠀⠀⠀⠀⠀⠀⠀⠀⢸⣿⣿⣿⣿⣿⣿⣿⣿⣿⣿⣿⣿⣿⣿⠀⠀⠀⠀⠀⠀⠀⠀⠀⠀⠀⠀⠀⠀⠀⠀⠀⠀⠀⠀⠀⠀⠀⠀⠀⠀⠀⠀⠀⠀⠀⠀⠀⠀⠀⠀⠀⠀⠀⠀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⠀⠀⠀⠀⠀⠀⠀⠀⠀⠀⠀⠀⠀⠀⠀⠀⠁⢸⣿⣿⣿⣿⣿⣄⠀⠀⠀⠀⠀⠀⠀⠀⠀⠀⠀⠀⣿⣿⣿⣿⣿⣿⣿⣿⣿⣿⣿⣿⣿⣧⣿⣀⡀⠀⠀⠀⠀⠀⠀⠀⠀⠀⠀⠀⠀⠀⠀⠀⠀⠀⠀⠀⠀⠀⠀⠀⠀⠀⠀⠀⠀⠀⠀⠀⠀⠀⠀⠀⠀⠀⠀</a:t>
            </a:r>
            <a:br/>
            <a:r>
              <a:t>⠀⠀⠀⠀⠀⠀⠀⠀⠀⠀⠀⠀⠀⠀⠀⠀⠀⣸⣿⣿⣿⣿⣿⣿⠆⠀⠀⠀⠀⠀⠀⠀⠀⠀⠀⢠⣿⣿⣿⣿⣿⣿⣿⣿⣿⣿⣿⣿⣿⣿⣿⣿⣧⡀⠀⠀⠀⠀⠀⠀⠀⠀⠀⠀⠀⠀⠀⠀⠀⠀⠀⠀⠀⠀⠀⠀⠀⠀⠀⠀⠀⠀⠀⠀⠀⠀⠀⠀⠀⠀⠀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⠀⠀⠀⠀⠀⠀⠀⠀⠀⠀⠀⠀⠀⠀⠀⢸⣿⣿⣿⣿⣿⣿⣿⡟⠀⠀⠀⠀⠀⠀⠀⠀⠀⠀⠀⣼⣿⣿⣿⣿⣿⣿⣿⣿⣿⣿⣿⣿⣿⣿⣿⣿⣿⣿⣆⠀⠀⠀⠀⠀⠀⠀⠀⠀⠀⠀⠀⠀⠀⠀⠀⠀⠀⠀⠀⠀⠀⠀⠀⠀⠀⠀⠀⠀⠀⠀⠀⠀⠀⠀⠀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⠀⠀⠀⠀⠀⠀⠀⠀⠀⠀⠀⠀⠀⠀⠀⠀⠈⢿⣿⣿⣿⣿⣿⠃⠀⠀⠀⠀⠀⠀⠀⠀⠀⠀⣼⣿⣿⣿⣿⣿⣿⣿⣿⣿⣿⣿⣿⣿⣿⣿⣿⣿⣿⣿⣿⣷⡀⠀⠀⠀⠀⠀⠀⠀⠀⠀⠀⠀⠀⠀⠀⠀⠀⠀⠀⠀⠀⠀⠀⠀⠀⠀⠀⠀⠀⠀⠀⠀⠀⠀⠀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⠀⠀⠀⠀⠀⠀⠀⠀⠀⠀⠀⠀⠀⠀⠀⠀⠀⠈⢻⣿⣿⣿⡿⠀⠀⠀⠀⠀⠀⠀⠀⠀⠀⣰⣿⣿⣿⣿⣿⣿⣿⣿⣿⣿⣿⣿⣿⣿⣿⣿⣿⣿⣿⣿⣿⣿⣿⡄⠀⠀⠀⠀⠀⠀⠀⠀⠀⠀⠀⠀⠀⠀⠀⠀⠀⠀⠀⠀⠀⠀⠀⠀⠀⠀⠀⠀⠀⠀⠀⠀⠀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⠀⠀⠀⠀⠀⠀⠀⠀⠀⠀⠀⠀⠀⢀⣄⢀⣀⣀⣀⣉⣉⣉⠀⠀⠀⠀⠀⠀⠀⠀⠀⠀⢰⣿⣿⣿⣿⣿⣿⣿⣿⣿⣿⣿⣿⣿⣿⣿⣿⣿⣿⣿⣿⣿⣿⣿⣿⠇⠀⠀⠀⠀⠀⠀⠀⠀⠀⠀⠀⠀⠀⠀⠀⠀⠀⠀⠀⠀⠀⠀⠀⠀⠀⠀⠀⠀⠀⠀⠀⠀⠀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⠀⠀⠀⠀⠀⠀⠀⠀⠀⠀⠀⠀⠀⠈⠙⠿⢿⣿⣿⣿⣿⣿⣿⣾⣿⣿⣷⣦⣄⡀⠀⠀⣿⣿⣿⣿⣿⣿⣿⣿⣿⣿⣿⣿⣿⣿⣿⣿⣿⣿⣿⣿⣿⣿⣿⣿⣿⡆⠀⠀⠀⠀⠀⠀⠀⠀⠀⠀⠀⢀⣶⣿⣷⣄⠀⠀⠀⠀⠀⠀⠀⠀⠀⠀⠀⠀⠀⠀⠀⠀⠀</a:t>
            </a:r>
            <a:br/>
            <a:r>
              <a:t>⠀⠀⠀⠀⠀⠀⠀⠀⠀⠀⠀⠀⠀⠀⠀⠀⠀⠀⠈⠉⠉⠉⠽⣿⣿⣿⣿⣿⣿⣿⣿⣾⣾⣿⣿⣿⣿⣿⣿⣿⣿⣿⣿⣿⣿⣿⣿⣿⣿⣿⣿⣿⡿⣿⣿⣿⣿⡇⠀⠀⠀⠀⠀⠀⠀⠀⠀⠀⠀⠛⢿⣿⣿⣿⠃⠀⠀⠀⠀⠀⠀⠀⠀⠀⠀⠀⠀⠀⠀⠀⠀</a:t>
            </a:r>
            <a:br/>
            <a:r>
              <a:t>⠀⠀⠀⠀⠀⠀⠀⠀⠀⠀⠀⠀⠀⠀⠀⠀⠀⠀⠀⠀⠀⠀⠀⠘⠛⠻⠿⢿⣿⣿⣿⣿⣿⣿⣿⣿⣿⣿⣿⣿⣿⣿⣿⣿⣿⣿⣿⣿⣿⣿⣿⣿⠃⢿⣿⣿⣿⣷⣦⣤⣤⣀⣀⣀⡀⠀⠀⠀⠀⠀⠀⠿⠛⠃⠀⠀⠀⠀⠀⠀⠀⠀⠀⠀⠀⠀⠀⠀⠀⠀⠀</a:t>
            </a:r>
            <a:br/>
            <a:r>
              <a:t>⠀⠀⠀⠀⠀⠀⠀⠀⠀⠀⠀⠀⠀⠀⠀⠀⠀⠀⠀⠀⠀⠀⠀⠀⠀⠀⠀⠀⠀⠉⠛⠿⢿⣿⠟⣿⣿⣿⣿⣿⣿⣿⣿⣿⣿⣿⣿⣿⣿⣿⣿⣿⡆⠈⢿⣿⣿⣿⣿⣿⣿⣿⣿⣿⣿⣿⣷⣤⣠⣴⣶⣦⣤⣤⣄⠀⠀⠀⠀⠀⠀⠀⠀⠀⠀⠀⠀⠀⠀⠀⠀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⠀⠀⠀⠀⠀⠀⠀⠀⠀⠀⠀⠀⠀⠀⠀⠀⠀⠀⠀⠀⠀⠀⠀⠀⠀⠀⠀⠀⠀⠀⠀⠀⠀⠀⠀⠸⣿⣿⣿⣿⣿⣿⣿⣿⣿⣿⣿⣿⣿⣿⣿⣏⠃⠀⠀⠙⠛⠛⠻⠿⠿⣿⣿⣿⣿⣿⣿⣿⣿⣿⣿⣿⣶⣦⣴⣦⣤⡄⠀⠀⠀⠀⠀⠀⠀⠀⠀⠀⠀⠀⠀</a:t>
            </a:r>
            <a:br/>
            <a:r>
              <a:t>⠀⠀⠀⠀⠀⠀⠀⠀⠀⠀⠀⠀⠀⠀⠀⠀⠀⠀⠀⠀⠀⠀⠀⠀⠀⠀⠀⠀⠀⠀⠀⠀⠀⠀⠀⠀⢿⣿⣿⣿⣿⣿⣿⣿⣿⣿⣿⣿⣿⣿⣿⣿⡇⠀⠀⠀⠀⠀⠀⠀⠀⠀⠈⠉⠛⠛⠉⠁⠈⠉⠉⠉⠉⠉⠉⠀⠀⠀⠀⠀⠀⠀⠀⠀⠀⠀⠀⠀⠀⠀⠀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⠀⠀⠀⠀⠀⠀⠀⠀⠀⠀⠀⠀⠀⠀⠀⠀⠀⠀⠀⠀⠀⠀⠀⠀⠀⠀⠀⠀⠀⠀⠀⠀⠀⠀⠀⠀⠀⠀⢀⣼⣿⣿⣾⣶⣄⡀⠀⠀⠀⠀⠀⠀⠀⠀⠀⠀⠀⠀⠀⠀⠀⠀⠀⠀⠀⠀⠀⠀⠀⠀⠀⠀⠀⠀⠀⠀⠀⠀⠀⠀⠀⠀⠀⠀⠀⠀⠀⠀⠀⠀⠀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⠀⠀⠀⠀⠀⠀⠀⠀⠀⠀⠀⠀⠀⠀⠀⠀⠀⠀⠀⠀⠀⠀⠀⠀⠀⠀⠀⠀⠀⠀⠀⠀⠀⠀⠀⠀⠀⢀⣾⣿⣿⣿⣿⣿⣿⣿⣦⡀⠀⠀⠀⢀⣀⣤⣤⣤⡄⠀⠀⠀⠀⠀⠀⠀⠀⠀⠀⠀⠀⠀⠀⠀⠀⠀⠀⠀⠀⠀⠀⠀⠀⠀⠀⠀⠀⠀⠀⠀⠀⠀⠀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⠀⠀⠀⠀⠀⠀⠀⠀⠀⠀⠀⠀⠀⠀⠀⠀⠀⠀⠀⠀⠀⠀⠀⠀⠀⠀⠀⠀⠀⠀⠀⠀⠀⠀⠀⠀⠀⠙⠿⠿⢛⣿⣿⣿⣿⣿⣿⣿⣿⣿⣿⣿⣿⣿⣿⡟⠀⠀⠀⠀⠀⠀⠀⠀⠀⠀⠀⠀⠀⠀⠀⠀⠀⠀⠀⠀⠀⠀⠀⠀⠀⠀⠀⠀⠀⠀⠀⠀⠀⠀⠀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⠀⠀⠀⠀⠀⠀⠀⠀⠀⠀⠀⠀⠀⠀⠀⠀⠀⠀⠀⠀⠀⠀⠀⠀⠀⠀⠀⠀⠀⠀⠀⠀⠀⠀⠀⠀⢀⣿⣿⣿⣿⣿⣿⣿⣿⣿⣿⣿⣿⣿⣿⣿⣿⢻⠋⠀⠀⠀⠀⠀⠀⠀⠀⠀⠀⠀⠀⠀⠀⠀⠀⠀⠀⠀⠀⠀⠀⠀⠀⠀⠀⠀⠀⠀⠀⠀⠀⠀⠀⠀⠀</a:t>
            </a:r>
            <a:br/>
            <a:r>
              <a:t>⠀⠀⠀⠀⠀⠀⠀⠀⠀⠀⠀⠀⠀⠀⠀⠀⠀⠀⠀⠀⢀⣾⡆⠀⠀⠀⠀⠀⠀⠀⠀⠀⠀⠀⠀⠀⢸⣿⣿⣿⣿⣿⣿⣿⣿⣿⣿⣿⣿⣿⣿⠃⠁⠀⠀⠀⠀⠀⠀⠀⠀⠀⠀⠀⠀⠀⠀⠀⠀⠀⠀⠀⠀⠀⠀⠀⠀⠀⠀⠀⠀⠀⠀⠀⠀⠀⠀⠀⠀⠀⠀</a:t>
            </a:r>
            <a:br/>
            <a:r>
              <a:t>⠀⠀⠀⠀⠀⠀⠀⠀⠀⠀⠀⠀⠀⠀⠀⠀⠀⢀⣶⣿⣾⣿⣇⠀⠀⠀⠀⠀⠀⠀⠀⠀⠀⠀⠀⠀⢸⣿⣿⣿⣿⣿⣿⣿⣿⣿⣿⣿⣿⣿⣿⠀⠀⠀⠀⠀⠀⠀⠀⠀⠀⠀⠀⠀⠀⠀⠀⠀⠀⠀⠀⠀⠀⠀⠀⠀⠀⠀⠀⠀⠀⠀⠀⠀⠀⠀⠀⠀⠀⠀⠀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⠀⠀⠀⠀⠀⠀⠀⠀⠀⠀⠀⠀⠀⠀⠀⠀⠀⢸⣿⣿⣿⣿⣿⡆⠀⠀⠀⠀⠀⠀⠀⠀⠀⠀⠀⠀⣿⣿⣿⣿⣿⣿⣿⣿⣿⣿⣿⣿⣿⣧⣿⣄⡀⠀⠀⠀⠀⠀⠀⠀⠀⠀⠀⠀⠀⠀⠀⠀⠀⠀⠀⠀⠀⠀⠀⠀⠀⠀⠀⠀⠀⠀⠀⠀⠀⠀⠀⠀⠀⠀⠀</a:t>
            </a:r>
            <a:br/>
            <a:r>
              <a:t>⠀⠀⠀⠀⠀⠀⠀⠀⠀⠀⠀⠀⠀⠀⠀⣀⣀⣼⣿⣿⣿⣿⣿⠁⠀⠀⠀⠀⠀⠀⠀⠀⠀⠀⠀⢰⣿⣿⣿⣿⣿⣿⣿⣿⣿⣿⣿⣿⣿⣿⣿⣿⣧⡀⠀⠀⠀⠀⠀⠀⠀⠀⠀⠀⠀⠀⠀⠀⠀⠀⠀⠀⠀⠀⠀⠀⠀⠀⠀⠀⠀⠀⠀⠀⠀⠀⠀⠀⠀⠀⠀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⠀⠀⠀⠀⠀⠀⠀⠀⠀⠀⠀⠀⠀⠀⠀⠙⢿⣿⣿⣿⣿⣿⣿⡆⠀⠀⠀⠀⠀⠀⠀⠀⠀⠀⢀⣾⣿⣿⣿⣿⣿⣿⣿⣿⣿⣿⣿⣿⣿⣿⣿⣿⣿⣿⣆⠀⠀⠀⠀⠀⠀⠀⠀⠀⠀⠀⠀⠀⠀⠀⠀⠀⠀⠀⠀⠀⠀⠀⠀⠀⠀⠀⠀⠀⠀⠀⠀⠀⠀⠀⠀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⠀⠀⠀⠀⠀⠀⠀⠀⠀⠀⠀⠀⠀⠀⠀⠀⠀⢿⣿⣿⣿⣿⣿⠁⠀⠀⠀⠀⠀⠀⠀⠀⠀⠀⣼⣿⣿⣿⣿⣿⣿⣿⣿⣿⣿⣿⣿⣿⣿⣿⣿⣿⣿⣿⣿⣷⡀⠀⠀⠀⠀⠀⠀⠀⠀⠀⠀⠀⠀⠀⠀⠀⠀⠀⠀⠀⠀⠀⠀⠀⠀⠀⠀⠀⠀⠀⠀⠀⠀⠀⠀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⠀⠀⠀⠀⠀⠀⠀⠀⠀⠀⠀⠀⠀⠀⠀⠀⠀⠈⢻⣿⣿⣿⡿⠀⠀⠀⠀⠀⠀⠀⠀⠀⠀⣼⣿⣿⣿⣿⣿⣿⣿⣿⣿⣿⣿⣿⣿⣿⣿⣿⣿⣿⣿⣿⣿⣿⣿⡄⠀⠀⠀⠀⠀⠀⠀⠀⠀⠀⠀⠀⠀⠀⠀⠀⠀⠀⠀⠀⠀⠀⠀⠀⠀⠀⠀⠀⠀⠀⠀⠀⠀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⠀⠀⠀⠀⠀⠀⠀⠀⠀⠀⠀⠀⠀⢀⣄⢠⣀⣤⣤⣭⣭⣉⠀⢀⠀⠀⠀⠀⠀⠀⠀⠀⣸⣿⣿⣿⣿⣿⣿⣿⣿⣿⣿⣿⣿⣿⣿⣿⣿⣿⣿⣿⣿⣿⣿⣿⣿⠇⠀⠀⠀⠀⠀⠀⠀⠀⠀⠀⠀⠀⠀⣀⡀⠀⠀⠀⠀⠀⠀⠀⠀⠀⠀⠀⠀⠀⠀⠀⠀⠀⠀</a:t>
            </a:r>
            <a:br/>
            <a:r>
              <a:t>⠀⠀⠀⠀⠀⠀⠀⠀⠀⠀⠀⠀⠀⠈⠙⠻⢿⣿⣿⣿⣿⣿⣿⣾⣿⣿⣷⣦⣄⡀⠀⢠⢿⣿⣿⣿⣿⣿⣿⣿⣿⣿⣿⣿⣿⣿⣿⣿⣿⣿⣿⣿⣿⣿⣿⣿⣿⡄⠀⠀⠀⠀⠀⠀⠀⠀⠀⠀⠀⣀⣿⣿⣿⣦⣀⠀⠀⠀⠀⠀⠀⠀⠀⠀⠀⠀⠀⠀⠀⠀⠀</a:t>
            </a:r>
            <a:br/>
            <a:r>
              <a:t>⠀⠀⠀⠀⠀⠀⠀⠀⠀⠀⠀⠀⠀⠀⠀⠀⠀⠀⠈⠉⠉⠉⠿⣿⣿⣿⣿⣿⣿⣿⣿⣾⣾⣿⣿⣿⣿⣿⣿⣿⣿⣿⣿⣿⣿⣿⣿⣿⣿⣿⣿⣿⣿⣿⣿⣿⣿⡇⠀⠀⠀⠀⠀⠀⠀⠀⠀⠀⠀⠛⢿⣿⣿⣿⠋⠀⠀⠀⠀⠀⠀⠀⠀⠀⠀⠀⠀⠀⠀⠀⠀</a:t>
            </a:r>
            <a:br/>
            <a:r>
              <a:t>⠀⠀⠀⠀⠀⠀⠀⠀⠀⠀⠀⠀⠀⠀⠀⠀⠀⠀⠀⠀⠀⠀⠀⠙⠛⠻⠿⢿⣿⣿⣿⣿⣿⣿⣿⣿⣿⣿⣿⣿⣿⣿⣿⣿⣿⣿⣿⣿⣿⣿⣿⣿⠁⢿⣿⣿⣿⣷⣦⣤⣤⣀⣀⣀⣀⠀⠀⠀⠀⠀⠘⠿⠟⠋⠀⠀⠀⠀⠀⠀⠀⠀⠀⠀⠀⠀⠀⠀⠀⠀⠀</a:t>
            </a:r>
            <a:br/>
            <a:r>
              <a:t>⠀⠀⠀⠀⠀⠀⠀⠀⠀⠀⠀⠀⠀⠀⠀⠀⠀⠀⠀⠀⠀⠀⠀⠀⠀⠀⠀⠀⠀⠉⠛⠿⢿⡿⠟⣿⣿⣿⣿⣿⣿⣿⣿⣿⣿⣿⣿⣿⣿⣿⣿⣿⡆⠈⢿⣿⣿⣿⣿⣿⣿⣿⣿⣿⣿⣿⣷⣦⣠⣴⣶⣶⣤⣤⡄⠀⠀⠀⠀⠀⠀⠀⠀⠀⠀⠀⠀⠀⠀⠀⠀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⠀⠀⠀⠀⠀⠀⠀⠀⠀⠀⠀⠀⠀⠀⠀⠀⠀⠀⠀⠀⠀⠀⠀⠀⠀⠀⠀⠀⠀⠀⠀⠀⠀⠀⠀⢸⣿⣿⣿⣿⣿⣿⣿⣿⣿⣿⣿⣿⣿⣿⣿⣏⠁⠀⠀⠙⠛⠛⠻⠿⠿⣿⣿⣿⣿⣿⣿⣿⣿⣿⣿⣿⣶⣦⣴⣦⣤⡄⠀⠀⠀⠀⠀⠀⠀⠀⠀⠀⠀⠀⠀</a:t>
            </a:r>
            <a:br/>
            <a:r>
              <a:t>⠀⠀⠀⠀⠀⠀⠀⠀⠀⠀⠀⠀⠀⠀⠀⠀⠀⠀⠀⠀⠀⠀⠀⠀⠀⠀⠀⠀⠀⠀⠀⠀⠀⠀⠀⠀⢿⣿⣿⣿⣿⣿⣿⣿⣿⣿⣿⣿⣿⣿⣿⣿⡇⠀⠀⠀⠀⠀⠀⠀⠀⠀⠀⠉⠛⠛⠉⠁⠈⠉⠉⠉⠉⠉⠉⠀⠀⠀⠀⠀⠀⠀⠀⠀⠀⠀⠀⠀⠀⠀⠀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⠀⠀⠀⠀⠀⠀⠀⠀⠀⠀⠀⠀⠀⠀⠀⠀⠀⠀⠀⠀⠀⠀⠀⠀⠀⠀⠀⠀⠀⠀⠀⠀⠀⠀⠀⠀⠀⠀⢠⣿⣿⣷⣷⣦⣄⠀⠀⠀⠀⠀⠀⠀⠀⠀⠀⠀⠀⠀⠀⠀⠀⠀⠀⠀⠀⠀⠀⠀⠀⠀⠀⠀⠀⠀⠀⠀⠀⠀⠀⠀⠀⠀⠀⠀⠀⠀⠀⠀⠀⠀⠀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⠀⠀⠀⠀⠀⠀⠀⠀⠀⠀⠀⠀⠀⠀⠀⠀⠀⠀⠀⠀⠀⠀⠀⠀⠀⠀⠀⠀⠀⠀⠀⠀⠀⠀⠀⠀⠀⢠⣿⣿⣿⣿⣿⣿⣿⣷⣦⡀⠀⠀⠀⣀⣠⣤⣤⣤⡄⠀⠀⠀⠀⠀⠀⠀⠀⠀⠀⠀⠀⠀⠀⠀⠀⠀⠀⠀⠀⠀⠀⠀⠀⠀⠀⠀⠀⠀⠀⠀⠀⠀⠀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⠀⠀⠀⠀⠀⠀⠀⠀⠀⠀⠀⠀⠀⠀⠀⠀⠀⠀⠀⠀⠀⠀⠀⠀⠀⠀⠀⠀⠀⠀⠀⠀⠀⠀⠀⠀⠈⠻⠿⠿⢛⣿⣿⣿⣿⣿⣿⣿⣿⣿⣿⣿⣿⣿⣿⡿⠀⠀⠀⠀⠀⠀⠀⠀⠀⠀⠀⠀⠀⠀⠀⠀⠀⠀⠀⠀⠀⠀⠀⠀⠀⠀⠀⠀⠀⠀⠀⠀⠀⠀⠀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⠀⠀⠀⠀⠀⠀⠀⠀⠀⠀⠀⠀⠀⠀⠀⠀⠀⠀⠀⠀⠀⢠⡀⠀⠀⠀⠀⠀⠀⠀⠀⠀⠀⠀⠀⠀⢀⣿⣿⣿⣿⣿⣿⣿⣿⣿⣿⣿⣿⣿⣿⡿⣿⢻⠋⠀⠀⠀⠀⠀⠀⠀⠀⠀⠀⠀⠀⠀⠀⠀⠀⠀⠀⠀⠀⠀⠀⠀⠀⠀⠀⠀⠀⠀⠀⠀⠀⠀⠀⠀⠀</a:t>
            </a:r>
            <a:br/>
            <a:r>
              <a:t>⠀⠀⠀⠀⠀⠀⠀⠀⠀⠀⠀⠀⠀⠀⠀⠀⠀⠀⣰⣾⣷⣾⡇⠀⠀⠀⠀⠀⠀⠀⠀⠀⠀⠀⠀⠀⢸⣿⣿⣿⣿⣿⣿⣿⣿⣿⣿⣿⣿⣿⣿⡇⠁⠀⠀⠀⠀⠀⠀⠀⠀⠀⠀⠀⠀⠀⠀⠀⠀⠀⠀⠀⠀⠀⠀⠀⠀⠀⠀⠀⠀⠀⠀⠀⠀⠀⠀⠀⠀⠀⠀</a:t>
            </a:r>
            <a:br/>
            <a:r>
              <a:t>⠀⠀⠀⠀⠀⠀⠀⠀⠀⠀⠀⠀⠀⠀⠀⠀⠀⢸⣿⠿⣿⣿⣿⡀⠀⠀⠀⠀⠀⠀⠀⠀⠀⠀⠀⠀⣸⣿⣿⣿⣿⣿⣿⣿⣿⣿⣿⣿⣿⣿⣿⡇⠀⠀⠀⠀⠀⠀⠀⠀⠀⠀⠀⠀⠀⠀⠀⠀⠀⠀⠀⠀⠀⠀⠀⠀⠀⠀⠀⠀⠀⠀⠀⠀⠀⠀⠀⠀⠀⠀⠀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⠀⠀⠀⠀⠀⠀⠀⠀⠀⠀⠀⠀⠀⠀⠀⠀⠀⣾⣿⣾⣿⣿⣿⠀⠀⠀⠀⠀⠀⠀⠀⠀⠀⠀⠀⠀⣿⣿⣿⣿⣿⣿⣿⣿⣿⣿⣿⣿⣿⣿⣽⣆⡀⠀⠀⠀⠀⠀⠀⠀⠀⠀⠀⠀⠀⠀⠀⠀⠀⠀⠀⠀⠀⠀⠀⠀⠀⠀⠀⠀⠀⠀⠀⠀⠀⠀⠀⠀⠀⠀⠀</a:t>
            </a:r>
            <a:br/>
            <a:r>
              <a:t>⠀⠀⠀⠀⠀⠀⠀⠀⠀⠀⠀⠀⠀⠀⠀⠙⣷⣾⣿⣿⣿⣿⣧⡀⠀⠀⠀⠀⠀⠀⠀⠀⠀⠀⠀⣶⣿⣿⣿⣿⣿⣿⣿⣿⣿⣿⣿⣿⣿⣿⣿⣿⣧⡀⠀⠀⠀⠀⠀⠀⠀⠀⠀⠀⠀⠀⠀⠀⠀⠀⠀⠀⠀⠀⠀⠀⠀⠀⠀⠀⠀⠀⠀⠀⠀⠀⠀⠀⠀⠀⠀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⠀⠀⠀⠀⠀⠀⠀⠀⠀⠀⠀⠀⠀⠀⠀⠀⢹⣿⣿⣿⣿⣿⣿⡇⠀⠀⠀⠀⠀⠀⠀⠀⠀⠀⢰⣿⣿⣿⣿⣿⣿⣿⣿⣿⣿⣿⣿⣿⣿⣿⣿⣿⣿⣿⣆⠀⠀⠀⠀⠀⠀⠀⠀⠀⠀⠀⠀⠀⠀⠀⠀⠀⠀⠀⠀⠀⠀⠀⠀⠀⠀⠀⠀⠀⠀⠀⠀⠀⠀⠀⠀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⠀⠀⠀⠀⠀⠀⠀⠀⠀⠀⠀⠀⠀⠀⠀⠀⠀⢻⣿⣿⣿⣿⣿⠃⠀⠀⠀⠀⠀⠀⠀⠀⠀⢀⣾⣿⣿⣿⣿⣿⣿⣿⣿⣿⣿⣿⣿⣿⣿⣿⣿⣿⣿⣿⣿⣧⡀⠀⠀⠀⠀⠀⠀⠀⠀⠀⠀⠀⠀⠀⠀⠀⠀⠀⠀⠀⠀⠀⠀⠀⠀⠀⠀⠀⠀⠀⠀⠀⠀⠀⠀</a:t>
            </a:r>
            <a:br/>
            <a:r>
              <a:t>⠀⠀⠀⠀⠀⠀⠀⠀⠀⠀⠀⠀⠀⠀⠀⠀⠀⠀⢿⣿⡿⢿⡿⠁⠀⠀⠀⠀⠀⠀⠀⠀⢀⣾⣿⣿⣿⣿⣿⣿⣿⣿⣿⣿⣿⣿⣿⣿⣿⣿⣿⣿⣿⣿⣿⣿⣷⡀⠀⠀⠀⠀⠀⠀⠀⠀⠀⠀⠀⠀⠀⠀⠀⠀⠀⠀⠀⠀⠀⠀⠀⠀⠀⠀⠀⠀⠀⠀⠀⠀⠀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⠀⠀⠀⠀⠀⠀⠀⠀⠀⠀⠀⠀⠀⢠⣄⢠⣤⣤⣤⣥⣤⣄⡀⢀⡀⣀⠀⠀⠀⠀⠀⢀⣾⣿⣿⣿⣿⣿⣿⣿⣿⣿⣿⣿⣿⣿⣿⣿⣿⣿⣿⣿⣿⣿⣿⣿⣿⠇⠀⠀⠀⠀⠀⠀⠀⠀⠀⠀⠀⠀⣤⣴⣦⡀⠀⠀⠀⠀⠀⠀⠀⠀⠀⠀⠀⠀⠀⠀⠀⠀⠀</a:t>
            </a:r>
            <a:br/>
            <a:r>
              <a:t>⠀⠀⠀⠀⠀⠀⠀⠀⠀⠀⠀⠀⠀⠀⠙⠻⠿⢿⣿⣿⣿⣿⣿⣿⣿⣿⣿⣦⣄⡀⠀⢸⣹⣿⣿⣿⣿⣿⣿⣿⣿⣿⣿⣿⣿⣿⣿⣿⣿⣿⣿⣿⣿⣿⣿⣿⣿⡀⠀⠀⠀⠀⠀⠀⠀⠀⠀⠀⢠⣤⣿⣿⣿⣿⣦⠀⠀⠀⠀⠀⠀⠀⠀⠀⠀⠀⠀⠀⠀⠀⠀</a:t>
            </a:r>
            <a:br/>
            <a:r>
              <a:t>⠀⠀⠀⠀⠀⠀⠀⠀⠀⠀⠀⠀⠀⠀⠀⠀⠀⠀⠀⠀⠀⠉⠻⣿⣿⣿⣿⣿⣿⣿⣿⣷⣿⣿⣿⣿⣿⣿⣿⣿⣿⣿⣿⣿⣿⣿⣿⣿⣿⣿⣿⣿⣿⣿⣿⣿⣿⡇⠀⠀⠀⠀⠀⠀⠀⠀⠀⠀⠈⠛⢻⣿⣿⣿⡏⠀⠀⠀⠀⠀⠀⠀⠀⠀⠀⠀⠀⠀⠀⠀⠀</a:t>
            </a:r>
            <a:br/>
            <a:r>
              <a:t>⠀⠀⠀⠀⠀⠀⠀⠀⠀⠀⠀⠀⠀⠀⠀⠀⠀⠀⠀⠀⠀⠀⠀⠉⠛⠛⠿⢿⣿⣿⣿⣿⣿⣿⣿⣿⣿⣿⣿⣿⣿⣿⣿⣿⣿⣿⣿⣿⣿⣿⣿⣿⠃⣿⣿⣿⣿⣷⣦⣤⣤⣀⣀⣀⣀⡀⠀⠀⠀⠀⠚⠿⠛⠛⠀⠀⠀⠀⠀⠀⠀⠀⠀⠀⠀⠀⠀⠀⠀⠀⠀</a:t>
            </a:r>
            <a:br/>
            <a:r>
              <a:t>⠀⠀⠀⠀⠀⠀⠀⠀⠀⠀⠀⠀⠀⠀⠀⠀⠀⠀⠀⠀⠀⠀⠀⠀⠀⠀⠀⠀⠀⠉⠛⠿⣿⡿⢿⣿⣿⣿⣿⣿⣿⣿⣿⣿⣿⣿⣿⣿⣿⣿⣿⣿⡇⠘⢿⣿⣿⣿⣿⣿⣿⣿⣿⣿⣿⣿⣷⣦⣤⣶⣶⣶⡶⢦⡄⠀⠀⠀⠀⠀⠀⠀⠀⠀⠀⠀⠀⠀⠀⠀⠀</a:t>
            </a:r>
            <a:br/>
            <a:r>
              <a:t>⠀⠀⠀⠀⠀⠀⠀⠀⠀⠀⠀⠀⠀⠀⠀⠀⠀⠀⠀⠀⠀⠀⠀⠀⠀⠀⠀⠀⠀⠀⠀⠀⠀⠀⢨⣿⣿⣿⣿⣿⣿⣿⣿⣿⣿⣿⣿⣿⣿⣿⣿⣏⠀⠀⠈⠙⠛⠛⠻⠿⠿⣿⣿⣿⣿⣿⣿⣿⣿⣿⣿⣿⣶⣦⣶⣤⣴⠄⠀⠀⠀⠀⠀⠀⠀⠀⠀⠀⠀⠀⠀</a:t>
            </a:r>
            <a:br/>
            <a:r>
              <a:t>⠀⠀⠀⠀⠀⠀⠀⠀⠀⠀⠀⠀⠀⠀⠀⠀⠀⠀⠀⠀⠀⠀⠀⠀⠀⠀⠀⠀⠀⠀⠀⠀⠀⠀⠘⠿⠻⣿⣿⣿⣿⣿⣿⣿⣿⣿⣿⣿⣿⣿⣿⣿⡇⠀⠀⠀⠀⠀⠀⠀⠀⠀⠀⠉⠙⠋⠉⠁⠈⠉⠉⠉⠉⠉⠀⠀⠀⠀⠀⠀⠀⠀⠀⠀⠀⠀⠀⠀⠀⠀⠀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⣿⣿⣿⣿⣿⣿⣿⣿⣿⣿⣿⣿⣿⣿⣿⣿⣿⣿⣿⣿⣿⣿⣿⣿⣿⣿⣿⣿⣿⣿⣿⣿⣿⣿⣿⣿⣿⣿⣿⣿⣿⣿⣿⣿⣿⣿⣿⣿⣿⣿⣿⣿⣿⠁⠀⠀⠀⠀⠀⠀⠀⠈⠻⣿⣿⣿⣿⣿⣿⣿⣿⣿⣿⣿⣿⣿⣿⣿⣿⣿⣿⣿⣿⣿⣿⣿⣿⣿⣿⣿⡇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⣿⣿⣿⣿⣿⣿⣿⣿⣿⣿⣿⣿⣿⣿⣿⣿⣿⣿⣿⣿⣿⣿⣿⣿⣿⣿⣿⣿⣿⣿⣿⣿⣿⣿⣿⣿⣿⣿⣿⣿⣿⣿⣿⣿⣿⣿⣿⣿⣿⣿⣿⣿⣿⡄⠀⠀⠀⠀⠀⠀⠀⠀⠀⠈⠻⣿⣿⣿⣿⣿⣿⣿⣿⣿⣿⣿⣿⣿⣿⣿⣿⣿⣿⣿⣿⣿⣿⣿⣿⣿⡇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⣿⣿⣿⣿⣿⣿⣿⣿⣿⣿⣿⣿⣿⣿⣿⣿⣿⣿⣿⣿⣿⣿⣿⣿⣿⣿⣿⣿⣿⣿⣿⣿⣿⣿⣿⣿⣿⣿⣿⣿⣿⣿⣿⣿⣿⣿⣿⣿⣿⣿⣿⣿⣿⣧⠀⠀⠀⠀⠀⠀⠀⠀⠀⠀⠀⠈⠉⠀⠀⠀⠉⠛⢿⣿⣿⣿⣿⣿⣿⣿⣿⣿⣿⣿⣿⣿⣿⣿⣿⣿⡇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⣿⣿⣿⣿⣿⣿⣿⣿⣿⣿⣿⣿⣿⣿⣿⣿⣿⣿⣿⣿⣿⣿⣿⣿⣿⣿⣿⣿⣿⣿⣿⣿⣿⣿⣿⣿⣿⣿⣿⣿⣿⣿⣿⣿⣿⣿⣿⣿⣿⣿⣿⣿⠿⠛⠃⠀⠀⠀⠀⠀⠀⠀⠀⠀⠀⠀⠀⠀⠀⠀⠀⠀⠀⠙⣿⣿⣿⣿⣿⣿⣿⣿⣿⣿⣿⣿⣿⣿⣿⣿⡇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⣿⣿⣿⣿⣿⣿⣿⣿⣿⣿⣿⣿⣿⣿⣿⣿⣿⣿⣿⣿⣿⣿⣿⣿⣿⣿⣿⣿⣿⣿⣿⣿⣿⣿⣿⣿⣿⣿⣿⣿⣿⣿⣿⣿⣿⣿⣿⣿⣿⠟⠋⠀⠀⠀⠀⠀⠀⠀⠀⠀⠀⠀⠀⠀⠀⠀⠀⠀⠀⠀⠀⠀⠀⠀⠈⢿⣿⣿⣿⣿⣿⣿⣿⣿⣿⣿⣿⣿⣿⣿⡇</a:t>
            </a:r>
            <a:br/>
            <a:r>
              <a:t>⣿⣿⣿⣿⣿⣿⣿⣿⣿⣿⣿⣿⣿⣿⣿⣿⣿⣿⣿⣿⣿⣿⣿⣿⣿⣿⣿⣿⣿⣿⣿⣿⣿⣿⣿⣿⣿⣿⣿⣿⣿⣿⣿⣿⣿⣿⡿⠋⠁⠀⠀⠀⠀⠀⠀⠀⠀⠀⠀⠀⠀⠀⠀⠀⠀⠀⠀⠀⠀⠀⠀⠀⠀⠀⠀⠈⣿⣿⣿⣿⣿⣿⣿⣿⣿⣿⣿⣿⣿⣿⡇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⣿⣿⣿⣿⣿⣿⣿⣿⣿⣿⣿⣿⣿⣿⣿⣿⣿⣿⣿⣿⣿⣿⣿⣿⣿⣿⣿⣿⣿⣿⣿⣿⣿⣿⣿⣿⣿⣿⣿⣿⣿⣿⣋⡄⠀⠀⠀⠀⠀⠀⠀⠀⠀⠀⠀⠀⠀⠀⠀⠀⠀⠀⠀⠀⠀⠀⠀⠀⠀⠀⠀⠀⠀⠀⠀⠀⠀⠀⠀⣿⣿⣿⣿⣿⣿⣿⣿⣿⣿⣿⡇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⣿⣿⣿⣿⣿⣿⣿⣿⣿⣿⣿⣿⣿⣿⣿⣿⣿⣿⣿⣿⣿⣿⣿⣿⣿⣿⣿⣿⣿⣿⣿⣿⣿⣿⣿⣿⣿⣿⣿⣿⣿⣿⣿⣧⡆⠀⠀⠀⠀⠀⠀⠀⠀⠀⠀⠀⠀⠀⠀⠀⠀⠀⠀⠀⠀⠀⠀⠀⠀⠀⠀⠀⠀⠀⠀⠀⠀⠀⠀⠈⣿⣿⣿⣿⣿⣿⣿⣿⣿⣿⡇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⣿⣿⣿⣿⣿⣿⣿⣿⣿⣿⣿⣿⣿⣿⣿⣿⣿⣿⣿⣿⣿⣿⣿⣿⣿⣿⣿⣿⣿⣿⣿⣿⣿⣿⣿⣿⣿⣿⣿⣿⣿⣿⣿⣿⣿⣷⣶⡀⣠⠀⠀⠀⠀⠀⠀⠀⠀⠀⠀⠀⠀⠀⠀⠀⠀⠀⠀⠀⠀⠀⠀⠀⠀⠀⠀⠀⠀⠀⠀⠀⣿⣿⣿⣿⣿⣿⣿⣿⣿⣿⡇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⣿⣿⣿⣿⣿⣿⣿⣿⣿⣿⣿⣿⣿⣿⣿⣿⣿⣿⣿⣿⣿⣿⣿⣿⣿⣿⣿⣿⣿⣿⣿⣿⣿⣿⣿⣿⣿⣿⣿⣿⣿⣿⣿⣿⣿⣿⣿⣇⡀⠀⠀⠀⠀⠀⠀⠀⠀⠀⠀⠀⠀⠀⠀⠀⠀⠀⠀⠀⠀⠀⠀⠀⠀⠀⠀⠀⠀⠀⠀⠀⢸⣿⣿⣿⣿⣿⣿⣿⣿⣿⡇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⣿⣿⣿⣿⣿⣿⣿⣿⣿⣿⣿⣿⣿⣿⣿⣿⣿⣿⣿⣿⣿⣿⣿⣿⣿⣿⣿⣿⣿⣿⣿⣿⣿⣿⡏⢻⣿⣿⡿⣿⣿⣿⣿⣿⣿⣿⣿⣿⣿⣿⣿⣿⡄⠀⠀⠀⠀⠀⠀⠀⠀⠀⠀⠀⠀⠀⠀⠀⠀⠀⠀⠀⠀⠀⠀⠀⠀⠀⠀⠀⢸⣿⣿⣿⣿⣿⣿⣿⣿⣿⡇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⣿⣿⣿⣿⣿⣿⣿⣿⣿⣿⣿⣿⣿⣿⣿⣿⣿⣿⣿⣿⣿⣿⣿⣿⣿⣿⣿⣿⣿⣿⣿⠿⠛⠉⠁⠀⠀⠀⠀⠀⠈⢻⣿⣿⣿⣿⣿⣿⣿⣿⣿⣿⠃⠀⠀⠀⠀⠸⠀⠀⠀⠀⠀⠀⠀⠀⠀⠀⠀⠀⠀⠀⠀⠀⠀⠀⠀⠀⠀⠀⠸⣿⣿⣿⣿⣿⣿⣿⣿⣿⡇</a:t>
            </a:r>
            <a:br/>
            <a:r>
              <a:t>⣿⣿⣿⣿⣿⣿⣿⣿⣿⣿⣿⣿⣿⣿⣿⣿⣿⣿⣿⣿⣿⣿⣿⣿⣿⣿⣿⣿⣿⡿⠁⠀⠀⠀⠀⠀⠀⠀⠀⠀⠀⠀⢿⣿⣿⣿⣿⣿⣿⣿⣿⣿⣟⠀⠀⠀⠀⠀⠀⠀⠀⠀⠀⠀⠀⠀⠀⠀⠀⠀⠀⠀⠀⠀⠀⠀⡆⠀⠀⠀⠀⣿⣿⣿⣿⣿⣿⣿⣿⣿⡇</a:t>
            </a:r>
            <a:br/>
            <a:r>
              <a:t>⣿⣿⣿⣿⣿⣿⣿⣿⣿⣿⣿⣿⣿⣿⣿⣿⣿⣿⣿⣿⣿⣿⣿⣿⣿⣿⣿⣿⣿⠇⠀⠀⠀⠀⠀⠀⠀⠀⠀⠀⠀⠀⢸⣿⣿⣿⣿⣿⣿⣿⣿⣿⣿⡄⠀⠀⠀⠀⠀⠀⠀⠀⠀⠀⠀⠀⠀⠀⠀⠀⠀⠀⠀⠀⠀⠀⢱⠀⠀⠀⠀⣿⣿⣿⣿⣿⣿⣿⣿⣿⡇</a:t>
            </a:r>
            <a:br/>
            <a:r>
              <a:t>⣿⣿⣿⣿⣿⣿⣿⣿⣿⣿⣿⣿⣿⣿⣿⣿⣿⣿⣿⣿⣿⣿⣿⣿⣿⣿⣿⣿⣿⡄⠀⠀⠀⠀⠀⠀⠀⠀⠀⠀⠀⠀⢸⣿⣿⣿⣿⣿⣿⣿⣿⣿⣿⡇⠀⠀⠀⠀⠀⠀⠀⠀⠀⠀⠀⠀⠀⠀⠀⠀⠀⠀⠀⠀⠀⢀⠘⣧⠀⣧⡀⢿⣿⣿⣿⣿⣿⣿⣿⣿⡇</a:t>
            </a:r>
            <a:br/>
            <a:r>
              <a:t>⣿⣿⣿⣿⣿⣿⣿⣿⣿⣿⣿⣿⣿⣿⣿⣿⣿⣿⣿⣿⣿⣿⣿⣿⣿⣿⣿⣿⣿⣧⠀⠀⠀⠀⠀⠀⠀⠀⠀⠀⠀⠀⠀⠻⣿⣿⣿⣿⣿⣿⣿⣿⣿⡏⠀⠀⠀⠀⠀⠀⠀⠀⠀⠀⠀⠀⠀⠀⠀⠀⠀⠀⠀⠀⠀⢸⣆⣿⣧⢸⣷⣼⣿⣿⣿⣿⣿⣿⣿⣿⡇</a:t>
            </a:r>
            <a:br/>
            <a:r>
              <a:t>⣿⣿⣿⣿⣿⣿⣿⣿⣿⣿⣿⣿⣿⣿⣿⣿⣿⣿⣿⣿⣿⣿⣿⣿⣿⣿⣿⣿⣿⣿⣄⠀⠀⠀⠀⠀⠀⠀⠀⠀⠀⠀⠀⠀⠉⠻⣿⣿⡿⢿⣿⣿⡿⠀⠀⠀⠀⠀⠀⠀⠀⠀⠀⠀⠀⠀⠀⠀⠀⠀⠀⠀⠀⣄⠀⠸⣿⣿⣿⣷⣿⣿⣿⣿⣿⣿⣿⣿⣿⣿⡇</a:t>
            </a:r>
            <a:br/>
            <a:r>
              <a:t>⣿⣿⣿⣿⣿⣿⣿⣿⣿⣿⣿⣿⣿⣿⣿⣿⣿⣿⣿⣿⣿⣿⣿⣿⣿⣿⣿⣿⣿⣿⣿⣷⡀⠀⠀⠀⠀⠀⠀⠀⠀⠀⠀⠀⠀⠀⠘⡇⠀⠀⠀⠙⠁⠀⠀⠀⠀⠀⠀⠀⠀⠀⠀⠀⠀⠀⠀⠀⠀⠀⠀⠀⠀⠸⣧⠀⣿⣿⣿⣿⣿⣿⣿⣿⣿⣿⣿⣿⣿⣿⡇</a:t>
            </a:r>
            <a:br/>
            <a:r>
              <a:t>⣿⣿⣿⣿⣿⣿⣿⣿⣿⣿⣿⣿⣿⣿⣿⣿⣿⣿⣿⣿⣿⣿⣿⣿⣿⣿⣿⣿⣿⣿⣿⣿⣿⣷⣶⡤⠀⠀⠀⠀⠀⠀⠀⠀⠀⠀⠀⠁⠀⠀⠀⠀⠀⠀⠀⠀⠀⠀⠀⠀⠀⠀⠀⠀⠀⠀⠀⠀⠀⠀⠀⠀⠀⠀⢿⣦⣿⣿⣿⣿⣿⣿⣿⣿⣿⣿⣿⣿⣿⣿⡇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⣿⣿⣿⣿⣿⣿⣿⣿⣿⣿⣿⣿⣿⣿⣿⣿⣿⣿⣿⣿⣿⣿⣿⣿⣿⣿⣿⣿⣿⣿⣿⣿⣿⡇⠀⠀⠀⠀⠀⠀⠀⠀⠀⠀⠀⠀⠀⠀⠀⠀⠀⠀⠀⠀⠀⠀⠀⠀⠀⠀⠀⠀⠀⠀⠀⠀⠀⠀⠀⠀⠀⠀⠀⠀⠀⠀⣿⣿⣿⣿⡿⠿⠿⣿⣿⣿⣿⣿⣿⣿⡇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⣿⣿⣿⣿⣿⣿⣿⣿⣿⣿⣿⣿⣿⣿⣿⣿⣿⣿⣿⣿⣿⣿⣿⣿⣿⣿⣿⣿⣿⣿⣿⣿⣿⡇⠀⠀⠀⠀⠀⠀⠀⠀⠀⠀⠀⠀⠀⠀⠀⠀⠀⠀⠀⠀⠀⠀⠀⠀⠀⠀⠀⠀⠀⠀⠀⠀⠀⠀⠀⠀⠀⠀⠀⠀⠀⠀⠹⠟⠋⠁⠀⠀⢺⣿⣿⣿⣿⣿⣿⣿⡇</a:t>
            </a:r>
            <a:br/>
            <a:r>
              <a:t>⣿⣿⣿⣿⣿⣿⣿⣿⣿⣿⣿⣿⣿⣿⣿⣿⣿⣿⣿⣿⣿⣿⣿⣿⣿⣿⣿⣿⣿⣿⣿⣿⣿⠁⠀⠀⠀⠀⠀⠀⠀⠀⠀⠀⠀⠀⠀⠀⠀⠀⠀⠀⡆⠀⠀⠀⠀⠀⠀⠀⠀⠀⠀⠀⠀⠀⠀⠀⠀⠀⠀⠀⠀⠀⠀⠀⠀⠀⢠⣤⣶⣾⣿⣿⣿⣿⣿⣿⣿⣿⡇</a:t>
            </a:r>
            <a:br/>
            <a:r>
              <a:t>⣿⣿⣿⣿⣿⣿⣿⣿⣿⣿⣿⣿⣿⣿⣿⣿⣿⣿⣿⣿⣿⣿⣿⣿⣿⣿⣿⣿⣿⣿⣿⣿⡏⠀⠀⠀⠀⠀⠀⠀⠀⠀⠀⠀⠀⠀⠀⠀⠀⠀⠀⠀⣧⠀⠀⠀⠀⠀⠀⠀⠀⠀⠀⠀⠀⠀⠀⠀⠀⠀⠀⠀⠀⠀⠀⠀⠀⠀⢸⣿⣿⣿⣿⣿⣿⣿⣿⣿⣿⣿⡇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⠀⠀⠀⠀⠀⠀⠀⠀⠀⠀⠀⠀⠀⠀⠀⠀⠀⠀⠀⠀⠀⠀⠀⠀⠀⠀⠀⠀⠀⠀⠀⠀⠀⠀⠀⠀⠀⠀⣰⣿⣿⣷⣶⣦⣀⠀⠀⠀⠀⠀⠀⠀⠀⠀⠀⠀⠀⠀⠀⠀⠀⠀⠀⠀⠀⠀⠀⠀⠀⠀⠀⠀⠀⠀⠀⠀⠀⠀⠀⠀⠀⠀⠀⠀⠀⠀⠀⠀⠀⠀⠀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⠀⠀⠀⠀⠀⠀⠀⠀⠀⠀⠀⠀⠀⠀⠀⠀⠀⠀⠀⠀⠀⠀⠀⠀⠀⠀⠀⠀⠀⠀⠀⠀⠀⠀⠀⠀⠀⣰⣿⣿⣿⣿⣿⣿⣿⣷⣄⠀⠀⠀⠀⣀⣠⣤⣤⣤⡤⠀⠀⠀⠀⠀⠀⠀⠀⠀⠀⠀⠀⠀⠀⠀⠀⠀⠀⠀⠀⠀⠀⠀⠀⠀⠀⠀⠀⠀⠀⠀⠀⠀⠀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⠀⠀⠀⠀⠀⠀⠀⠀⠀⠀⠀⠀⠀⠀⠀⠀⠀⠀⠀⠀⠀⠀⠀⠀⠀⠀⠀⠀⠀⠀⠀⠀⠀⠀⠀⠀⠘⠿⠿⠿⢛⣿⣿⣿⣿⣿⣿⣿⣿⣿⣿⣿⣿⣿⣿⣿⠀⠀⠀⠀⠀⠀⠀⠀⠀⠀⠀⠀⠀⠀⠀⠀⠀⠀⠀⠀⠀⠀⠀⠀⠀⠀⠀⠀⠀⠀⠀⠀⠀⠀⠀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⠀⠀⠀⠀⠀⠀⠀⠀⠀⠀⠀⠀⠀⠀⠀⠀⠀⠀⠀⠀⠀⢰⡄⠀⠀⠀⠀⠀⠀⠀⠀⠀⠀⠀⠀⠀⢀⣿⣿⣿⣿⣿⣿⣿⣿⣿⣿⣿⣿⣿⣿⡿⣿⢻⠋⠀⠀⠀⠀⠀⠀⠀⠀⠀⠀⠀⠀⠀⠀⠀⠀⠀⠀⠀⠀⠀⠀⠀⠀⠀⠀⠀⠀⠀⠀⠀⠀⠀⠀⠀⠀</a:t>
            </a:r>
            <a:br/>
            <a:r>
              <a:t>⠀⠀⠀⠀⠀⠀⠀⠀⠀⠀⠀⠀⠀⠀⠀⠀⠀⢀⣶⠀⢠⣿⡇⠀⠀⠀⠀⠀⠀⠀⠀⠀⠀⠀⠀⠀⢸⣿⣿⣿⣿⣿⣿⣿⣿⣿⣿⣿⣿⣿⣿⡇⠁⠀⠀⠀⠀⠀⠀⠀⠀⠀⠀⠀⠀⠀⠀⠀⠀⠀⠀⠀⠀⠀⠀⠀⠀⠀⠀⠀⠀⠀⠀⠀⠀⠀⠀⠀⠀⠀⠀</a:t>
            </a:r>
            <a:br/>
            <a:r>
              <a:t>⠀⠀⠀⠀⠀⠀⠀⠀⠀⠀⠀⠀⠀⠀⠀⠀⠀⢸⣿⣀⣿⣿⣿⠀⠀⠀⠀⠀⠀⠀⠀⠀⠀⠀⠀⠀⣸⣿⣿⣿⣿⣿⣿⣿⣿⣿⣿⣿⣿⣿⣿⡇⠀⠀⠀⠀⠀⠀⠀⠀⠀⠀⠀⠀⠀⠀⠀⠀⠀⠀⠀⠀⠀⠀⠀⠀⠀⠀⠀⠀⠀⠀⠀⠀⠀⠀⠀⠀⠀⠀⠀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⠀⠀⠀⠀⠀⠀⠀⠀⠀⠀⠀⠀⠀⠀⠀⢀⡀⢻⣿⣿⣿⣿⡿⠀⠀⠀⠀⠀⠀⠀⠀⠀⠀⠀⠀⠀⣿⣿⣿⣿⣿⣿⣿⣿⣿⣿⣿⣿⣿⣿⣸⣇⡀⠀⠀⠀⠀⠀⠀⠀⠀⠀⠀⠀⠀⠀⠀⠀⠀⠀⠀⠀⠀⠀⠀⠀⠀⠀⠀⠀⠀⠀⠀⠀⠀⠀⠀⠀⠀⠀⠀</a:t>
            </a:r>
            <a:br/>
            <a:r>
              <a:t>⠀⠀⠀⠀⠀⠀⠀⠀⠀⠀⠀⠀⠀⠀⠀⠀⣿⣿⣿⣿⣿⣿⣿⡆⠀⠀⠀⠀⠀⠀⠀⠀⠀⠀⢠⣾⣿⣿⣿⣿⣿⣿⣿⣿⣿⣿⣿⣿⣿⣿⣿⣿⣧⡄⠀⠀⠀⠀⠀⠀⠀⠀⠀⠀⠀⠀⠀⠀⠀⠀⠀⠀⠀⠀⠀⠀⠀⠀⠀⠀⠀⠀⠀⠀⠀⠀⠀⠀⠀⠀⠀</a:t>
            </a:r>
            <a:br/>
            <a:r>
              <a:t>⠀⠀⠀⠀⠀⠀⠀⠀⠀⠀⠀⠀⠀⠀⠀⠀⠸⣿⣿⣿⣿⣿⣿⡇⠀⠀⠀⠀⠀⠀⠀⠀⠀⠀⢸⣿⣿⣿⣿⣿⣿⣿⣿⣿⣿⣿⣿⣿⣿⣿⣿⣿⣿⣿⣆⠀⠀⠀⠀⠀⠀⠀⠀⠀⠀⠀⠀⠀⠀⠀⠀⠀⠀⠀⠀⠀⠀⠀⠀⠀⠀⠀⠀⠀⠀⠀⠀⠀⠀⠀⠀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⠀⠀⠀⠀⠀⠀⠀⠀⠀⠀⠀⠀⠀⠀⠀⠀⠀⢻⣿⣿⣿⣿⣿⡇⠀⠀⠀⠀⠀⠀⠀⠀⠀⢠⣿⣿⣿⣿⣿⣿⣿⣿⣿⣿⣿⣿⣿⣿⣿⣿⣿⣿⣿⣿⣿⣧⡀⠀⠀⠀⠀⠀⠀⠀⠀⠀⠀⠀⠀⠀⠀⠀⠀⠀⠀⠀⠀⠀⠀⠀⠀⠀⠀⠀⠀⠀⠀⠀⠀⠀⠀</a:t>
            </a:r>
            <a:br/>
            <a:r>
              <a:t>⠀⠀⠀⠀⠀⠀⠀⠀⠀⠀⠀⠀⠀⠀⠀⠀⠀⠀⢿⣿⡿⢿⡿⠃⠀⠀⠀⠀⠀⠀⠀⠀⢠⣿⣿⣿⣿⣿⣿⣿⣿⣿⣿⣿⣿⣿⣿⣿⣿⣿⣿⣿⣿⣿⣿⣿⣷⡀⠀⠀⠀⠀⠀⠀⠀⠀⠀⠀⠀⠀⠀⠀⠀⠀⠀⠀⠀⠀⠀⠀⠀⠀⠀⠀⠀⠀⠀⠀⠀⠀⠀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⠀⠀⠀⠀⠀⠀⠀⠀⠀⠀⠀⠀⠀⢠⣄⣠⣤⣴⣤⣤⣤⣄⡀⢀⡀⣀⠀⠀⠀⠀⠀⢠⣿⣿⣿⣿⣿⣿⣿⣿⣿⣿⣿⣿⣿⣿⣿⣿⣿⣿⣿⣿⣿⣿⣿⣿⣿⠇⠀⠀⠀⠀⠀⠀⠀⠀⠀⠀⠀⠀⣶⣾⣿⣄⠀⠀⠀⠀⠀⠀⠀⠀⠀⠀⠀⠀⠀⠀⠀⠀⠀</a:t>
            </a:r>
            <a:br/>
            <a:r>
              <a:t>⠀⠀⠀⠀⠀⠀⠀⠀⠀⠀⠀⠀⠀⠀⠉⠛⠿⠿⣿⣿⣿⣿⣿⣿⣿⣿⣿⣶⣄⣀⠀⡜⣼⣿⣿⣿⣿⣿⣿⣿⣿⣿⣿⣿⣿⣿⣿⣿⣿⣿⣿⣿⣿⣿⣿⣿⣿⡀⠀⠀⠀⠀⠀⠀⠀⠀⠀⠀⣤⣴⣿⣿⣿⣿⣷⡄⠀⠀⠀⠀⠀⠀⠀⠀⠀⠀⠀⠀⠀⠀⠀</a:t>
            </a:r>
            <a:br/>
            <a:r>
              <a:t>⠀⠀⠀⠀⠀⠀⠀⠀⠀⠀⠀⠀⠀⠀⠀⠀⠀⠀⠀⠀⠀⠀⠻⣿⣿⣿⣿⣿⣿⣿⣿⣷⣿⣿⣿⣿⣿⣿⣿⣿⣿⣿⣿⣿⣿⣿⣿⣿⣿⣿⣿⣿⣿⣿⣿⣿⣿⡇⠀⠀⠀⠀⠀⠀⠀⠀⠀⠀⠈⠙⢻⣿⣿⣿⡟⠀⠀⠀⠀⠀⠀⠀⠀⠀⠀⠀⠀⠀⠀⠀⠀</a:t>
            </a:r>
            <a:br/>
            <a:r>
              <a:t>⠀⠀⠀⠀⠀⠀⠀⠀⠀⠀⠀⠀⠀⠀⠀⠀⠀⠀⠀⠀⠀⠀⠀⠉⠙⠛⠻⢿⣿⣿⣿⣿⣿⣿⣿⣿⣿⣿⣿⣿⣿⣿⣿⣿⣿⣿⣿⣿⣿⣿⣿⣿⠉⣿⣿⣿⣿⣷⣦⣤⣤⣀⣀⣀⣀⣀⠀⠀⠀⠀⠛⠿⠛⠛⠀⠀⠀⠀⠀⠀⠀⠀⠀⠀⠀⠀⠀⠀⠀⠀⠀</a:t>
            </a:r>
            <a:br/>
            <a:r>
              <a:t>⠀⠀⠀⠀⠀⠀⠀⠀⠀⠀⠀⠀⠀⠀⠀⠀⠀⠀⠀⠀⠀⠀⠀⠀⠀⠀⠀⠀⠀⠉⠛⠿⣿⠿⣿⣿⣿⣿⣿⣿⣿⣿⣿⣿⣿⣿⣿⣿⣿⣿⣿⣿⠇⠘⣿⣿⣿⣿⣿⣿⣿⣿⣿⣿⣿⣿⣷⣦⣤⣶⣶⣶⠶⠶⠄⠀⠀⠀⠀⠀⠀⠀⠀⠀⠀⠀⠀⠀⠀⠀⠀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⠀⠀⠀⠀⠀⠀⠀⠀⠀⠀⠀⠀⠀⠀⠀⠀⠀⠀⠀⠀⠀⠀⠀⠀⠀⠀⠀⠀⠀⠀⠀⠀⠀⠀⣼⣿⣿⣿⣿⣿⣿⣿⣿⣿⣿⣿⣿⣿⣿⣿⣿⣏⠀⠀⠈⠙⠛⠛⠻⠿⠿⣿⣿⣿⣿⣿⣿⣿⣿⣿⣿⣿⣶⣦⣶⣤⠶⠄⠀⠀⠀⠀⠀⠀⠀⠀⠀⠀⠀⠀⠀</a:t>
            </a:r>
            <a:br/>
            <a:r>
              <a:t>⠀⠀⠀⠀⠀⠀⠀⠀⠀⠀⠀⠀⠀⠀⠀⠀⠀⠀⠀⠀⠀⠀⠀⠀⠀⠀⠀⠀⠀⠀⠀⠀⠀⠀⠸⠟⢿⣿⣿⣿⣿⣿⣿⣿⣿⣿⣿⣿⣿⣿⣿⣿⡇⠀⠀⠀⠀⠀⠀⠀⠀⠀⠀⠉⠙⠋⠉⠁⠈⠉⠉⠉⠉⠀⠀⠀⠀⠀⠀⠀⠀⠀⠀⠀⠀⠀⠀⠀⠀⠀⠀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⠀⠀⠀⠀⠀⠀⠀⠀⠀⠀⠀⠀⠀⠀⠀⠀⠀⠀⠀⠀⠀⠀⠀⠀⠀⠀⠀⠀⠀⠀⠀⠀⠀⠀⠀⠀⠀⠀⣼⣿⣿⣶⣦⣄⡀⠀⠀⠀⠀⠀⠀⠀⠀⠀⠀⠀⠀⠀⠀⠀⠀⠀⠀⠀⠀⠀⠀⠀⠀⠀⠀⠀⠀⠀⠀⠀⠀⠀⠀⠀⠀⠀⠀⠀⠀⠀⠀⠀⠀⠀⠀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⠀⠀⠀⠀⠀⠀⠀⠀⠀⠀⠀⠀⠀⠀⠀⠀⠀⠀⠀⠀⠀⠀⠀⠀⠀⠀⠀⠀⠀⠀⠀⠀⠀⠀⠀⠀⠀⣼⣿⣿⣿⣿⣿⣿⣿⣶⣄⠀⠀⠀⠀⣀⣠⣤⣴⣴⡦⠀⠀⠀⠀⠀⠀⠀⠀⠀⠀⠀⠀⠀⠀⠀⠀⠀⠀⠀⠀⠀⠀⠀⠀⠀⠀⠀⠀⠀⠀⠀⠀⠀⠀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⠀⠀⠀⠀⠀⠀⠀⠀⠀⠀⠀⠀⠀⠀⠀⠀⠀⠀⠀⠀⠀⠀⠀⠀⠀⠀⠀⠀⠀⠀⠀⠀⠀⠀⠀⠀⠘⠿⠿⠿⢻⣿⣿⣿⣿⣿⣿⣿⣿⣿⣿⣿⣿⣿⣿⣿⠀⠀⠀⠀⠀⠀⠀⠀⠀⠀⠀⠀⠀⠀⠀⠀⠀⠀⠀⠀⠀⠀⠀⠀⠀⠀⠀⠀⠀⠀⠀⠀⠀⠀⠀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⠀⠀⠀⠀⠀⠀⠀⠀⠀⠀⠀⠀⠀⠀⠀⠀⠀⠀⡀⠀⠀⠀⠀⠀⠀⠀⠀⠀⠀⠀⠀⠀⠀⠀⠀⠀⠀⣿⣿⣿⣿⣿⣿⣿⣿⣿⣿⣿⣿⣿⣿⣿⣿⢿⠃⠀⠀⠀⠀⠀⠀⠀⠀⠀⠀⠀⠀⠀⠀⠀⠀⠀⠀⠀⠀⠀⠀⠀⠀⠀⠀⠀⠀⠀⠀⠀⠀⠀⠀⠀⠀</a:t>
            </a:r>
            <a:br/>
            <a:r>
              <a:t>⠀⠀⠀⠀⠀⠀⠀⠀⠀⠀⠀⠀⠀⠀⠀⠀⠀⠀⣷⣦⣴⣶⡇⠀⠀⠀⠀⠀⠀⠀⠀⠀⠀⠀⠀⠀⢸⣿⣿⣿⣿⣿⣿⣿⣿⣿⣿⣿⣿⣿⣿⣿⠁⠀⠀⠀⠀⠀⠀⠀⠀⠀⠀⠀⠀⠀⠀⠀⠀⠀⠀⠀⠀⠀⠀⠀⠀⠀⠀⠀⠀⠀⠀⠀⠀⠀⠀⠀⠀⠀⠀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⠀⠀⠀⠀⠀⠀⠀⠀⠀⠀⠀⠀⠀⠀⠀⠀⠀⢸⣿⣿⣿⣿⣿⠀⠀⠀⠀⠀⠀⠀⠀⠀⠀⠀⠀⠀⣸⣿⣿⣿⣿⣿⣿⣿⣿⣿⣿⣿⣿⣿⣿⡇⠀⠀⠀⠀⠀⠀⠀⠀⠀⠀⠀⠀⠀⠀⠀⠀⠀⠀⠀⠀⠀⠀⠀⠀⠀⠀⠀⠀⠀⠀⠀⠀⠀⠀⠀⠀⠀⠀⠀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⠀⠀⠀⠀⠀⠀⠀⠀⠀⠀⠀⠀⠀⠀⠀⠀⠀⣾⣿⣿⣿⣿⣿⣦⠀⠀⠀⠀⠀⠀⠀⠀⠀⠀⠀⢀⣿⣿⣿⣿⣿⣿⣿⣿⣿⣿⣿⣿⣿⣿⣿⣇⡀⠀⠀⠀⠀⠀⠀⠀⠀⠀⠀⠀⠀⠀⠀⠀⠀⠀⠀⠀⠀⠀⠀⠀⠀⠀⠀⠀⠀⠀⠀⠀⠀⠀⠀⠀⠀⠀⠀</a:t>
            </a:r>
            <a:br/>
            <a:r>
              <a:t>⠀⠀⠀⠀⠀⠀⠀⠀⠀⠀⠀⠀⠀⠀⠀⠀⢠⣿⣿⣿⣿⣿⣿⣿⠀⠀⠀⠀⠀⠀⠀⠀⠀⠀⢰⣾⣿⣿⣿⣿⣿⣿⣿⣿⣿⣿⣿⣿⣿⣿⣿⣿⣧⣤⠀⠀⠀⠀⠀⠀⠀⠀⠀⠀⠀⠀⠀⠀⠀⠀⠀⠀⠀⠀⠀⠀⠀⠀⠀⠀⠀⠀⠀⠀⠀⠀⠀⠀⠀⠀⠀</a:t>
            </a:r>
            <a:br/>
            <a:r>
              <a:t>⠀⠀⠀⠀⠀⠀⠀⠀⠀⠀⠀⠀⠀⠀⠀⠀⠈⣿⣿⣿⣿⣿⣿⣿⠀⠀⠀⠀⠀⠀⠀⠀⠀⠀⣿⣿⣿⣿⣿⣿⣿⣿⣿⣿⣿⣿⣿⣿⣿⣿⣿⣿⣿⣿⣆⠀⠀⠀⠀⠀⠀⠀⠀⠀⠀⠀⠀⠀⠀⠀⠀⠀⠀⠀⠀⠀⠀⠀⠀⠀⠀⠀⠀⠀⠀⠀⠀⠀⠀⠀⠀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⠀⠀⠀⠀⠀⠀⠀⠀⠀⠀⠀⠀⠀⠀⠀⠀⠀⢹⣿⣿⣿⣿⣿⣿⠀⠀⠀⠀⠀⠀⠀⠀⠀⣰⣿⣿⣿⣿⣿⣿⣿⣿⣿⣿⣿⣿⣿⣿⣿⣿⣿⣿⣿⣿⣿⣦⡀⠀⠀⠀⠀⠀⠀⠀⠀⠀⠀⠀⠀⠀⠀⠀⠀⠀⠀⠀⠀⠀⠀⠀⠀⠀⠀⠀⠀⠀⠀⠀⠀⠀⠀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⠀⠀⠀⠀⠀⠀⠀⠀⠀⠀⠀⠀⠀⠀⠀⠀⠀⠈⠻⢿⣿⠿⠿⠃⠀⠀⠀⠀⠀⠀⠀⠀⣰⣿⣿⣿⣿⣿⣿⣿⣿⣿⣿⣿⣿⣿⣿⣿⣿⣿⣿⣿⣿⣿⣿⣿⣷⡀⠀⠀⠀⠀⠀⠀⠀⠀⠀⠀⠀⠀⣠⣤⣶⡀⠀⠀⠀⠀⠀⠀⠀⠀⠀⠀⠀⠀⠀⠀⠀⠀⠀</a:t>
            </a:r>
            <a:br/>
            <a:r>
              <a:t>⠀⠀⠀⠀⠀⠀⠀⠀⠀⠀⠀⠀⠀⠰⣦⣰⣶⣶⣶⣶⣷⣦⣄⣠⣄⣀⡀⠀⠀⠀⠀⢰⢻⣿⣿⣿⣿⣿⣿⣿⣿⣿⣿⣿⣿⣿⣿⣿⣿⣿⣿⣿⣿⣿⣿⣿⣿⠇⠀⠀⠀⠀⠀⠀⠀⠀⠀⠀⠀⠀⣿⣿⣿⣷⣆⡀⠀⠀⠀⠀⠀⠀⠀⠀⠀⠀⠀⠀⠀⠀⠀</a:t>
            </a:r>
            <a:br/>
            <a:r>
              <a:t>⠀⠀⠀⠀⠀⠀⠀⠀⠀⠀⠀⠀⠀⠀⠈⠙⠛⠿⠿⠿⣿⣿⣿⣿⣿⣿⣿⣷⣤⣀⠀⢏⣿⣿⣿⣿⣿⣿⣿⣿⣿⣿⣿⣿⣿⣿⣿⣿⣿⣿⣿⣿⣿⣿⣿⣿⣿⠀⠀⠀⠀⠀⠀⠀⠀⠀⠀⠀⢷⣾⣿⣿⣿⣿⣿⡗⠀⠀⠀⠀⠀⠀⠀⠀⠀⠀⠀⠀⠀⠀⠀</a:t>
            </a:r>
            <a:br/>
            <a:r>
              <a:t>⠀⠀⠀⠀⠀⠀⠀⠀⠀⠀⠀⠀⠀⠀⠀⠀⠀⠀⠀⠀⠀⠀⠛⣿⣿⣿⣿⣿⣿⣿⣿⣶⣿⣿⣿⣿⣿⣿⣿⣿⣿⣿⣿⣿⣿⣿⣿⣿⣿⣿⣿⣿⣿⣿⣿⣿⣿⡇⠀⠀⠀⠀⠀⠀⠀⠀⠀⠀⠀⠙⣿⣿⣿⣿⣿⠁⠀⠀⠀⠀⠀⠀⠀⠀⠀⠀⠀⠀⠀⠀⠀</a:t>
            </a:r>
            <a:br/>
            <a:r>
              <a:t>⠀⠀⠀⠀⠀⠀⠀⠀⠀⠀⠀⠀⠀⠀⠀⠀⠀⠀⠀⠀⠀⠀⠀⠈⠉⠙⠻⠿⣿⣿⣿⣿⣿⣿⣿⣿⣿⣿⣿⣿⣿⣿⣿⣿⣿⣿⣿⣿⣿⣿⣿⣿⠉⣿⣿⣿⣿⣷⣦⣤⣤⣀⣀⣀⣀⣀⠀⠀⠀⠀⠛⠻⠛⠛⠁⠀⠀⠀⠀⠀⠀⠀⠀⠀⠀⠀⠀⠀⠀⠀⠀</a:t>
            </a:r>
            <a:br/>
            <a:r>
              <a:t>⠀⠀⠀⠀⠀⠀⠀⠀⠀⠀⠀⠀⠀⠀⠀⠀⠀⠀⠀⠀⠀⠀⠀⠀⠀⠀⠀⠀⠀⠉⠛⠿⣿⢿⣿⣿⣿⣿⣿⣿⣿⣿⣿⣿⣿⣿⣿⣿⣿⣿⣿⣿⠀⠘⣿⣿⣿⣿⣿⣿⣿⣿⣿⣿⣿⣿⣷⣦⣴⣶⣷⣶⠶⠶⠆⠀⠀⠀⠀⠀⠀⠀⠀⠀⠀⠀⠀⠀⠀⠀⠀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⠀⠀⠀⠀⠀⠀⠀⠀⠀⠀⠀⠀⠀⠀⠀⠀⠀⠀⠀⠀⠀⠀⠀⠀⠀⠀⠀⠀⠀⠀⠀⠀⠀⢠⣿⣿⣿⣿⣿⣿⣿⣿⣿⣿⣿⣿⣿⣿⣿⣿⣿⣏⠀⠀⠈⠙⠛⠛⠻⠿⠿⣿⣿⣿⣿⣿⣿⣿⣿⣿⣿⣿⣶⣶⣾⠴⠶⠀⠀⠀⠀⠀⠀⠀⠀⠀⠀⠀⠀⠀⠀</a:t>
            </a:r>
            <a:br/>
            <a:r>
              <a:t>⠀⠀⠀⠀⠀⠀⠀⠀⠀⠀⠀⠀⠀⠀⠀⠀⠀⠀⠀⠀⠀⠀⠀⠀⠀⠀⠀⠀⠀⠀⠀⠀⠀⠸⠟⠻⣿⣿⣿⣿⣿⣿⣿⣿⣿⣿⣿⣿⣿⣿⣿⣿⡇⠀⠀⠀⠀⠀⠀⠀⠀⠀⠀⠉⠙⠋⠉⠀⠈⠉⠉⠉⠁⠀⠀⠀⠀⠀⠀⠀⠀⠀⠀⠀⠀⠀⠀⠀⠀⠀⠀</a:t>
            </a:r>
            <a:br/>
            <a:r>
              <a:t>⠀⠀⠀⠀⠀⠀⠀⠀⠀⠀⠀⠀⠀⠀⠀⠀⠀⠀⠀⠀⠀⠀⠀⠀⠀⠀⠀⠀⠀⠀⠀⠀⠀⠀⠀⠀⡿⣿⣿⣿⣿⣿⣿⣿⣿⣿⣿⣿⣿⣿⣿⣿⡇⠀⠀⠀⠀⠀⠀⠀⠀⠀⠀⠀⠀⠀⠀⠀⠀⠀⠀⠀⠀⠀⠀⠀⠀⠀⠀⠀⠀⠀⠀⠀⠀⠀⠀⠀⠀⠀⠀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⠀⠀⠀⠀⠀⠀⠀⠀⠀⠀⠀⠀⠀⠀⠀⠀⠀⠀⠀⠀⠀⠀⠀⠀⠀⠀⠀⠀⠀⠀⠀⠀⠀⠀⠀⠀⠇⢸⣿⣿⣿⣿⣿⣿⣿⣿⣿⣿⣿⣿⣿⣿⣧⠀⠀⠀⠀⠀⠀⠀⠀⠀⠀⠀⠀⠀⠀⠀⠀⠀⠀⠀⠀⠀⠀⠀⠀⠀⠀⠀⠀⠀⠀⠀⠀⠀⠀⠀⠀⠀⠀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⠀⠀⠀⠀⠀⠀⠀⠀⠀⠀⠀⠀⠀⠀⠀⠀⠀⠀⠀⠀⠀⠀⠀⠀⠀⠀⠀⠀⠀⠀⠀⠀⠀⠀⠀⠀⠀⢀⣾⣿⣷⣶⣤⣄⠀⠀⠀⠀⠀⠀⠀⠀⠀⠀⠀⠀⠀⠀⠀⠀⠀⠀⠀⠀⠀⠀⠀⠀⠀⠀⠀⠀⠀⠀⠀⠀⠀⠀⠀⠀⠀⠀⠀⠀⠀⠀⠀⠀⠀⠀⠀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⠀⠀⠀⠀⠀⠀⠀⠀⠀⠀⠀⠀⠀⠀⠀⠀⠀⠀⠀⠀⠀⠀⠀⠀⠀⠀⠀⠀⠀⠀⠀⠀⠀⠀⠀⠀⢀⣾⣿⣿⣿⣿⣿⣿⣿⣦⣀⠀⠀⠀⠀⣀⣤⣤⣴⣶⣶⠀⠀⠀⠀⠀⠀⠀⠀⠀⠀⠀⠀⠀⠀⠀⠀⠀⠀⠀⠀⠀⠀⠀⠀⠀⠀⠀⠀⠀⠀⠀⠀⠀⠀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⠀⠀⠀⠀⠀⠀⠀⠀⠀⠀⠀⠀⠀⠀⠀⠀⠀⠀⠀⠀⠀⠀⠀⠀⠀⠀⠀⠀⠀⠀⠀⠀⠀⠀⠀⠀⠻⠿⠿⠿⢻⣿⣿⣿⣿⣿⣿⣿⣿⣿⣿⣿⣿⣿⣿⣿⠀⠀⠀⠀⠀⠀⠀⠀⠀⠀⠀⠀⠀⠀⠀⠀⠀⠀⠀⠀⠀⠀⠀⠀⠀⠀⠀⠀⠀⠀⠀⠀⠀⠀⠀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⠀⠀⠀⠀⠀⠀⠀⠀⠀⠀⠀⠀⠀⠀⠀⠀⠀⠀⢀⣀⣀⠀⠀⠀⠀⠀⠀⠀⠀⠀⠀⠀⠀⠀⠀⠀⠀⣿⣿⣿⣿⣿⣿⣿⣿⣿⣿⣿⣿⣿⣿⣿⣿⢿⠃⠀⠀⠀⠀⠀⠀⠀⠀⠀⠀⠀⠀⠀⠀⠀⠀⠀⠀⠀⠀⠀⠀⠀⠀⠀⠀⠀⠀⠀⠀⠀⠀⠀⠀⠀⠀</a:t>
            </a:r>
            <a:br/>
            <a:r>
              <a:t>⠀⠀⠀⠀⠀⠀⠀⠀⠀⠀⠀⠀⠀⠀⠀⠀⠀⠀⣾⣿⣿⣷⡆⠀⠀⠀⠀⠀⠀⠀⠀⠀⠀⠀⠀⠀⢰⣿⣿⣿⣿⣿⣿⣿⣿⣿⣿⣿⣿⣿⣿⣿⠁⠀⠀⠀⠀⠀⠀⠀⠀⠀⠀⠀⠀⠀⠀⠀⠀⠀⠀⠀⠀⠀⠀⠀⠀⠀⠀⠀⠀⠀⠀⠀⠀⠀⠀⠀⠀⠀⠀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⠀⠀⠀⠀⠀⠀⠀⠀⠀⠀⠀⠀⠀⠀⠀⠀⠀⢠⣿⣿⣿⣿⣿⣄⠀⠀⠀⠀⠀⠀⠀⠀⠀⠀⠀⠀⣼⣿⣿⣿⣿⣿⣿⣿⣿⣿⣿⣿⣿⣿⣿⣿⠀⠀⠀⠀⠀⠀⠀⠀⠀⠀⠀⠀⠀⠀⠀⠀⠀⠀⠀⠀⠀⠀⠀⠀⠀⠀⠀⠀⠀⠀⠀⠀⠀⠀⠀⠀⠀⠀⠀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⠀⠀⠀⠀⠀⠀⠀⠀⠀⠀⠀⠀⠀⠀⠀⠀⠀⣾⣿⣿⣿⣿⣿⣿⠀⠀⠀⠀⠀⠀⠀⠀⠀⠀⠀⢀⣿⣿⣿⣿⣿⣿⣿⣿⣿⣿⣿⣿⣿⣿⣿⣿⡀⠀⠀⠀⠀⠀⠀⠀⠀⠀⠀⠀⠀⠀⠀⠀⠀⠀⠀⠀⠀⠀⠀⠀⠀⠀⠀⠀⠀⠀⠀⠀⠀⠀⠀⠀⠀⠀⠀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⠀⠀⠀⠀⠀⠀⠀⠀⠀⠀⠀⠀⠀⠀⠀⠀⠀⣿⣿⣿⣿⣿⣿⣿⠀⠀⠀⠀⠀⠀⠀⠀⠀⠀⣴⣾⣿⣿⣿⣿⣿⣿⣿⣿⣿⣿⣿⣿⣿⣿⣿⣿⣧⣤⠀⠀⠀⠀⠀⠀⠀⠀⠀⠀⠀⠀⠀⠀⠀⠀⠀⠀⠀⠀⠀⠀⠀⠀⠀⠀⠀⠀⠀⠀⠀⠀⠀⠀⠀⠀⠀</a:t>
            </a:r>
            <a:br/>
            <a:r>
              <a:t>⠀⠀⠀⠀⠀⠀⠀⠀⠀⠀⠀⠀⠀⠀⠀⠀⠀⣿⣿⣿⣿⣿⣿⣿⠀⠀⠀⠀⠀⠀⠀⠀⠀⠀⣿⣿⣿⣿⣿⣿⣿⣿⣿⣿⣿⣿⣿⣿⣿⣿⣿⣿⣿⣿⣆⠀⠀⠀⠀⠀⠀⠀⠀⠀⠀⠀⠀⠀⠀⠀⠀⠀⠀⠀⠀⠀⠀⠀⠀⠀⠀⠀⠀⠀⠀⠀⠀⠀⠀⠀⠀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⠀⠀⠀⠀⠀⠀⠀⠀⠀⠀⠀⠀⠀⠀⠀⠀⠀⢹⣿⣿⣿⣿⣿⣿⠀⠀⠀⠀⠀⠀⠀⠀⠀⣰⣿⣿⣿⣿⣿⣿⣿⣿⣿⣿⣿⣿⣿⣿⣿⣿⣿⣿⣿⣿⣿⣦⡀⠀⠀⠀⠀⠀⠀⠀⠀⠀⠀⠀⠀⠀⠀⠀⢀⠀⠀⠀⠀⠀⠀⠀⠀⠀⠀⠀⠀⠀⠀⠀⠀⠀⠀</a:t>
            </a:r>
            <a:br/>
            <a:r>
              <a:t>⠀⠀⠀⠀⠀⠀⠀⠀⠀⠀⠀⠀⠀⠀⠀⠀⠀⠀⠙⠿⣿⠿⠛⠁⠀⠀⠀⠀⠀⠀⠀⠀⣰⣿⣿⣿⣿⣿⣿⣿⣿⣿⣿⣿⣿⣿⣿⣿⣿⣿⣿⣿⣿⣿⣿⣿⣷⡀⠀⠀⠀⠀⠀⠀⠀⠀⠀⠀⠀⠀⣼⣿⣿⣇⠀⠀⠀⠀⠀⠀⠀⠀⠀⠀⠀⠀⠀⠀⠀⠀⠀</a:t>
            </a:r>
            <a:br/>
            <a:r>
              <a:t>⠀⠀⠀⠀⠀⠀⠀⠀⠀⠀⠀⠀⠀⠰⢷⣼⣶⣿⣷⣶⣿⣶⣤⣠⣤⣠⣀⠀⠀⠀⠀⢰⢻⣿⣿⣿⣿⣿⣿⣿⣿⣿⣿⣿⣿⣿⣿⣿⣿⣿⣿⣿⣿⣿⣿⣿⣿⠇⠀⠀⠀⠀⠀⠀⠀⠀⠀⠀⡀⠐⣿⣿⣿⣿⣷⣄⠀⠀⠀⠀⠀⠀⠀⠀⠀⠀⠀⠀⠀⠀⠀</a:t>
            </a:r>
            <a:br/>
            <a:r>
              <a:t>⠀⠀⠀⠀⠀⠀⠀⠀⠀⠀⠀⠀⠀⠀⠀⠉⠙⠛⠿⠿⠿⠿⣿⣿⣿⣿⣿⣷⣦⣀⠀⠃⣿⣿⣿⣿⣿⣿⣿⣿⣿⣿⣿⣿⣿⣿⣿⣿⣿⣿⣿⣿⣿⣿⣿⣿⣿⠀⠀⠀⠀⠀⠀⠀⠀⠀⠀⠀⠻⣾⣿⣿⣿⣿⣿⡟⠀⠀⠀⠀⠀⠀⠀⠀⠀⠀⠀⠀⠀⠀⠀</a:t>
            </a:r>
            <a:br/>
            <a:r>
              <a:t>⠀⠀⠀⠀⠀⠀⠀⠀⠀⠀⠀⠀⠀⠀⠀⠀⠀⠀⠀⠀⠀⠀⠙⣿⣿⣿⣿⣿⣿⣿⣿⣾⣿⣿⣿⣿⣿⣿⣿⣿⣿⣿⣿⣿⣿⣿⣿⣿⣿⣿⣿⣿⣿⣿⣿⣿⣿⡇⠀⠀⠀⠀⠀⠀⠀⠀⠀⠀⠀⠘⣿⣿⣿⣿⣿⠃⠀⠀⠀⠀⠀⠀⠀⠀⠀⠀⠀⠀⠀⠀⠀</a:t>
            </a:r>
            <a:br/>
            <a:r>
              <a:t>⠀⠀⠀⠀⠀⠀⠀⠀⠀⠀⠀⠀⠀⠀⠀⠀⠀⠀⠀⠀⠀⠀⠀⠀⠉⠙⠛⠿⣿⣿⣿⣿⣿⣿⣿⣿⣿⣿⣿⣿⣿⣿⣿⣿⣿⣿⣿⣿⣿⣿⣿⣿⠉⣿⣿⣿⣿⣷⣦⣤⣤⣀⣀⣀⣀⣀⠀⠀⠀⠀⠙⠋⠉⠛⠁⠀⠀⠀⠀⠀⠀⠀⠀⠀⠀⠀⠀⠀⠀⠀⠀</a:t>
            </a:r>
            <a:br/>
            <a:r>
              <a:t>⠀⠀⠀⠀⠀⠀⠀⠀⠀⠀⠀⠀⠀⠀⠀⠀⠀⠀⠀⠀⠀⠀⠀⠀⠀⠀⠀⠀⠀⠉⠻⢿⡿⢿⣿⣿⣿⣿⣿⣿⣿⣿⣿⣿⣿⣿⣿⣿⣿⣿⣿⣿⠆⠘⣿⣿⣿⣿⣿⣿⣿⣿⣿⣿⣿⣿⣷⣦⣴⣶⣷⣷⠶⠶⠆⠀⠀⠀⠀⠀⠀⠀⠀⠀⠀⠀⠀⠀⠀⠀⠀</a:t>
            </a:r>
            <a:br/>
            <a:r>
              <a:t>⠀⠀⠀⠀⠀⠀⠀⠀⠀⠀⠀⠀⠀⠀⠀⠀⠀⠀⠀⠀⠀⠀⠀⠀⠀⠀⠀⠀⠀⠀⠀⠀⠀⣾⣾⣿⣿⣿⣿⣿⣿⣿⣿⣿⣿⣿⣿⣿⣿⣿⣿⣏⠀⠀⠈⠛⠛⠛⠻⠿⠿⣿⣿⣿⣿⣿⣿⣿⣿⣿⣿⣿⣶⣶⣾⠴⠶⠀⠀⠀⠀⠀⠀⠀⠀⠀⠀⠀⠀⠀⠀</a:t>
            </a:r>
            <a:br/>
            <a:r>
              <a:t>⠀⠀⠀⠀⠀⠀⠀⠀⠀⠀⠀⠀⠀⠀⠀⠀⠀⠀⠀⠀⠀⠀⠀⠀⠀⠀⠀⠀⠀⠀⠀⠀⠀⠸⠟⢻⣿⠹⣿⣿⣿⣿⣿⣿⣿⣿⣿⣿⣿⣿⣿⣿⡇⠀⠀⠀⠀⠀⠀⠀⠀⠀⠀⠉⠙⠋⠉⠀⠈⠉⠉⠉⠁⠀⠀⠀⠀⠀⠀⠀⠀⠀⠀⠀⠀⠀⠀⠀⠀⠀⠀</a:t>
            </a:r>
            <a:br/>
            <a:r>
              <a:t>⠀⠀⠀⠀⠀⠀⠀⠀⠀⠀⠀⠀⠀⠀⠀⠀⠀⠀⠀⠀⠀⠀⠀⠀⠀⠀⠀⠀⠀⠀⠀⠀⠀⠀⠀⠈⣿⡷⣿⣿⣿⣿⣿⣿⣿⣿⣿⣿⣿⣿⣿⣿⡇⠀⠀⠀⠀⠀⠀⠀⠀⠀⠀⠀⠀⠀⠀⠀⠀⠀⠀⠀⠀⠀⠀⠀⠀⠀⠀⠀⠀⠀⠀⠀⠀⠀⠀⠀⠀⠀⠀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⠀⠀⠀⠀⠀⠀⠀⠀⠀⠀⠀⠀⠀⠀⠀⠀⠀⠀⠀⠀⠀⠀⠀⠀⠀⠀⠀⠀⠀⠀⠀⠀⠀⠀⠀⠀⠃⢱⣿⣿⣿⣿⣿⣿⣿⣿⣿⣿⣿⣿⣿⣿⣧⠀⠀⠀⠀⠀⠀⠀⠀⠀⠀⠀⠀⠀⠀⠀⠀⠀⠀⠀⠀⠀⠀⠀⠀⠀⠀⠀⠀⠀⠀⠀⠀⠀⠀⠀⠀⠀⠀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⠀⠀⠀⠀⠀⠀⠀⠀⠀⠀⠀⠀⠀⠀⠀⠀⠀⠀⠀⠀⠀⠀⠀⠀⠀⠀⠀⠀⠀⠀⠀⠀⠀⠀⠀⠀⠀⣰⣿⣿⣶⣦⣤⡀⠀⠀⠀⠀⠀⠀⠀⠀⠀⠀⠀⠀⠀⠀⠀⠀⠀⠀⠀⠀⠀⠀⠀⠀⠀⠀⠀⠀⠀⠀⠀⠀⠀⠀⠀⠀⠀⠀⠀⠀⠀⠀⠀⠀⠀⠀⠀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⠀⠀⠀⠀⠀⠀⠀⠀⠀⠀⠀⠀⠀⠀⠀⠀⠀⠀⠀⠀⠀⠀⠀⠀⠀⠀⠀⠀⠀⠀⠀⠀⠀⠀⠀⠀⢠⣿⣿⣿⣿⣿⣿⣿⣷⣤⡀⢀⠀⠀⢀⣀⣤⣤⣶⣶⣶⠀⠀⠀⠀⠀⠀⠀⠀⠀⠀⠀⠀⠀⠀⠀⠀⠀⠀⠀⠀⠀⠀⠀⠀⠀⠀⠀⠀⠀⠀⠀⠀⠀⠀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⠀⠀⠀⠀⠀⠀⠀⠀⠀⠀⠀⠀⠀⠀⠀⠀⠀⠀⠀⠀⠀⠀⠀⠀⠀⠀⠀⠀⠀⠀⠀⠀⠀⠀⠀⠀⠿⠿⠿⠿⣿⣿⣿⣿⣿⣿⣿⣿⣿⣿⣿⣿⣿⣿⣿⣿⠁⠀⠀⠀⠀⠀⠀⠀⠀⠀⠀⠀⠀⠀⠀⠀⠀⠀⠀⠀⠀⠀⠀⠀⠀⠀⠀⠀⠀⠀⠀⠀⠀⠀⠀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⠀⠀⠀⠀⠀⠀⠀⠀⠀⠀⠀⠀⠀⠀⠀⠀⠀⠀⠀⢀⣤⡄⠀⠀⠀⠀⠀⠀⠀⠀⠀⠀⠀⠀⠀⠀⠀⣸⣿⣿⣿⣿⣿⣿⣿⣿⣿⣿⣿⣿⣿⣿⣿⣿⣿⠁⠀⠀⠀⠀⠀⠀⠀⠀⠀⠀⠀⠀⠀⠀⠀⠀⠀⠀⠀⠀⠀⠀⠀⠀⠀⠀⠀⠀⠀⠀⠀⠀⠀⠀⠀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⠀⠀⠀⠀⠀⠀⠀⠀⠀⠀⠀⠀⠀⠀⠀⠀⠀⠀⠀⣾⣿⣿⠀⠀⠀⠀⠀⠀⠀⠀⠀⠀⠀⠀⠀⠀⠀⣿⣿⣿⣿⣿⣿⣿⣿⣿⣿⣿⣿⣿⣿⣿⣿⢿⠃⠀⠀⠀⠀⠀⠀⠀⠀⠀⠀⠀⠀⠀⠀⠀⠀⠀⠀⠀⠀⠀⠀⠀⠀⠀⠀⠀⠀⠀⠀⠀⠀⠀⠀⠀⠀</a:t>
            </a:r>
            <a:br/>
            <a:r>
              <a:t>⠀⠀⠀⠀⠀⠀⠀⠀⠀⠀⠀⠀⠀⠀⠀⠀⠀⠀⣴⣿⣿⣿⣀⣶⣆⠀⠀⠀⠀⠀⠀⠀⠀⠀⠀⠀⢠⣿⣿⣿⣿⣿⣿⣿⣿⣿⣿⣿⣿⣿⣿⣿⡇⠀⠀⠀⠀⠀⠀⠀⠀⠀⠀⠀⠀⠀⠀⠀⠀⠀⠀⠀⠀⠀⠀⠀⠀⠀⠀⠀⠀⠀⠀⠀⠀⠀⠀⠀⠀⠀⠀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⠀⠀⠀⠀⠀⠀⠀⠀⠀⠀⠀⠀⠀⠀⠀⠀⠀⠀⣿⣿⣿⣿⣿⣿⣿⠀⠀⠀⠀⠀⠀⠀⠀⠀⠀⠀⣼⣿⣿⣿⣿⣿⣿⣿⣿⣿⣿⣿⣿⣿⣿⣿⡇⠀⠀⠀⠀⠀⠀⠀⠀⠀⠀⠀⠀⠀⠀⠀⠀⠀⠀⠀⠀⠀⠀⠀⠀⠀⠀⠀⠀⠀⠀⠀⠀⠀⠀⠀⠀⠀⠀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⠀⠀⠀⠀⠀⠀⠀⠀⠀⠀⠀⠀⠀⠀⠀⠀⠀⢸⣿⣿⣿⣿⣿⣿⣿⠀⠀⠀⠀⠀⠀⠀⠀⠀⠀⢀⣿⣿⣿⣿⣿⣿⣿⣿⣿⣿⣿⣿⣿⣿⣿⣿⡃⠀⠀⠀⠀⠀⠀⠀⠀⠀⠀⠀⠀⠀⠀⠀⠀⠀⠀⠀⠀⠀⠀⠀⠀⠀⠀⠀⠀⠀⠀⠀⠀⠀⠀⠀⠀⠀⠀</a:t>
            </a:r>
            <a:br/>
            <a:r>
              <a:t>⠀⠀⠀⠀⠀⠀⠀⠀⠀⠀⠀⠀⠀⠀⠀⠀⠀⢸⣿⣿⣿⣿⣿⣿⣿⠀⠀⠀⠀⠀⠀⠀⠀⠀⣶⣾⣿⣿⣿⣿⣿⣿⣿⣿⣿⣿⣿⣿⣿⣿⣿⣿⣧⣤⡄⠀⠀⠀⠀⠀⠀⠀⠀⠀⠀⠀⠀⠀⠀⠀⠀⠀⠀⠀⠀⠀⠀⠀⠀⠀⠀⠀⠀⠀⠀⠀⠀⠀⠀⠀⠀</a:t>
            </a:r>
            <a:br/>
            <a:r>
              <a:t>⠀⠀⠀⠀⠀⠀⠀⠀⠀⠀⠀⠀⠀⠀⠀⠀⠀⠸⣿⣿⣿⣿⣿⣿⣿⠀⠀⠀⠀⠀⠀⠀⠀⠠⣿⣿⣿⣿⣿⣿⣿⣿⣿⣿⣿⣿⣿⣿⣿⣿⣿⣿⣿⣿⣇⠀⠀⠀⠀⠀⠀⠀⠀⠀⠀⠀⠀⠀⠀⠀⣤⣠⣦⠀⠀⠀⠀⠀⠀⠀⠀⠀⠀⠀⠀⠀⠀⠀⠀⠀⠀</a:t>
            </a:r>
            <a:br/>
            <a:r>
              <a:t>⠀⠀⠀⠀⠀⠀⠀⠀⠀⠀⠀⠀⠀⠀⠀⠀⠀⠀⢻⣿⣿⣿⣿⡿⠉⠀⠀⠀⠀⠀⠀⠀⠀⣠⣿⣿⣿⣿⣿⣿⣿⣿⣿⣿⣿⣿⣿⣿⣿⣿⣿⣿⣿⣿⣿⣦⠀⠀⠀⠀⠀⠀⠀⠀⠀⠀⠀⠀⠀⢰⣿⣿⣿⣄⡀⠀⠀⠀⠀⠀⠀⠀⠀⠀⠀⠀⠀⠀⠀⠀⠀</a:t>
            </a:r>
            <a:br/>
            <a:r>
              <a:t>⠀⠀⠀⠀⠀⠀⠀⠀⠀⠀⠀⠀⠀⠀⢀⠀⡀⣀⣀⣙⣿⡟⠉⠀⠀⠀⠀⠀⠀⠀⠀⠀⣰⣿⣿⣿⣿⣿⣿⣿⣿⣿⣿⣿⣿⣿⣿⣿⣿⣿⣿⣿⣿⣿⣿⣿⣷⡀⠀⠀⠀⠀⠀⠀⠀⠀⠀⠀⠀⢸⣿⣿⣿⣿⣿⡄⠀⠀⠀⠀⠀⠀⠀⠀⠀⠀⠀⠀⠀⠀⠀</a:t>
            </a:r>
            <a:br/>
            <a:r>
              <a:t>⠀⠀⠀⠀⠀⠀⠀⠀⠀⠀⠀⠀⠀⠀⠛⢷⣿⣿⣿⣿⣿⣿⣷⣦⣶⣦⣦⣀⠀⠀⠀⢰⢻⣿⣿⣿⣿⣿⣿⣿⣿⣿⣿⣿⣿⣿⣿⣿⣿⣿⣿⣿⣿⣿⣿⣿⣿⠇⠀⠀⠀⠀⠀⠀⠀⠀⠀⠀⣶⣿⣿⣿⣿⣿⣿⡇⠀⠀⠀⠀⠀⠀⠀⠀⠀⠀⠀⠀⠀⠀⠀</a:t>
            </a:r>
            <a:br/>
            <a:r>
              <a:t>⠀⠀⠀⠀⠀⠀⠀⠀⠀⠀⠀⠀⠀⠀⠀⠀⠀⠉⠙⠛⠛⠛⣿⣿⣿⣿⣿⣿⣷⣄⠀⢆⣿⣿⣿⣿⣿⣿⣿⣿⣿⣿⣿⣿⣿⣿⣿⣿⣿⣿⣿⣿⣿⣿⣿⣿⣿⠀⠀⠀⠀⠀⠀⠀⠀⠀⠀⠀⠘⣿⣿⣿⣿⣿⣿⠃⠀⠀⠀⠀⠀⠀⠀⠀⠀⠀⠀⠀⠀⠀⠀</a:t>
            </a:r>
            <a:br/>
            <a:r>
              <a:t>⠀⠀⠀⠀⠀⠀⠀⠀⠀⠀⠀⠀⠀⠀⠀⠀⠀⠀⠀⠀⠀⠀⠈⠿⣿⣿⣿⣿⣿⣿⣿⣾⣿⣿⣿⣿⣿⣿⣿⣿⣿⣿⣿⣿⣿⣿⣿⣿⣿⣿⣿⣿⣿⣿⣿⣿⣿⡄⠀⠀⠀⠀⠀⠀⠀⠀⠀⠀⠀⠺⠿⠟⠻⡿⠃⠀⠀⠀⠀⠀⠀⠀⠀⠀⠀⠀⠀⠀⠀⠀⠀</a:t>
            </a:r>
            <a:br/>
            <a:r>
              <a:t>⠀⠀⠀⠀⠀⠀⠀⠀⠀⠀⠀⠀⠀⠀⠀⠀⠀⠀⠀⠀⠀⠀⠀⠀⠀⠉⠛⠿⣿⣿⣿⣿⣿⣿⣿⣿⣿⣿⣿⣿⣿⣿⣿⣿⣿⣿⣿⣿⣿⣿⣿⣿⠙⣿⣿⣿⣿⣷⣦⣤⣤⣤⣤⣤⣤⣄⠀⠀⢀⣀⣀⣀⣀⣀⠀⠀⠀⠀⠀⠀⠀⠀⠀⠀⠀⠀⠀⠀⠀⠀⠀</a:t>
            </a:r>
            <a:br/>
            <a:r>
              <a:t>⠀⠀⠀⠀⠀⠀⠀⠀⠀⠀⠀⠀⠀⠀⠀⠀⠀⠀⠀⠀⠀⠀⠀⠀⠀⠀⠀⠀⠈⠙⠿⣿⡿⠟⣿⣿⣿⣿⣿⣿⣿⣿⣿⣿⣿⣿⣿⣿⣿⣿⣿⣿⡤⠹⣿⣿⣿⣿⣿⣿⣿⣿⣿⣿⣿⣿⣿⣿⣿⣿⣿⣿⣉⣉⣤⣠⣄⠀⠀⠀⠀⠀⠀⠀⠀⠀⠀⠀⠀⠀⠀</a:t>
            </a:r>
            <a:br/>
            <a:r>
              <a:t>⠀⠀⠀⠀⠀⠀⠀⠀⠀⠀⠀⠀⠀⠀⠀⠀⠀⠀⠀⠀⠀⠀⠀⠀⠀⠀⠀⠀⠀⠀⠀⠀⠀⣶⣿⣿⣿⣿⣿⣿⣿⣿⣿⣿⣿⣿⣿⣿⣿⣿⣿⣟⠁⠀⠈⠛⠛⠛⠛⠻⠿⠿⣿⣿⣿⣿⣿⠿⢿⣿⡿⠿⠟⠛⠋⠉⠁⠀⠀⠀⠀⠀⠀⠀⠀⠀⠀⠀⠀⠀⠀</a:t>
            </a:r>
            <a:br/>
            <a:r>
              <a:t>⠀⠀⠀⠀⠀⠀⠀⠀⠀⠀⠀⠀⠀⠀⠀⠀⠀⠀⠀⠀⠀⠀⠀⠀⠀⠀⠀⠀⠀⠀⠀⠀⠀⠿⠛⣿⡏⢿⣿⣿⣿⣿⣿⣿⣿⣿⣿⣿⣿⣿⣿⣿⡇⠀⠀⠀⠀⠀⠀⠀⠀⠀⠀⠀⠉⠁⠀⠀⠀⠀⠀⠀⠀⠀⠀⠀⠀⠀⠀⠀⠀⠀⠀⠀⠀⠀⠀⠀⠀⠀⠀</a:t>
            </a:r>
            <a:br/>
            <a:r>
              <a:t>⠀⠀⠀⠀⠀⠀⠀⠀⠀⠀⠀⠀⠀⠀⠀⠀⠀⠀⠀⠀⠀⠀⠀⠀⠀⠀⠀⠀⠀⠀⠀⠀⠀⠀⠀⢸⡟⠸⣿⣿⣿⣿⣿⣿⣿⣿⣿⣿⣿⣿⣿⣿⡇⠀⠀⠀⠀⠀⠀⠀⠀⠀⠀⠀⠀⠀⠀⠀⠀⠀⠀⠀⠀⠀⠀⠀⠀⠀⠀⠀⠀⠀⠀⠀⠀⠀⠀⠀⠀⠀⠀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⠀⠀⠀⠀⠀⠀⠀⠀⠀⠀⠀⠀⠀⠀⠀⠀⠀⠀⠀⠀⠀⠀⠀⠀⠀⠀⠀⠀⠀⠀⠀⠀⠀⠀⠀⠸⠀⢰⣿⣿⣿⣿⣿⣿⣿⣿⣿⣿⣿⣿⣿⣿⣧⠀⠀⠀⠀⠀⠀⠀⠀⠀⠀⠀⠀⠀⠀⠀⠀⠀⠀⠀⠀⠀⠀⠀⠀⠀⠀⠀⠀⠀⠀⠀⠀⠀⠀⠀⠀⠀⠀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⠀⠀⠀⠀⠀⠀⠀⠀⠀⠀⠀⠀⠀⠀⠀⠀⠀⠀⠀⠀⠀⠀⠀⠀⠀⠀⠀⠀⠀⠀⠀⠀⠀⠀⠀⠀⠀⣰⣿⣷⣶⣤⣄⡀⠀⠀⠀⠀⠀⠀⠀⠀⠀⠀⠀⠀⠀⠀⠀⠀⠀⠀⠀⠀⠀⠀⠀⠀⠀⠀⠀⠀⠀⠀⠀⠀⠀⠀⠀⠀⠀⠀⠀⠀⠀⠀⠀⠀⠀⠀⠀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⠀⠀⠀⠀⠀⠀⠀⠀⠀⠀⠀⠀⠀⠀⠀⠀⠀⠀⠀⠀⠀⠀⠀⠀⠀⠀⠀⠀⠀⠀⠀⠀⠀⠀⠀⠀⣰⣿⣿⣿⣿⣿⣿⣿⣶⣄⡀⢀⠀⠀⢀⣠⣤⣴⣶⣶⣶⠀⠀⠀⠀⠀⠀⠀⠀⠀⠀⠀⠀⠀⠀⠀⠀⠀⠀⠀⠀⠀⠀⠀⠀⠀⠀⠀⠀⠀⠀⠀⠀⠀⠀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⠀⠀⠀⠀⠀⠀⠀⠀⠀⠀⠀⠀⠀⠀⠀⠀⠀⠀⠀⠀⠀⠀⠀⠀⠀⠀⠀⠀⠀⠀⠀⠀⠀⠀⠀⠘⠿⠿⠿⢿⣿⣿⣿⣿⣿⣿⣿⣿⣿⣿⣿⣿⣿⣿⣿⣿⠁⠀⠀⠀⠀⠀⠀⠀⠀⠀⠀⠀⠀⠀⠀⠀⠀⠀⠀⠀⠀⠀⠀⠀⠀⠀⠀⠀⠀⠀⠀⠀⠀⠀⠀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⠀⠀⠀⠀⠀⠀⠀⠀⠀⠀⠀⠀⠀⠀⠀⠀⠀⠀⠀⠀⠀⠀⠀⠀⠀⠀⠀⠀⠀⠀⠀⠀⠀⠀⠀⠀⠀⠀⠀⣰⣿⣿⣿⣿⣿⣿⣿⣿⣿⣿⣿⣿⣿⣿⢿⠟⠀⠀⠀⠀⠀⠀⠀⠀⠀⠀⠀⠀⠀⠀⠀⠀⠀⠀⠀⠀⠀⠀⠀⠀⠀⠀⠀⠀⠀⠀⠀⠀⠀⠀⠀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⠀⠀⠀⠀⠀⠀⠀⠀⠀⠀⠀⠀⠀⠀⠀⠀⠀⠀⠀⠀⢠⣄⠀⠀⠀⠀⠀⠀⠀⠀⠀⠀⠀⠀⠀⠀⠀⢠⣿⣿⣿⣿⣿⣿⣿⣿⣿⣿⣿⣿⣿⣿⣿⣿⣿⠆⠀⠀⠀⠀⠀⠀⠀⠀⠀⠀⠀⠀⠀⠀⠀⠀⠀⠀⠀⠀⠀⠀⠀⠀⠀⠀⠀⠀⠀⠀⠀⠀⠀⠀⠀</a:t>
            </a:r>
            <a:br/>
            <a:r>
              <a:t>⠀⠀⠀⠀⠀⠀⠀⠀⠀⠀⠀⠀⠀⠀⠀⠀⠀⠀⠀⢀⣿⣿⠀⠀⠀⠀⠀⠀⠀⠀⠀⠀⠀⠀⠀⠀⠀⣼⣿⣿⣿⣿⣿⣿⣿⣿⣿⣿⣿⣿⣿⣿⣿⣿⡿⠀⠀⠀⠀⠀⠀⠀⠀⠀⠀⠀⠀⠀⠀⠀⠀⠀⠀⠀⠀⠀⠀⠀⠀⠀⠀⠀⠀⠀⠀⠀⠀⠀⠀⠀⠀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⠀⠀⠀⠀⠀⠀⠀⠀⠀⠀⠀⠀⠀⠀⠀⠀⠀⠀⠀⣸⣿⣿⠀⠀⣄⠀⠀⠀⠀⠀⠀⠀⠀⠀⠀⠀⠀⣿⣿⣿⣿⣿⣿⣿⣿⣿⣿⣿⣿⣿⣿⣿⣿⠿⠁⠀⠀⠀⠀⠀⠀⠀⠀⠀⠀⠀⠀⠀⠀⠀⠀⠀⠀⠀⠀⠀⠀⠀⠀⠀⠀⠀⠀⠀⠀⠀⠀⠀⠀⠀⠀</a:t>
            </a:r>
            <a:br/>
            <a:r>
              <a:t>⠀⠀⠀⠀⠀⠀⠀⠀⠀⠀⠀⠀⠀⠀⠀⠀⠀⠀⢰⣿⣿⣿⣀⡀⣿⡆⠀⠀⠀⠀⠀⠀⠀⠀⠀⠀⢠⣿⣿⣿⣿⣿⣿⣿⣿⣿⣿⣿⣿⣿⣿⣿⡇⠀⠀⠀⠀⠀⠀⠀⠀⠀⠀⠀⠀⠀⠀⠀⠀⠀⠀⠀⠀⠀⠀⠀⠀⠀⠀⠀⠀⠀⠀⠀⠀⠀⠀⠀⠀⠀⠀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⠀⠀⠀⠀⠀⠀⠀⠀⠀⠀⠀⠀⠀⠀⠀⠀⠀⢀⣼⣿⣿⣿⣿⣧⣿⡇⠀⠀⠀⠀⠀⠀⠀⠀⠀⠀⣼⣿⣿⣿⣿⣿⣿⣿⣿⣿⣿⣿⣿⣿⣿⣿⡇⠀⠀⠀⠀⠀⠀⠀⠀⠀⠀⠀⠀⠀⠀⠀⠀⠀⠀⠀⠀⠀⠀⠀⠀⠀⠀⠀⠀⠀⠀⠀⠀⠀⠀⠀⠀⠀⠀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⠀⠀⠀⠀⠀⠀⠀⠀⠀⠀⠀⠀⠀⠀⠀⠀⠀⠈⣿⣿⣿⣿⣿⣿⣿⡷⠀⠀⠀⠀⠀⠀⠀⠀⠀⢀⣿⣿⣿⣿⣿⣿⣿⣿⣿⣿⣿⣿⣿⣿⣿⣿⡇⠀⠀⠀⠀⠀⠀⠀⠀⠀⠀⠀⠀⠀⠀⠀⠀⠀⠀⠀⠀⠀⠀⠀⠀⠀⠀⠀⠀⠀⠀⠀⠀⠀⠀⠀⠀⠀⠀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⠀⠀⠀⠀⠀⠀⠀⠀⠀⠀⠀⠀⠀⠀⠀⠀⠀⠀⣸⣿⣿⣿⣿⣿⣿⣇⠀⠀⠀⠀⠀⠀⠀⠀⣶⣾⣿⣿⣿⣿⣿⣿⣿⣿⣿⣿⣿⣿⣿⣿⣿⣿⣧⣠⣤⠀⠀⠀⠀⠀⠀⠀⠀⠀⠀⠀⠀⠀⠀⢀⡄⢀⡀⠀⠀⠀⠀⠀⠀⠀⠀⠀⠀⠀⠀⠀⠀⠀⠀⠀⠀</a:t>
            </a:r>
            <a:br/>
            <a:r>
              <a:t>⠀⠀⠀⠀⠀⠀⠀⠀⠀⠀⠀⠀⠀⠀⠀⠀⠀⠀⢻⣿⣿⣿⣿⣿⣿⠟⠀⠀⠀⠀⠀⠀⠀⢠⣿⣿⣿⣿⣿⣿⣿⣿⣿⣿⣿⣿⣿⣿⣿⣿⣿⣿⣿⣿⣏⠀⠀⠀⠀⠀⠀⠀⠀⠀⠀⠀⠀⠀⠀⢾⣷⣿⣇⠀⠀⠀⠀⠀⠀⠀⠀⠀⠀⠀⠀⠀⠀⠀⠀⠀⠀</a:t>
            </a:r>
            <a:br/>
            <a:r>
              <a:t>⠀⠀⠀⠀⠀⠀⠀⠀⠀⠀⠀⠀⠀⠀⠀⠀⠀⠀⠘⢿⣿⣿⣿⡿⠃⠀⠀⠀⠀⠀⠀⠀⠀⢠⣿⣿⣿⣿⣿⣿⣿⣿⣿⣿⣿⣿⣿⣿⣿⣿⣿⣿⣿⣿⣿⣦⠀⠀⠀⠀⠀⠀⠀⠀⠀⠀⠀⠀⠀⣼⣿⣿⣿⣿⣆⠀⠀⠀⠀⠀⠀⠀⠀⠀⠀⠀⠀⠀⠀⠀⠀</a:t>
            </a:r>
            <a:br/>
            <a:r>
              <a:t>⠀⠀⠀⠀⠀⠀⠀⠀⠀⠀⠀⠀⠀⠀⢀⣄⢀⣠⣤⣤⣽⣿⡋⠀⠀⠀⠀⠀⠀⠀⠀⠀⢠⣿⣿⣿⣿⣿⣿⣿⣿⣿⣿⣿⣿⣿⣿⣿⣿⣿⣿⣿⣿⣿⣿⣿⣧⠀⠀⠀⠀⠀⠀⠀⠀⠀⠀⢀⣸⣿⣿⣿⣿⣿⣿⠂⠀⠀⠀⠀⠀⠀⠀⠀⠀⠀⠀⠀⠀⠀⠀</a:t>
            </a:r>
            <a:br/>
            <a:r>
              <a:t>⠀⠀⠀⠀⠀⠀⠀⠀⠀⠀⠀⠀⠀⠀⠈⠛⠿⣿⣿⣿⣿⣿⣿⣷⣾⣿⣶⣦⠀⠀⠀⢠⢻⣿⣿⣿⣿⣿⣿⣿⣿⣿⣿⣿⣿⣿⣿⣿⣿⣿⣿⣿⣿⣿⣿⣿⣿⠇⠀⠀⠀⠀⠀⠀⠀⠀⠀⠘⣿⣿⣿⣿⣿⣿⣿⠆⠀⠀⠀⠀⠀⠀⠀⠀⠀⠀⠀⠀⠀⠀⠀</a:t>
            </a:r>
            <a:br/>
            <a:r>
              <a:t>⠀⠀⠀⠀⠀⠀⠀⠀⠀⠀⠀⠀⠀⠀⠀⠀⠀⠀⠈⠉⠉⠙⢿⣿⣿⣿⣿⣿⣷⣄⡀⢨⣿⣿⣿⣿⣿⣿⣿⣿⣿⣿⣿⣿⣿⣿⣿⣿⣿⣿⣿⣿⣿⣿⣿⣿⣿⠀⠀⠀⠀⠀⠀⠀⠀⠀⠀⠀⢸⣿⣿⣿⣿⣿⠟⠀⠀⠀⠀⠀⠀⠀⠀⠀⠀⠀⠀⠀⠀⠀⠀</a:t>
            </a:r>
            <a:br/>
            <a:r>
              <a:t>⠀⠀⠀⠀⠀⠀⠀⠀⠀⠀⠀⠀⠀⠀⠀⠀⠀⠀⠀⠀⠀⠀⠀⠻⢿⣿⣿⣿⣿⣿⣿⣿⣿⣿⣿⣿⣿⣿⣿⣿⣿⣿⣿⣿⣿⣿⣿⣿⣿⣿⣿⣿⣿⣿⣿⣿⣿⠀⠀⠀⠀⠀⠀⠀⠀⠀⠀⠀⠀⠉⠉⠉⠛⠋⠀⠀⠀⠀⠀⠀⠀⠀⠀⠀⠀⠀⠀⠀⠀⠀⠀</a:t>
            </a:r>
            <a:br/>
            <a:r>
              <a:t>⠀⠀⠀⠀⠀⠀⠀⠀⠀⠀⠀⠀⠀⠀⠀⠀⠀⠀⠀⠀⠀⠀⠀⠀⠀⠈⠙⠿⣿⣿⣿⣿⣿⣿⣿⣿⣿⣿⣿⣿⣿⣿⣿⣿⣿⣿⣿⣿⣿⣿⣿⣿⠘⣿⣿⣿⣿⣷⣶⣶⣶⣶⣶⣶⣶⣦⣄⣀⣤⣶⣶⣶⣶⡦⠀⠀⠀⠀⠀⠀⠀⠀⠀⠀⠀⠀⠀⠀⠀⠀⠀</a:t>
            </a:r>
            <a:br/>
            <a:r>
              <a:t>⠀⠀⠀⠀⠀⠀⠀⠀⠀⠀⠀⠀⠀⠀⠀⠀⠀⠀⠀⠀⠀⠀⠀⠀⠀⠀⠀⠀⠈⠻⣿⣿⡿⠟⣿⣿⣿⣿⣿⣿⣿⣿⣿⣿⣿⣿⣿⣿⣿⣿⣿⣿⣠⠹⣿⣿⣿⣿⣿⣿⣿⣿⣿⣿⣿⣿⣿⣿⣿⣿⣿⣷⣦⣾⣶⡾⠆⠀⠀⠀⠀⠀⠀⠀⠀⠀⠀⠀⠀⠀⠀</a:t>
            </a:r>
            <a:br/>
            <a:r>
              <a:t>⠀⠀⠀⠀⠀⠀⠀⠀⠀⠀⠀⠀⠀⠀⠀⠀⠀⠀⠀⠀⠀⠀⠀⠀⠀⠀⠀⠀⠀⠀⠀⠀⠀⣶⣾⣿⣿⣿⣿⣿⣿⣿⣿⣿⣿⣿⣿⣿⣿⣿⣿⣿⠏⠀⠈⠛⠛⠛⠛⠛⠛⠿⠿⢿⣿⡿⠿⠛⠛⠛⠛⠋⠉⠁⠀⠀⠀⠀⠀⠀⠀⠀⠀⠀⠀⠀⠀⠀⠀⠀⠀</a:t>
            </a:r>
            <a:br/>
            <a:r>
              <a:t>⠀⠀⠀⠀⠀⠀⠀⠀⠀⠀⠀⠀⠀⠀⠀⠀⠀⠀⠀⠀⠀⠀⠀⠀⠀⠀⠀⠀⠀⠀⠀⠀⠀⠻⠛⣿⡏⣿⣿⣿⣿⣿⣿⣿⣿⣿⣿⣿⣿⣿⣿⣿⡇⠀⠀⠀⠀⠀⠀⠀⠀⠀⠀⠀⠀⠀⠀⠀⠀⠀⠀⠀⠀⠀⠀⠀⠀⠀⠀⠀⠀⠀⠀⠀⠀⠀⠀⠀⠀⠀⠀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⠀⠀⠀⠀⠀⠀⠀⠀⠀⠀⠀⠀⠀⠀⠀⠀⠀⠀⠀⠀⠀⠀⠀⠀⠀⠀⠀⠀⠀⠀⠀⠀⠀⠀⠀⢹⡗⠸⣿⣿⣿⣿⣿⣿⣿⣿⣿⣿⣿⣿⣿⣿⡇⠀⠀⠀⠀⠀⠀⠀⠀⠀⠀⠀⠀⠀⠀⠀⠀⠀⠀⠀⠀⠀⠀⠀⠀⠀⠀⠀⠀⠀⠀⠀⠀⠀⠀⠀⠀⠀⠀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⠀⠀⠀⠀⠀⠀⠀⠀⠀⠀⠀⠀⠀⠀⠀⠀⠀⠀⠀⠀⠀⠀⠀⠀⠀⠀⠀⠀⠀⠀⠀⠀⠀⠀⠀⠘⠀⢰⣿⣿⣿⣿⣿⣿⣿⣿⣿⣿⣿⣿⣿⣿⣧⠀⠀⠀⠀⠀⠀⠀⠀⠀⠀⠀⠀⠀⠀⠀⠀⠀⠀⠀⠀⠀⠀⠀⠀⠀⠀⠀⠀⠀⠀⠀⠀⠀⠀⠀⠀⠀⠀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⠀⠀⠀⠀⠀⠀⠀⠀⠀⠀⠀⠀⠀⠀⠀⠀⠀⠀⠀⠀⠀⠀⠀⠀⠀⠀⠀⠀⠀⠀⠀⠀⠀⠀⠀⠀⢠⣿⣷⣶⣤⣄⡀⠀⠀⠀⠀⠀⠀⠀⠀⠀⠀⠀⠀⠀⠀⠀⠀⠀⠀⠀⠀⠀⠀⠀⠀⠀⠀⠀⠀⠀⠀⠀⠀⠀⠀⠀⠀⠀⠀⠀⠀⠀⠀⠀⠀⠀⠀⠀⠀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⠀⠀⠀⠀⠀⠀⠀⠀⠀⠀⠀⠀⠀⠀⠀⠀⠀⠀⠀⠀⠀⠀⠀⠀⠀⠀⠀⠀⠀⠀⠀⠀⠀⠀⠀⠀⣾⣿⣿⣿⣿⣿⣿⣷⣤⡀⢀⡀⠀⢀⣀⣤⣴⣶⣶⣶⣿⠀⠀⠀⠀⠀⠀⠀⠀⠀⠀⠀⠀⠀⠀⠀⠀⠀⠀⠀⠀⠀⠀⠀⠀⠀⠀⠀⠀⠀⠀⠀⠀⠀⠀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⠀⠀⠀⠀⠀⠀⠀⠀⠀⠀⠀⠀⠀⠀⠀⠀⠀⠀⠀⠀⠀⠀⠀⠀⠀⠀⠀⠀⠀⠀⠀⠀⠀⠀⠀⠻⠿⠿⠿⣿⣿⣿⣿⣿⣿⣿⣿⣿⣿⣿⣿⣿⣿⣿⣿⣿⠁⠀⠀⠀⠀⠀⠀⠀⠀⠀⠀⠀⠀⠀⠀⠀⠀⠀⠀⠀⠀⠀⠀⠀⠀⠀⠀⠀⠀⠀⠀⠀⠀⠀⠀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⠀⠀⠀⠀⠀⠀⠀⠀⠀⠀⠀⠀⠀⠀⠀⠀⠀⠀⠀⠀⠀⠀⣠⠀⠀⠀⠀⠀⠀⠀⠀⠀⠀⠀⠀⠀⠀⠀⠀⣽⣿⣿⣿⣿⣿⣿⣿⣿⣿⣿⣿⣿⣿⡟⠿⠇⠀⠀⠀⠀⠀⠀⠀⠀⠀⠀⠀⠀⠀⠀⠀⠀⠀⠀⠀⠀⠀⠀⠀⠀⠀⠀⠀⠀⠀⠀⠀⠀⠀⠀⠀</a:t>
            </a:r>
            <a:br/>
            <a:r>
              <a:t>⠀⠀⠀⠀⠀⠀⠀⠀⠀⠀⠀⠀⠀⠀⠀⠀⠀⠀⠀⠀⠀⢀⣿⡇⠀⠀⠀⠀⠀⠀⠀⠀⠀⠀⠀⠀⠀⠀⢼⣿⣿⣿⣿⣿⣿⣿⣿⣿⣿⣿⣿⣿⣿⣿⡆⠀⠀⠀⠀⠀⠀⠀⠀⠀⠀⠀⠀⠀⠀⠀⠀⠀⠀⠀⠀⠀⠀⠀⠀⠀⠀⠀⠀⠀⠀⠀⠀⠀⠀⠀⠀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⠀⠀⠀⠀⠀⠀⠀⠀⠀⠀⠀⠀⠀⠀⠀⠀⠀⠀⠀⠀⠀⢸⡟⠀⠀⠀⠀⠀⠀⠀⠀⠀⠀⠀⠀⠀⠀⢰⣾⣿⣿⣿⣿⣿⣿⣿⣿⣿⣿⣿⣿⣿⣿⣿⡇⠀⠀⠀⠀⠀⠀⠀⠀⠀⠀⠀⠀⠀⠀⠀⠀⠀⠀⠀⠀⠀⠀⠀⠀⠀⠀⠀⠀⠀⠀⠀⠀⠀⠀⠀⠀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⠀⠀⠀⠀⠀⠀⠀⠀⠀⠀⠀⠀⠀⠀⠀⠀⠀⠀⠀⠀⠀⢸⡇⠀⠀⠀⠀⠀⠀⠀⠀⠀⠀⠀⠀⠀⠀⣼⣿⣿⣿⣿⣿⣿⣿⣿⣿⣿⣿⣿⣿⣿⣿⣿⡇⠀⠀⠀⠀⠀⠀⠀⠀⠀⠀⠀⠀⠀⠀⠀⠀⠀⠀⠀⠀⠀⠀⠀⠀⠀⠀⠀⠀⠀⠀⠀⠀⠀⠀⠀⠀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⠀⠀⠀⠀⠀⠀⠀⠀⠀⠀⠀⠀⠀⠀⠀⠀⠀⠀⠀⠀⣰⣿⣷⣀⡀⠀⢀⠀⠀⠀⠀⠀⠀⠀⠀⠀⠀⣿⣿⣿⣿⣿⣿⣿⣿⣿⣿⣿⣿⣿⣿⣿⣿⡏⠀⠀⠀⠀⠀⠀⠀⠀⠀⠀⠀⠀⠀⠀⠀⠀⠀⠀⠀⠀⠀⠀⠀⠀⠀⠀⠀⠀⠀⠀⠀⠀⠀⠀⠀⠀⠀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⠀⠀⠀⠀⠀⠀⠀⠀⠀⠀⠀⠀⠀⠀⠀⠀⠀⠀⠀⣶⣿⣿⣿⣿⣇⠀⣿⡇⠀⠀⠀⠀⠀⠀⠀⠀⢠⣿⣿⣿⣿⣿⣿⣿⣿⣿⣿⣿⣿⣿⣿⣿⣿⠀⠀⠀⠀⠀⠀⠀⠀⠀⠀⠀⠀⠀⠀⠀⠀⠀⠀⠀⠀⠀⠀⠀⠀⠀⠀⠀⠀⠀⠀⠀⠀⠀⠀⠀⠀⠀⠀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⠀⠀⠀⠀⠀⠀⠀⠀⠀⠀⠀⠀⠀⠀⠀⠀⠀⠀⠈⢿⣿⣿⣿⣿⣿⣷⣿⠇⠀⠀⠀⠀⠀⠀⠀⠀⣸⣿⣿⣿⣿⣿⣿⣿⣿⣿⣿⣿⣿⣿⣿⣿⣿⠀⠀⠀⠀⠀⠀⠀⠀⠀⠀⠀⠀⠀⠀⠀⣤⠀⡀⠀⠀⠀⠀⠀⠀⠀⠀⠀⠀⠀⠀⠀⠀⠀⠀⠀⠀⠀⠀</a:t>
            </a:r>
            <a:br/>
            <a:r>
              <a:t>⠀⠀⠀⠀⠀⠀⠀⠀⠀⠀⠀⠀⠀⠀⠀⠀⠀⠀⠀⠘⣿⣿⣿⣿⣿⣿⣿⡆⠀⠀⠀⠀⠀⠀⠀⠀⣿⣿⣿⣿⣿⣿⣿⣿⣿⣿⣿⣿⣿⣿⣿⣿⣿⠀⠀⠀⠀⠀⠀⠀⠀⠀⠀⠀⠀⠀⠀⠀⢿⢸⣿⡀⠀⠀⠀⠀⠀⠀⠀⠀⠀⠀⠀⠀⠀⠀⠀⠀⠀⠀⠀</a:t>
            </a:r>
            <a:br/>
            <a:r>
              <a:t>⠀⠀⠀⠀⠀⠀⠀⠀⠀⠀⠀⠀⠀⠀⠀⠀⠀⠀⠀⢺⣿⣿⣿⣿⣿⣿⣿⠇⠀⠀⠀⠀⠀⠀⣶⣾⣿⣿⣿⣿⣿⣿⣿⣿⣿⣿⣿⣿⣿⣿⣿⣿⣿⣠⣤⡄⠀⠀⠀⠀⠀⠀⠀⠀⠀⠀⠀⠀⣼⣿⣿⣿⣶⡄⠀⠀⠀⠀⠀⠀⠀⠀⠀⠀⠀⠀⠀⠀⠀⠀⠀</a:t>
            </a:r>
            <a:br/>
            <a:r>
              <a:t>⠀⠀⠀⠀⠀⠀⠀⠀⠀⠀⠀⠀⠀⠀⠀⠀⠀⠀⠀⠀⣿⣿⣿⣿⣿⣿⠃⠀⠀⠀⠀⠀⠀⠰⣿⣿⣿⣿⣿⣿⣿⣿⣿⣿⣿⣿⣿⣿⣿⣿⣿⣿⣿⣿⣿⠇⠀⠀⠀⠀⠀⠀⠀⠀⠀⠀⠀⣾⣿⣿⣿⣿⣿⣧⠀⠀⠀⠀⠀⠀⠀⠀⠀⠀⠀⠀⠀⠀⠀⠀⠀</a:t>
            </a:r>
            <a:br/>
            <a:r>
              <a:t>⠀⠀⠀⠀⠀⠀⠀⠀⠀⠀⠀⠀⠀⠀⠀⠀⠀⠀⠀⠀⠉⠻⣿⣿⠟⠁⠀⠀⠀⠀⠀⠀⠀⢀⣾⣿⣿⣿⣿⣿⣿⣿⣿⣿⣿⣿⣿⣿⣿⣿⣿⣿⣿⣿⣿⣦⠀⠀⠀⠀⠀⠀⠀⠀⠀⠀⣶⣿⣿⣿⣿⣿⣿⣿⡀⠀⠀⠀⠀⠀⠀⠀⠀⠀⠀⠀⠀⠀⠀⠀⠀</a:t>
            </a:r>
            <a:br/>
            <a:r>
              <a:t>⠀⠀⠀⠀⠀⠀⠀⠀⠀⠀⠀⠀⠀⠀⠀⠀⣶⣶⣿⣿⣿⣿⣿⣷⣄⣠⣤⡀⠀⠀⠀⠀⢰⣿⣿⣿⣿⣿⣿⣿⣿⣿⣿⣿⣿⣿⣿⣿⣿⣿⣿⣿⣿⣿⣿⣿⣧⠀⠀⠀⠀⠀⠀⠀⠀⠀⠹⣿⣿⣿⣿⣿⣿⡿⠁⠀⠀⠀⠀⠀⠀⠀⠀⠀⠀⠀⠀⠀⠀⠀⠀</a:t>
            </a:r>
            <a:br/>
            <a:r>
              <a:t>⠀⠀⠀⠀⠀⠀⠀⠀⠀⠀⠀⠀⠀⠀⠀⠀⠀⠉⠛⠿⠿⣿⣿⣿⣿⣿⣿⣿⣧⠀⠀⠀⣼⣿⣿⣿⣿⣿⣿⣿⣿⣿⣿⣿⣿⣿⣿⣿⣿⣿⣿⣿⣿⣿⣿⣿⣿⠇⠀⠀⠀⠀⠀⠀⠀⠀⠀⣿⣿⣿⣿⣿⡿⠁⠀⠀⠀⠀⠀⠀⠀⠀⠀⠀⠀⠀⠀⠀⠀⠀⠀</a:t>
            </a:r>
            <a:br/>
            <a:r>
              <a:t>⠀⠀⠀⠀⠀⠀⠀⠀⠀⠀⠀⠀⠀⠀⠀⠀⠀⠀⠀⠀⠀⠀⠀⣿⣿⣿⣿⣿⣿⣷⡀⣼⣿⣿⣿⣿⣿⣿⣿⣿⣿⣿⣿⣿⣿⣿⣿⣿⣿⣿⣿⣿⣿⣿⣿⣿⣿⡀⠀⠀⠀⠀⠀⠀⠀⠀⠀⠈⠙⠛⠉⠛⠁⠀⠀⠀⠀⠀⠀⠀⠀⠀⠀⠀⠀⠀⠀⠀⠀⠀⠀</a:t>
            </a:r>
            <a:br/>
            <a:r>
              <a:t>⠀⠀⠀⠀⠀⠀⠀⠀⠀⠀⠀⠀⠀⠀⠀⠀⠀⠀⠀⠀⠀⠀⠀⠈⠻⢿⣿⣿⣿⣿⣿⣿⣿⣿⣿⣿⣿⣿⣿⣿⣿⣿⣿⣿⣿⣿⣿⣿⣿⣿⣿⣿⣿⣿⣿⣿⣿⡇⠀⠀⢀⣀⣤⣤⣤⣄⣠⣴⣶⣶⣶⣶⠶⠀⠀⠀⠀⠀⠀⠀⠀⠀⠀⠀⠀⠀⠀⠀⠀⠀⠀</a:t>
            </a:r>
            <a:br/>
            <a:r>
              <a:t>⠀⠀⠀⠀⠀⠀⠀⠀⠀⠀⠀⠀⠀⠀⠀⠀⠀⠀⠀⠀⠀⠀⠀⠀⠀⠀⠙⢿⣿⣿⣿⣿⣿⣿⣿⣿⣿⣿⣿⣿⣿⣿⣿⣿⣿⣿⣿⣿⣿⣿⣿⣿⡇⢿⣿⣿⣿⣿⣾⣿⣿⣿⣿⣿⣿⣿⣿⣿⣿⣿⣷⣾⣶⣾⠶⠀⠀⠀⠀⠀⠀⠀⠀⠀⠀⠀⠀⠀⠀⠀⠀</a:t>
            </a:r>
            <a:br/>
            <a:r>
              <a:t>⠀⠀⠀⠀⠀⠀⠀⠀⠀⠀⠀⠀⠀⠀⠀⠀⠀⠀⠀⠀⠀⠀⠀⠀⠀⠀⠀⠀⠻⣿⣿⣿⠟⠁⣿⣿⣿⣿⣿⣿⣿⣿⣿⣿⣿⣿⣿⣿⣿⣿⣿⣿⢀⣈⣿⣿⣿⣿⣿⣿⣿⣿⣿⣿⣿⣿⠿⠿⠛⠛⠉⠁⠀⠀⠀⠀⠀⠀⠀⠀⠀⠀⠀⠀⠀⠀⠀⠀⠀⠀⠀</a:t>
            </a:r>
            <a:br/>
            <a:r>
              <a:t>⠀⠀⠀⠀⠀⠀⠀⠀⠀⠀⠀⠀⠀⠀⠀⠀⠀⠀⠀⠀⠀⠀⠀⠀⠀⠀⠀⠀⠀⠈⠉⠀⠀⣶⣶⣿⣿⣿⣿⣿⣿⣿⣿⣿⣿⣿⣿⣿⣿⣿⣿⣟⠿⡟⠈⠛⠿⠛⠛⠋⠉⠉⠉⠉⠉⠁⠀⠀⠀⠀⠀⠀⠀⠀⠀⠀⠀⠀⠀⠀⠀⠀⠀⠀⠀⠀⠀⠀⠀⠀⠀</a:t>
            </a:r>
            <a:br/>
            <a:r>
              <a:t>⠀⠀⠀⠀⠀⠀⠀⠀⠀⠀⠀⠀⠀⠀⠀⠀⠀⠀⠀⠀⠀⠀⠀⠀⠀⠀⠀⠀⠀⠀⠀⠀⠀⠛⠋⢿⣿⢿⣿⣿⣿⣿⣿⣿⣿⣿⣿⣿⣿⣿⣿⣿⡇⠀⠀⠀⠀⠀⠀⠀⠀⠀⠀⠀⠀⠀⠀⠀⠀⠀⠀⠀⠀⠀⠀⠀⠀⠀⠀⠀⠀⠀⠀⠀⠀⠀⠀⠀⠀⠀⠀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⠀⠀⠀⠀⠀⠀⠀⠀⠀⠀⠀⠀⠀⠀⠀⠀⠀⠀⠀⠀⠀⠀⠀⠀⠀⠀⠀⠀⠀⠀⠀⠀⠀⠀⠀⠸⡟⠸⣿⣿⣿⣿⣿⣿⣿⣿⣿⣿⣿⣿⣿⣿⡇⠀⠀⠀⠀⠀⠀⠀⠀⠀⠀⠀⠀⠀⠀⠀⠀⠀⠀⠀⠀⠀⠀⠀⠀⠀⠀⠀⠀⠀⠀⠀⠀⠀⠀⠀⠀⠀⠀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⠀⠀⠀⠀⠀⠀⠀⠀⠀⠀⠀⠀⠀⠀⠀⠀⠀⠀⠀⠀⠀⠀⠀⠀⠀⠀⠀⠀⠀⠀⠀⠀⠀⠀⠀⠀⠇⢰⣿⣿⣿⣿⣿⣿⣿⣿⣿⣿⣿⣿⣿⣿⣧⠀⠀⠀⠀⠀⠀⠀⠀⠀⠀⠀⠀⠀⠀⠀⠀⠀⠀⠀⠀⠀⠀⠀⠀⠀⠀⠀⠀⠀⠀⠀⠀⠀⠀⠀⠀⠀⠀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⠀⠀⠀⠀⠀⠀⠀⠀⠀⠀⠀⠀⠀⠀⠀⠀⠀⠀⠀⠀⠀⠀⠀⠀⠀⠀⠀⠀⠀⠀⠀⠀⠀⠀⠀⠀⣰⣷⣶⣤⣄⡀⠀⠀⠀⠀⠀⠀⠀⠀⠀⠀⠀⠀⠀⠀⠀⠀⠀⠀⠀⠀⠀⠀⠀⠀⠀⠀⠀⠀⠀⠀⠀⠀⠀⠀⠀⠀⠀⠀⠀⠀⠀⠀⠀⠀⠀⠀⠀⠀⠀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⠀⠀⠀⠀⠀⠀⠀⠀⠀⠀⠀⠀⠀⠀⠀⠀⠀⠀⠀⠀⠀⠀⠀⠀⠀⠀⠀⠀⠀⠀⠀⠀⠀⠀⠀⢠⣿⣿⣿⣿⣿⣿⣷⣦⣄⠀⣀⡀⠀⢀⣠⣤⣶⣶⣾⣿⣿⠀⠀⠀⠀⠀⠀⠀⠀⠀⠀⠀⠀⠀⠀⠀⠀⠀⠀⠀⠀⠀⠀⠀⠀⠀⠀⠀⠀⠀⠀⠀⠀⠀⠀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⠀⠀⠀⠀⠀⠀⠀⠀⠀⠀⠀⠀⠀⠀⠀⠀⠀⠀⠀⠀⠀⠀⠀⢀⠀⠀⠀⠀⠀⠀⠀⠀⠀⠀⠀⠿⠿⠿⢿⣿⣿⣿⣿⣿⣿⣿⣿⣿⣿⣿⣿⣿⣿⣿⣿⣿⠁⠀⠀⠀⠀⠀⠀⠀⠀⠀⠀⠀⠀⠀⠀⠀⠀⠀⠀⠀⠀⠀⠀⠀⠀⠀⠀⠀⠀⠀⠀⠀⠀⠀⠀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⠀⠀⠀⠀⠀⠀⠀⠀⠀⠀⠀⠀⠀⠀⠀⠀⠀⠀⠀⠀⠀⠀⠀⣾⠄⠀⠀⠀⠀⠀⠀⠀⠀⠀⠀⠀⠀⠀⠈⣽⣿⣿⣿⣿⣿⣿⣿⣿⣿⣿⣿⣿⣿⡻⠿⠃⠀⠀⠀⠀⠀⠀⠀⠀⠀⠀⠀⠀⠀⠀⠀⠀⠀⠀⠀⠀⠀⠀⠀⠀⠀⠀⠀⠀⠀⠀⠀⠀⠀⠀⠀</a:t>
            </a:r>
            <a:br/>
            <a:r>
              <a:t>⠀⠀⠀⠀⠀⠀⠀⠀⠀⠀⠀⠀⠀⠀⠀⠀⠀⠀⠀⠀⠀⠀⠀⠈⠀⠀⠀⠀⠀⠀⠀⠀⠀⠀⠀⠀⠀⠀⣾⣿⣿⣿⣿⣿⣿⣿⣿⣿⣿⣿⣿⣿⣿⣷⡀⠀⠀⠀⠀⠀⠀⠀⠀⠀⠀⠀⠀⠀⠀⠀⠀⠀⠀⠀⠀⠀⠀⠀⠀⠀⠀⠀⠀⠀⠀⠀⠀⠀⠀⠀⠀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⠀⠀⠀⠀⠀⠀⠀⠀⠀⠀⠀⠀⠀⠀⠀⠀⠀⠀⠀⠀⣠⣴⣿⣷⣶⡄⠀⢰⡄⠀⠀⠀⠀⠀⠀⠀⠀⣿⣿⣿⣿⣿⣿⣿⣿⣿⣿⣿⣿⣿⣿⣿⣿⠇⠀⠀⠀⠀⠀⠀⠀⠀⠀⠀⠀⠀⠀⠀⠀⠀⠀⠀⠀⠀⠀⠀⠀⠀⠀⠀⠀⠀⠀⠀⠀⠀⠀⠀⠀⠀⠀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⠀⠀⠀⠀⠀⠀⠀⠀⠀⠀⠀⠀⠀⠀⠀⠀⠀⠀⠀⢸⣿⣿⣿⣿⣿⣿⣆⠸⠇⠀⠀⠀⠀⠀⠀⠀⢠⣿⣿⣿⣿⣿⣿⣿⣿⣿⣿⣿⣿⣿⣿⣿⣿⠀⠀⠀⠀⠀⠀⠀⠀⠀⠀⠀⠀⠀⠀⣰⢄⡀⠀⠀⠀⠀⠀⠀⠀⠀⠀⠀⠀⠀⠀⠀⠀⠀⠀⠀⠀⠀⠀</a:t>
            </a:r>
            <a:br/>
            <a:r>
              <a:t>⠀⠀⠀⠀⠀⠀⠀⠀⠀⠀⠀⠀⠀⠀⠀⠀⠀⠀⠀⠀⢻⣿⣿⣿⣿⣿⣿⣶⡄⠀⠀⠀⠀⠀⠀⠀⣸⣿⣿⣿⣿⣿⣿⣿⣿⣿⣿⣿⣿⣿⣿⣿⣿⠀⠀⠀⠀⠀⠀⠀⠀⠀⠀⠀⠀⠀⠀⠁⢸⣷⠀⠀⠀⠀⠀⠀⠀⠀⠀⠀⠀⠀⠀⠀⠀⠀⠀⠀⠀⠀⠀</a:t>
            </a:r>
            <a:br/>
            <a:r>
              <a:t>⠀⠀⠀⠀⠀⠀⠀⠀⠀⠀⠀⠀⠀⠀⠀⠀⠀⠀⠀⠀⢀⣿⣿⣿⣿⣿⣿⣿⣿⠀⠀⠀⠀⠀⠀⠀⣿⣿⣿⣿⣿⣿⣿⣿⣿⣿⣿⣿⣿⣿⣿⣿⣿⠀⠀⠀⠀⠀⠀⠀⠀⠀⠀⠀⠀⠀⠀⣰⣿⣿⣧⣤⡀⠀⠀⠀⠀⠀⠀⠀⠀⠀⠀⠀⠀⠀⠀⠀⠀⠀⠀</a:t>
            </a:r>
            <a:br/>
            <a:r>
              <a:t>⠀⠀⠀⠀⠀⠀⠀⠀⠀⠀⠀⠀⠀⠀⠀⠀⠀⠀⠀⠀⢰⣿⣿⣿⣿⣿⣿⡟⠁⠀⠀⠀⠀⠀⣶⣶⣿⣿⣿⣿⣿⣿⣿⣿⣿⣿⣿⣿⣿⣿⣿⣿⣿⣄⣤⣤⠀⠀⠀⠀⠀⠀⠀⠀⠀⠀⣶⣿⣿⣿⣿⣿⣧⠀⠀⠀⠀⠀⠀⠀⠀⠀⠀⠀⠀⠀⠀⠀⠀⠀⠀</a:t>
            </a:r>
            <a:br/>
            <a:r>
              <a:t>⠀⠀⠀⠀⠀⠀⠀⠀⠀⠀⠀⠀⠀⠀⠀⠀⠀⠀⠀⠀⠈⠿⣿⣿⣿⣿⡿⠁⠀⠀⠀⠀⠀⠰⣿⣿⣿⣿⣿⣿⣿⣿⣿⣿⣿⣿⣿⣿⣿⣿⣿⣿⣿⣿⣿⡿⠀⠀⠀⠀⠀⠀⠀⠀⠰⣤⣿⣿⣿⣿⣿⣿⣿⡄⠀⠀⠀⠀⠀⠀⠀⠀⠀⠀⠀⠀⠀⠀⠀⠀⠀</a:t>
            </a:r>
            <a:br/>
            <a:r>
              <a:t>⠀⠀⠀⠀⠀⠀⠀⠀⠀⠀⠀⠀⠀⠀⠀⠀⠀⠀⣀⣀⣀⣀⣘⣿⠿⠋⠀⠀⠀⠀⠀⠀⠀⢀⣼⣿⣿⣿⣿⣿⣿⣿⣿⣿⣿⣿⣿⣿⣿⣿⣿⣿⣿⣿⣿⣦⠀⠀⠀⠀⠀⠀⠀⠀⠀⢿⣿⣿⣿⣿⣿⣿⣿⠃⠀⠀⠀⠀⠀⠀⠀⠀⠀⠀⠀⠀⠀⠀⠀⠀⠀</a:t>
            </a:r>
            <a:br/>
            <a:r>
              <a:t>⠀⠀⠀⠀⠀⠀⠀⠀⠀⠀⠀⠀⠀⠀⠀⠀⠈⠿⣿⣿⣿⣿⣿⣿⣷⣦⣶⣦⡀⠀⠀⠀⢰⣿⣿⣿⣿⣿⣿⣿⣿⣿⣿⣿⣿⣿⣿⣿⣿⣿⣿⣿⣿⣿⣿⣿⣷⡀⠀⠀⠀⠀⠀⠀⠀⠘⣿⣿⣿⣿⣿⣿⠃⠀⠀⠀⠀⠀⠀⠀⠀⠀⠀⠀⠀⠀⠀⠀⠀⠀⠀</a:t>
            </a:r>
            <a:br/>
            <a:r>
              <a:t>⠀⠀⠀⠀⠀⠀⠀⠀⠀⠀⠀⠀⠀⠀⠀⠀⠀⠀⠈⠉⠛⠛⠿⢿⣿⣿⣿⣿⣿⣆⠀⠀⣼⣿⣿⣿⣿⣿⣿⣿⣿⣿⣿⣿⣿⣿⣿⣿⣿⣿⣿⣿⣿⣿⣿⣿⣿⠇⠀⠀⠀⠀⠀⠀⠀⠀⠙⠿⠿⠻⠿⠃⠀⠀⠀⠀⠀⠀⠀⠀⠀⠀⠀⠀⠀⠀⠀⠀⠀⠀⠀</a:t>
            </a:r>
            <a:br/>
            <a:r>
              <a:t>⠀⠀⠀⠀⠀⠀⠀⠀⠀⠀⠀⠀⠀⠀⠀⠀⠀⠀⠀⠀⠀⠀⠀⢸⣿⣿⣿⣿⣿⣿⣄⣾⣿⣿⣿⣿⣿⣿⣿⣿⣿⣿⣿⣿⣿⣿⣿⣿⣿⣿⣿⣿⣿⣿⣿⣿⣿⡆⠀⠀⠀⠀⢀⣀⡀⠀⣀⣠⣤⣤⣤⣤⡀⠀⠀⠀⠀⠀⠀⠀⠀⠀⠀⠀⠀⠀⠀⠀⠀⠀⠀</a:t>
            </a:r>
            <a:br/>
            <a:r>
              <a:t>⠀⠀⠀⠀⠀⠀⠀⠀⠀⠀⠀⠀⠀⠀⠀⠀⠀⠀⠀⠀⠀⠀⠀⠀⠙⠻⣿⣿⣿⣿⣿⣿⣿⣿⣿⣿⣿⣿⣿⣿⣿⣿⣿⣿⣿⣿⣿⣿⣿⣿⣿⣿⣿⣿⣿⣿⣿⣷⠀⣀⣤⣾⣿⣿⣿⣿⣿⣿⣿⣿⣿⣩⣥⣤⠀⠀⠀⠀⠀⠀⠀⠀⠀⠀⠀⠀⠀⠀⠀⠀⠀</a:t>
            </a:r>
            <a:br/>
            <a:r>
              <a:t>⠀⠀⠀⠀⠀⠀⠀⠀⠀⠀⠀⠀⠀⠀⠀⠀⠀⠀⠀⠀⠀⠀⠀⠀⠀⠀⠙⢿⣿⣿⣿⣿⣿⣿⢿⣿⣿⣿⣿⣿⣿⣿⣿⣿⣿⣿⣿⣿⣿⣿⣿⣿⣿⠹⣿⣿⣿⣿⣿⣿⣿⣿⣿⣿⣿⣿⣿⣿⠿⠿⠛⠛⠉⠁⠀⠀⠀⠀⠀⠀⠀⠀⠀⠀⠀⠀⠀⠀⠀⠀⠀</a:t>
            </a:r>
            <a:br/>
            <a:r>
              <a:t>⠀⠀⠀⠀⠀⠀⠀⠀⠀⠀⠀⠀⠀⠀⠀⠀⠀⠀⠀⠀⠀⠀⠀⠀⠀⠀⠀⠈⢻⣿⣿⣿⠟⠁⠸⣿⣿⣿⣿⣿⣿⣿⣿⣿⣿⣿⣿⣿⣿⣿⣿⣿⡇⢀⣹⣿⣿⣿⣿⣿⣿⣿⣿⠿⠿⠏⠀⠀⠀⠀⠀⠀⠀⠀⠀⠀⠀⠀⠀⠀⠀⠀⠀⠀⠀⠀⠀⠀⠀⠀⠀</a:t>
            </a:r>
            <a:br/>
            <a:r>
              <a:t>⠀⠀⠀⠀⠀⠀⠀⠀⠀⠀⠀⠀⠀⠀⠀⠀⠀⠀⠀⠀⠀⠀⠀⠀⠀⠀⠀⠀⠀⠈⠉⠀⠀⢲⣶⣿⣿⣿⣿⣿⣿⣿⣿⣿⣿⣿⣿⣿⣿⣿⣿⣿⠿⣿⠇⠙⠻⠿⠟⠋⠉⠀⠀⠀⠀⠀⠀⠀⠀⠀⠀⠀⠀⠀⠀⠀⠀⠀⠀⠀⠀⠀⠀⠀⠀⠀⠀⠀⠀⠀⠀</a:t>
            </a:r>
            <a:br/>
            <a:r>
              <a:t>⠀⠀⠀⠀⠀⠀⠀⠀⠀⠀⠀⠀⠀⠀⠀⠀⠀⠀⠀⠀⠀⠀⠀⠀⠀⠀⠀⠀⠀⠀⠀⠀⠀⠘⠛⢹⣿⣿⣿⣿⣿⣿⣿⣿⣿⣿⣿⣿⣿⣿⣿⣿⡇⠀⠀⠀⠀⠀⠀⠀⠀⠀⠀⠀⠀⠀⠀⠀⠀⠀⠀⠀⠀⠀⠀⠀⠀⠀⠀⠀⠀⠀⠀⠀⠀⠀⠀⠀⠀⠀⠀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⠀⠀⠀⠀⠀⠀⠀⠀⠀⠀⠀⠀⠀⠀⠀⠀⠀⠀⠀⠀⠀⠀⠀⠀⠀⠀⠀⠀⠀⠀⠀⠀⠀⠀⠀⠀⣿⠂⣿⣿⣿⣿⣿⣿⣿⣿⣿⣿⣿⣿⣿⣿⡇⠀⠀⠀⠀⠀⠀⠀⠀⠀⠀⠀⠀⠀⠀⠀⠀⠀⠀⠀⠀⠀⠀⠀⠀⠀⠀⠀⠀⠀⠀⠀⠀⠀⠀⠀⠀⠀⠀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⠀⠀⠀⠀⠀⠀⠀⠀⠀⠀⠀⠀⠀⠀⠀⠀⠀⠀⠀⠀⠀⠀⠀⠀⠀⠀⠀⠀⠀⠀⠀⠀⠀⠀⠀⠀⠃⢰⣿⣿⣿⣿⣿⣿⣿⣿⣿⣿⣿⣿⣿⣿⣧⠀⠀⠀⠀⠀⠀⠀⠀⠀⠀⠀⠀⠀⠀⠀⠀⠀⠀⠀⠀⠀⠀⠀⠀⠀⠀⠀⠀⠀⠀⠀⠀⠀⠀⠀⠀⠀⠀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⠀⠀⠀⠀⠀⠀⠀⠀⠀⠀⠀⠀⠀⠀⠀⠀⠀⠀⠀⠀⠀⠀⠀⠀⠀⠀⠀⠀⠀⠀⠀⠀⠀⠀⠀⢠⣶⣦⣤⣀⡀⠀⠀⠀⠀⠀⠀⠀⠀⠀⠀⠀⠀⠀⠀⠀⠀⠀⠀⠀⠀⠀⠀⠀⠀⠀⠀⠀⠀⠀⠀⠀⠀⠀⠀⠀⠀⠀⠀⠀⠀⠀⠀⠀⠀⠀⠀⠀⠀⠀⠀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⠀⠀⠀⠀⠀⠀⠀⠀⠀⠀⠀⠀⠀⠀⠀⠀⠀⠀⠀⠀⠀⠀⠀⠀⠀⠀⠀⠀⠀⠀⠀⠀⠀⠀⠀⣾⣿⣿⣿⣿⣿⣷⣦⣄⠀⢀⡀⠀⢀⣀⣤⣴⣶⣿⣿⣿⡇⠀⠀⠀⠀⠀⠀⠀⠀⠀⠀⠀⠀⠀⠀⠀⠀⠀⠀⠀⠀⠀⠀⠀⠀⠀⠀⠀⠀⠀⠀⠀⠀⠀⠀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⠀⠀⠀⠀⠀⠀⠀⠀⠀⠀⠀⠀⠀⠀⠀⠀⠀⠀⠀⠀⠀⠀⠀⠀⠀⠀⠀⠀⠀⠀⠀⠀⠀⠀⠀⠀⠀⠀⢋⣽⣿⣿⣿⣿⣿⣿⣿⣿⣿⣿⣿⣿⡝⠻⠟⠋⠀⠀⠀⠀⠀⠀⠀⠀⠀⠀⠀⠀⠀⠀⠀⠀⠀⠀⠀⠀⠀⠀⠀⠀⠀⠀⠀⠀⠀⠀⠀⠀⠀⠀⠀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⠀⠀⠀⠀⠀⠀⠀⠀⠀⠀⠀⠀⠀⠀⠀⠀⠀⠀⠀⠀⠀⠀⠀⠀⠀⠀⢀⡀⠀⠀⠀⠀⠀⠀⠀⠀⠀⢸⣿⣿⣿⣿⣿⣿⣿⣿⣿⣿⣿⣿⣿⣿⣿⡇⠀⠀⠀⠀⠀⠀⠀⠀⠀⠀⠀⠀⠀⠀⠀⠀⠀⠀⠀⠀⠀⠀⠀⠀⠀⠀⠀⠀⠀⠀⠀⠀⠀⠀⠀⠀⠀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⠀⠀⠀⠀⠀⠀⠀⠀⠀⠀⠀⠀⠀⠀⠀⠀⠀⠀⠀⠀⠀⠀⣾⣠⣾⣿⣿⣷⣀⠀⠀⠀⠀⠀⠀⠀⠀⣾⣿⣿⣿⣿⣿⣿⣿⣿⣿⣿⣿⣿⣿⣿⣿⡇⠀⠀⠀⠀⠀⠀⠀⠀⠀⠀⠀⠀⠀⠀⠀⠀⠀⠀⠀⠀⠀⠀⠀⠀⠀⠀⠀⠀⠀⠀⠀⠀⠀⠀⠀⠀⠀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⠀⠀⠀⠀⠀⠀⠀⠀⠀⠀⠀⠀⠀⠀⠀⠀⠀⠀⠀⠀⠀⠘⠻⣿⣿⡿⣿⣿⣿⠀⠀⠀⠀⠀⠀⠀⠀⣿⣿⣿⣿⣿⣿⣿⣿⣿⣿⣿⣿⣿⣿⣿⣿⠀⠀⠀⠀⠀⠀⠀⠀⠀⠀⠀⠀⠀⣸⡄⠀⠀⠀⠀⠀⠀⠀⠀⠀⠀⠀⠀⠀⠀⠀⠀⠀⠀⠀⠀⠀⠀⠀</a:t>
            </a:r>
            <a:br/>
            <a:r>
              <a:t>⠀⠀⠀⠀⠀⠀⠀⠀⠀⠀⠀⠀⠀⠀⠀⠀⠀⠀⠀⠀⠀⠀⠀⢹⣿⣷⣿⣿⣿⣿⣷⡀⠀⠀⠀⠀⢀⣿⣿⣿⣿⣿⣿⣿⣿⣿⣿⣿⣿⣿⣿⣿⣿⠀⠀⠀⠀⠀⠀⠀⠀⠀⠀⠀⠀⣼⣿⣧⠀⠀⠀⠀⠀⠀⠀⠀⠀⠀⠀⠀⠀⠀⠀⠀⠀⠀⠀⠀⠀⠀⠀</a:t>
            </a:r>
            <a:br/>
            <a:r>
              <a:t>⠀⠀⠀⠀⠀⠀⠀⠀⠀⠀⠀⠀⠀⠀⠀⠀⠀⠀⠀⠀⠀⠀⠀⣸⣿⣿⣿⣿⣿⣿⣿⠇⠀⠀⠀⠀⢸⣿⣿⣿⣿⣿⣿⣿⣿⣿⣿⣿⣿⣿⣿⣿⣿⡇⠀⠀⠀⠀⠀⠀⠀⠀⠀⢰⣾⣿⣿⣿⡇⣠⡀⠀⠀⠀⠀⠀⠀⠀⠀⠀⠀⠀⠀⠀⠀⠀⠀⠀⠀⠀⠀</a:t>
            </a:r>
            <a:br/>
            <a:r>
              <a:t>⠀⠀⠀⠀⠀⠀⠀⠀⠀⠀⠀⠀⠀⠀⠀⠀⠀⠀⠀⠀⠀⠀⢠⣿⣿⣿⣿⣿⣿⣿⠁⠀⠀⠀⠀⠀⣼⣿⣿⣿⣿⣿⣿⣿⣿⣿⣿⣿⣿⣿⣿⣿⣿⡇⠀⠀⠀⠀⠀⠀⠀⠀⣠⣼⣿⣿⣿⣿⣿⣿⣷⠀⠀⠀⠀⠀⠀⠀⠀⠀⠀⠀⠀⠀⠀⠀⠀⠀⠀⠀⠀</a:t>
            </a:r>
            <a:br/>
            <a:r>
              <a:t>⠀⠀⠀⠀⠀⠀⠀⠀⠀⠀⠀⠀⠀⠀⠀⠀⠀⠀⠀⠀⠀⠀⠈⠿⢿⣿⣿⣿⣿⡏⠀⠀⠀⢠⣶⣶⣿⣿⣿⣿⣿⣿⣿⣿⣿⣿⣿⣿⣿⣿⣿⣿⣿⣇⣤⣶⡄⠀⠀⠀⠀⠀⢸⣿⣿⣿⣿⣿⣿⣿⡿⠀⠀⠀⠀⠀⠀⠀⠀⠀⠀⠀⠀⠀⠀⠀⠀⠀⠀⠀⠀</a:t>
            </a:r>
            <a:br/>
            <a:r>
              <a:t>⠀⠀⠀⠀⠀⠀⠀⠀⠀⠀⠀⠀⠀⠀⠀⠀⠀⠀⠀⠀⠀⠀⠀⠀⠈⠻⠿⠿⠋⠀⠀⠀⠀⠸⡿⣿⣿⣿⣿⣿⣿⣿⣿⣿⣿⣿⣿⣿⣿⣿⣿⣿⣿⣿⣿⢿⠇⠀⠀⠀⠀⠀⠀⣿⣿⣿⣿⣿⣿⣿⠃⠀⠀⠀⠀⠀⠀⠀⠀⠀⠀⠀⠀⠀⠀⠀⠀⠀⠀⠀⠀</a:t>
            </a:r>
            <a:br/>
            <a:r>
              <a:t>⠀⠀⠀⠀⠀⠀⠀⠀⠀⠀⠀⠀⠀⠀⠀⠀⠀⠀⠀⢴⣿⣿⣿⣿⣿⣦⣄⣀⣄⠀⠀⠀⠀⣠⣾⣿⣿⣿⣿⣿⣿⣿⣿⣿⣿⣿⣿⣿⣿⣿⣿⣿⣿⣿⣿⣦⡀⠀⠀⠀⠀⠀⠀⢿⣿⣿⣿⣿⣿⠇⠀⠀⠀⠀⠀⠀⠀⠀⠀⠀⠀⠀⠀⠀⠀⠀⠀⠀⠀⠀⠀</a:t>
            </a:r>
            <a:br/>
            <a:r>
              <a:t>⠀⠀⠀⠀⠀⠀⠀⠀⠀⠀⠀⠀⠀⠀⠀⠀⠀⠀⠀⠀⠙⠿⢿⣿⣿⣿⣿⣿⣿⣷⡄⠀⠰⣿⣿⣿⣿⣿⣿⣿⣿⣿⣿⣿⣿⣿⣿⣿⣿⣿⣿⣿⣿⣿⣿⣿⣷⡄⠀⠀⠀⠀⠀⠀⠙⠛⠋⠉⠁⠀⠀⠀⠀⠀⠀⠀⠀⠀⠀⠀⠀⠀⠀⠀⠀⠀⠀⠀⠀⠀⠀</a:t>
            </a:r>
            <a:br/>
            <a:r>
              <a:t>⠀⠀⠀⠀⠀⠀⠀⠀⠀⠀⠀⠀⠀⠀⠀⠀⠀⠀⠀⠀⠀⠀⠀⠀⢨⣿⣿⣿⣿⣿⣧⢀⣼⣿⣿⣿⣿⣿⣿⣿⣿⣿⣿⣿⣿⣿⣿⣿⣿⣿⣿⣿⣿⣿⣿⣿⣿⡇⠀⠀⢀⣠⣶⣤⣴⣾⣿⣿⠿⣿⠓⠀⠀⠀⠀⠀⠀⠀⠀⠀⠀⠀⠀⠀⠀⠀⠀⠀⠀⠀⠀</a:t>
            </a:r>
            <a:br/>
            <a:r>
              <a:t>⠀⠀⠀⠀⠀⠀⠀⠀⠀⠀⠀⠀⠀⠀⠀⠀⠀⠀⠀⠀⠀⠀⠀⠀⠈⢿⣿⣿⣿⣿⣿⣿⣿⣿⣿⣿⣿⣿⣿⣿⣿⣿⣿⣿⣿⣿⣿⣿⣿⣿⣿⣿⣿⣿⣿⣿⣿⣿⡀⢠⣿⣿⣿⣿⣿⣿⣿⣿⣷⣿⠾⠃⠀⠀⠀⠀⠀⠀⠀⠀⠀⠀⠀⠀⠀⠀⠀⠀⠀⠀⠀</a:t>
            </a:r>
            <a:br/>
            <a:r>
              <a:t>⠀⠀⠀⠀⠀⠀⠀⠀⠀⠀⠀⠀⠀⠀⠀⠀⠀⠀⠀⠀⠀⠀⠀⠀⠀⠀⠹⣿⣿⣿⣿⣿⣿⣿⣿⣿⣿⣿⣿⣿⣿⣿⣿⣿⣿⣿⣿⣿⣿⣿⣿⣿⡟⣿⣿⣿⣿⣿⣷⣿⣿⣿⣿⣿⣿⡟⠉⠁⠀⠀⠀⠀⠀⠀⠀⠀⠀⠀⠀⠀⠀⠀⠀⠀⠀⠀⠀⠀⠀⠀⠀</a:t>
            </a:r>
            <a:br/>
            <a:r>
              <a:t>⠀⠀⠀⠀⠀⠀⠀⠀⠀⠀⠀⠀⠀⠀⠀⠀⠀⠀⠀⠀⠀⠀⠀⠀⠀⠀⠀⠘⣿⣿⣿⣿⣿⣿⠋⢿⣿⣿⣿⣿⣿⣿⣿⣿⣿⣿⣿⣿⣿⣿⣿⣿⣇⡟⠹⣿⣿⣿⣿⣿⣿⣿⣿⡿⠛⠀⠀⠀⠀⠀⠀⠀⠀⠀⠀⠀⠀⠀⠀⠀⠀⠀⠀⠀⠀⠀⠀⠀⠀⠀⠀</a:t>
            </a:r>
            <a:br/>
            <a:r>
              <a:t>⠀⠀⠀⠀⠀⠀⠀⠀⠀⠀⠀⠀⠀⠀⠀⠀⠀⠀⠀⠀⠀⠀⠀⠀⠀⠀⠀⠀⠘⢿⣿⣿⠟⠁⠀⢸⣿⣿⣿⣿⣿⣿⣿⣿⣿⣿⣿⣿⣿⣿⣿⣟⢸⡇⢀⣹⣿⣿⣿⣿⣿⠟⠁⠀⠀⠀⠀⠀⠀⠀⠀⠀⠀⠀⠀⠀⠀⠀⠀⠀⠀⠀⠀⠀⠀⠀⠀⠀⠀⠀⠀</a:t>
            </a:r>
            <a:br/>
            <a:r>
              <a:t>⠀⠀⠀⠀⠀⠀⠀⠀⠀⠀⠀⠀⠀⠀⠀⠀⠀⠀⠀⠀⠀⠀⠀⠀⠀⠀⠀⠀⠀⠀⠀⠀⠀⠸⣷⣾⣿⣿⣿⣿⣿⣿⣿⣿⣿⣿⣿⣿⣿⣿⣿⣟⢻⠿⢿⡏⠈⠻⠿⠟⠁⠀⠀⠀⠀⠀⠀⠀⠀⠀⠀⠀⠀⠀⠀⠀⠀⠀⠀⠀⠀⠀⠀⠀⠀⠀⠀⠀⠀⠀⠀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⠀⠀⠀⠀⠀⠀⠀⠀⠀⠀⠀⠀⠀⠀⠀⠀⠀⠀⠀⠀⠀⠀⠀⠀⠀⠀⠀⠀⠀⠀⠀⠀⠀⠀⠛⠉⢸⣿⣿⣿⣿⣿⣿⣿⣿⣿⣿⣿⣿⣿⣿⣿⣿⠀⠀⠀⠀⠀⠀⠀⠀⠀⠀⠀⠀⠀⠀⠀⠀⠀⠀⠀⠀⠀⠀⠀⠀⠀⠀⠀⠀⠀⠀⠀⠀⠀⠀⠀⠀⠀⠀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⠀⠀⠀⠀⠀⠀⠀⠀⠀⠀⠀⠀⠀⠀⠀⠀⠀⠀⠀⠀⠀⠀⠀⠀⠀⠀⠀⠀⠀⠀⠀⠀⠀⠀⠀⠀⢸⡟⣿⣿⣿⣿⣿⣿⣿⣿⣿⣿⣿⣿⣿⣿⡇⠀⠀⠀⠀⠀⠀⠀⠀⠀⠀⠀⠀⠀⠀⠀⠀⠀⠀⠀⠀⠀⠀⠀⠀⠀⠀⠀⠀⠀⠀⠀⠀⠀⠀⠀⠀⠀⠀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⠀⠀⠀⠀⠀⠀⠀⠀⠀⠀⠀⠀⠀⠀⠀⠀⠀⠀⠀⠀⠀⠀⠀⠀⠀⠀⠀⠀⠀⠀⠀⠀⠀⠀⠀⣰⣦⣤⣀⡀⠀⠀⠀⠀⠀⠀⠀⠀⠀⠀⠀⠀⠀⠀⠀⠀⡀⠀⠀⠀⠀⠀⠀⠀⠀⠀⠀⠀⠀⠀⠀⠀⠀⠀⠀⠀⠀⠀⠀⠀⠀⠀⠀⠀⠀⠀⠀⠀⠀⠀⠀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⠀⠀⠀⠀⠀⠀⠀⠀⠀⠀⠀⠀⠀⠀⠀⠀⠀⠀⠀⠀⠀⠀⠀⠀⠀⠀⠀⠀⠀⠀⠀⠀⠀⠀⢠⣿⣿⣿⣿⣿⣿⣶⣤⣀⠀⠀⠀⠀⢀⣠⣤⣶⣾⣿⣿⣿⡇⠀⠀⠀⠀⠀⠀⠀⠀⠀⠀⠀⠀⠀⠀⠀⠀⠀⠀⠀⠀⠀⠀⠀⠀⠀⠀⠀⠀⠀⠀⠀⠀⠀⠀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⠀⠀⠀⠀⠀⠀⠀⠀⠀⠀⠀⠀⠀⠀⠀⠀⠀⠀⠀⠀⠀⠀⠀⠀⠀⠀⠀⠀⠀⠀⠀⠀⠀⠀⠀⠀⠀⠘⢫⣿⣿⣿⣿⣿⣿⣿⣿⣿⣿⣿⣿⣿⡙⠻⠟⠋⠀⠀⠀⠀⠀⠀⠀⠀⠀⠀⠀⠀⠀⠀⠀⠀⠀⠀⠀⠀⠀⠀⠀⠀⠀⠀⠀⠀⠀⠀⠀⠀⠀⠀⠀</a:t>
            </a:r>
            <a:br/>
            <a:r>
              <a:t>⠀⠀⠀⠀⠀⠀⠀⠀⠀⠀⠀⠀⠀⠀⠀⠀⠀⠀⠀⠀⠀⠀⠀⠀⠀⠀⠀⢀⠀⠀⠀⠀⠀⠀⠀⠀⠀⠀⣿⣿⣿⣿⣿⣿⣿⣿⣿⣿⣿⣿⣿⣿⣷⠀⠀⠀⠀⠀⠀⠀⠀⠀⠀⠀⠀⠀⠀⠀⠀⠀⠀⠀⠀⠀⠀⠀⠀⠀⠀⠀⠀⠀⠀⠀⠀⠀⠀⠀⠀⠀⠀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⠀⠀⠀⠀⠀⠀⠀⠀⠀⠀⠀⠀⠀⠀⠀⠀⠀⠀⠀⠀⠀⠀⠀⣄⠀⣀⣴⣿⣷⡀⠀⠀⠀⠀⠀⠀⠀⢸⣿⣿⣿⣿⣿⣿⣿⣿⣿⣿⣿⣿⣿⣿⣿⡇⠀⠀⠀⠀⠀⠀⠀⠀⠀⠀⠀⠀⠀⠀⠀⠀⠀⠀⠀⠀⠀⠀⠀⠀⠀⠀⠀⠀⠀⠀⠀⠀⠀⠀⠀⠀⠀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⠀⠀⠀⠀⠀⠀⠀⠀⠀⠀⠀⠀⠀⠀⠀⠀⠀⠀⠀⠀⠀⠀⠀⠻⣼⣿⡏⢻⣿⣿⠀⠀⠀⠀⠀⠀⠀⣼⣿⣿⣿⣿⣿⣿⣿⣿⣿⣿⣿⣿⣿⣿⣿⠇⠀⠀⠀⠀⠀⠀⠀⠀⠀⠀⢀⣤⠀⠀⠀⠀⠀⠀⠀⠀⠀⠀⠀⠀⠀⠀⠀⠀⠀⠀⠀⠀⠀⠀⠀⠀⠀</a:t>
            </a:r>
            <a:br/>
            <a:r>
              <a:t>⠀⠀⠀⠀⠀⠀⠀⠀⠀⠀⠀⠀⠀⠀⠀⠀⠀⠀⠀⠀⠀⠀⠀⠀⢹⣿⣧⣼⣿⣷⣤⡀⠀⠀⠀⠀⠀⣿⣿⣿⣿⣿⣿⣿⣿⣿⣿⣿⣿⣿⣿⣿⣿⠀⠀⠀⠀⠀⠀⠀⠀⠀⠀⠀⣼⣿⡄⠀⠀⠀⠀⠀⠀⠀⠀⠀⠀⠀⠀⠀⠀⠀⠀⠀⠀⠀⠀⠀⠀⠀⠀</a:t>
            </a:r>
            <a:br/>
            <a:r>
              <a:t>⠀⠀⠀⠀⠀⠀⠀⠀⠀⠀⠀⠀⠀⠀⠀⠀⠀⠀⠀⠀⠀⠀⠀⠀⢸⣿⣿⣿⣿⣿⣿⣷⡇⠀⠀⠀⠀⣿⣿⣿⣿⣿⣿⣿⣿⣿⣿⣿⣿⣿⣿⣿⣿⡄⠀⠀⠀⠀⠀⠀⠀⠀⣼⣿⣿⣿⣇⠀⣀⠀⠀⠀⠀⠀⠀⠀⠀⠀⠀⠀⠀⠀⠀⠀⠀⠀⠀⠀⠀⠀⠀</a:t>
            </a:r>
            <a:br/>
            <a:r>
              <a:t>⠀⠀⠀⠀⠀⠀⠀⠀⠀⠀⠀⠀⠀⠀⠀⠀⠀⠀⠀⠀⠀⠀⠀⢠⣿⣿⣿⣿⣿⣿⣿⡇⠀⠀⠀⠀⢰⣿⣿⣿⣿⣿⣿⣿⣿⣿⣿⣿⣿⣿⣿⣿⣿⡇⠀⠀⠀⠀⠀⠀⠀⣤⣿⣿⣿⣿⣿⣿⣿⣧⠀⠀⠀⠀⠀⠀⠀⠀⠀⠀⠀⠀⠀⠀⠀⠀⠀⠀⠀⠀⠀</a:t>
            </a:r>
            <a:br/>
            <a:r>
              <a:t>⠀⠀⠀⠀⠀⠀⠀⠀⠀⠀⠀⠀⠀⠀⠀⠀⠀⠀⠀⠀⠀⠀⠀⠸⣿⣿⣿⣿⣿⣿⣿⠀⠀⠀⠀⠀⢸⣿⣿⣿⣿⣿⣿⣿⣿⣿⣿⣿⣿⣿⣿⣿⣿⡇⠀⠀⠀⠀⠀⠀⠀⣿⣿⣿⣿⣿⣿⣿⣿⡟⠀⠀⠀⠀⠀⠀⠀⠀⠀⠀⠀⠀⠀⠀⠀⠀⠀⠀⠀⠀⠀</a:t>
            </a:r>
            <a:br/>
            <a:r>
              <a:t>⠀⠀⠀⠀⠀⠀⠀⠀⠀⠀⠀⠀⠀⠀⠀⠀⠀⠀⠀⠀⠀⠀⠀⠀⠈⠻⣿⣿⣿⡿⠃⠀⠀⢠⣶⣦⣾⣿⣿⣿⣿⣿⣿⣿⣿⣿⣿⣿⣿⣿⣿⣿⣿⣧⣤⣶⡆⠀⠀⠀⠀⢸⣿⣿⣿⣿⣿⣿⡿⠀⠀⠀⠀⠀⠀⠀⠀⠀⠀⠀⠀⠀⠀⠀⠀⠀⠀⠀⠀⠀⠀</a:t>
            </a:r>
            <a:br/>
            <a:r>
              <a:t>⠀⠀⠀⠀⠀⠀⠀⠀⠀⠀⠀⠀⠀⠀⠀⠀⠀⠀⠀⠀⢀⣤⣤⣤⣀⣀⠀⠉⠉⠀⠀⠀⠀⠸⡿⣿⣿⣿⣿⣿⣿⣿⣿⣿⣿⣿⣿⣿⣿⣿⣿⣿⣿⣿⣟⠿⠇⠀⠀⠀⠀⠸⣿⣿⣿⣿⣿⣿⠇⠀⠀⠀⠀⠀⠀⠀⠀⠀⠀⠀⠀⠀⠀⠀⠀⠀⠀⠀⠀⠀⠀</a:t>
            </a:r>
            <a:br/>
            <a:r>
              <a:t>⠀⠀⠀⠀⠀⠀⠀⠀⠀⠀⠀⠀⠀⠀⠀⠀⠀⠀⠀⠀⠘⢿⣿⣿⣿⣿⣷⣦⣶⣆⠀⠀⠀⣠⣾⣿⣿⣿⣿⣿⣿⣿⣿⣿⣿⣿⣿⣿⣿⣿⣿⣿⣿⣿⣿⣦⡀⠀⠀⠀⠀⠀⠈⠻⠿⠿⠛⠋⠀⠀⠀⠀⠀⠀⠀⠀⠀⠀⠀⠀⠀⠀⠀⠀⠀⠀⠀⠀⠀⠀⠀</a:t>
            </a:r>
            <a:br/>
            <a:r>
              <a:t>⠀⠀⠀⠀⠀⠀⠀⠀⠀⠀⠀⠀⠀⠀⠀⠀⠀⠀⠀⠀⠀⠀⠙⠻⠿⢿⣿⣿⣿⣿⣷⠀⠀⣿⣿⣿⣿⣿⣿⣿⣿⣿⣿⣿⣿⣿⣿⣿⣿⣿⣿⣿⣿⣿⣿⣿⣿⡄⠀⠀⠀⣠⣄⣠⣶⣿⣿⣿⠿⠷⠀⠀⠀⠀⠀⠀⠀⠀⠀⠀⠀⠀⠀⠀⠀⠀⠀⠀⠀⠀⠀</a:t>
            </a:r>
            <a:br/>
            <a:r>
              <a:t>⠀⠀⠀⠀⠀⠀⠀⠀⠀⠀⠀⠀⠀⠀⠀⠀⠀⠀⠀⠀⠀⠀⠀⠀⠀⢸⣿⣿⣿⣿⣿⣇⣼⣿⣿⣿⣿⣿⣿⣿⣿⣿⣿⣿⣿⣿⣿⣿⣿⣿⣿⣿⣿⣿⣿⣿⣿⡇⠀⣰⣿⣿⣿⣿⣿⣿⣿⣿⣶⠶⠀⠀⠀⠀⠀⠀⠀⠀⠀⠀⠀⠀⠀⠀⠀⠀⠀⠀⠀⠀⠀</a:t>
            </a:r>
            <a:br/>
            <a:r>
              <a:t>⠀⠀⠀⠀⠀⠀⠀⠀⠀⠀⠀⠀⠀⠀⠀⠀⠀⠀⠀⠀⠀⠀⠀⠀⠀⠈⢻⣿⣿⣿⣿⣿⣿⣿⣿⣿⣿⣿⣿⣿⣿⣿⣿⣿⣿⣿⣿⣿⣿⣿⣿⣿⣿⣿⣿⣿⣿⣿⣤⣿⣿⣿⣿⣿⣿⠛⠉⠉⠀⠀⠀⠀⠀⠀⠀⠀⠀⠀⠀⠀⠀⠀⠀⠀⠀⠀⠀⠀⠀⠀⠀</a:t>
            </a:r>
            <a:br/>
            <a:r>
              <a:t>⠀⠀⠀⠀⠀⠀⠀⠀⠀⠀⠀⠀⠀⠀⠀⠀⠀⠀⠀⠀⠀⠀⠀⠀⠀⠀⠀⠹⣿⣿⣿⣿⣿⣿⣿⣿⣿⣿⣿⣿⣿⣿⣿⣿⣿⣿⣿⣿⣿⣿⣿⣿⣿⣹⣿⣿⣿⣿⣿⣿⣿⣿⣿⣿⠟⠀⠀⠀⠀⠀⠀⠀⠀⠀⠀⠀⠀⠀⠀⠀⠀⠀⠀⠀⠀⠀⠀⠀⠀⠀⠀</a:t>
            </a:r>
            <a:br/>
            <a:r>
              <a:t>⠀⠀⠀⠀⠀⠀⠀⠀⠀⠀⠀⠀⠀⠀⠀⠀⠀⠀⠀⠀⠀⠀⠀⠀⠀⠀⠀⠀⢹⣿⣿⣿⣿⣿⠏⢸⣿⣿⣿⣿⣿⣿⣿⣿⣿⣿⣿⣿⣿⣿⣿⣿⠿⣾⠋⢿⣿⣿⣿⣿⣿⣿⠟⠁⠀⠀⠀⠀⠀⠀⠀⠀⠀⠀⠀⠀⠀⠀⠀⠀⠀⠀⠀⠀⠀⠀⠀⠀⠀⠀⠀</a:t>
            </a:r>
            <a:br/>
            <a:r>
              <a:t>⠀⠀⠀⠀⠀⠀⠀⠀⠀⠀⠀⠀⠀⠀⠀⠀⠀⠀⠀⠀⠀⠀⠀⠀⠀⠀⠀⠀⠀⠻⠿⠿⠟⠁⠀⠀⣿⣿⣿⣿⣿⣿⣿⣿⣿⣿⣿⣿⣿⣿⣿⣿⡀⣿⢀⣈⣿⣿⣿⣿⣿⠋⠀⠀⠀⠀⠀⠀⠀⠀⠀⠀⠀⠀⠀⠀⠀⠀⠀⠀⠀⠀⠀⠀⠀⠀⠀⠀⠀⠀⠀</a:t>
            </a:r>
            <a:br/>
            <a:r>
              <a:t>⠀⠀⠀⠀⠀⠀⠀⠀⠀⠀⠀⠀⠀⠀⠀⠀⠀⠀⠀⠀⠀⠀⠀⠀⠀⠀⠀⠀⠀⠀⠀⠀⠀⠀⣿⣷⣿⣿⣿⣿⣿⣿⣿⣿⣿⣿⣿⣿⣿⣿⣿⣿⠛⡿⠿⣿⠁⠙⠛⠛⠁⠀⠀⠀⠀⠀⠀⠀⠀⠀⠀⠀⠀⠀⠀⠀⠀⠀⠀⠀⠀⠀⠀⠀⠀⠀⠀⠀⠀⠀⠀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⠀⠀⠀⠀⠀⠀⠀⠀⠀⠀⠀⠀⠀⠀⠀⠀⠀⠀⠀⠀⠀⠀⠀⠀⠀⠀⠀⠀⠀⠀⠀⠀⠀⠀⠙⠉⠘⣿⣿⣿⣿⣿⣿⣿⣿⣿⣿⣿⣿⣿⣿⣿⣷⡇⠀⠀⠀⠀⠀⠀⠀⠀⠀⠀⠀⠀⠀⠀⠀⠀⠀⠀⠀⠀⠀⠀⠀⠀⠀⠀⠀⠀⠀⠀⠀⠀⠀⠀⠀⠀⠀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⠀⠀⠀⠀⠀⠀⠀⠀⠀⠀⠀⠀⠀⠀⠀⠀⠀⠀⠀⠀⠀⠀⠀⠀⠀⠀⠀⠀⠀⠀⠀⠀⠀⠀⠀⠀⠀⡟⣿⣿⣿⣿⣿⣿⣿⣿⣿⣿⣿⣿⣿⣿⡏⠁⠀⠀⠀⠀⠀⠀⠀⠀⠀⠀⠀⠀⠀⠀⠀⠀⠀⠀⠀⠀⠀⠀⠀⠀⠀⠀⠀⠀⠀⠀⠀⠀⠀⠀⠀⠀⠀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⠀⠀⠀⠀⠀⠀⠀⠀⠀⠀⠀⠀⠀⠀⠀⠀⠀⠀⠀⠀⠀⠀⠀⠀⠀⠀⠀⠀⠀⠀⠀⠀⠀⠀⠀⠀⠀⢳⣿⣿⣿⣿⣿⣿⣿⣿⣿⣿⣿⣿⣿⣿⣿⠀⠀⠀⠀⠀⠀⠀⠀⠀⠀⠀⠀⠀⠀⠀⠀⠀⠀⠀⠀⠀⠀⠀⠀⠀⠀⠀⠀⠀⠀⠀⠀⠀⠀⠀⠀⠀⠀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⠀⠀⠀⠀⠀⠀⠀⠀⠀⠀⠀⠀⠀⠀⠀⠀⠀⠀⠀⠀⠀⠀⠀⠀⠀⠀⠀⠀⠀⠀⠀⠀⠀⠀⢠⣤⣀⣀⠀⠀⠀⠀⠀⠀⠀⠀⠀⠀⠀⠀⠀⠀⠀⠀⢀⣀⠀⠀⠀⠀⠀⠀⠀⠀⠀⠀⠀⠀⠀⠀⠀⠀⠀⠀⠀⠀⠀⠀⠀⠀⠀⠀⠀⠀⠀⠀⠀⠀⠀⠀⠀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⠀⠀⠀⠀⠀⠀⠀⠀⠀⠀⠀⠀⠀⠀⠀⠀⠀⠀⠀⠀⠀⠀⠀⠀⠀⠀⠀⠀⠀⠀⠀⠀⠀⠀⢸⣿⣿⣿⣿⣿⣶⣤⣀⠀⠀⠀⠀⠀⣀⣤⣴⣶⣿⣿⣿⣿⠀⠀⠀⠀⠀⠀⠀⠀⠀⠀⠀⠀⠀⠀⠀⠀⠀⠀⠀⠀⠀⠀⠀⠀⠀⠀⠀⠀⠀⠀⠀⠀⠀⠀⠀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⠀⠀⠀⠀⠀⠀⠀⠀⠀⠀⠀⠀⠀⠀⠀⠀⠀⠀⠀⠀⠀⠀⠀⠀⠀⠀⠀⠀⠀⠘⠀⠀⠀⠀⠈⠉⠈⠛⣩⣾⣿⣿⣿⣿⣿⣿⣿⣿⣿⣿⣿⣯⠙⠛⠛⠃⠀⠀⠀⠀⠀⠀⠀⠀⠀⠀⠀⠀⠀⠀⠀⠀⠀⠀⠀⠀⠀⠀⠀⠀⠀⠀⠀⠀⠀⠀⠀⠀⠀⠀⠀</a:t>
            </a:r>
            <a:br/>
            <a:r>
              <a:t>⠀⠀⠀⠀⠀⠀⠀⠀⠀⠀⠀⠀⠀⠀⠀⠀⠀⠀⠀⠀⠀⠀⠀⠀⠀⠀⢰⡄⠀⠀⠀⠀⠀⠀⠀⠀⠀⢀⣿⣿⣿⣿⣿⣿⣿⣿⣿⣿⣿⣿⣿⣿⣇⠀⠀⠀⠀⠀⠀⠀⠀⠀⠀⠀⠀⠀⠀⠀⠀⠀⠀⠀⠀⠀⠀⠀⠀⠀⠀⠀⠀⠀⠀⠀⠀⠀⠀⠀⠀⠀⠀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⠀⠀⠀⠀⠀⠀⠀⠀⠀⠀⠀⠀⠀⠀⠀⠀⠀⠀⠀⠀⠀⠀⠀⠀⠀⠀⢸⣷⡀⣰⣿⡀⠀⠀⠀⠀⠀⢸⣿⣿⣿⣿⣿⣿⣿⣿⣿⣿⣿⣿⣿⣿⣿⠀⠀⠀⠀⠀⠀⢀⡀⠀⠀⠀⠀⠀⠀⠀⠀⠀⠀⠀⠀⠀⠀⠀⠀⠀⠀⠀⠀⠀⠀⠀⠀⠀⠀⠀⠀⠀⠀</a:t>
            </a:r>
            <a:br/>
            <a:r>
              <a:t>⠀⠀⠀⠀⠀⠀⠀⠀⠀⠀⠀⠀⠀⠀⠀⠀⠀⠀⠀⠀⠀⠀⠀⠀⠀⠀⢸⣿⣿⣿⣿⣿⣧⣀⠀⠀⠀⣸⣿⣿⣿⣿⣿⣿⣿⣿⣿⣿⣿⣿⣿⣿⣿⠀⠀⠀⠀⠀⠀⣸⣿⣦⣿⣆⠀⢀⡀⠀⠀⠀⠀⠀⠀⠀⠀⠀⠀⠀⠀⠀⠀⠀⠀⠀⠀⠀⠀⠀⠀⠀⠀</a:t>
            </a:r>
            <a:br/>
            <a:r>
              <a:t>⠀⠀⠀⠀⠀⠀⠀⠀⠀⠀⠀⠀⠀⠀⠀⠀⠀⠀⠀⠀⠀⠀⠀⠀⠀⠀⣼⣿⣿⣿⣿⣿⣿⡟⠀⠀⠀⣿⣿⣿⣿⣿⣿⣿⣿⣿⣿⣿⣿⣿⣿⣿⣿⠀⠀⠀⠀⠀⣶⣿⣿⣿⣿⣿⣶⣿⣿⠀⠀⠀⠀⠀⠀⠀⠀⠀⠀⠀⠀⠀⠀⠀⠀⠀⠀⠀⠀⠀⠀⠀⠀</a:t>
            </a:r>
            <a:br/>
            <a:r>
              <a:t>⠀⠀⠀⠀⠀⠀⠀⠀⠀⠀⠀⠀⠀⠀⠀⠀⠀⠀⠀⠀⠀⠀⠀⠀⠀⣾⣿⣿⣿⣿⣿⣿⣿⠇⠀⠀⠀⣿⣿⣿⣿⣿⣿⣿⣿⣿⣿⣿⣿⣿⣿⣿⣿⡆⠀⠀⠀⠀⢸⣿⣿⣿⣿⣿⣿⣿⣿⠀⠀⠀⠀⠀⠀⠀⠀⠀⠀⠀⠀⠀⠀⠀⠀⠀⠀⠀⠀⠀⠀⠀⠀</a:t>
            </a:r>
            <a:br/>
            <a:r>
              <a:t>⠀⠀⠀⠀⠀⠀⠀⠀⠀⠀⠀⠀⠀⠀⠀⠀⠀⠀⠀⠀⠀⠀⠀⠀⠀⢿⣿⣿⣿⣿⣿⣿⡿⠀⠀⠀⠀⣿⣿⣿⣿⣿⣿⣿⣿⣿⣿⣿⣿⣿⣿⣿⣿⡇⠀⠀⠀⠀⢨⣿⣿⣿⣿⣿⣿⣿⠃⠀⠀⠀⠀⠀⠀⠀⠀⠀⠀⠀⠀⠀⠀⠀⠀⠀⠀⠀⠀⠀⠀⠀⠀</a:t>
            </a:r>
            <a:br/>
            <a:r>
              <a:t>⠀⠀⠀⠀⠀⠀⠀⠀⠀⠀⠀⠀⠀⠀⠀⠀⠀⠀⠀⠀⠀⠀⠀⠀⠀⠀⠘⢿⣿⣿⣿⣿⠃⠀⠀⠀⢰⣿⣿⣿⣿⣿⣿⣿⣿⣿⣿⣿⣿⣿⣿⣿⣿⡇⠀⠀⠀⠀⢻⣿⣿⣿⣿⣿⣿⣿⠃⠀⠀⠀⠀⠀⠀⠀⠀⠀⠀⠀⠀⠀⠀⠀⠀⠀⠀⠀⠀⠀⠀⠀⠀</a:t>
            </a:r>
            <a:br/>
            <a:r>
              <a:t>⠀⠀⠀⠀⠀⠀⠀⠀⠀⠀⠀⠀⠀⠀⠀⠀⠀⠀⠀⠀⠀⠀⢀⣀⣀⣀⠀⠈⠉⠉⠉⠀⠀⢠⣶⣤⣼⣿⣿⣿⣿⣿⣿⣿⣿⣿⣿⣿⣿⣿⣿⣿⣿⣧⣤⣶⡆⠀⠀⠙⢿⣿⣿⣿⡿⠏⠀⠀⠀⠀⠀⠀⠀⠀⠀⠀⠀⠀⠀⠀⠀⠀⠀⠀⠀⠀⠀⠀⠀⠀⠀</a:t>
            </a:r>
            <a:br/>
            <a:r>
              <a:t>⠀⠀⠀⠀⠀⠀⠀⠀⠀⠀⠀⠀⠀⠀⠀⠀⠀⠀⠀⠀⠀⠀⠈⢻⣿⣿⣿⣷⣤⣤⡄⠀⠀⢸⡿⣿⣿⣿⣿⣿⣿⣿⣿⣿⣿⣿⣿⣿⣿⣿⣿⣿⣿⣿⣟⠿⠿⠀⠀⠀⠀⠙⢛⣧⣤⣴⣶⣦⠀⠀⠀⠀⠀⠀⠀⠀⠀⠀⠀⠀⠀⠀⠀⠀⠀⠀⠀⠀⠀⠀⠀</a:t>
            </a:r>
            <a:br/>
            <a:r>
              <a:t>⠀⠀⠀⠀⠀⠀⠀⠀⠀⠀⠀⠀⠀⠀⠀⠀⠀⠀⠀⠀⠀⠀⠀⠀⠻⢿⣿⣿⣿⣿⣿⣶⡀⣠⣾⣿⣿⣿⣿⣿⣿⣿⣿⣿⣿⣿⣿⣿⣿⣿⣿⣿⣿⣿⣿⣷⣄⠀⢀⣠⣿⣶⣿⣿⣿⣏⣭⠀⠀⠀⠀⠀⠀⠀⠀⠀⠀⠀⠀⠀⠀⠀⠀⠀⠀⠀⠀⠀⠀⠀⠀</a:t>
            </a:r>
            <a:br/>
            <a:r>
              <a:t>⠀⠀⠀⠀⠀⠀⠀⠀⠀⠀⠀⠀⠀⠀⠀⠀⠀⠀⠀⠀⠀⠀⠀⠀⠀⠀⢸⣿⣿⣿⣿⣿⣇⣹⣿⣿⣿⣿⣿⣿⣿⣿⣿⣿⣿⣿⣿⣿⣿⣿⣿⣿⣿⣿⣿⣿⣿⠀⣾⣿⣿⣿⣿⣿⠿⠛⠋⠀⠀⠀⠀⠀⠀⠀⠀⠀⠀⠀⠀⠀⠀⠀⠀⠀⠀⠀⠀⠀⠀⠀⠀</a:t>
            </a:r>
            <a:br/>
            <a:r>
              <a:t>⠀⠀⠀⠀⠀⠀⠀⠀⠀⠀⠀⠀⠀⠀⠀⠀⠀⠀⠀⠀⠀⠀⠀⠀⠀⠀⠘⢿⣿⣿⣿⣿⣿⣿⣿⣿⣿⣿⣿⣿⣿⣿⣿⣿⣿⣿⣿⣿⣿⣿⣿⣿⣿⣿⣿⣿⣿⣶⣿⣿⣿⣿⣿⣿⠀⠀⠀⠀⠀⠀⠀⠀⠀⠀⠀⠀⠀⠀⠀⠀⠀⠀⠀⠀⠀⠀⠀⠀⠀⠀⠀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⠀⠀⠀⠀⠀⠀⠀⠀⠀⠀⠀⠀⠀⠀⠀⠀⠀⠀⠀⠀⠀⠀⠀⠀⠀⠀⠀⠀⢻⣿⣿⣿⣿⣿⣿⣿⣿⣿⣿⣿⣿⣿⣿⣿⣿⣿⣿⣿⣿⣿⣿⣿⣿⣿⣿⣿⣿⣿⣿⣿⣿⣿⡿⠃⠀⠀⠀⠀⠀⠀⠀⠀⠀⠀⠀⠀⠀⠀⠀⠀⠀⠀⠀⠀⠀⠀⠀⠀⠀⠀⠀</a:t>
            </a:r>
            <a:br/>
            <a:r>
              <a:t>⠀⠀⠀⠀⠀⠀⠀⠀⠀⠀⠀⠀⠀⠀⠀⠀⠀⠀⠀⠀⠀⠀⠀⠀⠀⠀⠀⠀⠀⢻⣿⣿⣿⣿⣿⡿⣿⣿⣿⣿⣿⣿⣿⣿⣿⣿⣿⣿⣿⣿⣿⣿⣿⡿⣿⣿⣿⣿⣿⣿⣿⡿⠁⠀⠀⠀⠀⠀⠀⠀⠀⠀⠀⠀⠀⠀⠀⠀⠀⠀⠀⠀⠀⠀⠀⠀⠀⠀⠀⠀⠀</a:t>
            </a:r>
            <a:br/>
            <a:r>
              <a:t>⠀⠀⠀⠀⠀⠀⠀⠀⠀⠀⠀⠀⠀⠀⠀⠀⠀⠀⠀⠀⠀⠀⠀⠀⠀⠀⠀⠀⠀⠀⢻⣿⣿⣿⠏⠀⢻⣿⣿⣿⣿⣿⣿⣿⣿⣿⣿⣿⣿⣿⣿⣿⣿⡇⣿⠹⣿⣿⣿⣿⣿⠁⠀⠀⠀⠀⠀⠀⠀⠀⠀⠀⠀⠀⠀⠀⠀⠀⠀⠀⠀⠀⠀⠀⠀⠀⠀⠀⠀⠀⠀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⠀⠀⠀⠀⠀⠀⠀⠀⠀⠀⠀⠀⠀⠀⠀⠀⠀⠀⠀⠀⠀⠀⠀⠀⠀⠀⠀⠀⠀⠀⠀⠈⠁⠀⠀⠀⢸⣿⣿⣿⣿⣿⣿⣿⣿⣿⣿⣿⣿⣿⣿⣿⣏⣀⣟⣀⣬⠿⠿⠟⠃⠀⠀⠀⠀⠀⠀⠀⠀⠀⠀⠀⠀⠀⠀⠀⠀⠀⠀⠀⠀⠀⠀⠀⠀⠀⠀⠀⠀⠀⠀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⠀⠀⠀⠀⠀⠀⠀⠀⠀⠀⠀⠀⠀⠀⠀⠀⠀⠀⠀⠀⠀⠀⠀⠀⠀⠀⠀⠀⠀⠀⠀⠀⠀⠀⢻⣿⡿⣿⢿⣿⣿⣿⣿⣿⣿⣿⣿⣿⣿⣿⣿⣿⠟⠻⡟⠻⠿⠀⠀⠀⠀⠀⠀⠀⠀⠀⠀⠀⠀⠀⠀⠀⠀⠀⠀⠀⠀⠀⠀⠀⠀⠀⠀⠀⠀⠀⠀⠀⠀⠀⠀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⠀⠀⠀⠀⠀⠀⠀⠀⠀⠀⠀⠀⠀⠀⠀⠀⠀⠀⠀⠀⠀⠀⠀⠀⠀⠀⠀⠀⠀⠀⠀⠀⠀⠀⠈⠁⠀⢿⣿⣿⣿⣿⣿⣿⣿⣿⣿⣿⣿⣿⣿⣿⡇⠀⡇⠀⠀⠀⠀⠀⠀⠀⠀⠀⠀⠀⠀⠀⠀⠀⠀⠀⠀⠀⠀⠀⠀⠀⠀⠀⠀⠀⠀⠀⠀⠀⠀⠀⠀⠀⠀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⠀⠀⠀⠀⠀⠀⠀⠀⠀⠀⠀⠀⠀⠀⠀⠀⠀⠀⠀⠀⠀⠀⠀⠀⠀⠀⠀⠀⠀⠀⠀⠀⠀⠀⠀⠀⠀⢸⣿⣿⣿⣿⣿⣿⣿⣿⣿⣿⣿⣿⣿⣿⡇⠀⡇⠀⠀⠀⠀⠀⠀⠀⠀⠀⠀⠀⠀⠀⠀⠀⠀⠀⠀⠀⠀⠀⠀⠀⠀⠀⠀⠀⠀⠀⠀⠀⠀⠀⠀⠀⠀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⣿⣿⣿⣿⣿⣿⣿⣿⣿⣿⣿⣿⣿⣿⣿⣿⣿⣿⣿⣿⣿⣿⣿⣿⣿⣿⣿⣿⣿⣿⣿⣿⣿⣿⣿⣿⣿⣿⣿⣿⣿⣿⣿⣿⣿⣿⣿⣿⣿⣿⣿⣿⣿⡇⠀⠀⠀⠀⠀⠀⠀⠀⠉⢻⣿⣿⣿⣿⣿⣿⣿⣿⣿⣿⣿⣿⣿⣿⣿⣿⣿⣿⣿⣿⣿⣿⣿⣿⣿⣿⡇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⣿⣿⣿⣿⣿⣿⣿⣿⣿⣿⣿⣿⣿⣿⣿⣿⣿⣿⣿⣿⣿⣿⣿⣿⣿⣿⣿⣿⣿⣿⣿⣿⣿⣿⣿⣿⣿⣿⣿⣿⣿⣿⣿⣿⣿⣿⣿⣿⣿⣿⣿⣿⣿⣿⡀⠀⠀⠀⠀⠀⠀⠀⠀⠀⠀⠀⠁⠀⠀⠀⠈⠉⠻⣿⣿⣿⣿⣿⣿⣿⣿⣿⣿⣿⣿⣿⣿⣿⣿⣿⡇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⣿⣿⣿⣿⣿⣿⣿⣿⣿⣿⣿⣿⣿⣿⣿⣿⣿⣿⣿⣿⣿⣿⣿⣿⣿⣿⣿⣿⣿⣿⣿⣿⣿⣿⣿⣿⣿⣿⣿⣿⣿⣿⣿⣿⣿⣿⣿⣿⣿⣿⣿⡿⠟⠛⠁⠀⠀⠀⠀⠀⠀⠀⠀⠀⠀⠀⠀⠀⠀⠀⠀⠀⠀⠈⢻⣿⣿⣿⣿⣿⣿⣿⣿⣿⣿⣿⣿⣿⣿⣿⡇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⣿⣿⣿⣿⣿⣿⣿⣿⣿⣿⣿⣿⣿⣿⣿⣿⣿⣿⣿⣿⣿⣿⣿⣿⣿⣿⣿⣿⣿⣿⣿⣿⣿⣿⣿⣿⣿⣿⣿⣿⣿⣿⣿⣿⣿⣿⣿⣿⡿⠟⠉⠀⠀⠀⠀⠀⠀⠀⠀⠀⠀⠀⠀⠀⠀⠀⠀⠀⠀⠀⠀⠀⠀⠀⠀⢻⣿⣿⣿⣿⣿⣿⣿⣿⣿⣿⣿⣿⣿⣿⡇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⣿⣿⣿⣿⣿⣿⣿⣿⣿⣿⣿⣿⣿⣿⣿⣿⣿⣿⣿⣿⣿⣿⣿⣿⣿⣿⣿⣿⣿⣿⣿⣿⣿⣿⣿⣿⣿⣿⣿⣿⣿⣿⣫⠆⠀⠀⠀⠀⠀⠀⠀⠀⠀⠀⠀⠀⠀⠀⠀⠀⠀⠀⠀⠀⠀⠀⠀⠀⠀⠀⠀⠀⠀⠀⠀⠀⠀⠀⠀⢹⣿⣿⣿⣿⣿⣿⣿⣿⣿⣿⡇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⣿⣿⣿⣿⣿⣿⣿⣿⣿⣿⣿⣿⣿⣿⣿⣿⣿⣿⣿⣿⣿⣿⣿⣿⣿⣿⣿⣿⣿⣿⣿⣿⣿⣿⣿⣿⣿⣿⣿⣿⣿⣿⣿⣷⡆⠀⠀⠀⠀⠀⠀⠀⠀⠀⠀⠀⠀⠀⠀⠀⠀⠀⠀⠀⠀⠀⠀⠀⠀⠀⠀⠀⠀⠀⠀⠀⠀⠀⠀⠀⢿⣿⣿⣿⣿⣿⣿⣿⣿⣿⡇</a:t>
            </a:r>
            <a:br/>
            <a:r>
              <a:t>⣿⣿⣿⣿⣿⣿⣿⣿⣿⣿⣿⣿⣿⣿⣿⣿⣿⣿⣿⣿⣿⣿⣿⣿⣿⣿⣿⣿⣿⣿⣿⣿⣿⣿⣿⣿⣿⣿⣿⣿⣿⣿⣿⣿⣿⣷⣶⣀⣠⠀⠀⠀⠀⠀⠀⠀⠀⠀⠀⠀⠀⠀⠀⠀⠀⠀⠀⠀⠀⠀⠀⠀⠀⠀⠀⠀⠀⠀⠀⠀⢸⣿⣿⣿⣿⣿⣿⣿⣿⣿⡇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⣿⣿⣿⣿⣿⣿⣿⣿⣿⣿⣿⣿⣿⣿⣿⣿⣿⣿⣿⣿⣿⣿⣿⣿⣿⣿⣿⣿⣿⣿⣿⣿⣿⣿⣿⣿⣿⣿⣿⣿⣿⣿⣿⣿⣿⣿⣿⣇⡀⠀⠀⠀⠀⠀⠀⠀⠀⠀⠀⠀⠀⠀⠀⠀⠀⠀⠀⠀⠀⠀⠀⠀⠀⠀⠀⠀⠀⠀⠀⠀⠈⣿⣿⣿⣿⣿⣿⣿⣿⣿⡇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⣿⣿⣿⣿⣿⣿⣿⣿⣿⣿⣿⣿⣿⣿⣿⣿⣿⣿⣿⣿⣿⣿⣿⣿⣿⣿⣿⣿⣿⣿⣿⣿⣿⣿⣿⠸⠿⠿⠿⠿⢿⣿⣿⣿⣿⣿⣿⣿⣿⣿⣿⣿⡄⠀⠀⠀⠀⠀⠀⠀⠀⠀⠀⠀⠀⠀⠀⠀⠀⠀⠀⠀⠀⠀⠀⠀⠀⠀⠀⠀⠀⣿⣿⣿⣿⣿⣿⣿⣿⣿⡇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⣿⣿⣿⣿⣿⣿⣿⣿⣿⣿⣿⣿⣿⣿⣿⣿⣿⣿⣿⣿⣿⣿⣿⣿⣿⣿⣿⣿⣿⣿⣿⠟⠋⠉⠁⠀⠀⠀⠀⠀⠀⠙⣿⣿⣿⣿⣿⣿⣿⣿⣿⣿⠃⠀⠀⠀⠀⠸⠀⠀⠀⠀⠀⠀⠀⠀⠀⠀⠀⠀⠀⠀⠀⠀⠀⠀⠀⠀⠀⠀⠀⣿⣿⣿⣿⣿⣿⣿⣿⣿⡇</a:t>
            </a:r>
            <a:br/>
            <a:r>
              <a:t>⣿⣿⣿⣿⣿⣿⣿⣿⣿⣿⣿⣿⣿⣿⣿⣿⣿⣿⣿⣿⣿⣿⣿⣿⣿⣿⣿⣿⣿⣿⠁⠀⠀⠀⠀⠀⠀⠀⠀⠀⠀⠀⢸⣿⣿⣿⣿⣿⣿⣿⣿⣿⣟⠀⠀⠀⠀⠀⠀⠀⠀⠀⠀⠀⠀⠀⠀⠀⠀⠀⠀⠀⠀⠀⠀⠀⢀⠀⠀⠀⠀⣿⣿⣿⣿⣿⣿⣿⣿⣿⡇</a:t>
            </a:r>
            <a:br/>
            <a:r>
              <a:t>⣿⣿⣿⣿⣿⣿⣿⣿⣿⣿⣿⣿⣿⣿⣿⣿⣿⣿⣿⣿⣿⣿⣿⣿⣿⣿⣿⣿⣿⡏⠀⠀⠀⠀⠀⠀⠀⠀⠀⠀⠀⠀⠀⣿⣿⣿⣿⣿⣿⣿⣿⣿⣿⡄⠀⠀⠀⠀⠀⠀⠀⠀⠀⠀⠀⠀⠀⠀⠀⠀⠀⠀⠀⠀⠀⠀⢸⡄⠀⡀⠀⢹⣿⣿⣿⣿⣿⣿⣿⣿⡇</a:t>
            </a:r>
            <a:br/>
            <a:r>
              <a:t>⣿⣿⣿⣿⣿⣿⣿⣿⣿⣿⣿⣿⣿⣿⣿⣿⣿⣿⣿⣿⣿⣿⣿⣿⣿⣿⣿⣿⣿⣇⠀⠀⠀⠀⠀⠀⠀⠀⠀⠀⠀⠀⠠⣿⣿⣿⣿⣿⣿⣿⣿⣿⣿⡇⠀⠀⠀⠀⠀⠀⠀⠀⠀⠀⠀⠀⠀⠀⠀⠀⠀⠀⠀⠀⠀⢠⠀⣷⡀⢱⡄⢸⣿⣿⣿⣿⣿⣿⣿⣿⡇</a:t>
            </a:r>
            <a:br/>
            <a:r>
              <a:t>⣿⣿⣿⣿⣿⣿⣿⣿⣿⣿⣿⣿⣿⣿⣿⣿⣿⣿⣿⣿⣿⣿⣿⣿⣿⣿⣿⣿⣿⣿⠀⠀⠀⠀⠀⠀⠀⠀⠀⠀⠀⠀⠀⠙⣿⣿⣿⣿⣿⣿⣿⣿⣿⡟⠀⠀⠀⠀⠀⠀⠀⠀⠀⠀⠀⠀⠀⠀⠀⠀⠀⠀⠀⠀⠀⠀⣇⢸⣷⡈⣿⣦⣿⣿⣿⣿⣿⣿⣿⣿⡇</a:t>
            </a:r>
            <a:br/>
            <a:r>
              <a:t>⣿⣿⣿⣿⣿⣿⣿⣿⣿⣿⣿⣿⣿⣿⣿⣿⣿⣿⣿⣿⣿⣿⣿⣿⣿⣿⣿⣿⣿⣿⣧⡀⠀⠀⠀⠀⠀⠀⠀⠀⠀⠀⠀⠀⠈⠙⢿⣿⡿⣿⣿⣿⣿⠁⠀⠀⠀⠀⠀⠀⠀⠀⠀⠀⠀⠀⠀⠀⠀⠀⠀⠀⠀⢄⡀⠀⣿⣿⣿⣷⣽⣿⣿⣿⣿⣿⣿⣿⣿⣿⡇</a:t>
            </a:r>
            <a:br/>
            <a:r>
              <a:t>⣿⣿⣿⣿⣿⣿⣿⣿⣿⣿⣿⣿⣿⣿⣿⣿⣿⣿⣿⣿⣿⣿⣿⣿⣿⣿⣿⣿⣿⣿⣿⣷⣄⠀⠀⠀⠀⠀⠀⠀⠀⠀⠀⠀⠀⠀⠀⠃⠀⠀⠈⠙⠁⠀⠀⠀⠀⠀⠀⠀⠀⠀⠀⠀⠀⠀⠀⠀⠀⠀⠀⠀⠀⠘⣷⡀⢹⣿⣿⣿⣿⣿⣿⣿⣿⣿⣿⣿⣿⣿⡇</a:t>
            </a:r>
            <a:br/>
            <a:r>
              <a:t>⣿⣿⣿⣿⣿⣿⣿⣿⣿⣿⣿⣿⣿⣿⣿⣿⣿⣿⣿⣿⣿⣿⣿⣿⣿⣿⣿⣿⣿⣿⣿⣿⣿⣿⣷⣶⠀⠀⠀⠀⠀⠀⠀⠀⠀⠀⠀⠀⠀⠀⠀⠀⠀⠀⠀⠀⠀⠀⠀⠀⠀⠀⠀⠀⠀⠀⠀⠀⠀⠀⠀⠀⠀⠀⢻⣧⣸⣿⣿⣿⣿⣿⣿⣿⣿⣿⣿⣿⣿⣿⡇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⣿⣿⣿⣿⣿⣿⣿⣿⣿⣿⣿⣿⣿⣿⣿⣿⣿⣿⣿⣿⣿⣿⣿⣿⣿⣿⣿⣿⣿⣿⣿⣿⣿⡇⠀⠀⠀⠀⠀⠀⠀⠀⠀⠀⠀⠀⠀⠀⠀⠀⠀⠀⠀⠀⠀⠀⠀⠀⠀⠀⠀⠀⠀⠀⠀⠀⠀⠀⠀⠀⠀⠀⠀⠀⠀⠀⣿⣿⣿⣿⣿⠿⠿⢿⣿⣿⣿⣿⣿⣿⡇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⣿⣿⣿⣿⣿⣿⣿⣿⣿⣿⣿⣿⣿⣿⣿⣿⣿⣿⣿⣿⣿⣿⣿⣿⣿⣿⣿⣿⣿⣿⣿⣿⣿⡇⠀⠀⠀⠀⠀⠀⠀⠀⠀⠀⠀⠀⠀⠀⠀⠀⠀⠀⠀⠀⠀⠀⠀⠀⠀⠀⠀⠀⠀⠀⠀⠀⠀⠀⠀⠀⠀⠀⠀⠀⠀⠀⢸⡿⠛⠉⠀⠀⠰⣿⣿⣿⣿⣿⣿⣿⡇</a:t>
            </a:r>
            <a:br/>
            <a:r>
              <a:t>⣿⣿⣿⣿⣿⣿⣿⣿⣿⣿⣿⣿⣿⣿⣿⣿⣿⣿⣿⣿⣿⣿⣿⣿⣿⣿⣿⣿⣿⣿⣿⣿⣿⠃⠀⠀⠀⠀⠀⠀⠀⠀⠀⠀⠀⠀⠀⠀⠀⠀⠀⠀⠄⠀⠀⠀⠀⠀⠀⠀⠀⠀⠀⠀⠀⠀⠀⠀⠀⠀⠀⠀⠀⠀⠀⠀⠀⠀⢀⣠⣤⣴⣿⣿⣿⣿⣿⣿⣿⣿⡇</a:t>
            </a:r>
            <a:br/>
            <a:r>
              <a:t>⣿⣿⣿⣿⣿⣿⣿⣿⣿⣿⣿⣿⣿⣿⣿⣿⣿⣿⣿⣿⣿⣿⣿⣿⣿⣿⣿⣿⣿⣿⣿⣿⡟⠀⠀⠀⠀⠀⠀⠀⠀⠀⠀⠀⠀⠀⠀⠀⠀⠀⠀⠀⣴⠀⠀⠀⠀⠀⠀⠀⠀⠀⠀⠀⠀⠀⠀⠀⠀⠀⠀⠀⠀⠀⠀⠀⠀⠀⠸⣿⣿⣿⣿⣿⣿⣿⣿⣿⣿⣿⡇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⠀⠀⠀⠀⠀⠀⠀⠀⠀⠀⠀⠀⠀⠀⠀⠀⠀⠀⠀⠀⠀⠀⠀⠀⠀⠀⠀⠀⠀⠀⠀⠀⠀⠀⢀⣀⣀⡀⠀⠀⠀⠀⠀⠀⠀⠀⠀⠀⠀⠀⠀⠀⠀⠀⣀⣀⠀⠀⠀⠀⠀⠀⠀⠀⠀⠀⠀⠀⠀⠀⠀⠀⠀⠀⠀⠀⠀⠀⠀⠀⠀⠀⠀⠀⠀⠀⠀⠀⠀⠀⠀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⠀⠀⠀⠀⠀⠀⠀⠀⠀⠀⠀⠀⠀⠀⠀⠀⠀⠀⠀⠀⠀⠀⠀⠀⠀⠀⠀⠀⠀⠀⠀⠀⠀⠀⢸⣿⣿⣿⣿⣷⣦⣄⡀⠀⠀⠀⠀⠀⣀⣤⣶⣾⣿⣿⣿⣿⠀⠀⠀⠀⠀⠀⠀⠀⠀⠀⠀⠀⠀⠀⠀⠀⠀⠀⠀⠀⠀⠀⠀⠀⠀⠀⠀⠀⠀⠀⠀⠀⠀⠀⠀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⠀⠀⠀⠀⠀⠀⠀⠀⠀⠀⠀⠀⠀⠀⠀⠀⠀⠀⠀⠀⠀⠀⠀⠀⠀⠀⠀⢰⠀⠀⠀⠀⠀⠀⠈⠉⠙⠛⣩⣾⣿⣿⣿⣿⣿⣿⣿⣿⣿⣿⣿⣮⠙⠛⠛⠃⠀⠀⠀⠀⠀⠀⠀⠀⠀⠀⠀⠀⠀⠀⠀⠀⠀⠀⠀⠀⠀⠀⠀⠀⠀⠀⠀⠀⠀⠀⠀⠀⠀⠀⠀</a:t>
            </a:r>
            <a:br/>
            <a:r>
              <a:t>⠀⠀⠀⠀⠀⠀⠀⠀⠀⠀⠀⠀⠀⠀⠀⠀⠀⠀⠀⠀⠀⠀⠀⠀⠀⠀⠀⢸⣧⠀⣠⡄⠀⠀⠀⠀⠀⢠⣿⣿⣿⣿⣿⣿⣿⣿⣿⣿⣿⣿⣿⣿⡆⠀⠀⠀⠀⠀⢀⡀⠀⠀⠀⠀⠀⠀⠀⠀⠀⠀⠀⠀⠀⠀⠀⠀⠀⠀⠀⠀⠀⠀⠀⠀⠀⠀⠀⠀⠀⠀⠀</a:t>
            </a:r>
            <a:br/>
            <a:r>
              <a:t>⠀⠀⠀⠀⠀⠀⠀⠀⠀⠀⠀⠀⠀⠀⠀⠀⠀⠀⠀⠀⠀⠀⠀⠀⠀⠀⠀⢸⣿⣿⣿⣿⣿⣆⡀⠀⠀⢸⣿⣿⣿⣿⣿⣿⣿⣿⣿⣿⣿⣿⣿⣿⣿⠀⠀⠀⠀⠀⣾⣿⣀⣿⣆⠀⢠⡀⠀⠀⠀⠀⠀⠀⠀⠀⠀⠀⠀⠀⠀⠀⠀⠀⠀⠀⠀⠀⠀⠀⠀⠀⠀</a:t>
            </a:r>
            <a:br/>
            <a:r>
              <a:t>⠀⠀⠀⠀⠀⠀⠀⠀⠀⠀⠀⠀⠀⠀⠀⠀⠀⠀⠀⠀⠀⠀⠀⠀⠀⠀⠀⣸⣿⣿⣿⣿⣿⣿⡇⠀⠀⣸⣿⣿⣿⣿⣿⣿⣿⣿⣿⣿⣿⣿⣿⣿⣿⠀⠀⠀⠀⣴⣿⣿⣿⣿⣿⣷⣿⣧⠀⠀⠀⠀⠀⠀⠀⠀⠀⠀⠀⠀⠀⠀⠀⠀⠀⠀⠀⠀⠀⠀⠀⠀⠀</a:t>
            </a:r>
            <a:br/>
            <a:r>
              <a:t>⠀⠀⠀⠀⠀⠀⠀⠀⠀⠀⠀⠀⠀⠀⠀⠀⠀⠀⠀⠀⠀⠀⠀⠀⠀⠀⣾⣿⣿⣿⣿⣿⣿⣿⠀⠀⠀⣿⣿⣿⣿⣿⣿⣿⣿⣿⣿⣿⣿⣿⣿⣿⣿⠀⠀⠀⠀⢿⣿⣿⣿⣿⣿⣿⣿⡏⠀⠀⠀⠀⠀⠀⠀⠀⠀⠀⠀⠀⠀⠀⠀⠀⠀⠀⠀⠀⠀⠀⠀⠀⠀</a:t>
            </a:r>
            <a:br/>
            <a:r>
              <a:t>⠀⠀⠀⠀⠀⠀⠀⠀⠀⠀⠀⠀⠀⠀⠀⠀⠀⠀⠀⠀⠀⠀⠀⠀⠀⢀⣿⣿⣿⣿⣿⣿⣿⣿⠀⠀⠀⣿⣿⣿⣿⣿⣿⣿⣿⣿⣿⣿⣿⣿⣿⣿⣿⡆⠀⠀⠀⢸⣿⣿⣿⣿⣿⣿⣿⠁⠀⠀⠀⠀⠀⠀⠀⠀⠀⠀⠀⠀⠀⠀⠀⠀⠀⠀⠀⠀⠀⠀⠀⠀⠀</a:t>
            </a:r>
            <a:br/>
            <a:r>
              <a:t>⠀⠀⠀⠀⠀⠀⠀⠀⠀⠀⠀⠀⠀⠀⠀⠀⠀⠀⠀⠀⠀⠀⠀⠀⠀⠀⠙⣿⣿⣿⣿⣿⣿⠇⠀⠀⢀⣿⣿⣿⣿⣿⣿⣿⣿⣿⣿⣿⣿⣿⣿⣿⣿⡇⠀⠀⠀⣿⣿⣿⣿⣿⣿⣿⣿⠆⠀⠀⠀⠀⠀⠀⠀⠀⠀⠀⠀⠀⠀⠀⠀⠀⠀⠀⠀⠀⠀⠀⠀⠀⠀</a:t>
            </a:r>
            <a:br/>
            <a:r>
              <a:t>⠀⠀⠀⠀⠀⠀⠀⠀⠀⠀⠀⠀⠀⠀⠀⠀⠀⠀⠀⠀⠀⠀⠀⠀⠀⠀⠀⠈⠿⢿⣿⡿⠟⠀⠀⠀⢸⣿⣿⣿⣿⣿⣿⣿⣿⣿⣿⣿⣿⣿⣿⣿⣿⡇⠀⠀⠀⠈⠻⣿⣿⣿⣿⣿⠟⠀⠀⠀⠀⠀⠀⠀⠀⠀⠀⠀⠀⠀⠀⠀⠀⠀⠀⠀⠀⠀⠀⠀⠀⠀⠀</a:t>
            </a:r>
            <a:br/>
            <a:r>
              <a:t>⠀⠀⠀⠀⠀⠀⠀⠀⠀⠀⠀⠀⠀⠀⠀⠀⠀⠀⠀⠀⠀⠀⠀⢴⣶⣦⣤⣄⡀⠀⠀⠀⠀⢰⣶⣤⣼⣿⣿⣿⣿⣿⣿⣿⣿⣿⣿⣿⣿⣿⣿⣿⣿⣧⣤⣶⡆⠀⠀⠙⠿⠿⢟⣁⣀⣀⣀⠀⠀⠀⠀⠀⠀⠀⠀⠀⠀⠀⠀⠀⠀⠀⠀⠀⠀⠀⠀⠀⠀⠀⠀</a:t>
            </a:r>
            <a:br/>
            <a:r>
              <a:t>⠀⠀⠀⠀⠀⠀⠀⠀⠀⠀⠀⠀⠀⠀⠀⠀⠀⠀⠀⠀⠀⠀⠀⠀⠸⣿⣿⣿⣿⣶⣶⣀⠀⠸⢿⣿⣿⣿⣿⣿⣿⣿⣿⣿⣿⣿⣿⣿⣿⣿⣿⣿⣿⣿⣟⠻⠿⠀⠀⣠⣤⣴⣿⣿⣿⡛⠋⠀⠀⠀⠀⠀⠀⠀⠀⠀⠀⠀⠀⠀⠀⠀⠀⠀⠀⠀⠀⠀⠀⠀⠀</a:t>
            </a:r>
            <a:br/>
            <a:r>
              <a:t>⠀⠀⠀⠀⠀⠀⠀⠀⠀⠀⠀⠀⠀⠀⠀⠀⠀⠀⠀⠀⠀⠀⠀⠀⠀⠙⠻⣿⣿⣿⣿⣿⣷⢰⣿⣿⣿⣿⣿⣿⣿⣿⣿⣿⣿⣿⣿⣿⣿⣿⣿⣿⣿⣿⣿⣷⣄⢠⣾⣿⣿⣿⣿⣿⡿⠟⠀⠀⠀⠀⠀⠀⠀⠀⠀⠀⠀⠀⠀⠀⠀⠀⠀⠀⠀⠀⠀⠀⠀⠀⠀</a:t>
            </a:r>
            <a:br/>
            <a:r>
              <a:t>⠀⠀⠀⠀⠀⠀⠀⠀⠀⠀⠀⠀⠀⠀⠀⠀⠀⠀⠀⠀⠀⠀⠀⠀⠀⠀⠀⣿⣿⣿⣿⣿⣿⣾⣿⣿⣿⣿⣿⣿⣿⣿⣿⣿⣿⣿⣿⣿⣿⣿⣿⣿⣿⣿⣿⣿⣿⢸⣿⣿⣿⣿⣿⡇⠀⠀⠀⠀⠀⠀⠀⠀⠀⠀⠀⠀⠀⠀⠀⠀⠀⠀⠀⠀⠀⠀⠀⠀⠀⠀⠀</a:t>
            </a:r>
            <a:br/>
            <a:r>
              <a:t>⠀⠀⠀⠀⠀⠀⠀⠀⠀⠀⠀⠀⠀⠀⠀⠀⠀⠀⠀⠀⠀⠀⠀⠀⠀⠀⠀⠘⢿⣿⣿⣿⣿⣿⣿⣿⣿⣿⣿⣿⣿⣿⣿⣿⣿⣿⣿⣿⣿⣿⣿⣿⣿⣿⣿⣿⣿⣿⣿⣿⣿⣿⡿⠃⠀⠀⠀⠀⠀⠀⠀⠀⠀⠀⠀⠀⠀⠀⠀⠀⠀⠀⠀⠀⠀⠀⠀⠀⠀⠀⠀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⠀⠀⠀⠀⠀⠀⠀⠀⠀⠀⠀⠀⠀⠀⠀⠀⠀⠀⠀⠀⠀⠀⠀⠀⠀⠀⠀⠀⠀⢻⣿⣿⣿⣿⣿⣿⣿⣿⣿⣿⣿⣿⣿⣿⣿⣿⣿⣿⣿⣿⣿⣿⣿⣿⣿⣿⣿⣿⣿⣿⣿⡿⠁⠀⠀⠀⠀⠀⠀⠀⠀⠀⠀⠀⠀⠀⠀⠀⠀⠀⠀⠀⠀⠀⠀⠀⠀⠀⠀⠀⠀</a:t>
            </a:r>
            <a:br/>
            <a:r>
              <a:t>⠀⠀⠀⠀⠀⠀⠀⠀⠀⠀⠀⠀⠀⠀⠀⠀⠀⠀⠀⠀⠀⠀⠀⠀⠀⠀⠀⠀⠀⠀⢿⣿⣿⣿⣿⡿⢿⣿⣿⣿⣿⣿⣿⣿⣿⣿⣿⣿⣿⣿⣿⣿⣿⣿⣿⣿⣿⣿⣿⣿⣿⠁⠀⠀⠀⠀⠀⠀⠀⠀⠀⠀⠀⠀⠀⠀⠀⠀⠀⠀⠀⠀⠀⠀⠀⠀⠀⠀⠀⠀⠀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⠀⠀⠀⠀⠀⠀⠀⠀⠀⠀⠀⠀⠀⠀⠀⠀⠀⠀⠀⠀⠀⠀⠀⠀⠀⠀⠀⠀⠀⠀⠈⠻⠿⠿⠋⠀⢸⣿⣿⣿⣿⣿⣿⣿⣿⣿⣿⣿⣿⣿⣿⣿⣿⠋⣿⠙⢿⣿⣿⣿⠇⠀⠀⠀⠀⠀⠀⠀⠀⠀⠀⠀⠀⠀⠀⠀⠀⠀⠀⠀⠀⠀⠀⠀⠀⠀⠀⠀⠀⠀⠀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⠀⠀⠀⠀⠀⠀⠀⠀⠀⠀⠀⠀⠀⠀⠀⠀⠀⠀⠀⠀⠀⠀⠀⠀⠀⠀⠀⠀⠀⠀⠀⠀⠀⠀⢀⡀⢸⣿⣿⣿⣿⣿⣿⣿⣿⣿⣿⣿⣿⣿⣿⣿⣿⣀⣿⣀⣤⡍⠉⠁⠀⠀⠀⠀⠀⠀⠀⠀⠀⠀⠀⠀⠀⠀⠀⠀⠀⠀⠀⠀⠀⠀⠀⠀⠀⠀⠀⠀⠀⠀⠀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⠀⠀⠀⠀⠀⠀⠀⠀⠀⠀⠀⠀⠀⠀⠀⠀⠀⠀⠀⠀⠀⠀⠀⠀⠀⠀⠀⠀⠀⠀⠀⠀⠀⠀⢹⣿⠿⣿⣿⣿⣿⣿⣿⣿⣿⣿⣿⣿⣿⣿⣿⣿⡟⠛⣿⠛⠿⠃⠀⠀⠀⠀⠀⠀⠀⠀⠀⠀⠀⠀⠀⠀⠀⠀⠀⠀⠀⠀⠀⠀⠀⠀⠀⠀⠀⠀⠀⠀⠀⠀⠀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⠀⠀⠀⠀⠀⠀⠀⠀⠀⠀⠀⠀⠀⠀⠀⠀⠀⠀⠀⠀⠀⠀⠀⠀⠀⠀⠀⠀⠀⠀⠀⠀⠀⠀⠈⠁⠀⢻⣿⣿⣿⣿⣿⣿⣿⣿⣿⣿⣿⣿⣿⣿⡇⠀⢹⠀⠀⠀⠀⠀⠀⠀⠀⠀⠀⠀⠀⠀⠀⠀⠀⠀⠀⠀⠀⠀⠀⠀⠀⠀⠀⠀⠀⠀⠀⠀⠀⠀⠀⠀⠀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⠀⠀⠀⠀⠀⠀⠀⠀⠀⠀⠀⠀⠀⠀⠀⠀⠀⠀⠀⠀⠀⠀⠀⠀⠀⠀⠀⠀⠀⠀⠀⠀⠀⠀⢀⣀⠀⠀⠀⠀⠀⠀⠀⠀⠀⠀⠀⠀⠀⠀⠀⠀⠀⣀⣀⡀⠀⠀⠀⠀⠀⠀⠀⠀⠀⠀⠀⠀⠀⠀⠀⠀⠀⠀⠀⠀⠀⠀⠀⠀⠀⠀⠀⠀⠀⠀⠀⠀⠀⠀⠀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⠀⠀⠀⠀⠀⠀⠀⠀⠀⠀⠀⠀⠀⠀⠀⠀⠀⠀⠀⠀⠀⠀⠀⠀⠀⠀⠀⠀⠀⠀⠀⠀⠀⠀⢸⣿⣿⣿⣷⣶⣤⣄⡀⠀⠀⠀⠀⢀⣠⣴⣶⣿⣿⣿⣿⣿⠀⠀⠀⠀⠀⠀⠀⠀⠀⠀⠀⠀⠀⠀⠀⠀⠀⠀⠀⠀⠀⠀⠀⠀⠀⠀⠀⠀⠀⠀⠀⠀⠀⠀⠀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⠀⠀⠀⠀⠀⠀⠀⠀⠀⠀⠀⠀⠀⠀⠀⠀⠀⠀⠀⠀⠀⠀⠀⠀⠀⠀⠀⠀⠀⣀⠀⠀⠀⠀⢸⣿⣿⣿⣿⣿⣿⣿⣿⣿⣿⣿⣿⣿⣿⣿⣿⣿⣿⣿⣿⣿⠀⠀⠀⠀⠀⠀⠀⠀⠀⠀⠀⠀⠀⠀⠀⠀⠀⠀⠀⠀⠀⠀⠀⠀⠀⠀⠀⠀⠀⠀⠀⠀⠀⠀⠀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⠀⠀⠀⠀⠀⠀⠀⠀⠀⠀⠀⠀⠀⠀⠀⠀⠀⠀⠀⠀⠀⠀⠀⠀⠀⠀⠀⠀⢸⣿⣷⣿⣦⣾⡞⠛⠛⠛⣩⣿⣿⣿⣿⣿⣿⣿⣿⣿⣿⣿⣿⣎⠙⠛⠙⠋⠀⢰⣧⠀⣴⣆⠀⢀⠀⠀⠀⠀⠀⠀⠀⠀⠀⠀⠀⠀⠀⠀⠀⠀⠀⠀⠀⠀⠀⠀⠀⠀⠀⠀⠀</a:t>
            </a:r>
            <a:br/>
            <a:r>
              <a:t>⠀⠀⠀⠀⠀⠀⠀⠀⠀⠀⠀⠀⠀⠀⠀⠀⠀⠀⠀⠀⠀⠀⠀⠀⠀⠀⠀⠀⠀⣿⣿⣿⣿⣿⣧⠀⠀⢠⣿⣿⣿⣿⣿⣿⣿⣿⣿⣿⣿⣿⣿⣿⡆⠀⠀⠀⢰⣿⣿⣶⣿⣿⣷⣾⡇⠀⠀⠀⠀⠀⠀⠀⠀⠀⠀⠀⠀⠀⠀⠀⠀⠀⠀⠀⠀⠀⠀⠀⠀⠀⠀</a:t>
            </a:r>
            <a:br/>
            <a:r>
              <a:t>⠀⠀⠀⠀⠀⠀⠀⠀⠀⠀⠀⠀⠀⠀⠀⠀⠀⠀⠀⠀⠀⠀⠀⠀⠀⠀⠀⢀⣴⣿⣿⣿⣿⣿⣿⠀⠀⢸⣿⣿⣿⣿⣿⣿⣿⣿⣿⣿⣿⣿⣿⣿⣷⠀⠀⠀⣿⣿⣿⣿⣿⣿⣿⣿⡂⠀⠀⠀⠀⠀⠀⠀⠀⠀⠀⠀⠀⠀⠀⠀⠀⠀⠀⠀⠀⠀⠀⠀⠀⠀⠀</a:t>
            </a:r>
            <a:br/>
            <a:r>
              <a:t>⠀⠀⠀⠀⠀⠀⠀⠀⠀⠀⠀⠀⠀⠀⠀⠀⠀⠀⠀⠀⠀⠀⠀⠀⠀⠀⠸⣿⣿⣿⣿⣿⣿⣿⣿⡇⠀⣼⣿⣿⣿⣿⣿⣿⣿⣿⣿⣿⣿⣿⣿⣿⣿⠀⠀⠀⢸⣿⣿⣿⣿⣿⣿⣿⠁⠀⠀⠀⠀⠀⠀⠀⠀⠀⠀⠀⠀⠀⠀⠀⠀⠀⠀⠀⠀⠀⠀⠀⠀⠀⠀</a:t>
            </a:r>
            <a:br/>
            <a:r>
              <a:t>⠀⠀⠀⠀⠀⠀⠀⠀⠀⠀⠀⠀⠀⠀⠀⠀⠀⠀⠀⠀⠀⠀⠀⠀⠀⠀⠀⣿⣿⣿⣿⣿⣿⣿⣿⠇⠀⣿⣿⣿⣿⣿⣿⣿⣿⣿⣿⣿⣿⣿⣿⣿⣿⠀⠀⢰⣾⣿⣿⣿⣿⣿⣿⣿⡆⠀⠀⠀⠀⠀⠀⠀⠀⠀⠀⠀⠀⠀⠀⠀⠀⠀⠀⠀⠀⠀⠀⠀⠀⠀⠀</a:t>
            </a:r>
            <a:br/>
            <a:r>
              <a:t>⠀⠀⠀⠀⠀⠀⠀⠀⠀⠀⠀⠀⠀⠀⠀⠀⠀⠀⠀⠀⠀⠀⠀⠀⠀⠀⠀⢸⣿⣿⣿⣿⣿⣿⡟⠀⠀⣿⣿⣿⣿⣿⣿⣿⣿⣿⣿⣿⣿⣿⣿⣿⣿⡆⠀⠘⠿⢿⣿⣿⣿⣿⣿⣿⠇⠀⠀⠀⠀⠀⠀⠀⠀⠀⠀⠀⠀⠀⠀⠀⠀⠀⠀⠀⠀⠀⠀⠀⠀⠀⠀</a:t>
            </a:r>
            <a:br/>
            <a:r>
              <a:t>⠀⠀⠀⠀⠀⠀⠀⠀⠀⠀⠀⠀⠀⠀⠀⠀⠀⠀⠀⠀⠀⠀⠀⠀⠀⠀⠀⠈⠛⣿⣿⣿⣿⣿⠀⠀⢀⣿⣿⣿⣿⣿⣿⣿⣿⣿⣿⣿⣿⣿⣿⣿⣿⡇⠀⠀⠀⠸⣿⣿⣿⣿⡿⠋⠀⠀⠀⠀⠀⠀⠀⠀⠀⠀⠀⠀⠀⠀⠀⠀⠀⠀⠀⠀⠀⠀⠀⠀⠀⠀⠀</a:t>
            </a:r>
            <a:br/>
            <a:r>
              <a:t>⠀⠀⠀⠀⠀⠀⠀⠀⠀⠀⠀⠀⠀⠀⠀⠀⠀⠀⠀⠀⠀⠀⠀⠀⢠⣤⣄⡀⠀⠉⠉⠙⠋⠀⠀⠀⢸⣿⣿⣿⣿⣿⣿⣿⣿⣿⣿⣿⣿⣿⣿⣿⣿⡇⠀⠀⠀⠀⠉⠛⠻⠿⢁⣀⣀⣀⠀⠀⠀⠀⠀⠀⠀⠀⠀⠀⠀⠀⠀⠀⠀⠀⠀⠀⠀⠀⠀⠀⠀⠀⠀</a:t>
            </a:r>
            <a:br/>
            <a:r>
              <a:t>⠀⠀⠀⠀⠀⠀⠀⠀⠀⠀⠀⠀⠀⠀⠀⠀⠀⠀⠀⠀⠀⠀⠀⠀⠈⠙⣿⣿⣿⣦⣤⡀⠀⢰⣶⣤⣼⣿⣿⣿⣿⣿⣿⣿⣿⣿⣿⣿⣿⣿⣿⣿⣿⣧⣤⣶⡆⠀⢀⣀⣠⣾⣿⣿⡛⠉⠀⠀⠀⠀⠀⠀⠀⠀⠀⠀⠀⠀⠀⠀⠀⠀⠀⠀⠀⠀⠀⠀⠀⠀⠀</a:t>
            </a:r>
            <a:br/>
            <a:r>
              <a:t>⠀⠀⠀⠀⠀⠀⠀⠀⠀⠀⠀⠀⠀⠀⠀⠀⠀⠀⠀⠀⠀⠀⠀⠀⠀⠀⠻⣿⣿⣿⣿⣿⣷⡸⢿⣿⣿⣿⣿⣿⣿⣿⣿⣿⣿⣿⣿⣿⣿⣿⣿⣿⣿⣿⣿⡿⠇⣠⣾⣿⣿⣿⣿⡿⠃⠀⠀⠀⠀⠀⠀⠀⠀⠀⠀⠀⠀⠀⠀⠀⠀⠀⠀⠀⠀⠀⠀⠀⠀⠀⠀</a:t>
            </a:r>
            <a:br/>
            <a:r>
              <a:t>⠀⠀⠀⠀⠀⠀⠀⠀⠀⠀⠀⠀⠀⠀⠀⠀⠀⠀⠀⠀⠀⠀⠀⠀⠀⠀⠀⢠⣿⣿⣿⣿⣿⣷⣿⣿⣿⣿⣿⣿⣿⣿⣿⣿⣿⣿⣿⣿⣿⣿⣿⣿⣿⣿⣿⣿⣦⣿⣿⣿⣿⣿⣿⠀⠀⠀⠀⠀⠀⠀⠀⠀⠀⠀⠀⠀⠀⠀⠀⠀⠀⠀⠀⠀⠀⠀⠀⠀⠀⠀⠀</a:t>
            </a:r>
            <a:br/>
            <a:r>
              <a:t>⠀⠀⠀⠀⠀⠀⠀⠀⠀⠀⠀⠀⠀⠀⠀⠀⠀⠀⠀⠀⠀⠀⠀⠀⠀⠀⠀⠈⢿⣿⣿⣿⣿⣿⣿⣿⣿⣿⣿⣿⣿⣿⣿⣿⣿⣿⣿⣿⣿⣿⣿⣿⣿⣿⣿⣿⣿⣿⣿⣿⣿⣿⠏⠀⠀⠀⠀⠀⠀⠀⠀⠀⠀⠀⠀⠀⠀⠀⠀⠀⠀⠀⠀⠀⠀⠀⠀⠀⠀⠀⠀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⠀⠀⠀⠀⠀⠀⠀⠀⠀⠀⠀⠀⠀⠀⠀⠀⠀⠀⠀⠀⠀⠀⠀⠀⠀⠀⠀⠀⠀⢻⣿⣿⣿⣿⣿⣿⣿⣿⣿⣿⣿⣿⣿⣿⣿⣿⣿⣿⣿⣿⣿⣿⣿⣿⣿⣿⣿⣿⣿⣿⣿⡏⠀⠀⠀⠀⠀⠀⠀⠀⠀⠀⠀⠀⠀⠀⠀⠀⠀⠀⠀⠀⠀⠀⠀⠀⠀⠀⠀⠀⠀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⠀⠀⠀⠀⠀⠀⠀⠀⠀⠀⠀⠀⠀⠀⠀⠀⠀⠀⠀⠀⠀⠀⠀⠀⠀⠀⠀⠀⠀⠀⠈⢿⣿⣿⣿⠟⣿⣿⣿⣿⣿⣿⣿⣿⣿⣿⣿⣿⣿⣿⣿⣿⣿⣿⣿⢿⣿⣿⣿⣿⠇⠀⠀⠀⠀⠀⠀⠀⠀⠀⠀⠀⠀⠀⠀⠀⠀⠀⠀⠀⠀⠀⠀⠀⠀⠀⠀⠀⠀⠀⠀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⠀⠀⠀⠀⠀⠀⠀⠀⠀⠀⠀⠀⠀⠀⠀⠀⠀⠀⠀⠀⠀⠀⠀⠀⠀⠀⠀⠀⠀⠀⠀⠀⠉⠉⠁⠀⢿⡽⣿⣿⣿⣿⣿⣿⣿⣿⣿⣿⣿⣿⣿⣿⣿⡇⣿⠈⠙⠛⠛⠋⠀⠀⠀⠀⠀⠀⠀⠀⠀⠀⠀⠀⠀⠀⠀⠀⠀⠀⠀⠀⠀⠀⠀⠀⠀⠀⠀⠀⠀⠀⠀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⠀⠀⠀⠀⠀⠀⠀⠀⠀⠀⠀⠀⠀⠀⠀⠀⠀⠀⠀⠀⠀⠀⠀⠀⠀⠀⠀⠀⠀⠀⠀⠀⠀⠀⣀⣀⣸⣇⣿⣿⣿⣿⣿⣿⣿⣿⣿⣿⣿⣿⣿⣿⣸⣇⣹⣀⣤⡄⠀⠀⠀⠀⠀⠀⠀⠀⠀⠀⠀⠀⠀⠀⠀⠀⠀⠀⠀⠀⠀⠀⠀⠀⠀⠀⠀⠀⠀⠀⠀⠀⠀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⠀⠀⠀⠀⠀⠀⠀⠀⠀⠀⠀⠀⠀⠀⠀⠀⠀⠀⠀⠀⠀⠀⠀⠀⠀⠀⠀⠀⠀⠀⠀⠀⠀⠀⢻⡿⠛⡟⢻⣿⣿⣿⣿⣿⣿⣿⣿⣿⣿⣿⣿⣿⠿⠛⢻⠛⠻⠃⠀⠀⠀⠀⠀⠀⠀⠀⠀⠀⠀⠀⠀⠀⠀⠀⠀⠀⠀⠀⠀⠀⠀⠀⠀⠀⠀⠀⠀⠀⠀⠀⠀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⠀⠀⠀⠀⠀⠀⠀⠀⠀⠀⠀⠀⠀⠀⠀⠀⠀⠀⠀⠀⠀⠀⠀⠀⠀⠀⠀⠀⠀⠀⠀⠀⠀⠀⠀⠀⠀⢳⣿⣿⣿⣿⣿⣿⣿⣿⣿⣿⣿⣿⣿⣿⡇⠀⢸⠀⠀⠀⠀⠀⠀⠀⠀⠀⠀⠀⠀⠀⠀⠀⠀⠀⠀⠀⠀⠀⠀⠀⠀⠀⠀⠀⠀⠀⠀⠀⠀⠀⠀⠀⠀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⠀⠀⠀⠀⠀⠀⠀⠀⠀⠀⠀⠀⠀⠀⠀⠀⠀⠀⠀⠀⠀⠀⠀⠀⠀⠀⠀⠀⠀⠀⠀⠀⠀⠀⠀⠀⠀⠸⣿⣿⣿⣿⣿⣿⣿⣿⣿⣿⣿⣿⣿⣿⡇⠀⠈⠀⠀⠀⠀⠀⠀⠀⠀⠀⠀⠀⠀⠀⠀⠀⠀⠀⠀⠀⠀⠀⠀⠀⠀⠀⠀⠀⠀⠀⠀⠀⠀⠀⠀⠀⠀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⠀⠀⠀⠀⠀⠀⠀⠀⠀⠀⠀⠀⠀⠀⠀⠀⠀⠀⠀⠀⠀⠀⠀⠀⠀⠀⠀⠀⠀⠀⠀⠀⠀⠀⢸⣿⣿⣿⣷⣶⣤⣀⠀⠀⠀⠀⠀⢀⣠⣴⣶⣿⣿⣿⣿⣿⠀⠀⠀⠀⠀⠀⠀⠀⠀⠀⠀⠀⠀⠀⠀⠀⠀⠀⠀⠀⠀⠀⠀⠀⠀⠀⠀⠀⠀⠀⠀⠀⠀⠀⠀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⠀⠀⠀⠀⠀⠀⠀⠀⠀⠀⠀⠀⠀⠀⠀⠀⠀⠀⠀⠀⠀⠀⠀⠀⠀⠀⠀⠀⠀⣾⣧⣴⣆⣰⣾⣿⣿⣿⣿⣿⣿⣿⣿⣿⣿⣿⣿⣿⣿⣿⣿⣿⣿⣿⣿⣿⠀⢠⠀⠀⠀⠀⠀⠀⠀⠀⠀⠀⠀⠀⠀⠀⠀⠀⠀⠀⠀⠀⠀⠀⠀⠀⠀⠀⠀⠀⠀⠀⠀⠀⠀</a:t>
            </a:r>
            <a:br/>
            <a:r>
              <a:t>⠀⠀⠀⠀⠀⠀⠀⠀⠀⠀⠀⠀⠀⠀⠀⠀⠀⠀⠀⠀⠀⠀⠀⠀⠀⠀⠀⠀⠀⢿⣿⣿⣿⣿⡿⠛⠻⠛⣩⣿⣿⣿⣿⣿⣿⣿⣿⣿⣿⣿⣿⣌⠛⠛⠛⠋⠠⣿⣧⣴⣾⣶⡀⣀⠀⠀⠀⠀⠀⠀⠀⠀⠀⠀⠀⠀⠀⠀⠀⠀⠀⠀⠀⠀⠀⠀⠀⠀⠀⠀⠀</a:t>
            </a:r>
            <a:br/>
            <a:r>
              <a:t>⠀⠀⠀⠀⠀⠀⠀⠀⠀⠀⠀⠀⠀⠀⠀⠀⠀⠀⠀⠀⠀⠀⠀⠀⠀⠀⠀⠀⢀⡀⣿⣿⣿⣿⣇⠀⠀⢀⣿⣿⣿⣿⣿⣿⣿⣿⣿⣿⣿⣿⣿⣿⡆⠀⠀⠀⠀⣿⣿⣿⣿⣿⣷⠉⠀⠀⠀⠀⠀⠀⠀⠀⠀⠀⠀⠀⠀⠀⠀⠀⠀⠀⠀⠀⠀⠀⠀⠀⠀⠀⠀</a:t>
            </a:r>
            <a:br/>
            <a:r>
              <a:t>⠀⠀⠀⠀⠀⠀⠀⠀⠀⠀⠀⠀⠀⠀⠀⠀⠀⠀⠀⠀⠀⠀⠀⠀⠀⠀⠀⣴⣿⣿⣿⣿⣿⣿⣿⡆⠀⢸⣿⣿⣿⣿⣿⣿⣿⣿⣿⣿⣿⣿⣿⣿⣷⠀⠀⠀⣤⣿⣿⣿⣿⣿⣿⡀⠀⠀⠀⠀⠀⠀⠀⠀⠀⠀⠀⠀⠀⠀⠀⠀⠀⠀⠀⠀⠀⠀⠀⠀⠀⠀⠀</a:t>
            </a:r>
            <a:br/>
            <a:r>
              <a:t>⠀⠀⠀⠀⠀⠀⠀⠀⠀⠀⠀⠀⠀⠀⠀⠀⠀⠀⠀⠀⠀⠀⠀⠀⠀⠀⠀⠹⣿⣿⣿⣿⣿⣿⣿⡇⠀⣸⣿⣿⣿⣿⣿⣿⣿⣿⣿⣿⣿⣿⣿⣿⣿⠀⠀⣠⣹⣿⣿⣿⣿⣿⣿⣧⠀⠀⠀⠀⠀⠀⠀⠀⠀⠀⠀⠀⠀⠀⠀⠀⠀⠀⠀⠀⠀⠀⠀⠀⠀⠀⠀</a:t>
            </a:r>
            <a:br/>
            <a:r>
              <a:t>⠀⠀⠀⠀⠀⠀⠀⠀⠀⠀⠀⠀⠀⠀⠀⠀⠀⠀⠀⠀⠀⠀⠀⠀⠀⠀⠀⠀⣿⣿⣿⣿⣿⣿⣿⠇⠀⣿⣿⣿⣿⣿⣿⣿⣿⣿⣿⣿⣿⣿⣿⣿⣿⠀⠀⢿⣿⣿⣿⣿⣿⣿⣿⣿⡇⠀⠀⠀⠀⠀⠀⠀⠀⠀⠀⠀⠀⠀⠀⠀⠀⠀⠀⠀⠀⠀⠀⠀⠀⠀⠀</a:t>
            </a:r>
            <a:br/>
            <a:r>
              <a:t>⠀⠀⠀⠀⠀⠀⠀⠀⠀⠀⠀⠀⠀⠀⠀⠀⠀⠀⠀⠀⠀⠀⠀⠀⠀⠀⠀⠸⣿⣿⣿⣿⣿⣿⡟⠀⠀⣿⣿⣿⣿⣿⣿⣿⣿⣿⣿⣿⣿⣿⣿⣿⣿⡆⠀⠀⠀⢻⣿⣿⣿⣿⣿⡟⠀⠀⠀⠀⠀⠀⠀⠀⠀⠀⠀⠀⠀⠀⠀⠀⠀⠀⠀⠀⠀⠀⠀⠀⠀⠀⠀</a:t>
            </a:r>
            <a:br/>
            <a:r>
              <a:t>⠀⠀⠀⠀⠀⠀⠀⠀⠀⠀⠀⠀⠀⠀⠀⠀⠀⠀⠀⠀⠀⠀⠀⠀⠀⠀⠀⠀⠈⢻⣿⣿⣿⣿⠇⠀⢀⣿⣿⣿⣿⣿⣿⣿⣿⣿⣿⣿⣿⣿⣿⣿⣿⡇⠀⠀⠀⠻⣿⣿⣿⣿⠋⠀⠀⠀⠀⠀⠀⠀⠀⠀⠀⠀⠀⠀⠀⠀⠀⠀⠀⠀⠀⠀⠀⠀⠀⠀⠀⠀⠀</a:t>
            </a:r>
            <a:br/>
            <a:r>
              <a:t>⠀⠀⠀⠀⠀⠀⠀⠀⠀⠀⠀⠀⠀⠀⠀⠀⠀⠀⠀⠀⠀⠀⠀⠀⠠⣶⣦⣤⣀⡀⠀⠈⠁⠀⠀⠀⢸⣿⣿⣿⣿⣿⣿⣿⣿⣿⣿⣿⣿⣿⣿⣿⣿⡇⠀⠀⠀⠀⠀⠉⠙⣫⣤⣴⣶⡦⠀⠀⠀⠀⠀⠀⠀⠀⠀⠀⠀⠀⠀⠀⠀⠀⠀⠀⠀⠀⠀⠀⠀⠀⠀</a:t>
            </a:r>
            <a:br/>
            <a:r>
              <a:t>⠀⠀⠀⠀⠀⠀⠀⠀⠀⠀⠀⠀⠀⠀⠀⠀⠀⠀⠀⠀⠀⠀⠀⠀⠀⠀⢹⣿⣿⣿⣶⣦⣀⢰⣶⣤⣼⣿⣿⣿⣿⣿⣿⣿⣿⣿⣿⣿⣿⣿⣿⣿⣿⣇⣤⣤⡄⢀⣰⣶⣾⣿⣿⣿⠁⠀⠀⠀⠀⠀⠀⠀⠀⠀⠀⠀⠀⠀⠀⠀⠀⠀⠀⠀⠀⠀⠀⠀⠀⠀⠀</a:t>
            </a:r>
            <a:br/>
            <a:r>
              <a:t>⠀⠀⠀⠀⠀⠀⠀⠀⠀⠀⠀⠀⠀⠀⠀⠀⠀⠀⠀⠀⠀⠀⠀⠀⠀⠀⠈⠻⣿⣿⣿⣿⣿⣾⣿⣿⣿⣿⣿⣿⣿⣿⣿⣿⣿⣿⣿⣿⣿⣿⣿⣿⣿⣿⣿⣿⣧⣾⣿⣿⣿⣿⡿⠋⠀⠀⠀⠀⠀⠀⠀⠀⠀⠀⠀⠀⠀⠀⠀⠀⠀⠀⠀⠀⠀⠀⠀⠀⠀⠀⠀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⠀⠀⠀⠀⠀⠀⠀⠀⠀⠀⠀⠀⠀⠀⠀⠀⠀⠀⠀⠀⠀⠀⠀⠀⠀⠀⠀⠀⣿⣿⣿⣿⣿⣿⣿⣿⣿⣿⣿⣿⣿⣿⣿⣿⣿⣿⣿⣿⣿⣿⣿⣿⣿⣿⣿⣿⣾⣿⣿⣿⣿⣿⡷⠀⠀⠀⠀⠀⠀⠀⠀⠀⠀⠀⠀⠀⠀⠀⠀⠀⠀⠀⠀⠀⠀⠀⠀⠀⠀⠀⠀</a:t>
            </a:r>
            <a:br/>
            <a:r>
              <a:t>⠀⠀⠀⠀⠀⠀⠀⠀⠀⠀⠀⠀⠀⠀⠀⠀⠀⠀⠀⠀⠀⠀⠀⠀⠀⠀⠀⠀⠹⣿⣿⣿⣿⣿⣿⣿⣿⣿⣿⣿⣿⣿⣿⣿⣿⣿⣿⣿⣿⣿⣿⣿⣿⣿⣿⣿⣿⣿⣿⣿⣿⣿⠁⠀⠀⠀⠀⠀⠀⠀⠀⠀⠀⠀⠀⠀⠀⠀⠀⠀⠀⠀⠀⠀⠀⠀⠀⠀⠀⠀⠀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⠀⠀⠀⠀⠀⠀⠀⠀⠀⠀⠀⠀⠀⠀⠀⠀⠀⠀⠀⠀⠀⠀⠀⠀⠀⠀⠀⠀⠀⠘⣿⣿⣿⣿⣿⣿⣿⣿⣿⣿⣿⣿⣿⣿⣿⣿⣿⣿⣿⣿⣿⣿⣿⣿⣿⣿⣿⣿⣿⣿⣿⠃⠀⠀⠀⠀⠀⠀⠀⠀⠀⠀⠀⠀⠀⠀⠀⠀⠀⠀⠀⠀⠀⠀⠀⠀⠀⠀⠀⠀⠀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⠀⠀⠀⠀⠀⠀⠀⠀⠀⠀⠀⠀⠀⠀⠀⠀⠀⠀⠀⠀⠀⠀⠀⠀⠀⠀⠀⠀⠀⠀⠸⣿⣿⣿⣿⣿⣿⣿⣿⣿⣿⣿⣿⣿⣿⣿⣿⣿⣿⣿⣿⣿⣿⣿⣿⣿⣿⣿⣿⣿⡏⠀⠀⠀⠀⠀⠀⠀⠀⠀⠀⠀⠀⠀⠀⠀⠀⠀⠀⠀⠀⠀⠀⠀⠀⠀⠀⠀⠀⠀⠀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⠀⠀⠀⠀⠀⠀⠀⠀⠀⠀⠀⠀⠀⠀⠀⠀⠀⠀⠀⠀⠀⠀⠀⠀⠀⠀⠀⠀⠀⠀⠀⠻⣿⣿⣿⠟⣿⣿⣿⣿⣿⣿⣿⣿⣿⣿⣿⣿⣿⣿⣿⣿⣿⣿⣿⢿⣿⣿⣿⣿⠁⠀⠀⠀⠀⠀⠀⠀⠀⠀⠀⠀⠀⠀⠀⠀⠀⠀⠀⠀⠀⠀⠀⠀⠀⠀⠀⠀⠀⠀⠀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⠀⠀⠀⠀⠀⠀⠀⠀⠀⠀⠀⠀⠀⠀⠀⠀⠀⠀⠀⠀⠀⠀⠀⠀⠀⠀⠀⠀⠀⠀⠀⠀⠀⠀⠀⠀⣿⡏⣿⣿⣿⣿⣿⣿⣿⣿⣿⣿⣿⣿⣿⣿⣿⡏⣿⠀⠙⠛⠋⠁⠀⠀⠀⠀⠀⠀⠀⠀⠀⠀⠀⠀⠀⠀⠀⠀⠀⠀⠀⠀⠀⠀⠀⠀⠀⠀⠀⠀⠀⠀⠀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⠀⠀⠀⠀⠀⠀⠀⠀⠀⠀⠀⠀⠀⠀⠀⠀⠀⠀⠀⠀⠀⠀⠀⠀⠀⠀⠀⠀⠀⠀⠀⠀⠀⠀⣀⣀⣻⣀⣿⣿⣿⣿⣿⣿⣿⣿⣿⣿⣿⣿⣿⣿⣹⣇⣻⣀⣤⡄⠀⠀⠀⠀⠀⠀⠀⠀⠀⠀⠀⠀⠀⠀⠀⠀⠀⠀⠀⠀⠀⠀⠀⠀⠀⠀⠀⠀⠀⠀⠀⠀⠀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⠀⠀⠀⠀⠀⠀⠀⠀⠀⠀⠀⠀⠀⠀⠀⠀⠀⠀⠀⠀⠀⠀⠀⠀⠀⠀⠀⠀⠀⠀⠀⠀⠀⠀⢿⠟⢻⡟⢻⣿⣿⣿⣿⣿⣿⣿⣿⣿⣿⣿⣿⣿⠿⠛⢿⠛⠿⠃⠀⠀⠀⠀⠀⠀⠀⠀⠀⠀⠀⠀⠀⠀⠀⠀⠀⠀⠀⠀⠀⠀⠀⠀⠀⠀⠀⠀⠀⠀⠀⠀⠀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⠀⠀⠀⠀⠀⠀⠀⠀⠀⠀⠀⠀⠀⠀⠀⠀⠀⠀⠀⠀⠀⠀⠀⠀⠀⠀⠀⠀⠀⠀⠀⠀⠀⠀⠀⠀⠀⡇⣿⣿⣿⣿⣿⣿⣿⣿⣿⣿⣿⣿⣿⣿⣷⠀⢸⠀⠀⠀⠀⠀⠀⠀⠀⠀⠀⠀⠀⠀⠀⠀⠀⠀⠀⠀⠀⠀⠀⠀⠀⠀⠀⠀⠀⠀⠀⠀⠀⠀⠀⠀⠀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⠀⠀⠀⠀⠀⠀⠀⠀⠀⠀⠀⠀⠀⠀⠀⠀⠀⠀⠀⠀⠀⠀⠀⠀⠀⠀⠀⠀⠀⠀⠀⠀⠀⠀⠀⠀⠀⢰⣿⣿⣿⣿⣿⣿⣿⣿⣿⣿⣿⣿⣿⣿⡇⠀⠘⠀⠀⠀⠀⠀⠀⠀⠀⠀⠀⠀⠀⠀⠀⠀⠀⠀⠀⠀⠀⠀⠀⠀⠀⠀⠀⠀⠀⠀⠀⠀⠀⠀⠀⠀⠀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⠀⠀⠀⠀⠀⠀⠀⠀⠀⠀⠀⠀⠀⠀⠀⠀⠀⠀⠀⠀⠀⠀⠀⠀⠀⠀⠀⠀⠀⠀⣤⠀⡀⠀⣾⣿⣶⣶⣶⣤⣄⡀⠀⠀⠀⠀⠀⠀⣀⣤⣴⣶⣿⣿⣿⣿⠀⠀⠀⠀⠀⠀⠀⠀⠀⠀⠀⠀⠀⠀⠀⠀⠀⠀⠀⠀⠀⠀⠀⠀⠀⠀⠀⠀⠀⠀⠀⠀⠀⠀⠀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⠀⠀⠀⠀⠀⠀⠀⠀⠀⠀⠀⠀⠀⠀⠀⠀⠀⠀⠀⠀⠀⠀⠀⠀⠀⠀⠀⠀⠀⠀⡇⠘⡷⠀⣿⣿⣿⣿⣿⣿⣿⣿⣷⣶⣿⣿⣶⣿⣿⣿⣿⣿⣿⣿⣿⣿⠀⠀⠀⠀⠀⠀⠀⠀⠀⠀⠀⠀⠀⠀⠀⠀⠀⠀⠀⠀⠀⠀⠀⠀⠀⠀⠀⠀⠀⠀⠀⠀⠀⠀⠀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⠀⠀⠀⠀⠀⠀⠀⠀⠀⠀⠀⠀⠀⠀⠀⠀⠀⠀⠀⠀⠀⠀⠀⠀⠀⠀⠀⠀⠀⠀⠀⣴⡁⠀⢹⣿⣿⣿⣿⣿⣿⣿⣿⣿⣿⣿⣿⣿⣿⣿⣿⣿⣿⣿⣿⣿⠀⣰⣿⡀⠀⠀⠀⠀⠀⠀⠀⠀⠀⠀⠀⠀⠀⠀⠀⠀⠀⠀⠀⠀⠀⠀⠀⠀⠀⠀⠀⠀⠀⠀⠀</a:t>
            </a:r>
            <a:br/>
            <a:r>
              <a:t>⠀⠀⠀⠀⠀⠀⠀⠀⠀⠀⠀⠀⠀⠀⠀⠀⠀⠀⠀⠀⠀⠀⠀⠀⠀⠀⠀⠀⣤⠀⢸⣿⠇⣀⡸⡿⠿⠟⢫⣿⣿⣿⣿⣿⣿⣿⣿⣿⣿⣿⣿⣝⠻⠿⠛⠟⠀⣿⣿⣷⠀⢀⡀⠀⠀⠀⠀⠀⠀⠀⠀⠀⠀⠀⠀⠀⠀⠀⠀⠀⠀⠀⠀⠀⠀⠀⠀⠀⠀⠀⠀</a:t>
            </a:r>
            <a:br/>
            <a:r>
              <a:t>⠀⠀⠀⠀⠀⠀⠀⠀⠀⠀⠀⠀⠀⠀⠀⠀⠀⠀⠀⠀⠀⠀⠀⠀⠀⠀⠀⢸⣿⣇⢘⢋⣾⣿⣿⡆⠀⢀⣿⣿⣿⣿⣿⣿⣿⣿⣿⣿⣿⣿⣿⣿⡆⠀⠀⢀⠀⣿⣿⣿⠀⣾⣇⠀⠀⠀⠀⠀⠀⠀⠀⠀⠀⠀⠀⠀⠀⠀⠀⠀⠀⠀⠀⠀⠀⠀⠀⠀⠀⠀⠀</a:t>
            </a:r>
            <a:br/>
            <a:r>
              <a:t>⠀⠀⠀⠀⠀⠀⠀⠀⠀⠀⠀⠀⠀⠀⠀⠀⠀⠀⠀⠀⠀⠀⠀⠀⠀⠀⠀⠘⣿⣿⣿⣿⣿⣿⣿⣷⠀⣼⣿⣿⣿⣿⣿⣿⣿⣿⣿⣿⣿⣿⣿⣿⣧⠀⠀⠀⣸⣿⣿⣿⣿⣿⣿⣤⠀⠀⠀⠀⠀⠀⠀⠀⠀⠀⠀⠀⠀⠀⠀⠀⠀⠀⠀⠀⠀⠀⠀⠀⠀⠀⠀</a:t>
            </a:r>
            <a:br/>
            <a:r>
              <a:t>⠀⠀⠀⠀⠀⠀⠀⠀⠀⠀⠀⠀⠀⠀⠀⠀⠀⠀⠀⠀⠀⠀⠀⠀⠀⠀⠀⠀⢸⣿⣿⣿⣿⣿⣿⣿⠀⢹⣿⣿⣿⣿⣿⣿⣿⣿⣿⣿⣿⣿⣿⣿⣿⠀⠀⠀⢿⣿⣿⣿⣿⣿⣿⣿⠀⠀⠀⠀⠀⠀⠀⠀⠀⠀⠀⠀⠀⠀⠀⠀⠀⠀⠀⠀⠀⠀⠀⠀⠀⠀⠀</a:t>
            </a:r>
            <a:br/>
            <a:r>
              <a:t>⠀⠀⠀⠀⠀⠀⠀⠀⠀⠀⠀⠀⠀⠀⠀⠀⠀⠀⠀⠀⠀⠀⠀⠀⠀⠀⠀⢰⣿⣿⣿⣿⣿⣿⣿⡏⠀⣿⣿⣿⣿⣿⣿⣿⣿⣿⣿⣿⣿⣿⣿⣿⣿⠀⠀⠀⢼⣿⣿⣿⣿⣿⣿⡟⠀⠀⠀⠀⠀⠀⠀⠀⠀⠀⠀⠀⠀⠀⠀⠀⠀⠀⠀⠀⠀⠀⠀⠀⠀⠀⠀</a:t>
            </a:r>
            <a:br/>
            <a:r>
              <a:t>⠀⠀⠀⠀⠀⠀⠀⠀⠀⠀⠀⠀⠀⠀⠀⠀⠀⠀⠀⠀⠀⠀⠀⠀⠀⠀⠀⠘⠛⢿⣿⣿⣿⣿⣿⠀⠀⣿⣿⣿⣿⣿⣿⣿⣿⣿⣿⣿⣿⣿⣿⣿⣿⡇⠀⠀⣼⣿⣿⣿⣿⣿⡟⠁⠀⠀⠀⠀⠀⠀⠀⠀⠀⠀⠀⠀⠀⠀⠀⠀⠀⠀⠀⠀⠀⠀⠀⠀⠀⠀⠀</a:t>
            </a:r>
            <a:br/>
            <a:r>
              <a:t>⠀⠀⠀⠀⠀⠀⠀⠀⠀⠀⠀⠀⠀⠀⠀⠀⠀⠀⠀⠀⠀⠀⠀⠀⠀⢀⠀⠀⠀⠈⠿⢿⣿⠿⠛⠀⠀⣿⣿⣿⣿⣿⣿⣿⣿⣿⣿⣿⣿⣿⣿⣿⣿⡇⠀⠀⠈⠙⠿⢿⣿⡏⠀⢀⣀⡀⠀⠀⠀⠀⠀⠀⠀⠀⠀⠀⠀⠀⠀⠀⠀⠀⠀⠀⠀⠀⠀⠀⠀⠀⠀</a:t>
            </a:r>
            <a:br/>
            <a:r>
              <a:t>⠀⠀⠀⠀⠀⠀⠀⠀⠀⠀⠀⠀⠀⠀⠀⠀⠀⠀⠀⠀⠀⠀⠀⠀⠀⠛⢿⣷⣦⣤⡀⠀⠀⠀⠀⠀⢸⣿⣿⣿⣿⣿⣿⣿⣿⣿⣿⣿⣿⣿⣿⣿⣿⡇⠀⠀⠀⠀⢀⠀⣴⣾⣿⡿⠛⠃⠀⠀⠀⠀⠀⠀⠀⠀⠀⠀⠀⠀⠀⠀⠀⠀⠀⠀⠀⠀⠀⠀⠀⠀⠀</a:t>
            </a:r>
            <a:br/>
            <a:r>
              <a:t>⠀⠀⠀⠀⠀⠀⠀⠀⠀⠀⠀⠀⠀⠀⠀⠀⠀⠀⠀⠀⠀⠀⠀⠀⠀⠀⠀⣿⣿⣿⣿⣿⣄⣦⣤⣀⣸⣿⣿⣿⣿⣿⣿⣿⣿⣿⣿⣿⣿⣿⣿⣿⣿⡇⢀⣀⣠⣤⣿⣿⣿⣿⣿⡇⠀⠀⠀⠀⠀⠀⠀⠀⠀⠀⠀⠀⠀⠀⠀⠀⠀⠀⠀⠀⠀⠀⠀⠀⠀⠀⠀</a:t>
            </a:r>
            <a:br/>
            <a:r>
              <a:t>⠀⠀⠀⠀⠀⠀⠀⠀⠀⠀⠀⠀⠀⠀⠀⠀⠀⠀⠀⠀⠀⠀⠀⠀⠀⠀⠀⠈⢻⣿⣿⣿⣿⣿⣿⣿⣿⣿⣿⣿⣿⣿⣿⣿⣿⣿⣿⣿⣿⣿⣿⣿⣿⣿⣿⣿⣿⣿⣿⣿⣿⣿⡅⠀⠀⠀⠀⠀⠀⠀⠀⠀⠀⠀⠀⠀⠀⠀⠀⠀⠀⠀⠀⠀⠀⠀⠀⠀⠀⠀⠀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⠀⠀⠀⠀⠀⠀⠀⠀⠀⠀⠀⠀⠀⠀⠀⠀⠀⠀⠀⠀⠀⠀⠀⠀⠀⠀⠀⠀⠘⢿⣿⣿⣿⣿⣿⣿⣿⣿⣿⣿⣿⣿⣿⣿⣿⣿⣿⣿⣿⣿⣿⣿⣿⣿⣿⣿⣿⣿⣿⣿⣿⡟⠀⠀⠀⠀⠀⠀⠀⠀⠀⠀⠀⠀⠀⠀⠀⠀⠀⠀⠀⠀⠀⠀⠀⠀⠀⠀⠀⠀⠀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⠀⠀⠀⠀⠀⠀⠀⠀⠀⠀⠀⠀⠀⠀⠀⠀⠀⠀⠀⠀⠀⠀⠀⠀⠀⠀⠀⠀⠀⠈⢿⣿⣿⣿⣿⣿⣿⣿⣿⣿⣿⣿⣿⣿⣿⣿⣿⣿⣿⣿⣿⣿⣿⣿⣿⣿⣿⣿⣿⣿⡿⠀⠀⠀⠀⠀⠀⠀⠀⠀⠀⠀⠀⠀⠀⠀⠀⠀⠀⠀⠀⠀⠀⠀⠀⠀⠀⠀⠀⠀⠀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⠀⠀⠀⠀⠀⠀⠀⠀⠀⠀⠀⠀⠀⠀⠀⠀⠀⠀⠀⠀⠀⠀⠀⠀⠀⠀⠀⠀⠀⠀⠀⠹⢿⣿⣿⢿⡏⣿⣿⣿⣿⣿⣿⣿⣿⣿⣿⣿⣿⣿⣿⣿⣿⣿⣿⢿⣿⣿⣿⡿⠀⠀⠀⠀⠀⠀⠀⠀⠀⠀⠀⠀⠀⠀⠀⠀⠀⠀⠀⠀⠀⠀⠀⠀⠀⠀⠀⠀⠀⠀⠀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⠀⠀⠀⠀⠀⠀⠀⠀⠀⠀⠀⠀⠀⠀⠀⠀⠀⠀⠀⠀⠀⠀⠀⠀⠀⠀⠀⠀⠀⠀⠀⠀⠀⠀⠀⢸⡇⡇⣿⣿⣿⣿⣿⣿⣿⣿⣿⣿⣿⣿⣿⣿⣿⣿⣿⠀⠉⠉⠉⠀⠀⠀⠀⠀⠀⠀⠀⠀⠀⠀⠀⠀⠀⠀⠀⠀⠀⠀⠀⠀⠀⠀⠀⠀⠀⠀⠀⠀⠀⠀⠀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⠀⠀⠀⠀⠀⠀⠀⠀⠀⠀⠀⠀⠀⠀⠀⠀⠀⠀⠀⠀⠀⠀⠀⠀⠀⠀⠀⠀⠀⠀⠀⠀⠀⢀⣀⢸⡇⣀⣻⣿⣿⣿⣿⣿⣿⣿⣿⣿⣿⣿⣿⣿⣿⡟⡏⠀⠀⠀⠀⠀⠀⠀⠀⠀⠀⠀⠀⠀⠀⠀⠀⠀⠀⠀⠀⠀⠀⠀⠀⠀⠀⠀⠀⠀⠀⠀⠀⠀⠀⠀⠀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⠀⠀⠀⠀⠀⠀⠀⠀⠀⠀⠀⠀⠀⠀⠀⠀⠀⠀⠀⠀⠀⠀⠀⠀⠀⠀⠀⠀⠀⠀⠀⠀⠀⠸⡿⠛⡟⠛⠿⣿⣿⣿⣿⣿⣿⣿⣿⣿⣿⣿⣿⣿⣿⢷⣿⣾⣿⠀⠀⠀⠀⠀⠀⠀⠀⠀⠀⠀⠀⠀⠀⠀⠀⠀⠀⠀⠀⠀⠀⠀⠀⠀⠀⠀⠀⠀⠀⠀⠀⠀⠀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⠀⠀⠀⠀⠀⠀⠀⠀⠀⠀⠀⠀⠀⠀⠀⠀⠀⠀⠀⠀⠀⠀⠀⠀⠀⠀⠀⠀⠀⠀⠀⠀⠀⠀⠀⠀⢣⢀⣶⣿⣿⣿⣿⣿⣿⣿⣿⣿⣿⣿⣿⣿⣄⠀⡇⠀⠁⠀⠀⠀⠀⠀⠀⠀⠀⠀⠀⠀⠀⠀⠀⠀⠀⠀⠀⠀⠀⠀⠀⠀⠀⠀⠀⠀⠀⠀⠀⠀⠀⠀⠀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⠀⠀⠀⠀⠀⠀⠀⠀⠀⠀⠀⠀⠀⠀⠀⠀⠀⠀⠀⠀⠀⠀⠀⠀⠀⠀⠀⠀⠀⠀⠀⠀⠀⠀⠀⠀⢸⠘⣿⣿⣿⣿⣿⣿⣿⣿⣿⣿⣿⣿⣿⣿⡿⠀⠁⠀⠀⠀⠀⠀⠀⠀⠀⠀⠀⠀⠀⠀⠀⠀⠀⠀⠀⠀⠀⠀⠀⠀⠀⠀⠀⠀⠀⠀⠀⠀⠀⠀⠀⠀⠀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⠀⠀⠀⠀⠀⠀⠀⠀⠀⠀⠀⠀⠀⠀⠀⠀⠀⠀⠀⠀⠀⠀⠀⠀⠀⠀⠀⠀⠀⠀⠀⠀⠀⠀⣷⣶⣶⣶⣤⣄⣀⠀⠀⠀⠀⠀⠀⠀⢀⣠⣤⣶⣾⣿⣿⣿⠀⠀⠀⠀⠀⠀⠀⠀⠀⠀⠀⠀⠀⠀⠀⠀⠀⠀⠀⠀⠀⠀⠀⠀⠀⠀⠀⠀⠀⠀⠀⠀⠀⠀⠀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⠀⠀⠀⠀⠀⠀⠀⠀⠀⠀⠀⠀⠀⠀⠀⠀⠀⠀⠀⠀⠀⠀⠀⠀⠀⠀⠀⠀⠀⠀⠀⠀⠀⠀⢻⣿⣿⣿⣿⣿⣿⣿⣶⣶⣶⣶⣶⣾⣿⣿⣿⣿⣿⣿⣿⣿⠀⢸⣿⠀⠀⠀⠀⠀⠀⠀⠀⠀⠀⠀⠀⠀⠀⠀⠀⠀⠀⠀⠀⠀⠀⠀⠀⠀⠀⠀⠀⠀⠀⠀⠀</a:t>
            </a:r>
            <a:br/>
            <a:r>
              <a:t>⠀⠀⠀⠀⠀⠀⠀⠀⠀⠀⠀⠀⠀⠀⠀⠀⠀⠀⠀⠀⠀⠀⠀⠀⠀⠀⠀⠀⣠⠀⢠⣿⠀⠀⢸⣿⣿⣿⣿⣿⣿⣿⣿⣿⣿⣿⣿⣿⣿⣿⣿⣿⣿⣿⣿⣿⠀⢸⣿⠀⠀⠀⠀⠀⠀⠀⠀⠀⠀⠀⠀⠀⠀⠀⠀⠀⠀⠀⠀⠀⠀⠀⠀⠀⠀⠀⠀⠀⠀⠀⠀</a:t>
            </a:r>
            <a:br/>
            <a:r>
              <a:t>⠀⠀⠀⠀⠀⠀⠀⠀⠀⠀⠀⠀⠀⠀⠀⠀⠀⠀⠀⠀⠀⠀⠀⠀⠀⠀⠀⢸⣿⠀⠈⠁⢀⣾⣾⣿⣿⠿⢛⣿⣿⣿⣿⣿⣿⣿⣿⣿⣿⣿⣿⡝⠿⠿⠿⠿⠀⣾⣿⠃⠀⣰⣇⠀⠀⠀⠀⠀⠀⠀⠀⠀⠀⠀⠀⠀⠀⠀⠀⠀⠀⠀⠀⠀⠀⠀⠀⠀⠀⠀⠀</a:t>
            </a:r>
            <a:br/>
            <a:r>
              <a:t>⠀⠀⠀⠀⠀⠀⠀⠀⠀⠀⠀⠀⠀⠀⠀⠀⠀⠀⠀⠀⠀⠀⠀⠀⠀⠀⠀⢸⣿⣷⣦⣤⣿⣿⣿⣿⠀⢠⣿⣿⣿⣿⣿⣿⣿⣿⣿⣿⣿⣿⣿⣿⡆⠀⠀⠀⣸⣿⣟⠀⣰⣿⣿⣀⠀⠀⠀⠀⠀⠀⠀⠀⠀⠀⠀⠀⠀⠀⠀⠀⠀⠀⠀⠀⠀⠀⠀⠀⠀⠀⠀</a:t>
            </a:r>
            <a:br/>
            <a:r>
              <a:t>⠀⠀⠀⠀⠀⠀⠀⠀⠀⠀⠀⠀⠀⠀⠀⠀⠀⠀⠀⠀⠀⠀⠀⠀⠀⠀⠀⠀⢿⣿⣿⣿⣿⣿⣿⣿⡇⣼⣿⣿⣿⣿⣿⣿⣿⣿⣿⣿⣿⣿⣿⣿⣷⠀⠀⢰⣿⣿⣿⣿⣿⣿⣿⣿⡆⠀⠀⠀⠀⠀⠀⠀⠀⠀⠀⠀⠀⠀⠀⠀⠀⠀⠀⠀⠀⠀⠀⠀⠀⠀⠀</a:t>
            </a:r>
            <a:br/>
            <a:r>
              <a:t>⠀⠀⠀⠀⠀⠀⠀⠀⠀⠀⠀⠀⠀⠀⠀⠀⠀⠀⠀⠀⠀⠀⠀⠀⠀⠀⠀⢀⣼⣿⣿⣿⣿⣿⣿⣿⠃⢿⣿⣿⣿⣿⣿⣿⣿⣿⣿⣿⣿⣿⣿⣿⣿⠀⠀⠀⣻⣿⣿⣿⣿⣿⣿⣿⠇⠀⠀⠀⠀⠀⠀⠀⠀⠀⠀⠀⠀⠀⠀⠀⠀⠀⠀⠀⠀⠀⠀⠀⠀⠀⠀</a:t>
            </a:r>
            <a:br/>
            <a:r>
              <a:t>⠀⠀⠀⠀⠀⠀⠀⠀⠀⠀⠀⠀⠀⠀⠀⠀⠀⠀⠀⠀⠀⠀⠀⠀⠀⠀⠀⣾⣿⣿⣿⣿⣿⣿⣿⡏⠀⣿⣿⣿⣿⣿⣿⣿⣿⣿⣿⣿⣿⣿⣿⣿⣿⡄⠀⠀⣿⣿⣿⣿⣿⣿⣿⡏⠀⠀⠀⠀⠀⠀⠀⠀⠀⠀⠀⠀⠀⠀⠀⠀⠀⠀⠀⠀⠀⠀⠀⠀⠀⠀⠀</a:t>
            </a:r>
            <a:br/>
            <a:r>
              <a:t>⠀⠀⠀⠀⠀⠀⠀⠀⠀⠀⠀⠀⠀⠀⠀⠀⠀⠀⠀⠀⠀⠀⠀⠀⠀⠀⠀⠈⠙⢿⣿⣿⣿⣿⣿⠁⠀⣿⣿⣿⣿⣿⣿⣿⣿⣿⣿⣿⣿⣿⣿⣿⣿⡇⠀⠀⢿⣿⣿⣿⣿⣿⠏⠀⠀⠀⠀⠀⠀⠀⠀⠀⠀⠀⠀⠀⠀⠀⠀⠀⠀⠀⠀⠀⠀⠀⠀⠀⠀⠀⠀</a:t>
            </a:r>
            <a:br/>
            <a:r>
              <a:t>⠀⠀⠀⠀⠀⠀⠀⠀⠀⠀⠀⠀⠀⠀⠀⠀⠀⠀⠀⠀⠀⠀⠀⠀⠀⢀⡀⠀⠀⠈⠻⠿⣿⠟⠟⠁⠀⣿⣿⣿⣿⣿⣿⣿⣿⣿⣿⣿⣿⣿⣿⣿⣿⡇⠀⠀⠀⠈⠹⠿⣿⠏⢀⣀⣤⡀⠀⠀⠀⠀⠀⠀⠀⠀⠀⠀⠀⠀⠀⠀⠀⠀⠀⠀⠀⠀⠀⠀⠀⠀⠀</a:t>
            </a:r>
            <a:br/>
            <a:r>
              <a:t>⠀⠀⠀⠀⠀⠀⠀⠀⠀⠀⠀⠀⠀⠀⠀⠀⠀⠀⠀⠀⠀⠀⠀⠀⠀⠙⠿⣿⣶⣴⡀⢀⠀⠀⠀⠀⢸⣿⣿⣿⣿⣿⣿⣿⣿⣿⣿⣿⣿⣿⣿⣿⣿⡇⠀⠀⠀⠀⣀⢀⣶⣿⣿⡟⠋⠁⠀⠀⠀⠀⠀⠀⠀⠀⠀⠀⠀⠀⠀⠀⠀⠀⠀⠀⠀⠀⠀⠀⠀⠀⠀</a:t>
            </a:r>
            <a:br/>
            <a:r>
              <a:t>⠀⠀⠀⠀⠀⠀⠀⠀⠀⠀⠀⠀⠀⠀⠀⠀⠀⠀⠀⠀⠀⠀⠀⠀⠀⠀⠀⣿⣿⣿⣿⣿⣄⣶⣀⡀⢸⣿⣿⣿⣿⣿⣿⣿⣿⣿⣿⣿⣿⣿⣿⣿⣿⣧⠀⠀⢰⣤⣿⣿⣿⣿⣿⠇⠀⠀⠀⠀⠀⠀⠀⠀⠀⠀⠀⠀⠀⠀⠀⠀⠀⠀⠀⠀⠀⠀⠀⠀⠀⠀⠀</a:t>
            </a:r>
            <a:br/>
            <a:r>
              <a:t>⠀⠀⠀⠀⠀⠀⠀⠀⠀⠀⠀⠀⠀⠀⠀⠀⠀⠀⠀⠀⠀⠀⠀⠀⠀⠀⠀⠈⢹⣿⣿⣿⣿⣿⣿⣿⣿⣿⣿⣿⣿⣿⣿⣿⣿⣿⣿⣿⣿⣿⣿⣿⣿⣿⣾⣿⣿⣿⣿⣿⣿⣿⡄⠀⠀⠀⠀⠀⠀⠀⠀⠀⠀⠀⠀⠀⠀⠀⠀⠀⠀⠀⠀⠀⠀⠀⠀⠀⠀⠀⠀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⠀⠀⠀⠀⠀⠀⠀⠀⠀⠀⠀⠀⠀⠀⠀⠀⠀⠀⠀⠀⠀⠀⠀⠀⠀⠀⠀⠀⠘⢿⣿⣿⣿⣿⣿⣿⣿⣿⣿⣿⣿⣿⣿⣿⣿⣿⣿⣿⣿⣿⣿⣿⣿⣿⣿⣿⣿⣿⣿⣿⣿⠏⠀⠀⠀⠀⠀⠀⠀⠀⠀⠀⠀⠀⠀⠀⠀⠀⠀⠀⠀⠀⠀⠀⠀⠀⠀⠀⠀⠀⠀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⠀⠀⠀⠀⠀⠀⠀⠀⠀⠀⠀⠀⠀⠀⠀⠀⠀⠀⠀⠀⠀⠀⠀⠀⠀⠀⠀⠀⠀⠀⠀⠹⣿⣿⣿⣿⡏⣿⣿⣿⣿⣿⣿⣿⣿⣿⣿⣿⣿⣿⣿⣿⣿⣿⣿⣿⣿⣿⣿⡿⠀⠀⠀⠀⠀⠀⠀⠀⠀⠀⠀⠀⠀⠀⠀⠀⠀⠀⠀⠀⠀⠀⠀⠀⠀⠀⠀⠀⠀⠀⠀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⠀⠀⠀⠀⠀⠀⠀⠀⠀⠀⠀⠀⠀⠀⠀⠀⠀⠀⠀⠀⠀⠀⠀⠀⠀⠀⠀⠀⠀⠀⠀⠀⠀⠀⠀⢸⡇⡟⣿⣿⣿⣿⣿⣿⣿⣿⣿⣿⣿⣿⣿⣿⣿⣿⣿⠀⠙⠛⠉⠀⠀⠀⠀⠀⠀⠀⠀⠀⠀⠀⠀⠀⠀⠀⠀⠀⠀⠀⠀⠀⠀⠀⠀⠀⠀⠀⠀⠀⠀⠀⠀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⠀⠀⠀⠀⠀⠀⠀⠀⠀⠀⠀⠀⠀⠀⠀⠀⠀⠀⠀⠀⠀⠀⠀⠀⠀⠀⠀⠀⠀⠀⠀⠀⠀⣀⡀⢸⡇⢁⣿⣿⣿⣿⣿⣿⣿⣿⣿⣿⣿⣿⣿⣿⣿⣿⡇⠀⠀⠀⠀⠀⠀⠀⠀⠀⠀⠀⠀⠀⠀⠀⠀⠀⠀⠀⠀⠀⠀⠀⠀⠀⠀⠀⠀⠀⠀⠀⠀⠀⠀⠀⠀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⠀⠀⠀⠀⠀⠀⠀⠀⠀⠀⠀⠀⠀⠀⠀⠀⠀⠀⠀⠀⠀⠀⠀⠀⠀⠀⠀⠀⠀⠀⠀⠀⠀⢻⡿⢿⡟⠿⣿⣿⣿⣿⣿⣿⣿⣿⣿⣿⣿⣿⣿⣿⣿⣿⣧⣴⣶⠀⠀⠀⠀⠀⠀⠀⠀⠀⠀⠀⠀⠀⠀⠀⠀⠀⠀⠀⠀⠀⠀⠀⠀⠀⠀⠀⠀⠀⠀⠀⠀⠀⠀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⠀⠀⠀⠀⠀⠀⠀⠀⠀⠀⠀⠀⠀⠀⠀⠀⠀⠀⠀⠀⠀⠀⠀⠀⠀⠀⠀⠀⠀⠀⠀⠀⠀⠀⠀⠀⡇⠀⣠⣿⣿⣿⣿⣿⣿⣿⣿⣿⣿⣿⣿⣿⡉⠙⡏⠙⠋⠀⠀⠀⠀⠀⠀⠀⠀⠀⠀⠀⠀⠀⠀⠀⠀⠀⠀⠀⠀⠀⠀⠀⠀⠀⠀⠀⠀⠀⠀⠀⠀⠀⠀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⠀⠀⠀⠀⠀⠀⠀⠀⠀⠀⠀⠀⠀⠀⠀⠀⠀⠀⠀⠀⠀⠀⠀⠀⠀⠀⠀⠀⠀⠀⠀⠀⠀⠀⠀⠀⡇⢸⣿⣿⣿⣿⣿⣿⣿⣿⣿⣿⣿⣿⣿⣿⣿⠀⡇⠀⠀⠀⠀⠀⠀⠀⠀⠀⠀⠀⠀⠀⠀⠀⠀⠀⠀⠀⠀⠀⠀⠀⠀⠀⠀⠀⠀⠀⠀⠀⠀⠀⠀⠀⠀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⠀⠀⠀⠀⠀⠀⠀⠀⠀⠀⠀⠀⠀⠀⠀⠀⠀⠀⠀⠀⠀⠀⠀⠀⠀⠀⠀⠀⠀⠀⠀⠀⠀⠀⠀⠀⠀⢸⣿⣿⣿⣿⣿⣿⣿⣿⣿⣿⣿⣿⣿⣿⡏⠀⠃⠀⠀⠀⠀⠀⠀⠀⠀⠀⠀⠀⠀⠀⠀⠀⠀⠀⠀⠀⠀⠀⠀⠀⠀⠀⠀⠀⠀⠀⠀⠀⠀⠀⠀⠀⠀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⠀⠀⠀⠀⠀⠀⠀⠀⠀⠀⠀⠀⠀⠀⠀⠀⠀⠀⠀⠀⠀⠀⠀⠀⠀⠀⢀⣴⠀⠀⠀⠀⠀⢠⣶⣶⣤⣤⣀⡀⠀⠀⠀⠀⠀⠀⠀⠀⠀⠀⣀⣤⣴⣶⣶⣶⡆⠀⠀⠀⠀⠀⣰⠀⠀⠀⠀⠀⠀⠀⠀⠀⠀⠀⠀⠀⠀⠀⠀⠀⠀⠀⠀⠀⠀⠀⠀⠀⠀⠀⠀</a:t>
            </a:r>
            <a:br/>
            <a:r>
              <a:t>⠀⠀⠀⠀⠀⠀⠀⠀⠀⠀⠀⠀⠀⠀⠀⠀⠀⠀⠀⠀⠀⠀⠀⠀⠀⠀⢸⣿⣇⠀⠀⠀⢠⣾⣿⣿⣿⣿⣿⣿⣿⣶⣤⣠⣤⣤⣠⣴⣾⣿⣿⣿⣿⣿⣿⣿⣧⠀⠀⠀⠀⣸⣿⠇⠀⠀⠀⠀⠀⠀⠀⠀⠀⠀⠀⠀⠀⠀⠀⠀⠀⠀⠀⠀⠀⠀⠀⠀⠀⠀⠀</a:t>
            </a:r>
            <a:br/>
            <a:r>
              <a:t>⠀⠀⠀⠀⠀⠀⠀⠀⠀⠀⠀⠀⠀⠀⠀⠀⠀⠀⠀⠀⠀⠀⠀⠀⠀⠀⠸⣿⣿⣶⣶⣤⣾⣿⣿⣿⣿⣿⣿⣿⣿⣿⣿⣿⣿⣿⣿⣿⣿⣿⣿⣿⣿⣿⣿⣿⣿⡄⠀⠀⣴⣿⣿⠀⣤⡀⠀⠀⠀⠀⠀⠀⠀⠀⠀⠀⠀⠀⠀⠀⠀⠀⠀⠀⠀⠀⠀⠀⠀⠀⠀</a:t>
            </a:r>
            <a:br/>
            <a:r>
              <a:t>⠀⠀⠀⠀⠀⠀⠀⠀⠀⠀⠀⠀⠀⠀⠀⠀⠀⠀⠀⠀⠀⠀⠀⠀⠀⠀⠀⢻⣿⣿⣿⣿⣿⣿⣿⣿⣿⣿⣿⣿⣿⣿⣿⣿⣿⣿⣿⣿⣿⣿⣿⡿⣿⣿⣿⣿⣿⣿⣦⣼⣿⣿⣿⣿⣿⡇⠀⠀⠀⠀⠀⠀⠀⠀⠀⠀⠀⠀⠀⠀⠀⠀⠀⠀⠀⠀⠀⠀⠀⠀⠀</a:t>
            </a:r>
            <a:br/>
            <a:r>
              <a:t>⠀⠀⠀⠀⠀⠀⠀⠀⠀⠀⠀⠀⠀⠀⠀⠀⠀⠀⠀⠀⠀⠀⠀⠀⠀⠀⠀⢘⣿⣿⣿⣿⣿⣿⣿⣿⠉⣿⣾⣿⣿⣿⣿⣿⣿⣿⣿⣿⣿⣿⣿⣿⡄⠉⠈⠻⣿⣿⣿⣿⣿⣿⣿⣿⡿⠁⠀⠀⠀⠀⠀⠀⠀⠀⠀⠀⠀⠀⠀⠀⠀⠀⠀⠀⠀⠀⠀⠀⠀⠀⠀</a:t>
            </a:r>
            <a:br/>
            <a:r>
              <a:t>⠀⠀⠀⠀⠀⠀⠀⠀⠀⠀⠀⠀⠀⠀⠀⠀⠀⠀⠀⠀⠀⠀⠀⠀⠀⠀⣴⣾⣿⣿⣿⣿⣿⣿⣿⣿⣆⣾⣿⣿⣿⣿⣿⣿⣿⣿⣿⣿⣿⣿⣿⣿⣿⠀⣠⣴⣿⣿⣿⣿⣿⣿⣿⣿⡗⠀⠀⠀⠀⠀⠀⠀⠀⠀⠀⠀⠀⠀⠀⠀⠀⠀⠀⠀⠀⠀⠀⠀⠀⠀⠀</a:t>
            </a:r>
            <a:br/>
            <a:r>
              <a:t>⠀⠀⠀⠀⠀⠀⠀⠀⠀⠀⠀⠀⠀⠀⠀⠀⠀⠀⠀⠀⠀⠀⠀⠀⠀⠈⣿⣿⣿⣿⣿⣿⣿⣿⣿⣿⣿⣿⣿⣿⣿⣿⣿⣿⣿⣿⣿⣿⣿⣿⣿⣿⣿⡀⣿⣿⣿⣿⣿⣿⣿⣿⣿⣿⠇⠀⠀⠀⠀⠀⠀⠀⠀⠀⠀⠀⠀⠀⠀⠀⠀⠀⠀⠀⠀⠀⠀⠀⠀⠀⠀</a:t>
            </a:r>
            <a:br/>
            <a:r>
              <a:t>⠀⠀⠀⠀⠀⠀⠀⠀⠀⠀⠀⠀⠀⠀⠀⠀⠀⠀⠀⠀⠀⠀⠀⠀⠀⠀⠈⠻⣿⣿⣿⣿⣿⣿⣿⣿⠏⣿⣿⣿⣿⣿⣿⣿⣿⣿⣿⣿⣿⣿⣿⣿⣿⡇⢸⣿⣿⣿⣿⣿⣿⣿⣿⠋⠀⠀⠀⠀⠀⠀⠀⠀⠀⠀⠀⠀⠀⠀⠀⠀⠀⠀⠀⠀⠀⠀⠀⠀⠀⠀⠀</a:t>
            </a:r>
            <a:br/>
            <a:r>
              <a:t>⠀⠀⠀⠀⠀⠀⠀⠀⠀⠀⠀⠀⠀⠀⠀⠀⠀⠀⠀⠀⠀⠀⠀⠀⠀⠀⠀⠀⠻⣿⣿⣿⣿⣿⣿⣿⣴⣿⣿⣿⣿⣿⣿⣿⣿⣿⣿⣿⣿⣿⣿⣿⣿⡇⠈⠛⠛⣿⣿⣿⣿⣿⡟⠀⠀⠀⠀⠀⠀⠀⠀⠀⠀⠀⠀⠀⠀⠀⠀⠀⠀⠀⠀⠀⠀⠀⠀⠀⠀⠀⠀</a:t>
            </a:r>
            <a:br/>
            <a:r>
              <a:t>⠀⠀⠀⠀⠀⠀⠀⠀⠀⠀⠀⠀⠀⠀⠀⠀⠀⠀⠀⠀⠀⠀⠀⠀⠀⣀⣀⠀⠀⠙⠿⠿⣿⣿⠿⠟⢹⣿⣿⣿⣿⣿⣿⣿⣿⣿⣿⣿⣿⣿⣿⣿⣿⡇⠀⠀⠀⠛⠛⠻⠟⢃⣀⣠⣤⡄⠀⠀⠀⠀⠀⠀⠀⠀⠀⠀⠀⠀⠀⠀⠀⠀⠀⠀⠀⠀⠀⠀⠀⠀⠀</a:t>
            </a:r>
            <a:br/>
            <a:r>
              <a:t>⠀⠀⠀⠀⠀⠀⠀⠀⠀⠀⠀⠀⠀⠀⠀⠀⠀⠀⠀⠀⠀⠀⠀⠀⠀⠛⢿⣿⣶⣶⡆⣠⠀⠀⠀⠀⢸⣿⣿⣿⣿⣿⣿⣿⣿⣿⣿⣿⣿⣿⣿⣿⣿⣷⠀⠀⠀⠀⣤⣠⣾⣿⣿⡟⠉⠀⠀⠀⠀⠀⠀⠀⠀⠀⠀⠀⠀⠀⠀⠀⠀⠀⠀⠀⠀⠀⠀⠀⠀⠀⠀</a:t>
            </a:r>
            <a:br/>
            <a:r>
              <a:t>⠀⠀⠀⠀⠀⠀⠀⠀⠀⠀⠀⠀⠀⠀⠀⠀⠀⠀⠀⠀⠀⠀⠀⠀⠀⠀⠀⣿⣿⣿⣿⣿⣄⣴⠀⠀⢸⣿⣿⣿⣿⣿⣿⣿⣿⣿⣿⣿⣿⣿⣿⣿⣿⣿⠀⠀⢰⣴⣿⣿⣿⣿⣿⠇⠀⠀⠀⠀⠀⠀⠀⠀⠀⠀⠀⠀⠀⠀⠀⠀⠀⠀⠀⠀⠀⠀⠀⠀⠀⠀⠀</a:t>
            </a:r>
            <a:br/>
            <a:r>
              <a:t>⠀⠀⠀⠀⠀⠀⠀⠀⠀⠀⠀⠀⠀⠀⠀⠀⠀⠀⠀⠀⠀⠀⠀⠀⠀⠀⠀⠈⣻⣿⣿⣿⣿⣿⣦⣤⣸⣿⣿⣿⣿⣿⣿⣿⣿⣿⣿⣿⣿⣿⣿⣿⣿⣿⣀⣤⣾⣿⣿⣿⣿⣿⡄⠀⠀⠀⠀⠀⠀⠀⠀⠀⠀⠀⠀⠀⠀⠀⠀⠀⠀⠀⠀⠀⠀⠀⠀⠀⠀⠀⠀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⠀⠀⠀⠀⠀⠀⠀⠀⠀⠀⠀⠀⠀⠀⠀⠀⠀⠀⠀⠀⠀⠀⠀⠀⠀⠀⠀⠀⠹⣿⣿⣿⣿⣿⣿⣿⣿⣿⣿⣿⣿⣿⣿⣿⣿⣿⣿⣿⣿⣿⣿⣿⣿⣿⣿⣿⣿⣿⣿⣿⣿⡟⠀⠀⠀⠀⠀⠀⠀⠀⠀⠀⠀⠀⠀⠀⠀⠀⠀⠀⠀⠀⠀⠀⠀⠀⠀⠀⠀⠀⠀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⠀⠀⠀⠀⠀⠀⠀⠀⠀⠀⠀⠀⠀⠀⠀⠀⠀⠀⠀⠀⠀⠀⠀⠀⠀⠀⠀⠀⠀⠸⣿⣿⣿⣿⣿⣿⣿⣿⣿⣿⣿⣿⣿⣿⣿⣿⣿⣿⣿⣿⣿⣿⣿⣿⣿⣿⣿⣿⣿⣿⣿⠁⠀⠀⠀⠀⠀⠀⠀⠀⠀⠀⠀⠀⠀⠀⠀⠀⠀⠀⠀⠀⠀⠀⠀⠀⠀⠀⠀⠀⠀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⠀⠀⠀⠀⠀⠀⠀⠀⠀⠀⠀⠀⠀⠀⠀⠀⠀⠀⠀⠀⠀⠀⠀⠀⠀⠀⠀⠀⠀⠀⢻⣿⣿⣿⣿⣿⣿⣿⣿⣿⣿⣿⣿⣿⣿⣿⣿⣿⣿⣿⣿⣿⣿⣿⣿⣿⣿⣿⣿⣿⡏⠀⠀⠀⠀⠀⠀⠀⠀⠀⠀⠀⠀⠀⠀⠀⠀⠀⠀⠀⠀⠀⠀⠀⠀⠀⠀⠀⠀⠀⠀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⠀⠀⠀⠀⠀⠀⠀⠀⠀⠀⠀⠀⠀⠀⠀⠀⠀⠀⠀⠀⠀⠀⠀⠀⠀⠀⠀⠀⠀⠀⠈⢿⣿⣿⣿⣿⢿⣿⣿⣿⣿⣿⣿⣿⣿⣿⣿⣿⣿⣿⣿⣿⣿⣿⣿⣿⣿⣿⣿⣿⠃⠀⠀⠀⠀⠀⠀⠀⠀⠀⠀⠀⠀⠀⠀⠀⠀⠀⠀⠀⠀⠀⠀⠀⠀⠀⠀⠀⠀⠀⠀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⠀⠀⠀⠀⠀⠀⠀⠀⠀⠀⠀⠀⠀⠀⠀⠀⠀⠀⠀⠀⠀⠀⠀⠀⠀⠀⠀⠀⠀⠀⠀⠈⠙⠛⠋⣿⢸⣿⣿⣿⣿⣿⣿⣿⣿⣿⣿⣿⣿⣿⣿⣿⣿⣿⡏⡟⠿⠿⠟⠋⠀⠀⠀⠀⠀⠀⠀⠀⠀⠀⠀⠀⠀⠀⠀⠀⠀⠀⠀⠀⠀⠀⠀⠀⠀⠀⠀⠀⠀⠀⠀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⠀⠀⠀⠀⠀⠀⠀⠀⠀⠀⠀⠀⠀⠀⠀⠀⠀⠀⠀⠀⠀⠀⠀⠀⠀⠀⠀⠀⠀⠀⠀⠀⠀⠀⠀⣿⠀⡿⣿⣿⣿⣿⣿⣿⣿⣿⣿⣿⣿⣿⣿⣿⣿⣿⡇⡇⠀⠀⠀⠀⠀⠀⠀⠀⠀⠀⠀⠀⠀⠀⠀⠀⠀⠀⠀⠀⠀⠀⠀⠀⠀⠀⠀⠀⠀⠀⠀⠀⠀⠀⠀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⠀⠀⠀⠀⠀⠀⠀⠀⠀⠀⠀⠀⠀⠀⠀⠀⠀⠀⠀⠀⠀⠀⠀⠀⠀⠀⠀⠀⠀⠀⠀⠀⠀⣶⣦⣿⣤⣶⣿⣿⣿⣿⣿⣿⣿⣿⣿⣿⣿⣿⣿⣿⣿⣿⠁⠁⠀⠀⠀⠀⠀⠀⠀⠀⠀⠀⠀⠀⠀⠀⠀⠀⠀⠀⠀⠀⠀⠀⠀⠀⠀⠀⠀⠀⠀⠀⠀⠀⠀⠀⠀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⠀⠀⠀⠀⠀⠀⠀⠀⠀⠀⠀⠀⠀⠀⠀⠀⠀⠀⠀⠀⠀⠀⠀⠀⠀⠀⠀⠀⠀⠀⠀⠀⠀⠉⠉⢹⠉⠙⢻⣿⣿⣿⣿⣿⣿⣿⣿⣿⣿⣿⣿⣿⣿⣿⣴⣶⡇⠀⠀⠀⠀⠀⠀⠀⠀⠀⠀⠀⠀⠀⠀⠀⠀⠀⠀⠀⠀⠀⠀⠀⠀⠀⠀⠀⠀⠀⠀⠀⠀⠀⠀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⠀⠀⠀⠀⠀⠀⠀⠀⠀⠀⠀⠀⠀⠀⠀⠀⠀⠀⠀⠀⠀⠀⠀⠀⠀⠀⠀⠀⠀⠀⠀⠀⠀⠀⠀⢸⠀⢠⣾⣿⣿⣿⣿⣿⣿⣿⣿⣿⣿⣿⣿⣿⣇⣿⠈⠛⠁⠀⠀⠀⠀⠀⠀⠀⠀⠀⠀⠀⠀⠀⠀⠀⠀⠀⠀⠀⠀⠀⠀⠀⠀⠀⠀⠀⠀⠀⠀⠀⠀⠀⠀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⠀⠀⠀⠀⠀⠀⠀⠀⠀⠀⠀⠀⠀⠀⠀⠀⠀⠀⠀⠀⠀⠀⠀⠀⠀⠀⠀⠀⠀⠀⠀⠀⠀⠀⠀⠈⠀⢸⣿⣿⣿⣿⣿⣿⣿⣿⣿⣿⣿⣿⣿⣿⣿⡇⠀⠀⠀⠀⠀⠀⠀⠀⠀⠀⠀⠀⠀⠀⠀⠀⠀⠀⠀⠀⠀⠀⠀⠀⠀⠀⠀⠀⠀⠀⠀⠀⠀⠀⠀⠀⠀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⠀⠀⠀⠀⠀⠀⠀⠀⠀⠀⠀⠀⠀⠀⠀⠀⠀⠀⠀⠀⠀⠀⠀⠀⠀⠀⠀⠀⠀⠀⠀⠀⠀⠀⠀⠀⠀⠀⠀⠀⠀⠀⠀⠀⠀⠀⠀⠀⠀⠀⠀⠀⠀⠀⠀⠀⠀⠀⠀⠀⠀⠀⠀⡄⠀⠀⠀⠀⠀⠀⠀⠀⠀⠀⠀⠀⠀⠀⠀⠀⠀⠀⠀⠀⠀⠀⠀⠀⠀⠀⠀</a:t>
            </a:r>
            <a:br/>
            <a:r>
              <a:t>⠀⠀⠀⠀⠀⠀⠀⠀⠀⠀⠀⠀⠀⠀⠀⠀⠀⠀⠀⠀⠀⠀⠀⠀⠀⠀⢠⣧⠀⠀⠀⠀⠀⠀⠀⠀⠀⠀⠀⠀⠀⠀⠀⠀⠀⠀⠀⠀⠀⠀⠀⠀⠀⠀⠀⠀⠀⠀⠀⠀⠀⠀⣸⡇⠀⠀⠀⠀⠀⠀⠀⠀⠀⠀⠀⠀⠀⠀⠀⠀⠀⠀⠀⠀⠀⠀⠀⠀⠀⠀⠀</a:t>
            </a:r>
            <a:br/>
            <a:r>
              <a:t>⠀⠀⠀⠀⠀⠀⠀⠀⠀⠀⠀⠀⠀⠀⠀⠀⠀⠀⠀⠀⠀⠀⠀⠀⠀⠀⣾⣿⣆⠀⠀⠀⢠⣴⣦⣤⣤⣀⣀⠀⠀⠀⠀⠀⠀⠀⠀⠀⠀⠀⢀⣀⣤⣤⣴⣾⡇⠀⠀⠀⠀⣰⣿⡇⠀⠀⠀⠀⠀⠀⠀⠀⠀⠀⠀⠀⠀⠀⠀⠀⠀⠀⠀⠀⠀⠀⠀⠀⠀⠀⠀</a:t>
            </a:r>
            <a:br/>
            <a:r>
              <a:t>⠀⠀⠀⠀⠀⠀⠀⠀⠀⠀⠀⠀⠀⠀⠀⠀⠀⠀⠀⠀⠀⠀⠀⠀⠀⠀⢸⣿⣿⣾⣿⣶⣿⣿⣿⣿⣿⣿⣿⣿⣶⣤⣀⣀⣀⣀⣀⣠⣴⣾⣿⣿⣿⣿⣿⣿⣧⡀⠀⠀⣰⣿⣿⡃⣠⣆⠀⠀⠀⠀⠀⠀⠀⠀⠀⠀⠀⠀⠀⠀⠀⠀⠀⠀⠀⠀⠀⠀⠀⠀⠀</a:t>
            </a:r>
            <a:br/>
            <a:r>
              <a:t>⠀⠀⠀⠀⠀⠀⠀⠀⠀⠀⠀⠀⠀⠀⠀⠀⠀⠀⠀⠀⠀⠀⠀⠀⠀⠀⠸⣿⣿⣿⣿⣿⣿⣿⣿⣿⣿⣿⣿⣿⣿⣿⣿⣿⣿⣿⣿⣿⣿⣿⣿⣿⣿⣿⣿⣿⣿⣷⣦⣰⣿⣿⣿⣿⣿⣿⠀⠀⠀⠀⠀⠀⠀⠀⠀⠀⠀⠀⠀⠀⠀⠀⠀⠀⠀⠀⠀⠀⠀⠀⠀</a:t>
            </a:r>
            <a:br/>
            <a:r>
              <a:t>⠀⠀⠀⠀⠀⠀⠀⠀⠀⠀⠀⠀⠀⠀⠀⠀⠀⠀⠀⠀⠀⠀⠀⠀⠀⠀⠀⢿⣿⣿⣿⣿⣿⣿⣿⣿⣿⣿⣿⣿⣿⣿⣿⣿⣿⣿⣿⣿⣿⣿⣿⣿⣿⣿⣿⣿⣿⣿⣿⣿⣿⣿⣿⣿⣿⠀⠀⠀⠀⠀⠀⠀⠀⠀⠀⠀⠀⠀⠀⠀⠀⠀⠀⠀⠀⠀⠀⠀⠀⠀⠀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⠀⠀⠀⠀⠀⠀⠀⠀⠀⠀⠀⠀⠀⠀⠀⠀⠀⠀⠀⠀⠀⠀⠀⠀⠀⣀⣴⣾⣿⣿⣿⣿⣿⣿⣿⣿⡟⢫⣿⣿⣿⣿⣿⣿⣿⣿⣿⣿⣿⣿⣿⣷⣍⣛⣋⣿⣿⣿⣿⣿⣿⣿⣿⣿⣿⡄⠀⠀⠀⠀⠀⠀⠀⠀⠀⠀⠀⠀⠀⠀⠀⠀⠀⠀⠀⠀⠀⠀⠀⠀⠀</a:t>
            </a:r>
            <a:br/>
            <a:r>
              <a:t>⠀⠀⠀⠀⠀⠀⠀⠀⠀⠀⠀⠀⠀⠀⠀⠀⠀⠀⠀⠀⠀⠀⠀⠀⠀⣿⣿⣿⣿⣿⣿⣿⣿⣿⣿⣿⣷⣾⣿⣿⣿⣿⣿⣿⣿⣿⣿⣿⣿⣿⣿⣿⣿⢼⣿⣿⣿⣿⣿⣿⣿⣿⣿⣿⣿⠇⠀⠀⠀⠀⠀⠀⠀⠀⠀⠀⠀⠀⠀⠀⠀⠀⠀⠀⠀⠀⠀⠀⠀⠀⠀</a:t>
            </a:r>
            <a:br/>
            <a:r>
              <a:t>⠀⠀⠀⠀⠀⠀⠀⠀⠀⠀⠀⠀⠀⠀⠀⠀⠀⠀⠀⠀⠀⠀⠀⠀⠀⠙⣿⣿⣿⣿⣿⣿⣿⣿⣿⣿⣿⣿⣿⣿⣿⣿⣿⣿⣿⣿⣿⣿⣿⣿⣿⣿⣿⣿⣿⣿⣿⣿⣿⣿⣿⣿⣿⣿⠏⠀⠀⠀⠀⠀⠀⠀⠀⠀⠀⠀⠀⠀⠀⠀⠀⠀⠀⠀⠀⠀⠀⠀⠀⠀⠀</a:t>
            </a:r>
            <a:br/>
            <a:r>
              <a:t>⠀⠀⠀⠀⠀⠀⠀⠀⠀⠀⠀⠀⠀⠀⠀⠀⠀⠀⠀⠀⠀⠀⠀⠀⠀⠀⠈⢻⣿⣿⣿⣿⣿⣿⣿⣿⡟⣿⣿⣿⣿⣿⣿⣿⣿⣿⣿⣿⣿⣿⣿⣿⣿⣷⣿⣿⣿⣿⣿⣿⣿⣿⣿⡇⠀⠀⠀⠀⠀⠀⠀⠀⠀⠀⠀⠀⠀⠀⠀⠀⠀⠀⠀⠀⠀⠀⠀⠀⠀⠀⠀</a:t>
            </a:r>
            <a:br/>
            <a:r>
              <a:t>⠀⠀⠀⠀⠀⠀⠀⠀⠀⠀⠀⠀⠀⠀⠀⠀⠀⠀⠀⠀⠀⠀⠀⠀⠀⠀⠀⠘⣿⣿⣿⣿⣿⣿⣿⣿⣷⣿⣿⣿⣿⣿⣿⣿⣿⣿⣿⣿⣿⣿⣿⣿⣿⡇⠙⠋⢻⣿⣿⣿⣿⣿⣿⠃⠀⠀⠀⠀⠀⠀⠀⠀⠀⠀⠀⠀⠀⠀⠀⠀⠀⠀⠀⠀⠀⠀⠀⠀⠀⠀⠀</a:t>
            </a:r>
            <a:br/>
            <a:r>
              <a:t>⠀⠀⠀⠀⠀⠀⠀⠀⠀⠀⠀⠀⠀⠀⠀⠀⠀⠀⠀⠀⠀⠀⠀⠀⢀⣀⡀⠀⠈⠻⠿⢿⣿⣿⣿⡿⢻⣿⣿⣿⣿⣿⣿⣿⣿⣿⣿⣿⣿⣿⣿⣿⣿⣷⠀⠀⠺⠟⠻⠿⠿⠋⣀⣠⣤⣄⠀⠀⠀⠀⠀⠀⠀⠀⠀⠀⠀⠀⠀⠀⠀⠀⠀⠀⠀⠀⠀⠀⠀⠀⠀</a:t>
            </a:r>
            <a:br/>
            <a:r>
              <a:t>⠀⠀⠀⠀⠀⠀⠀⠀⠀⠀⠀⠀⠀⠀⠀⠀⠀⠀⠀⠀⠀⠀⠀⠀⠘⠻⢿⣷⣦⣶⡄⣀⠀⠀⠀⠀⢸⣿⣿⣿⣿⣿⣿⣿⣿⣿⣿⣿⣿⣿⣿⣿⣿⣿⠀⠀⠀⠀⣤⣀⣾⣿⣿⡿⠋⠁⠀⠀⠀⠀⠀⠀⠀⠀⠀⠀⠀⠀⠀⠀⠀⠀⠀⠀⠀⠀⠀⠀⠀⠀⠀</a:t>
            </a:r>
            <a:br/>
            <a:r>
              <a:t>⠀⠀⠀⠀⠀⠀⠀⠀⠀⠀⠀⠀⠀⠀⠀⠀⠀⠀⠀⠀⠀⠀⠀⠀⠀⠀⢸⣿⣿⣿⣿⣿⣀⣴⠀⠀⢸⣿⣿⣿⣿⣿⣿⣿⣿⣿⣿⣿⣿⣿⣿⣿⣿⣿⠀⠀⢰⣤⣿⣿⣿⣿⣿⠇⠀⠀⠀⠀⠀⠀⠀⠀⠀⠀⠀⠀⠀⠀⠀⠀⠀⠀⠀⠀⠀⠀⠀⠀⠀⠀⠀</a:t>
            </a:r>
            <a:br/>
            <a:r>
              <a:t>⠀⠀⠀⠀⠀⠀⠀⠀⠀⠀⠀⠀⠀⠀⠀⠀⠀⠀⠀⠀⠀⠀⠀⠀⠀⠀⠀⠙⣿⣿⣿⣿⣿⣧⣀⠀⢸⣿⣿⣿⣿⣿⣿⣿⣿⣿⣿⣿⣿⣿⣿⣿⣿⣿⠀⠀⣼⣿⣿⣿⣿⣿⡅⠀⠀⠀⠀⠀⠀⠀⠀⠀⠀⠀⠀⠀⠀⠀⠀⠀⠀⠀⠀⠀⠀⠀⠀⠀⠀⠀⠀</a:t>
            </a:r>
            <a:br/>
            <a:r>
              <a:t>⠀⠀⠀⠀⠀⠀⠀⠀⠀⠀⠀⠀⠀⠀⠀⠀⠀⠀⠀⠀⠀⠀⠀⠀⠀⠀⠀⢰⣿⣿⣿⣿⣿⣿⣿⣿⣿⣿⣿⣿⣿⣿⣿⣿⣿⣿⣿⣿⣿⣿⣿⣿⣿⣿⣿⣿⣿⣿⣿⣿⣿⣿⡟⠀⠀⠀⠀⠀⠀⠀⠀⠀⠀⠀⠀⠀⠀⠀⠀⠀⠀⠀⠀⠀⠀⠀⠀⠀⠀⠀⠀</a:t>
            </a:r>
            <a:br/>
            <a:r>
              <a:t>⠀⠀⠀⠀⠀⠀⠀⠀⠀⠀⠀⠀⠀⠀⠀⠀⠀⠀⠀⠀⠀⠀⠀⠀⠀⠀⠀⠈⢿⣿⣿⣿⣿⣿⣿⣿⣿⣿⣿⣿⣿⣿⣿⣿⣿⣿⣿⣿⣿⣿⣿⣿⣿⣿⣿⣿⣿⣿⣿⣿⣿⡿⠁⠀⠀⠀⠀⠀⠀⠀⠀⠀⠀⠀⠀⠀⠀⠀⠀⠀⠀⠀⠀⠀⠀⠀⠀⠀⠀⠀⠀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⠀⠀⠀⠀⠀⠀⠀⠀⠀⠀⠀⠀⠀⠀⠀⠀⠀⠀⠀⠀⠀⠀⠀⠀⠀⠀⠀⠀⠀⠀⠀⠙⠻⠿⠟⣿⢻⣿⣿⣿⣿⣿⣿⣿⣿⣿⣿⣿⣿⣿⣿⣿⣿⣿⣿⡿⣿⣿⣿⠟⠀⠀⠀⠀⠀⠀⠀⠀⠀⠀⠀⠀⠀⠀⠀⠀⠀⠀⠀⠀⠀⠀⠀⠀⠀⠀⠀⠀⠀⠀⠀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⠀⠀⠀⠀⠀⠀⠀⠀⠀⠀⠀⠀⠀⠀⠀⠀⠀⠀⠀⠀⠀⠀⠀⠀⠀⠀⠀⠀⠀⠀⠀⠀⠀⠀⠀⣿⢸⣿⣿⣿⣿⣿⣿⣿⣿⣿⣿⣿⣿⣿⣿⣿⣿⣿⡇⠇⠀⠀⠀⠀⠀⠀⠀⠀⠀⠀⠀⠀⠀⠀⠀⠀⠀⠀⠀⠀⠀⠀⠀⠀⠀⠀⠀⠀⠀⠀⠀⠀⠀⠀⠀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⠀⠀⠀⠀⠀⠀⠀⠀⠀⠀⠀⠀⠀⠀⠀⠀⠀⠀⠀⠀⠀⠀⠀⠀⠀⠀⠀⠀⠀⠀⠀⠀⢠⣄⡀⣿⠈⣟⣿⣿⣿⣿⣿⣿⣿⣿⣿⣿⣿⣿⣿⣿⣿⣿⡇⠀⠀⠀⠀⠀⠀⠀⠀⠀⠀⠀⠀⠀⠀⠀⠀⠀⠀⠀⠀⠀⠀⠀⠀⠀⠀⠀⠀⠀⠀⠀⠀⠀⠀⠀⠀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⠀⠀⠀⠀⠀⠀⠀⠀⠀⠀⠀⠀⠀⠀⠀⠀⠀⠀⠀⠀⠀⠀⠀⠀⠀⠀⠀⠀⠀⠀⠀⠀⠀⠿⠟⣿⠻⢿⣿⣿⣿⣿⣿⣿⣿⣿⣿⣿⣿⣿⣿⣿⣿⣿⢁⣀⡀⠀⠀⠀⠀⠀⠀⠀⠀⠀⠀⠀⠀⠀⠀⠀⠀⠀⠀⠀⠀⠀⠀⠀⠀⠀⠀⠀⠀⠀⠀⠀⠀⠀⠀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⠀⠀⠀⠀⠀⠀⠀⠀⠀⠀⠀⠀⠀⠀⠀⠀⠀⠀⠀⠀⠀⠀⠀⠀⠀⠀⠀⠀⠀⠀⠀⠀⠀⠀⠀⠃⠀⠀⣸⣿⣿⣿⣿⣿⣿⣿⣿⣿⣿⣿⣿⣿⡿⡿⠿⣿⠇⠀⠀⠀⠀⠀⠀⠀⠀⠀⠀⠀⠀⠀⠀⠀⠀⠀⠀⠀⠀⠀⠀⠀⠀⠀⠀⠀⠀⠀⠀⠀⠀⠀⠀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⠀⠀⠀⠀⠀⠀⠀⠀⠀⠀⠀⠀⠀⠀⠀⠀⠀⠀⠀⠀⠀⠀⠀⠀⠀⠀⠀⠀⠀⠀⠀⠀⠀⠀⠀⠀⠀⣻⣿⣿⣿⣿⣿⣿⣿⣿⣿⣿⣿⣿⣿⣿⣿⠁⠀⠀⠀⠀⠀⠀⠀⠀⠀⠀⠀⠀⠀⠀⠀⠀⠀⠀⠀⠀⠀⠀⠀⠀⠀⠀⠀⠀⠀⠀⠀⠀⠀⠀⠀⠀⠀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⠀⠀⠀⠀⠀⠀⠀⠀⠀⠀⠀⠀⠀⠀⠀⠀⠀⠀⠀⠀⠀⠀⠀⠀⠀⠀⢀⡀⠀⠀⠀⠀⠀⠀⠀⠀⠀⠀⠀⠀⠀⠀⠀⠀⠀⠀⠀⠀⠀⠀⠀⠀⠀⠀⠀⠀⠀⠀⠀⠀⠀⠀⣀⠀⠀⠀⠀⠀⠀⠀⠀⠀⠀⠀⠀⠀⠀⠀⠀⠀⠀⠀⠀⠀⠀⠀⠀⠀⠀⠀⠀</a:t>
            </a:r>
            <a:br/>
            <a:r>
              <a:t>⠀⠀⠀⠀⠀⠀⠀⠀⠀⠀⠀⠀⠀⠀⠀⠀⠀⠀⠀⠀⠀⠀⠀⠀⠀⠀⣿⣧⠀⣴⣄⣀⡀⡀⠀⠀⠀⠀⠀⠀⠀⠀⠀⠀⠀⠀⠀⠀⠀⠀⠀⠀⠀⠀⣀⠀⠀⠀⠀⠀⠀⣰⣿⣆⠀⠀⠀⠀⠀⠀⠀⠀⠀⠀⠀⠀⠀⠀⠀⠀⠀⠀⠀⠀⠀⠀⠀⠀⠀⠀⠀</a:t>
            </a:r>
            <a:br/>
            <a:r>
              <a:t>⠀⠀⠀⠀⠀⠀⠀⠀⠀⠀⠀⠀⠀⠀⠀⠀⠀⠀⠀⠀⠀⠀⠀⠀⠀⠀⢿⣿⣿⣿⣿⣿⣿⣷⡆⠀⠀⠀⠀⠀⠀⠀⠀⠀⠀⠀⠀⠀⠀⠀⠀⠀⠀⢠⣿⣿⣦⡀⠀⠀⣠⣿⣿⣿⡀⠀⠀⠀⠀⠀⠀⠀⠀⠀⠀⠀⠀⠀⠀⠀⠀⠀⠀⠀⠀⠀⠀⠀⠀⠀⠀</a:t>
            </a:r>
            <a:br/>
            <a:r>
              <a:t>⠀⠀⠀⠀⠀⠀⠀⠀⠀⠀⠀⠀⠀⠀⠀⠀⠀⠀⠀⠀⠀⠀⠀⠀⠀⠀⢸⣿⣿⣿⣿⣿⣿⣿⣿⣇⠀⠀⠀⠀⠀⠀⠀⠀⠀⠀⠀⠀⠀⠀⠀⠀⠀⢸⣿⣿⣿⣷⣶⣤⣿⣿⣿⣿⣧⠀⠀⠀⠀⠀⠀⠀⠀⠀⠀⠀⠀⠀⠀⠀⠀⠀⠀⠀⠀⠀⠀⠀⠀⠀⠀</a:t>
            </a:r>
            <a:br/>
            <a:r>
              <a:t>⠀⠀⠀⠀⠀⠀⠀⠀⠀⠀⠀⠀⠀⠀⠀⠀⠀⠀⠀⠀⠀⠀⠀⠀⠀⠀⠀⣿⣿⣿⣿⣿⣿⣿⣿⣿⣿⣶⣶⣤⣀⠀⠀⠀⠀⠀⠀⠀⢀⣠⣴⣶⣿⣿⣿⣿⣿⣿⣿⣿⣿⣿⣿⣿⣿⣧⠀⠀⠀⠀⠀⠀⠀⠀⠀⠀⠀⠀⠀⠀⠀⠀⠀⠀⠀⠀⠀⠀⠀⠀⠀</a:t>
            </a:r>
            <a:br/>
            <a:r>
              <a:t>⠀⠀⠀⠀⠀⠀⠀⠀⠀⠀⠀⠀⠀⠀⠀⠀⠀⠀⠀⠀⠀⠀⠀⠀⢀⣤⣾⣿⣿⣿⣿⣿⣿⣿⣿⣿⣿⣿⣿⣿⣿⣿⣶⣶⣶⣶⣶⣾⣿⣿⣿⣿⣿⣿⣿⣿⣿⣿⣿⣿⣿⣿⣿⣿⣿⣿⣦⠀⠀⠀⠀⠀⠀⠀⠀⠀⠀⠀⠀⠀⠀⠀⠀⠀⠀⠀⠀⠀⠀⠀⠀</a:t>
            </a:r>
            <a:br/>
            <a:r>
              <a:t>⠀⠀⠀⠀⠀⠀⠀⠀⠀⠀⠀⠀⠀⠀⠀⠀⠀⠀⠀⠀⠀⠀⠀⣴⣿⣿⣿⣿⣿⣿⣿⣿⣿⣿⣿⣿⣿⣿⣿⣿⣿⣿⣿⣿⣿⣿⣿⣿⣿⣿⣿⣿⣿⣿⣿⣿⣿⣿⣿⣿⣿⣿⣿⣿⣿⣿⣿⠀⠀⠀⠀⠀⠀⠀⠀⠀⠀⠀⠀⠀⠀⠀⠀⠀⠀⠀⠀⠀⠀⠀⠀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⠀⠀⠀⠀⠀⠀⠀⠀⠀⠀⠀⠀⠀⠀⠀⠀⠀⠀⠀⠀⠀⠀⠀⢹⣿⣿⣿⣿⣿⣿⣿⣿⣿⣿⣿⣿⣿⣿⣿⣿⣿⣿⣿⣿⣿⣿⣿⣿⣿⣿⣿⣿⣿⣿⣿⣿⣿⣿⣿⣿⣿⣿⣿⣿⣿⣿⡿⠀⠀⠀⠀⠀⠀⠀⠀⠀⠀⠀⠀⠀⠀⠀⠀⠀⠀⠀⠀⠀⠀⠀⠀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⠀⠀⠀⠀⠀⠀⠀⠀⠀⠀⠀⠀⠀⠀⠀⠀⠀⠀⠀⠀⠀⠀⠀⠈⣿⣿⣿⣿⣿⣿⣿⣿⣿⣿⣿⣿⣿⣿⣿⣿⣿⣿⣿⣿⣿⣿⣿⣿⣿⣿⣿⣿⣿⣿⣿⣿⣿⣿⣿⣿⣿⣿⣿⣿⡿⠋⠀⠀⠀⠀⠀⠀⠀⠀⠀⠀⠀⠀⠀⠀⠀⠀⠀⠀⠀⠀⠀⠀⠀⠀⠀</a:t>
            </a:r>
            <a:br/>
            <a:r>
              <a:t>⠀⠀⠀⠀⠀⠀⠀⠀⠀⠀⠀⠀⠀⠀⠀⠀⠀⠀⠀⠀⠀⠀⠀⠀⠘⢿⣿⣿⣿⣿⣿⣿⣿⣿⣿⣿⣿⣿⣿⣿⣿⣿⣿⣿⣿⣿⣿⣿⣿⣿⣿⣿⣿⣿⣿⣿⣿⣿⣿⣿⣿⣿⣿⣿⣧⠀⠀⠀⠀⠀⠀⠀⠀⠀⠀⠀⠀⠀⠀⠀⠀⠀⠀⠀⠀⠀⠀⠀⠀⠀⠀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⠀⠀⠀⠀⠀⠀⠀⠀⠀⠀⠀⠀⠀⠀⠀⠀⠀⠀⠀⠀⠀⠀⠀⠀⠀⠘⣿⣿⣿⣿⣿⣿⣿⣿⣿⣿⣿⣿⣿⣿⣿⣿⣿⣿⣿⣿⣿⣿⣿⣿⣿⣿⣿⣿⣿⣿⣿⣿⣿⣿⣿⣿⣿⣿⣿⠀⠀⠀⠀⠀⠀⠀⠀⠀⠀⠀⠀⠀⠀⠀⠀⠀⠀⠀⠀⠀⠀⠀⠀⠀⠀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⠀⠀⠀⠀⠀⠀⠀⠀⠀⠀⠀⠀⠀⠀⠀⠀⠀⠀⠀⠀⠀⠀⠀⠀⠀⠀⣿⣿⣿⣿⣿⣿⣿⣿⣿⣿⣿⣿⣿⣿⣿⣿⣿⣿⣿⣿⣿⣿⣿⣿⣿⣿⣿⣿⢺⣿⣿⣿⣿⣿⣿⣿⣿⣿⣿⠀⠀⠀⠀⠀⠀⠀⠀⠀⠀⠀⠀⠀⠀⠀⠀⠀⠀⠀⠀⠀⠀⠀⠀⠀⠀</a:t>
            </a:r>
            <a:br/>
            <a:r>
              <a:t>⠀⠀⠀⠀⠀⠀⠀⠀⠀⠀⠀⠀⠀⠀⠀⠀⠀⠀⠀⠀⠀⠀⠀⠀⠀⠀⠛⠿⣿⣿⣿⣿⣿⣿⣿⣿⣿⣿⣿⣿⣿⣿⣿⣿⣿⣿⣿⣿⣿⣿⣿⣿⣿⣿⠈⣿⣿⣿⣿⣿⣿⣿⠟⠉⣋⣀⡀⠀⠀⠀⠀⠀⠀⠀⠀⠀⠀⠀⠀⠀⠀⠀⠀⠀⠀⠀⠀⠀⠀⠀⠀</a:t>
            </a:r>
            <a:br/>
            <a:r>
              <a:t>⠀⠀⠀⠀⠀⠀⠀⠀⠀⠀⠀⠀⠀⠀⠀⠀⠀⠀⠀⠀⠀⠀⠀⠐⠿⣿⣶⣦⣠⡎⠉⡛⠻⠿⠿⠿⣿⣿⣿⣿⣿⣿⣿⣿⣿⣿⣿⣿⣿⣿⣿⣿⣿⣿⠈⠋⠁⠀⣠⡉⣹⣿⣿⣿⡿⠛⠃⠀⠀⠀⠀⠀⠀⠀⠀⠀⠀⠀⠀⠀⠀⠀⠀⠀⠀⠀⠀⠀⠀⠀⠀</a:t>
            </a:r>
            <a:br/>
            <a:r>
              <a:t>⠀⠀⠀⠀⠀⠀⠀⠀⠀⠀⠀⠀⠀⠀⠀⠀⠀⠀⠀⠀⠀⠀⠀⠀⠀⠈⣿⣿⣿⣿⣾⣿⢀⡄⠀⠀⣼⣿⣿⣿⣿⣿⣿⣿⣿⣿⣿⣿⣿⣿⣿⣿⣿⣿⠀⠀⢰⣄⣿⣿⣿⣿⣿⣿⠁⠀⠀⠀⠀⠀⠀⠀⠀⠀⠀⠀⠀⠀⠀⠀⠀⠀⠀⠀⠀⠀⠀⠀⠀⠀⠀</a:t>
            </a:r>
            <a:br/>
            <a:r>
              <a:t>⠀⠀⠀⠀⠀⠀⠀⠀⠀⠀⠀⠀⠀⠀⠀⠀⠀⠀⠀⠀⠀⠀⠀⠀⠀⠀⠻⢿⣿⣿⣿⣿⣾⡇⠀⠀⣿⣿⣿⣿⣿⣿⣿⣿⣿⣿⣿⣿⣿⣿⣿⣿⣿⣿⡆⠀⢸⣿⣿⣿⣿⣿⡟⠁⠀⠀⠀⠀⠀⠀⠀⠀⠀⠀⠀⠀⠀⠀⠀⠀⠀⠀⠀⠀⠀⠀⠀⠀⠀⠀⠀</a:t>
            </a:r>
            <a:br/>
            <a:r>
              <a:t>⠀⠀⠀⠀⠀⠀⠀⠀⠀⠀⠀⠀⠀⠀⠀⠀⠀⠀⠀⠀⠀⠀⠀⠀⠀⠀⠀⣸⣿⣿⣿⣿⣿⣿⣀⠀⣿⣿⣿⣿⣿⣿⣿⣿⣿⣿⣿⣿⣿⣿⣿⣿⣿⣿⡇⢀⣿⣿⣿⣿⣿⣿⣿⡄⠀⠀⠀⠀⠀⠀⠀⠀⠀⠀⠀⠀⠀⠀⠀⠀⠀⠀⠀⠀⠀⠀⠀⠀⠀⠀⠀</a:t>
            </a:r>
            <a:br/>
            <a:r>
              <a:t>⠀⠀⠀⠀⠀⠀⠀⠀⠀⠀⠀⠀⠀⠀⠀⠀⠀⠀⠀⠀⠀⠀⠀⠀⠀⠀⠀⢿⣿⣿⣿⣿⣿⣿⣿⣿⣿⣿⣿⣿⣿⣿⣿⣿⣿⣿⣿⣿⣿⣿⣿⣿⣿⣿⣿⣿⣿⣿⣿⣿⣿⣿⡟⠀⠀⠀⠀⠀⠀⠀⠀⠀⠀⠀⠀⠀⠀⠀⠀⠀⠀⠀⠀⠀⠀⠀⠀⠀⠀⠀⠀</a:t>
            </a:r>
            <a:br/>
            <a:r>
              <a:t>⠀⠀⠀⠀⠀⠀⠀⠀⠀⠀⠀⠀⠀⠀⠀⠀⠀⠀⠀⠀⠀⠀⠀⠀⠀⠀⠀⠈⢻⣿⣿⣿⣿⣿⣿⣿⣿⣿⣿⣿⣿⣿⣿⣿⣿⣿⣿⣿⣿⣿⣿⣿⣿⣿⣿⣿⣿⣿⣿⣿⣿⣿⠁⠀⠀⠀⠀⠀⠀⠀⠀⠀⠀⠀⠀⠀⠀⠀⠀⠀⠀⠀⠀⠀⠀⠀⠀⠀⠀⠀⠀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⠀⠀⠀⠀⠀⠀⠀⠀⠀⠀⠀⠀⠀⠀⠀⠀⠀⠀⠀⠀⠀⠀⠀⠀⠀⠀⠀⠀⠀⠀⢻⣿⣿⣿⣿⣿⣿⣿⣿⣿⣿⣿⣿⣿⣿⣿⣿⣿⣿⣿⣿⣿⣿⣿⣿⣿⣿⣿⣿⣿⡏⠀⠀⠀⠀⠀⠀⠀⠀⠀⠀⠀⠀⠀⠀⠀⠀⠀⠀⠀⠀⠀⠀⠀⠀⠀⠀⠀⠀⠀⠀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⠀⠀⠀⠀⠀⠀⠀⠀⠀⠀⠀⠀⠀⠀⠀⠀⠀⠀⠀⠀⠀⠀⠀⠀⠀⠀⠀⠀⠀⠀⠀⠉⠛⠛⠋⣿⣿⣿⣿⣿⣿⣿⣿⣿⣿⣿⣿⣿⣿⣿⣿⣿⣿⣿⣿⡟⠿⠿⠿⠛⠀⠀⠀⠀⠀⠀⠀⠀⠀⠀⠀⠀⠀⠀⠀⠀⠀⠀⠀⠀⠀⠀⠀⠀⠀⠀⠀⠀⠀⠀⠀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⠀⠀⠀⠀⠀⠀⠀⠀⠀⠀⠀⠀⠀⠀⠀⠀⠀⠀⠀⠀⠀⠀⠀⠀⠀⠀⠀⠀⠀⠀⠀⠀⠀⠀⠀⣿⣿⣿⣿⣿⣿⣿⣿⣿⣿⣿⣿⣿⣿⣿⣿⣿⣿⣿⣿⢹⠀⠀⠀⠀⠀⠀⠀⠀⠀⠀⠀⠀⠀⠀⠀⠀⠀⠀⠀⠀⠀⠀⠀⠀⠀⠀⠀⠀⠀⠀⠀⠀⠀⠀⠀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⠀⠀⠀⠀⠀⠀⠀⠀⠀⠀⠀⠀⠀⠀⠀⠀⠀⠀⠀⠀⠀⠀⠀⠀⠀⠀⠀⠀⠀⠀⠀⠀⢀⡀⠀⣿⣿⢿⣿⣿⣿⣿⣿⣿⣿⣿⣿⣿⣿⣿⣿⣿⣿⣿⡟⢸⠀⠀⠀⠀⠀⠀⠀⠀⠀⠀⠀⠀⠀⠀⠀⠀⠀⠀⠀⠀⠀⠀⠀⠀⠀⠀⠀⠀⠀⠀⠀⠀⠀⠀⠀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⠀⠀⠀⠀⠀⠀⠀⠀⠀⠀⠀⠀⠀⠀⠀⠀⠀⠀⠀⠀⠀⠀⠀⠀⠀⠀⠀⠀⠀⠀⠀⠀⠘⣿⣷⣿⣾⣾⣿⣿⣿⣿⣿⣿⣿⣿⣿⣿⣿⣿⣿⣿⣿⣿⠇⠀⠀⠀⠀⠀⠀⠀⠀⠀⠀⠀⠀⠀⠀⠀⠀⠀⠀⠀⠀⠀⠀⠀⠀⠀⠀⠀⠀⠀⠀⠀⠀⠀⠀⠀⠀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⠀⠀⠀⠀⠀⠀⠀⠀⠀⠀⠀⠀⠀⠀⠀⠀⠀⠀⠀⠀⠀⠀⠀⠀⠀⠀⠀⠀⠀⠀⠀⠀⠀⠀⠀⠟⠀⠈⣿⣿⣿⣿⣿⣿⣿⣿⣿⣿⣿⣿⣿⣿⣿⣿⣶⣾⡷⠀⠀⠀⠀⠀⠀⠀⠀⠀⠀⠀⠀⠀⠀⠀⠀⠀⠀⠀⠀⠀⠀⠀⠀⠀⠀⠀⠀⠀⠀⠀⠀⠀⠀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⠀⠀⠀⠀⠀⠀⠀⠀⠀⠀⠀⠀⠀⠀⠀⠀⠀⠀⠀⠀⠀⠀⠀⠀⠀⠀⠀⠀⠀⠀⠀⠀⠀⠀⠀⠀⢀⣾⣿⣿⣿⣿⣿⣿⣿⣿⣿⣿⣿⣿⣿⣿⣷⡏⠈⠛⠃⠀⠀⠀⠀⠀⠀⠀⠀⠀⠀⠀⠀⠀⠀⠀⠀⠀⠀⠀⠀⠀⠀⠀⠀⠀⠀⠀⠀⠀⠀⠀⠀⠀⠀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⠀⠀⠀⠀⠀⠀⠀⠀⠀⠀⠀⠀⠀⠀⠀⠀⠀⠀⠀⠀⠀⠀⠀⠀⠀⠀⠀⠀⢀⣶⣤⣤⣀⠀⠀⠀⠀⠀⠀⠀⠀⠀⠀⠀⠀⠀⠀⠀⠀⠀⠀⠀⢀⣀⠀⠀⠀⠀⠀⠀⠀⢠⣿⣿⡀⠀⠀⠀⠀⠀⠀⠀⠀⠀⠀⠀⠀⠀⠀⠀⠀⠀⠀⠀⠀⠀⠀⠀⠀⠀⠀</a:t>
            </a:r>
            <a:br/>
            <a:r>
              <a:t>⠀⠀⠀⠀⠀⠀⠀⠀⠀⠀⠀⠀⠀⠀⠀⠀⠀⠀⠀⠀⠀⠀⠀⠀⠀⠀⠀⠀⣸⣿⣿⣿⣿⣷⣦⡀⠀⠀⠀⠀⠀⠀⠀⠀⠀⠀⠀⠀⠀⠀⠀⠀⠸⣿⣿⣷⣦⠀⠀⠀⣀⣿⣿⣿⣧⠀⠀⠀⠀⠀⠀⠀⠀⠀⠀⠀⠀⠀⠀⠀⠀⠀⠀⠀⠀⠀⠀⠀⠀⠀⠀</a:t>
            </a:r>
            <a:br/>
            <a:r>
              <a:t>⠀⠀⠀⠀⠀⠀⠀⠀⠀⠀⠀⠀⠀⠀⠀⠀⠀⠀⠀⠀⠀⠀⠀⠀⠀⠀⠀⢀⣿⣿⣿⣿⣿⣿⣿⣿⡄⠀⠀⠀⠀⠀⠀⠀⠀⠀⠀⠀⠀⠀⠀⠀⠀⠻⣿⣿⣿⣶⣿⣿⣿⣿⣿⣿⣿⣄⠀⠀⠀⠀⠀⠀⠀⠀⠀⠀⠀⠀⠀⠀⠀⠀⠀⠀⠀⠀⠀⠀⠀⠀⠀</a:t>
            </a:r>
            <a:br/>
            <a:r>
              <a:t>⠀⠀⠀⠀⠀⠀⠀⠀⠀⠀⠀⠀⠀⠀⠀⠀⠀⠀⠀⠀⠀⠀⠀⠀⠀⠀⣠⣾⣿⣿⣿⣿⣿⣿⣿⣿⡇⠀⠀⠀⠀⠀⠀⠀⠀⠀⠀⠀⠀⠀⠀⠀⠀⠀⢻⣿⣿⣿⣿⣿⣿⣿⣿⣿⣿⣿⣷⠀⠀⠀⠀⠀⠀⠀⠀⠀⠀⠀⠀⠀⠀⠀⠀⠀⠀⠀⠀⠀⠀⠀⠀</a:t>
            </a:r>
            <a:br/>
            <a:r>
              <a:t>⠀⠀⠀⠀⠀⠀⠀⠀⠀⠀⠀⠀⠀⠀⠀⠀⠀⠀⠀⠀⠀⠀⠀⠀⣠⣾⣿⣿⣿⣿⣿⣿⣿⣿⣿⣿⣷⣦⣄⣀⠀⠀⠀⠀⠀⠀⠀⠀⠀⢀⣠⣤⣶⣾⣿⣿⣿⣿⣿⣿⣿⣿⣿⣿⣿⣿⣿⣿⡄⠀⠀⠀⠀⠀⠀⠀⠀⠀⠀⠀⠀⠀⠀⠀⠀⠀⠀⠀⠀⠀⠀</a:t>
            </a:r>
            <a:br/>
            <a:r>
              <a:t>⠀⠀⠀⠀⠀⠀⠀⠀⠀⠀⠀⠀⠀⠀⠀⠀⠀⠀⠀⠀⠀⠀⢠⣾⣿⣿⣿⣿⣿⣿⣿⣿⣿⣿⣿⣿⣿⣿⣿⣿⣿⣶⣤⣤⣤⣤⣤⣴⣿⣿⣿⣿⣿⣿⣿⣿⣿⣿⣿⣿⣿⣿⣿⣿⣿⣿⣿⣿⠃⠀⠀⠀⠀⠀⠀⠀⠀⠀⠀⠀⠀⠀⠀⠀⠀⠀⠀⠀⠀⠀⠀</a:t>
            </a:r>
            <a:br/>
            <a:r>
              <a:t>⠀⠀⠀⠀⠀⠀⠀⠀⠀⠀⠀⠀⠀⠀⠀⠀⠀⠀⠀⠀⠀⠀⢹⣿⣿⣿⣿⣿⣿⣿⣿⣿⣿⣿⣿⣿⣿⣿⣿⣿⣿⣿⣿⣿⣿⣿⣿⣿⣿⣿⣿⣿⣿⣿⣿⣿⣿⣿⣿⣿⣿⣿⣿⣿⣿⣿⣿⣿⠀⠀⠀⠀⠀⠀⠀⠀⠀⠀⠀⠀⠀⠀⠀⠀⠀⠀⠀⠀⠀⠀⠀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⠀⠀⠀⠀⠀⠀⠀⠀⠀⠀⠀⠀⠀⠀⠀⠀⠀⠀⠀⠀⠀⠀⢸⣿⣿⣿⣿⣿⣿⣿⣿⣿⣿⣿⣿⣿⣿⣿⣿⣿⣿⣿⣿⣿⣿⣿⣿⣿⣿⣿⣿⣿⣿⣿⣿⣿⣿⣿⣿⣿⣿⣿⣿⣿⣿⣿⠛⠉⠀⠀⠀⠀⠀⠀⠀⠀⠀⠀⠀⠀⠀⠀⠀⠀⠀⠀⠀⠀⠀⠀⠀</a:t>
            </a:r>
            <a:br/>
            <a:r>
              <a:t>⠀⠀⠀⠀⠀⠀⠀⠀⠀⠀⠀⠀⠀⠀⠀⠀⠀⠀⠀⠀⠀⠀⠀⢿⣿⣿⣿⣿⣿⣿⣿⣿⣿⣿⣿⣿⣿⣿⣿⣿⣿⣿⣿⣿⣿⣿⣿⣿⣿⣿⣿⣿⣿⣿⣿⣿⣿⣿⣿⣿⣿⣿⣿⣿⡿⠁⠀⠀⠀⠀⠀⠀⠀⠀⠀⠀⠀⠀⠀⠀⠀⠀⠀⠀⠀⠀⠀⠀⠀⠀⠀</a:t>
            </a:r>
            <a:br/>
            <a:r>
              <a:t>⠀⠀⠀⠀⠀⠀⠀⠀⠀⠀⠀⠀⠀⠀⠀⠀⠀⠀⠀⠀⠀⠀⠀⠀⢻⣿⣿⣿⣿⣿⣿⣿⣿⣿⣿⣿⣿⣿⣿⣿⣿⣿⣿⣿⣿⣿⣿⣿⣿⣿⣿⣿⣿⣿⣿⣿⣿⣿⣿⣿⣿⣿⣿⣿⣿⣦⠀⠀⠀⠀⠀⠀⠀⠀⠀⠀⠀⠀⠀⠀⠀⠀⠀⠀⠀⠀⠀⠀⠀⠀⠀</a:t>
            </a:r>
            <a:br/>
            <a:r>
              <a:t>⠀⠀⠀⠀⠀⠀⠀⠀⠀⠀⠀⠀⠀⠀⠀⠀⠀⠀⠀⠀⠀⠀⠀⠀⠈⣿⣿⣿⣿⣿⣿⣿⣿⣿⣿⣿⣿⣿⣿⣿⣿⣿⣿⣿⣿⣿⣿⣿⣿⣿⣿⣿⣿⣿⣿⣿⣿⣿⣿⣿⣿⣿⣿⣿⣿⣿⡄⠀⠀⠀⠀⠀⠀⠀⠀⠀⠀⠀⠀⠀⠀⠀⠀⠀⠀⠀⠀⠀⠀⠀⠀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⠀⠀⠀⠀⠀⠀⠀⠀⠀⠀⠀⠀⠀⠀⠀⠀⠀⠀⠀⠀⠀⠀⠀⠀⠘⢿⣿⣿⣿⣿⣿⣿⣿⣿⣿⣿⣿⣿⣿⣿⣿⣿⣿⣿⣿⣿⣿⣿⣿⣿⣿⣿⣿⣿⣿⣿⣿⣿⣿⣿⣿⣿⣿⠟⠻⣛⡀⠀⠀⠀⠀⠀⠀⠀⠀⠀⠀⠀⠀⠀⠀⠀⠀⠀⠀⠀⠀⠀⠀⠀⠀</a:t>
            </a:r>
            <a:br/>
            <a:r>
              <a:t>⠀⠀⠀⠀⠀⠀⠀⠀⠀⠀⠀⠀⠀⠀⠀⠀⠀⠀⠀⠀⠀⠀⠀⢾⣿⣷⣶⣈⣽⡿⣿⣿⣿⣿⣿⣿⣿⣿⣿⣿⣿⣿⣿⣿⣿⣿⣿⣿⣿⣿⣿⣿⣿⣿⡿⠿⠟⠉⢉⡛⢿⣿⣿⣾⣿⡿⠟⠀⠀⠀⠀⠀⠀⠀⠀⠀⠀⠀⠀⠀⠀⠀⠀⠀⠀⠀⠀⠀⠀⠀⠀</a:t>
            </a:r>
            <a:br/>
            <a:r>
              <a:t>⠀⠀⠀⠀⠀⠀⠀⠀⠀⠀⠀⠀⠀⠀⠀⠀⠀⠀⠀⠀⠀⠀⠀⠀⠈⢻⣿⣿⣿⣧⣾⡏⢉⡄⠀⠁⣿⣿⣿⣿⣿⣿⣿⣿⣿⣿⣿⣿⣿⣿⣿⣿⣿⣿⡇⠀⢰⡄⣸⣷⣿⣿⣿⣿⡏⠀⠀⠀⠀⠀⠀⠀⠀⠀⠀⠀⠀⠀⠀⠀⠀⠀⠀⠀⠀⠀⠀⠀⠀⠀⠀</a:t>
            </a:r>
            <a:br/>
            <a:r>
              <a:t>⠀⠀⠀⠀⠀⠀⠀⠀⠀⠀⠀⠀⠀⠀⠀⠀⠀⠀⠀⠀⠀⠀⠀⠀⠀⠸⣿⣿⣿⣿⣿⣷⣾⠇⠀⠀⣿⣿⣿⣿⣿⣿⣿⣿⣿⣿⣿⣿⣿⣿⣿⣿⣿⣿⡇⠀⢸⣿⣿⣿⣿⣿⡿⠟⠁⠀⠀⠀⠀⠀⠀⠀⠀⠀⠀⠀⠀⠀⠀⠀⠀⠀⠀⠀⠀⠀⠀⠀⠀⠀⠀</a:t>
            </a:r>
            <a:br/>
            <a:r>
              <a:t>⠀⠀⠀⠀⠀⠀⠀⠀⠀⠀⠀⠀⠀⠀⠀⠀⠀⠀⠀⠀⠀⠀⠀⠀⠀⠀⠀⣽⣿⣿⣿⣿⣿⣧⠀⠀⣿⣿⣿⣿⣿⣿⣿⣿⣿⣿⣿⣿⣿⣿⣿⣿⣿⣿⡇⠀⣼⣿⣿⣿⣿⣿⣿⡄⠀⠀⠀⠀⠀⠀⠀⠀⠀⠀⠀⠀⠀⠀⠀⠀⠀⠀⠀⠀⠀⠀⠀⠀⠀⠀⠀</a:t>
            </a:r>
            <a:br/>
            <a:r>
              <a:t>⠀⠀⠀⠀⠀⠀⠀⠀⠀⠀⠀⠀⠀⠀⠀⠀⠀⠀⠀⠀⠀⠀⠀⠀⠀⠀⠰⣿⣿⣿⣿⣿⣿⣿⣶⣶⣿⣿⣿⣿⣿⣿⣿⣿⣿⣿⣿⣿⣿⣿⣿⣿⣿⣿⣧⣴⣿⣿⣿⣿⣿⣿⣿⠇⠀⠀⠀⠀⠀⠀⠀⠀⠀⠀⠀⠀⠀⠀⠀⠀⠀⠀⠀⠀⠀⠀⠀⠀⠀⠀⠀</a:t>
            </a:r>
            <a:br/>
            <a:r>
              <a:t>⠀⠀⠀⠀⠀⠀⠀⠀⠀⠀⠀⠀⠀⠀⠀⠀⠀⠀⠀⠀⠀⠀⠀⠀⠀⠀⠀⠻⣿⣿⣿⣿⣿⣿⣿⣿⣿⣿⣿⣿⣿⣿⣿⣿⣿⣿⣿⣿⣿⣿⣿⣿⣿⣿⣿⣿⣿⣿⣿⣿⣿⣿⡏⠀⠀⠀⠀⠀⠀⠀⠀⠀⠀⠀⠀⠀⠀⠀⠀⠀⠀⠀⠀⠀⠀⠀⠀⠀⠀⠀⠀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⠀⠀⠀⠀⠀⠀⠀⠀⠀⠀⠀⠀⠀⠀⠀⠀⠀⠀⠀⠀⠀⠀⠀⠀⠀⠀⠀⠀⢹⣿⣿⣿⣿⣿⣿⣿⣿⣿⣿⣿⣿⣿⣿⣿⣿⣿⣿⣿⣿⣿⣿⣿⣿⣿⣿⣿⣿⣿⣿⣿⣿⡿⠀⠀⠀⠀⠀⠀⠀⠀⠀⠀⠀⠀⠀⠀⠀⠀⠀⠀⠀⠀⠀⠀⠀⠀⠀⠀⠀⠀⠀</a:t>
            </a:r>
            <a:br/>
            <a:r>
              <a:t>⠀⠀⠀⠀⠀⠀⠀⠀⠀⠀⠀⠀⠀⠀⠀⠀⠀⠀⠀⠀⠀⠀⠀⠀⠀⠀⠀⠀⠀⢿⣿⣿⣿⣿⣿⣿⣿⣿⣿⣿⣿⣿⣿⣿⣿⣿⣿⣿⣿⣿⣿⣿⣿⣿⣿⣿⣿⣿⣿⣿⣿⡇⠀⠀⠀⠀⠀⠀⠀⠀⠀⠀⠀⠀⠀⠀⠀⠀⠀⠀⠀⠀⠀⠀⠀⠀⠀⠀⠀⠀⠀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⠀⠀⠀⠀⠀⠀⠀⠀⠀⠀⠀⠀⠀⠀⠀⠀⠀⠀⠀⠀⠀⠀⠀⠀⠀⠀⠀⠀⠀⠀⠙⠿⣿⣿⠟⣿⣿⣿⣿⣿⣿⣿⣿⣿⣿⣿⣿⣿⣿⣿⣿⣿⣿⣿⣿⣿⣿⣿⣿⣿⠏⠀⠀⠀⠀⠀⠀⠀⠀⠀⠀⠀⠀⠀⠀⠀⠀⠀⠀⠀⠀⠀⠀⠀⠀⠀⠀⠀⠀⠀⠀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⠀⠀⠀⠀⠀⠀⠀⠀⠀⠀⠀⠀⠀⠀⠀⠀⠀⠀⠀⠀⠀⠀⠀⠀⠀⠀⠀⠀⠀⠀⠀⠀⠀⠀⠀⣿⣿⣿⣿⣿⣿⣿⣿⣿⣿⣿⣿⣿⣿⣿⣿⣿⣿⣿⣿⣿⠉⠉⠉⠀⠀⠀⠀⠀⠀⠀⠀⠀⠀⠀⠀⠀⠀⠀⠀⠀⠀⠀⠀⠀⠀⠀⠀⠀⠀⠀⠀⠀⠀⠀⠀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⠀⠀⠀⠀⠀⠀⠀⠀⠀⠀⠀⠀⠀⠀⠀⠀⠀⠀⠀⠀⠀⠀⠀⠀⠀⠀⠀⠀⠀⠀⠀⠀⠀⠀⠀⣿⣿⣿⣿⣿⣿⣿⣿⣿⣿⣿⣿⣿⣿⣿⣿⣿⣿⣿⣿⢹⠀⠀⠀⠀⠀⠀⠀⠀⠀⠀⠀⠀⠀⠀⠀⠀⠀⠀⠀⠀⠀⠀⠀⠀⠀⠀⠀⠀⠀⠀⠀⠀⠀⠀⠀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⠀⠀⠀⠀⠀⠀⠀⠀⠀⠀⠀⠀⠀⠀⠀⠀⠀⠀⠀⠀⠀⠀⠀⠀⠀⠀⠀⠀⠀⠀⠀⠀⢀⣀⠀⣿⡇⣿⣿⣿⣿⣿⣿⣿⣿⣿⣿⣿⣿⣿⣿⣿⣿⣿⣿⠸⠀⠀⠀⠀⠀⠀⠀⠀⠀⠀⠀⠀⠀⠀⠀⠀⠀⠀⠀⠀⠀⠀⠀⠀⠀⠀⠀⠀⠀⠀⠀⠀⠀⠀⠀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⠀⠀⠀⠀⠀⠀⠀⠀⠀⠀⠀⠀⠀⠀⠀⠀⠀⠀⠀⠀⠀⠀⠀⠀⠀⠀⠀⠀⠀⠀⠀⠀⠈⣿⡿⣿⡷⣿⣿⣿⣿⣿⣿⣿⣿⣿⣿⣿⣿⣿⣿⣿⣿⣿⡇⠀⢀⠀⠀⠀⠀⠀⠀⠀⠀⠀⠀⠀⠀⠀⠀⠀⠀⠀⠀⠀⠀⠀⠀⠀⠀⠀⠀⠀⠀⠀⠀⠀⠀⠀⠀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⠀⠀⠀⠀⠀⠀⠀⠀⠀⠀⠀⠀⠀⠀⠀⠀⠀⠀⠀⠀⠀⠀⠀⠀⠀⠀⠀⠀⠀⠀⠀⠀⠀⠀⠀⠘⠀⣸⣿⣿⣿⣿⣿⣿⣿⣿⣿⣿⣿⣿⣿⣿⡿⣿⣿⣿⣿⠁⠀⠀⠀⠀⠀⠀⠀⠀⠀⠀⠀⠀⠀⠀⠀⠀⠀⠀⠀⠀⠀⠀⠀⠀⠀⠀⠀⠀⠀⠀⠀⠀⠀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⠀⠀⠀⠀⠀⠀⠀⠀⠀⠀⠀⠀⠀⠀⠀⠀⠀⠀⠀⠀⠀⠀⠀⠀⠀⠀⠀⠀⠀⠀⠀⠀⠀⠀⠀⠀⢰⣿⣿⣿⣿⣿⣿⣿⣿⣿⣿⣿⣿⣿⣿⣿⣿⡏⠀⠉⠁⠀⠀⠀⠀⠀⠀⠀⠀⠀⠀⠀⠀⠀⠀⠀⠀⠀⠀⠀⠀⠀⠀⠀⠀⠀⠀⠀⠀⠀⠀⠀⠀⠀⠀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⠀⠀⠀⠀⠀⠀⠀⠀⠀⠀⠀⠀⠀⠀⠀⠀⠀⠀⠀⠀⠀⠀⠀⠀⣠⣤⣶⣤⣿⣿⣿⣿⣿⣿⣿⣿⡆⠀⠀⠀⠀⠀⠀⠀⠀⠀⠀⠀⠀⠀⠀⠀⠀⠀⠀⠀⠀⢸⣿⣿⣿⣿⣿⣿⡏⢠⣼⣿⣧⡀⠀⠀⠀⠀⠀⠀⠀⠀⠀⠀⠀⠀⠀⠀⠀⠀⠀⠀⠀⠀⠀</a:t>
            </a:r>
            <a:br/>
            <a:r>
              <a:t>⠀⠀⠀⠀⠀⠀⠀⠀⠀⠀⠀⠀⠀⠀⠀⠀⠀⠀⠀⠀⠀⠀⣀⣶⣿⣿⣿⣿⣿⣿⣿⣿⣿⣿⣿⣿⠃⠀⠀⠀⠀⠀⠀⠀⠀⠀⠀⠀⠀⠀⠀⠀⠀⠀⠀⠀⠀⣾⣿⣿⣿⣿⣿⣿⣅⣿⣿⣿⣿⣿⣆⠀⠀⠀⠀⠀⠀⠀⠀⠀⠀⠀⠀⠀⠀⠀⠀⠀⠀⠀⠀</a:t>
            </a:r>
            <a:br/>
            <a:r>
              <a:t>⠀⠀⠀⠀⠀⠀⠀⠀⠀⠀⠀⠀⠀⠀⠀⠀⠀⠀⠀⠀⢠⣾⣿⣿⣿⣿⣿⣿⣿⣿⣿⣿⣿⣿⣿⡏⠀⠀⠀⠀⠀⠀⠀⠀⠀⠀⠀⠀⠀⠀⠀⠀⠀⠀⣤⡀⢠⣿⣿⣿⣿⣿⣿⣿⣿⣿⣿⣿⣿⣿⣿⠀⠀⠀⠀⠀⠀⠀⠀⠀⠀⠀⠀⠀⠀⠀⠀⠀⠀⠀⠀</a:t>
            </a:r>
            <a:br/>
            <a:r>
              <a:t>⠀⠀⠀⠀⠀⠀⠀⠀⠀⠀⠀⠀⠀⠀⠀⠀⠀⠀⠀⠀⣼⣿⣿⣿⣿⣿⣿⣿⣿⣿⣿⣿⣿⣿⣿⣿⡆⠀⠀⠀⠀⠀⠀⠀⠀⠀⠀⠀⠀⠀⢀⣀⣀⠀⣿⣿⣄⣻⣿⠁⢿⣿⣿⣿⣿⣿⣿⣿⣿⣿⡟⠀⠀⠀⠀⠀⠀⠀⠀⠀⠀⠀⠀⠀⠀⠀⠀⠀⠀⠀⠀</a:t>
            </a:r>
            <a:br/>
            <a:r>
              <a:t>⠀⠀⠀⠀⠀⠀⠀⠀⠀⠀⠀⠀⠀⠀⠀⠀⠀⠀⠀⢸⣿⣿⣿⣿⣿⣿⣿⣿⣿⣿⣿⣿⣿⣿⣿⣿⣿⠀⠀⠀⠀⠀⠀⠀⠀⠀⠀⠀⠀⢀⣼⣿⣿⣄⣼⣿⣿⣿⡟⢀⣸⣿⣿⣿⣿⣿⣿⣿⣿⣿⠃⠀⠀⠀⠀⠀⠀⠀⠀⠀⠀⠀⠀⠀⠀⠀⠀⠀⠀⠀⠀</a:t>
            </a:r>
            <a:br/>
            <a:r>
              <a:t>⠀⠀⠀⠀⠀⠀⠀⠀⠀⠀⠀⠀⠀⠀⠀⠀⠀⠀⠀⢸⣿⣿⣿⣿⣿⣿⣿⣿⣿⣿⣿⣿⣿⣿⣿⣿⣿⣿⣷⣶⣤⣀⠀⠀⠀⠀⠀⠀⣀⣼⣿⣿⣿⣿⣿⣿⣿⣿⣷⣼⣿⣿⣿⣿⣿⣿⣿⣿⠿⠃⠀⠀⠀⠀⠀⠀⠀⠀⠀⠀⠀⠀⠀⠀⠀⠀⠀⠀⠀⠀⠀</a:t>
            </a:r>
            <a:br/>
            <a:r>
              <a:t>⠀⠀⠀⠀⠀⠀⠀⠀⠀⠀⠀⠀⠀⠀⠀⠀⠀⠀⠀⠘⣿⣿⣿⣿⣿⣿⣿⣿⣿⣿⣿⣿⣿⣿⣿⣿⣿⣿⣿⣿⣿⣿⣷⣾⣿⣿⣶⣿⣿⣿⣿⣿⣿⣿⣿⣿⣿⣿⣿⣿⣿⣿⣿⣿⣿⣿⣿⠃⠀⠀⠀⠀⠀⠀⠀⠀⠀⠀⠀⠀⠀⠀⠀⠀⠀⠀⠀⠀⠀⠀⠀</a:t>
            </a:r>
            <a:br/>
            <a:r>
              <a:t>⠀⠀⠀⠀⠀⠀⠀⠀⠀⠀⠀⠀⠀⠀⠀⠀⠀⠀⠀⠀⢻⣿⣿⣿⣿⣿⣿⣿⣿⣿⣿⣿⣿⣿⣿⣿⣿⣿⣿⣿⣿⣿⣿⣿⣿⣿⣿⣿⣿⣿⣿⣿⣿⣿⣿⣿⣿⣿⣿⣿⣿⣿⣿⣿⣿⣿⡇⠀⠀⠀⠀⠀⠀⠀⠀⠀⠀⠀⠀⠀⠀⠀⠀⠀⠀⠀⠀⠀⠀⠀⠀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⠀⠀⠀⠀⠀⠀⠀⠀⠀⠀⠀⠀⠀⠀⠀⠀⠀⠀⠀⠀⠀⢻⣿⣿⣿⣿⣿⣿⣿⣿⣿⣿⣿⣿⣿⣿⣿⣿⣿⣿⣿⣿⣿⣿⣿⣿⣿⣿⣿⣿⣿⣿⣿⣿⣿⣿⣿⣿⣿⣿⣿⣿⣿⣿⣿⣿⣇⠀⠀⠀⠀⠀⠀⠀⠀⠀⠀⠀⠀⠀⠀⠀⠀⠀⠀⠀⠀⠀⠀⠀⠀</a:t>
            </a:r>
            <a:br/>
            <a:r>
              <a:t>⠀⠀⠀⠀⠀⠀⠀⠀⠀⠀⠀⠀⠀⠀⠀⠀⠀⠀⠀⠀⠀⠈⢻⣿⣿⣿⣿⣿⣿⣿⣿⣿⣿⣿⣿⣿⣿⣿⣿⣿⣿⣿⣿⣿⣿⣿⣿⣿⣿⣿⣿⣿⣿⣿⣿⣿⣿⣿⣿⣿⣿⣿⣿⣿⣿⣿⣿⣦⠀⠀⠀⠀⠀⠀⠀⠀⠀⠀⠀⠀⠀⠀⠀⠀⠀⠀⠀⠀⠀⠀⠀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⠀⠀⠀⠀⠀⠀⠀⠀⠀⠀⠀⠀⠀⠀⠀⠀⠀⠀⠀⠀⠀⠀⢸⣿⣿⣿⣿⣿⣿⣿⣿⣿⣿⣿⣿⣿⣿⣿⣿⣿⣿⣿⣿⣿⣿⣿⣿⣿⣿⣿⣿⣿⣿⣿⣿⣿⣿⣿⣿⣿⣿⣿⣿⣿⣿⣿⣿⣿⣷⠀⠀⠀⠀⠀⠀⠀⠀⠀⠀⠀⠀⠀⠀⠀⠀⠀⠀⠀⠀⠀⠀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⠀⠀⠀⠀⠀⠀⠀⠀⠀⠀⠀⠀⠀⠀⠀⠀⠀⠀⠀⠀⠀⠀⣽⣿⣿⣿⣿⣿⣿⣿⣿⣿⣿⣿⣿⣿⣿⣿⣿⣿⣿⣿⣿⣿⣿⣿⣿⣿⣿⣿⣿⣿⣿⣿⣿⣿⣿⣿⣿⣿⣿⣿⣿⣿⣿⣿⣿⣿⡿⠀⠀⠀⠀⠀⠀⠀⠀⠀⠀⠀⠀⠀⠀⠀⠀⠀⠀⠀⠀⠀⠀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⠀⠀⠀⠀⠀⠀⠀⠀⠀⠀⠀⠀⠀⠀⠀⠀⠀⠀⠀⠀⠀⠀⠛⠿⣿⣿⣿⣿⣿⣿⣿⣿⣿⣿⣿⣿⣿⣿⣿⣿⣿⣿⣿⣿⣿⣿⣿⣿⣿⣿⣿⣿⣿⣿⣿⠟⠉⡉⠉⣿⣿⣿⣿⣿⣿⣿⠛⠉⠀⠀⠀⠀⠀⠀⠀⠀⠀⠀⠀⠀⠀⠀⠀⠀⠀⠀⠀⠀⠀⠀⠀</a:t>
            </a:r>
            <a:br/>
            <a:r>
              <a:t>⠀⠀⠀⠀⠀⠀⠀⠀⠀⠀⠀⠀⠀⠀⠀⠀⠀⠀⠀⠀⠀⠀⠀⠀⢻⣿⣿⣿⣿⣿⣿⣿⣿⠋⠉⢸⣿⣿⣿⣿⣿⣿⣿⣿⣿⣿⣿⣿⣿⣿⣿⣿⣿⣿⡏⠀⠀⣿⣴⣿⣿⣿⣿⣿⣿⠇⠀⠀⠀⠀⠀⠀⠀⠀⠀⠀⠀⠀⠀⠀⠀⠀⠀⠀⠀⠀⠀⠀⠀⠀⠀</a:t>
            </a:r>
            <a:br/>
            <a:r>
              <a:t>⠀⠀⠀⠀⠀⠀⠀⠀⠀⠀⠀⠀⠀⠀⠀⠀⠀⠀⠀⠀⠀⠀⠀⠀⠈⠻⣿⣿⣿⣿⣿⣿⣇⠀⠀⢸⣿⣿⣿⣿⣿⣿⣿⣿⣿⣿⣿⣿⣿⣿⣿⣿⣿⣿⣷⠀⢀⣿⣿⣿⣿⣿⣿⡟⠉⠀⠀⠀⠀⠀⠀⠀⠀⠀⠀⠀⠀⠀⠀⠀⠀⠀⠀⠀⠀⠀⠀⠀⠀⠀⠀</a:t>
            </a:r>
            <a:br/>
            <a:r>
              <a:t>⠀⠀⠀⠀⠀⠀⠀⠀⠀⠀⠀⠀⠀⠀⠀⠀⠀⠀⠀⠀⠀⠀⠀⠀⠀⠀⣾⣿⣿⣿⣿⣿⣿⡆⠀⢸⣿⣿⣿⣿⣿⣿⣿⣿⣿⣿⣿⣿⣿⣿⣿⣿⣿⣿⣿⠀⢸⣿⣿⣿⣿⣿⣿⣿⠀⠀⠀⠀⠀⠀⠀⠀⠀⠀⠀⠀⠀⠀⠀⠀⠀⠀⠀⠀⠀⠀⠀⠀⠀⠀⠀</a:t>
            </a:r>
            <a:br/>
            <a:r>
              <a:t>⠀⠀⠀⠀⠀⠀⠀⠀⠀⠀⠀⠀⠀⠀⠀⠀⠀⠀⠀⠀⠀⠀⠀⠀⠀⠘⣿⣿⣿⣿⣿⣿⣿⣧⣴⣾⣿⣿⣿⣿⣿⣿⣿⣿⣿⣿⣿⣿⣿⣿⣿⣿⣿⣿⣿⣠⣾⣿⣿⣿⣿⣿⣿⡿⠀⠀⠀⠀⠀⠀⠀⠀⠀⠀⠀⠀⠀⠀⠀⠀⠀⠀⠀⠀⠀⠀⠀⠀⠀⠀⠀</a:t>
            </a:r>
            <a:br/>
            <a:r>
              <a:t>⠀⠀⠀⠀⠀⠀⠀⠀⠀⠀⠀⠀⠀⠀⠀⠀⠀⠀⠀⠀⠀⠀⠀⠀⠀⠀⠙⣿⣿⣿⣿⣿⣿⣿⣿⣿⣿⣿⣿⣿⣿⣿⣿⣿⣿⣿⣿⣿⣿⣿⣿⣿⣿⣿⣿⣿⣿⣿⣿⣿⣿⣿⣿⠁⠀⠀⠀⠀⠀⠀⠀⠀⠀⠀⠀⠀⠀⠀⠀⠀⠀⠀⠀⠀⠀⠀⠀⠀⠀⠀⠀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⠀⠀⠀⠀⠀⠀⠀⠀⠀⠀⠀⠀⠀⠀⠀⠀⠀⠀⠀⠀⠀⠀⠀⠀⠀⠀⠀⠀⢹⣿⣿⣿⣿⣿⣿⣿⣿⣿⣿⣿⣿⣿⣿⣿⣿⣿⣿⣿⣿⣿⣿⣿⣿⣿⣿⣿⣿⣿⣿⣿⣿⣿⠀⠀⠀⠀⠀⠀⠀⠀⠀⠀⠀⠀⠀⠀⠀⠀⠀⠀⠀⠀⠀⠀⠀⠀⠀⠀⠀⠀⠀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⠀⠀⠀⠀⠀⠀⠀⠀⠀⠀⠀⠀⠀⠀⠀⠀⠀⠀⠀⠀⠀⠀⠀⠀⠀⠀⠀⠀⠈⣿⣿⣿⣿⣿⣿⣿⣿⣿⣿⣿⣿⣿⣿⣿⣿⣿⣿⣿⣿⣿⣿⣿⣿⣿⣿⣿⣿⣿⣿⣿⣿⡇⠀⠀⠀⠀⠀⠀⠀⠀⠀⠀⠀⠀⠀⠀⠀⠀⠀⠀⠀⠀⠀⠀⠀⠀⠀⠀⠀⠀⠀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⠀⠀⠀⠀⠀⠀⠀⠀⠀⠀⠀⠀⠀⠀⠀⠀⠀⠀⠀⠀⠀⠀⠀⠀⠀⠀⠀⠀⠀⠘⢿⣿⣿⣿⢿⣿⣿⣿⣿⣿⣿⣿⣿⣿⣿⣿⣿⣿⣿⣿⣿⣿⣿⣿⣿⣿⣿⣿⣿⣿⣿⠁⠀⠀⠀⠀⠀⠀⠀⠀⠀⠀⠀⠀⠀⠀⠀⠀⠀⠀⠀⠀⠀⠀⠀⠀⠀⠀⠀⠀⠀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⠀⠀⠀⠀⠀⠀⠀⠀⠀⠀⠀⠀⠀⠀⠀⠀⠀⠀⠀⠀⠀⠀⠀⠀⠀⠀⠀⠀⠀⠀⠀⠀⠉⠀⢸⣿⣿⣿⣿⣿⣿⣿⣿⣿⣿⣿⣿⣿⣿⣿⣿⣿⣿⣿⣿⣿⢹⠛⠛⠋⠁⠀⠀⠀⠀⠀⠀⠀⠀⠀⠀⠀⠀⠀⠀⠀⠀⠀⠀⠀⠀⠀⠀⠀⠀⠀⠀⠀⠀⠀⠀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⠀⠀⠀⠀⠀⠀⠀⠀⠀⠀⠀⠀⠀⠀⠀⠀⠀⠀⠀⠀⠀⠀⠀⠀⠀⠀⠀⠀⠀⠀⠀⠀⢀⠀⠀⣿⢻⣿⣿⣿⣿⣿⣿⣿⣿⣿⣿⣿⣿⣿⣿⣿⣿⣿⣿⠇⠀⠀⠀⠀⠀⠀⠀⠀⠀⠀⠀⠀⠀⠀⠀⠀⠀⠀⠀⠀⠀⠀⠀⠀⠀⠀⠀⠀⠀⠀⠀⠀⠀⠀⠀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⠀⠀⠀⠀⠀⠀⠀⠀⠀⠀⠀⠀⠀⠀⠀⠀⠀⠀⠀⠀⠀⠀⠀⠀⠀⠀⠀⠀⠀⠀⠀⠀⢸⣿⣶⣿⣾⣿⣿⣿⣿⣿⣿⣿⣿⣿⣿⣿⣿⣿⣿⣿⣿⣿⣿⣀⣠⣤⠀⠀⠀⠀⠀⠀⠀⠀⠀⠀⠀⠀⠀⠀⠀⠀⠀⠀⠀⠀⠀⠀⠀⠀⠀⠀⠀⠀⠀⠀⠀⠀⠀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⠀⠀⠀⠀⠀⠀⠀⠀⠀⠀⠀⠀⠀⠀⠀⠀⠀⠀⠀⠀⠀⠀⠀⠀⠀⠀⠀⠀⠀⠀⠀⠀⠈⠉⠉⢸⣡⣿⣿⣿⣿⣿⣿⣿⣿⣿⣿⣿⣿⣿⣿⣿⣿⣻⡿⢿⣿⡿⠀⠀⠀⠀⠀⠀⠀⠀⠀⠀⠀⠀⠀⠀⠀⠀⠀⠀⠀⠀⠀⠀⠀⠀⠀⠀⠀⠀⠀⠀⠀⠀⠀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⠀⠀⠀⠀⠀⠀⠀⠀⠀⠀⠀⠀⠀⠀⠀⠀⠀⠀⠀⠀⠀⠀⠀⠀⠀⠀⠀⠀⠀⠀⠀⠀⠀⠀⠀⠸⣿⣿⣿⣿⣿⣿⣿⣿⣿⣿⣿⣿⣿⣿⣿⣿⣿⣿⠃⠀⠈⠁⠀⠀⠀⠀⠀⠀⠀⠀⠀⠀⠀⠀⠀⠀⠀⠀⠀⠀⠀⠀⠀⠀⠀⠀⠀⠀⠀⠀⠀⠀⠀⠀⠀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⣿⣿⣿⣿⣿⣿⣿⣿⣿⣿⣿⣿⣿⣿⣿⣿⣿⣿⣿⣿⣿⣿⣿⣿⣿⣿⣿⣿⣿⣿⣿⣿⣿⣿⣿⣿⣿⣿⣿⣿⣿⣿⣿⣿⣿⣿⣿⣿⣿⣿⣿⣿⣿⡇⠀⠀⠀⠀⠀⠀⠀⠀⠀⠈⠻⣿⣿⣿⣿⣿⣿⣿⣿⣿⣿⣿⣿⣿⣿⣿⣿⣿⣿⣿⣿⣿⣿⣿⣿⣿⡇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⣿⣿⣿⣿⣿⣿⣿⣿⣿⣿⣿⣿⣿⣿⣿⣿⣿⣿⣿⣿⣿⣿⣿⣿⣿⣿⣿⣿⣿⣿⣿⣿⣿⣿⣿⣿⣿⣿⣿⣿⣿⣿⣿⣿⣿⣿⣿⣿⣿⣿⣿⣿⣿⣿⠀⠀⠀⠀⠀⠀⠀⠀⠀⠀⠀⠘⢿⡿⠿⠿⠿⣿⣿⣿⣿⣿⣿⣿⣿⣿⣿⣿⣿⣿⣿⣿⣿⣿⣿⣿⡇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⣿⣿⣿⣿⣿⣿⣿⣿⣿⣿⣿⣿⣿⣿⣿⣿⣿⣿⣿⣿⣿⣿⣿⣿⣿⣿⣿⣿⣿⣿⣿⣿⣿⣿⣿⣿⣿⣿⣿⣿⣿⣿⣿⣿⣿⣿⣿⣿⣿⣿⣿⣿⣿⣿⣧⠀⠀⠀⠀⠀⠀⠀⠀⠀⠀⠀⠀⠀⠀⠀⠀⠀⠉⠻⣿⣿⣿⣿⣿⣿⣿⣿⣿⣿⣿⣿⣿⣿⣿⣿⡇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⣿⣿⣿⣿⣿⣿⣿⣿⣿⣿⣿⣿⣿⣿⣿⣿⣿⣿⣿⣿⣿⣿⣿⣿⣿⣿⣿⣿⣿⣿⣿⣿⣿⣿⣿⣿⣿⣿⣿⣿⣿⣿⣿⣿⣿⣿⣿⣿⣿⣿⣿⠿⠛⠉⠁⠀⠀⠀⠀⠀⠀⠀⠀⠀⠀⠀⠀⠀⠀⠀⠀⠀⠀⠀⠘⢿⣿⣿⣿⣿⣿⣿⣿⣿⣿⣿⣿⣿⣿⣿⡇</a:t>
            </a:r>
            <a:br/>
            <a:r>
              <a:t>⣿⣿⣿⣿⣿⣿⣿⣿⣿⣿⣿⣿⣿⣿⣿⣿⣿⣿⣿⣿⣿⣿⣿⣿⣿⣿⣿⣿⣿⣿⣿⣿⣿⣿⣿⣿⣿⣿⣿⣿⣿⣿⣿⣿⣿⣿⣿⣿⠿⠋⠁⠀⠀⠀⠀⠀⠀⠀⠀⠀⠀⠀⠀⠀⠀⠀⠀⠀⠀⠀⠀⠀⠀⠀⠀⠈⢿⣿⣿⣿⣿⣿⣿⣿⣿⣿⣿⣿⣿⣿⡇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⣿⣿⣿⣿⣿⣿⣿⣿⣿⣿⣿⣿⣿⣿⣿⣿⣿⣿⣿⣿⣿⣿⣿⣿⣿⣿⣿⣿⣿⣿⣿⣿⣿⣿⣿⣿⣿⣿⣿⣿⣿⣿⣥⠆⠀⠀⠀⠀⠀⠀⠀⠀⠀⠀⠀⠀⠀⠀⠀⠀⠀⠀⠀⠀⠀⠀⠀⠀⠀⠀⠀⠀⠀⠀⠀⠀⠀⠀⠀⠀⣿⣿⣿⣿⣿⣿⣿⣿⣿⣿⡇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⣿⣿⣿⣿⣿⣿⣿⣿⣿⣿⣿⣿⣿⣿⣿⣿⣿⣿⣿⣿⣿⣿⣿⣿⣿⣿⣿⣿⣿⣿⣿⣿⣿⣿⣿⣿⣿⣿⣿⣿⣿⣿⣿⣷⣇⡀⠀⠀⠀⠀⠀⠀⠀⠀⠀⠀⠀⠀⠀⠀⠀⠀⠀⠀⠀⠀⠀⠀⠀⠀⠀⠀⠀⠀⠀⠀⠀⠀⠀⠀⠈⣿⣿⣿⣿⣿⣿⣿⣿⣿⡇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⣿⣿⣿⣿⣿⣿⣿⣿⣿⣿⣿⣿⣿⣿⣿⣿⣿⣿⣿⣿⣿⣿⣿⣿⣿⣿⣿⣿⣿⣿⣿⣿⣿⣿⣿⣿⣿⣿⣿⣿⣿⣿⣿⣿⣿⣷⣶⣄⣠⠀⠀⠀⠀⠀⠀⠀⠀⠀⠀⠀⠀⠀⠀⠀⠀⠀⠀⠀⠀⠀⠀⠀⠀⠀⠀⠀⠀⠀⠀⠀⠀⣿⣿⣿⣿⣿⣿⣿⣿⣿⡇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⣿⣿⣿⣿⣿⣿⣿⣿⣿⣿⣿⣿⣿⣿⣿⣿⣿⣿⣿⣿⣿⣿⣿⣿⣿⣿⣿⣿⣿⣿⣿⣿⣿⣿⣿⣿⣿⣿⣿⣿⣿⣿⣿⣿⣿⣿⣿⣇⡀⠀⠀⠀⠀⠀⠀⠀⠀⠀⠀⠀⠀⠀⠀⠀⠀⠀⠀⠀⠀⠀⠀⠀⠀⠀⠀⠀⠀⠀⠀⠀⠀⢸⣿⣿⣿⣿⣿⣿⣿⣿⡇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⣿⣿⣿⣿⣿⣿⣿⣿⣿⣿⣿⣿⣿⣿⣿⣿⣿⣿⣿⣿⣿⣿⣿⣿⣿⣿⣿⣿⣿⣿⣿⣿⣿⣿⣿⣿⣿⣿⣿⣿⣿⣿⣿⣿⣿⣿⣿⣿⣿⡄⠀⠀⠀⠀⠀⠀⠀⠀⠀⠀⠀⠀⠀⠀⠀⠀⠀⠀⠀⠀⠀⠀⠀⠀⠀⠀⠀⠀⠀⠀⠀⢸⣿⣿⣿⣿⣿⣿⣿⣿⡇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⣿⣿⣿⣿⣿⣿⣿⣿⣿⣿⣿⣿⣿⣿⣿⣿⣿⣿⣿⣿⣿⣿⣿⣿⣿⣿⣿⣿⣿⣿⣿⣿⣿⣿⣿⡿⣿⣿⣿⣿⣿⣿⣿⣿⣿⣿⣿⣿⣿⣿⣿⡀⠀⠀⠀⠀⠀⠀⠀⠀⠀⠀⠀⠀⠀⠀⠀⠀⠀⠀⠀⠀⠀⠀⠀⠀⠀⠀⠀⠀⠀⢸⣿⣿⣿⣿⣿⣿⣿⣿⡇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⣿⣿⣿⣿⣿⣿⣿⣿⣿⣿⣿⣿⣿⣿⣿⣿⣿⣿⣿⣿⣿⣿⣿⣿⣿⣿⣿⣿⣿⣿⣿⣿⣿⣿⣿⠇⠙⠛⠛⠛⠛⠻⣿⣿⣿⣿⣿⣿⣿⣿⣿⣿⡄⠀⠀⠀⠀⠀⠀⠀⠀⠀⠀⠀⠀⠀⠀⠀⠀⠀⠀⠀⠀⠀⠀⠀⠀⠀⠀⠀⠀⢸⣿⣿⣿⣿⣿⣿⣿⣿⡇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⣿⣿⣿⣿⣿⣿⣿⣿⣿⣿⣿⣿⣿⣿⣿⣿⣿⣿⣿⣿⣿⣿⣿⣿⣿⣿⣿⣿⣿⣿⣿⠟⠋⠁⠀⠀⠀⠀⠀⠀⠀⠀⠘⣿⣿⣿⣿⣿⣿⣿⣿⣿⠇⠀⠀⠀⠀⠠⠄⠀⠀⠀⠀⠀⠀⠀⠀⠀⠀⠀⠀⠀⠀⠀⠀⠀⠀⠀⠀⠀⠀⠈⣿⣿⣿⣿⣿⣿⣿⣿⡇</a:t>
            </a:r>
            <a:br/>
            <a:r>
              <a:t>⣿⣿⣿⣿⣿⣿⣿⣿⣿⣿⣿⣿⣿⣿⣿⣿⣿⣿⣿⣿⣿⣿⣿⣿⣿⣿⣿⣿⣿⣿⡇⠀⠀⠀⠀⠀⠀⠀⠀⠀⠀⠀⠀⢸⣿⣿⣿⣿⣿⣿⣿⣿⣷⠀⠀⠀⠀⠀⠀⠀⠀⠀⠀⠀⠀⠀⠀⠀⠀⠀⠀⠀⠀⠀⠀⠀⠀⡀⠀⠀⠀⠀⣿⣿⣿⣿⣿⣿⣿⣿⡇</a:t>
            </a:r>
            <a:br/>
            <a:r>
              <a:t>⣿⣿⣿⣿⣿⣿⣿⣿⣿⣿⣿⣿⣿⣿⣿⣿⣿⣿⣿⣿⣿⣿⣿⣿⣿⣿⣿⣿⣿⣿⠀⠀⠀⠀⠀⠀⠀⠀⠀⠀⠀⠀⠀⢸⣿⣿⣿⣿⣿⣿⣿⣿⣿⡇⠀⠀⠀⠀⠀⠀⠀⠀⠀⠀⠀⠀⠀⠀⠀⠀⠀⠀⠀⠀⠀⠀⠀⣧⠀⢠⠀⠀⣿⣿⣿⣿⣿⣿⣿⣿⡇</a:t>
            </a:r>
            <a:br/>
            <a:r>
              <a:t>⣿⣿⣿⣿⣿⣿⣿⣿⣿⣿⣿⣿⣿⣿⣿⣿⣿⣿⣿⣿⣿⣿⣿⣿⣿⣿⣿⣿⣿⣿⡄⠀⠀⠀⠀⠀⠀⠀⠀⠀⠀⠀⠀⠸⣿⣿⣿⣿⣿⣿⣿⣿⣿⣇⠀⠀⠀⠀⠀⠀⠀⠀⠀⠀⠀⠀⠀⠀⠀⠀⠀⠀⠀⠀⠀⠀⠀⢸⣆⠀⣷⡀⢹⣿⣿⣿⣿⣿⣿⣿⡇</a:t>
            </a:r>
            <a:br/>
            <a:r>
              <a:t>⣿⣿⣿⣿⣿⣿⣿⣿⣿⣿⣿⣿⣿⣿⣿⣿⣿⣿⣿⣿⣿⣿⣿⣿⣿⣿⣿⣿⣿⣿⣇⠀⠀⠀⠀⠀⠀⠀⠀⠀⠀⠀⠀⠀⠙⣿⣿⣿⣿⣿⣿⣿⣿⡿⠀⠀⠀⠀⠀⠀⠀⠀⠀⠀⠀⠀⠀⠀⠀⠀⠀⠀⠀⠀⠀⠀⢰⡈⣿⣆⢸⣿⣼⣿⣿⣿⣿⣿⣿⣿⡇</a:t>
            </a:r>
            <a:br/>
            <a:r>
              <a:t>⣿⣿⣿⣿⣿⣿⣿⣿⣿⣿⣿⣿⣿⣿⣿⣿⣿⣿⣿⣿⣿⣿⣿⣿⣿⣿⣿⣿⣿⣿⣿⣦⠀⠀⠀⠀⠀⠀⠀⠀⠀⠀⠀⠀⠀⠈⠙⢿⣿⣿⣿⣿⣿⠃⠀⠀⠀⠀⠀⠀⠀⠀⠀⠀⠀⠀⠀⠀⠀⠀⠀⠀⠀⠠⣀⠀⠘⣷⣽⣿⣧⣿⣿⣿⣿⣿⣿⣿⣿⣿⡇</a:t>
            </a:r>
            <a:br/>
            <a:r>
              <a:t>⣿⣿⣿⣿⣿⣿⣿⣿⣿⣿⣿⣿⣿⣿⣿⣿⣿⣿⣿⣿⣿⣿⣿⣿⣿⣿⣿⣿⣿⣿⣿⣿⣷⣄⠀⠀⠀⠀⠀⠀⠀⠀⠀⠀⠀⠀⠀⠀⠀⠀⠙⠛⠁⠀⠀⠀⠀⠀⠀⠀⠀⠀⠀⠀⠀⠀⠀⠀⠀⠀⠀⠀⠀⠀⢿⣄⠀⣿⣿⣿⣿⣿⣿⣿⣿⣿⣿⣿⣿⣿⡇</a:t>
            </a:r>
            <a:br/>
            <a:r>
              <a:t>⣿⣿⣿⣿⣿⣿⣿⣿⣿⣿⣿⣿⣿⣿⣿⣿⣿⣿⣿⣿⣿⣿⣿⣿⣿⣿⣿⣿⣿⣿⣿⣿⣿⣿⣿⣷⠆⠀⠀⠀⠀⠀⠀⠀⠀⠀⠀⠀⠀⠀⠀⠀⠀⠀⠀⠀⠀⠀⠀⠀⠀⠀⠀⠀⠀⠀⠀⠀⠀⠀⠀⠀⠀⠀⠸⣿⣆⣿⣿⣿⣿⣿⣿⣿⣿⣿⣿⣿⣿⣿⡇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⣿⣿⣿⣿⣿⣿⣿⣿⣿⣿⣿⣿⣿⣿⣿⣿⣿⣿⣿⣿⣿⣿⣿⣿⣿⣿⣿⣿⣿⣿⣿⣿⣿⣿⠀⠀⠀⠀⠀⠀⠀⠀⠀⠀⠀⠀⠀⠀⠀⠀⠀⠀⠀⠀⠀⠀⠀⠀⠀⠀⠀⠀⠀⠀⠀⠀⠀⠀⠀⠀⠀⠀⠀⠀⠀⠀⠈⣿⣿⠿⠋⠁⠀⣠⣾⣿⣿⣿⣿⣿⡇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⣿⣿⣿⣿⣿⣿⣿⣿⣿⣿⣿⣿⣿⣿⣿⣿⣿⣿⣿⣿⣿⣿⣿⣿⣿⣿⣿⣿⣿⣿⣿⣿⣿⡏⠀⠀⠀⠀⠀⠀⠀⠀⠀⠀⠀⠀⠀⠀⠀⠀⠀⠀⠀⠀⠀⠀⠀⠀⠀⠀⠀⠀⠀⠀⠀⠀⠀⠀⠀⠀⠀⠀⠀⠀⠀⠀⠀⠈⠀⠀⣀⣀⣤⣾⣿⣿⣿⣿⣿⣿⡇</a:t>
            </a:r>
            <a:br/>
            <a:r>
              <a:t>⣿⣿⣿⣿⣿⣿⣿⣿⣿⣿⣿⣿⣿⣿⣿⣿⣿⣿⣿⣿⣿⣿⣿⣿⣿⣿⣿⣿⣿⣿⣿⣿⣿⠁⠀⠀⠀⠀⠀⠀⠀⠀⠀⠀⠀⠀⠀⠀⠀⠀⠀⠀⢰⠀⠀⠀⠀⠀⠀⠀⠀⠀⠀⠀⠀⠀⠀⠀⠀⠀⠀⠀⠀⠀⠀⠀⠀⠀⠀⢸⣿⣿⣿⣿⣿⣿⣿⣿⣿⣿⡇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⠀⠀⠀⠀⠀⠀⠀⠀⠀⠀⠀⠀⠀⠀⠀⠀⠀⠀⠀⠀⣠⣿⣿⣿⣿⣿⣿⣼⣿⣿⣿⣿⣿⣿⣿⠀⠀⠀⠀⠀⠀⠀⠀⠀⠀⠀⠀⠀⠀⠀⠀⠀⠀⠀⠀⠀⠀⣼⣿⣿⢻⣿⣿⣿⣿⣴⣿⣿⣿⣿⣷⡄⠀⠀⠀⠀⠀⠀⠀⠀⠀⠀⠀⠀⠀⠀⠀⠀⠀⠀⠀</a:t>
            </a:r>
            <a:br/>
            <a:r>
              <a:t>⠀⠀⠀⠀⠀⠀⠀⠀⠀⠀⠀⠀⠀⠀⠀⠀⠀⠀⢠⣿⣿⣿⣿⣿⣿⣿⣿⣿⣿⣿⣿⣿⣿⣿⣿⣄⠀⠀⠀⠀⠀⠀⠀⠀⠀⠀⠀⠀⠀⠀⠀⠀⢀⣷⠂⠀⠀⣿⣿⠇⢸⣿⣿⣿⣿⣿⣿⣿⣿⣿⣿⡇⠀⠀⠀⠀⠀⠀⠀⠀⠀⠀⠀⠀⠀⠀⠀⠀⠀⠀⠀</a:t>
            </a:r>
            <a:br/>
            <a:r>
              <a:t>⠀⠀⠀⠀⠀⠀⠀⠀⠀⠀⠀⠀⠀⠀⠀⠀⠀⠀⣸⣿⣿⣿⣿⣿⣿⣿⣿⣿⣿⣿⣿⣿⣿⣿⣿⣿⡄⠀⠀⠀⠀⠀⠀⠀⠀⠀⠀⠀⠀⢀⣤⣴⣿⠂⠀⠀⠀⢻⣿⠀⢸⣿⣿⣿⣿⣿⣿⣿⣿⣿⣿⠇⠀⠀⠀⠀⠀⠀⠀⠀⠀⠀⠀⠀⠀⠀⠀⠀⠀⠀⠀</a:t>
            </a:r>
            <a:br/>
            <a:r>
              <a:t>⠀⠀⠀⠀⠀⠀⠀⠀⠀⠀⠀⠀⠀⠀⠀⠀⠀⠀⣿⣿⣿⣿⣿⣿⣿⣿⣿⣿⣿⣿⣿⣿⣿⣿⣿⣿⣿⡄⠀⠀⠀⠀⠀⠀⠀⠀⠀⠀⠀⢸⣿⣿⣿⠀⣴⣶⣤⣼⣿⠀⠀⣿⣿⣿⣿⣿⣿⣿⣿⣿⡟⠀⠀⠀⠀⠀⠀⠀⠀⠀⠀⠀⠀⠀⠀⠀⠀⠀⠀⠀⠀</a:t>
            </a:r>
            <a:br/>
            <a:r>
              <a:t>⠀⠀⠀⠀⠀⠀⠀⠀⠀⠀⠀⠀⠀⠀⠀⠀⠀⠀⣿⣿⣿⣿⣿⣿⣿⣿⣿⣿⣿⣿⣿⣿⡿⣿⣿⣿⣿⣷⣄⣀⣀⡀⠀⠀⠀⠀⠀⠀⠀⣾⣿⣿⣿⣧⣿⡿⣿⣿⣧⣸⣶⣿⣿⣿⣿⣿⣿⣿⣿⠟⠀⠀⠀⠀⠀⠀⠀⠀⠀⠀⠀⠀⠀⠀⠀⠀⠀⠀⠀⠀⠀</a:t>
            </a:r>
            <a:br/>
            <a:r>
              <a:t>⠀⠀⠀⠀⠀⠀⠀⠀⠀⠀⠀⠀⠀⠀⠀⠀⠀⠀⣿⣿⣿⣿⣿⣿⣿⣿⣿⣿⣿⣿⣿⣿⣿⣿⣿⣿⣿⣿⣿⣿⣿⡧⠀⠀⠀⠀⠀⠀⠀⣿⣿⣿⣿⣿⣿⣿⣿⣿⣿⣿⣿⣿⣿⣿⣿⣿⣿⡿⠁⠀⠀⠀⠀⠀⠀⠀⠀⠀⠀⠀⠀⠀⠀⠀⠀⠀⠀⠀⠀⠀⠀</a:t>
            </a:r>
            <a:br/>
            <a:r>
              <a:t>⠀⠀⠀⠀⠀⠀⠀⠀⠀⠀⠀⠀⠀⠀⠀⠀⠀⠀⠈⣿⣿⣿⣿⣿⣿⣿⣿⣿⣿⣿⣿⣿⣿⣿⣿⣿⣿⣿⣿⣿⣿⣿⣤⣠⣤⣤⣄⣤⣾⣿⣿⣿⣿⣿⣿⣿⣿⣿⣿⣿⣿⣿⣿⣿⣿⣿⣿⠏⠀⠀⠀⠀⠀⠀⠀⠀⠀⠀⠀⠀⠀⠀⠀⠀⠀⠀⠀⠀⠀⠀⠀</a:t>
            </a:r>
            <a:br/>
            <a:r>
              <a:t>⠀⠀⠀⠀⠀⠀⠀⠀⠀⠀⠀⠀⠀⠀⠀⠀⠀⠀⠀⠘⢿⣿⣿⣿⣿⣿⣿⣿⣿⣿⣿⣿⣿⣿⣿⣿⣿⣿⣿⣿⣿⣿⣿⣿⣿⣿⣿⣿⣿⣿⣿⣿⣿⣿⣿⣿⣿⣿⣿⣿⣿⣿⣿⣿⣿⣿⣿⠀⠀⠀⠀⠀⠀⠀⠀⠀⠀⠀⠀⠀⠀⠀⠀⠀⠀⠀⠀⠀⠀⠀⠀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⠀⠀⠀⠀⠀⠀⠀⠀⠀⠀⠀⠀⠀⠀⠀⠀⠀⠀⠀⠀⠸⣿⣿⣿⣿⣿⣿⣿⣿⣿⣿⣿⣿⣿⣿⣿⣿⣿⣿⣿⣿⣿⣿⣿⣿⣿⣿⣿⣿⣿⣿⣿⣿⣿⣿⣿⣿⣿⣿⣿⣿⣿⣿⣿⣿⣿⣿⡇⠀⠀⠀⠀⠀⠀⠀⠀⠀⠀⠀⠀⠀⠀⠀⠀⠀⠀⠀⠀⠀⠀⠀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⠀⠀⠀⠀⠀⠀⠀⠀⠀⠀⠀⠀⠀⠀⠀⠀⠀⠀⠀⠀⠀⢻⣿⣿⣿⣿⣿⣿⣿⣿⣿⣿⣿⣿⣿⣿⣿⣿⣿⣿⣿⣿⣿⣿⣿⣿⣿⣿⣿⣿⣿⣿⣿⣿⣿⣿⣿⣿⣿⣿⣿⣿⣿⣿⣿⣿⣿⣿⣦⠀⠀⠀⠀⠀⠀⠀⠀⠀⠀⠀⠀⠀⠀⠀⠀⠀⠀⠀⠀⠀⠀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⠀⠀⠀⠀⠀⠀⠀⠀⠀⠀⠀⠀⠀⠀⠀⠀⠀⠀⠀⠀⠀⣿⣿⣿⣿⣿⣿⣿⣿⣿⣿⣿⣿⣿⣿⣿⣿⣿⣿⣿⣿⣿⣿⣿⣿⣿⣿⣿⣿⣿⣿⣿⣿⣿⣿⣿⣿⣿⣿⣿⣿⣿⣿⣿⣿⣿⣿⣿⣿⣿⡄⠀⠀⠀⠀⠀⠀⠀⠀⠀⠀⠀⠀⠀⠀⠀⠀⠀⠀⠀⠀</a:t>
            </a:r>
            <a:br/>
            <a:r>
              <a:t>⠀⠀⠀⠀⠀⠀⠀⠀⠀⠀⠀⠀⠀⠀⠀⠀⠀⠀⠀⠀⢰⣿⣿⣿⣿⣿⣿⣿⣿⣿⣿⣿⣿⣿⣿⣿⣿⣿⣿⣿⣿⣿⣿⣿⣿⣿⣿⣿⣿⣿⣿⣿⣿⣿⣿⣿⣿⣿⣿⣿⣿⣿⣿⣿⣿⣿⣿⣿⣿⣿⠇⠀⠀⠀⠀⠀⠀⠀⠀⠀⠀⠀⠀⠀⠀⠀⠀⠀⠀⠀⠀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⠀⠀⠀⠀⠀⠀⠀⠀⠀⠀⠀⠀⠀⠀⠀⠀⠀⠀⠀⠀⠀⣿⣿⣿⣿⣿⣿⣿⣿⣿⣿⣿⣿⣿⣿⣿⣿⣿⣿⣿⣿⣿⣿⣿⣿⣿⣿⣿⣿⣿⣿⣿⣿⣿⣿⣿⣿⣿⣿⣿⣿⣿⣿⣿⣿⣿⣿⣿⣿⣿⠆⠀⠀⠀⠀⠀⠀⠀⠀⠀⠀⠀⠀⠀⠀⠀⠀⠀⠀⠀⠀</a:t>
            </a:r>
            <a:br/>
            <a:r>
              <a:t>⠀⠀⠀⠀⠀⠀⠀⠀⠀⠀⠀⠀⠀⠀⠀⠀⠀⠀⠀⠀⣸⣿⣿⣿⣿⣿⣿⣿⣿⣿⣿⣿⣿⣿⣿⣿⣿⣿⣿⣿⣿⣿⣿⣿⣿⣿⣿⣿⣿⣿⣿⣿⣿⣿⣿⣿⣿⣿⣿⣿⣿⣿⣿⣿⣿⣿⣿⣿⡋⠁⠀⠀⠀⠀⠀⠀⠀⠀⠀⠀⠀⠀⠀⠀⠀⠀⠀⠀⠀⠀⠀</a:t>
            </a:r>
            <a:br/>
            <a:r>
              <a:t>⠀⠀⠀⠀⠀⠀⠀⠀⠀⠀⠀⠀⠀⠀⠀⠀⠀⠀⠀⠀⠛⠿⣿⣿⣿⣿⣿⣿⣿⣿⣿⣿⣿⣿⣿⣿⣿⣿⣿⣿⣿⣿⣿⣿⣿⣿⣿⣿⣿⣿⣿⣿⣿⣿⣿⠙⠿⢿⣿⣿⣿⣿⣿⣿⣿⣿⣿⡿⠟⠀⠀⠀⠀⠀⠀⠀⠀⠀⠀⠀⠀⠀⠀⠀⠀⠀⠀⠀⠀⠀⠀</a:t>
            </a:r>
            <a:br/>
            <a:r>
              <a:t>⠀⠀⠀⠀⠀⠀⠀⠀⠀⠀⠀⠀⠀⠀⠀⠀⠀⠀⠀⠀⠀⠀⠈⢹⣿⣿⣿⣿⣿⣿⣿⣿⣿⠟⠛⢻⣿⣿⣿⣿⣿⣿⣿⣿⣿⣿⣿⣿⣿⣿⣿⣿⣿⣿⣿⠀⠀⣿⣄⣿⣿⣿⣿⣿⣿⣿⠃⠀⠀⠀⠀⠀⠀⠀⠀⠀⠀⠀⠀⠀⠀⠀⠀⠀⠀⠀⠀⠀⠀⠀⠀</a:t>
            </a:r>
            <a:br/>
            <a:r>
              <a:t>⠀⠀⠀⠀⠀⠀⠀⠀⠀⠀⠀⠀⠀⠀⠀⠀⠀⠀⠀⠀⠀⠀⠀⠘⢿⣿⣿⣿⣿⣿⣿⣿⠃⠀⠀⣺⣿⣿⣿⣿⣿⣿⣿⣿⣿⣿⣿⣿⣿⣿⣿⣿⣿⣿⣿⠀⠀⣽⣿⣿⣿⣿⣿⣿⡿⠋⠀⠀⠀⠀⠀⠀⠀⠀⠀⠀⠀⠀⠀⠀⠀⠀⠀⠀⠀⠀⠀⠀⠀⠀⠀</a:t>
            </a:r>
            <a:br/>
            <a:r>
              <a:t>⠀⠀⠀⠀⠀⠀⠀⠀⠀⠀⠀⠀⠀⠀⠀⠀⠀⠀⠀⠀⠀⠀⠀⠀⠀⢉⣿⣿⣿⣿⣿⣿⣷⠀⠀⣿⣿⣿⣿⣿⣿⣿⣿⣿⣿⣿⣿⣿⣿⣿⣿⣿⣿⣿⣿⠀⢰⣿⣿⣿⣿⣿⣿⣷⡄⠀⠀⠀⠀⠀⠀⠀⠀⠀⠀⠀⠀⠀⠀⠀⠀⠀⠀⠀⠀⠀⠀⠀⠀⠀⠀</a:t>
            </a:r>
            <a:br/>
            <a:r>
              <a:t>⠀⠀⠀⠀⠀⠀⠀⠀⠀⠀⠀⠀⠀⠀⠀⠀⠀⠀⠀⠀⠀⠀⠀⠀⠀⢼⣿⣿⣿⣿⣿⣿⣿⡆⠀⣿⣿⣿⣿⣿⣿⣿⣿⣿⣿⣿⣿⣿⣿⣿⣿⣿⣿⣿⣿⠀⢸⣿⣿⣿⣿⣿⣿⣿⡇⠀⠀⠀⠀⠀⠀⠀⠀⠀⠀⠀⠀⠀⠀⠀⠀⠀⠀⠀⠀⠀⠀⠀⠀⠀⠀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⠀⠀⠀⠀⠀⠀⠀⠀⠀⠀⠀⠀⠀⠀⠀⠀⠀⠀⠀⠀⠀⠀⠀⠀⠀⠸⣿⣿⣿⣿⣿⣿⣿⣿⣿⣿⣿⣿⣿⣿⣿⣿⣿⣿⣿⣿⣿⣿⣿⣿⣿⣿⣿⣿⣿⣶⣾⣿⣿⣿⣿⣿⣿⡟⠀⠀⠀⠀⠀⠀⠀⠀⠀⠀⠀⠀⠀⠀⠀⠀⠀⠀⠀⠀⠀⠀⠀⠀⠀⠀⠀</a:t>
            </a:r>
            <a:br/>
            <a:r>
              <a:t>⠀⠀⠀⠀⠀⠀⠀⠀⠀⠀⠀⠀⠀⠀⠀⠀⠀⠀⠀⠀⠀⠀⠀⠀⠀⠀⠘⣿⣿⣿⣿⣿⣿⣿⣿⣿⣿⣿⣿⣿⣿⣿⣿⣿⣿⣿⣿⣿⣿⣿⣿⣿⣿⣿⣿⣿⣿⣿⣿⣿⣿⣿⣿⠁⠀⠀⠀⠀⠀⠀⠀⠀⠀⠀⠀⠀⠀⠀⠀⠀⠀⠀⠀⠀⠀⠀⠀⠀⠀⠀⠀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⠀⠀⠀⠀⠀⠀⠀⠀⠀⠀⠀⠀⠀⠀⠀⠀⠀⠀⠀⠀⠀⠀⠀⠀⠀⠀⠀⠹⣿⣿⣿⣿⣿⣿⣿⣿⣿⣿⣿⣿⣿⣿⣿⣿⣿⣿⣿⣿⣿⣿⣿⣿⣿⣿⣿⣿⣿⣿⣿⣿⣿⣿⡇⠀⠀⠀⠀⠀⠀⠀⠀⠀⠀⠀⠀⠀⠀⠀⠀⠀⠀⠀⠀⠀⠀⠀⠀⠀⠀⠀⠀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⠀⠀⠀⠀⠀⠀⠀⠀⠀⠀⠀⠀⠀⠀⠀⠀⠀⠀⠀⠀⠀⠀⠀⠀⠀⠀⠀⠀⢿⣿⣿⣿⣿⣿⣿⣿⣿⣿⣿⣿⣿⣿⣿⣿⣿⣿⣿⣿⣿⣿⣿⣿⣿⣿⣿⣿⣿⣿⣿⣿⣿⣿⠁⠀⠀⠀⠀⠀⠀⠀⠀⠀⠀⠀⠀⠀⠀⠀⠀⠀⠀⠀⠀⠀⠀⠀⠀⠀⠀⠀⠀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⠀⠀⠀⠀⠀⠀⠀⠀⠀⠀⠀⠀⠀⠀⠀⠀⠀⠀⠀⠀⠀⠀⠀⠀⠀⠀⠀⠀⠸⣿⣿⣿⣿⣿⣿⣿⣿⣿⣿⣿⣿⣿⣿⣿⣿⣿⣿⣿⣿⣿⣿⣿⣿⣿⣿⣿⣿⣿⣿⣿⣿⡿⠀⠀⠀⠀⠀⠀⠀⠀⠀⠀⠀⠀⠀⠀⠀⠀⠀⠀⠀⠀⠀⠀⠀⠀⠀⠀⠀⠀⠀</a:t>
            </a:r>
            <a:br/>
            <a:r>
              <a:t>⠀⠀⠀⠀⠀⠀⠀⠀⠀⠀⠀⠀⠀⠀⠀⠀⠀⠀⠀⠀⠀⠀⠀⠀⠀⠀⠀⠀⠀⠈⠻⠿⠿⠟⣿⣿⣿⣿⣿⣿⣿⣿⣿⣿⣿⣿⣿⣿⣿⣿⣿⣿⣿⣿⣿⣿⣿⣿⣿⣿⡿⠃⠀⠀⠀⠀⠀⠀⠀⠀⠀⠀⠀⠀⠀⠀⠀⠀⠀⠀⠀⠀⠀⠀⠀⠀⠀⠀⠀⠀⠀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⠀⠀⠀⠀⠀⠀⠀⠀⠀⠀⠀⠀⠀⠀⠀⠀⠀⠀⠀⠀⠀⠀⠀⠀⠀⠀⠀⠀⠀⠀⠀⠀⠀⠀⣿⣿⣿⣿⣿⣿⣿⣿⣿⣿⣿⣿⣿⣿⣿⣿⣿⣿⣿⣿⣿⣿⢸⠉⠉⠁⠀⠀⠀⠀⠀⠀⠀⠀⠀⠀⠀⠀⠀⠀⠀⠀⠀⠀⠀⠀⠀⠀⠀⠀⠀⠀⠀⠀⠀⠀⠀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⠀⠀⠀⠀⠀⠀⠀⠀⠀⠀⠀⠀⠀⠀⠀⠀⠀⠀⠀⠀⠀⠀⠀⠀⠀⠀⠀⠀⠀⠀⠀⠀⣶⣶⣤⣿⣿⣿⣿⣿⣿⣿⣿⣿⣿⣿⣿⣿⣿⣿⣿⣿⣿⣿⣿⣇⣠⣤⡄⠀⠀⠀⠀⠀⠀⠀⠀⠀⠀⠀⠀⠀⠀⠀⠀⠀⠀⠀⠀⠀⠀⠀⠀⠀⠀⠀⠀⠀⠀⠀⠀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⠀⠀⠀⠀⠀⠀⠀⠀⠀⠀⠀⠀⠀⠀⠀⠀⠀⠀⠀⠀⠀⠀⠀⠀⠀⠀⠀⠀⠀⠀⠀⠀⠸⠿⠛⢻⣿⣿⣿⣿⣿⣿⣿⣿⣿⣿⣿⣿⣿⣿⣿⣿⣿⣿⣿⠿⢿⣿⠇⠀⠀⠀⠀⠀⠀⠀⠀⠀⠀⠀⠀⠀⠀⠀⠀⠀⠀⠀⠀⠀⠀⠀⠀⠀⠀⠀⠀⠀⠀⠀⠀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⠀⠀⠀⠀⠀⠀⠀⠀⠀⠀⠀⠀⠀⠀⠀⠀⠀⠀⠀⠀⠀⠀⠀⠀⠀⠀⠀⠀⠀⠀⠀⠀⠀⠀⠀⢸⣿⣿⣿⣿⣿⣿⣿⣿⣿⣿⣿⣿⣿⣿⣿⣿⣿⣿⡟⠀⠀⠉⠀⠀⠀⠀⠀⠀⠀⠀⠀⠀⠀⠀⠀⠀⠀⠀⠀⠀⠀⠀⠀⠀⠀⠀⠀⠀⠀⠀⠀⠀⠀⠀⠀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⠀⠀⠀⠀⠀⠀⠀⠀⠀⠀⠀⠀⠀⠀⠀⢠⣼⡇⠘⠿⣿⣿⣿⣿⣿⣿⣿⣿⣿⣿⡿⠛⠿⠀⠀⠀⠀⠀⠀⠀⠀⠀⠀⠀⠀⠀⠀⠀⠀⣴⣿⣶⣿⣧⠀⠀⠀⠀⠀⠀⠀⠀⢿⣿⣿⣿⣿⣿⠀⠀⠀⠀⠀⠀⠀⠀⠀⠀⠀⠀⠀⠀⠀⠀⠀⠀⠀⠀⠀⠀⠀</a:t>
            </a:r>
            <a:br/>
            <a:r>
              <a:t>⠀⠀⠀⠀⠀⠀⠀⠀⠀⠀⠀⠀⠀⠀⠀⣾⣿⣷⠀⠀⠈⣿⣿⣿⣿⣿⣿⣿⣿⣿⠃⠀⠀⠀⠀⣀⡀⠀⠀⠀⠀⠀⠀⠀⠀⠀⠀⠀⠀⢻⣿⣿⣿⡇⠀⠀⠀⠀⢀⣤⠀⠀⢸⣿⣿⣿⣿⣿⡀⠀⠀⠀⠀⠀⠀⠀⠀⠀⠀⠀⠀⠀⠀⠀⠀⠀⠀⠀⠀⠀⠀</a:t>
            </a:r>
            <a:br/>
            <a:r>
              <a:t>⠀⠀⠀⠀⠀⠀⠀⠀⠀⠀⠀⠀⠀⠀⠀⣿⣿⣿⡇⠀⠀⢸⣿⣿⣿⣿⣿⣿⣿⣿⠀⠀⠀⠀⣠⣿⣿⠀⠀⣀⣼⣿⡇⠀⠀⠀⠀⠀⠀⢸⣿⣿⣿⣇⠀⣀⣀⣀⣼⣿⣿⣄⣼⣿⣿⣿⣿⣿⡇⠀⠀⠀⠀⠀⠀⠀⠀⠀⠀⠀⠀⠀⠀⠀⠀⠀⠀⠀⠀⠀⠀</a:t>
            </a:r>
            <a:br/>
            <a:r>
              <a:t>⠀⠀⠀⠀⠀⠀⠀⠀⠀⠀⠀⠀⠀⠀⠀⢸⣿⣿⣷⠀⠀⠈⣿⣿⣿⣿⣿⣿⣿⣿⣄⣠⣶⣿⣿⣿⣿⣿⣿⣿⣿⣿⡇⠀⠀⠀⠀⠀⠀⢸⣿⣿⣿⣿⣤⠽⠿⢻⣿⣿⣿⣿⣿⣿⣿⣿⣿⣿⣇⠀⠀⠀⠀⠀⠀⠀⠀⠀⠀⠀⠀⠀⠀⠀⠀⠀⠀⠀⠀⠀⠀</a:t>
            </a:r>
            <a:br/>
            <a:r>
              <a:t>⠀⠀⠀⠀⠀⠀⠀⠀⠀⠀⠀⠀⠀⠀⠀⠈⢻⣿⣿⡆⠀⢀⣿⣿⣿⣿⣿⣿⣿⣿⣿⣿⣿⣿⣿⣿⣿⣿⣿⣿⣿⣿⠃⠀⠀⠀⠀⠀⠀⢸⣿⣿⣿⣿⣿⠀⠀⣼⣿⣿⣿⣿⣿⣿⣿⣿⣿⣿⣿⠀⠀⠀⠀⠀⠀⠀⠀⠀⠀⠀⠀⠀⠀⠀⠀⠀⠀⠀⠀⠀⠀</a:t>
            </a:r>
            <a:br/>
            <a:r>
              <a:t>⠀⠀⠀⠀⠀⠀⠀⠀⠀⠀⠀⠀⠀⠀⠀⠀⠀⠻⣿⡇⣀⢸⣿⣿⣿⣿⣿⣿⣿⣿⣿⣿⣿⣿⣿⣿⣿⣿⣿⣿⣿⡏⠀⠀⠀⠀⠀⠀⠀⠀⠻⣿⣿⣿⣿⣀⣠⣿⣿⣿⣿⣿⣿⣿⣿⣿⣿⣿⣿⡆⠀⠀⠀⠀⠀⠀⠀⠀⠀⠀⠀⠀⠀⠀⠀⠀⠀⠀⠀⠀⠀</a:t>
            </a:r>
            <a:br/>
            <a:r>
              <a:t>⠀⠀⠀⠀⠀⠀⠀⠀⠀⠀⠀⠀⠀⠀⠀⠀⠀⠀⠸⣿⣿⣿⣿⣿⣿⣿⣿⣿⣿⣿⣿⣿⣿⣿⣿⣿⣿⣿⣿⣿⣿⠀⠀⠀⠀⠀⠀⠀⠀⢀⣠⣼⣿⣿⣿⣿⣿⣿⣿⣿⣿⣿⣿⣿⣿⣿⣿⣿⣿⠀⠀⠀⠀⠀⠀⠀⠀⠀⠀⠀⠀⠀⠀⠀⠀⠀⠀⠀⠀⠀⠀</a:t>
            </a:r>
            <a:br/>
            <a:r>
              <a:t>⠀⠀⠀⠀⠀⠀⠀⠀⠀⠀⠀⠀⠀⠀⠀⠀⠀⠀⢠⣿⣿⣿⣿⣿⣿⣿⣿⣿⣿⣿⣿⣿⣿⣿⣿⣿⣿⣿⣿⣿⣿⣷⣤⣤⣶⣶⣤⣴⣾⣿⣿⣿⣿⣿⣿⣿⣿⣿⣿⣿⣿⣿⣿⣿⣿⣿⣿⣿⣿⠀⠀⠀⠀⠀⠀⠀⠀⠀⠀⠀⠀⠀⠀⠀⠀⠀⠀⠀⠀⠀⠀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⠀⠀⠀⠀⠀⠀⠀⠀⠀⠀⠀⠀⠀⠀⠀⠀⠀⠀⢸⣿⣿⣿⣿⣿⣿⣿⣿⣿⣿⣿⣿⣿⣿⣿⣿⣿⣿⣿⣿⣿⣿⣿⣿⣿⣿⣿⣿⣿⣿⣿⣿⣿⣿⣿⣿⣿⣿⣿⣿⣿⣿⣿⣿⣿⣿⣿⣿⣿⣿⣆⣀⡄⠀⠀⠀⠀⠀⠀⠀⠀⠀⠀⠀⠀⠀⠀⠀⠀⠀⠀⠀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⠀⠀⠀⠀⠀⠀⠀⠀⠀⠀⠀⠀⠀⠀⠀⠀⠀⠀⢸⣿⣿⣿⣿⣿⣿⣿⣿⣿⣿⣿⣿⣿⣿⣿⣿⣿⣿⣿⣿⣿⣿⣿⣿⣿⣿⣿⣿⣿⣿⣿⣿⣿⣿⣿⣿⣿⣿⣿⣿⣿⣿⣿⣿⣿⣿⣿⣿⣿⣿⣿⣿⣷⡄⠀⠀⠀⠀⠀⠀⠀⠀⠀⠀⠀⠀⠀⠀⠀⠀⠀⠀</a:t>
            </a:r>
            <a:br/>
            <a:r>
              <a:t>⠀⠀⠀⠀⠀⠀⠀⠀⠀⠀⠀⠀⠀⠀⠀⠀⠀⠀⣿⣿⣿⣿⣿⣿⣿⣿⣿⣿⣿⣿⣿⣿⣿⣿⣿⣿⣿⣿⣿⣿⣿⣿⣿⣿⣿⣿⣿⣿⣿⣿⣿⣿⣿⣿⣿⣿⣿⣿⣿⣿⣿⣿⣿⣿⣿⣿⣿⣿⣿⣿⣿⣿⣧⠀⠀⠀⠀⠀⠀⠀⠀⠀⠀⠀⠀⠀⠀⠀⠀⠀⠀</a:t>
            </a:r>
            <a:br/>
            <a:r>
              <a:t>⠀⠀⠀⠀⠀⠀⠀⠀⠀⠀⠀⠀⠀⠀⠀⠀⠀⠀⠹⣿⣿⣿⣿⣿⣿⣿⣿⣿⣿⣿⣿⣿⣿⣿⣿⣿⣿⣿⣿⣿⣿⣿⣿⣿⣿⣿⣿⣿⣿⣿⣿⣿⣿⣿⣿⣿⣿⣿⣿⣿⣿⣿⣿⣿⣿⣿⣿⣿⣿⣿⣿⣿⣿⠂⠀⠀⠀⠀⠀⠀⠀⠀⠀⠀⠀⠀⠀⠀⠀⠀⠀</a:t>
            </a:r>
            <a:br/>
            <a:r>
              <a:t>⠀⠀⠀⠀⠀⠀⠀⠀⠀⠀⠀⠀⠀⠀⠀⠀⠀⢀⣴⣿⣿⣿⣿⣿⣿⣿⣿⣿⣿⣿⣿⣿⣿⣿⣿⣿⣿⣿⣿⣿⣿⣿⣿⣿⣿⣿⣿⣿⣿⣿⣿⣿⣿⣿⣿⣿⣿⣿⣿⣿⣿⣿⣿⣿⣿⣿⣿⣿⣿⣿⡿⠟⠋⠀⠀⠀⠀⠀⠀⠀⠀⠀⠀⠀⠀⠀⠀⠀⠀⠀⠀</a:t>
            </a:r>
            <a:br/>
            <a:r>
              <a:t>⠀⠀⠀⠀⠀⠀⠀⠀⠀⠀⠀⠀⠀⠀⠀⠀⢀⣾⣿⣿⣿⣿⣿⣿⣿⣿⣿⣿⣿⣿⣿⣿⣿⣿⣿⣿⣿⣿⣿⣿⣿⣿⣿⣿⣿⣿⣿⣿⣿⣿⣿⣿⣿⣿⣿⣿⣿⣿⣿⣿⣿⣿⣿⣿⣿⣿⣿⣿⠟⠁⠀⠀⠀⠀⠀⠀⠀⠀⠀⠀⠀⠀⠀⠀⠀⠀⠀⠀⠀⠀⠀</a:t>
            </a:r>
            <a:br/>
            <a:r>
              <a:t>⠀⠀⠀⠀⠀⠀⠀⠀⠀⠀⠀⠀⠀⠀⠀⠀⠀⠻⢿⣿⣿⣿⣿⣿⣿⣿⣿⣿⣿⣿⣿⣿⣿⣿⣿⣿⣿⣿⣿⣿⣿⣿⣿⣿⣿⣿⣿⣿⣿⣿⣿⣿⣿⣿⣿⢻⣿⣿⣿⣿⣿⣿⣿⣿⣿⣿⣟⣥⣤⣄⠀⠀⠀⠀⠀⠀⠀⠀⠀⠀⠀⠀⠀⠀⠀⠀⠀⠀⠀⠀⠀</a:t>
            </a:r>
            <a:br/>
            <a:r>
              <a:t>⠀⠀⠀⠀⠀⠀⠀⠀⠀⠀⠀⠀⠀⠀⠀⠀⠀⠀⠀⠙⠿⣿⣿⣿⣿⣿⣿⣿⣿⣿⣿⣿⣿⣿⠋⣿⣿⣿⣿⣿⣿⣿⣿⣿⣿⣿⣿⣿⣿⣿⣿⣿⣿⣿⣿⠈⠙⢛⡿⢿⣿⣿⣿⣿⣿⣿⣿⣿⡿⠟⠃⠀⠀⠀⠀⠀⠀⠀⠀⠀⠀⠀⠀⠀⠀⠀⠀⠀⠀⠀⠀</a:t>
            </a:r>
            <a:br/>
            <a:r>
              <a:t>⠀⠀⠀⠀⠀⠀⠀⠀⠀⠀⠀⠀⠀⠀⠀⠀⠀⠀⠀⠀⠀⠈⣿⣿⣿⣿⣿⣿⣿⣿⣿⡿⠟⠋⠀⣿⣿⣿⣿⣿⣿⣿⣿⣿⣿⣿⣿⣿⣿⣿⣿⣿⣿⣿⣿⠀⠀⠘⣿⣴⣿⣿⣿⣿⣿⣿⣿⡏⠀⠀⠀⠀⠀⠀⠀⠀⠀⠀⠀⠀⠀⠀⠀⠀⠀⠀⠀⠀⠀⠀⠀</a:t>
            </a:r>
            <a:br/>
            <a:r>
              <a:t>⠀⠀⠀⠀⠀⠀⠀⠀⠀⠀⠀⠀⠀⠀⠀⠀⠀⠀⠀⠀⠀⠀⠹⣿⣿⣿⣿⣿⣿⣿⣿⡃⠀⠀⢀⣿⣿⣿⣿⣿⣿⣿⣿⣿⣿⣿⣿⣿⣿⣿⣿⣿⣿⣿⣿⡀⠀⢠⣿⣿⣿⣿⣿⣿⣿⡿⠟⠀⠀⠀⠀⠀⠀⠀⠀⠀⠀⠀⠀⠀⠀⠀⠀⠀⠀⠀⠀⠀⠀⠀⠀</a:t>
            </a:r>
            <a:br/>
            <a:r>
              <a:t>⠀⠀⠀⠀⠀⠀⠀⠀⠀⠀⠀⠀⠀⠀⠀⠀⠀⠀⠀⠀⠀⠀⠀⠀⢉⣿⣿⣿⣿⣿⣿⣿⡄⠀⢸⣿⣿⣿⣿⣿⣿⣿⣿⣿⣿⣿⣿⣿⣿⣿⣿⣿⣿⣿⣿⡇⠀⣾⣿⣿⣿⣿⣿⣿⣧⠀⠀⠀⠀⠀⠀⠀⠀⠀⠀⠀⠀⠀⠀⠀⠀⠀⠀⠀⠀⠀⠀⠀⠀⠀⠀</a:t>
            </a:r>
            <a:br/>
            <a:r>
              <a:t>⠀⠀⠀⠀⠀⠀⠀⠀⠀⠀⠀⠀⠀⠀⠀⠀⠀⠀⠀⠀⠀⠀⠀⠀⣼⣿⣿⣿⣿⣿⣿⣿⡇⠀⢸⣿⣿⣿⣿⣿⣿⣿⣿⣿⣿⣿⣿⣿⣿⣿⣿⣿⣿⣿⣿⡇⠀⣿⣿⣿⣿⣿⣿⣿⣿⡇⠀⠀⠀⠀⠀⠀⠀⠀⠀⠀⠀⠀⠀⠀⠀⠀⠀⠀⠀⠀⠀⠀⠀⠀⠀</a:t>
            </a:r>
            <a:br/>
            <a:r>
              <a:t>⠀⠀⠀⠀⠀⠀⠀⠀⠀⠀⠀⠀⠀⠀⠀⠀⠀⠀⠀⠀⠀⠀⠀⠀⢻⣿⣿⣿⣿⣿⣿⣿⣿⣴⣾⣿⣿⣿⣿⣿⣿⣿⣿⣿⣿⣿⣿⣿⣿⣿⣿⣿⣿⣿⣿⣧⣰⣿⣿⣿⣿⣿⣿⣿⡿⠀⠀⠀⠀⠀⠀⠀⠀⠀⠀⠀⠀⠀⠀⠀⠀⠀⠀⠀⠀⠀⠀⠀⠀⠀⠀</a:t>
            </a:r>
            <a:br/>
            <a:r>
              <a:t>⠀⠀⠀⠀⠀⠀⠀⠀⠀⠀⠀⠀⠀⠀⠀⠀⠀⠀⠀⠀⠀⠀⠀⠀⠀⢻⣿⣿⣿⣿⣿⣿⣿⣿⣿⣿⣿⣿⣿⣿⣿⣿⣿⣿⣿⣿⣿⣿⣿⣿⣿⣿⣿⣿⣿⣿⣿⣿⣿⣿⣿⣿⣿⣿⠁⠀⠀⠀⠀⠀⠀⠀⠀⠀⠀⠀⠀⠀⠀⠀⠀⠀⠀⠀⠀⠀⠀⠀⠀⠀⠀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⠀⠀⠀⠀⠀⠀⠀⠀⠀⠀⠀⠀⠀⠀⠀⠀⠀⠀⠀⠀⠀⠀⠀⠀⠀⠀⢻⣿⣿⣿⣿⣿⣿⣿⣿⣿⣿⣿⣿⣿⣿⣿⣿⣿⣿⣿⣿⣿⣿⣿⣿⣿⣿⣿⣿⣿⣿⣿⣿⣿⣿⣿⣿⡇⠀⠀⠀⠀⠀⠀⠀⠀⠀⠀⠀⠀⠀⠀⠀⠀⠀⠀⠀⠀⠀⠀⠀⠀⠀⠀⠀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⠀⠀⠀⠀⠀⠀⠀⠀⠀⠀⠀⠀⠀⠀⠀⠀⠀⠀⠀⠀⠀⠀⠀⠀⠀⠀⠈⣿⣿⣿⣿⣿⣿⣿⣿⣿⣿⣿⣿⣿⣿⣿⣿⣿⣿⣿⣿⣿⣿⣿⣿⣿⣿⣿⣿⣿⣿⣿⣿⣿⣿⣿⣿⠀⠀⠀⠀⠀⠀⠀⠀⠀⠀⠀⠀⠀⠀⠀⠀⠀⠀⠀⠀⠀⠀⠀⠀⠀⠀⠀⠀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⠀⠀⠀⠀⠀⠀⠀⠀⠀⠀⠀⠀⠀⠀⠀⠀⠀⠀⠀⠀⠀⠀⠀⠀⠀⠀⠀⢹⣿⣿⣿⣿⣿⣿⣿⣿⣿⣿⣿⣿⣿⣿⣿⣿⣿⣿⣿⣿⣿⣿⣿⣿⣿⣿⣿⣿⣿⣿⣿⣿⣿⣿⡏⠀⠀⠀⠀⠀⠀⠀⠀⠀⠀⠀⠀⠀⠀⠀⠀⠀⠀⠀⠀⠀⠀⠀⠀⠀⠀⠀⠀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⠀⠀⠀⠀⠀⠀⠀⠀⠀⠀⠀⠀⠀⠀⠀⠀⠀⠀⠀⠀⠀⠀⠀⠀⠀⠀⠀⠈⢻⣿⣿⣿⣿⣿⣿⣿⣿⣿⣿⣿⣿⣿⣿⣿⣿⣿⣿⣿⣿⣿⣿⣿⣿⣿⣿⣿⣿⣿⣿⣿⣿⣿⠃⠀⠀⠀⠀⠀⠀⠀⠀⠀⠀⠀⠀⠀⠀⠀⠀⠀⠀⠀⠀⠀⠀⠀⠀⠀⠀⠀⠀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⠀⠀⠀⠀⠀⠀⠀⠀⠀⠀⠀⠀⠀⠀⠀⠀⠀⠀⠀⠀⠀⠀⠀⠀⠀⠀⠀⠀⠀⠈⠙⠋⠉⣿⣿⣿⣿⣿⣿⣿⣿⣿⣿⣿⣿⣿⣿⣿⣿⣿⣿⣿⣿⣿⣿⣿⣿⢿⣿⡿⠟⠋⠀⠀⠀⠀⠀⠀⠀⠀⠀⠀⠀⠀⠀⠀⠀⠀⠀⠀⠀⠀⠀⠀⠀⠀⠀⠀⠀⠀⠀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⠀⠀⠀⠀⠀⠀⠀⠀⠀⠀⠀⠀⠀⠀⠀⠀⠀⠀⠀⠀⠀⠀⠀⠀⠀⠀⠀⠀⠀⠀⠀⣠⣀⡀⣿⣿⣿⣿⣿⣿⣿⣿⣿⣿⣿⣿⣿⣿⣿⣿⣿⣿⣿⣧⣿⣿⣇⣀⣤⡄⠀⠀⠀⠀⠀⠀⠀⠀⠀⠀⠀⠀⠀⠀⠀⠀⠀⠀⠀⠀⠀⠀⠀⠀⠀⠀⠀⠀⠀⠀⠀</a:t>
            </a:r>
            <a:br/>
            <a:r>
              <a:t>⠀⠀⠀⠀⠀⠀⠀⠀⠀⠀⠀⠀⠀⠀⠀⠀⠀⠀⠀⠀⠀⠀⠀⠀⠀⠀⠀⠀⠀⠀⠀⢻⣿⣿⣿⣿⣿⣿⣿⣿⣿⣿⣿⣿⣿⣿⣿⣿⣿⣿⣿⣿⣿⣿⡿⣿⡿⣿⣿⡇⠀⠀⠀⠀⠀⠀⠀⠀⠀⠀⠀⠀⠀⠀⠀⠀⠀⠀⠀⠀⠀⠀⠀⠀⠀⠀⠀⠀⠀⠀⠀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⠀⠀⠀⠀⠀⠀⠀⠀⠀⠀⠀⠀⠀⠀⠀⠀⠀⠀⠀⠀⠀⠀⠀⠀⠀⠀⠀⠀⠀⠀⠀⠈⠛⠁⠀⣿⣿⣿⣿⣿⣿⣿⣿⣿⣿⣿⣿⣿⣿⣿⣿⣿⣿⣿⡇⣿⠀⠈⠉⠁⠀⠀⠀⠀⠀⠀⠀⠀⠀⠀⠀⠀⠀⠀⠀⠀⠀⠀⠀⠀⠀⠀⠀⠀⠀⠀⠀⠀⠀⠀⠀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⠀⠀⠀⠀⠀⠀⠀⠀⠀⠀⠀⠀⠀⠀⣿⣿⡇⠀⠀⠀⠀⠀⢠⣿⣿⣿⣿⣿⣿⠀⠀⠀⠀⠀⢀⣶⣦⠀⠀⠀⢀⣀⡀⠀⠀⠀⠀⠀⠀⢸⣿⣿⣿⡟⠀⠀⠀⠀⠀⢀⣄⡀⠀⠀⠀⠀⣿⣿⣇⠀⠀⠀⠀⠀⠀⠀⠀⠀⠀⠀⠀⠀⠀⠀⠀⠀⠀⠀⠀⠀⠀</a:t>
            </a:r>
            <a:br/>
            <a:r>
              <a:t>⠀⠀⠀⠀⠀⠀⠀⠀⠀⠀⠀⠀⠀⠀⣿⣿⣿⠀⠀⠀⠀⢀⣿⣿⣿⣿⣿⣿⣿⠀⠀⠀⠀⣠⣾⣿⣿⡆⠀⣠⣿⣿⣷⠀⠀⠀⠀⠀⠀⢸⣿⣿⣿⣇⠀⠀⠀⠀⠀⣸⣿⣿⡀⠀⢀⣼⣿⣿⣿⡀⠀⠀⠀⠀⠀⠀⠀⠀⠀⠀⠀⠀⠀⠀⠀⠀⠀⠀⠀⠀⠀</a:t>
            </a:r>
            <a:br/>
            <a:r>
              <a:t>⠀⠀⠀⠀⠀⠀⠀⠀⠀⠀⠀⠀⠀⠀⢹⣿⣿⡇⠀⠀⠀⢾⣿⣿⣿⣿⣿⣿⣿⣆⣤⣴⣿⣿⣿⣿⣿⣿⣿⣿⣿⣿⡟⠀⠀⠀⠀⠀⠀⠈⣿⣿⣿⣿⠀⠀⠀⠀⢠⣿⣿⣿⣷⠄⢸⣿⣿⣿⣿⡇⠀⠀⠀⠀⠀⠀⠀⠀⠀⠀⠀⠀⠀⠀⠀⠀⠀⠀⠀⠀⠀</a:t>
            </a:r>
            <a:br/>
            <a:r>
              <a:t>⠀⠀⠀⠀⠀⠀⠀⠀⠀⠀⠀⠀⠀⠀⠀⢻⣿⡇⠀⠀⠀⣿⣿⣿⣿⣿⣿⣿⣿⣿⣿⣿⣿⣿⣿⣿⣿⣿⣿⣿⣿⣿⠃⠀⠀⠀⠀⠀⠀⠈⣿⣿⣿⣿⡇⠀⠀⠀⣾⣿⣿⣿⣿⠀⣾⣿⣿⣿⣿⣿⠀⠀⠀⠀⠀⠀⠀⠀⠀⠀⠀⠀⠀⠀⠀⠀⠀⠀⠀⠀⠀</a:t>
            </a:r>
            <a:br/>
            <a:r>
              <a:t>⠀⠀⠀⠀⠀⠀⠀⠀⠀⠀⠀⠀⠀⠀⠀⠀⠘⣇⠀⠀⢠⣿⣿⣿⣿⣿⣿⣿⣿⣿⣿⣿⣿⣿⣿⣿⣿⣿⣿⣿⣿⡟⠀⠀⠀⠀⠀⠀⠀⠀⠘⠻⡟⠈⠁⠀⠀⣴⣿⣿⣿⣿⣿⣾⣿⣿⣿⣿⣿⣿⡀⠀⠀⠀⠀⠀⠀⠀⠀⠀⠀⠀⠀⠀⠀⠀⠀⠀⠀⠀⠀</a:t>
            </a:r>
            <a:br/>
            <a:r>
              <a:t>⠀⠀⠀⠀⠀⠀⠀⠀⠀⠀⠀⠀⠀⠀⠀⠀⠀⠀⣤⣾⣿⣿⣿⣿⣿⣿⣿⣿⣿⣿⣿⣿⣿⣿⣿⣿⣿⣿⣿⣿⣟⠀⠀⠀⠀⠀⠀⠀⠀⠀⠀⠀⠀⠀⢀⣀⣠⣿⣿⣿⣿⣿⣿⣿⣿⣿⣿⣿⣿⣿⡇⠀⠀⠀⠀⠀⠀⠀⠀⠀⠀⠀⠀⠀⠀⠀⠀⠀⠀⠀⠀</a:t>
            </a:r>
            <a:br/>
            <a:r>
              <a:t>⠀⠀⠀⠀⠀⠀⠀⠀⠀⠀⠀⠀⠀⠀⠀⠀⠀⢠⣿⣿⣿⣿⣿⣿⣿⣿⣿⣿⣿⣿⣿⣿⣿⣿⣿⣿⣿⣿⣿⣿⣷⠀⠀⠀⠀⠀⠀⠀⠀⠀⠀⠀⢀⣠⣼⣿⣿⣿⣿⣿⣿⣿⣿⣿⣿⣿⣿⣿⣿⣿⠇⠀⠀⠀⠀⠀⠀⠀⠀⠀⠀⠀⠀⠀⠀⠀⠀⠀⠀⠀⠀</a:t>
            </a:r>
            <a:br/>
            <a:r>
              <a:t>⠀⠀⠀⠀⠀⠀⠀⠀⠀⠀⠀⠀⠀⠀⠀⠀⠀⢸⣿⣿⣿⣿⣿⣿⣿⣿⣿⣿⣿⣿⣿⣿⣿⣿⣿⣿⣿⣿⣿⣿⣿⣀⠀⠀⠀⣀⠀⣀⣠⣴⣾⣿⣿⣿⣿⣿⣿⣿⣿⣿⣿⣿⣿⣿⣿⣿⣿⣿⣿⣿⠀⠀⠀⠀⠀⠀⠀⠀⠀⠀⠀⠀⠀⠀⠀⠀⠀⠀⠀⠀⠀</a:t>
            </a:r>
            <a:br/>
            <a:r>
              <a:t>⠀⠀⠀⠀⠀⠀⠀⠀⠀⠀⠀⠀⠀⠀⠀⠀⠀⣿⣿⣿⣿⣿⣿⣿⣿⣿⣿⣿⣿⣿⣿⣿⣿⣿⣿⣿⣿⣿⣿⣿⣿⣿⣷⣾⣿⣿⣿⣿⣿⣿⣿⣿⣿⣿⣿⣿⣿⣿⣿⣿⣿⣿⣿⣿⣿⣿⣿⣿⣿⣿⣆⣀⣤⡆⠀⠀⠀⠀⠀⠀⠀⠀⠀⠀⠀⠀⠀⠀⠀⠀⠀</a:t>
            </a:r>
            <a:br/>
            <a:r>
              <a:t>⠀⠀⠀⠀⠀⠀⠀⠀⠀⠀⠀⠀⠀⠀⠀⠀⢰⣿⣿⣿⣿⣿⣿⣿⣿⣿⣿⣿⣿⣿⣿⣿⣿⣿⣿⣿⣿⣿⣿⣿⣿⣿⣿⣿⣿⣿⣿⣿⣿⣿⣿⣿⣿⣿⣿⣿⣿⣿⣿⣿⣿⣿⣿⣿⣿⣿⣿⣿⣿⣿⣿⣿⣿⡆⠀⠀⠀⠀⠀⠀⠀⠀⠀⠀⠀⠀⠀⠀⠀⠀⠀</a:t>
            </a:r>
            <a:br/>
            <a:r>
              <a:t>⠀⠀⠀⠀⠀⠀⠀⠀⠀⠀⠀⠀⠀⠀⠀⠀⠘⣿⣿⣿⣿⣿⣿⣿⣿⣿⣿⣿⣿⣿⣿⣿⣿⣿⣿⣿⣿⣿⣿⣿⣿⣿⣿⣿⣿⣿⣿⣿⣿⣿⣿⣿⣿⣿⣿⣿⣿⣿⣿⣿⣿⣿⣿⣿⣿⣿⣿⣿⣿⣿⣿⣿⣿⡇⠀⠀⠀⠀⠀⠀⠀⠀⠀⠀⠀⠀⠀⠀⠀⠀⠀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⠀⠀⠀⠀⠀⠀⠀⠀⠀⠀⠀⠀⠀⠀⠀⠀⠀⢹⣿⣿⣿⣿⣿⣿⣿⣿⣿⣿⣿⣿⣿⣿⣿⣿⣿⣿⣿⣿⣿⣿⣿⣿⣿⣿⣿⣿⣿⣿⣿⣿⣿⣿⣿⣿⣿⣿⣿⣿⣿⣿⣿⣿⣿⣿⣿⣿⣿⣿⣿⣿⣿⣿⣿⡿⠿⠀⠀⠀⠀⠀⠀⠀⠀⠀⠀⠀⠀⠀⠀⠀⠀</a:t>
            </a:r>
            <a:br/>
            <a:r>
              <a:t>⠀⠀⠀⠀⠀⠀⠀⠀⠀⠀⠀⠀⠀⠀⠀⠀⠀⣼⣿⣿⣿⣿⣿⣿⣿⣿⣿⣿⣿⣿⣿⣿⣿⣿⣿⣿⣿⣿⣿⣿⣿⣿⣿⣿⣿⣿⣿⣿⣿⣿⣿⣿⣿⣿⣿⣿⣿⣿⣿⣿⣿⣿⣿⣿⣿⣿⣿⣿⣿⣿⡟⠈⠀⠀⠀⠀⠀⠀⠀⠀⠀⠀⠀⠀⠀⠀⠀⠀⠀⠀⠀</a:t>
            </a:r>
            <a:br/>
            <a:r>
              <a:t>⠀⠀⠀⠀⠀⠀⠀⠀⠀⠀⠀⠀⠀⠀⠀⠰⣿⣿⣿⣿⣿⣿⣿⣿⣿⣿⣿⣿⣿⣿⣿⣿⣿⣿⣿⣿⣿⣿⣿⣿⣿⣿⣿⣿⣿⣿⣿⣿⣿⣿⣿⣿⣿⣿⣿⣿⣿⣿⣿⣿⣿⣿⣿⣿⣿⣿⣿⣿⣿⡟⠀⠀⠀⠀⠀⠀⠀⠀⠀⠀⠀⠀⠀⠀⠀⠀⠀⠀⠀⠀⠀</a:t>
            </a:r>
            <a:br/>
            <a:r>
              <a:t>⠀⠀⠀⠀⠀⠀⠀⠀⠀⠀⠀⠀⠀⠀⠀⠀⢬⣿⣿⣿⣿⣿⣿⣿⣿⣿⣿⣿⣿⣿⣿⣿⣿⣿⣿⣿⣿⣿⣿⣿⣿⣿⣿⣿⣿⣿⣿⣿⣿⣿⣿⣿⣿⣿⣿⢿⣿⣿⣿⣿⣿⣿⣿⣿⣿⣿⣿⣿⠟⠀⠀⠀⠀⠀⠀⠀⠀⠀⠀⠀⠀⠀⠀⠀⠀⠀⠀⠀⠀⠀⠀</a:t>
            </a:r>
            <a:br/>
            <a:r>
              <a:t>⠀⠀⠀⠀⠀⠀⠀⠀⠀⠀⠀⠀⠀⠀⠀⠀⠀⠈⢸⣿⣿⣿⣿⣿⣿⣿⣿⣿⣿⣿⣿⣿⣿⣿⠏⣿⣿⣿⣿⣿⣿⣿⣿⣿⣿⣿⣿⣿⣿⣿⣿⣿⣿⣿⣿⠈⠻⣿⣿⣿⣿⣿⣿⣿⣿⣿⣿⣿⣿⣿⣶⠀⠀⠀⠀⠀⠀⠀⠀⠀⠀⠀⠀⠀⠀⠀⠀⠀⠀⠀⠀</a:t>
            </a:r>
            <a:br/>
            <a:r>
              <a:t>⠀⠀⠀⠀⠀⠀⠀⠀⠀⠀⠀⠀⠀⠀⠀⠀⠀⠀⠀⠈⠛⣿⣿⣿⣿⣿⣿⣿⡿⢿⣿⣿⣿⠟⢠⣿⣿⣿⣿⣿⣿⣿⣿⣿⣿⣿⣿⣿⣿⣿⣿⣿⣿⣿⣿⠀⠀⠀⣿⡍⣹⣿⣿⣿⣿⣿⣿⣿⡿⠋⠁⠀⠀⠀⠀⠀⠀⠀⠀⠀⠀⠀⠀⠀⠀⠀⠀⠀⠀⠀⠀</a:t>
            </a:r>
            <a:br/>
            <a:r>
              <a:t>⠀⠀⠀⠀⠀⠀⠀⠀⠀⠀⠀⠀⠀⠀⠀⠀⠀⠀⠀⠀⠀⢻⣿⣿⣿⣿⣿⣿⣷⣾⣿⠉⠀⠀⢸⣿⣿⣿⣿⣿⣿⣿⣿⣿⣿⣿⣿⣿⣿⣿⣿⣿⣿⣿⣿⡇⠀⠀⣿⣿⣿⣿⣿⣿⣿⣿⣿⡿⠁⠀⠀⠀⠀⠀⠀⠀⠀⠀⠀⠀⠀⠀⠀⠀⠀⠀⠀⠀⠀⠀⠀</a:t>
            </a:r>
            <a:br/>
            <a:r>
              <a:t>⠀⠀⠀⠀⠀⠀⠀⠀⠀⠀⠀⠀⠀⠀⠀⠀⠀⠀⠀⠀⠀⠀⠙⠿⣿⣿⣿⣿⣿⣿⣷⡄⠀⠀⢸⣿⣿⣿⣿⣿⣿⣿⣿⣿⣿⣿⣿⣿⣿⣿⣿⣿⣿⣿⣿⡇⠀⢰⣿⣿⣿⣿⣿⣿⣿⠟⠋⠁⠀⠀⠀⠀⠀⠀⠀⠀⠀⠀⠀⠀⠀⠀⠀⠀⠀⠀⠀⠀⠀⠀⠀</a:t>
            </a:r>
            <a:br/>
            <a:r>
              <a:t>⠀⠀⠀⠀⠀⠀⠀⠀⠀⠀⠀⠀⠀⠀⠀⠀⠀⠀⠀⠀⠀⠀⠀⠀⣾⣿⣿⣿⣿⣿⣿⣿⡀⠀⢸⣿⣿⣿⣿⣿⣿⣿⣿⣿⣿⣿⣿⣿⣿⣿⣿⣿⣿⣿⣿⡇⠀⣿⣿⣿⣿⣿⣿⣿⣿⣦⠀⠀⠀⠀⠀⠀⠀⠀⠀⠀⠀⠀⠀⠀⠀⠀⠀⠀⠀⠀⠀⠀⠀⠀⠀</a:t>
            </a:r>
            <a:br/>
            <a:r>
              <a:t>⠀⠀⠀⠀⠀⠀⠀⠀⠀⠀⠀⠀⠀⠀⠀⠀⠀⠀⠀⠀⠀⠀⠀⢸⣿⣿⣿⣿⣿⣿⣿⣿⡇⠀⣾⣿⣿⣿⣿⣿⣿⣿⣿⣿⣿⣿⣿⣿⣿⣿⣿⣿⣿⣿⣿⣇⠀⣿⣿⣿⣿⣿⣿⣿⣿⡿⠀⠀⠀⠀⠀⠀⠀⠀⠀⠀⠀⠀⠀⠀⠀⠀⠀⠀⠀⠀⠀⠀⠀⠀⠀</a:t>
            </a:r>
            <a:br/>
            <a:r>
              <a:t>⠀⠀⠀⠀⠀⠀⠀⠀⠀⠀⠀⠀⠀⠀⠀⠀⠀⠀⠀⠀⠀⠀⠀⠈⢿⣿⣿⣿⣿⣿⣿⣿⣷⣿⣿⣿⣿⣿⣿⣿⣿⣿⣿⣿⣿⣿⣿⣿⣿⣿⣿⣿⣿⣿⣿⣿⣤⣿⣿⣿⣿⣿⣿⣿⣿⠁⠀⠀⠀⠀⠀⠀⠀⠀⠀⠀⠀⠀⠀⠀⠀⠀⠀⠀⠀⠀⠀⠀⠀⠀⠀</a:t>
            </a:r>
            <a:br/>
            <a:r>
              <a:t>⠀⠀⠀⠀⠀⠀⠀⠀⠀⠀⠀⠀⠀⠀⠀⠀⠀⠀⠀⠀⠀⠀⠀⠀⠈⢿⣿⣿⣿⣿⣿⣿⣿⣿⣿⣿⣿⣿⣿⣿⣿⣿⣿⣿⣿⣿⣿⣿⣿⣿⣿⣿⣿⣿⣿⣿⣿⣿⣿⣿⣿⣿⣿⣿⠇⠀⠀⠀⠀⠀⠀⠀⠀⠀⠀⠀⠀⠀⠀⠀⠀⠀⠀⠀⠀⠀⠀⠀⠀⠀⠀</a:t>
            </a:r>
            <a:br/>
            <a:r>
              <a:t>⠀⠀⠀⠀⠀⠀⠀⠀⠀⠀⠀⠀⠀⠀⠀⠀⠀⠀⠀⠀⠀⠀⠀⠀⠀⠘⣿⣿⣿⣿⣿⣿⣿⣿⣿⣿⣿⣿⣿⣿⣿⣿⣿⣿⣿⣿⣿⣿⣿⣿⣿⣿⣿⣿⣿⣿⣿⣿⣿⣿⣿⣿⣿⡟⠀⠀⠀⠀⠀⠀⠀⠀⠀⠀⠀⠀⠀⠀⠀⠀⠀⠀⠀⠀⠀⠀⠀⠀⠀⠀⠀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⠀⠀⠀⠀⠀⠀⠀⠀⠀⠀⠀⠀⠀⠀⠀⠀⠀⠀⠀⠀⠀⠀⠀⠀⠀⠀⢹⣿⣿⣿⣿⣿⣿⣿⣿⣿⣿⣿⣿⣿⣿⣿⣿⣿⣿⣿⣿⣿⣿⣿⣿⣿⣿⣿⣿⣿⣿⣿⣿⣿⣿⣿⣿⠇⠀⠀⠀⠀⠀⠀⠀⠀⠀⠀⠀⠀⠀⠀⠀⠀⠀⠀⠀⠀⠀⠀⠀⠀⠀⠀⠀</a:t>
            </a:r>
            <a:br/>
            <a:r>
              <a:t>⠀⠀⠀⠀⠀⠀⠀⠀⠀⠀⠀⠀⠀⠀⠀⠀⠀⠀⠀⠀⠀⠀⠀⠀⠀⠀⠈⣿⣿⣿⣿⣿⣿⣿⣿⣿⣿⣿⣿⣿⣿⣿⣿⣿⣿⣿⣿⣿⣿⣿⣿⣿⣿⣿⣿⣿⣿⣿⣿⣿⣿⣿⣿⠀⠀⠀⠀⠀⠀⠀⠀⠀⠀⠀⠀⠀⠀⠀⠀⠀⠀⠀⠀⠀⠀⠀⠀⠀⠀⠀⠀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⠀⠀⠀⠀⠀⠀⠀⠀⠀⠀⠀⠀⠀⠀⠀⠀⠀⠀⠀⠀⠀⠀⠀⠀⠀⠀⠀⠘⢿⣿⣿⣿⣿⣿⣿⣿⣿⣿⣿⣿⣿⣿⣿⣿⣿⣿⣿⣿⣿⣿⣿⣿⣿⣿⣿⣿⣿⣿⣿⣿⣿⣿⡏⠀⠀⠀⠀⠀⠀⠀⠀⠀⠀⠀⠀⠀⠀⠀⠀⠀⠀⠀⠀⠀⠀⠀⠀⠀⠀⠀⠀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⠀⠀⠀⠀⠀⠀⠀⠀⠀⠀⠀⠀⠀⠀⠀⠀⠀⠀⠀⠀⠀⠀⠀⠀⠀⠀⠀⠀⠀⠈⠉⠉⢰⣿⣿⣿⣿⣿⣿⣿⣿⣿⣿⣿⣿⣿⣿⣿⣿⣿⣿⣿⣿⣿⣿⣿⣿⡿⠿⠿⠟⠋⠀⠀⠀⠀⠀⠀⠀⠀⠀⠀⠀⠀⠀⠀⠀⠀⠀⠀⠀⠀⠀⠀⠀⠀⠀⠀⠀⠀⠀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⠀⠀⠀⠀⠀⠀⠀⠀⠀⠀⠀⠀⠀⠀⠀⠀⠀⠀⠀⠀⠀⠀⠀⠀⠀⠀⠀⠀⠀⠀⠀⡀⠀⠘⣿⣿⣿⣿⣿⣿⣿⣿⣿⣿⣿⣿⣿⣿⣿⣿⣿⣿⣿⣿⣿⣿⣿⢀⣀⣤⡀⠀⠀⠀⠀⠀⠀⠀⠀⠀⠀⠀⠀⠀⠀⠀⠀⠀⠀⠀⠀⠀⠀⠀⠀⠀⠀⠀⠀⠀⠀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⠀⠀⠀⠀⠀⠀⠀⠀⠀⠀⠀⠀⠀⠀⠀⠀⠀⠀⠀⣠⣿⣿⣿⣿⣿⣿⣿⣿⣿⣿⣿⣿⣿⣿⣿⣿⣿⣿⠀⠀⣿⣿⠇⠀⠀⠀⠀⠀⠀⠀⠀⠀⠀⠀⠀⠀⠀⠀⠀⢀⣿⣿⣿⣧⡀⠀⠀⠀⣿⣿⣿⣿⡇⠀⠀⠀⠀⠀⠀⠀⠀⠀⠀⠀⠀⠀⠀⠀⠀⠀⠀</a:t>
            </a:r>
            <a:br/>
            <a:r>
              <a:t>⠀⠀⠀⠀⠀⠀⠀⠀⠀⠀⠀⠀⠀⠀⠀⠀⠀⠀⢀⣿⣿⣿⣿⣿⣿⣿⣿⣿⣿⣿⣿⣿⣿⣿⣿⣿⣿⣿⠀⠀⣿⣿⠀⠀⠀⠀⠀⠀⠀⠀⠀⠀⠀⠀⠀⠀⠀⠀⠀⣸⣿⣿⣿⣿⡇⠀⠀⢰⣿⣿⣿⣿⡇⠀⠀⠀⠀⠀⠀⠀⠀⠀⠀⠀⠀⠀⠀⠀⠀⠀⠀</a:t>
            </a:r>
            <a:br/>
            <a:r>
              <a:t>⠀⠀⠀⠀⠀⠀⠀⠀⠀⠀⠀⠀⠀⠀⠀⠀⠀⠀⣼⣿⣿⣿⣿⣿⣿⣿⣿⣿⣿⣿⣿⣿⣿⣿⣿⣿⣿⡏⠀⢀⡿⠃⠀⠀⠀⠀⠀⠀⠀⠀⠀⠀⠀⠀⠀⠀⠀⠀⢀⣿⣿⣿⣿⣿⡇⠀⠀⣸⣿⣿⣿⣿⡇⠀⠀⠀⠀⠀⠀⠀⠀⠀⠀⠀⠀⠀⠀⠀⠀⠀⠀</a:t>
            </a:r>
            <a:br/>
            <a:r>
              <a:t>⠀⠀⠀⠀⠀⠀⠀⠀⠀⠀⠀⠀⠀⠀⠀⠀⣠⣾⣿⣿⣿⣿⣿⣿⣿⣿⣿⣿⣿⣿⣿⣿⣿⣿⣿⣿⣿⠁⠀⠘⠁⠀⠀⠀⠀⠀⠀⠀⠀⠀⠀⠀⠀⠀⠀⠀⠀⣀⣾⣿⣿⣿⣿⣿⡇⠀⠀⣿⣿⣿⣿⣿⡇⠀⠀⠀⠀⠀⠀⠀⠀⠀⠀⠀⠀⠀⠀⠀⠀⠀⠀</a:t>
            </a:r>
            <a:br/>
            <a:r>
              <a:t>⠀⠀⠀⠀⠀⠀⠀⠀⠀⠀⠀⠀⠀⠀⠀⢀⣿⣿⣿⣿⣿⣿⣿⣿⣿⣿⣿⣏⢿⣿⣿⣿⣿⣿⣿⣿⣿⠀⠀⢀⠀⠀⠀⠀⠀⠀⠀⠀⠀⠀⠀⠀⠀⠀⠀⢰⣿⣿⣿⣿⣿⣿⣿⣿⣿⠀⣤⣿⣿⣿⣿⣿⠃⠀⠀⠀⠀⠀⠀⠀⠀⠀⠀⠀⠀⠀⠀⠀⠀⠀⠀</a:t>
            </a:r>
            <a:br/>
            <a:r>
              <a:t>⠀⠀⠀⠀⠀⠀⠀⠀⠀⠀⠀⠀⠀⠀⠀⢸⣿⣿⣿⣿⣿⣿⣿⣿⣿⣿⣿⣷⡜⣿⣿⣿⣿⣿⣿⣿⣿⣤⣴⣿⣷⠀⠀⠀⠀⠀⠀⠀⠀⠀⠀⠀⠀⠀⠀⣿⣿⣿⣿⣿⣿⣿⣿⣿⣿⣇⣿⣿⣿⣿⣿⣿⠀⠀⠀⠀⠀⠀⠀⠀⠀⠀⠀⠀⠀⠀⠀⠀⠀⠀⠀</a:t>
            </a:r>
            <a:br/>
            <a:r>
              <a:t>⠀⠀⠀⠀⠀⠀⠀⠀⠀⠀⠀⠀⠀⠀⢀⣿⣿⣿⣿⣿⣿⣿⣿⣿⣿⣿⣿⣿⣷⣿⣿⣿⣿⣿⣿⣿⣿⣿⣿⣿⣿⠀⠀⠀⠀⠀⠀⠀⠀⠀⣠⣄⠀⠀⠀⣿⣿⣿⣿⣿⣿⣿⣿⣿⣿⣿⣿⣿⣿⣿⣿⣿⡇⠀⠀⠀⠀⠀⠀⠀⠀⠀⠀⠀⠀⠀⠀⠀⠀⠀⠀</a:t>
            </a:r>
            <a:br/>
            <a:r>
              <a:t>⠀⠀⠀⠀⠀⠀⠀⠀⠀⠀⠀⠀⠀⢠⣿⣿⣿⣿⣿⣿⣿⣿⣿⣿⣿⣿⣿⣿⣿⣿⣿⣿⣿⣿⣿⣿⣿⣿⣿⣿⡏⠀⠀⠀⠀⠀⠀⠀⢠⣾⣿⣿⣧⣀⣀⣿⣿⣿⣿⣿⣿⣿⣿⣿⣿⣿⣿⣿⣿⣿⣿⣿⡇⠀⠀⠀⣀⠀⠀⠀⠀⠀⠀⠀⠀⠀⠀⠀⠀⠀⠀</a:t>
            </a:r>
            <a:br/>
            <a:r>
              <a:t>⠀⠀⠀⠀⠀⠀⠀⠀⠀⠀⠀⠀⠀⢀⣿⣿⣿⣿⣿⣿⣿⣿⣿⣿⣿⣿⣿⣿⣿⣿⣿⣿⣿⣿⣿⣿⣿⣿⣿⣿⣇⠀⠀⠀⠀⠀⠀⠀⣸⣿⣿⣿⣿⣿⣿⣿⣿⣿⣿⣿⣿⣿⣿⣿⣿⣿⣿⣿⣿⣿⣿⣿⣷⡀⣰⣶⡟⠀⠀⠀⠀⠀⠀⠀⠀⠀⠀⠀⠀⠀⠀</a:t>
            </a:r>
            <a:br/>
            <a:r>
              <a:t>⠀⠀⠀⠀⠀⠀⠀⠀⠀⠀⠀⠀⠀⠈⣿⣿⣿⣿⣿⣿⣿⣿⣿⣿⣿⣿⣿⣿⣿⣿⣿⣿⣿⣿⣿⣿⣿⣿⣿⣿⣿⣿⣶⣶⣶⣶⣶⣾⣿⣿⣿⣿⣿⣿⣿⣿⣿⣿⣿⣿⣿⣿⣿⣿⣿⣿⣿⣿⣿⣿⣿⣿⣿⣿⣿⣿⠃⠀⠀⠀⠀⠀⠀⠀⠀⠀⠀⠀⠀⠀⠀</a:t>
            </a:r>
            <a:br/>
            <a:r>
              <a:t>⠀⠀⠀⠀⠀⠀⠀⠀⠀⠀⠀⠀⠀⠀⢿⣿⣿⣿⣿⣿⣿⣿⣿⣿⣿⣿⣿⣿⣿⣿⣿⣿⣿⣿⣿⣿⣿⣿⣿⣿⣿⣿⣿⣿⣿⣿⣿⣿⣿⣿⣿⣿⣿⣿⣿⣿⣿⣿⣿⣿⣿⣿⣿⣿⣿⣿⣿⣿⣿⣿⣿⣿⣿⣿⣿⠃⠀⢠⣆⠀⠀⠀⠀⠀⠀⠀⠀⠀⠀⠀⠀</a:t>
            </a:r>
            <a:br/>
            <a:r>
              <a:t>⠀⠀⠀⠀⠀⠀⠀⠀⠀⠀⠀⠀⠀⠀⠈⣿⣿⣿⣿⣿⣿⣿⣿⣿⣿⣿⣿⣿⣿⣿⣿⣿⣿⣿⣿⣿⣿⣿⣿⣿⣿⣿⣿⣿⣿⣿⣿⣿⣿⣿⣿⣿⣿⣿⣿⣿⣿⣿⣿⣿⣿⣿⣿⣿⣿⣿⣿⣿⣿⣿⣿⣿⣿⡿⠁⠀⠀⠘⠋⠀⠀⠀⠀⠀⠀⠀⠀⠀⠀⠀⠀</a:t>
            </a:r>
            <a:br/>
            <a:r>
              <a:t>⠀⠀⠀⠀⠀⠀⠀⠀⠀⠀⠀⠀⠀⠀⠀⢹⣿⣿⣿⣿⣿⣿⣿⣿⣿⣿⣿⣿⣿⣿⣿⣿⣿⣿⣿⣿⣿⣿⣿⣿⣿⣿⣿⣿⣿⣿⣿⣿⣿⣿⣿⣿⣿⣿⣿⣿⣿⣿⣿⣿⣿⣿⣿⣿⣿⣿⣿⣿⣿⣿⣿⣿⣿⠇⠀⠀⠀⠀⠀⠀⠀⠀⠀⠀⠀⠀⠀⠀⠀⠀⠀</a:t>
            </a:r>
            <a:br/>
            <a:r>
              <a:t>⠀⠀⠀⠀⠀⠀⠀⠀⠀⠀⠀⠀⠉⢲⡄⠀⣿⣿⣿⣿⣿⣿⣿⣿⣿⣿⣿⣿⣿⣿⣿⣿⣿⣿⣿⣿⣿⣿⣿⣿⣿⣿⣿⣿⣿⣿⣿⣿⣿⣿⣿⣿⣿⣿⣿⣿⣿⣿⣿⣿⣿⣿⣿⣿⣿⣿⣿⣿⣿⣿⣿⣿⡿⠀⠀⠀⠀⠀⠀⠀⠀⠀⠀⠀⠀⠀⠀⠀⠀⠀⠀</a:t>
            </a:r>
            <a:br/>
            <a:r>
              <a:t>⠀⠀⠀⠀⠀⠀⠀⠀⠀⠀⠀⠀⠀⠐⠇⠀⣸⣿⣿⣿⣿⣿⣿⣿⣿⣿⣿⣿⣿⣿⣿⣿⣿⣿⣿⣿⣿⣿⣿⣿⣿⣿⣿⣿⣿⣿⣿⣿⣿⣿⣿⣿⣿⣿⣿⣿⣿⣿⣿⣿⣿⣿⣿⣿⣿⣿⣿⣿⣿⣿⣿⡟⠁⠀⠀⠀⠀⠀⠀⠀⠀⠀⠀⠀⠀⠀⠀⠀⠀⠀⠀</a:t>
            </a:r>
            <a:br/>
            <a:r>
              <a:t>⠀⠀⠀⠀⠀⠀⠀⠀⠀⠀⠀⠀⠀⠀⠀⠀⢿⣿⣿⣿⣿⣿⣿⣿⣿⣿⣿⣿⣿⣿⣿⣿⣿⣿⣿⣿⣿⣿⣿⣿⣿⣿⣿⣿⣿⣿⣿⣿⣿⣿⣿⣿⣿⣿⣿⠿⣿⣿⣿⣿⣿⣿⣿⣿⣿⣿⣿⣿⣿⣿⠟⠁⠀⠀⠀⠀⠀⠀⠀⠀⠀⠀⠀⠀⠀⠀⠀⠀⠀⠀⠀</a:t>
            </a:r>
            <a:br/>
            <a:r>
              <a:t>⠀⠀⠀⠀⠀⠀⠀⠀⠀⠀⠀⠀⠀⠀⠀⠀⢸⣿⣿⣿⣿⣿⣿⣿⣿⣿⣿⣿⣿⣿⣿⣿⣿⠛⢹⣿⣿⣿⣿⣿⣿⣿⣿⣿⣿⣿⣿⣿⣿⣿⣿⣿⣿⣿⣿⡀⠈⢻⣿⣿⣿⣿⣿⣿⣿⣿⣿⣿⣿⣶⣶⣶⣦⠀⠀⠀⠀⠀⠀⠀⠀⠀⠀⠀⠀⠀⠀⠀⠀⠀⠀</a:t>
            </a:r>
            <a:br/>
            <a:r>
              <a:t>⠀⠀⠀⠀⠀⠀⠀⠀⠀⠀⠀⠀⠀⠀⠀⠀⠀⠉⠻⣿⣿⣿⣿⣿⣿⣿⣿⣿⣿⣿⣿⣿⡿⠀⢸⣿⣿⣿⣿⣿⣿⣿⣿⣿⣿⣿⣿⣿⣿⣿⣿⣿⣿⣿⣿⡇⠀⠀⠉⣿⡿⣿⣿⣿⣿⣿⣿⣿⣿⣿⡿⠟⠋⠀⠀⠀⠀⠀⠀⠀⠀⠀⠀⠀⠀⠀⠀⠀⠀⠀⠀</a:t>
            </a:r>
            <a:br/>
            <a:r>
              <a:t>⠀⠀⠀⠀⠀⠀⠀⠀⠀⠀⠀⠀⠀⠀⠀⠀⠀⠀⠀⢻⣿⣿⣿⣿⣿⣿⣿⣷⣿⣿⠉⠉⠀⠀⣸⣿⣿⣿⣿⣿⣿⣿⣿⣿⣿⣿⣿⣿⣿⣿⣿⣿⣿⣿⣿⡇⠀⠀⠀⣿⣿⣿⣿⣿⣿⣿⣿⣿⣿⡿⠁⠀⠀⠀⠀⠀⠀⠀⠀⠀⠀⠀⠀⠀⠀⠀⠀⠀⠀⠀⠀</a:t>
            </a:r>
            <a:br/>
            <a:r>
              <a:t>⠀⠀⠀⠀⠀⠀⠀⠀⠀⠀⠀⠀⠀⠀⠀⠀⠀⠀⠀⠈⠻⢿⣿⣿⣿⣿⣿⣿⣿⣷⡀⠀⠀⠀⣿⣿⣿⣿⣿⣿⣿⣿⣿⣿⣿⣿⣿⣿⣿⣿⣿⣿⣿⣿⣿⣿⠀⠀⣼⣿⣿⣿⣿⣿⣿⣿⣿⡿⠟⠁⠀⠀⠀⠀⠀⠀⠀⠀⠀⠀⠀⠀⠀⠀⠀⠀⠀⠀⠀⠀⠀</a:t>
            </a:r>
            <a:br/>
            <a:r>
              <a:t>⠀⠀⠀⠀⠀⠀⠀⠀⠀⠀⠀⠀⠀⠀⠀⠀⠀⠀⠀⠀⠀⠀⢈⣿⣿⣿⣿⣿⣿⣿⣿⡄⠀⠀⣿⣿⣿⣿⣿⣿⣿⣿⣿⣿⣿⣿⣿⣿⣿⣿⣿⣿⣿⣿⣿⣿⠀⢰⣿⣿⣿⣿⣿⣿⣿⣿⡅⠀⠀⠀⠀⠀⠀⠀⠀⠀⠀⠀⠀⠀⠀⠀⠀⠀⠀⠀⠀⠀⠀⠀⠀</a:t>
            </a:r>
            <a:br/>
            <a:r>
              <a:t>⠀⠀⠀⠀⠀⠀⠀⠀⠀⠀⠀⠀⠀⠀⠀⠀⠀⠀⠀⠀⠀⠀⣼⣿⣿⣿⣿⣿⣿⣿⣿⡇⠀⢀⣿⣿⣿⣿⣿⣿⣿⣿⣿⣿⣿⣿⣿⣿⣿⣿⣿⣿⣿⣿⣿⣿⠀⢸⣿⣿⣿⣿⣿⣿⣿⣿⣿⠀⠀⠀⠀⠀⠀⠀⠀⠀⠀⠀⠀⠀⠀⠀⠀⠀⠀⠀⠀⠀⠀⠀⠀</a:t>
            </a:r>
            <a:br/>
            <a:r>
              <a:t>⠀⠀⠀⠀⠀⠀⠀⠀⠀⠀⠀⠀⠀⠀⠀⠀⠀⠀⠀⠀⠀⠀⢻⣿⣿⣿⣿⣿⣿⣿⣿⣧⣀⣼⣿⣿⣿⣿⣿⣿⣿⣿⣿⣿⣿⣿⣿⣿⣿⣿⣿⣿⣿⣿⣿⣿⡀⣸⣿⣿⣿⣿⣿⣿⣿⣿⡏⠀⠀⠀⠀⠀⠀⠀⠀⠀⠀⠀⠀⠀⠀⠀⠀⠀⠀⠀⠀⠀⠀⠀⠀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⠀⠀⠀⠀⠀⠀⠀⠀⠀⠀⠀⠀⠀⠀⠀⠀⠀⠀⠀⠀⠀⠀⠀⢻⣿⣿⣿⣿⣿⣿⣿⣿⣿⣿⣿⣿⣿⣿⣿⣿⣿⣿⣿⣿⣿⣿⣿⣿⣿⣿⣿⣿⣿⣿⣿⣿⣿⣿⣿⣿⣿⣿⣿⣿⣿⡟⠀⠀⠀⠀⠀⠀⠀⠀⠀⠀⠀⠀⠀⠀⠀⠀⠀⠀⠀⠀⠀⠀⠀⠀⠀</a:t>
            </a:r>
            <a:br/>
            <a:r>
              <a:t>⠀⠀⠀⠀⠀⠀⠀⠀⠀⠀⠀⠀⠀⠀⠀⠀⠀⠀⠀⠀⠀⠀⠀⠀⢻⣿⣿⣿⣿⣿⣿⣿⣿⣿⣿⣿⣿⣿⣿⣿⣿⣿⣿⣿⣿⣿⣿⣿⣿⣿⣿⣿⣿⣿⣿⣿⣿⣿⣿⣿⣿⣿⣿⣿⣿⠁⠀⠀⠀⠀⠀⠀⠀⠀⠀⠀⠀⠀⠀⠀⠀⠀⠀⠀⠀⠀⠀⠀⠀⠀⠀</a:t>
            </a:r>
            <a:br/>
            <a:r>
              <a:t>⠀⠀⠀⠀⠀⠀⠀⠀⠀⠀⠀⠀⠀⠀⠀⠀⠀⠀⠀⠀⠀⠀⠀⠀⠈⣿⣿⣿⣿⣿⣿⣿⣿⣿⣿⣿⣿⣿⣿⣿⣿⣿⣿⣿⣿⣿⣿⣿⣿⣿⣿⣿⣿⣿⣿⣿⣿⣿⣿⣿⣿⣿⣿⣿⡇⠀⠀⠀⠀⠀⠀⠀⠀⠀⠀⠀⠀⠀⠀⠀⠀⠀⠀⠀⠀⠀⠀⠀⠀⠀⠀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⠀⠀⠀⠀⠀⠀⠀⠀⠀⠀⠀⠀⠀⠀⠀⠀⠀⠀⠀⠀⠀⠀⠀⠀⠀⠈⣿⣿⣿⣿⣿⣿⣿⣿⣿⣿⣿⣿⣿⣿⣿⣿⣿⣿⣿⣿⣿⣿⣿⣿⣿⣿⣿⣿⣿⣿⣿⣿⣿⣿⣿⣿⣿⡟⠀⠀⠀⠀⠀⠀⠀⠀⠀⠀⠀⠀⠀⠀⠀⠀⠀⠀⠀⠀⠀⠀⠀⠀⠀⠀⠀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⠀⠀⠀⠀⠀⠀⠀⠀⠀⠀⠀⠀⠀⠀⠀⠀⠀⠀⠀⠀⠀⠀⠀⠀⠀⠀⠈⠿⣿⣿⣿⣿⣿⣿⣿⣿⣿⣿⣿⣿⣿⣿⣿⣿⣿⣿⣿⣿⣿⣿⣿⣿⣿⣿⣿⣿⣿⣿⣿⣿⣿⣿⣿⠇⠀⠀⠀⠀⠀⠀⠀⠀⠀⠀⠀⠀⠀⠀⠀⠀⠀⠀⠀⠀⠀⠀⠀⠀⠀⠀⠀</a:t>
            </a:r>
            <a:br/>
            <a:r>
              <a:t>⠀⠀⠀⠀⠀⠀⠀⠀⠀⠀⠀⠀⠀⠀⠀⠀⠀⠀⠀⠀⠀⠀⠀⠀⠀⠀⠀⠀⠀⠈⠉⠀⣿⣿⣿⣿⣿⣿⣿⣿⣿⣿⣿⣿⣿⣿⣿⣿⣿⣿⣿⣿⣿⣿⣿⣿⣿⡿⣿⣿⠿⠟⠁⠀⠀⠀⠀⠀⠀⠀⠀⠀⠀⠀⠀⠀⠀⠀⠀⠀⠀⠀⠀⠀⠀⠀⠀⠀⠀⠀⠀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⠀⠀⠀⠀⠀⠀⠀⠀⠀⠀⠀⠀⠀⠀⠀⠀⠀⠀⠀⠀⠀⠀⠀⠀⠀⠀⠀⠀⠀⠀⠀⠀⣿⣿⣿⣿⣿⣿⣿⣿⣿⣿⣿⣿⣿⣿⣿⣿⣿⣿⣿⣿⣿⣿⣿⣿⢹⡇⠀⠀⠀⠀⠀⠀⠀⠀⠀⠀⠀⠀⠀⠀⠀⠀⠀⠀⠀⠀⠀⠀⠀⠀⠀⠀⠀⠀⠀⠀⠀⠀⠀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⠀⠀⠀⠀⠀⠀⠀⠀⠀⠀⠀⠀⠀⠀⠀⠀⢀⣼⣿⣿⣿⣿⣿⣿⣿⣿⣿⣿⣿⣿⣿⣿⣿⣿⣿⣿⣿⡇⠀⠀⠀⠀⠀⠀⠀⠀⠀⠀⠀⠀⠀⠀⠀⠀⠀⠀⠀⠀⠀⠀⣼⣿⣿⣿⣆⠀⠀⠀⠀⣿⣿⣿⣿⣿⠀⠀⠀⠀⠀⠀⠀⠀⠀⠀⠀⠀⠀⠀⠀⠀⠀</a:t>
            </a:r>
            <a:br/>
            <a:r>
              <a:t>⠀⠀⠀⠀⠀⠀⠀⠀⠀⠀⠀⠀⠀⠀⠀⢠⣼⣿⣿⣿⣿⣿⣿⣿⣿⣿⣿⣿⣿⣿⣿⣿⣿⣿⣿⣿⣿⠁⠀⠀⠀⠀⠀⠀⠀⠀⠀⠀⠀⠀⠀⠀⠀⠀⠀⠀⠀⠀⠀⣰⣿⣿⣿⣿⣿⡇⠀⠀⠀⣿⣿⣿⣿⣿⠀⠀⠀⠀⠀⠀⠀⠀⠀⠀⠀⠀⠀⠀⠀⠀⠀</a:t>
            </a:r>
            <a:br/>
            <a:r>
              <a:t>⠀⠀⠀⠀⠀⠀⠀⠀⠀⠀⠀⠀⠀⠀⢰⣿⣿⣿⣿⣿⣿⣿⣿⣿⣟⣿⣿⣿⣿⣿⣿⣿⣿⣿⣿⣿⡇⠀⠀⠀⠀⠀⠀⠀⠀⠀⠀⠀⠀⠀⠀⠀⠀⠀⠀⠀⠀⠀⣴⣿⣿⣿⣿⣿⣿⣧⠀⠀⢰⣿⣿⣿⣿⡏⠀⠀⠀⠀⠀⠀⠀⠀⠀⠀⠀⠀⠀⠀⠀⠀⠀</a:t>
            </a:r>
            <a:br/>
            <a:r>
              <a:t>⠀⠀⠀⠀⠀⠀⠀⠀⠀⠀⠀⠀⠀⠀⢸⣿⣿⣿⣿⣿⣿⣿⣿⣿⣿⣿⣇⢹⣿⣿⣿⣿⣿⣿⣿⣿⡇⠀⠀⠀⠀⠀⠀⠀⠀⠀⠀⠀⠀⠀⠀⠀⠀⠀⠀⠀⣠⣼⣿⣿⣿⣿⣿⣿⣿⣿⣦⠀⠸⣿⣿⣿⣿⡇⠀⠀⠀⠀⠀⠀⠀⠀⠀⠀⠀⠀⠀⠀⠀⠀⠀</a:t>
            </a:r>
            <a:br/>
            <a:r>
              <a:t>⠀⠀⠀⠀⠀⠀⠀⠀⠀⠀⠀⠀⠀⠀⣸⣿⣿⣿⣿⣿⣿⣿⣿⣿⣿⣿⣿⣿⣿⣿⣿⣿⣿⣿⣿⣿⣿⣀⠀⣤⡆⠀⠀⠀⠀⠀⠀⠀⠀⠀⠀⠀⠀⠀⠀⢠⣿⣿⣿⣿⣿⣿⣿⣿⣿⣿⣿⣇⢀⣿⣿⣿⣿⡇⠀⠀⠀⠀⠀⠀⠀⠀⠀⠀⠀⠀⠀⠀⠀⠀⠀</a:t>
            </a:r>
            <a:br/>
            <a:r>
              <a:t>⠀⠀⠀⠀⠀⠀⠀⠀⠀⠀⠀⠀⠀⢠⣿⣿⣿⣿⣿⣿⣿⣿⣿⣿⣿⣿⣿⣏⣹⣿⣿⣿⣿⣿⣿⣿⣿⣿⣿⣿⣧⠀⠀⠀⠀⠀⠀⠀⠀⠀⠀⠀⠀⠀⠀⢸⣿⣿⣿⣿⣿⣿⣿⣿⣿⣿⣿⣿⣿⣿⣿⣿⣿⡇⠀⠀⠀⠀⠀⠀⠀⠀⠀⠀⠀⠀⠀⠀⠀⠀⠀</a:t>
            </a:r>
            <a:br/>
            <a:r>
              <a:t>⠀⠀⠀⠀⠀⠀⠀⠀⠀⠀⠀⠀⢠⣿⣿⣿⣿⣿⣿⣿⣿⣿⣿⣿⣿⣿⣿⣿⣿⣿⣿⣿⣿⣿⣿⣿⣿⣿⣿⣿⣿⠀⠀⠀⠀⠀⠀⠀⠀⠀⣠⣷⣆⠀⠀⠸⣿⣿⣿⣿⣿⣿⣿⣿⣿⣿⣿⣿⣿⣿⣿⣿⣿⣿⠀⠀⠀⠀⠀⠀⠀⠀⠀⠀⠀⠀⠀⠀⠀⠀⠀</a:t>
            </a:r>
            <a:br/>
            <a:r>
              <a:t>⠀⠀⠀⠀⠀⠀⠀⠀⠀⠀⠀⠀⢸⣿⣿⣿⣿⣿⣿⣿⣿⣿⣿⣿⣿⣿⣿⣿⣿⣿⣿⣿⣿⣿⣿⣿⣿⣿⣿⣿⡷⠀⠀⠀⠀⠀⠀⠀⢰⣾⣿⣿⣿⡀⠀⠀⣿⣿⣿⣿⣿⣿⣿⣿⣿⣿⣿⣿⣿⣿⣿⣿⣿⣿⡆⠀⠀⣰⡆⠀⠀⠀⠀⠀⠀⠀⠀⠀⠀⠀⠀</a:t>
            </a:r>
            <a:br/>
            <a:r>
              <a:t>⠀⠀⠀⠀⠀⠀⠀⠀⠀⠀⠀⠀⢸⣿⣿⣿⣿⣿⣿⣿⣿⣿⣿⣿⣿⣿⣿⣿⣿⣿⣿⣿⣿⣿⣿⣿⣿⣿⣿⣿⣇⠀⠀⠀⠀⠀⠀⠀⠈⣿⣿⣿⣿⣧⣤⣴⣿⣿⣿⣿⣿⣿⣿⣿⣿⣿⣿⣿⣿⣿⣿⣿⣿⣿⣷⣦⣶⣿⠁⠀⠀⠀⠀⠀⠀⠀⠀⠀⠀⠀⠀</a:t>
            </a:r>
            <a:br/>
            <a:r>
              <a:t>⠀⠀⠀⠀⠀⠀⠀⠀⠀⠀⠀⠀⢸⣿⣿⣿⣿⣿⣿⣿⣿⣿⣿⣿⣿⣿⣿⣿⣿⣿⣿⣿⣿⣿⣿⣿⣿⣿⣿⣿⣿⣄⠀⢀⣀⡀⠀⢀⣠⣿⣿⣿⣿⣿⣿⣿⣿⣿⣿⣿⣿⣿⣿⣿⣿⣿⣿⣿⣿⣿⣿⣿⣿⣿⣿⣿⣿⠁⠀⠀⠀⠀⠀⠀⠀⠀⠀⠀⠀⠀⠀</a:t>
            </a:r>
            <a:br/>
            <a:r>
              <a:t>⠀⠀⠀⠀⠀⠀⠀⠀⠀⠀⠀⠀⠀⢿⣿⣿⣿⣿⣿⣿⣿⣿⣿⣿⣿⣿⣿⣿⣿⣿⣿⣿⣿⣿⣿⣿⣿⣿⣿⣿⣿⣿⣿⣿⣿⣿⣿⣿⣿⣿⣿⣿⣿⣿⣿⣿⣿⣿⣿⣿⣿⣿⣿⣿⣿⣿⣿⣿⣿⣿⣿⣿⣿⣿⣿⡿⠁⠀⠀⢰⣧⠀⠀⠀⠀⠀⠀⠀⠀⠀⠀</a:t>
            </a:r>
            <a:br/>
            <a:r>
              <a:t>⠀⠀⠀⠀⠀⠀⠀⠀⠀⠀⠀⠀⠀⠘⣿⣿⣿⣿⣿⣿⣿⣿⣿⣿⣿⣿⣿⣿⣿⣿⣿⣿⣿⣿⣿⣿⣿⣿⣿⣿⣿⣿⣿⣿⣿⣿⣿⣿⣿⣿⣿⣿⣿⣿⣿⣿⣿⣿⣿⣿⣿⣿⣿⣿⣿⣿⣿⣿⣿⣿⣿⣿⣿⣿⣿⡇⠀⠀⠀⠈⠁⠀⠀⠀⠀⠀⠀⠀⠀⠀⠀</a:t>
            </a:r>
            <a:br/>
            <a:r>
              <a:t>⠀⠀⠀⠀⠀⠀⠀⠀⠀⠀⠀⡀⠀⠀⢻⣿⣿⣿⣿⣿⣿⣿⣿⣿⣿⣿⣿⣿⣿⣿⣿⣿⣿⣿⣿⣿⣿⣿⣿⣿⣿⣿⣿⣿⣿⣿⣿⣿⣿⣿⣿⣿⣿⣿⣿⣿⣿⣿⣿⣿⣿⣿⣿⣿⣿⣿⣿⣿⣿⣿⣿⣿⣿⣿⣿⠀⠀⠀⠀⠀⠀⠀⠀⠀⠀⠀⠀⠀⠀⠀⠀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⠀⠀⠀⠀⠀⠀⠀⠀⠀⠀⠀⠙⠆⠀⠀⣿⣿⣿⣿⣿⣿⣿⣿⣿⣿⣿⣿⣿⣿⣿⣿⣿⣿⣿⣿⣿⣿⣿⣿⣿⣿⣿⣿⣿⣿⣿⣿⣿⣿⣿⣿⣿⣿⣿⣿⣿⣿⣿⣿⣿⣿⣿⣿⣿⣿⣿⣿⣿⣿⣿⣿⣿⣿⣿⡏⠀⠀⠀⠀⠀⠀⠀⠀⠀⠀⠀⠀⠀⠀⠀⠀</a:t>
            </a:r>
            <a:br/>
            <a:r>
              <a:t>⠀⠀⠀⠀⠀⠀⠀⠀⠀⠀⠀⠀⠀⠀⠀⣸⣿⣿⣿⣿⣿⣿⣿⣿⣿⣿⣿⣿⣿⣿⣿⣿⣿⣿⣿⣿⣿⣿⣿⣿⣿⣿⣿⣿⣿⣿⣿⣿⣿⣿⣿⣿⣿⣿⣿⣿⣿⣿⣿⣿⣿⣿⣿⣿⣿⣿⣿⣿⣿⣿⣿⣟⠉⠉⠁⠀⠀⠀⠀⠀⠀⠀⠀⠀⠀⠀⠀⠀⠀⠀⠀</a:t>
            </a:r>
            <a:br/>
            <a:r>
              <a:t>⠀⠀⠀⠀⠀⠀⠀⠀⠀⠀⠀⠀⠀⠀⠀⣿⣿⣿⣿⣿⣿⣿⣿⣿⣿⣿⣿⣿⣿⣿⣿⣿⣿⣿⣿⣿⣿⣿⣿⣿⣿⣿⣿⣿⣿⣿⣿⣿⣿⣿⣿⣿⣿⣿⣿⣿⣿⣿⣿⣿⣿⣿⣿⣿⣿⣿⣿⣿⣿⣿⣿⣿⠇⠀⠀⠀⠀⠀⠀⠀⠀⠀⠀⠀⠀⠀⠀⠀⠀⠀⠀</a:t>
            </a:r>
            <a:br/>
            <a:r>
              <a:t>⠀⠀⠀⠀⠀⠀⠀⠀⠀⠀⠀⠀⠀⠀⠀⢹⣿⣿⣿⣿⣿⣿⣿⣿⣿⣿⣿⣿⣿⣿⣿⣿⠟⠛⣿⣿⣿⣿⣿⣿⣿⣿⣿⣿⣿⣿⣿⣿⣿⣿⣿⣿⣿⣿⣿⡏⠛⢿⣿⣿⣿⣿⣿⣿⣿⣿⣿⣿⣿⣿⣿⣉⡀⠀⠀⠀⠀⠀⠀⠀⠀⠀⠀⠀⠀⠀⠀⠀⠀⠀⠀</a:t>
            </a:r>
            <a:br/>
            <a:r>
              <a:t>⠀⠀⠀⠀⠀⠀⠀⠀⠀⠀⠀⠀⠀⠀⠀⠸⢿⣿⣿⣿⣿⣿⣿⣿⣿⣿⣿⣿⣿⣿⣿⣿⡆⠀⢸⣿⣿⣿⣿⣿⣿⣿⣿⣿⣿⣿⣿⣿⣿⣿⣿⣿⣿⣿⣿⡇⠀⠀⢻⣿⣿⣿⣿⣿⣿⣿⣿⣿⣿⣿⣿⣿⣿⣷⠀⠀⠀⠀⠀⠀⠀⠀⠀⠀⠀⠀⠀⠀⠀⠀⠀</a:t>
            </a:r>
            <a:br/>
            <a:r>
              <a:t>⠀⠀⠀⠀⠀⠀⠀⠀⠀⠀⠀⠀⠀⠀⠀⠀⠀⠈⣿⣿⣿⣿⣿⣿⣿⣿⣿⣿⣿⡿⡿⢿⠃⠀⣼⣿⣿⣿⣿⣿⣿⣿⣿⣿⣿⣿⣿⣿⣿⣿⣿⣿⣿⣿⣿⡇⠀⠀⠈⢿⣿⣿⣿⣿⣿⣿⣿⣿⣿⣿⣿⠟⠉⠀⠀⠀⠀⠀⠀⠀⠀⠀⠀⠀⠀⠀⠀⠀⠀⠀⠀</a:t>
            </a:r>
            <a:br/>
            <a:r>
              <a:t>⠀⠀⠀⠀⠀⠀⠀⠀⠀⠀⠀⠀⠀⠀⠀⠀⠀⠀⠸⣿⣿⣿⣿⣿⣿⣿⣿⣿⣿⡁⠀⠀⠀⠀⣿⣿⣿⣿⣿⣿⣿⣿⣿⣿⣿⣿⣿⣿⣿⣿⣿⣿⣿⣿⣿⣿⠀⠀⢀⣼⣿⣿⣿⣿⣿⣿⣿⣿⣿⣿⠏⠀⠀⠀⠀⠀⠀⠀⠀⠀⠀⠀⠀⠀⠀⠀⠀⠀⠀⠀⠀</a:t>
            </a:r>
            <a:br/>
            <a:r>
              <a:t>⠀⠀⠀⠀⠀⠀⠀⠀⠀⠀⠀⠀⠀⠀⠀⠀⠀⠀⠀⠈⠛⠿⣿⣿⣿⣿⣿⣿⣿⣷⡀⠀⠀⠀⣿⣿⣿⣿⣿⣿⣿⣿⣿⣿⣿⣿⣿⣿⣿⣿⣿⣿⣿⣿⣿⣿⠀⠀⣼⣿⣿⣿⣿⣿⣿⣿⣿⠿⠛⠁⠀⠀⠀⠀⠀⠀⠀⠀⠀⠀⠀⠀⠀⠀⠀⠀⠀⠀⠀⠀⠀</a:t>
            </a:r>
            <a:br/>
            <a:r>
              <a:t>⠀⠀⠀⠀⠀⠀⠀⠀⠀⠀⠀⠀⠀⠀⠀⠀⠀⠀⠀⠀⠀⢀⣾⣿⣿⣿⣿⣿⣿⣿⣿⠀⠀⢸⣿⣿⣿⣿⣿⣿⣿⣿⣿⣿⣿⣿⣿⣿⣿⣿⣿⣿⣿⣿⣿⣿⠀⢠⣿⣿⣿⣿⣿⣿⣿⣿⣷⡀⠀⠀⠀⠀⠀⠀⠀⠀⠀⠀⠀⠀⠀⠀⠀⠀⠀⠀⠀⠀⠀⠀⠀</a:t>
            </a:r>
            <a:br/>
            <a:r>
              <a:t>⠀⠀⠀⠀⠀⠀⠀⠀⠀⠀⠀⠀⠀⠀⠀⠀⠀⠀⠀⠀⠀⢸⣿⣿⣿⣿⣿⣿⣿⣿⣿⡆⠀⢸⣿⣿⣿⣿⣿⣿⣿⣿⣿⣿⣿⣿⣿⣿⣿⣿⣿⣿⣿⣿⣿⣿⡄⢸⣿⣿⣿⣿⣿⣿⣿⣿⣿⡇⠀⠀⠀⠀⠀⠀⠀⠀⠀⠀⠀⠀⠀⠀⠀⠀⠀⠀⠀⠀⠀⠀⠀</a:t>
            </a:r>
            <a:br/>
            <a:r>
              <a:t>⠀⠀⠀⠀⠀⠀⠀⠀⠀⠀⠀⠀⠀⠀⠀⠀⠀⠀⠀⠀⠀⠘⣿⣿⣿⣿⣿⣿⣿⣿⣿⣇⣤⣾⣿⣿⣿⣿⣿⣿⣿⣿⣿⣿⣿⣿⣿⣿⣿⣿⣿⣿⣿⣿⣿⣿⡇⢸⣿⣿⣿⣿⣿⣿⣿⣿⡿⠁⠀⠀⠀⠀⠀⠀⠀⠀⠀⠀⠀⠀⠀⠀⠀⠀⠀⠀⠀⠀⠀⠀⠀</a:t>
            </a:r>
            <a:br/>
            <a:r>
              <a:t>⠀⠀⠀⠀⠀⠀⠀⠀⠀⠀⠀⠀⠀⠀⠀⠀⠀⠀⠀⠀⠀⠀⠘⣿⣿⣿⣿⣿⣿⣿⣿⣿⣿⣿⣿⣿⣿⣿⣿⣿⣿⣿⣿⣿⣿⣿⣿⣿⣿⣿⣿⣿⣿⣿⣿⣿⣿⣿⣿⣿⣿⣿⣿⣿⣿⣿⠁⠀⠀⠀⠀⠀⠀⠀⠀⠀⠀⠀⠀⠀⠀⠀⠀⠀⠀⠀⠀⠀⠀⠀⠀</a:t>
            </a:r>
            <a:br/>
            <a:r>
              <a:t>⠀⠀⠀⠀⠀⠀⠀⠀⠀⠀⠀⠀⠀⠀⠀⠀⠀⠀⠀⠀⠀⠀⠀⠘⣿⣿⣿⣿⣿⣿⣿⣿⣿⣿⣿⣿⣿⣿⣿⣿⣿⣿⣿⣿⣿⣿⣿⣿⣿⣿⣿⣿⣿⣿⣿⣿⣿⣿⣿⣿⣿⣿⣿⣿⣿⠇⠀⠀⠀⠀⠀⠀⠀⠀⠀⠀⠀⠀⠀⠀⠀⠀⠀⠀⠀⠀⠀⠀⠀⠀⠀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⠀⠀⠀⠀⠀⠀⠀⠀⠀⠀⠀⠀⠀⠀⠀⠀⠀⠀⠀⠀⠀⠀⠀⠀⢹⣿⣿⣿⣿⣿⣿⣿⣿⣿⣿⣿⣿⣿⣿⣿⣿⣿⣿⣿⣿⣿⣿⣿⣿⣿⣿⣿⣿⣿⣿⣿⣿⣿⣿⣿⣿⣿⣿⣿⣿⠀⠀⠀⠀⠀⠀⠀⠀⠀⠀⠀⠀⠀⠀⠀⠀⠀⠀⠀⠀⠀⠀⠀⠀⠀⠀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⠀⠀⠀⠀⠀⠀⠀⠀⠀⠀⠀⠀⠀⠀⠀⠀⠀⠀⠀⠀⠀⠀⠀⠀⠈⣿⣿⣿⣿⣿⣿⣿⣿⣿⣿⣿⣿⣿⣿⣿⣿⣿⣿⣿⣿⣿⣿⣿⣿⣿⣿⣿⣿⣿⣿⣿⣿⣿⣿⣿⣿⣿⣿⣿⡇⠀⠀⠀⠀⠀⠀⠀⠀⠀⠀⠀⠀⠀⠀⠀⠀⠀⠀⠀⠀⠀⠀⠀⠀⠀⠀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⠀⠀⠀⠀⠀⠀⠀⠀⠀⠀⠀⠀⠀⠀⠀⠀⠀⠀⠀⠀⠀⠀⠀⠀⠀⠀⠹⢿⣿⣿⣿⡿⣿⣿⣿⣿⣿⣿⣿⣿⣿⣿⣿⣿⣿⣿⣿⣿⣿⣿⣿⣿⣿⣿⣿⣿⣿⣿⣿⣿⣿⣿⣿⡟⠀⠀⠀⠀⠀⠀⠀⠀⠀⠀⠀⠀⠀⠀⠀⠀⠀⠀⠀⠀⠀⠀⠀⠀⠀⠀⠀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⠀⠀⠀⠀⠀⠀⠀⠀⠀⠀⠀⠀⠀⠀⠀⠀⠀⠀⠀⠀⠀⠀⠀⠀⠀⠀⠀⠀⠈⠉⠁⢀⣿⣿⣿⣿⣿⣿⣿⣿⣿⣿⣿⣿⣿⣿⣿⣿⣿⣿⣿⣿⣿⣿⣿⣿⣿⣿⣿⣿⣿⠿⠋⠀⠀⠀⠀⠀⠀⠀⠀⠀⠀⠀⠀⠀⠀⠀⠀⠀⠀⠀⠀⠀⠀⠀⠀⠀⠀⠀⠀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⠀⠀⠀⠀⠀⠀⠀⠀⠀⠀⠀⡀⣾⣿⣿⣿⣿⣿⣿⣿⣿⣿⣿⣿⡀⠀⠀⠻⢿⡿⠋⠁⠀⠀⠀⠀⠀⠀⠀⠀⠀⠀⠀⠀⠀⠀⠀⠀⠀⠀⠀⠀⠀⠀⠀⠀⠀⠀⠀⣰⣿⣿⣿⣿⣿⣿⣧⡀⠀⠀⠀⢰⣿⣿⣿⠀⠀⠀⠀⠀⠀⠀⠀⠀⠀⠀⠀⠀⠀⠀⠀</a:t>
            </a:r>
            <a:br/>
            <a:r>
              <a:t>⠀⠀⠀⠀⠀⠀⠀⠀⠀⠀⣴⣿⣿⣿⣿⣿⣿⣿⣿⣿⣿⣿⣿⣿⣷⣄⠀⠀⠀⠀⠀⠀⠀⠀⣀⣀⠀⠀⠀⠀⠀⠀⠀⠀⠀⠀⠀⠀⠀⠀⠀⠀⠀⠀⠀⠀⠀⠀⢰⣿⣿⣿⣿⣿⣿⣿⣿⣿⣧⠀⠀⢸⣿⣿⣿⡇⠀⠀⠀⠀⠀⠀⠀⠀⠀⠀⠀⠀⠀⠀⠀</a:t>
            </a:r>
            <a:br/>
            <a:r>
              <a:t>⠀⠀⠀⠀⠀⠀⠀⠀⠀⠀⣿⣿⣿⣿⣿⣿⣿⣿⣿⣿⣿⣿⣿⣿⣿⣿⣿⣦⠀⠀⠀⠀⠀⣰⣿⣿⣧⠀⠀⠀⠀⠀⠀⠀⠀⠀⠀⠀⠀⠀⠀⠀⠀⠀⠀⠀⠀⠀⣸⣿⣿⣿⣿⣿⣿⣿⣿⣿⣿⣿⣤⣾⣿⣿⣿⣷⠀⠀⠀⠀⠀⠀⠀⠀⠀⠀⠀⠀⠀⠀⠀</a:t>
            </a:r>
            <a:br/>
            <a:r>
              <a:t>⠀⠀⠀⠀⠀⠀⠀⠀⠀⢸⣿⡇⠀⣿⣿⣿⣿⣿⣿⣿⣿⣿⣿⣿⣿⣿⣿⣿⡄⣀⡀⠀⣰⣿⣿⣿⣿⣦⠀⠀⠀⠀⠀⠀⠀⠀⠀⠀⠀⠀⠀⠀⠀⠀⠀⠀⠀⢀⣿⣿⣿⣿⣿⣿⣿⣿⣿⣿⣿⣿⣿⣿⣿⣿⣿⣿⡄⠀⠀⠀⠀⠀⠀⠀⠀⠀⠀⠀⠀⠀⠀</a:t>
            </a:r>
            <a:br/>
            <a:r>
              <a:t>⠀⠀⠀⠀⠀⠀⠀⠀⠀⠘⣿⡇⠀⠹⠏⠁⠈⢿⣿⣿⣿⣿⣿⣿⣿⣿⣿⣿⣿⣿⣿⣿⣿⣿⣿⣿⣿⣿⡧⠀⠀⠀⠀⠀⠀⠀⠀⠀⠀⠀⠰⣶⣦⠀⠀⠀⠀⢸⣿⣿⣿⣿⣿⣿⣿⣿⣿⣿⣿⣿⣿⣿⣿⣿⣿⣿⡇⠀⠀⠀⠀⠀⠀⠀⠀⠀⠀⠀⠀⠀⠀</a:t>
            </a:r>
            <a:br/>
            <a:r>
              <a:t>⠀⠀⠀⠀⠀⠀⠀⠀⠀⠀⢸⣿⡀⠀⠀⠀⠀⠘⣿⣿⣿⣿⣿⣿⣿⣿⣿⣿⣿⣿⣿⣿⣿⣿⣿⣿⣿⣿⣿⣶⡆⠀⠀⠀⠀⠀⠀⠀⠀⠀⢨⣿⣿⣷⠀⠀⠀⢸⣿⣿⣿⣿⣿⣿⣿⣿⣿⣿⣿⣿⣿⣿⣿⣿⣿⣿⣿⡀⠀⠀⠀⠀⠀⠀⠀⠀⠀⠀⠀⠀⠀</a:t>
            </a:r>
            <a:br/>
            <a:r>
              <a:t>⠀⠀⠀⠀⠀⠀⠀⠀⠀⠀⢸⣿⡇⠀⠀⠀⠀⢀⣿⣿⣿⣿⣿⣿⣿⣿⣿⣿⣿⣿⣿⣿⣿⣿⣿⣿⣿⣿⣿⣿⡇⠀⠀⠀⠀⠀⠀⠀⠀⢢⣾⣿⣿⣿⠃⠀⠀⢸⣿⣿⣿⣿⣿⣿⣿⣿⣿⣿⣿⣿⣿⣿⣿⣿⣿⣿⣿⣷⠀⠀⠀⠀⠀⠀⠀⠀⠀⠀⠀⠀⠀</a:t>
            </a:r>
            <a:br/>
            <a:r>
              <a:t>⠀⠀⠀⠀⠀⠀⠀⠀⠀⠀⢸⣿⣿⣆⠀⣠⣼⣿⣿⣿⣿⣿⣿⣿⣿⣿⣿⣿⣿⣿⣿⣿⣿⣿⣿⣿⣿⣿⣿⣿⣿⠀⠀⠀⠀⠀⠀⠀⠀⠀⢿⣿⣿⣿⣄⠀⣠⣾⣿⣿⣿⣿⣿⣿⣿⣿⣿⣿⣿⣿⣿⣿⣿⣿⣿⣿⣿⣿⣧⠀⠀⠀⠀⠀⠀⠀⠀⠀⠀⠀⠀</a:t>
            </a:r>
            <a:br/>
            <a:r>
              <a:t>⠀⠀⠀⠀⠀⠀⠀⠀⠀⠀⠈⣿⣿⣿⣿⣿⣿⣿⣿⣿⣿⣿⣿⣿⣿⣿⣿⣿⣿⣿⣿⣿⣿⣿⣿⣿⣿⣿⣿⣿⣿⠀⠀⠀⠀⠀⠀⠀⠀⠀⢸⣿⣿⣿⣿⣿⣿⣿⣿⣿⣿⣿⣿⣿⣿⣿⣿⣿⣿⣿⣿⣿⣿⣿⣿⣿⣿⣿⣿⠀⠀⠀⠀⠀⠀⠀⠀⠀⠀⠀⠀</a:t>
            </a:r>
            <a:br/>
            <a:r>
              <a:t>⠀⠀⠀⠀⠀⠀⠀⠀⠀⠀⢠⣿⣿⣿⣿⣿⣿⣿⣿⣿⣿⣿⣿⣿⣿⣿⣿⣿⣿⣿⣿⣿⣿⣿⣿⣿⣿⣿⣿⣿⡏⠀⠀⠀⠀⠀⠀⠀⠀⠀⠀⣿⣿⣿⣿⣿⣿⣿⣿⣿⣿⣿⣿⣿⣿⣿⣿⣿⣿⣿⣿⣿⣿⣿⣿⣿⣿⣿⣿⡆⠀⠀⠀⠀⠀⠀⠀⠀⠀⠀⠀</a:t>
            </a:r>
            <a:br/>
            <a:r>
              <a:t>⠀⠀⠀⠀⠀⠀⠀⠀⠀⠀⢸⣿⣿⣿⣿⣿⣿⣿⣿⣿⣿⣿⣿⣿⣿⣿⣿⣿⣿⣿⣿⣿⣿⣿⣿⣿⣿⣿⣿⣿⠀⠀⠀⠀⠀⠀⠀⠀⠀⠀⣀⣼⣿⣿⣿⣿⣿⣿⣿⣿⣿⣿⣿⣿⣿⣿⣿⣿⣿⣿⣿⣿⣿⣿⣿⣿⣿⣿⣿⡇⠀⠀⠀⠀⠀⠀⠀⠀⠀⠀⠀</a:t>
            </a:r>
            <a:br/>
            <a:r>
              <a:t>⠀⠀⠀⠀⠀⠀⠀⠀⠀⠀⠀⣿⣿⣿⣿⣿⣿⣿⣿⣿⣿⣿⣿⣿⣿⣿⣿⣿⣿⣿⣿⣿⣿⣿⣿⣿⣿⣿⣿⣿⣿⣶⣤⣤⣤⣤⣄⣠⣴⣾⣿⣿⣿⣿⣿⣿⣿⣿⣿⣿⣿⣿⣿⣿⣿⣿⣿⣿⣿⣿⣿⣿⣿⣿⣿⣿⣿⣿⣿⡇⠀⠀⠀⠀⠀⠀⠀⠀⠀⠀⠀</a:t>
            </a:r>
            <a:br/>
            <a:r>
              <a:t>⠀⠀⠀⠀⠀⠀⠀⠀⠀⠀⠀⠸⣿⣿⣿⣿⣿⣿⣿⣿⣿⣿⣿⣿⣿⣿⣿⣿⣿⣿⣿⣿⣿⣿⣿⣿⣿⣿⣿⣿⣿⣿⣿⣿⣿⣿⣿⣿⣿⣿⣿⣿⣿⣿⣿⣿⣿⣿⣿⣿⣿⣿⣿⣿⣿⣿⣿⣿⣿⣿⣿⣿⣿⣿⣿⣿⣿⣿⣿⠃⠀⠀⠀⠀⠀⠀⠀⠀⠀⠀⠀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⠀⠀⠀⠀⠀⠀⠀⠀⠀⠀⠀⠀⢸⣿⣿⣿⣿⣿⣿⣿⣿⣿⣿⣿⣿⣿⣿⣿⣿⣿⣿⣿⣿⣿⣿⣿⣿⣿⣿⣿⣿⣿⣿⣿⣿⣿⣿⣿⣿⣿⣿⣿⣿⣿⣿⣿⣿⣿⣿⣿⣿⣿⣿⣿⣿⣿⣿⣿⣿⣿⣿⣿⣿⣿⣿⣿⣿⣿⠋⠀⠀⠀⠀⠀⠀⠀⠀⠀⠀⠀⠀</a:t>
            </a:r>
            <a:br/>
            <a:r>
              <a:t>⠀⠀⠀⠀⠀⠀⠀⠀⠀⠀⠀⠀⠘⣿⣿⣿⣿⣿⣿⣿⣿⣿⣿⣿⣿⣿⣿⣿⣿⣿⣿⣿⣿⣿⣿⣿⣿⣿⣿⣿⣿⣿⣿⣿⣿⣿⣿⣿⣿⣿⣿⣿⣿⣿⣿⣿⣿⣿⣿⣿⣿⣿⣿⣿⣿⣿⣿⣿⣿⣿⣿⣿⣿⣿⠀⠀⠈⠀⠀⠀⠀⠀⠀⠀⠀⠀⠀⠀⠀⠀⠀</a:t>
            </a:r>
            <a:br/>
            <a:r>
              <a:t>⠀⠀⠀⠀⠀⠀⠀⠀⠀⠀⠀⠀⠀⣿⣿⣿⣿⣿⣿⣿⣿⣿⣿⣿⣿⣿⣿⣿⣿⣿⣿⣿⣿⣿⣿⣿⣿⣿⣿⣿⣿⣿⣿⣿⣿⣿⣿⣿⣿⣿⣿⣿⣿⣿⣿⣿⣿⣿⣿⣿⣿⣿⣿⣿⣿⣿⣿⣿⣿⣿⣿⣿⣿⣿⣄⠀⠀⠀⠀⠀⠀⠀⠀⠀⠀⠀⠀⠀⠀⠀⠀</a:t>
            </a:r>
            <a:br/>
            <a:r>
              <a:t>⠀⠀⠀⠀⠀⠀⠀⠀⠀⠀⠀⠀⠀⣿⣿⣿⣿⣿⣿⣿⣿⣿⣿⣿⣿⣿⣿⣿⣿⣿⣿⣿⣿⣿⣿⣿⣿⣿⣿⣿⣿⣿⣿⣿⣿⣿⣿⣿⣿⣿⣿⣿⣿⣿⣿⣿⣿⣿⣿⣿⣿⣿⣿⣿⣿⣿⣿⣿⣿⣿⣿⣿⣿⣿⡟⠁⠀⠀⠀⠀⠀⠀⠀⠀⠀⠀⠀⠀⠀⠀⠀</a:t>
            </a:r>
            <a:br/>
            <a:r>
              <a:t>⠀⠀⠀⠀⠀⠀⠀⠀⠀⠀⠀⠀⠛⢿⣿⣿⣿⣿⣿⣿⣿⣿⣿⣿⣿⣿⣿⣿⣿⣿⣿⣿⣿⢹⣿⣿⣿⣿⣿⣿⣿⣿⣿⣿⣿⣿⣿⣿⣿⣿⣿⣿⣿⣿⣿⣿⠹⣿⣿⣿⣿⣿⣿⣿⣿⣿⣿⣿⣿⣿⣿⣿⣿⡟⠁⠀⠀⠀⠀⠀⠀⠀⠀⠀⠀⠀⠀⠀⠀⠀⠀</a:t>
            </a:r>
            <a:br/>
            <a:r>
              <a:t>⠀⠀⠀⠀⠀⠀⠀⠀⠀⠀⠀⠀⠀⢸⣿⣿⣿⣿⣿⣿⣿⣿⣿⣿⣿⣿⣿⣿⣿⣿⣿⣿⣿⠸⣿⣿⣿⣿⣿⣿⣿⣿⣿⣿⣿⣿⣿⣿⣿⣿⣿⣿⣿⣿⣿⡟⠀⠹⣿⣿⣿⣿⣿⣿⣿⣿⣿⣿⣿⣿⣿⣿⣿⣷⣶⣄⠀⠀⠀⠀⠀⠀⠀⠀⠀⠀⠀⠀⠀⠀⠀</a:t>
            </a:r>
            <a:br/>
            <a:r>
              <a:t>⠀⠀⠀⠀⠀⠀⠀⠀⠀⠀⠀⠀⠀⠀⠈⠙⣿⣿⣿⣿⣿⣿⣿⣿⣿⣿⢻⣿⣿⣿⣿⠛⠋⠀⣿⣿⣿⣿⣿⣿⣿⣿⣿⣿⣿⣿⣿⣿⣿⣿⣿⣿⣿⣿⣿⣷⠀⠀⠹⣿⣿⣿⣿⣿⣿⣿⣿⣿⣿⣿⣿⣿⣿⡿⠿⠋⠀⠀⠀⠀⠀⠀⠀⠀⠀⠀⠀⠀⠀⠀⠀</a:t>
            </a:r>
            <a:br/>
            <a:r>
              <a:t>⠀⠀⠀⠀⠀⠀⠀⠀⠀⠀⠀⠀⠀⠀⠀⠀⢹⣿⣿⣿⣿⣿⣿⣿⣿⣿⣿⣿⠃⠀⠀⠀⠀⢀⣿⣿⣿⣿⣿⣿⣿⣿⣿⣿⣿⣿⣿⣿⣿⣿⣿⣿⣿⣿⣿⣿⠀⠀⠀⢹⣿⣿⣿⣿⣿⣿⣿⣿⣿⣿⣿⣿⡿⠁⠀⠀⠀⠀⠀⠀⠀⠀⠀⠀⠀⠀⠀⠀⠀⠀⠀</a:t>
            </a:r>
            <a:br/>
            <a:r>
              <a:t>⠀⠀⠀⠀⠀⠀⠀⠀⠀⠀⠀⠀⠀⠀⠀⠀⠀⠙⢿⣿⣿⣿⣿⣿⣿⣿⣿⣿⣷⡀⠀⠀⠀⢸⣿⣿⣿⣿⣿⣿⣿⣿⣿⣿⣿⣿⣿⣿⣿⣿⣿⣿⣿⣿⣿⣿⡆⠀⠀⣾⣿⣿⣿⣿⣿⣿⣿⣿⣿⣿⣿⠟⠀⠀⠀⠀⠀⠀⠀⠀⠀⠀⠀⠀⠀⠀⠀⠀⠀⠀⠀</a:t>
            </a:r>
            <a:br/>
            <a:r>
              <a:t>⠀⠀⠀⠀⠀⠀⠀⠀⠀⠀⠀⠀⠀⠀⠀⠀⠀⠀⠀⠈⠙⣿⣿⣿⣿⣿⣿⣿⣿⣷⡀⠀⠀⢸⣿⣿⣿⣿⣿⣿⣿⣿⣿⣿⣿⣿⣿⣿⣿⣿⣿⣿⣿⣿⣿⣿⡇⠀⣸⣿⣿⣿⣿⣿⣿⣿⣿⡟⠛⠉⠀⠀⠀⠀⠀⠀⠀⠀⠀⠀⠀⠀⠀⠀⠀⠀⠀⠀⠀⠀⠀</a:t>
            </a:r>
            <a:br/>
            <a:r>
              <a:t>⠀⠀⠀⠀⠀⠀⠀⠀⠀⠀⠀⠀⠀⠀⠀⠀⠀⠀⠀⠀⣸⣿⣿⣿⣿⣿⣿⣿⣿⣿⡇⠀⠀⣿⣿⣿⣿⣿⣿⣿⣿⣿⣿⣿⣿⣿⣿⣿⣿⣿⣿⣿⣿⣿⣿⣿⡇⠀⣿⣿⣿⣿⣿⣿⣿⣿⣿⣿⡆⠀⠀⠀⠀⠀⠀⠀⠀⠀⠀⠀⠀⠀⠀⠀⠀⠀⠀⠀⠀⠀⠀</a:t>
            </a:r>
            <a:br/>
            <a:r>
              <a:t>⠀⠀⠀⠀⠀⠀⠀⠀⠀⠀⠀⠀⠀⠀⠀⠀⠀⠀⠀⠀⣿⣿⣿⣿⣿⣿⣿⣿⣿⣿⡇⠀⠀⣿⣿⣿⣿⣿⣿⣿⣿⣿⣿⣿⣿⣿⣿⣿⣿⣿⣿⣿⣿⣿⣿⣿⣧⠀⣿⣿⣿⣿⣿⣿⣿⣿⣿⣿⡇⠀⠀⠀⠀⠀⠀⠀⠀⠀⠀⠀⠀⠀⠀⠀⠀⠀⠀⠀⠀⠀⠀</a:t>
            </a:r>
            <a:br/>
            <a:r>
              <a:t>⠀⠀⠀⠀⠀⠀⠀⠀⠀⠀⠀⠀⠀⠀⠀⠀⠀⠀⠀⠀⠘⣿⣿⣿⣿⣿⣿⣿⣿⣿⣿⣶⣾⣿⣿⣿⣿⣿⣿⣿⣿⣿⣿⣿⣿⣿⣿⣿⣿⣿⣿⣿⣿⣿⣿⣿⣿⣠⣿⣿⣿⣿⣿⣿⣿⣿⣿⡿⠀⠀⠀⠀⠀⠀⠀⠀⠀⠀⠀⠀⠀⠀⠀⠀⠀⠀⠀⠀⠀⠀⠀</a:t>
            </a:r>
            <a:br/>
            <a:r>
              <a:t>⠀⠀⠀⠀⠀⠀⠀⠀⠀⠀⠀⠀⠀⠀⠀⠀⠀⠀⠀⠀⠀⠘⣿⣿⣿⣿⣿⣿⣿⣿⣿⣿⣿⣿⣿⣿⣿⣿⣿⣿⣿⣿⣿⣿⣿⣿⣿⣿⣿⣿⣿⣿⣿⣿⣿⣿⣿⣿⣿⣿⣿⣿⣿⣿⣿⣿⡿⠁⠀⠀⠀⠀⠀⠀⠀⠀⠀⠀⠀⠀⠀⠀⠀⠀⠀⠀⠀⠀⠀⠀⠀</a:t>
            </a:r>
            <a:br/>
            <a:r>
              <a:t>⠀⠀⠀⠀⠀⠀⠀⠀⠀⠀⠀⠀⠀⠀⠀⠀⠀⠀⠀⠀⠀⠀⠸⣿⣿⣿⣿⣿⣿⣿⣿⣿⣿⣿⣿⣿⣿⣿⣿⣿⣿⣿⣿⣿⣿⣿⣿⣿⣿⣿⣿⣿⣿⣿⣿⣿⣿⣿⣿⣿⣿⣿⣿⣿⣿⣿⠃⠀⠀⠀⠀⠀⠀⠀⠀⠀⠀⠀⠀⠀⠀⠀⠀⠀⠀⠀⠀⠀⠀⠀⠀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⠀⠀⠀⠀⠀⠀⠀⠀⠀⠀⠀⠀⠀⠀⠀⠀⠀⠀⠀⠀⠀⠀⠀⢻⣿⣿⣿⣿⣿⣿⣿⣿⣿⣿⣿⣿⣿⣿⣿⣿⣿⣿⣿⣿⣿⣿⣿⣿⣿⣿⣿⣿⣿⣿⣿⣿⣿⣿⣿⣿⣿⣿⣿⣿⣿⡿⠀⠀⠀⠀⠀⠀⠀⠀⠀⠀⠀⠀⠀⠀⠀⠀⠀⠀⠀⠀⠀⠀⠀⠀⠀</a:t>
            </a:r>
            <a:br/>
            <a:r>
              <a:t>⠀⠀⠀⠀⠀⠀⠀⠀⠀⠀⠀⠀⠀⠀⠀⠀⠀⠀⠀⠀⠀⠀⠀⠘⣿⣿⣿⣿⣿⣿⣿⣿⣿⣿⣿⣿⣿⣿⣿⣿⣿⣿⣿⣿⣿⣿⣿⣿⣿⣿⣿⣿⣿⣿⣿⣿⣿⣿⣿⣿⣿⣿⣿⣿⣿⠇⠀⠀⠀⠀⠀⠀⠀⠀⠀⠀⠀⠀⠀⠀⠀⠀⠀⠀⠀⠀⠀⠀⠀⠀⠀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⠀⠀⠀⠀⠀⠀⠀⠀⠀⠀⠀⠀⠀⠀⠀⠀⠀⠀⠀⠀⠀⠀⠀⠀⢻⣿⣿⣿⣿⣿⣿⣿⣿⣿⣿⣿⣿⣿⣿⣿⣿⣿⣿⣿⣿⣿⣿⣿⣿⣿⣿⣿⣿⣿⣿⣿⣿⣿⣿⣿⣿⣿⣿⣿⣿⠀⠀⠀⠀⠀⠀⠀⠀⠀⠀⠀⠀⠀⠀⠀⠀⠀⠀⠀⠀⠀⠀⠀⠀⠀⠀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⠀⠀⠀⠀⠀⠀⠀⠀⠀⠀⠀⠀⠀⠀⠀⠀⠀⠀⠀⠀⠀⠀⠀⠀⠀⠻⣿⣿⣿⣿⣿⢿⣿⣿⣿⣿⣿⣿⣿⣿⣿⣿⣿⣿⣿⣿⣿⣿⣿⣿⣿⣿⣿⣿⣿⣿⣿⣿⣿⣿⣿⣿⣿⣿⡇⠀⠀⠀⠀⠀⠀⠀⠀⠀⠀⠀⠀⠀⠀⠀⠀⠀⠀⠀⠀⠀⠀⠀⠀⠀⠀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⠀⠀⠀⠀⠀⠀⠀⠀⠀⠀⠀⠀⠀⠀⠀⠀⠀⠀⠀⠀⠀⠀⠀⠀⠀⠀⠀⠈⠉⠉⠀⣸⣿⣿⣿⣿⣿⣿⣿⣿⣿⣿⣿⣿⣿⣿⣿⣿⣿⣿⣿⣿⣿⣿⣿⣿⣿⣿⣿⣿⣿⣿⡿⠋⠀⠀⠀⠀⠀⠀⠀⠀⠀⠀⠀⠀⠀⠀⠀⠀⠀⠀⠀⠀⠀⠀⠀⠀⠀⠀⠀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⠀⠀⠀⠀⠀⠀⠀⠀⠀⠀⠀⠀⠀⠀⠀⠀⠀⠀⠀⠀⠀⠀⠀⠀⠀⠀⠀⠀⠀⠀⠀⣿⣿⣿⣿⣿⣿⣿⣿⣿⣿⣿⣿⣿⣿⣿⣿⣿⣿⣿⣿⣿⣿⣿⣿⣿⣿⣿⡏⠉⠉⠁⠀⠀⠀⠀⠀⠀⠀⠀⠀⠀⠀⠀⠀⠀⠀⠀⠀⠀⠀⠀⠀⠀⠀⠀⠀⠀⠀⠀⠀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⠀⠀⠀⠀⠀⠀⠀⠀⠀⣼⠛⢻⣿⣿⣿⣿⣿⣿⣿⣿⣿⣿⣿⣿⡄⠀⠀⠀⠀⠀⠀⠀⠀⠀⠀⠀⣀⠀⠀⠀⠀⠀⠀⠀⠀⠀⠀⠀⠀⠀⠀⠀⠀⠀⠀⠀⠀⠀⠀⢿⣿⣿⣿⣿⣿⣿⣿⣿⣿⣿⣿⣿⣿⣿⣿⣿⣧⠀⠀⠀⠀⠀⠀⠀⠀⠀⠀⠀⠀⠀⠀</a:t>
            </a:r>
            <a:br/>
            <a:r>
              <a:t>⠀⠀⠀⠀⠀⠀⠀⠀⠀⣿⠀⠸⣿⣿⣿⡏⠙⣿⣿⣿⣿⣿⣿⣿⣧⠀⠀⠀⠀⠀⠀⠀⠀⢀⣤⣿⣿⡆⠀⠀⠀⠀⠀⠀⠀⠀⠀⠀⠀⠀⠀⠀⠀⠀⠀⠀⠀⠀⠀⢸⣿⣿⣿⣿⣿⣿⣿⣿⣿⣿⣿⣿⣿⣿⣿⣿⣿⡀⠀⠀⠀⠀⠀⠀⠀⠀⠀⠀⠀⠀⠀</a:t>
            </a:r>
            <a:br/>
            <a:r>
              <a:t>⠀⠀⠀⠀⠀⠀⠀⠀⠀⠈⠀⠀⠈⠙⠋⠀⠀⢻⣿⣿⣿⣿⣿⣿⣿⡇⢀⡀⠀⠀⠀⠀⢠⣿⣿⣿⣿⠀⠀⠀⠀⠀⠀⠀⠀⠀⠀⠀⠀⠀⠀⠀⠀⠀⠀⠀⠀⠀⠀⣿⣿⣿⣿⣿⣿⣿⣿⣿⣿⣿⣿⣿⣿⣿⣿⣿⣿⡇⠀⠀⠀⠀⠀⠀⠀⠀⠀⠀⠀⠀⠀</a:t>
            </a:r>
            <a:br/>
            <a:r>
              <a:t>⠀⠀⠀⠀⠀⠀⠀⠀⠀⠀⠀⠀⠀⠀⠀⠀⠀⣿⣿⣿⣿⣿⣿⣿⣿⣷⣿⣿⣶⣶⣶⣾⣿⣿⣿⣿⣿⣇⠀⠀⠀⠀⠀⠀⠀⠀⠀⠀⠀⠀⢶⣦⣄⠀⠀⠀⠀⠀⢀⣿⣿⣿⣿⣿⣿⣿⣿⣿⣿⣿⣿⣿⣿⣿⣿⣿⣿⡇⠀⠀⠀⠀⠀⠀⠀⠀⠀⠀⠀⠀⠀</a:t>
            </a:r>
            <a:br/>
            <a:r>
              <a:t>⠀⠀⠀⠀⠀⠀⠀⠀⠰⠄⠀⠀⠀⠀⠀⠀⢰⣿⣿⣿⣿⣿⣿⣿⣿⣿⣿⣿⣿⣿⣿⣿⣿⣿⣿⣿⣿⡿⠀⢀⣤⠀⠀⠀⠀⠀⠀⠀⢠⣄⣸⣿⣿⣷⡀⠀⠀⠀⣾⣿⣿⣿⣿⣿⣿⣿⣿⣿⣿⣿⣿⣿⣿⣿⣿⣿⣿⣿⡀⠀⠀⠀⠀⠀⠀⠀⠀⠀⠀⠀⠀</a:t>
            </a:r>
            <a:br/>
            <a:r>
              <a:t>⠀⠀⠀⠀⠀⠀⠀⠀⠀⠀⠀⠀⠀⠀⠀⠀⢠⣿⣿⣿⣿⣿⣿⣿⣿⣿⣿⣿⣿⣿⣿⣿⣿⣿⣿⣿⣿⠁⢠⣾⣿⠀⠀⠀⠀⠀⠀⠀⠘⢿⣿⣿⣿⣿⣷⡀⠀⢠⣿⣿⣿⣿⣿⣿⣿⣿⣿⣿⣿⣿⣿⣿⣿⣿⣿⣿⣿⣿⣿⣶⠀⠀⠀⠀⠀⠀⠀⠀⠀⠀⠀</a:t>
            </a:r>
            <a:br/>
            <a:r>
              <a:t>⠀⠀⠀⠀⠀⠀⠀⠀⠀⠀⠀⡀⠀⠀⢀⣴⣾⣿⣿⣿⣿⣿⣿⣿⣿⣿⣿⣿⣿⣿⣿⣿⣿⣿⣿⣿⡇⢰⣿⣿⣿⡆⠀⠀⠀⠀⠀⠀⠀⠈⢻⣿⣿⣿⣿⣇⡀⣸⣿⣿⣿⣿⣿⣿⣿⣿⣿⣿⣿⣿⣿⣿⣿⣿⣿⣿⣿⣿⣿⣿⠀⠀⠀⠀⠀⠀⠀⠀⠀⠀⠀</a:t>
            </a:r>
            <a:br/>
            <a:r>
              <a:t>⠀⠀⠀⠀⠀⠀⠀⠀⠀⠀⢠⣷⣄⣠⣾⣿⣿⣿⣿⣿⣿⣿⣿⣿⣿⣿⣿⣿⣿⣿⣿⣿⣿⣿⣿⣿⣷⣿⣿⣿⣿⠃⠀⠀⠀⠀⠀⠀⠀⠀⠈⣿⣿⣿⣿⣿⣿⣿⣿⣿⣿⣿⣿⣿⣿⣿⣿⣿⣿⣿⣿⣿⣿⣿⣿⣿⣿⣿⣿⣿⡇⠀⠀⠀⠀⠀⠀⠀⠀⠀⠀</a:t>
            </a:r>
            <a:br/>
            <a:r>
              <a:t>⠀⠀⠀⠀⠀⠀⠀⠀⠀⠀⢸⣿⣿⣿⣿⣿⣿⣿⣿⣿⣿⣿⣿⣿⣿⣿⣿⣿⣿⣿⣿⣿⣿⣿⣿⣿⣿⣿⣿⣿⣿⠀⠀⠀⠀⠀⠀⠀⠀⠀⠀⢸⣿⣿⣿⣿⣿⣿⣿⣿⣿⣿⣿⣿⣿⣿⣿⣿⣿⣿⣿⣿⣿⣿⣿⣿⣿⣿⣿⣿⡇⠀⠀⠀⠀⠀⠀⠀⠀⠀⠀</a:t>
            </a:r>
            <a:br/>
            <a:r>
              <a:t>⠀⠀⠀⠀⠀⠀⠀⠀⠀⣶⣿⣿⣿⣿⣿⣿⣿⣿⣿⣿⣿⣿⣿⣿⣿⣿⣿⣿⣿⣿⣿⣿⣿⣿⣿⣿⣿⣿⣿⣿⡇⠀⠀⠀⠀⠀⠀⠀⠀⠀⠀⢹⣿⣿⣿⣿⣿⣿⣿⣿⣿⣿⣿⣿⣿⣿⣿⣿⣿⣿⣿⣿⣿⣿⣿⣿⣿⣿⣿⣿⣿⡆⠀⠀⠀⠀⠀⠀⠀⠀⠀</a:t>
            </a:r>
            <a:br/>
            <a:r>
              <a:t>⠀⠀⠀⠀⠀⠀⠀⠀⠀⢸⣿⣿⣿⣿⣿⣿⣿⣿⣿⣿⣿⣿⣿⣿⣿⣿⣿⣿⣿⣿⣿⣿⣿⣿⣿⣿⣿⣿⣿⣿⡀⠀⠀⠀⠀⠀⠀⠀⠀⠀⠀⠈⣿⣿⣿⣿⣿⣿⣿⣿⣿⣿⣿⣿⣿⣿⣿⣿⣿⣿⣿⣿⣿⣿⣿⣿⣿⣿⣿⣿⣿⡇⠀⠀⠀⠀⠀⠀⠀⠀⠀</a:t>
            </a:r>
            <a:br/>
            <a:r>
              <a:t>⠀⠀⠀⠀⠀⠀⠀⠀⠀⢸⣿⣿⣿⣿⣿⣿⣿⣿⣿⣿⣿⣿⣿⣿⣿⣿⣿⣿⣿⣿⣿⣿⣿⣿⣿⣿⣿⣿⣿⣿⣷⣦⠀⠀⠀⠀⠀⠀⠀⢀⣠⣴⣿⣿⣿⣿⣿⣿⣿⣿⣿⣿⣿⣿⣿⣿⣿⣿⣿⣿⣿⣿⣿⣿⣿⣿⣿⣿⣿⣿⣿⠇⠀⠀⠀⠀⠀⠀⠀⠀⠀</a:t>
            </a:r>
            <a:br/>
            <a:r>
              <a:t>⠀⠀⠀⠀⠀⠀⠀⠀⢀⣼⣿⣿⣿⣿⣿⣿⣿⣿⣿⣿⣿⣿⣿⣿⣿⣿⣿⣿⣿⣿⣿⣿⣿⣿⣿⣿⣿⣿⣿⣿⣿⣿⣶⣶⣶⣶⣤⣤⣶⣿⣿⣿⣿⣿⣿⣿⣿⣿⣿⣿⣿⣿⣿⣿⣿⣿⣿⣿⣿⣿⣿⣿⣿⣿⣿⣿⣿⠉⠙⣿⡏⠀⠀⠀⠀⠀⠀⠀⠀⠀⠀</a:t>
            </a:r>
            <a:br/>
            <a:r>
              <a:t>⠀⠀⠀⠀⠀⠀⠀⠀⠀⠻⢿⣿⣿⣿⣿⣿⣿⣿⣿⣿⣿⣿⣿⣿⣿⣿⣿⣿⣿⣿⣿⣿⣿⣿⣿⣿⣿⣿⣿⣿⣿⣿⣿⣿⣿⣿⣿⣿⣿⣿⣿⣿⣿⣿⣿⣿⣿⣿⣿⣿⣿⣿⣿⣿⣿⣿⣿⣿⣿⣿⣿⣿⣿⣿⣿⠙⠻⠃⠀⠀⠀⠀⠀⠀⠀⠀⠀⠀⠀⠀⠀</a:t>
            </a:r>
            <a:br/>
            <a:r>
              <a:t>⠀⠀⠀⠀⠀⠀⠀⠀⠀⠀⠀⢹⣿⣿⣿⣿⣿⣿⣿⣿⣿⣿⣿⣿⣿⣿⣿⣿⣿⣿⣿⣿⣿⣿⣿⣿⣿⣿⣿⣿⣿⣿⣿⣿⣿⣿⣿⣿⣿⣿⣿⣿⣿⣿⣿⣿⣿⣿⣿⣿⣿⣿⣿⣿⣿⣿⣿⣿⣿⣿⣿⣿⣿⣿⣿⣦⠀⠀⠀⠀⠀⠀⠀⠀⠀⠀⠀⠀⠀⠀⠀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⠀⠀⠀⠀⠀⠀⠀⠀⠀⠀⠀⠀⣿⣿⣿⣿⣿⣿⣿⣿⣿⣿⣿⣿⣿⣿⣿⣿⣿⣿⣿⣿⣿⣿⣿⣿⣿⣿⣿⣿⣿⣿⣿⣿⣿⣿⣿⣿⣿⣿⣿⣿⣿⣿⣿⣿⣿⣿⣿⣿⣿⣿⣿⣿⣿⣿⣿⣿⣿⣿⣿⣿⣿⣿⣿⣿⣶⡀⠀⠀⠀⠀⠀⠀⠀⠀⠀⠀⠀⠀⠀</a:t>
            </a:r>
            <a:br/>
            <a:r>
              <a:t>⠀⠀⠀⠀⠀⠀⠀⠀⠀⠀⠀⡀⣿⣿⣿⣿⣿⣿⣿⣿⣿⣿⣿⣿⣿⣿⣿⣿⣿⣿⣿⣿⣿⣿⣿⣿⣿⣿⣿⣿⣿⣿⣿⣿⣿⣿⣿⣿⣿⣿⣿⣿⣿⣿⣿⣿⣿⣿⣿⣿⣿⣿⣿⣿⣿⣿⣿⣿⣿⣿⣿⣿⣿⣿⣿⣿⣿⡇⠀⠀⠀⠀⠀⠀⠀⠀⠀⠀⠀⠀⠀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⠀⠀⠀⠀⠀⠀⠀⠀⠀⠀⠙⠛⣿⣿⣿⣿⣿⣿⣿⣿⣿⣿⣿⣿⣿⣿⣿⣿⣿⣿⣿⣿⣿⣿⣿⣿⣿⣿⣿⣿⣿⣿⣿⣿⣿⣿⣿⣿⣿⣿⣿⣿⣿⣿⣿⣿⣿⣿⣿⣿⣿⣿⣿⣿⣿⣿⣿⣿⣿⣿⣿⣿⣿⣿⣿⠿⠋⠀⠀⠀⠀⠀⠀⠀⠀⠀⠀⠀⠀⠀⠀</a:t>
            </a:r>
            <a:br/>
            <a:r>
              <a:t>⠀⠀⠀⠀⠀⠀⠀⠀⠀⠀⠀⠀⢀⣿⣿⣿⣿⣿⣿⣿⣿⣿⣿⣿⣿⣿⣿⣿⣿⣿⣿⣿⣿⣿⣿⣿⣿⣿⣿⣿⣿⣿⣿⣿⣿⣿⣿⣿⣿⣿⣿⣿⣿⣿⣿⣿⠀⣿⣿⣿⣿⣿⣿⣿⣿⣿⣿⣿⣿⣿⣿⣿⡿⠛⠁⠀⠀⠀⠀⠀⠀⠀⠀⠀⠀⠀⠀⠀⠀⠀⠀</a:t>
            </a:r>
            <a:br/>
            <a:r>
              <a:t>⠀⠀⠀⠀⠀⠀⠀⠀⠀⠀⠀⠀⠘⠿⣿⣿⣿⣿⣿⣿⣿⣿⣿⣿⣿⣿⣿⣿⣿⣿⣿⣿⡿⠹⣿⣿⣿⣿⣿⣿⣿⣿⣿⣿⣿⣿⣿⣿⣿⣿⣿⣿⣿⣿⣿⣿⠀⠹⣿⣿⣿⣿⣿⣿⣿⣿⣿⣿⣿⣿⣿⣿⣿⣿⣿⣿⡆⠀⠀⠀⠀⠀⠀⠀⠀⠀⠀⠀⠀⠀⠀</a:t>
            </a:r>
            <a:br/>
            <a:r>
              <a:t>⠀⠀⠀⠀⠀⠀⠀⠀⠀⠀⠀⠀⠀⠀⠈⣿⣿⣿⣿⣿⣿⣿⣿⣿⣿⣻⣿⣿⠛⠛⠛⠋⠁⢀⣿⣿⣿⣿⣿⣿⣿⣿⣿⣿⣿⣿⣿⣿⣿⣿⣿⣿⣿⣿⣿⣿⠀⠀⢹⣿⣿⣿⣿⣿⣿⣿⣿⣿⣿⣿⣿⣿⣿⣿⡟⠛⠁⠀⠀⠀⠀⠀⠀⠀⠀⠀⠀⠀⠀⠀⠀</a:t>
            </a:r>
            <a:br/>
            <a:r>
              <a:t>⠀⠀⠀⠀⠀⠀⠀⠀⠀⠀⠀⠀⠀⠀⠀⠘⣿⣿⣿⣿⣿⣿⣿⣿⣿⣿⣿⣏⠀⠀⠀⠀⠀⢸⣿⣿⣿⣿⣿⣿⣿⣿⣿⣿⣿⣿⣿⣿⣿⣿⣿⣿⣿⣿⣿⣿⡄⠀⠀⢹⣿⣿⣿⣿⣿⣿⣿⣿⣿⣿⣿⣿⣿⠏⠀⠀⠀⠀⠀⠀⠀⠀⠀⠀⠀⠀⠀⠀⠀⠀⠀</a:t>
            </a:r>
            <a:br/>
            <a:r>
              <a:t>⠀⠀⠀⠀⠀⠀⠀⠀⠀⠀⠀⠀⠀⠀⠀⠀⠈⠻⢿⣿⣿⣿⣿⣿⣿⣿⣿⣿⣷⡀⠀⠀⠀⢸⣿⣿⣿⣿⣿⣿⣿⣿⣿⣿⣿⣿⣿⣿⣿⣿⣿⣿⣿⣿⣿⣿⡇⠀⠀⣿⣿⣿⣿⣿⣿⣿⣿⣿⣿⣿⣿⠿⠃⠀⠀⠀⠀⠀⠀⠀⠀⠀⠀⠀⠀⠀⠀⠀⠀⠀⠀</a:t>
            </a:r>
            <a:br/>
            <a:r>
              <a:t>⠀⠀⠀⠀⠀⠀⠀⠀⠀⠀⠀⠀⠀⠀⠀⠀⠀⠀⠀⠈⣹⣿⣿⣿⣿⣿⣿⣿⣿⣷⠀⠀⠀⣿⣿⣿⣿⣿⣿⣿⣿⣿⣿⣿⣿⣿⣿⣿⣿⣿⣿⣿⣿⣿⣿⣿⡇⠀⣸⣿⣿⣿⣿⣿⣿⣿⣿⣿⡋⠉⠀⠀⠀⠀⠀⠀⠀⠀⠀⠀⠀⠀⠀⠀⠀⠀⠀⠀⠀⠀⠀</a:t>
            </a:r>
            <a:br/>
            <a:r>
              <a:t>⠀⠀⠀⠀⠀⠀⠀⠀⠀⠀⠀⠀⠀⠀⠀⠀⠀⠀⠀⢠⣿⣿⣿⣿⣿⣿⣿⣿⣿⣿⡆⠀⠀⣿⣿⣿⣿⣿⣿⣿⣿⣿⣿⣿⣿⣿⣿⣿⣿⣿⣿⣿⣿⣿⣿⣿⣷⠀⣿⣿⣿⣿⣿⣿⣿⣿⣿⣿⣷⠀⠀⠀⠀⠀⠀⠀⠀⠀⠀⠀⠀⠀⠀⠀⠀⠀⠀⠀⠀⠀⠀</a:t>
            </a:r>
            <a:br/>
            <a:r>
              <a:t>⠀⠀⠀⠀⠀⠀⠀⠀⠀⠀⠀⠀⠀⠀⠀⠀⠀⠀⠀⢸⣿⣿⣿⣿⣿⣿⣿⣿⣿⣿⡇⠀⢀⣿⣿⣿⣿⣿⣿⣿⣿⣿⣿⣿⣿⣿⣿⣿⣿⣿⣿⣿⣿⣿⣿⣿⣿⠀⣿⣿⣿⣿⣿⣿⣿⣿⣿⣿⣿⠀⠀⠀⠀⠀⠀⠀⠀⠀⠀⠀⠀⠀⠀⠀⠀⠀⠀⠀⠀⠀⠀</a:t>
            </a:r>
            <a:br/>
            <a:r>
              <a:t>⠀⠀⠀⠀⠀⠀⠀⠀⠀⠀⠀⠀⠀⠀⠀⠀⠀⠀⠀⠀⢻⣿⣿⣿⣿⣿⣿⣿⣿⣿⣷⣶⣾⣿⣿⣿⣿⣿⣿⣿⣿⣿⣿⣿⣿⣿⣿⣿⣿⣿⣿⣿⣿⣿⣿⣿⣿⣠⣿⣿⣿⣿⣿⣿⣿⣿⣿⣿⠃⠀⠀⠀⠀⠀⠀⠀⠀⠀⠀⠀⠀⠀⠀⠀⠀⠀⠀⠀⠀⠀⠀</a:t>
            </a:r>
            <a:br/>
            <a:r>
              <a:t>⠀⠀⠀⠀⠀⠀⠀⠀⠀⠀⠀⠀⠀⠀⠀⠀⠀⠀⠀⠀⠀⢻⣿⣿⣿⣿⣿⣿⣿⣿⣿⣿⣿⣿⣿⣿⣿⣿⣿⣿⣿⣿⣿⣿⣿⣿⣿⣿⣿⣿⣿⣿⣿⣿⣿⣿⣿⣿⣿⣿⣿⣿⣿⣿⣿⣿⣿⠃⠀⠀⠀⠀⠀⠀⠀⠀⠀⠀⠀⠀⠀⠀⠀⠀⠀⠀⠀⠀⠀⠀⠀</a:t>
            </a:r>
            <a:br/>
            <a:r>
              <a:t>⠀⠀⠀⠀⠀⠀⠀⠀⠀⠀⠀⠀⠀⠀⠀⠀⠀⠀⠀⠀⠀⠀⢻⣿⣿⣿⣿⣿⣿⣿⣿⣿⣿⣿⣿⣿⣿⣿⣿⣿⣿⣿⣿⣿⣿⣿⣿⣿⣿⣿⣿⣿⣿⣿⣿⣿⣿⣿⣿⣿⣿⣿⣿⣿⣿⣿⡏⠀⠀⠀⠀⠀⠀⠀⠀⠀⠀⠀⠀⠀⠀⠀⠀⠀⠀⠀⠀⠀⠀⠀⠀</a:t>
            </a:r>
            <a:br/>
            <a:r>
              <a:t>⠀⠀⠀⠀⠀⠀⠀⠀⠀⠀⠀⠀⠀⠀⠀⠀⠀⠀⠀⠀⠀⠀⠘⣿⣿⣿⣿⣿⣿⣿⣿⣿⣿⣿⣿⣿⣿⣿⣿⣿⣿⣿⣿⣿⣿⣿⣿⣿⣿⣿⣿⣿⣿⣿⣿⣿⣿⣿⣿⣿⣿⣿⣿⣿⣿⣿⠁⠀⠀⠀⠀⠀⠀⠀⠀⠀⠀⠀⠀⠀⠀⠀⠀⠀⠀⠀⠀⠀⠀⠀⠀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⠀⠀⠀⠀⠀⠀⠀⠀⠀⠀⠀⠀⠀⠀⠀⠀⠀⠀⠀⠀⠀⠀⠀⢻⣿⣿⣿⣿⣿⣿⣿⣿⣿⣿⣿⣿⣿⣿⣿⣿⣿⣿⣿⣿⣿⣿⣿⣿⣿⣿⣿⣿⣿⣿⣿⣿⣿⣿⣿⣿⣿⣿⣿⣿⣿⡟⠀⠀⠀⠀⠀⠀⠀⠀⠀⠀⠀⠀⠀⠀⠀⠀⠀⠀⠀⠀⠀⠀⠀⠀⠀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⠀⠀⠀⠀⠀⠀⠀⠀⠀⠀⠀⠀⠀⠀⠀⠀⠀⠀⠀⠀⠀⠀⠀⠈⣿⣿⣿⣿⣿⣿⣿⣿⣿⣿⣿⣿⣿⣿⣿⣿⣿⣿⣿⣿⣿⣿⣿⣿⣿⣿⣿⣿⣿⣿⣿⣿⣿⣿⣿⣿⣿⣿⣿⣿⣿⠇⠀⠀⠀⠀⠀⠀⠀⠀⠀⠀⠀⠀⠀⠀⠀⠀⠀⠀⠀⠀⠀⠀⠀⠀⠀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⠀⠀⠀⠀⠀⠀⠀⠀⠀⠀⠀⠀⠀⠀⠀⠀⠀⠀⠀⠀⠀⠀⠀⠀⠘⠿⣿⣿⣿⣿⡿⢿⣿⣿⣿⣿⣿⣿⣿⣿⣿⣿⣿⣿⣿⣿⣿⣿⣿⣿⣿⣿⣿⣿⣿⣿⣿⣿⣿⣿⣿⣿⣿⣿⡿⠀⠀⠀⠀⠀⠀⠀⠀⠀⠀⠀⠀⠀⠀⠀⠀⠀⠀⠀⠀⠀⠀⠀⠀⠀⠀</a:t>
            </a:r>
            <a:br/>
            <a:r>
              <a:t>⠀⠀⠀⠀⠀⠀⠀⠀⠀⠀⠀⠀⠀⠀⠀⠀⠀⠀⠀⠀⠀⠀⠀⠀⠀⠀⠀⠉⠉⠉⠀⣿⣿⣿⣿⣿⣿⣿⣿⣿⣿⣿⣿⣿⣿⣿⣿⣿⣿⣿⣿⣿⣿⣿⣿⣿⣿⣿⣿⣿⣿⣿⣿⠿⠁⠀⠀⠀⠀⠀⠀⠀⠀⠀⠀⠀⠀⠀⠀⠀⠀⠀⠀⠀⠀⠀⠀⠀⠀⠀⠀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⠀⠀⠀⠀⠀⠀⠀⠀⠀⠀⠀⠀⠀⠀⠀⠀⣿⣿⣿⣿⣿⣿⣿⣷⣤⣀⠀⠀⠀⠀⠀⠀⠀⠀⠀⠀⠀⠀⠀⠀⠀⠀⠀⠀⠀⠀⢀⣤⡄⠀⠀⠀⠀⠀⠀⠀⠀⠀⢸⣿⣿⣿⣿⣿⣿⣿⣿⣿⣿⣿⣿⣿⣿⣿⣿⣿⣿⣿⣿⠀⠀⠀⠀⠀⠀⠀⠀⠀⠀⠀⠀</a:t>
            </a:r>
            <a:br/>
            <a:r>
              <a:t>⠀⠀⠀⠀⠀⠀⠀⠀⠀⠀⠀⠀⠀⠀⠀⠀⣿⣿⣿⣿⣿⣿⣿⣿⣿⣿⣿⣄⣀⣀⣀⡀⠀⠀⠀⠀⠀⠀⠀⠀⠀⢠⣾⣿⣿⣶⣾⣿⡇⠀⠀⠀⠀⠀⠀⠀⠀⠀⠘⣿⣿⣿⣿⣿⣿⣿⣿⣿⣿⣿⣿⣿⣿⣿⣿⣿⣿⣿⣿⡇⠀⠀⠀⠀⠀⠀⠀⠀⠀⠀⠀</a:t>
            </a:r>
            <a:br/>
            <a:r>
              <a:t>⠀⠀⠀⠀⠀⠀⠀⠀⠀⠀⠀⠀⠀⠀⠀⠀⣿⣿⣿⣿⣿⣿⣿⣿⣿⣿⣿⣿⣿⣿⣿⣿⣿⣆⠀⠀⠀⠀⠀⠀⢠⣿⣿⣿⣿⣿⠛⠛⠁⠀⠀⠀⠀⠀⠀⠀⠀⠀⢸⣿⣿⣿⣿⣿⣿⣿⣿⣿⣿⣿⣿⣿⣿⣿⣿⣿⣿⣿⣿⣧⡀⠀⠀⠀⠀⠀⠀⠀⠀⠀⠀</a:t>
            </a:r>
            <a:br/>
            <a:r>
              <a:t>⠀⠀⠀⠀⠀⠀⠀⠀⠀⠀⠀⠀⠀⠀⠀⣰⣿⣿⣿⣿⣿⣿⣿⣿⣿⣿⣿⣿⣿⣿⣿⣿⣿⣿⠀⠀⠀⠀⠀⠀⣿⣿⣿⣿⠏⠀⠀⠀⠀⠀⠀⠀⠀⠀⠀⠀⠀⣀⣼⣿⣿⣿⣿⣿⣿⣿⣿⣿⣿⣿⣿⣿⣿⣿⣿⣿⣿⣿⣿⣿⣿⣿⣿⣦⡄⠀⠀⠀⠀⠀⠀</a:t>
            </a:r>
            <a:br/>
            <a:r>
              <a:t>⠀⠀⠀⠀⠀⠀⠀⠀⠀⠀⢀⠀⢀⣄⣴⣿⣿⣿⣿⣿⣿⣿⣿⣿⣿⣿⣿⣿⣿⣿⣿⣿⣿⣿⡇⠀⠀⠀⠀⠀⣿⣿⣿⡇⠀⠀⠀⠀⠀⠀⠀⢀⣤⣦⣤⣶⣾⣿⣿⣿⣿⣿⣿⣿⣿⣿⣿⣿⣿⣿⣿⣿⣿⣿⣿⣿⣿⣿⣿⣿⣿⣿⣿⣿⡆⠀⠀⠀⠀⠀⠀</a:t>
            </a:r>
            <a:br/>
            <a:r>
              <a:t>⠀⠀⠀⠀⠀⠀⠀⠀⠀⠀⣿⣿⣿⣿⣿⣿⣿⣿⣿⣿⣿⣿⣿⣿⣿⣿⣿⣿⣿⣿⣿⣿⣿⣿⡇⠀⠀⠀⠀⠀⢹⣿⡿⠀⠀⠀⠀⠀⠀⠀⠀⢸⣿⣿⣿⣿⣿⣿⣿⣿⣿⣿⣿⣿⣿⣿⣿⣿⣿⣿⣿⣿⣿⣿⣿⣿⣿⣿⣿⣿⣿⣿⣿⣿⡇⠀⠀⠀⠀⠀⠀</a:t>
            </a:r>
            <a:br/>
            <a:r>
              <a:t>⠀⠀⠀⠀⠀⠀⠀⠀⠀⠀⣿⣿⣿⣿⣿⣿⣿⣿⣿⣿⣿⣿⣿⣿⣿⣿⣿⣿⣿⣿⣿⣿⣿⣿⣿⣧⠀⠀⠀⣴⣿⣿⡇⠀⠀⠀⠀⠀⠀⠀⠀⢸⣿⣿⣿⣿⣿⣿⣿⣿⣿⣿⣿⣿⣿⣿⣿⣿⣿⣿⣿⣿⣿⣿⣿⣿⣿⣿⣿⣿⣿⣿⣿⣿⡇⠀⠀⠀⠀⠀⠀</a:t>
            </a:r>
            <a:br/>
            <a:r>
              <a:t>⠀⠀⠀⠀⠀⣀⣤⣀⣀⣾⣿⣿⣿⣿⣿⣿⣿⣿⣿⣿⣿⣿⣿⣿⣿⣿⣿⣿⣿⣿⣿⣿⣿⣿⣿⣿⣇⢀⣼⣿⣿⣿⠃⠀⠀⠀⠀⠀⠀⠀⠀⣿⣿⣿⣿⣿⣿⣿⣿⣿⣿⣿⣿⣿⣿⣿⣿⣿⣿⣿⣿⣿⣿⣿⣿⣿⣿⣿⣿⣿⣿⣿⣿⣿⡇⠀⠀⠀⠀⠀⠀</a:t>
            </a:r>
            <a:br/>
            <a:r>
              <a:t>⠀⠀⠀⠀⢸⣿⣿⣿⣿⣿⣿⣿⣿⣿⣿⣿⣿⣿⣿⣿⣿⣿⣿⣿⣿⣿⣿⣿⣿⣿⣿⣿⣿⣿⣿⣿⣿⣿⣿⣿⣿⣿⠀⠀⠀⠀⠀⠀⠀⠀⠀⣾⣿⣿⣿⣿⣿⣿⣿⣿⣿⣿⣿⣿⣿⣿⣿⣿⣿⣿⣿⣿⣿⣿⣿⣿⣿⣿⣿⣿⣿⣿⣿⣿⡇⠀⠀⠀⠀⠀⠀</a:t>
            </a:r>
            <a:br/>
            <a:r>
              <a:t>⠀⠀⠀⠀⢸⣿⣿⣿⣿⣿⣿⣿⣿⣿⣿⣿⣿⣿⣿⣿⣿⣿⣿⣿⣿⣿⣿⣿⣿⣿⣿⣿⣿⣿⣿⣿⣿⣿⣿⣿⣿⣿⡄⠀⠀⠀⠀⠀⠀⠀⠀⣿⣿⣿⣿⣿⣿⣿⣿⣿⣿⣿⣿⣿⣿⣿⣿⣿⣿⣿⣿⣿⣿⣿⣿⣿⣿⣿⣿⣿⣿⣿⣿⣿⡇⠀⠀⠀⠀⠀⠀</a:t>
            </a:r>
            <a:br/>
            <a:r>
              <a:t>⠀⠀⠀⠀⠀⣿⣿⣿⣿⣿⣿⣿⣿⣿⣿⣿⣿⣿⣿⣿⣿⣿⣿⣿⣿⣿⣿⣿⣿⣿⣿⣿⣿⣿⣿⣿⣿⣿⣿⣿⣿⣿⣿⡆⠀⠀⠀⠀⠀⠀⠀⠻⣿⣿⣿⣿⣿⣿⣿⣿⣿⣿⣿⣿⣿⣿⣿⣿⣿⣿⣿⣿⣿⣿⣿⣿⣿⣿⣿⣿⣿⣿⣿⣿⠁⠀⠀⠀⠀⠀⠀</a:t>
            </a:r>
            <a:br/>
            <a:r>
              <a:t>⠀⠀⠀⠀⠀⢻⣿⣿⣿⣿⣿⣿⣿⣿⣿⣿⣿⣿⣿⣿⣿⣿⣿⣿⣿⣿⣿⣿⣿⣿⣿⣿⣿⣿⣿⣿⣿⣿⣿⣿⣿⣿⣿⡇⠀⠀⠀⠀⠀⠀⠀⠀⠸⣿⣿⣿⣿⣿⣿⣿⣿⣿⣿⣿⣿⣿⣿⣿⣿⣿⣿⣿⣿⣿⣿⣿⡟⠀⠀⠀⠈⠿⠋⠁⠀⠀⠀⠀⠀⠀⠀</a:t>
            </a:r>
            <a:br/>
            <a:r>
              <a:t>⠀⠀⠀⠀⠀⠀⢿⣿⣿⣿⣿⣿⣿⣿⣿⣿⣿⣿⣿⣿⣿⣿⣿⣿⣿⣿⣿⣿⣿⣿⣿⣿⣿⣿⣿⣿⣿⣿⣿⣿⣿⣿⡟⠀⠀⠀⠀⠀⠀⠀⠀⠀⠀⣿⣿⣿⣿⣿⣿⣿⣿⣿⣿⣿⣿⣿⣿⣿⣿⣿⣿⣿⣿⣿⣿⣿⡇⠀⠀⠀⠀⠀⠀⠀⠀⠀⠀⠀⠀⠀⠀</a:t>
            </a:r>
            <a:br/>
            <a:r>
              <a:t>⠀⠀⠀⠀⠀⠀⠀⠙⣿⣿⣿⣿⣿⣿⣿⣿⣿⣿⣿⣿⣿⣿⣿⣿⣿⣿⣿⣿⣿⣿⣿⣿⣿⣿⣿⣿⣿⣿⣿⣿⣿⣟⠀⠀⠀⠀⠀⠀⠀⣠⣴⣶⣿⣿⣿⣿⣿⣿⣿⣿⣿⣿⣿⣿⣿⣿⣿⣿⣿⣿⣿⣿⣿⣿⣿⣿⣧⠀⠀⠀⠀⠀⠀⠀⠀⠀⠀⠀⠀⠀⠀</a:t>
            </a:r>
            <a:br/>
            <a:r>
              <a:t>⠀⠀⠀⠀⠀⠀⠀⠀⠘⣿⣿⣿⣿⣿⣿⣿⣿⣿⣿⣿⣿⣿⣿⣿⣿⣿⣿⣿⣿⣿⣿⣿⣿⣿⣿⣿⣿⣿⣿⣿⣿⣿⣷⣿⣿⣿⣶⣶⣿⣿⣿⣿⣿⣿⣿⣿⣿⣿⣿⣿⣿⣿⣿⣿⣿⣿⣿⣿⣿⣿⣿⣿⣿⣿⣿⣿⣿⣿⣿⣄⠀⠀⠀⠀⠀⠀⠀⠀⠀⠀⠀</a:t>
            </a:r>
            <a:br/>
            <a:r>
              <a:t>⠀⠀⠀⠀⠀⠀⠀⠀⠀⢻⣿⣿⣿⣿⣿⣿⣿⣿⣿⣿⣿⣿⣿⣿⣿⣿⣿⣿⣿⣿⣿⣿⣿⣿⣿⣿⣿⣿⣿⣿⣿⣿⣿⣿⣿⣿⣿⣿⣿⣿⣿⣿⣿⣿⣿⣿⣿⣿⣿⣿⣿⣿⣿⣿⣿⣿⣿⣿⣿⣿⣿⣿⣿⣿⣿⣿⣿⣿⣿⡏⠀⠀⠀⠀⠀⠀⠀⠀⠀⠀⠀</a:t>
            </a:r>
            <a:br/>
            <a:r>
              <a:t>⠀⠀⠀⠀⠀⠀⠀⠀⠀⠘⣿⣿⣿⣿⣿⣿⣿⣿⣿⣿⣿⣿⣿⣿⣿⣿⣿⣿⣿⣿⣿⣿⣿⣿⣿⣿⣿⣿⣿⣿⣿⣿⣿⣿⣿⣿⣿⣿⣿⣿⣿⣿⣿⣿⣿⣿⣿⣿⣿⣿⣿⣿⣿⣿⣿⣿⣿⣿⣿⣿⣿⣿⣿⣿⣿⣿⣿⣿⣿⣿⠆⠀⠀⠀⠀⠀⠀⠀⠀⠀⠀</a:t>
            </a:r>
            <a:br/>
            <a:r>
              <a:t>⠀⠀⠀⠀⠀⠀⠀⠰⣆⠀⢻⣿⣿⣿⣿⣿⣿⣿⣿⣿⣿⣿⣿⣿⣿⣿⣿⣿⣿⣿⣿⣿⣿⣿⣿⣿⣿⣿⣿⣿⣿⣿⣿⣿⣿⣿⣿⣿⣿⣿⣿⣿⣿⣿⣿⣿⣿⣿⣿⣿⣿⣿⣿⣿⣿⣿⣿⣿⣿⣿⣿⣿⣿⣿⣿⣿⣿⣿⣿⠟⠀⠀⠀⠀⠀⠀⠀⠀⠀⠀⠀</a:t>
            </a:r>
            <a:br/>
            <a:r>
              <a:t>⠀⠀⠀⠀⠀⠀⠀⠀⠹⣴⣾⣿⣿⣿⣿⣿⣿⣿⣿⣿⣿⣿⣿⣿⣿⣿⣿⣿⣿⣿⣿⣿⣿⣿⣿⣿⣿⣿⣿⣿⣿⣿⣿⣿⣿⣿⣿⣿⣿⣿⣿⣿⣿⣿⣿⣿⣿⣿⣿⣿⣿⣿⣿⣿⣿⣿⣿⣿⣿⣿⣿⣿⣿⣿⣿⣿⡿⠛⠁⠀⠀⠀⠀⠀⠀⠀⠀⠀⠀⠀⠀</a:t>
            </a:r>
            <a:br/>
            <a:r>
              <a:t>⠀⠀⠀⠀⠀⠀⠀⠀⠀⠈⠙⣿⣿⣿⣿⣿⣿⣿⣿⣿⣿⣿⣿⣿⣿⣿⣿⣿⣿⣿⣿⣿⣿⣿⣿⣿⣿⣿⣿⣿⣿⣿⣿⣿⣿⣿⣿⣿⣿⣿⣿⣿⣿⣿⣿⣿⣿⣿⣿⣿⣿⣿⣿⣿⣿⣿⣿⣿⣿⣿⣿⣿⣿⣿⠟⠋⠀⠀⠀⠀⠀⠀⠀⠀⠀⠀⠀⠀⠀⠀⠀</a:t>
            </a:r>
            <a:br/>
            <a:r>
              <a:t>⠀⠀⠀⠀⠀⠀⠀⠀⠀⠀⠀⢿⣿⣿⣿⣿⣿⣿⣿⣿⣿⣿⣿⣿⣿⣿⣿⣿⣿⣿⣿⣿⡿⣿⣿⣿⣿⣿⣿⣿⣿⣿⣿⣿⣿⣿⣿⣿⣿⣿⣿⣿⣿⣿⣿⣿⣿⣿⣿⣿⣿⣿⣿⣿⣿⣿⣿⣿⣿⣿⣿⣿⣯⣤⣤⣤⣤⣄⠀⠀⠀⠀⠀⠀⠀⠀⠀⠀⠀⠀⠀</a:t>
            </a:r>
            <a:br/>
            <a:r>
              <a:t>⠀⠀⠀⠀⠀⠀⠀⠀⠀⠀⠀⠀⠉⢻⣿⣿⣿⣿⣿⣿⣿⣿⣿⣿⣿⣿⣿⣿⣿⣿⠿⠋⠀⢹⣿⣿⣿⣿⣿⣿⣿⣿⣿⣿⣿⣿⣿⣿⣿⣿⣿⣿⣿⣿⣿⣿⣿⣿⣿⣿⣿⣿⣿⣿⣿⣿⣿⣿⣿⣿⣿⣿⣿⣿⣿⣿⣿⡿⠀⠀⠀⠀⠀⠀⠀⠀⠀⠀⠀⠀⠀</a:t>
            </a:r>
            <a:br/>
            <a:r>
              <a:t>⠀⠀⠀⠀⠀⠀⠀⠀⠀⠀⠀⠀⠀⠈⢿⣿⣿⣿⣿⣿⣿⣿⣿⣿⣿⣿⣿⠀⠉⠉⠀⠀⠀⢸⣿⣿⣿⣿⣿⣿⣿⣿⣿⣿⣿⣿⣿⣿⣿⣿⣿⣿⣿⣿⣿⣿⡏⢻⣿⣿⣿⣿⣿⣿⣿⣿⣿⣿⣿⣿⣿⣿⣿⣿⣿⠟⠀⠀⠀⠀⠀⠀⠀⠀⠀⠀⠀⠀⠀⠀⠀</a:t>
            </a:r>
            <a:br/>
            <a:r>
              <a:t>⠀⠀⠀⠀⠀⠀⠀⠀⠀⠀⠀⠀⠀⠀⠈⢻⣿⣿⣿⣿⣿⣿⣿⣿⣿⣿⣿⣦⡀⠀⠀⠀⠀⣾⣿⣿⣿⣿⣿⣿⣿⣿⣿⣿⣿⣿⣿⣿⣿⣿⣿⣿⣿⣿⣿⣿⣇⠀⢻⣿⣿⣿⣿⣿⣿⣿⣿⣿⣿⣿⣿⣿⣿⡿⠋⠀⠀⠀⠀⠀⠀⠀⠀⠀⠀⠀⠀⠀⠀⠀⠀</a:t>
            </a:r>
            <a:br/>
            <a:r>
              <a:t>⠀⠀⠀⠀⠀⠀⠀⠀⠀⠀⠀⠀⠀⠀⠀⠀⠈⠙⠻⢿⣿⣿⣿⣿⣿⣿⣿⣿⣷⡄⠀⠀⠀⣿⣿⣿⣿⣿⣿⣿⣿⣿⣿⣿⣿⣿⣿⣿⣿⣿⣿⣿⣿⣿⣿⣿⣿⠀⢀⣿⣿⣿⣿⣿⣿⣿⣿⣿⣿⣿⡿⠟⠋⠀⠀⠀⠀⠀⠀⠀⠀⠀⠀⠀⠀⠀⠀⠀⠀⠀⠀</a:t>
            </a:r>
            <a:br/>
            <a:r>
              <a:t>⠀⠀⠀⠀⠀⠀⠀⠀⠀⠀⠀⠀⠀⠀⠀⠀⠀⠀⠀⣾⣿⣿⣿⣿⣿⣿⣿⣿⣿⣷⠀⠀⢀⣿⣿⣿⣿⣿⣿⣿⣿⣿⣿⣿⣿⣿⣿⣿⣿⣿⣿⣿⣿⣿⣿⣿⣿⠀⢸⣿⣿⣿⣿⣿⣿⣿⣿⣿⣿⡄⠀⠀⠀⠀⠀⠀⠀⠀⠀⠀⠀⠀⠀⠀⠀⠀⠀⠀⠀⠀⠀</a:t>
            </a:r>
            <a:br/>
            <a:r>
              <a:t>⠀⠀⠀⠀⠀⠀⠀⠀⠀⠀⠀⠀⠀⠀⠀⠀⠀⠀⢸⣿⣿⣿⣿⣿⣿⣿⣿⣿⣿⣿⠀⠀⢸⣿⣿⣿⣿⣿⣿⣿⣿⣿⣿⣿⣿⣿⣿⣿⣿⣿⣿⣿⣿⣿⣿⣿⣿⠀⣾⣿⣿⣿⣿⣿⣿⣿⣿⣿⣿⣧⠀⠀⠀⠀⠀⠀⠀⠀⠀⠀⠀⠀⠀⠀⠀⠀⠀⠀⠀⠀⠀</a:t>
            </a:r>
            <a:br/>
            <a:r>
              <a:t>⠀⠀⠀⠀⠀⠀⠀⠀⠀⠀⠀⠀⠀⠀⠀⠀⠀⠀⠸⣿⣿⣿⣿⣿⣿⣿⣿⣿⣿⣿⠀⠀⣸⣿⣿⣿⣿⣿⣿⣿⣿⣿⣿⣿⣿⣿⣿⣿⣿⣿⣿⣿⣿⣿⣿⣿⣿⡇⣿⣿⣿⣿⣿⣿⣿⣿⣿⣿⣿⠇⠀⠀⠀⠀⠀⠀⠀⠀⠀⠀⠀⠀⠀⠀⠀⠀⠀⠀⠀⠀⠀</a:t>
            </a:r>
            <a:br/>
            <a:r>
              <a:t>⠀⠀⠀⠀⠀⠀⠀⠀⠀⠀⠀⠀⠀⠀⠀⠀⠀⠀⠀⠙⣿⣿⣿⣿⣿⣿⣿⣿⣿⣿⣿⣿⣿⣿⣿⣿⣿⣿⣿⣿⣿⣿⣿⣿⣿⣿⣿⣿⣿⣿⣿⣿⣿⣿⣿⣿⣿⣧⣿⣿⣿⣿⣿⣿⣿⣿⣿⣿⡟⠀⠀⠀⠀⠀⠀⠀⠀⠀⠀⠀⠀⠀⠀⠀⠀⠀⠀⠀⠀⠀⠀</a:t>
            </a:r>
            <a:br/>
            <a:r>
              <a:t>⠀⠀⠀⠀⠀⠀⠀⠀⠀⠀⠀⠀⠀⠀⠀⠀⠀⠀⠀⠀⠘⣿⣿⣿⣿⣿⣿⣿⣿⣿⣿⣿⣿⣿⣿⣿⣿⣿⣿⣿⣿⣿⣿⣿⣿⣿⣿⣿⣿⣿⣿⣿⣿⣿⣿⣿⣿⣿⣿⣿⣿⣿⣿⣿⣿⣿⣿⡟⠀⠀⠀⠀⠀⠀⠀⠀⠀⠀⠀⠀⠀⠀⠀⠀⠀⠀⠀⠀⠀⠀⠀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⠀⠀⠀⠀⠀⠀⠀⠀⠀⠀⠀⠀⠀⠀⠀⠀⠀⠀⠀⠀⠀⢸⣿⣿⣿⣿⣿⣿⣿⣿⣿⣿⣿⣿⣿⣿⣿⣿⣿⣿⣿⣿⣿⣿⣿⣿⣿⣿⣿⣿⣿⣿⣿⣿⣿⣿⣿⣿⣿⣿⣿⣿⣿⣿⣿⣿⣿⠃⠀⠀⠀⠀⠀⠀⠀⠀⠀⠀⠀⠀⠀⠀⠀⠀⠀⠀⠀⠀⠀⠀⠀</a:t>
            </a:r>
            <a:br/>
            <a:r>
              <a:t>⠀⠀⠀⠀⠀⠀⠀⠀⠀⠀⠀⠀⠀⠀⠀⠀⠀⠀⠀⠀⠀⠀⢿⣿⣿⣿⣿⣿⣿⣿⣿⣿⣿⣿⣿⣿⣿⣿⣿⣿⣿⣿⣿⣿⣿⣿⣿⣿⣿⣿⣿⣿⣿⣿⣿⣿⣿⣿⣿⣿⣿⣿⣿⣿⣿⣿⡏⠀⠀⠀⠀⠀⠀⠀⠀⠀⠀⠀⠀⠀⠀⠀⠀⠀⠀⠀⠀⠀⠀⠀⠀</a:t>
            </a:r>
            <a:br/>
            <a:r>
              <a:t>⠀⠀⠀⠀⠀⠀⠀⠀⠀⠀⠀⠀⠀⠀⠀⠀⠀⠀⠀⠀⠀⠀⠸⣿⣿⣿⣿⣿⣿⣿⣿⣿⣿⣿⣿⣿⣿⣿⣿⣿⣿⣿⣿⣿⣿⣿⣿⣿⣿⣿⣿⣿⣿⣿⣿⣿⣿⣿⣿⣿⣿⣿⣿⣿⣿⣿⠃⠀⠀⠀⠀⠀⠀⠀⠀⠀⠀⠀⠀⠀⠀⠀⠀⠀⠀⠀⠀⠀⠀⠀⠀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⠀⠀⠀⠀⠀⠀⠀⠀⠀⠀⠀⠀⠀⠀⠀⠀⠀⠀⠀⠀⠀⠀⠀⢻⣿⣿⣿⣿⣿⣿⣿⣿⣿⣿⣿⣿⣿⣿⣿⣿⣿⣿⣿⣿⣿⣿⣿⣿⣿⣿⣿⣿⣿⣿⣿⣿⣿⣿⣿⣿⣿⣿⣿⣿⣿⡿⠀⠀⠀⠀⠀⠀⠀⠀⠀⠀⠀⠀⠀⠀⠀⠀⠀⠀⠀⠀⠀⠀⠀⠀⠀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⠀⠀⠀⠀⠀⠀⠀⠀⠀⠀⠀⠀⠀⠀⠀⣸⣿⣿⣿⣿⣿⣿⣿⣿⣿⣿⣆⠀⠀⠀⠀⠀⠀⠀⠀⠀⠀⠀⠀⠀⠀⣠⣤⣾⣿⣿⡟⠀⠀⠀⠀⠀⠀⠀⠀⠀⠀⠀⣿⣿⣿⣿⣿⣿⣿⣿⣿⣿⣿⣿⣿⣿⣿⣿⣿⣿⣿⣿⠄⠀⠀⠀⠀⠀⠀⠀⠀⠀⠀⠀⠀</a:t>
            </a:r>
            <a:br/>
            <a:r>
              <a:t>⠀⠀⠀⠀⠀⠀⠀⠀⠀⠀⠀⠀⠀⠀⠀⣿⣿⣿⣿⣿⣿⣿⣿⣿⣿⣿⣿⣆⣀⡀⠀⠀⣀⣀⠀⠀⠀⠀⠀⠀⠀⣿⣿⣿⣿⣿⠁⠀⠀⠀⠀⠀⠀⠀⠀⠀⠀⢠⣿⣿⣿⣿⣿⣿⣿⣿⣿⣿⣿⣿⣿⣿⣿⣿⣿⣿⣿⡟⠀⠀⠀⠀⢀⣤⣤⡀⠀⠀⠀⠀⠀</a:t>
            </a:r>
            <a:br/>
            <a:r>
              <a:t>⠀⠀⠀⠀⠀⠀⠀⠀⠀⠀⠀⠀⠀⠀⣠⣿⣿⣿⣿⣿⣿⣿⣿⣿⣿⣿⣿⣿⣿⣿⣿⣿⣿⣿⠀⠀⠀⠀⠀⠀⢠⣿⣿⣿⣿⠇⠀⠀⠀⠀⠀⠀⠀⠀⠀⠀⢀⣾⣿⣿⣿⣿⣿⣿⣿⣿⣿⣿⣿⣿⣿⣿⣿⣿⣿⣿⣿⠀⢠⣶⣆⣠⣾⣿⣿⣷⠀⠀⠀⠀⠀</a:t>
            </a:r>
            <a:br/>
            <a:r>
              <a:t>⠀⠀⠀⠀⠀⠀⠀⠀⠀⠀⠀⠀⠀⠀⢿⣿⣿⣿⣿⣿⣿⣿⣿⣿⣿⣿⣿⣿⣿⣿⣿⣿⣿⣿⠀⠀⠀⠀⠀⠀⢸⣿⣿⣿⡿⠀⠀⠀⠀⠀⠀⠀⠀⠀⠀⣰⣿⣿⣿⣿⣿⣿⣿⣿⣿⣿⣿⣿⣿⣿⣿⣿⣿⣿⣿⣿⣿⣷⣿⣿⣿⣿⣿⣿⣿⣿⠀⠀⠀⠀⠀</a:t>
            </a:r>
            <a:br/>
            <a:r>
              <a:t>⠀⠀⠀⠀⠀⠀⠀⠀⠀⢠⣾⣿⣶⣶⣾⣿⣿⣿⣿⣿⣿⣿⣿⣿⣿⣿⣿⣿⣿⣿⣿⣿⣿⣧⠀⠀⠀⠀⠀⠀⢸⣿⣿⣿⠃⠀⠀⠀⠀⠀⠀⢀⣶⣿⣿⣿⣿⣿⣿⣿⣿⣿⣿⣿⣿⣿⣿⣿⣿⣿⣿⣿⣿⣿⣿⣿⣿⣿⣿⣿⣿⣿⣿⣿⣿⣿⠀⠀⠀⠀⠀</a:t>
            </a:r>
            <a:br/>
            <a:r>
              <a:t>⠀⠀⠀⠀⠀⠀⠀⠀⠀⣾⣿⣿⣿⣿⣿⣿⣿⣿⣿⣿⣿⣿⣿⣿⣿⣿⣿⣿⣿⣿⣿⣿⣿⣿⣦⣀⠀⠀⠀⠀⠀⣿⣿⠇⠀⠀⠀⠀⠀⠀⠀⢸⣿⣿⣿⣿⣿⣿⣿⣿⣿⣿⣿⣿⣿⣿⣿⣿⣿⣿⣿⣿⣿⣿⣿⣿⣿⣿⣿⣿⣿⣿⣿⣿⣿⣿⠀⠀⠀⠀⠀</a:t>
            </a:r>
            <a:br/>
            <a:r>
              <a:t>⠀⠀⠀⠀⣠⣤⣀⣀⣰⣿⣿⣿⣿⣿⣿⣿⣿⣿⣿⣿⣿⣿⣿⣿⣿⣿⣿⣿⣿⣿⣿⣿⣿⣿⣿⣿⣧⠀⠀⠀⣠⣿⣿⠀⠀⠀⠀⠀⠀⠀⠀⣸⣿⣿⣿⣿⣿⣿⣿⣿⣿⣿⣿⣿⣿⣿⣿⣿⣿⣿⣿⣿⣿⣿⣿⣿⣿⣿⣿⣿⣿⣿⣿⣿⣿⡇⠀⠀⠀⠀⠀</a:t>
            </a:r>
            <a:br/>
            <a:r>
              <a:t>⠀⠀⠀⢰⣿⣿⣿⣿⣿⣿⣿⣿⣿⣿⣿⣿⣿⣿⣿⣿⣿⣿⣿⣿⣿⣿⣿⣿⣿⣿⣿⣿⣿⣿⣿⣿⣿⣆⣠⣾⣿⣿⡏⠀⠀⠀⠀⠀⠀⠀⠀⣿⣿⣿⣿⣿⣿⣿⣿⣿⣿⣿⣿⣿⣿⣿⣿⣿⣿⣿⣿⣿⣿⣿⣿⣿⣿⣿⣿⣿⣿⣿⣿⣿⣿⡇⠀⠀⠀⠀⠀</a:t>
            </a:r>
            <a:br/>
            <a:r>
              <a:t>⠀⠀⠀⢸⣿⣿⣿⣿⣿⣿⣿⣿⣿⣿⣿⣿⣿⣿⣿⣿⣿⣿⣿⣿⣿⣿⣿⣿⣿⣿⣿⣿⣿⣿⣿⣿⣿⣿⣿⣿⣿⣿⡇⠀⠀⠀⠀⠀⠀⠀⠀⣿⣿⣿⣿⣿⣿⣿⣿⣿⣿⣿⣿⣿⣿⣿⣿⣿⣿⣿⣿⣿⣿⣿⣿⣿⣿⣿⣿⣿⣿⣿⣿⣿⣿⣧⠀⠀⠀⠀⠀</a:t>
            </a:r>
            <a:br/>
            <a:r>
              <a:t>⠀⠀⠀⢸⣿⣿⣿⣿⣿⣿⣿⣿⣿⣿⣿⣿⣿⣿⣿⣿⣿⣿⣿⣿⣿⣿⣿⣿⣿⣿⣿⣿⣿⣿⣿⣿⣿⣿⣿⣿⣿⣿⣇⣀⠀⠀⠀⠀⠀⠀⠀⣿⣿⣿⣿⣿⣿⣿⣿⣿⣿⣿⣿⣿⣿⣿⣿⣿⣿⣿⣿⣿⣿⣿⣿⣿⣿⣿⣿⣿⠿⣿⣿⣿⣿⡟⠀⠀⠀⠀⠀</a:t>
            </a:r>
            <a:br/>
            <a:r>
              <a:t>⠀⠀⠀⠀⣿⣿⣿⣿⣿⣿⣿⣿⣿⣿⣿⣿⣿⣿⣿⣿⣿⣿⣿⣿⣿⣿⣿⣿⣿⣿⣿⣿⣿⣿⣿⣿⣿⣿⣿⣿⣿⣿⣿⣿⡄⠀⠀⠀⠀⠀⠀⠹⣿⣿⣿⣿⣿⣿⣿⣿⣿⣿⣿⣿⣿⣿⣿⣿⣿⣿⣿⣿⣿⣿⣿⣿⣿⠟⠁⠀⠀⢸⣿⣿⣿⠃⠀⠀⠀⠀⠀</a:t>
            </a:r>
            <a:br/>
            <a:r>
              <a:t>⠀⠀⠀⠀⢿⣿⣿⣿⣿⣿⣿⣿⣿⣿⣿⣿⣿⣿⣿⣿⣿⣿⣿⣿⣿⣿⣿⣿⣿⣿⣿⣿⣿⣿⣿⣿⣿⣿⣿⡿⢿⣿⣿⣿⠏⠀⠀⠀⠀⠀⠀⠀⠹⣿⣿⣿⣿⣿⣿⣿⣿⣿⣿⣿⣿⣿⣿⣿⣿⣿⣿⣿⣿⣿⣿⣿⣿⠀⠀⠀⠀⠀⠀⠀⠀⠀⠀⠀⠀⠀⠀</a:t>
            </a:r>
            <a:br/>
            <a:r>
              <a:t>⠀⠀⠀⠀⠈⠻⣿⣿⣿⣿⣿⣿⣿⣿⣿⣿⣿⣿⣿⣿⣿⣿⣿⣿⣿⣿⣿⣿⣿⣿⣿⣿⣿⣿⣿⣿⣿⡿⠋⠀⠈⣿⣿⡟⠀⠀⠀⠀⠀⠀⠀⠀⠀⢿⣿⣿⣿⣿⣿⣿⣿⣿⣿⣿⣿⣿⣿⣿⣿⣿⣿⣿⣿⣿⣿⣿⣿⣆⠀⠀⠀⠀⠀⠀⠀⠀⠀⠀⠀⠀⠀</a:t>
            </a:r>
            <a:br/>
            <a:r>
              <a:t>⠀⠀⠀⠀⠀⠀⢹⣿⣿⣿⣿⣿⣿⣿⣿⣿⣿⣿⣿⣿⣿⣿⣿⣿⣿⣿⣿⣿⣿⣿⣿⣿⣿⣿⣿⣿⣟⠀⠀⠀⠀⠈⠉⠀⠀⠀⠀⠀⠀⠀⠀⠀⢀⣸⣿⣿⣿⣿⣿⣿⣿⣿⣿⣿⣿⣿⣿⣿⣿⣿⣿⣿⣿⣿⣿⣿⣿⣿⣦⣄⠀⠀⠀⠀⠀⠀⠀⠀⠀⠀⠀</a:t>
            </a:r>
            <a:br/>
            <a:r>
              <a:t>⠀⠀⠀⠀⠀⠀⠀⠹⣿⣿⣿⣿⣿⣿⣿⣿⣿⣿⣿⣿⣿⣿⣿⣿⣿⣿⣿⣿⣿⣿⣿⣿⣿⣿⣿⣿⣿⣿⣶⣦⣤⣀⠀⠀⠀⠀⠀⠀⢀⣤⣶⣿⣿⣿⣿⣿⣿⣿⣿⣿⣿⣿⣿⣿⣿⣿⣿⣿⣿⣿⣿⣿⣿⣿⣿⣿⣿⣿⣿⣿⣷⡄⠀⠀⠀⠀⠀⠀⠀⠀⠀</a:t>
            </a:r>
            <a:br/>
            <a:r>
              <a:t>⠀⠀⠀⠀⠀⠀⠀⠀⣿⣿⣿⣿⣿⣿⣿⣿⣿⣿⣿⣿⣿⣿⣿⣿⣿⣿⣿⣿⣿⣿⣿⣿⣿⣿⣿⣿⣿⣿⣿⣿⣿⣿⣷⣿⣿⣿⣷⣾⣿⣿⣿⣿⣿⣿⣿⣿⣿⣿⣿⣿⣿⣿⣿⣿⣿⣿⣿⣿⣿⣿⣿⣿⣿⣿⣿⣿⣿⣿⣿⣿⣿⡇⠀⠀⠀⠀⠀⠀⠀⠀⠀</a:t>
            </a:r>
            <a:br/>
            <a:r>
              <a:t>⠀⠀⠀⠀⠀⠀⠀⠀⠸⣿⣿⣿⣿⣿⣿⣿⣿⣿⣿⣿⣿⣿⣿⣿⣿⣿⣿⣿⣿⣿⣿⣿⣿⣿⣿⣿⣿⣿⣿⣿⣿⣿⣿⣿⣿⣿⣿⣿⣿⣿⣿⣿⣿⣿⣿⣿⣿⣿⣿⣿⣿⣿⣿⣿⣿⣿⣿⣿⣿⣿⣿⣿⣿⣿⣿⣿⣿⣿⣿⣿⣿⠇⠀⠀⠀⠀⠀⠀⠀⠀⠀</a:t>
            </a:r>
            <a:br/>
            <a:r>
              <a:t>⠀⠀⠀⠀⠀⠀⠀⣤⣄⣿⣿⣿⣿⣿⣿⣿⣿⣿⣿⣿⣿⣿⣿⣿⣿⣿⣿⣿⣿⣿⣿⣿⣿⣿⣿⣿⣿⣿⣿⣿⣿⣿⣿⣿⣿⣿⣿⣿⣿⣿⣿⣿⣿⣿⣿⣿⣿⣿⣿⣿⣿⣿⣿⣿⣿⣿⣿⣿⣿⣿⣿⣿⣿⣿⣿⣿⣿⣿⣿⣿⡟⠀⠀⠀⠀⠀⠀⠀⠀⠀⠀</a:t>
            </a:r>
            <a:br/>
            <a:r>
              <a:t>⠀⠀⠀⠀⠀⠀⠀⠹⣿⣽⣿⣿⣿⣿⣿⣿⣿⣿⣿⣿⣿⣿⣿⣿⣿⣿⣿⣿⣿⣿⣿⣿⣿⣿⣿⣿⣿⣿⣿⣿⣿⣿⣿⣿⣿⣿⣿⣿⣿⣿⣿⣿⣿⣿⣿⣿⣿⣿⣿⣿⣿⣿⣿⣿⣿⣿⣿⣿⣿⣿⣿⣿⣿⣿⣿⣿⣿⣿⡿⠋⠀⠀⠀⠀⠀⠀⠀⠀⠀⠀⠀</a:t>
            </a:r>
            <a:br/>
            <a:r>
              <a:t>⠀⠀⠀⠀⠀⠀⠀⠘⣿⣿⣿⣿⣿⣿⣿⣿⣿⣿⣿⣿⣿⣿⣿⣿⣿⣿⣿⣿⣿⣿⣿⣿⣿⣿⣿⣿⣿⣿⣿⣿⣿⣿⣿⣿⣿⣿⣿⣿⣿⣿⣿⣿⣿⣿⣿⣿⣿⣿⣿⣿⣿⣿⣿⣿⣿⣿⣿⣿⣿⣿⣿⣿⣿⣿⣿⣿⡿⠟⠁⠀⠀⠀⠀⠀⠀⠀⠀⠀⠀⠀⠀</a:t>
            </a:r>
            <a:br/>
            <a:r>
              <a:t>⠀⠀⠀⠀⠀⠀⠀⠀⠀⠉⢻⣿⣿⣿⣿⣿⣿⣿⣿⣿⣿⣿⣿⣿⣿⣿⣿⣿⣿⣿⣿⣿⣿⣿⣿⣿⣿⣿⣿⣿⣿⣿⣿⣿⣿⣿⣿⣿⣿⣿⣿⣿⣿⣿⣿⣿⣿⣿⣿⣿⣿⣿⣿⣿⣿⣿⣿⣿⣿⣿⣿⣿⣿⣿⡿⠋⠀⠀⠀⠀⠀⠀⠀⠀⠀⠀⠀⠀⠀⠀⠀</a:t>
            </a:r>
            <a:br/>
            <a:r>
              <a:t>⠀⠀⠀⠀⠀⠀⠀⠀⠀⠀⠘⠿⣿⣿⣿⣿⣿⣿⣿⣿⣿⣿⣿⣿⣿⣿⣿⣿⣿⣿⣿⣿⡿⣿⣿⣿⣿⣿⣿⣿⣿⣿⣿⣿⣿⣿⣿⣿⣿⣿⣿⣿⣿⣿⣿⣿⣿⣿⣿⣿⣿⣿⣿⣿⣿⣿⣿⣿⣿⣿⣿⣿⣿⣿⣿⣿⣿⣶⡄⠀⠀⠀⠀⠀⠀⠀⠀⠀⠀⠀⠀</a:t>
            </a:r>
            <a:br/>
            <a:r>
              <a:t>⠀⠀⠀⠀⠀⠀⠀⠀⠀⠀⠀⠀⠈⣿⣿⣿⣿⣿⣿⣿⣿⣿⣿⣿⣿⣿⣿⣿⣿⣿⣿⣿⠇⢻⣿⣿⣿⣿⣿⣿⣿⣿⣿⣿⣿⣿⣿⣿⣿⣿⣿⣿⣿⣿⣿⣿⣿⣿⣿⣿⣿⣿⣿⣿⣿⣿⣿⣿⣿⣿⣿⣿⣿⣿⣿⣿⡿⠿⠃⠀⠀⠀⠀⠀⠀⠀⠀⠀⠀⠀⠀</a:t>
            </a:r>
            <a:br/>
            <a:r>
              <a:t>⠀⠀⠀⠀⠀⠀⠀⠀⠀⠀⠀⠀⠀⠘⣿⣿⣿⣿⣿⣿⣿⣿⣿⣿⣿⣿⣿⠉⠛⠿⠟⠃⠀⣼⣿⣿⣿⣿⣿⣿⣿⣿⣿⣿⣿⣿⣿⣿⣿⣿⣿⣿⣿⣿⣿⣿⣿⢿⣿⣿⣿⣿⣿⣿⣿⣿⣿⣿⣿⣿⣿⣿⣿⣿⣿⠟⠀⠀⠀⠀⠀⠀⠀⠀⠀⠀⠀⠀⠀⠀⠀</a:t>
            </a:r>
            <a:br/>
            <a:r>
              <a:t>⠀⠀⠀⠀⠀⠀⠀⠀⠀⠀⠀⠀⠀⠀⠈⠻⣿⣿⣿⣿⣿⣿⣿⣿⣿⣿⣿⣷⡄⠀⠀⠀⠀⣿⣿⣿⣿⣿⣿⣿⣿⣿⣿⣿⣿⣿⣿⣿⣿⣿⣿⣿⣿⣿⣿⣿⣿⠈⢿⣿⣿⣿⣿⣿⣿⣿⣿⣿⣿⣿⣿⣿⣿⡿⠋⠀⠀⠀⠀⠀⠀⠀⠀⠀⠀⠀⠀⠀⠀⠀⠀</a:t>
            </a:r>
            <a:br/>
            <a:r>
              <a:t>⠀⠀⠀⠀⠀⠀⠀⠀⠀⠀⠀⠀⠀⠀⠀⠀⠀⠉⠛⣿⣿⣿⣿⣿⣿⣿⣿⣿⣿⡆⠀⠀⢀⣿⣿⣿⣿⣿⣿⣿⣿⣿⣿⣿⣿⣿⣿⣿⣿⣿⣿⣿⣿⣿⣿⣿⣿⠀⢰⣿⣿⣿⣿⣿⣿⣿⣿⣿⣿⠿⠿⠛⠉⠀⠀⠀⠀⠀⠀⠀⠀⠀⠀⠀⠀⠀⠀⠀⠀⠀⠀</a:t>
            </a:r>
            <a:br/>
            <a:r>
              <a:t>⠀⠀⠀⠀⠀⠀⠀⠀⠀⠀⠀⠀⠀⠀⠀⠀⠀⠀⢸⣿⣿⣿⣿⣿⣿⣿⣿⣿⣿⣿⠀⠀⢸⣿⣿⣿⣿⣿⣿⣿⣿⣿⣿⣿⣿⣿⣿⣿⣿⣿⣿⣿⣿⣿⣿⣿⣿⠀⢸⣿⣿⣿⣿⣿⣿⣿⣿⣿⣿⣆⠀⠀⠀⠀⠀⠀⠀⠀⠀⠀⠀⠀⠀⠀⠀⠀⠀⠀⠀⠀⠀</a:t>
            </a:r>
            <a:br/>
            <a:r>
              <a:t>⠀⠀⠀⠀⠀⠀⠀⠀⠀⠀⠀⠀⠀⠀⠀⠀⠀⠀⣿⣿⣿⣿⣿⣿⣿⣿⣿⣿⣿⣿⠀⠀⢸⣿⣿⣿⣿⣿⣿⣿⣿⣿⣿⣿⣿⣿⣿⣿⣿⣿⣿⣿⣿⣿⣿⣿⣿⡇⣿⣿⣿⣿⣿⣿⣿⣿⣿⣿⣿⣿⠀⠀⠀⠀⠀⠀⠀⠀⠀⠀⠀⠀⠀⠀⠀⠀⠀⠀⠀⠀⠀</a:t>
            </a:r>
            <a:br/>
            <a:r>
              <a:t>⠀⠀⠀⠀⠀⠀⠀⠀⠀⠀⠀⠀⠀⠀⠀⠀⠀⠀⠸⣿⣿⣿⣿⣿⣿⣿⣿⣿⣿⣿⣀⣀⣼⣿⣿⣿⣿⣿⣿⣿⣿⣿⣿⣿⣿⣿⣿⣿⣿⣿⣿⣿⣿⣿⣿⣿⣿⡇⣿⣿⣿⣿⣿⣿⣿⣿⣿⣿⣿⡏⠀⠀⠀⠀⠀⠀⠀⠀⠀⠀⠀⠀⠀⠀⠀⠀⠀⠀⠀⠀⠀</a:t>
            </a:r>
            <a:br/>
            <a:r>
              <a:t>⠀⠀⠀⠀⠀⠀⠀⠀⠀⠀⠀⠀⠀⠀⠀⠀⠀⠀⠀⠙⣿⣿⣿⣿⣿⣿⣿⣿⣿⣿⣿⣿⣿⣿⣿⣿⣿⣿⣿⣿⣿⣿⣿⣿⣿⣿⣿⣿⣿⣿⣿⣿⣿⣿⣿⣿⣿⣷⣿⣿⣿⣿⣿⣿⣿⣿⣿⣿⡟⠀⠀⠀⠀⠀⠀⠀⠀⠀⠀⠀⠀⠀⠀⠀⠀⠀⠀⠀⠀⠀⠀</a:t>
            </a:r>
            <a:br/>
            <a:r>
              <a:t>⠀⠀⠀⠀⠀⠀⠀⠀⠀⠀⠀⠀⠀⠀⠀⠀⠀⠀⠀⠀⠘⣿⣿⣿⣿⣿⣿⣿⣿⣿⣿⣿⣿⣿⣿⣿⣿⣿⣿⣿⣿⣿⣿⣿⣿⣿⣿⣿⣿⣿⣿⣿⣿⣿⣿⣿⣿⣿⣿⣿⣿⣿⣿⣿⣿⣿⣿⡿⠀⠀⠀⠀⠀⠀⠀⠀⠀⠀⠀⠀⠀⠀⠀⠀⠀⠀⠀⠀⠀⠀⠀</a:t>
            </a:r>
            <a:br/>
            <a:r>
              <a:t>⠀⠀⠀⠀⠀⠀⠀⠀⠀⠀⠀⠀⠀⠀⠀⠀⠀⠀⠀⠀⠀⢹⣿⣿⣿⣿⣿⣿⣿⣿⣿⣿⣿⣿⣿⣿⣿⣿⣿⣿⣿⣿⣿⣿⣿⣿⣿⣿⣿⣿⣿⣿⣿⣿⣿⣿⣿⣿⣿⣿⣿⣿⣿⣿⣿⣿⣿⠃⠀⠀⠀⠀⠀⠀⠀⠀⠀⠀⠀⠀⠀⠀⠀⠀⠀⠀⠀⠀⠀⠀⠀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⠀⠀⠀⠀⠀⠀⠀⠀⠀⠀⠀⠀⠀⠀⠀⠀⠀⠀⠀⠀⠀⠀⣿⣿⣿⣿⣿⣿⣿⣿⣿⣿⣿⣿⣿⣿⣿⣿⣿⣿⣿⣿⣿⣿⣿⣿⣿⣿⣿⣿⣿⣿⣿⣿⣿⣿⣿⣿⣿⣿⣿⣿⣿⣿⣿⣿⡟⠀⠀⠀⠀⠀⠀⠀⠀⠀⠀⠀⠀⠀⠀⠀⠀⠀⠀⠀⠀⠀⠀⠀⠀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⠀⠀⠀⠀⠀⠀⠀⠀⠀⠀⠀⢠⣤⣀⠀⣿⣿⣿⣿⣿⣿⣿⣿⣿⣿⣿⣿⣿⣿⣶⣤⣄⣀⠀⠀⠀⠀⠀⠀⠀⠀⠀⠀⠀⠀⠀⠀⠀⠀⠀⠀⠀⠀⠀⠀⣸⣿⣿⣿⣿⣿⣿⣿⣿⣿⣿⣿⣿⣿⣿⣿⠿⠿⣿⣿⡿⠀⠀⠀⠀⠀⠀⠀⢠⣴⣶⣿⣦⡀⠀⠀</a:t>
            </a:r>
            <a:br/>
            <a:r>
              <a:t>⠀⠀⠀⠀⠀⠀⠀⠀⠀⢠⣿⣿⣿⣿⣿⣿⣿⣿⣿⣿⣿⣿⣿⣿⣿⣿⣿⣿⣿⣿⣿⣿⣿⠀⠀⠀⠀⠀⠀⠀⠀⠀⠀⠀⠀⠀⠀⠀⠀⠀⠀⣠⣿⣦⠰⣿⣿⣿⣿⣿⣿⣿⣿⣿⣿⣿⣿⣿⣿⣿⡇⠀⠀⠈⠉⠃⠀⠀⠀⠀⠀⠀⠀⣿⣿⣿⣿⣿⣿⠀⠀</a:t>
            </a:r>
            <a:br/>
            <a:r>
              <a:t>⠀⠀⠀⠀⠀⠀⠀⠀⠀⣿⣿⣿⣿⣿⣿⣿⣿⣿⣿⣿⣿⣿⣿⣿⣿⣿⣿⣿⣿⣿⣿⣿⣿⣆⠀⠀⠀⠀⠀⠀⠀⠀⠀⠀⡀⠀⠀⠀⠀⠀⠀⣿⣿⣿⡇⢸⣿⣿⣿⣿⣿⣿⣿⣿⣿⣿⣿⣿⣿⣿⡇⠀⠀⠀⠀⠀⠀⠀⠀⠀⠀⠀⠠⣿⣿⣿⣿⣿⡇⠀⠀</a:t>
            </a:r>
            <a:br/>
            <a:r>
              <a:t>⠀⠀⠀⠀⠀⠀⠀⠀⣴⣿⣿⣿⣿⣿⣿⣿⣿⣿⣿⣿⣿⣿⣿⣿⣿⣿⣿⣿⣿⣿⣿⣿⣿⣿⡄⠀⠀⠀⠀⠀⠀⠀⠀⠀⠟⠀⠀⠀⠀⠀⠀⣿⣿⣿⣷⣾⣿⣿⣿⣿⣿⣿⣿⣿⣿⣿⣿⣿⣿⣿⣇⣀⡀⠀⠀⠀⠀⠀⠀⠀⢀⣀⣰⣿⣿⣿⣿⣿⠀⠀⠀</a:t>
            </a:r>
            <a:br/>
            <a:r>
              <a:t>⠀⠀⠀⣀⡀⠀⠀⣴⣿⣿⣿⣿⣿⣿⣿⣿⣿⣿⣿⣿⣿⣿⣿⣿⣿⣿⣿⣿⣿⣿⣿⣿⣿⣿⡇⠀⠀⠀⠀⠀⠀⠀⠀⠀⠀⠀⠀⠀⠀⠀⠘⣿⣿⣿⣿⣿⣿⣿⣿⣿⣿⣿⣿⣿⣿⣿⣿⣿⣿⣿⣿⣿⣿⡇⠀⠀⠀⠀⠀⠀⣿⣿⣿⣿⣿⣿⡿⠃⠀⠀⠀</a:t>
            </a:r>
            <a:br/>
            <a:r>
              <a:t>⠀⠀⣾⣿⣿⣿⣿⣿⣿⣿⣿⣿⣿⣿⣿⣿⣿⣿⣿⣿⣿⣿⣿⣿⣿⣿⣿⣿⣿⣿⣿⣿⣿⣿⣇⠀⠀⠀⠀⠀⠀⠀⠀⠀⠀⠀⠀⠀⠀⠀⠀⢸⣿⣿⣿⣿⣿⣿⣿⣿⣿⣿⣿⣿⣿⣿⣿⣿⣿⣿⣿⣿⣿⣷⡀⠀⠀⠀⠀⠀⢸⠃⠈⠻⣿⠟⠀⠀⠀⠀⠀</a:t>
            </a:r>
            <a:br/>
            <a:r>
              <a:t>⠀⢀⣿⣿⣿⣿⣿⣿⣿⣿⣿⣿⣿⣿⣿⣿⣿⣿⣿⣿⣿⣿⣿⣿⣿⣿⣿⣿⣿⣿⣿⣿⣿⣿⣿⣆⠀⠀⠀⠀⠀⠀⠀⠀⠀⠀⠀⠀⠀⣠⡀⠘⣿⣿⣿⣿⣿⣿⣿⣿⣿⣿⣿⣿⣿⣿⣿⣿⣿⣿⣿⣿⣿⣿⣷⡀⠀⣀⠀⠀⠈⠀⠀⠀⠀⠀⠀⠀⠀⠀⠀</a:t>
            </a:r>
            <a:br/>
            <a:r>
              <a:t>⠀⠈⣿⣿⣿⣿⣿⣿⣿⣿⣿⣿⣿⣿⣿⣿⣿⣿⣿⣿⣿⣿⣿⣿⣿⣿⣿⣿⣿⣿⣿⣿⣿⣿⣿⣿⣆⠀⠀⠀⠀⠀⠀⠀⠀⠀⠀⢠⣾⣿⣿⣢⣿⣿⣿⣿⣿⣿⣿⣿⣿⣿⣿⣿⣿⣿⣿⣿⣿⣿⣿⣿⣿⣿⣿⣿⣾⣿⠀⠀⠀⠀⠀⠀⠀⠀⠀⠀⠀⠀⠀</a:t>
            </a:r>
            <a:br/>
            <a:r>
              <a:t>⠀⠀⣿⣿⣿⣿⣿⣿⣿⣿⣿⣿⣿⣿⣿⣿⣿⣿⣿⣿⣿⣿⣿⣿⣿⣿⣿⣿⣿⣿⣿⣿⣿⣿⣿⣿⣿⣶⠀⠀⠀⠀⠀⠀⠀⠀⣰⣿⣿⣿⣿⣿⣿⣿⣿⣿⣿⣿⣿⣿⣿⣿⣿⣿⣿⣿⣿⣿⣿⣿⣿⣿⣿⣿⣿⣿⣿⣿⡆⠀⠀⠀⠀⠀⠀⠀⢰⣷⡄⠀⠀</a:t>
            </a:r>
            <a:br/>
            <a:r>
              <a:t>⠀⠀⠈⣿⣿⣿⣿⣿⣿⣿⣿⣿⣿⣿⣿⣿⣿⣿⣿⣿⣿⣿⣿⣿⣿⣿⣿⣿⣿⣿⣿⣿⣿⣿⣿⣿⣿⣿⣇⠀⠀⠀⠀⠀⠀⣠⣿⣿⣿⠟⠛⠿⣿⣿⣿⣿⣿⣿⣿⣿⣿⣿⣿⣿⣿⣿⣿⣿⣿⣿⣿⣿⣿⣿⣿⣿⣿⣿⣷⠀⠀⠀⠀⠀⠀⠀⢸⣿⠀⠀⠀</a:t>
            </a:r>
            <a:br/>
            <a:r>
              <a:t>⠀⠀⠀⠻⣿⣿⣿⣿⣿⣿⣿⣿⣿⣿⣿⣿⣿⣿⣿⣿⣿⣿⣿⣿⣿⣿⣿⣿⣿⣿⣿⣿⣿⣿⣿⣿⣿⣿⣿⣦⠀⠀⠀⠀⠀⣿⣿⣿⠏⠀⠀⠀⠈⣿⣿⣿⣿⣿⣿⣿⣿⣿⣿⣿⣿⣿⣿⣿⣿⣿⣿⣿⣿⣿⣿⣿⣿⣿⣿⣧⡀⠀⠀⠀⠀⠀⢼⠇⠀⠀⠀</a:t>
            </a:r>
            <a:br/>
            <a:r>
              <a:t>⠀⠀⠀⠀⠸⣿⣿⣿⣿⣿⣿⣿⣿⣿⣿⣿⣿⣿⣿⣿⣿⣿⣿⣿⣿⣿⣿⣿⣿⣿⣿⣿⣿⣿⣿⣿⣿⣿⣿⠇⠀⠀⠀⠀⠀⠿⠟⠋⠀⠀⠀⠀⠀⢹⣿⣿⣿⣿⣿⣿⣿⣿⣿⣿⣿⣿⣿⣿⣿⣿⣿⣿⣿⣿⣿⣿⣿⣿⣿⣿⣿⣦⡀⠀⠈⠁⠀⠀⠀⠀⠀</a:t>
            </a:r>
            <a:br/>
            <a:r>
              <a:t>⠀⠀⠀⠀⠘⣿⣿⣿⣿⣿⣿⣿⣿⣿⣿⣿⣿⣿⣿⣿⣿⣿⣿⣿⣿⣿⣿⣿⣿⣿⣿⣿⣿⣿⣿⣿⣿⣿⠟⠀⠀⠀⠀⠀⠀⠀⠀⠀⠀⠀⠀⠀⠀⠀⣿⣿⣿⣿⣿⣿⣿⣿⣿⣿⣿⣿⣿⣿⣿⣿⣿⣿⣿⣿⣿⣿⣿⣿⣿⣿⣿⣿⣿⣦⡀⠀⠀⠀⠀⠀⠀</a:t>
            </a:r>
            <a:br/>
            <a:r>
              <a:t>⠀⠀⠀⠀⠀⠸⣿⣿⣿⣿⣿⣿⣿⣿⣿⣿⣿⣿⣿⣿⣿⣿⣿⣿⣿⣿⣿⣿⣿⣿⣿⣿⣿⣿⣿⣿⣿⠏⠀⠀⠀⠀⠀⠀⠀⠀⠀⠀⠀⠀⠀⠀⠀⠀⣿⣿⣿⣿⣿⣿⣿⣿⣿⣿⣿⣿⣿⣿⣿⣿⣿⣿⣿⣿⣿⣿⣿⣿⣿⣿⣿⣿⣿⣿⡏⠀⠀⠀⠀⠀⠀</a:t>
            </a:r>
            <a:br/>
            <a:r>
              <a:t>⠀⠀⠀⠀⠀⠀⣿⣿⣿⣿⣿⣿⣿⣿⣿⣿⣿⣿⣿⣿⣿⣿⣿⣿⣿⣿⣿⣿⣿⣿⣿⣿⣿⣿⣿⣿⠏⠀⠀⠀⠀⠀⠀⠀⠀⠀⠀⠀⠀⠀⠀⠀⠀⠀⢸⣿⣿⣿⣿⣿⣿⣿⣿⣿⣿⣿⣿⣿⣿⣿⣿⣿⣿⣿⣿⣿⣿⣿⣿⣿⣿⣿⣿⣿⡇⠀⠀⠀⠀⠀⠀</a:t>
            </a:r>
            <a:br/>
            <a:r>
              <a:t>⠀⠀⠀⠀⠀⠀⢿⣿⣿⣿⣿⣿⣿⣿⣿⣿⣿⣿⣿⣿⣿⣿⣿⣿⣿⣿⣿⣿⣿⣿⣿⣿⣿⣿⣿⣿⣄⣀⠀⠀⠀⠀⠀⠀⠀⠀⠀⠀⠀⠀⠀⣀⣀⣠⣼⣿⣿⣿⣿⣿⣿⣿⣿⣿⣿⣿⣿⣿⣿⣿⣿⣿⣿⣿⣿⣿⣿⣿⣿⣿⣿⣿⣿⡿⠀⠀⠀⠀⠀⠀⠀</a:t>
            </a:r>
            <a:br/>
            <a:r>
              <a:t>⠀⠀⠀⠀⠀⠀⠸⣿⣿⣿⣿⣿⣿⣿⣿⣿⣿⣿⣿⣿⣿⣿⣿⣿⣿⣿⣿⣿⣿⣿⣿⣿⣿⣿⣿⣿⣿⣿⣿⣿⣶⣦⣤⣴⣶⣶⣤⣠⣤⣶⣾⣿⣿⣿⣿⣿⣿⣿⣿⣿⣿⣿⣿⣿⣿⣿⣿⣿⣿⣿⣿⣿⣿⣿⣿⣿⣿⣿⣿⣿⣿⣿⡏⠀⠀⠀⠀⠀⠀⠀⠀</a:t>
            </a:r>
            <a:br/>
            <a:r>
              <a:t>⠀⠀⠀⠀⢠⣿⣿⣿⣿⣿⣿⣿⣿⣿⣿⣿⣿⣿⣿⣿⣿⣿⣿⣿⣿⣿⣿⣿⣿⣿⣿⣿⣿⣿⣿⣿⣿⣿⣿⣿⣿⣿⣿⣿⣿⣿⣿⣿⣿⣿⣿⣿⣿⣿⣿⣿⣿⣿⣿⣿⣿⣿⣿⣿⣿⣿⣿⣿⣿⣿⣿⣿⣿⣿⣿⣿⣿⣿⣿⣿⣿⡿⠀⠀⠀⠀⠀⠀⠀⠀⠀</a:t>
            </a:r>
            <a:br/>
            <a:r>
              <a:t>⠀⠀⠀⠀⠀⠻⢿⣿⣿⣿⣿⣿⣿⣿⣿⣿⣿⣿⣿⣿⣿⣿⣿⣿⣿⣿⣿⣿⣿⣿⣿⣿⣿⣿⣿⣿⣿⣿⣿⣿⣿⣿⣿⣿⣿⣿⣿⣿⣿⣿⣿⣿⣿⣿⣿⣿⣿⣿⣿⣿⣿⣿⣿⣿⣿⣿⣿⣿⣿⣿⣿⣿⣿⣿⣿⣿⣿⣿⣿⣿⣿⠅⠀⠀⠀⠀⠀⠀⠀⠀⠀</a:t>
            </a:r>
            <a:br/>
            <a:r>
              <a:t>⠀⠀⠀⠀⠀⠀⣨⣿⣿⣿⣿⣿⣿⣿⣿⣿⣿⣿⣿⣿⣿⣿⣿⣿⣿⣿⣿⣿⣿⣿⣿⣿⣿⣿⣿⣿⣿⣿⣿⣿⣿⣿⣿⣿⣿⣿⣿⣿⣿⣿⣿⣿⣿⣿⣿⣿⣿⣿⣿⣿⣿⣿⣿⣿⣿⣿⣿⣿⣿⣿⣿⣿⣿⣿⣿⣿⣿⣿⣿⣿⡟⠀⠀⠀⠀⠀⠀⠀⠀⠀⠀</a:t>
            </a:r>
            <a:br/>
            <a:r>
              <a:t>⠀⠀⠀⠀⠀⠀⠘⢿⣿⣿⣿⣿⣿⣿⣿⣿⣿⣿⣿⣿⣿⣿⣿⣿⣿⣿⣿⣿⣿⣿⣿⣿⣿⣿⣿⣿⣿⣿⣿⣿⣿⣿⣿⣿⣿⣿⣿⣿⣿⣿⣿⣿⣿⣿⣿⣿⣿⣿⣿⣿⣿⣿⣿⣿⣿⣿⣿⣿⣿⣿⣿⣿⣿⣿⣿⣿⣿⣿⣿⠏⠀⠀⠀⠀⠀⠀⠀⠀⠀⠀⠀</a:t>
            </a:r>
            <a:br/>
            <a:r>
              <a:t>⠀⠀⠀⠀⠀⠀⠀⠀⠙⠿⣿⣿⣿⣿⣿⣿⣿⣿⣿⣿⣿⣿⣿⣿⣿⣿⣿⣿⣿⣿⣿⣿⣿⣿⣿⣿⣿⣿⣿⣿⣿⣿⣿⣿⣿⣿⣿⣿⣿⣿⣿⣿⣿⣿⣿⣿⣿⣿⣿⣿⣿⣿⣿⣿⣿⣿⣿⣿⣿⣿⣿⣿⣿⣿⣿⣿⣿⣿⠁⠀⠀⠀⠀⠀⠀⠀⠀⠀⠀⠀⠀</a:t>
            </a:r>
            <a:br/>
            <a:r>
              <a:t>⠀⠀⠀⠀⠀⠀⠀⠀⠀⢠⣿⣿⣿⣿⣿⣿⣿⣿⣿⣿⣿⣿⣿⣿⣿⣿⣿⣿⣿⣿⣿⣿⣿⣿⣿⣿⣿⣿⣿⣿⣿⣿⣿⣿⣿⣿⣿⣿⣿⣿⣿⣿⣿⣿⣿⣿⣿⣿⣿⣿⣿⣿⣿⣿⣿⣿⣿⣿⣿⣿⣿⣿⣿⣿⣿⣿⣿⠇⠀⠀⠀⠀⠀⠀⠀⠀⠀⠀⠀⠀⠀</a:t>
            </a:r>
            <a:br/>
            <a:r>
              <a:t>⠀⠀⠀⠀⠀⠀⠀⠀⢀⣿⣿⣿⣿⣿⣿⣿⣿⣿⣿⣿⣿⣿⣿⣿⣿⣿⣿⣿⣿⣿⣿⣿⣿⣿⣿⣿⣿⣿⣿⣿⣿⣿⣿⣿⣿⣿⣿⣿⣿⣿⣿⣿⣿⣿⣿⣿⣿⣿⣿⣿⣿⣿⣿⣿⣿⣿⣿⣿⣿⣿⣿⣿⣿⣿⣿⣿⣿⣤⣀⠀⠀⠀⠀⠀⠀⠀⠀⠀⠀⠀⠀</a:t>
            </a:r>
            <a:br/>
            <a:r>
              <a:t>⠀⠀⠀⠀⠀⠀⠀⠀⠀⠙⠿⣿⣿⣿⣿⣿⣿⣿⣿⣿⣿⣿⣿⣿⣿⣿⣿⣿⣿⣿⣿⣿⣿⣿⣿⣿⣿⣿⣿⣿⣿⣿⣿⣿⣿⣿⣿⣿⣿⣿⣿⣿⣿⣿⣿⣿⣿⣿⣿⣿⣿⣿⣿⣿⣿⣿⣿⣿⣿⣿⣿⣿⣿⣿⣿⣿⣿⣿⣿⣷⠀⠀⠀⠀⠀⠀⠀⠀⠀⠀⠀</a:t>
            </a:r>
            <a:br/>
            <a:r>
              <a:t>⠀⠀⠀⠀⠀⠀⠀⠀⠀⠀⠀⢻⣿⣿⣿⣿⣿⣿⣿⣿⣿⣿⣿⣿⣿⣿⠛⠻⠿⠿⠿⠟⠛⣿⣿⣿⣿⣿⣿⣿⣿⣿⣿⣿⣿⣿⣿⣿⣿⣿⣿⣿⣿⣿⣿⣿⣿⠙⢿⣿⣿⣿⣿⣿⣿⣿⣿⣿⣿⣿⣿⣿⣿⣿⣿⣿⣿⣿⠟⠋⠀⠀⠀⠀⠀⠀⠀⠀⠀⠀⠀</a:t>
            </a:r>
            <a:br/>
            <a:r>
              <a:t>⠀⠀⠀⠀⠀⠀⠀⠀⠀⠀⠀⠀⢻⣿⣿⣿⣿⣿⣿⣿⣿⣿⣿⣿⣿⣿⣦⡀⠀⠀⠀⠀⢰⣿⣿⣿⣿⣿⣿⣿⣿⣿⣿⣿⣿⣿⣿⣿⣿⣿⣿⣿⣿⣿⣿⣿⣿⠀⠀⠈⣿⣿⣿⣿⣿⣿⣿⣿⣿⣿⣿⣿⣿⣿⣿⣿⡿⠋⠀⠀⠀⠀⠀⠀⠀⠀⠀⠀⠀⠀⠀</a:t>
            </a:r>
            <a:br/>
            <a:r>
              <a:t>⠀⠀⠀⠀⠀⠀⠀⠀⠀⠀⠀⠀⠀⠙⠿⣿⣿⣿⣿⣿⣿⣿⣿⣿⣿⣿⣿⣿⡄⠀⠀⠀⢸⣿⣿⣿⣿⣿⣿⣿⣿⣿⣿⣿⣿⣿⣿⣿⣿⣿⣿⣿⣿⣿⣿⣿⣿⡄⠀⢰⣿⣿⣿⣿⣿⣿⣿⣿⣿⣿⣿⣿⣿⣿⣿⠟⠁⠀⠀⠀⠀⠀⠀⠀⠀⠀⠀⠀⠀⠀⠀</a:t>
            </a:r>
            <a:br/>
            <a:r>
              <a:t>⠀⠀⠀⠀⠀⠀⠀⠀⠀⠀⠀⠀⠀⠀⠀⠀⠉⢻⣿⣿⣿⣿⣿⣿⣿⣿⣿⣿⣿⠀⠀⠀⢸⣿⣿⣿⣿⣿⣿⣿⣿⣿⣿⣿⣿⣿⣿⣿⣿⣿⣿⣿⣿⣿⣿⣿⣿⡇⢀⣿⣿⣿⣿⣿⣿⣿⣿⣿⣿⣿⡿⠟⠛⠉⠀⠀⠀⠀⠀⠀⠀⠀⠀⠀⠀⠀⠀⠀⠀⠀⠀</a:t>
            </a:r>
            <a:br/>
            <a:r>
              <a:t>⠀⠀⠀⠀⠀⠀⠀⠀⠀⠀⠀⠀⠀⠀⠀⠀⠀⣼⣿⣿⣿⣿⣿⣿⣿⣿⣿⣿⣿⡀⠀⠀⣿⣿⣿⣿⣿⣿⣿⣿⣿⣿⣿⣿⣿⣿⣿⣿⣿⣿⣿⣿⣿⣿⣿⣿⣿⡇⢸⣿⣿⣿⣿⣿⣿⣿⣿⣿⣿⣿⣧⠀⠀⠀⠀⠀⠀⠀⠀⠀⠀⠀⠀⠀⠀⠀⠀⠀⠀⠀⠀</a:t>
            </a:r>
            <a:br/>
            <a:r>
              <a:t>⠀⠀⠀⠀⠀⠀⠀⠀⠀⠀⠀⠀⠀⠀⠀⠀⠀⣿⣿⣿⣿⣿⣿⣿⣿⣿⣿⣿⣿⡇⠀⢀⣿⣿⣿⣿⣿⣿⣿⣿⣿⣿⣿⣿⣿⣿⣿⣿⣿⣿⣿⣿⣿⣿⣿⣿⣿⡇⢸⣿⣿⣿⣿⣿⣿⣿⣿⣿⣿⣿⣿⠀⠀⠀⠀⠀⠀⠀⠀⠀⠀⠀⠀⠀⠀⠀⠀⠀⠀⠀⠀</a:t>
            </a:r>
            <a:br/>
            <a:r>
              <a:t>⠀⠀⠀⠀⠀⠀⠀⠀⠀⠀⠀⠀⠀⠀⠀⠀⠀⠹⣿⣿⣿⣿⣿⣿⣿⣿⣿⣿⣿⣿⣿⣿⣿⣿⣿⣿⣿⣿⣿⣿⣿⣿⣿⣿⣿⣿⣿⣿⣿⣿⣿⣿⣿⣿⣿⣿⣿⣿⣼⣿⣿⣿⣿⣿⣿⣿⣿⣿⣿⣿⠇⠀⠀⠀⠀⠀⠀⠀⠀⠀⠀⠀⠀⠀⠀⠀⠀⠀⠀⠀⠀</a:t>
            </a:r>
            <a:br/>
            <a:r>
              <a:t>⠀⠀⠀⠀⠀⠀⠀⠀⠀⠀⠀⠀⠀⠀⠀⠀⠀⠀⠙⣿⣿⣿⣿⣿⣿⣿⣿⣿⣿⣿⣿⣿⣿⣿⣿⣿⣿⣿⣿⣿⣿⣿⣿⣿⣿⣿⣿⣿⣿⣿⣿⣿⣿⣿⣿⣿⣿⣿⣿⣿⣿⣿⣿⣿⣿⣿⣿⣿⣿⠏⠀⠀⠀⠀⠀⠀⠀⠀⠀⠀⠀⠀⠀⠀⠀⠀⠀⠀⠀⠀⠀</a:t>
            </a:r>
            <a:br/>
            <a:r>
              <a:t>⠀⠀⠀⠀⠀⠀⠀⠀⠀⠀⠀⠀⠀⠀⠀⠀⠀⠀⠀⠘⣿⣿⣿⣿⣿⣿⣿⣿⣿⣿⣿⣿⣿⣿⣿⣿⣿⣿⣿⣿⣿⣿⣿⣿⣿⣿⣿⣿⣿⣿⣿⣿⣿⣿⣿⣿⣿⣿⣿⣿⣿⣿⣿⣿⣿⣿⣿⣿⡏⠀⠀⠀⠀⠀⠀⠀⠀⠀⠀⠀⠀⠀⠀⠀⠀⠀⠀⠀⠀⠀⠀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⣿⣿⣿⣿⣿⣿⣿⣿⣿⣿⣿⣿⣿⣿⣿⣿⣿⣿⣿⣿⣿⣿⣿⣿⣿⣿⣿⣿⣿⣿⣿⣿⣿⣿⣿⣿⣿⣿⣿⣿⣿⣿⣿⣿⣿⣿⣿⣿⣿⣿⣿⣿⣿⣿⡄⠀⠀⠀⠀⠀⠀⠀⠀⠀⠀⠀⠻⠿⠿⠿⠿⠿⣿⣿⣿⣿⣿⣿⣿⣿⣿⣿⣿⣿⣿⣿⣿⣿⣿⣿⡇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⣿⣿⣿⣿⣿⣿⣿⣿⣿⣿⣿⣿⣿⣿⣿⣿⣿⣿⣿⣿⣿⣿⣿⣿⣿⣿⣿⣿⣿⣿⣿⣿⣿⣿⣿⣿⣿⣿⣿⣿⣿⣿⣿⣿⣿⣿⣿⣿⣿⣿⣿⣿⣿⣿⣷⡀⠀⠀⠀⠀⠀⠀⠀⠀⠀⠀⠀⠀⠀⠀⠀⠀⠀⠙⢿⣿⣿⣿⣿⣿⣿⣿⣿⣿⣿⣿⣿⣿⣿⣿⡇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⣿⣿⣿⣿⣿⣿⣿⣿⣿⣿⣿⣿⣿⣿⣿⣿⣿⣿⣿⣿⣿⣿⣿⣿⣿⣿⣿⣿⣿⣿⣿⣿⣿⣿⣿⣿⣿⣿⣿⣿⣿⣿⣿⣿⣿⣿⣿⣿⣿⣿⡿⠟⠋⠉⠀⠀⠀⠀⠀⠀⠀⠀⠀⠀⠀⠀⠀⠀⠀⠀⠀⠀⠀⠀⠀⠻⣿⣿⣿⣿⣿⣿⣿⣿⣿⣿⣿⣿⣿⣿⡇</a:t>
            </a:r>
            <a:br/>
            <a:r>
              <a:t>⣿⣿⣿⣿⣿⣿⣿⣿⣿⣿⣿⣿⣿⣿⣿⣿⣿⣿⣿⣿⣿⣿⣿⣿⣿⣿⣿⣿⣿⣿⣿⣿⣿⣿⣿⣿⣿⣿⣿⣿⣿⣿⣿⣿⣿⣿⣿⣿⠟⠋⠀⠀⠀⠀⠀⠀⠀⠀⠀⠀⠀⠀⠀⠀⠀⠀⠀⠀⠀⠀⠀⠀⠀⠀⠀⠀⠹⣿⣿⣿⣿⣿⣿⣿⣿⣿⣿⣿⣿⣿⡇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⣿⣿⣿⣿⣿⣿⣿⣿⣿⣿⣿⣿⣿⣿⣿⣿⣿⣿⣿⣿⣿⣿⣿⣿⣿⣿⣿⣿⣿⣿⣿⣿⣿⣿⣿⣿⣿⣿⣿⣿⣿⣿⣿⣿⠃⠀⠀⠀⠀⠀⠀⠀⠀⠀⠀⠀⠀⠀⠀⠀⠀⠀⠀⠀⠀⠀⠀⠀⠀⠀⠀⠀⠀⠀⠀⠀⠀⠀⠹⣿⣿⣿⣿⣿⣿⣿⣿⣿⣿⣿⡇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⣿⣿⣿⣿⣿⣿⣿⣿⣿⣿⣿⣿⣿⣿⣿⣿⣿⣿⣿⣿⣿⣿⣿⣿⣿⣿⣿⣿⣿⣿⣿⣿⣿⣿⣿⣿⣿⣿⣿⣿⣿⣿⣵⠃⠀⠀⠀⠀⠀⠀⠀⠀⠀⠀⠀⠀⠀⠀⠀⠀⠀⠀⠀⠀⠀⠀⠀⠀⠀⠀⠀⠀⠀⠀⠀⠀⠀⠀⠀⠀⢹⣿⣿⣿⣿⣿⣿⣿⣿⣿⡇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⣿⣿⣿⣿⣿⣿⣿⣿⣿⣿⣿⣿⣿⣿⣿⣿⣿⣿⣿⣿⣿⣿⣿⣿⣿⣿⣿⣿⣿⣿⣿⣿⣿⣿⣿⣿⣿⣿⣿⣿⣿⣿⣿⣷⣇⡀⠀⠀⠀⠀⠀⠀⠀⠀⠀⠀⠀⠀⠀⠀⠀⠀⠀⠀⠀⠀⠀⠀⠀⠀⠀⠀⠀⠀⠀⠀⠀⠀⠀⠀⠀⢿⣿⣿⣿⣿⣿⣿⣿⣿⡇</a:t>
            </a:r>
            <a:br/>
            <a:r>
              <a:t>⣿⣿⣿⣿⣿⣿⣿⣿⣿⣿⣿⣿⣿⣿⣿⣿⣿⣿⣿⣿⣿⣿⣿⣿⣿⣿⣿⣿⣿⣿⣿⣿⣿⣿⣿⣿⣿⣿⣿⣿⣿⣿⣿⣿⣿⣿⣶⣄⣠⠀⠀⠀⠀⠀⠀⠀⠀⠀⠀⠀⠀⠀⠀⠀⠀⠀⠀⠀⠀⠀⠀⠀⠀⠀⠀⠀⠀⠀⠀⠀⠀⢸⣿⣿⣿⣿⣿⣿⣿⣿⡇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⣿⣿⣿⣿⣿⣿⣿⣿⣿⣿⣿⣿⣿⣿⣿⣿⣿⣿⣿⣿⣿⣿⣿⣿⣿⣿⣿⣿⣿⣿⣿⣿⣿⣿⣿⣿⣿⣿⣿⣿⣿⣿⣿⣿⣿⣿⣿⣇⡀⠀⠀⠀⠀⠀⠀⠀⠀⠀⠀⠀⠀⠀⠀⠀⠀⠀⠀⠀⠀⠀⠀⠀⠀⠀⠀⠀⠀⠀⠀⠀⠀⠈⣿⣿⣿⣿⣿⣿⣿⣿⡇</a:t>
            </a:r>
            <a:br/>
            <a:r>
              <a:t>⣿⣿⣿⣿⣿⣿⣿⣿⣿⣿⣿⣿⣿⣿⣿⣿⣿⣿⣿⣿⣿⣿⣿⣿⣿⣿⣿⣿⣿⣿⣿⣿⣿⣿⣿⣿⣿⣿⣿⣿⣿⣿⣿⣿⣿⣿⣿⣿⣿⡄⠀⠀⠀⠀⠀⠀⠀⠀⠀⠀⠀⠀⠀⠀⠀⠀⠀⠀⠀⠀⠀⠀⠀⠀⠀⠀⠀⠀⠀⠀⠀⠀⣿⣿⣿⣿⣿⣿⣿⣿⡇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⣿⣿⣿⣿⣿⣿⣿⣿⣿⣿⣿⣿⣿⣿⣿⣿⣿⣿⣿⣿⣿⣿⣿⣿⣿⣿⣿⣿⣿⣿⣿⣿⣿⣿⣿⣿⢿⣿⣿⣿⣿⣿⣿⣿⣿⣿⣿⣿⣿⣿⣿⡀⠀⠀⠀⠀⠀⠀⠀⠀⠀⠀⠀⠀⠀⠀⠀⠀⠀⠀⠀⠀⠀⠀⠀⠀⠀⠀⠀⠀⠀⠀⣿⣿⣿⣿⣿⣿⣿⣿⡇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⣿⣿⣿⣿⣿⣿⣿⣿⣿⣿⣿⣿⣿⣿⣿⣿⣿⣿⣿⣿⣿⣿⣿⣿⣿⣿⣿⣿⣿⣿⣿⣿⣿⣿⡿⠿⠘⠛⠛⠉⠙⠛⢿⣿⣿⣿⣿⣿⣿⣿⣿⣿⡆⠀⠀⠀⠀⠀⠀⠀⠀⠀⠀⠀⠀⠀⠀⠀⠀⠀⠀⠀⠀⠀⠀⠀⠀⠀⠀⠀⠀⠀⣿⣿⣿⣿⣿⣿⣿⣿⡇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⣿⣿⣿⣿⣿⣿⣿⣿⣿⣿⣿⣿⣿⣿⣿⣿⣿⣿⣿⣿⣿⣿⣿⣿⣿⣿⣿⣿⣿⣿⣿⠟⠋⠀⠀⠀⠀⠀⠀⠀⠀⠀⠀⢻⣿⣿⣿⣿⣿⣿⣿⣿⡇⠀⠀⠀⠀⠀⠄⠀⠀⠀⠀⠀⠀⠀⠀⠀⠀⠀⠀⠀⠀⠀⠀⠀⠀⠀⠀⠀⠀⠀⣿⣿⣿⣿⣿⣿⣿⣿⡇</a:t>
            </a:r>
            <a:br/>
            <a:r>
              <a:t>⣿⣿⣿⣿⣿⣿⣿⣿⣿⣿⣿⣿⣿⣿⣿⣿⣿⣿⣿⣿⣿⣿⣿⣿⣿⣿⣿⣿⣿⣿⡟⠀⠀⠀⠀⠀⠀⠀⠀⠀⠀⠀⠀⠈⣿⣿⣿⣿⣿⣿⣿⣿⣷⠀⠀⠀⠀⠀⠀⠀⠀⠀⠀⠀⠀⠀⠀⠀⠀⠀⠀⠀⠀⠀⠀⠀⠀⠇⠀⠀⠀⠀⢿⣿⣿⣿⣿⣿⣿⣿⡇</a:t>
            </a:r>
            <a:br/>
            <a:r>
              <a:t>⣿⣿⣿⣿⣿⣿⣿⣿⣿⣿⣿⣿⣿⣿⣿⣿⣿⣿⣿⣿⣿⣿⣿⣿⣿⣿⣿⣿⣿⣿⠁⠀⠀⠀⠀⠀⠀⠀⠀⠀⠀⠀⠀⠀⣿⣿⣿⣿⣿⣿⣿⣿⣿⡇⠀⠀⠀⠀⠀⠀⠀⠀⠀⠀⠀⠀⠀⠀⠀⠀⠀⠀⠀⠀⠀⠀⠀⢸⡀⠀⡀⠀⢸⣿⣿⣿⣿⣿⣿⣿⡇</a:t>
            </a:r>
            <a:br/>
            <a:r>
              <a:t>⣿⣿⣿⣿⣿⣿⣿⣿⣿⣿⣿⣿⣿⣿⣿⣿⣿⣿⣿⣿⣿⣿⣿⣿⣿⣿⣿⣿⣿⣿⡇⠀⠀⠀⠀⠀⠀⠀⠀⠀⠀⠀⠀⠀⢿⣿⣿⣿⣿⣿⣿⣿⣿⣇⠀⠀⠀⠀⠀⠀⠀⠀⠀⠀⠀⠀⠀⠀⠀⠀⠀⠀⠀⠀⠀⠀⠀⠸⣧⠀⢻⣄⠸⣿⣿⣿⣿⣿⣿⣿⡇</a:t>
            </a:r>
            <a:br/>
            <a:r>
              <a:t>⣿⣿⣿⣿⣿⣿⣿⣿⣿⣿⣿⣿⣿⣿⣿⣿⣿⣿⣿⣿⣿⣿⣿⣿⣿⣿⣿⣿⣿⣿⣿⠀⠀⠀⠀⠀⠀⠀⠀⠀⠀⠀⠀⠀⠈⢻⣿⣿⣿⣿⣿⣿⣿⡿⠀⠀⠀⠀⠀⠀⠀⠀⠀⠀⠀⠀⠀⠀⠀⠀⠀⠀⠀⠀⠀⠀⠀⡄⢿⣧⡘⣿⣦⣿⣿⣿⣿⣿⣿⣿⡇</a:t>
            </a:r>
            <a:br/>
            <a:r>
              <a:t>⣿⣿⣿⣿⣿⣿⣿⣿⣿⣿⣿⣿⣿⣿⣿⣿⣿⣿⣿⣿⣿⣿⣿⣿⣿⣿⣿⣿⣿⣿⣿⣧⡀⠀⠀⠀⠀⠀⠀⠀⠀⠀⠀⠀⠀⠀⠈⠻⣿⣿⣿⣿⣿⠇⠀⠀⠀⠀⠀⠀⠀⠀⠀⠀⠀⠀⠀⠀⠀⠀⠀⠀⠀⠀⡀⠀⠀⣿⣼⣿⣷⣽⣿⣿⣿⣿⣿⣿⣿⣿⡇</a:t>
            </a:r>
            <a:br/>
            <a:r>
              <a:t>⣿⣿⣿⣿⣿⣿⣿⣿⣿⣿⣿⣿⣿⣿⣿⣿⣿⣿⣿⣿⣿⣿⣿⣿⣿⣿⣿⣿⣿⣿⣿⣿⣿⣦⣀⠀⠀⠀⠀⠀⠀⠀⠀⠀⠀⠀⠀⠀⠀⠈⠙⠟⠁⠀⠀⠀⠀⠀⠀⠀⠀⠀⠀⠀⠀⠀⠀⠀⠀⠀⠀⠀⠀⠀⢹⣆⠀⢹⣿⣿⣿⣿⣿⣿⣿⣿⣿⣿⣿⣿⡇</a:t>
            </a:r>
            <a:br/>
            <a:r>
              <a:t>⣿⣿⣿⣿⣿⣿⣿⣿⣿⣿⣿⣿⣿⣿⣿⣿⣿⣿⣿⣿⣿⣿⣿⣿⣿⣿⣿⣿⣿⣿⣿⣿⣿⣿⣿⣿⡗⠀⠀⠀⠀⠀⠀⠀⠀⠀⠀⠀⠀⠀⠀⠀⠀⠀⠀⠀⠀⠀⠀⠀⠀⠀⠀⠀⠀⠀⠀⠀⠀⠀⠀⠀⠀⠀⠈⣿⣧⢸⣿⣿⣿⣿⣿⣿⣿⣿⣿⣿⣿⣿⡇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⣿⣿⣿⣿⣿⣿⣿⣿⣿⣿⣿⣿⣿⣿⣿⣿⣿⣿⣿⣿⣿⣿⣿⣿⣿⣿⣿⣿⣿⣿⣿⣿⣿⣿⠀⠀⠀⠀⠀⠀⠀⠀⠀⠀⠀⠀⠀⠀⠀⠀⠀⠀⠀⠀⠀⠀⠀⠀⠀⠀⠀⠀⠀⠀⠀⠀⠀⠀⠀⠀⠀⠀⠀⠀⠀⠀⠀⢻⣿⡿⠟⠋⠉⢀⣼⣿⣿⣿⣿⣿⡇</a:t>
            </a:r>
            <a:br/>
            <a:r>
              <a:t>⣿⣿⣿⣿⣿⣿⣿⣿⣿⣿⣿⣿⣿⣿⣿⣿⣿⣿⣿⣿⣿⣿⣿⣿⣿⣿⣿⣿⣿⣿⣿⣿⣿⡿⠀⠀⠀⠀⠀⠀⠀⠀⠀⠀⠀⠀⠀⠀⠀⠀⠀⠀⠀⠀⠀⠀⠀⠀⠀⠀⠀⠀⠀⠀⠀⠀⠀⠀⠀⠀⠀⠀⠀⠀⠀⠀⠀⠘⠁⠀⠀⢀⣀⣴⣿⣿⣿⣿⣿⣿⡇</a:t>
            </a:r>
            <a:br/>
            <a:r>
              <a:t>⣿⣿⣿⣿⣿⣿⣿⣿⣿⣿⣿⣿⣿⣿⣿⣿⣿⣿⣿⣿⣿⣿⣿⣿⣿⣿⣿⣿⣿⣿⣿⣿⣿⠇⠀⠀⠀⠀⠀⠀⠀⠀⠀⠀⠀⠀⠀⠀⠀⠀⠀⠀⢸⠀⠀⠀⠀⠀⠀⠀⠀⠀⠀⠀⠀⠀⠀⠀⠀⠀⠀⠀⠀⠀⠀⠀⠀⠀⠀⠀⣿⣿⣿⣿⣿⣿⣿⣿⣿⣿⡇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⠀⠀⠀⠀⠀⠀⠀⠀⠀⡀⠀⠀⠀⠀⠀⠀⣿⣿⣿⣿⣿⣿⣿⣿⣿⣿⣿⣿⣿⣿⣿⣿⣆⠀⠀⠀⠀⠀⠀⠀⠀⠀⠀⠀⠀⠀⠀⡀⣀⡀⠀⠀⠀⣿⣿⣿⣿⣿⣿⣿⣿⣿⣿⣿⣿⣿⣿⣿⣿⠀⠀⣼⡟⢿⡿⠀⠀⠀⠀⠀⠀⠀⠀⠀⠀⠀⠀⠀⠀⠀⠀</a:t>
            </a:r>
            <a:br/>
            <a:r>
              <a:t>⠀⢠⣤⡄⠀⠀⠀⠀⣺⣿⣿⣿⣆⠀⠀⠀⣿⣿⣿⣿⣿⣿⣿⣿⣿⣿⣿⣿⣿⣿⣿⣿⣿⡆⠀⠀⠀⠀⠀⠀⠀⠀⠀⠀⢠⣴⣾⣿⣿⣿⣦⣠⣾⣿⣿⣿⣿⣿⣿⣿⣿⣿⣿⣿⣿⣿⣿⣿⣿⣼⣿⣿⡇⠸⠆⠀⠀⠀⠀⠀⠀⠀⠀⠀⠀⠀⠀⠀⠀⠀⠀</a:t>
            </a:r>
            <a:br/>
            <a:r>
              <a:t>⠀⣿⣿⣧⠀⠀⠀⣀⣽⣿⣿⣿⣿⠀⠀⠀⣿⣿⣿⣿⣿⣿⣿⣿⣿⣿⣿⣿⣿⣿⣿⣿⣿⣧⠀⠀⠀⠀⠀⠀⠀⠀⠀⢠⣿⣿⣿⣿⣿⣿⠿⣿⣿⣿⣿⣿⣿⣿⣿⣿⣿⣿⣿⣿⣿⣿⣿⣿⣿⣿⣿⣿⣧⠀⠀⠀⠀⠀⠀⠀⠀⠀⠀⠀⠀⠀⠀⠀⠀⠀⠀</a:t>
            </a:r>
            <a:br/>
            <a:r>
              <a:t>⠀⣿⣿⣿⣧⣤⣾⣿⣿⣿⣿⣿⣿⠀⠀⠀⣿⣿⣿⣿⣿⣿⣿⣿⣿⣿⣿⣿⣿⣿⣿⣿⣿⣿⣿⠀⠀⠀⠀⠀⠀⠀⠀⢸⣿⣿⣿⣿⣿⣯⣤⣿⣿⣿⣿⣿⣿⣿⣿⣿⣿⣿⣿⣿⣿⣿⣿⣿⣿⣿⣿⣿⣿⣷⡄⠀⠀⠀⠀⠀⠀⠀⠀⠀⠀⠀⠀⠀⠀⠀⠀</a:t>
            </a:r>
            <a:br/>
            <a:r>
              <a:t>⠀⣿⣿⣿⣿⣿⣿⣿⣿⣿⣿⣿⡇⠀⠀⠀⣿⣿⣿⣿⣿⣿⣿⣿⣿⣿⣿⣿⣿⣿⣿⣿⣿⣿⣿⠀⠀⠀⠀⠀⠀⠀⠀⠈⠛⠿⠿⣿⣿⣿⣿⣿⣿⣿⣿⣿⣿⣿⣿⣿⣿⣿⣿⣿⣿⣿⣿⣿⣿⣿⣿⣿⣿⣿⣧⠀⠀⠀⠀⠀⠀⠀⠀⠀⠀⠀⠀⠀⠀⠀⠀</a:t>
            </a:r>
            <a:br/>
            <a:r>
              <a:t>⠀⠈⢻⣿⣿⣿⣿⣿⣿⣿⣿⣿⣇⡀⠀⠀⣿⣿⣿⣿⣿⣿⣿⣿⣿⣿⣿⣿⣿⣿⣿⣿⣿⣿⣿⠀⠀⠀⠀⠀⠀⠀⠀⠀⠀⠀⠀⠈⣿⣿⣿⣿⣿⣿⣿⣿⣿⣿⣿⣿⣿⣿⣿⣿⣿⣿⣿⣿⣿⣿⣿⣿⣿⣿⣿⣧⡀⠀⠀⠀⠀⠀⠀⠀⠀⠀⠀⠀⠀⠀⠀</a:t>
            </a:r>
            <a:br/>
            <a:r>
              <a:t>⠀⠀⠸⣿⣿⣿⣿⣿⣿⣿⣿⣿⣿⡇⠀⣼⣿⣿⣿⣿⣿⣿⣿⣿⣿⣿⣿⣿⣿⣿⣿⣿⣿⣿⣿⡇⠀⠀⠀⠀⠀⠀⠀⠀⠀⠀⠀⢠⣿⣿⣿⣿⣿⣿⣿⣿⣿⣿⣿⣿⣿⣿⣿⣿⣿⣿⣿⣿⣿⣿⣿⣿⣿⣿⣿⣿⣿⣧⡀⠀⠀⠀⠀⠀⠀⠀⠀⠀⠀⠀⠀</a:t>
            </a:r>
            <a:br/>
            <a:r>
              <a:t>⠀⠀⠀⠿⢿⣿⣿⣿⣿⣿⣿⣿⣿⣿⣴⣿⣿⣿⣿⣿⣿⣿⣿⣿⣿⣿⣿⣿⣿⣿⣿⣿⣿⣿⣿⠇⠀⠀⠀⠀⠀⠀⠀⠀⠀⠀⢠⣿⣿⣿⣿⣿⣿⣿⣿⣿⣿⣿⣿⣿⣿⣿⣿⣿⣿⣿⣿⣿⣿⣿⣿⣿⣿⣿⣿⣿⣿⣿⣇⠀⠀⠀⠀⠀⠀⠀⠀⠀⠀⠀⠀</a:t>
            </a:r>
            <a:br/>
            <a:r>
              <a:t>⠀⠀⠀⠀⠀⠙⣿⣿⣿⣿⣿⣿⣿⣿⣿⣿⣿⣿⣿⣿⣿⣿⣿⣿⣿⣿⣿⣿⣿⣿⣿⣿⣿⣿⣿⠀⢀⣴⣗⠀⠀⠀⠀⠀⠀⠀⢸⣿⣿⣿⣿⣿⣿⣿⣿⣿⣿⣿⣿⣿⣿⣿⣿⣿⣿⣿⣿⣿⣿⣿⣿⣿⣿⣿⣿⣿⣿⣿⣿⣷⣄⠀⠀⠀⠀⠀⠀⠀⠀⠀⠀</a:t>
            </a:r>
            <a:br/>
            <a:r>
              <a:t>⠀⠀⠀⠀⠀⠀⢸⣿⣿⣿⣿⣿⣿⣿⣿⣿⣿⣿⣿⣿⣿⣿⣿⣿⣿⣿⣿⣿⣿⣿⣿⣿⣿⣿⣿⣿⣿⣿⣿⡀⠀⠀⠀⠀⠀⠀⢸⣿⣿⣿⣿⠟⠁⢸⣿⣿⣿⣿⣿⣿⣿⣿⣿⣿⣿⣿⣿⣿⣿⣿⣿⣿⣿⣿⣿⣿⣿⣿⣿⣿⣿⣦⡀⡀⢀⠀⠀⠀⠀⠀⠀</a:t>
            </a:r>
            <a:br/>
            <a:r>
              <a:t>⠀⠀⠀⠀⠀⣦⣼⣿⣿⣿⣿⣿⣿⣿⣿⣿⣿⣿⣿⣿⣿⣿⣿⣿⣿⣿⣿⣿⣿⣿⣿⣿⣿⣿⣿⣿⣿⣿⣿⣷⠀⠀⠀⠀⠀⠀⠀⠉⠁⠀⠀⠀⠀⢸⣿⣿⣿⣿⣿⣿⣿⣿⣿⣿⣿⣿⣿⣿⣿⣿⣿⣿⣿⣿⣿⣿⣿⣿⣿⣿⣿⣿⣿⣿⣿⣷⣿⠂⠀⠀⠀</a:t>
            </a:r>
            <a:br/>
            <a:r>
              <a:t>⠀⠀⠀⠀⢰⣿⣿⣿⣿⣿⣿⣿⣿⣿⣿⣿⣿⣿⣿⣿⣿⣿⣿⣿⣿⣿⣿⣿⣿⣿⣿⣿⣿⣿⣿⣿⣿⣿⣿⣿⠀⠀⠀⠀⠀⠀⠀⠀⠀⠀⠀⠀⠀⢸⣿⣿⣿⣿⣿⣿⣿⣿⣿⣿⣿⣿⣿⣿⣿⣿⣿⣿⣿⣿⣿⣿⣿⣿⣿⣿⣿⣿⣿⣿⣿⡏⠉⠀⠀⠀⠀</a:t>
            </a:r>
            <a:br/>
            <a:r>
              <a:t>⠀⠀⠀⠀⢸⣿⣿⣿⣿⣿⣿⣿⣿⣿⣿⣿⣿⣿⣿⣿⣿⣿⣿⣿⣿⣿⣿⣿⣿⣿⣿⣿⣿⣿⣿⣿⣿⣿⡿⠁⠀⠀⠀⠀⠀⠀⠀⠀⠀⠀⠀⠀⠀⠘⣿⣿⣿⣿⣿⣿⣿⣿⣿⣿⣿⣿⣿⣿⣿⣿⣿⣿⣿⣿⣿⣿⣿⣿⣿⣿⣿⣿⣿⣿⡿⠁⠀⠀⠀⠀⠀</a:t>
            </a:r>
            <a:br/>
            <a:r>
              <a:t>⠀⠀⠀⠀⠸⣿⣿⣿⣿⣿⣿⣿⣿⣿⣿⣿⣿⣿⣿⣿⣿⣿⣿⣿⣿⣿⣿⣿⣿⣿⣿⣿⣿⣿⣿⣿⣿⡟⠀⠀⠀⠀⠀⠀⠀⠀⠀⠀⠀⠀⠀⠀⠀⠀⣿⣿⣿⣿⣿⣿⣿⣿⣿⣿⣿⣿⣿⣿⣿⣿⣿⣿⣿⣿⣿⣿⣿⣿⣿⣿⣿⣿⣿⣿⡇⠀⠀⠀⠀⠀⠀</a:t>
            </a:r>
            <a:br/>
            <a:r>
              <a:t>⠀⠀⠀⠀⣰⣾⣿⣿⣿⣿⣿⣿⣿⣿⣿⣿⣿⣿⣿⣿⣿⣿⣿⣿⣿⣿⣿⣿⣿⣿⣿⣿⣿⣿⣿⣿⣿⠃⠀⠀⠀⠀⠀⠀⠀⠀⠀⠀⠀⠀⠀⠀⠀⠀⢸⣿⣿⣿⣿⣿⣿⣿⣿⣿⣿⣿⣿⣿⣿⣿⣿⣿⣿⣿⣿⣿⣿⣿⣿⣿⣿⣿⣿⣿⠁⠀⠀⠀⠀⠀⠀</a:t>
            </a:r>
            <a:br/>
            <a:r>
              <a:t>⠀⠀⠀⠀⢹⣿⣿⣿⣿⣿⣿⣿⣿⣿⣿⣿⣿⣿⣿⣿⣿⣿⣿⣿⣿⣿⣿⣿⣿⣿⣿⣿⣿⣿⣿⣿⣿⣀⠀⠀⠀⠀⠀⠀⠠⠀⠀⠀⠀⠀⠀⠀⠀⠀⠀⢿⣿⣿⣿⣿⣿⣿⣿⣿⣿⣿⣿⣿⣿⣿⣿⣿⣿⣿⣿⣿⣿⣿⣿⣿⣿⣿⡟⠁⠀⠀⠀⠀⠀⠀⠀</a:t>
            </a:r>
            <a:br/>
            <a:r>
              <a:t>⠀⠀⠀⠀⢸⣿⣿⣿⣿⣿⣿⣿⣿⣿⣿⣿⣿⣿⣿⣿⣿⣿⣿⣿⣿⣿⣿⣿⣿⣿⣿⣿⣿⣿⣿⣿⣿⣿⣄⡀⠀⡠⠀⠀⠀⠀⠀⠀⠀⠀⢀⣀⣀⣠⣤⣼⣿⣿⣿⣿⣿⣿⣿⣿⣿⣿⣿⣿⣿⣿⣿⣿⣿⣿⣿⣿⣿⣿⣿⣿⣿⣿⠀⠀⠀⠀⠀⠀⠀⠀⠀</a:t>
            </a:r>
            <a:br/>
            <a:r>
              <a:t>⠀⠀⠀⠀⢻⣿⣿⣿⣿⣿⣿⣿⣿⣿⣿⣿⣿⣿⣿⣿⣿⣿⣿⣿⣿⣿⣿⣿⣿⣿⣿⣿⣿⣿⣿⣿⣿⣿⣿⣿⣿⣿⣶⣾⣿⣿⣶⣴⣾⣿⣿⣿⣿⣿⣿⣿⣿⣿⣿⣿⣿⣿⣿⣿⣿⣿⣿⣿⣿⣿⣿⣿⣿⣿⣿⣿⣿⣿⣿⣿⣿⣿⠀⠀⠀⠀⠀⠀⠀⠀⠀</a:t>
            </a:r>
            <a:br/>
            <a:r>
              <a:t>⠀⠀⠀⠀⠀⠙⢻⣿⣿⣿⣿⣿⣿⣿⣿⣿⣿⣿⣿⣿⣿⣿⣿⣿⣿⣿⣿⣿⣿⣿⣿⣿⣿⣿⣿⣿⣿⣿⣿⣿⣿⣿⣿⣿⣿⣿⣿⣿⣿⣿⣿⣿⣿⣿⣿⣿⣿⣿⣿⣿⣿⣿⣿⣿⣿⣿⣿⣿⣿⣿⣿⣿⣿⣿⣿⣿⣿⣿⣿⣿⣿⣿⠀⠀⠀⠀⠀⠀⠀⠀⠀</a:t>
            </a:r>
            <a:br/>
            <a:r>
              <a:t>⠀⠀⠀⠀⠀⠀⢠⣿⣿⣿⣿⣿⣿⣿⣿⣿⣿⣿⣿⣿⣿⣿⣿⣿⣿⣿⣿⣿⣿⣿⣿⣿⣿⣿⣿⣿⣿⣿⣿⣿⣿⣿⣿⣿⣿⣿⣿⣿⣿⣿⣿⣿⣿⣿⣿⣿⣿⣿⣿⣿⣿⣿⣿⣿⣿⣿⣿⣿⣿⣿⣿⣿⣿⣿⣿⣿⣿⣿⣿⣿⣿⠏⠀⠀⠀⠀⠀⠀⠀⠀⠀</a:t>
            </a:r>
            <a:br/>
            <a:r>
              <a:t>⠀⠀⠀⠀⠀⠀⠀⢨⣿⣿⣿⣿⣿⣿⣿⣿⣿⣿⣿⣿⣿⣿⣿⣿⣿⣿⣿⣿⣿⣿⣿⣿⣿⣿⣿⣿⣿⣿⣿⣿⣿⣿⣿⣿⣿⣿⣿⣿⣿⣿⣿⣿⣿⣿⣿⣿⣿⣿⣿⣿⣿⣿⣿⣿⣿⣿⣿⣿⣿⣿⣿⣿⣿⣿⣿⣿⣿⣿⣿⠟⠁⠀⠀⠀⠀⠀⠀⠀⠀⠀⠀</a:t>
            </a:r>
            <a:br/>
            <a:r>
              <a:t>⠀⠀⠀⠀⠀⠀⠀⠀⠉⢿⣿⣿⣿⣿⣿⣿⣿⣿⣿⣿⣿⣿⣿⣿⣿⣿⣿⣿⣿⣿⣿⣿⣿⣿⣿⣿⣿⣿⣿⣿⣿⣿⣿⣿⣿⣿⣿⣿⣿⣿⣿⣿⣿⣿⣿⣿⣿⣿⣿⣿⣿⣿⣿⣿⣿⣿⣿⣿⣿⣿⣿⣿⣿⣿⣿⣿⣿⣿⣿⠀⠀⠀⠀⠀⠀⠀⠀⠀⠀⠀⠀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⠀⠀⠀⠀⠀⠀⠀⠀⠀⠸⣿⣿⣿⣿⣿⣿⣿⣿⣿⣿⣿⣿⣿⣿⣿⣿⣿⣿⣿⣿⣿⣿⣿⣿⣿⣿⣿⣿⣿⣿⣿⣿⣿⣿⣿⣿⣿⣿⣿⣿⣿⣿⣿⣿⣿⣿⣿⣿⣿⣿⣿⣿⣿⣿⣿⣿⣿⣿⣿⣿⣿⣿⣿⣿⣿⣿⣿⣿⡏⠀⠀⠀⠀⠀⠀⠀⠀⠀⠀⠀⠀</a:t>
            </a:r>
            <a:br/>
            <a:r>
              <a:t>⠀⠀⠀⠀⠀⠀⠀⠀⠀⠀⢻⣿⣿⣿⣿⣿⣿⣿⣿⣿⣿⣿⣿⣿⣿⣿⣿⣿⣿⣿⣿⣿⣿⣿⣿⣿⣿⣿⣿⣿⣿⣿⣿⣿⣿⣿⣿⣿⣿⣿⣿⣿⣿⣿⣿⣿⣿⣿⣿⣿⣿⣿⣿⣿⣿⣿⣿⣿⣿⣿⣿⣿⣿⣿⣿⣿⣿⠋⠀⠀⠀⠀⠀⠀⠀⠀⠀⠀⠀⠀⠀</a:t>
            </a:r>
            <a:br/>
            <a:r>
              <a:t>⠀⠀⠀⠀⠀⠀⠀⠀⢠⣴⣿⣿⣿⣿⣿⣿⣿⣿⣿⣿⣿⣿⣿⣿⣿⣿⣿⣿⣿⣿⣿⣿⣿⣿⣿⣿⣿⣿⣿⣿⣿⣿⣿⣿⣿⣿⣿⣿⣿⣿⣿⣿⣿⣿⣿⣿⣿⣿⣿⣿⣿⣿⣿⣿⣿⣿⣿⣿⣿⣿⣿⣿⣿⣿⣿⡿⠁⠀⠀⠀⠀⠀⠀⠀⠀⠀⠀⠀⠀⠀⠀</a:t>
            </a:r>
            <a:br/>
            <a:r>
              <a:t>⠀⠀⠀⠀⠀⠀⠀⠀⣿⣿⣿⣿⣿⣿⣿⣿⣿⣿⣿⣿⣿⣿⣿⣿⣿⣿⣿⣿⣿⣿⠿⠿⠛⣿⣿⣿⣿⣿⣿⣿⣿⣿⣿⣿⣿⣿⣿⣿⣿⣿⣿⣿⣿⣿⣿⣿⡏⠛⢿⣿⣿⣿⣿⣿⣿⣿⣿⣿⣿⣿⣿⣿⣿⣿⣿⣿⣷⣶⣤⣄⡀⠀⠀⠀⠀⠀⠀⠀⠀⠀⠀</a:t>
            </a:r>
            <a:br/>
            <a:r>
              <a:t>⠀⠀⠀⠀⠀⠀⠀⠀⠀⠉⣿⣿⣿⣿⣿⣿⣿⣿⣿⣿⣿⣧⣩⣽⣿⡏⠉⠉⠉⠀⠀⠀⢠⣿⣿⣿⣿⣿⣿⣿⣿⣿⣿⣿⣿⣿⣿⣿⣿⣿⣿⣿⣿⣿⣿⣿⣿⠀⠀⠙⢻⣿⣿⣿⣿⣿⣿⣿⣿⣿⣿⣿⣿⣿⣿⣿⣿⣿⣿⣿⡷⠀⠀⠀⠀⠀⠀⠀⠀⠀⠀</a:t>
            </a:r>
            <a:br/>
            <a:r>
              <a:t>⠀⠀⠀⠀⠀⠀⠀⠀⠀⠀⠘⣿⣿⣿⣿⣿⣿⣿⣿⣿⣿⣿⣿⣿⣿⡇⠀⠀⠀⠀⠀⠀⢸⣿⣿⣿⣿⣿⣿⣿⣿⣿⣿⣿⣿⣿⣿⣿⣿⣿⣿⣿⣿⣿⣿⣿⣿⠀⠀⠀⠀⣹⣿⣿⣿⣿⣿⣿⣿⣿⣿⣿⣿⣿⣿⣿⣿⣿⡿⠉⠀⠀⠀⠀⠀⠀⠀⠀⠀⠀⠀</a:t>
            </a:r>
            <a:br/>
            <a:r>
              <a:t>⠀⠀⠀⠀⠀⠀⠀⠀⠀⠀⠀⠙⢿⣿⣿⣿⣿⣿⣿⣿⣿⣿⣿⣿⣿⣷⣦⡀⠀⠀⠀⠀⢸⣿⣿⣿⣿⣿⣿⣿⣿⣿⣿⣿⣿⣿⣿⣿⣿⣿⣿⣿⣿⣿⣿⣿⣿⡆⠀⠀⣸⣿⣿⣿⣿⣿⣿⣿⣿⣿⣿⣿⣿⣿⣿⣿⣿⠟⠁⠀⠀⠀⠀⠀⠀⠀⠀⠀⠀⠀⠀</a:t>
            </a:r>
            <a:br/>
            <a:r>
              <a:t>⠀⠀⠀⠀⠀⠀⠀⠀⠀⠀⠀⠀⠈⠙⠿⢿⣿⣿⣿⣿⣿⣿⣿⣿⣿⣿⣿⣿⡄⠀⠀⠀⣿⣿⣿⣿⣿⣿⣿⣿⣿⣿⣿⣿⣿⣿⣿⣿⣿⣿⣿⣿⣿⣿⣿⣿⣿⡇⠀⣰⣿⣿⣿⣿⣿⣿⣿⣿⣿⣿⣿⣿⣿⣿⡿⠟⠁⠀⠀⠀⠀⠀⠀⠀⠀⠀⠀⠀⠀⠀⠀</a:t>
            </a:r>
            <a:br/>
            <a:r>
              <a:t>⠀⠀⠀⠀⠀⠀⠀⠀⠀⠀⠀⠀⠀⠀⠀⠀⢈⣿⣿⣿⣿⣿⣿⣿⣿⣿⣿⣿⣷⠀⠀⠀⣿⣿⣿⣿⣿⣿⣿⣿⣿⣿⣿⣿⣿⣿⣿⣿⣿⣿⣿⣿⣿⣿⣿⣿⣿⡇⠀⣿⣿⣿⣿⣿⣿⣿⣿⣿⣿⣿⣿⠛⠋⠁⠀⠀⠀⠀⠀⠀⠀⠀⠀⠀⠀⠀⠀⠀⠀⠀⠀</a:t>
            </a:r>
            <a:br/>
            <a:r>
              <a:t>⠀⠀⠀⠀⠀⠀⠀⠀⠀⠀⠀⠀⠀⠀⠀⠀⢸⣿⣿⣿⣿⣿⣿⣿⣿⣿⣿⣿⣿⠀⠀⠀⣿⣿⣿⣿⣿⣿⣿⣿⣿⣿⣿⣿⣿⣿⣿⣿⣿⣿⣿⣿⣿⣿⣿⣿⣿⣷⢰⣿⣿⣿⣿⣿⣿⣿⣿⣿⣿⣿⣿⡆⠀⠀⠀⠀⠀⠀⠀⠀⠀⠀⠀⠀⠀⠀⠀⠀⠀⠀⠀</a:t>
            </a:r>
            <a:br/>
            <a:r>
              <a:t>⠀⠀⠀⠀⠀⠀⠀⠀⠀⠀⠀⠀⠀⠀⠀⠀⢸⣿⣿⣿⣿⣿⣿⣿⣿⣿⣿⣿⣿⣶⣶⣾⣿⣿⣿⣿⣿⣿⣿⣿⣿⣿⣿⣿⣿⣿⣿⣿⣿⣿⣿⣿⣿⣿⣿⣿⣿⣿⢸⣿⣿⣿⣿⣿⣿⣿⣿⣿⣿⣿⣿⠇⠀⠀⠀⠀⠀⠀⠀⠀⠀⠀⠀⠀⠀⠀⠀⠀⠀⠀⠀</a:t>
            </a:r>
            <a:br/>
            <a:r>
              <a:t>⠀⠀⠀⠀⠀⠀⠀⠀⠀⠀⠀⠀⠀⠀⠀⠀⠀⢻⣿⣿⣿⣿⣿⣿⣿⣿⣿⣿⣿⣿⣿⣿⣿⣿⣿⣿⣿⣿⣿⣿⣿⣿⣿⣿⣿⣿⣿⣿⣿⣿⣿⣿⣿⣿⣿⣿⣿⣿⣿⣿⣿⣿⣿⣿⣿⣿⣿⣿⣿⣿⡏⠀⠀⠀⠀⠀⠀⠀⠀⠀⠀⠀⠀⠀⠀⠀⠀⠀⠀⠀⠀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⠀⠀⠀⠀⠀⣀⠀⠀⠀⠀⠀⠀⠀⠀⠀⠀⣸⣿⣿⣿⣿⣿⣿⣿⣿⣿⣿⣿⣿⣿⣿⣿⣿⣿⣿⣿⠀⠀⠀⠀⠀⠀⠀⠀⠀⢸⣿⣿⣿⣿⣧⠀⢀⣿⣿⣿⣿⣿⣿⣿⣿⣿⣿⣿⣿⣿⣿⣿⣿⣿⣿⣿⣿⣿⣿⣿⣿⣿⣧⠀⠀⠀⠀⠀⠀⠀⠀⠀⠀⠀⠀</a:t>
            </a:r>
            <a:br/>
            <a:r>
              <a:t>⠀⠀⠀⠀⠘⣿⣷⣿⣧⡀⠀⠀⠀⠀⠀⢠⣿⣿⣿⣿⣿⣿⣿⣿⣿⣿⣿⣿⣿⣿⣿⣿⣿⣿⣿⣿⡇⠀⠀⠀⠀⠀⠀⠀⠀⣾⣿⣿⣿⣿⣿⣿⣿⣿⣿⣿⣿⣿⣿⣿⣿⣿⣿⣿⣿⣿⣿⣿⣿⣿⣿⣿⣿⣿⣿⣿⣿⣿⣿⣿⣇⠀⠀⠀⠀⠀⠀⠀⠀⠀⠀</a:t>
            </a:r>
            <a:br/>
            <a:r>
              <a:t>⠀⠀⠀⠀⠀⢸⣿⣿⣿⡇⠀⠀⠀⠀⠀⢸⣿⣿⣿⣿⣿⣿⣿⣿⣿⣿⣿⣿⣿⣿⣿⣿⣿⣿⣿⣿⣷⣾⣇⠀⠀⠀⠀⠀⠀⠻⣿⣿⣿⣿⣿⣿⣿⣿⣿⣿⣿⣿⣿⣿⣿⣿⣿⣿⣿⣿⣿⣿⣿⣿⣿⣿⣿⣿⣿⣿⣿⣿⣿⣿⣿⡆⠀⠀⠀⠀⠀⠀⠀⠀⠀</a:t>
            </a:r>
            <a:br/>
            <a:r>
              <a:t>⠀⠀⠀⠀⠀⠀⣿⣿⣿⣿⡇⠀⠀⠀⠀⢸⣿⣿⣿⣿⣿⣿⣿⣿⣿⣿⣿⣿⣿⣿⣿⣿⣿⣿⣿⣿⣿⣿⣿⠀⠀⠀⠀⠀⠀⠀⢹⣿⣿⣿⣿⣿⣿⣿⣿⣿⣿⣿⣿⣿⣿⣿⣿⣿⣿⣿⣿⣿⣿⣿⣿⣿⣿⣿⣿⣿⣿⣿⣿⣿⣿⡇⠀⠀⠀⠀⠀⠀⠀⠀⠀</a:t>
            </a:r>
            <a:br/>
            <a:r>
              <a:t>⠀⠀⠀⠀⠀⠀⢹⣿⣿⣿⣧⠀⠀⠀⠀⣼⣿⣿⣿⣿⣿⣿⣿⣿⣿⣿⣿⣿⣿⣿⣿⣿⣿⣿⣿⣿⣿⣿⣿⡁⠀⠀⠀⠀⠀⠀⠀⢿⣿⣿⣿⣿⣿⣿⣿⣿⣿⣿⣿⣿⣿⣿⣿⣿⣿⣿⣿⣿⣿⣿⣿⣿⣿⣿⣿⣿⣿⣿⣿⣿⣿⠀⠀⠀⠀⠀⠀⠀⠀⠀⠀</a:t>
            </a:r>
            <a:br/>
            <a:r>
              <a:t>⠀⠀⠀⠀⠀⠀⢸⣿⣿⣿⣿⣿⣶⣶⣶⣿⣿⣿⣿⣿⣿⣿⣿⣿⣿⣿⣿⣿⣿⣿⣿⣿⣿⣿⣿⣿⣿⣿⣿⣿⠄⠀⠀⠀⠀⠀⠀⠈⢿⣿⣿⣿⣿⣿⣿⣿⣿⣿⣿⣿⣿⣿⣿⣿⣿⣿⣿⣿⣿⣿⣿⣿⣿⣿⣿⣿⣿⣿⣿⣿⣿⣷⡀⠀⠀⠀⠀⠀⠀⠀⠀</a:t>
            </a:r>
            <a:br/>
            <a:r>
              <a:t>⠀⠀⠀⠀⠀⢀⣿⣿⣿⣿⣿⣿⣿⣿⣿⣿⣿⣿⣿⣿⣿⣿⣿⣿⣿⣿⣿⣿⣿⣿⣿⣿⣿⣿⣿⣿⣿⣿⣿⣿⡇⠀⠀⠀⠀⠀⠀⠀⠀⠻⠿⢿⣿⣿⣿⣿⣿⣿⣿⣿⣿⣿⣿⣿⣿⣿⣿⣿⣿⣿⣿⣿⣿⣿⣿⣿⣿⣿⣿⣿⣿⣿⣷⡀⠀⠀⠀⠀⠀⠀⠀</a:t>
            </a:r>
            <a:br/>
            <a:r>
              <a:t>⠀⠀⠀⠀⢀⣾⣿⣿⣿⣿⣿⣿⣿⣿⣿⣿⣿⣿⣿⣿⣿⣿⣿⣿⣿⣿⣿⣿⣿⣿⣿⣿⣿⣿⣿⣿⣿⣿⣿⣿⣇⠀⠀⠀⠀⠀⠀⠀⠀⠀⠀⠀⢻⣿⣿⣿⣿⣿⣿⣿⣿⣿⣿⣿⣿⣿⣿⣿⣿⣿⣿⣿⣿⣿⣿⣿⣿⣿⣿⣿⣿⣿⣿⣿⣦⡀⠀⠀⠀⠀⠀</a:t>
            </a:r>
            <a:br/>
            <a:r>
              <a:t>⠀⠀⠀⢠⣿⣿⣿⣿⣿⣿⣿⣿⣿⣿⣿⣿⣿⣿⣿⣿⣿⣿⣿⣿⣿⣿⣿⣿⣿⣿⣿⣿⣿⣿⣿⣿⣿⣿⣿⣿⣿⡄⠀⠀⠀⠀⠀⠀⠀⠀⠀⠀⠀⢻⣿⣿⣿⣿⣿⣿⣿⣿⣿⣿⣿⣿⣿⣿⣿⣿⣿⣿⣿⣿⣿⣿⣿⣿⣿⣿⣿⣿⣿⣿⣿⣷⠀⠀⠀⠀⠀</a:t>
            </a:r>
            <a:br/>
            <a:r>
              <a:t>⠀⠀⣼⣿⣿⣿⣿⣿⣿⣿⣿⣿⣿⣿⣿⣿⣿⣿⣿⣿⣿⣿⣿⣿⣿⣿⣿⣿⣿⣿⣿⣿⣿⣿⣿⣿⣿⣿⣿⣿⣿⣧⠀⠀⠀⠀⠀⠀⠀⠀⠀⠀⠀⢰⣿⣿⣿⣿⣿⣿⣿⣿⣿⣿⣿⣿⣿⣿⣿⣿⣿⣿⣿⣿⣿⣿⣿⣿⣿⣿⣿⣿⣿⣿⣿⣿⣆⠀⠀⠀⠀</a:t>
            </a:r>
            <a:br/>
            <a:r>
              <a:t>⠀⢰⣿⣿⣿⣿⣿⣿⣿⣿⣿⣿⣿⣿⣿⣿⣿⣿⣿⣿⣿⣿⣿⣿⣿⣿⣿⣿⣿⣿⣿⣿⣿⣿⣿⣿⣿⣿⣿⣿⣿⣿⣇⠀⠀⠀⠀⠀⠀⠀⠀⠀⠀⣼⣿⣿⣿⣿⣿⣿⣿⣿⣿⣿⣿⣿⣿⣿⣿⣿⣿⣿⣿⣿⣿⣿⣿⣿⣿⣿⣿⣿⣿⣿⣿⣿⠟⠀⠀⠀⠀</a:t>
            </a:r>
            <a:br/>
            <a:r>
              <a:t>⠀⢸⣿⣿⣿⣿⣿⣿⣿⣿⣿⣿⣿⣿⣿⣿⣿⣿⣿⣿⣿⣿⣿⣿⣿⣿⣿⣿⣿⣿⣿⣿⣿⣿⣿⣿⣿⣿⣿⣿⣿⣿⡿⠗⠀⠀⠀⠀⠀⠀⠀⠀⠀⢹⣿⣿⣿⣿⣿⣿⣿⣿⣿⣿⣿⣿⣿⣿⣿⣿⣿⣿⣿⣿⣿⣿⣿⣿⣿⣿⣿⣿⣿⣿⣿⠃⠀⠀⠀⠀⠀</a:t>
            </a:r>
            <a:br/>
            <a:r>
              <a:t>⠀⠨⣿⣿⣿⣿⣿⣿⣿⣿⣿⣿⣿⣿⣿⣿⣿⣿⣿⣿⣿⣿⣿⣿⣿⣿⣿⣿⣿⣿⣿⣿⣿⣿⣿⣿⣿⣿⣿⣿⣿⣯⠀⠀⠀⠀⠀⠀⠀⠀⠀⠀⠀⠸⣿⣿⣿⣿⣿⣿⣿⣿⣿⣿⣿⣿⣿⣿⣿⣿⣿⣿⣿⣿⣿⣿⣿⣿⣿⣿⣿⣿⣿⡿⠃⠀⠀⠀⠀⠀⠀</a:t>
            </a:r>
            <a:br/>
            <a:r>
              <a:t>⠀⠀⢻⣿⣿⣿⣿⣿⣿⣿⣿⣿⣿⣿⣿⣿⣿⣿⣿⣿⣿⣿⣿⣿⣿⣿⣿⣿⣿⣿⣿⣿⣿⣿⣿⣿⣿⣿⣿⣿⣿⠿⣂⡀⠀⠀⠀⠀⠀⠀⠀⠀⠀⠀⢻⣿⣿⣿⣿⣿⣿⣿⣿⣿⣿⣿⣿⣿⣿⣿⣿⣿⣿⣿⣿⣿⣿⣿⣿⣿⣿⣿⡏⠁⠀⠀⠀⠀⠀⠀⠀</a:t>
            </a:r>
            <a:br/>
            <a:r>
              <a:t>⠀⠀⠘⢿⣿⣿⣿⣿⣿⣿⣿⣿⣿⣿⣿⣿⣿⣿⣿⣿⣿⣿⣿⣿⣿⣿⣿⣿⣿⣿⣿⣿⣿⣿⣿⣿⣿⣿⣿⣿⡇⠀⠀⢠⣾⣿⣿⣆⠀⠀⠀⠀⠀⠀⠀⢿⣿⣿⣿⣿⣿⣿⣿⣿⣿⣿⣿⣿⣿⣿⣿⣿⣿⣿⣿⣿⣿⣿⣿⣿⣿⣿⣧⡀⠀⠀⠀⠀⠀⠀⠀</a:t>
            </a:r>
            <a:br/>
            <a:r>
              <a:t>⠀⠀⠀⠀⠻⣿⣿⣿⣿⣿⣿⣿⣿⣿⣿⣿⣿⣿⣿⣿⣿⣿⣿⣿⣿⣿⣿⣿⣿⣿⣿⣿⣿⣿⣿⣿⣿⣿⣿⣿⡇⠀⠀⠈⣿⣿⣿⣿⡀⠀⠀⠀⠀⠀⠀⢸⣿⣿⣿⣿⣿⣿⣿⣿⣿⣿⣿⣿⣿⣿⣿⣿⣿⣿⣿⣿⣿⣿⣿⣿⣿⣿⣿⣷⠀⠀⠀⠀⠀⠀⠀</a:t>
            </a:r>
            <a:br/>
            <a:r>
              <a:t>⠀⠀⠀⠀⠀⣿⣿⣿⣿⣿⣿⣿⣿⣿⣿⣿⣿⣿⣿⣿⣿⣿⣿⣿⣿⣿⣿⣿⣿⣿⣿⣿⣿⣿⣿⣿⣿⣿⣿⣿⠀⠀⠀⠀⠀⣿⣿⣿⣇⠀⠀⠀⢀⣤⣴⣿⣿⣿⣿⣿⣿⣿⣿⣿⣿⣿⣿⣿⣿⣿⣿⣿⣿⣿⣿⣿⣿⣿⣿⣿⣿⣿⣿⣿⡇⠀⠀⠀⠀⠀⠀</a:t>
            </a:r>
            <a:br/>
            <a:r>
              <a:t>⠀⠀⠀⠀⠀⢸⣿⣿⣿⣿⣿⣿⣿⣿⣿⣿⣿⣿⣿⣿⣿⣿⣿⣿⣿⣿⣿⣿⣿⣿⣿⣿⣿⣿⣿⣿⣿⣿⣿⣿⣷⣶⣶⣶⣶⣿⣿⣿⣿⣦⣄⣤⣾⣿⣿⣿⣿⣿⣿⣿⣿⣿⣿⣿⣿⣿⣿⣿⣿⣿⣿⣿⣿⣿⣿⣿⣿⣿⣿⣿⣿⣿⣿⣿⡇⠀⠀⠀⠀⠀⠀</a:t>
            </a:r>
            <a:br/>
            <a:r>
              <a:t>⠀⠀⠀⠀⠀⢸⣿⣿⣿⣿⣿⣿⣿⣿⣿⣿⣿⣿⣿⣿⣿⣿⣿⣿⣿⣿⣿⣿⣿⣿⣿⣿⣿⣿⣿⣿⣿⣿⣿⣿⣿⣿⣿⡿⣿⢿⣿⣿⡟⠅⣈⣹⣿⣿⣿⣿⣿⣿⣿⣿⣿⣿⣿⣿⣿⣿⣿⣿⣿⣿⣿⣿⣿⣿⣿⣿⣿⣿⣿⣿⣿⣿⣿⣿⠁⠀⠀⠀⠀⠀⠀</a:t>
            </a:r>
            <a:br/>
            <a:r>
              <a:t>⠀⠀⠀⠀⠀⠀⣿⣿⣿⣿⣿⣿⣿⣿⣿⣿⣿⣿⣿⣿⣿⣿⣿⣿⣿⣿⣿⣿⣿⣿⣿⣿⣿⣿⣿⣿⣿⣿⣿⣿⣿⣿⣿⣿⣿⣿⣿⣿⣿⣿⣿⣿⣿⣿⣿⣿⣿⣿⣿⣿⣿⣿⣿⣿⣿⣿⣿⣿⣿⣿⣿⣿⣿⣿⣿⣿⣿⣿⣿⣿⣿⣿⣿⡿⠀⠀⠀⠀⠀⠀⠀</a:t>
            </a:r>
            <a:br/>
            <a:r>
              <a:t>⠀⠀⠀⠀⠀⠀⣿⣿⣿⣿⣿⣿⣿⣿⣿⣿⣿⣿⣿⣿⣿⣿⣿⣿⣿⣿⣿⣿⣿⣿⣿⣿⣿⣿⣿⣿⣿⣿⣿⣿⣿⣿⣿⣿⣿⣿⣿⣿⣿⣿⣿⣿⣿⣿⣿⣿⣿⣿⣿⣿⣿⣿⣿⣿⣿⣿⣿⣿⣿⣿⣿⣿⣿⣿⣿⣿⣿⣿⣿⣿⣿⣿⡏⠀⠀⠀⠀⠀⠀⠀⠀</a:t>
            </a:r>
            <a:br/>
            <a:r>
              <a:t>⠀⠀⠀⠀⠀⠀⢹⣿⣿⣿⣿⣿⣿⣿⣿⣿⣿⣿⣿⣿⣿⣿⣿⣿⣿⣿⣿⣿⣿⣿⣿⣿⣿⣿⣿⣿⣿⣿⣿⣿⣿⣿⣿⣿⣿⣿⣿⣿⣿⣿⣿⣿⣿⣿⣿⣿⣿⣿⣿⣿⣿⣿⣿⣿⣿⣿⣿⣿⣿⣿⣿⣿⣿⣿⣿⣿⣿⣿⣿⣿⣿⣿⡇⠀⠀⠀⠀⠀⠀⠀⠀</a:t>
            </a:r>
            <a:br/>
            <a:r>
              <a:t>⠀⠀⠀⠀⠀⠀⠀⢹⣿⣿⣿⣿⣿⣿⣿⣿⣿⣿⣿⣿⣿⣿⣿⣿⣿⣿⣿⣿⣿⣿⣿⣿⣿⣿⣿⣿⣿⣿⣿⣿⣿⣿⣿⣿⣿⣿⣿⣿⣿⣿⣿⣿⣿⣿⣿⣿⣿⣿⣿⣿⣿⣿⣿⣿⣿⣿⣿⣿⣿⣿⣿⣿⣿⣿⣿⣿⣿⣿⣿⣿⣿⡿⠀⠀⠀⠀⠀⠀⠀⠀⠀</a:t>
            </a:r>
            <a:br/>
            <a:r>
              <a:t>⠀⠀⠀⠀⠀⠀⠀⠈⠿⣿⣿⣿⣿⣿⣿⣿⣿⣿⣿⣿⣿⣿⣿⣿⣿⣿⣿⣿⣿⣿⣿⣿⣿⣿⣿⣿⣿⣿⣿⣿⣿⣿⣿⣿⣿⣿⣿⣿⣿⣿⣿⣿⣿⣿⣿⣿⣿⣿⣿⣿⣿⣿⣿⣿⣿⣿⣿⣿⣿⣿⣿⣿⣿⣿⣿⣿⣿⣿⣿⣿⠏⠀⠀⠀⠀⠀⠀⠀⠀⠀⠀</a:t>
            </a:r>
            <a:br/>
            <a:r>
              <a:t>⠀⠀⠀⠀⠀⠀⠀⠀⠀⠈⢻⣿⣿⣿⣿⣿⣿⣿⣿⣿⣿⣿⣿⣿⣿⣿⣿⣿⣿⣿⣿⣿⣿⣿⣿⣿⣿⣿⣿⣿⣿⣿⣿⣿⣿⣿⣿⣿⣿⣿⣿⣿⣿⣿⣿⣿⣿⣿⣿⣿⣿⣿⣿⣿⣿⣿⣿⣿⣿⣿⣿⣿⣿⣿⣿⣿⣿⣿⣿⠃⠀⠀⠀⠀⠀⠀⠀⠀⠀⠀⠀</a:t>
            </a:r>
            <a:br/>
            <a:r>
              <a:t>⠀⠀⠀⠀⠀⠀⠀⠀⠀⠀⠀⠻⣿⣿⣿⣿⣿⣿⣿⣿⣿⣿⣿⣿⣿⣿⣿⣿⣿⣿⣿⣿⣿⣿⣿⣿⣿⣿⣿⣿⣿⣿⣿⣿⣿⣿⣿⣿⣿⣿⣿⣿⣿⣿⣿⣿⣿⡈⠻⣿⣿⣿⣿⣿⣿⣿⣿⣿⣿⣿⣿⣿⣿⣿⣿⣿⣿⡿⠋⠀⠀⠀⠀⠀⠀⠀⠀⠀⠀⠀⠀</a:t>
            </a:r>
            <a:br/>
            <a:r>
              <a:t>⠀⠀⠀⠀⠀⠀⠀⠀⠀⠀⠀⠀⠹⢿⣿⣿⣿⣿⣿⣿⣿⣿⡿⠿⠿⠿⠿⠿⠟⠋⠀⠀⣿⣿⣿⣿⣿⣿⣿⣿⣿⣿⣿⣿⣿⣿⣿⣿⣿⣿⣿⣿⣿⣿⣿⣿⣿⠃⠀⠈⣿⣿⣿⣿⣿⣿⣿⣿⣿⣿⣿⣿⣿⣿⡿⠛⠉⠀⠀⠀⠀⠀⠀⠀⠀⠀⠀⠀⠀⠀⠀</a:t>
            </a:r>
            <a:br/>
            <a:r>
              <a:t>⠀⠀⠀⠀⠀⠀⠀⠀⠀⠀⠀⠀⠀⠀⣉⠛⠛⠿⠿⠛⠉⠀⠀⠀⠀⠀⠀⠀⠀⠀⠀⠀⢸⣿⣿⣿⣿⣿⣿⣿⣿⣿⣿⣿⣿⣿⣿⣿⣿⣿⣿⣿⣿⣿⣿⣿⡟⠀⠀⠀⠸⣿⣿⣿⣿⣿⠟⠛⠉⠉⠉⠉⠉⠁⠀⠀⠀⠀⠀⠀⠀⠀⠀⠀⠀⠀⠀⠀⠀⠀⠀</a:t>
            </a:r>
            <a:br/>
            <a:r>
              <a:t>⠀⠀⠀⠀⠀⠀⢀⣶⣿⣿⣿⣷⣦⣴⣿⣀⢀⠀⠀⠀⠀⠀⠀⠀⠀⠀⠀⠀⠀⠀⠀⠀⢸⣿⣿⣿⣿⣿⣿⣿⣿⣿⣿⣿⣿⣿⣿⣿⣿⣿⣿⣿⣿⣿⣿⣿⣿⠀⠀⠀⠀⠈⠻⠿⠟⠁⠀⠀⠀⠀⠀⠀⠀⠀⠀⠀⠀⠀⠀⠀⠀⠀⠀⠀⠀⠀⠀⠀⠀⠀⠀</a:t>
            </a:r>
            <a:br/>
            <a:r>
              <a:t>⠀⠀⠀⠀⠀⠀⠘⢿⣿⣿⣿⣿⣿⣿⣿⣿⣿⣷⣾⡇⠀⠀⠀⠀⠀⠀⠀⠀⠀⠀⠀⠀⣸⣿⣿⣿⣿⣿⣿⣿⣿⣿⣿⣿⣿⣿⣿⣿⣿⣿⣿⣿⣿⣿⣿⣿⣿⡀⠀⠀⠀⠀⠀⠀⠀⠀⠀⠀⣠⣀⣀⣤⣴⣶⣶⣾⣿⣷⣾⣶⣶⣄⠀⠀⠀⠀⠀⠀⠀⠀⠀</a:t>
            </a:r>
            <a:br/>
            <a:r>
              <a:t>⠀⠀⠀⠀⠀⠀⠀⠀⢸⣿⣿⣿⣿⣿⣿⣿⣿⣿⣿⣿⣦⣤⣤⣴⡄⠀⠀⠀⠀⠀⠀⠀⣿⣿⣿⣿⣿⣿⣿⣿⣿⣿⣿⣿⣿⣿⣿⣿⣿⣿⣿⣿⣿⣿⣿⣿⣿⡇⠀⠀⠀⠀⠀⣼⣶⣦⣄⣴⣿⣿⣿⣿⣿⣿⣿⣿⣿⣿⣿⣿⣿⡿⠀⠀⠀⠀⠀⠀⠀⠀⠀</a:t>
            </a:r>
            <a:br/>
            <a:r>
              <a:t>⠀⠀⠀⠀⠀⠀⠀⠀⠀⢻⣿⣿⣿⣿⣿⣿⣿⣿⣿⣿⣿⣿⣿⣿⣷⣄⠀⠀⠀⠀⠀⠀⣿⣿⣿⣿⣿⣿⣿⣿⣿⣿⣿⣿⣿⣿⣿⣿⣿⣿⣿⣿⣿⣿⣿⣿⣿⡇⠀⠀⠀⠀⣰⣿⣿⣿⣿⣿⣿⣿⣿⣿⣿⣿⣿⣿⣻⣿⣿⣿⠀⠀⠀⠀⠀⠀⠀⠀⠀⠀⠀</a:t>
            </a:r>
            <a:br/>
            <a:r>
              <a:t>⠀⠀⠀⠀⠀⠀⠀⠀⠀⠀⠻⣿⣿⣿⣿⣿⣿⣿⣿⣿⣿⣿⣿⣿⣿⣿⣿⡄⠀⠀⠀⢰⣿⣿⣿⣿⣿⣿⣿⣿⣿⣿⣿⣿⣿⣿⣿⣿⣿⣿⣿⣿⣿⣿⣿⣿⣿⣷⠀⠀⣠⣾⣿⣿⣿⣿⣿⣿⣿⣿⣿⣿⣿⣿⣿⣿⣿⣿⣿⠋⠀⠀⠀⠀⠀⠀⠀⠀⠀⠀⠀</a:t>
            </a:r>
            <a:br/>
            <a:r>
              <a:t>⠀⠀⠀⠀⠀⠀⠀⠀⠀⠀⠀⠈⠙⠻⣿⣿⣿⣿⣿⣿⣿⣿⣿⣿⣿⣿⣿⣿⠀⠀⠀⢸⣿⣿⣿⣿⣿⣿⣿⣿⣿⣿⣿⣿⣿⣿⣿⣿⣿⣿⣿⣿⣿⣿⣿⣿⣿⣿⠀⢰⣿⣿⣿⣿⣿⣿⣿⣿⣿⣿⣿⣿⣿⣿⣿⣿⠿⠋⠀⠀⠀⠀⠀⠀⠀⠀⠀⠀⠀⠀⠀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⠀⠀⠀⠀⠀⣴⣿⣿⣿⣤⠀⠀⠀⠀⠀⢠⣿⣿⣿⣿⣿⣿⣿⣿⣿⣿⣿⣿⣿⣿⣿⣿⣿⣿⣿⣿⠀⠀⠀⠀⠀⠀⠀⠀⠀⢸⣿⣿⣿⣿⣧⠀⠀⢀⣿⣿⣿⣿⣿⣿⣿⣿⣿⣿⣿⣿⣿⣿⣿⣿⣿⣿⣿⣿⣿⣿⣿⣿⣿⣿⣿⣧⠀⠀⠀⠀⠀⠀⠀⠀⠀</a:t>
            </a:r>
            <a:br/>
            <a:r>
              <a:t>⠀⠀⠀⠀⠀⣿⣿⣿⣿⣿⡇⠀⠀⠀⠀⣼⣿⣿⣿⣿⣿⣿⣿⣿⣿⣿⣿⣿⣿⣿⣿⣿⣿⣿⣿⣿⣆⣤⣤⣤⡆⠀⠀⠀⠀⠈⣿⣿⣿⣿⣿⣿⣶⣾⣿⣿⣿⣿⣿⣿⣿⣿⣿⣿⣿⣿⣿⣿⣿⣿⣿⣿⣿⣿⣿⣿⣿⣿⣿⣿⣿⣿⣷⡀⠀⠀⠀⠀⠀⠀⠀</a:t>
            </a:r>
            <a:br/>
            <a:r>
              <a:t>⠀⠀⠀⠀⠀⢹⣿⣿⣿⣿⡏⠀⠀⠀⠀⣿⣿⣿⣿⣿⣿⣿⣿⣿⣿⣿⣿⣿⣿⣿⣿⣿⣿⣿⣿⣿⣿⣿⣿⣿⣿⠀⠀⠀⠀⠀⠉⠛⢿⣿⣿⣿⣿⣿⣿⣿⣿⣿⣿⣿⣿⣿⣿⣿⣿⣿⣿⣿⣿⣿⣿⣿⣿⣿⣿⣿⣿⣿⣿⣿⣿⣿⣿⡇⠀⠀⠀⠀⠀⠀⠀</a:t>
            </a:r>
            <a:br/>
            <a:r>
              <a:t>⠀⠀⠀⠀⠀⢸⣿⣿⣿⣿⡇⠀⠀⠀⠀⣿⣿⣿⣿⣿⣿⣿⣿⣿⣿⣿⣿⣿⣿⣿⣿⣿⣿⣿⣿⣿⣿⣿⣿⣿⣿⡇⠀⠀⠀⠀⠀⠀⠀⠙⠻⣿⣿⣿⣿⣿⣿⣿⣿⣿⣿⣿⣿⣿⣿⣿⣿⣿⣿⣿⣿⣿⣿⣿⣿⣿⣿⣿⣿⣿⣿⣿⣿⠀⠀⠀⠀⠀⠀⠀⠀</a:t>
            </a:r>
            <a:br/>
            <a:r>
              <a:t>⠀⠀⠀⠀⠀⣸⣿⣿⣿⣿⣇⠀⣀⣀⣠⣿⣿⣿⣿⣿⣿⣿⣿⣿⣿⣿⣿⣿⣿⣿⣿⣿⣿⣿⣿⣿⣿⣿⣿⣿⣿⡇⠀⠀⠀⠀⠀⠀⠀⠀⠀⠈⢻⣿⣿⣿⣿⣿⣿⣿⣿⣿⣿⣿⣿⣿⣿⣿⣿⣿⣿⣿⣿⣿⣿⣿⣿⣿⣿⣿⣿⣿⣿⡀⠀⠀⠀⠀⠀⠀⠀</a:t>
            </a:r>
            <a:br/>
            <a:r>
              <a:t>⠀⠀⠀⠀⣰⣿⣿⣿⣿⣿⣿⣿⣿⣿⣿⣿⣿⣿⣿⣿⣿⣿⣿⣿⣿⣿⣿⣿⣿⣿⣿⣿⣿⣿⣿⣿⣿⣿⣿⣿⣿⠇⠀⠀⠀⠀⠀⠀⠀⠀⠀⠀⢸⣿⣿⣿⣿⣿⣿⣿⣿⣿⣿⣿⣿⣿⣿⣿⣿⣿⣿⣿⣿⣿⣿⣿⣿⣿⣿⣿⣿⣿⣿⣷⡀⠀⠀⠀⠀⠀⠀</a:t>
            </a:r>
            <a:br/>
            <a:r>
              <a:t>⠀⠀⠀⢰⣿⣿⣿⣿⣿⣿⣿⣿⣿⣿⣿⣿⣿⣿⣿⣿⣿⣿⣿⣿⣿⣿⣿⣿⣿⣿⣿⣿⣿⣿⣿⣿⣿⣿⣿⣿⣿⠀⠀⠀⠀⠀⠀⠀⠀⠀⠀⠀⠀⣿⣿⣿⣿⣿⣿⣿⣿⣿⣿⣿⣿⣿⣿⣿⣿⣿⣿⣿⣿⣿⣿⣿⣿⣿⣿⣿⣿⣿⣿⣿⣿⡄⠀⠀⠀⠀⠀</a:t>
            </a:r>
            <a:br/>
            <a:r>
              <a:t>⠀⠀⠀⣼⣿⣿⣿⣿⣿⣿⣿⣿⣿⣿⣿⣿⣿⣿⣿⣿⣿⣿⣿⣿⣿⣿⣿⣿⣿⣿⣿⣿⣿⣿⣿⣿⣿⣿⣿⣿⣿⡄⠀⠀⠀⠀⠀⠀⠀⠀⠀⠀⠀⣿⣿⣿⣿⣿⣿⣿⣿⣿⣿⣿⣿⣿⣿⣿⣿⣿⣿⣿⣿⣿⣿⣿⣿⣿⣿⣿⣿⣿⣿⣿⣿⣿⠀⠀⠀⠀⠀</a:t>
            </a:r>
            <a:br/>
            <a:r>
              <a:t>⠀⢀⣼⣿⣿⣿⣿⣿⣿⣿⣿⣿⣿⣿⣿⣿⣿⣿⣿⣿⣿⣿⣿⣿⣿⣿⣿⣿⣿⣿⣿⣿⣿⣿⣿⣿⣿⣿⣿⣿⣿⣷⠀⠀⠀⠀⠀⠀⠀⠀⠀⠀⠀⣿⣿⣿⣿⣿⣿⣿⣿⣿⣿⣿⣿⣿⣿⣿⣿⣿⣿⣿⣿⣿⣿⣿⣿⣿⣿⣿⣿⣿⣿⣿⣿⣿⠇⠀⠀⠀⠀</a:t>
            </a:r>
            <a:br/>
            <a:r>
              <a:t>⠀⣿⣿⣿⣿⣿⣿⣿⣿⣿⣿⣿⣿⣿⣿⣿⣿⣿⣿⣿⣿⣿⣿⣿⣿⣿⣿⣿⣿⣿⣿⣿⣿⣿⣿⣿⣿⣿⣿⣿⣿⣿⣄⠀⠀⣀⠀⠀⠀⠀⠀⠀⠀⣿⣿⣿⣿⣿⣿⣿⣿⣿⣿⣿⣿⣿⣿⣿⣿⣿⣿⣿⣿⣿⣿⣿⣿⣿⣿⣿⣿⣿⣿⣿⣿⣿⠀⠀⠀⠀⠀</a:t>
            </a:r>
            <a:br/>
            <a:r>
              <a:t>⠐⣿⣿⣿⣿⣿⣿⣿⣿⣿⣿⣿⣿⣿⣿⣿⣿⣿⣿⣿⣿⣿⣿⣿⣿⣿⣿⣿⣿⣿⣿⣿⣿⣿⣿⣿⣿⣿⣿⣿⣿⣿⣿⣧⢀⣿⠀⢀⣾⣿⣧⡀⣸⣿⣿⣿⣿⣿⣿⣿⣿⣿⣿⣿⣿⣿⣿⣿⣿⣿⣿⣿⣿⣿⣿⣿⣿⣿⣿⣿⣿⣿⣿⣿⣿⡿⠀⠀⠀⠀⠀</a:t>
            </a:r>
            <a:br/>
            <a:r>
              <a:t>⠀⢿⣿⣿⣿⣿⣿⣿⣿⣿⣿⣿⣿⣿⣿⣿⣿⣿⣿⣿⣿⣿⣿⣿⣿⣿⣿⣿⣿⣿⣿⣿⣿⣿⣿⣿⣿⣿⣿⣿⣿⣿⣿⣿⣿⠁⠀⠈⢻⣟⠓⢿⣿⣿⣿⣿⣿⣿⣿⣿⣿⣿⣿⣿⣿⣿⣿⣿⣿⣿⣿⣿⣿⣿⣿⣿⣿⣿⣿⣿⣿⣿⣿⣿⡿⠁⠀⠀⠀⠀⠀</a:t>
            </a:r>
            <a:br/>
            <a:r>
              <a:t>⠀⠈⣿⣿⣿⣿⣿⣿⣿⣿⣿⣿⣿⣿⣿⣿⣿⣿⣿⣿⣿⣿⣿⣿⣿⣿⣿⣿⣿⣿⣿⣿⣿⣿⣿⣿⣿⣿⣿⣿⣿⣿⠛⠙⢿⠀⠀⠀⠀⠈⠀⠀⠋⠻⣿⣿⣿⣿⣿⣿⣿⣿⣿⣿⣿⣿⣿⣿⣿⣿⣿⣿⣿⣿⣿⣿⣿⣿⣿⣿⣿⣿⣿⣿⠇⠀⠀⠀⠀⠀⠀</a:t>
            </a:r>
            <a:br/>
            <a:r>
              <a:t>⠀⠀⠘⢿⣿⣿⣿⣿⣿⣿⣿⣿⣿⣿⣿⣿⣿⣿⣿⣿⣿⣿⣿⣿⣿⣿⣿⣿⣿⣿⣿⣿⣿⣿⣿⣿⣿⣿⣿⣿⣿⡏⠀⠀⠀⠀⠀⠀⠀⠀⠀⠀⠀⠀⠹⣿⣿⣿⣿⣿⣿⣿⣿⣿⣿⣿⣿⣿⣿⣿⣿⣿⣿⣿⣿⣿⣿⣿⣿⣿⣿⣿⣿⣿⡀⠀⠀⠀⠀⠀⠀</a:t>
            </a:r>
            <a:br/>
            <a:r>
              <a:t>⠀⠀⠀⠈⢻⣿⣿⣿⣿⣿⣿⣿⣿⣿⣿⣿⣿⣿⣿⣿⣿⣿⣿⣿⣿⣿⣿⣿⣿⣿⣿⣿⣿⣿⣿⣿⣿⣿⣿⣿⣿⡇⠀⠀⢀⣶⣷⣇⠀⠀⠀⠀⠀⠀⠀⣿⣿⣿⣿⣿⣿⣿⣿⣿⣿⣿⣿⣿⣿⣿⣿⣿⣿⣿⣿⣿⣿⣿⣿⣿⣿⣿⣿⣿⣧⡀⠀⠀⠀⠀⠀</a:t>
            </a:r>
            <a:br/>
            <a:r>
              <a:t>⠀⠀⠀⠀⠈⣿⣿⣿⣿⣿⣿⣿⣿⣿⣿⣿⣿⣿⣿⣿⣿⣿⣿⣿⣿⣿⣿⣿⣿⣿⣿⣿⣿⣿⣿⣿⣿⣿⣿⣿⣿⠀⠀⠀⠸⣿⣿⣿⣷⣶⣶⣶⣦⣴⣾⣿⣿⣿⣿⣿⣿⣿⣿⣿⣿⣿⣿⣿⣿⣿⣿⣿⣿⣿⣿⣿⣿⣿⣿⣿⣿⣿⣿⣿⣿⡇⠀⠀⠀⠀⠀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⠀⠀⠀⠀⠀⣿⣿⣿⣿⣿⣿⣿⣿⣿⣿⣿⣿⣿⣿⣿⣿⣿⣿⣿⣿⣿⣿⣿⣿⣿⣿⣿⣿⣿⣿⣿⣿⣿⣿⣿⣿⣤⣤⣤⣾⣿⣿⣿⣿⣿⣿⣿⣿⣿⣿⣿⣿⣿⣿⣿⣿⣿⣿⣿⣿⣿⣿⣿⣿⣿⣿⣿⣿⣿⣿⣿⣿⣿⣿⣿⣿⣿⣿⣿⣿⡗⠀⠀⠀⠀⠀</a:t>
            </a:r>
            <a:br/>
            <a:r>
              <a:t>⠀⠀⠀⠀⠰⣿⣿⣿⣿⣿⣿⣿⣿⣿⣿⣿⣿⣿⣿⣿⣿⣿⣿⣿⣿⣿⣿⣿⣿⣿⣿⣿⣿⣿⣿⣿⣿⣿⣿⣿⣿⣿⣿⣿⣿⣿⣿⣿⣿⣿⣿⣿⣿⣿⣿⣿⣿⣿⣿⣿⣿⣿⣿⣿⣿⣿⣿⣿⣿⣿⣿⣿⣿⣿⣿⣿⣿⣿⣿⣿⣿⣿⣿⣿⣿⠃⠀⠀⠀⠀⠀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⠀⠀⠀⠀⠀⣿⣿⣿⣿⣿⣿⣿⣿⣿⣿⣿⣿⣿⣿⣿⣿⣿⣿⣿⣿⣿⣿⣿⣿⣿⣿⣿⣿⣿⣿⣿⣿⣿⣿⣿⣿⣿⣿⣿⣿⣿⣿⣿⣿⣿⣿⣿⣿⣿⣿⣿⣿⣿⣿⣿⣿⣿⣿⣿⣿⣿⣿⣿⣿⣿⣿⣿⣿⣿⣿⣿⣿⣿⣿⣿⣿⣿⣿⣿⣿⠀⠀⠀⠀⠀⠀</a:t>
            </a:r>
            <a:br/>
            <a:r>
              <a:t>⠀⠀⠀⠀⠀⣿⣿⣿⣿⣿⣿⣿⣿⣿⣿⣿⣿⣿⣿⣿⣿⣿⣿⣿⣿⣿⣿⣿⣿⣿⣿⣿⣿⣿⣿⣿⣿⣿⣿⣿⣿⣿⣿⣿⣿⣿⠟⠉⠉⠉⢻⣿⣿⣿⣿⣿⣿⣿⣿⣿⣿⣿⣿⣿⣿⣿⣿⣿⣿⣿⣿⣿⣿⣿⣿⣿⣿⣿⣿⣿⣿⣿⣿⣿⣿⠀⠀⠀⠀⠀⠀</a:t>
            </a:r>
            <a:br/>
            <a:r>
              <a:t>⠀⠀⠀⠀⠀⣿⣿⣿⣿⣿⣿⣿⣿⣿⣿⣿⣿⣿⣿⣿⣿⣿⣿⣿⣿⣿⣿⣿⣿⣿⣿⣿⣿⣿⣿⣿⣿⣿⣿⣿⣿⣿⣷⣾⣿⣿⣦⣤⣶⣿⣿⣿⣿⣿⣿⣿⣿⣿⣿⣿⣿⣿⣿⣿⣿⣿⣿⣿⣿⣿⣿⣿⣿⣿⣿⣿⣿⣿⣿⣿⣿⣿⣿⣿⡏⠀⠀⠀⠀⠀⠀</a:t>
            </a:r>
            <a:br/>
            <a:r>
              <a:t>⠀⠀⠀⠀⠀⠹⣿⣿⣿⣿⣿⣿⣿⣿⣿⣿⣿⣿⣿⣿⣿⣿⣿⣿⣿⣿⣿⣿⣿⣿⣿⣿⣿⣿⣿⣿⣿⣿⣿⣿⣿⣿⣿⣿⣿⣿⣿⣿⣿⣿⣿⣿⣿⣿⣿⣿⣿⣿⣿⣿⣿⣿⣿⣿⣿⣿⣿⣿⣿⣿⣿⣿⣿⣿⣿⣿⣿⣿⣿⣿⣿⣿⣿⣿⠃⠀⠀⠀⠀⠀⠀</a:t>
            </a:r>
            <a:br/>
            <a:r>
              <a:t>⠀⠀⠀⠀⠀⠀⢻⣿⣿⣿⣿⣿⣿⣿⣿⣿⣿⣿⣿⣿⣿⣿⣿⣿⣿⣿⣿⣿⣿⣿⣿⣿⣿⣿⣿⣿⣿⣿⣿⣿⣿⣿⣿⣿⣿⣿⣿⣿⣿⣿⣿⣿⣿⣿⣿⣿⣿⣿⣿⣿⣿⣿⣿⣿⣿⣿⣿⣿⣿⣿⣿⣿⣿⣿⣿⣿⣿⣿⣿⣿⣿⣿⣿⠏⠀⠀⠀⠀⠀⠀⠀</a:t>
            </a:r>
            <a:br/>
            <a:r>
              <a:t>⠀⠀⠀⠀⠀⠀⠀⠻⣿⣿⣿⣿⣿⣿⣿⣿⣿⣿⣿⣿⣿⣿⣿⣿⣿⣿⣿⣿⣿⣿⣿⣿⣿⣿⣿⣿⣿⣿⣿⣿⣿⣿⣿⣿⣿⣿⣿⣿⣿⣿⣿⣿⣿⣿⣿⣿⣿⣿⣿⣿⣿⣿⣿⣿⣿⣿⣿⣿⣿⣿⣿⣿⣿⣿⣿⣿⣿⣿⣿⣿⣿⣿⠃⠀⠀⠀⠀⠀⠀⠀⠀</a:t>
            </a:r>
            <a:br/>
            <a:r>
              <a:t>⠀⠀⠀⠀⠀⠀⠀⠀⠙⢿⣿⣿⣿⣿⣿⣿⣿⣿⣿⣿⣿⣿⣿⣿⣿⣿⣿⣿⣿⣿⣿⣿⣿⣿⣿⣿⣿⣿⣿⣿⣿⣿⣿⣿⣿⣿⣿⣿⣿⣿⣿⣿⣿⣿⣿⣿⣿⣿⣿⣿⣿⣿⣿⣿⣿⣿⣿⣿⣿⣿⣿⣿⣿⣿⣿⣿⣿⣿⣿⣿⣿⠉⠀⠀⠀⠀⠀⠀⠀⠀⠀</a:t>
            </a:r>
            <a:br/>
            <a:r>
              <a:t>⠀⠀⠀⠀⠀⠀⠀⠀⠀⠀⠙⠿⣿⣿⣿⣿⣿⣿⣿⣿⣿⣿⣿⣿⣿⣿⣿⣿⣿⣿⣿⣿⣿⣿⣿⣿⣿⣿⣿⣿⣿⣿⣿⣿⣿⣿⣿⣿⣿⣿⣿⣿⣿⣿⣿⣿⡟⠻⢿⣿⣿⣿⣿⣿⣿⣿⣿⣿⣿⣿⣿⣿⣿⣿⣿⣿⣿⣿⣿⠿⠁⠀⠀⠀⠀⠀⠀⠀⠀⠀⠀</a:t>
            </a:r>
            <a:br/>
            <a:r>
              <a:t>⠀⠀⠀⠀⠀⠀⠀⠀⠀⠀⠀⠀⠀⣿⣿⣿⣿⣿⣿⣿⣿⣿⣿⣿⣿⣿⣿⣿⣿⣿⠏⠉⣿⣿⣿⣿⣿⣿⣿⣿⣿⣿⣿⣿⣿⣿⣿⣿⣿⣿⣿⣿⣿⣿⣿⣿⣿⠀⠀⢻⣿⣿⣿⣿⣿⣿⣿⣿⣿⣿⣿⣿⣿⣿⣿⣿⡿⠛⠁⠀⠀⠀⠀⠀⠀⠀⠀⠀⠀⠀⠀</a:t>
            </a:r>
            <a:br/>
            <a:r>
              <a:t>⠀⠀⠀⠀⠀⠀⠀⠀⠀⠀⠀⠀⠈⠛⠛⠿⢿⣿⣿⠿⠿⠋⠉⠀⠀⠀⠀⠈⠉⠀⠀⠀⣿⣿⣿⣿⣿⣿⣿⣿⣿⣿⣿⣿⣿⣿⣿⣿⣿⣿⣿⣿⣿⣿⣿⣿⣿⡇⠀⠀⢻⣿⣿⣿⣿⣿⣿⣿⣿⣿⣿⣿⣿⣿⠟⠋⠀⠀⠀⠀⠀⠀⠀⠀⠀⠀⠀⠀⠀⠀⠀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⠀⠀⠀⠀⠀⠀⠀⠀⠀⠀⠀⠀⠀⠀⠀⠀⠀⠀⠀⠀⠀⠀⠀⠀⠀⠀⠀⠀⠀⠀⠀⠀⢻⣿⣿⣿⣿⣿⣿⣿⣿⣿⣿⣿⣿⣿⣿⣿⣿⣿⣿⣿⣿⣿⣿⣿⣿⠀⠀⠀⠈⢻⣿⣿⣿⡿⠛⠉⠀⠀⠀⠉⠉⠁⠀⠀⠀⠀⠀⠀⠀⠀⠀⠀⠀⠀⠀⠀⠀⠀⠀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⠀⠀⠀⠀⠀⠀⠀⠀⠀⠀⠀⠀⠀⠀⠀⠀⠀⠀⠀⠀⠀⠀⠀⠀⠀⠀⠀⠀⠀⠀⠀⠀⢸⣿⣿⣿⣿⣿⣿⣿⣿⣿⣿⣿⣿⣿⣿⣿⣿⣿⣿⣿⣿⣿⣿⣿⣿⠀⠀⠀⠀⠀⠈⠉⠁⠀⠀⠀⠀⠀⠀⠀⠀⠀⠀⠀⠀⠀⠀⠀⠀⠀⠀⠀⠀⠀⠀⠀⠀⠀⠀</a:t>
            </a:r>
            <a:br/>
            <a:r>
              <a:t>⠀⠀⠀⠀⠀⠀⣰⣶⣷⣶⣶⣦⣤⣀⡀⠀⠀⠀⠀⠀⠀⠀⠀⠀⠀⠀⠀⠀⠀⠀⠀⠀⣾⣿⣿⣿⣿⣿⣿⣿⣿⣿⣿⣿⣿⣿⣿⣿⣿⣿⣿⣿⣿⣿⣿⣿⣿⡄⠀⠀⠀⠀⠀⠀⠀⠀⠀⠀⠀⠀⠀⠀⠀⠀⠀⠀⠀⠀⠀⠀⠀⠀⠀⠀⠀⠀⠀⠀⠀⠀⠀</a:t>
            </a:r>
            <a:br/>
            <a:r>
              <a:t>⠀⠀⠀⠀⠀⠀⢿⣿⣿⣿⣿⣿⣿⣿⣿⣿⣷⣶⣤⠀⠀⠀⠀⠀⠀⠀⠀⠀⠀⠀⠀⠀⣿⣿⣿⣿⣿⣿⣿⣿⣿⣿⣿⣿⣿⣿⣿⣿⣿⣿⣿⣿⣿⣿⣿⣿⣿⡇⠀⠀⠀⠀⠀⠀⠀⠀⠀⠀⠀⣀⣠⣤⣤⣶⣶⣶⣶⣶⣶⣶⣶⣦⡀⠀⠀⠀⠀⠀⠀⠀⠀</a:t>
            </a:r>
            <a:br/>
            <a:r>
              <a:t>⠀⠀⠀⠀⠀⠀⠀⠸⣿⣿⣿⣿⣿⣿⣿⣿⣿⣿⣿⣷⣤⣶⣶⣤⠀⠀⠀⠀⠀⠀⠀⢠⣿⣿⣿⣿⣿⣿⣿⣿⣿⣿⣿⣿⣿⣿⣿⣿⣿⣿⣿⣿⣿⣿⣿⣿⣿⡇⠀⠀⠀⠀⠀⢀⣴⣶⣤⣤⣾⣿⣿⣿⣿⣿⣿⣿⣿⣿⣿⣿⣿⣿⡇⠀⠀⠀⠀⠀⠀⠀⠀</a:t>
            </a:r>
            <a:br/>
            <a:r>
              <a:t>⠀⠀⠀⠀⠀⠀⠀⠀⢻⣿⣿⣿⣿⣿⣿⣿⣿⣿⣿⣿⣿⣿⣿⣿⣷⣤⡀⠀⠀⠀⠀⢸⣿⣿⣿⣿⣿⣿⣿⣿⣿⣿⣿⣿⣿⣿⣿⣿⣿⣿⣿⣿⣿⣿⣿⣿⣿⣿⠀⠀⠀⠀⣀⣿⣿⣿⣿⣿⣿⣿⣿⣿⣿⣿⣿⣿⡟⣻⣿⣿⡇⠀⠀⠀⠀⠀⠀⠀⠀⠀⠀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⠀⢰⣿⣿⣿⣿⣿⣿⣿⣿⣿⣿⣶⣶⣿⣿⣿⣿⣿⣿⣿⣿⣿⣿⣿⣿⣿⣿⣿⣿⣿⣿⣿⣿⣇⣠⣶⣿⣿⣿⣿⣿⣿⡄⠀⠀⠀⠀⠀⠀⠀⠀⣿⣿⣿⣿⣿⣿⣿⣿⣿⣿⣿⣿⣿⣿⣿⣿⣿⣿⣿⣿⣿⣿⣿⣿⣿⣿⣿⣿⣿⣿⣧⠀⠀⠀⠀⠀⠀⠀⠀</a:t>
            </a:r>
            <a:br/>
            <a:r>
              <a:t>⠀⣼⣿⣿⣿⣿⣿⣿⣿⣿⣿⣿⣿⣿⣿⣿⣿⣿⣿⣿⣿⣿⣿⣿⣿⣿⣿⣿⣿⣿⣿⣿⣿⣿⣿⣿⣿⣿⣿⣿⣿⣿⣿⣧⠀⠀⠀⠀⠀⠀⠀⢰⣿⣿⣿⣿⣿⣿⣿⣿⣿⣿⣿⣿⣿⣿⣿⣿⣿⣿⣿⣿⣿⣿⣿⣿⣿⣿⣿⣿⣿⣿⣿⣷⠀⠀⠀⠀⠀⠀⠀</a:t>
            </a:r>
            <a:br/>
            <a:r>
              <a:t>⢰⣿⣿⣿⣿⣿⣿⣿⣿⣿⣿⣿⣿⣿⣿⣿⣿⣿⣿⣿⣿⣿⣿⣿⣿⣿⣿⣿⣿⣿⣿⣿⣿⣿⣿⣿⣿⣿⣿⣿⣿⣿⣿⣿⡆⠀⠀⠀⠀⠀⠀⠸⣿⣿⣿⣿⣿⣿⣿⣿⣿⣿⣿⣿⣿⣿⣿⣿⣿⣿⣿⣿⣿⣿⣿⣿⣿⣿⣿⣿⣿⣿⣿⣿⠀⠀⠀⠀⠀⠀⠀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⣿⣿⣿⣿⣿⣿⣿⣿⣿⣿⣿⣿⣿⣿⣿⣿⣿⣿⣿⣿⣿⣿⣿⣿⣿⣿⣿⣿⣿⣿⣿⣿⣿⣿⣿⣿⣿⣿⣿⣿⣿⣿⣿⣿⠇⠀⠀⠀⠀⠀⠀⠀⣿⣿⣿⣿⣿⣿⣿⣿⣿⣿⣿⣿⣿⣿⣿⣿⣿⣿⣿⣿⣿⣿⣿⣿⣿⣿⣿⣿⣿⣿⣿⣿⣷⠀⠀⠀⠀⠀⠀</a:t>
            </a:r>
            <a:br/>
            <a:r>
              <a:t>⣿⣿⣿⣿⣿⣿⣿⣿⣿⣿⣿⣿⣿⣿⣿⣿⣿⣿⣿⣿⣿⣿⣿⣿⣿⣿⣿⣿⣿⣿⣿⣿⣿⣿⣿⣿⣿⣿⣿⣿⣿⣿⣿⡟⠀⠀⠀⠀⠀⠀⠀⠀⢸⣿⣿⣿⣿⣿⣿⣿⣿⣿⣿⣿⣿⣿⣿⣿⣿⣿⣿⣿⣿⣿⣿⣿⣿⣿⣿⣿⣿⣿⣿⣿⠏⠀⠀⠀⠀⠀⠀</a:t>
            </a:r>
            <a:br/>
            <a:r>
              <a:t>⣿⣿⣿⣿⣿⣿⣿⣿⣿⣿⣿⣿⣿⣿⣿⣿⣿⣿⣿⣿⣿⣿⣿⣿⣿⣿⣿⣿⣿⣿⣿⣿⣿⣿⣿⣿⣿⣿⣿⣿⣿⣿⣿⣧⠀⠀⠀⠀⠀⠀⠀⠀⠸⣿⣿⣿⣿⣿⣿⣿⣿⣿⣿⣿⣿⣿⣿⣿⣿⣿⣿⣿⣿⣿⣿⣿⣿⣿⣿⣿⣿⣿⣿⡿⠀⠀⠀⠀⠀⠀⠀</a:t>
            </a:r>
            <a:br/>
            <a:r>
              <a:t>⣿⣿⣿⣿⣿⣿⣿⣿⣿⣿⣿⣿⣿⣿⣿⣿⣿⣿⣿⣿⣿⣿⣿⣿⣿⣿⣿⣿⣿⣿⣿⣿⣿⣿⣿⣿⣿⣿⣿⣿⣿⣿⣿⣿⣷⡄⠀⠀⠀⠀⠀⠀⠀⣿⣿⣿⣿⣿⣿⣿⣿⣿⣿⣿⣿⣿⣿⣿⣿⣿⣿⣿⣿⣿⣿⣿⣿⣿⣿⣿⣿⣿⣿⣿⠀⠀⢀⣀⡀⠀⠀</a:t>
            </a:r>
            <a:br/>
            <a:r>
              <a:t>⠉⠻⣿⣿⣿⣿⣿⣿⣿⣿⣿⣿⣿⣿⣿⣿⣿⣿⣿⣿⣿⣿⣿⣿⣿⣿⣿⣿⣿⣿⣿⣿⣿⣿⣿⣿⣿⣿⣿⣿⣿⣿⣿⣿⠛⠿⠀⠀⠀⠀⠀⠀⢀⣿⣿⣿⣿⣿⣿⣿⣿⣿⣿⣿⣿⣿⣿⣿⣿⣿⣿⣿⣿⣿⣿⣿⣿⣿⣿⣿⣿⣿⣿⣿⣇⢀⣼⣿⠇⠀⠀</a:t>
            </a:r>
            <a:br/>
            <a:r>
              <a:t>⠀⠸⣿⣿⣿⣿⣿⣿⣿⣿⣿⣿⣿⣿⣿⣿⣿⣿⣿⣿⣿⣿⣿⣿⣿⣿⣿⣿⣿⣿⣿⣿⣿⣿⣿⣿⣿⣿⣿⣿⣿⣿⣿⣯⠀⠀⠀⠀⠀⠀⠀⠀⢸⣿⣿⣿⣿⣿⣿⣿⣿⣿⣿⣿⣿⣿⣿⣿⣿⣿⣿⣿⣿⣿⣿⣿⣿⣿⣿⣿⣿⣿⣿⣿⣿⣿⣿⣿⡆⠀⠀</a:t>
            </a:r>
            <a:br/>
            <a:r>
              <a:t>⠀⠀⣿⣿⣿⣿⣿⣿⣿⣿⣿⣿⣿⣿⣿⣿⣿⣿⣿⣿⣿⣿⣿⣿⣿⣿⣿⣿⣿⣿⣿⣿⣿⣿⣿⣿⣿⣿⣿⣿⣿⣿⣿⣿⠀⠀⠀⠀⠀⠀⠀⠀⣾⣿⣿⣿⣿⣿⣿⣿⣿⣿⣿⣿⣿⣿⣿⣿⣿⣿⣿⣿⣿⣿⣿⣿⣿⣿⣿⣿⣿⣿⣿⣿⣿⣿⣿⣿⡇⠀⠀</a:t>
            </a:r>
            <a:br/>
            <a:r>
              <a:t>⠀⠀⠸⣿⣿⣿⣿⣿⣿⣿⣿⣿⣿⣿⣿⣿⣿⣿⣿⣿⣿⣿⣿⣿⣿⣿⣿⣿⣿⣿⣿⣿⣿⣿⣿⣿⣿⣿⣿⣿⣿⣿⣿⣿⡆⠀⠀⠀⠀⢀⣴⣾⣿⣿⣿⣿⣿⣿⣿⣿⣿⣿⣿⣿⣿⣿⣿⣿⣿⣿⣿⣿⣿⣿⣿⣿⣿⣿⣿⣿⣿⣿⣿⣿⣿⣿⣿⣿⡇⠀⠀</a:t>
            </a:r>
            <a:br/>
            <a:r>
              <a:t>⠀⠀⠀⠹⣿⣿⣿⣿⣿⣿⣿⣿⣿⣿⣿⣿⣿⣿⣿⣿⣿⣿⣿⣿⣿⣿⣿⣿⣿⣿⣿⣿⣿⣿⣿⣿⣿⣿⣿⣿⣿⣿⣿⠿⠇⠀⠀⠀⢀⣼⣿⣿⣿⣿⣿⣿⣿⣿⣿⣿⣿⣿⣿⣿⣿⣿⣿⣿⣿⣿⣿⣿⣿⣿⣿⣿⣿⣿⣿⣿⣿⣿⣿⣿⣿⣿⣿⣿⡇⠀⠀</a:t>
            </a:r>
            <a:br/>
            <a:r>
              <a:t>⠀⠀⠀⠀⢻⣿⣿⣿⣿⣿⣿⣿⣿⣿⣿⣿⣿⣿⣿⣿⣿⣿⣿⣿⣿⣿⣿⣿⣿⣿⣿⣿⣿⣿⣿⣿⣿⣿⣿⣿⣿⣿⡇⠀⢠⣤⣤⣤⣾⣿⣿⣿⣿⣿⣿⣿⣿⣿⣿⣿⣿⣿⣿⣿⣿⣿⣿⣿⣿⣿⣿⣿⣿⣿⣿⣿⣿⣿⣿⣿⣿⣿⣿⣿⣿⣿⣿⣿⣷⠀⠀</a:t>
            </a:r>
            <a:br/>
            <a:r>
              <a:t>⠀⠀⠀⠀⠈⢻⣿⣿⣿⣿⣿⣿⣿⣿⣿⣿⣿⣿⣿⣿⣿⣿⣿⣿⣿⣿⣿⣿⣿⣿⣿⣿⣿⣿⣿⣿⣿⣿⣿⣿⣿⣿⠃⣀⣿⣿⣿⣿⣿⣿⣿⣿⣿⣿⣿⣿⣿⣿⣿⣿⣿⣿⣿⣿⣿⣿⣿⣿⣿⣿⣿⣿⣿⣿⣿⣿⣿⣿⣿⣿⣿⣿⣿⣿⣿⣿⣿⣿⣿⠀⠀</a:t>
            </a:r>
            <a:br/>
            <a:r>
              <a:t>⠀⠀⠀⢠⣤⣼⣿⣿⣿⣿⣿⣿⣿⣿⣿⣿⣿⣿⣿⣿⣿⣿⣿⣿⣿⣿⣿⣿⣿⣿⣿⣿⣿⣿⣿⣿⣿⣿⣿⣿⣿⣿⣿⣿⣿⣿⣿⣿⣿⣿⣿⣿⣿⣿⣿⣿⣿⣿⣿⣿⣿⣿⣿⣿⣿⣿⣿⣿⣿⣿⣿⣿⣿⣿⣿⣿⣿⣿⣿⣿⣿⣿⣿⣿⣿⣿⣿⣿⣿⠀⠀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⠀⠀⠀⣾⣿⣿⣿⣿⣿⣿⣿⣿⣿⣿⣿⣿⣿⣿⣿⣿⣿⣿⣿⣿⣿⣿⣿⣿⣿⣿⣿⣿⣿⣿⣿⣿⣿⣿⣿⣿⣿⣿⣿⣿⣿⣿⣿⣿⣿⣿⣿⣿⣿⣿⣿⣿⣿⣿⣿⣿⣿⣿⣿⣿⣿⣿⣿⣿⣿⣿⣿⣿⣿⣿⣿⣿⣿⣿⣿⣿⣿⣿⣿⣿⣿⣿⣿⣿⡿⠀⠀</a:t>
            </a:r>
            <a:br/>
            <a:r>
              <a:t>⠀⠀⠀⢿⣿⣿⣿⣿⣿⣿⣿⣿⣿⣿⣿⣿⣿⣿⣿⣿⣿⣿⣿⣿⣿⣿⣿⣿⣿⣿⣿⣿⣿⣿⣿⣿⣿⣿⣿⣿⣿⣿⣿⣿⣿⣿⣿⣿⣿⣿⣿⣿⣿⣿⣿⣿⣿⣿⣿⣿⣿⣿⣿⣿⣿⣿⣿⣿⣿⣿⣿⣿⣿⣿⣿⣿⣿⣿⣿⣿⣿⣿⣿⣿⣿⣿⣿⡿⠃⠀⠀</a:t>
            </a:r>
            <a:br/>
            <a:r>
              <a:t>⠀⠀⠀⣼⣿⣿⣿⣿⣿⣿⣿⣿⣿⣿⣿⣿⣿⣿⣿⣿⣿⣿⣿⣿⣿⣿⣿⣿⣿⣿⣿⣿⣿⣿⣿⣿⣿⣿⣿⣿⣿⣿⣿⣿⣿⣿⣿⣿⣿⣿⣿⣿⣿⣿⣿⣿⣿⣿⣿⣿⣿⣿⣿⣿⣿⣿⣿⣿⣿⣿⣿⣿⣿⣿⣿⣿⣿⣿⣿⣿⣿⣿⣿⣿⣿⣿⡟⠀⠀⠀⠀</a:t>
            </a:r>
            <a:br/>
            <a:r>
              <a:t>⠀⠀⠀⣿⣿⣿⣿⣿⣿⣿⣿⣿⣿⣿⣿⣿⣿⣿⣿⣿⣿⣿⣿⣿⣿⣿⣿⣿⣿⣿⣿⣿⣿⣿⣿⣿⣿⣿⣿⣿⣿⣿⣿⣿⣿⣿⣿⣿⣿⣿⣿⣿⣿⣿⣿⣿⣿⣿⣿⣿⣿⣿⣿⣿⣿⣿⣿⣿⣿⣿⣿⣿⣿⣿⣿⣿⣿⣿⣿⣿⣿⣿⣿⣿⣿⣿⣧⠀⠀⠀⠀</a:t>
            </a:r>
            <a:br/>
            <a:r>
              <a:t>⠀⠀⠀⢿⣿⣿⣿⣿⣿⣿⣿⣿⣿⣿⣿⣿⣿⣿⣿⣿⣿⣿⣿⣿⣿⣿⣿⣿⣿⣿⣿⣿⣿⣿⣿⣿⣿⣿⣿⣿⣿⣿⣿⣿⣿⣿⣿⡿⠋⠉⠙⣿⣿⣿⣿⣿⣿⣿⣿⣿⣿⣿⣿⣿⣿⣿⣿⣿⣿⣿⣿⣿⣿⣿⣿⣿⣿⣿⣿⣿⣿⣿⣿⣿⣿⣿⣿⣧⠀⠀⠀</a:t>
            </a:r>
            <a:br/>
            <a:r>
              <a:t>⠀⠀⠀⢸⣿⣿⣿⣿⣿⣿⣿⣿⣿⣿⣿⣿⣿⣿⣿⣿⣿⣿⣿⣿⣿⣿⣿⣿⣿⣿⣿⣿⣿⣿⣿⣿⣿⣿⣿⣿⣿⣿⣿⣿⣿⡿⠋⠀⠀⠀⠀⢸⣿⣿⣿⣿⣿⣿⣿⣿⣿⣿⣿⣿⣿⣿⣿⣿⣿⣿⣿⣿⣿⣿⣿⣿⣿⣿⣿⣿⣿⣿⣿⣿⣿⣿⣿⣿⠀⠀⠀</a:t>
            </a:r>
            <a:br/>
            <a:r>
              <a:t>⠀⠀⠀⠈⠻⣿⣿⣿⣿⣿⣿⣿⣿⣿⣿⣿⣿⣿⣿⣿⣿⣿⣿⣿⣿⣿⣿⣿⣿⣿⣿⣿⣿⣿⣿⣿⣿⣿⣿⣿⣿⣿⣿⣿⣿⡇⠀⠀⠀⠀⠀⠈⣿⣿⣿⣿⣿⣿⣿⣿⣿⣿⣿⣿⣿⣿⣿⣿⣿⣿⣿⣿⣿⣿⣿⣿⣿⣿⣿⣿⣿⣿⣿⣿⣿⣿⣿⡟⠀⠀⠀</a:t>
            </a:r>
            <a:br/>
            <a:r>
              <a:t>⠀⠀⠀⠀⠀⢹⣿⣿⣿⣿⣿⣿⣿⣿⣿⣿⣿⣿⣿⣿⣿⣿⣿⣿⣿⣿⣿⣿⣿⣿⣿⣿⣿⣿⣿⣿⣿⣿⣿⣿⣿⣿⣿⣿⣿⣷⣄⢀⣀⣤⣶⣿⣿⣿⣿⣿⣿⣿⣿⣿⣿⣿⣿⣿⣿⣿⣿⣿⣿⣿⣿⣿⣿⣿⣿⣿⣿⣿⣿⣿⣿⣿⣿⣿⣿⣿⡟⠀⠀⠀⠀</a:t>
            </a:r>
            <a:br/>
            <a:r>
              <a:t>⠀⠀⠀⠀⠀⠀⢿⣿⣿⣿⣿⣿⣿⣿⣿⣿⣿⣿⣿⣿⣿⣿⣿⣿⣿⣿⣿⣿⣿⣿⣿⣿⣿⣿⣿⣿⣿⣿⣿⣿⣿⣿⣿⣿⣿⣿⣿⣿⣿⣿⣿⣿⣿⣿⣿⣿⣿⣿⣿⣿⣿⣿⣿⣿⣿⣿⣿⣿⣿⣿⣿⣿⣿⣿⣿⣿⣿⣿⣿⣿⣿⣿⣿⣿⣿⡿⠀⠀⠀⠀⠀</a:t>
            </a:r>
            <a:br/>
            <a:r>
              <a:t>⠀⠀⠀⠀⠀⠀⠀⠉⠻⣿⣿⣿⣿⣿⣿⣿⣿⣿⣿⣿⣿⣿⣿⣿⣿⣿⣿⣿⣿⣿⣿⣿⣿⣿⣿⣿⣿⣿⣿⣿⣿⣿⣿⣿⣿⣿⣿⣿⣿⣿⣿⣿⣿⣿⣿⣿⣿⣿⣿⣿⣿⣿⣿⣿⣿⣿⣿⣿⣿⣿⣿⣿⣿⣿⣿⣿⣿⣿⣿⣿⣿⣿⣿⣿⡿⠁⠀⠀⠀⠀⠀</a:t>
            </a:r>
            <a:br/>
            <a:r>
              <a:t>⠀⠀⠀⠀⠀⠀⠀⠀⠀⠈⠻⣿⣿⣿⣿⣿⣿⣿⣿⣿⣿⣿⣿⣿⣿⣿⣿⣿⣿⣿⣿⣿⣿⣿⣿⣿⣿⣿⣿⣿⣿⣿⣿⣿⣿⣿⣿⣿⣿⣿⣿⣿⣿⣿⣿⣿⣿⣿⣿⣿⣿⣿⣿⣿⣿⣿⣿⣿⣿⣿⣿⣿⣿⣿⣿⣿⣿⣿⣿⣿⣿⣿⣿⣿⠁⠀⠀⠀⠀⠀⠀</a:t>
            </a:r>
            <a:br/>
            <a:r>
              <a:t>⠀⠀⠀⠀⠀⠀⠀⠀⠀⠀⠀⠀⢿⣿⣿⣿⣿⣿⣿⣿⣿⣿⣿⣿⣿⣿⣿⣿⣿⣿⣿⣿⣿⣿⣿⣿⣿⣿⣿⣿⣿⣿⣿⣿⣿⣿⣿⣿⣿⣿⣿⣿⣿⣿⣿⣿⣿⣿⣿⣿⣿⣿⣿⣿⣿⣿⣿⣿⣿⣿⣿⣿⣿⣿⣿⣿⣿⣿⣿⣿⣿⣿⡿⠋⠀⠀⠀⠀⠀⠀⠀</a:t>
            </a:r>
            <a:br/>
            <a:r>
              <a:t>⠀⠀⠀⠀⠀⠀⠀⠀⠀⠀⠀⠀⠈⠻⣿⣿⣿⣿⣿⣿⣿⣿⣿⣿⣿⣿⣿⣿⣿⣿⣿⣿⣿⣿⣿⣿⣿⣿⣿⣿⣿⣿⣿⣿⣿⣿⣿⣿⣿⣿⣿⣿⣿⣿⣿⣿⡛⠿⣿⣿⣿⣿⣿⣿⣿⣿⣿⣿⣿⣿⣿⣿⣿⣿⣿⣿⣿⣿⣿⠿⠟⠉⠀⠀⠀⠀⠀⠀⠀⠀⠀</a:t>
            </a:r>
            <a:br/>
            <a:r>
              <a:t>⠀⠀⠀⠀⠀⠀⠀⠀⠀⠀⠀⠀⠀⠀⠘⢻⣿⣿⣿⣿⣿⣿⣿⣿⣿⣿⣿⣿⣿⣿⣿⣿⣿⣿⣿⣿⣿⣿⣿⣿⣿⣿⣿⣿⣿⣿⣿⣿⣿⣿⣿⣿⣿⣿⣿⣿⣷⠀⠀⠙⣿⣿⣿⣿⣿⣿⣿⣿⣿⣿⣿⣿⣿⣿⣿⣿⣿⠋⠁⠀⠀⠀⠀⠀⠀⠀⠀⠀⠀⠀⠀</a:t>
            </a:r>
            <a:br/>
            <a:r>
              <a:t>⠀⠀⠀⠀⠀⠀⠀⠀⠀⠀⠀⠀⠀⠀⠀⠈⠁⠉⠉⠉⠀⠀⠀⠈⠙⠛⠛⠿⠛⠛⠛⢻⣿⣿⣿⣿⣿⣿⣿⣿⣿⣿⣿⣿⣿⣿⣿⣿⣿⣿⣿⣿⣿⣿⣿⣿⣿⡇⠀⠀⠹⣿⣿⣿⣿⣿⣿⠿⠿⠿⠿⠛⠿⢿⣿⣿⣿⠆⠀⠀⠀⠀⠀⠀⠀⠀⠀⠀⠀⠀⠀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⠀⠀⠀⠀⠀⠀⠀⠀⠀⠀⠀⠀⠀⠀⠀⠀⠀⠀⠀⠀⠀⠀⠀⠀⠀⠀⠀⠀⠀⠀⠀⠘⣿⣿⣿⣿⣿⣿⣿⣿⣿⣿⣿⣿⣿⣿⣿⣿⣿⣿⣿⣿⣿⣿⣿⣿⣿⡇⠀⠀⠀⠙⠛⠛⠋⠁⠀⠀⠀⠀⠀⠀⠀⠀⠀⠀⠀⠀⠀⠀⠀⠀⠀⠀⠀⠀⠀⠀⠀⠀⠀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⣿⣿⣿⣿⣿⣿⣿⣿⣿⣿⣿⣿⣿⣿⣿⣿⣿⣿⣿⣿⣿⣧⠀⠀⠀⠀⠀⠀⠀⢿⣿⣿⣿⣿⣿⣿⣿⣿⣿⣿⣿⣿⣿⣿⣿⠀⠀⠀⠀⠀⠀⠀⣻⣿⣿⣿⣿⣿⣿⣿⣿⣿⣿⣿⣿⣿⣿⣿⣿⣿⣿⣿⣿⣿⣿⣿⣿⣿⣿⣿⣿⣿⣿⣷⠀⠀⠀⠀⠀⠀⠀</a:t>
            </a:r>
            <a:br/>
            <a:r>
              <a:t>⣿⣿⣿⣿⣿⣿⣿⣿⣿⣿⣿⣿⣿⣿⣿⣿⣿⣿⣿⣿⣿⣿⣄⣰⣧⡀⠀⠀⠀⠸⣿⣿⣿⣿⣿⣿⣿⣿⣿⣿⣿⣿⣿⣿⣿⠀⠀⠀⠀⠀⠀⢰⣿⣿⣿⣿⣿⣿⣿⣿⣿⣿⣿⣿⣿⣿⣿⣿⣿⣿⣿⣿⣿⣿⣿⣿⣿⣿⣿⣿⣿⣿⣿⡏⠀⠀⠀⠀⠀⠀⠀</a:t>
            </a:r>
            <a:br/>
            <a:r>
              <a:t>⣿⣿⣿⣿⣿⣿⣿⣿⣿⣿⣿⣿⣿⣿⣿⣿⣿⣿⣿⣿⣿⣿⣿⣿⣿⡀⠀⠀⠀⢰⣿⣿⣿⣿⣿⣿⣿⣿⣿⣿⣿⣿⣿⣿⣿⡇⠀⠀⠀⠀⠀⢸⣿⣿⣿⣿⣿⣿⣿⣿⣿⣿⣿⣿⣿⣿⣿⣿⣿⣿⣿⣿⣿⣿⣿⣿⣿⣿⣿⣿⣿⣿⣿⡇⠀⠀⠀⠀⠀⠀⠀</a:t>
            </a:r>
            <a:br/>
            <a:r>
              <a:t>⣿⣿⣿⣿⣿⣿⣿⣿⣿⡿⢿⣿⣿⣿⣿⣿⣿⣿⣿⣿⣿⣿⣿⣿⣿⡇⠀⠀⢠⣾⣿⣿⣿⣿⣿⣿⣿⣿⣿⣿⣿⣿⣿⣿⣿⠇⠀⠀⠀⠀⠀⠀⢿⣿⣿⣿⣿⣿⣿⣿⣿⣿⣿⣿⣿⣿⣿⣿⣿⣿⣿⣿⣿⣿⣿⣿⣿⣿⣿⣿⣿⣿⣿⣿⠀⠀⠀⠀⠀⠀⠀</a:t>
            </a:r>
            <a:br/>
            <a:r>
              <a:t>⣿⣿⣿⣿⣿⣿⣿⣿⠋⠀⠀⠻⣿⣿⣿⣿⣿⣿⣿⣿⣿⣿⣿⣿⣿⣧⠀⠀⣾⣿⣿⣿⣿⣿⣿⣿⣿⣿⣿⣿⣿⣿⣿⣿⡿⠀⠀⠀⠀⠀⠀⠀⠘⣿⣿⣿⣿⣿⣿⣿⣿⣿⣿⣿⣿⣿⣿⣿⣿⣿⣿⣿⣿⣿⣿⣿⣿⣿⣿⣿⣿⣿⣿⣿⡆⠀⠀⠀⠀⠀⠀</a:t>
            </a:r>
            <a:br/>
            <a:r>
              <a:t>⣿⣿⣿⣿⣿⣿⣿⣿⠀⠀⠀⠀⢹⣿⣿⣿⣿⣿⣿⣿⣿⣿⣿⣿⣿⣿⡀⢸⣿⣿⣿⣿⣿⣿⣿⣿⣿⣿⣿⣿⣿⣿⣿⣿⡇⠀⠀⠀⠀⠀⠀⠀⠀⢻⣿⣿⣿⣿⣿⣿⣿⣿⣿⣿⣿⣿⣿⣿⣿⣿⣿⣿⣿⣿⣿⣿⣿⣿⣿⣿⣿⣿⣿⣿⡇⠀⠀⠀⠀⠀⠀</a:t>
            </a:r>
            <a:br/>
            <a:r>
              <a:t>⠛⣿⣿⣿⣿⣿⡿⠉⠀⠀⠀⠀⢸⣿⣿⣿⣿⣿⣿⣿⣿⣿⣿⣿⣿⣿⣿⣿⣿⣿⣿⣿⣿⣿⣿⣿⣿⣿⣿⣿⣿⣿⣿⣿⣿⠀⠀⠀⠀⠀⠀⠀⠀⢸⣿⣿⣿⣿⣿⣿⣿⣿⣿⣿⣿⣿⣿⣿⣿⣿⣿⣿⣿⣿⣿⣿⣿⣿⣿⣿⣿⣿⣿⣿⣿⣶⣶⣿⣿⠀⠀</a:t>
            </a:r>
            <a:br/>
            <a:r>
              <a:t>⠀⠈⠛⢿⣿⣿⣧⠀⠀⠀⠀⠀⢸⣿⣿⣿⣿⣿⣿⣿⣿⣿⣿⣿⣿⣿⣿⣿⣿⣿⣿⣿⣿⣿⣿⣿⣿⣿⣿⣿⣿⣿⣿⣿⣿⠀⠀⠀⠀⠀⠀⠀⠀⢸⣿⣿⣿⣿⣿⣿⣿⣿⣿⣿⣿⣿⣿⣿⣿⣿⣿⣿⣿⣿⣿⣿⣿⣿⣿⣿⣿⣿⣿⣿⣿⣿⣿⣿⣿⡄⠀</a:t>
            </a:r>
            <a:br/>
            <a:r>
              <a:t>⠀⠀⠀⠀⢸⣿⣿⣧⠀⠀⠀⠀⣼⣿⣿⣿⣿⣿⣿⣿⣿⣿⣿⣿⣿⣿⣿⣿⣿⣿⣿⣿⣿⣿⣿⣿⣿⣿⣿⣿⣿⣿⣿⣿⣿⠀⠀⠀⠀⠀⠀⠀⢀⣾⣿⣿⣿⣿⣿⣿⣿⣿⣿⣿⣿⣿⣿⣿⣿⣿⣿⣿⣿⣿⣿⣿⣿⣿⣿⣿⣿⣿⣿⣿⣿⣿⣿⣿⣿⣷⡀</a:t>
            </a:r>
            <a:br/>
            <a:r>
              <a:t>⠀⠀⠀⠀⢿⣿⣿⣿⣷⣠⣴⣾⣿⣿⣿⣿⣿⣿⣿⣿⣿⣿⣿⣿⣿⣿⣿⣿⣿⣿⣿⣿⣿⣿⣿⣿⣿⣿⣿⣿⣿⣿⣿⣿⣿⣄⠀⠀⠀⠀⠀⢠⣾⣿⣿⣿⣿⣿⣿⣿⣿⣿⣿⣿⣿⣿⣿⣿⣿⣿⣿⣿⣿⣿⣿⣿⣿⣿⣿⣿⣿⣿⣿⣿⣿⣿⣿⣿⣿⣿⡇</a:t>
            </a:r>
            <a:br/>
            <a:r>
              <a:t>⠀⠀⠀⠀⠘⣿⣿⣿⣿⣿⣿⣿⣿⣿⣿⣿⣿⣿⣿⣿⣿⣿⣿⣿⣿⣿⣿⣿⣿⣿⣿⣿⣿⣿⣿⣿⣿⣿⣿⣿⣿⣿⣿⣿⣿⣿⣆⡀⠀⠀⣴⣿⣿⣿⣿⣿⣿⣿⣿⣿⣿⣿⣿⣿⣿⣿⣿⣿⣿⣿⣿⣿⣿⣿⣿⣿⣿⣿⣿⣿⣿⣿⣿⣿⣿⣿⣿⣿⣿⣿⡇</a:t>
            </a:r>
            <a:br/>
            <a:r>
              <a:t>⠀⠀⠀⠀⠀⢹⣿⣿⣿⣿⣿⣿⣿⣿⣿⣿⣿⣿⣿⣿⣿⣿⣿⣿⣿⣿⣿⣿⣿⣿⣿⣿⣿⣿⣿⣿⣿⣿⣿⣿⣿⣿⣿⣿⣿⣿⣿⣿⣶⣴⣿⣿⣿⣿⣿⣿⣿⣿⣿⣿⣿⣿⣿⣿⣿⣿⣿⣿⣿⣿⣿⣿⣿⣿⣿⣿⣿⣿⣿⣿⣿⣿⣿⣿⣿⣿⣿⣿⣿⣿⡇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⠀⠀⠀⣴⣿⣿⣿⣿⣿⣿⣿⣿⣿⣿⣿⣿⣿⣿⣿⣿⣿⣿⣿⣿⣿⣿⣿⣿⣿⣿⣿⣿⣿⣿⣿⣿⣿⣿⣿⣿⣿⣿⣿⣿⣿⣿⣿⣿⣿⣿⣿⣿⣿⣿⣿⣿⣿⣿⣿⣿⣿⣿⣿⣿⣿⣿⣿⣿⣿⣿⣿⣿⣿⣿⣿⣿⣿⣿⣿⣿⣿⣿⣿⣿⣿⣿⣿⣿⣿⣿⡇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⠀⠀⣴⣿⣿⣿⣿⣿⣿⣿⣿⣿⣿⣿⣿⣿⣿⣿⣿⣿⣿⣿⣿⣿⣿⣿⣿⣿⣿⣿⣿⣿⣿⣿⣿⣿⣿⣿⣿⣿⣿⣿⣿⣿⣿⣿⣿⣿⣿⣿⣿⣿⣿⣿⣿⣿⣿⣿⣿⣿⣿⣿⣿⣿⣿⣿⣿⣿⣿⣿⣿⣿⣿⣿⣿⣿⣿⣿⣿⣿⣿⣿⣿⣿⣿⣿⣿⣿⣿⣿⡇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⠀⠸⣿⣿⣿⣿⣿⣿⣿⣿⣿⣿⣿⣿⣿⣿⣿⣿⣿⣿⣿⣿⣿⣿⣿⣿⣿⣿⣿⣿⣿⣿⣿⣿⣿⣿⣿⣿⣿⣿⣿⣿⣿⣿⣿⣿⣿⣿⣿⣿⣿⣿⣿⣿⣿⣿⣿⣿⣿⣿⣿⣿⣿⣿⣿⣿⣿⣿⣿⣿⣿⣿⣿⣿⣿⣿⣿⣿⣿⣿⣿⣿⣿⣿⣿⣿⣿⣿⣿⠟⠁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⠀⠀⢻⣿⣿⣿⣿⣿⣿⣿⣿⣿⣿⣿⣿⣿⣿⣿⣿⣿⣿⣿⣿⣿⣿⣿⣿⣿⣿⣿⣿⣿⣿⣿⣿⣿⣿⣿⣿⣿⣿⣿⣿⣿⣿⣿⣿⣿⣿⣿⣿⣿⣿⣿⣿⣿⣿⣿⣿⣿⣿⣿⣿⣿⣿⣿⣿⣿⣿⣿⣿⣿⣿⣿⣿⣿⣿⣿⣿⣿⣿⣿⣿⣿⣿⣿⣿⣿⣷⡀⠀</a:t>
            </a:r>
            <a:br/>
            <a:r>
              <a:t>⠀⠀⢸⣿⣿⣿⣿⣿⣿⣿⣿⣿⣿⣿⣿⣿⣿⣿⣿⣿⣿⣿⣿⣿⣿⣿⣿⣿⣿⣿⣿⣿⣿⣿⣿⣿⣿⣿⣿⣿⣿⣿⣿⣿⣿⣿⣿⡿⠿⠿⣿⣿⣿⣿⣿⣿⣿⣿⣿⣿⣿⣿⣿⣿⣿⣿⣿⣿⣿⣿⣿⣿⣿⣿⣿⣿⣿⣿⣿⣿⣿⣿⣿⣿⣿⣿⣿⣿⣿⡇⠀</a:t>
            </a:r>
            <a:br/>
            <a:r>
              <a:t>⠀⠀⠘⣿⣿⣿⣿⣿⣿⣿⣿⣿⣿⣿⣿⣿⣿⣿⣿⣿⣿⣿⣿⣿⣿⣿⣿⣿⣿⣿⣿⣿⣿⣿⣿⣿⣿⣿⣿⣿⣿⣿⣿⣿⣿⡿⠋⠀⠀⠀⠈⢿⣿⣿⣿⣿⣿⣿⣿⣿⣿⣿⣿⣿⣿⣿⣿⣿⣿⣿⣿⣿⣿⣿⣿⣿⣿⣿⣿⣿⣿⣿⣿⣿⣿⣿⣿⣿⣿⡇⠀</a:t>
            </a:r>
            <a:br/>
            <a:r>
              <a:t>⠀⠀⠀⠘⣿⣿⣿⣿⣿⣿⣿⣿⣿⣿⣿⣿⣿⣿⣿⣿⣿⣿⣿⣿⣿⣿⣿⣿⣿⣿⣿⣿⣿⣿⣿⣿⣿⣿⣿⣿⣿⣿⣿⣿⣿⡇⠀⠀⠀⠀⠀⢸⣿⣿⣿⣿⣿⣿⣿⣿⣿⣿⣿⣿⣿⣿⣿⣿⣿⣿⣿⣿⣿⣿⣿⣿⣿⣿⣿⣿⣿⣿⣿⣿⣿⣿⣿⣿⣿⠁⠀</a:t>
            </a:r>
            <a:br/>
            <a:r>
              <a:t>⠀⠀⠀⠀⠘⣿⣿⣿⣿⣿⣿⣿⣿⣿⣿⣿⣿⣿⣿⣿⣿⣿⣿⣿⣿⣿⣿⣿⣿⣿⣿⣿⣿⣿⣿⣿⣿⣿⣿⣿⣿⣿⣿⣿⣿⠁⠀⠀⠀⠀⠀⠀⠛⣿⣿⣿⣿⣿⣿⣿⣿⣿⣿⣿⣿⣿⣿⣿⣿⣿⣿⣿⣿⣿⣿⣿⣿⣿⣿⣿⣿⣿⣿⣿⣿⣿⣿⣿⠃⠀⠀</a:t>
            </a:r>
            <a:br/>
            <a:r>
              <a:t>⠀⠀⠀⠀⠀⠙⢿⣿⣿⣿⣿⣿⣿⣿⣿⣿⣿⣿⣿⣿⣿⣿⣿⣿⣿⣿⣿⣿⣿⣿⣿⣿⣿⣿⣿⣿⣿⣿⣿⣿⣿⣿⣿⣿⣿⣀⠀⠀⠀⢀⣠⣴⣾⣿⣿⣿⣿⣿⣿⣿⣿⣿⣿⣿⣿⣿⣿⣿⣿⣿⣿⣿⣿⣿⣿⣿⣿⣿⣿⣿⣿⣿⣿⣿⣿⣿⣿⡟⠀⠀⠀</a:t>
            </a:r>
            <a:br/>
            <a:r>
              <a:t>⠀⠀⠀⠀⠀⠀⠀⠙⢿⣿⣿⣿⣿⣿⣿⣿⣿⣿⣿⣿⣿⣿⣿⣿⣿⣿⣿⣿⣿⣿⣿⣿⣿⣿⣿⣿⣿⣿⣿⣿⣿⣿⣿⣿⣿⣿⣷⣶⣾⣿⣿⣿⣿⣿⣿⣿⣿⣿⣿⣿⣿⣿⣿⣿⣿⣿⣿⣿⣿⣿⣿⣿⣿⣿⣿⣿⣿⣿⣿⣿⣿⣿⣿⣿⣿⣿⠟⠀⠀⠀⠀</a:t>
            </a:r>
            <a:br/>
            <a:r>
              <a:t>⠀⠀⠀⠀⠀⠀⠀⠀⠀⢻⣿⣿⣿⣿⣿⣿⣿⣿⣿⣿⣿⣿⣿⣿⣿⣿⣿⣿⣿⣿⣿⣿⣿⣿⣿⣿⣿⣿⣿⣿⣿⣿⣿⣿⣿⣿⣿⣿⣿⣿⣿⣿⣿⣿⣿⣿⣿⣿⣿⣿⣿⣿⣿⣿⣿⣿⣿⣿⣿⣿⣿⣿⣿⣿⣿⣿⣿⣿⣿⣿⣿⣿⣿⣿⣿⣿⠀⠀⠀⠀⠀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⠀⠀⠀⠀⠀⠀⠀⠀⠀⠀⠹⣿⣿⣿⣿⣿⣿⣿⣿⣿⣿⣿⣿⣿⣿⣿⣿⣿⣿⣿⣿⣿⣿⣿⣿⣿⣿⣿⣿⣿⣿⣿⣿⣿⣿⣿⣿⣿⣿⣿⣿⣿⣿⣿⣿⣿⣿⣿⣿⣿⣿⣿⣿⣿⣿⣿⣿⣿⣿⣿⣿⣿⣿⣿⣿⣿⣿⣿⣿⣿⣿⣿⣿⣿⣿⡿⠀⠀⠀⠀⠀</a:t>
            </a:r>
            <a:br/>
            <a:r>
              <a:t>⠀⠀⠀⠀⠀⠀⠀⠀⠀⠀⠀⠘⣿⣿⣿⣿⣿⣿⣿⣿⣿⣿⣿⣿⣿⣿⣿⣿⣿⣿⣿⣿⣿⣿⣿⣿⣿⣿⣿⣿⣿⣿⣿⣿⣿⣿⣿⣿⣿⣿⣿⣿⣿⣿⣿⣿⣿⣿⣿⣿⣿⣿⣿⣿⣿⣿⣿⣿⣿⣿⣿⣿⣿⣿⣿⣿⣿⣿⣿⣿⣿⣿⡿⠿⠛⠀⠀⠀⠀⠀⠀</a:t>
            </a:r>
            <a:br/>
            <a:r>
              <a:t>⠀⠀⠀⠀⠀⠀⠀⠀⠀⠀⠀⠀⠈⠻⣿⣿⣿⣿⣿⣿⣿⣿⣿⣿⣿⣿⣿⣿⣿⣿⣿⣿⣿⣿⣿⣿⣿⣿⣿⣿⣿⣿⣿⣿⣿⣿⣿⣿⣿⣿⣿⣿⣿⣿⣿⣿⠿⣿⣿⣿⣿⣿⣿⣿⣿⣿⣿⣿⣿⣿⣿⣿⣿⣿⣿⣿⣿⣿⣿⡿⠋⠁⠀⠀⠀⠀⠀⠀⠀⠀⠀</a:t>
            </a:r>
            <a:br/>
            <a:r>
              <a:t>⠀⠀⠀⠀⠀⠀⠀⠀⠀⠀⠀⠀⠀⠀⠙⠿⣿⣿⣿⣿⣿⣿⣿⣿⣿⣿⣿⣿⣿⣿⣿⣿⣿⣿⣿⣿⣿⣿⣿⣿⣿⣿⣿⣿⣿⣿⣿⣿⣿⣿⣿⣿⣿⣿⣿⣿⣧⠀⠉⢻⣿⣿⣿⣿⣿⣿⣿⣿⣿⣿⣿⣿⣿⣿⣿⣿⣿⣿⣿⡇⠀⠀⠀⠀⠀⠀⠀⠀⠀⠀⠀</a:t>
            </a:r>
            <a:br/>
            <a:r>
              <a:t>⠀⠀⠀⠀⠀⠀⠀⠀⠀⠀⠀⠀⠀⠀⠀⠀⠀⠀⠉⠀⠀⠀⠀⠉⠉⠉⠉⠉⠛⠛⠿⢿⣿⣿⣿⣿⣿⣿⣿⣿⣿⣿⣿⣿⣿⣿⣿⣿⣿⣿⣿⣿⣿⣿⣿⣿⣿⡇⠀⠀⠹⣿⣿⣿⣿⡿⠿⠿⠿⠿⣿⣿⣿⣿⠿⢿⢿⣿⡿⠇⠀⠀⠀⠀⠀⠀⠀⠀⠀⠀⠀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⠀⠀⠀⠀⠀⠀⠀⠀⠀⠀⠀⠀⠀⠀⠀⠀⠀⠀⠀⠀⠀⠀⠀⠀⠀⠀⠀⠀⠀⠀⠀⢸⣿⣿⣿⣿⣿⣿⣿⣿⣿⣿⣿⣿⣿⣿⣿⣿⣿⣿⣿⣿⣿⣿⣿⣿⣿⡇⠀⠀⠀⠈⠉⠁⠁⠀⠀⠀⠀⠀⠀⠀⠀⠀⠀⠀⠀⠀⠀⠀⠀⠀⠀⠀⠀⠀⠀⠀⠀⠀⠀</a:t>
            </a:r>
            <a:br/>
            <a:r>
              <a:t>⠀⠀⠀⠀⠀⠀⠀⠀⠀⠀⠀⠀⠀⠀⠀⠀⠀⠀⠀⠀⠀⠀⠀⠀⠀⠀⠀⠀⠀⠀⠀⠈⣿⣿⣿⣿⣿⣿⣿⣿⣿⣿⣿⣿⣿⣿⣿⣿⣿⣿⣿⣿⣿⣿⣿⣿⣿⠃⠀⠀⠀⠀⠀⠀⠀⠀⠀⠀⠀⠀⠀⠀⠀⠀⠀⠀⠀⠀⠀⠀⠀⠀⠀⠀⠀⠀⠀⠀⠀⠀⠀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⠀⠀⢿⡟⠂⠀⠀⠀⠀⠀⠀⠀⠀⣿⣿⣿⣿⣿⣿⣿⣿⣿⣯⠀⠀⠀⠀⠀⣹⣿⣿⣿⣿⣿⣿⣿⣿⣿⣿⣿⣿⣿⣿⣿⣿⡇⠀⠀⠀⠀⠀⠀⠀⠀⢸⣿⣿⣿⣿⣿⣿⣿⣿⣿⣿⣿⣿⣿⣿⣿⣿⣿⣿⣿⣿⣿⣿⣿⣿⣿⣿⣿⣿⣿⣿⣿⣿⣿⡇⠀⠀</a:t>
            </a:r>
            <a:br/>
            <a:r>
              <a:t>⠀⠀⠈⠁⠀⠀⠀⠀⠀⠀⠀⠀⠀⣿⣿⣿⣿⣿⣿⣿⣿⣿⣿⡄⠀⠀⠀⣠⣿⣿⣿⣿⣿⣿⣿⣿⣿⣿⣿⣿⣿⣿⣿⣿⣿⣷⠀⠀⠀⠀⠀⠀⠀⠀⠘⣿⣿⣿⣿⣿⣿⣿⣿⣿⣿⣿⣿⣿⣿⣿⣿⣿⣿⣿⣿⣿⣿⣿⣿⣿⣿⣿⣿⣿⣿⣿⣿⣿⣧⡀⠀</a:t>
            </a:r>
            <a:br/>
            <a:r>
              <a:t>⠀⠀⠀⠀⠀⠀⠀⠀⠀⠀⠀⠀⠀⣿⣿⣿⣿⣿⣿⣿⣿⣿⣿⣷⣠⣤⣾⣿⣿⣿⣿⣿⣿⣿⣿⣿⣿⣿⣿⣿⣿⣿⣿⣿⣿⡏⠀⠀⠀⠀⠀⠀⠀⠀⠀⢹⣿⣿⣿⣿⣿⣿⣿⣿⣿⣿⣿⣿⣿⣿⣿⣿⣿⣿⣿⣿⣿⣿⣿⣿⣿⣿⣿⣿⣿⣿⣿⣿⣿⠇⠀</a:t>
            </a:r>
            <a:br/>
            <a:r>
              <a:t>⠀⠀⠀⠀⠀⠀⠀⠀⠀⠀⠀⠀⣸⣿⣿⣿⣿⣿⣿⣿⣿⣿⣿⣿⣿⣿⣿⣿⣿⣿⣿⣿⣿⣿⣿⣿⣿⣿⣿⣿⣿⣿⣿⣿⣿⡇⠀⠀⠀⠀⠀⠀⠀⠀⠀⢸⣿⣿⣿⣿⣿⣿⣿⣿⣿⣿⣿⣿⣿⣿⣿⣿⣿⣿⣿⣿⣿⣿⣿⣿⣿⣿⣿⣿⣿⣿⣿⣿⣿⠀⠀</a:t>
            </a:r>
            <a:br/>
            <a:r>
              <a:t>⠀⠀⠀⠀⠀⠀⠀⢀⠀⠀⠀⣀⣿⣿⣿⣿⣿⣿⣿⣿⣿⣿⣿⣿⣿⣿⣿⣿⣿⣿⣿⣿⣿⣿⣿⣿⣿⣿⣿⣿⣿⣿⣿⣿⣿⡇⠀⠀⠀⠀⠀⠀⠀⢀⣤⣾⣿⣿⣿⣿⣿⣿⣿⣿⣿⣿⣿⣿⣿⣿⣿⣿⣿⣿⣿⣿⣿⣿⣿⣿⣿⣿⣿⣿⣿⣿⣿⣿⣿⡄⠀</a:t>
            </a:r>
            <a:br/>
            <a:r>
              <a:t>⠀⠀⠀⠀⠀⣤⣾⣿⣿⣿⣿⣿⣿⣿⣿⣿⣿⣿⣿⣿⣿⣿⣿⣿⣿⣿⣿⣿⣿⣿⣿⣿⣿⣿⣿⣿⣿⣿⣿⣿⣿⣿⣿⣿⣿⣷⠀⠀⠀⠀⠀⠀⣰⣿⣿⣿⣿⣿⣿⣿⣿⣿⣿⣿⣿⣿⣿⣿⣿⣿⣿⣿⣿⣿⣿⣿⣿⣿⣿⣿⣿⣿⣿⣿⣿⣿⣿⣿⣿⣿⡆</a:t>
            </a:r>
            <a:br/>
            <a:r>
              <a:t>⠀⠀⠀⠀⣼⣿⣿⣿⣿⣿⣿⣿⣿⣿⣿⣿⣿⣿⣿⣿⣿⣿⣿⣿⣿⣿⣿⣿⣿⣿⣿⣿⣿⣿⣿⣿⣿⣿⣿⣿⣿⣿⣿⣿⣿⣿⠀⠀⠀⠀⠀⣠⣿⣿⣿⣿⣿⣿⣿⣿⣿⣿⣿⣿⣿⣿⣿⣿⣿⣿⣿⣿⣿⣿⣿⣿⣿⣿⣿⣿⣿⣿⣿⣿⣿⣿⣿⣿⣿⣿⡇</a:t>
            </a:r>
            <a:br/>
            <a:r>
              <a:t>⠀⠀⠀⣼⣿⣿⣿⣿⣿⣿⣿⣿⣿⣿⣿⣿⣿⣿⣿⣿⣿⣿⣿⣿⣿⣿⣿⣿⣿⣿⣿⣿⣿⣿⣿⣿⣿⣿⣿⣿⣿⣿⣿⣿⣿⣿⡇⠀⠀⠀⢠⣿⣿⣿⣿⣿⣿⣿⣿⣿⣿⣿⣿⣿⣿⣿⣿⣿⣿⣿⣿⣿⣿⣿⣿⣿⣿⣿⣿⣿⣿⣿⣿⣿⣿⣿⣿⣿⣿⣿⡇</a:t>
            </a:r>
            <a:br/>
            <a:r>
              <a:t>⠀⠀⠀⢸⣿⣿⣿⣿⣿⣿⣿⣿⣿⣿⣿⣿⣿⣿⣿⣿⣿⣿⣿⣿⣿⣿⣿⣿⣿⣿⣿⣿⣿⣿⣿⣿⣿⣿⣿⣿⣿⣿⣿⣿⣿⣿⣇⠀⠀⣰⣿⣿⣿⣿⣿⣿⣿⣿⣿⣿⣿⣿⣿⣿⣿⣿⣿⣿⣿⣿⣿⣿⣿⣿⣿⣿⣿⣿⣿⣿⣿⣿⣿⣿⣿⣿⣿⣿⣿⣿⡇</a:t>
            </a:r>
            <a:br/>
            <a:r>
              <a:t>⠀⠀⠀⢸⣿⣿⣿⣿⣿⣿⣿⣿⣿⣿⣿⣿⣿⣿⣿⣿⣿⣿⣿⣿⣿⣿⣿⣿⣿⣿⣿⣿⣿⣿⣿⣿⣿⣿⣿⣿⣿⣿⣿⣿⣿⣿⣿⣿⣿⣿⣿⣿⣿⣿⣿⣿⣿⣿⣿⣿⣿⣿⣿⣿⣿⣿⣿⣿⣿⣿⣿⣿⣿⣿⣿⣿⣿⣿⣿⣿⣿⣿⣿⣿⣿⣿⣿⣿⣿⣿⡇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⠀⠀⠀⢸⣿⣿⣿⣿⣿⣿⣿⣿⣿⣿⣿⣿⣿⣿⣿⣿⣿⣿⣿⣿⣿⣿⣿⣿⣿⣿⣿⣿⣿⣿⣿⣿⣿⣿⣿⣿⣿⣿⣿⣿⣿⣿⣿⣿⣿⣿⣿⣿⣿⣿⣿⣿⣿⣿⣿⣿⣿⣿⣿⣿⣿⣿⣿⣿⣿⣿⣿⣿⣿⣿⣿⣿⣿⣿⣿⣿⣿⣿⣿⣿⣿⣿⣿⣿⣿⣿⡇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⣄⣀⣠⣿⣿⣿⣿⣿⣿⣿⣿⣿⣿⣿⣿⣿⣿⣿⣿⣿⣿⣿⣿⣿⣿⣿⣿⣿⣿⣿⣿⣿⣿⣿⣿⣿⣿⣿⣿⣿⣿⣿⣿⣿⣿⣿⣿⣿⣿⣿⣿⣿⣿⣿⣿⣿⣿⣿⣿⣿⣿⣿⣿⣿⣿⣿⣿⣿⣿⣿⣿⣿⣿⣿⣿⣿⣿⣿⣿⣿⣿⣿⣿⣿⣿⣿⣿⣿⣿⣿⡇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⢸⣿⣿⣿⣿⣿⣿⣿⣿⣿⣿⣿⣿⣿⣿⣿⣿⣿⣿⣿⣿⣿⣿⣿⣿⣿⣿⣿⣿⣿⣿⣿⣿⣿⣿⣿⣿⣿⣿⣿⣿⣿⣿⡿⠏⠙⢻⣿⣿⣿⣿⣿⣿⣿⣿⣿⣿⣿⣿⣿⣿⣿⣿⣿⣿⣿⣿⣿⣿⣿⣿⣿⣿⣿⣿⣿⣿⣿⣿⣿⣿⣿⣿⣿⣿⣿⣿⣿⣿⣿⡇</a:t>
            </a:r>
            <a:br/>
            <a:r>
              <a:t>⠘⣿⣿⣿⣿⣿⣿⣿⣿⣿⣿⣿⣿⣿⣿⣿⣿⣿⣿⣿⣿⣿⣿⣿⣿⣿⣿⣿⣿⣿⣿⣿⣿⣿⣿⣿⣿⣿⣿⣿⣿⣿⣿⠀⠀⠀⠀⢹⣿⣿⣿⣿⣿⣿⣿⣿⣿⣿⣿⣿⣿⣿⣿⣿⣿⣿⣿⣿⣿⣿⣿⣿⣿⣿⣿⣿⣿⣿⣿⣿⣿⣿⣿⣿⣿⣿⣿⣿⣿⣿⡇</a:t>
            </a:r>
            <a:br/>
            <a:r>
              <a:t>⠀⢻⣿⣿⣿⣿⣿⣿⣿⣿⣿⣿⣿⣿⣿⣿⣿⣿⣿⣿⣿⣿⣿⣿⣿⣿⣿⣿⣿⣿⣿⣿⣿⣿⣿⣿⣿⣿⣿⣿⣿⣿⣿⣧⡀⠀⠀⠈⠛⣿⣿⣿⣿⣿⣿⣿⣿⣿⣿⣿⣿⣿⣿⣿⣿⣿⣿⣿⣿⣿⣿⣿⣿⣿⣿⣿⣿⣿⣿⣿⣿⣿⣿⣿⣿⣿⣿⣿⣿⣿⡇</a:t>
            </a:r>
            <a:br/>
            <a:r>
              <a:t>⠀⠀⠙⣿⣿⣿⣿⣿⣿⣿⣿⣿⣿⣿⣿⣿⣿⣿⣿⣿⣿⣿⣿⣿⣿⣿⣿⣿⣿⣿⣿⣿⣿⣿⣿⣿⣿⣿⣿⣿⣿⣿⣿⣿⡇⠀⠀⠀⠀⢹⣿⣿⣿⣿⣿⣿⣿⣿⣿⣿⣿⣿⣿⣿⣿⣿⣿⣿⣿⣿⣿⣿⣿⣿⣿⣿⣿⣿⣿⣿⣿⣿⣿⣿⣿⣿⣿⣿⣿⣿⡇</a:t>
            </a:r>
            <a:br/>
            <a:r>
              <a:t>⠀⠀⠀⠹⣿⣿⣿⣿⣿⣿⣿⣿⣿⣿⣿⣿⣿⣿⣿⣿⣿⣿⣿⣿⣿⣿⣿⣿⣿⣿⣿⣿⣿⣿⣿⣿⣿⣿⣿⣿⣿⣿⠿⠋⠀⠀⠀⠀⠀⠀⢿⣿⣿⣿⣿⣿⣿⣿⣿⣿⣿⣿⣿⣿⣿⣿⣿⣿⣿⣿⣿⣿⣿⣿⣿⣿⣿⣿⣿⣿⣿⣿⣿⣿⣿⣿⣿⣿⣿⣿⡇</a:t>
            </a:r>
            <a:br/>
            <a:r>
              <a:t>⠀⠀⠀⠀⠈⠛⣿⣿⣿⣿⣿⣿⣿⣿⣿⣿⣿⣿⣿⣿⣿⣿⣿⣿⣿⣿⣿⣿⣿⣿⣿⣿⣿⣿⣿⣿⣿⣿⣿⣿⣿⠏⠀⠀⠀⠀⠀⠀⠀⠀⠈⢻⣿⣿⣿⣿⣿⣿⣿⣿⣿⣿⣿⣿⣿⣿⣿⣿⣿⣿⣿⣿⣿⣿⣿⣿⣿⣿⣿⣿⣿⣿⣿⣿⣿⣿⣿⣿⣿⣿⡇</a:t>
            </a:r>
            <a:br/>
            <a:r>
              <a:t>⠀⠀⠀⠀⠀⠀⠈⢻⣿⣿⣿⣿⣿⣿⣿⣿⣿⣿⣿⣿⣿⣿⣿⣿⣿⣿⣿⣿⣿⣿⣿⣿⣿⣿⣿⣿⣿⣿⣿⣿⡟⠀⠀⠀⠀⠀⠀⠀⠀⠀⠀⠀⠈⠻⣿⣿⣿⣿⣿⣿⣿⣿⣿⣿⣿⣿⣿⣿⣿⣿⣿⣿⣿⣿⣿⣿⣿⣿⣿⣿⣿⣿⣿⣿⣿⣿⣿⣿⣿⣿⡇</a:t>
            </a:r>
            <a:br/>
            <a:r>
              <a:t>⠀⠀⠀⠀⠀⠀⠀⠈⣿⣿⣿⣿⣿⣿⣿⣿⣿⣿⣿⣿⣿⣿⣿⣿⣿⣿⣿⣿⣿⣿⣿⣿⣿⣿⣿⣿⣿⣿⣿⣿⡅⠀⠀⠀⠀⠀⠀⠀⠀⠀⠀⣀⣤⣶⣿⣿⣿⣿⣿⣿⣿⣿⣿⣿⣿⣿⣿⣿⣿⣿⣿⣿⣿⣿⣿⣿⣿⣿⣿⣿⣿⣿⣿⣿⣿⣿⣿⣿⣿⣿⠇</a:t>
            </a:r>
            <a:br/>
            <a:r>
              <a:t>⠀⠀⠀⠀⠀⠀⠀⠀⢸⣿⣿⣿⣿⣿⣿⣿⣿⣿⣿⣿⣿⣿⣿⣿⣿⣿⣿⣿⣿⣿⣿⣿⣿⣿⣿⣿⣿⣿⣿⣿⣿⣶⣤⣶⣶⣤⣄⣀⣤⣶⣿⣿⣿⣿⣿⣿⣿⣿⣿⣿⣿⣿⣿⣿⣿⣿⣿⣿⣿⣿⣿⣿⣿⣿⣿⣿⣿⣿⣿⣿⣿⣿⣿⣿⣿⣿⣿⣿⣿⣿⡇</a:t>
            </a:r>
            <a:br/>
            <a:r>
              <a:t>⠀⠀⠀⠀⠀⠀⠀⠀⠘⣿⣿⣿⣿⣿⣿⣿⣿⣿⣿⣿⣿⣿⣿⣿⣿⣿⣿⣿⣿⣿⣿⣿⣿⣿⣿⣿⣿⣿⣿⣿⣿⣿⣿⣿⣿⣿⣿⣿⣿⣿⣿⣿⣿⣿⣿⣿⣿⣿⣿⣿⣿⣿⣿⣿⣿⣿⣿⣿⣿⣿⣿⣿⣿⣿⣿⣿⣿⣿⣿⣿⣿⣿⣿⣿⣿⣿⣿⣿⣿⣿⠇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⠀⠀⠀⠀⠀⠀⠀⠀⠀⠈⢻⣿⣿⣿⣿⣿⣿⣿⣿⣿⣿⣿⣿⣿⣿⣿⣿⣿⣿⣿⣿⣿⣿⣿⣿⣿⣿⣿⣿⣿⣿⣿⣿⣿⣿⣿⣿⣿⣿⣿⣿⣿⣿⣿⣿⣿⣿⣿⣿⣿⣿⣿⣿⣿⣿⣿⣿⣿⣿⣿⣿⣿⣿⣿⣿⣿⣿⣿⣿⣿⣿⣿⣿⣿⣿⣿⡿⠟⠋⠁⠀</a:t>
            </a:r>
            <a:br/>
            <a:r>
              <a:t>⠀⠀⠀⠀⠀⠀⠀⠀⠀⠀⠀⠿⣿⣿⣿⣿⣿⣿⣿⣿⣿⣿⣿⣿⣿⣿⣿⣿⣿⣿⣿⣿⣿⣿⣿⣿⣿⣿⣿⣿⣿⣿⣿⣿⣿⣿⣿⣿⣿⣿⣿⣿⣿⣿⣿⣿⣿⣿⣿⣿⣿⣿⣿⣿⣿⣿⣿⣿⣿⣿⣿⣿⣿⣿⣿⣿⣿⣿⣿⣿⣿⣿⣿⡿⠋⠁⠀⠀⠀⠀⠀</a:t>
            </a:r>
            <a:br/>
            <a:r>
              <a:t>⠀⠀⠀⠀⠀⠀⠀⠀⠀⠀⠀⠀⠀⠉⠛⠛⢿⣿⣿⣿⣿⣿⣿⣿⣿⣿⣿⣿⣿⣿⣿⣿⣿⣿⣿⣿⣿⣿⣿⣿⣿⣿⣿⣿⣿⣿⣿⣿⣿⣿⣿⣿⣿⣿⣿⣿⣿⣿⣿⣿⣿⣿⣿⣿⣿⣿⣿⣿⣿⣿⣿⣿⣿⣿⣿⣿⣿⣿⣿⣿⣿⣿⡟⠀⠀⠀⠀⠀⠀⠀⠀</a:t>
            </a:r>
            <a:br/>
            <a:r>
              <a:t>⠀⠀⠀⠀⠀⠀⠀⠀⠀⠀⠀⠀⠀⠀⠀⠀⠀⠈⠻⠿⠿⣿⣿⣿⣿⣿⠿⠿⠿⠿⠿⠟⢻⣿⣿⣿⣿⣿⣿⣿⣿⣿⣿⣿⣿⣿⣿⣿⣿⣿⣿⣿⣿⣿⣿⣿⡌⠙⠻⠿⠿⣿⣿⣿⣿⣿⣿⣿⣿⣿⣿⣿⣿⣿⣿⣿⣿⣿⣿⣿⣿⡿⠀⠀⠀⠀⠀⠀⠀⠀⠀</a:t>
            </a:r>
            <a:br/>
            <a:r>
              <a:t>⠀⠀⠀⠀⠀⠀⠀⠀⠀⠀⠀⠀⠀⠀⠀⠀⠀⠀⠀⠀⠀⠀⠀⠀⠀⠀⠀⠀⠀⠀⠀⠀⣾⣿⣿⣿⣿⣿⣿⣿⣿⣿⣿⣿⣿⣿⣿⣿⣿⣿⣿⣿⣿⣿⣿⣿⣿⡄⠀⠀⠀⠀⠀⠉⠉⠉⠙⠛⠿⣿⣿⣿⠿⠟⠛⠛⠛⠉⠉⠙⠛⠀⠀⠀⠀⠀⠀⠀⠀⠀⠀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⠀⠀⠀⠀⠀⠀⠀⠀⠀⠀⠀⠀⣸⣿⣿⣿⣿⣿⣿⣿⣿⣿⣿⣿⣿⣿⣿⣿⣿⣿⣿⣿⣿⣿⣿⣿⣿⣿⣿⣿⣿⣿⣿⣿⣿⡇⠀⠀⠀⠀⠀⠀⠀⠀⣿⣿⣿⣿⣿⣿⣿⣿⣿⣿⣿⣿⣿⣿⣿⣿⣿⣿⣿⣿⣿⣿⣿⣿⣿⣿⣿⣿⣿⣿⣿⣿⣿⣿⣿⠀⠀</a:t>
            </a:r>
            <a:br/>
            <a:r>
              <a:t>⠀⠀⠀⠀⠀⠀⠀⠀⠀⠀⠀⢠⣿⣿⣿⣿⣿⣿⣿⣿⣿⣿⣿⣿⣿⣿⣿⣿⣿⣿⣿⣿⣿⣿⣿⣿⣿⣿⣿⣿⣿⣿⣿⣿⣿⣧⠀⠀⠀⠀⠀⠀⢀⣴⣿⣿⣿⣿⣿⣿⣿⣿⣿⣿⣿⣿⣿⣿⣿⣿⣿⣿⣿⣿⣿⣿⣿⣿⣿⣿⣿⣿⣿⣿⣿⣿⣿⣿⣿⣇⠀</a:t>
            </a:r>
            <a:br/>
            <a:r>
              <a:t>⠀⠀⠀⠀⠀⠀⢀⣠⣤⣤⣴⣿⣿⣿⣿⣿⣿⣿⣿⣿⣿⣿⣿⣿⣿⣿⣿⣿⣿⣿⣿⣿⣿⣿⣿⣿⣿⣿⣿⣿⣿⣿⣿⣿⣿⣿⡆⠀⠀⠀⠀⢀⣼⣿⣿⣿⣿⣿⣿⣿⣿⣿⣿⣿⣿⣿⣿⣿⣿⣿⣿⣿⣿⣿⣿⣿⣿⣿⣿⣿⣿⣿⣿⣿⣿⣿⣿⣿⣿⣿⠀</a:t>
            </a:r>
            <a:br/>
            <a:r>
              <a:t>⠀⠀⠀⠀⢀⣶⣿⣿⣿⣿⣿⣿⣿⣿⣿⣿⣿⣿⣿⣿⣿⣿⣿⣿⣿⣿⣿⣿⣿⣿⣿⣿⣿⣿⣿⣿⣿⣿⣿⣿⣿⣿⣿⣿⣿⣿⣇⠀⠀⠀⢀⣾⣿⣿⣿⣿⣿⣿⣿⣿⣿⣿⣿⣿⣿⣿⣿⣿⣿⣿⣿⣿⣿⣿⣿⣿⣿⣿⣿⣿⣿⣿⣿⣿⣿⣿⣿⣿⣿⣿⡇</a:t>
            </a:r>
            <a:br/>
            <a:r>
              <a:t>⠀⠀⠀⠀⣾⣿⣿⣿⣿⣿⣿⣿⣿⣿⣿⣿⣿⣿⣿⣿⣿⣿⣿⣿⣿⣿⣿⣿⣿⣿⣿⣿⣿⣿⣿⣿⣿⣿⣿⣿⣿⣿⣿⣿⣿⣿⣿⡄⠀⢀⣾⣿⣿⣿⣿⣿⣿⣿⣿⣿⣿⣿⣿⣿⣿⣿⣿⣿⣿⣿⣿⣿⣿⣿⣿⣿⣿⣿⣿⣿⣿⣿⣿⣿⣿⣿⣿⣿⣿⣿⡇</a:t>
            </a:r>
            <a:br/>
            <a:r>
              <a:t>⠀⠀⠀⢰⣿⣿⣿⣿⣿⣿⣿⣿⣿⣿⣿⣿⣿⣿⣿⣿⣿⣿⣿⣿⣿⣿⣿⣿⣿⣿⣿⣿⣿⣿⣿⣿⣿⣿⣿⣿⣿⣿⣿⣿⣿⣿⣿⣿⠀⣼⣿⣿⣿⣿⣿⣿⣿⣿⣿⣿⣿⣿⣿⣿⣿⣿⣿⣿⣿⣿⣿⣿⣿⣿⣿⣿⣿⣿⣿⣿⣿⣿⣿⣿⣿⣿⣿⣿⣿⣿⡇</a:t>
            </a:r>
            <a:br/>
            <a:r>
              <a:t>⠀⠀⠀⣾⣿⣿⣿⣿⣿⣿⣿⣿⣿⣿⣿⣿⣿⣿⣿⣿⣿⣿⣿⣿⣿⣿⣿⣿⣿⣿⣿⣿⣿⣿⣿⣿⣿⣿⣿⣿⣿⣿⣿⣿⣿⣿⣿⣿⡄⣿⣿⣿⣿⣿⣿⣿⣿⣿⣿⣿⣿⣿⣿⣿⣿⣿⣿⣿⣿⣿⣿⣿⣿⣿⣿⣿⣿⣿⣿⣿⣿⣿⣿⣿⣿⣿⣿⣿⣿⣿⡇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⠀⠀⣼⣿⣿⣿⣿⣿⣿⣿⣿⣿⣿⣿⣿⣿⣿⣿⣿⣿⣿⣿⣿⣿⣿⣿⣿⣿⣿⣿⣿⣿⣿⣿⣿⣿⣿⣿⣿⣿⣿⣿⣿⣿⣿⣿⣿⣿⣿⣿⣿⣿⣿⣿⣿⣿⣿⣿⣿⣿⣿⣿⣿⣿⣿⣿⣿⣿⣿⣿⣿⣿⣿⣿⣿⣿⣿⣿⣿⣿⣿⣿⣿⣿⣿⣿⣿⣿⣿⣿⡇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⠀⣠⣿⣿⣿⣿⣿⣿⣿⣿⣿⣿⣿⣿⣿⣿⣿⣿⣿⣿⣿⣿⣿⣿⣿⣿⣿⣿⣿⣿⣿⣿⣿⣿⣿⣿⣿⣿⣿⣿⣿⣿⣿⣿⣿⣿⣿⣿⣿⣿⣿⣿⣿⣿⣿⣿⣿⣿⣿⣿⣿⣿⣿⣿⣿⣿⣿⣿⣿⣿⣿⣿⣿⣿⣿⣿⣿⣿⣿⣿⣿⣿⣿⣿⣿⣿⣿⣿⣿⣿⡇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⣀⣾⣿⣿⣿⣿⣿⣿⣿⣿⣿⣿⣿⣿⣿⣿⣿⣿⣿⣿⣿⣿⣿⣿⣿⣿⣿⣿⣿⣿⣿⣿⣿⣿⣿⣿⣿⣿⣿⣿⣿⣿⣿⣿⣿⣿⣿⣿⣿⣿⣿⣿⣿⣿⣿⣿⣿⣿⣿⣿⣿⣿⣿⣿⣿⣿⣿⣿⣿⣿⣿⣿⣿⣿⣿⣿⣿⣿⣿⣿⣿⣿⣿⣿⣿⣿⣿⣿⣿⣿⡇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⢽⣿⣿⣿⣿⣿⣿⣿⣿⣿⣿⣿⣿⣿⣿⣿⣿⣿⣿⣿⣿⣿⣿⣿⣿⣿⣿⣿⣿⣿⣿⣿⣿⣿⣿⣿⣿⣿⣿⣿⣿⣿⣿⣿⡟⣿⣿⣿⣿⣿⣿⣿⣿⣿⣿⣿⣿⣿⣿⣿⣿⣿⣿⣿⣿⣿⣿⣿⣿⣿⣿⣿⣿⣿⣿⣿⣿⣿⣿⣿⣿⣿⣿⣿⣿⣿⣿⣿⣿⣿⡇</a:t>
            </a:r>
            <a:br/>
            <a:r>
              <a:t>⠘⣿⣿⣿⣿⣿⣿⣿⣿⣿⣿⣿⣿⣿⣿⣿⣿⣿⣿⣿⣿⣿⣿⣿⣿⣿⣿⣿⣿⣿⣿⣿⣿⣿⣿⣿⣿⣿⣿⣿⣿⣿⣿⣿⣿⣿⣿⣿⣿⣿⣿⣿⣿⣿⣿⣿⣿⣿⣿⣿⣿⣿⣿⣿⣿⣿⣿⣿⣿⣿⣿⣿⣿⣿⣿⣿⣿⣿⣿⣿⣿⣿⣿⣿⣿⣿⣿⣿⣿⣿⡇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⠀⣻⣿⣿⣿⣿⣿⣿⣿⣿⣿⣿⣿⣿⣿⣿⣿⣿⣿⣿⣿⣿⣿⣿⣿⣿⣿⣿⣿⣿⣿⣿⣿⣿⣿⣿⣿⣿⣿⣿⣿⣿⣿⣿⣿⣿⣿⣿⣿⣿⣿⣿⣿⣿⣿⣿⣿⣿⣿⣿⣿⣿⣿⣿⣿⣿⣿⣿⣿⣿⣿⣿⣿⣿⣿⣿⣿⣿⣿⣿⣿⣿⣿⣿⣿⣿⣿⣿⣿⣿⡇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⠀⠘⣿⣿⣿⣿⣿⣿⣿⣿⣿⣿⣿⣿⣿⣿⣿⣿⣿⣿⣿⣿⣿⣿⣿⣿⣿⣿⣿⣿⣿⣿⣿⣿⣿⣿⣿⣿⣿⣿⣿⣿⣿⣿⣿⣿⣿⣿⣿⣿⣿⣿⣿⣿⣿⣿⣿⣿⣿⣿⣿⣿⣿⣿⣿⣿⣿⣿⣿⣿⣿⣿⣿⣿⣿⣿⣿⣿⣿⣿⣿⣿⣿⣿⣿⣿⣿⣿⣿⣿⡇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⠀⠀⠸⣿⣿⣿⣿⣿⣿⣿⣿⣿⣿⣿⣿⣿⣿⣿⣿⣿⣿⣿⣿⣿⣿⣿⣿⣿⣿⣿⣿⣿⣿⣿⣿⣿⣿⣿⣿⣿⣿⣿⠃⠀⠉⠻⢿⣿⣿⣿⣿⣿⣿⣿⣿⣿⣿⣿⣿⣿⣿⣿⣿⣿⣿⣿⣿⣿⣿⣿⣿⣿⣿⣿⣿⣿⣿⣿⣿⣿⣿⣿⣿⣿⣿⣿⣿⣿⣿⣿⡇</a:t>
            </a:r>
            <a:br/>
            <a:r>
              <a:t>⠀⠀⠀⠘⢿⣿⣿⣿⣿⣿⣿⣿⣿⣿⣿⣿⣿⣿⣿⣿⣿⣿⣿⣿⣿⣿⣿⣿⣿⣿⣿⣿⣿⣿⣿⣿⣿⣿⣿⣿⣿⡇⠀⠀⠀⠀⠀⠉⠛⢿⣿⣿⣿⣿⣿⣿⣿⣿⣿⣿⣿⣿⣿⣿⣿⣿⣿⣿⣿⣿⣿⣿⣿⣿⣿⣿⣿⣿⣿⣿⣿⣿⣿⣿⣿⣿⣿⣿⣿⣿⡇</a:t>
            </a:r>
            <a:br/>
            <a:r>
              <a:t>⠀⠀⠀⠀⠀⠙⢿⣿⣿⣿⣿⣿⣿⣿⣿⣿⣿⣿⣿⣿⣿⣿⣿⣿⣿⣿⣿⣿⣿⣿⣿⣿⣿⣿⣿⣿⣿⣿⣿⣿⣿⠇⠀⠀⠀⠀⠀⠀⠀⠀⠙⣿⣿⣿⣿⣿⣿⣿⣿⣿⣿⣿⣿⣿⣿⣿⣿⣿⣿⣿⣿⣿⣿⣿⣿⣿⣿⣿⣿⣿⣿⣿⣿⣿⣿⣿⣿⣿⣿⣿⡇</a:t>
            </a:r>
            <a:br/>
            <a:r>
              <a:t>⠀⠀⠀⠀⠀⠀⠈⢿⣿⣿⣿⣿⣿⣿⣿⣿⣿⣿⣿⣿⣿⣿⣿⣿⣿⣿⣿⣿⣿⣿⣿⣿⣿⣿⣿⣿⣿⣿⣿⣿⣿⣇⠀⠀⠀⠀⠀⠀⠀⠀⠀⠈⠻⣿⣿⣿⣿⣿⣿⣿⣿⣿⣿⣿⣿⣿⣿⣿⣿⣿⣿⣿⣿⣿⣿⣿⣿⣿⣿⣿⣿⣿⣿⣿⣿⣿⣿⣿⣿⣿⡇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⠀⠀⠀⠀⠀⠀⠀⢸⣿⣿⣿⣿⣿⣿⣿⣿⣿⣿⣿⣿⣿⣿⣿⣿⣿⣿⣿⣿⣿⣿⣿⣿⣿⣿⣿⣿⣿⣿⣿⣿⣿⡿⠀⠀⠀⠀⠀⠀⠀⠀⠀⢀⣠⣼⣿⣿⣿⣿⣿⣿⣿⣿⣿⣿⣿⣿⣿⣿⣿⣿⣿⣿⣿⣿⣿⣿⣿⣿⣿⣿⣿⣿⣿⣿⣿⣿⣿⣿⣿⣿⡇</a:t>
            </a:r>
            <a:br/>
            <a:r>
              <a:t>⠀⠀⠀⠀⠀⠀⠀⠈⢿⣿⣿⣿⣿⣿⣿⣿⣿⣿⣿⣿⣿⣿⣿⣿⣿⣿⣿⣿⣿⣿⣿⣿⣿⣿⣿⣿⣿⣿⣿⣿⣿⣷⣤⣶⣦⣄⡀⢀⣠⣤⣾⣿⣿⣿⣿⣿⣿⣿⣿⣿⣿⣿⣿⣿⣿⣿⣿⣿⣿⣿⣿⣿⣿⣿⣿⣿⣿⣿⣿⣿⣿⣿⣿⣿⣿⣿⣿⣿⣿⣿⡇</a:t>
            </a:r>
            <a:br/>
            <a:r>
              <a:t>⠀⠀⠀⠀⠀⠀⠀⠀⠈⣿⣿⣿⣿⣿⣿⣿⣿⣿⣿⣿⣿⣿⣿⣿⣿⣿⣿⣿⣿⣿⣿⣿⣿⣿⣿⣿⣿⣿⣿⣿⣿⣿⣿⣿⣿⣿⣿⣿⣿⣿⣿⣿⣿⣿⣿⣿⣿⣿⣿⣿⣿⣿⣿⣿⣿⣿⣿⣿⣿⣿⣿⣿⣿⣿⣿⣿⣿⣿⣿⣿⣿⣿⣿⣿⣿⣿⣿⣿⣿⡿⠇</a:t>
            </a:r>
            <a:br/>
            <a:r>
              <a:t>⠀⠀⠀⠀⠀⠀⠀⠀⠀⠙⣿⣿⣿⣿⣿⣿⣿⣿⣿⣿⣿⣿⣿⣿⣿⣿⣿⣿⣿⣿⣿⣿⣿⣿⣿⣿⣿⣿⣿⣿⣿⣿⣿⣿⣿⣿⣿⣿⣿⣿⣿⣿⣿⣿⣿⣿⣿⣿⣿⣿⣿⣿⣿⣿⣿⣿⣿⣿⣿⣿⣿⣿⣿⣿⣿⣿⣿⣿⣿⣿⣿⣿⣿⣿⣿⡿⠛⠉⠁⠀⠀</a:t>
            </a:r>
            <a:br/>
            <a:r>
              <a:t>⠀⠀⠀⠀⠀⠀⠀⠀⠀⠀⠈⠛⢿⣿⣿⣿⣿⣿⣿⣿⣿⣿⣿⣿⣿⣿⣿⣿⣿⣿⣿⣿⣿⣿⣿⣿⣿⣿⣿⣿⣿⣿⣿⣿⣿⣿⣿⣿⣿⣿⣿⣿⣿⣿⣿⣿⣿⣿⣿⣿⣿⣿⣿⣿⣿⣿⣿⣿⣿⣿⣿⣿⣿⣿⣿⣿⣿⣿⣿⣿⣿⣿⣿⡿⠛⠀⠀⠀⠀⠀⠀</a:t>
            </a:r>
            <a:br/>
            <a:r>
              <a:t>⠀⠀⠀⠀⠀⠀⠀⠀⠀⠀⠀⠀⠀⠀⠉⠙⢿⣿⣿⣿⣿⣿⣿⣿⣿⣿⣿⣿⣿⣿⣿⣿⣿⣿⣿⣿⣿⣿⣿⣿⣿⣿⣿⣿⣿⣿⣿⣿⣿⣿⣿⣿⣿⣿⣿⣿⣿⣿⣿⣿⣿⣿⣿⣿⣿⣿⣿⣿⣿⣿⣿⣿⣿⣿⣿⣿⣿⣿⣿⣿⣿⣿⡟⠁⠀⠀⠀⠀⠀⠀⠀</a:t>
            </a:r>
            <a:br/>
            <a:r>
              <a:t>⠀⠀⠀⠀⠀⠀⠀⠀⠀⠀⠀⠀⠀⠀⠀⠀⠀⠀⠈⠛⠿⠿⠿⠿⠿⠛⠛⠛⠋⣿⡿⠟⢛⣿⣿⣿⣿⣿⣿⣿⣿⣿⣿⣿⣿⣿⣿⣿⣿⣿⣿⣿⣿⣿⣿⣿⡉⠛⠿⣿⡏⠛⠛⠛⠛⠻⠿⢿⣿⣿⣿⣿⣿⣿⣿⣿⣿⣿⣿⠿⠿⠟⠀⠀⠀⠀⠀⠀⠀⠀⠀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⠀⠀⠀⠀⠀⠀⠀⠀⠀⠀⠀⠀⠀⠀⠀⠀⠀⠀⠀⠀⠀⠀⠀⠀⠀⠀⠀⠀⠀⠀⠀⠀⣼⣿⣿⣿⣿⣿⣿⣿⣿⣿⣿⣿⣿⣿⣿⣿⣿⣿⣿⣿⣿⣿⣿⣿⣷⠀⠀⠀⠀⠀⠀⠀⠀⠀⠀⠀⠹⣿⣿⣿⣿⣿⠟⠋⠉⠀⠀⠀⠀⠀⠀⠀⠀⠀⠀⠀⠀⠀⠀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⠀⢠⣿⣿⣿⣿⣿⣿⣿⣿⣿⣿⣿⣿⣿⣿⣿⣿⣿⣿⣿⣿⣿⣿⣿⣿⣿⣿⣿⣿⣿⣿⣿⣿⣿⣿⣿⣿⣿⣿⣿⣿⣿⣿⣿⣿⣿⣿⣿⣿⣿⣿⣿⣿⣿⣿⣿⣿⣿⣿⣿⣿⣿⣿⣿⣿⣿⣿⣿⣿⣿⣿⣿⣿⣿⣿⣿⣿⣿⣿⣿⣿⣿⣿⣿⣿⣿⣿⣿⣿⡇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⠀⣾⣿⣿⣿⣿⣿⣿⣿⣿⣿⣿⣿⣿⣿⣿⣿⣿⣿⣿⣿⣿⣿⣿⣿⣿⣿⣿⣿⣿⣿⣿⣿⣿⣿⣿⣿⣿⣿⣿⣿⣿⣿⣿⣿⣿⣿⣿⣿⣿⣿⣿⣿⣿⣿⣿⣿⣿⣿⣿⣿⣿⣿⣿⣿⣿⣿⣿⣿⣿⣿⣿⣿⣿⣿⣿⣿⣿⣿⣿⣿⣿⣿⣿⣿⣿⣿⣿⣿⣿⡇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⣠⣿⣿⣿⣿⣿⣿⣿⣿⣿⣿⣿⣿⣿⣿⣿⣿⣿⣿⣿⣿⣿⣿⣿⣿⣿⣿⣿⣿⣿⣿⣿⣿⣿⣿⣿⣿⣿⣿⣿⣿⣿⣿⣿⣿⣿⣿⣿⣿⣿⣿⣿⣿⣿⣿⣿⣿⣿⣿⣿⣿⣿⣿⣿⣿⣿⣿⣿⣿⣿⣿⣿⣿⣿⣿⣿⣿⣿⣿⣿⣿⣿⣿⣿⣿⣿⣿⣿⣿⣿⡇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⣿⣿⣿⣿⣿⣿⣿⣿⣿⣿⣿⣿⣿⣿⣿⣿⣿⣿⣿⣿⣿⣿⣿⣿⣿⣿⣿⣿⣿⣿⣿⣿⣿⣿⣿⣿⠟⠻⢿⣿⣿⣿⣿⣿⣿⣿⣿⣿⣿⣿⣿⣿⣿⣿⣿⣿⣿⣿⣿⣿⣿⣿⣿⣿⣿⣿⣿⣿⣿⣿⣿⣿⣿⣿⣿⣿⣿⣿⣿⣿⣿⣿⣿⣿⣿⣿⣿⣿⣿⣿⡇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⣿⣿⣿⣿⣿⣿⣿⣿⣿⣿⣿⣿⣿⣿⣿⣿⣿⣿⣿⣿⣿⣿⣿⣿⣿⣿⣿⣿⣿⣿⣿⣿⣿⣿⣿⣿⡀⢀⣾⣿⣿⣿⣿⣿⣿⣿⣿⣿⣿⣿⣿⣿⣿⣿⣿⣿⣿⣿⣿⣿⣿⣿⣿⣿⣿⣿⣿⣿⣿⣿⣿⣿⣿⣿⣿⣿⣿⣿⣿⣿⣿⣿⣿⣿⣿⣿⣿⣿⣿⣿⡇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⠸⣿⣿⣿⣿⣿⣿⣿⣿⣿⣿⣿⣿⣿⣿⣿⣿⣿⣿⣿⣿⣿⣿⣿⣿⣿⣿⣿⣿⣿⣿⣿⣿⣿⣿⣿⣿⣿⣿⣿⣿⣿⣿⣿⣿⣿⣿⣿⣿⣿⣿⣿⣿⣿⣿⣿⣿⣿⣿⣿⣿⣿⣿⣿⣿⣿⣿⣿⣿⣿⣿⣿⣿⣿⣿⣿⣿⣿⣿⣿⣿⣿⣿⣿⣿⣿⣿⣿⣿⣿⡇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⠀⠀⠻⣿⣿⣿⣿⣿⣿⣿⣿⣿⣿⣿⣿⣿⣿⣿⣿⣿⣿⣿⣿⣿⣿⣿⣿⣿⣿⣿⣿⣿⣿⣿⣿⣿⣿⣿⣿⣿⣿⣿⣿⣿⣿⣿⣿⣿⣿⣿⣿⣿⣿⣿⣿⣿⣿⣿⣿⣿⣿⣿⣿⣿⣿⣿⣿⣿⣿⣿⣿⣿⣿⣿⣿⣿⣿⣿⣿⣿⣿⣿⣿⣿⣿⣿⣿⣿⣿⣿⡇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⠀⠀⠀⠈⠻⣿⣿⣿⣿⣿⣿⣿⣿⣿⣿⣿⣿⣿⣿⣿⣿⣿⣿⣿⣿⣿⣿⣿⣿⣿⣿⣿⣿⣿⣿⣿⣿⣿⣿⣿⣿⣿⣿⣿⣿⣿⣿⣿⣿⣿⣿⣿⣿⣿⣿⣿⣿⣿⣿⣿⣿⣿⣿⣿⣿⣿⣿⣿⣿⣿⣿⣿⣿⣿⣿⣿⣿⣿⣿⣿⣿⣿⣿⣿⣿⣿⣿⣿⣿⣿⡇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⠀⠀⠀⠀⠀⢹⣿⣿⣿⣿⣿⣿⣿⣿⣿⣿⣿⣿⣿⣿⣿⣿⣿⣿⣿⣿⣿⣿⣿⣿⣿⣿⣿⣿⣿⣿⣿⣿⣿⣿⣿⣿⣿⣿⣿⣿⠟⠛⠛⢿⣿⣿⣿⣿⣿⣿⣿⣿⣿⣿⣿⣿⣿⣿⣿⣿⣿⣿⣿⣿⣿⣿⣿⣿⣿⣿⣿⣿⣿⣿⣿⣿⣿⣿⣿⣿⣿⣿⣿⣿⡇</a:t>
            </a:r>
            <a:br/>
            <a:r>
              <a:t>⠀⠀⠀⠀⠀⠀⣿⣿⣿⣿⣿⣿⣿⣿⣿⣿⣿⣿⣿⣿⣿⣿⣿⣿⣿⣿⣿⣿⣿⣿⣿⣿⣿⣿⣿⣿⣿⣿⣿⣿⣿⣿⣿⣿⣿⠏⠀⠀⠀⠀⠀⣿⣿⣿⣿⣿⣿⣿⣿⣿⣿⣿⣿⣿⣿⣿⣿⣿⣿⣿⣿⣿⣿⣿⣿⣿⣿⣿⣿⣿⣿⣿⣿⣿⣿⣿⣿⣿⣿⣿⡇</a:t>
            </a:r>
            <a:br/>
            <a:r>
              <a:t>⠀⠀⠀⠀⠀⠀⣽⣿⣿⣿⣿⣿⣿⣿⣿⣿⣿⣿⣿⣿⣿⣿⣿⣿⣿⣿⣿⣿⣿⣿⣿⣿⣿⣿⣿⣿⣿⣿⣿⣿⣿⣿⣿⣿⠏⠀⠀⠀⠀⠀⢠⣿⣿⣿⣿⣿⣿⣿⣿⣿⣿⣿⣿⣿⣿⣿⣿⣿⣿⣿⣿⣿⣿⣿⣿⣿⣿⣿⣿⣿⣿⣿⣿⣿⣿⣿⣿⣿⣿⣿⡇</a:t>
            </a:r>
            <a:br/>
            <a:r>
              <a:t>⠀⠀⠀⠀⠀⠘⣿⣿⣿⣿⣿⣿⣿⣿⣿⣿⣿⣿⣿⣿⣿⣿⣿⣿⣿⣿⣿⣿⣿⣿⣿⣿⣿⣿⣿⣿⣿⣿⣿⣿⣿⣿⣿⣿⣀⣀⠀⠀⢀⣤⣾⣿⣿⣿⣿⣿⣿⣿⣿⣿⣿⣿⣿⣿⣿⣿⣿⣿⣿⣿⣿⣿⣿⣿⣿⣿⣿⣿⣿⣿⣿⣿⣿⣿⣿⣿⣿⣿⣿⠟⠁</a:t>
            </a:r>
            <a:br/>
            <a:r>
              <a:t>⠀⠀⠀⠀⠀⠀⣿⣿⣿⣿⣿⣿⣿⣿⣿⣿⣿⣿⣿⣿⣿⣿⣿⣿⣿⣿⣿⣿⣿⣿⣿⣿⣿⣿⣿⣿⣿⣿⣿⣿⣿⣿⣿⣿⣿⣿⣿⣿⣿⣿⣿⣿⣿⣿⣿⣿⣿⣿⣿⣿⣿⣿⣿⣿⣿⣿⣿⣿⣿⣿⣿⣿⣿⣿⣿⣿⣿⣿⣿⣿⣿⣿⣿⣿⣿⣿⣿⠟⠀⠀⠀</a:t>
            </a:r>
            <a:br/>
            <a:r>
              <a:t>⠀⠀⠀⠀⠀⠀⠙⠻⣿⣿⣿⣿⣿⣿⣿⣿⣿⣿⣿⣿⣿⣿⣿⣿⣿⣿⣿⣿⣿⣿⣿⣿⣿⣿⣿⣿⣿⣿⣿⣿⣿⣿⣿⣿⣿⣿⣿⣿⣿⣿⣿⣿⣿⣿⣿⣿⣿⣿⣿⣿⣿⣿⣿⣿⣿⣿⣿⣿⣿⣿⣿⣿⣿⣿⣿⣿⣿⣿⣿⣿⣿⣿⣿⣿⣿⠟⠁⠀⠀⠀⠀</a:t>
            </a:r>
            <a:br/>
            <a:r>
              <a:t>⠀⠀⠀⠀⠀⠀⠀⠀⠀⠈⠛⢿⣿⣿⣿⣿⣿⣿⣿⣿⣿⣿⣿⣿⣿⣿⣿⣿⣿⣿⣿⣿⣿⣿⣿⣿⣿⣿⣿⣿⣿⣿⣿⣿⣿⣿⣿⣿⣿⣿⣿⣿⣿⣿⣿⣿⣿⣿⣿⣿⣿⣿⣿⣿⣿⣿⣿⣿⣿⣿⣿⣿⣿⣿⣿⣿⣿⣿⣿⣿⣿⣿⣿⡿⠁⠀⠀⠀⠀⠀⠀</a:t>
            </a:r>
            <a:br/>
            <a:r>
              <a:t>⠀⠀⠀⠀⠀⠀⠀⠀⠀⠀⠀⠀⠉⠙⠛⠻⢿⣿⣿⣿⣿⣿⣿⣿⣿⠟⠛⠋⠉⣿⣿⣿⣿⣿⣿⣿⣿⣿⣿⣿⣿⣿⣿⣿⣿⣿⣿⣿⣿⣿⣿⣿⣿⣿⣿⣿⣿⣿⣿⣿⡿⢿⡿⠿⠿⣿⣿⣿⣿⣿⣿⣿⣿⣿⣿⣿⣿⣿⣿⣿⣿⣿⠏⠀⠀⠀⠀⠀⠀⠀⠀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⣿⣿⣿⣿⣿⣿⣿⣿⣿⣿⣿⣿⣿⣿⣿⣿⣿⣿⣿⣿⣿⣿⣿⣿⣿⣿⣿⣿⣿⣿⣿⣿⣿⣿⣿⣿⣿⣿⣿⣿⣿⣿⣿⣿⣿⣿⣿⣿⣿⣿⣿⣿⣿⣿⣿⣿⣿⣿⣿⣿⣿⣿⣿⣿⣿⣿⣿⣿⣿⣿⣿⣿⣿⣿⣿⣿⣿⣿⣿⣿⣿⣿⣿⣿⣿⣿⣿⣿⣤⣭⡇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⠈⠻⣿⣿⣿⣿⣿⣿⣿⣿⣿⣿⣿⣿⣿⣿⣿⣿⣿⣿⣿⣿⣿⣿⣿⣿⣿⣿⣿⣿⣿⣿⣿⣿⣿⣿⣿⣿⣿⣿⣿⣿⣿⣿⣿⣿⣿⣿⣿⣿⣿⣿⣿⣿⣿⣿⣿⣿⣿⣿⣿⣿⣿⣿⣿⣿⣿⣿⣿⣿⣿⣿⣿⣿⣿⣿⣿⣿⣿⣿⣿⣿⣿⣿⣿⣿⣿⣿⣿⣿⡇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⠀⠀⠙⣿⣿⣿⣿⣿⣿⣿⣿⣿⣿⣿⣿⣿⣿⣿⣿⣿⣿⣿⣿⣿⣿⣿⣿⣿⣿⣿⣿⣿⣿⣿⣿⣿⣿⣿⣿⣿⣿⣿⣿⣿⣿⣿⣿⣿⣿⣿⣿⣿⣿⣿⣿⣿⣿⣿⣿⣿⣿⣿⣿⣿⣿⣿⣿⣿⣿⣿⣿⣿⣿⣿⣿⣿⣿⣿⣿⣿⣿⣿⣿⣿⣿⣿⣿⣿⣿⣿⡇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⠀⠀⢀⢸⣿⣿⣿⣿⣿⣿⣿⣿⣿⣿⣿⣿⣿⣿⣿⣿⣿⣿⣿⣿⣿⣿⣿⣿⣿⣿⣿⣿⣿⣿⣿⣿⣿⣿⣿⣿⣿⣿⣿⣿⣿⣿⣿⣿⣿⣿⣿⣿⣿⣿⣿⣿⣿⣿⣿⣿⣿⣿⣿⣿⣿⣿⣿⣿⣿⣿⣿⣿⣿⣿⣿⣿⣿⣿⣿⣿⣿⣿⣿⣿⣿⣿⣿⣿⣿⣿⡇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⠀⠀⠘⣾⣿⣿⣿⣿⣿⣿⣿⣿⣿⣿⣿⣿⣿⣿⣿⣿⣿⣿⣿⣿⣿⣿⣿⣿⣿⣿⣿⣿⣿⣿⣿⣿⣿⣿⣿⣿⣿⣿⣿⣿⣿⣿⣿⣿⣿⣿⣿⣿⣿⣿⣿⣿⣿⣿⣿⣿⣿⣿⣿⣿⣿⣿⣿⣿⣿⣿⣿⣿⣿⣿⣿⣿⣿⣿⣿⣿⣿⣿⣿⣿⣿⣿⣿⣿⣿⣿⡇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⠀⠀⠀⠹⣿⣿⣿⣿⣿⣿⣿⣿⣿⣿⣿⣿⣿⣿⣿⣿⣿⣿⣿⣿⣿⣿⣿⣿⣿⣿⣿⣿⣿⣿⣿⣿⣿⣿⣿⣿⣿⣿⣿⣿⣿⠿⠟⢛⢿⣿⣿⣿⣿⣿⣿⣿⣿⣿⣿⣿⣿⣿⣿⣿⣿⣿⣿⣿⣿⣿⣿⣿⣿⣿⣿⣿⣿⣿⣿⣿⣿⣿⣿⣿⣿⣿⣿⣿⣿⣿⠃</a:t>
            </a:r>
            <a:br/>
            <a:r>
              <a:t>⠀⠀⠀⢸⣿⣿⣿⣿⣿⣿⣿⣿⣿⣿⣿⣿⣿⣿⣿⣿⣿⣿⣿⣿⣿⣿⣿⣿⣿⣿⣿⣿⣿⣿⣿⣿⣿⣿⣿⣿⣿⣿⠟⠉⣁⣀⡀⠸⣾⣿⣿⣿⣿⣿⣿⣿⣿⣿⣿⣿⣿⣿⣿⣿⣿⣿⣿⣿⣿⣿⣿⣿⣿⣿⣿⣿⣿⣿⣿⣿⣿⣿⣿⣿⣿⣿⣿⣿⡟⠁⠀</a:t>
            </a:r>
            <a:br/>
            <a:r>
              <a:t>⠀⠀⠀⠸⣿⣿⣿⣿⣿⣿⣿⣿⣿⣿⣿⣿⣿⣿⣿⣿⣿⣿⣿⣿⣿⣿⣿⣿⣿⣿⣿⣿⣿⣿⣿⣿⣿⣿⣿⣿⣿⣿⣿⣿⣿⣿⣿⣿⣿⣿⣿⣿⣿⣿⣿⣿⣿⣿⣿⣿⣿⣿⣿⣿⣿⣿⣿⣿⣿⣿⣿⣿⣿⣿⣿⣿⣿⣿⣿⣿⣿⣿⣿⣿⣿⣿⡿⠛⠀⠀⠀</a:t>
            </a:r>
            <a:br/>
            <a:r>
              <a:t>⠀⠀⠀⠀⠈⠻⣿⣿⣿⣿⣿⣿⣿⣿⣿⣿⣿⣿⣿⣿⣿⣿⣿⣿⣿⣿⣿⣿⣿⣿⣿⣿⣿⣿⣿⣿⣿⣿⣿⣿⣿⣿⣿⣿⣿⣿⣿⣿⣿⣿⣿⣿⣿⣿⣿⣿⣿⣿⣿⣿⣿⣿⣿⣿⣿⣿⣿⣿⣿⣿⣿⣿⣿⣿⣿⣿⣿⣿⣿⣿⣿⣿⣿⣿⣿⡟⠀⠀⠀⠀⠀</a:t>
            </a:r>
            <a:br/>
            <a:r>
              <a:t>⠀⠀⠀⠀⠀⠀⠀⠉⠛⠻⢿⣿⣿⣿⣿⣿⣿⣿⣿⣿⣿⣿⣿⣿⣿⣿⣿⣿⠿⣿⣿⣿⣿⣿⣿⣿⣿⣿⣿⣿⣿⣿⣿⣿⣿⣿⣿⣿⣿⣿⣿⣿⣿⣿⣿⣿⣿⣿⣿⣿⣿⣿⣿⣿⣿⣿⣿⣿⣿⣿⣿⣿⣿⣿⣿⣿⣿⣿⣿⣿⣿⣿⣿⣿⣿⣧⠄⠀⠀⠀⠀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⣿⣿⣿⣿⣿⣿⣿⣿⣿⣿⣿⣿⣿⣿⣿⣿⣿⣿⣿⣿⣿⣿⣿⣿⣿⣿⣿⣿⣿⣿⣿⣿⣿⣿⣿⣿⣿⣿⣿⣿⣿⣿⣿⣿⣿⣿⣿⣿⣿⣿⣿⣿⣿⣿⣿⣿⣿⣿⣿⣿⣿⣿⣿⣿⣿⣿⣿⣿⣿⣿⣿⣿⣿⣿⣿⣿⣿⣿⣿⣿⣿⡇⠀⢀⣿⣿⣿⣿⣿⣿⡇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⣿⣿⣿⣿⣿⣿⣿⣿⣿⣿⣿⣿⣿⣿⣿⣿⣿⣿⣿⣿⣿⣿⣿⣿⣿⣿⣿⣿⣿⣿⣿⣿⣿⣿⣿⣿⣿⣿⣿⣿⣿⣿⣿⣿⣿⣿⣿⣿⣿⣿⣿⣿⣿⣿⣿⣿⣿⣿⣿⣿⣿⣿⣿⣿⣿⣿⣿⣿⣿⣿⣿⣿⣿⣿⣿⣿⣿⣿⣿⣿⣿⣧⣤⣾⣿⣿⣿⣿⣿⣿⡇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⣿⣿⣿⣿⣿⣿⣿⣿⣿⣿⣿⣿⣿⣿⣿⣿⣿⣿⣿⣿⣿⣿⣿⣿⣿⣿⣿⣿⣿⣿⣿⣿⣿⣿⣿⣿⣿⣿⣿⣿⣿⣿⣿⣿⣿⣿⣿⣿⣿⣿⣿⣿⣿⣿⣿⣿⣿⣿⣿⣿⣿⣿⣿⣿⣿⣿⣿⣿⣿⣿⣿⣿⣿⣿⣿⣿⣿⣿⣿⣿⣿⣿⣿⣿⣿⣿⣿⣿⣿⠃⠀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⣸⣿⣿⣿⣿⣿⣿⣿⣿⣿⣿⣿⣿⣿⣿⣿⣿⣿⣿⣿⣿⣿⣿⣿⣿⣿⣿⣿⣿⣿⣿⣿⣿⣿⣿⣿⣿⣿⣿⣿⣿⣿⣿⣿⣿⣿⣿⣿⣿⣿⣿⣿⣿⣿⣿⣿⣿⣿⣿⣿⣿⣿⣿⣿⣿⣿⣿⣿⣿⣿⣿⣿⣿⣿⣿⣿⣿⣿⣿⣿⣿⣿⣿⣿⣿⣿⣿⣿⣿⣿⡇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⣿⣿⣿⣿⣿⣿⣿⣿⣿⣿⣿⣿⣿⣿⣿⣿⣿⣿⣿⣿⣿⣿⣿⣿⣿⣿⣿⣿⣿⣿⣿⣿⣿⣿⣿⣿⣿⣿⣿⣿⣿⣿⣿⣿⣿⣿⣿⣿⣿⣿⣿⣿⣿⣿⡄⠀⠀⠀⠀⠀⠀⠀⠀⠀⠀⠙⢿⣿⣿⣿⣿⣿⣿⣿⣿⣿⣿⣿⣿⣿⣿⣿⣿⣿⣿⣿⣿⣿⣿⣿⡇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⣿⣿⣿⣿⣿⣿⣿⣿⣿⣿⣿⣿⣿⣿⣿⣿⣿⣿⣿⣿⣿⣿⣿⣿⣿⣿⣿⣿⣿⣿⣿⣿⣿⣿⣿⣿⣿⣿⣿⣿⣿⣿⣿⣿⣿⣿⣿⣿⣿⣿⣿⣿⣿⣿⣧⠀⠀⠀⠀⠀⠀⠀⠀⠀⠀⠀⠀⠹⠛⠛⠛⠛⠿⣿⣿⣿⣿⣿⣿⣿⣿⣿⣿⣿⣿⣿⣿⣿⣿⣿⡇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⣿⣿⣿⣿⣿⣿⣿⣿⣿⣿⣿⣿⣿⣿⣿⣿⣿⣿⣿⣿⣿⣿⣿⣿⣿⣿⣿⣿⣿⣿⣿⣿⣿⣿⣿⣿⣿⣿⣿⣿⣿⣿⣿⣿⣿⣿⣿⣿⣿⣿⣿⣿⣿⣿⡿⠧⠀⠀⠀⠀⠀⠀⠀⠀⠀⠀⠀⠀⠀⠀⠀⠀⠀⠀⠙⣿⣿⣿⣿⣿⣿⣿⣿⣿⣿⣿⣿⣿⣿⣿⡇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⣿⣿⣿⣿⣿⣿⣿⣿⣿⣿⣿⣿⣿⣿⣿⣿⣿⣿⣿⣿⣿⣿⣿⣿⣿⣿⣿⣿⣿⣿⣿⣿⣿⣿⣿⣿⣿⣿⣿⣿⣿⣿⣿⣿⣿⣿⣿⣿⣿⣿⠿⠛⠉⠀⠀⠀⠀⠀⠀⠀⠀⠀⠀⠀⠀⠀⠀⠀⠀⠀⠀⠀⠀⠀⠀⠈⢻⣿⣿⣿⣿⣿⣿⣿⣿⣿⣿⣿⣿⣿⡇</a:t>
            </a:r>
            <a:br/>
            <a:r>
              <a:t>⣿⣿⣿⣿⣿⣿⣿⣿⣿⣿⣿⣿⣿⣿⣿⣿⣿⣿⣿⣿⣿⣿⣿⣿⣿⣿⣿⣿⣿⣿⣿⣿⣿⣿⣿⣿⣿⣿⣿⣿⣿⣿⣿⣿⣿⣿⣿⡿⠟⠁⠀⠀⠀⠀⠀⠀⠀⠀⠀⠀⠀⠀⠀⠀⠀⠀⠀⠀⠀⠀⠀⠀⠀⠀⠀⠀⠀⢻⣿⣿⣿⣿⣿⣿⣿⣿⣿⣿⣿⣿⡇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⣿⣿⣿⣿⣿⣿⣿⣿⣿⣿⣿⣿⣿⣿⣿⣿⣿⣿⣿⣿⣿⣿⣿⣿⣿⣿⣿⣿⣿⣿⣿⣿⣿⣿⣿⣿⣿⣿⣿⣿⣿⣿⣿⣿⣿⣿⠟⠀⠀⠀⠀⠀⠀⠀⠀⠀⠀⠀⠀⠀⠀⠀⠀⠀⠀⠀⠀⠀⠀⠀⠀⠀⠀⠀⠀⠀⠀⠘⣿⣿⣿⣿⣿⣿⣿⣿⣿⣿⣿⣿⡇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⣿⣿⣿⣿⣿⣿⣿⣿⣿⣿⣿⣿⣿⣿⣿⣿⣿⣿⣿⣿⣿⣿⣿⣿⣿⣿⣿⣿⣿⣿⣿⣿⣿⣿⣿⣿⣿⣿⣿⣿⣿⣿⣿⣿⡿⠃⠀⠀⠀⠀⠀⠀⠀⠀⠀⠀⠀⠀⠀⠀⠀⠀⠀⠀⠀⠀⠀⠀⠀⠀⠀⠀⠀⠀⠀⠀⠀⠀⢹⣿⣿⣿⣿⣿⣿⣿⣿⣿⣿⣿⡇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⣿⣿⣿⣿⣿⣿⣿⣿⣿⣿⣿⣿⣿⣿⣿⣿⣿⣿⣿⣿⣿⣿⣿⣿⣿⣿⣿⣿⣿⣿⣿⣿⣿⣿⣿⣿⣿⣿⣿⣿⣿⣿⣶⡁⠀⠀⠀⠀⠀⠀⠀⠀⠀⠀⠀⠀⠀⠀⠀⠀⠀⠀⠀⠀⠀⠀⠀⠀⠀⠀⠀⠀⠀⠀⠀⠀⠀⠀⠀⠀⠀⣿⣿⣿⣿⣿⣿⣿⣿⣿⡇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⣿⣿⣿⣿⣿⣿⣿⣿⣿⣿⣿⣿⣿⣿⣿⣿⣿⣿⣿⣿⣿⣿⣿⣿⣿⣿⣿⣿⣿⣿⣿⣿⣿⣿⣿⣿⣿⣿⣿⣿⣿⣿⣿⣿⣇⡀⠀⠀⠀⠀⠀⠀⠀⠀⠀⠀⠀⠀⠀⠀⠀⠀⠀⠀⠀⠀⠀⠀⠀⠀⠀⠀⠀⠀⠀⠀⠀⠀⠀⠀⠀⠈⣿⣿⣿⣿⣿⣿⣿⣿⡇</a:t>
            </a:r>
            <a:br/>
            <a:r>
              <a:t>⣿⣿⣿⣿⣿⣿⣿⣿⣿⣿⣿⣿⣿⣿⣿⣿⣿⣿⣿⣿⣿⣿⣿⣿⣿⣿⣿⣿⣿⣿⣿⣿⣿⣿⣿⣿⣿⣿⣿⣿⣿⣿⣿⣿⣿⣿⣿⣄⣴⠀⠀⠀⠀⠀⠀⠀⠀⠀⠀⠀⠀⠀⠀⠀⠀⠀⠀⠀⠀⠀⠀⠀⠀⠀⠀⠀⠀⠀⠀⠀⠀⠀⣿⣿⣿⣿⣿⣿⣿⣿⡇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⣿⣿⣿⣿⣿⣿⣿⣿⣿⣿⣿⣿⣿⣿⣿⣿⣿⣿⣿⣿⣿⣿⣿⣿⣿⣿⣿⣿⣿⣿⣿⣿⣿⣿⣿⣿⣿⣿⣿⣿⣿⣿⣿⣿⣿⣿⣿⣧⡀⠀⠀⠀⠀⠀⠀⠀⠀⠀⠀⠀⠀⠀⠀⠀⠀⠀⠀⠀⠀⠀⠀⠀⠀⠀⠀⠀⠀⠀⠀⠀⠀⠀⢸⣿⣿⣿⣿⣿⣿⣿⡇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⣿⣿⣿⣿⣿⣿⣿⣿⣿⣿⣿⣿⣿⣿⣿⣿⣿⣿⣿⣿⣿⣿⣿⣿⣿⣿⣿⣿⣿⣿⣿⣿⣿⣿⣿⣿⡏⣿⣿⣿⣿⣿⣿⣿⣿⣿⣿⣿⣿⣿⣿⡀⠀⠀⠀⠀⠀⠀⠀⠀⠀⠀⠀⠀⠀⠀⠀⠀⠀⠀⠀⠀⠀⠀⠀⠀⠀⠀⠀⠀⠀⠀⢸⣿⣿⣿⣿⣿⣿⣿⡇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⣿⣿⣿⣿⣿⣿⣿⣿⣿⣿⣿⣿⣿⣿⣿⣿⣿⣿⣿⣿⣿⣿⣿⣿⣿⣿⣿⣿⣿⣿⣿⣿⣿⡿⠿⠛⠃⠉⠀⠀⠀⠈⠙⢻⣿⣿⣿⣿⣿⣿⣿⣿⡆⠀⠀⠀⠀⠀⠀⠀⠀⠀⠀⠀⠀⠀⠀⠀⠀⠀⠀⠀⠀⠀⠀⠀⠀⠀⠀⠀⠀⠀⢸⣿⣿⣿⣿⣿⣿⣿⡇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⣿⣿⣿⣿⣿⣿⣿⣿⣿⣿⣿⣿⣿⣿⣿⣿⣿⣿⣿⣿⣿⣿⣿⣿⣿⣿⣿⣿⣿⣿⣿⡟⠉⠀⠀⠀⠀⠀⠀⠀⠀⠀⠀⠀⢻⣿⣿⣿⣿⣿⣿⣿⡇⠀⠀⠀⠀⠀⠆⠀⠀⠀⠀⠀⠀⠀⠀⠀⠀⠀⠀⠀⠀⠀⠀⠀⠀⠀⠀⠀⠀⠀⠀⣿⣿⣿⣿⣿⣿⣿⡇</a:t>
            </a:r>
            <a:br/>
            <a:r>
              <a:t>⣿⣿⣿⣿⣿⣿⣿⣿⣿⣿⣿⣿⣿⣿⣿⣿⣿⣿⣿⣿⣿⣿⣿⣿⣿⣿⣿⣿⣿⣿⣿⠁⠀⠀⠀⠀⠀⠀⠀⠀⠀⠀⠀⠀⠸⣿⣿⣿⣿⣿⣿⣿⣷⠀⠀⠀⠀⠀⠀⠀⠀⠀⠀⠀⠀⠀⠀⠀⠀⠀⠀⠀⠀⠀⠀⠀⠀⢸⠀⠀⠀⠀⠀⣿⣿⣿⣿⣿⣿⣿⡇</a:t>
            </a:r>
            <a:br/>
            <a:r>
              <a:t>⣿⣿⣿⣿⣿⣿⣿⣿⣿⣿⣿⣿⣿⣿⣿⣿⣿⣿⣿⣿⣿⣿⣿⣿⣿⣿⣿⣿⣿⣿⣏⠀⠀⠀⠀⠀⠀⠀⠀⠀⠀⠀⠀⠀⢠⣿⣿⣿⣿⣿⣿⣿⣿⡇⠀⠀⠀⠀⠀⠀⠀⠀⠀⠀⠀⠀⠀⠀⠀⠀⠀⠀⠀⠀⠀⠀⠀⠀⣇⠀⢠⠀⠀⣿⣿⣿⣿⣿⣿⣿⡇</a:t>
            </a:r>
            <a:br/>
            <a:r>
              <a:t>⣿⣿⣿⣿⣿⣿⣿⣿⣿⣿⣿⣿⣿⣿⣿⣿⣿⣿⣿⣿⣿⣿⣿⣿⣿⣿⣿⣿⣿⣿⣿⡄⠀⠀⠀⠀⠀⠀⠀⠀⠀⠀⠀⠀⠘⢿⣿⣿⣿⣿⣿⣿⣿⣧⠀⠀⠀⠀⠀⠀⠀⠀⠀⠀⠀⠀⠀⠀⠀⠀⠀⠀⠀⠀⠀⠀⠀⠀⢿⡄⠈⣧⡀⢹⣿⣿⣿⣿⣿⣿⡇</a:t>
            </a:r>
            <a:br/>
            <a:r>
              <a:t>⣿⣿⣿⣿⣿⣿⣿⣿⣿⣿⣿⣿⣿⣿⣿⣿⣿⣿⣿⣿⣿⣿⣿⣿⣿⣿⣿⣿⣿⣿⣿⣇⠀⠀⠀⠀⠀⠀⠀⠀⠀⠀⠀⠀⠀⠈⢻⣿⣿⣿⣿⣿⣿⣿⠀⠀⠀⠀⠀⠀⠀⠀⠀⠀⠀⠀⠀⠀⠀⠀⠀⠀⠀⠀⠀⠀⠀⢠⢸⣿⡄⢹⣷⣜⣿⣿⣿⣿⣿⣿⡇</a:t>
            </a:r>
            <a:br/>
            <a:r>
              <a:t>⣿⣿⣿⣿⣿⣿⣿⣿⣿⣿⣿⣿⣿⣿⣿⣿⣿⣿⣿⣿⣿⣿⣿⣿⣿⣿⣿⣿⣿⣿⣿⣿⣦⡀⠀⠀⠀⠀⠀⠀⠀⠀⠀⠀⠀⠀⠀⠉⢻⣿⣿⣿⣿⡏⠀⠀⠀⠀⠀⠀⠀⠀⠀⠀⠀⠀⠀⠀⠀⠀⠀⠀⠀⠀⢀⠀⠀⠸⣦⣿⣿⣎⣿⣿⣿⣿⣿⣿⣿⣿⡇</a:t>
            </a:r>
            <a:br/>
            <a:r>
              <a:t>⣿⣿⣿⣿⣿⣿⣿⣿⣿⣿⣿⣿⣿⣿⣿⣿⣿⣿⣿⣿⣿⣿⣿⣿⣿⣿⣿⣿⣿⣿⣿⣿⣿⣿⣤⣀⠀⠀⠀⠀⠀⠀⠀⠀⠀⠀⠀⠀⠀⠉⠻⠿⠋⠀⠀⠀⠀⠀⠀⠀⠀⠀⠀⠀⠀⠀⠀⠀⠀⠀⠀⠀⠀⠀⠘⣦⡀⠀⣿⣿⣿⣿⣿⣿⣿⣿⣿⣿⣿⣿⡇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⣿⣿⣿⣿⣿⣿⣿⣿⣿⣿⣿⣿⣿⣿⣿⣿⣿⣿⣿⣿⣿⣿⣿⣿⣿⣿⣿⣿⣿⣿⣿⣿⣿⣿⣿⣿⡿⠁⠀⠀⠀⠀⠀⠀⠀⠀⠀⠀⠀⠀⠀⠀⠀⠀⠀⠀⠀⠀⠀⠀⠀⠀⠀⠀⠀⠀⠀⠀⠀⠀⠀⠀⠀⠀⠀⢻⣿⡄⣿⣿⣿⣿⣿⣿⣿⣿⣿⣿⣿⣿⡇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⣿⣿⣿⣿⣿⣿⣿⣿⣿⣿⣿⣿⣿⣿⣿⣿⣿⣿⣿⣿⣿⣿⣿⣿⣿⣿⣿⣿⣿⣿⣿⣿⣿⣿⡇⠀⠀⠀⠀⠀⠀⠀⠀⠀⠀⠀⠀⠀⠀⠀⠀⠀⠀⠀⠀⠀⠀⠀⠀⠀⠀⠀⠀⠀⠀⠀⠀⠀⠀⠀⠀⠀⠀⠀⠀⠀⠀⠸⣿⣿⣿⠿⠛⠉⢉⣽⣿⣿⣿⣿⡇</a:t>
            </a:r>
            <a:br/>
            <a:r>
              <a:t>⣿⣿⣿⣿⣿⣿⣿⣿⣿⣿⣿⣿⣿⣿⣿⣿⣿⣿⣿⣿⣿⣿⣿⣿⣿⣿⣿⣿⣿⣿⣿⣿⣿⣿⠇⠀⠀⠀⠀⠀⠀⠀⠀⠀⠀⠀⠀⠀⠀⠀⠀⠀⠀⠀⠀⠀⠀⠀⠀⠀⠀⠀⠀⠀⠀⠀⠀⠀⠀⠀⠀⠀⠀⠀⠀⠀⠀⠀⠛⠋⠀⠀⠀⢀⣩⣿⣿⣿⣿⣿⡇</a:t>
            </a:r>
            <a:br/>
            <a:r>
              <a:t>⣿⣿⣿⣿⣿⣿⣿⣿⣿⣿⣿⣿⣿⣿⣿⣿⣿⣿⣿⣿⣿⣿⣿⣿⣿⣿⣿⣿⣿⣿⣿⣿⣿⡿⠀⠀⠀⠀⠀⠀⠀⠀⠀⠀⠀⠀⠀⠀⠀⠀⡀⠀⢸⠀⠀⠀⠀⠀⠀⠀⠀⠀⠀⠀⠀⠀⠀⠀⠀⠀⠀⠀⠀⠀⠀⠀⠀⠀⠀⠀⢰⣶⣿⣿⣿⣿⣿⣿⣿⣿⡇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⣿⣿⣿⣿⣿⣿⣿⣿⣿⣿⣿⣿⣿⣿⣿⣿⣿⣿⣿⣿⣿⣿⣿⣿⣿⣿⣿⣿⣿⣿⣿⣿⣿⣿⣿⣿⣿⣿⣿⣿⣿⣿⣿⣿⣿⣿⣿⣿⣿⣿⣿⣿⣿⣿⣿⣿⣿⣿⣿⣿⣿⣿⣿⣿⣿⣿⣿⣿⣿⣿⣿⣿⣿⣿⣿⣿⣿⣿⣿⣿⣿⣿⣿⣿⣿⣿⣿⣿⣿⠏⠀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⣿⣿⣿⣿⣿⣿⣿⣿⣿⣿⣿⣿⣿⣿⣿⣿⣿⣿⣿⣿⣿⣿⣿⣿⣿⣿⣿⣿⣿⣿⣿⣿⣿⣿⣿⣿⣿⣿⣿⣿⣿⣿⣿⣿⣿⣿⣿⣿⣿⣿⣿⣿⣿⣿⣿⣿⣿⣿⣿⣿⣿⣿⣿⣿⣿⣿⣿⣿⣿⣿⣿⣿⣿⣿⣿⣿⣿⣿⣿⣿⣿⣿⣿⣿⣿⣿⣿⣿⡏⠀⠀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⣿⣿⣿⣿⣿⣿⣿⣿⣿⣿⣿⣿⣿⣿⣿⣿⣿⣿⣿⣿⣿⣿⣿⣿⣿⣿⣿⣿⣿⣿⣿⣿⣿⣿⣿⣿⣿⣿⣿⣿⣿⣿⣿⣿⣿⣿⣿⣿⣿⣿⣿⣿⣿⣿⣿⣿⣿⣿⣿⣿⣿⣿⣿⣿⣿⣿⣿⣿⣿⣿⣿⣿⣿⣿⣿⣿⣿⣿⣿⣿⣿⣿⣿⣿⣿⣿⣿⣿⡃⠀⠀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⣿⣿⣿⣿⣿⣿⣿⣿⣿⣿⣿⣿⣿⣿⣿⣿⣿⣿⣿⣿⣿⣿⣿⣿⣿⣿⣿⣿⣿⣿⣿⣿⣿⣿⣿⣿⣿⣿⣿⣿⣿⣿⣿⣿⣿⣿⣿⣿⣿⣿⣿⣿⣿⣿⣿⣿⣿⣿⣿⣿⣿⣿⣿⣿⣿⣿⣿⣿⣿⣿⣿⣿⣿⣿⣿⣿⣿⣿⣿⣿⣿⣿⣿⣿⣿⣿⣿⣿⣷⣤⡄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⣿⣿⣿⡟⠁⠀⠈⢿⣿⣿⣿⣿⣿⣿⣿⣿⣿⣿⣿⣿⣿⣿⣿⣿⣿⣿⣿⣿⣿⣿⣿⣿⣿⣿⣿⣿⣿⣿⣿⣿⣿⣿⣿⣿⣿⣿⣿⣿⣿⣿⠿⠋⠉⢉⣛⣽⣿⣿⣿⣿⣿⣿⣿⣿⣿⣿⣿⣿⣿⣿⣿⣿⣿⣿⣿⣿⣿⣿⣿⣿⣿⣿⣿⣿⣿⣿⣿⣿⣿⣿⡇</a:t>
            </a:r>
            <a:br/>
            <a:r>
              <a:t>⣿⣿⣿⣧⠀⢀⣀⣤⣿⣿⣿⣿⣿⣿⣿⣿⣿⣿⣿⣿⣿⣿⣿⣿⣿⣿⣿⣿⣿⣿⣿⣿⣿⣿⣿⣿⣿⣿⣿⣿⣿⣿⣿⣿⣿⣿⣿⣿⣿⣧⣤⣶⣿⣿⣿⣿⣿⣿⣿⣿⣿⣿⣿⣿⣿⣿⣿⣿⣿⣿⣿⣿⣿⣿⣿⣿⣿⣿⣿⣿⣿⣿⣿⣿⣿⣿⣿⣿⣿⣿⡇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⣿⣿⣿⣿⣿⣿⣿⣿⣿⣿⣿⣿⣿⣿⣿⣿⣿⣿⣿⣿⣿⣿⣿⣿⣿⣿⣿⣿⣿⣿⣿⣿⣿⣿⣿⣿⣿⣿⣿⣿⣿⣿⣿⣿⣿⣿⣿⣿⣿⣿⣿⣿⣿⣿⣿⣿⣿⣿⣿⣿⣿⣿⣿⣿⣿⣿⣿⣿⣿⣿⣿⣿⣿⣿⣿⣿⣿⣿⣿⣿⣿⣿⣿⣿⣿⣿⣿⣿⣿⣏⠀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⣿⣿⣿⣿⢽⣿⣿⣿⣿⣿⣿⣿⣿⣿⣿⣿⣿⣿⣿⣿⣿⣿⣿⣿⣿⣿⣿⣿⣿⣿⣿⣿⣿⣿⣿⣿⣿⣿⣿⣿⣿⣿⣿⣿⣿⣿⣿⣿⣿⣿⡿⠃⠉⠛⠿⢿⣿⣿⣿⣿⣿⣿⣿⣿⣿⣿⣿⣿⣿⣿⣿⣿⣿⣿⣿⣿⣿⣿⣿⣿⣿⣿⣿⣿⣿⣿⣿⣿⣿⣿⡇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⣿⣿⣿⣿⣿⣿⣿⣿⣿⣿⣿⣿⣿⣿⣿⣿⣿⣿⣿⣿⣿⣿⣿⣿⣿⣿⣿⣿⣿⣿⣿⣿⣿⣿⣿⣿⣿⣿⣿⣿⣿⣿⣿⣿⣿⣿⣿⣿⣿⣿⣿⣿⣿⣿⣿⣿⣿⣿⣿⣿⣿⣿⣿⣿⣿⣿⣿⣿⣿⣿⣿⣿⣿⣿⣿⣿⣿⣿⣿⣿⣿⣿⣿⣿⣿⣿⣿⣿⣿⣿⠂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⣿⣿⣿⣿⣿⣿⣿⣿⣿⣿⣿⣿⣿⣿⣿⣿⣿⣿⣿⣿⣿⣿⣿⣿⣿⣿⣿⣿⣿⣿⣿⣿⣿⣿⣿⣿⣿⣿⣿⣿⣿⣿⡆⠀⣿⣿⣿⣿⣿⣿⣿⣿⣿⣿⣿⣿⣿⣿⣿⣿⣿⣿⣿⣿⣿⣿⣿⣿⣿⣿⣿⣿⣿⣿⣿⣿⣿⣿⣿⣿⣿⣿⣿⣿⣿⣿⣿⣿⣿⣿⡇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⣿⣿⣿⣿⣿⣿⣿⣿⣿⣿⣿⣿⣿⣿⣿⣿⣿⣿⣿⣿⣿⣿⣿⣿⣿⣿⣿⣿⣿⣿⣿⣿⣿⣿⣿⣿⣿⣿⣿⣿⣿⣿⣿⣿⣿⣿⣿⣿⣿⣿⣿⣿⣿⣿⣿⣿⣿⣿⣿⣿⣿⣿⣿⣿⣿⣿⣿⣿⣿⣿⣿⣿⣿⣿⣿⣿⣿⣿⣿⣿⣿⣿⣿⣿⣿⣿⣿⣄⣹⣿⡇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⣿⣿⣿⣿⣿⣿⣿⣿⣿⣿⣿⣿⣿⣿⣿⣿⣿⣿⣿⣿⣿⣿⣿⣿⣿⣿⣿⣿⣿⣿⣿⣿⣿⣿⣿⣿⣿⣿⣿⣿⣿⣿⣿⣿⣿⣿⣿⣿⣿⣿⣿⣿⣿⣿⣿⣿⣿⣿⣿⣿⣿⣿⣿⣿⣿⣿⣿⣿⣿⣿⣿⣿⣿⣿⣇⣀⢀⣠⣿⣿⣿⣿⣿⣿⣿⣿⣿⣿⣿⣿⡇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⣿⣿⣿⣿⣿⣿⣿⣿⣿⣿⣿⣿⣿⣿⣿⣿⣿⣿⣿⣿⣿⣿⣿⣿⣿⣿⣿⣿⣿⣿⣿⣿⣿⣿⣿⣿⣿⣿⣿⣿⣿⣿⣿⣿⣿⣿⣿⣿⣿⣿⣿⣿⣿⣿⣿⣿⣿⣿⣿⣿⣿⣿⣿⣿⣿⣿⣿⣿⣿⣿⣿⣿⣿⣷⣶⣶⣿⣿⣿⣿⣿⣿⣿⣿⣿⣿⣿⣿⣿⣿⡇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⣿⣿⣿⣿⣿⣿⣿⣿⣿⣿⣿⣿⣿⣿⣿⣿⣿⣿⣿⣿⣿⣿⣿⣿⣿⣿⣿⣿⣿⣿⣿⣿⣿⣿⣿⣿⣿⣿⣿⣿⣿⣿⣿⣿⣿⣿⣿⣿⣿⣿⣿⣿⣿⣿⡇⠀⠀⠀⠀⠀⠀⠀⠀⠀⠀⠈⠻⣿⣿⣿⣿⣿⣿⣿⣿⣿⣿⣿⣿⣿⣿⣿⣿⣿⣿⣿⣿⣿⣿⣿⡇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⣿⣿⣿⣿⣿⣿⣿⣿⣿⣿⣿⣿⣿⣿⣿⣿⣿⣿⣿⣿⣿⣿⣿⣿⣿⣿⣿⣿⣿⣿⣿⣿⣿⣿⣿⣿⣿⣿⣿⣿⣿⣿⣿⣿⣿⣿⣿⣿⣿⣿⣿⣿⣿⣿⣿⡀⠀⠀⠀⠀⠀⠀⠀⠀⠀⠀⠀⠘⠛⠛⠛⠛⠻⢿⣿⣿⣿⣿⣿⣿⣿⣿⣿⣿⣿⣿⣿⣿⣿⣿⡇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⣿⣿⣿⣿⣿⣿⣿⣿⣿⣿⣿⣿⣿⣿⣿⣿⣿⣿⣿⣿⣿⣿⣿⣿⣿⣿⣿⣿⣿⣿⣿⣿⣿⣿⣿⣿⣿⣿⣿⣿⣿⣿⣿⣿⣿⣿⣿⣿⣿⣿⣿⣿⣿⣿⠿⠗⠀⠀⠀⠀⠀⠀⠀⠀⠀⠀⠀⠀⠀⠀⠀⠀⠀⠀⠉⢿⣿⣿⣿⣿⣿⣿⣿⣿⣿⣿⣿⣿⣿⣿⡇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⣿⣿⣿⣿⣿⣿⣿⣿⣿⣿⣿⣿⣿⣿⣿⣿⣿⣿⣿⣿⣿⣿⣿⣿⣿⣿⣿⣿⣿⣿⣿⣿⣿⣿⣿⣿⣿⣿⣿⣿⣿⣿⣿⣿⣿⣿⣿⣿⣿⣿⠿⠋⠁⠀⠀⠀⠀⠀⠀⠀⠀⠀⠀⠀⠀⠀⠀⠀⠀⠀⠀⠀⠀⠀⠀⠀⠹⣿⣿⣿⣿⣿⣿⣿⣿⣿⣿⣿⣿⣿⡇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⣿⣿⣿⣿⣿⣿⣿⣿⣿⣿⣿⣿⣿⣿⣿⣿⣿⣿⣿⣿⣿⣿⣿⣿⣿⣿⣿⣿⣿⣿⣿⣿⣿⣿⣿⣿⣿⣿⣿⣿⣿⣿⣿⣿⣿⣿⣿⡿⠋⠁⠀⠀⠀⠀⠀⠀⠀⠀⠀⠀⠀⠀⠀⠀⠀⠀⠀⠀⠀⠀⠀⠀⠀⠀⠀⠀⠀⢹⣿⣿⣿⣿⣿⣿⣿⣿⣿⣿⣿⣿⡇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⣿⣿⣿⣿⣿⣿⣿⣿⣿⣿⣿⣿⣿⣿⣿⣿⣿⣿⣿⣿⣿⣿⣿⣿⣿⣿⣿⣿⣿⣿⣿⣿⣿⣿⣿⣿⣿⣿⣿⣿⣿⣿⣿⣿⡿⠃⠀⠀⠀⠀⠀⠀⠀⠀⠀⠀⠀⠀⠀⠀⠀⠀⠀⠀⠀⠀⠀⠀⠀⠀⠀⠀⠀⠀⠀⠀⠀⠀⠘⣿⣿⣿⣿⣿⣿⣿⣿⣿⣿⣿⡇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⣿⣿⣿⣿⣿⣿⣿⣿⣿⣿⣿⣿⣿⣿⣿⣿⣿⣿⣿⣿⣿⣿⣿⣿⣿⣿⣿⣿⣿⣿⣿⣿⣿⣿⣿⣿⣿⣿⣿⣿⣿⣿⣿⣿⠃⠀⠀⠀⠀⠀⠀⠀⠀⠀⠀⠀⠀⠀⠀⠀⠀⠀⠀⠀⠀⠀⠀⠀⠀⠀⠀⠀⠀⠀⠀⠀⠀⠀⠀⠹⣿⣿⣿⣿⣿⣿⣿⣿⣿⣿⡇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⣿⣿⣿⣿⣿⣿⣿⣿⣿⣿⣿⣿⣿⣿⣿⣿⣿⣿⣿⣿⣿⣿⣿⣿⣿⣿⣿⣿⣿⣿⣿⣿⣿⣿⣿⣿⣿⣿⣿⣿⣿⣿⡿⡁⠀⠀⠀⠀⠀⠀⠀⠀⠀⠀⠀⠀⠀⠀⠀⠀⠀⠀⠀⠀⠀⠀⠀⠀⠀⠀⠀⠀⠀⠀⠀⠀⠀⠀⠀⠀⠈⣿⣿⣿⣿⣿⣿⣿⣿⣿⡇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⣿⣿⣿⣿⣿⣿⣿⣿⣿⣿⣿⣿⣿⣿⣿⣿⣿⣿⣿⣿⣿⣿⣿⣿⣿⣿⣿⣿⣿⣿⣿⣿⣿⣿⣿⣿⣿⣿⣿⣿⣿⣿⣾⡁⠀⠀⠀⠀⠀⠀⠀⠀⠀⠀⠀⠀⠀⠀⠀⠀⠀⠀⠀⠀⠀⠀⠀⠀⠀⠀⠀⠀⠀⠀⠀⠀⠀⠀⠀⠀⠀⢹⣿⣿⣿⣿⣿⣿⣿⣿⡇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⣿⣿⣿⣿⣿⣿⣿⣿⣿⣿⣿⣿⣿⣿⣿⣿⣿⣿⣿⣿⣿⣿⣿⣿⣿⣿⣿⣿⣿⣿⣿⣿⣿⣿⣿⣿⣿⣿⣿⣿⣿⣿⣿⣿⣧⡄⠀⠀⠀⠀⠀⠀⠀⠀⠀⠀⠀⠀⠀⠀⠀⠀⠀⠀⠀⠀⠀⠀⠀⠀⠀⠀⠀⠀⠀⠀⠀⠀⠀⠀⠀⠀⣿⣿⣿⣿⣿⣿⣿⣿⡇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⣿⣿⣿⣿⣿⣿⣿⣿⣿⣿⣿⣿⣿⣿⣿⣿⣿⣿⣿⣿⣿⣿⣿⣿⣿⣿⣿⣿⣿⣿⣿⣿⣿⣿⣿⣿⣿⣿⣿⣿⣿⣿⣿⣿⣿⣿⣿⣤⣐⠀⠀⠀⠀⠀⠀⠀⠀⠀⠀⠀⠀⠀⠀⠀⠀⠀⠀⠀⠀⠀⠀⠀⠀⠀⠀⠀⠀⠀⠀⠀⠀⠀⢸⣿⣿⣿⣿⣿⣿⣿⡇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⣿⣿⣿⣿⣿⣿⣿⣿⣿⣿⣿⣿⣿⣿⣿⣿⣿⣿⣿⣿⣿⣿⣿⣿⣿⣿⣿⣿⣿⣿⣿⣿⣿⣿⣿⣿⣿⣿⣿⣿⣿⣿⣿⣿⣿⣿⣿⣧⣀⠀⠀⠀⠀⠀⠀⠀⠀⠀⠀⠀⠀⠀⠀⠀⠀⠀⠀⠀⠀⠀⠀⠀⠀⠀⠀⠀⠀⠀⠀⠀⠀⠀⠈⣿⣿⣿⣿⣿⣿⣿⡇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⣿⣿⣿⣿⣿⣿⣿⣿⣿⣿⣿⣿⣿⣿⣿⣿⣿⣿⣿⣿⣿⣿⣿⣿⣿⣿⣿⣿⣿⣿⣿⣿⣿⣿⣿⣿⣿⣿⣿⣿⣿⣿⣿⣿⣿⣿⣿⣿⣿⣆⠀⠀⠀⠀⠀⠀⠀⠀⠀⠀⠀⠀⠀⠀⠀⠀⠀⠀⠀⠀⠀⠀⠀⠀⠀⠀⠀⠀⠀⠀⠀⠀⠀⣿⣿⣿⣿⣿⣿⣿⡇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⣿⣿⣿⣿⣿⣿⣿⣿⣿⣿⣿⣿⣿⣿⣿⣿⣿⣿⣿⣿⣿⣿⣿⣿⣿⣿⣿⣿⣿⣿⣿⣿⣿⣿⣿⣿⡟⢹⣿⣿⣿⣿⣿⣿⣿⣿⣿⣿⣿⣿⣿⡀⠀⠀⠀⠀⠀⠀⠀⠀⠀⠀⠀⠀⠀⠀⠀⠀⠀⠀⠀⠀⠀⠀⠀⠀⠀⠀⠀⠀⠀⠀⠀⣿⣿⣿⣿⣿⣿⣿⡇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⣿⣿⣿⣿⣿⣿⣿⣿⣿⣿⣿⣿⣿⣿⣿⣿⣿⣿⣿⣿⣿⣿⣿⣿⣿⣿⣿⣿⣿⣿⣿⣿⣿⡿⠟⠛⠉⠀⠀⠀⠀⠀⠀⠙⢿⣿⣿⣿⣿⣿⣿⣿⡆⠀⠀⠀⠀⠀⠀⠀⠀⠀⠀⠀⠀⠀⠀⠀⠀⠀⠀⠀⠀⠀⠀⠀⠀⠀⠀⠀⠀⠀⠀⣿⣿⣿⣿⣿⣿⣿⡇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⣿⣿⣿⣿⣿⣿⣿⣿⣿⣿⣿⣿⣿⣿⣿⣿⣿⣿⣿⣿⣿⣿⣿⣿⣿⣿⣿⣿⣿⣿⣿⡿⠉⠀⠀⠀⠀⠀⠀⠀⠀⠀⠀⠀⠘⣿⣿⣿⣿⣿⣿⣿⡇⠀⠀⠀⠀⠀⡄⠀⠀⠀⠀⠀⠀⠀⠀⠀⠀⠀⠀⠀⠀⠀⠀⠀⠀⠀⠀⠀⠀⠀⠀⣿⣿⣿⣿⣿⣿⣿⡇</a:t>
            </a:r>
            <a:br/>
            <a:r>
              <a:t>⣿⣿⣿⣿⣿⣿⣿⣿⣿⣿⣿⣿⣿⣿⣿⣿⣿⣿⣿⣿⣿⣿⣿⣿⣿⣿⣿⣿⣿⣿⣿⠇⠀⠀⠀⠀⠀⠀⠀⠀⠀⠀⠀⠀⠀⣿⣿⣿⣿⣿⣿⣿⣷⠂⠀⠀⠀⠀⠀⠀⠀⠀⠀⠀⠀⠀⠀⠀⠀⠀⠀⠀⠀⠀⠀⠀⠀⠀⡄⠀⠀⠀⠀⣿⣿⣿⣿⣿⣿⣿⡇</a:t>
            </a:r>
            <a:br/>
            <a:r>
              <a:t>⣿⣿⣿⣿⣿⣿⣿⣿⣿⣿⣿⣿⣿⣿⣿⣿⣿⣿⣿⣿⣿⣿⣿⣿⣿⣿⣿⣿⣿⣿⣿⠀⠀⠀⠀⠀⠀⠀⠀⠀⠀⠀⠀⠀⠀⣿⣿⣿⣿⣿⣿⣿⣿⡇⠀⠀⠀⠀⠀⠀⠀⠀⠀⠀⠀⠀⠀⠀⠀⠀⠀⠀⠀⠀⠀⠀⠀⠀⣧⠀⠀⡀⠀⢸⣿⣿⣿⣿⣿⣿⡇</a:t>
            </a:r>
            <a:br/>
            <a:r>
              <a:t>⣿⣿⣿⣿⣿⣿⣿⣿⣿⣿⣿⣿⣿⣿⣿⣿⣿⣿⣿⣿⣿⣿⣿⣿⣿⣿⣿⣿⣿⣿⣿⡇⠀⠀⠀⠀⠀⠀⠀⠀⠀⠀⠀⠀⠀⠻⣿⣿⣿⣿⣿⣿⣿⣷⠀⠀⠀⠀⠀⠀⠀⠀⠀⠀⠀⠀⠀⠀⠀⠀⠀⠀⠀⠀⠀⠀⠀⠀⢹⣇⠀⢷⡀⢸⣿⣿⣿⣿⣿⣿⡇</a:t>
            </a:r>
            <a:br/>
            <a:r>
              <a:t>⣿⣿⣿⣿⣿⣿⣿⣿⣿⣿⣿⣿⣿⣿⣿⣿⣿⣿⣿⣿⣿⣿⣿⣿⣿⣿⣿⣿⣿⣿⣿⣿⠀⠀⠀⠀⠀⠀⠀⠀⠀⠀⠀⠀⠀⠀⠙⣿⣿⣿⣿⣿⣿⣿⠀⠀⠀⠀⠀⠀⠀⠀⠀⠀⠀⠀⠀⠀⠀⠀⠀⠀⠀⠀⠀⠀⠀⠀⠘⣿⣆⠸⣿⣄⣿⣿⣿⣿⣿⣿⡇</a:t>
            </a:r>
            <a:br/>
            <a:r>
              <a:t>⣿⣿⣿⣿⣿⣿⣿⣿⣿⣿⣿⣿⣿⣿⣿⣿⣿⣿⣿⣿⣿⣿⣿⣿⣿⣿⣿⣿⣿⣿⣿⣿⣷⣄⠀⠀⠀⠀⠀⠀⠀⠀⠀⠀⠀⠀⠀⠈⠹⣿⣿⣿⣿⡏⠀⠀⠀⠀⠀⠀⠀⠀⠀⠀⠀⠀⠀⠀⠀⠀⠀⠀⠀⠀⢀⠀⠀⠀⣧⣻⣿⣦⣻⣿⣿⣿⣿⣿⣿⣿⡇</a:t>
            </a:r>
            <a:br/>
            <a:r>
              <a:t>⣿⣿⣿⣿⣿⣿⣿⣿⣿⣿⣿⣿⣿⣿⣿⣿⣿⣿⣿⣿⣿⣿⣿⣿⣿⣿⣿⣿⣿⣿⣿⣿⣿⣿⣦⣄⣀⠀⠀⠀⠀⠀⠀⠀⠀⠀⠀⠀⠀⠘⠻⡿⠋⠀⠀⠀⠀⠀⠀⠀⠀⠀⠀⠀⠀⠀⠀⠀⠀⠀⠀⠀⠀⠀⠈⣾⡄⠀⢿⣿⣿⣿⣿⣿⣿⣿⣿⣿⣿⣿⡇</a:t>
            </a:r>
            <a:br/>
            <a:r>
              <a:t>⣿⣿⣿⣿⣿⣿⣿⣿⣿⣿⣿⣿⣿⣿⣿⣿⣿⣿⣿⣿⣿⣿⣿⣿⣿⣿⣿⣿⣿⣿⣿⣿⣿⣿⣿⣿⡿⠃⠀⠀⠀⠀⠀⠀⠀⠀⠀⠀⠀⠀⠀⠀⠀⠀⠀⠀⠀⠀⠀⠀⠀⠀⠀⠀⠀⠀⠀⠀⠀⠀⠀⠀⠀⠀⠀⢹⣿⣆⢸⣿⣿⣿⣿⣿⣿⣿⣿⣿⣿⣿⡇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⣿⣿⣿⣿⣿⣿⣿⣿⣿⣿⣿⣿⣿⣿⣿⣿⣿⣿⣿⣿⣿⣿⣿⣿⣿⣿⣿⣿⣿⣿⣿⣿⣿⣿⡿⠀⠀⠀⠀⠀⠀⠀⠀⠀⠀⠀⠀⠀⠀⠀⠀⠀⠀⠀⠀⠀⠀⠀⠀⠀⠀⠀⠀⠀⠀⠀⠀⠀⠀⠀⠀⠀⠀⠀⠀⠀⠀⠸⣿⣿⣿⣿⠟⠛⠋⣹⣿⣿⣿⣿⡇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⣿⣿⣿⣿⣿⣿⣿⣿⣿⣿⣿⣿⣿⣿⣿⣿⣿⣿⣿⣿⣿⣿⣿⣿⣿⣿⣿⣿⣿⣿⣿⣿⣿⣿⡇⠀⠀⠀⠀⠀⠀⠀⠀⠀⠀⠀⠀⠀⠀⠀⠀⠀⠀⠀⠀⠀⠀⠀⠀⠀⠀⠀⠀⠀⠀⠀⠀⠀⠀⠀⠀⠀⠀⠀⠀⠀⠀⠀⠻⠛⠉⠀⠀⠀⣈⣿⣿⣿⣿⣿⡇</a:t>
            </a:r>
            <a:br/>
            <a:r>
              <a:t>⣿⣿⣿⣿⣿⣿⣿⣿⣿⣿⣿⣿⣿⣿⣿⣿⣿⣿⣿⣿⣿⣿⣿⣿⣿⣿⣿⣿⣿⣿⣿⣿⣿⣿⠁⠀⠀⠀⠀⠀⠀⠀⠀⠀⠀⠀⠀⠀⠀⠀⡀⠀⠀⡀⠀⠀⠀⠀⠀⠀⠀⠀⠀⠀⠀⠀⠀⠀⠀⠀⠀⠀⠀⠀⠀⠀⠀⠀⠀⠀⠀⣴⣶⣿⣿⣿⣿⣿⣿⣿⡇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⣿⣿⣿⣿⣿⣿⣿⣿⣿⣿⣿⣿⣿⣿⣿⣿⣿⣿⣿⣿⣿⣿⣿⣿⣿⣿⣿⣿⣿⣿⣿⣿⣿⣿⣿⣿⣿⣿⣿⣿⣿⣿⣿⣿⣿⣿⣿⣿⣿⣿⣿⣿⣿⣿⣿⣿⣿⣿⣿⣿⣿⣿⣿⣿⣿⣿⣿⣿⣿⣿⣿⣿⣿⣿⣿⣿⣿⣿⣿⣿⡿⢿⣿⣿⣿⣿⣿⣿⣿⣿⡇</a:t>
            </a:r>
            <a:br/>
            <a:r>
              <a:t>⠈⢻⣿⣿⣿⣿⣿⣿⣿⣿⣿⣿⣿⣿⣿⣿⣿⣿⣿⣿⣿⣿⣿⣿⣿⣿⣿⣿⣿⣿⣿⣿⣿⣿⣿⣿⣿⣿⣿⣿⣿⣿⣿⣿⣿⣿⣿⣿⣿⣿⣿⣿⣿⣿⣿⣿⣿⣿⣿⣿⣿⣿⣿⣿⣿⣿⣿⣿⣿⣿⣿⣿⣿⣿⣿⣿⣿⣿⣿⡟⠁⠀⣿⣿⣿⣿⣿⣿⣿⣿⡇</a:t>
            </a:r>
            <a:br/>
            <a:r>
              <a:t>⠀⠀⣿⣿⣿⣿⣿⣿⣿⣿⣿⣿⣿⣿⣿⣿⣿⣿⣿⣿⣿⣿⣿⣿⣿⣿⣿⣿⣿⣿⣿⣿⣿⣿⣿⣿⣿⣿⣿⣿⣿⣿⣿⣿⣿⣿⣿⣿⣿⣿⣿⣿⣿⣿⣿⣿⣿⣿⣿⣿⣿⣿⣿⣿⣿⣿⣿⣿⣿⣿⣿⣿⣿⣿⣿⣿⣿⣿⣿⠃⠀⢠⣿⣿⣿⣿⣿⣿⣿⣿⡇</a:t>
            </a:r>
            <a:br/>
            <a:r>
              <a:t>⠀⠀⠘⣿⣿⣿⣿⣿⣿⣿⣿⣿⣿⣿⣿⣿⣿⣿⣿⣿⣿⣿⣿⣿⣿⣿⣿⣿⣿⣿⣿⣿⣿⣿⣿⣿⣿⣿⣿⣿⣿⣿⣿⣿⣿⣿⣿⣿⣿⣿⣿⣿⣿⣿⣿⣿⣿⣿⣿⣿⣿⣿⣿⣿⣿⣿⣿⣿⣿⣿⣿⣿⣿⣿⣿⣿⣿⣿⣿⣦⣴⣿⣿⣿⣿⣿⣿⣿⣿⣿⡇</a:t>
            </a:r>
            <a:br/>
            <a:r>
              <a:t>⠀⠀⠀⢻⣿⣿⣿⣿⣿⣿⣿⣿⣿⣿⣿⣿⣿⣿⣿⣿⣿⣿⣿⣿⣿⣿⣿⣿⣿⣿⣿⣿⣿⣿⣿⣿⣿⣿⣿⣿⣿⣿⣿⣿⣿⣿⣿⣿⣿⣿⣿⣿⣿⣿⣿⣿⣿⣿⣿⣿⣿⣿⣿⣿⣿⣿⣿⣿⣿⣿⣿⣿⣿⣿⣿⣿⣿⣿⣿⣿⣿⣿⣿⣿⣿⣿⣿⣿⣿⣿⡇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⠀⠀⠀⠘⣿⣿⣿⣿⣿⣿⣿⣿⣿⣿⣿⣿⣿⣿⣿⣿⣿⣿⣿⣿⣿⣿⣿⣿⣿⣿⣿⣿⣿⣿⣿⣿⣿⣿⣿⣿⣿⣿⣿⣿⣿⣿⣿⣿⣿⣿⣿⣿⣿⣿⣿⣿⣿⣿⣿⣿⣿⣿⣿⣿⣿⣿⣿⣿⣿⣿⣿⣿⣿⣿⣿⣿⣿⣿⣿⣿⣿⣿⣿⣿⣿⣿⣿⣿⣿⣿⡇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⠀⠀⠀⢠⣿⣿⣿⣿⣿⣿⣿⣿⣿⣿⣿⣿⣿⣿⣿⣿⣿⣿⣿⣿⣿⣿⣿⣿⣿⣿⣿⣿⣿⣿⣿⣿⣿⣿⣿⣿⣿⣿⣿⣿⣿⣿⣿⣿⣿⣿⣿⣿⣿⣿⣿⣿⣿⣿⣿⣿⣿⣿⣿⣿⣿⣿⣿⣿⣿⣿⣿⣿⣿⣿⣿⣿⣿⣿⣿⣿⣿⣿⣿⣿⣿⣿⣿⣿⣿⣿⡇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⠀⠀⠀⢸⣿⣿⣿⣿⣿⣿⣿⣿⣿⣿⣿⣿⣿⣿⣿⣿⣿⣿⣿⣿⣿⣿⣿⣿⣿⣿⣿⣿⣿⣿⣿⣿⣿⣿⣿⣿⣿⣿⣿⣿⣿⣿⣿⣿⣿⣿⣿⣿⣿⣿⣿⣿⣿⣿⣿⣿⣿⣿⣿⣿⣿⣿⣿⣿⣿⣿⣿⣿⣿⣿⣿⣿⣿⣿⣿⣿⣿⣿⣿⣿⣿⣿⣿⣿⣿⣿⡇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⠀⠀⢠⣿⣿⣿⣿⣿⣿⣿⣿⣿⣿⣿⣿⣿⣿⣿⣿⣿⣿⣿⣿⣿⣿⣿⣿⣿⣿⣿⣿⣿⣿⣿⣿⣿⣿⣿⣿⣿⣿⣿⣿⣿⣿⣿⣿⣿⣿⣿⣿⣿⣿⣿⣿⣿⣿⣿⣿⣿⣿⣿⣿⣿⣿⣿⣿⣿⣿⣿⣿⣿⣿⣿⣿⣿⣿⣿⣿⣿⣿⣿⣿⣿⣿⣿⣿⣿⣿⣿⡇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⣀⣴⣿⣿⣿⣿⣿⣿⣿⣿⣿⣿⣿⣿⣿⣿⣿⣿⣿⣿⣿⣿⣿⣿⣿⣿⣿⣿⣿⣿⣿⣿⣿⣿⣿⣿⣿⣿⣿⣿⣿⣿⣿⣿⣿⣿⣿⣿⣿⣿⣿⣿⣿⣿⣿⣿⣿⣿⣿⣿⣿⣿⣿⣿⣿⣿⣿⣿⣿⣿⣿⣿⣿⣿⣿⣿⣿⣿⣿⣿⣿⣿⣿⣿⣿⣿⣿⣿⣿⣿⡇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⣿⣿⣿⣿⣿⣿⣿⣿⣿⣿⣿⣿⣿⣿⣿⣿⣿⣿⣿⣿⣿⣿⣿⣿⣿⣿⣿⣿⣿⣿⣿⣿⣿⣿⣿⣿⣿⣿⣿⣿⣿⣿⣿⣿⣿⣿⣿⣿⣿⣿⣿⣿⣿⣿⣿⣿⣿⣿⣿⣿⣿⣿⣿⣿⣿⣿⣿⣿⣿⣿⣿⣿⣿⣿⣿⣿⣿⣿⣿⣿⠀⠀⢀⣴⣿⣿⣿⣿⣿⣿⡇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⣿⣿⣿⣿⣿⣿⣿⣿⣿⣿⣿⣿⣿⣿⣿⣿⣿⣿⣿⣿⣿⣿⣿⣿⣿⣿⣿⣿⣿⣿⣿⣿⣿⣿⣿⣿⣿⣿⣿⣿⣿⣿⣿⣿⣿⣿⣿⣿⣿⣿⣿⣿⣿⣿⣿⣿⣿⣿⣿⣿⣿⣿⣿⣿⣿⣿⣿⣿⣿⣿⣿⣿⣿⣿⣿⣿⣿⣿⣿⣿⣷⣷⣾⣿⣿⣿⣿⣿⣿⣿⡇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⣺⣿⣿⣿⣿⣿⣿⣿⣿⣿⣿⣿⣿⣿⣿⣿⣿⣿⣿⣿⣿⣿⣿⣿⣿⣿⣿⣿⣿⣿⣿⣿⣿⣿⣿⣿⣿⣿⣿⣿⣿⣿⣿⣿⣿⣿⣿⣿⣿⣿⣿⣿⣿⣿⣿⣿⣿⣿⣿⣿⣿⣿⣿⣿⣿⣿⣿⣿⣿⣿⣿⣿⣿⣿⣿⣿⣿⣿⣿⣿⣿⣿⣿⣿⣿⣿⣿⣿⣿⣿⡇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⣿⣿⣿⣿⣿⣿⣿⣿⣿⣿⣿⣿⣿⣿⣿⣿⣿⣿⣿⣿⣿⣿⣿⣿⣿⣿⣿⣿⣿⣿⣿⣿⣿⣿⣿⣿⣿⣿⣿⣿⣿⣿⣿⣿⣿⣿⣿⣿⣿⣿⣿⣿⣿⣿⣿⣿⣿⣿⣿⣿⣿⣿⣿⣿⣿⣿⣿⣿⣿⣿⣿⣿⣿⣿⣿⣿⣿⣿⣿⣿⣿⣿⣿⣿⣿⠟⣿⣿⣿⣿⡇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⣿⣿⣿⣿⣿⣿⣿⣿⣿⣿⣿⣿⣿⣿⣿⣿⣿⣿⣿⣿⣿⣿⣿⣿⣿⣿⣿⣿⣿⣿⣿⣿⣿⣿⣿⣿⣿⣿⣿⣿⣿⣿⣿⣿⣿⣿⣿⣿⣿⣿⣿⣿⣿⣿⣿⣿⣿⣿⣿⣿⣿⣿⣿⣿⣿⣿⣿⣿⣿⣿⣿⣿⣿⣿⣿⣿⣿⣿⣿⣿⣿⣿⣿⣏⠀⠀⠸⣿⣿⣿⡇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⣿⣿⣿⣿⣿⣿⣿⣿⣿⣿⣿⣿⣿⣿⣿⣿⣿⣿⣿⣿⣿⣿⣿⣿⣿⣿⣿⣿⣿⣿⣿⣿⣿⣿⣿⣿⣿⣿⣿⣿⣿⣿⣿⣿⣿⣿⣿⣿⣿⣿⣿⣿⣿⣿⣿⣿⣿⣿⣿⣿⣿⣿⣿⣿⣿⣿⣿⣿⣿⣿⣿⣿⣿⣿⣿⣿⣿⣿⣿⣿⣿⣿⣿⣿⣶⣶⣾⣿⣿⣿⡇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⣿⣿⣿⣿⣿⣿⣿⣿⣿⣿⣿⣿⣿⣿⣿⣿⣿⣿⣿⣿⣿⣿⣿⣿⣿⣿⣿⣿⣿⣿⣿⣿⣿⣿⣿⣿⣿⣿⣿⣿⣿⣿⣿⣿⣿⣿⣿⣿⣿⣿⣿⣿⣿⣿⣿⣿⣿⣿⣿⣿⣿⣿⣿⣿⣿⣿⣿⣿⣿⣿⣿⣿⣿⣿⣿⣿⣿⣿⣿⣧⠀⠀⠀⠀⠀⠀⠀⠀⠀⠀⠀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⣿⣿⣿⣿⣿⣿⣿⣿⣿⣿⣿⣿⣿⣿⣿⣿⣿⣿⣿⣿⣿⣿⣿⣿⣿⣿⣿⣿⣿⣿⣿⣿⣿⣿⣿⣿⣿⣿⣿⣿⣿⣿⣿⣿⣿⣿⣿⣿⣿⣿⣿⣿⣿⣿⣿⣿⣿⣿⣿⣿⣿⣿⣿⣿⣿⣿⣿⣿⣿⣿⣿⣿⣿⣿⣿⣿⣿⣿⣿⣿⣶⣦⠄⠀⠀⠀⠀⠀⠀⠀⠀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⣿⣿⣿⣿⣿⣿⣿⣿⣿⣿⣿⣿⣿⣿⣿⣿⣿⣿⣿⣿⣿⣿⣿⣿⣿⣿⣿⣿⣿⣿⣿⣿⣿⣿⣿⣿⣿⣿⣿⣿⣿⣿⣿⣿⣿⣿⣿⣿⣿⣿⣿⣿⣿⣿⣿⣿⣿⣿⣿⣿⣿⣿⣿⣿⣿⣿⣿⣿⣿⣿⣿⣿⣿⣿⣿⣿⣿⣿⣿⣿⣿⣿⣇⣄⠀⠀⠀⠀⠀⠀⠀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⣿⣿⣿⣿⣿⣿⣿⣿⣿⣿⣿⣿⣿⣿⣿⣿⣿⣿⣿⣿⣿⣿⣿⣿⣿⣿⣿⣿⣿⣿⣿⣿⣿⣿⣿⣿⣿⣿⣿⣿⣿⣿⣿⣿⣿⣿⣿⣿⣿⣿⣿⣿⣿⣿⣿⣿⣿⣿⣿⣿⣿⣿⣿⣿⣿⣿⣿⣿⣿⣿⣿⣿⣿⣿⣿⣿⣿⣿⣿⣿⣿⣿⣿⣿⡆⠀⠀⠀⠀⠀⠀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⣿⣿⣿⣿⣿⣿⣿⣿⣿⣿⣿⣿⣿⣿⣿⣿⣿⣿⣿⣿⣿⣿⣿⣿⣿⣿⣿⣿⣿⣿⣿⣿⣿⣿⣿⣿⣿⣿⣿⣿⣿⣿⣿⣿⣿⣿⣿⣿⣿⣿⣿⣿⣿⣿⣿⣿⣿⣿⣿⣿⣿⣿⣿⣿⣿⣿⣿⣿⣿⣿⣿⣿⣿⣿⣿⣿⣿⣿⣿⣿⣿⣿⣿⣿⣿⣄⠀⠀⠀⠀⠀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⣿⣿⣿⣿⣿⣿⣿⣿⣿⣿⣿⣿⣿⣿⣿⣿⣿⣿⣿⣿⣿⣿⣿⣿⣿⣿⣿⣿⣿⣿⣿⣿⣿⣿⣿⣿⣿⣿⣿⣿⣿⣿⣿⣿⣿⣿⣿⣿⣿⣿⣿⣿⣿⣿⣿⣿⣿⣿⣿⣿⣿⣿⣿⣿⣿⣿⣿⣿⣿⣿⣿⣿⣿⣿⣿⣿⣿⣿⣿⣿⣿⣿⣿⣿⣿⣿⣶⣦⣀⣀⡀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⣿⣿⣿⣿⣿⣿⣿⣿⣿⣿⣿⣿⣿⣿⣿⣿⣿⣿⣿⣿⣿⣿⣿⣿⣿⣿⣿⣿⣿⣿⣿⣿⣿⣿⣿⣿⣿⣿⣿⣿⣿⣿⣿⣿⣿⣿⣿⣿⣿⣿⣿⣿⣿⣿⣿⠀⠀⠀⠀⠀⠀⠀⠀⠀⠀⠀⠈⠻⣿⣿⣿⣿⣿⣿⣿⣿⣿⣿⣿⣿⣿⣿⣿⣿⣿⣿⣿⣿⣿⣿⡇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⣿⣿⣿⣿⣿⣿⣿⣿⣿⣿⣿⣿⣿⣿⣿⣿⣿⣿⣿⣿⣿⣿⣿⣿⣿⣿⣿⣿⣿⣿⣿⣿⣿⣿⣿⣿⣿⣿⣿⣿⣿⣿⣿⣿⣿⣿⣿⣿⣿⣿⣿⣿⣿⣿⣿⣧⠀⠀⠀⠀⠀⠀⠀⠀⠀⠀⠀⠀⠙⠉⠉⠉⠙⠻⢿⣿⣿⣿⣿⣿⣿⣿⣿⣿⣿⣿⣿⣿⣿⣿⡇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⣿⣿⣿⣿⣿⣿⣿⣿⣿⣿⣿⣿⣿⣿⣿⣿⣿⣿⣿⣿⣿⣿⣿⣿⣿⣿⣿⣿⣿⣿⣿⣿⣿⣿⣿⣿⣿⣿⣿⣿⣿⣿⣿⣿⣿⣿⣿⣿⣿⣿⣿⣿⣿⠿⠟⠛⠃⠀⠀⠀⠀⠀⠀⠀⠀⠀⠀⠀⠀⠀⠀⠀⠀⠀⠀⠙⢿⣿⣿⣿⣿⣿⣿⣿⣿⣿⣿⣿⣿⣿⡇</a:t>
            </a:r>
            <a:br/>
            <a:r>
              <a:t>⣿⣿⣿⣿⣿⣿⣿⣿⣿⣿⣿⣿⣿⣿⣿⣿⣿⣿⣿⣿⣿⣿⣿⣿⣿⣿⣿⣿⣿⣿⣿⣿⣿⣿⣿⣿⣿⣿⣿⣿⣿⣿⣿⣿⣿⣿⣿⣿⣿⡿⠟⠉⠀⠀⠀⠀⠀⠀⠀⠀⠀⠀⠀⠀⠀⠀⠀⠀⠀⠀⠀⠀⠀⠀⠀⠀⠈⢻⣿⣿⣿⣿⣿⣿⣿⣿⣿⣿⣿⣿⡇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⣿⣿⣿⣿⣿⣿⣿⣿⣿⣿⣿⣿⣿⣿⣿⣿⣿⣿⣿⣿⣿⣿⣿⣿⣿⣿⣿⣿⣿⣿⣿⣿⣿⣿⣿⣿⣿⣿⣿⣿⣿⣿⠟⡀⠀⠀⠀⠀⠀⠀⠀⠀⠀⠀⠀⠀⠀⠀⠀⠀⠀⠀⠀⠀⠀⠀⠀⠀⠀⠀⠀⠀⠀⠀⠀⠀⠀⠀⠀⠀⠀⢹⣿⣿⣿⣿⣿⣿⣿⣿⡇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⣿⣿⣿⣿⣿⣿⣿⣿⣿⣿⣿⣿⣿⣿⣿⣿⣿⣿⣿⣿⣿⣿⣿⣿⣿⣿⣿⣿⣿⣿⣿⣿⣿⣿⣿⣿⣿⣿⣿⣿⣿⣿⣿⡁⠀⠀⠀⠀⠀⠀⠀⠀⠀⠀⠀⠀⠀⠀⠀⠀⠀⠀⠀⠀⠀⠀⠀⠀⠀⠀⠀⠀⠀⠀⠀⠀⠀⠀⠀⠀⠀⠀⣿⣿⣿⣿⣿⣿⣿⣿⡇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⣿⣿⣿⣿⣿⣿⣿⣿⣿⣿⣿⣿⣿⣿⣿⣿⣿⣿⣿⣿⣿⣿⣿⣿⣿⣿⣿⣿⣿⣿⣿⣿⣿⣿⣿⣿⣿⣿⣿⣿⣿⣿⣿⣇⡀⠀⠀⠀⠀⠀⠀⠀⠀⠀⠀⠀⠀⠀⠀⠀⠀⠀⠀⠀⠀⠀⠀⠀⠀⠀⠀⠀⠀⠀⠀⠀⠀⠀⠀⠀⠀⠀⢹⣿⣿⣿⣿⣿⣿⣿⡇</a:t>
            </a:r>
            <a:br/>
            <a:r>
              <a:t>⣿⣿⣿⣿⣿⣿⣿⣿⣿⣿⣿⣿⣿⣿⣿⣿⣿⣿⣿⣿⣿⣿⣿⣿⣿⣿⣿⣿⣿⣿⣿⣿⣿⣿⣿⣿⣿⣿⣿⣿⣿⣿⣿⣿⣧⣄⠀⠀⠀⠀⠀⠀⠀⠀⠀⠀⠀⠀⠀⠀⠀⠀⠀⠀⠀⠀⠀⠀⠀⠀⠀⠀⠀⠀⠀⠀⠀⠀⠀⠀⠀⠀⠸⣿⣿⣿⣿⣿⣿⣿⡇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⣿⣿⣿⣿⣿⣿⣿⣿⣿⣿⣿⣿⣿⣿⣿⣿⣿⣿⣿⣿⣿⣿⣿⣿⣿⣿⣿⣿⣿⣿⣿⣿⣿⣿⣿⣿⣿⣿⣿⣿⣿⣿⣿⣿⣿⣿⣿⣦⣐⠀⠀⠀⠀⠀⠀⠀⠀⠀⠀⠀⠀⠀⠀⠀⠀⠀⠀⠀⠀⠀⠀⠀⠀⠀⠀⠀⠀⠀⠀⠀⠀⠀⠀⣿⣿⣿⣿⣿⣿⣿⡇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⣿⣿⣿⣿⣿⣿⣿⣿⣿⣿⣿⣿⣿⣿⣿⣿⣿⣿⣿⣿⣿⣿⣿⣿⣿⣿⣿⣿⣿⣿⣿⣿⣿⣿⣿⣿⣿⣿⣿⣿⣿⣿⣿⣿⣿⣿⣿⡿⠃⠀⠀⠀⠀⠀⠀⠀⠀⠀⠀⠀⠀⠀⠀⠀⠀⠀⠀⠀⠀⠀⠀⠀⠀⠀⠀⠀⠀⠀⠀⠀⠀⠀⠀⣿⣿⣿⣿⣿⣿⣿⡇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⣿⣿⣿⣿⣿⣿⣿⣿⣿⣿⣿⣿⣿⣿⣿⣿⣿⣿⣿⣿⣿⣿⣿⣿⣿⣿⣿⣿⣿⣿⣿⣿⣿⣿⣿⣿⣿⣿⣿⣿⣿⣿⣿⣿⣿⣿⣿⣧⣀⠀⠀⠀⠀⠀⠀⠀⠀⠀⠀⠀⠀⠀⠀⠀⠀⠀⠀⠀⠀⠀⠀⠀⠀⠀⠀⠀⠀⠀⠀⠀⠀⠀⠀⢸⣿⣿⣿⣿⣿⣿⡇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⣿⣿⣿⣿⣿⣿⣿⣿⣿⣿⣿⣿⣿⣿⣿⣿⣿⣿⣿⣿⣿⣿⣿⣿⣿⣿⣿⣿⣿⣿⣿⣿⣿⣿⣿⣿⣿⣿⣿⣿⣿⣿⣿⣿⣿⣿⣿⣿⣿⣆⠀⠀⠀⠀⠀⠀⠀⠀⠀⠀⠀⠀⠀⠀⠀⠀⠀⠀⠀⠀⠀⠀⠀⠀⠀⠀⠀⠀⠀⠀⠀⠀⠀⢸⣿⣿⣿⣿⣿⣿⡇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⣿⣿⣿⣿⣿⣿⣿⣿⣿⣿⣿⣿⣿⣿⣿⣿⣿⣿⣿⣿⣿⣿⣿⣿⣿⣿⣿⣿⣿⣿⣿⣿⣿⣿⣿⣿⣿⡇⠻⠿⠿⠿⠿⢿⣿⣿⣿⣿⣿⣿⣿⡀⠀⠀⠀⠀⠀⠀⠀⠀⠀⠀⠀⠀⠀⠀⠀⠀⠀⠀⠀⠀⠀⠀⠀⠀⠀⠀⠀⠀⠀⠀⠀⢸⣿⣿⣿⣿⣿⣿⡇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⣿⣿⣿⣿⣿⣿⣿⣿⣿⣿⣿⣿⣿⣿⣿⣿⣿⣿⣿⣿⣿⣿⣿⣿⣿⣿⣿⣿⣿⣿⣿⣿⣿⡿⠛⠋⠁⠀⠀⠀⠀⠀⠀⠀⠘⢿⣿⣿⣿⣿⣿⣿⣆⠀⠀⠀⠀⠀⠀⠀⠀⠀⠀⠀⠀⠀⠀⠀⠀⠀⠀⠀⠀⠀⠀⠀⠀⠀⠀⠀⠀⠀⠀⢸⣿⣿⣿⣿⣿⣿⡇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⣿⣿⣿⣿⣿⣿⣿⣿⣿⣿⣿⣿⣿⣿⣿⣿⣿⣿⣿⣿⣿⣿⣿⣿⣿⣿⣿⣿⣿⣿⣿⣿⠏⠀⠀⠀⠀⠀⠀⠀⠀⠀⠀⠀⠀⠸⣿⣿⣿⣿⣿⣿⡏⠀⠀⠀⠀⠀⠀⠀⠀⠀⠀⠀⠀⠀⠀⠀⠀⠀⠀⠀⠀⠀⠀⠀⠀⠀⠀⠀⠀⠀⠀⢸⣿⣿⣿⣿⣿⣿⡇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⣿⣿⣿⣿⣿⣿⣿⣿⣿⣿⣿⣿⣿⣿⣿⣿⣿⣿⣿⣿⣿⣿⣿⣿⣿⣿⣿⣿⣿⣿⣿⡿⠀⠀⠀⠀⠀⠀⠀⠀⠀⠀⠀⠀⠀⠀⣿⣿⣿⣿⣿⣿⣷⠆⠀⠀⠀⠀⠀⠀⠀⠀⠀⠀⠀⠀⠀⠀⠀⠀⠀⠀⠀⠀⠀⠀⠀⠀⢠⠀⠀⠀⠀⠘⣿⣿⣿⣿⣿⣿⡇</a:t>
            </a:r>
            <a:br/>
            <a:r>
              <a:t>⣿⣿⣿⣿⣿⣿⣿⣿⣿⣿⣿⣿⣿⣿⣿⣿⣿⣿⣿⣿⣿⣿⣿⣿⣿⣿⣿⣿⣿⣿⣿⣧⠀⠀⠀⠀⠀⠀⠀⠀⠀⠀⠀⠀⠀⠀⣿⣿⣿⣿⣿⣿⣿⡇⠀⠀⠀⠀⠀⠀⠀⠀⠀⠀⠀⠀⠀⠀⠀⠀⠀⠀⠀⠀⠀⠀⠀⠀⢸⡄⠀⠀⠀⠀⣿⣿⣿⣿⣿⣿⡇</a:t>
            </a:r>
            <a:br/>
            <a:r>
              <a:t>⣿⣿⣿⣿⣿⣿⣿⣿⣿⣿⣿⣿⣿⣿⣿⣿⣿⣿⣿⣿⣿⣿⣿⣿⣿⣿⣿⣿⣿⣿⣿⣿⡄⠀⠀⠀⠀⠀⠀⠀⠀⠀⠀⠀⠀⠈⠻⣿⣿⣿⣿⣿⣿⣷⠀⠀⠀⠀⠀⠀⠀⠀⠀⠀⠀⠀⠀⠀⠀⠀⠀⠀⠀⠀⠀⠀⠀⠀⠘⣷⡀⢸⣆⠀⢿⣿⣿⣿⣿⣿⡇</a:t>
            </a:r>
            <a:br/>
            <a:r>
              <a:t>⣿⣿⣿⣿⣿⣿⣿⣿⣿⣿⣿⣿⣿⣿⣿⣿⣿⣿⣿⣿⣿⣿⣿⣿⣿⣿⣿⣿⣿⣿⣿⣿⣧⠀⠀⠀⠀⠀⠀⠀⠀⠀⠀⠀⠀⠀⠀⠹⣿⣿⣿⣿⣿⣿⠄⠀⠀⠀⠀⠀⠀⠀⠀⠀⠀⠀⠀⠀⠀⠀⠀⠀⠀⠀⠀⠀⠀⠀⠀⢿⣷⡀⣿⣦⣸⣿⣿⣿⣿⣿⡇</a:t>
            </a:r>
            <a:br/>
            <a:r>
              <a:t>⣿⣿⣿⣿⣿⣿⣿⣿⣿⣿⣿⣿⣿⣿⣿⣿⣿⣿⣿⣿⣿⣿⣿⣿⣿⣿⣿⣿⣿⣿⣿⣿⣿⣷⡄⠀⠀⠀⠀⠀⠀⠀⠀⠀⠀⠀⠀⠀⠈⠻⣿⣿⣿⡟⠀⠀⠀⠀⠀⠀⠀⠀⠀⠀⠀⠀⠀⠀⠀⠀⠀⠀⠀⠀⠀⡀⠀⠀⢸⡘⣿⣷⡸⣿⣿⣿⣿⣿⣿⣿⡇</a:t>
            </a:r>
            <a:br/>
            <a:r>
              <a:t>⣿⣿⣿⣿⣿⣿⣿⣿⣿⣿⣿⣿⣿⣿⣿⣿⣿⣿⣿⣿⣿⣿⣿⣿⣿⣿⣿⣿⣿⣿⣿⣿⣿⣿⣿⣶⣤⣀⠀⠀⠀⠀⠀⠀⠀⠀⠀⠀⠀⠀⠸⡿⠋⠀⠀⠀⠀⠀⠀⠀⠀⠀⠀⠀⠀⠀⠀⠀⠀⠀⠀⠀⠀⠀⠀⢳⣆⠀⠸⣿⣿⣿⣿⣿⣿⣿⣿⣿⣿⣿⡇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⣿⣿⣿⣿⣿⣿⣿⣿⣿⣿⣿⣿⣿⣿⣿⣿⣿⣿⣿⣿⣿⣿⣿⣿⣿⣿⣿⣿⣿⣿⣿⣿⣿⣿⣿⣿⣿⠏⠀⠀⠀⠀⠀⠀⠀⠀⠀⠀⠀⠀⠀⠀⠀⠀⠀⠀⠀⠀⠀⠀⠀⠀⠀⠀⠀⠀⠀⠀⠀⠀⠀⠀⠀⠀⠀⠘⣿⣧⠀⣿⣿⣿⣿⣿⣿⣿⣿⣿⣿⣿⡇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⣿⣿⣿⣿⣿⣿⣿⣿⣿⣿⣿⣿⣿⣿⣿⣿⣿⣿⣿⣿⣿⣿⣿⣿⣿⣿⣿⣿⣿⣿⣿⣿⣿⣿⣿⣿⡏⠀⠀⠀⠀⠀⠀⠀⠀⠀⠀⠀⠀⠀⠀⠀⠀⠀⠀⠀⠀⠀⠀⠀⠀⠀⠀⠀⠀⠀⠀⠀⠀⠀⠀⠀⠀⠀⠀⠀⢻⣿⣷⣿⣿⣿⣿⣿⣿⣿⣿⣿⣿⣿⡇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⣿⣿⣿⣿⣿⣿⣿⣿⣿⣿⣿⣿⣿⣿⣿⣿⣿⣿⣿⣿⣿⣿⣿⣿⣿⣿⣿⣿⣿⣿⣿⣿⣿⣿⣿⡇⠀⠀⠀⠀⠀⠀⠀⠀⠀⠀⠀⠀⠀⠀⠀⠀⠀⠀⠀⠀⠀⠀⠀⠀⠀⠀⠀⠀⠀⠀⠀⠀⠀⠀⠀⠀⠀⠀⠀⠀⠀⠀⣿⣿⣿⣿⣿⠿⠛⠛⣻⣿⣿⣿⡇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⣿⣿⣿⣿⣿⣿⣿⣿⣿⣿⣿⣿⣿⣿⣿⣿⣿⣿⣿⣿⣿⣿⣿⣿⣿⣿⣿⣿⣿⣿⣿⣿⣿⣿⣿⠀⠀⠀⠀⠀⠀⠀⠀⠀⠀⠀⠀⠀⠀⠀⠀⠀⠀⠀⠀⠀⠀⠀⠀⠀⠀⠀⠀⠀⠀⠀⠀⠀⠀⠀⠀⠀⠀⠀⠀⠀⠀⠀⢸⡿⠟⠉⠀⠀⠀⢺⣿⣿⣿⣿⡇</a:t>
            </a:r>
            <a:br/>
            <a:r>
              <a:t>⣿⣿⣿⣿⣿⣿⣿⣿⣿⣿⣿⣿⣿⣿⣿⣿⣿⣿⣿⣿⣿⣿⣿⣿⣿⣿⣿⣿⣿⣿⣿⣿⣿⣿⡏⠀⠀⠀⠀⠀⠀⠀⠀⠀⠀⠀⠀⠀⠀⠀⡄⠀⠀⡀⠀⠀⠀⠀⠀⠀⠀⠀⠀⠀⠀⠀⠀⠀⠀⠀⠀⠀⠀⠀⠀⠀⠀⠀⠀⠀⠀⢠⣤⣴⣾⣿⣿⣿⣿⣿⡇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⣿⣿⣿⣿⣿⣿⣿⣿⣿⣿⣿⣿⣿⣿⣿⣿⣿⣿⣿⣿⣿⣿⣿⣿⣿⣿⣿⣿⣿⣿⣿⣿⣿⣿⣿⣿⣿⣿⣿⣿⣿⣿⣿⣿⣿⣿⣿⣿⣿⣿⣿⣿⣿⣿⣿⣿⣿⣿⣿⣿⣿⣿⣿⣿⣿⣿⣿⣿⣿⣿⣿⣿⣿⣿⣿⣿⣿⣿⣿⣿⣷⠀⠀⢀⣄⠀⠀⠀⠀⠀⠀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⣿⣿⣿⣿⣿⣿⣿⣿⣿⣿⣿⣿⣿⣿⣿⣿⣿⣿⣿⣿⣿⣿⣿⣿⣿⣿⣿⣿⣿⣿⣿⣿⣿⣿⣿⣿⣿⣿⣿⣿⣿⣿⣿⣿⣿⣿⣿⣿⣿⣿⣿⣿⣿⣿⣿⣿⣿⣿⣿⣿⣿⣿⣿⣿⣿⣿⣿⣿⣿⣿⣿⣿⣿⣿⣿⣿⣿⣿⣿⣿⣿⣧⣤⣾⣿⣿⣄⠀⠀⠀⠀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⣿⣿⣿⣿⣿⣿⣿⣿⣿⣿⣿⣿⣿⣿⣿⣿⣿⣿⣿⣿⣿⣿⣿⣿⣿⣿⣿⣿⣿⣿⣿⣿⣿⣿⣿⣿⣿⣿⣿⣿⣿⣿⣿⣿⣿⣿⣿⣿⣿⣿⣿⣿⣿⣿⣿⣿⣿⣿⣿⣿⣿⣿⣿⣿⣿⣿⣿⣿⣿⣿⣿⣿⣿⣿⣿⣿⣿⣿⣿⣿⣿⣿⣿⣿⣿⣿⣿⣿⣶⣶⡆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⣼⣿⣿⣿⣿⣿⣿⣿⣿⣿⣿⣿⣿⣿⣿⣿⣿⣿⣿⣿⣿⣿⣿⣿⣿⣿⣿⣿⣿⣿⣿⣿⣿⣿⣿⣿⣿⣿⣿⣿⣿⣿⣿⣿⣿⣿⣿⣿⣿⣿⣿⣿⣿⣿⣿⣿⣿⣿⣿⣿⣿⣿⣿⣿⣿⣿⣿⣿⣿⣿⣿⣿⣿⣿⣿⣿⣿⣿⣿⣿⣿⣿⣿⣿⣿⣿⣿⣿⣿⣿⡇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⣿⣿⣿⣿⣿⣿⣿⣿⣿⣿⣿⣿⣿⣿⣿⣿⣿⣿⣿⣿⣿⣿⣿⣿⣿⣿⣿⣿⣿⣿⣿⡟⠁⠉⣿⣿⣿⣿⣿⣿⣿⣿⣿⣿⣿⣿⣿⣿⣿⣿⣿⣿⣿⣿⣿⣿⣿⣿⣿⣿⣿⣿⣿⣿⣿⣿⣿⣿⣿⣿⣿⣿⣿⣿⣿⣿⣿⣿⣿⣿⣿⣿⣿⣿⣿⣿⣿⣿⣿⣿⡇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⣿⣿⣿⣿⣿⣿⣿⣿⣿⣿⣿⣿⣿⣿⣿⣿⣿⣿⣿⣿⣿⣿⣿⣿⣿⣿⣿⣿⣿⣿⣿⣇⣤⣶⣿⣿⣿⣿⣿⣿⣿⣿⣿⣿⣿⣿⣿⣿⣿⣿⣿⣿⣿⣿⣿⣿⣿⣿⣿⣿⣿⣿⣿⣿⣿⣿⣿⣿⣿⣿⣿⣿⣿⣿⣿⣿⣿⣿⣿⣿⣿⣿⣿⣿⣿⣿⣿⣿⣿⣿⡇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⣿⣿⣿⣿⣿⣿⣿⣿⣿⣿⣿⣿⣿⣿⣿⣿⣿⣿⣿⣿⣿⣿⣿⣿⣿⣿⠉⠙⢿⣿⣿⣿⣿⣿⣿⣿⣿⣿⣿⣿⣿⣿⣿⣿⣿⣿⣿⣿⣿⣿⣿⣿⣿⣿⣿⣿⣿⣿⣿⣿⣿⣿⣿⣿⣿⣿⣿⣿⣿⣿⣿⣿⣿⣿⣿⣿⣿⣿⣿⣿⣿⣿⣿⣿⣿⣿⣿⣿⣿⣿⡇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⣿⣿⣿⣿⣿⣿⣿⣿⣿⣿⣿⣿⣿⣿⣿⣿⣿⣿⣿⣿⣿⣿⣿⣿⣿⡇⠀⠀⠀⠙⠛⢿⣿⣿⣿⣿⣿⣿⣿⣿⣿⣿⣿⣿⣿⣿⣿⣿⣿⣿⣿⣿⣿⣿⣿⣿⣿⣿⣿⣿⣿⣿⣿⣿⣿⣿⣿⣿⣿⣿⣿⣿⣿⣿⣿⣿⣿⣿⣿⣿⣿⣿⣿⣿⣿⣿⣿⣿⣿⣿⡇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⣿⣿⣿⣿⣿⣿⣿⣿⣿⣿⣿⣿⣿⣿⣿⣿⣿⣿⣿⣿⣿⣿⣿⡿⡾⠁⠀⠀⠀⠀⠀⠀⢿⣿⣿⣿⣿⣿⣿⣿⣿⣿⣿⣿⣿⣿⣿⣿⣿⣿⣿⣿⣿⣿⣿⣿⣿⣿⣿⣿⣿⣿⣿⣿⣿⣿⣿⣿⣿⣿⣿⣿⣿⣿⣿⣿⣿⣿⣿⣿⣿⣿⣿⣿⣿⣿⣿⣿⣿⣿⡇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⣿⣿⣿⣿⣿⣿⣿⣿⣿⣿⣿⣿⣿⣿⣿⣿⣿⣿⣿⣿⣿⣿⣿⣿⣇⠀⠀⠀⠀⠀⠀⠀⠀⣿⣿⣿⣿⣿⣿⣿⣿⣿⣿⣿⣿⣿⣿⣿⣿⣿⣿⣿⣿⣿⣿⣿⣿⣿⣿⣿⣿⣿⣿⣿⣿⣿⣿⣿⣿⣿⣿⣿⣿⣿⣿⣿⣿⣿⣿⣿⣿⣿⣿⣿⣿⣿⣿⣿⣿⣿⡇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⣿⣿⣿⣿⣿⣿⣿⣿⣿⣿⣿⣿⣿⣿⣿⣿⣿⣿⣿⣿⣿⣿⣿⣿⣿⣇⠀⠀⠀⠀⠀⠀⢰⣿⣿⣿⣿⣿⣿⣿⣿⣿⣿⣿⣿⣿⣿⣿⣿⣿⣿⣿⣿⣿⣿⣿⣿⣿⣿⣿⣿⣿⣿⣿⣿⣿⣿⣿⣿⣿⣿⣿⣿⣿⣿⣿⣿⣿⣿⣿⣿⣿⣿⣿⣿⣿⣿⣿⣿⣿⡇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⣿⣿⣿⣿⣿⣿⣿⣿⣿⣿⣿⣿⣿⣿⣿⣿⣿⣿⣿⣿⣿⣿⣿⣿⣿⣿⡀⠀⠀⠀⠀⠀⣾⣿⣿⣿⣿⣿⣿⣿⣿⣿⣿⣿⣿⣿⣿⣿⣿⣿⣿⣿⣿⣿⣿⣿⣿⣿⣿⣿⣿⣿⣿⣿⣿⣿⣿⣿⣿⣿⣿⣿⣿⣿⣿⣿⣿⣿⣿⣿⣿⣿⣿⣿⣿⣿⣿⣿⣿⣿⡇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⣿⣿⣿⣿⣿⣿⣿⣿⣿⣿⣿⣿⣿⣿⣿⣿⣿⣿⣿⣿⣿⣿⣿⣿⣿⣿⣧⣤⣤⣤⣄⣠⣿⣿⣿⣿⣿⣿⣿⣿⣿⣿⣿⣿⣿⣿⣿⣿⣿⣿⣿⣿⣿⣿⣿⣿⣿⣿⣿⣿⣿⣿⣿⣿⣿⣿⣿⣿⣿⣿⣿⣿⣿⣿⣿⣿⣿⣿⣿⣿⣿⣿⣿⣿⣿⣿⣿⣿⣿⣿⡇</a:t>
            </a:r>
            <a:br/>
            <a:r>
              <a:t>⠙⠛⢿⣿⣿⣿⣿⣿⣿⣿⣿⣿⣿⣿⣿⣿⣿⣿⣿⣿⣿⣿⣿⣿⣿⣿⣿⣿⣿⣿⣿⣿⣿⣿⣿⣿⣿⣿⣿⣿⣿⣿⣿⣿⣿⣿⣿⣿⣿⣿⣿⣿⣿⣿⣿⣿⣿⣿⣿⣿⣿⣿⣿⣿⣿⣿⣿⣿⣿⣿⣿⣿⣿⣿⣿⣿⣿⣿⣿⣿⣿⣿⣿⣿⣿⣿⣿⣿⣿⣿⡇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⠀⠀⠀⠈⢻⣿⣿⣿⣿⣿⣿⣿⣿⣿⣿⣿⣿⣿⣿⣿⣿⣿⣿⣿⣿⣿⣿⣿⣿⣿⣿⣿⣿⣿⣿⣿⣿⣿⣿⣿⣿⣿⣿⣿⣿⣿⣿⣿⣿⣿⣿⣿⣿⣿⣿⣿⣿⣿⣿⣿⣿⣿⣿⣿⣿⣿⣿⣿⣿⣿⣿⣿⣿⣿⣿⣿⣿⣿⣿⣿⣿⣿⣿⣿⣿⣿⣿⣿⣿⣿⡇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⠀⠀⠀⠀⣼⣿⣿⣿⣿⣿⣿⣿⣿⣿⣿⣿⣿⣿⣿⣿⣿⣿⣿⣿⣿⣿⣿⣿⣿⣿⣿⣿⣿⣿⣿⣿⣿⣿⣿⣿⣿⣿⣿⣿⣿⣿⣿⣿⣿⣿⣿⣿⣿⣿⣿⣿⣿⣿⣿⣿⣿⣿⣿⣿⣿⣿⣿⣿⣿⣿⣿⣿⣿⣿⣿⣿⣿⣿⣿⣿⣿⣿⣿⣿⣿⣿⣿⣿⣿⣿⡇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⠀⠀⠀⣼⣿⣿⣿⣿⣿⣿⣿⣿⣿⣿⣿⣿⣿⣿⣿⣿⣿⣿⣿⣿⣿⣿⣿⣿⣿⣿⣿⣿⣿⣿⣿⣿⣿⣿⣿⣿⣿⣿⣿⣿⣿⣿⣿⣿⣿⣿⣿⣿⣿⣿⣿⣿⣿⣿⣿⣿⣿⣿⣿⣿⣿⣿⣿⣿⣿⣿⣿⣿⣿⣿⣿⣿⣿⣿⣿⣿⣿⣿⣿⣿⣿⣿⣿⣿⣿⣿⡇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⠀⠀⠠⣿⣿⣿⣿⣿⣿⣿⣿⣿⣿⣿⣿⣿⣿⣿⣿⣿⣿⣿⣿⣿⣿⣿⣿⣿⣿⣿⣿⣿⣿⣿⣿⠀⠀⠻⣿⣿⣿⣿⣿⣿⣿⣿⣿⣿⣿⣿⣿⣿⣿⣿⣿⣿⣿⣿⣿⣿⣿⣿⣿⣿⣿⣿⣿⣿⣿⣿⣿⣿⣿⣿⣿⣿⣿⣿⣿⣿⣿⣿⣿⣿⣿⣿⣿⣿⣿⣿⡇</a:t>
            </a:r>
            <a:br/>
            <a:r>
              <a:t>⠀⠀⢀⣿⣿⣿⣿⣿⣿⣿⣿⣿⣿⣿⣿⣿⣿⣿⣿⣿⣿⣿⣿⣿⣿⣿⣿⣿⣿⣿⣿⣿⣿⣿⣿⣧⣤⣤⣿⣿⣿⣿⣿⣿⣿⣿⣿⣿⣿⣿⣿⣿⣿⣿⣿⣿⣿⣿⣿⣿⣿⣿⣿⣿⣿⣿⣿⣿⣿⣿⣿⣿⣿⣿⣿⣿⣿⣿⣿⣿⣿⣿⣿⣿⣿⣿⣿⣿⣿⣿⡇</a:t>
            </a:r>
            <a:br/>
            <a:r>
              <a:t>⠀⠀⠘⠋⠉⠉⠉⢻⣿⣿⣿⣿⣿⣿⣿⣿⣿⣿⣿⣿⣿⣿⣿⣿⣿⣿⣿⣿⣿⣿⣿⣿⣿⣿⣿⣿⣿⣿⣿⣿⣿⣿⣿⣿⣿⣿⣿⣿⣿⣿⣿⣿⣿⣿⣿⣿⣿⣿⣿⣿⣿⣿⣿⣿⣿⣿⣿⣿⣿⣿⣿⣿⣿⣿⣿⣿⣿⣿⣿⣿⣿⣿⣿⣿⣿⣿⣿⣿⣿⣿⡇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⠀⠀⠀⠀⠀⠀⠀⠈⠛⠿⢿⣿⣿⣿⣿⣿⣿⣿⣿⣿⣿⣿⣿⣿⣿⣿⣿⣿⣿⣿⣿⣿⣿⣿⣿⣿⣿⣿⣿⣿⣿⣿⣿⣿⣿⣿⣿⣿⣿⣿⣿⣿⣿⣿⣿⣿⣿⣿⣿⣿⣿⣿⣿⣿⣿⣿⣿⣿⣿⣿⣿⣿⣿⣿⣿⣿⣿⣿⣿⣿⣿⣿⣿⣿⣿⣿⣿⣿⣿⣿⡇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⠀⠀⠀⠀⠀⠀⠀⠀⠀⠀⠀⠈⠙⣿⣿⣿⣿⣿⣿⣿⣿⣿⣿⣿⣿⣿⣿⣿⣿⣿⣿⣿⣿⣿⣿⣿⠛⣿⣿⣿⣿⣿⣿⣿⣿⣿⣿⣿⣿⣿⣿⣿⣿⣿⣿⣿⣿⣿⣿⣿⣿⣿⣿⣿⣿⣿⣿⣿⣿⣿⣿⣿⣿⣿⣿⣿⣿⣿⣿⣿⣿⣿⣿⣿⣿⣿⣿⣿⣿⣿⡇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⠀⠀⠀⠀⠀⠀⠀⠀⠀⠀⠀⠀⠀⠘⣿⣿⣿⣿⣿⣿⣿⣿⣿⣿⣿⣿⣿⣿⣿⣿⣿⣿⣿⣿⣿⣿⣿⣿⣿⣿⣿⣿⣿⣿⣿⣿⣿⣿⣿⣿⣿⣿⣿⣿⣿⣿⣿⣿⣿⣿⣿⣿⣿⣿⣿⣿⣿⣿⣿⣿⣿⣿⣿⣿⣿⣿⣿⣿⣿⣿⣿⣿⣿⣿⣿⣿⣿⣿⣿⣿⡇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⣿⣿⣿⣿⣿⣿⣿⣿⣿⣿⣿⣿⣿⣿⣿⣿⣿⣿⣿⣿⣿⣿⣿⣿⣿⣿⠁⠀⠈⢻⣿⣿⣿⣿⣿⣿⣿⣿⣿⣿⣿⣿⣿⣿⣿⣿⣿⣿⣿⣿⣿⣿⣿⣿⣿⣿⣿⣿⣿⣿⣿⣿⣿⣿⣿⣿⣿⣿⣿⣿⣿⣿⣿⣿⣿⣿⣿⣿⣿⣿⣿⣿⣿⣿⣿⣿⣿⣿⣿⣿⡇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⣿⣿⣿⣿⣿⣿⣿⣿⣿⣿⣿⣿⣿⣿⣿⣿⣿⣿⣿⣿⣿⣿⣿⣿⡿⣿⠀⠀⠀⠀⣿⣿⣿⣿⣿⣿⣿⣿⣿⣿⣿⣿⣿⣿⣿⣿⣿⣿⣿⣿⣿⣿⣿⣿⣿⣿⣿⣿⣿⣿⣿⣿⣿⣿⣿⣿⣿⣿⣿⣿⣿⣿⣿⣿⣿⣿⣿⣿⣿⣿⣿⣿⣿⣿⣿⣿⣿⣿⣿⣿⡇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⣿⣿⣿⣿⣿⣿⣿⣿⣿⣿⣿⣿⣿⣿⣿⣿⣿⣿⣿⣿⣿⣿⣿⣿⡷⡿⠀⠀⠀⠀⢻⣿⣿⣿⣿⣿⣿⣿⣿⣿⣿⣿⣿⣿⣿⣿⣿⣿⣿⣿⣿⣿⣿⣿⣿⣿⣿⣿⣿⣿⣿⣿⣿⣿⣿⣿⣿⣿⣿⣿⣿⣿⣿⣿⣿⣿⣿⣿⣿⣿⣿⣿⣿⣿⣿⣿⣿⣿⣿⣿⡇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⣿⣿⣿⣿⣿⣿⣿⣿⣿⣿⣿⣿⣿⣿⣿⣿⣿⣿⣿⣿⣿⣿⣿⣿⠇⠇⠀⠀⠀⠀⠸⣿⣿⣿⣿⣿⣿⣿⣿⣿⣿⣿⣿⣿⣿⣿⣿⣿⣿⣿⣿⣿⣿⣿⣿⣿⣿⣿⣿⣿⣿⣿⣿⣿⣿⣿⣿⣿⣿⣿⣿⣿⣿⣿⣿⣿⣿⣿⣿⣿⣿⣿⣿⣿⣿⣿⣿⣿⣿⣿⡇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⣿⣿⣿⣿⣿⣿⣿⣿⢿⣿⣿⣿⣿⣿⣿⣿⣿⣿⣿⣿⣿⣿⣿⣿⣇⠀⢀⠀⠀⠀⠀⣿⣿⣿⣿⣿⣿⣿⣿⣿⣿⣿⣿⣿⣿⣿⣿⣿⣿⣿⣿⣿⣿⣿⣿⣿⣿⣿⣿⣿⣿⣿⣿⣿⣿⣿⣿⣿⣿⣿⣿⣿⣿⣿⣿⣿⣿⣿⣿⣿⣿⣿⣿⣿⣿⣿⣿⣿⣿⣿⡇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⣿⣿⣿⣿⣿⡿⠋⠁⠈⢹⣿⣿⣿⣿⣿⣿⣿⣿⣿⣿⣿⣿⣿⣿⣿⣾⡦⠀⠀⠀⢀⣿⣿⣿⣿⣿⣿⣿⣿⣿⣿⣿⣿⣿⣿⣿⣿⣿⣿⣿⣿⣿⣿⣿⣿⣿⣿⣿⣿⣿⣿⣿⣿⣿⣿⣿⣿⣿⣿⣿⣿⣿⣿⣿⣿⣿⣿⣿⣿⣿⣿⣿⣿⣿⣿⣿⣿⣿⣿⣿⡇</a:t>
            </a:r>
            <a:br/>
            <a:r>
              <a:t>⣿⠟⠛⠋⠀⠀⠀⠀⠀⢀⣹⣿⣿⣿⣿⣿⣿⣿⣿⣿⣿⣿⣿⣿⣿⣿⣿⣦⣴⣶⣿⣿⣿⣿⣿⣿⣿⣿⣿⣿⣿⣿⣿⣿⣿⣿⣿⣿⣿⣿⣿⣿⣿⣿⣿⣿⣿⣿⣿⣿⣿⣿⣿⣿⣿⣿⣿⣿⣿⣿⣿⣿⣿⣿⣿⣿⣿⣿⣿⣿⣿⣿⣿⣿⣿⣿⣿⣿⣿⣿⡇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⠀⠀⠀⠀⠀⠀⠀⠀⢀⣡⣿⣿⣿⣿⣿⣿⣿⣿⣿⣿⣿⣿⣿⣿⣿⣿⣿⣿⣿⣿⣿⣿⣿⣿⣿⣿⣿⣿⣿⣿⣿⣿⣿⣿⣿⣿⣿⣿⣿⣿⣿⣿⣿⣿⣿⣿⣿⣿⣿⣿⣿⣿⣿⣿⣿⣿⣿⣿⣿⣿⣿⣿⣿⣿⣿⣿⣿⣿⣿⣿⣿⣿⣿⣿⣿⣿⣿⣿⣿⣿⡇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⠀⠀⠀⠀⠀⠀⠀⢀⣷⣽⣿⣿⣿⣿⣿⣿⣿⣿⣿⣿⣿⣿⣿⣿⣿⣿⣿⣿⣿⣿⣿⣿⣿⣿⣿⣿⣿⣿⣿⣿⣿⣿⣿⣿⣿⣿⣿⣿⣿⣿⣿⣿⣿⣿⣿⣿⣿⣿⣿⣿⣿⣿⣿⣿⣿⣿⣿⣿⣿⣿⣿⣿⣿⣿⣿⣿⣿⣿⣿⣿⣿⣿⣿⣿⣿⣿⣿⣿⣿⣿⡇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⠀⠀⠀⠀⠀⠀⠀⢨⣿⣿⣿⣿⣿⣿⣿⣿⣿⣿⣿⣿⣿⣿⣿⣿⣿⣿⣿⣿⣿⣿⣿⣿⣿⣿⣿⣿⣿⣿⣿⣿⣿⣿⣿⣿⣿⣿⣿⣿⣿⣿⣿⣿⣿⣿⣿⣿⣿⣿⣿⣿⣿⣿⣿⣿⣿⣿⣿⣿⣿⣿⣿⣿⣿⣿⣿⣿⣿⣿⣿⣿⣿⣿⣿⣿⣿⣿⣿⣿⣿⣿⡇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⠀⠀⠀⠀⠀⣠⣿⣿⣿⣿⣿⣿⣿⣿⣿⣿⣿⣿⣿⣿⣿⣿⣿⣿⣿⣿⣿⣿⣿⣿⣿⣿⣿⣿⣿⣿⣿⣿⣿⣿⣿⣿⣿⣿⣿⣿⣿⣿⣿⣿⣿⣿⣿⣿⣿⣿⣿⣿⣿⣿⣿⣿⣿⣿⣿⣿⣿⣿⣿⣿⣿⣿⣿⣿⣿⣿⣿⣿⣿⣿⣿⣿⣿⣿⣿⣿⣿⣿⣿⣿⡇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⠀⠀⠀⠀⣼⣿⣿⣿⣿⣿⣿⣿⣿⣿⣿⣿⣿⣿⣿⣿⣿⣿⣿⣿⣿⣿⣿⣿⣿⣿⣿⣿⣿⣿⣿⣿⣿⣿⣿⣿⣿⣿⣿⣿⣿⣿⣿⣿⣿⣿⣿⣿⣿⣿⣿⣿⣿⣿⣿⣿⣿⣿⣿⣿⣿⣿⣿⣿⣿⣿⣿⣿⣿⣿⣿⣿⣿⣿⣿⣿⣿⣿⣿⣿⣿⣿⣿⣿⣿⣿⡇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⠀⠀⠀⣸⣿⣿⣿⣿⣿⣿⣿⣿⣿⣿⣿⣿⣿⣿⣿⣿⣿⣿⣿⣿⣿⣿⣿⣿⣿⣿⣿⣿⣿⣿⣿⣿⣿⣿⣿⣿⣿⣿⣿⣿⣿⣿⣿⣿⣿⣿⣿⣿⣿⣿⣿⣿⣿⣿⣿⣿⣿⣿⣿⣿⣿⣿⣿⣿⣿⣿⣿⣿⣿⣿⣿⣿⣿⣿⣿⣿⣿⣿⣿⣿⣿⣿⣿⣿⣿⣿⡇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⠀⠀⢠⡿⣿⣿⣿⣿⣿⣿⣿⣿⣿⣿⣿⣿⣿⣿⣿⣿⣿⣿⣿⣿⣿⣿⣿⣿⣿⣿⣿⣿⣿⣿⣿⣿⣿⣿⣿⣿⣿⣿⣿⣿⣿⣿⣿⣿⣿⣿⣿⣿⣿⣿⣿⣿⣿⣿⣿⣿⣿⣿⣿⣿⣿⣿⣿⣿⣿⣿⣿⣿⣿⣿⣿⣿⣿⣿⣿⣿⣿⣿⣿⣿⣿⣿⣿⣿⣿⣿⡇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⠀⠀⠀⠀⠀⠀⠀⠸⣿⣿⣿⣿⣿⣿⣿⣿⣿⣿⣿⣿⣿⣿⣿⣿⣿⣿⣿⣿⣿⣿⣿⣿⣿⣿⣿⣿⣿⣿⠿⣿⣿⣿⣿⣿⣿⣿⣿⣿⣿⣿⣿⣿⣿⣿⣿⣿⣿⣿⣿⣿⣿⣿⣿⣿⣿⣿⣿⣿⣿⣿⣿⣿⣿⣿⣿⣿⣿⣿⣿⣿⣿⣿⣿⣿⣿⣿⣿⣿⣿⣿⡇</a:t>
            </a:r>
            <a:br/>
            <a:r>
              <a:t>⠀⠀⠀⠀⠀⠀⠀⠀⠉⠉⠉⠙⠻⢿⣿⣿⣿⣿⣿⣿⣿⣿⣿⣿⣿⣿⣿⣿⣿⣿⣿⣿⣿⣿⣿⡿⠿⠁⠀⠘⣿⣿⣿⣿⣿⣿⣿⣿⣿⣿⣿⣿⣿⣿⣿⣿⣿⣿⣿⣿⣿⣿⣿⣿⣿⣿⣿⣿⣿⣿⣿⣿⣿⣿⣿⣿⣿⣿⣿⣿⣿⣿⣿⣿⣿⣿⣿⣿⣿⣿⡇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⠀⠀⠀⠀⠀⠀⠀⠀⠀⠀⠀⠀⠀⠀⢸⣿⣿⡿⣿⣿⣿⣿⣿⣿⣿⣿⣿⣿⡿⠛⠛⠛⠻⠿⠋⠀⠀⠀⠀⠀⢻⣿⣿⣿⣿⣿⣿⣿⣿⣿⣿⣿⣿⣿⣿⣿⣿⣿⣿⣿⣿⣿⣿⣿⣿⣿⣿⣿⣿⣿⣿⣿⣿⣿⣿⣿⣿⣿⣿⣿⣿⣿⣿⣿⣿⣿⣿⣿⣿⣿⡇</a:t>
            </a:r>
            <a:br/>
            <a:r>
              <a:t>⠀⠀⠀⠀⠀⠀⠀⠀⠀⠀⠀⠀⠀⠀⣼⣿⣿⠁⠀⣹⣿⣿⠟⠛⠛⠉⠉⠁⠀⠀⠀⠀⠀⠀⠀⠀⠀⠀⠀⠀⠹⣿⣿⣿⣿⣿⣿⣿⣿⣿⣿⣿⣿⣿⣿⣿⣿⣿⣿⣿⣿⣿⣿⣿⣿⣿⣿⣿⣿⣿⣿⣿⣿⣿⣿⣿⣿⣿⣿⣿⣿⣿⣿⣿⣿⣿⣿⣿⣿⣿⡇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⠀⠀⠀⢸⣿⣿⣿⣿⣿⣿⡿⠛⠀⠀⠸⣿⣿⣿⣿⣿⣿⣿⣿⣿⣿⣿⣿⣿⣿⣿⣿⣿⣿⣿⣿⣿⣿⣿⣿⣿⣿⣿⣿⣿⣿⣿⣿⣿⣿⣿⣿⣿⣿⣿⣿⣿⣿⣿⣿⣿⣿⣿⣿⣿⣿⣿⣿⣿⣿⣿⣿⣿⣿⣿⣿⣿⣿⣿⣿⣿⣿⣿⣿⣿⣿⣿⣿⣿⣿⣿⡇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⠀⠀⠀⢸⣿⣿⣿⣿⣿⣿⠀⠀⠀⠀⠀⠈⠻⣿⣿⣿⣿⣿⣿⣿⣿⣿⣿⣿⣿⣿⣿⣿⣿⣿⠿⠋⠁⠈⣿⣿⣿⣿⣿⣿⣿⣿⣿⣿⣿⣿⣿⣿⣿⣿⣿⣿⣿⣿⣿⣿⣿⣿⣿⣿⣿⣿⣿⣿⣿⣿⣿⣿⣿⣿⣿⣿⣿⣿⣿⣿⣿⣿⣿⣿⣿⣿⣿⣿⣿⣿⡇</a:t>
            </a:r>
            <a:br/>
            <a:r>
              <a:t>⠀⠀⠰⣿⣿⣿⣿⡿⢿⣿⣷⣾⣿⣷⠆⠀⠀⢹⣿⣿⣿⣿⣿⣿⣿⣿⣿⣿⣿⣿⣿⣿⠋⠀⠀⠀⠀⠀⢸⣿⣿⣿⣿⣿⣿⣿⣿⣿⣿⣿⣿⣿⣿⣿⣿⣿⣿⣿⣿⣿⣿⣿⣿⣿⣿⣿⣿⣿⣿⣿⣿⣿⣿⣿⣿⣿⣿⣿⣿⣿⣿⣿⣿⣿⣿⣿⣿⣿⣿⣿⡇</a:t>
            </a:r>
            <a:br/>
            <a:r>
              <a:t>⠀⠀⠀⠹⣿⣿⢯⣿⣿⣿⣿⣿⣿⣧⣤⣤⣤⣈⣿⣿⣿⣿⣿⣿⣿⣿⣿⣿⣿⣿⣿⣿⠀⠀⠀⠀⠀⠀⣾⣿⣿⣿⣿⣿⣿⣿⣿⣿⣿⣿⣿⣿⣿⣿⣿⣿⣿⣿⣿⣿⣿⣿⣿⣿⣿⣿⣿⣿⣿⣿⣿⣿⣿⣿⣿⣿⣿⣿⣿⣿⣿⣿⣿⣿⣿⣿⣿⣿⣿⣿⡇</a:t>
            </a:r>
            <a:br/>
            <a:r>
              <a:t>⠀⠀⠀⠀⠐⠉⠛⠛⠛⣿⣿⣿⣿⣿⣿⣿⣿⣿⣿⣿⣿⣿⣿⣿⣿⣿⣿⣿⣿⣿⣿⣿⡅⠀⠀⠀⠀⢸⣿⣿⣿⣿⣿⣿⣿⣿⣿⣿⣿⣿⣿⣿⣿⣿⣿⣿⣿⣿⣿⣿⣿⣿⣿⣿⣿⣿⣿⣿⣿⣿⣿⣿⣿⣿⣿⣿⣿⣿⣿⣿⣿⣿⣿⣿⣿⣿⣿⣿⣿⣿⡇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⠀⠀⠀⠀⠀⠀⠀⠀⢸⣿⣿⣿⣿⣿⣿⣿⣿⣿⣿⣿⣿⣿⣿⣿⣿⣿⣿⣿⣿⣿⣿⣿⡷⠀⠀⠀⠀⢸⣿⣿⣿⣿⣿⣿⣿⣿⣿⣿⣿⣿⣿⣿⣿⣿⣿⣿⣿⣿⣿⣿⣿⣿⣿⣿⣿⣿⣿⣿⣿⣿⣿⣿⣿⣿⣿⣿⣿⣿⣿⣿⣿⣿⣿⣿⣿⣿⣿⣿⣿⣿⡇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⠀⠀⠀⠀⠀⠀⠀⠀⢸⣿⣿⣿⣿⣿⣿⣿⣿⣿⣿⣿⣿⣿⣿⣿⣿⣿⣿⣿⣿⣿⣿⣿⠁⠀⠀⠀⠀⣿⣿⣿⣿⣿⣿⣿⣿⣿⣿⣿⣿⣿⣿⣿⣿⣿⣿⣿⣿⣿⣿⣿⣿⣿⣿⣿⣿⣿⣿⣿⣿⣿⣿⣿⣿⣿⣿⣿⣿⣿⣿⣿⣿⣿⣿⣿⣿⣿⣿⣿⣿⣿⡇</a:t>
            </a:r>
            <a:br/>
            <a:r>
              <a:t>⠆⠀⠀⠀⠀⠀⠀⠀⠈⣿⣿⣿⣿⣿⣿⣿⣿⣿⣿⣿⣿⣿⣿⣿⣿⣿⣿⣿⣿⣿⡿⠁⠀⠀⠀⠀⢸⣿⣿⣿⣿⣿⣿⣿⣿⣿⣿⣿⣿⣿⣿⣿⣿⣿⣿⣿⣿⣿⣿⣿⣿⣿⣿⣿⣿⣿⣿⣿⣿⣿⣿⣿⣿⣿⣿⣿⣿⣿⣿⣿⣿⣿⣿⣿⣿⣿⣿⣿⣿⣿⡇</a:t>
            </a:r>
            <a:br/>
            <a:r>
              <a:t>⠀⠀⠀⠀⠀⠀⠀⠀⠀⠈⠻⣿⣿⣿⣿⣿⣿⣿⣿⣿⣿⣿⣿⣿⣿⣿⣿⣿⣿⣿⠁⠀⠀⠀⠀⠀⢸⣿⣿⣿⣿⣿⣿⣿⣿⣿⣿⣿⣿⣿⣿⣿⣿⣿⣿⣿⣿⣿⣿⣿⣿⣿⣿⣿⣿⣿⣿⣿⣿⣿⣿⣿⣿⣿⣿⣿⣿⣿⣿⣿⣿⣿⣿⣿⣿⣿⣿⣿⣿⣿⡇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⠀⠀⠀⠀⠀⠀⠀⠀⠀⠀⠀⠈⠻⣿⣿⣿⣿⣿⣿⣿⣿⣿⣿⣿⣿⣿⣿⣿⣿⣇⠀⠀⠀⠀⠀⠀⠀⢻⣿⣿⣿⣿⣿⣿⣿⣿⣿⣿⣿⣿⣿⣿⣿⣿⣿⣿⣿⣿⣿⣿⣿⣿⣿⣿⣿⣿⣿⣿⣿⣿⣿⣿⣿⣿⣿⣿⣿⣿⣿⣿⣿⣿⣿⣿⣿⣿⣿⣿⣿⣿⡇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⠀⠀⠀⠀⠀⠀⠀⠀⠀⠀⠀⠀⠀⢹⣿⣿⣿⣿⣿⣿⣿⣿⣿⣿⣿⣿⣿⣿⣿⣿⠀⠀⠀⠀⠀⠀⠀⣼⣿⣿⣿⣿⣿⣿⣿⣿⣿⣿⣿⣿⣿⣿⣿⣿⣿⣿⣿⣿⣿⣿⣿⣿⣿⣿⣿⣿⣿⣿⣿⣿⣿⣿⣿⣿⣿⣿⣿⣿⣿⣿⣿⣿⣿⣿⣿⣿⣿⣿⣿⣿⡇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⠀⠀⠀⠀⠀⠀⠀⠀⠀⠀⠀⠀⠀⣿⣿⣿⣿⣿⣿⣿⣿⣿⣿⣿⣿⣿⣿⣿⣿⣿⡆⠀⠀⠀⠀⠀⠀⣿⣿⣿⣿⣿⣿⣿⣿⣿⣿⣿⣿⣿⣿⣿⣿⣿⣿⣿⣿⣿⣿⣿⣿⣿⣿⣿⣿⣿⣿⣿⣿⣿⣿⣿⣿⣿⣿⣿⣿⣿⣿⣿⣿⣿⣿⣿⣿⣿⣿⣿⣿⣿⡇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⠀⠀⠀⠀⠀⠀⠀⠀⠀⠀⠀⣠⡶⣿⣿⣿⣿⣿⣿⣿⣿⣿⣿⣿⣿⣿⣿⣿⣿⣿⣿⠀⠀⠀⠀⠀⣰⣿⣿⣿⣿⣿⣿⣿⣿⣿⣿⣿⣿⣿⣿⣿⣿⣿⣿⣿⣿⣿⣿⣿⣿⣿⣿⣿⣿⣿⣿⣿⣿⣿⣿⣿⣿⣿⣿⣿⣿⣿⣿⣿⣿⣿⣿⣿⣿⣿⣿⣿⣿⣿⡇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⠀⠀⠀⠀⠀⠀⠀⠀⠀⠀⠀⠙⢻⣿⣿⣿⣿⣿⣿⣿⣿⣿⣿⣿⣿⣿⣿⣿⣿⣿⣿⡇⠀⠀⣴⣿⣿⣿⣿⣿⣿⣿⣿⣿⣿⣿⣿⣿⣿⣿⣿⣿⣿⣿⣿⣿⣿⣿⣿⣿⣿⣿⣿⣿⣿⣿⣿⣿⣿⣿⣿⣿⣿⣿⣿⣿⣿⣿⣿⣿⣿⣿⣿⣿⣿⣿⣿⣿⣿⣿⡇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⠀⠀⠀⠀⠀⠀⠀⠀⠀⠀⠀⠀⣿⣿⣿⣿⣿⣿⣿⣿⣿⣿⣿⣿⣿⣿⣿⣿⣷⡟⣹⣷⣶⣾⣿⣿⣿⣿⣿⣿⣿⣿⣿⣿⣿⣿⣿⣿⣿⣿⣿⣿⣿⣿⣿⣿⣿⣿⣿⣿⣿⣿⣿⣿⣿⣿⣿⣿⣿⣿⣿⣿⣿⣿⣿⣿⣿⣿⣿⣿⣿⣿⣿⣿⣿⣿⣿⣿⣿⣿⡇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⠀⠀⠀⠀⠀⠀⠀⠀⢀⣤⣾⣿⣿⣿⣿⣿⣿⣿⣿⣿⣿⣿⣿⣿⣿⣿⣿⣿⣿⣿⣿⣿⣿⣿⣿⣿⣿⣿⣿⣿⣿⣿⣿⣿⣿⣿⣿⣿⣿⣿⣿⣿⣿⣿⣿⣿⣿⣿⣿⣿⣿⣿⣿⣿⣿⣿⣿⣿⣿⣿⣿⣿⣿⣿⣿⣿⣿⣿⣿⣿⣿⣿⣿⣿⣿⣿⣿⣿⣿⣿⡇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⠀⠀⠀⠀⠀⠀⠀⠀⣿⣿⡿⠛⣿⣿⣿⣿⣿⣿⣿⣿⣿⣿⣿⣿⣿⣿⣿⣿⣿⣿⣿⣿⣿⣿⣿⣿⣿⣿⣿⣿⣿⣿⣿⣿⣿⣿⣿⣿⣿⣿⣿⣿⣿⣿⣿⣿⣿⣿⣿⣿⣿⣿⣿⣿⣿⣿⣿⣿⣿⣿⣿⣿⣿⣿⣿⣿⣿⣿⣿⣿⣿⣿⣿⣿⣿⣿⣿⣿⣿⣿⡇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⠀⠀⠀⠀⠀⠀⠀⠀⠻⠟⠁⣼⣿⣿⣿⣿⣿⣿⣿⣿⣿⣿⣿⣿⣿⣿⣿⣿⣿⣿⣿⣿⣿⣿⣿⣿⣿⣿⣿⣿⣿⣿⣿⣿⣿⣿⣿⣿⣿⣿⣿⣿⣿⣿⣿⣿⣿⣿⣿⣿⣿⣿⣿⣿⣿⣿⣿⣿⣿⣿⣿⣿⣿⣿⣿⣿⣿⣿⣿⣿⣿⣿⣿⣿⣿⣿⣿⣿⣿⣿⡇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⠀⠀⠀⠀⠀⠀⠀⠀⠀⣠⣾⣿⣿⣿⣿⣿⣿⣿⣿⣿⣿⣿⣿⣿⣿⣿⣿⣿⣿⣿⣿⣿⣿⣿⣿⣿⣿⣿⣿⣿⣿⣿⣿⣿⣿⣿⣿⣿⣿⣿⣿⣿⣿⣿⣿⣿⣿⣿⣿⣿⣿⣿⣿⣿⣿⣿⣿⣿⣿⣿⣿⣿⣿⣿⣿⣿⣿⣿⣿⣿⣿⣿⣿⣿⣿⣿⣿⣿⣿⣿⡇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⠀⠀⠀⠀⠀⠀⠀⠀⣴⣿⣿⣿⣿⣿⣿⣿⣿⣿⣿⣿⣿⣿⣿⣿⣿⣿⣿⣿⣿⣿⣿⣿⣿⣿⣿⣿⣿⣿⣿⣿⣿⣿⣿⣿⣿⣿⣿⣿⣿⣿⣿⣿⣿⣿⣿⣿⣿⣿⣿⣿⣿⣿⣿⣿⣿⣿⣿⣿⣿⣿⣿⣿⣿⣿⣿⣿⣿⣿⣿⣿⣿⣿⣿⣿⣿⣿⣿⣿⣿⣿⡇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⠀⠀⠀⠀⠀⠀⢀⣴⣿⣿⣿⣿⣿⣿⣿⣿⣿⣿⣿⣿⣿⣿⣿⣿⣿⣿⣿⣿⣿⣿⣿⣿⣿⣿⣿⣿⣿⣿⣿⣿⣿⣿⣿⣿⣿⣿⣿⣿⣿⣿⣿⣿⣿⣿⣿⣿⣿⣿⣿⣿⣿⣿⣿⣿⣿⣿⣿⣿⣿⣿⣿⣿⣿⣿⣿⣿⣿⣿⣿⣿⣿⣿⣿⣿⣿⣿⣿⣿⣿⣿⡇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⠀⠀⠀⠀⠀⢰⣿⣿⣿⣿⣿⣿⣿⣿⣿⣿⣿⣿⣿⣿⣿⣿⣿⣿⣿⣿⣿⣿⣿⣿⣿⣿⣿⣿⣿⣿⣿⣿⣿⣿⣿⣿⣿⣿⣿⣿⣿⣿⣿⣿⣿⣿⣿⣿⣿⣿⣿⣿⣿⣿⣿⣿⣿⣿⣿⣿⣿⣿⣿⣿⣿⣿⣿⣿⣿⣿⣿⣿⣿⣿⣿⣿⣿⣿⣿⣿⣿⣿⣿⣿⡇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⠀⠀⠀⠀⢴⣿⣿⣿⣿⣿⣿⣿⣿⣿⣿⣿⣿⣿⣿⣿⣿⣿⣿⣿⣿⣿⣿⣿⣿⣿⣿⠟⠋⠀⠀⠀⠀⠉⠻⣿⣿⣿⣿⣿⣿⣿⣿⣿⣿⣿⣿⣿⣿⣿⣿⣿⣿⣿⣿⣿⣿⣿⣿⣿⣿⣿⣿⣿⣿⣿⣿⣿⣿⣿⣿⣿⣿⣿⣿⣿⣿⣿⣿⣿⣿⣿⣿⣿⣿⣿⡇</a:t>
            </a:r>
            <a:br/>
            <a:r>
              <a:t>⠀⠀⠀⢴⣿⣿⣿⣿⣿⣿⣿⣿⣿⣿⣿⣿⣿⣿⣿⣿⣿⣿⣿⣿⣿⣿⣿⣿⣿⠛⠃⠀⠀⠀⠀⠀⠀⠀⠀⠹⣿⣿⣿⣿⣿⣿⣿⣿⣿⣿⣿⣿⣿⣿⣿⣿⣿⣿⣿⣿⣿⣿⣿⣿⣿⣿⣿⣿⣿⣿⣿⣿⣿⣿⣿⣿⣿⣿⣿⣿⣿⣿⣿⣿⣿⣿⣿⣿⣿⣿⡇</a:t>
            </a:r>
            <a:br/>
            <a:r>
              <a:t>⠀⠀⠀⣾⣿⣿⣿⣿⣿⣿⣿⣿⣿⣿⣿⣿⣿⣿⣿⣿⣿⣿⣿⣿⣿⣿⣿⣿⣿⠀⠀⠀⠀⠀⠀⠀⠀⠀⠀⠀⢿⣿⣿⣿⣿⣿⣿⣿⣿⣿⣿⣿⣿⣿⣿⣿⣿⣿⣿⣿⣿⣿⣿⣿⣿⣿⣿⣿⣿⣿⣿⣿⣿⣿⣿⣿⣿⣿⣿⣿⣿⣿⣿⣿⣿⣿⣿⣿⣿⣿⡇</a:t>
            </a:r>
            <a:br/>
            <a:r>
              <a:t>⠀⠀⠀⠋⠈⠋⠛⠛⢿⣿⣿⣿⣿⣿⣿⣿⣿⣿⣿⣿⣿⣿⣿⣿⣿⣿⣿⣿⡇⠀⠀⠀⠀⠀⠀⠀⠀⠀⠀⠀⢸⣿⣿⣿⣿⣿⣿⣿⣿⣿⣿⣿⣿⣿⣿⣿⣿⣿⣿⣿⣿⣿⣿⣿⣿⣿⣿⣿⣿⣿⣿⣿⣿⣿⣿⣿⣿⣿⣿⣿⣿⣿⣿⣿⣿⣿⣿⣿⣿⣿⡇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⠀⠀⠀⠀⠀⠀⠀⠀⠘⠿⠿⠿⣿⣿⣿⣿⣿⣿⣿⣿⣿⣿⣿⣿⣿⡿⠛⠛⠁⠀⠀⠀⠀⠀⠀⠀⠀⠀⠀⠀⠀⢻⣿⣿⣿⣿⣿⣿⣿⣿⣿⣿⣿⣿⣿⣿⣿⣿⣿⣿⣿⣿⣿⣿⣿⣿⣿⣿⣿⣿⣿⣿⣿⣿⣿⣿⣿⣿⣿⣿⣿⣿⣿⣿⣿⣿⣿⣿⣿⣿⡇</a:t>
            </a:r>
            <a:br/>
            <a:r>
              <a:t>⠀⠀⠀⠀⠀⠀⠀⠀⠀⠀⠀⠀⠀⠉⢛⣿⣿⣿⠉⠹⣿⣿⡏⠉⠉⠁⠀⠀⠀⠀⠀⠀⠀⠀⠀⠀⠀⠀⠀⠀⠀⠘⣿⣿⣿⣿⣿⣿⣿⣿⣿⣿⣿⣿⣿⣿⣿⣿⣿⣿⣿⣿⣿⣿⣿⣿⣿⣿⣿⣿⣿⣿⣿⣿⣿⣿⣿⣿⣿⣿⣿⣿⣿⣿⣿⣿⣿⣿⣿⣿⡇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⠀⠀⠀⠀⠀⠀⠀⠀⠀⠀⠀⠀⠀⠀⢸⣿⣿⡇⠀⠀⣿⣿⡇⠀⠀⠀⠀⠀⠀⠀⠀⠀⠀⠀⠀⠀⠀⠀⠀⠀⠀⠀⢹⣿⣿⣿⣿⣿⣿⣿⣿⣿⣿⣿⣿⣿⣿⣿⣿⣿⣿⣿⣿⣿⣿⣿⣿⣿⣿⣿⣿⣿⣿⣿⣿⣿⣿⣿⣿⣿⣿⣿⣿⣿⣿⣿⣿⣿⣿⣿⡇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⠀⠀⠀⠀⠀⠀⠀⠀⠀⠀⠀⠀⠀⠀⣸⣿⣿⠀⠀⣀⣿⣿⠁⠀⠀⠀⠀⠀⠀⠀⠀⠀⠀⠀⠀⠀⠀⠀⠀⠀⠀⠀⠀⢹⣿⣿⣿⣿⣿⣿⣿⣿⣿⣿⣿⣿⣿⣿⣿⣿⣿⣿⣿⣿⣿⣿⣿⣿⣿⣿⣿⣿⣿⣿⣿⣿⣿⣿⣿⣿⣿⣿⣿⣿⣿⣿⣿⣿⣿⣿⡇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⠀⠀⠀⠀⠀⠀⠀⠀⠀⠀⠀⠀⠀⠀⠀⠀⠀⠀⠀⠀⣼⣿⣿⣿⣿⣿⣿⣿⣿⣿⣿⣿⣿⣿⠿⣿⣿⣿⣿⣿⣿⣿⣿⣿⣿⣿⣿⣿⣿⣿⣿⣿⣿⣿⣿⣿⣿⣿⣿⣿⣿⣿⣿⣿⣿⣿⣿⣿⣿⣿⣿⣿⣿⣿⣿⣿⣿⣿⣿⣿⣿⣿⣿⣿⣿⣿⣿⣿⣿⣿⡇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⠀⠀⠀⠀⠀⠀⠀⠀⠀⠀⠀⠀⠀⠀⠀⠀⠀⠀⠀⠀⢿⣿⣿⣿⣿⣿⣿⣿⣿⠉⠀⠀⠀⠀⠀⢻⣿⣿⣿⣿⣿⣿⣿⣿⣿⣿⣿⣿⣿⣿⣿⣿⣿⣿⣿⣿⣿⣿⣿⣿⣿⣿⣿⣿⣿⣿⣿⣿⣿⣿⣿⣿⣿⣿⣿⣿⣿⣿⣿⣿⣿⣿⣿⣿⣿⣿⣿⣿⣿⣿⡇</a:t>
            </a:r>
            <a:br/>
            <a:r>
              <a:t>⠀⠀⠀⢀⣿⣿⣿⣿⣶⣦⣴⣶⣶⡄⠀⠀⠀⠀⠀⠀⢸⣿⣿⣿⣿⣿⣿⣿⣿⠀⠀⠀⠀⠀⠀⠈⣿⣿⣿⣿⣿⣿⣿⣿⣿⣿⣿⣿⣿⣿⣿⣿⣿⣿⣿⣿⣿⣿⣿⣿⣿⣿⣿⣿⣿⣿⣿⣿⣿⣿⣿⣿⣿⣿⣿⣿⣿⣿⣿⣿⣿⣿⣿⣿⣿⣿⣿⣿⣿⣿⡇</a:t>
            </a:r>
            <a:br/>
            <a:r>
              <a:t>⠀⠀⠀⠀⠁⠈⣩⣽⣿⣿⣿⣿⣯⣤⣤⣤⣄⡀⠀⠀⠀⠙⠿⣿⣿⣿⣿⣿⣿⠀⠀⠀⠀⠀⠀⢸⣿⣿⣿⣿⣿⣿⣿⣿⣿⣿⣿⣿⣿⣿⣿⣿⣿⣿⣿⣿⣿⣿⣿⣿⣿⣿⣿⣿⣿⣿⣿⣿⣿⣿⣿⣿⣿⣿⣿⣿⣿⣿⣿⣿⣿⣿⣿⣿⣿⣿⣿⣿⣿⣿⡇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⠀⠀⠀⠀⠀⠀⠻⠿⠿⣿⣿⣿⣿⣿⣿⣿⣿⣿⣇⠀⠀⠀⠀⠈⠃⠉⠙⠛⠿⠇⠀⠀⠀⠀⠀⣸⣿⣿⣿⣿⣿⣿⣿⣿⣿⣿⣿⣿⣿⣿⣿⣿⣿⣿⣿⣿⣿⣿⣿⣿⣿⣿⣿⣿⣿⣿⣿⣿⣿⣿⣿⣿⣿⣿⣿⣿⣿⣿⣿⣿⣿⣿⣿⣿⣿⣿⣿⣿⣿⣿⡇</a:t>
            </a:r>
            <a:br/>
            <a:r>
              <a:t>⠀⠀⠀⠀⠀⠀⠀⠀⣸⣿⣿⣿⣿⣿⣿⣿⣿⣿⡟⠀⠀⠀⠀⠀⠃⠀⠀⠀⠀⠀⠀⠀⠀⠀⠀⢻⣿⣿⣿⣿⣿⣿⣿⣿⣿⣿⣿⣿⣿⣿⣿⣿⣿⣿⣿⣿⣿⣿⣿⣿⣿⣿⣿⣿⣿⣿⣿⣿⣿⣿⣿⣿⣿⣿⣿⣿⣿⣿⣿⣿⣿⣿⣿⣿⣿⣿⣿⣿⣿⣿⡇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⠀⠀⠀⠀⠀⠀⠀⠀⣿⣿⣿⣿⣿⣿⣿⣿⣿⣿⣿⠄⠀⠀⠀⠀⠀⠀⠀⠀⠀⠀⠀⠀⠀⠀⠀⣿⣿⣿⣿⣿⣿⣿⣿⣿⣿⣿⣿⣿⣿⣿⣿⣿⣿⣿⣿⣿⣿⣿⣿⣿⣿⣿⣿⣿⣿⣿⣿⣿⣿⣿⣿⣿⣿⣿⣿⣿⣿⣿⣿⣿⣿⣿⣿⣿⣿⣿⣿⣿⣿⣿⡇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⠀⠀⠀⠀⠀⠀⠀⠀⠸⣿⣿⣿⣿⣿⣿⣿⣿⣿⣿⣦⡀⠀⠀⠀⡄⠀⠀⠀⠀⠀⠀⠀⠀⠀⠀⣿⣿⣿⣿⣿⣿⣿⣿⣿⣿⣿⣿⣿⣿⣿⣿⣿⣿⣿⣿⣿⣿⣿⣿⣿⣿⣿⣿⣿⣿⣿⣿⣿⣿⣿⣿⣿⣿⣿⣿⣿⣿⣿⣿⣿⣿⣿⣿⣿⣿⣿⣿⣿⣿⣿⡇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⠀⠀⠀⠀⠀⠀⠀⠀⠀⠹⣿⣿⣿⣿⣿⣿⣿⣿⣿⣿⣿⣶⣾⣾⣿⣶⠀⠀⠀⠀⠀⠀⠀⠀⠀⢹⣿⣿⣿⣿⣿⣿⣿⣿⣿⣿⣿⣿⣿⣿⣿⣿⣿⣿⣿⣿⣿⣿⣿⣿⣿⣿⣿⣿⣿⣿⣿⣿⣿⣿⣿⣿⣿⣿⣿⣿⣿⣿⣿⣿⣿⣿⣿⣿⣿⣿⣿⣿⣿⣿⡇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⠀⠀⠀⠀⠀⠀⠀⠀⠀⠀⠈⠻⣿⣿⣿⣿⣿⣿⣿⣿⣿⣿⣿⣿⣿⣿⡀⠀⠀⠀⠀⠀⠀⠀⠀⠸⣿⣿⣿⣿⣿⣿⣿⣿⣿⣿⣿⣿⣿⣿⣿⣿⣿⣿⣿⣿⣿⣿⣿⣿⣿⣿⣿⣿⣿⣿⣿⣿⣿⣿⣿⣿⣿⣿⣿⣿⣿⣿⣿⣿⣿⣿⣿⣿⣿⣿⣿⣿⣿⣿⡇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⠀⠀⠀⠀⠀⠀⠀⠀⠀⠀⠀⠀⠹⣿⣿⣿⣿⣿⣿⣿⣿⣿⣿⣿⣿⣿⡇⠀⠀⠀⠀⠀⠀⠀⠀⠀⣿⣿⣿⣿⣿⣿⣿⣿⣿⣿⣿⣿⣿⣿⣿⣿⣿⣿⣿⣿⣿⣿⣿⣿⣿⣿⣿⣿⣿⣿⣿⣿⣿⣿⣿⣿⣿⣿⣿⣿⣿⣿⣿⣿⣿⣿⣿⣿⣿⣿⣿⣿⣿⣿⡇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⠀⠀⠀⠀⠀⠀⠀⠀⠀⠀⠀⠀⢠⣿⣿⣿⣿⣿⣿⣿⣿⣿⣿⣿⣿⣿⣷⠀⠀⠀⠀⠀⠀⠀⠀⠀⣿⣿⣿⣿⣿⣿⣿⣿⣿⣿⣿⣿⣿⣿⣿⣿⣿⣿⣿⣿⣿⣿⣿⣿⣿⣿⣿⣿⣿⣿⣿⣿⣿⣿⣿⣿⣿⣿⣿⣿⣿⣿⣿⣿⣿⣿⣿⣿⣿⣿⣿⣿⣿⣿⡇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⠀⠀⠀⠀⠀⠀⠀⠀⠀⠀⠀⣠⢶⣿⣿⣿⣿⣿⣿⣿⣿⣿⣿⣿⣿⣿⣿⡆⠀⠀⠀⠀⠀⠀⠀⢀⣿⣿⣿⣿⣿⣿⣿⣿⣿⣿⣿⣿⣿⣿⣿⣿⣿⣿⣿⣿⣿⣿⣿⣿⣿⣿⣿⣿⣿⣿⣿⣿⣿⣿⣿⣿⣿⣿⣿⣿⣿⣿⣿⣿⣿⣿⣿⣿⣿⣿⣿⣿⣿⣿⡇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⠀⠀⠀⠀⠀⠀⠀⠀⠀⠀⠀⠙⣻⣿⣿⣿⣿⣿⣿⣿⣿⣿⣿⣿⣿⣿⣿⣇⠀⠀⠀⠀⠀⠀⠀⢸⣿⣿⣿⣿⣿⣿⣿⣿⣿⣿⣿⣿⣿⣿⣿⣿⣿⣿⣿⣿⣿⣿⣿⣿⣿⣿⣿⣿⣿⣿⣿⣿⣿⣿⣿⣿⣿⣿⣿⣿⣿⣿⣿⣿⣿⣿⣿⣿⣿⣿⣿⣿⣿⣿⡇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⠀⠀⠀⠀⠀⠀⠀⠀⠀⠀⠀⢠⣿⣿⣿⣿⣿⣿⣿⣿⣿⣿⣿⣿⣿⣿⣿⣿⣆⠀⠀⠀⠀⠀⠀⣸⣿⣿⣿⣿⣿⣿⣿⣿⣿⣿⣿⣿⣿⣿⣿⣿⣿⣿⣿⣿⣿⣿⣿⣿⣿⣿⣿⣿⣿⣿⣿⣿⣿⣿⣿⣿⣿⣿⣿⣿⣿⣿⣿⣿⣿⣿⣿⣿⣿⣿⣿⣿⣿⣿⡇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⠀⠀⠀⠀⠀⠀⠀⠀⠀⠀⠀⣾⣿⣿⣿⣿⣿⣿⣿⣿⣿⣿⣿⣿⣿⣿⣿⣿⣿⡆⠀⠀⢀⠀⣼⣿⣿⣿⣿⣿⣿⣿⣿⣿⣿⣿⣿⣿⣿⣿⣿⣿⣿⣿⣿⣿⣿⣿⣿⣿⣿⣿⣿⣿⣿⣿⣿⣿⣿⣿⣿⣿⣿⣿⣿⣿⣿⣿⣿⣿⣿⣿⣿⣿⣿⣿⣿⣿⣿⣿⡇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⠀⠀⠀⠀⠀⠀⠀⠀⠀⠀⠀⣿⣿⣿⣿⣿⣿⣿⣿⣿⣿⣿⣿⣿⣿⣿⣿⣿⣿⠏⠀⠀⠺⠃⠻⢿⣿⣿⣿⣿⣿⣿⣿⣿⣿⣿⣿⣿⣿⣿⣿⣿⣿⣿⣿⣿⣿⣿⣿⣿⣿⣿⣿⣿⣿⣿⣿⣿⣿⣿⣿⣿⣿⣿⣿⣿⣿⣿⣿⣿⣿⣿⣿⣿⣿⣿⣿⣿⣿⣿⡇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⠀⠀⠀⠀⠀⠀⠀⠀⠀⠀⠀⣿⣿⣿⣿⣿⣿⣿⣿⣿⣿⣿⣿⣿⣿⣿⣿⣿⣿⡄⠀⠀⠈⠀⠀⠀⢹⣿⣿⣿⣿⣿⣿⣿⣿⣿⣿⣿⣿⣿⣿⣿⣿⣿⣿⣿⣿⣿⣿⣿⣿⣿⣿⣿⣿⣿⣿⣿⣿⣿⣿⣿⣿⣿⣿⣿⣿⣿⣿⣿⣿⣿⣿⣿⣿⣿⣿⣿⣿⣿⡇</a:t>
            </a:r>
            <a:br/>
            <a:r>
              <a:t>⠀⠀⠀⠀⠀⠀⠀⠀⠀⠀⢠⣿⣿⣿⣿⣿⣿⣿⣿⣿⣿⣿⣿⣿⣿⣿⣿⣿⣿⣷⣤⡀⠀⠀⠀⠀⢘⣿⣿⣿⣿⣿⣿⣿⣿⣿⣿⣿⣿⣿⣿⣿⣿⣿⣿⣿⣿⣿⣿⣿⣿⣿⣿⣿⣿⣿⣿⣿⣿⣿⣿⣿⣿⣿⣿⣿⣿⣿⣿⣿⣿⣿⣿⣿⣿⣿⣿⣿⣿⣿⡇</a:t>
            </a:r>
            <a:br/>
            <a:r>
              <a:t>⠀⠀⠀⠀⠀⠀⠀⠀⣀⣴⣾⣿⣿⣿⣿⣿⣿⣿⣿⣿⣿⣿⣿⣿⣿⣿⣿⣿⣿⣿⣿⣿⠀⠀⠀⠀⢠⣿⣿⣿⣿⣿⣿⣿⣿⣿⣿⣿⣿⣿⣿⣿⣿⣿⣿⣿⣿⣿⣿⣿⣿⣿⣿⣿⣿⣿⣿⣿⣿⣿⣿⣿⣿⣿⣿⣿⣿⣿⣿⣿⣿⣿⣿⣿⣿⣿⣿⣿⣿⣿⡇</a:t>
            </a:r>
            <a:br/>
            <a:r>
              <a:t>⠀⠀⠀⠀⠀⠀⠀⠀⣿⣿⡟⠙⣿⣿⣿⣿⣿⣿⣿⣿⣿⣿⣿⣿⣿⣿⣿⣿⣿⣿⣿⣿⠀⠀⠀⠀⢸⣿⣿⣿⣿⣿⣿⣿⣿⣿⣿⣿⣿⣿⣿⣿⣿⣿⣿⣿⣿⣿⣿⣿⣿⣿⣿⣿⣿⣿⣿⣿⣿⣿⣿⣿⣿⣿⣿⣿⣿⣿⣿⣿⣿⣿⣿⣿⣿⣿⣿⣿⣿⣿⡇</a:t>
            </a:r>
            <a:br/>
            <a:r>
              <a:t>⠀⠀⠀⠀⠀⠀⠀⠀⠻⠛⠀⣼⣿⣿⣿⣿⣿⣿⣿⣿⣿⣿⣿⣿⣿⣿⣿⣿⣿⣿⣿⣿⠀⠀⠀⠀⠀⠉⠻⣿⣿⣿⣿⣿⣿⣿⣿⣿⣿⣿⣿⣿⣿⣿⣿⣿⣿⣿⣿⣿⣿⣿⣿⣿⣿⣿⣿⣿⣿⣿⣿⣿⣿⣿⣿⣿⣿⣿⣿⣿⣿⣿⣿⣿⣿⣿⣿⣿⣿⣿⡇</a:t>
            </a:r>
            <a:br/>
            <a:r>
              <a:t>⠀⠀⠀⠀⠀⠀⠀⠀⠀⢀⣾⣿⣿⣿⣿⣿⣿⣿⣿⣿⣿⣿⣿⣿⣿⣿⣿⣿⣿⣿⣿⡟⠀⠀⠀⠀⠀⠀⠀⠻⣿⣿⣿⣿⣿⣿⣿⣿⣿⣿⣿⣿⣿⣿⣿⣿⣿⣿⣿⣿⣿⣿⣿⣿⣿⣿⣿⣿⣿⣿⣿⣿⣿⣿⣿⣿⣿⣿⣿⣿⣿⣿⣿⣿⣿⣿⣿⣿⣿⣿⡇</a:t>
            </a:r>
            <a:br/>
            <a:r>
              <a:t>⠀⠀⠀⠀⠀⠀⠀⠀⣰⣿⣿⣿⣿⣿⣿⣿⣿⣿⣿⣿⣿⣿⣿⣿⣿⣿⣿⣿⣿⣿⣿⠁⠀⠀⠀⠀⠀⠀⠀⠀⢸⣿⣿⣿⣿⣿⣿⣿⣿⣿⣿⣿⣿⣿⣿⣿⣿⣿⣿⣿⣿⣿⣿⣿⣿⣿⣿⣿⣿⣿⣿⣿⣿⣿⣿⣿⣿⣿⣿⣿⣿⣿⣿⣿⣿⣿⣿⣿⣿⣿⡇</a:t>
            </a:r>
            <a:br/>
            <a:r>
              <a:t>⠀⠀⠀⠀⠀⠀⢀⣰⣿⣿⣿⣿⣿⣿⣿⣿⣿⣿⣿⣿⣿⣿⣿⣿⣿⣿⣿⣿⣿⣿⠃⠀⠀⠀⠀⠀⠀⠀⠀⠀⠈⣿⣿⣿⣿⣿⣿⣿⣿⣿⣿⣿⣿⣿⣿⣿⣿⣿⣿⣿⣿⣿⣿⣿⣿⣿⣿⣿⣿⣿⣿⣿⣿⣿⣿⣿⣿⣿⣿⣿⣿⣿⣿⣿⣿⣿⣿⣿⣿⣿⡇</a:t>
            </a:r>
            <a:br/>
            <a:r>
              <a:t>⠀⠀⠀⠀⠀⢐⣿⣿⣿⣿⣿⣿⣿⣿⣿⣿⣿⣿⣿⣿⣿⣿⣿⣿⣿⣿⣿⣿⣿⡏⠀⠀⠀⠀⠀⠀⠀⠀⠀⠀⠀⠸⣿⣿⣿⣿⣿⣿⣿⣿⣿⣿⣿⣿⣿⣿⣿⣿⣿⣿⣿⣿⣿⣿⣿⣿⣿⣿⣿⣿⣿⣿⣿⣿⣿⣿⣿⣿⣿⣿⣿⣿⣿⣿⣿⣿⣿⣿⣿⣿⡇</a:t>
            </a:r>
            <a:br/>
            <a:r>
              <a:t>⠀⠀⠀⠀⢰⣿⣿⣿⣿⣿⣿⣿⣿⣿⣿⣿⣿⣿⣿⣿⣿⣿⣿⣿⣿⣿⣿⣿⣿⡇⠀⠀⠀⠀⠀⠀⠀⠀⠀⠀⠀⠀⣿⣿⣿⣿⣿⣿⣿⣿⣿⣿⣿⣿⣿⣿⣿⣿⣿⣿⣿⣿⣿⣿⣿⣿⣿⣿⣿⣿⣿⣿⣿⣿⣿⣿⣿⣿⣿⣿⣿⣿⣿⣿⣿⣿⣿⣿⣿⣿⡇</a:t>
            </a:r>
            <a:br/>
            <a:r>
              <a:t>⠀⠀⠀⢴⣿⣿⣿⣿⣿⣿⣿⣿⣿⣿⣿⣿⣿⣿⣿⣿⣿⣿⣿⣿⣿⣿⣿⣿⣿⡇⠀⠀⠀⠀⠀⠀⠀⠀⠀⠀⠀⠀⣿⣿⣿⣿⣿⣿⣿⣿⣿⣿⣿⣿⣿⣿⣿⣿⣿⣿⣿⣿⣿⣿⣿⣿⣿⣿⣿⣿⣿⣿⣿⣿⣿⣿⣿⣿⣿⣿⣿⣿⣿⣿⣿⣿⣿⣿⣿⣿⡇</a:t>
            </a:r>
            <a:br/>
            <a:r>
              <a:t>⠀⠀⠀⣾⣿⣿⣿⣿⣿⣿⣿⣿⣿⣿⣿⣿⣿⣿⣿⣿⣿⣿⣿⣿⣿⣿⣿⣿⣿⠇⠀⠀⠀⠀⠀⠀⠀⠀⠀⠀⠀⢸⣿⣿⣿⣿⣿⣿⣿⣿⣿⣿⣿⣿⣿⣿⣿⣿⣿⣿⣿⣿⣿⣿⣿⣿⣿⣿⣿⣿⣿⣿⣿⣿⣿⣿⣿⣿⣿⣿⣿⣿⣿⣿⣿⣿⣿⣿⣿⣿⡇</a:t>
            </a:r>
            <a:br/>
            <a:r>
              <a:t>⠀⠀⠀⠉⠈⠉⠛⠛⢻⣿⣿⣿⣿⣿⣿⣿⣿⣿⣿⣿⣿⣿⣿⣿⣿⣿⣿⣿⣿⠀⠀⠀⠀⠀⠀⠀⠀⠀⠀⠀⠀⠘⣿⣿⣿⣿⣿⣿⣿⣿⣿⣿⣿⣿⣿⣿⣿⣿⣿⣿⣿⣿⣿⣿⣿⣿⣿⣿⣿⣿⣿⣿⣿⣿⣿⣿⣿⣿⣿⣿⣿⣿⣿⣿⣿⣿⣿⣿⣿⣿⡇</a:t>
            </a:r>
            <a:br/>
            <a:r>
              <a:t>⠀⠀⠀⠀⠀⠀⠀⠀⠈⠿⠿⠿⢿⣿⣿⣿⣿⣿⣿⣿⣿⣿⣿⣿⣿⣿⠟⠋⠉⠀⠀⠀⠀⠀⠀⠀⠀⠀⠀⠀⠀⠀⣿⣿⣿⣿⣿⣿⣿⣿⣿⣿⣿⣿⣿⣿⣿⣿⣿⣿⣿⣿⣿⣿⣿⣿⣿⣿⣿⣿⣿⣿⣿⣿⣿⣿⣿⣿⣿⣿⣿⣿⣿⣿⣿⣿⣿⣿⣿⣿⡇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⠀⠀⠀⠀⠀⠀⠀⠀⠀⠀⠀⠀⠀⠈⢉⣿⣿⣿⠉⠙⣿⣿⡏⠉⠉⠁⠀⠀⠀⠀⠀⠀⠀⠀⠀⠀⠀⠀⠀⠀⠀⠀⢻⣿⣿⣿⣿⣿⣿⣿⣿⣿⣿⣿⣿⣿⣿⣿⣿⣿⣿⣿⣿⣿⣿⣿⣿⣿⣿⣿⣿⣿⣿⣿⣿⣿⣿⣿⣿⣿⣿⣿⣿⣿⣿⣿⣿⣿⣿⣿⡇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⠀⠀⠀⠀⠀⠀⠀⠀⠀⠀⠀⠀⠀⠀⢸⣿⣿⡇⠀⠀⣿⣿⡇⠀⠀⠀⠀⠀⠀⠀⠀⠀⠀⠀⠀⠀⠀⠀⠀⠀⠀⠀⠀⣿⣿⣿⣿⣿⣿⣿⣿⣿⣿⣿⣿⣿⣿⣿⣿⣿⣿⣿⣿⣿⣿⣿⣿⣿⣿⣿⣿⣿⣿⣿⣿⣿⣿⣿⣿⣿⣿⣿⣿⣿⣿⣿⣿⣿⣿⣿⡇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⠀⠀⠀⠀⠀⠀⠀⠀⠀⠀⠀⠀⠀⠀⣸⣿⣿⠀⠀⣀⣿⣿⠀⠀⠀⠀⠀⠀⠀⠀⠀⠀⠀⠀⠀⠀⠀⠀⠀⠀⠀⠀⠀⢸⣿⣿⣿⣿⣿⣿⣿⣿⣿⣿⣿⣿⣿⣿⣿⣿⣿⣿⣿⣿⣿⣿⣿⣿⣿⣿⣿⣿⣿⣿⣿⣿⣿⣿⣿⣿⣿⣿⣿⣿⣿⣿⣿⣿⣿⣿⡇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⠀⠀⠀⠀⠀⠀⠀⠀⠀⠀⠀⠀⠀⠀⠀⠀⠀⠀⠀⠀⠀⠀⠀⠀⠀⠀⠀⠀⠀⠀⠀⠀⠀⠀⣾⣿⣿⣿⣿⣿⣿⣿⣿⣿⣿⣿⣿⣿⣿⣿⣿⣿⣿⣿⣿⣿⣿⣿⣿⣿⣿⣿⣿⣿⣿⣿⣿⣿⣿⣿⣿⣿⣿⣿⣿⣿⣿⣿⣿⣿⣿⣿⣿⣿⣿⣿⣿⣿⣿⣿⡇</a:t>
            </a:r>
            <a:br/>
            <a:r>
              <a:t>⠀⠀⠀⠀⠀⣀⣀⣠⣀⣠⣤⣤⠀⠀⠀⠀⠀⠀⠀⠀⠀⠀⠀⠀⠀⠀⠀⠀⠀⠀⠀⠀⠀⠀⣿⣿⣿⣿⣿⣿⣿⣿⣿⣿⣿⣿⣿⣿⣿⣿⣿⣿⣿⣿⣿⣿⣿⣿⣿⣿⣿⣿⣿⣿⣿⣿⣿⣿⣿⣿⣿⣿⣿⣿⣿⣿⣿⣿⣿⣿⣿⣿⣿⣿⣿⣿⣿⣿⣿⣿⡇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⠀⠀⠀⠀⢨⡟⢉⣿⣿⣿⣿⣟⣀⣠⣀⣀⠀⠀⠀⠀⠀⠀⠀⠀⠀⠀⠀⠀⠀⠀⠀⠀⠀⢸⣿⣿⣿⣿⣿⣿⣿⣿⣿⣿⣿⣿⣿⣿⣿⣿⣿⣿⣿⣿⣿⣿⣿⣿⣿⣿⣿⣿⣿⣿⣿⣿⣿⣿⣿⣿⣿⣿⣿⣿⣿⣿⣿⣿⣿⣿⣿⣿⣿⣿⣿⣿⣿⣿⣿⣿⡇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⠀⠀⠀⠀⠈⣴⣿⣿⣿⣿⣿⣿⣿⣿⣿⣿⣿⣅⠀⠀⠀⠀⠀⠀⠀⠀⠀⠀⠀⠀⠀⠀⠀⣠⣿⣿⣿⣿⣿⣿⣿⣿⣿⣿⣿⣿⣿⣿⣿⣿⣿⣿⣿⣿⣿⣿⣿⣿⣿⣿⣿⣿⣿⣿⣿⣿⣿⣿⣿⣿⣿⣿⣿⣿⣿⣿⣿⣿⣿⣿⣿⣿⣿⣿⣿⣿⣿⣿⣿⣿⡇</a:t>
            </a:r>
            <a:br/>
            <a:r>
              <a:t>⠀⠀⠀⠀⠀⠀⠉⢀⣿⣿⣿⣿⣿⣿⣿⣿⣿⡟⠀⠀⠀⠀⠀⠀⠀⠀⠀⠀⠀⠀⠀⠀⠀⣿⣿⣿⣿⣿⣿⣿⣿⣿⣿⣿⣿⣿⣿⣿⣿⣿⣿⣿⣿⣿⣿⣿⣿⣿⣿⣿⣿⣿⣿⣿⣿⣿⣿⣿⣿⣿⣿⣿⣿⣿⣿⣿⣿⣿⣿⣿⣿⣿⣿⣿⣿⣿⣿⣿⣿⣿⡇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⠀⠀⠀⠀⠀⠀⠀⢸⣿⣿⣿⣿⣿⣿⣿⣿⣿⣿⡇⠀⠀⠀⠀⠀⠀⠀⠀⠀⠀⠀⠀⠀⠀⣿⣿⣿⣿⣿⣿⣿⣿⣿⣿⣿⣿⣿⣿⣿⣿⣿⣿⣿⣿⣿⣿⣿⣿⣿⣿⣿⣿⣿⣿⣿⣿⣿⣿⣿⣿⣿⣿⣿⣿⣿⣿⣿⣿⣿⣿⣿⣿⣿⣿⣿⣿⣿⣿⣿⣿⣿⡇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⠀⠀⠀⠀⠀⠀⠀⠘⣿⣿⣿⣿⣿⣿⣿⣿⣿⡿⠇⠀⠀⠀⠀⠀⠀⠀⠀⠀⠀⠀⠀⠀⠀⣿⣿⣿⣿⣿⣿⣿⣿⣿⣿⣿⣿⣿⣿⣿⣿⣿⣿⣿⣿⣿⣿⣿⣿⣿⣿⣿⣿⣿⣿⣿⣿⣿⣿⣿⣿⣿⣿⣿⣿⣿⣿⣿⣿⣿⣿⣿⣿⣿⣿⣿⣿⣿⣿⣿⣿⣿⡇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⠀⠀⠀⠀⠀⠀⠀⠀⢹⣿⣿⣿⣿⣿⣿⣿⣿⣷⡀⠀⠀⠀⠀⠀⠀⠀⠀⠀⠀⠀⠀⠀⠀⢹⣿⣿⣿⣿⣿⣿⣿⣿⣿⣿⣿⣿⣿⣿⣿⣿⣿⣿⣿⣿⣿⣿⣿⣿⣿⣿⣿⣿⣿⣿⣿⣿⣿⣿⣿⣿⣿⣿⣿⣿⣿⣿⣿⣿⣿⣿⣿⣿⣿⣿⣿⣿⣿⣿⣿⣿⡇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⠀⠀⠀⠀⠀⠀⠀⠀⠀⢻⣿⣿⣿⣿⣿⣿⣿⣿⣿⣷⣄⠀⠀⠀⠀⠀⠀⠀⠀⠀⠀⠀⠀⠈⣿⣿⣿⣿⣿⣿⣿⣿⣿⣿⣿⣿⣿⣿⣿⣿⣿⣿⣿⣿⣿⣿⣿⣿⣿⣿⣿⣿⣿⣿⣿⣿⣿⣿⣿⣿⣿⣿⣿⣿⣿⣿⣿⣿⣿⣿⣿⣿⣿⣿⣿⣿⣿⣿⣿⣿⡇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⠀⠀⠀⠀⠀⠀⠀⠀⠀⠀⢻⣿⣿⣿⣿⣿⣿⣿⣿⣿⣿⣷⡀⠀⠀⠀⠀⠀⠀⠀⠀⠀⠀⠀⢹⣿⣿⣿⣿⣿⣿⣿⣿⣿⣿⣿⣿⣿⣿⣿⣿⣿⣿⣿⣿⣿⣿⣿⣿⣿⣿⣿⣿⣿⣿⣿⣿⣿⣿⣿⣿⣿⣿⣿⣿⣿⣿⣿⣿⣿⣿⣿⣿⣿⣿⣿⣿⣿⣿⣿⡇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⠀⠀⠀⠀⠀⠀⠀⠀⠀⠀⠀⣿⣿⣿⣿⣿⣿⣿⣿⣿⣿⣿⣿⣶⣄⠀⠀⠀⠀⠀⠀⠀⠀⠀⠸⣿⣿⣿⣿⣿⣿⣿⣿⣿⣿⣿⣿⣿⣿⣿⣿⣿⣿⣿⣿⣿⣿⣿⣿⣿⣿⣿⣿⣿⣿⣿⣿⣿⣿⣿⣿⣿⣿⣿⣿⣿⣿⣿⣿⣿⣿⣿⣿⣿⣿⣿⣿⣿⣿⣿⡇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⠀⠀⠀⠀⠀⠀⠀⠀⠀⠀⠀⣿⣿⣿⣿⣿⣿⣿⣿⣿⣿⣿⣿⣿⣿⠇⠀⠀⠀⠀⠀⠀⠀⠀⠀⠘⢻⣿⣿⣿⣿⣿⣿⣿⣿⣿⣿⣿⣿⣿⣿⣿⣿⣿⣿⣿⣿⣿⣿⣿⣿⣿⣿⣿⣿⣿⣿⣿⣿⣿⣿⣿⣿⣿⣿⣿⣿⣿⣿⣿⣿⣿⣿⣿⣿⣿⣿⣿⣿⣿⡇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⠀⠀⠀⠀⠀⠀⠀⠀⠀⠀⠀⢻⣿⣿⣿⣿⣿⣿⣿⣿⣿⣿⣿⣿⣿⣦⠀⠀⠀⠀⠀⠀⠀⠀⠀⠀⠀⠹⣿⣿⣿⣿⣿⣿⣿⣿⣿⣿⣿⣿⣿⣿⣿⣿⣿⣿⣿⣿⣿⣿⣿⣿⣿⣿⣿⣿⣿⣿⣿⣿⣿⣿⣿⣿⣿⣿⣿⣿⣿⣿⣿⣿⣿⣿⣿⣿⣿⣿⣿⣿⡇</a:t>
            </a:r>
            <a:br/>
            <a:r>
              <a:t>⠀⠀⠀⠀⠀⠀⠀⠀⠀⠀⠀⢸⣿⣿⣿⣿⣿⣿⣿⣿⣿⣿⣿⣿⣿⡻⣧⠀⠀⠀⠀⠀⠀⠀⠀⠀⠀⠀⠉⢿⣿⣿⣿⣿⣿⣿⣿⣿⣿⣿⣿⣿⣿⣿⣿⣿⣿⣿⣿⣿⣿⣿⣿⣿⣿⣿⣿⣿⣿⣿⣿⣿⣿⣿⣿⣿⣿⣿⣿⣿⣿⣿⣿⣿⣿⣿⣿⣿⣿⣿⡇</a:t>
            </a:r>
            <a:br/>
            <a:r>
              <a:t>⠀⠀⠀⠀⠀⠀⠀⠀⠀⠀⠀⣾⣿⣿⣿⣿⣿⣿⣿⣿⣿⣿⣿⣿⡏⢳⡈⠣⠀⠀⠀⠀⠀⠀⠀⠀⠀⠀⠀⠀⠙⣿⣿⣿⣿⣿⣿⣿⣿⣿⣿⣿⣿⣿⣿⣿⣿⣿⣿⣿⣿⣿⣿⣿⣿⣿⣿⣿⣿⣿⣿⣿⣿⣿⣿⣿⣿⣿⣿⣿⣿⣿⣿⣿⣿⣿⣿⣿⣿⣿⡇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⠀⠀⠀⠀⠀⠀⠀⠀⠀⠀⠀⣿⣿⣿⣿⣿⣿⣿⣿⣿⣿⣿⣿⣿⣿⠀⠀⠀⠀⠀⠀⠀⠀⠀⠀⠀⠀⠀⠀⠀⠀⠘⣿⣿⣿⣿⣿⣿⣿⣿⣿⣿⣿⣿⣿⣿⣿⣿⣿⣿⣿⣿⣿⣿⣿⣿⣿⣿⣿⣿⣿⣿⣿⣿⣿⣿⣿⣿⣿⣿⣿⣿⣿⣿⣿⣿⣿⣿⣿⣿⡇</a:t>
            </a:r>
            <a:br/>
            <a:r>
              <a:t>⠀⠀⠀⠀⠀⠀⠀⠀⠀⠀⢸⣿⣿⠻⣿⣿⣿⣿⣿⣿⣿⣿⣿⣿⣿⡄⠀⠀⠀⠀⠀⠀⠀⠀⠀⠀⠀⠀⠀⠀⠀⠀⣿⣿⣿⣿⣿⣿⣿⣿⣿⣿⣿⣿⣿⣿⣿⣿⣿⣿⣿⣿⣿⣿⣿⣿⣿⣿⣿⣿⣿⣿⣿⣿⣿⣿⣿⣿⣿⣿⣿⣿⣿⣿⣿⣿⣿⣿⣿⣿⡇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⠀⠀⠀⠀⠀⠀⠀⠀⠀⠀⢸⣿⡏⠀⢹⣿⣿⣿⣿⣿⣿⣿⣿⣿⣿⣷⠀⠀⠀⠀⠀⠀⠀⠀⠀⠀⠀⠀⠀⠀⠀⠀⢻⣿⣿⣿⣿⣿⣿⣿⣿⣿⣿⣿⣿⣿⣿⣿⣿⣿⣿⣿⣿⣿⣿⣿⣿⣿⣿⣿⣿⣿⣿⣿⣿⣿⣿⣿⣿⣿⣿⣿⣿⣿⣿⣿⣿⣿⣿⣿⡇</a:t>
            </a:r>
            <a:br/>
            <a:r>
              <a:t>⠀⠀⠀⠀⠀⠀⠀⠀⣠⣶⣿⣿⡇⢠⣿⣿⣿⣿⣿⣿⣿⣿⣿⣿⣿⣿⡄⠀⠀⠀⠀⠀⠀⠀⠀⠀⠀⠀⠀⠀⠀⠀⠀⣿⣿⣿⣿⣿⣿⣿⣿⣿⣿⣿⣿⣿⣿⣿⣿⣿⣿⣿⣿⣿⣿⣿⣿⣿⣿⣿⣿⣿⣿⣿⣿⣿⣿⣿⣿⣿⣿⣿⣿⣿⣿⣿⣿⣿⣿⣿⡇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⠀⠀⠀⠀⠀⠀⠀⢸⣿⡿⠋⠉⢣⣿⣿⣿⣿⣿⣿⣿⣿⣿⣿⣿⣿⣿⣷⠀⠀⠀⠀⠀⠀⠀⠀⠀⠀⠀⠀⠀⠀⠀⢠⣿⣿⣿⣿⣿⣿⣿⣿⣿⣿⣿⣿⣿⣿⣿⣿⣿⣿⣿⣿⣿⣿⣿⣿⣿⣿⣿⣿⣿⣿⣿⣿⣿⣿⣿⣿⣿⣿⣿⣿⣿⣿⣿⣿⣿⣿⣿⡇</a:t>
            </a:r>
            <a:br/>
            <a:r>
              <a:t>⠀⠀⠀⠀⠀⠀⠀⠘⠟⠁⠀⣠⣿⣿⣿⣿⣿⣿⣿⣿⣿⣿⣿⣿⣿⣿⣿⡆⠀⠀⠀⠀⠀⠀⠀⠀⠀⠀⠀⠀⠀⠀⢸⣿⣿⣿⣿⣿⣿⣿⣿⣿⣿⣿⣿⣿⣿⣿⣿⣿⣿⣿⣿⣿⣿⣿⣿⣿⣿⣿⣿⣿⣿⣿⣿⣿⣿⣿⣿⣿⣿⣿⣿⣿⣿⣿⣿⣿⣿⣿⡇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⠀⠀⠀⠀⠀⠀⠀⠀⠀⠀⣴⣿⣿⣿⣿⣿⣿⣿⣿⣿⣿⣿⣿⣿⣿⣿⣿⣿⠀⠀⠀⠀⠀⠀⠀⠀⠀⠀⠀⠀⠀⠀⣿⣿⣿⣿⣿⣿⣿⣿⣿⣿⣿⣿⣿⣿⣿⣿⣿⣿⣿⣿⣿⣿⣿⣿⣿⣿⣿⣿⣿⣿⣿⣿⣿⣿⣿⣿⣿⣿⣿⣿⣿⣿⣿⣿⣿⣿⣿⣿⡇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⠀⠀⠀⠀⠀⠀⠀⠀⢠⣾⣿⣿⣿⣿⣿⣿⣿⣿⣿⣿⣿⣿⣿⣿⣿⣿⣿⣿⣇⠀⠀⠀⠀⠀⠀⠀⠀⠀⠀⠀⠀⢠⣿⣿⣿⣿⣿⣿⣿⣿⣿⣿⣿⣿⣿⣿⣿⣿⣿⣿⣿⣿⣿⣿⣿⣿⣿⣿⣿⣿⣿⣿⣿⣿⣿⣿⣿⣿⣿⣿⣿⣿⣿⣿⣿⣿⣿⣿⣿⣿⡇</a:t>
            </a:r>
            <a:br/>
            <a:r>
              <a:t>⠀⠀⠀⠀⠀⠀⠀⢠⣾⣿⣿⣿⣿⣿⣿⣿⣿⣿⣿⣿⣿⣿⣿⣿⣿⣿⣿⣿⣿⡀⠀⠀⠀⠀⠀⠀⠀⠀⠀⠀⠀⣸⣿⣿⣿⣿⣿⣿⣿⣿⣿⣿⣿⣿⣿⣿⣿⣿⣿⣿⣿⣿⣿⣿⣿⣿⣿⣿⣿⣿⣿⣿⣿⣿⣿⣿⣿⣿⣿⣿⣿⣿⣿⣿⣿⣿⣿⣿⣿⣿⡇</a:t>
            </a:r>
            <a:br/>
            <a:r>
              <a:t>⠀⠀⠀⠀⠀⠀⣾⣿⣿⣿⣿⣿⣿⣿⣿⣿⣿⣿⣿⣿⣿⣿⣿⣿⣿⣿⣿⣿⣿⡇⠀⠀⠀⠀⠀⠀⠀⠀⠀⠀⢠⣿⣿⣿⣿⣿⣿⣿⣿⣿⣿⣿⣿⣿⣿⣿⣿⣿⣿⣿⣿⣿⣿⣿⣿⣿⣿⣿⣿⣿⣿⣿⣿⣿⣿⣿⣿⣿⣿⣿⣿⣿⣿⣿⣿⣿⣿⣿⣿⣿⡇</a:t>
            </a:r>
            <a:br/>
            <a:r>
              <a:t>⠀⠀⠀⠀⠰⣾⣿⣿⣿⣿⣿⣿⣿⣿⣿⣿⣿⣿⣿⣿⣿⣿⣿⣿⣿⣿⣿⣿⣿⣷⠀⠀⠀⠀⠀⠀⠀⠀⠀⠀⣾⣿⣿⣿⣿⣿⣿⣿⣿⣿⣿⣿⣿⣿⣿⣿⣿⣿⣿⣿⣿⣿⣿⣿⣿⣿⣿⣿⣿⣿⣿⣿⣿⣿⣿⣿⣿⣿⣿⣿⣿⣿⣿⣿⣿⣿⣿⣿⣿⣿⡇</a:t>
            </a:r>
            <a:br/>
            <a:r>
              <a:t>⠀⠀⠀⢤⣾⣿⣿⣿⣿⣿⣿⣿⣿⣿⣿⣿⣿⣿⣿⣿⣿⣿⣿⣿⣿⣿⣿⣿⣿⣿⠀⠀⠀⠀⠀⠀⠀⠀⠀⢰⣿⣿⣿⣿⣿⣿⣿⣿⣿⣿⣿⣿⣿⣿⣿⣿⣿⣿⣿⣿⣿⣿⣿⣿⣿⣿⣿⣿⣿⣿⣿⣿⣿⣿⣿⣿⣿⣿⣿⣿⣿⣿⣿⣿⣿⣿⣿⣿⣿⣿⡇</a:t>
            </a:r>
            <a:br/>
            <a:r>
              <a:t>⠀⠀⠀⣼⣿⣿⣿⣿⣿⣿⣿⣿⣿⣿⣿⣿⣿⣿⣿⣿⣿⣿⣿⣿⣿⣿⣿⣿⣿⣿⠀⠀⠀⠀⠀⠀⠀⠀⠀⣼⣿⣿⣿⣿⣿⣿⣿⣿⣿⣿⣿⣿⣿⣿⣿⣿⣿⣿⣿⣿⣿⣿⣿⣿⣿⣿⣿⣿⣿⣿⣿⣿⣿⣿⣿⣿⣿⣿⣿⣿⣿⣿⣿⣿⣿⣿⣿⣿⣿⣿⡇</a:t>
            </a:r>
            <a:br/>
            <a:r>
              <a:t>⠀⠀⠀⠋⠉⠛⠛⠛⠻⣿⣿⣿⣿⣿⣿⣿⣿⣿⣿⣿⣿⣿⣿⣿⣿⣿⣿⣿⣿⣿⠀⠀⠀⠀⠀⠀⠀⠀⠀⢻⣿⣿⣿⣿⣿⣿⣿⣿⣿⣿⣿⣿⣿⣿⣿⣿⣿⣿⣿⣿⣿⣿⣿⣿⣿⣿⣿⣿⣿⣿⣿⣿⣿⣿⣿⣿⣿⣿⣿⣿⣿⣿⣿⣿⣿⣿⣿⣿⣿⣿⡇</a:t>
            </a:r>
            <a:br/>
            <a:r>
              <a:t>⠀⠀⠀⠀⠀⠀⠀⠀⠀⠹⠿⠿⠿⣿⣿⣿⣿⣿⣿⣿⣿⣿⣿⣿⣿⣿⣿⠟⠉⠉⠀⠀⠀⠀⠀⠀⠀⠀⠀⠈⣿⣿⣿⣿⣿⣿⣿⣿⣿⣿⣿⣿⣿⣿⣿⣿⣿⣿⣿⣿⣿⣿⣿⣿⣿⣿⣿⣿⣿⣿⣿⣿⣿⣿⣿⣿⣿⣿⣿⣿⣿⣿⣿⣿⣿⣿⣿⣿⣿⣿⡇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⠀⠀⠀⠀⠀⠀⠀⠀⠀⠀⠀⠀⠀⠀⢩⣿⣿⣿⠛⢻⣿⣿⡇⠈⠉⠉⠁⠀⠀⠀⠀⠀⠀⠀⠀⠀⠀⠀⠀⠀⠸⣿⣿⣿⣿⣿⣿⣿⣿⣿⣿⣿⣿⣿⣿⣿⣿⣿⣿⣿⣿⣿⣿⣿⣿⣿⣿⣿⣿⣿⣿⣿⣿⣿⣿⣿⣿⣿⣿⣿⣿⣿⣿⣿⣿⣿⣿⣿⣿⣿⡇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⠀⠀⠀⠀⠀⠀⠀⠀⠀⠀⠀⠀⠀⠀⢸⣿⣿⠇⠀⠘⣿⣿⠁⠀⠀⠀⠀⠀⠀⠀⠀⠀⠀⠀⠀⠀⠀⠀⠀⠀⠀⠘⢿⣿⣿⣿⣿⣿⣿⣿⣿⣿⣿⣿⣿⣿⣿⣿⣿⣿⣿⣿⣿⣿⣿⣿⣿⣿⣿⣿⣿⣿⣿⣿⣿⣿⣿⣿⣿⣿⣿⣿⣿⣿⣿⣿⣿⣿⣿⣿⡇</a:t>
            </a:r>
            <a:br/>
            <a:r>
              <a:t>⠀⠀⠀⠀⠀⠀⠀⠀⠀⠀⠀⠀⠀⠀⣼⣿⡿⠀⠀⣠⣿⣿⠀⠀⠀⠀⠀⠀⠀⠀⠀⠀⠀⠀⠀⠀⠀⠀⠀⠀⠀⠀⢸⣿⣿⣿⣿⣿⣿⣿⣿⣿⣿⣿⣿⣿⣿⣿⣿⣿⣿⣿⣿⣿⣿⣿⣿⣿⣿⣿⣿⣿⣿⣿⣿⣿⣿⣿⣿⣿⣿⣿⣿⣿⣿⣿⣿⣿⣿⣿⡇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⠀⠀⠀⠀⠀⠀⠀⠀⠀⠀⠀⠀⠀⠀⠀⠀⠀⠀⠀⠀⠀⠀⠀⠀⠀⠀⠀⠀⠀⠀⠀⠀⠀⣾⣿⣿⣿⣿⣿⣿⣿⣿⣿⣿⣿⣿⣿⣿⣿⣿⣿⣿⣿⣿⣿⣿⣿⣿⣿⣿⣿⣿⣿⣿⣿⣿⣿⣿⣿⣿⣿⣿⣿⣿⣿⣿⣿⣿⣿⣿⣿⣿⣿⣿⣿⣿⣿⣿⣿⣿⡇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⠀⠀⠀⠀⠀⣀⣀⡀⢀⣠⣤⡀⠀⠀⠀⠀⠀⠀⠀⠀⠀⠀⠀⠀⠀⠀⠀⠀⠀⠀⠀⠀⠀⣿⣿⣿⣿⣿⣿⣿⣿⣿⣿⣿⣿⣿⣿⣿⣿⣿⣿⣿⣿⣿⣿⢿⣿⣿⣿⣿⣿⣿⣿⣿⣿⣿⣿⣿⣿⣿⣿⣿⣿⣿⣿⣿⣿⣿⣿⣿⣿⣿⣿⣿⣿⣿⣿⣿⣿⣿⡇</a:t>
            </a:r>
            <a:br/>
            <a:r>
              <a:t>⠀⠀⠀⠉⡿⠛⣻⣿⣿⣿⣿⢋⣀⣀⣀⠀⠀⠀⠀⠀⠀⠀⠀⠀⠀⠀⠀⠀⠀⠀⠀⠀⠀⣿⣿⣿⣿⣿⣿⣿⣿⣿⣿⣿⣿⣿⣿⣿⣿⣿⣿⣿⣿⣿⠁⣼⣿⣿⣿⣿⣿⣿⣿⣿⣿⣿⣿⣿⣿⣿⣿⣿⣿⣿⣿⣿⣿⣿⣿⣿⣿⣿⣿⣿⣿⣿⣿⣿⣿⣿⡇</a:t>
            </a:r>
            <a:br/>
            <a:r>
              <a:t>⠀⠀⠀⠀⢀⣾⣿⣿⣿⣿⣿⣿⣿⣿⣿⣿⣧⡀⠀⠀⠀⠀⠀⠀⠀⠀⠀⠀⠀⠀⠀⠀⢸⣿⣿⣿⣿⣿⣿⣿⣿⣿⣿⣿⣿⣿⣿⣿⣿⣿⣿⣿⣿⡿⢠⣿⣿⣿⣿⣿⣿⣿⣿⣿⣿⣿⣿⣿⣿⣿⣿⣿⣿⣿⣿⣿⣿⣿⣿⣿⣿⣿⣿⣿⣿⣿⣿⣿⣿⣿⡇</a:t>
            </a:r>
            <a:br/>
            <a:r>
              <a:t>⠀⠀⠀⠀⠀⠉⠉⢩⣿⣿⣿⣿⣿⣿⣿⣿⣿⡃⠀⠀⠀⠀⠀⠀⠀⠀⠀⠀⠀⠀⠀⠀⠀⣿⣿⣿⣿⣿⣿⣿⣿⣿⣿⣿⣿⣿⣿⣿⣿⣿⣿⣿⣿⣿⣿⣿⣿⣿⣿⣿⣿⣿⣿⣿⣿⣿⣿⣿⣿⣿⣿⣿⣿⣿⣿⣿⣿⣿⣿⣿⣿⣿⣿⣿⣿⣿⣿⣿⣿⣿⡇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⠀⠀⠀⠀⠀⠀⠀⢸⣿⣿⣿⣿⣿⣿⣿⣿⣿⣿⠀⠀⠀⠀⠀⠀⠀⠀⠀⠀⠀⠀⠀⠀⠀⢹⣿⣿⣿⣿⣿⣿⣿⣿⣿⣿⣿⣿⣿⣿⣿⣿⣿⣿⣿⣿⣿⣿⣿⣿⣿⣿⣿⣿⣿⣿⣿⣿⣿⣿⣿⣿⣿⣿⣿⣿⣿⣿⣿⣿⣿⣿⣿⣿⣿⣿⣿⣿⣿⣿⣿⣿⡇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⠀⠀⠀⠀⠀⠀⠀⢸⣿⣿⣿⣿⣿⣿⣿⣿⣿⡿⠃⠀⠀⠀⠀⠀⠀⠀⠀⠀⠀⠀⠀⠀⠀⢸⣿⣿⣿⣿⣿⣿⣿⣿⣿⣿⣿⣿⣿⣿⣿⣿⣿⣿⣿⣿⣿⣿⣿⣿⣿⣿⣿⣿⣿⣿⣿⣿⣿⣿⣿⣿⣿⣿⣿⣿⣿⣿⣿⣿⣿⣿⣿⣿⣿⣿⣿⣿⣿⣿⣿⣿⡇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⠀⠀⠀⠀⠀⠀⠀⠀⢿⣿⣿⣿⣿⣿⣿⣿⣿⣧⡀⠀⠀⠀⠀⠀⠀⠀⠀⠀⠀⠀⠀⠀⠀⠀⣿⣿⣿⣿⣿⣿⣿⣿⣿⣿⣿⣿⣿⣿⣿⣿⣿⣿⣿⣿⣿⣿⣿⣿⣿⣿⣿⣿⣿⣿⣿⣿⣿⣿⣿⣿⣿⣿⣿⣿⣿⣿⣿⣿⣿⣿⣿⣿⣿⣿⣿⣿⣿⣿⣿⣿⡇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⠀⠀⠀⠀⠀⠀⠀⠀⠘⣿⣿⣿⣿⣿⣿⣿⣿⣿⣿⣶⣄⠀⠀⠀⠀⠀⠀⠀⠀⠀⠀⠀⠀⠀⢸⣿⣿⣿⣿⣿⣿⣿⣿⣿⣿⣿⣿⣿⣿⣿⣿⣿⣿⣿⣿⣿⣿⣿⣿⣿⣿⣿⣿⣿⣿⣿⣿⣿⣿⣿⣿⣿⣿⣿⣿⣿⣿⣿⣿⣿⣿⣿⣿⣿⣿⣿⣿⣿⣿⣿⡇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⠀⠀⠀⠀⠀⠀⠀⠀⠀⢻⣿⣿⣿⣿⣿⣿⣿⣿⣿⣿⣿⣦⡀⠀⠀⠀⠀⠀⠀⠀⠀⠀⠀⠀⠀⢿⣿⣿⣿⣿⣿⣿⣿⣿⣿⣿⣿⣿⣿⣿⣿⣿⣿⣿⣿⣿⣿⣿⣿⣿⣿⣿⣿⣿⣿⣿⣿⣿⣿⣿⣿⣿⣿⣿⣿⣿⣿⣿⣿⣿⣿⣿⣿⣿⣿⣿⣿⣿⣿⣿⡇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⠀⠀⠀⠀⠀⠀⠀⠀⠀⠀⣿⣿⣿⣿⣿⣿⣿⣿⣿⣿⣿⣿⣿⣶⣄⠀⠀⠀⠀⠀⠀⠀⠀⠀⠀⠀⠻⢿⣿⣿⣿⣿⣿⣿⣿⣿⣿⣿⣿⣿⣿⣿⣿⣿⣿⣿⣿⣿⣿⣿⣿⣿⣿⣿⣿⣿⣿⣿⣿⣿⣿⣿⣿⣿⣿⣿⣿⣿⣿⣿⣿⣿⣿⣿⣿⣿⣿⣿⣿⣿⡇</a:t>
            </a:r>
            <a:br/>
            <a:r>
              <a:t>⠀⠀⠀⠀⠀⠀⠀⠀⠀⠀⣿⣿⣿⣿⣿⣿⣿⣿⣿⣿⣿⣿⣿⣿⣿⠀⠀⠀⠀⠀⠀⠀⠀⠀⠀⠀⠀⠀⠹⣿⣿⣿⣿⣿⣿⣿⣿⣿⣿⣿⣿⣿⣿⣿⣿⣿⣿⣿⣿⣿⣿⣿⣿⣿⣿⣿⣿⣿⣿⣿⣿⣿⣿⣿⣿⣿⣿⣿⣿⣿⣿⣿⣿⣿⣿⣿⣿⣿⣿⣿⡇</a:t>
            </a:r>
            <a:br/>
            <a:r>
              <a:t>⠀⠀⠀⠀⠀⠀⠀⠀⠀⠀⣿⣿⣿⣿⣿⣿⣿⣿⣿⣿⣿⣿⣿⣿⡏⠀⠀⠀⠀⠀⠀⠀⠀⠀⠀⠀⠀⠀⠀⠀⠙⣿⣿⣿⣿⣿⣿⣿⣿⣿⣿⣿⣿⣿⣿⣿⣿⣿⣿⣿⣿⣿⣿⣿⣿⣿⣿⣿⣿⣿⣿⣿⣿⣿⣿⣿⣿⣿⣿⣿⣿⣿⣿⣿⣿⣿⣿⣿⣿⣿⡇</a:t>
            </a:r>
            <a:br/>
            <a:r>
              <a:t>⠀⠀⠀⠀⠀⠀⠀⠀⠀⢸⣿⣿⣿⣿⣿⣿⣿⣿⣿⣿⣿⣿⣿⣿⣷⡀⠀⠀⠀⠀⠀⠀⠀⠀⠀⠀⠀⠀⠀⠀⠀⠈⢿⣿⣿⣿⣿⣿⣿⣿⣿⣿⣿⣿⣿⣿⣿⣿⣿⣿⣿⣿⣿⣿⣿⣿⣿⣿⣿⣿⣿⣿⣿⣿⣿⣿⣿⣿⣿⣿⣿⣿⣿⣿⣿⣿⣿⣿⣿⣿⡇</a:t>
            </a:r>
            <a:br/>
            <a:r>
              <a:t>⠀⠀⠀⠀⠀⠀⠀⠀⠀⠈⣿⣿⣿⣿⣿⣿⣿⣿⣿⣿⣿⣿⣿⣿⣧⡉⠂⠀⠀⠀⠀⠀⠀⠀⠀⠀⠀⠀⠀⠀⠀⠀⠈⢻⣿⣿⣿⣿⣿⣿⣿⣿⣿⣿⣿⣿⣿⣿⣿⣿⣿⣿⣿⣿⣿⣿⣿⣿⣿⣿⣿⣿⣿⣿⣿⣿⣿⣿⣿⣿⣿⣿⣿⣿⣿⣿⣿⣿⣿⣿⡇</a:t>
            </a:r>
            <a:br/>
            <a:r>
              <a:t>⠀⠀⠀⠀⠀⠀⠀⠀⠀⠀⢻⣿⣿⣿⣿⣿⣿⣿⣿⣿⣿⣿⣿⣿⣷⠀⠀⠀⠀⠀⠀⠀⠀⠀⠀⠀⠀⠀⠀⠀⠀⠀⠀⠈⣿⣿⣿⣿⣿⣿⣿⣿⣿⣿⣿⣿⣿⣿⣿⣿⣿⣿⣿⣿⣿⣿⣿⣿⣿⣿⣿⣿⣿⣿⣿⣿⣿⣿⣿⣿⣿⣿⣿⣿⣿⣿⣿⣿⣿⣿⡇</a:t>
            </a:r>
            <a:br/>
            <a:r>
              <a:t>⠀⠀⠀⠀⠀⠀⠀⠀⠀⠀⢸⣿⣿⣿⣿⣿⣿⣿⣿⣿⣿⣿⣿⣿⣿⡄⠀⠀⠀⠀⠀⠀⠀⠀⠀⠀⠀⠀⠀⠀⠀⠀⠀⠀⣿⣿⣿⣿⣿⣿⣿⣿⣿⣿⣿⣿⣿⣿⣿⣿⣿⣿⣿⣿⣿⣿⣿⣿⣿⣿⣿⣿⣿⣿⣿⣿⣿⣿⣿⣿⣿⣿⣿⣿⣿⣿⣿⣿⣿⣿⡇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⠀⠀⠀⠀⠀⠀⠀⠀⠀⠀⣸⣿⢿⣿⣿⣿⣿⣿⣿⣿⣿⣿⣿⣿⣿⣧⠀⠀⠀⠀⠀⠀⠀⠀⠀⠀⠀⠀⠀⠀⠀⠀⠀⠀⣿⣿⣿⣿⣿⣿⣿⣿⣿⣿⣿⣿⣿⣿⣿⣿⣿⣿⣿⣿⣿⣿⣿⣿⣿⣿⣿⣿⣿⣿⣿⣿⣿⣿⣿⣿⣿⣿⣿⣿⣿⣿⣿⣿⣿⣿⡇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⠀⠀⠀⠀⠀⠀⠀⢀⣠⣶⣿⣿⡆⢹⣿⣿⣿⣿⣿⣿⣿⣿⣿⣿⣿⣿⡄⠀⠀⠀⠀⠀⠀⠀⠀⠀⠀⠀⠀⠀⠀⠀⠀⢀⣿⣿⣿⣿⣿⣿⣿⣿⣿⣿⣿⣿⣿⣿⣿⣿⣿⣿⣿⣿⣿⣿⣿⣿⣿⣿⣿⣿⣿⣿⣿⣿⣿⣿⣿⣿⣿⣿⣿⣿⣿⣿⣿⣿⣿⣿⡇</a:t>
            </a:r>
            <a:br/>
            <a:r>
              <a:t>⠀⠀⠀⠀⠀⠀⠀⢼⣿⡟⠉⠙⢣⣿⣿⣿⣿⣿⣿⣿⣿⣿⣿⣿⣿⣿⣧⠀⠀⠀⠀⠀⠀⠀⠀⠀⠀⠀⠀⠀⠀⠀⢀⣾⣿⣿⣿⣿⣿⣿⣿⣿⣿⣿⣿⣿⣿⣿⣿⣿⣿⣿⣿⣿⣿⣿⣿⣿⣿⣿⣿⣿⣿⣿⣿⣿⣿⣿⣿⣿⣿⣿⣿⣿⣿⣿⣿⣿⣿⣿⡇</a:t>
            </a:r>
            <a:br/>
            <a:r>
              <a:t>⠀⠀⠀⠀⠀⠀⠀⠸⠛⠀⠀⢠⣿⣿⣿⣿⣿⣿⣿⣿⣿⣿⣿⣿⣿⣿⣿⡆⠀⠀⠀⠀⠀⠀⠀⠀⠀⠀⠀⠀⠀⢀⣾⣿⣿⣿⣿⣿⣿⣿⣿⣿⣿⣿⣿⣿⣿⣿⣿⣿⣿⣿⣿⣿⣿⣿⣿⣿⣿⣿⣿⣿⣿⣿⣿⣿⣿⣿⣿⣿⣿⣿⣿⣿⣿⣿⣿⣿⣿⣿⡇</a:t>
            </a:r>
            <a:br/>
            <a:r>
              <a:t>⠀⠀⠀⠀⠀⠀⠀⠀⠀⠀⣰⣿⣿⣿⣿⣿⣿⣿⣿⣿⣿⣿⣿⣿⣿⣿⣿⣿⡀⠀⠀⠀⠀⠀⠀⠀⠀⠀⠀⠀⣠⣾⣿⣿⣿⣿⣿⣿⣿⣿⣿⣿⣿⣿⣿⣿⣿⣿⣿⣿⣿⣿⣿⣿⣿⣿⣿⣿⣿⣿⣿⣿⣿⣿⣿⣿⣿⣿⣿⣿⣿⣿⣿⣿⣿⣿⣿⣿⣿⣿⡇</a:t>
            </a:r>
            <a:br/>
            <a:r>
              <a:t>⠀⠀⠀⠀⠀⠀⠀⠀⢀⣾⣿⣿⣿⣿⣿⣿⣿⣿⣿⣿⣿⣿⣿⣿⣿⣿⣿⣿⣇⠀⠀⠀⠀⠀⠀⠀⠀⠀⠀⣰⣿⣿⣿⣿⣿⣿⣿⣿⣿⣿⣿⣿⣿⣿⣿⣿⣿⣿⣿⣿⣿⣿⣿⣿⣿⣿⣿⣿⣿⣿⣿⣿⣿⣿⣿⣿⣿⣿⣿⣿⣿⣿⣿⣿⣿⣿⣿⣿⣿⣿⡇</a:t>
            </a:r>
            <a:br/>
            <a:r>
              <a:t>⠀⠀⠀⠀⠀⠀⠀⢀⣼⣿⣿⣿⣿⣿⣿⣿⣿⣿⣿⣿⣿⣿⣿⣿⣿⣿⣿⣿⣿⡀⠀⠀⠀⠀⠀⠀⠀⠀⣾⣿⣿⣿⣿⣿⣿⣿⣿⣿⣿⣿⣿⣿⣿⣿⣿⣿⣿⣿⣿⣿⣿⣿⣿⣿⣿⣿⣿⣿⣿⣿⣿⣿⣿⣿⣿⣿⣿⣿⣿⣿⣿⣿⣿⣿⣿⣿⣿⣿⣿⣿⡇</a:t>
            </a:r>
            <a:br/>
            <a:r>
              <a:t>⠀⠀⠀⠀⠀⠀⣾⣿⣿⣿⣿⣿⣿⣿⣿⣿⣿⣿⣿⣿⣿⣿⣿⣿⣿⣿⣿⣿⣿⣇⠀⠀⠀⠀⠀⠀⠀⢰⣿⣿⣿⣿⣿⣿⣿⣿⣿⣿⣿⣿⣿⣿⣿⣿⣿⣿⣿⣿⣿⣿⣿⣿⣿⣿⣿⣿⣿⣿⣿⣿⣿⣿⣿⣿⣿⣿⣿⣿⣿⣿⣿⣿⣿⣿⣿⣿⣿⣿⣿⣿⡇</a:t>
            </a:r>
            <a:br/>
            <a:r>
              <a:t>⠀⠀⠀⠀⠠⣾⣿⣿⣿⣿⣿⣿⣿⣿⣿⣿⣿⣿⣿⣿⣿⣿⣿⣿⣿⣿⣿⣿⣿⣿⡀⠀⠀⠀⠀⠀⠀⢸⣿⣿⣿⣿⣿⣿⣿⣿⣿⣿⣿⣿⣿⣿⣿⣿⣿⣿⣿⣿⣿⣿⣿⣿⣿⣿⣿⣿⣿⣿⣿⣿⣿⣿⣿⣿⣿⣿⣿⣿⣿⣿⣿⣿⣿⣿⣿⣿⣿⣿⣿⣿⡇</a:t>
            </a:r>
            <a:br/>
            <a:r>
              <a:t>⠀⠀⠀⢠⣾⣿⣿⣿⣿⣿⣿⣿⣿⣿⣿⣿⣿⣿⣿⣿⣿⣿⣿⣿⣿⣿⣿⣿⣿⣿⡇⠀⠀⠀⠀⠀⠀⠸⣿⣿⣿⣿⣿⣿⣿⣿⣿⣿⣿⣿⣿⣿⣿⣿⣿⣿⣿⣿⣿⣿⣿⣿⣿⣿⣿⣿⣿⣿⣿⣿⣿⣿⣿⣿⣿⣿⣿⣿⣿⣿⣿⣿⣿⣿⣿⣿⣿⣿⣿⣿⡇</a:t>
            </a:r>
            <a:br/>
            <a:r>
              <a:t>⠀⠀⠀⣼⣿⣿⣿⣿⣿⣿⣿⣿⣿⣿⣿⣿⣿⣿⣿⣿⣿⣿⣿⣿⣿⣿⣿⣿⣿⣿⡇⠀⠀⠀⠀⠀⠀⠀⢿⣿⣿⣿⣿⣿⣿⣿⣿⣿⣿⣿⣿⣿⣿⣿⣿⣿⣿⣿⣿⣿⣿⣿⣿⣿⣿⣿⣿⣿⣿⣿⣿⣿⣿⣿⣿⣿⣿⣿⣿⣿⣿⣿⣿⣿⣿⣿⣿⣿⣿⣿⡇</a:t>
            </a:r>
            <a:br/>
            <a:r>
              <a:t>⠀⠀⠀⠋⠉⠻⠿⠿⠿⣿⣿⣿⣿⣿⣿⣿⣿⣿⣿⣿⣿⣿⣿⣿⣿⣿⣿⣿⣿⣿⡇⠀⠀⠀⠀⠀⠀⠀⠀⢻⣿⣿⣿⣿⣿⣿⣿⣿⣿⣿⣿⣿⣿⣿⣿⣿⣿⣿⣿⣿⣿⣿⣿⣿⣿⣿⣿⣿⣿⣿⣿⣿⣿⣿⣿⣿⣿⣿⣿⣿⣿⣿⣿⣿⣿⣿⣿⣿⣿⣿⡇</a:t>
            </a:r>
            <a:br/>
            <a:r>
              <a:t>⠀⠀⠀⠀⠀⠀⠀⠀⠀⠸⠿⠿⣿⣿⣿⣿⣿⣿⣿⣿⣿⣿⣿⣿⣿⣿⣿⡿⠋⠉⠀⠀⠀⠀⠀⠀⠀⠀⠀⠘⣿⣿⣿⣿⣿⣿⣿⣿⣿⣿⣿⣿⣿⣿⣿⣿⣿⣿⣿⣿⣿⣿⣿⣿⣿⣿⣿⣿⣿⣿⣿⣿⣿⣿⣿⣿⣿⣿⣿⣿⣿⣿⣿⣿⣿⣿⣿⣿⣿⣿⡇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⠀⠀⠀⠀⠀⠀⠀⠀⠀⠀⠀⠀⠀⠀⢉⣿⣿⡿⠛⢻⣿⣿⡇⠀⠉⠉⠉⠀⠀⠀⠀⠀⠀⠀⠀⠀⠀⠀⠀⠀⠈⢿⣿⣿⣿⣿⣿⣿⣿⣿⣿⣿⣿⣿⣿⣿⣿⣿⣿⣿⣿⣿⣿⣿⣿⣿⣿⣿⣿⣿⣿⣿⣿⣿⣿⣿⣿⣿⣿⣿⣿⣿⣿⣿⣿⣿⣿⣿⣿⣿⡇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⠀⠀⠀⠀⠀⠀⠀⠀⠀⠀⠀⠀⠀⠀⢸⣿⣿⠇⠀⢸⣿⣿⠀⠀⠀⠀⠀⠀⠀⠀⠀⠀⠀⠀⠀⠀⠀⠀⠀⠀⠀⠈⢿⣿⣿⣿⣿⣿⣿⣿⣿⣿⣿⣿⣿⣿⣿⣿⣿⣿⣿⣿⣿⣿⣿⣿⣿⣿⣿⣿⣿⣿⣿⣿⣿⣿⣿⣿⣿⣿⣿⣿⣿⣿⣿⣿⣿⣿⣿⣿⡇</a:t>
            </a:r>
            <a:br/>
            <a:r>
              <a:t>⠀⠀⠀⠀⠀⠀⠀⠀⠀⠀⠀⠀⠀⠀⣼⣿⡿⠀⠀⣸⣿⣿⠀⠀⠀⠀⠀⠀⠀⠀⠀⠀⠀⠀⠀⠀⠀⠀⠀⠀⠀⠀⠈⣿⣿⣿⣿⣿⣿⣿⣿⣿⣿⣿⣿⣿⣿⣿⣿⣿⣿⣿⣿⣿⣿⣿⣿⣿⣿⣿⣿⣿⣿⣿⣿⣿⣿⣿⣿⣿⣿⣿⣿⣿⣿⣿⣿⣿⣿⣿⡇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⠀⠀⠀⠀⠀⠀⠀⠀⠀⠀⠀⠀⠀⠀⠀⠀⠀⠀⠀⠀⠀⠀⠀⠀⠀⠀⠀⠀⠀⠀⠀⠀⠀⠀⠀⠀⠀⠀⠀⠀⠀⠙⣿⣿⣿⣿⠀⠀⠀⠀⠀⠀⠀⢠⣿⣿⣿⣿⣿⣿⣿⣿⣿⣿⣿⣿⣿⣿⣿⣿⣿⣿⣿⣿⣿⣿⣿⣿⣿⣿⣿⣿⣿⣿⣿⣿⣿⣿⣿⣿⡇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⠀⠀⠀⠀⠀⠀⠀⠀⠀⠀⠀⠀⠀⠀⠀⠀⠀⠀⠀⠀⠀⠀⠀⠀⠀⠀⠀⠀⠀⠀⠀⠀⠀⠀⠀⠀⠀⠀⠀⠀⠀⢀⣿⣿⣿⣿⡀⠀⠀⠀⠀⠀⠀⣸⣿⣿⣿⣿⣿⣿⣿⣿⣿⣿⣿⣿⣿⣿⣿⣿⣿⣿⣿⣿⣿⣿⣿⣿⣿⣿⣿⣿⣿⣿⣿⣿⣿⣿⣿⣿⡇</a:t>
            </a:r>
            <a:br/>
            <a:r>
              <a:t>⠀⠤⢀⣠⣀⠀⠀⠀⢀⣀⠀⠀⠀⠀⠀⠀⠀⠀⠀⠀⠀⠀⠀⠀⠀⠀⠀⠀⠀⠀⠀⠀⠀⠀⠀⠀⠀⠀⠀⢰⣿⣿⣿⣿⣿⣿⣿⣷⣦⣄⠀⢀⣴⣿⣿⣿⣿⣿⣿⣿⣿⣿⣿⣿⣿⣿⣿⣿⣿⣿⣿⣿⣿⣿⣿⣿⣿⣿⣿⣿⣿⣿⣿⣿⣿⣿⣿⣿⣿⣿⡇</a:t>
            </a:r>
            <a:br/>
            <a:r>
              <a:t>⠀⠀⠀⠈⠉⢻⣷⣶⣿⣿⡟⠀⢀⠀⠀⠀⠀⠀⠀⠀⠀⠀⠀⠀⠀⠀⠀⠀⠀⠀⠀⠀⠀⠀⠀⠀⠀⠀⠀⣸⣿⣿⣿⣿⣿⣿⣿⣿⣿⣿⣿⣿⣿⣿⣿⣿⣿⣿⣿⣿⣿⣿⣿⣿⣿⣿⣿⣿⣿⣿⣿⣿⣿⣿⣿⣿⣿⣿⣿⣿⣿⣿⣿⣿⣿⣿⣿⣿⣿⣿⡇</a:t>
            </a:r>
            <a:br/>
            <a:r>
              <a:t>⠀⠀⠀⠀⢀⣾⣿⣿⣿⣿⣿⣿⣿⣿⣿⣷⡄⠀⠀⠀⠀⠀⠀⠀⠀⠀⠀⠀⠀⠀⠀⠀⠀⠀⠀⠀⠀⠀⢠⣿⣿⣿⣿⣿⣿⣿⣿⣿⣿⣿⣿⣿⣿⣿⣿⣿⣿⣿⣿⣿⣿⣿⣿⣿⣿⣿⣿⣿⣿⣿⣿⣿⣿⣿⣿⣿⣿⣿⣿⣿⣿⣿⣿⣿⣿⣿⣿⣿⣿⣿⡇</a:t>
            </a:r>
            <a:br/>
            <a:r>
              <a:t>⠀⠀⠀⠀⠹⠿⠟⢿⣿⣿⣿⣿⣿⣿⣿⣿⡗⠀⠀⠀⠀⠀⠀⠀⠀⠀⠀⠀⠀⠀⠀⠀⠀⠀⠀⠀⠀⠀⠀⣿⣿⣿⣿⣿⣿⣿⣿⣿⣿⣿⣿⣿⣿⣿⣿⣿⣿⣿⣿⣿⣿⣿⣿⣿⣿⣿⣿⣿⣿⣿⣿⣿⣿⣿⣿⣿⣿⣿⣿⣿⣿⣿⣿⣿⣿⣿⣿⣿⣿⣿⡇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⠀⠀⠀⠀⠀⠀⠀⣿⣿⣿⣿⣿⣿⣿⣿⣿⣿⣧⠀⠀⠀⠀⠀⠀⠀⠀⠀⠀⠀⠀⠀⠀⠀⠀⠀⠀⠀⠀⢸⣿⣿⣿⣿⣿⣿⣿⣿⣿⣿⣿⣿⣿⣿⣿⣿⣿⣿⣿⣿⣿⣿⣿⣿⣿⣿⣿⣿⣿⣿⣿⣿⣿⣿⣿⣿⣿⣿⣿⣿⣿⣿⣿⣿⣿⣿⣿⣿⣿⣿⣿⡇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⠀⠀⠀⠀⠀⠀⠀⣿⣿⣿⣿⣿⣿⣿⣿⣿⣿⠟⠀⠀⠀⠀⠀⠀⠀⠀⠀⠀⠀⠀⠀⠀⠀⠀⠀⠀⠀⠀⣼⣿⣿⣿⣿⣿⣿⣿⣿⣿⣿⣿⣿⣿⣿⣿⣿⣿⣿⣿⣿⣿⣿⣿⣿⣿⣿⣿⣿⣿⣿⣿⣿⣿⣿⣿⣿⣿⣿⣿⣿⣿⣿⣿⣿⣿⣿⣿⣿⣿⣿⣿⡇</a:t>
            </a:r>
            <a:br/>
            <a:r>
              <a:t>⠀⠀⠀⠀⠀⠀⠀⢹⣿⣿⣿⣿⣿⣿⣿⣿⣿⣄⠀⠀⠀⠀⠀⠀⠀⠀⠀⠀⠀⠀⠀⠀⠀⠀⠀⠀⠀⠀⣿⣿⣿⣿⣿⣿⣿⣿⣿⣿⣿⣿⣿⣿⣿⣿⣿⣿⣿⣿⣿⣿⣿⣿⣿⣿⣿⣿⣿⣿⣿⣿⣿⣿⣿⣿⣿⣿⣿⣿⣿⣿⣿⣿⣿⣿⣿⣿⣿⣿⣿⣿⡇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⠀⠀⠀⠀⠀⠀⠀⠈⣿⣿⣿⣿⣿⣿⣿⣿⣿⣿⣿⣦⣄⠀⠀⠀⠀⠀⠀⠀⠀⠀⠀⠀⠀⠀⠀⠀⠀⠀⠸⣿⣿⣿⣿⣿⣿⣿⣿⣿⣿⣿⣿⣿⣿⣿⣿⣿⣿⣿⣿⣿⣿⣿⣿⣿⣿⣿⣿⣿⣿⣿⣿⣿⣿⣿⣿⣿⣿⣿⣿⣿⣿⣿⣿⣿⣿⣿⣿⣿⣿⣿⡇</a:t>
            </a:r>
            <a:br/>
            <a:r>
              <a:t>⠀⠀⠀⠀⠀⠀⠀⠀⣿⣿⣿⣿⣿⣿⣿⣿⣿⣿⣿⣿⣿⣦⡀⠀⠀⠀⠀⠀⠀⠀⠀⠀⠀⠀⠀⠀⠀⠀⠀⢻⣿⣿⣿⣿⣿⣿⣿⣿⣿⣿⣿⣿⣿⣿⣿⣿⣿⣿⣿⣿⣿⣿⣿⣿⣿⣿⣿⣿⣿⣿⣿⣿⣿⣿⣿⣿⣿⣿⣿⣿⣿⣿⣿⣿⣿⣿⣿⣿⣿⣿⡇</a:t>
            </a:r>
            <a:br/>
            <a:r>
              <a:t>⠀⠀⠀⠀⠀⠀⠀⠀⣿⣿⣿⣿⣿⣿⣿⣿⣿⣿⣿⣿⣿⣿⣿⣦⡄⠀⠀⠀⠀⠀⠀⠀⠀⠀⠀⠀⠀⠀⠀⠀⢿⣿⣿⣿⣿⣿⣿⣿⣿⣿⣿⣿⣿⣿⣿⣿⣿⣿⣿⣿⣿⣿⣿⣿⣿⣿⣿⣿⣿⣿⣿⣿⣿⣿⣿⣿⣿⣿⣿⣿⣿⣿⣿⣿⣿⣿⣿⣿⣿⣿⡇</a:t>
            </a:r>
            <a:br/>
            <a:r>
              <a:t>⠀⠀⠀⠀⠀⠀⠀⢀⣿⣿⣿⣿⣿⣿⣿⣿⣿⣿⣿⣿⣿⣿⣿⣿⣿⠀⠀⠀⠀⠀⠀⠀⠀⠀⠀⠀⠀⠀⠀⠀⠸⣿⣿⣿⣿⣿⣿⣿⣿⣿⣿⣿⣿⣿⣿⣿⣿⣿⣿⣿⣿⣿⣿⣿⣿⣿⣿⣿⣿⣿⣿⣿⣿⣿⣿⣿⣿⣿⣿⣿⣿⣿⣿⣿⣿⣿⣿⣿⣿⣿⡇</a:t>
            </a:r>
            <a:br/>
            <a:r>
              <a:t>⠀⠀⠀⠀⠀⠀⠀⣾⣿⣿⣿⣿⣿⣿⣿⣿⣿⣿⣿⣿⣿⣿⣿⣿⡇⠀⠀⠀⠀⠀⠀⠀⠀⠀⠀⠀⠀⠀⠀⠀⠀⢿⣿⣿⣿⣿⣿⣿⣿⣿⣿⣿⣿⣿⣿⣿⣿⣿⣿⣿⣿⣿⣿⣿⣿⣿⣿⣿⣿⣿⣿⣿⣿⣿⣿⣿⣿⣿⣿⣿⣿⣿⣿⣿⣿⣿⣿⣿⣿⣿⡇</a:t>
            </a:r>
            <a:br/>
            <a:r>
              <a:t>⠀⠀⠀⠀⠀⠀⣸⣿⣿⣿⣿⣿⣿⣿⣿⣿⣿⣿⣿⣿⣿⣿⣿⣿⡇⠀⠀⠀⠀⠀⠀⠀⠀⠀⠀⠀⠀⠀⠀⠀⠀⠈⣿⣿⣿⣿⣿⣿⣿⣿⣿⣿⣿⣿⣿⣿⣿⣿⣿⣿⣿⣿⣿⣿⣿⣿⣿⣿⣿⣿⣿⣿⣿⣿⣿⣿⣿⣿⣿⣿⣿⣿⣿⣿⣿⣿⣿⣿⣿⣿⡇</a:t>
            </a:r>
            <a:br/>
            <a:r>
              <a:t>⠀⠀⠀⠀⠀⠀⣿⣿⣿⣿⣿⣿⣿⣿⣿⣿⣿⠻⣿⣿⣿⣿⣿⣿⡇⠀⠀⠀⠀⠀⠀⠀⠀⠀⠀⠀⠀⠀⠀⠀⠀⢀⣿⣿⣿⣿⣿⣿⣿⣿⣿⣿⣿⣿⣿⣿⣿⣿⣿⣿⣿⣿⣿⣿⣿⣿⣿⣿⣿⣿⣿⣿⣿⣿⣿⣿⣿⣿⣿⣿⣿⣿⣿⣿⣿⣿⣿⣿⣿⣿⡇</a:t>
            </a:r>
            <a:br/>
            <a:r>
              <a:t>⠀⠀⠀⠀⠀⠀⣿⣿⣿⣿⣿⣿⣿⣿⣿⣿⣿⣾⣿⣿⣿⣿⣿⣿⣧⠀⠀⠀⠀⠀⠀⠀⠀⠀⠀⠀⠀⠀⠀⠀⠀⣼⣿⣿⣿⣿⣿⣿⣿⣿⣿⣿⣿⣿⣿⣿⣿⣿⣿⣿⣿⣿⣿⣿⣿⣿⣿⣿⣿⣿⣿⣿⣿⣿⣿⣿⣿⣿⣿⣿⣿⣿⣿⣿⣿⣿⣿⣿⣿⣿⡇</a:t>
            </a:r>
            <a:br/>
            <a:r>
              <a:t>⠀⠀⠀⠀⠀⠀⣿⣿⣿⣿⣿⣿⣿⣿⣿⣿⣿⣿⣿⣿⣿⣿⣿⣿⣿⡀⠀⠀⠀⠀⠀⠀⠀⠀⠀⠀⠀⠀⠀⢀⣼⣿⣿⣿⣿⣿⣿⣿⣿⣿⣿⣿⣿⣿⣿⣿⣿⣿⣿⣿⣿⣿⣿⣿⣿⣿⣿⣿⣿⣿⣿⣿⣿⣿⣿⣿⣿⣿⣿⣿⣿⣿⣿⣿⣿⣿⣿⣿⣿⣿⡇</a:t>
            </a:r>
            <a:br/>
            <a:r>
              <a:t>⠀⠀⠀⠀⠀⠀⠸⣿⡟⣿⣿⣿⠉⠛⢿⣿⣿⣿⣿⣿⣿⣿⣿⣿⣿⣇⠀⠀⠀⠀⠀⠀⠀⠀⠀⠀⠀⠀⣠⣿⣿⣿⣿⣿⣿⣿⣿⣿⣿⣿⣿⣿⣿⣿⣿⣿⣿⣿⣿⣿⣿⣿⣿⣿⣿⣿⣿⣿⣿⣿⣿⣿⣿⣿⣿⣿⣿⣿⣿⣿⣿⣿⣿⣿⣿⣿⣿⣿⣿⣿⡇</a:t>
            </a:r>
            <a:br/>
            <a:r>
              <a:t>⠀⠀⠀⠀⠀⠀⠀⢻⣵⣾⣿⣿⠀⢀⣿⣿⣿⣿⣿⣿⣿⣿⣿⣿⣿⣿⡄⠀⠀⠀⠀⠀⠀⠀⠀⠀⠀⣰⣿⣿⣿⣿⣿⣿⣿⣿⣿⣿⣿⣿⣿⣿⣿⣿⣿⣿⣿⣿⣿⣿⣿⣿⣿⣿⣿⣿⣿⣿⣿⣿⣿⣿⣿⣿⣿⣿⣿⣿⣿⣿⣿⣿⣿⣿⣿⣿⣿⣿⣿⣿⡇</a:t>
            </a:r>
            <a:br/>
            <a:r>
              <a:t>⠀⠀⠀⠀⠀⠀⠀⣿⣿⠋⠉⠛⢀⣾⣿⣿⣿⣿⣿⣿⣿⣿⣿⣿⣿⣿⣧⠀⠀⠀⠀⠀⠀⠀⠀⣰⣿⣿⣿⣿⣿⣿⣿⣿⣿⣿⣿⣿⣿⣿⣿⣿⣿⣿⣿⣿⣿⣿⣿⣿⣿⣿⣿⣿⣿⣿⣿⣿⣿⣿⣿⣿⣿⣿⣿⣿⣿⣿⣿⣿⣿⣿⣿⣿⣿⣿⣿⣿⣿⣿⡇</a:t>
            </a:r>
            <a:br/>
            <a:r>
              <a:t>⠀⠀⠀⠀⠀⠀⠀⠟⠃⠀⠀⢠⣾⣿⣿⣿⣿⣿⣿⣿⣿⣿⣿⣿⣿⣿⣿⡆⠀⠀⠀⠀⠀⠀⢸⣿⣿⣿⣿⣿⣿⣿⣿⣿⣿⣿⣿⣿⣿⣿⣿⣿⣿⣿⣿⣿⣿⣿⣿⣿⣿⣿⣿⣿⣿⣿⣿⣿⣿⣿⣿⣿⣿⣿⣿⣿⣿⣿⣿⣿⣿⣿⣿⣿⣿⣿⣿⣿⣿⣿⡇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⠀⠀⠀⠀⠀⠀⠀⠀⠀⠀⣠⣿⣿⣿⣿⣿⣿⣿⣿⣿⣿⣿⣿⣿⣿⣿⣿⣷⠀⠀⠀⠀⠀⠀⣿⣿⣿⣿⣿⣿⣿⣿⣿⣿⣿⣿⣿⣿⣿⣿⣿⣿⣿⣿⣿⣿⣿⣿⣿⣿⣿⣿⣿⣿⣿⣿⣿⣿⣿⣿⣿⣿⣿⣿⣿⣿⣿⣿⣿⣿⣿⣿⣿⣿⣿⣿⣿⣿⣿⣿⡇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⠀⠀⠀⠀⠀⠀⠀⠀⢀⣼⣿⣿⣿⣿⣿⣿⣿⣿⣿⣿⣿⣿⣿⣿⣿⣿⣿⣿⣇⠀⠀⠀⠀⠀⣿⣿⣿⣿⣿⣿⣿⣿⣿⣿⣿⣿⣿⣿⣿⣿⣿⣿⣿⣿⣿⣿⣿⣿⣿⣿⣿⣿⣿⣿⣿⣿⣿⣿⣿⣿⣿⣿⣿⣿⣿⣿⣿⣿⣿⣿⣿⣿⣿⣿⣿⣿⣿⣿⣿⣿⡇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⠀⠀⠀⠀⠀⠀⠀⢀⣼⣿⣿⣿⣿⣿⣿⣿⣿⣿⣿⣿⣿⣿⣿⣿⣿⣿⣿⣿⣿⡀⠀⠀⠀⠀⢿⣿⣿⣿⣿⣿⣿⣿⣿⣿⣿⣿⣿⣿⣿⣿⣿⣿⣿⣿⣿⣿⣿⣿⣿⣿⣿⣿⣿⣿⣿⣿⣿⣿⣿⣿⣿⣿⣿⣿⣿⣿⣿⣿⣿⣿⣿⣿⣿⣿⣿⣿⣿⣿⣿⣿⡇</a:t>
            </a:r>
            <a:br/>
            <a:r>
              <a:t>⠀⠀⠀⠀⠀⠀⣴⣿⣿⣿⣿⣿⣿⣿⣿⣿⣿⣿⣿⣿⣿⣿⣿⣿⣿⣿⣿⣿⣿⣗⠀⠀⠀⠀⠸⣿⣿⣿⣿⣿⣿⣿⣿⣿⣿⣿⣿⣿⣿⣿⣿⣿⣿⣿⣿⣿⣿⣿⣿⣿⣿⣿⣿⣿⣿⣿⣿⣿⣿⣿⣿⣿⣿⣿⣿⣿⣿⣿⣿⣿⣿⣿⣿⣿⣿⣿⣿⣿⣿⣿⡇</a:t>
            </a:r>
            <a:br/>
            <a:r>
              <a:t>⠀⠀⠀⠀⠠⣶⣿⣿⣿⣿⣿⣿⣿⣿⣿⣿⣿⣿⣿⣿⣿⣿⣿⣿⣿⣿⣿⣿⣿⣿⡇⠀⠀⠀⠀⢸⣿⣿⣿⣿⣿⣿⣿⣿⣿⣿⣿⣿⣿⣿⣿⣿⣿⣿⣿⣿⣿⣿⣿⣿⣿⣿⣿⣿⣿⣿⣿⣿⣿⣿⣿⣿⣿⣿⣿⣿⣿⣿⣿⣿⣿⣿⣿⣿⣿⣿⣿⣿⣿⣿⡇</a:t>
            </a:r>
            <a:br/>
            <a:r>
              <a:t>⠀⠀⠀⢠⣴⣿⣿⣿⣿⣿⣿⣿⣿⣿⣿⣿⣿⣿⣿⣿⣿⣿⣿⣿⣿⣿⣿⣿⣿⣿⣷⠀⠀⠀⠀⠀⠹⢿⣿⣿⣿⣿⣿⣿⣿⣿⣿⣿⣿⣿⣿⣿⣿⣿⣿⣿⣿⣿⣿⣿⣿⣿⣿⣿⣿⣿⣿⣿⣿⣿⣿⣿⣿⣿⣿⣿⣿⣿⣿⣿⣿⣿⣿⣿⣿⣿⣿⣿⣿⣿⡇</a:t>
            </a:r>
            <a:br/>
            <a:r>
              <a:t>⠀⠀⠀⢰⣿⣿⣿⣿⣿⣿⣿⣿⣿⣿⣿⣿⣿⣿⣿⣿⣿⣿⣿⣿⣿⣿⣿⣿⣿⣿⣿⠀⠀⠀⠀⠀⠀⠈⠻⣿⣿⣿⣿⣿⣿⣿⣿⣿⣿⣿⣿⣿⣿⣿⣿⣿⣿⣿⣿⣿⣿⣿⣿⣿⣿⣿⣿⣿⣿⣿⣿⣿⣿⣿⣿⣿⣿⣿⣿⣿⣿⣿⣿⣿⣿⣿⣿⣿⣿⣿⡇</a:t>
            </a:r>
            <a:br/>
            <a:r>
              <a:t>⠀⠀⠀⠛⠋⠿⠿⠿⠿⣿⣿⣿⣿⣿⣿⣿⣿⣿⣿⣿⣿⣿⣿⣿⣿⣿⣿⣿⣿⣿⣿⠀⠀⠀⠀⠀⠀⠀⠀⠈⢿⣿⣿⣿⣿⣿⣿⣿⣿⣿⣿⣿⣿⣿⣿⣿⣿⣿⣿⣿⣿⣿⣿⣿⣿⣿⣿⣿⣿⣿⣿⣿⣿⣿⣿⣿⣿⣿⣿⣿⣿⣿⣿⣿⣿⣿⣿⣿⣿⣿⡇</a:t>
            </a:r>
            <a:br/>
            <a:r>
              <a:t>⠀⠀⠀⠀⠀⠀⠀⠀⠀⠈⣿⣿⣿⣿⣿⣿⣿⣿⣿⣿⣿⣿⣿⣿⣿⣿⣿⣿⠟⠉⠁⠀⠀⠀⠀⠀⠀⠀⠀⠀⠈⢻⣿⣿⣿⣿⣿⣿⣿⣿⣿⣿⣿⣿⣿⣿⣿⣿⣿⣿⣿⣿⣿⣿⣿⣿⣿⣿⣿⣿⣿⣿⣿⣿⣿⣿⣿⣿⣿⣿⣿⣿⣿⣿⣿⣿⣿⣿⣿⣿⡇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⠀⠀⠀⠀⠀⠀⠀⠀⠀⠀⠀⠀⠀⠀⢸⣿⣿⡿⠟⢻⣿⣿⠏⠉⠉⠉⠉⠁⠀⠀⠀⠀⠀⠀⠀⠀⠀⠀⠀⠀⠀⠀⢻⣿⣿⣿⣿⣿⣿⣿⣿⣿⣿⣿⣿⣿⣿⣿⣿⣿⣿⣿⣿⣿⣿⣿⣿⣿⣿⣿⣿⣿⣿⣿⣿⣿⣿⣿⣿⣿⣿⣿⣿⣿⣿⣿⣿⣿⣿⣿⡇</a:t>
            </a:r>
            <a:br/>
            <a:r>
              <a:t>⠀⠀⠀⠀⠀⠀⠀⠀⠀⠀⠀⠀⠀⠀⢸⣿⣿⠇⠀⢸⣿⣿⠀⠀⠀⠀⠀⠀⠀⠀⠀⠀⠀⠀⠀⠀⠀⠀⠀⠀⠀⠀⠈⢿⣿⣿⣿⣿⣿⣿⣿⣿⣿⣿⣿⣿⣿⣿⣿⣿⣿⣿⣿⣿⣿⣿⣿⣿⣿⣿⣿⣿⣿⣿⣿⣿⣿⣿⣿⣿⣿⣿⣿⣿⣿⣿⣿⣿⣿⣿⡇</a:t>
            </a:r>
            <a:br/>
            <a:r>
              <a:t>⠀⠀⠀⠀⠀⠀⠀⠀⠀⠀⠀⠀⠀⠀⣾⣿⡟⠀⠀⣸⣿⣿⠀⠀⠀⠀⠀⠀⠀⠀⠀⠀⠀⠀⠀⠀⠀⠀⠀⠀⠀⠀⠀⠀⠙⠻⣿⣿⣿⣿⣿⣿⣿⣿⣿⣿⣿⣿⣿⣿⣿⣿⣿⣿⣿⣿⣿⣿⣿⣿⣿⣿⣿⣿⣿⣿⣿⣿⣿⣿⣿⣿⣿⣿⣿⣿⣿⣿⣿⣿⡇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⣿⣿⣿⣿⣿⣿⣿⣿⣿⣿⣿⣿⣿⣿⣿⣿⣿⣿⣿⣿⣿⣿⣿⣿⣿⣿⣿⣿⣿⣿⣿⣿⣿⣿⣿⣿⣿⣿⣿⣿⣿⣿⣿⣿⣿⣿⣿⣿⣿⣿⣿⣿⣿⣿⣿⡄⠀⠀⠀⠀⠀⠀⠀⠀⠀⠀⠀⠙⣿⣿⣿⣿⣿⣿⣿⣿⣿⣿⣿⣿⣿⣿⣿⣿⣿⣿⣿⣿⣿⣿⡇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⣿⣿⣿⣿⣿⣿⣿⣿⣿⣿⣿⣿⣿⣿⣿⣿⣿⣿⣿⣿⣿⣿⣿⣿⣿⣿⣿⣿⣿⣿⣿⣿⣿⣿⣿⣿⣿⣿⣿⣿⣿⣿⣿⣿⣿⣿⣿⣿⣿⣿⣿⣿⣿⣿⣿⣷⡀⠀⠀⠀⠀⠀⠀⠀⠀⠀⠀⠀⠈⠉⠉⠉⠉⠛⢿⣿⣿⣿⣿⣿⣿⣿⣿⣿⣿⣿⣿⣿⣿⣿⡇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⣿⣿⣿⣿⣿⣿⣿⣿⣿⣿⣿⣿⣿⣿⣿⣿⣿⣿⣿⣿⣿⣿⣿⣿⣿⣿⣿⣿⣿⣿⣿⣿⣿⣿⣿⣿⣿⣿⣿⣿⣿⣿⣿⣿⣿⣿⣿⣿⣿⣿⣿⣿⣿⠿⠛⠋⠉⠀⠀⠀⠀⠀⠀⠀⠀⠀⠀⠀⠀⠀⠀⠀⠀⠀⠀⠉⢿⣿⣿⣿⣿⣿⣿⣿⣿⣿⣿⣿⣿⣿⡇</a:t>
            </a:r>
            <a:br/>
            <a:r>
              <a:t>⣿⣿⣿⣿⣿⣿⣿⣿⣿⣿⣿⣿⣿⣿⣿⣿⣿⣿⣿⣿⣿⣿⣿⣿⣿⣿⣿⣿⣿⣿⣿⣿⣿⣿⣿⣿⣿⣿⣿⣿⣿⣿⣿⣿⣿⣿⣿⣿⣿⡿⠛⠉⠀⠀⠀⠀⠀⠀⠀⠀⠀⠀⠀⠀⠀⠀⠀⠀⠀⠀⠀⠀⠀⠀⠀⠀⠀⠻⣿⣿⣿⣿⣿⣿⣿⣿⣿⣿⣿⣿⡇</a:t>
            </a:r>
            <a:br/>
            <a:r>
              <a:t>⣿⣿⣿⣿⣿⣿⣿⣿⣿⣿⣿⣿⣿⣿⣿⣿⣿⣿⣿⣿⣿⣿⣿⣿⣿⣿⣿⣿⣿⣿⣿⣿⣿⣿⣿⣿⣿⣿⣿⣿⣿⣿⣿⣿⣿⣿⣿⠟⠉⠀⠀⠀⠀⠀⠀⠀⠀⠀⠀⠀⠀⠀⠀⠀⠀⠀⠀⠀⠀⠀⠀⠀⠀⠀⠀⠀⠀⠀⢻⣿⣿⣿⣿⣿⣿⣿⣿⣿⣿⣿⡇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⣿⣿⣿⣿⣿⣿⣿⣿⣿⣿⣿⣿⣿⣿⣿⣿⣿⣿⣿⣿⣿⣿⣿⣿⣿⣿⣿⣿⣿⣿⣿⣿⣿⣿⣿⣿⣿⣿⣿⣿⣿⣿⣿⡏⠀⠀⠀⠀⠀⠀⠀⠀⠀⠀⠀⠀⠀⠀⠀⠀⠀⠀⠀⠀⠀⠀⠀⠀⠀⠀⠀⠀⠀⠀⠀⠀⠀⠀⠀⠀⠀⢿⣿⣿⣿⣿⣿⣿⣿⣿⡇</a:t>
            </a:r>
            <a:br/>
            <a:r>
              <a:t>⣿⣿⣿⣿⣿⣿⣿⣿⣿⣿⣿⣿⣿⣿⣿⣿⣿⣿⣿⣿⣿⣿⣿⣿⣿⣿⣿⣿⣿⣿⣿⣿⣿⣿⣿⣿⣿⣿⣿⣿⣿⣿⠟⡀⠀⠀⠀⠀⠀⠀⠀⠀⠀⠀⠀⠀⠀⠀⠀⠀⠀⠀⠀⠀⠀⠀⠀⠀⠀⠀⠀⠀⠀⠀⠀⠀⠀⠀⠀⠀⠀⠸⣿⣿⣿⣿⣿⣿⣿⣿⡇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⣿⣿⣿⣿⣿⣿⣿⣿⣿⣿⣿⣿⣿⣿⣿⣿⣿⣿⣿⣿⣿⣿⣿⣿⣿⣿⣿⣿⣿⣿⣿⣿⣿⣿⣿⣿⣿⣿⣿⣿⣿⣿⣿⡄⠀⠀⠀⠀⠀⠀⠀⠀⠀⠀⠀⠀⠀⠀⠀⠀⠀⠀⠀⠀⠀⠀⠀⠀⠀⠀⠀⠀⠀⠀⠀⠀⠀⠀⠀⠀⠀⠀⢿⣿⣿⣿⣿⣿⣿⣿⡇</a:t>
            </a:r>
            <a:br/>
            <a:r>
              <a:t>⣿⣿⣿⣿⣿⣿⣿⣿⣿⣿⣿⣿⣿⣿⣿⣿⣿⣿⣿⣿⣿⣿⣿⣿⣿⣿⣿⣿⣿⣿⣿⣿⣿⣿⣿⣿⣿⣿⣿⣿⣿⣿⣿⣇⡀⠀⠀⠀⠀⠀⠀⠀⠀⠀⠀⠀⠀⠀⠀⠀⠀⠀⠀⠀⠀⠀⠀⠀⠀⠀⠀⠀⠀⠀⠀⠀⠀⠀⠀⠀⠀⠀⢸⣿⣿⣿⣿⣿⣿⣿⡇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⣿⣿⣿⣿⣿⣿⣿⣿⣿⣿⣿⣿⣿⣿⣿⣿⣿⣿⣿⣿⣿⣿⣿⣿⣿⣿⣿⣿⣿⣿⣿⣿⣿⣿⣿⣿⣿⣿⣿⣿⣿⣿⣿⣿⣧⣄⠀⠀⠀⠀⠀⠀⠀⠀⠀⠀⠀⠀⠀⠀⠀⠀⠀⠀⠀⠀⠀⠀⠀⠀⠀⠀⠀⠀⠀⠀⠀⠀⠀⠀⠀⠀⠀⣿⣿⣿⣿⣿⣿⣿⡇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⣿⣿⣿⣿⣿⣿⣿⣿⣿⣿⣿⣿⣿⣿⣿⣿⣿⣿⣿⣿⣿⣿⣿⣿⣿⣿⣿⣿⣿⣿⣿⣿⣿⣿⣿⣿⣿⣿⣿⣿⣿⣿⣿⣿⣿⣿⣿⣦⣔⠀⠀⠀⠀⠀⠀⠀⠀⠀⠀⠀⠀⠀⠀⠀⠀⠀⠀⠀⠀⠀⠀⠀⠀⠀⠀⠀⠀⠀⠀⠀⠀⠀⠀⢿⣿⣿⣿⣿⣿⣿⡇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⣿⣿⣿⣿⣿⣿⣿⣿⣿⣿⣿⣿⣿⣿⣿⣿⣿⣿⣿⣿⣿⣿⣿⣿⣿⣿⣿⣿⣿⣿⣿⣿⣿⣿⣿⣿⣿⣿⣿⣿⣿⣿⣿⣿⣿⣿⣿⡿⠃⠀⠀⠀⠀⠀⠀⠀⠀⠀⠀⠀⠀⠀⠀⠀⠀⠀⠀⠀⠀⠀⠀⠀⠀⠀⠀⠀⠀⠀⠀⠀⠀⠀⠀⢸⣿⣿⣿⣿⣿⣿⡇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⣿⣿⣿⣿⣿⣿⣿⣿⣿⣿⣿⣿⣿⣿⣿⣿⣿⣿⣿⣿⣿⣿⣿⣿⣿⣿⣿⣿⣿⣿⣿⣿⣿⣿⣿⣿⣿⣿⣿⣿⣿⣿⣿⣿⣿⣿⣿⣦⣀⠀⠀⠀⠀⠀⠀⠀⠀⠀⠀⠀⠀⠀⠀⠀⠀⠀⠀⠀⠀⠀⠀⠀⠀⠀⠀⠀⠀⠀⠀⠀⠀⠀⠀⢸⣿⣿⣿⣿⣿⣿⡇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⣿⣿⣿⣿⣿⣿⣿⣿⣿⣿⣿⣿⣿⣿⣿⣿⣿⣿⣿⣿⣿⣿⣿⣿⣿⣿⣿⣿⣿⣿⣿⣿⣿⣿⣿⣿⣿⣿⢿⣿⣿⣿⣿⣿⣿⣿⣿⣿⣿⣆⠀⠀⠀⠀⠀⠀⠀⠀⠀⠀⠀⠀⠀⠀⠀⠀⠀⠀⠀⠀⠀⠀⠀⠀⠀⠀⠀⠀⠀⠀⠀⠀⠀⢸⣿⣿⣿⣿⣿⣿⡇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⣿⣿⣿⣿⣿⣿⣿⣿⣿⣿⣿⣿⣿⣿⣿⣿⣿⣿⣿⣿⣿⣿⣿⣿⣿⣿⣿⣿⣿⣿⣿⣿⣿⣿⣿⣿⣿⡧⠸⠟⠛⠛⠛⠿⢿⣿⣿⣿⣿⣿⣿⡀⠀⠀⠀⠀⠀⠀⠀⠀⠀⠀⠀⠀⠀⠀⠀⠀⠀⠀⠀⠀⠀⠀⠀⠀⠀⠀⠀⠀⠀⠀⠀⢸⣿⣿⣿⣿⣿⣿⡇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⣿⣿⣿⣿⣿⣿⣿⣿⣿⣿⣿⣿⣿⣿⣿⣿⣿⣿⣿⣿⣿⣿⣿⣿⣿⣿⣿⣿⣿⣿⣿⣿⣿⡿⠛⠉⠀⠀⠀⠀⠀⠀⠀⠀⠀⠹⣿⣿⣿⣿⣿⣿⣆⠀⠀⠀⠀⠀⠀⠀⠀⠀⠀⠀⠀⠀⠀⠀⠀⠀⠀⠀⠀⠀⠀⠀⠀⠀⠀⠀⠀⠀⠀⠀⣿⣿⣿⣿⣿⣿⡇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⣿⣿⣿⣿⣿⣿⣿⣿⣿⣿⣿⣿⣿⣿⣿⣿⣿⣿⣿⣿⣿⣿⣿⣿⣿⣿⣿⣿⣿⣿⣿⣿⡏⠀⠀⠀⠀⠀⠀⠀⠀⠀⠀⠀⠀⠀⢿⣿⣿⣿⣿⣿⡏⠀⠀⠀⠀⠀⠀⠀⠀⠀⠀⠀⠀⠀⠀⠀⠀⠀⠀⠀⠀⠀⠀⠀⠀⠀⠀⠀⠀⠀⠀⠀⣿⣿⣿⣿⣿⣿⡇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⣿⣿⣿⣿⣿⣿⣿⣿⣿⣿⣿⣿⣿⣿⣿⣿⣿⣿⣿⣿⣿⣿⣿⣿⣿⣿⣿⣿⣿⣿⣿⣿⠁⠀⠀⠀⠀⠀⠀⠀⠀⠀⠀⠀⠀⠀⢸⣿⣿⣿⣿⣿⣷⠆⠀⠀⠀⠀⠀⠀⠀⠀⠀⠀⠀⠀⠀⠀⠀⠀⠀⠀⠀⠀⠀⠀⠀⠀⢰⠀⠀⠀⠀⠀⣿⣿⣿⣿⣿⣿⡇</a:t>
            </a:r>
            <a:br/>
            <a:r>
              <a:t>⣿⣿⣿⣿⣿⣿⣿⣿⣿⣿⣿⣿⣿⣿⣿⣿⣿⣿⣿⣿⣿⣿⣿⣿⣿⣿⣿⣿⣿⣿⣿⣿⠀⠀⠀⠀⠀⠀⠀⠀⠀⠀⠀⠀⠀⠀⣸⣿⣿⣿⣿⣿⣿⡇⠀⠀⠀⠀⠀⠀⠀⠀⠀⠀⠀⠀⠀⠀⠀⠀⠀⠀⠀⠀⠀⠀⠀⠀⠘⡆⠀⢀⠀⠀⣿⣿⣿⣿⣿⣿⡇</a:t>
            </a:r>
            <a:br/>
            <a:r>
              <a:t>⣿⣿⣿⣿⣿⣿⣿⣿⣿⣿⣿⣿⣿⣿⣿⣿⣿⣿⣿⣿⣿⣿⣿⣿⣿⣿⣿⣿⣿⣿⣿⣿⡇⠀⠀⠀⠀⠀⠀⠀⠀⠀⠀⠀⠀⠀⠙⢿⣿⣿⣿⣿⣿⣿⠀⠀⠀⠀⠀⠀⠀⠀⠀⠀⠀⠀⠀⠀⠀⠀⠀⠀⠀⠀⠀⠀⠀⠀⠀⣿⡀⠘⣆⠀⢸⣿⣿⣿⣿⣿⡇</a:t>
            </a:r>
            <a:br/>
            <a:r>
              <a:t>⣿⣿⣿⣿⣿⣿⣿⣿⣿⣿⣿⣿⣿⣿⣿⣿⣿⣿⣿⣿⣿⣿⣿⣿⣿⣿⣿⣿⣿⣿⣿⣿⣿⡀⠀⠀⠀⠀⠀⠀⠀⠀⠀⠀⠀⠀⠀⠈⢿⣿⣿⣿⣿⣿⡄⠀⠀⠀⠀⠀⠀⠀⠀⠀⠀⠀⠀⠀⠀⠀⠀⠀⠀⠀⠀⠀⠀⠀⠀⢹⣷⡀⢻⣧⡘⣿⣿⣿⣿⣿⡇</a:t>
            </a:r>
            <a:br/>
            <a:r>
              <a:t>⣿⣿⣿⣿⣿⣿⣿⣿⣿⣿⣿⣿⣿⣿⣿⣿⣿⣿⣿⣿⣿⣿⣿⣿⣿⣿⣿⣿⣿⣿⣿⣿⣿⣿⣆⠀⠀⠀⠀⠀⠀⠀⠀⠀⠀⠀⠀⠀⠀⠙⢿⣿⣿⡟⠀⠀⠀⠀⠀⠀⠀⠀⠀⠀⠀⠀⠀⠀⠀⠀⠀⠀⠀⠀⠀⠀⠀⠀⢸⡌⣿⣷⡘⣿⣿⣿⣿⣿⣿⣿⡇</a:t>
            </a:r>
            <a:br/>
            <a:r>
              <a:t>⣿⣿⣿⣿⣿⣿⣿⣿⣿⣿⣿⣿⣿⣿⣿⣿⣿⣿⣿⣿⣿⣿⣿⣿⣿⣿⣿⣿⣿⣿⣿⣿⣿⣿⣿⣷⣦⣤⡀⠀⠀⠀⠀⠀⠀⠀⠀⠀⠀⠀⠈⡿⠋⠀⠀⠀⠀⠀⠀⠀⠀⠀⠀⠀⠀⠀⠀⠀⠀⠀⠀⠀⠀⠀⠀⢳⣀⠀⠀⣿⣿⣿⣿⣿⣿⣿⣿⣿⣿⣿⡇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⣿⣿⣿⣿⣿⣿⣿⣿⣿⣿⣿⣿⣿⣿⣿⣿⣿⣿⣿⣿⣿⣿⣿⣿⣿⣿⣿⣿⣿⣿⣿⣿⣿⣿⣿⣿⣿⡏⠀⠀⠀⠀⠀⠀⠀⠀⠀⠀⠀⠀⠀⠀⠀⠀⠀⠀⠀⠀⠀⠀⠀⠀⠀⠀⠀⠀⠀⠀⠀⠀⠀⠀⠀⠀⠀⠘⣿⣷⡀⣿⣿⣿⣿⣿⣿⣿⣿⣿⣿⣿⡇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⣿⣿⣿⣿⣿⣿⣿⣿⣿⣿⣿⣿⣿⣿⣿⣿⣿⣿⣿⣿⣿⣿⣿⣿⣿⣿⣿⣿⣿⣿⣿⣿⣿⣿⣿⣿⡟⠀⠀⠀⠀⠀⠀⠀⠀⠀⠀⠀⠀⠀⠀⠀⠀⠀⠀⠀⠀⠀⠀⠀⠀⠀⠀⠀⠀⠀⠀⠀⠀⠀⠀⠀⠀⠀⠀⠀⢹⣿⣷⣿⣿⣿⣿⣿⣿⣿⣿⣿⣿⣿⡇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⣿⣿⣿⣿⣿⣿⣿⣿⣿⣿⣿⣿⣿⣿⣿⣿⣿⣿⣿⣿⣿⣿⣿⣿⣿⣿⣿⣿⣿⣿⣿⣿⣿⣿⣿⡇⠀⠀⠀⠀⠀⠀⠀⠀⠀⠀⠀⠀⠀⠀⠀⠀⠀⠀⠀⠀⠀⠀⠀⠀⠀⠀⠀⠀⠀⠀⠀⠀⠀⠀⠀⠀⠀⠀⠀⠀⠀⠀⢹⣿⣿⣿⣿⡿⠿⠟⢻⣿⣿⣿⡇</a:t>
            </a:r>
            <a:br/>
            <a:r>
              <a:t>⣿⣿⣿⣿⣿⣿⣿⣿⣿⣿⣿⣿⣿⣿⣿⣿⣿⣿⣿⣿⣿⣿⣿⣿⣿⣿⣿⣿⣿⣿⣿⣿⣿⣿⣿⠇⠀⠀⠀⠀⠀⠀⠀⠀⠀⠀⠀⠀⠀⠀⠀⠀⠀⠀⠀⠀⠀⠀⠀⠀⠀⠀⠀⠀⠀⠀⠀⠀⠀⠀⠀⠀⠀⠀⠀⠀⠀⠀⠘⣿⠿⠋⠁⠀⠀⠴⣿⣿⣿⣿⡇</a:t>
            </a:r>
            <a:br/>
            <a:r>
              <a:t>⣿⣿⣿⣿⣿⣿⣿⣿⣿⣿⣿⣿⣿⣿⣿⣿⣿⣿⣿⣿⣿⣿⣿⣿⣿⣿⣿⣿⣿⣿⣿⣿⣿⣿⣿⠀⠀⠀⠀⠀⠀⠀⠀⠀⠀⠀⠀⠀⠀⠀⡆⠀⠀⡀⠀⠀⠀⠀⠀⠀⠀⠀⠀⠀⠀⠀⠀⠀⠀⠀⠀⠀⠀⠀⠀⠀⠀⠀⠀⠀⠀⢀⣠⣤⣶⣿⣿⣿⣿⣿⡇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⠀⠀⠀⠀⠀⠀⠀⠀⠀⠀⠀⠀⠀⠀⠀⠀⠀⠀⠀⠀⠀⠀⠀⠀⠀⠀⠀⠀⠀⠀⠀⠀⠀⠀⠀⠀⠀⠀⠀⠀⠀⠀⣸⣿⣧⣤⡀⠀⠀⠀⠀⣀⣼⣿⣿⣿⣿⣿⣿⣿⣿⣿⣿⣿⣿⣿⣿⣿⣿⣿⣿⣿⣿⣿⣿⣿⣿⣿⣿⣿⣿⣿⣿⣿⣿⣿⣿⣿⣿⣿⡇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⠀⠀⠀⠀⠀⠀⠀⠀⠀⠀⠀⠀⠀⠀⠀⠀⠀⠀⠀⠀⠀⠀⠀⠀⠀⠀⠀⠀⠀⠀⠀⠀⠀⠀⠀⠀⠀⠀⠀⠀⣤⣴⣿⣿⣿⣿⣿⣶⣶⣶⣾⣿⣿⣿⣿⣿⣿⣿⣿⣿⣿⣿⣿⣿⣿⣿⣿⣿⣿⣿⣿⣿⣿⣿⣿⣿⣿⣿⣿⣿⣿⣿⣿⣿⣿⣿⣿⣿⣿⣿⡇</a:t>
            </a:r>
            <a:br/>
            <a:r>
              <a:t>⠀⠢⢐⣄⡀⠀⠀⠀⠀⠀⠀⠀⠀⠀⠀⠀⠀⠀⠀⠀⠀⠀⠀⠀⠀⠀⠀⠀⠀⠀⠀⠀⠀⠀⠀⠀⠀⠀⠀⢸⣿⣿⣿⣿⣿⣿⣿⣿⣿⣿⣿⣿⣿⣿⣿⣿⣿⣿⣿⣿⣿⣿⣿⣿⣿⣿⣿⣿⣿⣿⣿⣿⣿⣿⣿⣿⣿⣿⣿⣿⣿⣿⣿⣿⣿⣿⣿⣿⣿⣿⡇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⠀⠀⠀⠉⠛⣾⣦⣶⣿⣿⠇⠀⠀⠀⠀⠀⠀⠀⠀⠀⠀⠀⠀⠀⠀⠀⠀⠀⠀⠀⠀⠀⠀⠀⠀⠀⠀⠀⠀⢸⣿⣿⣿⣿⣿⣿⣿⣿⣿⣿⣿⣿⣿⣿⣿⣿⣿⣿⣿⣿⣿⣿⣿⣿⣿⣿⣿⣿⣿⣿⣿⣿⣿⣿⣿⣿⣿⣿⣿⣿⣿⣿⣿⣿⣿⣿⣿⣿⣿⣿⡇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⠀⠀⠀⠀⢠⣾⣿⣿⣿⣿⣾⣿⣿⣿⣿⣦⡀⠀⠀⠀⠀⠀⠀⠀⠀⠀⠀⠀⠀⠀⠀⠀⠀⠀⠀⠀⠀⠀⠀⢸⣿⣿⣿⣿⣿⣿⣿⣿⣿⣿⣿⣿⣿⣿⣿⣿⣿⣿⣿⣿⣿⣿⣿⣿⣿⣿⣿⣿⣿⣿⣿⣿⣿⣿⣿⣿⣿⣿⣿⣿⣿⣿⣿⣿⣿⣿⣿⣿⣿⣿⡇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⠀⠀⠀⠀⠿⣿⠿⣿⣿⣿⣿⣿⣿⣿⣿⣿⡇⠀⠀⠀⠀⠀⠀⠀⠀⠀⠀⠀⠀⠀⠀⠀⠀⠀⠀⠀⠀⠀⠀⢸⣿⣿⣿⣿⣿⣿⣿⣿⣿⣿⣿⣿⣿⣿⣿⣿⣿⣿⣿⣿⣿⣿⣿⣿⣿⣿⣿⣿⣿⣿⣿⣿⣿⣿⣿⣿⣿⣿⣿⣿⣿⣿⣿⣿⣿⣿⣿⣿⣿⣿⡇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⠀⠀⠀⠀⠀⠀⠀⣿⣿⣿⣿⣿⣿⣿⣿⣿⣿⡇⠀⠀⠀⠀⠀⠀⠀⠀⠀⠀⠀⠀⠀⠀⠀⠀⠀⠀⠀⠀⠀⣿⣿⣿⣿⣿⣿⣿⣿⣿⣿⣿⣿⣿⣿⣿⣿⣿⣿⣿⣿⣿⣿⣿⣿⣿⣿⣿⣿⣿⣿⣿⣿⣿⣿⣿⣿⣿⣿⣿⣿⣿⣿⣿⣿⣿⣿⣿⣿⣿⣿⣿⡇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⠀⠀⠀⠀⠀⠀⠸⣿⣿⣿⣿⣿⣿⣿⣿⣿⣿⠟⠀⠀⠀⠀⠀⠀⠀⠀⠀⠀⠀⠀⠀⠀⠀⠀⠀⠀⠀⠀⠀⣿⣿⣿⣿⣿⣿⣿⣿⣿⣿⣿⣿⣿⣿⣿⣿⣿⣿⣿⣿⣿⣿⣿⣿⣿⣿⣿⣿⣿⣿⣿⣿⣿⣿⣿⣿⣿⣿⣿⣿⣿⣿⣿⣿⣿⣿⣿⣿⣿⣿⣿⡇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⠀⠀⠀⠀⠀⠀⠀⢿⣿⣿⣿⣿⣿⣿⣿⣿⣿⣄⠀⠀⠀⠀⠀⠀⠀⠀⠀⠀⠀⠀⠀⠀⠀⠀⠀⠀⠀⠀⠀⣿⣿⣿⣿⣿⣿⣿⣿⣿⣿⣿⣿⣿⣿⣿⣿⣿⣿⣿⣿⣿⣿⣿⣿⣿⣿⣿⣿⣿⣿⣿⣿⣿⣿⣿⣿⣿⣿⣿⣿⣿⣿⣿⣿⣿⣿⣿⣿⣿⣿⣿⡇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⠀⠀⠀⠀⠀⠀⠀⢸⣿⣿⣿⣿⣿⣿⣿⣿⣿⣿⣷⣦⡀⠀⠀⠀⠀⠀⠀⠀⠀⠀⠀⠀⠀⠀⠀⠀⠀⠀⠀⢿⣿⣿⣿⣿⣿⣿⣿⣿⣿⣿⣿⣿⣿⣿⣿⣿⣿⣿⣿⣿⣿⣿⣿⣿⣿⣿⣿⣿⣿⣿⣿⣿⣿⣿⣿⣿⣿⣿⣿⣿⣿⣿⣿⣿⣿⣿⣿⣿⣿⣿⡇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⠀⠀⠀⠀⠀⠀⠀⢸⣿⣿⣿⣿⣿⣿⣿⣿⣿⣿⣿⣿⣿⣆⠀⠀⠀⠀⠀⠀⠀⠀⠀⠀⠀⠀⠀⠀⠀⠀⠀⢸⣿⣿⣿⣿⣿⣿⣿⣿⣿⣿⣿⣿⣿⣿⣿⣿⣿⣿⣿⣿⣿⣿⣿⣿⣿⣿⣿⣿⣿⣿⣿⣿⣿⣿⣿⣿⣿⣿⣿⣿⣿⣿⣿⣿⣿⣿⣿⣿⣿⣿⡇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⠀⠀⠀⠀⠀⠀⠀⣼⣿⣿⣿⣿⣿⣿⣿⣿⣿⣿⣿⣿⣿⣿⣿⣦⡄⠀⠀⠀⠀⠀⠀⠀⠀⠀⠀⠀⠀⠀⠀⠈⣿⣿⣿⣿⣿⣿⣿⣿⣿⣿⣿⣿⣿⣿⣿⣿⣿⣿⣿⣿⣿⣿⣿⣿⣿⣿⣿⣿⣿⣿⣿⣿⣿⣿⣿⣿⣿⣿⣿⣿⣿⣿⣿⣿⣿⣿⣿⣿⣿⣿⡇</a:t>
            </a:r>
            <a:br/>
            <a:r>
              <a:t>⠀⠀⠀⠀⠀⠀⢀⣿⣿⣿⣿⣿⣿⣿⣿⣿⣿⣿⣿⣿⣿⣿⣿⣿⣿⠀⠀⠀⠀⠀⠀⠀⠀⠀⠀⠀⠀⠀⠀⢠⣿⣿⣿⣿⣿⣿⣿⣿⣿⣿⣿⣿⣿⣿⣿⣿⣿⣿⣿⣿⣿⣿⣿⣿⣿⣿⣿⣿⣿⣿⣿⣿⣿⣿⣿⣿⣿⣿⣿⣿⣿⣿⣿⣿⣿⣿⣿⣿⣿⣿⡇</a:t>
            </a:r>
            <a:br/>
            <a:r>
              <a:t>⠀⠀⠀⠀⠀⢀⣾⣿⣿⣿⣿⣿⣿⣿⣿⣿⣿⣿⣿⣿⣿⣿⣿⣿⡇⠀⠀⠀⠀⠀⠀⠀⠀⠀⠀⠀⠀⠀⠀⢸⣿⣿⣿⣿⣿⣿⣿⣿⣿⣿⣿⣿⣿⣿⣿⣿⣿⣿⣿⣿⣿⣿⣿⣿⣿⣿⣿⣿⣿⣿⣿⣿⣿⣿⣿⣿⣿⣿⣿⣿⣿⣿⣿⣿⣿⣿⣿⣿⣿⣿⡇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⠀⠀⠀⠀⢀⣾⣿⣿⣿⣿⣿⣿⣿⣿⣿⣿⣿⣿⣿⣿⣿⣿⣿⣿⡇⠀⠀⠀⠀⠀⠀⠀⠀⠀⠀⠀⠀⠀⠀⢸⣿⣿⣿⣿⣿⣿⣿⣿⣿⣿⣿⣿⣿⣿⣿⣿⣿⣿⣿⣿⣿⣿⣿⣿⣿⣿⣿⣿⣿⣿⣿⣿⣿⣿⣿⣿⣿⣿⣿⣿⣿⣿⣿⣿⣿⣿⣿⣿⣿⣿⡇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⠀⠀⠀⠀⣼⣿⣿⣿⣿⣿⣿⣿⣿⣿⣿⣿⣿⠻⣿⣿⣿⣿⣿⣿⡇⠀⠀⠀⠀⠀⠀⠀⠀⠀⠀⠀⠀⠀⣸⣼⣿⣿⣿⣿⣿⣿⣿⣿⣿⣿⣿⣿⣿⣿⣿⣿⣿⣿⣿⣿⣿⣿⣿⣿⣿⣿⣿⣿⣿⣿⣿⣿⣿⣿⣿⣿⣿⣿⣿⣿⣿⣿⣿⣿⣿⣿⣿⣿⣿⣿⡇</a:t>
            </a:r>
            <a:br/>
            <a:r>
              <a:t>⠀⠀⠀⠀⣿⣿⣿⣿⣿⣿⣿⣿⣿⣿⣿⣿⣿⣾⣿⣿⣿⣿⣿⣿⣧⠀⠀⠀⠀⠀⠀⠀⠀⠀⠀⣠⣾⣿⣿⣿⣿⣿⣿⣿⣿⣿⣿⣿⣿⣿⣿⣿⣿⣿⣿⣿⣿⣿⣿⣿⣿⣿⣿⣿⣿⣿⣿⣿⣿⣿⣿⣿⣿⣿⣿⣿⣿⣿⣿⣿⣿⣿⣿⣿⣿⣿⣿⣿⣿⣿⡇</a:t>
            </a:r>
            <a:br/>
            <a:r>
              <a:t>⠀⠀⠀⠀⣿⣿⣿⣿⣿⢿⣿⣿⣿⣿⣿⣿⣿⣿⣿⣿⣿⣿⣿⣿⣿⡀⠀⠀⠀⠀⠀⠀⠀⣠⣴⣿⣿⣿⣿⣿⣿⣿⣿⣿⣿⣿⣿⣿⣿⣿⣿⣿⣿⣿⣿⣿⣿⣿⣿⣿⣿⣿⣿⣿⣿⣿⣿⣿⣿⣿⣿⣿⣿⣿⣿⣿⣿⣿⣿⣿⣿⣿⣿⣿⣿⣿⣿⣿⣿⣿⡇</a:t>
            </a:r>
            <a:br/>
            <a:r>
              <a:t>⠀⠀⠀⠀⣿⠋⢿⣿⣿⢈⣿⣿⣿⣿⣿⣿⣿⣿⣿⣿⣿⣿⣿⣿⣿⣇⠀⠀⠀⠀⠀⠀⣰⣿⣿⣿⣿⣿⣿⣿⣿⣿⣿⣿⣿⣿⣿⣿⣿⣿⣿⣿⣿⣿⣿⣿⣿⣿⣿⣿⣿⣿⣿⣿⣿⣿⣿⣿⣿⣿⣿⣿⣿⣿⣿⣿⣿⣿⣿⣿⣿⣿⣿⣿⣿⣿⣿⣿⣿⣿⡇</a:t>
            </a:r>
            <a:br/>
            <a:r>
              <a:t>⠀⠀⠀⠀⠉⠀⠀⣁⣴⣾⣿⣇⠀⢉⣿⣿⣿⣿⣿⣿⣿⣿⣿⣿⣿⣿⡀⠀⠀⠀⠀⢸⣿⣿⣿⣿⣿⣿⣿⣿⣿⣿⣿⣿⣿⣿⣿⣿⣿⣿⣿⣿⣿⣿⣿⣿⣿⣿⣿⣿⣿⣿⣿⣿⣿⣿⣿⣿⣿⣿⣿⣿⣿⣿⣿⣿⣿⣿⣿⣿⣿⣿⣿⣿⣿⣿⣿⣿⣿⣿⡇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⠀⠀⠀⠀⠀⠀⢠⣿⣿⠋⠉⠃⢀⣾⣿⣿⣿⣿⣿⣿⣿⣿⣿⣿⣿⣿⣧⠀⠀⠀⠀⣺⣿⣿⣿⣿⣿⣿⣿⣿⣿⣿⣿⣿⣿⣿⣿⣿⣿⣿⣿⣿⣿⣿⣿⣿⣿⣿⣿⣿⣿⣿⣿⣿⣿⣿⣿⣿⣿⣿⣿⣿⣿⣿⣿⣿⣿⣿⣿⣿⣿⣿⣿⣿⣿⣿⣿⣿⣿⣿⡇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⠀⠀⠀⠀⠀⠀⠀⠟⠃⠀⠀⢀⣾⣿⣿⣿⣿⣿⣿⣿⣿⣿⣿⣿⣿⣿⣿⡄⠀⠀⠀⢸⣿⣿⣿⣿⣿⣿⣿⣿⣿⣿⣿⣿⣿⣿⣿⣿⣿⣿⣿⣿⣿⣿⣿⣿⣿⣿⣿⣿⣿⣿⣿⣿⣿⣿⣿⣿⣿⣿⣿⣿⣿⣿⣿⣿⣿⣿⣿⣿⣿⣿⣿⣿⣿⣿⣿⣿⣿⣿⡇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⠀⠀⠀⠀⠀⠀⠀⠀⠀⠀⣠⣿⣿⣿⣿⣿⣿⣿⣿⣿⣿⣿⣿⣿⣿⣿⣿⣷⠀⠀⠀⠘⣿⣿⣿⣿⣿⣿⣿⣿⣿⣿⣿⣿⣿⣿⣿⣿⣿⣿⣿⣿⣿⣿⣿⣿⣿⣿⣿⣿⣿⣿⣿⣿⣿⣿⣿⣿⣿⣿⣿⣿⣿⣿⣿⣿⣿⣿⣿⣿⣿⣿⣿⣿⣿⣿⣿⣿⣿⣿⡇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⠀⠀⠀⠀⠀⠀⠀⠀⢀⣴⣿⣿⣿⣿⣿⣿⣿⣿⣿⣿⣿⣿⣿⣿⣿⣿⣿⣿⣇⠀⠀⠀⠘⢿⣿⣿⣿⣿⣿⣿⣿⣿⣿⣿⣿⣿⣿⣿⣿⣿⣿⣿⣿⣿⣿⣿⣿⣿⣿⣿⣿⣿⣿⣿⣿⣿⣿⣿⣿⣿⣿⣿⣿⣿⣿⣿⣿⣿⣿⣿⣿⣿⣿⣿⣿⣿⣿⣿⣿⣿⡇</a:t>
            </a:r>
            <a:br/>
            <a:r>
              <a:t>⠀⠀⠀⠀⠀⠀⠀⢀⣼⣿⣿⣿⣿⣿⣿⣿⣿⣿⣿⣿⣿⣿⣿⣿⣿⣿⣿⣿⣿⡀⠀⠀⠀⠈⢿⣿⣿⣿⣿⣿⣿⣿⣿⣿⣿⣿⣿⣿⣿⣿⣿⣿⣿⣿⣿⣿⣿⣿⣿⣿⣿⣿⣿⣿⣿⣿⣿⣿⣿⣿⣿⣿⣿⣿⣿⣿⣿⣿⣿⣿⣿⣿⣿⣿⣿⣿⣿⣿⣿⣿⡇</a:t>
            </a:r>
            <a:br/>
            <a:r>
              <a:t>⠀⠀⠀⠀⠀⠀⢴⣿⣿⣿⣿⣿⣿⣿⣿⣿⣿⣿⣿⣿⣿⣿⣿⣿⣿⣿⣿⣿⣿⣗⠀⠀⠀⠀⠀⠻⣿⣿⣿⣿⣿⣿⣿⣿⣿⣿⣿⣿⣿⣿⣿⣿⣿⣿⣿⣿⣿⣿⣿⣿⣿⣿⣿⣿⣿⣿⣿⣿⣿⣿⣿⣿⣿⣿⣿⣿⣿⣿⣿⣿⣿⣿⣿⣿⣿⣿⣿⣿⣿⣿⡇</a:t>
            </a:r>
            <a:br/>
            <a:r>
              <a:t>⠀⠀⠀⠀⠀⢴⣿⣿⣿⣿⣿⣿⣿⣿⣿⣿⣿⣿⣿⣿⣿⣿⣿⣿⣿⣿⣿⣿⣿⣿⡇⠀⠀⠀⠀⠀⠹⣿⣿⣿⣿⣿⣿⣿⣿⣿⣿⣿⣿⣿⣿⣿⣿⣿⣿⣿⣿⣿⣿⣿⣿⣿⣿⣿⣿⣿⣿⣿⣿⣿⣿⣿⣿⣿⣿⣿⣿⣿⣿⣿⣿⣿⣿⣿⣿⣿⣿⣿⣿⣿⡇</a:t>
            </a:r>
            <a:br/>
            <a:r>
              <a:t>⠀⠀⠀⢀⣴⣿⣿⣿⣿⣿⣿⣿⣿⣿⣿⣿⣿⣿⣿⣿⣿⣿⣿⣿⣿⣿⣿⣿⣿⣿⣷⠀⠀⠀⠀⠀⠀⠘⠿⣿⣿⣿⣿⣿⣿⣿⣿⣿⣿⣿⣿⣿⣿⣿⣿⣿⣿⣿⣿⣿⣿⣿⣿⣿⣿⣿⣿⣿⣿⣿⣿⣿⣿⣿⣿⣿⣿⣿⣿⣿⣿⣿⣿⣿⣿⣿⣿⣿⣿⣿⡇</a:t>
            </a:r>
            <a:br/>
            <a:r>
              <a:t>⠀⠀⠀⢰⣿⣿⣿⣿⣿⣿⣿⣿⣿⣿⣿⣿⣿⣿⣿⣿⣿⣿⣿⣿⣿⣿⣿⣿⣿⣿⣿⠀⠀⠀⠀⠀⠀⠀⠀⠹⣿⣿⣿⣿⣿⣿⣿⣿⣿⣿⣿⣿⣿⣿⣿⣿⣿⣿⣿⣿⣿⣿⣿⣿⣿⣿⣿⣿⣿⣿⣿⣿⣿⣿⣿⣿⣿⣿⣿⣿⣿⣿⣿⣿⣿⣿⣿⣿⣿⣿⡇</a:t>
            </a:r>
            <a:br/>
            <a:r>
              <a:t>⠀⠀⠀⠘⠋⠿⠿⠿⣿⣿⣿⣿⣿⣿⣿⣿⣿⣿⣿⣿⣿⣿⣿⣿⣿⣿⣿⣿⣿⣿⣿⠀⠀⠀⠀⠀⠀⠀⠀⠀⠙⣿⣿⣿⣿⣿⣿⣿⣿⣿⣿⣿⣿⣿⣿⣿⣿⣿⣿⣿⣿⣿⣿⣿⣿⣿⣿⣿⣿⣿⣿⣿⣿⣿⣿⣿⣿⣿⣿⣿⣿⣿⣿⣿⣿⣿⣿⣿⣿⣿⡇</a:t>
            </a:r>
            <a:br/>
            <a:r>
              <a:t>⠀⠀⠀⠀⠀⠀⠀⠀⠀⠈⣿⣿⣿⣿⣿⣿⣿⣿⣿⣿⣿⣿⣿⣿⣿⣿⣿⣿⡟⠉⠉⠀⠀⠀⠀⠀⠀⠀⠀⠀⠀⠘⣿⣿⣿⣿⣿⣿⣿⣿⣿⣿⣿⣿⣿⣿⣿⣿⣿⣿⣿⣿⣿⣿⣿⣿⣿⣿⣿⣿⣿⣿⣿⣿⣿⣿⣿⣿⣿⣿⣿⣿⣿⣿⣿⣿⣿⣿⣿⣿⡇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⠀⠀⠀⠀⠀⠀⠀⠀⠀⠀⠀⠀⠀⠀⢸⣿⣿⡿⠟⢻⣿⣿⠋⠉⠉⠉⠉⠉⠀⠀⠀⠀⠀⠀⠀⠀⠀⠀⠀⠀⠀⠀⢻⣿⣿⣿⣿⣿⣿⣿⣿⣿⣿⣿⣿⣿⣿⣿⣿⣿⣿⣿⣿⣿⣿⣿⣿⣿⣿⣿⣿⣿⣿⣿⣿⣿⣿⣿⣿⣿⣿⣿⣿⣿⣿⣿⣿⣿⣿⣿⡇</a:t>
            </a:r>
            <a:br/>
            <a:r>
              <a:t>⠀⠀⠀⠀⠀⠀⠀⠀⠀⠀⠀⠀⠀⠀⢸⣿⣿⠃⠀⢸⣿⣿⠀⠀⠀⠀⠀⠀⠀⠀⠀⠀⠀⠀⠀⠀⠀⠀⠀⠀⠀⠀⠀⢿⣿⣿⣿⣿⣿⣿⣿⣿⣿⣿⣿⣿⣿⣿⣿⣿⣿⣿⣿⣿⣿⣿⣿⣿⣿⣿⣿⣿⣿⣿⣿⣿⣿⣿⣿⣿⣿⣿⣿⣿⣿⣿⣿⣿⣿⣿⡇</a:t>
            </a:r>
            <a:br/>
            <a:r>
              <a:t>⠀⠀⠀⠀⠀⠀⠀⠀⠀⠀⠀⠀⠀⠀⣾⣿⡟⠀⠀⣸⣿⣿⠀⠀⠀⠀⠀⠀⠀⠀⠀⠀⠀⠀⠀⠀⠀⠀⠀⠀⠀⠀⠀⠀⠈⠛⢿⣿⣿⣿⣿⣿⣿⣿⣿⣿⣿⣿⣿⣿⣿⣿⣿⣿⣿⣿⣿⣿⣿⣿⣿⣿⣿⣿⣿⣿⣿⣿⣿⣿⣿⣿⣿⣿⣿⣿⣿⣿⣿⣿⡇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⠀⢤⣀⠀⠀⠀⠀⠀⠀⠀⠀⠀⠀⠀⠀⠀⠀⠀⠀⠀⠀⠀⠀⠀⠀⠀⠀⠀⠀⠀⠀⠀⠀⠀⠀⠀⠀⠀⠀⠀⠀⠀⢻⣿⣿⣿⣿⣿⣿⣿⣿⣿⣿⣿⣿⣿⣿⣿⣿⣿⣿⣿⣿⣿⣿⣿⣿⣿⣿⣿⣿⣿⣿⣿⣿⣿⣿⣿⣿⣿⣿⣿⣿⣿⣿⣿⣿⣿⣿⣿⡇</a:t>
            </a:r>
            <a:br/>
            <a:r>
              <a:t>⠀⠀⠙⠳⢶⣤⣠⣶⣿⣦⠀⠀⠀⠀⠀⠀⠀⠀⠀⠀⠀⠀⠀⠀⠀⠀⠀⠀⠀⠀⠀⠀⠀⠀⠀⠀⠀⠀⠀⠀⠀⠀⢸⣿⣿⣿⣿⣿⣿⣿⣿⣿⣿⣿⣿⣿⣿⣿⣿⣿⣿⣿⣿⣿⣿⣿⣿⣿⣿⣿⣿⣿⣿⣿⣿⣿⣿⣿⣿⣿⣿⣿⣿⣿⣿⣿⣿⣿⣿⣿⡇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⠀⠀⠀⠀⢨⣿⣿⣿⣿⣧⣶⣿⣿⣷⣶⣂⠀⠀⠀⠀⠀⠀⠀⠀⠀⠀⠀⠀⠀⠀⠀⠀⠀⠀⠀⠀⠀⠀⠀⠀⠀⠀⢠⣿⣿⣿⣿⣿⣿⣿⣿⣿⣿⣿⣿⣿⣿⣿⣿⣿⣿⣿⣿⣿⣿⣿⣿⣿⣿⣿⣿⣿⣿⣿⣿⣿⣿⣿⣿⣿⣿⣿⣿⣿⣿⣿⣿⣿⣿⣿⡇</a:t>
            </a:r>
            <a:br/>
            <a:r>
              <a:t>⠀⠀⠀⢰⣿⣿⣿⣿⣿⣿⣿⣿⣿⣿⣿⣿⠀⠀⠀⠀⠀⠀⠀⠀⠀⠀⠀⠀⠀⠀⠀⠀⠀⠀⠀⠀⠀⠀⠀⠀⢀⣴⣿⣿⣿⣿⣿⣿⣿⣿⣿⣿⣿⣿⣿⣿⣿⣿⣿⣿⣿⣿⣿⣿⣿⣿⣿⣿⣿⣿⣿⣿⣿⣿⣿⣿⣿⣿⣿⣿⣿⣿⣿⣿⣿⣿⣿⣿⣿⣿⡇</a:t>
            </a:r>
            <a:br/>
            <a:r>
              <a:t>⠀⠀⠀⠀⠈⠉⢰⣿⣿⣿⣿⣿⣿⣿⣿⣿⣿⡀⠀⠀⠀⠀⠀⠀⠀⠀⠀⠀⠀⠀⠀⠀⠀⠀⠀⠀⠀⠀⠀⢠⣾⣿⣿⣿⣿⣿⣿⣿⣿⣿⣿⣿⣿⣿⣿⣿⣿⣿⣿⣿⣿⣿⣿⣿⣿⣿⣿⣿⣿⣿⣿⣿⣿⣿⣿⣿⣿⣿⣿⣿⣿⣿⣿⣿⣿⣿⣿⣿⣿⣿⡇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⠀⠀⠀⠀⠀⠀⢸⣿⣿⣿⣿⣿⣿⣿⣿⣿⣿⠇⠀⠀⠀⠀⠀⠀⠀⠀⠀⠀⠀⠀⠀⠀⠀⠀⠀⠀⠀⠀⢠⣿⣿⣿⣿⣿⣿⣿⣿⣿⣿⣿⣿⣿⣿⣿⣿⣿⣿⣿⣿⣿⣿⣿⣿⣿⣿⣿⣿⣿⣿⣿⣿⣿⣿⣿⣿⣿⣿⣿⣿⣿⣿⣿⣿⣿⣿⣿⣿⣿⣿⣿⡇</a:t>
            </a:r>
            <a:br/>
            <a:r>
              <a:t>⠀⠀⠀⠀⠀⠀⠘⣿⣿⣿⣿⣿⣿⣿⣿⣿⣷⡀⠀⠀⠀⠀⠀⠀⠀⠀⠀⠀⠀⠀⠀⠀⠀⠀⠀⠀⠀⢀⣿⣿⣿⣿⣿⣿⣿⣿⣿⣿⣿⣿⣿⣿⣿⣿⣿⣿⣿⣿⣿⣿⣿⣿⣿⣿⣿⣿⣿⣿⣿⣿⣿⣿⣿⣿⣿⣿⣿⣿⣿⣿⣿⣿⣿⣿⣿⣿⣿⣿⣿⣿⡇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⠀⠀⠀⠀⠀⠀⠀⣿⣿⣿⣿⣿⣿⣿⣿⣿⣿⣿⣷⣤⡀⠀⠀⠀⠀⠀⠀⠀⠀⠀⠀⠀⠀⠀⠀⠀⠀⣼⣿⣿⣿⣿⣿⣿⣿⣿⣿⣿⣿⣿⣿⣿⣿⣿⣿⣿⣿⣿⣿⣿⣿⣿⣿⣿⣿⣿⣿⣿⣿⣿⣿⣿⣿⣿⣿⣿⣿⣿⣿⣿⣿⣿⣿⣿⣿⣿⣿⣿⣿⣿⡇</a:t>
            </a:r>
            <a:br/>
            <a:r>
              <a:t>⠀⠀⠀⠀⠀⠀⢀⣿⣿⣿⣿⣿⣿⣿⣿⣿⣿⣿⣿⣿⣿⣄⠀⠀⠀⠀⠀⠀⠀⠀⠀⠀⠀⠀⠀⠀⢠⣿⣿⣿⣿⣿⣿⣿⣿⣿⣿⣿⣿⣿⣿⣿⣿⣿⣿⣿⣿⣿⣿⣿⣿⣿⣿⣿⣿⣿⣿⣿⣿⣿⣿⣿⣿⣿⣿⣿⣿⣿⣿⣿⣿⣿⣿⣿⣿⣿⣿⣿⣿⣿⡇</a:t>
            </a:r>
            <a:br/>
            <a:r>
              <a:t>⠀⠀⠀⠀⠀⠀⣼⣿⣿⣿⣿⣿⣿⣿⣿⣿⣿⣿⣿⣿⣿⣿⣷⣦⡀⠀⠀⠀⠀⠀⠀⠀⠀⠀⠀⠀⣸⣿⣿⣿⣿⣿⣿⣿⣿⣿⣿⣿⣿⣿⣿⣿⣿⣿⣿⣿⣿⣿⣿⣿⣿⣿⣿⣿⣿⣿⣿⣿⣿⣿⣿⣿⣿⣿⣿⣿⣿⣿⣿⣿⣿⣿⣿⣿⣿⣿⣿⣿⣿⣿⡇</a:t>
            </a:r>
            <a:br/>
            <a:r>
              <a:t>⠀⠀⠀⠀⠀⣸⣿⣿⣿⣿⣿⣿⣿⣿⣿⣿⣿⣿⣿⣿⣿⣿⣿⣿⣿⠀⠀⠀⠀⠀⠀⠀⠀⠀⠀⠀⠘⣿⣿⣿⣿⣿⣿⣿⣿⣿⣿⣿⣿⣿⣿⣿⣿⣿⣿⣿⣿⣿⣿⣿⣿⣿⣿⣿⣿⣿⣿⣿⣿⣿⣿⣿⣿⣿⣿⣿⣿⣿⣿⣿⣿⣿⣿⣿⣿⣿⣿⣿⣿⣿⡇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⠀⠀⠀⠀⣠⣿⣿⣿⣿⣿⣿⣿⣿⣿⣟⣿⣿⣿⣿⣿⣿⣿⣿⣿⡇⠀⠀⠀⠀⠀⠀⠀⠀⠀⠀⠀⠀⣿⣿⣿⣿⣿⣿⣿⣿⣿⣿⣿⣿⣿⣿⣿⣿⣿⣿⣿⣿⣿⣿⣿⣿⣿⣿⣿⣿⣿⣿⣿⣿⣿⣿⣿⣿⣿⣿⣿⣿⣿⣿⣿⣿⣿⣿⣿⣿⣿⣿⣿⣿⣿⡇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⠀⠀⢀⣼⣿⣿⣿⣿⣿⣿⣿⣿⣿⡿⢹⣿⣿⢿⣿⣿⣿⣿⣿⣿⡇⠀⠀⠀⠀⠀⠀⠀⠀⠀⠀⠀⢰⣿⣿⣿⣿⣿⣿⣿⣿⣿⣿⣿⣿⣿⣿⣿⣿⣿⣿⣿⣿⣿⣿⣿⣿⣿⣿⣿⣿⣿⣿⣿⣿⣿⣿⣿⣿⣿⣿⣿⣿⣿⣿⣿⣿⣿⣿⣿⣿⣿⣿⣿⣿⣿⡇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⠀⢠⣿⣿⣿⣿⣿⣿⣿⣿⣿⣿⣿⡇⢸⣿⣿⠈⣿⣿⣿⣿⣿⣿⡇⠀⠀⠀⠀⠀⠀⠀⠀⠀⠀⢀⣿⣿⣿⣿⣿⣿⣿⣿⣿⣿⣿⣿⣿⣿⣿⣿⣿⣿⣿⣿⣿⣿⣿⣿⣿⣿⣿⣿⣿⣿⣿⣿⣿⣿⣿⣿⣿⣿⣿⣿⣿⣿⣿⣿⣿⣿⣿⣿⣿⣿⣿⣿⣿⣿⡇</a:t>
            </a:r>
            <a:br/>
            <a:r>
              <a:t>⢀⣾⣿⣿⣿⣿⣿⣿⣿⣿⣿⣿⡿⢣⢸⣿⡟⣼⣿⣿⣿⣿⣿⣿⣧⠀⠀⠀⠀⠀⠀⠀⠀⠀⠀⢸⣿⣿⣿⣿⣿⣿⣿⣿⣿⣿⣿⣿⣿⣿⣿⣿⣿⣿⣿⣿⣿⣿⣿⣿⣿⣿⣿⣿⣿⣿⣿⣿⣿⣿⣿⣿⣿⣿⣿⣿⣿⣿⣿⣿⣿⣿⣿⣿⣿⣿⣿⣿⣿⣿⡇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⣾⡟⣿⣿⣿⣿⣿⣿⣿⣿⣿⣿⠇⠀⢸⣿⣿⣿⣿⣿⣿⣿⣿⣿⣿⡀⠀⠀⠀⠀⠀⠀⠀⠀⠀⢸⣿⣿⣿⣿⣿⣿⣿⣿⣿⣿⣿⣿⣿⣿⣿⣿⣿⣿⣿⣿⣿⣿⣿⣿⣿⣿⣿⣿⣿⣿⣿⣿⣿⣿⣿⣿⣿⣿⣿⣿⣿⣿⣿⣿⣿⣿⣿⣿⣿⣿⣿⣿⣿⣿⡇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⠋⠀⠛⠁⠀⠻⣿⣿⣿⣿⣿⡏⠀⠀⢿⣿⣿⣿⣿⣿⣿⣿⣿⣿⣿⣇⠀⠀⠀⠀⠀⠀⠀⠀⠀⢸⣿⣿⣿⣿⣿⣿⣿⣿⣿⣿⣿⣿⣿⣿⣿⣿⣿⣿⣿⣿⣿⣿⣿⣿⣿⣿⣿⣿⣿⣿⣿⣿⣿⣿⣿⣿⣿⣿⣿⣿⣿⣿⣿⣿⣿⣿⣿⣿⣿⣿⣿⣿⣿⣿⡇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⠀⠀⠀⠀⠀⠀⠀⣹⣿⣿⣿⣷⠀⢀⣿⣿⣿⣿⣿⣿⣿⣿⣿⣿⣿⣿⡀⠀⠀⠀⠀⠀⠀⠀⠀⣾⣿⣿⣿⣿⣿⣿⣿⣿⣿⣿⣿⣿⣿⣿⣿⣿⣿⣿⣿⣿⣿⣿⣿⣿⣿⣿⣿⣿⣿⣿⣿⣿⣿⣿⣿⣿⣿⣿⣿⣿⣿⣿⣿⣿⣿⣿⣿⣿⣿⣿⣿⣿⣿⣿⡇</a:t>
            </a:r>
            <a:br/>
            <a:r>
              <a:t>⠀⠀⠀⠀⠀⠀⢸⣿⡿⠉⠙⠃⢀⣾⣿⣿⣿⣿⣿⣿⣿⣿⣿⣿⣿⣿⣧⠀⠀⠀⠀⠀⠀⠀⠀⢹⣿⣿⣿⣿⣿⣿⣿⣿⣿⣿⣿⣿⣿⣿⣿⣿⣿⣿⣿⣿⣿⣿⣿⣿⣿⣿⣿⣿⣿⣿⣿⣿⣿⣿⣿⣿⣿⣿⣿⣿⣿⣿⣿⣿⣿⣿⣿⣿⣿⣿⣿⣿⣿⣿⡇</a:t>
            </a:r>
            <a:br/>
            <a:r>
              <a:t>⠀⠀⠀⠀⠀⠀⠸⠟⠁⠀⠀⢀⣾⣿⣿⣿⣿⣿⣿⣿⣿⣿⣿⣿⣿⣿⣿⡄⠀⠀⠀⠀⠀⠀⠀⠈⠻⣿⣿⣿⣿⣿⣿⣿⣿⣿⣿⣿⣿⣿⣿⣿⣿⣿⣿⣿⣿⣿⣿⣿⣿⣿⣿⣿⣿⣿⣿⣿⣿⣿⣿⣿⣿⣿⣿⣿⣿⣿⣿⣿⣿⣿⣿⣿⣿⣿⣿⣿⣿⣿⡇</a:t>
            </a:r>
            <a:br/>
            <a:r>
              <a:t>⠀⠀⠀⠀⠀⠀⠀⠀⠀⠀⢠⣾⣿⣿⣿⣿⣿⣿⣿⣿⣿⣿⣿⣿⣿⣿⣿⣷⠀⠀⠀⠀⠀⠀⠀⠀⠀⢹⣿⣿⣿⣿⣿⣿⣿⣿⣿⣿⣿⣿⣿⣿⣿⣿⣿⣿⣿⣿⣿⣿⣿⣿⣿⣿⣿⣿⣿⣿⣿⣿⣿⣿⣿⣿⣿⣿⣿⣿⣿⣿⣿⣿⣿⣿⣿⣿⣿⣿⣿⣿⡇</a:t>
            </a:r>
            <a:br/>
            <a:r>
              <a:t>⠀⠀⠀⠀⠀⠀⠀⠀⠀⣠⣿⣿⣿⣿⣿⣿⣿⣿⣿⣿⣿⣿⣿⣿⣿⣿⣿⣿⡇⠀⠀⠀⠀⠀⠀⠀⠀⠀⢿⣿⣿⣿⣿⣿⣿⣿⣿⣿⣿⣿⣿⣿⣿⣿⣿⣿⣿⣿⣿⣿⣿⣿⣿⣿⣿⣿⣿⣿⣿⣿⣿⣿⣿⣿⣿⣿⣿⣿⣿⣿⣿⣿⣿⣿⣿⣿⣿⣿⣿⣿⡇</a:t>
            </a:r>
            <a:br/>
            <a:r>
              <a:t>⠀⠀⠀⠀⠀⠀⠀⠀⣨⣿⣿⣿⣿⣿⣿⣿⣿⣿⣿⣿⣿⣿⣿⣿⣿⣿⣿⣿⣿⡀⠀⠀⠀⠀⠀⠀⠀⠀⢺⣿⣿⣿⣿⣿⣿⣿⣿⣿⣿⣿⣿⣿⣿⣿⣿⣿⣿⣿⣿⣿⣿⣿⣿⣿⣿⣿⣿⣿⣿⣿⣿⣿⣿⣿⣿⣿⣿⣿⣿⣿⣿⣿⣿⣿⣿⣿⣿⣿⣿⣿⡇</a:t>
            </a:r>
            <a:br/>
            <a:r>
              <a:t>⠀⠀⠀⠀⠀⠀⢠⣾⣿⣿⣿⣿⣿⣿⣿⣿⣿⣿⣿⣿⣿⣿⣿⣿⣿⣿⣿⣿⣿⡗⠀⠀⠀⠀⠀⠀⠀⠀⠈⣿⣿⣿⣿⣿⣿⣿⣿⣿⣿⣿⣿⣿⣿⣿⣿⣿⣿⣿⣿⣿⣿⣿⣿⣿⣿⣿⣿⣿⣿⣿⣿⣿⣿⣿⣿⣿⣿⣿⣿⣿⣿⣿⣿⣿⣿⣿⣿⣿⣿⣿⡇</a:t>
            </a:r>
            <a:br/>
            <a:r>
              <a:t>⠀⠀⠀⠀⠀⣠⣾⣿⣿⣿⣿⣿⣿⣿⣿⣿⣿⣿⣿⣿⣿⣿⣿⣿⣿⣿⣿⣿⣿⣿⡆⠀⠀⠀⠀⠀⠀⠀⠀⣿⣿⣿⣿⣿⣿⣿⣿⣿⣿⣿⣿⣿⣿⣿⣿⣿⣿⣿⣿⣿⣿⣿⣿⣿⣿⣿⣿⣿⣿⣿⣿⣿⣿⣿⣿⣿⣿⣿⣿⣿⣿⣿⣿⣿⣿⣿⣿⣿⣿⣿⡇</a:t>
            </a:r>
            <a:br/>
            <a:r>
              <a:t>⠀⠀⠀⠀⣠⣾⣿⣿⣿⣿⣿⣿⣿⣿⣿⣿⣿⣿⣿⣿⣿⣿⣿⣿⣿⣿⣿⣿⣿⣿⣷⠀⠀⠀⠀⠀⠀⠀⠀⢿⣿⣿⣿⣿⣿⣿⣿⣿⣿⣿⣿⣿⣿⣿⣿⣿⣿⣿⣿⣿⣿⣿⣿⣿⣿⣿⣿⣿⣿⣿⣿⣿⣿⣿⣿⣿⣿⣿⣿⣿⣿⣿⣿⣿⣿⣿⣿⣿⣿⣿⡇</a:t>
            </a:r>
            <a:br/>
            <a:r>
              <a:t>⠀⠀⠀⠀⣿⣿⣿⣿⣿⣿⣿⣿⣿⣿⣿⣿⣿⣿⣿⣿⣿⣿⣿⣿⣿⣿⣿⣿⣿⣿⣿⠀⠀⠀⠀⠀⠀⠀⠀⠸⣿⣿⣿⣿⣿⣿⣿⣿⣿⣿⣿⣿⣿⣿⣿⣿⣿⣿⣿⣿⣿⣿⣿⣿⣿⣿⣿⣿⣿⣿⣿⣿⣿⣿⣿⣿⣿⣿⣿⣿⣿⣿⣿⣿⣿⣿⣿⣿⣿⣿⡇</a:t>
            </a:r>
            <a:br/>
            <a:r>
              <a:t>⠀⠀⠀⠘⠿⠻⣿⣿⣿⣿⣿⣿⣿⣿⣿⣿⣿⣿⣿⣿⣿⣿⣿⣿⣿⣿⣿⣿⣿⣿⣿⠀⠀⠀⠀⠀⠀⠀⠀⠀⠙⣿⣿⣿⣿⣿⣿⣿⣿⣿⣿⣿⣿⣿⣿⣿⣿⣿⣿⣿⣿⣿⣿⣿⣿⣿⣿⣿⣿⣿⣿⣿⣿⣿⣿⣿⣿⣿⣿⣿⣿⣿⣿⣿⣿⣿⣿⣿⣿⣿⡇</a:t>
            </a:r>
            <a:br/>
            <a:r>
              <a:t>⠀⠀⠀⠀⠀⠀⠀⠀⠀⠈⢿⣿⣿⣿⣿⣿⣿⣿⣿⣿⣿⣿⣿⣿⣿⣿⣿⣿⡟⠉⠉⠀⠀⠀⠀⠀⠀⠀⠀⠀⠀⠈⠹⣿⣿⣿⣿⣿⣿⣿⣿⣿⣿⣿⣿⣿⣿⣿⣿⣿⣿⣿⣿⣿⣿⣿⣿⣿⣿⣿⣿⣿⣿⣿⣿⣿⣿⣿⣿⣿⣿⣿⣿⣿⣿⣿⣿⣿⣿⣿⡇</a:t>
            </a:r>
            <a:br/>
            <a:r>
              <a:t>⠀⠀⠀⠀⠀⠀⠀⠀⠀⠀⠀⠀⠀⠀⢹⣿⣿⡿⠿⢿⣿⣿⠉⠉⠉⠉⠉⠉⠀⠀⠀⠀⠀⠀⠀⠀⠀⠀⠀⠀⠀⠀⠀⠈⠻⣿⣿⣿⣿⣿⣿⣿⣿⣿⣿⣿⣿⣿⣿⣿⣿⣿⣿⣿⣿⣿⣿⣿⣿⣿⣿⣿⣿⣿⣿⣿⣿⣿⣿⣿⣿⣿⣿⣿⣿⣿⣿⣿⣿⣿⡇</a:t>
            </a:r>
            <a:br/>
            <a:r>
              <a:t>⠀⠀⠀⠀⠀⠀⠀⠀⠀⠀⠀⠀⠀⠀⢸⣿⣿⠃⠀⢸⣿⣿⠀⠀⠀⠀⠀⠀⠀⠀⠀⠀⠀⠀⠀⠀⠀⠀⠀⠀⠀⠀⠀⠀⠀⠘⠻⣿⣿⣿⣿⣿⣿⣿⣿⣿⣿⣿⣿⣿⣿⣿⣿⣿⣿⣿⣿⣿⣿⣿⣿⣿⣿⣿⣿⣿⣿⣿⣿⣿⣿⣿⣿⣿⣿⣿⣿⣿⣿⣿⡇</a:t>
            </a:r>
            <a:br/>
            <a:r>
              <a:t>⠀⠀⠀⠀⠀⠀⠀⠀⠀⠀⠀⠀⠀⠀⣿⣿⡟⠀⠀⣸⣿⣿⠀⠀⠀⠀⠀⠀⠀⠀⠀⠀⠀⠀⠀⠀⠀⠀⠀⠀⠀⠀⠀⠀⠀⠀⠀⠀⠻⣿⣿⣿⣿⣿⣿⣿⣿⣿⣿⣿⣿⣿⣿⣿⣿⣿⣿⣿⣿⣿⣿⣿⣿⣿⣿⣿⣿⣿⣿⣿⣿⣿⣿⣿⣿⣿⣿⣿⣿⣿⡇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⠀⠀⠀⠀⠀⠀⠀⠀⠀⠀⠀⠀⠀⠀⠀⠀⠀⠀⠀⠀⠀⠀⠀⠀⠀⠀⠀⠀⠀⠀⠀⠀⠀⠀⠀⠀⠀⠀⠀⠀⠀⣿⣿⣿⣿⣿⣿⣿⣿⣿⣿⣿⣿⣿⣿⣿⣿⣿⣿⣿⣿⣿⣿⣿⣿⣿⣿⣿⣿⣿⣿⣿⣿⣿⣿⣿⣿⣿⣿⣿⣿⣿⣿⣿⡟⠀⠉⠉⣿⣿⡇</a:t>
            </a:r>
            <a:br/>
            <a:r>
              <a:t>⠀⠀⠀⠀⠀⠀⠀⠀⠀⠀⠀⠀⠀⠀⠀⠀⠀⠀⠀⠀⠀⠀⠀⠀⠀⠀⠀⠀⠀⠀⠀⠀⠀⠀⠀⠀⠀⠀⠀⠀⢀⣿⣿⣿⣿⣿⣿⣿⣿⣿⣿⣿⣿⣿⣿⣿⣿⣿⣿⣿⣿⣿⣿⣿⣿⣿⣿⣿⣿⣿⣿⣿⣿⣿⣿⣿⣿⣿⣿⣿⣿⣿⣿⣿⠗⠀⠀⠀⣿⣿⡇</a:t>
            </a:r>
            <a:br/>
            <a:r>
              <a:t>⢄⣀⠀⠀⠀⠀⠀⠀⠀⠀⠀⠀⠀⠀⠀⠀⠀⠀⠀⠀⠀⠀⠀⠀⠀⠀⠀⠀⠀⠀⠀⠀⠀⠀⠀⠀⠀⠀⠀⠀⠀⣿⣿⣿⣿⣿⣿⣿⣿⣿⣿⣿⣿⣿⣿⣿⣿⣿⣿⣿⣿⣿⣿⣿⣿⣿⣿⣿⣿⣿⣿⣿⣿⣿⣿⣿⣿⣿⣿⣿⣿⣿⣿⡏⠀⠀⠀⣴⣿⣿⡇</a:t>
            </a:r>
            <a:br/>
            <a:r>
              <a:t>⠀⠉⠻⢶⣤⣀⣠⣶⣶⡆⠀⠀⠀⠀⠀⠀⠀⠀⠀⠀⠀⠀⠀⠀⠀⠀⠀⠀⠀⠀⠀⠀⠀⠀⠀⠀⠀⠀⠀⠀⠀⣽⣿⣿⣿⣿⣿⣿⣿⣿⣿⣿⣿⣿⣿⣿⣿⣿⣿⣿⣿⣿⣿⣿⣿⣿⣿⣿⣿⣿⣿⣿⣿⣿⣿⣿⣿⣿⣿⣿⣿⣿⣿⠀⠀⠀⢠⣿⣿⣿⡇</a:t>
            </a:r>
            <a:br/>
            <a:r>
              <a:t>⠀⠀⠀⠀⢸⣿⣿⣿⣿⣥⣶⣶⣶⣶⣶⡀⠀⠀⠀⠀⠀⠀⠀⠀⠀⠀⠀⠀⠀⠀⠀⠀⠀⠀⠀⠀⠀⠀⠀⠀⣰⣿⣿⣿⣿⣿⣿⣿⣿⣿⣿⣿⣿⣿⣿⣿⣿⣿⣿⣿⣿⣿⣿⣿⣿⣿⣿⣿⣿⣿⣿⣿⣿⣿⣿⣿⣿⣿⣿⣿⣿⣿⣿⣄⣠⣤⣾⣿⣿⣿⡇</a:t>
            </a:r>
            <a:br/>
            <a:r>
              <a:t>⠀⠀⠀⢰⣿⣿⣿⣿⣿⣿⣿⣿⣿⣿⣿⡿⠀⠀⠀⠀⠀⠀⠀⠀⠀⠀⠀⠀⠀⠀⠀⠀⠀⠀⠀⠀⠀⠀⢠⣾⣿⣿⣿⣿⣿⣿⣿⣿⣿⣿⣿⣿⣿⣿⣿⣿⣿⣿⣿⣿⣿⣿⣿⣿⣿⣿⣿⣿⣿⣿⣿⣿⣿⣿⣿⣿⣿⣿⣿⣿⣿⣿⣿⣿⣿⣿⣿⣿⣿⣿⡇</a:t>
            </a:r>
            <a:br/>
            <a:r>
              <a:t>⠀⠀⠀⠀⠉⠉⢸⣿⣿⣿⣿⣿⣿⣿⣿⣿⣧⠀⠀⠀⠀⠀⠀⠀⠀⠀⠀⠀⠀⠀⠀⠀⠀⠀⠀⠀⣠⣾⣿⣿⣿⣿⣿⣿⣿⣿⣿⣿⣿⣿⣿⣿⣿⣿⣿⣿⣿⣿⣿⣿⣿⣿⣿⣿⣿⣿⣿⣿⣿⣿⣿⣿⣿⣿⣿⣿⣿⣿⣿⣿⣿⣿⣿⣿⣿⣿⣿⣿⣿⣿⡇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⠀⠀⠀⠀⠀⠀⢸⣿⣿⣿⣿⣿⣿⣿⣿⣿⡿⠃⠀⠀⠀⠀⠀⠀⠀⠀⠀⠀⠀⠀⠀⠀⠀⠀⠀⣰⣿⣿⣿⣿⣿⣿⣿⣿⣿⣿⣿⣿⣿⣿⣿⣿⣿⣿⣿⣿⣿⣿⣿⣿⣿⣿⣿⣿⣿⣿⣿⣿⣿⣿⣿⣿⣿⣿⣿⣿⣿⣿⣿⣿⣿⣿⣿⣿⣿⣿⣿⣿⣿⣿⡇</a:t>
            </a:r>
            <a:br/>
            <a:r>
              <a:t>⠀⠀⠀⠀⠀⠀⠸⣿⣿⣿⣿⣿⣿⣿⣿⣿⣧⡀⠀⠀⠀⠀⠀⠀⠀⠀⠀⠀⠀⠀⠀⠀⠀⠀⣰⣿⣿⣿⣿⣿⣿⣿⣿⣿⣿⣿⣿⣿⣿⣿⣿⣿⣿⣿⣿⣿⣿⣿⣿⣿⣿⣿⣿⣿⣿⣿⣿⣿⣿⣿⣿⣿⣿⣿⣿⣿⣿⣿⣿⣿⣿⣿⣿⣿⣿⣿⣿⣿⣿⣿⡇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⠀⠀⠀⠀⠀⠀⠀⣿⣿⣿⣿⣿⣿⣿⣿⣿⣿⣿⣶⣤⡀⠀⠀⠀⠀⠀⠀⠀⠀⠀⠀⠀⠀⠀⣿⣿⣿⣿⣿⣿⣿⣿⣿⣿⣿⣿⣿⣿⣿⣿⣿⣿⣿⣿⣿⣿⣿⣿⣿⣿⣿⣿⣿⣿⣿⣿⣿⣿⣿⣿⣿⣿⣿⣿⣿⣿⣿⣿⣿⣿⣿⣿⣿⣿⣿⣿⣿⣿⣿⣿⡇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⠀⠀⠀⠀⠀⠀⢰⣿⣿⣿⣿⣿⣿⣿⣿⣿⣿⣿⣿⣿⣷⣄⠀⠀⠀⠀⠀⠀⠀⠀⠀⠀⠀⠀⣿⣿⣿⣿⣿⣿⣿⣿⣿⣿⣿⣿⣿⣿⣿⣿⣿⣿⣿⣿⣿⣿⣿⣿⣿⣿⣿⣿⣿⣿⣿⣿⣿⣿⣿⣿⣿⣿⣿⣿⣿⣿⣿⣿⣿⣿⣿⣿⣿⣿⣿⣿⣿⣿⣿⣿⡇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⠀⠀⠀⠀⠀⢠⣿⣿⣿⣿⣿⣿⣿⣿⣿⣿⣿⣿⣿⣿⣿⣿⣷⣦⡀⠀⠀⠀⠀⠀⠀⠀⠀⠀⢹⣿⣿⣿⣿⣿⣿⣿⣿⣿⣿⣿⣿⣿⣿⣿⣿⣿⣿⣿⣿⣿⣿⣿⣿⣿⣿⣿⣿⣿⣿⣿⣿⣿⣿⣿⣿⣿⣿⣿⣿⣿⣿⣿⣿⣿⣿⣿⣿⣿⣿⣿⣿⣿⣿⣿⡇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⠀⠀⠀⠀⢠⣿⣿⣿⣿⣿⣿⣿⣿⣿⣿⣿⣿⣿⣿⣿⣿⣿⣿⣿⣿⠀⠀⠀⠀⠀⠀⠀⠀⠀⠀⠹⣿⣿⣿⣿⣿⣿⣿⣿⣿⣿⣿⣿⣿⣿⣿⣿⣿⣿⣿⣿⣿⣿⣿⣿⣿⣿⣿⣿⣿⣿⣿⣿⣿⣿⣿⣿⣿⣿⣿⣿⣿⣿⣿⣿⣿⣿⣿⣿⣿⣿⣿⣿⣿⣿⡇</a:t>
            </a:r>
            <a:br/>
            <a:r>
              <a:t>⠀⠀⠀⢠⣿⣿⣿⣿⣿⣿⣿⣿⣿⣿⣟⣿⣿⣿⣿⣿⣿⣿⣿⣿⡇⠀⠀⠀⠀⠀⠀⠀⠀⠀⠀⠀⠈⢻⣿⣿⣿⣿⣿⣿⣿⣿⣿⣿⣿⣿⣿⣿⣿⣿⣿⣿⣿⣿⣿⣿⣿⣿⣿⣿⣿⣿⣿⣿⣿⣿⣿⣿⣿⣿⣿⣿⣿⣿⣿⣿⣿⣿⣿⣿⣿⣿⣿⣿⣿⣿⡇</a:t>
            </a:r>
            <a:br/>
            <a:r>
              <a:t>⠀⠀⣠⣿⣿⣿⣿⣿⣿⣿⢻⣿⣿⡿⢹⣿⣿⢿⣿⣿⣿⣿⣿⣿⡇⠀⠀⠀⠀⠀⠀⠀⠀⠀⠀⠀⠀⢸⣿⣿⣿⣿⣿⣿⣿⣿⣿⣿⣿⣿⣿⣿⣿⣿⣿⣿⣿⣿⣿⣿⣿⣿⣿⣿⣿⣿⣿⣿⣿⣿⣿⣿⣿⣿⣿⣿⣿⣿⣿⣿⣿⣿⣿⣿⣿⣿⣿⣿⣿⣿⡇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⠀⣴⣿⣿⣿⣿⣿⣿⣿⣿⣼⣿⣿⠃⢸⣿⣿⠈⣿⣿⣿⣿⣿⣿⡇⠀⠀⠀⠀⠀⠀⠀⠀⠀⠀⠀⠀⢸⣿⣿⣿⣿⣿⣿⣿⣿⣿⣿⣿⣿⣿⣿⣿⣿⣿⣿⣿⣿⣿⣿⣿⣿⣿⣿⣿⣿⣿⣿⣿⣿⣿⣿⣿⣿⣿⣿⣿⣿⣿⣿⣿⣿⣿⣿⣿⣿⣿⣿⣿⣿⡇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⣴⡿⣿⣿⣿⣿⣿⣿⣿⣿⣿⣿⡟⠀⢸⣿⡟⣼⣿⣿⣿⣿⣿⣿⣧⠀⠀⠀⠀⠀⠀⠀⠀⠀⠀⠀⠀⠘⣿⣿⣿⣿⣿⣿⣿⣿⣿⣿⣿⣿⣿⣿⣿⣿⣿⣿⣿⣿⣿⣿⣿⣿⣿⣿⣿⣿⣿⣿⣿⣿⣿⣿⣿⣿⣿⣿⣿⣿⣿⣿⣿⣿⣿⣿⣿⣿⣿⣿⣿⣿⡇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⠟⣱⢿⣿⣿⣿⣿⣿⣿⣿⣿⣿⠁⠀⢸⣿⣿⣿⣿⣿⣿⣿⣿⣿⣿⠀⠀⠀⠀⠀⠀⠀⠀⠀⠀⠀⠀⠀⢹⣿⣿⣿⣿⣿⣿⣿⣿⣿⣿⣿⣿⣿⣿⣿⣿⣿⣿⣿⣿⣿⣿⣿⣿⣿⣿⣿⣿⣿⣿⣿⣿⣿⣿⣿⣿⣿⣿⣿⣿⣿⣿⣿⣿⣿⣿⣿⣿⣿⣿⣿⡇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⠀⠉⠀⠻⣿⣿⣿⣿⣿⣹⣿⠇⠀⠀⢿⣿⣿⣿⣿⣿⣿⣿⣿⣿⣿⣇⠀⠀⠀⠀⠀⠀⠀⠀⠀⠀⠀⠀⢸⣿⣿⣿⣿⣿⣿⣿⣿⣿⣿⣿⣿⣿⣿⣿⣿⣿⣿⣿⣿⣿⣿⣿⣿⣿⣿⣿⣿⣿⣿⣿⣿⣿⣿⣿⣿⣿⣿⣿⣿⣿⣿⣿⣿⣿⣿⣿⣿⣿⣿⣿⡇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⠀⠀⠀⠀⠈⠻⣿⣿⣷⣿⣿⡄⠀⢀⣾⣿⣿⣿⣿⣿⣿⣿⣿⣿⣿⣿⡀⠀⠀⠀⠀⠀⠀⠀⠀⠀⠀⠀⢸⣿⣿⣿⣿⣿⣿⣿⣿⣿⣿⣿⣿⣿⣿⣿⣿⣿⣿⣿⣿⣿⣿⣿⣿⣿⣿⣿⣿⣿⣿⣿⣿⣿⣿⣿⣿⣿⣿⣿⣿⣿⣿⣿⣿⣿⣿⣿⣿⣿⣿⣿⡇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⠀⠀⠀⠀⠀⠀⣼⣿⡟⠉⠛⠃⢀⣼⣿⣿⣿⣿⣿⣿⣿⣿⣿⣿⣿⣿⣇⠀⠀⠀⠀⠀⠀⠀⠀⠀⠀⠀⣾⣿⣿⣿⣿⣿⣿⣿⣿⣿⣿⣿⣿⣿⣿⣿⣿⣿⣿⣿⣿⣿⣿⣿⣿⣿⣿⣿⣿⣿⣿⣿⣿⣿⣿⣿⣿⣿⣿⣿⣿⣿⣿⣿⣿⣿⣿⣿⣿⣿⣿⣿⡇</a:t>
            </a:r>
            <a:br/>
            <a:r>
              <a:t>⠀⠀⠀⠀⠀⠀⠸⠛⠀⠀⠀⢀⣼⣿⣿⣿⣿⣿⣿⣿⣿⣿⣿⣿⣿⣿⣿⡄⠀⠀⠀⠀⠀⠀⠀⠀⠀⢠⣿⣿⣿⣿⣿⣿⣿⣿⣿⣿⣿⣿⣿⣿⣿⣿⣿⣿⣿⣿⣿⣿⣿⣿⣿⣿⣿⣿⣿⣿⣿⣿⣿⣿⣿⣿⣿⣿⣿⣿⣿⣿⣿⣿⣿⣿⣿⣿⣿⣿⣿⣿⡇</a:t>
            </a:r>
            <a:br/>
            <a:r>
              <a:t>⠀⠀⠀⠀⠀⠀⠀⠀⠀⠀⢀⣾⣿⣿⣿⣿⣿⣿⣿⣿⣿⣿⣿⣿⣿⣿⣿⣷⠀⠀⠀⠀⠀⠀⠀⠀⠀⢸⣿⣿⣿⣿⣿⣿⣿⣿⣿⣿⣿⣿⣿⣿⣿⣿⣿⣿⣿⣿⣿⣿⣿⣿⣿⣿⣿⣿⣿⣿⣿⣿⣿⣿⣿⣿⣿⣿⣿⣿⣿⣿⣿⣿⣿⣿⣿⣿⣿⣿⣿⣿⡇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⠀⠀⠀⠀⠀⠀⠀⠀⠀⢠⣾⣿⣿⣿⣿⣿⣿⣿⣿⣿⣿⣿⣿⣿⣿⣿⣿⣿⡇⠀⠀⠀⠀⠀⠀⠀⠀⢸⣿⣿⣿⣿⣿⣿⣿⣿⣿⣿⣿⣿⣿⣿⣿⣿⣿⣿⣿⣿⣿⣿⣿⣿⣿⣿⣿⣿⣿⣿⣿⣿⣿⣿⣿⣿⣿⣿⣿⣿⣿⣿⣿⣿⣿⣿⣿⣿⣿⣿⣿⣿⡇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⠀⠀⠀⠀⠀⠀⠀⠀⢀⣿⣿⣿⣿⣿⣿⣿⣿⣿⣿⣿⣿⣿⣿⣿⣿⣿⣿⣿⣿⡀⠀⠀⠀⠀⠀⠀⠀⢸⣿⣿⣿⣿⣿⣿⣿⣿⣿⣿⣿⣿⣿⣿⣿⣿⣿⣿⣿⣿⣿⣿⣿⣿⣿⣿⣿⣿⣿⣿⣿⣿⣿⣿⣿⣿⣿⣿⣿⣿⣿⣿⣿⣿⣿⣿⣿⣿⣿⣿⣿⣿⡇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⠀⠀⠀⠀⠀⠀⢀⣴⣿⣿⣿⣿⣿⣿⣿⣿⣿⣿⣿⣿⣿⣿⣿⣿⣿⣿⣿⣿⣿⡗⠀⠀⠀⠀⠀⠀⠀⢸⣿⣿⣿⣿⣿⣿⣿⣿⣿⣿⣿⣿⣿⣿⣿⣿⣿⣿⣿⣿⣿⣿⣿⣿⣿⣿⣿⣿⣿⣿⣿⣿⣿⣿⣿⣿⣿⣿⣿⣿⣿⣿⣿⣿⣿⣿⣿⣿⣿⣿⣿⣿⡇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⠀⠀⠀⠀⠀⢠⣼⣿⣿⣿⣿⣿⣿⣿⣿⣿⣿⣿⣿⣿⣿⣿⣿⣿⣿⣿⣿⣿⣿⣿⡆⠀⠀⠀⠀⠀⠀⠀⣿⣿⣿⣿⣿⣿⣿⣿⣿⣿⣿⣿⣿⣿⣿⣿⣿⣿⣿⣿⣿⣿⣿⣿⣿⣿⣿⣿⣿⣿⣿⣿⣿⣿⣿⣿⣿⣿⣿⣿⣿⣿⣿⣿⣿⣿⣿⣿⣿⣿⣿⣿⡇</a:t>
            </a:r>
            <a:br/>
            <a:r>
              <a:t>⠀⠀⠀⠀⢀⣼⣿⣿⣿⣿⣿⣿⣿⣿⣿⣿⣿⣿⣿⣿⣿⣿⣿⣿⣿⣿⣿⣿⣿⣿⣷⠀⠀⠀⠀⠀⠀⠀⠈⣿⣿⣿⣿⣿⣿⣿⣿⣿⣿⣿⣿⣿⣿⣿⣿⣿⣿⣿⣿⣿⣿⣿⣿⣿⣿⣿⣿⣿⣿⣿⣿⣿⣿⣿⣿⣿⣿⣿⣿⣿⣿⣿⣿⣿⣿⣿⣿⣿⣿⣿⡇</a:t>
            </a:r>
            <a:br/>
            <a:r>
              <a:t>⠀⠀⠀⠀⣹⣿⣿⣿⣿⣿⣿⣿⣿⣿⣿⣿⣿⣿⣿⣿⣿⣿⣿⣿⣿⣿⣿⣿⣿⣿⣿⠀⠀⠀⠀⠀⠀⠀⠀⢹⣿⣿⣿⣿⣿⣿⣿⣿⣿⣿⣿⣿⣿⣿⣿⣿⣿⣿⣿⣿⣿⣿⣿⣿⣿⣿⣿⣿⣿⣿⣿⣿⣿⣿⣿⣿⣿⣿⣿⣿⣿⣿⣿⣿⣿⣿⣿⣿⣿⣿⡇</a:t>
            </a:r>
            <a:br/>
            <a:r>
              <a:t>⠀⠀⠀⠀⡿⠿⣿⣿⣿⣿⣿⣿⣿⣿⣿⣿⣿⣿⣿⣿⣿⣿⣿⣿⣿⣿⣿⣿⣿⣿⣿⠀⠀⠀⠀⠀⠀⠀⠀⠀⠙⢿⣿⣿⣿⣿⣿⣿⣿⣿⣿⣿⣿⣿⣿⣿⣿⣿⣿⣿⣿⣿⣿⣿⣿⣿⣿⣿⣿⣿⣿⣿⣿⣿⣿⣿⣿⣿⣿⣿⣿⣿⣿⣿⣿⣿⣿⣿⣿⣿⡇</a:t>
            </a:r>
            <a:br/>
            <a:r>
              <a:t>⠀⠀⠀⠀⠀⠀⠀⠀⠀⠈⢿⣿⣿⣿⣿⣿⣿⣿⣿⣿⣿⣿⣿⣿⣿⣿⣿⣿⡟⠉⠉⠀⠀⠀⠀⠀⠀⠀⠀⠀⠀⠀⠙⢿⣿⣿⣿⣿⣿⣿⣿⣿⣿⣿⣿⣿⣿⣿⣿⣿⣿⣿⣿⣿⣿⣿⣿⣿⣿⣿⣿⣿⣿⣿⣿⣿⣿⣿⣿⣿⣿⣿⣿⣿⣿⣿⣿⣿⣿⣿⡇</a:t>
            </a:r>
            <a:br/>
            <a:r>
              <a:t>⠀⠀⠀⠀⠀⠀⠀⠀⠀⠀⠀⠀⠀⠀⢹⣿⣿⡿⠿⢿⣿⣿⠉⠉⠉⠉⠉⠉⠀⠀⠀⠀⠀⠀⠀⠀⠀⠀⠀⠀⠀⠀⠀⠀⠙⠻⣿⣿⣿⣿⣿⣿⣿⣿⣿⣿⣿⣿⣿⣿⣿⣿⣿⣿⣿⣿⣿⣿⣿⣿⣿⣿⣿⣿⣿⣿⣿⣿⣿⣿⣿⣿⣿⣿⣿⣿⣿⣿⣿⣿⡇</a:t>
            </a:r>
            <a:br/>
            <a:r>
              <a:t>⠀⠀⠀⠀⠀⠀⠀⠀⠀⠀⠀⠀⠀⠀⢸⣿⣿⠃⠀⢸⣿⣿⠀⠀⠀⠀⠀⠀⠀⠀⠀⠀⠀⠀⠀⠀⠀⠀⠀⠀⠀⠀⠀⠀⠀⠀⠀⠉⠙⢿⣿⣿⣿⣿⣿⣿⣿⣿⣿⣿⣿⣿⣿⣿⣿⣿⣿⣿⣿⣿⣿⣿⣿⣿⣿⣿⣿⣿⣿⣿⣿⣿⣿⣿⣿⣿⣿⣿⣿⣿⡇</a:t>
            </a:r>
            <a:br/>
            <a:r>
              <a:t>⠀⠀⠀⠀⠀⠀⠀⠀⠀⠀⠀⠀⠀⠀⣿⣿⡟⠀⠀⣸⣿⡿⠀⠀⠀⠀⠀⠀⠀⠀⠀⠀⠀⠀⠀⠀⠀⠀⠀⠀⠀⠀⠀⠀⠀⠀⠀⠀⠀⠀⢹⣿⣿⣿⣿⣿⣿⣿⣿⣿⣿⣿⣿⣿⣿⣿⣿⣿⣿⣿⣿⣿⣿⣿⣿⣿⣿⣿⣿⣿⣿⣿⣿⣿⣿⣿⣿⣿⣿⣿⡇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⠀⠀⠀⠀⠀⠀⠀⠀⠀⠀⠀⠀⠀⠀⠀⠀⠀⠀⠀⠀⠀⠀⠀⠀⠀⠀⠀⠀⠀⠀⠀⠀⠀⠀⠀⠀⠀⠀⠀⢰⣿⣿⣿⣿⣿⣿⣿⣿⣿⣿⣿⣿⣿⣿⣿⣿⣿⣿⣿⣿⣿⣿⣿⣿⣿⣿⣿⣿⣿⣿⣿⣿⣿⣿⣿⣿⣿⣿⣿⣿⣄⣤⣀⠀⠀⠀⠀⠀⠀⠀⠀</a:t>
            </a:r>
            <a:br/>
            <a:r>
              <a:t>⠀⠀⠀⠀⠀⠀⠀⠀⠀⠀⠀⠀⠀⠀⠀⠀⠀⠀⠀⠀⠀⠀⠀⠀⠀⠀⠀⠀⠀⠀⠀⠀⠀⠀⠀⠀⠀⠀⠀⣾⣿⣿⣿⣿⣿⣿⣿⣿⣿⣿⣿⣿⣿⣿⣿⣿⣿⣿⣿⣿⣿⣿⣿⣿⣿⣿⣿⣿⣿⣿⣿⣿⣿⣿⣿⣿⣿⣿⣿⣿⣿⣿⣿⣿⣦⡀⠀⠀⠀⠀⡀</a:t>
            </a:r>
            <a:br/>
            <a:r>
              <a:t>⠲⠤⣄⣀⡀⠀⣠⣴⣦⡀⠀⠀⠀⠀⠀⠀⠀⠀⠀⠀⠀⠀⠀⠀⠀⠀⠀⠀⠀⠀⠀⠀⠀⠀⠀⠀⠀⠀⣼⣿⣿⣿⣿⣿⣿⣿⣿⣿⣿⣿⣿⣿⣿⣿⣿⣿⣿⣿⣿⣿⣿⣿⣿⣿⣿⣿⣿⣿⣿⣿⣿⣿⣿⣿⣿⣿⣿⣿⣿⣿⣿⣿⣿⣿⣿⣷⣤⣀⣴⣾⡇</a:t>
            </a:r>
            <a:br/>
            <a:r>
              <a:t>⠀⠀⠀⠉⢻⣿⣿⣿⣿⣠⣴⣶⣶⣶⣄⠀⠀⠀⠀⠀⠀⠀⠀⠀⠀⠀⠀⠀⠀⠀⠀⠀⠀⠀⠀⠀⠀⣸⣿⣿⣿⣿⣿⣿⣿⣿⣿⣿⣿⣿⣿⣿⣿⣿⣿⣿⣿⣿⣿⣿⣿⣿⣿⣿⣿⣿⣿⣿⣿⣿⣿⣿⣿⣿⣿⣿⣿⣿⣿⣿⣿⣿⣿⣿⣿⣿⣿⣿⣿⣿⡇</a:t>
            </a:r>
            <a:br/>
            <a:r>
              <a:t>⠀⠀⠀⣰⣿⣿⣿⣿⣿⣿⣿⣿⣿⣿⣿⡇⠀⠀⠀⠀⠀⠀⠀⠀⠀⠀⠀⠀⠀⠀⠀⠀⠀⠀⠀⠀⢠⣿⣿⣿⣿⣿⣿⣿⣿⣿⣿⣿⣿⣿⣿⣿⣿⣿⣿⣿⣿⣿⣿⣿⣿⣿⣿⣿⣿⣿⣿⣿⣿⣿⣿⣿⣿⣿⣿⣿⣿⣿⣿⣿⣿⣿⣿⣿⣿⣿⣿⣿⣿⣿⡇</a:t>
            </a:r>
            <a:br/>
            <a:r>
              <a:t>⠀⠀⠀⠙⠛⠋⣹⣿⣿⣿⣿⣿⣿⣿⣿⣿⣇⠀⠀⠀⠀⠀⠀⠀⠀⠀⠀⠀⠀⠀⠀⠀⠀⠀⠀⢀⣿⣿⣿⣿⣿⣿⣿⣿⣿⣿⣿⣿⣿⣿⣿⣿⣿⣿⣿⣿⣿⣿⣿⣿⣿⣿⣿⣿⣿⣿⣿⣿⣿⣿⣿⣿⣿⣿⣿⣿⣿⣿⣿⣿⣿⣿⣿⣿⣿⣿⣿⣿⣿⣿⡇</a:t>
            </a:r>
            <a:br/>
            <a:r>
              <a:t>⠀⠀⠀⠀⠀⠀⣽⣿⣿⣿⣿⣿⣿⣿⣿⣿⡿⠂⠀⠀⠀⠀⠀⠀⠀⠀⠀⠀⠀⠀⠀⠀⠀⠀⣠⣿⣿⣿⣿⣿⣿⣿⣿⣿⣿⣿⣿⣿⣿⣿⣿⣿⣿⣿⣿⣿⣿⣿⣿⣿⣿⣿⣿⣿⣿⣿⣿⣿⣿⣿⣿⣿⣿⣿⣿⣿⣿⣿⣿⣿⣿⣿⣿⣿⣿⣿⣿⣿⣿⣿⡇</a:t>
            </a:r>
            <a:br/>
            <a:r>
              <a:t>⠀⠀⠀⠀⠀⠀⢹⣿⣿⣿⣿⣿⣿⣿⣿⣿⣇⡀⠀⠀⠀⠀⠀⠀⠀⠀⠀⠀⠀⠀⠀⠀⠀⠀⣾⣿⣿⣿⣿⣿⣿⣿⣿⣿⣿⣿⣿⣿⣿⣿⣿⣿⣿⣿⣿⣿⣿⣿⣿⣿⣿⣿⣿⣿⣿⣿⣿⣿⣿⣿⣿⣿⣿⣿⣿⣿⣿⣿⣿⣿⣿⣿⣿⣿⣿⣿⣿⣿⣿⣿⡇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⠀⠀⠀⠀⠀⠀⠈⣿⣿⣿⣿⣿⣿⣿⣿⣿⣿⣿⣶⣄⡀⠀⠀⠀⠀⠀⠀⠀⠀⠀⠀⠀⠀⠀⢻⣿⣿⣿⣿⣿⣿⣿⣿⣿⣿⣿⣿⣿⣿⣿⣿⣿⣿⣿⣿⣿⣿⣿⣿⣿⣿⣿⣿⣿⣿⣿⣿⣿⣿⣿⣿⣿⣿⣿⣿⣿⣿⣿⣿⣿⣿⣿⣿⣿⣿⣿⣿⣿⣿⣿⡇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⠀⠀⠀⠀⠀⠀⢸⣿⣿⣿⣿⣿⣿⣿⣿⣿⣿⣿⣿⣿⣷⣀⠀⠀⠀⠀⠀⠀⠀⠀⠀⠀⠀⠀⠘⣿⣿⣿⣿⣿⣿⣿⣿⣿⣿⣿⣿⣿⣿⣿⣿⣿⣿⣿⣿⣿⣿⣿⣿⣿⣿⣿⣿⣿⣿⣿⣿⣿⣿⣿⣿⣿⣿⣿⣿⣿⣿⣿⣿⣿⣿⣿⣿⣿⣿⣿⣿⣿⣿⣿⡇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⠀⠀⠀⠀⠀⣰⣿⣿⣿⣿⣿⣿⣿⣿⣿⣿⣿⣿⣿⣿⣿⣿⣷⣦⡀⠀⠀⠀⠀⠀⠀⠀⠀⠀⠀⢸⣿⣿⣿⣿⣿⣿⣿⣿⣿⣿⣿⣿⣿⣿⣿⣿⣿⣿⣿⣿⣿⣿⣿⣿⣿⣿⣿⣿⣿⣿⣿⣿⣿⣿⣿⣿⣿⣿⣿⣿⣿⣿⣿⣿⣿⣿⣿⣿⣿⣿⣿⣿⣿⣿⡇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⠀⠀⠀⢀⣾⣿⣿⣿⣿⣿⣿⣿⣿⣿⣿⣿⣿⣿⣿⣿⣿⣿⣿⣿⣿⠀⠀⠀⠀⠀⠀⠀⠀⠀⠀⢸⣿⣿⣿⣿⣿⣿⣿⣿⣿⣿⣿⣿⣿⣿⣿⣿⣿⣿⣿⣿⣿⣿⣿⣿⣿⣿⣿⣿⣿⣿⣿⣿⣿⣿⣿⣿⣿⣿⣿⣿⣿⣿⣿⣿⣿⣿⣿⣿⣿⣿⣿⣿⣿⣿⡇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⠀⠀⣴⣿⣿⣿⣿⣿⣿⣿⣿⣿⣿⣿⣿⣿⣿⣿⣿⣿⣿⣿⣿⣿⡇⠀⠀⠀⠀⠀⠀⠀⠀⠀⠀⠈⣿⣿⣿⣿⣿⣿⣿⣿⣿⣿⣿⣿⣿⣿⣿⣿⣿⣿⣿⣿⣿⣿⣿⣿⣿⣿⣿⣿⣿⣿⣿⣿⣿⣿⣿⣿⣿⣿⣿⣿⣿⣿⣿⣿⣿⣿⣿⣿⣿⣿⣿⣿⣿⣿⡇</a:t>
            </a:r>
            <a:br/>
            <a:r>
              <a:t>⢀⣾⣿⣿⣿⣿⣿⣿⣿⣿⣿⣿⣿⡿⢹⣿⣿⢿⣿⣿⣿⣿⣿⣿⡇⠀⠀⠀⠀⠀⠀⠀⠀⠀⠀⠀⣿⣿⣿⣿⣿⣿⣿⣿⣿⣿⣿⣿⣿⣿⣿⣿⣿⣿⣿⣿⣿⣿⣿⣿⣿⣿⣿⣿⣿⣿⣿⣿⣿⣿⣿⣿⣿⣿⣿⣿⣿⣿⣿⣿⣿⣿⣿⣿⣿⣿⣿⣿⣿⣿⡇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⣾⣿⣿⣿⣿⣿⣿⣿⣿⡿⣿⣿⣿⠁⢸⣿⣿⠈⣿⣿⣿⣿⣿⣿⡇⠀⠀⠀⠀⠀⠀⠀⠀⠀⠀⠀⣿⣿⣿⣿⣿⣿⣿⣿⣿⣿⣿⣿⣿⣿⣿⣿⣿⣿⣿⣿⣿⣿⣿⣿⣿⣿⣿⣿⣿⣿⣿⣿⣿⣿⣿⣿⣿⣿⣿⣿⣿⣿⣿⣿⣿⣿⣿⣿⣿⣿⣿⣿⣿⣿⡇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⣿⣿⣿⣿⣿⣿⣿⠟⠋⢀⣿⣿⡏⠀⢸⣿⡇⣰⣿⣿⣿⣿⣿⣿⣇⠀⠀⠀⠀⠀⠀⠀⠀⠀⠀⢸⣿⣿⣿⣿⣿⣿⣿⣿⣿⣿⣿⣿⣿⣿⣿⣿⣿⣿⣿⣿⣿⣿⣿⣿⣿⣿⣿⣿⣿⣿⣿⣿⣿⣿⣿⣿⣿⣿⣿⣿⣿⣿⣿⣿⣿⣿⣿⣿⣿⣿⣿⣿⣿⣿⡇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⣿⣿⣿⣿⣿⡟⠁⠀⠀⢸⣿⡿⠀⠀⢸⣿⣿⣿⣿⣿⣿⣿⣿⣿⣿⠀⠀⠀⠀⠀⠀⠀⠀⠀⠀⢸⣿⣿⣿⣿⣿⣿⣿⣿⣿⣿⣿⣿⣿⣿⣿⣿⣿⣿⣿⣿⣿⣿⣿⣿⣿⣿⣿⣿⣿⣿⣿⣿⣿⣿⣿⣿⣿⣿⣿⣿⣿⣿⣿⣿⣿⣿⣿⣿⣿⣿⣿⣿⣿⣿⡇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⣿⣿⣿⣿⣿⠁⠀⠀⠀⣼⣿⠃⠀⠀⣿⣿⣿⣿⣿⣿⣿⣿⣿⣿⣿⡇⠀⠀⠀⠀⠀⠀⠀⠀⠀⢸⣿⣿⣿⣿⣿⣿⣿⣿⣿⣿⣿⣿⣿⣿⣿⣿⣿⣿⣿⣿⣿⣿⣿⣿⣿⣿⣿⣿⣿⣿⣿⣿⣿⣿⣿⣿⣿⣿⣿⣿⣿⣿⣿⣿⣿⣿⣿⣿⣿⣿⣿⣿⣿⣿⡇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⠘⣿⣿⡿⠉⠀⠀⣠⣴⣿⣿⠀⠀⠀⣾⣿⣿⣿⣿⣿⣿⣿⣿⣿⣿⣿⡀⠀⠀⠀⠀⠀⠀⠀⠀⣼⣿⣿⣿⣿⣿⣿⣿⣿⣿⣿⣿⣿⣿⣿⣿⣿⣿⣿⣿⣿⣿⣿⣿⣿⣿⣿⣿⣿⣿⣿⣿⣿⣿⣿⣿⣿⣿⣿⣿⣿⣿⣿⣿⣿⣿⣿⣿⣿⣿⣿⣿⣿⣿⣿⡇</a:t>
            </a:r>
            <a:br/>
            <a:r>
              <a:t>⠀⠈⠉⠁⠀⠀⣾⣿⠟⠙⠻⠀⠀⣼⣿⣿⣿⣿⣿⣿⣿⣿⣿⣿⣿⣿⣇⠀⠀⠀⠀⠀⠀⠀⢰⣿⣿⣿⣿⣿⣿⣿⣿⣿⣿⣿⣿⣿⣿⣿⣿⣿⣿⣿⣿⣿⣿⣿⣿⣿⣿⣿⣿⣿⣿⣿⣿⣿⣿⣿⣿⣿⣿⣿⣿⣿⣿⣿⣿⣿⣿⣿⣿⣿⣿⣿⣿⣿⣿⣿⡇</a:t>
            </a:r>
            <a:br/>
            <a:r>
              <a:t>⠀⠀⠀⠀⠀⠀⢿⠛⠀⠀⠀⠀⣸⣿⣿⣿⣿⣿⣿⣿⣿⣿⣿⣿⣿⣿⣿⡄⠀⠀⠀⠀⠀⠀⣼⣿⣿⣿⣿⣿⣿⣿⣿⣿⣿⣿⣿⣿⣿⣿⣿⣿⣿⣿⣿⣿⣿⣿⣿⣿⣿⣿⣿⣿⣿⣿⣿⣿⣿⣿⣿⣿⣿⣿⣿⣿⣿⣿⣿⣿⣿⣿⣿⣿⣿⣿⣿⣿⣿⣿⡇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⠀⠀⠀⠀⠀⠀⠀⠀⠀⠀⠀⣼⣿⣿⣿⣿⣿⣿⣿⣿⣿⣿⣿⣿⣿⣿⣿⣷⠀⠀⠀⠀⠀⠀⣿⣿⣿⣿⣿⣿⣿⣿⣿⣿⣿⣿⣿⣿⣿⣿⣿⣿⣿⣿⣿⣿⣿⣿⣿⣿⣿⣿⣿⣿⣿⣿⣿⣿⣿⣿⣿⣿⣿⣿⣿⣿⣿⣿⣿⣿⣿⣿⣿⣿⣿⣿⣿⣿⣿⣿⡇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⠀⠀⠀⠀⠀⠀⠀⠀⠀⢀⣼⣿⣿⣿⣿⣿⣿⣿⣿⣿⣿⣿⣿⣿⣿⣿⣿⣿⣇⠀⠀⠀⠀⠀⣿⣿⣿⣿⣿⣿⣿⣿⣿⣿⣿⣿⣿⣿⣿⣿⣿⣿⣿⣿⣿⣿⣿⣿⣿⣿⣿⣿⣿⣿⣿⣿⣿⣿⣿⣿⣿⣿⣿⣿⣿⣿⣿⣿⣿⣿⣿⣿⣿⣿⣿⣿⣿⣿⣿⣿⡇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⠀⠀⠀⠀⠀⠀⠀⠀⠀⣾⣿⣿⣿⣿⣿⣿⣿⣿⣿⣿⣿⣿⣿⣿⣿⣿⣿⣿⣿⡀⠀⠀⠀⠠⣿⣿⣿⣿⣿⣿⣿⣿⣿⣿⣿⣿⣿⣿⣿⣿⣿⣿⣿⣿⣿⣿⣿⣿⣿⣿⣿⣿⣿⣿⣿⣿⣿⣿⣿⣿⣿⣿⣿⣿⣿⣿⣿⣿⣿⣿⣿⣿⣿⣿⣿⣿⣿⣿⣿⣿⡇</a:t>
            </a:r>
            <a:br/>
            <a:r>
              <a:t>⠀⠀⠀⠀⠀⠀⠀⣠⣾⣿⣿⣿⣿⣿⣿⣿⣿⣿⣿⣿⣿⣿⣿⣿⣿⣿⣿⣿⣿⣷⠀⠀⠀⠀⠈⣿⣿⣿⣿⣿⣿⣿⣿⣿⣿⣿⣿⣿⣿⣿⣿⣿⣿⣿⣿⣿⣿⣿⣿⣿⣿⣿⣿⣿⣿⣿⣿⣿⣿⣿⣿⣿⣿⣿⣿⣿⣿⣿⣿⣿⣿⣿⣿⣿⣿⣿⣿⣿⣿⣿⡇</a:t>
            </a:r>
            <a:br/>
            <a:r>
              <a:t>⠀⠀⠀⠀⠀⠀⣠⣿⣿⣿⣿⣿⣿⣿⣿⣿⣿⣿⣿⣿⣿⣿⣿⣿⣿⣿⣿⣿⣿⣿⡇⠀⠀⠀⠀⠈⠻⣿⣿⣿⣿⣿⣿⣿⣿⣿⣿⣿⣿⣿⣿⣿⣿⣿⣿⣿⣿⣿⣿⣿⣿⣿⣿⣿⣿⣿⣿⣿⣿⣿⣿⣿⣿⣿⣿⣿⣿⣿⣿⣿⣿⣿⣿⣿⣿⣿⣿⣿⣿⣿⡇</a:t>
            </a:r>
            <a:br/>
            <a:r>
              <a:t>⠀⠀⠀⠀⠀⢨⣿⣿⣿⣿⣿⣿⣿⣿⣿⣿⣿⣿⣿⣿⣿⣿⣿⣿⣿⣿⣿⣿⣿⣿⣷⠀⠀⠀⠀⠀⠀⠈⠻⣿⣿⣿⣿⣿⣿⣿⣿⣿⣿⣿⣿⣿⣿⣿⣿⣿⣿⣿⣿⣿⣿⣿⣿⣿⣿⣿⣿⣿⣿⣿⣿⣿⣿⣿⣿⣿⣿⣿⣿⣿⣿⣿⣿⣿⣿⣿⣿⣿⣿⣿⡇</a:t>
            </a:r>
            <a:br/>
            <a:r>
              <a:t>⠀⠀⠀⠀⢈⣿⣿⣿⣿⣿⣿⣿⣿⣿⣿⣿⣿⣿⣿⣿⣿⣿⣿⣿⣿⣿⣿⣿⣿⣿⣿⠀⠀⠀⠀⠀⠀⠀⠀⠈⠻⣿⣿⣿⣿⣿⣿⣿⣿⣿⣿⣿⣿⣿⣿⣿⣿⣿⣿⣿⣿⣿⣿⣿⣿⣿⣿⣿⣿⣿⣿⣿⣿⣿⣿⣿⣿⣿⣿⣿⣿⣿⣿⣿⣿⣿⣿⣿⣿⣿⡇</a:t>
            </a:r>
            <a:br/>
            <a:r>
              <a:t>⠀⠀⠀⠀⢸⡿⣿⣿⣿⣿⣿⣿⣿⣿⣿⣿⣿⣿⣿⣿⣿⣿⣿⣿⣿⣿⣿⣿⣿⣿⣿⠀⠀⠀⠀⠀⠀⠀⠀⠀⠀⠈⠙⠻⢿⣿⣿⣿⣿⣿⣿⣿⣿⣿⣿⣿⣿⣿⣿⣿⣿⣿⣿⣿⣿⣿⣿⣿⣿⣿⣿⣿⣿⣿⣿⣿⣿⣿⣿⣿⣿⣿⣿⣿⣿⣿⣿⣿⣿⣿⡇</a:t>
            </a:r>
            <a:br/>
            <a:r>
              <a:t>⠀⠀⠀⠀⠀⠀⠀⠀⠀⠈⢿⣿⣿⣿⣿⣿⣿⣿⣿⣿⣿⣿⣿⣿⣿⣿⣿⣿⡟⠋⠉⠀⠀⠀⠀⠀⠀⠀⠀⠀⠀⠀⠀⠀⠀⠈⠻⣿⣿⣿⣿⣿⣿⣿⣿⣿⣿⣿⣿⣿⣿⣿⣿⣿⣿⣿⣿⣿⣿⣿⣿⣿⣿⣿⣿⣿⣿⣿⣿⣿⣿⣿⣿⣿⣿⣿⣿⣿⣿⣿⡇</a:t>
            </a:r>
            <a:br/>
            <a:r>
              <a:t>⠀⠀⠀⠀⠀⠀⠀⠀⠀⠀⠈⠉⠀⠀⢹⣿⣿⡿⠿⢿⣿⣿⠉⠉⠉⠉⠉⠉⠀⠀⠀⠀⠀⠀⠀⠀⠀⠀⠀⠀⠀⠀⠀⠀⠀⠀⠀⢈⣿⣿⣿⣿⣿⣿⣿⣿⣿⣿⣿⣿⣿⣿⣿⣿⣿⣿⣿⣿⣿⣿⣿⣿⣿⣿⣿⣿⣿⣿⣿⣿⣿⣿⣿⣿⣿⣿⣿⣿⣿⣿⡇</a:t>
            </a:r>
            <a:br/>
            <a:r>
              <a:t>⠀⠀⠀⠀⠀⠀⠀⠀⠀⠀⠀⠀⠀⠀⣸⣿⣿⠃⠀⢸⣿⣿⠀⠀⠀⠀⠀⠀⠀⠀⠀⠀⠀⠀⠀⠀⠀⠀⠀⠀⠀⠀⠀⠀⠀⠀⠀⣠⣿⣿⣿⣿⣿⣿⣿⣿⣿⣿⣿⣿⣿⣿⣿⣿⣿⣿⣿⣿⣿⣿⣿⣿⣿⣿⣿⣿⣿⣿⣿⣿⣿⣿⣿⣿⣿⣿⣿⣿⣿⣿⡇</a:t>
            </a:r>
            <a:br/>
            <a:r>
              <a:t>⠀⠀⠀⠀⠀⠀⠀⠀⠀⠀⠀⠀⠀⠀⣿⣿⡏⠀⠀⢸⣿⡟⠀⠀⠀⠀⠀⠀⠀⠀⠀⠀⠀⠀⠀⠀⠀⠀⠀⠀⠀⠀⠀⠀⠀⠀⣠⣿⣿⣿⣿⣿⣿⣿⣿⣿⣿⣿⣿⣿⣿⣿⣿⣿⣿⣿⣿⣿⣿⣿⣿⣿⣿⣿⣿⣿⣿⣿⣿⣿⣿⣿⣿⣿⣿⣿⣿⣿⣿⣿⡇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⠀⠀⠀⠀⠀⠀⠀⠀⠀⠀⠀⠀⠀⠀⠀⠀⠀⠀⠀⠀⠀⠀⠀⠀⠀⠀⠀⠀⠀⠀⠀⠀⠀⠀⠀⠀⠀⠀⠀⠀⠀⣿⣿⣿⣿⣿⣿⣿⣿⣿⣿⣿⣿⣿⣿⣿⣿⣿⣿⣿⣿⣿⣿⣿⣿⣿⣿⣿⣿⣿⣿⣿⣿⣿⣿⣿⣿⣿⣿⣦⠀⠀⠀⠀⠀⠀⠀⠀⠀⠀⠀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⠀⠀⠀⠀⠀⠀⠀⠀⠀⠀⠀⠀⠀⠀⠀⠀⠀⠀⠀⠀⠀⠀⠀⠀⠀⠀⠀⠀⠀⠀⠀⠀⠀⠀⠀⠀⠀⠀⠀⠀⠀⣿⣿⣿⣿⣿⣿⣿⣿⣿⣿⣿⣿⣿⣿⣿⣿⣿⣿⣿⣿⣿⣿⣿⣿⣿⣿⣿⣿⣿⣿⣿⣿⣿⣿⣿⣿⣿⣿⣿⣦⣀⣀⠀⣀⡀⠀⠀⠀⠀⠀</a:t>
            </a:r>
            <a:br/>
            <a:r>
              <a:t>⢄⣀⣀⠀⠀⠀⣠⣤⣤⠀⠀⠀⠀⠀⠀⠀⠀⠀⠀⠀⠀⠀⠀⠀⠀⠀⠀⠀⠀⠀⠀⠀⠀⠀⠀⠀⠀⠀⠀⠀⠀⣼⣿⣿⣿⣿⣿⣿⣿⣿⣿⣿⣿⣿⣿⣿⣿⣿⣿⣿⣿⣿⣿⣿⣿⣿⣿⣿⣿⣿⣿⣿⣿⣿⣿⣿⣿⣿⣿⣿⣿⣿⣿⣿⣿⣷⣶⣤⣄⣠⡆</a:t>
            </a:r>
            <a:br/>
            <a:r>
              <a:t>⠀⠀⠉⠙⢿⣾⣿⣿⣿⣠⣴⣶⣶⣦⣄⠀⠀⠀⠀⠀⠀⠀⠀⠀⠀⠀⠀⠀⠀⠀⠀⠀⠀⠀⠀⠀⠀⠀⠀⣠⣾⣿⣿⣿⣿⣿⣿⣿⣿⣿⣿⣿⣿⣿⣿⣿⣿⣿⣿⣿⣿⣿⣿⣿⣿⣿⣿⣿⣿⣿⣿⣿⣿⣿⣿⣿⣿⣿⣿⣿⣿⣿⣿⣿⣿⣿⣿⣿⣿⣿⡇</a:t>
            </a:r>
            <a:br/>
            <a:r>
              <a:t>⠀⠀⠀⣰⣿⣿⣿⣿⣿⣿⣿⣿⣿⣿⣿⡇⠀⠀⠀⠀⠀⠀⠀⠀⠀⠀⠀⠀⠀⠀⠀⠀⠀⠀⠀⠀⠀⠀⣼⣿⣿⣿⣿⣿⣿⣿⣿⣿⣿⣿⣿⣿⣿⣿⣿⣿⣿⣿⣿⣿⣿⣿⣿⣿⣿⣿⣿⣿⣿⣿⣿⣿⣿⣿⣿⣿⣿⣿⣿⣿⣿⣿⣿⣿⣿⣿⣿⣿⣿⣿⡇</a:t>
            </a:r>
            <a:br/>
            <a:r>
              <a:t>⠀⠀⠀⠛⠛⠛⣿⣿⣿⣿⣿⣿⣿⣿⣿⣷⣆⠀⠀⠀⠀⠀⠀⠀⠀⠀⠀⠀⠀⠀⠀⠀⠀⠀⠀⠀⠀⢠⣿⣿⣿⣿⣿⣿⣿⣿⣿⣿⣿⣿⣿⣿⣿⣿⣿⣿⣿⣿⣿⣿⣿⣿⣿⣿⣿⣿⣿⣿⣿⣿⣿⣿⣿⣿⣿⣿⣿⣿⣿⣿⣿⣿⣿⣿⣿⣿⣿⣿⣿⣿⡇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⠀⠀⠀⠀⠀⠀⣿⣿⣿⣿⣿⣿⣿⣿⣿⣿⡿⠀⠀⠀⠀⠀⠀⠀⠀⠀⠀⠀⠀⠀⠀⠀⠀⠀⠀⠀⠀⢸⣿⣿⣿⣿⣿⣿⣿⣿⣿⣿⣿⣿⣿⣿⣿⣿⣿⣿⣿⣿⣿⣿⣿⣿⣿⣿⣿⣿⣿⣿⣿⣿⣿⣿⣿⣿⣿⣿⣿⣿⣿⣿⣿⣿⣿⣿⣿⣿⣿⣿⣿⣿⡇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⠀⠀⠀⠀⠀⠀⢻⣿⣿⣿⣿⣿⣿⣿⣿⣿⣇⠀⠀⠀⠀⠀⠀⠀⠀⠀⠀⠀⠀⠀⠀⠀⠀⠀⠀⠀⠀⢸⣿⣿⣿⣿⣿⣿⣿⣿⣿⣿⣿⣿⣿⣿⣿⣿⣿⣿⣿⣿⣿⣿⣿⣿⣿⣿⣿⣿⣿⣿⣿⣿⣿⣿⣿⣿⣿⣿⣿⣿⣿⣿⣿⣿⣿⣿⣿⣿⣿⣿⣿⣿⡇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⠀⠀⠀⠀⠀⠀⢸⣿⣿⣿⣿⣿⣿⣿⣿⣿⣿⣷⣦⣄⠀⠀⠀⠀⠀⠀⠀⠀⠀⠀⠀⠀⠀⠀⠀⠀⢀⣾⣿⣿⣿⣿⣿⣿⣿⣿⣿⣿⣿⣿⣿⣿⣿⣿⣿⣿⣿⣿⣿⣿⣿⣿⣿⣿⣿⣿⣿⣿⣿⣿⣿⣿⣿⣿⣿⣿⣿⣿⣿⣿⣿⣿⣿⣿⣿⣿⣿⣿⣿⣿⡇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⠀⠀⠀⠀⠀⠀⢸⣿⣿⣿⣿⣿⣿⣿⣿⣿⣿⣿⣿⣿⣷⡀⠀⠀⠀⠀⠀⠀⠀⠀⠀⠀⠀⠀⠀⠀⢸⣿⣿⣿⣿⣿⣿⣿⣿⣿⣿⣿⣿⣿⣿⣿⣿⣿⣿⣿⣿⣿⣿⣿⣿⣿⣿⣿⣿⣿⣿⣿⣿⣿⣿⣿⣿⣿⣿⣿⣿⣿⣿⣿⣿⣿⣿⣿⣿⣿⣿⣿⣿⣿⡇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⠀⠀⠀⠀⠀⣰⣿⣿⣿⣿⣿⣿⣿⣿⣿⣿⣿⣿⣿⣿⣿⣿⣷⣤⡀⠀⠀⠀⠀⠀⠀⠀⠀⠀⠀⢠⣾⣿⣿⣿⣿⣿⣿⣿⣿⣿⣿⣿⣿⣿⣿⣿⣿⣿⣿⣿⣿⣿⣿⣿⣿⣿⣿⣿⣿⣿⣿⣿⣿⣿⣿⣿⣿⣿⣿⣿⣿⣿⣿⣿⣿⣿⣿⣿⣿⣿⣿⣿⣿⣿⡇</a:t>
            </a:r>
            <a:br/>
            <a:r>
              <a:t>⠀⠀⠀⣠⣾⣿⣿⣿⣿⣿⣿⣿⣿⣿⣿⣿⣿⣿⣿⣿⣿⣿⣿⣿⣷⠀⠀⠀⠀⠀⠀⠀⠀⠀⠀⣿⣿⣿⣿⣿⣿⣿⣿⣿⣿⣿⣿⣿⣿⣿⣿⣿⣿⣿⣿⣿⣿⣿⣿⣿⣿⣿⣿⣿⣿⣿⣿⣿⣿⣿⣿⣿⣿⣿⣿⣿⣿⣿⣿⣿⣿⣿⣿⣿⣿⣿⣿⣿⣿⣿⡇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⠀⢀⣴⣿⣿⣿⣿⣿⣿⣿⣿⣿⣿⣿⣿⣿⣿⣿⣿⣿⣿⣿⣿⣿⠇⠀⠀⠀⠀⠀⠀⠀⠀⠀⢸⣿⣿⣿⣿⣿⣿⣿⣿⣿⣿⣿⣿⣿⣿⣿⣿⣿⣿⣿⣿⣿⣿⣿⣿⣿⣿⣿⣿⣿⣿⣿⣿⣿⣿⣿⣿⣿⣿⣿⣿⣿⣿⣿⣿⣿⣿⣿⣿⣿⣿⣿⣿⣿⣿⣿⡇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⣰⣿⣿⣿⣿⣿⣿⣿⣿⣿⣿⣿⣿⡟⢹⣿⣿⢿⣿⣿⣿⣿⣿⣿⡀⠀⠀⠀⠀⠀⠀⠀⠀⠀⢸⣿⣿⣿⣿⣿⣿⣿⣿⣿⣿⣿⣿⣿⣿⣿⣿⣿⣿⣿⣿⣿⣿⣿⣿⣿⣿⣿⣿⣿⣿⣿⣿⣿⣿⣿⣿⣿⣿⣿⣿⣿⣿⣿⣿⣿⣿⣿⣿⣿⣿⣿⣿⣿⣿⣿⡇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⣿⣿⣿⣿⣿⣿⣿⣿⣿⡿⣿⣿⡿⠁⢸⣿⡿⠘⣿⣿⣿⣿⣿⣿⡇⠀⠀⠀⠀⠀⠀⠀⠀⠀⢸⣿⣿⣿⣿⣿⣿⣿⣿⣿⣿⣿⣿⣿⣿⣿⣿⣿⣿⣿⣿⣿⣿⣿⣿⣿⣿⣿⣿⣿⣿⣿⣿⣿⣿⣿⣿⣿⣿⣿⣿⣿⣿⣿⣿⣿⣿⣿⣿⣿⣿⣿⣿⣿⣿⣿⡇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⣿⣿⣿⣿⣿⣿⡿⢛⠟⢠⣿⣿⡇⠀⢸⣿⡇⣰⣿⣿⣿⣿⣿⣿⡇⠀⠀⠀⠀⠀⠀⠀⠀⠀⣸⣿⣿⣿⣿⣿⣿⣿⣿⣿⣿⣿⣿⣿⣿⣿⣿⣿⣿⣿⣿⣿⣿⣿⣿⣿⣿⣿⣿⣿⣿⣿⣿⣿⣿⣿⣿⣿⣿⣿⣿⣿⣿⣿⣿⣿⣿⣿⣿⣿⣿⣿⣿⣿⣿⣿⡇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⣿⣿⣿⣿⣿⠋⠀⠀⠀⢸⣿⡿⠀⠀⢸⣿⣿⣿⣿⣿⣿⣿⣿⣿⣿⠀⠀⠀⠀⠀⠀⠀⠀⠀⣿⣿⣿⣿⣿⣿⣿⣿⣿⣿⣿⣿⣿⣿⣿⣿⣿⣿⣿⣿⣿⣿⣿⣿⣿⣿⣿⣿⣿⣿⣿⣿⣿⣿⣿⣿⣿⣿⣿⣿⣿⣿⣿⣿⣿⣿⣿⣿⣿⣿⣿⣿⣿⣿⣿⣿⡇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⣿⣿⣿⡟⠁⠀⠀⠀⠀⣾⣿⠁⠀⠀⣿⣿⣿⣿⣿⣿⣿⣿⣿⣿⣿⡇⠀⠀⠀⠀⠀⠀⠀⢠⣿⣿⣿⣿⣿⣿⣿⣿⣿⣿⣿⣿⣿⣿⣿⣿⣿⣿⣿⣿⣿⣿⣿⣿⣿⣿⣿⣿⣿⣿⣿⣿⣿⣿⣿⣿⣿⣿⣿⣿⣿⣿⣿⣿⣿⣿⣿⣿⣿⣿⣿⣿⣿⣿⣿⣿⡇</a:t>
            </a:r>
            <a:br/>
            <a:r>
              <a:t>⣿⡿⠉⠀⠀⠀⠀⣠⣴⣿⣧⠀⠀⠀⣼⣿⣿⣿⣿⣿⣿⣿⣿⣿⣿⣿⡀⠀⠀⠀⠀⠀⠀⢺⣿⣿⣿⣿⣿⣿⣿⣿⣿⣿⣿⣿⣿⣿⣿⣿⣿⣿⣿⣿⣿⣿⣿⣿⣿⣿⣿⣿⣿⣿⣿⣿⣿⣿⣿⣿⣿⣿⣿⣿⣿⣿⣿⣿⣿⣿⣿⣿⣿⣿⣿⣿⣿⣿⣿⣿⡇</a:t>
            </a:r>
            <a:br/>
            <a:r>
              <a:t>⠈⠀⠀⠀⠀⠀⣿⣿⠟⠙⠻⠀⠀⣸⣿⣿⣿⣿⣿⣿⣿⣿⣿⣿⣿⣿⣇⠀⠀⠀⠀⠀⠀⢸⣿⣿⣿⣿⣿⣿⣿⣿⣿⣿⣿⣿⣿⣿⣿⣿⣿⣿⣿⣿⣿⣿⣿⣿⣿⣿⣿⣿⣿⣿⣿⣿⣿⣿⣿⣿⣿⣿⣿⣿⣿⣿⣿⣿⣿⣿⣿⣿⣿⣿⣿⣿⣿⣿⣿⣿⡇</a:t>
            </a:r>
            <a:br/>
            <a:r>
              <a:t>⠀⠀⠀⠀⠀⠀⢿⠏⠀⠀⠀⠀⣰⣿⣿⣿⣿⣿⣿⣿⣿⣿⣿⣿⣿⣿⣿⡄⠀⠀⠀⠀⠀⢸⣿⣿⣿⣿⣿⣿⣿⣿⣿⣿⣿⣿⣿⣿⣿⣿⣿⣿⣿⣿⣿⣿⣿⣿⣿⣿⣿⣿⣿⣿⣿⣿⣿⣿⣿⣿⣿⣿⣿⣿⣿⣿⣿⣿⣿⣿⣿⣿⣿⣿⣿⣿⣿⣿⣿⣿⡇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⠀⠀⠀⠀⠀⠀⠀⠀⠀⠀⠀⣰⣿⣿⣿⣿⣿⣿⣿⣿⣿⣿⣿⣿⣿⣿⣿⣷⠀⠀⠀⠀⠀⠀⢿⣿⣿⣿⣿⣿⣿⣿⣿⣿⣿⣿⣿⣿⣿⣿⣿⣿⣿⣿⣿⣿⣿⣿⣿⣿⣿⣿⣿⣿⣿⣿⣿⣿⣿⣿⣿⣿⣿⣿⣿⣿⣿⣿⣿⣿⣿⣿⣿⣿⣿⣿⣿⣿⣿⣿⡇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⠀⠀⠀⠀⠀⠀⠀⠀⠀⠀⣼⣿⣿⣿⣿⣿⣿⣿⣿⣿⣿⣿⣿⣿⣿⣿⣿⣿⣇⠀⠀⠀⠀⠀⠈⢿⣿⣿⣿⣿⣿⣿⣿⣿⣿⣿⣿⣿⣿⣿⣿⣿⣿⣿⣿⣿⣿⣿⣿⣿⣿⣿⣿⣿⣿⣿⣿⣿⣿⣿⣿⣿⣿⣿⣿⣿⣿⣿⣿⣿⣿⣿⣿⣿⣿⣿⣿⣿⣿⣿⡇</a:t>
            </a:r>
            <a:br/>
            <a:r>
              <a:t>⠀⠀⠀⠀⠀⠀⠀⠀⠀⣺⣿⣿⣿⣿⣿⣿⣿⣿⣿⣿⣿⣿⣿⣿⣿⣿⣿⣿⣿⡀⠀⠀⠀⠀⠀⠀⢹⣿⣿⣿⣿⣿⣿⣿⣿⣿⣿⣿⣿⣿⣿⣿⣿⣿⣿⣿⣿⣿⣿⣿⣿⣿⣿⣿⣿⣿⣿⣿⣿⣿⣿⣿⣿⣿⣿⣿⣿⣿⣿⣿⣿⣿⣿⣿⣿⣿⣿⣿⣿⣿⡇</a:t>
            </a:r>
            <a:br/>
            <a:r>
              <a:t>⠀⠀⠀⠀⠀⠀⠀⢀⣼⣿⣿⣿⣿⣿⣿⣿⣿⣿⣿⣿⣿⣿⣿⣿⣿⣿⣿⣿⣿⣷⠀⠀⠀⠀⠀⠀⠀⠙⣿⣿⣿⣿⣿⣿⣿⣿⣿⣿⣿⣿⣿⣿⣿⣿⣿⣿⣿⣿⣿⣿⣿⣿⣿⣿⣿⣿⣿⣿⣿⣿⣿⣿⣿⣿⣿⣿⣿⣿⣿⣿⣿⣿⣿⣿⣿⣿⣿⣿⣿⣿⡇</a:t>
            </a:r>
            <a:br/>
            <a:r>
              <a:t>⠀⠀⠀⠀⠀⠀⢀⣿⣿⣿⣿⣿⣿⣿⣿⣿⣿⣿⣿⣿⣿⣿⣿⣿⣿⣿⣿⣿⣿⣿⡇⠀⠀⠀⠀⠀⠀⠀⠈⠛⣿⣿⣿⣿⣿⣿⣿⣿⣿⣿⣿⣿⣿⣿⣿⣿⣿⣿⣿⣿⣿⣿⣿⣿⣿⣿⣿⣿⣿⣿⣿⣿⣿⣿⣿⣿⣿⣿⣿⣿⣿⣿⣿⣿⣿⣿⣿⣿⣿⣿⡇</a:t>
            </a:r>
            <a:br/>
            <a:r>
              <a:t>⠀⠀⠀⠀⠀⢀⣿⣿⣿⣿⣿⣿⣿⣿⣿⣿⣿⣿⣿⣿⣿⣿⣿⣿⣿⣿⣿⣿⣿⣿⣧⠀⠀⠀⠀⠀⠀⠀⠀⠀⠀⠙⣿⣿⣿⣿⣿⣿⣿⣿⣿⣿⣿⣿⣿⣿⣿⣿⣿⣿⣿⣿⣿⣿⣿⣿⣿⣿⣿⣿⣿⣿⣿⣿⣿⣿⣿⣿⣿⣿⣿⣿⣿⣿⣿⣿⣿⣿⣿⣿⡇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⠀⠀⠀⠀⠀⣿⣿⣿⣿⣿⣿⣿⣿⣿⣿⣿⣿⣿⣿⣿⣿⣿⣿⣿⣿⣿⣿⣿⣿⣿⣿⠀⠀⠀⠀⠀⠀⠀⠀⠀⠀⠀⠈⢻⣿⣿⣿⣿⣿⣿⣿⣿⣿⣿⣿⣿⣿⣿⣿⣿⣿⣿⣿⣿⣿⣿⣿⣿⣿⣿⣿⣿⣿⣿⣿⣿⣿⣿⣿⣿⣿⣿⣿⣿⣿⣿⣿⣿⣿⣿⡇</a:t>
            </a:r>
            <a:br/>
            <a:r>
              <a:t>⠀⠀⠀⠀⢠⣿⣿⣿⣿⣿⣿⣿⣿⣿⣿⣿⣿⣿⣿⣿⣿⣿⣿⣿⣿⣿⣿⣿⣿⣿⣿⠀⠀⠀⠀⠀⠀⠀⠀⠀⠀⠀⠀⠀⣿⣿⣿⣿⣿⣿⣿⣿⣿⣿⣿⣿⣿⣿⣿⣿⣿⣿⣿⣿⣿⣿⣿⣿⣿⣿⣿⣿⣿⣿⣿⣿⣿⣿⣿⣿⣿⣿⣿⣿⣿⣿⣿⣿⣿⣿⡇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⠀⠀⠀⠀⠀⠁⠈⠁⠀⠈⢿⣿⣿⣿⣿⣿⣿⣿⣿⣿⣿⣿⣿⣿⣿⣿⣿⣿⠟⠋⠉⠀⠀⠀⠀⠀⠀⠀⠀⠀⠀⠀⠀⠀⣿⣿⣿⣿⣿⣿⣿⣿⣿⣿⣿⣿⣿⣿⣿⣿⣿⣿⣿⣿⣿⣿⣿⣿⣿⣿⣿⣿⣿⣿⣿⣿⣿⣿⣿⣿⣿⣿⣿⣿⣿⣿⣿⣿⣿⣿⡇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⠀⠀⠀⠀⠀⠀⠀⠀⠀⠀⠈⠉⠀⠈⢹⣿⣿⡿⠿⢿⣿⣿⠉⠉⠉⠉⠉⠉⠀⠀⠀⠀⠀⠀⠀⠀⠀⠀⠀⠀⠀⠀⠀⠀⣿⣿⣿⣿⣿⣿⣿⣿⣿⣿⣿⣿⣿⣿⣿⣿⣿⣿⣿⣿⣿⣿⣿⣿⣿⣿⣿⣿⣿⣿⣿⣿⣿⣿⣿⣿⣿⣿⣿⣿⣿⣿⣿⣿⣿⣿⡇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⠀⠀⠀⠀⠀⠀⠀⠀⠀⠀⠀⠀⠀⠀⣸⣿⣿⠃⠀⢸⣿⣿⠀⠀⠀⠀⠀⠀⠀⠀⠀⠀⠀⠀⠀⠀⠀⠀⠀⠀⠀⠀⠀⠸⣿⣿⣿⣿⣿⣿⣿⣿⣿⣿⣿⣿⣿⣿⣿⣿⣿⣿⣿⣿⣿⣿⣿⣿⣿⣿⣿⣿⣿⣿⣿⣿⣿⣿⣿⣿⣿⣿⣿⣿⣿⣿⣿⣿⣿⣿⡇</a:t>
            </a:r>
            <a:br/>
            <a:r>
              <a:t>⠀⠀⠀⠀⠀⠀⠀⠀⠀⠀⠀⠀⠀⠀⣿⣿⡏⠀⠀⢸⣿⡟⠀⠀⠀⠀⠀⠀⠀⠀⠀⠀⠀⠀⠀⠀⠀⠀⠀⠀⠀⠀⠀⠀⠹⣿⣿⣿⣿⣿⣿⣿⣿⣿⣿⣿⣿⣿⣿⣿⣿⣿⣿⣿⣿⣿⣿⣿⣿⣿⣿⣿⣿⣿⣿⣿⣿⣿⣿⣿⣿⣿⣿⣿⣿⣿⣿⣿⣿⣿⡇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⠀⠀⠀⠀⠀⠀⠀⠀⠀⠀⠀⠀⠀⠀⠀⠀⠀⠀⠀⠀⠀⠀⠀⠀⠀⠀⠀⠀⠀⠀⠀⠀⠀⠀⠀⠐⣿⣿⣿⣿⣿⣿⣿⣿⣿⣿⣿⣿⣿⣿⣿⣿⣿⣿⣿⣿⣿⣿⣿⣿⣿⣿⣿⣿⣿⣿⣿⣿⣿⣿⣿⣿⣿⣿⣿⣿⣿⣿⣿⣿⣿⣿⣿⣿⣿⣿⣿⣿⣿⣿⡇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⠀⠀⠀⠀⠀⠀⠀⠀⠀⠀⠀⠀⠀⠀⠀⠀⠀⠀⠀⠀⠀⠀⠀⠀⠀⠀⠀⠀⠀⠀⠀⠀⠀⠀⠀⢠⣿⣿⣿⣿⣿⣿⣿⣿⣿⣿⣿⣿⣿⣿⣿⣿⣿⣿⣿⣿⣿⣿⣿⣿⣿⣿⣿⣿⣿⣿⣿⣿⣿⣿⣿⣿⣿⣿⣿⣿⣿⣿⣿⣿⣿⣿⣿⣿⣿⣿⣿⣿⣿⣿⡇</a:t>
            </a:r>
            <a:br/>
            <a:r>
              <a:t>⠀⠀⠀⠀⠀⠀⣀⣄⡀⠀⠀⠀⠀⠀⠀⠀⠀⠀⠀⠀⠀⠀⠀⠀⠀⠀⠀⠀⠀⠀⠀⠀⠀⠀⠀⣸⣿⣿⣿⣿⣿⣿⣿⣿⣿⣿⣿⣿⣿⣿⣿⣿⣿⣿⣿⣿⣿⣿⣿⣿⣿⣿⣿⣿⣿⣿⣿⣿⣿⣿⣿⣿⣿⣿⣿⣿⣿⣿⣿⣿⣿⣿⣿⣿⣿⣿⣿⣿⣿⣿⡇</a:t>
            </a:r>
            <a:br/>
            <a:r>
              <a:t>⠉⠛⠓⢶⣶⣾⣿⣿⡟⣀⣤⣤⣤⣤⠀⠀⠀⠀⠀⠀⠀⠀⠀⠀⠀⠀⠀⠀⠀⠀⠀⠀⠀⠀⠀⣿⣿⣿⣿⣿⣿⣿⣿⣿⣿⣿⣿⣿⣿⣿⣿⣿⣿⣿⣿⣿⣿⣿⣿⣿⣿⣿⣿⣿⣿⣿⣿⣿⣿⣿⣿⣿⣿⣿⣿⣿⣿⣿⣿⣿⣿⣿⣿⣿⣿⣿⣿⣿⣿⣿⡇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⠀⠀⠀⣰⣿⣿⣿⣿⣿⣿⣿⣿⣿⣿⣿⡀⠀⠀⠀⠀⠀⠀⠀⠀⠀⠀⠀⠀⠀⠀⠀⠀⠀⠀⢸⣿⣿⣿⣿⣿⣿⣿⣿⣿⣿⣿⣿⣿⣿⣿⣿⣿⣿⣿⣿⣿⣿⣿⣿⣿⣿⣿⣿⣿⣿⣿⣿⣿⣿⣿⣿⣿⣿⣿⣿⣿⣿⣿⣿⣿⣿⣿⣿⣿⣿⣿⣿⣿⣿⣿⡇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⠀⠀⠐⠿⡿⠟⣿⣿⣿⣿⣿⣿⣿⣿⣿⣶⡀⠀⠀⠀⠀⠀⠀⠀⠀⠀⠀⠀⠀⠀⠀⠀⠀⠀⣿⣿⣿⣿⣿⣿⣿⣿⣿⣿⣿⣿⣿⣿⣿⣿⣿⣿⣿⣿⣿⣿⣿⣿⣿⣿⣿⣿⣿⣿⣿⣿⣿⣿⣿⣿⣿⣿⣿⣿⣿⣿⣿⣿⣿⣿⣿⣿⣿⣿⣿⣿⣿⣿⣿⣿⡇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⠀⠀⠀⠀⠀⠀⣿⣿⣿⣿⣿⣿⣿⣿⣿⣿⡷⠀⠀⠀⠀⠀⠀⠀⠀⠀⠀⠀⠀⠀⠀⠀⠀⠀⣿⣿⣿⣿⣿⣿⣿⣿⣿⣿⣿⣿⣿⣿⣿⣿⣿⣿⣿⣿⣿⣿⣿⣿⣿⣿⣿⣿⣿⣿⣿⣿⣿⣿⣿⣿⣿⣿⣿⣿⣿⣿⣿⣿⣿⣿⣿⣿⣿⣿⣿⣿⣿⣿⣿⣿⡇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⠀⠀⠀⠀⠀⠀⢿⣿⣿⣿⣿⣿⣿⣿⣿⣿⣄⠀⠀⠀⠀⠀⠀⠀⠀⠀⠀⠀⠀⠀⠀⠀⠀⠀⣿⣿⣿⣿⣿⣿⣿⣿⣿⣿⣿⣿⣿⣿⣿⣿⣿⣿⣿⣿⣿⣿⣿⣿⣿⣿⣿⣿⣿⣿⣿⣿⣿⣿⣿⣿⣿⣿⣿⣿⣿⣿⣿⣿⣿⣿⣿⣿⣿⣿⣿⣿⣿⣿⣿⣿⡇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⠀⠀⠀⠀⠀⠀⢸⣿⣿⣿⣿⣿⣿⣿⣿⣿⣿⣷⣤⣀⠀⠀⠀⠀⠀⠀⠀⠀⠀⠀⠀⠀⠀⠀⣿⣿⣿⣿⣿⣿⣿⣿⣿⣿⣿⣿⣿⣿⣿⣿⣿⣿⣿⣿⣿⣿⣿⣿⣿⣿⣿⣿⣿⣿⣿⣿⣿⣿⣿⣿⣿⣿⣿⣿⣿⣿⣿⣿⣿⣿⣿⣿⣿⣿⣿⣿⣿⣿⣿⣿⡇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⠀⠀⠀⠀⠀⠀⢸⣿⣿⣿⣿⣿⣿⣿⣿⣿⣿⣿⣿⣿⣧⡀⠀⠀⠀⠀⠀⠀⠀⠀⠀⠀⠀⠀⣿⣿⣿⣿⣿⣿⣿⣿⣿⣿⣿⣿⣿⣿⣿⣿⣿⣿⣿⣿⣿⣿⣿⣿⣿⣿⣿⣿⣿⣿⣿⣿⣿⣿⣿⣿⣿⣿⣿⣿⣿⣿⣿⣿⣿⣿⣿⣿⣿⣿⣿⣿⣿⣿⣿⣿⡇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⠀⠀⠀⠀⠀⢀⣾⣿⣿⣿⣿⣿⣿⣿⣿⣿⣿⣿⣿⣿⣿⣿⣦⣄⠀⠀⠀⠀⠀⠀⠀⠀⠀⠀⢿⣿⣿⣿⣿⣿⣿⣿⣿⣿⣿⣿⣿⣿⣿⣿⣿⣿⣿⣿⣿⣿⣿⣿⣿⣿⣿⣿⣿⣿⣿⣿⣿⣿⣿⣿⣿⣿⣿⣿⣿⣿⣿⣿⣿⣿⣿⣿⣿⣿⣿⣿⣿⣿⣿⣿⡇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⠀⠀⠀⢀⣴⣿⣿⣿⣿⣿⣿⣿⣿⣿⣿⣿⣿⣿⣿⣿⣿⣿⣿⣿⡷⠀⠀⠀⠀⠀⠀⠀⠀⠀⢸⣿⣿⣿⣿⣿⣿⣿⣿⣿⣿⣿⣿⣿⣿⣿⣿⣿⣿⣿⣿⣿⣿⣿⣿⣿⣿⣿⣿⣿⣿⣿⣿⣿⣿⣿⣿⣿⣿⣿⣿⣿⣿⣿⣿⣿⣿⣿⣿⣿⣿⣿⣿⣿⣿⣿⡇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⠀⠀⣰⣿⣿⣿⣿⣿⣿⣿⣿⣿⣿⣿⣿⣿⣿⣿⣿⣿⣿⣿⣿⣿⠃⠀⠀⠀⠀⠀⠀⠀⠀⠀⠀⣿⣿⣿⣿⣿⣿⣿⣿⣿⣿⣿⣿⣿⣿⣿⣿⣿⣿⣿⣿⣿⣿⣿⣿⣿⣿⣿⣿⣿⣿⣿⣿⣿⣿⣿⣿⣿⣿⣿⣿⣿⣿⣿⣿⣿⣿⣿⣿⣿⣿⣿⣿⣿⣿⣿⡇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⣠⣾⣿⣿⣿⣿⣿⣿⣿⣿⣿⣿⣿⣿⢻⣿⣿⢿⣿⣿⣿⣿⣿⣿⠀⠀⠀⠀⠀⠀⠀⠀⠀⠀⠀⢹⣿⣿⣿⣿⣿⣿⣿⣿⣿⣿⣿⣿⣿⣿⣿⣿⣿⣿⣿⣿⣿⣿⣿⣿⣿⣿⣿⣿⣿⣿⣿⣿⣿⣿⣿⣿⣿⣿⣿⣿⣿⣿⣿⣿⣿⣿⣿⣿⣿⣿⣿⣿⣿⣿⡇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⣿⣿⣿⣿⣿⣿⣿⣿⣿⣿⣿⣿⡿⠉⣿⣿⡇⠘⣿⣿⣿⣿⣿⣿⡇⠀⠀⠀⠀⠀⠀⠀⠀⠀⠀⠀⣿⣿⣿⣿⣿⣿⣿⣿⣿⣿⣿⣿⣿⣿⣿⣿⣿⣿⣿⣿⣿⣿⣿⣿⣿⣿⣿⣿⣿⣿⣿⣿⣿⣿⣿⣿⣿⣿⣿⣿⣿⣿⣿⣿⣿⣿⣿⣿⣿⣿⣿⣿⣿⣿⡇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⣿⣿⣿⣿⣿⣿⣿⣿⣿⣿⣿⣿⠇⠀⢸⣿⡇⣰⣿⣿⣿⣿⣿⣿⡇⠀⠀⠀⠀⠀⠀⠀⠀⠀⠀⠀⣿⣿⣿⣿⣿⣿⣿⣿⣿⣿⣿⣿⣿⣿⣿⣿⣿⣿⣿⣿⣿⣿⣿⣿⣿⣿⣿⣿⣿⣿⣿⣿⣿⣿⣿⣿⣿⣿⣿⣿⣿⣿⣿⣿⣿⣿⣿⣿⣿⣿⣿⣿⣿⣿⡇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⣿⣿⣿⡿⢿⣿⣿⣿⣿⣿⣿⡟⠀⠀⢸⣿⣷⣿⣿⣿⣿⣿⣿⣿⣿⠀⠀⠀⠀⠀⠀⠀⠀⠀⠀⠀⣿⣿⣿⣿⣿⣿⣿⣿⣿⣿⣿⣿⣿⣿⣿⣿⣿⣿⣿⣿⣿⣿⣿⣿⣿⣿⣿⣿⣿⣿⣿⣿⣿⣿⣿⣿⣿⣿⣿⣿⣿⣿⣿⣿⣿⣿⣿⣿⣿⣿⣿⣿⣿⣿⡇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⡿⡿⠋⠀⣼⡿⣿⣿⡟⣿⡿⠀⠀⠀⣿⣿⣿⣿⣿⣿⣿⣿⣿⣿⣿⡆⠀⠀⠀⠀⠀⠀⠀⠀⠀⠀⢸⣿⣿⣿⣿⣿⣿⣿⣿⣿⣿⣿⣿⣿⣿⣿⣿⣿⣿⣿⣿⣿⣿⣿⣿⣿⣿⣿⣿⣿⣿⣿⣿⣿⣿⣿⣿⣿⣿⣿⣿⣿⣿⣿⣿⣿⣿⣿⣿⣿⣿⣿⣿⣿⡇</a:t>
            </a:r>
            <a:br/>
            <a:r>
              <a:t>⠈⠀⠀⠀⡿⠁⢿⣨⣶⣿⣇⠀⠀⠀⣿⣿⣿⣿⣿⣿⣿⣿⣿⣿⣿⣿⠀⠀⠀⠀⠀⠀⠀⠀⠀⠀⠈⣿⣿⣿⣿⣿⣿⣿⣿⣿⣿⣿⣿⣿⣿⣿⣿⣿⣿⣿⣿⣿⣿⣿⣿⣿⣿⣿⣿⣿⣿⣿⣿⣿⣿⣿⣿⣿⣿⣿⣿⣿⣿⣿⣿⣿⣿⣿⣿⣿⣿⣿⣿⣿⡇</a:t>
            </a:r>
            <a:br/>
            <a:r>
              <a:t>⠀⠀⠀⠀⠁⢀⣾⣿⠟⠛⠟⠀⠀⣸⣿⣿⣿⣿⣿⣿⣿⣿⣿⣿⣿⣿⣇⠀⠀⠀⠀⠀⠀⠀⠀⠀⠀⢻⣿⣿⣿⣿⣿⣿⣿⣿⣿⣿⣿⣿⣿⣿⣿⣿⣿⣿⣿⣿⣿⣿⣿⣿⣿⣿⣿⣿⣿⣿⣿⣿⣿⣿⣿⣿⣿⣿⣿⣿⣿⣿⣿⣿⣿⣿⣿⣿⣿⣿⣿⣿⡇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⠀⠀⠀⠀⠀⠀⣿⠏⠀⠀⠀⠀⣰⣿⣿⣿⣿⣿⣿⣿⣿⣿⣿⣿⣿⣿⣿⡀⠀⠀⠀⠀⠀⠀⠀⠀⠀⢸⣿⣿⣿⣿⣿⣿⣿⣿⣿⣿⣿⣿⣿⣿⣿⣿⣿⣿⣿⣿⣿⣿⣿⣿⣿⣿⣿⣿⣿⣿⣿⣿⣿⣿⣿⣿⣿⣿⣿⣿⣿⣿⣿⣿⣿⣿⣿⣿⣿⣿⣿⣿⡇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⠀⠀⠀⠀⠀⠀⠀⠀⠀⠀⠀⣰⣿⣿⣿⣿⣿⣿⣿⣿⣿⣿⣿⣿⣿⣿⣿⣧⠀⠀⠀⠀⠀⠀⠀⠀⠀⠀⣿⣿⣿⣿⣿⣿⣿⣿⣿⣿⣿⣿⣿⣿⣿⣿⣿⣿⣿⣿⣿⣿⣿⣿⣿⣿⣿⣿⣿⣿⣿⣿⣿⣿⣿⣿⣿⣿⣿⣿⣿⣿⣿⣿⣿⣿⣿⣿⣿⣿⣿⣿⡇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⠀⠀⠀⠀⠀⠀⠀⠀⠀⠀⣰⣿⣿⣿⣿⣿⣿⣿⣿⣿⣿⣿⣿⣿⣿⣿⣿⣿⡆⠀⠀⠀⠀⠀⠀⠀⠀⠀⠸⣿⣿⣿⣿⣿⣿⣿⣿⣿⣿⣿⣿⣿⣿⣿⣿⣿⣿⣿⣿⣿⣿⣿⣿⣿⣿⣿⣿⣿⣿⣿⣿⣿⣿⣿⣿⣿⣿⣿⣿⣿⣿⣿⣿⣿⣿⣿⣿⣿⣿⣿⡇</a:t>
            </a:r>
            <a:br/>
            <a:r>
              <a:t>⠀⠀⠀⠀⠀⠀⠀⠀⠀⣼⣿⣿⣿⣿⣿⣿⣿⣿⣿⣿⣿⣿⣿⣿⣿⣿⣿⣿⣿⠀⠀⠀⠀⠀⠀⠀⠀⠀⠀⢹⣿⣿⣿⣿⣿⣿⣿⣿⣿⣿⣿⣿⣿⣿⣿⣿⣿⣿⣿⣿⣿⣿⣿⣿⣿⣿⣿⣿⣿⣿⣿⣿⣿⣿⣿⣿⣿⣿⣿⣿⣿⣿⣿⣿⣿⣿⣿⣿⣿⣿⡇</a:t>
            </a:r>
            <a:br/>
            <a:r>
              <a:t>⠀⠀⠀⠀⠀⠀⠀⢀⢴⣿⣿⣿⣿⣿⣿⣿⣿⣿⣿⣿⣿⣿⣿⣿⣿⣿⣿⣿⣿⡧⠀⠀⠀⠀⠀⠀⠀⠀⠀⢾⣿⣿⣿⣿⣿⣿⣿⣿⣿⣿⣿⣿⣿⣿⣿⣿⣿⣿⣿⣿⣿⣿⣿⣿⣿⣿⣿⣿⣿⣿⣿⣿⣿⣿⣿⣿⣿⣿⣿⣿⣿⣿⣿⣿⣿⣿⣿⣿⣿⣿⡇</a:t>
            </a:r>
            <a:br/>
            <a:r>
              <a:t>⠀⠀⠀⠀⠀⠀⢀⣾⣿⣿⣿⣿⣿⣿⣿⣿⣿⣿⣿⣿⣿⣿⣿⣿⣿⣿⣿⣿⣿⣿⡄⠀⠀⠀⠀⠀⠀⠀⠀⠈⠻⣿⣿⣿⣿⣿⣿⣿⣿⣿⣿⣿⣿⣿⣿⣿⣿⣿⣿⣿⣿⣿⣿⣿⣿⣿⣿⣿⣿⣿⣿⣿⣿⣿⣿⣿⣿⣿⣿⣿⣿⣿⣿⣿⣿⣿⣿⣿⣿⣿⡇</a:t>
            </a:r>
            <a:br/>
            <a:r>
              <a:t>⠀⠀⠀⠀⠀⠀⣺⣿⣿⣿⣿⣿⣿⣿⣿⣿⣿⣿⣿⣿⣿⣿⣿⣿⣿⣿⣿⣿⣿⣿⡇⠀⠀⠀⠀⠀⠀⠀⠀⠀⠀⠈⣿⣿⣿⣿⣿⣿⣿⣿⣿⣿⣿⣿⣿⣿⣿⣿⣿⣿⣿⣿⣿⣿⣿⣿⣿⣿⣿⣿⣿⣿⣿⣿⣿⣿⣿⣿⣿⣿⣿⣿⣿⣿⣿⣿⣿⣿⣿⣿⡇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⠀⠀⠀⠀⠀⢸⣿⣿⣿⣿⣿⣿⣿⣿⣿⣿⣿⣿⣿⣿⣿⣿⣿⣿⣿⣿⣿⣿⣿⣿⡇⠀⠀⠀⠀⠀⠀⠀⠀⠀⠀⢀⣿⣿⣿⣿⣿⣿⣿⣿⣿⣿⣿⣿⣿⣿⣿⣿⣿⣿⣿⣿⣿⣿⣿⣿⣿⣿⣿⣿⣿⣿⣿⣿⣿⣿⣿⣿⣿⣿⣿⣿⣿⣿⣿⣿⣿⣿⣿⣿⡇</a:t>
            </a:r>
            <a:br/>
            <a:r>
              <a:t>⠀⠀⠀⠀⠀⣼⣿⣿⣿⣿⣿⣿⣿⣿⣿⣿⣿⣿⣿⣿⣿⣿⣿⣿⣿⣿⣿⣿⣿⣿⣇⠀⠀⠀⠀⠀⠀⠀⠀⠀⠀⢸⣿⣿⣿⣿⣿⣿⣿⣿⣿⣿⣿⣿⣿⣿⣿⣿⣿⣿⣿⣿⣿⣿⣿⣿⣿⣿⣿⣿⣿⣿⣿⣿⣿⣿⣿⣿⣿⣿⣿⣿⣿⣿⣿⣿⣿⣿⣿⣿⡇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⠀⠀⠀⠀⠀⠈⠉⠉⠉⠉⢿⣿⣿⣿⣿⣿⣿⣿⣿⣿⣿⣿⣿⣿⣿⣿⣿⣿⠟⠛⠃⠀⠀⠀⠀⠀⠀⠀⠀⠀⠀⢺⣿⣿⣿⣿⣿⣿⣿⣿⣿⣿⣿⣿⣿⣿⣿⣿⣿⣿⣿⣿⣿⣿⣿⣿⣿⣿⣿⣿⣿⣿⣿⣿⣿⣿⣿⣿⣿⣿⣿⣿⣿⣿⣿⣿⣿⣿⣿⣿⡇</a:t>
            </a:r>
            <a:br/>
            <a:r>
              <a:t>⠀⠀⠀⠀⠀⠀⠀⠀⠀⠀⠈⠉⠉⠉⢹⣿⣿⡿⠿⣿⣿⣿⠋⠉⠉⠛⠛⠋⠀⠀⠀⠀⠀⠀⠀⠀⠀⠀⠀⠀⠀⢸⣿⣿⣿⣿⣿⣿⣿⣿⣿⣿⣿⣿⣿⣿⣿⣿⣿⣿⣿⣿⣿⣿⣿⣿⣿⣿⣿⣿⣿⣿⣿⣿⣿⣿⣿⣿⣿⣿⣿⣿⣿⣿⣿⣿⣿⣿⣿⣿⡇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⠀⠀⠀⠀⠀⠀⠀⠀⠀⠀⠀⠀⠀⠀⣸⣿⣿⠃⠀⢹⣿⣿⠀⠀⠀⠀⠀⠀⠀⠀⠀⠀⠀⠀⠀⠀⠀⠀⠀⠀⠀⠀⠻⣿⣿⣿⣿⣿⣿⣿⣿⣿⣿⣿⣿⣿⣿⣿⣿⣿⣿⣿⣿⣿⣿⣿⣿⣿⣿⣿⣿⣿⣿⣿⣿⣿⣿⣿⣿⣿⣿⣿⣿⣿⣿⣿⣿⣿⣿⣿⡇</a:t>
            </a:r>
            <a:br/>
            <a:r>
              <a:t>⠀⠀⠀⠀⠀⠀⠀⠀⠀⠀⠀⠀⠀⠀⣿⣿⡏⠀⠀⢸⣿⡇⠀⠀⠀⠀⠀⠀⠀⠀⠀⠀⠀⠀⠀⠀⠀⠀⠀⠀⠀⠀⠀⢹⣿⣿⣿⣿⣿⣿⣿⣿⣿⣿⣿⣿⣿⣿⣿⣿⣿⣿⣿⣿⣿⣿⣿⣿⣿⣿⣿⣿⣿⣿⣿⣿⣿⣿⣿⣿⣿⣿⣿⣿⣿⣿⣿⣿⣿⣿⡇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⠀⠀⠀⠀⠀⠀⠀⠀⠀⠀⠀⠀⠀⠀⠀⠀⠀⠀⠀⠀⠀⠀⠀⠀⠀⠀⠀⠀⠀⠀⠀⠀⢀⣿⣿⣿⣿⣿⣿⣿⣿⣿⣿⣿⣿⣿⣿⣿⣿⣿⣿⣿⣿⣿⣿⣿⣿⣿⣿⣿⣿⣿⣿⣿⣿⣿⣿⣿⣿⣿⣿⣿⣿⣿⣿⣿⣿⣿⣿⣿⣿⣿⣿⣿⣿⣿⣿⣿⣿⣿⡇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⠀⠀⠀⠀⠀⠀⠀⠀⠀⠀⠀⠀⠀⠀⠀⠀⠀⠀⠀⠀⠀⠀⠀⠀⠀⠀⠀⠀⠀⠀⠀⠀⣸⣿⣿⣿⣿⣿⣿⣿⣿⣿⣿⣿⣿⣿⣿⣿⣿⣿⣿⣿⣿⣿⣿⣿⣿⣿⣿⣿⣿⣿⣿⣿⣿⣿⣿⣿⣿⣿⣿⣿⣿⣿⣿⣿⣿⣿⣿⣿⣿⣿⣿⣿⣿⣿⣿⣿⣿⣿⡇</a:t>
            </a:r>
            <a:br/>
            <a:r>
              <a:t>⠀⠀⠀⠀⠀⠀⣀⣀⠀⠀⠀⠀⠀⠀⠀⠀⠀⠀⠀⠀⠀⠀⠀⠀⠀⠀⠀⠀⠀⠀⠀⠀⣿⣿⣿⣿⣿⣿⣿⣿⣿⣿⣿⣿⣿⣿⣿⣿⣿⣿⣿⣿⣿⣿⣿⣿⣿⣿⣿⣿⣿⣿⣿⣿⣿⣿⣿⣿⣿⣿⣿⣿⣿⣿⣿⣿⣿⣿⣿⣿⣿⣿⣿⣿⣿⣿⣿⣿⣿⣿⡇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⠙⠛⠲⢶⣦⣾⣿⣿⡇⣀⣤⣤⣤⣄⠀⠀⠀⠀⠀⠀⠀⠀⠀⠀⠀⠀⠀⠀⠀⠀⠀⢀⣿⣿⣿⣿⣿⣿⣿⣿⣿⣿⣿⣿⣿⣿⣿⣿⣿⣿⣿⣿⣿⣿⣿⣿⣿⣿⣿⣿⣿⣿⣿⣿⣿⣿⣿⣿⣿⣿⣿⣿⣿⣿⣿⣿⣿⣿⣿⣿⣿⣿⣿⣿⣿⣿⣿⣿⣿⣿⡇</a:t>
            </a:r>
            <a:br/>
            <a:r>
              <a:t>⠀⠀⠀⣰⣿⣿⣿⣿⣿⣿⣿⣿⣿⣿⣷⠀⠀⠀⠀⠀⠀⠀⠀⠀⠀⠀⠀⠀⠀⠀⠀⢸⣿⣿⣿⣿⣿⣿⣿⣿⣿⣿⣿⣿⣿⣿⣿⣿⣿⣿⣿⣿⣿⣿⣿⣿⣿⣿⣿⣿⣿⣿⣿⣿⣿⣿⣿⣿⣿⣿⣿⣿⣿⣿⣿⣿⣿⣿⣿⣿⣿⣿⣿⣿⣿⣿⣿⣿⣿⣿⡇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⠀⠀⠐⢿⣿⠿⣿⣿⣿⣿⣿⣿⣿⣿⣿⣶⡀⠀⠀⠀⠀⠀⠀⠀⠀⠀⠀⠀⠀⠀⠀⠸⣿⣿⣿⣿⣿⣿⣿⣿⣿⣿⣿⣿⣿⣿⣿⣿⣿⣿⣿⣿⣿⣿⣿⣿⣿⣿⣿⣿⣿⣿⣿⣿⣿⣿⣿⣿⣿⣿⣿⣿⣿⣿⣿⣿⣿⣿⣿⣿⣿⣿⣿⣿⣿⣿⣿⣿⣿⣿⡇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⠀⠀⠀⠀⠀⠀⣿⣿⣿⣿⣿⣿⣿⣿⣿⣿⡷⠀⠀⠀⠀⠀⠀⠀⠀⠀⠀⠀⠀⠀⠀⠀⢿⣿⣿⣿⣿⣿⣿⣿⣿⣿⣿⣿⣿⣿⣿⣿⣿⣿⣿⣿⣿⣿⣿⣿⣿⣿⣿⣿⣿⣿⣿⣿⣿⣿⣿⣿⣿⣿⣿⣿⣿⣿⣿⣿⣿⣿⣿⣿⣿⣿⣿⣿⣿⣿⣿⣿⣿⣿⡇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⠀⠀⠀⠀⠀⠀⣿⣿⣿⣿⣿⣿⣿⣿⣿⣿⡄⠀⠀⠀⠀⠀⠀⠀⠀⠀⠀⠀⠀⠀⠀⠀⠸⣿⣿⣿⣿⣿⣿⣿⣿⣿⣿⣿⣿⣿⣿⣿⣿⣿⣿⣿⣿⣿⣿⣿⣿⣿⣿⣿⣿⣿⣿⣿⣿⣿⣿⣿⣿⣿⣿⣿⣿⣿⣿⣿⣿⣿⣿⣿⣿⣿⣿⣿⣿⣿⣿⣿⣿⣿⡇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⠀⠀⠀⠀⠀⠀⢸⣿⣿⣿⣿⣿⣿⣿⣿⣿⣿⣶⣤⡀⠀⠀⠀⠀⠀⠀⠀⠀⠀⠀⠀⠀⠀⣿⣿⣿⣿⣿⣿⣿⣿⣿⣿⣿⣿⣿⣿⣿⣿⣿⣿⣿⣿⣿⣿⣿⣿⣿⣿⣿⣿⣿⣿⣿⣿⣿⣿⣿⣿⣿⣿⣿⣿⣿⣿⣿⣿⣿⣿⣿⣿⣿⣿⣿⣿⣿⣿⣿⣿⣿⡇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⠀⠀⠀⠀⠀⠀⢸⣿⣿⣿⣿⣿⣿⣿⣿⣿⣿⣿⣿⣿⣦⡀⠀⠀⠀⠀⠀⠀⠀⠀⠀⠀⠀⣿⣿⣿⣿⣿⣿⣿⣿⣿⣿⣿⣿⣿⣿⣿⣿⣿⣿⣿⣿⣿⣿⣿⣿⣿⣿⣿⣿⣿⣿⣿⣿⣿⣿⣿⣿⣿⣿⣿⣿⣿⣿⣿⣿⣿⣿⣿⣿⣿⣿⣿⣿⣿⣿⣿⣿⣿⡇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⠀⠀⠀⠀⠀⢀⣼⣿⣿⣿⣿⣿⣿⣿⣿⣿⣿⣿⣿⣿⣿⣿⣦⣄⠀⠀⠀⠀⠀⠀⠀⠀⠀⠘⣿⣿⣿⣿⣿⣿⣿⣿⣿⣿⣿⣿⣿⣿⣿⣿⣿⣿⣿⣿⣿⣿⣿⣿⣿⣿⣿⣿⣿⣿⣿⣿⣿⣿⣿⣿⣿⣿⣿⣿⣿⣿⣿⣿⣿⣿⣿⣿⣿⣿⣿⣿⣿⣿⣿⣿⡇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⠀⠀⠀⠀⣠⣾⣿⣿⣿⣿⣿⣿⣿⣿⣿⣿⣿⣿⣿⣿⣿⣿⣿⣿⣷⠀⠀⠀⠀⠀⠀⠀⠀⠀⠘⣿⣿⣿⣿⣿⣿⣿⣿⣿⣿⣿⣿⣿⣿⣿⣿⣿⣿⣿⣿⣿⣿⣿⣿⣿⣿⣿⣿⣿⣿⣿⣿⣿⣿⣿⣿⣿⣿⣿⣿⣿⣿⣿⣿⣿⣿⣿⣿⣿⣿⣿⣿⣿⣿⣿⡇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⠀⠀⢠⣾⣿⣿⣿⣿⣿⣿⣿⣿⣿⣿⣿⣿⣿⣿⣿⣿⣿⣿⣿⣿⠃⠀⠀⠀⠀⠀⠀⠀⠀⠀⠀⠘⣿⣿⣿⣿⣿⣿⣿⣿⣿⣿⣿⣿⣿⣿⣿⣿⣿⣿⣿⣿⣿⣿⣿⣿⣿⣿⣿⣿⣿⣿⣿⣿⣿⣿⣿⣿⣿⣿⣿⣿⣿⣿⣿⣿⣿⣿⣿⣿⣿⣿⣿⣿⣿⣿⡇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⢀⣴⣿⣿⣿⣿⣿⣿⣿⣿⣿⣿⣿⣿⣿⣿⣿⣿⣿⣿⣿⣿⣿⣿⠀⠀⠀⠀⠀⠀⠀⠀⠀⠀⠀⠀⠹⣿⣿⣿⣿⣿⣿⣿⣿⣿⣿⣿⣿⣿⣿⣿⣿⣿⣿⣿⣿⣿⣿⣿⣿⣿⣿⣿⣿⣿⣿⣿⣿⣿⣿⣿⣿⣿⣿⣿⣿⣿⣿⣿⣿⣿⣿⣿⣿⣿⣿⣿⣿⣿⡇</a:t>
            </a:r>
            <a:br/>
            <a:r>
              <a:t>⣾⣿⣿⣿⣿⣿⣿⣿⣿⣿⣿⣿⣿⡿⣿⣿⡇⠸⣿⣿⣿⣿⣿⣿⡆⠀⠀⠀⠀⠀⠀⠀⠀⠀⠀⠀⠀⢻⣿⣿⣿⣿⣿⣿⣿⣿⣿⣿⣿⣿⣿⣿⣿⣿⣿⣿⣿⣿⣿⣿⣿⣿⣿⣿⣿⣿⣿⣿⣿⣿⣿⣿⣿⣿⣿⣿⣿⣿⣿⣿⣿⣿⣿⣿⣿⣿⣿⣿⣿⣿⡇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⣿⣿⣿⣿⣿⣿⣿⣿⣿⣿⣿⣿⠏⠀⢸⣿⡇⣸⣿⣿⣿⣿⣿⣿⡇⠀⠀⠀⠀⠀⠀⠀⠀⠀⠀⠀⠀⠈⠙⣿⣿⣿⣿⣿⣿⣿⣿⣿⣿⣿⣿⣿⣿⣿⣿⣿⣿⣿⣿⣿⣿⣿⣿⣿⣿⣿⣿⣿⣿⣿⣿⣿⣿⣿⣿⣿⣿⣿⣿⣿⣿⣿⣿⣿⣿⣿⣿⣿⣿⣿⡇</a:t>
            </a:r>
            <a:br/>
            <a:r>
              <a:t>⣿⣿⣿⣿⠿⢻⣿⣿⣿⣿⣿⡿⠀⠀⢸⣿⣶⣿⣿⣿⣿⣿⣿⣿⣿⠀⠀⠀⠀⠀⠀⠀⠀⠀⠀⠀⠀⠀⠀⣿⣿⣿⣿⣿⣿⣿⣿⣿⣿⣿⣿⣿⣿⣿⣿⣿⣿⣿⣿⣿⣿⣿⣿⣿⣿⣿⣿⣿⣿⣿⣿⣿⣿⣿⣿⣿⣿⣿⣿⣿⣿⣿⣿⣿⣿⣿⣿⣿⣿⣿⡇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⡿⢿⠛⠁⠀⢸⣿⣿⣿⣿⡿⠁⠀⠀⣿⣿⣿⣿⣿⣿⣿⣿⣿⣿⣿⡇⠀⠀⠀⠀⠀⠀⠀⠀⠀⠀⠀⠀⢰⣿⣿⣿⣿⣿⣿⣿⣿⣿⣿⣿⣿⣿⣿⣿⣿⣿⣿⣿⣿⣿⣿⣿⣿⣿⣿⣿⣿⣿⣿⣿⣿⣿⣿⣿⣿⣿⣿⣿⣿⣿⣿⣿⣿⣿⣿⣿⣿⣿⣿⣿⡇</a:t>
            </a:r>
            <a:br/>
            <a:r>
              <a:t>⠑⠁⠀⠀⠀⢸⠃⣿⣿⣿⡇⠀⠀⠀⣿⣿⣿⣿⣿⣿⣿⣿⣿⣿⣿⣿⠀⠀⠀⠀⠀⠀⠀⠀⠀⠀⠀⠀⣾⣿⣿⣿⣿⣿⣿⣿⣿⣿⣿⣿⣿⣿⣿⣿⣿⣿⣿⣿⣿⣿⣿⣿⣿⣿⣿⣿⣿⣿⣿⣿⣿⣿⣿⣿⣿⣿⣿⣿⣿⣿⣿⣿⣿⣿⣿⣿⣿⣿⣿⣿⡇</a:t>
            </a:r>
            <a:br/>
            <a:r>
              <a:t>⠀⠀⠀⠀⠀⢘⣾⣿⠟⠛⠇⠀⠀⣸⣿⣿⣿⣿⣿⣿⣿⣿⣿⣿⣿⣿⣇⠀⠀⠀⠀⠀⠀⠀⠀⠀⠀⣼⣿⣿⣿⣿⣿⣿⣿⣿⣿⣿⣿⣿⣿⣿⣿⣿⣿⣿⣿⣿⣿⣿⣿⣿⣿⣿⣿⣿⣿⣿⣿⣿⣿⣿⣿⣿⣿⣿⣿⣿⣿⣿⣿⣿⣿⣿⣿⣿⣿⣿⣿⣿⡇</a:t>
            </a:r>
            <a:br/>
            <a:r>
              <a:t>⠀⠀⠀⠀⠀⠈⣿⠏⠀⠀⠀⠀⣰⣿⣿⣿⣿⣿⣿⣿⣿⣿⣿⣿⣿⣿⣿⡀⠀⠀⠀⠀⠀⠀⠀⣠⣾⣿⣿⣿⣿⣿⣿⣿⣿⣿⣿⣿⣿⣿⣿⣿⣿⣿⣿⣿⣿⣿⣿⣿⣿⣿⣿⣿⣿⣿⣿⣿⣿⣿⣿⣿⣿⣿⣿⣿⣿⣿⣿⣿⣿⣿⣿⣿⣿⣿⣿⣿⣿⣿⡇</a:t>
            </a:r>
            <a:br/>
            <a:r>
              <a:t>⠀⠀⠀⠀⠀⠀⠁⠀⠀⠀⠀⣰⣿⣿⣿⣿⣿⣿⣿⣿⣿⣿⣿⣿⣿⣿⣿⣧⠀⠀⠀⠀⠀⠀⠀⣿⣿⣿⣿⣿⣿⣿⣿⣿⣿⣿⣿⣿⣿⣿⣿⣿⣿⣿⣿⣿⣿⣿⣿⣿⣿⣿⣿⣿⣿⣿⣿⣿⣿⣿⣿⣿⣿⣿⣿⣿⣿⣿⣿⣿⣿⣿⣿⣿⣿⣿⣿⣿⣿⣿⡇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⠀⠀⠀⠀⠀⠀⠀⠀⠀⠀⣰⣿⣿⣿⣿⣿⣿⣿⣿⣿⣿⣿⣿⣿⣿⣿⣿⣿⡆⠀⠀⠀⠀⠀⠀⣿⣿⣿⣿⣿⣿⣿⣿⣿⣿⣿⣿⣿⣿⣿⣿⣿⣿⣿⣿⣿⣿⣿⣿⣿⣿⣿⣿⣿⣿⣿⣿⣿⣿⣿⣿⣿⣿⣿⣿⣿⣿⣿⣿⣿⣿⣿⣿⣿⣿⣿⣿⣿⣿⣿⡇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⠀⠀⠀⠀⠀⠀⠀⠀⠀⣼⣿⣿⣿⣿⣿⣿⣿⣿⣿⣿⣿⣿⣿⣿⣿⣿⣿⣿⣿⠀⠀⠀⠀⠀⠀⢹⣿⣿⣿⣿⣿⣿⣿⣿⣿⣿⣿⣿⣿⣿⣿⣿⣿⣿⣿⣿⣿⣿⣿⣿⣿⣿⣿⣿⣿⣿⣿⣿⣿⣿⣿⣿⣿⣿⣿⣿⣿⣿⣿⣿⣿⣿⣿⣿⣿⣿⣿⣿⣿⣿⡇</a:t>
            </a:r>
            <a:br/>
            <a:r>
              <a:t>⠀⠀⠀⠀⠀⠀⠀⠀⣴⣿⣿⣿⣿⣿⣿⣿⣿⣿⣿⣿⣿⣿⣿⣿⣿⣿⣿⣿⣿⡧⠀⠀⠀⠀⠀⠀⣿⣿⣿⣿⣿⣿⣿⣿⣿⣿⣿⣿⣿⣿⣿⣿⣿⣿⣿⣿⣿⣿⣿⣿⣿⣿⣿⣿⣿⣿⣿⣿⣿⣿⣿⣿⣿⣿⣿⣿⣿⣿⣿⣿⣿⣿⣿⣿⣿⣿⣿⣿⣿⣿⡇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⠀⠀⠀⠀⠀⠀⠀⣾⣿⣿⣿⣿⣿⣿⣿⣿⣿⣿⣿⣿⣿⣿⣿⣿⣿⣿⣿⣿⣿⣷⡀⠀⠀⠀⠀⠀⢹⣿⣿⣿⣿⣿⣿⣿⣿⣿⣿⣿⣿⣿⣿⣿⣿⣿⣿⣿⣿⣿⣿⣿⣿⣿⣿⣿⣿⣿⣿⣿⣿⣿⣿⣿⣿⣿⣿⣿⣿⣿⣿⣿⣿⣿⣿⣿⣿⣿⣿⣿⣿⣿⡇</a:t>
            </a:r>
            <a:br/>
            <a:r>
              <a:t>⠀⠀⠀⠀⠀⠀⣼⣿⣿⣿⣿⣿⣿⣿⣿⣿⣿⣿⣿⣿⣿⣿⣿⣿⣿⣿⣿⣿⣿⣿⡇⠀⠀⠀⠀⠀⠈⢿⣿⣿⣿⣿⣿⣿⣿⣿⣿⣿⣿⣿⣿⣿⣿⣿⣿⣿⣿⣿⣿⣿⣿⣿⣿⣿⣿⣿⣿⣿⣿⣿⣿⣿⣿⣿⣿⣿⣿⣿⣿⣿⣿⣿⣿⣿⣿⣿⣿⣿⣿⣿⡇</a:t>
            </a:r>
            <a:br/>
            <a:r>
              <a:t>⠀⠀⠀⠀⠀⢰⣿⣿⣿⣿⣿⣿⣿⣿⣿⣿⣿⣿⣿⣿⣿⣿⣿⣿⣿⣿⣿⣿⣿⣿⡇⠀⠀⠀⠀⠀⠀⠈⣿⣿⣿⣿⣿⣿⣿⣿⣿⣿⣿⣿⣿⣿⣿⣿⣿⣿⣿⣿⣿⣿⣿⣿⣿⣿⣿⣿⣿⣿⣿⣿⣿⣿⣿⣿⣿⣿⣿⣿⣿⣿⣿⣿⣿⣿⣿⣿⣿⣿⣿⣿⡇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⠀⠀⠀⠀⠀⢸⣿⣿⣿⣿⣿⣿⣿⣿⣿⣿⣿⣿⣿⣿⣿⣿⣿⣿⣿⣿⣿⣿⣿⣿⣇⠀⠀⠀⠀⠀⠀⠀⠘⣿⣿⣿⣿⣿⣿⣿⣿⣿⣿⣿⣿⣿⣿⣿⣿⣿⣿⣿⣿⣿⣿⣿⣿⣿⣿⣿⣿⣿⣿⣿⣿⣿⣿⣿⣿⣿⣿⣿⣿⣿⣿⣿⣿⣿⣿⣿⣿⣿⣿⣿⡇</a:t>
            </a:r>
            <a:br/>
            <a:r>
              <a:t>⠀⠀⠀⠀⠀⠘⠉⠉⠉⠉⣿⣿⣿⣿⣿⣿⣿⣿⣿⣿⣿⣿⣿⣿⣿⣿⣿⣿⠟⠛⠃⠀⠀⠀⠀⠀⠀⠀⠀⢹⣿⣿⣿⣿⣿⣿⣿⣿⣿⣿⣿⣿⣿⣿⣿⣿⣿⣿⣿⣿⣿⣿⣿⣿⣿⣿⣿⣿⣿⣿⣿⣿⣿⣿⣿⣿⣿⣿⣿⣿⣿⣿⣿⣿⣿⣿⣿⣿⣿⣿⡇</a:t>
            </a:r>
            <a:br/>
            <a:r>
              <a:t>⠀⠀⠀⠀⠀⠀⠀⠀⠀⠀⠈⠉⠉⠉⢹⣿⣿⣿⡿⣿⣿⣿⠛⠉⠙⠛⠛⠋⠀⠀⠀⠀⠀⠀⠀⠀⠀⠀⠀⠈⣿⣿⣿⣿⣿⣿⣿⣿⣿⣿⣿⣿⣿⣿⣿⣿⣿⣿⣿⣿⣿⣿⣿⣿⣿⣿⣿⣿⣿⣿⣿⣿⣿⣿⣿⣿⣿⣿⣿⣿⣿⣿⣿⣿⣿⣿⣿⣿⣿⣿⡇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⠀⠀⠀⠀⠀⠀⠀⠀⠀⠀⠀⠀⠀⠀⣸⣿⣿⠃⠀⢹⣿⣿⠀⠀⠀⠀⠀⠀⠀⠀⠀⠀⠀⠀⠀⠀⠀⠀⠀⠀⠘⣿⣿⣿⣿⣿⣿⣿⣿⣿⣿⣿⣿⣿⣿⣿⣿⣿⣿⣿⣿⣿⣿⣿⣿⣿⣿⣿⣿⣿⣿⣿⣿⣿⣿⣿⣿⣿⣿⣿⣿⣿⣿⣿⣿⣿⣿⣿⣿⣿⡇</a:t>
            </a:r>
            <a:br/>
            <a:r>
              <a:t>⠀⠀⠀⠀⠀⠀⠀⠀⠀⠀⠀⠀⠀⠀⣿⣿⡏⠀⠀⢸⣿⡇⠀⠀⠀⠀⠀⠀⠀⠀⠀⠀⠀⠀⠀⠀⠀⠀⠀⠀⠀⢹⣿⣿⣿⣿⣿⣿⣿⣿⣿⣿⣿⣿⣿⣿⣿⣿⣿⣿⣿⣿⣿⣿⣿⣿⣿⣿⣿⣿⣿⣿⣿⣿⣿⣿⣿⣿⣿⣿⣿⣿⣿⣿⣿⣿⣿⣿⣿⣿⡇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⠀⠀⠀⠀⠀⠀⠀⠀⠀⠀⠀⠀⠀⠀⠀⠀⠀⠀⠀⠀⠀⠀⠀⠀⠀⠀⠀⠀⠀⠀⠀⢹⣿⣿⣿⣿⣿⣿⣿⣿⣿⣿⣿⣿⣿⣿⣿⣿⣿⣿⣿⣿⣿⣿⣿⣿⣿⣿⣿⣿⣿⣿⣿⣿⣿⣿⣿⣿⣿⣿⣿⣿⣿⣿⣿⣿⣿⣿⣿⣿⣿⣿⣿⣿⡇⠀⠀⣀⣦⠀⠀</a:t>
            </a:r>
            <a:br/>
            <a:r>
              <a:t>⠀⠀⠀⠀⠀⠀⢀⣀⠀⠀⠀⠀⠀⠀⠀⠀⠀⠀⠀⠀⠀⠀⠀⠀⠀⠀⠀⠀⠀⠀⠀⠈⣿⣿⣿⣿⣿⣿⣿⣿⣿⣿⣿⣿⣿⣿⣿⣿⣿⣿⣿⣿⣿⣿⣿⣿⣿⣿⣿⣿⣿⣿⣿⣿⣿⣿⣿⣿⣿⣿⣿⣿⣿⣿⣿⣿⣿⣿⣿⣿⣿⣿⣿⣿⣿⣿⣶⣿⣿⣷⡆</a:t>
            </a:r>
            <a:br/>
            <a:r>
              <a:t>⠒⠒⠶⢤⣤⣾⣿⣿⡇⣀⣠⣤⣄⣀⠀⠀⠀⠀⠀⠀⠀⠀⠀⠀⠀⠀⠀⠀⠀⠀⠀⠀⠸⣿⣿⣿⣿⣿⣿⣿⣿⣿⣿⣿⣿⣿⣿⣿⣿⣿⣿⣿⣿⣿⣿⣿⣿⣿⣿⣿⣿⣿⣿⣿⣿⣿⣿⣿⣿⣿⣿⣿⣿⣿⣿⣿⣿⣿⣿⣿⣿⣿⣿⣿⣿⣿⣿⣿⣿⣿⡇</a:t>
            </a:r>
            <a:br/>
            <a:r>
              <a:t>⠀⠀⠀⣸⣿⣿⣿⣿⣿⣿⣿⣿⣿⣿⣷⠀⠀⠀⠀⠀⠀⠀⠀⠀⠀⠀⠀⠀⠀⠀⠀⠀⠀⠹⣿⣿⣿⣿⣿⣿⣿⣿⣿⣿⣿⣿⣿⣿⣿⣿⣿⣿⣿⣿⣿⣿⣿⣿⣿⣿⣿⣿⣿⣿⣿⣿⣿⣿⣿⣿⣿⣿⣿⣿⣿⣿⣿⣿⣿⣿⣿⣿⣿⣿⣿⣿⣿⣿⣿⣿⡇</a:t>
            </a:r>
            <a:br/>
            <a:r>
              <a:t>⠀⠀⠰⣿⣿⡿⣿⣿⣿⣿⣿⣿⣿⣿⣿⣶⡀⠀⠀⠀⠀⠀⠀⠀⠀⠀⠀⠀⠀⠀⠀⠀⠀⠀⣿⣿⣿⣿⣿⣿⣿⣿⣿⣿⣿⣿⣿⣿⣿⣿⣿⣿⣿⣿⣿⣿⣿⣿⣿⣿⣿⣿⣿⣿⣿⣿⣿⣿⣿⣿⣿⣿⣿⣿⣿⣿⣿⣿⣿⣿⣿⣿⣿⣿⣿⣿⣿⣿⣿⣿⡇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⠀⠀⠀⠀⠀⠀⣿⣿⣿⣿⣿⣿⣿⣿⣿⣿⡧⠀⠀⠀⠀⠀⠀⠀⠀⠀⠀⠀⠀⠀⠀⠀⠀⠀⢸⣿⣿⣿⣿⣿⣿⣿⣿⣿⣿⣿⣿⣿⣿⣿⣿⣿⣿⣿⣿⣿⣿⣿⣿⣿⣿⣿⣿⣿⣿⣿⣿⣿⣿⣿⣿⣿⣿⣿⣿⣿⣿⣿⣿⣿⣿⣿⣿⣿⣿⣿⣿⣿⣿⣿⡇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⠀⠀⠀⠀⠀⠀⣿⣿⣿⣿⣿⣿⣿⣿⣿⣿⡀⠀⠀⠀⠀⠀⠀⠀⠀⠀⠀⠀⠀⠀⠀⠀⠀⠀⠀⢿⣿⣿⣿⣿⣿⣿⣿⣿⣿⣿⣿⣿⣿⣿⣿⣿⣿⣿⣿⣿⣿⣿⣿⣿⣿⣿⣿⣿⣿⣿⣿⣿⣿⣿⣿⣿⣿⣿⣿⣿⣿⣿⣿⣿⣿⣿⣿⣿⣿⣿⣿⣿⣿⣿⡇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⠀⠀⠀⠀⠀⠀⢸⣿⣿⣿⣿⣿⣿⣿⣿⣿⣿⣦⣄⡀⠀⠀⠀⠀⠀⠀⠀⠀⠀⠀⠀⠀⠀⠀⠀⢸⣿⣿⣿⣿⣿⣿⣿⣿⣿⣿⣿⣿⣿⣿⣿⣿⣿⣿⣿⣿⣿⣿⣿⣿⣿⣿⣿⣿⣿⣿⣿⣿⣿⣿⣿⣿⣿⣿⣿⣿⣿⣿⣿⣿⣿⣿⣿⣿⣿⣿⣿⣿⣿⣿⡇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⠀⠀⠀⠀⠀⠀⢨⣿⣿⣿⣿⣿⣿⣿⣿⣿⣿⣿⣿⣿⣦⡀⠀⠀⠀⠀⠀⠀⠀⠀⠀⠀⠀⠀⠀⠘⣿⣿⣿⣿⣿⣿⣿⣿⣿⣿⣿⣿⣿⣿⣿⣿⣿⣿⣿⣿⣿⣿⣿⣿⣿⣿⣿⣿⣿⣿⣿⣿⣿⣿⣿⣿⣿⣿⣿⣿⣿⣿⣿⣿⣿⣿⣿⣿⣿⣿⣿⣿⣿⣿⡇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⠀⠀⠀⠀⠀⠀⣸⣿⣿⣿⣿⣿⣿⣿⣿⣿⣿⣿⣿⣿⣿⣿⣦⣄⠀⠀⠀⠀⠀⠀⠀⠀⠀⠀⠀⢀⣿⣿⣿⣿⣿⣿⣿⣿⣿⣿⣿⣿⣿⣿⣿⣿⣿⣿⣿⣿⣿⣿⣿⣿⣿⣿⣿⣿⣿⣿⣿⣿⣿⣿⣿⣿⣿⣿⣿⣿⣿⣿⣿⣿⣿⣿⣿⣿⣿⣿⣿⣿⣿⣿⡇</a:t>
            </a:r>
            <a:br/>
            <a:r>
              <a:t>⠀⠀⠀⠀⠀⣼⣿⣿⣿⣿⣿⣿⣿⣿⣿⣿⣿⣿⣿⣿⣿⣿⣿⣿⡧⠀⠀⠀⠀⠀⠀⠀⠀⠀⠀⢸⣿⣿⣿⣿⣿⣿⣿⣿⣿⣿⣿⣿⣿⣿⣿⣿⣿⣿⣿⣿⣿⣿⣿⣿⣿⣿⣿⣿⣿⣿⣿⣿⣿⣿⣿⣿⣿⣿⣿⣿⣿⣿⣿⣿⣿⣿⣿⣿⣿⣿⣿⣿⣿⣿⡇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⠀⠀⠀⢠⣾⣿⣿⣿⣿⣿⣿⣿⣿⣿⣿⣿⣿⣿⣿⣿⣿⣿⣿⣿⠇⠀⠀⠀⠀⠀⠀⠀⠀⠀⠀⢸⣿⣿⣿⣿⣿⣿⣿⣿⣿⣿⣿⣿⣿⣿⣿⣿⣿⣿⣿⣿⣿⣿⣿⣿⣿⣿⣿⣿⣿⣿⣿⣿⣿⣿⣿⣿⣿⣿⣿⣿⣿⣿⣿⣿⣿⣿⣿⣿⣿⣿⣿⣿⣿⣿⡇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⠀⠀⣴⣿⣿⣿⣿⣿⣿⣿⣿⣿⣿⣿⣿⣿⣿⣿⣿⣿⣿⣿⣿⣿⠀⠀⠀⠀⠀⠀⠀⠀⠀⠀⠀⣿⣿⣿⣿⣿⣿⣿⣿⣿⣿⣿⣿⣿⣿⣿⣿⣿⣿⣿⣿⣿⣿⣿⣿⣿⣿⣿⣿⣿⣿⣿⣿⣿⣿⣿⣿⣿⣿⣿⣿⣿⣿⣿⣿⣿⣿⣿⣿⣿⣿⣿⣿⣿⣿⣿⡇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⠀⣾⣿⣿⣿⣿⣿⣿⣿⣿⣿⣿⣿⡿⣿⣿⡇⢸⣿⣿⣿⣿⣿⣿⡄⠀⠀⠀⠀⠀⠀⠀⠀⠀⠀⣿⣿⣿⣿⣿⣿⣿⣿⣿⣿⣿⣿⣿⣿⣿⣿⣿⣿⣿⣿⣿⣿⣿⣿⣿⣿⣿⣿⣿⣿⣿⣿⣿⣿⣿⣿⣿⣿⣿⣿⣿⣿⣿⣿⣿⣿⣿⣿⣿⣿⣿⣿⣿⣿⣿⡇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⣼⣿⣿⣿⣿⣿⣿⣿⣿⣿⣿⣿⣿⠇⣿⣿⡇⣸⣿⣿⣿⣿⣿⣿⡇⠀⠀⠀⠀⠀⠀⠀⠀⠀⠀⣿⣿⣿⣿⣿⣿⣿⣿⣿⣿⣿⣿⣿⣿⣿⣿⣿⣿⣿⣿⣿⣿⣿⣿⣿⣿⣿⣿⣿⣿⣿⣿⣿⣿⣿⣿⣿⣿⣿⣿⣿⣿⣿⣿⣿⣿⣿⣿⣿⣿⣿⣿⣿⣿⣿⡇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⣿⣿⣿⣿⣿⣿⢿⣿⣿⣿⣿⡟⣿⠀⢻⣿⣵⣿⣿⣿⣿⣿⣿⣿⣷⠀⠀⠀⠀⠀⠀⠀⠀⠀⢠⣿⣿⣿⣿⣿⣿⣿⣿⣿⣿⣿⣿⣿⣿⣿⣿⣿⣿⣿⣿⣿⣿⣿⣿⣿⣿⣿⣿⣿⣿⣿⣿⣿⣿⣿⣿⣿⣿⣿⣿⣿⣿⣿⣿⣿⣿⣿⣿⣿⣿⣿⣿⣿⣿⣿⡇</a:t>
            </a:r>
            <a:br/>
            <a:r>
              <a:t>⣿⣿⣿⡿⠛⠁⢸⣿⣿⣿⣿⠈⠘⠀⣿⣿⣿⣿⣿⣿⣿⣿⣿⣿⣿⡄⠀⠀⠀⠀⠀⠀⠀⠀⣸⣿⣿⣿⣿⣿⣿⣿⣿⣿⣿⣿⣿⣿⣿⣿⣿⣿⣿⣿⣿⣿⣿⣿⣿⣿⣿⣿⣿⣿⣿⣿⣿⣿⣿⣿⣿⣿⣿⣿⣿⣿⣿⣿⣿⣿⣿⣿⣿⣿⣿⣿⣿⣿⣿⣿⡇</a:t>
            </a:r>
            <a:br/>
            <a:r>
              <a:t>⠻⠿⠟⠀⠀⠀⠘⣿⣼⣿⡿⡄⠀⠀⣿⣿⣿⣿⣿⣿⣿⣿⣿⣿⣿⣷⠀⠀⠀⠀⠀⠀⠀⣰⣿⣿⣿⣿⣿⣿⣿⣿⣿⣿⣿⣿⣿⣿⣿⣿⣿⣿⣿⣿⣿⣿⣿⣿⣿⣿⣿⣿⣿⣿⣿⣿⣿⣿⣿⣿⣿⣿⣿⣿⣿⣿⣿⣿⣿⣿⣿⣿⣿⣿⣿⣿⣿⣿⣿⣿⡇</a:t>
            </a:r>
            <a:br/>
            <a:r>
              <a:t>⠀⠀⠀⠀⠀⢀⣾⣿⡟⠻⡇⠀⠀⣰⣿⣿⣿⣿⣿⣿⣿⣿⣿⣿⣿⣿⡆⠀⠀⠀⠀⠀⠀⢻⣿⣿⣿⣿⣿⣿⣿⣿⣿⣿⣿⣿⣿⣿⣿⣿⣿⣿⣿⣿⣿⣿⣿⣿⣿⣿⣿⣿⣿⣿⣿⣿⣿⣿⣿⣿⣿⣿⣿⣿⣿⣿⣿⣿⣿⣿⣿⣿⣿⣿⣿⣿⣿⣿⣿⣿⡇</a:t>
            </a:r>
            <a:br/>
            <a:r>
              <a:t>⠀⠀⠀⠀⠀⠘⣿⡏⠀⠀⠀⠀⣰⣿⣿⣿⣿⣿⣿⣿⣿⣿⣿⣿⣿⣿⣿⡀⠀⠀⠀⠀⠀⠸⣿⣿⣿⣿⣿⣿⣿⣿⣿⣿⣿⣿⣿⣿⣿⣿⣿⣿⣿⣿⣿⣿⣿⣿⣿⣿⣿⣿⣿⣿⣿⣿⣿⣿⣿⣿⣿⣿⣿⣿⣿⣿⣿⣿⣿⣿⣿⣿⣿⣿⣿⣿⣿⣿⣿⣿⡇</a:t>
            </a:r>
            <a:br/>
            <a:r>
              <a:t>⠀⠀⠀⠀⠀⠀⠁⠀⠀⠀⠀⣰⣿⣿⣿⣿⣿⣿⣿⣿⣿⣿⣿⣿⣿⣿⣿⣇⠀⠀⠀⠀⠀⠀⣿⣿⣿⣿⣿⣿⣿⣿⣿⣿⣿⣿⣿⣿⣿⣿⣿⣿⣿⣿⣿⣿⣿⣿⣿⣿⣿⣿⣿⣿⣿⣿⣿⣿⣿⣿⣿⣿⣿⣿⣿⣿⣿⣿⣿⣿⣿⣿⣿⣿⣿⣿⣿⣿⣿⣿⡇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⠀⠀⠀⠀⠀⠀⠀⠀⠀⠀⣰⣿⣿⣿⣿⣿⣿⣿⣿⣿⣿⣿⣿⣿⣿⣿⣿⣿⡄⠀⠀⠀⠀⠀⢸⣿⣿⣿⣿⣿⣿⣿⣿⣿⣿⣿⣿⣿⣿⣿⣿⣿⣿⣿⣿⣿⣿⣿⣿⣿⣿⣿⣿⣿⣿⣿⣿⣿⣿⣿⣿⣿⣿⣿⣿⣿⣿⣿⣿⣿⣿⣿⣿⣿⣿⣿⣿⣿⣿⣿⡇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⠀⠀⠀⠀⠀⠀⠀⠀⠀⣼⣿⣿⣿⣿⣿⣿⣿⣿⣿⣿⣿⣿⣿⣿⣿⣿⣿⣿⣷⠀⠀⠀⠀⠀⢸⣿⣿⣿⣿⣿⣿⣿⣿⣿⣿⣿⣿⣿⣿⣿⣿⣿⣿⣿⣿⣿⣿⣿⣿⣿⣿⣿⣿⣿⣿⣿⣿⣿⣿⣿⣿⣿⣿⣿⣿⣿⣿⣿⣿⣿⣿⣿⣿⣿⣿⣿⣿⣿⣿⣿⡇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⠀⠀⠀⠀⠀⠀⠀⠀⢴⣿⣿⣿⣿⣿⣿⣿⣿⣿⣿⣿⣿⣿⣿⣿⣿⣿⣿⣿⣿⡧⠀⠀⠀⠀⠘⣿⣿⣿⣿⣿⣿⣿⣿⣿⣿⣿⣿⣿⣿⣿⣿⣿⣿⣿⣿⣿⣿⣿⣿⣿⣿⣿⣿⣿⣿⣿⣿⣿⣿⣿⣿⣿⣿⣿⣿⣿⣿⣿⣿⣿⣿⣿⣿⣿⣿⣿⣿⣿⣿⣿⡇</a:t>
            </a:r>
            <a:br/>
            <a:r>
              <a:t>⠀⠀⠀⠀⠀⠀⠀⢺⣿⣿⣿⣿⣿⣿⣿⣿⣿⣿⣿⣿⣿⣿⣿⣿⣿⣿⣿⣿⣿⣷⡀⠀⠀⠀⠀⣿⣿⣿⣿⣿⣿⣿⣿⣿⣿⣿⣿⣿⣿⣿⣿⣿⣿⣿⣿⣿⣿⣿⣿⣿⣿⣿⣿⣿⣿⣿⣿⣿⣿⣿⣿⣿⣿⣿⣿⣿⣿⣿⣿⣿⣿⣿⣿⣿⣿⣿⣿⣿⣿⣿⡇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⠀⠀⠀⠀⠀⠀⣼⣿⣿⣿⣿⣿⣿⣿⣿⣿⣿⣿⣿⣿⣿⣿⣿⣿⣿⣿⣿⣿⣿⣿⡇⠀⠀⠀⠀⢸⣿⣿⣿⣿⣿⣿⣿⣿⣿⣿⣿⣿⣿⣿⣿⣿⣿⣿⣿⣿⣿⣿⣿⣿⣿⣿⣿⣿⣿⣿⣿⣿⣿⣿⣿⣿⣿⣿⣿⣿⣿⣿⣿⣿⣿⣿⣿⣿⣿⣿⣿⣿⣿⣿⡇</a:t>
            </a:r>
            <a:br/>
            <a:r>
              <a:t>⠀⠀⠀⠀⠀⢰⣿⣿⣿⣿⣿⣿⣿⣿⣿⣿⣿⣿⣿⣿⣿⣿⣿⣿⣿⣿⣿⣿⣿⣿⡇⠀⠀⠀⠀⢸⣿⣿⣿⣿⣿⣿⣿⣿⣿⣿⣿⣿⣿⣿⣿⣿⣿⣿⣿⣿⣿⣿⣿⣿⣿⣿⣿⣿⣿⣿⣿⣿⣿⣿⣿⣿⣿⣿⣿⣿⣿⣿⣿⣿⣿⣿⣿⣿⣿⣿⣿⣿⣿⣿⡇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⠀⠀⠀⠀⠀⢸⣿⣿⣿⣿⣿⣿⣿⣿⣿⣿⣿⣿⣿⣿⣿⣿⣿⣿⣿⣿⣿⣿⣿⣿⣇⠀⠀⠀⠀⠀⣿⣿⣿⣿⣿⣿⣿⣿⣿⣿⣿⣿⣿⣿⣿⣿⣿⣿⣿⣿⣿⣿⣿⣿⣿⣿⣿⣿⣿⣿⣿⣿⣿⣿⣿⣿⣿⣿⣿⣿⣿⣿⣿⣿⣿⣿⣿⣿⣿⣿⣿⣿⣿⣿⡇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⠀⠀⠀⠀⠀⠘⠉⠉⠉⠙⣿⣿⣿⣿⣿⣿⣿⣿⣿⣿⣿⣿⣿⣿⣿⣿⣿⣿⡿⠛⠋⠀⠀⠀⠀⠀⠈⠻⣿⣿⣿⣿⣿⣿⣿⣿⣿⣿⣿⣿⣿⣿⣿⣿⣿⣿⣿⣿⣿⣿⣿⣿⣿⣿⣿⣿⣿⣿⣿⣿⣿⣿⣿⣿⣿⣿⣿⣿⣿⣿⣿⣿⣿⣿⣿⣿⣿⣿⣿⣿⡇</a:t>
            </a:r>
            <a:br/>
            <a:r>
              <a:t>⠀⠀⠀⠀⠀⠀⠀⠀⠀⠀⠉⠉⠉⠉⢻⣿⣿⣿⣿⣿⣿⣿⠛⠛⠛⠛⠛⠋⠀⠀⠀⠀⠀⠀⠀⠀⠀⠀⣿⣿⣿⣿⣿⣿⣿⣿⣿⣿⣿⣿⣿⣿⣿⣿⣿⣿⣿⣿⣿⣿⣿⣿⣿⣿⣿⣿⣿⣿⣿⣿⣿⣿⣿⣿⣿⣿⣿⣿⣿⣿⣿⣿⣿⣿⣿⣿⣿⣿⣿⣿⡇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⠀⠀⠀⠀⠀⠀⠀⠀⠀⠀⠀⠀⠀⠀⣸⣿⣿⠃⠀⢻⣿⡿⠀⠀⠀⠀⠀⠀⠀⠀⠀⠀⠀⠀⠀⠀⠀⠀⠀⠉⠻⣿⣿⣿⣿⣿⣿⣿⣿⣿⣿⣿⣿⣿⣿⣿⣿⣿⣿⣿⣿⣿⣿⣿⣿⣿⣿⣿⣿⣿⣿⣿⣿⣿⣿⣿⣿⣿⣿⣿⣿⣿⣿⣿⣿⣿⣿⣿⣿⣿⡇</a:t>
            </a:r>
            <a:br/>
            <a:r>
              <a:t>⠀⠀⠀⠀⠀⠀⠀⠀⠀⠀⠀⠀⠀⠀⣿⣿⡟⠀⠀⢸⣿⡇⠀⠀⠀⠀⠀⠀⠀⠀⠀⠀⠀⠀⠀⠀⠀⠀⠀⠀⠀⠘⣿⣿⣿⣿⣿⣿⣿⣿⣿⣿⣿⣿⣿⣿⣿⣿⣿⣿⣿⣿⣿⣿⣿⣿⣿⣿⣿⣿⣿⣿⣿⣿⣿⣿⣿⣿⣿⣿⣿⣿⣿⣿⣿⣿⣿⣿⣿⣿⡇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⠀⠀⠀⠀⠀⠀⠀⠀⠀⠀⠀⠀⠀⠀⠀⠀⠀⠀⠀⠀⠀⠀⠀⠀⠀⠀⠀⠀⠀⠀⠀⠀⠀⣿⣿⣿⣿⣿⣿⣿⣿⣿⣿⣿⣿⣿⣿⣿⣿⣿⣿⣿⣿⣿⣿⣿⣿⣿⣿⣿⣿⣿⣿⣿⠁⢀⣿⣿⣿⣿⣿⣿⣿⣿⣿⣿⣿⣿⣿⣿⣿⣿⣿⣿⣿⣿⣿⣿⣿⣿⡇</a:t>
            </a:r>
            <a:br/>
            <a:r>
              <a:t>⠀⠀⠀⠀⠀⠀⠀⠀⠀⠀⠀⠀⠀⠀⠀⠀⠀⠀⠀⠀⠀⠀⠀⠀⠀⠀⠀⠀⠀⠀⠀⠀⠀⠿⢿⣿⣿⣿⣿⣿⣿⣿⣿⣿⣿⣿⣿⣿⣿⣿⣿⣿⣿⣿⣿⣿⣿⣿⣿⣿⣿⣿⣿⣿⣿⣿⣿⣿⣿⣿⣿⣿⣿⣿⣿⣿⣿⣿⣿⣿⣿⣿⣿⣿⣿⣿⣿⣿⣿⣿⡇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⠀⠀⠀⠀⠀⠀⠀⠀⠀⠀⠀⠀⠀⠀⠀⠀⠀⠀⠀⠀⠀⠀⠀⠀⠀⠀⠀⠀⠀⠀⠀⠀⠀⠀⠀⠀⠘⢿⣿⣿⣿⣿⣿⣿⣿⣿⣿⣿⣿⣿⣿⣿⣿⣿⣿⣿⣿⣿⣿⣿⣿⣿⣿⣿⣿⣿⣿⣿⣿⣿⣿⣿⣿⣿⣿⣿⣿⣿⣿⣿⣿⣿⣿⣿⣿⣿⣿⣿⣿⣿⡇</a:t>
            </a:r>
            <a:br/>
            <a:r>
              <a:t>⠀⠀⠀⠀⠀⠀⢀⡀⠀⠀⠀⠀⠀⠀⠀⠀⠀⠀⠀⠀⠀⠀⠀⠀⠀⠀⠀⠀⠀⠀⠀⠀⠀⠀⠀⠀⠀⢺⣿⣿⣿⣿⣿⣿⣿⣿⣿⣿⣿⣿⣿⣿⣿⣿⣿⣿⣿⣿⣿⣿⣿⣿⣿⣿⣿⣿⣿⣿⣿⣿⣿⣿⣿⣿⣿⣿⣿⣿⣿⣿⣿⣿⣿⣿⣿⣿⣿⣿⣿⣿⡇</a:t>
            </a:r>
            <a:br/>
            <a:r>
              <a:t>⠒⠲⠦⣤⣤⣴⣿⣿⡇⢀⣀⣀⣀⣀⠀⠀⠀⠀⠀⠀⠀⠀⠀⠀⠀⠀⠀⠀⠀⠀⠀⠀⠀⠀⠀⠀⠀⣸⣿⣿⣿⣿⣿⣿⣿⣿⣿⣿⣿⣿⣿⣿⣿⣿⣿⣿⣿⣿⣿⣿⣿⣿⣿⣿⣿⣿⣿⣿⣿⣿⣿⣿⣿⣿⣿⣿⣿⣿⣿⣿⣿⣿⣿⣿⣿⣿⣿⣿⣿⣿⡇</a:t>
            </a:r>
            <a:br/>
            <a:r>
              <a:t>⠀⠀⠀⣸⣿⣿⣿⣿⣿⣿⣿⣿⣿⣿⣷⠀⠀⠀⠀⠀⠀⠀⠀⠀⠀⠀⠀⠀⠀⠀⠀⠀⠀⠀⠀⠀⠀⣿⣿⣿⣿⣿⣿⣿⣿⣿⣿⣿⣿⣿⣿⣿⣿⣿⣿⣿⣿⣿⣿⣿⣿⣿⣿⣿⣿⣿⣿⣿⣿⣿⣿⣿⣿⣿⣿⣿⣿⣿⣿⣿⣿⣿⣿⣿⣿⣿⣿⣿⣿⣿⡇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⠀⠀⠰⣿⣿⡿⣿⣿⣿⣿⣿⣿⣿⣿⣿⣴⡀⠀⠀⠀⠀⠀⠀⠀⠀⠀⠀⠀⠀⠀⠀⠀⠀⠀⠀⠀⠀⠹⣿⣿⣿⣿⣿⣿⣿⣿⣿⣿⣿⣿⣿⣿⣿⣿⣿⣿⣿⣿⣿⣿⣿⣿⣿⣿⣿⣿⣿⣿⣿⣿⣿⣿⣿⣿⣿⣿⣿⣿⣿⣿⣿⣿⣿⣿⣿⣿⣿⣿⣿⣿⡇</a:t>
            </a:r>
            <a:br/>
            <a:r>
              <a:t>⠀⠀⠀⠈⠁⠀⣿⣿⣿⣿⣿⣿⣿⣿⣿⣿⡧⠀⠀⠀⠀⠀⠀⠀⠀⠀⠀⠀⠀⠀⠀⠀⠀⠀⠀⠀⠀⠀⣿⣿⣿⣿⣿⣿⣿⣿⣿⣿⣿⣿⣿⣿⣿⣿⣿⣿⣿⣿⣿⣿⣿⣿⣿⣿⣿⣿⣿⣿⣿⣿⣿⣿⣿⣿⣿⣿⣿⣿⣿⣿⣿⣿⣿⣿⣿⣿⣿⣿⣿⣿⡇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⠀⠀⠀⠀⠀⠀⣿⣿⣿⣿⣿⣿⣿⣿⣿⣿⡅⠀⠀⠀⠀⠀⠀⠀⠀⠀⠀⠀⠀⠀⠀⠀⠀⠀⠀⠀⠀⠀⢹⣿⣿⣿⣿⣿⣿⣿⣿⣿⣿⣿⣿⣿⣿⣿⣿⣿⣿⣿⣿⣿⣿⣿⣿⣿⣿⣿⣿⣿⣿⣿⣿⣿⣿⣿⣿⣿⣿⣿⣿⣿⣿⣿⣿⣿⣿⣿⣿⣿⣿⣿⡇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⠀⠀⠀⠀⠀⠀⢹⣿⣿⣿⣿⣿⣿⣿⣿⣿⣿⣦⣄⡀⠀⠀⠀⠀⠀⠀⠀⠀⠀⠀⠀⠀⠀⠀⠀⠀⠀⠀⢸⣿⣿⣿⣿⣿⣿⣿⣿⣿⣿⣿⣿⣿⣿⣿⣿⣿⣿⣿⣿⣿⣿⣿⣿⣿⣿⣿⣿⣿⣿⣿⣿⣿⣿⣿⣿⣿⣿⣿⣿⣿⣿⣿⣿⣿⣿⣿⣿⣿⣿⣿⡇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⠀⠀⠀⠀⠀⠀⠀⣿⣿⣿⣿⣿⣿⣿⣿⣿⣿⣿⣿⣿⣆⠀⠀⠀⠀⠀⠀⠀⠀⠀⠀⠀⠀⠀⠀⠀⠀⠀⢸⣿⣿⣿⣿⣿⣿⣿⣿⣿⣿⣿⣿⣿⣿⣿⣿⣿⣿⣿⣿⣿⣿⣿⣿⣿⣿⣿⣿⣿⣿⣿⣿⣿⣿⣿⣿⣿⣿⣿⣿⣿⣿⣿⣿⣿⣿⣿⣿⣿⣿⣿⡇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⠀⠀⠀⠀⠀⠀⣸⣿⣿⣿⣿⣿⣿⣿⣿⣿⣿⣿⣿⣿⣿⣿⣦⣀⠀⠀⠀⠀⠀⠀⠀⠀⠀⠀⠀⠀⠀⢠⣿⣿⣿⣿⣿⣿⣿⣿⣿⣿⣿⣿⣿⣿⣿⣿⣿⣿⣿⣿⣿⣿⣿⣿⣿⣿⣿⣿⣿⣿⣿⣿⣿⣿⣿⣿⣿⣿⣿⣿⣿⣿⣿⣿⣿⣿⣿⣿⣿⣿⣿⣿⡇</a:t>
            </a:r>
            <a:br/>
            <a:r>
              <a:t>⠀⠀⠀⠀⠀⣰⣿⣿⣿⣿⣿⣿⣿⣿⣿⣿⣿⣿⣿⣿⣿⣿⣿⣿⡇⠀⠀⠀⠀⠀⠀⠀⠀⠀⠀⠀⠀⣾⣿⣿⣿⣿⣿⣿⣿⣿⣿⣿⣿⣿⣿⣿⣿⣿⣿⣿⣿⣿⣿⣿⣿⣿⣿⣿⣿⣿⣿⣿⣿⣿⣿⣿⣿⣿⣿⣿⣿⣿⣿⣿⣿⣿⣿⣿⣿⣿⣿⣿⣿⣿⡇</a:t>
            </a:r>
            <a:br/>
            <a:r>
              <a:t>⠀⠀⠀⢀⣼⣿⣿⣿⣿⣿⣿⣿⣿⣿⣿⣿⣿⣿⣿⣿⣿⣿⣿⣿⠃⠀⠀⠀⠀⠀⠀⠀⠀⠀⣠⣤⣾⣿⣿⣿⣿⣿⣿⣿⣿⣿⣿⣿⣿⣿⣿⣿⣿⣿⣿⣿⣿⣿⣿⣿⣿⣿⣿⣿⣿⣿⣿⣿⣿⣿⣿⣿⣿⣿⣿⣿⣿⣿⣿⣿⣿⣿⣿⣿⣿⣿⣿⣿⣿⣿⡇</a:t>
            </a:r>
            <a:br/>
            <a:r>
              <a:t>⠀⠀⢠⣾⣿⣿⣿⣿⣿⣿⣿⣿⣿⣿⣿⣿⣿⣿⣿⣿⣿⣿⣿⣿⠀⠀⠀⠀⠀⠀⠀⠀⠀⣸⣿⣿⣿⣿⣿⣿⣿⣿⣿⣿⣿⣿⣿⣿⣿⣿⣿⣿⣿⣿⣿⣿⣿⣿⣿⣿⣿⣿⣿⣿⣿⣿⣿⣿⣿⣿⣿⣿⣿⣿⣿⣿⣿⣿⣿⣿⣿⣿⣿⣿⣿⣿⣿⣿⣿⣿⡇</a:t>
            </a:r>
            <a:br/>
            <a:r>
              <a:t>⠀⢠⣿⣿⣿⣿⣿⣿⣿⣿⣿⣿⣿⣿⣿⣿⡇⢸⣿⣿⣿⣿⣿⣿⡀⠀⠀⠀⠀⠀⠀⠀⠀⣿⣿⣿⣿⣿⣿⣿⣿⣿⣿⣿⣿⣿⣿⣿⣿⣿⣿⣿⣿⣿⣿⣿⣿⣿⣿⣿⣿⣿⣿⣿⣿⣿⣿⣿⣿⣿⣿⣿⣿⣿⣿⣿⣿⣿⣿⣿⣿⣿⣿⣿⣿⣿⣿⣿⣿⣿⡇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⢀⣿⣿⣿⣿⣿⣿⣿⣿⣿⣿⣿⣿⣿⢻⣿⡇⣸⣿⣿⣿⣿⣿⣿⡇⠀⠀⠀⠀⠀⠀⠀⠀⣿⣿⣿⣿⣿⣿⣿⣿⣿⣿⣿⣿⣿⣿⣿⣿⣿⣿⣿⣿⣿⣿⣿⣿⣿⣿⣿⣿⣿⣿⣿⣿⣿⣿⣿⣿⣿⣿⣿⣿⣿⣿⣿⣿⣿⣿⣿⣿⣿⣿⣿⣿⣿⣿⣿⣿⣿⡇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⣸⣿⣿⣿⣿⣿⣿⣿⣿⣿⣿⡟⢸⡏⢸⣿⣵⣿⣿⣿⣿⣿⣿⣿⣧⠀⠀⠀⠀⠀⠀⠀⠀⣿⣿⣿⣿⣿⣿⣿⣿⣿⣿⣿⣿⣿⣿⣿⣿⣿⣿⣿⣿⣿⣿⣿⣿⣿⣿⣿⣿⣿⣿⣿⣿⣿⣿⣿⣿⣿⣿⣿⣿⣿⣿⣿⣿⣿⣿⣿⣿⣿⣿⣿⣿⣿⣿⣿⣿⣿⡇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⣿⣿⣿⣿⡿⠟⠉⣿⣿⣿⣿⡇⠈⠃⣿⣿⣿⣿⣿⣿⣿⣿⣿⣿⣿⡄⠀⠀⠀⠀⠀⠀⢸⣿⣿⣿⣿⣿⣿⣿⣿⣿⣿⣿⣿⣿⣿⣿⣿⣿⣿⣿⣿⣿⣿⣿⣿⣿⣿⣿⣿⣿⣿⣿⣿⣿⣿⣿⣿⣿⣿⣿⣿⣿⣿⣿⣿⣿⣿⣿⣿⣿⣿⣿⣿⣿⣿⣿⣿⣿⡇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⣿⣿⢟⠟⠁⠀⠀⣿⣿⣿⣿⠇⠀⠀⣿⣿⣿⣿⣿⣿⣿⣿⣿⣿⣿⣧⠀⠀⠀⠀⠀⠀⢸⣿⣿⣿⣿⣿⣿⣿⣿⣿⣿⣿⣿⣿⣿⣿⣿⣿⣿⣿⣿⣿⣿⣿⣿⣿⣿⣿⣿⣿⣿⣿⣿⣿⣿⣿⣿⣿⣿⣿⣿⣿⣿⣿⣿⣿⣿⣿⣿⣿⣿⣿⣿⣿⣿⣿⣿⣿⡇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⠀⠀⠀⠀⠀⢀⣴⣿⡿⠿⡏⠀⠀⣰⣿⣿⣿⣿⣿⣿⣿⣿⣿⣿⣿⣿⡆⠀⠀⠀⠀⠀⢸⣿⣿⣿⣿⣿⣿⣿⣿⣿⣿⣿⣿⣿⣿⣿⣿⣿⣿⣿⣿⣿⣿⣿⣿⣿⣿⣿⣿⣿⣿⣿⣿⣿⣿⣿⣿⣿⣿⣿⣿⣿⣿⣿⣿⣿⣿⣿⣿⣿⣿⣿⣿⣿⣿⣿⣿⣿⡇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⠀⠀⠀⠀⠀⠘⣿⡏⠀⠀⠀⠀⣰⣿⣿⣿⣿⣿⣿⣿⣿⣿⣿⣿⣿⣿⣿⠀⠀⠀⠀⠀⠀⣿⣿⣿⣿⣿⣿⣿⣿⣿⣿⣿⣿⣿⣿⣿⣿⣿⣿⣿⣿⣿⣿⣿⣿⣿⣿⣿⣿⣿⣿⣿⣿⣿⣿⣿⣿⣿⣿⣿⣿⣿⣿⣿⣿⣿⣿⣿⣿⣿⣿⣿⣿⣿⣿⣿⣿⣿⡇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⠀⠀⠀⠀⠀⠀⠉⠀⠀⠀⠀⣰⣿⣿⣿⣿⣿⣿⣿⣿⣿⣿⣿⣿⣿⣿⣿⣇⠀⠀⠀⠀⠀⢿⣿⣿⣿⣿⣿⣿⣿⣿⣿⣿⣿⣿⣿⣿⣿⣿⣿⣿⣿⣿⣿⣿⣿⣿⣿⣿⣿⣿⣿⣿⣿⣿⣿⣿⣿⣿⣿⣿⣿⣿⣿⣿⣿⣿⣿⣿⣿⣿⣿⣿⣿⣿⣿⣿⣿⣿⡇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⠀⠀⠀⠀⠀⠀⠀⠀⠀⠀⣰⣿⣿⣿⣿⣿⣿⣿⣿⣿⣿⣿⣿⣿⣿⣿⣿⣿⡄⠀⠀⠀⠀⠘⣿⣿⣿⣿⣿⣿⣿⣿⣿⣿⣿⣿⣿⣿⣿⣿⣿⣿⣿⣿⣿⣿⣿⣿⣿⣿⣿⣿⣿⣿⣿⣿⣿⣿⣿⣿⣿⣿⣿⣿⣿⣿⣿⣿⣿⣿⣿⣿⣿⣿⣿⣿⣿⣿⣿⣿⡇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⠀⠀⠀⠀⠀⠀⠀⠀⠀⣼⣿⣿⣿⣿⣿⣿⣿⣿⣿⣿⣿⣿⣿⣿⣿⣿⣿⣿⣷⠀⠀⠀⠀⠀⠻⣿⣿⣿⣿⣿⣿⣿⣿⣿⣿⣿⣿⣿⣿⣿⣿⣿⣿⣿⣿⣿⣿⣿⣿⣿⣿⣿⣿⣿⣿⣿⣿⣿⣿⣿⣿⣿⣿⣿⣿⣿⣿⣿⣿⣿⣿⣿⣿⣿⣿⣿⣿⣿⣿⣿⡇</a:t>
            </a:r>
            <a:br/>
            <a:r>
              <a:t>⠀⠀⠀⠀⠀⠀⠀⠀⣴⣿⣿⣿⣿⣿⣿⣿⣿⣿⣿⣿⣿⣿⣿⣿⣿⣿⣿⣿⣿⣧⠀⠀⠀⠀⠀⣿⣿⣿⣿⣿⣿⣿⣿⣿⣿⣿⣿⣿⣿⣿⣿⣿⣿⣿⣿⣿⣿⣿⣿⣿⣿⣿⣿⣿⣿⣿⣿⣿⣿⣿⣿⣿⣿⣿⣿⣿⣿⣿⣿⣿⣿⣿⣿⣿⣿⣿⣿⣿⣿⣿⡇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⠀⠀⠀⠀⠀⠀⠀⣺⣿⣿⣿⣿⣿⣿⣿⣿⣿⣿⣿⣿⣿⣿⣿⣿⣿⣿⣿⣿⣿⣿⡀⠀⠀⠀⠀⣿⣿⣿⣿⣿⣿⣿⣿⣿⣿⣿⣿⣿⣿⣿⣿⣿⣿⣿⣿⣿⣿⣿⣿⣿⣿⣿⣿⣿⣿⣿⣿⣿⣿⣿⣿⣿⣿⣿⣿⣿⣿⣿⣿⣿⣿⣿⣿⣿⣿⣿⣿⣿⣿⣿⡇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⠀⠀⠀⠀⠀⠀⣼⣿⣿⣿⣿⣿⣿⣿⣿⣿⣿⣿⣿⣿⣿⣿⣿⣿⣿⣿⣿⣿⣿⣿⣧⠀⠀⠀⢠⣿⣿⣿⣿⣿⣿⣿⣿⣿⣿⣿⣿⣿⣿⣿⣿⣿⣿⣿⣿⣿⣿⣿⣿⣿⣿⣿⣿⣿⣿⣿⣿⣿⣿⣿⣿⣿⣿⣿⣿⣿⣿⣿⣿⣿⣿⣿⣿⣿⣿⣿⣿⣿⣿⣿⡇</a:t>
            </a:r>
            <a:br/>
            <a:r>
              <a:t>⠀⠀⠀⠀⠀⢰⣿⣿⣿⣿⣿⣿⣿⣿⣿⣿⣿⣿⣿⣿⣿⣿⣿⣿⣿⣿⣿⣿⣿⣿⡇⠀⠀⠀⢸⣿⣿⣿⣿⣿⣿⣿⣿⣿⣿⣿⣿⣿⣿⣿⣿⣿⣿⣿⣿⣿⣿⣿⣿⣿⣿⣿⣿⣿⣿⣿⣿⣿⣿⣿⣿⣿⣿⣿⣿⣿⣿⣿⣿⣿⣿⣿⣿⣿⣿⣿⣿⣿⣿⣿⡇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⠀⠀⠀⠀⠀⢸⣿⣿⣿⣿⣿⣿⣿⣿⣿⣿⣿⣿⣿⣿⣿⣿⣿⣿⣿⣿⣿⣿⣿⣿⡇⠀⠀⠀⠀⢻⣿⣿⣿⣿⣿⣿⣿⣿⣿⣿⣿⣿⣿⣿⣿⣿⣿⣿⣿⣿⣿⣿⣿⣿⣿⣿⣿⣿⣿⣿⣿⣿⣿⣿⣿⣿⣿⣿⣿⣿⣿⣿⣿⣿⣿⣿⣿⣿⣿⣿⣿⣿⣿⣿⡇</a:t>
            </a:r>
            <a:br/>
            <a:r>
              <a:t>⠀⠀⠀⠀⠀⠘⠉⠉⠉⠙⣿⣿⣿⣿⣿⣿⣿⣿⣿⣿⣿⣿⣿⣿⣿⣿⣿⣿⡿⠛⠃⠀⠀⠀⠀⠀⠈⠻⡿⠋⠉⠉⢻⣿⣿⣿⣿⣿⣿⣿⣿⣿⣿⣿⣿⣿⣿⣿⣿⣿⣿⣿⣿⣿⣿⣿⣿⣿⣿⣿⣿⣿⣿⣿⣿⣿⣿⣿⣿⣿⣿⣿⣿⣿⣿⣿⣿⣿⣿⣿⡇</a:t>
            </a:r>
            <a:br/>
            <a:r>
              <a:t>⠀⠀⠀⠀⠀⠀⠀⠀⠀⠀⠙⠉⠉⠙⢻⣿⣿⣿⣿⣿⣿⣿⠛⠛⠛⠛⠛⠋⠀⠀⠀⠀⠀⠀⠀⠀⠀⠀⢀⣀⣀⣀⣼⣿⣿⣿⣿⣿⣿⣿⣿⣿⣿⣿⣿⣿⣿⣿⣿⣿⣿⣿⣿⣿⣿⣿⣿⣿⣿⣿⣿⣿⣿⣿⣿⣿⣿⣿⣿⣿⣿⣿⣿⣿⣿⣿⣿⣿⣿⣿⡇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⠀⠀⠀⠀⠀⠀⠀⠀⠀⠀⠀⠀⠀⠀⣸⣿⣿⠃⠀⢻⣿⣿⠀⠀⠀⠀⠀⠀⠀⠀⠀⠀⠀⠀⠀⠀⠀⠀⠀⢿⣿⣿⣿⣿⣿⣿⣿⣿⣿⣿⣿⣿⣿⣿⣿⣿⣿⣿⣿⣿⣿⣿⣿⣿⣿⣿⣿⣿⣿⣿⣿⣿⣿⣿⣿⣿⣿⣿⣿⣿⣿⣿⣿⣿⣿⣿⣿⣿⣿⣿⡇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⠀⠀⠀⠀⠀⠀⠀⠀⠀⠀⠀⠀⠀⠀⣿⣿⡟⠀⠀⢸⣿⡇⠀⠀⠀⠀⠀⠀⠀⠀⠀⠀⠀⠀⠀⠀⠀⠀⠀⠈⢿⣿⣿⣿⣿⣿⣿⣿⣿⣿⣿⣿⣿⣿⣿⣿⣿⣿⣿⣿⣿⣿⣿⣿⣿⣿⣿⣿⣿⣿⣿⣿⣿⣿⣿⣿⣿⣿⣿⣿⣿⣿⣿⣿⣿⣿⣿⣿⣿⣿⡇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⠀⠀⠀⠀⠀⠀⠀⠀⠀⠀⠀⠀⠀⠀⠀⠀⠀⠀⠀⠀⠀⠀⠀⠀⠀⠀⠀⠀⠀⠀⠀⠀⠀⠀⠀⠀⣿⣿⠭⣿⣿⣿⣿⣿⣿⣿⣿⣿⣿⣿⣿⣿⣿⣿⣿⣿⣿⣿⣿⣿⣿⣿⣿⣿⣿⣿⣿⣿⣿⣿⣿⣿⣿⣿⣿⣿⣿⣿⣿⣿⣿⣿⣿⣿⣿⣿⣿⣿⣿⣿⡇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⠒⠶⢤⣤⣄⣴⣿⣿⡆⢀⣀⣀⣀⣀⠀⠀⠀⠀⠀⠀⠀⠀⠀⠀⠀⠀⠀⠀⠀⠀⠀⠀⠀⠀⠀⠀⠀⢹⣿⣿⣿⣿⣿⣿⣿⣿⣿⣿⣿⣿⣿⣿⣿⣿⣿⣿⣿⣿⣿⣿⣿⣿⣿⣿⣿⣿⣿⣿⣿⣿⣿⣿⣿⣿⣿⣿⣿⣿⣿⣿⣿⣿⣿⣿⣿⣿⣿⣿⣿⣿⡇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⠀⠀⠀⣸⣿⣿⣿⣿⣾⣿⣿⣿⣿⣿⣦⠀⠀⠀⠀⠀⠀⠀⠀⠀⠀⠀⠀⠀⠀⠀⠀⠀⠀⠀⠀⠀⠀⣾⣿⣿⣿⣿⣿⣿⣿⣿⣿⣿⣿⣿⣿⣿⣿⣿⣿⣿⣿⣿⣿⣿⣿⣿⣿⣿⣿⣿⣿⣿⣿⣿⣿⣿⣿⣿⣿⣿⣿⣿⣿⣿⣿⣿⣿⣿⣿⣿⣿⣿⣿⣿⡇</a:t>
            </a:r>
            <a:br/>
            <a:r>
              <a:t>⠀⠀⢰⣿⣿⣿⣿⣿⣿⣿⣿⣿⣿⣿⣿⣤⠀⠀⠀⠀⠀⠀⠀⠀⠀⠀⠀⠀⠀⠀⠀⠀⠀⠀⠀⠀⠀⢹⣿⣿⣿⣿⣿⣿⣿⣿⣿⣿⣿⣿⣿⣿⣿⣿⣿⣿⣿⣿⣿⣿⣿⣿⣿⣿⣿⣿⣿⣿⣿⣿⣿⣿⣿⣿⣿⣿⣿⣿⣿⣿⣿⣿⣿⣿⣿⣿⣿⣿⣿⣿⡇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⠀⠀⠀⠈⠉⠀⣿⣿⣿⣿⣿⣿⣿⣿⣿⣿⣧⠀⠀⠀⠀⠀⠀⠀⠀⠀⠀⠀⠀⠀⠀⠀⠀⠀⠀⠀⠀⢸⣿⣿⣿⣿⣿⣿⣿⣿⣿⣿⣿⣿⣿⣿⣿⣿⣿⣿⣿⣿⣿⣿⣿⣿⣿⣿⣿⣿⣿⣿⣿⣿⣿⣿⣿⣿⣿⣿⣿⣿⣿⣿⣿⣿⣿⣿⣿⣿⣿⣿⣿⣿⡇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⠀⠀⠀⠀⠀⠀⣿⣿⣿⣿⣿⣿⣿⣿⣿⣿⡁⠀⠀⠀⠀⠀⠀⠀⠀⠀⠀⠀⠀⠀⠀⠀⠀⠀⠀⠀⢠⣿⣿⣿⣿⣿⣿⣿⣿⣿⣿⣿⣿⣿⣿⣿⣿⣿⣿⣿⣿⣿⣿⣿⣿⣿⣿⣿⣿⣿⣿⣿⣿⣿⣿⣿⣿⣿⣿⣿⣿⣿⣿⣿⣿⣿⣿⣿⣿⣿⣿⣿⣿⣿⡇</a:t>
            </a:r>
            <a:br/>
            <a:r>
              <a:t>⠀⠀⠀⠀⠀⠀⢹⣿⣿⣿⣿⣿⣿⣿⣿⣿⣿⣦⣀⠀⠀⠀⠀⠀⠀⠀⠀⠀⠀⠀⠀⠀⠀⠀⠀⠀⣾⣿⣿⣿⣿⣿⣿⣿⣿⣿⣿⣿⣿⣿⣿⣿⣿⣿⣿⣿⣿⣿⣿⣿⣿⣿⣿⣿⣿⣿⣿⣿⣿⣿⣿⣿⣿⣿⣿⣿⣿⣿⣿⣿⣿⣿⣿⣿⣿⣿⣿⣿⣿⣿⡇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⠀⠀⠀⠀⠀⠀⠈⣿⣿⣿⣿⣿⣿⣿⣿⣿⣿⣿⣿⣿⣆⠀⠀⠀⠀⠀⠀⠀⠀⠀⠀⠀⠀⠀⠀⣰⣿⣿⣿⣿⣿⣿⣿⣿⣿⣿⣿⣿⣿⣿⣿⣿⣿⣿⣿⣿⣿⣿⣿⣿⣿⣿⣿⣿⣿⣿⣿⣿⣿⣿⣿⣿⣿⣿⣿⣿⣿⣿⣿⣿⣿⣿⣿⣿⣿⣿⣿⣿⣿⣿⡇</a:t>
            </a:r>
            <a:br/>
            <a:r>
              <a:t>⠀⠀⠀⠀⠀⠀⢰⣿⣿⣿⣿⣿⣿⣿⣿⣿⣿⣿⣿⣿⣿⣷⣤⡀⠀⠀⠀⠀⠀⠀⠀⠀⠀⠀⢀⣿⣿⣿⣿⣿⣿⣿⣿⣿⣿⣿⣿⣿⣿⣿⣿⣿⣿⣿⣿⣿⣿⣿⣿⣿⣿⣿⣿⣿⣿⣿⣿⣿⣿⣿⣿⣿⣿⣿⣿⣿⣿⣿⣿⣿⣿⣿⣿⣿⣿⣿⣿⣿⣿⣿⡇</a:t>
            </a:r>
            <a:br/>
            <a:r>
              <a:t>⠀⠀⠀⠀⠀⢠⣿⣿⣿⣿⣿⣿⣿⣿⣿⣿⣿⣿⣿⣿⣿⣿⣿⣿⡆⠀⠀⠀⠀⠀⠀⠀⠀⠀⢸⣿⣿⣿⣿⣿⣿⣿⣿⣿⣿⣿⣿⣿⣿⣿⣿⣿⣿⣿⣿⣿⣿⣿⣿⣿⣿⣿⣿⣿⣿⣿⣿⣿⣿⣿⣿⣿⣿⣿⣿⣿⣿⣿⣿⣿⣿⣿⣿⣿⣿⣿⣿⣿⣿⣿⡇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⠀⠀⠀⠀⢠⣿⣿⣿⣿⣿⣿⣿⣿⣿⣿⣿⣿⣿⣿⣿⣿⣿⣿⣿⠇⠀⠀⠀⠀⠀⠀⠀⠀⠀⣼⣿⣿⣿⣿⣿⣿⣿⣿⣿⣿⣿⣿⣿⣿⣿⣿⣿⣿⣿⣿⣿⣿⣿⣿⣿⣿⣿⣿⣿⣿⣿⣿⣿⣿⣿⣿⣿⣿⣿⣿⣿⣿⣿⣿⣿⣿⣿⣿⣿⣿⣿⣿⣿⣿⣿⡇</a:t>
            </a:r>
            <a:br/>
            <a:r>
              <a:t>⠀⠀⠀⣰⣿⣿⣿⣿⣿⣿⣿⣿⣿⣿⢿⣿⣿⣿⣿⣿⣿⣿⣿⣿⠀⠀⠀⠀⠀⠀⠀⠀⠀⣰⣿⣿⣿⣿⣿⣿⣿⣿⣿⣿⣿⣿⣿⣿⣿⣿⣿⣿⣿⣿⣿⣿⣿⣿⣿⣿⣿⣿⣿⣿⣿⣿⣿⣿⣿⣿⣿⣿⣿⣿⣿⣿⣿⣿⣿⣿⣿⣿⣿⣿⣿⣿⣿⣿⣿⣿⡇</a:t>
            </a:r>
            <a:br/>
            <a:r>
              <a:t>⠀⠀⣰⣿⣿⣿⣿⣿⣿⣿⣿⣿⣿⣿⣾⣿⡇⢹⣿⣿⣿⣿⣿⣿⡀⠀⠀⠀⠀⠀⠀⠀⣴⣿⣿⣿⣿⣿⣿⣿⣿⣿⣿⣿⣿⣿⣿⣿⣿⣿⣿⣿⣿⣿⣿⣿⣿⣿⣿⣿⣿⣿⣿⣿⣿⣿⣿⣿⣿⣿⣿⣿⣿⣿⣿⣿⣿⣿⣿⣿⣿⣿⣿⣿⣿⣿⣿⣿⣿⣿⡇</a:t>
            </a:r>
            <a:br/>
            <a:r>
              <a:t>⠀⢀⣿⣿⣿⣿⣿⣿⣿⣿⣿⣿⣿⢹⣿⣿⡇⢸⣿⣿⣿⣿⣿⣿⡇⠀⠀⠀⠀⠀⠀⣼⣿⣿⣿⣿⣿⣿⣿⣿⣿⣿⣿⣿⣿⣿⣿⣿⣿⣿⣿⣿⣿⣿⣿⣿⣿⣿⣿⣿⣿⣿⣿⣿⣿⣿⣿⣿⣿⣿⣿⣿⣿⣿⣿⣿⣿⣿⣿⣿⣿⣿⣿⣿⣿⣿⣿⣿⣿⣿⡇</a:t>
            </a:r>
            <a:br/>
            <a:r>
              <a:t>⠀⢸⣿⣿⣿⣿⣿⣿⣿⣿⣿⡟⢹⠈⣿⣿⣷⣿⣿⣿⣿⣿⣿⣿⣧⠀⠀⠀⠀⠀⢰⣿⣿⣿⣿⣿⣿⣿⣿⣿⣿⣿⣿⣿⣿⣿⣿⣿⣿⣿⣿⣿⣿⣿⣿⣿⣿⣿⣿⣿⣿⣿⣿⣿⣿⣿⣿⣿⣿⣿⣿⣿⣿⣿⣿⣿⣿⣿⣿⣿⣿⣿⣿⣿⣿⣿⣿⣿⣿⣿⡇</a:t>
            </a:r>
            <a:br/>
            <a:r>
              <a:t>⠀⣼⣿⣿⣿⣿⣿⣿⢿⣿⣿⠀⠘⠀⣿⣿⣿⣿⣿⣿⣿⣿⣿⣿⣿⡄⠀⠀⠀⠀⢸⣿⣿⣿⣿⣿⣿⣿⣿⣿⣿⣿⣿⣿⣿⣿⣿⣿⣿⣿⣿⣿⣿⣿⣿⣿⣿⣿⣿⣿⣿⣿⣿⣿⣿⣿⣿⣿⣿⣿⣿⣿⣿⣿⣿⣿⣿⣿⣿⣿⣿⣿⣿⣿⣿⣿⣿⣿⣿⣿⡇</a:t>
            </a:r>
            <a:br/>
            <a:r>
              <a:t>⢠⣿⣿⣿⡿⡟⠙⣿⣼⣿⣿⡆⠀⠀⣿⣿⣿⣿⣿⣿⣿⣿⣿⣿⣿⣧⠀⠀⠀⠀⣼⣿⣿⣿⣿⣿⣿⣿⣿⣿⣿⣿⣿⣿⣿⣿⣿⣿⣿⣿⣿⣿⣿⣿⣿⣿⣿⣿⣿⣿⣿⣿⣿⣿⣿⣿⣿⣿⣿⣿⣿⣿⣿⣿⣿⣿⣿⣿⣿⣿⣿⣿⣿⣿⣿⣿⣿⣿⣿⣿⡇</a:t>
            </a:r>
            <a:br/>
            <a:r>
              <a:t>⠈⠻⠿⠛⠘⠀⣴⣿⡿⠿⡇⠀⠀⣰⣿⣿⣿⣿⣿⣿⣿⣿⣿⣿⣿⣿⡆⠀⠀⠀⣿⣿⣿⣿⣿⣿⣿⣿⣿⣿⣿⣿⣿⣿⣿⣿⣿⣿⣿⣿⣿⣿⣿⣿⣿⣿⣿⣿⣿⣿⣿⣿⣿⣿⣿⣿⣿⣿⣿⣿⣿⣿⣿⣿⣿⣿⣿⣿⣿⣿⣿⣿⣿⣿⣿⣿⣿⣿⣿⣿⡇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⠀⠀⠀⠀⠀⠘⣿⡟⠀⠀⠀⠀⣰⣿⣿⣿⣿⣿⣿⣿⣿⣿⣿⣿⣿⣿⣿⠀⠀⠀⣿⣿⣿⣿⣿⣿⣿⣿⣿⣿⣿⣿⣿⣿⣿⣿⣿⣿⣿⣿⣿⣿⣿⣿⣿⣿⣿⣿⣿⣿⣿⣿⣿⣿⣿⣿⣿⣿⣿⣿⣿⣿⣿⣿⣿⣿⣿⣿⣿⣿⣿⣿⣿⣿⣿⣿⣿⣿⣿⣿⡇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⠀⠀⠀⠀⠀⠀⠋⠀⠀⠀⠀⣰⣿⣿⣿⣿⣿⣿⣿⣿⣿⣿⣿⣿⣿⣿⣿⣇⠀⠀⢹⣿⣿⣿⣿⣿⣿⣿⣿⣿⣿⣿⣿⣿⣿⣿⣿⣿⣿⣿⣿⣿⣿⣿⣿⣿⣿⣿⣿⣿⣿⣿⣿⣿⣿⣿⣿⣿⣿⣿⣿⣿⣿⣿⣿⣿⣿⣿⣿⣿⣿⣿⣿⣿⣿⣿⣿⣿⣿⣿⡇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⠀⠀⠀⠀⠀⠀⠀⠀⠀⠀⣰⣿⣿⣿⣿⣿⣿⣿⣿⣿⣿⣿⣿⣿⣿⣿⣿⣿⡄⠀⠈⢿⣿⣿⣿⣿⣿⣿⣿⣿⣿⣿⣿⣿⣿⣿⣿⣿⣿⣿⣿⣿⣿⣿⣿⣿⣿⣿⣿⣿⣿⣿⣿⣿⣿⣿⣿⣿⣿⣿⣿⣿⣿⣿⣿⣿⣿⣿⣿⣿⣿⣿⣿⣿⣿⣿⣿⣿⣿⣿⡇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⠀⠀⠀⠀⠀⠀⠀⠀⠀⣼⣿⣿⣿⣿⣿⣿⣿⣿⣿⣿⣿⣿⣿⣿⣿⣿⣿⣿⣧⠀⠀⢸⣿⣿⣿⣿⣿⣿⣿⣿⣿⣿⣿⣿⣿⣿⣿⣿⣿⣿⣿⣿⣿⣿⣿⣿⣿⣿⣿⣿⣿⣿⣿⣿⣿⣿⣿⣿⣿⣿⣿⣿⣿⣿⣿⣿⣿⣿⣿⣿⣿⣿⣿⣿⣿⣿⣿⣿⣿⣿⡇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⠀⠀⠀⠀⠀⠀⠀⢀⣴⣿⣿⣿⣿⣿⣿⣿⣿⣿⣿⣿⣿⣿⣿⣿⣿⣿⣿⣿⣿⣆⠀⠀⢻⣿⣿⣿⣿⣿⣿⣿⣿⣿⣿⣿⣿⣿⣿⣿⣿⣿⣿⣿⣿⣿⣿⣿⣿⣿⣿⣿⣿⣿⣿⣿⣿⣿⣿⣿⣿⣿⣿⣿⣿⣿⣿⣿⣿⣿⣿⣿⣿⣿⣿⣿⣿⣿⣿⣿⣿⣿⡇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⠀⠀⠀⠀⠀⠀⠀⣾⣿⣿⣿⣿⣿⣿⣿⣿⣿⣿⣿⣿⣿⣿⣿⣿⣿⣿⣿⣿⣿⣿⡀⠀⠀⠙⢿⣿⣿⣿⣿⣿⣿⣿⣿⣿⣿⣿⣿⣿⣿⣿⣿⣿⣿⣿⣿⣿⣿⣿⣿⣿⣿⣿⣿⣿⣿⣿⣿⣿⣿⣿⣿⣿⣿⣿⣿⣿⣿⣿⣿⣿⣿⣿⣿⣿⣿⣿⣿⣿⣿⣿⡇</a:t>
            </a:r>
            <a:br/>
            <a:r>
              <a:t>⠀⠀⠀⠀⠀⠀⣾⣿⣿⣿⣿⣿⣿⣿⣿⣿⣿⣿⣿⣿⣿⣿⣿⣿⣿⣿⣿⣿⣿⣿⡇⠀⠀⠀⠀⠙⠿⣿⣿⣿⣿⣿⣿⣿⣿⣿⣿⣿⣿⣿⣿⣿⣿⣿⣿⣿⣿⣿⣿⣿⣿⣿⣿⣿⣿⣿⣿⣿⣿⣿⣿⣿⣿⣿⣿⣿⣿⣿⣿⣿⣿⣿⣿⣿⣿⣿⣿⣿⣿⣿⡇</a:t>
            </a:r>
            <a:br/>
            <a:r>
              <a:t>⠀⠀⠀⠀⠀⢴⣿⣿⣿⣿⣿⣿⣿⣿⣿⣿⣿⣿⣿⣿⣿⣿⣿⣿⣿⣿⣿⣿⣿⣿⡇⠀⠀⠀⠀⠀⠀⠀⠉⣿⣿⣿⣿⣿⣿⣿⣿⣿⣿⣿⣿⣿⣿⣿⣿⣿⣿⣿⣿⣿⣿⣿⣿⣿⣿⣿⣿⣿⣿⣿⣿⣿⣿⣿⣿⣿⣿⣿⣿⣿⣿⣿⣿⣿⣿⣿⣿⣿⣿⣿⡇</a:t>
            </a:r>
            <a:br/>
            <a:r>
              <a:t>⠀⠀⠀⠀⠀⣼⣿⣿⣿⣿⣿⣿⣿⣿⣿⣿⣿⣿⣿⣿⣿⣿⣿⣿⣿⣿⣿⣿⣿⣿⡇⠀⠀⠀⠀⠀⠀⠀⠈⢿⣿⣿⣿⣿⣿⣿⣿⣿⣿⣿⣿⣿⣿⣿⣿⣿⣿⣿⣿⣿⣿⣿⣿⣿⣿⣿⣿⣿⣿⣿⣿⣿⣿⣿⣿⣿⣿⣿⣿⣿⣿⣿⣿⣿⣿⣿⣿⣿⣿⣿⡇</a:t>
            </a:r>
            <a:br/>
            <a:r>
              <a:t>⠀⠀⠀⠀⠀⠛⠙⠋⠉⠻⣿⣿⣿⣿⣿⣿⣿⣿⣿⣿⣿⣿⣿⣿⣿⣿⣿⣿⡿⠟⠃⠀⠀⠀⠀⠀⠀⠀⠀⠈⣿⣿⣿⣿⣿⣿⣿⣿⣿⣿⣿⣿⣿⣿⣿⣿⣿⣿⣿⣿⣿⣿⣿⣿⣿⣿⣿⣿⣿⣿⣿⣿⣿⣿⣿⣿⣿⣿⣿⣿⣿⣿⣿⣿⣿⣿⣿⣿⣿⣿⡇</a:t>
            </a:r>
            <a:br/>
            <a:r>
              <a:t>⠀⠀⠀⠀⠀⠀⠀⠀⠀⠀⠛⠛⠉⠛⢻⣿⣿⣿⣿⣿⣿⣿⠛⠛⠛⠿⠿⠋⠀⠀⠀⠀⠀⠀⠀⠀⠀⠀⠀⠀⣿⣿⣿⣿⣿⣿⣿⣿⣿⣿⣿⣿⣿⣿⣿⣿⣿⣿⣿⣿⣿⣿⣿⣿⣿⣿⣿⣿⣿⣿⣿⣿⣿⣿⣿⣿⣿⣿⣿⣿⣿⣿⣿⣿⣿⣿⣿⣿⣿⣿⡇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⠀⠀⠀⠀⠀⠀⠀⠀⠀⠀⠀⠀⠀⠀⣸⣿⣿⠃⠀⢿⣿⣿⠀⠀⠀⠀⠀⠀⠀⠀⠀⠀⠀⠀⠀⠀⠀⠀⠀⠀⢸⣿⣿⣿⣿⣿⣿⣿⣿⣿⣿⣿⣿⣿⣿⣿⣿⣿⣿⣿⣿⣿⣿⣿⣿⣿⣿⣿⣿⣿⣿⣿⣿⣿⣿⣿⣿⣿⣿⣿⣿⣿⣿⣿⣿⣿⣿⣿⣿⣿⡇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⠀⠀⠀⠀⠀⠀⠀⠀⠀⠀⠀⠀⠀⠀⣿⣿⡟⠀⠀⢸⣿⡇⠀⠀⠀⠀⠀⠀⠀⠀⠀⠀⠀⠀⠀⠀⠀⠀⠀⠠⣾⣿⣿⣿⣿⣿⣿⣿⣿⣿⣿⣿⣿⣿⣿⣿⣿⣿⣿⣿⣿⣿⣿⣿⣿⣿⣿⣿⣿⣿⣿⣿⣿⣿⣿⣿⣿⣿⣿⣿⣿⣿⣿⣿⣿⣿⣿⣿⣿⣿⡇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⣿⣿⣿⣿⣿⣿⣿⣿⣿⣿⣿⣿⣿⣿⣿⣿⣿⣿⣿⣿⣿⣿⣿⣿⣿⣿⣿⣿⣿⣿⣿⣿⣿⣿⣿⣿⣿⣿⣿⣿⣿⣿⣿⣿⣿⣿⣿⣿⣿⣿⣿⣿⣿⣿⣿⣧⠀⠀⠀⠀⠀⠀⠀⠀⠀⠀⠀⠈⠻⣿⣿⣿⣿⣿⣿⣿⣿⣿⣿⣿⣿⣿⣿⣿⣿⣿⣿⣿⣿⣿⡇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⣿⣿⣿⣿⣿⣿⣿⣿⣿⣿⣿⣿⣿⣿⣿⣿⣿⣿⣿⣿⣿⣿⣿⣿⣿⣿⣿⣿⣿⣿⣿⣿⣿⣿⣿⣿⣿⣿⣿⣿⣿⣿⣿⣿⣿⣿⣿⣿⣿⣿⣿⣿⣿⣿⣿⣿⣆⠀⠀⠀⠀⠀⠀⠀⠀⠀⠀⠀⠀⠉⠉⠉⠉⠙⠻⢿⣿⣿⣿⣿⣿⣿⣿⣿⣿⣿⣿⣿⣿⣿⡇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⣿⣿⣿⣿⣿⣿⣿⣿⣿⣿⣿⣿⣿⣿⣿⣿⣿⣿⣿⣿⣿⣿⣿⣿⣿⣿⣿⣿⣿⣿⣿⣿⣿⣿⣿⣿⣿⣿⣿⣿⣿⣿⣿⣿⣿⣿⣿⣿⣿⣿⣿⣿⡿⠟⠛⠉⠉⠀⠀⠀⠀⠀⠀⠀⠀⠀⠀⠀⠀⠀⠀⠀⠀⠀⠀⠀⠻⣿⣿⣿⣿⣿⣿⣿⣿⣿⣿⣿⣿⣿⡇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⣿⣿⣿⣿⣿⣿⣿⣿⣿⣿⣿⣿⣿⣿⣿⣿⣿⣿⣿⣿⣿⣿⣿⣿⣿⣿⣿⣿⣿⣿⣿⣿⣿⣿⣿⣿⣿⣿⣿⣿⣿⣿⣿⣿⣿⣿⣿⣿⣿⡿⠋⠁⠀⠀⠀⠀⠀⠀⠀⠀⠀⠀⠀⠀⠀⠀⠀⠀⠀⠀⠀⠀⠀⠀⠀⠀⠀⠘⣿⣿⣿⣿⣿⣿⣿⣿⣿⣿⣿⣿⡇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⣿⣿⣿⣿⣿⣿⣿⣿⣿⣿⣿⣿⣿⣿⣿⣿⣿⣿⣿⣿⣿⣿⣿⣿⣿⣿⣿⣿⣿⣿⣿⣿⣿⣿⣿⣿⣿⣿⣿⣿⣿⣿⣿⣿⣿⡿⠃⠀⠀⠀⠀⠀⠀⠀⠀⠀⠀⠀⠀⠀⠀⠀⠀⠀⠀⠀⠀⠀⠀⠀⠀⠀⠀⠀⠀⠀⠀⠀⠀⢻⣿⣿⣿⣿⣿⣿⣿⣿⣿⣿⡇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⣿⣿⣿⣿⣿⣿⣿⣿⣿⣿⣿⣿⣿⣿⣿⣿⣿⣿⣿⣿⣿⣿⣿⣿⣿⣿⣿⣿⣿⣿⣿⣿⣿⣿⣿⣿⣿⣿⣿⣿⣿⣿⣿⣿⡟⠀⠀⠀⠀⠀⠀⠀⠀⠀⠀⠀⠀⠀⠀⠀⠀⠀⠀⠀⠀⠀⠀⠀⠀⠀⠀⠀⠀⠀⠀⠀⠀⠀⠀⠈⢿⣿⣿⣿⣿⣿⣿⣿⣿⣿⡇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⣿⣿⣿⣿⣿⣿⣿⣿⣿⣿⣿⣿⣿⣿⣿⣿⣿⣿⣿⣿⣿⣿⣿⣿⣿⣿⣿⣿⣿⣿⣿⣿⣿⣿⣿⣿⣿⣿⣿⣿⣿⣿⣋⡄⠀⠀⠀⠀⠀⠀⠀⠀⠀⠀⠀⠀⠀⠀⠀⠀⠀⠀⠀⠀⠀⠀⠀⠀⠀⠀⠀⠀⠀⠀⠀⠀⠀⠀⠀⠀⠀⠀⢿⣿⣿⣿⣿⣿⣿⣿⡇</a:t>
            </a:r>
            <a:br/>
            <a:r>
              <a:t>⣿⣿⣿⣿⣿⣿⣿⣿⣿⣿⣿⣿⣿⣿⣿⣿⣿⣿⣿⣿⣿⣿⣿⣿⣿⣿⣿⣿⣿⣿⣿⣿⣿⣿⣿⣿⣿⣿⣿⣿⣿⣿⣿⡄⠀⠀⠀⠀⠀⠀⠀⠀⠀⠀⠀⠀⠀⠀⠀⠀⠀⠀⠀⠀⠀⠀⠀⠀⠀⠀⠀⠀⠀⠀⠀⠀⠀⠀⠀⠀⠀⠀⠸⣿⣿⣿⣿⣿⣿⣿⡇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⣿⣿⣿⣿⣿⣿⣿⣿⣿⣿⣿⣿⣿⣿⣿⣿⣿⣿⣿⣿⣿⣿⣿⣿⣿⣿⣿⣿⣿⣿⣿⣿⣿⣿⣿⣿⣿⣿⣿⣿⣿⣿⣿⣧⡀⠀⠀⠀⠀⠀⠀⠀⠀⠀⠀⠀⠀⠀⠀⠀⠀⠀⠀⠀⠀⠀⠀⠀⠀⠀⠀⠀⠀⠀⠀⠀⠀⠀⠀⠀⠀⠀⠀⣿⣿⣿⣿⣿⣿⣿⡇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⣿⣿⣿⣿⣿⣿⣿⣿⣿⣿⣿⣿⣿⣿⣿⣿⣿⣿⣿⣿⣿⣿⣿⣿⣿⣿⣿⣿⣿⣿⣿⣿⣿⣿⣿⣿⣿⣿⣿⣿⣿⣿⣿⣿⣧⣄⢀⠀⠀⠀⠀⠀⠀⠀⠀⠀⠀⠀⠀⠀⠀⠀⠀⠀⠀⠀⠀⠀⠀⠀⠀⠀⠀⠀⠀⠀⠀⠀⠀⠀⠀⠀⠀⢹⣿⣿⣿⣿⣿⣿⡇</a:t>
            </a:r>
            <a:br/>
            <a:r>
              <a:t>⣿⣿⣿⣿⣿⣿⣿⣿⣿⣿⣿⣿⣿⣿⣿⣿⣿⣿⣿⣿⣿⣿⣿⣿⣿⣿⣿⣿⣿⣿⣿⣿⣿⣿⣿⣿⣿⣿⣿⣿⣿⣿⣿⣿⣿⣿⣿⣦⣜⠀⠀⠀⠀⠀⠀⠀⠀⠀⠀⠀⠀⠀⠀⠀⠀⠀⠀⠀⠀⠀⠀⠀⠀⠀⠀⠀⠀⠀⠀⠀⠀⠀⠀⢸⣿⣿⣿⣿⣿⣿⡇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⣿⣿⣿⣿⣿⣿⣿⣿⣿⣿⣿⣿⣿⣿⣿⣿⣿⣿⣿⣿⣿⣿⣿⣿⣿⣿⣿⣿⣿⣿⣿⣿⣿⣿⣿⣿⣿⣿⣿⣿⣿⣿⣿⣿⣿⣿⣿⡿⠃⠀⠀⠀⠀⠀⠀⠀⠀⠀⠀⠀⠀⠀⠀⠀⠀⠀⠀⠀⠀⠀⠀⠀⠀⠀⠀⠀⠀⠀⠀⠀⠀⠀⠀⠀⣿⣿⣿⣿⣿⣿⡇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⣿⣿⣿⣿⣿⣿⣿⣿⣿⣿⣿⣿⣿⣿⣿⣿⣿⣿⣿⣿⣿⣿⣿⣿⣿⣿⣿⣿⣿⣿⣿⣿⣿⣿⣿⣿⣿⣿⣿⣿⣿⣿⣿⣿⣿⣿⣿⣦⣀⠀⠀⠀⠀⠀⠀⠀⠀⠀⠀⠀⠀⠀⠀⠀⠀⠀⠀⠀⠀⠀⠀⠀⠀⠀⠀⠀⠀⠀⠀⠀⠀⠀⠀⠀⣿⣿⣿⣿⣿⣿⡇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⣿⣿⣿⣿⣿⣿⣿⣿⣿⣿⣿⣿⣿⣿⣿⣿⣿⣿⣿⣿⣿⣿⣿⣿⣿⣿⣿⣿⣿⣿⣿⣿⣿⣿⣿⣿⣿⣿⡟⣿⣿⣿⣿⣿⣿⣿⣿⣿⣿⣄⠀⠀⠀⠀⠀⠀⠀⠀⠀⠀⠀⠀⠀⠀⠀⠀⠀⠀⠀⠀⠀⠀⠀⠀⠀⠀⠀⠀⠀⠀⠀⠀⠀⠀⣿⣿⣿⣿⣿⣿⡇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⣿⣿⣿⣿⣿⣿⣿⣿⣿⣿⣿⣿⣿⣿⣿⣿⣿⣿⣿⣿⣿⣿⣿⣿⣿⣿⣿⣿⣿⣿⣿⣿⣿⣿⣿⣿⣿⠿⠇⠋⠉⠉⠉⠉⠛⢿⣿⣿⣿⣿⣿⡀⠀⠀⠀⠀⠀⠀⠀⠀⠀⠀⠀⠀⠀⠀⠀⠀⠀⠀⠀⠀⠀⠀⠀⠀⠀⠀⠀⠀⠀⠀⠀⠀⣿⣿⣿⣿⣿⣿⡇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⣿⣿⣿⣿⣿⣿⣿⣿⣿⣿⣿⣿⣿⣿⣿⣿⣿⣿⣿⣿⣿⣿⣿⣿⣿⣿⣿⣿⣿⣿⣿⣿⣿⡿⠛⠁⠀⠀⠀⠀⠀⠀⠀⠀⠀⠀⢹⣿⣿⣿⣿⣿⣆⠀⠀⠀⠀⠀⠀⠀⠀⠀⠀⠀⠀⠀⠀⠀⠀⠀⠀⠀⠀⠀⠀⠀⠀⠀⠀⠀⠀⠀⠀⠀⣿⣿⣿⣿⣿⣿⡇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⣿⣿⣿⣿⣿⣿⣿⣿⣿⣿⣿⣿⣿⣿⣿⣿⣿⣿⣿⣿⣿⣿⣿⣿⣿⣿⣿⣿⣿⣿⣿⣿⣿⠁⠀⠀⠀⠀⠀⠀⠀⠀⠀⠀⠀⠀⠀⣿⣿⣿⣿⣿⡿⠀⠀⠀⠀⠀⢀⠀⠀⠀⠀⠀⠀⠀⠀⠀⠀⠀⠀⠀⠀⠀⠀⠀⠀⠀⠀⠀⠀⠀⠀⠀⢸⣿⣿⣿⣿⣿⡇</a:t>
            </a:r>
            <a:br/>
            <a:r>
              <a:t>⣿⣿⣿⣿⣿⣿⣿⣿⣿⣿⣿⣿⣿⣿⣿⣿⣿⣿⣿⣿⣿⣿⣿⣿⣿⣿⣿⣿⣿⣿⣿⣿⡏⠀⠀⠀⠀⠀⠀⠀⠀⠀⠀⠀⠀⠀⠀⣿⣿⣿⣿⣿⣷⡆⠀⠀⠀⠀⠀⠀⠀⠀⠀⠀⠀⠀⠀⠀⠀⠀⠀⠀⠀⠀⠀⠀⠀⠀⠀⡀⠀⠀⠀⠀⢸⣿⣿⣿⣿⣿⡇</a:t>
            </a:r>
            <a:br/>
            <a:r>
              <a:t>⣿⣿⣿⣿⣿⣿⣿⣿⣿⣿⣿⣿⣿⣿⣿⣿⣿⣿⣿⣿⣿⣿⣿⣿⣿⣿⣿⣿⣿⣿⣿⣿⣧⠀⠀⠀⠀⠀⠀⠀⠀⠀⠀⠀⠀⠀⠀⣿⣿⣿⣿⣿⣿⡇⠀⠀⠀⠀⠀⠀⠀⠀⠀⠀⠀⠀⠀⠀⠀⠀⠀⠀⠀⠀⠀⠀⠀⠀⠀⣇⠀⠀⠀⠀⢸⣿⣿⣿⣿⣿⡇</a:t>
            </a:r>
            <a:br/>
            <a:r>
              <a:t>⣿⣿⣿⣿⣿⣿⣿⣿⣿⣿⣿⣿⣿⣿⣿⣿⣿⣿⣿⣿⣿⣿⣿⣿⣿⣿⣿⣿⣿⣿⣿⣿⣿⡄⠀⠀⠀⠀⠀⠀⠀⠀⠀⠀⠀⠀⠀⠙⢿⣿⣿⣿⣿⣿⠀⠀⠀⠀⠀⠀⠀⠀⠀⠀⠀⠀⠀⠀⠀⠀⠀⠀⠀⠀⠀⠀⠀⠀⠀⢿⡆⠀⣧⠀⠸⣿⣿⣿⣿⣿⡇</a:t>
            </a:r>
            <a:br/>
            <a:r>
              <a:t>⣿⣿⣿⣿⣿⣿⣿⣿⣿⣿⣿⣿⣿⣿⣿⣿⣿⣿⣿⣿⣿⣿⣿⣿⣿⣿⣿⣿⣿⣿⣿⣿⣿⣧⡀⠀⠀⠀⠀⠀⠀⠀⠀⠀⠀⠀⠀⠀⠈⢿⣿⣿⣿⣿⡄⠀⠀⠀⠀⠀⠀⠀⠀⠀⠀⠀⠀⠀⠀⠀⠀⠀⠀⠀⠀⠀⠀⠀⠀⠸⣿⡄⢸⣷⡀⣿⣿⣿⣿⣿⡇</a:t>
            </a:r>
            <a:br/>
            <a:r>
              <a:t>⣿⣿⣿⣿⣿⣿⣿⣿⣿⣿⣿⣿⣿⣿⣿⣿⣿⣿⣿⣿⣿⣿⣿⣿⣿⣿⣿⣿⣿⣿⣿⣿⣿⣿⣿⣄⠀⠀⠀⠀⠀⠀⠀⠀⠀⠀⠀⠀⠀⠀⠙⣿⣿⡿⠀⠀⠀⠀⠀⠀⠀⠀⠀⠀⠀⠀⠀⠀⠀⠀⠀⠀⠀⠀⠀⠀⠀⠀⠀⣆⢿⣿⡄⢿⣿⣾⣿⣿⣿⣿⡇</a:t>
            </a:r>
            <a:br/>
            <a:r>
              <a:t>⣿⣿⣿⣿⣿⣿⣿⣿⣿⣿⣿⣿⣿⣿⣿⣿⣿⣿⣿⣿⣿⣿⣿⣿⣿⣿⣿⣿⣿⣿⣿⣿⣿⣿⣿⣿⣷⣶⡤⠀⠀⠀⠀⠀⠀⠀⠀⠀⠀⠀⠀⠘⠋⠀⠀⠀⠀⠀⠀⠀⠀⠀⠀⠀⠀⠀⠀⠀⠀⠀⠀⠀⠀⠀⠀⢸⣠⡀⠀⣿⣾⣿⣿⣾⣿⣿⣿⣿⣿⣿⡇</a:t>
            </a:r>
            <a:br/>
            <a:r>
              <a:t>⣿⣿⣿⣿⣿⣿⣿⣿⣿⣿⣿⣿⣿⣿⣿⣿⣿⣿⣿⣿⣿⣿⣿⣿⣿⣿⣿⣿⣿⣿⣿⣿⣿⣿⣿⣿⣿⡟⠁⠀⠀⠀⠀⠀⠀⠀⠀⠀⠀⠀⠀⠀⠀⠀⠀⠀⠀⠀⠀⠀⠀⠀⠀⠀⠀⠀⠀⠀⠀⠀⠀⠀⠀⠀⠀⠀⢿⣷⡀⢸⣿⣿⣿⣿⣿⣿⣿⣿⣿⣿⡇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⣿⣿⣿⣿⣿⣿⣿⣿⣿⣿⣿⣿⣿⣿⣿⣿⣿⣿⣿⣿⣿⣿⣿⣿⣿⣿⣿⣿⣿⣿⣿⣿⣿⣿⣿⣿⣿⠁⠀⠀⠀⠀⠀⠀⠀⠀⠀⠀⠀⠀⠀⠀⠀⠀⠀⠀⠀⠀⠀⠀⠀⠀⠀⠀⠀⠀⠀⠀⠀⠀⠀⠀⠀⠀⠀⠀⠸⣿⣷⣸⣿⣿⣿⣿⣿⣿⣿⣿⣿⣿⡇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⣿⣿⣿⣿⣿⣿⣿⣿⣿⣿⣿⣿⣿⣿⣿⣿⣿⣿⣿⣿⣿⣿⣿⣿⣿⣿⣿⣿⣿⣿⣿⣿⣿⣿⣿⡿⠀⠀⠀⠀⠀⠀⠀⠀⠀⠀⠀⠀⠀⠀⠀⠀⠀⠀⠀⠀⠀⠀⠀⠀⠀⠀⠀⠀⠀⠀⠀⠀⠀⠀⠀⠀⠀⠀⠀⠀⠀⠀⠘⣿⣿⠟⠋⠁⠀⠠⢾⣿⣿⣿⡇</a:t>
            </a:r>
            <a:br/>
            <a:r>
              <a:t>⣿⣿⣿⣿⣿⣿⣿⣿⣿⣿⣿⣿⣿⣿⣿⣿⣿⣿⣿⣿⣿⣿⣿⣿⣿⣿⣿⣿⣿⣿⣿⣿⣿⣿⣿⡇⠀⠀⠀⠀⠀⠀⠀⠀⠀⠀⠀⠀⠀⢠⡇⠀⠀⡄⠀⠀⠀⠀⠀⠀⠀⠀⠀⠀⠀⠀⠀⠀⠀⠀⠀⠀⠀⠀⠀⠀⠀⠀⠀⠉⠀⠀⣀⣀⣤⣶⣿⣿⣿⣿⡇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⠀⠀⠀⠀⠀⠀⠀⠀⠀⠀⠀⠀⠀⠀⠀⠀⠀⠀⠀⠀⠀⠀⠀⠀⠀⠀⠀⠀⠀⠀⠀⠀⠀⠀⠀⠀⠀⠀⢰⣿⣿⣿⣿⣿⣿⣿⣿⣿⣿⣿⣿⣿⣿⣿⣿⣿⣿⣿⣿⣿⣿⣿⣿⣿⣿⣿⣿⣿⣿⣿⣿⣿⣿⣿⣿⣿⣿⣿⣿⣿⣿⣿⣿⣿⣿⣿⣿⣿⣿⣿⡇</a:t>
            </a:r>
            <a:br/>
            <a:r>
              <a:t>⠲⠦⢤⣀⣀⣴⣿⣿⡆⢀⣀⣀⣀⣀⠀⠀⠀⠀⠀⠀⠀⠀⠀⠀⠀⠀⠀⠀⠀⠀⠀⠀⠀⠀⠀⠀⠀⠀⢸⣿⣿⣿⣿⣿⣿⣿⣿⣿⣿⣿⣿⣿⣿⣿⣿⣿⣿⣿⣿⣿⣿⣿⣿⣿⣿⣿⣿⣿⣿⣿⣿⣿⣿⣿⣿⣿⣿⣿⣿⣿⣿⣿⣿⣿⣿⣿⣿⣿⣿⣿⡇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⠀⠀⠀⣸⣿⣿⣿⣿⣶⣿⣿⣿⣿⣿⣦⠀⠀⠀⠀⠀⠀⠀⠀⠀⠀⠀⠀⠀⠀⠀⠀⠀⠀⠀⠀⠀⠀⠀⣼⣿⣿⣿⣿⣿⣿⣿⣿⣿⣿⣿⣿⣿⣿⣿⣿⣿⣿⣿⣿⣿⣿⣿⣿⣿⣿⣿⣿⣿⣿⣿⣿⣿⣿⣿⣿⣿⣿⣿⣿⣿⣿⣿⣿⣿⣿⣿⣿⣿⣿⣿⡇</a:t>
            </a:r>
            <a:br/>
            <a:r>
              <a:t>⠀⠀⢰⣿⣿⣿⣿⣿⣿⣿⣿⣿⣿⣿⣿⣤⠀⠀⠀⠀⠀⠀⠀⠀⠀⠀⠀⠀⠀⠀⠀⠀⠀⠀⠀⠀⠀⣸⣿⣿⣿⣿⣿⣿⣿⣿⣿⣿⣿⣿⣿⣿⣿⣿⣿⣿⣿⣿⣿⣿⣿⣿⣿⣿⣿⣿⣿⣿⣿⣿⣿⣿⣿⣿⣿⣿⣿⣿⣿⣿⣿⣿⣿⣿⣿⣿⣿⣿⣿⣿⡇</a:t>
            </a:r>
            <a:br/>
            <a:r>
              <a:t>⠀⠀⠀⠉⠉⠀⣿⣿⣿⣿⣿⣿⣿⣿⣿⣿⣇⠀⠀⠀⠀⠀⠀⠀⠀⠀⠀⠀⠀⠀⠀⠀⠀⠀⠀⠀⢠⣿⣿⣿⣿⣿⣿⣿⣿⣿⣿⣿⣿⣿⣿⣿⣿⣿⣿⣿⣿⣿⣿⣿⣿⣿⣿⣿⣿⣿⣿⣿⣿⣿⣿⣿⣿⣿⣿⣿⣿⣿⣿⣿⣿⣿⣿⣿⣿⣿⣿⣿⣿⣿⡇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⠀⠀⠀⠀⠀⠀⣿⣿⣿⣿⣿⣿⣿⣿⣿⣿⠁⠀⠀⠀⠀⠀⠀⠀⠀⠀⠀⠀⠀⠀⠀⠀⠀⠀⠀⢠⣾⣿⣿⣿⣿⣿⣿⣿⣿⣿⣿⣿⣿⣿⣿⣿⣿⣿⣿⣿⣿⣿⣿⣿⣿⣿⣿⣿⣿⣿⣿⣿⣿⣿⣿⣿⣿⣿⣿⣿⣿⣿⣿⣿⣿⣿⣿⣿⣿⣿⣿⣿⣿⣿⡇</a:t>
            </a:r>
            <a:br/>
            <a:r>
              <a:t>⠀⠀⠀⠀⠀⠀⢹⣿⣿⣿⣿⣿⣿⣿⣿⣿⣿⣤⣀⠀⠀⠀⠀⠀⠀⠀⠀⠀⠀⠀⠀⠀⠀⠀⣰⣿⣿⣿⣿⣿⣿⣿⣿⣿⣿⣿⣿⣿⣿⣿⣿⣿⣿⣿⣿⣿⣿⣿⣿⣿⣿⣿⣿⣿⣿⣿⣿⣿⣿⣿⣿⣿⣿⣿⣿⣿⣿⣿⣿⣿⣿⣿⣿⣿⣿⣿⣿⣿⣿⣿⡇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⠀⠀⠀⠀⠀⠀⠈⣿⣿⣿⣿⣿⣿⣿⣿⣿⣿⣿⣿⣷⣄⠀⠀⠀⠀⠀⠀⠀⠀⠀⠀⠀⠀⢰⣿⣿⣿⣿⣿⣿⣿⣿⣿⣿⣿⣿⣿⣿⣿⣿⣿⣿⣿⣿⣿⣿⣿⣿⣿⣿⣿⣿⣿⣿⣿⣿⣿⣿⣿⣿⣿⣿⣿⣿⣿⣿⣿⣿⣿⣿⣿⣿⣿⣿⣿⣿⣿⣿⣿⣿⡇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⠀⠀⠀⠀⠀⠀⢠⣿⣿⣿⣿⣿⣿⣿⣿⣿⣿⣿⣿⣿⣿⣷⣄⡀⠀⠀⠀⠀⠀⠀⠀⠀⠀⢸⣿⣿⣿⣿⣿⣿⣿⣿⣿⣿⣿⣿⣿⣿⣿⣿⣿⣿⣿⣿⣿⣿⣿⣿⣿⣿⣿⣿⣿⣿⣿⣿⣿⣿⣿⣿⣿⣿⣿⣿⣿⣿⣿⣿⣿⣿⣿⣿⣿⣿⣿⣿⣿⣿⣿⣿⡇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⠀⠀⠀⠀⠀⢀⣾⣿⣿⣿⣿⣿⣿⣿⣿⣿⣿⣿⣿⣿⣿⣿⣿⣿⡆⠀⠀⠀⠀⠀⠀⠀⠀⣿⣿⣿⣿⣿⣿⣿⣿⣿⣿⣿⣿⣿⣿⣿⣿⣿⣿⣿⣿⣿⣿⣿⣿⣿⣿⣿⣿⣿⣿⣿⣿⣿⣿⣿⣿⣿⣿⣿⣿⣿⣿⣿⣿⣿⣿⣿⣿⣿⣿⣿⣿⣿⣿⣿⣿⣿⡇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⠀⠀⠀⠀⢠⣾⣿⣿⣿⣿⣿⣿⣿⣿⣿⣿⣿⣿⣿⣿⣿⣿⣿⣿⠇⠀⠀⠀⠀⠀⠀⠀⠀⣿⣿⣿⣿⣿⣿⣿⣿⣿⣿⣿⣿⣿⣿⣿⣿⣿⣿⣿⣿⣿⣿⣿⣿⣿⣿⣿⣿⣿⣿⣿⣿⣿⣿⣿⣿⣿⣿⣿⣿⣿⣿⣿⣿⣿⣿⣿⣿⣿⣿⣿⣿⣿⣿⣿⣿⣿⡇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⠀⠀⠀⢠⣿⣿⣿⣿⣿⣿⣿⣿⣿⣿⢿⣿⣿⣿⣿⣿⣿⣿⣿⣿⠀⠀⠀⠀⠀⠀⠀⠀⢸⣿⣿⣿⣿⣿⣿⣿⣿⣿⣿⣿⣿⣿⣿⣿⣿⣿⣿⣿⣿⣿⣿⣿⣿⣿⣿⣿⣿⣿⣿⣿⣿⣿⣿⣿⣿⣿⣿⣿⣿⣿⣿⣿⣿⣿⣿⣿⣿⣿⣿⣿⣿⣿⣿⣿⣿⣿⡇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⠀⠀⢠⣿⣿⣿⣿⣿⣿⣿⣿⣿⣿⣿⣾⣿⡇⢹⣿⣿⣿⣿⣿⣿⡀⠀⠀⠀⠀⠀⠀⣠⣿⣿⣿⣿⣿⣿⣿⣿⣿⣿⣿⣿⣿⣿⣿⣿⣿⣿⣿⣿⣿⣿⣿⣿⣿⣿⣿⣿⣿⣿⣿⣿⣿⣿⣿⣿⣿⣿⣿⣿⣿⣿⣿⣿⣿⣿⣿⣿⣿⣿⣿⣿⣿⣿⣿⣿⣿⣿⡇</a:t>
            </a:r>
            <a:br/>
            <a:r>
              <a:t>⠀⠀⣾⣿⣿⣿⣿⣿⣿⣿⣿⣿⡟⢿⣿⣿⡇⢸⣿⣿⣿⣿⣿⣿⡇⠀⠀⠀⠀⠀⣼⣿⣿⣿⣿⣿⣿⣿⣿⣿⣿⣿⣿⣿⣿⣿⣿⣿⣿⣿⣿⣿⣿⣿⣿⣿⣿⣿⣿⣿⣿⣿⣿⣿⣿⣿⣿⣿⣿⣿⣿⣿⣿⣿⣿⣿⣿⣿⣿⣿⣿⣿⣿⣿⣿⣿⣿⣿⣿⣿⡇</a:t>
            </a:r>
            <a:br/>
            <a:r>
              <a:t>⠀⠀⣿⣿⣿⣿⣿⣿⣿⣿⣿⡟⡇⠘⣿⣿⣷⣿⣿⣿⣿⣿⣿⣿⣧⠀⠀⠀⠀⢠⣿⣿⣿⣿⣿⣿⣿⣿⣿⣿⣿⣿⣿⣿⣿⣿⣿⣿⣿⣿⣿⣿⣿⣿⣿⣿⣿⣿⣿⣿⣿⣿⣿⣿⣿⣿⣿⣿⣿⣿⣿⣿⣿⣿⣿⣿⣿⣿⣿⣿⣿⣿⣿⣿⣿⣿⣿⣿⣿⣿⡇</a:t>
            </a:r>
            <a:br/>
            <a:r>
              <a:t>⠀⢀⣿⣿⣿⣿⣿⣿⣿⣿⣿⠁⠀⠀⣿⣿⣿⣿⣿⣿⣿⣿⣿⣿⣿⡄⠀⠀⠀⠀⣿⣿⣿⣿⣿⣿⣿⣿⣿⣿⣿⣿⣿⣿⣿⣿⣿⣿⣿⣿⣿⣿⣿⣿⣿⣿⣿⣿⣿⣿⣿⣿⣿⣿⣿⣿⣿⣿⣿⣿⣿⣿⣿⣿⣿⣿⣿⣿⣿⣿⣿⣿⣿⣿⣿⣿⣿⣿⣿⣿⡇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⠀⢸⣿⣿⣿⣿⣿⣏⣿⣿⣿⠀⠀⠀⣿⣿⣿⣿⣿⣿⣿⣿⣿⣿⣿⣧⠀⠀⠀⠀⣿⣿⣿⣿⣿⣿⣿⣿⣿⣿⣿⣿⣿⣿⣿⣿⣿⣿⣿⣿⣿⣿⣿⣿⣿⣿⣿⣿⣿⣿⣿⣿⣿⣿⣿⣿⣿⣿⣿⣿⣿⣿⣿⣿⣿⣿⣿⣿⣿⣿⣿⣿⣿⣿⣿⣿⣿⣿⣿⣿⡇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⠀⠘⣿⣿⠟⠹⣼⣿⡿⠿⡇⠀⠀⣰⣿⣿⣿⣿⣿⣿⣿⣿⣿⣿⣿⣿⡆⠀⠀⠀⢻⣿⣿⣿⣿⣿⣿⣿⣿⣿⣿⣿⣿⣿⣿⣿⣿⣿⣿⣿⣿⣿⣿⣿⣿⣿⣿⣿⣿⣿⣿⣿⣿⣿⣿⣿⣿⣿⣿⣿⣿⣿⣿⣿⣿⣿⣿⣿⣿⣿⣿⣿⣿⣿⣿⣿⣿⣿⣿⣿⡇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⠀⠀⠀⠀⠀⠀⣿⡟⠀⠀⠀⠀⣰⣿⣿⣿⣿⣿⣿⣿⣿⣿⣿⣿⣿⣿⣷⠀⠀⠀⠘⣿⣿⣿⣿⣿⣿⣿⣿⣿⣿⣿⣿⣿⣿⣿⣿⣿⣿⣿⣿⣿⣿⣿⣿⣿⣿⣿⣿⣿⣿⣿⣿⣿⣿⣿⣿⣿⣿⣿⣿⣿⣿⣿⣿⣿⣿⣿⣿⣿⣿⣿⣿⣿⣿⣿⣿⣿⣿⣿⡇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⠀⠀⠀⠀⠀⠀⠛⠁⠀⠀⠀⣰⣿⣿⣿⣿⣿⣿⣿⣿⣿⣿⣿⣿⣿⣿⣿⣇⠀⠀⠀⢹⣿⣿⣿⣿⣿⣿⣿⣿⣿⣿⣿⣿⣿⣿⣿⣿⣿⣿⣿⣿⣿⣿⣿⣿⣿⣿⣿⣿⣿⣿⣿⣿⣿⣿⣿⣿⣿⣿⣿⣿⣿⣿⣿⣿⣿⣿⣿⣿⣿⣿⣿⣿⣿⣿⣿⣿⣿⣿⡇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⠀⠀⠀⠀⠀⠀⠀⠀⠀⠀⣴⣿⣿⣿⣿⣿⣿⣿⣿⣿⣿⣿⣿⣿⣿⣿⣿⣿⡄⠀⠀⠀⠙⣿⣿⣿⣿⣿⣿⣿⣿⣿⣿⣿⣿⣿⣿⣿⣿⣿⣿⣿⣿⣿⣿⣿⣿⣿⣿⣿⣿⣿⣿⣿⣿⣿⣿⣿⣿⣿⣿⣿⣿⣿⣿⣿⣿⣿⣿⣿⣿⣿⣿⣿⣿⣿⣿⣿⣿⣿⡇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⠀⠀⠀⠀⠀⠀⠀⠀⠀⣼⣿⣿⣿⣿⣿⣿⣿⣿⣿⣿⣿⣿⣿⣿⣿⣿⣿⣿⣇⠀⠀⠀⠀⠈⢻⣿⣿⣿⣿⣿⣿⣿⣿⣿⣿⣿⣿⣿⣿⣿⣿⣿⣿⣿⣿⣿⣿⣿⣿⣿⣿⣿⣿⣿⣿⣿⣿⣿⣿⣿⣿⣿⣿⣿⣿⣿⣿⣿⣿⣿⣿⣿⣿⣿⣿⣿⣿⣿⣿⣿⡇</a:t>
            </a:r>
            <a:br/>
            <a:r>
              <a:t>⠀⠀⠀⠀⠀⠀⠀⢀⣼⣿⣿⣿⣿⣿⣿⣿⣿⣿⣿⣿⣿⣿⣿⣿⣿⣿⣿⣿⣿⡆⠀⠀⠀⠀⠀⠙⣿⣿⣿⣿⣿⣿⣿⣿⣿⣿⣿⣿⣿⣿⣿⣿⣿⣿⣿⣿⣿⣿⣿⣿⣿⣿⣿⣿⣿⣿⣿⣿⣿⣿⣿⣿⣿⣿⣿⣿⣿⣿⣿⣿⣿⣿⣿⣿⣿⣿⣿⣿⣿⣿⡇</a:t>
            </a:r>
            <a:br/>
            <a:r>
              <a:t>⠀⠀⠀⠀⠀⠀⠀⣲⣿⣿⣿⣿⣿⣿⣿⣿⣿⣿⣿⣿⣿⣿⣿⣿⣿⣿⣿⣿⣿⣿⠀⠀⠀⠀⠀⠀⠈⠙⢿⣿⣿⣿⣿⣿⣿⣿⣿⣿⣿⣿⣿⣿⣿⣿⣿⣿⣿⣿⣿⣿⣿⣿⣿⣿⣿⣿⣿⣿⣿⣿⣿⣿⣿⣿⣿⣿⣿⣿⣿⣿⣿⣿⣿⣿⣿⣿⣿⣿⣿⣿⡇</a:t>
            </a:r>
            <a:br/>
            <a:r>
              <a:t>⠀⠀⠀⠀⠀⠀⣾⣿⣿⣿⣿⣿⣿⣿⣿⣿⣿⣿⣿⣿⣿⣿⣿⣿⣿⣿⣿⣿⣿⣿⡆⠀⠀⠀⠀⠀⠀⠀⠈⣿⣿⣿⣿⣿⣿⣿⣿⣿⣿⣿⣿⣿⣿⣿⣿⣿⣿⣿⣿⣿⣿⣿⣿⣿⣿⣿⣿⣿⣿⣿⣿⣿⣿⣿⣿⣿⣿⣿⣿⣿⣿⣿⣿⣿⣿⣿⣿⣿⣿⣿⡇</a:t>
            </a:r>
            <a:br/>
            <a:r>
              <a:t>⠀⠀⠀⠀⠀⢼⣿⣿⣿⣿⣿⣿⣿⣿⣿⣿⣿⣿⣿⣿⣿⣿⣿⣿⣿⣿⣿⣿⣿⣿⡇⠀⠀⠀⠀⠀⠀⠀⠀⣹⣿⣿⣿⣿⣿⣿⣿⣿⣿⣿⣿⣿⣿⣿⣿⣿⣿⣿⣿⣿⣿⣿⣿⣿⣿⣿⣿⣿⣿⣿⣿⣿⣿⣿⣿⣿⣿⣿⣿⣿⣿⣿⣿⣿⣿⣿⣿⣿⣿⣿⡇</a:t>
            </a:r>
            <a:br/>
            <a:r>
              <a:t>⠀⠀⠀⠀⠀⣾⣿⣿⣿⣿⣿⣿⣿⣿⣿⣿⣿⣿⣿⣿⣿⣿⣿⣿⣿⣿⣿⣿⣿⣿⡇⠀⠀⠀⠀⠀⠀⠀⠀⣿⣿⣿⣿⣿⣿⣿⣿⣿⣿⣿⣿⣿⣿⣿⣿⣿⣿⣿⣿⣿⣿⣿⣿⣿⣿⣿⣿⣿⣿⣿⣿⣿⣿⣿⣿⣿⣿⣿⣿⣿⣿⣿⣿⣿⣿⣿⣿⣿⣿⣿⡇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⠀⠀⠀⠀⠀⠛⠛⠋⠉⢻⣿⣿⣿⣿⣿⣿⣿⣿⣿⣿⣿⣿⣿⣿⣿⣿⣿⣿⡿⠿⠃⠀⠀⠀⠀⠀⠀⠀⠀⠘⣿⣿⣿⣿⣿⣿⣿⣿⣿⣿⣿⣿⣿⣿⣿⣿⣿⣿⣿⣿⣿⣿⣿⣿⣿⣿⣿⣿⣿⣿⣿⣿⣿⣿⣿⣿⣿⣿⣿⣿⣿⣿⣿⣿⣿⣿⣿⣿⣿⣿⡇</a:t>
            </a:r>
            <a:br/>
            <a:r>
              <a:t>⠀⠀⠀⠀⠀⠀⠀⠀⠀⠀⠛⠛⠛⠛⢿⣿⣿⣿⣿⣿⣿⣿⠟⠛⠻⠿⠿⠋⠀⠀⠀⠀⠀⠀⠀⠀⠀⠀⠀⣸⣿⣿⣿⣿⣿⣿⣿⣿⣿⣿⣿⣿⣿⣿⣿⣿⣿⣿⣿⣿⣿⣿⣿⣿⣿⣿⣿⣿⣿⣿⣿⣿⣿⣿⣿⣿⣿⣿⣿⣿⣿⣿⣿⣿⣿⣿⣿⣿⣿⣿⡇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⠀⠀⠀⠀⠀⠀⠀⠀⠀⠀⠀⠀⠀⠀⣸⣿⣿⠏⠀⢿⣿⣿⠀⠀⠀⠀⠀⠀⠀⠀⠀⠀⠀⠀⠀⠀⠀⠀⠀⣹⣿⣿⣿⣿⣿⣿⣿⣿⣿⣿⣿⣿⣿⣿⣿⣿⣿⣿⣿⣿⣿⣿⣿⣿⣿⣿⣿⣿⣿⣿⣿⣿⣿⣿⣿⣿⣿⣿⣿⣿⣿⣿⣿⣿⣿⣿⣿⣿⣿⣿⡇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⠀⠀⠀⠀⠀⠀⠀⠀⠀⠀⠀⠀⠀⠀⣿⣿⡟⠀⠀⢸⣿⡇⠀⠀⠀⠀⠀⠀⠀⠀⠀⠀⠀⠀⠀⠀⠀⠀⠀⣿⣿⣿⣿⣿⣿⣿⣿⣿⣿⣿⣿⣿⣿⣿⣿⣿⣿⣿⣿⣿⣿⣿⣿⣿⣿⣿⣿⣿⣿⣿⣿⣿⣿⣿⣿⣿⣿⣿⣿⣿⣿⣿⣿⣿⣿⣿⣿⣿⣿⣿⡇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⠀⠀⠀⠀⠀⠀⠀⠀⠀⠀⠀⠀⠀⠀⠀⠀⠀⠀⠀⠀⠀⠀⠀⠀⠀⠀⠀⠀⠀⠀⠀⠀⠀⠀⠀⠀⠀⣴⣿⣿⣿⣿⣿⣿⣿⣿⣿⣿⣿⣿⣿⣿⣿⣿⣿⣿⣿⣿⣿⣿⣿⣿⣿⣿⣿⣿⣿⣿⣿⣿⣿⣿⣿⣿⣿⣿⣿⣿⣿⣿⣿⣿⣿⣿⣿⣿⣿⣿⣿⣿⡇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⠀⠀⠀⠀⠀⠀⠀⠀⠀⠀⠀⠀⠀⠀⠀⠀⠀⠀⠀⠀⠀⠀⠀⠀⠀⠀⠀⠀⠀⠀⠀⠀⠀⠀⠀⢀⣤⣿⣿⣿⣿⣿⣿⣿⣿⣿⣿⣿⣿⣿⣿⣿⣿⣿⣿⣿⣿⣿⣿⣿⣿⣿⣿⣿⣿⣿⣿⣿⣿⣿⣿⣿⣿⣿⣿⣿⣿⣿⣿⣿⣿⣿⣿⣿⣿⣿⣿⣿⣿⣿⡇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⠀⠀⠀⠀⠀⠀⠀⠀⠀⠀⠀⠀⠀⠀⠀⠀⠀⠀⠀⠀⠀⠀⠀⠀⠀⠀⠀⠀⠀⠀⠀⣼⣿⣿⣿⣿⣿⣿⣿⣿⣿⣿⣿⣿⣿⣿⣿⣿⣿⣿⣿⣿⣿⣿⣿⣿⣿⣿⣿⣿⣿⣿⣿⣿⣿⣿⣿⣿⣿⣿⣿⣿⣿⣿⣿⣿⣿⣿⣿⣿⣿⣿⣿⣿⣿⣿⣿⣿⣿⣿⡇</a:t>
            </a:r>
            <a:br/>
            <a:r>
              <a:t>⠤⠤⣤⣀⣀⣴⣾⣿⡆⠀⣀⣀⣀⠀⠀⠀⠀⠀⠀⠀⠀⠀⠀⠀⠀⠀⠀⠀⠀⠀⣸⣿⣿⣿⣿⣿⣿⣿⣿⣿⣿⣿⣿⣿⣿⣿⣿⣿⣿⣿⣿⣿⣿⣿⣿⣿⣿⣿⣿⣿⣿⣿⣿⣿⣿⣿⣿⣿⣿⣿⣿⣿⣿⣿⣿⣿⣿⣿⣿⣿⣿⣿⣿⣿⣿⣿⣿⣿⣿⣿⡇</a:t>
            </a:r>
            <a:br/>
            <a:r>
              <a:t>⠀⠀⠀⢹⣿⣿⣿⣿⣷⣿⣿⣿⣿⣿⣦⠀⠀⠀⠀⠀⠀⠀⠀⠀⠀⠀⠀⠀⠀⣰⣿⣿⣿⣿⣿⣿⣿⣿⣿⣿⣿⣿⣿⣿⣿⣿⣿⣿⣿⣿⣿⣿⣿⣿⣿⣿⣿⣿⣿⣿⣿⣿⣿⣿⣿⣿⣿⣿⣿⣿⣿⣿⣿⣿⣿⣿⣿⣿⣿⣿⣿⣿⣿⣿⣿⣿⣿⣿⣿⣿⡇</a:t>
            </a:r>
            <a:br/>
            <a:r>
              <a:t>⠀⠀⢠⣿⣿⣿⣿⣿⣿⣿⣿⣿⣿⣿⣿⣤⠀⠀⠀⠀⠀⠀⠀⠀⠀⠀⠀⢀⣴⣿⣿⣿⣿⣿⣿⣿⣿⣿⣿⣿⣿⣿⣿⣿⣿⣿⣿⣿⣿⣿⣿⣿⣿⣿⣿⣿⣿⣿⣿⣿⣿⣿⣿⣿⣿⣿⣿⣿⣿⣿⣿⣿⣿⣿⣿⣿⣿⣿⣿⣿⣿⣿⣿⣿⣿⣿⣿⣿⣿⣿⡇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⠀⠀⠀⠉⠉⠀⣿⣿⣿⣿⣿⣿⣿⣿⣿⣿⣇⠀⠀⠀⠀⠀⠀⠀⠀⠀⠀⣾⣿⣿⣿⣿⣿⣿⣿⣿⣿⣿⣿⣿⣿⣿⣿⣿⣿⣿⣿⣿⣿⣿⣿⣿⣿⣿⣿⣿⣿⣿⣿⣿⣿⣿⣿⣿⣿⣿⣿⣿⣿⣿⣿⣿⣿⣿⣿⣿⣿⣿⣿⣿⣿⣿⣿⣿⣿⣿⣿⣿⣿⣿⡇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⠀⠀⠀⠀⠀⠀⣿⣿⣿⣿⣿⣿⣿⣿⣿⣿⠁⠀⠀⠀⠀⠀⠀⠀⠀⠀⠀⣿⣿⣿⣿⣿⣿⣿⣿⣿⣿⣿⣿⣿⣿⣿⣿⣿⣿⣿⣿⣿⣿⣿⣿⣿⣿⣿⣿⣿⣿⣿⣿⣿⣿⣿⣿⣿⣿⣿⣿⣿⣿⣿⣿⣿⣿⣿⣿⣿⣿⣿⣿⣿⣿⣿⣿⣿⣿⣿⣿⣿⣿⣿⡇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⠀⠀⠀⠀⠀⠀⢹⣿⣿⣿⣿⣿⣿⣿⣿⣿⣷⣄⡀⠀⠀⠀⠀⠀⠀⠀⠀⣿⣿⣿⣿⣿⣿⣿⣿⣿⣿⣿⣿⣿⣿⣿⣿⣿⣿⣿⣿⣿⣿⣿⣿⣿⣿⣿⣿⣿⣿⣿⣿⣿⣿⣿⣿⣿⣿⣿⣿⣿⣿⣿⣿⣿⣿⣿⣿⣿⣿⣿⣿⣿⣿⣿⣿⣿⣿⣿⣿⣿⣿⣿⡇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⠀⠀⠀⠀⠀⠀⠈⣿⣿⣿⣿⣿⣿⣿⣿⣿⣿⣿⣿⣷⡄⠀⠀⠀⠀⠀⠀⢹⣿⣿⣿⣿⣿⣿⣿⣿⣿⣿⣿⣿⣿⣿⣿⣿⣿⣿⣿⣿⣿⣿⣿⣿⣿⣿⣿⣿⣿⣿⣿⣿⣿⣿⣿⣿⣿⣿⣿⣿⣿⣿⣿⣿⣿⣿⣿⣿⣿⣿⣿⣿⣿⣿⣿⣿⣿⣿⣿⣿⣿⣿⡇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⠀⠀⠀⠀⠀⠀⢠⣿⣿⣿⣿⣿⣿⣿⣿⣿⣿⣿⣿⣿⣿⣶⣄⡀⠀⠀⠀⠘⣿⣿⣿⣿⣿⣿⣿⣿⣿⣿⣿⣿⣿⣿⣿⣿⣿⣿⣿⣿⣿⣿⣿⣿⣿⣿⣿⣿⣿⣿⣿⣿⣿⣿⣿⣿⣿⣿⣿⣿⣿⣿⣿⣿⣿⣿⣿⣿⣿⣿⣿⣿⣿⣿⣿⣿⣿⣿⣿⣿⣿⣿⡇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⠀⠀⠀⠀⠀⢀⣾⣿⣿⣿⣿⣿⣿⣿⣿⣿⣿⣿⣿⣿⣿⣿⣿⣿⡆⠀⠀⠀⢿⣿⣿⣿⣿⣿⣿⣿⣿⣿⣿⣿⣿⣿⣿⣿⣿⣿⣿⣿⣿⣿⣿⣿⣿⣿⣿⣿⣿⣿⣿⣿⣿⣿⣿⣿⣿⣿⣿⣿⣿⣿⣿⣿⣿⣿⣿⣿⣿⣿⣿⣿⣿⣿⣿⣿⣿⣿⣿⣿⣿⣿⡇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⠀⠀⠀⠀⢀⣾⣿⣿⣿⣿⣿⣿⣿⣿⣿⣿⣿⣿⣿⣿⣿⣿⣿⣿⠇⠀⠀⠀⢸⣿⣿⣿⣿⣿⣿⣿⣿⣿⣿⣿⣿⣿⣿⣿⣿⣿⣿⣿⣿⣿⣿⣿⣿⣿⣿⣿⣿⣿⣿⣿⣿⣿⣿⣿⣿⣿⣿⣿⣿⣿⣿⣿⣿⣿⣿⣿⣿⣿⣿⣿⣿⣿⣿⣿⣿⣿⣿⣿⣿⣿⡇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⠀⠀⠀⢀⣾⣿⣿⣿⣿⣿⣿⣿⣿⣿⣿⣿⣿⣿⣿⣿⣿⣿⣿⣿⠀⠀⠀⠀⠀⢿⣿⣿⣿⣿⣿⣿⣿⣿⣿⣿⣿⣿⣿⣿⣿⣿⣿⣿⣿⣿⣿⣿⣿⣿⣿⣿⣿⣿⣿⣿⣿⣿⣿⣿⣿⣿⣿⣿⣿⣿⣿⣿⣿⣿⣿⣿⣿⣿⣿⣿⣿⣿⣿⣿⣿⣿⣿⣿⣿⣿⡇</a:t>
            </a:r>
            <a:br/>
            <a:r>
              <a:t>⠀⠀⠀⣾⣿⣿⣿⣿⣿⣿⣿⣿⣿⠙⣿⣿⡏⢹⣿⣿⣿⣿⣿⣿⠀⠀⠀⠀⠀⠀⣿⣿⣿⣿⣿⣿⣿⣿⣿⣿⣿⣿⣿⣿⣿⣿⣿⣿⣿⣿⣿⣿⣿⣿⣿⣿⣿⣿⣿⣿⣿⣿⣿⣿⣿⣿⣿⣿⣿⣿⣿⣿⣿⣿⣿⣿⣿⣿⣿⣿⣿⣿⣿⣿⣿⣿⣿⣿⣿⣿⡇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⠀⠀⢸⣿⣿⣿⣿⣿⣿⣿⣿⣿⣿⡄⢹⣿⡇⢸⣿⣿⣿⣿⣿⣿⡇⠀⠀⠀⠀⠀⠘⣿⣿⣿⣿⣿⣿⣿⣿⣿⣿⣿⣿⣿⣿⣿⣿⣿⣿⣿⣿⣿⣿⣿⣿⣿⣿⣿⣿⣿⣿⣿⣿⣿⣿⣿⣿⣿⣿⣿⣿⣿⣿⣿⣿⣿⣿⣿⣿⣿⣿⣿⣿⣿⣿⣿⣿⣿⣿⣿⡇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⠀⠀⢸⣿⣿⣿⣿⣿⣿⣿⣿⣿⠘⡇⢸⣿⣧⣿⣿⣿⣿⣿⣿⣿⣇⠀⠀⠀⠀⠀⠀⠙⠿⣿⣿⣿⣿⣿⣿⣿⣿⣿⣿⣿⣿⣿⣿⣿⣿⣿⣿⣿⣿⣿⣿⣿⣿⣿⣿⣿⣿⣿⣿⣿⣿⣿⣿⣿⣿⣿⣿⣿⣿⣿⣿⣿⣿⣿⣿⣿⣿⣿⣿⣿⣿⣿⣿⣿⣿⣿⡇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⠀⠀⢸⣿⣿⣿⣿⣿⣿⣿⡿⠹⠀⠹⣾⣿⣿⣿⣿⣿⣿⣿⣿⣿⣿⡀⠀⠀⠀⠀⠀⠀⠀⠈⢻⣿⣿⣿⣿⣿⣿⣿⣿⣿⣿⣿⣿⣿⣿⣿⣿⣿⣿⣿⣿⣿⣿⣿⣿⣿⣿⣿⣿⣿⣿⣿⣿⣿⣿⣿⣿⣿⣿⣿⣿⣿⣿⣿⣿⣿⣿⣿⣿⣿⣿⣿⣿⣿⣿⣿⡇</a:t>
            </a:r>
            <a:br/>
            <a:r>
              <a:t>⠀⠀⢸⢿⣿⣿⣿⣿⣿⣿⡇⠀⠀⠀⣿⣿⣿⣿⣿⣿⣿⣿⣿⣿⣿⣇⠀⠀⠀⠀⠀⠀⠀⠀⠈⠻⣿⣿⣿⣿⣿⣿⣿⣿⣿⣿⣿⣿⣿⣿⣿⣿⣿⣿⣿⣿⣿⣿⣿⣿⣿⣿⣿⣿⣿⣿⣿⣿⣿⣿⣿⣿⣿⣿⣿⣿⣿⣿⣿⣿⣿⣿⣿⣿⣿⣿⣿⣿⣿⣿⡇</a:t>
            </a:r>
            <a:br/>
            <a:r>
              <a:t>⠀⠀⠘⣾⣿⣿⣯⣿⣿⠿⡇⠀⠀⣰⣿⣿⣿⣿⣿⣿⣿⣿⣿⣿⣿⣿⡄⠀⠀⠀⠀⠀⠀⠀⠀⠀⠀⠙⢿⣿⣿⣿⣿⣿⣿⣿⣿⣿⣿⣿⣿⣿⣿⣿⣿⣿⣿⣿⣿⣿⣿⣿⣿⣿⣿⣿⣿⣿⣿⣿⣿⣿⣿⣿⣿⣿⣿⣿⣿⣿⣿⣿⣿⣿⣿⣿⣿⣿⣿⣿⡇</a:t>
            </a:r>
            <a:br/>
            <a:r>
              <a:t>⠀⠀⠀⠉⠋⠁⣿⡿⠁⠀⠁⠀⣰⣿⣿⣿⣿⣿⣿⣿⣿⣿⣿⣿⣿⣿⣷⠀⠀⠀⠀⠀⠀⠀⠀⠀⠀⠀⠀⢹⣿⣿⣿⣿⣿⣿⣿⣿⣿⣿⣿⣿⣿⣿⣿⣿⣿⣿⣿⣿⣿⣿⣿⣿⣿⣿⣿⣿⣿⣿⣿⣿⣿⣿⣿⣿⣿⣿⣿⣿⣿⣿⣿⣿⣿⣿⣿⣿⣿⣿⡇</a:t>
            </a:r>
            <a:br/>
            <a:r>
              <a:t>⠀⠀⠀⠀⠀⠀⠹⠁⠀⠀⠀⣰⣿⣿⣿⣿⣿⣿⣿⣿⣿⣿⣿⣿⣿⣿⣿⡆⠀⠀⠀⠀⠀⠀⠀⠀⠀⠀⠀⠈⣿⣿⣿⣿⣿⣿⣿⣿⣿⣿⣿⣿⣿⣿⣿⣿⣿⣿⣿⣿⣿⣿⣿⣿⣿⣿⣿⣿⣿⣿⣿⣿⣿⣿⣿⣿⣿⣿⣿⣿⣿⣿⣿⣿⣿⣿⣿⣿⣿⣿⡇</a:t>
            </a:r>
            <a:br/>
            <a:r>
              <a:t>⠀⠀⠀⠀⠀⠀⠀⠀⠀⠀⣴⣿⣿⣿⣿⣿⣿⣿⣿⣿⣿⣿⣿⣿⣿⣿⣿⣿⡀⠀⠀⠀⠀⠀⠀⠀⠀⠀⠀⠀⣿⣿⣿⣿⣿⣿⣿⣿⣿⣿⣿⣿⣿⣿⣿⣿⣿⣿⣿⣿⣿⣿⣿⣿⣿⣿⣿⣿⣿⣿⣿⣿⣿⣿⣿⣿⣿⣿⣿⣿⣿⣿⣿⣿⣿⣿⣿⣿⣿⣿⡇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⠀⠀⠀⠀⠀⠀⠀⠀⠀⣼⣿⣿⣿⣿⣿⣿⣿⣿⣿⣿⣿⣿⣿⣿⣿⣿⣿⣿⡇⠀⠀⠀⠀⠀⠀⠀⠀⠀⠀⠀⢹⣿⣿⣿⣿⣿⣿⣿⣿⣿⣿⣿⣿⣿⣿⣿⣿⣿⣿⣿⣿⣿⣿⣿⣿⣿⣿⣿⣿⣿⣿⣿⣿⣿⣿⣿⣿⣿⣿⣿⣿⣿⣿⣿⣿⣿⣿⣿⣿⣿⡇</a:t>
            </a:r>
            <a:br/>
            <a:r>
              <a:t>⠀⠀⠀⠀⠀⠀⠀⢀⣼⣿⣿⣿⣿⣿⣿⣿⣿⣿⣿⣿⣿⣿⣿⣿⣿⣿⣿⣿⣿⡄⠀⠀⠀⠀⠀⠀⠀⠀⠀⠀⢀⣿⣿⣿⣿⣿⣿⣿⣿⣿⣿⣿⣿⣿⣿⣿⣿⣿⣿⣿⣿⣿⣿⣿⣿⣿⣿⣿⣿⣿⣿⣿⣿⣿⣿⣿⣿⣿⣿⣿⣿⣿⣿⣿⣿⣿⣿⣿⣿⣿⡇</a:t>
            </a:r>
            <a:br/>
            <a:r>
              <a:t>⠀⠀⠀⠀⠀⠀⢀⣿⣿⣿⣿⣿⣿⣿⣿⣿⣿⣿⣿⣿⣿⣿⣿⣿⣿⣿⣿⣿⣿⣷⠀⠀⠀⠀⠀⠀⠀⠀⠀⠀⣿⣿⣿⣿⣿⣿⣿⣿⣿⣿⣿⣿⣿⣿⣿⣿⣿⣿⣿⣿⣿⣿⣿⣿⣿⣿⣿⣿⣿⣿⣿⣿⣿⣿⣿⣿⣿⣿⣿⣿⣿⣿⣿⣿⣿⣿⣿⣿⣿⣿⡇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⠀⠀⠀⠀⠀⢠⣿⣿⣿⣿⣿⣿⣿⣿⣿⣿⣿⣿⣿⣿⣿⣿⣿⣿⣿⣿⣿⣿⣿⣿⡄⠀⠀⠀⠀⠀⠀⠀⢠⣼⣿⣿⣿⣿⣿⣿⣿⣿⣿⣿⣿⣿⣿⣿⣿⣿⣿⣿⣿⣿⣿⣿⣿⣿⣿⣿⣿⣿⣿⣿⣿⣿⣿⣿⣿⣿⣿⣿⣿⣿⣿⣿⣿⣿⣿⣿⣿⣿⣿⣿⡇</a:t>
            </a:r>
            <a:br/>
            <a:r>
              <a:t>⠀⠀⠀⠀⠀⣾⣿⣿⣿⣿⣿⣿⣿⣿⣿⣿⣿⣿⣿⣿⣿⣿⣿⣿⣿⣿⣿⣿⣿⣿⡇⠀⠀⠀⠀⠀⠀⢠⣾⣿⣿⣿⣿⣿⣿⣿⣿⣿⣿⣿⣿⣿⣿⣿⣿⣿⣿⣿⣿⣿⣿⣿⣿⣿⣿⣿⣿⣿⣿⣿⣿⣿⣿⣿⣿⣿⣿⣿⣿⣿⣿⣿⣿⣿⣿⣿⣿⣿⣿⣿⡇</a:t>
            </a:r>
            <a:br/>
            <a:r>
              <a:t>⠀⠀⠀⠀⢀⣿⣿⣿⣿⣿⣿⣿⣿⣿⣿⣿⣿⣿⣿⣿⣿⣿⣿⣿⣿⣿⣿⣿⣿⣿⡇⠀⠀⠀⠀⠀⠐⣿⣿⣿⣿⣿⣿⣿⣿⣿⣿⣿⣿⣿⣿⣿⣿⣿⣿⣿⣿⣿⣿⣿⣿⣿⣿⣿⣿⣿⣿⣿⣿⣿⣿⣿⣿⣿⣿⣿⣿⣿⣿⣿⣿⣿⣿⣿⣿⣿⣿⣿⣿⣿⡇</a:t>
            </a:r>
            <a:br/>
            <a:r>
              <a:t>⠀⠀⠀⠀⠈⠋⠛⠛⠛⢻⣿⣿⣿⣿⣿⣿⣿⣿⣿⣿⣿⣿⣿⣿⣿⣿⣿⣿⡿⠿⠇⠀⠀⠀⠀⠀⢠⣿⣿⣿⣿⣿⣿⣿⣿⣿⣿⣿⣿⣿⣿⣿⣿⣿⣿⣿⣿⣿⣿⣿⣿⣿⣿⣿⣿⣿⣿⣿⣿⣿⣿⣿⣿⣿⣿⣿⣿⣿⣿⣿⣿⣿⣿⣿⣿⣿⣿⣿⣿⣿⡇</a:t>
            </a:r>
            <a:br/>
            <a:r>
              <a:t>⠀⠀⠀⠀⠀⠀⠀⠀⠀⠈⠛⠛⠛⠻⢿⣿⣿⣿⣿⣿⣿⣿⠿⠿⠿⠿⠿⠏⠀⠀⠀⠀⠀⠀⠀⢠⣾⣿⣿⣿⣿⣿⣿⣿⣿⣿⣿⣿⣿⣿⣿⣿⣿⣿⣿⣿⣿⣿⣿⣿⣿⣿⣿⣿⣿⣿⣿⣿⣿⣿⣿⣿⣿⣿⣿⣿⣿⣿⣿⣿⣿⣿⣿⣿⣿⣿⣿⣿⣿⣿⡇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⠀⠀⠀⠀⠀⠀⠀⠀⠀⠀⠀⠀⠀⠀⣸⣿⣿⠏⠁⢿⣿⣿⠀⠀⠀⠀⠀⠀⠀⠀⠀⠀⠀⠀⠀⠘⣿⣿⣿⣿⣿⣿⣿⣿⣿⣿⣿⣿⣿⣿⣿⣿⣿⣿⣿⣿⣿⣿⣿⣿⣿⣿⣿⣿⣿⣿⣿⣿⣿⣿⣿⣿⣿⣿⣿⣿⣿⣿⣿⣿⣿⣿⣿⣿⣿⣿⣿⣿⣿⣿⡇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⠀⠀⠀⠀⠀⠀⠀⠀⠀⠀⠀⠀⠀⠀⣿⣿⡿⠀⠀⢸⣿⡿⠀⠀⠀⠀⠀⠀⠀⠀⠀⠀⠀⠀⠀⠀⢹⣿⣿⣿⣿⣿⣿⣿⣿⣿⣿⣿⣿⣿⣿⣿⣿⣿⣿⣿⣿⣿⣿⣿⣿⣿⣿⣿⣿⣿⣿⣿⣿⣿⣿⣿⣿⣿⣿⣿⣿⣿⣿⣿⣿⣿⣿⣿⣿⣿⣿⣿⣿⣿⡇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⠀⠀⠀⠀⠀⠀⠀⠀⠀⠀⠀⠀⠀⠀⠀⠀⠀⠀⠀⠀⠀⠀⠀⠀⠀⠀⠀⠀⠀⣴⣿⣿⣿⣿⣿⣿⣿⣿⣿⣿⣿⣿⣿⣿⣿⣿⣿⣿⣿⣿⣿⣿⣿⣿⣿⣿⣿⣿⣿⣿⣿⣿⣿⣿⣿⣿⣿⣿⣿⣿⣿⣿⣿⣿⣿⣿⣿⣿⣿⣿⣿⣿⣿⣿⣿⣿⣿⣿⣿⣿⡇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⠀⠀⠀⠀⠀⠀⠀⠀⠀⠀⠀⠀⠀⠀⠀⠀⠀⠀⠀⠀⠀⠀⠀⠀⠀⠀⠀⠀⣼⣿⣿⣿⣿⣿⣿⣿⣿⣿⣿⣿⣿⣿⣿⣿⣿⣿⣿⣿⣿⣿⣿⣿⣿⣿⣿⣿⣿⣿⣿⣿⣿⣿⣿⣿⣿⣿⣿⣿⣿⣿⣿⣿⣿⣿⣿⣿⣿⣿⣿⣿⣿⣿⣿⣿⣿⣿⣿⣿⣿⣿⡇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⠤⢤⣄⣀⣀⣰⣾⣿⡆⠀⢀⢀⡀⠀⠀⠀⠀⠀⠀⠀⠀⠀⠀⠀⠀⠀⠀⠀⣿⣿⣿⣿⣿⣿⣿⣿⣿⣿⣿⣿⣿⣿⣿⣿⣿⣿⣿⣿⣿⣿⣿⣿⣿⣿⣿⣿⣿⣿⣿⣿⣿⣿⣿⣿⣿⣿⣿⣿⣿⣿⣿⣿⣿⣿⣿⣿⣿⣿⣿⣿⣿⣿⣿⣿⣿⣿⣿⣿⣿⣿⡇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⠀⠀⠀⢹⣿⣿⣿⣿⣷⣿⣿⣿⣿⣿⣦⠀⠀⠀⠀⠀⠀⠀⠀⠀⠀⠀⠀⣼⣿⣿⣿⣿⣿⣿⣿⣿⣿⣿⣿⣿⣿⣿⣿⣿⣿⣿⣿⣿⣿⣿⣿⣿⣿⣿⣿⣿⣿⣿⣿⣿⣿⣿⣿⣿⣿⣿⣿⣿⣿⣿⣿⣿⣿⣿⣿⣿⣿⣿⣿⣿⣿⣿⣿⣿⣿⣿⣿⣿⣿⣿⡇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⠀⠀⢠⣿⣿⣿⣿⣿⣿⣿⣿⣿⣿⣿⣿⣤⠀⠀⠀⠀⠀⠀⠀⠀⠀⠀⢸⣿⣿⣿⣿⣿⣿⣿⣿⣿⣿⣿⣿⣿⣿⣿⣿⣿⣿⣿⣿⣿⣿⣿⣿⣿⣿⣿⣿⣿⣿⣿⣿⣿⣿⣿⣿⣿⣿⣿⣿⣿⣿⣿⣿⣿⣿⣿⣿⣿⣿⣿⣿⣿⣿⣿⣿⣿⣿⣿⣿⣿⣿⣿⡇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⠀⠀⠀⠉⠉⠁⣿⣿⣿⣿⣿⣿⣿⣿⣿⣿⣇⠀⠀⠀⠀⠀⠀⠀⠀⠀⠘⣿⣿⣿⣿⣿⣿⣿⣿⣿⣿⣿⣿⣿⣿⣿⣿⣿⣿⣿⣿⣿⣿⣿⣿⣿⣿⣿⣿⣿⣿⣿⣿⣿⣿⣿⣿⣿⣿⣿⣿⣿⣿⣿⣿⣿⣿⣿⣿⣿⣿⣿⣿⣿⣿⣿⣿⣿⣿⣿⣿⣿⣿⣿⡇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⠀⠀⠀⠀⠀⠀⣿⣿⣿⣿⣿⣿⣿⣿⣿⣿⠁⠀⠀⠀⠀⠀⠀⠀⠀⠀⠀⣿⣿⣿⣿⣿⣿⣿⣿⣿⣿⣿⣿⣿⣿⣿⣿⣿⣿⣿⣿⣿⣿⣿⣿⣿⣿⣿⣿⣿⣿⣿⣿⣿⣿⣿⣿⣿⣿⣿⣿⣿⣿⣿⣿⣿⣿⣿⣿⣿⣿⣿⣿⣿⣿⣿⣿⣿⣿⣿⣿⣿⣿⣿⡇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⠀⠀⠀⠀⠀⠀⢹⣿⣿⣿⣿⣿⣿⣿⣿⣿⣷⣄⡀⠀⠀⠀⠀⠀⠀⠀⠀⢻⣿⣿⣿⣿⣿⣿⣿⣿⣿⣿⣿⣿⣿⣿⣿⣿⣿⣿⣿⣿⣿⣿⣿⣿⣿⣿⣿⣿⣿⣿⣿⣿⣿⣿⣿⣿⣿⣿⣿⣿⣿⣿⣿⣿⣿⣿⣿⣿⣿⣿⣿⣿⣿⣿⣿⣿⣿⣿⣿⣿⣿⣿⡇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⠀⠀⠀⠀⠀⠀⠈⣿⣿⣿⣿⣿⣿⣿⣿⣿⣿⣿⣿⣷⡄⠀⠀⠀⠀⠀⠀⠈⣿⣿⣿⣿⣿⣿⣿⣿⣿⣿⣿⣿⣿⣿⣿⣿⣿⣿⣿⣿⣿⣿⣿⣿⣿⣿⣿⣿⣿⣿⣿⣿⣿⣿⣿⣿⣿⣿⣿⣿⣿⣿⣿⣿⣿⣿⣿⣿⣿⣿⣿⣿⣿⣿⣿⣿⣿⣿⣿⣿⣿⣿⡇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⠀⠀⠀⠀⠀⠀⢠⣿⣿⣿⣿⣿⣿⣿⣿⣿⣿⣿⣿⣿⣿⣦⣄⠀⠀⠀⠀⠀⠸⣿⣿⣿⣿⣿⣿⣿⣿⣿⣿⣿⣿⣿⣿⣿⣿⣿⣿⣿⣿⣿⣿⣿⣿⣿⣿⣿⣿⣿⣿⣿⣿⣿⣿⣿⣿⣿⣿⣿⣿⣿⣿⣿⣿⣿⣿⣿⣿⣿⣿⣿⣿⣿⣿⣿⣿⣿⣿⣿⣿⣿⡇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⠀⠀⠀⠀⠀⢀⣾⣿⣿⣿⣿⣿⣿⣿⣿⣿⣿⣿⣿⣿⣿⣿⣿⣿⡆⠀⠀⠀⠀⢻⣿⣿⣿⣿⣿⣿⣿⣿⣿⣿⣿⣿⣿⣿⣿⣿⣿⣿⣿⣿⣿⣿⣿⣿⣿⣿⣿⣿⣿⣿⣿⣿⣿⣿⣿⣿⣿⣿⣿⣿⣿⣿⣿⣿⣿⣿⣿⣿⣿⣿⣿⣿⣿⣿⣿⣿⣿⣿⣿⣿⡇</a:t>
            </a:r>
            <a:br/>
            <a:r>
              <a:t>⠀⠀⠀⠀⢀⣾⣿⣿⣿⣿⣿⣿⣿⣿⣿⣿⣿⣿⣿⣿⣿⣿⣿⣿⠇⠀⠀⠀⠀⠈⣿⣿⣿⣿⣿⣿⣿⣿⣿⣿⣿⣿⣿⣿⣿⣿⣿⣿⣿⣿⣿⣿⣿⣿⣿⣿⣿⣿⣿⣿⣿⣿⣿⣿⣿⣿⣿⣿⣿⣿⣿⣿⣿⣿⣿⣿⣿⣿⣿⣿⣿⣿⣿⣿⣿⣿⣿⣿⣿⣿⡇</a:t>
            </a:r>
            <a:br/>
            <a:r>
              <a:t>⠀⠀⠀⢀⣾⣿⣿⣿⣿⣿⣿⣿⣿⣿⣿⣿⣿⣿⣿⣿⣿⣿⣿⣿⠀⠀⠀⠀⠀⠀⠘⣿⣿⣿⣿⣿⣿⣿⣿⣿⣿⣿⣿⣿⣿⣿⣿⣿⣿⣿⣿⣿⣿⣿⣿⣿⣿⣿⣿⣿⣿⣿⣿⣿⣿⣿⣿⣿⣿⣿⣿⣿⣿⣿⣿⣿⣿⣿⣿⣿⣿⣿⣿⣿⣿⣿⣿⣿⣿⣿⡇</a:t>
            </a:r>
            <a:br/>
            <a:r>
              <a:t>⠀⠀⠀⣼⣿⣿⣿⣿⣿⣿⣿⣿⡿⢹⣿⣿⡏⢻⣿⣿⣿⣿⣿⣿⠀⠀⠀⠀⠀⠀⠀⣻⣿⣿⣿⣿⣿⣿⣿⣿⣿⣿⣿⣿⣿⣿⣿⣿⣿⣿⣿⣿⣿⣿⣿⣿⣿⣿⣿⣿⣿⣿⣿⣿⣿⣿⣿⣿⣿⣿⣿⣿⣿⣿⣿⣿⣿⣿⣿⣿⣿⣿⣿⣿⣿⣿⣿⣿⣿⣿⡇</a:t>
            </a:r>
            <a:br/>
            <a:r>
              <a:t>⠀⠀⢰⣿⣿⣿⣿⣿⣿⣿⣿⣿⡇⠀⣿⣿⡇⢸⣿⣿⣿⣿⣿⣿⡆⠀⠀⠀⠀⠀⠀⠘⣿⣿⣿⣿⣿⣿⣿⣿⣿⣿⣿⣿⣿⣿⣿⣿⣿⣿⣿⣿⣿⣿⣿⣿⣿⣿⣿⣿⣿⣿⣿⣿⣿⣿⣿⣿⣿⣿⣿⣿⣿⣿⣿⣿⣿⣿⣿⣿⣿⣿⣿⣿⣿⣿⣿⣿⣿⣿⡇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⠀⠀⢸⣿⣿⣿⣿⣿⣿⣿⣿⡿⢿⠀⢸⣿⣧⣿⣿⣿⣿⣿⣿⣿⣇⠀⠀⠀⠀⠀⠀⠀⠈⠛⠿⣿⣿⣿⣿⣿⣿⣿⣿⣿⣿⣿⣿⣿⣿⣿⣿⣿⣿⣿⣿⣿⣿⣿⣿⣿⣿⣿⣿⣿⣿⣿⣿⣿⣿⣿⣿⣿⣿⣿⣿⣿⣿⣿⣿⣿⣿⣿⣿⣿⣿⣿⣿⣿⣿⣿⡇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⠀⠀⢸⣿⣿⣿⣿⣿⣿⣿⣿⠃⠸⠀⣼⣿⣿⣿⣿⣿⣿⣿⣿⣿⣿⡀⠀⠀⠀⠀⠀⠀⠀⠀⠀⠉⠁⠈⠻⣿⣿⣿⣿⣿⣿⣿⣿⣿⣿⣿⣿⣿⣿⣿⣿⣿⣿⣿⣿⣿⣿⣿⣿⣿⣿⣿⣿⣿⣿⣿⣿⣿⣿⣿⣿⣿⣿⣿⣿⣿⣿⣿⣿⣿⣿⣿⣿⣿⣿⣿⡇</a:t>
            </a:r>
            <a:br/>
            <a:r>
              <a:t>⠀⠀⠸⡿⣿⣿⣿⣿⣻⣿⡇⠀⠀⠀⣿⣿⣿⣿⣿⣿⣿⣿⣿⣿⣿⣇⠀⠀⠀⠀⠀⠀⠀⠀⠀⠀⠀⠀⠀⢸⣿⣿⣿⣿⣿⣿⣿⣿⣿⣿⣿⣿⣿⣿⣿⣿⣿⣿⣿⣿⣿⣿⣿⣿⣿⣿⣿⣿⣿⣿⣿⣿⣿⣿⣿⣿⣿⣿⣿⣿⣿⣿⣿⣿⣿⣿⣿⣿⣿⣿⡇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⠀⠀⠀⢷⣿⣿⣯⣿⣿⣿⡇⠀⠀⣰⣿⣿⣿⣿⣿⣿⣿⣿⣿⣿⣿⣿⡄⠀⠀⠀⠀⠀⠀⠀⠀⠀⠀⠀⠀⠈⣿⣿⣿⣿⣿⣿⣿⣿⣿⣿⣿⣿⣿⣿⣿⣿⣿⣿⣿⣿⣿⣿⣿⣿⣿⣿⣿⣿⣿⣿⣿⣿⣿⣿⣿⣿⣿⣿⣿⣿⣿⣿⣿⣿⣿⣿⣿⣿⣿⣿⡇</a:t>
            </a:r>
            <a:br/>
            <a:r>
              <a:t>⠀⠀⠀⠈⠛⠌⣿⣿⠁⠀⠁⠀⣰⣿⣿⣿⣿⣿⣿⣿⣿⣿⣿⣿⣿⣿⣷⠀⠀⠀⠀⠀⠀⠀⠀⠀⠀⠀⠀⠀⢿⣿⣿⣿⣿⣿⣿⣿⣿⣿⣿⣿⣿⣿⣿⣿⣿⣿⣿⣿⣿⣿⣿⣿⣿⣿⣿⣿⣿⣿⣿⣿⣿⣿⣿⣿⣿⣿⣿⣿⣿⣿⣿⣿⣿⣿⣿⣿⣿⣿⡇</a:t>
            </a:r>
            <a:br/>
            <a:r>
              <a:t>⠀⠀⠀⠀⠀⠀⠸⠃⠀⠀⠀⣰⣿⣿⣿⣿⣿⣿⣿⣿⣿⣿⣿⣿⣿⣿⣿⡆⠀⠀⠀⠀⠀⠀⠀⠀⠀⠀⠀⠀⢸⣿⣿⣿⣿⣿⣿⣿⣿⣿⣿⣿⣿⣿⣿⣿⣿⣿⣿⣿⣿⣿⣿⣿⣿⣿⣿⣿⣿⣿⣿⣿⣿⣿⣿⣿⣿⣿⣿⣿⣿⣿⣿⣿⣿⣿⣿⣿⣿⣿⡇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⠀⠀⠀⠀⠀⠀⠀⠀⠀⠀⣴⣿⣿⣿⣿⣿⣿⣿⣿⣿⣿⣿⣿⣿⣿⣿⣿⣿⡀⠀⠀⠀⠀⠀⠀⠀⠀⠀⠀⠀⢸⣿⣿⣿⣿⣿⣿⣿⣿⣿⣿⣿⣿⣿⣿⣿⣿⣿⣿⣿⣿⣿⣿⣿⣿⣿⣿⣿⣿⣿⣿⣿⣿⣿⣿⣿⣿⣿⣿⣿⣿⣿⣿⣿⣿⣿⣿⣿⣿⣿⡇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⠀⠀⠀⠀⠀⠀⠀⠀⢀⣾⣿⣿⣿⣿⣿⣿⣿⣿⣿⣿⣿⣿⣿⣿⣿⣿⣿⣿⡇⠀⠀⠀⠀⠀⠀⠀⠀⠀⠀⠀⠸⣿⣿⣿⣿⣿⣿⣿⣿⣿⣿⣿⣿⣿⣿⣿⣿⣿⣿⣿⣿⣿⣿⣿⣿⣿⣿⣿⣿⣿⣿⣿⣿⣿⣿⣿⣿⣿⣿⣿⣿⣿⣿⣿⣿⣿⣿⣿⣿⣿⡇</a:t>
            </a:r>
            <a:br/>
            <a:r>
              <a:t>⠀⠀⠀⠀⠀⠀⠀⢀⣼⣿⣿⣿⣿⣿⣿⣿⣿⣿⣿⣿⣿⣿⣿⣿⣿⣿⣿⣿⣿⡄⠀⠀⠀⠀⠀⠀⠀⠀⠀⠀⣸⣿⣿⣿⣿⣿⣿⣿⣿⣿⣿⣿⣿⣿⣿⣿⣿⣿⣿⣿⣿⣿⣿⣿⣿⣿⣿⣿⣿⣿⣿⣿⣿⣿⣿⣿⣿⣿⣿⣿⣿⣿⣿⣿⣿⣿⣿⣿⣿⣿⡇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⠀⠀⠀⠀⠀⠀⢠⣿⣿⣿⣿⣿⣿⣿⣿⣿⣿⣿⣿⣿⣿⣿⣿⣿⣿⣿⣿⣿⣿⣷⠀⠀⠀⠀⠀⠀⠀⠀⢠⣾⣿⣿⣿⣿⣿⣿⣿⣿⣿⣿⣿⣿⣿⣿⣿⣿⣿⣿⣿⣿⣿⣿⣿⣿⣿⣿⣿⣿⣿⣿⣿⣿⣿⣿⣿⣿⣿⣿⣿⣿⣿⣿⣿⣿⣿⣿⣿⣿⣿⣿⡇</a:t>
            </a:r>
            <a:br/>
            <a:r>
              <a:t>⠀⠀⠀⠀⠀⢠⣿⣿⣿⣿⣿⣿⣿⣿⣿⣿⣿⣿⣿⣿⣿⣿⣿⣿⣿⣿⣿⣿⣿⣿⡄⠀⠀⠀⠀⠀⠀⣠⣾⣿⣿⣿⣿⣿⣿⣿⣿⣿⣿⣿⣿⣿⣿⣿⣿⣿⣿⣿⣿⣿⣿⣿⣿⣿⣿⣿⣿⣿⣿⣿⣿⣿⣿⣿⣿⣿⣿⣿⣿⣿⣿⣿⣿⣿⣿⣿⣿⣿⣿⣿⡇</a:t>
            </a:r>
            <a:br/>
            <a:r>
              <a:t>⠀⠀⠀⠀⠀⣾⣿⣿⣿⣿⣿⣿⣿⣿⣿⣿⣿⣿⣿⣿⣿⣿⣿⣿⣿⣿⣿⣿⣿⣿⡇⠀⠀⠀⠀⠀⣼⣿⣿⣿⣿⣿⣿⣿⣿⣿⣿⣿⣿⣿⣿⣿⣿⣿⣿⣿⣿⣿⣿⣿⣿⣿⣿⣿⣿⣿⣿⣿⣿⣿⣿⣿⣿⣿⣿⣿⣿⣿⣿⣿⣿⣿⣿⣿⣿⣿⣿⣿⣿⣿⡇</a:t>
            </a:r>
            <a:br/>
            <a:r>
              <a:t>⠀⠀⠀⠀⢰⣿⣿⣿⣿⣿⣿⣿⣿⣿⣿⣿⣿⣿⣿⣿⣿⣿⣿⣿⣿⣿⣿⣿⣿⣿⡇⠀⠀⠀⠀⠐⣿⣿⣿⣿⣿⣿⣿⣿⣿⣿⣿⣿⣿⣿⣿⣿⣿⣿⣿⣿⣿⣿⣿⣿⣿⣿⣿⣿⣿⣿⣿⣿⣿⣿⣿⣿⣿⣿⣿⣿⣿⣿⣿⣿⣿⣿⣿⣿⣿⣿⣿⣿⣿⣿⡇</a:t>
            </a:r>
            <a:br/>
            <a:r>
              <a:t>⠀⠀⠀⠀⠘⠋⠛⠛⠛⢻⣿⣿⣿⣿⣿⣿⣿⣿⣿⣿⣿⣿⣿⣿⣿⣿⣿⣿⡿⠿⠇⠀⠀⠀⠀⠀⣿⣿⣿⣿⣿⣿⣿⣿⣿⣿⣿⣿⣿⣿⣿⣿⣿⣿⣿⣿⣿⣿⣿⣿⣿⣿⣿⣿⣿⣿⣿⣿⣿⣿⣿⣿⣿⣿⣿⣿⣿⣿⣿⣿⣿⣿⣿⣿⣿⣿⣿⣿⣿⣿⡇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⠀⠀⠀⠀⠀⠀⠀⠀⠀⠈⠛⠛⠛⠻⢿⣿⣿⣿⣿⣿⣿⣿⠿⠿⠿⠿⠿⠟⠀⠀⠀⠀⠀⠀⠀⢸⣿⣿⣿⣿⣿⣿⣿⣿⣿⣿⣿⣿⣿⣿⣿⣿⣿⣿⣿⣿⣿⣿⣿⣿⣿⣿⣿⣿⣿⣿⣿⣿⣿⣿⣿⣿⣿⣿⣿⣿⣿⣿⣿⣿⣿⣿⣿⣿⣿⣿⣿⣿⣿⣿⡇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⠀⠀⠀⠀⠀⠀⠀⠀⠀⠀⠀⠀⠀⠀⢸⣿⣿⠏⠁⢻⣿⣿⠀⠀⠀⠀⠀⠀⠀⠀⠀⠀⠀⠀⠀⠸⣿⣿⣿⣿⣿⣿⣿⣿⣿⣿⣿⣿⣿⣿⣿⣿⣿⣿⣿⣿⣿⣿⣿⣿⣿⣿⣿⣿⣿⣿⣿⣿⣿⣿⣿⣿⣿⣿⣿⣿⣿⣿⣿⣿⣿⣿⣿⣿⣿⣿⣿⣿⣿⣿⡇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⠀⠀⠀⠀⠀⠀⠀⠀⠀⠀⠀⠀⠀⠀⣾⣿⡿⠀⠀⢸⣿⡟⠀⠀⠀⠀⠀⠀⠀⠀⠀⠀⠀⠀⠀⠀⣿⣿⣿⣿⣿⣿⣿⣿⣿⣿⣿⣿⣿⣿⣿⣿⣿⣿⣿⣿⣿⣿⣿⣿⣿⣿⣿⣿⣿⣿⣿⣿⣿⣿⣿⣿⣿⣿⣿⣿⣿⣿⣿⣿⣿⣿⣿⣿⣿⣿⣿⣿⣿⣿⡇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⠀⠀⠀⠀⠀⠀⠀⠀⠀⠀⠀⠀⠀⠀⠀⠀⠀⠀⠀⠀⠀⠀⠀⠀⠀⠀⠀⠈⣿⣿⣿⣿⣿⣿⣿⣿⣿⣿⣿⣿⣿⣿⣿⣿⣿⣿⣿⣿⣿⣿⣿⣿⣿⣿⣿⣿⣿⣿⣿⣿⣿⣿⣿⣿⣿⣿⣿⣿⣿⣿⣿⣿⣿⣿⣿⣿⣿⣿⣿⣿⣿⣿⣿⣿⣿⣿⣿⣿⣿⣿⡇</a:t>
            </a:r>
            <a:br/>
            <a:r>
              <a:t>⠤⢤⣄⣀⣀⣠⣶⣷⡆⠀⠀⠀⠀⠀⠀⠀⠀⠀⠀⠀⠀⠀⠀⠀⠀⠀⠀⠀⠹⣿⣿⣿⣿⣿⣿⣿⣿⣿⣿⣿⣿⣿⣿⣿⣿⣿⣿⣿⣿⣿⣿⣿⣿⣿⣿⣿⣿⣿⣿⣿⣿⣿⣿⣿⣿⣿⣿⣿⣿⣿⣿⣿⣿⣿⣿⣿⣿⣿⣿⣿⣿⣿⣿⣿⣿⣿⣿⣿⣿⣿⡇</a:t>
            </a:r>
            <a:br/>
            <a:r>
              <a:t>⠀⠀⠀⢙⣿⣿⣿⣿⣷⣾⣿⣿⣿⣿⣦⠀⠀⠀⠀⠀⠀⠀⠀⠀⠀⠀⠀⠀⠀⢻⣿⣿⣿⣿⣿⣿⣿⣿⣿⣿⣿⣿⣿⣿⣿⣿⣿⣿⣿⣿⣿⣿⣿⣿⣿⣿⣿⣿⣿⣿⣿⣿⣿⣿⣿⣿⣿⣿⣿⣿⣿⣿⣿⣿⣿⣿⣿⣿⣿⣿⣿⣿⣿⣿⣿⣿⣿⣿⣿⣿⡇</a:t>
            </a:r>
            <a:br/>
            <a:r>
              <a:t>⠀⠀⢀⣿⣿⣿⣿⣿⣿⣿⣿⣿⣿⣿⣿⣀⠀⠀⠀⠀⠀⠀⠀⠀⠀⠀⠀⠀⠀⠀⠀⠀⠈⠉⠻⣿⣿⣿⣿⣿⣿⣿⣿⣿⣿⣿⣿⣿⣿⣿⣿⣿⣿⣿⣿⣿⣿⣿⣿⣿⣿⣿⣿⣿⣿⣿⣿⣿⣿⣿⣿⣿⣿⣿⣿⣿⣿⣿⣿⣿⣿⣿⣿⣿⣿⣿⣿⣿⣿⣿⡇</a:t>
            </a:r>
            <a:br/>
            <a:r>
              <a:t>⠀⠀⠀⠉⠉⠁⣿⣿⣿⣿⣿⣿⣿⣿⣿⣿⣆⠀⠀⠀⠀⠀⠀⠀⠀⠀⠀⠀⠀⠀⠀⠀⠀⠀⠀⠈⢿⣿⣿⣿⣿⣿⣿⣿⣿⣿⣿⣿⣿⣿⣿⣿⣿⣿⣿⣿⣿⣿⣿⣿⣿⣿⣿⣿⣿⣿⣿⣿⣿⣿⣿⣿⣿⣿⣿⣿⣿⣿⣿⣿⣿⣿⣿⣿⣿⣿⣿⣿⣿⣿⡇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⠀⠀⠀⠀⠀⠀⣿⣿⣿⣿⣿⣿⣿⣿⣿⣿⠋⠀⠀⠀⠀⠀⠀⠀⠀⠀⠀⠀⠀⠀⠀⠀⠀⠀⠀⠀⠀⠻⣿⣿⣿⣿⣿⣿⣿⣿⣿⣿⣿⣿⣿⣿⣿⣿⣿⣿⣿⣿⣿⣿⣿⣿⣿⣿⣿⣿⣿⣿⣿⣿⣿⣿⣿⣿⣿⣿⣿⣿⣿⣿⣿⣿⣿⣿⣿⣿⣿⣿⣿⣿⡇</a:t>
            </a:r>
            <a:br/>
            <a:r>
              <a:t>⠀⠀⠀⠀⠀⠀⢹⣿⣿⣿⣿⣿⣿⣿⣿⣿⣷⣄⡀⠀⠀⠀⠀⠀⠀⠀⠀⠀⠀⠀⠀⠀⠀⠀⠀⠀⠀⠀⢻⣿⣿⣿⣿⣿⣿⣿⣿⣿⣿⣿⣿⣿⣿⣿⣿⣿⣿⣿⣿⣿⣿⣿⣿⣿⣿⣿⣿⣿⣿⣿⣿⣿⣿⣿⣿⣿⣿⣿⣿⣿⣿⣿⣿⣿⣿⣿⣿⣿⣿⣿⡇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⠀⠀⠀⠀⠀⠀⠈⣿⣿⣿⣿⣿⣿⣿⣿⣿⣿⣿⣿⣶⡄⠀⠀⠀⠀⠀⠀⠀⠀⠀⠀⠀⠀⠀⠀⠀⠀⠀⠀⣿⣿⣿⣿⣿⣿⣿⣿⣿⣿⣿⣿⣿⣿⣿⣿⣿⣿⣿⣿⣿⣿⣿⣿⣿⣿⣿⣿⣿⣿⣿⣿⣿⣿⣿⣿⣿⣿⣿⣿⣿⣿⣿⣿⣿⣿⣿⣿⣿⣿⣿⡇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⠀⠀⠀⠀⠀⠀⢀⣿⣿⣿⣿⣿⣿⣿⣿⣿⣿⣿⣿⣿⣿⣦⣀⠀⠀⠀⠀⠀⠀⠀⠀⠀⠀⠀⠀⠀⠀⠀⠀⣿⣿⣿⣿⣿⣿⣿⣿⣿⣿⣿⣿⣿⣿⣿⣿⣿⣿⣿⣿⣿⣿⣿⣿⣿⣿⣿⣿⣿⣿⣿⣿⣿⣿⣿⣿⣿⣿⣿⣿⣿⣿⣿⣿⣿⣿⣿⣿⣿⣿⣿⡇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⠀⠀⠀⠀⠀⢀⣾⣿⣿⣿⣿⣿⣿⣿⣿⣿⣿⣿⣿⣿⣿⣿⣿⣷⡄⠀⠀⠀⠀⠀⠀⠀⠀⠀⠀⠀⠀⠀⢸⣿⣿⣿⣿⣿⣿⣿⣿⣿⣿⣿⣿⣿⣿⣿⣿⣿⣿⣿⣿⣿⣿⣿⣿⣿⣿⣿⣿⣿⣿⣿⣿⣿⣿⣿⣿⣿⣿⣿⣿⣿⣿⣿⣿⣿⣿⣿⣿⣿⣿⣿⡇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⠀⠀⠀⠀⢀⣾⣿⣿⣿⣿⣿⣿⣿⣿⣿⣿⣿⣿⣿⣿⣿⣿⣿⣿⠇⠀⠀⠀⠀⠀⠀⠀⠀⠀⠀⠀⠀⠀⣾⣿⣿⣿⣿⣿⣿⣿⣿⣿⣿⣿⣿⣿⣿⣿⣿⣿⣿⣿⣿⣿⣿⣿⣿⣿⣿⣿⣿⣿⣿⣿⣿⣿⣿⣿⣿⣿⣿⣿⣿⣿⣿⣿⣿⣿⣿⣿⣿⣿⣿⣿⡇</a:t>
            </a:r>
            <a:br/>
            <a:r>
              <a:t>⠀⠀⠀⢀⣾⣿⣿⣿⣿⣿⣿⣿⣿⣿⣿⣿⣿⣿⣿⣿⣿⣿⣿⣿⠀⠀⠀⠀⠀⠀⠀⠀⠀⠀⠀⠀⠀⢠⣿⣿⣿⣿⣿⣿⣿⣿⣿⣿⣿⣿⣿⣿⣿⣿⣿⣿⣿⣿⣿⣿⣿⣿⣿⣿⣿⣿⣿⣿⣿⣿⣿⣿⣿⣿⣿⣿⣿⣿⣿⣿⣿⣿⣿⣿⣿⣿⣿⣿⣿⣿⡇</a:t>
            </a:r>
            <a:br/>
            <a:r>
              <a:t>⠀⠀⠀⣼⣿⣿⣿⣿⣿⣿⣿⣿⣿⣿⣼⣿⡏⢻⣿⣿⣿⣿⣿⣿⠀⠀⠀⠀⠀⠀⠀⠀⠀⠀⠀⠀⠀⣾⣿⣿⣿⣿⣿⣿⣿⣿⣿⣿⣿⣿⣿⣿⣿⣿⣿⣿⣿⣿⣿⣿⣿⣿⣿⣿⣿⣿⣿⣿⣿⣿⣿⣿⣿⣿⣿⣿⣿⣿⣿⣿⣿⣿⣿⣿⣿⣿⣿⣿⣿⣿⡇</a:t>
            </a:r>
            <a:br/>
            <a:r>
              <a:t>⠀⠀⢰⣿⣿⣿⣿⣿⣿⣿⣿⣿⡟⣿⢻⣿⡇⢸⣿⣿⣿⣿⣿⣿⡄⠀⠀⠀⠀⠀⠀⠀⠀⠀⠀⠀⠀⣿⣿⣿⣿⣿⣿⣿⣿⣿⣿⣿⣿⣿⣿⣿⣿⣿⣿⣿⣿⣿⣿⣿⣿⣿⣿⣿⣿⣿⣿⣿⣿⣿⣿⣿⣿⣿⣿⣿⣿⣿⣿⣿⣿⣿⣿⣿⣿⣿⣿⣿⣿⣿⡇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⠀⠀⢸⣿⣿⣿⣿⣿⣿⣿⣿⡿⠀⡟⢸⣿⣧⣿⣿⣿⣿⣿⣿⣿⡇⠀⠀⠀⠀⠀⠀⠀⠀⠀⠀⠀⠀⢹⣿⣿⣿⣿⣿⣿⣿⣿⣿⣿⣿⣿⣿⣿⣿⣿⣿⣿⣿⣿⣿⣿⣿⣿⣿⣿⣿⣿⣿⣿⣿⣿⣿⣿⣿⣿⣿⣿⣿⣿⣿⣿⣿⣿⣿⣿⣿⣿⣿⣿⣿⣿⡇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⠀⠀⢸⣿⣿⣿⣿⣿⣿⣿⣿⡇⠀⠃⣼⣿⣿⣿⣿⣿⣿⣿⣿⣿⣿⠀⠀⠀⠀⠀⠀⠀⠀⠀⠀⠀⠀⢸⣿⣿⣿⣿⣿⣿⣿⣿⣿⣿⣿⣿⣿⣿⣿⣿⣿⣿⣿⣿⣿⣿⣿⣿⣿⣿⣿⣿⣿⣿⣿⣿⣿⣿⣿⣿⣿⣿⣿⣿⣿⣿⣿⣿⣿⣿⣿⣿⣿⣿⣿⣿⡇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⠀⠀⠀⡟⣿⣿⣿⣿⣿⣿⡏⠀⠀⠀⣿⣿⣿⣿⣿⣿⣿⣿⣿⣿⣿⣇⠀⠀⠀⠀⠀⠀⠀⠀⠀⠀⠀⠈⣿⣿⣿⣿⣿⣿⣿⣿⣿⣿⣿⣿⣿⣿⣿⣿⣿⣿⣿⣿⣿⣿⣿⣿⣿⣿⣿⣿⣿⣿⣿⣿⣿⣿⣿⣿⣿⣿⣿⣿⣿⣿⣿⣿⣿⣿⣿⣿⣿⣿⣿⣿⡇</a:t>
            </a:r>
            <a:br/>
            <a:r>
              <a:t>⠀⠀⠀⢣⣿⣿⣿⣿⣿⣿⣷⠀⠀⣰⣿⣿⣿⣿⣿⣿⣿⣿⣿⣿⣿⣿⡄⠀⠀⠀⠀⠀⠀⠀⠀⠀⠀⠀⣿⣿⣿⣿⣿⣿⣿⣿⣿⣿⣿⣿⣿⣿⣿⣿⣿⣿⣿⣿⣿⣿⣿⣿⣿⣿⣿⣿⣿⣿⣿⣿⣿⣿⣿⣿⣿⣿⣿⣿⣿⣿⣿⣿⣿⣿⣿⣿⣿⣿⣿⣿⡇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⠀⠀⠀⠀⠛⠋⣿⣿⠋⠀⠉⠀⣰⣿⣿⣿⣿⣿⣿⣿⣿⣿⣿⣿⣿⣿⣧⠀⠀⠀⠀⠀⠀⠀⠀⠀⠀⠀⢻⣿⣿⣿⣿⣿⣿⣿⣿⣿⣿⣿⣿⣿⣿⣿⣿⣿⣿⣿⣿⣿⣿⣿⣿⣿⣿⣿⣿⣿⣿⣿⣿⣿⣿⣿⣿⣿⣿⣿⣿⣿⣿⣿⣿⣿⣿⣿⣿⣿⣿⣿⡇</a:t>
            </a:r>
            <a:br/>
            <a:r>
              <a:t>⠀⠀⠀⠀⠀⠀⠸⠏⠀⠀⠀⣰⣿⣿⣿⣿⣿⣿⣿⣿⣿⣿⣿⣿⣿⣿⣿⡆⠀⠀⠀⠀⠀⠀⠀⠀⠀⢀⣿⣿⣿⣿⣿⣿⣿⣿⣿⣿⣿⣿⣿⣿⣿⣿⣿⣿⣿⣿⣿⣿⣿⣿⣿⣿⣿⣿⣿⣿⣿⣿⣿⣿⣿⣿⣿⣿⣿⣿⣿⣿⣿⣿⣿⣿⣿⣿⣿⣿⣿⣿⡇</a:t>
            </a:r>
            <a:br/>
            <a:r>
              <a:t>⠀⠀⠀⠀⠀⠀⠀⠀⠀⠀⣰⣿⣿⣿⣿⣿⣿⣿⣿⣿⣿⣿⣿⣿⣿⣿⣿⣿⡀⠀⠀⠀⠀⠀⠀⣀⣴⣾⣿⣿⣿⣿⣿⣿⣿⣿⣿⣿⣿⣿⣿⣿⣿⣿⣿⣿⣿⣿⣿⣿⣿⣿⣿⣿⣿⣿⣿⣿⣿⣿⣿⣿⣿⣿⣿⣿⣿⣿⣿⣿⣿⣿⣿⣿⣿⣿⣿⣿⣿⣿⡇</a:t>
            </a:r>
            <a:br/>
            <a:r>
              <a:t>⠀⠀⠀⠀⠀⠀⠀⠀⢀⣼⣿⣿⣿⣿⣿⣿⣿⣿⣿⣿⣿⣿⣿⣿⣿⣿⣿⣿⣇⠀⠀⠀⠀⢰⣾⣿⣿⣿⣿⣿⣿⣿⣿⣿⣿⣿⣿⣿⣿⣿⣿⣿⣿⣿⣿⣿⣿⣿⣿⣿⣿⣿⣿⣿⣿⣿⣿⣿⣿⣿⣿⣿⣿⣿⣿⣿⣿⣿⣿⣿⣿⣿⣿⣿⣿⣿⣿⣿⣿⣿⡇</a:t>
            </a:r>
            <a:br/>
            <a:r>
              <a:t>⠀⠀⠀⠀⠀⠀⠀⢀⣴⣿⣿⣿⣿⣿⣿⣿⣿⣿⣿⣿⣿⣿⣿⣿⣿⣿⣿⣿⣿⡄⠀⠀⢀⣿⣿⣿⣿⣿⣿⣿⣿⣿⣿⣿⣿⣿⣿⣿⣿⣿⣿⣿⣿⣿⣿⣿⣿⣿⣿⣿⣿⣿⣿⣿⣿⣿⣿⣿⣿⣿⣿⣿⣿⣿⣿⣿⣿⣿⣿⣿⣿⣿⣿⣿⣿⣿⣿⣿⣿⣿⡇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⠀⠀⠀⠀⠀⠀⢠⣿⣿⣿⣿⣿⣿⣿⣿⣿⣿⣿⣿⣿⣿⣿⣿⣿⣿⣿⣿⣿⣿⣿⠀⠀⢸⣿⣿⣿⣿⣿⣿⣿⣿⣿⣿⣿⣿⣿⣿⣿⣿⣿⣿⣿⣿⣿⣿⣿⣿⣿⣿⣿⣿⣿⣿⣿⣿⣿⣿⣿⣿⣿⣿⣿⣿⣿⣿⣿⣿⣿⣿⣿⣿⣿⣿⣿⣿⣿⣿⣿⣿⣿⡇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⠀⠀⠀⠀⠀⢰⣿⣿⣿⣿⣿⣿⣿⣿⣿⣿⣿⣿⣿⣿⣿⣿⣿⣿⣿⣿⣿⣿⣿⣿⡆⠀⠈⢿⣿⣿⣿⣿⣿⣿⣿⣿⣿⣿⣿⣿⣿⣿⣿⣿⣿⣿⣿⣿⣿⣿⣿⣿⣿⣿⣿⣿⣿⣿⣿⣿⣿⣿⣿⣿⣿⣿⣿⣿⣿⣿⣿⣿⣿⣿⣿⣿⣿⣿⣿⣿⣿⣿⣿⣿⡇</a:t>
            </a:r>
            <a:br/>
            <a:r>
              <a:t>⠀⠀⠀⠀⢠⣾⣿⣿⣿⣿⣿⣿⣿⣿⣿⣿⣿⣿⣿⣿⣿⣿⣿⣿⣿⣿⣿⣿⣿⣿⡇⠀⠀⢸⣿⣿⣿⣿⣿⣿⣿⣿⣿⣿⣿⣿⣿⣿⣿⣿⣿⣿⣿⣿⣿⣿⣿⣿⣿⣿⣿⣿⣿⣿⣿⣿⣿⣿⣿⣿⣿⣿⣿⣿⣿⣿⣿⣿⣿⣿⣿⣿⣿⣿⣿⣿⣿⣿⣿⣿⡇</a:t>
            </a:r>
            <a:br/>
            <a:r>
              <a:t>⠀⠀⠀⠀⢰⣿⣿⣿⣿⣿⣿⣿⣿⣿⣿⣿⣿⣿⣿⣿⣿⣿⣿⣿⣿⣿⣿⣿⣿⣿⡇⠀⠀⠀⠙⣿⣿⣿⣿⣿⣿⣿⣿⣿⣿⣿⣿⣿⣿⣿⣿⣿⣿⣿⣿⣿⣿⣿⣿⣿⣿⣿⣿⣿⣿⣿⣿⣿⣿⣿⣿⣿⣿⣿⣿⣿⣿⣿⣿⣿⣿⣿⣿⣿⣿⣿⣿⣿⣿⣿⡇</a:t>
            </a:r>
            <a:br/>
            <a:r>
              <a:t>⠀⠀⠀⠀⠘⠛⠛⠛⠛⢿⣿⣿⣿⣿⣿⣿⣿⣿⣿⣿⣿⣿⣿⣿⣿⣿⣿⣿⣿⡿⠇⠀⠀⠀⠀⢸⣿⣿⣿⣿⣿⣿⣿⣿⣿⣿⣿⣿⣿⣿⣿⣿⣿⣿⣿⣿⣿⣿⣿⣿⣿⣿⣿⣿⣿⣿⣿⣿⣿⣿⣿⣿⣿⣿⣿⣿⣿⣿⣿⣿⣿⣿⣿⣿⣿⣿⣿⣿⣿⣿⡇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⠀⠀⠀⠀⠀⠀⠀⠀⠀⠀⠿⠿⠿⠿⢿⣿⣿⣿⣿⣿⣿⣿⠿⠿⠿⢿⣿⠟⠁⠀⠀⠀⠀⠀⠀⠀⢸⣿⣿⣿⣿⣿⣿⣿⣿⣿⣿⣿⣿⣿⣿⣿⣿⣿⣿⣿⣿⣿⣿⣿⣿⣿⣿⣿⣿⣿⣿⣿⣿⣿⣿⣿⣿⣿⣿⣿⣿⣿⣿⣿⣿⣿⣿⣿⣿⣿⣿⣿⣿⣿⡇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⠀⠀⠀⠀⠀⠀⠀⠀⠀⠀⠀⠀⠀⠀⢸⣿⣿⠏⠉⢿⣿⣿⠀⠀⠀⠀⠀⠀⠀⠀⠀⠀⠀⠀⠀⠀⠀⢿⣿⣿⣿⣿⣿⣿⣿⣿⣿⣿⣿⣿⣿⣿⣿⣿⣿⣿⣿⣿⣿⣿⣿⣿⣿⣿⣿⣿⣿⣿⣿⣿⣿⣿⣿⣿⣿⣿⣿⣿⣿⣿⣿⣿⣿⣿⣿⣿⣿⣿⣿⣿⡇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⠀⠀⠀⠀⠀⠀⠀⠀⠀⠀⠀⠀⠀⠀⣾⣿⡿⠀⠀⢸⣿⣿⠀⠀⠀⠀⠀⠀⠀⠀⠀⠀⠀⠀⠀⠀⠀⢸⣿⣿⣿⣿⣿⣿⣿⣿⣿⣿⣿⣿⣿⣿⣿⣿⣿⣿⣿⣿⣿⣿⣿⣿⣿⣿⣿⣿⣿⣿⣿⣿⣿⣿⣿⣿⣿⣿⣿⣿⣿⣿⣿⣿⣿⣿⣿⣿⣿⣿⣿⣿⡇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⠀⠀⠀⠀⠀⠀⠀⠀⠀⠀⠀⠀⠀⠀⠀⠀⠀⠀⠀⠀⠀⠀⠀⠀⠀⠀⠀⠀⠀⠀⠀⠘⢿⡿⠃⠀⠀⠀⠈⣿⣿⣿⣿⣿⣿⣿⣿⣿⣿⣿⣿⣿⣿⣿⣿⣿⣿⣿⣿⣿⣿⣿⣿⣿⣿⣿⣿⣿⣿⣿⣿⣿⣿⣿⣿⣿⣿⣿⣿⣿⣿⣿⣿⣿⣿⣿⣿⣿⣿⣿⡇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⠀⠀⠀⠀⠀⠀⠀⠀⠀⠀⠀⠀⠀⠀⠀⠀⠀⠀⠀⠀⠀⠀⠀⠀⠀⠀⠀⠀⠀⠀⠀⠀⠀⠀⠀⠀⠀⠀⠀⣽⣿⣿⣿⣿⣿⣿⣿⣿⣿⣿⣿⣿⣿⣿⣿⣿⣿⣿⣿⣿⣿⣿⣿⣿⣿⣿⣿⣿⣿⣿⣿⣿⣿⣿⣿⣿⣿⣿⣿⣿⣿⣿⣿⣿⣿⣿⣿⣿⣿⣿⡇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⠀⠀⠀⠀⠀⠀⠀⠀⠀⠀⠀⠀⠀⠀⠀⠀⠀⠀⠀⠀⠀⠀⠀⠀⠀⠀⠀⠀⠀⠀⠀⠀⠀⠀⠀⠀⠀⠀⢠⣿⣿⣿⣿⣿⣿⣿⣿⣿⣿⣿⣿⣿⣿⣿⣿⣿⣿⣿⣿⣿⣿⣿⣿⣿⣿⣿⣿⣿⣿⣿⣿⣿⣿⣿⣿⣿⣿⣿⣿⣿⣿⣿⣿⣿⣿⣿⣿⣿⣿⣿⡇</a:t>
            </a:r>
            <a:br/>
            <a:r>
              <a:t>⠤⢤⣄⣀⣀⣠⣶⣶⡦⠀⠀⠀⠀⠀⠀⠀⠀⠀⠀⠀⠀⠀⠀⠀⠀⠀⠀⠀⠀⠀⠀⠀⠀⠀⠀⠀⠀⠀⣸⣿⣿⣿⣿⣿⣿⣿⣿⣿⣿⣿⣿⣿⣿⣿⣿⣿⣿⣿⣿⣿⣿⣿⣿⣿⣿⣿⣿⣿⣿⣿⣿⣿⣿⣿⣿⣿⣿⣿⣿⣿⣿⣿⣿⣿⣿⣿⣿⣿⣿⣿⡇</a:t>
            </a:r>
            <a:br/>
            <a:r>
              <a:t>⠀⠀⠀⢙⣿⣿⣿⣿⣧⣾⣿⣿⣿⣿⣤⠀⠀⠀⠀⠀⠀⠀⠀⠀⠀⠀⠀⠀⠀⠀⠀⠀⠀⠀⠀⠀⠀⠸⣿⣿⣿⣿⣿⣿⣿⣿⣿⣿⣿⣿⣿⣿⣿⣿⣿⣿⣿⣿⣿⣿⣿⣿⣿⣿⣿⣿⣿⣿⣿⣿⣿⣿⣿⣿⣿⣿⣿⣿⣿⣿⣿⣿⣿⣿⣿⣿⣿⣿⣿⣿⡇</a:t>
            </a:r>
            <a:br/>
            <a:r>
              <a:t>⠀⠀⠀⣾⣿⣿⣿⣿⣿⣿⣿⣿⣿⣿⣿⣀⠀⠀⠀⠀⠀⠀⠀⠀⠀⠀⠀⠀⠀⠀⠀⠀⠀⠀⠀⠀⠀⠘⣿⣿⣿⣿⣿⣿⣿⣿⣿⣿⣿⣿⣿⣿⣿⣿⣿⣿⣿⣿⣿⣿⣿⣿⣿⣿⣿⣿⣿⣿⣿⣿⣿⣿⣿⣿⣿⣿⣿⣿⣿⣿⣿⣿⣿⣿⣿⣿⣿⣿⣿⣿⡇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⠀⠀⠀⠉⠉⠁⣿⣿⣿⣿⣿⣿⣿⣿⣿⣿⣆⠀⠀⠀⠀⠀⠀⠀⠀⠀⠀⠀⠀⠀⠀⠀⠀⠀⠀⠀⠀⢘⣿⣿⣿⣿⣿⣿⣿⣿⣿⣿⣿⣿⣿⣿⣿⣿⣿⣿⣿⣿⣿⣿⣿⣿⣿⣿⣿⣿⣿⣿⣿⣿⣿⣿⣿⣿⣿⣿⣿⣿⣿⣿⣿⣿⣿⣿⣿⣿⣿⣿⣿⣿⡇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⠀⠀⠀⠀⠀⠀⣿⣿⣿⣿⣿⣿⣿⣿⣿⣿⠋⠀⠀⠀⠀⠀⠀⠀⠀⠀⠀⠀⠀⠀⠀⠀⠀⠀⠀⠀⠀⢸⣿⣿⣿⣿⣿⣿⣿⣿⣿⣿⣿⣿⣿⣿⣿⣿⣿⣿⣿⣿⣿⣿⣿⣿⣿⣿⣿⣿⣿⣿⣿⣿⣿⣿⣿⣿⣿⣿⣿⣿⣿⣿⣿⣿⣿⣿⣿⣿⣿⣿⣿⣿⡇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⠀⠀⠀⠀⠀⠀⢹⣿⣿⣿⣿⣿⣿⣿⣿⣿⣷⣄⠀⠀⠀⠀⠀⠀⠀⠀⠀⠀⠀⠀⠀⠀⠀⠀⠀⠀⠀⣾⣿⣿⣿⣿⣿⣿⣿⣿⣿⣿⣿⣿⣿⣿⣿⣿⣿⣿⣿⣿⣿⣿⣿⣿⣿⣿⣿⣿⣿⣿⣿⣿⣿⣿⣿⣿⣿⣿⣿⣿⣿⣿⣿⣿⣿⣿⣿⣿⣿⣿⣿⣿⡇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⠀⠀⠀⠀⠀⠀⠈⣿⣿⣿⣿⣿⣿⣿⣿⣿⣿⣿⣿⣶⡄⠀⠀⠀⠀⠀⠀⠀⠀⠀⠀⠀⠀⠀⠀⠀⣰⣿⣿⣿⣿⣿⣿⣿⣿⣿⣿⣿⣿⣿⣿⣿⣿⣿⣿⣿⣿⣿⣿⣿⣿⣿⣿⣿⣿⣿⣿⣿⣿⣿⣿⣿⣿⣿⣿⣿⣿⣿⣿⣿⣿⣿⣿⣿⣿⣿⣿⣿⣿⣿⡇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⠀⠀⠀⠀⠀⠀⢠⣿⣿⣿⣿⣿⣿⣿⣿⣿⣿⣿⣿⣿⣿⣦⣀⠀⠀⠀⠀⠀⠀⠀⠀⠀⠀⠀⠀⢰⣿⣿⣿⣿⣿⣿⣿⣿⣿⣿⣿⣿⣿⣿⣿⣿⣿⣿⣿⣿⣿⣿⣿⣿⣿⣿⣿⣿⣿⣿⣿⣿⣿⣿⣿⣿⣿⣿⣿⣿⣿⣿⣿⣿⣿⣿⣿⣿⣿⣿⣿⣿⣿⣿⡇</a:t>
            </a:r>
            <a:br/>
            <a:r>
              <a:t>⠀⠀⠀⠀⠀⢀⣾⣿⣿⣿⣿⣿⣿⣿⣿⣿⣿⣿⣿⣿⣿⣿⣿⣷⡄⠀⠀⠀⠀⠀⠀⠀⠀⠀⠀⣾⣿⣿⣿⣿⣿⣿⣿⣿⣿⣿⣿⣿⣿⣿⣿⣿⣿⣿⣿⣿⣿⣿⣿⣿⣿⣿⣿⣿⣿⣿⣿⣿⣿⣿⣿⣿⣿⣿⣿⣿⣿⣿⣿⣿⣿⣿⣿⣿⣿⣿⣿⣿⣿⣿⡇</a:t>
            </a:r>
            <a:br/>
            <a:r>
              <a:t>⠀⠀⠀⠀⢀⣾⣿⣿⣿⣿⣿⣿⣿⣿⣿⣿⣿⣿⣿⣿⣿⣿⣿⣿⠇⠀⠀⠀⠀⠀⠀⠀⠀⠀⠀⣿⣿⣿⣿⣿⣿⣿⣿⣿⣿⣿⣿⣿⣿⣿⣿⣿⣿⣿⣿⣿⣿⣿⣿⣿⣿⣿⣿⣿⣿⣿⣿⣿⣿⣿⣿⣿⣿⣿⣿⣿⣿⣿⣿⣿⣿⣿⣿⣿⣿⣿⣿⣿⣿⣿⡇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⠀⠀⠀⢀⣾⣿⣿⣿⣿⣿⣿⣿⣿⣿⣿⣿⣿⣿⣿⣿⣿⣿⣿⣿⠀⠀⠀⠀⠀⠀⠀⠀⠀⠀⠀⢻⣿⣿⣿⣿⣿⣿⣿⣿⣿⣿⣿⣿⣿⣿⣿⣿⣿⣿⣿⣿⣿⣿⣿⣿⣿⣿⣿⣿⣿⣿⣿⣿⣿⣿⣿⣿⣿⣿⣿⣿⣿⣿⣿⣿⣿⣿⣿⣿⣿⣿⣿⣿⣿⣿⡇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⠀⠀⠀⣾⣿⣿⣿⣿⣿⣿⣿⣿⣿⡇⣼⣿⣏⢻⣿⣿⣿⣿⣿⣿⠀⠀⠀⠀⠀⠀⠀⠀⠀⠀⠀⢸⣿⣿⣿⣿⣿⣿⣿⣿⣿⣿⣿⣿⣿⣿⣿⣿⣿⣿⣿⣿⣿⣿⣿⣿⣿⣿⣿⣿⣿⣿⣿⣿⣿⣿⣿⣿⣿⣿⣿⣿⣿⣿⣿⣿⣿⣿⣿⣿⣿⣿⣿⣿⣿⣿⡇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⠀⠀⢸⣿⣿⣿⣿⣿⣿⣿⣿⣿⣿⡇⢻⣿⡇⢸⣿⣿⣿⣿⣿⣿⡄⠀⠀⠀⠀⠀⠀⠀⠀⠀⠀⠀⢿⣿⣿⣿⣿⣿⣿⣿⣿⣿⣿⣿⣿⣿⣿⣿⣿⣿⣿⣿⣿⣿⣿⣿⣿⣿⣿⣿⣿⣿⣿⣿⣿⣿⣿⣿⣿⣿⣿⣿⣿⣿⣿⣿⣿⣿⣿⣿⣿⣿⣿⣿⣿⣿⡇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⠀⠀⢸⣿⣿⣿⣿⣿⣿⣿⣿⣿⢻⠀⢸⣿⣧⣿⣿⣿⣿⣿⣿⣿⡇⠀⠀⠀⠀⠀⠀⠀⠀⠀⠀⠀⢸⣿⣿⣿⣿⣿⣿⣿⣿⣿⣿⣿⣿⣿⣿⣿⣿⣿⣿⣿⣿⣿⣿⣿⣿⣿⣿⣿⣿⣿⣿⣿⣿⣿⣿⣿⣿⣿⣿⣿⣿⣿⣿⣿⣿⣿⣿⣿⣿⣿⣿⣿⣿⣿⡇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⠀⠀⢸⣿⣿⣿⣿⣿⣿⣿⣿⠇⠈⠀⣼⣿⣿⣿⣿⣿⣿⣿⣿⣿⣿⠀⠀⠀⠀⠀⠀⠀⠀⠀⠀⠀⠈⣿⣿⣿⣿⣿⣿⣿⣿⣿⣿⣿⣿⣿⣿⣿⣿⣿⣿⣿⣿⣿⣿⣿⣿⣿⣿⣿⣿⣿⣿⣿⣿⣿⣿⣿⣿⣿⣿⣿⣿⣿⣿⣿⣿⣿⣿⣿⣿⣿⣿⣿⣿⣿⡇</a:t>
            </a:r>
            <a:br/>
            <a:r>
              <a:t>⠀⠀⠸⡿⣿⣿⣿⣿⢿⣿⡏⠀⠀⠀⣻⣿⣿⣿⣿⣿⣿⣿⣿⣿⣿⣇⠀⠀⠀⠀⠀⠀⠀⠀⠀⠀⠀⢿⣿⣿⣿⣿⣿⣿⣿⣿⣿⣿⣿⣿⣿⣿⣿⣿⣿⣿⣿⣿⣿⣿⣿⣿⣿⣿⣿⣿⣿⣿⣿⣿⣿⣿⣿⣿⣿⣿⣿⣿⣿⣿⣿⣿⣿⣿⣿⣿⣿⣿⣿⣿⡇</a:t>
            </a:r>
            <a:br/>
            <a:r>
              <a:t>⠀⠀⠀⢣⣿⣿⣟⣷⣿⣿⣷⠀⠀⣰⣿⣿⣿⣿⣿⣿⣿⣿⣿⣿⣿⣿⡄⠀⠀⠀⠀⠀⠀⠀⠀⠀⠀⣾⣿⣿⣿⣿⣿⣿⣿⣿⣿⣿⣿⣿⣿⣿⣿⣿⣿⣿⣿⣿⣿⣿⣿⣿⣿⣿⣿⣿⣿⣿⣿⣿⣿⣿⣿⣿⣿⣿⣿⣿⣿⣿⣿⣿⣿⣿⣿⣿⣿⣿⣿⣿⡇</a:t>
            </a:r>
            <a:br/>
            <a:r>
              <a:t>⠀⠀⠀⠈⠋⠋⢿⣿⠏⠀⠉⠀⢠⣿⣿⣿⣿⣿⣿⣿⣿⣿⣿⣿⣿⣿⣧⠀⠀⠀⠀⠀⠀⠀⠀⠀⣰⣿⣿⣿⣿⣿⣿⣿⣿⣿⣿⣿⣿⣿⣿⣿⣿⣿⣿⣿⣿⣿⣿⣿⣿⣿⣿⣿⣿⣿⣿⣿⣿⣿⣿⣿⣿⣿⣿⣿⣿⣿⣿⣿⣿⣿⣿⣿⣿⣿⣿⣿⣿⣿⡇</a:t>
            </a:r>
            <a:br/>
            <a:r>
              <a:t>⠀⠀⠀⠀⠀⠀⠸⡟⠀⠀⠀⣠⣿⣿⣿⣿⣿⣿⣿⣿⣿⣿⣿⣿⣿⣿⣿⡆⠀⠀⠀⠀⠀⠀⢀⣼⣿⣿⣿⣿⣿⣿⣿⣿⣿⣿⣿⣿⣿⣿⣿⣿⣿⣿⣿⣿⣿⣿⣿⣿⣿⣿⣿⣿⣿⣿⣿⣿⣿⣿⣿⣿⣿⣿⣿⣿⣿⣿⣿⣿⣿⣿⣿⣿⣿⣿⣿⣿⣿⣿⡇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⠀⠀⠀⠀⠀⠀⠀⠀⠀⠀⣰⣿⣿⣿⣿⣿⣿⣿⣿⣿⣿⣿⣿⣿⣿⣿⣿⣿⡀⠀⠀⠀⠀⢰⣿⣿⣿⣿⣿⣿⣿⣿⣿⣿⣿⣿⣿⣿⣿⣿⣿⣿⣿⣿⣿⣿⣿⣿⣿⣿⣿⣿⣿⣿⣿⣿⣿⣿⣿⣿⣿⣿⣿⣿⣿⣿⣿⣿⣿⣿⣿⣿⣿⣿⣿⣿⣿⣿⣿⣿⡇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⠀⠀⠀⠀⠀⠀⠀⠀⠀⣴⣿⣿⣿⣿⣿⣿⣿⣿⣿⣿⣿⣿⣿⣿⣿⣿⣿⣿⣇⠀⠀⠀⠀⣿⣿⣿⣿⣿⣿⣿⣿⣿⣿⣿⣿⣿⣿⣿⣿⣿⣿⣿⣿⣿⣿⣿⣿⣿⣿⣿⣿⣿⣿⣿⣿⣿⣿⣿⣿⣿⣿⣿⣿⣿⣿⣿⣿⣿⣿⣿⣿⣿⣿⣿⣿⣿⣿⣿⣿⣿⡇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⠀⠀⠀⠀⠀⠀⠀⠀⣴⣿⣿⣿⣿⣿⣿⣿⣿⣿⣿⣿⣿⣿⣿⣿⣿⣿⣿⣿⣿⣆⠀⠀⢸⣿⣿⣿⣿⣿⣿⣿⣿⣿⣿⣿⣿⣿⣿⣿⣿⣿⣿⣿⣿⣿⣿⣿⣿⣿⣿⣿⣿⣿⣿⣿⣿⣿⣿⣿⣿⣿⣿⣿⣿⣿⣿⣿⣿⣿⣿⣿⣿⣿⣿⣿⣿⣿⣿⣿⣿⣿⡇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⠀⠀⠀⠀⠀⠀⢠⣿⣿⣿⣿⣿⣿⣿⣿⣿⣿⣿⣿⣿⣿⣿⣿⣿⣿⣿⣿⣿⣿⣿⡀⠀⢸⣿⣿⣿⣿⣿⣿⣿⣿⣿⣿⣿⣿⣿⣿⣿⣿⣿⣿⣿⣿⣿⣿⣿⣿⣿⣿⣿⣿⣿⣿⣿⣿⣿⣿⣿⣿⣿⣿⣿⣿⣿⣿⣿⣿⣿⣿⣿⣿⣿⣿⣿⣿⣿⣿⣿⣿⣿⡇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⠀⠀⠀⠀⠀⢠⣿⣿⣿⣿⣿⣿⣿⣿⣿⣿⣿⣿⣿⣿⣿⣿⣿⣿⣿⣿⣿⣿⣿⣿⡇⠀⠸⣿⣿⣿⣿⣿⣿⣿⣿⣿⣿⣿⣿⣿⣿⣿⣿⣿⣿⣿⣿⣿⣿⣿⣿⣿⣿⣿⣿⣿⣿⣿⣿⣿⣿⣿⣿⣿⣿⣿⣿⣿⣿⣿⣿⣿⣿⣿⣿⣿⣿⣿⣿⣿⣿⣿⣿⣿⡇</a:t>
            </a:r>
            <a:br/>
            <a:r>
              <a:t>⠀⠀⠀⠀⢀⣾⣿⣿⣿⣿⣿⣿⣿⣿⣿⣿⣿⣿⣿⣿⣿⣿⣿⣿⣿⣿⣿⣿⣿⣿⡏⠀⠀⢿⣿⣿⣿⣿⣿⣿⣿⣿⣿⣿⣿⣿⣿⣿⣿⣿⣿⣿⣿⣿⣿⣿⣿⣿⣿⣿⣿⣿⣿⣿⣿⣿⣿⣿⣿⣿⣿⣿⣿⣿⣿⣿⣿⣿⣿⣿⣿⣿⣿⣿⣿⣿⣿⣿⣿⣿⡇</a:t>
            </a:r>
            <a:br/>
            <a:r>
              <a:t>⠀⠀⠀⠀⢸⣿⣿⣿⣿⣿⣿⣿⣿⣿⣿⣿⣿⣿⣿⣿⣿⣿⣿⣿⣿⣿⣿⣿⣿⣿⣧⠀⠀⠸⣿⣿⣿⣿⣿⣿⣿⣿⣿⣿⣿⣿⣿⣿⣿⣿⣿⣿⣿⣿⣿⣿⣿⣿⣿⣿⣿⣿⣿⣿⣿⣿⣿⣿⣿⣿⣿⣿⣿⣿⣿⣿⣿⣿⣿⣿⣿⣿⣿⣿⣿⣿⣿⣿⣿⣿⡇</a:t>
            </a:r>
            <a:br/>
            <a:r>
              <a:t>⠀⠀⠀⠀⠸⠛⠿⠛⠛⢿⣿⣿⣿⣿⣿⣿⣿⣿⣿⣿⣿⣿⣿⣿⣿⣿⣿⣿⣿⣿⠿⠀⠀⠀⢾⣿⣿⣿⣿⣿⣿⣿⣿⣿⣿⣿⣿⣿⣿⣿⣿⣿⣿⣿⣿⣿⣿⣿⣿⣿⣿⣿⣿⣿⣿⣿⣿⣿⣿⣿⣿⣿⣿⣿⣿⣿⣿⣿⣿⣿⣿⣿⣿⣿⣿⣿⣿⣿⣿⣿⡇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⠀⠀⠀⠀⠀⠀⠀⠀⠀⠀⠿⠿⠿⠿⢿⣿⣿⣿⣿⣿⣿⣿⡿⠿⠿⣿⣿⡿⠁⠀⠀⠀⠀⠀⠀⠙⢻⣿⣿⣿⣿⣿⣿⣿⣿⣿⣿⣿⣿⣿⣿⣿⣿⣿⣿⣿⣿⣿⣿⣿⣿⣿⣿⣿⣿⣿⣿⣿⣿⣿⣿⣿⣿⣿⣿⣿⣿⣿⣿⣿⣿⣿⣿⣿⣿⣿⣿⣿⣿⣿⡇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⠀⠀⠀⠀⠀⠀⠀⠀⠀⠀⠀⠀⠀⠀⢸⣿⣿⡟⠉⢿⣿⣿⠀⠀⠀⠀⠀⠀⠀⠀⠀⠀⠀⠀⠀⠀⠀⠙⠛⠛⣿⣿⣿⣿⣿⣿⣿⣿⣿⣿⣿⣿⣿⣿⣿⣿⣿⣿⣿⣿⣿⣿⣿⣿⣿⣿⣿⣿⣿⣿⣿⣿⣿⣿⣿⣿⣿⣿⣿⣿⣿⣿⣿⣿⣿⣿⣿⣿⣿⣿⡇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⠀⠀⠀⠀⠀⠀⠀⠀⠀⠀⠀⠀⠀⠀⣾⣿⣿⠀⠀⢸⣿⣿⠀⠀⠀⠀⠀⠀⠀⠀⠀⠀⠀⠀⠀⠀⠀⠀⠀⠀⠉⣿⣿⣿⣿⣿⣿⣿⣿⣿⣿⣿⣿⣿⣿⣿⣿⣿⣿⣿⣿⣿⣿⣿⣿⣿⣿⣿⣿⣿⣿⣿⣿⣿⣿⣿⣿⣿⣿⣿⣿⣿⣿⣿⣿⣿⣿⣿⣿⣿⡇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⠀⠀⠀⠀⠀⠀⠀⠀⠀⠀⠀⠀⠀⠀⠀⠀⠀⠀⠀⠀⠀⠀⠀⠀⠀⠀⠀⠀⠀⠀⠀⠀⠀⠀⠀⠀⠀⠀⠀⢠⣿⣿⣿⣿⣿⣿⣿⣿⣿⣿⣿⣿⣿⣿⣿⣿⣿⣿⣿⣿⣿⣿⣿⣿⣿⣿⣿⣿⣿⣿⣿⣿⣿⣿⣿⣿⣿⣿⣿⣿⣿⣿⣿⣿⣿⣿⣿⣿⣿⣿⡇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⠀⠀⠀⠀⠀⠀⠀⠀⠀⠀⠀⠀⠀⠀⠀⠀⠀⠀⠀⠀⠀⠀⠀⠀⠀⠀⠀⠀⠀⠀⠀⠀⠀⠀⠀⠀⠀⠀⢀⣿⣿⣿⣿⣿⣿⣿⣿⣿⣿⣿⣿⣿⣿⣿⣿⣿⣿⣿⣿⣿⣿⣿⣿⣿⣿⣿⣿⣿⣿⣿⣿⣿⣿⣿⣿⣿⣿⣿⣿⣿⣿⣿⣿⣿⣿⣿⣿⣿⣿⣿⡇</a:t>
            </a:r>
            <a:br/>
            <a:r>
              <a:t>⠤⢤⣤⣀⣀⢀⣴⣶⣦⠀⠀⠀⠀⠀⠀⠀⠀⠀⠀⠀⠀⠀⠀⠀⠀⠀⠀⠀⠀⠀⠀⠀⠀⠀⠀⠀⠀⢀⣼⣿⣿⣿⣿⣿⣿⣿⣿⣿⣿⣿⣿⣿⣿⣿⣿⣿⣿⣿⣿⣿⣿⣿⣿⣿⣿⣿⣿⣿⣿⣿⣿⣿⣿⣿⣿⣿⣿⣿⣿⣿⣿⣿⣿⣿⣿⣿⣿⣿⣿⣿⡇</a:t>
            </a:r>
            <a:br/>
            <a:r>
              <a:t>⠀⠀⠀⠈⣿⣿⣿⣿⣯⣶⣿⣿⣿⣿⣦⠀⠀⠀⠀⠀⠀⠀⠀⠀⠀⠀⠀⠀⠀⠀⠀⠀⠀⠀⠀⠀⢠⣾⣿⣿⣿⣿⣿⣿⣿⣿⣿⣿⣿⣿⣿⣿⣿⣿⣿⣿⣿⣿⣿⣿⣿⣿⣿⣿⣿⣿⣿⣿⣿⣿⣿⣿⣿⣿⣿⣿⣿⣿⣿⣿⣿⣿⣿⣿⣿⣿⣿⣿⣿⣿⡇</a:t>
            </a:r>
            <a:br/>
            <a:r>
              <a:t>⠀⠀⠀⣾⣿⣿⣿⣿⣿⣿⣿⣿⣿⣿⣿⣃⠀⠀⠀⠀⠀⠀⠀⠀⠀⠀⠀⠀⠀⠀⠀⠀⠀⠀⠀⢀⣾⣿⣿⣿⣿⣿⣿⣿⣿⣿⣿⣿⣿⣿⣿⣿⣿⣿⣿⣿⣿⣿⣿⣿⣿⣿⣿⣿⣿⣿⣿⣿⣿⣿⣿⣿⣿⣿⣿⣿⣿⣿⣿⣿⣿⣿⣿⣿⣿⣿⣿⣿⣿⣿⡇</a:t>
            </a:r>
            <a:br/>
            <a:r>
              <a:t>⠀⠀⠀⠉⠋⠉⣿⣿⣿⣿⣿⣿⣿⣿⣿⣿⣧⠀⠀⠀⠀⠀⠀⠀⠀⠀⠀⠀⠀⠀⠀⠀⠀⠀⠀⣼⣿⣿⣿⣿⣿⣿⣿⣿⣿⣿⣿⣿⣿⣿⣿⣿⣿⣿⣿⣿⣿⣿⣿⣿⣿⣿⣿⣿⣿⣿⣿⣿⣿⣿⣿⣿⣿⣿⣿⣿⣿⣿⣿⣿⣿⣿⣿⣿⣿⣿⣿⣿⣿⣿⡇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⠀⠀⠀⠀⠀⠀⣿⣿⣿⣿⣿⣿⣿⣿⣿⣿⡟⠀⠀⠀⠀⠀⠀⠀⠀⠀⠀⠀⠀⠀⠀⠀⠀⠀⠀⣿⣿⣿⣿⣿⣿⣿⣿⣿⣿⣿⣿⣿⣿⣿⣿⣿⣿⣿⣿⣿⣿⣿⣿⣿⣿⣿⣿⣿⣿⣿⣿⣿⣿⣿⣿⣿⣿⣿⣿⣿⣿⣿⣿⣿⣿⣿⣿⣿⣿⣿⣿⣿⣿⣿⡇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⠀⠀⠀⠀⠀⠀⢹⣿⣿⣿⣿⣿⣿⣿⣿⣿⣷⣄⠀⠀⠀⠀⠀⠀⠀⠀⠀⠀⠀⠀⠀⠀⠀⠀⠀⣿⣿⣿⣿⣿⣿⣿⣿⣿⣿⣿⣿⣿⣿⣿⣿⣿⣿⣿⣿⣿⣿⣿⣿⣿⣿⣿⣿⣿⣿⣿⣿⣿⣿⣿⣿⣿⣿⣿⣿⣿⣿⣿⣿⣿⣿⣿⣿⣿⣿⣿⣿⣿⣿⣿⡇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⠀⠀⠀⠀⠀⠀⠀⣿⣿⣿⣿⣿⣿⣿⣿⣿⣿⣿⣿⣦⡀⠀⠀⠀⠀⠀⠀⠀⠀⠀⠀⠀⠀⠀⠀⠸⣿⣿⣿⣿⣿⣿⣿⣿⣿⣿⣿⣿⣿⣿⣿⣿⣿⣿⣿⣿⣿⣿⣿⣿⣿⣿⣿⣿⣿⣿⣿⣿⣿⣿⣿⣿⣿⣿⣿⣿⣿⣿⣿⣿⣿⣿⣿⣿⣿⣿⣿⣿⣿⣿⡇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⠀⠀⠀⠀⠀⠀⢀⣿⣿⣿⣿⣿⣿⣿⣿⣿⣿⣿⣿⣿⣿⣦⡀⠀⠀⠀⠀⠀⠀⠀⠀⠀⠀⠀⠀⢀⣿⣿⣿⣿⣿⣿⣿⣿⣿⣿⣿⣿⣿⣿⣿⣿⣿⣿⣿⣿⣿⣿⣿⣿⣿⣿⣿⣿⣿⣿⣿⣿⣿⣿⣿⣿⣿⣿⣿⣿⣿⣿⣿⣿⣿⣿⣿⣿⣿⣿⣿⣿⣿⣿⡇</a:t>
            </a:r>
            <a:br/>
            <a:r>
              <a:t>⠀⠀⠀⠀⠀⠀⣼⣿⣿⣿⣿⣿⣿⣿⣿⣿⣿⣿⣿⣿⣿⣿⣿⣷⡄⠀⠀⠀⠀⠀⠀⠀⠀⠀⠀⢸⣿⣿⣿⣿⣿⣿⣿⣿⣿⣿⣿⣿⣿⣿⣿⣿⣿⣿⣿⣿⣿⣿⣿⣿⣿⣿⣿⣿⣿⣿⣿⣿⣿⣿⣿⣿⣿⣿⣿⣿⣿⣿⣿⣿⣿⣿⣿⣿⣿⣿⣿⣿⣿⣿⡇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⠀⠀⠀⠀⢀⣼⣿⣿⣿⣿⣿⣿⣿⣿⣿⣿⣿⣿⣿⣿⣿⣿⣿⣿⡇⠀⠀⠀⠀⠀⠀⠀⠀⠀⠀⠸⣿⣿⣿⣿⣿⣿⣿⣿⣿⣿⣿⣿⣿⣿⣿⣿⣿⣿⣿⣿⣿⣿⣿⣿⣿⣿⣿⣿⣿⣿⣿⣿⣿⣿⣿⣿⣿⣿⣿⣿⣿⣿⣿⣿⣿⣿⣿⣿⣿⣿⣿⣿⣿⣿⡇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⠀⠀⠀⢀⣾⣿⣿⣿⣿⣿⣿⣿⣿⣿⣿⣿⣿⣿⣿⣿⣿⣿⣿⣿⠀⠀⠀⠀⠀⠀⠀⠀⠀⠀⠀⠀⣿⣿⣿⣿⣿⣿⣿⣿⣿⣿⣿⣿⣿⣿⣿⣿⣿⣿⣿⣿⣿⣿⣿⣿⣿⣿⣿⣿⣿⣿⣿⣿⣿⣿⣿⣿⣿⣿⣿⣿⣿⣿⣿⣿⣿⣿⣿⣿⣿⣿⣿⣿⣿⣿⡇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⠀⠀⠀⣾⣿⣿⣿⣿⣿⣿⣿⣿⣿⡏⢸⣿⣿⢿⣿⣿⣿⣿⣿⣿⠀⠀⠀⠀⠀⠀⠀⠀⠀⠀⠀⠀⢿⣿⣿⣿⣿⣿⣿⣿⣿⣿⣿⣿⣿⣿⣿⣿⣿⣿⣿⣿⣿⣿⣿⣿⣿⣿⣿⣿⣿⣿⣿⣿⣿⣿⣿⣿⣿⣿⣿⣿⣿⣿⣿⣿⣿⣿⣿⣿⣿⣿⣿⣿⣿⣿⡇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⠀⠀⢸⣿⣿⣿⣿⣿⣿⣿⣿⣿⡿⠀⢸⣿⡿⢸⣿⣿⣿⣿⣿⣿⡄⠀⠀⠀⠀⠀⠀⠀⠀⠀⠀⠀⣿⣿⣿⣿⣿⣿⣿⣿⣿⣿⣿⣿⣿⣿⣿⣿⣿⣿⣿⣿⣿⣿⣿⣿⣿⣿⣿⣿⣿⣿⣿⣿⣿⣿⣿⣿⣿⣿⣿⣿⣿⣿⣿⣿⣿⣿⣿⣿⣿⣿⣿⣿⣿⣿⡇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⠀⠀⢸⣿⣿⣿⣿⣿⣿⣿⣿⣿⠃⠀⢸⣿⣧⣾⣿⣿⣿⣿⣿⣿⡇⠀⠀⠀⠀⠀⠀⠀⠀⠀⠀⢰⣿⣿⣿⣿⣿⣿⣿⣿⣿⣿⣿⣿⣿⣿⣿⣿⣿⣿⣿⣿⣿⣿⣿⣿⣿⣿⣿⣿⣿⣿⣿⣿⣿⣿⣿⣿⣿⣿⣿⣿⣿⣿⣿⣿⣿⣿⣿⣿⣿⣿⣿⣿⣿⣿⡇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⠀⠀⢸⣿⣿⣿⣿⣿⣿⣿⣿⠏⠀⠀⣸⣿⣿⣿⣿⣿⣿⣿⣿⣿⣿⠀⠀⠀⠀⠀⠀⠀⠀⢀⣴⣿⣿⣿⣿⣿⣿⣿⣿⣿⣿⣿⣿⣿⣿⣿⣿⣿⣿⣿⣿⣿⣿⣿⣿⣿⣿⣿⣿⣿⣿⣿⣿⣿⣿⣿⣿⣿⣿⣿⣿⣿⣿⣿⣿⣿⣿⣿⣿⣿⣿⣿⣿⣿⣿⣿⡇</a:t>
            </a:r>
            <a:br/>
            <a:r>
              <a:t>⠀⠀⢸⢻⣿⣿⣿⣿⢿⣿⡟⠀⠀⠀⣻⣿⣿⣿⣿⣿⣿⣿⣿⣿⣿⣇⠀⠀⠀⠀⠀⠀⠀⣾⣿⣿⣿⣿⣿⣿⣿⣿⣿⣿⣿⣿⣿⣿⣿⣿⣿⣿⣿⣿⣿⣿⣿⣿⣿⣿⣿⣿⣿⣿⣿⣿⣿⣿⣿⣿⣿⣿⣿⣿⣿⣿⣿⣿⣿⣿⣿⣿⣿⣿⣿⣿⣿⣿⣿⣿⡇</a:t>
            </a:r>
            <a:br/>
            <a:r>
              <a:t>⠀⠀⠸⣾⣿⣿⠛⣣⣾⣿⣷⠀⠀⢠⣿⣿⣿⣿⣿⣿⣿⣿⣿⣿⣿⣿⡀⠀⠀⠀⠀⢀⣾⣿⣿⣿⣿⣿⣿⣿⣿⣿⣿⣿⣿⣿⣿⣿⣿⣿⣿⣿⣿⣿⣿⣿⣿⣿⣿⣿⣿⣿⣿⣿⣿⣿⣿⣿⣿⣿⣿⣿⣿⣿⣿⣿⣿⣿⣿⣿⣿⣿⣿⣿⣿⣿⣿⣿⣿⣿⡇</a:t>
            </a:r>
            <a:br/>
            <a:r>
              <a:t>⠀⠀⠀⠙⠣⠈⢰⣿⡟⠉⠙⠀⢀⣿⣿⣿⣿⣿⣿⣿⣿⣿⣿⣿⣿⣿⣷⠀⠀⠀⠀⣾⣿⣿⣿⣿⣿⣿⣿⣿⣿⣿⣿⣿⣿⣿⣿⣿⣿⣿⣿⣿⣿⣿⣿⣿⣿⣿⣿⣿⣿⣿⣿⣿⣿⣿⣿⣿⣿⣿⣿⣿⣿⣿⣿⣿⣿⣿⣿⣿⣿⣿⣿⣿⣿⣿⣿⣿⣿⣿⡇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⠀⠀⠀⠀⠀⠀⠈⣿⠁⠀⠀⢀⣾⣿⣿⣿⣿⣿⣿⣿⣿⣿⣿⣿⣿⣿⣿⡆⠀⠀⠀⣿⣿⣿⣿⣿⣿⣿⣿⣿⣿⣿⣿⣿⣿⣿⣿⣿⣿⣿⣿⣿⣿⣿⣿⣿⣿⣿⣿⣿⣿⣿⣿⣿⣿⣿⣿⣿⣿⣿⣿⣿⣿⣿⣿⣿⣿⣿⣿⣿⣿⣿⣿⣿⣿⣿⣿⣿⣿⣿⡇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⠀⠀⠀⠀⠀⠀⠀⠁⠀⠀⢠⣿⣿⣿⣿⣿⣿⣿⣿⣿⣿⣿⣿⣿⣿⣿⣿⣿⡄⠀⠀⠙⣿⣿⣿⣿⣿⣿⣿⣿⣿⣿⣿⣿⣿⣿⣿⣿⣿⣿⣿⣿⣿⣿⣿⣿⣿⣿⣿⣿⣿⣿⣿⣿⣿⣿⣿⣿⣿⣿⣿⣿⣿⣿⣿⣿⣿⣿⣿⣿⣿⣿⣿⣿⣿⣿⣿⣿⣿⣿⡇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⠀⠀⠀⠀⠀⠀⠀⠀⠀⣠⣿⣿⣿⣿⣿⣿⣿⣿⣿⣿⣿⣿⣿⣿⣿⣿⣿⣿⣷⠀⠀⠀⠹⣿⣿⣿⣿⣿⣿⣿⣿⣿⣿⣿⣿⣿⣿⣿⣿⣿⣿⣿⣿⣿⣿⣿⣿⣿⣿⣿⣿⣿⣿⣿⣿⣿⣿⣿⣿⣿⣿⣿⣿⣿⣿⣿⣿⣿⣿⣿⣿⣿⣿⣿⣿⣿⣿⣿⣿⣿⡇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⠀⠀⠀⠀⠀⠀⠀⠀⣠⣿⣿⣿⣿⣿⣿⣿⣿⣿⣿⣿⣿⣿⣿⣿⣿⣿⣿⣿⣿⣆⠀⠀⠀⠈⢿⣿⣿⣿⣿⣿⣿⣿⣿⣿⣿⣿⣿⣿⣿⣿⣿⣿⣿⣿⣿⣿⣿⣿⣿⣿⣿⣿⣿⣿⣿⣿⣿⣿⣿⣿⣿⣿⣿⣿⣿⣿⣿⣿⣿⣿⣿⣿⣿⣿⣿⣿⣿⣿⣿⣿⡇</a:t>
            </a:r>
            <a:br/>
            <a:r>
              <a:t>⠀⠀⠀⠀⠀⠀⠀⣴⣿⣿⣿⣿⣿⣿⣿⣿⣿⣿⣿⣿⣿⣿⣿⣿⣿⣿⣿⣿⣿⣿⡄⠀⠀⠀⠀⠹⣿⣿⣿⣿⣿⣿⣿⣿⣿⣿⣿⣿⣿⣿⣿⣿⣿⣿⣿⣿⣿⣿⣿⣿⣿⣿⣿⣿⣿⣿⣿⣿⣿⣿⣿⣿⣿⣿⣿⣿⣿⣿⣿⣿⣿⣿⣿⣿⣿⣿⣿⣿⣿⣿⡇</a:t>
            </a:r>
            <a:br/>
            <a:r>
              <a:t>⠀⠀⠀⠀⠀⢀⣼⣿⣿⣿⣿⣿⣿⣿⣿⣿⣿⣿⣿⣿⣿⣿⣿⣿⣿⣿⣿⣿⣿⣿⣇⠀⠀⠀⠀⠀⠙⣿⣿⣿⣿⣿⣿⣿⣿⣿⣿⣿⣿⣿⣿⣿⣿⣿⣿⣿⣿⣿⣿⣿⣿⣿⣿⣿⣿⣿⣿⣿⣿⣿⣿⣿⣿⣿⣿⣿⣿⣿⣿⣿⣿⣿⣿⣿⣿⣿⣿⣿⣿⣿⡇</a:t>
            </a:r>
            <a:br/>
            <a:r>
              <a:t>⠀⠀⠀⠀⢀⣴⣿⣿⣿⣿⣿⣿⣿⣿⣿⣿⣿⣿⣿⣿⣿⣿⣿⣿⣿⣿⣿⣿⣿⣿⣿⠀⠀⠀⠀⠀⠀⢹⣿⣿⣿⣿⣿⣿⣿⣿⣿⣿⣿⣿⣿⣿⣿⣿⣿⣿⣿⣿⣿⣿⣿⣿⣿⣿⣿⣿⣿⣿⣿⣿⣿⣿⣿⣿⣿⣿⣿⣿⣿⣿⣿⣿⣿⣿⣿⣿⣿⣿⣿⣿⡇</a:t>
            </a:r>
            <a:br/>
            <a:r>
              <a:t>⠀⠀⠀⠀⢠⣿⣿⣿⣿⣿⣿⣿⣿⣿⣿⣿⣿⣿⣿⣿⣿⣿⣿⣿⣿⣿⣿⣿⣿⣿⣿⠀⠀⠀⠀⠀⠀⠈⣿⣿⣿⣿⣿⣿⣿⣿⣿⣿⣿⣿⣿⣿⣿⣿⣿⣿⣿⣿⣿⣿⣿⣿⣿⣿⣿⣿⣿⣿⣿⣿⣿⣿⣿⣿⣿⣿⣿⣿⣿⣿⣿⣿⣿⣿⣿⣿⣿⣿⣿⣿⡇</a:t>
            </a:r>
            <a:br/>
            <a:r>
              <a:t>⠀⠀⠀⠀⠸⠟⠿⠿⠿⢿⣿⣿⣿⣿⣿⣿⣿⣿⣿⣿⣿⣿⣿⣿⣿⣿⣿⣿⣿⣿⡿⠀⠀⠀⠀⠀⠀⠀⠸⣿⣿⣿⣿⣿⣿⣿⣿⣿⣿⣿⣿⣿⣿⣿⣿⣿⣿⣿⣿⣿⣿⣿⣿⣿⣿⣿⣿⣿⣿⣿⣿⣿⣿⣿⣿⣿⣿⣿⣿⣿⣿⣿⣿⣿⣿⣿⣿⣿⣿⣿⡇</a:t>
            </a:r>
            <a:br/>
            <a:r>
              <a:t>⠀⠀⠀⠀⠀⠀⠀⠀⠀⠀⢻⣿⠿⠿⣿⣿⣿⣿⣿⣿⣿⣿⣿⣿⣿⣿⣿⣿⠏⠀⠀⠀⠀⠀⠀⠀⠀⠀⠀⢻⣿⣿⣿⣿⣿⣿⣿⣿⣿⣿⣿⣿⣿⣿⣿⣿⣿⣿⣿⣿⣿⣿⣿⣿⣿⣿⣿⣿⣿⣿⣿⣿⣿⣿⣿⣿⣿⣿⣿⣿⣿⣿⣿⣿⣿⣿⣿⣿⣿⣿⡇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⠀⠀⠀⠀⠀⠀⠀⠀⠀⠀⠀⠀⠀⠀⢸⣿⣿⡟⠛⢻⣿⣿⠀⠀⠀⠀⠀⠀⠀⠀⠀⠀⠀⠀⠀⠀⠀⠀⠀⠀⢻⣿⣿⣿⣿⣿⣿⣿⣿⣿⣿⣿⣿⣿⣿⣿⣿⣿⣿⣿⣿⣿⣿⣿⣿⣿⣿⣿⣿⣿⣿⣿⣿⣿⣿⣿⣿⣿⣿⣿⣿⣿⣿⣿⣿⣿⣿⣿⣿⣿⡇</a:t>
            </a:r>
            <a:br/>
            <a:r>
              <a:t>⠀⠀⠀⠀⠀⠀⠀⠀⠀⠀⠀⠀⠀⠀⣼⣿⣿⠁⠀⢸⣿⣿⠀⠀⠀⠀⠀⠀⠀⠀⠀⠀⠀⠀⠀⠀⠀⠀⠀⠀⠀⠙⢿⣿⣿⣿⣿⣿⣿⣿⣿⣿⣿⣿⣿⣿⣿⣿⣿⣿⣿⣿⣿⣿⣿⣿⣿⣿⣿⣿⣿⣿⣿⣿⣿⣿⣿⣿⣿⣿⣿⣿⣿⣿⣿⣿⣿⣿⣿⣿⡇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⠀⠀⠀⠀⠀⠀⠀⠀⠀⠀⠀⠀⠀⠀⠀⠀⠀⠀⠀⠀⠀⠀⠀⠀⠀⠀⠀⠀⠀⠀⠀⠀⠀⠀⠀⢠⣾⣿⣿⣿⣿⣿⣿⣿⣿⣿⣿⣿⣿⣿⣿⣿⣿⣿⣿⣿⣿⣿⣿⣿⣿⣿⣿⣿⣿⣿⣿⣿⣿⣿⣿⣿⣿⣿⣿⣿⣿⣿⣿⣿⣿⣿⣿⣿⣿⣿⣿⣿⣿⣿⡇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⠤⢤⣤⣀⣀⢀⣴⣶⣦⠀⠀⠀⠀⠀⠀⠀⠀⠀⠀⠀⠀⠀⠀⠀⠀⠀⠀⠀⠀⠀⠀⠀⠀⠀⠀⢸⣿⣿⣿⣿⣿⣿⣿⣿⣿⣿⣿⣿⣿⣿⣿⣿⣿⣿⣿⣿⣿⣿⣿⣿⣿⣿⣿⣿⣿⣿⣿⣿⣿⣿⣿⣿⣿⣿⣿⣿⣿⣿⣿⣿⣿⣿⣿⣿⣿⣿⣿⣿⣿⣿⡇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⠀⠀⠀⠈⣿⣿⣿⣿⣯⣴⣾⣿⣿⣿⣦⡀⠀⠀⠀⠀⠀⠀⠀⠀⠀⠀⠀⠀⠀⠀⠀⠀⠀⠀⠀⢸⣿⣿⣿⣿⣿⣿⣿⣿⣿⣿⣿⣿⣿⣿⣿⣿⣿⣿⣿⣿⣿⣿⣿⣿⣿⣿⣿⣿⣿⣿⣿⣿⣿⣿⣿⣿⣿⣿⣿⣿⣿⣿⣿⣿⣿⣿⣿⣿⣿⣿⣿⣿⣿⣿⡇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⠀⠀⠀⣼⣿⣿⣿⣿⣿⣿⣿⣿⣿⣿⣿⣇⡀⠀⠀⠀⠀⠀⠀⠀⠀⠀⠀⠀⠀⠀⠀⠀⠀⠀⠀⣸⣿⣿⣿⣿⣿⣿⣿⣿⣿⣿⣿⣿⣿⣿⣿⣿⣿⣿⣿⣿⣿⣿⣿⣿⣿⣿⣿⣿⣿⣿⣿⣿⣿⣿⣿⣿⣿⣿⣿⣿⣿⣿⣿⣿⣿⣿⣿⣿⣿⣿⣿⣿⣿⣿⡇</a:t>
            </a:r>
            <a:br/>
            <a:r>
              <a:t>⠀⠀⠀⠉⠛⠉⣿⣿⣿⣿⣿⣿⣿⣿⣿⣿⣧⠀⠀⠀⠀⠀⠀⠀⠀⠀⠀⠀⠀⠀⠀⠀⠀⠀⢠⣿⣿⣿⣿⣿⣿⣿⣿⣿⣿⣿⣿⣿⣿⣿⣿⣿⣿⣿⣿⣿⣿⣿⣿⣿⣿⣿⣿⣿⣿⣿⣿⣿⣿⣿⣿⣿⣿⣿⣿⣿⣿⣿⣿⣿⣿⣿⣿⣿⣿⣿⣿⣿⣿⣿⡇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⠀⠀⠀⠀⠀⠀⣿⣿⣿⣿⣿⣿⣿⣿⣿⣿⡟⠀⠀⠀⠀⠀⠀⠀⠀⠀⠀⠀⠀⠀⠀⠀⠀⠀⢸⣿⣿⣿⣿⣿⣿⣿⣿⣿⣿⣿⣿⣿⣿⣿⣿⣿⣿⣿⣿⣿⣿⣿⣿⣿⣿⣿⣿⣿⣿⣿⣿⣿⣿⣿⣿⣿⣿⣿⣿⣿⣿⣿⣿⣿⣿⣿⣿⣿⣿⣿⣿⣿⣿⣿⡇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⠀⠀⠀⠀⠀⠀⠸⣿⣿⣿⣿⣿⣿⣿⣿⣿⣷⣄⠀⠀⠀⠀⠀⠀⠀⠀⠀⠀⠀⠀⠀⠀⠀⠀⠘⣿⣿⣿⣿⣿⣿⣿⣿⣿⣿⣿⣿⣿⣿⣿⣿⣿⣿⣿⣿⣿⣿⣿⣿⣿⣿⣿⣿⣿⣿⣿⣿⣿⣿⣿⣿⣿⣿⣿⣿⣿⣿⣿⣿⣿⣿⣿⣿⣿⣿⣿⣿⣿⣿⣿⡇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⠀⠀⠀⠀⠀⠀⠀⣿⣿⣿⣿⣿⣿⣿⣿⣿⣿⣿⣷⣦⡀⠀⠀⠀⠀⠀⠀⠀⠀⠀⠀⠀⠀⠀⠀⣿⣿⣿⣿⣿⣿⣿⣿⣿⣿⣿⣿⣿⣿⣿⣿⣿⣿⣿⣿⣿⣿⣿⣿⣿⣿⣿⣿⣿⣿⣿⣿⣿⣿⣿⣿⣿⣿⣿⣿⣿⣿⣿⣿⣿⣿⣿⣿⣿⣿⣿⣿⣿⣿⣿⡇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⠀⠀⠀⠀⠀⠀⠀⣿⣿⣿⣿⣿⣿⣿⣿⣿⣿⣿⣿⣿⣿⣄⡀⠀⠀⠀⠀⠀⠀⠀⠀⠀⠀⠀⢀⣿⣿⣿⣿⣿⣿⣿⣿⣿⣿⣿⣿⣿⣿⣿⣿⣿⣿⣿⣿⣿⣿⣿⣿⣿⣿⣿⣿⣿⣿⣿⣿⣿⣿⣿⣿⣿⣿⣿⣿⣿⣿⣿⣿⣿⣿⣿⣿⣿⣿⣿⣿⣿⣿⣿⡇</a:t>
            </a:r>
            <a:br/>
            <a:r>
              <a:t>⠀⠀⠀⠀⠀⠀⣼⣿⣿⣿⣿⣿⣿⣿⣿⣿⣿⣿⣿⣿⣿⣿⣿⣶⡄⠀⠀⠀⠀⠀⠀⠀⠀⠀⢸⣿⣿⣿⣿⣿⣿⣿⣿⣿⣿⣿⣿⣿⣿⣿⣿⣿⣿⣿⣿⣿⣿⣿⣿⣿⣿⣿⣿⣿⣿⣿⣿⣿⣿⣿⣿⣿⣿⣿⣿⣿⣿⣿⣿⣿⣿⣿⣿⣿⣿⣿⣿⣿⣿⣿⡇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⠀⠀⠀⠀⠀⣼⣿⣿⣿⣿⣿⣿⣿⣿⣿⣿⣿⣿⣿⣿⣿⣿⣿⣿⡏⠀⠀⠀⠀⠀⠀⠀⠀⠀⣸⣿⣿⣿⣿⣿⣿⣿⣿⣿⣿⣿⣿⣿⣿⣿⣿⣿⣿⣿⣿⣿⣿⣿⣿⣿⣿⣿⣿⣿⣿⣿⣿⣿⣿⣿⣿⣿⣿⣿⣿⣿⣿⣿⣿⣿⣿⣿⣿⣿⣿⣿⣿⣿⣿⣿⡇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⠀⠀⠀⢀⣾⣿⣿⣿⣿⣿⣿⣿⣿⣿⣿⣿⣿⣿⣿⣿⣿⣿⣿⣿⠀⠀⠀⠀⠀⠀⠀⠀⠀⠀⣿⣿⣿⣿⣿⣿⣿⣿⣿⣿⣿⣿⣿⣿⣿⣿⣿⣿⣿⣿⣿⣿⣿⣿⣿⣿⣿⣿⣿⣿⣿⣿⣿⣿⣿⣿⣿⣿⣿⣿⣿⣿⣿⣿⣿⣿⣿⣿⣿⣿⣿⣿⣿⣿⣿⣿⡇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⠀⠀⠀⣾⣿⣿⣿⣿⣿⣿⣿⣿⣿⡏⢸⣿⣟⢿⣿⣿⣿⣿⣿⣿⠀⠀⠀⠀⠀⠀⠀⠀⠀⢀⣿⣿⣿⣿⣿⣿⣿⣿⣿⣿⣿⣿⣿⣿⣿⣿⣿⣿⣿⣿⣿⣿⣿⣿⣿⣿⣿⣿⣿⣿⣿⣿⣿⣿⣿⣿⣿⣿⣿⣿⣿⣿⣿⣿⣿⣿⣿⣿⣿⣿⣿⣿⣿⣿⣿⣿⡇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⠀⠀⢸⣿⣿⣿⣿⣿⣿⣿⣿⣿⡿⠁⢸⣿⣿⢸⣿⣿⣿⣿⣿⣿⡀⠀⠀⠀⠀⠀⠀⠀⣠⣿⣿⣿⣿⣿⣿⣿⣿⣿⣿⣿⣿⣿⣿⣿⣿⣿⣿⣿⣿⣿⣿⣿⣿⣿⣿⣿⣿⣿⣿⣿⣿⣿⣿⣿⣿⣿⣿⣿⣿⣿⣿⣿⣿⣿⣿⣿⣿⣿⣿⣿⣿⣿⣿⣿⣿⣿⡇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⠀⠀⢸⣿⣿⣿⣿⣿⣿⣿⣿⣿⠃⠀⢸⣿⣧⣾⣿⣿⣿⣿⣿⣿⡇⠀⠀⠀⠀⠀⠀⣰⣿⣿⣿⣿⣿⣿⣿⣿⣿⣿⣿⣿⣿⣿⣿⣿⣿⣿⣿⣿⣿⣿⣿⣿⣿⣿⣿⣿⣿⣿⣿⣿⣿⣿⣿⣿⣿⣿⣿⣿⣿⣿⣿⣿⣿⣿⣿⣿⣿⣿⣿⣿⣿⣿⣿⣿⣿⣿⡇</a:t>
            </a:r>
            <a:br/>
            <a:r>
              <a:t>⠀⠀⣼⣿⣿⣿⣿⣿⣿⣿⣿⡏⠀⠀⢸⣿⣿⣿⣿⣿⣿⣿⣿⣿⣿⠀⠀⠀⠀⠀⢰⣿⣿⣿⣿⣿⣿⣿⣿⣿⣿⣿⣿⣿⣿⣿⣿⣿⣿⣿⣿⣿⣿⣿⣿⣿⣿⣿⣿⣿⣿⣿⣿⣿⣿⣿⣿⣿⣿⣿⣿⣿⣿⣿⣿⣿⣿⣿⣿⣿⣿⣿⣿⣿⣿⣿⣿⣿⣿⣿⡇</a:t>
            </a:r>
            <a:br/>
            <a:r>
              <a:t>⠀⠀⣿⢿⣿⣿⣿⣿⢿⣿⡿⠀⠀⠀⣻⣿⣿⣿⣿⣿⣿⣿⣿⣿⣿⣇⠀⠀⠀⠀⣾⣿⣿⣿⣿⣿⣿⣿⣿⣿⣿⣿⣿⣿⣿⣿⣿⣿⣿⣿⣿⣿⣿⣿⣿⣿⣿⣿⣿⣿⣿⣿⣿⣿⣿⣿⣿⣿⣿⣿⣿⣿⣿⣿⣿⣿⣿⣿⣿⣿⣿⣿⣿⣿⣿⣿⣿⣿⣿⣿⡇</a:t>
            </a:r>
            <a:br/>
            <a:r>
              <a:t>⠀⠀⢸⣿⣿⡿⢹⢣⣾⣿⣷⠀⠀⢠⣿⣿⣿⣿⣿⣿⣿⣿⣿⣿⣿⣿⡀⠀⠀⠀⣿⣿⣿⣿⣿⣿⣿⣿⣿⣿⣿⣿⣿⣿⣿⣿⣿⣿⣿⣿⣿⣿⣿⣿⣿⣿⣿⣿⣿⣿⣿⣿⣿⣿⣿⣿⣿⣿⣿⣿⣿⣿⣿⣿⣿⣿⣿⣿⣿⣿⣿⣿⣿⣿⣿⣿⣿⣿⣿⣿⡇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⠀⠀⠀⠉⠋⠀⢰⣿⡿⠉⠙⠀⢀⣿⣿⣿⣿⣿⣿⣿⣿⣿⣿⣿⣿⣿⣷⠀⠀⠀⣿⣿⣿⣿⣿⣿⣿⣿⣿⣿⣿⣿⣿⣿⣿⣿⣿⣿⣿⣿⣿⣿⣿⣿⣿⣿⣿⣿⣿⣿⣿⣿⣿⣿⣿⣿⣿⣿⣿⣿⣿⣿⣿⣿⣿⣿⣿⣿⣿⣿⣿⣿⣿⣿⣿⣿⣿⣿⣿⣿⡇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⠀⠀⠀⠀⠀⠀⠈⣿⠃⠀⠀⢀⣾⣿⣿⣿⣿⣿⣿⣿⣿⣿⣿⣿⣿⣿⣿⡆⠀⠀⣿⣿⣿⣿⣿⣿⣿⣿⣿⣿⣿⣿⣿⣿⣿⣿⣿⣿⣿⣿⣿⣿⣿⣿⣿⣿⣿⣿⣿⣿⣿⣿⣿⣿⣿⣿⣿⣿⣿⣿⣿⣿⣿⣿⣿⣿⣿⣿⣿⣿⣿⣿⣿⣿⣿⣿⣿⣿⣿⣿⡇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⠀⠀⠀⠀⠀⠀⠀⠈⠀⠀⢠⣾⣿⣿⣿⣿⣿⣿⣿⣿⣿⣿⣿⣿⣿⣿⣿⣿⡄⠀⠘⣿⣿⣿⣿⣿⣿⣿⣿⣿⣿⣿⣿⣿⣿⣿⣿⣿⣿⣿⣿⣿⣿⣿⣿⣿⣿⣿⣿⣿⣿⣿⣿⣿⣿⣿⣿⣿⣿⣿⣿⣿⣿⣿⣿⣿⣿⣿⣿⣿⣿⣿⣿⣿⣿⣿⣿⣿⣿⣿⡇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⠀⠀⠀⠀⠀⠀⠀⠀⠀⢠⣿⣿⣿⣿⣿⣿⣿⣿⣿⣿⣿⣿⣿⣿⣿⣿⣿⣿⣷⠀⠀⠈⢿⣿⣿⣿⣿⣿⣿⣿⣿⣿⣿⣿⣿⣿⣿⣿⣿⣿⣿⣿⣿⣿⣿⣿⣿⣿⣿⣿⣿⣿⣿⣿⣿⣿⣿⣿⣿⣿⣿⣿⣿⣿⣿⣿⣿⣿⣿⣿⣿⣿⣿⣿⣿⣿⣿⣿⣿⣿⡇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⠀⠀⠀⠀⠀⠀⠀⠀⢠⣿⣿⣿⣿⣿⣿⣿⣿⣿⣿⣿⣿⣿⣿⣿⣿⣿⣿⣿⣿⣆⠀⠀⠀⠙⢿⣿⣿⣿⣿⣿⣿⣿⣿⣿⣿⣿⣿⣿⣿⣿⣿⣿⣿⣿⣿⣿⣿⣿⣿⣿⣿⣿⣿⣿⣿⣿⣿⣿⣿⣿⣿⣿⣿⣿⣿⣿⣿⣿⣿⣿⣿⣿⣿⣿⣿⣿⣿⣿⣿⣿⡇</a:t>
            </a:r>
            <a:br/>
            <a:r>
              <a:t>⠀⠀⠀⠀⠀⠀⠀⣴⣿⣿⣿⣿⣿⣿⣿⣿⣿⣿⣿⣿⣿⣿⣿⣿⣿⣿⣿⣿⣿⣿⡄⠀⠀⠀⠀⠻⣿⣿⣿⣿⣿⣿⣿⣿⣿⣿⣿⣿⣿⣿⣿⣿⣿⣿⣿⣿⣿⣿⣿⣿⣿⣿⣿⣿⣿⣿⣿⣿⣿⣿⣿⣿⣿⣿⣿⣿⣿⣿⣿⣿⣿⣿⣿⣿⣿⣿⣿⣿⣿⣿⡇</a:t>
            </a:r>
            <a:br/>
            <a:r>
              <a:t>⠀⠀⠀⠀⠀⢀⣴⣿⣿⣿⣿⣿⣿⣿⣿⣿⣿⣿⣿⣿⣿⣿⣿⣿⣿⣿⣿⣿⣿⣿⣇⠀⠀⠀⠀⠀⢸⣿⣿⣿⣿⣿⣿⣿⣿⣿⣿⣿⣿⣿⣿⣿⣿⣿⣿⣿⣿⣿⣿⣿⣿⣿⣿⣿⣿⣿⣿⣿⣿⣿⣿⣿⣿⣿⣿⣿⣿⣿⣿⣿⣿⣿⣿⣿⣿⣿⣿⣿⣿⣿⡇</a:t>
            </a:r>
            <a:br/>
            <a:r>
              <a:t>⠀⠀⠀⠀⠀⣰⣿⣿⣿⣿⣿⣿⣿⣿⣿⣿⣿⣿⣿⣿⣿⣿⣿⣿⣿⣿⣿⣿⣿⣿⣿⠀⠀⠀⠀⠀⠈⣿⣿⣿⣿⣿⣿⣿⣿⣿⣿⣿⣿⣿⣿⣿⣿⣿⣿⣿⣿⣿⣿⣿⣿⣿⣿⣿⣿⣿⣿⣿⣿⣿⣿⣿⣿⣿⣿⣿⣿⣿⣿⣿⣿⣿⣿⣿⣿⣿⣿⣿⣿⣿⡇</a:t>
            </a:r>
            <a:br/>
            <a:r>
              <a:t>⠀⠀⠀⠀⢨⣿⣿⣿⣿⣿⣿⣿⣿⣿⣿⣿⣿⣿⣿⣿⣿⣿⣿⣿⣿⣿⣿⣿⣿⣿⣿⠀⠀⠀⠀⠀⠀⢹⣿⣿⣿⣿⣿⣿⣿⣿⣿⣿⣿⣿⣿⣿⣿⣿⣿⣿⣿⣿⣿⣿⣿⣿⣿⣿⣿⣿⣿⣿⣿⣿⣿⣿⣿⣿⣿⣿⣿⣿⣿⣿⣿⣿⣿⣿⣿⣿⣿⣿⣿⣿⡇</a:t>
            </a:r>
            <a:br/>
            <a:r>
              <a:t>⠀⠀⠀⠀⢸⠟⢿⡿⠿⢿⣿⣿⣿⣿⣿⣿⣿⣿⣿⣿⣿⣿⣿⣿⣿⣿⣿⣿⣿⣿⣿⠀⠀⠀⠀⠀⠀⠈⢿⣿⣿⣿⣿⣿⣿⣿⣿⣿⣿⣿⣿⣿⣿⣿⣿⣿⣿⣿⣿⣿⣿⣿⣿⣿⣿⣿⣿⣿⣿⣿⣿⣿⣿⣿⣿⣿⣿⣿⣿⣿⣿⣿⣿⣿⣿⣿⣿⣿⣿⣿⡇</a:t>
            </a:r>
            <a:br/>
            <a:r>
              <a:t>⠀⠀⠀⠀⠀⠀⠀⠀⠀⠀⢻⣿⣿⣿⣿⣿⣿⣿⣿⣿⣿⣿⣿⣿⣿⣿⣿⣿⠏⠀⠀⠀⠀⠀⠀⠀⠀⠀⠈⣿⣿⣿⣿⣿⣿⣿⣿⣿⣿⣿⣿⣿⣿⣿⣿⣿⣿⣿⣿⣿⣿⣿⣿⣿⣿⣿⣿⣿⣿⣿⣿⣿⣿⣿⣿⣿⣿⣿⣿⣿⣿⣿⣿⣿⣿⣿⣿⣿⣿⣿⡇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⠀⠀⠀⠀⠀⠀⠀⠀⠀⠀⠀⠀⠀⠀⢸⣿⣿⡟⠛⢻⣿⣿⠀⠀⠀⠀⠀⠀⠀⠀⠀⠀⠀⠀⠀⠀⠀⠀⠀⠘⣿⣿⣿⣿⣿⣿⣿⣿⣿⣿⣿⣿⣿⣿⣿⣿⣿⣿⣿⣿⣿⣿⣿⣿⣿⣿⣿⣿⣿⣿⣿⣿⣿⣿⣿⣿⣿⣿⣿⣿⣿⣿⣿⣿⣿⣿⣿⣿⣿⣿⡇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⠀⠀⠀⠀⠀⠀⠀⠀⠀⠀⠀⠀⠀⠀⣸⣿⣿⠁⠀⢸⣿⣿⠀⠀⠀⠀⠀⠀⠀⠀⠀⠀⠀⠀⠀⠀⠀⠀⠀⠀⠈⠻⣿⣿⣿⣿⣿⣿⣿⣿⣿⣿⣿⣿⣿⣿⣿⣿⣿⣿⣿⣿⣿⣿⣿⣿⣿⣿⣿⣿⣿⣿⣿⣿⣿⣿⣿⣿⣿⣿⣿⣿⣿⣿⣿⣿⣿⣿⡿⠋⠁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⠀⠀⠀⠀⠀⠀⠀⠀⠀⠀⠀⠀⠀⠀⠀⠀⠀⠀⠀⠀⠀⠀⠀⠀⠀⠀⠀⠀⠀⠀⠀⠐⣿⣿⣿⣿⣿⣿⣿⣿⣿⣿⣿⣿⣿⣿⣿⣿⣿⣿⣿⣿⣿⣿⣿⣿⣿⣿⣿⣿⣿⣿⣿⣿⣿⣿⣿⣿⣿⣿⣿⣿⣿⣿⣿⣿⣿⣿⣿⣿⣿⣿⣿⣿⣿⣿⣿⣿⣿⣿⡇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⠀⠀⠀⠀⠀⠀⠀⠀⠀⠀⠀⠀⠀⠀⠀⠀⠀⠀⠀⠀⠀⠀⠀⠀⠀⠀⠀⠀⠀⠀⠀⠀⢺⣿⣿⣿⣿⣿⣿⣿⣿⣿⣿⣿⣿⣿⣿⣿⣿⣿⣿⣿⣿⣿⣿⣿⣿⣿⣿⣿⣿⣿⣿⣿⣿⣿⣿⣿⣿⣿⣿⣿⣿⣿⣿⣿⣿⣿⣿⣿⣿⣿⣿⣿⣿⣿⣿⣿⣿⣿⡇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⠠⠤⣤⣀⣀⣀⣤⣶⣶⡄⠀⠀⠀⠀⠀⠀⠀⠀⠀⠀⠀⠀⠀⠀⠀⠀⠀⠀⠀⠀⠀⠀⠀⣿⣿⣿⣿⣿⣿⣿⣿⣿⣿⣿⣿⣿⣿⣿⣿⣿⣿⣿⣿⣿⣿⣿⣿⣿⣿⣿⣿⣿⣿⣿⣿⣿⣿⣿⣿⣿⣿⣿⣿⣿⣿⣿⣿⣿⣿⣿⣿⣿⣿⣿⣿⣿⣿⣿⣿⣿⡇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⠀⠀⠀⠈⣻⣿⣿⣿⣿⣴⣾⣿⣿⣷⣦⡀⠀⠀⠀⠀⠀⠀⠀⠀⠀⠀⠀⠀⠀⠀⠀⠀⢠⣿⣿⣿⣿⣿⣿⣿⣿⣿⣿⣿⣿⣿⣿⣿⣿⣿⣿⣿⣿⣿⣿⣿⣿⣿⣿⣿⣿⣿⣿⣿⣿⣿⣿⣿⣿⣿⣿⣿⣿⣿⣿⣿⣿⣿⣿⣿⣿⣿⣿⣿⣿⣿⣿⣿⣿⣿⡇</a:t>
            </a:r>
            <a:br/>
            <a:r>
              <a:t>⠀⠀⠀⣰⣿⣿⣿⣿⣿⣿⣿⣿⣿⣿⣿⡇⠀⠀⠀⠀⠀⠀⠀⠀⠀⠀⠀⠀⠀⠀⠀⠀⢸⣿⣿⣿⣿⣿⣿⣿⣿⣿⣿⣿⣿⣿⣿⣿⣿⣿⣿⣿⣿⣿⣿⣿⣿⣿⣿⣿⣿⣿⣿⣿⣿⣿⣿⣿⣿⣿⣿⣿⣿⣿⣿⣿⣿⣿⣿⣿⣿⣿⣿⣿⣿⣿⣿⣿⣿⣿⡇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⠀⠀⠀⠈⠉⠉⢹⣿⣿⣿⣿⣿⣿⣿⣿⣿⣧⠀⠀⠀⠀⠀⠀⠀⠀⠀⠀⠀⠀⠀⠀⠀⢸⣿⣿⣿⣿⣿⣿⣿⣿⣿⣿⣿⣿⣿⣿⣿⣿⣿⣿⣿⣿⣿⣿⣿⣿⣿⣿⣿⣿⣿⣿⣿⣿⣿⣿⣿⣿⣿⣿⣿⣿⣿⣿⣿⣿⣿⣿⣿⣿⣿⣿⣿⣿⣿⣿⣿⣿⣿⡇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⠀⠀⠀⠀⠀⠀⣼⣿⣿⣿⣿⣿⣿⣿⣿⣿⡟⠁⠀⠀⠀⠀⠀⠀⠀⠀⠀⠀⠀⠀⠀⠀⣿⣿⣿⣿⣿⣿⣿⣿⣿⣿⣿⣿⣿⣿⣿⣿⣿⣿⣿⣿⣿⣿⣿⣿⣿⣿⣿⣿⣿⣿⣿⣿⣿⣿⣿⣿⣿⣿⣿⣿⣿⣿⣿⣿⣿⣿⣿⣿⣿⣿⣿⣿⣿⣿⣿⣿⣿⣿⡇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⠀⠀⠀⠀⠀⠀⠸⣿⣿⣿⣿⣿⣿⣿⣿⣿⣷⡄⠀⠀⠀⠀⠀⠀⠀⠀⠀⠀⠀⠀⠀⢰⣿⣿⣿⣿⣿⣿⣿⣿⣿⣿⣿⣿⣿⣿⣿⣿⣿⣿⣿⣿⣿⣿⣿⣿⣿⣿⣿⣿⣿⣿⣿⣿⣿⣿⣿⣿⣿⣿⣿⣿⣿⣿⣿⣿⣿⣿⣿⣿⣿⣿⣿⣿⣿⣿⣿⣿⣿⣿⡇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⠀⠀⠀⠀⠀⠀⠀⣿⣿⣿⣿⣿⣿⣿⣿⣿⣿⣿⣷⣦⡀⠀⠀⠀⠀⠀⠀⠀⠀⢀⣤⣿⣿⣿⣿⣿⣿⣿⣿⣿⣿⣿⣿⣿⣿⣿⣿⣿⣿⣿⣿⣿⣿⣿⣿⣿⣿⣿⣿⣿⣿⣿⣿⣿⣿⣿⣿⣿⣿⣿⣿⣿⣿⣿⣿⣿⣿⣿⣿⣿⣿⣿⣿⣿⣿⣿⣿⣿⣿⣿⡇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⠀⠀⠀⠀⠀⠀⠀⣿⣿⣿⣿⣿⣿⣿⣿⣿⣿⣿⣿⣿⣷⣄⠀⠀⠀⠀⠀⠀⢠⣿⣿⣿⣿⣿⣿⣿⣿⣿⣿⣿⣿⣿⣿⣿⣿⣿⣿⣿⣿⣿⣿⣿⣿⣿⣿⣿⣿⣿⣿⣿⣿⣿⣿⣿⣿⣿⣿⣿⣿⣿⣿⣿⣿⣿⣿⣿⣿⣿⣿⣿⣿⣿⣿⣿⣿⣿⣿⣿⣿⣿⡇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⠀⠀⠀⠀⠀⠀⣼⣿⣿⣿⣿⣿⣿⣿⣿⣿⣿⣿⣿⣿⣿⣿⣿⣦⡀⠀⠀⠀⢸⣿⣿⣿⣿⣿⣿⣿⣿⣿⣿⣿⣿⣿⣿⣿⣿⣿⣿⣿⣿⣿⣿⣿⣿⣿⣿⣿⣿⣿⣿⣿⣿⣿⣿⣿⣿⣿⣿⣿⣿⣿⣿⣿⣿⣿⣿⣿⣿⣿⣿⣿⣿⣿⣿⣿⣿⣿⣿⣿⣿⣿⡇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⠀⠀⠀⠀⠀⣼⣿⣿⣿⣿⣿⣿⣿⣿⣿⣿⣿⣿⣿⣿⣿⣿⣿⣿⡿⠀⠀⠀⣼⣿⣿⣿⣿⣿⣿⣿⣿⣿⣿⣿⣿⣿⣿⣿⣿⣿⣿⣿⣿⣿⣿⣿⣿⣿⣿⣿⣿⣿⣿⣿⣿⣿⣿⣿⣿⣿⣿⣿⣿⣿⣿⣿⣿⣿⣿⣿⣿⣿⣿⣿⣿⣿⣿⣿⣿⣿⣿⣿⣿⣿⡇</a:t>
            </a:r>
            <a:br/>
            <a:r>
              <a:t>⠀⠀⠀⢀⣼⣿⣿⣿⣿⣿⣿⣿⣿⣿⣿⣿⣿⣿⣿⣿⣿⣿⣿⣿⠁⢠⣄⣬⣿⣿⣿⣿⣿⣿⣿⣿⣿⣿⣿⣿⣿⣿⣿⣿⣿⣿⣿⣿⣿⣿⣿⣿⣿⣿⣿⣿⣿⣿⣿⣿⣿⣿⣿⣿⣿⣿⣿⣿⣿⣿⣿⣿⣿⣿⣿⣿⣿⣿⣿⣿⣿⣿⣿⣿⣿⣿⣿⣿⣿⣿⡇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⠀⠀⠀⣾⣿⣿⣿⣿⣿⣿⣿⣿⣿⣿⢻⣿⣿⣿⣿⣿⣿⣿⣿⣿⠀⢨⣿⣿⣿⣿⣿⣿⣿⣿⣿⣿⣿⣿⣿⣿⣿⣿⣿⣿⣿⣿⣿⣿⣿⣿⣿⣿⣿⣿⣿⣿⣿⣿⣿⣿⣿⣿⣿⣿⣿⣿⣿⣿⣿⣿⣿⣿⣿⣿⣿⣿⣿⣿⣿⣿⣿⣿⣿⣿⣿⣿⣿⣿⣿⣿⡇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⠀⠀⢸⣿⣿⣿⣿⣿⣿⣿⣿⣿⣿⡟⢸⣿⣿⢸⣿⣿⣿⣿⣿⣿⡆⠘⣿⣿⣿⣿⣿⣿⣿⣿⣿⣿⣿⣿⣿⣿⣿⣿⣿⣿⣿⣿⣿⣿⣿⣿⣿⣿⣿⣿⣿⣿⣿⣿⣿⣿⣿⣿⣿⣿⣿⣿⣿⣿⣿⣿⣿⣿⣿⣿⣿⣿⣿⣿⣿⣿⣿⣿⣿⣿⣿⣿⣿⣿⣿⣿⡇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⠀⠀⣿⣿⣿⣿⣿⣿⣿⣿⣿⣿⡿⠀⢸⣿⣿⣾⣿⣿⣿⣿⣿⣿⡇⠀⢿⣿⣿⣿⣿⣿⣿⣿⣿⣿⣿⣿⣿⣿⣿⣿⣿⣿⣿⣿⣿⣿⣿⣿⣿⣿⣿⣿⣿⣿⣿⣿⣿⣿⣿⣿⣿⣿⣿⣿⣿⣿⣿⣿⣿⣿⣿⣿⣿⣿⣿⣿⣿⣿⣿⣿⣿⣿⣿⣿⣿⣿⣿⣿⡇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⠀⠀⣾⣿⣿⣿⣿⣿⣿⣿⣿⡿⠁⠀⢨⣿⣿⣿⣿⣿⣿⣿⣿⣿⣿⡀⠀⢿⣿⣿⣿⣿⣿⣿⣿⣿⣿⣿⣿⣿⣿⣿⣿⣿⣿⣿⣿⣿⣿⣿⣿⣿⣿⣿⣿⣿⣿⣿⣿⣿⣿⣿⣿⣿⣿⣿⣿⣿⣿⣿⣿⣿⣿⣿⣿⣿⣿⣿⣿⣿⣿⣿⣿⣿⣿⣿⣿⣿⣿⣿⡇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⠀⠀⡿⣿⣿⣿⣿⡟⡿⣿⣿⠁⠀⠀⢸⣿⣿⣿⣿⣿⣿⣿⣿⣿⣿⣇⠀⠀⢿⣿⣿⣿⣿⣿⣿⣿⣿⣿⣿⣿⣿⣿⣿⣿⣿⣿⣿⣿⣿⣿⣿⣿⣿⣿⣿⣿⣿⣿⣿⣿⣿⣿⣿⣿⣿⣿⣿⣿⣿⣿⣿⣿⣿⣿⣿⣿⣿⣿⣿⣿⣿⣿⣿⣿⣿⣿⣿⣿⣿⣿⡇</a:t>
            </a:r>
            <a:br/>
            <a:r>
              <a:t>⠀⠀⢳⣿⣿⡟⠋⢣⣵⣿⣷⡀⠀⢠⣿⣿⣿⣿⣿⣿⣿⣿⣿⣿⣿⣿⡀⠀⠀⢻⣿⣿⣿⣿⣿⣿⣿⣿⣿⣿⣿⣿⣿⣿⣿⣿⣿⣿⣿⣿⣿⣿⣿⣿⣿⣿⣿⣿⣿⣿⣿⣿⣿⣿⣿⣿⣿⣿⣿⣿⣿⣿⣿⣿⣿⣿⣿⣿⣿⣿⣿⣿⣿⣿⣿⣿⣿⣿⣿⣿⡇</a:t>
            </a:r>
            <a:br/>
            <a:r>
              <a:t>⠀⠀⠀⠙⠀⠀⠀⣾⣿⠋⠙⠃⢀⣿⣿⣿⣿⣿⣿⣿⣿⣿⣿⣿⣿⣿⣧⠀⠀⠈⢿⣿⣿⣿⣿⣿⣿⣿⣿⣿⣿⣿⣿⣿⣿⣿⣿⣿⣿⣿⣿⣿⣿⣿⣿⣿⣿⣿⣿⣿⣿⣿⣿⣿⣿⣿⣿⣿⣿⣿⣿⣿⣿⣿⣿⣿⣿⣿⣿⣿⣿⣿⣿⣿⣿⣿⣿⣿⣿⣿⡇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⠀⠀⠀⠀⠀⠀⠀⢿⡇⠀⠀⢀⣾⣿⣿⣿⣿⣿⣿⣿⣿⣿⣿⣿⣿⣿⣿⡆⠀⠀⠈⣿⣿⣿⣿⣿⣿⣿⣿⣿⣿⣿⣿⣿⣿⣿⣿⣿⣿⣿⣿⣿⣿⣿⣿⣿⣿⣿⣿⣿⣿⣿⣿⣿⣿⣿⣿⣿⣿⣿⣿⣿⣿⣿⣿⣿⣿⣿⣿⣿⣿⣿⣿⣿⣿⣿⣿⣿⣿⣿⡇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⠀⠀⠀⠀⠀⠀⠀⠘⠁⠀⢀⣾⣿⣿⣿⣿⣿⣿⣿⣿⣿⣿⣿⣿⣿⣿⣿⣿⡀⠀⠀⣹⣿⣿⣿⣿⣿⣿⣿⣿⣿⣿⣿⣿⣿⣿⣿⣿⣿⣿⣿⣿⣿⣿⣿⣿⣿⣿⣿⣿⣿⣿⣿⣿⣿⣿⣿⣿⣿⣿⣿⣿⣿⣿⣿⣿⣿⣿⣿⣿⣿⣿⣿⣿⣿⣿⣿⣿⣿⣿⡇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⠀⠀⠀⠀⠀⠀⠀⠀⠀⢠⣾⣿⣿⣿⣿⣿⣿⣿⣿⣿⣿⣿⣿⣿⣿⣿⣿⣿⣧⠀⠀⢹⣿⣿⣿⣿⣿⣿⣿⣿⣿⣿⣿⣿⣿⣿⣿⣿⣿⣿⣿⣿⣿⣿⣿⣿⣿⣿⣿⣿⣿⣿⣿⣿⣿⣿⣿⣿⣿⣿⣿⣿⣿⣿⣿⣿⣿⣿⣿⣿⣿⣿⣿⣿⣿⣿⣿⣿⣿⣿⡇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⠀⠀⠀⠀⠀⠀⠀⠀⢀⣿⣿⣿⣿⣿⣿⣿⣿⣿⣿⣿⣿⣿⣿⣿⣿⣿⣿⣿⣿⣆⠀⢸⣿⣿⣿⣿⣿⣿⣿⣿⣿⣿⣿⣿⣿⣿⣿⣿⣿⣿⣿⣿⣿⣿⣿⣿⣿⣿⣿⣿⣿⣿⣿⣿⣿⣿⣿⣿⣿⣿⣿⣿⣿⣿⣿⣿⣿⣿⣿⣿⣿⣿⣿⣿⣿⣿⣿⣿⣿⣿⡇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⠀⠀⠀⠀⠀⠀⠀⣠⣿⣿⣿⣿⣿⣿⣿⣿⣿⣿⣿⣿⣿⣿⣿⣿⣿⣿⣿⣿⣿⣿⡄⠘⣿⣿⣿⣿⣿⣿⣿⣿⣿⣿⣿⣿⣿⣿⣿⣿⣿⣿⣿⣿⣿⣿⣿⣿⣿⣿⣿⣿⣿⣿⣿⣿⣿⣿⣿⣿⣿⣿⣿⣿⣿⣿⣿⣿⣿⣿⣿⣿⣿⣿⣿⣿⣿⣿⣿⣿⣿⣿⡇</a:t>
            </a:r>
            <a:br/>
            <a:r>
              <a:t>⠀⠀⠀⠀⠀⠀⣰⣿⣿⣿⣿⣿⣿⣿⣿⣿⣿⣿⣿⣿⣿⣿⣿⣿⣿⣿⣿⣿⣿⣿⣧⠀⢻⣿⣿⣿⣿⣿⣿⣿⣿⣿⣿⣿⣿⣿⣿⣿⣿⣿⣿⣿⣿⣿⣿⣿⣿⣿⣿⣿⣿⣿⣿⣿⣿⣿⣿⣿⣿⣿⣿⣿⣿⣿⣿⣿⣿⣿⣿⣿⣿⣿⣿⣿⣿⣿⣿⣿⣿⣿⡇</a:t>
            </a:r>
            <a:br/>
            <a:r>
              <a:t>⠀⠀⠀⠀⠀⣨⣿⣿⣿⣿⣿⣿⣿⣿⣿⣿⣿⣿⣿⣿⣿⣿⣿⣿⣿⣿⣿⣿⣿⣿⣿⠀⠀⢿⣿⣿⣿⣿⣿⣿⣿⣿⣿⣿⣿⣿⣿⣿⣿⣿⣿⣿⣿⣿⣿⣿⣿⣿⣿⣿⣿⣿⣿⣿⣿⣿⣿⣿⣿⣿⣿⣿⣿⣿⣿⣿⣿⣿⣿⣿⣿⣿⣿⣿⣿⣿⣿⣿⣿⣿⡇</a:t>
            </a:r>
            <a:br/>
            <a:r>
              <a:t>⠀⠀⠀⠀⠈⣿⣿⣿⣿⣿⣿⣿⣿⣿⣿⣿⣿⣿⣿⣿⣿⣿⣿⣿⣿⣿⣿⣿⣿⣿⣿⠀⠀⠈⠻⣿⣿⣿⣿⣿⣿⣿⣿⣿⣿⣿⣿⣿⣿⣿⣿⣿⣿⣿⣿⣿⣿⣿⣿⣿⣿⣿⣿⣿⣿⣿⣿⣿⣿⣿⣿⣿⣿⣿⣿⣿⣿⣿⣿⣿⣿⣿⣿⣿⣿⣿⣿⣿⣿⣿⡇</a:t>
            </a:r>
            <a:br/>
            <a:r>
              <a:t>⠀⠀⠀⠀⢸⡿⣿⣿⣿⣿⣿⣿⣿⣿⣿⣿⣿⣿⣿⣿⣿⣿⣿⣿⣿⣿⣿⣿⣿⣿⣿⠀⠀⠀⠀⠘⠻⣿⣿⣿⣿⣿⣿⣿⣿⣿⣿⣿⣿⣿⣿⣿⣿⣿⣿⣿⣿⣿⣿⣿⣿⣿⣿⣿⣿⣿⣿⣿⣿⣿⣿⣿⣿⣿⣿⣿⣿⣿⣿⣿⣿⣿⣿⣿⣿⣿⣿⣿⣿⣿⡇</a:t>
            </a:r>
            <a:br/>
            <a:r>
              <a:t>⠀⠀⠀⠀⠀⠀⠀⠀⠀⠀⢻⣿⣿⣿⣿⣿⣿⣿⣿⣿⣿⣿⣿⣿⣿⣿⣿⣿⠟⠀⠀⠀⠀⠀⠀⠀⠀⠈⢻⣿⣿⣿⣿⣿⣿⣿⣿⣿⣿⣿⣿⣿⣿⣿⣿⣿⣿⣿⣿⣿⣿⣿⣿⣿⣿⣿⣿⣿⣿⣿⣿⣿⣿⣿⣿⣿⣿⣿⣿⣿⣿⣿⣿⣿⣿⣿⣿⣿⣿⣿⡇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⠀⠀⠀⠀⠀⠀⠀⠀⠀⠀⠀⠀⠀⠀⢸⣿⣿⡿⠟⢻⣿⣿⠁⠀⠀⠀⠀⠀⠀⠀⠀⠀⠀⠀⠀⠀⠀⠀⠀⠈⠻⣿⣿⣿⣿⣿⣿⣿⣿⣿⣿⣿⣿⣿⣿⣿⣿⣿⣿⣿⣿⣿⣿⣿⣿⣿⣿⣿⣿⣿⣿⣿⣿⣿⣿⣿⣿⣿⣿⣿⣿⣿⣿⣿⣿⣿⣿⣿⣿⣿⡇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⠀⠀⠀⠀⠀⠀⠀⠀⠀⠀⠀⠀⠀⠀⢸⣿⣿⠁⠀⢸⣿⣿⠀⠀⠀⠀⠀⠀⠀⠀⠀⠀⠀⠀⠀⠀⠀⠀⠀⠀⠀⠘⢿⣿⣿⣿⣿⣿⣿⣿⣿⣿⣿⣿⣿⣿⣿⣿⣿⣿⣿⣿⣿⣿⣿⣿⣿⣿⣿⣿⣿⣿⣿⣿⣿⣿⣿⣿⣿⣿⣿⣿⣿⣿⣿⣿⣿⣿⣿⣿⡇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⠀⠀⠀⠀⠀⠀⠀⠀⠀⠀⠀⠀⠀⠀⠀⠀⠀⠀⠀⠀⠀⠀⠀⠀⠀⠀⠀⠀⠀⠀⠀⠀⠀⣻⣿⣿⣿⣿⣿⣿⣿⣿⣿⣿⣿⣿⣿⣿⣿⣿⣿⣿⣿⣿⣿⣿⣿⣿⣿⣿⣿⣿⣿⣿⣿⣿⣿⣿⣿⣿⣿⣿⣿⣿⣿⣿⣿⣿⣿⣿⣿⣿⣿⣿⣿⣿⣿⣿⣿⣿⡇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⠀⠀⠀⠀⠀⠀⠀⠀⠀⠀⠀⠀⠀⠀⠀⠀⠀⠀⠀⠀⠀⠀⠀⠀⠀⠀⠀⠀⠀⠀⠀⠀⣸⣿⣿⣿⣿⣿⣿⣿⣿⣿⣿⣿⣿⣿⣿⣿⣿⣿⣿⣿⣿⣿⣿⣿⣿⣿⣿⣿⣿⣿⣿⣿⣿⣿⣿⣿⣿⣿⣿⣿⣿⣿⣿⣿⣿⣿⣿⣿⣿⣿⣿⣿⣿⣿⣿⣿⣿⣿⡇</a:t>
            </a:r>
            <a:br/>
            <a:r>
              <a:t>⠀⠤⢤⣄⣀⡀⣠⣶⣶⡄⠀⠀⠀⠀⠀⠀⠀⠀⠀⠀⠀⠀⠀⠀⠀⠀⠀⠀⠀⠀⠀⣰⣿⣿⣿⣿⣿⣿⣿⣿⣿⣿⣿⣿⣿⣿⣿⣿⣿⣿⣿⣿⣿⣿⣿⣿⣿⣿⣿⣿⣿⣿⣿⣿⣿⣿⣿⣿⣿⣿⣿⣿⣿⣿⣿⣿⣿⣿⣿⣿⣿⣿⣿⣿⣿⣿⣿⣿⣿⣿⡇</a:t>
            </a:r>
            <a:br/>
            <a:r>
              <a:t>⠀⠀⠀⠀⣹⣿⣿⣿⣿⣴⣶⣿⣿⣶⣦⡀⠀⠀⠀⠀⠀⠀⠀⠀⠀⠀⠀⠀⠀⠀⣠⣿⣿⣿⣿⣿⣿⣿⣿⣿⣿⣿⣿⣿⣿⣿⣿⣿⣿⣿⣿⣿⣿⣿⣿⣿⣿⣿⣿⣿⣿⣿⣿⣿⣿⣿⣿⣿⣿⣿⣿⣿⣿⣿⣿⣿⣿⣿⣿⣿⣿⣿⣿⣿⣿⣿⣿⣿⣿⣿⡇</a:t>
            </a:r>
            <a:br/>
            <a:r>
              <a:t>⠀⠀⠀⣰⣿⣿⣿⣿⣿⣿⣿⣿⣿⣿⣿⡇⠀⠀⠀⠀⠀⠀⠀⠀⠀⠀⠀⠀⢀⣼⣿⣿⣿⣿⣿⣿⣿⣿⣿⣿⣿⣿⣿⣿⣿⣿⣿⣿⣿⣿⣿⣿⣿⣿⣿⣿⣿⣿⣿⣿⣿⣿⣿⣿⣿⣿⣿⣿⣿⣿⣿⣿⣿⣿⣿⣿⣿⣿⣿⣿⣿⣿⣿⣿⣿⣿⣿⣿⣿⣿⡇</a:t>
            </a:r>
            <a:br/>
            <a:r>
              <a:t>⠀⠀⠀⠈⠉⠉⢸⣿⣿⣿⣿⣿⣿⣿⣿⣿⣧⠀⠀⠀⠀⠀⠀⠀⠀⠀⠀⠀⣸⣿⣿⣿⣿⣿⣿⣿⣿⣿⣿⣿⣿⣿⣿⣿⣿⣿⣿⣿⣿⣿⣿⣿⣿⣿⣿⣿⣿⣿⣿⣿⣿⣿⣿⣿⣿⣿⣿⣿⣿⣿⣿⣿⣿⣿⣿⣿⣿⣿⣿⣿⣿⣿⣿⣿⣿⣿⣿⣿⣿⣿⡇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⠀⠀⠀⠀⠀⠀⢸⣿⣿⣿⣿⣿⣿⣿⣿⣿⡿⠃⠀⠀⠀⠀⠀⠀⠀⢀⣠⣶⣿⣿⣿⣿⣿⣿⣿⣿⣿⣿⣿⣿⣿⣿⣿⣿⣿⣿⣿⣿⣿⣿⣿⣿⣿⣿⣿⣿⣿⣿⣿⣿⣿⣿⣿⣿⣿⣿⣿⣿⣿⣿⣿⣿⣿⣿⣿⣿⣿⣿⣿⣿⣿⣿⣿⣿⣿⣿⣿⣿⣿⣿⡇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⠀⠀⠀⠀⠀⠀⠸⣿⣿⣿⣿⣿⣿⣿⣿⣿⣷⡄⠀⠀⠀⠀⠀⠀⠀⣾⣿⣿⣿⣿⣿⣿⣿⣿⣿⣿⣿⣿⣿⣿⣿⣿⣿⣿⣿⣿⣿⣿⣿⣿⣿⣿⣿⣿⣿⣿⣿⣿⣿⣿⣿⣿⣿⣿⣿⣿⣿⣿⣿⣿⣿⣿⣿⣿⣿⣿⣿⣿⣿⣿⣿⣿⣿⣿⣿⣿⣿⣿⣿⣿⡇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⠀⠀⠀⠀⠀⠀⠀⣿⣿⣿⣿⣿⣿⣿⣿⣿⣿⣿⣷⣦⡀⠀⠀⠀⣸⣿⣿⣿⣿⣿⣿⣿⣿⣿⣿⣿⣿⣿⣿⣿⣿⣿⣿⣿⣿⣿⣿⣿⣿⣿⣿⣿⣿⣿⣿⣿⣿⣿⣿⣿⣿⣿⣿⣿⣿⣿⣿⣿⣿⣿⣿⣿⣿⣿⣿⣿⣿⣿⣿⣿⣿⣿⣿⣿⣿⣿⣿⣿⣿⣿⡇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⠀⠀⠀⠀⠀⠀⠀⣿⣿⣿⣿⣿⣿⣿⣿⣿⣿⣿⣿⣿⣿⣄⠀⠀⣽⣿⣿⣿⣿⣿⣿⣿⣿⣿⣿⣿⣿⣿⣿⣿⣿⣿⣿⣿⣿⣿⣿⣿⣿⣿⣿⣿⣿⣿⣿⣿⣿⣿⣿⣿⣿⣿⣿⣿⣿⣿⣿⣿⣿⣿⣿⣿⣿⣿⣿⣿⣿⣿⣿⣿⣿⣿⣿⣿⣿⣿⣿⣿⣿⣿⡇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⠀⠀⠀⠀⠀⠀⣸⣿⣿⣿⣿⣿⣿⣿⣿⣿⣿⣿⣿⣿⣿⣿⣿⣶⣿⣿⣿⣿⣿⣿⣿⣿⣿⣿⣿⣿⣿⣿⣿⣿⣿⣿⣿⣿⣿⣿⣿⣿⣿⣿⣿⣿⣿⣿⣿⣿⣿⣿⣿⣿⣿⣿⣿⣿⣿⣿⣿⣿⣿⣿⣿⣿⣿⣿⣿⣿⣿⣿⣿⣿⣿⣿⣿⣿⣿⣿⣿⣿⣿⣿⡇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⠀⠀⠀⠀⠀⣼⣿⣿⣿⣿⣿⣿⣿⣿⣿⣿⣿⣿⣿⣿⣿⣿⣿⣿⣿⣿⣿⣿⣿⣿⣿⣿⣿⣿⣿⣿⣿⣿⣿⣿⣿⣿⣿⣿⣿⣿⣿⣿⣿⣿⣿⣿⣿⣿⣿⣿⣿⣿⣿⣿⣿⣿⣿⣿⣿⣿⣿⣿⣿⣿⣿⣿⣿⣿⣿⣿⣿⣿⣿⣿⣿⣿⣿⣿⣿⣿⣿⣿⣿⣿⡇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⠀⠀⠀⢀⣼⣿⣿⣿⣿⣿⣿⣿⣿⣿⣿⣿⣿⣿⣿⣿⣿⣿⣿⣿⣿⣿⣿⣿⣿⣿⣿⣿⣿⣿⣿⣿⣿⣿⣿⣿⣿⣿⣿⣿⣿⣿⣿⣿⣿⣿⣿⣿⣿⣿⣿⣿⣿⣿⣿⣿⣿⣿⣿⣿⣿⣿⣿⣿⣿⣿⣿⣿⣿⣿⣿⣿⣿⣿⣿⣿⣿⣿⣿⣿⣿⣿⣿⣿⣿⣿⡇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⠀⠀⠀⣾⣿⣿⣿⣿⣿⣿⣿⣿⣿⣿⣿⣿⣿⣿⣿⣿⣿⣿⣿⣿⠈⢿⣿⣿⣿⣿⣿⣿⣿⣿⣿⣿⣿⣿⣿⣿⣿⣿⣿⣿⣿⣿⣿⣿⣿⣿⣿⣿⣿⣿⣿⣿⣿⣿⣿⣿⣿⣿⣿⣿⣿⣿⣿⣿⣿⣿⣿⣿⣿⣿⣿⣿⣿⣿⣿⣿⣿⣿⣿⣿⣿⣿⣿⣿⣿⣿⡇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⠀⠀⢸⣿⣿⣿⣿⣿⣿⣿⣿⣿⣿⣿⢹⣿⣿⢸⣿⣿⣿⣿⣿⣿⡆⠘⣿⣿⣿⣿⣿⣿⣿⣿⣿⣿⣿⣿⣿⣿⣿⣿⣿⣿⣿⣿⣿⣿⣿⣿⣿⣿⣿⣿⣿⣿⣿⣿⣿⣿⣿⣿⣿⣿⣿⣿⣿⣿⣿⣿⣿⣿⣿⣿⣿⣿⣿⣿⣿⣿⣿⣿⣿⣿⣿⣿⣿⣿⣿⣿⡇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⠀⠀⣿⣿⣿⣿⣿⣿⣿⣿⣿⣿⣿⠃⢸⣿⣿⣾⣿⣿⣿⣿⣿⣿⡇⠀⣿⣿⣿⣿⣿⣿⣿⣿⣿⣿⣿⣿⣿⣿⣿⣿⣿⣿⣿⣿⣿⣿⣿⣿⣿⣿⣿⣿⣿⣿⣿⣿⣿⣿⣿⣿⣿⣿⣿⣿⣿⣿⣿⣿⣿⣿⣿⣿⣿⣿⣿⣿⣿⣿⣿⣿⣿⣿⣿⣿⣿⣿⣿⣿⡇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⠀⠀⣾⣿⣿⣿⣿⣿⣿⣿⣿⡿⠃⠀⢀⣿⣿⣿⣿⣿⣿⣿⣿⣿⣿⡐⢿⣿⣿⣿⣿⣿⣿⣿⣿⣿⣿⣿⣿⣿⣿⡿⣿⣿⣿⣿⣿⣿⣿⣿⣿⣿⣿⣿⣿⣿⣿⣿⣿⣿⣿⣿⣿⣿⣿⣿⣿⣿⣿⣿⣿⣿⣿⣿⣿⣿⣿⣿⣿⣿⣿⣿⣿⣿⣿⣿⣿⣿⣿⣿⡇</a:t>
            </a:r>
            <a:br/>
            <a:r>
              <a:t>⠀⠀⡿⣿⣿⣿⣿⣟⡿⣿⣿⠃⠀⠀⢸⣿⣿⣿⣿⣿⣿⣿⣿⣿⣿⣇⠨⣿⣿⣿⣿⣿⣿⣿⣿⣿⣿⣿⣿⣿⣿⣤⣿⣿⣿⣿⣿⣿⣿⣿⣿⣿⣿⣿⣿⣿⣿⣿⣿⣿⣿⣿⣿⣿⣿⣿⣿⣿⣿⣿⣿⣿⣿⣿⣿⣿⣿⣿⣿⣿⣿⣿⣿⣿⣿⣿⣿⣿⣿⣿⡇</a:t>
            </a:r>
            <a:br/>
            <a:r>
              <a:t>⠀⠀⢷⣿⣿⡏⠏⠻⣵⣿⣿⡀⠀⢠⣿⣿⣿⣿⣿⣿⣿⣿⣿⣿⣿⣿⡄⢸⣿⣿⣿⣿⣿⣿⣿⣿⣿⣿⣿⣿⣿⣿⣿⣿⣿⣿⣿⣿⣿⣿⣿⣿⣿⣿⣿⣿⣿⣿⣿⣿⣿⣿⣿⣿⣿⣿⣿⣿⣿⣿⣿⣿⣿⣿⣿⣿⣿⣿⣿⣿⣿⣿⣿⣿⣿⣿⣿⣿⣿⣿⡇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⠀⠀⠈⠙⠁⠀⠀⣾⣿⠟⠙⠃⢀⣾⣿⣿⣿⣿⣿⣿⣿⣿⣿⣿⣿⣿⣷⢸⣿⣿⣿⣿⣿⣿⣿⣿⣿⣿⣿⣿⣿⣿⣿⣿⣿⣿⣿⣿⣿⣿⣿⣿⣿⣿⣿⣿⣿⣿⣿⣿⣿⣿⣿⣿⣿⣿⣿⣿⣿⣿⣿⣿⣿⣿⣿⣿⣿⣿⣿⣿⣿⣿⣿⣿⣿⣿⣿⣿⣿⣿⡇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⠀⠀⠀⠀⠀⠀⠀⢻⡏⠀⠀⠀⣾⣿⣿⣿⣿⣿⣿⣿⣿⣿⣿⣿⣿⣿⣿⣿⣿⣿⣿⣿⣿⣿⣿⣿⣿⣿⣿⣿⣿⣿⣿⣿⣿⣿⣿⣿⣿⣿⣿⣿⣿⣿⣿⣿⣿⣿⣿⣿⣿⣿⣿⣿⣿⣿⣿⣿⣿⣿⣿⣿⣿⣿⣿⣿⣿⣿⣿⣿⣿⣿⣿⣿⣿⣿⣿⣿⣿⣿⡇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⠀⠀⠀⠀⠀⠀⠀⠘⠃⠀⢀⣾⣿⣿⣿⣿⣿⣿⣿⣿⣿⣿⣿⣿⣿⣿⣿⣿⣿⣿⣿⣿⣿⣿⣿⣿⣿⣿⣿⣿⣿⣿⣿⣿⣿⣿⣿⣿⣿⣿⣿⣿⣿⣿⣿⣿⣿⣿⣿⣿⣿⣿⣿⣿⣿⣿⣿⣿⣿⣿⣿⣿⣿⣿⣿⣿⣿⣿⣿⣿⣿⣿⣿⣿⣿⣿⣿⣿⣿⣿⡇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⠀⠀⠀⠀⠀⠀⠀⠀⠀⢀⣾⣿⣿⣿⣿⣿⣿⣿⣿⣿⣿⣿⣿⣿⣿⣿⣿⣿⣿⣿⣿⣿⣿⣿⣿⣿⣿⣿⣿⣿⣿⣿⣿⣿⣿⣿⣿⣿⣿⣿⣿⣿⣿⣿⣿⣿⣿⣿⣿⣿⣿⣿⣿⣿⣿⣿⣿⣿⣿⣿⣿⣿⣿⣿⣿⣿⣿⣿⣿⣿⣿⣿⣿⣿⣿⣿⣿⣿⣿⣿⡇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⠀⠀⠀⠀⠀⠀⠀⠀⢀⣿⣿⣿⣿⣿⣿⣿⣿⣿⣿⣿⣿⣿⣿⣿⣿⣿⣿⣿⣿⣿⣿⣿⣿⣿⣿⣿⣿⣿⣿⣿⣿⣿⣿⣿⣿⣿⣿⣿⣿⣿⣿⣿⣿⣿⣿⣿⣿⣿⣿⣿⣿⣿⣿⣿⣿⣿⣿⣿⣿⣿⣿⣿⣿⣿⣿⣿⣿⣿⣿⣿⣿⣿⣿⣿⣿⣿⣿⣿⣿⣿⡇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⠀⠀⠀⠀⠀⠀⠀⣠⣿⣿⣿⣿⣿⣿⣿⣿⣿⣿⣿⣿⣿⣿⣿⣿⣿⣿⣿⣿⣿⣿⣿⣿⣿⣿⣿⣿⣿⣿⣿⣿⣿⣿⣿⣿⣿⣿⣿⣿⣿⣿⣿⣿⣿⣿⣿⣿⣿⣿⣿⣿⣿⣿⣿⣿⣿⣿⣿⣿⣿⣿⣿⣿⣿⣿⣿⣿⣿⣿⣿⣿⣿⣿⣿⣿⣿⣿⣿⣿⣿⣿⡇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⠀⠀⠀⠀⠀⠀⣰⣿⣿⣿⣿⣿⣿⣿⣿⣿⣿⣿⣿⣿⣿⣿⣿⣿⣿⣿⣿⣿⣿⣿⣏⢻⣿⣿⣿⣿⣿⣿⣿⣿⣿⣿⣿⣿⣿⣿⣿⣿⣿⣿⣿⣿⣿⣿⣿⣿⣿⣿⣿⣿⣿⣿⣿⣿⣿⣿⣿⣿⣿⣿⣿⣿⣿⣿⣿⣿⣿⣿⣿⣿⣿⣿⣿⣿⣿⣿⣿⣿⣿⣿⡇</a:t>
            </a:r>
            <a:br/>
            <a:r>
              <a:t>⠀⠀⠀⠀⠀⢨⣿⣿⣿⣿⣿⣿⣿⣿⣿⣿⣿⣿⣿⣿⣿⣿⣿⣿⣿⣿⣿⣿⣿⣿⣿⠀⠙⢿⣿⣿⣿⣿⣿⣿⣿⣿⣿⣿⣿⣿⣿⣿⣿⣿⣿⣿⣿⣿⣿⣿⣿⣿⣿⣿⣿⣿⣿⣿⣿⣿⣿⣿⣿⣿⣿⣿⣿⣿⣿⣿⣿⣿⣿⣿⣿⣿⣿⣿⣿⣿⣿⣿⣿⣿⡇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⠀⠀⠀⠀⠀⣿⣿⣿⣿⣿⣿⣿⣿⣿⣿⣿⣿⣿⣿⣿⣿⣿⣿⣿⣿⣿⣿⣿⣿⣿⣿⠀⠀⠈⢿⣿⣿⣿⣿⣿⣿⣿⣿⣿⣿⣿⣿⣿⣿⣿⣿⣿⣿⣿⣿⣿⣿⣿⣿⣿⣿⣿⣿⣿⣿⣿⣿⣿⣿⣿⣿⣿⣿⣿⣿⣿⣿⣿⣿⣿⣿⣿⣿⣿⣿⣿⣿⣿⣿⣿⡇</a:t>
            </a:r>
            <a:br/>
            <a:r>
              <a:t>⠀⠀⠀⠀⢸⡿⣿⣿⣿⣿⣿⣿⣿⣿⣿⣿⣿⣿⣿⣿⣿⣿⣿⣿⣿⣿⣿⣿⣿⣿⣿⠀⠀⠀⠈⠻⣿⣿⣿⣿⣿⣿⣿⣿⣿⣿⣿⣿⣿⣿⣿⣿⣿⣿⣿⣿⣿⣿⣿⣿⣿⣿⣿⣿⣿⣿⣿⣿⣿⣿⣿⣿⣿⣿⣿⣿⣿⣿⣿⣿⣿⣿⣿⣿⣿⣿⣿⣿⣿⣿⡇</a:t>
            </a:r>
            <a:br/>
            <a:r>
              <a:t>⠀⠀⠀⠀⠀⠀⠀⠀⠀⠈⢻⣿⣿⣿⣿⣿⣿⣿⣿⣿⣿⣿⣿⣿⣿⣿⣿⣿⠏⠀⠀⠀⠀⠀⠀⠀⠈⠛⢿⣿⣿⣿⣿⣿⣿⣿⣿⣿⣿⣿⣿⣿⣿⣿⣿⣿⣿⣿⣿⣿⣿⣿⣿⣿⣿⣿⣿⣿⣿⣿⣿⣿⣿⣿⣿⣿⣿⣿⣿⣿⣿⣿⣿⣿⣿⣿⣿⣿⣿⣿⡇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⠀⠀⠀⠀⠀⠀⠀⠀⠀⠀⠀⠀⠀⠀⢸⣿⣿⡿⠟⢻⣿⣿⠁⠀⠀⠀⠈⠀⠀⠀⠀⠀⠀⠀⠀⠀⠀⠀⠀⠀⠻⠿⣿⣿⣿⣿⣿⣿⣿⣿⣿⣿⣿⣿⣿⣿⣿⣿⣿⣿⣿⣿⣿⣿⣿⣿⣿⣿⣿⣿⣿⣿⣿⣿⣿⣿⣿⣿⣿⣿⣿⣿⣿⣿⣿⣿⣿⣿⣿⣿⡇</a:t>
            </a:r>
            <a:br/>
            <a:r>
              <a:t>⠀⠀⠀⠀⠀⠀⠀⠀⠀⠀⠀⠀⠀⠀⢸⣿⣿⠃⠀⢸⣿⣿⠀⠀⠀⠀⠀⠀⠀⠀⠀⠀⠀⠀⠀⠀⠀⠀⠀⠀⠀⠀⠈⠻⣿⣿⣿⣿⣿⣿⣿⣿⣿⣿⣿⣿⣿⣿⣿⣿⣿⣿⣿⣿⣿⣿⣿⣿⣿⣿⣿⣿⣿⣿⣿⣿⣿⣿⣿⣿⣿⣿⣿⣿⣿⣿⣿⣿⣿⣿⡇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⠀⠀⠀⠀⠀⠀⠀⠀⠀⠀⠀⠀⠀⠀⠀⠀⠀⠀⠀⠀⠀⠀⠀⠀⠀⠀⠀⢀⣤⣴⣶⣶⣆⠀⠀⠀⠀⠀⠀⠀⠀⢸⣿⣿⠿⠿⣿⣿⣿⣿⣿⣿⣿⣿⣿⣿⣿⣿⣿⣿⣿⣿⣿⣿⣿⣿⣿⣿⣿⣿⣿⣿⣿⣿⣿⣿⣿⣿⣿⣿⣿⣿⣿⣿⣿⣿⣿⣿⣿⣿⡇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⠀⠀⠀⠀⠀⠀⠀⠀⠀⠀⠀⠀⠀⠀⠀⠀⠀⠀⠀⠀⠀⠀⠀⠀⢀⣀⣠⣾⣿⣿⣿⣿⣿⠀⠀⠀⠀⠀⠀⠀⠀⢿⣿⣿⠀⠀⢸⣿⣿⣿⣿⣿⣿⣿⣿⣿⣿⣿⣿⣿⣿⣿⣿⣿⣿⣿⣿⣿⣿⣿⣿⣿⣿⣿⣿⣿⣿⣿⣿⣿⣿⣿⣿⣿⣿⣿⣿⣿⣿⣿⡇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⠀⠀⠀⠀⠀⠀⠀⠀⠀⠀⠀⠀⠀⠀⠀⠀⠀⠀⠀⠀⠀⠀⠀⢀⣼⣿⣿⣿⣿⣿⣿⣿⡏⠀⠀⠀⠀⠀⠀⠀⠀⠸⣿⣿⠀⠀⠀⢹⣿⣿⣿⣿⣿⣿⣿⣿⣿⣿⣿⣿⣿⣿⣿⣿⣿⣿⣿⣿⣿⣿⣿⣿⣿⣿⣿⣿⣿⣿⣿⣿⣿⣿⣿⣿⣿⣿⣿⣿⣿⣿⡇</a:t>
            </a:r>
            <a:br/>
            <a:r>
              <a:t>⠒⠢⢤⣤⣀⣀⣠⣶⣶⡆⠀⠀⠀⠀⠀⠀⠀⠀⠀⠀⠀⠀⠀⣸⣿⣿⣿⣿⣿⣿⣿⣿⠀⠀⠀⠀⠀⠀⠀⠀⠀⠀⠻⡿⠀⠀⠀⢹⣿⣿⣿⣿⣿⣿⣿⣿⣿⣿⣿⣿⣿⣿⣿⣿⣿⣿⣿⣿⣿⣿⣿⣿⣿⣿⣿⣿⣿⣿⣿⣿⣿⣿⣿⣿⣿⣿⣿⣿⣿⣿⡇</a:t>
            </a:r>
            <a:br/>
            <a:r>
              <a:t>⠀⠀⠀⠀⢙⣿⣿⣿⣿⣧⣶⣿⣷⣶⣶⡀⠀⠀⠀⠀⠀⠀⠀⣿⣿⣿⣿⣿⣿⣿⣿⣿⠀⠀⠀⠀⠀⠀⠀⠀⠀⠀⠀⠇⠀⠀⠀⠘⣿⣿⣿⣿⣿⣿⣿⣿⣿⣿⣿⣿⣿⣿⣿⣿⣿⣿⣿⣿⣿⣿⣿⣿⣿⣿⣿⣿⣿⣿⣿⣿⣿⣿⣿⣿⣿⣿⣿⣿⣿⣿⡇</a:t>
            </a:r>
            <a:br/>
            <a:r>
              <a:t>⠀⠀⠀⢠⣿⣿⣿⣿⣿⣿⣿⣿⣿⣿⣿⣿⠀⠀⠀⠀⠀⠀⠀⢿⣿⣿⣿⣿⣿⣿⣿⣿⣧⡀⠀⠀⠀⠀⠀⠀⠀⠀⠀⠀⠀⠀⠀⣼⣿⣿⣿⣿⣿⣿⣿⣿⣿⣿⣿⣿⣿⣿⣿⣿⣿⣿⣿⣿⣿⣿⣿⣿⣿⣿⣿⣿⣿⣿⣿⣿⣿⣿⣿⣿⣿⣿⣿⣿⣿⣿⡇</a:t>
            </a:r>
            <a:br/>
            <a:r>
              <a:t>⠀⠀⠀⠀⠉⠉⢸⣿⣿⣿⣿⣿⣿⣿⣿⣿⣿⡀⠀⠀⠀⠀⠀⢸⣿⣿⣿⣿⣿⣿⣿⣿⣿⣿⣶⣄⠀⠀⠀⠀⠀⠀⠀⠀⠀⠀⢸⣿⣿⣿⣿⣿⣿⣿⣿⣿⣿⣿⣿⣿⣿⣿⣿⣿⣿⣿⣿⣿⣿⣿⣿⣿⣿⣿⣿⣿⣿⣿⣿⣿⣿⣿⣿⣿⣿⣿⣿⣿⣿⣿⡇</a:t>
            </a:r>
            <a:br/>
            <a:r>
              <a:t>⠀⠀⠀⠀⠀⠀⢸⣿⣿⣿⣿⣿⣿⣿⣿⣿⡿⠃⠀⠀⠀⠀⠀⠸⣿⣿⣿⣿⣿⣿⣿⣿⣿⣿⣿⣿⠀⠀⠀⠀⠀⠀⠀⠀⠀⠀⣸⣿⣿⣿⣿⣿⣿⣿⣿⣿⣿⣿⣿⣿⣿⣿⣿⣿⣿⣿⣿⣿⣿⣿⣿⣿⣿⣿⣿⣿⣿⣿⣿⣿⣿⣿⣿⣿⣿⣿⣿⣿⣿⣿⡇</a:t>
            </a:r>
            <a:br/>
            <a:r>
              <a:t>⠀⠀⠀⠀⠀⠀⠘⣿⣿⣿⣿⣿⣿⣿⣿⣿⣷⡄⠀⠀⠀⠀⠀⠀⣿⣿⣿⣿⣿⣿⣿⣿⣿⣿⣿⣿⠀⠀⠀⠀⠀⠀⠀⠀⠀⢠⣿⣿⣿⣿⣿⣿⣿⣿⣿⣿⣿⣿⣿⣿⣿⣿⣿⣿⣿⣿⣿⣿⣿⣿⣿⣿⣿⣿⣿⣿⣿⣿⣿⣿⣿⣿⣿⣿⣿⣿⣿⣿⣿⣿⡇</a:t>
            </a:r>
            <a:br/>
            <a:r>
              <a:t>⠀⠀⠀⠀⠀⠀⠀⢿⣿⣿⣿⣿⣿⣿⣿⣿⣿⣿⣷⣤⡀⠀⠀⠀⠸⣿⣿⣿⣿⣿⣿⣿⣿⣿⡿⠋⠀⠀⠀⠀⠀⠀⠀⠀⠀⢸⣿⣿⣿⣿⣿⣿⣿⣿⣿⣿⣿⣿⣿⣿⣿⣿⣿⣿⣿⣿⣿⣿⣿⣿⣿⣿⣿⣿⣿⣿⣿⣿⣿⣿⣿⣿⣿⣿⣿⣿⣿⣿⣿⣿⡇</a:t>
            </a:r>
            <a:br/>
            <a:r>
              <a:t>⠀⠀⠀⠀⠀⠀⠀⣿⣿⣿⣿⣿⣿⣿⣿⣿⣿⣿⣿⣿⣷⣄⠀⠀⠀⢿⣿⣿⣿⣿⣿⣿⡿⠁⠀⠀⠀⠀⠀⠀⠀⠀⠀⠀⠀⢸⣿⣿⣿⣿⣿⣿⣿⣿⣿⣿⣿⣿⣿⣿⣿⣿⣿⣿⣿⣿⣿⣿⣿⣿⣿⣿⣿⣿⣿⣿⣿⣿⣿⣿⣿⣿⣿⣿⣿⣿⣿⣿⣿⣿⡇</a:t>
            </a:r>
            <a:br/>
            <a:r>
              <a:t>⠀⠀⠀⠀⠀⠀⣰⣿⣿⣿⣿⣿⣿⣿⣿⣿⣿⣿⣿⣿⣿⣿⣷⣦⡄⠐⢿⣿⣿⣿⣿⠟⠁⠀⠀⠀⠀⠀⠀⠀⠀⠀⠀⠀⠀⠸⣿⣿⣿⣿⣿⣿⣿⣿⣿⣿⣿⣿⣿⣿⣿⣿⣿⣿⣿⣿⣿⣿⣿⣿⣿⣿⣿⣿⣿⣿⣿⣿⣿⣿⣿⣿⣿⣿⣿⣿⣿⣿⣿⣿⡇</a:t>
            </a:r>
            <a:br/>
            <a:r>
              <a:t>⠀⠀⠀⠀⠀⣰⣿⣿⣿⣿⣿⣿⣿⣿⣿⣿⣿⣿⣿⣿⣿⣿⣿⣿⡿⠀⠀⠉⠛⠏⠁⠀⠀⠀⠀⠀⠀⠀⠀⠀⠀⠀⠀⠀⠀⠀⣿⣿⣿⣿⣿⣿⣿⣿⣿⣿⣿⣿⣿⣿⣿⣿⣿⣿⣿⣿⣿⣿⣿⣿⣿⣿⣿⣿⣿⣿⣿⣿⣿⣿⣿⣿⣿⣿⣿⣿⣿⣿⣿⣿⡇</a:t>
            </a:r>
            <a:br/>
            <a:r>
              <a:t>⠀⠀⠀⠀⣼⣿⣿⣿⣿⣿⣿⣿⣿⣿⣿⣿⣿⣿⣿⣿⣿⣿⣿⣿⠃⠀⠀⠀⠀⠀⠀⠀⠀⠀⠀⠀⠀⠀⠀⠀⠀⠀⠀⠀⠀⢰⣿⣿⣿⣿⣿⣿⣿⣿⣿⣿⣿⣿⣿⣿⣿⣿⣿⣿⣿⣿⣿⣿⣿⣿⣿⣿⣿⣿⣿⣿⣿⣿⣿⣿⣿⣿⣿⣿⣿⣿⣿⣿⣿⣿⡇</a:t>
            </a:r>
            <a:br/>
            <a:r>
              <a:t>⠀⠀⠀⣼⣿⣿⣿⣿⣿⣿⣿⣿⣿⣿⣿⣿⣿⣿⣿⣿⣿⣿⣿⣿⠀⠀⠀⠀⠀⠀⠀⠀⠀⠀⠀⠀⠀⠀⠀⠀⠀⠀⢀⣀⣴⣿⣿⣿⣿⣿⣿⣿⣿⣿⣿⣿⣿⣿⣿⣿⣿⣿⣿⣿⣿⣿⣿⣿⣿⣿⣿⣿⣿⣿⣿⣿⣿⣿⣿⣿⣿⣿⣿⣿⣿⣿⣿⣿⣿⣿⡇</a:t>
            </a:r>
            <a:br/>
            <a:r>
              <a:t>⠀⠀⢸⣿⣿⣿⣿⣿⣿⣿⣿⣿⣿⢹⣿⣿⣿⢸⣿⣿⣿⣿⣿⣿⠀⠀⠀⠀⠀⠀⠀⠀⠀⠀⠀⠀⠀⠀⠀⠀⠀⣴⣿⣿⣿⣿⣿⣿⣿⣿⣿⣿⣿⣿⣿⣿⣿⣿⣿⣿⣿⣿⣿⣿⣿⣿⣿⣿⣿⣿⣿⣿⣿⣿⣿⣿⣿⣿⣿⣿⣿⣿⣿⣿⣿⣿⣿⣿⣿⣿⡇</a:t>
            </a:r>
            <a:br/>
            <a:r>
              <a:t>⠀⠀⣾⣿⣿⣿⣿⣿⣿⣿⣿⣿⡟⡼⠘⣿⣿⣾⣿⣿⣿⣿⣿⣿⡇⠀⠀⠀⠀⠀⠀⠀⠀⠀⠀⠀⠀⠀⠀⠀⣰⣿⣿⣿⣿⣿⣿⣿⣿⣿⣿⣿⣿⣿⣿⣿⣿⣿⣿⣿⣿⣿⣿⣿⣿⣿⣿⣿⣿⣿⣿⣿⣿⣿⣿⣿⣿⣿⣿⣿⣿⣿⣿⣿⣿⣿⣿⣿⣿⣿⡇</a:t>
            </a:r>
            <a:br/>
            <a:r>
              <a:t>⠀⠀⣾⣿⣿⣿⣿⣿⣿⣿⣿⣿⠁⠃⠀⣿⣿⣿⣿⣿⣿⣿⣿⣿⣧⠀⠀⠀⠀⠀⠀⠀⠀⠀⠀⠀⠀⢀⣀⣴⣿⣿⣿⣿⣿⣿⣿⣿⣿⣿⣿⣿⣿⣿⣿⣿⣿⣿⣿⣿⣿⣿⣿⣿⣿⣿⣿⣿⣿⣿⣿⣿⣿⣿⣿⣿⣿⣿⣿⣿⣿⣿⣿⣿⣿⣿⣿⣿⣿⣿⡇</a:t>
            </a:r>
            <a:br/>
            <a:r>
              <a:t>⠀⠀⡿⣿⣿⣿⣿⣿⢻⣿⣿⠃⠀⠀⢸⣿⣿⣿⣿⣿⣿⣿⣿⣿⣿⡇⠀⠀⠀⠀⠀⠀⠀⠀⠀⠀⠀⢾⣿⣿⣿⣿⣿⣿⣿⣿⣿⣿⣿⣿⣿⣿⣿⣿⣿⣿⣿⣿⣿⣿⣿⣿⣿⣿⣿⣿⣿⣿⣿⣿⣿⣿⣿⣿⣿⣿⣿⣿⣿⣿⣿⣿⣿⣿⣿⣿⣿⣿⣿⣿⡇</a:t>
            </a:r>
            <a:br/>
            <a:r>
              <a:t>⠀⠀⣷⣿⣿⡿⠃⠹⣠⣿⣿⡄⠀⢀⣿⣿⣿⣿⣿⣿⣿⣿⣿⣿⣿⣿⠀⠀⠀⠀⠀⠀⠀⠀⠀⠀⠀⠈⢿⣿⣿⣿⣿⣿⣿⣿⣿⣿⣿⣿⣿⣿⣿⣿⣿⣿⣿⣿⣿⣿⣿⣿⣿⣿⣿⣿⣿⣿⣿⣿⣿⣿⣿⣿⣿⣿⣿⣿⣿⣿⣿⣿⣿⣿⣿⣿⣿⣿⣿⣿⡇</a:t>
            </a:r>
            <a:br/>
            <a:r>
              <a:t>⠀⠀⠈⠁⠁⠀⠀⣰⣿⡟⠛⠇⢀⣾⣿⣿⣿⣿⣿⣿⣿⣿⣿⣿⣿⣿⣇⠀⠀⠀⠀⠀⠀⠀⠀⠀⠀⠀⢸⣿⣿⣿⣿⣿⣿⣿⣿⣿⣿⣿⣿⣿⣿⣿⣿⣿⣿⣿⣿⣿⣿⣿⣿⣿⣿⣿⣿⣿⣿⣿⣿⣿⣿⣿⣿⣿⣿⣿⣿⣿⣿⣿⣿⣿⣿⣿⣿⣿⣿⣿⡇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⠀⠀⠀⠀⠀⠀⠀⢸⣿⠀⠀⠀⣼⣿⣿⣿⣿⣿⣿⣿⣿⣿⣿⣿⣿⣿⣿⡄⠀⠀⠀⠀⠀⠀⠀⣴⣷⣿⣿⣿⣿⣿⣿⣿⣿⣿⣿⣿⣿⣿⣿⣿⣿⣿⣿⣿⣿⣿⣿⣿⣿⣿⣿⣿⣿⣿⣿⣿⣿⣿⣿⣿⣿⣿⣿⣿⣿⣿⣿⣿⣿⣿⣿⣿⣿⣿⣿⣿⣿⣿⡇</a:t>
            </a:r>
            <a:br/>
            <a:r>
              <a:t>⠀⠀⠀⠀⠀⠀⠀⠀⠇⠀⢀⣼⣿⣿⣿⣿⣿⣿⣿⣿⣿⣿⣿⣿⣿⣿⣿⣷⠀⠀⠀⠀⠀⠀⠘⢿⠿⢿⣿⣿⣿⣿⣿⣿⣿⣿⣿⣿⣿⣿⣿⣿⣿⣿⣿⣿⣿⣿⣿⣿⣿⣿⣿⣿⣿⣿⣿⣿⣿⣿⣿⣿⣿⣿⣿⣿⣿⣿⣿⣿⣿⣿⣿⣿⣿⣿⣿⣿⣿⣿⡇</a:t>
            </a:r>
            <a:br/>
            <a:r>
              <a:t>⠀⠀⠀⠀⠀⠀⠀⠀⠀⢀⣾⣿⣿⣿⣿⣿⣿⣿⣿⣿⣿⣿⣿⣿⣿⣿⣿⣿⡇⠀⠀⠀⠀⠀⠀⠀⠀⠀⠹⣿⣿⣿⣿⣿⣿⣿⣿⣿⣿⣿⣿⣿⣿⣿⣿⣿⣿⣿⣿⣿⣿⣿⣿⣿⣿⣿⣿⣿⣿⣿⣿⣿⣿⣿⣿⣿⣿⣿⣿⣿⣿⣿⣿⣿⣿⣿⣿⣿⣿⣿⡇</a:t>
            </a:r>
            <a:br/>
            <a:r>
              <a:t>⠀⠀⠀⠀⠀⠀⠀⠀⢀⣿⣿⣿⣿⣿⣿⣿⣿⣿⣿⣿⣿⣿⣿⣿⣿⣿⣿⣿⣿⡀⠀⠀⠀⠀⠀⠀⠀⠀⠀⢹⣿⣿⣿⣿⣿⣿⣿⣿⣿⣿⣿⣿⣿⣿⣿⣿⣿⣿⣿⣿⣿⣿⣿⣿⣿⣿⣿⣿⣿⣿⣿⣿⣿⣿⣿⣿⣿⣿⣿⣿⣿⣿⣿⣿⣿⣿⣿⣿⣿⣿⡇</a:t>
            </a:r>
            <a:br/>
            <a:r>
              <a:t>⠀⠀⠀⠀⠀⠀⠀⣠⣿⣿⣿⣿⣿⣿⣿⣿⣿⣿⣿⣿⣿⣿⣿⣿⣿⣿⣿⣿⣿⡷⠀⠀⠀⠀⠀⠀⠀⠀⠀⠀⠙⣿⣿⣿⣿⣿⣿⣿⣿⣿⣿⣿⣿⣿⣿⣿⣿⣿⣿⣿⣿⣿⣿⣿⣿⣿⣿⣿⣿⣿⣿⣿⣿⣿⣿⣿⣿⣿⣿⣿⣿⣿⣿⣿⣿⣿⣿⣿⣿⣿⡇</a:t>
            </a:r>
            <a:br/>
            <a:r>
              <a:t>⠀⠀⠀⠀⠀⠀⣠⣾⣿⣿⣿⣿⣿⣿⣿⣿⣿⣿⣿⣿⣿⣿⣿⣿⣿⣿⣿⣿⣿⣿⡆⠀⠀⠀⠀⠀⠀⠀⠀⠀⠀⠈⢿⣿⣿⣿⣿⣿⣿⣿⣿⣿⣿⣿⣿⣿⣿⣿⣿⣿⣿⣿⣿⣿⣿⣿⣿⣿⣿⣿⣿⣿⣿⣿⣿⣿⣿⣿⣿⣿⣿⣿⣿⣿⣿⣿⣿⣿⣿⣿⡇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⠀⠀⠀⠀⠀⢸⣿⣿⣿⣿⣿⣿⣿⣿⣿⣿⣿⣿⣿⣿⣿⣿⣿⣿⣿⣿⣿⣿⣿⣿⡇⠀⠀⠀⠀⠀⠀⠀⠀⠀⠀⠀⠸⣿⣿⣿⣿⣿⣿⣿⣿⣿⣿⣿⣿⣿⣿⣿⣿⣿⣿⣿⣿⣿⣿⣿⣿⣿⣿⣿⣿⣿⣿⣿⣿⣿⣿⣿⣿⣿⣿⣿⣿⣿⣿⣿⣿⣿⣿⣿⡇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⠀⠀⠀⠀⠀⣿⣿⣿⣿⣿⣿⣿⣿⣿⣿⣿⣿⣿⣿⣿⣿⣿⣿⣿⣿⣿⣿⣿⣿⣿⡇⠀⠀⠀⠀⠀⠀⠀⠀⠀⠀⠀⠀⢹⣿⣿⣿⣿⣿⣿⣿⣿⣿⣿⣿⣿⣿⣿⣿⣿⣿⣿⣿⣿⣿⣿⣿⣿⣿⣿⣿⣿⣿⣿⣿⣿⣿⣿⣿⣿⣿⣿⣿⣿⣿⣿⣿⣿⣿⣿⡇</a:t>
            </a:r>
            <a:br/>
            <a:r>
              <a:t>⠀⠀⠀⠀⢸⡿⣿⣿⣿⣿⣿⣿⣿⣿⣿⣿⣿⣿⣿⣿⣿⣿⣿⣿⣿⣿⣿⣿⣿⣿⣿⠀⠀⠀⠀⠀⠀⠀⠀⠀⠀⠀⠀⠀⠹⣿⣿⣿⣿⣿⣿⣿⣿⣿⣿⣿⣿⣿⣿⣿⣿⣿⣿⣿⣿⣿⣿⣿⣿⣿⣿⣿⣿⣿⣿⣿⣿⣿⣿⣿⣿⣿⣿⣿⣿⣿⣿⣿⣿⣿⡇</a:t>
            </a:r>
            <a:br/>
            <a:r>
              <a:t>⠀⠀⠀⠀⠀⠀⠀⠀⠀⠈⣿⣿⣿⣿⣿⣿⣿⣿⣿⣿⣿⣿⣿⣿⣿⣿⣿⣿⠏⠉⠀⠀⠀⠀⠀⠀⠀⠀⠀⠀⠀⠀⠀⠀⠀⠈⠛⣿⣿⣿⣿⣿⣿⣿⣿⣿⣿⣿⣿⣿⣿⣿⣿⣿⣿⣿⣿⣿⣿⣿⣿⣿⣿⣿⣿⣿⣿⣿⣿⣿⣿⣿⣿⣿⣿⣿⣿⣿⣿⣿⡇</a:t>
            </a:r>
            <a:br/>
            <a:r>
              <a:t>⠀⠀⠀⠀⠀⠀⠀⠀⠀⠀⠈⠁⠀⠈⢹⣿⣿⡿⠿⢿⣿⣿⠉⠁⠉⠉⠉⠁⠀⠀⠀⠀⠀⠀⠀⠀⠀⠀⠀⠀⠀⠀⠀⠀⠀⠀⠀⠈⢿⣿⣿⣿⣿⣿⣿⣿⣿⣿⣿⣿⣿⣿⣿⣿⣿⣿⣿⣿⣿⣿⣿⣿⣿⣿⣿⣿⣿⣿⣿⣿⣿⣿⣿⣿⣿⣿⣿⣿⣿⣿⡇</a:t>
            </a:r>
            <a:br/>
            <a:r>
              <a:t>⠀⠀⠀⠀⠀⠀⠀⠀⠀⠀⠀⠀⠀⠀⢸⣿⣿⠃⠀⢸⣿⣿⠀⠀⠀⠀⠀⠀⠀⠀⠀⠀⠀⠀⠀⠀⠀⠀⠀⠀⠀⠀⠀⠀⠀⠀⠀⠀⠀⠉⠻⢿⣿⣿⣿⣿⣿⣿⣿⣿⣿⣿⣿⣿⣿⣿⣿⣿⣿⣿⣿⣿⣿⣿⣿⣿⣿⣿⣿⣿⣿⣿⣿⣿⣿⣿⣿⣿⣿⣿⡇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⣿⣿⣿⣿⣿⣿⣿⣿⣿⣿⣿⣿⣿⣿⣿⣿⣿⣿⣿⣿⣿⣿⣿⣿⣿⣿⣿⣿⣿⣿⣿⣿⣿⣿⣿⣿⣿⣿⣿⣿⣿⣿⣿⣿⣿⣿⣿⣿⣿⣿⣿⣿⣿⣿⣿⣷⠀⠀⠀⠀⠀⠀⠀⠀⠀⠀⠀⠀⠙⣿⣿⣿⣿⣿⣿⣿⣿⣿⣿⣿⣿⣿⣿⣿⣿⣿⣿⣿⣿⣿⡇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⣿⣿⣿⣿⣿⣿⣿⣿⣿⣿⣿⣿⣿⣿⣿⣿⣿⣿⣿⣿⣿⣿⣿⣿⣿⣿⣿⣿⣿⣿⣿⣿⣿⣿⣿⣿⣿⣿⣿⣿⣿⣿⣿⣿⣿⣿⣿⣿⣿⣿⣿⣿⣿⣿⣿⣿⣧⠀⠀⠀⠀⠀⠀⠀⠀⠀⠀⠀⠀⠈⠉⠀⠉⠉⠛⢿⣿⣿⣿⣿⣿⣿⣿⣿⣿⣿⣿⣿⣿⣿⡇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⣿⣿⣿⣿⣿⣿⣿⣿⣿⣿⣿⣿⣿⣿⣿⣿⣿⣿⣿⣿⣿⣿⣿⣿⣿⣿⣿⣿⣿⣿⣿⣿⣿⣿⣿⣿⣿⣿⣿⣿⣿⣿⣿⣿⣿⣿⣿⣿⣿⣿⣿⣿⡿⠟⠋⠉⠁⠀⠀⠀⠀⠀⠀⠀⠀⠀⠀⠀⠀⠀⠀⠀⠀⠀⠀⠀⠙⣿⣿⣿⣿⣿⣿⣿⣿⣿⣿⣿⣿⣿⡇</a:t>
            </a:r>
            <a:br/>
            <a:r>
              <a:t>⣿⣿⣿⣿⣿⣿⣿⣿⣿⣿⣿⣿⣿⣿⣿⣿⣿⣿⣿⣿⣿⣿⣿⣿⣿⣿⣿⣿⣿⣿⣿⣿⣿⣿⣿⣿⣿⣿⣿⣿⣿⣿⣿⣿⣿⣿⣿⣿⣿⠿⠋⠁⠀⠀⠀⠀⠀⠀⠀⠀⠀⠀⠀⠀⠀⠀⠀⠀⠀⠀⠀⠀⠀⠀⠀⠀⠀⠈⢿⣿⣿⣿⣿⣿⣿⣿⣿⣿⣿⣿⡇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⣿⣿⣿⣿⣿⣿⣿⣿⣿⣿⣿⣿⣿⣿⣿⣿⣿⣿⣿⣿⣿⣿⣿⣿⣿⣿⣿⣿⣿⣿⣿⣿⣿⣿⣿⣿⣿⣿⣿⣿⣿⣿⣿⣿⣿⡿⠃⠀⠀⠀⠀⠀⠀⠀⠀⠀⠀⠀⠀⠀⠀⠀⠀⠀⠀⠀⠀⠀⠀⠀⠀⠀⠀⠀⠀⠀⠀⠀⠀⢹⣿⣿⣿⣿⣿⣿⣿⣿⣿⣿⡇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⣿⣿⣿⣿⣿⣿⣿⣿⣿⣿⣿⣿⣿⣿⣿⣿⣿⣿⣿⣿⣿⣿⣿⣿⣿⣿⣿⣿⣿⣿⣿⣿⣿⣿⣿⣿⣿⣿⣿⣿⣿⣿⣿⣿⠁⠀⠀⠀⠀⠀⠀⠀⠀⠀⠀⠀⠀⠀⠀⠀⠀⠀⠀⠀⠀⠀⠀⠀⠀⠀⠀⠀⠀⠀⠀⠀⠀⠀⠀⠀⠈⢿⣿⣿⣿⣿⣿⣿⣿⣿⡇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⣿⣿⣿⣿⣿⣿⣿⣿⣿⣿⣿⣿⣿⣿⣿⣿⣿⣿⣿⣿⣿⣿⣿⣿⣿⣿⣿⣿⣿⣿⣿⣿⣿⣿⣿⣿⣿⣿⣿⣿⣿⣿⣋⡄⠀⠀⠀⠀⠀⠀⠀⠀⠀⠀⠀⠀⠀⠀⠀⠀⠀⠀⠀⠀⠀⠀⠀⠀⠀⠀⠀⠀⠀⠀⠀⠀⠀⠀⠀⠀⠀⠀⢻⣿⣿⣿⣿⣿⣿⣿⡇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⣿⣿⣿⣿⣿⣿⣿⣿⣿⣿⣿⣿⣿⣿⣿⣿⣿⣿⣿⣿⣿⣿⣿⣿⣿⣿⣿⣿⣿⣿⣿⣿⣿⣿⣿⣿⣿⣿⣿⣿⣿⣿⣿⡆⠀⠀⠀⠀⠀⠀⠀⠀⠀⠀⠀⠀⠀⠀⠀⠀⠀⠀⠀⠀⠀⠀⠀⠀⠀⠀⠀⠀⠀⠀⠀⠀⠀⠀⠀⠀⠀⠀⠘⣿⣿⣿⣿⣿⣿⣿⡇</a:t>
            </a:r>
            <a:br/>
            <a:r>
              <a:t>⣿⣿⣿⣿⣿⣿⣿⣿⣿⣿⣿⣿⣿⣿⣿⣿⣿⣿⣿⣿⣿⣿⣿⣿⣿⣿⣿⣿⣿⣿⣿⣿⣿⣿⣿⣿⣿⣿⣿⣿⣿⣿⣿⣧⡀⠀⠀⠀⠀⠀⠀⠀⠀⠀⠀⠀⠀⠀⠀⠀⠀⠀⠀⠀⠀⠀⠀⠀⠀⠀⠀⠀⠀⠀⠀⠀⠀⠀⠀⠀⠀⠀⠀⢿⣿⣿⣿⣿⣿⣿⡇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⣿⣿⣿⣿⣿⣿⣿⣿⣿⣿⣿⣿⣿⣿⣿⣿⣿⣿⣿⣿⣿⣿⣿⣿⣿⣿⣿⣿⣿⣿⣿⣿⣿⣿⣿⣿⣿⣿⣿⣿⣿⣿⣿⣿⣷⣆⢀⠀⠀⠀⠀⠀⠀⠀⠀⠀⠀⠀⠀⠀⠀⠀⠀⠀⠀⠀⠀⠀⠀⠀⠀⠀⠀⠀⠀⠀⠀⠀⠀⠀⠀⠀⠀⢸⣿⣿⣿⣿⣿⣿⡇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⣿⣿⣿⣿⣿⣿⣿⣿⣿⣿⣿⣿⣿⣿⣿⣿⣿⣿⣿⣿⣿⣿⣿⣿⣿⣿⣿⣿⣿⣿⣿⣿⣿⣿⣿⣿⣿⣿⣿⣿⣿⣿⣿⣿⣿⣿⣿⣦⣼⠀⠀⠀⠀⠀⠀⠀⠀⠀⠀⠀⠀⠀⠀⠀⠀⠀⠀⠀⠀⠀⠀⠀⠀⠀⠀⠀⠀⠀⠀⠀⠀⠀⠀⠘⣿⣿⣿⣿⣿⣿⡇</a:t>
            </a:r>
            <a:br/>
            <a:r>
              <a:t>⣿⣿⣿⣿⣿⣿⣿⣿⣿⣿⣿⣿⣿⣿⣿⣿⣿⣿⣿⣿⣿⣿⣿⣿⣿⣿⣿⣿⣿⣿⣿⣿⣿⣿⣿⣿⣿⣿⣿⣿⣿⣿⣿⣿⣿⣿⣿⠿⠃⠀⠀⠀⠀⠀⠀⠀⠀⠀⠀⠀⠀⠀⠀⠀⠀⠀⠀⠀⠀⠀⠀⠀⠀⠀⠀⠀⠀⠀⠀⠀⠀⠀⠀⠀⣿⣿⣿⣿⣿⣿⡇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⣿⣿⣿⣿⣿⣿⣿⣿⣿⣿⣿⣿⣿⣿⣿⣿⣿⣿⣿⣿⣿⣿⣿⣿⣿⣿⣿⣿⣿⣿⣿⣿⣿⣿⣿⣿⣿⣿⣿⣿⣿⣿⣿⣿⣿⣿⣿⣦⣄⠀⠀⠀⠀⠀⠀⠀⠀⠀⠀⠀⠀⠀⠀⠀⠀⠀⠀⠀⠀⠀⠀⠀⠀⠀⠀⠀⠀⠀⠀⠀⠀⠀⠀⠀⣿⣿⣿⣿⣿⣿⡇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⣿⣿⣿⣿⣿⣿⣿⣿⣿⣿⣿⣿⣿⣿⣿⣿⣿⣿⣿⣿⣿⣿⣿⣿⣿⣿⣿⣿⣿⣿⣿⣿⣿⣿⣿⣿⣿⣿⡟⢻⣿⣿⣿⣿⣿⣿⣿⣿⣿⣄⠀⠀⠀⠀⠀⠀⠀⠀⠀⠀⠀⠀⠀⠀⠀⠀⠀⠀⠀⠀⠀⠀⠀⠀⠀⠀⠀⠀⠀⠀⠀⠀⠀⠀⣿⣿⣿⣿⣿⣿⡇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⣿⣿⣿⣿⣿⣿⣿⣿⣿⣿⣿⣿⣿⣿⣿⣿⣿⣿⣿⣿⣿⣿⣿⣿⣿⣿⣿⣿⣿⣿⣿⣿⣿⣿⣿⣿⡿⠿⠓⠈⠉⠉⠉⠉⠉⠻⣿⣿⣿⣿⣿⡀⠀⠀⠀⠀⠀⠀⠀⠀⠀⠀⠀⠀⠀⠀⠀⠀⠀⠀⠀⠀⠀⠀⠀⠀⠀⠀⠀⠀⠀⠀⠀⠀⢹⣿⣿⣿⣿⣿⡇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⣿⣿⣿⣿⣿⣿⣿⣿⣿⣿⣿⣿⣿⣿⣿⣿⣿⣿⣿⣿⣿⣿⣿⣿⣿⣿⣿⣿⣿⣿⣿⣿⣿⡿⠛⠁⠀⠀⠀⠀⠀⠀⠀⠀⠀⠀⠘⣿⣿⣿⣿⣿⣄⠀⠀⠀⠀⠀⠀⠀⠀⠀⠀⠀⠀⠀⠀⠀⠀⠀⠀⠀⠀⠀⠀⠀⠀⠀⠀⠀⠀⠀⠀⠀⢸⣿⣿⣿⣿⣿⡇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⣿⣿⣿⣿⣿⣿⣿⣿⣿⣿⣿⣿⣿⣿⣿⣿⣿⣿⣿⣿⣿⣿⣿⣿⣿⣿⣿⣿⣿⣿⣿⣿⣿⠃⠀⠀⠀⠀⠀⠀⠀⠀⠀⠀⠀⠀⠀⢻⣿⣿⣿⣿⡿⠀⠀⠀⠀⠀⢀⠀⠀⠀⠀⠀⠀⠀⠀⠀⠀⠀⠀⠀⠀⠀⠀⠀⠀⠀⠀⠀⠀⠀⠀⠀⢸⣿⣿⣿⣿⣿⡇</a:t>
            </a:r>
            <a:br/>
            <a:r>
              <a:t>⣿⣿⣿⣿⣿⣿⣿⣿⣿⣿⣿⣿⣿⣿⣿⣿⣿⣿⣿⣿⣿⣿⣿⣿⣿⣿⣿⣿⣿⣿⣿⣿⡟⠀⠀⠀⠀⠀⠀⠀⠀⠀⠀⠀⠀⠀⠀⢸⣿⣿⣿⣿⣷⡆⠀⠀⠀⠀⠀⠀⠀⠀⠀⠀⠀⠀⠀⠀⠀⠀⠀⠀⠀⠀⠀⠀⠀⠀⠀⡄⠀⠀⠀⠀⢸⣿⣿⣿⣿⣿⡇</a:t>
            </a:r>
            <a:br/>
            <a:r>
              <a:t>⣿⣿⣿⣿⣿⣿⣿⣿⣿⣿⣿⣿⣿⣿⣿⣿⣿⣿⣿⣿⣿⣿⣿⣿⣿⣿⣿⣿⣿⣿⣿⣿⣿⠀⠀⠀⠀⠀⠀⠀⠀⠀⠀⠀⠀⠀⠀⣼⣿⣿⣿⣿⣿⡇⠀⠀⠀⠀⠀⠀⠀⠀⠀⠀⠀⠀⠀⠀⠀⠀⠀⠀⠀⠀⠀⠀⠀⠀⠀⣤⠀⠀⠀⠀⢸⣿⣿⣿⣿⣿⡇</a:t>
            </a:r>
            <a:br/>
            <a:r>
              <a:t>⣿⣿⣿⣿⣿⣿⣿⣿⣿⣿⣿⣿⣿⣿⣿⣿⣿⣿⣿⣿⣿⣿⣿⣿⣿⣿⣿⣿⣿⣿⣿⣿⣿⡇⠀⠀⠀⠀⠀⠀⠀⠀⠀⠀⠀⠀⠀⠈⢻⣿⣿⣿⣿⣿⠀⠀⠀⠀⠀⠀⠀⠀⠀⠀⠀⠀⠀⠀⠀⠀⠀⠀⠀⠀⠀⠀⠀⠀⠀⢹⡆⠀⢧⡀⠈⣿⣿⣿⣿⣿⡇</a:t>
            </a:r>
            <a:br/>
            <a:r>
              <a:t>⣿⣿⣿⣿⣿⣿⣿⣿⣿⣿⣿⣿⣿⣿⣿⣿⣿⣿⣿⣿⣿⣿⣿⣿⣿⣿⣿⣿⣿⣿⣿⣿⣿⣿⣄⠀⠀⠀⠀⠀⠀⠀⠀⠀⠀⠀⠀⠀⠀⢻⣿⣿⣿⣿⡄⠀⠀⠀⠀⠀⠀⠀⠀⠀⠀⠀⠀⠀⠀⠀⠀⠀⠀⠀⠀⠀⠀⠀⠀⠘⣿⡄⠸⣷⡀⢿⣿⣿⣿⣿⡇</a:t>
            </a:r>
            <a:br/>
            <a:r>
              <a:t>⣿⣿⣿⣿⣿⣿⣿⣿⣿⣿⣿⣿⣿⣿⣿⣿⣿⣿⣿⣿⣿⣿⣿⣿⣿⣿⣿⣿⣿⣿⣿⣿⣿⣿⣿⣦⡀⠀⠀⠀⠀⠀⠀⠀⠀⠀⠀⠀⠀⠀⠈⢿⣿⡿⠀⠀⠀⠀⠀⠀⠀⠀⠀⠀⠀⠀⠀⠀⠀⠀⠀⠀⠀⠀⠀⠀⠀⠀⠀⣆⢿⣿⣄⢿⣿⣾⣿⣿⣿⣿⡇</a:t>
            </a:r>
            <a:br/>
            <a:r>
              <a:t>⣿⣿⣿⣿⣿⣿⣿⣿⣿⣿⣿⣿⣿⣿⣿⣿⣿⣿⣿⣿⣿⣿⣿⣿⣿⣿⣿⣿⣿⣿⣿⣿⣿⣿⣿⣿⣿⣷⡦⠀⠀⠀⠀⠀⠀⠀⠀⠀⠀⠀⠀⠀⠋⠀⠀⠀⠀⠀⠀⠀⠀⠀⠀⠀⠀⠀⠀⠀⠀⠀⠀⠀⠀⠀⠀⢸⣤⡀⠀⢻⣾⣿⣿⣾⣿⣿⣿⣿⣿⣿⡇</a:t>
            </a:r>
            <a:br/>
            <a:r>
              <a:t>⣿⣿⣿⣿⣿⣿⣿⣿⣿⣿⣿⣿⣿⣿⣿⣿⣿⣿⣿⣿⣿⣿⣿⣿⣿⣿⣿⣿⣿⣿⣿⣿⣿⣿⣿⣿⣿⡿⠁⠀⠀⠀⠀⠀⠀⠀⠀⠀⠀⠀⠀⠀⠀⠀⠀⠀⠀⠀⠀⠀⠀⠀⠀⠀⠀⠀⠀⠀⠀⠀⠀⠀⠀⠀⠀⠀⢿⣷⡄⢸⣿⣿⣿⣿⣿⣿⣿⣿⣿⣿⡇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⣿⣿⣿⣿⣿⣿⣿⣿⣿⣿⣿⣿⣿⣿⣿⣿⣿⣿⣿⣿⣿⣿⣿⣿⣿⣿⣿⣿⣿⣿⣿⣿⣿⣿⣿⣿⣿⠃⠀⠀⠀⠀⠀⠀⠀⠀⠀⠀⠀⠀⠀⠀⠀⠀⠀⠀⠀⠀⠀⠀⠀⠀⠀⠀⠀⠀⠀⠀⠀⠀⠀⠀⠀⠀⠀⠀⠸⣿⣷⡸⣿⣿⣿⣿⣿⣿⣿⣿⣿⣿⡇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⣿⣿⣿⣿⣿⣿⣿⣿⣿⣿⣿⣿⣿⣿⣿⣿⣿⣿⣿⣿⣿⣿⣿⣿⣿⣿⣿⣿⣿⣿⣿⣿⣿⣿⣿⣿⠀⠀⠀⠀⠀⠀⠀⠀⠀⠀⠀⠀⠀⠀⡀⠀⠀⠀⠀⠀⠀⠀⠀⠀⠀⠀⠀⠀⠀⠀⠀⠀⠀⠀⠀⠀⠀⠀⠀⠀⠀⠀⠘⣿⣿⠿⠛⠁⠀⠀⢼⣿⣿⣿⡇</a:t>
            </a:r>
            <a:br/>
            <a:r>
              <a:t>⣿⣿⣿⣿⣿⣿⣿⣿⣿⣿⣿⣿⣿⣿⣿⣿⣿⣿⣿⣿⣿⣿⣿⣿⣿⣿⣿⣿⣿⣿⣿⣿⣿⣿⣿⡏⠀⠀⠀⠀⠀⠀⠀⠀⠀⠀⠀⠀⠀⢰⡇⠀⠀⡄⠀⠀⠀⠀⠀⠀⠀⠀⠀⠀⠀⠀⠀⠀⠀⠀⠀⠀⠀⠀⠀⠀⠀⠀⠀⠉⠁⠀⢀⣀⣠⣴⣿⣿⣿⣿⡇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⠀⠀⠀⠀⠀⠀⠀⠀⠀⠀⠀⠀⠀⠀⠀⠀⠀⠀⠀⠀⠀⠀⣤⣿⡆⠀⠀⠀⠀⠀⠀⠀⠀⠀⠀⠀⠀⠀⠀⠀⠀⠀⠀⠀⠀⠀⠀⠀⠀⢸⣿⣿⣿⣿⣿⣿⣿⣿⣿⣿⣿⣿⣿⣿⣿⣿⣿⣿⣿⣿⣿⣿⣿⣿⣿⣿⣿⣿⣿⣿⣿⣿⣿⣿⣿⣿⣿⣿⣿⣿⡇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⠀⠀⠀⠀⠀⠀⠀⠀⠀⠀⠀⠀⠀⠀⠀⠀⠀⠀⠀⠀⠀⢰⣿⣿⣿⣄⠀⠀⠀⠀⠀⠀⠀⠀⠀⠀⠀⠀⠀⠀⠀⠀⠀⠀⠀⠀⠀⠀⠀⣸⣿⣿⣿⣿⣿⣿⣿⣿⣿⣿⣿⣿⣿⣿⣿⣿⣿⣿⣿⣿⣿⣿⣿⣿⣿⣿⣿⣿⣿⣿⣿⣿⣿⣿⣿⣿⣿⣿⣿⣿⡇</a:t>
            </a:r>
            <a:br/>
            <a:r>
              <a:t>⠀⠀⠀⠀⠀⠀⠀⠀⠀⠀⠀⠀⠀⠀⠀⠀⠀⠀⠀⠀⠀⣿⣿⣿⣿⣿⡇⠀⠀⠀⠀⠀⠀⠀⠀⠀⠀⠀⠀⠀⠀⠀⠀⠀⠀⠀⠀⠀⢠⣿⣿⣿⣿⣿⣿⣿⣿⣿⣿⣿⣿⣿⣿⣿⣿⣿⣿⣿⣿⣿⣿⣿⣿⣿⣿⣿⣿⣿⣿⣿⣿⣿⣿⣿⣿⣿⣿⣿⣿⣿⡇</a:t>
            </a:r>
            <a:br/>
            <a:r>
              <a:t>⠒⠲⠤⣤⣀⣀⣠⣴⣶⣦⠀⠀⠀⠀⠀⠀⠀⠀⠀⠀⠀⢹⣿⣿⣿⣿⣿⠀⠀⠀⠀⠀⠀⠀⠀⠀⠀⠀⠀⠀⠀⠀⠀⠀⠀⠀⠀⠀⣾⣿⣿⣿⣿⣿⣿⣿⣿⣿⣿⣿⣿⣿⣿⣿⣿⣿⣿⣿⣿⣿⣿⣿⣿⣿⣿⣿⣿⣿⣿⣿⣿⣿⣿⣿⣿⣿⣿⣿⣿⣿⡇</a:t>
            </a:r>
            <a:br/>
            <a:r>
              <a:t>⠀⠀⠀⠀⢘⣿⣿⣿⣿⣧⣶⣿⣿⣷⣶⣆⠀⠀⠀⠀⠀⠈⣿⣿⣿⣿⣿⡆⠀⠀⠀⠀⠀⠀⠀⠀⠀⠀⠀⠀⠀⠀⠀⠀⠀⠀⢀⣼⣿⣿⣿⣿⣿⣿⣿⣿⣿⣿⣿⣿⣿⣿⣿⣿⣿⣿⣿⣿⣿⣿⣿⣿⣿⣿⣿⣿⣿⣿⣿⣿⣿⣿⣿⣿⣿⣿⣿⣿⣿⣿⡇</a:t>
            </a:r>
            <a:br/>
            <a:r>
              <a:t>⠀⠀⠀⢠⣿⣿⣿⣿⣿⣿⣿⣿⣿⣿⣿⣿⠄⠀⠀⠀⠀⠀⠈⠙⠛⠛⠻⠃⠀⠀⠀⠀⠀⠀⠀⠀⠀⠀⠀⠀⠀⠀⠀⠀⠀⢀⣿⣿⣿⣿⣿⣿⣿⣿⣿⣿⣿⣿⣿⣿⣿⣿⣿⣿⣿⣿⣿⣿⣿⣿⣿⣿⣿⣿⣿⣿⣿⣿⣿⣿⣿⣿⣿⣿⣿⣿⣿⣿⣿⣿⡇</a:t>
            </a:r>
            <a:br/>
            <a:r>
              <a:t>⠀⠀⠀⠀⠉⠉⢸⣿⣿⣿⣿⣿⣿⣿⣿⣿⣿⡄⠀⠀⠀⠀⠀⠀⠀⠀⠀⠀⠀⠀⠀⠀⠀⠀⠀⠀⠀⠀⠀⠀⠀⠀⠀⠀⣠⣾⣿⣿⣿⣿⣿⣿⣿⣿⣿⣿⣿⣿⣿⣿⣿⣿⣿⣿⣿⣿⣿⣿⣿⣿⣿⣿⣿⣿⣿⣿⣿⣿⣿⣿⣿⣿⣿⣿⣿⣿⣿⣿⣿⣿⡇</a:t>
            </a:r>
            <a:br/>
            <a:r>
              <a:t>⠀⠀⠀⠀⠀⠀⢸⣿⣿⣿⣿⣿⣿⣿⣿⣿⣿⠇⠀⠀⠀⠀⠀⠀⠀⠀⠀⠀⠀⠀⠀⠀⠀⠀⠀⠀⠀⠀⠀⠀⠀⠀⠀⠀⣿⣿⣿⣿⣿⣿⣿⣿⣿⣿⣿⣿⣿⣿⣿⣿⣿⣿⣿⣿⣿⣿⣿⣿⣿⣿⣿⣿⣿⣿⣿⣿⣿⣿⣿⣿⣿⣿⣿⣿⣿⣿⣿⣿⣿⣿⡇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⠀⠀⠀⠀⠀⠀⠈⣿⣿⣿⣿⣿⣿⣿⣿⣿⣿⣄⠀⠀⠀⠀⠀⠀⠀⠀⠀⠀⠀⠀⠀⠀⠀⠀⠀⠀⠀⠀⠀⠀⠀⠀⠀⢸⣿⣿⣿⣿⣿⣿⣿⣿⣿⣿⣿⣿⣿⣿⣿⣿⣿⣿⣿⣿⣿⣿⣿⣿⣿⣿⣿⣿⣿⣿⣿⣿⣿⣿⣿⣿⣿⣿⣿⣿⣿⣿⣿⣿⣿⣿⡇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⠀⠀⠀⠀⠀⠀⠀⢻⣿⣿⣿⣿⣿⣿⣿⣿⣿⣿⣷⣤⡀⠀⠀⠀⠀⠀⠀⠀⠀⠀⠀⠀⠀⠀⠀⠀⠀⠀⠀⠀⠀⠀⠀⢸⣿⣿⣿⣿⣿⣿⣿⣿⣿⣿⣿⣿⣿⣿⣿⣿⣿⣿⣿⣿⣿⣿⣿⣿⣿⣿⣿⣿⣿⣿⣿⣿⣿⣿⣿⣿⣿⣿⣿⣿⣿⣿⣿⣿⣿⣿⡇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⠀⠀⠀⠀⠀⠀⠀⣾⣿⣿⣿⣿⣿⣿⣿⣿⣿⣿⣿⣿⣿⣄⠀⠀⠀⠀⠀⠀⠀⠀⠀⠀⠀⠀⠀⠀⠀⠀⠀⠀⠀⠀⠀⢸⣿⣿⣿⣿⣿⣿⣿⣿⣿⣿⣿⣿⣿⣿⣿⣿⣿⣿⣿⣿⣿⣿⣿⣿⣿⣿⣿⣿⣿⣿⣿⣿⣿⣿⣿⣿⣿⣿⣿⣿⣿⣿⣿⣿⣿⣿⡇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⠀⠀⠀⠀⠀⠀⣰⣿⣿⣿⣿⣿⣿⣿⣿⣿⣿⣿⣿⣿⣿⣿⣷⣦⡀⠀⠀⠀⠀⠀⠀⠀⠀⠀⠀⠀⠀⠀⠀⠀⠀⠀⢀⣾⣿⣿⣿⣿⣿⣿⣿⣿⣿⣿⣿⣿⣿⣿⣿⣿⣿⣿⣿⣿⣿⣿⣿⣿⣿⣿⣿⣿⣿⣿⣿⣿⣿⣿⣿⣿⣿⣿⣿⣿⣿⣿⣿⣿⣿⣿⡇</a:t>
            </a:r>
            <a:br/>
            <a:r>
              <a:t>⠀⠀⠀⠀⠀⣰⣿⣿⣿⣿⣿⣿⣿⣿⣿⣿⣿⣿⣿⣿⣿⣿⣿⣿⣿⠀⠀⠀⠀⠀⠀⠀⠀⠀⠀⠀⠀⠀⠀⢀⣀⣼⣿⣿⣿⣿⣿⣿⣿⣿⣿⣿⣿⣿⣿⣿⣿⣿⣿⣿⣿⣿⣿⣿⣿⣿⣿⣿⣿⣿⣿⣿⣿⣿⣿⣿⣿⣿⣿⣿⣿⣿⣿⣿⣿⣿⣿⣿⣿⣿⡇</a:t>
            </a:r>
            <a:br/>
            <a:r>
              <a:t>⠀⠀⠀⠀⣼⣿⣿⣿⣿⣿⣿⣿⣿⣿⣿⣿⣿⣿⣿⣿⣿⣿⣿⣿⠃⠀⠀⠀⠀⠀⠀⠀⠀⠀⠀⠀⠀⠀⣾⣿⣿⣿⣿⣿⣿⣿⣿⣿⣿⣿⣿⣿⣿⣿⣿⣿⣿⣿⣿⣿⣿⣿⣿⣿⣿⣿⣿⣿⣿⣿⣿⣿⣿⣿⣿⣿⣿⣿⣿⣿⣿⣿⣿⣿⣿⣿⣿⣿⣿⣿⡇</a:t>
            </a:r>
            <a:br/>
            <a:r>
              <a:t>⠀⠀⠀⣼⣿⣿⣿⣿⣿⣿⣿⣿⣿⣿⣿⣿⣿⣿⣿⣿⣿⣿⣿⣿⠀⠀⠀⠀⠀⠀⠀⠀⠀⠀⠀⠀⠀⠀⣿⣿⣿⣿⣿⣿⣿⣿⣿⣿⣿⣿⣿⣿⣿⣿⣿⣿⣿⣿⣿⣿⣿⣿⣿⣿⣿⣿⣿⣿⣿⣿⣿⣿⣿⣿⣿⣿⣿⣿⣿⣿⣿⣿⣿⣿⣿⣿⣿⣿⣿⣿⡇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⠀⠀⢸⣿⣿⣿⣿⣿⣿⣿⣿⣿⣿⢻⣿⣿⣿⢸⣿⣿⣿⣿⣿⣿⡀⠀⠀⠀⠀⠀⠀⠀⠀⠀⠀⠀⠀⢀⣿⣿⣿⣿⣿⣿⣿⣿⣿⣿⣿⣿⣿⣿⣿⣿⣿⣿⣿⣿⣿⣿⣿⣿⣿⣿⣿⣿⣿⣿⣿⣿⣿⣿⣿⣿⣿⣿⣿⣿⣿⣿⣿⣿⣿⣿⣿⣿⣿⣿⣿⣿⡇</a:t>
            </a:r>
            <a:br/>
            <a:r>
              <a:t>⠀⠀⢼⣿⣿⣿⣿⣿⣿⣿⣿⣿⡟⢸⠛⣿⣿⣾⣿⣿⣿⣿⣿⣿⡇⠀⠀⠀⠀⠀⠀⠀⠀⠀⠀⠀⠀⣸⣿⣿⣿⣿⣿⣿⣿⣿⣿⣿⣿⣿⣿⣿⣿⣿⣿⣿⣿⣿⣿⣿⣿⣿⣿⣿⣿⣿⣿⣿⣿⣿⣿⣿⣿⣿⣿⣿⣿⣿⣿⣿⣿⣿⣿⣿⣿⣿⣿⣿⣿⣿⡇</a:t>
            </a:r>
            <a:br/>
            <a:r>
              <a:t>⠀⠀⣾⣿⣿⣿⣿⣿⣿⣿⣿⣿⠁⠈⠀⣿⣿⣿⣿⣿⣿⣿⣿⣿⣿⠀⠀⠀⠀⠀⠀⠀⠀⠀⠀⠀⢠⣿⣿⣿⣿⣿⣿⣿⣿⣿⣿⣿⣿⣿⣿⣿⣿⣿⣿⣿⣿⣿⣿⣿⣿⣿⣿⣿⣿⣿⣿⣿⣿⣿⣿⣿⣿⣿⣿⣿⣿⣿⣿⣿⣿⣿⣿⣿⣿⣿⣿⣿⣿⣿⡇</a:t>
            </a:r>
            <a:br/>
            <a:r>
              <a:t>⠀⠀⡿⣿⣿⣿⣿⣿⢻⣿⣿⠇⠀⠀⢸⣿⣿⣿⣿⣿⣿⣿⣿⣿⣿⡆⠀⠀⠀⠀⠀⠀⠀⠀⠀⠀⢸⣿⣿⣿⣿⣿⣿⣿⣿⣿⣿⣿⣿⣿⣿⣿⣿⣿⣿⣿⣿⣿⣿⣿⣿⣿⣿⣿⣿⣿⣿⣿⣿⣿⣿⣿⣿⣿⣿⣿⣿⣿⣿⣿⣿⣿⣿⣿⣿⣿⣿⣿⣿⣿⡇</a:t>
            </a:r>
            <a:br/>
            <a:r>
              <a:t>⠀⠀⣷⣿⣿⡿⠃⠸⣨⣿⣿⡄⠀⢀⣿⣿⣿⣿⣿⣿⣿⣿⣿⣿⣿⣿⠀⠀⠀⠀⠀⠀⠀⠀⠀⠀⠸⣿⣿⣿⣿⣿⣿⣿⣿⣿⣿⣿⣿⣿⣿⣿⣿⣿⣿⣿⣿⣿⣿⣿⣿⣿⣿⣿⣿⣿⣿⣿⣿⣿⣿⣿⣿⣿⣿⣿⣿⣿⣿⣿⣿⣿⣿⣿⣿⣿⣿⣿⣿⣿⡇</a:t>
            </a:r>
            <a:br/>
            <a:r>
              <a:t>⠀⠀⠈⠁⠁⠀⠀⢠⣿⡟⠛⠇⢀⣾⣿⣿⣿⣿⣿⣿⣿⣿⣿⣿⣿⣿⣇⠀⠀⠀⠀⠀⠀⠀⠀⠀⠀⢹⣿⣿⣿⣿⣿⣿⣿⣿⣿⣿⣿⣿⣿⣿⣿⣿⣿⣿⣿⣿⣿⣿⣿⣿⣿⣿⣿⣿⣿⣿⣿⣿⣿⣿⣿⣿⣿⣿⣿⣿⣿⣿⣿⣿⣿⣿⣿⣿⣿⣿⣿⣿⡇</a:t>
            </a:r>
            <a:br/>
            <a:r>
              <a:t>⠀⠀⠀⠀⠀⠀⠀⠸⣿⠀⠀⠀⣼⣿⣿⣿⣿⣿⣿⣿⣿⣿⣿⣿⣿⣿⣿⡄⠀⠀⠀⠀⠀⠀⠀⠀⠀⠀⣿⣿⣿⣿⣿⣿⣿⣿⣿⣿⣿⣿⣿⣿⣿⣿⣿⣿⣿⣿⣿⣿⣿⣿⣿⣿⣿⣿⣿⣿⣿⣿⣿⣿⣿⣿⣿⣿⣿⣿⣿⣿⣿⣿⣿⣿⣿⣿⣿⣿⣿⣿⡇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⠀⠀⠀⠀⠀⠀⠀⠀⠛⠀⢀⣼⣿⣿⣿⣿⣿⣿⣿⣿⣿⣿⣿⣿⣿⣿⣿⣧⠀⠀⠀⠀⠀⠀⠀⠀⠀⠀⠙⣿⣿⣿⣿⣿⣿⣿⣿⣿⣿⣿⣿⣿⣿⣿⣿⣿⣿⣿⣿⣿⣿⣿⣿⣿⣿⣿⣿⣿⣿⣿⣿⣿⣿⣿⣿⣿⣿⣿⣿⣿⣿⣿⣿⣿⣿⣿⣿⣿⣿⣿⡇</a:t>
            </a:r>
            <a:br/>
            <a:r>
              <a:t>⠀⠀⠀⠀⠀⠀⠀⠀⠀⢀⣾⣿⣿⣿⣿⣿⣿⣿⣿⣿⣿⣿⣿⣿⣿⣿⣿⣿⡇⠀⠀⠀⠀⠀⠀⠀⠀⠀⠀⠈⠻⣿⣿⣿⣿⣿⣿⣿⣿⣿⣿⣿⣿⣿⣿⣿⣿⣿⣿⣿⣿⣿⣿⣿⣿⣿⣿⣿⣿⣿⣿⣿⣿⣿⣿⣿⣿⣿⣿⣿⣿⣿⣿⣿⣿⣿⣿⣿⣿⣿⡇</a:t>
            </a:r>
            <a:br/>
            <a:r>
              <a:t>⠀⠀⠀⠀⠀⠀⠀⠀⢀⣿⣿⣿⣿⣿⣿⣿⣿⣿⣿⣿⣿⣿⣿⣿⣿⣿⣿⣿⣷⡀⠀⠀⠀⠀⠀⠀⠀⠀⠀⠀⠀⠈⠻⣿⣿⣿⣿⣿⣿⣿⣿⣿⣿⣿⣿⣿⣿⣿⣿⣿⣿⣿⣿⣿⣿⣿⣿⣿⣿⣿⣿⣿⣿⣿⣿⣿⣿⣿⣿⣿⣿⣿⣿⣿⣿⣿⣿⣿⣿⣿⡇</a:t>
            </a:r>
            <a:br/>
            <a:r>
              <a:t>⠀⠀⠀⠀⠀⠀⠀⣠⣿⣿⣿⣿⣿⣿⣿⣿⣿⣿⣿⣿⣿⣿⣿⣿⣿⣿⣿⣿⣿⣷⠀⠀⠀⠀⠀⠀⠀⠀⠀⠀⠀⠀⠀⠸⣿⣿⣿⣿⣿⣿⣿⣿⣿⣿⣿⣿⣿⣿⣿⣿⣿⣿⣿⣿⣿⣿⣿⣿⣿⣿⣿⣿⣿⣿⣿⣿⣿⣿⣿⣿⣿⣿⣿⣿⣿⣿⣿⣿⣿⣿⡇</a:t>
            </a:r>
            <a:br/>
            <a:r>
              <a:t>⠀⠀⠀⠀⠀⠀⣰⣾⣿⣿⣿⣿⣿⣿⣿⣿⣿⣿⣿⣿⣿⣿⣿⣿⣿⣿⣿⣿⣿⣿⡄⠀⠀⠀⠀⠀⠀⠀⠀⠀⠀⠀⠀⠀⠉⢿⣿⣿⣿⣿⣿⣿⣿⣿⣿⣿⣿⣿⣿⣿⣿⣿⣿⣿⣿⣿⣿⣿⣿⣿⣿⣿⣿⣿⣿⣿⣿⣿⣿⣿⣿⣿⣿⣿⣿⣿⣿⣿⣿⣿⡇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⠀⠀⠀⠀⠀⢸⣿⣿⣿⣿⣿⣿⣿⣿⣿⣿⣿⣿⣿⣿⣿⣿⣿⣿⣿⣿⣿⣿⣿⣿⡇⠀⠀⠀⠀⠀⠀⠀⠀⠀⠀⠀⠀⠀⠀⠈⢿⣿⣿⣿⣿⣿⣿⣿⣿⣿⣿⣿⣿⣿⣿⣿⣿⣿⣿⣿⣿⣿⣿⣿⣿⣿⣿⣿⣿⣿⣿⣿⣿⣿⣿⣿⣿⣿⣿⣿⣿⣿⣿⣿⡇</a:t>
            </a:r>
            <a:br/>
            <a:r>
              <a:t>⠀⠀⠀⠀⠐⣿⣿⣿⣿⣿⣿⣿⣿⣿⣿⣿⣿⣿⣿⣿⣿⣿⣿⣿⣿⣿⣿⣿⣿⣿⡇⠀⠀⠀⠀⠀⠀⠀⠀⠀⠀⠀⠀⠀⠀⠀⠀⠙⢿⣿⣿⣿⣿⣿⣿⣿⣿⣿⣿⣿⣿⣿⣿⣿⣿⣿⣿⣿⣿⣿⣿⣿⣿⣿⣿⣿⣿⣿⣿⣿⣿⣿⣿⣿⣿⣿⣿⣿⣿⣿⡇</a:t>
            </a:r>
            <a:br/>
            <a:r>
              <a:t>⠀⠀⠀⠀⢸⣿⣿⣿⣿⣿⣿⣿⣿⣿⣿⣿⣿⣿⣿⣿⣿⣿⣿⣿⣿⣿⣿⣿⣿⣿⣿⠀⠀⠀⠀⠀⠀⠀⠀⠀⠀⠀⠀⠀⠀⠀⠀⠀⠀⠙⣿⣿⣿⣿⣿⣿⣿⣿⣿⣿⣿⣿⣿⣿⣿⣿⣿⣿⣿⣿⣿⣿⣿⣿⣿⣿⣿⣿⣿⣿⣿⣿⣿⣿⣿⣿⣿⣿⣿⣿⡇</a:t>
            </a:r>
            <a:br/>
            <a:r>
              <a:t>⠀⠀⠀⠀⠀⠀⠈⠀⠀⠙⣿⣿⣿⣿⣿⣿⣿⣿⣿⣿⣿⣿⣿⣿⣿⣿⣿⣿⠏⠉⠁⠀⠀⠀⠀⠀⠀⠀⠀⠀⠀⠀⠀⠀⠀⠀⠀⠀⠀⠀⠘⢿⣿⣿⣿⣿⣿⣿⣿⣿⣿⣿⣿⣿⣿⣿⣿⣿⣿⣿⣿⣿⣿⣿⣿⣿⣿⣿⣿⣿⣿⣿⣿⣿⣿⣿⣿⣿⣿⣿⡇</a:t>
            </a:r>
            <a:br/>
            <a:r>
              <a:t>⠀⠀⠀⠀⠀⠀⠀⠀⠀⠀⠈⠉⠀⠉⢹⣿⣿⡿⠿⢿⣿⣿⠋⠉⠉⠉⠉⠁⠀⠀⠀⠀⠀⠀⠀⠀⠀⠀⠀⠀⠀⠀⠀⠀⠀⠀⠀⠀⠀⠀⠀⠀⠹⣿⣿⣿⣿⣿⣿⣿⣿⣿⣿⣿⣿⣿⣿⣿⣿⣿⣿⣿⣿⣿⣿⣿⣿⣿⣿⣿⣿⣿⣿⣿⣿⣿⣿⣿⣿⣿⡇</a:t>
            </a:r>
            <a:br/>
            <a:r>
              <a:t>⠀⠀⠀⠀⠀⠀⠀⠀⠀⠀⠀⠀⠀⠀⢸⣿⣿⠃⠀⢸⣿⣿⠀⠀⠀⠀⠀⠀⠀⠀⠀⠀⠀⠀⠀⠀⠀⠀⠀⠀⠀⠀⠀⠀⠀⠀⠀⠀⠀⠀⠀⠀⠀⠈⢿⣿⣿⣿⣿⣿⣿⣿⣿⣿⣿⣿⣿⣿⣿⣿⣿⣿⣿⣿⣿⣿⣿⣿⣿⣿⣿⣿⣿⣿⣿⣿⣿⣿⣿⣿⡇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⠀⠀⠀⠀⠀⠀⠀⠀⠀⠀⠀⠀⠀⠀⠀⠀⠀⠀⠀⠀⠀⠀⠀⠀⠀⠀⠀⠀⠀⠀⠀⠀⠀⠀⠀⠀⠀⠀⠀⠀⠀⠀⠀⠀⣾⣿⣿⣿⣿⣿⣿⣿⣿⣿⣿⣿⣿⣿⣿⣿⣿⣿⣿⣿⣿⣿⣿⣿⣿⣿⣿⣿⣿⣿⣿⣿⣿⣿⣿⣿⣿⣿⣿⣿⣿⣿⣿⣿⣿⣿⡇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⠀⠀⠀⠀⠀⠀⠀⠀⠀⠀⠀⠀⠀⠀⠀⠀⠀⠀⠀⠀⠀⠀⠀⠀⠀⠀⠀⠀⠀⠀⠀⠀⠀⠀⠀⠀⠀⠀⠀⠀⠀⠀⢀⣾⣿⣿⣿⣿⣿⣿⣿⣿⣿⣿⣿⣿⣿⣿⣿⣿⣿⣿⣿⣿⣿⣿⣿⣿⣿⣿⣿⣿⣿⣿⣿⣿⣿⣿⣿⣿⣿⣿⣿⣿⣿⣿⣿⣿⣿⣿⡇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⠀⠀⠀⠀⠀⠀⠀⠀⠀⠀⠀⠀⠀⠀⠀⠀⠀⠀⠀⠀⠀⠀⠀⠀⠀⠀⠀⠀⠀⠀⠀⠀⠀⠀⠀⠀⠀⠀⠀⠀⠀⢀⣾⣿⣿⣿⣿⣿⣿⣿⣿⣿⣿⣿⣿⣿⣿⣿⣿⣿⣿⣿⣿⣿⣿⣿⣿⣿⣿⣿⣿⣿⣿⣿⣿⣿⣿⣿⣿⣿⣿⣿⣿⣿⣿⣿⣿⣿⣿⣿⡇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⠀⠀⠀⠀⠀⠀⠀⠀⠀⠀⠀⠀⠀⠀⠀⠀⠀⠀⠀⠀⠀⠀⠀⠀⠀⠀⠀⠀⠀⠀⠀⠀⠀⠀⠀⠀⠀⠀⠀⠀⢠⣿⣿⣿⣿⣿⣿⣿⣿⣿⣿⣿⣿⣿⣿⣿⣿⣿⣿⣿⣿⣿⣿⣿⣿⣿⣿⣿⣿⣿⣿⣿⣿⣿⣿⣿⣿⣿⣿⣿⣿⣿⣿⣿⣿⣿⣿⣿⣿⣿⡇</a:t>
            </a:r>
            <a:br/>
            <a:r>
              <a:t>⠀⠒⠶⢤⣄⣀⣀⣴⣶⣶⠀⠀⠀⠀⠀⠀⠀⠀⠀⠀⠀⠀⠀⠀⠀⠀⠀⠀⠀⠀⠀⠀⠀⠀⠀⠀⠀⠀⠀⣰⣿⣿⣿⣿⣿⣿⣿⣿⣿⣿⣿⣿⣿⣿⣿⣿⣿⣿⣿⣿⣿⣿⣿⣿⣿⣿⣿⣿⣿⣿⣿⣿⣿⣿⣿⣿⣿⣿⣿⣿⣿⣿⣿⣿⣿⣿⣿⣿⣿⣿⡇</a:t>
            </a:r>
            <a:br/>
            <a:r>
              <a:t>⠀⠀⠀⠀⢈⣿⣿⣿⣿⣯⣴⣾⣿⣾⣶⣆⠀⠀⠀⠀⠀⠀⠀⠀⠀⠀⠀⠀⠀⠀⠀⠀⠀⠀⠀⠀⠀⠀⢀⣿⣿⣿⣿⣿⣿⣿⣿⣿⣿⣿⣿⣿⣿⣿⣿⣿⣿⣿⣿⣿⣿⣿⣿⣿⣿⣿⣿⣿⣿⣿⣿⣿⣿⣿⣿⣿⣿⣿⣿⣿⣿⣿⣿⣿⣿⣿⣿⣿⣿⣿⡇</a:t>
            </a:r>
            <a:br/>
            <a:r>
              <a:t>⠀⠀⠀⠀⣾⣿⣿⣿⣿⣿⣿⣿⣿⣿⣿⣿⠇⠀⠀⠀⠀⠀⠀⠀⠀⠀⠀⠀⠀⠀⠀⠀⠀⠀⠀⠀⠀⢀⣾⣿⣿⣿⣿⣿⣿⣿⣿⣿⣿⣿⣿⣿⣿⣿⣿⣿⣿⣿⣿⣿⣿⣿⣿⣿⣿⣿⣿⣿⣿⣿⣿⣿⣿⣿⣿⣿⣿⣿⣿⣿⣿⣿⣿⣿⣿⣿⣿⣿⣿⣿⡇</a:t>
            </a:r>
            <a:br/>
            <a:r>
              <a:t>⠀⠀⠀⠀⠉⠉⠁⣿⣿⣿⣿⣿⣿⣿⣿⣿⣿⡆⠀⠀⠀⠀⠀⠀⠀⠀⠀⠀⠀⠀⠀⠀⠀⠀⠀⠀⣴⣿⣿⣿⣿⣿⣿⣿⣿⣿⣿⣿⣿⣿⣿⣿⣿⣿⣿⣿⣿⣿⣿⣿⣿⣿⣿⣿⣿⣿⣿⣿⣿⣿⣿⣿⣿⣿⣿⣿⣿⣿⣿⣿⣿⣿⣿⣿⣿⣿⣿⣿⣿⣿⡇</a:t>
            </a:r>
            <a:br/>
            <a:r>
              <a:t>⠀⠀⠀⠀⠀⠀⢰⣿⣿⣿⣿⣿⣿⣿⣿⣿⣿⠿⠀⠀⠀⠀⠀⠀⠀⠀⠀⠀⠀⠀⠀⠀⠀⠀⠀⢠⣿⣿⣿⣿⣿⣿⣿⣿⣿⣿⣿⣿⣿⣿⣿⣿⣿⣿⣿⣿⣿⣿⣿⣿⣿⣿⣿⣿⣿⣿⣿⣿⣿⣿⣿⣿⣿⣿⣿⣿⣿⣿⣿⣿⣿⣿⣿⣿⣿⣿⣿⣿⣿⣿⡇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⠀⠀⠀⠀⠀⠀⠈⣿⣿⣿⣿⣿⣿⣿⣿⣿⣿⣄⠀⠀⠀⠀⠀⠀⠀⠀⠀⠀⠀⠀⠀⠀⠀⠀⠀⠘⣿⣿⣿⣿⣿⣿⣿⣿⣿⣿⣿⣿⣿⣿⣿⣿⣿⣿⣿⣿⣿⣿⣿⣿⣿⣿⣿⣿⣿⣿⣿⣿⣿⣿⣿⣿⣿⣿⣿⣿⣿⣿⣿⣿⣿⣿⣿⣿⣿⣿⣿⣿⣿⣿⡇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⠀⠀⠀⠀⠀⠀⠀⢸⣿⣿⣿⣿⣿⣿⣿⣿⣿⣿⣶⣤⡀⠀⠀⠀⠀⠀⠀⠀⠀⠀⠀⠀⠀⠀⠀⠀⣿⣿⣿⣿⣿⣿⣿⣿⣿⣿⣿⣿⣿⣿⣿⣿⣿⣿⣿⣿⣿⣿⣿⣿⣿⣿⣿⣿⣿⣿⣿⣿⣿⣿⣿⣿⣿⣿⣿⣿⣿⣿⣿⣿⣿⣿⣿⣿⣿⣿⣿⣿⣿⣿⡇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⠀⠀⠀⠀⠀⠀⠀⣸⣿⣿⣿⣿⣿⣿⣿⣿⣿⣿⣿⣿⣿⣄⠀⠀⠀⠀⠀⠀⠀⠀⠀⠀⠀⠀⠀⠀⢸⣿⣿⣿⣿⣿⣿⣿⣿⣿⣿⣿⣿⣿⣿⣿⣿⣿⣿⣿⣿⣿⣿⣿⣿⣿⣿⣿⣿⣿⣿⣿⣿⣿⣿⣿⣿⣿⣿⣿⣿⣿⣿⣿⣿⣿⣿⣿⣿⣿⣿⣿⣿⣿⡇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⠀⠀⠀⠀⠀⠀⢠⣿⣿⣿⣿⣿⣿⣿⣿⣿⣿⣿⣿⣿⣿⣿⣷⣤⡀⠀⠀⠀⠀⠀⠀⠀⠀⠀⠀⠀⠈⣿⣿⣿⣿⣿⣿⣿⣿⣿⣿⣿⣿⣿⣿⣿⣿⣿⣿⣿⣿⣿⣿⣿⣿⣿⣿⣿⣿⣿⣿⣿⣿⣿⣿⣿⣿⣿⣿⣿⣿⣿⣿⣿⣿⣿⣿⣿⣿⣿⣿⣿⣿⣿⡇</a:t>
            </a:r>
            <a:br/>
            <a:r>
              <a:t>⠀⠀⠀⠀⠀⣰⣿⣿⣿⣿⣿⣿⣿⣿⣿⣿⣿⣿⣿⣿⣿⣿⣿⣿⣷⠀⠀⠀⠀⠀⠀⠀⠀⠀⠀⠀⠀⢻⣿⣿⣿⣿⣿⣿⣿⣿⣿⣿⣿⣿⣿⣿⣿⣿⣿⣿⣿⣿⣿⣿⣿⣿⣿⣿⣿⣿⣿⣿⣿⣿⣿⣿⣿⣿⣿⣿⣿⣿⣿⣿⣿⣿⣿⣿⣿⣿⣿⣿⣿⣿⡇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⠀⠀⠀⠀⣴⣿⣿⣿⣿⣿⣿⣿⣿⣿⣿⣿⣿⣿⣿⣿⣿⣿⣿⣿⠃⠀⠀⠀⠀⠀⠀⠀⠀⠀⠀⠀⠀⣾⣿⣿⣿⣿⣿⣿⣿⣿⣿⣿⣿⣿⣿⣿⣿⣿⣿⣿⣿⣿⣿⣿⣿⣿⣿⣿⣿⣿⣿⣿⣿⣿⣿⣿⣿⣿⣿⣿⣿⣿⣿⣿⣿⣿⣿⣿⣿⣿⣿⣿⣿⣿⡇</a:t>
            </a:r>
            <a:br/>
            <a:r>
              <a:t>⠀⠀⠀⣼⣿⣿⣿⣿⣿⣿⣿⣿⣿⣿⣿⣿⣿⣿⣿⣿⣿⣿⣿⣿⠀⠀⠀⠀⠀⠀⠀⠀⠀⠀⠀⠀⢸⣿⣿⣿⣿⣿⣿⣿⣿⣿⣿⣿⣿⣿⣿⣿⣿⣿⣿⣿⣿⣿⣿⣿⣿⣿⣿⣿⣿⣿⣿⣿⣿⣿⣿⣿⣿⣿⣿⣿⣿⣿⣿⣿⣿⣿⣿⣿⣿⣿⣿⣿⣿⣿⡇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⠀⠀⢰⣿⣿⣿⣿⣿⣿⣿⣿⣿⣿⠏⣿⣿⣿⢹⣿⣿⣿⣿⣿⣿⠀⠀⠀⠀⠀⠀⠀⠀⠀⠀⠀⠀⠸⣿⣿⣿⣿⣿⣿⣿⣿⣿⣿⣿⣿⣿⣿⣿⣿⣿⣿⣿⣿⣿⣿⣿⣿⣿⣿⣿⣿⣿⣿⣿⣿⣿⣿⣿⣿⣿⣿⣿⣿⣿⣿⣿⣿⣿⣿⣿⣿⣿⣿⣿⣿⣿⡇</a:t>
            </a:r>
            <a:br/>
            <a:r>
              <a:t>⠀⠀⢸⣿⣿⣿⣿⣿⣿⣿⣿⣿⡿⠀⡟⣿⣿⣾⣿⣿⣿⣿⣿⣿⡇⠀⠀⠀⠀⠀⠀⠀⠀⠀⠀⠀⠠⣿⣿⣿⣿⣿⣿⣿⣿⣿⣿⣿⣿⣿⣿⣿⣿⣿⣿⣿⣿⣿⣿⣿⣿⣿⣿⣿⣿⣿⣿⣿⣿⣿⣿⣿⣿⣿⣿⣿⣿⣿⣿⣿⣿⣿⣿⣿⣿⣿⣿⣿⣿⣿⡇</a:t>
            </a:r>
            <a:br/>
            <a:r>
              <a:t>⠀⠀⣸⣿⣿⣿⣿⣿⣿⣿⣿⣿⠃⠀⠁⣿⣿⣿⣿⣿⣿⣿⣿⣿⣧⠀⠀⠀⠀⠀⠀⠀⠀⠀⠀⠀⠀⣿⣿⣿⣿⣿⣿⣿⣿⣿⣿⣿⣿⣿⣿⣿⣿⣿⣿⣿⣿⣿⣿⣿⣿⣿⣿⣿⣿⣿⣿⣿⣿⣿⣿⣿⣿⣿⣿⣿⣿⣿⣿⣿⣿⣿⣿⣿⣿⣿⣿⣿⣿⣿⡇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⠀⠀⡿⣿⣿⣿⣿⢿⢻⣿⣿⡟⠀⠀⢰⣿⣿⣿⣿⣿⣿⣿⣿⣿⣿⡄⠀⠀⠀⠀⠀⠀⠀⠀⠀⠀⠀⢻⣿⣿⣿⣿⣿⣿⣿⣿⣿⣿⣿⣿⣿⣿⣿⣿⣿⣿⣿⣿⣿⣿⣿⣿⣿⣿⣿⣿⣿⣿⣿⣿⣿⣿⣿⣿⣿⣿⣿⣿⣿⣿⣿⣿⣿⣿⣿⣿⣿⣿⣿⣿⡇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⠀⠀⢷⣿⣿⣿⠇⠘⢌⣾⣿⡄⠀⢀⣾⣿⣿⣿⣿⣿⣿⣿⣿⣿⣿⣷⠀⠀⠀⠀⠀⠀⠀⠀⠀⠀⠀⠘⣿⣿⣿⣿⣿⣿⣿⣿⣿⣿⣿⣿⣿⣿⣿⣿⣿⣿⣿⣿⣿⣿⣿⣿⣿⣿⣿⣿⣿⣿⣿⣿⣿⣿⣿⣿⣿⣿⣿⣿⣿⣿⣿⣿⣿⣿⣿⣿⣿⣿⣿⣿⡇</a:t>
            </a:r>
            <a:br/>
            <a:r>
              <a:t>⠀⠀⠈⠙⠁⠀⠀⢀⣾⣿⠛⠇⠀⣾⣿⣿⣿⣿⣿⣿⣿⣿⣿⣿⣿⣿⡇⠀⠀⠀⠀⠀⠀⠀⠀⠀⠀⠀⠘⣿⣿⣿⣿⣿⣿⣿⣿⣿⣿⣿⣿⣿⣿⣿⣿⣿⣿⣿⣿⣿⣿⣿⣿⣿⣿⣿⣿⣿⣿⣿⣿⣿⣿⣿⣿⣿⣿⣿⣿⣿⣿⣿⣿⣿⣿⣿⣿⣿⣿⣿⡇</a:t>
            </a:r>
            <a:br/>
            <a:r>
              <a:t>⠀⠀⠀⠀⠀⠀⠀⠈⣿⡃⠀⠀⣼⣿⣿⣿⣿⣿⣿⣿⣿⣿⣿⣿⣿⣿⣿⡀⠀⠀⠀⠀⠀⠀⠀⠀⠀⠀⠀⢹⣿⣿⣿⣿⣿⣿⣿⣿⣿⣿⣿⣿⣿⣿⣿⣿⣿⣿⣿⣿⣿⣿⣿⣿⣿⣿⣿⣿⣿⣿⣿⣿⣿⣿⣿⣿⣿⣿⣿⣿⣿⣿⣿⣿⣿⣿⣿⣿⣿⣿⡇</a:t>
            </a:r>
            <a:br/>
            <a:r>
              <a:t>⠀⠀⠀⠀⠀⠀⠀⠀⠹⠀⠀⣼⣿⣿⣿⣿⣿⣿⣿⣿⣿⣿⣿⣿⣿⣿⣿⣧⠀⠀⠀⠀⠀⠀⠀⠀⠀⠀⠀⠀⠹⣿⣿⣿⣿⣿⣿⣿⣿⣿⣿⣿⣿⣿⣿⣿⣿⣿⣿⣿⣿⣿⣿⣿⣿⣿⣿⣿⣿⣿⣿⣿⣿⣿⣿⣿⣿⣿⣿⣿⣿⣿⣿⣿⣿⣿⣿⣿⣿⣿⡇</a:t>
            </a:r>
            <a:br/>
            <a:r>
              <a:t>⠀⠀⠀⠀⠀⠀⠀⠀⠀⢀⣾⣿⣿⣿⣿⣿⣿⣿⣿⣿⣿⣿⣿⣿⣿⣿⣿⣿⡆⠀⠀⠀⠀⠀⠀⠀⠀⠀⠀⠀⠀⠘⢿⣿⣿⣿⣿⣿⣿⣿⣿⣿⣿⣿⣿⣿⣿⣿⣿⣿⣿⣿⣿⣿⣿⣿⣿⣿⣿⣿⣿⣿⣿⣿⣿⣿⣿⣿⣿⣿⣿⣿⣿⣿⣿⣿⣿⣿⣿⣿⡇</a:t>
            </a:r>
            <a:br/>
            <a:r>
              <a:t>⠀⠀⠀⠀⠀⠀⠀⠀⢀⣾⣿⣿⣿⣿⣿⣿⣿⣿⣿⣿⣿⣿⣿⣿⣿⣿⣿⣿⣷⡀⠀⠀⠀⠀⠀⠀⠀⠀⠀⠀⠀⠀⠀⠛⢿⣿⣿⣿⣿⣿⣿⣿⣿⣿⣿⣿⣿⣿⣿⣿⣿⣿⣿⣿⣿⣿⣿⣿⣿⣿⣿⣿⣿⣿⣿⣿⣿⣿⣿⣿⣿⣿⣿⣿⣿⣿⣿⣿⣿⣿⡇</a:t>
            </a:r>
            <a:br/>
            <a:r>
              <a:t>⠀⠀⠀⠀⠀⠀⠀⡠⣾⣿⣿⣿⣿⣿⣿⣿⣿⣿⣿⣿⣿⣿⣿⣿⣿⣿⣿⣿⣿⣧⠀⠀⠀⠀⠀⠀⠀⠀⠀⠀⠀⠀⠀⠀⠀⠉⢿⣿⣿⣿⣿⣿⣿⣿⣿⣿⣿⣿⣿⣿⣿⣿⣿⣿⣿⣿⣿⣿⣿⣿⣿⣿⣿⣿⣿⣿⣿⣿⣿⣿⣿⣿⣿⣿⣿⣿⣿⣿⣿⣿⡇</a:t>
            </a:r>
            <a:br/>
            <a:r>
              <a:t>⠀⠀⠀⠀⠀⠀⣠⣿⣿⣿⣿⣿⣿⣿⣿⣿⣿⣿⣿⣿⣿⣿⣿⣿⣿⣿⣿⣿⣿⣿⡄⠀⠀⠀⠀⠀⠀⠀⠀⠀⠀⠀⠀⠀⠀⠀⠀⠙⢿⣿⣿⣿⣿⣿⣿⣿⣿⣿⣿⣿⣿⣿⣿⣿⣿⣿⣿⣿⣿⣿⣿⣿⣿⣿⣿⣿⣿⣿⣿⣿⣿⣿⣿⣿⣿⣿⣿⣿⣿⣿⡇</a:t>
            </a:r>
            <a:br/>
            <a:r>
              <a:t>⠀⠀⠀⠀⠀⢰⣿⣿⣿⣿⣿⣿⣿⣿⣿⣿⣿⣿⣿⣿⣿⣿⣿⣿⣿⣿⣿⣿⣿⣿⡇⠀⠀⠀⠀⠀⠀⠀⠀⠀⠀⠀⠀⠀⠀⠀⠀⠀⠈⠛⣿⣿⣿⣿⣿⣿⣿⣿⣿⣿⣿⣿⣿⣿⣿⣿⣿⣿⣿⣿⣿⣿⣿⣿⣿⣿⣿⣿⣿⣿⣿⣿⣿⣿⣿⣿⣿⣿⣿⣿⡇</a:t>
            </a:r>
            <a:br/>
            <a:r>
              <a:t>⠀⠀⠀⠀⠐⣿⣿⣿⣿⣿⣿⣿⣿⣿⣿⣿⣿⣿⣿⣿⣿⣿⣿⣿⣿⣿⣿⣿⣿⣿⣇⠀⠀⠀⠀⠀⠀⠀⠀⠀⠀⠀⠀⠀⠀⠀⠀⠀⠀⠀⠈⢿⣿⣿⣿⣿⣿⣿⣿⣿⣿⣿⣿⣿⣿⣿⣿⣿⣿⣿⣿⣿⣿⣿⣿⣿⣿⣿⣿⣿⣿⣿⣿⣿⣿⣿⣿⣿⣿⣿⡇</a:t>
            </a:r>
            <a:br/>
            <a:r>
              <a:t>⠀⠀⠀⠀⢸⣿⣿⣿⣿⣿⣿⣿⣿⣿⣿⣿⣿⣿⣿⣿⣿⣿⣿⣿⣿⣿⣿⣿⣿⣿⣿⠀⠀⠀⠀⠀⠀⠀⠀⠀⠀⠀⠀⠀⠀⠀⠀⠀⠀⠀⠀⠀⠙⠿⣿⣿⣿⣿⣿⣿⣿⣿⣿⣿⣿⣿⣿⣿⣿⣿⣿⣿⣿⣿⣿⣿⣿⣿⣿⣿⣿⣿⣿⣿⣿⣿⣿⣿⣿⣿⡇</a:t>
            </a:r>
            <a:br/>
            <a:r>
              <a:t>⠀⠀⠀⠀⠈⠁⠉⠁⠀⠙⣿⣿⣿⣿⣿⣿⣿⣿⣿⣿⣿⣿⣿⣿⣿⣿⣿⣿⠟⠉⠁⠀⠀⠀⠀⠀⠀⠀⠀⠀⠀⠀⠀⠀⠀⠀⠀⠀⠀⠀⠀⠀⠀⠀⠈⠛⣿⣿⣿⣿⣿⣿⣿⣿⣿⣿⣿⣿⣿⣿⣿⣿⣿⣿⣿⣿⣿⣿⣿⣿⣿⣿⣿⣿⣿⣿⣿⣿⣿⣿⡇</a:t>
            </a:r>
            <a:br/>
            <a:r>
              <a:t>⠀⠀⠀⠀⠀⠀⠀⠀⠀⠀⠉⠉⠉⠉⢹⣿⣿⣿⠿⢿⣿⣿⠏⠉⠉⠉⠉⠁⠀⠀⠀⠀⠀⠀⠀⠀⠀⠀⠀⠀⠀⠀⠀⠀⠀⠀⠀⠀⠀⠀⠀⠀⠀⠀⠀⠀⠀⠙⣿⣿⣿⣿⣿⣿⣿⣿⣿⣿⣿⣿⣿⣿⣿⣿⣿⣿⣿⣿⣿⣿⣿⣿⣿⣿⣿⣿⣿⣿⣿⣿⡇</a:t>
            </a:r>
            <a:br/>
            <a:r>
              <a:t>⠀⠀⠀⠀⠀⠀⠀⠀⠀⠀⠀⠀⠀⠀⢸⣿⣿⠇⠀⢸⣿⣿⠀⠀⠀⠀⠀⠀⠀⠀⠀⠀⠀⠀⠀⠀⠀⠀⠀⠀⠀⠀⠀⠀⠀⠀⠀⠀⠀⠀⠀⠀⠀⠀⠀⠀⠀⠀⠘⢿⣿⣿⣿⣿⣿⣿⣿⣿⣿⣿⣿⣿⣿⣿⣿⣿⣿⣿⣿⣿⣿⣿⣿⣿⣿⣿⣿⣿⣿⣿⡇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⠀⠀⠀⠀⠀⠀⠀⠀⠀⠀⠀⠀⠀⠀⠀⠀⠀⠀⠀⠀⠀⠀⠀⠀⠀⠀⠀⠀⠀⠀⠀⠀⠀⠀⠀⠀⠀⠀⠀⢠⣾⣿⣿⣿⣿⣿⣿⣿⣿⣿⣿⣿⣿⣿⣿⣿⣿⣿⣿⣿⣿⣿⣿⣿⣿⣿⣿⣿⣿⣿⣿⣿⣿⣿⣿⣿⣿⣿⣿⣿⣿⣿⣿⣿⣿⣿⣿⣿⣿⣿⡇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⠀⠀⠀⠀⠀⠀⠀⠀⠀⠀⠀⠀⠀⠀⠀⠀⠀⠀⠀⠀⠀⠀⠀⠀⠀⠀⠀⠀⠀⠀⠀⠀⠀⠀⠀⠀⠀⣰⣿⣿⣿⣿⣿⣿⣿⣿⣿⣿⣿⣿⣿⣿⣿⣿⣿⣿⣿⣿⣿⣿⣿⣿⣿⣿⣿⣿⣿⣿⣿⣿⣿⣿⣿⣿⣿⣿⣿⣿⣿⣿⣿⣿⣿⣿⣿⣿⣿⣿⣿⣿⡇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⠀⠒⠲⢦⣤⣀⣀⣴⣶⣶⡄⠀⠀⠀⠀⠀⠀⠀⠀⠀⠀⠀⠀⠀⠀⠀⠀⠀⠀⠀⠀⠀⠀⠀⠀⠀⢸⣿⣿⣿⣿⣿⣿⣿⣿⣿⣿⣿⣿⣿⣿⣿⣿⣿⣿⣿⣿⣿⣿⣿⣿⣿⣿⣿⣿⣿⣿⣿⣿⣿⣿⣿⣿⣿⣿⣿⣿⣿⣿⣿⣿⣿⣿⣿⣿⣿⣿⣿⣿⣿⡇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⠀⠀⠀⠀⠀⣿⣿⣿⣿⣿⣴⣾⣿⣷⣶⣦⠀⠀⠀⠀⠀⠀⠀⠀⠀⠀⠀⠀⠀⠀⠀⠀⠀⠀⠀⠀⣸⣿⣿⣿⣿⣿⣿⣿⣿⣿⣿⣿⣿⣿⣿⣿⣿⣿⣿⣿⣿⣿⣿⣿⣿⣿⣿⣿⣿⣿⣿⣿⣿⣿⣿⣿⣿⣿⣿⣿⣿⣿⣿⣿⣿⣿⣿⣿⣿⣿⣿⣿⣿⣿⡇</a:t>
            </a:r>
            <a:br/>
            <a:r>
              <a:t>⠀⠀⠀⠀⣾⣿⣿⣿⣿⣿⣿⣿⣿⣿⣿⣿⡇⠀⠀⠀⠀⠀⠀⠀⠀⠀⠀⠀⠀⠀⠀⠀⠀⠀⠀⠀⣿⣿⣿⣿⣿⣿⣿⣿⣿⣿⣿⣿⣿⣿⣿⣿⣿⣿⣿⣿⣿⣿⣿⣿⣿⣿⣿⣿⣿⣿⣿⣿⣿⣿⣿⣿⣿⣿⣿⣿⣿⣿⣿⣿⣿⣿⣿⣿⣿⣿⣿⣿⣿⣿⡇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⠀⠀⠀⠀⠈⠉⠁⣿⣿⣿⣿⣿⣿⣿⣿⣿⣿⡇⠀⠀⠀⠀⠀⠀⠀⠀⠀⠀⠀⠀⠀⠀⠀⠀⠀⢸⣿⣿⣿⣿⣿⣿⣿⣿⣿⣿⣿⣿⣿⣿⣿⣿⣿⣿⣿⣿⣿⣿⣿⣿⣿⣿⣿⣿⣿⣿⣿⣿⣿⣿⣿⣿⣿⣿⣿⣿⣿⣿⣿⣿⣿⣿⣿⣿⣿⣿⣿⣿⣿⣿⡇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⠀⠀⠀⠀⠀⠀⢠⣿⣿⣿⣿⣿⣿⣿⣿⣿⣿⡿⠀⠀⠀⠀⠀⠀⠀⠀⠀⠀⠀⠀⠀⠀⠀⠀⢠⣿⣿⣿⣿⣿⣿⣿⣿⣿⣿⣿⣿⣿⣿⣿⣿⣿⣿⣿⣿⣿⣿⣿⣿⣿⣿⣿⣿⣿⣿⣿⣿⣿⣿⣿⣿⣿⣿⣿⣿⣿⣿⣿⣿⣿⣿⣿⣿⣿⣿⣿⣿⣿⣿⣿⡇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⠀⠀⠀⠀⠀⠀⠀⣿⣿⣿⣿⣿⣿⣿⣿⣿⣿⣄⠀⠀⠀⠀⠀⠀⠀⠀⠀⠀⠀⠀⠀⠀⠀⠀⠀⣿⣿⣿⣿⣿⣿⣿⣿⣿⣿⣿⣿⣿⣿⣿⣿⣿⣿⣿⣿⣿⣿⣿⣿⣿⣿⣿⣿⣿⣿⣿⣿⣿⣿⣿⣿⣿⣿⣿⣿⣿⣿⣿⣿⣿⣿⣿⣿⣿⣿⣿⣿⣿⣿⣿⡇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⠀⠀⠀⠀⠀⠀⠀⢸⣿⣿⣿⣿⣿⣿⣿⣿⣿⣿⣶⣄⡀⠀⠀⠀⠀⠀⠀⠀⠀⠀⠀⠀⠀⠀⠀⢸⣿⣿⣿⣿⣿⣿⣿⣿⣿⣿⣿⣿⣿⣿⣿⣿⣿⣿⣿⣿⣿⣿⣿⣿⣿⣿⣿⣿⣿⣿⣿⣿⣿⣿⣿⣿⣿⣿⣿⣿⣿⣿⣿⣿⣿⣿⣿⣿⣿⣿⣿⣿⣿⣿⡇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⠀⠀⠀⠀⠀⠀⠀⣸⣿⣿⣿⣿⣿⣿⣿⣿⣿⣿⣿⣿⣿⣄⠀⠀⠀⠀⠀⠀⠀⠀⠀⠀⠀⠀⠀⠀⣿⣿⣿⣿⣿⣿⣿⣿⣿⣿⣿⣿⣿⣿⣿⣿⣿⣿⣿⣿⣿⣿⣿⣿⣿⣿⣿⣿⣿⣿⣿⣿⣿⣿⣿⣿⣿⣿⣿⣿⣿⣿⣿⣿⣿⣿⣿⣿⣿⣿⣿⣿⣿⣿⡇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⠀⠀⠀⠀⠀⠀⢠⣿⣿⣿⣿⣿⣿⣿⣿⣿⣿⣿⣿⣿⣿⣿⣷⣄⡀⠀⠀⠀⠀⠀⠀⠀⠀⠀⠀⠀⢻⣿⣿⣿⣿⣿⣿⣿⣿⣿⣿⣿⣿⣿⣿⣿⣿⣿⣿⣿⣿⣿⣿⣿⣿⣿⣿⣿⣿⣿⣿⣿⣿⣿⣿⣿⣿⣿⣿⣿⣿⣿⣿⣿⣿⣿⣿⣿⣿⣿⣿⣿⣿⣿⡇</a:t>
            </a:r>
            <a:br/>
            <a:r>
              <a:t>⠀⠀⠀⠀⠀⣰⣿⣿⣿⣿⣿⣿⣿⣿⣿⣿⣿⣿⣿⣿⣿⣿⣿⣿⣷⠀⠀⠀⠀⠀⠀⠀⠀⠀⠀⠀⠘⣿⣿⣿⣿⣿⣿⣿⣿⣿⣿⣿⣿⣿⣿⣿⣿⣿⣿⣿⣿⣿⣿⣿⣿⣿⣿⣿⣿⣿⣿⣿⣿⣿⣿⣿⣿⣿⣿⣿⣿⣿⣿⣿⣿⣿⣿⣿⣿⣿⣿⣿⣿⣿⡇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⠀⠀⠀⠀⣰⣿⣿⣿⣿⣿⣿⣿⣿⣿⣿⣿⣿⣿⣿⣿⣿⣿⣿⣿⠃⠀⠀⠀⠀⠀⠀⠀⠀⠀⠀⠀⠀⢿⣿⣿⣿⣿⣿⣿⣿⣿⣿⣿⣿⣿⣿⣿⣿⣿⣿⣿⣿⣿⣿⣿⣿⣿⣿⣿⣿⣿⣿⣿⣿⣿⣿⣿⣿⣿⣿⣿⣿⣿⣿⣿⣿⣿⣿⣿⣿⣿⣿⣿⣿⣿⡇</a:t>
            </a:r>
            <a:br/>
            <a:r>
              <a:t>⠀⠀⠀⣰⣿⣿⣿⣿⣿⣿⣿⣿⣿⣿⣿⣿⣿⣿⣿⣿⣿⣿⣿⣿⠀⠀⠀⠀⠀⠀⠀⠀⠀⠀⠀⠀⠀⠈⣿⣿⣿⣿⣿⣿⣿⣿⣿⣿⣿⣿⣿⣿⣿⣿⣿⣿⣿⣿⣿⣿⣿⣿⣿⣿⣿⣿⣿⣿⣿⣿⣿⣿⣿⣿⣿⣿⣿⣿⣿⣿⣿⣿⣿⣿⣿⣿⣿⣿⣿⣿⡇</a:t>
            </a:r>
            <a:br/>
            <a:r>
              <a:t>⠀⠀⢰⣿⣿⣿⣿⣿⣿⣿⣿⣿⣿⠏⣿⣿⣿⣿⣿⣿⣿⣿⣿⣿⠀⠀⠀⠀⠀⠀⠀⠀⠀⠀⠀⠀⠀⠀⢸⣿⣿⣿⣿⣿⣿⣿⣿⣿⣿⣿⣿⣿⣿⣿⣿⣿⣿⣿⣿⣿⣿⣿⣿⣿⣿⣿⣿⣿⣿⣿⣿⣿⣿⣿⣿⣿⣿⣿⣿⣿⣿⣿⣿⣿⣿⣿⣿⣿⣿⣿⡇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⠀⠀⢸⣿⣿⣿⣿⣿⣿⣿⣿⣿⣿⠀⡟⣿⣿⣾⣿⣿⣿⣿⣿⣿⡇⠀⠀⠀⠀⠀⠀⠀⠀⠀⠀⠀⠀⠀⣼⣿⣿⣿⣿⣿⣿⣿⣿⣿⣿⣿⣿⣿⣿⣿⣿⣿⣿⣿⣿⣿⣿⣿⣿⣿⣿⣿⣿⣿⣿⣿⣿⣿⣿⣿⣿⣿⣿⣿⣿⣿⣿⣿⣿⣿⣿⣿⣿⣿⣿⣿⡇</a:t>
            </a:r>
            <a:br/>
            <a:r>
              <a:t>⠀⠀⢸⣿⣿⣿⣿⣿⣿⣿⣿⣿⠇⠀⠃⣿⣿⣿⣿⣿⣿⣿⣿⣿⣧⠀⠀⠀⠀⠀⠀⠀⠀⠀⠀⠀⠀⠀⣿⣿⣿⣿⣿⣿⣿⣿⣿⣿⣿⣿⣿⣿⣿⣿⣿⣿⣿⣿⣿⣿⣿⣿⣿⣿⣿⣿⣿⣿⣿⣿⣿⣿⣿⣿⣿⣿⣿⣿⣿⣿⣿⣿⣿⣿⣿⣿⣿⣿⣿⣿⡇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⠀⠀⣿⣿⣿⣿⣿⢿⢻⣿⣿⡟⠀⠀⢠⣿⣿⣿⣿⣿⣿⣿⣿⣿⣿⡄⠀⠀⠀⠀⠀⠀⠀⠀⠀⠀⠀⠀⢹⣿⣿⣿⣿⣿⣿⣿⣿⣿⣿⣿⣿⣿⣿⣿⣿⣿⣿⣿⣿⣿⣿⣿⣿⣿⣿⣿⣿⣿⣿⣿⣿⣿⣿⣿⣿⣿⣿⣿⣿⣿⣿⣿⣿⣿⣿⣿⣿⣿⣿⣿⡇</a:t>
            </a:r>
            <a:br/>
            <a:r>
              <a:t>⠀⠀⠻⣿⣿⣿⠏⠘⠎⣼⣿⡄⠀⢀⣾⣿⣿⣿⣿⣿⣿⣿⣿⣿⣿⣷⠀⠀⠀⠀⠀⠀⠀⠀⠀⠀⠀⠀⠀⢹⣿⣿⣿⣿⣿⣿⣿⣿⣿⣿⣿⣿⣿⣿⣿⣿⣿⣿⣿⣿⣿⣿⣿⣿⣿⣿⣿⣿⣿⣿⣿⣿⣿⣿⣿⣿⣿⣿⣿⣿⣿⣿⣿⣿⣿⣿⣿⣿⣿⣿⡇</a:t>
            </a:r>
            <a:br/>
            <a:r>
              <a:t>⠀⠀⠀⠙⠀⠀⠀⠀⣼⣿⠟⠟⠀⣼⣿⣿⣿⣿⣿⣿⣿⣿⣿⣿⣿⣿⡇⠀⠀⠀⠀⠀⠀⠀⠀⠀⠀⠀⠀⠀⢻⣿⣿⣿⣿⣿⣿⣿⣿⣿⣿⣿⣿⣿⣿⣿⣿⣿⣿⣿⣿⣿⣿⣿⣿⣿⣿⣿⣿⣿⣿⣿⣿⣿⣿⣿⣿⣿⣿⣿⣿⣿⣿⣿⣿⣿⣿⣿⣿⣿⡇</a:t>
            </a:r>
            <a:br/>
            <a:r>
              <a:t>⠀⠀⠀⠀⠀⠀⠀⠈⣿⡇⠀⠀⣼⣿⣿⣿⣿⣿⣿⣿⣿⣿⣿⣿⣿⣿⣿⡀⠀⠀⠀⠀⠀⠀⠀⠀⠀⠀⠀⠀⠀⢹⣿⣿⣿⣿⣿⣿⣿⣿⣿⣿⣿⣿⣿⣿⣿⣿⣿⣿⣿⣿⣿⣿⣿⣿⣿⣿⣿⣿⣿⣿⣿⣿⣿⣿⣿⣿⣿⣿⣿⣿⣿⣿⣿⣿⣿⣿⣿⣿⡇</a:t>
            </a:r>
            <a:br/>
            <a:r>
              <a:t>⠀⠀⠀⠀⠀⠀⠀⠀⠸⠅⠀⣼⣿⣿⣿⣿⣿⣿⣿⣿⣿⣿⣿⣿⣿⣿⣿⣧⠀⠀⠀⠀⠀⠀⠀⠀⠀⠀⠀⠀⠀⠀⠻⣿⣿⣿⣿⣿⣿⣿⣿⣿⣿⣿⣿⣿⣿⣿⣿⣿⣿⣿⣿⣿⣿⣿⣿⣿⣿⣿⣿⣿⣿⣿⣿⣿⣿⣿⣿⣿⣿⣿⣿⣿⣿⣿⣿⣿⣿⣿⠇</a:t>
            </a:r>
            <a:br/>
            <a:r>
              <a:t>⠀⠀⠀⠀⠀⠀⠀⠀⠀⢀⣾⣿⣿⣿⣿⣿⣿⣿⣿⣿⣿⣿⣿⣿⣿⣿⣿⣿⡆⠀⠀⠀⠀⠀⠀⠀⠀⠀⠀⠀⠀⠀⠀⠀⠙⢿⣿⣿⣿⣿⣿⣿⣿⣿⣿⣿⣿⣿⣿⣿⣿⣿⣿⣿⣿⣿⣿⣿⣿⣿⣿⣿⣿⣿⣿⣿⣿⣿⣿⣿⣿⣿⣿⣿⣿⣿⣿⣿⡟⠁⠀</a:t>
            </a:r>
            <a:br/>
            <a:r>
              <a:t>⠀⠀⠀⠀⠀⠀⠀⠀⢀⣾⣿⣿⣿⣿⣿⣿⣿⣿⣿⣿⣿⣿⣿⣿⣿⣿⣿⣿⣿⡀⠀⠀⠀⠀⠀⠀⠀⠀⠀⠀⠀⠀⠀⠀⠀⠀⠙⢿⣿⣿⣿⣿⣿⣿⣿⣿⣿⣿⣿⣿⣿⣿⣿⣿⣿⣿⣿⣿⣿⣿⣿⣿⣿⣿⣿⣿⣿⣿⣿⣿⣿⣿⣿⣿⣿⣿⣿⣿⣿⡄⠀</a:t>
            </a:r>
            <a:br/>
            <a:r>
              <a:t>⠀⠀⠀⠀⠀⠀⠀⡠⣾⣿⣿⣿⣿⣿⣿⣿⣿⣿⣿⣿⣿⣿⣿⣿⣿⣿⣿⣿⣿⣗⠀⠀⠀⠀⠀⠀⠀⠀⠀⠀⠀⠀⠀⠀⠀⠀⠀⠀⠹⣿⣿⣿⣿⣿⣿⣿⣿⣿⣿⣿⣿⣿⣿⣿⣿⣿⣿⣿⣿⣿⣿⣿⣿⣿⣿⣿⣿⣿⣿⣿⣿⣿⣿⣿⣿⣿⣿⣿⣿⣿⠀</a:t>
            </a:r>
            <a:br/>
            <a:r>
              <a:t>⠀⠀⠀⠀⠀⠀⣠⣿⣿⣿⣿⣿⣿⣿⣿⣿⣿⣿⣿⣿⣿⣿⣿⣿⣿⣿⣿⣿⣿⣿⡆⠀⠀⠀⠀⠀⠀⠀⠀⠀⠀⠀⠀⠀⠀⠀⠀⠀⠀⠈⠻⣿⣿⣿⣿⣿⣿⣿⣿⣿⣿⣿⣿⣿⣿⣿⣿⣿⣿⣿⣿⣿⣿⣿⣿⣿⣿⣿⣿⣿⣿⣿⣿⣿⣿⣿⣿⣿⣿⣿⡇</a:t>
            </a:r>
            <a:br/>
            <a:r>
              <a:t>⠀⠀⠀⠀⠀⢰⣿⣿⣿⣿⣿⣿⣿⣿⣿⣿⣿⣿⣿⣿⣿⣿⣿⣿⣿⣿⣿⣿⣿⣿⡇⠀⠀⠀⠀⠀⠀⠀⠀⠀⠀⠀⠀⠀⠀⠀⠀⠀⠀⠀⠀⠹⣿⣿⣿⣿⣿⣿⣿⣿⣿⣿⣿⣿⣿⣿⣿⣿⣿⣿⣿⣿⣿⣿⣿⣿⣿⣿⣿⣿⣿⣿⣿⣿⣿⣿⣿⣿⣿⣿⡇</a:t>
            </a:r>
            <a:br/>
            <a:r>
              <a:t>⠀⠀⠀⠀⠐⣿⣿⣿⣿⣿⣿⣿⣿⣿⣿⣿⣿⣿⣿⣿⣿⣿⣿⣿⣿⣿⣿⣿⣿⣿⡇⠀⠀⠀⠀⠀⠀⠀⠀⠀⠀⠀⠀⠀⠀⠀⠀⠀⠀⠀⠀⠀⠈⠻⣿⣿⣿⣿⣿⣿⣿⣿⣿⣿⣿⣿⣿⣿⣿⣿⣿⣿⣿⣿⣿⣿⣿⣿⣿⣿⣿⣿⣿⣿⣿⣿⣿⣿⣿⣿⡇</a:t>
            </a:r>
            <a:br/>
            <a:r>
              <a:t>⠀⠀⠀⠀⢸⣿⣿⣿⣿⣿⣿⣿⣿⣿⣿⣿⣿⣿⣿⣿⣿⣿⣿⣿⣿⣿⣿⣿⣿⣿⣷⠀⠀⠀⠀⠀⠀⠀⠀⠀⠀⠀⠀⠀⠀⠀⠀⠀⠀⠀⠀⠀⠀⠀⠙⠿⣿⣿⣿⣿⣿⣿⣿⣿⣿⣿⣿⣿⣿⣿⣿⣿⣿⣿⣿⣿⣿⣿⣿⣿⣿⣿⣿⣿⣿⣿⣿⣿⣿⣿⡇</a:t>
            </a:r>
            <a:br/>
            <a:r>
              <a:t>⠀⠀⠀⠀⠈⠁⠉⠉⠉⠙⣿⣿⣿⣿⣿⣿⣿⣿⣿⣿⣿⣿⣿⣿⣿⣿⣿⣿⠟⠉⠁⠀⠀⠀⠀⠀⠀⠀⠀⠀⠀⠀⠀⠀⠀⠀⠀⠀⠀⠀⠀⠀⠀⠀⠀⠀⠈⠻⣿⣿⣿⣿⣿⣿⣿⣿⣿⣿⣿⣿⣿⣿⣿⣿⣿⣿⣿⣿⣿⣿⣿⣿⣿⣿⣿⣿⣿⣿⣿⣿⡇</a:t>
            </a:r>
            <a:br/>
            <a:r>
              <a:t>⠀⠀⠀⠀⠀⠀⠀⠀⠀⠀⠉⠉⠉⠉⢛⣿⣿⣿⠿⢿⣿⣿⠏⠉⠉⠉⠉⠁⠀⠀⠀⠀⠀⠀⠀⠀⠀⠀⠀⠀⠀⠀⠀⠀⠀⠀⠀⠀⠀⠀⠀⠀⠀⠀⠀⠀⠀⠀⠀⠙⣿⣿⣿⣿⣿⣿⣿⣿⣿⣿⣿⣿⣿⣿⣿⣿⣿⣿⣿⣿⣿⣿⣿⣿⣿⣿⣿⣿⣿⣿⡇</a:t>
            </a:r>
            <a:br/>
            <a:r>
              <a:t>⠀⠀⠀⠀⠀⠀⠀⠀⠀⠀⠀⠀⠀⠀⢸⣿⣿⡇⠀⢸⣿⣿⠀⠀⠀⠀⠀⠀⠀⠀⠀⠀⠀⠀⠀⠀⠀⠀⠀⠀⠀⠀⠀⠀⠀⠀⠀⠀⠀⠀⠀⠀⠀⠀⠀⠀⠀⠀⠀⠀⠘⣿⣿⣿⣿⣿⣿⣿⣿⣿⣿⣿⣿⣿⣿⣿⣿⣿⣿⣿⣿⣿⣿⣿⣿⣿⣿⣿⣿⣿⡇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⠀⠀⠀⠀⠀⠀⠀⠀⠀⠀⠀⠀⠀⠀⠀⠀⠀⠀⠀⠀⠀⠀⠀⠀⠀⠀⠀⠀⠀⠀⠀⠀⠀⠀⠀⠀⢠⣾⣿⣿⣿⣿⣿⣿⣿⣿⣿⣿⣿⣿⣿⣿⣿⣿⣿⣿⣿⣿⣿⣿⣿⣿⣿⣿⣿⣿⣿⣿⣿⣿⣿⣿⣿⣿⣿⣿⣿⣿⣿⣿⣿⣿⣿⣿⣿⣿⣿⣿⣿⣿⡇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⠀⠀⠀⠀⠀⠀⠀⠀⠀⠀⠀⠀⠀⠀⠀⠀⠀⠀⠀⠀⠀⠀⠀⠀⠀⠀⠀⠀⠀⠀⠀⠀⠀⠀⢀⣴⣿⣿⣿⣿⣿⣿⣿⣿⣿⣿⣿⣿⣿⣿⣿⣿⣿⣿⣿⣿⣿⣿⣿⣿⣿⣿⣿⣿⣿⣿⣿⣿⣿⣿⣿⣿⣿⣿⣿⣿⣿⣿⣿⣿⣿⣿⣿⣿⣿⣿⣿⣿⣿⣿⡇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⠈⠁⠒⠶⢤⣤⣀⣠⣶⣶⡄⠀⠀⠀⠀⠀⠀⠀⠀⠀⠀⠀⠀⠀⠀⠀⠀⠀⠀⠀⠀⠀⠀⠀⠘⣿⣿⣿⣿⣿⣿⣿⣿⣿⣿⣿⣿⣿⣿⣿⣿⣿⣿⣿⣿⣿⣿⣿⣿⣿⣿⣿⣿⣿⣿⣿⣿⣿⣿⣿⣿⣿⣿⣿⣿⣿⣿⣿⣿⣿⣿⣿⣿⣿⣿⣿⣿⣿⣿⣿⡇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⠀⠀⠀⠀⠀⣹⣿⣿⣿⣿⣥⣶⣶⣶⣶⣦⠀⠀⠀⠀⠀⠀⠀⠀⠀⠀⠀⠀⠀⠀⠀⠀⠀⠀⠀⢿⣿⣿⣿⣿⣿⣿⣿⣿⣿⣿⣿⣿⣿⣿⣿⣿⣿⣿⣿⣿⣿⣿⣿⣿⣿⣿⣿⣿⣿⣿⣿⣿⣿⣿⣿⣿⣿⣿⣿⣿⣿⣿⣿⣿⣿⣿⣿⣿⣿⣿⣿⣿⣿⣿⡇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⠀⠀⠀⠀⣼⣿⣿⣿⣿⣿⣿⣿⣿⣿⣿⣿⡇⠀⠀⠀⠀⠀⠀⠀⠀⠀⠀⠀⠀⠀⠀⠀⠀⠀⠀⢸⣿⣿⣿⣿⣿⣿⣿⣿⣿⣿⣿⣿⣿⣿⣿⣿⣿⣿⣿⣿⣿⣿⣿⣿⣿⣿⣿⣿⣿⣿⣿⣿⣿⣿⣿⣿⣿⣿⣿⣿⣿⣿⣿⣿⣿⣿⣿⣿⣿⣿⣿⣿⣿⣿⡇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⠀⠀⠀⠀⠀⠉⠁⣿⣿⣿⣿⣿⣿⣿⣿⣿⣷⡆⠀⠀⠀⠀⠀⠀⠀⠀⠀⠀⠀⠀⠀⠀⠀⠀⠀⠘⣿⣿⣿⣿⣿⣿⣿⣿⣿⣿⣿⣿⣿⣿⣿⣿⣿⣿⣿⣿⣿⣿⣿⣿⣿⣿⣿⣿⣿⣿⣿⣿⣿⣿⣿⣿⣿⣿⣿⣿⣿⣿⣿⣿⣿⣿⣿⣿⣿⣿⣿⣿⣿⣿⡇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⠀⠀⠀⠀⠀⠀⠀⣿⣿⣿⣿⣿⣿⣿⣿⣿⣿⡿⠀⠀⠀⠀⠀⠀⠀⠀⠀⠀⠀⠀⠀⠀⠀⠀⠀⠀⣿⣿⣿⣿⣿⣿⣿⣿⣿⣿⣿⣿⣿⣿⣿⣿⣿⣿⣿⣿⣿⣿⣿⣿⣿⣿⣿⣿⣿⣿⣿⣿⣿⣿⣿⣿⣿⣿⣿⣿⣿⣿⣿⣿⣿⣿⣿⣿⣿⣿⣿⣿⣿⣿⡇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⠀⠀⠀⠀⠀⠀⠀⢻⣿⣿⣿⣿⣿⣿⣿⣿⣿⣄⠀⠀⠀⠀⠀⠀⠀⠀⠀⠀⠀⠀⠀⠀⠀⠀⠀⠀⣿⣿⣿⣿⣿⣿⣿⣿⣿⣿⣿⣿⣿⣿⣿⣿⣿⣿⣿⣿⣿⣿⣿⣿⣿⣿⣿⣿⣿⣿⣿⣿⣿⣿⣿⣿⣿⣿⣿⣿⣿⣿⣿⣿⣿⣿⣿⣿⣿⣿⣿⣿⣿⣿⡇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⠀⠀⠀⠀⠀⠀⠀⢸⣿⣿⣿⣿⣿⣿⣿⣿⣿⣿⣦⣄⠀⠀⠀⠀⠀⠀⠀⠀⠀⠀⠀⠀⠀⠀⠀⢠⣿⣿⣿⣿⣿⣿⣿⣿⣿⣿⣿⣿⣿⣿⣿⣿⣿⣿⣿⣿⣿⣿⣿⣿⣿⣿⣿⣿⣿⣿⣿⣿⣿⣿⣿⣿⣿⣿⣿⣿⣿⣿⣿⣿⣿⣿⣿⣿⣿⣿⣿⣿⣿⣿⡇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⠀⠀⠀⠀⠀⠀⠀⢸⣿⣿⣿⣿⣿⣿⣿⣿⣿⣿⣿⣿⣷⡀⠀⠀⠀⠀⠀⠀⠀⠀⠀⠀⠀⠀⠀⢈⣿⣿⣿⣿⣿⣿⣿⣿⣿⣿⣿⣿⣿⣿⣿⣿⣿⣿⣿⣿⣿⣿⣿⣿⣿⣿⣿⣿⣿⣿⣿⣿⣿⣿⣿⣿⣿⣿⣿⣿⣿⣿⣿⣿⣿⣿⣿⣿⣿⣿⣿⣿⣿⣿⡇</a:t>
            </a:r>
            <a:br/>
            <a:r>
              <a:t>⠀⠀⠀⠀⠀⠀⢀⣿⣿⣿⣿⣿⣿⣿⣿⣿⣿⣿⣿⣿⣿⣿⣶⣄⠀⠀⠀⠀⠀⠀⠀⠀⠀⠀⠀⠀⢿⣿⣿⣿⣿⣿⣿⣿⣿⣿⣿⣿⣿⣿⣿⣿⣿⣿⣿⣿⣿⣿⣿⣿⣿⣿⣿⣿⣿⣿⣿⣿⣿⣿⣿⣿⣿⣿⣿⣿⣿⣿⣿⣿⣿⣿⣿⣿⣿⣿⣿⣿⣿⣿⡇</a:t>
            </a:r>
            <a:br/>
            <a:r>
              <a:t>⠀⠀⠀⠀⠀⢠⣿⣿⣿⣿⣿⣿⣿⣿⣿⣿⣿⣿⣿⣿⣿⣿⣿⣿⣷⠀⠀⠀⠀⠀⠀⠀⠀⠀⠀⠀⢸⣿⣿⣿⣿⣿⣿⣿⣿⣿⣿⣿⣿⣿⣿⣿⣿⣿⣿⣿⣿⣿⣿⣿⣿⣿⣿⣿⣿⣿⣿⣿⣿⣿⣿⣿⣿⣿⣿⣿⣿⣿⣿⣿⣿⣿⣿⣿⣿⣿⣿⣿⣿⣿⡇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⠀⠀⠀⠀⣠⣿⣿⣿⣿⣿⣿⣿⣿⣿⣿⣿⣿⣿⣿⣿⣿⣿⣿⣿⠇⠀⠀⠀⠀⠀⠀⠀⠀⠀⠀⠀⠀⢻⣿⣿⣿⣿⣿⣿⣿⣿⣿⣿⣿⣿⣿⣿⣿⣿⣿⣿⣿⣿⣿⣿⣿⣿⣿⣿⣿⣿⣿⣿⣿⣿⣿⣿⣿⣿⣿⣿⣿⣿⣿⣿⣿⣿⣿⣿⣿⣿⣿⣿⣿⣿⡇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⠀⠀⠀⣰⣿⣿⣿⣿⣿⣿⣿⣿⣿⣿⣿⣿⣿⣿⣿⣿⣿⣿⣿⣿⠀⠀⠀⠀⠀⠀⠀⠀⠀⠀⠀⠀⠀⠀⠹⣿⣿⣿⣿⣿⣿⣿⣿⣿⣿⣿⣿⣿⣿⣿⣿⣿⣿⣿⣿⣿⣿⣿⣿⣿⣿⣿⣿⣿⣿⣿⣿⣿⣿⣿⣿⣿⣿⣿⣿⣿⣿⣿⣿⣿⣿⣿⣿⣿⣿⣿⡇</a:t>
            </a:r>
            <a:br/>
            <a:r>
              <a:t>⠀⠀⢀⣿⣿⣿⣿⣿⣿⣿⣿⣿⣿⡟⣿⣿⣿⢻⣿⣿⣿⣿⣿⣿⠀⠀⠀⠀⠀⠀⠀⠀⠀⠀⠀⠀⠀⠀⠀⢻⣿⣿⣿⣿⣿⣿⣿⣿⣿⣿⣿⣿⣿⣿⣿⣿⣿⣿⣿⣿⣿⣿⣿⣿⣿⣿⣿⣿⣿⣿⣿⣿⣿⣿⣿⣿⣿⣿⣿⣿⣿⣿⣿⣿⣿⣿⣿⣿⣿⡟⠁</a:t>
            </a:r>
            <a:br/>
            <a:r>
              <a:t>⠀⠀⢸⣿⣿⣿⣿⣿⣿⣿⣿⣿⣿⠁⡟⣿⣿⣾⣿⣿⣿⣿⣿⣿⡇⠀⠀⠀⠀⠀⠀⠀⠀⠀⠀⠀⠀⠀⠀⠀⠉⠿⣿⣿⣿⣿⣿⣿⣿⣿⣿⣿⣿⣿⣿⣿⣿⣿⣿⣿⣿⣿⣿⣿⣿⣿⣿⣿⣿⣿⣿⣿⣿⣿⣿⣿⣿⣿⣿⣿⣿⣿⣿⣿⣿⣿⣿⣿⣿⠁⠀</a:t>
            </a:r>
            <a:br/>
            <a:r>
              <a:t>⠀⠀⢸⣿⣿⣿⣿⣿⣿⣿⣿⣿⡏⠀⠇⢿⣿⣿⣿⣿⣿⣿⣿⣿⣧⠀⠀⠀⠀⠀⠀⠀⠀⠀⠀⠀⠀⠀⠀⠀⠀⠀⠀⠙⠻⢿⣿⣿⣿⣿⣿⣿⣿⣿⣿⣿⣿⣿⣿⣿⣿⣿⣿⣿⣿⣿⣿⣿⣿⣿⣿⣿⣿⣿⣿⣿⣿⣿⣿⣿⣿⣿⣿⣿⣿⣿⣿⣿⣿⠀⠀</a:t>
            </a:r>
            <a:br/>
            <a:r>
              <a:t>⠀⠀⢸⢿⣿⣿⣿⢿⣿⣿⣿⡿⠀⠀⢠⣿⣿⣿⣿⣿⣿⣿⣿⣿⣿⡄⠀⠀⠀⠀⠀⠀⠀⠀⠀⠀⠀⠀⠀⠀⠀⠀⠀⠀⠀⠀⠙⣿⣿⣿⣿⣿⣿⣿⣿⣿⣿⣿⣿⣿⣿⣿⣿⣿⣿⣿⣿⣿⣿⣿⣿⣿⣿⣿⣿⣿⣿⣿⣿⣿⣿⣿⣿⣿⣿⣿⣿⣿⣿⠀⠀</a:t>
            </a:r>
            <a:br/>
            <a:r>
              <a:t>⠀⠀⢸⣿⣿⣿⠟⠘⠏⣸⣿⣇⠀⢀⣾⣿⣿⣿⣿⣿⣿⣿⣿⣿⣿⣷⠀⠀⠀⠀⠀⠀⠀⠀⠀⠀⠀⠀⠀⠀⠀⠀⠀⠀⠀⠀⠀⠈⢻⣿⣿⣿⣿⣿⣿⣿⣿⣿⣿⣿⣿⣿⣿⣿⣿⣿⣿⣿⣿⣿⣿⣿⣿⣿⣿⣿⣿⣿⣿⣿⣿⣿⣿⣿⣿⣿⣿⣿⡟⠀⠀</a:t>
            </a:r>
            <a:br/>
            <a:r>
              <a:t>⠀⠀⠀⠉⠈⠈⠀⠀⣰⣿⠿⣿⠀⣼⣿⣿⣿⣿⣿⣿⣿⣿⣿⣿⣿⣿⣇⠀⠀⠀⠀⠀⠀⠀⠀⠀⠀⠀⠀⠀⠀⠀⠀⠀⠀⠀⠀⠀⠀⠹⣿⣿⣿⣿⣿⣿⣿⣿⣿⣿⣿⣿⣿⣿⣿⣿⣿⣿⣿⣿⣿⣿⣿⣿⣿⣿⣿⣿⣿⣿⣿⣿⣿⣿⣿⣿⣿⣿⠃⠀⠀</a:t>
            </a:r>
            <a:br/>
            <a:r>
              <a:t>⠀⠀⠀⠀⠀⠀⠀⠀⢿⡟⠀⠀⣸⣿⣿⣿⣿⣿⣿⣿⣿⣿⣿⣿⣿⣿⣿⡄⠀⠀⠀⠀⠀⠀⠀⠀⠀⠀⠀⠀⠀⠀⠀⠀⠀⠀⠀⠀⠀⠀⢹⣿⣿⣿⣿⣿⣿⣿⣿⣿⣿⣿⣿⣿⣿⣿⣿⣿⣿⣿⣿⣿⣿⣿⣿⣿⣿⣿⣿⣿⣿⣿⣿⣿⣿⣿⣿⣿⠀⠀⠀</a:t>
            </a:r>
            <a:br/>
            <a:r>
              <a:t>⠀⠀⠀⠀⠀⠀⠀⠀⠸⡧⠀⣼⣿⣿⣿⣿⣿⣿⣿⣿⣿⣿⣿⣿⣿⣿⣿⣷⠀⠀⠀⠀⠀⠀⠀⠀⠀⠀⠀⠀⠀⠀⠀⠀⠀⠀⠀⠀⠀⠀⠀⢻⣿⣿⣿⣿⣿⣿⣿⣿⣿⣿⣿⣿⣿⣿⣿⣿⣿⣿⣿⣿⣿⣿⣿⣿⣿⣿⣿⣿⣿⣿⣿⣿⣿⣿⣿⡏⠀⠀⠀</a:t>
            </a:r>
            <a:br/>
            <a:r>
              <a:t>⠀⠀⠀⠀⠀⠀⠀⠀⠀⢀⣼⣿⣿⣿⣿⣿⣿⣿⣿⣿⣿⣿⣿⣿⣿⣿⣿⣿⣇⠀⠀⠀⠀⠀⠀⠀⠀⠀⠀⠀⠀⠀⠀⠀⠀⠀⠀⠀⠀⠀⠀⠀⠻⣿⣿⣿⣿⣿⣿⣿⣿⣿⣿⣿⣿⣿⣿⣿⣿⣿⣿⣿⣿⣿⣿⣿⣿⣿⣿⣿⣿⣿⣿⣿⣿⣿⣿⣿⡄⠀⠀</a:t>
            </a:r>
            <a:br/>
            <a:r>
              <a:t>⠀⠀⠀⠀⠀⠀⠀⠀⠀⣾⣿⣿⣿⣿⣿⣿⣿⣿⣿⣿⣿⣿⣿⣿⣿⣿⣿⣿⣿⡀⠀⠀⠀⠀⠀⠀⠀⠀⠀⠀⠀⠀⠀⠀⠀⠀⠀⠀⠀⠀⠀⠀⠀⠹⣿⣿⣿⣿⣿⣿⣿⣿⣿⣿⣿⣿⣿⣿⣿⣿⣿⣿⣿⣿⣿⣿⣿⣿⣿⣿⣿⣿⣿⣿⣿⣿⣿⣿⣿⡄⠀</a:t>
            </a:r>
            <a:br/>
            <a:r>
              <a:t>⠀⠀⠀⠀⠀⠀⠀⢀⣾⣿⣿⣿⣿⣿⣿⣿⣿⣿⣿⣿⣿⣿⣿⣿⣿⣿⣿⣿⣿⣗⠀⠀⠀⠀⠀⠀⠀⠀⠀⠀⠀⠀⠀⠀⠀⠀⠀⠀⠀⠀⠀⠀⠀⠀⠘⠻⣿⣿⣿⣿⣿⣿⣿⣿⣿⣿⣿⣿⣿⣿⣿⣿⣿⣿⣿⣿⣿⣿⣿⣿⣿⣿⣿⣿⣿⣿⣿⣿⣿⣷⠀</a:t>
            </a:r>
            <a:br/>
            <a:r>
              <a:t>⠀⠀⠀⠀⠀⠀⢠⣿⣿⣿⣿⣿⣿⣿⣿⣿⣿⣿⣿⣿⣿⣿⣿⣿⣿⣿⣿⣿⣿⣿⡇⠀⠀⠀⠀⠀⠀⠀⠀⠀⠀⠀⠀⠀⠀⠀⠀⠀⠀⠀⠀⠀⠀⠀⠀⠀⠉⠛⢿⣿⣿⣿⣿⣿⣿⣿⣿⣿⣿⣿⣿⣿⣿⣿⣿⣿⣿⣿⣿⣿⣿⣿⣿⣿⣿⣿⣿⣿⣿⣿⠀</a:t>
            </a:r>
            <a:br/>
            <a:r>
              <a:t>⠀⠀⠀⠀⠀⢐⣿⣿⣿⣿⣿⣿⣿⣿⣿⣿⣿⣿⣿⣿⣿⣿⣿⣿⣿⣿⣿⣿⣿⣿⣷⠀⠀⠀⠀⠀⠀⠀⠀⠀⠀⠀⠀⠀⠀⠀⠀⠀⠀⠀⠀⠀⠀⠀⠀⠀⠀⠀⠀⣿⣿⣿⣿⣿⣿⣿⣿⣿⣿⣿⣿⣿⣿⣿⣿⣿⣿⣿⣿⣿⣿⣿⣿⣿⣿⣿⣿⣿⣿⣿⡀</a:t>
            </a:r>
            <a:br/>
            <a:r>
              <a:t>⠀⠀⠀⠀⠀⣾⣿⣿⣿⣿⣿⣿⣿⣿⣿⣿⣿⣿⣿⣿⣿⣿⣿⣿⣿⣿⣿⣿⣿⣿⣿⠀⠀⠀⠀⠀⠀⠀⠀⠀⠀⠀⠀⠀⠀⠀⠀⠀⠀⠀⠀⠀⠀⠀⠀⠀⠀⠀⣸⣿⣿⣿⣿⣿⣿⣿⣿⣿⣿⣿⣿⣿⣿⣿⣿⣿⣿⣿⣿⣿⣿⣿⣿⣿⣿⣿⣿⣿⣿⣿⡇</a:t>
            </a:r>
            <a:br/>
            <a:r>
              <a:t>⠀⠀⠀⠀⢰⣿⣿⣿⣿⣿⣿⣿⣿⣿⣿⣿⣿⣿⣿⣿⣿⣿⣿⣿⣿⣿⣿⣿⣿⣿⣿⠀⠀⠀⠀⠀⠀⠀⠀⠀⠀⠀⠀⠀⠀⠀⠀⠀⠀⠀⠀⠀⠀⠀⠀⠀⠀⣸⣿⣿⣿⣿⣿⣿⣿⣿⣿⣿⣿⣿⣿⣿⣿⣿⣿⣿⣿⣿⣿⣿⣿⣿⣿⣿⣿⣿⣿⣿⣿⣿⡇</a:t>
            </a:r>
            <a:br/>
            <a:r>
              <a:t>⠀⠀⠀⠀⠈⠁⠉⠉⠉⠙⣿⣿⣿⣿⣿⣿⣿⣿⣿⣿⣿⣿⣿⣿⣿⣿⣿⣿⡟⠉⠉⠀⠀⠀⠀⠀⠀⠀⠀⠀⠀⠀⠀⠀⠀⠀⠀⠀⠀⠀⠀⠀⠀⠀⠀⠀⠀⣿⣿⣿⣿⣿⣿⣿⣿⣿⣿⣿⣿⣿⣿⣿⣿⣿⣿⣿⣿⣿⣿⣿⣿⣿⣿⣿⣿⣿⣿⠛⠋⠉⠁</a:t>
            </a:r>
            <a:br/>
            <a:r>
              <a:t>⠀⠀⠀⠀⠀⠀⠀⠀⠀⠀⠘⠛⠉⠉⢻⣿⣿⣿⣿⢿⣿⣿⡟⠉⠉⠛⠛⠋⠀⠀⠀⠀⠀⠀⠀⠀⠀⠀⠀⠀⠀⠀⠀⠀⠀⠀⠀⠀⠀⠀⠀⠀⠀⠀⠀⠀⠀⢿⣿⣿⣿⣿⣿⣿⣿⣿⣿⣿⣿⣿⣿⠛⢿⣿⣿⣿⠟⠛⠛⠻⠿⠿⠛⠻⣿⣿⣿⣶⣀⢀⠀</a:t>
            </a:r>
            <a:br/>
            <a:r>
              <a:t>⠀⠀⠀⠀⠀⠀⠀⠀⠀⠀⠀⠀⠀⠀⢸⣿⣿⡏⠀⢸⣿⣿⠁⠀⠀⠀⠀⠀⠀⠀⠀⠀⠀⠀⠀⠀⠀⠀⠀⠀⠀⠀⠀⠀⠀⠀⠀⠀⠀⠀⠀⠀⠀⠀⠀⠀⠀⠀⢿⣿⣿⣿⣿⣿⣿⣿⣿⣿⣿⣿⣿⠀⠀⣿⣿⣿⠀⠀⠀⠀⠀⠀⠀⠀⠀⠹⣿⣿⣿⣿⡇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⠀⠉⠑⠲⠦⣤⣄⣠⣴⣶⣦⠀⠀⠀⠀⠀⠀⠀⠀⠀⠀⠀⠀⠀⠀⠀⠀⠀⠀⠀⠀⠀⠀⠀⠀⣿⣿⣿⣿⣿⣿⣿⣿⣿⣿⣿⣿⣿⣿⣿⣿⣿⣿⣿⣿⣿⣿⣿⣿⣿⣿⣿⣿⣿⣿⣿⣿⣿⣿⣿⣿⣿⣿⣿⣿⣿⣿⣿⣿⣿⣿⣿⣿⣿⣿⣿⣿⣿⣿⣿⡇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⠀⠀⠀⠀⠀⢨⣿⣿⣿⣿⣧⣶⣶⣶⣶⣦⡄⠀⠀⠀⠀⠀⠀⠀⠀⠀⠀⠀⠀⠀⠀⠀⠀⠀⠀⣿⣿⣿⣿⣿⣿⣿⣿⣿⣿⣿⣿⣿⣿⣿⣿⣿⣿⣿⣿⣿⣿⣿⣿⣿⣿⣿⣿⣿⣿⣿⣿⣿⣿⣿⣿⣿⣿⣿⣿⣿⣿⣿⣿⣿⣿⣿⣿⣿⣿⣿⣿⣿⣿⣿⡇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⠀⠀⠀⠀⢰⣿⣿⣿⣿⣿⣿⣿⣿⣿⣿⣿⡷⠀⠀⠀⠀⠀⠀⠀⠀⠀⠀⠀⠀⠀⠀⠀⠀⠀⠀⢹⣿⣿⣿⣿⣿⣿⣿⣿⣿⣿⣿⣿⣿⣿⣿⣿⣿⣿⣿⣿⣿⣿⣿⣿⣿⣿⣿⣿⣿⣿⣿⣿⣿⣿⣿⣿⣿⣿⣿⣿⣿⣿⣿⣿⣿⣿⣿⣿⣿⣿⣿⣿⣿⣿⡇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⠀⠀⠀⠀⠀⠉⠁⢸⣿⣿⣿⣿⣿⣿⣿⣿⣿⣆⠀⠀⠀⠀⠀⠀⠀⠀⠀⠀⠀⠀⠀⠀⠀⠀⠀⢸⣿⣿⣿⣿⣿⣿⣿⣿⣿⣿⣿⣿⣿⣿⣿⣿⣿⣿⣿⣿⣿⣿⣿⣿⣿⣿⣿⣿⣿⣿⣿⣿⣿⣿⣿⣿⣿⣿⣿⣿⣿⣿⣿⣿⣿⣿⣿⣿⣿⣿⣿⣿⣿⣿⡇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⠀⠀⠀⠀⠀⠀⠀⣾⣿⣿⣿⣿⣿⣿⣿⣿⣿⡿⠄⠀⠀⠀⠀⠀⠀⠀⠀⠀⠀⠀⠀⠀⠀⠀⠀⠀⣿⣿⣿⣿⣿⣿⣿⣿⣿⣿⣿⣿⣿⣿⣿⣿⣿⣿⣿⣿⣿⣿⣿⣿⣿⣿⣿⣿⣿⣿⣿⣿⣿⣿⣿⣿⣿⣿⣿⣿⣿⣿⣿⣿⣿⣿⣿⣿⣿⣿⣿⣿⣿⣿⡇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⠀⠀⠀⠀⠀⠀⠀⢹⣿⣿⣿⣿⣿⣿⣿⣿⣿⣅⠀⠀⠀⠀⠀⠀⠀⠀⠀⠀⠀⠀⠀⠀⠀⠀⠀⠀⣿⣿⣿⣿⣿⣿⣿⣿⣿⣿⣿⣿⣿⣿⣿⣿⣿⣿⣿⣿⣿⣿⣿⣿⣿⣿⣿⣿⣿⣿⣿⣿⣿⣿⣿⣿⣿⣿⣿⣿⣿⣿⣿⣿⣿⣿⣿⣿⣿⣿⣿⣿⣿⣿⡇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⠀⠀⠀⠀⠀⠀⠀⠘⣿⣿⣿⣿⣿⣿⣿⣿⣿⣿⣦⣄⠀⠀⠀⠀⠀⠀⠀⠀⠀⠀⠀⠀⠀⠀⠀⠀⢸⣿⣿⣿⣿⣿⣿⣿⣿⣿⣿⣿⣿⣿⣿⣿⣿⣿⣿⣿⣿⣿⣿⣿⣿⣿⣿⣿⣿⣿⣿⣿⣿⣿⣿⣿⣿⣿⣿⣿⣿⣿⣿⣿⣿⣿⣿⣿⣿⣿⣿⣿⣿⣿⡇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⠀⠀⠀⠀⠀⠀⠀⢰⣿⣿⣿⣿⣿⣿⣿⣿⣿⣿⣿⣿⣷⡄⠀⠀⠀⠀⠀⠀⠀⠀⠀⠀⠀⠀⠀⠀⠀⠈⠉⢻⣿⣿⣿⣿⣿⣿⣿⣿⣿⣿⣿⣿⣿⣿⣿⣿⣿⣿⣿⣿⣿⣿⣿⣿⣿⣿⣿⣿⣿⣿⣿⣿⣿⣿⣿⣿⣿⣿⣿⣿⣿⣿⣿⣿⣿⣿⣿⣿⣿⣿⠇</a:t>
            </a:r>
            <a:br/>
            <a:r>
              <a:t>⠀⠀⠀⠀⠀⠀⢀⣾⣿⣿⣿⣿⣿⣿⣿⣿⣿⣿⣿⣿⣿⣿⣦⣄⠀⠀⠀⠀⠀⠀⠀⠀⠀⠀⠀⠀⠀⠀⠀⠈⣿⣿⣿⣿⣿⣿⣿⣿⣿⣿⣿⣿⣿⣿⣿⣿⣿⣿⣿⣿⣿⣿⣿⣿⣿⣿⣿⣿⣿⣿⣿⣿⣿⣿⣿⣿⣿⣿⣿⣿⣿⣿⣿⣿⣿⣿⣿⣿⣿⡏⠀</a:t>
            </a:r>
            <a:br/>
            <a:r>
              <a:t>⠀⠀⠀⠀⠀⢀⣾⣿⣿⣿⣿⣿⣿⣿⣿⣿⣿⣿⣿⣿⣿⣿⣿⣿⣷⠀⠀⠀⠀⠀⠀⠀⠀⠀⠀⠀⠀⠀⠀⠀⠉⢿⣿⣿⣿⣿⣿⣿⣿⣿⣿⣿⣿⣿⣿⣿⣿⣿⣿⣿⣿⣿⣿⣿⣿⣿⣿⣿⣿⣿⣿⣿⣿⣿⣿⣿⣿⣿⣿⣿⣿⣿⣿⣿⣿⣿⣿⣿⡿⠀⠀</a:t>
            </a:r>
            <a:br/>
            <a:r>
              <a:t>⠀⠀⠀⠀⢠⣾⣿⣿⣿⣿⣿⣿⣿⣿⣿⣿⣿⣿⣿⣿⣿⣿⣿⣿⠏⠀⠀⠀⠀⠀⠀⠀⠀⠀⠀⠀⠀⠀⠀⠀⠀⠀⠙⣿⣿⣿⣿⣿⣿⣿⣿⣿⣿⣿⣿⣿⣿⣿⣿⣿⣿⣿⣿⣿⣿⣿⣿⣿⣿⣿⣿⣿⣿⣿⣿⣿⣿⣿⣿⣿⣿⣿⣿⣿⣿⣿⣿⡿⠁⠀⠀</a:t>
            </a:r>
            <a:br/>
            <a:r>
              <a:t>⠀⠀⠀⢠⣿⣿⣿⣿⣿⣿⣿⣿⣿⣿⣿⣿⣿⣿⣿⣿⣿⣿⣿⣿⠀⠀⠀⠀⠀⠀⠀⠀⠀⠀⠀⠀⠀⠀⠀⠀⠀⠀⠀⠀⠙⢿⣿⣿⣿⣿⣿⣿⣿⣿⣿⣿⣿⣿⣿⣿⣿⣿⣿⣿⣿⣿⣿⣿⣿⣿⣿⣿⣿⣿⣿⣿⣿⣿⣿⣿⣿⣿⣿⣿⣿⣿⣿⠇⠀⠀⠀</a:t>
            </a:r>
            <a:br/>
            <a:r>
              <a:t>⠀⠀⠀⣾⣿⣿⣿⣿⣿⣿⣿⣿⣿⡟⣿⣿⣿⣿⣿⣿⣿⣿⣿⣿⠀⠀⠀⠀⠀⠀⠀⠀⠀⠀⠀⠀⠀⠀⠀⠀⠀⠀⠀⠀⠀⠀⠈⠻⣿⣿⣿⣿⣿⣿⣿⣿⣿⣿⣿⣿⣿⣿⣿⣿⣿⣿⣿⣿⣿⣿⣿⣿⣿⣿⣿⣿⣿⣿⣿⣿⣿⣿⣿⣿⣿⣿⣿⠀⠀⠀⠀</a:t>
            </a:r>
            <a:br/>
            <a:r>
              <a:t>⠀⠀⠀⣿⣿⣿⣿⣿⣿⣿⣿⣿⣿⠇⡿⣿⣿⣿⣿⣿⣿⣿⣿⣿⡇⠀⠀⠀⠀⠀⠀⠀⠀⠀⠀⠀⠀⠀⠀⠀⠀⠀⠀⠀⠀⠀⠀⠀⠹⣿⣿⣿⣿⣿⣿⣿⣿⣿⣿⣿⣿⣿⣿⣿⣿⣿⣿⣿⣿⣿⣿⣿⣿⣿⣿⣿⣿⣿⣿⣿⣿⣿⣿⣿⣿⣿⣿⠀⠀⠀⠀</a:t>
            </a:r>
            <a:br/>
            <a:r>
              <a:t>⠀⠀⠀⣿⣿⣿⣿⣿⣿⣿⣿⣿⡟⠀⡇⢹⣿⣿⣿⣿⣿⣿⣿⣿⣧⠀⠀⠀⠀⠀⠀⠀⠀⠀⠀⠀⠀⠀⠀⠀⠀⠀⠀⠀⠀⠀⠀⠀⠀⠙⢿⣿⣿⣿⣿⣿⣿⣿⣿⣿⣿⣿⣿⣿⣿⣿⣿⣿⣿⣿⣿⣿⣿⣿⣿⣿⣿⣿⣿⣿⣿⣿⣿⣿⣿⣿⡇⠀⠀⠀⠀</a:t>
            </a:r>
            <a:br/>
            <a:r>
              <a:t>⠀⠀⢸⣿⣿⣿⣿⣿⡿⣿⣿⣿⠁⠀⢀⣿⣿⣿⣿⣿⣿⣿⣿⣿⣿⡄⠀⠀⠀⠀⠀⠀⠀⠀⠀⠀⠀⠀⠀⠀⠀⠀⠀⠀⠀⠀⠀⠀⠀⠀⠈⢿⣿⣿⣿⣿⣿⣿⣿⣿⣿⣿⣿⣿⣿⣿⣿⣿⣿⣿⣿⣿⣿⣿⣿⣿⣿⣿⣿⣿⣿⣿⣿⣿⣿⣿⣇⠀⠀⠀⠀</a:t>
            </a:r>
            <a:br/>
            <a:r>
              <a:t>⠀⠀⠘⣾⣿⣿⡿⠁⢧⢹⣿⣇⠀⠀⣾⣿⣿⣿⣿⣿⣿⣿⣿⣿⣿⣷⠀⠀⠀⠀⠀⠀⠀⠀⠀⠀⠀⠀⠀⠀⠀⠀⠀⠀⠀⠀⠀⠀⠀⠀⠀⠀⢿⣿⣿⣿⣿⣿⣿⣿⣿⣿⣿⣿⣿⣿⣿⣿⣿⣿⣿⣿⣿⣿⣿⣿⣿⣿⣿⣿⣿⣿⣿⣿⣿⣿⣿⠀⠀⠀⠀</a:t>
            </a:r>
            <a:br/>
            <a:r>
              <a:t>⠀⠀⠀⠉⠃⠈⠀⠀⢠⣿⡿⢿⠀⣼⣿⣿⣿⣿⣿⣿⣿⣿⣿⣿⣿⣿⣇⠀⠀⠀⠀⠀⠀⠀⠀⠀⠀⠀⠀⠀⠀⠀⠀⠀⠀⠀⠀⠀⠀⠀⠀⠀⠀⢻⣿⣿⣿⣿⣿⣿⣿⣿⣿⣿⣿⣿⣿⣿⣿⣿⣿⣿⣿⣿⣿⣿⣿⣿⣿⣿⣿⣿⣿⣿⣿⣿⣿⣷⡀⠀⠀</a:t>
            </a:r>
            <a:br/>
            <a:r>
              <a:t>⠀⠀⠀⠀⠀⠀⠀⠀⢻⣿⠁⠀⣰⣿⣿⣿⣿⣿⣿⣿⣿⣿⣿⣿⣿⣿⣿⡄⠀⠀⠀⠀⠀⠀⠀⠀⠀⠀⠀⠀⠀⠀⠀⠀⠀⠀⠀⠀⠀⠀⠀⠀⠀⠀⢹⣿⣿⣿⣿⣿⣿⣿⣿⣿⣿⣿⣿⣿⣿⣿⣿⣿⣿⣿⣿⣿⣿⣿⣿⣿⣿⣿⣿⣿⣿⣿⣿⣿⡇⠀⠀</a:t>
            </a:r>
            <a:br/>
            <a:r>
              <a:t>⠀⠀⠀⠀⠀⠀⠀⠀⠈⡯⠁⣰⣿⣿⣿⣿⣿⣿⣿⣿⣿⣿⣿⣿⣿⣿⣿⣷⠀⠀⠀⠀⠀⠀⠀⠀⠀⠀⠀⠀⠀⠀⠀⠀⠀⠀⠀⠀⠀⠀⠀⠀⠀⠀⠀⢻⣿⣿⣿⣿⣿⣿⣿⣿⣿⣿⣿⣿⣿⣿⣿⣿⣿⣿⣿⣿⣿⣿⣿⣿⣿⣿⣿⣿⣿⣿⣿⣿⣿⡀⠀</a:t>
            </a:r>
            <a:br/>
            <a:r>
              <a:t>⠀⠀⠀⠀⠀⠀⠀⠀⠀⠀⣴⣿⣿⣿⣿⣿⣿⣿⣿⣿⣿⣿⣿⣿⣿⣿⣿⣿⣧⠀⠀⠀⠀⠀⠀⠀⠀⠀⠀⠀⠀⠀⠀⠀⠀⠀⠀⠀⠀⠀⠀⠀⠀⠀⠀⠈⣿⣿⣿⣿⣿⣿⣿⣿⣿⣿⣿⣿⣿⣿⣿⣿⣿⣿⣿⣿⣿⣿⣿⣿⣿⣿⣿⣿⣿⣿⣿⣿⣿⡇⠀</a:t>
            </a:r>
            <a:br/>
            <a:r>
              <a:t>⠀⠀⠀⠀⠀⠀⠀⠀⠀⣼⣿⣿⣿⣿⣿⣿⣿⣿⣿⣿⣿⣿⣿⣿⣿⣿⣿⣿⣿⡄⠀⠀⠀⠀⠀⠀⠀⠀⠀⠀⠀⠀⠀⠀⠀⠀⠀⠀⠀⠀⠀⠀⠀⠀⠀⠀⢻⣿⣿⣿⣿⣿⣿⣿⣿⣿⣿⣿⣿⣿⣿⣿⣿⣿⣿⣿⣿⣿⣿⣿⣿⣿⣿⣿⣿⣿⣿⣿⣿⣿⡆</a:t>
            </a:r>
            <a:br/>
            <a:r>
              <a:t>⠀⠀⠀⠀⠀⠀⠀⢀⣼⣿⣿⣿⣿⣿⣿⣿⣿⣿⣿⣿⣿⣿⣿⣿⣿⣿⣿⣿⣿⣿⡀⠀⠀⠀⠀⠀⠀⠀⠀⠀⠀⠀⠀⠀⠀⠀⠀⠀⠀⠀⠀⠀⠀⠀⠀⠀⠀⠹⣿⣿⣿⣿⣿⣿⣿⣿⣿⣿⣿⣿⣿⣿⣿⣿⣿⣿⣿⣿⣿⣿⣿⣿⣿⣿⣿⣿⣿⣿⣿⣿⡇</a:t>
            </a:r>
            <a:br/>
            <a:r>
              <a:t>⠀⠀⠀⠀⠀⠀⢀⣿⣿⣿⣿⣿⣿⣿⣿⣿⣿⣿⣿⣿⣿⣿⣿⣿⣿⣿⣿⣿⣿⣿⣇⠀⠀⠀⠀⠀⠀⠀⠀⠀⠀⠀⠀⠀⠀⠀⠀⠀⠀⠀⠀⠀⠀⠀⠀⠀⠀⠀⢻⣿⣿⣿⣿⣿⣿⣿⣿⣿⣿⣿⣿⣿⣿⣿⣿⣿⣿⣿⣿⣿⣿⣿⣿⣿⣿⣿⣿⣿⣿⡏⠁</a:t>
            </a:r>
            <a:br/>
            <a:r>
              <a:t>⠀⠀⠀⠀⠀⠀⣿⣿⣿⣿⣿⣿⣿⣿⣿⣿⣿⣿⣿⣿⣿⣿⣿⣿⣿⣿⣿⣿⣿⣿⣿⠀⠀⠀⠀⠀⠀⠀⠀⠀⠀⠀⠀⠀⠀⠀⠀⠀⠀⠀⠀⠀⠀⠀⠀⠀⠀⠀⢸⣿⣿⣿⣿⣿⣿⣿⣿⣿⣿⣿⣿⣿⣿⣿⣿⣿⣿⣿⣿⣿⣿⣿⣿⣿⣿⣿⣿⣿⣿⣧⠀</a:t>
            </a:r>
            <a:br/>
            <a:r>
              <a:t>⠀⠀⠀⠀⠀⣾⣿⣿⣿⣿⣿⣿⣿⣿⣿⣿⣿⣿⣿⣿⣿⣿⣿⣿⣿⣿⣿⣿⣿⣿⣿⠀⠀⠀⠀⠀⠀⠀⠀⠀⠀⠀⠀⠀⠀⠀⠀⠀⠀⠀⠀⠀⠀⠀⠀⠀⠀⠀⣿⣿⣿⣿⣿⣿⣿⣿⣿⣿⣿⣿⣿⣿⣿⣿⣿⣿⣿⣿⣿⣿⣿⣿⣿⣿⣿⣿⣿⣿⣿⣿⠀</a:t>
            </a:r>
            <a:br/>
            <a:r>
              <a:t>⠀⠀⠀⠀⠀⣿⣿⣿⣿⣿⣿⣿⣿⣿⣿⣿⣿⣿⣿⣿⣿⣿⣿⣿⣿⣿⣿⣿⣿⣿⣿⡇⠀⠀⠀⠀⠀⠀⠀⠀⠀⠀⠀⠀⠀⠀⠀⠀⠀⠀⠀⠀⠀⠀⠀⠀⠀⠐⣿⣿⣿⣿⣿⣿⣿⣿⣿⣿⣿⣿⣿⣿⣿⣿⣿⣿⣿⣿⣿⣿⣿⣿⣿⣿⣿⣿⣿⣿⡿⠏⠀</a:t>
            </a:r>
            <a:br/>
            <a:r>
              <a:t>⠀⠀⠀⠀⠀⠋⠙⠋⠉⠙⢿⣿⣿⣿⣿⣿⣿⣿⣿⣿⣿⣿⣿⣿⣿⣿⣿⣿⡿⠋⠉⠀⠀⠀⠀⠀⠀⠀⠀⠀⠀⠀⠀⠀⠀⠀⠀⠀⠀⠀⠀⠀⠀⠀⠀⠀⠀⢸⣿⣿⣿⣿⣿⣿⣿⣿⣿⣿⣿⣿⣿⣿⣿⣿⣿⣿⣿⣿⣿⣿⣿⣿⣿⠿⠛⠉⠉⠉⠀⠀⠀</a:t>
            </a:r>
            <a:br/>
            <a:r>
              <a:t>⠀⠀⠀⠀⠀⠀⠀⠀⠀⠀⠈⠛⠛⠛⠛⣿⣿⣿⣿⣿⣿⣿⡟⠛⠉⠛⠛⠛⠁⠀⠀⠀⠀⠀⠀⠀⠀⠀⠀⠀⠀⠀⠀⠀⠀⠀⠀⠀⠀⠀⠀⠀⣀⣤⣤⣤⠀⣸⣿⣿⣿⣿⣿⣿⣿⣿⣿⣿⣿⣿⣿⠛⠻⣿⣿⣿⠛⠉⠉⠉⠛⠛⠁⠀⠀⠀⠀⠀⠀⠀⠀</a:t>
            </a:r>
            <a:br/>
            <a:r>
              <a:t>⠀⠀⠀⠀⠀⠀⠀⠀⠀⠀⠀⠀⠀⠀⢰⣿⣿⡏⠀⠘⣿⣿⠇⠀⠀⠀⠀⠀⠀⠀⠀⠀⠀⠀⠀⠀⠀⠀⠀⠀⠀⠀⠀⠀⠀⠀⠀⠀⠀⠀⣰⣿⣿⠛⠿⣿⣿⣿⣿⣿⣿⣿⣿⣿⣿⣿⣿⣿⣿⣿⣿⠀⠀⢻⣿⣿⡀⠀⠀⠀⠀⠀⠀⠀⠀⠀⠀⠀⠀⠀⠀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⠀⠀⠀⠀⠀⠀⠀⠀⠀⠀⠀⠀⠀⠀⠀⠀⠀⠀⠀⠀⠀⠀⠀⠀⠀⠀⠀⠀⠀⠀⠀⠀⠀⠀⠀⠀⣿⣿⣿⣿⣿⣿⣿⣿⣿⣿⣿⣿⣿⣿⣿⣿⣿⣿⣿⣿⣿⣿⣿⣿⣿⣿⣿⣿⣿⣿⣿⣿⣿⣿⣿⣿⣿⣿⣿⣿⣿⣿⣿⣿⣿⣿⣿⣿⣿⣿⣿⣿⣿⡇⠀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⠀⠀⠀⠀⠀⠀⠀⠀⠀⠀⠀⠀⠀⠀⠀⠀⠀⠀⠀⠀⠀⠀⠀⠀⠀⠀⠀⠀⠀⠀⠀⠀⠀⠀⠀⠀⠸⣿⣿⣿⣿⣿⣿⣿⣿⣿⣿⣿⣿⣿⣿⣿⣿⣿⣿⣿⣿⣿⣿⣿⣿⣿⣿⣿⣿⣿⣿⣿⣿⣿⣿⣿⣿⣿⣿⣿⣿⣿⣿⣿⣿⣿⣿⣿⣿⣿⣿⣿⣿⡇⠀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⠀⠀⠀⠀⠀⠀⠀⠀⠀⠀⠀⠀⠀⠀⠀⠀⠀⠀⠀⠀⠀⠀⠀⠀⠀⠀⠀⠀⠀⠀⠀⠀⠀⠀⠀⠀⠀⠈⢹⣿⣿⣿⣿⣿⣿⣿⣿⣿⣿⣿⣿⣿⣿⣿⣿⣿⣿⣿⣿⣿⣿⣿⣿⣿⣿⣿⣿⣿⣿⣿⣿⣿⣿⣿⣿⣿⣿⣿⣿⣿⣿⣿⣿⣿⣿⣿⣿⣿⣿⠃⠀</a:t>
            </a:r>
            <a:br/>
            <a:r>
              <a:t>⠀⠀⠉⠓⠶⢤⣤⣀⣴⣶⣶⠀⠀⠀⠀⠀⠀⠀⠀⠀⠀⠀⠀⠀⠀⠀⠀⠀⠀⠀⠀⠀⠀⠀⠀⠀⠀⠀⠸⣿⣿⣿⣿⣿⣿⣿⣿⣿⣿⣿⣿⣿⣿⣿⣿⣿⣿⣿⣿⣿⣿⣿⣿⣿⣿⣿⣿⣿⣿⣿⣿⣿⣿⣿⣿⣿⣿⣿⣿⣿⣿⣿⣿⣿⣿⣿⣿⣿⣿⠀⠀</a:t>
            </a:r>
            <a:br/>
            <a:r>
              <a:t>⠀⠀⠀⠀⠀⢀⣿⣿⣿⣿⣯⣴⣶⣶⣶⣦⡄⠀⠀⠀⠀⠀⠀⠀⠀⠀⠀⠀⠀⠀⠀⠀⠀⠀⠀⠀⠀⠀⠀⠹⣿⣿⣿⣿⣿⣿⣿⣿⣿⣿⣿⣿⣿⣿⣿⣿⣿⣿⣿⣿⣿⣿⣿⣿⣿⣿⣿⣿⣿⣿⣿⣿⣿⣿⣿⣿⣿⣿⣿⣿⣿⣿⣿⣿⣿⣿⣿⣿⣿⠀⠀</a:t>
            </a:r>
            <a:br/>
            <a:r>
              <a:t>⠀⠀⠀⠀⠰⣿⣿⣿⣿⣿⣿⣿⣿⣿⣿⣿⣿⠀⠀⠀⠀⠀⠀⠀⠀⠀⠀⠀⠀⠀⠀⠀⠀⠀⠀⠀⠀⠀⠀⠀⠀⠙⢿⣿⣿⣿⣿⣿⣿⣿⣿⣿⣿⣿⣿⣿⣿⣿⣿⣿⣿⣿⣿⣿⣿⣿⣿⣿⣿⣿⣿⣿⣿⣿⣿⣿⣿⣿⣿⣿⣿⣿⣿⣿⣿⣿⣿⣿⣿⠀⠀</a:t>
            </a:r>
            <a:br/>
            <a:r>
              <a:t>⠀⠀⠀⠀⠀⠈⠁⢸⣿⣿⣿⣿⣿⣿⣿⣿⣿⣶⠀⠀⠀⠀⠀⠀⠀⠀⠀⠀⠀⠀⠀⠀⠀⠀⠀⠀⠀⠀⠀⠀⠀⠀⠈⢿⣿⣿⣿⣿⣿⣿⣿⣿⣿⣿⣿⣿⣿⣿⣿⣿⣿⣿⣿⣿⣿⣿⣿⣿⣿⣿⣿⣿⣿⣿⣿⣿⣿⣿⣿⣿⣿⣿⣿⣿⣿⣿⣿⣿⣿⠀⠀</a:t>
            </a:r>
            <a:br/>
            <a:r>
              <a:t>⠀⠀⠀⠀⠀⠀⠀⣼⣿⣿⣿⣿⣿⣿⣿⣿⣿⣿⠆⠀⠀⠀⠀⠀⠀⠀⠀⠀⠀⠀⠀⠀⠀⠀⠀⠀⠀⠀⠀⠀⠀⠀⠀⠈⢿⣿⣿⣿⣿⣿⣿⣿⣿⣿⣿⣿⣿⣿⣿⣿⣿⣿⣿⣿⣿⣿⣿⣿⣿⣿⣿⣿⣿⣿⣿⣿⣿⣿⣿⣿⣿⣿⣿⣿⣿⣿⣿⣿⣿⠀⠀</a:t>
            </a:r>
            <a:br/>
            <a:r>
              <a:t>⠀⠀⠀⠀⠀⠀⠀⢸⣿⣿⣿⣿⣿⣿⣿⣿⣿⣇⠀⠀⠀⠀⠀⠀⠀⠀⠀⠀⠀⠀⠀⠀⠀⠀⠀⠀⠀⠀⠀⠀⠀⠀⠀⠀⠀⠙⣿⣿⣿⣿⣿⣿⣿⣿⣿⣿⣿⣿⣿⣿⣿⣿⣿⣿⣿⣿⣿⣿⣿⣿⣿⣿⣿⣿⣿⣿⣿⣿⣿⣿⣿⣿⣿⣿⣿⣿⣿⡿⠏⠀⠀</a:t>
            </a:r>
            <a:br/>
            <a:r>
              <a:t>⠀⠀⠀⠀⠀⠀⠀⠀⣿⣿⣿⣿⣿⣿⣿⣿⣿⣿⣦⣄⠀⠀⠀⠀⠀⠀⠀⠀⠀⠀⠀⠀⠀⠀⠀⠀⠀⠀⠀⠀⠀⠀⠀⠀⠀⠀⠸⣿⣿⣿⣿⣿⣿⣿⣿⣿⣿⣿⣿⣿⣿⣿⣿⣿⣿⣿⣿⣿⣿⣿⣿⣿⣿⣿⣿⣿⣿⣿⣿⣿⣿⣿⣿⣿⠛⠉⠁⠀⠀⠀⠀</a:t>
            </a:r>
            <a:br/>
            <a:r>
              <a:t>⠀⠀⠀⠀⠀⠀⠀⢠⣿⣿⣿⣿⣿⣿⣿⣿⣿⣿⣿⣿⣷⡄⠀⠀⠀⠀⠀⠀⠀⠀⠀⠀⠀⠀⠀⠀⠀⠀⠀⠀⠀⠀⠀⠀⠀⠀⠀⠙⢿⣿⣿⣿⣿⣿⣿⣿⣿⣿⣿⣿⣿⣿⣿⣿⣿⣿⣿⣿⣿⣿⣿⣿⣿⣿⣿⣿⣿⣿⣿⣿⣿⣿⡿⠁⠀⠀⠀⠀⠀⠀⠀</a:t>
            </a:r>
            <a:br/>
            <a:r>
              <a:t>⠀⠀⠀⠀⠀⠀⠀⣼⣿⣿⣿⣿⣿⣿⣿⣿⣿⣿⣿⣿⣿⣿⣦⣀⠀⠀⠀⠀⠀⠀⠀⠀⠀⠀⠀⠀⠀⠀⠀⠀⠀⠀⠀⠀⠀⠀⠀⠀⠈⠻⣿⣿⣿⣿⣿⣿⣿⣿⣿⣿⣿⣿⣿⣿⣿⣿⣿⣿⣿⣿⣿⣿⣿⣿⣿⣿⣿⣿⣿⣿⠟⠁⠀⠀⠀⠀⠀⠀⠀⠀⠀</a:t>
            </a:r>
            <a:br/>
            <a:r>
              <a:t>⠀⠀⠀⠀⠀⢀⣼⣿⣿⣿⣿⣿⣿⣿⣿⣿⣿⣿⣿⣿⣿⣿⣿⣿⣷⠀⠀⠀⠀⠀⠀⠀⠀⠀⠀⠀⠀⠀⠀⠀⠀⠀⠀⠀⠀⠀⠀⠀⠀⠀⠙⢿⣿⣿⣿⣿⣿⣿⣿⣿⣿⣿⣿⣿⣿⣿⣿⣿⣿⣿⣿⣿⣿⣿⣿⣿⣿⣿⠏⠀⠀⠀⠀⠀⠀⠀⠀⠀⠀⠀⠀</a:t>
            </a:r>
            <a:br/>
            <a:r>
              <a:t>⠀⠀⠀⠀⢀⣾⣿⣿⣿⣿⣿⣿⣿⣿⣿⣿⣿⣿⣿⣿⣿⣿⣿⣿⡏⠀⠀⠀⠀⠀⠀⠀⠀⠀⠀⠀⠀⠀⠀⠀⠀⠀⠀⠀⠀⠀⠀⠀⠀⠀⠀⠀⠈⠙⠻⣿⣿⣿⣿⣿⣿⣿⣿⣿⣿⣿⣿⣿⣿⣿⣿⣿⣿⣿⣿⣿⣿⠏⠀⠀⠀⠀⠀⠀⠀⠀⠀⠀⠀⠀⠀</a:t>
            </a:r>
            <a:br/>
            <a:r>
              <a:t>⠀⠀⠀⠀⣾⣿⣿⣿⣿⣿⣿⣿⣿⣿⣿⣿⣿⣿⣿⣿⣿⣿⣿⣿⠀⠀⠀⠀⠀⠀⠀⠀⠀⠀⠀⠀⠀⠀⠀⠀⠀⠀⠀⠀⠀⠀⠀⠀⠀⠀⠀⠀⠀⠀⠀⠈⢿⣿⣿⣿⣿⣿⣿⣿⣿⣿⣿⣿⣿⣿⣿⣿⣿⣿⣿⣿⣿⠀⠀⠀⠀⠀⠀⠀⠀⠀⠀⠀⠀⠀⠀</a:t>
            </a:r>
            <a:br/>
            <a:r>
              <a:t>⠀⠀⠀⣸⣿⣿⣿⣿⣿⣿⣿⣿⣿⡿⢹⣿⣿⣿⣿⣿⣿⣿⣿⣿⠀⠀⠀⠀⠀⠀⠀⠀⠀⠀⠀⠀⠀⠀⠀⠀⠀⠀⠀⠀⠀⠀⠀⠀⠀⠀⠀⠀⠀⠀⠀⠀⠀⠛⢿⣿⣿⣿⣿⣿⣿⣿⣿⣿⣿⣿⣿⣿⣿⣿⣿⣿⣿⡆⠀⠀⠀⠀⠀⠀⠀⠀⠀⠀⠀⠀⠀</a:t>
            </a:r>
            <a:br/>
            <a:r>
              <a:t>⠀⠀⠀⣿⣿⣿⣿⣿⣿⣿⣿⣿⣿⠇⡿⣿⣿⣿⣿⣿⣿⣿⣿⣿⡆⠀⠀⠀⠀⠀⠀⠀⠀⠀⠀⠀⠀⠀⠀⠀⠀⠀⠀⠀⠀⠀⠀⠀⠀⠀⠀⠀⠀⠀⠀⠀⠀⠀⠘⣿⣿⣿⣿⣿⣿⣿⣿⣿⣿⣿⣿⣿⣿⣿⣿⣿⣿⡇⠀⠀⠀⠀⠀⠀⠀⠀⠀⠀⠀⠀⠀</a:t>
            </a:r>
            <a:br/>
            <a:r>
              <a:t>⠀⠀⠀⣿⣿⣿⣿⣿⣿⣿⣿⣿⡿⠀⠇⢸⣿⣿⣿⣿⣿⣿⣿⣿⣧⠀⠀⠀⠀⠀⠀⠀⠀⠀⠀⠀⠀⠀⠀⠀⠀⠀⠀⠀⠀⠀⠀⠀⠀⠀⠀⠀⠀⠀⠀⠀⠀⠀⠀⢻⣿⣿⣿⣿⣿⣿⣿⣿⣿⣿⣿⣿⣿⣿⣿⣿⣿⣷⣤⣀⠀⠀⠀⠀⠀⠀⠀⠀⠀⠀⠀</a:t>
            </a:r>
            <a:br/>
            <a:r>
              <a:t>⠀⠀⠀⡿⣿⣿⣿⣿⣿⣿⣿⣿⠃⠀⠀⣾⣿⣿⣿⣿⣿⣿⣿⣿⣿⡄⠀⠀⠀⠀⠀⠀⠀⠀⠀⠀⠀⠀⠀⠀⠀⠀⠀⠀⠀⠀⠀⠀⠀⠀⠀⠀⠀⠀⠀⠀⠀⠀⠀⠀⣿⣿⣿⣿⣿⣿⣿⣿⣿⣿⣿⣿⣿⣿⣿⣿⣿⣿⣿⣿⣷⣄⠀⠀⠀⠀⠀⠀⠀⠀⠀</a:t>
            </a:r>
            <a:br/>
            <a:r>
              <a:t>⠀⠀⠀⣷⣿⣿⡿⡇⠻⢨⣿⣏⠀⠀⣼⣿⣿⣿⣿⣿⣿⣿⣿⣿⣿⣷⠀⠀⠀⠀⠀⠀⠀⠀⠀⠀⠀⠀⠀⠀⠀⠀⠀⠀⠀⠀⠀⠀⠀⠀⠀⠀⠀⠀⠀⠀⠀⠀⠀⠀⣿⣿⣿⣿⣿⣿⣿⣿⣿⣿⣿⣿⣿⣿⣿⣿⣿⣿⣿⣿⣿⣿⣷⡀⠀⠀⠀⠀⠀⠀⠀</a:t>
            </a:r>
            <a:br/>
            <a:r>
              <a:t>⠀⠀⠀⠈⠻⠁⠁⠀⢀⣾⡿⢿⠂⣰⣿⣿⣿⣿⣿⣿⣿⣿⣿⣿⣿⣿⣇⠀⠀⠀⠀⠀⠀⠀⠀⠀⠀⠀⠀⠀⠀⠀⠀⠀⠀⠀⠀⠀⠀⠀⠀⠀⠀⠀⠀⠀⠀⠀⠀⠀⢹⣿⣿⣿⣿⣿⣿⣿⣿⣿⣿⣿⣿⣿⣿⣿⣿⣿⣿⣿⣿⣿⣿⣿⡄⠀⣸⣿⣿⣿⠀</a:t>
            </a:r>
            <a:br/>
            <a:r>
              <a:t>⠀⠀⠀⠀⠀⠀⠀⠀⠸⣿⠃⠀⢠⣿⣿⣿⣿⣿⣿⣿⣿⣿⣿⣿⣿⣿⣿⡄⠀⠀⠀⠀⠀⠀⠀⠀⠀⠀⠀⠀⠀⠀⠀⠀⠀⠀⠀⠀⠀⠀⠀⠀⠀⠀⠀⠀⠀⠀⠀⠀⠈⣿⣿⣿⣿⣿⣿⣿⣿⣿⣿⣿⣿⣿⣿⣿⣿⣿⣿⣿⣿⣿⣿⣿⣿⣦⣿⣿⣿⣿⠀</a:t>
            </a:r>
            <a:br/>
            <a:r>
              <a:t>⠀⠀⠀⠀⠀⠀⠀⠀⠀⣿⡁⢠⣿⣿⣿⣿⣿⣿⣿⣿⣿⣿⣿⣿⣿⣿⣿⣷⠀⠀⠀⠀⠀⠀⠀⠀⠀⠀⠀⠀⠀⠀⠀⠀⠀⠀⠀⠀⠀⠀⠀⠀⠀⠀⠀⠀⠀⠀⠀⠀⢀⣿⣿⣿⣿⣿⣿⣿⣿⣿⣿⣿⣿⣿⣿⣿⣿⣿⣿⣿⣿⣿⣿⣿⣿⣿⣿⣿⣿⣿⠀</a:t>
            </a:r>
            <a:br/>
            <a:r>
              <a:t>⠀⠀⠀⠀⠀⠀⠀⠀⠀⠈⣠⣿⣿⣿⣿⣿⣿⣿⣿⣿⣿⣿⣿⣿⣿⣿⣿⣿⣧⠀⠀⠀⠀⠀⠀⠀⠀⠀⠀⠀⠀⠀⠀⠀⠀⠀⠀⠀⠀⠀⠀⠀⠀⠀⠀⠀⠀⠀⠀⠀⢸⣿⣿⣿⣿⣿⣿⣿⣿⣿⣿⣿⣿⣿⣿⣿⣿⣿⣿⣿⣿⣿⣿⣿⣿⣿⣿⣿⣿⡟⠀</a:t>
            </a:r>
            <a:br/>
            <a:r>
              <a:t>⠀⠀⠀⠀⠀⠀⠀⠀⠀⢰⣿⣿⣿⣿⣿⣿⣿⣿⣿⣿⣿⣿⣿⣿⣿⣿⣿⣿⣿⡄⠀⠀⠀⠀⠀⠀⠀⠀⠀⠀⠀⠀⠀⠀⠀⠀⠀⠀⠀⠀⠀⠀⠀⠀⠀⠀⠀⠀⠀⠀⢸⣿⣿⣿⣿⣿⣿⣿⣿⣿⣿⣿⣿⣿⣿⣿⣿⣿⣿⣿⣿⣿⣿⣿⣿⣿⣿⣿⣧⠀⠀</a:t>
            </a:r>
            <a:br/>
            <a:r>
              <a:t>⠀⠀⠀⠀⠀⠀⠀⠀⣰⣿⣿⣿⣿⣿⣿⣿⣿⣿⣿⣿⣿⣿⣿⣿⣿⣿⣿⣿⣿⣿⡄⠀⠀⠀⠀⠀⠀⠀⠀⠀⠀⠀⠀⠀⠀⠀⠀⠀⠀⠀⠀⠀⠀⠀⠀⠀⠀⠀⠀⠀⠘⣿⣿⣿⣿⣿⣿⣿⣿⣿⣿⣿⣿⣿⣿⣿⣿⣿⣿⣿⣿⣿⣿⣿⣿⣿⣿⣿⣿⠀⠀</a:t>
            </a:r>
            <a:br/>
            <a:r>
              <a:t>⠀⠀⠀⠀⠀⠀⠀⣼⣿⣿⣿⣿⣿⣿⣿⣿⣿⣿⣿⣿⣿⣿⣿⣿⣿⣿⣿⣿⣿⣿⣦⠀⠀⠀⠀⠀⠀⠀⠀⠀⠀⠀⠀⠀⠀⠀⠀⠀⠀⠀⠀⠀⠀⠀⠀⠀⠀⠀⠀⠀⠀⠘⣿⣿⣿⣿⣿⣿⣿⣿⣿⣿⣿⣿⣿⣿⣿⣿⣿⣿⣿⣿⣿⣿⣿⣿⣿⣿⣿⠀⠀</a:t>
            </a:r>
            <a:br/>
            <a:r>
              <a:t>⠀⠀⠀⠀⠀⠀⣾⣿⣿⣿⣿⣿⣿⣿⣿⣿⣿⣿⣿⣿⣿⣿⣿⣿⣿⣿⣿⣿⣿⣿⣿⠄⠀⠀⠀⠀⠀⠀⠀⠀⠀⠀⠀⠀⠀⠀⠀⠀⠀⠀⠀⠀⠀⠀⠀⠀⠀⠀⠀⠀⠀⠀⢿⣿⣿⣿⣿⣿⣿⣿⣿⣿⣿⣿⣿⣿⣿⣿⣿⣿⣿⣿⣿⣿⣿⣿⣿⣿⣿⡀⠀</a:t>
            </a:r>
            <a:br/>
            <a:r>
              <a:t>⠀⠀⠀⠀⠀⢴⣿⣿⣿⣿⣿⣿⣿⣿⣿⣿⣿⣿⣿⣿⣿⣿⣿⣿⣿⣿⣿⣿⣿⣿⣿⡄⠀⠀⠀⠀⠀⠀⠀⠀⠀⠀⠀⠀⠀⠀⠀⠀⠀⠀⠀⠀⠀⠀⠀⠀⠀⠀⠀⠀⠀⠀⢹⣿⣿⣿⣿⣿⣿⣿⣿⣿⣿⣿⣿⣿⣿⣿⣿⣿⣿⣿⣿⣿⣿⣿⣿⣿⣿⠃⠀</a:t>
            </a:r>
            <a:br/>
            <a:r>
              <a:t>⠀⠀⠀⠀⠀⣿⣿⣿⣿⣿⣿⣿⣿⣿⣿⣿⣿⣿⣿⣿⣿⣿⣿⣿⣿⣿⣿⣿⣿⣿⣿⡇⠀⠀⠀⠀⠀⠀⠀⠀⠀⠀⠀⠀⠀⠀⠀⠀⠀⠀⠀⠀⠀⠀⠀⠀⠀⠀⠀⠀⠀⠀⢾⣿⣿⣿⣿⣿⣿⣿⣿⣿⣿⣿⣿⣿⣿⣿⣿⣿⣿⣿⣿⣿⣿⠿⠿⠿⠈⠀⠀</a:t>
            </a:r>
            <a:br/>
            <a:r>
              <a:t>⠀⠀⠀⠀⠀⠛⠙⠛⠛⠛⢿⣿⣿⣿⣿⣿⣿⣿⣿⣿⣿⣿⣿⣿⣿⣿⣿⣿⣿⠛⠉⠁⠀⠀⠀⠀⠀⠀⠀⠀⠀⠀⠀⠀⠀⠀⠀⠀⠀⠀⠀⠀⠀⠀⠀⠀⠀⠀⠀⠀⠀⠀⣿⣿⣿⣿⣿⣿⣿⣿⣿⣿⣿⣿⣿⣿⣿⣿⣿⣿⣿⣿⡿⠋⠀⠀⠀⠀⠀⠀⠀</a:t>
            </a:r>
            <a:br/>
            <a:r>
              <a:t>⠀⠀⠀⠀⠀⠀⠀⠀⠀⠀⠈⠛⠛⠛⠛⣿⣿⣿⣿⣿⣿⣿⡟⠛⠛⠛⠛⠛⠁⠀⠀⠀⠀⠀⠀⠀⠀⠀⠀⠀⠀⠀⠀⠀⠀⠀⠀⠀⠀⠀⠀⠀⠀⠀⠀⠀⠀⠀⠀⠀⠀⠐⣿⣿⣿⣿⣿⣿⣿⣿⣿⠉⠙⣿⣿⣿⠋⠁⠀⠀⠀⠀⠀⠀⠀⠀⠀⠀⠀⠀⠀</a:t>
            </a:r>
            <a:br/>
            <a:r>
              <a:t>⠀⠀⠀⠀⠀⠀⠀⠀⠀⠀⠀⠀⠀⠀⢠⣿⣿⡏⠀⠈⣿⣿⡇⠀⠀⠀⠀⠀⠀⠀⠀⠀⠀⠀⠀⠀⠀⠀⠀⠀⠀⠀⠀⠀⠀⠀⠀⠀⠀⠀⠀⠀⠀⠀⠀⠀⠀⠀⠀⠀⠀⠀⠙⣿⣿⣿⡿⠃⢿⣿⣿⠀⠀⢻⣿⣿⡄⠀⠀⠀⠀⠀⠀⠀⠀⠀⠀⠀⠀⠀⠀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⠀⠀⠀⠀⠀⠀⠀⠀⠀⠀⠀⠀⠀⠀⠀⠀⠀⠀⠀⠀⠀⠀⠀⠀⠀⠀⠀⠀⠀⠀⠀⠀⠀⠀⠀⠀⠀⠀⠀⠀⠈⢿⣿⣿⣿⣿⣿⣿⣿⣿⣿⣿⣿⣿⣿⣿⣿⣿⣿⣿⣿⣿⣿⣿⣿⣿⣿⣿⣿⣿⣿⣿⣿⣿⣿⣿⣿⣿⣿⣿⣿⣿⣿⣿⣿⣿⣿⣿⡇⠀⠀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⠀⠀⠀⠀⠀⠀⠀⠀⠀⠀⠀⠀⠀⠀⠀⠀⠀⠀⠀⠀⠀⠀⠀⠀⠀⠀⠀⠀⠀⠀⠀⠀⠀⠀⠀⠀⠀⠀⠀⠀⠀⠈⢿⣿⣿⣿⣿⣿⣿⣿⣿⣿⣿⣿⣿⣿⣿⣿⣿⣿⣿⣿⣿⣿⣿⣿⣿⣿⣿⣿⣿⣿⣿⣿⣿⣿⣿⣿⣿⣿⣿⣿⣿⣿⣿⣿⣿⣿⡄⠀⠀</a:t>
            </a:r>
            <a:br/>
            <a:r>
              <a:t>⠀⠀⠀⠀⠀⠀⠀⠀⠀⠀⠀⠀⠀⠀⠀⠀⠀⠀⠀⠀⠀⠀⠀⠀⠀⠀⠀⠀⠀⠀⠀⠀⠀⠀⠀⠀⠀⠀⠀⠀⠀⠀⠈⢿⣿⣿⣿⣿⣿⣿⣿⣿⣿⣿⣿⣿⣿⣿⣿⣿⣿⣿⣿⣿⣿⣿⣿⣿⣿⣿⣿⣿⣿⣿⣿⣿⣿⣿⣿⣿⣿⣿⣿⣿⣿⣿⣿⣿⡇⠀⠀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⠀⠀⠀⠀⠀⠀⠀⠀⠀⠀⠀⠀⠀⠀⠀⠀⠀⠀⠀⠀⠀⠀⠀⠀⠀⠀⠀⠀⠀⠀⠀⠀⠀⠀⠀⠀⠀⠀⠀⠀⠀⠀⠀⠀⠿⢿⣿⣿⣿⣿⣿⣿⣿⣿⣿⣿⣿⣿⣿⣿⣿⣿⣿⣿⣿⣿⣿⣿⣿⣿⣿⣿⣿⣿⣿⣿⣿⣿⣿⣿⣿⣿⣿⣿⣿⣿⣿⣿⡇⠀⠀</a:t>
            </a:r>
            <a:br/>
            <a:r>
              <a:t>⠀⠀⠉⠙⠲⢦⣤⣄⣴⣶⣶⡄⠀⠀⠀⠀⠀⠀⠀⠀⠀⠀⠀⠀⠀⠀⠀⠀⠀⠀⠀⠀⠀⠀⠀⠀⠀⠀⠀⠀⠀⠀⠀⠀⠀⠘⣿⣿⣿⣿⣿⣿⣿⣿⣿⣿⣿⣿⣿⣿⣿⣿⣿⣿⣿⣿⣿⣿⣿⣿⣿⣿⣿⣿⣿⣿⣿⣿⣿⣿⣿⣿⣿⣿⣿⣿⣿⣿⡇⠀⠀</a:t>
            </a:r>
            <a:br/>
            <a:r>
              <a:t>⠀⠀⠀⠀⠀⢀⣽⣿⣿⣿⣯⣴⣶⣶⣶⣦⡤⠀⠀⠀⠀⠀⠀⠀⠀⠀⠀⠀⠀⠀⠀⠀⠀⠀⠀⠀⠀⠀⠀⠀⠀⠀⠀⠀⠀⠀⠘⣿⣿⣿⣿⣿⣿⣿⣿⣿⣿⣿⣿⣿⣿⣿⣿⣿⣿⣿⣿⣿⣿⣿⣿⣿⣿⣿⣿⣿⣿⣿⣿⣿⣿⣿⣿⣿⣿⣿⣿⣿⡇⠀⠀</a:t>
            </a:r>
            <a:br/>
            <a:r>
              <a:t>⠀⠀⠀⠀⠠⣿⣿⣿⣿⣿⣿⣿⣿⣿⣿⣿⣿⡀⠀⠀⠀⠀⠀⠀⠀⠀⠀⠀⠀⠀⠀⠀⠀⠀⠀⠀⠀⠀⠀⠀⠀⠀⠀⠀⠀⠀⠀⠸⣿⣿⣿⣿⣿⣿⣿⣿⣿⣿⣿⣿⣿⣿⣿⣿⣿⣿⣿⣿⣿⣿⣿⣿⣿⣿⣿⣿⣿⣿⣿⣿⣿⣿⣿⣿⣿⣿⣿⣿⠀⠀⠀</a:t>
            </a:r>
            <a:br/>
            <a:r>
              <a:t>⠀⠀⠀⠀⠀⠀⠀⢰⣿⣿⣿⣿⣿⣿⣿⣿⣿⣶⠀⠀⠀⠀⠀⠀⠀⠀⠀⠀⠀⠀⠀⠀⠀⠀⠀⠀⠀⠀⠀⠀⠀⠀⠀⠀⠀⠀⠀⠀⢻⣿⣿⣿⣿⣿⣿⣿⣿⣿⣿⣿⣿⣿⣿⣿⣿⠋⠙⢿⣿⣿⣿⣿⣿⣿⣿⣿⣿⣿⣿⣿⣿⣿⣿⣿⣿⣿⣿⠋⠀⠀⠀</a:t>
            </a:r>
            <a:br/>
            <a:r>
              <a:t>⠀⠀⠀⠀⠀⠀⠀⢸⣿⣿⣿⣿⣿⣿⣿⣿⣿⣿⠇⠀⠀⠀⠀⠀⠀⠀⠀⠀⠀⠀⠀⠀⠀⠀⠀⠀⠀⠀⠀⠀⠀⠀⠀⠀⠀⠀⠀⠀⠀⢿⣿⣿⣿⣿⣿⣿⣿⣿⣿⣿⣿⣿⣿⣿⣿⣂⣠⣾⣿⣿⣿⣿⣿⣿⣿⣿⣿⣿⣿⣿⣿⣿⣿⣿⣿⣿⣿⠐⠀⠀⠀</a:t>
            </a:r>
            <a:br/>
            <a:r>
              <a:t>⠀⠀⠀⠀⠀⠀⠀⠸⣿⣿⣿⣿⣿⣿⣿⣿⣿⣇⠀⠀⠀⠀⠀⠀⠀⠀⠀⠀⠀⠀⠀⠀⠀⠀⠀⠀⠀⠀⠀⠀⠀⠀⠀⠀⠀⠀⠀⠀⠀⠈⢿⣿⣿⣿⣿⣿⣿⣿⣿⣿⣿⣿⣿⣿⡟⣍⣾⣿⣿⣿⣿⣿⣿⣿⣿⣿⣿⣿⣿⣿⣿⣿⣿⣿⣿⣿⣿⣿⡆⠀⠀</a:t>
            </a:r>
            <a:br/>
            <a:r>
              <a:t>⠀⠀⠀⠀⠀⠀⠀⠀⣿⣿⣿⣿⣿⣿⣿⣿⣿⣿⣦⣄⠀⠀⠀⠀⠀⠀⠀⠀⠀⠀⠀⠀⠀⠀⠀⠀⠀⠀⠀⠀⠀⠀⠀⠀⠀⠀⠀⠀⠀⠀⠈⢿⣿⣿⣿⣿⣿⣿⣿⣿⣿⣿⣿⣿⡳⣿⣿⣿⣿⣿⣿⣿⣿⣿⣿⣿⣿⣿⣿⣿⣿⣿⣿⣿⣿⣿⣿⣿⡷⠀⠀</a:t>
            </a:r>
            <a:br/>
            <a:r>
              <a:t>⠀⠀⠀⠀⠀⠀⠀⠀⣿⣿⣿⣿⣿⣿⣿⣿⣿⣿⣿⣿⣷⡄⠀⠀⠀⠀⠀⠀⠀⠀⠀⠀⠀⠀⠀⠀⠀⠀⠀⠀⠀⠀⠀⠀⠀⠀⠀⠀⠀⠀⠀⠀⠙⢿⣿⣿⣿⣿⣿⣿⣿⣿⣿⠋⢸⣿⣿⣿⣿⣿⣿⣿⣿⣿⣿⣿⣿⣿⣿⡿⠛⠉⠻⣿⣿⡿⠟⠛⠁⠀⠀</a:t>
            </a:r>
            <a:br/>
            <a:r>
              <a:t>⠀⠀⠀⠀⠀⠀⠀⣼⣿⣿⣿⣿⣿⣿⣿⣿⣿⣿⣿⣿⣿⣿⣦⣀⠀⠀⠀⠀⠀⠀⠀⠀⠀⠀⠀⠀⠀⠀⠀⠀⠀⠀⠀⠀⠀⠀⠀⠀⠀⠀⠀⠀⠀⠈⠻⣿⣿⣿⣿⣿⣿⣿⠃⠀⣾⣿⣿⣿⣿⣿⣿⣿⣿⣿⣿⣿⣿⣿⠋⠀⠀⠀⠀⠀⠁⠀⠀⠀⠀⠀⠀</a:t>
            </a:r>
            <a:br/>
            <a:r>
              <a:t>⠀⠀⠀⠀⠀⠀⣼⣿⣿⣿⣿⣿⣿⣿⣿⣿⣿⣿⣿⣿⣿⣿⣿⣿⣷⠀⠀⠀⠀⠀⠀⠀⠀⠀⠀⠀⠀⠀⠀⠀⠀⠀⠀⠀⠀⠀⠀⠀⠀⠀⠀⠀⠀⠀⠀⠀⠉⠉⠉⠙⣿⡇⠀⢀⣿⣿⣿⣿⣿⣿⣿⣿⣿⣿⣿⣿⣿⡄⠀⠀⠀⠀⠀⠀⠀⠀⠀⠀⠀⠀⠀</a:t>
            </a:r>
            <a:br/>
            <a:r>
              <a:t>⠀⠀⠀⠀⠀⣼⣿⣿⣿⣿⣿⣿⣿⣿⣿⣿⣿⣿⣿⣿⣿⣿⣿⣿⡟⠀⠀⠀⠀⠀⠀⠀⠀⠀⠀⠀⠀⠀⠀⠀⠀⠀⠀⠀⠀⠀⠀⠀⠀⠀⠀⠀⠀⠀⠀⠀⠀⠀⠀⠀⠀⠁⠀⢸⣿⣿⣿⣿⣿⣿⣿⣿⣿⣿⣿⣿⣿⡇⠀⠀⠀⠀⠀⠀⠀⠀⠀⠀⠀⠀⠀</a:t>
            </a:r>
            <a:br/>
            <a:r>
              <a:t>⠀⠀⠀⠀⣼⣿⣿⣿⣿⣿⣿⣿⣿⣿⣿⣿⣿⣿⣿⣿⣿⣿⣿⣿⠀⠀⠀⠀⠀⠀⠀⠀⠀⠀⠀⠀⠀⠀⠀⠀⠀⠀⠀⠀⠀⠀⠀⠀⠀⠀⠀⠀⠀⠀⠀⠀⠀⠀⠀⠀⠀⠀⠀⢸⣿⣿⣿⣿⣿⣿⣿⣿⣿⣿⣿⣿⣿⣇⠀⠀⠀⠀⠀⠀⠀⠀⠀⠀⠀⠀⠀</a:t>
            </a:r>
            <a:br/>
            <a:r>
              <a:t>⠀⠀⠀⢸⣿⣿⣿⣿⣿⣿⣿⣿⣿⡿⢹⣿⣿⣿⣿⣿⣿⣿⣿⣿⠀⠀⠀⠀⠀⠀⠀⠀⠀⠀⠀⠀⠀⠀⠀⠀⠀⠀⠀⠀⠀⠀⠀⠀⠀⠀⠀⠀⠀⠀⠀⠀⠀⠀⠀⠀⠀⠀⢀⣸⣿⣿⣿⣿⣿⣿⣿⣿⣿⣿⣿⣿⣿⣿⠀⠀⠀⠀⠀⠀⠀⠀⠀⠀⠀⠀⠀</a:t>
            </a:r>
            <a:br/>
            <a:r>
              <a:t>⠀⠀⠀⢸⣿⣿⣿⣿⣿⣿⣿⣿⣿⡇⡸⢿⣿⣿⣿⣿⣿⣿⣿⣿⡇⠀⠀⠀⠀⠀⠀⠀⠀⠀⠀⠀⠀⠀⠀⠀⠀⠀⠀⠀⠀⠀⠀⠀⠀⠀⠀⠀⠀⠀⠀⠀⠀⠀⠀⠀⠀⠀⠈⣸⣿⣿⣿⣿⣿⣿⣿⣿⣿⣿⣏⣿⣿⣿⠀⠀⠀⠀⠀⠀⠀⠀⠀⠀⠀⠀⠀</a:t>
            </a:r>
            <a:br/>
            <a:r>
              <a:t>⠀⠀⠀⣸⣿⣿⣿⣿⣿⣿⣿⣿⡿⠀⠇⢸⣿⣿⣿⣿⣿⣿⣿⣿⣧⠀⠀⠀⠀⠀⠀⠀⠀⠀⠀⠀⠀⠀⠀⠀⠀⠀⠀⠀⠀⠀⠀⠀⠀⠀⠀⠀⠀⠀⠀⠀⠀⠀⠀⠀⠀⠀⢀⣼⣿⣿⣿⣿⣿⣿⣿⣿⣿⣿⣿⣿⣿⣿⣦⡀⠀⠀⠀⠀⠀⠀⠀⠀⠀⠀⠀</a:t>
            </a:r>
            <a:br/>
            <a:r>
              <a:t>⠀⠀⠀⣿⣿⣿⣿⣿⣿⢿⣿⣿⠃⠀⠀⣼⣿⣿⣿⣿⣿⣿⣿⣿⣿⡄⠀⠀⠀⠀⠀⠀⠀⠀⠀⠀⠀⠀⠀⠀⠀⠀⠀⠀⠀⠀⠀⠀⠀⠀⠀⠀⠀⠀⠀⠀⠀⠀⠀⠀⠀⠀⣸⣿⣿⣿⣿⣿⣿⣿⣿⣿⣿⣿⣿⣿⣿⣿⣿⣿⣷⣄⠀⠀⠀⠀⠀⠀⠀⠀⠀</a:t>
            </a:r>
            <a:br/>
            <a:r>
              <a:t>⠀⠀⠀⢻⣿⣿⣿⠋⠸⣘⣿⣏⠀⠀⣸⣿⣿⣿⣿⣿⣿⣿⣿⣿⣿⣷⠀⠀⠀⠀⠀⠀⠀⠀⠀⠀⠀⠀⠀⠀⠀⠀⠀⠀⠀⠀⠀⠀⠀⠀⠀⠀⠀⠀⠀⠀⠀⠀⠀⠀⠀⠀⣿⣿⣿⣿⣿⣿⣿⣿⣿⣿⣿⣿⣿⣿⣿⣿⣿⣿⣿⣿⣷⡀⠀⠀⠀⠀⠀⠀⠀</a:t>
            </a:r>
            <a:br/>
            <a:r>
              <a:t>⠀⠀⠀⠈⠙⠈⠁⠀⠀⣼⣿⢿⠂⢰⣿⣿⣿⣿⣿⣿⣿⣿⣿⣿⣿⣿⣇⠀⠀⠀⠀⠀⠀⠀⠀⠀⠀⠀⠀⠀⠀⠀⠀⠀⠀⠀⠀⠀⠀⠀⠀⠀⠀⠀⠀⠀⠀⠀⠀⠀⠀⠘⣿⣿⣿⣿⣿⣿⣿⣿⣿⣿⣿⣿⣿⣿⣿⣿⣿⣿⣿⣿⣿⣷⡀⠀⠀⠀⠀⠀⠀</a:t>
            </a:r>
            <a:br/>
            <a:r>
              <a:t>⠀⠀⠀⠀⠀⠀⠀⠀⠸⣿⠃⠀⢠⣿⣿⣿⣿⣿⣿⣿⣿⣿⣿⣿⣿⣿⣿⡄⠀⠀⠀⠀⠀⠀⠀⠀⠀⠀⠀⠀⠀⠀⠀⠀⠀⠀⠀⠀⠀⠀⠀⠀⠀⠀⠀⠀⠀⠀⠀⠀⠀⢀⣿⣿⣿⣿⣿⣿⣿⣿⣿⣿⣿⣿⣿⣿⣿⣿⣿⣿⣿⣿⣿⣿⣷⡄⠀⠀⠀⠀⠀</a:t>
            </a:r>
            <a:br/>
            <a:r>
              <a:t>⠀⠀⠀⠀⠀⠀⠀⠀⠀⢿⡁⢠⣿⣿⣿⣿⣿⣿⣿⣿⣿⣿⣿⣿⣿⣿⣿⣷⠀⠀⠀⠀⠀⠀⠀⠀⠀⠀⠀⠀⠀⠀⠀⠀⠀⠀⠀⠀⠀⠀⠀⠀⠀⠀⠀⠀⠀⠀⠀⠀⠀⢸⣿⣿⣿⣿⣿⣿⣿⣿⣿⣿⣿⣿⣿⣿⣿⣿⣿⣿⣿⣿⣿⣿⣿⣿⣆⠀⠀⠀⠀</a:t>
            </a:r>
            <a:br/>
            <a:r>
              <a:t>⠀⠀⠀⠀⠀⠀⠀⠀⠀⠈⢠⣿⣿⣿⣿⣿⣿⣿⣿⣿⣿⣿⣿⣿⣿⣿⣿⣿⣇⠀⠀⠀⠀⠀⠀⠀⠀⠀⠀⠀⠀⠀⠀⠀⠀⠀⠀⠀⠀⠀⠀⠀⠀⠀⠀⠀⠀⠀⠀⠀⠀⣾⣿⣿⣿⣿⣿⣿⣿⣿⣿⣿⣿⣿⣿⣿⣿⣿⣿⣿⣿⣿⣿⣿⣿⣿⣿⣧⠀⠀⠀</a:t>
            </a:r>
            <a:br/>
            <a:r>
              <a:t>⠀⠀⠀⠀⠀⠀⠀⠀⠀⢠⣿⣿⣿⣿⣿⣿⣿⣿⣿⣿⣿⣿⣿⣿⣿⣿⣿⣿⣿⡀⠀⠀⠀⠀⠀⠀⠀⠀⠀⠀⠀⠀⠀⠀⠀⠀⠀⠀⠀⠀⠀⠀⠀⠀⠀⠀⠀⠀⠀⠀⠀⢻⣿⣿⣿⣿⣿⣿⣿⣿⣿⣿⣿⣿⣿⣿⣿⣿⣿⣿⣿⣿⣿⣿⣿⣿⣿⣿⡇⠀⠀</a:t>
            </a:r>
            <a:br/>
            <a:r>
              <a:t>⠀⠀⠀⠀⠀⠀⠀⠀⣠⣿⣿⣿⣿⣿⣿⣿⣿⣿⣿⣿⣿⣿⣿⣿⣿⣿⣿⣿⣿⣿⡀⠀⠀⠀⠀⠀⠀⠀⠀⠀⠀⠀⠀⠀⠀⠀⠀⠀⠀⠀⠀⠀⠀⠀⠀⠀⠀⠀⠀⠀⠀⠈⣿⣿⣿⣿⣿⣿⣿⣿⣿⣿⣿⣿⣿⣿⣿⣿⣿⣿⣿⣿⣿⣿⣿⣿⣿⣿⡇⠀⠀</a:t>
            </a:r>
            <a:br/>
            <a:r>
              <a:t>⠀⠀⠀⠀⠀⠀⠀⣸⣾⣿⣿⣿⣿⣿⣿⣿⣿⣿⣿⣿⣿⣿⣿⣿⣿⣿⣿⣿⣿⣿⣦⠀⠀⠀⠀⠀⠀⠀⠀⠀⠀⠀⠀⠀⠀⠀⠀⠀⠀⠀⠀⠀⠀⠀⠀⠀⠀⠀⠀⠀⠀⠀⠘⣿⣿⣿⣿⣿⣿⣿⣿⣿⣿⣿⣿⣿⣿⣿⣿⣿⣿⣿⣿⣿⣿⣿⣿⣿⣷⠀⠀</a:t>
            </a:r>
            <a:br/>
            <a:r>
              <a:t>⠀⠀⠀⠀⠀⠀⣼⣿⣿⣿⣿⣿⣿⣿⣿⣿⣿⣿⣿⣿⣿⣿⣿⣿⣿⣿⣿⣿⣿⣿⣿⠄⠀⠀⠀⠀⠀⠀⠀⠀⠀⠀⠀⠀⠀⠀⠀⠀⠀⠀⠀⠀⠀⠀⠀⠀⠀⠀⠀⠀⠀⠀⠀⢸⣿⣿⣿⣿⣿⣿⣿⣿⣿⣿⣿⣿⣿⣿⣿⣿⣿⣿⣿⣿⣿⣿⣿⣿⣿⠀⠀</a:t>
            </a:r>
            <a:br/>
            <a:r>
              <a:t>⠀⠀⠀⠀⠀⢴⣿⣿⣿⣿⣿⣿⣿⣿⣿⣿⣿⣿⣿⣿⣿⣿⣿⣿⣿⣿⣿⣿⣿⣿⣿⡇⠀⠀⠀⠀⠀⠀⠀⠀⠀⠀⠀⠀⠀⠀⠀⠀⠀⠀⠀⠀⠀⠀⠀⠀⠀⠀⠀⠀⠀⠀⠀⠘⣿⣿⣿⣿⣿⣿⣿⣿⣿⣿⣿⣿⣿⣿⣿⣿⣿⣿⣿⣿⣿⣿⣿⣿⢿⠀⠀</a:t>
            </a:r>
            <a:br/>
            <a:r>
              <a:t>⠀⠀⠀⠀⠀⣾⣿⣿⣿⣿⣿⣿⣿⣿⣿⣿⣿⣿⣿⣿⣿⣿⣿⣿⣿⣿⣿⣿⣿⣿⣿⡇⠀⠀⠀⠀⠀⠀⠀⠀⠀⠀⠀⠀⠀⠀⠀⠀⠀⠀⠀⠀⠀⠀⠀⠀⠀⠀⠀⠀⠀⠀⠀⠀⣿⣿⣿⣿⣿⣿⣿⣿⣿⣿⣿⣿⣿⣿⣿⣿⣿⣿⣿⣿⡿⠛⠛⠛⠀⠀⠀</a:t>
            </a:r>
            <a:br/>
            <a:r>
              <a:t>⠀⠀⠀⠀⠀⠛⠙⠛⠛⠛⢿⣿⣿⣿⣿⣿⣿⣿⣿⣿⣿⣿⣿⣿⣿⣿⣿⣿⣿⠟⠋⠁⠀⠀⠀⠀⠀⠀⠀⠀⠀⠀⠀⠀⠀⠀⠀⠀⠀⠀⠀⠀⠀⠀⠀⠀⠀⠀⠀⠀⠀⠀⠀⠀⠙⠟⢿⣿⣿⣿⣿⣿⣿⣿⣿⣿⣿⣿⡿⠿⣿⣿⡿⠋⠀⠀⠀⠀⠀⠀⠀</a:t>
            </a:r>
            <a:br/>
            <a:r>
              <a:t>⠀⠀⠀⠀⠀⠀⠀⠀⠀⠀⠈⠻⠛⠛⠛⣿⣿⣿⣿⣿⣿⣿⡟⠛⠛⠛⠛⠛⠃⠀⠀⠀⠀⠀⠀⠀⠀⠀⠀⠀⠀⠀⠀⠀⠀⠀⠀⠀⠀⠀⠀⠀⠀⠀⠀⠀⠀⠀⠀⠀⠀⠀⠀⠀⠀⠀⠀⠈⣿⣿⣿⠀⠙⣿⣿⣿⠋⠀⠀⠀⠀⠀⠀⠀⠀⠀⠀⠀⠀⠀⠀</a:t>
            </a:r>
            <a:br/>
            <a:r>
              <a:t>⠀⠀⠀⠀⠀⠀⠀⠀⠀⠀⠀⠀⠀⠀⢠⣿⣿⡟⠁⠀⣿⣿⡇⠀⠀⠀⠀⠀⠀⠀⠀⠀⠀⠀⠀⠀⠀⠀⠀⠀⠀⠀⠀⠀⠀⠀⠀⠀⠀⠀⠀⠀⠀⠀⠀⠀⠀⠀⠀⠀⠀⠀⠀⠀⠀⠀⠀⠀⢹⣿⣿⠀⠀⢻⣿⣿⡄⠀⠀⠀⠀⠀⠀⠀⠀⠀⠀⠀⠀⠀⠀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⠀⠀⠀⠀⠀⠀⠀⠀⠀⠀⠀⠀⠀⠀⠀⠀⠀⠀⠀⠀⠀⠀⠀⠀⠀⠀⠀⠀⠀⠀⠀⠀⠀⠀⠀⠀⠀⠀⠀⠀⠀⠀⠀⠀⠀⠀⠀⠀⠀⠸⣿⣿⣿⣿⣿⣿⣿⣿⣿⣿⣿⣿⡇⠀⠀⠀⠀⠀⠀⠀⠀⢀⣿⣿⣿⣿⣿⣿⣿⠀⠀⠀⠀⠀⠀⠀⠀⠀⠀⠀⠀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⠀⠀⠀⠀⠀⠀⠀⠀⠀⠀⠀⠀⠀⠀⠀⠀⠀⠀⠀⠀⠀⠀⠀⠀⠀⠀⠀⠀⠀⠀⠀⠀⠀⠀⠀⠀⠀⠀⠀⠀⠀⠀⠀⠀⠀⠀⠀⠀⠀⠀⢹⣿⣿⣿⣿⣿⣿⣿⣿⣿⣿⣿⡇⠀⠀⠀⠀⠀⠀⠀⠀⠀⣿⣿⣿⣿⣿⣿⣿⡀⢠⣤⣄⡄⠀⠀⠀⠀⠀⠀⠀</a:t>
            </a:r>
            <a:br/>
            <a:r>
              <a:t>⠀⠀⠀⠀⠀⠀⠀⠀⠀⠀⠀⠀⠀⠀⠀⠀⠀⠀⠀⠀⠀⠀⠀⠀⠀⠀⠀⠀⠀⠀⠀⠀⠀⠀⠀⠀⠀⠀⠀⠀⠀⠀⠀⠀⠀⠀⠀⠀⠀⠀⠀⠻⣿⣿⣿⣿⣿⣿⣿⣿⣿⣿⠀⠀⠀⠀⠀⠀⠀⠀⠀⠀⢿⣿⣿⣿⣿⣿⣿⣿⢙⣿⣿⣿⡶⠀⠀⠀⠀⠀⠀</a:t>
            </a:r>
            <a:br/>
            <a:r>
              <a:t>⠀⠀⡀⠀⠀⠀⠀⠀⠀⠀⠀⠀⠀⠀⠀⠀⠀⠀⠀⠀⠀⠀⠀⠀⠀⠀⠀⠀⠀⠀⠀⠀⠀⠀⠀⠀⠀⠀⠀⠀⠀⠀⠀⠀⠀⠀⠀⠀⠀⠀⠀⠀⠘⢿⣿⣿⣿⣿⠿⣿⣿⡿⠀⠀⠀⠀⠀⠀⠀⠀⠀⠀⠈⣿⣿⣿⣿⣿⣿⣧⣾⡿⠁⠀⠀⠀⠀⠀⠀⠀⠀</a:t>
            </a:r>
            <a:br/>
            <a:r>
              <a:t>⠀⠀⠀⠉⠓⠶⣤⣄⣠⣶⣶⡆⠀⠀⠀⠀⠀⠀⠀⠀⠀⠀⠀⠀⠀⠀⠀⠀⠀⠀⠀⠀⠀⠀⠀⠀⠀⠀⠀⠀⠀⠀⠀⠀⠀⠀⠀⠀⠀⠀⠀⠀⠀⠀⠉⠉⠁⠀⠀⠀⠉⠁⠀⠀⠀⠀⠀⠀⠀⠀⠀⢀⣴⣿⣿⣿⣿⣿⣷⣿⡿⠁⠀⠀⠀⠀⠀⠀⠀⠀⠀</a:t>
            </a:r>
            <a:br/>
            <a:r>
              <a:t>⠀⠀⠀⠀⠀⢀⣼⣿⣿⣿⣿⣤⣶⣶⣶⣦⣤⠀⠀⠀⠀⠀⠀⠀⠀⠀⠀⠀⠀⠀⠀⠀⠀⠀⠀⠀⠀⠀⠀⠀⠀⠀⠀⠀⠀⠀⠀⠀⠀⠀⠀⠀⠀⠀⠀⠀⠀⠀⠀⠀⠀⠀⠀⠀⠀⠀⠀⠀⠀⠀⢐⣿⣿⣿⣿⣿⣿⣿⣿⣿⣧⡀⠀⠀⠀⠀⠀⠀⠀⠀⠀</a:t>
            </a:r>
            <a:br/>
            <a:r>
              <a:t>⠀⠀⠀⠀⠀⢾⣿⣿⣿⣿⣿⣿⣿⣿⣿⣿⣿⡇⠀⠀⠀⠀⠀⠀⠀⠀⠀⠀⠀⠀⠀⠀⠀⠀⠀⠀⠀⠀⠀⠀⠀⠀⠀⠀⠀⠀⠀⠀⠀⠀⠀⠀⠀⠀⠀⠀⠀⠀⠀⠀⠀⠀⠀⠀⠀⠀⠀⠀⠀⠀⠘⣿⣿⣿⣿⣿⣿⣿⣿⣿⣿⣧⠀⠀⠀⠀⠀⠀⠀⠀⠀</a:t>
            </a:r>
            <a:br/>
            <a:r>
              <a:t>⠀⠀⠀⠀⠀⠀⠀⠀⣿⣿⣿⣿⣿⣿⣿⣿⣿⣶⡀⠀⠀⠀⠀⠀⠀⠀⠀⠀⠀⠀⠀⠀⠀⠀⠀⠀⠀⠀⠀⠀⠀⠀⠀⠀⠀⠀⠀⠀⠀⠀⠀⠀⠀⠀⠀⠀⠀⠀⠀⠀⠀⠀⠀⠀⠀⠀⠀⠀⠀⠀⣸⣿⣿⣿⣿⣿⣿⣿⣿⣿⣿⡟⠀⠀⠀⠀⠀⠀⠀⠀⠀</a:t>
            </a:r>
            <a:br/>
            <a:r>
              <a:t>⠀⠀⠀⠀⠀⠀⠀⢸⣿⣿⣿⣿⣿⣿⣿⣿⣿⣿⡇⠀⠀⠀⠀⠀⠀⠀⠀⠀⠀⠀⠀⠀⠀⠀⠀⠀⠀⠀⠀⠀⠀⠀⠀⠀⠀⠀⠀⠀⠀⠀⠀⠀⠀⠀⠀⠀⠀⠀⠀⠀⠀⠀⠀⠀⠀⠀⠀⠀⢀⣾⣿⣿⣿⣿⣿⣿⣿⣿⣿⣿⡿⠁⠀⠀⠀⠀⠀⠀⠀⠀⠀</a:t>
            </a:r>
            <a:br/>
            <a:r>
              <a:t>⠀⠀⠀⠀⠀⠀⠀⠈⣿⣿⣿⣿⣿⣿⣿⣿⣿⣏⠀⠀⠀⠀⠀⠀⠀⠀⠀⠀⠀⠀⠀⠀⠀⠀⠀⠀⠀⠀⠀⠀⠀⠀⠀⠀⠀⠀⠀⠀⠀⠀⠀⠀⠀⠀⠀⠀⠀⠀⠀⠀⠀⠀⠀⠀⠀⠀⠀⣰⣿⣿⣿⣿⣿⣿⣿⣿⣿⣿⠟⠉⠀⠀⠀⠀⠀⠀⠀⠀⠀⠀⠀</a:t>
            </a:r>
            <a:br/>
            <a:r>
              <a:t>⠀⠀⠀⠀⠀⠀⠀⠀⣿⣿⣿⣿⣿⣿⣿⣿⣿⣿⣦⣄⠀⠀⠀⠀⠀⠀⠀⠀⠀⠀⠀⠀⠀⠀⠀⠀⠀⠀⠀⠀⠀⠀⠀⠀⠀⠀⠀⠀⠀⠀⠀⠀⠀⠀⠀⠀⠀⠀⠀⠀⠀⠀⠀⠀⠀⢀⣾⣿⣿⣿⣿⣿⣿⣿⣿⣿⣿⠁⠀⠀⠀⠀⠀⠀⠀⠀⠀⠀⠀⠀⠀</a:t>
            </a:r>
            <a:br/>
            <a:r>
              <a:t>⠀⠀⠀⠀⠀⠀⠀⠀⣿⣿⣿⣿⣿⣿⣿⣿⣿⣿⣿⣿⣷⡄⠀⠀⠀⠀⠀⠀⠀⠀⠀⠀⠀⠀⠀⠀⠀⠀⠀⠀⠀⠀⠀⠀⠀⠀⠀⠀⠀⠀⠀⠀⠀⠀⠀⠀⠀⠀⠀⠀⠀⠀⠀⠀⠀⣾⣿⣿⣿⣿⣿⣿⣿⣿⣿⣿⣧⠀⠀⠀⠀⠀⠀⠀⠀⠀⠀⠀⠀⠀⠀</a:t>
            </a:r>
            <a:br/>
            <a:r>
              <a:t>⠀⠀⠀⠀⠀⠀⠀⣸⣿⣿⣿⣿⣿⣿⣿⣿⣿⣿⣿⣿⣿⣿⣦⣀⠀⠀⠀⠀⠀⠀⠀⠀⠀⠀⠀⠀⠀⠀⠀⠀⠀⠀⠀⠀⠀⠀⠀⠀⠀⠀⠀⠀⠀⠀⠀⠀⠀⠀⠀⠀⠀⠀⠀⠀⣼⣿⣿⣿⣿⣿⣿⣿⣿⣿⣿⣿⣿⡇⠀⠀⠀⠀⠀⠀⠀⠀⠀⠀⠀⠀⠀</a:t>
            </a:r>
            <a:br/>
            <a:r>
              <a:t>⠀⠀⠀⠀⠀⠀⣴⣿⣿⣿⣿⣿⣿⣿⣿⣿⣿⣿⣿⣿⣿⣿⣿⣿⣷⠀⠀⠀⠀⠀⠀⠀⠀⠀⠀⠀⠀⠀⠀⠀⠀⠀⠀⠀⠀⠀⠀⠀⠀⠀⠀⠀⠀⠀⠀⠀⠀⠀⠀⠀⠀⠀⠀⢸⣿⣿⣿⣿⣿⣿⣿⣿⣿⣿⣿⣿⣿⣦⡀⠀⠀⠀⠀⠀⠀⠀⠀⠀⠀⠀⠀</a:t>
            </a:r>
            <a:br/>
            <a:r>
              <a:t>⠀⠀⠀⠀⠀⣼⣿⣿⣿⣿⣿⣿⣿⣿⣿⣿⣿⣿⣿⣿⣿⣿⣿⣿⡟⠀⠀⠀⠀⠀⠀⠀⠀⠀⠀⠀⠀⠀⠀⠀⠀⠀⠀⠀⠀⠀⠀⠀⠀⠀⠀⠀⠀⠀⠀⠀⠀⠀⠀⠀⠀⠀⢀⣿⣿⣿⣿⣿⣿⣿⣿⣿⣿⣿⣿⣿⣿⣷⠃⠀⠀⠀⠀⠀⠀⠀⠀⠀⠀⠀⠀</a:t>
            </a:r>
            <a:br/>
            <a:r>
              <a:t>⠀⠀⠀⠀⣼⣿⣿⣿⣿⣿⣿⣿⣿⣿⣿⣿⣿⣿⣿⣿⣿⣿⣿⣿⠃⠀⠀⠀⠀⠀⠀⠀⠀⠀⠀⠀⠀⠀⠀⠀⠀⠀⠀⠀⠀⠀⠀⠀⠀⠀⠀⠀⠀⠀⠀⠀⠀⠀⠀⠀⠀⠀⢸⣿⣿⣿⣿⣿⣿⣿⣿⣿⣿⣿⣿⣿⣿⣿⡆⠀⠀⠀⠀⠀⠀⠀⠀⠀⠀⠀⠀</a:t>
            </a:r>
            <a:br/>
            <a:r>
              <a:t>⠀⠀⠀⢰⣿⣿⣿⣿⣿⣿⣿⣿⣿⣿⢹⣿⣿⣿⣿⣿⣿⣿⣿⣿⡀⠀⠀⠀⠀⠀⠀⠀⠀⠀⠀⠀⠀⠀⠀⠀⠀⠀⠀⠀⠀⠀⠀⠀⠀⠀⠀⠀⠀⠀⠀⠀⠀⠀⠀⠀⠀⠀⢸⣿⣿⣿⣿⣿⣿⣿⣿⣿⣿⣿⣿⡇⣿⣿⣿⠀⠀⠀⠀⠀⠀⠀⠀⠀⠀⠀⠀</a:t>
            </a:r>
            <a:br/>
            <a:r>
              <a:t>⠀⠀⠀⢸⣿⣿⣿⣿⣿⣿⣿⣿⣿⡇⢸⢻⣿⣿⣿⣿⣿⣿⣿⣿⡇⠀⠀⠀⠀⠀⠀⠀⠀⠀⠀⠀⠀⠀⠀⠀⠀⠀⠀⠀⠀⠀⠀⠀⠀⠀⠀⠀⠀⠀⠀⠀⠀⠀⠀⠀⠀⠀⠀⠙⠟⣻⣿⣿⣿⣿⣿⣿⣿⣿⣿⡀⢹⣿⣿⠀⠀⠀⠀⠀⠀⠀⠀⠀⠀⠀⠀</a:t>
            </a:r>
            <a:br/>
            <a:r>
              <a:t>⠀⠀⠀⢸⣿⣿⣿⣿⣿⣿⣿⣿⣿⠁⡄⢸⣿⣿⣿⣿⣿⣿⣿⣿⣧⠀⠀⠀⠀⠀⠀⠀⠀⠀⠀⠀⠀⠀⠀⠀⠀⠀⠀⠀⠀⠀⠀⠀⠀⠀⠀⠀⠀⠀⠀⠀⠀⠀⠀⠀⠀⠀⠀⠀⠠⣿⣿⣿⣿⣿⣿⣿⣿⣿⣿⣿⣿⣿⣿⡄⠀⠀⠀⠀⠀⠀⠀⠀⠀⠀⠀</a:t>
            </a:r>
            <a:br/>
            <a:r>
              <a:t>⠀⠀⠀⢸⢿⣿⣿⣿⣿⣿⣿⣿⠇⠀⠀⣼⣿⣿⣿⣿⣿⣿⣿⣿⣿⡄⠀⠀⠀⠀⠀⠀⠀⠀⠀⠀⠀⠀⠀⠀⠀⠀⠀⠀⠀⠀⠀⠀⠀⠀⠀⠀⠀⠀⠀⠀⠀⠀⠀⠀⠀⠀⠀⠀⠀⣼⣿⣿⣿⣿⣿⣿⣿⣿⣿⣿⣿⣿⣿⣿⣷⣄⠀⠀⠀⠀⠀⠀⠀⠀⠀</a:t>
            </a:r>
            <a:br/>
            <a:r>
              <a:t>⠀⠀⠀⢸⣾⣿⣿⠟⠘⡏⣿⣿⠀⠀⣰⣿⣿⣿⣿⣿⣿⣿⣿⣿⣿⣷⠀⠀⠀⠀⠀⠀⠀⠀⠀⠀⠀⠀⠀⠀⠀⠀⠀⠀⠀⠀⠀⠀⠀⠀⠀⠀⠀⠀⠀⠀⠀⠀⠀⠀⠀⠀⠀⠀⠀⣿⣿⣿⣿⣿⣿⣿⣿⣿⣿⣿⣿⣿⣿⣿⣿⣿⣦⠀⠀⠀⠀⠀⠀⠀⠀</a:t>
            </a:r>
            <a:br/>
            <a:r>
              <a:t>⠀⠀⠀⠀⠉⠏⠈⠀⠀⣸⣿⢿⡇⢠⣿⣿⣿⣿⣿⣿⣿⣿⣿⣿⣿⣿⣇⠀⠀⠀⠀⠀⠀⠀⠀⠀⠀⠀⠀⠀⠀⠀⠀⠀⠀⠀⠀⠀⠀⠀⠀⠀⠀⠀⠀⠀⠀⠀⠀⠀⠀⠀⠀⠀⠀⣿⣿⣿⣿⣿⣿⣿⣿⣿⣿⣿⣿⣿⣿⣿⣿⣿⣿⣧⡀⠀⠀⠀⠀⠀⠀</a:t>
            </a:r>
            <a:br/>
            <a:r>
              <a:t>⠀⠀⠀⠀⠀⠀⠀⠀⠀⣿⠇⠀⢀⣿⣿⣿⣿⣿⣿⣿⣿⣿⣿⣿⣿⣿⣿⡄⠀⠀⠀⠀⠀⠀⠀⠀⠀⠀⠀⠀⠀⠀⠀⠀⠀⠀⠀⠀⠀⠀⠀⠀⠀⠀⠀⠀⠀⠀⠀⠀⠀⠀⠀⠀⠀⣿⣿⣿⣿⣿⣿⣿⣿⣿⣿⣿⣿⣿⣿⣿⣿⣿⣿⣿⣷⣄⠀⠀⠀⠀⠀</a:t>
            </a:r>
            <a:br/>
            <a:r>
              <a:t>⠀⠀⠀⠀⠀⠀⠀⠀⠀⢻⡁⢠⣿⣿⣿⣿⣿⣿⣿⣿⣿⣿⣿⣿⣿⣿⣿⣧⠀⠀⠀⠀⠀⠀⠀⠀⠀⠀⠀⠀⠀⠀⠀⠀⠀⠀⠀⠀⠀⠀⠀⠀⠀⠀⠀⠀⠀⠀⠀⠀⠀⠀⠀⠀⠀⣿⣿⣿⣿⣿⣿⣿⣿⣿⣿⣿⣿⣿⣿⣿⣿⣿⣿⣿⣿⣿⣦⠀⠀⠀⠀</a:t>
            </a:r>
            <a:br/>
            <a:r>
              <a:t>⠀⠀⠀⠀⠀⠀⠀⠀⠀⠈⢠⣿⣿⣿⣿⣿⣿⣿⣿⣿⣿⣿⣿⣿⣿⣿⣿⣿⣇⠀⠀⠀⠀⠀⠀⠀⠀⠀⠀⠀⠀⠀⠀⠀⠀⠀⠀⠀⠀⠀⠀⠀⠀⠀⠀⠀⠀⠀⠀⠀⠀⠀⠀⠀⢸⣿⣿⣿⣿⣿⣿⣿⣿⣿⣿⣿⣿⣿⣿⣿⣿⣿⣿⣿⣿⣿⣿⣧⠀⠀⠀</a:t>
            </a:r>
            <a:br/>
            <a:r>
              <a:t>⠀⠀⠀⠀⠀⠀⠀⠀⠀⢠⣿⣿⣿⣿⣿⣿⣿⣿⣿⣿⣿⣿⣿⣿⣿⣿⣿⣿⣿⡀⠀⠀⠀⠀⠀⠀⠀⠀⠀⠀⠀⠀⠀⠀⠀⠀⠀⠀⠀⠀⠀⠀⠀⠀⠀⠀⠀⠀⠀⠀⠀⠀⠀⠀⣾⣿⣿⣿⣿⣿⣿⣿⣿⣿⣿⣿⣿⣿⣿⣿⣿⣿⣿⣿⣿⣿⣿⣿⡆⠀⠀</a:t>
            </a:r>
            <a:br/>
            <a:r>
              <a:t>⠀⠀⠀⠀⠀⠀⠀⠀⣠⣿⣿⣿⣿⣿⣿⣿⣿⣿⣿⣿⣿⣿⣿⣿⣿⣿⣿⣿⣿⣗⡀⠀⠀⠀⠀⠀⠀⠀⠀⠀⠀⠀⠀⠀⠀⠀⠀⠀⠀⠀⠀⠀⠀⠀⠀⠀⠀⠀⠀⠀⠀⠀⠀⠀⣿⣿⣿⣿⣿⣿⣿⣿⣿⣿⣿⣿⣿⣿⣿⣿⣿⣿⣿⣿⣿⣿⣿⣿⡇⠀⠀</a:t>
            </a:r>
            <a:br/>
            <a:r>
              <a:t>⠀⠀⠀⠀⠀⠀⠀⣴⣾⣿⣿⣿⣿⣿⣿⣿⣿⣿⣿⣿⣿⣿⣿⣿⣿⣿⣿⣿⣿⣿⡇⠀⠀⠀⠀⠀⠀⠀⠀⠀⠀⠀⠀⠀⠀⠀⠀⠀⠀⠀⠀⠀⠀⠀⠀⠀⠀⠀⠀⠀⠀⠀⠀⠀⣹⣿⣿⣿⣿⣿⣿⣿⣿⣿⣿⣿⣿⣿⣿⣿⣿⣿⣿⣿⣿⣿⣿⣿⣷⠀⠀</a:t>
            </a:r>
            <a:br/>
            <a:r>
              <a:t>⠀⠀⠀⠀⠀⠀⢴⣿⣿⣿⣿⣿⣿⣿⣿⣿⣿⣿⣿⣿⣿⣿⣿⣿⣿⣿⣿⣿⣿⣿⣿⠀⠀⠀⠀⠀⠀⠀⠀⠀⠀⠀⠀⠀⠀⠀⠀⠀⠀⠀⠀⠀⠀⠀⠀⠀⠀⠀⠀⠀⠀⠀⠀⠀⣿⣿⣿⣿⣿⣿⣿⣿⣿⣿⣿⣿⣿⣿⣿⣿⣿⣿⣿⣿⣿⣿⣿⣿⣿⠀⠀</a:t>
            </a:r>
            <a:br/>
            <a:r>
              <a:t>⠀⠀⠀⠀⠀⢰⣿⣿⣿⣿⣿⣿⣿⣿⣿⣿⣿⣿⣿⣿⣿⣿⣿⣿⣿⣿⣿⣿⣿⣿⣿⠀⠀⠀⠀⠀⠀⠀⠀⠀⠀⠀⠀⠀⠀⠀⠀⠀⠀⠀⠀⠀⠀⠀⠀⠀⠀⠀⠀⠀⠀⠀⠀⠀⠨⣿⣿⣿⣿⣿⣿⣿⣿⣿⣿⣿⣿⣿⣿⣿⣿⣿⣿⣿⣿⣿⣿⣿⠟⠀⠀</a:t>
            </a:r>
            <a:br/>
            <a:r>
              <a:t>⠀⠀⠀⠀⠀⣼⣿⣿⣿⣿⣿⣿⣿⣿⣿⣿⣿⣿⣿⣿⣿⣿⣿⣿⣿⣿⣿⣿⣿⣿⣿⡇⠀⠀⠀⠀⠀⠀⠀⠀⠀⠀⠀⠀⠀⠀⠀⠀⠀⠀⠀⠀⠀⠀⠀⠀⠀⠀⠀⠀⠀⠀⠀⠀⠀⣿⣿⣿⣿⣿⣿⣿⣿⣿⣿⣿⣿⣿⣿⣿⣿⣿⣿⣿⠟⠉⠀⠀⠀⠀⠀</a:t>
            </a:r>
            <a:br/>
            <a:r>
              <a:t>⠀⠀⠀⠀⠀⠛⠙⠛⠛⠛⢿⣿⣿⣿⣿⣿⣿⣿⣿⣿⣿⣿⣿⣿⣿⣿⣿⣿⣿⠟⠛⠁⠀⠀⠀⠀⠀⠀⠀⠀⠀⠀⠀⠀⠀⠀⠀⠀⠀⠀⠀⠀⠀⠀⠀⠀⠀⠀⠀⠀⠀⠀⠀⠀⠀⠉⠉⠻⣿⣿⣿⣿⣿⣿⣿⣿⣿⣿⠿⠛⠛⠿⠛⠁⠀⠀⠀⠀⠀⠀⠀</a:t>
            </a:r>
            <a:br/>
            <a:r>
              <a:t>⠀⠀⠀⠀⠀⠀⠀⠀⠀⠀⠈⠿⠛⠛⠻⣿⣿⣿⣿⣿⣿⣿⡟⠛⠛⠛⠛⠛⠁⠀⠀⠀⠀⠀⠀⠀⠀⠀⠀⠀⠀⠀⠀⠀⠀⠀⠀⠀⠀⠀⠀⠀⠀⠀⠀⠀⠀⠀⠀⠀⠀⠀⠀⠀⠀⠀⠀⠀⣿⣿⣿⠀⠘⣿⣿⣿⠉⠀⠀⠀⠀⠀⠀⠀⠀⠀⠀⠀⠀⠀⠀</a:t>
            </a:r>
            <a:br/>
            <a:r>
              <a:t>⠀⠀⠀⠀⠀⠀⠀⠀⠀⠀⠀⠀⠀⠀⢀⣿⣿⡟⠉⠀⣿⣿⡇⠀⠀⠀⠀⠀⠀⠀⠀⠀⠀⠀⠀⠀⠀⠀⠀⠀⠀⠀⠀⠀⠀⠀⠀⠀⠀⠀⠀⠀⠀⠀⠀⠀⠀⠀⠀⠀⠀⠀⠀⠀⠀⠀⠀⠀⢹⣿⣿⠀⠀⢻⣿⣿⠀⠀⠀⠀⠀⠀⠀⠀⠀⠀⠀⠀⠀⠀⠀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⠀⠀⠀⠀⠀⠀⠀⠀⠀⠀⠀⠀⠀⠀⠀⠀⠀⠀⠀⠀⠀⠀⠀⠀⠀⠀⠀⠀⠀⠀⠀⠀⠀⠀⠀⠀⠀⠀⠀⠀⠀⠀⠀⠀⠀⠀⠀⠀⠀⠀⠀⠀⠀⠀⠀⠀⠀⠀⠀⠀⠀⠀⠀⠀⠀⠀⠀⠀⠀⠀⠀⠀⠀⠀⠀⠀⠀⠀⠀⠀⡀⠀⢠⣞⡀⠀⠀⠀⠀⠀⠀</a:t>
            </a:r>
            <a:br/>
            <a:r>
              <a:t>⠀⠀⣀⠀⠀⠀⠀⠀⠀⠀⠀⠀⠀⠀⠀⠀⠀⠀⠀⠀⠀⠀⠀⠀⠀⠀⠀⠀⠀⠀⠀⠀⠀⠀⠀⠀⠀⠀⠀⠀⠀⠀⠀⠀⠀⠀⠀⠀⠀⠀⠀⠀⠀⠀⠀⠀⠀⠀⠀⠀⠀⠀⠀⠀⠀⠀⠀⠀⠀⠀⠀⠀⠀⠀⠀⠀⠀⠀⢀⡞⠀⣠⡿⠿⠟⠀⠀⠀⠀⠀⠀</a:t>
            </a:r>
            <a:br/>
            <a:r>
              <a:t>⠀⠀⠀⠉⠛⠶⢦⣤⣠⣶⣶⡦⠀⠀⠀⠀⠀⠀⠀⠀⠀⠀⠀⠀⠀⠀⠀⠀⠀⠀⠀⠀⠀⠀⠀⠀⠀⠀⠀⠀⠀⠀⠀⠀⠀⠀⠀⠀⠀⠀⠀⠀⠀⠀⠀⠀⠀⠀⠀⠀⠀⠀⠀⠀⠀⠀⠀⠀⠀⠀⠀⠀⢀⣤⣶⣶⣶⣴⣿⣀⣾⠏⠀⠀⠀⠀⠀⠀⠀⠀⠀</a:t>
            </a:r>
            <a:br/>
            <a:r>
              <a:t>⠀⠀⠀⠀⠀⠀⣨⣿⣿⣿⣿⣥⣴⣶⣶⣦⣤⠀⠀⠀⠀⠀⠀⠀⠀⠀⠀⠀⠀⠀⠀⠀⠀⠀⠀⠀⠀⠀⠀⠀⠀⠀⠀⠀⠀⠀⠀⠀⠀⠀⠀⠀⠀⠀⠀⠀⠀⠀⠀⠀⠀⠀⠀⠀⠀⠀⠀⠀⠀⠀⠀⢨⣿⣿⣿⣿⣿⣿⣿⣿⣧⡀⠀⠀⠀⠀⠀⠀⠀⠀⠀</a:t>
            </a:r>
            <a:br/>
            <a:r>
              <a:t>⠀⠀⠀⠀⠀⢾⣿⡿⣿⣿⣿⣿⣿⣿⣿⣿⣿⡇⠀⠀⠀⠀⠀⠀⠀⠀⠀⠀⠀⠀⠀⠀⠀⠀⠀⠀⠀⠀⠀⠀⠀⠀⠀⠀⠀⠀⠀⠀⠀⠀⠀⠀⠀⠀⠀⠀⠀⠀⠀⠀⠀⠀⠀⠀⠀⠀⠀⠀⠀⠀⠀⣘⣿⣿⣿⣿⣿⣿⣿⣿⣿⣷⠀⠀⠀⠀⠀⠀⠀⠀⠀</a:t>
            </a:r>
            <a:br/>
            <a:r>
              <a:t>⠀⠀⠀⠀⠀⠀⠀⠀⣿⣿⣿⣿⣿⣿⣿⣿⣿⣷⡀⠀⠀⠀⠀⠀⠀⠀⠀⠀⠀⠀⠀⠀⠀⠀⠀⠀⠀⠀⠀⠀⠀⠀⠀⠀⠀⠀⠀⠀⠀⠀⠀⠀⠀⠀⠀⠀⠀⠀⠀⠀⠀⠀⠀⠀⠀⠀⠀⠀⠀⠀⠀⣽⣿⣿⣿⣿⣿⣿⣿⣿⣿⣿⠀⠀⠀⠀⠀⠀⠀⠀⠀</a:t>
            </a:r>
            <a:br/>
            <a:r>
              <a:t>⠀⠀⠀⠀⠀⠀⠀⢰⣿⣿⣿⣿⣿⣿⣿⣿⣿⣿⡧⠀⠀⠀⠀⠀⠀⠀⠀⠀⠀⠀⠀⠀⠀⠀⠀⠀⠀⠀⠀⠀⠀⠀⠀⠀⠀⠀⠀⠀⠀⠀⠀⠀⠀⠀⠀⠀⠀⠀⠀⠀⠀⠀⠀⠀⠀⠀⠀⠀⠀⠀⣴⣿⣿⣿⣿⣿⣿⣿⣿⣿⣿⠃⠀⠀⠀⠀⠀⠀⠀⠀⠀</a:t>
            </a:r>
            <a:br/>
            <a:r>
              <a:t>⠀⠀⠀⠀⠀⠀⠀⠈⣿⣿⣿⣿⣿⣿⣿⣿⣿⣏⠀⠀⠀⠀⠀⠀⠀⠀⠀⠀⠀⠀⠀⠀⠀⠀⠀⠀⠀⠀⠀⠀⠀⠀⠀⠀⠀⠀⠀⠀⠀⠀⠀⠀⠀⠀⠀⠀⠀⠀⠀⠀⠀⠀⠀⠀⠀⠀⠀⠀⢠⣾⣿⣿⣿⣿⣿⣿⣿⣿⣿⠟⠁⠀⠀⠀⠀⠀⠀⠀⠀⠀⠀</a:t>
            </a:r>
            <a:br/>
            <a:r>
              <a:t>⠀⠀⠀⠀⠀⠀⠀⠀⢿⣿⣿⣿⣿⣿⣿⣿⣿⣿⣧⣄⠀⠀⠀⠀⠀⠀⠀⠀⠀⠀⠀⠀⠀⠀⠀⠀⠀⠀⠀⠀⠀⠀⠀⠀⠀⠀⠀⠀⠀⠀⠀⠀⠀⠀⠀⠀⠀⠀⠀⠀⠀⠀⠀⠀⠀⠀⠀⣴⣿⣿⣿⣿⣿⣿⣿⣿⣿⡟⠁⠀⠀⠀⠀⠀⠀⠀⠀⠀⠀⠀⠀</a:t>
            </a:r>
            <a:br/>
            <a:r>
              <a:t>⠀⠀⠀⠀⠀⠀⠀⠀⣿⣿⣿⣿⣿⣿⣿⣿⣿⣿⣿⣿⣷⡄⠀⠀⠀⠀⠀⠀⠀⠀⠀⠀⠀⠀⠀⠀⠀⠀⠀⠀⠀⠀⠀⠀⠀⠀⠀⠀⠀⠀⠀⠀⠀⠀⠀⠀⠀⠀⠀⠀⠀⠀⠀⠀⠀⢀⣾⣿⣿⣿⣿⣿⣿⣿⣿⣿⣿⠂⠀⠀⠀⠀⠀⠀⠀⠀⠀⠀⠀⠀⠀</a:t>
            </a:r>
            <a:br/>
            <a:r>
              <a:t>⠀⠀⠀⠀⠀⠀⠀⣸⣿⣿⣿⣿⣿⣿⣿⣿⣿⣿⣿⣿⣿⣿⣦⣀⠀⠀⠀⠀⠀⠀⠀⠀⠀⠀⠀⠀⠀⠀⠀⠀⠀⠀⠀⠀⠀⠀⠀⠀⠀⠀⠀⠀⠀⠀⠀⠀⠀⠀⠀⠀⠀⠀⠀⠀⢠⣿⣿⣿⣿⣿⣿⣿⣿⣿⣿⣿⣿⠇⠀⠀⠀⠀⠀⠀⠀⠀⠀⠀⠀⠀⠀</a:t>
            </a:r>
            <a:br/>
            <a:r>
              <a:t>⠀⠀⠀⠀⠀⠀⣴⣿⣿⣿⣿⣿⣿⣿⣿⣿⣿⣿⣿⣿⣿⣿⣿⣿⣷⠀⠀⠀⠀⠀⠀⠀⠀⠀⠀⠀⠀⠀⠀⠀⠀⠀⠀⠀⠀⠀⠀⠀⠀⠀⠀⠀⠀⠀⠀⠀⠀⠀⠀⠀⠀⠀⠀⢠⣿⣿⣿⣿⣿⣿⣿⣿⣿⣿⣿⣿⣿⡦⡀⠀⠀⠀⠀⠀⠀⠀⠀⠀⠀⠀⠀</a:t>
            </a:r>
            <a:br/>
            <a:r>
              <a:t>⠀⠀⠀⠀⠀⣼⣿⣿⣿⣿⣿⣿⣿⣿⣿⣿⣿⣿⣿⣿⣿⣿⣿⣿⡟⠀⠀⠀⠀⠀⠀⠀⠀⠀⠀⠀⠀⠀⠀⠀⠀⠀⠀⠀⠀⠀⠀⠀⠀⠀⠀⠀⠀⠀⠀⠀⠀⠀⠀⠀⠀⠀⠀⣾⢣⣿⣿⣿⣿⣿⣿⣿⣿⣿⣿⣿⣿⣷⠃⠀⠀⠀⠀⠀⠀⠀⠀⠀⠀⠀⠀</a:t>
            </a:r>
            <a:br/>
            <a:r>
              <a:t>⠀⠀⠀⠀⣼⣿⣿⣿⣿⣿⣿⣿⣿⣿⣿⣿⣿⣿⣿⣿⣿⣿⣿⣿⡁⠀⠀⠀⠀⠀⠀⠀⠀⠀⠀⠀⠀⠀⠀⠀⠀⠀⠀⠀⠀⠀⠀⠀⠀⠀⠀⠀⠀⠀⠀⠀⠀⠀⠀⠀⠀⠀⢸⠇⣾⣿⣿⣿⣿⣿⣿⣿⣿⣿⣿⡿⣿⣿⡆⠀⠀⠀⠀⠀⠀⠀⠀⠀⠀⠀⠀</a:t>
            </a:r>
            <a:br/>
            <a:r>
              <a:t>⠀⠀⠀⢰⣿⣿⣿⣿⣿⣿⣿⣿⣿⣿⢻⣿⣿⣿⣿⣿⣿⣿⣿⣿⡃⠀⠀⠀⠀⠀⠀⠀⠀⠀⠀⠀⠀⠀⠀⠀⠀⠀⠀⠀⠀⠀⠀⠀⠀⠀⠀⠀⠀⠀⠀⠀⠀⠀⠀⠀⠀⠀⠏⢠⢧⣿⣿⣿⣿⣿⣿⣿⣿⣿⣿⠇⣿⣿⣷⠀⠀⠀⠀⠀⠀⠀⠀⠀⠀⠀⠀</a:t>
            </a:r>
            <a:br/>
            <a:r>
              <a:t>⠀⠀⠀⢸⣿⣿⣿⣿⣿⣿⣿⣿⣿⡏⢸⢻⣿⣿⣿⣿⣿⣿⣿⣿⡇⠀⠀⠀⠀⠀⠀⠀⠀⠀⠀⠀⠀⠀⠀⠀⠀⠀⠀⠀⠀⠀⠀⠀⠀⠀⠀⠀⠀⠀⠀⠀⠀⠀⠀⠀⠀⠀⠀⠈⠘⣿⣿⣿⣿⣿⣿⣿⣿⣿⣿⡀⢸⣿⣿⠀⠀⠀⠀⠀⠀⠀⠀⠀⠀⠀⠀</a:t>
            </a:r>
            <a:br/>
            <a:r>
              <a:t>⠀⠀⠀⢸⣿⣿⣿⣿⣿⣿⣿⣿⣿⠁⠀⢸⣿⣿⣿⣿⣿⣿⣿⣿⣧⠀⠀⠀⠀⠀⠀⠀⠀⠀⠀⠀⠀⠀⠀⠀⠀⠀⠀⠀⠀⠀⠀⠀⠀⠀⠀⠀⠀⠀⠀⠀⠀⠀⠀⠀⠀⠀⠀⠀⠀⢾⣿⣿⣿⣿⣿⣿⣿⣿⣿⣿⣿⣿⣿⡄⠀⠀⠀⠀⠀⠀⠀⠀⠀⠀⠀</a:t>
            </a:r>
            <a:br/>
            <a:r>
              <a:t>⠀⠀⠀⢸⢿⣿⣿⣿⣿⣿⣿⣿⠇⠀⠀⣸⣿⣿⣿⣿⣿⣿⣿⣿⣿⡄⠀⠀⠀⠀⠀⠀⠀⠀⠀⠀⠀⠀⠀⠀⠀⠀⠀⠀⠀⠀⠀⠀⠀⠀⠀⠀⠀⠀⠀⠀⠀⠀⠀⠀⠀⠀⠀⠀⠀⣿⣿⣿⣿⣿⣿⣿⣿⣿⣿⣿⣿⣿⣿⣿⣷⣄⠀⠀⠀⠀⠀⠀⠀⠀⠀</a:t>
            </a:r>
            <a:br/>
            <a:r>
              <a:t>⠀⠀⠀⢸⣾⣿⣿⠿⠘⠏⣿⣿⠀⠀⣰⣿⣿⣿⣿⣿⣿⣿⣿⣿⣿⣷⠀⠀⠀⠀⠀⠀⠀⠀⠀⠀⠀⠀⠀⠀⠀⠀⠀⠀⠀⠀⠀⠀⠀⠀⠀⠀⠀⠀⠀⠀⠀⠀⠀⠀⠀⠀⠀⠀⠀⣿⣿⣿⣿⣿⣿⣿⣿⣿⣿⣿⣿⣿⣿⣿⣿⣿⣆⠀⠀⠀⠀⠀⠀⠀⠀</a:t>
            </a:r>
            <a:br/>
            <a:r>
              <a:t>⠀⠀⠀⠀⠙⠏⠈⠀⠀⣸⣿⢿⡇⢠⣿⣿⣿⣿⣿⣿⣿⣿⣿⣿⣿⣿⣇⠀⠀⠀⠀⠀⠀⠀⠀⠀⠀⠀⠀⠀⠀⠀⠀⠀⠀⠀⠀⠀⠀⠀⠀⠀⠀⠀⠀⠀⠀⠀⠀⠀⠀⠀⠀⠀⠀⣿⣿⣿⣿⣿⣿⣿⣿⣿⣿⣿⣿⣿⣿⣿⣿⣿⣿⣧⡀⠀⠀⠀⠀⠀⠀</a:t>
            </a:r>
            <a:br/>
            <a:r>
              <a:t>⠀⠀⠀⠀⠀⠀⠀⠀⠀⣿⡏⠀⢀⣿⣿⣿⣿⣿⣿⣿⣿⣿⣿⣿⣿⣿⣿⡀⠀⠀⠀⠀⠀⠀⠀⠀⠀⠀⠀⠀⠀⠀⠀⠀⠀⠀⠀⠀⠀⠀⠀⠀⠀⠀⠀⠀⠀⠀⠀⠀⠀⠀⠀⠀⠀⣿⣿⣿⣿⣿⣿⣿⣿⣿⣿⣿⣿⣿⣿⣿⣿⣿⣿⣿⣷⣄⠀⠀⠀⠀⠀</a:t>
            </a:r>
            <a:br/>
            <a:r>
              <a:t>⠀⠀⠀⠀⠀⠀⠀⠀⠀⢸⡃⢠⣾⣿⣿⣿⣿⣿⣿⣿⣿⣿⣿⣿⣿⣿⣿⣧⠀⠀⠀⠀⠀⠀⠀⠀⠀⠀⠀⠀⠀⠀⠀⠀⠀⠀⠀⠀⠀⠀⠀⠀⠀⠀⠀⠀⠀⠀⠀⠀⠀⠀⠀⠀⢸⣿⣿⣿⣿⣿⣿⣿⣿⣿⣿⣿⣿⣿⣿⣿⣿⣿⣿⣿⣿⣿⣧⠀⠀⠀⠀</a:t>
            </a:r>
            <a:br/>
            <a:r>
              <a:t>⠀⠀⠀⠀⠀⠀⠀⠀⠀⠈⢠⣿⣿⣿⣿⣿⣿⣿⣿⣿⣿⣿⣿⣿⣿⣿⣿⣿⡆⠀⠀⠀⠀⠀⠀⠀⠀⠀⠀⠀⠀⠀⠀⠀⠀⠀⠀⠀⠀⠀⠀⠀⠀⠀⠀⠀⠀⠀⠀⠀⠀⠀⠀⠀⣸⣿⣿⣿⣿⣿⣿⣿⣿⣿⣿⣿⣿⣿⣿⣿⣿⣿⣿⣿⣿⣿⣿⣧⠀⠀⠀</a:t>
            </a:r>
            <a:br/>
            <a:r>
              <a:t>⠀⠀⠀⠀⠀⠀⠀⠀⠀⢠⣿⣿⣿⣿⣿⣿⣿⣿⣿⣿⣿⣿⣿⣿⣿⣿⣿⣿⣿⡀⠀⠀⠀⠀⠀⠀⠀⠀⠀⠀⠀⠀⠀⠀⠀⠀⠀⠀⠀⠀⠀⠀⠀⠀⠀⠀⠀⠀⠀⠀⠀⠀⠀⠀⣿⣿⣿⣿⣿⣿⣿⣿⣿⣿⣿⣿⣿⣿⣿⣿⣿⣿⣿⣿⣿⣿⣿⣿⡆⠀⠀</a:t>
            </a:r>
            <a:br/>
            <a:r>
              <a:t>⠀⠀⠀⠀⠀⠀⠀⠀⣠⣿⣿⣿⣿⣿⣿⣿⣿⣿⣿⣿⣿⣿⣿⣿⣿⣿⣿⣿⣿⡗⠀⠀⠀⠀⠀⠀⠀⠀⠀⠀⠀⠀⠀⠀⠀⠀⠀⠀⠀⠀⠀⠀⠀⠀⠀⠀⠀⠀⠀⠀⠀⠀⠀⠀⣿⣿⣿⣿⣿⣿⣿⣿⣿⣿⣿⣿⣿⣿⣿⣿⣿⣿⣿⣿⣿⣿⣿⣿⡇⠀⠀</a:t>
            </a:r>
            <a:br/>
            <a:r>
              <a:t>⠀⠀⠀⠀⠀⠀⠀⣔⣾⣿⣿⣿⣿⣿⣿⣿⣿⣿⣿⣿⣿⣿⣿⣿⣿⣿⣿⣿⣿⣿⡇⠀⠀⠀⠀⠀⠀⠀⠀⠀⠀⠀⠀⠀⠀⠀⠀⠀⠀⠀⠀⠀⠀⠀⠀⠀⠀⠀⠀⠀⠀⠀⠀⠀⢸⣿⣿⣿⣿⣿⣿⣿⣿⣿⣿⣿⣿⣿⣿⣿⣿⣿⣿⣿⣿⣿⣿⣿⣿⠀⠀</a:t>
            </a:r>
            <a:br/>
            <a:r>
              <a:t>⠀⠀⠀⠀⠀⠀⢴⣿⣿⣿⣿⣿⣿⣿⣿⣿⣿⣿⣿⣿⣿⣿⣿⣿⣿⣿⣿⣿⣿⣿⣷⠀⠀⠀⠀⠀⠀⠀⠀⠀⠀⠀⠀⠀⠀⠀⠀⠀⠀⠀⠀⠀⠀⠀⠀⠀⠀⠀⠀⠀⠀⠀⠀⠀⢿⣿⣿⣿⣿⣿⣿⣿⣿⣿⣿⣿⣿⣿⣿⣿⣿⣿⣿⣿⣿⣿⣿⣿⣿⠀⠀</a:t>
            </a:r>
            <a:br/>
            <a:r>
              <a:t>⠀⠀⠀⠀⠀⢠⣿⣿⣿⣿⣿⣿⣿⣿⣿⣿⣿⣿⣿⣿⣿⣿⣿⣿⣿⣿⣿⣿⣿⣿⣿⠀⠀⠀⠀⠀⠀⠀⠀⠀⠀⠀⠀⠀⠀⠀⠀⠀⠀⠀⠀⠀⠀⠀⠀⠀⠀⠀⠀⠀⠀⠀⠀⠀⠠⣿⣿⣿⣿⣿⣿⣿⣿⣿⣿⣿⣿⣿⣿⣿⣿⣿⣿⣿⣿⣿⣿⣿⠋⠀⠀</a:t>
            </a:r>
            <a:br/>
            <a:r>
              <a:t>⠀⠀⠀⠀⠀⣸⣿⣿⣿⣿⣿⣿⣿⣿⣿⣿⣿⣿⣿⣿⣿⣿⣿⣿⣿⣿⣿⣿⣿⣿⣿⠀⠀⠀⠀⠀⠀⠀⠀⠀⠀⠀⠀⠀⠀⠀⠀⠀⠀⠀⠀⠀⠀⠀⠀⠀⠀⠀⠀⠀⠀⠀⠀⠀⠀⣿⣿⣿⣿⣿⣿⣿⣿⣿⣿⣿⣿⣿⣿⣿⣿⣿⣿⣿⠋⠀⠀⠀⠀⠀⠀</a:t>
            </a:r>
            <a:br/>
            <a:r>
              <a:t>⠀⠀⠀⠀⠀⠙⠛⠛⠛⠛⢿⣿⣿⣿⣿⣿⣿⣿⣿⣿⣿⣿⣿⣿⣿⣿⣿⣿⣿⠛⠛⠀⠀⠀⠀⠀⠀⠀⠀⠀⠀⠀⠀⠀⠀⠀⠀⠀⠀⠀⠀⠀⠀⠀⠀⠀⠀⠀⠀⠀⠀⠀⠀⠀⠀⠈⠉⠻⣿⣿⣿⡿⣿⣿⣿⣿⣿⡿⠟⠛⠛⠛⠛⠁⠀⠀⠀⠀⠀⠀⠀</a:t>
            </a:r>
            <a:br/>
            <a:r>
              <a:t>⠀⠀⠀⠀⠀⠀⠀⠀⠀⠀⠘⠿⠛⠛⠻⣿⣿⣿⣿⣿⣿⣿⡿⠛⠛⠛⠛⠛⠁⠀⠀⠀⠀⠀⠀⠀⠀⠀⠀⠀⠀⠀⠀⠀⠀⠀⠀⠀⠀⠀⠀⠀⠀⠀⠀⠀⠀⠀⠀⠀⠀⠀⠀⠀⠀⠀⠀⠀⣿⣿⡏⠀⠸⣿⣿⡏⠁⠀⠀⠀⠀⠀⠀⠀⠀⠀⠀⠀⠀⠀⠀</a:t>
            </a:r>
            <a:br/>
            <a:r>
              <a:t>⠀⠀⠀⠀⠀⠀⠀⠀⠀⠀⠀⠀⠀⠀⠀⣿⣿⡟⠉⠀⣿⣿⡇⠀⠀⠀⠀⠀⠀⠀⠀⠀⠀⠀⠀⠀⠀⠀⠀⠀⠀⠀⠀⠀⠀⠀⠀⠀⠀⠀⠀⠀⠀⠀⠀⠀⠀⠀⠀⠀⠀⠀⠀⠀⠀⠀⠀⠀⣿⣿⡇⠀⠀⢿⣿⣿⠀⠀⠀⠀⠀⠀⠀⠀⠀⠀⠀⠀⠀⠀⠀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⠀⠀⠀⠀⠀⠀⠀⠀⠀⠀⠀⠀⠀⠀⠀⠀⠀⠀⠀⠀⠀⠀⠀⠀⠀⠀⠀⠀⠀⠀⠀⠀⠀⠀⠀⠀⠀⠀⠀⠀⠀⠀⠀⠀⠀⠀⠀⠀⠀⠀⠀⠀⠀⠀⠀⠀⠀⠀⠀⠀⠀⠀⠀⠀⠀⠀⠀⠀⠀⠀⠀⠀⠀⠀⠀⠀⠀⠀⠀⠀⣼⣶⣿⠇⠀⠀⠀⠀⠀⠀⠀</a:t>
            </a:r>
            <a:br/>
            <a:r>
              <a:t>⠀⠀⢀⡀⠀⠀⠀⠀⠀⠀⠀⠀⠀⠀⠀⠀⠀⠀⠀⠀⠀⠀⠀⠀⠀⠀⠀⠀⠀⠀⠀⠀⠀⠀⠀⠀⠀⠀⠀⠀⠀⠀⠀⠀⠀⠀⠀⠀⠀⠀⠀⠀⠀⠀⠀⠀⠀⠀⠀⠀⠀⠀⠀⠀⠀⠀⠀⠀⠀⠀⠀⠀⠀⠀⠀⠀⠀⠀⢠⠎⢈⣴⠏⠀⠀⠀⠀⠀⠀⠀⠀</a:t>
            </a:r>
            <a:br/>
            <a:r>
              <a:t>⠀⠀⠀⠈⠙⠳⢶⣤⣠⣴⣶⣦⠀⠀⠀⠀⠀⠀⠀⠀⠀⠀⠀⠀⠀⠀⠀⠀⠀⠀⠀⠀⠀⠀⠀⠀⠀⠀⠀⠀⠀⠀⠀⠀⠀⠀⠀⠀⠀⠀⠀⠀⠀⠀⠀⠀⠀⠀⠀⠀⠀⠀⠀⠀⠀⠀⠀⠀⠀⠀⠀⠀⣠⣴⣶⣶⣶⣴⣏⣠⡾⠃⠀⠀⠀⠀⠀⠀⠀⠀⠀</a:t>
            </a:r>
            <a:br/>
            <a:r>
              <a:t>⠀⠀⠀⠀⠀⠀⣠⣿⣿⣿⣿⣧⣴⣶⣶⣦⣤⠀⠀⠀⠀⠀⠀⠀⠀⠀⠀⠀⠀⠀⠀⠀⠀⠀⠀⠀⠀⠀⠀⠀⠀⠀⠀⠀⠀⠀⠀⠀⠀⠀⠀⠀⠀⠀⠀⠀⠀⠀⠀⠀⠀⠀⠀⠀⠀⠀⠀⠀⠀⠀⠀⣰⣿⣿⣿⣿⣿⣿⣿⣿⣇⠀⠀⠀⠀⠀⠀⠀⠀⠀⠀</a:t>
            </a:r>
            <a:br/>
            <a:r>
              <a:t>⠀⠀⠀⠀⠀⠸⣿⡿⣿⣿⣿⣿⣿⣿⣿⣿⣿⣗⠀⠀⠀⠀⠀⠀⠀⠀⠀⠀⠀⠀⠀⠀⠀⠀⠀⠀⠀⠀⠀⠀⠀⠀⠀⠀⠀⠀⠀⠀⠀⠀⠀⠀⠀⠀⠀⠀⠀⠀⠀⠀⠀⠀⠀⠀⠀⠀⠀⠀⠀⠀⠀⣹⣿⣿⣿⣿⣿⣿⣿⣿⣿⡇⠀⠀⠀⠀⠀⠀⠀⠀⠀</a:t>
            </a:r>
            <a:br/>
            <a:r>
              <a:t>⠀⠀⠀⠀⠀⠀⠀⠀⣾⣿⣿⣿⣿⣿⣿⣿⣿⣷⡄⠀⠀⠀⠀⠀⠀⠀⠀⠀⠀⠀⠀⠀⠀⠀⠀⠀⠀⠀⠀⠀⠀⠀⠀⠀⠀⠀⠀⠀⠀⠀⠀⠀⠀⠀⠀⠀⠀⠀⠀⠀⠀⠀⠀⠀⠀⠀⠀⠀⠀⠀⠀⣿⣿⣿⣿⣿⣿⣿⣿⣿⣿⡟⠀⠀⠀⠀⠀⠀⠀⠀⠀</a:t>
            </a:r>
            <a:br/>
            <a:r>
              <a:t>⠀⠀⠀⠀⠀⠀⠀⠀⣿⣿⣿⣿⣿⣿⣿⣿⣿⣿⣷⠀⠀⠀⠀⠀⠀⠀⠀⠀⠀⠀⠀⠀⠀⠀⠀⠀⠀⠀⠀⠀⠀⠀⠀⠀⠀⠀⠀⠀⠀⠀⠀⠀⠀⠀⠀⠀⠀⠀⠀⠀⠀⠀⠀⠀⠀⠀⠀⠀⠀⠀⠀⠙⣿⣿⣿⣿⣿⣿⣿⣿⣿⠃⠀⠀⠀⠀⠀⠀⠀⠀⠀</a:t>
            </a:r>
            <a:br/>
            <a:r>
              <a:t>⠀⠀⠀⠀⠀⠀⠀⠀⣿⣿⣿⣿⣿⣿⣿⣿⣿⣿⠀⠀⠀⠀⠀⠀⠀⠀⠀⠀⠀⠀⠀⠀⠀⠀⠀⠀⠀⠀⠀⠀⠀⠀⠀⠀⠀⠀⠀⠀⠀⠀⠀⠀⠀⠀⠀⠀⠀⠀⠀⠀⠀⠀⠀⠀⠀⠀⠀⠀⠀⠀⢀⣰⣿⣿⣿⣿⣿⣿⣿⣿⠏⠀⠀⠀⠀⠀⠀⠀⠀⠀⠀</a:t>
            </a:r>
            <a:br/>
            <a:r>
              <a:t>⠀⠀⠀⠀⠀⠀⠀⠀⢸⣿⣿⣿⣿⣿⣿⣿⣿⣿⣧⣄⠀⠀⠀⠀⠀⠀⠀⠀⠀⠀⠀⠀⠀⠀⠀⠀⠀⠀⠀⠀⠀⠀⠀⠀⠀⠀⠀⠀⠀⠀⠀⠀⠀⠀⠀⠀⠀⠀⠀⠀⠀⠀⠀⠀⠀⠀⠀⠀⢀⣴⣿⣿⣿⣿⣿⣿⣿⣿⣿⡏⠀⠀⠀⠀⠀⠀⠀⠀⠀⠀⠀</a:t>
            </a:r>
            <a:br/>
            <a:r>
              <a:t>⠀⠀⠀⠀⠀⠀⠀⠀⣾⣿⣿⣿⣿⣿⣿⣿⣿⣿⣿⣿⣷⣄⠀⠀⠀⠀⠀⠀⠀⠀⠀⠀⠀⠀⠀⠀⠀⠀⠀⠀⠀⠀⠀⠀⠀⠀⠀⠀⠀⠀⠀⠀⠀⠀⠀⠀⠀⠀⠀⠀⠀⠀⠀⠀⠀⠀⠀⣠⣿⣿⣿⣿⣿⣿⣿⣿⣿⣿⣿⠀⠀⠀⠀⠀⠀⠀⠀⠀⠀⠀⠀</a:t>
            </a:r>
            <a:br/>
            <a:r>
              <a:t>⠀⠀⠀⠀⠀⠀⠀⣸⣿⣿⣿⣿⣿⣿⣿⣿⣿⣿⣿⣿⣿⣿⣦⣀⠀⠀⠀⠀⠀⠀⠀⠀⠀⠀⠀⠀⠀⠀⠀⠀⠀⠀⠀⠀⠀⠀⠀⠀⠀⠀⠀⠀⠀⠀⠀⠀⠀⠀⠀⠀⠀⠀⠀⠀⠀⣴⣿⣿⣿⣿⣿⣿⣿⣿⣿⣿⣿⣿⣿⠀⠀⠀⠀⠀⠀⠀⠀⠀⠀⠀⠀</a:t>
            </a:r>
            <a:br/>
            <a:r>
              <a:t>⠀⠀⠀⠀⠀⠀⣴⣿⣿⣿⣿⣿⣿⣿⣿⣿⣿⣿⣿⣿⣿⣿⣿⣿⣷⠀⠀⠀⠀⠀⠀⠀⠀⠀⠀⠀⠀⠀⠀⠀⠀⠀⠀⠀⠀⠀⠀⠀⠀⠀⠀⠀⠀⠀⠀⠀⠀⠀⠀⠀⠀⠀⠀⠀⠀⣿⣿⣿⣿⣿⣿⣿⣿⣿⣿⣿⣿⣿⣿⠀⠀⠀⠀⠀⠀⠀⠀⠀⠀⠀⠀</a:t>
            </a:r>
            <a:br/>
            <a:r>
              <a:t>⠀⠀⠀⠀⠀⣼⣿⣿⣿⣿⣿⣿⣿⣿⣿⣿⣿⣿⣿⣿⣿⣿⣿⣿⡿⠀⠀⠀⠀⠀⠀⠀⠀⠀⠀⠀⠀⠀⠀⠀⠀⠀⠀⠀⠀⠀⠀⠀⠀⠀⠀⠀⠀⠀⠀⠀⠀⠀⠀⠀⠀⠀⠀⠀⠀⣼⣿⣿⣿⣿⣿⣿⣿⣿⣿⣿⣿⣿⡿⠀⠀⠀⠀⠀⠀⠀⠀⠀⠀⠀⠀</a:t>
            </a:r>
            <a:br/>
            <a:r>
              <a:t>⠀⠀⠀⠀⣼⣿⣿⣿⣿⣿⣿⣿⣿⣿⣿⣿⣿⣿⣿⣿⣿⣿⣿⣿⠇⠀⠀⠀⠀⠀⠀⠀⠀⠀⠀⠀⠀⠀⠀⠀⠀⠀⠀⠀⠀⠀⠀⠀⠀⠀⠀⠀⠀⠀⠀⠀⠀⠀⠀⠀⠀⠀⠀⢀⠞⢹⣿⣿⣿⣿⣿⣿⣿⣿⣿⣿⣿⣿⡇⠀⠀⠀⠀⠀⠀⠀⠀⠀⠀⠀⠀</a:t>
            </a:r>
            <a:br/>
            <a:r>
              <a:t>⠀⠀⠀⢰⣿⣿⣿⣿⣿⣿⣿⣿⣿⣿⢿⣿⣿⣿⣿⣿⣿⣿⣿⣿⡇⠀⠀⠀⠀⠀⠀⠀⠀⠀⠀⠀⠀⠀⠀⠀⠀⠀⠀⠀⠀⠀⠀⠀⠀⠀⠀⠀⠀⠀⠀⠀⠀⠀⠀⠀⠀⠀⠀⠁⠠⢻⣿⣿⣿⣿⣿⣿⣿⣿⣿⣿⣿⣿⡇⠀⠀⠀⠀⠀⠀⠀⠀⠀⠀⠀⠀</a:t>
            </a:r>
            <a:br/>
            <a:r>
              <a:t>⠀⠀⠀⢸⣿⣿⣿⣿⣿⣿⣿⣿⣿⡟⢸⢹⣿⣿⣿⣿⣿⣿⣿⣿⡇⠀⠀⠀⠀⠀⠀⠀⠀⠀⠀⠀⠀⠀⠀⠀⠀⠀⠀⠀⠀⠀⠀⠀⠀⠀⠀⠀⠀⠀⠀⠀⠀⠀⠀⠀⠀⠀⠀⠀⠀⣼⣿⣿⣿⣿⣿⣿⣿⣿⣿⣿⣿⣿⣧⠀⠀⠀⠀⠀⠀⠀⠀⠀⠀⠀⠀</a:t>
            </a:r>
            <a:br/>
            <a:r>
              <a:t>⠀⠀⠀⢸⣿⣿⣿⣿⣿⣿⣿⣿⣿⠃⠇⢸⣿⣿⣿⣿⣿⣿⣿⣿⣧⠀⠀⠀⠀⠀⠀⠀⠀⠀⠀⠀⠀⠀⠀⠀⠀⠀⠀⠀⠀⠀⠀⠀⠀⠀⠀⠀⠀⠀⠀⠀⠀⠀⠀⠀⠀⠀⠀⠀⠀⣿⣿⣿⣿⣿⣿⣿⣿⣿⣿⣿⣿⣿⣿⡀⠀⠀⠀⠀⠀⠀⠀⠀⠀⠀⠀</a:t>
            </a:r>
            <a:br/>
            <a:r>
              <a:t>⠀⠀⠀⢸⢿⣿⣿⣿⣿⢿⣿⣿⡏⠀⠀⣸⣿⣿⣿⣿⣿⣿⣿⣿⣿⡆⠀⠀⠀⠀⠀⠀⠀⠀⠀⠀⠀⠀⠀⠀⠀⠀⠀⠀⠀⠀⠀⠀⠀⠀⠀⠀⠀⠀⠀⠀⠀⠀⠀⠀⠀⠀⠀⠀⠀⣿⣿⣿⣿⣿⣿⣿⣿⣿⣿⣿⣿⣿⣿⣿⣦⡀⠀⠀⠀⠀⠀⠀⠀⠀⠀</a:t>
            </a:r>
            <a:br/>
            <a:r>
              <a:t>⠀⠀⠀⠸⣾⣿⣿⠛⠸⡞⣾⣿⠀⠀⣰⣿⣿⣿⣿⣿⣿⣿⣿⣿⣿⣷⠀⠀⠀⠀⠀⠀⠀⠀⠀⠀⠀⠀⠀⠀⠀⠀⠀⠀⠀⠀⠀⠀⠀⠀⠀⠀⠀⠀⠀⠀⠀⠀⠀⠀⠀⠀⠀⠀⢸⣿⣿⣿⣿⣿⣿⣿⣿⣿⣿⣿⣿⣿⣿⣿⣿⣿⣄⠀⠀⠀⠀⠀⠀⠀⠀</a:t>
            </a:r>
            <a:br/>
            <a:r>
              <a:t>⠀⠀⠀⠀⠙⠃⠈⠀⠀⢠⣿⣿⡇⢠⣿⣿⣿⣿⣿⣿⣿⣿⣿⣿⣿⣿⡇⠀⠀⠀⠀⠀⠀⠀⠀⠀⠀⠀⠀⠀⠀⠀⠀⠀⠀⠀⠀⠀⠀⠀⠀⠀⠀⠀⠀⠀⠀⠀⠀⠀⠀⠀⠀⠀⢸⣿⣿⣿⣿⣿⣿⣿⣿⣿⣿⣿⣿⣿⣿⣿⣿⣿⣿⣦⡀⠀⠀⠀⠀⠀⠀</a:t>
            </a:r>
            <a:br/>
            <a:r>
              <a:t>⠀⠀⠀⠀⠀⠀⠀⠀⠀⢿⡟⠀⢁⣿⣿⣿⣿⣿⣿⣿⣿⣿⣿⣿⣿⣿⣿⡀⠀⠀⠀⠀⠀⠀⠀⠀⠀⠀⠀⠀⠀⠀⠀⠀⠀⠀⠀⠀⠀⠀⠀⠀⠀⠀⠀⠀⠀⠀⠀⠀⠀⠀⠀⠀⢸⣿⣿⣿⣿⣿⣿⣿⣿⣿⣿⣿⣿⣿⣿⣿⣿⣿⣿⣿⣿⣄⠀⠀⠀⠀⠀</a:t>
            </a:r>
            <a:br/>
            <a:r>
              <a:t>⠀⠀⠀⠀⠀⠀⠀⠀⠀⢸⡇⢠⣾⣿⣿⣿⣿⣿⣿⣿⣿⣿⣿⣿⣿⣿⣿⣧⠀⠀⠀⠀⠀⠀⠀⠀⠀⠀⠀⠀⠀⠀⠀⠀⠀⠀⠀⠀⠀⠀⠀⠀⠀⠀⠀⠀⠀⠀⠀⠀⠀⠀⠀⠀⣼⣿⣿⣿⣿⣿⣿⣿⣿⣿⣿⣿⣿⣿⣿⣿⣿⣿⣿⣿⣿⣿⣧⡀⠀⠀⠀</a:t>
            </a:r>
            <a:br/>
            <a:r>
              <a:t>⠀⠀⠀⠀⠀⠀⠀⠀⠀⠈⢡⣿⣿⣿⣿⣿⣿⣿⣿⣿⣿⣿⣿⣿⣿⣿⣿⣿⡆⠀⠀⠀⠀⠀⠀⠀⠀⠀⠀⠀⠀⠀⠀⠀⠀⠀⠀⠀⠀⠀⠀⠀⠀⠀⠀⠀⠀⠀⠀⠀⠀⠀⠀⠀⣿⣿⣿⣿⣿⣿⣿⣿⣿⣿⣿⣿⣿⣿⣿⣿⣿⣿⣿⣿⣿⣿⣿⣷⠀⠀⠀</a:t>
            </a:r>
            <a:br/>
            <a:r>
              <a:t>⠀⠀⠀⠀⠀⠀⠀⠀⠀⣰⣿⣿⣿⣿⣿⣿⣿⣿⣿⣿⣿⣿⣿⣿⣿⣿⣿⣿⣷⠀⠀⠀⠀⠀⠀⠀⠀⠀⠀⠀⠀⠀⠀⠀⠀⠀⠀⠀⠀⠀⠀⠀⠀⠀⠀⠀⠀⠀⠀⠀⠀⠀⠀⢰⣿⣿⣿⣿⣿⣿⣿⣿⣿⣿⣿⣿⣿⣿⣿⣿⣿⣿⣿⣿⣿⣿⣿⣿⡆⠀⠀</a:t>
            </a:r>
            <a:br/>
            <a:r>
              <a:t>⠀⠀⠀⠀⠀⠀⠀⠀⣰⣿⣿⣿⣿⣿⣿⣿⣿⣿⣿⣿⣿⣿⣿⣿⣿⣿⣿⣿⣿⡧⠀⠀⠀⠀⠀⠀⠀⠀⠀⠀⠀⠀⠀⠀⠀⠀⠀⠀⠀⠀⠀⠀⠀⠀⠀⠀⠀⠀⠀⠀⠀⠀⠀⠘⣿⣿⣿⣿⣿⣿⣿⣿⣿⣿⣿⣿⣿⣿⣿⣿⣿⣿⣿⣿⣿⣿⣿⣿⣧⠀⠀</a:t>
            </a:r>
            <a:br/>
            <a:r>
              <a:t>⠀⠀⠀⠀⠀⠀⠀⣼⣾⣿⣿⣿⣿⣿⣿⣿⣿⣿⣿⣿⣿⣿⣿⣿⣿⣿⣿⣿⣿⣷⡄⠀⠀⠀⠀⠀⠀⠀⠀⠀⠀⠀⠀⠀⠀⠀⠀⠀⠀⠀⠀⠀⠀⠀⠀⠀⠀⠀⠀⠀⠀⠀⠀⠀⢻⣿⣿⣿⣿⣿⣿⣿⣿⣿⣿⣿⣿⣿⣿⣿⣿⣿⣿⣿⣿⣿⣿⣿⣿⠀⠀</a:t>
            </a:r>
            <a:br/>
            <a:r>
              <a:t>⠀⠀⠀⠀⠀⠀⣼⣿⣿⣿⣿⣿⣿⣿⣿⣿⣿⣿⣿⣿⣿⣿⣿⣿⣿⣿⣿⣿⣿⣿⣧⠀⠀⠀⠀⠀⠀⠀⠀⠀⠀⠀⠀⠀⠀⠀⠀⠀⠀⠀⠀⠀⠀⠀⠀⠀⠀⠀⠀⠀⠀⠀⠀⠀⢿⣿⣿⣿⣿⣿⣿⣿⣿⣿⣿⣿⣿⣿⣿⣿⣿⣿⣿⣿⣿⣿⣿⡿⣿⠀⠀</a:t>
            </a:r>
            <a:br/>
            <a:r>
              <a:t>⠀⠀⠀⠀⠀⢰⣿⣿⣿⣿⣿⣿⣿⣿⣿⣿⣿⣿⣿⣿⣿⣿⣿⣿⣿⣿⣿⣿⣿⣿⣿⠀⠀⠀⠀⠀⠀⠀⠀⠀⠀⠀⠀⠀⠀⠀⠀⠀⠀⠀⠀⠀⠀⠀⠀⠀⠀⠀⠀⠀⠀⠀⠀⠀⠸⣿⣿⣿⣿⣿⣿⣿⣿⣿⣿⣿⣿⣿⣿⣿⣿⣿⣿⣿⣿⠿⠿⠷⠈⠀⠀</a:t>
            </a:r>
            <a:br/>
            <a:r>
              <a:t>⠀⠀⠀⠀⠀⣼⣿⣿⣿⣿⣿⣿⣿⣿⣿⣿⣿⣿⣿⣿⣿⣿⣿⣿⣿⣿⣿⣿⣿⣿⣿⠀⠀⠀⠀⠀⠀⠀⠀⠀⠀⠀⠀⠀⠀⠀⠀⠀⠀⠀⠀⠀⠀⠀⠀⠀⠀⠀⠀⠀⠀⠀⠀⠀⠀⣿⣿⣿⣿⣿⣿⣿⣿⣿⣿⣿⣿⣿⣿⣿⣿⣿⣿⡟⠁⠀⠀⠀⠀⠀⠀</a:t>
            </a:r>
            <a:br/>
            <a:r>
              <a:t>⠀⠀⠀⠀⠀⠛⠙⠛⠛⠛⣿⣿⣿⣿⣿⣿⣿⣿⣿⣿⣿⣿⣿⣿⣿⣿⣿⣿⡿⠛⠋⠀⠀⠀⠀⠀⠀⠀⠀⠀⠀⠀⠀⠀⠀⠀⠀⠀⠀⠀⠀⠀⠀⠀⠀⠀⠀⠀⠀⠀⠀⠀⠀⠀⠀⠀⠈⢹⣿⣿⡿⠿⣿⣿⣿⣿⣿⠟⠛⠋⠉⠉⠉⠀⠀⠀⠀⠀⠀⠀⠀</a:t>
            </a:r>
            <a:br/>
            <a:r>
              <a:t>⠀⠀⠀⠀⠀⠀⠀⠀⠀⠀⠙⠿⠛⠛⠿⣿⣿⣿⣿⣿⣿⣿⡿⠛⠛⠻⠿⠛⠁⠀⠀⠀⠀⠀⠀⠀⠀⠀⠀⠀⠀⠀⠀⠀⠀⠀⠀⠀⠀⠀⠀⠀⠀⠀⠀⠀⠀⠀⠀⠀⠀⠀⠀⠀⠀⠀⠀⢸⣿⣿⡇⠀⢻⣿⣿⡍⠀⠀⠀⠀⠀⠀⠀⠀⠀⠀⠀⠀⠀⠀⠀</a:t>
            </a:r>
            <a:br/>
            <a:r>
              <a:t>⠀⠀⠀⠀⠀⠀⠀⠀⠀⠀⠀⠀⠀⠀⠀⣿⣿⡟⠉⠀⣿⣿⡇⠀⠀⠀⠀⠀⠀⠀⠀⠀⠀⠀⠀⠀⠀⠀⠀⠀⠀⠀⠀⠀⠀⠀⠀⠀⠀⠀⠀⠀⠀⠀⠀⠀⠀⠀⠀⠀⠀⠀⠀⠀⠀⠀⠀⠈⣿⣿⠀⠀⠘⣿⣿⡇⠀⠀⠀⠀⠀⠀⠀⠀⠀⠀⠀⠀⠀⠀⠀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⣿⣿⣿⣿⣿⣿⣿⣿⣿⣿⣿⣿⣿⣿⣿⣿⣿⣿⣿⣿⣿⣿⣿⣿⣿⣿⣿⣿⣿⣿⣿⣿⣿⣿⣿⣿⣿⣿⣿⣿⣿⣿⣿⣿⣿⣿⣿⣿⣿⣿⣿⣿⣿⣿⣿⣿⡄⠀⠀⠀⠀⠀⠀⠀⠀⠀⠀⠀⠘⢿⣿⣿⣿⣿⣿⣿⣿⣿⣿⣿⣿⣿⣿⣿⣿⣿⣿⣿⣿⣿⡇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⣿⣿⣿⣿⣿⣿⣿⣿⣿⣿⣿⣿⣿⣿⣿⣿⣿⣿⣿⣿⣿⣿⣿⣿⣿⣿⣿⣿⣿⣿⣿⣿⣿⣿⣿⣿⣿⣿⣿⣿⣿⣿⣿⣿⣿⣿⣿⣿⣿⣿⣿⣿⣿⣿⣿⣿⣷⡄⠀⠀⠀⠀⠀⠀⠀⠀⠀⠀⠀⠀⠉⠀⠉⠉⠛⢿⣿⣿⣿⣿⣿⣿⣿⣿⣿⣿⣿⣿⣿⣿⡇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⣿⣿⣿⣿⣿⣿⣿⣿⣿⣿⣿⣿⣿⣿⣿⣿⣿⣿⣿⣿⣿⣿⣿⣿⣿⣿⣿⣿⣿⣿⣿⣿⣿⣿⣿⣿⣿⣿⣿⣿⣿⣿⣿⣿⣿⣿⣿⣿⣿⣿⣿⣿⠿⠛⠋⠉⠀⠀⠀⠀⠀⠀⠀⠀⠀⠀⠀⠀⠀⠀⠀⠀⠀⠀⠀⠀⠙⢿⣿⣿⣿⣿⣿⣿⣿⣿⣿⣿⣿⣿⡇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⣿⣿⣿⣿⣿⣿⣿⣿⣿⣿⣿⣿⣿⣿⣿⣿⣿⣿⣿⣿⣿⣿⣿⣿⣿⣿⣿⣿⣿⣿⣿⣿⣿⣿⣿⣿⣿⣿⣿⣿⣿⣿⣿⣿⣿⣿⣿⣿⣿⠟⠋⠀⠀⠀⠀⠀⠀⠀⠀⠀⠀⠀⠀⠀⠀⠀⠀⠀⠀⠀⠀⠀⠀⠀⠀⠀⠀⠈⢻⣿⣿⣿⣿⣿⣿⣿⣿⣿⣿⣿⡇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⣿⣿⣿⣿⣿⣿⣿⣿⣿⣿⣿⣿⣿⣿⣿⣿⣿⣿⣿⣿⣿⣿⣿⣿⣿⣿⣿⣿⣿⣿⣿⣿⣿⣿⣿⣿⣿⣿⣿⣿⣿⣿⣿⠇⠀⠀⠀⠀⠀⠀⠀⠀⠀⠀⠀⠀⠀⠀⠀⠀⠀⠀⠀⠀⠀⠀⠀⠀⠀⠀⠀⠀⠀⠀⠀⠀⠀⠀⠀⠀⠀⠈⣿⣿⣿⣿⣿⣿⣿⣿⡇</a:t>
            </a:r>
            <a:br/>
            <a:r>
              <a:t>⣿⣿⣿⣿⣿⣿⣿⣿⣿⣿⣿⣿⣿⣿⣿⣿⣿⣿⣿⣿⣿⣿⣿⣿⣿⣿⣿⣿⣿⣿⣿⣿⣿⣿⣿⣿⣿⣿⣿⣿⣿⣿⣡⠆⠀⠀⠀⠀⠀⠀⠀⠀⠀⠀⠀⠀⠀⠀⠀⠀⠀⠀⠀⠀⠀⠀⠀⠀⠀⠀⠀⠀⠀⠀⠀⠀⠀⠀⠀⠀⠀⠀⢹⣿⣿⣿⣿⣿⣿⣿⡇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⣿⣿⣿⣿⣿⣿⣿⣿⣿⣿⣿⣿⣿⣿⣿⣿⣿⣿⣿⣿⣿⣿⣿⣿⣿⣿⣿⣿⣿⣿⣿⣿⣿⣿⣿⣿⣿⣿⣿⣿⣿⣿⣿⣵⣀⠀⠀⠀⠀⠀⠀⠀⠀⠀⠀⠀⠀⠀⠀⠀⠀⠀⠀⠀⠀⠀⠀⠀⠀⠀⠀⠀⠀⠀⠀⠀⠀⠀⠀⠀⠀⠀⠀⢻⣿⣿⣿⣿⣿⣿⡇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⣿⣿⣿⣿⣿⣿⣿⣿⣿⣿⣿⣿⣿⣿⣿⣿⣿⣿⣿⣿⣿⣿⣿⣿⣿⣿⣿⣿⣿⣿⣿⣿⣿⣿⣿⣿⣿⣿⣿⣿⣿⣿⣿⣿⣿⣦⣀⠀⠀⠀⠀⠀⠀⠀⠀⠀⠀⠀⠀⠀⠀⠀⠀⠀⠀⠀⠀⠀⠀⠀⠀⠀⠀⠀⠀⠀⠀⠀⠀⠀⠀⠀⠀⠸⣿⣿⣿⣿⣿⣿⡇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⣿⣿⣿⣿⣿⣿⣿⣿⣿⣿⣿⣿⣿⣿⣿⣿⣿⣿⣿⣿⣿⣿⣿⣿⣿⣿⣿⣿⣿⣿⣿⣿⣿⣿⣿⣿⣿⣿⣿⣿⣿⣿⣿⣿⣿⣿⣿⣦⡼⠀⠀⠀⠀⠀⠀⠀⠀⠀⠀⠀⠀⠀⠀⠀⠀⠀⠀⠀⠀⠀⠀⠀⠀⠀⠀⠀⠀⠀⠀⠀⠀⠀⠀⠀⣿⣿⣿⣿⣿⣿⡇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⣿⣿⣿⣿⣿⣿⣿⣿⣿⣿⣿⣿⣿⣿⣿⣿⣿⣿⣿⣿⣿⣿⣿⣿⣿⣿⣿⣿⣿⣿⣿⣿⣿⣿⣿⣿⣿⣿⣿⣿⣿⣿⣿⣿⣿⣿⣿⣦⣄⠀⠀⠀⠀⠀⠀⠀⠀⠀⠀⠀⠀⠀⠀⠀⠀⠀⠀⠀⠀⠀⠀⠀⠀⠀⠀⠀⠀⠀⠀⠀⠀⠀⠀⠀⢹⣿⣿⣿⣿⣿⡇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⣿⣿⣿⣿⣿⣿⣿⣿⣿⣿⣿⣿⣿⣿⣿⣿⣿⣿⣿⣿⣿⣿⣿⣿⣿⣿⣿⣿⣿⣿⣿⣿⣿⣿⣿⣿⣿⣿⣿⠉⣿⣿⣿⣿⣿⣿⣿⣿⣿⣀⠀⠀⠀⠀⠀⠀⠀⠀⠀⠀⠀⠀⠀⠀⠀⠀⠀⠀⠀⠀⠀⠀⠀⠀⠀⠀⠀⠀⠀⠀⠀⠀⠀⠀⢸⣿⣿⣿⣿⣿⡇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⣿⣿⣿⣿⣿⣿⣿⣿⣿⣿⣿⣿⣿⣿⣿⣿⣿⣿⣿⣿⣿⣿⣿⣿⣿⣿⣿⣿⣿⣿⣿⣿⣿⣿⣿⣿⠿⠟⠋⠀⠀⠀⠀⠀⠀⠉⠻⣿⣿⣿⣿⠀⠀⠀⠀⠀⠀⠀⠀⠀⠀⠀⠀⠀⠀⠀⠀⠀⠀⠀⠀⠀⠀⠀⠀⠀⠀⠀⠀⠀⠀⠀⠀⠀⢸⣿⣿⣿⣿⣿⡇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⣿⣿⣿⣿⣿⣿⣿⣿⣿⣿⣿⣿⣿⣿⣿⣿⣿⣿⣿⣿⣿⣿⣿⣿⣿⣿⣿⣿⣿⣿⣿⣿⣿⣿⠛⠁⠀⠀⠀⠀⠀⠀⠀⠀⠀⠀⠀⢹⣿⣿⣿⣿⣄⠀⠀⠀⠀⠀⠀⠀⠀⠀⠀⠀⠀⠀⠀⠀⠀⠀⠀⠀⠀⠀⠀⠀⠀⠀⠀⠀⠀⠀⠀⠀⢸⣿⣿⣿⣿⣿⡇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⣿⣿⣿⣿⣿⣿⣿⣿⣿⣿⣿⣿⣿⣿⣿⣿⣿⣿⣿⣿⣿⣿⣿⣿⣿⣿⣿⣿⣿⣿⣿⣿⣿⡏⠀⠀⠀⠀⠀⠀⠀⠀⠀⠀⠀⠀⠀⠀⣿⣿⣿⣿⡿⠀⠀⠀⠀⠀⠀⠀⠀⠀⠀⠀⠀⠀⠀⠀⠀⠀⠀⠀⠀⠀⠀⠀⠀⠀⠀⠀⠀⠀⠀⠀⢸⣿⣿⣿⣿⣿⡇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⣿⣿⣿⣿⣿⣿⣿⣿⣿⣿⣿⣿⣿⣿⣿⣿⣿⣿⣿⣿⣿⣿⣿⣿⣿⣿⣿⣿⣿⣿⣿⣿⣿⠁⠀⠀⠀⠀⠀⠀⠀⠀⠀⠀⠀⠀⠀⠀⣿⣿⣿⣿⣷⡄⠀⠀⠀⠀⠀⠀⠀⠀⠀⠀⠀⠀⠀⠀⠀⠀⠀⠀⠀⠀⠀⠀⠀⠀⠀⠀⠀⠀⠀⠀⢸⣿⣿⣿⣿⣿⡇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⣿⣿⣿⣿⣿⣿⣿⣿⣿⣿⣿⣿⣿⣿⣿⣿⣿⣿⣿⣿⣿⣿⣿⣿⣿⣿⣿⣿⣿⣿⣿⣿⣿⣇⠀⠀⠀⠀⠀⠀⠀⠀⠀⠀⠀⠀⠀⠰⣿⣿⣿⣿⣿⡇⠀⠀⠀⠀⠀⠀⠀⠀⠀⠀⠀⠀⠀⠀⠀⠀⠀⠀⠀⠀⠀⠀⠀⠀⠀⢠⠀⠀⠀⠀⠀⣿⣿⣿⣿⣿⡇</a:t>
            </a:r>
            <a:br/>
            <a:r>
              <a:t>⣿⣿⣿⣿⣿⣿⣿⣿⣿⣿⣿⣿⣿⣿⣿⣿⣿⣿⣿⣿⣿⣿⣿⣿⣿⣿⣿⣿⣿⣿⣿⣿⣿⣿⡀⠀⠀⠀⠀⠀⠀⠀⠀⠀⠀⠀⠀⠀⠘⢿⣿⣿⣿⣷⠀⠀⠀⠀⠀⠀⠀⠀⠀⠀⠀⠀⠀⠀⠀⠀⠀⠀⠀⠀⠀⠀⠀⠀⠀⢸⣆⠀⢠⠀⠀⣿⣿⣿⣿⣿⡇</a:t>
            </a:r>
            <a:br/>
            <a:r>
              <a:t>⣿⣿⣿⣿⣿⣿⣿⣿⣿⣿⣿⣿⣿⣿⣿⣿⣿⣿⣿⣿⣿⣿⣿⣿⣿⣿⣿⣿⣿⣿⣿⣿⣿⣿⣷⡀⠀⠀⠀⠀⠀⠀⠀⠀⠀⠀⠀⠀⠀⠈⢿⣿⣿⣿⡀⠀⠀⠀⠀⠀⠀⠀⠀⠀⠀⠀⠀⠀⠀⠀⠀⠀⠀⠀⠀⠀⠀⠀⠀⠈⣿⡄⠘⣷⡀⢹⣿⣿⣿⣿⡇</a:t>
            </a:r>
            <a:br/>
            <a:r>
              <a:t>⣿⣿⣿⣿⣿⣿⣿⣿⣿⣿⣿⣿⣿⣿⣿⣿⣿⣿⣿⣿⣿⣿⣿⣿⣿⣿⣿⣿⣿⣿⣿⣿⣿⣿⣿⣿⣦⡀⠀⠀⠀⠀⠀⠀⠀⠀⠀⠀⠀⠀⠀⠙⣿⡟⠀⠀⠀⠀⠀⠀⠀⠀⠀⠀⠀⠀⠀⠀⠀⠀⠀⠀⠀⠀⠀⠀⠀⠀⠀⣆⢻⣿⣄⢻⣿⣼⣿⣿⣿⣿⡇</a:t>
            </a:r>
            <a:br/>
            <a:r>
              <a:t>⣿⣿⣿⣿⣿⣿⣿⣿⣿⣿⣿⣿⣿⣿⣿⣿⣿⣿⣿⣿⣿⣿⣿⣿⣿⣿⣿⣿⣿⣿⣿⣿⣿⣿⣿⣿⣿⣿⣷⠂⠀⠀⠀⠀⠀⠀⠀⠀⠀⠀⠀⠀⠈⠀⠀⠀⠀⠀⠀⠀⠀⠀⠀⠀⠀⠀⠀⠀⠀⠀⠀⠀⠀⠀⠀⢸⡄⠀⠀⢸⣾⣿⣿⣮⣿⣿⣿⣿⣿⣿⡇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⣿⣿⣿⣿⣿⣿⣿⣿⣿⣿⣿⣿⣿⣿⣿⣿⣿⣿⣿⣿⣿⣿⣿⣿⣿⣿⣿⣿⣿⣿⣿⣿⣿⣿⣿⣿⣿⣿⠃⠀⠀⠀⠀⠀⠀⠀⠀⠀⠀⠀⠀⠀⠀⠀⠀⠀⠀⠀⠀⠀⠀⠀⠀⠀⠀⠀⠀⠀⠀⠀⠀⠀⠀⠀⠀⠀⢿⣷⡄⢸⣿⣿⣿⣿⣿⣿⣿⣿⣿⣿⡇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⣿⣿⣿⣿⣿⣿⣿⣿⣿⣿⣿⣿⣿⣿⣿⣿⣿⣿⣿⣿⣿⣿⣿⣿⣿⣿⣿⣿⣿⣿⣿⣿⣿⣿⣿⣿⣿⡏⠀⠀⠀⠀⠀⠀⠀⠀⠀⠀⠀⠀⠀⠀⠀⠀⠀⠀⠀⠀⠀⠀⠀⠀⠀⠀⠀⠀⠀⠀⠀⠀⠀⠀⠀⠀⠀⠀⠸⣿⣷⡀⣿⣿⣿⣿⣿⣿⣿⣿⣿⣿⡇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⣿⣿⣿⣿⣿⣿⣿⣿⣿⣿⣿⣿⣿⣿⣿⣿⣿⣿⣿⣿⣿⣿⣿⣿⣿⣿⣿⣿⣿⣿⣿⣿⣿⣿⣿⣿⣿⠁⠀⠀⠀⠀⠀⠀⠀⠀⠀⠀⠀⠀⠀⠀⠀⠀⠀⠀⠀⠀⠀⠀⠀⠀⠀⠀⠀⠀⠀⠀⠀⠀⠀⠀⠀⠀⠀⠀⠀⢿⣿⣷⣿⣿⣿⣿⣿⣿⣿⣿⣿⣿⡇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⣿⣿⣿⣿⣿⣿⣿⣿⣿⣿⣿⣿⣿⣿⣿⣿⣿⣿⣿⣿⣿⣿⣿⣿⣿⣿⣿⣿⣿⣿⣿⣿⣿⣿⣿⣿⡟⠀⠀⠀⠀⠀⠀⠀⠀⠀⠀⠀⠀⠀⠀⠀⠀⠀⠀⠀⠀⠀⠀⠀⠀⠀⠀⠀⠀⠀⠀⠀⠀⠀⠀⠀⠀⠀⠀⠀⠀⠀⠸⣿⣿⣿⣿⣿⣿⠿⠿⢿⣿⣿⡇</a:t>
            </a:r>
            <a:br/>
            <a:r>
              <a:t>⣿⣿⣿⣿⣿⣿⣿⣿⣿⣿⣿⣿⣿⣿⣿⣿⣿⣿⣿⣿⣿⣿⣿⣿⣿⣿⣿⣿⣿⣿⣿⣿⣿⣿⣿⣿⡇⠀⠀⠀⠀⠀⠀⠀⠀⠀⠀⠀⠀⠀⡄⠀⠀⠀⠀⠀⠀⠀⠀⠀⠀⠀⠀⠀⠀⠀⠀⠀⠀⠀⠀⠀⠀⠀⠀⠀⠀⠀⠐⣿⣿⡿⠟⠉⠀⠀⣴⣿⣿⣿⡇</a:t>
            </a:r>
            <a:br/>
            <a:r>
              <a:t>⣿⣿⣿⣿⣿⣿⣿⣿⣿⣿⣿⣿⣿⣿⣿⣿⣿⣿⣿⣿⣿⣿⣿⣿⣿⣿⣿⣿⣿⣿⣿⣿⣿⣿⣿⣿⠀⠀⠀⠀⠀⠀⠀⠀⠀⠀⠀⠀⠀⣼⡇⠀⠀⡀⠀⠀⠀⠀⠀⠀⠀⠀⠀⠀⠀⠀⠀⠀⠀⠀⠀⠀⠀⠀⠀⠀⠀⠀⠀⠉⠁⠀⠀⣀⣀⣴⣾⣿⣿⣿⡇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⠀⠀⠀⠀⠀⠀⠀⠀⠀⠀⠀⠀⠀⠀⠀⠀⠀⠀⠀⠀⠀⠀⠀⠀⠀⠀⠀⠀⠀⠀⠀⠀⠀⠀⠀⠀⠀⠀⠀⠀⠀⠀⠀⠀⠀⠀⠀⠀⠀⠀⠀⠀⠀⠀⠀⠀⠀⠀⠀⠀⠀⠀⠀⠀⠀⠀⠀⠀⠀⠀⠀⠀⠀⠀⠀⠀⠀⠀⠀⠀⠀⢀⡀⠀⠀⠀⠀⠀⠀⠀⠀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⠀⠀⠀⠀⠀⠀⠀⠀⠀⠀⠀⠀⠀⠀⠀⠀⠀⠀⠀⠀⠀⠀⠀⠀⠀⠀⠀⠀⠀⠀⠀⠀⠀⠀⠀⠀⠀⠀⠀⠀⠀⠀⠀⠀⠀⠀⠀⠀⠀⠀⠀⠀⠀⠀⠀⠀⠀⠀⠀⠀⠀⠀⠀⠀⠀⠀⠀⠀⠀⠀⠀⠀⠀⠀⠀⠀⠀⠀⠀⠀⠺⠿⣷⠞⠀⠀⠀⠀⠀⠀⠀</a:t>
            </a:r>
            <a:br/>
            <a:r>
              <a:t>⠀⠀⠀⡀⠀⠀⠀⠀⠀⠀⠀⠀⠀⠀⠀⠀⠀⠀⠀⠀⠀⠀⠀⠀⠀⠀⠀⠀⠀⠀⠀⠀⠀⠀⠀⠀⠀⠀⠀⠀⠀⠀⠀⠀⠀⠀⠀⠀⠀⠀⠀⠀⠀⠀⠀⠀⠀⠀⠀⠀⠀⠀⠀⠀⠀⠀⠀⠀⠀⠀⠀⠀⠀⠀⠀⠀⠀⠀⢠⠎⢀⣴⠏⠀⠀⠀⠀⠀⠀⠀⠀</a:t>
            </a:r>
            <a:br/>
            <a:r>
              <a:t>⠀⠀⠀⠀⠙⠓⠶⣤⣄⣴⣶⣶⠀⠀⠀⠀⠀⠀⠀⠀⠀⠀⠀⠀⠀⠀⠀⠀⠀⠀⠀⠀⠀⠀⠀⠀⠀⠀⠀⠀⠀⠀⠀⠀⠀⠀⠀⠀⠀⠀⠀⠀⠀⠀⠀⠀⠀⠀⠀⠀⠀⠀⠀⠀⠀⠀⠀⠀⠀⠀⠀⢀⣠⣴⣶⣶⣶⣴⣏⣠⡾⠃⠀⠀⠀⠀⠀⠀⠀⠀⠀</a:t>
            </a:r>
            <a:br/>
            <a:r>
              <a:t>⠀⠀⠀⠀⠀⠀⣠⣿⣿⣿⣿⣧⣴⣶⣶⣦⣤⠀⠀⠀⠀⠀⠀⠀⠀⠀⠀⠀⠀⠀⠀⠀⠀⠀⠀⠀⠀⠀⠀⠀⠀⠀⠀⠀⠀⠀⠀⠀⠀⠀⠀⠀⠀⠀⠀⠀⠀⠀⠀⠀⠀⠀⠀⠀⠀⠀⠀⠀⠀⠀⠀⣼⣿⣿⣿⣿⣿⣿⣿⣿⣄⠀⠀⠀⠀⠀⠀⠀⠀⠀⠀</a:t>
            </a:r>
            <a:br/>
            <a:r>
              <a:t>⠀⠀⠀⠀⠀⠸⣿⡿⢿⣿⣿⣿⣿⣿⣿⣿⣿⣷⠀⠀⠀⠀⠀⠀⠀⠀⠀⠀⠀⠀⠀⠀⠀⠀⠀⠀⠀⠀⠀⠀⠀⠀⠀⠀⠀⠀⠀⠀⠀⠀⠀⠀⠀⠀⠀⠀⠀⠀⠀⠀⠀⠀⠀⠀⠀⠀⠀⠀⠀⠀⠀⣹⣿⣿⣿⣿⣿⣿⣿⣿⣿⡄⠀⠀⠀⠀⠀⠀⠀⠀⠀</a:t>
            </a:r>
            <a:br/>
            <a:r>
              <a:t>⠀⠀⠀⠀⠀⠀⠀⠀⣼⣿⣿⣿⣿⣿⣿⣿⣿⣷⡄⠀⠀⠀⠀⠀⠀⠀⠀⠀⠀⠀⠀⠀⠀⠀⠀⠀⠀⠀⠀⠀⠀⠀⠀⠀⠀⠀⠀⠀⠀⠀⠀⠀⠀⠀⠀⠀⠀⠀⠀⠀⠀⠀⠀⠀⠀⠀⠀⠀⠀⠀⢰⣿⣿⣿⣿⣿⣿⣿⣿⣿⣿⡇⠀⠀⠀⠀⠀⠀⠀⠀⠀</a:t>
            </a:r>
            <a:br/>
            <a:r>
              <a:t>⠀⠀⠀⠀⠀⠀⠀⠀⣿⣿⣿⣿⣿⣿⣿⣿⣿⣿⣿⠀⠀⠀⠀⠀⠀⠀⠀⠀⠀⠀⠀⠀⠀⠀⠀⠀⠀⠀⠀⠀⠀⠀⠀⠀⠀⠀⠀⠀⠀⠀⠀⠀⠀⠀⠀⠀⠀⠀⠀⠀⠀⠀⠀⠀⠀⠀⠀⠀⠀⠀⠈⠙⣿⣿⣿⣿⣿⣿⣿⣿⣿⠃⠀⠀⠀⠀⠀⠀⠀⠀⠀</a:t>
            </a:r>
            <a:br/>
            <a:r>
              <a:t>⠀⠀⠀⠀⠀⠀⠀⠀⢿⣿⣿⣿⣿⣿⣿⣿⣿⣿⠁⠀⠀⠀⠀⠀⠀⠀⠀⠀⠀⠀⠀⠀⠀⠀⠀⠀⠀⠀⠀⠀⠀⠀⠀⠀⠀⠀⠀⠀⠀⠀⠀⠀⠀⠀⠀⠀⠀⠀⠀⠀⠀⠀⠀⠀⠀⠀⠀⠀⠀⠀⣀⣼⣿⣿⣿⣿⣿⣿⣿⣿⡟⠀⠀⠀⠀⠀⠀⠀⠀⠀⠀</a:t>
            </a:r>
            <a:br/>
            <a:r>
              <a:t>⠀⠀⠀⠀⠀⠀⠀⠀⢸⣿⣿⣿⣿⣿⣿⣿⣿⣿⣧⣄⠀⠀⠀⠀⠀⠀⠀⠀⠀⠀⠀⠀⠀⠀⠀⠀⠀⠀⠀⠀⠀⠀⠀⠀⠀⠀⠀⠀⠀⠀⠀⠀⠀⠀⠀⠀⠀⠀⠀⠀⠀⠀⠀⠀⠀⠀⠀⠀⢠⣾⣿⣿⣿⣿⣿⣿⣿⣿⣿⣿⠇⠀⠀⠀⠀⠀⠀⠀⠀⠀⠀</a:t>
            </a:r>
            <a:br/>
            <a:r>
              <a:t>⠀⠀⠀⠀⠀⠀⠀⠀⣾⣿⣿⣿⣿⣿⣿⣿⣿⣿⣿⣿⣷⣄⠀⠀⠀⠀⠀⠀⠀⠀⠀⠀⠀⠀⠀⠀⠀⠀⠀⠀⠀⠀⠀⠀⠀⠀⠀⠀⠀⠀⠀⠀⠀⠀⠀⠀⠀⠀⠀⠀⠀⠀⠀⠀⠀⠀⢀⣴⣿⣿⣿⣿⣿⣿⣿⣿⣿⣿⣿⣿⠀⠀⠀⠀⠀⠀⠀⠀⠀⠀⠀</a:t>
            </a:r>
            <a:br/>
            <a:r>
              <a:t>⠀⠀⠀⠀⠀⠀⠀⣸⣿⣿⣿⣿⣿⣿⣿⣿⣿⣿⣿⣿⣿⣿⣦⣀⠀⠀⠀⠀⠀⠀⠀⠀⠀⠀⠀⠀⠀⠀⠀⠀⠀⠀⠀⠀⠀⠀⠀⠀⠀⠀⠀⠀⠀⠀⠀⠀⠀⠀⠀⠀⠀⠀⠀⠀⢀⣴⣿⣿⣿⣿⣿⣿⣿⣿⣿⣿⣿⣿⣿⣿⡀⠀⠀⠀⠀⠀⠀⠀⠀⠀⠀</a:t>
            </a:r>
            <a:br/>
            <a:r>
              <a:t>⠀⠀⠀⠀⠀⠀⣼⣿⣿⣿⣿⣿⣿⣿⣿⣿⣿⣿⣿⣿⣿⣿⣿⣿⣷⡀⠀⠀⠀⠀⠀⠀⠀⠀⠀⠀⠀⠀⠀⠀⠀⠀⠀⠀⠀⠀⠀⠀⠀⠀⠀⠀⠀⠀⠀⠀⠀⠀⠀⠀⠀⠀⠀⠀⠘⣿⣿⣿⣿⣿⣿⣿⣿⣿⣿⣿⣿⣿⣿⣿⡇⠀⠀⠀⠀⠀⠀⠀⠀⠀⠀</a:t>
            </a:r>
            <a:br/>
            <a:r>
              <a:t>⠀⠀⠀⠀⠀⣼⣿⣿⣿⣿⣿⣿⣿⣿⣿⣿⣿⣿⣿⣿⣿⣿⣿⣿⡿⠁⠀⠀⠀⠀⠀⠀⠀⠀⠀⠀⠀⠀⠀⠀⠀⠀⠀⠀⠀⠀⠀⠀⠀⠀⠀⠀⠀⠀⠀⠀⠀⠀⠀⠀⠀⠀⠀⠀⠀⢸⣿⣿⣿⣿⣿⣿⣿⣿⣿⣿⣿⣿⣿⣿⣷⠀⠀⠀⠀⠀⠀⠀⠀⠀⠀</a:t>
            </a:r>
            <a:br/>
            <a:r>
              <a:t>⠀⠀⠀⠀⣼⣿⣿⣿⣿⣿⣿⣿⣿⣿⣿⣿⣿⣿⣿⣿⣿⣿⣿⣿⡇⠀⠀⠀⠀⠀⠀⠀⠀⠀⠀⠀⠀⠀⠀⠀⠀⠀⠀⠀⠀⠀⠀⠀⠀⠀⠀⠀⠀⠀⠀⠀⠀⠀⠀⠀⠀⠀⠀⠀⠀⣸⣿⣿⣿⣿⣿⣿⣿⣿⣿⣿⣿⣿⣿⣿⡟⠀⠀⠀⠀⠀⠀⠀⠀⠀⠀</a:t>
            </a:r>
            <a:br/>
            <a:r>
              <a:t>⠀⠀⠀⢸⣿⣿⣿⣿⣿⣿⣿⣿⣿⣿⣿⣿⣿⣿⣿⣿⣿⣿⣿⣿⡇⠀⠀⠀⠀⠀⠀⠀⠀⠀⠀⠀⠀⠀⠀⠀⠀⠀⠀⠀⠀⠀⠀⠀⠀⠀⠀⠀⠀⠀⠀⠀⠀⠀⠀⠀⠀⠀⠀⠀⠀⣸⣿⣿⣿⣿⣿⣿⣿⣿⣿⣿⣿⣿⣿⣿⠇⠀⠀⠀⠀⠀⠀⠀⠀⠀⠀</a:t>
            </a:r>
            <a:br/>
            <a:r>
              <a:t>⠀⠀⠀⢸⣿⣿⣿⣿⣿⣿⣿⣿⣿⡟⡟⢸⣿⣿⣿⣿⣿⣿⣿⣿⡇⠀⠀⠀⠀⠀⠀⠀⠀⠀⠀⠀⠀⠀⠀⠀⠀⠀⠀⠀⠀⠀⠀⠀⠀⠀⠀⠀⠀⠀⠀⠀⠀⠀⠀⠀⠀⠀⠀⠀⠀⣿⣿⣿⣿⣿⣿⣿⣿⣿⣿⣿⣿⣿⣿⡏⠀⠀⠀⠀⠀⠀⠀⠀⠀⠀⠀</a:t>
            </a:r>
            <a:br/>
            <a:r>
              <a:t>⠀⠀⠀⢸⣿⣿⣿⣿⣿⣿⣿⣿⣿⠃⠇⢸⣿⣿⣿⣿⣿⣿⣿⣿⣷⠀⠀⠀⠀⠀⠀⠀⠀⠀⠀⠀⠀⠀⠀⠀⠀⠀⠀⠀⠀⠀⠀⠀⠀⠀⠀⠀⠀⠀⠀⠀⠀⠀⠀⠀⠀⠀⠀⠀⢠⣿⣿⣿⣿⣿⣿⣿⣿⣿⣿⣿⣿⣿⣿⡀⠀⠀⠀⠀⠀⠀⠀⠀⠀⠀⠀</a:t>
            </a:r>
            <a:br/>
            <a:r>
              <a:t>⠀⠀⠀⢸⢿⣿⣿⣿⣿⣿⣿⣿⡏⠀⠀⣸⣿⣿⣿⣿⣿⣿⣿⣿⣿⡆⠀⠀⠀⠀⠀⠀⠀⠀⠀⠀⠀⠀⠀⠀⠀⠀⠀⠀⠀⠀⠀⠀⠀⠀⠀⠀⠀⠀⠀⠀⠀⠀⠀⠀⠀⠀⠀⠀⢸⣿⣿⣿⣿⣿⣿⣿⣿⣿⣿⣿⣿⣿⣿⣿⣦⡀⠀⠀⠀⠀⠀⠀⠀⠀⠀</a:t>
            </a:r>
            <a:br/>
            <a:r>
              <a:t>⠀⠀⠀⢸⣿⣿⡿⠙⠹⡈⣿⣿⡀⠀⢰⣿⣿⣿⣿⣿⣿⣿⣿⣿⣿⣷⠀⠀⠀⠀⠀⠀⠀⠀⠀⠀⠀⠀⠀⠀⠀⠀⠀⠀⠀⠀⠀⠀⠀⠀⠀⠀⠀⠀⠀⠀⠀⠀⠀⠀⠀⠀⠀⠀⢸⣿⣿⣿⣿⣿⣿⣿⣿⣿⣿⣿⣿⣿⣿⣿⣿⣷⡄⠀⠀⠀⠀⠀⠀⠀⠀</a:t>
            </a:r>
            <a:br/>
            <a:r>
              <a:t>⠀⠀⠀⠀⠉⠋⠀⠀⠀⢠⣿⣿⡇⢠⣿⣿⣿⣿⣿⣿⣿⣿⣿⣿⣿⣿⡇⠀⠀⠀⠀⠀⠀⠀⠀⠀⠀⠀⠀⠀⠀⠀⠀⠀⠀⠀⠀⠀⠀⠀⠀⠀⠀⠀⠀⠀⠀⠀⠀⠀⠀⠀⠀⠀⢸⣿⣿⣿⣿⣿⣿⣿⣿⣿⣿⣿⣿⣿⣿⣿⣿⣿⣿⣦⠀⠀⠀⠀⠀⠀⠀</a:t>
            </a:r>
            <a:br/>
            <a:r>
              <a:t>⠀⠀⠀⠀⠀⠀⠀⠀⠀⢺⡟⠀⢁⣿⣿⣿⣿⣿⣿⣿⣿⣿⣿⣿⣿⣿⣿⡀⠀⠀⠀⠀⠀⠀⠀⠀⠀⠀⠀⠀⠀⠀⠀⠀⠀⠀⠀⠀⠀⠀⠀⠀⠀⠀⠀⠀⠀⠀⠀⠀⠀⠀⠀⠀⣼⣿⣿⣿⣿⣿⣿⣿⣿⣿⣿⣿⣿⣿⣿⣿⣿⣿⣿⣿⣷⣄⠀⠀⠀⠀⠀</a:t>
            </a:r>
            <a:br/>
            <a:r>
              <a:t>⠀⠀⠀⠀⠀⠀⠀⠀⠀⢸⡇⢠⣾⣿⣿⣿⣿⣿⣿⣿⣿⣿⣿⣿⣿⣿⣿⣧⠀⠀⠀⠀⠀⠀⠀⠀⠀⠀⠀⠀⠀⠀⠀⠀⠀⠀⠀⠀⠀⠀⠀⠀⠀⠀⠀⠀⠀⠀⠀⠀⠀⠀⠀⠀⣿⣿⣿⣿⣿⣿⣿⣿⣿⣿⣿⣿⣿⣿⣿⣿⣿⣿⣿⣿⣿⣿⣧⡀⠀⠀⠀</a:t>
            </a:r>
            <a:br/>
            <a:r>
              <a:t>⠀⠀⠀⠀⠀⠀⠀⠀⠀⠀⢡⣿⣿⣿⣿⣿⣿⣿⣿⣿⣿⣿⣿⣿⣿⣿⣿⣿⡆⠀⠀⠀⠀⠀⠀⠀⠀⠀⠀⠀⠀⠀⠀⠀⠀⠀⠀⠀⠀⠀⠀⠀⠀⠀⠀⠀⠀⠀⠀⠀⠀⠀⠀⢰⣿⣿⣿⣿⣿⣿⣿⣿⣿⣿⣿⣿⣿⣿⣿⣿⣿⣿⣿⣿⣿⣿⣿⣷⠀⠀⠀</a:t>
            </a:r>
            <a:br/>
            <a:r>
              <a:t>⠀⠀⠀⠀⠀⠀⠀⠀⠀⣰⣿⣿⣿⣿⣿⣿⣿⣿⣿⣿⣿⣿⣿⣿⣿⣿⣿⣿⣷⠀⠀⠀⠀⠀⠀⠀⠀⠀⠀⠀⠀⠀⠀⠀⠀⠀⠀⠀⠀⠀⠀⠀⠀⠀⠀⠀⠀⠀⠀⠀⠀⠀⠀⢸⣿⣿⣿⣿⣿⣿⣿⣿⣿⣿⣿⣿⣿⣿⣿⣿⣿⣿⣿⣿⣿⣿⣿⣿⡆⠀⠀</a:t>
            </a:r>
            <a:br/>
            <a:r>
              <a:t>⠀⠀⠀⠀⠀⠀⠀⠀⣰⣿⣿⣿⣿⣿⣿⣿⣿⣿⣿⣿⣿⣿⣿⣿⣿⣿⣿⣿⣿⡇⠀⠀⠀⠀⠀⠀⠀⠀⠀⠀⠀⠀⠀⠀⠀⠀⠀⠀⠀⠀⠀⠀⠀⠀⠀⠀⠀⠀⠀⠀⠀⠀⠀⢸⣿⣿⣿⣿⣿⣿⣿⣿⣿⣿⣿⣿⣿⣿⣿⣿⣿⣿⣿⣿⣿⣿⣿⣿⣷⠀⠀</a:t>
            </a:r>
            <a:br/>
            <a:r>
              <a:t>⠀⠀⠀⠀⠀⠀⠀⣼⣿⣿⣿⣿⣿⣿⣿⣿⣿⣿⣿⣿⣿⣿⣿⣿⣿⣿⣿⣿⣿⣷⡀⠀⠀⠀⠀⠀⠀⠀⠀⠀⠀⠀⠀⠀⠀⠀⠀⠀⠀⠀⠀⠀⠀⠀⠀⠀⠀⠀⠀⠀⠀⠀⠀⠀⣿⣿⣿⣿⣿⣿⣿⣿⣿⣿⣿⣿⣿⣿⣿⣿⣿⣿⣿⣿⣿⣿⣿⣿⣿⡄⠀</a:t>
            </a:r>
            <a:br/>
            <a:r>
              <a:t>⠀⠀⠀⠀⠀⠀⣼⣿⣿⣿⣿⣿⣿⣿⣿⣿⣿⣿⣿⣿⣿⣿⣿⣿⣿⣿⣿⣿⣿⣿⡇⠀⠀⠀⠀⠀⠀⠀⠀⠀⠀⠀⠀⠀⠀⠀⠀⠀⠀⠀⠀⠀⠀⠀⠀⠀⠀⠀⠀⠀⠀⠀⠀⠘⣿⣿⣿⣿⣿⣿⣿⣿⣿⣿⣿⣿⣿⣿⣿⣿⣿⣿⣿⣿⣿⣿⣿⣿⣿⠁⠀</a:t>
            </a:r>
            <a:br/>
            <a:r>
              <a:t>⠀⠀⠀⠀⠀⢴⣿⣿⣿⣿⣿⣿⣿⣿⣿⣿⣿⣿⣿⣿⣿⣿⣿⣿⣿⣿⣿⣿⣿⣿⡇⠀⠀⠀⠀⠀⠀⠀⠀⠀⠀⠀⠀⠀⠀⠀⠀⠀⠀⠀⠀⠀⠀⠀⠀⠀⠀⠀⠀⠀⠀⠀⠀⠀⢺⣿⣿⣿⣿⣿⣿⣿⣿⣿⣿⣿⣿⣿⣿⣿⣿⣿⣿⣿⣿⠿⠿⠓⠈⠀⠀</a:t>
            </a:r>
            <a:br/>
            <a:r>
              <a:t>⠀⠀⠀⠀⠀⣾⣿⣿⣿⣿⣿⣿⣿⣿⣿⣿⣿⣿⣿⣿⣿⣿⣿⣿⣿⣿⣿⣿⣿⣿⣷⠀⠀⠀⠀⠀⠀⠀⠀⠀⠀⠀⠀⠀⠀⠀⠀⠀⠀⠀⠀⠀⠀⠀⠀⠀⠀⠀⠀⠀⠀⠀⠀⠀⠸⣿⣿⣿⣿⣿⣿⣿⣿⣿⣿⣿⣿⣿⣿⣿⣿⣿⣿⠏⠀⠀⠀⠀⠀⠀⠀</a:t>
            </a:r>
            <a:br/>
            <a:r>
              <a:t>⠀⠀⠀⠀⠀⠛⠙⠛⠛⠻⣿⣿⣿⣿⣿⣿⣿⣿⣿⣿⣿⣿⣿⣿⣿⣿⣿⣿⡿⠛⠋⠀⠀⠀⠀⠀⠀⠀⠀⠀⠀⠀⠀⠀⠀⠀⠀⠀⠀⠀⠀⠀⠀⠀⠀⠀⠀⠀⠀⠀⠀⠀⠀⠀⠀⠀⠈⢻⣿⣿⡿⢿⣿⣿⣿⣿⡿⠟⠛⠉⠉⠉⠁⠀⠀⠀⠀⠀⠀⠀⠀</a:t>
            </a:r>
            <a:br/>
            <a:r>
              <a:t>⠀⠀⠀⠀⠀⠀⠀⠀⠀⠀⠹⠟⠛⠛⠿⣿⣿⣿⣿⣿⣿⣿⡿⠛⠛⠿⠿⠛⠀⠀⠀⠀⠀⠀⠀⠀⠀⠀⠀⠀⠀⠀⠀⠀⠀⠀⠀⠀⠀⠀⠀⠀⠀⠀⠀⠀⠀⠀⠀⠀⠀⠀⠀⠀⠀⠀⠀⢸⣿⣿⠀⠀⢿⣿⣿⠁⠀⠀⠀⠀⠀⠀⠀⠀⠀⠀⠀⠀⠀⠀⠀</a:t>
            </a:r>
            <a:br/>
            <a:r>
              <a:t>⠀⠀⠀⠀⠀⠀⠀⠀⠀⠀⠀⠀⠀⠀⠀⣿⣿⡿⠁⠀⣿⣿⡇⠀⠀⠀⠀⠀⠀⠀⠀⠀⠀⠀⠀⠀⠀⠀⠀⠀⠀⠀⠀⠀⠀⠀⠀⠀⠀⠀⠀⠀⠀⠀⠀⠀⠀⠀⠀⠀⠀⠀⠀⠀⠀⠀⠀⠸⣿⣿⠀⠀⠸⣿⣿⡆⠀⠀⠀⠀⠀⠀⠀⠀⠀⠀⠀⠀⠀⠀⠀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⠀⠀⠀⠀⠀⠀⠀⠀⠀⠀⠀⠀⠀⠀⠀⠀⠀⠀⠀⠀⠀⠀⠀⠀⠀⠀⠀⠀⠀⠀⠀⠀⠀⠀⠀⠀⠀⠀⠀⠀⠀⠀⠀⠀⠀⠀⠀⠀⠀⠀⠀⠀⠀⠀⠀⠀⠀⠀⠀⠀⠀⠀⠀⠀⠀⠀⠀⠀⠀⠀⠀⠀⠀⠀⠀⠀⠀⠀⠀⠀⠀⠀⢀⡔⠀⠀⠀⠀⠀⠀⠀</a:t>
            </a:r>
            <a:br/>
            <a:r>
              <a:t>⠀⠀⠀⢀⠀⠀⠀⠀⠀⠀⠀⠀⠀⠀⠀⠀⠀⠀⠀⠀⠀⠀⠀⠀⠀⠀⠀⠀⠀⠀⠀⠀⠀⠀⠀⠀⠀⠀⠀⠀⠀⠀⠀⠀⠀⠀⠀⠀⠀⠀⠀⠀⠀⠀⠀⠀⠀⠀⠀⠀⠀⠀⠀⠀⠀⠀⠀⠀⠀⠀⠀⠀⠀⠀⠀⠀⠀⠀⢀⡔⠁⣰⠟⠟⠛⠀⠀⠀⠀⠀⠀</a:t>
            </a:r>
            <a:br/>
            <a:r>
              <a:t>⠀⠀⠀⠀⠉⠛⠲⣶⣄⣴⣶⣶⠄⠀⠀⠀⠀⠀⠀⠀⠀⠀⠀⠀⠀⠀⠀⠀⠀⠀⠀⠀⠀⠀⠀⠀⠀⠀⠀⠀⠀⠀⠀⠀⠀⠀⠀⠀⠀⠀⠀⠀⠀⠀⠀⠀⠀⠀⠀⠀⠀⠀⠀⠀⠀⠀⠀⠀⠀⠀⠀⢀⣤⣶⣶⣶⣶⣴⣟⣠⡾⠋⠀⠀⠀⠀⠀⠀⠀⠀⠀</a:t>
            </a:r>
            <a:br/>
            <a:r>
              <a:t>⠀⠀⠀⠀⠀⠀⢠⣿⣿⣿⣿⣯⣴⣶⣶⣶⣤⡄⠀⠀⠀⠀⠀⠀⠀⠀⠀⠀⠀⠀⠀⠀⠀⠀⠀⠀⠀⠀⠀⠀⠀⠀⠀⠀⠀⠀⠀⠀⠀⠀⠀⠀⠀⠀⠀⠀⠀⠀⠀⠀⠀⠀⠀⠀⠀⠀⠀⠀⠀⠀⠀⣾⣿⣿⣿⣿⣿⣿⣿⣿⡅⠀⠀⠀⠀⠀⠀⠀⠀⠀⠀</a:t>
            </a:r>
            <a:br/>
            <a:r>
              <a:t>⠀⠀⠀⠀⠀⠰⢿⡿⢿⣿⣿⣿⣿⣿⣿⣿⣿⣿⠀⠀⠀⠀⠀⠀⠀⠀⠀⠀⠀⠀⠀⠀⠀⠀⠀⠀⠀⠀⠀⠀⠀⠀⠀⠀⠀⠀⠀⠀⠀⠀⠀⠀⠀⠀⠀⠀⠀⠀⠀⠀⠀⠀⠀⠀⠀⠀⠀⠀⠀⠀⢠⣽⣿⣿⣿⣿⣿⣿⣿⣿⣿⠀⠀⠀⠀⠀⠀⠀⠀⠀⠀</a:t>
            </a:r>
            <a:br/>
            <a:r>
              <a:t>⠀⠀⠀⠀⠀⠀⠀⠀⢸⣿⣿⣿⣿⣿⣿⣿⣿⣿⡄⠀⠀⠀⠀⠀⠀⠀⠀⠀⠀⠀⠀⠀⠀⠀⠀⠀⠀⠀⠀⠀⠀⠀⠀⠀⠀⠀⠀⠀⠀⠀⠀⠀⠀⠀⠀⠀⠀⠀⠀⠀⠀⠀⠀⠀⠀⠀⠀⠀⠀⠀⣸⣿⣿⣿⣿⣿⣿⣿⣿⣿⣿⡇⠀⠀⠀⠀⠀⠀⠀⠀⠀</a:t>
            </a:r>
            <a:br/>
            <a:r>
              <a:t>⠀⠀⠀⠀⠀⠀⠀⠀⣿⣿⣿⣿⣿⣿⣿⣿⣿⣿⣿⠀⠀⠀⠀⠀⠀⠀⠀⠀⠀⠀⠀⠀⠀⠀⠀⠀⠀⠀⠀⠀⠀⠀⠀⠀⠀⠀⠀⠀⠀⠀⠀⠀⠀⠀⠀⠀⠀⠀⠀⠀⠀⠀⠀⠀⠀⠀⠀⠀⠀⠀⠈⢹⣿⣿⣿⣿⣿⣿⣿⣿⣿⠁⠀⠀⠀⠀⠀⠀⠀⠀⠀</a:t>
            </a:r>
            <a:br/>
            <a:r>
              <a:t>⠀⠀⠀⠀⠀⠀⠀⠀⢻⣿⣿⣿⣿⣿⣿⣿⣿⣿⡁⠀⠀⠀⠀⠀⠀⠀⠀⠀⠀⠀⠀⠀⠀⠀⠀⠀⠀⠀⠀⠀⠀⠀⠀⠀⠀⠀⠀⠀⠀⠀⠀⠀⠀⠀⠀⠀⠀⠀⠀⠀⠀⠀⠀⠀⠀⠀⠀⠀⠀⢀⣠⣿⣿⣿⣿⣿⣿⣿⣿⣿⣿⠀⠀⠀⠀⠀⠀⠀⠀⠀⠀</a:t>
            </a:r>
            <a:br/>
            <a:r>
              <a:t>⠀⠀⠀⠀⠀⠀⠀⠀⢸⣿⣿⣿⣿⣿⣿⣿⣿⣿⣧⣄⠀⠀⠀⠀⠀⠀⠀⠀⠀⠀⠀⠀⠀⠀⠀⠀⠀⠀⠀⠀⠀⠀⠀⠀⠀⠀⠀⠀⠀⠀⠀⠀⠀⠀⠀⠀⠀⠀⠀⠀⠀⠀⠀⠀⠀⠀⠀⠀⣴⣿⣿⣿⣿⣿⣿⣿⣿⣿⣿⣿⣿⡆⠀⠀⠀⠀⠀⠀⠀⠀⠀</a:t>
            </a:r>
            <a:br/>
            <a:r>
              <a:t>⠀⠀⠀⠀⠀⠀⠀⠀⣼⣿⣿⣿⣿⣿⣿⣿⣿⣿⣿⣿⣷⣆⠀⠀⠀⠀⠀⠀⠀⠀⠀⠀⠀⠀⠀⠀⠀⠀⠀⠀⠀⠀⠀⠀⠀⠀⠀⠀⠀⠀⠀⠀⠀⠀⠀⠀⠀⠀⠀⠀⠀⠀⠀⠀⠀⠀⣠⣾⣿⣿⣿⣿⣿⣿⣿⣿⣿⣿⣿⣿⣿⣇⠀⠀⠀⠀⠀⠀⠀⠀⠀</a:t>
            </a:r>
            <a:br/>
            <a:r>
              <a:t>⠀⠀⠀⠀⠀⠀⠀⣸⣿⣿⣿⣿⣿⣿⣿⣿⣿⣿⣿⣿⣿⣿⣦⣀⠀⠀⠀⠀⠀⠀⠀⠀⠀⠀⠀⠀⠀⠀⠀⠀⠀⠀⠀⠀⠀⠀⠀⠀⠀⠀⠀⠀⠀⠀⠀⠀⠀⠀⠀⠀⠀⠀⠀⠀⣠⣾⣿⣿⣿⣿⣿⣿⣿⣿⣿⣿⣿⣿⣿⣿⣿⣿⣧⡀⠀⠀⠀⠀⠀⠀⠀</a:t>
            </a:r>
            <a:br/>
            <a:r>
              <a:t>⠀⠀⠀⠀⠀⠀⣼⣿⣿⣿⣿⣿⣿⣿⣿⣿⣿⣿⣿⣿⣿⣿⣿⣿⣷⡄⠀⠀⠀⠀⠀⠀⠀⠀⠀⠀⠀⠀⠀⠀⠀⠀⠀⠀⠀⠀⠀⠀⠀⠀⠀⠀⠀⠀⠀⠀⠀⠀⠀⠀⠀⠀⠀⠀⠹⣿⣿⣿⣿⣿⣿⣿⣿⣿⣿⣿⣿⣿⣿⣿⣿⣿⣿⣷⡄⠀⠀⠀⠀⠀⠀</a:t>
            </a:r>
            <a:br/>
            <a:r>
              <a:t>⠀⠀⠀⠀⢀⣾⣿⣿⣿⣿⣿⣿⣿⣿⣿⣿⣿⣿⣿⣿⣿⣿⣿⣿⡿⠁⠀⠀⠀⠀⠀⠀⠀⠀⠀⠀⠀⠀⠀⠀⠀⠀⠀⠀⠀⠀⠀⠀⠀⠀⠀⠀⠀⠀⠀⠀⠀⠀⠀⠀⠀⠀⠀⠀⠀⣿⣿⣿⣿⣿⣿⣿⣿⣿⣿⣿⣿⣿⣿⣿⣿⣿⣿⣿⣿⡀⠀⠀⠀⠀⠀</a:t>
            </a:r>
            <a:br/>
            <a:r>
              <a:t>⠀⠀⠀⢀⣾⣿⣿⣿⣿⣿⣿⣿⣿⣿⣿⢿⣿⣿⣿⣿⣿⣿⣿⣿⡇⠀⠀⠀⠀⠀⠀⠀⠀⠀⠀⠀⠀⠀⠀⠀⠀⠀⠀⠀⠀⠀⠀⠀⠀⠀⠀⠀⠀⠀⠀⠀⠀⠀⠀⠀⠀⠀⠀⠀⠀⣿⣿⣿⣿⣿⣿⣿⣿⣿⣿⣿⣿⣿⣿⣿⣿⣿⣿⣿⣿⡇⠀⠀⠀⠀⠀</a:t>
            </a:r>
            <a:br/>
            <a:r>
              <a:t>⠀⠀⠀⢸⣿⣿⣿⣿⣿⣿⣿⣿⣿⣿⡿⢾⣿⣿⣿⣿⣿⣿⣿⣿⡇⠀⠀⠀⠀⠀⠀⠀⠀⠀⠀⠀⠀⠀⠀⠀⠀⠀⠀⠀⠀⠀⠀⠀⠀⠀⠀⠀⠀⠀⠀⠀⠀⠀⠀⠀⠀⠀⠀⠀⠀⣿⣿⣿⣿⣿⣿⣯⣿⣿⣿⣿⣿⣿⣿⣿⢿⣿⣿⣿⣿⣿⠀⠀⠀⠀⠀</a:t>
            </a:r>
            <a:br/>
            <a:r>
              <a:t>⠀⠀⠀⢿⣿⣿⣿⣿⣿⣿⣿⣿⣿⣿⡇⢸⣿⣿⣿⣿⣿⣿⣿⣿⡇⠀⠀⠀⠀⠀⠀⠀⠀⠀⠀⠀⠀⠀⠀⠀⠀⠀⠀⠀⠀⠀⠀⠀⠀⠀⠀⠀⠀⠀⠀⠀⠀⠀⠀⠀⠀⠀⠀⠀⢠⣿⣿⣿⣿⣿⣿⣿⣿⣿⣿⣿⣿⣿⡿⠃⢸⣿⣿⣿⣿⣿⠀⠀⠀⠀⠀</a:t>
            </a:r>
            <a:br/>
            <a:r>
              <a:t>⠀⠀⠀⣾⣿⣿⣿⣿⣿⣿⠇⣿⣿⠋⠀⢸⣿⣿⣿⣿⣿⣿⣿⣿⣷⠀⠀⠀⠀⠀⠀⠀⠀⠀⠀⠀⠀⠀⠀⠀⠀⠀⠀⠀⠀⠀⠀⠀⠀⠀⠀⠀⠀⠀⠀⠀⠀⠀⠀⠀⠀⠀⠀⠀⢸⣿⣿⣿⣿⣿⣿⣿⣿⣿⣿⣿⣿⣿⣇⠀⠟⡹⠟⠹⣿⠇⠀⠀⠀⠀⠀</a:t>
            </a:r>
            <a:br/>
            <a:r>
              <a:t>⠀⠀⠀⡟⣿⣿⣿⣿⣿⣿⢸⣿⡟⠀⠀⣰⣿⣿⣿⣿⣿⣿⣿⣿⣿⡆⠀⠀⠀⠀⠀⠀⠀⠀⠀⠀⠀⠀⠀⠀⠀⠀⠀⠀⠀⠀⠀⠀⠀⠀⠀⠀⠀⠀⠀⠀⠀⠀⠀⠀⠀⠀⠀⠀⣿⣿⣿⣿⣿⣿⣿⣿⣿⣿⣿⣿⣿⣿⣿⣷⣄⠀⠀⠀⠁⠀⠀⠀⠀⠀⠀</a:t>
            </a:r>
            <a:br/>
            <a:r>
              <a:t>⠀⠀⠀⢱⣿⢿⡟⠉⠇⠈⣸⣿⡁⠀⢰⣿⣿⣿⣿⣿⣿⣿⣿⣿⣿⣿⠀⠀⠀⠀⠀⠀⠀⠀⠀⠀⠀⠀⠀⠀⠀⠀⠀⠀⠀⠀⠀⠀⠀⠀⠀⠀⠀⠀⠀⠀⠀⠀⠀⠀⠀⠀⠀⠀⣿⣿⣿⣿⣿⣿⣿⣿⣿⣿⣿⣿⣿⣿⣿⣿⣿⣧⠀⠀⠀⠀⠀⠀⠀⠀⠀</a:t>
            </a:r>
            <a:br/>
            <a:r>
              <a:t>⠀⠀⠀⠀⠈⠈⠀⠀⠀⢀⣿⣿⡇⢠⣿⣿⣿⣿⣿⣿⣿⣿⣿⣿⣿⣿⣇⠀⠀⠀⠀⠀⠀⠀⠀⠀⠀⠀⠀⠀⠀⠀⠀⠀⠀⠀⠀⠀⠀⠀⠀⠀⠀⠀⠀⠀⠀⠀⠀⠀⠀⠀⠀⠀⣿⣿⣿⣿⣿⣿⣿⣿⣿⣿⣿⣿⣿⣿⣿⣿⣿⣿⣷⣄⠀⠀⠀⠀⠀⠀⠀</a:t>
            </a:r>
            <a:br/>
            <a:r>
              <a:t>⠀⠀⠀⠀⠀⠀⠀⠀⠀⢸⡿⠀⢁⣿⣿⣿⣿⣿⣿⣿⣿⣿⣿⣿⣿⣿⣿⡀⠀⠀⠀⠀⠀⠀⠀⠀⠀⠀⠀⠀⠀⠀⠀⠀⠀⠀⠀⠀⠀⠀⠀⠀⠀⠀⠀⠀⠀⠀⠀⠀⠀⠀⠀⢰⣿⣿⣿⣿⣿⣿⣿⣿⣿⣿⣿⣿⣿⣿⣿⣿⣿⣿⣿⣿⣷⣄⠀⠀⠀⠀⠀</a:t>
            </a:r>
            <a:br/>
            <a:r>
              <a:t>⠀⠀⠀⠀⠀⠀⠀⠀⠀⢸⡇⢠⣿⣿⣿⣿⣿⣿⣿⣿⣿⣿⣿⣿⣿⣿⣿⣧⠀⠀⠀⠀⠀⠀⠀⠀⠀⠀⠀⠀⠀⠀⠀⠀⠀⠀⠀⠀⠀⠀⠀⠀⠀⠀⠀⠀⠀⠀⠀⠀⠀⠀⠀⢸⣿⣿⣿⣿⣿⣿⣿⣿⣿⣿⣿⣿⣿⣿⣿⣿⣿⣿⣿⣿⣿⣿⣦⠀⠀⠀⠀</a:t>
            </a:r>
            <a:br/>
            <a:r>
              <a:t>⠀⠀⠀⠀⠀⠀⠀⠀⠀⠀⣡⣿⣿⣿⣿⣿⣿⣿⣿⣿⣿⣿⣿⣿⣿⣿⣿⣿⡄⠀⠀⠀⠀⠀⠀⠀⠀⠀⠀⠀⠀⠀⠀⠀⠀⠀⠀⠀⠀⠀⠀⠀⠀⠀⠀⠀⠀⠀⠀⠀⠀⠀⠀⣿⣿⣿⣿⣿⣿⣿⣿⣿⣿⣿⣿⣿⣿⣿⣿⣿⣿⣿⣿⣿⣿⣿⣿⣷⠀⠀⠀</a:t>
            </a:r>
            <a:br/>
            <a:r>
              <a:t>⠀⠀⠀⠀⠀⠀⠀⠀⠀⣰⣿⣿⣿⣿⣿⣿⣿⣿⣿⣿⣿⣿⣿⣿⣿⣿⣿⣿⣷⠀⠀⠀⠀⠀⠀⠀⠀⠀⠀⠀⠀⠀⠀⠀⠀⠀⠀⠀⠀⠀⠀⠀⠀⠀⠀⠀⠀⠀⠀⠀⠀⠀⢀⣿⣿⣿⣿⣿⣿⣿⣿⣿⣿⣿⣿⣿⣿⣿⣿⣿⣿⣿⣿⣿⣿⣿⣿⣿⡆⠀⠀</a:t>
            </a:r>
            <a:br/>
            <a:r>
              <a:t>⠀⠀⠀⠀⠀⠀⠀⠀⣴⣿⣿⣿⣿⣿⣿⣿⣿⣿⣿⣿⣿⣿⣿⣿⣿⣿⣿⣿⣿⡇⠀⠀⠀⠀⠀⠀⠀⠀⠀⠀⠀⠀⠀⠀⠀⠀⠀⠀⠀⠀⠀⠀⠀⠀⠀⠀⠀⠀⠀⠀⠀⠀⠀⣿⣿⣿⣿⣿⣿⣿⣿⣿⣿⣿⣿⣿⣿⣿⣿⣿⣿⣿⣿⣿⣿⣿⣿⣿⣷⠀⠀</a:t>
            </a:r>
            <a:br/>
            <a:r>
              <a:t>⠀⠀⠀⠀⠀⠀⠀⣾⣿⣿⣿⣿⣿⣿⣿⣿⣿⣿⣿⣿⣿⣿⣿⣿⣿⣿⣿⣿⣿⣷⠀⠀⠀⠀⠀⠀⠀⠀⠀⠀⠀⠀⠀⠀⠀⠀⠀⠀⠀⠀⠀⠀⠀⠀⠀⠀⠀⠀⠀⠀⠀⠀⠀⢻⣿⣿⣿⣿⣿⣿⣿⣿⣿⣿⣿⣿⣿⣿⣿⣿⣿⣿⣿⣿⣿⣿⣿⣿⣿⡄⠀</a:t>
            </a:r>
            <a:br/>
            <a:r>
              <a:t>⠀⠀⠀⠀⠀⠀⣾⣿⣿⣿⣿⣿⣿⣿⣿⣿⣿⣿⣿⣿⣿⣿⣿⣿⣿⣿⣿⣿⣿⣿⡇⠀⠀⠀⠀⠀⠀⠀⠀⠀⠀⠀⠀⠀⠀⠀⠀⠀⠀⠀⠀⠀⠀⠀⠀⠀⠀⠀⠀⠀⠀⠀⠀⢿⣿⣿⣿⣿⣿⣿⣿⣿⣿⣿⣿⣿⣿⣿⣿⣿⣿⣿⣿⣿⣿⣿⣿⣿⠿⠃⠀</a:t>
            </a:r>
            <a:br/>
            <a:r>
              <a:t>⠀⠀⠀⠀⠀⢼⣿⣿⣿⣿⣿⣿⣿⣿⣿⣿⣿⣿⣿⣿⣿⣿⣿⣿⣿⣿⣿⣿⣿⣿⡇⠀⠀⠀⠀⠀⠀⠀⠀⠀⠀⠀⠀⠀⠀⠀⠀⠀⠀⠀⠀⠀⠀⠀⠀⠀⠀⠀⠀⠀⠀⠀⠀⢸⣿⣿⣿⣿⣿⣿⣿⣿⣿⣿⣿⣿⣿⣿⣿⣿⣿⣿⣿⣿⡿⠿⠿⠋⠀⠀⠀</a:t>
            </a:r>
            <a:br/>
            <a:r>
              <a:t>⠀⠀⠀⠀⠀⣿⣿⣿⣿⣿⣿⣿⣿⣿⣿⣿⣿⣿⣿⣿⣿⣿⣿⣿⣿⣿⣿⣿⣿⣿⡇⠀⠀⠀⠀⠀⠀⠀⠀⠀⠀⠀⠀⠀⠀⠀⠀⠀⠀⠀⠀⠀⠀⠀⠀⠀⠀⠀⠀⠀⠀⠀⠀⠘⣿⣿⣿⣿⣿⣿⣿⣿⣿⣿⣿⣿⣿⣿⣿⣿⣿⣿⠟⠁⠀⠀⠀⠀⠀⠀⠀</a:t>
            </a:r>
            <a:br/>
            <a:r>
              <a:t>⠀⠀⠀⠀⠀⠛⠙⠛⠉⠻⣿⣿⣿⣿⣿⣿⣿⣿⣿⣿⣿⣿⣿⣿⣿⣿⣿⣿⡿⠛⠃⠀⠀⠀⠀⠀⠀⠀⠀⠀⠀⠀⠀⠀⠀⠀⠀⠀⠀⠀⠀⠀⠀⠀⠀⠀⠀⠀⠀⠀⠀⠀⠀⠀⠀⠀⠙⣿⣿⣿⠿⢿⣿⣿⣿⣿⠟⠛⠙⠛⠋⠉⠀⠀⠀⠀⠀⠀⠀⠀⠀</a:t>
            </a:r>
            <a:br/>
            <a:r>
              <a:t>⠀⠀⠀⠀⠀⠀⠀⠀⠀⠀⠛⠛⠛⠻⠿⣿⣿⣿⣿⣿⣿⣿⡿⠛⠻⠿⠿⠋⠀⠀⠀⠀⠀⠀⠀⠀⠀⠀⠀⠀⠀⠀⠀⠀⠀⠀⠀⠀⠀⠀⠀⠀⠀⠀⠀⠀⠀⠀⠀⠀⠀⠀⠀⠀⠀⠀⠀⢿⣿⣿⠀⠘⣿⣿⣿⠀⠀⠀⠀⠀⠀⠀⠀⠀⠀⠀⠀⠀⠀⠀⠀</a:t>
            </a:r>
            <a:br/>
            <a:r>
              <a:t>⠀⠀⠀⠀⠀⠀⠀⠀⠀⠀⠀⠀⠀⠀⠀⣿⣿⡿⠁⠀⣿⣿⡇⠀⠀⠀⠀⠀⠀⠀⠀⠀⠀⠀⠀⠀⠀⠀⠀⠀⠀⠀⠀⠀⠀⠀⠀⠀⠀⠀⠀⠀⠀⠀⠀⠀⠀⠀⠀⠀⠀⠀⠀⠀⠀⠀⠀⢸⣿⣿⠀⠀⢹⣿⣿⠀⠀⠀⠀⠀⠀⠀⠀⠀⠀⠀⠀⠀⠀⠀⠀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⠀⠀⠀⠀⠀⠀⠀⠀⠀⠀⠀⠀⠀⠀⠀⠀⠀⠀⠀⠀⠀⠀⠀⠀⠀⠀⠀⠀⠀⠀⠀⠀⠀⠀⠀⠀⠀⠀⠀⠀⠀⠀⠀⠀⠀⠀⠀⠀⠀⠀⠀⠀⠀⠀⠀⠀⠀⠀⠀⠀⠀⠀⠀⠀⠀⠀⠀⠀⠀⠀⠀⠀⠀⠀⠀⠀⠀⠀⠀⠀⠀⠀⠀⡠⠀⠀⠀⠀⠀⠀⠀</a:t>
            </a:r>
            <a:br/>
            <a:r>
              <a:t>⠀⠀⠠⢀⡀⠀⠀⠀⠀⠀⠀⠀⠀⠀⠀⠀⠀⠀⠀⠀⠀⠀⠀⠀⠀⠀⠀⠀⠀⠀⠀⠀⠀⠀⠀⠀⠀⠀⠀⠀⠀⠀⠀⠀⠀⠀⠀⠀⠀⠀⠀⠀⠀⠀⠀⠀⠀⠀⠀⠀⠀⠀⠀⠀⠀⠀⠀⠀⠀⠀⠀⠀⠀⠀⠀⠀⠀⠀⢀⡴⠁⣠⡿⡿⠦⠀⠀⠀⠀⠀⠀</a:t>
            </a:r>
            <a:br/>
            <a:r>
              <a:t>⠀⠀⠀⠀⠈⠙⠲⣶⣄⣴⣶⣶⡄⠀⠀⠀⠀⠀⠀⠀⠀⠀⠀⠀⠀⠀⠀⠀⠀⠀⠀⠀⠀⠀⠀⠀⠀⠀⠀⠀⠀⠀⠀⠀⠀⠀⠀⠀⠀⠀⠀⠀⠀⠀⠀⠀⠀⠀⠀⠀⠀⠀⠀⠀⠀⠀⠀⠀⠀⠀⠀⢀⣤⣶⣶⣶⣦⣤⡞⣡⡾⠋⠀⠀⠀⠀⠀⠀⠀⠀⠀</a:t>
            </a:r>
            <a:br/>
            <a:r>
              <a:t>⠀⠀⠀⠀⠀⠀⢠⣾⣿⣿⣿⣿⣤⣶⣶⣶⣤⡄⠀⠀⠀⠀⠀⠀⠀⠀⠀⠀⠀⠀⠀⠀⠀⠀⠀⠀⠀⠀⠀⠀⠀⠀⠀⠀⠀⠀⠀⠀⠀⠀⠀⠀⠀⠀⠀⠀⠀⠀⠀⠀⠀⠀⠀⠀⠀⠀⠀⠀⠀⠀⠀⣾⣿⣿⣿⣿⣿⣿⣿⣿⡁⠀⠀⠀⠀⠀⠀⠀⠀⠀⠀</a:t>
            </a:r>
            <a:br/>
            <a:r>
              <a:t>⠀⠀⠀⠀⠀⠰⢿⡿⢿⣿⣿⣿⣿⣿⣿⣿⣿⣿⠀⠀⠀⠀⠀⠀⠀⠀⠀⠀⠀⠀⠀⠀⠀⠀⠀⠀⠀⠀⠀⠀⠀⠀⠀⠀⠀⠀⠀⠀⠀⠀⠀⠀⠀⠀⠀⠀⠀⠀⠀⠀⠀⠀⠀⠀⠀⠀⠀⠀⠀⠀⢠⣽⣿⣿⣿⣿⣿⣿⣿⣿⣷⠀⠀⠀⠀⠀⠀⠀⠀⠀⠀</a:t>
            </a:r>
            <a:br/>
            <a:r>
              <a:t>⠀⠀⠀⠀⠀⠀⠀⠀⢸⣿⣿⣿⣿⣿⣿⣿⣿⣿⣤⠀⠀⠀⠀⠀⠀⠀⠀⠀⠀⠀⠀⠀⠀⠀⠀⠀⠀⠀⠀⠀⠀⠀⠀⠀⠀⠀⠀⠀⠀⠀⠀⠀⠀⠀⠀⠀⠀⠀⠀⠀⠀⠀⠀⠀⠀⠀⠀⠀⠀⠀⣸⣿⣿⣿⣿⣿⣿⣿⣿⣿⣿⠆⠀⠀⠀⠀⠀⠀⠀⠀⠀</a:t>
            </a:r>
            <a:br/>
            <a:r>
              <a:t>⠀⠀⠀⠀⠀⠀⠀⠀⣾⣿⣿⣿⣿⣿⣿⣿⣿⣿⣿⠀⠀⠀⠀⠀⠀⠀⠀⠀⠀⠀⠀⠀⠀⠀⠀⠀⠀⠀⠀⠀⠀⠀⠀⠀⠀⠀⠀⠀⠀⠀⠀⠀⠀⠀⠀⠀⠀⠀⠀⠀⠀⠀⠀⠀⠀⠀⠀⠀⠀⠀⠈⢹⣿⣿⣿⣿⣿⣿⣿⣿⣿⠀⠀⠀⠀⠀⠀⠀⠀⠀⠀</a:t>
            </a:r>
            <a:br/>
            <a:r>
              <a:t>⠀⠀⠀⠀⠀⠀⠀⠀⢹⣿⣿⣿⣿⣿⣿⣿⣿⣿⡁⠀⠀⠀⠀⠀⠀⠀⠀⠀⠀⠀⠀⠀⠀⠀⠀⠀⠀⠀⠀⠀⠀⠀⠀⠀⠀⠀⠀⠀⠀⠀⠀⠀⠀⠀⠀⠀⠀⠀⠀⠀⠀⠀⠀⠀⠀⠀⠀⠀⠀⢀⣴⣿⣿⣿⣿⣿⣿⣿⣿⣿⣿⡀⠀⠀⠀⠀⠀⠀⠀⠀⠀</a:t>
            </a:r>
            <a:br/>
            <a:r>
              <a:t>⠀⠀⠀⠀⠀⠀⠀⠀⢸⣿⣿⣿⣿⣿⣿⣿⣿⣿⣯⣄⠀⠀⠀⠀⠀⠀⠀⠀⠀⠀⠀⠀⠀⠀⠀⠀⠀⠀⠀⠀⠀⠀⠀⠀⠀⠀⠀⠀⠀⠀⠀⠀⠀⠀⠀⠀⠀⠀⠀⠀⠀⠀⠀⠀⠀⠀⠀⢀⣴⣿⣿⣿⣿⣿⣿⣿⣿⣿⣿⣿⣿⣧⠀⠀⠀⠀⠀⠀⠀⠀⠀</a:t>
            </a:r>
            <a:br/>
            <a:r>
              <a:t>⠀⠀⠀⠀⠀⠀⠀⠀⣼⣿⣿⣿⣿⣿⣿⣿⣿⣿⣿⣿⣿⣆⠀⠀⠀⠀⠀⠀⠀⠀⠀⠀⠀⠀⠀⠀⠀⠀⠀⠀⠀⠀⠀⠀⠀⠀⠀⠀⠀⠀⠀⠀⠀⠀⠀⠀⠀⠀⠀⠀⠀⠀⠀⠀⠀⠀⣠⣾⣿⣿⣿⣿⣿⣿⣿⣿⢿⣿⣿⣿⣿⣿⣆⠀⠀⠀⠀⠀⠀⠀⠀</a:t>
            </a:r>
            <a:br/>
            <a:r>
              <a:t>⠀⠀⠀⠀⠀⠀⠀⣸⣿⣿⣿⣿⣿⣿⣿⣿⣿⣿⣿⣿⣿⣿⣧⣄⠀⠀⠀⠀⠀⠀⠀⠀⠀⠀⠀⠀⠀⠀⠀⠀⠀⠀⠀⠀⠀⠀⠀⠀⠀⠀⠀⠀⠀⠀⠀⠀⠀⠀⠀⠀⠀⠀⠀⠀⣴⣿⣿⣿⣿⣿⣿⣿⣿⣿⣿⣿⠻⣿⣿⣿⣿⣿⣿⣷⣄⠀⠀⠀⠀⠀⠀</a:t>
            </a:r>
            <a:br/>
            <a:r>
              <a:t>⠀⠀⠀⠀⠀⢀⣼⣿⣿⣿⣿⣿⣿⣿⣿⣿⣿⣿⣿⣿⣿⣿⣿⣿⣷⡄⠀⠀⠀⠀⠀⠀⠀⠀⠀⠀⠀⠀⠀⠀⠀⠀⠀⠀⠀⠀⠀⠀⠀⠀⠀⠀⠀⠀⠀⠀⠀⠀⠀⠀⠀⠀⠀⠀⢻⣿⣿⣿⣿⣿⣿⣿⣿⣿⣿⣿⣷⣿⣿⣿⣿⣿⣿⣿⣿⣷⡀⠀⠀⠀⠀</a:t>
            </a:r>
            <a:br/>
            <a:r>
              <a:t>⠀⠀⠀⠀⢀⣾⣿⣿⣿⣿⣿⣿⣿⣿⣿⣿⣿⣿⣿⣿⣿⣿⣿⣿⣿⠃⠀⠀⠀⠀⠀⠀⠀⠀⠀⠀⠀⠀⠀⠀⠀⠀⠀⠀⠀⠀⠀⠀⠀⠀⠀⠀⠀⠀⠀⠀⠀⠀⠀⠀⠀⠀⠀⠀⠀⣿⣿⣿⣿⣿⣿⣿⣿⣿⣿⣿⣿⣿⣿⣿⣿⣿⣿⣿⣿⣿⣿⣄⠀⠀⠀</a:t>
            </a:r>
            <a:br/>
            <a:r>
              <a:t>⠀⠀⠀⢀⣾⣿⣿⣿⣿⣿⣿⣿⣿⣿⣿⢿⣿⣿⣿⣿⣿⣿⣿⣿⡇⠀⠀⠀⠀⠀⠀⠀⠀⠀⠀⠀⠀⠀⠀⠀⠀⠀⠀⠀⠀⠀⠀⠀⠀⠀⠀⠀⠀⠀⠀⠀⠀⠀⠀⠀⠀⠀⠀⠀⠀⣿⣿⣿⣿⣿⣿⣿⣿⣿⡟⣿⣿⣿⣿⣿⣿⣿⣿⣿⣿⣿⣿⣿⡆⠀⠀</a:t>
            </a:r>
            <a:br/>
            <a:r>
              <a:t>⠀⠀⠀⣼⣿⣿⣿⣿⣿⣿⣿⣿⣿⣿⡟⢾⣿⣿⣿⣿⣿⣿⣿⣿⡇⠀⠀⠀⠀⠀⠀⠀⠀⠀⠀⠀⠀⠀⠀⠀⠀⠀⠀⠀⠀⠀⠀⠀⠀⠀⠀⠀⠀⠀⠀⠀⠀⠀⠀⠀⠀⠀⠀⠀⢀⣿⣿⣿⣿⣿⣿⣇⣿⣿⠇⢹⣿⣿⣿⣿⣿⣿⡿⠛⣿⣿⣿⣿⣿⠀⠀</a:t>
            </a:r>
            <a:br/>
            <a:r>
              <a:t>⠀⠀⠀⣿⣿⣿⣿⣿⣿⣿⣿⣿⣿⣿⠃⢸⣿⣿⣿⣿⣿⣿⣿⣿⡇⠀⠀⠀⠀⠀⠀⠀⠀⠀⠀⠀⠀⠀⠀⠀⠀⠀⠀⠀⠀⠀⠀⠀⠀⠀⠀⠀⠀⠀⠀⠀⠀⠀⠀⠀⠀⠀⠀⠀⢸⣿⣿⣿⣿⣿⣿⣿⣿⣿⣀⣼⣿⣿⣿⣿⣿⡿⠀⠀⡿⢿⡿⢿⡇⠀⠀</a:t>
            </a:r>
            <a:br/>
            <a:r>
              <a:t>⠀⠀⠀⣿⣿⣿⣿⣿⣿⣿⠁⣿⣿⠟⠀⠘⣿⣿⣿⣿⣿⣿⣿⣿⣿⠀⠀⠀⠀⠀⠀⠀⠀⠀⠀⠀⠀⠀⠀⠀⠀⠀⠀⠀⠀⠀⠀⠀⠀⠀⠀⠀⠀⠀⠀⠀⠀⠀⠀⠀⠀⠀⠀⠀⣼⣿⣿⣿⣿⣿⣿⣿⣿⣿⣿⣿⣿⣿⣿⠿⠟⠁⠀⠀⠀⠈⠀⠀⠃⠀⠀</a:t>
            </a:r>
            <a:br/>
            <a:r>
              <a:t>⠀⠀⠀⡟⣿⣿⣿⣿⣿⣿⢸⣿⡟⠀⠀⣰⣿⣿⣿⣿⣿⣿⣿⣿⣿⡇⠀⠀⠀⠀⠀⠀⠀⠀⠀⠀⠀⠀⠀⠀⠀⠀⠀⠀⠀⠀⠀⠀⠀⠀⠀⠀⠀⠀⠀⠀⠀⠀⠀⠀⠀⠀⠀⠀⣿⣿⣿⣿⣿⣿⣿⣿⣿⣿⣿⣿⣿⣿⣿⣦⡀⠀⠀⠀⠀⠀⠀⠀⠀⠀⠀</a:t>
            </a:r>
            <a:br/>
            <a:r>
              <a:t>⠀⠀⠀⢳⣿⣿⠏⠛⠏⠀⣸⣿⡁⠀⢠⣿⣿⣿⣿⣿⣿⣿⣿⣿⣿⣿⡀⠀⠀⠀⠀⠀⠀⠀⠀⠀⠀⠀⠀⠀⠀⠀⠀⠀⠀⠀⠀⠀⠀⠀⠀⠀⠀⠀⠀⠀⠀⠀⠀⠀⠀⠀⠀⠀⣿⣿⣿⣿⣿⣿⣿⣿⣿⣿⣿⣿⣿⣿⣿⣿⣿⣆⠀⠀⠀⠀⠀⠀⠀⠀⠀</a:t>
            </a:r>
            <a:br/>
            <a:r>
              <a:t>⠀⠀⠀⠈⠘⠀⠀⠀⠀⢀⣿⣿⣷⢠⣿⣿⣿⣿⣿⣿⣿⣿⣿⣿⣿⣿⣇⠀⠀⠀⠀⠀⠀⠀⠀⠀⠀⠀⠀⠀⠀⠀⠀⠀⠀⠀⠀⠀⠀⠀⠀⠀⠀⠀⠀⠀⠀⠀⠀⠀⠀⠀⠀⢸⣿⣿⣿⣿⣿⣿⣿⣿⣿⣿⣿⣿⣿⣿⣿⣿⣿⣿⣧⡀⠀⠀⠀⠀⠀⠀⠀</a:t>
            </a:r>
            <a:br/>
            <a:r>
              <a:t>⠀⠀⠀⠀⠀⠀⠀⠀⠀⢸⡿⠀⢁⣿⣿⣿⣿⣿⣿⣿⣿⣿⣿⣿⣿⣿⣿⡄⠀⠀⠀⠀⠀⠀⠀⠀⠀⠀⠀⠀⠀⠀⠀⠀⠀⠀⠀⠀⠀⠀⠀⠀⠀⠀⠀⠀⠀⠀⠀⠀⠀⠀⠀⢸⣿⣿⣿⣿⣿⣿⣿⣿⣿⣿⣿⣿⣿⣿⣿⣿⣿⣿⣿⣿⣦⡀⠀⠀⠀⠀⠀</a:t>
            </a:r>
            <a:br/>
            <a:r>
              <a:t>⠀⠀⠀⠀⠀⠀⠀⠀⠀⢸⡏⢡⣿⣿⣿⣿⣿⣿⣿⣿⣿⣿⣿⣿⣿⣿⣿⣧⠀⠀⠀⠀⠀⠀⠀⠀⠀⠀⠀⠀⠀⠀⠀⠀⠀⠀⠀⠀⠀⠀⠀⠀⠀⠀⠀⠀⠀⠀⠀⠀⠀⠀⠀⣾⣿⣿⣿⣿⣿⣿⣿⣿⣿⣿⣿⣿⣿⣿⣿⣿⣿⣿⣿⣿⣿⣿⣆⠀⠀⠀⠀</a:t>
            </a:r>
            <a:br/>
            <a:r>
              <a:t>⠀⠀⠀⠀⠀⠀⠀⠀⠀⠀⣡⣿⣿⣿⣿⣿⣿⣿⣿⣿⣿⣿⣿⣿⣿⣿⣿⣿⡆⠀⠀⠀⠀⠀⠀⠀⠀⠀⠀⠀⠀⠀⠀⠀⠀⠀⠀⠀⠀⠀⠀⠀⠀⠀⠀⠀⠀⠀⠀⠀⠀⠀⢠⣿⣿⣿⣿⣿⣿⣿⣿⣿⣿⣿⣿⣿⣿⣿⣿⣿⣿⣿⣿⣿⣿⣿⣿⣧⠀⠀⠀</a:t>
            </a:r>
            <a:br/>
            <a:r>
              <a:t>⠀⠀⠀⠀⠀⠀⠀⠀⠀⣴⣿⣿⣿⣿⣿⣿⣿⣿⣿⣿⣿⣿⣿⣿⣿⣿⣿⣿⣷⠀⠀⠀⠀⠀⠀⠀⠀⠀⠀⠀⠀⠀⠀⠀⠀⠀⠀⠀⠀⠀⠀⠀⠀⠀⠀⠀⠀⠀⠀⠀⠀⠀⢸⣿⣿⣿⣿⣿⣿⣿⣿⣿⣿⣿⣿⣿⣿⣿⣿⣿⣿⣿⣿⣿⣿⣿⣿⣿⡄⠀⠀</a:t>
            </a:r>
            <a:br/>
            <a:r>
              <a:t>⠀⠀⠀⠀⠀⠀⠀⠀⣴⣿⣿⣿⣿⣿⣿⣿⣿⣿⣿⣿⣿⣿⣿⣿⣿⣿⣿⣿⣿⡆⠀⠀⠀⠀⠀⠀⠀⠀⠀⠀⠀⠀⠀⠀⠀⠀⠀⠀⠀⠀⠀⠀⠀⠀⠀⠀⠀⠀⠀⠀⠀⠀⢸⣿⣿⣿⣿⣿⣿⣿⣿⣿⣿⣿⣿⣿⣿⣿⣿⣿⣿⣿⣿⣿⣿⣿⣿⣿⣧⠀⠀</a:t>
            </a:r>
            <a:br/>
            <a:r>
              <a:t>⠀⠀⠀⠀⠀⠀⢀⣾⣿⣿⣿⣿⣿⣿⣿⣿⣿⣿⣿⣿⣿⣿⣿⣿⣿⣿⣿⣿⣿⣷⠀⠀⠀⠀⠀⠀⠀⠀⠀⠀⠀⠀⠀⠀⠀⠀⠀⠀⠀⠀⠀⠀⠀⠀⠀⠀⠀⠀⠀⠀⠀⠀⠀⣿⣿⣿⣿⣿⣿⣿⣿⣿⣿⣿⣿⣿⣿⣿⣿⣿⣿⣿⣿⣿⣿⣿⣿⣿⣿⡄⠀</a:t>
            </a:r>
            <a:br/>
            <a:r>
              <a:t>⠀⠀⠀⠀⠀⠀⣾⣿⣿⣿⣿⣿⣿⣿⣿⣿⣿⣿⣿⣿⣿⣿⣿⣿⣿⣿⣿⣿⣿⣿⡇⠀⠀⠀⠀⠀⠀⠀⠀⠀⠀⠀⠀⠀⠀⠀⠀⠀⠀⠀⠀⠀⠀⠀⠀⠀⠀⠀⠀⠀⠀⠀⠸⣿⣿⣿⣿⣿⣿⣿⣿⣿⣿⣿⣿⣿⣿⣿⣿⣿⣿⣿⣿⣿⣿⣿⣿⣿⠿⠃⠀</a:t>
            </a:r>
            <a:br/>
            <a:r>
              <a:t>⠀⠀⠀⠀⠀⣼⣿⣿⣿⣿⣿⣿⣿⣿⣿⣿⣿⣿⣿⣿⣿⣿⣿⣿⣿⣿⣿⣿⣿⣿⡇⠀⠀⠀⠀⠀⠀⠀⠀⠀⠀⠀⠀⠀⠀⠀⠀⠀⠀⠀⠀⠀⠀⠀⠀⠀⠀⠀⠀⠀⠀⠀⠀⣿⣿⣿⣿⣿⣿⣿⣿⣿⣿⣿⣿⣿⣿⣿⣿⣿⣿⣿⣿⣿⡿⠿⠿⠋⠀⠀⠀</a:t>
            </a:r>
            <a:br/>
            <a:r>
              <a:t>⠀⠀⠀⠀⢀⣿⣿⣿⣿⣿⣿⣿⣿⣿⣿⣿⣿⣿⣿⣿⣿⣿⣿⣿⣿⣿⣿⣿⣿⣿⡇⠀⠀⠀⠀⠀⠀⠀⠀⠀⠀⠀⠀⠀⠀⠀⠀⠀⠀⠀⠀⠀⠀⠀⠀⠀⠀⠀⠀⠀⠀⠀⠀⠸⣿⣿⣿⣿⣿⣿⣿⣿⣿⣿⣿⣿⣿⣿⣿⣿⣿⣿⠋⠁⠀⠀⠀⠀⠀⠀⠀</a:t>
            </a:r>
            <a:br/>
            <a:r>
              <a:t>⠀⠀⠀⠀⠀⠋⠛⠋⠉⠻⣿⣿⣿⣿⣿⣿⣿⣿⣿⣿⣿⣿⣿⣿⣿⣿⣿⣿⠿⠛⠃⠀⠀⠀⠀⠀⠀⠀⠀⠀⠀⠀⠀⠀⠀⠀⠀⠀⠀⠀⠀⠀⠀⠀⠀⠀⠀⠀⠀⠀⠀⠀⠀⠀⠀⠈⠻⣿⣿⡿⠿⢿⣿⣿⣿⡿⠛⠛⠛⠛⠋⠁⠀⠀⠀⠀⠀⠀⠀⠀⠀</a:t>
            </a:r>
            <a:br/>
            <a:r>
              <a:t>⠀⠀⠀⠀⠀⠀⠀⠀⠀⠀⠛⠛⠛⠻⠿⣿⣿⣿⣿⣿⣿⣿⡿⠛⠻⠿⠿⠋⠀⠀⠀⠀⠀⠀⠀⠀⠀⠀⠀⠀⠀⠀⠀⠀⠀⠀⠀⠀⠀⠀⠀⠀⠀⠀⠀⠀⠀⠀⠀⠀⠀⠀⠀⠀⠀⠀⠀⣿⣿⡇⠀⠸⣿⣿⣇⠀⠀⠀⠀⠀⠀⠀⠀⠀⠀⠀⠀⠀⠀⠀⠀</a:t>
            </a:r>
            <a:br/>
            <a:r>
              <a:t>⠀⠀⠀⠀⠀⠀⠀⠀⠀⠀⠀⠀⠀⠀⠀⣿⣿⡿⠁⠀⣿⣿⡇⠀⠀⠀⠀⠀⠀⠀⠀⠀⠀⠀⠀⠀⠀⠀⠀⠀⠀⠀⠀⠀⠀⠀⠀⠀⠀⠀⠀⠀⠀⠀⠀⠀⠀⠀⠀⠀⠀⠀⠀⠀⠀⠀⠀⢹⣿⡇⠀⠀⢻⣿⣿⠀⠀⠀⠀⠀⠀⠀⠀⠀⠀⠀⠀⠀⠀⠀⠀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⠀⠀⠀⠀⠀⠀⠀⠀⠀⠀⠀⠀⠀⠀⠀⠀⠀⠀⠀⠀⠀⠀⠀⠀⠀⠀⠀⠀⠀⠀⠀⠀⠀⠀⠀⠀⠀⠀⠀⠀⠀⠀⠀⠀⠀⠀⠀⠀⠀⠀⠀⠀⠀⠀⠀⠀⠀⠀⠀⠀⠀⠀⠀⠀⠀⠀⠀⠀⠀⠀⠀⠀⠀⠀⠀⠀⠀⠀⠀⠀⠀⠀⠀⢀⠀⠀⠀⠀⠀⠀⠀</a:t>
            </a:r>
            <a:br/>
            <a:r>
              <a:t>⠀⠀⠀⠄⣀⠀⠀⠀⠀⠀⠀⠀⠀⠀⠀⠀⠀⠀⠀⠀⠀⠀⠀⠀⠀⠀⠀⠀⠀⠀⠀⠀⠀⠀⠀⠀⠀⠀⠀⠀⠀⠀⠀⠀⠀⠀⠀⠀⠀⠀⠀⠀⠀⠀⠀⠀⠀⠀⠀⠀⠀⠀⠀⠀⠀⠀⠀⠀⠀⠀⠀⠀⠀⠀⠀⠀⠀⠀⠀⣠⢂⣤⡾⣷⠦⠀⠀⠀⠀⠀⠀</a:t>
            </a:r>
            <a:br/>
            <a:r>
              <a:t>⠀⠀⠀⠀⠀⠉⠓⢶⣦⣤⣶⣶⡦⠀⠀⠀⠀⠀⠀⠀⠀⠀⠀⠀⠀⠀⠀⠀⠀⠀⠀⠀⠀⠀⠀⠀⠀⠀⠀⠀⠀⠀⠀⠀⠀⠀⠀⠀⠀⠀⠀⠀⠀⠀⠀⠀⠀⠀⠀⠀⠀⠀⠀⠀⠀⠀⠀⠀⠀⠀⠀⢠⣤⣶⣶⣶⣦⣤⡾⣡⣾⠟⠀⠀⠀⠀⠀⠀⠀⠀⠀</a:t>
            </a:r>
            <a:br/>
            <a:r>
              <a:t>⠀⠀⠀⠀⠀⠀⢀⣴⣿⣿⣿⣿⣥⣶⣶⣶⣦⣤⠀⠀⠀⠀⠀⠀⠀⠀⠀⠀⠀⠀⠀⠀⠀⠀⠀⠀⠀⠀⠀⠀⠀⠀⠀⠀⠀⠀⠀⠀⠀⠀⠀⠀⠀⠀⠀⠀⠀⠀⠀⠀⠀⠀⠀⠀⠀⠀⠀⠀⠀⠀⠀⣾⣿⣿⣿⣿⣿⣿⣿⣿⠁⠀⠀⠀⠀⠀⠀⠀⠀⠀⠀</a:t>
            </a:r>
            <a:br/>
            <a:r>
              <a:t>⠀⠀⠀⠀⠀⠀⠾⡿⠿⣿⣿⣿⣿⣿⣿⣿⣿⣿⡇⠀⠀⠀⠀⠀⠀⠀⠀⠀⠀⠀⠀⠀⠀⠀⠀⠀⠀⠀⠀⠀⠀⠀⠀⠀⠀⠀⠀⠀⠀⠀⠀⠀⠀⠀⠀⠀⠀⠀⠀⠀⠀⠀⠀⠀⠀⠀⠀⠀⠀⠀⣤⣿⣿⣿⣿⣿⣿⣿⣿⣿⡇⠀⠀⠀⠀⠀⠀⠀⠀⠀⠀</a:t>
            </a:r>
            <a:br/>
            <a:r>
              <a:t>⠀⠀⠀⠀⠀⠀⠀⠀⢀⣿⣿⣿⣿⣿⣿⣿⣿⣿⣧⠀⠀⠀⠀⠀⠀⠀⠀⠀⠀⠀⠀⠀⠀⠀⠀⠀⠀⠀⠀⠀⠀⠀⠀⠀⠀⠀⠀⠀⠀⠀⠀⠀⠀⠀⠀⠀⠀⠀⠀⠀⠀⠀⠀⠀⠀⠀⠀⠀⠀⠀⣿⣿⣿⣿⣿⣿⣿⣿⣿⣿⣿⠀⠀⠀⠀⠀⠀⠀⠀⠀⠀</a:t>
            </a:r>
            <a:br/>
            <a:r>
              <a:t>⠀⠀⠀⠀⠀⠀⠀⠀⢸⣿⣿⣿⣿⣿⣿⣿⣿⣿⣿⡇⠀⠀⠀⠀⠀⠀⠀⠀⠀⠀⠀⠀⠀⠀⠀⠀⠀⠀⠀⠀⠀⠀⠀⠀⠀⠀⠀⠀⠀⠀⠀⠀⠀⠀⠀⠀⠀⠀⠀⠀⠀⠀⠀⠀⠀⠀⠀⠀⠀⠀⢈⣿⣿⣿⣿⣿⣿⣿⣿⣿⣟⠀⠀⠀⠀⠀⠀⠀⠀⠀⠀</a:t>
            </a:r>
            <a:br/>
            <a:r>
              <a:t>⠀⠀⠀⠀⠀⠀⠀⠀⠸⣿⣿⣿⣿⣿⣿⣿⣿⣿⡏⠀⠀⠀⠀⠀⠀⠀⠀⠀⠀⠀⠀⠀⠀⠀⠀⠀⠀⠀⠀⠀⠀⠀⠀⠀⠀⠀⠀⠀⠀⠀⠀⠀⠀⠀⠀⠀⠀⠀⠀⠀⠀⠀⠀⠀⠀⠀⠀⠀⠀⣠⣼⣿⣿⣿⣿⣿⣿⣿⣿⣿⣿⡀⠀⠀⠀⠀⠀⠀⠀⠀⠀</a:t>
            </a:r>
            <a:br/>
            <a:r>
              <a:t>⠀⠀⠀⠀⠀⠀⠀⠀⢀⣿⣿⣿⣿⣿⣿⣿⣿⣿⣿⣤⡀⠀⠀⠀⠀⠀⠀⠀⠀⠀⠀⠀⠀⠀⠀⠀⠀⠀⠀⠀⠀⠀⠀⠀⠀⠀⠀⠀⠀⠀⠀⠀⠀⠀⠀⠀⠀⠀⠀⠀⠀⠀⠀⠀⠀⠀⠀⣰⣾⣿⣿⣿⣿⣿⣿⣿⣿⣿⣿⣿⣿⣷⣄⠀⠀⠀⠀⠀⠀⠀⠀</a:t>
            </a:r>
            <a:br/>
            <a:r>
              <a:t>⠀⠀⠀⠀⠀⠀⠀⠀⣸⣿⣿⣿⣿⣿⣿⣿⣿⣿⣿⣿⣿⣦⡀⠀⠀⠀⠀⠀⠀⠀⠀⠀⠀⠀⠀⠀⠀⠀⠀⠀⠀⠀⠀⠀⠀⠀⠀⠀⠀⠀⠀⠀⠀⠀⠀⠀⠀⠀⠀⠀⠀⠀⠀⠀⠀⣀⣴⣿⣿⣿⣿⣿⣿⣿⣿⡟⢿⣿⣿⣿⣿⣿⣿⣷⣄⠀⠀⠀⠀⠀⠀</a:t>
            </a:r>
            <a:br/>
            <a:r>
              <a:t>⠀⠀⠀⠀⠀⠀⠀⣴⣿⣿⣿⣿⣿⣿⣿⣿⣿⣿⣿⣿⣿⣿⣷⣄⡀⠀⠀⠀⠀⠀⠀⠀⠀⠀⠀⠀⠀⠀⠀⠀⠀⠀⠀⠀⠀⠀⠀⠀⠀⠀⠀⠀⠀⠀⠀⠀⠀⠀⠀⠀⠀⠀⠀⢀⣾⣿⣿⣿⣿⣿⣿⣿⣿⣿⣿⡟⠀⠻⣿⣿⣿⣿⣿⣿⣿⣷⣄⣀⠀⠀⠀</a:t>
            </a:r>
            <a:br/>
            <a:r>
              <a:t>⠀⠀⠀⠀⠀⢀⣾⣿⣿⣿⣿⣿⣿⣿⣿⣿⣿⣿⣿⣿⣿⣿⣿⣿⣿⣆⠀⠀⠀⠀⠀⠀⠀⠀⠀⠀⠀⠀⠀⠀⠀⠀⠀⠀⠀⠀⠀⠀⠀⠀⠀⠀⠀⠀⠀⠀⠀⠀⠀⠀⠀⠀⠀⠘⣿⣿⣿⣿⣿⣿⣿⣿⣿⣿⣿⣷⡀⠀⠈⠻⣿⣿⣿⣿⣿⣿⣿⣿⣿⣶⡄</a:t>
            </a:r>
            <a:br/>
            <a:r>
              <a:t>⠀⠀⠀⠀⣠⣿⣿⣿⣿⣿⣿⣿⣿⣿⣿⣿⣿⣿⣿⣿⣿⣿⣿⣿⣿⠏⠀⠀⠀⠀⠀⠀⠀⠀⠀⠀⠀⠀⠀⠀⠀⠀⠀⠀⠀⠀⠀⠀⠀⠀⠀⠀⠀⠀⠀⠀⠀⠀⠀⠀⠀⠀⠀⠀⢸⣿⣿⣿⣿⣿⣿⣿⣿⡿⣿⣿⣧⠀⠀⠀⠀⠹⣿⣿⣿⣿⣿⣿⣿⣿⡇</a:t>
            </a:r>
            <a:br/>
            <a:r>
              <a:t>⠀⠀⠀⣰⣿⣿⣿⣿⣿⣿⣿⣿⣿⣿⣿⡿⣿⣿⣿⣿⣿⣿⣿⣿⣿⠀⠀⠀⠀⠀⠀⠀⠀⠀⠀⠀⠀⠀⠀⠀⠀⠀⠀⠀⠀⠀⠀⠀⠀⠀⠀⠀⠀⠀⠀⠀⠀⠀⠀⠀⠀⠀⠀⠀⢸⣿⣿⣿⣿⣿⣿⢿⣿⣿⠘⣿⣿⣆⠀⠀⠀⠀⠙⣿⣿⣿⣿⣿⣿⡏⠃</a:t>
            </a:r>
            <a:br/>
            <a:r>
              <a:t>⠀⠀⠀⣿⣿⣿⣿⣿⣿⣿⣿⣿⣿⣿⡟⢸⣿⣿⣿⣿⣿⣿⣿⣿⣿⠀⠀⠀⠀⠀⠀⠀⠀⠀⠀⠀⠀⠀⠀⠀⠀⠀⠀⠀⠀⠀⠀⠀⠀⠀⠀⠀⠀⠀⠀⠀⠀⠀⠀⠀⠀⠀⠀⠀⢸⣿⣿⣿⣿⣿⣿⣼⣿⣿⠀⢻⣿⣿⠀⠀⠀⠀⠀⢿⣿⣿⣿⣿⣿⡇⠀</a:t>
            </a:r>
            <a:br/>
            <a:r>
              <a:t>⠀⠀⢰⣿⣿⣿⣿⣿⣿⣿⠟⣿⣿⣿⠀⠸⣿⣿⣿⣿⣿⣿⣿⣿⣿⠀⠀⠀⠀⠀⠀⠀⠀⠀⠀⠀⠀⠀⠀⠀⠀⠀⠀⠀⠀⠀⠀⠀⠀⠀⠀⠀⠀⠀⠀⠀⠀⠀⠀⠀⠀⠀⠀⠀⣾⣿⣿⣿⣿⣿⣿⣿⣿⣇⠀⠘⣿⣿⡆⠀⠀⠀⠀⠸⡿⣿⣿⣿⠟⠁⠀</a:t>
            </a:r>
            <a:br/>
            <a:r>
              <a:t>⠀⠀⢸⣿⣿⣿⣿⣿⣿⡏⢠⣿⣿⡏⠀⠀⣿⣿⣿⣿⣿⣿⣿⣿⣿⡄⠀⠀⠀⠀⠀⠀⠀⠀⠀⠀⠀⠀⠀⠀⠀⠀⠀⠀⠀⠀⠀⠀⠀⠀⠀⠀⠀⠀⠀⠀⠀⠀⠀⠀⠀⠀⠀⢀⣿⣿⣿⣿⣿⣿⣿⣿⣿⣿⣿⣷⣿⣿⡇⠀⠀⠀⠀⠈⢰⣿⣿⠏⠀⠀⠀</a:t>
            </a:r>
            <a:br/>
            <a:r>
              <a:t>⠀⠀⢸⣹⣿⣿⣿⡟⡟⠁⢸⣿⡟⠀⠀⢸⣿⣿⣿⣿⣿⣿⣿⣿⣿⣧⠀⠀⠀⠀⠀⠀⠀⠀⠀⠀⠀⠀⠀⠀⠀⠀⠀⠀⠀⠀⠀⠀⠀⠀⠀⠀⠀⠀⠀⠀⠀⠀⠀⠀⠀⠀⠀⢸⣿⣿⣿⣿⣿⣿⣿⣿⣿⣿⣿⣿⣿⣿⣿⣄⠀⠀⠀⠀⠐⠉⠁⠀⠀⠀⠀</a:t>
            </a:r>
            <a:br/>
            <a:r>
              <a:t>⠀⠀⠸⣿⣿⠟⠈⠃⠀⠀⢸⣿⡃⠀⢀⣿⣿⣿⣿⣿⣿⣿⣿⣿⣿⣿⡆⠀⠀⠀⠀⠀⠀⠀⠀⠀⠀⠀⠀⠀⠀⠀⠀⠀⠀⠀⠀⠀⠀⠀⠀⠀⠀⠀⠀⠀⠀⠀⠀⠀⠀⠀⠀⣸⣿⣿⣿⣿⣿⣿⣿⣿⣿⣿⣿⣿⣿⣿⣿⣿⣧⡀⠀⠀⠀⠀⠀⠀⠀⠀⠀</a:t>
            </a:r>
            <a:br/>
            <a:r>
              <a:t>⠀⠀⠀⠀⠁⠀⠀⠀⠀⢀⣿⡿⣿⢀⣾⣿⣿⣿⣿⣿⣿⣿⣿⣿⣿⣿⣷⠀⠀⠀⠀⠀⠀⠀⠀⠀⠀⠀⠀⠀⠀⠀⠀⠀⠀⠀⠀⠀⠀⠀⠀⠀⠀⠀⠀⠀⠀⠀⠀⠀⠀⠀⠀⣿⣿⣿⣿⣿⣿⣿⣿⣿⣿⣿⣿⣿⣿⣿⣿⣿⣿⣷⣄⠀⠀⠀⠀⠀⠀⠀⠀</a:t>
            </a:r>
            <a:br/>
            <a:r>
              <a:t>⠀⠀⠀⠀⠀⠀⠀⠀⠀⢸⡿⠁⢀⣾⣿⣿⣿⣿⣿⣿⣿⣿⣿⣿⣿⣿⣿⡇⠀⠀⠀⠀⠀⠀⠀⠀⠀⠀⠀⠀⠀⠀⠀⠀⠀⠀⠀⠀⠀⠀⠀⠀⠀⠀⠀⠀⠀⠀⠀⠀⠀⠀⢀⣿⣿⣿⣿⣿⣿⣿⣿⣿⣿⣿⣿⣿⣿⣿⣿⣿⣿⣿⣿⣧⡀⠀⠀⠀⠀⠀⠀</a:t>
            </a:r>
            <a:br/>
            <a:r>
              <a:t>⠀⠀⠀⠀⠀⠀⠀⠀⠀⢸⡗⢢⣾⣿⣿⣿⣿⣿⣿⣿⣿⣿⣿⣿⣿⣿⣿⣿⠀⠀⠀⠀⠀⠀⠀⠀⠀⠀⠀⠀⠀⠀⠀⠀⠀⠀⠀⠀⠀⠀⠀⠀⠀⠀⠀⠀⠀⠀⠀⠀⠀⠀⣸⣿⣿⣿⣿⣿⣿⣿⣿⣿⣿⣿⣿⣿⣿⣿⣿⣿⣿⣿⣿⣿⣿⣦⠀⠀⠀⠀⠀</a:t>
            </a:r>
            <a:br/>
            <a:r>
              <a:t>⠀⠀⠀⠀⠀⠀⠀⠀⠀⠈⣱⣿⣿⣿⣿⣿⣿⣿⣿⣿⣿⣿⣿⣿⣿⣿⣿⣿⡇⠀⠀⠀⠀⠀⠀⠀⠀⠀⠀⠀⠀⠀⠀⠀⠀⠀⠀⠀⠀⠀⠀⠀⠀⠀⠀⠀⠀⠀⠀⠀⠀⢀⣿⣿⣿⣿⣿⣿⣿⣿⣿⣿⣿⣿⣿⣿⣿⣿⣿⣿⣿⣿⣿⣿⣿⣿⣷⠀⠀⠀⠀</a:t>
            </a:r>
            <a:br/>
            <a:r>
              <a:t>⠀⠀⠀⠀⠀⠀⠀⠀⠀⣼⣿⣿⣿⣿⣿⣿⣿⣿⣿⣿⣿⣿⣿⣿⣿⣿⣿⣿⣿⠀⠀⠀⠀⠀⠀⠀⠀⠀⠀⠀⠀⠀⠀⠀⠀⠀⠀⠀⠀⠀⠀⠀⠀⠀⠀⠀⠀⠀⠀⠀⠀⢸⣿⣿⣿⣿⣿⣿⣿⣿⣿⣿⣿⣿⣿⣿⣿⣿⣿⣿⣿⣿⣿⣿⣿⣿⣿⣇⠀⠀⠀</a:t>
            </a:r>
            <a:br/>
            <a:r>
              <a:t>⠀⠀⠀⠀⠀⠀⠀⢀⣼⣿⣿⣿⣿⣿⣿⣿⣿⣿⣿⣿⣿⣿⣿⣿⣿⣿⣿⣿⣿⡧⠀⠀⠀⠀⠀⠀⠀⠀⠀⠀⠀⠀⠀⠀⠀⠀⠀⠀⠀⠀⠀⠀⠀⠀⠀⠀⠀⠀⠀⠀⠀⠈⣿⣿⣿⣿⣿⣿⣿⣿⣿⣿⣿⣿⣿⣿⣿⣿⣿⣿⣿⣿⣿⣿⣿⣿⣿⣿⡀⠀⠀</a:t>
            </a:r>
            <a:br/>
            <a:r>
              <a:t>⠀⠀⠀⠀⠀⠀⢠⣿⣿⣿⣿⣿⣿⣿⣿⣿⣿⣿⣿⣿⣿⣿⣿⣿⣿⣿⣿⣿⣿⣷⠀⠀⠀⠀⠀⠀⠀⠀⠀⠀⠀⠀⠀⠀⠀⠀⠀⠀⠀⠀⠀⠀⠀⠀⠀⠀⠀⠀⠀⠀⠀⢀⣿⣿⣿⣿⣿⣿⣿⣿⣿⣿⣿⣿⣿⣿⣿⣿⣿⣿⣿⣿⣿⣿⣿⣿⣿⣿⣧⠀⠀</a:t>
            </a:r>
            <a:br/>
            <a:r>
              <a:t>⠀⠀⠀⠀⠀⢰⣿⣿⣿⣿⣿⣿⣿⣿⣿⣿⣿⣿⣿⣿⣿⣿⣿⣿⣿⣿⣿⣿⣿⣿⡇⠀⠀⠀⠀⠀⠀⠀⠀⠀⠀⠀⠀⠀⠀⠀⠀⠀⠀⠀⠀⠀⠀⠀⠀⠀⠀⠀⠀⠀⠀⠸⣿⣿⣿⣿⣿⣿⣿⣿⣿⣿⣿⣿⣿⣿⣿⣿⣿⣿⣿⣿⣿⣿⣿⣿⡝⣿⢿⠀⠀</a:t>
            </a:r>
            <a:br/>
            <a:r>
              <a:t>⠀⠀⠀⠀⢠⣿⣿⣿⣿⣿⣿⣿⣿⣿⣿⣿⣿⣿⣿⣿⣿⣿⣿⣿⣿⣿⣿⣿⣿⣿⡇⠀⠀⠀⠀⠀⠀⠀⠀⠀⠀⠀⠀⠀⠀⠀⠀⠀⠀⠀⠀⠀⠀⠀⠀⠀⠀⠀⠀⠀⠀⠐⣿⣿⣿⣿⣿⣿⣿⣿⣿⣿⣿⣿⣿⣿⣿⣿⣿⣿⣿⣿⣿⣿⣿⡿⠟⠈⠀⠀⠀</a:t>
            </a:r>
            <a:br/>
            <a:r>
              <a:t>⠀⠀⠀⠀⢸⣿⣿⣿⣿⣿⣿⣿⣿⣿⣿⣿⣿⣿⣿⣿⣿⣿⣿⣿⣿⣿⣿⣿⣿⣿⡇⠀⠀⠀⠀⠀⠀⠀⠀⠀⠀⠀⠀⠀⠀⠀⠀⠀⠀⠀⠀⠀⠀⠀⠀⠀⠀⠀⠀⠀⠀⠘⠿⣿⣿⣿⣿⣿⣿⣿⣿⣿⣿⣿⣿⣿⣿⣿⣿⣿⡿⠛⠉⠀⠀⠀⠀⠀⠀⠀⠀</a:t>
            </a:r>
            <a:br/>
            <a:r>
              <a:t>⠀⠀⠀⠀⠈⠁⠉⠉⠉⠙⣿⣿⣿⣿⣿⣿⣿⣿⣿⣿⣿⣿⣿⣿⣿⣿⣿⣿⡿⠟⠃⠀⠀⠀⠀⠀⠀⠀⠀⠀⠀⠀⠀⠀⠀⠀⠀⠀⠀⠀⠀⠀⠀⠀⠀⠀⠀⠀⠀⠀⠀⠀⠀⠀⠙⠿⢿⣿⣿⡿⢿⣿⣿⣿⡿⠛⠛⠛⠛⠛⠀⠀⠀⠀⠀⠀⠀⠀⠀⠀⠀</a:t>
            </a:r>
            <a:br/>
            <a:r>
              <a:t>⠀⠀⠀⠀⠀⠀⠀⠀⠀⠀⠙⠛⠛⠛⠿⣿⣿⣿⣿⣿⣿⣿⣿⠻⠻⠿⠿⠋⠀⠀⠀⠀⠀⠀⠀⠀⠀⠀⠀⠀⠀⠀⠀⠀⠀⠀⠀⠀⠀⠀⠀⠀⠀⠀⠀⠀⠀⠀⠀⠀⠀⠀⠀⠀⠀⠀⠈⣿⣿⡇⠀⢹⣿⣿⡇⠀⠀⠀⠀⠀⠀⠀⠀⠀⠀⠀⠀⠀⠀⠀⠀</a:t>
            </a:r>
            <a:br/>
            <a:r>
              <a:t>⠀⠀⠀⠀⠀⠀⠀⠀⠀⠀⠀⠀⠀⠀⠀⣿⣿⣿⠁⠀⣿⣿⡏⠀⠀⠀⠀⠀⠀⠀⠀⠀⠀⠀⠀⠀⠀⠀⠀⠀⠀⠀⠀⠀⠀⠀⠀⠀⠀⠀⠀⠀⠀⠀⠀⠀⠀⠀⠀⠀⠀⠀⠀⠀⠀⠀⠀⣿⣿⡇⠀⠈⣿⣿⡇⠀⠀⠀⠀⠀⠀⠀⠀⠀⠀⠀⠀⠀⠀⠀⠀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⠀⠀⠀⠀⠀⠀⠀⠀⠀⠀⠀⠀⠀⠀⠀⠀⠀⠀⠀⠀⠀⠀⠀⠀⠀⠀⠀⠀⠀⠀⠀⠀⠀⠀⠀⠀⠀⠀⠀⠀⠀⠀⠀⠀⠀⠀⠀⠀⠀⠀⠀⠀⠀⠀⠀⠀⠀⠀⠀⠀⠀⠀⠀⠀⠀⠀⠀⠀⠀⠀⠀⠀⠀⠀⠀⠀⠀⠀⠀⠀⠀⠀⠀⢀⠀⠀⠀⠀⠀⠀⠀</a:t>
            </a:r>
            <a:br/>
            <a:r>
              <a:t>⠀⠀⠀⠠⢀⡀⠀⠀⠀⠀⠀⠀⠀⠀⠀⠀⠀⠀⠀⠀⠀⠀⠀⠀⠀⠀⠀⠀⠀⠀⠀⠀⠀⠀⠀⠀⠀⠀⠀⠀⠀⠀⠀⠀⠀⠀⠀⠀⠀⠀⠀⠀⠀⠀⠀⠀⠀⠀⠀⠀⠀⠀⠀⠀⠀⠀⠀⠀⠀⠀⠀⠀⠀⠀⠀⠀⠀⠀⠀⣠⢂⣤⡾⡷⠶⠀⠀⠀⠀⠀⠀</a:t>
            </a:r>
            <a:br/>
            <a:r>
              <a:t>⠀⠀⠀⠀⠀⠉⠛⠲⣶⣤⣴⣾⣷⠀⠀⠀⠀⠀⠀⠀⠀⠀⠀⠀⠀⠀⠀⠀⠀⠀⠀⠀⠀⠀⠀⠀⠀⠀⠀⠀⠀⠀⠀⠀⠀⠀⠀⠀⠀⠀⠀⠀⠀⠀⠀⠀⠀⠀⠀⠀⠀⠀⠀⠀⠀⠀⠀⠀⠀⠀⠀⢠⣴⣶⣶⣶⣦⣤⡞⣡⣾⠋⠀⠀⠀⠀⠀⠀⠀⠀⠀</a:t>
            </a:r>
            <a:br/>
            <a:r>
              <a:t>⠀⠀⠀⠀⠀⠀⠀⣠⣿⣿⣿⣿⣧⣴⣶⣶⣦⣤⠀⠀⠀⠀⠀⠀⠀⠀⠀⠀⠀⠀⠀⠀⠀⠀⠀⠀⠀⠀⠀⠀⠀⠀⠀⠀⠀⠀⠀⠀⠀⠀⠀⠀⠀⠀⠀⠀⠀⠀⠀⠀⠀⠀⠀⠀⠀⠀⠀⠀⠀⠀⠠⣿⣿⣿⣿⣿⣿⣿⣿⣟⠁⠀⠀⠀⠀⠀⠀⠀⠀⠀⠀</a:t>
            </a:r>
            <a:br/>
            <a:r>
              <a:t>⠀⠀⠀⠀⠀⠀⠸⠿⠿⢿⣿⣿⣿⣿⣿⣿⣿⣿⣷⠀⠀⠀⠀⠀⠀⠀⠀⠀⠀⠀⠀⠀⠀⠀⠀⠀⠀⠀⠀⠀⠀⠀⠀⠀⠀⠀⠀⠀⠀⠀⠀⠀⠀⠀⠀⠀⠀⠀⠀⠀⠀⠀⠀⠀⠀⠀⠀⠀⠀⠀⣤⣿⣿⣿⣿⣿⣿⣿⣿⣿⡇⠀⠀⠀⠀⠀⠀⠀⠀⠀⠀</a:t>
            </a:r>
            <a:br/>
            <a:r>
              <a:t>⠀⠀⠀⠀⠀⠀⠀⠀⠀⣾⣿⣿⣿⣿⣿⣿⣿⣿⣷⡄⠀⠀⠀⠀⠀⠀⠀⠀⠀⠀⠀⠀⠀⠀⠀⠀⠀⠀⠀⠀⠀⠀⠀⠀⠀⠀⠀⠀⠀⠀⠀⠀⠀⠀⠀⠀⠀⠀⠀⠀⠀⠀⠀⠀⠀⠀⠀⠀⠀⢠⣿⣿⣿⣿⣿⣿⣿⣿⣿⣿⣷⠀⠀⠀⠀⠀⠀⠀⠀⠀⠀</a:t>
            </a:r>
            <a:br/>
            <a:r>
              <a:t>⠀⠀⠀⠀⠀⠀⠀⠀⠠⣿⣿⣿⣿⣿⣿⣿⣿⣿⣿⣷⠀⠀⠀⠀⠀⠀⠀⠀⠀⠀⠀⠀⠀⠀⠀⠀⠀⠀⠀⠀⠀⠀⠀⠀⠀⠀⠀⠀⠀⠀⠀⠀⠀⠀⠀⠀⠀⠀⠀⠀⠀⠀⠀⠀⠀⠀⠀⠀⠀⠀⢈⣿⣿⣿⣿⣿⣿⣿⣿⣿⡏⠀⠀⠀⠀⠀⠀⠀⠀⠀⠀</a:t>
            </a:r>
            <a:br/>
            <a:r>
              <a:t>⠀⠀⠀⠀⠀⠀⠀⠀⠀⣿⣿⣿⣿⣿⣿⣿⣿⣿⣿⠁⠀⠀⠀⠀⠀⠀⠀⠀⠀⠀⠀⠀⠀⠀⠀⠀⠀⠀⠀⠀⠀⠀⠀⠀⠀⠀⠀⠀⠀⠀⠀⠀⠀⠀⠀⠀⠀⠀⠀⠀⠀⠀⠀⠀⠀⠀⠀⠀⠀⣠⣽⣿⣿⣿⣿⣿⣿⣿⣿⣿⣿⡀⠀⠀⠀⠀⠀⠀⠀⠀⠀</a:t>
            </a:r>
            <a:br/>
            <a:r>
              <a:t>⠀⠀⠀⠀⠀⠀⠀⠀⠀⣿⣿⣿⣿⣿⣿⣿⣿⣿⣿⣧⣀⠀⠀⠀⠀⠀⠀⠀⠀⠀⠀⠀⠀⠀⠀⠀⠀⠀⠀⠀⠀⠀⠀⠀⠀⠀⠀⠀⠀⠀⠀⠀⠀⠀⠀⠀⠀⠀⠀⠀⠀⠀⠀⠀⠀⠀⠀⣰⣿⣿⣿⣿⣿⣿⣿⣿⣿⣿⣿⣿⣿⣷⣄⡀⠀⠀⠀⠀⠀⠀⠀</a:t>
            </a:r>
            <a:br/>
            <a:r>
              <a:t>⠀⠀⠀⠀⠀⠀⠀⠀⣰⣿⣿⣿⣿⣿⣿⣿⣿⣿⣿⣿⣿⣷⡄⠀⠀⠀⠀⠀⠀⠀⠀⠀⠀⠀⠀⠀⠀⠀⠀⠀⠀⠀⠀⠀⠀⠀⠀⠀⠀⠀⠀⠀⠀⠀⠀⠀⠀⠀⠀⠀⠀⠀⠀⠀⠀⣠⣾⣿⣿⣿⣿⣿⣿⣿⣿⣿⣿⣿⣿⣿⣿⣿⣿⣿⣦⣄⠀⠀⠀⠀⠀</a:t>
            </a:r>
            <a:br/>
            <a:r>
              <a:t>⠀⠀⠀⠀⠀⠀⠀⣴⣿⣿⣿⣿⣿⣿⣿⣿⣿⣿⣿⣿⣿⣿⣿⣦⡀⠀⠀⠀⠀⠀⠀⠀⠀⠀⠀⠀⠀⠀⠀⠀⠀⠀⠀⠀⠀⠀⠀⠀⠀⠀⠀⠀⠀⠀⠀⠀⠀⠀⠀⠀⠀⠀⠀⢠⣾⣿⣿⣿⣿⣿⣿⣿⣿⣿⣿⡇⠙⣿⣿⣿⣿⣿⣿⣿⣿⣿⣷⣤⡀⠀⠀</a:t>
            </a:r>
            <a:br/>
            <a:r>
              <a:t>⠀⠀⠀⠀⠀⢀⣾⣿⣿⣿⣿⣿⣿⣿⣿⣿⣿⣿⣿⣿⣿⣿⣿⣿⣿⣦⠀⠀⠀⠀⠀⠀⠀⠀⠀⠀⠀⠀⠀⠀⠀⠀⠀⠀⠀⠀⠀⠀⠀⠀⠀⠀⠀⠀⠀⠀⠀⠀⠀⠀⠀⠀⠀⠘⣿⣿⣿⣿⣿⣿⣿⣿⣿⣿⣿⣷⠀⠈⠻⣿⣿⣿⣿⣿⣿⣿⣿⣿⣿⣦⠄</a:t>
            </a:r>
            <a:br/>
            <a:r>
              <a:t>⠀⠀⠀⠀⣠⣿⣿⣿⣿⣿⣿⣿⣿⣿⣿⣿⣿⣿⣿⣿⣿⣿⣿⣿⣿⡟⠀⠀⠀⠀⠀⠀⠀⠀⠀⠀⠀⠀⠀⠀⠀⠀⠀⠀⠀⠀⠀⠀⠀⠀⠀⠀⠀⠀⠀⠀⠀⠀⠀⠀⠀⠀⠀⠀⢸⣿⣿⣿⣿⣿⣿⣿⣿⡿⣿⣿⣇⠀⠀⠈⠈⠳⠝⢿⣿⣿⣿⣿⣿⣿⡇</a:t>
            </a:r>
            <a:br/>
            <a:r>
              <a:t>⠀⠀⠀⣰⣿⣿⣿⣿⣿⣿⣿⣿⣿⣿⣿⡿⢽⣿⣿⣿⣿⣿⣿⣿⣿⠁⠀⠀⠀⠀⠀⠀⠀⠀⠀⠀⠀⠀⠀⠀⠀⠀⠀⠀⠀⠀⠀⠀⠀⠀⠀⠀⠀⠀⠀⠀⠀⠀⠀⠀⠀⠀⠀⠀⢸⣿⣿⣿⣿⣿⣿⢿⣿⣷⠹⣿⣿⡆⠀⠀⠀⠀⠀⠀⢻⣿⣿⣿⣿⣿⡇</a:t>
            </a:r>
            <a:br/>
            <a:r>
              <a:t>⠀⠀⢀⣿⣿⣿⣿⣿⣿⣿⣿⣿⣿⣿⡿⠁⣾⣿⣿⣿⣿⣿⣿⣿⣿⠀⠀⠀⠀⠀⠀⠀⠀⠀⠀⠀⠀⠀⠀⠀⠀⠀⠀⠀⠀⠀⠀⠀⠀⠀⠀⠀⠀⠀⠀⠀⠀⠀⠀⠀⠀⠀⠀⠀⢸⣿⣿⣿⣿⣿⣿⣸⣿⡿⠀⢿⣿⣿⠀⠀⠀⠀⠀⠀⠀⠻⣿⣿⣿⣿⡇</a:t>
            </a:r>
            <a:br/>
            <a:r>
              <a:t>⠀⠀⢸⣿⣿⣿⣿⣿⣿⣿⠋⣿⣿⣿⠇⠀⣿⣿⣿⣿⣿⣿⣿⣿⣿⡄⠀⠀⠀⠀⠀⠀⠀⠀⠀⠀⠀⠀⠀⠀⠀⠀⠀⠀⠀⠀⠀⠀⠀⠀⠀⠀⠀⠀⠀⠀⠀⠀⠀⠀⠀⠀⠀⠀⣿⣿⣿⣿⣿⣿⣿⣿⣿⣇⠀⠘⣿⣿⡄⠀⠀⠀⠀⠀⠀⠀⠻⢿⣿⣿⡇</a:t>
            </a:r>
            <a:br/>
            <a:r>
              <a:t>⠀⠀⢸⣿⣿⣿⣿⣿⣿⡏⢰⣿⣿⡟⠀⠀⣿⣿⣿⣿⣿⣿⣿⣿⣿⣇⠀⠀⠀⠀⠀⠀⠀⠀⠀⠀⠀⠀⠀⠀⠀⠀⠀⠀⠀⠀⠀⠀⠀⠀⠀⠀⠀⠀⠀⠀⠀⠀⠀⠀⠀⠀⠀⢠⣿⣿⣿⣿⣿⣿⣿⣿⣿⣿⣿⣷⣿⣿⡇⠀⠀⠀⠀⠀⠀⠀⠀⠸⡿⠟⠀</a:t>
            </a:r>
            <a:br/>
            <a:r>
              <a:t>⠀⠀⢾⣿⣿⣿⣿⡟⠿⠀⢀⣿⡿⠁⠀⢸⣿⣿⣿⣿⣿⣿⣿⣿⣿⣿⡀⠀⠀⠀⠀⠀⠀⠀⠀⠀⠀⠀⠀⠀⠀⠀⠀⠀⠀⠀⠀⠀⠀⠀⠀⠀⠀⠀⠀⠀⠀⠀⠀⠀⠀⠀⠀⢸⣿⣿⣿⣿⣿⣿⣿⣿⣿⣿⣿⣿⣿⣿⣿⡄⠀⠀⠀⠀⠀⠀⠀⠀⠀⠀⠀</a:t>
            </a:r>
            <a:br/>
            <a:r>
              <a:t>⠀⠀⠘⢿⠹⠏⠀⠁⠀⠀⢸⣿⡇⠀⠀⣽⣿⣿⣿⣿⣿⣿⣿⣿⣿⣿⣇⠀⠀⠀⠀⠀⠀⠀⠀⠀⠀⠀⠀⠀⠀⠀⠀⠀⠀⠀⠀⠀⠀⠀⠀⠀⠀⠀⠀⠀⠀⠀⠀⠀⠀⠀⠀⣾⣿⣿⣿⣿⣿⣿⣿⣿⣿⣿⣿⣿⣿⣿⣿⣿⣦⠀⠀⠀⠀⠀⠀⠀⠀⠀⠀</a:t>
            </a:r>
            <a:br/>
            <a:r>
              <a:t>⠀⠀⠀⠀⠀⠀⠀⠀⠀⢀⣿⣿⣿⠀⣼⣿⣿⣿⣿⣿⣿⣿⣿⣿⣿⣿⣿⡀⠀⠀⠀⠀⠀⠀⠀⠀⠀⠀⠀⠀⠀⠀⠀⠀⠀⠀⠀⠀⠀⠀⠀⠀⠀⠀⠀⠀⠀⠀⠀⠀⠀⠀⠀⣿⣿⣿⣿⣿⣿⣿⣿⣿⣿⣿⣿⣿⣿⣿⣿⣿⣿⣧⡀⠀⠀⠀⠀⠀⠀⠀⠀</a:t>
            </a:r>
            <a:br/>
            <a:r>
              <a:t>⠀⠀⠀⠀⠀⠀⠀⠀⠀⢸⣿⠁⠈⣼⣿⣿⣿⣿⣿⣿⣿⣿⣿⣿⣿⣿⣿⣇⠀⠀⠀⠀⠀⠀⠀⠀⠀⠀⠀⠀⠀⠀⠀⠀⠀⠀⠀⠀⠀⠀⠀⠀⠀⠀⠀⠀⠀⠀⠀⠀⠀⠀⢰⣿⣿⣿⣿⣿⣿⣿⣿⣿⣿⣿⣿⣿⣿⣿⣿⣿⣿⣿⣿⣦⡀⠀⠀⠀⠀⠀⠀</a:t>
            </a:r>
            <a:br/>
            <a:r>
              <a:t>⠀⠀⠀⠀⠀⠀⠀⠀⠀⢸⡗⢂⣾⣿⣿⣿⣿⣿⣿⣿⣿⣿⣿⣿⣿⣿⣿⣿⡄⠀⠀⠀⠀⠀⠀⠀⠀⠀⠀⠀⠀⠀⠀⠀⠀⠀⠀⠀⠀⠀⠀⠀⠀⠀⠀⠀⠀⠀⠀⠀⠀⠀⣾⣿⣿⣿⣿⣿⣿⣿⣿⣿⣿⣿⣿⣿⣿⣿⣿⣿⣿⣿⣿⣿⣷⣄⠀⠀⠀⠀⠀</a:t>
            </a:r>
            <a:br/>
            <a:r>
              <a:t>⠀⠀⠀⠀⠀⠀⠀⠀⠀⠈⣠⣿⣿⣿⣿⣿⣿⣿⣿⣿⣿⣿⣿⣿⣿⣿⣿⣿⣧⠀⠀⠀⠀⠀⠀⠀⠀⠀⠀⠀⠀⠀⠀⠀⠀⠀⠀⠀⠀⠀⠀⠀⠀⠀⠀⠀⠀⠀⠀⠀⠀⢰⣿⣿⣿⣿⣿⣿⣿⣿⣿⣿⣿⣿⣿⣿⣿⣿⣿⣿⣿⣿⣿⣿⣿⣿⣦⠀⠀⠀⠀</a:t>
            </a:r>
            <a:br/>
            <a:r>
              <a:t>⠀⠀⠀⠀⠀⠀⠀⠀⠀⣼⣿⣿⣿⣿⣿⣿⣿⣿⣿⣿⣿⣿⣿⣿⣿⣿⣿⣿⣿⡀⠀⠀⠀⠀⠀⠀⠀⠀⠀⠀⠀⠀⠀⠀⠀⠀⠀⠀⠀⠀⠀⠀⠀⠀⠀⠀⠀⠀⠀⠀⠀⣼⣿⣿⣿⣿⣿⣿⣿⣿⣿⣿⣿⣿⣿⣿⣿⣿⣿⣿⣿⣿⣿⣿⣿⣿⣿⡄⠀⠀⠀</a:t>
            </a:r>
            <a:br/>
            <a:r>
              <a:t>⠀⠀⠀⠀⠀⠀⠀⢀⣼⣿⣿⣿⣿⣿⣿⣿⣿⣿⣿⣿⣿⣿⣿⣿⣿⣿⣿⣿⣿⡧⠀⠀⠀⠀⠀⠀⠀⠀⠀⠀⠀⠀⠀⠀⠀⠀⠀⠀⠀⠀⠀⠀⠀⠀⠀⠀⠀⠀⠀⠀⠀⢹⣿⣿⣿⣿⣿⣿⣿⣿⣿⣿⣿⣿⣿⣿⣿⣿⣿⣿⣿⣿⣿⣿⣿⣿⣿⣷⠀⠀⠀</a:t>
            </a:r>
            <a:br/>
            <a:r>
              <a:t>⠀⠀⠀⠀⠀⠀⣀⣿⣿⣿⣿⣿⣿⣿⣿⣿⣿⣿⣿⣿⣿⣿⣿⣿⣿⣿⣿⣿⣿⣷⡀⠀⠀⠀⠀⠀⠀⠀⠀⠀⠀⠀⠀⠀⠀⠀⠀⠀⠀⠀⠀⠀⠀⠀⠀⠀⠀⠀⠀⠀⠀⣸⣿⣿⣿⣿⣿⣿⣿⣿⣿⣿⣿⣿⣿⣿⣿⣿⣿⣿⣿⣿⣿⣿⣷⣿⣿⣿⡄⠀⠀</a:t>
            </a:r>
            <a:br/>
            <a:r>
              <a:t>⠀⠀⠀⠀⠀⢰⣿⣿⣿⣿⣿⣿⣿⣿⣿⣿⣿⣿⣿⣿⣿⣿⣿⣿⣿⣿⣿⣿⣿⣿⡇⠀⠀⠀⠀⠀⠀⠀⠀⠀⠀⠀⠀⠀⠀⠀⠀⠀⠀⠀⠀⠀⠀⠀⠀⠀⠀⠀⠀⠀⠀⢿⣿⣿⣿⣿⣿⣿⣿⣿⣿⣿⣿⣿⣿⣿⣿⣿⣿⣿⣿⣿⣿⣿⣿⣯⠻⣿⡇⠀⠀</a:t>
            </a:r>
            <a:br/>
            <a:r>
              <a:t>⠀⠀⠀⠀⢰⣿⣿⣿⣿⣿⣿⣿⣿⣿⣿⣿⣿⣿⣿⣿⣿⣿⣿⣿⣿⣿⣿⣿⣿⣿⡇⠀⠀⠀⠀⠀⠀⠀⠀⠀⠀⠀⠀⠀⠀⠀⠀⠀⠀⠀⠀⠀⠀⠀⠀⠀⠀⠀⠀⠀⠀⢹⣿⣿⣿⣿⣿⣿⣿⣿⣿⣿⣿⣿⣿⣿⣿⣿⣿⣿⣿⣿⣿⣿⣿⡿⠇⠉⠀⠀⠀</a:t>
            </a:r>
            <a:br/>
            <a:r>
              <a:t>⠀⠀⠀⠀⢸⣿⣿⣿⣿⣿⣿⣿⣿⣿⣿⣿⣿⣿⣿⣿⣿⣿⣿⣿⣿⣿⣿⣿⣿⣿⡇⠀⠀⠀⠀⠀⠀⠀⠀⠀⠀⠀⠀⠀⠀⠀⠀⠀⠀⠀⠀⠀⠀⠀⠀⠀⠀⠀⠀⠀⠀⠸⢿⣿⣿⣿⣿⣿⣿⣿⣿⣿⣿⣿⣿⣿⣿⣿⣿⣿⡿⠋⠉⠀⠀⠀⠀⠀⠀⠀⠀</a:t>
            </a:r>
            <a:br/>
            <a:r>
              <a:t>⠀⠀⠀⠀⠈⠁⠉⠉⠉⠙⣿⣿⣿⣿⣿⣿⣿⣿⣿⣿⣿⣿⣿⣿⣿⣿⣿⣿⡿⠟⠃⠀⠀⠀⠀⠀⠀⠀⠀⠀⠀⠀⠀⠀⠀⠀⠀⠀⠀⠀⠀⠀⠀⠀⠀⠀⠀⠀⠀⠀⠀⠀⠀⠈⠻⠿⢿⣿⣿⡿⣿⣿⣿⣿⠟⠛⠛⠿⠛⠋⠀⠀⠀⠀⠀⠀⠀⠀⠀⠀⠀</a:t>
            </a:r>
            <a:br/>
            <a:r>
              <a:t>⠀⠀⠀⠀⠀⠀⠀⠀⠀⠀⠙⠛⠛⠛⠿⣿⣿⣿⣿⣿⣿⣿⣿⠿⠿⠿⠿⠏⠀⠀⠀⠀⠀⠀⠀⠀⠀⠀⠀⠀⠀⠀⠀⠀⠀⠀⠀⠀⠀⠀⠀⠀⠀⠀⠀⠀⠀⠀⠀⠀⠀⠀⠀⠀⠀⠀⠸⣿⣿⡇⠀⢻⣿⣿⡆⠀⠀⠀⠀⠀⠀⠀⠀⠀⠀⠀⠀⠀⠀⠀⠀</a:t>
            </a:r>
            <a:br/>
            <a:r>
              <a:t>⠀⠀⠀⠀⠀⠀⠀⠀⠀⠀⠀⠀⠀⠀⠀⣾⣿⣿⠁⠀⢸⣿⡿⠀⠀⠀⠀⠀⠀⠀⠀⠀⠀⠀⠀⠀⠀⠀⠀⠀⠀⠀⠀⠀⠀⠀⠀⠀⠀⠀⠀⠀⠀⠀⠀⠀⠀⠀⠀⠀⠀⠀⠀⠀⠀⠀⠀⣿⣿⡇⠀⠈⣿⣿⡇⠀⠀⠀⠀⠀⠀⠀⠀⠀⠀⠀⠀⠀⠀⠀⠀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⠀⠀⠀⠀⠀⠀⠀⠀⠀⠀⠀⠀⠀⠀⠀⠀⠀⠀⠀⠀⠀⠀⠀⠀⠀⠀⠀⠀⠀⠀⠀⠀⠀⠀⠀⠀⠀⠀⠀⠀⠀⠀⠀⠀⠀⠀⠀⠀⠀⠀⠀⠀⠀⠀⠀⠀⠀⠀⠀⠀⠀⠀⠀⠀⠀⠀⠀⠀⠀⠀⠀⠀⠀⠀⠀⠀⠀⠀⠀⠀⠀⠀⠀⡠⠀⠀⠀⠀⠀⠀⠀</a:t>
            </a:r>
            <a:br/>
            <a:r>
              <a:t>⠀⠀⠀⠀⠠⢄⣀⠀⠀⠀⠀⠀⠀⠀⠀⠀⠀⠀⠀⠀⠀⠀⠀⠀⠀⠀⠀⠀⠀⠀⠀⠀⠀⠀⠀⠀⠀⠀⠀⠀⠀⠀⠀⠀⠀⠀⠀⠀⠀⠀⠀⠀⠀⠀⠀⠀⠀⠀⠀⠀⠀⠀⠀⠀⠀⠀⠀⠀⠀⠀⠀⠀⠀⠀⠀⠀⠀⠀⢀⡠⢢⣴⠿⠟⠃⠀⠀⠀⠀⠀⠀</a:t>
            </a:r>
            <a:br/>
            <a:r>
              <a:t>⠀⠀⠀⠀⠀⠀⠈⠙⠳⣶⣦⣴⣾⣷⠄⠀⠀⠀⠀⠀⠀⠀⠀⠀⠀⠀⠀⠀⠀⠀⠀⠀⠀⠀⠀⠀⠀⠀⠀⠀⠀⠀⠀⠀⠀⠀⠀⠀⠀⠀⠀⠀⠀⠀⠀⠀⠀⠀⠀⠀⠀⠀⠀⠀⠀⠀⠀⠀⠀⠀⠀⢠⣶⣶⣶⣶⣦⣴⢟⣠⡾⠋⠀⠀⠀⠀⠀⠀⠀⠀⠀</a:t>
            </a:r>
            <a:br/>
            <a:r>
              <a:t>⠀⠀⠀⠀⠀⠀⠀⠀⣠⣾⣿⣿⣿⣧⣴⣶⣶⣶⣤⠀⠀⠀⠀⠀⠀⠀⠀⠀⠀⠀⠀⠀⠀⠀⠀⠀⠀⠀⠀⠀⠀⠀⠀⠀⠀⠀⠀⠀⠀⠀⠀⠀⠀⠀⠀⠀⠀⠀⠀⠀⠀⠀⠀⠀⠀⠀⠀⠀⠀⠀⢰⣿⣿⣿⣿⣿⣿⣿⣿⣏⠀⠀⠀⠀⠀⠀⠀⠀⠀⠀⠀</a:t>
            </a:r>
            <a:br/>
            <a:r>
              <a:t>⠀⠀⠀⠀⠀⠀⠀⠸⠿⠿⢿⣿⣿⣿⣿⣿⣿⣿⣿⣷⠀⠀⠀⠀⠀⠀⠀⠀⠀⠀⠀⠀⠀⠀⠀⠀⠀⠀⠀⠀⠀⠀⠀⠀⠀⠀⠀⠀⠀⠀⠀⠀⠀⠀⠀⠀⠀⠀⠀⠀⠀⠀⠀⠀⠀⠀⠀⠀⠀⠀⣶⣿⣿⣿⣿⣿⣿⣿⣿⣿⡆⠀⠀⠀⠀⠀⠀⠀⠀⠀⠀</a:t>
            </a:r>
            <a:br/>
            <a:r>
              <a:t>⠀⠀⠀⠀⠀⠀⠀⠀⠀⠀⣿⣿⣿⣿⣿⣿⣿⣿⣿⣷⡄⠀⠀⠀⠀⠀⠀⠀⠀⠀⠀⠀⠀⠀⠀⠀⠀⠀⠀⠀⠀⠀⠀⠀⠀⠀⠀⠀⠀⠀⠀⠀⠀⠀⠀⠀⠀⠀⠀⠀⠀⠀⠀⠀⠀⠀⠀⠀⠀⢰⣿⣿⣿⣿⣿⣿⣿⣿⣿⣿⡇⠀⠀⠀⠀⠀⠀⠀⠀⠀⠀</a:t>
            </a:r>
            <a:br/>
            <a:r>
              <a:t>⠀⠀⠀⠀⠀⠀⠀⠀⠀⢰⣿⣿⣿⣿⣿⣿⣿⣿⣿⣿⣧⠀⠀⠀⠀⠀⠀⠀⠀⠀⠀⠀⠀⠀⠀⠀⠀⠀⠀⠀⠀⠀⠀⠀⠀⠀⠀⠀⠀⠀⠀⠀⠀⠀⠀⠀⠀⠀⠀⠀⠀⠀⠀⠀⠀⠀⠀⠀⠀⠀⢸⣿⣿⣿⣿⣿⣿⣿⣿⣿⡇⠀⠀⠀⠀⠀⠀⠀⠀⠀⠀</a:t>
            </a:r>
            <a:br/>
            <a:r>
              <a:t>⠀⠀⠀⠀⠀⠀⠀⠀⠀⠀⣿⣿⣿⣿⣿⣿⣿⣿⣿⣏⠀⠀⠀⠀⠀⠀⠀⠀⠀⠀⠀⠀⠀⠀⠀⠀⠀⠀⠀⠀⠀⠀⠀⠀⠀⠀⠀⠀⠀⠀⠀⠀⠀⠀⠀⠀⠀⠀⠀⠀⠀⠀⠀⠀⠀⠀⠀⠀⢀⣠⣿⣿⣿⣿⣿⣿⣿⣿⣿⣿⣷⠀⠀⠀⠀⠀⠀⠀⠀⠀⠀</a:t>
            </a:r>
            <a:br/>
            <a:r>
              <a:t>⠀⠀⠀⠀⠀⠀⠀⠀⠀⢀⣿⣿⣿⣿⣿⣿⣿⣿⣿⣿⣧⣀⠀⠀⠀⠀⠀⠀⠀⠀⠀⠀⠀⠀⠀⠀⠀⠀⠀⠀⠀⠀⠀⠀⠀⠀⠀⠀⠀⠀⠀⠀⠀⠀⠀⠀⠀⠀⠀⠀⠀⠀⠀⠀⠀⠀⠀⣴⣿⣿⣿⣿⣿⣿⣿⣿⣿⣿⣿⣿⣿⣷⣄⡀⠀⠀⠀⠀⠀⠀⠀</a:t>
            </a:r>
            <a:br/>
            <a:r>
              <a:t>⠀⠀⠀⠀⠀⠀⠀⠀⢀⣼⣿⣿⣿⣿⣿⣿⣿⣿⣿⣿⣿⣿⣷⡄⠀⠀⠀⠀⠀⠀⠀⠀⠀⠀⠀⠀⠀⠀⠀⠀⠀⠀⠀⠀⠀⠀⠀⠀⠀⠀⠀⠀⠀⠀⠀⠀⠀⠀⠀⠀⠀⠀⠀⠀⠀⣠⣾⣿⣿⣿⣿⣿⣿⣿⣿⣿⣿⣿⣿⣿⣿⣿⣿⣿⣶⣤⣀⠀⠀⠀⠀</a:t>
            </a:r>
            <a:br/>
            <a:r>
              <a:t>⠀⠀⠀⠀⠀⠀⠀⣠⣾⣿⣿⣿⣿⣿⣿⣿⣿⣿⣿⣿⣿⣿⣿⣿⣦⡀⠀⠀⠀⠀⠀⠀⠀⠀⠀⠀⠀⠀⠀⠀⠀⠀⠀⠀⠀⠀⠀⠀⠀⠀⠀⠀⠀⠀⠀⠀⠀⠀⠀⠀⠀⠀⠀⢰⣿⣿⣿⣿⣿⣿⣿⣿⣿⣿⣿⣿⣿⣿⣿⣿⣿⣿⣿⣿⣿⣿⣿⣿⣦⣀⠀</a:t>
            </a:r>
            <a:br/>
            <a:r>
              <a:t>⠀⠀⠀⠀⠀⢀⣴⣿⣿⣿⣿⣿⣿⣿⣿⣿⣿⣿⣿⣿⣿⣿⣿⣿⣿⣿⣦⠀⠀⠀⠀⠀⠀⠀⠀⠀⠀⠀⠀⠀⠀⠀⠀⠀⠀⠀⠀⠀⠀⠀⠀⠀⠀⠀⠀⠀⠀⠀⠀⠀⠀⠀⠀⠘⣿⣿⣿⣿⣿⣿⣿⣿⣿⣿⣿⣿⢿⣿⣿⣿⣿⣿⣿⣿⣿⣿⣿⣿⣿⣿⡇</a:t>
            </a:r>
            <a:br/>
            <a:r>
              <a:t>⠀⠀⠀⠀⢠⣾⣿⣿⣿⣿⣿⣿⣿⣿⣿⣿⣿⣿⣿⣿⣿⣿⣿⣿⣿⣿⡟⠀⠀⠀⠀⠀⠀⠀⠀⠀⠀⠀⠀⠀⠀⠀⠀⠀⠀⠀⠀⠀⠀⠀⠀⠀⠀⠀⠀⠀⠀⠀⠀⠀⠀⠀⠀⠀⢹⣿⣿⣿⣿⣿⣿⣿⣿⠿⣿⣿⣇⠹⡛⢿⡿⣿⣿⣿⣿⣿⣿⣿⣿⣿⡇</a:t>
            </a:r>
            <a:br/>
            <a:r>
              <a:t>⠀⠀⠀⣰⣿⣿⣿⣿⣿⣿⣿⣿⣿⣿⣿⣿⡿⢽⣿⣿⣿⣿⣿⣿⣿⣿⠀⠀⠀⠀⠀⠀⠀⠀⠀⠀⠀⠀⠀⠀⠀⠀⠀⠀⠀⠀⠀⠀⠀⠀⠀⠀⠀⠀⠀⠀⠀⠀⠀⠀⠀⠀⠀⠀⢸⣿⣿⣿⣿⣿⣿⣿⣿⡇⠹⣿⣿⡆⠀⠀⠁⠀⠉⠙⠙⠻⢿⣿⣿⣿⡇</a:t>
            </a:r>
            <a:br/>
            <a:r>
              <a:t>⠀⠀⠀⣿⣿⣿⣿⣿⣿⣿⣿⣿⣿⣿⣿⡟⠀⣾⣿⣿⣿⣿⣿⣿⣿⣿⠀⠀⠀⠀⠀⠀⠀⠀⠀⠀⠀⠀⠀⠀⠀⠀⠀⠀⠀⠀⠀⠀⠀⠀⠀⠀⠀⠀⠀⠀⠀⠀⠀⠀⠀⠀⠀⠀⣼⣿⣿⣿⣿⣿⣿⢹⣿⡇⠀⢿⣿⣿⠀⠀⠀⠀⠀⠀⠀⠀⠀⠈⠻⣿⡇</a:t>
            </a:r>
            <a:br/>
            <a:r>
              <a:t>⠀⠀⢠⣿⣿⣿⣿⣿⣿⣿⠛⣿⣿⣿⣿⠀⢠⣿⣿⣻⣿⣿⣿⣿⣿⣿⡀⠀⠀⠀⠀⠀⠀⠀⠀⠀⠀⠀⠀⠀⠀⠀⠀⠀⠀⠀⠀⠀⠀⠀⠀⠀⠀⠀⠀⠀⠀⠀⠀⠀⠀⠀⠀⠀⣿⣿⣿⣿⣿⣿⣿⣿⣿⣇⠀⠘⣿⣿⡄⠀⠀⠀⠀⠀⠀⠀⠀⠀⠀⠈⠃</a:t>
            </a:r>
            <a:br/>
            <a:r>
              <a:t>⠀⠀⢸⣿⣿⣿⣿⣿⣿⡏⢀⢷⣿⣿⠃⠀⣼⣿⣿⣿⣿⣿⣿⣿⣿⣿⡇⠀⠀⠀⠀⠀⠀⠀⠀⠀⠀⠀⠀⠀⠀⠀⠀⠀⠀⠀⠀⠀⠀⠀⠀⠀⠀⠀⠀⠀⠀⠀⠀⠀⠀⠀⠀⢸⣿⣿⣿⣿⣿⣿⣿⣿⣿⣿⣿⣷⣼⣿⣇⠀⠀⠀⠀⠀⠀⠀⠀⠀⠀⠀⠀</a:t>
            </a:r>
            <a:br/>
            <a:r>
              <a:t>⠀⠀⢻⣿⣿⣿⠿⡟⠏⠁⠀⣼⣿⠏⠀⢰⣿⣿⣿⣿⣿⣿⣿⣿⣿⣿⣿⠀⠀⠀⠀⠀⠀⠀⠀⠀⠀⠀⠀⠀⠀⠀⠀⠀⠀⠀⠀⠀⠀⠀⠀⠀⠀⠀⠀⠀⠀⠀⠀⠀⠀⠀⠀⣼⣿⣿⣿⣿⣿⣿⣿⣿⣿⣿⣿⣿⣿⣿⣿⡀⠀⠀⠀⠀⠀⠀⠀⠀⠀⠀⠀</a:t>
            </a:r>
            <a:br/>
            <a:r>
              <a:t>⠀⠀⠘⠻⠘⠃⠀⠁⠀⠀⢠⣿⣟⠀⠀⢸⣿⣿⣿⣿⣿⣿⣿⣿⣿⣿⣿⡇⠀⠀⠀⠀⠀⠀⠀⠀⠀⠀⠀⠀⠀⠀⠀⠀⠀⠀⠀⠀⠀⠀⠀⠀⠀⠀⠀⠀⠀⠀⠀⠀⠀⠀⠀⣿⣿⣿⣿⣿⣿⣿⣿⣿⣿⣿⣿⣿⣿⣿⣿⣿⡄⠀⠀⠀⠀⠀⠀⠀⠀⠀⠀</a:t>
            </a:r>
            <a:br/>
            <a:r>
              <a:t>⠀⠀⠀⠀⠀⠀⠀⠀⠀⠀⣾⣿⢿⡆⢀⣾⣿⣿⣿⣿⣿⣿⣿⣿⣿⣿⣿⣿⠀⠀⠀⠀⠀⠀⠀⠀⠀⠀⠀⠀⠀⠀⠀⠀⠀⠀⠀⠀⠀⠀⠀⠀⠀⠀⠀⠀⠀⠀⠀⠀⠀⠀⢰⣿⣿⣿⣿⣿⣿⣿⣿⣿⣿⣿⣿⣿⣿⣿⣿⣿⣿⣄⠀⠀⠀⠀⠀⠀⠀⠀⠀</a:t>
            </a:r>
            <a:br/>
            <a:r>
              <a:t>⠀⠀⠀⠀⠀⠀⠀⠀⠀⢸⣿⠇⠀⢡⣾⣿⣿⣿⣿⣿⣿⣿⣿⣿⣿⣿⣿⣿⡇⠀⠀⠀⠀⠀⠀⠀⠀⠀⠀⠀⠀⠀⠀⠀⠀⠀⠀⠀⠀⠀⠀⠀⠀⠀⠀⠀⠀⠀⠀⠀⠀⠀⣼⣿⣿⣿⣿⣿⣿⣿⣿⣿⣿⣿⣿⣿⣿⣿⣿⣿⣿⣿⣧⡀⠀⠀⠀⠀⠀⠀⠀</a:t>
            </a:r>
            <a:br/>
            <a:r>
              <a:t>⠀⠀⠀⠀⠀⠀⠀⠀⠀⢸⡯⠀⣠⣿⣿⣿⣿⣿⣿⣿⣿⣿⣿⣿⣿⣿⣿⣿⣿⠀⠀⠀⠀⠀⠀⠀⠀⠀⠀⠀⠀⠀⠀⠀⠀⠀⠀⠀⠀⠀⠀⠀⠀⠀⠀⠀⠀⠀⠀⠀⠀⢠⣿⣿⣿⣿⣿⣿⣿⣿⣿⣿⣿⣿⣿⣿⣿⣿⣿⣿⣿⣿⣿⣿⣆⠀⠀⠀⠀⠀⠀</a:t>
            </a:r>
            <a:br/>
            <a:r>
              <a:t>⠀⠀⠀⠀⠀⠀⠀⠀⠀⠈⢀⣾⣿⣿⣿⣿⣿⣿⣿⣿⣿⣿⣿⣿⣿⣿⣿⣿⣿⡇⠀⠀⠀⠀⠀⠀⠀⠀⠀⠀⠀⠀⠀⠀⠀⠀⠀⠀⠀⠀⠀⠀⠀⠀⠀⠀⠀⠀⠀⠀⠀⣼⣿⣿⣿⣿⣿⣿⣿⣿⣿⣿⣿⣿⣿⣿⣿⣿⣿⣿⣿⣿⣿⣿⣿⣷⠀⠀⠀⠀⠀</a:t>
            </a:r>
            <a:br/>
            <a:r>
              <a:t>⠀⠀⠀⠀⠀⠀⠀⠀⠀⢐⣿⣿⣿⣿⣿⣿⣿⣿⣿⣿⣿⣿⣿⣿⣿⣿⣿⣿⣿⣷⠀⠀⠀⠀⠀⠀⠀⠀⠀⠀⠀⠀⠀⠀⠀⠀⠀⠀⠀⠀⠀⠀⠀⠀⠀⠀⠀⠀⠀⠀⢠⣿⣿⣿⣿⣿⣿⣿⣿⣿⣿⣿⣿⣿⣿⣿⣿⣿⣿⣿⣿⣿⣿⣿⣿⣿⡇⠀⠀⠀⠀</a:t>
            </a:r>
            <a:br/>
            <a:r>
              <a:t>⠀⠀⠀⠀⠀⠀⠀⢀⣴⣿⣿⣿⣿⣿⣿⣿⣿⣿⣿⣿⣿⣿⣿⣿⣿⣿⣿⣿⣿⣿⡆⠀⠀⠀⠀⠀⠀⠀⠀⠀⠀⠀⠀⠀⠀⠀⠀⠀⠀⠀⠀⠀⠀⠀⠀⠀⠀⠀⠀⠀⠈⣿⣿⣿⣿⣿⣿⣿⣿⣿⣿⣿⣿⣿⣿⣿⣿⣿⣿⣿⣿⣿⣿⣿⣿⣿⣷⠀⠀⠀⠀</a:t>
            </a:r>
            <a:br/>
            <a:r>
              <a:t>⠀⠀⠀⠀⠀⠀⣀⣾⣿⣿⣿⣿⣿⣿⣿⣿⣿⣿⣿⣿⣿⣿⣿⣿⣿⣿⣿⣿⣿⣿⣇⠀⠀⠀⠀⠀⠀⠀⠀⠀⠀⠀⠀⠀⠀⠀⠀⠀⠀⠀⠀⠀⠀⠀⠀⠀⠀⠀⠀⠀⢀⣿⣿⣿⣿⣿⣿⣿⣿⣿⣿⣿⣿⣿⣿⣿⣿⣿⣿⣿⣿⣿⣿⣿⣿⣿⣿⡇⠀⠀⠀</a:t>
            </a:r>
            <a:br/>
            <a:r>
              <a:t>⠀⠀⠀⠀⠀⢠⣿⣿⣿⣿⣿⣿⣿⣿⣿⣿⣿⣿⣿⣿⣿⣿⣿⣿⣿⣿⣿⣿⣿⣿⣿⠀⠀⠀⠀⠀⠀⠀⠀⠀⠀⠀⠀⠀⠀⠀⠀⠀⠀⠀⠀⠀⠀⠀⠀⠀⠀⠀⠀⠀⠹⣿⣿⣿⣿⣿⣿⣿⣿⣿⣿⣿⣿⣿⣿⣿⣿⣿⣿⣿⣿⣿⣿⣿⣿⢻⣿⣿⠀⠀⠀</a:t>
            </a:r>
            <a:br/>
            <a:r>
              <a:t>⠀⠀⠀⠀⢀⣿⣿⣿⣿⣿⣿⣿⣿⣿⣿⣿⣿⣿⣿⣿⣿⣿⣿⣿⣿⣿⣿⣿⣿⣿⣿⠀⠀⠀⠀⠀⠀⠀⠀⠀⠀⠀⠀⠀⠀⠀⠀⠀⠀⠀⠀⠀⠀⠀⠀⠀⠀⠀⠀⠀⢸⣿⣿⣿⣿⣿⣿⣿⣿⣿⣿⣿⣿⣿⣿⣿⣿⣿⣿⣿⣿⣿⣿⣿⣿⡇⠉⠈⠀⠀⠀</a:t>
            </a:r>
            <a:br/>
            <a:r>
              <a:t>⠀⠀⠀⠀⢸⡿⣿⣿⣿⣿⣿⣿⣿⣿⣿⣿⣿⣿⣿⣿⣿⣿⣿⣿⣿⣿⣿⣿⣿⣿⣿⠀⠀⠀⠀⠀⠀⠀⠀⠀⠀⠀⠀⠀⠀⠀⠀⠀⠀⠀⠀⠀⠀⠀⠀⠀⠀⠀⠀⠀⠸⠿⣿⣿⣿⣿⣿⣿⣿⣿⣿⣿⣿⣿⣿⣿⣿⣿⣿⡿⠟⠋⠉⠉⠀⠀⠀⠀⠀⠀⠀</a:t>
            </a:r>
            <a:br/>
            <a:r>
              <a:t>⠀⠀⠀⠀⠀⠀⠈⠁⠀⠉⢻⣿⣿⣿⣿⣿⣿⣿⣿⣿⣿⣿⣿⣿⣿⣿⣿⣿⣿⠿⠟⠀⠀⠀⠀⠀⠀⠀⠀⠀⠀⠀⠀⠀⠀⠀⠀⠀⠀⠀⠀⠀⠀⠀⠀⠀⠀⠀⠀⠀⠀⠀⠈⠛⠿⠿⢿⣿⣿⣿⣿⣿⣿⣿⡛⠛⠻⠿⠛⠀⠀⠀⠀⠀⠀⠀⠀⠀⠀⠀⠀</a:t>
            </a:r>
            <a:br/>
            <a:r>
              <a:t>⠀⠀⠀⠀⠀⠀⠀⠀⠀⠀⠈⠛⠛⠛⠛⢿⣿⣿⣿⣿⣿⣿⣿⡟⠻⠿⠿⠟⠁⠀⠀⠀⠀⠀⠀⠀⠀⠀⠀⠀⠀⠀⠀⠀⠀⠀⠀⠀⠀⠀⠀⠀⠀⠀⠀⠀⠀⠀⠀⠀⠀⠀⠀⠀⠀⠀⠘⣿⣿⡇⠈⢹⣿⣿⡇⠀⠀⠀⠀⠀⠀⠀⠀⠀⠀⠀⠀⠀⠀⠀⠀</a:t>
            </a:r>
            <a:br/>
            <a:r>
              <a:t>⠀⠀⠀⠀⠀⠀⠀⠀⠀⠀⠀⠀⠀⠀⠀⢸⣿⣿⠏⠀⢸⣿⣿⠃⠀⠀⠀⠀⠀⠀⠀⠀⠀⠀⠀⠀⠀⠀⠀⠀⠀⠀⠀⠀⠀⠀⠀⠀⠀⠀⠀⠀⠀⠀⠀⠀⠀⠀⠀⠀⠀⠀⠀⠀⠀⠀⠀⣿⣿⡇⠀⠀⣿⣿⣇⠀⠀⠀⠀⠀⠀⠀⠀⠀⠀⠀⠀⠀⠀⠀⠀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⠀⠀⠀⠀⠀⠀⠀⠀⠀⠀⠀⠀⠀⠀⠀⠀⠀⠀⠀⠀⠀⠀⠀⠀⠀⠀⠀⠀⠀⠀⠀⠀⠀⠀⠀⠀⠀⠀⠀⠀⠀⠀⠀⠀⠀⠀⠀⠀⠀⠀⠀⠀⠀⠀⠀⠀⠀⠀⠀⠀⠀⠀⠀⠀⠀⠀⠀⠀⠀⠀⠀⠀⠀⠀⠀⠀⠀⠀⠀⠀⠀⠀⢀⠄⠀⠀⠀⠀⠀⠀⠀</a:t>
            </a:r>
            <a:br/>
            <a:r>
              <a:t>⠀⠀⠀⠀⠀⠠⢄⣀⡀⠀⠀⠀⠀⠀⠀⠀⠀⠀⠀⠀⠀⠀⠀⠀⠀⠀⠀⠀⠀⠀⠀⠀⠀⠀⠀⠀⠀⠀⠀⠀⠀⠀⠀⠀⠀⠀⠀⠀⠀⠀⠀⠀⠀⠀⠀⠀⠀⠀⠀⠀⠀⠀⠀⠀⠀⠀⠀⠀⠀⠀⠀⠀⠀⠀⠀⠀⠀⠀⢀⠔⢠⣴⠿⠛⠂⠀⠀⠀⠀⠀⠀</a:t>
            </a:r>
            <a:br/>
            <a:r>
              <a:t>⠀⠀⠀⠀⠀⠀⠀⠈⠙⢻⣶⣤⣶⣿⡷⠀⠀⠀⠀⠀⠀⠀⠀⠀⠀⠀⠀⠀⠀⠀⠀⠀⠀⠀⠀⠀⠀⠀⠀⠀⠀⠀⠀⠀⠀⠀⠀⠀⠀⠀⠀⠀⠀⠀⠀⠀⠀⠀⠀⠀⠀⠀⠀⠀⠀⠀⠀⠀⠀⠀⠀⣤⣶⣾⣿⣶⣦⣴⢋⣴⠟⠁⠀⠀⠀⠀⠀⠀⠀⠀⠀</a:t>
            </a:r>
            <a:br/>
            <a:r>
              <a:t>⠀⠀⠀⠀⠀⠀⠀⠀⢀⣴⣿⣿⣿⣿⣧⣶⣶⣶⣦⣤⠀⠀⠀⠀⠀⠀⠀⠀⠀⠀⠀⠀⠀⠀⠀⠀⠀⠀⠀⠀⠀⠀⠀⠀⠀⠀⠀⠀⠀⠀⠀⠀⠀⠀⠀⠀⠀⠀⠀⠀⠀⠀⠀⠀⠀⠀⠀⠀⠀⠀⢸⣿⣿⣿⣿⣿⣿⣿⣿⣇⠀⠀⠀⠀⠀⠀⠀⠀⠀⠀⠀</a:t>
            </a:r>
            <a:br/>
            <a:r>
              <a:t>⠀⠀⠀⠀⠀⠀⠀⠀⠻⠿⠛⣿⣿⣿⣿⣿⣿⣿⣿⣿⡇⠀⠀⠀⠀⠀⠀⠀⠀⠀⠀⠀⠀⠀⠀⠀⠀⠀⠀⠀⠀⠀⠀⠀⠀⠀⠀⠀⠀⠀⠀⠀⠀⠀⠀⠀⠀⠀⠀⠀⠀⠀⠀⠀⠀⠀⠀⠀⠀⠀⣾⣿⣿⣿⣿⣿⣿⣿⣿⣿⡄⠀⠀⠀⠀⠀⠀⠀⠀⠀⠀</a:t>
            </a:r>
            <a:br/>
            <a:r>
              <a:t>⠀⠀⠀⠀⠀⠀⠀⠀⠀⠀⢰⣿⣿⣿⣿⣿⣿⣿⣿⣿⣧⠀⠀⠀⠀⠀⠀⠀⠀⠀⠀⠀⠀⠀⠀⠀⠀⠀⠀⠀⠀⠀⠀⠀⠀⠀⠀⠀⠀⠀⠀⠀⠀⠀⠀⠀⠀⠀⠀⠀⠀⠀⠀⠀⠀⠀⠀⠀⠀⢸⣿⣿⣿⣿⣿⣿⣿⣿⣿⣿⡇⠀⠀⠀⠀⠀⠀⠀⠀⠀⠀</a:t>
            </a:r>
            <a:br/>
            <a:r>
              <a:t>⠀⠀⠀⠀⠀⠀⠀⠀⠀⠀⢸⣿⣿⣿⣿⣿⣿⣿⣿⣿⣿⡇⠀⠀⠀⠀⠀⠀⠀⠀⠀⠀⠀⠀⠀⠀⠀⠀⠀⠀⠀⠀⠀⠀⠀⠀⠀⠀⠀⠀⠀⠀⠀⠀⠀⠀⠀⠀⠀⠀⠀⠀⠀⠀⠀⠀⠀⠀⠀⠀⢹⣿⣿⣿⣿⣿⣿⣿⣿⣿⡇⠀⠀⠀⠀⠀⠀⠀⠀⠀⠀</a:t>
            </a:r>
            <a:br/>
            <a:r>
              <a:t>⠀⠀⠀⠀⠀⠀⠀⠀⠀⠀⢸⣿⣿⣿⣿⣿⣿⣿⣿⣿⡏⠀⠀⠀⠀⠀⠀⠀⠀⠀⠀⠀⠀⠀⠀⠀⠀⠀⠀⠀⠀⠀⠀⠀⠀⠀⠀⠀⠀⠀⠀⠀⠀⠀⠀⠀⠀⠀⠀⠀⠀⠀⠀⠀⠀⠀⠀⠀⢀⣤⣾⣿⣿⣿⣿⣿⣿⣿⣿⣿⣧⠀⠀⠀⠀⠀⠀⠀⠀⠀⠀</a:t>
            </a:r>
            <a:br/>
            <a:r>
              <a:t>⠀⠀⠀⠀⠀⠀⠀⠀⠀⠀⣸⣿⣿⣿⣿⣿⣿⣿⣿⣿⣿⣄⡀⠀⠀⠀⠀⠀⠀⠀⠀⠀⠀⠀⠀⠀⠀⠀⠀⠀⠀⠀⠀⠀⠀⠀⠀⠀⠀⠀⠀⠀⠀⠀⠀⠀⠀⠀⠀⠀⠀⠀⠀⠀⠀⠀⢀⣴⣿⣿⣿⣿⣿⣿⣿⣿⣿⣿⣿⣿⣿⣧⣄⠀⠀⠀⠀⠀⠀⠀⠀</a:t>
            </a:r>
            <a:br/>
            <a:r>
              <a:t>⠀⠀⠀⠀⠀⠀⠀⠀⠀⣰⣿⣿⣿⣿⣿⣿⣿⣿⣿⣿⣿⣿⣿⣦⠀⠀⠀⠀⠀⠀⠀⠀⠀⠀⠀⠀⠀⠀⠀⠀⠀⠀⠀⠀⠀⠀⠀⠀⠀⠀⠀⠀⠀⠀⠀⠀⠀⠀⠀⠀⠀⠀⠀⠀⢀⣠⣾⣿⣿⣿⣿⣿⣿⣿⣿⣿⣿⣿⣿⣿⣿⣿⣿⣿⣶⣄⡀⠀⠀⠀⠀</a:t>
            </a:r>
            <a:br/>
            <a:r>
              <a:t>⠀⠀⠀⠀⠀⠀⠀⢀⣼⣿⣿⣿⣿⣿⣿⣿⣿⣿⣿⣿⣿⣿⣿⣿⣷⣄⠀⠀⠀⠀⠀⠀⠀⠀⠀⠀⠀⠀⠀⠀⠀⠀⠀⠀⠀⠀⠀⠀⠀⠀⠀⠀⠀⠀⠀⠀⠀⠀⠀⠀⠀⠀⠀⢰⣿⣿⣿⣿⣿⣿⣿⣿⣿⣿⣿⣿⣿⣿⣿⣿⣿⣿⣿⣿⣿⣿⣿⣷⣦⡀⠀</a:t>
            </a:r>
            <a:br/>
            <a:r>
              <a:t>⠀⠀⠀⠀⠀⠀⣰⣿⣿⣿⣿⣿⣿⣿⣿⣿⣿⣿⣿⣿⣿⣿⣿⣿⣿⣿⣷⡄⠀⠀⠀⠀⠀⠀⠀⠀⠀⠀⠀⠀⠀⠀⠀⠀⠀⠀⠀⠀⠀⠀⠀⠀⠀⠀⠀⠀⠀⠀⠀⠀⠀⠀⠀⠸⣿⣿⣿⣿⣿⣿⣿⣿⣿⣿⣿⣿⣿⣿⣿⣿⣿⣿⣿⣿⣿⣿⣿⣿⣿⣿⡆</a:t>
            </a:r>
            <a:br/>
            <a:r>
              <a:t>⠀⠀⠀⠀⢀⣾⣿⣿⣿⣿⣿⣿⣿⣿⣿⣿⣿⣿⣿⣿⣿⣿⣿⣿⣿⣿⣿⠃⠀⠀⠀⠀⠀⠀⠀⠀⠀⠀⠀⠀⠀⠀⠀⠀⠀⠀⠀⠀⠀⠀⠀⠀⠀⠀⠀⠀⠀⠀⠀⠀⠀⠀⠀⠀⢿⣿⣿⣿⣿⣿⣿⣿⡟⠽⣿⣿⣿⠻⣿⣿⣿⣿⣿⣿⣿⣿⣿⣿⣿⣿⡇</a:t>
            </a:r>
            <a:br/>
            <a:r>
              <a:t>⠀⠀⠀⢠⣿⣿⣿⣿⣿⣿⣿⣿⣿⡿⣿⣿⣿⠯⣿⣿⣿⣿⣿⣿⣿⣿⡏⠀⠀⠀⠀⠀⠀⠀⠀⠀⠀⠀⠀⠀⠀⠀⠀⠀⠀⠀⠀⠀⠀⠀⠀⠀⠀⠀⠀⠀⠀⠀⠀⠀⠀⠀⠀⠀⢸⣿⣿⣿⣿⣿⣿⣿⣷⠀⠹⣿⣿⣆⠘⠌⠛⠯⡛⢿⣿⣿⣿⣿⣿⣿⡇</a:t>
            </a:r>
            <a:br/>
            <a:r>
              <a:t>⠀⠀⠀⣼⣿⣿⣿⣿⣿⣿⣿⣿⡿⣿⣿⣿⠃⣸⣿⣿⣿⣿⣿⣿⣿⣿⡇⠀⠀⠀⠀⠀⠀⠀⠀⠀⠀⠀⠀⠀⠀⠀⠀⠀⠀⠀⠀⠀⠀⠀⠀⠀⠀⠀⠀⠀⠀⠀⠀⠀⠀⠀⠀⠀⣿⣿⣿⣿⣿⣿⣿⣿⣿⡀⠀⢻⣿⣿⠀⠀⠀⠀⠀⠀⠉⠫⠛⢝⠻⢿⡇</a:t>
            </a:r>
            <a:br/>
            <a:r>
              <a:t>⠀⠀⢀⣿⣿⣿⣿⣿⣿⣿⠋⣽⢱⣿⣿⡏⠀⣿⣿⢃⣿⣿⣿⣿⣿⣿⣧⠀⠀⠀⠀⠀⠀⠀⠀⠀⠀⠀⠀⠀⠀⠀⠀⠀⠀⠀⠀⠀⠀⠀⠀⠀⠀⠀⠀⠀⠀⠀⠀⠀⠀⠀⠀⢠⣿⣿⣿⣿⣿⣿⣿⣿⣿⣇⠀⠈⣿⣿⡇⠀⠀⠀⠀⠀⠀⠀⠀⠀⠀⠀⠀</a:t>
            </a:r>
            <a:br/>
            <a:r>
              <a:t>⠀⠀⢸⢿⣿⣿⣿⣿⣿⡏⠀⠇⣾⣿⡟⠀⣸⣿⢇⣾⣿⣿⣿⣿⣿⣿⣿⠀⠀⠀⠀⠀⠀⠀⠀⠀⠀⠀⠀⠀⠀⠀⠀⠀⠀⠀⠀⠀⠀⠀⠀⠀⠀⠀⠀⠀⠀⠀⠀⠀⠀⠀⠀⢸⣿⣿⣿⣿⣿⣿⣿⣿⣿⣿⣿⣶⣼⣿⣷⠀⠀⠀⠀⠀⠀⠀⠀⠀⠀⠀⠀</a:t>
            </a:r>
            <a:br/>
            <a:r>
              <a:t>⠀⠀⢸⣿⣿⡿⠻⣿⠋⠃⠀⢰⣿⡟⠀⢠⣿⣿⣿⣿⣿⣿⣿⣿⣿⣿⣿⡇⠀⠀⠀⠀⠀⠀⠀⠀⠀⠀⠀⠀⠀⠀⠀⠀⠀⠀⠀⠀⠀⠀⠀⠀⠀⠀⠀⠀⠀⠀⠀⠀⠀⠀⠀⣿⣿⣿⣿⣿⣿⣿⣿⣿⣿⣿⣿⣿⣿⣿⣿⡄⠀⠀⠀⠀⠀⠀⠀⠀⠀⠀⠀</a:t>
            </a:r>
            <a:br/>
            <a:r>
              <a:t>⠀⠀⠈⠹⠈⠃⠀⠈⠀⠀⠀⣾⣿⠁⠀⠸⣻⣿⣿⣿⣿⣿⣿⣿⣿⣿⣿⣿⡀⠀⠀⠀⠀⠀⠀⠀⠀⠀⠀⠀⠀⠀⠀⠀⠀⠀⠀⠀⠀⠀⠀⠀⠀⠀⠀⠀⠀⠀⠀⠀⠀⠀⢀⣿⣿⣿⣿⣿⣿⣿⣿⣿⣿⣿⣿⣿⣿⣿⣿⣷⡀⠀⠀⠀⠀⠀⠀⠀⠀⠀⠀</a:t>
            </a:r>
            <a:br/>
            <a:r>
              <a:t>⠀⠀⠀⠀⠀⠀⠀⠀⠀⠀⣼⣿⡿⣇⠀⣰⣿⣿⣿⣿⣿⣿⣿⣿⣿⣿⣿⣿⣇⠀⠀⠀⠀⠀⠀⠀⠀⠀⠀⠀⠀⠀⠀⠀⠀⠀⠀⠀⠀⠀⠀⠀⠀⠀⠀⠀⠀⠀⠀⠀⠀⠀⢸⣿⣿⣿⣿⣿⣿⣿⣿⣿⣿⣿⣿⣿⣿⣿⣿⣿⣿⡄⠀⠀⠀⠀⠀⠀⠀⠀⠀</a:t>
            </a:r>
            <a:br/>
            <a:r>
              <a:t>⠀⠀⠀⠀⠀⠀⠀⠀⠀⢸⣿⡏⠀⠁⣴⣿⣿⣿⣿⣿⣿⣿⣿⣿⣿⣿⣿⣿⣿⠀⠀⠀⠀⠀⠀⠀⠀⠀⠀⠀⠀⠀⠀⠀⠀⠀⠀⠀⠀⠀⠀⠀⠀⠀⠀⠀⠀⠀⠀⠀⠀⠀⣿⣿⣿⣿⣿⣿⣿⣿⣿⣿⣿⣿⣿⣿⣿⣿⣿⣿⣿⣿⣦⠀⠀⠀⠀⠀⠀⠀⠀</a:t>
            </a:r>
            <a:br/>
            <a:r>
              <a:t>⠀⠀⠀⠀⠀⠀⠀⠀⠀⢸⡿⠀⢀⣾⣿⣿⣿⣿⣿⣿⣿⣿⣿⣿⣿⣿⣿⣿⣿⡇⠀⠀⠀⠀⠀⠀⠀⠀⠀⠀⠀⠀⠀⠀⠀⠀⠀⠀⠀⠀⠀⠀⠀⠀⠀⠀⠀⠀⠀⠀⠀⢰⣿⣿⣿⣿⣿⣿⣿⣿⣿⣿⣿⣿⣿⣿⣿⣿⣿⣿⣿⣿⣿⣷⡄⠀⠀⠀⠀⠀⠀</a:t>
            </a:r>
            <a:br/>
            <a:r>
              <a:t>⠀⠀⠀⠀⠀⠀⠀⠀⠀⠀⠀⣴⣿⣿⣿⣿⣿⣿⣿⣿⣿⣿⣿⣿⣿⣿⣿⣿⣿⣿⠀⠀⠀⠀⠀⠀⠀⠀⠀⠀⠀⠀⠀⠀⠀⠀⠀⠀⠀⠀⠀⠀⠀⠀⠀⠀⠀⠀⠀⠀⠀⣿⣿⣿⣿⣿⣿⣿⣿⣿⣿⣿⣿⣿⣿⣿⣿⣿⣿⣿⣿⣿⣿⣿⣿⡆⠀⠀⠀⠀⠀</a:t>
            </a:r>
            <a:br/>
            <a:r>
              <a:t>⠀⠀⠀⠀⠀⠀⠀⠀⠀⢀⣾⣿⣿⣿⣿⣿⣿⣿⣿⣿⣿⣿⣿⣿⣿⣿⣿⣿⣿⣿⡆⠀⠀⠀⠀⠀⠀⠀⠀⠀⠀⠀⠀⠀⠀⠀⠀⠀⠀⠀⠀⠀⠀⠀⠀⠀⠀⠀⠀⠀⢸⣿⣿⣿⣿⣿⣿⣿⣿⣿⣿⣿⣿⣿⣿⣿⣿⣿⣿⣿⣿⣿⣿⣿⣿⣿⠀⠀⠀⠀⠀</a:t>
            </a:r>
            <a:br/>
            <a:r>
              <a:t>⠀⠀⠀⠀⠀⠀⠀⢀⣴⣿⣿⣿⣿⣿⣿⣿⣿⣿⣿⣿⣿⣿⣿⣿⣿⣿⣿⣿⣿⣿⣷⠀⠀⠀⠀⠀⠀⠀⠀⠀⠀⠀⠀⠀⠀⠀⠀⠀⠀⠀⠀⠀⠀⠀⠀⠀⠀⠀⠀⠀⠀⣿⣿⣿⣿⣿⣿⣿⣿⣿⣿⣿⣿⣿⣿⣿⣿⣿⣿⣿⣿⣿⣿⣿⣿⣿⡇⠀⠀⠀⠀</a:t>
            </a:r>
            <a:br/>
            <a:r>
              <a:t>⠀⠀⠀⠀⠀⠀⢀⣼⣿⣿⣿⣿⣿⣿⣿⣿⣿⣿⣿⣿⣿⣿⣿⣿⣿⣿⣿⣿⣿⣿⣿⡀⠀⠀⠀⠀⠀⠀⠀⠀⠀⠀⠀⠀⠀⠀⠀⠀⠀⠀⠀⠀⠀⠀⠀⠀⠀⠀⠀⠀⣸⣿⣿⣿⣿⣿⣿⣿⣿⣿⣿⣿⣿⣿⣿⣿⣿⣿⣿⣿⣿⣿⣿⣿⣿⣿⣿⠀⠀⠀⠀</a:t>
            </a:r>
            <a:br/>
            <a:r>
              <a:t>⠀⠀⠀⠀⠀⢠⣿⣿⣿⣿⣿⣿⣿⣿⣿⣿⣿⣿⣿⣿⣿⣿⣿⣿⣿⣿⣿⣿⣿⣿⣿⡇⠀⠀⠀⠀⠀⠀⠀⠀⠀⠀⠀⠀⠀⠀⠀⠀⠀⠀⠀⠀⠀⠀⠀⠀⠀⠀⠀⠀⢻⣿⣿⣿⣿⣿⣿⣿⣿⣿⣿⣿⣿⣿⣿⣿⣿⣿⣿⣿⣿⣿⣿⣿⡟⣿⣿⡇⠀⠀⠀</a:t>
            </a:r>
            <a:br/>
            <a:r>
              <a:t>⠀⠀⠀⠀⠀⣿⣿⣿⣿⣿⣿⣿⣿⣿⣿⣿⣿⣿⣿⣿⣿⣿⣿⣿⣿⣿⣿⣿⣿⣿⣿⡇⠀⠀⠀⠀⠀⠀⠀⠀⠀⠀⠀⠀⠀⠀⠀⠀⠀⠀⠀⠀⠀⠀⠀⠀⠀⠀⠀⠀⣹⣿⣿⣿⣿⣿⣿⣿⣿⣿⣿⣿⣿⣿⣿⣿⣿⣿⣿⣿⣿⣿⣿⣿⣿⠈⠛⠁⠀⠀⠀</a:t>
            </a:r>
            <a:br/>
            <a:r>
              <a:t>⠀⠀⠀⠀⠸⡿⢿⣿⣿⣿⣿⣿⣿⣿⣿⣿⣿⣿⣿⣿⣿⣿⣿⣿⣿⣿⣿⣿⣿⣿⣿⡇⠀⠀⠀⠀⠀⠀⠀⠀⠀⠀⠀⠀⠀⠀⠀⠀⠀⠀⠀⠀⠀⠀⠀⠀⠀⠀⠀⠀⠻⠿⣿⣿⣿⣿⣿⣿⣿⣿⣿⣿⣿⣿⣿⣿⣿⣿⣿⡿⠛⠉⠉⠉⠁⠀⠀⠀⠀⠀⠀</a:t>
            </a:r>
            <a:br/>
            <a:r>
              <a:t>⠀⠀⠀⠀⠀⠀⠀⠀⠀⠀⠙⣿⣿⣿⣿⣿⣿⣿⣿⣿⣿⣿⣿⣿⣿⣿⣿⣿⣿⠿⠟⠃⠀⠀⠀⠀⠀⠀⠀⠀⠀⠀⠀⠀⠀⠀⠀⠀⠀⠀⠀⠀⠀⠀⠀⠀⠀⠀⠀⠀⠀⠀⠈⠻⠿⠿⢿⣿⣿⣿⣿⣿⣿⣿⡟⠛⠿⠟⠋⠀⠀⠀⠀⠀⠀⠀⠀⠀⠀⠀⠀</a:t>
            </a:r>
            <a:br/>
            <a:r>
              <a:t>⠀⠀⠀⠀⠀⠀⠀⠀⠀⠀⠀⠙⠛⠙⠛⠻⣿⣿⣿⣿⣿⣿⣿⡿⠛⠻⠿⠿⠋⠀⠀⠀⠀⠀⠀⠀⠀⠀⠀⠀⠀⠀⠀⠀⠀⠀⠀⠀⠀⠀⠀⠀⠀⠀⠀⠀⠀⠀⠀⠀⠀⠀⠀⠀⠀⠀⠀⣿⣿⡇⠉⠸⣿⣿⡇⠀⠀⠀⠀⠀⠀⠀⠀⠀⠀⠀⠀⠀⠀⠀⠀</a:t>
            </a:r>
            <a:br/>
            <a:r>
              <a:t>⠀⠀⠀⠀⠀⠀⠀⠀⠀⠀⠀⠀⠀⠀⠀⢰⣿⣿⡏⠀⠀⣿⣿⡇⠀⠀⠀⠀⠀⠀⠀⠀⠀⠀⠀⠀⠀⠀⠀⠀⠀⠀⠀⠀⠀⠀⠀⠀⠀⠀⠀⠀⠀⠀⠀⠀⠀⠀⠀⠀⠀⠀⠀⠀⠀⠀⠀⣿⣿⡇⠀⠀⢻⣿⣿⠀⠀⠀⠀⠀⠀⠀⠀⠀⠀⠀⠀⠀⠀⠀⠀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⠀⠀⠀⠀⠀⠀⠀⠀⠀⠀⠀⠀⠀⠀⠀⠀⠀⠀⠀⠀⠀⠀⠀⠀⠀⠀⠀⠀⠀⠀⠀⠀⠀⠀⠀⠀⠀⠀⠀⠀⠀⠀⠀⠀⠀⠀⠀⠀⠀⠀⠀⠀⠀⠀⠀⠀⠀⠀⠀⠀⠀⠀⠀⠀⠀⠀⠀⠀⠀⠀⠀⠀⠀⠀⠀⠀⠀⠀⠀⡀⠀⣠⣎⡀⠀⠀⠀⠀⠀⠀⠀</a:t>
            </a:r>
            <a:br/>
            <a:r>
              <a:t>⠀⠀⠀⠀⠀⠀⠀⠒⢤⣤⣀⠀⠀⠀⠀⠀⠀⠀⠀⠀⠀⠀⠀⠀⠀⠀⠀⠀⠀⠀⠀⠀⠀⠀⠀⠀⠀⠀⠀⠀⠀⠀⠀⠀⠀⠀⠀⠀⠀⠀⠀⠀⠀⠀⠀⠀⠀⠀⠀⠀⠀⠀⠀⠀⠀⠀⠀⠀⠀⠀⠀⠀⠀⠀⠀⠀⠀⢀⡔⢠⣶⠛⠛⠁⠀⠀⠀⠀⠀⠀⠀</a:t>
            </a:r>
            <a:br/>
            <a:r>
              <a:t>⠀⠀⠀⠀⠀⠀⠀⠀⠀⠀⠉⢻⣿⣶⣾⣿⡗⠀⠀⠀⠀⠀⠀⠀⠀⠀⠀⠀⠀⠀⠀⠀⠀⠀⠀⠀⠀⠀⠀⠀⠀⠀⠀⠀⠀⠀⠀⠀⠀⠀⠀⠀⠀⠀⠀⠀⠀⠀⠀⠀⠀⠀⠀⠀⠀⠀⠀⠀⠀⠀⢠⣶⣿⣿⣿⣶⣶⣏⣴⠟⠁⠀⠀⠀⠀⠀⠀⠀⠀⠀⠀</a:t>
            </a:r>
            <a:br/>
            <a:r>
              <a:t>⠀⠀⠀⠀⠀⠀⠀⠀⠀⠀⣠⣾⣿⣿⣿⣿⣶⣶⣷⣶⣦⡄⠀⠀⠀⠀⠀⠀⠀⠀⠀⠀⠀⠀⠀⠀⠀⠀⠀⠀⠀⠀⠀⠀⠀⠀⠀⠀⠀⠀⠀⠀⠀⠀⠀⠀⠀⠀⠀⠀⠀⠀⠀⠀⠀⠀⠀⠀⠀⠠⣿⣿⣿⣿⣿⣿⣿⣿⣷⡀⠀⠀⠀⠀⠀⠀⠀⠀⠀⠀⠀</a:t>
            </a:r>
            <a:br/>
            <a:r>
              <a:t>⠀⠀⠀⠀⠀⠀⠀⠀⠀⠈⠛⠛⢻⣿⣿⣿⣿⣿⣿⣿⣿⣿⠀⠀⠀⠀⠀⠀⠀⠀⠀⠀⠀⠀⠀⠀⠀⠀⠀⠀⠀⠀⠀⠀⠀⠀⠀⠀⠀⠀⠀⠀⠀⠀⠀⠀⠀⠀⠀⠀⠀⠀⠀⠀⠀⠀⠀⠀⠀⣰⣿⣿⣿⣿⣿⣿⣿⣿⣿⣧⠀⠀⠀⠀⠀⠀⠀⠀⠀⠀⠀</a:t>
            </a:r>
            <a:br/>
            <a:r>
              <a:t>⠀⠀⠀⠀⠀⠀⠀⠀⠀⠀⠀⠀⣾⣿⣿⣿⣿⣿⣿⣿⣿⣿⡤⠀⠀⠀⠀⠀⠀⠀⠀⠀⠀⠀⠀⠀⠀⠀⠀⠀⠀⠀⠀⠀⠀⠀⠀⠀⠀⠀⠀⠀⠀⠀⠀⠀⠀⠀⠀⠀⠀⠀⠀⠀⠀⠀⠀⠀⠀⣿⣿⣿⣿⣿⣿⣿⣿⣿⣿⣿⠀⠀⠀⠀⠀⠀⠀⠀⠀⠀⠀</a:t>
            </a:r>
            <a:br/>
            <a:r>
              <a:t>⠀⠀⠀⠀⠀⠀⠀⠀⠀⠀⠀⠰⣿⣿⣿⣿⣿⣿⣿⣿⣿⣿⣿⠀⠀⠀⠀⠀⠀⠀⠀⠀⠀⠀⠀⠀⠀⠀⠀⠀⠀⠀⠀⠀⠀⠀⠀⠀⠀⠀⠀⠀⠀⠀⠀⠀⠀⠀⠀⠀⠀⠀⠀⠀⠀⠀⠀⠀⠀⠀⣿⣿⣿⣿⣿⣿⣿⣿⣿⣿⠀⠀⠀⠀⠀⠀⠀⠀⠀⠀⠀</a:t>
            </a:r>
            <a:br/>
            <a:r>
              <a:t>⠀⠀⠀⠀⠀⠀⠀⠀⠀⠀⠀⠀⣿⣿⣿⣿⣿⣿⣿⣿⣿⣟⠁⠀⠀⠀⠀⠀⠀⠀⠀⠀⠀⠀⠀⠀⠀⠀⠀⠀⠀⠀⠀⠀⠀⠀⠀⠀⠀⠀⠀⠀⠀⠀⠀⠀⠀⠀⠀⠀⠀⠀⠀⠀⠀⠀⠀⠀⣠⣼⣿⣿⣿⣿⣿⣿⣿⣿⣿⣿⡄⠀⠀⠀⠀⠀⠀⠀⠀⠀⠀</a:t>
            </a:r>
            <a:br/>
            <a:r>
              <a:t>⠀⠀⠀⠀⠀⠀⠀⠀⠀⠀⠀⢰⣿⣿⣿⣿⣿⣿⣿⣿⣿⣿⣦⡀⠀⠀⠀⠀⠀⠀⠀⠀⠀⠀⠀⠀⠀⠀⠀⠀⠀⠀⠀⠀⠀⠀⠀⠀⠀⠀⠀⠀⠀⠀⠀⠀⠀⠀⠀⠀⠀⠀⠀⠀⠀⠀⣠⣾⣿⣿⣿⣿⣿⣿⣿⣿⣿⣿⣿⣿⣷⣄⠀⠀⠀⠀⠀⠀⠀⠀⠀</a:t>
            </a:r>
            <a:br/>
            <a:r>
              <a:t>⠀⠀⠀⠀⠀⠀⠀⠀⠀⠀⣰⣿⣿⣿⣿⣿⣿⣿⣿⣿⣿⣿⣿⣿⣷⡀⠀⠀⠀⠀⠀⠀⠀⠀⠀⠀⠀⠀⠀⠀⠀⠀⠀⠀⠀⠀⠀⠀⠀⠀⠀⠀⠀⠀⠀⠀⠀⠀⠀⠀⠀⠀⠀⠀⣀⣴⣿⣿⣿⣿⣿⣿⣿⣿⣿⣿⣿⣿⣿⣿⣿⣿⣷⣤⡀⠀⠀⠀⠀⠀⠀</a:t>
            </a:r>
            <a:br/>
            <a:r>
              <a:t>⠀⠀⠀⠀⠀⠀⠀⠀⣠⣾⣿⣿⣿⣿⣿⣿⣿⣿⣿⣿⣿⣿⣿⣿⣿⣿⣦⡀⠀⠀⠀⠀⠀⠀⠀⠀⠀⠀⠀⠀⠀⠀⠀⠀⠀⠀⠀⠀⠀⠀⠀⠀⠀⠀⠀⠀⠀⠀⠀⠀⠀⠀⠀⣾⣿⣿⣿⣿⣿⣿⣿⣿⣿⣿⣿⣿⣿⣿⣿⣿⣿⣿⣿⣿⣿⣷⣤⡀⠀⠀⠀</a:t>
            </a:r>
            <a:br/>
            <a:r>
              <a:t>⠀⠀⠀⠀⠀⠀⢀⣴⣿⣿⣿⣿⣿⣿⣿⣿⣿⣿⣿⣿⣿⣿⣿⣿⣿⣿⣿⣿⣦⠀⠀⠀⠀⠀⠀⠀⠀⠀⠀⠀⠀⠀⠀⠀⠀⠀⠀⠀⠀⠀⠀⠀⠀⠀⠀⠀⠀⠀⠀⠀⠀⠀⠀⢻⣿⣿⣿⣿⣿⣿⣿⣿⣿⣿⣿⣿⣿⣿⣿⣿⣿⣿⣿⣿⣿⣿⣿⣿⣦⡀⠀</a:t>
            </a:r>
            <a:br/>
            <a:r>
              <a:t>⠀⠀⠀⠀⠀⣰⣿⣿⣿⣿⣿⣿⣿⣿⣿⣿⣿⣿⣿⣿⣿⣿⣿⣿⣿⣿⣿⣿⡟⠀⠀⠀⠀⠀⠀⠀⠀⠀⠀⠀⠀⠀⠀⠀⠀⠀⠀⠀⠀⠀⠀⠀⠀⠀⠀⠀⠀⠀⠀⠀⠀⠀⠀⠈⣿⣿⣿⣿⣿⣿⣿⣿⡇⠻⣿⣿⣿⣿⣿⣿⣿⣿⣿⣿⣿⣿⣿⣿⣿⣿⡆</a:t>
            </a:r>
            <a:br/>
            <a:r>
              <a:t>⠀⠀⠀⠀⣼⣿⣿⣿⣿⣿⣿⣿⣿⣿⣿⣿⣿⣿⣿⣿⣿⣿⣿⣿⣿⣿⣿⣿⠀⠀⠀⠀⠀⠀⠀⠀⠀⠀⠀⠀⠀⠀⠀⠀⠀⠀⠀⠀⠀⠀⠀⠀⠀⠀⠀⠀⠀⠀⠀⠀⠀⠀⠀⠀⣿⣿⣿⣿⣿⣿⡿⣿⣿⡄⠹⣿⣿⣿⣿⣿⣿⣿⣿⣟⠿⣿⣿⣿⣿⣿⡇</a:t>
            </a:r>
            <a:br/>
            <a:r>
              <a:t>⠀⠀⠀⢀⣿⣿⣿⣿⣿⣿⣿⣿⣿⠟⣿⣿⣿⠏⣾⣿⡟⢻⣿⣿⣿⣿⣿⣿⠀⠀⠀⠀⠀⠀⠀⠀⠀⠀⠀⠀⠀⠀⠀⠀⠀⠀⠀⠀⠀⠀⠀⠀⠀⠀⠀⠀⠀⠀⠀⠀⠀⠀⠀⢠⣿⣿⣿⣿⣿⣿⣇⢻⣿⣧⠀⢻⣿⣿⡝⠻⣿⣿⣿⣿⡆⠀⠉⠙⠻⢿⡇</a:t>
            </a:r>
            <a:br/>
            <a:r>
              <a:t>⠀⠀⠀⢸⣿⣿⣿⣿⣿⣿⡟⢸⡏⢸⣿⣿⡟⣸⣿⡿⠀⣼⣿⣿⣿⣿⣿⣿⠀⠀⠀⠀⠀⠀⠀⠀⠀⠀⠀⠀⠀⠀⠀⠀⠀⠀⠀⠀⠀⠀⠀⠀⠀⠀⠀⠀⠀⠀⠀⠀⠀⠀⠀⣸⣿⣿⣿⣿⣿⣿⣿⣦⣿⣿⡄⠈⢿⣿⣇⠀⠙⢿⣿⡿⣿⡆⠀⠀⠀⠀⠀</a:t>
            </a:r>
            <a:br/>
            <a:r>
              <a:t>⠀⠀⠀⣟⣿⣿⣿⣿⣿⣿⠁⠘⠀⣾⣿⡟⢠⣿⡿⠀⣴⣿⣿⣿⣿⣿⣿⣿⡇⠀⠀⠀⠀⠀⠀⠀⠀⠀⠀⠀⠀⠀⠀⠀⠀⠀⠀⠀⠀⠀⠀⠀⠀⠀⠀⠀⠀⠀⠀⠀⠀⠀⠀⣿⣿⣿⣿⣿⣿⣿⣿⣿⣿⣿⣿⣶⣌⣿⣿⡀⠀⠀⠉⠇⠙⠇⠀⠀⠀⠀⠀</a:t>
            </a:r>
            <a:br/>
            <a:r>
              <a:t>⠀⠀⠀⣿⡿⣿⠋⠹⡏⠀⠀⠀⢰⣿⡿⠁⣾⣿⣿⣾⣿⣿⣿⣿⣿⣿⣿⣿⣷⠀⠀⠀⠀⠀⠀⠀⠀⠀⠀⠀⠀⠀⠀⠀⠀⠀⠀⠀⠀⠀⠀⠀⠀⠀⠀⠀⠀⠀⠀⠀⠀⠀⢰⣿⣿⣿⣿⣿⣿⣿⣿⣿⣿⣿⣿⣿⣿⣿⣿⣧⠀⠀⠀⠀⠀⠀⠀⠀⠀⠀⠀</a:t>
            </a:r>
            <a:br/>
            <a:r>
              <a:t>⠀⠀⠀⠈⠃⠀⠀⠀⠀⠀⠀⢀⣿⣿⡁⠀⣿⣿⣿⣿⣿⣿⣿⣿⣿⣿⣿⣿⣿⡆⠀⠀⠀⠀⠀⠀⠀⠀⠀⠀⠀⠀⠀⠀⠀⠀⠀⠀⠀⠀⠀⠀⠀⠀⠀⠀⠀⠀⠀⠀⠀⠀⢸⣿⣿⣿⣿⣿⣿⣿⣿⣿⣿⣿⣿⣿⣿⣿⣿⣿⣧⠀⠀⠀⠀⠀⠀⠀⠀⠀⠀</a:t>
            </a:r>
            <a:br/>
            <a:r>
              <a:t>⠀⠀⠀⠀⠀⠀⠀⠀⠀⠀⢠⣾⣿⠿⣇⠀⢠⣿⣿⣿⣿⣿⣿⣿⣿⣿⣿⣿⣿⣷⠀⠀⠀⠀⠀⠀⠀⠀⠀⠀⠀⠀⠀⠀⠀⠀⠀⠀⠀⠀⠀⠀⠀⠀⠀⠀⠀⠀⠀⠀⠀⠀⣿⣿⣿⣿⣿⣿⣿⣿⣿⣿⣿⣿⣿⣿⣿⣿⣿⣿⣿⡀⠀⠀⠀⠀⠀⠀⠀⠀⠀</a:t>
            </a:r>
            <a:br/>
            <a:r>
              <a:t>⠀⠀⠀⠀⠀⠀⠀⠀⠀⠀⣾⣿⠏⠀⠉⣠⣿⣿⣿⣿⣿⣿⣿⣿⣿⣿⣿⣿⣿⣿⡆⠀⠀⠀⠀⠀⠀⠀⠀⠀⠀⠀⠀⠀⠀⠀⠀⠀⠀⠀⠀⠀⠀⠀⠀⠀⠀⠀⠀⠀⠀⢰⣿⣿⣿⣿⣿⣿⣿⣿⣿⣿⣿⣿⣿⣿⣿⣿⣿⣿⣿⣷⡄⠀⠀⠀⠀⠀⠀⠀⠀</a:t>
            </a:r>
            <a:br/>
            <a:r>
              <a:t>⠀⠀⠀⠀⠀⠀⠀⠀⠀⠀⣿⠟⠀⢀⣼⣿⣿⣿⣿⣿⣿⣿⣿⣿⣿⣿⣿⣿⣿⣿⣷⠀⠀⠀⠀⠀⠀⠀⠀⠀⠀⠀⠀⠀⠀⠀⠀⠀⠀⠀⠀⠀⠀⠀⠀⠀⠀⠀⠀⠀⠀⣾⣿⣿⣿⣿⣿⣿⣿⣿⣿⣿⣿⣿⣿⣿⣿⣿⣿⣿⣿⣿⣿⣆⠀⠀⠀⠀⠀⠀⠀</a:t>
            </a:r>
            <a:br/>
            <a:r>
              <a:t>⠀⠀⠀⠀⠀⠀⠀⠀⠀⠀⠀⢀⣴⣿⣿⣿⣿⣿⣿⣿⣿⣿⣿⣿⣿⣿⣿⣿⣿⣿⣿⡄⠀⠀⠀⠀⠀⠀⠀⠀⠀⠀⠀⠀⠀⠀⠀⠀⠀⠀⠀⠀⠀⠀⠀⠀⠀⠀⠀⠀⢰⣿⣿⣿⣿⣿⣿⣿⣿⣿⣿⣿⣿⣿⣿⣿⣿⣿⣿⣿⣿⣿⣿⣿⣦⠀⠀⠀⠀⠀⠀</a:t>
            </a:r>
            <a:br/>
            <a:r>
              <a:t>⠀⠀⠀⠀⠀⠀⠀⠀⠀⠀⢀⣾⣿⣿⣿⣿⣿⣿⣿⣿⣿⣿⣿⣿⣿⣿⣿⣿⣿⣿⣿⣧⠀⠀⠀⠀⠀⠀⠀⠀⠀⠀⠀⠀⠀⠀⠀⠀⠀⠀⠀⠀⠀⠀⠀⠀⠀⠀⠀⠀⣿⣿⣿⣿⣿⣿⣿⣿⣿⣿⣿⣿⣿⣿⣿⣿⣿⣿⣿⣿⣿⣿⣿⣿⣿⡄⠀⠀⠀⠀⠀</a:t>
            </a:r>
            <a:br/>
            <a:r>
              <a:t>⠀⠀⠀⠀⠀⠀⠀⠀⢠⣶⣿⣿⣿⣿⣿⣿⣿⣿⣿⣿⣿⣿⣿⣿⣿⣿⣿⣿⣿⣿⣿⣿⠀⠀⠀⠀⠀⠀⠀⠀⠀⠀⠀⠀⠀⠀⠀⠀⠀⠀⠀⠀⠀⠀⠀⠀⠀⠀⠀⠀⣸⣿⣿⣿⣿⣿⣿⣿⣿⣿⣿⣿⣿⣿⣿⣿⣿⣿⣿⣿⣿⣿⣿⣿⣿⡇⠀⠀⠀⠀⠀</a:t>
            </a:r>
            <a:br/>
            <a:r>
              <a:t>⠀⠀⠀⠀⠀⠀⠀⣤⣾⣿⣿⣿⣿⣿⣿⣿⣿⣿⣿⣿⣿⣿⣿⣿⣿⣿⣿⣿⣿⣿⣿⣿⡄⠀⠀⠀⠀⠀⠀⠀⠀⠀⠀⠀⠀⠀⠀⠀⠀⠀⠀⠀⠀⠀⠀⠀⠀⠀⠀⢀⣿⣿⣿⣿⣿⣿⣿⣿⣿⣿⣿⣿⣿⣿⣿⣿⣿⣿⣿⣿⣿⣿⣿⣿⣿⣿⠀⠀⠀⠀⠀</a:t>
            </a:r>
            <a:br/>
            <a:r>
              <a:t>⠀⠀⠀⠀⠀⢀⣴⣿⣿⣿⣿⣿⣿⣿⣿⣿⣿⣿⣿⣿⣿⣿⣿⣿⣿⣿⣿⣿⣿⣿⣿⣿⣇⠀⠀⠀⠀⠀⠀⠀⠀⠀⠀⠀⠀⠀⠀⠀⠀⠀⠀⠀⠀⠀⠀⠀⠀⠀⠀⠘⣿⣿⣿⣿⣿⣿⣿⣿⣿⣿⣿⣿⣿⣿⣿⣿⣿⣿⣿⣿⣿⣿⣿⡿⣿⣿⡇⠀⠀⠀⠀</a:t>
            </a:r>
            <a:br/>
            <a:r>
              <a:t>⠀⠀⠀⠀⠀⢰⣿⣿⣿⣿⣿⣿⣿⣿⣿⣿⣿⣿⣿⣿⣿⣿⣿⣿⣿⣿⣿⣿⣿⣿⣿⣿⡇⠀⠀⠀⠀⠀⠀⠀⠀⠀⠀⠀⠀⠀⠀⠀⠀⠀⠀⠀⠀⠀⠀⠀⠀⠀⠀⢈⣿⣿⣿⣿⣿⣿⣿⣿⣿⣿⣿⣿⣿⣿⣿⣿⣿⣿⣿⣿⣿⣿⣿⣷⠘⠟⠃⠀⠀⠀⠀</a:t>
            </a:r>
            <a:br/>
            <a:r>
              <a:t>⠀⠀⠀⠀⠀⠻⠟⠿⣿⣿⣿⣿⣿⣿⣿⣿⣿⣿⣿⣿⣿⣿⣿⣿⣿⣿⣿⣿⣿⣿⣿⣿⡇⠀⠀⠀⠀⠀⠀⠀⠀⠀⠀⠀⠀⠀⠀⠀⠀⠀⠀⠀⠀⠀⠀⠀⠀⠀⠀⠘⠿⢿⣿⣿⣿⣿⣿⣿⣿⣿⣿⣿⣿⣿⣿⣿⣿⣿⣿⠟⠋⠉⠉⠉⠀⠀⠀⠀⠀⠀⠀</a:t>
            </a:r>
            <a:br/>
            <a:r>
              <a:t>⠀⠀⠀⠀⠀⠀⠀⠀⠀⠀⠀⠈⢻⣿⣿⣿⣿⣿⣿⣿⣿⣿⣿⣿⣿⣿⣿⣿⣿⣿⡿⠿⠃⠀⠀⠀⠀⠀⠀⠀⠀⠀⠀⠀⠀⠀⠀⠀⠀⠀⠀⠀⠀⠀⠀⠀⠀⠀⠀⠀⠀⠀⠙⠿⠿⠛⠻⣿⣿⣿⣿⢿⣿⣿⣿⠻⠿⠛⠁⠀⠀⠀⠀⠀⠀⠀⠀⠀⠀⠀⠀</a:t>
            </a:r>
            <a:br/>
            <a:r>
              <a:t>⠀⠀⠀⠀⠀⠀⠀⠀⠀⠀⠀⠀⠈⠉⠉⠙⢻⣿⣿⣿⣿⣿⣿⣿⡟⠛⠛⠿⠿⠏⠀⠀⠀⠀⠀⠀⠀⠀⠀⠀⠀⠀⠀⠀⠀⠀⠀⠀⠀⠀⠀⠀⠀⠀⠀⠀⠀⠀⠀⠀⠀⠀⠀⠀⠀⠀⠀⣿⣿⡏⠀⠀⢿⣿⣿⠀⠀⠀⠀⠀⠀⠀⠀⠀⠀⠀⠀⠀⠀⠀⠀</a:t>
            </a:r>
            <a:br/>
            <a:r>
              <a:t>⠀⠀⠀⠀⠀⠀⠀⠀⠀⠀⠀⠀⠀⠀⠀⠀⣼⣿⣿⠃⠀⢰⣿⣿⠃⠀⠀⠀⠀⠀⠀⠀⠀⠀⠀⠀⠀⠀⠀⠀⠀⠀⠀⠀⠀⠀⠀⠀⠀⠀⠀⠀⠀⠀⠀⠀⠀⠀⠀⠀⠀⠀⠀⠀⠀⠀⠀⢸⣿⣿⠀⠀⠘⣿⣿⡆⠀⠀⠀⠀⠀⠀⠀⠀⠀⠀⠀⠀⠀⠀⠀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⠀⠀⠀⠀⠀⠀⠀⠀⠀⠀⠀⠀⠀⠀⠀⠀⠀⠀⠀⠀⠀⠀⠀⠀⠀⠀⠀⠀⠀⠀⠀⠀⠀⠀⠀⠀⠀⠀⠀⠀⠀⠀⠀⠀⠀⠀⠀⠀⠀⠀⠀⠀⠀⠀⠀⠀⠀⠀⠀⠀⠀⠀⠀⠀⠀⠀⠀⠀⠀⠀⠀⠀⠀⠀⠀⠀⠀⠀⠀⠀⣠⣾⣀⠀⠀⠀⠀⠀⠀⠀⠀</a:t>
            </a:r>
            <a:br/>
            <a:r>
              <a:t>⠀⠀⠀⠀⠀⠀⠀⠀⠐⠲⢤⣤⣀⠀⠀⠀⢀⠀⠀⠀⠀⠀⠀⠀⠀⠀⠀⠀⠀⠀⠀⠀⠀⠀⠀⠀⠀⠀⠀⠀⠀⠀⠀⠀⠀⠀⠀⠀⠀⠀⠀⠀⠀⠀⠀⠀⠀⠀⠀⠀⠀⠀⠀⠀⠀⠀⠀⠀⠀⠀⠀⠀⠀⠀⠀⠀⢀⡴⢁⣴⠏⠛⠉⠀⠀⠀⠀⠀⠀⠀⠀</a:t>
            </a:r>
            <a:br/>
            <a:r>
              <a:t>⠀⠀⠀⠀⠀⠀⠀⠀⠀⠀⠀⠈⠹⣿⣶⣿⣿⠟⠀⠀⠀⠀⠀⠀⠀⠀⠀⠀⠀⠀⠀⠀⠀⠀⠀⠀⠀⠀⠀⠀⠀⠀⠀⠀⠀⠀⠀⠀⠀⠀⠀⠀⠀⠀⠀⠀⠀⠀⠀⠀⠀⠀⠀⠀⠀⠀⠀⠀⠀⠀⣴⣾⣿⣿⣿⣶⣿⣴⡿⠃⠀⠀⠀⠀⠀⠀⠀⠀⠀⠀⠀</a:t>
            </a:r>
            <a:br/>
            <a:r>
              <a:t>⠀⠀⠀⠀⠀⠀⠀⠀⠀⠀⠀⣴⣿⣿⣿⣿⣿⣶⣶⣶⣶⣦⣄⠀⠀⠀⠀⠀⠀⠀⠀⠀⠀⠀⠀⠀⠀⠀⠀⠀⠀⠀⠀⠀⠀⠀⠀⠀⠀⠀⠀⠀⠀⠀⠀⠀⠀⠀⠀⠀⠀⠀⠀⠀⠀⠀⠀⠀⠀⢾⣿⣿⣿⣿⣿⣿⣿⣿⣦⠀⠀⠀⠀⠀⠀⠀⠀⠀⠀⠀⠀</a:t>
            </a:r>
            <a:br/>
            <a:r>
              <a:t>⠀⠀⠀⠀⠀⠀⠀⠀⠀⠀⠀⠉⠉⢹⣿⣿⣿⣿⣿⣿⣿⣿⣿⠂⠀⠀⠀⠀⠀⠀⠀⠀⠀⠀⠀⠀⠀⠀⠀⠀⠀⠀⠀⠀⠀⠀⠀⠀⠀⠀⠀⠀⠀⠀⠀⠀⠀⠀⠀⠀⠀⠀⠀⠀⠀⠀⠀⠀⠀⣾⣿⣿⣿⣿⣿⣿⣿⣿⣿⡇⠀⠀⠀⠀⠀⠀⠀⠀⠀⠀⠀</a:t>
            </a:r>
            <a:br/>
            <a:r>
              <a:t>⠀⠀⠀⠀⠀⠀⠀⠀⠀⠀⠀⠀⠀⣿⣿⣿⣿⣿⣿⣿⣿⣿⣷⡄⠀⠀⠀⠀⠀⠀⠀⠀⠀⠀⠀⠀⠀⠀⠀⠀⠀⠀⠀⠀⠀⠀⠀⠀⠀⠀⠀⠀⠀⠀⠀⠀⠀⠀⠀⠀⠀⠀⠀⠀⠀⠀⠀⠀⢸⣿⣿⣿⣿⣿⣿⣿⣿⣿⣿⡏⠀⠀⠀⠀⠀⠀⠀⠀⠀⠀⠀</a:t>
            </a:r>
            <a:br/>
            <a:r>
              <a:t>⠀⠀⠀⠀⠀⠀⠀⠀⠀⠀⠀⠀⢸⣿⣿⣿⣿⣿⣿⣿⣿⣿⣿⣇⠀⠀⠀⠀⠀⠀⠀⠀⠀⠀⠀⠀⠀⠀⠀⠀⠀⠀⠀⠀⠀⠀⠀⠀⠀⠀⠀⠀⠀⠀⠀⠀⠀⠀⠀⠀⠀⠀⠀⠀⠀⠀⠀⠀⠀⢈⣿⣿⣿⣿⣿⣿⣿⣿⣿⡇⠀⠀⠀⠀⠀⠀⠀⠀⠀⠀⠀</a:t>
            </a:r>
            <a:br/>
            <a:r>
              <a:t>⠀⠀⠀⠀⠀⠀⠀⠀⠀⠀⠀⠀⢨⣿⣿⣿⣿⣿⣿⣿⣿⣿⡏⠁⠀⠀⠀⠀⠀⠀⠀⠀⠀⠀⠀⠀⠀⠀⠀⠀⠀⠀⠀⠀⠀⠀⠀⠀⠀⠀⠀⠀⠀⠀⠀⠀⠀⠀⠀⠀⠀⠀⠀⠀⠀⠀⠀⢀⣤⣾⣿⣿⣿⣿⣿⣿⣿⣿⣿⣷⠀⠀⠀⠀⠀⠀⠀⠀⠀⠀⠀</a:t>
            </a:r>
            <a:br/>
            <a:r>
              <a:t>⠀⠀⠀⠀⠀⠀⠀⠀⠀⠀⠀⠀⣸⣿⣿⣿⣿⣿⣿⣿⣿⣿⣿⣤⡀⠀⠀⠀⠀⠀⠀⠀⠀⠀⠀⠀⠀⠀⠀⠀⠀⠀⠀⠀⠀⠀⠀⠀⠀⠀⠀⠀⠀⠀⠀⠀⠀⠀⠀⠀⠀⠀⠀⠀⠀⠀⣴⣿⣿⣿⣿⣿⣿⣿⣿⣿⣿⣿⣿⣿⣦⡀⠀⠀⠀⠀⠀⠀⠀⠀⠀</a:t>
            </a:r>
            <a:br/>
            <a:r>
              <a:t>⠀⠀⠀⠀⠀⠀⠀⠀⠀⠀⢀⣴⣿⣿⣿⣿⣿⣿⣿⣿⣿⣿⣿⣿⣿⣶⡀⠀⠀⠀⠀⠀⠀⠀⠀⠀⠀⠀⠀⠀⠀⠀⠀⠀⠀⠀⠀⠀⠀⠀⠀⠀⠀⠀⠀⠀⠀⠀⠀⠀⠀⠀⠀⠀⣠⣾⣿⣿⣿⣿⣿⣿⣿⣿⣿⣿⣿⣿⣿⣿⣿⣿⣦⡀⠀⠀⠀⠀⠀⠀⠀</a:t>
            </a:r>
            <a:br/>
            <a:r>
              <a:t>⠀⠀⠀⠀⠀⠀⠀⠀⢀⣴⣿⣿⣿⣿⣿⣿⣿⣿⣿⣿⣿⣿⣿⣿⣿⣿⣷⣄⠀⠀⠀⠀⠀⠀⠀⠀⠀⠀⠀⠀⠀⠀⠀⠀⠀⠀⠀⠀⠀⠀⠀⠀⠀⠀⠀⠀⠀⠀⠀⠀⠀⠀⢠⣿⣿⣿⣿⣿⣿⣿⣿⣿⣿⣿⣿⣿⣿⣿⣿⣿⣿⣿⣿⣿⣷⣄⠀⠀⠀⠀⠀</a:t>
            </a:r>
            <a:br/>
            <a:r>
              <a:t>⠀⠀⠀⠀⠀⠀⠀⣰⣿⣿⣿⣿⣿⣿⣿⣿⣿⣿⣿⣿⣿⣿⣿⣿⣿⣿⣿⣿⣿⣆⠀⠀⠀⠀⠀⠀⠀⠀⠀⠀⠀⠀⠀⠀⠀⠀⠀⠀⠀⠀⠀⠀⠀⠀⠀⠀⠀⠀⠀⠀⠀⠀⠈⣿⣿⣿⣿⣿⣿⣿⣿⣿⣿⣿⣿⣿⣿⣿⣿⣿⣿⣿⣿⣿⣿⣿⣿⣦⡀⠀⠀</a:t>
            </a:r>
            <a:br/>
            <a:r>
              <a:t>⠀⠀⠀⠀⠀⢠⣾⣿⣿⣿⣿⣿⣿⣿⣿⣿⣿⣿⣿⣿⣿⣿⣿⣿⣿⣿⣿⣿⣿⠏⠀⠀⠀⠀⠀⠀⠀⠀⠀⠀⠀⠀⠀⠀⠀⠀⠀⠀⠀⠀⠀⠀⠀⠀⠀⠀⠀⠀⠀⠀⠀⠀⠀⢸⣿⣿⣿⣿⣿⣿⣿⣿⣿⣿⣿⣿⣿⣿⣿⣿⣿⣿⣿⣿⣿⣿⣿⣿⣷⣄⠀</a:t>
            </a:r>
            <a:br/>
            <a:r>
              <a:t>⠀⠀⠀⠀⢀⣿⣿⣿⣿⣿⣿⣿⣿⣿⣿⡟⣿⣿⣿⣿⣿⣿⣿⣿⣿⣿⣿⣿⣿⠀⠀⠀⠀⠀⠀⠀⠀⠀⠀⠀⠀⠀⠀⠀⠀⠀⠀⠀⠀⠀⠀⠀⠀⠀⠀⠀⠀⠀⠀⠀⠀⠀⠀⢸⣿⣿⣿⣿⣿⣿⠻⣿⣿⡌⢻⣿⣿⣿⣿⣿⣿⣿⠻⢿⣿⣿⣿⣿⣿⣿⡇</a:t>
            </a:r>
            <a:br/>
            <a:r>
              <a:t>⠀⠀⠀⠀⣼⣿⣿⣿⣿⣿⣿⣿⣿⡟⣿⣿⣿⣿⢻⣿⣿⠋⣿⣿⣿⣿⣿⣿⣿⠀⠀⠀⠀⠀⠀⠀⠀⠀⠀⠀⠀⠀⠀⠀⠀⠀⠀⠀⠀⠀⠀⠀⠀⠀⠀⠀⠀⠀⠀⠀⠀⠀⠀⢸⣿⣿⣿⣿⣿⣿⡄⠹⣿⣷⠀⢿⣿⣿⣿⣿⣿⣿⡆⠀⠈⠙⠛⢿⣿⣿⠇</a:t>
            </a:r>
            <a:br/>
            <a:r>
              <a:t>⠀⠀⠀⢠⣿⣿⣿⣿⣿⣿⣿⠁⡿⢠⣻⣿⣿⢇⣿⣿⠃⠀⣿⣿⣿⣿⣿⣿⣿⠀⠀⠀⠀⠀⠀⠀⠀⠀⠀⠀⠀⠀⠀⠀⠀⠀⠀⠀⠀⠀⠀⠀⠀⠀⠀⠀⠀⠀⠀⠀⠀⠀⠀⣾⣿⣿⣿⣿⣿⣿⣷⣤⣽⣿⣆⠈⢿⣿⣿⣿⣿⣿⣧⠀⠀⠀⠀⠀⠈⠀⠁</a:t>
            </a:r>
            <a:br/>
            <a:r>
              <a:t>⠀⠀⠀⢸⣿⣿⣿⣿⣿⣿⠃⠘⠁⢀⣿⣿⠏⣼⣿⠃⢀⣾⣿⣿⣿⣿⣿⣿⣿⡀⠀⠀⠀⠀⠀⠀⠀⠀⠀⠀⠀⠀⠀⠀⠀⠀⠀⠀⠀⠀⠀⠀⠀⠀⠀⠀⠀⠀⠀⠀⠀⠀⢰⣿⣿⣿⣿⣿⣿⣿⣿⣿⣿⣿⣿⣦⣌⣿⣿⡿⢿⠟⢿⡇⠀⠀⠀⠀⠀⠀⠀</a:t>
            </a:r>
            <a:br/>
            <a:r>
              <a:t>⠀⠀⠀⢸⡿⣿⠋⠏⠏⠘⠀⠀⠀⣼⣿⠏⣸⣿⣿⣷⣾⣿⣿⣿⣿⣿⣿⣿⣿⣇⠀⠀⠀⠀⠀⠀⠀⠀⠀⠀⠀⠀⠀⠀⠀⠀⠀⠀⠀⠀⠀⠀⠀⠀⠀⠀⠀⠀⠀⠀⠀⠀⢸⣿⣿⣿⣿⣿⣿⣿⣿⣿⣿⣿⣿⣿⣿⣿⣿⣧⠘⠀⠈⠀⠀⠀⠀⠀⠀⠀⠀</a:t>
            </a:r>
            <a:br/>
            <a:r>
              <a:t>⠀⠀⠀⠀⠀⠀⠀⠀⠀⠀⠀⠀⣰⣿⣿⠀⢹⣿⣿⣿⣿⣿⣿⣿⣿⣿⣿⣿⣿⣿⡀⠀⠀⠀⠀⠀⠀⠀⠀⠀⠀⠀⠀⠀⠀⠀⠀⠀⠀⠀⠀⠀⠀⠀⠀⠀⠀⠀⠀⠀⠀⠀⣿⣿⣿⣿⣿⣿⣿⣿⣿⣿⣿⣿⣿⣿⣿⣿⣿⣿⣧⠀⠀⠀⠀⠀⠀⠀⠀⠀⠀</a:t>
            </a:r>
            <a:br/>
            <a:r>
              <a:t>⠀⠀⠀⠀⠀⠀⠀⠀⠀⠀⠀⣴⣿⡿⠿⡇⠀⣸⣿⣿⣿⣿⣿⣿⣿⣿⣿⣿⣿⣿⣇⠀⠀⠀⠀⠀⠀⠀⠀⠀⠀⠀⠀⠀⠀⠀⠀⠀⠀⠀⠀⠀⠀⠀⠀⠀⠀⠀⠀⠀⠀⢠⣿⣿⣿⣿⣿⣿⣿⣿⣿⣿⣿⣿⣿⣿⣿⣿⣿⣿⣿⡇⠀⠀⠀⠀⠀⠀⠀⠀⠀</a:t>
            </a:r>
            <a:br/>
            <a:r>
              <a:t>⠀⠀⠀⠀⠀⠀⠀⠀⠀⠀⢰⣿⣿⠁⠀⠁⣴⣿⣿⣿⣿⣿⣿⣿⣿⣿⣿⣿⣿⣿⣿⡀⠀⠀⠀⠀⠀⠀⠀⠀⠀⠀⠀⠀⠀⠀⠀⠀⠀⠀⠀⠀⠀⠀⠀⠀⠀⠀⠀⠀⠀⣸⣿⣿⣿⣿⣿⣿⣿⣿⣿⣿⣿⣿⣿⣿⣿⣿⣿⣿⣿⣧⡀⠀⠀⠀⠀⠀⠀⠀⠀</a:t>
            </a:r>
            <a:br/>
            <a:r>
              <a:t>⠀⠀⠀⠀⠀⠀⠀⠀⠀⠀⠸⠿⠃⠀⣠⣾⣿⣿⣿⣿⣿⣿⣿⣿⣿⣿⣿⣿⣿⣿⣿⣇⠀⠀⠀⠀⠀⠀⠀⠀⠀⠀⠀⠀⠀⠀⠀⠀⠀⠀⠀⠀⠀⠀⠀⠀⠀⠀⠀⠀⢀⣿⣿⣿⣿⣿⣿⣿⣿⣿⣿⣿⣿⣿⣿⣿⣿⣿⣿⣿⣿⣿⣷⡄⠀⠀⠀⠀⠀⠀⠀</a:t>
            </a:r>
            <a:br/>
            <a:r>
              <a:t>⠀⠀⠀⠀⠀⠀⠀⠀⠀⠀⠀⠀⢀⣴⣿⣿⣿⣿⣿⣿⣿⣿⣿⣿⣿⣿⣿⣿⣿⣿⣿⣿⠀⠀⠀⠀⠀⠀⠀⠀⠀⠀⠀⠀⠀⠀⠀⠀⠀⠀⠀⠀⠀⠀⠀⠀⠀⠀⠀⠀⣸⣿⣿⣿⣿⣿⣿⣿⣿⣿⣿⣿⣿⣿⣿⣿⣿⣿⣿⣿⣿⣿⣿⣿⡄⠀⠀⠀⠀⠀⠀</a:t>
            </a:r>
            <a:br/>
            <a:r>
              <a:t>⠀⠀⠀⠀⠀⠀⠀⠀⠀⠀⠀⢐⣽⣿⣿⣿⣿⣿⣿⣿⣿⣿⣿⣿⣿⣿⣿⣿⣿⣿⣿⣿⡇⠀⠀⠀⠀⠀⠀⠀⠀⠀⠀⠀⠀⠀⠀⠀⠀⠀⠀⠀⠀⠀⠀⠀⠀⠀⠀⢀⣿⣿⣿⣿⣿⣿⣿⣿⣿⣿⣿⣿⣿⣿⣿⣿⣿⣿⣿⣿⣿⣿⣿⣿⣿⠀⠀⠀⠀⠀⠀</a:t>
            </a:r>
            <a:br/>
            <a:r>
              <a:t>⠀⠀⠀⠀⠀⠀⠀⠀⠀⣴⣾⣿⣿⣿⣿⣿⣿⣿⣿⣿⣿⣿⣿⣿⣿⣿⣿⣿⣿⣿⣿⣿⣷⠀⠀⠀⠀⠀⠀⠀⠀⠀⠀⠀⠀⠀⠀⠀⠀⠀⠀⠀⠀⠀⠀⠀⠀⠀⠀⠀⣾⣿⣿⣿⣿⣿⣿⣿⣿⣿⣿⣿⣿⣿⣿⣿⣿⣿⣿⣿⣿⣿⣿⣿⣿⡀⠀⠀⠀⠀⠀</a:t>
            </a:r>
            <a:br/>
            <a:r>
              <a:t>⠀⠀⠀⠀⠀⠀⠀⠠⣴⣿⣿⣿⣿⣿⣿⣿⣿⣿⣿⣿⣿⣿⣿⣿⣿⣿⣿⣿⣿⣿⣿⣿⣿⡀⠀⠀⠀⠀⠀⠀⠀⠀⠀⠀⠀⠀⠀⠀⠀⠀⠀⠀⠀⠀⠀⠀⠀⠀⠀⣀⣿⣿⣿⣿⣿⣿⣿⣿⣿⣿⣿⣿⣿⣿⣿⣿⣿⣿⣿⣿⣿⣿⣿⣿⣿⣇⠀⠀⠀⠀⠀</a:t>
            </a:r>
            <a:br/>
            <a:r>
              <a:t>⠀⠀⠀⠀⠀⠀⣠⣾⣿⣿⣿⣿⣿⣿⣿⣿⣿⣿⣿⣿⣿⣿⣿⣿⣿⣿⣿⣿⣿⣿⣿⣿⣿⡇⠀⠀⠀⠀⠀⠀⠀⠀⠀⠀⠀⠀⠀⠀⠀⠀⠀⠀⠀⠀⠀⠀⠀⠀⠀⢹⣿⣿⣿⣿⣿⣿⣿⣿⣿⣿⣿⣿⣿⣿⣿⣿⣿⣿⣿⣿⣿⣿⣿⢿⣿⣿⠀⠀⠀⠀⠀</a:t>
            </a:r>
            <a:br/>
            <a:r>
              <a:t>⠀⠀⠀⠀⠀⢀⣾⣿⣿⣿⣿⣿⣿⣿⣿⣿⣿⣿⣿⣿⣿⣿⣿⣿⣿⣿⣿⣿⣿⣿⣿⣿⣿⡇⠀⠀⠀⠀⠀⠀⠀⠀⠀⠀⠀⠀⠀⠀⠀⠀⠀⠀⠀⠀⠀⠀⠀⠀⠀⢸⣿⣿⣿⣿⣿⣿⣿⣿⣿⣿⣿⣿⣿⣿⣿⣿⣿⣿⣿⣿⣿⣿⣿⡆⠻⠛⠀⠀⠀⠀⠀</a:t>
            </a:r>
            <a:br/>
            <a:r>
              <a:t>⠀⠀⠀⠀⠀⠘⠟⠛⠿⢿⣿⣿⣿⣿⣿⣿⣿⣿⣿⣿⣿⣿⣿⣿⣿⣿⣿⣿⣿⣿⣿⣿⣿⡇⠀⠀⠀⠀⠀⠀⠀⠀⠀⠀⠀⠀⠀⠀⠀⠀⠀⠀⠀⠀⠀⠀⠀⠀⠀⠘⠿⢿⣿⣿⣿⣿⣿⣿⣿⣿⣿⣿⣿⣿⣿⣿⣿⣿⡿⠛⠉⠉⠉⠁⠀⠀⠀⠀⠀⠀⠀</a:t>
            </a:r>
            <a:br/>
            <a:r>
              <a:t>⠀⠀⠀⠀⠀⠀⠀⠀⠀⠀⠀⠀⠈⣿⣿⣿⣿⣿⣿⣿⣿⣿⣿⣿⣿⣿⣿⣿⣿⣿⣿⠿⠟⠀⠀⠀⠀⠀⠀⠀⠀⠀⠀⠀⠀⠀⠀⠀⠀⠀⠀⠀⠀⠀⠀⠀⠀⠀⠀⠀⠀⠀⠛⠻⠿⠛⠻⣿⣿⣿⣿⠿⣿⣿⣿⠛⠛⠋⠀⠀⠀⠀⠀⠀⠀⠀⠀⠀⠀⠀⠀</a:t>
            </a:r>
            <a:br/>
            <a:r>
              <a:t>⠀⠀⠀⠀⠀⠀⠀⠀⠀⠀⠀⠀⠀⠈⠉⠉⠛⣿⣿⣿⣿⣿⣿⣿⣿⠛⠛⠻⠿⠿⠃⠀⠀⠀⠀⠀⠀⠀⠀⠀⠀⠀⠀⠀⠀⠀⠀⠀⠀⠀⠀⠀⠀⠀⠀⠀⠀⠀⠀⠀⠀⠀⠀⠀⠀⠀⠀⢿⣿⣇⠀⠀⢻⣿⣿⡀⠀⠀⠀⠀⠀⠀⠀⠀⠀⠀⠀⠀⠀⠀⠀</a:t>
            </a:r>
            <a:br/>
            <a:r>
              <a:t>⠀⠀⠀⠀⠀⠀⠀⠀⠀⠀⠀⠀⠀⠀⠀⠀⢠⣿⣿⡟⠀⠀⣾⣿⡟⠀⠀⠀⠀⠀⠀⠀⠀⠀⠀⠀⠀⠀⠀⠀⠀⠀⠀⠀⠀⠀⠀⠀⠀⠀⠀⠀⠀⠀⠀⠀⠀⠀⠀⠀⠀⠀⠀⠀⠀⠀⠀⢸⣿⣿⠀⠀⠈⣿⣿⡇⠀⠀⠀⠀⠀⠀⠀⠀⠀⠀⠀⠀⠀⠀⠀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⠀⠀⠀⠀⠀⠀⠀⠀⠀⠀⠀⠀⠀⠀⠀⠀⠀⠀⠀⠀⠀⠀⠀⠀⠀⠀⠀⠀⠀⠀⠀⠀⠀⠀⠀⠀⠀⠀⠀⠀⠀⠀⠀⠀⠀⠀⠀⠀⠀⠀⠀⠀⠀⠀⠀⠀⠀⠀⠀⠀⠀⠀⠀⠀⠀⠀⠀⠀⠀⠀⠀⠀⠀⠀⠀⠀⠀⠀⠀⡠⠀⠀⠀⠀⠀⠀⠀⠀⠀⠀⠀</a:t>
            </a:r>
            <a:br/>
            <a:r>
              <a:t>⠀⠀⠀⠀⠀⠀⠀⠀⠀⠀⠀⣀⠀⠀⠀⠀⠀⠀⠀⠀⠀⠀⠀⠀⠀⠀⠀⠀⠀⠀⠀⠀⠀⠀⠀⠀⠀⠀⠀⠀⠀⠀⠀⠀⠀⠀⠀⠀⠀⠀⠀⠀⠀⠀⠀⠀⠀⠀⠀⠀⠀⠀⠀⠀⠀⠀⠀⠀⠀⠀⠀⠀⠀⠀⠀⢀⡄⢀⣾⣷⡶⠀⠀⠀⠀⠀⠀⠀⠀⠀⠀</a:t>
            </a:r>
            <a:br/>
            <a:r>
              <a:t>⠀⠀⠀⠀⠀⠀⠀⠀⠀⠀⠀⠈⠛⠳⢶⣤⣄⠀⣀⣀⡀⠀⠀⠀⠀⠀⠀⠀⠀⠀⠀⠀⠀⠀⠀⠀⠀⠀⠀⠀⠀⠀⠀⠀⠀⠀⠀⠀⠀⠀⠀⠀⠀⠀⠀⠀⠀⠀⠀⠀⠀⠀⠀⠀⠀⠀⠀⠀⠀⠀⠀⣀⠀⠀⣠⡞⣠⣾⠃⠀⠀⠀⠀⠀⠀⠀⠀⠀⠀⠀⠀</a:t>
            </a:r>
            <a:br/>
            <a:r>
              <a:t>⠀⠀⠀⠀⠀⠀⠀⠀⠀⠀⠀⠀⠀⠀⢀⣽⣿⣿⣿⡿⠃⠀⠀⠀⠀⠀⠀⠀⠀⠀⠀⠀⠀⠀⠀⠀⠀⠀⠀⠀⠀⠀⠀⠀⠀⠀⠀⠀⠀⠀⠀⠀⠀⠀⠀⠀⠀⠀⠀⠀⠀⠀⠀⠀⠀⠀⠀⠀⣴⣾⣿⣿⣿⣿⣿⣶⡿⠁⠀⠀⠀⠀⠀⠀⠀⠀⠀⠀⠀⠀⠀</a:t>
            </a:r>
            <a:br/>
            <a:r>
              <a:t>⠀⠀⠀⠀⠀⠀⠀⠀⠀⠀⠀⠀⠀⢴⣿⣿⣿⣿⣿⣿⣿⣿⣷⣶⣤⡀⠀⠀⠀⠀⠀⠀⠀⠀⠀⠀⠀⠀⠀⠀⠀⠀⠀⠀⠀⠀⠀⠀⠀⠀⠀⠀⠀⠀⠀⠀⠀⠀⠀⠀⠀⠀⠀⠀⠀⠀⠀⠰⣿⣿⣿⣿⣿⣿⣿⣿⣿⣆⠀⠀⠀⠀⠀⠀⠀⠀⠀⠀⠀⠀⠀</a:t>
            </a:r>
            <a:br/>
            <a:r>
              <a:t>⠀⠀⠀⠀⠀⠀⠀⠀⠀⠀⠀⠀⠀⠀⠀⢠⣿⣿⣿⣿⣿⣿⣿⣿⣿⡆⠀⠀⠀⠀⠀⠀⠀⠀⠀⠀⠀⠀⠀⠀⠀⠀⠀⠀⠀⠀⠀⠀⠀⠀⠀⠀⠀⠀⠀⠀⠀⠀⠀⠀⠀⠀⠀⠀⠀⠀⠀⢠⣿⣿⣿⣿⣿⣿⣿⣿⣿⣿⡄⠀⠀⠀⠀⠀⠀⠀⠀⠀⠀⠀⠀</a:t>
            </a:r>
            <a:br/>
            <a:r>
              <a:t>⠀⠀⠀⠀⠀⠀⠀⠀⠀⠀⠀⠀⠀⠀⢀⣿⣿⣿⣿⣿⣿⣿⣿⣿⣿⡅⠀⠀⠀⠀⠀⠀⠀⠀⠀⠀⠀⠀⠀⠀⠀⠀⠀⠀⠀⠀⠀⠀⠀⠀⠀⠀⠀⠀⠀⠀⠀⠀⠀⠀⠀⠀⠀⠀⠀⠀⠀⣸⣿⣿⣿⣿⣿⣿⣿⣿⣿⣿⡇⠀⠀⠀⠀⠀⠀⠀⠀⠀⠀⠀⠀</a:t>
            </a:r>
            <a:br/>
            <a:r>
              <a:t>⠀⠀⠀⠀⠀⠀⠀⠀⠀⠀⠀⠀⠀⠀⢸⣿⣿⣿⣿⣿⣿⣿⣿⣿⣿⣗⠀⠀⠀⠀⠀⠀⠀⠀⠀⠀⠀⠀⠀⠀⠀⠀⠀⠀⠀⠀⠀⠀⠀⠀⠀⠀⠀⠀⠀⠀⠀⠀⠀⠀⠀⠀⠀⠀⠀⠀⠀⠀⢹⣿⣿⣿⣿⣿⣿⣿⣿⣿⡇⠀⠀⠀⠀⠀⠀⠀⠀⠀⠀⠀⠀</a:t>
            </a:r>
            <a:br/>
            <a:r>
              <a:t>⠀⠀⠀⠀⠀⠀⠀⠀⠀⠀⠀⠀⠀⠀⢸⣿⣿⣿⣿⣿⣿⣿⣿⣿⡏⠁⠀⠀⠀⠀⠀⠀⠀⠀⠀⠀⠀⠀⠀⠀⠀⠀⠀⠀⠀⠀⠀⠀⠀⠀⠀⠀⠀⠀⠀⠀⠀⠀⠀⠀⠀⠀⠀⠀⠀⠀⢀⣴⣾⣿⣿⣿⣿⣿⣿⣿⣿⣿⣧⠀⠀⠀⠀⠀⠀⠀⠀⠀⠀⠀⠀</a:t>
            </a:r>
            <a:br/>
            <a:r>
              <a:t>⠀⠀⠀⠀⠀⠀⠀⠀⠀⠀⠀⠀⠀⢀⣿⣿⣿⣿⣿⣿⣿⣿⣿⣿⣷⣄⡀⠀⠀⠀⠀⠀⠀⠀⠀⠀⠀⠀⠀⠀⠀⠀⠀⠀⠀⠀⠀⠀⠀⠀⠀⠀⠀⠀⠀⠀⠀⠀⠀⠀⠀⠀⠀⠀⠀⣴⣿⣿⣿⣿⣿⣿⣿⣿⣿⣿⣿⣿⣿⣦⠀⠀⠀⠀⠀⠀⠀⠀⠀⠀⠀</a:t>
            </a:r>
            <a:br/>
            <a:r>
              <a:t>⠀⠀⠀⠀⠀⠀⠀⠀⠀⠀⠀⢀⣴⣿⣿⣿⣿⣿⣿⣿⣿⣿⣿⣿⣿⣿⣿⣦⠀⠀⠀⠀⠀⠀⠀⠀⠀⠀⠀⠀⠀⠀⠀⠀⠀⠀⠀⠀⠀⠀⠀⠀⠀⠀⠀⠀⠀⠀⠀⠀⠀⠀⠀⣠⣾⣿⣿⣿⣿⣿⣿⣿⣿⣿⣿⣿⣿⣿⣿⣿⣷⣄⠀⠀⠀⠀⠀⠀⠀⠀⠀</a:t>
            </a:r>
            <a:br/>
            <a:r>
              <a:t>⠀⠀⠀⠀⠀⠀⠀⠀⠀⢀⣴⣿⣿⣿⣿⣿⣿⣿⣿⣿⣿⣿⣿⣿⣿⣿⣿⣿⣷⣄⠀⠀⠀⠀⠀⠀⠀⠀⠀⠀⠀⠀⠀⠀⠀⠀⠀⠀⠀⠀⠀⠀⠀⠀⠀⠀⠀⠀⠀⠀⠀⢠⣿⣿⣿⣿⣿⣿⣿⣿⣿⣿⣿⣿⣿⣿⣿⣿⣿⣿⣿⣿⣷⡄⠀⠀⠀⠀⠀⠀⠀</a:t>
            </a:r>
            <a:br/>
            <a:r>
              <a:t>⠀⠀⠀⠀⠀⠀⠀⢀⣴⣿⣿⣿⣿⣿⣿⣿⣿⣿⣿⣿⣿⣿⣿⣿⣿⣿⣿⣿⣿⣿⣷⡄⠀⠀⠀⠀⠀⠀⠀⠀⠀⠀⠀⠀⠀⠀⠀⠀⠀⠀⠀⠀⠀⠀⠀⠀⠀⠀⠀⠀⠀⠘⢿⣿⣿⣿⣿⣿⣿⣿⣿⣿⣿⣿⣿⣿⣿⣿⣿⣿⣿⣿⣿⣿⣦⡀⠀⠀⠀⠀⠀</a:t>
            </a:r>
            <a:br/>
            <a:r>
              <a:t>⠀⠀⠀⠀⠀⠀⢠⣾⣿⣿⣿⣿⣿⣿⣿⣿⣿⢿⣧⣿⣿⣿⣿⣿⣿⣿⣿⣿⣿⣿⣿⠃⠀⠀⠀⠀⠀⠀⠀⠀⠀⠀⠀⠀⠀⠀⠀⠀⠀⠀⠀⠀⠀⠀⠀⠀⠀⠀⠀⠀⠀⠀⢸⣿⣿⣿⣿⣿⣿⣿⣿⣿⣿⣿⣿⣿⣿⣿⣿⣿⣿⣿⣿⣿⣿⣿⡄⠀⠀⠀⠀</a:t>
            </a:r>
            <a:br/>
            <a:r>
              <a:t>⠀⠀⠀⠀⠀⢀⣿⣿⣿⣿⣿⣿⣿⣿⣿⣿⠏⣸⣿⣿⣿⣿⣿⣿⣿⣿⣿⣿⣿⣿⡇⠀⠀⠀⠀⠀⠀⠀⠀⠀⠀⠀⠀⠀⠀⠀⠀⠀⠀⠀⠀⠀⠀⠀⠀⠀⠀⠀⠀⠀⠀⠀⢸⣿⣿⣿⣿⣿⣿⠋⢿⣿⣿⣿⣿⣿⣿⣿⣿⡿⣿⣿⣿⣿⣿⣿⣿⣆⠀⠀⠀</a:t>
            </a:r>
            <a:br/>
            <a:r>
              <a:t>⠀⠀⠀⠀⠀⣼⣿⣿⣿⣿⣿⣿⣿⣿⣿⠏⣰⣿⣿⢟⣿⣿⡟⢸⣿⣿⣿⣿⣿⣿⡇⠀⠀⠀⠀⠀⠀⠀⠀⠀⠀⠀⠀⠀⠀⠀⠀⠀⠀⠀⠀⠀⠀⠀⠀⠀⠀⠀⠀⠀⠀⠀⢸⣿⣿⣿⣿⣿⣿⡆⠈⢿⣿⣿⣿⣿⣿⣿⣿⣿⠀⠙⠻⣿⣿⣿⣿⣿⣷⡀⠀</a:t>
            </a:r>
            <a:br/>
            <a:r>
              <a:t>⠀⠀⠀⠀⢰⣿⣿⣿⣿⣿⣿⡿⠹⡙⠊⢀⣿⣿⡿⣼⣿⡟⠀⢸⣿⣿⣿⣿⣿⣿⡇⠀⠀⠀⠀⠀⠀⠀⠀⠀⠀⠀⠀⠀⠀⠀⠀⠀⠀⠀⠀⠀⠀⠀⠀⠀⠀⠀⠀⠀⠀⠀⣼⣿⣿⣿⣿⣿⣿⣿⣦⣌⣿⣿⡆⢻⣿⣿⣿⣿⠀⠀⠀⠀⠙⠿⠿⠛⠛⠈⠀</a:t>
            </a:r>
            <a:br/>
            <a:r>
              <a:t>⠀⠀⠀⠀⢸⣿⣿⡿⡻⡿⢻⠁⠁⠀⠀⢸⣿⣿⣹⣿⡏⠀⣠⣿⣿⣿⣿⣿⣿⣿⣧⠀⠀⠀⠀⠀⠀⠀⠀⠀⠀⠀⠀⠀⠀⠀⠀⠀⠀⠀⠀⠀⠀⠀⠀⠀⠀⠀⠀⠀⠀⢀⣿⣿⣿⣿⣿⣿⣿⣿⣿⣿⣿⣿⣿⣼⣿⣿⣿⣿⠀⠀⠀⠀⠀⠀⠀⠀⠀⠀⠀</a:t>
            </a:r>
            <a:br/>
            <a:r>
              <a:t>⠀⠀⠀⠀⠘⠏⠙⠁⠁⠃⠀⠀⠀⠀⢀⣿⣿⢳⣿⣿⠷⣴⣿⣿⣿⣿⣿⣿⣿⣿⣿⡄⠀⠀⠀⠀⠀⠀⠀⠀⠀⠀⠀⠀⠀⠀⠀⠀⠀⠀⠀⠀⠀⠀⠀⠀⠀⠀⠀⠀⠀⢸⣿⣿⣿⣿⣿⣿⣿⣿⣿⣿⣿⣿⣿⣿⣿⣿⣿⣿⠀⠀⠀⠀⠀⠀⠀⠀⠀⠀⠀</a:t>
            </a:r>
            <a:br/>
            <a:r>
              <a:t>⠀⠀⠀⠀⠀⠀⠀⠀⠀⠀⠀⠀⠀⢀⣾⣿⣿⡸⠿⠿⣾⣿⣿⣿⣿⣿⣿⣿⣿⣿⣿⣧⠀⠀⠀⠀⠀⠀⠀⠀⠀⠀⠀⠀⠀⠀⠀⠀⠀⠀⠀⠀⠀⠀⠀⠀⠀⠀⠀⠀⠀⢸⣿⣿⣿⣿⣿⣿⣿⣿⣿⣿⣿⣿⣿⣿⣿⣿⣿⣿⣆⠀⠀⠀⠀⠀⠀⠀⠀⠀⠀</a:t>
            </a:r>
            <a:br/>
            <a:r>
              <a:t>⠀⠀⠀⠀⠀⠀⠀⠀⠀⠀⠀⠀⢠⣿⣿⡿⠻⡇⢀⣼⣿⣿⣿⣿⣿⣿⣿⣿⣿⣿⣿⣿⡄⠀⠀⠀⠀⠀⠀⠀⠀⠀⠀⠀⠀⠀⠀⠀⠀⠀⠀⠀⠀⠀⠀⠀⠀⠀⠀⠀⠀⣿⣿⣿⣿⣿⣿⣿⣿⣿⣿⣿⣿⣿⣿⣿⣿⣿⣿⣿⣿⠀⠀⠀⠀⠀⠀⠀⠀⠀⠀</a:t>
            </a:r>
            <a:br/>
            <a:r>
              <a:t>⠀⠀⠀⠀⠀⠀⠀⠀⠀⠀⠀⠀⣼⣿⡟⠁⠀⢠⣾⣿⣿⣿⣿⣿⣿⣿⣿⣿⣿⣿⣿⣿⣧⠀⠀⠀⠀⠀⠀⠀⠀⠀⠀⠀⠀⠀⠀⠀⠀⠀⠀⠀⠀⠀⠀⠀⠀⠀⠀⠀⢠⣿⣿⣿⣿⣿⣿⣿⣿⣿⣿⣿⣿⣿⣿⣿⣿⣿⣿⣿⣿⣄⠀⠀⠀⠀⠀⠀⠀⠀⠀</a:t>
            </a:r>
            <a:br/>
            <a:r>
              <a:t>⠀⠀⠀⠀⠀⠀⠀⠀⠀⠀⠀⠀⠛⠉⠀⢀⣴⣿⣿⣿⣿⣿⣿⣿⣿⣿⣿⣿⣿⣿⣿⣿⣿⡀⠀⠀⠀⠀⠀⠀⠀⠀⠀⠀⠀⠀⠀⠀⠀⠀⠀⠀⠀⠀⠀⠀⠀⠀⠀⠀⣸⣿⣿⣿⣿⣿⣿⣿⣿⣿⣿⣿⣿⣿⣿⣿⣿⣿⣿⣿⣿⣿⣦⠀⠀⠀⠀⠀⠀⠀⠀</a:t>
            </a:r>
            <a:br/>
            <a:r>
              <a:t>⠀⠀⠀⠀⠀⠀⠀⠀⠀⠀⠀⠀⠀⢀⣴⣿⣿⣿⣿⣿⣿⣿⣿⣿⣿⣿⣿⣿⣿⣿⣿⣿⣿⣇⠀⠀⠀⠀⠀⠀⠀⠀⠀⠀⠀⠀⠀⠀⠀⠀⠀⠀⠀⠀⠀⠀⠀⠀⠀⢀⣿⣿⣿⣿⣿⣿⣿⣿⣿⣿⣿⣿⣿⣿⣿⣿⣿⣿⣿⣿⣿⣿⣿⣧⠀⠀⠀⠀⠀⠀⠀</a:t>
            </a:r>
            <a:br/>
            <a:r>
              <a:t>⠀⠀⠀⠀⠀⠀⠀⠀⠀⠀⠀⠀⢀⣼⣿⣿⣿⣿⣿⣿⣿⣿⣿⣿⣿⣿⣿⣿⣿⣿⣿⣿⣿⣿⠀⠀⠀⠀⠀⠀⠀⠀⠀⠀⠀⠀⠀⠀⠀⠀⠀⠀⠀⠀⠀⠀⠀⠀⠀⢸⣿⣿⣿⣿⣿⣿⣿⣿⣿⣿⣿⣿⣿⣿⣿⣿⣿⣿⣿⣿⣿⣿⣿⣿⡀⠀⠀⠀⠀⠀⠀</a:t>
            </a:r>
            <a:br/>
            <a:r>
              <a:t>⠀⠀⠀⠀⠀⠀⠀⠀⠀⠀⢠⣶⣿⣿⣿⣿⣿⣿⣿⣿⣿⣿⣿⣿⣿⣿⣿⣿⣿⣿⣿⣿⣿⣿⡇⠀⠀⠀⠀⠀⠀⠀⠀⠀⠀⠀⠀⠀⠀⠀⠀⠀⠀⠀⠀⠀⠀⠀⠀⢠⣿⣿⣿⣿⣿⣿⣿⣿⣿⣿⣿⣿⣿⣿⣿⣿⣿⣿⣿⣿⣿⣿⣿⣿⡇⠀⠀⠀⠀⠀⠀</a:t>
            </a:r>
            <a:br/>
            <a:r>
              <a:t>⠀⠀⠀⠀⠀⠀⠀⠀⠀⣶⣿⣿⣿⣿⣿⣿⣿⣿⣿⣿⣿⣿⣿⣿⣿⣿⣿⣿⣿⣿⣿⣿⣿⣿⡇⠀⠀⠀⠀⠀⠀⠀⠀⠀⠀⠀⠀⠀⠀⠀⠀⠀⠀⠀⠀⠀⠀⠀⠀⣸⣿⣿⣿⣿⣿⣿⣿⣿⣿⣿⣿⣿⣿⣿⣿⣿⣿⣿⣿⣿⣿⣿⣿⣿⣷⠀⠀⠀⠀⠀⠀</a:t>
            </a:r>
            <a:br/>
            <a:r>
              <a:t>⠀⠀⠀⠀⠀⠀⠀⢠⣾⣿⣿⣿⣿⣿⣿⣿⣿⣿⣿⣿⣿⣿⣿⣿⣿⣿⣿⣿⣿⣿⣿⣿⣿⣿⣿⠀⠀⠀⠀⠀⠀⠀⠀⠀⠀⠀⠀⠀⠀⠀⠀⠀⠀⠀⠀⠀⠀⠀⠀⢻⣿⣿⣿⣿⣿⣿⣿⣿⣿⣿⣿⣿⣿⣿⣿⣿⣿⣿⣿⣿⣿⣿⢿⣿⣿⠀⠀⠀⠀⠀⠀</a:t>
            </a:r>
            <a:br/>
            <a:r>
              <a:t>⠀⠀⠀⠀⠀⠀⢀⣾⣿⣿⣿⣿⣿⣿⣿⣿⣿⣿⣿⣿⣿⣿⣿⣿⣿⣿⣿⣿⣿⣿⣿⣿⣿⣿⣿⠀⠀⠀⠀⠀⠀⠀⠀⠀⠀⠀⠀⠀⠀⠀⠀⠀⠀⠀⠀⠀⠀⠀⠀⣽⣿⣿⣿⣿⣿⣿⣿⣿⣿⣿⣿⣿⣿⣿⣿⣿⣿⣿⣿⣿⣿⣿⡇⠻⠛⠀⠀⠀⠀⠀⠀</a:t>
            </a:r>
            <a:br/>
            <a:r>
              <a:t>⠀⠀⠀⠀⠀⠀⠈⠛⠉⠻⠿⠿⢿⣿⣿⣿⣿⣿⣿⣿⣿⣿⣿⣿⣿⣿⣿⣿⣿⣿⣿⣿⣿⣿⣿⠀⠀⠀⠀⠀⠀⠀⠀⠀⠀⠀⠀⠀⠀⠀⠀⠀⠀⠀⠀⠀⠀⠀⠀⠛⠿⣿⣿⣿⣿⣿⣿⣿⣿⣿⣿⣿⣿⣿⣿⣿⣿⣿⠟⠉⠉⠉⠁⠀⠀⠀⠀⠀⠀⠀⠀</a:t>
            </a:r>
            <a:br/>
            <a:r>
              <a:t>⠀⠀⠀⠀⠀⠀⠀⠀⠀⠀⠀⠀⠀⠀⠙⣿⣿⣿⣿⣿⣿⣿⣿⣿⣿⣿⣿⣿⣿⣿⣿⣿⣿⠿⠛⠀⠀⠀⠀⠀⠀⠀⠀⠀⠀⠀⠀⠀⠀⠀⠀⠀⠀⠀⠀⠀⠀⠀⠀⠀⠀⠈⠛⠿⠟⠛⢻⣿⣿⣿⡿⢿⣿⣿⡟⠛⠛⠁⠀⠀⠀⠀⠀⠀⠀⠀⠀⠀⠀⠀⠀</a:t>
            </a:r>
            <a:br/>
            <a:r>
              <a:t>⠀⠀⠀⠀⠀⠀⠀⠀⠀⠀⠀⠀⠀⠀⠀⠉⠉⠙⣻⣿⣿⣿⣿⣿⣿⣿⠟⠛⠛⠿⠿⠟⠁⠀⠀⠀⠀⠀⠀⠀⠀⠀⠀⠀⠀⠀⠀⠀⠀⠀⠀⠀⠀⠀⠀⠀⠀⠀⠀⠀⠀⠀⠀⠀⠀⠀⠈⣿⣿⡇⠀⠈⣿⣿⣿⠀⠀⠀⠀⠀⠀⠀⠀⠀⠀⠀⠀⠀⠀⠀⠀</a:t>
            </a:r>
            <a:br/>
            <a:r>
              <a:t>⠀⠀⠀⠀⠀⠀⠀⠀⠀⠀⠀⠀⠀⠀⠀⠀⠀⠀⣿⣿⣿⠁⠀⣸⣿⡿⠀⠀⠀⠀⠀⠀⠀⠀⠀⠀⠀⠀⠀⠀⠀⠀⠀⠀⠀⠀⠀⠀⠀⠀⠀⠀⠀⠀⠀⠀⠀⠀⠀⠀⠀⠀⠀⠀⠀⠀⠀⢹⣿⣧⠀⠀⢸⣿⣿⡄⠀⠀⠀⠀⠀⠀⠀⠀⠀⠀⠀⠀⠀⠀⠀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⣿⣿⣿⣿⣿⣿⣿⣿⣿⣿⣿⣿⣿⣿⣿⣿⣿⣿⣿⣿⣿⣿⣿⣿⣿⣿⣿⣿⣿⣿⣿⣿⣿⣿⣿⣿⣿⣿⣿⣿⣿⣿⣿⣿⣿⣿⣿⣿⣿⣿⣿⣿⣿⣿⣿⣿⡄⠀⠀⠀⠀⠀⠀⠀⠀⠀⠀⠀⠈⢿⣿⣿⣿⣿⣿⣿⣿⣿⣿⣿⣿⣿⣿⣿⣿⣿⣿⣿⣿⣿⡇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⣿⣿⣿⣿⣿⣿⣿⣿⣿⣿⣿⣿⣿⣿⣿⣿⣿⣿⣿⣿⣿⣿⣿⣿⣿⣿⣿⣿⣿⣿⣿⣿⣿⣿⣿⣿⣿⣿⣿⣿⣿⣿⣿⣿⣿⣿⣿⣿⣿⣿⣿⣿⣿⣿⣿⣿⣿⡄⠀⠀⠀⠀⠀⠀⠀⠀⠀⠀⠀⠀⠉⠉⠉⠉⠛⠿⣿⣿⣿⣿⣿⣿⣿⣿⣿⣿⣿⣿⣿⣿⡇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⣿⣿⣿⣿⣿⣿⣿⣿⣿⣿⣿⣿⣿⣿⣿⣿⣿⣿⣿⣿⣿⣿⣿⣿⣿⣿⣿⣿⣿⣿⣿⣿⣿⣿⣿⣿⣿⣿⣿⣿⣿⣿⣿⣿⣿⣿⣿⣿⣿⣿⣿⣿⠿⠛⠋⠉⠀⠀⠀⠀⠀⠀⠀⠀⠀⠀⠀⠀⠀⠀⠀⠀⠀⠀⠀⠀⠙⢿⣿⣿⣿⣿⣿⣿⣿⣿⣿⣿⣿⣿⡇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⣿⣿⣿⣿⣿⣿⣿⣿⣿⣿⣿⣿⣿⣿⣿⣿⣿⣿⣿⣿⣿⣿⣿⣿⣿⣿⣿⣿⣿⣿⣿⣿⣿⣿⣿⣿⣿⣿⣿⣿⣿⣿⣿⠃⠀⠀⠀⠀⠀⠀⠀⠀⠀⠀⠀⠀⠀⠀⠀⠀⠀⠀⠀⠀⠀⠀⠀⠀⠀⠀⠀⠀⠀⠀⠀⠀⠀⠀⠀⠀⠀⠈⣿⣿⣿⣿⣿⣿⣿⣿⡇</a:t>
            </a:r>
            <a:br/>
            <a:r>
              <a:t>⣿⣿⣿⣿⣿⣿⣿⣿⣿⣿⣿⣿⣿⣿⣿⣿⣿⣿⣿⣿⣿⣿⣿⣿⣿⣿⣿⣿⣿⣿⣿⣿⣿⣿⣿⣿⣿⣿⣿⣿⣿⣿⣡⠆⠀⠀⠀⠀⠀⠀⠀⠀⠀⠀⠀⠀⠀⠀⠀⠀⠀⠀⠀⠀⠀⠀⠀⠀⠀⠀⠀⠀⠀⠀⠀⠀⠀⠀⠀⠀⠀⠀⢹⣿⣿⣿⣿⣿⣿⣿⡇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⣿⣿⣿⣿⣿⣿⣿⣿⣿⣿⣿⣿⣿⣿⣿⣿⣿⣿⣿⣿⣿⣿⣿⣿⣿⣿⣿⣿⣿⣿⣿⣿⣿⣿⣿⣿⣿⣿⣿⣿⣿⣿⣿⣴⢀⠀⠀⠀⠀⠀⠀⠀⠀⠀⠀⠀⠀⠀⠀⠀⠀⠀⠀⠀⠀⠀⠀⠀⠀⠀⠀⠀⠀⠀⠀⠀⠀⠀⠀⠀⠀⠀⠀⢹⣿⣿⣿⣿⣿⣿⡇</a:t>
            </a:r>
            <a:br/>
            <a:r>
              <a:t>⣿⣿⣿⣿⣿⣿⣿⣿⣿⣿⣿⣿⣿⣿⣿⣿⣿⣿⣿⣿⣿⣿⣿⣿⣿⣿⣿⣿⣿⣿⣿⣿⣿⣿⣿⣿⣿⣿⣿⣿⣿⣿⣿⣿⣿⣤⡀⠀⠀⠀⠀⠀⠀⠀⠀⠀⠀⠀⠀⠀⠀⠀⠀⠀⠀⠀⠀⠀⠀⠀⠀⠀⠀⠀⠀⠀⠀⠀⠀⠀⠀⠀⠀⠸⣿⣿⣿⣿⣿⣿⡇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⣿⣿⣿⣿⣿⣿⣿⣿⣿⣿⣿⣿⣿⣿⣿⣿⣿⣿⣿⣿⣿⣿⣿⣿⣿⣿⣿⣿⣿⣿⣿⣿⣿⣿⣿⣿⣿⣿⣿⣿⣿⣿⣿⣿⣿⣿⣿⣦⡜⠀⠀⠀⠀⠀⠀⠀⠀⠀⠀⠀⠀⠀⠀⠀⠀⠀⠀⠀⠀⠀⠀⠀⠀⠀⠀⠀⠀⠀⠀⠀⠀⠀⠀⠀⣿⣿⣿⣿⣿⣿⡇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⣿⣿⣿⣿⣿⣿⣿⣿⣿⣿⣿⣿⣿⣿⣿⣿⣿⣿⣿⣿⣿⣿⣿⣿⣿⣿⣿⣿⣿⣿⣿⣿⣿⣿⣿⣿⣿⣿⣿⣿⣿⣿⣿⣿⣿⣿⣿⣦⣄⠀⠀⠀⠀⠀⠀⠀⠀⠀⠀⠀⠀⠀⠀⠀⠀⠀⠀⠀⠀⠀⠀⠀⠀⠀⠀⠀⠀⠀⠀⠀⠀⠀⠀⠀⢸⣿⣿⣿⣿⣿⡇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⣿⣿⣿⣿⣿⣿⣿⣿⣿⣿⣿⣿⣿⣿⣿⣿⣿⣿⣿⣿⣿⣿⣿⣿⣿⣿⣿⣿⣿⣿⣿⣿⣿⣿⣿⣿⣿⣿⣿⡋⣿⣿⣿⣿⣿⣿⣿⣿⣿⣀⠀⠀⠀⠀⠀⠀⠀⠀⠀⠀⠀⠀⠀⠀⠀⠀⠀⠀⠀⠀⠀⠀⠀⠀⠀⠀⠀⠀⠀⠀⠀⠀⠀⠀⢸⣿⣿⣿⣿⣿⡇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⣿⣿⣿⣿⣿⣿⣿⣿⣿⣿⣿⣿⣿⣿⣿⣿⣿⣿⣿⣿⣿⣿⣿⣿⣿⣿⣿⣿⣿⣿⣿⣿⣿⣿⣿⣿⠿⠛⠋⠁⠀⠀⠀⠀⠀⠈⠙⣿⣿⣿⣿⠀⠀⠀⠀⠀⠀⠀⠀⠀⠀⠀⠀⠀⠀⠀⠀⠀⠀⠀⠀⠀⠀⠀⠀⠀⠀⠀⠀⠀⠀⠀⠀⠀⢸⣿⣿⣿⣿⣿⡇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⣿⣿⣿⣿⣿⣿⣿⣿⣿⣿⣿⣿⣿⣿⣿⣿⣿⣿⣿⣿⣿⣿⣿⣿⣿⣿⣿⣿⣿⣿⣿⣿⣿⣿⠏⠁⠀⠀⠀⠀⠀⠀⠀⠀⠀⠀⠀⠸⣿⣿⣿⣷⡄⠀⠀⠀⠀⠀⠀⠀⠀⠀⠀⠀⠀⠀⠀⠀⠀⠀⠀⠀⠀⠀⠀⠀⠀⠀⠀⠀⠀⠀⠀⠀⢸⣿⣿⣿⣿⣿⡇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⣿⣿⣿⣿⣿⣿⣿⣿⣿⣿⣿⣿⣿⣿⣿⣿⣿⣿⣿⣿⣿⣿⣿⣿⣿⣿⣿⣿⣿⣿⣿⣿⣿⡟⠀⠀⠀⠀⠀⠀⠀⠀⠀⠀⠀⠀⠀⠀⣿⣿⣿⣿⡟⠀⠀⠀⠀⠀⠀⠀⠀⠀⠀⠀⠀⠀⠀⠀⠀⠀⠀⠀⠀⠀⠀⠀⠀⠀⠀⠀⠀⠀⠀⠀⢸⣿⣿⣿⣿⣿⡇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⣿⣿⣿⣿⣿⣿⣿⣿⣿⣿⣿⣿⣿⣿⣿⣿⣿⣿⣿⣿⣿⣿⣿⣿⣿⣿⣿⣿⣿⣿⣿⣿⣿⡇⠀⠀⠀⠀⠀⠀⠀⠀⠀⠀⠀⠀⠀⠀⣿⣿⣿⣿⣷⠄⠀⠀⠀⠀⠀⠀⠀⠀⠀⠀⠀⠀⠀⠀⠀⠀⠀⠀⠀⠀⠀⠀⠀⠀⠀⠀⠀⠀⠀⠀⠸⣿⣿⣿⣿⣿⡇</a:t>
            </a:r>
            <a:br/>
            <a:r>
              <a:t>⣿⣿⣿⣿⣿⣿⣿⣿⣿⣿⣿⣿⣿⣿⣿⣿⣿⣿⣿⣿⣿⣿⣿⣿⣿⣿⣿⣿⣿⣿⣿⣿⣿⣧⠀⠀⠀⠀⠀⠀⠀⠀⠀⠀⠀⠀⠀⠀⢿⣿⣿⣿⣿⡇⠀⠀⠀⠀⠀⠀⠀⠀⠀⠀⠀⠀⠀⠀⠀⠀⠀⠀⠀⠀⠀⠀⠀⠀⠀⢠⠀⠀⠀⠀⠀⣿⣿⣿⣿⣿⡇</a:t>
            </a:r>
            <a:br/>
            <a:r>
              <a:t>⣿⣿⣿⣿⣿⣿⣿⣿⣿⣿⣿⣿⣿⣿⣿⣿⣿⣿⣿⣿⣿⣿⣿⣿⣿⣿⣿⣿⣿⣿⣿⣿⣿⣿⡄⠀⠀⠀⠀⠀⠀⠀⠀⠀⠀⠀⠀⠀⠈⢻⣿⣿⣿⣷⠀⠀⠀⠀⠀⠀⠀⠀⠀⠀⠀⠀⠀⠀⠀⠀⠀⠀⠀⠀⠀⠀⠀⠀⠀⢸⣆⠀⢠⠀⠀⣿⣿⣿⣿⣿⡇</a:t>
            </a:r>
            <a:br/>
            <a:r>
              <a:t>⣿⣿⣿⣿⣿⣿⣿⣿⣿⣿⣿⣿⣿⣿⣿⣿⣿⣿⣿⣿⣿⣿⣿⣿⣿⣿⣿⣿⣿⣿⣿⣿⣿⣿⣷⣄⠀⠀⠀⠀⠀⠀⠀⠀⠀⠀⠀⠀⠀⠀⢿⣿⣿⣿⠀⠀⠀⠀⠀⠀⠀⠀⠀⠀⠀⠀⠀⠀⠀⠀⠀⠀⠀⠀⠀⠀⠀⠀⠀⠈⣿⡄⠘⣷⡀⢹⣿⣿⣿⣿⡇</a:t>
            </a:r>
            <a:br/>
            <a:r>
              <a:t>⣿⣿⣿⣿⣿⣿⣿⣿⣿⣿⣿⣿⣿⣿⣿⣿⣿⣿⣿⣿⣿⣿⣿⣿⣿⣿⣿⣿⣿⣿⣿⣿⣿⣿⣿⣿⣧⣀⠀⠀⠀⠀⠀⠀⠀⠀⠀⠀⠀⠀⠀⠙⢿⠟⠀⠀⠀⠀⠀⠀⠀⠀⠀⠀⠀⠀⠀⠀⠀⠀⠀⠀⠀⠀⠀⠀⠀⠀⠀⣆⢻⣿⡄⢻⣿⣼⣿⣿⣿⣿⡇</a:t>
            </a:r>
            <a:br/>
            <a:r>
              <a:t>⣿⣿⣿⣿⣿⣿⣿⣿⣿⣿⣿⣿⣿⣿⣿⣿⣿⣿⣿⣿⣿⣿⣿⣿⣿⣿⣿⣿⣿⣿⣿⣿⣿⣿⣿⣿⣿⣿⣿⠂⠀⠀⠀⠀⠀⠀⠀⠀⠀⠀⠀⠀⠀⠀⠀⠀⠀⠀⠀⠀⠀⠀⠀⠀⠀⠀⠀⠀⠀⠀⠀⠀⠀⠀⠀⢸⡆⠀⠀⢸⣾⣿⣿⣮⣿⣿⣿⣿⣿⣿⡇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⣿⣿⣿⣿⣿⣿⣿⣿⣿⣿⣿⣿⣿⣿⣿⣿⣿⣿⣿⣿⣿⣿⣿⣿⣿⣿⣿⣿⣿⣿⣿⣿⣿⣿⣿⣿⣿⣿⠃⠀⠀⠀⠀⠀⠀⠀⠀⠀⠀⠀⠀⠀⠀⠀⠀⠀⠀⠀⠀⠀⠀⠀⠀⠀⠀⠀⠀⠀⠀⠀⠀⠀⠀⠀⠀⠀⢿⣷⡀⢸⣿⣿⣿⣿⣿⣿⣿⣿⣿⣿⡇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⣿⣿⣿⣿⣿⣿⣿⣿⣿⣿⣿⣿⣿⣿⣿⣿⣿⣿⣿⣿⣿⣿⣿⣿⣿⣿⣿⣿⣿⣿⣿⣿⣿⣿⣿⣿⣿⡟⠀⠀⠀⠀⠀⠀⠀⠀⠀⠀⠀⠀⠀⠀⠀⠀⠀⠀⠀⠀⠀⠀⠀⠀⠀⠀⠀⠀⠀⠀⠀⠀⠀⠀⠀⠀⠀⠀⠸⣿⣷⡀⣿⣿⣿⣿⣿⣿⣿⣿⣿⣿⡇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⣿⣿⣿⣿⣿⣿⣿⣿⣿⣿⣿⣿⣿⣿⣿⣿⣿⣿⣿⣿⣿⣿⣿⣿⣿⣿⣿⣿⣿⣿⣿⣿⣿⣿⣿⣿⣿⡇⠀⠀⠀⠀⠀⠀⠀⠀⠀⠀⠀⠀⠀⠀⠀⠀⠀⠀⠀⠀⠀⠀⠀⠀⠀⠀⠀⠀⠀⠀⠀⠀⠀⠀⠀⠀⠀⠀⠀⢿⣿⣷⣿⣿⣿⣿⣿⣿⣿⣿⣿⣿⡇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⣿⣿⣿⣿⣿⣿⣿⣿⣿⣿⣿⣿⣿⣿⣿⣿⣿⣿⣿⣿⣿⣿⣿⣿⣿⣿⣿⣿⣿⣿⣿⣿⣿⣿⣿⣿⣿⠀⠀⠀⠀⠀⠀⠀⠀⠀⠀⠀⠀⠀⠀⠀⠀⠀⠀⠀⠀⠀⠀⠀⠀⠀⠀⠀⠀⠀⠀⠀⠀⠀⠀⠀⠀⠀⠀⠀⠀⠀⠸⣿⣿⣿⣿⣿⣿⣿⠿⢿⣿⣿⡇</a:t>
            </a:r>
            <a:br/>
            <a:r>
              <a:t>⣿⣿⣿⣿⣿⣿⣿⣿⣿⣿⣿⣿⣿⣿⣿⣿⣿⣿⣿⣿⣿⣿⣿⣿⣿⣿⣿⣿⣿⣿⣿⣿⣿⣿⣿⣿⡏⠀⠀⠀⠀⠀⠀⠀⠀⠀⠀⠀⠀⢀⡆⠀⠀⠀⠀⠀⠀⠀⠀⠀⠀⠀⠀⠀⠀⠀⠀⠀⠀⠀⠀⠀⠀⠀⠀⠀⠀⠀⠀⣿⣿⡿⠟⠋⠀⠀⣴⣿⣿⣿⡇</a:t>
            </a:r>
            <a:br/>
            <a:r>
              <a:t>⣿⣿⣿⣿⣿⣿⣿⣿⣿⣿⣿⣿⣿⣿⣿⣿⣿⣿⣿⣿⣿⣿⣿⣿⣿⣿⣿⣿⣿⣿⣿⣿⣿⣿⣿⣿⠃⠀⠀⠀⠀⠀⠀⠀⠀⠀⠀⠀⢀⣾⡇⠀⠀⡀⠀⠀⠀⠀⠀⠀⠀⠀⠀⠀⠀⠀⠀⠀⠀⠀⠀⠀⠀⠀⠀⠀⠀⠀⠀⠉⠁⠀⠀⢀⣀⣤⣾⣿⣿⣿⡇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⠀⠀⠀⠀⠀⠀⠀⠀⠀⠀⠀⠀⠀⠀⠀⠀⠀⠀⠀⠀⠀⠀⠀⠀⠀⠀⠀⠀⠀⠀⠀⠀⠀⠀⠀⠀⠀⠀⠀⠀⠀⠀⠀⠀⠀⠀⠀⠀⠀⠀⠀⠀⠀⠀⠀⠀⠀⠀⠀⠀⠀⠀⠀⠀⠀⠀⠀⠀⠀⠀⠀⠀⠀⠀⠀⠀⠀⢠⠀⠀⠀⠀⠀⠀⠀⠀⠀⠀⠀⠀⠀</a:t>
            </a:r>
            <a:br/>
            <a:r>
              <a:t>⠀⠀⠀⠀⠀⠀⠀⠀⠀⠀⠀⠀⠀⢄⣀⠀⠀⠀⠀⠀⠀⠀⠀⠀⠀⠀⠀⠀⠀⠀⠀⠀⠀⠀⠀⠀⠀⠀⠀⠀⠀⠀⠀⠀⠀⠀⠀⠀⠀⠀⠀⠀⠀⠀⠀⠀⠀⠀⠀⠀⠀⠀⠀⠀⠀⠀⠀⠀⠀⠀⠀⠀⠀⠀⣰⠀⣸⡿⡿⠓⠀⠀⠀⠀⠀⠀⠀⠀⠀⠀⠀</a:t>
            </a:r>
            <a:br/>
            <a:r>
              <a:t>⠀⠀⠀⠀⠀⠀⠀⠀⠀⠀⠀⠀⠀⠈⠙⠛⢶⣤⡄⣀⣀⣀⠀⠀⠀⠀⠀⠀⠀⠀⠀⠀⠀⠀⠀⠀⠀⠀⠀⠀⠀⠀⠀⠀⠀⠀⠀⠀⠀⠀⠀⠀⠀⠀⠀⠀⠀⠀⠀⠀⠀⠀⠀⠀⠀⠀⠀⠀⠀⢀⣀⡀⢀⣼⢋⣼⡟⠀⠀⠀⠀⠀⠀⠀⠀⠀⠀⠀⠀⠀⠀</a:t>
            </a:r>
            <a:br/>
            <a:r>
              <a:t>⠀⠀⠀⠀⠀⠀⠀⠀⠀⠀⠀⠀⠀⠀⠀⢀⣴⣿⣿⣿⣿⠋⠀⠀⠀⠀⠀⠀⠀⠀⠀⠀⠀⠀⠀⠀⠀⠀⠀⠀⠀⠀⠀⠀⠀⠀⠀⠀⠀⠀⠀⠀⠀⠀⠀⠀⠀⠀⠀⠀⠀⠀⠀⠀⠀⠀⠀⣴⣾⣿⣿⣿⣿⣷⣿⡏⠀⠀⠀⠀⠀⠀⠀⠀⠀⠀⠀⠀⠀⠀⠀</a:t>
            </a:r>
            <a:br/>
            <a:r>
              <a:t>⠀⠀⠀⠀⠀⠀⠀⠀⠀⠀⠀⠀⠀⠀⠰⠿⠿⣿⣿⣿⣿⣿⣿⣿⣶⣦⡀⠀⠀⠀⠀⠀⠀⠀⠀⠀⠀⠀⠀⠀⠀⠀⠀⠀⠀⠀⠀⠀⠀⠀⠀⠀⠀⠀⠀⠀⠀⠀⠀⠀⠀⠀⠀⠀⠀⠀⢸⣿⣿⣿⣿⣿⣿⣿⣿⣿⣆⠀⠀⠀⠀⠀⠀⠀⠀⠀⠀⠀⠀⠀⠀</a:t>
            </a:r>
            <a:br/>
            <a:r>
              <a:t>⠀⠀⠀⠀⠀⠀⠀⠀⠀⠀⠀⠀⠀⠀⠀⠀⢠⣿⣿⣿⣿⣿⣿⣿⣿⣿⡷⠀⠀⠀⠀⠀⠀⠀⠀⠀⠀⠀⠀⠀⠀⠀⠀⠀⠀⠀⠀⠀⠀⠀⠀⠀⠀⠀⠀⠀⠀⠀⠀⠀⠀⠀⠀⠀⠀⠀⢤⣿⣿⣿⣿⣿⣿⣿⣿⣿⣿⡆⠀⠀⠀⠀⠀⠀⠀⠀⠀⠀⠀⠀⠀</a:t>
            </a:r>
            <a:br/>
            <a:r>
              <a:t>⠀⠀⠀⠀⠀⠀⠀⠀⠀⠀⠀⠀⠀⠀⠀⠀⣾⣿⣿⣿⣿⣿⣿⣿⣿⣿⣄⠀⠀⠀⠀⠀⠀⠀⠀⠀⠀⠀⠀⠀⠀⠀⠀⠀⠀⠀⠀⠀⠀⠀⠀⠀⠀⠀⠀⠀⠀⠀⠀⠀⠀⠀⠀⠀⠀⠀⢹⣿⣿⣿⣿⣿⣿⣿⣿⣿⣿⡇⠀⠀⠀⠀⠀⠀⠀⠀⠀⠀⠀⠀⠀</a:t>
            </a:r>
            <a:br/>
            <a:r>
              <a:t>⠀⠀⠀⠀⠀⠀⠀⠀⠀⠀⠀⠀⠀⠀⠀⢀⣿⣿⣿⣿⣿⣿⣿⣿⣿⣿⣿⠀⠀⠀⠀⠀⠀⠀⠀⠀⠀⠀⠀⠀⠀⠀⠀⠀⠀⠀⠀⠀⠀⠀⠀⠀⠀⠀⠀⠀⠀⠀⠀⠀⠀⠀⠀⠀⠀⠀⠀⢉⣿⣿⣿⣿⣿⣿⣿⣿⣿⡇⠀⠀⠀⠀⠀⠀⠀⠀⠀⠀⠀⠀⠀</a:t>
            </a:r>
            <a:br/>
            <a:r>
              <a:t>⠀⠀⠀⠀⠀⠀⠀⠀⠀⠀⠀⠀⠀⠀⠀⢸⣿⣿⣿⣿⣿⣿⣿⣿⣿⡏⠁⠀⠀⠀⠀⠀⠀⠀⠀⠀⠀⠀⠀⠀⠀⠀⠀⠀⠀⠀⠀⠀⠀⠀⠀⠀⠀⠀⠀⠀⠀⠀⠀⠀⠀⠀⠀⠀⠀⢀⣤⣾⣿⣿⣿⣿⣿⣿⣿⣿⣿⣿⡀⠀⠀⠀⠀⠀⠀⠀⠀⠀⠀⠀⠀</a:t>
            </a:r>
            <a:br/>
            <a:r>
              <a:t>⠀⠀⠀⠀⠀⠀⠀⠀⠀⠀⠀⠀⠀⠀⣠⣿⣿⣿⣿⣿⣿⣿⣿⣿⣿⣷⣤⡀⠀⠀⠀⠀⠀⠀⠀⠀⠀⠀⠀⠀⠀⠀⠀⠀⠀⠀⠀⠀⠀⠀⠀⠀⠀⠀⠀⠀⠀⠀⠀⠀⠀⠀⠀⠀⣰⣿⣿⣿⣿⣿⣿⣿⣿⣿⣿⣿⣿⣿⣷⡀⠀⠀⠀⠀⠀⠀⠀⠀⠀⠀⠀</a:t>
            </a:r>
            <a:br/>
            <a:r>
              <a:t>⠀⠀⠀⠀⠀⠀⠀⠀⠀⠀⠀⠀⣠⣾⣿⣿⣿⣿⣿⣿⣿⣿⣿⣿⣿⣿⣿⣿⣦⠀⠀⠀⠀⠀⠀⠀⠀⠀⠀⠀⠀⠀⠀⠀⠀⠀⠀⠀⠀⠀⠀⠀⠀⠀⠀⠀⠀⠀⠀⠀⠀⠀⣀⣾⣿⣿⣿⣿⣿⣿⣿⣿⣿⣿⣿⣿⣿⣿⣿⣿⣦⡀⠀⠀⠀⠀⠀⠀⠀⠀⠀</a:t>
            </a:r>
            <a:br/>
            <a:r>
              <a:t>⠀⠀⠀⠀⠀⠀⠀⠀⠀⠀⣠⣾⣿⣿⣿⣿⣿⣿⣿⣿⣿⣿⣿⣿⣿⣿⣿⣿⣿⣷⣀⠀⠀⠀⠀⠀⠀⠀⠀⠀⠀⠀⠀⠀⠀⠀⠀⠀⠀⠀⠀⠀⠀⠀⠀⠀⠀⠀⠀⠀⠀⣾⣿⣿⣿⣿⣿⣿⣿⣿⣿⣿⣿⣿⣿⣿⣿⣿⣿⣿⣿⣷⣄⠀⠀⠀⠀⠀⠀⠀⠀</a:t>
            </a:r>
            <a:br/>
            <a:r>
              <a:t>⠀⠀⠀⠀⠀⠀⠀⠀⣠⣾⣿⣿⣿⣿⣿⣿⣿⣿⣿⡿⣿⣿⣿⣿⣿⣿⣿⣿⣿⣿⣿⣷⡀⠀⠀⠀⠀⠀⠀⠀⠀⠀⠀⠀⠀⠀⠀⠀⠀⠀⠀⠀⠀⠀⠀⠀⠀⠀⠀⠀⠀⢿⣿⣿⣿⣿⣿⣿⣿⣿⣿⣿⣿⣿⣿⣿⣿⣿⣿⣿⣿⣿⣿⣦⡀⠀⠀⠀⠀⠀⠀</a:t>
            </a:r>
            <a:br/>
            <a:r>
              <a:t>⠀⠀⠀⠀⠀⠀⠀⣴⣿⣿⣿⣿⣿⣿⣿⣿⣿⡿⣿⣵⣿⣿⣿⣿⣿⣿⣿⣿⣿⣿⣿⡿⠁⠀⠀⠀⠀⠀⠀⠀⠀⠀⠀⠀⠀⠀⠀⠀⠀⠀⠀⠀⠀⠀⠀⠀⠀⠀⠀⠀⠀⠈⣿⣿⣿⣿⣿⣿⣿⣿⣿⣻⣿⣿⣿⣿⣿⣿⣿⣿⣿⣿⣿⣿⣷⠀⠀⠀⠀⠀⠀</a:t>
            </a:r>
            <a:br/>
            <a:r>
              <a:t>⠀⠀⠀⠀⠀⠀⢰⣿⣿⣿⣿⣿⣿⣿⣿⣿⡿⠁⣵⣿⣿⣿⣿⣿⣿⣿⣿⣿⣿⣿⣿⠇⠀⠀⠀⠀⠀⠀⠀⠀⠀⠀⠀⠀⠀⠀⠀⠀⠀⠀⠀⠀⠀⠀⠀⠀⠀⠀⠀⠀⠀⠀⣿⣿⣿⣿⣿⣿⡏⢻⣿⣿⣿⣿⣿⣿⣿⣿⣿⣿⣿⣿⣿⣿⣿⣧⠀⠀⠀⠀⠀</a:t>
            </a:r>
            <a:br/>
            <a:r>
              <a:t>⠀⠀⠀⠀⠀⢠⣿⣿⣿⣿⣿⣿⣿⣿⣿⡟⠀⣼⣿⣿⢫⣿⣿⡟⢸⣿⣿⣿⣿⣿⣿⠀⠀⠀⠀⠀⠀⠀⠀⠀⠀⠀⠀⠀⠀⠀⠀⠀⠀⠀⠀⠀⠀⠀⠀⠀⠀⠀⠀⠀⠀⠀⣿⣿⣿⣿⣿⣿⣧⠀⢻⣿⣿⡟⣿⣿⣿⣿⣿⠉⠻⢿⣿⣿⣿⣿⣧⡀⠀⠀⠀</a:t>
            </a:r>
            <a:br/>
            <a:r>
              <a:t>⠀⠀⠀⠀⠀⣼⣿⣿⣿⣿⣿⣿⢿⠃⠏⠀⢀⣿⣿⡟⣾⣿⠟⠀⣸⣿⣿⣿⣿⣿⣿⡀⠀⠀⠀⠀⠀⠀⠀⠀⠀⠀⠀⠀⠀⠀⠀⠀⠀⠀⠀⠀⠀⠀⠀⠀⠀⠀⠀⠀⠀⢸⣿⣿⣿⣿⣿⣿⣿⣦⣤⣹⣿⣧⢸⣿⣿⣿⣿⠀⠀⠀⠙⢿⢿⢿⡿⠗⠀⠀⠀</a:t>
            </a:r>
            <a:br/>
            <a:r>
              <a:t>⠀⠀⠀⠀⠀⣿⣿⣿⢟⢻⠟⠏⠀⠀⠀⠀⢸⣿⣿⣿⣿⡏⠀⣰⣿⣿⣿⣿⣿⣿⣿⡇⠀⠀⠀⠀⠀⠀⠀⠀⠀⠀⠀⠀⠀⠀⠀⠀⠀⠀⠀⠀⠀⠀⠀⠀⠀⠀⠀⠀⠀⣼⣿⣿⣿⣿⣿⣿⣿⣿⣿⣿⣿⣿⣾⣿⣿⣿⣿⠀⠀⠀⠀⠀⠀⠁⠀⠀⠀⠀⠀</a:t>
            </a:r>
            <a:br/>
            <a:r>
              <a:t>⠀⠀⠀⠀⠀⠙⠉⠀⠀⠈⠀⠀⠀⠀⠀⠀⣿⣿⣿⣿⣿⠷⣼⣿⣿⣿⣿⣿⣿⣿⣿⣿⠀⠀⠀⠀⠀⠀⠀⠀⠀⠀⠀⠀⠀⠀⠀⠀⠀⠀⠀⠀⠀⠀⠀⠀⠀⠀⠀⠀⠀⣿⣿⣿⣿⣿⣿⣿⣿⣿⣿⣿⣿⣿⣿⣿⣿⣿⣿⠀⠀⠀⠀⠀⠀⠀⠀⠀⠀⠀⠀</a:t>
            </a:r>
            <a:br/>
            <a:r>
              <a:t>⠀⠀⠀⠀⠀⠀⠀⠀⠀⠀⠀⠀⠀⠀⢀⣼⣿⣿⡿⠿⢟⣾⣿⣿⣿⣿⣿⣿⣿⣿⣿⣿⡇⠀⠀⠀⠀⠀⠀⠀⠀⠀⠀⠀⠀⠀⠀⠀⠀⠀⠀⠀⠀⠀⠀⠀⠀⠀⠀⠀⢀⣿⣿⣿⣿⣿⣿⣿⣿⣿⣿⣿⣿⣿⣿⣿⣿⣿⣿⣧⠀⠀⠀⠀⠀⠀⠀⠀⠀⠀⠀</a:t>
            </a:r>
            <a:br/>
            <a:r>
              <a:t>⠀⠀⠀⠀⠀⠀⠀⠀⠀⠀⠀⠀⠀⢀⣿⣿⡿⠛⠷⢀⣾⣿⣿⣿⣿⣿⣿⣿⣿⣿⣿⣿⣿⠀⠀⠀⠀⠀⠀⠀⠀⠀⠀⠀⠀⠀⠀⠀⠀⠀⠀⠀⠀⠀⠀⠀⠀⠀⠀⠀⢸⣿⣿⣿⣿⣿⣿⣿⣿⣿⣿⣿⣿⣿⣿⣿⣿⣿⣿⣿⠆⠀⠀⠀⠀⠀⠀⠀⠀⠀⠀</a:t>
            </a:r>
            <a:br/>
            <a:r>
              <a:t>⠀⠀⠀⠀⠀⠀⠀⠀⠀⠀⠀⠀⠀⣼⣿⡿⠁⠀⣠⣿⣿⣿⣿⣿⣿⣿⣿⣿⣿⣿⣿⣿⣿⡇⠀⠀⠀⠀⠀⠀⠀⠀⠀⠀⠀⠀⠀⠀⠀⠀⠀⠀⠀⠀⠀⠀⠀⠀⠀⠀⣸⣿⣿⣿⣿⣿⣿⣿⣿⣿⣿⣿⣿⣿⣿⣿⣿⣿⣿⣿⣧⡀⠀⠀⠀⠀⠀⠀⠀⠀⠀</a:t>
            </a:r>
            <a:br/>
            <a:r>
              <a:t>⠀⠀⠀⠀⠀⠀⠀⠀⠀⠀⠀⠀⠀⠈⠁⠀⢀⣼⣿⣿⣿⣿⣿⣿⣿⣿⣿⣿⣿⣿⣿⣿⣿⣿⠀⠀⠀⠀⠀⠀⠀⠀⠀⠀⠀⠀⠀⠀⠀⠀⠀⠀⠀⠀⠀⠀⠀⠀⠀⠀⣿⣿⣿⣿⣿⣿⣿⣿⣿⣿⣿⣿⣿⣿⣿⣿⣿⣿⣿⣿⣿⣿⣄⠀⠀⠀⠀⠀⠀⠀⠀</a:t>
            </a:r>
            <a:br/>
            <a:r>
              <a:t>⠀⠀⠀⠀⠀⠀⠀⠀⠀⠀⠀⠀⠀⠀⢀⣴⣿⣿⣿⣿⣿⣿⣿⣿⣿⣿⣿⣿⣿⣿⣿⣿⣿⣿⡇⠀⠀⠀⠀⠀⠀⠀⠀⠀⠀⠀⠀⠀⠀⠀⠀⠀⠀⠀⠀⠀⠀⠀⠀⢸⣿⣿⣿⣿⣿⣿⣿⣿⣿⣿⣿⣿⣿⣿⣿⣿⣿⣿⣿⣿⣿⣿⣿⡆⠀⠀⠀⠀⠀⠀⠀</a:t>
            </a:r>
            <a:br/>
            <a:r>
              <a:t>⠀⠀⠀⠀⠀⠀⠀⠀⠀⠀⠀⠀⠀⢀⣽⣿⣿⣿⣿⣿⣿⣿⣿⣿⣿⣿⣿⣿⣿⣿⣿⣿⣿⣿⣷⠀⠀⠀⠀⠀⠀⠀⠀⠀⠀⠀⠀⠀⠀⠀⠀⠀⠀⠀⠀⠀⠀⠀⠀⣿⣿⣿⣿⣿⣿⣿⣿⣿⣿⣿⣿⣿⣿⣿⣿⣿⣿⣿⣿⣿⣿⣿⣿⣿⠀⠀⠀⠀⠀⠀⠀</a:t>
            </a:r>
            <a:br/>
            <a:r>
              <a:t>⠀⠀⠀⠀⠀⠀⠀⠀⠀⠀⠀⣴⣾⣿⣿⣿⣿⣿⣿⣿⣿⣿⣿⣿⣿⣿⣿⣿⣿⣿⣿⣿⣿⣿⣿⡄⠀⠀⠀⠀⠀⠀⠀⠀⠀⠀⠀⠀⠀⠀⠀⠀⠀⠀⠀⠀⠀⠀⠀⢸⣿⣿⣿⣿⣿⣿⣿⣿⣿⣿⣿⣿⣿⣿⣿⣿⣿⣿⣿⣿⣿⣿⣿⣿⡀⠀⠀⠀⠀⠀⠀</a:t>
            </a:r>
            <a:br/>
            <a:r>
              <a:t>⠀⠀⠀⠀⠀⠀⠀⠀⠀⢀⣾⣿⣿⣿⣿⣿⣿⣿⣿⣿⣿⣿⣿⣿⣿⣿⣿⣿⣿⣿⣿⣿⣿⣿⣿⡆⠀⠀⠀⠀⠀⠀⠀⠀⠀⠀⠀⠀⠀⠀⠀⠀⠀⠀⠀⠀⠀⠀⢀⣸⣿⣿⣿⣿⣿⣿⣿⣿⣿⣿⣿⣿⣿⣿⣿⣿⣿⣿⣿⣿⣿⣿⣿⣿⡇⠀⠀⠀⠀⠀⠀</a:t>
            </a:r>
            <a:br/>
            <a:r>
              <a:t>⠀⠀⠀⠀⠀⠀⠀⠀⣴⣿⣿⣿⣿⣿⣿⣿⣿⣿⣿⣿⣿⣿⣿⣿⣿⣿⣿⣿⣿⣿⣿⣿⣿⣿⣿⣧⠀⠀⠀⠀⠀⠀⠀⠀⠀⠀⠀⠀⠀⠀⠀⠀⠀⠀⠀⠀⠀⠀⠈⢿⣿⣿⣿⣿⣿⣿⣿⣿⣿⣿⣿⣿⣿⣿⣿⣿⣿⣿⣿⣿⣿⣿⢿⣿⡇⠀⠀⠀⠀⠀⠀</a:t>
            </a:r>
            <a:br/>
            <a:r>
              <a:t>⠀⠀⠀⠀⠀⠀⠀⣰⣿⣿⣿⣿⣿⣿⣿⣿⣿⣿⣿⣿⣿⣿⣿⣿⣿⣿⣿⣿⣿⣿⣿⣿⣿⣿⣿⡇⠀⠀⠀⠀⠀⠀⠀⠀⠀⠀⠀⠀⠀⠀⠀⠀⠀⠀⠀⠀⠀⠀⠈⣿⣿⣿⣿⣿⣿⣿⣿⣿⣿⣿⣿⣿⣿⣿⣿⣿⣿⣿⣿⣿⣿⣿⡌⠟⠃⠀⠀⠀⠀⠀⠀</a:t>
            </a:r>
            <a:br/>
            <a:r>
              <a:t>⠀⠀⠀⠀⠀⠀⠀⠘⠋⠙⠻⠿⠿⣿⣿⣿⣿⣿⣿⣿⣿⣿⣿⣿⣿⣿⣿⣿⣿⣿⣿⣿⣿⣿⣿⡇⠀⠀⠀⠀⠀⠀⠀⠀⠀⠀⠀⠀⠀⠀⠀⠀⠀⠀⠀⠀⠀⠀⠀⠻⠿⣿⣿⣿⣿⣿⣿⣿⣿⣿⣿⣿⣿⣿⣿⣿⣿⡿⠛⠉⠀⠈⠀⠀⠀⠀⠀⠀⠀⠀⠀</a:t>
            </a:r>
            <a:br/>
            <a:r>
              <a:t>⠀⠀⠀⠀⠀⠀⠀⠀⠀⠀⠀⠀⠀⠀⠀⠹⣿⣿⣿⣿⣿⣿⣿⣿⣿⣿⣿⣿⣿⣿⣿⣿⣿⡿⠿⠃⠀⠀⠀⠀⠀⠀⠀⠀⠀⠀⠀⠀⠀⠀⠀⠀⠀⠀⠀⠀⠀⠀⠀⠀⠀⠈⠛⠿⠟⠛⣿⣿⣿⣿⣿⣿⣿⣿⠛⠛⠋⠀⠀⠀⠀⠀⠀⠀⠀⠀⠀⠀⠀⠀⠀</a:t>
            </a:r>
            <a:br/>
            <a:r>
              <a:t>⠀⠀⠀⠀⠀⠀⠀⠀⠀⠀⠀⠀⠀⠀⠀⠀⠉⠉⠉⣿⣿⣿⣿⣿⣿⣿⣿⠟⠛⠛⠿⠿⠟⠁⠀⠀⠀⠀⠀⠀⠀⠀⠀⠀⠀⠀⠀⠀⠀⠀⠀⠀⠀⠀⠀⠀⠀⠀⠀⠀⠀⠀⠀⠀⠀⠀⢹⣿⣿⠀⠀⢻⣿⣿⡄⠀⠀⠀⠀⠀⠀⠀⠀⠀⠀⠀⠀⠀⠀⠀⠀</a:t>
            </a:r>
            <a:br/>
            <a:r>
              <a:t>⠀⠀⠀⠀⠀⠀⠀⠀⠀⠀⠀⠀⠀⠀⠀⠀⠀⠀⢀⣿⣿⡿⠁⠀⣿⣿⡏⠀⠀⠀⠀⠀⠀⠀⠀⠀⠀⠀⠀⠀⠀⠀⠀⠀⠀⠀⠀⠀⠀⠀⠀⠀⠀⠀⠀⠀⠀⠀⠀⠀⠀⠀⠀⠀⠀⠀⠈⣿⣿⣆⠀⠈⣿⣿⣧⠀⠀⠀⠀⠀⠀⠀⠀⠀⠀⠀⠀⠀⠀⠀⠀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⠀⠀⠀⠀⠀⠀⠀⠀⠀⠀⠀⠀⠀⠀⠀⠀⠀⠀⠀⠀⠀⠀⠀⠀⠀⠀⠀⠀⠀⠀⠀⠀⠀⠀⠀⠀⠀⠀⠀⠀⠀⠀⠀⠀⠀⠀⠀⠀⠀⠀⠀⠀⠀⠀⠀⠀⠀⠀⠀⠀⠀⠀⠀⠀⠀⠀⠀⠀⠀⠀⠀⡀⢀⣼⣤⣄⠀⠀⠀⠀⠀⠀⠀⠀⠀⠀⠀⠀⠀⠀⠀</a:t>
            </a:r>
            <a:br/>
            <a:r>
              <a:t>⠀⠀⠀⠀⠀⠀⠀⠀⠀⠀⠀⠀⠀⠀⠀⠀⠈⠷⣦⣄⡀⠀⠀⠀⠀⠀⠀⠀⠀⠀⠀⠀⠀⠀⠀⠀⠀⠀⠀⠀⠀⠀⠀⠀⠀⠀⠀⠀⠀⠀⠀⠀⠀⠀⠀⠀⠀⠀⠀⠀⠀⠀⠀⠀⠀⠀⠀⠀⠀⠀⣰⠀⣼⡏⠛⠁⠀⠀⠀⠀⠀⠀⠀⠀⠀⠀⠀⠀⠀⠀⠀</a:t>
            </a:r>
            <a:br/>
            <a:r>
              <a:t>⠀⠀⠀⠀⠀⠀⠀⠀⠀⠀⠀⠀⠀⠀⠀⠀⠀⠀⠀⠙⣿⣷⣤⣤⣤⡄⠀⠀⠀⠀⠀⠀⠀⠀⠀⠀⠀⠀⠀⠀⠀⠀⠀⠀⠀⠀⠀⠀⠀⠀⠀⠀⠀⠀⠀⠀⠀⠀⠀⠀⠀⠀⠀⠀⠀⠀⠀⣀⣀⣰⡟⣼⡿⠀⠀⠀⠀⠀⠀⠀⠀⠀⠀⠀⠀⠀⠀⠀⠀⠀⠀</a:t>
            </a:r>
            <a:br/>
            <a:r>
              <a:t>⠀⠀⠀⠀⠀⠀⠀⠀⠀⠀⠀⠀⠀⠀⠀⠀⠀⢀⣤⣾⣿⣿⣿⣿⡏⠀⠀⠀⠀⠀⠀⠀⠀⠀⠀⠀⠀⠀⠀⠀⠀⠀⠀⠀⠀⠀⠀⠀⠀⠀⠀⠀⠀⠀⠀⠀⠀⠀⠀⠀⠀⠀⠀⠀⣠⣾⣿⣿⣿⣿⣿⣿⣧⡀⠀⠀⠀⠀⠀⠀⠀⠀⠀⠀⠀⠀⠀⠀⠀⠀⠀</a:t>
            </a:r>
            <a:br/>
            <a:r>
              <a:t>⠀⠀⠀⠀⠀⠀⠀⠀⠀⠀⠀⠀⠀⠀⠀⠀⠀⠀⠉⠉⣿⣿⣿⣿⣿⣿⣿⣷⣤⡀⠀⠀⠀⠀⠀⠀⠀⠀⠀⠀⠀⠀⠀⠀⠀⠀⠀⠀⠀⠀⠀⠀⠀⠀⠀⠀⠀⠀⠀⠀⠀⠀⠀⢰⣿⣿⣿⣿⣿⣿⣿⣿⣿⣿⡀⠀⠀⠀⠀⠀⠀⠀⠀⠀⠀⠀⠀⠀⠀⠀⠀</a:t>
            </a:r>
            <a:br/>
            <a:r>
              <a:t>⠀⠀⠀⠀⠀⠀⠀⠀⠀⠀⠀⠀⠀⠀⠀⠀⠀⠀⢀⣼⣿⣿⣿⣿⣿⣿⣿⣿⣿⡇⠀⠀⠀⠀⠀⠀⠀⠀⠀⠀⠀⠀⠀⠀⠀⠀⠀⠀⠀⠀⠀⠀⠀⠀⠀⠀⠀⠀⠀⠀⠀⠀⠀⢀⣹⣿⣿⣿⣿⣿⣿⣿⣿⣿⣿⠀⠀⠀⠀⠀⠀⠀⠀⠀⠀⠀⠀⠀⠀⠀⠀</a:t>
            </a:r>
            <a:br/>
            <a:r>
              <a:t>⠀⠀⠀⠀⠀⠀⠀⠀⠀⠀⠀⠀⠀⠀⠀⠀⠀⠀⢸⣿⣿⣿⣿⣿⣿⣿⣿⣿⣇⡁⠀⠀⠀⠀⠀⠀⠀⠀⠀⠀⠀⠀⠀⠀⠀⠀⠀⠀⠀⠀⠀⠀⠀⠀⠀⠀⠀⠀⠀⠀⠀⠀⠀⠀⣿⣿⣿⣿⣿⣿⣿⣿⣿⣿⣿⡀⠀⠀⠀⠀⠀⠀⠀⠀⠀⠀⠀⠀⠀⠀⠀</a:t>
            </a:r>
            <a:br/>
            <a:r>
              <a:t>⠀⠀⠀⠀⠀⠀⠀⠀⠀⠀⠀⠀⠀⠀⠀⠀⠀⠀⣿⣿⣿⣿⣿⣿⣿⣿⣿⣿⣿⠃⠀⠀⠀⠀⠀⠀⠀⠀⠀⠀⠀⠀⠀⠀⠀⠀⠀⠀⠀⠀⠀⠀⠀⠀⠀⠀⠀⠀⠀⠀⠀⠀⠀⠀⠉⢻⣿⣿⣿⣿⣿⣿⣿⣿⣿⣧⠀⠀⠀⠀⠀⠀⠀⠀⠀⠀⠀⠀⠀⠀⠀</a:t>
            </a:r>
            <a:br/>
            <a:r>
              <a:t>⠀⠀⠀⠀⠀⠀⠀⠀⠀⠀⠀⠀⠀⠀⠀⠀⠀⣸⣿⣿⣿⣿⣿⣿⣿⣿⣿⡟⠉⠀⠀⠀⠀⠀⠀⠀⠀⠀⠀⠀⠀⠀⠀⠀⠀⠀⠀⠀⠀⠀⠀⠀⠀⠀⠀⠀⠀⠀⠀⠀⠀⠀⠀⠀⣠⣾⣿⣿⣿⣿⣿⣿⣿⣿⣿⣿⣧⡀⠀⠀⠀⠀⠀⠀⠀⠀⠀⠀⠀⠀⠀</a:t>
            </a:r>
            <a:br/>
            <a:r>
              <a:t>⠀⠀⠀⠀⠀⠀⠀⠀⠀⠀⠀⠀⠀⠀⠀⣠⣾⣿⣿⣿⣿⣿⣿⣿⣿⣿⣿⣷⣄⠀⠀⠀⠀⠀⠀⠀⠀⠀⠀⠀⠀⠀⠀⠀⠀⠀⠀⠀⠀⠀⠀⠀⠀⠀⠀⠀⠀⠀⠀⠀⠀⠀⢠⣾⣿⣿⣿⣿⣿⣿⣿⣿⣿⣿⣿⣿⣿⣷⣄⠀⠀⠀⠀⠀⠀⠀⠀⠀⠀⠀⠀</a:t>
            </a:r>
            <a:br/>
            <a:r>
              <a:t>⠀⠀⠀⠀⠀⠀⠀⠀⠀⠀⠀⠀⠀⣠⣾⣿⣿⣿⣿⣿⣿⣿⣿⣿⣿⣿⣿⣿⣿⣿⣆⠀⠀⠀⠀⠀⠀⠀⠀⠀⠀⠀⠀⠀⠀⠀⠀⠀⠀⠀⠀⠀⠀⠀⠀⠀⠀⠀⠀⠀⠀⣴⣿⣿⣿⣿⣿⣿⣿⣿⣿⣿⣿⣿⣿⣿⣿⣿⣿⣦⡀⠀⠀⠀⠀⠀⠀⠀⠀⠀⠀</a:t>
            </a:r>
            <a:br/>
            <a:r>
              <a:t>⠀⠀⠀⠀⠀⠀⠀⠀⠀⠀⢀⣤⣾⣿⣿⣿⣿⣿⣿⣿⣿⣿⢯⣾⣿⣿⣿⣿⣿⣿⣿⣦⡀⠀⠀⠀⠀⠀⠀⠀⠀⠀⠀⠀⠀⠀⠀⠀⠀⠀⠀⠀⠀⠀⠀⠀⠀⠀⠀⣰⣾⣿⣿⣿⣿⣿⣿⣿⣿⣿⣿⣿⣿⣿⣿⣿⣿⣿⣿⣿⣷⡄⠀⠀⠀⠀⠀⠀⠀⠀⠀</a:t>
            </a:r>
            <a:br/>
            <a:r>
              <a:t>⠀⠀⠀⠀⠀⠀⠀⠀⠀⣠⣾⣿⣿⣿⣿⣿⣿⣿⣿⣿⣿⠗⣾⣿⣿⣿⣿⣿⣿⣿⣿⣿⣿⣆⠀⠀⠀⠀⠀⠀⠀⠀⠀⠀⠀⠀⠀⠀⠀⠀⠀⠀⠀⠀⠀⠀⠀⠀⠀⢿⣿⣿⣿⣿⣿⣿⣿⣿⣿⣿⣿⣿⣿⣿⣿⣿⣿⣿⣿⣿⣿⣿⡆⠀⠀⠀⠀⠀⠀⠀⠀</a:t>
            </a:r>
            <a:br/>
            <a:r>
              <a:t>⠀⠀⠀⠀⠀⠀⠀⠀⣸⣿⣿⣿⣿⣿⣿⣿⣿⣿⣿⢛⠣⣼⣿⣿⣿⣿⣿⣿⣿⣿⣿⣿⣿⡿⠀⠀⠀⠀⠀⠀⠀⠀⠀⠀⠀⠀⠀⠀⠀⠀⠀⠀⠀⠀⠀⠀⠀⠀⠀⠀⣿⣿⣿⣿⣿⣿⣿⣿⣷⠙⢿⣿⣿⣿⣿⣿⣿⣿⣿⣿⣿⣿⣿⠀⠀⠀⠀⠀⠀⠀⠀</a:t>
            </a:r>
            <a:br/>
            <a:r>
              <a:t>⠀⠀⠀⠀⠀⠀⠀⣰⣿⣿⣿⣿⣿⣿⣿⡿⣿⠟⠃⢀⣾⣿⣿⢿⣿⣿⣿⣿⣿⣿⣿⣿⣿⠁⠀⠀⠀⠀⠀⠀⠀⠀⠀⠀⠀⠀⠀⠀⠀⠀⠀⠀⠀⠀⠀⠀⠀⠀⠀⠀⢸⣿⣿⣿⣿⣿⣿⣿⣿⣧⣼⢿⣿⣿⣿⣿⣿⣿⣿⣿⣿⣿⣿⡆⠀⠀⠀⠀⠀⠀⠀</a:t>
            </a:r>
            <a:br/>
            <a:r>
              <a:t>⠀⠀⠀⠀⠀⠀⢀⣿⣿⣿⣿⣿⣿⣿⠟⣸⠋⠀⠀⣾⣿⣿⠁⣾⣿⡿⣿⣿⣿⣿⣿⣿⣿⠀⠀⠀⠀⠀⠀⠀⠀⠀⠀⠀⠀⠀⠀⠀⠀⠀⠀⠀⠀⠀⠀⠀⠀⠀⠀⠀⢸⣿⣿⣿⣿⣿⣿⡘⣿⣿⣇⢸⣿⣿⣿⣿⣿⣿⣿⣿⣿⣿⣿⣷⠀⠀⠀⠀⠀⠀⠀</a:t>
            </a:r>
            <a:br/>
            <a:r>
              <a:t>⠀⠀⠀⠀⠀⠀⢸⣿⣿⣿⡿⣿⢿⠏⠀⠃⠀⠀⠀⣿⣿⡿⣸⣿⡿⠁⣿⣿⣿⣿⣿⣿⣇⠀⠀⠀⠀⠀⠀⠀⠀⠀⠀⠀⠀⠀⠀⠀⠀⠀⠀⠀⠀⠀⠀⠀⠀⠀⠀⠀⣿⣿⣿⣿⣿⣿⣿⣷⣼⣿⣿⡎⣿⣿⣿⣿⣿⣿⣿⡻⡻⣿⣿⣿⡆⠀⠀⠀⠀⠀⠀</a:t>
            </a:r>
            <a:br/>
            <a:r>
              <a:t>⠀⠀⠀⠀⠀⠀⠊⠟⠫⠋⠁⡏⠈⠀⠀⠀⠀⠀⠀⣿⣿⣷⣿⡿⢁⣼⣿⣿⣿⣿⣿⣿⣿⠀⠀⠀⠀⠀⠀⠀⠀⠀⠀⠀⠀⠀⠀⠀⠀⠀⠀⠀⠀⠀⠀⠀⠀⠀⠀⢀⣿⣿⣿⣿⣿⣿⣿⣿⣿⣿⣿⣿⣿⣿⣟⣿⠟⢸⡿⠀⠁⠉⠛⠏⠁⠀⠀⠀⠀⠀⠀</a:t>
            </a:r>
            <a:br/>
            <a:r>
              <a:t>⠀⠀⠀⠀⠀⠀⠀⠀⠀⠀⠀⠀⠀⠀⠀⠀⠀⠀⢀⣿⣿⣿⣿⣷⣾⣿⣿⣿⣿⣿⣿⣿⣿⡇⠀⠀⠀⠀⠀⠀⠀⠀⠀⠀⠀⠀⠀⠀⠀⠀⠀⠀⠀⠀⠀⠀⠀⠀⠀⢸⣿⣿⣿⣿⣿⣿⣿⣿⣿⣿⣿⣿⣿⣿⣿⣷⡀⠀⠁⠀⠀⠀⠀⠀⠀⠀⠀⠀⠀⠀⠀</a:t>
            </a:r>
            <a:br/>
            <a:r>
              <a:t>⠀⠀⠀⠀⠀⠀⠀⠀⠀⠀⠀⠀⠀⠀⠀⠀⠀⣰⣿⣿⣿⣿⣿⣿⣿⣿⣿⣿⣿⣿⣿⣿⣿⣷⠀⠀⠀⠀⠀⠀⠀⠀⠀⠀⠀⠀⠀⠀⠀⠀⠀⠀⠀⠀⠀⠀⠀⠀⠀⢸⣿⣿⣿⣿⣿⣿⣿⣿⣿⣿⣿⣿⣿⣿⣿⣿⣷⡄⠀⠀⠀⠀⠀⠀⠀⠀⠀⠀⠀⠀⠀</a:t>
            </a:r>
            <a:br/>
            <a:r>
              <a:t>⠀⠀⠀⠀⠀⠀⠀⠀⠀⠀⠀⠀⠀⠀⠀⠀⢰⣿⣿⡿⠉⣽⣿⣿⣿⣿⣿⣿⣿⣿⣿⣿⣿⣿⡆⠀⠀⠀⠀⠀⠀⠀⠀⠀⠀⠀⠀⠀⠀⠀⠀⠀⠀⠀⠀⠀⠀⠀⠀⢸⣿⣿⣿⣿⣿⣿⣿⣿⣿⣿⣿⣿⣿⣿⣿⣿⣿⣿⣦⠀⠀⠀⠀⠀⠀⠀⠀⠀⠀⠀⠀</a:t>
            </a:r>
            <a:br/>
            <a:r>
              <a:t>⠀⠀⠀⠀⠀⠀⠀⠀⠀⠀⠀⠀⠀⠀⠀⠀⠙⠿⠻⢁⣼⣿⣿⣿⣿⣿⣿⣿⣿⣿⣿⣿⣿⣿⣧⠀⠀⠀⠀⠀⠀⠀⠀⠀⠀⠀⠀⠀⠀⠀⠀⠀⠀⠀⠀⠀⠀⠀⠀⢸⣿⣿⣿⣿⣿⣿⣿⣿⣿⣿⣿⣿⣿⣿⣿⣿⣿⣿⣿⣷⣄⠀⠀⠀⠀⠀⠀⠀⠀⠀⠀</a:t>
            </a:r>
            <a:br/>
            <a:r>
              <a:t>⠀⠀⠀⠀⠀⠀⠀⠀⠀⠀⠀⠀⠀⠀⠀⠀⠀⠀⣴⣿⣿⣿⣿⣿⣿⣿⣿⣿⣿⣿⣿⣿⣿⣿⣿⡀⠀⠀⠀⠀⠀⠀⠀⠀⠀⠀⠀⠀⠀⠀⠀⠀⠀⠀⠀⠀⠀⠀⠀⣾⣿⣿⣿⣿⣿⣿⣿⣿⣿⣿⣿⣿⣿⣿⣿⣿⣿⣿⣿⣿⣿⣧⡀⠀⠀⠀⠀⠀⠀⠀⠀</a:t>
            </a:r>
            <a:br/>
            <a:r>
              <a:t>⠀⠀⠀⠀⠀⠀⠀⠀⠀⠀⠀⠀⠀⠀⠀⠀⣠⣾⣿⣿⣿⣿⣿⣿⣿⣿⣿⣿⣿⣿⣿⣿⣿⣿⣿⣇⠀⠀⠀⠀⠀⠀⠀⠀⠀⠀⠀⠀⠀⠀⠀⠀⠀⠀⠀⠀⠀⠀⠀⣿⣿⣿⣿⣿⣿⣿⣿⣿⣿⣿⣿⣿⣿⣿⣿⣿⣿⣿⣿⣿⣿⣿⣷⠀⠀⠀⠀⠀⠀⠀⠀</a:t>
            </a:r>
            <a:br/>
            <a:r>
              <a:t>⠀⠀⠀⠀⠀⠀⠀⠀⠀⠀⠀⠀⠀⠀⢀⣼⣿⣿⣿⣿⣿⣿⣿⣿⣿⣿⣿⣿⣿⣿⣿⣿⣿⣿⣿⣿⠀⠀⠀⠀⠀⠀⠀⠀⠀⠀⠀⠀⠀⠀⠀⠀⠀⠀⠀⠀⠀⠀⢰⣿⣿⣿⣿⣿⣿⣿⣿⣿⣿⣿⣿⣿⣿⣿⣿⣿⣿⣿⣿⣿⣿⣿⣿⡇⠀⠀⠀⠀⠀⠀⠀</a:t>
            </a:r>
            <a:br/>
            <a:r>
              <a:t>⠀⠀⠀⠀⠀⠀⠀⠀⠀⠀⠀⠀⢠⣶⣿⣿⣿⣿⣿⣿⣿⣿⣿⣿⣿⣿⣿⣿⣿⣿⣿⣿⣿⣿⣿⣿⡆⠀⠀⠀⠀⠀⠀⠀⠀⠀⠀⠀⠀⠀⠀⠀⠀⠀⠀⠀⠀⠀⠸⣿⣿⣿⣿⣿⣿⣿⣿⣿⣿⣿⣿⣿⣿⣿⣿⣿⣿⣿⣿⣿⣿⣿⣿⣷⠀⠀⠀⠀⠀⠀⠀</a:t>
            </a:r>
            <a:br/>
            <a:r>
              <a:t>⠀⠀⠀⠀⠀⠀⠀⠀⠀⠀⠀⣺⣿⣿⣿⣿⣿⣿⣿⣿⣿⣿⣿⣿⣿⣿⣿⣿⣿⣿⣿⣿⣿⣿⣿⣿⡇⠀⠀⠀⠀⠀⠀⠀⠀⠀⠀⠀⠀⠀⠀⠀⠀⠀⠀⠀⠀⠀⠀⣿⣿⣿⣿⣿⣿⣿⣿⣿⣿⣿⣿⣿⣿⣿⣿⣿⣿⣿⣿⣿⣿⣿⣿⣿⡀⠀⠀⠀⠀⠀⠀</a:t>
            </a:r>
            <a:br/>
            <a:r>
              <a:t>⠀⠀⠀⠀⠀⠀⠀⠀⠀⢰⣾⣿⣿⣿⣿⣿⣿⣿⣿⣿⣿⣿⣿⣿⣿⣿⣿⣿⣿⣿⣿⣿⣿⣿⣿⣿⣿⠀⠀⠀⠀⠀⠀⠀⠀⠀⠀⠀⠀⠀⠀⠀⠀⠀⠀⠀⠀⠀⠸⣿⣿⣿⣿⣿⣿⣿⣿⣿⣿⣿⣿⣿⣿⣿⣿⣿⣿⣿⣿⣿⣿⣿⣿⣿⠁⠀⠀⠀⠀⠀⠀</a:t>
            </a:r>
            <a:br/>
            <a:r>
              <a:t>⠀⠀⠀⠀⠀⠀⠀⠀⢠⣿⣿⣿⣿⣿⣿⣿⣿⣿⣿⣿⣿⣿⣿⣿⣿⣿⣿⣿⣿⣿⣿⣿⣿⣿⣿⣿⣿⠀⠀⠀⠀⠀⠀⠀⠀⠀⠀⠀⠀⠀⠀⠀⠀⠀⠀⠀⠀⠀⠐⣿⣿⣿⣿⣿⣿⣿⣿⣿⣿⣿⣿⣿⣿⣿⣿⣿⣿⣿⣿⣿⡿⣿⠜⠉⠀⠀⠀⠀⠀⠀⠀</a:t>
            </a:r>
            <a:br/>
            <a:r>
              <a:t>⠀⠀⠀⠀⠀⠀⠀⠀⠘⠋⠉⠻⢿⣿⣿⣿⣿⣿⣿⣿⣿⣿⣿⣿⣿⣿⣿⣿⣿⣿⣿⣿⣿⣿⣿⣿⣿⠀⠀⠀⠀⠀⠀⠀⠀⠀⠀⠀⠀⠀⠀⠀⠀⠀⠀⠀⠀⠀⠀⢿⣿⣿⣿⣿⣿⣿⣿⣿⣿⣿⣿⣿⣿⣿⣿⣿⣿⡿⠋⠀⠀⠀⠀⠀⠀⠀⠀⠀⠀⠀⠀</a:t>
            </a:r>
            <a:br/>
            <a:r>
              <a:t>⠀⠀⠀⠀⠀⠀⠀⠀⠀⠀⠀⠀⠀⠀⠀⠀⠉⢿⣿⣿⣿⣿⣿⣿⣿⣿⣿⣿⣿⣿⣿⣿⣿⣿⣿⡿⠿⠀⠀⠀⠀⠀⠀⠀⠀⠀⠀⠀⠀⠀⠀⠀⠀⠀⠀⠀⠀⠀⠀⠀⠀⠙⢿⣿⣿⣿⣿⣿⣿⣿⣿⣿⠛⠛⠛⠛⠛⠁⠀⠀⠀⠀⠀⠀⠀⠀⠀⠀⠀⠀⠀</a:t>
            </a:r>
            <a:br/>
            <a:r>
              <a:t>⠀⠀⠀⠀⠀⠀⠀⠀⠀⠀⠀⠀⠀⠀⠀⠀⠀⠘⠛⠛⠛⣿⣿⣿⣿⣿⣿⣿⡿⠿⠿⢿⣿⣿⠏⠀⠀⠀⠀⠀⠀⠀⠀⠀⠀⠀⠀⠀⠀⠀⠀⠀⠀⠀⠀⠀⠀⠀⠀⠀⠀⠀⠀⠀⠈⣿⣿⡇⠈⢿⣿⣿⡄⠀⠀⠀⠀⠀⠀⠀⠀⠀⠀⠀⠀⠀⠀⠀⠀⠀⠀</a:t>
            </a:r>
            <a:br/>
            <a:r>
              <a:t>⠀⠀⠀⠀⠀⠀⠀⠀⠀⠀⠀⠀⠀⠀⠀⠀⠀⠀⠀⠀⢀⣿⣿⣿⠉⢹⣿⣿⠁⠀⠀⠀⠀⠀⠀⠀⠀⠀⠀⠀⠀⠀⠀⠀⠀⠀⠀⠀⠀⠀⠀⠀⠀⠀⠀⠀⠀⠀⠀⠀⠀⠀⠀⠀⠀⢹⣿⣿⡀⠘⣿⣿⣧⠀⠀⠀⠀⠀⠀⠀⠀⠀⠀⠀⠀⠀⠀⠀⠀⠀⠀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⠀⠀⠀⠀⠀⠀⠀⠀⠀⠀⠀⠀⠀⠀⠀⠀⠀⠀⢀⡀⠀⠀⠀⠀⠀⠀⠀⠀⠀⠀⠀⠀⠀⠀⠀⠀⠀⠀⠀⠀⠀⠀⠀⠀⠀⠀⠀⠀⠀⠀⠀⠀⠀⠀⠀⠀⠀⠀⠀⠀⠀⠀⠀⠀⠀⠀⠀⠀⠀⠀⢠⣧⣶⡦⠀⠀⠀⠀⠀⠀⠀⠀⠀⠀⠀⠀⠀⠀⠀⠀⠀</a:t>
            </a:r>
            <a:br/>
            <a:r>
              <a:t>⠀⠀⠀⠀⠀⠀⠀⠀⠀⠀⠀⠀⠀⠀⠀⠀⠀⠀⠐⠻⢷⣦⣄⡀⠀⠀⠀⠀⠀⠀⠀⠀⠀⠀⠀⠀⠀⠀⠀⠀⠀⠀⠀⠀⠀⠀⠀⠀⠀⠀⠀⠀⠀⠀⠀⠀⠀⠀⠀⠀⠀⠀⠀⠀⠀⠀⠀⠀⣼⠀⣼⡟⠉⠀⠀⠀⠀⠀⠀⠀⠀⠀⠀⠀⠀⠀⠀⠀⠀⠀⠀</a:t>
            </a:r>
            <a:br/>
            <a:r>
              <a:t>⠀⠀⠀⠀⠀⠀⠀⠀⠀⠀⠀⠀⠀⠀⠀⠀⠀⠀⠀⠀⠀⢈⣿⣷⣤⣤⣤⡀⠀⠀⠀⠀⠀⠀⠀⠀⠀⠀⠀⠀⠀⠀⠀⠀⠀⠀⠀⠀⠀⠀⠀⠀⠀⠀⠀⠀⠀⠀⠀⠀⠀⠀⠀⠀⠀⠀⠀⣰⡿⣸⣿⠁⠀⠀⠀⠀⠀⠀⠀⠀⠀⠀⠀⠀⠀⠀⠀⠀⠀⠀⠀</a:t>
            </a:r>
            <a:br/>
            <a:r>
              <a:t>⠀⠀⠀⠀⠀⠀⠀⠀⠀⠀⠀⠀⠀⠀⠀⠀⠀⠀⠀⢴⣾⣿⣿⣿⣿⣿⠁⠀⠀⠀⠀⠀⠀⠀⠀⠀⠀⠀⠀⠀⠀⠀⠀⠀⠀⠀⠀⠀⠀⠀⠀⠀⠀⠀⠀⠀⠀⠀⠀⠀⠀⠀⢀⣴⣾⣿⣿⣿⣿⣿⣷⣄⠀⠀⠀⠀⠀⠀⠀⠀⠀⠀⠀⠀⠀⠀⠀⠀⠀⠀⠀</a:t>
            </a:r>
            <a:br/>
            <a:r>
              <a:t>⠀⠀⠀⠀⠀⠀⠀⠀⠀⠀⠀⠀⠀⠀⠀⠀⠀⠀⠀⠀⠀⣸⣿⣿⣿⣿⣿⣿⣷⣦⡀⠀⠀⠀⠀⠀⠀⠀⠀⠀⠀⠀⠀⠀⠀⠀⠀⠀⠀⠀⠀⠀⠀⠀⠀⠀⠀⠀⠀⠀⠀⠀⣿⣿⣿⣿⣿⣿⣿⣿⣿⣿⣷⡄⠀⠀⠀⠀⠀⠀⠀⠀⠀⠀⠀⠀⠀⠀⠀⠀⠀</a:t>
            </a:r>
            <a:br/>
            <a:r>
              <a:t>⠀⠀⠀⠀⠀⠀⠀⠀⠀⠀⠀⠀⠀⠀⠀⠀⠀⠀⠀⢀⣾⣿⣿⣿⣿⣿⣿⣿⣿⣿⣿⠀⠀⠀⠀⠀⠀⠀⠀⠀⠀⠀⠀⠀⠀⠀⠀⠀⠀⠀⠀⠀⠀⠀⠀⠀⠀⠀⠀⠀⠀⠀⠙⣿⣿⣿⣿⣿⣿⣿⣿⣿⣿⣿⠀⠀⠀⠀⠀⠀⠀⠀⠀⠀⠀⠀⠀⠀⠀⠀⠀</a:t>
            </a:r>
            <a:br/>
            <a:r>
              <a:t>⠀⠀⠀⠀⠀⠀⠀⠀⠀⠀⠀⠀⠀⠀⠀⠀⠀⠀⠀⣼⣿⣿⣿⣿⣿⣿⣿⣿⣿⣿⠋⠀⠀⠀⠀⠀⠀⠀⠀⠀⠀⠀⠀⠀⠀⠀⠀⠀⠀⠀⠀⠀⠀⠀⠀⠀⠀⠀⠀⠀⠀⠀⠸⣿⣿⣿⣿⣿⣿⣿⣿⣿⣿⣿⡄⠀⠀⠀⠀⠀⠀⠀⠀⠀⠀⠀⠀⠀⠀⠀⠀</a:t>
            </a:r>
            <a:br/>
            <a:r>
              <a:t>⠀⠀⠀⠀⠀⠀⠀⠀⠀⠀⠀⠀⠀⠀⠀⠀⠀⠀⢠⣿⣿⣿⣿⣿⣿⣿⣿⣿⣿⣿⠃⠀⠀⠀⠀⠀⠀⠀⠀⠀⠀⠀⠀⠀⠀⠀⠀⠀⠀⠀⠀⠀⠀⠀⠀⠀⠀⠀⠀⠀⠀⠀⠀⠛⢿⣿⣿⣿⣿⣿⣿⣿⣿⣿⣿⣄⠀⠀⠀⠀⠀⠀⠀⠀⠀⠀⠀⠀⠀⠀⠀</a:t>
            </a:r>
            <a:br/>
            <a:r>
              <a:t>⠀⠀⠀⠀⠀⠀⠀⠀⠀⠀⠀⠀⠀⠀⠀⠀⠀⣠⣾⣿⣿⣿⣿⣿⣿⣿⣿⣿⡟⠛⠀⠀⠀⠀⠀⠀⠀⠀⠀⠀⠀⠀⠀⠀⠀⠀⠀⠀⠀⠀⠀⠀⠀⠀⠀⠀⠀⠀⠀⠀⠀⠀⠀⢀⣼⣿⣿⣿⣿⣿⣿⣿⣿⣿⣿⣿⣦⡀⠀⠀⠀⠀⠀⠀⠀⠀⠀⠀⠀⠀⠀</a:t>
            </a:r>
            <a:br/>
            <a:r>
              <a:t>⠀⠀⠀⠀⠀⠀⠀⠀⠀⠀⠀⠀⠀⠀⠀⣠⣾⣿⣿⣿⣿⣿⣿⣿⣿⣿⣿⣿⣧⡀⠀⠀⠀⠀⠀⠀⠀⠀⠀⠀⠀⠀⠀⠀⠀⠀⠀⠀⠀⠀⠀⠀⠀⠀⠀⠀⠀⠀⠀⠀⠀⢀⣴⣿⣿⣿⣿⣿⣿⣿⣿⣿⣿⣿⣿⣿⣿⣿⣦⠀⠀⠀⠀⠀⠀⠀⠀⠀⠀⠀⠀</a:t>
            </a:r>
            <a:br/>
            <a:r>
              <a:t>⠀⠀⠀⠀⠀⠀⠀⠀⠀⠀⠀⠀⢀⣤⣾⣿⣿⣿⣿⣿⣿⣿⣿⣿⢿⣿⣿⣿⣿⣿⣶⡀⠀⠀⠀⠀⠀⠀⠀⠀⠀⠀⠀⠀⠀⠀⠀⠀⠀⠀⠀⠀⠀⠀⠀⠀⠀⠀⠀⠀⢀⣾⣿⣿⣿⣿⣿⣿⣷⣌⢿⣿⣿⣿⣿⣿⣿⣿⣿⣷⣄⠀⠀⠀⠀⠀⠀⠀⠀⠀⠀</a:t>
            </a:r>
            <a:br/>
            <a:r>
              <a:t>⠀⠀⠀⠀⠀⠀⠀⠀⠀⠀⢀⣴⣿⣿⣿⣿⣿⣿⣿⣿⣿⣿⠟⢡⣾⣿⣿⣿⣿⣿⣿⣷⡀⠀⠀⠀⠀⠀⠀⠀⠀⠀⠀⠀⠀⠀⠀⠀⠀⠀⠀⠀⠀⠀⠀⠀⠀⠀⢀⣴⣿⣿⣿⣿⣿⣿⣿⣿⣿⣿⣬⣿⣿⣿⣿⣿⣿⣿⣿⣿⣿⣦⠀⠀⠀⠀⠀⠀⠀⠀⠀</a:t>
            </a:r>
            <a:br/>
            <a:r>
              <a:t>⠀⠀⠀⠀⠀⠀⠀⠀⠀⣴⣿⣿⣿⣿⣿⣿⣿⣿⣿⣿⣿⡯⠴⣿⣿⣿⣿⣿⣿⣿⣿⣿⣿⣦⡀⠀⠀⠀⠀⠀⠀⠀⠀⠀⠀⠀⠀⠀⠀⠀⠀⠀⠀⠀⠀⠀⠀⠀⢸⣿⣿⣿⣿⣿⣿⣿⣿⣿⣿⣿⣿⡌⣿⣿⣿⣿⣿⣿⣿⣿⣿⣿⣧⠀⠀⠀⠀⠀⠀⠀⠀</a:t>
            </a:r>
            <a:br/>
            <a:r>
              <a:t>⠀⠀⠀⠀⠀⠀⠀⠀⣸⣿⣿⣿⣿⣿⣿⣿⣿⣿⣿⠏⠋⢄⣼⣿⣿⣿⣿⣿⣿⣿⣿⣿⣿⣿⡇⠀⠀⠀⠀⠀⠀⠀⠀⠀⠀⠀⠀⠀⠀⠀⠀⠀⠀⠀⠀⠀⠀⠀⠈⢿⣿⣿⣿⣿⣿⣿⣿⢿⣿⣿⣿⣿⣾⢿⣿⣿⣿⣿⣿⣿⣿⣿⣿⠀⠀⠀⠀⠀⠀⠀⠀</a:t>
            </a:r>
            <a:br/>
            <a:r>
              <a:t>⠀⠀⠀⠀⠀⠀⠀⣼⣿⣿⣿⣿⣿⣿⣿⡿⣿⠏⠃⠀⢠⣾⣿⣿⣿⡿⣿⣿⣿⣿⣿⣿⣿⡟⠀⠀⠀⠀⠀⠀⠀⠀⠀⠀⠀⠀⠀⠀⠀⠀⠀⠀⠀⠀⠀⠀⠀⠀⠀⠸⣿⣿⣿⣿⣿⣿⡏⠀⣿⣿⣿⣿⣿⣾⡿⣿⣿⣿⣿⣿⣿⣿⣿⡇⠀⠀⠀⠀⠀⠀⠀</a:t>
            </a:r>
            <a:br/>
            <a:r>
              <a:t>⠀⠀⠀⠀⠀⠀⢠⣿⣿⣿⣿⣿⣿⣿⠏⢼⠋⠀⠀⢠⣿⣿⣿⣿⣿⠀⢸⣿⣿⣿⣿⣿⣿⡇⠀⠀⠀⠀⠀⠀⠀⠀⠀⠀⠀⠀⠀⠀⠀⠀⠀⠀⠀⠀⠀⠀⠀⠀⠀⠈⣿⣿⣿⣿⣿⣿⡇⠀⣿⣿⣿⣿⣿⡿⡇⠈⣿⣿⣿⣿⣿⣿⣿⣇⠀⠀⠀⠀⠀⠀⠀</a:t>
            </a:r>
            <a:br/>
            <a:r>
              <a:t>⠀⠀⠀⠀⠀⠀⣸⣿⣿⣿⡟⣽⢿⠃⠀⠂⠀⠀⠀⠀⣿⣿⣿⣿⣿⠀⢸⣿⣿⣿⣿⣿⣿⠀⠀⠀⠀⠀⠀⠀⠀⠀⠀⠀⠀⠀⠀⠀⠀⠀⠀⠀⠀⠀⠀⠀⠀⠀⠀⢠⣿⣿⣿⣿⣿⣿⣿⣄⣿⣿⣿⣿⣿⠁⠀⠀⣿⣿⣿⣿⣿⣿⣿⡎⠀⠀⠀⠀⠀⠀⠀</a:t>
            </a:r>
            <a:br/>
            <a:r>
              <a:t>⠀⠀⠀⠀⠀⠀⠁⠛⠹⠋⠐⡇⠊⠀⠀⠀⠀⠀⠀⠀⢻⣿⣿⣿⣇⢠⣿⣿⣿⣿⣿⣿⣿⡇⠀⠀⠀⠀⠀⠀⠀⠀⠀⠀⠀⠀⠀⠀⠀⠀⠀⠀⠀⠀⠀⠀⠀⠀⠀⢸⣿⣿⣿⣿⣿⣿⣿⣿⣿⣿⣿⣿⣏⠀⠀⠀⠉⠟⠁⠹⠟⠉⠟⠃⠀⠀⠀⠀⠀⠀⠀</a:t>
            </a:r>
            <a:br/>
            <a:r>
              <a:t>⠀⠀⠀⠀⠀⠀⠀⠀⠀⠀⠀⠀⠀⠀⠀⠀⠀⠀⠀⠀⣸⣿⣿⣿⣿⣿⣿⣿⣿⣿⣿⣿⣿⣧⠀⠀⠀⠀⠀⠀⠀⠀⠀⠀⠀⠀⠀⠀⠀⠀⠀⠀⠀⠀⠀⠀⠀⠀⠀⣿⣿⣿⣿⣿⣿⣿⣿⣿⣿⣿⣿⣿⣿⣿⣦⣄⠀⠀⠀⠀⠀⠀⠀⠀⠀⠀⠀⠀⠀⠀⠀</a:t>
            </a:r>
            <a:br/>
            <a:r>
              <a:t>⠀⠀⠀⠀⠀⠀⠀⠀⠀⠀⠀⠀⠀⠀⠀⠀⠀⠀⢀⣶⣿⣿⣿⣿⣿⣿⣿⣿⣿⣿⣿⣿⣿⣿⡀⠀⠀⠀⠀⠀⠀⠀⠀⠀⠀⠀⠀⠀⠀⠀⠀⠀⠀⠀⠀⠀⠀⠀⠀⣿⣿⣿⣿⣿⣿⣿⣿⣿⣿⣿⣿⣿⣿⣿⣿⣿⣧⡀⠀⠀⠀⠀⠀⠀⠀⠀⠀⠀⠀⠀⠀</a:t>
            </a:r>
            <a:br/>
            <a:r>
              <a:t>⠀⠀⠀⠀⠀⠀⠀⠀⠀⠀⠀⠀⠀⠀⠀⠀⠀⠀⣼⣿⣿⣿⣿⣿⣿⣿⣿⣿⣿⣿⣿⣿⣿⣿⡇⠀⠀⠀⠀⠀⠀⠀⠀⠀⠀⠀⠀⠀⠀⠀⠀⠀⠀⠀⠀⠀⠀⠀⠀⢹⣿⣿⣿⣿⣿⣿⣿⣿⣿⣿⣿⣿⣿⣿⣿⣿⣿⣷⣄⠀⠀⠀⠀⠀⠀⠀⠀⠀⠀⠀⠀</a:t>
            </a:r>
            <a:br/>
            <a:r>
              <a:t>⠀⠀⠀⠀⠀⠀⠀⠀⠀⠀⠀⠀⠀⠀⠀⠀⠀⠀⠹⡿⣿⣿⣿⣿⣿⣿⣿⣿⣿⣿⣿⣿⣿⣿⣷⠀⠀⠀⠀⠀⠀⠀⠀⠀⠀⠀⠀⠀⠀⠀⠀⠀⠀⠀⠀⠀⠀⠀⠀⢸⣿⣿⣿⣿⣿⣿⣿⣿⣿⣿⣿⣿⣿⣿⣿⣿⣿⣿⣿⣷⣄⠀⠀⠀⠀⠀⠀⠀⠀⠀⠀</a:t>
            </a:r>
            <a:br/>
            <a:r>
              <a:t>⠀⠀⠀⠀⠀⠀⠀⠀⠀⠀⠀⠀⠀⠀⠀⠀⠀⠀⢀⣾⣿⣿⣿⣿⣿⣿⣿⣿⣿⣿⣿⣿⣿⣿⣿⡄⠀⠀⠀⠀⠀⠀⠀⠀⠀⠀⠀⠀⠀⠀⠀⠀⠀⠀⠀⠀⠀⠀⠀⢼⣿⣿⣿⣿⣿⣿⣿⣿⣿⣿⣿⣿⣿⣿⣿⣿⣿⣿⣿⣿⣿⣷⡀⠀⠀⠀⠀⠀⠀⠀⠀</a:t>
            </a:r>
            <a:br/>
            <a:r>
              <a:t>⠀⠀⠀⠀⠀⠀⠀⠀⠀⠀⠀⠀⠀⠀⠀⠀⢀⣴⣿⣿⣿⣿⣿⣿⣿⣿⣿⣿⣿⣿⣿⣿⣿⣿⣿⣇⠀⠀⠀⠀⠀⠀⠀⠀⠀⠀⠀⠀⠀⠀⠀⠀⠀⠀⠀⠀⠀⠀⠀⣿⣿⣿⣿⣿⣿⣿⣿⣿⣿⣿⣿⣿⣿⣿⣿⣿⣿⣿⣿⣿⣿⣿⣿⡆⠀⠀⠀⠀⠀⠀⠀</a:t>
            </a:r>
            <a:br/>
            <a:r>
              <a:t>⠀⠀⠀⠀⠀⠀⠀⠀⠀⠀⠀⠀⠀⠀⠀⣺⣿⣿⣿⣿⣿⣿⣿⣿⣿⣿⣿⣿⣿⣿⣿⣿⣿⣿⣿⣿⠀⠀⠀⠀⠀⠀⠀⠀⠀⠀⠀⠀⠀⠀⠀⠀⠀⠀⠀⠀⠀⠀⠀⣿⣿⣿⣿⣿⣿⣿⣿⣿⣿⣿⣿⣿⣿⣿⣿⣿⣿⣿⣿⣿⣿⣿⣿⣿⠀⠀⠀⠀⠀⠀⠀</a:t>
            </a:r>
            <a:br/>
            <a:r>
              <a:t>⠀⠀⠀⠀⠀⠀⠀⠀⠀⠀⠀⠀⢠⣤⣾⣿⣿⣿⣿⣿⣿⣿⣿⣿⣿⣿⣿⣿⣿⣿⣿⣿⣿⣿⣿⣿⡄⠀⠀⠀⠀⠀⠀⠀⠀⠀⠀⠀⠀⠀⠀⠀⠀⠀⠀⠀⠀⠀⠀⣿⣿⣿⣿⣿⣿⣿⣿⣿⣿⣿⣿⣿⣿⣿⣿⣿⣿⣿⣿⣿⣿⣿⣿⣿⣇⠀⠀⠀⠀⠀⠀</a:t>
            </a:r>
            <a:br/>
            <a:r>
              <a:t>⠀⠀⠀⠀⠀⠀⠀⠀⠀⠀⠠⣴⣿⣿⣿⣿⣿⣿⣿⣿⣿⣿⣿⣿⣿⣿⣿⣿⣿⣿⣿⣿⣿⣿⣿⣿⡇⠀⠀⠀⠀⠀⠀⠀⠀⠀⠀⠀⠀⠀⠀⠀⠀⠀⠀⠀⠀⠀⠀⢻⣿⣿⣿⣿⣿⣿⣿⣿⣿⣿⣿⣿⣿⣿⣿⣿⣿⣿⣿⣿⣿⣿⣿⣿⣿⠀⠀⠀⠀⠀⠀</a:t>
            </a:r>
            <a:br/>
            <a:r>
              <a:t>⠀⠀⠀⠀⠀⠀⠀⠀⠀⣤⣾⣿⣿⣿⣿⣿⣿⣿⣿⣿⣿⣿⣿⣿⣿⣿⣿⣿⣿⣿⣿⣿⣿⣿⣿⣿⣇⠀⠀⠀⠀⠀⠀⠀⠀⠀⠀⠀⠀⠀⠀⠀⠀⠀⠀⠀⠀⠀⠀⣼⣿⣿⣿⣿⣿⣿⣿⣿⣿⣿⣿⣿⣿⣿⣿⣿⣿⣿⣿⣿⣿⣿⣿⣿⣿⠀⠀⠀⠀⠀⠀</a:t>
            </a:r>
            <a:br/>
            <a:r>
              <a:t>⠀⠀⠀⠀⠀⠀⠀⠀⢠⣿⣿⣿⣿⣿⣿⣿⣿⣿⣿⣿⣿⣿⣿⣿⣿⣿⣿⣿⣿⣿⣿⣿⣿⣿⣿⣿⣿⠀⠀⠀⠀⠀⠀⠀⠀⠀⠀⠀⠀⠀⠀⠀⠀⠀⠀⠀⠀⠀⠀⢹⣿⣿⣿⣿⣿⣿⣿⣿⣿⣿⣿⣿⣿⣿⣿⣿⣿⣿⣿⣿⣿⣿⣿⡟⠛⠀⠀⠀⠀⠀⠀</a:t>
            </a:r>
            <a:br/>
            <a:r>
              <a:t>⠀⠀⠀⠀⠀⠀⠀⠀⠻⠿⢿⣿⣿⣿⣿⣿⣿⣿⣿⣿⣿⣿⣿⣿⣿⣿⣿⣿⣿⣿⣿⣿⣿⣿⣿⣿⣿⠀⠀⠀⠀⠀⠀⠀⠀⠀⠀⠀⠀⠀⠀⠀⠀⠀⠀⠀⠀⠀⠀⠈⣿⣿⣿⣿⣿⣿⣿⣿⣿⣿⣿⣿⣿⣿⣿⣿⣿⣿⣿⡿⠋⠉⠉⠀⠀⠀⠀⠀⠀⠀⠀</a:t>
            </a:r>
            <a:br/>
            <a:r>
              <a:t>⠀⠀⠀⠀⠀⠀⠀⠀⠀⠀⠀⠉⠉⠛⠛⠻⢿⣿⣿⣿⣿⣿⣿⣿⣿⣿⣿⣿⣿⣿⣿⣿⣿⣿⣿⣿⣿⠀⠀⠀⠀⠀⠀⠀⠀⠀⠀⠀⠀⠀⠀⠀⠀⠀⠀⠀⠀⠀⠀⠀⠛⠿⣿⣿⣿⣿⣿⣿⣿⣿⣿⣿⣿⣿⣿⣿⣿⠿⠏⠀⠀⠀⠀⠀⠀⠀⠀⠀⠀⠀⠀</a:t>
            </a:r>
            <a:br/>
            <a:r>
              <a:t>⠀⠀⠀⠀⠀⠀⠀⠀⠀⠀⠀⠀⠀⠀⠀⠀⠈⣿⣿⣿⣿⣿⣿⣿⣿⣿⣿⣿⣿⣿⣿⣿⣿⣿⡿⠛⠋⠀⠀⠀⠀⠀⠀⠀⠀⠀⠀⠀⠀⠀⠀⠀⠀⠀⠀⠀⠀⠀⠀⠀⠀⠀⠈⠛⣿⣿⣿⠻⣿⣿⣿⡟⠋⠀⠀⠀⠀⠀⠀⠀⠀⠀⠀⠀⠀⠀⠀⠀⠀⠀⠀</a:t>
            </a:r>
            <a:br/>
            <a:r>
              <a:t>⠀⠀⠀⠀⠀⠀⠀⠀⠀⠀⠀⠀⠀⠀⠀⠀⠀⠀⠈⠉⠉⢛⣿⣿⣿⠿⣿⣿⡿⠛⠛⠛⠛⠛⠁⠀⠀⠀⠀⠀⠀⠀⠀⠀⠀⠀⠀⠀⠀⠀⠀⠀⠀⠀⠀⠀⠀⠀⠀⠀⠀⠀⠀⠀⠸⣿⣿⡄⠹⣿⣿⣇⠀⠀⠀⠀⠀⠀⠀⠀⠀⠀⠀⠀⠀⠀⠀⠀⠀⠀⠀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⠀⠀⠀⠀⠀⠀⠀⠀⠀⠀⠀⠀⠀⠀⠀⠀⠀⠀⠀⠀⠀⠀⠀⠀⠀⠀⠀⠀⠀⠀⠀⠀⠀⠀⠀⠀⠀⠀⠀⠀⠀⠀⠀⠀⠀⠀⠀⠀⠀⠀⠀⠀⠀⠀⠀⠀⠀⠀⠀⠀⠀⠀⠀⠀⠀⠀⢠⠀⠀⠀⠀⠀⠀⠀⠀⠀⠀⠀⠀⠀⠀⠀⠀⠀⠀⠀⠀⠀⠀⠀⠀</a:t>
            </a:r>
            <a:br/>
            <a:r>
              <a:t>⠀⠀⠀⠀⠀⠀⠀⠀⠀⠀⠀⠀⠀⠀⠀⠀⠀⠀⠀⠀⠀⠀⢨⣶⣤⡀⠀⠀⠀⠀⠀⠀⠀⠀⠀⠀⠀⠀⠀⠀⠀⠀⠀⠀⠀⠀⠀⠀⠀⠀⠀⠀⠀⠀⠀⠀⠀⠀⠀⠀⠀⠀⠀⠀⢀⠀⣼⣾⣿⠆⠀⠀⠀⠀⠀⠀⠀⠀⠀⠀⠀⠀⠀⠀⠀⠀⠀⠀⠀⠀⠀</a:t>
            </a:r>
            <a:br/>
            <a:r>
              <a:t>⠀⠀⠀⠀⠀⠀⠀⠀⠀⠀⠀⠀⠀⠀⠀⠀⠀⠀⠀⠀⠀⠀⠀⠉⠻⢿⣦⡄⠀⠀⠀⠀⠀⠀⠀⠀⠀⠀⠀⠀⠀⠀⠀⠀⠀⠀⠀⠀⠀⠀⠀⠀⠀⠀⠀⠀⠀⠀⠀⠀⠀⠀⠀⠀⣿⠀⣿⡟⠁⠀⠀⠀⠀⠀⠀⠀⠀⠀⠀⠀⠀⠀⠀⠀⠀⠀⠀⠀⠀⠀⠀</a:t>
            </a:r>
            <a:br/>
            <a:r>
              <a:t>⠀⠀⠀⠀⠀⠀⠀⠀⠀⠀⠀⠀⠀⠀⠀⠀⠀⠀⠀⠀⠀⠀⢀⣀⣤⣼⣿⣷⣤⣄⣀⠀⠀⠀⠀⠀⠀⠀⠀⠀⠀⠀⠀⠀⠀⠀⠀⠀⠀⠀⠀⠀⠀⠀⠀⠀⠀⠀⠀⠀⠀⠀⠀⠀⣿⢀⣿⡇⠀⠀⠀⠀⠀⠀⠀⠀⠀⠀⠀⠀⠀⠀⠀⠀⠀⠀⠀⠀⠀⠀⠀</a:t>
            </a:r>
            <a:br/>
            <a:r>
              <a:t>⠀⠀⠀⠀⠀⠀⠀⠀⠀⠀⠀⠀⠀⠀⠀⠀⠀⠀⠀⠀⠀⠀⠈⠙⢿⣿⣿⣿⣿⠟⠉⠀⠀⠀⠀⠀⠀⠀⠀⠀⠀⠀⠀⠀⠀⠀⠀⠀⠀⠀⠀⠀⠀⠀⠀⠀⠀⠀⠀⠀⢀⣠⣴⣾⣿⣿⣿⣷⣦⣄⠀⠀⠀⠀⠀⠀⠀⠀⠀⠀⠀⠀⠀⠀⠀⠀⠀⠀⠀⠀⠀</a:t>
            </a:r>
            <a:br/>
            <a:r>
              <a:t>⠀⠀⠀⠀⠀⠀⠀⠀⠀⠀⠀⠀⠀⠀⠀⠀⠀⠀⠀⠀⠀⠀⢀⣴⣿⣿⣿⣿⣿⣷⣶⣄⡀⠀⠀⠀⠀⠀⠀⠀⠀⠀⠀⠀⠀⠀⠀⠀⠀⠀⠀⠀⠀⠀⠀⠀⠀⠀⠀⣠⣾⣿⣿⣿⣿⣿⣿⣿⣿⣿⣷⡄⠀⠀⠀⠀⠀⠀⠀⠀⠀⠀⠀⠀⠀⠀⠀⠀⠀⠀⠀</a:t>
            </a:r>
            <a:br/>
            <a:r>
              <a:t>⠀⠀⠀⠀⠀⠀⠀⠀⠀⠀⠀⠀⠀⠀⠀⠀⠀⠀⠀⠀⠀⣰⣿⣿⣿⣿⣿⣿⣿⣿⣿⣿⣿⡄⠀⠀⠀⠀⠀⠀⠀⠀⠀⠀⠀⠀⠀⠀⠀⠀⠀⠀⠀⠀⠀⠀⠀⠀⠀⣿⣿⣿⣿⣿⣿⣿⣿⣿⣿⣿⣿⣿⡄⠀⠀⠀⠀⠀⠀⠀⠀⠀⠀⠀⠀⠀⠀⠀⠀⠀⠀</a:t>
            </a:r>
            <a:br/>
            <a:r>
              <a:t>⠀⠀⠀⠀⠀⠀⠀⠀⠀⠀⠀⠀⠀⠀⠀⠀⠀⠀⠀⠀⣰⣿⣿⣿⣿⣿⣿⣿⣿⣿⣿⣿⣿⡇⠀⠀⠀⠀⠀⠀⠀⠀⠀⠀⠀⠀⠀⠀⠀⠀⠀⠀⠀⠀⠀⠀⠀⠀⠀⠈⢛⣿⣿⣿⣿⣿⣿⣿⣿⣿⣿⣿⣿⣄⠀⠀⠀⠀⠀⠀⠀⠀⠀⠀⠀⠀⠀⠀⠀⠀⠀</a:t>
            </a:r>
            <a:br/>
            <a:r>
              <a:t>⠀⠀⠀⠀⠀⠀⠀⠀⠀⠀⠀⠀⠀⠀⠀⠀⠀⠀⠀⣰⣿⣿⣿⣿⣿⣿⣿⣿⣿⣿⣿⣿⠈⠀⠀⠀⠀⠀⠀⠀⠀⠀⠀⠀⠀⠀⠀⠀⠀⠀⠀⠀⠀⠀⠀⠀⠀⠀⠀⠀⠸⣿⣿⣿⣿⣿⣿⣿⣿⣿⣿⣿⣿⣿⣷⣦⡀⠀⠀⠀⠀⠀⠀⠀⠀⠀⠀⠀⠀⠀⠀</a:t>
            </a:r>
            <a:br/>
            <a:r>
              <a:t>⠀⠀⠀⠀⠀⠀⠀⠀⠀⠀⠀⠀⠀⠀⠀⠀⢀⣤⣾⣿⣿⣿⣿⣿⣿⣿⣿⣿⣿⣿⣿⡿⠁⠀⠀⠀⠀⠀⠀⠀⠀⠀⠀⠀⠀⠀⠀⠀⠀⠀⠀⠀⠀⠀⠀⠀⠀⠀⠀⠀⠀⠘⠛⣻⣿⣿⣿⣿⣿⣿⣿⣿⣿⣿⣿⣿⣿⣷⣄⡀⠀⠀⠀⠀⠀⠀⠀⠀⠀⠀⠀</a:t>
            </a:r>
            <a:br/>
            <a:r>
              <a:t>⠀⠀⠀⠀⠀⠀⠀⠀⠀⠀⠀⠀⠀⢀⣠⣶⣿⣿⣿⣿⣿⣿⣿⣿⣿⣿⣿⣿⣿⡏⠉⠀⠀⠀⠀⠀⠀⠀⠀⠀⠀⠀⠀⠀⠀⠀⠀⠀⠀⠀⠀⠀⠀⠀⠀⠀⠀⠀⠀⠀⠀⢀⣴⣿⣿⣿⣿⡝⢿⣿⣿⣿⣿⣿⣿⣿⣿⣿⣿⣿⣦⣀⠀⠀⠀⠀⠀⠀⠀⠀⠀</a:t>
            </a:r>
            <a:br/>
            <a:r>
              <a:t>⠀⠀⠀⠀⠀⠀⠀⠀⠀⠀⢀⣠⣶⣿⣿⣿⣿⣿⣿⣿⣿⣿⣿⣿⡿⢳⣿⣿⣿⣿⣦⡀⠀⠀⠀⠀⠀⠀⠀⠀⠀⠀⠀⠀⠀⠀⠀⠀⠀⠀⠀⠀⠀⠀⠀⠀⠀⠀⠀⠀⣰⣿⣿⣿⣿⣿⣿⡇⠀⠈⠛⢿⣿⣿⣿⣿⣿⣿⣿⣿⣿⣿⣶⡀⠀⠀⠀⠀⠀⠀⠀</a:t>
            </a:r>
            <a:br/>
            <a:r>
              <a:t>⠀⠀⠀⠀⠀⠀⠀⠀⢀⣴⣿⣿⣿⣿⣿⣿⣿⣿⣿⣿⣿⣿⠟⠋⠀⣿⣿⣿⣿⣿⣿⣿⡆⠀⠀⠀⠀⠀⠀⠀⠀⠀⠀⠀⠀⠀⠀⠀⠀⠀⠀⠀⠀⠀⠀⠀⠀⠀⠀⣠⣿⣿⣿⣿⣿⣿⣿⣷⡄⠀⠀⠀⠙⢿⣿⣿⣿⣿⣿⣿⣿⣿⣿⣿⣆⠀⠀⠀⠀⠀⠀</a:t>
            </a:r>
            <a:br/>
            <a:r>
              <a:t>⠀⠀⠀⠀⠀⠀⠀⢠⣿⣿⣿⣿⣿⣿⣿⣿⣿⣿⣿⣿⡿⠁⠀⢀⣴⣿⣿⣿⣿⣿⣿⣿⣿⡄⠀⠀⠀⠀⠀⠀⠀⠀⠀⠀⠀⠀⠀⠀⠀⠀⠀⠀⠀⠀⠀⠀⠀⢀⣴⣿⣿⣿⣿⣿⣿⣿⣿⣿⣿⠶⣄⠀⠀⠀⠉⢻⣿⣿⣿⣿⣿⣿⣿⣿⣿⡀⠀⠀⠀⠀⠀</a:t>
            </a:r>
            <a:br/>
            <a:r>
              <a:t>⠀⠀⠀⠀⠀⠀⣰⣿⣿⣿⣿⣿⣿⣿⣿⣿⣿⣿⡟⡟⠀⡠⠒⣻⣿⣿⣿⣿⣿⣿⣿⣿⣿⣿⣦⠀⠀⠀⠀⠀⠀⠀⠀⠀⠀⠀⠀⠀⠀⠀⠀⠀⠀⠀⠀⠀⠀⣾⣿⣿⣿⣿⣿⣿⣿⣿⣿⣿⣿⣷⣸⠁⠀⠀⠀⠀⠹⣿⣿⣿⣿⣿⣿⣿⣿⣷⠀⠀⠀⠀⠀</a:t>
            </a:r>
            <a:br/>
            <a:r>
              <a:t>⠀⠀⠀⠀⠀⢸⣿⣿⣿⣿⣿⣿⣿⣿⣿⣿⠟⠏⠀⠀⠀⠠⣴⣿⣿⣿⣿⣿⣿⣿⣿⣿⣿⣿⣿⡇⠀⠀⠀⠀⠀⠀⠀⠀⠀⠀⠀⠀⠀⠀⠀⠀⠀⠀⠀⠀⠀⠘⢿⣿⣿⣿⣿⣿⣿⣿⡿⣿⣿⣿⣿⡄⠀⠀⠀⠀⠀⠈⢏⠛⣿⣿⣿⣿⣿⣿⠀⠀⠀⠀⠀</a:t>
            </a:r>
            <a:br/>
            <a:r>
              <a:t>⠀⠀⠀⠀⠀⣿⣿⣿⣿⣿⣿⣿⣿⠟⣸⠋⠀⠀⠀⠀⠀⣴⣿⣿⣿⡟⣿⣿⣿⣿⣿⣿⣿⣿⠏⠀⠀⠀⠀⠀⠀⠀⠀⠀⠀⠀⠀⠀⠀⠀⠀⠀⠀⠀⠀⠀⠀⠀⠘⣿⣿⣿⣿⣿⣿⣿⣷⣿⣿⣿⣿⣿⠀⠀⠀⠀⠀⠀⠘⠀⠸⣿⣿⣿⣿⣿⠂⠀⠀⠀⠀</a:t>
            </a:r>
            <a:br/>
            <a:r>
              <a:t>⠀⠀⠀⠀⢸⣿⣿⣿⣿⣿⡿⡿⠃⠀⠁⠀⠀⠀⠀⠀⢸⣿⣿⣿⣿⣿⣼⣿⣿⣿⣿⣿⣿⡿⠀⠀⠀⠀⠀⠀⠀⠀⠀⠀⠀⠀⠀⠀⠀⠀⠀⠀⠀⠀⠀⠀⠀⠀⠀⣿⣿⣿⣿⣿⣿⣿⣿⣿⣿⣿⣿⠏⠀⠀⠀⠀⠀⠀⠀⠀⠀⠹⡿⣿⣿⠛⠇⠀⠀⠀⠀</a:t>
            </a:r>
            <a:br/>
            <a:r>
              <a:t>⠀⠀⠀⠀⠀⠃⠱⠏⠁⡿⠰⠁⠀⠀⠀⠀⠀⠀⠀⠀⠀⠻⣿⣿⣿⣿⣿⣿⣿⣿⣿⣿⣿⡇⠀⠀⠀⠀⠀⠀⠀⠀⠀⠀⠀⠀⠀⠀⠀⠀⠀⠀⠀⠀⠀⠀⠀⠀⠀⣿⣿⣿⣿⣿⣿⣿⣿⣿⣿⡿⠃⠀⠀⠀⠀⠀⠀⠀⠀⠀⠀⠀⠀⠈⠁⠀⠀⠀⠀⠀⠀</a:t>
            </a:r>
            <a:br/>
            <a:r>
              <a:t>⠀⠀⠀⠀⠀⠀⠀⠀⠀⠀⠀⠀⠀⠀⠀⠀⠀⠀⠀⠀⠀⠀⠘⢿⣿⣿⣿⣿⣿⣿⣿⣿⣿⣇⠀⠀⠀⠀⠀⠀⠀⠀⠀⠀⠀⠀⠀⠀⠀⠀⠀⠀⠀⠀⠀⠀⠀⠀⠀⣿⣿⣿⣿⣿⣿⣿⣿⣿⣿⣷⣦⣤⣀⠀⠀⠀⠀⠀⠀⠀⠀⠀⠀⠀⠀⠀⠀⠀⠀⠀⠀</a:t>
            </a:r>
            <a:br/>
            <a:r>
              <a:t>⠀⠀⠀⠀⠀⠀⠀⠀⠀⠀⠀⠀⠀⠀⠀⠀⠀⠀⠀⠀⠀⠀⣠⣾⣿⣿⣿⣿⣿⣿⣿⣿⣿⣿⠀⠀⠀⠀⠀⠀⠀⠀⠀⠀⠀⠀⠀⠀⠀⠀⠀⠀⠀⠀⠀⠀⠀⠀⢸⣿⣿⣿⣿⣿⣿⣿⣿⣿⣿⣿⣿⣿⣿⣿⣶⣄⡀⠀⠀⠀⠀⠀⠀⠀⠀⠀⠀⠀⠀⠀⠀</a:t>
            </a:r>
            <a:br/>
            <a:r>
              <a:t>⠀⠀⠀⠀⠀⠀⠀⠀⠀⠀⠀⠀⠀⠀⠀⠀⠀⠀⠀⠀⠀⣸⣿⣿⣿⣿⣿⣿⣿⣿⣿⣿⣿⣿⡄⠀⠀⠀⠀⠀⠀⠀⠀⠀⠀⠀⠀⠀⠀⠀⠀⠀⠀⠀⠀⠀⠀⠀⠈⣿⣿⣿⣿⣿⣿⣿⣿⣿⣿⣿⣿⣿⣿⣿⣿⣿⣿⣦⡀⠀⠀⠀⠀⠀⠀⠀⠀⠀⠀⠀⠀</a:t>
            </a:r>
            <a:br/>
            <a:r>
              <a:t>⠀⠀⠀⠀⠀⠀⠀⠀⠀⠀⠀⠀⠀⠀⠀⠀⠀⠀⠀⠀⠀⣻⣿⣿⣿⣿⣿⣿⣿⣿⣿⣿⣿⣿⡇⠀⠀⠀⠀⠀⠀⠀⠀⠀⠀⠀⠀⠀⠀⠀⠀⠀⠀⠀⠀⠀⠀⠀⠀⣿⣿⣿⣿⣿⣿⣿⣿⣿⣿⣿⣿⣿⣿⣿⣿⣿⣿⣿⣿⣦⡀⠀⠀⠀⠀⠀⠀⠀⠀⠀⠀</a:t>
            </a:r>
            <a:br/>
            <a:r>
              <a:t>⠀⠀⠀⠀⠀⠀⠀⠀⠀⠀⠀⠀⠀⠀⠀⠀⠀⠀⠀⣠⣾⣿⣿⣿⣿⣿⣿⣿⣿⣿⣿⣿⣿⣿⣇⠀⠀⠀⠀⠀⠀⠀⠀⠀⠀⠀⠀⠀⠀⠀⠀⠀⠀⠀⠀⠀⠀⠀⠀⢻⣿⣿⣿⣿⣿⣿⣿⣿⣿⣿⣿⣿⣿⣿⣿⣿⣿⣿⣿⣿⣿⣶⣄⠀⠀⠀⠀⠀⠀⠀⠀</a:t>
            </a:r>
            <a:br/>
            <a:r>
              <a:t>⠀⠀⠀⠀⠀⠀⠀⠀⠀⠀⠀⠀⠀⠀⠀⠀⠀⣀⣴⣿⣿⣿⣿⣿⣿⣿⣿⣿⣿⣿⣿⣿⣿⣿⣿⠀⠀⠀⠀⠀⠀⠀⠀⠀⠀⠀⠀⠀⠀⠀⠀⠀⠀⠀⠀⠀⠀⠀⠀⢸⣿⣿⣿⣿⣿⣿⣿⣿⣿⣿⣿⣿⣿⣿⣿⣿⣿⣿⣿⣿⣿⣿⣿⣷⣄⠀⠀⠀⠀⠀⠀</a:t>
            </a:r>
            <a:br/>
            <a:r>
              <a:t>⠀⠀⠀⠀⠀⠀⠀⠀⠀⠀⠀⠀⠀⠀⠀⣠⣾⣿⣿⣿⣿⣿⣿⣿⣿⣿⣿⣿⣿⣿⣿⣿⣿⣿⣿⠀⠀⠀⠀⠀⠀⠀⠀⠀⠀⠀⠀⠀⠀⠀⠀⠀⠀⠀⠀⠀⠀⠀⠀⢸⣿⣿⣿⣿⣿⣿⣿⣿⣿⣿⣿⣿⣿⣿⣿⣿⣿⣿⣿⣿⣿⣿⣿⣿⣿⣷⡀⠀⠀⠀⠀</a:t>
            </a:r>
            <a:br/>
            <a:r>
              <a:t>⠀⠀⠀⠀⠀⠀⠀⠀⠀⠀⠀⠀⠀⢔⣾⣿⣿⣿⣿⣿⣿⣿⣿⣿⣿⣿⣿⣿⣿⣿⣿⣿⣿⣿⣿⡀⠀⠀⠀⠀⠀⠀⠀⠀⠀⠀⠀⠀⠀⠀⠀⠀⠀⠀⠀⠀⠀⠀⠀⢸⣿⣿⣿⣿⣿⣿⣿⣿⣿⣿⣿⣿⣿⣿⣿⣿⣿⣿⣿⣿⣿⣿⣿⣿⣿⣿⣧⡀⠀⠀⠀</a:t>
            </a:r>
            <a:br/>
            <a:r>
              <a:t>⠀⠀⠀⠀⠀⠀⠀⠀⠀⠀⢀⣤⣴⣿⣿⣿⣿⣿⣿⣿⣿⣿⣿⣿⣿⣿⣿⣿⣿⣿⣿⣿⣿⣿⣿⡇⠀⠀⠀⠀⠀⠀⠀⠀⠀⠀⠀⠀⠀⠀⠀⠀⠀⠀⠀⠀⠀⠀⠀⣾⣿⣿⣿⣿⣿⣿⣿⣿⣿⣿⣿⣿⣿⣿⣿⣿⣿⣿⣿⣿⣿⣿⣿⣿⣿⣿⣿⣷⠀⠀⠀</a:t>
            </a:r>
            <a:br/>
            <a:r>
              <a:t>⠀⠀⠀⠀⠀⠀⠀⠀⢀⣴⣿⣿⣿⣿⣿⣿⣿⣿⣿⣿⣿⣿⣿⣿⣿⣿⣿⣿⣿⣿⣿⣿⣿⣿⣿⡇⠀⠀⠀⠀⠀⠀⠀⠀⠀⠀⠀⠀⠀⠀⠀⠀⠀⠀⠀⠀⠀⠀⠀⣿⣿⣿⣿⣿⣿⣿⣿⣿⣿⣿⣿⣿⣿⣿⣿⣿⣿⣿⣿⣿⣿⣿⣿⣿⣿⣿⣿⣿⡀⠀⠀</a:t>
            </a:r>
            <a:br/>
            <a:r>
              <a:t>⠀⠀⠀⠀⠀⠀⠀⣀⣴⣿⣿⣿⣿⣿⣿⣿⣿⣿⣿⣿⣿⣿⣿⣿⣿⣿⣿⣿⣿⣿⣿⣿⣿⣿⣿⡇⠀⠀⠀⠀⠀⠀⠀⠀⠀⠀⠀⠀⠀⠀⠀⠀⠀⠀⠀⠀⠀⠀⠀⣿⣿⣿⣿⣿⣿⣿⣿⣿⣿⣿⣿⣿⣿⣿⣿⣿⣿⣿⣿⣿⣿⣿⣿⣿⣿⣿⣿⣿⡇⠀⠀</a:t>
            </a:r>
            <a:br/>
            <a:r>
              <a:t>⠀⠀⠀⠀⠀⠀⣸⣿⣿⣿⣿⣿⣿⣿⣿⣿⣿⣿⣿⣿⣿⣿⣿⣿⣿⣿⣿⣿⣿⣿⣿⣿⣿⣿⣿⣿⠀⠀⠀⠀⠀⠀⠀⠀⠀⠀⠀⠀⠀⠀⠀⠀⠀⠀⠀⠀⠀⠀⠀⠘⣿⣿⣿⣿⣿⣿⣿⣿⣿⣿⣿⣿⣿⣿⣿⣿⣿⣿⣿⣿⣿⣿⣿⣿⣿⣿⣿⠉⠃⠀⠀</a:t>
            </a:r>
            <a:br/>
            <a:r>
              <a:t>⠀⠀⠀⠀⠀⢰⣿⣿⣿⣿⣿⣿⣿⣿⣿⣿⣿⣿⣿⣿⣿⣿⣿⣿⣿⣿⣿⣿⣿⣿⣿⣿⣿⣿⣿⣿⠀⠀⠀⠀⠀⠀⠀⠀⠀⠀⠀⠀⠀⠀⠀⠀⠀⠀⠀⠀⠀⠀⠀⠀⠘⣿⣿⣿⣿⣿⣿⣿⣿⣿⣿⣿⣿⣿⣿⣿⣿⣿⣿⣿⣿⣿⣿⡿⠟⠛⠉⠀⠀⠀⠀</a:t>
            </a:r>
            <a:br/>
            <a:r>
              <a:t>⠀⠀⠀⠀⠀⠈⠉⠉⠿⣿⣿⣿⣿⣿⣿⣿⣿⣿⣿⣿⣿⣿⣿⣿⣿⣿⣿⣿⣿⣿⣿⣿⣿⣿⣿⡏⠀⠀⠀⠀⠀⠀⠀⠀⠀⠀⠀⠀⠀⠀⠀⠀⠀⠀⠀⠀⠀⠀⠀⠀⠀⠹⣿⣿⣿⣿⣿⣿⣿⣿⣿⣿⣿⣿⣿⣿⣿⣿⣿⣿⣿⣿⡟⠁⠀⠀⠀⠀⠀⠀⠀</a:t>
            </a:r>
            <a:br/>
            <a:r>
              <a:t>⠀⠀⠀⠀⠀⠀⠀⠀⠀⠀⠈⠉⠙⠻⣿⣿⣿⣿⣿⣿⣿⣿⣿⣿⣿⣿⣿⣿⣿⣿⣿⣿⣿⣿⣿⡇⠀⠀⠀⠀⠀⠀⠀⠀⠀⠀⠀⠀⠀⠀⠀⠀⠀⠀⠀⠀⠀⠀⠀⠀⠀⠀⢹⣿⣿⣿⣿⣿⣿⣿⣿⣿⣿⣿⣿⣿⣿⣿⡿⠿⠿⠟⠀⠀⠀⠀⠀⠀⠀⠀⠀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⠀⠀⠀⠀⠀⠀⠀⠀⠀⠀⠀⠀⠀⠀⠀⠀⠀⠀⠀⠀⠀⠀⠀⠀⠀⡀⠀⠀⠀⠀⠀⠀⠀⠀⠀⠀⠀⠀⠀⠀⠀⠀⠀⠀⠀⠀⠀⠀⠀⠀⠀⠀⠀⠀⠀⠀⠀⠀⠀⠀⠀⠀⠀⠀⡄⠀⠀⠀⠀⠀⠀⠀⠀⠀⠀⠀⠀⠀⠀⠀⠀⠀⠀⠀⠀⠀⠀⠀⠀⠀⠀</a:t>
            </a:r>
            <a:br/>
            <a:r>
              <a:t>⠀⠀⠀⠀⠀⠀⠀⠀⠀⠀⠀⠀⠀⠀⠀⠀⠀⠀⠀⠀⠀⠀⠀⠀⠠⣽⣶⣄⠀⠀⠀⠀⠀⠀⠀⠀⠀⠀⠀⠀⠀⠀⠀⠀⠀⠀⠀⠀⠀⠀⠀⠀⠀⠀⠀⠀⠀⠀⠀⠀⠀⠀⡄⢀⣷⣶⣶⠂⠀⠀⠀⠀⠀⠀⠀⠀⠀⠀⠀⠀⠀⠀⠀⠀⠀⠀⠀⠀⠀⠀⠀</a:t>
            </a:r>
            <a:br/>
            <a:r>
              <a:t>⠀⠀⠀⠀⠀⠀⠀⠀⠀⠀⠀⠀⠀⠀⠀⠀⠀⠀⠀⠀⠀⠀⠀⠀⠀⠈⠛⢿⣧⡄⠀⠀⠀⠀⠀⠀⠀⠀⠀⠀⠀⠀⠀⠀⠀⠀⠀⠀⠀⠀⠀⠀⠀⠀⠀⠀⠀⠀⠀⠀⠀⠀⣷⠀⣿⡟⠁⠀⠀⠀⠀⠀⠀⠀⠀⠀⠀⠀⠀⠀⠀⠀⠀⠀⠀⠀⠀⠀⠀⠀⠀</a:t>
            </a:r>
            <a:br/>
            <a:r>
              <a:t>⠀⠀⠀⠀⠀⠀⠀⠀⠀⠀⠀⠀⠀⠀⠀⠀⠀⠀⠀⠀⠀⠀⠀⢀⣀⣤⣤⣾⣿⣧⣀⡀⠀⠀⠀⠀⠀⠀⠀⠀⠀⠀⠀⠀⠀⠀⠀⠀⠀⠀⠀⠀⠀⠀⠀⠀⠀⠀⠀⠀⠀⠀⣿⡄⣿⡇⠀⠀⠀⠀⠀⠀⠀⠀⠀⠀⠀⠀⠀⠀⠀⠀⠀⠀⠀⠀⠀⠀⠀⠀⠀</a:t>
            </a:r>
            <a:br/>
            <a:r>
              <a:t>⠀⠀⠀⠀⠀⠀⠀⠀⠀⠀⠀⠀⠀⠀⠀⠀⠀⠀⠀⠀⠀⠀⠀⠀⠉⢹⣿⣿⣿⣿⣿⠿⠛⠀⠀⠀⠀⠀⠀⠀⠀⠀⠀⠀⠀⠀⠀⠀⠀⠀⠀⠀⠀⠀⠀⠀⠀⠀⠀⠀⢀⣠⣿⣷⣿⣷⣦⣤⡀⠀⠀⠀⠀⠀⠀⠀⠀⠀⠀⠀⠀⠀⠀⠀⠀⠀⠀⠀⠀⠀⠀</a:t>
            </a:r>
            <a:br/>
            <a:r>
              <a:t>⠀⠀⠀⠀⠀⠀⠀⠀⠀⠀⠀⠀⠀⠀⠀⠀⠀⠀⠀⠀⠀⠀⠀⣀⣴⣾⣿⣿⣿⣿⣿⣤⣀⠀⠀⠀⠀⠀⠀⠀⠀⠀⠀⠀⠀⠀⠀⠀⠀⠀⠀⠀⠀⠀⠀⠀⠀⠀⢠⣾⣿⣿⣿⣿⣿⣿⣿⣿⣿⣷⡄⠀⠀⠀⠀⠀⠀⠀⠀⠀⠀⠀⠀⠀⠀⠀⠀⠀⠀⠀⠀</a:t>
            </a:r>
            <a:br/>
            <a:r>
              <a:t>⠀⠀⠀⠀⠀⠀⠀⠀⠀⠀⠀⠀⠀⠀⠀⠀⠀⠀⠀⠀⠀⢀⣼⣿⣿⣿⣿⣿⣿⣿⣿⣿⣿⣷⡄⠀⠀⠀⠀⠀⠀⠀⠀⠀⠀⠀⠀⠀⠀⠀⠀⠀⠀⠀⠀⠀⠀⢠⣿⣿⣿⣿⣿⣿⣿⣿⣿⣿⣿⣿⣿⣄⠀⠀⠀⠀⠀⠀⠀⠀⠀⠀⠀⠀⠀⠀⠀⠀⠀⠀⠀</a:t>
            </a:r>
            <a:br/>
            <a:r>
              <a:t>⠀⠀⠀⠀⠀⠀⠀⠀⠀⠀⠀⠀⠀⠀⠀⠀⠀⠀⠀⠀⢀⣾⣿⣿⣿⣿⣿⣿⣿⣿⣿⣿⣿⣿⣷⠀⠀⠀⠀⠀⠀⠀⠀⠀⠀⠀⠀⠀⠀⠀⠀⠀⠀⠀⠀⠀⠀⠁⣿⣿⣿⣿⣿⣿⣿⣿⣿⣿⣿⣿⣿⣿⣦⣄⠀⠀⠀⠀⠀⠀⠀⠀⠀⠀⠀⠀⠀⠀⠀⠀⠀</a:t>
            </a:r>
            <a:br/>
            <a:r>
              <a:t>⠀⠀⠀⠀⠀⠀⠀⠀⠀⠀⠀⠀⠀⠀⠀⠀⠀⠀⠀⣠⣿⣿⣿⣿⣿⣿⣿⣿⣿⣿⣿⣿⡿⠻⠋⠀⠀⠀⠀⠀⠀⠀⠀⠀⠀⠀⠀⠀⠀⠀⠀⠀⠀⠀⠀⠀⠀⠀⠀⣨⣿⣿⣿⣿⣿⣿⣿⣿⣿⣿⣿⣿⣿⣿⣷⣦⣄⡀⠀⠀⠀⠀⠀⠀⠀⠀⠀⠀⠀⠀⠀</a:t>
            </a:r>
            <a:br/>
            <a:r>
              <a:t>⠀⠀⠀⠀⠀⠀⠀⠀⠀⠀⠀⠀⠀⠀⠀⠀⣀⣴⣾⣿⣿⣿⣿⣿⣿⣿⣿⣿⣿⣿⣿⣿⡷⠄⠀⠀⠀⠀⠀⠀⠀⠀⠀⠀⠀⠀⠀⠀⠀⠀⠀⠀⠀⠀⠀⠀⠀⠀⠀⠈⢻⣿⣿⣿⣿⣿⣿⣿⣿⣿⣿⣿⣿⣿⣿⣿⣿⣿⣷⣤⣀⠀⠀⠀⠀⠀⠀⠀⠀⠀⠀</a:t>
            </a:r>
            <a:br/>
            <a:r>
              <a:t>⠀⠀⠀⠀⠀⠀⠀⠀⠀⠀⠀⠀⢀⣠⣴⣿⣿⣿⣿⣿⣿⣿⣿⣿⣿⣿⣿⣿⣿⣿⠿⡟⠁⠀⠀⠀⠀⠀⠀⠀⠀⠀⠀⠀⠀⠀⠀⠀⠀⠀⠀⠀⠀⠀⠀⠀⠀⠀⠀⠀⠀⠉⣸⣿⣿⣿⡟⠻⣿⣿⣿⣿⣿⣿⣿⣿⣿⣿⣿⣿⣿⣿⣦⣄⠀⠀⠀⠀⠀⠀⠀</a:t>
            </a:r>
            <a:br/>
            <a:r>
              <a:t>⠀⠀⠀⠀⠀⠀⠀⠀⠀⢀⣤⣾⣿⣿⣿⣿⣿⣿⣿⣿⣿⣿⣿⣿⣿⢟⣿⣿⣿⣿⣄⠀⠀⠀⠀⠀⠀⠀⠀⠀⠀⠀⠀⠀⠀⠀⠀⠀⠀⠀⠀⠀⠀⠀⠀⠀⠀⠀⠀⠀⣠⣾⣿⣿⣿⣿⣿⡀⠈⠙⠻⢿⣿⣿⣿⣿⣿⣿⣿⣿⣿⣿⣿⣿⣷⣄⠀⠀⠀⠀⠀</a:t>
            </a:r>
            <a:br/>
            <a:r>
              <a:t>⠀⠀⠀⠀⠀⠀⠀⣠⣾⣿⣿⣿⣿⣿⣿⣿⣿⣿⣿⣿⣿⣿⡿⠋⠁⢸⣿⣿⣿⣿⣿⣷⡄⠀⠀⠀⠀⠀⠀⠀⠀⠀⠀⠀⠀⠀⠀⠀⠀⠀⠀⠀⠀⠀⠀⠀⠀⠀⠀⢰⣿⣿⣿⣿⣿⣿⣿⡇⠀⠀⠀⠀⠈⠛⢿⣿⣿⣿⣿⣿⣿⣿⣿⣿⣿⣿⣆⠀⠀⠀⠀</a:t>
            </a:r>
            <a:br/>
            <a:r>
              <a:t>⠀⠀⠀⠀⠀⠀⣴⣿⣿⣿⣿⣿⣿⣿⣿⣿⣿⣿⣿⣿⠟⠁⠀⠀⠀⣿⣿⣿⣿⣿⣿⣿⣿⡀⠀⠀⠀⠀⠀⠀⠀⠀⠀⠀⠀⠀⠀⠀⠀⠀⠀⠀⠀⠀⠀⠀⠀⠀⢠⣿⣿⣿⣿⣿⣿⣿⣿⣿⣄⠀⠀⠀⠀⠀⠈⠉⠻⣿⣿⣿⣿⣿⣿⣿⣿⣿⣿⣆⠀⠀⠀</a:t>
            </a:r>
            <a:br/>
            <a:r>
              <a:t>⠀⠀⠀⠀⢠⣾⣿⣿⣿⣿⣿⣿⣿⣿⣿⣿⣿⣿⢻⠋⠀⠀⢀⣠⣾⣿⣿⣿⣿⣿⣿⣿⣿⣷⡀⠀⠀⠀⠀⠀⠀⠀⠀⠀⠀⠀⠀⠀⠀⠀⠀⠀⠀⠀⠀⠀⠀⣰⣿⣿⣿⣿⣿⣿⣿⣿⣿⣿⣿⠓⣦⠀⠀⠀⠀⠀⠀⠀⠉⠿⣿⣿⣿⣿⣿⣿⣿⣿⣄⠀⠀</a:t>
            </a:r>
            <a:br/>
            <a:r>
              <a:t>⠀⠀⠀⠀⣾⣿⣿⣿⣿⣿⣿⣿⣿⡿⣻⡟⠟⠁⠀⠀⠀⠐⠉⣿⣿⣿⣿⣿⣿⣿⣿⣿⣿⣿⣿⡄⠀⠀⠀⠀⠀⠀⠀⠀⠀⠀⠀⠀⠀⠀⠀⠀⠀⠀⠀⠀⠀⣿⣿⣿⣿⣿⣿⣿⣿⣿⣿⣿⣿⣦⡼⠀⠀⠀⠀⠀⠀⠀⠀⠀⠙⠟⣿⣿⣿⣿⣿⣿⣯⡂⠀</a:t>
            </a:r>
            <a:br/>
            <a:r>
              <a:t>⠀⠀⠀⢸⣿⣿⣿⣿⣿⣿⣿⣿⠏⣼⠏⠀⠀⠀⠀⠀⠀⠐⣶⣿⣿⣿⣿⣿⣿⣿⣿⣿⣿⣿⣿⠇⠀⠀⠀⠀⠀⠀⠀⠀⠀⠀⠀⠀⠀⠀⠀⠀⠀⠀⠀⠀⠀⠙⢿⣿⣿⣿⣿⣿⣿⣿⣿⣿⣿⣿⣧⠀⠀⠀⠀⠀⠀⠀⠀⠀⠀⠀⠈⡟⢿⣿⣿⡟⠉⠳⠀</a:t>
            </a:r>
            <a:br/>
            <a:r>
              <a:t>⠀⠀⠀⣿⣿⣿⣿⣿⣿⣿⡿⠁⠠⠁⠀⠀⠀⠀⠀⠀⠀⣰⣿⣿⣿⣿⣿⣿⣿⣿⣿⣿⣿⣿⠋⠀⠀⠀⠀⠀⠀⠀⠀⠀⠀⠀⠀⠀⠀⠀⠀⠀⠀⠀⠀⠀⠀⠀⢸⣿⣿⣿⣿⣿⣿⣿⣿⣿⣿⣿⣿⡇⠀⠀⠀⠀⠀⠀⠀⠀⠀⠀⠀⠁⠙⢿⠻⠃⠀⠀⠀</a:t>
            </a:r>
            <a:br/>
            <a:r>
              <a:t>⠀⠀⠀⠈⢀⠿⠋⢸⠏⠜⠀⠀⠀⠀⠀⠀⠀⠀⠀⠀⠀⣿⣿⣿⣿⣿⣿⣿⣿⣿⣿⣿⣿⡟⠀⠀⠀⠀⠀⠀⠀⠀⠀⠀⠀⠀⠀⠀⠀⠀⠀⠀⠀⠀⠀⠀⠀⠀⠀⣿⣿⣿⣿⣿⣿⣿⣿⣿⣿⡿⠟⠀⠀⠀⠀⠀⠀⠀⠀⠀⠀⠀⠀⠀⠀⠀⠀⠀⠀⠀⠀</a:t>
            </a:r>
            <a:br/>
            <a:r>
              <a:t>⠀⠀⠀⠀⠀⠀⠀⠈⠀⠀⠀⠀⠀⠀⠀⠀⠀⠀⠀⠀⠀⠈⠛⢿⣿⣿⣿⣿⣿⣿⣿⣿⣿⡇⠀⠀⠀⠀⠀⠀⠀⠀⠀⠀⠀⠀⠀⠀⠀⠀⠀⠀⠀⠀⠀⠀⠀⠀⠀⣿⣿⣿⣿⣿⣿⣿⣿⣿⠋⠀⠀⠀⠀⠀⠀⠀⠀⠀⠀⠀⠀⠀⠀⠀⠀⠀⠀⠀⠀⠀⠀</a:t>
            </a:r>
            <a:br/>
            <a:r>
              <a:t>⠀⠀⠀⠀⠀⠀⠀⠀⠀⠀⠀⠀⠀⠀⠀⠀⠀⠀⠀⠀⠀⠀⠀⠀⣹⣿⣿⣿⣿⣿⣿⣿⣿⡇⠀⠀⠀⠀⠀⠀⠀⠀⠀⠀⠀⠀⠀⠀⠀⠀⠀⠀⠀⠀⠀⠀⠀⠀⢠⣿⣿⣿⣿⣿⣿⣿⣿⣿⣿⣷⣶⣶⣤⣄⡀⠀⠀⠀⠀⠀⠀⠀⠀⠀⠀⠀⠀⠀⠀⠀⠀</a:t>
            </a:r>
            <a:br/>
            <a:r>
              <a:t>⠀⠀⠀⠀⠀⠀⠀⠀⠀⠀⠀⠀⠀⠀⠀⠀⠀⠀⠀⠀⠀⠀⢀⣾⣿⣿⣿⣿⣿⣿⣿⣿⣿⣿⠀⠀⠀⠀⠀⠀⠀⠀⠀⠀⠀⠀⠀⠀⠀⠀⠀⠀⠀⠀⠀⠀⠀⠀⢸⣿⣿⣿⣿⣿⣿⣿⣿⣿⣿⣿⣿⣿⣿⣿⣿⣷⣤⡀⠀⠀⠀⠀⠀⠀⠀⠀⠀⠀⠀⠀⠀</a:t>
            </a:r>
            <a:br/>
            <a:r>
              <a:t>⠀⠀⠀⠀⠀⠀⠀⠀⠀⠀⠀⠀⠀⠀⠀⠀⠀⠀⠀⠀⠀⢀⣾⣿⣿⣿⣿⣿⣿⣿⣿⣿⣿⣿⠀⠀⠀⠀⠀⠀⠀⠀⠀⠀⠀⠀⠀⠀⠀⠀⠀⠀⠀⠀⠀⠀⠀⠀⠘⣿⣿⣿⣿⣿⣿⣿⣿⣿⣿⣿⣿⣿⣿⣿⣿⣿⣿⣿⣦⡀⠀⠀⠀⠀⠀⠀⠀⠀⠀⠀⠀</a:t>
            </a:r>
            <a:br/>
            <a:r>
              <a:t>⠀⠀⠀⠀⠀⠀⠀⠀⠀⠀⠀⠀⠀⠀⠀⠀⠀⠀⠀⠀⣴⣿⣿⣿⣿⣿⣿⣿⣿⣿⣿⣿⣿⣿⡆⠀⠀⠀⠀⠀⠀⠀⠀⠀⠀⠀⠀⠀⠀⠀⠀⠀⠀⠀⠀⠀⠀⠀⠀⣿⣿⣿⣿⣿⣿⣿⣿⣿⣿⣿⣿⣿⣿⣿⣿⣿⣿⣿⣿⣿⣶⣄⡀⠀⠀⠀⠀⠀⠀⠀⠀</a:t>
            </a:r>
            <a:br/>
            <a:r>
              <a:t>⠀⠀⠀⠀⠀⠀⠀⠀⠀⠀⠀⠀⠀⠀⠀⠀⠀⠀⣠⣾⣿⣿⣿⣿⣿⣿⣿⣿⣿⣿⣿⣿⣿⣿⡇⠀⠀⠀⠀⠀⠀⠀⠀⠀⠀⠀⠀⠀⠀⠀⠀⠀⠀⠀⠀⠀⠀⠀⠀⢸⣿⣿⣿⣿⣿⣿⣿⣿⣿⣿⣿⣿⣿⣿⣿⣿⣿⣿⣿⣿⣿⣿⣿⣶⣄⠀⠀⠀⠀⠀⠀</a:t>
            </a:r>
            <a:br/>
            <a:r>
              <a:t>⠀⠀⠀⠀⠀⠀⠀⠀⠀⠀⠀⠀⠀⠀⠀⠀⣠⣾⣿⣿⣿⣿⣿⣿⣿⣿⣿⣿⣿⣿⣿⣿⣿⣿⡇⠀⠀⠀⠀⠀⠀⠀⠀⠀⠀⠀⠀⠀⠀⠀⠀⠀⠀⠀⠀⠀⠀⠀⠀⠘⣿⣿⣿⣿⣿⣿⣿⣿⣿⣿⣿⣿⣿⣿⣿⣿⣿⣿⣿⣿⣿⣿⣿⣿⣿⣿⣦⠀⠀⠀⠀</a:t>
            </a:r>
            <a:br/>
            <a:r>
              <a:t>⠀⠀⠀⠀⠀⠀⠀⠀⠀⠀⠀⠀⠀⣀⣴⣿⣿⣿⣿⣿⣿⣿⣿⣿⣿⣿⣿⣿⣿⣿⣿⣿⣿⣿⡇⠀⠀⠀⠀⠀⠀⠀⠀⠀⠀⠀⠀⠀⠀⠀⠀⠀⠀⠀⠀⠀⠀⠀⠀⢰⣿⣿⣿⣿⣿⣿⣿⣿⣿⣿⣿⣿⣿⣿⣿⣿⣿⣿⣿⣿⣿⣿⣿⣿⣿⣿⣿⣷⡀⠀⠀</a:t>
            </a:r>
            <a:br/>
            <a:r>
              <a:t>⠀⠀⠀⠀⠀⠀⠀⠀⠀⠀⠀⠀⣾⣿⣿⣿⣿⣿⣿⣿⣿⣿⣿⣿⣿⣿⣿⣿⣿⣿⣿⣿⣿⣿⡇⠀⠀⠀⠀⠀⠀⠀⠀⠀⠀⠀⠀⠀⠀⠀⠀⠀⠀⠀⠀⠀⠀⠀⠀⣼⣿⣿⣿⣿⣿⣿⣿⣿⣿⣿⣿⣿⣿⣿⣿⣿⣿⣿⣿⣿⣿⣿⣿⣿⣿⣿⣿⣿⣿⣆⠀</a:t>
            </a:r>
            <a:br/>
            <a:r>
              <a:t>⠀⠀⠀⠀⠀⠀⠀⠀⢀⣴⣴⣾⣿⣿⣿⣿⣿⣿⣿⣿⣿⣿⣿⣿⣿⣿⣿⣿⣿⣿⣿⣿⣿⣿⣇⠀⠀⠀⠀⠀⠀⠀⠀⠀⠀⠀⠀⠀⠀⠀⠀⠀⠀⠀⠀⠀⠀⠀⢀⣿⣿⣿⣿⣿⣿⣿⣿⣿⣿⣿⣿⣿⣿⣿⣿⣿⣿⣿⣿⣿⣿⣿⣿⣿⣿⣿⣿⣿⣿⣿⡀</a:t>
            </a:r>
            <a:br/>
            <a:r>
              <a:t>⠀⠀⠀⠀⠀⠀⢀⣴⣿⣿⣿⣿⣿⣿⣿⣿⣿⣿⣿⣿⣿⣿⣿⣿⣿⣿⣿⣿⣿⣿⣿⣿⣿⣿⣿⠀⠀⠀⠀⠀⠀⠀⠀⠀⠀⠀⠀⠀⠀⠀⠀⠀⠀⠀⠀⠀⠀⠀⢸⣿⣿⣿⣿⣿⣿⣿⣿⣿⣿⣿⣿⣿⣿⣿⣿⣿⣿⣿⣿⣿⣿⣿⣿⣿⣿⣿⣿⣿⣿⣿⡇</a:t>
            </a:r>
            <a:br/>
            <a:r>
              <a:t>⠀⠀⠀⠀⠀⣠⣴⣿⣿⣿⣿⣿⣿⣿⣿⣿⣿⣿⣿⣿⣿⣿⣿⣿⣿⣿⣿⣿⣿⣿⣿⣿⣿⣿⡟⠀⠀⠀⠀⠀⠀⠀⠀⠀⠀⠀⠀⠀⠀⠀⠀⠀⠀⠀⠀⠀⠀⠀⢸⣿⣿⣿⣿⣿⣿⣿⣿⣿⣿⣿⣿⣿⣿⣿⣿⣿⣿⣿⣿⣿⣿⣿⣿⣿⣿⣿⣿⣿⣿⣿⡇</a:t>
            </a:r>
            <a:br/>
            <a:r>
              <a:t>⠀⠀⠀⠀⣸⣿⣿⣿⣿⣿⣿⣿⣿⣿⣿⣿⣿⣿⣿⣿⣿⣿⣿⣿⣿⣿⣿⣿⣿⣿⣿⣿⣿⣿⣿⠀⠀⠀⠀⠀⠀⠀⠀⠀⠀⠀⠀⠀⠀⠀⠀⠀⠀⠀⠀⠀⠀⠀⠈⢿⣿⣿⣿⣿⣿⣿⣿⣿⣿⣿⣿⣿⣿⣿⣿⣿⣿⣿⣿⣿⣿⣿⣿⣿⣿⣿⣿⣿⣿⡏⠀</a:t>
            </a:r>
            <a:br/>
            <a:r>
              <a:t>⠀⠀⠀⢰⣿⣿⣿⣿⣿⣿⣿⣿⣿⣿⣿⣿⣿⣿⣿⣿⣿⣿⣿⣿⣿⣿⣿⣿⣿⣿⣿⣿⣿⣿⣿⠀⠀⠀⠀⠀⠀⠀⠀⠀⠀⠀⠀⠀⠀⠀⠀⠀⠀⠀⠀⠀⠀⠀⠀⠈⢿⣿⣿⣿⣿⣿⣿⣿⣿⣿⣿⣿⣿⣿⣿⣿⣿⣿⣿⣿⣿⣿⣿⣿⣿⣿⡿⠟⠋⠁⠀</a:t>
            </a:r>
            <a:br/>
            <a:r>
              <a:t>⠀⠀⠀⠘⠛⠙⢿⣿⣿⣿⣿⣿⣿⣿⣿⣿⣿⣿⣿⣿⣿⣿⣿⣿⣿⣿⣿⣿⣿⣿⣿⣿⣿⣿⡏⠀⠀⠀⠀⠀⠀⠀⠀⠀⠀⠀⠀⠀⠀⠀⠀⠀⠀⠀⠀⠀⠀⠀⠀⠀⠘⣿⣿⣿⣿⣿⣿⣿⣿⣿⣿⣿⣿⣿⣿⣿⣿⣿⣿⣿⣿⣿⣿⣿⣿⠃⠀⠀⠀⠀⠀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⠀⠀⠀⠀⠀⠀⠀⠀⠀⠀⠀⠀⠀⠀⠀⠀⠀⠀⠀⠀⠀⠀⠀⠀⠀⠀⠀⠀⠀⠰⡄⠀⠀⠀⠀⠀⠀⠀⠀⠀⠀⠀⠀⠀⠀⠀⠀⠀⠀⠀⠀⠀⠀⠀⠀⠀⠀⠀⠀⠀⠀⠀⠀⠀⠀⠀⠀⠀⠀⠀⠀⠀⠀⠀⠀⠀⠀⠀⠀⠀⠀⠀⠀⠀⠀⠀⠀⠀⠀⠀⠀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⠀⠀⠀⠀⠀⠀⠀⠀⠀⠀⠀⠀⠀⠀⠀⠀⠀⠀⠀⠀⠀⠀⠀⠀⠀⠀⠀⠀⠀⢶⣿⣆⠀⠀⠀⠀⠀⠀⠀⠀⠀⠀⠀⠀⠀⠀⠀⠀⠀⠀⠀⠀⠀⠀⠀⠀⠀⠀⠀⢳⣀⣀⣀⠀⠀⠀⠀⠀⠀⠀⠀⠀⠀⠀⠀⠀⠀⠀⠀⠀⠀⠀⠀⠀⠀⠀⠀⠀⠀⠀⠀</a:t>
            </a:r>
            <a:br/>
            <a:r>
              <a:t>⠀⠀⠀⠀⠀⠀⠀⠀⠀⠀⠀⠀⠀⠀⠀⠀⠀⠀⠀⠀⠀⠀⠀⠀⠀⠀⠀⠀⠀⠀⠻⣿⣆⠀⠀⠀⠀⠀⠀⠀⠀⠀⠀⠀⠀⠀⠀⠀⠀⠀⠀⠀⠀⠀⠀⠀⠀⠘⡄⢸⣿⣿⠏⠀⠀⠀⠀⠀⠀⠀⠀⠀⠀⠀⠀⠀⠀⠀⠀⠀⠀⠀⠀⠀⠀⠀⠀⠀⠀⠀⠀</a:t>
            </a:r>
            <a:br/>
            <a:r>
              <a:t>⠀⠀⠀⠀⠀⠀⠀⠀⠀⠀⠀⠀⠀⠀⠀⠀⠀⠀⠀⠀⠀⠀⠀⠀⠀⠀⢀⣀⣀⣀⣤⣿⣿⠇⠀⠀⠀⠀⠀⠀⠀⠀⠀⠀⠀⠀⠀⠀⠀⠀⠀⠀⠀⠀⠀⠀⠀⠀⣿⡄⣿⣯⠀⠀⠀⠀⠀⠀⠀⠀⠀⠀⠀⠀⠀⠀⠀⠀⠀⠀⠀⠀⠀⠀⠀⠀⠀⠀⠀⠀⠀</a:t>
            </a:r>
            <a:br/>
            <a:r>
              <a:t>⠀⠀⠀⠀⠀⠀⠀⠀⠀⠀⠀⠀⠀⠀⠀⠀⠀⠀⠀⠀⠀⠀⠀⠀⠀⠀⠀⠉⢿⣿⣿⣿⣿⣷⣄⣀⠀⠀⠀⠀⠀⠀⠀⠀⠀⠀⠀⠀⠀⠀⠀⠀⠀⠀⠀⠀⠀⠀⢸⣷⣹⣿⣄⣀⠀⠀⠀⠀⠀⠀⠀⠀⠀⠀⠀⠀⠀⠀⠀⠀⠀⠀⠀⠀⠀⠀⠀⠀⠀⠀⠀</a:t>
            </a:r>
            <a:br/>
            <a:r>
              <a:t>⠀⠀⠀⠀⠀⠀⠀⠀⠀⠀⠀⠀⠀⠀⠀⠀⠀⠀⠀⠀⠀⠀⠀⠀⠀⣀⣠⣤⣾⣿⣿⣿⣿⣿⠛⠋⠃⠀⠀⠀⠀⠀⠀⠀⠀⠀⠀⠀⠀⠀⠀⠀⠀⠀⠀⠀⠀⢀⣨⣿⣿⣿⣿⣿⣿⣿⣶⣤⡀⠀⠀⠀⠀⠀⠀⠀⠀⠀⠀⠀⠀⠀⠀⠀⠀⠀⠀⠀⠀⠀⠀</a:t>
            </a:r>
            <a:br/>
            <a:r>
              <a:t>⠀⠀⠀⠀⠀⠀⠀⠀⠀⠀⠀⠀⠀⠀⠀⠀⠀⠀⠀⠀⠀⠀⠀⣰⣾⣿⣿⣿⣿⣿⣿⣿⣿⣷⣦⡀⠀⠀⠀⠀⠀⠀⠀⠀⠀⠀⠀⠀⠀⠀⠀⠀⠀⠀⠀⢀⣴⣿⣿⣿⣿⣿⣿⣿⣿⣿⣿⣿⣿⣄⠀⠀⠀⠀⠀⠀⠀⠀⠀⠀⠀⠀⠀⠀⠀⠀⠀⠀⠀⠀⠀</a:t>
            </a:r>
            <a:br/>
            <a:r>
              <a:t>⠀⠀⠀⠀⠀⠀⠀⠀⠀⠀⠀⠀⠀⠀⠀⠀⠀⠀⠀⠀⠀⢠⣾⣿⣿⣿⣿⣿⣿⣿⣿⣿⣿⣿⣿⣿⣆⠀⠀⠀⠀⠀⠀⠀⠀⠀⠀⠀⠀⠀⠀⠀⠀⠀⠀⣼⣿⣿⣿⣿⣿⣿⣿⣿⣿⣿⣿⣿⣿⣿⣷⣤⣀⠀⠀⠀⠀⠀⠀⠀⠀⠀⠀⠀⠀⠀⠀⠀⠀⠀⠀</a:t>
            </a:r>
            <a:br/>
            <a:r>
              <a:t>⠀⠀⠀⠀⠀⠀⠀⠀⠀⠀⠀⠀⠀⠀⠀⠀⠀⠀⠀⣀⣴⣿⣿⣿⣿⣿⣿⣿⣿⣿⣿⣿⣿⣿⣿⣿⣿⡀⠀⠀⠀⠀⠀⠀⠀⠀⠀⠀⠀⠀⠀⠀⠀⠀⠰⣿⣿⣿⣿⣿⣿⣿⣿⣿⣿⣿⣿⣿⣿⣿⣿⣿⣿⣷⣶⣤⣄⣀⠀⠀⠀⠀⠀⠀⠀⠀⠀⠀⠀⠀⠀</a:t>
            </a:r>
            <a:br/>
            <a:r>
              <a:t>⠀⠀⠀⠀⠀⠀⠀⠀⠀⠀⠀⠀⠀⠀⠀⢀⣠⣴⣾⣿⣿⣿⣿⣿⣿⣿⣿⣿⣿⣿⣿⣿⣿⣿⣿⣿⡟⠁⠀⠀⠀⠀⠀⠀⠀⠀⠀⠀⠀⠀⠀⠀⠀⠀⠀⠘⠿⠿⣿⣿⣿⣿⣿⣿⣿⣿⣿⣿⣿⣿⣿⣿⣿⣿⣿⣿⣿⣿⣿⣿⣷⣶⣦⣤⣄⣀⣀⣀⣀⠀⠀</a:t>
            </a:r>
            <a:br/>
            <a:r>
              <a:t>⠀⠀⠀⠀⠀⠀⠀⠀⠀⠀⢀⣠⣤⣶⣾⣿⣿⣿⣿⣿⣿⣿⣿⣿⣿⣿⣿⣿⣿⣿⣿⣿⣿⣿⡀⠁⠀⠀⠀⠀⠀⠀⠀⠀⠀⠀⠀⠀⠀⠀⠀⠀⠀⠀⠀⠀⠀⠰⢿⣿⣿⣿⣿⣿⣿⣿⣿⣿⣿⣿⣿⣿⣿⣿⣿⣿⣿⣿⣿⣿⣿⣿⣿⣿⣿⣿⣿⣿⣏⠉⠁</a:t>
            </a:r>
            <a:br/>
            <a:r>
              <a:t>⠀⠀⠀⠀⠀⠀⢀⣠⣶⣾⣿⣿⣿⣿⣿⣿⣿⣿⣿⣿⣿⣿⣿⣿⣿⣿⣿⣿⣿⣿⣿⣿⡿⠏⠁⠀⠀⠀⠀⠀⠀⠀⠀⠀⠀⠀⠀⠀⠀⠀⠀⠀⠀⠀⠀⠀⠀⠀⠈⠹⠿⢻⣿⣿⣿⣿⠟⠿⣿⣿⣿⣿⣿⣿⣿⣿⣿⣿⣿⣿⣿⣿⣿⣿⣿⣿⣿⣿⣿⣶⡄</a:t>
            </a:r>
            <a:br/>
            <a:r>
              <a:t>⠀⠀⠀⠀⣠⣾⣿⣿⣿⣿⣿⣿⣿⣿⣿⣿⣿⣿⣿⣿⣿⣿⣿⣿⡿⠋⣹⣿⣿⣿⣇⡉⠀⠀⠀⠀⠀⠀⠀⠀⠀⠀⠀⠀⠀⠀⠀⠀⠀⠀⠀⠀⠀⠀⠀⠀⠀⠀⠀⢀⣴⣿⣿⣿⣿⣷⣄⠀⠀⠉⠙⠛⠿⢿⣿⣿⣿⣿⣿⣿⣿⣿⣿⣿⣿⣿⣿⣿⣿⣿⡇</a:t>
            </a:r>
            <a:br/>
            <a:r>
              <a:t>⠀⠀⢀⣴⣿⣿⣿⣿⣿⣿⣿⣿⣿⣿⣿⣿⣿⣿⣿⣿⣿⠟⠋⠁⠀⣼⣿⣿⣿⣿⣿⣿⣆⠀⠀⠀⠀⠀⠀⠀⠀⠀⠀⠀⠀⠀⠀⠀⠀⠀⠀⠀⠀⠀⠀⠀⠀⠀⢠⣿⣿⣿⣿⣿⣿⣿⣿⠀⠀⠀⠀⠀⠀⠀⠈⠙⠻⠿⢿⣿⠿⣿⣿⣿⣿⣿⣿⣿⣿⣿⡇</a:t>
            </a:r>
            <a:br/>
            <a:r>
              <a:t>⠀⣴⣿⣿⣿⣿⣿⣿⣿⣿⣿⣿⣿⣿⣿⣿⣿⣿⠟⠉⠀⠀⠀⠀⠀⣿⣿⣿⣿⣿⣿⣿⣿⡆⠀⠀⠀⠀⠀⠀⠀⠀⠀⠀⠀⠀⠀⠀⠀⠀⠀⠀⠀⠀⠀⠀⠀⠀⣸⣿⣿⣿⣿⣿⣿⣿⣿⠀⠀⠀⠀⠀⠀⠀⠀⠀⠀⠀⠀⠈⠑⠀⠉⠙⠻⢿⣿⣿⣿⣿⡇</a:t>
            </a:r>
            <a:br/>
            <a:r>
              <a:t>⣸⣿⣿⣿⣿⣿⣿⣿⣿⣿⣿⣿⣿⣿⢿⠟⠫⠁⠀⠀⠀⠀⠀⠀⢠⣿⣿⣿⣿⣿⣿⣿⣿⣷⠀⠀⠀⠀⠀⠀⠀⠀⠀⠀⠀⠀⠀⠀⠀⠀⠀⠀⠀⠀⠀⠀⠀⢠⣿⣿⣿⣿⣿⣿⣿⣿⣿⣦⠀⠀⠀⠀⠀⠀⠀⠀⠀⠀⠀⠀⠀⠀⠀⠀⠀⠀⠈⠉⢿⢿⡇</a:t>
            </a:r>
            <a:br/>
            <a:r>
              <a:t>⣿⣿⣿⣿⣿⣿⣿⣿⣿⣿⢟⣵⠛⠁⠁⠀⠀⠀⠀⠀⠀⠀⠀⢰⣿⣿⣿⣿⣿⣿⣿⣿⣿⣿⣧⠀⠀⠀⠀⠀⠀⠀⠀⠀⠀⠀⠀⠀⠀⠀⠀⠀⠀⠀⠀⠀⢠⣿⣿⣿⣿⣿⣿⣿⣿⣿⣿⣿⠦⣄⠀⠀⠀⠀⠀⠀⠀⠀⠀⠀⠀⠀⠀⠀⠀⠀⠀⠀⠘⠀⠃</a:t>
            </a:r>
            <a:br/>
            <a:r>
              <a:t>⣿⣿⣿⣿⣿⣿⣿⣿⠟⢁⠞⠁⠀⠀⠀⠀⠀⠀⠀⠀⠀⠠⠚⢹⣻⣿⣿⣿⣿⣿⣿⣿⣿⣿⣿⡇⠀⠀⠀⠀⠀⠀⠀⠀⠀⠀⠀⠀⠀⠀⠀⠀⠀⠀⠀⠀⣿⣿⣿⣿⣿⣿⣿⣿⣿⣿⣿⣷⠀⣸⠀⠀⠀⠀⠀⠀⠀⠀⠀⠀⠀⠀⠀⠀⠀⠀⠀⠀⠀⠀⠀</a:t>
            </a:r>
            <a:br/>
            <a:r>
              <a:t>⣡⡿⠋⣹⡿⢱⠟⠁⠀⠀⠀⠀⠀⠀⠀⠀⠀⠀⠀⠀⠀⠀⠢⣽⣿⣿⣿⣿⣿⣿⣿⣿⣿⣿⣿⠇⠀⠀⠀⠀⠀⠀⠀⠀⠀⠀⠀⠀⠀⠀⠀⠀⠀⠀⠀⠀⠈⢿⣿⣿⣿⣿⣿⣿⣿⣿⣿⣿⣟⠁⠀⠀⠀⠀⠀⠀⠀⠀⠀⠀⠀⠀⠀⠀⠀⠀⠀⠀⠀⠀⠀</a:t>
            </a:r>
            <a:br/>
            <a:r>
              <a:t>⠁⠀⠀⠙⠀⠁⠀⠀⠀⠀⠀⠀⠀⠀⠀⠀⠀⠀⠀⠀⠀⠀⠀⣾⣿⣿⣿⣿⣿⣿⣿⣿⣿⣿⣿⡀⠀⠀⠀⠀⠀⠀⠀⠀⠀⠀⠀⠀⠀⠀⠀⠀⠀⠀⠀⠀⠀⣾⣿⣿⣿⣿⣿⣿⣿⣿⣿⣿⣿⡄⠀⠀⠀⠀⠀⠀⠀⠀⠀⠀⠀⠀⠀⠀⠀⠀⠀⠀⠀⠀⠀</a:t>
            </a:r>
            <a:br/>
            <a:r>
              <a:t>⠀⠀⠀⠀⠀⠀⠀⠀⠀⠀⠀⠀⠀⠀⠀⠀⠀⠀⠀⠀⠀⠀⢸⣿⣿⣿⣿⣿⣿⣿⣿⣿⣿⠋⠉⠀⠀⠀⠀⠀⠀⠀⠀⠀⠀⠀⠀⠀⠀⠀⠀⠀⠀⠀⠀⠀⠀⠸⢻⣿⣿⣿⣿⣿⣿⣿⣿⣿⣿⠃⠀⠀⠀⠀⠀⠀⠀⠀⠀⠀⠀⠀⠀⠀⠀⠀⠀⠀⠀⠀⠀</a:t>
            </a:r>
            <a:br/>
            <a:r>
              <a:t>⠀⠀⠀⠀⠀⠀⠀⠀⠀⠀⠀⠀⠀⠀⠀⠀⠀⠀⠀⠀⠀⠀⠀⠻⣿⣿⣿⣿⣿⣿⣿⣿⣿⡄⠀⠀⠀⠀⠀⠀⠀⠀⠀⠀⠀⠀⠀⠀⠀⠀⠀⠀⠀⠀⠀⠀⠀⠀⠸⣿⣿⣿⣿⣿⣿⣿⣿⣿⡁⠀⠀⠀⠀⠀⠀⠀⠀⠀⠀⠀⠀⠀⠀⠀⠀⠀⠀⠀⠀⠀⠀</a:t>
            </a:r>
            <a:br/>
            <a:r>
              <a:t>⠀⠀⠀⠀⠀⠀⠀⠀⠀⠀⠀⠀⠀⠀⠀⠀⠀⠀⠀⠀⠀⠀⠀⣰⣿⣿⣿⣿⣿⣿⣿⣿⣿⠇⠀⠀⠀⠀⠀⠀⠀⠀⠀⠀⠀⠀⠀⠀⠀⠀⠀⠀⠀⠀⠀⠀⠀⠀⠀⣿⣿⣿⣿⣿⣿⣿⣿⣿⣿⣷⣶⣶⣤⣤⣀⡀⠀⠀⠀⠀⠀⠀⠀⠀⠀⠀⠀⠀⠀⠀⠀</a:t>
            </a:r>
            <a:br/>
            <a:r>
              <a:t>⠀⠀⠀⠀⠀⠀⠀⠀⠀⠀⠀⠀⠀⠀⠀⠀⠀⠀⠀⠀⠀⣠⣾⣿⣿⣿⣿⣿⣿⣿⣿⣿⣿⡀⠀⠀⠀⠀⠀⠀⠀⠀⠀⠀⠀⠀⠀⠀⠀⠀⠀⠀⠀⠀⠀⠀⠀⠀⠀⣿⣿⣿⣿⣿⣿⣿⣿⣿⣿⣿⣿⣿⣿⣿⣿⣿⣷⣦⣀⠀⠀⠀⠀⠀⠀⠀⠀⠀⠀⠀⠀</a:t>
            </a:r>
            <a:br/>
            <a:r>
              <a:t>⠀⠀⠀⠀⠀⠀⠀⠀⠀⠀⠀⠀⠀⠀⠀⠀⠀⠀⠀⢀⣼⣿⣿⣿⣿⣿⣿⣿⣿⣿⣿⣿⣿⡇⠀⠀⠀⠀⠀⠀⠀⠀⠀⠀⠀⠀⠀⠀⠀⠀⠀⠀⠀⠀⠀⠀⠀⠀⠀⣿⣿⣿⣿⣿⣿⣿⣿⣿⣿⣿⣿⣿⣿⣿⣿⣿⣿⣿⣿⣷⣤⡀⠀⠀⠀⠀⠀⠀⠀⠀⠀</a:t>
            </a:r>
            <a:br/>
            <a:r>
              <a:t>⠀⠀⠀⠀⠀⠀⠀⠀⠀⠀⠀⠀⠀⠀⠀⠀⠀⠀⣴⣿⣿⣿⣿⣿⣿⣿⣿⣿⣿⣿⣿⣿⣿⡇⠀⠀⠀⠀⠀⠀⠀⠀⠀⠀⠀⠀⠀⠀⠀⠀⠀⠀⠀⠀⠀⠀⠀⠀⠀⣿⣿⣿⣿⣿⣿⣿⣿⣿⣿⣿⣿⣿⣿⣿⣿⣿⣿⣿⣿⣿⣿⣿⣦⣄⣀⠀⠀⠀⠀⠀⠀</a:t>
            </a:r>
            <a:br/>
            <a:r>
              <a:t>⠀⠀⠀⠀⠀⠀⠀⠀⠀⠀⠀⠀⠀⠀⠀⠀⣠⣿⣿⣿⣿⣿⣿⣿⣿⣿⣿⣿⣿⣿⣿⣿⣿⡇⠀⠀⠀⠀⠀⠀⠀⠀⠀⠀⠀⠀⠀⠀⠀⠀⠀⠀⠀⠀⠀⠀⠀⠀⠀⢸⣿⣿⣿⣿⣿⣿⣿⣿⣿⣿⣿⣿⣿⣿⣿⣿⣿⣿⣿⣿⣿⣿⣿⣿⣿⣷⣦⣄⡀⠀⠀</a:t>
            </a:r>
            <a:br/>
            <a:r>
              <a:t>⠀⠀⠀⠀⠀⠀⠀⠀⠀⠀⠀⠀⠀⢀⣴⣿⣿⣿⣿⣿⣿⣿⣿⣿⣿⣿⣿⣿⣿⣿⣿⣿⣿⡇⠀⠀⠀⠀⠀⠀⠀⠀⠀⠀⠀⠀⠀⠀⠀⠀⠀⠀⠀⠀⠀⠀⠀⠀⠀⠈⣿⣿⣿⣿⣿⣿⣿⣿⣿⣿⣿⣿⣿⣿⣿⣿⣿⣿⣿⣿⣿⣿⣿⣿⣿⣿⣿⣿⣿⣷⡄</a:t>
            </a:r>
            <a:br/>
            <a:r>
              <a:t>⠀⠀⠀⠀⠀⠀⠀⠀⠀⠀⢀⣠⣶⣿⣿⣿⣿⣿⣿⣿⣿⣿⣿⣿⣿⣿⣿⣿⣿⣿⣿⣿⣿⡇⠀⠀⠀⠀⠀⠀⠀⠀⠀⠀⠀⠀⠀⠀⠀⠀⠀⠀⠀⠀⠀⠀⠀⠀⠀⢀⣿⣿⣿⣿⣿⣿⣿⣿⣿⣿⣿⣿⣿⣿⣿⣿⣿⣿⣿⣿⣿⣿⣿⣿⣿⣿⣿⣿⣿⣿⡇</a:t>
            </a:r>
            <a:br/>
            <a:r>
              <a:t>⠀⠀⠀⠀⠀⠀⠀⠀⢠⣴⣿⣿⣿⣿⣿⣿⣿⣿⣿⣿⣿⣿⣿⣿⣿⣿⣿⣿⣿⣿⣿⣿⣿⡇⠀⠀⠀⠀⠀⠀⠀⠀⠀⠀⠀⠀⠀⠀⠀⠀⠀⠀⠀⠀⠀⠀⠀⠀⠀⣼⣿⣿⣿⣿⣿⣿⣿⣿⣿⣿⣿⣿⣿⣿⣿⣿⣿⣿⣿⣿⣿⣿⣿⣿⣿⣿⣿⣿⣿⣿⡇</a:t>
            </a:r>
            <a:br/>
            <a:r>
              <a:t>⠀⠀⠀⠀⠀⢀⣴⣴⣿⣿⣿⣿⣿⣿⣿⣿⣿⣿⣿⣿⣿⣿⣿⣿⣿⣿⣿⣿⣿⣿⣿⣿⣿⡇⠀⠀⠀⠀⠀⠀⠀⠀⠀⠀⠀⠀⠀⠀⠀⠀⠀⠀⠀⠀⠀⠀⠀⠀⢠⣿⣿⣿⣿⣿⣿⣿⣿⣿⣿⣿⣿⣿⣿⣿⣿⣿⣿⣿⣿⣿⣿⣿⣿⣿⣿⣿⣿⣿⣿⣿⡇</a:t>
            </a:r>
            <a:br/>
            <a:r>
              <a:t>⠀⠀⠀⣠⣾⣿⣿⣿⣿⣿⣿⣿⣿⣿⣿⣿⣿⣿⣿⣿⣿⣿⣿⣿⣿⣿⣿⣿⣿⣿⣿⣿⣿⡇⠀⠀⠀⠀⠀⠀⠀⠀⠀⠀⠀⠀⠀⠀⠀⠀⠀⠀⠀⠀⠀⠀⠀⠀⣼⣿⣿⣿⣿⣿⣿⣿⣿⣿⣿⣿⣿⣿⣿⣿⣿⣿⣿⣿⣿⣿⣿⣿⣿⣿⣿⣿⣿⣿⣿⣿⡇</a:t>
            </a:r>
            <a:br/>
            <a:r>
              <a:t>⠀⠀⣨⣿⣿⣿⣿⣿⣿⣿⣿⣿⣿⣿⣿⣿⣿⣿⣿⣿⣿⣿⣿⣿⣿⣿⣿⣿⣿⣿⣿⣿⣿⣿⠀⠀⠀⠀⠀⠀⠀⠀⠀⠀⠀⠀⠀⠀⠀⠀⠀⠀⠀⠀⠀⠀⠀⠀⣿⣿⣿⣿⣿⣿⣿⣿⣿⣿⣿⣿⣿⣿⣿⣿⣿⣿⣿⣿⣿⣿⣿⣿⣿⣿⣿⣿⣿⣿⣿⣿⡇</a:t>
            </a:r>
            <a:br/>
            <a:r>
              <a:t>⣴⣿⣿⣿⣿⣿⣿⣿⣿⣿⣿⣿⣿⣿⣿⣿⣿⣿⣿⣿⣿⣿⣿⣿⣿⣿⣿⣿⣿⣿⣿⣿⣿⣿⡄⠀⠀⠀⠀⠀⠀⠀⠀⠀⠀⠀⠀⠀⠀⠀⠀⠀⠀⠀⠀⠀⠀⠠⣿⣿⣿⣿⣿⣿⣿⣿⣿⣿⣿⣿⣿⣿⣿⣿⣿⣿⣿⣿⣿⣿⣿⣿⣿⣿⣿⣿⣿⣿⣿⣿⡇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⠀⠀⠀⠀⠀⠀⠀⠀⠀⠀⠀⠀⠀⠀⠀⠀⠀⠀⠀⠀⠀⠀⠀⠀⠀⠀⠀⠀⠀⠀⠀⠀⣦⠀⠀⠀⠀⠀⠀⠀⠀⠀⠀⠀⠀⠀⠀⠀⠀⠀⠀⠀⠀⠀⠀⠀⠀⠀⠀⠀⠀⠀⠀⠀⠀⠀⠀⠀⠀⠀⠀⠀⠀⠀⠀⠀⠀⠀⠀⠀⠀⠀⠀⠀⠀⠀⠀⠀⠀⠀⠀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⠀⠀⠀⠀⠀⠀⠀⠀⠀⠀⠀⠀⠀⠀⠀⠀⠀⠀⠀⠀⠀⠀⠀⠀⠀⠀⠀⠀⠀⠀⠀⢠⣾⣇⠀⠀⠀⠀⠀⠀⠀⠀⠀⠀⠀⠀⠀⠀⠀⠀⠀⠀⠀⠀⠀⠀⠀⡄⠀⠀⠀⠀⠀⠀⠀⠀⠀⠀⠀⠀⠀⠀⠀⠀⠀⠀⠀⠀⠀⠀⠀⠀⠀⠀⠀⠀⠀⠀⠀⠀⠀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⠀⠀⠀⠀⠀⠀⠀⠀⠀⠀⠀⠀⠀⠀⠀⠀⠀⠀⠀⠀⠀⠀⠀⠀⠀⠀⠀⠀⠀⠀⠀⠀⢿⣿⡄⠀⠀⠀⠀⠀⠀⠀⠀⠀⠀⠀⠀⠀⠀⠀⠀⠀⠀⠀⠀⠰⡀⢸⣶⣶⡶⠀⠀⠀⠀⠀⠀⠀⠀⠀⠀⠀⠀⠀⠀⠀⠀⠀⠀⠀⠀⠀⠀⠀⠀⠀⠀⠀⠀⠀⠀</a:t>
            </a:r>
            <a:br/>
            <a:r>
              <a:t>⠀⠀⠀⠀⠀⠀⠀⠀⠀⠀⠀⠀⠀⠀⠀⠀⠀⠀⠀⠀⠀⠀⠀⠀⠀⠀⠀⠀⣀⠀⠀⢀⣨⣿⣷⠀⠀⠀⠀⠀⠀⠀⠀⠀⠀⠀⠀⠀⠀⠀⠀⠀⠀⠀⠀⠀⢷⡌⣿⣿⠃⠀⠀⠀⠀⠀⠀⠀⠀⠀⠀⠀⠀⠀⠀⠀⠀⠀⠀⠀⠀⠀⠀⠀⠀⠀⠀⠀⠀⠀⠀</a:t>
            </a:r>
            <a:br/>
            <a:r>
              <a:t>⠀⠀⠀⠀⠀⠀⠀⠀⠀⠀⠀⠀⠀⠀⠀⠀⠀⠀⠀⠀⠀⠀⠀⠀⠀⠀⠀⠀⠙⢿⣿⣿⣿⣿⣧⡀⠀⠀⠀⠀⠀⠀⠀⠀⠀⠀⠀⠀⠀⠀⠀⠀⠀⠀⠀⠀⠸⣿⣻⣿⡆⠀⠀⠀⠀⠀⠀⠀⠀⠀⠀⠀⠀⠀⠀⠀⠀⠀⠀⠀⠀⠀⠀⠀⠀⠀⠀⠀⠀⠀⠀</a:t>
            </a:r>
            <a:br/>
            <a:r>
              <a:t>⠀⠀⠀⠀⠀⠀⠀⠀⠀⠀⠀⠀⠀⠀⠀⠀⠀⠀⠀⠀⠀⠀⠀⠀⠀⠀⠀⣀⣀⣼⣿⣿⣿⣿⣿⣿⣶⣤⠀⠀⠀⠀⠀⠀⠀⠀⠀⠀⠀⠀⠀⠀⠀⠀⠀⠀⠀⢻⣿⣿⣿⣶⣶⣶⣦⣤⣀⠀⠀⠀⠀⠀⠀⠀⠀⠀⠀⠀⠀⠀⠀⠀⠀⠀⠀⠀⠀⠀⠀⠀⠀</a:t>
            </a:r>
            <a:br/>
            <a:r>
              <a:t>⠀⠀⠀⠀⠀⠀⠀⠀⠀⠀⠀⠀⠀⠀⠀⠀⠀⠀⠀⠀⠀⠀⠀⢀⣴⣾⣿⣿⣿⣿⣿⣿⣿⣿⣿⡁⠀⠀⠀⠀⠀⠀⠀⠀⠀⠀⠀⠀⠀⠀⠀⠀⠀⠀⠀⢀⣴⣿⣿⣿⣿⣿⣿⣿⣿⣿⣿⣷⣄⠀⠀⠀⠀⠀⠀⠀⠀⠀⠀⠀⠀⠀⠀⠀⠀⠀⠀⠀⠀⠀⠀</a:t>
            </a:r>
            <a:br/>
            <a:r>
              <a:t>⠀⠀⠀⠀⠀⠀⠀⠀⠀⠀⠀⠀⠀⠀⠀⠀⠀⠀⠀⠀⠀⠀⣠⣿⣿⣿⣿⣿⣿⣿⣿⣿⣿⣿⣿⣿⣦⠀⠀⠀⠀⠀⠀⠀⠀⠀⠀⠀⠀⠀⠀⠀⠀⠀⣴⣿⣿⣿⣿⣿⣿⣿⣿⣿⣿⣿⣿⣿⣿⣷⣄⠀⠀⠀⠀⠀⠀⠀⠀⠀⠀⠀⠀⠀⠀⠀⠀⠀⠀⠀⠀</a:t>
            </a:r>
            <a:br/>
            <a:r>
              <a:t>⠀⠀⠀⠀⠀⠀⠀⠀⠀⠀⠀⠀⠀⠀⠀⠀⠀⠀⠀⢀⣠⣾⣿⣿⣿⣿⣿⣿⣿⣿⣿⣿⣿⣿⣿⣿⣿⣷⠀⠀⠀⠀⠀⠀⠀⠀⠀⠀⠀⠀⠀⠀⠀⢰⣿⣿⣿⣿⣿⣿⣿⣿⣿⣿⣿⣿⣿⣿⣿⣿⣿⣿⣶⣦⣄⣀⡀⠀⠀⠀⠀⠀⠀⠀⠀⠀⠀⠀⠀⠀⠀</a:t>
            </a:r>
            <a:br/>
            <a:r>
              <a:t>⠀⠀⠀⠀⠀⠀⠀⠀⠀⠀⠀⠀⠀⠀⠀⠀⣀⣤⣶⣿⣿⣿⣿⣿⣿⣿⣿⣿⣿⣿⣿⣿⣿⣿⣿⣿⣿⣿⡄⠀⠀⠀⠀⠀⠀⠀⠀⠀⠀⠀⠀⠀⠀⠘⣿⣿⣿⣿⣿⣿⣿⣿⣿⣿⣿⣿⣿⣿⣿⣿⣿⣿⣿⣿⣿⣿⣿⣿⣿⣿⣶⣶⣦⣤⣤⣤⣴⣦⣤⠶⠂</a:t>
            </a:r>
            <a:br/>
            <a:r>
              <a:t>⠀⠀⠀⠀⠀⠀⠀⠀⠀⠀⠀⣀⣤⣴⣶⣿⣿⣿⣿⣿⣿⣿⣿⣿⣿⣿⣿⣿⣿⣿⣿⣿⣿⣿⣿⢿⡿⠏⠀⠀⠀⠀⠀⠀⠀⠀⠀⠀⠀⠀⠀⠀⠀⠀⠙⠛⠝⣿⣿⣿⣿⣿⣿⣿⣿⣿⣿⣿⣿⣿⣿⣿⣿⣿⣿⣿⣿⣿⣿⣿⣿⣿⣿⣿⣿⣿⣿⣿⣷⣦⡀</a:t>
            </a:r>
            <a:br/>
            <a:r>
              <a:t>⠀⠀⠀⠀⠀⢀⣠⣤⣶⣾⣿⣿⣿⣿⣿⣿⣿⣿⣿⣿⣿⣿⣿⣿⣿⣿⣿⣿⣿⣿⣿⣿⣿⣿⣇⠀⠀⠀⠀⠀⠀⠀⠀⠀⠀⠀⠀⠀⠀⠀⠀⠀⠀⠀⠀⠀⠐⢿⣿⣿⣿⣿⣿⣿⣿⣿⣿⣿⣿⣿⣿⣿⣿⣿⣿⣿⣿⣿⣿⣿⣿⣿⣿⣿⣿⣿⣿⣿⣿⣿⡇</a:t>
            </a:r>
            <a:br/>
            <a:r>
              <a:t>⠀⠀⠀⣠⣾⣿⣿⣿⣿⣿⣿⣿⣿⣿⣿⣿⣿⣿⣿⣿⣿⣿⣿⣿⣿⣿⣿⣿⣿⣿⡿⣿⡿⠋⠀⠀⠀⠀⠀⠀⠀⠀⠀⠀⠀⠀⠀⠀⠀⠀⠀⠀⠀⠀⠀⠀⠀⠀⠉⠻⢛⣿⣿⣿⣿⡟⠉⠛⠿⣿⣿⣿⣿⣿⣿⣿⣿⣿⣿⣿⣿⣿⣿⣿⣿⣿⣿⣿⣿⣿⡇</a:t>
            </a:r>
            <a:br/>
            <a:r>
              <a:t>⢀⣠⣾⣿⣿⣿⣿⣿⣿⣿⣿⣿⣿⣿⣿⣿⣿⣿⣿⣿⣿⣿⣿⠟⠋⣠⣾⣿⣿⣿⣷⣄⠀⠀⠀⠀⠀⠀⠀⠀⠀⠀⠀⠀⠀⠀⠀⠀⠀⠀⠀⠀⠀⠀⠀⠀⠀⠀⠀⣴⣿⣿⣿⣿⣿⣿⣆⠀⠀⠀⠈⠉⠙⠻⠿⢿⣿⣿⣿⣿⣿⣿⣿⣟⣿⣿⣿⣿⣿⣿⡇</a:t>
            </a:r>
            <a:br/>
            <a:r>
              <a:t>⣿⣿⣿⣿⣿⣿⣿⣿⣿⣿⣿⣿⣿⣿⣿⣿⣿⣿⣿⠿⠛⠉⠀⠀⢠⣿⣿⣿⣿⣿⣿⣿⣷⡀⠀⠀⠀⠀⠀⠀⠀⠀⠀⠀⠀⠀⠀⠀⠀⠀⠀⠀⠀⠀⠀⠀⠀⠀⣸⣿⣿⣿⣿⣿⣿⣿⣿⠀⠀⠀⠀⠀⠀⠀⠀⠀⠈⠙⠛⠻⢯⢍⠙⠛⠛⠿⠿⠿⣿⣿⡇</a:t>
            </a:r>
            <a:br/>
            <a:r>
              <a:t>⣿⣿⣿⣿⣿⣿⣿⣿⣿⣿⣿⣿⣿⣿⣿⣿⡿⠋⠁⠀⠀⠀⠀⠀⢸⣿⣿⣿⣿⣿⣿⣿⣿⡇⠀⠀⠀⠀⠀⠀⠀⠀⠀⠀⠀⠀⠀⠀⠀⠀⠀⠀⠀⠀⠀⠀⠀⢀⣿⣿⣿⣿⣿⣿⣿⣿⣿⡄⠀⠀⠀⠀⠀⠀⠀⠀⠀⠀⠀⠀⠀⠀⠀⠀⠀⠀⠀⠀⠀⠈⠁</a:t>
            </a:r>
            <a:br/>
            <a:r>
              <a:t>⣿⣿⣿⣿⣿⣿⣿⣿⣿⣿⣿⡿⢛⠽⠋⠀⠀⠀⠀⠀⠀⠀⠀⠀⣸⣿⣿⣿⣿⣿⣿⣿⣿⣿⡀⠀⠀⠀⠀⠀⠀⠀⠀⠀⠀⠀⠀⠀⠀⠀⠀⠀⠀⠀⠀⠀⠀⣸⣿⣿⣿⣿⣿⣿⣿⣿⣿⡇⠀⠀⠀⠀⠀⠀⠀⠀⠀⠀⠀⠀⠀⠀⠀⠀⠀⠀⠀⠀⠀⠀⠀</a:t>
            </a:r>
            <a:br/>
            <a:r>
              <a:t>⣿⣿⣿⣿⣿⣿⣿⠿⣫⠞⠁⠀⠀⠀⠀⠀⠀⠀⠀⠀⠀⠀⠀⠀⣿⣿⣿⣿⣿⣿⣿⣿⣿⣿⣧⣾⢂⠀⠀⠀⠀⠀⠀⠀⠀⠀⠀⠀⠀⠀⠀⠀⠀⠀⠀⣠⣰⣿⣿⣿⣿⣿⣿⣿⣿⣿⣿⣇⠀⠀⠀⠀⠀⠀⠀⠀⠀⠀⠀⠀⠀⠀⠀⠀⠀⠀⠀⠀⠀⠀⠀</a:t>
            </a:r>
            <a:br/>
            <a:r>
              <a:t>⠿⢻⣿⢻⣿⠟⠁⠐⠁⠀⠀⠀⠀⠀⠀⠀⠀⠀⠀⠀⠀⠀⣠⢶⣿⣿⣿⣿⣿⣿⣿⣿⣿⣿⣿⣿⡧⠀⠀⠀⠀⠀⠀⠀⠀⠀⠀⠀⠀⠀⠀⠀⠀⠀⡰⣽⣿⣿⣿⣿⣿⣿⣿⣿⣿⣿⣿⡏⢙⡆⠀⠀⠀⠀⠀⠀⠀⠀⠀⠀⠀⠀⠀⠀⠀⠀⠀⠀⠀⠀⠀</a:t>
            </a:r>
            <a:br/>
            <a:r>
              <a:t>⠀⡟⠁⠛⠁⠀⠀⠀⠀⠀⠀⠀⠀⠀⠀⠀⠀⠀⠀⠀⠀⠀⢁⢸⣿⣿⣿⣿⣿⣿⣿⣿⣿⣿⣿⣿⣧⠀⠀⠀⠀⠀⠀⠀⠀⠀⠀⠀⠀⠀⠀⠀⠀⠀⣼⣿⣿⣿⣿⣿⣿⣿⣿⣿⣿⣿⣿⣿⠟⠁⠀⠀⠀⠀⠀⠀⠀⠀⠀⠀⠀⠀⠀⠀⠀⠀⠀⠀⠀⠀⠀</a:t>
            </a:r>
            <a:br/>
            <a:r>
              <a:t>⠀⠀⠀⠀⠀⠀⠀⠀⠀⠀⠀⠀⠀⠀⠀⠀⠀⠀⠀⠀⠀⠀⠀⠉⣿⣿⣿⣿⣿⣿⣿⣿⣿⣿⣿⣿⠏⠀⠀⠀⠀⠀⠀⠀⠀⠀⠀⠀⠀⠀⠀⠀⠀⠀⠘⢻⣿⣿⣿⣿⣿⣿⣿⣿⣿⣿⣿⡇⠀⠀⠀⠀⠀⠀⠀⠀⠀⠀⠀⠀⠀⠀⠀⠀⠀⠀⠀⠀⠀⠀⠀</a:t>
            </a:r>
            <a:br/>
            <a:r>
              <a:t>⠀⠀⠀⠀⠀⠀⠀⠀⠀⠀⠀⠀⠀⠀⠀⠀⠀⠀⠀⠀⠀⠀⠀⠀⣿⣿⣿⣿⣿⣿⣿⣿⣿⣿⣿⣿⠀⠀⠀⠀⠀⠀⠀⠀⠀⠀⠀⠀⠀⠀⠀⠀⠀⠀⠀⠸⣿⣿⣿⣿⣿⣿⣿⣿⣿⣿⣿⣿⠀⠀⠀⠀⠀⠀⠀⠀⠀⠀⠀⠀⠀⠀⠀⠀⠀⠀⠀⠀⠀⠀⠀</a:t>
            </a:r>
            <a:br/>
            <a:r>
              <a:t>⠀⠀⠀⠀⠀⠀⠀⠀⠀⠀⠀⠀⠀⠀⠀⠀⠀⠀⠀⠀⠀⠀⠀⢀⣿⣿⣿⣿⣿⣿⣿⣿⣿⣿⣿⡿⠀⠀⠀⠀⠀⠀⠀⠀⠀⠀⠀⠀⠀⠀⠀⠀⠀⠀⠀⠀⠻⣿⡿⣿⣿⣿⣿⣿⣿⣿⣿⣿⡄⠀⠀⠀⠀⠀⠀⠀⠀⠀⠀⠀⠀⠀⠀⠀⠀⠀⠀⠀⠀⠀⠀</a:t>
            </a:r>
            <a:br/>
            <a:r>
              <a:t>⠀⠀⠀⠀⠀⠀⠀⠀⠀⠀⠀⠀⠀⠀⠀⠀⠀⠀⠀⠀⠀⠀⣠⣿⣿⣿⣿⣿⣿⣿⣿⣿⡏⠉⠛⠁⠀⠀⠀⠀⠀⠀⠀⠀⠀⠀⠀⠀⠀⠀⠀⠀⠀⠀⠀⠀⠀⠀⠀⣿⣿⣿⣿⣿⣿⣿⣿⣿⣿⣶⣤⣤⣀⣀⣀⠀⠀⠀⠀⠀⠀⠀⠀⠀⠀⠀⠀⠀⠀⠀⠀</a:t>
            </a:r>
            <a:br/>
            <a:r>
              <a:t>⠀⠀⠀⠀⠀⠀⠀⠀⠀⠀⠀⠀⠀⠀⠀⠀⠀⠀⠀⠀⣠⣾⣿⣿⣿⣿⣿⣿⣿⣿⣿⣿⣇⠀⠀⠀⠀⠀⠀⠀⠀⠀⠀⠀⠀⠀⠀⠀⠀⠀⠀⠀⠀⠀⠀⠀⠀⠀⠀⣿⣿⣿⣿⣿⣿⣿⣿⣿⣿⣿⣿⣿⣿⣿⣿⣿⣶⣤⣀⠀⠀⠀⠀⠀⠀⠀⠀⠀⠀⠀⠀</a:t>
            </a:r>
            <a:br/>
            <a:r>
              <a:t>⠀⠀⠀⠀⠀⠀⠀⠀⠀⠀⠀⠀⠀⠀⠀⠀⠀⠀⢀⣴⣿⣿⣿⣿⣿⣿⣿⣿⣿⣿⣿⣿⣿⠀⠀⠀⠀⠀⠀⠀⠀⠀⠀⠀⠀⠀⠀⠀⠀⠀⠀⠀⠀⠀⠀⠀⠀⠀⠀⣿⣿⣿⣿⣿⣿⣿⣿⣿⣿⣿⣿⣿⣿⣿⣿⣿⣿⣿⣿⣿⣦⣄⠀⠀⠀⠀⠀⠀⠀⠀⠀</a:t>
            </a:r>
            <a:br/>
            <a:r>
              <a:t>⠀⠀⠀⠀⠀⠀⠀⠀⠀⠀⠀⠀⠀⠀⠀⠀⠀⣠⣿⣿⣿⣿⣿⣿⣿⣿⣿⣿⣿⣿⣿⣿⣿⠀⠀⠀⠀⠀⠀⠀⠀⠀⠀⠀⠀⠀⠀⠀⠀⠀⠀⠀⠀⠀⠀⠀⠀⠀⠀⢿⣿⣿⣿⣿⣿⣿⣿⣿⣿⣿⣿⣿⣿⣿⣿⣿⣿⣿⣿⣿⣿⣿⣷⣤⣀⠀⠀⠀⠀⠀⠀</a:t>
            </a:r>
            <a:br/>
            <a:r>
              <a:t>⠀⠀⠀⠀⠀⠀⠀⠀⠀⠀⠀⠀⠀⠀⠀⣠⣾⣿⣿⣿⣿⣿⣿⣿⣿⣿⣿⣿⣿⣿⣿⣿⣿⠀⠀⠀⠀⠀⠀⠀⠀⠀⠀⠀⠀⠀⠀⠀⠀⠀⠀⠀⠀⠀⠀⠀⠀⠀⠀⢸⣿⣿⣿⣿⣿⣿⣿⣿⣿⣿⣿⣿⣿⣿⣿⣿⣿⣿⣿⣿⣿⣿⣿⣿⣿⣿⣶⣤⣀⠀⠀</a:t>
            </a:r>
            <a:br/>
            <a:r>
              <a:t>⠀⠀⠀⠀⠀⠀⠀⠀⠀⠀⠀⠀⢀⣤⣾⣿⣿⣿⣿⣿⣿⣿⣿⣿⣿⣿⣿⣿⣿⣿⣿⣿⣿⠀⠀⠀⠀⠀⠀⠀⠀⠀⠀⠀⠀⠀⠀⠀⠀⠀⠀⠀⠀⠀⠀⠀⠀⠀⠀⠈⣿⣿⣿⣿⣿⣿⣿⣿⣿⣿⣿⣿⣿⣿⣿⣿⣿⣿⣿⣿⣿⣿⣿⣿⣿⣿⣿⣿⣿⣿⡆</a:t>
            </a:r>
            <a:br/>
            <a:r>
              <a:t>⠀⠀⠀⠀⠀⠀⠀⠀⠀⠀⣠⣴⣿⣿⣿⣿⣿⣿⣿⣿⣿⣿⣿⣿⣿⣿⣿⣿⣿⣿⣿⣿⣿⠀⠀⠀⠀⠀⠀⠀⠀⠀⠀⠀⠀⠀⠀⠀⠀⠀⠀⠀⠀⠀⠀⠀⠀⠀⠀⠀⣿⣿⣿⣿⣿⣿⣿⣿⣿⣿⣿⣿⣿⣿⣿⣿⣿⣿⣿⣿⣿⣿⣿⣿⣿⣿⣿⣿⣿⣿⡇</a:t>
            </a:r>
            <a:br/>
            <a:r>
              <a:t>⠀⠀⠀⠀⠀⠀⠀⣠⣴⣾⣿⣿⣿⣿⣿⣿⣿⣿⣿⣿⣿⣿⣿⣿⣿⣿⣿⣿⣿⣿⣿⣿⣿⠀⠀⠀⠀⠀⠀⠀⠀⠀⠀⠀⠀⠀⠀⠀⠀⠀⠀⠀⠀⠀⠀⠀⠀⠀⠀⢰⣿⣿⣿⣿⣿⣿⣿⣿⣿⣿⣿⣿⣿⣿⣿⣿⣿⣿⣿⣿⣿⣿⣿⣿⣿⣿⣿⣿⣿⣿⡇</a:t>
            </a:r>
            <a:br/>
            <a:r>
              <a:t>⠀⠀⠀⠀⣀⣔⣾⣿⣿⣿⣿⣿⣿⣿⣿⣿⣿⣿⣿⣿⣿⣿⣿⣿⣿⣿⣿⣿⣿⣿⣿⣿⣿⠀⠀⠀⠀⠀⠀⠀⠀⠀⠀⠀⠀⠀⠀⠀⠀⠀⠀⠀⠀⠀⠀⠀⠀⠀⢀⣿⣿⣿⣿⣿⣿⣿⣿⣿⣿⣿⣿⣿⣿⣿⣿⣿⣿⣿⣿⣿⣿⣿⣿⣿⣿⣿⣿⣿⣿⣿⡇</a:t>
            </a:r>
            <a:br/>
            <a:r>
              <a:t>⠀⢀⣤⣾⣿⣿⣿⣿⣿⣿⣿⣿⣿⣿⣿⣿⣿⣿⣿⣿⣿⣿⣿⣿⣿⣿⣿⣿⣿⣿⣿⣿⣿⡄⠀⠀⠀⠀⠀⠀⠀⠀⠀⠀⠀⠀⠀⠀⠀⠀⠀⠀⠀⠀⠀⠀⠀⠀⣸⣿⣿⣿⣿⣿⣿⣿⣿⣿⣿⣿⣿⣿⣿⣿⣿⣿⣿⣿⣿⣿⣿⣿⣿⣿⣿⣿⣿⣿⣿⣿⡇</a:t>
            </a:r>
            <a:br/>
            <a:r>
              <a:t>⢴⣿⣿⣿⣿⣿⣿⣿⣿⣿⣿⣿⣿⣿⣿⣿⣿⣿⣿⣿⣿⣿⣿⣿⣿⣿⣿⣿⣿⣿⣿⣿⣿⣧⠀⠀⠀⠀⠀⠀⠀⠀⠀⠀⠀⠀⠀⠀⠀⠀⠀⠀⠀⠀⠀⠀⠀⢀⣿⣿⣿⣿⣿⣿⣿⣿⣿⣿⣿⣿⣿⣿⣿⣿⣿⣿⣿⣿⣿⣿⣿⣿⣿⣿⣿⣿⣿⣿⣿⣿⡇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⠀⠀⠀⠀⠀⠀⠀⠀⠀⠀⠀⠀⠀⠀⠀⠀⠀⠀⠀⠀⠀⠀⠀⠀⠀⠀⠀⠀⠀⠀⠀⠀⠀⠀⠀⠀⢠⡇⠀⠀⠀⠀⠀⠀⠀⠀⠀⠀⠀⠀⠀⠀⠀⠀⠀⠀⠀⠀⠀⠀⠀⠀⠀⠀⠀⠀⠀⠀⠀⠀⠀⠀⠀⠀⠀⠀⠀⠀⠀⠀⠀⠀⠀⠀⠀⠀⠀⠀⠀⠀⠀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⠀⠀⠀⠀⠀⠀⠀⠀⠀⠀⠀⠀⠀⠀⠀⠀⠀⠀⠀⠀⠀⠀⠀⠀⠀⠀⠀⠀⠀⠀⠀⠀⠀⠀⠀⠀⣿⡇⡀⠀⠀⠀⠀⠀⠀⠀⠀⠀⠀⠀⠀⠀⠀⢢⡀⠀⠀⠀⠀⠀⠀⠀⠀⠀⠀⠀⠀⠀⠀⠀⠀⠀⠀⠀⠀⠀⠀⠀⠀⠀⠀⠀⠀⠀⠀⠀⠀⠀⠀⠀⠀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⠀⠀⠀⠀⠀⠀⠀⠀⠀⠀⠀⠀⠀⠀⠀⠀⠀⠀⠀⠀⠀⠀⠀⠀⠀⠀⠀⠀⠀⠀⠀⠀⠀⠀⠀⢀⣿⡿⠀⠀⠀⠀⠀⠀⠀⠀⠀⠀⠀⠀⠀⠀⢱⡄⣿⣶⣶⠀⠀⠀⠀⠀⠀⠀⠀⠀⠀⠀⠀⠀⠀⠀⠀⠀⠀⠀⠀⠀⠀⠀⠀⠀⠀⠀⠀⠀⠀⠀⠀⠀⠀</a:t>
            </a:r>
            <a:br/>
            <a:r>
              <a:t>⠀⠀⠀⠀⠀⠀⠀⠀⠀⠀⠀⠀⠀⠀⠀⠀⠀⠀⠀⠀⠀⠀⠀⠀⠀⠀⠀⠀⠀⠐⢶⣤⣠⣤⣤⣿⣿⡗⠀⠀⠀⠀⠀⠀⠀⠀⠀⠀⠀⠀⠀⠀⠀⢿⣿⣿⣿⠀⠀⠀⠀⠀⠀⠀⠀⠀⠀⠀⠀⠀⠀⠀⠀⠀⠀⠀⠀⠀⠀⠀⠀⠀⠀⠀⠀⠀⠀⠀⠀⠀⠀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⠀⠀⠀⠀⠀⠀⠀⠀⠀⠀⠀⠀⠀⠀⠀⠀⠀⠀⠀⠀⠀⠀⠀⠀⠀⠀⠀⠀⠀⠀⠀⣿⣿⣿⣿⣿⣿⣦⠀⠀⠀⠀⠀⠀⠀⠀⠀⠀⠀⠀⠀⠀⠀⠈⣿⣿⣿⣧⠀⠀⠀⠀⠀⠀⠀⠀⠀⠀⠀⠀⠀⠀⠀⠀⠀⠀⠀⠀⠀⠀⠀⠀⠀⠀⠀⠀⠀⠀⠀⠀⠀</a:t>
            </a:r>
            <a:br/>
            <a:r>
              <a:t>⠀⠀⠀⠀⠀⠀⠀⠀⠀⠀⠀⠀⠀⠀⠀⠀⠀⠀⠀⠀⠀⠀⠀⠀⠀⣀⣤⣴⣶⣶⣶⣿⣿⣿⣿⣿⣿⣿⣷⣤⡀⠀⠀⠀⠀⠀⠀⠀⠀⠀⠀⠀⠀⠀⠘⣿⣿⣿⣷⣾⣿⣿⣷⣶⣶⣤⡀⠀⠀⠀⠀⠀⠀⠀⠀⠀⠀⠀⠀⠀⠀⠀⠀⠀⠀⠀⠀⠀⠀⠀⠀</a:t>
            </a:r>
            <a:br/>
            <a:r>
              <a:t>⠀⠀⠀⠀⠀⠀⠀⠀⠀⠀⠀⠀⠀⠀⠀⠀⠀⠀⠀⠀⠀⠀⠀⣠⣾⣿⣿⣿⣿⣿⣿⣿⣿⣿⣿⣿⣟⠁⠀⠀⠀⠀⠀⠀⠀⠀⠀⠀⠀⠀⠀⠀⠀⢀⣴⣿⣿⣿⣿⣿⣿⣿⣿⣿⣿⣿⣿⣦⡀⠀⠀⠀⠀⠀⠀⠀⠀⠀⠀⠀⠀⠀⠀⠀⠀⠀⠀⠀⠀⠀⠀</a:t>
            </a:r>
            <a:br/>
            <a:r>
              <a:t>⠀⠀⠀⠀⠀⠀⠀⠀⠀⠀⠀⠀⠀⠀⠀⠀⠀⠀⠀⠀⠀⣠⣾⣿⣿⣿⣿⣿⣿⣿⣿⣿⣿⣿⣿⣿⣿⣷⣄⠀⠀⠀⠀⠀⠀⠀⠀⠀⠀⠀⠀⠀⣴⣿⣿⣿⣿⣿⣿⣿⣿⣿⣿⣿⣿⣿⣿⣿⣿⣦⣀⠀⠀⠀⠀⠀⠀⠀⠀⠀⠀⠀⠀⠀⠀⠀⠀⠀⠀⠀⠀</a:t>
            </a:r>
            <a:br/>
            <a:r>
              <a:t>⠀⠀⠀⠀⠀⠀⠀⠀⠀⠀⠀⠀⠀⠀⠀⠀⠀⠀⢀⣠⣾⣿⣿⣿⣿⣿⣿⣿⣿⣿⣿⣿⣿⣿⣿⣿⣿⣿⣿⡆⠀⠀⠀⠀⠀⠀⠀⠀⠀⠀⠀⢰⣿⣿⣿⣿⣿⣿⣿⣿⣿⣿⣿⣿⣿⣿⣿⣿⣿⣿⣿⣷⣦⣤⣀⣀⠀⡀⠀⠀⠀⠀⠀⠀⠀⠀⠀⠀⠀⠀⠀</a:t>
            </a:r>
            <a:br/>
            <a:r>
              <a:t>⠀⠀⠀⠀⠀⠀⠀⠀⠀⠀⠀⠀⠀⠀⠀⣀⣤⣶⣿⣿⣿⣿⣿⣿⣿⣿⣿⣿⣿⣿⣿⣿⣿⣿⣿⣿⣿⣿⣿⣷⠀⠀⠀⠀⠀⠀⠀⠀⠀⠀⠀⢸⣿⣿⣿⣿⣿⣿⣿⣿⣿⣿⣿⣿⣿⣿⣿⣿⣿⣿⣿⣿⣿⣿⣿⣿⣿⣿⣿⣿⣿⣿⣿⣿⣿⣿⣶⣶⣶⣦⡄</a:t>
            </a:r>
            <a:br/>
            <a:r>
              <a:t>⠀⠀⠀⠀⠀⠀⠀⠀⣀⣠⣤⣴⣶⣾⣿⣿⣿⣿⣿⣿⣿⣿⣿⣿⣿⣿⣿⣿⣿⣿⣿⣿⣿⣿⣿⣿⣿⣿⣿⠟⠀⠀⠀⠀⠀⠀⠀⠀⠀⠀⠀⠎⣿⣿⣿⣿⣿⣿⣿⣿⣿⣿⣿⣿⣿⣿⣿⣿⣿⣿⣿⣿⣿⣿⣿⣿⣿⣿⣿⣿⣿⣿⣿⣿⣿⣿⣿⣿⣿⣿⡇</a:t>
            </a:r>
            <a:br/>
            <a:r>
              <a:t>⠀⠀⢀⣠⣤⣶⣿⣿⣿⣿⣿⣿⣿⣿⣿⣿⣿⣿⣿⣿⣿⣿⣿⣿⣿⣿⣿⣿⣿⣿⣿⣿⣿⣿⣿⡟⠙⠛⠁⠀⠀⠀⠀⠀⠀⠀⠀⠀⠀⠀⠀⠀⠈⠉⠙⢹⣿⣿⣿⣿⣿⣿⣿⣿⣿⣿⣿⣿⣿⣿⣿⣿⣿⣿⣿⣿⣿⣿⣿⣿⣿⣿⣿⣿⣿⣿⣿⣿⣿⣿⡇</a:t>
            </a:r>
            <a:br/>
            <a:r>
              <a:t>⣠⣾⣿⣿⣿⣿⣿⣿⣿⣿⣿⣿⣿⣿⣿⣿⣿⣿⣿⣿⣿⣿⣿⣿⣿⣿⣿⣿⣿⣿⣿⣿⣿⣿⡿⠃⠀⠀⠀⠀⠀⠀⠀⠀⠀⠀⠀⠀⠀⠀⠀⠀⠀⠀⠀⠘⠻⣿⣿⣿⣿⣿⣿⣿⣿⣿⣿⣿⣿⣿⣿⣿⣿⣿⣿⣿⣿⣿⣿⣿⣿⣿⣿⣿⣿⣿⣿⣿⣿⣿⡇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⣿⣿⣿⣿⣿⣿⣿⣿⣿⣿⣿⣿⣿⣿⣿⣿⣿⣿⣿⣿⣿⣿⣿⣿⣿⣿⣿⣿⣿⣿⣿⡛⠋⠁⠀⠀⠀⠀⠀⠀⠀⠀⠀⠀⠀⠀⠀⠀⠀⠀⠀⠀⠀⠀⠀⠀⠀⠀⠉⣩⣿⣿⣿⣿⣿⣟⠿⠿⣿⣿⣿⣿⣿⣿⣿⣿⣿⣿⣿⣿⣿⣿⣿⣿⣿⣿⣿⣿⣿⣿⡇</a:t>
            </a:r>
            <a:br/>
            <a:r>
              <a:t>⣿⣿⣿⣿⣿⣿⣿⣿⣿⣿⣿⣿⣿⣿⣿⣿⣿⣿⣿⣿⣿⣿⠿⠟⣻⣿⣿⣿⣿⣿⣿⣿⣦⠀⠀⠀⠀⠀⠀⠀⠀⠀⠀⠀⠀⠀⠀⠀⠀⠀⠀⠀⠀⠀⠀⠀⠀⢀⣼⣿⣿⣿⣿⣿⣿⣿⣧⠀⠀⠀⠀⠉⠙⠻⢿⣿⣿⣿⣿⣿⣿⣿⣿⣿⣿⣿⣿⣿⣿⡿⠇</a:t>
            </a:r>
            <a:br/>
            <a:r>
              <a:t>⣿⣿⣿⣿⣿⣿⣿⣿⣿⣿⣿⣿⣿⣿⣿⣿⣿⡿⠟⠉⠁⠀⠀⢠⣿⣿⣿⣿⣿⣿⣿⣿⣿⡇⠀⠀⠀⠀⠀⠀⠀⣠⡤⠀⠀⠀⠀⠀⢀⣤⣄⠀⠀⠀⠀⠀⠀⢸⣿⣿⣿⣿⣿⣿⣿⣿⣿⡆⠀⠀⠀⠀⠀⠀⠀⠈⠉⠛⠿⣿⣿⣿⣛⠛⠛⠛⠛⠛⠷⠶⠆</a:t>
            </a:r>
            <a:br/>
            <a:r>
              <a:t>⣿⣿⣿⣿⣿⣿⣿⣿⣿⣿⣿⣿⣿⣿⣿⠟⠉⠀⠀⠀⠀⠀⠀⣸⣿⣿⣿⣿⣿⣿⣿⣿⣿⣷⠀⠀⠀⠀⠀⢠⣾⠟⠀⠀⠀⠀⠀⠀⠀⠺⣿⣇⠀⠀⠀⠀⠀⣿⣿⣿⣿⣿⣿⣿⣿⣿⣿⣧⠀⠀⠀⠀⠀⠀⠀⠀⠀⠀⠀⠀⠈⠙⠂⠀⠀⠀⠀⠀⠀⠀⠀</a:t>
            </a:r>
            <a:br/>
            <a:r>
              <a:t>⣿⣿⣿⡿⠟⣋⣭⣾⡿⠟⠋⠱⠟⠋⠀⠀⠀⠀⠀⠀⠀⠀⠀⣿⣿⣿⣿⣿⣿⣿⣿⣿⣿⣿⠀⠀⠀⠀⠀⣾⣿⣄⣀⠀⠀⠀⠀⠀⢤⣴⣿⣿⠀⠀⠀⠀⠀⣿⣿⣿⣿⣿⣿⣿⣿⣿⣿⣿⠀⠀⠀⠀⠀⠀⠀⠀⠀⠀⠀⠀⠀⠀⠀⠀⠀⠀⠀⠀⠀⠀⠀</a:t>
            </a:r>
            <a:br/>
            <a:r>
              <a:t>⣿⠟⣉⣴⠾⠋⠉⠁⠀⠀⠀⠀⠀⠀⠀⠀⠀⠀⠀⠀⠀⠀⢠⣿⣿⣿⣿⣿⣿⣿⣿⣿⣿⣿⣆⠀⠀⠀⠀⣿⣿⣿⠃⠀⠀⠀⠀⠀⠈⣻⣿⣿⡀⠀⠀⠀⣸⣿⣿⣿⣿⣿⣿⣿⣿⣿⣿⣿⡆⠀⠀⠀⠀⠀⠀⠀⠀⠀⠀⠀⠀⠀⠀⠀⠀⠀⠀⠀⠀⠀⠀</a:t>
            </a:r>
            <a:br/>
            <a:r>
              <a:t>⡡⠞⠉⠀⠀⠀⠀⠀⠀⠀⠀⠀⠀⠀⠀⠀⠀⠀⠀⠀⠀⠀⢸⣿⣿⣿⣿⣿⣿⣿⣿⣿⣿⣿⣿⣤⣤⣴⣾⣿⣿⠃⠀⠀⠀⠀⠀⠀⠀⢸⣿⣿⣿⣶⣶⣴⣿⣿⣿⣿⣿⣿⣿⣿⣿⣿⣿⣿⡇⠀⠀⠀⠀⠀⠀⠀⠀⠀⠀⠀⠀⠀⠀⠀⠀⠀⠀⠀⠀⠀⠀</a:t>
            </a:r>
            <a:br/>
            <a:r>
              <a:t>⠀⠀⠀⠀⠀⠀⠀⠀⠀⠀⠀⠀⠀⠀⠀⠀⠀⠀⠀⠀⠀⠀⣾⣿⣿⣿⣿⣿⣿⣿⣿⣿⣿⣿⣿⣿⣿⣿⣿⣿⣿⡇⠀⠀⠀⠀⠀⠀⠀⢸⣿⣿⣿⢿⣿⣿⣿⣿⣿⣿⣿⣿⣿⣿⣿⣿⣿⣿⣿⠀⠀⠀⠀⠀⠀⠀⠀⠀⠀⠀⠀⠀⠀⠀⠀⠀⠀⠀⠀⠀⠀</a:t>
            </a:r>
            <a:br/>
            <a:r>
              <a:t>⠀⠀⠀⠀⠀⠀⠀⠀⠀⠀⠀⠀⠀⠀⠀⠀⠀⠀⠀⠀⠀⠀⣿⣿⣿⣿⣿⣿⣿⣿⣿⣿⣿⣿⠟⠋⠁⠀⣿⣿⣿⠇⠀⠀⠀⠀⠀⠀⠀⠘⣿⣿⣿⣀⣀⠉⠛⢿⣿⣿⣿⣿⣿⣿⣿⣿⣿⣿⣿⠀⠀⠀⠀⠀⠀⠀⠀⠀⠀⠀⠀⠀⠀⠀⠀⠀⠀⠀⠀⠀⠀</a:t>
            </a:r>
            <a:br/>
            <a:r>
              <a:t>⠀⠀⠀⠀⠀⠀⠀⠀⠀⠀⠀⠀⠀⠀⠀⠀⠀⠀⠀⠀⠀⠀⢹⣿⣿⣿⣿⣿⣿⣿⣿⣿⣯⣶⣶⣾⣿⣿⣿⣿⡟⠀⠀⠀⠀⠀⠀⠀⠀⠀⠹⣿⣿⣿⣿⣿⣿⣷⣾⣿⣿⣿⣿⣿⣿⣿⣿⣿⣿⠀⠀⠀⠀⠀⠀⠀⠀⠀⠀⠀⠀⠀⠀⠀⠀⠀⠀⠀⠀⠀⠀</a:t>
            </a:r>
            <a:br/>
            <a:r>
              <a:t>⠀⠀⠀⠀⠀⠀⠀⠀⠀⠀⠀⠀⠀⠀⠀⠀⠀⠀⠀⠀⠀⠀⣿⣿⣿⣿⣿⣿⣿⣿⣿⣿⣿⣿⣿⣿⣿⣿⡿⠟⠀⠀⠀⠀⠀⠀⠀⠀⠀⠀⠀⠙⠿⢿⣿⣿⣿⣿⣿⣿⣿⣿⣿⣿⣿⣿⣿⣿⣿⡀⠀⠀⠀⠀⠀⠀⠀⠀⠀⠀⠀⠀⠀⠀⠀⠀⠀⠀⠀⠀⠀</a:t>
            </a:r>
            <a:br/>
            <a:r>
              <a:t>⠀⠀⠀⠀⠀⠀⠀⠀⠀⠀⠀⠀⠀⠀⠀⠀⠀⠀⠀⠀⢀⣾⣿⣿⣿⣿⣿⣿⣿⣿⣿⡿⠿⠛⠛⠉⠉⠀⠀⠀⠀⠀⠀⠀⠀⠀⠀⠀⠀⠀⠀⠀⠀⠀⠀⠀⠉⠙⠛⢿⣿⣿⣿⣿⣿⣿⣿⣿⣿⣷⣄⡀⠀⠀⠀⠀⠀⠀⠀⠀⠀⠀⠀⠀⠀⠀⠀⠀⠀⠀⠀</a:t>
            </a:r>
            <a:br/>
            <a:r>
              <a:t>⠀⠀⠀⠀⠀⠀⠀⠀⠀⠀⠀⠀⠀⠀⠀⠀⠀⠀⢀⣴⣿⣿⣿⣿⣿⣿⣿⣿⣿⣿⣿⡇⠀⠀⠀⠀⠀⠀⠀⠀⠀⠀⠀⠀⠀⠀⠀⠀⠀⠀⠀⠀⠀⠀⠀⠀⠀⠀⠀⢸⣿⣿⣿⣿⣿⣿⣿⣿⣿⣿⣿⣿⣿⣷⣶⣶⣤⣄⣀⠀⠀⠀⠀⠀⠀⠀⠀⠀⠀⠀⠀</a:t>
            </a:r>
            <a:br/>
            <a:r>
              <a:t>⠀⠀⠀⠀⠀⠀⠀⠀⠀⠀⠀⠀⠀⠀⠀⠀⠀⣴⣿⣿⣿⣿⣿⣿⣿⣿⣿⣿⣿⣿⣿⣷⠀⠀⠀⠀⠀⠀⠀⠀⠀⠀⠀⠀⠀⠀⠀⠀⠀⠀⠀⠀⠀⠀⠀⠀⠀⠀⠀⢸⣿⣿⣿⣿⣿⣿⣿⣿⣿⣿⣿⣿⣿⣿⣿⣿⣿⣿⣿⣷⣦⣄⠀⠀⠀⠀⠀⠀⠀⠀⠀</a:t>
            </a:r>
            <a:br/>
            <a:r>
              <a:t>⠀⠀⠀⠀⠀⠀⠀⠀⠀⠀⠀⠀⠀⠀⠀⢠⣾⣿⣿⣿⣿⣿⣿⣿⣿⣿⣿⣿⣿⣿⣿⣿⠀⠀⠀⠀⠀⠀⠀⠀⠀⠀⠀⠀⠀⠀⠀⠀⠀⠀⠀⠀⠀⠀⠀⠀⠀⠀⠀⢸⣿⣿⣿⣿⣿⣿⣿⣿⣿⣿⣿⣿⣿⣿⣿⣿⣿⣿⣿⣿⣿⣿⣿⣦⡀⠀⠀⠀⠀⠀⠀</a:t>
            </a:r>
            <a:br/>
            <a:r>
              <a:t>⠀⠀⠀⠀⠀⠀⠀⠀⠀⠀⠀⠀⠀⢀⣴⣿⣿⣿⣿⣿⣿⣿⣿⣿⣿⣿⣿⣿⣿⣿⣿⣿⠀⠀⠀⠀⠀⠀⠀⠀⠀⠀⠀⠀⠀⠀⠀⠀⠀⠀⠀⠀⠀⠀⠀⠀⠀⠀⠀⢸⣿⣿⣿⣿⣿⣿⣿⣿⣿⣿⣿⣿⣿⣿⣿⣿⣿⣿⣿⣿⣿⣿⣿⣿⣿⣦⣄⡀⠀⠀⠀</a:t>
            </a:r>
            <a:br/>
            <a:r>
              <a:t>⠀⠀⠀⠀⠀⠀⠀⠀⠀⠀⠀⢀⣴⣿⣿⣿⣿⣿⣿⣿⣿⣿⣿⣿⣿⣿⣿⣿⣿⣿⣿⣿⡆⠀⠀⠀⠀⠀⠀⠀⠀⠀⠀⠀⠀⠀⠀⠀⠀⠀⠀⠀⠀⠀⠀⠀⠀⠀⠀⠸⣿⣿⣿⣿⣿⣿⣿⣿⣿⣿⣿⣿⣿⣿⣿⣿⣿⣿⣿⣿⣿⣿⣿⣿⣿⣿⣿⣿⣷⣦⡄</a:t>
            </a:r>
            <a:br/>
            <a:r>
              <a:t>⠀⠀⠀⠀⠀⠀⠀⠀⠀⢀⣴⣿⣿⣿⣿⣿⣿⣿⣿⣿⣿⣿⣿⣿⣿⣿⣿⣿⣿⣿⣿⣿⡇⠀⠀⠀⠀⠀⠀⠀⠀⠀⠀⠀⠀⠀⠀⠀⠀⠀⠀⠀⠀⠀⠀⠀⠀⠀⠀⠀⣿⣿⣿⣿⣿⣿⣿⣿⣿⣿⣿⣿⣿⣿⣿⣿⣿⣿⣿⣿⣿⣿⣿⣿⣿⣿⣿⣿⣿⣿⡇</a:t>
            </a:r>
            <a:br/>
            <a:r>
              <a:t>⠀⠀⠀⠀⠀⠀⢀⣠⣾⣿⣿⣿⣿⣿⣿⣿⣿⣿⣿⣿⣿⣿⣿⣿⣿⣿⣿⣿⣿⣿⣿⣿⡇⠀⠀⠀⠀⠀⠀⠀⠀⠀⠀⠀⠀⠀⠀⠀⠀⠀⠀⠀⠀⠀⠀⠀⠀⠀⠀⠀⣿⣿⣿⣿⣿⣿⣿⣿⣿⣿⣿⣿⣿⣿⣿⣿⣿⣿⣿⣿⣿⣿⣿⣿⣿⣿⣿⣿⣿⣿⡇</a:t>
            </a:r>
            <a:br/>
            <a:r>
              <a:t>⠀⠀⠀⢀⣠⣶⣿⣿⣿⣿⣿⣿⣿⣿⣿⣿⣿⣿⣿⣿⣿⣿⣿⣿⣿⣿⣿⣿⣿⣿⣿⣿⣧⠀⠀⠀⠀⠀⠀⠀⠀⠀⠀⠀⠀⠀⠀⠀⠀⠀⠀⠀⠀⠀⠀⠀⠀⠀⠀⢠⣿⣿⣿⣿⣿⣿⣿⣿⣿⣿⣿⣿⣿⣿⣿⣿⣿⣿⣿⣿⣿⣿⣿⣿⣿⣿⣿⣿⣿⣿⡇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⠀⠀⠀⠀⠀⠀⠀⠀⠀⠀⠀⠀⠀⠀⠀⠀⠀⠀⠀⠀⠀⠀⠀⠀⠀⠀⠀⠀⠀⠀⠀⠀⠀⠀⠀⠀⠀⢰⡿⢀⠀⠀⠀⠀⠀⠀⠀⠀⠀⠀⠀⠠⡀⠀⠀⠀⠀⠀⠀⠀⠀⠀⠀⠀⠀⠀⠀⠀⠀⠀⠀⠀⠀⠀⠀⠀⠀⠀⠀⠀⠀⠀⠀⠀⠀⠀⠀⠀⠀⠀⠀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⠀⠀⠀⠀⠀⠀⠀⠀⠀⠀⠀⠀⠀⠀⠀⠀⠀⠀⠀⠀⠀⠀⠀⠀⠀⠀⠀⠀⠀⠀⠀⠀⠀⠀⠀⠀⠀⣾⣿⡧⠂⠀⠀⠀⠀⠀⠀⠀⠀⠀⠀⢆⠹⣦⣀⠀⠀⠀⠀⠀⠀⠀⠀⠀⠀⠀⠀⠀⠀⠀⠀⠀⠀⠀⠀⠀⠀⠀⠀⠀⠀⠀⠀⠀⠀⠀⠀⠀⠀⠀⠀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⠀⠀⠀⠀⠀⠀⠀⠀⠀⠀⠀⠀⠀⠀⠀⠀⠀⠀⠀⠀⠀⠀⠀⠀⠀⠀⠀⠀⠀⠀⢶⣤⣀⣀⣀⣀⣾⣿⡯⠀⠀⠀⠀⠀⠀⠀⠀⠀⠀⠀⠀⠘⣷⣿⣿⡇⠀⠀⠀⠀⠀⠀⠀⠀⠀⠀⠀⠀⠀⠀⠀⠀⠀⠀⠀⠀⠀⠀⠀⠀⠀⠀⠀⠀⠀⠀⠀⠀⠀⠀⠀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⠀⠀⠀⠀⠀⠀⠀⠀⠀⠀⠀⠀⠀⠀⠀⠀⠀⠀⠀⠀⠀⠀⠀⠀⠀⠀⠀⠀⠀⠀⠀⢹⣿⣿⣿⣿⣿⣿⡄⠀⠀⠀⠀⠀⠀⠀⠀⠀⠀⠀⠀⠸⣿⣿⣿⣷⡄⠀⠀⠀⠀⠀⠀⠀⠀⠀⠀⠀⠀⠀⠀⠀⠀⠀⠀⠀⠀⠀⠀⠀⠀⠀⠀⠀⠀⠀⠀⠀⠀⠀⠀</a:t>
            </a:r>
            <a:br/>
            <a:r>
              <a:t>⠀⠀⠀⠀⠀⠀⠀⠀⠀⠀⠀⠀⠀⠀⠀⠀⠀⠀⠀⠀⠀⠀⠀⠀⠀⠀⣀⣀⣤⣤⣤⣼⣿⣿⣿⣿⣿⣿⣿⣄⡀⠀⠀⠀⠀⠀⠀⠀⠀⠀⠀⠀⠈⠻⣿⣿⣿⣄⣤⣤⣤⣤⣤⣤⣀⠀⠀⠀⠀⠀⠀⠀⠀⠀⠀⠀⠀⠀⠀⠀⠀⠀⠀⠀⠀⠀⠀⠀⠀⠀⠀</a:t>
            </a:r>
            <a:br/>
            <a:r>
              <a:t>⠀⠀⠀⠀⠀⠀⠀⠀⠀⠀⠀⠀⠀⠀⠀⠀⠀⠀⠀⠀⠀⠀⠀⠀⣠⣾⣿⣿⣿⣿⣿⣿⣿⣿⣿⣿⣿⡿⠛⠉⠛⠂⠀⠀⠀⠀⠀⠀⠀⠀⠀⠀⠀⢀⣹⣿⣿⣿⣿⣿⣿⣿⣿⣿⣿⣿⣦⡀⠀⠀⠀⠀⠀⠀⠀⠀⠀⠀⠀⠀⠀⠀⠀⠀⠀⠀⠀⠀⠀⠀⠀</a:t>
            </a:r>
            <a:br/>
            <a:r>
              <a:t>⠀⠀⠀⠀⠀⠀⠀⠀⠀⠀⠀⠀⠀⠀⠀⠀⠀⠀⠀⠀⠀⢀⣠⣾⣿⣿⣿⣿⣿⣿⣿⣿⣿⣿⣿⣿⣿⣷⣄⠀⠀⠀⠀⠀⠀⠀⠀⠀⠀⠀⠀⠀⣴⣿⣿⣿⣿⣿⣿⣿⣿⣿⣿⣿⣿⣿⣿⣿⣦⡀⠀⠀⠀⠀⠀⠀⠀⠀⠀⠀⠀⠀⠀⠀⠀⠀⠀⠀⠀⠀⠀</a:t>
            </a:r>
            <a:br/>
            <a:r>
              <a:t>⠀⠀⠀⠀⠀⠀⠀⠀⠀⠀⠀⠀⠀⠀⠀⠀⠀⠀⠀⠀⣴⣿⣿⣿⣿⣿⣿⣿⣿⣿⣿⣿⣿⣿⣿⣿⣿⣿⣿⣦⠀⠀⠀⠀⠀⠀⠀⠀⠀⠀⠀⣾⣿⣿⣿⣿⣿⣿⣿⣿⣿⣿⣿⣿⣿⣿⣿⣿⣿⣿⣦⣀⠀⠀⠀⠀⠀⠀⠀⠀⠀⠀⠀⠀⠀⠀⠀⠀⠀⠀⠀</a:t>
            </a:r>
            <a:br/>
            <a:r>
              <a:t>⠀⠀⠀⠀⠀⠀⠀⠀⠀⠀⠀⠀⠀⠀⠀⠀⠀⢀⣴⣿⣿⣿⣿⣿⣿⣿⣿⣿⣿⣿⣿⣿⣿⣿⣿⣿⣿⣿⣿⣿⡆⠀⠀⠀⠀⠀⠀⠀⠀⠀⢸⣿⣿⣿⣿⣿⣿⣿⣿⣿⣿⣿⣿⣿⣿⣿⣿⣿⣿⣿⣿⣿⣿⣶⣤⣤⣄⣄⣀⣀⣀⣀⣀⣀⣀⣀⣀⠀⠀⠀⠀</a:t>
            </a:r>
            <a:br/>
            <a:r>
              <a:t>⠀⠀⠀⠀⠀⠀⠀⠀⠀⠀⠀⠀⢀⣀⣤⣶⣿⣿⣿⣿⣿⣿⣿⣿⣿⣿⣿⣿⣿⣿⣿⣿⣿⣿⣿⣿⣿⣿⣿⣿⡇⠀⠀⠀⠀⠀⠀⠀⠀⠀⢸⣿⣿⣿⣿⣿⣿⣿⣿⣿⣿⣿⣿⣿⣿⣿⣿⣿⣿⣿⣿⣿⣿⣿⣿⣿⣿⣿⣿⣿⣿⣿⣿⣿⣿⣿⣿⣿⣿⣷⡆</a:t>
            </a:r>
            <a:br/>
            <a:r>
              <a:t>⠀⠀⠀⠀⠀⣀⣠⣤⣴⣶⣾⣿⣿⣿⣿⣿⣿⣿⣿⣿⣿⣿⣿⣿⣿⣿⣿⣿⣿⣿⣿⣿⣿⣿⣿⣿⣿⣿⣿⠏⠁⠀⠀⠀⠀⠀⠀⠀⠀⠀⠈⠹⣿⡿⣿⣿⣿⣿⣿⣿⣿⣿⣿⣿⣿⣿⣿⣿⣿⣿⣿⣿⣿⣿⣿⣿⣿⣿⣿⣿⣿⣿⣿⣿⣿⣿⣿⣿⣿⣿⡇</a:t>
            </a:r>
            <a:br/>
            <a:r>
              <a:t>⢀⣠⣴⣶⣿⣿⣿⣿⣿⣿⣿⣿⣿⣿⣿⣿⣿⣿⣿⣿⣿⣿⣿⣿⣿⣿⣿⣿⣿⣿⣿⣿⣿⣿⣿⣏⠀⠉⠀⠀⠀⠀⠀⠀⠀⠀⠀⠀⠀⠀⠀⠀⠀⠈⠁⣿⣿⣿⣿⣿⣿⣿⣿⣿⣿⣿⣿⣿⣿⣿⣿⣿⣿⣿⣿⣿⣿⣿⣿⣿⣿⣿⣿⣿⣿⣿⣿⣿⣿⣿⡇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⣿⣿⣿⣿⣿⣿⣿⣿⣿⣿⣿⣿⣿⣿⣿⣿⣿⣿⣿⣿⣿⣿⣿⣿⣿⣿⣿⣿⣿⣿⣿⣿⣿⠿⠋⠉⠀⠀⠀⠀⠀⠀⠀⠀⠀⠀⠀⠀⠀⠀⠀⠀⠀⠀⠀⠉⠛⠿⣿⡿⣿⣿⣿⣿⣿⣿⣿⣿⣿⣿⣿⣿⣿⣿⣿⣿⣿⣿⣿⣿⣿⣿⣿⣿⣿⣿⣿⣿⣿⣿⡇</a:t>
            </a:r>
            <a:br/>
            <a:r>
              <a:t>⣿⣿⣿⣿⣿⣿⣿⣿⣿⣿⣿⣿⣿⣿⣿⣿⣿⣿⣿⣿⣿⣿⣿⣿⣿⣿⣿⣿⣿⣿⣿⣎⡁⠀⠀⠀⠀⠀⠀⠀⠀⠀⠀⠀⠀⠀⠀⠀⠀⠀⠀⠀⠀⠀⠀⠀⠀⠀⢀⣴⣿⣿⣿⣿⣿⣿⣾⣿⣿⣿⣿⣿⣿⣿⣿⣿⣿⣿⣿⣿⣿⣿⣿⣿⣿⣿⣿⣿⣿⣿⡇</a:t>
            </a:r>
            <a:br/>
            <a:r>
              <a:t>⣿⣿⣿⣿⣿⣿⣿⣿⣿⣿⣿⣿⣿⣿⣿⣿⣿⣿⣿⣿⣿⣿⣿⣿⣿⣿⣿⣿⣿⣿⣿⣿⣷⡄⠀⠀⠀⠀⠀⠀⠀⠀⠀⠀⠀⢀⣀⡀⠀⠀⠀⠀⠀⠀⠀⠀⠀⣰⣿⣿⣿⣿⣿⣿⣿⣿⣿⣿⣾⣿⣿⣿⣿⣿⣿⣿⣿⣿⣿⣿⣿⣿⣿⣿⣿⣿⣿⣿⣿⣿⡇</a:t>
            </a:r>
            <a:br/>
            <a:r>
              <a:t>⣿⣿⣿⣿⣿⣿⣿⣿⣿⣿⣿⣿⣿⣿⣿⣿⣿⣿⣿⣿⡿⠿⠟⣿⣿⣿⣿⣿⣿⣿⣿⣿⣿⣷⡀⠀⠀⠀⠀⠀⠀⠀⣴⡾⠛⠁⠙⢻⣦⠀⠀⠀⠀⠀⠀⠀⢠⣿⣿⣿⣿⣿⣿⣿⣿⣿⣿⣇⠀⠀⠀⠀⠀⠀⠉⠛⠿⣿⣿⣿⣿⡿⢿⣿⣿⣿⣯⣭⣉⣉⠁</a:t>
            </a:r>
            <a:br/>
            <a:r>
              <a:t>⣿⣿⣿⣿⣿⣿⣿⣿⣿⣿⣿⣿⣿⣿⣿⠿⠋⠉⠉⠀⠀⠀⢠⣿⣿⣿⣿⣿⣿⣿⣿⣿⣿⣿⡇⠀⠀⠀⠀⠀⠀⣼⣿⡀⠀⠀⠀⢰⣿⣧⠀⠀⠀⠀⠀⠀⣾⣿⣿⣿⣿⣿⣿⣿⣿⣿⣿⣿⠀⠀⠀⠀⠀⠀⠀⠀⠀⠀⠙⠛⠿⣟⠒⠀⠀⠀⠀⠈⠉⠉⠁</a:t>
            </a:r>
            <a:br/>
            <a:r>
              <a:t>⣿⣿⣿⡿⠟⣋⣽⣿⡿⠟⠛⡩⡿⠛⠁⠀⠀⠀⠀⠀⠀⠀⣸⣿⣿⣿⣿⣿⣿⣿⣿⣿⣿⣿⡇⠀⠀⠀⠀⠀⠀⣿⣿⣷⡿⠿⢿⣿⣿⣿⠀⠀⠀⠀⠀⠀⣿⣿⣿⣿⣿⣿⣿⣿⣿⣿⣿⣿⡇⠀⠀⠀⠀⠀⠀⠀⠀⠀⠀⠀⠀⠀⠁⠀⠀⠀⠀⠀⠀⠀⠀</a:t>
            </a:r>
            <a:br/>
            <a:r>
              <a:t>⠟⠋⣡⣴⠿⠛⠋⠁⠀⠀⠀⠀⠀⠀⠀⠀⠀⠀⠀⠀⠀⠀⣿⣿⣿⣿⣿⣿⣿⣿⣿⣿⣿⣿⣎⠀⠀⠀⣀⣀⣤⣿⣿⡟⠃⠀⠉⢻⣿⣿⣤⣄⣀⠀⠀⠀⣼⣿⣿⣿⣿⣿⣿⣿⣿⣿⣿⣿⣷⠀⠀⠀⠀⠀⠀⠀⠀⠀⠀⠀⠀⠀⠀⠀⠀⠀⠀⠀⠀⠀⠀</a:t>
            </a:r>
            <a:br/>
            <a:r>
              <a:t>⡴⠚⠉⠀⠀⠀⠀⠀⠀⠀⠀⠀⠀⠀⠀⠀⠀⠀⠀⠀⠀⢰⣿⣿⣿⣿⣿⣿⣿⣿⣿⣿⣿⣿⣿⣶⣾⣿⣿⣿⣿⣿⣿⡇⠀⠀⠀⢸⣿⣿⣿⣿⣿⣿⣷⣶⣿⣿⣿⣿⣿⣿⣿⣿⣿⣿⣿⣿⣿⠀⠀⠀⠀⠀⠀⠀⠀⠀⠀⠀⠀⠀⠀⠀⠀⠀⠀⠀⠀⠀⠀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⠀⠀⠀⠀⠀⠀⠀⠀⠀⠀⠀⠀⠀⠀⠀⠀⠀⠀⠀⠀⠀⢸⣿⣿⣿⣿⣿⣿⣿⣿⣿⣿⣿⣿⣿⣿⣿⠿⠟⠋⣹⣿⣿⡇⠀⠀⠀⣿⣿⣿⡏⠙⠻⢿⣿⣿⣿⣿⣿⣿⣿⣿⣿⣿⣿⣿⣿⣿⣿⡇⠀⠀⠀⠀⠀⠀⠀⠀⠀⠀⠀⠀⠀⠀⠀⠀⠀⠀⠀⠀⠀</a:t>
            </a:r>
            <a:br/>
            <a:r>
              <a:t>⠀⠀⠀⠀⠀⠀⠀⠀⠀⠀⠀⠀⠀⠀⠀⠀⠀⠀⠀⠀⠀⢸⣿⣿⣿⣿⣿⣿⣿⣿⣿⣿⣿⡿⠛⠋⢁⣀⣀⣤⣿⣿⣿⠃⠀⠀⠀⠸⣿⣿⣧⣤⣤⣀⡈⠉⠛⢿⣿⣿⣿⣿⣿⣿⣿⣿⣿⣿⣿⡇⠀⠀⠀⠀⠀⠀⠀⠀⠀⠀⠀⠀⠀⠀⠀⠀⠀⠀⠀⠀⠀</a:t>
            </a:r>
            <a:br/>
            <a:r>
              <a:t>⠀⠀⠀⠀⠀⠀⠀⠀⠀⠀⠀⠀⠀⠀⠀⠀⠀⠀⠀⠀⠀⢸⣿⣿⣿⣿⣿⣿⣿⣿⣿⣿⣿⣶⣶⣿⣿⣿⣿⣿⣿⣿⠃⠀⠀⠀⠀⠀⠹⣿⣿⣿⣿⣿⣿⣿⣷⣶⣿⣿⣿⣿⣿⣿⣿⣿⣿⣿⣿⡇⠀⠀⠀⠀⠀⠀⠀⠀⠀⠀⠀⠀⠀⠀⠀⠀⠀⠀⠀⠀⠀</a:t>
            </a:r>
            <a:br/>
            <a:r>
              <a:t>⠀⠀⠀⠀⠀⠀⠀⠀⠀⠀⠀⠀⠀⠀⠀⠀⠀⠀⠀⠀⠀⣼⣿⣿⣿⣿⣿⣿⣿⣿⣿⣿⣿⣿⣿⣿⣿⣿⡿⠿⠛⠃⠀⠀⠀⠀⠀⠀⠀⠙⠛⠿⠿⣿⣿⣿⣿⣿⣿⣿⣿⣿⣿⣿⣿⣿⣿⣿⣿⣇⠀⠀⠀⠀⠀⠀⠀⠀⠀⠀⠀⠀⠀⠀⠀⠀⠀⠀⠀⠀⠀</a:t>
            </a:r>
            <a:br/>
            <a:r>
              <a:t>⠀⠀⠀⠀⠀⠀⠀⠀⠀⠀⠀⠀⠀⠀⠀⠀⠀⠀⠀⢀⣼⣿⣿⣿⣿⣿⣿⣿⣿⣿⣿⣿⣿⠿⠟⠋⠉⠀⠀⠀⠀⠀⠀⠀⠀⠀⠀⠀⠀⠀⠀⠀⠀⠀⠈⠙⠛⠿⣿⣿⣿⣿⣿⣿⣿⣿⣿⣿⣿⣿⣦⡀⠀⠀⠀⠀⠀⠀⠀⠀⠀⠀⠀⠀⠀⠀⠀⠀⠀⠀⠀</a:t>
            </a:r>
            <a:br/>
            <a:r>
              <a:t>⠀⠀⠀⠀⠀⠀⠀⠀⠀⠀⠀⠀⠀⠀⠀⠀⠀⢀⣴⣿⣿⣿⣿⣿⣿⣿⣿⣿⣿⣿⣿⡁⠀⠀⠀⠀⠀⠀⠀⠀⠀⠀⠀⠀⠀⠀⠀⠀⠀⠀⠀⠀⠀⠀⠀⠀⠀⠀⠀⢸⣿⣿⣿⣿⣿⣿⣿⣿⣿⣿⣿⣿⣿⣷⣶⣦⣤⣤⣀⠀⠀⠀⠀⠀⠀⠀⠀⠀⠀⠀⠀</a:t>
            </a:r>
            <a:br/>
            <a:r>
              <a:t>⠀⠀⠀⠀⠀⠀⠀⠀⠀⠀⠀⠀⠀⠀⠀⠀⣰⣿⣿⣿⣿⣿⣿⣿⣿⣿⣿⣿⣿⣿⣿⡇⠀⠀⠀⠀⠀⠀⠀⠀⠀⠀⠀⠀⠀⠀⠀⠀⠀⠀⠀⠀⠀⠀⠀⠀⠀⠀⠀⢸⣿⣿⣿⣿⣿⣿⣿⣿⣿⣿⣿⣿⣿⣿⣿⣿⣿⣿⣿⣿⣶⣄⡀⠀⠀⠀⠀⠀⠀⠀⠀</a:t>
            </a:r>
            <a:br/>
            <a:r>
              <a:t>⠀⠀⠀⠀⠀⠀⠀⠀⠀⠀⠀⠀⠀⠀⢀⣾⣿⣿⣿⣿⣿⣿⣿⣿⣿⣿⣿⣿⣿⣿⣿⡇⠀⠀⠀⠀⠀⠀⠀⠀⠀⠀⠀⠀⠀⠀⠀⠀⠀⠀⠀⠀⠀⠀⠀⠀⠀⠀⠀⢸⣿⣿⣿⣿⣿⣿⣿⣿⣿⣿⣿⣿⣿⣿⣿⣿⣿⣿⣿⣿⣿⣿⣿⣶⣄⠀⠀⠀⠀⠀⠀</a:t>
            </a:r>
            <a:br/>
            <a:r>
              <a:t>⠀⠀⠀⠀⠀⠀⠀⠀⠀⠀⠀⠀⠀⣴⣿⣿⣿⣿⣿⣿⣿⣿⣿⣿⣿⣿⣿⣿⣿⣿⣿⣷⠀⠀⠀⠀⠀⠀⠀⠀⠀⠀⠀⠀⠀⠀⠀⠀⠀⠀⠀⠀⠀⠀⠀⠀⠀⠀⠀⢸⣿⣿⣿⣿⣿⣿⣿⣿⣿⣿⣿⣿⣿⣿⣿⣿⣿⣿⣿⣿⣿⣿⣿⣿⣿⣷⣄⠀⠀⠀⠀</a:t>
            </a:r>
            <a:br/>
            <a:r>
              <a:t>⠀⠀⠀⠀⠀⠀⠀⠀⠀⠀⠀⣠⣾⣿⣿⣿⣿⣿⣿⣿⣿⣿⣿⣿⣿⣿⣿⣿⣿⣿⣿⣿⠀⠀⠀⠀⠀⠀⠀⠀⠀⠀⠀⠀⠀⠀⠀⠀⠀⠀⠀⠀⠀⠀⠀⠀⠀⠀⠀⢸⣿⣿⣿⣿⣿⣿⣿⣿⣿⣿⣿⣿⣿⣿⣿⣿⣿⣿⣿⣿⣿⣿⣿⣿⣿⣿⣿⣷⣦⣤⡀</a:t>
            </a:r>
            <a:br/>
            <a:r>
              <a:t>⠀⠀⠀⠀⠀⠀⠀⠀⠀⣠⣾⣿⣿⣿⣿⣿⣿⣿⣿⣿⣿⣿⣿⣿⣿⣿⣿⣿⣿⣿⣿⣿⡄⠀⠀⠀⠀⠀⠀⠀⠀⠀⠀⠀⠀⠀⠀⠀⠀⠀⠀⠀⠀⠀⠀⠀⠀⠀⠀⠘⣿⣿⣿⣿⣿⣿⣿⣿⣿⣿⣿⣿⣿⣿⣿⣿⣿⣿⣿⣿⣿⣿⣿⣿⣿⣿⣿⣿⣿⣿⡇</a:t>
            </a:r>
            <a:br/>
            <a:r>
              <a:t>⠀⠀⠀⠀⠀⠀⢀⣠⣾⣿⣿⣿⣿⣿⣿⣿⣿⣿⣿⣿⣿⣿⣿⣿⣿⣿⣿⣿⣿⣿⣿⣿⡇⠀⠀⠀⠀⠀⠀⠀⠀⠀⠀⠀⠀⠀⠀⠀⠀⠀⠀⠀⠀⠀⠀⠀⠀⠀⠀⠀⣿⣿⣿⣿⣿⣿⣿⣿⣿⣿⣿⣿⣿⣿⣿⣿⣿⣿⣿⣿⣿⣿⣿⣿⣿⣿⣿⣿⣿⣿⡇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⠀⠀⠀⠀⠀⠀⠀⠀⠀⠀⠀⠀⠀⠀⠀⠀⠀⠀⠀⠀⠀⠀⠀⠀⠀⠀⠀⠀⠀⠀⠀⠀⠀⠀⠀⠀⠀⠀⠀⢀⣴⡿⠋⠀⠀⠀⠀⠀⠀⠀⡀⠀⠀⠀⠀⠀⠀⠀⠀⠀⠀⠀⠀⠀⠀⠀⠀⠀⠀⠀⠀⠀⠀⠀⠀⠀⠀⠀⠀⠀⠀⠀⠀⠀⠀⠀⠀⠀⠀⠀⠀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⠀⠀⠀⠀⠀⠀⠀⠀⠀⠀⠀⠀⠀⠀⠀⠀⠀⠀⠀⠀⠀⠀⠀⠀⠀⠀⠀⠀⠀⠀⠀⠀⠀⠀⠀⠀⠀⠀⢀⣾⠋⠀⡀⠀⠀⠀⠀⠀⠀⠠⡘⣄⠀⠀⠀⠀⠀⠀⠀⠀⠀⠀⠀⠀⠀⠀⠀⠀⠀⠀⠀⠀⠀⠀⠀⠀⠀⠀⠀⠀⠀⠀⠀⠀⠀⠀⠀⠀⠀⠀⠀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⠀⠀⠀⠀⠀⠀⠀⠀⠀⠀⠀⠀⠀⠀⠀⠀⠀⠀⠀⠀⠀⠀⠀⠀⠀⠀⠀⠀⠀⠀⠀⣤⣀⠀⠀⠀⠀⣴⣾⣷⠟⠛⠛⠀⠀⠀⠀⠀⠀⠀⢳⣽⣷⡀⠀⠀⠀⠀⠀⠀⠀⠀⠀⠀⠀⠀⠀⠀⠀⠀⠀⠀⠀⠀⠀⠀⠀⠀⠀⠀⠀⠀⠀⠀⠀⠀⠀⠀⠀⠀⠀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⠀⠀⠀⠀⠀⠀⠀⠀⠀⠀⠀⠀⠀⠀⠀⠀⠀⠀⠀⠀⠀⠀⠀⠀⠀⠀⠀⠀⠀⠀⠀⠈⢻⣿⣿⣿⣿⣿⣿⡃⠀⠀⠀⠀⠀⠀⠀⠀⠀⣴⣿⣿⣿⣿⡄⠀⠀⠀⠀⠀⠀⠀⠀⠀⠀⠀⠀⠀⠀⠀⠀⠀⠀⠀⠀⠀⠀⠀⠀⠀⠀⠀⠀⠀⠀⠀⠀⠀⠀⠀⠀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⠀⠀⠀⠀⠀⠀⠀⠀⠀⠀⠀⠀⠀⠀⠀⠀⠀⠀⠀⠀⠀⠀⠀⠀⠀⠀⠀⠀⢀⣀⣀⣀⣼⣿⣿⣿⣿⣿⣿⣷⠀⠀⠀⠀⠀⠀⠀⠀⠀⠈⠻⡿⢿⣿⣿⣆⠀⠀⣀⣀⣀⣀⠀⠀⠀⠀⠀⠀⠀⠀⠀⠀⠀⠀⠀⠀⠀⠀⠀⠀⠀⠀⠀⠀⠀⠀⠀⠀⠀⠀⠀</a:t>
            </a:r>
            <a:br/>
            <a:r>
              <a:t>⠀⠀⠀⠀⠀⠀⠀⠀⠀⠀⠀⠀⠀⠀⠀⠀⠀⠀⠀⠀⠀⠀⠀⠀⠀⣠⣶⣿⣿⣿⣿⣿⣿⣿⣿⣿⣿⣿⣿⡿⠿⢶⡄⠀⠀⠀⠀⠀⠀⠀⠀⠀⠈⢿⣿⣿⣿⣿⣿⣿⣿⣿⣿⣿⣦⡀⠀⠀⠀⠀⠀⠀⠀⠀⠀⠀⠀⠀⠀⠀⠀⠀⠀⠀⠀⠀⠀⠀⠀⠀⠀</a:t>
            </a:r>
            <a:br/>
            <a:r>
              <a:t>⠀⠀⠀⠀⠀⠀⠀⠀⠀⠀⠀⠀⠀⠀⠀⠀⠀⠀⠀⠀⠀⠀⠀⣠⣾⣿⣿⣿⣿⣿⣿⣿⣿⣿⣿⣿⣿⣿⣇⠀⠀⠀⠀⠀⠀⠀⠀⠀⠀⠀⠀⢀⣴⣾⣿⣿⣿⣿⣿⣿⣿⣿⣿⣿⣿⣿⣧⣄⠀⠀⠀⠀⠀⠀⠀⠀⠀⠀⠀⠀⠀⠀⠀⠀⠀⠀⠀⠀⠀⠀⠀</a:t>
            </a:r>
            <a:br/>
            <a:r>
              <a:t>⠀⠀⠀⠀⠀⠀⠀⠀⠀⠀⠀⠀⠀⠀⠀⠀⠀⠀⠀⠀⠀⣠⣾⣿⣿⣿⣿⣿⣿⣿⣿⣿⣿⣿⣿⣿⣿⣿⣿⣧⡀⠀⠀⠀⠀⠀⠀⠀⠀⠀⣠⣿⣿⣿⣿⣿⣿⣿⣿⣿⣿⣿⣿⣿⣿⣿⣿⣿⣦⡀⠀⠀⠀⠀⠀⠀⠀⠀⠀⠀⠀⠀⠀⠀⠀⠀⠀⠀⠀⠀⠀</a:t>
            </a:r>
            <a:br/>
            <a:r>
              <a:t>⠀⠀⠀⠀⠀⠀⠀⠀⠀⠀⠀⠀⠀⠀⠀⠀⠀⠀⠀⢀⣴⣿⣿⣿⣿⣿⣿⣿⣿⣿⣿⣿⣿⣿⣿⣿⣿⣿⣿⣿⣷⠀⠀⠀⠀⠀⠀⠀⠀⢠⣿⣿⣿⣿⣿⣿⣿⣿⣿⣿⣿⣿⣿⣿⣿⣿⣿⣿⣿⣿⣆⠀⠀⠀⠀⠀⠀⠀⠀⠀⠀⠀⠀⠀⠀⠀⠀⠀⠀⠀⠀</a:t>
            </a:r>
            <a:br/>
            <a:r>
              <a:t>⠀⠀⠀⠀⠀⠀⠀⠀⠀⠀⠀⠀⠀⠀⠀⠀⠀⠀⣠⣾⣿⣿⣿⣿⣿⣿⣿⣿⣿⣿⣿⣿⣿⣿⣿⣿⣿⣿⣿⣿⣿⠀⠀⠀⠀⠀⠀⠀⠀⢸⣿⣿⣿⣿⣿⣿⣿⣿⣿⣿⣿⣿⣿⣿⣿⣿⣿⣿⣿⣿⣿⣷⣄⡀⠀⠀⠀⠀⠀⠀⠀⠀⠀⠀⠀⠀⠀⠀⠀⠀⠀</a:t>
            </a:r>
            <a:br/>
            <a:r>
              <a:t>⠀⠀⠀⠀⠀⠀⠀⠀⠀⠀⠀⠀⠀⠀⠀⣀⣴⣾⣿⣿⣿⣿⣿⣿⣿⣿⣿⣿⣿⣿⣿⣿⣿⣿⣿⣿⣿⣿⣿⣿⣿⠀⠀⠀⠀⠀⠀⠀⠀⢸⣿⣿⣿⣿⣿⣿⣿⣿⣿⣿⣿⣿⣿⣿⣿⣿⣿⣿⣿⣿⣿⣿⣿⣿⣷⣶⣶⣤⣤⣤⣤⣀⣀⣀⡀⠀⠀⠀⠀⠀⠀</a:t>
            </a:r>
            <a:br/>
            <a:r>
              <a:t>⠀⠀⠀⠀⠀⠀⠀⠀⠀⢀⣀⣠⣤⣶⣿⣿⣿⣿⣿⣿⣿⣿⣿⣿⣿⣿⣿⣿⣿⣿⣿⣿⣿⣿⣿⣿⠿⠿⡿⠟⠈⠀⠀⠀⠀⠀⠀⠀⠀⠀⠘⠿⠿⠟⢿⣿⣿⣿⣿⣿⣿⣿⣿⣿⣿⣿⣿⣿⣿⣿⣿⣿⣿⣿⣿⣿⣿⣿⣿⣿⣿⣿⣿⣿⣿⣿⣿⣶⣦⣤⡀</a:t>
            </a:r>
            <a:br/>
            <a:r>
              <a:t>⠀⠀⠀⠀⠀⣀⣤⣴⣾⣿⣿⣿⣿⣿⣿⣿⣿⣿⣿⣿⣿⣿⣿⣿⣿⣿⣿⣿⣿⣿⣿⣿⣿⣿⣿⡿⠄⠀⠀⠀⠀⠀⠀⠀⠀⠀⠀⠀⠀⠀⠀⠀⠀⠀⠼⣿⣿⣿⣿⣿⣿⣿⣿⣿⣿⣿⣿⣿⣿⣿⣿⣿⣿⣿⣿⣿⣿⣿⣿⣿⣿⣿⣿⣿⣿⣿⣿⣿⣿⣿⡇</a:t>
            </a:r>
            <a:br/>
            <a:r>
              <a:t>⠀⣀⣴⣾⣿⣿⣿⣿⣿⣿⣿⣿⣿⣿⣿⣿⣿⣿⣿⣿⣿⣿⣿⣿⣿⣿⣿⣿⣿⣿⣿⣿⣿⡟⠉⠀⠀⠀⠀⠀⠀⠀⠀⠀⠀⠀⠀⠀⠀⠀⠀⠀⠀⠀⠀⠈⢹⣿⣿⣿⣿⣿⣿⣿⣿⣿⣿⣿⣿⣿⣿⣿⣿⣿⣿⣿⣿⣿⣿⣿⣿⣿⣿⣿⣿⣿⣿⣿⣿⣿⡇</a:t>
            </a:r>
            <a:br/>
            <a:r>
              <a:t>⣾⣿⣿⣿⣿⣿⣿⣿⣿⣿⣿⣿⣿⣿⣿⣿⣿⣿⣿⣿⣿⣿⣿⣿⣿⣿⣿⣿⣿⣿⣿⣿⣿⠁⠀⠀⠀⠀⠀⠀⠀⠀⠀⠀⠀⠀⠀⠀⠀⠀⠀⠀⠀⠀⠀⠀⠀⢻⣿⣿⣿⣿⣿⣿⣿⣿⣿⣿⣿⣿⣿⣿⣿⣿⣿⣿⣿⣿⣿⣿⣿⣿⣿⣿⣿⣿⣿⣿⣿⣿⡇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⣿⣿⣿⣿⣿⣿⣿⣿⣿⣿⣿⣿⣿⣿⣿⣿⣿⣿⣿⣿⣿⣿⣿⣿⣿⣿⣿⣿⣿⣿⣿⣿⣿⣷⡀⠀⠀⠀⠀⠀⠀⠀⠠⣤⣤⣤⣤⠤⠀⠀⠀⠀⠀⠀⠀⠀⣰⣿⣿⣿⣿⣿⣿⣿⣿⣿⣿⡟⢿⣿⣿⣿⣿⣿⣿⣿⣿⣿⣿⣿⣿⣿⣿⣿⣿⣿⣿⣿⣿⣿⡇</a:t>
            </a:r>
            <a:br/>
            <a:r>
              <a:t>⣿⣿⣿⣿⣿⣿⣿⣿⣿⣿⣿⣿⣿⣿⣿⣿⣿⣿⣿⣿⣿⡿⢫⣿⣿⣿⣿⣿⣿⣿⣿⣿⣿⣿⣷⡀⠀⠀⠀⠀⠀⠀⠀⣩⣿⢻⣯⡀⠀⠀⠀⠀⠀⠀⠀⣰⣿⣿⣿⣿⣿⣿⣿⣿⣿⣿⣿⣧⠀⠙⢿⣿⣿⣿⣿⣿⣿⣿⣿⣿⣿⣿⣿⣿⣿⣿⣿⣿⣿⣿⡇</a:t>
            </a:r>
            <a:br/>
            <a:r>
              <a:t>⣿⣿⣿⣿⣿⣿⣿⣿⣿⣿⣿⣿⣿⣿⣿⣿⣿⣿⣿⣿⢟⣠⣾⣿⣿⣿⣿⣿⣿⣿⣿⣿⣿⣿⣿⣇⠀⠀⠀⠀⠀⠀⣀⣿⣿⣿⣿⣇⡀⠀⠀⠀⠀⠀⢀⣿⣿⣿⣿⣿⣿⣿⣿⣿⣿⣿⣿⣿⣦⣤⣤⣽⣿⣿⣿⣿⣿⣿⣿⣿⣿⣿⣿⣿⣿⣿⣿⣿⣿⣿⡇</a:t>
            </a:r>
            <a:br/>
            <a:r>
              <a:t>⣿⣿⣿⣿⣿⣿⣿⣿⣿⣿⣿⣿⣿⣿⣿⣿⣿⣿⣿⠿⠿⢿⣿⣿⣿⣿⣿⣿⣿⣿⣿⣿⣿⣿⣿⡞⠆⠀⠀⠀⠀⢀⣉⣿⣿⣿⣿⣟⣁⠀⠀⠀⠀⠀⠺⣼⣿⣿⣿⣿⣿⣿⣿⣿⣿⣿⣿⣿⣯⣉⣀⠀⠀⠙⣿⣿⣿⣿⡿⠿⣿⣿⣿⣛⠛⠻⠿⠿⣿⣿⡇</a:t>
            </a:r>
            <a:br/>
            <a:r>
              <a:t>⣿⣿⣿⣿⣿⣿⣿⣿⣿⣿⣿⣿⣿⣿⣿⣿⣿⣥⣶⣶⡿⢿⣿⣿⣿⣿⣿⣿⣿⣿⣿⣿⣿⣿⣿⡇⠀⣀⣤⣶⣾⣿⣿⣿⣿⣿⣿⣿⣿⣿⣶⣦⣄⡀⠀⣿⣿⣿⣿⣿⣿⣿⣿⣿⣿⣿⣿⣿⣿⠛⠻⠻⠿⠿⠛⠋⠛⢯⡙⠂⠀⠈⠉⠙⠛⠲⠦⢤⣀⡀⠀</a:t>
            </a:r>
            <a:br/>
            <a:r>
              <a:t>⣿⣿⣿⡿⠟⠋⣑⣽⠿⠛⠉⠉⠙⠛⠟⠛⠛⠉⠉⠀⠀⣿⣿⣿⣿⣿⣿⣿⣿⣿⣿⣿⣿⣿⣿⣿⣿⣿⣿⣿⡿⠟⢻⣿⣿⣿⣿⣿⠛⠿⣿⣿⣿⣿⣿⣿⣿⣿⣿⣿⣿⣿⣿⣿⣿⣿⣿⣿⣿⡇⠀⠀⠀⠀⠀⠀⠀⠀⠈⠀⠀⠀⠀⠀⠀⠀⠀⠀⠀⠈⠁</a:t>
            </a:r>
            <a:br/>
            <a:r>
              <a:t>⠿⠛⠁⣀⠴⠚⠉⠀⠀⠀⠀⠀⠀⠀⠀⠀⠀⠀⠀⠀⠀⣿⣿⣿⣿⣿⣿⣿⣿⣿⣿⣿⣿⣿⣿⣿⣿⠿⠋⠁⠀⠀⣼⣿⣿⣿⣿⣿⡄⠀⠀⠙⠻⢿⣿⣿⣿⣿⣿⣿⣿⣿⣿⣿⣿⣿⣿⣿⣿⡇⠀⠀⠀⠀⠀⠀⠀⠀⠀⠀⠀⠀⠀⠀⠀⠀⠀⠀⠀⠀⠀</a:t>
            </a:r>
            <a:br/>
            <a:r>
              <a:t>⠀⠔⠈⠀⠀⠀⠀⠀⠀⠀⠀⠀⠀⠀⠀⠀⠀⠀⠀⠀⠀⣿⣿⣿⣿⣿⣿⣿⣿⣿⣿⣿⣿⣿⠛⠉⠀⣀⣠⣤⣶⣶⣿⣿⡟⠘⣿⣿⣷⣶⣦⣤⣀⡀⠈⠙⢿⣿⣿⣿⣿⣿⣿⣿⣿⣿⣿⣿⣿⡇⠀⠀⠀⠀⠀⠀⠀⠀⠀⠀⠀⠀⠀⠀⠀⠀⠀⠀⠀⠀⠀</a:t>
            </a:r>
            <a:br/>
            <a:r>
              <a:t>⠀⠀⠀⠀⠀⠀⠀⠀⠀⠀⠀⠀⠀⠀⠀⠀⠀⠀⠀⠀⠀⣿⣿⣿⣿⣿⣿⣿⣿⣿⣿⣿⣿⣿⣶⣿⣿⣿⣿⣿⣿⣿⣿⡟⠀⠀⠘⣿⣿⣿⣿⣿⣿⣿⣿⣷⣾⣿⣿⣿⣿⣿⣿⣿⣿⣿⣿⣿⣿⡇⠀⠀⠀⠀⠀⠀⠀⠀⠀⠀⠀⠀⠀⠀⠀⠀⠀⠀⠀⠀⠀</a:t>
            </a:r>
            <a:br/>
            <a:r>
              <a:t>⠀⠀⠀⠀⠀⠀⠀⠀⠀⠀⠀⠀⠀⠀⠀⠀⠀⠀⠀⠀⢸⣿⣿⣿⣿⣿⣿⣿⣿⣿⣿⣿⣿⣿⣿⣿⣿⣿⣿⠿⠛⠋⠉⠀⠀⠀⠀⠈⠉⠛⠻⢿⣿⣿⣿⣿⣿⣿⣿⣿⣿⣿⣿⣿⣿⣿⣿⣿⣿⣿⡀⠀⠀⠀⠀⠀⠀⠀⠀⠀⠀⠀⠀⠀⠀⠀⠀⠀⠀⠀⠀</a:t>
            </a:r>
            <a:br/>
            <a:r>
              <a:t>⠀⠀⠀⠀⠀⠀⠀⠀⠀⠀⠀⠀⠀⠀⠀⠀⠀⠀⢀⣴⣿⣿⣿⣿⣿⣿⣿⣿⣿⣿⣿⢿⣿⣿⠿⠟⠋⠁⠀⠀⠀⠀⠀⠀⠀⠀⠀⠀⠀⠀⠀⠀⠀⠉⠛⠿⢿⣿⣿⢿⣿⣿⣿⣿⣿⣿⣿⣿⣿⣿⣷⡄⠀⠀⠀⠀⠀⠀⠀⠀⠀⠀⠀⠀⠀⠀⠀⠀⠀⠀⠀</a:t>
            </a:r>
            <a:br/>
            <a:r>
              <a:t>⠀⠀⠀⠀⠀⠀⠀⠀⠀⠀⠀⠀⠀⠀⠀⠀⠀⣠⣾⣿⣿⣿⣿⣿⣿⣿⣿⣿⣿⣿⣿⠀⠀⠀⠀⠀⠀⠀⠀⠀⠀⠀⠀⠀⠀⠀⠀⠀⠀⠀⠀⠀⠀⠀⠀⠀⠀⠀⠀⢸⣿⣿⣿⣿⣿⣿⣿⣿⣿⣿⣿⣿⣿⣷⣦⣤⣄⣀⡀⠀⠀⠀⠀⠀⠀⠀⠀⠀⠀⠀⠀</a:t>
            </a:r>
            <a:br/>
            <a:r>
              <a:t>⠀⠀⠀⠀⠀⠀⠀⠀⠀⠀⠀⠀⠀⠀⠀⢀⣾⣿⣿⣿⣿⣿⣿⣿⣿⣿⣿⣿⣿⣿⣿⠀⠀⠀⠀⠀⠀⠀⠀⠀⠀⠀⠀⠀⠀⠀⠀⠀⠀⠀⠀⠀⠀⠀⠀⠀⠀⠀⠀⢸⣿⣿⣿⣿⣿⣿⣿⣿⣿⣿⣿⣿⣿⣿⣿⣿⣿⣿⣿⣷⣦⣄⠀⠀⠀⠀⠀⠀⠀⠀⠀</a:t>
            </a:r>
            <a:br/>
            <a:r>
              <a:t>⠀⠀⠀⠀⠀⠀⠀⠀⠀⠀⠀⠀⠀⠀⣰⣿⣿⣿⣿⣿⣿⣿⣿⣿⣿⣿⣿⣿⣿⣿⣿⡇⠀⠀⠀⠀⠀⠀⠀⠀⠀⠀⠀⠀⠀⠀⠀⠀⠀⠀⠀⠀⠀⠀⠀⠀⠀⠀⠀⢸⣿⣿⣿⣿⣿⣿⣿⣿⣿⣿⣿⣿⣿⣿⣿⣿⣿⣿⣿⣿⣿⣿⣷⣤⡀⠀⠀⠀⠀⠀⠀</a:t>
            </a:r>
            <a:br/>
            <a:r>
              <a:t>⠀⠀⠀⠀⠀⠀⠀⠀⠀⠀⠀⠀⢀⣼⣿⣿⣿⣿⣿⣿⣿⣿⣿⣿⣿⣿⣿⣿⣿⣿⣿⣧⠀⠀⠀⠀⠀⠀⠀⠀⠀⠀⠀⠀⠀⠀⠀⠀⠀⠀⠀⠀⠀⠀⠀⠀⠀⠀⠀⣿⣿⣿⣿⣿⣿⣿⣿⣿⣿⣿⣿⣿⣿⣿⣿⣿⣿⣿⣿⣿⣿⣿⣿⣿⣿⣦⠀⠀⠀⠀⠀</a:t>
            </a:r>
            <a:br/>
            <a:r>
              <a:t>⠀⠀⠀⠀⠀⠀⠀⠀⠀⠀⠀⢠⣾⣿⣿⣿⣿⣿⣿⣿⣿⣿⣿⣿⣿⣿⣿⣿⣿⣿⣿⣿⡄⠀⠀⠀⠀⠀⠀⠀⠀⠀⠀⠀⠀⠀⠀⠀⠀⠀⠀⠀⠀⠀⠀⠀⠀⠀⠀⣿⣿⣿⣿⣿⣿⣿⣿⣿⣿⣿⣿⣿⣿⣿⣿⣿⣿⣿⣿⣿⣿⣿⣿⣿⣿⣿⣷⣄⠀⠀⠀</a:t>
            </a:r>
            <a:br/>
            <a:r>
              <a:t>⠀⠀⠀⠀⠀⠀⠀⠀⠀⠀⣴⣿⣿⣿⣿⣿⣿⣿⣿⣿⣿⣿⣿⣿⣿⣿⣿⣿⣿⣿⣿⣿⣧⠀⠀⠀⠀⠀⠀⠀⠀⠀⠀⠀⠀⠀⠀⠀⠀⠀⠀⠀⠀⠀⠀⠀⠀⠀⠀⣿⣿⣿⣿⣿⣿⣿⣿⣿⣿⣿⣿⣿⣿⣿⣿⣿⣿⣿⣿⣿⣿⣿⣿⣿⣿⣿⣿⣿⣷⣦⡀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⣿⣿⣿⣿⣿⣿⣿⣿⣿⣿⣿⣿⣿⣿⣿⣿⣿⣿⣿⣿⣿⣿⣿⣿⣿⣿⣿⣿⣿⣿⣿⣿⣿⣿⣿⣿⣿⣿⣿⣿⣿⣿⣿⣿⣿⣿⣿⣿⣿⣿⣿⣿⣿⣿⣿⣿⡆⠀⠀⠀⠀⠀⠀⠀⠀⠀⠀⠀⠈⢻⣿⣿⣿⣿⣿⣿⣿⣿⣿⣿⣿⣿⣿⣿⣿⣿⣿⣿⣿⣿⡇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⣿⣿⣿⣿⣿⣿⣿⣿⣿⣿⣿⣿⣿⣿⣿⣿⣿⣿⣿⣿⣿⣿⣿⣿⣿⣿⣿⣿⣿⣿⣿⣿⣿⣿⣿⣿⣿⣿⣿⣿⣿⣿⣿⣿⣿⣿⣿⣿⣿⣿⣿⣿⣿⣿⣿⣿⣿⣄⠀⠀⠀⠀⠀⠀⠀⠀⠀⠀⠀⠀⠉⠉⠉⠉⠛⢿⣿⣿⣿⣿⣿⣿⣿⣿⣿⣿⣿⣿⣿⣿⡇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⣿⣿⣿⣿⣿⣿⣿⣿⣿⣿⣿⣿⣿⣿⣿⣿⣿⣿⣿⣿⣿⣿⣿⣿⣿⣿⣿⣿⣿⣿⣿⣿⣿⣿⣿⣿⣿⣿⣿⣿⣿⣿⣿⣿⣿⣿⣿⣿⣿⣿⣿⣿⠿⠛⠋⠉⠀⠀⠀⠀⠀⠀⠀⠀⠀⠀⠀⠀⠀⠀⠀⠀⠀⠀⠀⠀⠙⢿⣿⣿⣿⣿⣿⣿⣿⣿⣿⣿⣿⣿⡇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⣿⣿⣿⣿⣿⣿⣿⣿⣿⣿⣿⣿⣿⣿⣿⣿⣿⣿⣿⣿⣿⣿⣿⣿⣿⣿⣿⣿⣿⣿⣿⣿⣿⣿⣿⣿⣿⣿⣿⣿⣿⣿⣿⣿⣿⣿⣿⣿⣿⠟⠋⠀⠀⠀⠀⠀⠀⠀⠀⠀⠀⠀⠀⠀⠀⠀⠀⠀⠀⠀⠀⠀⠀⠀⠀⠀⠀⠈⢻⣿⣿⣿⣿⣿⣿⣿⣿⣿⣿⣿⡇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⣿⣿⣿⣿⣿⣿⣿⣿⣿⣿⣿⣿⣿⣿⣿⣿⣿⣿⣿⣿⣿⣿⣿⣿⣿⣿⣿⣿⣿⣿⣿⣿⣿⣿⣿⣿⣿⣿⣿⣿⣿⣿⣥⠂⠀⠀⠀⠀⠀⠀⠀⠀⠀⠀⠀⠀⠀⠀⠀⠀⠀⠀⠀⠀⠀⠀⠀⠀⠀⠀⠀⠀⠀⠀⠀⠀⠀⠀⠀⠀⠀⠀⢹⣿⣿⣿⣿⣿⣿⣿⡇</a:t>
            </a:r>
            <a:br/>
            <a:r>
              <a:t>⣿⣿⣿⣿⣿⣿⣿⣿⣿⣿⣿⣿⣿⣿⣿⣿⣿⣿⣿⣿⣿⣿⣿⣿⣿⣿⣿⣿⣿⣿⣿⣿⣿⣿⣿⣿⣿⣿⣿⣿⣿⣿⣿⠂⠀⠀⠀⠀⠀⠀⠀⠀⠀⠀⠀⠀⠀⠀⠀⠀⠀⠀⠀⠀⠀⠀⠀⠀⠀⠀⠀⠀⠀⠀⠀⠀⠀⠀⠀⠀⠀⠀⠀⣿⣿⣿⣿⣿⣿⣿⡇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⣿⣿⣿⣿⣿⣿⣿⣿⣿⣿⣿⣿⣿⣿⣿⣿⣿⣿⣿⣿⣿⣿⣿⣿⣿⣿⣿⣿⣿⣿⣿⣿⣿⣿⣿⣿⣿⣿⣿⣿⣿⣿⣿⣴⠀⠀⠀⠀⠀⠀⠀⠀⠀⠀⠀⠀⠀⠀⠀⠀⠀⠀⠀⠀⠀⠀⠀⠀⠀⠀⠀⠀⠀⠀⠀⠀⠀⠀⠀⠀⠀⠀⠀⢻⣿⣿⣿⣿⣿⣿⡇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⣿⣿⣿⣿⣿⣿⣿⣿⣿⣿⣿⣿⣿⣿⣿⣿⣿⣿⣿⣿⣿⣿⣿⣿⣿⣿⣿⣿⣿⣿⣿⣿⣿⣿⣿⣿⣿⣿⣿⣿⣿⣿⣿⣿⣿⣤⡀⠀⠀⠀⠀⠀⠀⠀⠀⠀⠀⠀⠀⠀⠀⠀⠀⠀⠀⠀⠀⠀⠀⠀⠀⠀⠀⠀⠀⠀⠀⠀⠀⠀⠀⠀⠀⠸⣿⣿⣿⣿⣿⣿⡇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⣿⣿⣿⣿⣿⣿⣿⣿⣿⣿⣿⣿⣿⣿⣿⣿⣿⣿⣿⣿⣿⣿⣿⣿⣿⣿⣿⣿⣿⣿⣿⣿⣿⣿⣿⣿⣿⣿⣿⣿⣿⣿⣿⣿⣿⣿⣿⣦⡄⠀⠀⠀⠀⠀⠀⠀⠀⠀⠀⠀⠀⠀⠀⠀⠀⠀⠀⠀⠀⠀⠀⠀⠀⠀⠀⠀⠀⠀⠀⠀⠀⠀⠀⠀⣿⣿⣿⣿⣿⣿⡇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⣿⣿⣿⣿⣿⣿⣿⣿⣿⣿⣿⣿⣿⣿⣿⣿⣿⣿⣿⣿⣿⣿⣿⣿⣿⣿⣿⣿⣿⣿⣿⣿⣿⣿⣿⣿⣿⣿⣿⣿⣿⣿⣿⣿⣿⣿⣿⠛⠀⠀⠀⠀⠀⠀⠀⠀⠀⠀⠀⠀⠀⠀⠀⠀⠀⠀⠀⠀⠀⠀⠀⠀⠀⠀⠀⠀⠀⠀⠀⠀⠀⠀⠀⠀⣿⣿⣿⣿⣿⣿⡇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⣿⣿⣿⣿⣿⣿⣿⣿⣿⣿⣿⣿⣿⣿⣿⣿⣿⣿⣿⣿⣿⣿⣿⣿⣿⣿⣿⣿⣿⣿⣿⣿⣿⣿⣿⣿⣿⣿⣿⣿⣿⣿⣿⣿⣿⣿⣿⣦⡄⠀⠀⠀⠀⠀⠀⠀⠀⠀⠀⠀⠀⠀⠀⠀⠀⠀⠀⠀⠀⠀⠀⠀⠀⠀⠀⠀⠀⠀⠀⠀⠀⠀⠀⠀⢹⣿⣿⣿⣿⣿⡇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⣿⣿⣿⣿⣿⣿⣿⣿⣿⣿⣿⣿⣿⣿⣿⣿⣿⣿⣿⣿⣿⣿⣿⣿⣿⣿⣿⣿⣿⣿⣿⣿⣿⣿⣿⣿⣿⣿⣿⡇⢻⠿⠿⠿⠿⢿⣿⣿⣯⣀⠀⠀⠀⠀⠀⠀⠀⠀⠀⠀⠀⠀⠀⠀⠀⠀⠀⠀⠀⠀⠀⠀⠀⠀⠀⠀⠀⠀⠀⠀⠀⠀⠀⠀⢸⣿⣿⣿⣿⣿⡇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⣿⣿⣿⣿⣿⣿⣿⣿⣿⣿⣿⣿⣿⣿⣿⣿⣿⣿⣿⣿⣿⣿⣿⣿⣿⣿⣿⣿⣿⣿⣿⣿⣿⣿⣿⣿⠿⠛⠉⠁⠀⠀⠀⠀⠀⠀⠈⢿⣿⣿⣿⠀⠀⠀⠀⠀⠀⠀⠀⠀⠀⠀⠀⠀⠀⠀⠀⠀⠀⠀⠀⠀⠀⠀⠀⠀⠀⠀⠀⠀⠀⠀⠀⠀⢸⣿⣿⣿⣿⣿⡇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⣿⣿⣿⣿⣿⣿⣿⣿⣿⣿⣿⣿⣿⣿⣿⣿⣿⣿⣿⣿⣿⣿⣿⣿⣿⣿⣿⣿⣿⣿⣿⣿⣿⣿⠏⠁⠀⠀⠀⠀⠀⠀⠀⠀⠀⠀⠀⠈⣿⣿⣿⣷⡀⠀⠀⠀⠀⠀⠀⠀⠀⠀⠀⠀⠀⠀⠀⠀⠀⠀⠀⠀⠀⠀⠀⠀⠀⠀⠀⠀⠀⠀⠀⠀⢸⣿⣿⣿⣿⣿⡇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⣿⣿⣿⣿⣿⣿⣿⣿⣿⣿⣿⣿⣿⣿⣿⣿⣿⣿⣿⣿⣿⣿⣿⣿⣿⣿⣿⣿⣿⣿⣿⣿⣿⣿⠀⠀⠀⠀⠀⠀⠀⠀⠀⠀⠀⠀⠀⠀⢸⣿⣿⣿⡇⠀⠀⠀⠀⠀⠀⠀⠀⠀⠀⠀⠀⠀⠀⠀⠀⠀⠀⠀⠀⠀⠀⠀⠀⠀⠀⠀⠀⠀⠀⠀⢸⣿⣿⣿⣿⣿⡇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⣿⣿⣿⣿⣿⣿⣿⣿⣿⣿⣿⣿⣿⣿⣿⣿⣿⣿⣿⣿⣿⣿⣿⣿⣿⣿⣿⣿⣿⣿⣿⣿⣿⣇⠀⠀⠀⠀⠀⠀⠀⠀⠀⠀⠀⠀⠀⠀⢸⣿⣿⣿⣷⠄⠀⠀⠀⠀⠀⠀⠀⠀⠀⠀⠀⠀⠀⠀⠀⠀⠀⠀⠀⠀⠀⠀⠀⠀⠀⠀⠀⠀⠀⠀⠸⣿⣿⣿⣿⣿⡇</a:t>
            </a:r>
            <a:br/>
            <a:r>
              <a:t>⣿⣿⣿⣿⣿⣿⣿⣿⣿⣿⣿⣿⣿⣿⣿⣿⣿⣿⣿⣿⣿⣿⣿⣿⣿⣿⣿⣿⣿⣿⣿⣿⣿⣿⡀⠀⠀⠀⠀⠀⠀⠀⠀⠀⠀⠀⠀⠀⢺⣿⣿⣿⣿⡇⠀⠀⠀⠀⠀⠀⠀⠀⠀⠀⠀⠀⠀⠀⠀⠀⠀⠀⠀⠀⠀⠀⠀⠀⠀⢠⠀⠀⠀⠀⠀⣿⣿⣿⣿⣿⡇</a:t>
            </a:r>
            <a:br/>
            <a:r>
              <a:t>⣿⣿⣿⣿⣿⣿⣿⣿⣿⣿⣿⣿⣿⣿⣿⣿⣿⣿⣿⣿⣿⣿⣿⣿⣿⣿⣿⣿⣿⣿⣿⣿⣿⣿⣇⠀⠀⠀⠀⠀⠀⠀⠀⠀⠀⠀⠀⠀⠀⠹⣿⣿⣿⣧⠀⠀⠀⠀⠀⠀⠀⠀⠀⠀⠀⠀⠀⠀⠀⠀⠀⠀⠀⠀⠀⠀⠀⠀⠀⢸⡆⠀⢀⠀⠀⣿⣿⣿⣿⣿⡇</a:t>
            </a:r>
            <a:br/>
            <a:r>
              <a:t>⣿⣿⣿⣿⣿⣿⣿⣿⣿⣿⣿⣿⣿⣿⣿⣿⣿⣿⣿⣿⣿⣿⣿⣿⣿⣿⣿⣿⣿⣿⣿⣿⣿⣿⣿⣦⡀⠀⠀⠀⠀⠀⠀⠀⠀⠀⠀⠀⠀⠀⠹⣿⣿⣿⠀⠀⠀⠀⠀⠀⠀⠀⠀⠀⠀⠀⠀⠀⠀⠀⠀⠀⠀⠀⠀⠀⠀⠀⠀⠘⣿⡄⠸⣧⡀⢹⣿⣿⣿⣿⡇</a:t>
            </a:r>
            <a:br/>
            <a:r>
              <a:t>⣿⣿⣿⣿⣿⣿⣿⣿⣿⣿⣿⣿⣿⣿⣿⣿⣿⣿⣿⣿⣿⣿⣿⣿⣿⣿⣿⣿⣿⣿⣿⣿⣿⣿⣿⣿⣷⣄⣀⠀⠀⠀⠀⠀⠀⠀⠀⠀⠀⠀⠀⠈⢻⠟⠀⠀⠀⠀⠀⠀⠀⠀⠀⠀⠀⠀⠀⠀⠀⠀⠀⠀⠀⠀⠀⠀⠀⠀⠀⣆⢻⣿⡄⢿⣷⣼⣿⣿⣿⣿⡇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⣿⣿⣿⣿⣿⣿⣿⣿⣿⣿⣿⣿⣿⣿⣿⣿⣿⣿⣿⣿⣿⣿⣿⣿⣿⣿⣿⣿⣿⣿⣿⣿⣿⣿⣿⣿⣿⣿⣿⠏⠀⠀⠀⠀⠀⠀⠀⠀⠀⠀⠀⠀⠀⠀⠀⠀⠀⠀⠀⠀⠀⠀⠀⠀⠀⠀⠀⠀⠀⠀⠀⠀⠀⠀⠀⢸⡄⠀⠀⢸⣾⣿⣿⣜⣿⣿⣿⣿⣿⣿⡇</a:t>
            </a:r>
            <a:br/>
            <a:r>
              <a:t>⣿⣿⣿⣿⣿⣿⣿⣿⣿⣿⣿⣿⣿⣿⣿⣿⣿⣿⣿⣿⣿⣿⣿⣿⣿⣿⣿⣿⣿⣿⣿⣿⣿⣿⣿⣿⣿⣿⠏⠀⠀⠀⠀⠀⠀⠀⠀⠀⠀⠀⠀⠀⠀⠀⠀⠀⠀⠀⠀⠀⠀⠀⠀⠀⠀⠀⠀⠀⠀⠀⠀⠀⠀⠀⠀⠀⣷⣷⡀⢸⣿⣿⣿⣿⣿⣿⣿⣿⣿⣿⡇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⣿⣿⣿⣿⣿⣿⣿⣿⣿⣿⣿⣿⣿⣿⣿⣿⣿⣿⣿⣿⣿⣿⣿⣿⣿⣿⣿⣿⣿⣿⣿⣿⣿⣿⣿⣿⣿⣿⠀⠀⠀⠀⠀⠀⠀⠀⠀⠀⠀⠀⠀⠀⠀⠀⠀⠀⠀⠀⠀⠀⠀⠀⠀⠀⠀⠀⠀⠀⠀⠀⠀⠀⠀⠀⠀⠀⢸⣿⣷⠀⣿⣿⣿⣿⣿⣿⣿⣿⣿⣿⡇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⣿⣿⣿⣿⣿⣿⣿⣿⣿⣿⣿⣿⣿⣿⣿⣿⣿⣿⣿⣿⣿⣿⣿⣿⣿⣿⣿⣿⣿⣿⣿⣿⣿⣿⣿⣿⣿⡇⠀⠀⠀⠀⠀⠀⠀⠀⠀⠀⠀⠀⠀⠀⠀⠀⠀⠀⠀⠀⠀⠀⠀⠀⠀⠀⠀⠀⠀⠀⠀⠀⠀⠀⠀⠀⠀⠀⠀⢿⣿⣷⣿⣿⣿⣿⣿⣿⣿⣿⣿⣿⡇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⣿⣿⣿⣿⣿⣿⣿⣿⣿⣿⣿⣿⣿⣿⣿⣿⣿⣿⣿⣿⣿⣿⣿⣿⣿⣿⣿⣿⣿⣿⣿⣿⣿⣿⣿⣿⡟⠀⠀⠀⠀⠀⠀⠀⠀⠀⠀⠀⠀⠀⠀⠀⠀⠀⠀⠀⠀⠀⠀⠀⠀⠀⠀⠀⠀⠀⠀⠀⠀⠀⠀⠀⠀⠀⠀⠀⠀⠀⢸⣿⣿⣿⣿⣿⣿⠿⠿⣿⣿⣿⡇</a:t>
            </a:r>
            <a:br/>
            <a:r>
              <a:t>⣿⣿⣿⣿⣿⣿⣿⣿⣿⣿⣿⣿⣿⣿⣿⣿⣿⣿⣿⣿⣿⣿⣿⣿⣿⣿⣿⣿⣿⣿⣿⣿⣿⣿⣿⣿⡇⠀⠀⠀⠀⠀⠀⠀⠀⠀⠀⠀⠀⢠⡇⠀⠀⠀⠀⠀⠀⠀⠀⠀⠀⠀⠀⠀⠀⠀⠀⠀⠀⠀⠀⠀⠀⠀⠀⠀⠀⠀⠠⣿⣿⡿⠟⠉⠀⢀⣴⣿⣿⣿⡇</a:t>
            </a:r>
            <a:br/>
            <a:r>
              <a:t>⣿⣿⣿⣿⣿⣿⣿⣿⣿⣿⣿⣿⣿⣿⣿⣿⣿⣿⣿⣿⣿⣿⣿⣿⣿⣿⣿⣿⣿⣿⣿⣿⣿⣿⣿⣿⡇⠀⠀⠀⠀⠀⠀⠀⠀⠀⠀⠀⢠⣿⡇⠀⠀⠀⠀⠀⠀⠀⠀⠀⠀⠀⠀⠀⠀⠀⠀⠀⠀⠀⠀⠀⠀⠀⠀⠀⠀⠀⠀⠉⠁⠀⠀⣀⣀⣴⣾⣿⣿⣿⡇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⠀⠀⠀⠀⠀⠀⠀⠀⠀⠀⠀⠀⠀⠀⠀⠀⠀⠀⠀⠀⠀⠀⠀⠀⠀⠀⠀⠀⠀⠀⠀⠀⠀⠀⠀⠀⠀⠀⠀⠀⢀⣴⡶⠛⠃⠀⠀⠀⠀⠀⠀⠀⠀⠀⠀⠀⠀⠀⠀⠀⠀⠀⠀⠀⠀⠀⠀⠀⠀⠀⠀⠀⠀⠀⠀⠀⠀⠀⠀⠀⠀⠀⠀⠀⠀⠀⠀⠀⠀⠀⠀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⠀⠀⠀⠀⠀⠀⠀⠀⠀⠀⠀⠀⠀⠀⠀⠀⠀⠀⠀⠀⠀⠀⠀⠀⠀⠀⠀⠀⠀⠀⠀⠀⠀⠀⠀⠀⠀⠀⠀⣰⡿⠋⠀⠀⠀⠀⠀⠀⠀⢂⠱⡄⠀⠀⠀⠀⠀⠀⠀⠀⠀⠀⠀⠀⠀⠀⠀⠀⠀⠀⠀⠀⠀⠀⠀⠀⠀⠀⠀⠀⠀⠀⠀⠀⠀⠀⠀⠀⠀⠀⠀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⠀⠀⠀⠀⠀⠀⠀⠀⠀⠀⠀⠀⠀⠀⠀⠀⠀⠀⠀⠀⠀⠀⠀⠀⠀⠀⠀⠀⠀⠀⠀⣤⣄⡀⠀⠀⠀⣴⣾⣿⠶⠿⠟⠓⠀⠀⠀⠀⠀⠀⢷⣿⣦⠀⠀⠀⠀⠀⠀⠀⠀⠀⠀⠀⠀⠀⠀⠀⠀⠀⠀⠀⠀⠀⠀⠀⠀⠀⠀⠀⠀⠀⠀⠀⠀⠀⠀⠀⠀⠀⠀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⠀⠀⠀⠀⠀⠀⠀⠀⠀⠀⠀⠀⠀⠀⠀⠀⠀⠀⠀⠀⠀⠀⠀⠀⠀⠀⠀⠀⠀⠀⠀⠈⢻⣿⣾⣿⣿⣿⣿⡋⠀⠀⠀⠀⠀⠀⠀⠀⠠⣾⣿⣿⣿⣷⡀⠀⠀⠀⠀⠀⠀⠀⠀⠀⠀⠀⠀⠀⠀⠀⠀⠀⠀⠀⠀⠀⠀⠀⠀⠀⠀⠀⠀⠀⠀⠀⠀⠀⠀⠀⠀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⠀⠀⠀⠀⠀⠀⠀⠀⠀⠀⠀⠀⠀⠀⠀⠀⠀⠀⠀⠀⠀⠀⠀⠀⠀⠀⠀⠀⠀⣀⣀⣀⣸⣿⣿⣿⣿⣿⣿⣿⡀⠀⠀⠀⠀⠀⠀⠀⠀⠘⢿⠟⣿⣿⣿⡄⠀⠀⣀⣀⣀⡀⠀⠀⠀⠀⠀⠀⠀⠀⠀⠀⠀⠀⠀⠀⠀⠀⠀⠀⠀⠀⠀⠀⠀⠀⠀⠀⠀⠀⠀</a:t>
            </a:r>
            <a:br/>
            <a:r>
              <a:t>⠀⠀⠀⠀⠀⠀⠀⠀⠀⠀⠀⠀⠀⠀⠀⠀⠀⠀⠀⠀⠀⠀⠀⠀⠀⣠⣶⣿⣿⣿⣿⣿⣿⣿⣿⣿⣿⣿⣿⡿⠿⢶⡄⠀⠀⠀⠀⠀⠀⠀⠀⠀⠘⢿⣿⣿⣿⣿⣿⣿⣿⣿⣿⣷⣦⡀⠀⠀⠀⠀⠀⠀⠀⠀⠀⠀⠀⠀⠀⠀⠀⠀⠀⠀⠀⠀⠀⠀⠀⠀⠀</a:t>
            </a:r>
            <a:br/>
            <a:r>
              <a:t>⠀⠀⠀⠀⠀⠀⠀⠀⠀⠀⠀⠀⠀⠀⠀⠀⠀⠀⠀⠀⠀⠀⠀⣠⣶⣿⣿⣿⣿⣿⣿⣿⣿⣿⣿⣿⣿⣿⣏⠀⠀⠀⠀⠀⠀⠀⠀⠀⠀⠀⠀⢀⣴⣿⣿⣿⣿⣿⣿⣿⣿⣿⣿⣿⣿⣿⣦⡀⠀⠀⠀⠀⠀⠀⠀⠀⠀⠀⠀⠀⠀⠀⠀⠀⠀⠀⠀⠀⠀⠀⠀</a:t>
            </a:r>
            <a:br/>
            <a:r>
              <a:t>⠀⠀⠀⠀⠀⠀⠀⠀⠀⠀⠀⠀⠀⠀⠀⠀⠀⠀⠀⠀⠀⠀⣴⣿⣿⣿⣿⣿⣿⣿⣿⣿⣿⣿⣿⣿⣿⣿⣿⣷⡄⠀⠀⠀⠀⠀⠀⠀⠀⠀⣰⣿⣿⣿⣿⣿⣿⣿⣿⣿⣿⣿⣿⣿⣿⣿⣿⣿⣄⠀⠀⠀⠀⠀⠀⠀⠀⠀⠀⠀⠀⠀⠀⠀⠀⠀⠀⠀⠀⠀⠀</a:t>
            </a:r>
            <a:br/>
            <a:r>
              <a:t>⠀⠀⠀⠀⠀⠀⠀⠀⠀⠀⠀⠀⠀⠀⠀⠀⠀⠀⠀⠀⢀⣾⣿⣿⣿⣿⣿⣿⣿⣿⣿⣿⣿⣿⣿⣿⣿⣿⣿⣿⣿⡀⠀⠀⠀⠀⠀⠀⠀⢸⣿⣿⣿⣿⣿⣿⣿⣿⣿⣿⣿⣿⣿⣿⣿⣿⣿⣿⣿⣆⠀⠀⠀⠀⠀⠀⠀⠀⠀⠀⠀⠀⠀⠀⠀⠀⠀⠀⠀⠀⠀</a:t>
            </a:r>
            <a:br/>
            <a:r>
              <a:t>⠀⠀⠀⠀⠀⠀⠀⠀⠀⠀⠀⠀⠀⠀⠀⠀⠀⠀⠀⢠⣾⣿⣿⣿⣿⣿⣿⣿⣿⣿⣿⣿⣿⣿⣿⣿⣿⣿⣿⣿⣿⡇⠀⠀⠀⠀⠀⠀⠀⣾⣿⣿⣿⣿⣿⣿⣿⣿⣿⣿⣿⣿⣿⣿⣿⣿⣿⣿⣿⣿⣧⡀⠀⠀⠀⠀⠀⠀⠀⠀⠀⠀⠀⠀⠀⠀⠀⠀⠀⠀⠀</a:t>
            </a:r>
            <a:br/>
            <a:r>
              <a:t>⠀⠀⠀⠀⠀⠀⠀⠀⠀⠀⠀⠀⠀⠀⠀⠀⠀⢀⣴⣿⣿⣿⣿⣿⣿⣿⣿⣿⣿⣿⣿⣿⣿⣿⣿⣿⣿⣿⣿⣿⣿⠇⠀⠀⠀⠀⠀⠀⠀⠿⣿⣿⣿⣿⣿⣿⣿⣿⣿⣿⣿⣿⣿⣿⣿⣿⣿⣿⣿⣿⣿⣿⣦⡀⠀⠀⠀⠀⠀⠀⠀⠀⠀⠀⠀⠀⠀⠀⠀⠀⠀</a:t>
            </a:r>
            <a:br/>
            <a:r>
              <a:t>⠀⠀⠀⠀⠀⠀⠀⠀⠀⠀⠀⠀⠀⠀⠀⣀⣴⣿⣿⣿⣿⣿⣿⣿⣿⣿⣿⣿⣿⣿⣿⣿⣿⣿⣿⣿⡿⠿⡿⠟⠁⠀⠀⠀⠀⠀⠀⠀⠀⠀⠘⠿⠿⡟⣿⣿⣿⣿⣿⣿⣿⣿⣿⣿⣿⣿⣿⣿⣿⣿⣿⣿⣿⣿⣿⣶⣶⣤⣤⣀⣀⡀⠀⠀⠀⠀⠀⠀⠀⠀⠀</a:t>
            </a:r>
            <a:br/>
            <a:r>
              <a:t>⠀⠀⠀⠀⠀⠀⠀⠀⠀⠀⢀⣠⣴⣶⣿⣿⣿⣿⣿⣿⣿⣿⣿⣿⣿⣿⣿⣿⣿⣿⣿⣿⣿⣿⣿⣿⠆⠀⠀⠀⠀⠀⠀⠀⠀⠀⠀⠀⠀⠀⠀⠀⠀⠀⢾⣿⣿⣿⣿⣿⣿⣿⣿⣿⣿⣿⣿⣿⣿⣿⣿⣿⣿⣿⣿⣿⣿⣿⣿⣿⣿⣿⣿⣿⣶⣦⣄⣀⠀⠀⠀</a:t>
            </a:r>
            <a:br/>
            <a:r>
              <a:t>⠀⠀⠀⠀⠀⠀⣀⣤⣶⣿⣿⣿⣿⣿⣿⣿⣿⣿⣿⣿⣿⣿⣿⣿⣿⣿⣿⣿⣿⣿⣿⡻⢿⣿⣿⠇⠀⠀⠀⠀⠀⠀⠀⠀⠀⠀⠀⠀⠀⠀⠀⠀⠀⠀⠸⣿⣿⣿⠿⣻⣿⣿⣿⣿⣿⣿⣿⣿⣿⣿⣿⣿⣿⣿⣿⣿⣿⣿⣿⣿⣿⣿⣿⣿⣿⣿⣿⣿⣿⣷⡆</a:t>
            </a:r>
            <a:br/>
            <a:r>
              <a:t>⠀⠀⠀⣠⣶⣿⣿⣿⣿⣿⣿⣿⣿⣿⣿⣿⣿⣿⣿⣿⣿⣿⣿⣿⣿⣿⣿⣿⣿⣿⣿⣿⣾⣿⣿⠀⠀⠀⠀⠀⠀⠀⠀⠀⠀⠀⠀⠀⠀⠀⠀⠀⠀⠀⠀⣿⣿⣿⣾⣿⣿⣿⣿⣿⣿⣿⣿⣿⣿⣿⣿⣿⣿⣿⣿⣿⣿⣿⣿⣿⣿⣿⣿⣿⣿⣿⣿⣿⣿⣿⡇</a:t>
            </a:r>
            <a:br/>
            <a:r>
              <a:t>⣀⣴⣾⣿⣿⣿⣿⣿⣿⣿⣿⣿⣿⣿⣿⣿⣿⣿⣿⣿⣿⣿⣿⣿⣿⣿⣿⣿⣿⣿⣿⣿⣿⣿⡇⠀⠀⠀⠀⠀⠀⠀⢀⣤⣄⣠⣤⣄⠀⠀⠀⠀⠀⠀⠀⢸⣿⣿⣿⣿⣿⣿⣿⣿⣿⣿⣿⣿⣿⣿⣿⣿⣿⣿⣿⣿⣿⣿⣿⣿⣿⣿⣿⣿⣿⣿⣿⣿⣿⣿⡇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⣿⣿⣿⣿⣿⣿⣿⣿⣿⣿⣿⣿⣿⣿⣿⣿⣿⣿⣿⣿⣿⣿⣿⣿⣿⣿⣿⣿⣿⣿⣿⣿⣿⣿⣿⡄⠀⠀⠀⠀⠀⠀⠀⢻⣿⢻⣯⠁⠀⠀⠀⠀⠀⠀⠀⣰⣿⣿⣿⣿⣿⣿⣿⣿⣿⣿⣿⣿⣿⣿⣿⣿⣿⣿⣿⣿⣿⣿⣿⣿⣿⣿⣿⣿⣿⣿⣿⣿⣿⣿⡇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⣿⣿⣿⣿⣿⣿⣿⣿⣿⣿⣿⣿⣿⣿⣿⣿⣿⣿⣿⣿⣿⣿⣿⣿⣿⣿⣿⣿⣿⣿⣿⣿⣿⣿⣿⣧⠀⠀⠀⠀⠀⠀⢀⣿⣿⣿⣿⡇⠀⠀⠀⠀⠀⠀⢀⣿⣿⣿⣿⣿⣿⣿⣿⣿⣿⣿⣿⣿⣿⣿⣿⣿⣿⣿⣿⣿⣿⣿⣿⣿⣿⣿⣿⣿⣿⣿⣿⡿⠿⠿⠇</a:t>
            </a:r>
            <a:br/>
            <a:r>
              <a:t>⣿⣿⣿⣿⣿⣿⣿⣿⣿⣿⣿⣿⣿⣿⣿⣿⣿⣿⣿⣿⣿⡿⣿⣿⣿⣿⣿⣿⣿⣿⣿⣿⣿⣿⣿⣴⠣⠀⠀⠀⠀⢈⣛⣿⣿⣿⣿⣟⣃⠀⠀⠀⠀⠠⢣⣼⣿⣿⣿⣿⣿⣿⣿⣿⣿⣿⣿⣿⡇⠙⢿⣿⣿⣿⣿⣿⣿⣿⣿⣿⣿⣿⣿⣿⣿⣿⣿⣿⣷⡂⠀</a:t>
            </a:r>
            <a:br/>
            <a:r>
              <a:t>⣿⣿⣿⣿⣿⣿⣿⣿⣿⣿⣿⣿⣿⣿⣿⣿⣿⣿⣿⣿⣟⣸⣿⣿⣿⣿⣿⣿⣿⣿⣿⣿⣿⣿⣿⡇⡀⣀⣤⣶⣾⣿⣿⣿⣿⣿⣿⣿⣿⣿⣶⣦⣄⡀⠀⣿⣿⣿⣿⣿⣿⣿⣿⣿⣿⣿⣿⣿⣿⣤⡤⠿⣿⣿⣿⣿⣿⣿⣿⣿⣿⣿⣿⣿⣿⣿⣿⣿⣿⡍⠃</a:t>
            </a:r>
            <a:br/>
            <a:r>
              <a:t>⠛⣩⣿⢿⣿⣿⣿⣿⣿⣿⣿⣿⣿⣿⡿⠛⢹⢿⠟⠙⠛⣿⣿⣿⣿⣿⣿⣿⣿⣿⣿⣿⣿⣿⣿⣿⣿⣿⣿⣿⡿⠟⢻⣿⣿⣿⣿⣿⠛⠿⣿⣿⣿⣿⣿⣿⣿⣿⣿⣿⣿⣿⣿⣿⣿⣿⣿⣿⣿⡆⠀⠀⠈⠻⣟⠢⣈⠉⠛⠿⢶⣬⡉⠛⠻⠿⣿⣿⣿⣿⡇</a:t>
            </a:r>
            <a:br/>
            <a:r>
              <a:t>⠉⣠⣴⣿⣿⣿⣿⠿⠋⣙⡽⠿⠋⣁⣀⣐⣡⣯⣤⣤⣴⣿⣿⣿⣿⣿⣿⣿⣿⣿⣿⣿⣿⣿⣿⣿⣿⠿⠋⠁⠀⠀⣸⣿⣿⣿⣿⣿⡀⠀⠀⠙⠻⢿⣿⣿⣿⣿⣿⣿⣿⣿⣿⣿⣿⣿⣿⣿⣿⣷⣶⡶⠶⠒⠋⠋⠀⠀⠀⠀⠀⠈⠉⠓⠦⢄⡀⠈⠙⠛⠁</a:t>
            </a:r>
            <a:br/>
            <a:r>
              <a:t>⣾⣿⠿⣿⠟⠋⢁⡠⠞⠉⠀⠀⠀⠀⠀⠈⠉⠉⠉⠉⠉⣿⣿⣿⣿⣿⣿⣿⣿⣿⣿⣿⣿⣿⠛⠉⠀⣀⣠⣤⣶⣶⣿⣿⡟⠘⣿⣿⣷⣶⣦⣤⣀⡀⠉⠻⣿⣿⣿⣿⣿⣿⣿⣿⣿⣿⣿⣿⣿⡇⠀⠀⠀⠀⠀⠀⠀⠀⠀⠀⠀⠀⠀⠀⠀⠀⠀⠁⠀⠀⠀</a:t>
            </a:r>
            <a:br/>
            <a:r>
              <a:t>⠉⠔⠋⠀⠠⠐⠁⠀⠀⠀⠀⠀⠀⠀⠀⠀⠀⠀⠀⠀⠀⣿⣿⣿⣿⣿⣿⣿⣿⣿⣿⣿⣿⣿⣶⣾⣿⣿⣿⣿⣿⣿⣿⡟⠀⠀⠘⣿⣿⣿⣿⣿⣿⣿⣿⣶⣾⣿⣿⣿⣿⣿⣿⣿⣿⣿⣿⣿⣿⡇⠀⠀⠀⠀⠀⠀⠀⠀⠀⠀⠀⠀⠀⠀⠀⠀⠀⠀⠀⠀⠀</a:t>
            </a:r>
            <a:br/>
            <a:r>
              <a:t>⠀⠀⠀⠀⠀⠀⠀⠀⠀⠀⠀⠀⠀⠀⠀⠀⠀⠀⠀⠀⢠⣿⣿⣿⣿⣿⣿⣿⣿⣿⣿⣿⣿⣿⣿⣿⣿⣿⣿⠿⠟⠋⠉⠀⠀⠀⠀⠈⠉⠛⠻⢿⣿⣿⣿⣿⣿⣿⣿⣿⣿⣿⣿⣿⣿⣿⣿⣿⣿⣧⠀⠀⠀⠀⠀⠀⠀⠀⠀⠀⠀⠀⠀⠀⠀⠀⠀⠀⠀⠀⠀</a:t>
            </a:r>
            <a:br/>
            <a:r>
              <a:t>⠀⠀⠀⠀⠀⠀⠀⠀⠀⠀⠀⠀⠀⠀⠀⠀⠀⠀⠀⣠⣿⣿⣿⣿⣿⣿⣿⣿⣿⣿⣿⢿⣿⣿⡿⠟⠋⠉⠀⠀⠀⠀⠀⠀⠀⠀⠀⠀⠀⠀⠀⠀⠀⠉⠛⠿⢿⣿⣿⢿⣿⣿⣿⣿⣿⣿⣿⣿⣿⣿⣧⡀⠀⠀⠀⠀⠀⠀⠀⠀⠀⠀⠀⠀⠀⠀⠀⠀⠀⠀⠀</a:t>
            </a:r>
            <a:br/>
            <a:r>
              <a:t>⠀⠀⠀⠀⠀⠀⠀⠀⠀⠀⠀⠀⠀⠀⠀⠀⠀⢠⣾⣿⣿⣿⣿⣿⣿⣿⣿⣿⣿⣿⣿⠀⠀⠀⠀⠀⠀⠀⠀⠀⠀⠀⠀⠀⠀⠀⠀⠀⠀⠀⠀⠀⠀⠀⠀⠀⠀⠀⠀⢸⣿⣿⣿⣿⣿⣿⣿⣿⣿⣿⣿⣿⣿⣶⣤⣤⣀⡀⠀⠀⠀⠀⠀⠀⠀⠀⠀⠀⠀⠀⠀</a:t>
            </a:r>
            <a:br/>
            <a:r>
              <a:t>⠀⠀⠀⠀⠀⠀⠀⠀⠀⠀⠀⠀⠀⠀⠀⢀⣴⣿⣿⣿⣿⣿⣿⣿⣿⣿⣿⣿⣿⣿⣿⡇⠀⠀⠀⠀⠀⠀⠀⠀⠀⠀⠀⠀⠀⠀⠀⠀⠀⠀⠀⠀⠀⠀⠀⠀⠀⠀⠀⣾⣿⣿⣿⣿⣿⣿⣿⣿⣿⣿⣿⣿⣿⣿⣿⣿⣿⣿⣿⣶⣄⠀⠀⠀⠀⠀⠀⠀⠀⠀⠀</a:t>
            </a:r>
            <a:br/>
            <a:r>
              <a:t>⠀⠀⠀⠀⠀⠀⠀⠀⠀⠀⠀⠀⠀⠀⢀⣾⣿⣿⣿⣿⣿⣿⣿⣿⣿⣿⣿⣿⣿⣿⣿⣇⠀⠀⠀⠀⠀⠀⠀⠀⠀⠀⠀⠀⠀⠀⠀⠀⠀⠀⠀⠀⠀⠀⠀⠀⠀⠀⠀⣿⣿⣿⣿⣿⣿⣿⣿⣿⣿⣿⣿⣿⣿⣿⣿⣿⣿⣿⣿⣿⣿⣿⣦⡀⠀⠀⠀⠀⠀⠀⠀</a:t>
            </a:r>
            <a:br/>
            <a:r>
              <a:t>⠀⠀⠀⠀⠀⠀⠀⠀⠀⠀⠀⠀⠀⢠⣿⣿⣿⣿⣿⣿⣿⣿⣿⣿⣿⣿⣿⣿⣿⣿⣿⣿⡀⠀⠀⠀⠀⠀⠀⠀⠀⠀⠀⠀⠀⠀⠀⠀⠀⠀⠀⠀⠀⠀⠀⠀⠀⠀⠀⣿⣿⣿⣿⣿⣿⣿⣿⣿⣿⣿⣿⣿⣿⣿⣿⣿⣿⣿⣿⣿⣿⣿⣿⣿⣦⡀⠀⠀⠀⠀⠀</a:t>
            </a:r>
            <a:br/>
            <a:r>
              <a:t>⠀⠀⠀⠀⠀⠀⠀⠀⠀⠀⠀⠀⣰⣿⣿⣿⣿⣿⣿⣿⣿⣿⣿⣿⣿⣿⣿⣿⣿⣿⣿⣿⣇⠀⠀⠀⠀⠀⠀⠀⠀⠀⠀⠀⠀⠀⠀⠀⠀⠀⠀⠀⠀⠀⠀⠀⠀⠀⢰⣿⣿⣿⣿⣿⣿⣿⣿⣿⣿⣿⣿⣿⣿⣿⣿⣿⣿⣿⣿⣿⣿⣿⣿⣿⣿⣷⣄⠀⠀⠀⠀</a:t>
            </a:r>
            <a:br/>
            <a:r>
              <a:t>⠀⠀⠀⠀⠀⠀⠀⠀⠀⠀⠀⣴⣿⣿⣿⣿⣿⣿⣿⣿⣿⣿⣿⣿⣿⣿⣿⣿⣿⣿⣿⣿⣿⡄⠀⠀⠀⠀⠀⠀⠀⠀⠀⠀⠀⠀⠀⠀⠀⠀⠀⠀⠀⠀⠀⠀⠀⠀⢸⣿⣿⣿⣿⣿⣿⣿⣿⣿⣿⣿⣿⣿⣿⣿⣿⣿⣿⣿⣿⣿⣿⣿⣿⣿⣿⣿⣿⣦⡀⠀⠀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⠀⠀⠀⠀⠀⠀⠀⠀⠀⠀⠀⠀⠀⠀⠀⠀⠀⠀⠀⠀⠀⠀⠀⠀⠀⠀⠀⠀⠀⠀⠀⠀⠀⠀⠀⠀⠀⠀⠀⠀⢀⣠⣴⠶⠂⠀⠀⠀⠀⢀⠀⠀⠀⠀⠀⠀⠀⠀⠀⠀⠀⠀⠀⠀⠀⠀⠀⠀⠀⠀⠀⠀⠀⠀⠀⠀⠀⠀⠀⠀⠀⠀⠀⠀⠀⠀⠀⠀⠀⠀⠀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⠀⠀⠀⠀⠀⠀⠀⠀⠀⠀⠀⠀⠀⠀⠀⠀⠀⠀⠀⠀⠀⠀⠀⠀⠀⠀⠀⠀⠀⠀⠀⠀⠀⠀⠀⠀⠀⠀⠀⣠⡿⠟⠁⠀⠀⠀⠀⠀⠀⢄⢣⡀⠀⠀⠀⠀⠀⠀⠀⠀⠀⠀⠀⠀⠀⠀⠀⠀⠀⠀⠀⠀⠀⠀⠀⠀⠀⠀⠀⠀⠀⠀⠀⠀⠀⠀⠀⠀⠀⠀⠀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⠀⠀⠀⠀⠀⠀⠀⠀⠀⠀⠀⠀⠀⠀⠀⠀⠀⠀⠀⠀⠀⠀⠀⠀⠀⠀⠀⠀⠀⠀⠀⢠⣄⡀⠀⠀⠀⣠⣶⣿⡶⠶⠶⠶⠆⠀⠀⠀⠀⠈⣯⣿⣆⠀⠀⠀⠀⠀⠀⠀⠀⠀⠀⠀⠀⠀⠀⠀⠀⠀⠀⠀⠀⠀⠀⠀⠀⠀⠀⠀⠀⠀⠀⠀⠀⠀⠀⠀⠀⠀⠀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⠀⠀⠀⠀⠀⠀⠀⠀⠀⠀⠀⠀⠀⠀⠀⠀⠀⠀⠀⠀⠀⠀⠀⠀⠀⠀⠀⠀⠀⠀⠀⠀⠹⣿⣿⣿⣿⣿⣿⡋⠀⠀⠀⠀⠀⠀⠀⠀⢀⣴⣿⣿⣿⣧⡀⠀⠀⠀⠀⠀⠀⠀⠀⠀⠀⠀⠀⠀⠀⠀⠀⠀⠀⠀⠀⠀⠀⠀⠀⠀⠀⠀⠀⠀⠀⠀⠀⠀⠀⠀⠀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⠀⠀⠀⠀⠀⠀⠀⠀⠀⠀⠀⠀⠀⠀⠀⠀⠀⠀⠀⠀⠀⠀⠀⠀⠀⠀⠀⠀⠀⣀⣀⣀⣠⣿⣿⣿⣿⣿⣿⣿⡄⠀⠀⠀⠀⠀⠀⠀⠀⠙⢿⡟⣿⣿⣷⡀⠀⢀⣀⣀⣀⡀⠀⠀⠀⠀⠀⠀⠀⠀⠀⠀⠀⠀⠀⠀⠀⠀⠀⠀⠀⠀⠀⠀⠀⠀⠀⠀⠀⠀⠀</a:t>
            </a:r>
            <a:br/>
            <a:r>
              <a:t>⠀⠀⠀⠀⠀⠀⠀⠀⠀⠀⠀⠀⠀⠀⠀⠀⠀⠀⠀⠀⠀⠀⠀⠀⠀⢀⣴⣾⣿⣿⣿⣿⣿⣿⣿⣿⣿⣿⣿⡿⠿⢷⡤⠀⠀⠀⠀⠀⠀⠀⠀⠀⠘⣿⣿⣿⣿⣿⣿⣿⣿⣿⣿⣶⣄⠀⠀⠀⠀⠀⠀⠀⠀⠀⠀⠀⠀⠀⠀⠀⠀⠀⠀⠀⠀⠀⠀⠀⠀⠀⠀</a:t>
            </a:r>
            <a:br/>
            <a:r>
              <a:t>⠀⠀⠀⠀⠀⠀⠀⠀⠀⠀⠀⠀⠀⠀⠀⠀⠀⠀⠀⠀⠀⠀⠀⢀⣴⣿⣿⣿⣿⣿⣿⣿⣿⣿⣿⣿⣿⣿⣏⠀⠀⠀⠀⠀⠀⠀⠀⠀⠀⠀⠀⢀⣴⣿⣿⣿⣿⣿⣿⣿⣿⣿⣿⣿⣿⣷⣄⠀⠀⠀⠀⠀⠀⠀⠀⠀⠀⠀⠀⠀⠀⠀⠀⠀⠀⠀⠀⠀⠀⠀⠀</a:t>
            </a:r>
            <a:br/>
            <a:r>
              <a:t>⠀⠀⠀⠀⠀⠀⠀⠀⠀⠀⠀⠀⠀⠀⠀⠀⠀⠀⠀⠀⠀⠀⣠⣿⣿⣿⣿⣿⣿⣿⣿⣿⣿⣿⣿⣿⣿⣿⣿⣷⡄⠀⠀⠀⠀⠀⠀⠀⠀⠀⣴⣿⣿⣿⣿⣿⣿⣿⣿⣿⣿⣿⣿⣿⣿⣿⣿⣷⡀⠀⠀⠀⠀⠀⠀⠀⠀⠀⠀⠀⠀⠀⠀⠀⠀⠀⠀⠀⠀⠀⠀</a:t>
            </a:r>
            <a:br/>
            <a:r>
              <a:t>⠀⠀⠀⠀⠀⠀⠀⠀⠀⠀⠀⠀⠀⠀⠀⠀⠀⠀⠀⠀⠀⣰⣿⣿⣿⣿⣿⣿⣿⣿⣿⣿⣿⣿⣿⣿⣿⣿⣿⣿⣿⡄⠀⠀⠀⠀⠀⠀⠀⣸⣿⣿⣿⣿⣿⣿⣿⣿⣿⣿⣿⣿⣿⣿⣿⣿⣿⣿⣷⡀⠀⠀⠀⠀⠀⠀⠀⠀⠀⠀⠀⠀⠀⠀⠀⠀⠀⠀⠀⠀⠀</a:t>
            </a:r>
            <a:br/>
            <a:r>
              <a:t>⠀⠀⠀⠀⠀⠀⠀⠀⠀⠀⠀⠀⠀⠀⠀⠀⠀⠀⠀⠀⢠⣿⣿⣿⣿⣿⣿⣿⣿⣿⣿⣿⣿⣿⣿⣿⣿⣿⣿⣿⣿⡇⠀⠀⠀⠀⠀⠀⠀⣿⣿⣿⣿⣿⣿⣿⣿⣿⣿⣿⣿⣿⣿⣿⣿⣿⣿⣿⣿⣧⡀⠀⠀⠀⠀⠀⠀⠀⠀⠀⠀⠀⠀⠀⠀⠀⠀⠀⠀⠀⠀</a:t>
            </a:r>
            <a:br/>
            <a:r>
              <a:t>⠀⠀⠀⠀⠀⠀⠀⠀⠀⠀⠀⠀⠀⠀⠀⠀⠀⠀⠀⣠⣿⣿⣿⣿⣿⣿⣿⣿⣿⣿⣿⣿⣿⣿⣿⣿⣿⣿⣿⣿⣿⠇⠀⠀⠀⠀⠀⠀⠀⣿⣿⣿⣿⣿⣿⣿⣿⣿⣿⣿⣿⣿⣿⣿⣿⣿⣿⣿⣿⣿⣷⡄⠀⠀⠀⠀⠀⠀⠀⠀⠀⠀⠀⠀⠀⠀⠀⠀⠀⠀⠀</a:t>
            </a:r>
            <a:br/>
            <a:r>
              <a:t>⠀⠀⠀⠀⠀⠀⠀⠀⠀⠀⠀⠀⠀⠀⠀⠀⠀⢀⣴⣿⣿⣿⣿⣿⣿⣿⣿⣿⣿⣿⣿⣿⣿⣿⣿⣿⡿⠿⡿⠟⠁⠀⠀⠀⠀⠀⠀⠀⠀⠁⠙⠿⠟⢟⣿⣿⣿⣿⣿⣿⣿⣿⣿⣿⣿⣿⣿⣿⣿⣿⣿⣿⣦⣀⠀⠀⠀⠀⠀⠀⠀⠀⠀⠀⠀⠀⠀⠀⠀⠀⠀</a:t>
            </a:r>
            <a:br/>
            <a:r>
              <a:t>⠀⠀⠀⠀⠀⠀⠀⠀⠀⠀⠀⠀⠀⠀⢀⣠⣾⣿⣿⣿⣿⣿⣿⣿⣿⣿⣿⣿⣿⣿⣿⣿⣿⣿⣿⣿⡇⠀⠀⠀⠀⠀⠀⠀⠀⠀⠀⠀⠀⠀⠀⠀⠀⠀⣿⣿⣿⣿⣿⣿⣿⣿⣿⣿⣿⣿⣿⣿⣿⣿⣿⣿⣿⣿⣿⣶⣦⣄⣀⠀⠀⠀⠀⠀⠀⠀⠀⠀⠀⠀⠀</a:t>
            </a:r>
            <a:br/>
            <a:r>
              <a:t>⠀⠀⠀⠀⠀⠀⠀⠀⠀⠀⠀⣀⣤⣶⣿⣿⣿⣿⣿⣿⣿⣿⣿⣿⣿⣿⣿⣿⣿⣿⣿⡛⠿⢿⣿⣿⠁⠀⠀⠀⠀⠀⠀⠀⠀⠀⠀⠀⠀⠀⠀⠀⠀⠀⣿⣿⡟⠿⠟⣻⣿⣿⣿⣿⣿⣿⣿⣿⣿⣿⣿⣿⣿⣿⣿⣿⣿⣿⣿⣿⣷⣶⣤⣀⠀⠀⠀⠀⠀⠀⠀</a:t>
            </a:r>
            <a:br/>
            <a:r>
              <a:t>⠀⠀⠀⠀⠀⠀⠀⢀⣠⣶⣿⣿⣿⣿⣿⣿⣿⣿⣿⣿⣿⣿⣿⣿⣿⣿⣿⣿⣿⣿⣿⣿⣦⣿⣿⣿⠀⠀⠀⠀⠀⠀⠀⠀⠀⠀⠀⠀⠀⠀⠀⠀⠀⠀⣿⣿⡇⣠⣾⣿⣿⣿⣿⣿⣿⣿⣿⣿⣿⣿⣿⣿⣿⣿⣿⣿⣿⣿⣿⣿⣿⣿⣿⣿⣿⣶⣤⣄⡀⠀⠀</a:t>
            </a:r>
            <a:br/>
            <a:r>
              <a:t>⠀⠀⠀⠀⠀⣀⣶⣿⣿⣿⣿⣿⣿⣿⣿⣿⣿⣿⣿⣿⣿⣿⣿⣿⣿⣿⣿⣿⣿⣿⣿⣿⣿⣿⣿⡿⠀⠀⠀⠀⠀⠀⢀⣀⣀⣠⣤⣄⠀⠀⠀⠀⠀⠀⣿⣿⣿⣿⣿⣿⣿⣿⣿⣿⣿⣿⣿⣿⣿⣿⣿⣿⣿⣿⣿⣿⣿⣿⣿⣿⣿⣿⣿⣿⣿⣿⣿⣿⣿⣷⡄</a:t>
            </a:r>
            <a:br/>
            <a:r>
              <a:t>⠀⠀⢀⣠⣾⣿⣿⣿⣿⣿⣿⣿⣿⣿⣿⣿⣿⣿⣿⣿⣿⣿⣿⣿⣿⣿⣿⣿⣿⣿⣿⣿⣿⣿⣿⡇⠀⠀⠀⠀⠀⠀⠈⢿⣿⢿⣏⠁⠀⠀⠀⠀⠀⠀⣿⣿⣿⣿⣿⣿⣿⣿⣿⣿⣿⣿⣿⣿⣿⣿⣿⣿⣿⣿⣿⣿⣿⣿⣿⣿⣿⣿⣿⣿⣿⣿⣿⣿⣿⣿⡇</a:t>
            </a:r>
            <a:br/>
            <a:r>
              <a:t>⠀⣴⣿⣿⣿⣿⣿⣿⣿⣿⣿⣿⣿⣿⣿⣿⣿⣿⣿⣿⣿⣿⣿⣿⣿⣿⣿⣿⣿⣿⣿⣿⣿⣿⣿⣧⠀⠀⠀⠀⠀⠀⠀⣿⣿⣿⣿⡇⠀⠀⠀⠀⠀⠀⢸⣿⣿⣿⣿⣿⣿⣿⣿⣿⣿⣿⣿⣿⣿⣿⣿⣿⣿⣿⣿⣿⣿⣿⣿⣿⣿⣿⣿⣿⣿⣿⣿⣿⣿⣿⡇</a:t>
            </a:r>
            <a:br/>
            <a:r>
              <a:t>⣾⣿⣿⣿⣿⣿⣿⣿⣿⣿⣿⣿⣿⣿⣿⣿⣿⣿⣿⣿⣿⣿⣿⣿⣿⣿⣿⣿⣿⣿⣿⣿⣿⣿⣿⣴⠡⠀⠀⠀⠀⢀⣻⣿⣿⣿⣿⣿⣓⠀⠀⠀⠀⠐⢣⣿⣿⣿⣿⣿⣿⣿⣿⣿⣿⣿⣿⣿⣿⣿⣿⣿⣿⣿⣿⣿⣿⣿⣿⣛⠛⠿⢿⣿⣿⣿⣿⣿⣿⣿⡃</a:t>
            </a:r>
            <a:br/>
            <a:r>
              <a:t>⣿⣿⣿⣿⣿⣿⣿⣿⣿⣿⣿⣿⣿⣿⣿⣿⣿⣿⣿⣿⣿⣿⣿⣿⣿⣿⣿⣿⣿⣿⣿⣿⣿⣿⣿⡇⡀⣀⣤⣶⣾⣿⣿⣿⣿⣿⣿⣿⣿⣿⣶⣦⣄⡀⠀⣿⣿⣿⣿⣿⣿⣿⣿⣿⣿⣿⣿⣿⣿⣿⣿⣿⣿⣿⣿⣿⣿⣿⣿⣿⣿⣶⣤⣀⠀⠉⠉⠉⠉⠁⠀</a:t>
            </a:r>
            <a:br/>
            <a:r>
              <a:t>⣿⣿⣿⣿⣿⣿⣿⣿⣿⣿⣿⣿⣿⣿⣿⣿⣿⣿⣿⣿⣿⣿⣿⣿⣿⣿⣿⣿⣿⣿⣿⣿⣿⣿⣿⣿⣿⣿⣿⣿⡿⠟⢻⣿⣿⣿⣿⣿⠛⠿⣿⣿⣿⣿⣿⣿⣿⣿⣿⣿⣿⣿⣿⣿⣿⣿⣿⣿⣿⣿⣿⣿⢿⣿⣿⣿⣿⣿⣿⣿⣿⣿⣿⣿⣿⣖⡀⠀⠀⠀⠀</a:t>
            </a:r>
            <a:br/>
            <a:r>
              <a:t>⠩⠜⠟⠋⠉⢀⣼⣿⣿⣿⣿⣿⣿⣿⣿⣿⡿⠟⠁⡸⡻⣿⣿⣿⣿⣿⣿⣿⣿⣿⣿⣿⣿⣿⣿⣿⣿⠿⠛⠁⠀⠀⣼⣿⣿⣿⣿⣿⡄⠀⠀⠙⠻⢿⣿⣿⣿⣿⣿⣿⣿⣿⣿⣿⣿⣿⣿⣿⣿⡏⢻⠣⠀⠙⠻⢿⣯⡛⠿⣿⣿⣿⣿⣿⣿⡿⠷⣦⠄⠀⠀</a:t>
            </a:r>
            <a:br/>
            <a:r>
              <a:t>⠀⠀⠀⣠⠖⢛⣵⣿⣿⣿⣿⠟⢋⡽⠟⠋⠀⠀⠈⠉⠉⣿⣿⣿⣿⣿⣿⣿⣿⣿⣿⣿⣿⣿⠛⠉⠀⣀⣠⣤⣶⣾⣿⣿⡟⠘⣿⣿⣿⣶⣦⣤⣀⡀⠉⢿⣿⣿⣿⣿⣿⣿⣿⣿⣿⣿⣿⣿⣿⠇⠀⠀⠀⠀⠀⠀⠈⠙⠦⣄⠙⠻⢿⣿⣿⣿⣔⠀⠈⠀⠀</a:t>
            </a:r>
            <a:br/>
            <a:r>
              <a:t>⠀⠀⠀⠀⣶⣿⣿⣿⡿⠋⢀⡴⠋⠀⠀⠀⠀⠀⠀⣀⣀⣿⣿⣿⣿⣿⣿⣿⣿⣿⣿⣿⣿⣿⣶⣾⣿⣿⣿⣿⣿⣿⣿⡟⠀⠀⠘⣿⣿⣿⣿⣿⣿⣿⣿⣶⣾⣿⣿⣿⣿⣿⣿⣿⣿⣿⣿⣿⣿⡇⠀⠀⠀⠀⠀⠀⠀⠀⠀⠈⠑⠤⡀⠈⠛⠟⡻⢷⣤⡀⠀</a:t>
            </a:r>
            <a:br/>
            <a:r>
              <a:t>⠀⠀⢠⣾⠟⠋⠗⠁⠀⠔⠁⠀⠀⠀⠀⠀⠈⠉⠉⠉⢉⣿⣿⣿⣿⣿⣿⣿⣿⣿⣿⣿⣿⣿⣿⣿⣿⣿⣿⠿⠛⠋⠉⠀⠀⠀⠀⠀⠉⠛⠻⢿⣿⣿⣿⣿⣿⣿⣿⣿⣿⣿⣿⣿⣿⣿⣿⣿⣿⣗⠒⠂⠀⠀⠀⠀⠀⠀⠀⠀⠀⠀⠀⠀⠀⠀⠀⠀⠈⠉⠂</a:t>
            </a:r>
            <a:br/>
            <a:r>
              <a:t>⠀⠐⠉⠀⠀⠀⠀⠀⠀⠀⠀⠀⠀⠀⠀⠀⠀⠀⠀⢠⣾⣿⣿⣿⣿⣿⣿⣿⣿⣿⣿⣿⣿⣿⡿⠟⠋⠉⠀⠀⠀⠀⠀⠀⠀⠀⠀⠀⠀⠀⠀⠀⠀⠉⠛⠿⣿⣿⣿⣿⣿⣿⣿⣿⣿⣿⣿⣿⣿⣿⣦⠀⠀⠀⠀⠀⠀⠀⠀⠀⠀⠀⠀⠀⠀⠀⠀⠀⠀⠀⠀</a:t>
            </a:r>
            <a:br/>
            <a:r>
              <a:t>⠀⠀⠀⠀⠀⠀⠀⠀⠀⠀⠀⠀⠀⠀⠀⠀⠀⢀⣴⣿⣿⣿⣿⣿⣿⣿⣿⣿⣿⣿⣿⡇⠀⠀⠀⠀⠀⠀⠀⠀⠀⠀⠀⠀⠀⠀⠀⠀⠀⠀⠀⠀⠀⠀⠀⠀⠀⠀⠀⣿⣿⣿⣿⣿⣿⣿⣿⣿⣿⣿⣿⣿⣷⣶⣤⣄⣀⠀⠀⠀⠀⠀⠀⠀⠀⠀⠀⠀⠀⠀⠀</a:t>
            </a:r>
            <a:br/>
            <a:r>
              <a:t>⠀⠀⠀⠀⠀⠀⠀⠀⠀⠀⠀⠀⠀⠀⠀⠀⣰⣿⣿⣿⣿⣿⣿⣿⣿⣿⣿⣿⣿⣿⣿⡇⠀⠀⠀⠀⠀⠀⠀⠀⠀⠀⠀⠀⠀⠀⠀⠀⠀⠀⠀⠀⠀⠀⠀⠀⠀⠀⠀⣿⣿⣿⣿⣿⣿⣿⣿⣿⣿⣿⣿⣿⣿⣿⣿⣿⣿⣿⣷⣦⣄⠀⠀⠀⠀⠀⠀⠀⠀⠀⠀</a:t>
            </a:r>
            <a:br/>
            <a:r>
              <a:t>⠀⠀⠀⠀⠀⠀⠀⠀⠀⠀⠀⠀⠀⠀⠀⣼⣿⣿⣿⣿⣿⣿⣿⣿⣿⣿⣿⣿⣿⣿⣿⣷⠀⠀⠀⠀⠀⠀⠀⠀⠀⠀⠀⠀⠀⠀⠀⠀⠀⠀⠀⠀⠀⠀⠀⠀⠀⠀⠀⣿⣿⣿⣿⣿⣿⣿⣿⣿⣿⣿⣿⣿⣿⣿⣿⣿⣿⣿⣿⣿⣿⣷⣄⠀⠀⠀⠀⠀⠀⠀⠀</a:t>
            </a:r>
            <a:br/>
            <a:r>
              <a:t>⠀⠀⠀⠀⠀⠀⠀⠀⠀⠀⠀⠀⠀⠀⣼⣿⣿⣿⣿⣿⣿⣿⣿⣿⣿⣿⣿⣿⣿⣿⣿⣿⡆⠀⠀⠀⠀⠀⠀⠀⠀⠀⠀⠀⠀⠀⠀⠀⠀⠀⠀⠀⠀⠀⠀⠀⠀⠀⢸⣿⣿⣿⣿⣿⣿⣿⣿⣿⣿⣿⣿⣿⣿⣿⣿⣿⣿⣿⣿⣿⣿⣿⣿⣷⣄⠀⠀⠀⠀⠀⠀</a:t>
            </a:r>
            <a:br/>
            <a:r>
              <a:t>⠀⠀⠀⠀⠀⠀⠀⠀⠀⠀⠀⠀⠀⣼⣿⣿⣿⣿⣿⣿⣿⣿⣿⣿⣿⣿⣿⣿⣿⣿⣿⣿⣷⠀⠀⠀⠀⠀⠀⠀⠀⠀⠀⠀⠀⠀⠀⠀⠀⠀⠀⠀⠀⠀⠀⠀⠀⠀⢸⣿⣿⣿⣿⣿⣿⣿⣿⣿⣿⣿⣿⣿⣿⣿⣿⣿⣿⣿⣿⣿⣿⣿⣿⣿⣿⣦⠀⠀⠀⠀⠀</a:t>
            </a:r>
            <a:br/>
            <a:r>
              <a:t>⠀⠀⠀⠀⠀⠀⠀⠀⠀⠀⠀⢀⣾⣿⣿⣿⣿⣿⣿⣿⣿⣿⣿⣿⣿⣿⣿⣿⣿⣿⣿⣿⣿⡇⠀⠀⠀⠀⠀⠀⠀⠀⠀⠀⠀⠀⠀⠀⠀⠀⠀⠀⠀⠀⠀⠀⠀⠀⣾⣿⣿⣿⣿⣿⣿⣿⣿⣿⣿⣿⣿⣿⣿⣿⣿⣿⣿⣿⣿⣿⣿⣿⣿⣿⣿⣿⣷⡀⠀⠀⠀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⠀⠀⠀⠀⠀⠀⠀⠀⠀⠀⠀⠀⠀⠀⠀⠀⠀⠀⠀⠀⠀⠀⠀⠀⠀⠀⠀⠀⠀⠀⠀⠀⠀⠀⠀⠀⠀⠀⠀⠀⠀⣠⣴⠶⠙⠀⠀⠀⠀⠀⠀⠀⠀⠀⠀⠀⠀⠀⠀⠀⠀⠀⠀⠀⠀⠀⠀⠀⠀⠀⠀⠀⠀⠀⠀⠀⠀⠀⠀⠀⠀⠀⠀⠀⠀⠀⠀⠀⠀⠀⠀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⠀⠀⠀⠀⠀⠀⠀⠀⠀⠀⠀⠀⠀⠀⠀⠀⠀⠀⠀⠀⠀⠀⠀⠀⠀⠀⠀⠀⠀⠀⠀⠀⠀⠀⠀⠀⠀⠀⠀⢠⡾⠟⠁⠀⠀⠀⠀⠀⠀⡌⢦⡀⠀⠀⠀⠀⠀⠀⠀⠀⠀⠀⠀⠀⠀⠀⠀⠀⠀⠀⠀⠀⠀⠀⠀⠀⠀⠀⠀⠀⠀⠀⠀⠀⠀⠀⠀⠀⠀⠀⠀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⠀⠀⠀⠀⠀⠀⠀⠀⠀⠀⠀⠀⠀⠀⠀⠀⠀⠀⠀⠀⠀⠀⠀⠀⠀⠀⠀⠀⠀⠀⠀⢠⣄⡀⠀⠀⠀⢠⣶⣿⡶⠾⠟⠓⠀⠀⠀⠀⠀⠘⣾⣷⣄⠀⠀⠀⠀⠀⠀⠀⠀⠀⠀⠀⠀⠀⠀⠀⠀⠀⠀⠀⠀⠀⠀⠀⠀⠀⠀⠀⠀⠀⠀⠀⠀⠀⠀⠀⠀⠀⠀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⠀⠀⠀⠀⠀⠀⠀⠀⠀⠀⠀⠀⠀⠀⠀⠀⠀⠀⠀⠀⠀⠀⠀⠀⠀⠀⠀⠀⠀⠀⠀⠀⠙⣿⣷⣿⣿⣿⣿⡟⠀⠀⠀⠀⠀⠀⠀⠀⠀⣰⣿⣿⣿⣦⠀⠀⠀⠀⠀⠀⠀⠀⠀⠀⠀⠀⠀⠀⠀⠀⠀⠀⠀⠀⠀⠀⠀⠀⠀⠀⠀⠀⠀⠀⠀⠀⠀⠀⠀⠀⠀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⠀⠀⠀⠀⠀⠀⠀⠀⠀⠀⠀⠀⠀⠀⠀⠀⠀⠀⠀⠀⠀⠀⠀⠀⠀⠀⠀⠀⠀⣀⣀⣀⣀⣿⣿⣿⣿⣿⣿⣿⡆⠀⠀⠀⠀⠀⠀⠀⠀⠈⠻⡿⣿⣿⣷⡀⠀⢀⣀⣀⣀⡀⠀⠀⠀⠀⠀⠀⠀⠀⠀⠀⠀⠀⠀⠀⠀⠀⠀⠀⠀⠀⠀⠀⠀⠀⠀⠀⠀⠀⠀</a:t>
            </a:r>
            <a:br/>
            <a:r>
              <a:t>⠀⠀⠀⠀⠀⠀⠀⠀⠀⠀⠀⠀⠀⠀⠀⠀⠀⠀⠀⠀⠀⠀⠀⠀⠀⢀⣴⣾⣿⣿⣿⣿⣿⣿⣿⣿⣿⣿⣿⣿⠿⢷⣤⠀⠀⠀⠀⠀⠀⠀⠀⠀⠹⣿⣿⣿⣿⣿⣿⣿⣿⣿⣿⣶⣄⠀⠀⠀⠀⠀⠀⠀⠀⠀⠀⠀⠀⠀⠀⠀⠀⠀⠀⠀⠀⠀⠀⠀⠀⠀⠀</a:t>
            </a:r>
            <a:br/>
            <a:r>
              <a:t>⠀⠀⠀⠀⠀⠀⠀⠀⠀⠀⠀⠀⠀⠀⠀⠀⠀⠀⠀⠀⠀⠀⠀⠀⣠⣾⣿⣿⣿⣿⣿⣿⣿⣿⣿⣿⣿⣿⣿⠀⠀⠀⠀⠀⠀⠀⠀⠀⠀⠀⠀⢠⣴⣿⣿⣿⣿⣿⣿⣿⣿⣿⣿⣿⣿⣶⡀⠀⠀⠀⠀⠀⠀⠀⠀⠀⠀⠀⠀⠀⠀⠀⠀⠀⠀⠀⠀⠀⠀⠀⠀</a:t>
            </a:r>
            <a:br/>
            <a:r>
              <a:t>⠀⠀⠀⠀⠀⠀⠀⠀⠀⠀⠀⠀⠀⠀⠀⠀⠀⠀⠀⠀⠀⠀⢀⣾⣿⣿⣿⣿⣿⣿⣿⣿⣿⣿⣿⣿⣿⣿⣿⣷⣄⠀⠀⠀⠀⠀⠀⠀⠀⢀⣴⣿⣿⣿⣿⣿⣿⣿⣿⣿⣿⣿⣿⣿⣿⣿⣿⣦⠀⠀⠀⠀⠀⠀⠀⠀⠀⠀⠀⠀⠀⠀⠀⠀⠀⠀⠀⠀⠀⠀⠀</a:t>
            </a:r>
            <a:br/>
            <a:r>
              <a:t>⠀⠀⠀⠀⠀⠀⠀⠀⠀⠀⠀⠀⠀⠀⠀⠀⠀⠀⠀⠀⠀⢀⣾⣿⣿⣿⣿⣿⣿⣿⣿⣿⣿⣿⣿⣿⣿⣿⣿⣿⣿⡄⠀⠀⠀⠀⠀⠀⠀⣼⣿⣿⣿⣿⣿⣿⣿⣿⣿⣿⣿⣿⣿⣿⣿⣿⣿⣿⣇⠀⠀⠀⠀⠀⠀⠀⠀⠀⠀⠀⠀⠀⠀⠀⠀⠀⠀⠀⠀⠀⠀</a:t>
            </a:r>
            <a:br/>
            <a:r>
              <a:t>⠀⠀⠀⠀⠀⠀⠀⠀⠀⠀⠀⠀⠀⠀⠀⠀⠀⠀⠀⠀⠀⣼⣿⣿⣿⣿⣿⣿⣿⣿⣿⣿⣿⣿⣿⣿⣿⣿⣿⣿⣿⡇⠀⠀⠀⠀⠀⠀⠀⣿⣿⣿⣿⣿⣿⣿⣿⣿⣿⣿⣿⣿⣿⣿⣿⣿⣿⣿⣿⡄⠀⠀⠀⠀⠀⠀⠀⠀⠀⠀⠀⠀⠀⠀⠀⠀⠀⠀⠀⠀⠀</a:t>
            </a:r>
            <a:br/>
            <a:r>
              <a:t>⠀⠀⠀⠀⠀⠀⠀⠀⠀⠀⠀⠀⠀⠀⠀⠀⠀⠀⠀⠀⣰⣿⣿⣿⣿⣿⣿⣿⣿⣿⣿⣿⣿⣿⣿⣿⣿⣿⣿⣿⣿⠇⠀⠀⠀⠀⠀⠀⠀⣿⣿⣿⣿⣿⣿⣿⣿⣿⣿⣿⣿⣿⣿⣿⣿⣿⣿⣿⣿⣷⡀⠀⠀⠀⠀⠀⠀⠀⠀⠀⠀⠀⠀⠀⠀⠀⠀⠀⠀⠀⠀</a:t>
            </a:r>
            <a:br/>
            <a:r>
              <a:t>⠀⠀⠀⠀⠀⠀⠀⠀⠀⠀⠀⠀⠀⠀⠀⠀⠀⠀⠀⣰⣿⣿⣿⣿⣿⣿⣿⣿⣿⣿⣿⣿⣿⣿⣿⣿⡿⠿⣿⠿⠁⠀⠀⠀⠀⠀⠀⠀⠀⠁⠻⠿⠟⢻⣿⣿⣿⣿⣿⣿⣿⣿⣿⣿⣿⣿⣿⣿⣿⣿⣷⡄⠀⠀⠀⠀⠀⠀⠀⠀⠀⠀⠀⠀⠀⠀⠀⠀⠀⠀⠀</a:t>
            </a:r>
            <a:br/>
            <a:r>
              <a:t>⠀⠀⠀⠀⠀⠀⠀⠀⠀⠀⠀⠀⠀⠀⠀⠀⠀⣠⣾⣿⣿⣿⣿⣿⣿⣿⣿⣿⣿⣿⣿⣿⣿⣿⣿⣿⡧⠀⠀⠀⠀⠀⠀⠀⠀⠀⠀⠀⠀⠀⠀⠀⠀⢸⣿⣿⣿⣿⣿⣿⣿⣿⣿⣿⣿⣿⣿⣿⣿⣿⣿⣿⣦⣄⠀⠀⠀⠀⠀⠀⠀⠀⠀⠀⠀⠀⠀⠀⠀⠀⠀</a:t>
            </a:r>
            <a:br/>
            <a:r>
              <a:t>⠀⠀⠀⠀⠀⠀⠀⠀⠀⠀⠀⠀⠀⠀⠀⣠⣾⣿⣿⣿⣿⣿⣿⣿⣿⣿⣿⣿⣿⣿⣿⡟⠿⢿⣿⣿⡇⠀⠀⠀⠀⠀⠀⠀⠀⠀⠀⠀⠀⠀⠀⠀⠀⢸⣿⣿⡟⠿⠟⣿⣿⣿⣿⣿⣿⣿⣿⣿⣿⣿⣿⣿⣿⣿⣷⣦⣀⠀⠀⠀⠀⠀⠀⠀⠀⠀⠀⠀⠀⠀⠀</a:t>
            </a:r>
            <a:br/>
            <a:r>
              <a:t>⠀⠀⠀⠀⠀⠀⠀⠀⠀⠀⠀⠀⣠⣴⣿⣿⣿⣿⣿⣿⣿⣿⣿⣿⣿⣿⣿⣿⣿⣿⣿⣿⣦⣸⣿⣿⡇⠀⠀⠀⠀⠀⠀⠀⠀⠀⠀⠀⠀⠀⠀⠀⠀⣸⣿⣿⠁⣠⣾⣿⣿⣿⣿⣿⣿⣿⣿⣿⣿⣿⣿⣿⣿⣿⣿⣿⣿⣿⣶⣤⣀⠀⠀⠀⠀⠀⠀⠀⠀⠀⠀</a:t>
            </a:r>
            <a:br/>
            <a:r>
              <a:t>⠀⠀⠀⠀⠀⠀⠀⠀⠀⢀⣤⣾⣿⣿⣿⣿⣿⣿⣿⣿⣿⣿⣿⣿⣿⣿⣿⣿⣿⣿⣿⣿⣿⣿⣿⣿⡇⠀⠀⠀⠀⠀⠀⣀⣀⣠⣤⣀⠀⠀⠀⠀⠀⣿⣿⣿⣾⣿⣿⣿⣿⣿⣿⣿⣿⣿⣿⣿⣿⣿⣿⣿⣿⣿⣿⣿⣿⣿⣿⣿⣿⣷⣦⣄⠀⠀⠀⠀⠀⠀⠀</a:t>
            </a:r>
            <a:br/>
            <a:r>
              <a:t>⠀⠀⠀⠀⠀⠀⠀⢀⣼⣿⣿⣿⣿⣿⣿⣿⣿⣿⣿⣿⣿⣿⣿⣿⣿⣿⣿⣿⣿⣿⣿⣿⣿⣿⣿⣿⡇⠀⠀⠀⠀⠀⠘⣽⣿⢿⣟⠃⠀⠀⠀⠀⠀⣿⣿⣿⣿⣿⣿⣿⣿⣿⣿⣿⣿⣿⣿⣿⣿⣿⣿⣿⣿⣿⣿⣿⣿⣿⣿⣿⣿⣿⣿⣿⣿⣶⣄⡀⠀⠀⠀</a:t>
            </a:r>
            <a:br/>
            <a:r>
              <a:t>⠀⠀⠀⠀⠀⢀⣴⣿⣿⣿⣿⣿⣿⣿⣿⣿⣿⣿⣿⣿⣿⣿⣿⣿⣿⣿⣿⣿⣿⣿⣿⣿⣿⣿⣿⣿⠃⠀⠀⠀⠀⠀⠀⣿⣿⣿⣿⡇⠀⠀⠀⠀⠀⣿⣿⣿⣿⣿⣿⣿⣿⣿⣿⣿⣿⣿⣿⣿⣿⣿⣿⣿⣿⣿⣿⣿⣿⣿⣿⣿⣿⣿⣿⣿⣿⣿⣿⣿⣦⣀⠀</a:t>
            </a:r>
            <a:br/>
            <a:r>
              <a:t>⠀⠀⠀⠀⣰⣿⣿⣿⣿⣿⣿⣿⣿⣿⣿⣿⣿⣿⣿⣿⣿⣿⣿⣿⣿⣿⣿⣿⣿⣿⣿⣿⣿⣿⣿⡿⠃⠀⠀⠀⠀⢐⣾⣿⣿⣿⣿⣿⣖⠀⠀⠀⠀⣿⣿⣿⣿⣿⣿⣿⣿⣿⣿⣿⣿⣿⣿⣿⣿⣿⣿⣿⣿⣿⣿⣿⣿⣿⣿⣿⣿⣿⣿⣿⣿⣿⣿⣿⣿⣿⡆</a:t>
            </a:r>
            <a:br/>
            <a:r>
              <a:t>⠀⠀⢀⣼⣿⣿⣿⣿⣿⣿⣿⣿⣿⣿⣿⣿⣿⣿⣿⣿⣿⣿⣿⣿⣿⣿⣿⣿⣿⣿⣿⣿⣿⣿⣿⣇⠀⣀⣤⣶⣿⣿⣿⣿⣿⣿⣿⣿⣿⣿⣶⣦⣄⣸⣿⣿⣿⣿⣿⣿⣿⣿⣿⣿⣿⣿⣿⣿⣿⣿⣿⣿⣿⣿⣿⡍⠛⠻⠿⣿⣿⣿⣿⣿⣿⣿⣿⣿⣿⣿⡇</a:t>
            </a:r>
            <a:br/>
            <a:r>
              <a:t>⠀⣠⣴⢿⣿⣿⣿⣿⣿⣿⣿⣿⣿⢿⣿⣿⣿⣿⣿⣿⣿⣿⣿⣿⣿⣿⣿⣿⣿⣿⣿⣿⣿⣿⣿⣿⣿⣿⣿⣿⡿⠟⢻⣿⣿⣿⣿⣿⠛⠿⣿⣿⣿⣿⣿⣿⣿⣿⣿⣿⣿⣿⣿⣿⣿⣿⣿⣿⣿⣿⣿⣿⣿⣿⣿⣿⣦⡀⠀⠀⠉⠙⠛⠛⠻⠷⠿⠭⠭⠭⠅</a:t>
            </a:r>
            <a:br/>
            <a:r>
              <a:t>⠟⣫⣾⣿⣿⣿⣿⣿⣿⠿⠛⣉⣴⣿⣿⣿⣿⣿⣿⣿⣿⣿⣿⣿⣿⣿⣿⣿⣿⣿⣿⣿⣿⣿⣿⣿⣿⠿⠛⠁⠀⠀⣼⣿⣿⣿⣿⣿⡄⠀⠀⠙⠻⢿⣿⣿⣿⣿⣿⣿⣿⣿⣿⣿⣿⣿⣿⣿⣿⣿⣿⣿⣿⣿⣿⣿⣿⣿⣷⣄⠀⠀⠀⠀⠀⠀⠀⠀⠀⠀⠀</a:t>
            </a:r>
            <a:br/>
            <a:r>
              <a:t>⠀⠁⠋⠩⠽⠞⠋⠁⠀⢀⣴⣿⣿⣿⣿⣿⣿⣿⡿⠟⠁⢹⣿⣿⣿⣿⣿⣿⣿⣿⣿⣿⣿⣿⠟⠉⠀⣀⣠⣴⣶⣾⣿⣿⡟⠘⣿⣿⣿⣶⣶⣤⣀⡀⠙⣿⣿⣿⣿⣿⣿⣿⣿⣿⣿⣿⣿⣿⣿⠁⠙⢿⣿⡿⣿⣿⣿⣿⣿⣿⣧⡀⠀⠀⠀⠀⠀⠀⠀⠀⠀</a:t>
            </a:r>
            <a:br/>
            <a:r>
              <a:t>⠀⠀⠀⠀⠀⠀⠀⠀⣠⡾⣿⣿⣿⣿⡿⠛⣵⠏⠀⠀⠀⢸⣿⣿⣿⣿⣿⣿⣿⣿⣿⣿⣿⣿⣶⣾⣿⣿⣿⣿⣿⣿⣿⡟⠀⠀⠘⣿⣿⣿⣿⣿⣿⣿⣿⣿⣿⣿⣿⣿⣿⣿⣿⣿⣿⣿⣿⣿⣿⠀⠀⠀⠉⠻⣎⠻⢿⣿⣿⣿⣿⣿⣦⡀⠀⠀⠀⠀⠀⠀⠀</a:t>
            </a:r>
            <a:br/>
            <a:r>
              <a:t>⠀⠀⠀⠀⠀⠀⠀⠞⢩⣾⣿⣿⡿⠋⢀⠞⠁⠀⠀⠀⠀⣿⣿⣿⣿⣿⣿⣿⣿⣿⣿⣿⣿⣿⣿⣿⣿⣿⣿⠿⠛⠋⠁⠀⠀⠀⠀⠀⠉⠛⠻⢿⣿⣿⣿⣿⣿⣿⣿⣿⣿⣿⣿⣿⣿⣿⣿⣿⣿⡆⠀⠀⠀⠀⠈⠢⡀⠙⢿⢿⣿⣯⠊⠂⠀⠀⠀⠀⠀⠀⠀</a:t>
            </a:r>
            <a:br/>
            <a:r>
              <a:t>⠀⠀⠀⠀⠀⠀⠀⢠⣾⡿⢫⠟⠀⠐⠁⠀⠀⠀⠀⢀⣾⣿⣿⣿⣿⣿⣿⣿⣿⣿⣿⣿⣿⣿⡿⠟⠋⠁⠀⠀⠀⠀⠀⠀⠀⠀⠀⠀⠀⠀⠀⠀⠀⠉⠛⠿⣿⣿⣿⣿⣿⣿⣿⣿⣿⣿⣿⣿⣿⣿⣄⠀⠀⠀⠀⠀⠈⠀⠈⠑⠝⠿⣷⡀⠀⠀⠀⠀⠀⠀⠀</a:t>
            </a:r>
            <a:br/>
            <a:r>
              <a:t>⠀⠀⠀⠀⠀⠀⢠⠞⠉⠐⠁⠀⠀⠀⠀⠀⠀⠀⣴⣿⣿⣿⣿⣿⣿⣿⣿⣿⣿⣿⣿⡇⠀⠀⠀⠀⠀⠀⠀⠀⠀⠀⠀⠀⠀⠀⠀⠀⠀⠀⠀⠀⠀⠀⠀⠀⠀⠀⠀⣿⣿⣿⣿⣿⣿⣿⣿⣿⣿⣿⣿⣿⣷⣶⣤⣄⣀⠀⠀⠀⠀⠀⠈⠙⢄⠀⠀⠀⠀⠀⠀</a:t>
            </a:r>
            <a:br/>
            <a:r>
              <a:t>⠀⠀⠀⠀⠀⠀⠀⠀⠀⠀⠀⠀⠀⠀⠀⠀⢠⣾⣿⣿⣿⣿⣿⣿⣿⣿⣿⣿⣿⣿⣿⣇⠀⠀⠀⠀⠀⠀⠀⠀⠀⠀⠀⠀⠀⠀⠀⠀⠀⠀⠀⠀⠀⠀⠀⠀⠀⠀⠀⣿⣿⣿⣿⣿⣿⣿⣿⣿⣿⣿⣿⣿⣿⣿⣿⣿⣿⣿⣷⣤⡀⠀⠀⠀⠀⠀⠀⠀⠀⠀⠀</a:t>
            </a:r>
            <a:br/>
            <a:r>
              <a:t>⠀⠀⠀⠀⠀⠀⠀⠀⠀⠀⠀⠀⠀⠀⠀⣰⣿⣿⣿⣿⣿⣿⣿⣿⣿⣿⣿⣿⣿⣿⣿⣿⠀⠀⠀⠀⠀⠀⠀⠀⠀⠀⠀⠀⠀⠀⠀⠀⠀⠀⠀⠀⠀⠀⠀⠀⠀⠀⢰⣿⣿⣿⣿⣿⣿⣿⣿⣿⣿⣿⣿⣿⣿⣿⣿⣿⣿⣿⣿⣿⣿⣶⣄⠀⠀⠀⠀⠀⠀⠀⠀</a:t>
            </a:r>
            <a:br/>
            <a:r>
              <a:t>⠀⠀⠀⠀⠀⠀⠀⠀⠀⠀⠀⠀⠀⠀⣰⣿⣿⣿⣿⣿⣿⣿⣿⣿⣿⣿⣿⣿⣿⣿⣿⣿⡇⠀⠀⠀⠀⠀⠀⠀⠀⠀⠀⠀⠀⠀⠀⠀⠀⠀⠀⠀⠀⠀⠀⠀⠀⠀⢸⣿⣿⣿⣿⣿⣿⣿⣿⣿⣿⣿⣿⣿⣿⣿⣿⣿⣿⣿⣿⣿⣿⣿⣿⣧⡀⠀⠀⠀⠀⠀⠀</a:t>
            </a:r>
            <a:br/>
            <a:r>
              <a:t>⠀⠀⠀⠀⠀⠀⠀⠀⠀⠀⠀⠀⠀⢠⣿⣿⣿⣿⣿⣿⣿⣿⣿⣿⣿⣿⣿⣿⣿⣿⣿⣿⣿⡀⠀⠀⠀⠀⠀⠀⠀⠀⠀⠀⠀⠀⠀⠀⠀⠀⠀⠀⠀⠀⠀⠀⠀⠀⢸⣿⣿⣿⣿⣿⣿⣿⣿⣿⣿⣿⣿⣿⣿⣿⣿⣿⣿⣿⣿⣿⣿⣿⣿⣿⣿⡄⠀⠀⠀⠀⠀</a:t>
            </a:r>
            <a:br/>
            <a:r>
              <a:t>⠀⠀⠀⠀⠀⠀⠀⠀⠀⠀⠀⠀⢠⣿⣿⣿⣿⣿⣿⣿⣿⣿⣿⣿⣿⣿⣿⣿⣿⣿⣿⣿⣿⣇⠀⠀⠀⠀⠀⠀⠀⠀⠀⠀⠀⠀⠀⠀⠀⠀⠀⠀⠀⠀⠀⠀⠀⠀⣿⣿⣿⣿⣿⣿⣿⣿⣿⣿⣿⣿⣿⣿⣿⣿⣿⣿⣿⣿⣿⣿⣿⣿⣿⣿⣿⣿⣆⠀⠀⠀⠀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⠀⠀⠀⠀⠀⠀⠀⠀⠀⠀⠀⠀⠀⠀⠀⠀⠀⠀⠀⠀⠀⠀⠀⠀⠀⠀⠀⠀⠀⠀⠀⠀⠀⠀⠀⠀⠀⠀⠀⠀⠀⠀⢀⡀⠄⠀⠀⠀⠀⠀⠀⠀⠀⠀⠀⠀⠀⠀⠀⠀⠀⠀⠀⠀⠀⠀⠀⠀⠀⠀⠀⠀⠀⠀⠀⠀⠀⠀⠀⠀⠀⠀⠀⠀⠀⠀⠀⠀⠀⠀⠀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⠀⠀⠀⠀⠀⠀⠀⠀⠀⠀⠀⠀⠀⠀⠀⠀⠀⠀⠀⠀⠀⠀⠀⠀⠀⠀⠀⠀⠀⠀⠀⠀⠀⠀⠀⠀⠀⠀⠀⠀⢀⣴⠟⠉⠀⠀⠀⠀⠀⠀⠀⠀⠀⠀⠀⠀⠀⠀⠀⠀⠀⠀⠀⠀⠀⠀⠀⠀⠀⠀⠀⠀⠀⠀⠀⠀⠀⠀⠀⠀⠀⠀⠀⠀⠀⠀⠀⠀⠀⠀⠀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⠀⠀⠀⠀⠀⠀⠀⠀⠀⠀⠀⠀⠀⠀⠀⠀⠀⠀⠀⠀⠀⠀⠀⠀⠀⠀⠀⠀⠀⠀⠀⠀⠀⠀⠀⠀⠀⠀⠀⢠⡿⢃⣀⠀⠀⠀⠀⠀⠀⡈⣦⠀⠀⠀⠀⠀⠀⠀⠀⠀⠀⠀⠀⠀⠀⠀⠀⠀⠀⠀⠀⠀⠀⠀⠀⠀⠀⠀⠀⠀⠀⠀⠀⠀⠀⠀⠀⠀⠀⠀⠀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⠀⠀⠀⠀⠀⠀⠀⠀⠀⠀⠀⠀⠀⠀⠀⠀⠀⠀⠀⠀⠀⠀⠀⠀⠀⠀⠀⠀⠀⠀⠀⢠⣄⡀⠀⠀⠀⢠⣶⣿⡿⠛⠃⠀⠀⠀⠀⠀⠀⠘⣾⣷⣦⠀⠀⠀⠀⠀⠀⠀⠀⠀⠀⠀⠀⠀⠀⠀⠀⠀⠀⠀⠀⠀⠀⠀⠀⠀⠀⠀⠀⠀⠀⠀⠀⠀⠀⠀⠀⠀⠀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⠀⠀⠀⠀⠀⠀⠀⠀⠀⠀⠀⠀⠀⠀⠀⠀⠀⠀⠀⠀⠀⠀⠀⠀⠀⠀⠀⠀⠀⠀⠀⠀⠙⣿⣷⣿⣿⣿⣿⡟⠁⠀⠀⠀⠀⠀⠀⠀⠀⠀⣼⣿⣿⣦⠀⠀⠀⠀⠀⠀⠀⠀⠀⠀⠀⠀⠀⠀⠀⠀⠀⠀⠀⠀⠀⠀⠀⠀⠀⠀⠀⠀⠀⠀⠀⠀⠀⠀⠀⠀⠀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⠀⠀⠀⠀⠀⠀⠀⠀⠀⠀⠀⠀⠀⠀⠀⠀⠀⠀⠀⠀⠀⠀⠀⠀⠀⠀⠀⠀⠀⣀⣀⣀⣀⣿⣿⣿⣿⣿⣿⣿⡆⠀⠀⠀⠀⠀⠀⠀⠀⠀⠙⢿⣿⣿⣷⡀⠀⢀⣀⣀⣀⣀⠀⠀⠀⠀⠀⠀⠀⠀⠀⠀⠀⠀⠀⠀⠀⠀⠀⠀⠀⠀⠀⠀⠀⠀⠀⠀⠀⠀⠀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⠀⠀⠀⠀⠀⠀⠀⠀⠀⠀⠀⠀⠀⠀⠀⠀⠀⠀⠀⠀⠀⠀⠀⠀⠀⠀⣠⣾⣿⣿⣿⣿⣿⣿⣿⣿⣿⣿⣿⣿⠿⢶⣤⠀⠀⠀⠀⠀⠀⠀⠀⠀⠹⣿⣿⣿⣿⣿⣿⣿⣿⣿⣿⣦⡀⠀⠀⠀⠀⠀⠀⠀⠀⠀⠀⠀⠀⠀⠀⠀⠀⠀⠀⠀⠀⠀⠀⠀⠀⠀⠀</a:t>
            </a:r>
            <a:br/>
            <a:r>
              <a:t>⠀⠀⠀⠀⠀⠀⠀⠀⠀⠀⠀⠀⠀⠀⠀⠀⠀⠀⠀⠀⠀⠀⠀⠀⣠⣾⣿⣿⣿⣿⣿⣿⣿⣿⣿⣿⣿⣿⣟⠀⠀⠀⠀⠀⠀⠀⠀⠀⠀⠀⠀⢀⣴⣿⣿⣿⣿⣿⣿⣿⣿⣿⣿⣿⣿⣦⡀⠀⠀⠀⠀⠀⠀⠀⠀⠀⠀⠀⠀⠀⠀⠀⠀⠀⠀⠀⠀⠀⠀⠀⠀</a:t>
            </a:r>
            <a:br/>
            <a:r>
              <a:t>⠀⠀⠀⠀⠀⠀⠀⠀⠀⠀⠀⠀⠀⠀⠀⠀⠀⠀⠀⠀⠀⠀⠀⣼⣿⣿⣿⣿⣿⣿⣿⣿⣿⣿⣿⣿⣿⣿⣿⣷⡄⠀⠀⠀⠀⠀⠀⠀⠀⠀⣴⣿⣿⣿⣿⣿⣿⣿⣿⣿⣿⣿⣿⣿⣿⣿⣿⣄⠀⠀⠀⠀⠀⠀⠀⠀⠀⠀⠀⠀⠀⠀⠀⠀⠀⠀⠀⠀⠀⠀⠀</a:t>
            </a:r>
            <a:br/>
            <a:r>
              <a:t>⠀⠀⠀⠀⠀⠀⠀⠀⠀⠀⠀⠀⠀⠀⠀⠀⠀⠀⠀⠀⠀⠀⣼⣿⣿⣿⣿⣿⣿⣿⣿⣿⣿⣿⣿⣿⣿⣿⣿⣿⣿⡄⠀⠀⠀⠀⠀⠀⠀⣸⣿⣿⣿⣿⣿⣿⣿⣿⣿⣿⣿⣿⣿⣿⣿⣿⣿⣿⡄⠀⠀⠀⠀⠀⠀⠀⠀⠀⠀⠀⠀⠀⠀⠀⠀⠀⠀⠀⠀⠀⠀</a:t>
            </a:r>
            <a:br/>
            <a:r>
              <a:t>⠀⠀⠀⠀⠀⠀⠀⠀⠀⠀⠀⠀⠀⠀⠀⠀⠀⠀⠀⠀⠀⢠⣿⣿⣿⣿⣿⣿⣿⣿⣿⣿⣿⣿⣿⣿⣿⣿⣿⣿⣿⡇⠀⠀⠀⠀⠀⠀⠀⣿⣿⣿⣿⣿⣿⣿⣿⣿⣿⣿⣿⣿⣿⣿⣿⣿⣿⣿⣧⠀⠀⠀⠀⠀⠀⠀⠀⠀⠀⠀⠀⠀⠀⠀⠀⠀⠀⠀⠀⠀⠀</a:t>
            </a:r>
            <a:br/>
            <a:r>
              <a:t>⠀⠀⠀⠀⠀⠀⠀⠀⠀⠀⠀⠀⠀⠀⠀⠀⠀⠀⠀⠀⠀⣸⣿⣿⣿⣿⣿⣿⣿⣿⣿⣿⣿⣿⣿⣿⣿⣿⣿⣿⣿⡇⠀⠀⠀⠀⠀⠀⠀⣿⣿⣿⣿⣿⣿⣿⣿⣿⣿⣿⣿⣿⣿⣿⣿⣿⣿⣿⣿⡀⠀⠀⠀⠀⠀⠀⠀⠀⠀⠀⠀⠀⠀⠀⠀⠀⠀⠀⠀⠀⠀</a:t>
            </a:r>
            <a:br/>
            <a:r>
              <a:t>⠀⠀⠀⠀⠀⠀⠀⠀⠀⠀⠀⠀⠀⠀⠀⠀⠀⠀⠀⠀⢀⣿⣿⣿⣿⣿⣿⣿⣿⣿⣿⣿⣿⣿⣿⣿⡿⠿⡿⠟⠁⠀⠀⠀⠀⠀⠀⠀⠀⠁⠙⠿⠟⡟⣿⣿⣿⣿⣿⣿⣿⣿⣿⣿⣿⣿⣿⣿⣿⣇⠀⠀⠀⠀⠀⠀⠀⠀⠀⠀⠀⠀⠀⠀⠀⠀⠀⠀⠀⠀⠀</a:t>
            </a:r>
            <a:br/>
            <a:r>
              <a:t>⠀⠀⠀⠀⠀⠀⠀⠀⠀⠀⠀⠀⠀⠀⠀⠀⠀⠀⠀⠀⣼⣿⣿⣿⣿⣿⣿⣿⣿⣿⣿⣿⣿⣿⣿⣿⡇⠀⠀⠀⠀⠀⠀⠀⠀⠀⠀⠀⠀⠀⠀⠀⠀⠀⣿⣿⣿⣿⣿⣿⣿⣿⣿⣿⣿⣿⣿⣿⣿⣿⡄⠀⠀⠀⠀⠀⠀⠀⠀⠀⠀⠀⠀⠀⠀⠀⠀⠀⠀⠀⠀</a:t>
            </a:r>
            <a:br/>
            <a:r>
              <a:t>⠀⠀⠀⠀⠀⠀⠀⠀⠀⠀⠀⠀⠀⠀⠀⠀⠀⠀⢀⣾⣿⣿⣿⣿⣿⣿⣿⣿⣿⣿⣿⡻⠿⣿⣿⣿⠀⠀⠀⠀⠀⠀⠀⠀⠀⠀⠀⠀⠀⠀⠀⠀⠀⠀⣿⣿⣿⠻⠟⣻⣿⣿⣿⣿⣿⣿⣿⣿⣿⣿⣿⣆⠀⠀⠀⠀⠀⠀⠀⠀⠀⠀⠀⠀⠀⠀⠀⠀⠀⠀⠀</a:t>
            </a:r>
            <a:br/>
            <a:r>
              <a:t>⠀⠀⠀⠀⠀⠀⠀⠀⠀⠀⠀⠀⠀⠀⠀⠀⠀⣠⣿⣿⣿⣿⣿⣿⣿⣿⣿⣿⣿⣿⣿⣿⣦⣿⣿⣿⠀⠀⠀⠀⠀⠀⠀⠀⠀⠀⠀⠀⠀⠀⠀⠀⠀⠀⣿⣿⣿⣠⣾⣿⣿⣿⣿⣿⣿⣿⣿⣿⣿⣿⣿⣿⣦⡀⠀⠀⠀⠀⠀⠀⠀⠀⠀⠀⠀⠀⠀⠀⠀⠀⠀</a:t>
            </a:r>
            <a:br/>
            <a:r>
              <a:t>⠀⠀⠀⠀⠀⠀⠀⠀⠀⠀⠀⠀⠀⠀⠀⢀⣼⣿⣿⣿⣿⣿⣿⣿⣿⣿⣿⣿⣿⣿⣿⣿⣿⣿⣿⣿⡆⠀⠀⠀⠀⠀⠀⣀⣀⣤⣤⡀⠀⠀⠀⠀⠀⢸⣿⣿⣿⣿⣿⣿⣿⣿⣿⣿⣿⣿⣿⣿⣿⣿⣿⣿⣿⣿⣄⠀⠀⠀⠀⠀⠀⠀⠀⠀⠀⠀⠀⠀⠀⠀⠀</a:t>
            </a:r>
            <a:br/>
            <a:r>
              <a:t>⠀⠀⠀⠀⠀⠀⠀⠀⠀⠀⠀⠀⠀⠀⣠⣿⣿⣿⣿⣿⣿⣿⣿⣿⣿⣿⣿⣿⣿⣿⣿⣿⣿⣿⣿⣿⡇⠀⠀⠀⠀⠀⠘⣿⣿⣿⣿⠋⠀⠀⠀⠀⠀⣾⣿⣿⣿⣿⣿⣿⣿⣿⣿⣿⣿⣿⣿⣿⣿⣿⣿⣿⣿⣿⣿⣷⣄⠀⠀⠀⠀⠀⠀⠀⠀⠀⠀⠀⠀⠀⠀</a:t>
            </a:r>
            <a:br/>
            <a:r>
              <a:t>⠀⠀⠀⠀⠀⠀⠀⠀⠀⠀⠀⠀⢀⣴⣿⣿⣿⣿⣿⣿⣿⣿⣿⣿⣿⣿⣿⣿⣿⣿⣿⣿⣿⣿⣿⣿⣷⠀⠀⠀⠀⠀⠀⣿⣿⣿⣿⡇⠀⠀⠀⠀⢰⣿⣿⣿⣿⣿⣿⣿⣿⣿⣿⣿⣿⣿⣿⣿⣿⣿⣿⣿⣿⣿⣿⣿⣿⣦⡀⠀⠀⠀⠀⠀⠀⠀⠀⠀⠀⠀⠀</a:t>
            </a:r>
            <a:br/>
            <a:r>
              <a:t>⠀⠀⠀⠀⠀⠀⠀⠀⠀⠀⠀⢀⣾⣿⣿⣿⣿⣿⣿⣿⣿⣿⣿⣿⣿⣿⣿⣿⣿⣿⣿⣿⣿⣿⣿⣿⣿⡄⠀⠀⠀⣠⣾⣿⣿⣿⣿⣿⣆⡀⠀⢀⣿⣿⣿⣿⣿⣿⣿⣿⣿⣿⣿⣿⣿⣿⣿⣿⣿⣿⣿⣿⣿⣿⣿⣿⣿⣿⣿⣄⠀⠀⠀⠀⠀⠀⠀⠀⠀⠀⠀</a:t>
            </a:r>
            <a:br/>
            <a:r>
              <a:t>⠀⠀⠀⠀⠀⠀⠀⠀⠀⠀⢠⣿⣿⣿⣿⣿⣿⣿⣿⣿⣿⣿⣿⣿⣿⣿⣿⣿⣿⣿⣿⣿⣿⣿⣿⣿⣿⣧⣤⣶⣿⣿⣿⣿⣿⣿⣿⣿⣿⣿⣷⣾⣿⣿⣿⣿⣿⣿⣿⣿⣿⣿⣿⣿⣿⣿⣿⣿⣿⣿⣿⣿⣿⣿⣿⣿⣿⣿⣿⣿⣧⡀⠀⠀⠀⠀⠀⠀⠀⠀⠀</a:t>
            </a:r>
            <a:br/>
            <a:r>
              <a:t>⠀⠀⠀⠀⠀⠀⠀⠀⠀⢀⣾⣿⣿⣿⣿⣿⣿⣿⣿⣿⣿⣿⣿⣿⣿⣿⣿⣿⣿⣿⣿⣿⣿⣿⣿⣿⣿⣿⣿⣿⠿⠛⢹⣿⣿⣿⣿⣿⠙⠻⣿⣿⣿⣿⣿⣿⣿⣿⣿⣿⣿⣿⣿⣿⣿⣿⣿⣿⣿⣿⣿⣿⣿⣿⣿⣿⣿⣿⣿⣿⣿⣷⠀⠀⠀⠀⠀⠀⠀⠀⠀</a:t>
            </a:r>
            <a:br/>
            <a:r>
              <a:t>⠀⠀⠀⠀⠀⠀⠀⠀⠀⣾⣿⣿⣿⣿⣿⣿⣿⣿⣿⣿⣿⣿⣿⣿⣿⣿⣿⣿⣿⣿⣿⣿⣿⣿⣿⣿⣿⣿⠋⠁⠀⠀⣼⣿⣿⢿⣿⣿⡀⢠⣿⣿⣿⣿⣿⣿⣿⣿⣿⣿⣿⣿⣿⣿⣿⣿⣿⣿⣿⣿⣯⠙⠻⣿⣿⣿⣿⣿⣿⣿⣿⣿⣷⠀⠀⠀⠀⠀⠀⠀⠀</a:t>
            </a:r>
            <a:br/>
            <a:r>
              <a:t>⠀⠀⠀⠀⠀⠀⠀⠀⢠⣿⣿⣿⣿⣿⣿⣿⡿⠟⣿⣿⣿⣿⣿⣿⣿⣿⣿⣿⣿⣿⣿⣿⣿⣿⡟⢻⣿⣿⣤⣶⣾⣿⣿⣿⠏⠈⣿⣿⣿⣿⣿⣿⣯⣀⠉⠻⣿⣿⣿⣿⣿⣿⣿⣿⣿⣿⣿⣿⣿⣿⣿⡆⠀⠈⠙⠻⣿⣿⣿⣿⣿⣿⣿⡿⣶⠂⠀⠀⠀⠀⠀</a:t>
            </a:r>
            <a:br/>
            <a:r>
              <a:t>⠀⠀⠀⠀⠀⠀⢠⣾⢿⣾⣿⣿⣿⣿⠟⠋⠀⣸⣿⣿⣿⣿⣿⣿⣿⣿⣿⣿⣿⣿⣿⣿⣿⣿⣷⣿⣿⣿⣿⣿⣿⣿⣿⠟⠀⠀⠘⢿⣿⣿⣿⣿⣿⣿⣿⣷⣿⣿⣿⣿⣿⣿⣿⣿⣿⣿⣿⣿⣿⣿⣿⣷⠀⠀⠀⠀⠀⠉⠛⠮⢝⠻⠯⠛⠁⠈⠀⠀⠀⠀⠀</a:t>
            </a:r>
            <a:br/>
            <a:r>
              <a:t>⠀⠀⠀⠀⠀⠀⠀⠀⠊⠟⠋⠝⠛⠁⠀⠀⢠⣿⣿⣿⣿⣿⣿⣿⣿⣿⣿⣿⣿⣿⣿⣿⣿⣿⣿⣿⣿⣿⡿⠟⠛⠉⠀⠀⠀⠀⠀⠀⠈⣿⣿⣿⣿⣿⣿⣿⣿⣿⣿⣿⣿⣿⣿⣿⣿⣿⣿⣿⣿⣿⣿⣿⣆⠀⠀⠀⠀⠀⠀⠀⠀⠀⠀⠀⠀⠀⠀⠀⠀⠀⠀</a:t>
            </a:r>
            <a:br/>
            <a:r>
              <a:t>⠀⠀⠀⠀⠀⠀⠀⠀⠀⠀⠀⠀⠀⠀⠀⠀⣸⣿⣿⣿⣿⣿⣿⣿⣿⣿⣿⣿⣿⣿⣿⡿⣿⣿⣿⣿⣿⠃⠀⠀⠀⠀⠀⠀⠀⠀⠀⠀⠀⣿⣿⡇⠀⠉⠛⠿⣿⣿⡿⣿⣿⣿⣿⣿⣿⣿⣿⣿⣿⣿⣿⣿⣿⠀⠀⠀⠀⠀⠀⠀⠀⠀⠀⠀⠀⠀⠀⠀⠀⠀⠀</a:t>
            </a:r>
            <a:br/>
            <a:r>
              <a:t>⠀⠀⠀⠀⠀⠀⠀⠀⠀⠀⠀⠀⠀⠀⠀⢀⣿⣿⣿⣿⣿⣿⣿⣿⣿⣿⣿⣿⣿⣿⣿⡇⠀⠀⢼⣿⡟⠀⠀⠀⠀⠀⠀⠀⠀⠀⠀⠀⠀⣿⡟⠃⠀⠀⠀⠀⠀⠀⠀⣿⣿⣿⣿⣿⣿⣿⣿⣿⣿⣿⣿⣿⣿⣶⣤⣄⣀⠀⠀⠀⠀⠀⠀⠀⠀⠀⠀⠀⠀⠀⠀</a:t>
            </a:r>
            <a:br/>
            <a:r>
              <a:t>⠀⠀⠀⠀⠀⠀⠀⠀⠀⠀⠀⠀⠀⠀⠀⠸⢡⣿⣿⣿⣿⣿⣿⣿⣿⣿⣿⣿⣿⣿⣿⣧⠀⠀⢨⡿⠁⠀⠀⠀⠀⠀⠀⠀⠀⠀⠀⠀⠀⣿⠇⠀⠀⠀⠀⠀⠀⠀⢀⣿⣿⣿⣿⣿⣿⣿⣿⣿⣿⣿⣿⣿⣿⣿⣿⣿⣿⣿⣷⣦⣄⠀⠀⠀⠀⠀⠀⠀⠀⠀⠀</a:t>
            </a:r>
            <a:br/>
            <a:r>
              <a:t>⠀⠀⠀⠀⠀⠀⠀⠀⠀⠀⠀⠀⠀⠀⠀⢠⣿⣿⣿⣿⣿⣿⣿⣿⣿⣿⣿⣿⣿⣿⣿⣿⠀⠀⡸⠁⠀⠀⠀⠀⠀⠀⠀⠀⠀⠀⠀⠀⠀⢹⠀⠀⠀⠀⠀⠀⠀⠀⢸⣿⣿⣿⣿⣿⣿⣿⣿⣿⣿⣿⣿⣿⣿⣿⣿⣿⣿⣿⣿⣿⣿⣷⣄⠀⠀⠀⠀⠀⠀⠀⠀</a:t>
            </a:r>
            <a:br/>
            <a:r>
              <a:t>⠀⠀⠀⠀⠀⠀⠀⠀⠀⠀⠀⠀⠀⠀⢀⣾⣿⣿⣿⣿⣿⣿⣿⣿⣿⣿⣿⣿⣿⣿⣿⣿⡇⠀⠁⠀⠀⠀⠀⠀⠀⠀⠀⠀⠀⠀⠀⠀⠀⠈⠀⠀⠀⠀⠀⠀⠀⠀⢸⣿⣿⣿⣿⣿⣿⣿⣿⣿⣿⣿⣿⣿⣿⣿⣿⣿⣿⣿⣿⣿⣿⣿⣿⣧⡀⠀⠀⠀⠀⠀⠀</a:t>
            </a:r>
            <a:br/>
            <a:r>
              <a:t>⠀⠀⠀⠀⠀⠀⠀⠀⠀⠀⠀⠀⠀⠀⣾⣿⣿⣿⣿⣿⣿⣿⣿⣿⣿⣿⣿⣿⣿⣿⣿⣿⣿⠀⠀⠀⠀⠀⠀⠀⠀⠀⠀⠀⠀⠀⠀⠀⠀⠀⠀⠀⠀⠀⠀⠀⠀⠀⢸⣿⣿⣿⣿⣿⣿⣿⣿⣿⣿⣿⣿⣿⣿⣿⣿⣿⣿⣿⣿⣿⣿⣿⣿⣿⣿⡄⠀⠀⠀⠀⠀</a:t>
            </a:r>
            <a:br/>
            <a:r>
              <a:t>⠀⠀⠀⠀⠀⠀⠀⠀⠀⠀⠀⠀⠀⣼⣿⣿⣿⣿⣿⣿⣿⣿⣿⣿⣿⣿⣿⣿⣿⣿⣿⣿⣿⡇⠀⠀⠀⠀⠀⠀⠀⠀⠀⠀⠀⠀⠀⠀⠀⠀⠀⠀⠀⠀⠀⠀⠀⠀⣼⣿⣿⣿⣿⣿⣿⣿⣿⣿⣿⣿⣿⣿⣿⣿⣿⣿⣿⣿⣿⣿⣿⣿⣿⣿⣿⣿⡄⠀⠀⠀⠀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⠀⠀⠀⠀⠀⠀⠀⠀⠀⠀⠀⠀⠀⠀⠀⠀⠀⠀⠀⠀⠀⠀⠀⠀⠀⠀⠀⠀⠀⠀⠀⠀⠀⠀⠀⠀⠀⠀⠀⠀⠀⠀⡠⡀⠀⠀⠀⠀⠀⠀⠀⠀⠀⠀⠀⠀⠀⠀⠀⠀⠀⠀⠀⠀⠀⠀⠀⠀⠀⠀⠀⠀⠀⠀⠀⠀⠀⠀⠀⠀⠀⠀⠀⠀⠀⠀⠀⠀⠀⠀⠀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⠀⠀⠀⠀⠀⠀⠀⠀⠀⠀⠀⠀⠀⠀⠀⠀⠀⠀⠀⠀⠀⠀⠀⠀⠀⠀⠀⠀⠀⠀⠀⠀⠀⠀⠀⠀⠀⠀⠀⠀⣠⡾⠋⠀⠀⠀⠀⠀⠀⠀⠀⠀⠀⠀⠀⠀⠀⠀⠀⠀⠀⠀⠀⠀⠀⠀⠀⠀⠀⠀⠀⠀⠀⠀⠀⠀⠀⠀⠀⠀⠀⠀⠀⠀⠀⠀⠀⠀⠀⠀⠀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⠀⠀⠀⠀⠀⠀⠀⠀⠀⠀⠀⠀⠀⠀⠀⠀⠀⠀⠀⠀⠀⠀⠀⠀⠀⠀⠀⠀⠀⠀⠀⠀⠀⠀⠀⠀⠀⠀⠀⣰⡟⣁⠄⠀⠀⠀⠀⠀⠀⡈⣦⠀⠀⠀⠀⠀⠀⠀⠀⠀⠀⠀⠀⠀⠀⠀⠀⠀⠀⠀⠀⠀⠀⠀⠀⠀⠀⠀⠀⠀⠀⠀⠀⠀⠀⠀⠀⠀⠀⠀⠀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⠀⠀⠀⠀⠀⠀⠀⠀⠀⠀⠀⠀⠀⠀⠀⠀⠀⠀⠀⠀⠀⠀⠀⠀⠀⠀⠀⠀⠀⠀⠀⢠⣄⡀⠀⠀⠀⢠⣶⣿⡿⠓⠉⠀⠀⠀⠀⠀⠀⠘⣾⣷⣦⠀⠀⠀⠀⠀⠀⠀⠀⠀⠀⠀⠀⠀⠀⠀⠀⠀⠀⠀⠀⠀⠀⠀⠀⠀⠀⠀⠀⠀⠀⠀⠀⠀⠀⠀⠀⠀⠀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⠀⠀⠀⠀⠀⠀⠀⠀⠀⠀⠀⠀⠀⠀⠀⠀⠀⠀⠀⠀⠀⠀⠀⠀⠀⠀⠀⠀⠀⠀⠀⠀⠙⣿⣷⣿⣿⣿⣿⡟⠁⠀⠀⠀⠀⠀⠀⠀⠀⠀⣼⣿⣿⣧⠀⠀⠀⠀⠀⠀⠀⠀⠀⠀⠀⠀⠀⠀⠀⠀⠀⠀⠀⠀⠀⠀⠀⠀⠀⠀⠀⠀⠀⠀⠀⠀⠀⠀⠀⠀⠀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⠀⠀⠀⠀⠀⠀⠀⠀⠀⠀⠀⠀⠀⠀⠀⠀⠀⠀⠀⠀⠀⠀⠀⠀⠀⠀⠀⠀⢀⣀⣀⣀⣀⣿⣿⣿⣿⣿⣿⣿⡆⠀⠀⠀⠀⠀⠀⠀⠀⠀⠙⢿⣿⣿⣷⡀⠀⢀⣀⣀⣀⣀⠀⠀⠀⠀⠀⠀⠀⠀⠀⠀⠀⠀⠀⠀⠀⠀⠀⠀⠀⠀⠀⠀⠀⠀⠀⠀⠀⠀⠀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⠀⠀⠀⠀⠀⠀⠀⠀⠀⠀⠀⠀⠀⠀⠀⠀⠀⠀⠀⠀⠀⠀⠀⠀⠀⠀⣠⣾⣿⣿⣿⣿⣿⣿⣿⣿⣿⣿⣿⣿⠿⣶⣄⠀⠀⠀⠀⠀⠀⠀⠀⠀⠙⣿⣿⣿⣿⣿⣿⣿⣿⣿⣿⣦⡀⠀⠀⠀⠀⠀⠀⠀⠀⠀⠀⠀⠀⠀⠀⠀⠀⠀⠀⠀⠀⠀⠀⠀⠀⠀⠀</a:t>
            </a:r>
            <a:br/>
            <a:r>
              <a:t>⠀⠀⠀⠀⠀⠀⠀⠀⠀⠀⠀⠀⠀⠀⠀⠀⠀⠀⠀⠀⠀⠀⠀⠀⣠⣾⣿⣿⣿⣿⣿⣿⣿⣿⣿⣿⣿⣿⣟⠀⠀⠀⠀⠀⠀⠀⠀⠀⠀⠀⠀⢀⣴⣿⣿⣿⣿⣿⣿⣿⣿⣿⣿⣿⣿⣦⡀⠀⠀⠀⠀⠀⠀⠀⠀⠀⠀⠀⠀⠀⠀⠀⠀⠀⠀⠀⠀⠀⠀⠀⠀</a:t>
            </a:r>
            <a:br/>
            <a:r>
              <a:t>⠀⠀⠀⠀⠀⠀⠀⠀⠀⠀⠀⠀⠀⠀⠀⠀⠀⠀⠀⠀⠀⠀⠀⣼⣿⣿⣿⣿⣿⣿⣿⣿⣿⣿⣿⣿⣿⣿⣿⣷⡄⠀⠀⠀⠀⠀⠀⠀⠀⠀⣴⣿⣿⣿⣿⣿⣿⣿⣿⣿⣿⣿⣿⣿⣿⣿⣿⡆⠀⠀⠀⠀⠀⠀⠀⠀⠀⠀⠀⠀⠀⠀⠀⠀⠀⠀⠀⠀⠀⠀⠀</a:t>
            </a:r>
            <a:br/>
            <a:r>
              <a:t>⠀⠀⠀⠀⠀⠀⠀⠀⠀⠀⠀⠀⠀⠀⠀⠀⠀⠀⠀⠀⠀⠀⣼⣿⣿⣿⣿⣿⣿⣿⣿⣿⣿⣿⣿⣿⣿⣿⣿⣿⣿⡀⠀⠀⠀⠀⠀⠀⠀⢸⣿⣿⣿⣿⣿⣿⣿⣿⣿⣿⣿⣿⣿⣿⣿⣿⣿⣿⡄⠀⠀⠀⠀⠀⠀⠀⠀⠀⠀⠀⠀⠀⠀⠀⠀⠀⠀⠀⠀⠀⠀</a:t>
            </a:r>
            <a:br/>
            <a:r>
              <a:t>⠀⠀⠀⠀⠀⠀⠀⠀⠀⠀⠀⠀⠀⠀⠀⠀⠀⠀⠀⠀⠀⢀⣿⣿⣿⣿⣿⣿⣿⣿⣿⣿⣿⣿⣿⣿⣿⣿⣿⣿⣿⡇⠀⠀⠀⠀⠀⠀⠀⣿⣿⣿⣿⣿⣿⣿⣿⣿⣿⣿⣿⣿⣿⣿⣿⣿⣿⣿⣇⠀⠀⠀⠀⠀⠀⠀⠀⠀⠀⠀⠀⠀⠀⠀⠀⠀⠀⠀⠀⠀⠀</a:t>
            </a:r>
            <a:br/>
            <a:r>
              <a:t>⠀⠀⠀⠀⠀⠀⠀⠀⠀⠀⠀⠀⠀⠀⠀⠀⠀⠀⠀⠀⠀⢸⣿⣿⣿⣿⣿⣿⣿⣿⣿⣿⣿⣿⣿⣿⣿⣿⣿⣿⣿⡇⠀⠀⠀⠀⠀⠀⠀⢿⣿⣿⣿⣿⣿⣿⣿⣿⣿⣿⣿⣿⣿⣿⣿⣿⣿⣿⣿⠀⠀⠀⠀⠀⠀⠀⠀⠀⠀⠀⠀⠀⠀⠀⠀⠀⠀⠀⠀⠀⠀</a:t>
            </a:r>
            <a:br/>
            <a:r>
              <a:t>⠀⠀⠀⠀⠀⠀⠀⠀⠀⠀⠀⠀⠀⠀⠀⠀⠀⠀⠀⠀⠀⣼⣿⣿⣿⣿⣿⣿⣿⣿⣿⣿⣿⣿⣿⣿⠿⠿⡿⠟⠁⠀⠀⠀⠀⠀⠀⠀⠀⠀⠙⠿⠟⡟⢿⣿⣿⣿⣿⣿⣿⣿⣿⣿⣿⣿⣿⣿⣿⡄⠀⠀⠀⠀⠀⠀⠀⠀⠀⠀⠀⠀⠀⠀⠀⠀⠀⠀⠀⠀⠀</a:t>
            </a:r>
            <a:br/>
            <a:r>
              <a:t>⠀⠀⠀⠀⠀⠀⠀⠀⠀⠀⠀⠀⠀⠀⠀⠀⠀⠀⠀⠀⢰⣿⣿⣿⣿⣿⣿⣿⣿⣿⣿⣿⣿⣿⣿⣿⠄⠀⠀⠀⠀⠀⠀⠀⠀⠀⠀⠀⠀⠀⠀⠀⠀⠀⢼⣿⣿⣿⣿⣿⣿⣿⣿⣿⣿⣿⣿⣿⣿⣧⠀⠀⠀⠀⠀⠀⠀⠀⠀⠀⠀⠀⠀⠀⠀⠀⠀⠀⠀⠀⠀</a:t>
            </a:r>
            <a:br/>
            <a:r>
              <a:t>⠀⠀⠀⠀⠀⠀⠀⠀⠀⠀⠀⠀⠀⠀⠀⠀⠀⠀⠀⢠⣿⣿⣿⣿⣿⣿⣿⣿⣿⣿⣿⡻⢿⣿⣿⡇⠀⠀⠀⠀⠀⠀⠀⠀⠀⠀⠀⠀⠀⠀⠀⠀⠀⠀⠀⣿⣿⣿⠿⣻⣿⣿⣿⣿⣿⣿⣿⣿⣿⣿⣆⠀⠀⠀⠀⠀⠀⠀⠀⠀⠀⠀⠀⠀⠀⠀⠀⠀⠀⠀⠀</a:t>
            </a:r>
            <a:br/>
            <a:r>
              <a:t>⠀⠀⠀⠀⠀⠀⠀⠀⠀⠀⠀⠀⠀⠀⠀⠀⠀⠀⢀⣾⣿⣿⣿⣿⣿⣿⣿⣿⣿⣿⣿⣿⣾⣿⣿⡇⠀⠀⠀⠀⠀⠀⠀⠀⠀⠀⠀⠀⠀⠀⠀⠀⠀⠀⢠⣿⣿⣷⣾⣿⣿⣿⣿⣿⣿⣿⣿⣿⣿⣿⣿⣆⠀⠀⠀⠀⠀⠀⠀⠀⠀⠀⠀⠀⠀⠀⠀⠀⠀⠀⠀</a:t>
            </a:r>
            <a:br/>
            <a:r>
              <a:t>⠀⠀⠀⠀⠀⠀⠀⠀⠀⠀⠀⠀⠀⠀⠀⠀⠀⢠⣿⣿⣿⣿⣿⣿⣿⣿⣿⣿⣿⣿⣿⣿⣿⣿⣿⡇⠀⠀⠀⠀⠀⠀⠀⣀⣀⣤⣤⡀⠀⠀⠀⠀⠀⠀⣸⣿⣿⣿⣿⣿⣿⣿⣿⣿⣿⣿⣿⣿⣿⣿⣿⣿⣦⠀⠀⠀⠀⠀⠀⠀⠀⠀⠀⠀⠀⠀⠀⠀⠀⠀⠀</a:t>
            </a:r>
            <a:br/>
            <a:r>
              <a:t>⠀⠀⠀⠀⠀⠀⠀⠀⠀⠀⠀⠀⠀⠀⠀⠀⣠⣿⣿⣿⣿⣿⣿⣿⣿⣿⣿⣿⣿⣿⣿⣿⣿⣿⣿⣿⠀⠀⠀⠀⠀⠀⠘⣿⣿⣿⣿⡋⠀⠀⠀⠀⠀⢀⣿⣿⣿⣿⣿⣿⣿⣿⣿⣿⣿⣿⣿⣿⣿⣿⣿⣿⣿⣧⠀⠀⠀⠀⠀⠀⠀⠀⠀⠀⠀⠀⠀⠀⠀⠀⠀</a:t>
            </a:r>
            <a:br/>
            <a:r>
              <a:t>⠀⠀⠀⠀⠀⠀⠀⠀⠀⠀⠀⠀⠀⠀⠀⣰⣿⣿⣿⣿⣿⣿⣿⣿⣿⣿⣿⣿⣿⣿⣿⣿⣿⣿⣿⣿⡆⠀⠀⠀⠀⠀⠀⣿⣿⣿⣿⡇⠀⠀⠀⠀⠀⣼⣿⣿⣿⣿⣿⣿⣿⣿⣿⣿⣿⣿⣿⣿⣿⣿⣿⣿⣿⣿⣧⡀⠀⠀⠀⠀⠀⠀⠀⠀⠀⠀⠀⠀⠀⠀⠀</a:t>
            </a:r>
            <a:br/>
            <a:r>
              <a:t>⠀⠀⠀⠀⠀⠀⠀⠀⠀⠀⠀⠀⠀⠀⣰⣿⣿⣿⣿⣿⣿⣿⣿⣿⣿⣿⣿⣿⣿⣿⣿⣿⣿⣿⣿⣿⣷⠀⠀⠀⠀⣀⣾⣿⣿⣿⣿⣷⣄⡀⠀⠀⣼⡟⣽⣿⣿⣿⣿⣿⣿⣿⣿⣿⣿⣿⣿⣿⣿⣿⣿⣿⣿⣿⣿⣷⡀⠀⠀⠀⠀⠀⠀⠀⠀⠀⠀⠀⠀⠀⠀</a:t>
            </a:r>
            <a:br/>
            <a:r>
              <a:t>⠀⠀⠀⠀⠀⠀⠀⠀⠀⠀⠀⠀⠀⢠⣿⣿⣿⣿⣿⣿⣿⣿⣿⣿⣿⣿⣿⣿⣿⣿⣿⣿⣿⣿⣿⣷⣿⣧⣤⣶⣿⣿⣿⣿⣿⣿⣿⣿⣿⣿⣷⣾⣿⣱⣿⣿⣿⣿⣿⣿⣿⣿⣿⣿⣿⣿⣿⣿⣿⣿⣿⣿⣿⣿⣿⣿⣷⡀⠀⠀⠀⠀⠀⠀⠀⠀⠀⠀⠀⠀⠀</a:t>
            </a:r>
            <a:br/>
            <a:r>
              <a:t>⠀⠀⠀⠀⠀⠀⠀⠀⠀⠀⠀⠀⢀⣿⣿⣿⣿⣿⣿⣿⣿⣿⣿⣿⣿⣿⣿⣿⣿⣿⣿⣿⣿⣿⣿⣿⣿⣿⣿⣿⠿⠛⢹⣿⣿⣿⣿⣿⠙⢻⣿⣿⣿⣿⣿⣿⣿⣿⣿⣿⣿⣿⣿⣿⣿⣿⣿⣿⣿⣿⣿⣿⣿⣿⣿⣿⣿⣧⠀⠀⠀⠀⠀⠀⠀⠀⠀⠀⠀⠀⠀</a:t>
            </a:r>
            <a:br/>
            <a:r>
              <a:t>⠀⠀⠀⠀⠀⠀⠀⠀⠀⠀⠀⠀⣸⣿⣿⣿⣿⣿⣿⣿⣿⣿⣿⣿⣿⣿⣿⣿⣿⣿⣿⣿⣿⣿⣿⣿⣿⣿⣿⠁⠀⠀⣾⣿⣿⢿⣿⣿⣀⣾⡟⣽⣿⢿⣿⣿⣿⣿⣿⣿⣿⣿⣿⣿⣿⣿⣿⣿⣿⣿⣿⣿⣿⣿⣿⣿⣿⣿⡆⠀⠀⠀⠀⠀⠀⠀⠀⠀⠀⠀⠀</a:t>
            </a:r>
            <a:br/>
            <a:r>
              <a:t>⠀⠀⠀⠀⠀⠀⠀⠀⠀⠀⠀⢀⣿⣿⣿⣿⣿⣿⣿⣿⣿⣿⣿⣿⣿⣿⣿⣿⣿⣿⣿⣿⣿⣿⡟⠉⣿⣿⣿⣶⣿⣿⣿⣿⠏⠈⣿⣿⣿⣿⣿⣿⣧⣀⡈⠙⣿⣿⣿⣿⣿⣿⣿⣿⣿⣿⣿⣿⣿⠛⢿⣿⣿⣿⣿⣿⣿⣿⣯⠀⠀⠀⠀⠀⠀⠀⠀⠀⠀⠀⠀</a:t>
            </a:r>
            <a:br/>
            <a:r>
              <a:t>⠀⠀⠀⠀⠀⠀⠀⠀⠀⠀⠀⢨⣿⣿⣿⣿⣿⣿⡿⢋⣿⣿⣿⣿⣿⣿⣿⣿⣿⣿⣿⣿⣿⣿⣷⣿⣿⣿⣿⣿⣿⣿⣿⠟⠀⠀⢘⣿⣿⣿⣿⣿⣿⣿⣿⣷⣿⣿⣿⣿⣿⣿⣿⣿⣿⣿⣿⣿⣿⡆⠀⠙⢻⣿⣿⣿⣿⣿⣿⣆⠀⠀⠀⠀⠀⠀⠀⠀⠀⠀⠀</a:t>
            </a:r>
            <a:br/>
            <a:r>
              <a:t>⠀⠀⠀⠀⠀⠀⠀⠀⠀⠀⣰⣿⣿⣿⡿⣻⣿⠟⠀⢸⣿⣿⣿⣿⣿⣿⣿⣿⣿⣿⣿⣿⣿⣿⣿⣿⣿⣿⣿⡿⠋⠁⠀⠀⠀⠀⣼⢿⣿⣿⠛⠿⣿⣿⣿⣿⣿⣿⣿⣿⣿⣿⣿⣿⣿⣿⣿⣿⣿⡇⠀⠀⠀⠙⠿⣟⠻⣿⡷⡝⠻⠀⠀⠀⠀⠀⠀⠀⠀⠀⠀</a:t>
            </a:r>
            <a:br/>
            <a:r>
              <a:t>⠀⠀⠀⠀⠀⠀⠀⠀⠀⠀⠉⠐⠉⠋⠔⠋⠁⠀⠀⣼⣿⣿⣿⣿⣿⣿⣿⣿⣿⣿⣿⡿⣿⣿⡿⠟⠋⣿⣿⡇⠀⠀⠀⠀⠀⡸⠋⣾⣿⠃⠀⠀⠀⠉⠛⠿⣿⣿⡿⣿⣿⣿⣿⣿⣿⣿⣿⣿⣿⣿⣄⠀⠀⠀⠀⠀⠁⠂⠁⠈⠀⠀⠀⠀⠀⠀⠀⠀⠀⠀⠀</a:t>
            </a:r>
            <a:br/>
            <a:r>
              <a:t>⠀⠀⠀⠀⠀⠀⠀⠀⠀⠀⠀⠀⠀⠀⠀⠀⠀⠀⣰⣿⣿⣿⣿⣿⣿⣿⣿⣿⣿⣿⣿⡇⠀⠀⠀⠀⠀⢸⣿⡇⠀⠀⠀⠀⠐⠁⣼⡿⠃⠀⠀⠀⠀⠀⠀⠀⠀⠀⠀⣿⣿⣿⣿⣿⣿⣿⣿⣿⣿⣿⣿⣿⣷⣶⣤⣄⣀⡀⠀⠀⠀⠀⠀⠀⠀⠀⠀⠀⠀⠀⠀</a:t>
            </a:r>
            <a:br/>
            <a:r>
              <a:t>⠀⠀⠀⠀⠀⠀⠀⠀⠀⠀⠀⠀⠀⠀⠀⠀⢀⣼⣿⣿⣿⣿⣿⣿⣿⣿⣿⣿⣿⣿⣿⣧⠀⠀⠀⠀⠀⠘⢿⡇⠀⠀⠀⠀⠀⣸⠋⠀⠀⠀⠀⠀⠀⠀⠀⠀⠀⠀⠀⣿⣿⣿⣿⣿⣿⣿⣿⣿⣿⣿⣿⣿⣿⣿⣿⣿⣿⣿⣷⣦⣄⠀⠀⠀⠀⠀⠀⠀⠀⠀⠀</a:t>
            </a:r>
            <a:br/>
            <a:r>
              <a:t>⠀⠀⠀⠀⠀⠀⠀⠀⠀⠀⠀⠀⠀⠀⠀⢀⣾⣿⣿⣿⣿⣿⣿⣿⣿⣿⣿⣿⣿⣿⣿⣿⠀⠀⠀⠀⠀⠀⢸⠃⠀⠀⠀⠀⠐⠁⠀⠀⠀⠀⠀⠀⠀⠀⠀⠀⠀⠀⢸⣿⣿⣿⣿⣿⣿⣿⣿⣿⣿⣿⣿⣿⣿⣿⣿⣿⣿⣿⣿⣿⣿⣷⣄⠀⠀⠀⠀⠀⠀⠀⠀</a:t>
            </a:r>
            <a:br/>
            <a:r>
              <a:t>⠀⠀⠀⠀⠀⠀⠀⠀⠀⠀⠀⠀⠀⠀⢀⣾⣿⣿⣿⣿⣿⣿⣿⣿⣿⣿⣿⣿⣿⣿⣿⣿⡇⠀⠀⠀⠀⠀⠀⠀⠀⠀⠀⠀⠀⠀⠀⠀⠀⠀⠀⠀⠀⠀⠀⠀⠀⠀⢸⣿⣿⣿⣿⣿⣿⣿⣿⣿⣿⣿⣿⣿⣿⣿⣿⣿⣿⣿⣿⣿⣿⣿⣿⣷⡄⠀⠀⠀⠀⠀⠀</a:t>
            </a:r>
            <a:br/>
            <a:r>
              <a:t>⠀⠀⠀⠀⠀⠀⠀⠀⠀⠀⠀⠀⠀⠀⣼⣿⣿⣿⣿⣿⣿⣿⣿⣿⣿⣿⣿⣿⣿⣿⣿⣿⣷⠀⠀⠀⠀⠀⠀⠀⠀⠀⠀⠀⠀⠀⠀⠀⠀⠀⠀⠀⠀⠀⠀⠀⠀⠀⢸⣿⣿⣿⣿⣿⣿⣿⣿⣿⣿⣿⣿⣿⣿⣿⣿⣿⣿⣿⣿⣿⣿⣿⣿⣿⣿⡄⠀⠀⠀⠀⠀</a:t>
            </a:r>
            <a:br/>
            <a:r>
              <a:t>⠀⠀⠀⠀⠀⠀⠀⠀⠀⠀⠀⠀⠀⣸⣿⣿⣿⣿⣿⣿⣿⣿⣿⣿⣿⣿⣿⣿⣿⣿⣿⣿⣿⡆⠀⠀⠀⠀⠀⠀⠀⠀⠀⠀⠀⠀⠀⠀⠀⠀⠀⠀⠀⠀⠀⠀⠀⠀⢸⣿⣿⣿⣿⣿⣿⣿⣿⣿⣿⣿⣿⣿⣿⣿⣿⣿⡟⣿⣿⣿⣿⣿⣿⣿⣿⣿⡄⠀⠀⠀⠀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⠀⠀⠀⠀⠀⠀⠀⠀⠀⠀⠀⠀⠀⠀⠀⠀⠀⠀⠀⠀⠀⠀⠀⠀⠀⠀⠀⠀⠀⠀⠀⠀⠀⠀⠀⠀⠀⠀⠀⠀⠀⣠⡪⠀⠀⠀⠀⠀⠀⠀⠀⠀⠀⠀⠀⠀⠀⠀⠀⠀⠀⠀⠀⠀⠀⠀⠀⠀⠀⠀⠀⠀⠀⠀⠀⠀⠀⠀⠀⠀⠀⠀⠀⠀⠀⠀⠀⠀⠀⠀⠀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⠀⠀⠀⠀⠀⠀⠀⠀⠀⠀⠀⠀⠀⠀⠀⠀⠀⠀⠀⠀⠀⠀⠀⠀⠀⠀⠀⠀⠀⠀⠀⠀⠀⠀⠀⠀⠀⠀⠀⠀⣼⠏⠀⠀⠀⠀⠀⠀⠀⡀⠀⠀⠀⠀⠀⠀⠀⠀⠀⠀⠀⠀⠀⠀⠀⠀⠀⠀⠀⠀⠀⠀⠀⠀⠀⠀⠀⠀⠀⠀⠀⠀⠀⠀⠀⠀⠀⠀⠀⠀⠀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⠀⠀⠀⠀⠀⠀⠀⠀⠀⠀⠀⠀⠀⠀⠀⠀⠀⠀⠀⠀⠀⠀⠀⠀⠀⠀⠀⠀⠀⠀⠀⠀⠀⠀⠀⠀⠀⠀⠀⣸⣏⠄⠀⠀⠀⠀⠀⠀⠀⡘⣆⠀⠀⠀⠀⠀⠀⠀⠀⠀⠀⠀⠀⠀⠀⠀⠀⠀⠀⠀⠀⠀⠀⠀⠀⠀⠀⠀⠀⠀⠀⠀⠀⠀⠀⠀⠀⠀⠀⠀⠀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⠀⠀⠀⠀⠀⠀⠀⠀⠀⠀⠀⠀⠀⠀⠀⠀⠀⠀⠀⠀⠀⠀⠀⠀⠀⠀⠀⠀⠀⠀⠀⢠⣄⡀⠀⠀⠀⢠⣶⣿⡟⠉⠀⠀⠀⠀⠀⠀⠀⠘⣾⣷⣦⠀⠀⠀⠀⠀⠀⠀⠀⠀⠀⠀⠀⠀⠀⠀⠀⠀⠀⠀⠀⠀⠀⠀⠀⠀⠀⠀⠀⠀⠀⠀⠀⠀⠀⠀⠀⠀⠀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⠀⠀⠀⠀⠀⠀⠀⠀⠀⠀⠀⠀⠀⠀⠀⠀⠀⠀⠀⠀⠀⠀⠀⠀⠀⠀⠀⠀⠀⠀⠀⠀⠙⣿⣷⣿⣿⣿⣿⡟⠁⠀⠀⠀⠀⠀⠀⠀⠀⠀⣼⣿⣿⣦⠀⠀⠀⠀⠀⠀⠀⠀⠀⠀⠀⠀⠀⠀⠀⠀⠀⠀⠀⠀⠀⠀⠀⠀⠀⠀⠀⠀⠀⠀⠀⠀⠀⠀⠀⠀⠀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⠀⠀⠀⠀⠀⠀⠀⠀⠀⠀⠀⠀⠀⠀⠀⠀⠀⠀⠀⠀⠀⠀⠀⠀⠀⠀⠀⠀⣀⣀⣀⣀⣠⣿⣿⣿⣿⣿⣿⣿⡄⠀⠀⠀⠀⠀⠀⠀⠀⠀⠙⢿⣿⣿⣷⡀⠀⢀⣀⣀⣀⣀⠀⠀⠀⠀⠀⠀⠀⠀⠀⠀⠀⠀⠀⠀⠀⠀⠀⠀⠀⠀⠀⠀⠀⠀⠀⠀⠀⠀⠀</a:t>
            </a:r>
            <a:br/>
            <a:r>
              <a:t>⠀⠀⠀⠀⠀⠀⠀⠀⠀⠀⠀⠀⠀⠀⠀⠀⠀⠀⠀⠀⠀⠀⠀⠀⠀⠀⣴⣿⣿⣿⣿⣿⣿⣿⣿⣿⣿⣿⣿⣿⣷⣦⣄⠀⠀⠀⠀⠀⠀⠀⠀⠀⠘⣿⣿⣿⣿⣿⣿⣿⣿⣿⣿⣷⡄⠀⠀⠀⠀⠀⠀⠀⠀⠀⠀⠀⠀⠀⠀⠀⠀⠀⠀⠀⠀⠀⠀⠀⠀⠀⠀</a:t>
            </a:r>
            <a:br/>
            <a:r>
              <a:t>⠀⠀⠀⠀⠀⠀⠀⠀⠀⠀⠀⠀⠀⠀⠀⠀⠀⠀⠀⠀⠀⠀⠀⠀⣰⣿⣿⣿⣿⣿⣿⣿⣿⣿⣿⣿⣿⣿⣏⠀⠀⠀⠀⠀⠀⠀⠀⠀⠀⠀⠀⢀⣴⣿⣿⣿⣿⣿⣿⣿⣿⣿⣿⣿⣿⣶⡄⠀⠀⠀⠀⠀⠀⠀⠀⠀⠀⠀⠀⠀⠀⠀⠀⠀⠀⠀⠀⠀⠀⠀⠀</a:t>
            </a:r>
            <a:br/>
            <a:r>
              <a:t>⠀⠀⠀⠀⠀⠀⠀⠀⠀⠀⠀⠀⠀⠀⠀⠀⠀⠀⠀⠀⠀⠀⢀⣾⣿⣿⣿⣿⣿⣿⣿⣿⣿⣿⣿⣿⣿⣿⣿⣷⡀⠀⠀⠀⠀⠀⠀⠀⠀⠀⣠⣿⣿⣿⣿⣿⣿⣿⣿⣿⣿⣿⣿⣿⣿⣿⣿⣆⠀⠀⠀⠀⠀⠀⠀⠀⠀⠀⠀⠀⠀⠀⠀⠀⠀⠀⠀⠀⠀⠀⠀</a:t>
            </a:r>
            <a:br/>
            <a:r>
              <a:t>⠀⠀⠀⠀⠀⠀⠀⠀⠀⠀⠀⠀⠀⠀⠀⠀⠀⠀⠀⠀⠀⠀⣾⣿⣿⣿⣿⣿⣿⣿⣿⣿⣿⣿⣿⣿⣿⣿⣿⣿⣷⠀⠀⠀⠀⠀⠀⠀⠀⢰⣿⣿⣿⣿⣿⣿⣿⣿⣿⣿⣿⣿⣿⣿⣿⣿⣿⣿⡄⠀⠀⠀⠀⠀⠀⠀⠀⠀⠀⠀⠀⠀⠀⠀⠀⠀⠀⠀⠀⠀⠀</a:t>
            </a:r>
            <a:br/>
            <a:r>
              <a:t>⠀⠀⠀⠀⠀⠀⠀⠀⠀⠀⠀⠀⠀⠀⠀⠀⠀⠀⠀⠀⠀⢀⣿⣿⣿⣿⣿⣿⣿⣿⣿⣿⣿⣿⣿⣿⣿⣿⣿⣿⣿⡄⠀⠀⠀⠀⠀⠀⠀⢸⣿⣿⣿⣿⣿⣿⣿⣿⣿⣿⣿⣿⣿⣿⣿⣿⣿⣿⣧⠀⠀⠀⠀⠀⠀⠀⠀⠀⠀⠀⠀⠀⠀⠀⠀⠀⠀⠀⠀⠀⠀</a:t>
            </a:r>
            <a:br/>
            <a:r>
              <a:t>⠀⠀⠀⠀⠀⠀⠀⠀⠀⠀⠀⠀⠀⠀⠀⠀⠀⠀⠀⠀⠀⢸⣿⣿⣿⣿⣿⣿⣿⣿⣿⣿⣿⣿⣿⣿⣿⣿⣿⣿⣿⠀⠀⠀⠀⠀⠀⠀⠀⢸⣿⣿⣿⣿⣿⣿⣿⣿⣿⣿⣿⣿⣿⣿⣿⣿⣿⣿⣿⠀⠀⠀⠀⠀⠀⠀⠀⠀⠀⠀⠀⠀⠀⠀⠀⠀⠀⠀⠀⠀⠀</a:t>
            </a:r>
            <a:br/>
            <a:r>
              <a:t>⠀⠀⠀⠀⠀⠀⠀⠀⠀⠀⠀⠀⠀⠀⠀⠀⠀⠀⠀⠀⠀⣸⣿⣿⣿⣿⣿⣿⣿⣿⣿⣿⣿⣿⣿⣿⠿⠿⡿⠟⠀⠀⠀⠀⠀⠀⠀⠀⠀⠈⠘⠿⠿⡛⢿⣿⣿⣿⣿⣿⣿⣿⣿⣿⣿⣿⣿⣿⣿⠀⠀⠀⠀⠀⠀⠀⠀⠀⠀⠀⠀⠀⠀⠀⠀⠀⠀⠀⠀⠀⠀</a:t>
            </a:r>
            <a:br/>
            <a:r>
              <a:t>⠀⠀⠀⠀⠀⠀⠀⠀⠀⠀⠀⠀⠀⠀⠀⠀⠀⠀⠀⠀⠀⣿⣿⣿⣿⣿⣿⣿⣿⣿⣿⣿⣿⣿⣿⣿⠀⠀⠀⠀⠀⠀⠀⠀⠀⠀⠀⠀⠀⠀⠀⠀⠀⠀⢸⣿⣿⣿⣿⣿⣿⣿⣿⣿⣿⣿⣿⣿⣿⡇⠀⠀⠀⠀⠀⠀⠀⠀⠀⠀⠀⠀⠀⠀⠀⠀⠀⠀⠀⠀⠀</a:t>
            </a:r>
            <a:br/>
            <a:r>
              <a:t>⠀⠀⠀⠀⠀⠀⠀⠀⠀⠀⠀⠀⠀⠀⠀⠀⠀⠀⠀⠀⢰⣿⣿⣿⣿⣿⣿⣿⣿⣿⣿⣿⣿⣿⠁⠀⠀⠀⠀⠀⠀⠀⠀⠀⠀⠀⠀⠀⠀⠀⠀⠀⠀⠀⠀⠀⢹⣿⣿⣿⣿⣿⣿⣿⣿⣿⣿⣿⣿⣧⠀⠀⠀⠀⠀⠀⠀⠀⠀⠀⠀⠀⠀⠀⠀⠀⠀⠀⠀⠀⠀</a:t>
            </a:r>
            <a:br/>
            <a:r>
              <a:t>⠀⠀⠀⠀⠀⠀⠀⠀⠀⠀⠀⠀⠀⠀⠀⠀⠀⠀⠀⠀⣿⣿⣿⣿⣿⣿⣿⣿⣿⣿⣿⣿⣿⣿⠀⠀⠀⠀⠀⠀⠀⠀⠀⠀⠀⠀⠀⠀⠀⠀⠀⠀⠀⠀⠀⠀⢸⣿⣿⣿⣿⣿⣿⣿⣿⣿⣿⣿⣿⣿⡄⠀⠀⠀⠀⠀⠀⠀⠀⠀⠀⠀⠀⠀⠀⠀⠀⠀⠀⠀⠀</a:t>
            </a:r>
            <a:br/>
            <a:r>
              <a:t>⠀⠀⠀⠀⠀⠀⠀⠀⠀⠀⠀⠀⠀⠀⠀⠀⠀⠀⠀⣸⣿⣿⣿⣿⣿⣿⣿⣿⣿⣿⣿⣿⣿⣿⡀⠀⠀⠀⠀⠀⠀⠀⠀⣀⣤⣤⣤⡀⠀⠀⠀⠀⠀⠀⠀⠀⣸⣿⣿⣿⣿⣿⣿⣿⣿⣿⣿⣿⣿⣿⣧⠀⠀⠀⠀⠀⠀⠀⠀⠀⠀⠀⠀⠀⠀⠀⠀⠀⠀⠀⠀</a:t>
            </a:r>
            <a:br/>
            <a:r>
              <a:t>⠀⠀⠀⠀⠀⠀⠀⠀⠀⠀⠀⠀⠀⠀⠀⠀⠀⠀⢠⣿⣿⣿⣿⣿⣿⣿⣿⣿⣿⣿⣿⣿⣿⣿⣷⡀⠀⠀⠀⠀⠀⠀⠐⣿⣿⣻⣿⡅⠀⠀⠀⠀⠀⠀⠀⣰⣿⣿⣿⣿⣿⣿⣿⣿⣿⣿⣿⣿⣿⣿⣿⡆⠀⠀⠀⠀⠀⠀⠀⠀⠀⠀⠀⠀⠀⠀⠀⠀⠀⠀⠀</a:t>
            </a:r>
            <a:br/>
            <a:r>
              <a:t>⠀⠀⠀⠀⠀⠀⠀⠀⠀⠀⠀⠀⠀⠀⠀⠀⠀⠀⣿⣿⣿⣿⣿⣿⣿⣿⣿⣿⣿⣿⣿⣿⣿⣿⣿⡇⠀⠀⠀⠀⠀⠀⠀⣿⣿⣿⣿⡇⠀⠀⠀⠀⠀⠀⠀⣿⣿⣿⣿⣿⣿⣿⣿⣿⣿⣿⣿⣿⣿⣿⣿⣿⠀⠀⠀⠀⠀⠀⠀⠀⠀⠀⠀⠀⠀⠀⠀⠀⠀⠀⠀</a:t>
            </a:r>
            <a:br/>
            <a:r>
              <a:t>⠀⠀⠀⠀⠀⠀⠀⠀⠀⠀⠀⠀⠀⠀⠀⠀⠀⢸⣿⣿⣿⣿⣿⣿⣿⣿⣿⣿⣿⣿⣿⣿⣿⣿⣿⡏⠀⠀⠀⠀⢀⣠⣼⣿⣿⣿⣿⣷⣤⣀⠀⠀⠀⠀⣸⣿⣿⣿⣿⣿⣿⣿⣿⣿⣿⣿⣿⣿⣿⣿⣿⣿⡇⠀⠀⠀⠀⠀⠀⠀⠀⠀⠀⠀⠀⠀⠀⠀⠀⠀⠀</a:t>
            </a:r>
            <a:br/>
            <a:r>
              <a:t>⠀⠀⠀⠀⠀⠀⠀⠀⠀⠀⠀⠀⠀⠀⠀⠀⠀⣿⣿⣿⣿⣿⣿⣿⣿⣿⣿⣿⣿⣿⣿⣿⣿⣿⣿⣷⣀⣠⣴⣾⣿⣿⣿⣿⣿⣿⣿⣿⣿⣿⣿⣶⣤⣴⣿⣿⣿⣿⣿⣿⣿⣿⣿⣿⣿⣿⣿⣿⣿⣿⣿⣿⣿⠀⠀⠀⠀⠀⠀⠀⠀⠀⠀⠀⠀⠀⠀⠀⠀⠀⠀</a:t>
            </a:r>
            <a:br/>
            <a:r>
              <a:t>⠀⠀⠀⠀⠀⠀⠀⠀⠀⠀⠀⠀⠀⠀⠀⠀⠀⣿⣿⣿⣿⣿⣿⣿⣿⣿⣿⣿⣿⣿⣿⣿⣿⣿⣿⣿⣿⣿⣿⣿⠿⠋⣿⣿⣿⣿⣿⣿⠉⠻⢿⣿⣿⣿⣿⣿⣿⣿⣿⣿⣿⣿⣿⣿⣿⣿⣿⣿⣿⣿⣿⣿⣿⠀⠀⠀⠀⠀⠀⠀⠀⠀⠀⠀⠀⠀⠀⠀⠀⠀⠀</a:t>
            </a:r>
            <a:br/>
            <a:r>
              <a:t>⠀⠀⠀⠀⠀⠀⠀⠀⠀⠀⠀⠀⠀⠀⠀⠀⠀⣿⣿⣿⣿⣿⣿⣿⣿⣿⣿⣿⣿⣿⣿⣿⣿⣿⣿⣿⣿⣿⡋⠀⢀⣀⣾⣿⣿⢻⣿⣿⣄⣀⣴⣿⠟⣿⣿⣿⣿⣿⣿⣿⣿⣿⣿⣿⣿⣿⣿⣿⣿⣿⣿⣿⣿⠀⠀⠀⠀⠀⠀⠀⠀⠀⠀⠀⠀⠀⠀⠀⠀⠀⠀</a:t>
            </a:r>
            <a:br/>
            <a:r>
              <a:t>⠀⠀⠀⠀⠀⠀⠀⠀⠀⠀⠀⠀⠀⠀⠀⠀⠀⣿⣿⣿⣿⣿⣿⣿⣿⣿⣿⣿⣿⣿⣿⣿⣿⣿⣿⣿⣌⣿⣷⣾⣿⣿⣿⣿⠇⠈⢿⣿⣿⣿⣿⣷⣶⣿⡏⠉⣿⣿⣿⣿⣿⣿⣿⣿⣿⣿⣿⣿⣿⣿⣿⣿⣿⠀⠀⠀⠀⠀⠀⠀⠀⠀⠀⠀⠀⠀⠀⠀⠀⠀⠀</a:t>
            </a:r>
            <a:br/>
            <a:r>
              <a:t>⠀⠀⠀⠀⠀⠀⠀⠀⠀⠀⠀⠀⠀⠀⠀⠀⠀⣿⣿⣿⣿⣿⣿⣿⣿⣿⣿⣿⣿⣿⣿⣿⣿⣿⣿⣿⣿⣿⣿⣿⣿⣿⠿⠋⢀⣠⠼⠿⢿⣿⣿⣿⣿⣿⣿⣿⣿⣿⣿⣿⣿⣿⣿⣿⣿⣿⣿⣿⣿⣿⣿⣿⡟⠀⠀⠀⠀⠀⠀⠀⠀⠀⠀⠀⠀⠀⠀⠀⠀⠀⠀</a:t>
            </a:r>
            <a:br/>
            <a:r>
              <a:t>⠀⠀⠀⠀⠀⠀⠀⠀⠀⠀⠀⠀⠀⠀⠀⠀⠀⣿⣿⣿⣿⣿⣿⣿⣿⣿⣿⣿⣿⣿⣿⣿⣿⣿⣿⣿⣿⣿⣿⠛⠿⣆⠀⠈⠉⠀⠀⢀⣠⣿⠟⠻⢿⣿⣿⣿⣿⣿⣿⣿⣿⣿⣿⣿⣿⣿⣿⣿⣿⣿⣿⣿⣇⠀⠀⠀⠀⠀⠀⠀⠀⠀⠀⠀⠀⠀⠀⠀⠀⠀⠀</a:t>
            </a:r>
            <a:br/>
            <a:r>
              <a:t>⠀⠀⠀⠀⠀⠀⠀⠀⠀⠀⠀⠀⠀⠀⠀⠀⠀⣿⣿⣿⣿⣿⣿⣿⣿⣿⣿⣿⣿⣿⣿⡿⢿⣿⠿⠟⠋⠙⢿⣆⠀⠈⠳⡀⢀⣠⡶⠟⠋⠁⠀⠀⠀⠈⠙⠿⢿⣿⣿⣿⣿⣿⣿⣿⣿⣿⣿⣿⣿⣿⣿⣿⡟⠀⠀⠀⠀⠀⠀⠀⠀⠀⠀⠀⠀⠀⠀⠀⠀⠀⠀</a:t>
            </a:r>
            <a:br/>
            <a:r>
              <a:t>⠀⠀⠀⠀⠀⠀⠀⠀⠀⠀⠀⠀⠀⠀⠀⠀⠀⠿⣿⣿⣿⣿⣿⣿⣿⣿⣿⣿⣿⣿⣿⡇⠀⠀⠀⠀⠀⠀⠈⠻⣷⡀⠂⠉⠉⠀⠀⠀⠀⠀⠀⠀⠀⠀⠀⠀⢀⠞⣿⣿⣿⣿⣿⣿⣿⣿⣿⣿⣿⣿⣿⣿⣿⣶⣤⣤⣀⡀⠀⠀⠀⠀⠀⠀⠀⠀⠀⠀⠀⠀⠀</a:t>
            </a:r>
            <a:br/>
            <a:r>
              <a:t>⠀⠀⠀⠀⠀⠀⠀⠀⠀⠀⠀⠀⠀⠀⠀⠀⢀⣼⣿⣿⣿⣿⣿⣿⣿⣿⣿⣿⣿⣿⣿⣷⠀⠀⠀⠀⠀⠀⠀⠀⠈⠻⣦⠀⠀⠀⠀⠀⠀⠀⠀⠀⠀⠀⠀⠀⠀⢈⣴⣿⣿⣿⣿⣿⣿⣿⣿⣿⣿⣿⣿⣿⣿⣿⣿⣿⣿⣿⣿⣶⣄⠀⠀⠀⠀⠀⠀⠀⠀⠀⠀</a:t>
            </a:r>
            <a:br/>
            <a:r>
              <a:t>⠀⠀⠀⠀⠀⠀⠀⠀⠀⠀⠀⠀⠀⠀⠀⢀⣾⣿⣿⣿⣿⣿⣿⣿⣿⣿⣿⣿⣿⣿⣿⣿⠀⠀⠀⠀⠀⠀⠀⠀⠀⠀⠀⠁⠀⠀⠀⠀⠀⠀⠀⠀⠀⠀⠀⠀⠐⠛⢻⣿⣿⣿⣿⣿⣿⣿⣿⣿⣿⣿⣿⣿⣿⣿⣿⣿⣿⣿⣿⣿⣿⣿⣦⠀⠀⠀⠀⠀⠀⠀⠀</a:t>
            </a:r>
            <a:br/>
            <a:r>
              <a:t>⠀⠀⠀⠀⠀⠀⠀⠀⠀⠀⠀⠀⠀⠀⠀⣾⣿⣿⣿⣿⣿⣿⣿⣿⣿⣿⣿⣿⣿⣿⣿⣿⡆⠀⠀⠀⠀⠀⠀⠀⠀⠀⠀⠀⠀⠀⠀⠀⠀⠀⠀⠀⠀⠀⠀⠀⠀⠀⢸⣿⣿⣿⣿⣿⣿⣿⣿⣿⣿⣿⣿⣿⣿⣿⣿⣿⣿⣿⣿⣿⣿⣿⣿⣷⣄⠀⠀⠀⠀⠀⠀</a:t>
            </a:r>
            <a:br/>
            <a:r>
              <a:t>⠀⠀⠀⠀⠀⠀⠀⠀⠀⠀⠀⠀⠀⠀⣼⣿⣿⣿⣿⣿⣿⣿⣿⣿⣿⣿⣿⣿⣿⣿⣿⣿⣧⠀⠀⠀⠀⠀⠀⠀⠀⠀⠀⠀⠀⠀⠀⠀⠀⠀⠀⠀⠀⠀⠀⠀⠀⠀⢸⣿⣿⣿⣿⣿⣿⣿⣿⣿⣿⣿⣿⣿⣿⣿⣿⣿⣿⣿⣿⣿⣿⣿⣿⣿⣿⣆⠀⠀⠀⠀⠀</a:t>
            </a:r>
            <a:br/>
            <a:r>
              <a:t>⠀⠀⠀⠀⠀⠀⠀⠀⠀⠀⠀⠀⠀⣰⣿⣿⣿⣿⣿⣿⣿⣿⣿⣿⣿⣿⣿⣿⣿⣿⣿⣿⣿⡄⠀⠀⠀⠀⠀⠀⠀⠀⠀⠀⠀⠀⠀⠀⠀⠀⠀⠀⠀⠀⠀⠀⠀⠀⢸⣿⣿⣿⣿⣿⣿⣿⣿⣿⣿⣿⣿⣿⣿⣿⣿⣿⡟⢿⣿⣿⣿⣿⣿⣿⣿⣿⡆⠀⠀⠀⠀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⠀⠀⠀⠀⠀⠀⠀⠀⠀⠀⠀⠀⠀⠀⠀⠀⠀⠀⠀⠀⠀⠀⠀⠀⠀⠀⠀⠀⠀⠀⠀⠀⠀⠀⠀⠀⠀⠀⠀⠀⠀⣠⠂⠀⠀⠀⠀⠀⠀⠀⠀⠀⠀⠀⠀⠀⠀⠀⠀⠀⠀⠀⠀⠀⠀⠀⠀⠀⠀⠀⠀⠀⠀⠀⠀⠀⠀⠀⠀⠀⠀⠀⠀⠀⠀⠀⠀⠀⠀⠀⠀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⠀⠀⠀⠀⠀⠀⠀⠀⠀⠀⠀⠀⠀⠀⠀⠀⠀⠀⠀⠀⠀⠀⠀⠀⠀⠀⠀⠀⠀⠀⠀⠀⠀⠀⠀⠀⠀⠀⠀⠀⣼⠏⠀⠀⠀⠀⠀⠀⠀⡀⠀⠀⠀⠀⠀⠀⠀⠀⠀⠀⠀⠀⠀⠀⠀⠀⠀⠀⠀⠀⠀⠀⠀⠀⠀⠀⠀⠀⠀⠀⠀⠀⠀⠀⠀⠀⠀⠀⠀⠀⠀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⠀⠀⠀⠀⠀⠀⠀⠀⠀⠀⠀⠀⠀⠀⠀⠀⠀⠀⠀⠀⠀⠀⠀⠀⠀⠀⠀⠀⠀⠀⠀⠀⠀⠀⠀⠀⠀⠀⠀⣸⣇⠄⠀⠀⠀⠀⠀⠀⠀⡘⣆⠀⠀⠀⠀⠀⠀⠀⠀⠀⠀⠀⠀⠀⠀⠀⠀⠀⠀⠀⠀⠀⠀⠀⠀⠀⠀⠀⠀⠀⠀⠀⠀⠀⠀⠀⠀⠀⠀⠀⠀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⠀⠀⠀⠀⠀⠀⠀⠀⠀⠀⠀⠀⠀⠀⠀⠀⠀⠀⠀⠀⠀⠀⠀⠀⠀⠀⠀⠀⠀⠀⠀⢠⣄⡀⠀⠀⠀⢠⣶⣿⡟⠉⠀⠀⠀⠀⠀⠀⠀⠘⣾⣷⣦⠀⠀⠀⠀⠀⠀⠀⠀⠀⠀⠀⠀⠀⠀⠀⠀⠀⠀⠀⠀⠀⠀⠀⠀⠀⠀⠀⠀⠀⠀⠀⠀⠀⠀⠀⠀⠀⠀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⠀⠀⠀⠀⠀⠀⠀⠀⠀⠀⠀⠀⠀⠀⠀⠀⠀⠀⠀⠀⠀⠀⠀⠀⠀⠀⠀⠀⠀⠀⠀⠀⠙⣿⣷⣿⣿⣿⣿⡟⠁⠀⠀⠀⠀⠀⠀⠀⠀⠀⣾⣿⣿⣦⠀⠀⠀⠀⠀⠀⠀⠀⠀⠀⠀⠀⠀⠀⠀⠀⠀⠀⠀⠀⠀⠀⠀⠀⠀⠀⠀⠀⠀⠀⠀⠀⠀⠀⠀⠀⠀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⠀⠀⠀⠀⠀⠀⠀⠀⠀⠀⠀⠀⠀⠀⠀⠀⠀⠀⠀⠀⠀⠀⠀⠀⠀⠀⠀⠀⣀⣀⣀⣀⣠⣿⣿⣿⣿⣿⣿⣿⡄⠀⠀⠀⠀⠀⠀⠀⠀⠀⠙⢿⣿⣿⣷⡀⠀⢀⣀⣀⣀⣀⡀⠀⠀⠀⠀⠀⠀⠀⠀⠀⠀⠀⠀⠀⠀⠀⠀⠀⠀⠀⠀⠀⠀⠀⠀⠀⠀⠀⠀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⠀⠀⠀⠀⠀⠀⠀⠀⠀⠀⠀⠀⠀⠀⠀⠀⠀⠀⠀⠀⠀⠀⠀⠀⠀⢀⣴⣿⣿⣿⣿⣿⣿⣿⣿⣿⣿⣿⣿⣿⣷⣦⣀⠀⠀⠀⠀⠀⠀⠀⠀⠀⠘⣿⣿⣿⣿⣿⣿⣿⣿⣿⣿⣷⣄⠀⠀⠀⠀⠀⠀⠀⠀⠀⠀⠀⠀⠀⠀⠀⠀⠀⠀⠀⠀⠀⠀⠀⠀⠀⠀</a:t>
            </a:r>
            <a:br/>
            <a:r>
              <a:t>⠀⠀⠀⠀⠀⠀⠀⠀⠀⠀⠀⠀⠀⠀⠀⠀⠀⠀⠀⠀⠀⠀⠀⠀⣴⣿⣿⣿⣿⣿⣿⣿⣿⣿⣿⣿⣿⣿⣏⠀⠀⠀⠀⠀⠀⠀⠀⠀⠀⠀⠀⢀⣴⣿⣿⣿⣿⣿⣿⣿⣿⣿⣿⣿⣿⣷⡄⠀⠀⠀⠀⠀⠀⠀⠀⠀⠀⠀⠀⠀⠀⠀⠀⠀⠀⠀⠀⠀⠀⠀⠀</a:t>
            </a:r>
            <a:br/>
            <a:r>
              <a:t>⠀⠀⠀⠀⠀⠀⠀⠀⠀⠀⠀⠀⠀⠀⠀⠀⠀⠀⠀⠀⠀⠀⢀⣾⣿⣿⣿⣿⣿⣿⣿⣿⣿⣿⣿⣿⣿⣿⣿⣧⡀⠀⠀⠀⠀⠀⠀⠀⠀⠀⣠⣿⣿⣿⣿⣿⣿⣿⣿⣿⣿⣿⣿⣿⣿⣿⣿⣆⠀⠀⠀⠀⠀⠀⠀⠀⠀⠀⠀⠀⠀⠀⠀⠀⠀⠀⠀⠀⠀⠀⠀</a:t>
            </a:r>
            <a:br/>
            <a:r>
              <a:t>⠀⠀⠀⠀⠀⠀⠀⠀⠀⠀⠀⠀⠀⠀⠀⠀⠀⠀⠀⠀⠀⠀⣾⣿⣿⣿⣿⣿⣿⣿⣿⣿⣿⣿⣿⣿⣿⣿⣿⣿⣷⠀⠀⠀⠀⠀⠀⠀⠀⢠⣿⣿⣿⣿⣿⣿⣿⣿⣿⣿⣿⣿⣿⣿⣿⣿⣿⣿⡆⠀⠀⠀⠀⠀⠀⠀⠀⠀⠀⠀⠀⠀⠀⠀⠀⠀⠀⠀⠀⠀⠀</a:t>
            </a:r>
            <a:br/>
            <a:r>
              <a:t>⠀⠀⠀⠀⠀⠀⠀⠀⠀⠀⠀⠀⠀⠀⠀⠀⠀⠀⠀⠀⠀⢠⣿⣿⣿⣿⣿⣿⣿⣿⣿⣿⣿⣿⣿⣿⣿⣿⣿⣿⣿⠀⠀⠀⠀⠀⠀⠀⠀⢸⣿⣿⣿⣿⣿⣿⣿⣿⣿⣿⣿⣿⣿⣿⣿⣿⣿⣿⣧⠀⠀⠀⠀⠀⠀⠀⠀⠀⠀⠀⠀⠀⠀⠀⠀⠀⠀⠀⠀⠀⠀</a:t>
            </a:r>
            <a:br/>
            <a:r>
              <a:t>⠀⠀⠀⠀⠀⠀⠀⠀⠀⠀⠀⠀⠀⠀⠀⠀⠀⠀⠀⠀⠀⢸⣿⣿⣿⣿⣿⣿⣿⣿⣿⣿⣿⣿⣿⣿⣿⣿⣿⣿⣿⠀⠀⠀⠀⠀⠀⠀⠀⢸⣿⣿⣿⣿⣿⣿⣿⣿⣿⣿⣿⣿⣿⣿⣿⣿⣿⣿⣿⠀⠀⠀⠀⠀⠀⠀⠀⠀⠀⠀⠀⠀⠀⠀⠀⠀⠀⠀⠀⠀⠀</a:t>
            </a:r>
            <a:br/>
            <a:r>
              <a:t>⠀⠀⠀⠀⠀⠀⠀⠀⠀⠀⠀⠀⠀⠀⠀⠀⠀⠀⠀⠀⠀⣸⣿⣿⣿⣿⣿⣿⣿⣿⣿⣿⣿⣿⣿⣿⠿⢿⠿⠟⠀⠀⠀⠀⠀⠀⠀⠀⠀⠈⠈⠿⠿⡻⢻⣿⣿⣿⣿⣿⣿⣿⣿⣿⣿⣿⣿⣿⣿⠀⠀⠀⠀⠀⠀⠀⠀⠀⠀⠀⠀⠀⠀⠀⠀⠀⠀⠀⠀⠀⠀</a:t>
            </a:r>
            <a:br/>
            <a:r>
              <a:t>⠀⠀⠀⠀⠀⠀⠀⠀⠀⠀⠀⠀⠀⠀⠀⠀⠀⠀⠀⠀⠀⣿⣿⣿⣿⣿⣿⣿⣿⣿⣿⣿⣿⣿⣿⣿⠀⠀⠀⠀⠀⠀⠀⠀⠀⠀⠀⠀⠀⠀⠀⠀⠀⠀⢸⣿⣿⣿⣿⣿⣿⣿⣿⣿⣿⣿⣿⣿⣿⡇⠀⠀⠀⠀⠀⠀⠀⠀⠀⠀⠀⠀⠀⠀⠀⠀⠀⠀⠀⠀⠀</a:t>
            </a:r>
            <a:br/>
            <a:r>
              <a:t>⠀⠀⠀⠀⠀⠀⠀⠀⠀⠀⠀⠀⠀⠀⠀⠀⠀⠀⠀⠀⢠⣿⣿⣿⣿⣿⣿⣿⣿⣿⣿⣿⣿⡏⠁⠀⠀⠀⠀⠀⠀⠀⠀⠀⠀⠀⠀⠀⠀⠀⠀⠀⠀⠀⠀⠀⠉⣿⣿⣿⣿⣿⣿⣿⣿⣿⣿⣿⣿⣇⠀⠀⠀⠀⠀⠀⠀⠀⠀⠀⠀⠀⠀⠀⠀⠀⠀⠀⠀⠀⠀</a:t>
            </a:r>
            <a:br/>
            <a:r>
              <a:t>⠀⠀⠀⠀⠀⠀⠀⠀⠀⠀⠀⠀⠀⠀⠀⠀⠀⠀⠀⠀⣼⣿⣿⣿⣿⣿⣿⣿⣿⣿⣿⣿⣿⠁⠀⠀⠀⠀⠀⠀⠀⠀⠀⠀⠀⠀⠀⠀⠀⠀⠀⠀⠀⠀⠀⠀⠀⢸⣿⣿⣿⣿⣿⣿⣿⣿⣿⣿⣿⣿⠀⠀⠀⠀⠀⠀⠀⠀⠀⠀⠀⠀⠀⠀⠀⠀⠀⠀⠀⠀⠀</a:t>
            </a:r>
            <a:br/>
            <a:r>
              <a:t>⠀⠀⠀⠀⠀⠀⠀⠀⠀⠀⠀⠀⠀⠀⠀⠀⠀⠀⠀⢠⣿⣿⣿⣿⣿⣿⣿⣿⣿⣿⣿⣿⣿⣧⡀⠀⠀⠀⠀⠀⠀⠀⠀⣠⣤⣤⣤⡀⠀⠀⠀⠀⠀⠀⠀⠀⣠⣿⣿⣿⣿⣿⣿⣿⣿⣿⣿⣿⣿⣿⡇⠀⠀⠀⠀⠀⠀⠀⠀⠀⠀⠀⠀⠀⠀⠀⠀⠀⠀⠀⠀</a:t>
            </a:r>
            <a:br/>
            <a:r>
              <a:t>⠀⠀⠀⠀⠀⠀⠀⠀⠀⠀⠀⠀⠀⠀⠀⠀⠀⠀⠀⣾⣿⣿⣿⣿⣿⣿⣿⣿⣿⣿⣿⣿⣿⣿⣷⡀⠀⠀⠀⠀⠀⠀⠀⣿⣿⣻⣿⡇⠀⠀⠀⠀⠀⠀⠀⣰⣿⣿⣿⣿⣿⣿⣿⣿⣿⣿⣿⣿⣿⣿⣷⠀⠀⠀⠀⠀⠀⠀⠀⠀⠀⠀⠀⠀⠀⠀⠀⠀⠀⠀⠀</a:t>
            </a:r>
            <a:br/>
            <a:r>
              <a:t>⠀⠀⠀⠀⠀⠀⠀⠀⠀⠀⠀⠀⠀⠀⠀⠀⠀⠀⢰⣿⣿⣿⣿⣿⣿⣿⣿⣿⣿⣿⣿⣿⣿⣿⣿⡇⠀⠀⠀⠀⠀⠀⠀⣿⣿⣿⣿⡇⠀⠀⠀⠀⠀⠀⠀⣿⣿⣿⣿⣿⣿⣿⣿⣿⣿⣿⣿⣿⣿⣿⣿⡆⠀⠀⠀⠀⠀⠀⠀⠀⠀⠀⠀⠀⠀⠀⠀⠀⠀⠀⠀</a:t>
            </a:r>
            <a:br/>
            <a:r>
              <a:t>⠀⠀⠀⠀⠀⠀⠀⠀⠀⠀⠀⠀⠀⠀⠀⠀⠀⠀⣼⣿⣿⣿⣿⣿⣿⣿⣿⣿⣿⣿⣿⣿⣿⣿⣿⡍⠀⠀⠀⠀⢀⣠⣴⣿⣿⣿⣿⣷⣤⣀⠀⠀⠀⠀⠈⣽⣿⣿⣿⣿⣿⣿⣿⣿⣿⣿⣿⣿⣿⣿⣿⡇⠀⠀⠀⠀⠀⠀⠀⠀⠀⠀⠀⠀⠀⠀⠀⠀⠀⠀⠀</a:t>
            </a:r>
            <a:br/>
            <a:r>
              <a:t>⠀⠀⠀⠀⠀⠀⠀⠀⠀⠀⠀⠀⠀⠀⠀⠀⠀⠀⣿⣿⣿⣿⣿⣿⣿⣿⣿⣿⣿⣿⣿⣿⣿⣿⣿⣷⢀⣠⣴⣾⣿⣿⣿⣿⣿⣿⣿⣿⣿⣿⣿⣶⣤⣀⢰⣿⣿⣿⣿⣿⣿⣿⣿⣿⣿⣿⣿⣿⣿⣿⣿⣿⠀⠀⠀⠀⠀⠀⠀⠀⠀⠀⠀⠀⠀⠀⠀⠀⠀⠀⠀</a:t>
            </a:r>
            <a:br/>
            <a:r>
              <a:t>⠀⠀⠀⠀⠀⠀⠀⠀⠀⠀⠀⠀⠀⠀⠀⠀⠀⠀⣿⣿⣿⣿⣿⣿⣿⣿⣿⣿⣿⣿⣿⣿⣿⣿⣿⣿⣿⣿⣿⣿⠟⠋⣿⣿⣿⣿⣿⣿⠉⠛⢿⣿⣿⣿⣿⣿⣿⣿⣿⣿⣿⣿⣿⣿⣿⣿⣿⣿⣿⣿⣿⣿⠀⠀⠀⠀⠀⠀⠀⠀⠀⠀⠀⠀⠀⠀⠀⠀⠀⠀⠀</a:t>
            </a:r>
            <a:br/>
            <a:r>
              <a:t>⠀⠀⠀⠀⠀⠀⠀⠀⠀⠀⠀⠀⠀⠀⠀⠀⠀⠀⣿⣿⣿⣿⣿⣿⣿⣿⣿⣿⣿⣿⣿⣿⣿⣿⣿⣿⣿⠟⠋⠀⢀⣠⣼⣿⣿⢻⣿⣿⣄⣀⠀⠈⣻⣿⣿⣿⣿⣿⣿⣿⣿⣿⣿⣿⣿⣿⣿⣿⣿⣿⣿⡏⠀⠀⠀⠀⠀⠀⠀⠀⠀⠀⠀⠀⠀⠀⠀⠀⠀⠀⠀</a:t>
            </a:r>
            <a:br/>
            <a:r>
              <a:t>⠀⠀⠀⠀⠀⠀⠀⠀⠀⠀⠀⠀⠀⠀⠀⠀⠀⠀⢹⣿⣿⣿⣿⣿⣿⣿⣿⣿⣿⣿⣿⣿⣿⣿⣏⢙⣿⣦⣶⣿⣿⣿⣿⣿⠇⠀⢿⣿⣿⣿⣿⣿⣿⣏⣨⣿⣿⣿⣿⣿⣿⣿⣿⣿⣿⣿⣿⣿⣿⣿⣿⠃⠀⠀⠀⠀⠀⠀⠀⠀⠀⠀⠀⠀⠀⠀⠀⠀⠀⠀⠀</a:t>
            </a:r>
            <a:br/>
            <a:r>
              <a:t>⠀⠀⠀⠀⠀⠀⠀⠀⠀⠀⠀⠀⠀⠀⠀⠀⠀⠀⠸⣿⣿⣿⣿⣿⣿⣿⣿⣿⣿⣿⣿⣿⣿⣿⣿⣿⣿⣿⣿⣿⣿⣿⠿⠋⢀⡀⠬⠿⢿⣿⣿⣿⣿⣿⣿⣿⣿⣿⣿⣿⣿⣿⣿⣿⣿⣿⣿⣿⣿⣿⡟⠀⠀⠀⠀⠀⠀⠀⠀⠀⠀⠀⠀⠀⠀⠀⠀⠀⠀⠀⠀</a:t>
            </a:r>
            <a:br/>
            <a:r>
              <a:t>⠀⠀⠀⠀⠀⠀⠀⠀⠀⠀⠀⠀⠀⠀⠀⠀⠀⠀⠀⣿⣿⣿⣿⣿⣿⣿⣿⣿⣿⣿⣿⣿⣿⣿⣿⣿⣿⣿⠿⠛⠯⣀⠀⠀⠀⠀⠀⠀⠀⢈⣹⣿⣿⣿⣿⣿⣿⣿⣿⣿⣿⣿⣿⣿⣿⣿⣿⣿⣿⣿⠇⠀⠀⠀⠀⠀⠀⠀⠀⠀⠀⠀⠀⠀⠀⠀⠀⠀⠀⠀⠀</a:t>
            </a:r>
            <a:br/>
            <a:r>
              <a:t>⠀⠀⠀⠀⠀⠀⠀⠀⠀⠀⠀⠀⠀⠀⠀⠀⠀⠀⠀⣿⣿⣿⣿⣿⣿⣿⣿⣿⣿⣿⣿⡟⠿⣿⠿⠛⠻⣷⣄⠀⠀⠈⠑⠠⣀⠠⠤⠖⠚⠋⠉⠀⠀⠈⠙⠻⢿⣿⣿⣿⣿⣿⣿⣿⣿⣿⣿⣿⣿⣿⣇⠀⠀⠀⠀⠀⠀⠀⠀⠀⠀⠀⠀⠀⠀⠀⠀⠀⠀⠀⠀</a:t>
            </a:r>
            <a:br/>
            <a:r>
              <a:t>⠀⠀⠀⠀⠀⠀⠀⠀⠀⠀⠀⠀⠀⠀⠀⠀⠀⠀⣠⣿⣿⣿⣿⣿⣿⣿⣿⣿⣿⣿⣿⣷⡀⠀⠀⠀⠀⠀⠙⠳⣄⡀⠀⠀⠀⠀⠀⠀⠀⠀⠀⠀⠀⠀⠀⠠⠞⡹⢟⣿⣿⣿⣿⣿⣿⣿⣿⣿⣿⣿⣿⣿⣷⣶⣤⣤⣀⣀⠀⠀⠀⠀⠀⠀⠀⠀⠀⠀⠀⠀⠀</a:t>
            </a:r>
            <a:br/>
            <a:r>
              <a:t>⠀⠀⠀⠀⠀⠀⠀⠀⠀⠀⠀⠀⠀⠀⠀⠀⢀⣼⣿⣿⣿⣿⣿⣿⣿⣿⣿⣿⣿⣿⣿⣿⠁⠀⠀⠀⠀⠀⠀⠀⠀⠉⠢⠄⠀⠀⠀⠀⠀⠀⠀⠀⠀⠀⠀⠀⣀⣴⣿⣿⣿⣿⣿⣿⣿⣿⣿⣿⣿⣿⣿⣿⣿⣿⣿⣿⣿⣿⣿⣶⣤⡀⠀⠀⠀⠀⠀⠀⠀⠀⠀</a:t>
            </a:r>
            <a:br/>
            <a:r>
              <a:t>⠀⠀⠀⠀⠀⠀⠀⠀⠀⠀⠀⠀⠀⠀⠀⢀⣾⣿⣿⣿⣿⣿⣿⣿⣿⣿⣿⣿⣿⣿⣿⣿⠀⠀⠀⠀⠀⠀⠀⠀⠀⠀⠀⠀⠀⠀⠀⠀⠀⠀⠀⠀⠀⠀⠀⠈⠉⠁⢸⣿⣿⣿⣿⣿⣿⣿⣿⣿⣿⣿⣿⣿⣿⣿⣿⣿⣿⣿⣿⣿⣿⣿⣦⡀⠀⠀⠀⠀⠀⠀⠀</a:t>
            </a:r>
            <a:br/>
            <a:r>
              <a:t>⠀⠀⠀⠀⠀⠀⠀⠀⠀⠀⠀⠀⠀⠀⠀⣾⣿⣿⣿⣿⣿⣿⣿⣿⣿⣿⣿⣿⣿⣿⣿⣿⡆⠀⠀⠀⠀⠀⠀⠀⠀⠀⠀⠀⠀⠀⠀⠀⠀⠀⠀⠀⠀⠀⠀⠀⠀⠀⢸⣿⣿⣿⣿⣿⣿⣿⣿⣿⣿⣿⣿⣿⣿⣿⣿⣿⣿⣿⣿⣿⣿⣿⣿⣷⣄⠀⠀⠀⠀⠀⠀</a:t>
            </a:r>
            <a:br/>
            <a:r>
              <a:t>⠀⠀⠀⠀⠀⠀⠀⠀⠀⠀⠀⠀⠀⠀⣼⣿⣿⣿⣿⣿⣿⣿⣿⣿⣿⣿⣿⣿⣿⣿⣿⣿⣧⠀⠀⠀⠀⠀⠀⠀⠀⠀⠀⠀⠀⠀⠀⠀⠀⠀⠀⠀⠀⠀⠀⠀⠀⠀⢸⣿⣿⣿⣿⣿⣿⣿⣿⣿⣿⣿⣿⣿⣿⣿⣿⣿⣿⣿⣿⣿⣿⣿⣿⣿⣿⣆⠀⠀⠀⠀⠀</a:t>
            </a:r>
            <a:br/>
            <a:r>
              <a:t>⠀⠀⠀⠀⠀⠀⠀⠀⠀⠀⠀⠀⠀⣰⣿⣿⣿⣿⣿⣿⣿⣿⣿⣿⣿⣿⣿⣿⣿⣿⣿⣿⣿⡀⠀⠀⠀⠀⠀⠀⠀⠀⠀⠀⠀⠀⠀⠀⠀⠀⠀⠀⠀⠀⠀⠀⠀⠀⢸⣿⣿⣿⣿⣿⣿⣿⣿⣿⣿⣿⣿⣿⣿⣿⣿⣿⡏⢻⣿⣿⣿⣿⣿⣿⣿⣿⡆⠀⠀⠀⠀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⠀⠀⠀⠀⠀⠀⠀⠀⠀⠀⠀⠀⠀⠀⠀⠀⠀⠀⠀⠀⠀⠀⠀⠀⠀⠀⠀⠀⠀⠀⠀⠀⠀⠀⠀⠀⠀⠀⠀⠀⠀⣠⡊⠀⠀⠀⠀⠀⠀⠀⠀⠀⠀⠀⠀⠀⠀⠀⠀⠀⠀⠀⠀⠀⠀⠀⠀⠀⠀⠀⠀⠀⠀⠀⠀⠀⠀⠀⠀⠀⠀⠀⠀⠀⠀⠀⠀⠀⠀⠀⠀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⠀⠀⠀⠀⠀⠀⠀⠀⠀⠀⠀⠀⠀⠀⠀⠀⠀⠀⠀⠀⠀⠀⠀⠀⠀⠀⠀⠀⠀⠀⠀⠀⠀⠀⠀⠀⠀⠀⠀⠀⣰⠟⠀⠀⠀⠀⠀⠀⠀⠀⠀⠀⠀⠀⠀⠀⠀⠀⠀⠀⠀⠀⠀⠀⠀⠀⠀⠀⠀⠀⠀⠀⠀⠀⠀⠀⠀⠀⠀⠀⠀⠀⠀⠀⠀⠀⠀⠀⠀⠀⠀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⠀⠀⠀⠀⠀⠀⠀⠀⠀⠀⠀⠀⠀⠀⠀⠀⠀⠀⠀⠀⠀⠀⠀⠀⠀⠀⠀⠀⠀⠀⠀⠀⠀⠀⠀⠀⠀⠀⠀⣰⠏⣠⠄⠀⠀⠀⠀⠀⠀⡐⣄⠀⠀⠀⠀⠀⠀⠀⠀⠀⠀⠀⠀⠀⠀⠀⠀⠀⠀⠀⠀⠀⠀⠀⠀⠀⠀⠀⠀⠀⠀⠀⠀⠀⠀⠀⠀⠀⠀⠀⠀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⠀⠀⠀⠀⠀⠀⠀⠀⠀⠀⠀⠀⠀⠀⠀⠀⠀⠀⠀⠀⠀⠀⠀⠀⠀⠀⠀⠀⠀⠀⠀⢠⣄⡀⠀⠀⠀⢠⣴⣿⡿⠓⠀⠀⠀⠀⠀⠀⠀⠘⣼⣷⣄⠀⠀⠀⠀⠀⠀⠀⠀⠀⠀⠀⠀⠀⠀⠀⠀⠀⠀⠀⠀⠀⠀⠀⠀⠀⠀⠀⠀⠀⠀⠀⠀⠀⠀⠀⠀⠀⠀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⠀⠀⠀⠀⠀⠀⠀⠀⠀⠀⠀⠀⠀⠀⠀⠀⠀⠀⠀⠀⠀⠀⠀⠀⠀⠀⠀⠀⠀⠀⠀⠀⠙⣿⣷⣿⣿⣿⣿⡟⠁⠀⠀⠀⠀⠀⠀⠀⠀⢀⣿⣿⣿⣦⠀⠀⠀⠀⠀⠀⠀⠀⠀⠀⠀⠀⠀⠀⠀⠀⠀⠀⠀⠀⠀⠀⠀⠀⠀⠀⠀⠀⠀⠀⠀⠀⠀⠀⠀⠀⠀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⠀⠀⠀⠀⠀⠀⠀⠀⠀⠀⠀⠀⠀⠀⠀⠀⠀⠀⠀⠀⠀⠀⠀⠀⠀⠀⠀⠀⣀⣀⣀⣀⣠⣿⣿⣿⣿⣿⣿⣿⡄⠀⠀⠀⠀⠀⠀⠀⠀⠈⠻⣿⣿⣿⣷⡀⠀⢀⣀⣀⣀⣀⡀⠀⠀⠀⠀⠀⠀⠀⠀⠀⠀⠀⠀⠀⠀⠀⠀⠀⠀⠀⠀⠀⠀⠀⠀⠀⠀⠀⠀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⠀⠀⠀⠀⠀⠀⠀⠀⠀⠀⠀⠀⠀⠀⠀⠀⠀⠀⠀⠀⠀⠀⠀⠀⠀⢀⣴⣿⣿⣿⣿⣿⣿⣿⣿⣿⣿⣿⣿⣿⣷⣦⡀⠀⠀⠀⠀⠀⠀⠀⠀⠀⠘⣿⣿⣿⣿⣿⣿⣿⣿⣿⣿⣷⣄⠀⠀⠀⠀⠀⠀⠀⠀⠀⠀⠀⠀⠀⠀⠀⠀⠀⠀⠀⠀⠀⠀⠀⠀⠀⠀</a:t>
            </a:r>
            <a:br/>
            <a:r>
              <a:t>⠀⠀⠀⠀⠀⠀⠀⠀⠀⠀⠀⠀⠀⠀⠀⠀⠀⠀⠀⠀⠀⠀⠀⢀⣴⣿⣿⣿⣿⣿⣿⣿⣿⣿⣿⣿⣿⣿⣏⠀⠀⠀⠁⠀⠀⠀⠀⠀⠀⠀⠀⢀⣴⣿⣿⣿⣿⣿⣿⣿⣿⣿⣿⣿⣿⣷⣄⠀⠀⠀⠀⠀⠀⠀⠀⠀⠀⠀⠀⠀⠀⠀⠀⠀⠀⠀⠀⠀⠀⠀⠀</a:t>
            </a:r>
            <a:br/>
            <a:r>
              <a:t>⠀⠀⠀⠀⠀⠀⠀⠀⠀⠀⠀⠀⠀⠀⠀⠀⠀⠀⠀⠀⠀⠀⢠⣿⣿⣿⣿⣿⣿⣿⣿⣿⣿⣿⣿⣿⣿⣿⣿⣦⡀⠀⠀⠀⠀⠀⠀⠀⠀⠀⣠⣾⣿⣿⣿⣿⣿⣿⣿⣿⣿⣿⣿⣿⣿⣿⣿⣧⠀⠀⠀⠀⠀⠀⠀⠀⠀⠀⠀⠀⠀⠀⠀⠀⠀⠀⠀⠀⠀⠀⠀</a:t>
            </a:r>
            <a:br/>
            <a:r>
              <a:t>⠀⠀⠀⠀⠀⠀⠀⠀⠀⠀⠀⠀⠀⠀⠀⠀⠀⠀⠀⠀⠀⠀⣿⣿⣿⣿⣿⣿⣿⣿⣿⣿⣿⣿⣿⣿⣿⣿⣿⣿⣧⠀⠀⠀⠀⠀⠀⠀⠀⢀⣿⣿⣿⣿⣿⣿⣿⣿⣿⣿⣿⣿⣿⣿⣿⣿⣿⣿⡆⠀⠀⠀⠀⠀⠀⠀⠀⠀⠀⠀⠀⠀⠀⠀⠀⠀⠀⠀⠀⠀⠀</a:t>
            </a:r>
            <a:br/>
            <a:r>
              <a:t>⠀⠀⠀⠀⠀⠀⠀⠀⠀⠀⠀⠀⠀⠀⠀⠀⠀⠀⠀⠀⠀⢸⣿⣿⣿⣿⣿⣿⣿⣿⣿⣿⣿⣿⣿⣿⣿⣿⣿⣿⣿⠀⠀⠀⠀⠀⠀⠀⠀⢸⣿⣿⣿⣿⣿⣿⣿⣿⣿⣿⣿⣿⣿⣿⣿⣿⣿⣿⣿⠀⠀⠀⠀⠀⠀⠀⠀⠀⠀⠀⠀⠀⠀⠀⠀⠀⠀⠀⠀⠀⠀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⠀⠀⠀⠀⠀⠀⠀⠀⠀⠀⠀⠀⠀⠀⠀⠀⠀⠀⠀⠀⠀⢸⣿⣿⣿⣿⣿⣿⣿⣿⣿⣿⣿⣿⣿⣿⣿⣿⣿⣿⣿⠀⠀⠀⠀⠀⠀⠀⠀⢸⣿⣿⣿⣿⣿⣿⣿⣿⣿⣿⣿⣿⣿⣿⣿⣿⣿⣿⣿⠀⠀⠀⠀⠀⠀⠀⠀⠀⠀⠀⠀⠀⠀⠀⠀⠀⠀⠀⠀⠀⠀</a:t>
            </a:r>
            <a:br/>
            <a:r>
              <a:t>⠀⠀⠀⠀⠀⠀⠀⠀⠀⠀⠀⠀⠀⠀⠀⠀⠀⠀⠀⠀⠀⣿⣿⣿⣿⣿⣿⣿⣿⣿⣿⣿⣿⣿⣿⣿⠿⢿⠿⠋⠀⠀⠀⠀⠀⠀⠀⠀⠀⠈⠈⠻⠿⢻⠻⣿⣿⣿⣿⣿⣿⣿⣿⣿⣿⣿⣿⣿⣿⡆⠀⠀⠀⠀⠀⠀⠀⠀⠀⠀⠀⠀⠀⠀⠀⠀⠀⠀⠀⠀⠀</a:t>
            </a:r>
            <a:br/>
            <a:r>
              <a:t>⠀⠀⠀⠀⠀⠀⠀⠀⠀⠀⠀⠀⠀⠀⠀⠀⠀⠀⠀⠀⠀⣿⣿⣿⣿⣿⣿⣿⣿⣿⣿⣿⣿⣿⣿⡧⠀⠀⠀⠀⠀⠀⠀⠀⠀⠀⠀⠀⠀⠀⠀⠀⠀⠀⠠⣿⣿⣿⣿⣿⣿⣿⣿⣿⣿⣿⣿⣿⣿⡇⠀⠀⠀⠀⠀⠀⠀⠀⠀⠀⠀⠀⠀⠀⠀⠀⠀⠀⠀⠀⠀</a:t>
            </a:r>
            <a:br/>
            <a:r>
              <a:t>⠀⠀⠀⠀⠀⠀⠀⠀⠀⠀⠀⠀⠀⠀⠀⠀⠀⠀⠀⠀⢸⣿⣿⣿⣿⣿⣿⣿⣿⣿⣿⣿⡟⠉⠁⠀⠀⠀⠀⠀⠀⠀⠀⠀⠀⠀⠀⠀⠀⠀⠀⠀⠀⠀⠀⠀⠉⠙⣿⣿⣿⣿⣿⣿⣿⣿⣿⣿⣿⣇⠀⠀⠀⠀⠀⠀⠀⠀⠀⠀⠀⠀⠀⠀⠀⠀⠀⠀⠀⠀⠀</a:t>
            </a:r>
            <a:br/>
            <a:r>
              <a:t>⠀⠀⠀⠀⠀⠀⠀⠀⠀⠀⠀⠀⠀⠀⠀⠀⠀⠀⠀⠀⣾⣿⣿⣿⣿⣿⣿⣿⣿⣿⣿⣿⣇⠀⠀⠀⠀⠀⠀⠀⠀⠀⠀⠀⠀⠀⠀⠀⠀⠀⠀⠀⠀⠀⠀⠀⠀⢀⣾⣿⣿⣿⣿⣿⣿⣿⣿⣿⣿⣿⠀⠀⠀⠀⠀⠀⠀⠀⠀⠀⠀⠀⠀⠀⠀⠀⠀⠀⠀⠀⠀</a:t>
            </a:r>
            <a:br/>
            <a:r>
              <a:t>⠀⠀⠀⠀⠀⠀⠀⠀⠀⠀⠀⠀⠀⠀⠀⠀⠀⠀⠀⢠⣿⣿⣿⣿⣿⣿⣿⣿⣿⣿⣿⣿⣿⣧⡀⠀⠀⠀⠀⠀⠀⠀⠀⢠⣤⣤⣤⠀⠀⠀⠀⠀⠀⠀⠀⠀⣠⣿⣿⣿⣿⣿⣿⣿⣿⣿⣿⣿⣿⣿⡇⠀⠀⠀⠀⠀⠀⠀⠀⠀⠀⠀⠀⠀⠀⠀⠀⠀⠀⠀⠀</a:t>
            </a:r>
            <a:br/>
            <a:r>
              <a:t>⠀⠀⠀⠀⠀⠀⠀⠀⠀⠀⠀⠀⠀⠀⠀⠀⠀⠀⠀⢸⣿⣿⣿⣿⣿⣿⣿⣿⣿⣿⣿⣿⣿⣿⣷⡀⠀⠀⠀⠀⠀⠀⠀⣿⣿⢹⣿⡇⠀⠀⠀⠀⠀⠀⠀⣰⣿⣿⣿⣿⣿⣿⣿⣿⣿⣿⣿⣿⣿⣿⣇⠀⠀⠀⠀⠀⠀⠀⠀⠀⠀⠀⠀⠀⠀⠀⠀⠀⠀⠀⠀</a:t>
            </a:r>
            <a:br/>
            <a:r>
              <a:t>⠀⠀⠀⠀⠀⠀⠀⠀⠀⠀⠀⠀⠀⠀⠀⠀⠀⠀⠀⣿⣿⣿⣿⣿⣿⣿⣿⣿⣿⣿⣿⣿⣿⣿⣿⣇⠀⠀⠀⠀⠀⠀⠀⣿⣿⣿⣿⡇⠀⠀⠀⠀⠀⠀⢀⣿⣿⣿⣿⣿⣿⣿⣿⣿⣿⣿⣿⣿⣿⣿⣿⠀⠀⠀⠀⠀⠀⠀⠀⠀⠀⠀⠀⠀⠀⠀⠀⠀⠀⠀⠀</a:t>
            </a:r>
            <a:br/>
            <a:r>
              <a:t>⠀⠀⠀⠀⠀⠀⠀⠀⠀⠀⠀⠀⠀⠀⠀⠀⠀⠀⢠⣿⣿⣿⣿⣿⣿⣿⣿⣿⣿⣿⣿⣿⣿⣿⣿⡏⠀⠀⠀⠀⣀⣤⣴⣿⣿⢿⣿⣷⣤⣄⡀⠀⠀⠀⠈⣿⣿⣿⣿⣿⣿⣿⣿⣿⣿⣿⣿⣿⣿⣿⣿⠀⠀⠀⠀⠀⠀⠀⠀⠀⠀⠀⠀⠀⠀⠀⠀⠀⠀⠀⠀</a:t>
            </a:r>
            <a:br/>
            <a:r>
              <a:t>⠀⠀⠀⠀⠀⠀⠀⠀⠀⠀⠀⠀⠀⠀⠀⠀⠀⠀⢸⣿⣿⣿⣿⣿⣿⣿⣿⣿⣿⣿⣿⣿⣿⣿⣿⣷⣀⣤⣶⣿⣿⣿⣿⣿⣿⣾⣿⣿⣿⣿⣿⣷⣦⣄⣰⣿⣿⣿⣿⣿⣿⣿⣿⣿⣿⣿⣿⣿⣿⣿⣿⠀⠀⠀⠀⠀⠀⠀⠀⠀⠀⠀⠀⠀⠀⠀⠀⠀⠀⠀⠀</a:t>
            </a:r>
            <a:br/>
            <a:r>
              <a:t>⠀⠀⠀⠀⠀⠀⠀⠀⠀⠀⠀⠀⠀⠀⠀⠀⠀⠀⠸⣿⣿⣿⣿⣿⣿⣿⣿⣿⣿⣿⣿⣿⣿⣿⣿⣿⣿⣿⣿⣿⠟⠋⢿⣿⣿⣿⣿⣿⠉⠛⢿⣿⣿⣿⣿⣿⣿⣿⣿⣿⣿⣿⣿⣿⣿⣿⣿⣿⣿⣿⣿⠀⠀⠀⠀⠀⠀⠀⠀⠀⠀⠀⠀⠀⠀⠀⠀⠀⠀⠀⠀</a:t>
            </a:r>
            <a:br/>
            <a:r>
              <a:t>⠀⠀⠀⠀⠀⠀⠀⠀⠀⠀⠀⠀⠀⠀⠀⠀⠀⠀⠀⢿⣿⣿⣿⣿⣿⣿⣿⣿⣿⣿⣿⣿⣿⣿⣿⣿⣿⠟⠋⠀⣀⣤⣼⣿⡿⢻⣿⣿⣤⣄⡀⠈⠛⢿⣿⣿⣿⣿⣿⣿⣿⣿⣿⣿⣿⣿⣿⣿⣿⣿⠇⠀⠀⠀⠀⠀⠀⠀⠀⠀⠀⠀⠀⠀⠀⠀⠀⠀⠀⠀⠀</a:t>
            </a:r>
            <a:br/>
            <a:r>
              <a:t>⠀⠀⠀⠀⠀⠀⠀⠀⠀⠀⠀⠀⠀⠀⠀⠀⠀⠀⠀⠘⣿⣿⣿⣿⣿⣿⣿⣿⣿⣿⣿⣿⣿⣿⡏⢉⣠⣴⣾⣿⣿⣿⣿⣿⠃⠀⢿⣿⣿⣿⣿⣿⣶⣤⣈⠉⣿⣿⣿⣿⣿⣿⣿⣿⣿⣿⣿⣿⣿⡟⠀⠀⠀⠀⠀⠀⠀⠀⠀⠀⠀⠀⠀⠀⠀⠀⠀⠀⠀⠀⠀</a:t>
            </a:r>
            <a:br/>
            <a:r>
              <a:t>⠀⠀⠀⠀⠀⠀⠀⠀⠀⠀⠀⠀⠀⠀⠀⠀⠀⠀⠀⠀⢻⣿⣿⣿⣿⣿⣿⣿⣿⣿⣿⣿⣿⣿⣿⣿⣿⣿⣿⣿⣿⡿⠟⠋⠀⠀⠈⠛⠿⣿⣿⣿⣿⣿⣿⣿⣿⣿⣿⣿⣿⣿⣿⣿⣿⣿⣿⣿⣿⠁⠀⠀⠀⠀⠀⠀⠀⠀⠀⠀⠀⠀⠀⠀⠀⠀⠀⠀⠀⠀⠀</a:t>
            </a:r>
            <a:br/>
            <a:r>
              <a:t>⠀⠀⠀⠀⠀⠀⠀⠀⠀⠀⠀⠀⠀⠀⠀⠀⠀⠀⠀⠀⠈⣿⣿⣿⣿⣿⣿⣿⣿⣿⣿⣿⣿⣿⣿⣿⣿⣿⠟⠋⠁⠀⠀⠀⠀⠀⠀⠀⠀⠀⠉⠛⢿⣿⣿⣿⣿⣿⣿⣿⣿⣿⣿⣿⣿⣿⣿⣿⣿⡀⠀⠀⠀⠀⠀⠀⠀⠀⠀⠀⠀⠀⠀⠀⠀⠀⠀⠀⠀⠀⠀</a:t>
            </a:r>
            <a:br/>
            <a:r>
              <a:t>⠀⠀⠀⠀⠀⠀⠀⠀⠀⠀⠀⠀⠀⠀⠀⠀⠀⠀⠀⢀⣴⣿⣿⣿⣿⣿⣿⣿⣿⣿⣿⡿⣿⣿⡿⠛⠉⠈⠀⠀⠀⠀⠀⠀⠀⠀⠀⠀⠀⠀⠀⠀⠀⠈⠙⣿⡿⠿⢛⣿⣿⣿⣿⣿⣿⣿⣿⣿⣿⣷⡄⠀⠀⠀⠀⠀⠀⠀⠀⠀⠀⠀⠀⠀⠀⠀⠀⠀⠀⠀⠀</a:t>
            </a:r>
            <a:br/>
            <a:r>
              <a:t>⠀⠀⠀⠀⠀⠀⠀⠀⠀⠀⠀⠀⠀⠀⠀⠀⠀⠀⣠⣾⣿⣿⣿⣿⣿⣿⣿⣿⣿⣿⣿⣷⠈⠙⠷⣄⠀⠀⠀⠀⠀⠀⠀⠀⠀⠀⠀⠀⠀⠀⠀⠀⠀⠂⠉⠀⠀⡰⢛⣿⣿⣿⣿⣿⣿⣿⣿⣿⣿⣿⣿⣿⣶⣶⣤⣤⣀⡀⠀⠀⠀⠀⠀⠀⠀⠀⠀⠀⠀⠀⠀</a:t>
            </a:r>
            <a:br/>
            <a:r>
              <a:t>⠀⠀⠀⠀⠀⠀⠀⠀⠀⠀⠀⠀⠀⠀⠀⠀⢀⣼⣿⣿⣿⣿⣿⣿⣿⣿⣿⣿⣿⣿⣿⣿⠀⠀⠀⠀⠁⠂⠀⠀⠀⠀⠀⠀⠀⠀⠀⠀⠀⠀⠀⠀⠀⠀⠀⠀⠀⠀⣸⣿⣿⣿⣿⣿⣿⣿⣿⣿⣿⣿⣿⣿⣿⣿⣿⣿⣿⣿⣿⣶⣤⡀⠀⠀⠀⠀⠀⠀⠀⠀⠀</a:t>
            </a:r>
            <a:br/>
            <a:r>
              <a:t>⠀⠀⠀⠀⠀⠀⠀⠀⠀⠀⠀⠀⠀⠀⠀⢀⣾⣿⣿⣿⣿⣿⣿⣿⣿⣿⣿⣿⣿⣿⣿⣿⡀⠀⠀⠀⠀⠀⠀⠀⠀⠀⠀⠀⠀⠀⠀⠀⠀⠀⠀⠀⠀⠀⠀⠀⠀⠈⢹⣿⣿⣿⣿⣿⣿⣿⣿⣿⣿⣿⣿⣿⣿⣿⣿⣿⣿⣿⣿⣿⣿⣿⣦⡀⠀⠀⠀⠀⠀⠀⠀</a:t>
            </a:r>
            <a:br/>
            <a:r>
              <a:t>⠀⠀⠀⠀⠀⠀⠀⠀⠀⠀⠀⠀⠀⠀⠀⣾⣿⣿⣿⣿⣿⣿⣿⣿⣿⣿⣿⣿⣿⣿⣿⣿⡇⠀⠀⠀⠀⠀⠀⠀⠀⠀⠀⠀⠀⠀⠀⠀⠀⠀⠀⠀⠀⠀⠀⠀⠀⠀⢸⣿⣿⣿⣿⣿⣿⣿⣿⣿⣿⣿⣿⣿⣿⣿⣿⣿⣿⣿⣿⣿⣿⣿⣿⣿⣄⠀⠀⠀⠀⠀⠀</a:t>
            </a:r>
            <a:br/>
            <a:r>
              <a:t>⠀⠀⠀⠀⠀⠀⠀⠀⠀⠀⠀⠀⠀⠀⣼⣿⣿⣿⣿⣿⣿⣿⣿⣿⣿⣿⣿⣿⣿⣿⣿⣿⣷⠀⠀⠀⠀⠀⠀⠀⠀⠀⠀⠀⠀⠀⠀⠀⠀⠀⠀⠀⠀⠀⠀⠀⠀⠀⢸⣿⣿⣿⣿⣿⣿⣿⣿⣿⣿⣿⣿⣿⣿⣿⣿⣿⣿⣿⣿⣿⣿⣿⣿⣿⣿⣆⠀⠀⠀⠀⠀</a:t>
            </a:r>
            <a:br/>
            <a:r>
              <a:t>⠀⠀⠀⠀⠀⠀⠀⠀⠀⠀⠀⠀⠀⣼⣿⣿⣿⣿⣿⣿⣿⣿⣿⣿⣿⣿⣿⣿⣿⣿⣿⣿⣿⡄⠀⠀⠀⠀⠀⠀⠀⠀⠀⠀⠀⠀⠀⠀⠀⠀⠀⠀⠀⠀⠀⠀⠀⠀⢸⣿⣿⣿⣿⣿⣿⣿⣿⣿⣿⣿⣿⣿⣿⣿⣿⣿⣟⢿⣿⣿⣿⣿⣿⣿⣿⣿⡆⠀⠀⠀⠀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⠀⠀⠀⠀⠀⠀⠀⠀⠀⠀⠀⠀⠀⠀⠀⠀⠀⠀⠀⠀⠀⠀⠀⠀⠀⠀⠀⠀⠀⠀⠀⠀⠀⠀⠀⠀⠀⠀⠀⠀⠀⢀⢔⠁⠀⠀⠀⠀⠀⠀⠀⠀⠀⠀⠀⠀⠀⠀⠀⠀⠀⠀⠀⠀⠀⠀⠀⠀⠀⠀⠀⠀⠀⠀⠀⠀⠀⠀⠀⠀⠀⠀⠀⠀⠀⠀⠀⠀⠀⠀⠀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⠀⠀⠀⠀⠀⠀⠀⠀⠀⠀⠀⠀⠀⠀⠀⠀⠀⠀⠀⠀⠀⠀⠀⠀⠀⠀⠀⠀⠀⠀⠀⠀⠀⠀⠀⠀⠀⠀⠀⠀⣰⡟⠁⠀⠀⠀⠀⠀⠀⠀⠀⠀⠀⠀⠀⠀⠀⠀⠀⠀⠀⠀⠀⠀⠀⠀⠀⠀⠀⠀⠀⠀⠀⠀⠀⠀⠀⠀⠀⠀⠀⠀⠀⠀⠀⠀⠀⠀⠀⠀⠀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⠀⠀⠀⠀⠀⠀⠀⠀⠀⠀⠀⠀⠀⠀⠀⠀⠀⠀⠀⠀⠀⠀⠀⠀⠀⠀⠀⠀⠀⠀⠀⠀⠀⠀⠀⠀⠀⠀⠀⢰⡟⣀⠠⠀⠀⠀⠀⠀⠠⡐⣄⠀⠀⠀⠀⠀⠀⠀⠀⠀⠀⠀⠀⠀⠀⠀⠀⠀⠀⠀⠀⠀⠀⠀⠀⠀⠀⠀⠀⠀⠀⠀⠀⠀⠀⠀⠀⠀⠀⠀⠀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⠀⠀⠀⠀⠀⠀⠀⠀⠀⠀⠀⠀⠀⠀⠀⠀⠀⠀⠀⠀⠀⠀⠀⠀⠀⠀⠀⠀⠀⠀⠀⠠⣤⡀⠀⠀⠀⢀⣴⣿⡿⠓⠀⠀⠀⠀⠀⠀⠀⠱⣼⣷⡄⠀⠀⠀⠀⠀⠀⠀⠀⠀⠀⠀⠀⠀⠀⠀⠀⠀⠀⠀⠀⠀⠀⠀⠀⠀⠀⠀⠀⠀⠀⠀⠀⠀⠀⠀⠀⠀⠀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⠀⠀⠀⠀⠀⠀⠀⠀⠀⠀⠀⠀⠀⠀⠀⠀⠀⠀⠀⠀⠀⠀⠀⠀⠀⠀⠀⠀⠀⠀⠀⠀⠘⣿⣷⣿⣿⣿⣿⡟⠁⠀⠀⠀⠀⠀⠀⠀⠀⢀⣿⣿⣿⣆⠀⠀⠀⠀⠀⠀⠀⠀⠀⠀⠀⠀⠀⠀⠀⠀⠀⠀⠀⠀⠀⠀⠀⠀⠀⠀⠀⠀⠀⠀⠀⠀⠀⠀⠀⠀⠀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⠀⠀⠀⠀⠀⠀⠀⠀⠀⠀⠀⠀⠀⠀⠀⠀⠀⠀⠀⠀⠀⠀⠀⠀⠀⠀⠀⠀⣀⣀⣀⣀⣠⣿⣿⣿⣿⣿⣿⣿⡄⠀⠀⠀⠀⠀⠀⠀⠀⠈⠻⣿⣿⣿⣷⡀⠀⢀⣀⣀⣀⣀⡀⠀⠀⠀⠀⠀⠀⠀⠀⠀⠀⠀⠀⠀⠀⠀⠀⠀⠀⠀⠀⠀⠀⠀⠀⠀⠀⠀⠀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⠀⠀⠀⠀⠀⠀⠀⠀⠀⠀⠀⠀⠀⠀⠀⠀⠀⠀⠀⠀⠀⠀⠀⠀⠀⢀⣴⣿⣿⣿⣿⣿⣿⣿⣿⣿⣿⣿⣿⣿⣷⣦⣀⠀⠀⠀⠀⠀⠀⠀⠀⠀⠘⣿⣿⣿⣿⣿⣿⣿⣿⣿⣿⣷⣄⠀⠀⠀⠀⠀⠀⠀⠀⠀⠀⠀⠀⠀⠀⠀⠀⠀⠀⠀⠀⠀⠀⠀⠀⠀⠀</a:t>
            </a:r>
            <a:br/>
            <a:r>
              <a:t>⠀⠀⠀⠀⠀⠀⠀⠀⠀⠀⠀⠀⠀⠀⠀⠀⠀⠀⠀⠀⠀⠀⠀⢀⣴⣿⣿⣿⣿⣿⣿⣿⣿⣿⣿⣿⣿⣿⣏⠀⠀⠀⠁⠀⠀⠀⠀⠀⠀⠀⠀⢀⣴⣿⣿⣿⣿⣿⣿⣿⣿⣿⣿⣿⣿⣷⣄⠀⠀⠀⠀⠀⠀⠀⠀⠀⠀⠀⠀⠀⠀⠀⠀⠀⠀⠀⠀⠀⠀⠀⠀</a:t>
            </a:r>
            <a:br/>
            <a:r>
              <a:t>⠀⠀⠀⠀⠀⠀⠀⠀⠀⠀⠀⠀⠀⠀⠀⠀⠀⠀⠀⠀⠀⠀⢠⣿⣿⣿⣿⣿⣿⣿⣿⣿⣿⣿⣿⣿⣿⣿⣿⣦⡀⠀⠀⠀⠀⠀⠀⠀⠀⠀⣠⣾⣿⣿⣿⣿⣿⣿⣿⣿⣿⣿⣿⣿⣿⣿⣿⣧⠀⠀⠀⠀⠀⠀⠀⠀⠀⠀⠀⠀⠀⠀⠀⠀⠀⠀⠀⠀⠀⠀⠀</a:t>
            </a:r>
            <a:br/>
            <a:r>
              <a:t>⠀⠀⠀⠀⠀⠀⠀⠀⠀⠀⠀⠀⠀⠀⠀⠀⠀⠀⠀⠀⠀⠀⣿⣿⣿⣿⣿⣿⣿⣿⣿⣿⣿⣿⣿⣿⣿⣿⣿⣿⣧⠀⠀⠀⠀⠀⠀⠀⠀⢀⣿⣿⣿⣿⣿⣿⣿⣿⣿⣿⣿⣿⣿⣿⣿⣿⣿⣿⡆⠀⠀⠀⠀⠀⠀⠀⠀⠀⠀⠀⠀⠀⠀⠀⠀⠀⠀⠀⠀⠀⠀</a:t>
            </a:r>
            <a:br/>
            <a:r>
              <a:t>⠀⠀⠀⠀⠀⠀⠀⠀⠀⠀⠀⠀⠀⠀⠀⠀⠀⠀⠀⠀⠀⢸⣿⣿⣿⣿⣿⣿⣿⣿⣿⣿⣿⣿⣿⣿⣿⣿⣿⣿⣿⠀⠀⠀⠀⠀⠀⠀⠀⢸⣿⣿⣿⣿⣿⣿⣿⣿⣿⣿⣿⣿⣿⣿⣿⣿⣿⣿⣿⠀⠀⠀⠀⠀⠀⠀⠀⠀⠀⠀⠀⠀⠀⠀⠀⠀⠀⠀⠀⠀⠀</a:t>
            </a:r>
            <a:br/>
            <a:r>
              <a:t>⠀⠀⠀⠀⠀⠀⠀⠀⠀⠀⠀⠀⠀⠀⠀⠀⠀⠀⠀⠀⠀⣸⣿⣿⣿⣿⣿⣿⣿⣿⣿⣿⣿⣿⣿⣿⣿⣿⣿⣿⣿⠀⠀⠀⠀⠀⠀⠀⠀⢸⣿⣿⣿⣿⣿⣿⣿⣿⣿⣿⣿⣿⣿⣿⣿⣿⣿⣿⣿⡀⠀⠀⠀⠀⠀⠀⠀⠀⠀⠀⠀⠀⠀⠀⠀⠀⠀⠀⠀⠀⠀</a:t>
            </a:r>
            <a:br/>
            <a:r>
              <a:t>⠀⠀⠀⠀⠀⠀⠀⠀⠀⠀⠀⠀⠀⠀⠀⠀⠀⠀⠀⠀⠀⣿⣿⣿⣿⣿⣿⣿⣿⣿⣿⣿⣿⣿⣿⣿⠿⢿⠿⠋⠀⠀⠀⠀⠀⠀⠀⠀⠀⠈⠈⠿⢿⣻⢻⣿⣿⣿⣿⣿⣿⣿⣿⣿⣿⣿⣿⣿⣿⡇⠀⠀⠀⠀⠀⠀⠀⠀⠀⠀⠀⠀⠀⠀⠀⠀⠀⠀⠀⠀⠀</a:t>
            </a:r>
            <a:br/>
            <a:r>
              <a:t>⠀⠀⠀⠀⠀⠀⠀⠀⠀⠀⠀⠀⠀⠀⠀⠀⠀⠀⠀⠀⢀⣿⣿⣿⣿⣿⣿⣿⣿⣿⣿⣿⣿⣿⣿⡧⠀⠀⠀⠀⠀⠀⠀⠀⠀⠀⠀⠀⠀⠀⠀⠀⠀⠀⠠⣿⣿⣿⣿⣿⣿⣿⣿⣿⣿⣿⣿⣿⣿⡇⠀⠀⠀⠀⠀⠀⠀⠀⠀⠀⠀⠀⠀⠀⠀⠀⠀⠀⠀⠀⠀</a:t>
            </a:r>
            <a:br/>
            <a:r>
              <a:t>⠀⠀⠀⠀⠀⠀⠀⠀⠀⠀⠀⠀⠀⠀⠀⠀⠀⠀⠀⠀⢸⣿⣿⣿⣿⣿⣿⣿⣿⣿⣿⣿⡟⠉⠁⠀⠀⠀⠀⠀⠀⠀⠀⠀⠀⠀⠀⠀⠀⠀⠀⠀⠀⠀⠀⠀⠉⠙⢿⣿⣿⣿⣿⣿⣿⣿⣿⣿⣿⣷⠀⠀⠀⠀⠀⠀⠀⠀⠀⠀⠀⠀⠀⠀⠀⠀⠀⠀⠀⠀⠀</a:t>
            </a:r>
            <a:br/>
            <a:r>
              <a:t>⠀⠀⠀⠀⠀⠀⠀⠀⠀⠀⠀⠀⠀⠀⠀⠀⠀⠀⠀⠀⣿⣿⣿⣿⣿⣿⣿⣿⣿⣿⣿⣿⣆⠀⠀⠀⠀⠀⠀⠀⠀⠀⠀⠀⠀⠀⠀⠀⠀⠀⠀⠀⠀⠀⠀⠀⠀⢀⣾⣿⣿⣿⣿⣿⣿⣿⣿⣿⣿⣿⡀⠀⠀⠀⠀⠀⠀⠀⠀⠀⠀⠀⠀⠀⠀⠀⠀⠀⠀⠀⠀</a:t>
            </a:r>
            <a:br/>
            <a:r>
              <a:t>⠀⠀⠀⠀⠀⠀⠀⠀⠀⠀⠀⠀⠀⠀⠀⠀⠀⠀⠀⢰⣿⣿⣿⣿⣿⣿⣿⣿⣿⣿⣿⣿⣿⣧⡀⠀⠀⠀⠀⠀⠀⠀⠀⢠⣤⣤⣤⠀⠀⠀⠀⠀⠀⠀⠀⠀⣠⣿⣿⣿⣿⣿⣿⣿⣿⣿⣿⣿⣿⣿⡇⠀⠀⠀⠀⠀⠀⠀⠀⠀⠀⠀⠀⠀⠀⠀⠀⠀⠀⠀⠀</a:t>
            </a:r>
            <a:br/>
            <a:r>
              <a:t>⠀⠀⠀⠀⠀⠀⠀⠀⠀⠀⠀⠀⠀⠀⠀⠀⠀⠀⠀⣸⣿⣿⣿⣿⣿⣿⣿⣿⣿⣿⣿⣿⣿⣿⣷⡀⠀⠀⠀⠀⠀⠀⠀⣿⣿⢹⣿⡇⠀⠀⠀⠀⠀⠀⠀⣰⣿⣿⣿⣿⣿⣿⣿⣿⣿⣿⣿⣿⣿⣿⣷⠀⠀⠀⠀⠀⠀⠀⠀⠀⠀⠀⠀⠀⠀⠀⠀⠀⠀⠀⠀</a:t>
            </a:r>
            <a:br/>
            <a:r>
              <a:t>⠀⠀⠀⠀⠀⠀⠀⠀⠀⠀⠀⠀⠀⠀⠀⠀⠀⠀⠀⣿⣿⣿⣿⣿⣿⣿⣿⣿⣿⣿⣿⣿⣿⣿⣿⣇⠀⠀⠀⠀⠀⠀⠀⣿⣿⣿⣿⡇⠀⠀⠀⠀⠀⠀⢀⣿⣿⣿⣿⣿⣿⣿⣿⣿⣿⣿⣿⣿⣿⣿⣿⠀⠀⠀⠀⠀⠀⠀⠀⠀⠀⠀⠀⠀⠀⠀⠀⠀⠀⠀⠀</a:t>
            </a:r>
            <a:br/>
            <a:r>
              <a:t>⠀⠀⠀⠀⠀⠀⠀⠀⠀⠀⠀⠀⠀⠀⠀⠀⠀⠀⢸⣿⣿⣿⣿⣿⣿⣿⣿⣿⣿⣿⣿⣿⣿⣿⣿⡇⠀⠀⠀⠀⣀⣤⣶⣿⣿⢿⣿⣷⣦⣄⡀⠀⠀⠀⠀⣿⣿⣿⣿⣿⣿⣿⣿⣿⣿⣿⣿⣿⣿⣿⣿⡇⠀⠀⠀⠀⠀⠀⠀⠀⠀⠀⠀⠀⠀⠀⠀⠀⠀⠀⠀</a:t>
            </a:r>
            <a:br/>
            <a:r>
              <a:t>⠀⠀⠀⠀⠀⠀⠀⠀⠀⠀⠀⠀⠀⠀⠀⠀⠀⠀⢸⣿⣿⣿⣿⣿⣿⣿⣿⣿⣿⣿⣿⣿⣿⣿⣿⣷⣀⣤⣶⣿⣿⣿⣿⣿⣿⣾⣿⣿⣿⣿⣿⣷⣦⣄⣰⣿⣿⣿⣿⣿⣿⣿⣿⣿⣿⣿⣿⣿⣿⣿⣿⡇⠀⠀⠀⠀⠀⠀⠀⠀⠀⠀⠀⠀⠀⠀⠀⠀⠀⠀⠀</a:t>
            </a:r>
            <a:br/>
            <a:r>
              <a:t>⠀⠀⠀⠀⠀⠀⠀⠀⠀⠀⠀⠀⠀⠀⠀⠀⠀⠀⠸⣿⣿⣿⣿⣿⣿⣿⣿⣿⣿⣿⣿⣿⣿⣿⣿⣿⣿⣿⣿⣿⠟⠉⢿⣿⣿⣿⣿⣿⠉⠛⢿⣿⣿⣿⣿⣿⣿⣿⣿⣿⣿⣿⣿⣿⣿⣿⣿⣿⣿⣿⣿⠀⠀⠀⠀⠀⠀⠀⠀⠀⠀⠀⠀⠀⠀⠀⠀⠀⠀⠀⠀</a:t>
            </a:r>
            <a:br/>
            <a:r>
              <a:t>⠀⠀⠀⠀⠀⠀⠀⠀⠀⠀⠀⠀⠀⠀⠀⠀⠀⠀⠀⢻⣿⣿⣿⣿⣿⣿⣿⣿⣿⣿⣿⣿⣿⣿⣿⣿⣿⠟⠋⢀⣀⣤⣾⣿⡿⢹⣿⣿⣦⣄⣀⠈⠛⢿⣿⣿⣿⣿⣿⣿⣿⣿⣿⣿⣿⣿⣿⣿⣿⣿⠏⠀⠀⠀⠀⠀⠀⠀⠀⠀⠀⠀⠀⠀⠀⠀⠀⠀⠀⠀⠀</a:t>
            </a:r>
            <a:br/>
            <a:r>
              <a:t>⠀⠀⠀⠀⠀⠀⠀⠀⠀⠀⠀⠀⠀⠀⠀⠀⠀⠀⠀⠈⣿⣿⣿⣿⣿⣿⣿⣿⣿⣿⣿⣿⣿⣿⡏⣉⣠⣴⣾⣿⣿⣿⣿⣿⠃⠀⢿⣿⣿⣿⣿⣿⣶⣤⣈⠉⣿⣿⣿⣿⣿⣿⣿⣿⣿⣿⣿⣿⣿⣿⠀⠀⠀⠀⠀⠀⠀⠀⠀⠀⠀⠀⠀⠀⠀⠀⠀⠀⠀⠀⠀</a:t>
            </a:r>
            <a:br/>
            <a:r>
              <a:t>⠀⠀⠀⠀⠀⠀⠀⠀⠀⠀⠀⠀⠀⠀⠀⠀⠀⠀⠀⠀⢹⣿⣿⣿⣿⣿⣿⣿⣿⣿⣿⣿⣿⣿⣿⣿⣿⣿⣿⣿⣿⡿⠟⠉⠀⠀⠈⠛⠿⣿⣿⣿⣿⣿⣿⣿⣿⣿⣿⣿⣿⣿⣿⣿⣿⣿⣿⣿⣿⡟⠀⠀⠀⠀⠀⠀⠀⠀⠀⠀⠀⠀⠀⠀⠀⠀⠀⠀⠀⠀⠀</a:t>
            </a:r>
            <a:br/>
            <a:r>
              <a:t>⠀⠀⠀⠀⠀⠀⠀⠀⠀⠀⠀⠀⠀⠀⠀⠀⠀⠀⠀⠀⠘⣿⣿⣿⣿⣿⣿⣿⣿⣿⣿⣿⣿⣿⣿⣿⣿⡿⠟⠋⠁⠀⠀⠀⠀⠀⠀⠀⠀⠀⠉⠛⢿⣿⣿⣿⣿⣿⣿⣿⣿⣿⣿⣿⣿⣿⣿⣿⣿⡇⠀⠀⠀⠀⠀⠀⠀⠀⠀⠀⠀⠀⠀⠀⠀⠀⠀⠀⠀⠀⠀</a:t>
            </a:r>
            <a:br/>
            <a:r>
              <a:t>⠀⠀⠀⠀⠀⠀⠀⠀⠀⠀⠀⠀⠀⠀⠀⠀⠀⠀⠀⠀⣴⣿⣿⣿⣿⣿⣿⣿⣿⣿⣿⣿⠻⠿⠿⠛⠉⠀⠀⠀⠀⠀⠀⠀⠀⠀⠀⠀⠀⠀⠀⠀⠀⠈⠙⠻⠿⠿⢻⣿⣿⣿⣿⣿⣿⣿⣿⣿⣿⣷⡀⠀⠀⠀⠀⠀⠀⠀⠀⠀⠀⠀⠀⠀⠀⠀⠀⠀⠀⠀⠀</a:t>
            </a:r>
            <a:br/>
            <a:r>
              <a:t>⠀⠀⠀⠀⠀⠀⠀⠀⠀⠀⠀⠀⠀⠀⠀⠀⠀⠀⣠⣾⣿⣿⣿⣿⣿⣿⣿⣿⣿⣿⣿⣿⠀⠀⠀⠀⠀⠀⠀⠀⠀⠀⠀⠀⠀⠀⠀⠀⠀⠀⠀⠀⠀⠀⠀⠀⠀⠀⣸⣿⣿⣿⣿⣿⣿⣿⣿⣿⣿⣿⣿⣿⣶⣶⣤⣄⣀⡀⠀⠀⠀⠀⠀⠀⠀⠀⠀⠀⠀⠀⠀</a:t>
            </a:r>
            <a:br/>
            <a:r>
              <a:t>⠀⠀⠀⠀⠀⠀⠀⠀⠀⠀⠀⠀⠀⠀⠀⠀⠀⣴⣿⣿⣿⣿⣿⣿⣿⣿⣿⣿⣿⣿⣿⣿⠢⠀⠀⠀⠀⠀⠀⠀⠀⠀⠀⠀⠀⠀⠀⠀⠀⠀⠀⠀⠀⠀⠀⠀⠀⠈⢰⣿⣿⣿⣿⣿⣿⣿⣿⣿⣿⣿⣿⣿⣿⣿⣿⣿⣿⣿⣿⣶⣄⠀⠀⠀⠀⠀⠀⠀⠀⠀⠀</a:t>
            </a:r>
            <a:br/>
            <a:r>
              <a:t>⠀⠀⠀⠀⠀⠀⠀⠀⠀⠀⠀⠀⠀⠀⠀⢀⣾⣿⣿⣿⣿⣿⣿⣿⣿⣿⣿⣿⣿⣿⣿⣿⡄⠀⠀⠀⠀⠀⠀⠀⠀⠀⠀⠀⠀⠀⠀⠀⠀⠀⠀⠀⠀⠀⠀⠀⠀⠀⢸⣿⣿⣿⣿⣿⣿⣿⣿⣿⣿⣿⣿⣿⣿⣿⣿⣿⣿⣿⣿⣿⣿⣷⣆⠀⠀⠀⠀⠀⠀⠀⠀</a:t>
            </a:r>
            <a:br/>
            <a:r>
              <a:t>⠀⠀⠀⠀⠀⠀⠀⠀⠀⠀⠀⠀⠀⠀⠀⣼⣿⣿⣿⣿⣿⣿⣿⣿⣿⣿⣿⣿⣿⣿⣿⣿⡇⠀⠀⠀⠀⠀⠀⠀⠀⠀⠀⠀⠀⠀⠀⠀⠀⠀⠀⠀⠀⠀⠀⠀⠀⠀⢸⣿⣿⣿⣿⣿⣿⣿⣿⣿⣿⣿⣿⣿⣿⣿⣿⣿⣿⣿⣿⣿⣿⣿⣿⣷⣄⠀⠀⠀⠀⠀⠀</a:t>
            </a:r>
            <a:br/>
            <a:r>
              <a:t>⠀⠀⠀⠀⠀⠀⠀⠀⠀⠀⠀⠀⠀⠀⣼⣿⣿⣿⣿⣿⣿⣿⣿⣿⣿⣿⣿⣿⣿⣿⣿⣿⣿⠀⠀⠀⠀⠀⠀⠀⠀⠀⠀⠀⠀⠀⠀⠀⠀⠀⠀⠀⠀⠀⠀⠀⠀⠀⢸⣿⣿⣿⣿⣿⣿⣿⣿⣿⣿⣿⣿⣿⣿⣿⣿⣿⣿⣿⣿⣿⣿⣿⣿⣿⣿⣆⠀⠀⠀⠀⠀</a:t>
            </a:r>
            <a:br/>
            <a:r>
              <a:t>⠀⠀⠀⠀⠀⠀⠀⠀⠀⠀⠀⠀⠀⣼⣿⣿⣿⣿⣿⣿⣿⣿⣿⣿⣿⣿⣿⣿⣿⣿⣿⣿⣿⡆⠀⠀⠀⠀⠀⠀⠀⠀⠀⠀⠀⠀⠀⠀⠀⠀⠀⠀⠀⠀⠀⠀⠀⠀⢸⣿⣿⣿⣿⣿⣿⣿⣿⣿⣿⣿⣿⣿⣿⣿⣿⣿⣿⢿⣿⣿⣿⣿⣿⣿⣿⣿⡆⠀⠀⠀⠀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⠀⠀⠀⠀⠀⠀⠀⠀⠀⠀⠀⠀⠀⠀⠀⠀⠀⠀⠀⠀⠀⠀⠀⠀⠀⠀⠀⠀⠀⠀⠀⠀⠀⠀⠀⠀⠀⠀⠀⠀⠀⠀⣀⢔⠀⠀⠀⠀⠀⠀⠀⠀⠀⠀⠀⠀⠀⠀⠀⠀⠀⠀⠀⠀⠀⠀⠀⠀⠀⠀⠀⠀⠀⠀⠀⠀⠀⠀⠀⠀⠀⠀⠀⠀⠀⠀⠀⠀⠀⠀⠀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⠀⠀⠀⠀⠀⠀⠀⠀⠀⠀⠀⠀⠀⠀⠀⠀⠀⠀⠀⠀⠀⠀⠀⠀⠀⠀⠀⠀⠀⠀⠀⠀⠀⠀⠀⠀⠀⠀⠀⠀⢀⣾⠏⠁⠀⠀⠀⠀⠀⠀⠀⠀⠀⠀⠀⠀⠀⠀⠀⠀⠀⠀⠀⠀⠀⠀⠀⠀⠀⠀⠀⠀⠀⠀⠀⠀⠀⠀⠀⠀⠀⠀⠀⠀⠀⠀⠀⠀⠀⠀⠀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⠀⠀⠀⠀⠀⠀⠀⠀⠀⠀⠀⠀⠀⠀⠀⠀⠀⠀⠀⠀⠀⠀⠀⠀⠀⠀⠀⠀⠀⠀⠀⠀⠀⠀⠀⠀⠀⠀⠀⢀⡿⠁⣀⡀⠀⠀⠀⠀⢠⠱⣄⠀⠀⠀⠀⠀⠀⠀⠀⠀⠀⠀⠀⠀⠀⠀⠀⠀⠀⠀⠀⠀⠀⠀⠀⠀⠀⠀⠀⠀⠀⠀⠀⠀⠀⠀⠀⠀⠀⠀⠀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⠀⠀⠀⠀⠀⠀⠀⠀⠀⠀⠀⠀⠀⠀⠀⠀⠀⠀⠀⠀⠀⠀⠀⠀⠀⠀⠀⠀⠀⠀⠀⠠⣦⣄⠀⠀⠀⢀⣴⣾⡷⠟⠓⠀⠀⠀⠀⠀⠀⢳⣽⣧⡀⠀⠀⠀⠀⠀⠀⠀⠀⠀⠀⠀⠀⠀⠀⠀⠀⠀⠀⠀⠀⠀⠀⠀⠀⠀⠀⠀⠀⠀⠀⠀⠀⠀⠀⠀⠀⠀⠀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⠀⠀⠀⠀⠀⠀⠀⠀⠀⠀⠀⠀⠀⠀⠀⠀⠀⠀⠀⠀⠀⠀⠀⠀⠀⠀⠀⠀⠀⠀⠀⠀⠘⣿⣿⣿⣿⣿⣿⡿⠃⠀⠀⠀⠀⠀⠀⠀⠀⢠⣿⣿⣿⣆⠀⠀⠀⠀⠀⠀⠀⠀⠀⠀⠀⠀⠀⠀⠀⠀⠀⠀⠀⠀⠀⠀⠀⠀⠀⠀⠀⠀⠀⠀⠀⠀⠀⠀⠀⠀⠀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⠀⠀⠀⠀⠀⠀⠀⠀⠀⠀⠀⠀⠀⠀⠀⠀⠀⠀⠀⠀⠀⠀⠀⠀⠀⠀⠀⠀⣀⣀⣀⣀⣀⣿⣿⣿⣿⣿⣿⣿⡆⠀⠀⠀⠀⠀⠀⠀⠀⠈⠻⣿⣿⣿⣧⡀⠀⣀⣀⣀⣀⣀⡀⠀⠀⠀⠀⠀⠀⠀⠀⠀⠀⠀⠀⠀⠀⠀⠀⠀⠀⠀⠀⠀⠀⠀⠀⠀⠀⠀⠀</a:t>
            </a:r>
            <a:br/>
            <a:r>
              <a:t>⠀⠀⠀⠀⠀⠀⠀⠀⠀⠀⠀⠀⠀⠀⠀⠀⠀⠀⠀⠀⠀⠀⠀⠀⠀⠀⣴⣿⣿⣿⣿⣿⣿⣿⣿⣿⣿⣿⣿⣿⣿⣶⣄⠀⠀⠀⠀⠀⠀⠀⠀⠀⠻⣿⣿⣷⣿⣿⣿⣿⣿⣿⣿⣷⡄⠀⠀⠀⠀⠀⠀⠀⠀⠀⠀⠀⠀⠀⠀⠀⠀⠀⠀⠀⠀⠀⠀⠀⠀⠀⠀</a:t>
            </a:r>
            <a:br/>
            <a:r>
              <a:t>⠀⠀⠀⠀⠀⠀⠀⠀⠀⠀⠀⠀⠀⠀⠀⠀⠀⠀⠀⠀⠀⠀⠀⠀⣴⣿⣿⣿⣿⣿⣿⣿⣿⣿⣿⣿⣿⣿⣟⠁⠀⠀⠁⠀⠀⠀⠀⠀⠀⠀⠀⢀⣴⣿⣿⣿⣿⣿⣿⣿⣿⣿⣿⣿⣿⣷⡄⠀⠀⠀⠀⠀⠀⠀⠀⠀⠀⠀⠀⠀⠀⠀⠀⠀⠀⠀⠀⠀⠀⠀⠀</a:t>
            </a:r>
            <a:br/>
            <a:r>
              <a:t>⠀⠀⠀⠀⠀⠀⠀⠀⠀⠀⠀⠀⠀⠀⠀⠀⠀⠀⠀⠀⠀⠀⢀⣾⣿⣿⣿⣿⣿⣿⣿⣿⣿⣿⣿⣿⣿⣿⣿⣷⡀⠀⠀⠀⠀⠀⠀⠀⠀⠀⣰⣿⣿⣿⣿⣿⣿⣿⣿⣿⣿⣿⣿⣿⣿⣿⣿⣆⠀⠀⠀⠀⠀⠀⠀⠀⠀⠀⠀⠀⠀⠀⠀⠀⠀⠀⠀⠀⠀⠀⠀</a:t>
            </a:r>
            <a:br/>
            <a:r>
              <a:t>⠀⠀⠀⠀⠀⠀⠀⠀⠀⠀⠀⠀⠀⠀⠀⠀⠀⠀⠀⠀⠀⠀⣾⣿⣿⣿⣿⣿⣿⣿⣿⣿⣿⣿⣿⣿⣿⣿⣿⣿⣷⠀⠀⠀⠀⠀⠀⠀⠀⢰⣿⣿⣿⣿⣿⣿⣿⣿⣿⣿⣿⣿⣿⣿⣿⣿⣿⣿⡆⠀⠀⠀⠀⠀⠀⠀⠀⠀⠀⠀⠀⠀⠀⠀⠀⠀⠀⠀⠀⠀⠀</a:t>
            </a:r>
            <a:br/>
            <a:r>
              <a:t>⠀⠀⠀⠀⠀⠀⠀⠀⠀⠀⠀⠀⠀⠀⠀⠀⠀⠀⠀⠀⠀⢸⣿⣿⣿⣿⣿⣿⣿⣿⣿⣿⣿⣿⣿⣿⣿⣿⣿⣿⣿⡇⠀⠀⠀⠀⠀⠀⠀⢸⣿⣿⣿⣿⣿⣿⣿⣿⣿⣿⣿⣿⣿⣿⣿⣿⣿⣿⣿⠀⠀⠀⠀⠀⠀⠀⠀⠀⠀⠀⠀⠀⠀⠀⠀⠀⠀⠀⠀⠀⠀</a:t>
            </a:r>
            <a:br/>
            <a:r>
              <a:t>⠀⠀⠀⠀⠀⠀⠀⠀⠀⠀⠀⠀⠀⠀⠀⠀⠀⠀⠀⠀⠀⣸⣿⣿⣿⣿⣿⣿⣿⣿⣿⣿⣿⣿⣿⣿⣿⣿⣿⣿⣿⠃⠀⠀⠀⠀⠀⠀⠀⢸⣿⣿⣿⣿⣿⣿⣿⣿⣿⣿⣿⣿⣿⣿⣿⣿⣿⣿⣿⡀⠀⠀⠀⠀⠀⠀⠀⠀⠀⠀⠀⠀⠀⠀⠀⠀⠀⠀⠀⠀⠀</a:t>
            </a:r>
            <a:br/>
            <a:r>
              <a:t>⠀⠀⠀⠀⠀⠀⠀⠀⠀⠀⠀⠀⠀⠀⠀⠀⠀⠀⠀⠀⠀⣿⣿⣿⣿⣿⣿⣿⣿⣿⣿⣿⣿⣿⣿⣿⢿⡿⡿⠟⠀⠀⠀⠀⠀⠀⠀⠀⠀⠈⠘⠿⡿⣻⢿⣿⣿⣿⣿⣿⣿⣿⣿⣿⣿⣿⣿⣿⣿⡇⠀⠀⠀⠀⠀⠀⠀⠀⠀⠀⠀⠀⠀⠀⠀⠀⠀⠀⠀⠀⠀</a:t>
            </a:r>
            <a:br/>
            <a:r>
              <a:t>⠀⠀⠀⠀⠀⠀⠀⠀⠀⠀⠀⠀⠀⠀⠀⠀⠀⠀⠀⠀⢰⣿⣿⣿⣿⣿⣿⣿⣿⣿⣿⣿⣿⣿⣿⣿⠀⠀⠀⠀⠀⠀⠀⠀⠀⠀⠀⠀⠀⠀⠀⠀⠀⠀⢸⣿⣿⣿⣿⣿⣿⣿⣿⣿⣿⣿⣿⣿⣿⣧⠀⠀⠀⠀⠀⠀⠀⠀⠀⠀⠀⠀⠀⠀⠀⠀⠀⠀⠀⠀⠀</a:t>
            </a:r>
            <a:br/>
            <a:r>
              <a:t>⠀⠀⠀⠀⠀⠀⠀⠀⠀⠀⠀⠀⠀⠀⠀⠀⠀⠀⠀⠀⣼⣿⣿⣿⣿⣿⣿⣿⣿⣿⣿⣿⡿⠋⠁⠀⠀⠀⠀⠀⠀⠀⠀⠀⠀⠀⠀⠀⠀⠀⠀⠀⠀⠀⠀⠀⠉⠛⣿⣿⣿⣿⣿⣿⣿⣿⣿⣿⣿⣿⡀⠀⠀⠀⠀⠀⠀⠀⠀⠀⠀⠀⠀⠀⠀⠀⠀⠀⠀⠀⠀</a:t>
            </a:r>
            <a:br/>
            <a:r>
              <a:t>⠀⠀⠀⠀⠀⠀⠀⠀⠀⠀⠀⠀⠀⠀⠀⠀⠀⠀⠀⢠⣿⣿⣿⣿⣿⣿⣿⣿⣿⣿⣿⣿⣧⡀⠀⠀⠀⠀⠀⠀⠀⠀⠀⠀⠀⠀⠀⠀⠀⠀⠀⠀⠀⠀⠀⠀⠀⣠⣿⣿⣿⣿⣿⣿⣿⣿⣿⣿⣿⣿⣇⠀⠀⠀⠀⠀⠀⠀⠀⠀⠀⠀⠀⠀⠀⠀⠀⠀⠀⠀⠀</a:t>
            </a:r>
            <a:br/>
            <a:r>
              <a:t>⠀⠀⠀⠀⠀⠀⠀⠀⠀⠀⠀⠀⠀⠀⠀⠀⠀⠀⠀⣼⣿⣿⣿⣿⣿⣿⣿⣿⣿⣿⣿⣿⣿⣷⡀⠀⠀⠀⠀⠀⠀⠀⠀⢀⣤⣤⣄⠀⠀⠀⠀⠀⠀⠀⠀⠀⣰⣿⣿⣿⣿⣿⣿⣿⣿⣿⣿⣿⣿⣿⣿⠀⠀⠀⠀⠀⠀⠀⠀⠀⠀⠀⠀⠀⠀⠀⠀⠀⠀⠀⠀</a:t>
            </a:r>
            <a:br/>
            <a:r>
              <a:t>⠀⠀⠀⠀⠀⠀⠀⠀⠀⠀⠀⠀⠀⠀⠀⠀⠀⠀⢀⣿⣿⣿⣿⣿⣿⣿⣿⣿⣿⣿⣿⣿⣿⣿⣿⡄⠀⠀⠀⠀⠀⠀⠀⣾⣿⢹⣿⡆⠀⠀⠀⠀⠀⠀⠀⣼⣿⣿⣿⣿⣿⣿⣿⣿⣿⣿⣿⣿⣿⣿⣿⡇⠀⠀⠀⠀⠀⠀⠀⠀⠀⠀⠀⠀⠀⠀⠀⠀⠀⠀⠀</a:t>
            </a:r>
            <a:br/>
            <a:r>
              <a:t>⠀⠀⠀⠀⠀⠀⠀⠀⠀⠀⠀⠀⠀⠀⠀⠀⠀⠀⣸⣿⣿⣿⣿⣿⣿⣿⣿⣿⣿⣿⣿⣿⣿⣿⣿⣧⠀⠀⠀⠀⠀⠀⠀⣿⣿⣿⣿⡇⠀⠀⠀⠀⠀⠀⢀⣿⣿⣿⣿⣿⣿⣿⣿⣿⣿⣿⣿⣿⣿⣿⣿⣷⠀⠀⠀⠀⠀⠀⠀⠀⠀⠀⠀⠀⠀⠀⠀⠀⠀⠀⠀</a:t>
            </a:r>
            <a:br/>
            <a:r>
              <a:t>⠀⠀⠀⠀⠀⠀⠀⠀⠀⠀⠀⠀⠀⠀⠀⠀⠀⠀⣿⣿⣿⣿⣿⣿⣿⣿⣿⣿⣿⣿⣿⣿⣿⣿⣿⡇⠂⠀⠀⠀⣀⣤⣶⣿⣿⢿⣿⣷⣦⣄⡀⠀⠀⠀⠂⣿⣿⣿⣿⣿⣿⣿⣿⣿⣿⣿⣿⣿⣿⣿⣿⣿⠀⠀⠀⠀⠀⠀⠀⠀⠀⠀⠀⠀⠀⠀⠀⠀⠀⠀⠀</a:t>
            </a:r>
            <a:br/>
            <a:r>
              <a:t>⠀⠀⠀⠀⠀⠀⠀⠀⠀⠀⠀⠀⠀⠀⠀⠀⠀⠀⣿⣿⣿⣿⣿⣿⣿⣿⣿⣿⣿⣿⣿⣿⣿⣿⣿⣿⣀⣤⣶⣿⣿⣿⣿⣿⣿⣾⣿⣿⣿⣿⣿⣷⣦⣄⣺⣿⣿⣿⣿⣿⣿⣿⣿⣿⣿⣿⣿⣿⣿⣿⣿⣿⠀⠀⠀⠀⠀⠀⠀⠀⠀⠀⠀⠀⠀⠀⠀⠀⠀⠀⠀</a:t>
            </a:r>
            <a:br/>
            <a:r>
              <a:t>⠀⠀⠀⠀⠀⠀⠀⠀⠀⠀⠀⠀⠀⠀⠀⠀⠀⠀⣿⣿⣿⣿⣿⣿⣿⣿⣿⣿⣿⣿⣿⣿⣿⣿⣿⣿⣿⣿⣿⡿⠟⠉⢻⣿⣿⣿⣿⣿⠋⠙⢿⣿⣿⣿⣿⣿⣿⣿⣿⣿⣿⣿⣿⣿⣿⣿⣿⣿⣿⣿⣿⣿⠀⠀⠀⠀⠀⠀⠀⠀⠀⠀⠀⠀⠀⠀⠀⠀⠀⠀⠀</a:t>
            </a:r>
            <a:br/>
            <a:r>
              <a:t>⠀⠀⠀⠀⠀⠀⠀⠀⠀⠀⠀⠀⠀⠀⠀⠀⠀⠀⢸⣿⣿⣿⣿⣿⣿⣿⣿⣿⣿⣿⣿⣿⣿⣿⣿⣿⣿⠟⠋⢀⣠⣤⣾⣿⡿⠹⣿⣿⣦⣤⣀⠈⠛⢿⣿⣿⣿⣿⣿⣿⣿⣿⣿⣿⣿⣿⣿⣿⣿⣿⣿⣿⠀⠀⠀⠀⠀⠀⠀⠀⠀⠀⠀⠀⠀⠀⠀⠀⠀⠀⠀</a:t>
            </a:r>
            <a:br/>
            <a:r>
              <a:t>⠀⠀⠀⠀⠀⠀⠀⠀⠀⠀⠀⠀⠀⠀⠀⠀⠀⠀⢸⣿⣿⣿⣿⣿⣿⣿⣿⣿⣿⣿⣿⣿⣿⣿⣟⢉⣠⣴⣾⣿⣿⣿⣿⣿⠃⠀⢿⣿⣿⣿⣿⣿⣶⣤⣈⢙⣿⣿⣿⣿⣿⣿⣿⣿⣿⣿⣿⣿⣿⣿⣿⣿⡆⠀⠀⠀⠀⠀⠀⠀⠀⠀⠀⠀⠀⠀⠀⠀⠀⠀⠀</a:t>
            </a:r>
            <a:br/>
            <a:r>
              <a:t>⠀⠀⠀⠀⠀⠀⠀⠀⠀⠀⠀⠀⠀⠀⠀⠀⠀⠀⣿⣿⣿⣿⣿⣿⣿⣿⣿⣿⣿⣿⣿⣿⣿⣿⣿⣿⣿⣿⣿⣿⣿⠿⠛⠁⠀⠀⠀⠙⠻⢿⣿⣿⣿⣿⣿⣿⣿⣿⣿⣿⣿⣿⣿⣿⣿⣿⣿⣿⣿⣿⣿⣿⡇⠀⠀⠀⠀⠀⠀⠀⠀⠀⠀⠀⠀⠀⠀⠀⠀⠀⠀</a:t>
            </a:r>
            <a:br/>
            <a:r>
              <a:t>⠀⠀⠀⠀⠀⠀⠀⠀⠀⠀⠀⠀⠀⠀⠀⠀⠀⠀⣿⣿⣿⣿⣿⣿⣿⣿⣿⣿⣿⣿⣿⣿⣿⣿⣿⣿⣿⡿⠟⠋⠁⠀⠀⠀⠀⠀⠀⠀⠀⠀⠉⠛⠿⣿⣿⣿⣿⣿⣿⣿⣿⣿⣿⣿⣿⣿⣿⣿⣿⣿⣿⣿⡇⠀⠀⠀⠀⠀⠀⠀⠀⠀⠀⠀⠀⠀⠀⠀⠀⠀⠀</a:t>
            </a:r>
            <a:br/>
            <a:r>
              <a:t>⠀⠀⠀⠀⠀⠀⠀⠀⠀⠀⠀⠀⠀⠀⠀⠀⠀⠀⢸⣿⣿⣿⣿⣿⣿⣿⣿⣿⣿⣿⣿⣿⠻⠿⠿⠛⠉⠀⠀⠀⠀⠀⠀⠀⠀⠀⠀⠀⠀⠀⠀⠀⠀⠈⠙⠻⠿⠿⢻⣿⣿⣿⣿⣿⣿⣿⣿⣿⣿⣿⣿⣿⠇⠀⠀⠀⠀⠀⠀⠀⠀⠀⠀⠀⠀⠀⠀⠀⠀⠀⠀</a:t>
            </a:r>
            <a:br/>
            <a:r>
              <a:t>⠀⠀⠀⠀⠀⠀⠀⠀⠀⠀⠀⠀⠀⠀⠀⠀⠀⠀⢸⣿⣿⣿⣿⣿⣿⣿⣿⣿⣿⣿⣿⣿⠀⠀⠀⠀⠀⠀⠀⠀⠀⠀⠀⠀⠀⠀⠀⠀⠀⠀⠀⠀⠀⠀⠀⠀⠀⠀⢸⣿⣿⣿⣿⣿⣿⣿⣿⣿⣿⣿⣿⣿⣷⣦⣤⣄⣀⡀⠀⠀⠀⠀⠀⠀⠀⠀⠀⠀⠀⠀⠀</a:t>
            </a:r>
            <a:br/>
            <a:r>
              <a:t>⠀⠀⠀⠀⠀⠀⠀⠀⠀⠀⠀⠀⠀⠀⠀⠀⠀⣰⣿⣿⣿⣿⣿⣿⣿⣿⣿⣿⣿⣿⣿⣿⡀⠀⠀⠀⠀⠀⠀⠀⠀⠀⠀⠀⠀⠀⠀⠀⠀⠀⠀⠀⠀⠀⠀⠀⠀⠀⢸⣿⣿⣿⣿⣿⣿⣿⣿⣿⣿⣿⣿⣿⣿⣿⣿⣿⣿⣿⣷⣦⣄⠀⠀⠀⠀⠀⠀⠀⠀⠀⠀</a:t>
            </a:r>
            <a:br/>
            <a:r>
              <a:t>⠀⠀⠀⠀⠀⠀⠀⠀⠀⠀⠀⠀⠀⠀⠀⠀⣼⣿⣿⣿⣿⣿⣿⣿⣿⣿⣿⣿⣿⣿⣿⣿⡇⠀⠀⠀⠀⠀⠀⠀⠀⠀⠀⠀⠀⠀⠀⠀⠀⠀⠀⠀⠀⠀⠀⠀⠀⠀⢸⣿⣿⣿⣿⣿⣿⣿⣿⣿⣿⣿⣿⣿⣿⣿⣿⣿⣿⣿⣿⣿⣿⣷⣄⠀⠀⠀⠀⠀⠀⠀⠀</a:t>
            </a:r>
            <a:br/>
            <a:r>
              <a:t>⠀⠀⠀⠀⠀⠀⠀⠀⠀⠀⠀⠀⠀⠀⠀⣼⣿⣿⣿⣿⣿⣿⣿⣿⣿⣿⣿⣿⣿⣿⣿⣿⣷⠀⠀⠀⠀⠀⠀⠀⠀⠀⠀⠀⠀⠀⠀⠀⠀⠀⠀⠀⠀⠀⠀⠀⠀⠀⣼⣿⣿⣿⣿⣿⣿⣿⣿⣿⣿⣿⣿⣿⣿⣿⣿⣿⣿⣿⣿⣿⣿⣿⣿⣷⡄⠀⠀⠀⠀⠀⠀</a:t>
            </a:r>
            <a:br/>
            <a:r>
              <a:t>⠀⠀⠀⠀⠀⠀⠀⠀⠀⠀⠀⠀⠀⠀⣼⣿⣿⣿⣿⣿⣿⣿⣿⣿⣿⣿⣿⣿⣿⣿⣿⣿⣿⡄⠀⠀⠀⠀⠀⠀⠀⠀⠀⠀⠀⠀⠀⠀⠀⠀⠀⠀⠀⠀⠀⠀⠀⠀⣿⣿⣿⣿⣿⣿⣿⣿⣿⣿⣿⣿⣿⣿⣿⣿⣿⣿⣿⣿⣿⣿⣿⣿⣿⣿⣿⡄⠀⠀⠀⠀⠀</a:t>
            </a:r>
            <a:br/>
            <a:r>
              <a:t>⠀⠀⠀⠀⠀⠀⠀⠀⠀⠀⠀⠀⠀⣰⣿⣿⣿⣿⣿⣿⣿⣿⣿⣿⣿⣿⣿⣿⣿⣿⣿⣿⣿⣧⠀⠀⠀⠀⠀⠀⠀⠀⠀⠀⠀⠀⠀⠀⠀⠀⠀⠀⠀⠀⠀⠀⠀⠀⣿⣿⣿⣿⣿⣿⣿⣿⣿⣿⣿⣿⣿⣿⣿⣿⣿⣿⣿⣿⣿⣿⣿⣿⣿⣿⣿⣿⡄⠀⠀⠀⠀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⣿⣿⣿⣿⣿⣿⣿⣿⣿⣿⣿⣿⣿⣿⣿⣿⣿⣿⣿⣿⣿⣿⣿⣿⣿⣿⣿⣿⣿⣿⣿⣿⣿⣿⣿⣿⣿⣿⣿⣿⣿⣿⣿⣿⣿⣿⣿⣿⣿⣿⣿⣿⣿⣿⣿⣿⣇⠀⠀⠀⠀⠀⠀⠀⠀⠀⠀⠀⠈⢻⣿⣿⣿⣿⣿⣿⣿⣿⣿⣿⣿⣿⣿⣿⣿⣿⣿⣿⣿⣿⡇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⣿⣿⣿⣿⣿⣿⣿⣿⣿⣿⣿⣿⣿⣿⣿⣿⣿⣿⣿⣿⣿⣿⣿⣿⣿⣿⣿⣿⣿⣿⣿⣿⣿⣿⣿⣿⣿⣿⣿⣿⣿⣿⣿⣿⣿⣿⣿⣿⣿⣿⣿⣿⣿⣿⣿⣿⣿⣆⠀⠀⠀⠀⠀⠀⠀⠀⠀⠀⠀⠀⠉⠉⠉⠙⠛⢿⣿⣿⣿⣿⣿⣿⣿⣿⣿⣿⣿⣿⣿⣿⡇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⣿⣿⣿⣿⣿⣿⣿⣿⣿⣿⣿⣿⣿⣿⣿⣿⣿⣿⣿⣿⣿⣿⣿⣿⣿⣿⣿⣿⣿⣿⣿⣿⣿⣿⣿⣿⣿⣿⣿⣿⣿⣿⣿⣿⣿⣿⣿⣿⣿⣿⣿⣿⠿⠛⠋⠉⠀⠀⠀⠀⠀⠀⠀⠀⠀⠀⠀⠀⠀⠀⠀⠀⠀⠀⠀⠀⠙⢿⣿⣿⣿⣿⣿⣿⣿⣿⣿⣿⣿⣿⡇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⣿⣿⣿⣿⣿⣿⣿⣿⣿⣿⣿⣿⣿⣿⣿⣿⣿⣿⣿⣿⣿⣿⣿⣿⣿⣿⣿⣿⣿⣿⣿⣿⣿⣿⣿⣿⣿⣿⣿⣿⣿⣿⣿⣿⣿⣿⣿⣿⣿⠟⠋⠀⠀⠀⠀⠀⠀⠀⠀⠀⠀⠀⠀⠀⠀⠀⠀⠀⠀⠀⠀⠀⠀⠀⠀⠀⠀⠈⢻⣿⣿⣿⣿⣿⣿⣿⣿⣿⣿⣿⡇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⣿⣿⣿⣿⣿⣿⣿⣿⣿⣿⣿⣿⣿⣿⣿⣿⣿⣿⣿⣿⣿⣿⣿⣿⣿⣿⣿⣿⣿⣿⣿⣿⣿⣿⣿⣿⣿⣿⣿⣿⣿⣿⣥⠂⠀⠀⠀⠀⠀⠀⠀⠀⠀⠀⠀⠀⠀⠀⠀⠀⠀⠀⠀⠀⠀⠀⠀⠀⠀⠀⠀⠀⠀⠀⠀⠀⠀⠀⠀⠀⠀⠀⢹⣿⣿⣿⣿⣿⣿⣿⡇</a:t>
            </a:r>
            <a:br/>
            <a:r>
              <a:t>⣿⣿⣿⣿⣿⣿⣿⣿⣿⣿⣿⣿⣿⣿⣿⣿⣿⣿⣿⣿⣿⣿⣿⣿⣿⣿⣿⣿⣿⣿⣿⣿⣿⣿⣿⣿⣿⣿⣿⣿⣿⣿⣿⠂⠀⠀⠀⠀⠀⠀⠀⠀⠀⠀⠀⠀⠀⠀⠀⠀⠀⠀⠀⠀⠀⠀⠀⠀⠀⠀⠀⠀⠀⠀⠀⠀⠀⠀⠀⠀⠀⠀⠈⣿⣿⣿⣿⣿⣿⣿⡇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⣿⣿⣿⣿⣿⣿⣿⣿⣿⣿⣿⣿⣿⣿⣿⣿⣿⣿⣿⣿⣿⣿⣿⣿⣿⣿⣿⣿⣿⣿⣿⣿⣿⣿⣿⣿⣿⣿⣿⣿⣿⣿⣿⣴⠀⠀⠀⠀⠀⠀⠀⠀⠀⠀⠀⠀⠀⠀⠀⠀⠀⠀⠀⠀⠀⠀⠀⠀⠀⠀⠀⠀⠀⠀⠀⠀⠀⠀⠀⠀⠀⠀⠀⢻⣿⣿⣿⣿⣿⣿⡇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⣿⣿⣿⣿⣿⣿⣿⣿⣿⣿⣿⣿⣿⣿⣿⣿⣿⣿⣿⣿⣿⣿⣿⣿⣿⣿⣿⣿⣿⣿⣿⣿⣿⣿⣿⣿⣿⣿⣿⣿⣿⣿⣿⣿⣿⣤⡀⠀⠀⠀⠀⠀⠀⠀⠀⠀⠀⠀⠀⠀⠀⠀⠀⠀⠀⠀⠀⠀⠀⠀⠀⠀⠀⠀⠀⠀⠀⠀⠀⠀⠀⠀⠀⢸⣿⣿⣿⣿⣿⣿⡇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⣿⣿⣿⣿⣿⣿⣿⣿⣿⣿⣿⣿⣿⣿⣿⣿⣿⣿⣿⣿⣿⣿⣿⣿⣿⣿⣿⣿⣿⣿⣿⣿⣿⣿⣿⣿⣿⣿⣿⣿⣿⣿⣿⣿⣿⣿⣿⣶⡄⠀⠀⠀⠀⠀⠀⠀⠀⠀⠀⠀⠀⠀⠀⠀⠀⠀⠀⠀⠀⠀⠀⠀⠀⠀⠀⠀⠀⠀⠀⠀⠀⠀⠀⠀⣿⣿⣿⣿⣿⣿⡇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⣿⣿⣿⣿⣿⣿⣿⣿⣿⣿⣿⣿⣿⣿⣿⣿⣿⣿⣿⣿⣿⣿⣿⣿⣿⣿⣿⣿⣿⣿⣿⣿⣿⣿⣿⣿⣿⣿⣿⣿⣿⣿⣿⣿⣿⣿⣿⣦⡄⠀⠀⠀⠀⠀⠀⠀⠀⠀⠀⠀⠀⠀⠀⠀⠀⠀⠀⠀⠀⠀⠀⠀⠀⠀⠀⠀⠀⠀⠀⠀⠀⠀⠀⠀⢹⣿⣿⣿⣿⣿⡇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⣿⣿⣿⣿⣿⣿⣿⣿⣿⣿⣿⣿⣿⣿⣿⣿⣿⣿⣿⣿⣿⣿⣿⣿⣿⣿⣿⣿⣿⣿⣿⣿⣿⣿⣿⣿⣿⣿⣿⡇⢸⠿⠿⠿⠿⢿⣿⣿⣧⣀⠀⠀⠀⠀⠀⠀⠀⠀⠀⠀⠀⠀⠀⠀⠀⠀⠀⠀⠀⠀⠀⠀⠀⠀⠀⠀⠀⠀⠀⠀⠀⠀⠀⠀⢸⣿⣿⣿⣿⣿⡇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⣿⣿⣿⣿⣿⣿⣿⣿⣿⣿⣿⣿⣿⣿⣿⣿⣿⣿⣿⣿⣿⣿⣿⣿⣿⣿⣿⣿⣿⣿⣿⣿⣿⣿⣿⣿⠟⠛⠉⠁⠀⠀⠀⠀⠀⠀⠈⢻⣿⣿⣿⠀⠀⠀⠀⠀⠀⠀⠀⠀⠀⠀⠀⠀⠀⠀⠀⠀⠀⠀⠀⠀⠀⠀⠀⠀⠀⠀⠀⠀⠀⠀⠀⠀⢸⣿⣿⣿⣿⣿⡇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⣿⣿⣿⣿⣿⣿⣿⣿⣿⣿⣿⣿⣿⣿⣿⣿⣿⣿⣿⣿⣿⣿⣿⣿⣿⣿⣿⣿⣿⣿⣿⣿⣿⣿⡏⠁⠀⠀⠀⠀⠀⠀⠀⠀⠀⠀⠀⠀⢿⣿⣿⣷⡀⠀⠀⠀⠀⠀⠀⠀⠀⠀⠀⠀⠀⠀⠀⠀⠀⠀⠀⠀⠀⠀⠀⠀⠀⠀⠀⠀⠀⠀⠀⠀⢸⣿⣿⣿⣿⣿⡇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⣿⣿⣿⣿⣿⣿⣿⣿⣿⣿⣿⣿⣿⣿⣿⣿⣿⣿⣿⣿⣿⣿⣿⣿⣿⣿⣿⣿⣿⣿⣿⣿⣿⣿⠀⠀⠀⠀⠀⠀⠀⠀⠀⠀⠀⠀⠀⠀⢸⣿⣿⣿⡇⠀⠀⠀⠀⠀⠀⠀⠀⠀⠀⠀⠀⠀⠀⠀⠀⠀⠀⠀⠀⠀⠀⠀⠀⠀⠀⠀⠀⠀⠀⠀⢸⣿⣿⣿⣿⣿⡇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⣿⣿⣿⣿⣿⣿⣿⣿⣿⣿⣿⣿⣿⣿⣿⣿⣿⣿⣿⣿⣿⣿⣿⣿⣿⣿⣿⣿⣿⣿⣿⣿⣿⣇⠀⠀⠀⠀⠀⠀⠀⠀⠀⠀⠀⠀⠀⠀⢸⣿⣿⣿⣧⠄⠀⠀⠀⠀⠀⠀⠀⠀⠀⠀⠀⠀⠀⠀⠀⠀⠀⠀⠀⠀⠀⠀⠀⠀⠀⠀⠀⠀⠀⠀⢸⣿⣿⣿⣿⣿⡇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⣿⣿⣿⣿⣿⣿⣿⣿⣿⣿⣿⣿⣿⣿⣿⣿⣿⣿⣿⣿⣿⣿⣿⣿⣿⣿⣿⣿⣿⣿⣿⣿⣿⣿⡄⠀⠀⠀⠀⠀⠀⠀⠀⠀⠀⠀⠀⠀⠺⣿⣿⣿⣿⡇⠀⠀⠀⠀⠀⠀⠀⠀⠀⠀⠀⠀⠀⠀⠀⠀⠀⠀⠀⠀⠀⠀⠀⠀⠀⢠⠀⠀⠀⠀⠀⣿⣿⣿⣿⣿⡇</a:t>
            </a:r>
            <a:br/>
            <a:r>
              <a:t>⣿⣿⣿⣿⣿⣿⣿⣿⣿⣿⣿⣿⣿⣿⣿⣿⣿⣿⣿⣿⣿⣿⣿⣿⣿⣿⣿⣿⣿⣿⣿⣿⣿⣿⣧⠀⠀⠀⠀⠀⠀⠀⠀⠀⠀⠀⠀⠀⠀⠙⣿⣿⣿⣇⠀⠀⠀⠀⠀⠀⠀⠀⠀⠀⠀⠀⠀⠀⠀⠀⠀⠀⠀⠀⠀⠀⠀⠀⠀⢸⡆⠀⢀⠀⠀⣿⣿⣿⣿⣿⡇</a:t>
            </a:r>
            <a:br/>
            <a:r>
              <a:t>⣿⣿⣿⣿⣿⣿⣿⣿⣿⣿⣿⣿⣿⣿⣿⣿⣿⣿⣿⣿⣿⣿⣿⣿⣿⣿⣿⣿⣿⣿⣿⣿⣿⣿⣿⣦⡀⠀⠀⠀⠀⠀⠀⠀⠀⠀⠀⠀⠀⠀⠹⣿⣿⣿⠀⠀⠀⠀⠀⠀⠀⠀⠀⠀⠀⠀⠀⠀⠀⠀⠀⠀⠀⠀⠀⠀⠀⠀⠀⠘⣿⡀⠸⣧⠀⢻⣿⣿⣿⣿⡇</a:t>
            </a:r>
            <a:br/>
            <a:r>
              <a:t>⣿⣿⣿⣿⣿⣿⣿⣿⣿⣿⣿⣿⣿⣿⣿⣿⣿⣿⣿⣿⣿⣿⣿⣿⣿⣿⣿⣿⣿⣿⣿⣿⣿⣿⣿⣿⣿⣦⣀⠀⠀⠀⠀⠀⠀⠀⠀⠀⠀⠀⠀⠈⢻⠟⠀⠀⠀⠀⠀⠀⠀⠀⠀⠀⠀⠀⠀⠀⠀⠀⠀⠀⠀⠀⠀⠀⠀⠀⠀⡄⢻⣿⡄⢿⣷⣼⣿⣿⣿⣿⡇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⣿⣿⣿⣿⣿⣿⣿⣿⣿⣿⣿⣿⣿⣿⣿⣿⣿⣿⣿⣿⣿⣿⣿⣿⣿⣿⣿⣿⣿⣿⣿⣿⣿⣿⣿⣿⣿⣿⣿⠏⠀⠀⠀⠀⠀⠀⠀⠀⠀⠀⠀⠀⠀⠀⠀⠀⠀⠀⠀⠀⠀⠀⠀⠀⠀⠀⠀⠀⠀⠀⠀⠀⠀⠀⠀⢸⡄⠀⠀⢹⣾⣿⣿⣜⣿⣿⣿⣿⣿⣿⡇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⣿⣿⣿⣿⣿⣿⣿⣿⣿⣿⣿⣿⣿⣿⣿⣿⣿⣿⣿⣿⣿⣿⣿⣿⣿⣿⣿⣿⣿⣿⣿⣿⣿⣿⣿⣿⣿⣿⡏⠀⠀⠀⠀⠀⠀⠀⠀⠀⠀⠀⠀⠀⠀⠀⠀⠀⠀⠀⠀⠀⠀⠀⠀⠀⠀⠀⠀⠀⠀⠀⠀⠀⠀⠀⠀⠀⣷⣶⡀⢸⣿⣿⣿⣿⣿⣿⣿⣿⣿⣿⡇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⣿⣿⣿⣿⣿⣿⣿⣿⣿⣿⣿⣿⣿⣿⣿⣿⣿⣿⣿⣿⣿⣿⣿⣿⣿⣿⣿⣿⣿⣿⣿⣿⣿⣿⣿⣿⣿⣿⠀⠀⠀⠀⠀⠀⠀⠀⠀⠀⠀⠀⠀⠀⠀⠀⠀⠀⠀⠀⠀⠀⠀⠀⠀⠀⠀⠀⠀⠀⠀⠀⠀⠀⠀⠀⠀⠀⢸⣿⣧⠀⣿⣿⣿⣿⣿⣿⣿⣿⣿⣿⡇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⣿⣿⣿⣿⣿⣿⣿⣿⣿⣿⣿⣿⣿⣿⣿⣿⣿⣿⣿⣿⣿⣿⣿⣿⣿⣿⣿⣿⣿⣿⣿⣿⣿⣿⣿⣿⣿⡏⠀⠀⠀⠀⠀⠀⠀⠀⠀⠀⠀⠀⠀⠀⠀⠀⠀⠀⠀⠀⠀⠀⠀⠀⠀⠀⠀⠀⠀⠀⠀⠀⠀⠀⠀⠀⠀⠀⠀⣿⣿⣷⣿⣿⣿⣿⣿⣿⣿⣿⣿⣿⡇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⣿⣿⣿⣿⣿⣿⣿⣿⣿⣿⣿⣿⣿⣿⣿⣿⣿⣿⣿⣿⣿⣿⣿⣿⣿⣿⣿⣿⣿⣿⣿⣿⣿⣿⣿⣿⡇⠀⠀⠀⠀⠀⠀⠀⠀⠀⠀⠀⠀⠀⠀⠀⠀⠀⠀⠀⠀⠀⠀⠀⠀⠀⠀⠀⠀⠀⠀⠀⠀⠀⠀⠀⠀⠀⠀⠀⠀⠀⢸⣿⣿⣿⣿⣿⣿⠿⠿⣿⣿⣿⡇</a:t>
            </a:r>
            <a:br/>
            <a:r>
              <a:t>⣿⣿⣿⣿⣿⣿⣿⣿⣿⣿⣿⣿⣿⣿⣿⣿⣿⣿⣿⣿⣿⣿⣿⣿⣿⣿⣿⣿⣿⣿⣿⣿⣿⣿⣿⣿⡇⠀⠀⠀⠀⠀⠀⠀⠀⠀⠀⠀⠀⣠⡇⠀⠀⠀⠀⠀⠀⠀⠀⠀⠀⠀⠀⠀⠀⠀⠀⠀⠀⠀⠀⠀⠀⠀⠀⠀⠀⠀⠠⣿⣿⡿⠛⠉⠀⠀⣴⣿⣿⣿⡇</a:t>
            </a:r>
            <a:br/>
            <a:r>
              <a:t>⣿⣿⣿⣿⣿⣿⣿⣿⣿⣿⣿⣿⣿⣿⣿⣿⣿⣿⣿⣿⣿⣿⣿⣿⣿⣿⣿⣿⣿⣿⣿⣿⣿⣿⣿⣿⡇⠀⠀⠀⠀⠀⠀⠀⠀⠀⠀⠀⣰⣿⡇⠀⠀⠀⠀⠀⠀⠀⠀⠀⠀⠀⠀⠀⠀⠀⠀⠀⠀⠀⠀⠀⠀⠀⠀⠀⠀⠀⠀⠉⠁⠀⠀⣀⣠⣴⣾⣿⣿⣿⡇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⠀⠀⠀⠀⠀⠀⠀⠀⠀⠀⠀⠀⠀⠀⠀⠀⠀⠀⠀⠀⠀⠀⠀⠀⠀⠀⠀⠀⠀⠀⠀⠀⠀⠀⠀⠀⠀⠀⠀⠀⢀⣴⠟⠁⠀⠀⠀⠀⠀⠀⠀⠀⠀⠀⠀⠀⠀⠀⠀⠀⠀⠀⠀⠀⠀⠀⠀⠀⠀⠀⠀⠀⠀⠀⠀⠀⠀⠀⠀⠀⠀⠀⠀⠀⠀⠀⠀⠀⠀⠀⠀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⠀⠀⠀⠀⠀⠀⠀⠀⠀⠀⠀⠀⠀⠀⠀⠀⠀⠀⠀⠀⠀⠀⠀⠀⠀⠀⠀⠀⠀⠀⠀⠀⠀⠀⠀⠀⠀⠀⠀⢀⡿⠃⢀⡀⠀⠀⠀⠀⢄⠀⢦⠀⠀⠀⠀⠀⠀⠀⠀⠀⠀⠀⠀⠀⠀⠀⠀⠀⠀⠀⠀⠀⠀⠀⠀⠀⠀⠀⠀⠀⠀⠀⠀⠀⠀⠀⠀⠀⠀⠀⠀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⠀⠀⠀⠀⠀⠀⠀⠀⠀⠀⠀⠀⠀⠀⠀⠀⠀⠀⠀⠀⠀⠀⠀⠀⠀⠀⠀⠀⠀⠀⠀⢠⣦⣤⡀⠀⠀⢀⣴⣾⡷⠟⠛⠀⠀⠀⠀⠀⠈⣦⡈⢷⣄⠀⠀⠀⠀⠀⠀⠀⠀⠀⠀⠀⠀⠀⠀⠀⠀⠀⠀⠀⠀⠀⠀⠀⠀⠀⠀⠀⠀⠀⠀⠀⠀⠀⠀⠀⠀⠀⠀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⠀⠀⠀⠀⠀⠀⠀⠀⠀⠀⠀⠀⠀⠀⠀⠀⠀⠀⠀⠀⠀⠀⠀⠀⠀⠀⠀⠀⠀⠀⠀⠀⠙⣿⣿⣿⣿⣿⣿⣿⠃⠀⠀⠀⠀⠀⠀⠀⠀⢘⣿⣿⣿⣦⡀⠀⠀⠀⠀⠀⠀⠀⠀⠀⠀⠀⠀⠀⠀⠀⠀⠀⠀⠀⠀⠀⠀⠀⠀⠀⠀⠀⠀⠀⠀⠀⠀⠀⠀⠀⠀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⠀⠀⠀⠀⠀⠀⠀⠀⠀⠀⠀⠀⠀⠀⠀⠀⠀⠀⠀⠀⠀⠀⠀⠀⠀⠀⠀⠀⣀⣀⣀⣀⣀⣿⣿⣿⣿⣿⣿⣿⣇⠀⠀⠀⠀⠀⠀⠀⠀⠈⠻⣿⣿⣿⣷⡄⠀⣀⣀⣀⣀⣀⡀⠀⠀⠀⠀⠀⠀⠀⠀⠀⠀⠀⠀⠀⠀⠀⠀⠀⠀⠀⠀⠀⠀⠀⠀⠀⠀⠀⠀</a:t>
            </a:r>
            <a:br/>
            <a:r>
              <a:t>⠀⠀⠀⠀⠀⠀⠀⠀⠀⠀⠀⠀⠀⠀⠀⠀⠀⠀⠀⠀⠀⠀⠀⠀⠀⠀⣴⣾⣿⣿⣿⣿⣿⣿⣿⣿⣿⣿⣿⣿⣿⣿⣦⠀⠀⠀⠀⠀⠀⠀⠀⠈⢿⣿⣿⣿⣿⣿⣿⣿⣿⣿⣿⣶⡄⠀⠀⠀⠀⠀⠀⠀⠀⠀⠀⠀⠀⠀⠀⠀⠀⠀⠀⠀⠀⠀⠀⠀⠀⠀⠀</a:t>
            </a:r>
            <a:br/>
            <a:r>
              <a:t>⠀⠀⠀⠀⠀⠀⠀⠀⠀⠀⠀⠀⠀⠀⠀⠀⠀⠀⠀⠀⠀⠀⠀⠀⣴⣿⣿⣿⣿⣿⣿⣿⣿⣿⣿⣿⣿⣿⣟⠁⠀⠀⠉⠀⠀⠀⠀⠀⠀⠀⠀⢀⣼⣿⣿⣿⣿⣿⣿⣿⣿⣿⣿⣿⣿⣷⡄⠀⠀⠀⠀⠀⠀⠀⠀⠀⠀⠀⠀⠀⠀⠀⠀⠀⠀⠀⠀⠀⠀⠀⠀</a:t>
            </a:r>
            <a:br/>
            <a:r>
              <a:t>⠀⠀⠀⠀⠀⠀⠀⠀⠀⠀⠀⠀⠀⠀⠀⠀⠀⠀⠀⠀⠀⠀⢀⣾⣿⣿⣿⣿⣿⣿⣿⣿⣿⣿⣿⣿⣿⣿⣿⣷⡄⠀⠀⠀⠀⠀⠀⠀⠀⠀⣴⣿⣿⣿⣿⣿⣿⣿⣿⣿⣿⣿⣿⣿⣿⣿⣿⣆⠀⠀⠀⠀⠀⠀⠀⠀⠀⠀⠀⠀⠀⠀⠀⠀⠀⠀⠀⠀⠀⠀⠀</a:t>
            </a:r>
            <a:br/>
            <a:r>
              <a:t>⠀⠀⠀⠀⠀⠀⠀⠀⠀⠀⠀⠀⠀⠀⠀⠀⠀⠀⠀⠀⠀⠀⣾⣿⣿⣿⣿⣿⣿⣿⣿⣿⣿⣿⣿⣿⣿⣿⣿⣿⣿⡄⠀⠀⠀⠀⠀⠀⠀⢸⣿⣿⣿⣿⣿⣿⣿⣿⣿⣿⣿⣿⣿⣿⣿⣿⣿⣿⡆⠀⠀⠀⠀⠀⠀⠀⠀⠀⠀⠀⠀⠀⠀⠀⠀⠀⠀⠀⠀⠀⠀</a:t>
            </a:r>
            <a:br/>
            <a:r>
              <a:t>⠀⠀⠀⠀⠀⠀⠀⠀⠀⠀⠀⠀⠀⠀⠀⠀⠀⠀⠀⠀⠀⢰⣿⣿⣿⣿⣿⣿⣿⣿⣿⣿⣿⣿⣿⣿⣿⣿⣿⣿⣿⡇⠀⠀⠀⠀⠀⠀⠀⢸⣿⣿⣿⣿⣿⣿⣿⣿⣿⣿⣿⣿⣿⣿⣿⣿⣿⣿⣷⠀⠀⠀⠀⠀⠀⠀⠀⠀⠀⠀⠀⠀⠀⠀⠀⠀⠀⠀⠀⠀⠀</a:t>
            </a:r>
            <a:br/>
            <a:r>
              <a:t>⠀⠀⠀⠀⠀⠀⠀⠀⠀⠀⠀⠀⠀⠀⠀⠀⠀⠀⠀⠀⠀⣸⣿⣿⣿⣿⣿⣿⣿⣿⣿⣿⣿⣿⣿⣿⣿⣿⣿⣿⣿⡇⠀⠀⠀⠀⠀⠀⠀⢸⣿⣿⣿⣿⣿⣿⣿⣿⣿⣿⣿⣿⣿⣿⣿⣿⣿⣿⣿⡀⠀⠀⠀⠀⠀⠀⠀⠀⠀⠀⠀⠀⠀⠀⠀⠀⠀⠀⠀⠀⠀</a:t>
            </a:r>
            <a:br/>
            <a:r>
              <a:t>⠀⠀⠀⠀⠀⠀⠀⠀⠀⠀⠀⠀⠀⠀⠀⠀⠀⠀⠀⠀⠀⣿⣿⣿⣿⣿⣿⣿⣿⣿⣿⣿⣿⣿⣿⣿⣿⣿⡿⠟⠉⠀⠀⠀⠀⠀⠀⠀⠀⠈⠙⠿⣿⣿⢿⣿⣿⣿⣿⣿⣿⣿⣿⣿⣿⣿⣿⣿⣿⡇⠀⠀⠀⠀⠀⠀⠀⠀⠀⠀⠀⠀⠀⠀⠀⠀⠀⠀⠀⠀⠀</a:t>
            </a:r>
            <a:br/>
            <a:r>
              <a:t>⠀⠀⠀⠀⠀⠀⠀⠀⠀⠀⠀⠀⠀⠀⠀⠀⠀⠀⠀⠀⢰⣿⣿⣿⣿⣿⣿⣿⣿⣿⣿⣿⣿⣿⣿⣿⠀⠈⠀⠀⠀⠀⠀⠀⠀⠀⠀⠀⠀⠀⠀⠀⠀⠀⢸⣿⣿⣿⣿⣿⣿⣿⣿⣿⣿⣿⣿⣿⣿⣷⠀⠀⠀⠀⠀⠀⠀⠀⠀⠀⠀⠀⠀⠀⠀⠀⠀⠀⠀⠀⠀</a:t>
            </a:r>
            <a:br/>
            <a:r>
              <a:t>⠀⠀⠀⠀⠀⠀⠀⠀⠀⠀⠀⠀⠀⠀⠀⠀⠀⠀⠀⠀⣾⣿⣿⣿⣿⣿⣿⣿⣿⣿⣿⣿⣿⠏⠁⠀⠀⠀⠀⠀⠀⠀⠀⠀⠀⠀⠀⠀⠀⠀⠀⠀⠀⠀⠀⠀⠉⢻⣿⣿⣿⣿⣿⣿⣿⣿⣿⣿⣿⣿⡄⠀⠀⠀⠀⠀⠀⠀⠀⠀⠀⠀⠀⠀⠀⠀⠀⠀⠀⠀⠀</a:t>
            </a:r>
            <a:br/>
            <a:r>
              <a:t>⠀⠀⠀⠀⠀⠀⠀⠀⠀⠀⠀⠀⠀⠀⠀⠀⠀⠀⠀⢰⣿⣿⣿⣿⣿⣿⣿⣿⣿⣿⣿⣿⣿⡀⠀⠀⠀⠀⠀⠀⠀⠀⠀⠀⠀⠀⠀⠀⠀⠀⠀⠀⠀⠀⠀⠀⠀⣰⣿⣿⣿⣿⣿⣿⣿⣿⣿⣿⣿⣿⣧⠀⠀⠀⠀⠀⠀⠀⠀⠀⠀⠀⠀⠀⠀⠀⠀⠀⠀⠀⠀</a:t>
            </a:r>
            <a:br/>
            <a:r>
              <a:t>⠀⠀⠀⠀⠀⠀⠀⠀⠀⠀⠀⠀⠀⠀⠀⠀⠀⠀⠀⣾⣿⣿⣿⣿⣿⣿⣿⣿⣿⣿⣿⣿⣿⣿⡄⠀⠀⠀⠀⠀⠀⠀⠀⢀⣤⣤⣄⠀⠀⠀⠀⠀⠀⠀⠀⠀⣼⣿⣿⣿⣿⣿⣿⣿⣿⣿⣿⣿⣿⣿⣿⡆⠀⠀⠀⠀⠀⠀⠀⠀⠀⠀⠀⠀⠀⠀⠀⠀⠀⠀⠀</a:t>
            </a:r>
            <a:br/>
            <a:r>
              <a:t>⠀⠀⠀⠀⠀⠀⠀⠀⠀⠀⠀⠀⠀⠀⠀⠀⠀⠀⢸⣿⣿⣿⣿⣿⣿⣿⣿⣿⣿⣿⣿⣿⣿⣿⣿⡄⠀⠀⠀⠀⠀⠀⠀⣾⣿⣹⣿⡆⠀⠀⠀⠀⠀⠀⠀⣼⣿⣿⣿⣿⣿⣿⣿⣿⣿⣿⣿⣿⣿⣿⣿⣷⠀⠀⠀⠀⠀⠀⠀⠀⠀⠀⠀⠀⠀⠀⠀⠀⠀⠀⠀</a:t>
            </a:r>
            <a:br/>
            <a:r>
              <a:t>⠀⠀⠀⠀⠀⠀⠀⠀⠀⠀⠀⠀⠀⠀⠀⠀⠀⠀⣿⣿⣿⣿⣿⣿⣿⣿⣿⣿⣿⣿⣿⣿⣿⣿⣿⣿⠀⠀⠀⠀⠀⠀⠀⣿⣿⣿⣿⡇⠀⠀⠀⠀⠀⠀⢸⣿⣿⣿⣿⣿⣿⣿⣿⣿⣿⣿⣿⣿⣿⣿⣿⣿⡄⠀⠀⠀⠀⠀⠀⠀⠀⠀⠀⠀⠀⠀⠀⠀⠀⠀⠀</a:t>
            </a:r>
            <a:br/>
            <a:r>
              <a:t>⠀⠀⠀⠀⠀⠀⠀⠀⠀⠀⠀⠀⠀⠀⠀⠀⠀⢰⣿⣿⣿⣿⣿⣿⣿⣿⣿⣿⣿⣿⣿⣿⣿⣿⣿⡏⠁⠀⠀⠀⣀⣤⣶⣿⣿⢿⣿⣷⣦⣄⡀⠀⠀⠀⠉⣿⣿⣿⣿⣿⣿⣿⣿⣿⣿⣿⣿⣿⣿⣿⣿⣿⡇⠀⠀⠀⠀⠀⠀⠀⠀⠀⠀⠀⠀⠀⠀⠀⠀⠀⠀</a:t>
            </a:r>
            <a:br/>
            <a:r>
              <a:t>⠀⠀⠀⠀⠀⠀⠀⠀⠀⠀⠀⠀⠀⠀⠀⠀⠀⢸⣿⣿⣿⣿⣿⣿⣿⣿⣿⣿⣿⣿⣿⣿⣿⣿⣿⣿⣂⣤⣶⣿⣿⣿⣿⣿⣿⣾⣿⣿⣿⣿⣿⣷⣦⣄⣺⣿⣿⣿⣿⣿⣿⣿⣿⣿⣿⣿⣿⣿⣿⣿⣿⣿⣧⠀⠀⠀⠀⠀⠀⠀⠀⠀⠀⠀⠀⠀⠀⠀⠀⠀⠀</a:t>
            </a:r>
            <a:br/>
            <a:r>
              <a:t>⠀⠀⠀⠀⠀⠀⠀⠀⠀⠀⠀⠀⠀⠀⠀⠀⠀⠸⣿⣿⣿⣿⣿⣿⣿⣿⣿⣿⣿⣿⣿⣿⣿⣿⣿⣿⣿⣿⣿⡿⠟⠉⢻⣿⣿⣿⣿⣿⠋⠙⢿⣿⣿⣿⣿⣿⣿⣿⣿⣿⣿⣿⣿⣿⣿⣿⣿⣿⣿⣿⣿⣿⡟⠀⠀⠀⠀⠀⠀⠀⠀⠀⠀⠀⠀⠀⠀⠀⠀⠀⠀</a:t>
            </a:r>
            <a:br/>
            <a:r>
              <a:t>⠀⠀⠀⠀⠀⠀⠀⠀⠀⠀⠀⠀⠀⠀⠀⠀⠀⢠⣿⣿⣿⣿⣿⣿⣿⣿⣿⣿⣿⣿⣿⣿⣿⣿⣿⣿⣿⠟⠋⢀⣠⣤⣾⣿⡿⠹⣿⣿⣦⣤⣀⠈⠛⢿⣿⣿⣿⣿⣿⣿⣿⣿⣿⣿⣿⣿⣿⣿⣿⣿⣿⣿⣿⠀⠀⠀⠀⠀⠀⠀⠀⠀⠀⠀⠀⠀⠀⠀⠀⠀⠀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⠀⠀⠀⠀⠀⠀⠀⠀⠀⠀⠀⠀⠀⠀⠀⠀⠀⢸⣿⣿⣿⣿⣿⣿⣿⣿⣿⣿⣿⣿⣿⣿⣿⣿⣿⣉⣠⣴⣾⣿⣿⣿⣿⣿⠃⠀⢿⣿⣿⣿⣿⣿⣶⣤⣈⢙⣿⣿⣿⣿⣿⣿⣿⣿⣿⣿⣿⣿⣿⣿⣿⣿⣿⡆⠀⠀⠀⠀⠀⠀⠀⠀⠀⠀⠀⠀⠀⠀⠀⠀⠀</a:t>
            </a:r>
            <a:br/>
            <a:r>
              <a:t>⠀⠀⠀⠀⠀⠀⠀⠀⠀⠀⠀⠀⠀⠀⠀⠀⠀⣿⣿⣿⣿⣿⣿⣿⣿⣿⣿⣿⣿⣿⣿⣿⣿⣿⣿⣿⣿⣿⣿⣿⣿⠿⠛⠁⠀⠀⠀⠙⠻⢿⣿⣿⣿⣿⣿⣿⣿⣿⣿⣿⣿⣿⣿⣿⣿⣿⣿⣿⣿⣿⣿⣿⣿⡇⠀⠀⠀⠀⠀⠀⠀⠀⠀⠀⠀⠀⠀⠀⠀⠀⠀</a:t>
            </a:r>
            <a:br/>
            <a:r>
              <a:t>⠀⠀⠀⠀⠀⠀⠀⠀⠀⠀⠀⠀⠀⠀⠀⠀⠀⣿⣿⣿⣿⣿⣿⣿⣿⣿⣿⣿⣿⣿⣿⣿⣿⣿⣿⣿⣿⡿⠟⠋⠁⠀⠀⠀⠀⠀⠀⠀⠀⠀⠉⠛⠿⣿⣿⣿⣿⣿⣿⣿⣿⣿⣿⣿⣿⣿⣿⣿⣿⣿⣿⣿⣿⣿⠀⠀⠀⠀⠀⠀⠀⠀⠀⠀⠀⠀⠀⠀⠀⠀⠀</a:t>
            </a:r>
            <a:br/>
            <a:r>
              <a:t>⠀⠀⠀⠀⠀⠀⠀⠀⠀⠀⠀⠀⠀⠀⠀⠀⠀⣿⣿⣿⣿⣿⣿⣿⣿⣿⣿⣿⣿⣿⣿⣿⠿⠿⠿⠟⠉⠀⠀⠀⠀⠀⠀⠀⠀⠀⠀⠀⠀⠀⠀⠀⠀⠈⠙⠻⠿⠿⢿⣿⣿⣿⣿⣿⣿⣿⣿⣿⣿⣿⣿⣿⣿⣿⠀⠀⠀⠀⠀⠀⠀⠀⠀⠀⠀⠀⠀⠀⠀⠀⠀</a:t>
            </a:r>
            <a:br/>
            <a:r>
              <a:t>⠀⠀⠀⠀⠀⠀⠀⠀⠀⠀⠀⠀⠀⠀⠀⠀⠀⢹⣿⣿⣿⣿⣿⣿⣿⣿⣿⣿⣿⣿⣿⣿⠀⠀⠀⠀⠀⠀⠀⠀⠀⠀⠀⠀⠀⠀⠀⠀⠀⠀⠀⠀⠀⠀⠀⠀⠀⠀⢸⣿⣿⣿⣿⣿⣿⣿⣿⣿⣿⣿⣿⣿⣿⣧⣤⣀⣀⠀⠀⠀⠀⠀⠀⠀⠀⠀⠀⠀⠀⠀⠀</a:t>
            </a:r>
            <a:br/>
            <a:r>
              <a:t>⠀⠀⠀⠀⠀⠀⠀⠀⠀⠀⠀⠀⠀⠀⠀⠀⠀⣸⣿⣿⣿⣿⣿⣿⣿⣿⣿⣿⣿⣿⣿⣿⡆⠀⠀⠀⠀⠀⠀⠀⠀⠀⠀⠀⠀⠀⠀⠀⠀⠀⠀⠀⠀⠀⠀⠀⠀⠀⣼⣿⣿⣿⣿⣿⣿⣿⣿⣿⣿⣿⣿⣿⣿⣿⣿⣿⣿⣿⣶⣤⡀⠀⠀⠀⠀⠀⠀⠀⠀⠀⠀</a:t>
            </a:r>
            <a:br/>
            <a:r>
              <a:t>⠀⠀⠀⠀⠀⠀⠀⠀⠀⠀⠀⠀⠀⠀⠀⠀⣴⣿⣿⣿⣿⣿⣿⣿⣿⣿⣿⣿⣿⣿⣿⣿⣇⠀⠀⠀⠀⠀⠀⠀⠀⠀⠀⠀⠀⠀⠀⠀⠀⠀⠀⠀⠀⠀⠀⠀⠀⠀⣿⣿⣿⣿⣿⣿⣿⣿⣿⣿⣿⣿⣿⣿⣿⣿⣿⣿⣿⣿⣿⣿⣿⣶⡄⠀⠀⠀⠀⠀⠀⠀⠀</a:t>
            </a:r>
            <a:br/>
            <a:r>
              <a:t>⠀⠀⠀⠀⠀⠀⠀⠀⠀⠀⠀⠀⠀⠀⠀⣸⣿⣿⣿⣿⣿⣿⣿⣿⣿⣿⣿⣿⣿⣿⣿⣿⣿⠀⠀⠀⠀⠀⠀⠀⠀⠀⠀⠀⠀⠀⠀⠀⠀⠀⠀⠀⠀⠀⠀⠀⠀⠀⣿⣿⣿⣿⣿⣿⣿⣿⣿⣿⣿⣿⣿⣿⣿⣿⣿⣿⣿⣿⣿⣿⣿⣿⣿⣦⡀⠀⠀⠀⠀⠀⠀</a:t>
            </a:r>
            <a:br/>
            <a:r>
              <a:t>⠀⠀⠀⠀⠀⠀⠀⠀⠀⠀⠀⠀⠀⠀⣰⣿⣿⣿⣿⣿⣿⣿⣿⣿⣿⣿⣿⣿⣿⣿⣿⣿⣿⡇⠀⠀⠀⠀⠀⠀⠀⠀⠀⠀⠀⠀⠀⠀⠀⠀⠀⠀⠀⠀⠀⠀⠀⠀⣿⣿⣿⣿⣿⣿⣿⣿⣿⣿⣿⣿⣿⣿⣿⣿⣿⣿⣿⣿⣿⣿⣿⣿⣿⣿⣷⡀⠀⠀⠀⠀⠀</a:t>
            </a:r>
            <a:br/>
            <a:r>
              <a:t>⠀⠀⠀⠀⠀⠀⠀⠀⠀⠀⠀⠀⠀⣰⣿⣿⣿⣿⣿⣿⣿⣿⣿⣿⣿⣿⣿⣿⣿⣿⣿⣿⣿⣷⠀⠀⠀⠀⠀⠀⠀⠀⠀⠀⠀⠀⠀⠀⠀⠀⠀⠀⠀⠀⠀⠀⠀⠀⣿⣿⣿⣿⣿⣿⣿⣿⣿⣿⣿⣿⣿⣿⣿⣿⣿⣿⣿⣿⣿⣿⣿⣿⣿⣿⣿⣿⡀⠀⠀⠀⠀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⠀⠀⠀⠀⠀⠀⠀⠀⠀⠀⠀⠀⠀⠀⠀⠀⠀⠀⠀⠀⠀⠀⠀⠀⠀⠀⠀⠀⠀⠀⠀⠀⠀⠀⠀⠀⠀⠀⠀⠀⠀⠀⢀⠄⠂⠀⠀⠀⠀⠀⠀⠀⠀⠀⠀⠀⠀⠀⠀⠀⠀⠀⠀⠀⠀⠀⠀⠀⠀⠀⠀⠀⠀⠀⠀⠀⠀⠀⠀⠀⠀⠀⠀⠀⠀⠀⠀⠀⠀⠀⠀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⠀⠀⠀⠀⠀⠀⠀⠀⠀⠀⠀⠀⠀⠀⠀⠀⠀⠀⠀⠀⠀⠀⠀⠀⠀⠀⠀⠀⠀⠀⠀⠀⠀⠀⠀⠀⠀⠀⠀⠀⢀⣼⠟⠉⠀⠀⠀⠀⠀⠀⠀⠀⠀⠀⠀⠀⠀⠀⠀⠀⠀⠀⠀⠀⠀⠀⠀⠀⠀⠀⠀⠀⠀⠀⠀⠀⠀⠀⠀⠀⠀⠀⠀⠀⠀⠀⠀⠀⠀⠀⠀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⠀⠀⠀⠀⠀⠀⠀⠀⠀⠀⠀⠀⠀⠀⠀⠀⠀⠀⠀⠀⠀⠀⠀⠀⠀⠀⠀⠀⠀⠀⠀⠀⠀⠀⠀⠀⠀⠀⠀⢠⡿⠋⢀⡀⠀⠀⠀⠠⡀⠀⠱⣄⠀⠀⠀⠀⠀⠀⠀⠀⠀⠀⠀⠀⠀⠀⠀⠀⠀⠀⠀⠀⠀⠀⠀⠀⠀⠀⠀⠀⠀⠀⠀⠀⠀⠀⠀⠀⠀⠀⠀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⠀⠀⠀⠀⠀⠀⠀⠀⠀⠀⠀⠀⠀⠀⠀⠀⠀⠀⠀⠀⠀⠀⠀⠀⠀⠀⠀⠀⠀⠀⠀⣰⣶⣤⣄⡀⠀⢀⣴⣿⡷⠟⠛⠀⠀⠀⠀⠀⠹⣆⠀⠹⣧⡀⠀⠀⠀⠀⠀⠀⠀⠀⠀⠀⠀⠀⠀⠀⠀⠀⠀⠀⠀⠀⠀⠀⠀⠀⠀⠀⠀⠀⠀⠀⠀⠀⠀⠀⠀⠀⠀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⠀⠀⠀⠀⠀⠀⠀⠀⠀⠀⠀⠀⠀⠀⠀⠀⠀⠀⠀⠀⠀⠀⠀⠀⠀⠀⠀⠀⠀⠀⠀⠈⠻⣿⣿⣿⣿⣿⣿⣿⠃⠀⠀⠀⠀⠀⠀⠀⠀⢹⣷⣶⣿⣿⣆⠀⠀⠀⠀⠀⠀⠀⠀⠀⠀⠀⠀⠀⠀⠀⠀⠀⠀⠀⠀⠀⠀⠀⠀⠀⠀⠀⠀⠀⠀⠀⠀⠀⠀⠀⠀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⠀⠀⠀⠀⠀⠀⠀⠀⠀⠀⠀⠀⠀⠀⠀⠀⠀⠀⠀⠀⠀⠀⠀⠀⠀⠀⠀⠀⣀⣀⣀⣀⣠⣿⣿⣿⣿⣿⣿⣿⣧⡀⠀⠀⠀⠀⠀⠀⠀⠀⠹⣿⣟⠹⣿⣦⡀⣀⣀⣀⣀⣀⡀⠀⠀⠀⠀⠀⠀⠀⠀⠀⠀⠀⠀⠀⠀⠀⠀⠀⠀⠀⠀⠀⠀⠀⠀⠀⠀⠀⠀</a:t>
            </a:r>
            <a:br/>
            <a:r>
              <a:t>⠀⠀⠀⠀⠀⠀⠀⠀⠀⠀⠀⠀⠀⠀⠀⠀⠀⠀⠀⠀⠀⠀⠀⠀⠀⠀⣴⣾⣿⣿⣿⣿⣿⣿⣿⣿⣿⣿⣿⣿⣿⣿⣷⠄⠀⠀⠀⠀⠀⠀⠀⠹⣿⣧⣽⣿⣿⣿⣿⣿⣿⣿⣿⣶⡄⠀⠀⠀⠀⠀⠀⠀⠀⠀⠀⠀⠀⠀⠀⠀⠀⠀⠀⠀⠀⠀⠀⠀⠀⠀⠀</a:t>
            </a:r>
            <a:br/>
            <a:r>
              <a:t>⠀⠀⠀⠀⠀⠀⠀⠀⠀⠀⠀⠀⠀⠀⠀⠀⠀⠀⠀⠀⠀⠀⠀⠀⣴⣿⣿⣿⣿⣿⣿⣿⣿⣿⣿⣿⣿⣿⣿⡁⠀⠈⠉⠀⠀⠀⠀⠀⠀⠀⠀⣠⣾⣿⣿⣿⣿⣿⣿⣿⣿⣿⣿⣿⣿⣷⡄⠀⠀⠀⠀⠀⠀⠀⠀⠀⠀⠀⠀⠀⠀⠀⠀⠀⠀⠀⠀⠀⠀⠀⠀</a:t>
            </a:r>
            <a:br/>
            <a:r>
              <a:t>⠀⠀⠀⠀⠀⠀⠀⠀⠀⠀⠀⠀⠀⠀⠀⠀⠀⠀⠀⠀⠀⠀⢀⣾⣿⣿⣿⣿⣿⣿⣿⣿⣿⣿⣿⣿⣿⣿⣿⣷⡄⠀⠀⠀⠀⠀⠀⠀⠀⠀⣴⣿⣿⣿⣿⣿⣿⣿⣿⣿⣿⣿⣿⣿⣿⣿⣿⣆⠀⠀⠀⠀⠀⠀⠀⠀⠀⠀⠀⠀⠀⠀⠀⠀⠀⠀⠀⠀⠀⠀⠀</a:t>
            </a:r>
            <a:br/>
            <a:r>
              <a:t>⠀⠀⠀⠀⠀⠀⠀⠀⠀⠀⠀⠀⠀⠀⠀⠀⠀⠀⠀⠀⠀⠀⣾⣿⣿⣿⣿⣿⣿⣿⣿⣿⣿⣿⣿⣿⣿⣿⣿⣿⣿⡄⠀⠀⠀⠀⠀⠀⠀⢸⣿⣿⣿⣿⣿⣿⣿⣿⣿⣿⣿⣿⣿⣿⣿⣿⣿⣿⡆⠀⠀⠀⠀⠀⠀⠀⠀⠀⠀⠀⠀⠀⠀⠀⠀⠀⠀⠀⠀⠀⠀</a:t>
            </a:r>
            <a:br/>
            <a:r>
              <a:t>⠀⠀⠀⠀⠀⠀⠀⠀⠀⠀⠀⠀⠀⠀⠀⠀⠀⠀⠀⠀⠀⢰⣿⣿⣿⣿⣿⣿⣿⣿⣿⣿⣿⣿⣿⣿⣿⣿⣿⣿⣿⡇⠀⠀⠀⠀⠀⠀⠀⢸⣿⣿⣿⣿⣿⣿⣿⣿⣿⣿⣿⣿⣿⣿⣿⣿⣿⣿⣷⠀⠀⠀⠀⠀⠀⠀⠀⠀⠀⠀⠀⠀⠀⠀⠀⠀⠀⠀⠀⠀⠀</a:t>
            </a:r>
            <a:br/>
            <a:r>
              <a:t>⠀⠀⠀⠀⠀⠀⠀⠀⠀⠀⠀⠀⠀⠀⠀⠀⠀⠀⠀⠀⠀⢸⣿⣿⣿⣿⣿⣿⣿⣿⣿⣿⣿⣿⣿⣿⣿⣿⣿⣿⣿⠇⠀⠀⠀⠀⠀⠀⠀⢸⣿⣿⣿⣿⣿⣿⣿⣿⣿⣿⣿⣿⣿⣿⣿⣿⣿⣿⣿⡀⠀⠀⠀⠀⠀⠀⠀⠀⠀⠀⠀⠀⠀⠀⠀⠀⠀⠀⠀⠀⠀</a:t>
            </a:r>
            <a:br/>
            <a:r>
              <a:t>⠀⠀⠀⠀⠀⠀⠀⠀⠀⠀⠀⠀⠀⠀⠀⠀⠀⠀⠀⠀⠀⣿⣿⣿⣿⣿⣿⣿⣿⣿⣿⣿⣿⣿⣿⣿⣿⣿⡿⠿⠉⠀⠀⠀⠀⠀⠀⠀⠀⠈⠹⠿⣿⡻⣿⣿⣿⣿⣿⣿⣿⣿⣿⣿⣿⣿⣿⣿⣿⡇⠀⠀⠀⠀⠀⠀⠀⠀⠀⠀⠀⠀⠀⠀⠀⠀⠀⠀⠀⠀⠀</a:t>
            </a:r>
            <a:br/>
            <a:r>
              <a:t>⠀⠀⠀⠀⠀⠀⠀⠀⠀⠀⠀⠀⠀⠀⠀⠀⠀⠀⠀⠀⢰⣿⣿⣿⣿⣿⣿⣿⣿⣿⣿⣿⣿⣿⣿⣿⡄⠈⠀⠀⠀⠀⠀⠀⠀⠀⠀⠀⠀⠀⠀⠀⠀⠀⢼⣿⣿⣿⣿⣿⣿⣿⣿⣿⣿⣿⣿⣿⣿⣷⠀⠀⠀⠀⠀⠀⠀⠀⠀⠀⠀⠀⠀⠀⠀⠀⠀⠀⠀⠀⠀</a:t>
            </a:r>
            <a:br/>
            <a:r>
              <a:t>⠀⠀⠀⠀⠀⠀⠀⠀⠀⠀⠀⠀⠀⠀⠀⠀⠀⠀⠀⠀⣾⣿⣿⣿⣿⣿⣿⣿⣿⣿⣿⣿⣿⡿⠉⠀⠀⠀⠀⠀⠀⠀⠀⠀⠀⠀⠀⠀⠀⠀⠀⠀⠀⠀⠀⠈⠙⣿⣿⣿⣿⣿⣿⣿⣿⣿⣿⣿⣿⣿⡆⠀⠀⠀⠀⠀⠀⠀⠀⠀⠀⠀⠀⠀⠀⠀⠀⠀⠀⠀⠀</a:t>
            </a:r>
            <a:br/>
            <a:r>
              <a:t>⠀⠀⠀⠀⠀⠀⠀⠀⠀⠀⠀⠀⠀⠀⠀⠀⠀⠀⠀⣸⣿⣿⣿⣿⣿⣿⣿⣿⣿⣿⣿⣿⣿⡅⠀⠀⠀⠀⠀⠀⠀⠀⠀⠀⠀⠀⠀⠀⠀⠀⠀⠀⠀⠀⠀⠀⠀⣽⣿⣿⣿⣿⣿⣿⣿⣿⣿⣿⣿⣿⣿⡀⠀⠀⠀⠀⠀⠀⠀⠀⠀⠀⠀⠀⠀⠀⠀⠀⠀⠀⠀</a:t>
            </a:r>
            <a:br/>
            <a:r>
              <a:t>⠀⠀⠀⠀⠀⠀⠀⠀⠀⠀⠀⠀⠀⠀⠀⠀⠀⠀⢀⣿⣿⣿⣿⣿⣿⣿⣿⣿⣿⣿⣿⣿⣿⣿⣄⠀⠀⠀⠀⠀⠀⠀⠀⢀⣤⣤⣤⠀⠀⠀⠀⠀⠀⠀⠀⢀⣼⣿⣿⣿⣿⣿⣿⣿⣿⣿⣿⣿⣿⣿⣿⣇⠀⠀⠀⠀⠀⠀⠀⠀⠀⠀⠀⠀⠀⠀⠀⠀⠀⠀⠀</a:t>
            </a:r>
            <a:br/>
            <a:r>
              <a:t>⠀⠀⠀⠀⠀⠀⠀⠀⠀⠀⠀⠀⠀⠀⠀⠀⠀⠀⣼⣿⣿⣿⣿⣿⣿⣿⣿⣿⣿⣿⣿⣿⣿⣿⣿⣆⠀⠀⠀⠀⠀⠀⠀⣿⣿⣹⣿⡆⠀⠀⠀⠀⠀⠀⢀⣾⣿⣿⣿⣿⣿⣿⣿⣿⣿⣿⣿⣿⣿⣿⣿⣿⡄⠀⠀⠀⠀⠀⠀⠀⠀⠀⠀⠀⠀⠀⠀⠀⠀⠀⠀</a:t>
            </a:r>
            <a:br/>
            <a:r>
              <a:t>⠀⠀⠀⠀⠀⠀⠀⠀⠀⠀⠀⠀⠀⠀⠀⠀⠀⢰⣿⣿⣿⣿⣿⣿⣿⣿⣿⣿⣿⣿⣿⣿⣿⣿⣿⣿⠀⠀⠀⠀⠀⠀⠀⣿⣿⣿⣿⡇⠀⠀⠀⠀⠀⠀⢸⣿⣿⣿⣿⣿⣿⣿⣿⣿⣿⣿⣿⣿⣿⣿⣿⣿⣧⠀⠀⠀⠀⠀⠀⠀⠀⠀⠀⠀⠀⠀⠀⠀⠀⠀⠀</a:t>
            </a:r>
            <a:br/>
            <a:r>
              <a:t>⠀⠀⠀⠀⠀⠀⠀⠀⠀⠀⠀⠀⠀⠀⠀⠀⠀⣼⣿⣿⣿⣿⣿⣿⣿⣿⣿⣿⣿⣿⣿⣿⣿⣿⣿⣟⠁⠀⠀⠀⣀⣤⣶⣿⣿⢿⣿⣷⣦⣄⡀⠀⠀⠀⢉⣿⣿⣿⣿⣿⣿⣿⣿⣿⣿⣿⣿⣿⣿⣿⣿⣿⣿⠀⠀⠀⠀⠀⠀⠀⠀⠀⠀⠀⠀⠀⠀⠀⠀⠀⠀</a:t>
            </a:r>
            <a:br/>
            <a:r>
              <a:t>⠀⠀⠀⠀⠀⠀⠀⠀⠀⠀⠀⠀⠀⠀⠀⠀⠀⣿⣿⣿⣿⣿⣿⣿⣿⣿⣿⣿⣿⣿⣿⣿⣿⣿⣿⣿⣄⣤⣶⣿⣿⣿⣿⣿⣿⣿⣿⣿⣿⣿⣿⣷⣦⣄⣼⣿⣿⣿⣿⣿⣿⣿⣿⣿⣿⣿⣿⣿⣿⣿⣿⣿⣿⡇⠀⠀⠀⠀⠀⠀⠀⠀⠀⠀⠀⠀⠀⠀⠀⠀⠀</a:t>
            </a:r>
            <a:br/>
            <a:r>
              <a:t>⠀⠀⠀⠀⠀⠀⠀⠀⠀⠀⠀⠀⠀⠀⠀⠀⠀⢿⣿⣿⣿⣿⣿⣿⣿⣿⣿⣿⣿⣿⣿⣿⣿⣿⣿⣿⣿⣿⣿⡿⠟⠉⢻⣿⣿⣿⣿⣿⠋⠙⢿⣿⣿⣿⣿⣿⣿⣿⣿⣿⣿⣿⣿⣿⣿⣿⣿⣿⣿⣿⣿⣿⣿⡃⠀⠀⠀⠀⠀⠀⠀⠀⠀⠀⠀⠀⠀⠀⠀⠀⠀</a:t>
            </a:r>
            <a:br/>
            <a:r>
              <a:t>⠀⠀⠀⠀⠀⠀⠀⠀⠀⠀⠀⠀⠀⠀⠀⠀⠀⣾⣿⣿⣿⣿⣿⣿⣿⣿⣿⣿⣿⣿⣿⣿⣿⣿⣿⣿⣿⠟⠋⢀⣠⣤⣾⣿⡿⠹⣿⣿⣦⣤⣀⠈⠛⢿⣿⣿⣿⣿⣿⣿⣿⣿⣿⣿⣿⣿⣿⣿⣿⣿⣿⣿⣿⣧⠀⠀⠀⠀⠀⠀⠀⠀⠀⠀⠀⠀⠀⠀⠀⠀⠀</a:t>
            </a:r>
            <a:br/>
            <a:r>
              <a:t>⠀⠀⠀⠀⠀⠀⠀⠀⠀⠀⠀⠀⠀⠀⠀⠀⢰⣿⣿⣿⣿⣿⣿⣿⣿⣿⣿⣿⣿⣿⣿⣿⣿⣿⣿⢋⣠⣴⣾⣿⣿⣿⣿⣿⠃⠀⢿⣿⣿⣿⣿⣿⣶⣤⣈⢻⣿⣿⣿⣿⣿⣿⣿⣿⣿⣿⣿⣿⣿⣿⣿⣿⣿⣿⡄⠀⠀⠀⠀⠀⠀⠀⠀⠀⠀⠀⠀⠀⠀⠀⠀</a:t>
            </a:r>
            <a:br/>
            <a:r>
              <a:t>⠀⠀⠀⠀⠀⠀⠀⠀⠀⠀⠀⠀⠀⠀⠀⠀⣼⣿⣿⣿⣿⣿⣿⣿⣿⣿⣿⣿⣿⣿⣿⣿⣿⣿⣿⣿⣿⣿⣿⣿⣿⠿⠛⠁⠀⠀⠀⠙⠻⢿⣿⣿⣿⣿⣿⣿⣿⣿⣿⣿⣿⣿⣿⣿⣿⣿⣿⣿⣿⣿⣿⣿⣿⣿⣇⠀⠀⠀⠀⠀⠀⠀⠀⠀⠀⠀⠀⠀⠀⠀⠀</a:t>
            </a:r>
            <a:br/>
            <a:r>
              <a:t>⠀⠀⠀⠀⠀⠀⠀⠀⠀⠀⠀⠀⠀⠀⠀⠀⣿⣿⣿⣿⣿⣿⣿⣿⣿⣿⣿⣿⣿⣿⣿⣿⣿⣿⣿⣿⣿⡿⠟⠋⠁⠀⠀⠀⠀⠀⠀⠀⠀⠀⠉⠛⢿⣿⣿⣿⣿⣿⣿⣿⣿⣿⣿⣿⣿⣿⣿⣿⣿⣿⣿⣿⣿⣿⣿⠀⠀⠀⠀⠀⠀⠀⠀⠀⠀⠀⠀⠀⠀⠀⠀</a:t>
            </a:r>
            <a:br/>
            <a:r>
              <a:t>⠀⠀⠀⠀⠀⠀⠀⠀⠀⠀⠀⠀⠀⠀⠀⠘⣿⣿⣿⣿⣿⣿⣿⣿⣿⣿⣿⣿⣿⣿⣿⣿⡿⠿⠿⠟⠉⠀⠀⠀⠀⠀⠀⠀⠀⠀⠀⠀⠀⠀⠀⠀⠀⠈⠙⠻⠿⠿⣿⣿⣿⣿⣿⣿⣿⣿⣿⣿⣿⣿⣿⣿⣿⣿⡿⠁⠀⠀⠀⠀⠀⠀⠀⠀⠀⠀⠀⠀⠀⠀⠀</a:t>
            </a:r>
            <a:br/>
            <a:r>
              <a:t>⠀⠀⠀⠀⠀⠀⠀⠀⠀⠀⠀⠀⠀⠀⠀⠀⢿⣿⣿⣿⣿⣿⣿⣿⣿⣿⣿⣿⣿⣿⣿⣿⡇⠀⠀⠀⠀⠀⠀⠀⠀⠀⠀⠀⠀⠀⠀⠀⠀⠀⠀⠀⠀⠀⠀⠀⠀⠀⣼⣿⣿⣿⣿⣿⣿⣿⣿⣿⣿⣿⣿⣿⣿⣿⣿⣀⣀⠀⠀⠀⠀⠀⠀⠀⠀⠀⠀⠀⠀⠀⠀</a:t>
            </a:r>
            <a:br/>
            <a:r>
              <a:t>⠀⠀⠀⠀⠀⠀⠀⠀⠀⠀⠀⠀⠀⠀⠀⠀⢸⣿⣿⣿⣿⣿⣿⣿⣿⣿⣿⣿⣿⣿⣿⣿⡇⠀⠀⠀⠀⠀⠀⠀⠀⠀⠀⠀⠀⠀⠀⠀⠀⠀⠀⠀⠀⠀⠀⠀⠀⠀⣿⣿⣿⣿⣿⣿⣿⣿⣿⣿⣿⣿⣿⣿⣿⣿⣿⣿⣿⣿⣶⣤⡀⠀⠀⠀⠀⠀⠀⠀⠀⠀⠀</a:t>
            </a:r>
            <a:br/>
            <a:r>
              <a:t>⠀⠀⠀⠀⠀⠀⠀⠀⠀⠀⠀⠀⠀⠀⠀⠀⣸⣿⣿⣿⣿⣿⣿⣿⣿⣿⣿⣿⣿⣿⣿⣿⣷⠀⠀⠀⠀⠀⠀⠀⠀⠀⠀⠀⠀⠀⠀⠀⠀⠀⠀⠀⠀⠀⠀⠀⠀⠀⣿⣿⣿⣿⣿⣿⣿⣿⣿⣿⣿⣿⣿⣿⣿⣿⣿⣿⣿⣿⣿⣿⣿⣦⡀⠀⠀⠀⠀⠀⠀⠀⠀</a:t>
            </a:r>
            <a:br/>
            <a:r>
              <a:t>⠀⠀⠀⠀⠀⠀⠀⠀⠀⠀⠀⠀⠀⠀⠀⣰⣿⣿⣿⣿⣿⣿⣿⣿⣿⣿⣿⣿⣿⣿⣿⣿⣿⡄⠀⠀⠀⠀⠀⠀⠀⠀⠀⠀⠀⠀⠀⠀⠀⠀⠀⠀⠀⠀⠀⠀⠀⠀⣿⣿⣿⣿⣿⣿⣿⣿⣿⣿⣿⣿⣿⣿⣿⣿⣿⣿⣿⣿⣿⣿⣿⣿⣿⣦⠀⠀⠀⠀⠀⠀⠀</a:t>
            </a:r>
            <a:br/>
            <a:r>
              <a:t>⠀⠀⠀⠀⠀⠀⠀⠀⠀⠀⠀⠀⠀⠀⢠⣿⣿⣿⣿⣿⣿⣿⣿⣿⣿⣿⣿⣿⣿⣿⣿⣿⣿⣇⠀⠀⠀⠀⠀⠀⠀⠀⠀⠀⠀⠀⠀⠀⠀⠀⠀⠀⠀⠀⠀⠀⠀⠀⣿⣿⣿⣿⣿⣿⣿⣿⣿⣿⣿⣿⣿⣿⣿⣿⣿⣿⣿⣿⣿⣿⣿⣿⣿⣿⣧⡀⠀⠀⠀⠀⠀</a:t>
            </a:r>
            <a:br/>
            <a:r>
              <a:t>⠀⠀⠀⠀⠀⠀⠀⠀⠀⠀⠀⠀⠀⢠⣿⣿⣿⣿⣿⣿⣿⣿⣿⣿⣿⣿⣿⣿⣿⣿⣿⣿⣿⣿⡀⠀⠀⠀⠀⠀⠀⠀⠀⠀⠀⠀⠀⠀⠀⠀⠀⠀⠀⠀⠀⠀⠀⠀⣿⣿⣿⣿⣿⣿⣿⣿⣿⣿⣿⣿⣿⣿⣿⣿⣿⣿⣿⣿⣿⣿⣿⣿⣿⣿⣿⣷⠀⠀⠀⠀⠀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⠀⠀⠀⠀⠀⠀⠀⠀⠀⠀⠀⠀⠀⠀⠀⠀⠀⠀⠀⠀⠀⠀⠀⠀⠀⠀⠀⠀⠀⠀⠀⠀⠀⠀⠀⠀⠀⠀⠀⠀⠀⠀⣠⠔⠀⠀⠀⠀⠀⠀⠀⠀⠀⠀⠀⠀⠀⠀⠀⠀⠀⠀⠀⠀⠀⠀⠀⠀⠀⠀⠀⠀⠀⠀⠀⠀⠀⠀⠀⠀⠀⠀⠀⠀⠀⠀⠀⠀⠀⠀⠀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⠀⠀⠀⠀⠀⠀⠀⠀⠀⠀⠀⠀⠀⠀⠀⠀⠀⠀⠀⠀⠀⠀⠀⠀⠀⠀⠀⠀⠀⠀⠀⠀⠀⠀⠀⠀⠀⠀⠀⠀⣴⣿⠗⠉⠀⠀⠀⠀⠀⠀⠀⠀⠀⠀⠀⠀⠀⠀⠀⠀⠀⠀⠀⠀⠀⠀⠀⠀⠀⠀⠀⠀⠀⠀⠀⠀⠀⠀⠀⠀⠀⠀⠀⠀⠀⠀⠀⠀⠀⠀⠀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⠀⠀⠀⠀⠀⠀⠀⠀⠀⠀⠀⠀⠀⠀⠀⠀⠀⠀⠀⠀⠀⠀⠀⠀⠀⠀⠀⠀⠀⠀⠀⠀⠀⠀⠀⠀⠀⠀⠀⣼⡿⠋⣀⡀⠀⠀⠀⢢⡀⠀⠀⠘⣄⠀⠀⠀⠀⠀⠀⠀⠀⠀⠀⠀⠀⠀⠀⠀⠀⠀⠀⠀⠀⠀⠀⠀⠀⠀⠀⠀⠀⠀⠀⠀⠀⠀⠀⠀⠀⠀⠀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⠀⠀⠀⠀⠀⠀⠀⠀⠀⠀⠀⠀⠀⠀⠀⠀⠀⠀⠀⠀⠀⠀⠀⠀⠀⠀⠀⠀⠀⠀⢀⣴⣶⣦⣤⣀⠀⣠⣾⣿⡿⠛⠋⠉⠀⠀⠀⠀⢷⣄⠀⠀⠘⣷⣄⠀⠀⠀⠀⠀⠀⠀⠀⠀⠀⠀⠀⠀⠀⠀⠀⠀⠀⠀⠀⠀⠀⠀⠀⠀⠀⠀⠀⠀⠀⠀⠀⠀⠀⠀⠀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⠀⠀⠀⠀⠀⠀⠀⠀⠀⠀⠀⠀⠀⠀⠀⠀⠀⠀⠀⠀⠀⠀⠀⠀⠀⠀⠀⠀⠀⠀⠀⠙⢿⣿⣿⣿⣿⣿⣿⣟⠁⠀⠀⠀⠀⠀⠀⠀⠈⢿⣦⣶⣶⣿⣿⣆⠀⠀⠀⠀⠀⠀⠀⠀⠀⠀⠀⠀⠀⠀⠀⠀⠀⠀⠀⠀⠀⠀⠀⠀⠀⠀⠀⠀⠀⠀⠀⠀⠀⠀⠀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⠀⠀⠀⠀⠀⠀⠀⠀⠀⠀⠀⠀⠀⠀⠀⠀⠀⠀⠀⠀⠀⠀⠀⠀⠀⠀⠀⠀⣀⣀⣀⣀⣸⣿⣿⣿⣿⣿⣿⣿⣷⣄⠀⠀⠀⠀⠀⠀⠀⠈⢿⣿⣿⡏⠹⣿⣧⣀⣀⣀⣀⣀⡀⠀⠀⠀⠀⠀⠀⠀⠀⠀⠀⠀⠀⠀⠀⠀⠀⠀⠀⠀⠀⠀⠀⠀⠀⠀⠀⠀⠀</a:t>
            </a:r>
            <a:br/>
            <a:r>
              <a:t>⠀⠀⠀⠀⠀⠀⠀⠀⠀⠀⠀⠀⠀⠀⠀⠀⠀⠀⠀⠀⠀⠀⠀⠀⠀⢀⣤⣾⣿⣿⣿⣿⣿⣿⣿⣿⣿⣿⣿⣿⣿⣿⣿⠄⠀⠀⠀⠀⠀⠀⠈⢻⣿⣦⣴⣿⣿⣿⣿⣿⣿⣿⣿⣦⣄⠀⠀⠀⠀⠀⠀⠀⠀⠀⠀⠀⠀⠀⠀⠀⠀⠀⠀⠀⠀⠀⠀⠀⠀⠀⠀</a:t>
            </a:r>
            <a:br/>
            <a:r>
              <a:t>⠀⠀⠀⠀⠀⠀⠀⠀⠀⠀⠀⠀⠀⠀⠀⠀⠀⠀⠀⠀⠀⠀⠀⢀⣴⣿⣿⣿⣿⣿⣿⣿⣿⣿⣿⣿⣿⣿⣿⡁⠈⠉⠁⠀⠀⠀⠀⠀⠀⠀⠀⣠⣿⣿⣿⣿⣿⣿⣿⣿⣿⣿⣿⣿⣿⣷⣄⠀⠀⠀⠀⠀⠀⠀⠀⠀⠀⠀⠀⠀⠀⠀⠀⠀⠀⠀⠀⠀⠀⠀⠀</a:t>
            </a:r>
            <a:br/>
            <a:r>
              <a:t>⠀⠀⠀⠀⠀⠀⠀⠀⠀⠀⠀⠀⠀⠀⠀⠀⠀⠀⠀⠀⠀⠀⢀⣾⣿⣿⣿⣿⣿⣿⣿⣿⣿⣿⣿⣿⣿⣿⣿⣷⣄⠀⠀⠀⠀⠀⠀⠀⠀⢀⣴⣿⣿⣿⣿⣿⣿⣿⣿⣿⣿⣿⣿⣿⣿⣿⣿⣆⠀⠀⠀⠀⠀⠀⠀⠀⠀⠀⠀⠀⠀⠀⠀⠀⠀⠀⠀⠀⠀⠀⠀</a:t>
            </a:r>
            <a:br/>
            <a:r>
              <a:t>⠀⠀⠀⠀⠀⠀⠀⠀⠀⠀⠀⠀⠀⠀⠀⠀⠀⠀⠀⠀⠀⠀⣾⣿⣿⣿⣿⣿⣿⣿⣿⣿⣿⣿⣿⣿⣿⣿⣿⣿⣿⡄⠀⠀⠀⠀⠀⠀⠀⢸⣿⣿⣿⣿⣿⣿⣿⣿⣿⣿⣿⣿⣿⣿⣿⣿⣿⣿⡆⠀⠀⠀⠀⠀⠀⠀⠀⠀⠀⠀⠀⠀⠀⠀⠀⠀⠀⠀⠀⠀⠀</a:t>
            </a:r>
            <a:br/>
            <a:r>
              <a:t>⠀⠀⠀⠀⠀⠀⠀⠀⠀⠀⠀⠀⠀⠀⠀⠀⠀⠀⠀⠀⠀⢰⣿⣿⣿⣿⣿⣿⣿⣿⣿⣿⣿⣿⣿⣿⣿⣿⣿⣿⣿⣷⠀⠀⠀⠀⠀⠀⠀⣾⣿⣿⣿⣿⣿⣿⣿⣿⣿⣿⣿⣿⣿⣿⣿⣿⣿⣿⣷⠀⠀⠀⠀⠀⠀⠀⠀⠀⠀⠀⠀⠀⠀⠀⠀⠀⠀⠀⠀⠀⠀</a:t>
            </a:r>
            <a:br/>
            <a:r>
              <a:t>⠀⠀⠀⠀⠀⠀⠀⠀⠀⠀⠀⠀⠀⠀⠀⠀⠀⠀⠀⠀⠀⣸⣿⣿⣿⣿⣿⣿⣿⣿⣿⣿⣿⣿⣿⣿⣿⣿⣿⣿⣿⠿⠀⠀⠀⠀⠀⠀⠀⢻⣿⣿⣿⣿⣿⣿⣿⣿⣿⣿⣿⣿⣿⣿⣿⣿⣿⣿⣿⡀⠀⠀⠀⠀⠀⠀⠀⠀⠀⠀⠀⠀⠀⠀⠀⠀⠀⠀⠀⠀⠀</a:t>
            </a:r>
            <a:br/>
            <a:r>
              <a:t>⠀⠀⠀⠀⠀⠀⠀⠀⠀⠀⠀⠀⠀⠀⠀⠀⠀⠀⠀⠀⠀⣿⣿⣿⣿⣿⣿⣿⣿⣿⣿⣿⣿⣿⣿⣿⣿⣿⣿⡿⠃⠀⠀⠀⠀⠀⠀⠀⠀⠉⠻⠿⣿⡿⣿⣿⣿⣿⣿⣿⣿⣿⣿⣿⣿⣿⣿⣿⣿⡇⠀⠀⠀⠀⠀⠀⠀⠀⠀⠀⠀⠀⠀⠀⠀⠀⠀⠀⠀⠀⠀</a:t>
            </a:r>
            <a:br/>
            <a:r>
              <a:t>⠀⠀⠀⠀⠀⠀⠀⠀⠀⠀⠀⠀⠀⠀⠀⠀⠀⠀⠀⠀⢰⣿⣿⣿⣿⣿⣿⣿⣿⣿⣿⣿⣿⣿⣿⣿⡄⠀⠀⠀⠀⠀⠀⠀⠀⠀⠀⠀⠀⠀⠀⠀⠀⠀⣽⣿⣿⣿⣿⣿⣿⣿⣿⣿⣿⣿⣿⣿⣿⣿⠀⠀⠀⠀⠀⠀⠀⠀⠀⠀⠀⠀⠀⠀⠀⠀⠀⠀⠀⠀⠀</a:t>
            </a:r>
            <a:br/>
            <a:r>
              <a:t>⠀⠀⠀⠀⠀⠀⠀⠀⠀⠀⠀⠀⠀⠀⠀⠀⠀⠀⠀⠀⣿⣿⣿⣿⣿⣿⣿⣿⣿⣿⣿⣿⣿⣿⡏⠀⠀⠀⠀⠀⠀⠀⠀⠀⠀⠀⠀⠀⠀⠀⠀⠀⠀⠀⠀⠈⢿⣿⣿⣿⣿⣿⣿⣿⣿⣿⣿⣿⣿⣿⣇⠀⠀⠀⠀⠀⠀⠀⠀⠀⠀⠀⠀⠀⠀⠀⠀⠀⠀⠀⠀</a:t>
            </a:r>
            <a:br/>
            <a:r>
              <a:t>⠀⠀⠀⠀⠀⠀⠀⠀⠀⠀⠀⠀⠀⠀⠀⠀⠀⠀⠀⣸⣿⣿⣿⣿⣿⣿⣿⣿⣿⣿⣿⣿⣿⣟⠀⠀⠀⠀⠀⠀⠀⠀⠀⠀⠀⠀⠀⠀⠀⠀⠀⠀⠀⠀⠀⠀⢘⣿⣿⣿⣿⣿⣿⣿⣿⣿⣿⣿⣿⣿⣿⡄⠀⠀⠀⠀⠀⠀⠀⠀⠀⠀⠀⠀⠀⠀⠀⠀⠀⠀⠀</a:t>
            </a:r>
            <a:br/>
            <a:r>
              <a:t>⠀⠀⠀⠀⠀⠀⠀⠀⠀⠀⠀⠀⠀⠀⠀⠀⠀⠀⢰⣿⣿⣿⣿⣿⣿⣿⣿⣿⣿⣿⣿⣿⣿⣿⣆⠀⠀⠀⠀⠀⠀⠀⠀⢀⣤⣶⣤⠀⠀⠀⠀⠀⠀⠀⠀⢀⣾⣿⣿⣿⣿⣿⣿⣿⣿⣿⣿⣿⣿⣿⣿⣷⠀⠀⠀⠀⠀⠀⠀⠀⠀⠀⠀⠀⠀⠀⠀⠀⠀⠀⠀</a:t>
            </a:r>
            <a:br/>
            <a:r>
              <a:t>⠀⠀⠀⠀⠀⠀⠀⠀⠀⠀⠀⠀⠀⠀⠀⠀⠀⠀⣾⣿⣿⣿⣿⣿⣿⣿⣿⣿⣿⣿⣿⣿⣿⣿⣿⣦⠀⠀⠀⠀⠀⠀⠀⣿⣿⣽⣿⡆⠀⠀⠀⠀⠀⠀⢠⣿⣿⣿⣿⣿⣿⣿⣿⣿⣿⣿⣿⣿⣿⣿⣿⣿⣇⠀⠀⠀⠀⠀⠀⠀⠀⠀⠀⠀⠀⠀⠀⠀⠀⠀⠀</a:t>
            </a:r>
            <a:br/>
            <a:r>
              <a:t>⠀⠀⠀⠀⠀⠀⠀⠀⠀⠀⠀⠀⠀⠀⠀⠀⠀⣸⣿⣿⣿⣿⣿⣿⣿⣿⣿⣿⣿⣿⣿⣿⣿⣿⣿⣿⡀⠀⠀⠀⠀⠀⠀⣿⣿⣿⣿⡇⠀⠀⠀⠀⠀⠀⣸⣿⣿⣿⣿⣿⣿⣿⣿⣿⣿⣿⣿⣿⣿⣿⣿⣿⣿⡄⠀⠀⠀⠀⠀⠀⠀⠀⠀⠀⠀⠀⠀⠀⠀⠀⠀</a:t>
            </a:r>
            <a:br/>
            <a:r>
              <a:t>⠀⠀⠀⠀⠀⠀⠀⠀⠀⠀⠀⠀⠀⠀⠀⠀⠀⣿⣿⣿⣿⣿⣿⣿⣿⣿⣿⣿⣿⣿⣿⣿⣿⣿⣿⣿⠁⠀⠀⠀⣀⣤⣶⣿⣿⣿⣿⣷⣦⣄⡀⠀⠀⠀⢹⣿⣿⣿⣿⣿⣿⣿⣿⣿⣿⣿⣿⣿⣿⣿⣿⣿⣿⡇⠀⠀⠀⠀⠀⠀⠀⠀⠀⠀⠀⠀⠀⠀⠀⠀⠀</a:t>
            </a:r>
            <a:br/>
            <a:r>
              <a:t>⠀⠀⠀⠀⠀⠀⠀⠀⠀⠀⠀⠀⠀⠀⠀⠀⢰⣿⣿⣿⣿⣿⣿⣿⣿⣿⣿⣿⣿⣿⣿⣿⣿⣿⣿⣿⣆⣤⣶⣿⣿⣿⣿⣿⣿⣿⣿⣿⣿⣿⣿⣷⣦⣄⣾⣿⣿⣿⣿⣿⣿⣿⣿⣿⣿⣿⣿⣿⣿⣿⣿⣿⣿⣿⠀⠀⠀⠀⠀⠀⠀⠀⠀⠀⠀⠀⠀⠀⠀⠀⠀</a:t>
            </a:r>
            <a:br/>
            <a:r>
              <a:t>⠀⠀⠀⠀⠀⠀⠀⠀⠀⠀⠀⠀⠀⠀⠀⠀⠘⣿⣿⣿⣿⣿⣿⣿⣿⣿⣿⣿⣿⣿⣿⣿⣿⣿⣿⣿⣿⣿⣿⡿⠟⠉⢹⣿⣿⣿⣿⣿⠉⠙⠿⣿⣿⣿⣿⣿⣿⣿⣿⣿⣿⣿⣿⣿⣿⣿⣿⣿⣿⣿⣿⣿⣿⣿⠀⠀⠀⠀⠀⠀⠀⠀⠀⠀⠀⠀⠀⠀⠀⠀⠀</a:t>
            </a:r>
            <a:br/>
            <a:r>
              <a:t>⠀⠀⠀⠀⠀⠀⠀⠀⠀⠀⠀⠀⠀⠀⠀⠀⢰⣿⣿⣿⣿⣿⣿⣿⣿⣿⣿⣿⣿⣿⣿⣿⣿⣿⣿⣿⣿⠟⠋⢀⣠⣴⣾⣿⡿⠹⣿⣿⣶⣤⣀⠈⠛⢿⣿⣿⣿⣿⣿⣿⣿⣿⣿⣿⣿⣿⣿⣿⣿⣿⣿⣿⣿⣿⡄⠀⠀⠀⠀⠀⠀⠀⠀⠀⠀⠀⠀⠀⠀⠀⠀</a:t>
            </a:r>
            <a:br/>
            <a:r>
              <a:t>⠀⠀⠀⠀⠀⠀⠀⠀⠀⠀⠀⠀⠀⠀⠀⠀⣾⣿⣿⣿⣿⣿⣿⣿⣿⣿⣿⣿⣿⣿⣿⣿⣿⣿⣿⢋⣠⣴⣾⣿⣿⣿⣿⣿⠃⠀⢻⣿⣿⣿⣿⣿⣶⣤⣈⢻⣿⣿⣿⣿⣿⣿⣿⣿⣿⣿⣿⣿⣿⣿⣿⣿⣿⣿⣷⠀⠀⠀⠀⠀⠀⠀⠀⠀⠀⠀⠀⠀⠀⠀⠀</a:t>
            </a:r>
            <a:br/>
            <a:r>
              <a:t>⠀⠀⠀⠀⠀⠀⠀⠀⠀⠀⠀⠀⠀⠀⠀⢸⣿⣿⣿⣿⣿⣿⣿⣿⣿⣿⣿⣿⣿⣿⣿⣿⣿⣿⣿⣿⣿⣿⣿⣿⣿⠿⠛⠁⠀⠀⠀⠙⠻⢿⣿⣿⣿⣿⣿⣿⣿⣿⣿⣿⣿⣿⣿⣿⣿⣿⣿⣿⣿⣿⣿⣿⣿⣿⣿⣇⠀⠀⠀⠀⠀⠀⠀⠀⠀⠀⠀⠀⠀⠀⠀</a:t>
            </a:r>
            <a:br/>
            <a:r>
              <a:t>⠀⠀⠀⠀⠀⠀⠀⠀⠀⠀⠀⠀⠀⠀⠀⡿⣿⣿⣿⣿⣿⣿⣿⣿⣿⣿⣿⣿⣿⣿⣿⣿⣿⣿⣿⣿⣿⣿⠟⠋⠁⠀⠀⠀⠀⠀⠀⠀⠀⠀⠉⠛⢿⣿⣿⣿⣿⣿⣿⣿⣿⣿⣿⣿⣿⣿⣿⣿⣿⣿⣿⣿⣿⣿⣿⡿⡀⠀⠀⠀⠀⠀⠀⠀⠀⠀⠀⠀⠀⠀⠀</a:t>
            </a:r>
            <a:br/>
            <a:r>
              <a:t>⠀⠀⠀⠀⠀⠀⠀⠀⠀⠀⠀⠀⠀⠀⠀⢸⣿⣿⣿⣿⣿⣿⣿⣿⣿⣿⣿⣿⣿⣿⣿⣿⡿⢿⠿⠟⠉⠀⠀⠀⠀⠀⠀⠀⠀⠀⠀⠀⠀⠀⠀⠀⠀⠈⠙⠿⠿⠿⣿⣿⣿⣿⣿⣿⣿⣿⣿⣿⣿⣿⣿⢿⣿⣿⣿⡇⠀⠀⠀⠀⠀⠀⠀⠀⠀⠀⠀⠀⠀⠀⠀</a:t>
            </a:r>
            <a:br/>
            <a:r>
              <a:t>⠀⠀⠀⠀⠀⠀⠀⠀⠀⠀⠀⠀⠀⠀⠀⢸⣿⣯⣿⣿⣿⣿⣿⣿⣿⣿⣿⣿⣿⣿⣿⣿⡇⠀⠀⠀⠀⠀⠀⠀⠀⠀⠀⠀⠀⠀⠀⠀⠀⠀⠀⠀⠀⠀⠀⠀⠀⠀⣿⣿⣿⣿⣿⣿⣿⣿⣿⣿⣿⣿⣿⣿⣿⣿⣿⣷⣀⠀⠀⠀⠀⠀⠀⠀⠀⠀⠀⠀⠀⠀⠀</a:t>
            </a:r>
            <a:br/>
            <a:r>
              <a:t>⠀⠀⠀⠀⠀⠀⠀⠀⠀⠀⠀⠀⠀⠀⠀⣾⣿⢫⣿⣿⣿⣿⣿⣿⣿⣿⣿⣿⣿⣿⣿⣿⡇⠀⠀⠀⠀⠀⠀⠀⠀⠀⠀⠀⠀⠀⠀⠀⠀⠀⠀⠀⠀⠀⠀⠀⠀⠀⣿⣿⣿⣿⣿⣿⣿⣿⣿⣿⣿⣿⣿⣿⣿⣿⣿⣿⣿⣿⣶⣄⠀⠀⠀⠀⠀⠀⠀⠀⠀⠀⠀</a:t>
            </a:r>
            <a:br/>
            <a:r>
              <a:t>⠀⠀⠀⠀⠀⠀⠀⠀⠀⠀⠀⠀⠀⠀⠀⣿⣷⣿⣿⣿⣿⣿⣿⣿⣿⣿⣿⣿⣿⣿⣿⣿⣿⠀⠀⠀⠀⠀⠀⠀⠀⠀⠀⠀⠀⠀⠀⠀⠀⠀⠀⠀⠀⠀⠀⠀⠀⠀⣿⣿⣿⣿⣿⣿⣿⣿⣿⣿⣿⣿⣿⣿⣿⣿⣿⣿⣿⣿⣿⣿⣷⣦⡀⠀⠀⠀⠀⠀⠀⠀⠀</a:t>
            </a:r>
            <a:br/>
            <a:r>
              <a:t>⠀⠀⠀⠀⠀⠀⠀⠀⠀⠀⠀⠀⠀⠀⠀⢿⣿⣿⣿⣿⣿⣿⣿⣿⣿⣿⣿⣿⣿⣿⣿⣿⣿⡆⠀⠀⠀⠀⠀⠀⠀⠀⠀⠀⠀⠀⠀⠀⠀⠀⠀⠀⠀⠀⠀⠀⠀⢸⣿⣿⣿⣿⣿⣿⣿⣿⣿⣿⣿⣿⣿⣿⣿⣿⣿⣿⣿⣿⣿⣿⣿⣿⣷⣄⠀⠀⠀⠀⠀⠀⠀</a:t>
            </a:r>
            <a:br/>
            <a:r>
              <a:t>⠀⠀⠀⠀⠀⠀⠀⠀⠀⠀⠀⠀⠀⠀⢠⣿⣿⣿⣿⣿⣿⣿⣿⣿⣿⣿⣿⣿⣿⣿⣿⣿⣿⣷⠀⠀⠀⠀⠀⠀⠀⠀⠀⠀⠀⠀⠀⠀⠀⠀⠀⠀⠀⠀⠀⠀⠀⢸⣿⣿⣿⣿⣿⣿⣿⣿⣿⣿⣿⣿⣿⣿⣿⣿⣿⣿⣿⣿⣿⣿⣿⣿⣿⣿⣦⠀⠀⠀⠀⠀⠀</a:t>
            </a:r>
            <a:br/>
            <a:r>
              <a:t>⠀⠀⠀⠀⠀⠀⠀⠀⠀⠀⠀⠀⠀⢀⣾⣿⣿⣿⣿⣿⣿⣿⣿⣿⣿⣿⣿⣿⣿⣿⣿⣿⣿⣿⡆⠀⠀⠀⠀⠀⠀⠀⠀⠀⠀⠀⠀⠀⠀⠀⠀⠀⠀⠀⠀⠀⠀⢸⣿⣿⣿⣿⣿⣿⣿⣿⣿⣿⣿⣿⣿⣿⣿⣿⣿⣿⣿⣿⣿⣿⣿⣿⣿⣿⣿⣧⠀⠀⠀⠀⠀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⠀⠀⠀⠀⠀⠀⠀⠀⠀⠀⠀⠀⠀⠀⠀⠀⠀⠀⠀⠀⠀⠀⠀⠀⠀⠀⠀⠀⠀⠀⠀⠀⠀⠀⠀⠀⠀⠀⠀⢀⣤⠖⣀⡠⠀⠀⠀⠀⠀⠀⠀⠀⠀⠀⠀⠀⠀⠀⠀⠀⠀⠀⠀⠀⠀⠀⠀⠀⠀⠀⠀⠀⠀⠀⠀⠀⠀⠀⠀⠀⠀⠀⠀⠀⠀⠀⠀⠀⠀⠀⠀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⠀⠀⠀⠀⠀⠀⠀⠀⠀⠀⠀⠀⠀⠀⠀⠀⠀⠀⠀⠀⠀⠀⠀⠀⠀⠀⠀⠀⠀⠀⠀⠀⠀⠀⠀⠀⠀⢀⣴⣿⣿⠟⠁⠀⠀⠀⠀⡀⠀⠀⠀⠀⠀⠀⠀⠀⠀⠀⠀⠀⠀⠀⠀⠀⠀⠀⠀⠀⠀⠀⠀⠀⠀⠀⠀⠀⠀⠀⠀⠀⠀⠀⠀⠀⠀⠀⠀⠀⠀⠀⠀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⠀⠀⠀⠀⠀⠀⠀⠀⠀⠀⠀⠀⠀⠀⠀⠀⠀⠀⠀⠀⠀⠀⠀⠀⠀⠀⠀⠀⠀⠀⠀⠀⠀⠀⠀⠀⠀⣾⣿⣿⣃⣀⣀⡀⠀⠀⠀⢳⡀⠀⠀⠀⠀⠀⠀⢰⡄⠀⠀⠀⠀⠀⠀⠀⠀⠀⠀⠀⠀⠀⠀⠀⠀⠀⠀⠀⠀⠀⠀⠀⠀⠀⠀⠀⠀⠀⠀⠀⠀⠀⠀</a:t>
            </a:r>
            <a:br/>
            <a:r>
              <a:t>⠀⠀⠀⠀⠀⠀⠀⠀⠀⠀⠀⠀⠀⠀⠀⠀⠀⠀⠀⠀⠀⠀⠀⠀⠀⠀⠀⠀⠀⣠⣶⣶⣶⣶⣦⣤⣾⣿⣿⠟⠋⠉⠀⠀⠀⠀⠀⠈⣷⡄⠀⠀⠀⠀⠀⠀⢻⣦⡀⠀⠀⠀⠀⠀⠀⠀⠀⠀⠀⠀⠀⠀⠀⠀⠀⠀⠀⠀⠀⠀⠀⠀⠀⠀⠀⠀⠀⠀⠀⠀⠀</a:t>
            </a:r>
            <a:br/>
            <a:r>
              <a:t>⠀⠀⠀⠀⠀⠀⠀⠀⠀⠀⠀⠀⠀⠀⠀⠀⠀⠀⠀⠀⠀⠀⠀⠀⠀⠀⠀⠀⠀⠻⣿⣿⣿⣿⣿⣿⣿⣿⣿⣄⡀⠀⠀⠀⠀⠀⠀⠀⠘⣿⣄⠀⠀⣴⣶⣾⣿⣿⣷⡀⠀⠀⠀⠀⠀⠀⠀⠀⠀⠀⠀⠀⠀⠀⠀⠀⠀⠀⠀⠀⠀⠀⠀⠀⠀⠀⠀⠀⠀⠀⠀</a:t>
            </a:r>
            <a:br/>
            <a:r>
              <a:t>⠀⠀⠀⠀⠀⠀⠀⠀⠀⠀⠀⠀⠀⠀⠀⠀⠀⠀⠀⠀⠀⠀⠀⠀⠀⠀⠀⠀⣀⣀⣠⣿⣿⣿⣿⣿⣿⣿⣿⣿⣿⣦⡄⠀⠀⠀⠀⠀⠀⠹⣿⣆⠀⠙⢿⣿⣏⣸⣿⣧⣀⣀⡀⠀⠀⠀⠀⠀⠀⠀⠀⠀⠀⠀⠀⠀⠀⠀⠀⠀⠀⠀⠀⠀⠀⠀⠀⠀⠀⠀⠀</a:t>
            </a:r>
            <a:br/>
            <a:r>
              <a:t>⠀⠀⠀⠀⠀⠀⠀⠀⠀⠀⠀⠀⠀⠀⠀⠀⠀⠀⠀⠀⠀⠀⠀⠀⠀⣀⣴⣾⣿⣿⣿⣿⣿⣿⣿⣿⣿⣿⣿⣿⣿⣿⠿⠀⠀⠀⠀⠀⠀⠀⠙⣿⣷⣀⣼⣿⣿⣿⣿⣿⣿⣿⣿⣶⣄⡀⠀⠀⠀⠀⠀⠀⠀⠀⠀⠀⠀⠀⠀⠀⠀⠀⠀⠀⠀⠀⠀⠀⠀⠀⠀</a:t>
            </a:r>
            <a:br/>
            <a:r>
              <a:t>⠀⠀⠀⠀⠀⠀⠀⠀⠀⠀⠀⠀⠀⠀⠀⠀⠀⠀⠀⠀⠀⠀⠀⢀⣴⣿⣿⣿⣿⣿⣿⣿⣿⣿⣿⣿⣿⣿⣯⡀⠀⠀⠀⠀⠀⠀⠀⠀⠀⠀⠀⣨⣿⣿⣿⣿⣿⣿⣿⣿⣿⣿⣿⣿⣿⣿⣄⠀⠀⠀⠀⠀⠀⠀⠀⠀⠀⠀⠀⠀⠀⠀⠀⠀⠀⠀⠀⠀⠀⠀⠀</a:t>
            </a:r>
            <a:br/>
            <a:r>
              <a:t>⠀⠀⠀⠀⠀⠀⠀⠀⠀⠀⠀⠀⠀⠀⠀⠀⠀⠀⠀⠀⠀⠀⢠⣿⣿⣿⣿⣿⣿⣿⣿⣿⣿⣿⣿⣿⣿⣿⣿⣿⡄⠀⠀⠀⠀⠀⠀⠀⠀⠀⣼⣿⣿⣿⣿⣿⣿⣿⣿⣿⣿⣿⣿⣿⣿⣿⣿⣧⠀⠀⠀⠀⠀⠀⠀⠀⠀⠀⠀⠀⠀⠀⠀⠀⠀⠀⠀⠀⠀⠀⠀</a:t>
            </a:r>
            <a:br/>
            <a:r>
              <a:t>⠀⠀⠀⠀⠀⠀⠀⠀⠀⠀⠀⠀⠀⠀⠀⠀⠀⠀⠀⠀⠀⢀⣿⣿⣿⣿⣿⣿⣿⣿⣿⣿⣿⣿⣿⣿⣿⣿⣿⣿⣿⡀⠀⠀⠀⠀⠀⠀⠀⢸⣿⣿⣿⣿⣿⣿⣿⣿⣿⣿⣿⣿⣿⣿⣿⣿⣿⣿⣇⠀⠀⠀⠀⠀⠀⠀⠀⠀⠀⠀⠀⠀⠀⠀⠀⠀⠀⠀⠀⠀⠀</a:t>
            </a:r>
            <a:br/>
            <a:r>
              <a:t>⠀⠀⠀⠀⠀⠀⠀⠀⠀⠀⠀⠀⠀⠀⠀⠀⠀⠀⠀⠀⠀⢸⣿⣿⣿⣿⣿⣿⣿⣿⣿⣿⣿⣿⣿⣿⣿⣿⣿⣿⣿⡇⠀⠀⠀⠀⠀⠀⠀⣿⣿⣿⣿⣿⣿⣿⣿⣿⣿⣿⣿⣿⣿⣿⣿⣿⣿⣿⣿⡀⠀⠀⠀⠀⠀⠀⠀⠀⠀⠀⠀⠀⠀⠀⠀⠀⠀⠀⠀⠀⠀</a:t>
            </a:r>
            <a:br/>
            <a:r>
              <a:t>⠀⠀⠀⠀⠀⠀⠀⠀⠀⠀⠀⠀⠀⠀⠀⠀⠀⠀⠀⠀⠀⣿⣿⣿⣿⣿⣿⣿⣿⣿⣿⣿⣿⣿⣿⣿⣿⣿⣿⣿⣿⠇⠀⠀⠀⠀⠀⠀⠀⢸⣿⣿⣿⣿⣿⣿⣿⣿⣿⣿⣿⣿⣿⣿⣿⣿⣿⣿⣿⡇⠀⠀⠀⠀⠀⠀⠀⠀⠀⠀⠀⠀⠀⠀⠀⠀⠀⠀⠀⠀⠀</a:t>
            </a:r>
            <a:br/>
            <a:r>
              <a:t>⠀⠀⠀⠀⠀⠀⠀⠀⠀⠀⠀⠀⠀⠀⠀⠀⠀⠀⠀⠀⢠⣿⣿⣿⣿⣿⣿⣿⣿⣿⣿⣿⣿⣿⣿⣿⣿⣿⠿⠟⠁⠀⠀⠀⠀⠀⠀⠀⠀⠀⠛⢿⢿⣿⣿⣿⣿⣿⣿⣿⣿⣿⣿⣿⣿⣿⣿⣿⣿⣷⠀⠀⠀⠀⠀⠀⠀⠀⠀⠀⠀⠀⠀⠀⠀⠀⠀⠀⠀⠀⠀</a:t>
            </a:r>
            <a:br/>
            <a:r>
              <a:t>⠀⠀⠀⠀⠀⠀⠀⠀⠀⠀⠀⠀⠀⠀⠀⠀⠀⠀⠀⠀⢸⣿⣿⣿⣿⣿⣿⣿⣿⣿⣿⣿⣿⣿⣿⣿⡏⠀⠀⠀⠀⠀⠀⠀⠀⠀⠀⠀⠀⠀⠀⠀⠀⠈⣿⣿⣿⣿⣿⣿⣿⣿⣿⣿⣿⣿⣿⣿⣿⣿⠀⠀⠀⠀⠀⠀⠀⠀⠀⠀⠀⠀⠀⠀⠀⠀⠀⠀⠀⠀⠀</a:t>
            </a:r>
            <a:br/>
            <a:r>
              <a:t>⠀⠀⠀⠀⠀⠀⠀⠀⠀⠀⠀⠀⠀⠀⠀⠀⠀⠀⠀⠀⣾⣿⣿⣿⣿⣿⣿⣿⣿⣿⣿⣿⡿⠟⣿⡿⠀⠀⠀⠀⠀⠀⠀⠀⠀⠀⠀⠀⠀⠀⠀⠀⠀⠀⠸⣿⡟⠿⣿⣿⣿⣿⣿⣿⣿⣿⣿⣿⣿⣿⣇⠀⠀⠀⠀⠀⠀⠀⠀⠀⠀⠀⠀⠀⠀⠀⠀⠀⠀⠀⠀</a:t>
            </a:r>
            <a:br/>
            <a:r>
              <a:t>⠀⠀⠀⠀⠀⠀⠀⠀⠀⠀⠀⠀⠀⠀⠀⠀⠀⠀⠀⣼⣿⣿⣿⣿⣿⣿⣿⣿⣿⣿⣿⣿⣿⣶⣿⠃⠀⠀⠀⠀⠀⠀⠀⠀⠀⠀⠀⠀⠀⠀⠀⠀⠀⠀⠀⢻⣷⣿⣿⣿⣿⣿⣿⣿⣿⣿⣿⣿⣿⣿⣿⡄⠀⠀⠀⠀⠀⠀⠀⠀⠀⠀⠀⠀⠀⠀⠀⠀⠀⠀⠀</a:t>
            </a:r>
            <a:br/>
            <a:r>
              <a:t>⠀⠀⠀⠀⠀⠀⠀⠀⠀⠀⠀⠀⠀⠀⠀⠀⠀⠀⢰⣿⣿⣿⣿⣿⣿⣿⣿⣿⣿⣿⣿⣿⣿⣿⣿⡀⠀⠀⠀⠀⠀⠀⠀⢠⣴⣶⣤⠀⠀⠀⠀⠀⠀⠀⠀⣸⣿⣿⣿⣿⣿⣿⣿⣿⣿⣿⣿⣿⣿⣿⣿⣿⡀⠀⠀⠀⠀⠀⠀⠀⠀⠀⠀⠀⠀⠀⠀⠀⠀⠀⠀</a:t>
            </a:r>
            <a:br/>
            <a:r>
              <a:t>⠀⠀⠀⠀⠀⠀⠀⠀⠀⠀⠀⠀⠀⠀⠀⠀⠀⢠⣿⣿⣿⣿⣿⣿⣿⣿⣿⣿⣿⣿⣿⣿⣿⣿⣿⣷⡀⠀⠀⠀⠀⠀⠀⣿⣿⣽⣿⡇⠀⠀⠀⠀⠀⠀⣰⣿⣿⣿⣿⣿⣿⣿⣿⣿⣿⣿⣿⣿⣿⣿⣿⣿⣷⠀⠀⠀⠀⠀⠀⠀⠀⠀⠀⠀⠀⠀⠀⠀⠀⠀⠀</a:t>
            </a:r>
            <a:br/>
            <a:r>
              <a:t>⠀⠀⠀⠀⠀⠀⠀⠀⠀⠀⠀⠀⠀⠀⠀⠀⠀⣾⣿⣿⣿⣿⣿⣿⣿⣿⣿⣿⣿⣿⣿⣿⣿⣿⣿⣿⡇⠀⠀⠀⠀⠀⠀⣿⣿⣿⣿⡇⠀⠀⠀⠀⠀⠀⣿⣿⣿⣿⣿⣿⣿⣿⣿⣿⣿⣿⣿⣿⣿⣿⣿⣿⣿⣇⠀⠀⠀⠀⠀⠀⠀⠀⠀⠀⠀⠀⠀⠀⠀⠀⠀</a:t>
            </a:r>
            <a:br/>
            <a:r>
              <a:t>⠀⠀⠀⠀⠀⠀⠀⠀⠀⠀⠀⠀⠀⠀⠀⠀⢰⣿⣿⣿⣿⣿⣿⣿⣿⣿⣿⣿⣿⣿⣿⣿⣿⣿⣿⣿⡉⠀⠀⢀⣠⣴⣶⣿⣿⣿⣿⣷⣶⣤⣀⠀⠀⠈⣹⣿⣿⣿⣿⣿⣿⣿⣿⣿⣿⣿⣿⣿⣿⣿⣿⣿⣿⣿⡀⠀⠀⠀⠀⠀⠀⠀⠀⠀⠀⠀⠀⠀⠀⠀⠀</a:t>
            </a:r>
            <a:br/>
            <a:r>
              <a:t>⠀⠀⠀⠀⠀⠀⠀⠀⠀⠀⠀⠀⠀⠀⠀⠀⣾⣿⣿⣿⣿⣿⣿⣿⣿⣿⣿⣿⣿⣿⣿⣿⣿⣿⣿⣿⣷⣤⣶⣿⣿⣿⣿⣿⣿⣿⣿⣿⣿⣿⣿⣷⣦⣴⣿⣿⣿⣿⣿⣿⣿⣿⣿⣿⣿⣿⣿⣿⣿⣿⣿⣿⣿⣿⡇⠀⠀⠀⠀⠀⠀⠀⠀⠀⠀⠀⠀⠀⠀⠀⠀</a:t>
            </a:r>
            <a:br/>
            <a:r>
              <a:t>⠀⠀⠀⠀⠀⠀⠀⠀⠀⠀⠀⠀⠀⠀⠀⠀⢾⣿⣿⣿⣿⣿⣿⣿⣿⣿⣿⣿⣿⣿⣿⣿⣿⣿⣿⣿⣿⣿⣿⡿⠟⠉⢹⣿⣿⣿⣿⣿⠈⠙⠿⣿⣿⣿⣿⣿⣿⣿⣿⣿⣿⣿⣿⣿⣿⣿⣿⣿⣿⣿⣿⣿⣿⣿⡇⠀⠀⠀⠀⠀⠀⠀⠀⠀⠀⠀⠀⠀⠀⠀⠀</a:t>
            </a:r>
            <a:br/>
            <a:r>
              <a:t>⠀⠀⠀⠀⠀⠀⠀⠀⠀⠀⠀⠀⠀⠀⠀⠀⣼⣿⣿⣿⣿⣿⣿⣿⣿⣿⣿⣿⣿⣿⣿⣿⣿⣿⣿⣿⣿⠟⠋⣀⣤⣶⣾⣿⡿⠸⣿⣿⣶⣤⣀⠈⠛⢿⣿⣿⣿⣿⣿⣿⣿⣿⣿⣿⣿⣿⣿⣿⣿⣿⣿⣿⣿⣿⣇⠀⠀⠀⠀⠀⠀⠀⠀⠀⠀⠀⠀⠀⠀⠀⠀</a:t>
            </a:r>
            <a:br/>
            <a:r>
              <a:t>⠀⠀⠀⠀⠀⠀⠀⠀⠀⠀⠀⠀⠀⠀⠀⢰⣿⣿⣿⣿⣿⣿⣿⣿⣿⣿⣿⣿⣿⣿⣿⣿⣿⣿⣿⣟⣠⣴⣿⣿⣿⣿⣿⣿⠃⠀⢻⣿⣿⣿⣿⣿⣷⣤⣙⣿⣿⣿⣿⣿⣿⣿⣿⣿⣿⣿⣿⣿⣿⣿⣿⣿⣿⣿⣿⡆⠀⠀⠀⠀⠀⠀⠀⠀⠀⠀⠀⠀⠀⠀⠀</a:t>
            </a:r>
            <a:br/>
            <a:r>
              <a:t>⠀⠀⠀⠀⠀⠀⠀⠀⠀⠀⠀⠀⠀⠀⢠⣿⣿⣿⣿⣿⣿⣿⣿⣿⣿⣿⣿⣿⣿⣿⣿⣿⣿⣿⣿⣿⣿⣿⣿⣿⣿⠿⠋⠁⠀⠀⠀⠙⠻⢿⣿⣿⣿⣿⣿⣿⣿⣿⣿⣿⣿⣿⣿⣿⣿⣿⣿⣿⣿⣿⣿⣿⣿⣿⣿⡻⡄⠀⠀⠀⠀⠀⠀⠀⠀⠀⠀⠀⠀⠀⠀</a:t>
            </a:r>
            <a:br/>
            <a:r>
              <a:t>⠀⠀⠀⠀⠀⠀⠀⠀⠀⠀⠀⠀⠀⠀⠊⣸⣿⣿⣿⣿⣿⣿⣿⣿⣿⣿⣿⣿⣿⣿⣿⣿⣿⣿⣿⣿⣿⣿⠟⠋⠀⠀⠀⠀⠀⠀⠀⠀⠀⠀⠈⠛⢿⣿⣿⣿⣿⣿⣿⣿⣿⣿⣿⣿⣿⣿⣿⣿⣿⣿⣿⣿⣿⣿⣿⣧⠑⠀⠀⠀⠀⠀⠀⠀⠀⠀⠀⠀⠀⠀⠀</a:t>
            </a:r>
            <a:br/>
            <a:r>
              <a:t>⠀⠀⠀⠀⠀⠀⠀⠀⠀⠀⠀⠀⠀⠀⢠⣿⡿⢻⣿⣿⣿⣿⣿⣿⣿⣿⣿⣿⣿⣿⣿⣿⡿⢿⡿⠟⠉⠀⠀⠀⠀⠀⠀⠀⠀⠀⠀⠀⠀⠀⠀⠀⠀⠈⠙⠿⣿⢿⣿⣿⣿⣿⣿⣿⣿⣿⣿⣿⣿⣿⣿⣿⣿⡿⢻⣿⡆⠀⠀⠀⠀⠀⠀⠀⠀⠀⠀⠀⠀⠀⠀</a:t>
            </a:r>
            <a:br/>
            <a:r>
              <a:t>⠀⠀⠀⠀⠀⠀⠀⠀⠀⠀⠀⠀⠀⠀⣸⣿⠁⣾⣿⣻⣿⣿⣿⣿⣿⣿⣿⣿⣿⣿⣿⣿⣿⠀⠀⠀⠀⠀⠀⠀⠀⠀⠀⠀⠀⠀⠀⠀⠀⠀⠀⠀⠀⠀⠀⠀⠀⢠⣿⣿⣿⣿⣿⣿⣿⣿⣿⣿⣿⣿⣿⣿⣿⣿⣌⣿⣷⠀⠀⠀⠀⠀⠀⠀⠀⠀⠀⠀⠀⠀⠀</a:t>
            </a:r>
            <a:br/>
            <a:r>
              <a:t>⠀⠀⠀⠀⠀⠀⠀⠀⠀⠀⠀⠀⠀⠀⣿⠃⠀⢿⣿⣿⣿⣿⣿⣿⣿⣿⣿⣿⣿⣿⣿⣿⣿⠀⠀⠀⠀⠀⠀⠀⠀⠀⠀⠀⠀⠀⠀⠀⠀⠀⠀⠀⠀⠀⠀⠀⠀⢸⣿⣿⣿⣿⣿⣿⣿⣿⣿⣿⣿⣿⣿⣿⣿⣿⣿⣿⣿⣷⣦⣀⠀⠀⠀⠀⠀⠀⠀⠀⠀⠀⠀</a:t>
            </a:r>
            <a:br/>
            <a:r>
              <a:t>⠀⠀⠀⠀⠀⠀⠀⠀⠀⠀⠀⠀⠀⢰⠃⠀⢀⣾⣿⣿⣿⣿⣿⣿⣿⣿⣿⣿⣿⣿⣿⣿⣿⡆⠀⠀⠀⠀⠀⠀⠀⠀⠀⠀⠀⠀⠀⠀⠀⠀⠀⠀⠀⠀⠀⠀⠀⢸⣿⣿⣿⣿⣿⣿⣿⣿⣿⣿⣿⣿⣿⣿⣿⣿⣿⣿⣿⣿⣿⣿⣷⣄⠀⠀⠀⠀⠀⠀⠀⠀⠀</a:t>
            </a:r>
            <a:br/>
            <a:r>
              <a:t>⠀⠀⠀⠀⠀⠀⠀⠀⠀⠀⠀⠀⠀⠀⠀⠀⣾⣿⣿⣿⣿⣿⣿⣿⣿⣿⣿⣿⣿⣿⣿⣿⣿⣧⠀⠀⠀⠀⠀⠀⠀⠀⠀⠀⠀⠀⠀⠀⠀⠀⠀⠀⠀⠀⠀⠀⠀⢸⣿⣿⣿⣿⣿⣿⣿⣿⣿⣿⣿⣿⣿⣿⣿⣿⣿⣿⣿⣿⣿⣿⣿⣿⣷⡀⠀⠀⠀⠀⠀⠀⠀</a:t>
            </a:r>
            <a:br/>
            <a:r>
              <a:t>⠀⠀⠀⠀⠀⠀⠀⠀⠀⠀⠀⠀⠀⠀⠀⣼⣿⣿⣿⣿⣿⣿⣿⣿⣿⣿⣿⣿⣿⣿⣿⣿⣿⣿⡄⠀⠀⠀⠀⠀⠀⠀⠀⠀⠀⠀⠀⠀⠀⠀⠀⠀⠀⠀⠀⠀⠀⣼⣿⣿⣿⣿⣿⣿⣿⣿⣿⣿⣿⣿⣿⣿⣿⣿⣿⣿⣿⣿⣿⣿⣿⣿⣿⣿⡄⠀⠀⠀⠀⠀⠀</a:t>
            </a:r>
            <a:br/>
            <a:r>
              <a:t>⠀⠀⠀⠀⠀⠀⠀⠀⠀⠀⠀⠀⠀⠀⣼⣿⣿⣿⣿⣿⣿⣿⣿⣿⣿⣿⣿⣿⣿⣿⣿⣿⣿⣿⣷⠀⠀⠀⠀⠀⠀⠀⠀⠀⠀⠀⠀⠀⠀⠀⠀⠀⠀⠀⠀⠀⠀⣿⣿⣿⣿⣿⣿⣿⣿⣿⣿⣿⣿⣿⣿⣿⣿⣿⣿⣿⣿⣿⣿⣿⣿⣿⣿⣿⣿⡄⠀⠀⠀⠀⠀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⠀⠀⠀⠀⠀⠀⠀⠀⠀⠀⠀⠀⠀⠀⠀⠀⠀⠀⠀⠀⠀⠀⠀⠀⠀⠀⠀⠀⠀⠀⠀⠀⠀⠀⠀⠀⠀⢀⣤⠖⣉⣤⠴⠂⠀⠀⠀⠀⠀⠀⠀⠀⠀⠀⠀⠀⠀⠀⠀⠀⠀⠀⠀⠀⠀⠀⠀⠀⠀⠀⠀⠀⠀⠀⠀⠀⠀⠀⠀⠀⠀⠀⠀⠀⠀⠀⠀⠀⠀⠀⠀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⠀⠀⠀⠀⠀⠀⠀⠀⠀⠀⠀⠀⠀⠀⠀⠀⠀⠀⠀⠀⠀⠀⠀⠀⠀⠀⠀⠀⠀⠀⠀⠀⠀⠀⠀⠀⣴⣿⣿⣿⠟⠁⠀⠀⠀⠀⠀⢀⠀⠀⠀⠀⠀⠀⠀⠀⠀⠀⠀⠀⠀⠀⠀⠀⠀⠀⠀⠀⠀⠀⠀⠀⠀⠀⠀⠀⠀⠀⠀⠀⠀⠀⠀⠀⠀⠀⠀⠀⠀⠀⠀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⠀⠀⠀⠀⠀⠀⠀⠀⠀⠀⠀⠀⠀⠀⠀⠀⠀⠀⠀⠀⠀⠀⠀⠀⠀⠀⠀⠀⠀⠀⠀⠀⠀⠀⠀⢠⣿⣿⡿⣁⣠⣤⠤⠄⠀⠀⠀⢸⡄⠀⠀⠀⠀⠀⠀⠀⠀⠈⣆⠀⠀⠀⠀⠀⠀⠀⠀⠀⠀⠀⠀⠀⠀⠀⠀⠀⠀⠀⠀⠀⠀⠀⠀⠀⠀⠀⠀⠀⠀⠀⠀</a:t>
            </a:r>
            <a:br/>
            <a:r>
              <a:t>⠀⠀⠀⠀⠀⠀⠀⠀⠀⠀⠀⠀⠀⠀⠀⠀⠀⠀⠀⠀⠀⠀⠀⠀⠀⠀⠀⠀⣠⣶⣶⣶⣶⣶⣦⣾⣿⣿⡞⠉⠁⠀⠀⠀⠀⠀⠀⠀⢿⡆⠀⠀⠀⠀⠀⠀⠀⠀⢻⣧⡀⠀⠀⠀⠀⠀⠀⠀⠀⠀⠀⠀⠀⠀⠀⠀⠀⠀⠀⠀⠀⠀⠀⠀⠀⠀⠀⠀⠀⠀⠀</a:t>
            </a:r>
            <a:br/>
            <a:r>
              <a:t>⠀⠀⠀⠀⠀⠀⠀⠀⠀⠀⠀⠀⠀⠀⠀⠀⠀⠀⠀⠀⠀⠀⠀⠀⠀⠀⠀⠀⠻⣿⣿⣿⣿⣿⣿⣿⣿⣿⣷⣤⡀⠀⠀⠀⠀⠀⠀⠀⠸⣿⣄⠀⠀⠀⢠⣶⣶⣿⣿⣿⣿⡆⠀⠀⠀⠀⠀⠀⠀⠀⠀⠀⠀⠀⠀⠀⠀⠀⠀⠀⠀⠀⠀⠀⠀⠀⠀⠀⠀⠀⠀</a:t>
            </a:r>
            <a:br/>
            <a:r>
              <a:t>⠀⠀⠀⠀⠀⠀⠀⠀⠀⠀⠀⠀⠀⠀⠀⠀⠀⠀⠀⠀⠀⠀⠀⠀⠀⠀⠀⠀⣀⣈⣿⣿⣿⣿⣿⣿⣿⣿⣿⣿⣿⣷⡄⠀⠀⠀⠀⠀⠀⠹⣿⣆⠀⠀⠀⠙⣿⣿⣏⣽⣿⣇⡀⠀⠀⠀⠀⠀⠀⠀⠀⠀⠀⠀⠀⠀⠀⠀⠀⠀⠀⠀⠀⠀⠀⠀⠀⠀⠀⠀⠀</a:t>
            </a:r>
            <a:br/>
            <a:r>
              <a:t>⠀⠀⠀⠀⠀⠀⠀⠀⠀⠀⠀⠀⠀⠀⠀⠀⠀⠀⠀⠀⠀⠀⠀⠀⠀⣠⣴⣾⣿⣿⣿⣿⣿⣿⣿⣿⣿⣿⣿⣿⡿⠿⠃⠀⠀⠀⠀⠀⠀⠀⠹⣿⣧⣀⣴⣾⣿⣿⣿⣿⣿⣿⣿⣶⣤⡀⠀⠀⠀⠀⠀⠀⠀⠀⠀⠀⠀⠀⠀⠀⠀⠀⠀⠀⠀⠀⠀⠀⠀⠀⠀</a:t>
            </a:r>
            <a:br/>
            <a:r>
              <a:t>⠀⠀⠀⠀⠀⠀⠀⠀⠀⠀⠀⠀⠀⠀⠀⠀⠀⠀⠀⠀⠀⠀⠀⢠⣾⣿⣿⣿⣿⣿⣿⣿⣿⣿⣿⣿⣿⣿⣧⡀⠀⠀⠀⠀⠀⠀⠀⠀⠀⠀⠀⣨⣿⣿⣿⣿⣿⣿⣿⣿⣿⣿⣿⣿⣿⣿⣦⡀⠀⠀⠀⠀⠀⠀⠀⠀⠀⠀⠀⠀⠀⠀⠀⠀⠀⠀⠀⠀⠀⠀⠀</a:t>
            </a:r>
            <a:br/>
            <a:r>
              <a:t>⠀⠀⠀⠀⠀⠀⠀⠀⠀⠀⠀⠀⠀⠀⠀⠀⠀⠀⠀⠀⠀⠀⣰⣿⣿⣿⣿⣿⣿⣿⣿⣿⣿⣿⣿⣿⣿⣿⣿⣿⡄⠀⠀⠀⠀⠀⠀⠀⠀⠀⣼⣿⣿⣿⣿⣿⣿⣿⣿⣿⣿⣿⣿⣿⣿⣿⣿⣧⡀⠀⠀⠀⠀⠀⠀⠀⠀⠀⠀⠀⠀⠀⠀⠀⠀⠀⠀⠀⠀⠀⠀</a:t>
            </a:r>
            <a:br/>
            <a:r>
              <a:t>⠀⠀⠀⠀⠀⠀⠀⠀⠀⠀⠀⠀⠀⠀⠀⠀⠀⠀⠀⠀⠀⢠⣿⣿⣿⣿⣿⣿⣿⣿⣿⣿⣿⣿⣿⣿⣿⣿⣿⣿⣷⠀⠀⠀⠀⠀⠀⠀⠀⢰⣿⣿⣿⣿⣿⣿⣿⣿⣿⣿⣿⣿⣿⣿⣿⣿⣿⣿⣧⠀⠀⠀⠀⠀⠀⠀⠀⠀⠀⠀⠀⠀⠀⠀⠀⠀⠀⠀⠀⠀⠀</a:t>
            </a:r>
            <a:br/>
            <a:r>
              <a:t>⠀⠀⠀⠀⠀⠀⠀⠀⠀⠀⠀⠀⠀⠀⠀⠀⠀⠀⠀⠀⠀⣼⣿⣿⣿⣿⣿⣿⣿⣿⣿⣿⣿⣿⣿⣿⣿⣿⣿⣿⣿⡄⠀⠀⠀⠀⠀⠀⠀⣿⣿⣿⣿⣿⣿⣿⣿⣿⣿⣿⣿⣿⣿⣿⣿⣿⣿⣿⣿⡄⠀⠀⠀⠀⠀⠀⠀⠀⠀⠀⠀⠀⠀⠀⠀⠀⠀⠀⠀⠀⠀</a:t>
            </a:r>
            <a:br/>
            <a:r>
              <a:t>⠀⠀⠀⠀⠀⠀⠀⠀⠀⠀⠀⠀⠀⠀⠀⠀⠀⠀⠀⠀⠀⣿⣿⣿⣿⣿⣿⣿⣿⣿⣿⣿⣿⣿⣿⣿⣿⣿⣿⣿⣿⡇⠀⠀⠀⠀⠀⠀⠀⢸⣿⣿⣿⣿⣿⣿⣿⣿⣿⣿⣿⣿⣿⣿⣿⣿⣿⣿⣿⣇⠀⠀⠀⠀⠀⠀⠀⠀⠀⠀⠀⠀⠀⠀⠀⠀⠀⠀⠀⠀⠀</a:t>
            </a:r>
            <a:br/>
            <a:r>
              <a:t>⠀⠀⠀⠀⠀⠀⠀⠀⠀⠀⠀⠀⠀⠀⠀⠀⠀⠀⠀⠀⢸⣿⣿⣿⣿⣿⣿⣿⣿⣿⣿⣿⣿⣿⣿⣿⣿⣿⠏⠋⠀⠀⠀⠀⠀⠀⠀⠀⠀⠈⠉⠻⠿⣿⣿⣿⣿⣿⣿⣿⣿⣿⣿⣿⣿⣿⣿⣿⣿⣿⠀⠀⠀⠀⠀⠀⠀⠀⠀⠀⠀⠀⠀⠀⠀⠀⠀⠀⠀⠀⠀</a:t>
            </a:r>
            <a:br/>
            <a:r>
              <a:t>⠀⠀⠀⠀⠀⠀⠀⠀⠀⠀⠀⠀⠀⠀⠀⠀⠀⠀⠀⠀⣸⣿⣿⣿⣿⣿⣿⣿⣿⣿⣿⣿⣿⣿⣿⣿⣿⠃⠀⠀⠀⠀⠀⠀⠀⠀⠀⠀⠀⠀⠀⠀⠀⢹⣿⣿⣿⣿⣿⣿⣿⣿⣿⣿⣿⣿⣿⣿⣿⣿⡄⠀⠀⠀⠀⠀⠀⠀⠀⠀⠀⠀⠀⠀⠀⠀⠀⠀⠀⠀⠀</a:t>
            </a:r>
            <a:br/>
            <a:r>
              <a:t>⠀⠀⠀⠀⠀⠀⠀⠀⠀⠀⠀⠀⠀⠀⠀⠀⠀⠀⠀⠀⣿⣿⣿⣿⣿⣿⣿⣿⣿⣿⣿⣿⣿⠟⠋⣿⡟⠀⠀⠀⠀⠀⠀⠀⠀⠀⠀⠀⠀⠀⠀⠀⠀⠘⣿⡏⠛⢿⣿⣿⣿⣿⣿⣿⣿⣿⣿⣿⣿⣿⡇⠀⠀⠀⠀⠀⠀⠀⠀⠀⠀⠀⠀⠀⠀⠀⠀⠀⠀⠀⠀</a:t>
            </a:r>
            <a:br/>
            <a:r>
              <a:t>⠀⠀⠀⠀⠀⠀⠀⠀⠀⠀⠀⠀⠀⠀⠀⠀⠀⠀⠀⣰⣿⣿⣿⣿⣿⣿⣿⣿⣿⣿⣿⣿⣿⣷⣴⣿⠃⠀⠀⠀⠀⠀⠀⠀⠀⠀⠀⠀⠀⠀⠀⠀⠀⠀⢻⣷⣴⣿⣿⣿⣿⣿⣿⣿⣿⣿⣿⣿⣿⣿⣿⡀⠀⠀⠀⠀⠀⠀⠀⠀⠀⠀⠀⠀⠀⠀⠀⠀⠀⠀⠀</a:t>
            </a:r>
            <a:br/>
            <a:r>
              <a:t>⠀⠀⠀⠀⠀⠀⠀⠀⠀⠀⠀⠀⠀⠀⠀⠀⠀⠀⢠⣿⣿⣿⣿⣿⣿⣿⣿⣿⣿⣿⣿⣿⣿⣿⣿⡏⠀⠀⠀⠀⠀⠀⠀⢠⣴⣶⣦⡀⠀⠀⠀⠀⠀⠀⠈⣿⣿⣿⣿⣿⣿⣿⣿⣿⣿⣿⣿⣿⣿⣿⣿⣷⡀⠀⠀⠀⠀⠀⠀⠀⠀⠀⠀⠀⠀⠀⠀⠀⠀⠀⠀</a:t>
            </a:r>
            <a:br/>
            <a:r>
              <a:t>⠀⠀⠀⠀⠀⠀⠀⠀⠀⠀⠀⠀⠀⠀⠀⠀⠀⢀⣿⣿⣿⣿⣿⣿⣿⣿⣿⣿⣿⣿⣿⣿⣿⣿⣿⣿⡄⠀⠀⠀⠀⠀⠀⣿⣿⣿⣿⡇⠀⠀⠀⠀⠀⠀⣼⣿⣿⣿⣿⣿⣿⣿⣿⣿⣿⣿⣿⣿⣿⣿⣿⣿⣧⠀⠀⠀⠀⠀⠀⠀⠀⠀⠀⠀⠀⠀⠀⠀⠀⠀⠀</a:t>
            </a:r>
            <a:br/>
            <a:r>
              <a:t>⠀⠀⠀⠀⠀⠀⠀⠀⠀⠀⠀⠀⠀⠀⠀⠀⠀⣼⣿⣿⣿⣿⣿⣿⣿⣿⣿⣿⣿⣿⣿⣿⣿⣿⣿⣿⣇⠀⠀⠀⠀⠀⠀⣿⣿⣿⣿⡇⠀⠀⠀⠀⠀⢀⣿⣿⣿⣿⣿⣿⣿⣿⣿⣿⣿⣿⣿⣿⣿⣿⣿⣿⣿⡇⠀⠀⠀⠀⠀⠀⠀⠀⠀⠀⠀⠀⠀⠀⠀⠀⠀</a:t>
            </a:r>
            <a:br/>
            <a:r>
              <a:t>⠀⠀⠀⠀⠀⠀⠀⠀⠀⠀⠀⠀⠀⠀⠀⠀⢠⣿⣿⣿⣿⣿⣿⣿⣿⣿⣿⣿⣿⣿⣿⣿⣿⣿⣿⣿⡏⠄⠀⢀⣠⣴⣾⣿⣿⣿⣿⣷⣶⣤⣀⠀⠀⠌⣿⣿⣿⣿⣿⣿⣿⣿⣿⣿⣿⣿⣿⣿⣿⣿⣿⣿⣿⣿⡀⠀⠀⠀⠀⠀⠀⠀⠀⠀⠀⠀⠀⠀⠀⠀⠀</a:t>
            </a:r>
            <a:br/>
            <a:r>
              <a:t>⠀⠀⠀⠀⠀⠀⠀⠀⠀⠀⠀⠀⠀⠀⠀⠀⢸⣿⣿⣿⣿⣿⣿⣿⣿⣿⣿⣿⣿⣿⣿⣿⣿⣿⣿⣿⣷⣤⣶⣿⣿⣿⣿⣿⣿⣿⣿⣿⣿⣿⣿⣷⣦⣼⣿⣿⣿⣿⣿⣿⣿⣿⣿⣿⣿⣿⣿⣿⣿⣿⣿⣿⣿⣿⡇⠀⠀⠀⠀⠀⠀⠀⠀⠀⠀⠀⠀⠀⠀⠀⠀</a:t>
            </a:r>
            <a:br/>
            <a:r>
              <a:t>⠀⠀⠀⠀⠀⠀⠀⠀⠀⠀⠀⠀⠀⠀⠀⠀⢻⣿⣿⣿⣿⣿⣿⣿⣿⣿⣿⣿⣿⣿⣿⣿⣿⣿⣿⣿⣿⣿⣿⡿⠛⠁⢸⣿⣿⣿⣿⣿⠀⠙⠿⣿⣿⣿⣿⣿⣿⣿⣿⣿⣿⣿⣿⣿⣿⣿⣿⣿⣿⣿⣿⣿⣿⣿⡗⠀⠀⠀⠀⠀⠀⠀⠀⠀⠀⠀⠀⠀⠀⠀⠀</a:t>
            </a:r>
            <a:br/>
            <a:r>
              <a:t>⠀⠀⠀⠀⠀⠀⠀⠀⠀⠀⠀⠀⠀⠀⠀⠀⣸⣿⣿⣿⣿⣿⣿⣿⣿⣿⣿⣿⣿⣿⣿⣿⣿⣿⣿⣿⣿⠟⠋⣀⣤⣶⣿⣿⡟⠘⣿⣿⣶⣦⣄⡈⠛⢿⣿⣿⣿⣿⣿⣿⣿⣿⣿⣿⣿⣿⣿⣿⣿⣿⣿⣿⣿⣿⣇⠀⠀⠀⠀⠀⠀⠀⠀⠀⠀⠀⠀⠀⠀⠀⠀</a:t>
            </a:r>
            <a:br/>
            <a:r>
              <a:t>⠀⠀⠀⠀⠀⠀⠀⠀⠀⠀⠀⠀⠀⠀⠀⢰⣿⣿⣿⣿⣿⣿⣿⣿⣿⣿⣿⣿⣿⣿⣿⣿⣿⣿⣿⣿⣡⣴⣿⣿⣿⣿⣿⣿⠃⠀⢻⣿⣿⣿⣿⣿⣷⣦⣙⣿⣿⣿⣿⣿⣿⣿⣿⣿⣿⣿⣿⣿⣿⣿⣿⣿⣿⣿⣿⡄⠀⠀⠀⠀⠀⠀⠀⠀⠀⠀⠀⠀⠀⠀⠀</a:t>
            </a:r>
            <a:br/>
            <a:r>
              <a:t>⠀⠀⠀⠀⠀⠀⠀⠀⠀⠀⠀⠀⠀⠀⢀⠟⣿⣿⣿⣿⣿⣿⣿⣿⣿⣿⣿⣿⣿⣿⣿⣿⣿⣿⣿⣿⣿⣿⣿⣿⣿⠟⠋⠁⠀⠀⠀⠉⠻⢿⣿⣿⣿⣿⣿⣿⣿⣿⣿⣿⣿⣿⣿⣿⣿⣿⣿⣿⣿⣿⣿⣿⣿⣿⣿⡿⡀⠀⠀⠀⠀⠀⠀⠀⠀⠀⠀⠀⠀⠀⠀</a:t>
            </a:r>
            <a:br/>
            <a:r>
              <a:t>⠀⠀⠀⠀⠀⠀⠀⠀⠀⠀⠀⠀⠀⠀⠊⢸⣿⣿⣿⣿⣿⣿⣿⣿⣿⣿⣿⣿⣿⣿⣿⣿⣿⣿⣿⣿⣿⡿⠟⠉⠀⠀⠀⠀⠀⠀⠀⠀⠀⠀⠈⠛⢿⣿⣿⣿⣿⣿⣿⣿⣿⣿⣿⣿⣿⣿⣿⣿⣿⣿⣿⣿⣿⣿⣿⣇⠀⠀⠀⠀⠀⠀⠀⠀⠀⠀⠀⠀⠀⠀⠀</a:t>
            </a:r>
            <a:br/>
            <a:r>
              <a:t>⠀⠀⠀⠀⠀⠀⠀⠀⠀⠀⠀⠀⠀⠀⢀⣿⣿⣿⣿⣿⣿⣿⣿⣿⣿⣿⣿⣿⣿⣿⣿⣿⣿⢿⡿⠟⠉⠀⠀⠀⠀⠀⠀⠀⠀⠀⠀⠀⠀⠀⠀⠀⠀⠈⠙⠿⣿⢿⣿⣿⣿⣿⣿⣿⣿⣿⣿⣿⣿⣿⣿⣿⣿⣿⣿⣿⡀⠀⠀⠀⠀⠀⠀⠀⠀⠀⠀⠀⠀⠀⠀</a:t>
            </a:r>
            <a:br/>
            <a:r>
              <a:t>⠀⠀⠀⠀⠀⠀⠀⠀⠀⠀⠀⠀⠀⠀⣸⡟⡟⣿⣿⣿⣿⣿⣿⣿⣿⣿⣿⣿⣿⣿⣿⣿⣿⠀⠀⠀⠀⠀⠀⠀⠀⠀⠀⠀⠀⠀⠀⠀⠀⠀⠀⠀⠀⠀⠀⠀⠀⢸⣿⣿⣿⣿⣿⣿⣿⣿⣿⣿⣿⣿⣿⣿⣿⣿⣿⣹⣧⠀⠀⠀⠀⠀⠀⠀⠀⠀⠀⠀⠀⠀⠀</a:t>
            </a:r>
            <a:br/>
            <a:r>
              <a:t>⠀⠀⠀⠀⠀⠀⠀⠀⠀⠀⠀⠀⠀⠀⡟⠐⠀⢿⣷⣿⣿⣿⣿⣿⣿⣿⣿⣿⣿⣿⣿⣿⣿⡀⠀⠀⠀⠀⠀⠀⠀⠀⠀⠀⠀⠀⠀⠀⠀⠀⠀⠀⠀⠀⠀⠀⠀⢸⣿⣿⣿⣿⣿⣿⣿⣿⣿⣿⣿⣿⣿⣿⣿⣿⣿⣿⣿⣷⣦⡀⠀⠀⠀⠀⠀⠀⠀⠀⠀⠀⠀</a:t>
            </a:r>
            <a:br/>
            <a:r>
              <a:t>⠀⠀⠀⠀⠀⠀⠀⠀⠀⠀⠀⠀⠀⠸⠁⠀⠀⣼⣿⣿⣿⣿⣿⣿⣿⣿⣿⣿⣿⣿⣿⣿⣿⡇⠀⠀⠀⠀⠀⠀⠀⠀⠀⠀⠀⠀⠀⠀⠀⠀⠀⠀⠀⠀⠀⠀⠀⣸⣿⣿⣿⣿⣿⣿⣿⣿⣿⣿⣿⣿⣿⣿⣿⣿⣿⣿⣿⣿⣿⣿⣦⡀⠀⠀⠀⠀⠀⠀⠀⠀⠀</a:t>
            </a:r>
            <a:br/>
            <a:r>
              <a:t>⠀⠀⠀⠀⠀⠀⠀⠀⠀⠀⠀⠀⠀⠀⠀⠀⣼⣿⣿⣿⣿⣿⣿⣿⣿⣿⣿⣿⣿⣿⣿⣿⣿⣿⠀⠀⠀⠀⠀⠀⠀⠀⠀⠀⠀⠀⠀⠀⠀⠀⠀⠀⠀⠀⠀⠀⠀⣿⣿⣿⣿⣿⣿⣿⣿⣿⣿⣿⣿⣿⣿⣿⣿⣿⣿⣿⣿⣿⣿⣿⣿⣿⣦⡀⠀⠀⠀⠀⠀⠀⠀</a:t>
            </a:r>
            <a:br/>
            <a:r>
              <a:t>⠀⠀⠀⠀⠀⠀⠀⠀⠀⠀⠀⠀⠀⠀⠀⣰⣿⣿⣿⣿⣿⣿⣿⣿⣿⣿⣿⣿⣿⣿⣿⣿⣿⣿⡇⠀⠀⠀⠀⠀⠀⠀⠀⠀⠀⠀⠀⠀⠀⠀⠀⠀⠀⠀⠀⠀⠀⣿⣿⣿⣿⣿⣿⣿⣿⣿⣿⣿⣿⣿⣿⣿⣿⣿⣿⣿⣿⣿⣿⣿⣿⣿⣿⣷⡀⠀⠀⠀⠀⠀⠀</a:t>
            </a:r>
            <a:br/>
            <a:r>
              <a:t>⠀⠀⠀⠀⠀⠀⠀⠀⠀⠀⠀⠀⠀⠀⣰⣿⣿⣿⣿⣿⣿⣿⣿⣿⣿⣿⣿⣿⣿⣿⣿⣿⣿⣿⣿⠀⠀⠀⠀⠀⠀⠀⠀⠀⠀⠀⠀⠀⠀⠀⠀⠀⠀⠀⠀⠀⠀⣿⣿⣿⣿⣿⣿⣿⣿⣿⣿⣿⣿⣿⣿⣿⣿⣿⣿⣿⣿⣿⣿⣿⣿⣿⣿⣿⣷⡀⠀⠀⠀⠀⠀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⠀⠀⠀⠀⠀⠀⠀⠀⠀⠀⠀⠀⠀⠀⠀⠀⠀⠀⠀⠀⠀⠀⠀⠀⠀⠀⠀⠀⠀⠀⠀⠀⠀⠀⠀⢀⠀⠀⠀⢀⣀⡄⠀⠀⠀⠀⠀⠀⠀⠀⠀⠀⠀⠀⠀⠀⠀⠀⠀⠀⠀⠀⠀⠀⠀⠀⠀⠀⠀⠀⠀⠀⠀⠀⠀⠀⠀⠀⠀⠀⠀⠀⠀⠀⠀⠀⠀⠀⠀⠀⠀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⠀⠀⠀⠀⠀⠀⠀⠀⠀⠀⠀⠀⠀⠀⠀⠀⠀⠀⠀⠀⠀⠀⠀⠀⠀⠀⠀⠀⠀⠀⠀⠀⠀⣠⣾⡟⢀⣤⣾⠟⠁⠀⠀⠀⠀⠀⠀⠀⠀⠀⠀⠀⠀⠀⠀⠀⠀⠀⠀⠀⠀⠀⠀⠀⠀⠀⠀⠀⠀⠀⠀⠀⠀⠀⠀⠀⠀⠀⠀⠀⠀⠀⠀⠀⠀⠀⠀⠀⠀⠀⠀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⠀⠀⠀⠀⠀⠀⠀⠀⠀⠀⠀⠀⠀⠀⠀⠀⠀⠀⠀⠀⠀⠀⠀⠀⠀⠀⠀⠀⠀⠀⠀⠀⠀⣿⣿⣧⣾⡿⠃⠀⠀⠀⢀⠀⠀⠀⠀⠀⢰⠀⠀⠀⠀⠀⠀⠀⠀⠀⠀⠀⠀⢠⠀⠀⠀⠀⠀⠀⠀⠀⠀⠀⠀⠀⠀⠀⠀⠀⠀⠀⠀⠀⠀⠀⠀⠀⠀⠀⠀⠀⠀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⠀⠀⠀⠀⠀⠀⠀⠀⠀⠀⠀⠀⠀⠀⠀⠀⠀⠀⠀⠀⠀⠀⠀⠀⠀⠀⠀⠀⠀⠀⠀⢀⣴⣿⣿⣿⣋⣤⡶⠾⠛⠉⠁⠀⠀⠀⠀⠀⢸⡆⠀⠀⠀⠀⠀⠀⠀⠀⠀⠀⠀⠀⣧⠀⠀⠀⠀⠀⠀⠀⠀⠀⠀⠀⠀⠀⠀⠀⠀⠀⠀⠀⠀⠀⠀⠀⠀⠀⠀⠀⠀</a:t>
            </a:r>
            <a:br/>
            <a:r>
              <a:t>⠀⠀⠀⠀⠀⠀⠀⠀⠀⠀⠀⠀⠀⠀⠀⠀⠀⠀⠀⠀⠀⠀⠀⠀⠀⠀⣠⣴⣶⣶⣶⣾⣿⣿⣿⣿⣯⣀⠀⠀⠀⠀⠀⠀⠀⠀⠀⠀⠸⣿⡀⠀⠀⠀⠀⠀⠀⠀⠀⠀⠀⢀⣿⣧⣶⣄⠀⠀⠀⠀⠀⠀⠀⠀⠀⠀⠀⠀⠀⠀⠀⠀⠀⠀⠀⠀⠀⠀⠀⠀⠀</a:t>
            </a:r>
            <a:br/>
            <a:r>
              <a:t>⠀⠀⠀⠀⠀⠀⠀⠀⠀⠀⠀⠀⠀⠀⠀⠀⠀⠀⠀⠀⠀⠀⠀⠀⠀⠀⠻⣿⣿⣿⣿⣿⣿⣿⣿⣿⣿⣿⣷⣦⣀⠀⠀⠀⠀⠀⠀⠀⠀⢿⣷⠀⠀⠀⠀⠀⠀⠀⢴⣿⣿⣿⣿⣿⡿⡿⠀⠀⠀⠀⠀⠀⠀⠀⠀⠀⠀⠀⠀⠀⠀⠀⠀⠀⠀⠀⠀⠀⠀⠀⠀</a:t>
            </a:r>
            <a:br/>
            <a:r>
              <a:t>⠀⠀⠀⠀⠀⠀⠀⠀⠀⠀⠀⠀⠀⠀⠀⠀⠀⠀⠀⠀⠀⠀⠀⠀⠀⠀⠀⠈⣹⣿⣿⣿⣿⣿⣿⣿⣿⣿⣿⣿⣿⠇⠀⠀⠀⠀⠀⠀⠀⠘⣿⣧⡀⠀⠀⠀⢀⣀⣠⣿⣿⣟⣸⣿⡇⠀⠀⠀⠀⠀⠀⠀⠀⠀⠀⠀⠀⠀⠀⠀⠀⠀⠀⠀⠀⠀⠀⠀⠀⠀⠀</a:t>
            </a:r>
            <a:br/>
            <a:r>
              <a:t>⠀⠀⠀⠀⠀⠀⠀⠀⠀⠀⠀⠀⠀⠀⠀⠀⠀⠀⠀⠀⠀⠀⠀⠀⢀⣠⣶⣿⣿⣿⣿⣿⣿⣿⣿⣿⣿⡿⠛⠋⠉⠀⠀⠀⠀⠀⠀⠀⠀⠀⠘⣿⣷⣄⣴⣾⣿⣿⣿⣿⣿⣿⣿⣿⣧⣀⠀⠀⠀⠀⠀⠀⠀⠀⠀⠀⠀⠀⠀⠀⠀⠀⠀⠀⠀⠀⠀⠀⠀⠀⠀</a:t>
            </a:r>
            <a:br/>
            <a:r>
              <a:t>⠀⠀⠀⠀⠀⠀⠀⠀⠀⠀⠀⠀⠀⠀⠀⠀⠀⠀⠀⠀⠀⠀⠀⣰⣿⣿⣿⣿⣿⣿⣿⣿⣿⣿⣿⣿⣿⣿⣦⡀⠀⠀⠀⠀⠀⠀⠀⠀⠀⠀⠀⣨⣿⣿⣿⣿⣿⣿⣿⣿⣿⣿⣿⣿⣿⣿⣧⡀⠀⠀⠀⠀⠀⠀⠀⠀⠀⠀⠀⠀⠀⠀⠀⠀⠀⠀⠀⠀⠀⠀⠀</a:t>
            </a:r>
            <a:br/>
            <a:r>
              <a:t>⠀⠀⠀⠀⠀⠀⠀⠀⠀⠀⠀⠀⠀⠀⠀⠀⠀⠀⠀⠀⠀⠀⣰⣿⣿⣿⣿⣿⣿⣿⣿⣿⣿⣿⣿⣿⣿⣿⣿⣷⡀⠀⠀⠀⠀⠀⠀⠀⠀⠀⣰⣿⣿⣿⣿⣿⣿⣿⣿⣿⣿⣿⣿⣿⣿⣿⣿⣿⡀⠀⠀⠀⠀⠀⠀⠀⠀⠀⠀⠀⠀⠀⠀⠀⠀⠀⠀⠀⠀⠀⠀</a:t>
            </a:r>
            <a:br/>
            <a:r>
              <a:t>⠀⠀⠀⠀⠀⠀⠀⠀⠀⠀⠀⠀⠀⠀⠀⠀⠀⠀⠀⠀⠀⢠⣿⣿⣿⣿⣿⣿⣿⣿⣿⣿⣿⣿⣿⣿⣿⣿⣿⣿⣷⠀⠀⠀⠀⠀⠀⠀⠀⢰⣿⣿⣿⣿⣿⣿⣿⣿⣿⣿⣿⣿⣿⣿⣿⣿⣿⣿⣧⠀⠀⠀⠀⠀⠀⠀⠀⠀⠀⠀⠀⠀⠀⠀⠀⠀⠀⠀⠀⠀⠀</a:t>
            </a:r>
            <a:br/>
            <a:r>
              <a:t>⠀⠀⠀⠀⠀⠀⠀⠀⠀⠀⠀⠀⠀⠀⠀⠀⠀⠀⠀⠀⠀⣼⣿⣿⣿⣿⣿⣿⣿⣿⣿⣿⣿⣿⣿⣿⣿⣿⣿⣿⣿⠀⠀⠀⠀⠀⠀⠀⠀⢸⣿⣿⣿⣿⣿⣿⣿⣿⣿⣿⣿⣿⣿⣿⣿⣿⣿⣿⣿⡆⠀⠀⠀⠀⠀⠀⠀⠀⠀⠀⠀⠀⠀⠀⠀⠀⠀⠀⠀⠀⠀</a:t>
            </a:r>
            <a:br/>
            <a:r>
              <a:t>⠀⠀⠀⠀⠀⠀⠀⠀⠀⠀⠀⠀⠀⠀⠀⠀⠀⠀⠀⠀⠀⣿⣿⣿⣿⣿⣿⣿⣿⣿⣿⣿⣿⣿⣿⣿⣿⣿⣿⣿⠏⠀⠀⠀⠀⠀⠀⠀⠀⠘⢿⣿⣿⣿⣿⣿⣿⣿⣿⣿⣿⣿⣿⣿⣿⣿⣿⣿⣿⡇⠀⠀⠀⠀⠀⠀⠀⠀⠀⠀⠀⠀⠀⠀⠀⠀⠀⠀⠀⠀⠀</a:t>
            </a:r>
            <a:br/>
            <a:r>
              <a:t>⠀⠀⠀⠀⠀⠀⠀⠀⠀⠀⠀⠀⠀⠀⠀⠀⠀⠀⠀⠀⢠⣿⣿⣿⣿⣿⣿⣿⣿⣿⣿⣿⣿⣿⣿⣿⣿⣿⡟⠀⠀⠀⠀⠀⠀⠀⠀⠀⠀⠀⠀⠉⣿⣿⣿⣿⣿⣿⣿⣿⣿⣿⣿⣿⣿⣿⣿⣿⣿⣷⠀⠀⠀⠀⠀⠀⠀⠀⠀⠀⠀⠀⠀⠀⠀⠀⠀⠀⠀⠀⠀</a:t>
            </a:r>
            <a:br/>
            <a:r>
              <a:t>⠀⠀⠀⠀⠀⠀⠀⠀⠀⠀⠀⠀⠀⠀⠀⠀⠀⠀⠀⠀⢸⣿⣿⣿⣿⣿⣿⣿⣿⣿⣿⣿⣿⣿⣿⡿⢛⣿⠇⠀⠀⠀⠀⠀⠀⠀⠀⠀⠀⠀⠀⠀⣿⣿⠻⣿⣿⣿⣿⣿⣿⣿⣿⣿⣿⣿⣿⣿⣿⣿⠀⠀⠀⠀⠀⠀⠀⠀⠀⠀⠀⠀⠀⠀⠀⠀⠀⠀⠀⠀⠀</a:t>
            </a:r>
            <a:br/>
            <a:r>
              <a:t>⠀⠀⠀⠀⠀⠀⠀⠀⠀⠀⠀⠀⠀⠀⠀⠀⠀⠀⠀⠀⣼⣿⣿⣿⣿⣿⣿⣿⣿⣿⣿⣿⣿⣿⡏⠀⢸⣿⠀⠀⠀⠀⠀⠀⠀⠀⠀⠀⠀⠀⠀⠀⢸⣿⠀⠈⣿⣿⣿⣿⣿⣿⣿⣿⣿⣿⣿⣿⣿⣿⡇⠀⠀⠀⠀⠀⠀⠀⠀⠀⠀⠀⠀⠀⠀⠀⠀⠀⠀⠀⠀</a:t>
            </a:r>
            <a:br/>
            <a:r>
              <a:t>⠀⠀⠀⠀⠀⠀⠀⠀⠀⠀⠀⠀⠀⠀⠀⠀⠀⠀⠀⢀⣿⣿⣿⣿⣿⣿⣿⣿⣿⣿⣿⣿⣿⣿⣦⡀⣸⣿⠀⠀⠀⠀⠀⠀⠀⠀⠀⠀⠀⠀⠀⠀⢸⣿⠀⣠⣾⣿⣿⣿⣿⣿⣿⣿⣿⣿⣿⣿⣿⣿⣧⠀⠀⠀⠀⠀⠀⠀⠀⠀⠀⠀⠀⠀⠀⠀⠀⠀⠀⠀⠀</a:t>
            </a:r>
            <a:br/>
            <a:r>
              <a:t>⠀⠀⠀⠀⠀⠀⠀⠀⠀⠀⠀⠀⠀⠀⠀⠀⠀⠀⠀⣸⣿⣿⣿⣿⣿⣿⣿⣿⣿⣿⣿⣿⣿⣿⣿⣷⣿⡇⠀⠀⠀⠀⠀⣠⣶⣶⣦⡀⠀⠀⠀⠀⠈⣿⣷⣿⣿⣿⣿⣿⣿⣿⣿⣿⣿⣿⣿⣿⣿⣿⣿⡄⠀⠀⠀⠀⠀⠀⠀⠀⠀⠀⠀⠀⠀⠀⠀⠀⠀⠀⠀</a:t>
            </a:r>
            <a:br/>
            <a:r>
              <a:t>⠀⠀⠀⠀⠀⠀⠀⠀⠀⠀⠀⠀⠀⠀⠀⠀⠀⠀⢰⣿⣿⣿⣿⣿⣿⣿⣿⣿⣿⣿⣿⣿⣿⣿⣿⣿⣿⠃⠀⠀⠀⠀⠀⣿⣿⣿⣿⡇⠀⠀⠀⠀⠀⢿⣿⣿⣿⣿⣿⣿⣿⣿⣿⣿⣿⣿⣿⣿⣿⣿⣿⣷⡀⠀⠀⠀⠀⠀⠀⠀⠀⠀⠀⠀⠀⠀⠀⠀⠀⠀⠀</a:t>
            </a:r>
            <a:br/>
            <a:r>
              <a:t>⠀⠀⠀⠀⠀⠀⠀⠀⠀⠀⠀⠀⠀⠀⠀⠀⠀⠀⣿⣿⣿⣿⣿⣿⣿⣿⣿⣿⣿⣿⣿⣿⣿⣿⣿⣿⣿⠀⠀⠀⠀⠀⠀⣿⣿⣿⣿⡇⠀⠀⠀⠀⠀⢸⣿⣿⣿⣿⣿⣿⣿⣿⣿⣿⣿⣿⣿⣿⣿⣿⣿⣿⣧⠀⠀⠀⠀⠀⠀⠀⠀⠀⠀⠀⠀⠀⠀⠀⠀⠀⠀</a:t>
            </a:r>
            <a:br/>
            <a:r>
              <a:t>⠀⠀⠀⠀⠀⠀⠀⠀⠀⠀⠀⠀⠀⠀⠀⠀⠀⣸⣿⣿⣿⣿⣿⣿⣿⣿⣿⣿⣿⣿⣿⣿⣿⣿⣿⣿⣯⠁⠀⢀⣠⣶⣿⣿⣿⣿⣿⣿⣶⣦⣀⠀⠀⢩⣿⣿⣿⣿⣿⣿⣿⣿⣿⣿⣿⣿⣿⣿⣿⣿⣿⣿⣿⡄⠀⠀⠀⠀⠀⠀⠀⠀⠀⠀⠀⠀⠀⠀⠀⠀⠀</a:t>
            </a:r>
            <a:br/>
            <a:r>
              <a:t>⠀⠀⠀⠀⠀⠀⠀⠀⠀⠀⠀⠀⠀⠀⠀⠀⠠⣿⣿⣿⣿⣿⣿⣿⣿⣿⣿⣿⣿⣿⣿⣿⣿⣿⣿⣿⣿⣷⣾⣿⣿⣿⣿⣿⣿⣿⣿⣿⣿⣿⣿⣿⣦⣿⣿⣿⣿⣿⣿⣿⣿⣿⣿⣿⣿⣿⣿⣿⣿⣿⣿⣿⣿⣿⠄⠀⠀⠀⠀⠀⠀⠀⠀⠀⠀⠀⠀⠀⠀⠀⠀</a:t>
            </a:r>
            <a:br/>
            <a:r>
              <a:t>⠀⠀⠀⠀⠀⠀⠀⠀⠀⠀⠀⠀⠀⠀⠀⠀⢠⣿⣿⣿⣿⣿⣿⣿⣿⣿⣿⣿⣿⣿⣿⣿⣿⣿⣿⣿⣿⣿⣿⡿⠛⠁⢸⣿⣿⣿⣿⣿⠀⠙⠻⣿⣿⣿⣿⣿⣿⣿⣿⣿⣿⣿⣿⣿⣿⣿⣿⣿⣿⣿⣿⣿⣿⣿⡆⠀⠀⠀⠀⠀⠀⠀⠀⠀⠀⠀⠀⠀⠀⠀⠀</a:t>
            </a:r>
            <a:br/>
            <a:r>
              <a:t>⠀⠀⠀⠀⠀⠀⠀⠀⠀⠀⠀⠀⠀⠀⠀⠀⣾⣿⣿⣿⣿⣿⣿⣿⣿⣿⣿⣿⣿⣿⣿⣿⣿⣿⣿⣿⣿⠟⠉⣠⣴⣾⣿⣿⡟⠘⣿⣿⣷⣶⣤⡈⠛⢿⣿⣿⣿⣿⣿⣿⣿⣿⣿⣿⣿⣿⣿⣿⣿⣿⣿⣿⣿⣿⣿⠀⠀⠀⠀⠀⠀⠀⠀⠀⠀⠀⠀⠀⠀⠀⠀</a:t>
            </a:r>
            <a:br/>
            <a:r>
              <a:t>⠀⠀⠀⠀⠀⠀⠀⠀⠀⠀⠀⠀⠀⠀⠀⢠⣿⣿⣿⣿⣿⣿⣿⣿⣿⣿⣿⣿⣿⣿⣿⣿⣿⣿⣿⣿⣿⣶⣿⣿⣿⣿⣿⡿⠁⠀⠹⣿⣿⣿⣿⣿⣷⣾⣿⣿⣿⣿⣿⣿⣿⣿⣿⣿⣿⣿⣿⣿⣿⣿⣿⣿⣿⣿⣿⡇⠀⠀⠀⠀⠀⠀⠀⠀⠀⠀⠀⠀⠀⠀⠀</a:t>
            </a:r>
            <a:br/>
            <a:r>
              <a:t>⠀⠀⠀⠀⠀⠀⠀⠀⠀⠀⠀⠀⠀⠀⠀⢸⣿⣿⣿⣿⣿⣿⣿⣿⣿⣿⣿⣿⣿⣿⣿⣿⣿⣿⣿⣿⣿⣿⣿⣿⡿⠟⠉⠀⠀⠀⠀⠈⠛⠿⣿⣿⣿⣿⣿⣿⣿⣿⣿⣿⣿⣿⣿⣿⣿⣿⣿⣿⣿⣿⣿⣿⣿⣿⣿⣷⠀⠀⠀⠀⠀⠀⠀⠀⠀⠀⠀⠀⠀⠀⠀</a:t>
            </a:r>
            <a:br/>
            <a:r>
              <a:t>⠀⠀⠀⠀⠀⠀⠀⠀⠀⠀⠀⠀⠀⠀⠀⢸⣿⣿⣿⣿⣿⣿⣿⣿⣿⣿⣿⣿⣿⣿⣿⣿⣿⣿⣿⣿⣿⡿⠟⠉⠀⠀⠀⠀⠀⠀⠀⠀⠀⠀⠈⠙⠿⣿⣿⣿⣿⣿⣿⣿⣿⣿⣿⣿⣿⣿⣿⣿⣿⣿⣿⣿⣿⣿⣿⣿⠀⠀⠀⠀⠀⠀⠀⠀⠀⠀⠀⠀⠀⠀⠀</a:t>
            </a:r>
            <a:br/>
            <a:r>
              <a:t>⠀⠀⠀⠀⠀⠀⠀⠀⠀⠀⠀⠀⠀⠀⠀⢈⣿⣿⣿⣿⣿⣿⣿⣿⣿⣿⣿⣿⣿⣿⣿⣿⣿⣿⡿⠟⠉⠀⠀⠀⠀⠀⠀⠀⠀⠀⠀⠀⠀⠀⠀⠀⠀⠈⠙⠿⣿⣿⣿⣿⣿⣿⣿⣿⣿⣿⣿⣿⣿⣿⣿⣿⣿⣿⣿⡏⠀⠀⠀⠀⠀⠀⠀⠀⠀⠀⠀⠀⠀⠀⠀</a:t>
            </a:r>
            <a:br/>
            <a:r>
              <a:t>⠀⠀⠀⠀⠀⠀⠀⠀⠀⠀⠀⠀⠀⠀⠀⣸⢟⢿⣿⣟⣿⣿⣿⣿⣿⣿⣿⣿⣿⣿⣿⣿⣿⡇⠀⠀⠀⠀⠀⠀⠀⠀⠀⠀⠀⠀⠀⠀⠀⠀⠀⠀⠀⠀⠀⠀⠀⣿⣿⣿⣿⣿⣿⣿⣿⣿⣿⣿⣿⣿⣿⣿⣿⣿⣽⣇⠀⠀⠀⠀⠀⠀⠀⠀⠀⠀⠀⠀⠀⠀⠀</a:t>
            </a:r>
            <a:br/>
            <a:r>
              <a:t>⠀⠀⠀⠀⠀⠀⠀⠀⠀⠀⠀⠀⠀⠀⢀⡏⠀⠈⣿⣿⣿⣿⣿⣿⣿⣿⣿⣿⣿⣿⣿⣿⣿⡇⠀⠀⠀⠀⠀⠀⠀⠀⠀⠀⠀⠀⠀⠀⠀⠀⠀⠀⠀⠀⠀⠀⠀⣿⣿⣿⣿⣿⣿⣿⣿⣿⣿⣿⣿⣿⣿⣿⣿⣿⣿⣿⣿⣶⣄⠀⠀⠀⠀⠀⠀⠀⠀⠀⠀⠀⠀</a:t>
            </a:r>
            <a:br/>
            <a:r>
              <a:t>⠀⠀⠀⠀⠀⠀⠀⠀⠀⠀⠀⠀⠀⠀⠘⠀⠀⢰⣿⣿⣿⣿⣿⣿⣿⣿⣿⣿⣿⣿⣿⣿⣿⣷⠀⠀⠀⠀⠀⠀⠀⠀⠀⠀⠀⠀⠀⠀⠀⠀⠀⠀⠀⠀⠀⠀⠀⣿⣿⣿⣿⣿⣿⣿⣿⣿⣿⣿⣿⣿⣿⣿⣿⣿⣿⣿⣿⣿⣿⣷⣦⠀⠀⠀⠀⠀⠀⠀⠀⠀⠀</a:t>
            </a:r>
            <a:br/>
            <a:r>
              <a:t>⠀⠀⠀⠀⠀⠀⠀⠀⠀⠀⠀⠀⠀⠀⠀⠀⢠⣿⣿⣿⣿⣿⣿⣿⣿⣿⣿⣿⣿⣿⣿⣿⣿⣿⡆⠀⠀⠀⠀⠀⠀⠀⠀⠀⠀⠀⠀⠀⠀⠀⠀⠀⠀⠀⠀⠀⠀⣿⣿⣿⣿⣿⣿⣿⣿⣿⣿⣿⣿⣿⣿⣿⣿⣿⣿⣿⣿⣿⣿⣿⣿⣷⣄⠀⠀⠀⠀⠀⠀⠀⠀</a:t>
            </a:r>
            <a:br/>
            <a:r>
              <a:t>⠀⠀⠀⠀⠀⠀⠀⠀⠀⠀⠀⠀⠀⠀⠀⢀⣿⣿⣿⣿⣿⣿⣿⣿⣿⣿⣿⣿⣿⣿⣿⣿⣿⣿⣷⠀⠀⠀⠀⠀⠀⠀⠀⠀⠀⠀⠀⠀⠀⠀⠀⠀⠀⠀⠀⠀⢸⣿⣿⣿⣿⣿⣿⣿⣿⣿⣿⣿⣿⣿⣿⣿⣿⣿⣿⣿⣿⣿⣿⣿⣿⣿⣿⣆⠀⠀⠀⠀⠀⠀⠀</a:t>
            </a:r>
            <a:br/>
            <a:r>
              <a:t>⠀⠀⠀⠀⠀⠀⠀⠀⠀⠀⠀⠀⠀⠀⠀⣾⣿⣿⣿⣿⣿⣿⣿⣿⣿⣿⣿⣿⣿⣿⣿⣿⣿⣿⣿⡇⠀⠀⠀⠀⠀⠀⠀⠀⠀⠀⠀⠀⠀⠀⠀⠀⠀⠀⠀⠀⢸⣿⣿⣿⣿⣿⣿⣿⣿⣿⣿⣿⣿⣿⣿⣿⣿⣿⣿⣿⣿⣿⣿⣿⣿⣿⣿⣿⡆⠀⠀⠀⠀⠀⠀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⠀⠀⠀⠀⠀⠀⠀⠀⠀⠀⠀⠀⠀⠀⠀⠀⠀⠀⠀⠀⠀⠀⠀⠀⠀⠀⠀⠀⠀⠀⠀⠀⢀⣄⠀⠀⠀⢀⣤⡖⠀⠀⠀⠀⠀⠀⠀⠀⠀⠀⠀⠀⠀⠀⠀⠀⠀⠀⠀⠀⠀⠀⠀⠀⠀⠀⠀⠀⠀⠀⠀⠀⠀⠀⠀⠀⠀⠀⠀⠀⠀⠀⠀⠀⠀⠀⠀⠀⠀⠀⠀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⠀⠀⠀⠀⠀⠀⠀⠀⠀⠀⠀⠀⠀⠀⠀⠀⠀⠀⠀⠀⠀⠀⠀⠀⠀⠀⠀⠀⠀⠀⠀⢰⣿⣿⠀⢠⣾⡿⠋⠀⠀⠀⠀⠀⠀⠀⠀⠀⠀⠀⠀⠀⠀⠀⠀⠀⠀⠀⠀⠀⠀⠀⠀⠀⠀⠀⠀⠀⠀⠀⠀⠀⠀⠀⠀⠀⠀⠀⠀⠀⠀⠀⠀⠀⠀⠀⠀⠀⠀⠀⠀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⠀⠀⠀⠀⠀⠀⠀⠀⠀⠀⠀⠀⠀⠀⠀⠀⠀⠀⠀⠀⠀⠀⠀⠀⠀⠀⠀⠀⠀⠀⠀⢸⣿⣿⢠⣿⠟⠀⢀⣀⣀⡤⠄⠀⠀⠀⠀⠀⠀⡇⠀⠀⠀⠀⠀⠀⠀⠀⠀⠀⠀⠀⠀⢀⠀⠀⠀⠀⠀⠀⠀⠀⠀⠀⠀⠀⠀⠀⠀⠀⠀⠀⠀⠀⠀⠀⠀⠀⠀⠀⠀</a:t>
            </a:r>
            <a:br/>
            <a:r>
              <a:t>⠀⠀⠀⠀⠀⠀⠀⠀⠀⠀⠀⠀⠀⠀⠀⠀⠀⠀⠀⠀⠀⠀⠀⠀⠀⠀⠀⠀⠀⠀⣶⣾⣿⣿⣾⣫⣴⠾⠛⠋⠁⠀⠀⠀⠀⠀⠀⠀⠀⣷⠀⠀⠀⠀⠀⠀⠀⠀⠀⠀⠀⠀⠀⢸⡆⠀⠀⠀⠀⠀⠀⠀⠀⠀⠀⠀⠀⠀⠀⠀⠀⠀⠀⠀⠀⠀⠀⠀⠀⠀⠀</a:t>
            </a:r>
            <a:br/>
            <a:r>
              <a:t>⠀⠀⠀⠀⠀⠀⠀⠀⠀⠀⠀⠀⠀⠀⠀⠀⠀⠀⠀⠀⠀⠀⠀⠀⠀⢀⣤⣴⣶⣶⣾⣿⣿⣿⣿⣧⣤⣀⠀⠀⠀⠀⠀⠀⠀⠀⠀⠀⠀⣿⡆⠀⠀⠀⠀⠀⠀⠀⠀⠀⠀⠀⣀⣸⣿⣶⣶⣦⠀⠀⠀⠀⠀⠀⠀⠀⠀⠀⠀⠀⠀⠀⠀⠀⠀⠀⠀⠀⠀⠀⠀</a:t>
            </a:r>
            <a:br/>
            <a:r>
              <a:t>⠀⠀⠀⠀⠀⠀⠀⠀⠀⠀⠀⠀⠀⠀⠀⠀⠀⠀⠀⠀⠀⠀⠀⠀⠀⠸⣿⣿⣿⣿⣿⣿⣿⣿⣿⣿⣿⣿⣿⣦⡄⠀⠀⠀⠀⠀⠀⠀⠀⢹⣿⡀⠀⠀⠀⠀⠀⠀⠀⠰⣿⣿⣿⣿⣿⡟⠻⡟⠀⠀⠀⠀⠀⠀⠀⠀⠀⠀⠀⠀⠀⠀⠀⠀⠀⠀⠀⠀⠀⠀⠀</a:t>
            </a:r>
            <a:br/>
            <a:r>
              <a:t>⠀⠀⠀⠀⠀⠀⠀⠀⠀⠀⠀⠀⠀⠀⠀⠀⠀⠀⠀⠀⠀⠀⠀⠀⠀⠀⠈⠙⣿⣿⣿⣿⣿⣿⣿⣿⣿⣿⣿⣿⡟⠀⠀⠀⠀⠀⠀⠀⠀⠈⣿⣷⡀⠀⠀⠀⢀⣀⣠⣤⣬⣿⡿⢁⣿⣷⠀⠀⠀⠀⠀⠀⠀⠀⠀⠀⠀⠀⠀⠀⠀⠀⠀⠀⠀⠀⠀⠀⠀⠀⠀</a:t>
            </a:r>
            <a:br/>
            <a:r>
              <a:t>⠀⠀⠀⠀⠀⠀⠀⠀⠀⠀⠀⠀⠀⠀⠀⠀⠀⠀⠀⠀⠀⠀⠀⠀⠀⣠⣴⣿⣿⣿⣿⣿⣿⣿⣿⣿⣿⡋⠉⠀⠀⠀⠀⠀⠀⠀⠀⠀⠀⠀⠈⢿⣷⣤⣴⣾⣿⣿⣿⣿⣿⣿⣿⣿⣿⡏⠀⠀⠀⠀⠀⠀⠀⠀⠀⠀⠀⠀⠀⠀⠀⠀⠀⠀⠀⠀⠀⠀⠀⠀⠀</a:t>
            </a:r>
            <a:br/>
            <a:r>
              <a:t>⠀⠀⠀⠀⠀⠀⠀⠀⠀⠀⠀⠀⠀⠀⠀⠀⠀⠀⠀⠀⠀⠀⠀⣠⣿⣿⣿⣿⣿⣿⣿⣿⣿⣿⣿⣿⣿⣿⣦⠀⠀⠀⠀⠀⠀⠀⠀⠀⠀⠀⠀⢨⣿⣿⣿⣿⣿⣿⣿⣿⣿⣿⣿⣿⣿⣿⣧⡀⠀⠀⠀⠀⠀⠀⠀⠀⠀⠀⠀⠀⠀⠀⠀⠀⠀⠀⠀⠀⠀⠀⠀</a:t>
            </a:r>
            <a:br/>
            <a:r>
              <a:t>⠀⠀⠀⠀⠀⠀⠀⠀⠀⠀⠀⠀⠀⠀⠀⠀⠀⠀⠀⠀⠀⠀⣸⣿⣿⣿⣿⣿⣿⣿⣿⣿⣿⣿⣿⣿⣿⣿⣿⣷⡀⠀⠀⠀⠀⠀⠀⠀⠀⠀⣰⣿⣿⣿⣿⣿⣿⣿⣿⣿⣿⣿⣿⣿⣿⣿⣿⣿⡀⠀⠀⠀⠀⠀⠀⠀⠀⠀⠀⠀⠀⠀⠀⠀⠀⠀⠀⠀⠀⠀⠀</a:t>
            </a:r>
            <a:br/>
            <a:r>
              <a:t>⠀⠀⠀⠀⠀⠀⠀⠀⠀⠀⠀⠀⠀⠀⠀⠀⠀⠀⠀⠀⠀⢀⣿⣿⣿⣿⣿⣿⣿⣿⣿⣿⣿⣿⣿⣿⣿⣿⣿⣿⣿⠀⠀⠀⠀⠀⠀⠀⠀⢰⣿⣿⣿⣿⣿⣿⣿⣿⣿⣿⣿⣿⣿⣿⣿⣿⣿⣿⣧⠀⠀⠀⠀⠀⠀⠀⠀⠀⠀⠀⠀⠀⠀⠀⠀⠀⠀⠀⠀⠀⠀</a:t>
            </a:r>
            <a:br/>
            <a:r>
              <a:t>⠀⠀⠀⠀⠀⠀⠀⠀⠀⠀⠀⠀⠀⠀⠀⠀⠀⠀⠀⠀⠀⢸⣿⣿⣿⣿⣿⣿⣿⣿⣿⣿⣿⣿⣿⣿⣿⣿⣿⣿⣿⠀⠀⠀⠀⠀⠀⠀⠀⢸⣿⣿⣿⣿⣿⣿⣿⣿⣿⣿⣿⣿⣿⣿⣿⣿⣿⣿⣿⠀⠀⠀⠀⠀⠀⠀⠀⠀⠀⠀⠀⠀⠀⠀⠀⠀⠀⠀⠀⠀⠀</a:t>
            </a:r>
            <a:br/>
            <a:r>
              <a:t>⠀⠀⠀⠀⠀⠀⠀⠀⠀⠀⠀⠀⠀⠀⠀⠀⠀⠀⠀⠀⠀⣾⣿⣿⣿⣿⣿⣿⣿⣿⣿⣿⣿⣿⣿⣿⣿⣿⣿⡿⠃⠀⠀⠀⠀⠀⠀⠀⠀⠘⠻⣿⣿⣿⣿⣿⣿⣿⣿⣿⣿⣿⣿⣿⣿⣿⣿⣿⣿⡇⠀⠀⠀⠀⠀⠀⠀⠀⠀⠀⠀⠀⠀⠀⠀⠀⠀⠀⠀⠀⠀</a:t>
            </a:r>
            <a:br/>
            <a:r>
              <a:t>⠀⠀⠀⠀⠀⠀⠀⠀⠀⠀⠀⠀⠀⠀⠀⠀⠀⠀⠀⠀⠀⣿⣿⣿⣿⣿⣿⣿⣿⣿⣿⣿⣿⣿⣿⣿⣿⣿⣿⠀⠀⠀⠀⠀⠀⠀⠀⠀⠀⠀⠀⢸⣿⣿⣿⣿⣿⣿⣿⣿⣿⣿⣿⣿⣿⣿⣿⣿⣿⡇⠀⠀⠀⠀⠀⠀⠀⠀⠀⠀⠀⠀⠀⠀⠀⠀⠀⠀⠀⠀⠀</a:t>
            </a:r>
            <a:br/>
            <a:r>
              <a:t>⠀⠀⠀⠀⠀⠀⠀⠀⠀⠀⠀⠀⠀⠀⠀⠀⠀⠀⠀⠀⢠⣿⣿⣿⣿⣿⣿⣿⣿⣿⣿⣿⣿⣿⣿⡿⠋⣿⣿⠀⠀⠀⠀⠀⠀⠀⠀⠀⠀⠀⠀⢸⣿⡍⠻⣿⣿⣿⣿⣿⣿⣿⣿⣿⣿⣿⣿⣿⣿⣷⠀⠀⠀⠀⠀⠀⠀⠀⠀⠀⠀⠀⠀⠀⠀⠀⠀⠀⠀⠀⠀</a:t>
            </a:r>
            <a:br/>
            <a:r>
              <a:t>⠀⠀⠀⠀⠀⠀⠀⠀⠀⠀⠀⠀⠀⠀⠀⠀⠀⠀⠀⠀⢸⣿⣿⣿⣿⣿⣿⣿⣿⣿⣿⣿⣿⣿⣿⠃⠀⣿⡏⠀⠀⠀⠀⠀⠀⠀⠀⠀⠀⠀⠀⠸⣿⡇⠀⢹⣿⣿⣿⣿⣿⣿⣿⣿⣿⣿⣿⣿⣿⣿⡀⠀⠀⠀⠀⠀⠀⠀⠀⠀⠀⠀⠀⠀⠀⠀⠀⠀⠀⠀⠀</a:t>
            </a:r>
            <a:br/>
            <a:r>
              <a:t>⠀⠀⠀⠀⠀⠀⠀⠀⠀⠀⠀⠀⠀⠀⠀⠀⠀⠀⠀⠀⣿⣿⣿⣿⣿⣿⣿⣿⣿⣿⣿⣿⣿⣿⣿⡄⠀⣿⡇⠀⠀⠀⠀⠀⠀⠀⠀⠀⠀⠀⠀⠀⣿⡇⠀⣼⣿⣿⣿⣿⣿⣿⣿⣿⣿⣿⣿⣿⣿⣿⡇⠀⠀⠀⠀⠀⠀⠀⠀⠀⠀⠀⠀⠀⠀⠀⠀⠀⠀⠀⠀</a:t>
            </a:r>
            <a:br/>
            <a:r>
              <a:t>⠀⠀⠀⠀⠀⠀⠀⠀⠀⠀⠀⠀⠀⠀⠀⠀⠀⠀⠀⢠⣿⣿⣿⣿⣿⣿⣿⣿⣿⣿⣿⣿⣿⣿⣿⣿⡀⣿⡇⠀⠀⠀⠀⣤⣶⣾⣶⡄⠀⠀⠀⠀⣿⡇⣸⣿⣿⣿⣿⣿⣿⣿⣿⣿⣿⣿⣿⣿⣿⣿⣿⠀⠀⠀⠀⠀⠀⠀⠀⠀⠀⠀⠀⠀⠀⠀⠀⠀⠀⠀⠀</a:t>
            </a:r>
            <a:br/>
            <a:r>
              <a:t>⠀⠀⠀⠀⠀⠀⠀⠀⠀⠀⠀⠀⠀⠀⠀⠀⠀⠀⠀⣼⣿⣿⣿⣿⣿⣿⣿⣿⣿⣿⣿⣿⣿⣿⣿⣿⣿⣿⠁⠀⠀⠀⠀⣿⣿⣿⣿⡇⠀⠀⠀⠀⢿⣿⣿⣿⣿⣿⣿⣿⣿⣿⣿⣿⣿⣿⣿⣿⣿⣿⣿⣇⠀⠀⠀⠀⠀⠀⠀⠀⠀⠀⠀⠀⠀⠀⠀⠀⠀⠀⠀</a:t>
            </a:r>
            <a:br/>
            <a:r>
              <a:t>⠀⠀⠀⠀⠀⠀⠀⠀⠀⠀⠀⠀⠀⠀⠀⠀⠀⠀⢰⣿⣿⣿⣿⣿⣿⣿⣿⣿⣿⣿⣿⣿⣿⣿⣿⣿⣿⡟⠀⠀⠀⠀⠀⣿⣿⣿⣿⡇⠀⠀⠀⠀⢸⣿⣿⣿⣿⣿⣿⣿⣿⣿⣿⣿⣿⣿⣿⣿⣿⣿⣿⣿⡄⠀⠀⠀⠀⠀⠀⠀⠀⠀⠀⠀⠀⠀⠀⠀⠀⠀⠀</a:t>
            </a:r>
            <a:br/>
            <a:r>
              <a:t>⠀⠀⠀⠀⠀⠀⠀⠀⠀⠀⠀⠀⠀⠀⠀⠀⠀⢀⣿⣿⣿⣿⣿⣿⣿⣿⣿⣿⣿⣿⣿⣿⣿⣿⣿⣿⣿⡇⠀⢀⣤⣶⣿⣿⣿⣿⣿⣿⣷⣦⣄⠀⠀⣿⣿⣿⣿⣿⣿⣿⣿⣿⣿⣿⣿⣿⣿⣿⣿⣿⣿⣿⣧⠀⠀⠀⠀⠀⠀⠀⠀⠀⠀⠀⠀⠀⠀⠀⠀⠀⠀</a:t>
            </a:r>
            <a:br/>
            <a:r>
              <a:t>⠀⠀⠀⠀⠀⠀⠀⠀⠀⠀⠀⠀⠀⠀⠀⠀⢀⢺⣿⣿⣿⣿⣿⣿⣿⣿⣿⣿⣿⣿⣿⣿⣿⣿⣿⣿⣿⣷⣾⣿⣿⣿⣿⣿⣿⣿⣿⣿⣿⣿⣿⣿⣶⣿⣿⣿⣿⣿⣿⣿⣿⣿⣿⣿⣿⣿⣿⣿⣿⣿⣿⣿⣿⡧⠀⠀⠀⠀⠀⠀⠀⠀⠀⠀⠀⠀⠀⠀⠀⠀⠀</a:t>
            </a:r>
            <a:br/>
            <a:r>
              <a:t>⠀⠀⠀⠀⠀⠀⠀⠀⠀⠀⠀⠀⠀⠀⠀⠀⠀⣿⣿⣿⣿⣿⣿⣿⣿⣿⣿⣿⣿⣿⣿⣿⣿⣿⣿⣿⣿⣿⣿⡿⠋⠁⣸⣿⣿⢿⣿⣿⠀⠉⠻⣿⣿⣿⣿⣿⣿⣿⣿⣿⣿⣿⣿⣿⣿⣿⣿⣿⣿⣿⣿⣿⣿⣿⡀⠀⠀⠀⠀⠀⠀⠀⠀⠀⠀⠀⠀⠀⠀⠀⠀</a:t>
            </a:r>
            <a:br/>
            <a:r>
              <a:t>⠀⠀⠀⠀⠀⠀⠀⠀⠀⠀⠀⠀⠀⠀⠀⠀⣸⣿⣿⣿⣿⣿⣿⣿⣿⣿⣿⣿⣿⣿⣿⣿⣿⣿⣿⣿⣿⡟⢉⣠⣶⣿⣿⣿⡏⠈⣿⣿⣿⣶⣤⣈⠙⣿⣿⣿⣿⣿⣿⣿⣿⣿⣿⣿⣿⣿⣿⣿⣿⣿⣿⣿⣿⣿⣧⠀⠀⠀⠀⠀⠀⠀⠀⠀⠀⠀⠀⠀⠀⠀⠀</a:t>
            </a:r>
            <a:br/>
            <a:r>
              <a:t>⠀⠀⠀⠀⠀⠀⠀⠀⠀⠀⠀⠀⠀⠀⠀⠀⣿⣿⣿⣿⣿⣿⣿⣿⣿⣿⣿⣿⣿⣿⣿⣿⣿⣿⣿⣿⣿⣶⣿⣿⣿⣿⣿⡿⠁⠀⠹⣿⣿⣿⣿⣿⣷⣾⣿⣿⣿⣿⣿⣿⣿⣿⣿⣿⣿⣿⣿⣿⣿⣿⣿⣿⣿⣿⣿⡆⠀⠀⠀⠀⠀⠀⠀⠀⠀⠀⠀⠀⠀⠀⠀</a:t>
            </a:r>
            <a:br/>
            <a:r>
              <a:t>⠀⠀⠀⠀⠀⠀⠀⠀⠀⠀⠀⠀⠀⠀⠀⢰⣿⣿⣿⣿⣿⣿⣿⣿⣿⣿⣿⣿⣿⣿⣿⣿⣿⣿⣿⣿⣿⣿⣿⣿⡿⠛⠁⠀⠀⠀⠀⠈⠙⠿⣿⣿⣿⣿⣿⣿⣿⣿⣿⣿⣿⣿⣿⣿⣿⣿⣿⣿⣿⣿⣿⣿⣿⣿⣿⡇⠀⠀⠀⠀⠀⠀⠀⠀⠀⠀⠀⠀⠀⠀⠀</a:t>
            </a:r>
            <a:br/>
            <a:r>
              <a:t>⠀⠀⠀⠀⠀⠀⠀⠀⠀⠀⠀⠀⠀⠀⠀⢸⣿⣿⣿⣿⣿⣿⣿⣿⣿⣿⣿⣿⣿⣿⣿⣿⣿⣿⣿⣿⣿⡿⠟⠁⠀⠀⠀⠀⠀⠀⠀⠀⠀⠀⠈⠙⠿⣿⣿⣿⣿⣿⣿⣿⣿⣿⣿⣿⣿⣿⣿⣿⣿⣿⣿⣿⣿⣿⢸⣿⠀⠀⠀⠀⠀⠀⠀⠀⠀⠀⠀⠀⠀⠀⠀</a:t>
            </a:r>
            <a:br/>
            <a:r>
              <a:t>⠀⠀⠀⠀⠀⠀⠀⠀⠀⠀⠀⠀⠀⠀⠀⠀⣿⣿⣿⣿⣿⣿⣿⣿⣿⣿⣿⣿⣿⣿⣿⣿⣿⡿⡿⠟⠉⠀⠀⠀⠀⠀⠀⠀⠀⠀⠀⠀⠀⠀⠀⠀⠀⠈⠛⠿⡿⣿⣿⣿⣿⣿⣿⣿⣿⣿⣿⣿⣿⣿⣿⣿⣿⣿⡀⡇⠀⠀⠀⠀⠀⠀⠀⠀⠀⠀⠀⠀⠀⠀⠀</a:t>
            </a:r>
            <a:br/>
            <a:r>
              <a:t>⠀⠀⠀⠀⠀⠀⠀⠀⠀⠀⠀⠀⠀⠀⠀⠀⣿⠹⣿⣿⣿⣿⣿⣿⣿⣿⣿⣿⣿⣿⣿⣿⣿⡇⠀⠀⠀⠀⠀⠀⠀⠀⠀⠀⠀⠀⠀⠀⠀⠀⠀⠀⠀⠀⠀⠀⠀⣿⣿⣿⣿⣿⣿⣿⣿⣿⣿⣿⣿⣿⣿⣿⣿⣿⣇⣃⠀⠀⠀⠀⠀⠀⠀⠀⠀⠀⠀⠀⠀⠀⠀</a:t>
            </a:r>
            <a:br/>
            <a:r>
              <a:t>⠀⠀⠀⠀⠀⠀⠀⠀⠀⠀⠀⠀⠀⠀⠀⢠⠃⠀⢸⣿⣿⣿⣿⣿⣿⣿⣿⣿⣿⣿⣿⣿⣿⣧⠀⠀⠀⠀⠀⠀⠀⠀⠀⠀⠀⠀⠀⠀⠀⠀⠀⠀⠀⠀⠀⠀⠀⣿⣿⣿⣿⣿⣿⣿⣿⣿⣿⣿⣿⣿⣿⣿⣿⣿⣿⣿⣿⣶⣄⠀⠀⠀⠀⠀⠀⠀⠀⠀⠀⠀⠀</a:t>
            </a:r>
            <a:br/>
            <a:r>
              <a:t>⠀⠀⠀⠀⠀⠀⠀⠀⠀⠀⠀⠀⠀⠀⠀⠘⠀⢠⣿⣿⣿⣿⣿⣿⣿⣿⣿⣿⣿⣿⣿⣿⣿⣿⡀⠀⠀⠀⠀⠀⠀⠀⠀⠀⠀⠀⠀⠀⠀⠀⠀⠀⠀⠀⠀⠀⢠⣿⣿⣿⣿⣿⣿⣿⣿⣿⣿⣿⣿⣿⣿⣿⣿⣿⣿⣿⣿⣿⣿⣷⣄⠀⠀⠀⠀⠀⠀⠀⠀⠀⠀</a:t>
            </a:r>
            <a:br/>
            <a:r>
              <a:t>⠀⠀⠀⠀⠀⠀⠀⠀⠀⠀⠀⠀⠀⠀⠀⠀⢀⣾⣿⣿⣿⣿⣿⣿⣿⣿⣿⣿⣿⣿⣿⣿⣿⣿⣇⠀⠀⠀⠀⠀⠀⠀⠀⠀⠀⠀⠀⠀⠀⠀⠀⠀⠀⠀⠀⠀⢸⣿⣿⣿⣿⣿⣿⣿⣿⣿⣿⣿⣿⣿⣿⣿⣿⣿⣿⣿⣿⣿⣿⣿⣿⣷⡄⠀⠀⠀⠀⠀⠀⠀⠀</a:t>
            </a:r>
            <a:br/>
            <a:r>
              <a:t>⠀⠀⠀⠀⠀⠀⠀⠀⠀⠀⠀⠀⠀⠀⠀⠀⣼⣿⣿⣿⣿⣿⣿⣿⣿⣿⣿⣿⣿⣿⣿⣿⣿⣿⣿⡀⠀⠀⠀⠀⠀⠀⠀⠀⠀⠀⠀⠀⠀⠀⠀⠀⠀⠀⠀⠀⢸⣿⣿⣿⣿⣿⣿⣿⣿⣿⣿⣿⣿⣿⣿⣿⣿⣿⣿⣿⣿⣿⣿⣿⣿⣿⣿⡄⠀⠀⠀⠀⠀⠀⠀</a:t>
            </a:r>
            <a:br/>
            <a:r>
              <a:t>⠀⠀⠀⠀⠀⠀⠀⠀⠀⠀⠀⠀⠀⠀⠀⣸⣿⣿⣿⣿⣿⣿⣿⣿⣿⣿⣿⣿⣿⣿⣿⣿⣿⣿⣿⣧⠀⠀⠀⠀⠀⠀⠀⠀⠀⠀⠀⠀⠀⠀⠀⠀⠀⠀⠀⠀⣸⣿⣿⣿⣿⣿⣿⣿⣿⣿⣿⣿⣿⣿⣿⣿⣿⣿⣿⣿⣿⣿⣿⣿⣿⣿⣿⣿⡄⠀⠀⠀⠀⠀⠀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⠀⠀⠀⠀⠀⠀⠀⠀⠀⠀⠀⠀⠀⠀⠀⠀⠀⠀⠀⠀⠀⠀⠀⠀⠀⠀⠀⠀⢠⣦⡀⠀⠀⠀⣠⣾⡟⠀⠀⠀⠀⠀⠀⠀⠀⠀⠀⠀⠀⠀⠀⠀⠀⠀⠀⠀⠀⠀⠀⠀⠀⠀⠀⠀⠀⠀⠀⠀⠀⠀⠀⠀⠀⠀⠀⠀⠀⠀⠀⠀⠀⠀⠀⠀⠀⠀⠀⠀⠀⠀⠀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⠀⠀⠀⠀⠀⠀⠀⠀⠀⠀⠀⠀⠀⠀⠀⠀⠀⠀⠀⠀⠀⠀⠀⠀⠀⠀⠀⠀⠸⣿⣿⡄⠀⢰⣿⡟⠀⠀⠀⠀⠀⠀⠀⠀⠀⠀⠀⠀⠀⠀⡀⠀⠀⠀⠀⠀⠀⠀⠀⠀⠀⠀⠀⠀⠀⠀⠀⠀⠀⠀⠀⠀⠀⠀⠀⠀⠀⠀⠀⠀⠀⠀⠀⠀⠀⠀⠀⠀⠀⠀⠀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⠀⠀⠀⠀⠀⠀⠀⠀⠀⠀⠀⠀⠀⠀⠀⠀⠀⠀⠀⠀⠀⠀⠀⠀⠀⠀⠀⣀⣀⠹⣿⣿⡀⣿⡟⢀⣠⣤⡶⠟⠉⠀⠀⠀⠀⠀⠀⠀⠀⢰⡇⠀⠀⠀⠀⠀⠀⠀⠀⠀⠀⠀⠀⠀⠀⢰⡀⠀⠀⠀⠀⠀⠀⠀⠀⠀⠀⠀⠀⠀⠀⠀⠀⠀⠀⠀⠀⠀⠀⠀⠀</a:t>
            </a:r>
            <a:br/>
            <a:r>
              <a:t>⠀⠀⠀⠀⠀⠀⠀⠀⠀⠀⠀⠀⠀⠀⠀⠀⠀⠀⠀⠀⠀⠀⠀⠀⠀⠀⠈⠻⠿⣿⣿⣿⣿⣿⡴⠟⠋⠁⠀⠀⠀⠀⠀⠀⠀⠀⠀⠀⠀⢸⡇⠀⠀⠀⠀⠀⠀⠀⠀⠀⠀⠀⠀⠀⠀⢸⣧⠀⠀⠀⠀⠀⠀⠀⠀⠀⠀⠀⠀⠀⠀⠀⠀⠀⠀⠀⠀⠀⠀⠀⠀</a:t>
            </a:r>
            <a:br/>
            <a:r>
              <a:t>⠀⠀⠀⠀⠀⠀⠀⠀⠀⠀⠀⠀⠀⠀⠀⠀⠀⠀⠀⠀⠀⠀⠀⠀⢀⣠⣤⣶⣶⣶⣿⣿⣿⣿⣶⣶⣤⣄⡀⠀⠀⠀⠀⠀⠀⠀⠀⠀⠀⢸⣿⠀⠀⠀⠀⠀⠀⠀⠀⠀⠀⠀⢀⣀⣀⣼⣿⣾⣿⣿⣦⠀⠀⠀⠀⠀⠀⠀⠀⠀⠀⠀⠀⠀⠀⠀⠀⠀⠀⠀⠀</a:t>
            </a:r>
            <a:br/>
            <a:r>
              <a:t>⠀⠀⠀⠀⠀⠀⠀⠀⠀⠀⠀⠀⠀⠀⠀⠀⠀⠀⠀⠀⠀⠀⠀⠀⠸⣿⣿⣿⣿⣿⣿⣿⣿⣿⣿⣿⣿⣿⣿⣦⠀⠀⠀⠀⠀⠀⠀⠀⠀⠘⣿⡇⠀⠀⠀⠀⠀⠀⠀⠀⠀⠐⢿⣿⣿⣿⣿⡏⠻⡟⠁⠀⠀⠀⠀⠀⠀⠀⠀⠀⠀⠀⠀⠀⠀⠀⠀⠀⠀⠀⠀</a:t>
            </a:r>
            <a:br/>
            <a:r>
              <a:t>⠀⠀⠀⠀⠀⠀⠀⠀⠀⠀⠀⠀⠀⠀⠀⠀⠀⠀⠀⠀⠀⠀⠀⠀⠀⠀⠙⢻⣿⣿⣿⣿⣿⣿⣿⣿⣿⠿⠛⠋⠀⠀⠀⠀⠀⠀⠀⠀⠀⠀⢻⣿⡄⠀⠀⠀⢀⣀⣤⣤⣤⣀⡀⠙⠟⣸⣿⠇⠀⠀⠀⠀⠀⠀⠀⠀⠀⠀⠀⠀⠀⠀⠀⠀⠀⠀⠀⠀⠀⠀⠀</a:t>
            </a:r>
            <a:br/>
            <a:r>
              <a:t>⠀⠀⠀⠀⠀⠀⠀⠀⠀⠀⠀⠀⠀⠀⠀⠀⠀⠀⠀⠀⠀⠀⠀⠀⠀⣀⣴⣿⣿⣿⣿⣿⣿⣿⣿⣿⣧⡀⠀⠀⠀⠀⠀⠀⠀⠀⠀⠀⠀⠀⠈⢿⣿⣤⣴⣿⣿⣿⣿⣿⣿⣿⣿⣷⣤⣿⡿⠀⠀⠀⠀⠀⠀⠀⠀⠀⠀⠀⠀⠀⠀⠀⠀⠀⠀⠀⠀⠀⠀⠀⠀</a:t>
            </a:r>
            <a:br/>
            <a:r>
              <a:t>⠀⠀⠀⠀⠀⠀⠀⠀⠀⠀⠀⠀⠀⠀⠀⠀⠀⠀⠀⠀⠀⠀⠀⢠⣾⣿⣿⣿⣿⣿⣿⣿⣿⣿⣿⣿⣿⣿⣦⠀⠀⠀⠀⠀⠀⠀⠀⠀⠀⠀⠀⣠⣿⣿⣿⣿⣿⣿⣿⣿⣿⣿⣿⣿⣿⣿⣧⠀⠀⠀⠀⠀⠀⠀⠀⠀⠀⠀⠀⠀⠀⠀⠀⠀⠀⠀⠀⠀⠀⠀⠀</a:t>
            </a:r>
            <a:br/>
            <a:r>
              <a:t>⠀⠀⠀⠀⠀⠀⠀⠀⠀⠀⠀⠀⠀⠀⠀⠀⠀⠀⠀⠀⠀⠀⢠⣿⣿⣿⣿⣿⣿⣿⣿⣿⣿⣿⣿⣿⣿⣿⣿⣷⡄⠀⠀⠀⠀⠀⠀⠀⠀⠀⣴⣿⣿⣿⣿⣿⣿⣿⣿⣿⣿⣿⣿⣿⣿⣿⣿⣧⠀⠀⠀⠀⠀⠀⠀⠀⠀⠀⠀⠀⠀⠀⠀⠀⠀⠀⠀⠀⠀⠀⠀</a:t>
            </a:r>
            <a:br/>
            <a:r>
              <a:t>⠀⠀⠀⠀⠀⠀⠀⠀⠀⠀⠀⠀⠀⠀⠀⠀⠀⠀⠀⠀⠀⠀⣼⣿⣿⣿⣿⣿⣿⣿⣿⣿⣿⣿⣿⣿⣿⣿⣿⣿⣿⠀⠀⠀⠀⠀⠀⠀⠀⢸⣿⣿⣿⣿⣿⣿⣿⣿⣿⣿⣿⣿⣿⣿⣿⣿⣿⣿⡄⠀⠀⠀⠀⠀⠀⠀⠀⠀⠀⠀⠀⠀⠀⠀⠀⠀⠀⠀⠀⠀⠀</a:t>
            </a:r>
            <a:br/>
            <a:r>
              <a:t>⠀⠀⠀⠀⠀⠀⠀⠀⠀⠀⠀⠀⠀⠀⠀⠀⠀⠀⠀⠀⠀⠀⣿⣿⣿⣿⣿⣿⣿⣿⣿⣿⣿⣿⣿⣿⣿⣿⣿⣿⣿⠀⠀⠀⠀⠀⠀⠀⠀⢸⣿⣿⣿⣿⣿⣿⣿⣿⣿⣿⣿⣿⣿⣿⣿⣿⣿⣿⡇⠀⠀⠀⠀⠀⠀⠀⠀⠀⠀⠀⠀⠀⠀⠀⠀⠀⠀⠀⠀⠀⠀</a:t>
            </a:r>
            <a:br/>
            <a:r>
              <a:t>⠀⠀⠀⠀⠀⠀⠀⠀⠀⠀⠀⠀⠀⠀⠀⠀⠀⠀⠀⠀⠀⢰⣿⣿⣿⣿⣿⣿⣿⣿⣿⣿⣿⣿⣿⣿⣿⣿⣿⢿⠃⠀⠀⠀⠀⠀⠀⠀⠀⠈⠙⢿⣿⣿⣿⣿⣿⣿⣿⣿⣿⣿⣿⣿⣿⣿⣿⣿⣷⠀⠀⠀⠀⠀⠀⠀⠀⠀⠀⠀⠀⠀⠀⠀⠀⠀⠀⠀⠀⠀⠀</a:t>
            </a:r>
            <a:br/>
            <a:r>
              <a:t>⠀⠀⠀⠀⠀⠀⠀⠀⠀⠀⠀⠀⠀⠀⠀⠀⠀⠀⠀⠀⠀⢸⣿⣿⣿⣿⣿⣿⣿⣿⣿⣿⣿⣿⣿⣿⣿⢿⣿⡆⠀⠀⠀⠀⠀⠀⠀⠀⠀⠀⠀⣾⡿⣿⣿⣿⣿⣿⣿⣿⣿⣿⣿⣿⣿⣿⣿⣿⣿⠀⠀⠀⠀⠀⠀⠀⠀⠀⠀⠀⠀⠀⠀⠀⠀⠀⠀⠀⠀⠀⠀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⠀⠀⠀⠀⠀⠀⠀⠀⠀⠀⠀⠀⠀⠀⠀⠀⠀⠀⠀⠀⠀⢸⣿⣿⣿⣿⣿⣿⣿⣿⣿⣿⣿⣿⣿⣿⣿⠀⣿⡇⠀⠀⠀⠀⠀⠀⠀⠀⠀⠀⠀⣿⡇⠘⣿⣿⣿⣿⣿⣿⣿⣿⣿⣿⣿⣿⣿⣿⣿⠀⠀⠀⠀⠀⠀⠀⠀⠀⠀⠀⠀⠀⠀⠀⠀⠀⠀⠀⠀⠀⠀</a:t>
            </a:r>
            <a:br/>
            <a:r>
              <a:t>⠀⠀⠀⠀⠀⠀⠀⠀⠀⠀⠀⠀⠀⠀⠀⠀⠀⠀⠀⠀⠀⣾⣿⣿⣿⣿⣿⣿⣿⣿⣿⣿⣿⣿⣿⣿⡇⠀⣿⡇⠀⠀⠀⠀⠀⠀⠀⠀⠀⠀⠀⣿⡇⠀⣿⣿⣿⣿⣿⣿⣿⣿⣿⣿⣿⣿⣿⣿⣿⡇⠀⠀⠀⠀⠀⠀⠀⠀⠀⠀⠀⠀⠀⠀⠀⠀⠀⠀⠀⠀⠀</a:t>
            </a:r>
            <a:br/>
            <a:r>
              <a:t>⠀⠀⠀⠀⠀⠀⠀⠀⠀⠀⠀⠀⠀⠀⠀⠀⠀⠀⠀⠀⠀⣿⣿⣿⣿⣿⣿⣿⣿⣿⣿⣿⣿⣿⣿⣿⡇⠀⣿⡇⠀⠀⠀⠀⠀⠀⠀⠀⠀⠀⠀⣿⡇⠀⣿⣿⣿⣿⣿⣿⣿⣿⣿⣿⣿⣿⣿⣿⣿⣧⠀⠀⠀⠀⠀⠀⠀⠀⠀⠀⠀⠀⠀⠀⠀⠀⠀⠀⠀⠀⠀</a:t>
            </a:r>
            <a:br/>
            <a:r>
              <a:t>⠀⠀⠀⠀⠀⠀⠀⠀⠀⠀⠀⠀⠀⠀⠀⠀⠀⠀⠀⠀⢸⣿⣿⣿⣿⣿⣿⣿⣿⣿⣿⣿⣿⣿⣿⣿⣧⠀⣿⡇⠀⠀⠀⣴⣾⣿⣷⡄⠀⠀⠀⣿⡇⢀⣿⣿⣿⣿⣿⣿⣿⣿⣿⣿⣿⣿⣿⣿⣿⣿⡀⠀⠀⠀⠀⠀⠀⠀⠀⠀⠀⠀⠀⠀⠀⠀⠀⠀⠀⠀⠀</a:t>
            </a:r>
            <a:br/>
            <a:r>
              <a:t>⠀⠀⠀⠀⠀⠀⠀⠀⠀⠀⠀⠀⠀⠀⠀⠀⠀⠀⠀⠀⣿⣿⣿⣿⣿⣿⣿⣿⣿⣿⣿⣿⣿⣿⣿⣿⣿⡄⣿⡇⠀⠀⠀⣿⣿⣿⣿⡇⠀⠀⢰⣿⠇⣼⣿⣿⣿⣿⣿⣿⣿⣿⣿⣿⣿⣿⣿⣿⣿⣿⣇⠀⠀⠀⠀⠀⠀⠀⠀⠀⠀⠀⠀⠀⠀⠀⠀⠀⠀⠀⠀</a:t>
            </a:r>
            <a:br/>
            <a:r>
              <a:t>⠀⠀⠀⠀⠀⠀⠀⠀⠀⠀⠀⠀⠀⠀⠀⠀⠀⠀⠀⣰⣿⣿⣿⣿⣿⣿⣿⣿⣿⣿⣿⣿⣿⣿⣿⣿⣿⣇⣿⡇⠀⠀⢀⣿⣿⣿⣿⣇⠀⠀⢸⣿⠀⣿⣿⣿⣿⣿⣿⣿⣿⣿⣿⣿⣿⣿⣿⣿⣿⣿⣿⡄⠀⠀⠀⠀⠀⠀⠀⠀⠀⠀⠀⠀⠀⠀⠀⠀⠀⠀⠀</a:t>
            </a:r>
            <a:br/>
            <a:r>
              <a:t>⠀⠀⠀⠀⠀⠀⠀⠀⠀⠀⠀⠀⠀⠀⠀⠀⠀⠀⢠⣿⣿⣿⣿⣿⣿⣿⣿⣿⣿⣿⣿⣿⣿⣿⣿⣿⣿⣿⣿⣇⣴⣾⣿⣿⣿⣿⣿⣿⣷⣦⣬⣿⣿⣿⣿⣿⣿⣿⣿⣿⣿⣿⣿⣿⣿⣿⣿⣿⣿⣿⣿⣧⠀⠀⠀⠀⠀⠀⠀⠀⠀⠀⠀⠀⠀⠀⠀⠀⠀⠀⠀</a:t>
            </a:r>
            <a:br/>
            <a:r>
              <a:t>⠀⠀⠀⠀⠀⠀⠀⠀⠀⠀⠀⠀⠀⠀⠀⠀⠀⠠⢻⣿⣿⣿⣿⣿⣿⣿⣿⣿⣿⣿⣿⣿⣿⣿⣿⣿⣿⣿⣿⣿⣿⣿⢿⣿⣿⣿⣿⣿⢿⣿⣿⣿⣿⣿⣿⣿⣿⣿⣿⣿⣿⣿⣿⣿⣿⣿⣿⣿⣿⣿⣿⣿⡧⠀⠀⠀⠀⠀⠀⠀⠀⠀⠀⠀⠀⠀⠀⠀⠀⠀⠀</a:t>
            </a:r>
            <a:br/>
            <a:r>
              <a:t>⠀⠀⠀⠀⠀⠀⠀⠀⠀⠀⠀⠀⠀⠀⠀⠀⠀⠀⣿⣿⣿⣿⣿⣿⣿⣿⣿⣿⣿⣿⣿⣿⣿⣿⣿⣿⣿⣿⣿⠿⠋⠀⣼⣿⣿⢻⣿⣿⡀⠈⠻⣿⣿⣿⣿⣿⣿⣿⣿⣿⣿⣿⣿⣿⣿⣿⣿⣿⣿⣿⣿⣿⣿⡀⠀⠀⠀⠀⠀⠀⠀⠀⠀⠀⠀⠀⠀⠀⠀⠀⠀</a:t>
            </a:r>
            <a:br/>
            <a:r>
              <a:t>⠀⠀⠀⠀⠀⠀⠀⠀⠀⠀⠀⠀⠀⠀⠀⠀⠀⢸⣿⣿⣿⣿⣿⣿⣿⣿⣿⣿⣿⣿⣿⣿⣿⣿⣿⣿⣿⣿⣟⣤⣾⣿⣿⣿⡇⠈⣿⣿⣿⣷⣦⣼⣿⣿⣿⣿⣿⣿⣿⣿⣿⣿⣿⣿⣿⣿⣿⣿⣿⣿⣿⣿⣿⣇⠀⠀⠀⠀⠀⠀⠀⠀⠀⠀⠀⠀⠀⠀⠀⠀⠀</a:t>
            </a:r>
            <a:br/>
            <a:r>
              <a:t>⠀⠀⠀⠀⠀⠀⠀⠀⠀⠀⠀⠀⠀⠀⠀⠀⠀⣿⣿⣿⣿⣿⣿⣿⣿⣿⣿⣿⣿⣿⣿⣿⣿⣿⣿⣿⣿⣿⣿⣿⣿⣿⣿⠟⠀⠀⠘⢿⣿⣿⣿⣿⣿⣿⣿⣿⣿⣿⣿⣿⣿⣿⣿⣿⣿⣿⣿⣿⣿⣿⣿⣿⣿⣿⡄⠀⠀⠀⠀⠀⠀⠀⠀⠀⠀⠀⠀⠀⠀⠀⠀</a:t>
            </a:r>
            <a:br/>
            <a:r>
              <a:t>⠀⠀⠀⠀⠀⠀⠀⠀⠀⠀⠀⠀⠀⠀⠀⠀⢠⣿⣿⣿⣿⣿⣿⣿⣿⣿⣿⣿⣿⣿⣿⣿⣿⣿⣿⣿⣿⣿⣿⣿⠿⠋⠁⠀⠀⠀⠀⠀⠙⠻⢿⣿⣿⣿⣿⣿⣿⣿⣿⣿⣿⣿⣿⣿⣿⣿⣿⣿⣿⣿⣿⣿⣿⣿⡇⠀⠀⠀⠀⠀⠀⠀⠀⠀⠀⠀⠀⠀⠀⠀⠀</a:t>
            </a:r>
            <a:br/>
            <a:r>
              <a:t>⠀⠀⠀⠀⠀⠀⠀⠀⠀⠀⠀⠀⠀⠀⠀⠀⢸⣿⣿⣿⣿⣿⣿⣿⣿⣿⣿⣿⣿⣿⣿⣿⣿⣿⣿⣿⣿⡿⠛⠁⠀⠀⠀⠀⠀⠀⠀⠀⠀⠀⠀⠙⠻⣿⣿⣿⣿⣿⣿⣿⣿⣿⣿⣿⣿⣿⣿⣿⣿⣿⣿⣿⣿⢹⣧⠀⠀⠀⠀⠀⠀⠀⠀⠀⠀⠀⠀⠀⠀⠀⠀</a:t>
            </a:r>
            <a:br/>
            <a:r>
              <a:t>⠀⠀⠀⠀⠀⠀⠀⠀⠀⠀⠀⠀⠀⠀⠀⠀⠘⡇⢻⣿⣿⣿⣿⣿⣿⣿⣿⣿⣿⣿⣿⣿⣿⣿⣿⡟⠉⠀⠀⠀⠀⠀⠀⠀⠀⠀⠀⠀⠀⠀⠀⠀⠀⠈⢛⣿⣿⣿⣿⣿⣿⣿⣿⣿⣿⣿⣿⣿⣿⣿⣿⣿⡇⠀⡗⠀⠀⠀⠀⠀⠀⠀⠀⠀⠀⠀⠀⠀⠀⠀⠀</a:t>
            </a:r>
            <a:br/>
            <a:r>
              <a:t>⠀⠀⠀⠀⠀⠀⠀⠀⠀⠀⠀⠀⠀⠀⠀⠀⠀⠇⡾⣿⣿⣿⣿⣿⣿⣿⣿⣿⣿⣿⣿⣿⣿⣿⢻⡇⠀⠀⠀⠀⠀⠀⠀⠀⠀⠀⠀⠀⠀⠀⠀⠀⠀⠀⢸⡟⢸⣿⣿⣿⣿⣿⣿⣿⣿⣿⣿⣿⣿⣿⣿⣿⣷⣤⣁⡀⠀⠀⠀⠀⠀⠀⠀⠀⠀⠀⠀⠀⠀⠀⠀</a:t>
            </a:r>
            <a:br/>
            <a:r>
              <a:t>⠀⠀⠀⠀⠀⠀⠀⠀⠀⠀⠀⠀⠀⠀⠀⠀⠀⢀⠃⣽⣿⣿⣿⣿⣿⣿⣿⣿⣿⣿⣿⣿⣿⣿⡈⢇⠀⠀⠀⠀⠀⠀⠀⠀⠀⠀⠀⠀⠀⠀⠀⠀⠀⠀⡞⠁⢸⣿⣿⣿⣿⣿⣿⣿⣿⣿⣿⣿⣿⣿⣿⣿⣿⣿⣿⣿⣷⣦⡀⠀⠀⠀⠀⠀⠀⠀⠀⠀⠀⠀⠀</a:t>
            </a:r>
            <a:br/>
            <a:r>
              <a:t>⠀⠀⠀⠀⠀⠀⠀⠀⠀⠀⠀⠀⠀⠀⠀⠀⠀⠀⣼⣿⣿⣿⣿⣿⣿⣿⣿⣿⣿⣿⣿⣿⣿⣿⡇⠘⠀⠀⠀⠀⠀⠀⠀⠀⠀⠀⠀⠀⠀⠀⠀⠀⠀⠀⠁⠀⢸⣿⣿⣿⣿⣿⣿⣿⣿⣿⣿⣿⣿⣿⣿⣿⣿⣿⣿⣿⣿⣿⣿⣦⡀⠀⠀⠀⠀⠀⠀⠀⠀⠀⠀</a:t>
            </a:r>
            <a:br/>
            <a:r>
              <a:t>⠀⠀⠀⠀⠀⠀⠀⠀⠀⠀⠀⠀⠀⠀⠀⠀⠀⣸⣿⣿⣿⣿⣿⣿⣿⣿⣿⣿⣿⣿⣿⣿⣿⣿⣿⠀⠀⠀⠀⠀⠀⠀⠀⠀⠀⠀⠀⠀⠀⠀⠀⠀⠀⠀⠀⠀⣾⣿⣿⣿⣿⣿⣿⣿⣿⣿⣿⣿⣿⣿⣿⣿⣿⣿⣿⣿⣿⣿⣿⣿⣿⣦⠀⠀⠀⠀⠀⠀⠀⠀⠀</a:t>
            </a:r>
            <a:br/>
            <a:r>
              <a:t>⠀⠀⠀⠀⠀⠀⠀⠀⠀⠀⠀⠀⠀⠀⠀⠀⢠⣿⣿⣿⣿⣿⣿⣿⣿⣿⣿⣿⣿⣿⣿⣿⣿⣿⣿⡇⠀⠀⠀⠀⠀⠀⠀⠀⠀⠀⠀⠀⠀⠀⠀⠀⠀⠀⠀⠀⣿⣿⣿⣿⣿⣿⣿⣿⣿⣿⣿⣿⣿⣿⣿⣿⣿⣿⣿⣿⣿⣿⣿⣿⣿⣿⣧⠀⠀⠀⠀⠀⠀⠀⠀</a:t>
            </a:r>
            <a:br/>
            <a:r>
              <a:t>⠀⠀⠀⠀⠀⠀⠀⠀⠀⠀⠀⠀⠀⠀⠀⢀⣿⣿⣿⣿⣿⣿⣿⣿⣿⣿⣿⣿⣿⣿⣿⣿⣿⣿⣿⣿⡀⠀⠀⠀⠀⠀⠀⠀⠀⠀⠀⠀⠀⠀⠀⠀⠀⠀⠀⠀⣿⣿⣿⣿⣿⣿⣿⣿⣿⣿⣿⣿⣿⣿⣿⣿⣿⣿⣿⣿⣿⣿⣿⣿⣿⣿⣿⣧⠀⠀⠀⠀⠀⠀⠀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⠀⠀⠀⠀⠀⠀⠀⠀⠀⠀⠀⠀⠀⠀⠀⠀⠀⠀⠀⠀⠀⠀⠀⠀⠀⠀⠀⣾⣷⡀⠀⠀⠀⢠⣾⡟⠀⠀⠀⠀⠀⠀⠀⠀⠀⠀⠀⠀⠀⠀⠀⠀⠀⠀⠀⠀⠀⠀⠀⠀⠀⠀⠀⠀⠀⠀⠀⠀⠀⠀⠀⠀⠀⠀⠀⠀⠀⠀⠀⠀⠀⠀⠀⠀⠀⠀⠀⠀⠀⠀⠀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⠀⠀⠀⠀⠀⠀⠀⠀⠀⠀⠀⠀⠀⠀⠀⠀⠀⠀⠀⠀⠀⠀⠀⠀⠀⠀⠀⠘⣿⣿⣆⠀⢠⣿⡿⠁⠀⠀⠀⣀⠀⠀⠀⠀⠀⠀⠀⠀⠀⠀⡀⠀⠀⠀⠀⠀⠀⠀⠀⠀⠀⠀⠀⠀⠀⠀⠀⠀⠀⠀⠀⠀⠀⠀⠀⠀⠀⠀⠀⠀⠀⠀⠀⠀⠀⠀⠀⠀⠀⠀⠀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⠀⠀⠀⠀⠀⠀⠀⠀⠀⠀⠀⠀⠀⠀⠀⠀⠀⠀⠀⠀⠀⠀⠀⠀⠀⢀⣀⣀⣘⢿⣿⣆⢸⣿⠃⣠⣴⡾⠟⠁⠀⠀⠀⠀⠀⠀⠀⠀⠀⠀⡇⠀⠀⠀⠀⠀⠀⠀⠀⠀⠀⠀⠀⠀⠀⠀⢠⠀⠀⠀⠀⠀⠀⠀⠀⠀⠀⠀⠀⠀⠀⠀⠀⠀⠀⠀⠀⠀⠀⠀⠀</a:t>
            </a:r>
            <a:br/>
            <a:r>
              <a:t>⠀⠀⠀⠀⠀⠀⠀⠀⠀⠀⠀⠀⠀⠀⠀⠀⠀⠀⠀⠀⠀⠀⠀⠀⠀⠀⠙⠿⢿⣿⣿⣿⣿⣷⠞⠛⠁⠀⠀⠀⠀⠀⠀⠀⠀⠀⠀⠀⠀⢸⣧⠀⠀⠀⠀⠀⠀⠀⠀⠀⠀⠀⠀⠀⠀⠀⢸⡆⠀⠀⠀⠀⠀⠀⠀⠀⠀⠀⠀⠀⠀⠀⠀⠀⠀⠀⠀⠀⠀⠀⠀</a:t>
            </a:r>
            <a:br/>
            <a:r>
              <a:t>⠀⠀⠀⠀⠀⠀⠀⠀⠀⠀⠀⠀⠀⠀⠀⠀⠀⠀⠀⠀⠀⠀⠀⠀⢀⣠⣤⣤⣶⣶⣿⣿⣿⣿⣶⣶⣤⣄⡀⠀⠀⠀⠀⠀⠀⠀⠀⠀⠀⢸⣿⡀⠀⠀⠀⠀⠀⠀⠀⠀⠀⠀⠀⣀⣤⣤⣾⣿⣿⣿⣿⡦⠀⠀⠀⠀⠀⠀⠀⠀⠀⠀⠀⠀⠀⠀⠀⠀⠀⠀⠀</a:t>
            </a:r>
            <a:br/>
            <a:r>
              <a:t>⠀⠀⠀⠀⠀⠀⠀⠀⠀⠀⠀⠀⠀⠀⠀⠀⠀⠀⠀⠀⠀⠀⠀⠀⠻⣿⣿⣿⣿⣿⣿⣿⣿⣿⣿⣿⣿⣿⣿⡆⠀⠀⠀⠀⠀⠀⠀⠀⠀⠘⣿⣇⠀⠀⠀⠀⠀⠀⠀⠀⠀⠀⠘⢿⣿⣿⣿⣿⠈⢿⠏⠀⠀⠀⠀⠀⠀⠀⠀⠀⠀⠀⠀⠀⠀⠀⠀⠀⠀⠀⠀</a:t>
            </a:r>
            <a:br/>
            <a:r>
              <a:t>⠀⠀⠀⠀⠀⠀⠀⠀⠀⠀⠀⠀⠀⠀⠀⠀⠀⠀⠀⠀⠀⠀⠀⠀⠀⠈⠙⢿⣿⣿⣿⣿⣿⣿⣿⣿⡟⠛⠉⠁⠀⠀⠀⠀⠀⠀⠀⠀⠀⠀⢻⣿⡄⠀⠀⠀⣀⣀⣤⣤⣤⣀⡀⠀⠛⢣⣿⡟⠀⠀⠀⠀⠀⠀⠀⠀⠀⠀⠀⠀⠀⠀⠀⠀⠀⠀⠀⠀⠀⠀⠀</a:t>
            </a:r>
            <a:br/>
            <a:r>
              <a:t>⠀⠀⠀⠀⠀⠀⠀⠀⠀⠀⠀⠀⠀⠀⠀⠀⠀⠀⠀⠀⠀⠀⠀⠀⠀⢀⣴⣿⣿⣿⣿⣿⣿⣿⣿⣿⣧⡀⠀⠀⠀⠀⠀⠀⠀⠀⠀⠀⠀⠀⠀⢻⣿⣤⣶⣿⣿⣿⣿⣿⣿⣿⣿⣶⣄⣾⣿⠃⠀⠀⠀⠀⠀⠀⠀⠀⠀⠀⠀⠀⠀⠀⠀⠀⠀⠀⠀⠀⠀⠀⠀</a:t>
            </a:r>
            <a:br/>
            <a:r>
              <a:t>⠀⠀⠀⠀⠀⠀⠀⠀⠀⠀⠀⠀⠀⠀⠀⠀⠀⠀⠀⠀⠀⠀⠀⢀⣶⣿⣿⣿⣿⣿⣿⣿⣿⣿⣿⣿⣿⣿⣦⡀⠀⠀⠀⠀⠀⠀⠀⠀⠀⠀⠀⣠⣿⣿⣿⣿⣿⣿⣿⣿⣿⣿⣿⣿⣿⣿⣏⠀⠀⠀⠀⠀⠀⠀⠀⠀⠀⠀⠀⠀⠀⠀⠀⠀⠀⠀⠀⠀⠀⠀⠀</a:t>
            </a:r>
            <a:br/>
            <a:r>
              <a:t>⠀⠀⠀⠀⠀⠀⠀⠀⠀⠀⠀⠀⠀⠀⠀⠀⠀⠀⠀⠀⠀⠀⠀⣾⣿⣿⣿⣿⣿⣿⣿⣿⣿⣿⣿⣿⣿⣿⣿⣷⣄⠀⠀⠀⠀⠀⠀⠀⠀⠀⣼⣿⣿⣿⣿⣿⣿⣿⣿⣿⣿⣿⣿⣿⣿⣿⣿⡆⠀⠀⠀⠀⠀⠀⠀⠀⠀⠀⠀⠀⠀⠀⠀⠀⠀⠀⠀⠀⠀⠀⠀</a:t>
            </a:r>
            <a:br/>
            <a:r>
              <a:t>⠀⠀⠀⠀⠀⠀⠀⠀⠀⠀⠀⠀⠀⠀⠀⠀⠀⠀⠀⠀⠀⠀⢸⣿⣿⣿⣿⣿⣿⣿⣿⣿⣿⣿⣿⣿⣿⣿⣿⣿⣿⠀⠀⠀⠀⠀⠀⠀⠀⢸⣿⣿⣿⣿⣿⣿⣿⣿⣿⣿⣿⣿⣿⣿⣿⣿⣿⣿⠀⠀⠀⠀⠀⠀⠀⠀⠀⠀⠀⠀⠀⠀⠀⠀⠀⠀⠀⠀⠀⠀⠀</a:t>
            </a:r>
            <a:br/>
            <a:r>
              <a:t>⠀⠀⠀⠀⠀⠀⠀⠀⠀⠀⠀⠀⠀⠀⠀⠀⠀⠀⠀⠀⠀⠀⣼⣿⣿⣿⣿⣿⣿⣿⣿⣿⣿⣿⣿⣿⣿⣿⣿⣿⣿⠀⠀⠀⠀⠀⠀⠀⠀⢸⣿⣿⣿⣿⣿⣿⣿⣿⣿⣿⣿⣿⣿⣿⣿⣿⣿⣿⡄⠀⠀⠀⠀⠀⠀⠀⠀⠀⠀⠀⠀⠀⠀⠀⠀⠀⠀⠀⠀⠀⠀</a:t>
            </a:r>
            <a:br/>
            <a:r>
              <a:t>⠀⠀⠀⠀⠀⠀⠀⠀⠀⠀⠀⠀⠀⠀⠀⠀⠀⠀⠀⠀⠀⠀⣿⣿⣿⣿⣿⣿⣿⣿⣿⣿⣿⣿⣿⣿⣿⣿⣿⡟⠋⠀⠀⠀⠀⠀⠀⠀⠀⠀⠙⣿⣿⣿⣿⣿⣿⣿⣿⣿⣿⣿⣿⣿⣿⣿⣿⣿⡇⠀⠀⠀⠀⠀⠀⠀⠀⠀⠀⠀⠀⠀⠀⠀⠀⠀⠀⠀⠀⠀⠀</a:t>
            </a:r>
            <a:br/>
            <a:r>
              <a:t>⠀⠀⠀⠀⠀⠀⠀⠀⠀⠀⠀⠀⠀⠀⠀⠀⠀⠀⠀⠀⠀⠀⣿⣿⣿⣿⣿⣿⣿⣿⣿⣿⣿⣿⣿⣿⣿⣿⣿⡇⠀⠀⠀⠀⠀⠀⠀⠀⠀⠀⠀⣿⡟⣿⣿⣿⣿⣿⣿⣿⣿⣿⣿⣿⣿⣿⣿⣿⡇⠀⠀⠀⠀⠀⠀⠀⠀⠀⠀⠀⠀⠀⠀⠀⠀⠀⠀⠀⠀⠀⠀</a:t>
            </a:r>
            <a:br/>
            <a:r>
              <a:t>⠀⠀⠀⠀⠀⠀⠀⠀⠀⠀⠀⠀⠀⠀⠀⠀⠀⠀⠀⠀⠀⢀⣿⣿⣿⣿⣿⣿⣿⣿⣿⣿⣿⣿⣿⣿⣿⡏⣿⡇⠀⠀⠀⠀⠀⠀⠀⠀⠀⠀⠀⣿⡇⣿⣿⣿⣿⣿⣿⣿⣿⣿⣿⣿⣿⣿⣿⣿⣧⠀⠀⠀⠀⠀⠀⠀⠀⠀⠀⠀⠀⠀⠀⠀⠀⠀⠀⠀⠀⠀⠀</a:t>
            </a:r>
            <a:br/>
            <a:r>
              <a:t>⠀⠀⠀⠀⠀⠀⠀⠀⠀⠀⠀⠀⠀⠀⠀⠀⠀⠀⠀⠀⠀⢸⣿⣿⣿⣿⣿⣿⣿⣿⣿⣿⣿⣿⣿⣿⣿⠇⢿⣇⠀⠀⠀⠀⠀⠀⠀⠀⠀⠀⢠⣿⠇⢿⣿⣿⣿⣿⣿⣿⣿⣿⣿⣿⣿⣿⣿⣿⣿⠀⠀⠀⠀⠀⠀⠀⠀⠀⠀⠀⠀⠀⠀⠀⠀⠀⠀⠀⠀⠀⠀</a:t>
            </a:r>
            <a:br/>
            <a:r>
              <a:t>⠀⠀⠀⠀⠀⠀⠀⠀⠀⠀⠀⠀⠀⠀⠀⠀⠀⠀⠀⠀⠀⣸⣿⣿⣿⣿⣿⣿⣿⣿⣿⣿⣿⣿⣿⣿⣿⠀⢸⣿⠀⠀⠀⠀⠀⠀⠀⠀⠀⠀⢸⣿⠀⢸⣿⣿⣿⣿⣿⣿⣿⣿⣿⣿⣿⣿⣿⣿⣿⡄⠀⠀⠀⠀⠀⠀⠀⠀⠀⠀⠀⠀⠀⠀⠀⠀⠀⠀⠀⠀⠀</a:t>
            </a:r>
            <a:br/>
            <a:r>
              <a:t>⠀⠀⠀⠀⠀⠀⠀⠀⠀⠀⠀⠀⠀⠀⠀⠀⠀⠀⠀⠀⠀⣿⣿⣿⣿⣿⣿⣿⣿⣿⣿⣿⣿⣿⣿⣿⣿⠀⢸⣿⠀⠀⠀⣴⣿⣿⣷⡄⠀⠀⢸⣿⠀⢸⣿⣿⣿⣿⣿⣿⣿⣿⣿⣿⣿⣿⣿⣿⣿⣇⠀⠀⠀⠀⠀⠀⠀⠀⠀⠀⠀⠀⠀⠀⠀⠀⠀⠀⠀⠀⠀</a:t>
            </a:r>
            <a:br/>
            <a:r>
              <a:t>⠀⠀⠀⠀⠀⠀⠀⠀⠀⠀⠀⠀⠀⠀⠀⠀⠀⠀⠀⠀⢰⣿⣿⣿⣿⣿⣿⣿⣿⣿⣿⣿⣿⣿⣿⣿⣿⣇⢸⣿⠀⠀⠀⣿⣿⣿⣿⡇⠀⠀⢸⡿⠀⣿⣿⣿⣿⣿⣿⣿⣿⣿⣿⣿⣿⣿⣿⣿⣿⣿⡀⠀⠀⠀⠀⠀⠀⠀⠀⠀⠀⠀⠀⠀⠀⠀⠀⠀⠀⠀⠀</a:t>
            </a:r>
            <a:br/>
            <a:r>
              <a:t>⠀⠀⠀⠀⠀⠀⠀⠀⠀⠀⠀⠀⠀⠀⠀⠀⠀⠀⠀⢀⣿⣿⣿⣿⣿⣿⣿⣿⣿⣿⣿⣿⣿⣿⣿⣿⣿⣿⠸⣿⡇⠀⣀⣿⣿⣿⣿⣇⠀⠀⣾⡇⢸⣿⣿⣿⣿⣿⣿⣿⣿⣿⣿⣿⣿⣿⣿⣿⣿⣿⣇⠀⠀⠀⠀⠀⠀⠀⠀⠀⠀⠀⠀⠀⠀⠀⠀⠀⠀⠀⠀</a:t>
            </a:r>
            <a:br/>
            <a:r>
              <a:t>⠀⠀⠀⠀⠀⠀⠀⠀⠀⠀⠀⠀⠀⠀⠀⠀⠀⠀⠀⣼⣿⣿⣿⣿⣿⣿⣿⣿⣿⣿⣿⣿⣿⣿⣿⣿⣿⣿⡄⣿⣶⣾⣿⣿⣿⣿⣿⣿⣿⣶⣿⡇⣸⣿⣿⣿⣿⣿⣿⣿⣿⣿⣿⣿⣿⣿⣿⣿⣿⣿⣿⡄⠀⠀⠀⠀⠀⠀⠀⠀⠀⠀⠀⠀⠀⠀⠀⠀⠀⠀⠀</a:t>
            </a:r>
            <a:br/>
            <a:r>
              <a:t>⠀⠀⠀⠀⠀⠀⠀⠀⠀⠀⠀⠀⠀⠀⠀⠀⠀⠀⠘⣿⣿⣿⣿⣿⣿⣿⣿⣿⣿⣿⣿⣿⣿⣿⣿⣿⣿⣿⣿⣿⣿⡿⢿⣿⣿⣿⣿⣿⢿⣿⣿⣿⣿⣿⣿⣿⣿⣿⣿⣿⣿⣿⣿⣿⣿⣿⣿⣿⣿⣿⣿⣿⠀⠀⠀⠀⠀⠀⠀⠀⠀⠀⠀⠀⠀⠀⠀⠀⠀⠀⠀</a:t>
            </a:r>
            <a:br/>
            <a:r>
              <a:t>⠀⠀⠀⠀⠀⠀⠀⠀⠀⠀⠀⠀⠀⠀⠀⠀⠀⠀⢰⣿⣿⣿⣿⣿⣿⣿⣿⣿⣿⣿⣿⣿⣿⣿⣿⣿⣿⣿⣿⣿⡏⣀⣼⣿⣿⢻⣿⣿⣄⠈⣿⣿⣿⣿⣿⣿⣿⣿⣿⣿⣿⣿⣿⣿⣿⣿⣿⣿⣿⣿⣿⣿⡆⠀⠀⠀⠀⠀⠀⠀⠀⠀⠀⠀⠀⠀⠀⠀⠀⠀⠀</a:t>
            </a:r>
            <a:br/>
            <a:r>
              <a:t>⠀⠀⠀⠀⠀⠀⠀⠀⠀⠀⠀⠀⠀⠀⠀⠀⠀⠀⣼⣿⣿⣿⣿⣿⣿⣿⣿⣿⣿⣿⣿⣿⣿⣿⣿⣿⣿⣿⣿⣿⣿⣿⣿⣿⠇⠀⣿⣿⣿⣿⣿⣟⣿⣿⣿⣿⣿⣿⣿⣿⣿⣿⣿⣿⣿⣿⣿⣿⣿⣿⣿⣿⣷⠀⠀⠀⠀⠀⠀⠀⠀⠀⠀⠀⠀⠀⠀⠀⠀⠀⠀</a:t>
            </a:r>
            <a:br/>
            <a:r>
              <a:t>⠀⠀⠀⠀⠀⠀⠀⠀⠀⠀⠀⠀⠀⠀⠀⠀⠀⢠⣿⣿⣿⣿⣿⣿⣿⣿⣿⣿⣿⣿⣿⣿⣿⣿⣿⣿⣿⣿⣿⣿⣿⣿⡿⠟⠀⠀⠘⢿⣿⣿⣿⣿⣿⣿⣿⣿⣿⣿⣿⣿⣿⣿⣿⣿⣿⣿⣿⣿⣿⣿⣿⣿⣿⡇⠀⠀⠀⠀⠀⠀⠀⠀⠀⠀⠀⠀⠀⠀⠀⠀⠀</a:t>
            </a:r>
            <a:br/>
            <a:r>
              <a:t>⠀⠀⠀⠀⠀⠀⠀⠀⠀⠀⠀⠀⠀⠀⠀⠀⠀⢸⣿⣿⣿⣿⣿⣿⣿⣿⣿⣿⣿⣿⣿⣿⣿⣿⣿⣿⣿⣿⣿⣿⠟⠋⠀⠀⠀⠀⠀⠀⠈⠻⢿⣿⣿⣿⣿⣿⣿⣿⣿⣿⣿⣿⣿⣿⣿⣿⣿⣿⣿⣿⣿⣿⣿⣧⠀⠀⠀⠀⠀⠀⠀⠀⠀⠀⠀⠀⠀⠀⠀⠀⠀</a:t>
            </a:r>
            <a:br/>
            <a:r>
              <a:t>⠀⠀⠀⠀⠀⠀⠀⠀⠀⠀⠀⠀⠀⠀⠀⠀⠀⢸⣿⣿⣿⣿⣿⣿⣿⣿⣿⣿⣿⣿⣿⣿⣿⣿⣿⣿⣿⡿⢛⠁⠀⠀⠀⠀⠀⠀⠀⠀⠀⠀⠘⠙⠻⣿⣿⣿⣿⣿⣿⣿⣿⣿⣿⣿⣿⣿⣿⣿⣿⣿⣿⣿⠹⣿⠀⠀⠀⠀⠀⠀⠀⠀⠀⠀⠀⠀⠀⠀⠀⠀⠀</a:t>
            </a:r>
            <a:br/>
            <a:r>
              <a:t>⠀⠀⠀⠀⠀⠀⠀⠀⠀⠀⠀⠀⠀⠀⠀⠀⠀⢸⡇⣿⣿⣿⣿⣿⣿⣿⣿⣿⣿⣿⣿⣿⣿⣿⣿⣟⠋⠀⠀⠀⠀⠀⠀⠀⠀⠀⠀⠀⠀⠀⠀⠀⠀⠈⣻⣿⣿⣿⣿⣿⣿⣿⣿⣿⣿⣿⣿⣿⣿⣿⣿⣿⠀⢿⠀⠀⠀⠀⠀⠀⠀⠀⠀⠀⠀⠀⠀⠀⠀⠀⠀</a:t>
            </a:r>
            <a:br/>
            <a:r>
              <a:t>⠀⠀⠀⠀⠀⠀⠀⠀⠀⠀⠀⠀⠀⠀⠀⠀⠀⠸⠁⣿⣿⣿⣿⣿⣿⣿⣿⣿⣿⣿⣿⣿⣿⣿⠈⢿⡄⠀⠀⠀⠀⠀⠀⠀⠀⠀⠀⠀⠀⠀⠀⠀⠀⢠⡿⠁⢸⣿⣿⣿⣿⣿⣿⣿⣿⣿⣿⣿⣿⣿⣿⣿⣤⣼⣀⡀⠀⠀⠀⠀⠀⠀⠀⠀⠀⠀⠀⠀⠀⠀⠀</a:t>
            </a:r>
            <a:br/>
            <a:r>
              <a:t>⠀⠀⠀⠀⠀⠀⠀⠀⠀⠀⠀⠀⠀⠀⠀⠀⠀⠀⠀⣵⣿⣿⣿⣿⣿⣿⣿⣿⣿⣿⣿⣿⣿⣿⡄⠈⢻⡀⠀⠀⠀⠀⠀⠀⠀⠀⠀⠀⠀⠀⠀⠀⢠⠟⠀⠀⢸⣿⣿⣿⣿⣿⣿⣿⣿⣿⣿⣿⣿⣿⣿⣿⣿⣿⣿⣿⣷⣤⡀⠀⠀⠀⠀⠀⠀⠀⠀⠀⠀⠀⠀</a:t>
            </a:r>
            <a:br/>
            <a:r>
              <a:t>⠀⠀⠀⠀⠀⠀⠀⠀⠀⠀⠀⠀⠀⠀⠀⠀⠀⠀⣸⣿⣿⣿⣿⣿⣿⣿⣿⣿⣿⣿⣿⣿⣿⣿⣇⠀⠀⠁⠀⠀⠀⠀⠀⠀⠀⠀⠀⠀⠀⠀⠀⠀⠁⠀⠀⠀⣿⣿⣿⣿⣿⣿⣿⣿⣿⣿⣿⣿⣿⣿⣿⣿⣿⣿⣿⣿⣿⣿⣿⣦⡀⠀⠀⠀⠀⠀⠀⠀⠀⠀⠀</a:t>
            </a:r>
            <a:br/>
            <a:r>
              <a:t>⠀⠀⠀⠀⠀⠀⠀⠀⠀⠀⠀⠀⠀⠀⠀⠀⠀⢰⣿⣿⣿⣿⣿⣿⣿⣿⣿⣿⣿⣿⣿⣿⣿⣿⣿⡀⠀⠀⠀⠀⠀⠀⠀⠀⠀⠀⠀⠀⠀⠀⠀⠀⠀⠀⠀⠀⣿⣿⣿⣿⣿⣿⣿⣿⣿⣿⣿⣿⣿⣿⣿⣿⣿⣿⣿⣿⣿⣿⣿⣿⣿⣄⠀⠀⠀⠀⠀⠀⠀⠀⠀</a:t>
            </a:r>
            <a:br/>
            <a:r>
              <a:t>⠀⠀⠀⠀⠀⠀⠀⠀⠀⠀⠀⠀⠀⠀⠀⠀⢀⣿⣿⣿⣿⣿⣿⣿⣿⣿⣿⣿⣿⣿⣿⣿⣿⣿⣿⣧⠀⠀⠀⠀⠀⠀⠀⠀⠀⠀⠀⠀⠀⠀⠀⠀⠀⠀⠀⠀⣿⣿⣿⣿⣿⣿⣿⣿⣿⣿⣿⣿⣿⣿⣿⣿⣿⣿⣿⣿⣿⣿⣿⣿⣿⣿⣆⠀⠀⠀⠀⠀⠀⠀⠀</a:t>
            </a:r>
            <a:br/>
            <a:r>
              <a:t>⠀⠀⠀⠀⠀⠀⠀⠀⠀⠀⠀⠀⠀⠀⠀⠀⣾⣿⣿⣿⣿⣿⣿⣿⣿⣿⣿⣿⣿⣿⣿⣿⣿⣿⣿⣿⡄⠀⠀⠀⠀⠀⠀⠀⠀⠀⠀⠀⠀⠀⠀⠀⠀⠀⠀⢰⣿⣿⣿⣿⣿⣿⣿⣿⣿⣿⣿⣿⣿⣿⣿⣿⣿⣿⣿⣿⣿⣿⣿⣿⣿⣿⣿⡆⠀⠀⠀⠀⠀⠀⠀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⠀⠀⠀⠀⠀⠀⠀⠀⠀⠀⠀⠀⠀⠀⠀⠀⠀⠀⠀⠀⠀⠀⠀⠀⠀⠀⣿⣷⣄⠀⠀⠀⣰⣿⡇⠀⠀⠀⠀⠀⠀⠀⠀⠀⠀⠀⠀⠀⠀⠀⠀⠀⠀⠀⠀⠀⠀⠀⠀⠀⠀⠀⠀⠀⠀⠀⠀⠀⠀⠀⠀⠀⠀⠀⠀⠀⠀⠀⠀⠀⠀⠀⠀⠀⠀⠀⠀⠀⠀⠀⠀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⠀⠀⠀⠀⠀⠀⠀⠀⠀⠀⠀⠀⠀⠀⠀⠀⠀⠀⠀⠀⠀⠀⠀⠀⠀⠀⠘⢿⣿⣧⡀⠀⣿⣿⠀⠀⠀⣀⡤⠂⠀⠀⠀⠀⠀⠀⠀⠀⠀⠀⢠⠀⠀⠀⠀⠀⠀⠀⠀⠀⠀⠀⠀⠀⠀⠀⠀⠀⠀⠀⠀⠀⠀⠀⠀⠀⠀⠀⠀⠀⠀⠀⠀⠀⠀⠀⠀⠀⠀⠀⠀</a:t>
            </a:r>
            <a:br/>
            <a:r>
              <a:t>⠀⠀⠀⠀⠀⠀⠀⠀⠀⠀⠀⠀⠀⠀⠀⠀⠀⠀⠀⠀⠀⠀⠀⠀⠠⣤⣤⣌⣻⣿⣷⣸⣿⢇⣠⣶⡿⠋⠀⠀⠀⠀⠀⠀⠀⠀⠀⠀⠀⠀⣾⠀⠀⠀⠀⠀⠀⠀⠀⠀⠀⠀⠀⠀⠀⠀⠀⢰⠀⠀⠀⠀⠀⠀⠀⠀⠀⠀⠀⠀⠀⠀⠀⠀⠀⠀⠀⠀⠀⠀⠀</a:t>
            </a:r>
            <a:br/>
            <a:r>
              <a:t>⠀⠀⠀⠀⠀⠀⠀⠀⠀⠀⠀⠀⠀⠀⠀⠀⠀⠀⠀⠀⠀⠀⠀⠀⠀⠈⠛⠿⢿⣿⣿⣿⣿⠟⠋⠁⠀⠀⠀⠀⠀⠀⠀⠀⠀⠀⠀⠀⠀⢀⣿⠀⠀⠀⠀⠀⠀⠀⠀⠀⠀⠀⠀⠀⠀⠀⠀⢸⡆⠀⡀⠀⠀⠀⠀⠀⠀⠀⠀⠀⠀⠀⠀⠀⠀⠀⠀⠀⠀⠀⠀</a:t>
            </a:r>
            <a:br/>
            <a:r>
              <a:t>⠀⠀⠀⠀⠀⠀⠀⠀⠀⠀⠀⠀⠀⠀⠀⠀⠀⠀⠀⠀⠀⠀⠀⠀⢀⣀⣠⣤⣤⣶⣿⣿⣿⣷⣶⣶⣤⣄⡀⠀⠀⠀⠀⠀⠀⠀⠀⠀⠀⠸⣿⡆⠀⠀⠀⠀⠀⠀⠀⠀⠀⠀⠀⢠⣤⣴⣦⣿⣿⣿⣿⣷⠄⠀⠀⠀⠀⠀⠀⠀⠀⠀⠀⠀⠀⠀⠀⠀⠀⠀⠀</a:t>
            </a:r>
            <a:br/>
            <a:r>
              <a:t>⠀⠀⠀⠀⠀⠀⠀⠀⠀⠀⠀⠀⠀⠀⠀⠀⠀⠀⠀⠀⠀⠀⠀⠀⢿⣿⣿⣿⣿⣿⣿⣿⣿⣿⣿⣿⣿⣿⡿⠂⠀⠀⠀⠀⠀⠀⠀⠀⠀⠀⣿⣧⠀⠀⠀⠀⠀⠀⠀⠀⠀⠀⠀⠘⢿⣿⣿⣿⡇⠘⡿⠁⠀⠀⠀⠀⠀⠀⠀⠀⠀⠀⠀⠀⠀⠀⠀⠀⠀⠀⠀</a:t>
            </a:r>
            <a:br/>
            <a:r>
              <a:t>⠀⠀⠀⠀⠀⠀⠀⠀⠀⠀⠀⠀⠀⠀⠀⠀⠀⠀⠀⠀⠀⠀⠀⠀⠀⠈⠉⣿⣿⣿⣿⣿⣿⣿⣿⣿⡏⠀⠀⠀⠀⠀⠀⠀⠀⠀⠀⠀⠀⠀⢻⣿⡄⠀⠀⠀⣀⣀⣤⣤⣀⣀⠀⠀⠀⠉⣽⣿⠃⠀⠀⠀⠀⠀⠀⠀⠀⠀⠀⠀⠀⠀⠀⠀⠀⠀⠀⠀⠀⠀⠀</a:t>
            </a:r>
            <a:br/>
            <a:r>
              <a:t>⠀⠀⠀⠀⠀⠀⠀⠀⠀⠀⠀⠀⠀⠀⠀⠀⠀⠀⠀⠀⠀⠀⠀⠀⠀⠀⣠⣿⣿⣿⣿⣿⣿⣿⣿⣿⣦⣄⠀⠀⠀⠀⠀⠀⠀⠀⠀⠀⠀⠀⠀⢿⣿⣤⣾⣿⣿⣿⣿⣿⣿⣿⣿⣦⡀⣰⣿⡏⠀⠀⠀⠀⠀⠀⠀⠀⠀⠀⠀⠀⠀⠀⠀⠀⠀⠀⠀⠀⠀⠀⠀</a:t>
            </a:r>
            <a:br/>
            <a:r>
              <a:t>⠀⠀⠀⠀⠀⠀⠀⠀⠀⠀⠀⠀⠀⠀⠀⠀⠀⠀⠀⠀⠀⠀⠀⠀⣠⣾⣿⣿⣿⣿⣿⣿⣿⣿⣿⣿⣿⣿⣧⡀⠀⠀⠀⠀⠀⠀⠀⠀⠀⠀⠀⣼⣿⣿⣿⣿⣿⣿⣿⣿⣿⣿⣿⣿⣿⣿⡏⠀⠀⠀⠀⠀⠀⠀⠀⠀⠀⠀⠀⠀⠀⠀⠀⠀⠀⠀⠀⠀⠀⠀⠀</a:t>
            </a:r>
            <a:br/>
            <a:r>
              <a:t>⠀⠀⠀⠀⠀⠀⠀⠀⠀⠀⠀⠀⠀⠀⠀⠀⠀⠀⠀⠀⠀⠀⠀⢠⣿⣿⣿⣿⣿⣿⣿⣿⣿⣿⣿⣿⣿⣿⣿⣿⣆⠀⠀⠀⠀⠀⠀⠀⠀⢀⣾⣿⣿⣿⣿⣿⣿⣿⣿⣿⣿⣿⣿⣿⣿⣿⣧⠀⠀⠀⠀⠀⠀⠀⠀⠀⠀⠀⠀⠀⠀⠀⠀⠀⠀⠀⠀⠀⠀⠀⠀</a:t>
            </a:r>
            <a:br/>
            <a:r>
              <a:t>⠀⠀⠀⠀⠀⠀⠀⠀⠀⠀⠀⠀⠀⠀⠀⠀⠀⠀⠀⠀⠀⠀⠀⣼⣿⣿⣿⣿⣿⣿⣿⣿⣿⣿⣿⣿⣿⣿⣿⣿⣿⡄⠀⠀⠀⠀⠀⠀⠀⢸⣿⣿⣿⣿⣿⣿⣿⣿⣿⣿⣿⣿⣿⣿⣿⣿⣿⡄⠀⠀⠀⠀⠀⠀⠀⠀⠀⠀⠀⠀⠀⠀⠀⠀⠀⠀⠀⠀⠀⠀⠀</a:t>
            </a:r>
            <a:br/>
            <a:r>
              <a:t>⠀⠀⠀⠀⠀⠀⠀⠀⠀⠀⠀⠀⠀⠀⠀⠀⠀⠀⠀⠀⠀⠀⠀⣿⣿⣿⣿⣿⣿⣿⣿⣿⣿⣿⣿⣿⣿⣿⣿⣿⣿⠇⠀⠀⠀⠀⠀⠀⠀⢸⣿⣿⣿⣿⣿⣿⣿⣿⣿⣿⣿⣿⣿⣿⣿⣿⣿⡇⠀⠀⠀⠀⠀⠀⠀⠀⠀⠀⠀⠀⠀⠀⠀⠀⠀⠀⠀⠀⠀⠀⠀</a:t>
            </a:r>
            <a:br/>
            <a:r>
              <a:t>⠀⠀⠀⠀⠀⠀⠀⠀⠀⠀⠀⠀⠀⠀⠀⠀⠀⠀⠀⠀⠀⠀⠀⣿⣿⣿⣿⣿⣿⣿⣿⣿⣿⣿⣿⣿⣿⣿⣿⡟⡏⠀⠀⠀⠀⠀⠀⠀⠀⠀⠙⣿⣿⣿⣿⣿⣿⣿⣿⣿⣿⣿⣿⣿⣿⣿⣿⡇⠀⠀⠀⠀⠀⠀⠀⠀⠀⠀⠀⠀⠀⠀⠀⠀⠀⠀⠀⠀⠀⠀⠀</a:t>
            </a:r>
            <a:br/>
            <a:r>
              <a:t>⠀⠀⠀⠀⠀⠀⠀⠀⠀⠀⠀⠀⠀⠀⠀⠀⠀⠀⠀⠀⠀⠀⢰⣿⣿⣿⣿⣿⣿⣿⣿⣿⣿⣿⣿⣿⣿⣿⣿⣧⠁⠀⠀⠀⠀⠀⠀⠀⠀⠀⢠⣿⣿⣿⣿⣿⣿⣿⣿⣿⣿⣿⣿⣿⣿⣿⣿⣷⠀⠀⠀⠀⠀⠀⠀⠀⠀⠀⠀⠀⠀⠀⠀⠀⠀⠀⠀⠀⠀⠀⠀</a:t>
            </a:r>
            <a:br/>
            <a:r>
              <a:t>⠀⠀⠀⠀⠀⠀⠀⠀⠀⠀⠀⠀⠀⠀⠀⠀⠀⠀⠀⠀⠀⠀⢸⣿⣿⣿⣿⣿⣿⣿⣿⣿⣿⣿⣿⣿⣿⣿⣿⣿⠀⠀⠀⠀⠀⠀⠀⠀⠀⠀⢸⣿⣿⣿⣿⣿⣿⣿⣿⣿⣿⣿⣿⣿⣿⣿⣿⣿⠀⠀⠀⠀⠀⠀⠀⠀⠀⠀⠀⠀⠀⠀⠀⠀⠀⠀⠀⠀⠀⠀⠀</a:t>
            </a:r>
            <a:br/>
            <a:r>
              <a:t>⠀⠀⠀⠀⠀⠀⠀⠀⠀⠀⠀⠀⠀⠀⠀⠀⠀⠀⠀⠀⠀⠀⢸⣿⣿⣿⣿⣿⣿⣿⣿⣿⣿⣿⣿⣿⣿⣿⣿⣿⠀⠀⠀⠀⠀⠀⠀⠀⠀⠀⢸⣿⣿⣿⣿⣿⣿⣿⣿⣿⣿⣿⣿⣿⣿⣿⣿⣿⠀⠀⠀⠀⠀⠀⠀⠀⠀⠀⠀⠀⠀⠀⠀⠀⠀⠀⠀⠀⠀⠀⠀</a:t>
            </a:r>
            <a:br/>
            <a:r>
              <a:t>⠀⠀⠀⠀⠀⠀⠀⠀⠀⠀⠀⠀⠀⠀⠀⠀⠀⠀⠀⠀⠀⠀⣿⣿⣿⣿⣿⣿⣿⣿⣿⣿⣿⣿⣿⣿⣿⣿⡿⣿⠀⠀⠀⠀⠀⠀⠀⠀⠀⠀⢸⣿⣿⣿⣿⣿⣿⣿⣿⣿⣿⣿⣿⣿⣿⣿⣿⣿⡇⠀⠀⠀⠀⠀⠀⠀⠀⠀⠀⠀⠀⠀⠀⠀⠀⠀⠀⠀⠀⠀⠀</a:t>
            </a:r>
            <a:br/>
            <a:r>
              <a:t>⠀⠀⠀⠀⠀⠀⠀⠀⠀⠀⠀⠀⠀⠀⠀⠀⠀⠀⠀⠀⠀⢀⣿⣿⣿⣿⣿⣿⣿⣿⣿⣿⣿⣿⣿⣿⣿⣿⡇⣿⡇⠀⠀⣾⣿⣿⣿⡆⠀⠀⣿⡇⣿⣿⣿⣿⣿⣿⣿⣿⣿⣿⣿⣿⣿⣿⣿⣿⣇⠀⠀⠀⠀⠀⠀⠀⠀⠀⠀⠀⠀⠀⠀⠀⠀⠀⠀⠀⠀⠀⠀</a:t>
            </a:r>
            <a:br/>
            <a:r>
              <a:t>⠀⠀⠀⠀⠀⠀⠀⠀⠀⠀⠀⠀⠀⠀⠀⠀⠀⠀⠀⠀⠀⢸⣿⣿⣿⣿⣿⣿⣿⣿⣿⣿⣿⣿⣿⣿⣿⣿⡇⣿⡇⠀⠀⣿⣿⣿⣿⡇⠀⠀⣿⡇⢿⣿⣿⣿⣿⣿⣿⣿⣿⣿⣿⣿⣿⣿⣿⣿⣿⠀⠀⠀⠀⠀⠀⠀⠀⠀⠀⠀⠀⠀⠀⠀⠀⠀⠀⠀⠀⠀⠀</a:t>
            </a:r>
            <a:br/>
            <a:r>
              <a:t>⠀⠀⠀⠀⠀⠀⠀⠀⠀⠀⠀⠀⠀⠀⠀⠀⠀⠀⠀⠀⠀⣿⣿⣿⣿⣿⣿⣿⣿⣿⣿⣿⣿⣿⣿⣿⣿⣿⡁⢹⣧⠀⣠⣿⣿⣿⣿⣧⡀⢠⣿⠁⢻⣿⣿⣿⣿⣿⣿⣿⣿⣿⣿⣿⣿⣿⣿⣿⣿⡇⠀⠀⠀⠀⠀⠀⠀⠀⠀⠀⠀⠀⠀⠀⠀⠀⠀⠀⠀⠀⠀</a:t>
            </a:r>
            <a:br/>
            <a:r>
              <a:t>⠀⠀⠀⠀⠀⠀⠀⠀⠀⠀⠀⠀⠀⠀⠀⠀⠀⠀⠀⠀⣸⣿⣿⣿⣿⣿⣿⣿⣿⣿⣿⣿⣿⣿⣿⣿⣿⣿⣇⣸⣿⣿⣿⣿⣿⣿⣿⣿⣿⣿⣿⣀⣿⣿⣿⣿⣿⣿⣿⣿⣿⣿⣿⣿⣿⣿⣿⣿⣿⣿⡀⠀⠀⠀⠀⠀⠀⠀⠀⠀⠀⠀⠀⠀⠀⠀⠀⠀⠀⠀⠀</a:t>
            </a:r>
            <a:br/>
            <a:r>
              <a:t>⠀⠀⠀⠀⠀⠀⠀⠀⠀⠀⠀⠀⠀⠀⠀⠀⠀⠀⠀⢠⣿⣿⣿⣿⣿⣿⣿⣿⣿⣿⣿⣿⣿⣿⣿⣿⣿⣿⣿⣿⣿⡿⢿⣿⣿⣿⣿⣿⠿⣿⣿⣿⣿⣿⣿⣿⣿⣿⣿⣿⣿⣿⣿⣿⣿⣿⣿⣿⣿⣿⡧⠀⠀⠀⠀⠀⠀⠀⠀⠀⠀⠀⠀⠀⠀⠀⠀⠀⠀⠀⠀</a:t>
            </a:r>
            <a:br/>
            <a:r>
              <a:t>⠀⠀⠀⠀⠀⠀⠀⠀⠀⠀⠀⠀⠀⠀⠀⠀⠀⠀⠀⢠⣿⣿⣿⣿⣿⣿⣿⣿⣿⣿⣿⣿⣿⣿⣿⣿⣿⣿⣿⣿⢿⣧⣿⣿⡿⢹⣿⣿⣦⣿⢻⣿⣿⣿⣿⣿⣿⣿⣿⣿⣿⣿⣿⣿⣿⣿⣿⣿⣿⣿⣷⠀⠀⠀⠀⠀⠀⠀⠀⠀⠀⠀⠀⠀⠀⠀⠀⠀⠀⠀⠀</a:t>
            </a:r>
            <a:br/>
            <a:r>
              <a:t>⠀⠀⠀⠀⠀⠀⠀⠀⠀⠀⠀⠀⠀⠀⠀⠀⠀⠀⠀⢸⣿⣿⣿⣿⣿⣿⣿⣿⣿⣿⣿⣿⣿⣿⣿⣿⣿⣿⣿⣿⣿⣿⣿⣿⠃⠀⢿⣿⣿⣿⣷⣿⣿⣿⣿⣿⣿⣿⣿⣿⣿⣿⣿⣿⣿⣿⣿⣿⣿⣿⣿⡆⠀⠀⠀⠀⠀⠀⠀⠀⠀⠀⠀⠀⠀⠀⠀⠀⠀⠀⠀</a:t>
            </a:r>
            <a:br/>
            <a:r>
              <a:t>⠀⠀⠀⠀⠀⠀⠀⠀⠀⠀⠀⠀⠀⠀⠀⠀⠀⠀⠀⣼⣿⣿⣿⣿⣿⣿⣿⣿⣿⣿⣿⣿⣿⣿⣿⣿⣿⣿⣿⣿⣿⣿⡿⠋⠀⠀⠈⠻⣿⣿⣿⣿⣿⣿⣿⣿⣿⣿⣿⣿⣿⣿⣿⣿⣿⣿⣿⣿⣿⣿⣿⣧⠀⠀⠀⠀⠀⠀⠀⠀⠀⠀⠀⠀⠀⠀⠀⠀⠀⠀⠀</a:t>
            </a:r>
            <a:br/>
            <a:r>
              <a:t>⠀⠀⠀⠀⠀⠀⠀⠀⠀⠀⠀⠀⠀⠀⠀⠀⠀⠀⠀⣿⣿⣿⣿⣿⣿⣿⣿⣿⣿⣿⣿⣿⣿⣿⣿⣿⣿⣿⣿⣿⠟⢻⡇⠀⠀⠀⠀⢠⡿⠛⢿⣿⣿⣿⣿⣿⣿⣿⣿⣿⣿⣿⣿⣿⣿⣿⣿⣿⣿⣿⣿⣿⠀⠀⠀⠀⠀⠀⠀⠀⠀⠀⠀⠀⠀⠀⠀⠀⠀⠀⠀</a:t>
            </a:r>
            <a:br/>
            <a:r>
              <a:t>⠀⠀⠀⠀⠀⠀⠀⠀⠀⠀⠀⠀⠀⠀⠀⠀⠀⠀⠀⣿⣿⣿⣿⣿⣿⣿⣿⣿⣿⣿⣿⣿⣿⣿⣿⣿⣿⡿⠋⠁⠀⠈⡇⠀⠀⠀⠀⡸⠁⠀⠀⠉⠻⣿⣿⣿⣿⣿⣿⣿⣿⣿⣿⣿⣿⣿⣿⣿⣿⣿⡿⣿⠀⠀⠀⠀⠀⠀⠀⠀⠀⠀⠀⠀⠀⠀⠀⠀⠀⠀⠀</a:t>
            </a:r>
            <a:br/>
            <a:r>
              <a:t>⠀⠀⠀⠀⠀⠀⠀⠀⠀⠀⠀⠀⠀⠀⠀⠀⠀⠀⠀⣿⢿⣿⣿⣿⣿⣿⣿⣿⣿⣿⣿⣿⣿⣿⣿⡿⠋⠀⠀⠀⠀⠀⠈⠀⠀⠀⠀⠃⠀⠀⠀⠀⠀⠈⠻⣿⣿⣿⣿⣿⣿⣿⣿⣿⣿⣿⣿⣿⣿⣿⠃⣿⠀⠀⠀⠀⠀⠀⠀⠀⠀⠀⠀⠀⠀⠀⠀⠀⠀⠀⠀</a:t>
            </a:r>
            <a:br/>
            <a:r>
              <a:t>⠀⠀⠀⠀⠀⠀⠀⠀⠀⠀⠀⠀⠀⠀⠀⠀⠀⠀⠀⢸⢸⣿⣿⣿⣿⣿⣿⣿⣿⣿⣿⣿⣿⣿⣿⣧⠀⠀⠀⠀⠀⠀⠀⠀⠀⠀⠀⠀⠀⠀⠀⠀⠀⠀⣰⡿⣿⣿⣿⣿⣿⣿⣿⣿⣿⣿⣿⣿⣿⣿⣷⣾⣤⣄⣀⠀⠀⠀⠀⠀⠀⠀⠀⠀⠀⠀⠀⠀⠀⠀⠀</a:t>
            </a:r>
            <a:br/>
            <a:r>
              <a:t>⠀⠀⠀⠀⠀⠀⠀⠀⠀⠀⠀⠀⠀⠀⠀⠀⠀⠀⠀⢠⣾⣿⣿⣿⣿⣿⣿⣿⣿⣿⣿⣿⣿⣿⣇⠙⠣⡀⠀⠀⠀⠀⠀⠀⠀⠀⠀⠀⠀⠀⠀⠀⢀⠞⠉⠀⣿⣿⣿⣿⣿⣿⣿⣿⣿⣿⣿⣿⣿⣿⣿⣿⣿⣿⣿⣿⣶⣄⠀⠀⠀⠀⠀⠀⠀⠀⠀⠀⠀⠀⠀</a:t>
            </a:r>
            <a:br/>
            <a:r>
              <a:t>⠀⠀⠀⠀⠀⠀⠀⠀⠀⠀⠀⠀⠀⠀⠀⠀⠀⠀⢠⣿⣿⣿⣿⣿⣿⣿⣿⣿⣿⣿⣿⣿⣿⣿⣿⠀⠀⠈⠀⠀⠀⠀⠀⠀⠀⠀⠀⠀⠀⠀⠀⠐⠁⠀⠀⠀⣿⣿⣿⣿⣿⣿⣿⣿⣿⣿⣿⣿⣿⣿⣿⣿⣿⣿⣿⣿⣿⣿⣷⣄⠀⠀⠀⠀⠀⠀⠀⠀⠀⠀⠀</a:t>
            </a:r>
            <a:br/>
            <a:r>
              <a:t>⠀⠀⠀⠀⠀⠀⠀⠀⠀⠀⠀⠀⠀⠀⠀⠀⠀⢀⣾⣿⣿⣿⣿⣿⣿⣿⣿⣿⣿⣿⣿⣿⣿⣿⣿⡇⠀⠀⠀⠀⠀⠀⠀⠀⠀⠀⠀⠀⠀⠀⠀⠀⠀⠀⠀⢸⣿⣿⣿⣿⣿⣿⣿⣿⣿⣿⣿⣿⣿⣿⣿⣿⣿⣿⣿⣿⣿⣿⣿⣿⣷⡀⠀⠀⠀⠀⠀⠀⠀⠀⠀</a:t>
            </a:r>
            <a:br/>
            <a:r>
              <a:t>⠀⠀⠀⠀⠀⠀⠀⠀⠀⠀⠀⠀⠀⠀⠀⠀⠀⣼⣿⣿⣿⣿⣿⣿⣿⣿⣿⣿⣿⣿⣿⣿⣿⣿⣿⣿⡀⠀⠀⠀⠀⠀⠀⠀⠀⠀⠀⠀⠀⠀⠀⠀⠀⠀⠀⢸⣿⣿⣿⣿⣿⣿⣿⣿⣿⣿⣿⣿⣿⣿⣿⣿⣿⣿⣿⣿⣿⣿⣿⣿⣿⣷⡀⠀⠀⠀⠀⠀⠀⠀⠀</a:t>
            </a:r>
            <a:br/>
            <a:r>
              <a:t>⠀⠀⠀⠀⠀⠀⠀⠀⠀⠀⠀⠀⠀⠀⠀⠀⢰⣿⣿⣿⣿⣿⣿⣿⣿⣿⣿⣿⣿⣿⣿⣿⣿⣿⣿⣿⣇⠀⠀⠀⠀⠀⠀⠀⠀⠀⠀⠀⠀⠀⠀⠀⠀⠀⠀⢸⣿⣿⣿⣿⣿⣿⣿⣿⣿⣿⣿⣿⣿⣿⣿⣿⣿⣿⣿⣿⣿⣿⣿⣿⣿⣿⣷⠀⠀⠀⠀⠀⠀⠀⠀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⣿⣿⣿⣿⣿⣿⣿⣿⣿⣿⣿⣿⣿⣿⣿⣿⣿⣿⣿⣿⣿⣿⣿⣿⣿⣿⣿⣿⣿⣿⣿⣿⣿⣿⣿⣿⣿⣿⣿⣿⣿⣿⣿⣿⣿⣿⣿⣿⣿⣿⣿⣿⣿⣿⣿⣿⣇⠀⠀⠀⠀⠀⠀⠀⠀⠀⠀⠀⠈⢻⣿⣿⣿⣿⣿⣿⣿⣿⣿⣿⣿⣿⣿⣿⣿⣿⣿⣿⣿⣿⡇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⣿⣿⣿⣿⣿⣿⣿⣿⣿⣿⣿⣿⣿⣿⣿⣿⣿⣿⣿⣿⣿⣿⣿⣿⣿⣿⣿⣿⣿⣿⣿⣿⣿⣿⣿⣿⣿⣿⣿⣿⣿⣿⣿⣿⣿⣿⣿⣿⣿⣿⣿⣿⣿⣿⣿⣿⣿⣆⠀⠀⠀⠀⠀⠀⠀⠀⠀⠀⠀⠀⠉⠉⠉⠛⠻⢿⣿⣿⣿⣿⣿⣿⣿⣿⣿⣿⣿⣿⣿⣿⡇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⣿⣿⣿⣿⣿⣿⣿⣿⣿⣿⣿⣿⣿⣿⣿⣿⣿⣿⣿⣿⣿⣿⣿⣿⣿⣿⣿⣿⣿⣿⣿⣿⣿⣿⣿⣿⣿⣿⣿⣿⣿⣿⣿⣿⣿⣿⣿⣿⣿⣿⣿⣿⠿⠛⠋⠉⠁⠀⠀⠀⠀⠀⠀⠀⠀⠀⠀⠀⠀⠀⠀⠀⠀⠀⠀⠀⠙⢿⣿⣿⣿⣿⣿⣿⣿⣿⣿⣿⣿⣿⡇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⣿⣿⣿⣿⣿⣿⣿⣿⣿⣿⣿⣿⣿⣿⣿⣿⣿⣿⣿⣿⣿⣿⣿⣿⣿⣿⣿⣿⣿⣿⣿⣿⣿⣿⣿⣿⣿⣿⣿⣿⣿⣿⣿⣿⣿⣿⣿⣿⣿⠟⠋⠀⠀⠀⠀⠀⠀⠀⠀⠀⠀⠀⠀⠀⠀⠀⠀⠀⠀⠀⠀⠀⠀⠀⠀⠀⠀⠈⢻⣿⣿⣿⣿⣿⣿⣿⣿⣿⣿⣿⡇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⣿⣿⣿⣿⣿⣿⣿⣿⣿⣿⣿⣿⣿⣿⣿⣿⣿⣿⣿⣿⣿⣿⣿⣿⣿⣿⣿⣿⣿⣿⣿⣿⣿⣿⣿⣿⣿⣿⣿⣿⣿⣿⣿⣿⣿⣿⣿⠟⠁⠀⠀⠀⠀⠀⠀⠀⠀⠀⠀⠀⠀⠀⠀⠀⠀⠀⠀⠀⠀⠀⠀⠀⠀⠀⠀⠀⠀⠀⠈⢿⣿⣿⣿⣿⣿⣿⣿⣿⣿⣿⡇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⣿⣿⣿⣿⣿⣿⣿⣿⣿⣿⣿⣿⣿⣿⣿⣿⣿⣿⣿⣿⣿⣿⣿⣿⣿⣿⣿⣿⣿⣿⣿⣿⣿⣿⣿⣿⣿⣿⣿⣿⣿⣿⣿⡿⠀⠀⠀⠀⠀⠀⠀⠀⠀⠀⠀⠀⠀⠀⠀⠀⠀⠀⠀⠀⠀⠀⠀⠀⠀⠀⠀⠀⠀⠀⠀⠀⠀⠀⠀⠀⠈⢿⣿⣿⣿⣿⣿⣿⣿⣿⡇</a:t>
            </a:r>
            <a:br/>
            <a:r>
              <a:t>⣿⣿⣿⣿⣿⣿⣿⣿⣿⣿⣿⣿⣿⣿⣿⣿⣿⣿⣿⣿⣿⣿⣿⣿⣿⣿⣿⣿⣿⣿⣿⣿⣿⣿⣿⣿⣿⣿⣿⣿⣿⣿⡿⠃⠀⠀⠀⠀⠀⠀⠀⠀⠀⠀⠀⠀⠀⠀⠀⠀⠀⠀⠀⠀⠀⠀⠀⠀⠀⠀⠀⠀⠀⠀⠀⠀⠀⠀⠀⠀⠀⠘⣿⣿⣿⣿⣿⣿⣿⣿⡇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⣿⣿⣿⣿⣿⣿⣿⣿⣿⣿⣿⣿⣿⣿⣿⣿⣿⣿⣿⣿⣿⣿⣿⣿⣿⣿⣿⣿⣿⣿⣿⣿⣿⣿⣿⣿⣿⣿⣿⣿⣿⣯⣵⠃⠀⠀⠀⠀⠀⠀⠀⠀⠀⠀⠀⠀⠀⠀⠀⠀⠀⠀⠀⠀⠀⠀⠀⠀⠀⠀⠀⠀⠀⠀⠀⠀⠀⠀⠀⠀⠀⠀⢻⣿⣿⣿⣿⣿⣿⣿⡇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⣿⣿⣿⣿⣿⣿⣿⣿⣿⣿⣿⣿⣿⣿⣿⣿⣿⣿⣿⣿⣿⣿⣿⣿⣿⣿⣿⣿⣿⣿⣿⣿⣿⣿⣿⣿⣿⣿⣿⣿⣿⣿⣿⣼⠀⠀⠀⠀⠀⠀⠀⠀⠀⠀⠀⠀⠀⠀⠀⠀⠀⠀⠀⠀⠀⠀⠀⠀⠀⠀⠀⠀⠀⠀⠀⠀⠀⠀⠀⠀⠀⠀⠀⢻⣿⣿⣿⣿⣿⣿⡇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⣿⣿⣿⣿⣿⣿⣿⣿⣿⣿⣿⣿⣿⣿⣿⣿⣿⣿⣿⣿⣿⣿⣿⣿⣿⣿⣿⣿⣿⣿⣿⣿⣿⣿⣿⣿⣿⣿⣿⣿⣿⣿⣿⣿⣿⣤⡄⠀⠀⠀⠀⠀⠀⠀⠀⠀⠀⠀⠀⠀⠀⠀⠀⠀⠀⠀⠀⠀⠀⠀⠀⠀⠀⠀⠀⠀⠀⠀⠀⠀⠀⠀⠀⢸⣿⣿⣿⣿⣿⣿⡇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⣿⣿⣿⣿⣿⣿⣿⣿⣿⣿⣿⣿⣿⣿⣿⣿⣿⣿⣿⣿⣿⣿⣿⣿⣿⣿⣿⣿⣿⣿⣿⣿⣿⣿⣿⣿⣿⣿⣿⣿⣿⣿⣿⣿⣿⣿⣿⣶⠄⠀⠀⠀⠀⠀⠀⠀⠀⠀⠀⠀⠀⠀⠀⠀⠀⠀⠀⠀⠀⠀⠀⠀⠀⠀⠀⠀⠀⠀⠀⠀⠀⠀⠀⠈⣿⣿⣿⣿⣿⣿⡇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⣿⣿⣿⣿⣿⣿⣿⣿⣿⣿⣿⣿⣿⣿⣿⣿⣿⣿⣿⣿⣿⣿⣿⣿⣿⣿⣿⣿⣿⣿⣿⣿⣿⣿⣿⣿⣿⣿⣿⣿⣿⣿⣿⣿⣿⣿⣿⣦⡀⠀⠀⠀⠀⠀⠀⠀⠀⠀⠀⠀⠀⠀⠀⠀⠀⠀⠀⠀⠀⠀⠀⠀⠀⠀⠀⠀⠀⠀⠀⠀⠀⠀⠀⠀⢻⣿⣿⣿⣿⣿⡇</a:t>
            </a:r>
            <a:br/>
            <a:r>
              <a:t>⣿⣿⣿⣿⣿⣿⣿⣿⣿⣿⣿⣿⣿⣿⣿⣿⣿⣿⣿⣿⣿⣿⣿⣿⣿⣿⣿⣿⣿⣿⣿⣿⣿⣿⣿⣿⣿⣿⣿⡇⢹⠿⠿⠿⠿⢿⣿⣿⣧⣀⠀⠀⠀⠀⠀⠀⠀⠀⠀⠀⠀⠀⠀⠀⠀⠀⠀⠀⠀⠀⠀⠀⠀⠀⠀⠀⠀⠀⠀⠀⠀⠀⠀⠀⢸⣿⣿⣿⣿⣿⡇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⣿⣿⣿⣿⣿⣿⣿⣿⣿⣿⣿⣿⣿⣿⣿⣿⣿⣿⣿⣿⣿⣿⣿⣿⣿⣿⣿⣿⣿⣿⣿⣿⣿⣿⣿⣿⠟⠛⠉⠀⠀⠀⠀⠀⠀⠀⠈⢻⣿⣿⣗⠀⠀⠀⠀⠀⠀⠀⠀⠀⠀⠀⠀⠀⠀⠀⠀⠀⠀⠀⠀⠀⠀⠀⠀⠀⠀⠀⠀⠀⠀⠀⠀⠀⢸⣿⣿⣿⣿⣿⡇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⣿⣿⣿⣿⣿⣿⣿⣿⣿⣿⣿⣿⣿⣿⣿⣿⣿⣿⣿⣿⣿⣿⣿⣿⣿⣿⣿⣿⣿⣿⣿⣿⣿⣿⡏⠁⠀⠀⠀⠀⠀⠀⠀⠀⠀⠀⠀⠀⢿⣿⣿⣧⡀⠀⠀⠀⠀⠀⠀⠀⠀⠀⠀⠀⠀⠀⠀⠀⠀⠀⠀⠀⠀⠀⠀⠀⠀⠀⠀⠀⠀⠀⠀⠀⢸⣿⣿⣿⣿⣿⡇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⣿⣿⣿⣿⣿⣿⣿⣿⣿⣿⣿⣿⣿⣿⣿⣿⣿⣿⣿⣿⣿⣿⣿⣿⣿⣿⣿⣿⣿⣿⣿⣿⣿⣿⠀⠀⠀⠀⠀⠀⠀⠀⠀⠀⠀⠀⠀⠀⢸⣿⣿⣿⡇⠀⠀⠀⠀⠀⠀⠀⠀⠀⠀⠀⠀⠀⠀⠀⠀⠀⠀⠀⠀⠀⠀⠀⠀⠀⠀⠀⠀⠀⠀⠀⢸⣿⣿⣿⣿⣿⡇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⣿⣿⣿⣿⣿⣿⣿⣿⣿⣿⣿⣿⣿⣿⣿⣿⣿⣿⣿⣿⣿⣿⣿⣿⣿⣿⣿⣿⣿⣿⣿⣿⣿⣇⠀⠀⠀⠀⠀⠀⠀⠀⠀⠀⠀⠀⠀⠀⢸⣿⣿⣿⣧⠄⠀⠀⠀⠀⠀⠀⠀⠀⠀⠀⠀⠀⠀⠀⠀⠀⠀⠀⠀⠀⠀⠀⠀⠀⠀⠀⠀⠀⠀⠀⢸⣿⣿⣿⣿⣿⡇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⣿⣿⣿⣿⣿⣿⣿⣿⣿⣿⣿⣿⣿⣿⣿⣿⣿⣿⣿⣿⣿⣿⣿⣿⣿⣿⣿⣿⣿⣿⣿⣿⣿⣿⡄⠀⠀⠀⠀⠀⠀⠀⠀⠀⠀⠀⠀⠀⠺⣿⣿⣿⣿⡇⠀⠀⠀⠀⠀⠀⠀⠀⠀⠀⠀⠀⠀⠀⠀⠀⠀⠀⠀⠀⠀⠀⠀⠀⠀⢀⠀⠀⠀⠀⠈⣿⣿⣿⣿⣿⡇</a:t>
            </a:r>
            <a:br/>
            <a:r>
              <a:t>⣿⣿⣿⣿⣿⣿⣿⣿⣿⣿⣿⣿⣿⣿⣿⣿⣿⣿⣿⣿⣿⣿⣿⣿⣿⣿⣿⣿⣿⣿⣿⣿⣿⣿⣇⠀⠀⠀⠀⠀⠀⠀⠀⠀⠀⠀⠀⠀⠀⠙⣿⣿⣿⣇⠀⠀⠀⠀⠀⠀⠀⠀⠀⠀⠀⠀⠀⠀⠀⠀⠀⠀⠀⠀⠀⠀⠀⠀⠀⢸⡄⠀⢀⠀⠀⣿⣿⣿⣿⣿⡇</a:t>
            </a:r>
            <a:br/>
            <a:r>
              <a:t>⣿⣿⣿⣿⣿⣿⣿⣿⣿⣿⣿⣿⣿⣿⣿⣿⣿⣿⣿⣿⣿⣿⣿⣿⣿⣿⣿⣿⣿⣿⣿⣿⣿⣿⣿⣦⡀⠀⠀⠀⠀⠀⠀⠀⠀⠀⠀⠀⠀⠀⠹⣿⣿⣿⠀⠀⠀⠀⠀⠀⠀⠀⠀⠀⠀⠀⠀⠀⠀⠀⠀⠀⠀⠀⠀⠀⠀⠀⠀⠘⣿⡀⠸⣦⠀⢻⣿⣿⣿⣿⡇</a:t>
            </a:r>
            <a:br/>
            <a:r>
              <a:t>⣿⣿⣿⣿⣿⣿⣿⣿⣿⣿⣿⣿⣿⣿⣿⣿⣿⣿⣿⣿⣿⣿⣿⣿⣿⣿⣿⣿⣿⣿⣿⣿⣿⣿⣿⣿⣿⣦⣀⠀⠀⠀⠀⠀⠀⠀⠀⠀⠀⠀⠀⠈⠻⠟⠀⠀⠀⠀⠀⠀⠀⠀⠀⠀⠀⠀⠀⠀⠀⠀⠀⠀⠀⠀⠀⠀⠀⠀⠀⡄⢿⣷⡀⢿⣷⣸⣿⣿⣿⣿⡇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⣿⣿⣿⣿⣿⣿⣿⣿⣿⣿⣿⣿⣿⣿⣿⣿⣿⣿⣿⣿⣿⣿⣿⣿⣿⣿⣿⣿⣿⣿⣿⣿⣿⣿⣿⣿⣿⣿⣿⠏⠀⠀⠀⠀⠀⠀⠀⠀⠀⠀⠀⠀⠀⠀⠀⠀⠀⠀⠀⠀⠀⠀⠀⠀⠀⠀⠀⠀⠀⠀⠀⠀⠀⠀⠀⢸⡄⠀⠀⢹⣜⣿⣷⣜⣿⣿⣿⣿⣿⣿⡇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⣿⣿⣿⣿⣿⣿⣿⣿⣿⣿⣿⣿⣿⣿⣿⣿⣿⣿⣿⣿⣿⣿⣿⣿⣿⣿⣿⣿⣿⣿⣿⣿⣿⣿⣿⣿⣿⣿⡏⠀⠀⠀⠀⠀⠀⠀⠀⠀⠀⠀⠀⠀⠀⠀⠀⠀⠀⠀⠀⠀⠀⠀⠀⠀⠀⠀⠀⠀⠀⠀⠀⠀⠀⠀⠀⠈⣷⣶⠀⢸⣿⣿⣿⣿⣿⣿⣿⣿⣿⣿⡇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⣿⣿⣿⣿⣿⣿⣿⣿⣿⣿⣿⣿⣿⣿⣿⣿⣿⣿⣿⣿⣿⣿⣿⣿⣿⣿⣿⣿⣿⣿⣿⣿⣿⣿⣿⣿⣿⣿⠀⠀⠀⠀⠀⠀⠀⠀⠀⠀⠀⠀⠀⠀⠀⠀⠀⠀⠀⠀⠀⠀⠀⠀⠀⠀⠀⠀⠀⠀⠀⠀⠀⠀⠀⠀⠀⠀⢸⣿⣧⠈⣿⣿⣿⣿⣿⣿⣿⣿⣿⣿⡇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⣿⣿⣿⣿⣿⣿⣿⣿⣿⣿⣿⣿⣿⣿⣿⣿⣿⣿⣿⣿⣿⣿⣿⣿⣿⣿⣿⣿⣿⣿⣿⣿⣿⣿⣿⣿⣿⡏⠀⠀⠀⠀⠀⠀⠀⠀⠀⠀⠀⠀⠀⠀⠀⠀⠀⠀⠀⠀⠀⠀⠀⠀⠀⠀⠀⠀⠀⠀⠀⠀⠀⠀⠀⠀⠀⠀⠀⣿⣿⣧⣿⣿⣿⣿⣿⣿⣿⣿⣿⣿⡇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⣿⣿⣿⣿⣿⣿⣿⣿⣿⣿⣿⣿⣿⣿⣿⣿⣿⣿⣿⣿⣿⣿⣿⣿⣿⣿⣿⣿⣿⣿⣿⣿⣿⣿⣿⣿⡇⠀⠀⠀⠀⠀⠀⠀⠀⠀⠀⠀⠀⠀⡀⠀⠀⠀⠀⠀⠀⠀⠀⠀⠀⠀⠀⠀⠀⠀⠀⠀⠀⠀⠀⠀⠀⠀⠀⠀⠀⠀⢸⣿⣿⣿⣿⣿⡿⠿⠿⣿⣿⣿⡇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⣿⣿⣿⣿⣿⣿⣿⣿⣿⣿⣿⣿⣿⣿⣿⣿⣿⣿⣿⣿⣿⣿⣿⣿⣿⣿⣿⣿⣿⣿⣿⣿⣿⣿⣿⣿⡇⠀⠀⠀⠀⠀⠀⠀⠀⠀⠀⠀⠀⣴⡇⠀⠀⠀⠀⠀⠀⠀⠀⠀⠀⠀⠀⠀⠀⠀⠀⠀⠀⠀⠀⠀⠀⠀⠀⠀⠀⠀⠨⣿⣿⡿⠛⠉⠀⠀⢴⣿⣿⣿⡇</a:t>
            </a:r>
            <a:br/>
            <a:r>
              <a:t>⣿⣿⣿⣿⣿⣿⣿⣿⣿⣿⣿⣿⣿⣿⣿⣿⣿⣿⣿⣿⣿⣿⣿⣿⣿⣿⣿⣿⣿⣿⣿⣿⣿⣿⣿⣿⡇⠀⠀⠀⠀⠀⠀⠀⠀⠀⠀⠀⣼⣿⡇⠀⠀⠀⠀⠀⠀⠀⠀⠀⠀⠀⠀⠀⠀⠀⠀⠀⠀⠀⠀⠀⠀⠀⠀⠀⠀⠀⠀⠉⠁⠀⠀⣀⣠⣴⣾⣿⣿⣿⡇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⠀⠀⠀⠀⠀⠀⠀⠀⠀⠀⠀⠀⠀⠀⠀⠀⠀⠀⠀⠀⠀⠀⠀⠀⠀⠘⣿⣧⡄⠀⠀⠀⣾⣿⠃⠀⠀⠀⠀⠀⠀⠀⠀⠀⠀⠀⠀⠀⠀⠀⠀⠀⠀⠀⠀⠀⠀⠀⠀⠀⠀⠀⠀⠀⠀⠀⠀⠀⠀⠀⠀⠀⠀⠀⠀⠀⠀⠀⠀⠀⠀⠀⠀⠀⠀⠀⠀⠀⠀⠀⠀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⠀⠀⠀⠀⠀⠀⠀⠀⠀⠀⠀⠀⠀⠀⠀⠀⠀⠀⠀⠀⠀⠀⠀⠀⠀⠀⠙⣿⣿⣆⠀⢸⣿⡟⠀⠀⣀⣤⠖⠀⠀⠀⠀⠀⠀⠀⠀⠀⠀⠀⢀⠆⠀⠀⠀⠀⠀⠀⠀⠀⠀⠀⠀⠀⠀⠀⠀⢀⠀⠀⠀⠀⠀⠀⠀⠀⠀⠀⠀⠀⠀⠀⠀⠀⠀⠀⠀⠀⠀⠀⠀</a:t>
            </a:r>
            <a:br/>
            <a:r>
              <a:t>⠀⠀⠀⠀⠀⠀⠀⠀⠀⠀⠀⠀⠀⠀⠀⠀⠀⠀⠀⠀⠀⠀⠀⠀⢰⣶⣤⣌⣿⣿⣧⣸⣿⢃⣴⣾⠟⠁⠀⠀⠀⠀⠀⠀⠀⠀⠀⠀⠀⠀⣼⠀⠀⠀⠀⠀⠀⠀⠀⠀⠀⠀⠀⠀⠀⠀⠀⢸⡄⠀⠀⠀⠀⠀⠀⠀⠀⠀⠀⠀⠀⠀⠀⠀⠀⠀⠀⠀⠀⠀⠀</a:t>
            </a:r>
            <a:br/>
            <a:r>
              <a:t>⠀⠀⠀⠀⠀⠀⠀⠀⠀⠀⠀⠀⠀⠀⠀⠀⠀⠀⠀⠀⠀⠀⠀⠀⠀⠉⠛⠿⠿⣿⣿⣿⣿⠟⠋⠀⠀⠀⠀⠀⠀⠀⠀⠀⠀⠀⠀⠀⠀⠀⣿⠀⠀⠀⠀⠀⠀⠀⠀⠀⠀⠀⠀⠀⠀⠀⠀⢠⣇⠀⣀⠀⠀⠀⠀⠀⠀⠀⠀⠀⠀⠀⠀⠀⠀⠀⠀⠀⠀⠀⠀</a:t>
            </a:r>
            <a:br/>
            <a:r>
              <a:t>⠀⠀⠀⠀⠀⠀⠀⠀⠀⠀⠀⠀⠀⠀⠀⠀⠀⠀⠀⠀⠀⠀⠀⠀⠀⣀⣀⣠⣴⣶⣿⣿⣿⣶⣶⣦⣤⣤⣀⠀⠀⠀⠀⠀⠀⠀⠀⠀⠀⠀⣿⡇⠀⠀⠀⠀⠀⠀⠀⠀⠀⠀⠀⢀⣴⣶⣶⣾⣿⣿⣿⣿⡆⠀⠀⠀⠀⠀⠀⠀⠀⠀⠀⠀⠀⠀⠀⠀⠀⠀⠀</a:t>
            </a:r>
            <a:br/>
            <a:r>
              <a:t>⠀⠀⠀⠀⠀⠀⠀⠀⠀⠀⠀⠀⠀⠀⠀⠀⠀⠀⠀⠀⠀⠀⠀⠀⢿⣿⣿⣿⣿⣿⣿⣿⣿⣿⣿⣿⣿⡿⠿⠀⠀⠀⠀⠀⠀⠀⠀⠀⠀⠀⣿⣧⠀⠀⠀⠀⠀⠀⠀⠀⠀⠀⠀⠀⠹⣿⣿⣿⡿⠈⡿⠋⠀⠀⠀⠀⠀⠀⠀⠀⠀⠀⠀⠀⠀⠀⠀⠀⠀⠀⠀</a:t>
            </a:r>
            <a:br/>
            <a:r>
              <a:t>⠀⠀⠀⠀⠀⠀⠀⠀⠀⠀⠀⠀⠀⠀⠀⠀⠀⠀⠀⠀⠀⠀⠀⠀⠀⠈⠉⣿⣿⣿⣿⣿⣿⣿⣿⣿⠃⠀⠀⠀⠀⠀⠀⠀⠀⠀⠀⠀⠀⠀⢻⣿⡄⠀⠀⢀⣀⣀⣤⣤⣀⣀⠀⠀⠀⠈⣹⣿⠇⠀⠀⠀⠀⠀⠀⠀⠀⠀⠀⠀⠀⠀⠀⠀⠀⠀⠀⠀⠀⠀⠀</a:t>
            </a:r>
            <a:br/>
            <a:r>
              <a:t>⠀⠀⠀⠀⠀⠀⠀⠀⠀⠀⠀⠀⠀⠀⠀⠀⠀⠀⠀⠀⠀⠀⠀⠀⠀⠀⢀⣿⣿⣿⣿⣿⣿⣿⣿⣿⣶⣄⠀⠀⠀⠀⠀⠀⠀⠀⠀⠀⠀⠀⠀⢿⣿⣴⣾⣿⣿⣿⣿⣿⣿⣿⣷⣦⠀⣰⣿⡟⠀⠀⠀⠀⠀⠀⠀⠀⠀⠀⠀⠀⠀⠀⠀⠀⠀⠀⠀⠀⠀⠀⠀</a:t>
            </a:r>
            <a:br/>
            <a:r>
              <a:t>⠀⠀⠀⠀⠀⠀⠀⠀⠀⠀⠀⠀⠀⠀⠀⠀⠀⠀⠀⠀⠀⠀⠀⠀⢠⣾⣿⣿⣿⣿⣿⣿⣿⣿⣿⣿⣿⣿⣷⡄⠀⠀⠀⠀⠀⠀⠀⠀⠀⠀⢀⣼⣿⣿⣿⣿⣿⣿⣿⣿⣿⣿⣿⣿⣿⣿⠟⠀⠀⠀⠀⠀⠀⠀⠀⠀⠀⠀⠀⠀⠀⠀⠀⠀⠀⠀⠀⠀⠀⠀⠀</a:t>
            </a:r>
            <a:br/>
            <a:r>
              <a:t>⠀⠀⠀⠀⠀⠀⠀⠀⠀⠀⠀⠀⠀⠀⠀⠀⠀⠀⠀⠀⠀⠀⠀⠀⣾⣿⣿⣿⣿⣿⣿⣿⣿⣿⣿⣿⣿⣿⣿⣿⣦⠀⠀⠀⠀⠀⠀⠀⠀⢠⣾⣿⣿⣿⣿⣿⣿⣿⣿⣿⣿⣿⣿⣿⣿⣿⡆⠀⠀⠀⠀⠀⠀⠀⠀⠀⠀⠀⠀⠀⠀⠀⠀⠀⠀⠀⠀⠀⠀⠀⠀</a:t>
            </a:r>
            <a:br/>
            <a:r>
              <a:t>⠀⠀⠀⠀⠀⠀⠀⠀⠀⠀⠀⠀⠀⠀⠀⠀⠀⠀⠀⠀⠀⠀⠀⢸⣿⣿⣿⣿⣿⣿⣿⣿⣿⣿⣿⣿⣿⣿⣿⣿⣿⡆⠀⠀⠀⠀⠀⠀⠀⢸⣿⣿⣿⣿⣿⣿⣿⣿⣿⣿⣿⣿⣿⣿⣿⣿⣿⠀⠀⠀⠀⠀⠀⠀⠀⠀⠀⠀⠀⠀⠀⠀⠀⠀⠀⠀⠀⠀⠀⠀⠀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⠀⠀⠀⠀⠀⠀⠀⠀⠀⠀⠀⠀⠀⠀⠀⠀⠀⠀⠀⠀⠀⠀⠀⢸⣿⣿⣿⣿⣿⣿⣿⣿⣿⣿⣿⣿⣿⣿⣿⣿⣿⠇⠀⠀⠀⠀⠀⠀⠀⠸⣿⣿⣿⣿⣿⣿⣿⣿⣿⣿⣿⣿⣿⣿⣿⣿⣿⠀⠀⠀⠀⠀⠀⠀⠀⠀⠀⠀⠀⠀⠀⠀⠀⠀⠀⠀⠀⠀⠀⠀⠀</a:t>
            </a:r>
            <a:br/>
            <a:r>
              <a:t>⠀⠀⠀⠀⠀⠀⠀⠀⠀⠀⠀⠀⠀⠀⠀⠀⠀⠀⠀⠀⠀⠀⠀⣿⣿⣿⣿⣿⣿⣿⣿⣿⣿⣿⣿⣿⣿⣿⣿⣿⠛⠀⠀⠀⠀⠀⠀⠀⠀⠀⢹⣿⣿⣿⣿⣿⣿⣿⣿⣿⣿⣿⣿⣿⣿⣿⣿⡇⠀⠀⠀⠀⠀⠀⠀⠀⠀⠀⠀⠀⠀⠀⠀⠀⠀⠀⠀⠀⠀⠀⠀</a:t>
            </a:r>
            <a:br/>
            <a:r>
              <a:t>⠀⠀⠀⠀⠀⠀⠀⠀⠀⠀⠀⠀⠀⠀⠀⠀⠀⠀⠀⠀⠀⠀⠀⣿⣿⣿⣿⣿⣿⣿⣿⣿⣿⣿⣿⣿⣿⣿⣿⣿⠀⠀⠀⠀⠀⠀⠀⠀⠀⠀⢸⣿⣿⣿⣿⣿⣿⣿⣿⣿⣿⣿⣿⣿⣿⣿⣿⡇⠀⠀⠀⠀⠀⠀⠀⠀⠀⠀⠀⠀⠀⠀⠀⠀⠀⠀⠀⠀⠀⠀⠀</a:t>
            </a:r>
            <a:br/>
            <a:r>
              <a:t>⠀⠀⠀⠀⠀⠀⠀⠀⠀⠀⠀⠀⠀⠀⠀⠀⠀⠀⠀⠀⠀⠀⠀⣿⣿⣿⣿⣿⣿⣿⣿⣿⣿⣿⣿⣿⣿⣿⣿⣿⠀⠀⠀⠀⠀⠀⠀⠀⠀⠀⢸⣿⣿⣿⣿⣿⣿⣿⣿⣿⣿⣿⣿⣿⣿⣿⣿⡇⠀⠀⠀⠀⠀⠀⠀⠀⠀⠀⠀⠀⠀⠀⠀⠀⠀⠀⠀⠀⠀⠀⠀</a:t>
            </a:r>
            <a:br/>
            <a:r>
              <a:t>⠀⠀⠀⠀⠀⠀⠀⠀⠀⠀⠀⠀⠀⠀⠀⠀⠀⠀⠀⠀⠀⠀⢸⣿⣿⣿⣿⣿⣿⣿⣿⣿⣿⣿⣿⣿⣿⣿⣿⣿⠀⠀⠀⠀⠀⠀⠀⠀⠀⠀⢸⣿⣿⣿⣿⣿⣿⣿⣿⣿⣿⣿⣿⣿⣿⣿⣿⣿⠀⠀⠀⠀⠀⠀⠀⠀⠀⠀⠀⠀⠀⠀⠀⠀⠀⠀⠀⠀⠀⠀⠀</a:t>
            </a:r>
            <a:br/>
            <a:r>
              <a:t>⠀⠀⠀⠀⠀⠀⠀⠀⠀⠀⠀⠀⠀⠀⠀⠀⠀⠀⠀⠀⠀⠀⢸⣿⣿⣿⣿⣿⣿⣿⣿⣿⣿⣿⣿⣿⣿⣿⣿⣿⡄⠀⠀⠀⠀⣀⡀⠀⠀⠀⣾⣿⣿⣿⣿⣿⣿⣿⣿⣿⣿⣿⣿⣿⣿⣿⣿⣿⠀⠀⠀⠀⠀⠀⠀⠀⠀⠀⠀⠀⠀⠀⠀⠀⠀⠀⠀⠀⠀⠀⠀</a:t>
            </a:r>
            <a:br/>
            <a:r>
              <a:t>⠀⠀⠀⠀⠀⠀⠀⠀⠀⠀⠀⠀⠀⠀⠀⠀⠀⠀⠀⠀⠀⠀⣼⣿⣿⣿⣿⣿⣿⣿⣿⣿⣿⣿⣿⣿⣿⣿⣿⣿⡇⠀⠀⣾⣿⣿⣿⡆⠀⠀⣿⣿⣿⣿⣿⣿⣿⣿⣿⣿⣿⣿⣿⣿⣿⣿⣿⣿⡄⠀⠀⠀⠀⠀⠀⠀⠀⠀⠀⠀⠀⠀⠀⠀⠀⠀⠀⠀⠀⠀⠀</a:t>
            </a:r>
            <a:br/>
            <a:r>
              <a:t>⠀⠀⠀⠀⠀⠀⠀⠀⠀⠀⠀⠀⠀⠀⠀⠀⠀⠀⠀⠀⠀⠀⣿⣿⣿⣿⣿⣿⣿⣿⣿⣿⣿⣿⣿⣿⣿⣿⣿⢻⡇⠀⠀⣿⣿⣿⣿⡇⠀⠀⣿⢻⣿⣿⣿⣿⣿⣿⣿⣿⣿⣿⣿⣿⣿⣿⣿⣿⡇⠀⠀⠀⠀⠀⠀⠀⠀⠀⠀⠀⠀⠀⠀⠀⠀⠀⠀⠀⠀⠀⠀</a:t>
            </a:r>
            <a:br/>
            <a:r>
              <a:t>⠀⠀⠀⠀⠀⠀⠀⠀⠀⠀⠀⠀⠀⠀⠀⠀⠀⠀⠀⠀⠀⢸⣿⣿⣿⣿⣿⣿⣿⣿⣿⣿⣿⣿⣿⣿⣿⣿⡏⢸⣷⢀⣠⣿⣿⣿⣿⣧⡀⢰⣿⠀⣿⣿⣿⣿⣿⣿⣿⣿⣿⣿⣿⣿⣿⣿⣿⣿⣿⠀⠀⠀⠀⠀⠀⠀⠀⠀⠀⠀⠀⠀⠀⠀⠀⠀⠀⠀⠀⠀⠀</a:t>
            </a:r>
            <a:br/>
            <a:r>
              <a:t>⠀⠀⠀⠀⠀⠀⠀⠀⠀⠀⠀⠀⠀⠀⠀⠀⠀⠀⠀⠀⠀⣿⣿⣿⣿⣿⣿⣿⣿⣿⣿⣿⣿⣿⣿⣿⣿⣿⣧⣸⣿⣿⣿⣿⣿⣿⣿⣿⣿⣿⣿⣠⣿⣿⣿⣿⣿⣿⣿⣿⣿⣿⣿⣿⣿⣿⣿⣿⣿⡇⠀⠀⠀⠀⠀⠀⠀⠀⠀⠀⠀⠀⠀⠀⠀⠀⠀⠀⠀⠀⠀</a:t>
            </a:r>
            <a:br/>
            <a:r>
              <a:t>⠀⠀⠀⠀⠀⠀⠀⠀⠀⠀⠀⠀⠀⠀⠀⠀⠀⠀⠀⠀⣸⣿⣿⣿⣿⣿⣿⣿⣿⣿⣿⣿⣿⣿⣿⣿⣿⣿⣿⣿⣿⡿⣻⣿⣿⣿⣿⣿⠻⣿⣿⣿⣿⣿⣿⣿⣿⣿⣿⣿⣿⣿⣿⣿⣿⣿⣿⣿⣿⣿⡀⠀⠀⠀⠀⠀⠀⠀⠀⠀⠀⠀⠀⠀⠀⠀⠀⠀⠀⠀⠀</a:t>
            </a:r>
            <a:br/>
            <a:r>
              <a:t>⠀⠀⠀⠀⠀⠀⠀⠀⠀⠀⠀⠀⠀⠀⠀⠀⠀⠀⠀⠀⣽⣿⣿⣿⣿⣿⣿⣿⣿⣿⣿⣿⣿⣿⣿⣿⣿⣿⣿⣿⢻⣧⣿⣿⡿⠹⣿⣿⣶⣿⢻⣿⣿⣿⣿⣿⣿⣿⣿⣿⣿⣿⣿⣿⣿⣿⣿⣿⣿⣿⡄⠀⠀⠀⠀⠀⠀⠀⠀⠀⠀⠀⠀⠀⠀⠀⠀⠀⠀⠀⠀</a:t>
            </a:r>
            <a:br/>
            <a:r>
              <a:t>⠀⠀⠀⠀⠀⠀⠀⠀⠀⠀⠀⠀⠀⠀⠀⠀⠀⠀⠀⠀⣿⣿⣿⣿⣿⣿⣿⣿⣿⣿⣿⣿⣿⣿⣿⣿⣿⣿⣿⣿⣿⣿⣿⣿⠃⠀⢻⣿⣿⣿⣿⣿⣿⣿⣿⣿⣿⣿⣿⣿⣿⣿⣿⣿⣿⣿⣿⣿⣿⣿⡇⠀⠀⠀⠀⠀⠀⠀⠀⠀⠀⠀⠀⠀⠀⠀⠀⠀⠀⠀⠀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⠀⠀⠀⠀⠀⠀⠀⠀⠀⠀⠀⠀⠀⠀⠀⠀⠀⠀⠀⠀⣿⣿⣿⣿⣿⣿⣿⣿⣿⣿⣿⣿⣿⣿⣿⣿⣿⣿⣿⣿⣿⣿⡿⠋⠀⠀⠈⢻⣿⣿⣿⣿⣿⣿⣿⣿⣿⣿⣿⣿⣿⣿⣿⣿⣿⣿⣿⣿⣿⣿⣷⠀⠀⠀⠀⠀⠀⠀⠀⠀⠀⠀⠀⠀⠀⠀⠀⠀⠀⠀⠀</a:t>
            </a:r>
            <a:br/>
            <a:r>
              <a:t>⠀⠀⠀⠀⠀⠀⠀⠀⠀⠀⠀⠀⠀⠀⠀⠀⠀⠀⠀⠘⣿⣿⣿⣿⣿⣿⣿⣿⣿⣿⣿⣿⣿⣿⣿⣿⣿⣿⣿⡿⠟⠙⣿⠀⠀⠀⠀⣼⠏⠙⢿⣿⣿⣿⣿⣿⣿⣿⣿⣿⣿⣿⣿⣿⣿⣿⣿⣿⣿⣿⣿⠀⠀⠀⠀⠀⠀⠀⠀⠀⠀⠀⠀⠀⠀⠀⠀⠀⠀⠀⠀</a:t>
            </a:r>
            <a:br/>
            <a:r>
              <a:t>⠀⠀⠀⠀⠀⠀⠀⠀⠀⠀⠀⠀⠀⠀⠀⠀⠀⠀⠀⠀⣿⣿⣿⣿⣿⣿⣿⣿⣿⣿⣿⣿⣿⣿⣿⣿⣿⡿⠋⠀⠀⠀⠸⡆⠀⠀⢠⠏⠀⠀⠀⠉⠻⣿⣿⣿⣿⣿⣿⣿⣿⣿⣿⣿⣿⣿⣿⣿⣿⣿⣿⠀⠀⠀⠀⠀⠀⠀⠀⠀⠀⠀⠀⠀⠀⠀⠀⠀⠀⠀⠀</a:t>
            </a:r>
            <a:br/>
            <a:r>
              <a:t>⠀⠀⠀⠀⠀⠀⠀⠀⠀⠀⠀⠀⠀⠀⠀⠀⠀⠀⠀⠀⣿⣿⣿⣿⣿⣿⣿⣿⣿⣿⣿⣿⣿⣿⣿⠿⡏⠀⠀⠀⠀⠀⠀⠱⠀⠀⠌⠀⠀⠀⠀⠀⠀⠈⡿⢿⣿⣿⣿⣿⣿⣿⣿⣿⣿⣿⣿⣿⣿⠇⣿⠀⠀⠀⠀⠀⠀⠀⠀⠀⠀⠀⠀⠀⠀⠀⠀⠀⠀⠀⠀</a:t>
            </a:r>
            <a:br/>
            <a:r>
              <a:t>⠀⠀⠀⠀⠀⠀⠀⠀⠀⠀⠀⠀⠀⠀⠀⠀⠀⠀⠀⠀⢹⣼⣿⣿⣿⣿⣿⣿⣿⣿⣿⣿⣿⣿⣿⠀⠃⠀⠀⠀⠀⠀⠀⠀⠀⠀⠀⠀⠀⠀⠀⠀⠀⠀⠃⢸⣿⣿⣿⣿⣿⣿⣿⣿⣿⣿⣿⣿⣿⣿⣿⣦⣤⣄⣀⠀⠀⠀⠀⠀⠀⠀⠀⠀⠀⠀⠀⠀⠀⠀⠀</a:t>
            </a:r>
            <a:br/>
            <a:r>
              <a:t>⠀⠀⠀⠀⠀⠀⠀⠀⠀⠀⠀⠀⠀⠀⠀⠀⠀⠀⠀⢀⣾⣿⣿⣿⣿⣿⣿⣿⣿⣿⣿⣿⣿⣿⣿⣄⠀⠀⠀⠀⠀⠀⠀⠀⠀⠀⠀⠀⠀⠀⠀⠀⠀⠀⣰⠟⣿⣿⣿⣿⣿⣿⣿⣿⣿⣿⣿⣿⣿⣿⣿⣿⣿⣿⣿⣿⣦⣄⠀⠀⠀⠀⠀⠀⠀⠀⠀⠀⠀⠀⠀</a:t>
            </a:r>
            <a:br/>
            <a:r>
              <a:t>⠀⠀⠀⠀⠀⠀⠀⠀⠀⠀⠀⠀⠀⠀⠀⠀⠀⠀⢀⣾⣿⣿⣿⣿⣿⣿⣿⣿⣿⣿⣿⣿⣿⣿⣿⡈⠃⠀⠀⠀⠀⠀⠀⠀⠀⠀⠀⠀⠀⠀⠀⠀⠀⠈⠁⢰⣿⣿⣿⣿⣿⣿⣿⣿⣿⣿⣿⣿⣿⣿⣿⣿⣿⣿⣿⣿⣿⣿⣷⣄⠀⠀⠀⠀⠀⠀⠀⠀⠀⠀⠀</a:t>
            </a:r>
            <a:br/>
            <a:r>
              <a:t>⠀⠀⠀⠀⠀⠀⠀⠀⠀⠀⠀⠀⠀⠀⠀⠀⠀⠀⣼⣿⣿⣿⣿⣿⣿⣿⣿⣿⣿⣿⣿⣿⣿⣿⣿⣇⠀⠀⠀⠀⠀⠀⠀⠀⠀⠀⠀⠀⠀⠀⠀⠀⠀⠀⠀⢸⣿⣿⣿⣿⣿⣿⣿⣿⣿⣿⣿⣿⣿⣿⣿⣿⣿⣿⣿⣿⣿⣿⣿⣿⣦⡀⠀⠀⠀⠀⠀⠀⠀⠀⠀</a:t>
            </a:r>
            <a:br/>
            <a:r>
              <a:t>⠀⠀⠀⠀⠀⠀⠀⠀⠀⠀⠀⠀⠀⠀⠀⠀⠀⣸⣿⣿⣿⣿⣿⣿⣿⣿⣿⣿⣿⣿⣿⣿⣿⣿⣿⣿⡄⠀⠀⠀⠀⠀⠀⠀⠀⠀⠀⠀⠀⠀⠀⠀⠀⠀⠀⢸⣿⣿⣿⣿⣿⣿⣿⣿⣿⣿⣿⣿⣿⣿⣿⣿⣿⣿⣿⣿⣿⣿⣿⣿⣿⣷⠀⠀⠀⠀⠀⠀⠀⠀⠀</a:t>
            </a:r>
            <a:br/>
            <a:r>
              <a:t>⠀⠀⠀⠀⠀⠀⠀⠀⠀⠀⠀⠀⠀⠀⠀⠀⢠⣿⣿⣿⣿⣿⣿⣿⣿⣿⣿⣿⣿⣿⣿⣿⣿⣿⣿⣿⣧⠀⠀⠀⠀⠀⠀⠀⠀⠀⠀⠀⠀⠀⠀⠀⠀⠀⠀⣾⣿⣿⣿⣿⣿⣿⣿⣿⣿⣿⣿⣿⣿⣿⣿⣿⣿⣿⣿⣿⣿⣿⣿⣿⣿⣿⣧⠀⠀⠀⠀⠀⠀⠀⠀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⠀⠀⠀⠀⠀⠀⠀⠀⠀⠀⠀⠀⠀⠀⠀⠀⠀⠀⠀⠀⠀⠀⠀⠀⠀⢹⣿⣦⡀⠀⠀⢠⣿⡿⠀⠀⠀⠀⠀⠀⠀⠀⠀⠀⠀⠀⠀⠀⠀⠀⠀⠀⠀⠀⠀⠀⠀⠀⠀⠀⠀⠀⠀⠀⠀⠀⠀⠀⠀⠀⠀⠀⠀⠀⠀⠀⠀⠀⠀⠀⠀⠀⠀⠀⠀⠀⠀⠀⠀⠀⠀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⠀⠀⠀⠀⠀⠀⠀⠀⠀⠀⠀⠀⠀⠀⠀⠀⠀⠀⠀⠀⠀⠀⠀⠀⠀⠀⠹⣿⣿⡄⠀⣼⣿⠇⠀⢀⣠⡶⠃⠀⠀⠀⠀⠀⠀⠀⠀⠀⠀⠀⠀⡌⠀⠀⠀⠀⠀⠀⠀⠀⠀⠀⠀⠀⠀⠀⠀⠀⡀⠀⠀⠀⠀⠀⠀⠀⠀⠀⠀⠀⠀⠀⠀⠀⠀⠀⠀⠀⠀⠀⠀</a:t>
            </a:r>
            <a:br/>
            <a:r>
              <a:t>⠀⠀⠀⠀⠀⠀⠀⠀⠀⠀⠀⠀⠀⠀⠀⠀⠀⠀⠀⠀⠀⠀⠀⠀⢷⣶⣦⣽⣿⣿⣆⣿⣿⣠⣾⡿⠋⠀⠀⠀⠀⠀⠀⠀⠀⠀⠀⠀⠀⠀⢰⡇⠀⠀⠀⠀⠀⠀⠀⠀⠀⠀⠀⠀⠀⠀⠀⠀⣧⠀⠀⠀⠀⠀⠀⠀⠀⠀⠀⠀⠀⠀⠀⠀⠀⠀⠀⠀⠀⠀⠀</a:t>
            </a:r>
            <a:br/>
            <a:r>
              <a:t>⠀⠀⠀⠀⠀⠀⠀⠀⠀⠀⠀⠀⠀⠀⠀⠀⠀⠀⠀⠀⠀⠀⠀⠀⠀⠉⠛⠿⠿⣿⣿⣿⡿⠛⠁⠀⠀⠀⠀⠀⠀⠀⠀⠀⠀⠀⠀⠀⠀⠀⣿⡇⠀⠀⠀⠀⠀⠀⠀⠀⠀⠀⠀⠀⠀⠀⠀⠀⣿⠀⣀⡀⠀⠀⠀⠀⠀⠀⠀⠀⠀⠀⠀⠀⠀⠀⠀⠀⠀⠀⠀</a:t>
            </a:r>
            <a:br/>
            <a:r>
              <a:t>⠀⠀⠀⠀⠀⠀⠀⠀⠀⠀⠀⠀⠀⠀⠀⠀⠀⠀⠀⠀⠀⠀⠀⠀⠀⠀⠀⣠⣴⣾⣿⣿⣿⣶⣶⣤⣤⣤⡀⠀⠀⠀⠀⠀⠀⠀⠀⠀⠀⠀⣿⡇⠀⠀⠀⠀⠀⠀⠀⠀⠀⠀⠀⠀⢴⣶⣶⣾⣿⢿⣿⣿⡧⠀⠀⠀⠀⠀⠀⠀⠀⠀⠀⠀⠀⠀⠀⠀⠀⠀⠀</a:t>
            </a:r>
            <a:br/>
            <a:r>
              <a:t>⠀⠀⠀⠀⠀⠀⠀⠀⠀⠀⠀⠀⠀⠀⠀⠀⠀⠀⠀⠀⠀⠀⠀⠀⢾⣿⣿⣿⣿⣿⣿⣿⣿⣿⣿⣿⡿⠛⠋⠀⠀⠀⠀⠀⠀⠀⠀⠀⠀⠀⣿⣇⠀⠀⠀⠀⠀⠀⠀⠀⠀⠀⠀⠀⠈⢻⣿⣿⣿⠀⠻⠋⠀⠀⠀⠀⠀⠀⠀⠀⠀⠀⠀⠀⠀⠀⠀⠀⠀⠀⠀</a:t>
            </a:r>
            <a:br/>
            <a:r>
              <a:t>⠀⠀⠀⠀⠀⠀⠀⠀⠀⠀⠀⠀⠀⠀⠀⠀⠀⠀⠀⠀⠀⠀⠀⠀⠀⠀⠈⣿⣿⣿⣿⣿⣿⣿⣿⣿⠀⠀⠀⠀⠀⠀⠀⠀⠀⠀⠀⠀⠀⠀⢻⣿⡄⠀⠀⢀⣀⣀⣤⣀⣀⠀⠀⠀⠀⠀⣰⣿⡏⠀⠀⠀⠀⠀⠀⠀⠀⠀⠀⠀⠀⠀⠀⠀⠀⠀⠀⠀⠀⠀⠀</a:t>
            </a:r>
            <a:br/>
            <a:r>
              <a:t>⠀⠀⠀⠀⠀⠀⠀⠀⠀⠀⠀⠀⠀⠀⠀⠀⠀⠀⠀⠀⠀⠀⠀⠀⠀⠀⢀⣼⣿⣿⣿⣿⣿⣿⣿⣿⣷⣤⡀⠀⠀⠀⠀⠀⠀⠀⠀⠀⠀⠀⠈⢿⣿⣴⣿⣿⣿⣿⣿⣿⣿⣿⣶⣄⠀⣰⣿⡟⠀⠀⠀⠀⠀⠀⠀⠀⠀⠀⠀⠀⠀⠀⠀⠀⠀⠀⠀⠀⠀⠀⠀</a:t>
            </a:r>
            <a:br/>
            <a:r>
              <a:t>⠀⠀⠀⠀⠀⠀⠀⠀⠀⠀⠀⠀⠀⠀⠀⠀⠀⠀⠀⠀⠀⠀⠀⠀⠀⣠⣾⣿⣿⣿⣿⣿⣿⣿⣿⣿⣿⣿⣷⣄⠀⠀⠀⠀⠀⠀⠀⠀⠀⠀⢀⣾⣿⣿⣿⣿⣿⣿⣿⣿⣿⣿⣿⣿⣿⣿⠏⠀⠀⠀⠀⠀⠀⠀⠀⠀⠀⠀⠀⠀⠀⠀⠀⠀⠀⠀⠀⠀⠀⠀⠀</a:t>
            </a:r>
            <a:br/>
            <a:r>
              <a:t>⠀⠀⠀⠀⠀⠀⠀⠀⠀⠀⠀⠀⠀⠀⠀⠀⠀⠀⠀⠀⠀⠀⠀⠀⢰⣿⣿⣿⣿⣿⣿⣿⣿⣿⣿⣿⣿⣿⣿⣿⣷⡀⠀⠀⠀⠀⠀⠀⠀⢰⣿⣿⣿⣿⣿⣿⣿⣿⣿⣿⣿⣿⣿⣿⣿⣷⠀⠀⠀⠀⠀⠀⠀⠀⠀⠀⠀⠀⠀⠀⠀⠀⠀⠀⠀⠀⠀⠀⠀⠀⠀</a:t>
            </a:r>
            <a:br/>
            <a:r>
              <a:t>⠀⠀⠀⠀⠀⠀⠀⠀⠀⠀⠀⠀⠀⠀⠀⠀⠀⠀⠀⠀⠀⠀⠀⠀⣾⣿⣿⣿⣿⣿⣿⣿⣿⣿⣿⣿⣿⣿⣿⣿⣿⡇⠀⠀⠀⠀⠀⠀⠀⣿⣿⣿⣿⣿⣿⣿⣿⣿⣿⣿⣿⣿⣿⣿⣿⣿⡆⠀⠀⠀⠀⠀⠀⠀⠀⠀⠀⠀⠀⠀⠀⠀⠀⠀⠀⠀⠀⠀⠀⠀⠀</a:t>
            </a:r>
            <a:br/>
            <a:r>
              <a:t>⠀⠀⠀⠀⠀⠀⠀⠀⠀⠀⠀⠀⠀⠀⠀⠀⠀⠀⠀⠀⠀⠀⠀⢀⣿⣿⣿⣿⣿⣿⣿⣿⣿⣿⣿⣿⣿⣿⣿⣿⣿⡇⠀⠀⠀⠀⠀⠀⠀⢹⣿⣿⣿⣿⣿⣿⣿⣿⣿⣿⣿⣿⣿⣿⣿⣿⣇⠀⠀⠀⠀⠀⠀⠀⠀⠀⠀⠀⠀⠀⠀⠀⠀⠀⠀⠀⠀⠀⠀⠀⠀</a:t>
            </a:r>
            <a:br/>
            <a:r>
              <a:t>⠀⠀⠀⠀⠀⠀⠀⠀⠀⠀⠀⠀⠀⠀⠀⠀⠀⠀⠀⠀⠀⠀⠀⢸⣿⣿⣿⣿⣿⣿⣿⣿⣿⣿⣿⣿⣿⣿⣿⣿⡿⠀⠀⠀⠀⠀⠀⠀⠀⠀⣿⣿⣿⣿⣿⣿⣿⣿⣿⣿⣿⣿⣿⣿⣿⣿⣿⠀⠀⠀⠀⠀⠀⠀⠀⠀⠀⠀⠀⠀⠀⠀⠀⠀⠀⠀⠀⠀⠀⠀⠀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⠀⠀⠀⠀⠀⠀⠀⠀⠀⠀⠀⠀⠀⠀⠀⠀⠀⠀⠀⠀⠀⠀⠀⢸⣿⣿⣿⣿⣿⣿⣿⣿⣿⣿⣿⣿⣿⣿⣿⣿⠀⠀⠀⠀⠀⠀⠀⠀⠀⠀⢸⣿⣿⣿⣿⣿⣿⣿⣿⣿⣿⣿⣿⣿⣿⣿⣿⠀⠀⠀⠀⠀⠀⠀⠀⠀⠀⠀⠀⠀⠀⠀⠀⠀⠀⠀⠀⠀⠀⠀⠀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⠀⠀⠀⠀⠀⠀⠀⠀⠀⠀⠀⠀⠀⠀⠀⠀⠀⠀⠀⠀⠀⠀⠀⢸⣿⣿⣿⣿⣿⣿⣿⣿⣿⣿⣿⣿⣿⣿⣿⣿⠀⠀⠀⠀⠀⠀⠀⠀⠀⠀⢸⣿⣿⣿⣿⣿⣿⣿⣿⣿⣿⣿⣿⣿⣿⣿⣿⠀⠀⠀⠀⠀⠀⠀⠀⠀⠀⠀⠀⠀⠀⠀⠀⠀⠀⠀⠀⠀⠀⠀⠀</a:t>
            </a:r>
            <a:br/>
            <a:r>
              <a:t>⠀⠀⠀⠀⠀⠀⠀⠀⠀⠀⠀⠀⠀⠀⠀⠀⠀⠀⠀⠀⠀⠀⠀⣾⣿⣿⣿⣿⣿⣿⣿⣿⣿⣿⣿⣿⣿⣿⣿⣿⡆⠀⠀⠀⠀⠀⠀⠀⠀⠀⣿⣿⣿⣿⣿⣿⣿⣿⣿⣿⣿⣿⣿⣿⣿⣿⣿⡆⠀⠀⠀⠀⠀⠀⠀⠀⠀⠀⠀⠀⠀⠀⠀⠀⠀⠀⠀⠀⠀⠀⠀</a:t>
            </a:r>
            <a:br/>
            <a:r>
              <a:t>⠀⠀⠀⠀⠀⠀⠀⠀⠀⠀⠀⠀⠀⠀⠀⠀⠀⠀⠀⠀⠀⠀⠀⣿⣿⣿⣿⣿⣿⣿⣿⣿⣿⣿⣿⣿⣿⣿⣿⣿⡇⠀⠀⠀⣀⣀⡀⠀⠀⠀⣿⣿⣿⣿⣿⣿⣿⣿⣿⣿⣿⣿⣿⣿⣿⣿⣿⡇⠀⠀⠀⠀⠀⠀⠀⠀⠀⠀⠀⠀⠀⠀⠀⠀⠀⠀⠀⠀⠀⠀⠀</a:t>
            </a:r>
            <a:br/>
            <a:r>
              <a:t>⠀⠀⠀⠀⠀⠀⠀⠀⠀⠀⠀⠀⠀⠀⠀⠀⠀⠀⠀⠀⠀⠀⠀⣿⣿⣿⣿⣿⣿⣿⣿⣿⣿⣿⣿⣿⣿⣿⣿⣿⡇⠀⠀⣾⣿⣿⣿⡇⠀⠀⣿⣿⣿⣿⣿⣿⣿⣿⣿⣿⣿⣿⣿⣿⣿⣿⣿⡇⠀⠀⠀⠀⠀⠀⠀⠀⠀⠀⠀⠀⠀⠀⠀⠀⠀⠀⠀⠀⠀⠀⠀</a:t>
            </a:r>
            <a:br/>
            <a:r>
              <a:t>⠀⠀⠀⠀⠀⠀⠀⠀⠀⠀⠀⠀⠀⠀⠀⠀⠀⠀⠀⠀⠀⠀⢠⣿⣿⣿⣿⣿⣿⣿⣿⣿⣿⣿⣿⣿⣿⣿⣿⣿⡇⠀⠀⣿⣿⣿⣿⡇⠀⠀⣿⣿⣿⣿⣿⣿⣿⣿⣿⣿⣿⣿⣿⣿⣿⣿⣿⣇⠀⠀⠀⠀⠀⠀⠀⠀⠀⠀⠀⠀⠀⠀⠀⠀⠀⠀⠀⠀⠀⠀⠀</a:t>
            </a:r>
            <a:br/>
            <a:r>
              <a:t>⠀⠀⠀⠀⠀⠀⠀⠀⠀⠀⠀⠀⠀⠀⠀⠀⠀⠀⠀⠀⠀⠀⢸⣿⣿⣿⣿⣿⣿⣿⣿⣿⣿⣿⣿⣿⣿⣿⣿⣿⣿⣀⣴⣿⣿⣿⣿⣷⣀⢸⣿⣿⣿⣿⣿⣿⣿⣿⣿⣿⣿⣿⣿⣿⣿⣿⣿⣿⠀⠀⠀⠀⠀⠀⠀⠀⠀⠀⠀⠀⠀⠀⠀⠀⠀⠀⠀⠀⠀⠀⠀</a:t>
            </a:r>
            <a:br/>
            <a:r>
              <a:t>⠀⠀⠀⠀⠀⠀⠀⠀⠀⠀⠀⠀⠀⠀⠀⠀⠀⠀⠀⠀⠀⠀⣿⣿⣿⣿⣿⣿⣿⣿⣿⣿⣿⣿⣿⣿⣿⣿⣿⣽⣿⣿⣿⣿⣿⣿⣿⣿⣿⣿⣿⣼⣿⣿⣿⣿⣿⣿⣿⣿⣿⣿⣿⣿⣿⣿⣿⣿⡇⠀⠀⠀⠀⠀⠀⠀⠀⠀⠀⠀⠀⠀⠀⠀⠀⠀⠀⠀⠀⠀⠀</a:t>
            </a:r>
            <a:br/>
            <a:r>
              <a:t>⠀⠀⠀⠀⠀⠀⠀⠀⠀⠀⠀⠀⠀⠀⠀⠀⠀⠀⠀⠀⠀⢸⣿⣿⣿⣿⣿⣿⣿⣿⣿⣿⣿⣿⣿⣿⣿⣿⣿⣿⣿⡟⣿⣿⣿⣿⣿⣿⠻⣿⣿⣿⣿⣿⣿⣿⣿⣿⣿⣿⣿⣿⣿⣿⣿⣿⣿⣿⣷⠀⠀⠀⠀⠀⠀⠀⠀⠀⠀⠀⠀⠀⠀⠀⠀⠀⠀⠀⠀⠀⠀</a:t>
            </a:r>
            <a:br/>
            <a:r>
              <a:t>⠀⠀⠀⠀⠀⠀⠀⠀⠀⠀⠀⠀⠀⠀⠀⠀⠀⠀⠀⠀⠀⣿⣿⣿⣿⣿⣿⣿⣿⣿⣿⣿⣿⣿⣿⣿⣿⣿⣿⣿⣿⣧⣿⣿⡟⠘⣿⣿⣧⣿⣿⣿⣿⣿⣿⣿⣿⣿⣿⣿⣿⣿⣿⣿⣿⣿⣿⣿⣿⡆⠀⠀⠀⠀⠀⠀⠀⠀⠀⠀⠀⠀⠀⠀⠀⠀⠀⠀⠀⠀⠀</a:t>
            </a:r>
            <a:br/>
            <a:r>
              <a:t>⠀⠀⠀⠀⠀⠀⠀⠀⠀⠀⠀⠀⠀⠀⠀⠀⠀⠀⠀⠀⠀⣹⣿⣿⣿⣿⣿⣿⣿⣿⣿⣿⣿⣿⣿⣿⣿⣿⣿⣿⣿⣿⣿⣿⠁⠀⢻⣿⣿⣿⣿⣿⣿⣿⣿⣿⣿⣿⣿⣿⣿⣿⣿⣿⣿⣿⣿⣿⣿⡀⠀⠀⠀⠀⠀⠀⠀⠀⠀⠀⠀⠀⠀⠀⠀⠀⠀⠀⠀⠀⠀</a:t>
            </a:r>
            <a:br/>
            <a:r>
              <a:t>⠀⠀⠀⠀⠀⠀⠀⠀⠀⠀⠀⠀⠀⠀⠀⠀⠀⠀⠀⠀⠀⣿⣿⣿⣿⣿⣿⣿⣿⣿⣿⣿⣿⣿⣿⣿⣿⣿⣿⣿⣿⣿⡟⠁⠀⠀⠀⠛⣿⣿⣿⣿⣿⣿⣿⣿⣿⣿⣿⣿⣿⣿⣿⣿⣿⣿⣿⣿⣿⡇⠀⠀⠀⠀⠀⠀⠀⠀⠀⠀⠀⠀⠀⠀⠀⠀⠀⠀⠀⠀⠀</a:t>
            </a:r>
            <a:br/>
            <a:r>
              <a:t>⠀⠀⠀⠀⠀⠀⠀⠀⠀⠀⠀⠀⠀⠀⠀⠀⠀⠀⠀⠀⠀⢸⣿⣿⣿⣿⣿⣿⣿⣿⣿⣿⣿⣿⣿⣿⣿⣿⣿⡿⠋⠹⣷⠀⠀⠀⠀⢰⡿⠙⠻⣿⣿⣿⣿⣿⣿⣿⣿⣿⣿⣿⣿⣿⣿⣿⣿⣿⣿⡇⠀⠀⠀⠀⠀⠀⠀⠀⠀⠀⠀⠀⠀⠀⠀⠀⠀⠀⠀⠀⠀</a:t>
            </a:r>
            <a:br/>
            <a:r>
              <a:t>⠀⠀⠀⠀⠀⠀⠀⠀⠀⠀⠀⠀⠀⠀⠀⠀⠀⠀⠀⠀⠀⢸⣿⣿⣿⣿⣿⣿⣿⣿⣿⣿⣿⣿⣿⣿⣿⡿⠋⠀⠀⠀⠹⡇⠀⠀⢀⡿⠁⠀⠀⠈⢻⣿⣿⣿⣿⣿⣿⣿⣿⣿⣿⣿⣿⣿⣿⣿⣿⡇⠀⠀⠀⠀⠀⠀⠀⠀⠀⠀⠀⠀⠀⠀⠀⠀⠀⠀⠀⠀⠀</a:t>
            </a:r>
            <a:br/>
            <a:r>
              <a:t>⠀⠀⠀⠀⠀⠀⠀⠀⠀⠀⠀⠀⠀⠀⠀⠀⠀⠀⠀⠀⠀⠘⣿⣿⣿⣿⣿⣿⣿⣿⣿⣿⣿⣿⣿⣿⡏⢇⠀⠀⠀⠀⠀⢻⠀⠀⡸⠁⠀⠀⠀⠀⢸⠋⣿⣿⣿⣿⣿⣿⣿⣿⣿⣿⣿⣿⣿⣿⣿⠇⠀⠀⠀⠀⠀⠀⠀⠀⠀⠀⠀⠀⠀⠀⠀⠀⠀⠀⠀⠀⠀</a:t>
            </a:r>
            <a:br/>
            <a:r>
              <a:t>⠀⠀⠀⠀⠀⠀⠀⠀⠀⠀⠀⠀⠀⠀⠀⠀⠀⠀⠀⠀⠀⣠⣿⣿⣿⣿⣿⣿⣿⣿⣿⣿⣿⣿⣿⣿⡇⠘⠀⠀⠀⠀⠀⠀⠁⠰⠁⠀⠀⠀⠀⠀⠸⠀⣿⣿⣿⣿⣿⣿⣿⣿⣿⣿⣿⣿⣿⣿⣿⣿⣶⣦⣤⣀⡀⠀⠀⠀⠀⠀⠀⠀⠀⠀⠀⠀⠀⠀⠀⠀⠀</a:t>
            </a:r>
            <a:br/>
            <a:r>
              <a:t>⠀⠀⠀⠀⠀⠀⠀⠀⠀⠀⠀⠀⠀⠀⠀⠀⠀⠀⠀⠀⣴⣿⣿⣿⣿⣿⣿⣿⣿⣿⣿⣿⣿⣿⣿⣿⠃⠀⠀⠀⠀⠀⠀⠀⠀⠀⠀⠀⠀⠀⠀⠀⠀⠀⣿⢹⣿⣿⣿⣿⣿⣿⣿⣿⣿⣿⣿⣿⣿⣿⣿⣿⣿⣿⣿⣷⣦⡀⠀⠀⠀⠀⠀⠀⠀⠀⠀⠀⠀⠀⠀</a:t>
            </a:r>
            <a:br/>
            <a:r>
              <a:t>⠀⠀⠀⠀⠀⠀⠀⠀⠀⠀⠀⠀⠀⠀⠀⠀⠀⠀⠀⣼⣿⣿⣿⣿⣿⣿⣿⣿⣿⣿⣿⣿⣿⣿⣿⡏⠀⠀⠀⠀⠀⠀⠀⠀⠀⠀⠀⠀⠀⠀⠀⠀⠀⠀⠈⢸⣿⣿⣿⣿⣿⣿⣿⣿⣿⣿⣿⣿⣿⣿⣿⣿⣿⣿⣿⣿⣿⣿⣦⡀⠀⠀⠀⠀⠀⠀⠀⠀⠀⠀⠀</a:t>
            </a:r>
            <a:br/>
            <a:r>
              <a:t>⠀⠀⠀⠀⠀⠀⠀⠀⠀⠀⠀⠀⠀⠀⠀⠀⠀⠀⣰⣿⣿⣿⣿⣿⣿⣿⣿⣿⣿⣿⣿⣿⣿⣿⣿⣿⠀⠀⠀⠀⠀⠀⠀⠀⠀⠀⠀⠀⠀⠀⠀⠀⠀⠀⠀⣾⣿⣿⣿⣿⣿⣿⣿⣿⣿⣿⣿⣿⣿⣿⣿⣿⣿⣿⣿⣿⣿⣿⣿⣿⣆⠀⠀⠀⠀⠀⠀⠀⠀⠀⠀</a:t>
            </a:r>
            <a:br/>
            <a:r>
              <a:t>⠀⠀⠀⠀⠀⠀⠀⠀⠀⠀⠀⠀⠀⠀⠀⠀⠀⢠⣿⣿⣿⣿⣿⣿⣿⣿⣿⣿⣿⣿⣿⣿⣿⣿⣿⣿⣇⠀⠀⠀⠀⠀⠀⠀⠀⠀⠀⠀⠀⠀⠀⠀⠀⠀⠀⣿⣿⣿⣿⣿⣿⣿⣿⣿⣿⣿⣿⣿⣿⣿⣿⣿⣿⣿⣿⣿⣿⣿⣿⣿⣿⣆⠀⠀⠀⠀⠀⠀⠀⠀⠀</a:t>
            </a:r>
            <a:br/>
            <a:r>
              <a:t>⠀⠀⠀⠀⠀⠀⠀⠀⠀⠀⠀⠀⠀⠀⠀⠀⠀⣾⣿⣿⣿⣿⣿⣿⣿⣿⣿⣿⣿⣿⣿⣿⣿⣿⣿⣿⣿⡀⠀⠀⠀⠀⠀⠀⠀⠀⠀⠀⠀⠀⠀⠀⠀⠀⠀⣿⣿⣿⣿⣿⣿⣿⣿⣿⣿⣿⣿⣿⣿⣿⣿⣿⣿⣿⣿⣿⣿⣿⣿⣿⣿⣿⡆⠀⠀⠀⠀⠀⠀⠀⠀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⠀⠀⠀⠀⠀⠀⠀⠀⠀⠀⠀⠀⠀⠀⠀⠀⠀⠀⠀⠀⠀⠀⠀⠀⠀⢹⣿⣦⡀⠀⠀⢠⣿⡿⠀⠀⠀⠀⠀⠀⠀⠀⠀⠀⠀⠀⠀⠀⠀⠀⠀⠀⠀⠀⠀⠀⠀⠀⠀⠀⠀⠀⠀⠀⠀⠀⠀⠀⠀⠀⠀⠀⠀⠀⠀⠀⠀⠀⠀⠀⠀⠀⠀⠀⠀⠀⠀⠀⠀⠀⠀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⠀⠀⠀⠀⠀⠀⠀⠀⠀⠀⠀⠀⠀⠀⠀⠀⠀⠀⠀⠀⠀⠀⠀⠀⠀⠀⠹⣿⣿⡄⠀⣼⣿⠇⠀⢀⣠⡶⠃⠀⠀⠀⠀⠀⠀⠀⠀⠀⠀⠀⠀⡌⠀⠀⠀⠀⠀⠀⠀⠀⠀⠀⠀⠀⠀⠀⠀⠀⡀⠀⠀⠀⠀⠀⠀⠀⠀⠀⠀⠀⠀⠀⠀⠀⠀⠀⠀⠀⠀⠀⠀</a:t>
            </a:r>
            <a:br/>
            <a:r>
              <a:t>⠀⠀⠀⠀⠀⠀⠀⠀⠀⠀⠀⠀⠀⠀⠀⠀⠀⠀⠀⠀⠀⠀⠀⠀⢷⣶⣦⣽⣿⣿⣆⣿⣿⣠⣾⡿⠋⠀⠀⠀⠀⠀⠀⠀⠀⠀⠀⠀⠀⠀⢰⡇⠀⠀⠀⠀⠀⠀⠀⠀⠀⠀⠀⠀⠀⠀⠀⠀⣧⠀⠀⠀⠀⠀⠀⠀⠀⠀⠀⠀⠀⠀⠀⠀⠀⠀⠀⠀⠀⠀⠀</a:t>
            </a:r>
            <a:br/>
            <a:r>
              <a:t>⠀⠀⠀⠀⠀⠀⠀⠀⠀⠀⠀⠀⠀⠀⠀⠀⠀⠀⠀⠀⠀⠀⠀⠀⠀⠉⠛⠿⠿⣿⣿⣿⡿⠛⠁⠀⠀⠀⠀⠀⠀⠀⠀⠀⠀⠀⠀⠀⠀⠀⣿⡇⠀⠀⠀⠀⠀⠀⠀⠀⠀⠀⠀⠀⠀⠀⠀⠀⣿⠀⣀⡀⠀⠀⠀⠀⠀⠀⠀⠀⠀⠀⠀⠀⠀⠀⠀⠀⠀⠀⠀</a:t>
            </a:r>
            <a:br/>
            <a:r>
              <a:t>⠀⠀⠀⠀⠀⠀⠀⠀⠀⠀⠀⠀⠀⠀⠀⠀⠀⠀⠀⠀⠀⠀⠀⠀⠀⠀⠀⣠⣴⣾⣿⣿⣿⣶⣶⣤⣤⣤⡀⠀⠀⠀⠀⠀⠀⠀⠀⠀⠀⠀⣿⡇⠀⠀⠀⠀⠀⠀⠀⠀⠀⠀⠀⠀⢴⣶⣶⣾⣿⢿⣿⣿⡧⠀⠀⠀⠀⠀⠀⠀⠀⠀⠀⠀⠀⠀⠀⠀⠀⠀⠀</a:t>
            </a:r>
            <a:br/>
            <a:r>
              <a:t>⠀⠀⠀⠀⠀⠀⠀⠀⠀⠀⠀⠀⠀⠀⠀⠀⠀⠀⠀⠀⠀⠀⠀⠀⢾⣿⣿⣿⣿⣿⣿⣿⣿⣿⣿⣿⡿⠛⠋⠀⠀⠀⠀⠀⠀⠀⠀⠀⠀⠀⣿⣇⠀⠀⠀⠀⠀⠀⠀⠀⠀⠀⠀⠀⠈⢻⣿⣿⣿⠀⠻⠋⠀⠀⠀⠀⠀⠀⠀⠀⠀⠀⠀⠀⠀⠀⠀⠀⠀⠀⠀</a:t>
            </a:r>
            <a:br/>
            <a:r>
              <a:t>⠀⠀⠀⠀⠀⠀⠀⠀⠀⠀⠀⠀⠀⠀⠀⠀⠀⠀⠀⠀⠀⠀⠀⠀⠀⠀⠈⣿⣿⣿⣿⣿⣿⣿⣿⣿⠀⠀⠀⠀⠀⠀⠀⠀⠀⠀⠀⠀⠀⠀⢻⣿⡄⠀⠀⢀⣀⣀⣤⣀⣀⠀⠀⠀⠀⠀⣰⣿⡏⠀⠀⠀⠀⠀⠀⠀⠀⠀⠀⠀⠀⠀⠀⠀⠀⠀⠀⠀⠀⠀⠀</a:t>
            </a:r>
            <a:br/>
            <a:r>
              <a:t>⠀⠀⠀⠀⠀⠀⠀⠀⠀⠀⠀⠀⠀⠀⠀⠀⠀⠀⠀⠀⠀⠀⠀⠀⠀⠀⢀⣼⣿⣿⣿⣿⣿⣿⣿⣿⣷⣤⡀⠀⠀⠀⠀⠀⠀⠀⠀⠀⠀⠀⠈⢿⣿⣴⣿⣿⣿⣿⣿⣿⣿⣿⣶⣄⠀⣰⣿⡟⠀⠀⠀⠀⠀⠀⠀⠀⠀⠀⠀⠀⠀⠀⠀⠀⠀⠀⠀⠀⠀⠀⠀</a:t>
            </a:r>
            <a:br/>
            <a:r>
              <a:t>⠀⠀⠀⠀⠀⠀⠀⠀⠀⠀⠀⠀⠀⠀⠀⠀⠀⠀⠀⠀⠀⠀⠀⠀⠀⣠⣾⣿⣿⣿⣿⣿⣿⣿⣿⣿⣿⣿⣷⣄⠀⠀⠀⠀⠀⠀⠀⠀⠀⠀⢀⣾⣿⣿⣿⣿⣿⣿⣿⣿⣿⣿⣿⣿⣿⣿⠏⠀⠀⠀⠀⠀⠀⠀⠀⠀⠀⠀⠀⠀⠀⠀⠀⠀⠀⠀⠀⠀⠀⠀⠀</a:t>
            </a:r>
            <a:br/>
            <a:r>
              <a:t>⠀⠀⠀⠀⠀⠀⠀⠀⠀⠀⠀⠀⠀⠀⠀⠀⠀⠀⠀⠀⠀⠀⠀⠀⢰⣿⣿⣿⣿⣿⣿⣿⣿⣿⣿⣿⣿⣿⣿⣿⣷⡀⠀⠀⠀⠀⠀⠀⠀⢰⣿⣿⣿⣿⣿⣿⣿⣿⣿⣿⣿⣿⣿⣿⣿⣷⠀⠀⠀⠀⠀⠀⠀⠀⠀⠀⠀⠀⠀⠀⠀⠀⠀⠀⠀⠀⠀⠀⠀⠀⠀</a:t>
            </a:r>
            <a:br/>
            <a:r>
              <a:t>⠀⠀⠀⠀⠀⠀⠀⠀⠀⠀⠀⠀⠀⠀⠀⠀⠀⠀⠀⠀⠀⠀⠀⠀⣾⣿⣿⣿⣿⣿⣿⣿⣿⣿⣿⣿⣿⣿⣿⣿⣿⡇⠀⠀⠀⠀⠀⠀⠀⣿⣿⣿⣿⣿⣿⣿⣿⣿⣿⣿⣿⣿⣿⣿⣿⣿⡆⠀⠀⠀⠀⠀⠀⠀⠀⠀⠀⠀⠀⠀⠀⠀⠀⠀⠀⠀⠀⠀⠀⠀⠀</a:t>
            </a:r>
            <a:br/>
            <a:r>
              <a:t>⠀⠀⠀⠀⠀⠀⠀⠀⠀⠀⠀⠀⠀⠀⠀⠀⠀⠀⠀⠀⠀⠀⠀⢀⣿⣿⣿⣿⣿⣿⣿⣿⣿⣿⣿⣿⣿⣿⣿⣿⣿⡇⠀⠀⠀⠀⠀⠀⠀⢹⣿⣿⣿⣿⣿⣿⣿⣿⣿⣿⣿⣿⣿⣿⣿⣿⣇⠀⠀⠀⠀⠀⠀⠀⠀⠀⠀⠀⠀⠀⠀⠀⠀⠀⠀⠀⠀⠀⠀⠀⠀</a:t>
            </a:r>
            <a:br/>
            <a:r>
              <a:t>⠀⠀⠀⠀⠀⠀⠀⠀⠀⠀⠀⠀⠀⠀⠀⠀⠀⠀⠀⠀⠀⠀⠀⢸⣿⣿⣿⣿⣿⣿⣿⣿⣿⣿⣿⣿⣿⣿⣿⣿⡿⠀⠀⠀⠀⠀⠀⠀⠀⠀⣿⣿⣿⣿⣿⣿⣿⣿⣿⣿⣿⣿⣿⣿⣿⣿⣿⠀⠀⠀⠀⠀⠀⠀⠀⠀⠀⠀⠀⠀⠀⠀⠀⠀⠀⠀⠀⠀⠀⠀⠀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⠀⠀⠀⠀⠀⠀⠀⠀⠀⠀⠀⠀⠀⠀⠀⠀⠀⠀⠀⠀⠀⠀⠀⢸⣿⣿⣿⣿⣿⣿⣿⣿⣿⣿⣿⣿⣿⣿⣿⣿⠀⠀⠀⠀⠀⠀⠀⠀⠀⠀⢸⣿⣿⣿⣿⣿⣿⣿⣿⣿⣿⣿⣿⣿⣿⣿⣿⠀⠀⠀⠀⠀⠀⠀⠀⠀⠀⠀⠀⠀⠀⠀⠀⠀⠀⠀⠀⠀⠀⠀⠀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⠀⠀⠀⠀⠀⠀⠀⠀⠀⠀⠀⠀⠀⠀⠀⠀⠀⠀⠀⠀⠀⠀⠀⢸⣿⣿⣿⣿⣿⣿⣿⣿⣿⣿⣿⣿⣿⣿⣿⣿⠀⠀⠀⠀⠀⠀⠀⠀⠀⠀⢸⣿⣿⣿⣿⣿⣿⣿⣿⣿⣿⣿⣿⣿⣿⣿⣿⠀⠀⠀⠀⠀⠀⠀⠀⠀⠀⠀⠀⠀⠀⠀⠀⠀⠀⠀⠀⠀⠀⠀⠀</a:t>
            </a:r>
            <a:br/>
            <a:r>
              <a:t>⠀⠀⠀⠀⠀⠀⠀⠀⠀⠀⠀⠀⠀⠀⠀⠀⠀⠀⠀⠀⠀⠀⠀⣾⣿⣿⣿⣿⣿⣿⣿⣿⣿⣿⣿⣿⣿⣿⣿⣿⡆⠀⠀⠀⠀⠀⠀⠀⠀⠀⣿⣿⣿⣿⣿⣿⣿⣿⣿⣿⣿⣿⣿⣿⣿⣿⣿⡆⠀⠀⠀⠀⠀⠀⠀⠀⠀⠀⠀⠀⠀⠀⠀⠀⠀⠀⠀⠀⠀⠀⠀</a:t>
            </a:r>
            <a:br/>
            <a:r>
              <a:t>⠀⠀⠀⠀⠀⠀⠀⠀⠀⠀⠀⠀⠀⠀⠀⠀⠀⠀⠀⠀⠀⠀⠀⣿⣿⣿⣿⣿⣿⣿⣿⣿⣿⣿⣿⣿⣿⣿⣿⣿⡇⠀⠀⠀⣀⣀⡀⠀⠀⠀⣿⣿⣿⣿⣿⣿⣿⣿⣿⣿⣿⣿⣿⣿⣿⣿⣿⡇⠀⠀⠀⠀⠀⠀⠀⠀⠀⠀⠀⠀⠀⠀⠀⠀⠀⠀⠀⠀⠀⠀⠀</a:t>
            </a:r>
            <a:br/>
            <a:r>
              <a:t>⠀⠀⠀⠀⠀⠀⠀⠀⠀⠀⠀⠀⠀⠀⠀⠀⠀⠀⠀⠀⠀⠀⠀⣿⣿⣿⣿⣿⣿⣿⣿⣿⣿⣿⣿⣿⣿⣿⣿⣿⡇⠀⠀⣾⣿⣿⣿⡇⠀⠀⣿⣿⣿⣿⣿⣿⣿⣿⣿⣿⣿⣿⣿⣿⣿⣿⣿⡇⠀⠀⠀⠀⠀⠀⠀⠀⠀⠀⠀⠀⠀⠀⠀⠀⠀⠀⠀⠀⠀⠀⠀</a:t>
            </a:r>
            <a:br/>
            <a:r>
              <a:t>⠀⠀⠀⠀⠀⠀⠀⠀⠀⠀⠀⠀⠀⠀⠀⠀⠀⠀⠀⠀⠀⠀⢠⣿⣿⣿⣿⣿⣿⣿⣿⣿⣿⣿⣿⣿⣿⣿⣿⣿⡇⠀⠀⣿⣿⣿⣿⡇⠀⠀⣿⣿⣿⣿⣿⣿⣿⣿⣿⣿⣿⣿⣿⣿⣿⣿⣿⣇⠀⠀⠀⠀⠀⠀⠀⠀⠀⠀⠀⠀⠀⠀⠀⠀⠀⠀⠀⠀⠀⠀⠀</a:t>
            </a:r>
            <a:br/>
            <a:r>
              <a:t>⠀⠀⠀⠀⠀⠀⠀⠀⠀⠀⠀⠀⠀⠀⠀⠀⠀⠀⠀⠀⠀⠀⢸⣿⣿⣿⣿⣿⣿⣿⣿⣿⣿⣿⣿⣿⣿⣿⣿⣿⣿⣀⣴⣿⣿⣿⣿⣷⣀⢸⣿⣿⣿⣿⣿⣿⣿⣿⣿⣿⣿⣿⣿⣿⣿⣿⣿⣿⠀⠀⠀⠀⠀⠀⠀⠀⠀⠀⠀⠀⠀⠀⠀⠀⠀⠀⠀⠀⠀⠀⠀</a:t>
            </a:r>
            <a:br/>
            <a:r>
              <a:t>⠀⠀⠀⠀⠀⠀⠀⠀⠀⠀⠀⠀⠀⠀⠀⠀⠀⠀⠀⠀⠀⠀⣿⣿⣿⣿⣿⣿⣿⣿⣿⣿⣿⣿⣿⣿⣿⣿⣿⣽⣿⣿⣿⣿⣿⣿⣿⣿⣿⣿⣿⣼⣿⣿⣿⣿⣿⣿⣿⣿⣿⣿⣿⣿⣿⣿⣿⣿⡇⠀⠀⠀⠀⠀⠀⠀⠀⠀⠀⠀⠀⠀⠀⠀⠀⠀⠀⠀⠀⠀⠀</a:t>
            </a:r>
            <a:br/>
            <a:r>
              <a:t>⠀⠀⠀⠀⠀⠀⠀⠀⠀⠀⠀⠀⠀⠀⠀⠀⠀⠀⠀⠀⠀⢸⣿⣿⣿⣿⣿⣿⣿⣿⣿⣿⣿⣿⣿⣿⣿⣿⣿⣿⣿⡟⣿⣿⣿⣿⣿⣿⠻⣿⣿⣿⣿⣿⣿⣿⣿⣿⣿⣿⣿⣿⣿⣿⣿⣿⣿⣿⣷⠀⠀⠀⠀⠀⠀⠀⠀⠀⠀⠀⠀⠀⠀⠀⠀⠀⠀⠀⠀⠀⠀</a:t>
            </a:r>
            <a:br/>
            <a:r>
              <a:t>⠀⠀⠀⠀⠀⠀⠀⠀⠀⠀⠀⠀⠀⠀⠀⠀⠀⠀⠀⠀⠀⣿⣿⣿⣿⣿⣿⣿⣿⣿⣿⣿⣿⣿⣿⣿⣿⣿⣿⣿⣿⣧⣿⣿⡟⠘⣿⣿⣧⣿⣿⣿⣿⣿⣿⣿⣿⣿⣿⣿⣿⣿⣿⣿⣿⣿⣿⣿⣿⡆⠀⠀⠀⠀⠀⠀⠀⠀⠀⠀⠀⠀⠀⠀⠀⠀⠀⠀⠀⠀⠀</a:t>
            </a:r>
            <a:br/>
            <a:r>
              <a:t>⠀⠀⠀⠀⠀⠀⠀⠀⠀⠀⠀⠀⠀⠀⠀⠀⠀⠀⠀⠀⠀⣹⣿⣿⣿⣿⣿⣿⣿⣿⣿⣿⣿⣿⣿⣿⣿⣿⣿⣿⣿⣿⣿⣿⠁⠀⢻⣿⣿⣿⣿⣿⣿⣿⣿⣿⣿⣿⣿⣿⣿⣿⣿⣿⣿⣿⣿⣿⣿⡀⠀⠀⠀⠀⠀⠀⠀⠀⠀⠀⠀⠀⠀⠀⠀⠀⠀⠀⠀⠀⠀</a:t>
            </a:r>
            <a:br/>
            <a:r>
              <a:t>⠀⠀⠀⠀⠀⠀⠀⠀⠀⠀⠀⠀⠀⠀⠀⠀⠀⠀⠀⠀⠀⣿⣿⣿⣿⣿⣿⣿⣿⣿⣿⣿⣿⣿⣿⣿⣿⣿⣿⣿⣿⣿⡟⠁⠀⠀⠀⠛⣿⣿⣿⣿⣿⣿⣿⣿⣿⣿⣿⣿⣿⣿⣿⣿⣿⣿⣿⣿⣿⡇⠀⠀⠀⠀⠀⠀⠀⠀⠀⠀⠀⠀⠀⠀⠀⠀⠀⠀⠀⠀⠀</a:t>
            </a:r>
            <a:br/>
            <a:r>
              <a:t>⠀⠀⠀⠀⠀⠀⠀⠀⠀⠀⠀⠀⠀⠀⠀⠀⠀⠀⠀⠀⠀⢸⣿⣿⣿⣿⣿⣿⣿⣿⣿⣿⣿⣿⣿⣿⣿⣿⣿⡿⠋⠹⣷⠀⠀⠀⠀⢰⡿⠙⠻⣿⣿⣿⣿⣿⣿⣿⣿⣿⣿⣿⣿⣿⣿⣿⣿⣿⣿⡇⠀⠀⠀⠀⠀⠀⠀⠀⠀⠀⠀⠀⠀⠀⠀⠀⠀⠀⠀⠀⠀</a:t>
            </a:r>
            <a:br/>
            <a:r>
              <a:t>⠀⠀⠀⠀⠀⠀⠀⠀⠀⠀⠀⠀⠀⠀⠀⠀⠀⠀⠀⠀⠀⢸⣿⣿⣿⣿⣿⣿⣿⣿⣿⣿⣿⣿⣿⣿⣿⡿⠋⠀⠀⠀⠹⡇⠀⠀⢀⡿⠁⠀⠀⠈⢻⣿⣿⣿⣿⣿⣿⣿⣿⣿⣿⣿⣿⣿⣿⣿⣿⡇⠀⠀⠀⠀⠀⠀⠀⠀⠀⠀⠀⠀⠀⠀⠀⠀⠀⠀⠀⠀⠀</a:t>
            </a:r>
            <a:br/>
            <a:r>
              <a:t>⠀⠀⠀⠀⠀⠀⠀⠀⠀⠀⠀⠀⠀⠀⠀⠀⠀⠀⠀⠀⠀⠘⣿⣿⣿⣿⣿⣿⣿⣿⣿⣿⣿⣿⣿⣿⡏⢇⠀⠀⠀⠀⠀⢻⠀⠀⡸⠁⠀⠀⠀⠀⢸⠋⣿⣿⣿⣿⣿⣿⣿⣿⣿⣿⣿⣿⣿⣿⣿⠇⠀⠀⠀⠀⠀⠀⠀⠀⠀⠀⠀⠀⠀⠀⠀⠀⠀⠀⠀⠀⠀</a:t>
            </a:r>
            <a:br/>
            <a:r>
              <a:t>⠀⠀⠀⠀⠀⠀⠀⠀⠀⠀⠀⠀⠀⠀⠀⠀⠀⠀⠀⠀⠀⣠⣿⣿⣿⣿⣿⣿⣿⣿⣿⣿⣿⣿⣿⣿⡇⠘⠀⠀⠀⠀⠀⠀⠁⠰⠁⠀⠀⠀⠀⠀⠸⠀⣿⣿⣿⣿⣿⣿⣿⣿⣿⣿⣿⣿⣿⣿⣿⣿⣶⣦⣤⣀⡀⠀⠀⠀⠀⠀⠀⠀⠀⠀⠀⠀⠀⠀⠀⠀⠀</a:t>
            </a:r>
            <a:br/>
            <a:r>
              <a:t>⠀⠀⠀⠀⠀⠀⠀⠀⠀⠀⠀⠀⠀⠀⠀⠀⠀⠀⠀⠀⣴⣿⣿⣿⣿⣿⣿⣿⣿⣿⣿⣿⣿⣿⣿⣿⠃⠀⠀⠀⠀⠀⠀⠀⠀⠀⠀⠀⠀⠀⠀⠀⠀⠀⣿⢹⣿⣿⣿⣿⣿⣿⣿⣿⣿⣿⣿⣿⣿⣿⣿⣿⣿⣿⣿⣷⣦⡀⠀⠀⠀⠀⠀⠀⠀⠀⠀⠀⠀⠀⠀</a:t>
            </a:r>
            <a:br/>
            <a:r>
              <a:t>⠀⠀⠀⠀⠀⠀⠀⠀⠀⠀⠀⠀⠀⠀⠀⠀⠀⠀⠀⣼⣿⣿⣿⣿⣿⣿⣿⣿⣿⣿⣿⣿⣿⣿⣿⡏⠀⠀⠀⠀⠀⠀⠀⠀⠀⠀⠀⠀⠀⠀⠀⠀⠀⠀⠈⢸⣿⣿⣿⣿⣿⣿⣿⣿⣿⣿⣿⣿⣿⣿⣿⣿⣿⣿⣿⣿⣿⣿⣦⡀⠀⠀⠀⠀⠀⠀⠀⠀⠀⠀⠀</a:t>
            </a:r>
            <a:br/>
            <a:r>
              <a:t>⠀⠀⠀⠀⠀⠀⠀⠀⠀⠀⠀⠀⠀⠀⠀⠀⠀⠀⣰⣿⣿⣿⣿⣿⣿⣿⣿⣿⣿⣿⣿⣿⣿⣿⣿⣿⠀⠀⠀⠀⠀⠀⠀⠀⠀⠀⠀⠀⠀⠀⠀⠀⠀⠀⠀⣾⣿⣿⣿⣿⣿⣿⣿⣿⣿⣿⣿⣿⣿⣿⣿⣿⣿⣿⣿⣿⣿⣿⣿⣿⣆⠀⠀⠀⠀⠀⠀⠀⠀⠀⠀</a:t>
            </a:r>
            <a:br/>
            <a:r>
              <a:t>⠀⠀⠀⠀⠀⠀⠀⠀⠀⠀⠀⠀⠀⠀⠀⠀⠀⢠⣿⣿⣿⣿⣿⣿⣿⣿⣿⣿⣿⣿⣿⣿⣿⣿⣿⣿⣇⠀⠀⠀⠀⠀⠀⠀⠀⠀⠀⠀⠀⠀⠀⠀⠀⠀⠀⣿⣿⣿⣿⣿⣿⣿⣿⣿⣿⣿⣿⣿⣿⣿⣿⣿⣿⣿⣿⣿⣿⣿⣿⣿⣿⣆⠀⠀⠀⠀⠀⠀⠀⠀⠀</a:t>
            </a:r>
            <a:br/>
            <a:r>
              <a:t>⠀⠀⠀⠀⠀⠀⠀⠀⠀⠀⠀⠀⠀⠀⠀⠀⠀⣾⣿⣿⣿⣿⣿⣿⣿⣿⣿⣿⣿⣿⣿⣿⣿⣿⣿⣿⣿⡀⠀⠀⠀⠀⠀⠀⠀⠀⠀⠀⠀⠀⠀⠀⠀⠀⠀⣿⣿⣿⣿⣿⣿⣿⣿⣿⣿⣿⣿⣿⣿⣿⣿⣿⣿⣿⣿⣿⣿⣿⣿⣿⣿⣿⡆⠀⠀⠀⠀⠀⠀⠀⠀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⠀⠀⠀⠀⠀⠀⠀⠀⠀⠀⠀⠀⠀⠀⠀⠀⠀⠀⠀⠀⠀⠀⠀⠀⠀⢻⣿⣦⠀⠀⠀⢰⣿⡇⠀⠀⠀⠀⠀⠀⠀⠀⠀⠀⠀⠀⠀⠀⠀⠀⠀⠀⠀⠀⠀⠀⠀⠀⠀⠀⠀⠀⠀⠀⠀⠀⠀⠀⠀⠀⠀⠀⠀⠀⠀⠀⠀⠀⠀⠀⠀⠀⠀⠀⠀⠀⠀⠀⠀⠀⠀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⠀⠀⠀⠀⠀⠀⠀⠀⠀⠀⠀⠀⠀⠀⠀⠀⠀⠀⠀⠀⠀⠀⠀⠀⠀⠀⠻⣿⣷⡄⠀⣾⣿⠇⠀⣀⣴⡾⠁⠀⠀⠀⠀⠀⠀⠀⠀⠀⠀⠀⠀⡘⠀⠀⠀⠀⠀⠀⠀⠀⠀⠀⠀⠀⠀⠀⠀⠀⠀⠀⠀⠀⠀⠀⠀⠀⠀⠀⠀⠀⠀⠀⠀⠀⠀⠀⠀⠀⠀⠀⠀</a:t>
            </a:r>
            <a:br/>
            <a:r>
              <a:t>⠀⠀⠀⠀⠀⠀⠀⠀⠀⠀⠀⠀⠀⠀⠀⠀⠀⠀⠀⠀⠀⠀⠀⠘⢷⣶⣦⣽⣿⣿⣄⣿⣿⣤⣾⡿⠋⠀⠀⠀⠀⠀⠀⠀⠀⠀⠀⠀⠀⠀⢰⡇⠀⠀⠀⠀⠀⠀⠀⠀⠀⠀⠀⠀⠀⠀⠀⠀⢰⠀⠀⠀⠀⠀⠀⠀⠀⠀⠀⠀⠀⠀⠀⠀⠀⠀⠀⠀⠀⠀⠀</a:t>
            </a:r>
            <a:br/>
            <a:r>
              <a:t>⠀⠀⠀⠀⠀⠀⠀⠀⠀⠀⠀⠀⠀⠀⠀⠀⠀⠀⠀⠀⠀⠀⠀⠀⠀⠙⠛⠿⢿⣿⣿⣿⡿⠛⠁⠀⠀⠀⠀⠀⠀⠀⠀⠀⠀⠀⠀⠀⠀⠀⣿⡇⠀⠀⠀⠀⠀⠀⠀⠀⠀⠀⠀⠀⠀⠀⠀⠀⣾⡀⣀⣀⠀⠀⠀⠀⠀⠀⠀⠀⠀⠀⠀⠀⠀⠀⠀⠀⠀⠀⠀</a:t>
            </a:r>
            <a:br/>
            <a:r>
              <a:t>⠀⠀⠀⠀⠀⠀⠀⠀⠀⠀⠀⠀⠀⠀⠀⠀⠀⠀⠀⠀⠀⠀⠀⠀⠀⠀⠀⢀⣤⣾⣿⣿⣿⣶⣶⣤⣤⣄⡀⠀⠀⠀⠀⠀⠀⠀⠀⠀⠀⠀⣿⡇⠀⠀⠀⠀⠀⠀⠀⠀⠀⠀⠀⠀⢰⣶⣶⣶⣿⢿⣿⣿⡷⠀⠀⠀⠀⠀⠀⠀⠀⠀⠀⠀⠀⠀⠀⠀⠀⠀⠀</a:t>
            </a:r>
            <a:br/>
            <a:r>
              <a:t>⠀⠀⠀⠀⠀⠀⠀⠀⠀⠀⠀⠀⠀⠀⠀⠀⠀⠀⠀⠀⠀⠀⠀⠀⢶⣶⣾⣿⣿⣿⣿⣿⣿⣿⣿⣿⡟⠋⠁⠀⠀⠀⠀⠀⠀⠀⠀⠀⠀⠘⣿⡇⠀⠀⠀⠀⠀⠀⠀⠀⠀⠀⠀⠀⠀⠻⣿⣿⣿⠀⠹⠋⠀⠀⠀⠀⠀⠀⠀⠀⠀⠀⠀⠀⠀⠀⠀⠀⠀⠀⠀</a:t>
            </a:r>
            <a:br/>
            <a:r>
              <a:t>⠀⠀⠀⠀⠀⠀⠀⠀⠀⠀⠀⠀⠀⠀⠀⠀⠀⠀⠀⠀⠀⠀⠀⠀⠀⠀⠈⢿⣿⣿⣿⣿⣿⣿⣿⣿⠀⠀⠀⠀⠀⠀⠀⠀⠀⠀⠀⠀⠀⠀⢿⣿⡀⠀⠀⣀⣀⣀⣀⣀⡀⠀⠀⠀⠀⠀⣰⣿⠇⠀⠀⠀⠀⠀⠀⠀⠀⠀⠀⠀⠀⠀⠀⠀⠀⠀⠀⠀⠀⠀⠀</a:t>
            </a:r>
            <a:br/>
            <a:r>
              <a:t>⠀⠀⠀⠀⠀⠀⠀⠀⠀⠀⠀⠀⠀⠀⠀⠀⠀⠀⠀⠀⠀⠀⠀⠀⠀⠀⠀⣸⣿⣿⣿⣿⣿⣿⣿⣿⣷⣦⡀⠀⠀⠀⠀⠀⠀⠀⠀⠀⠀⠀⠘⣿⣷⣶⣿⣿⣿⣿⣿⣿⣿⣿⣦⡀⢀⣴⣿⠟⠀⠀⠀⠀⠀⠀⠀⠀⠀⠀⠀⠀⠀⠀⠀⠀⠀⠀⠀⠀⠀⠀⠀</a:t>
            </a:r>
            <a:br/>
            <a:r>
              <a:t>⠀⠀⠀⠀⠀⠀⠀⠀⠀⠀⠀⠀⠀⠀⠀⠀⠀⠀⠀⠀⠀⠀⠀⠀⠀⢀⣼⣿⣿⣿⣿⣿⣿⣿⣿⣿⣿⣿⣿⣦⡀⠀⠀⠀⠀⠀⠀⠀⠀⠀⣠⣾⣿⣿⣿⣿⣿⣿⣿⣿⣿⣿⣿⣿⣾⡿⠋⠀⠀⠀⠀⠀⠀⠀⠀⠀⠀⠀⠀⠀⠀⠀⠀⠀⠀⠀⠀⠀⠀⠀⠀</a:t>
            </a:r>
            <a:br/>
            <a:r>
              <a:t>⠀⠀⠀⠀⠀⠀⠀⠀⠀⠀⠀⠀⠀⠀⠀⠀⠀⠀⠀⠀⠀⠀⠀⠀⢀⣾⣿⣿⣿⣿⣿⣿⣿⣿⣿⣿⣿⣿⣿⣿⣿⡀⠀⠀⠀⠀⠀⠀⠀⣸⣿⣿⣿⣿⣿⣿⣿⣿⣿⣿⣿⣿⣿⣿⣿⣇⠀⠀⠀⠀⠀⠀⠀⠀⠀⠀⠀⠀⠀⠀⠀⠀⠀⠀⠀⠀⠀⠀⠀⠀⠀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⠀⠀⠀⠀⠀⠀⠀⠀⠀⠀⠀⠀⠀⠀⠀⠀⠀⠀⠀⠀⠀⠀⠀⠀⢸⣿⣿⣿⣿⣿⣿⣿⣿⣿⣿⣿⣿⣿⣿⣿⣿⣇⠀⠀⠀⠀⠀⠀⠀⣿⣿⣿⣿⣿⣿⣿⣿⣿⣿⣿⣿⣿⣿⣿⣿⣿⠀⠀⠀⠀⠀⠀⠀⠀⠀⠀⠀⠀⠀⠀⠀⠀⠀⠀⠀⠀⠀⠀⠀⠀⠀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⠀⠀⠀⠀⠀⠀⠀⠀⠀⠀⠀⠀⠀⠀⠀⠀⠀⠀⠀⠀⠀⠀⠀⠀⣾⣿⣿⣿⣿⣿⣿⣿⣿⣿⣿⣿⣿⣿⣿⣿⣿⡇⠀⠀⠀⠀⠀⠀⠀⢻⣿⣿⣿⣿⣿⣿⣿⣿⣿⣿⣿⣿⣿⣿⣿⣿⡆⠀⠀⠀⠀⠀⠀⠀⠀⠀⠀⠀⠀⠀⠀⠀⠀⠀⠀⠀⠀⠀⠀⠀⠀</a:t>
            </a:r>
            <a:br/>
            <a:r>
              <a:t>⠀⠀⠀⠀⠀⠀⠀⠀⠀⠀⠀⠀⠀⠀⠀⠀⠀⠀⠀⠀⠀⠀⠀⠀⣿⣿⣿⣿⣿⣿⣿⣿⣿⣿⣿⣿⣿⣿⣿⣿⣿⠁⠀⠀⠀⠀⠀⠀⠀⢸⣿⣿⣿⣿⣿⣿⣿⣿⣿⣿⣿⣿⣿⣿⣿⣿⡇⠀⠀⠀⠀⠀⠀⠀⠀⠀⠀⠀⠀⠀⠀⠀⠀⠀⠀⠀⠀⠀⠀⠀⠀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⠀⠀⠀⠀⠀⠀⠀⠀⠀⠀⠀⠀⠀⠀⠀⠀⠀⠀⠀⠀⠀⠀⠀⠀⣿⣿⣿⣿⣿⣿⣿⣿⣿⣿⣿⣿⣿⣿⣿⣿⡇⠀⠀⠀⠀⠀⠀⠀⠀⠀⣿⣿⣿⣿⣿⣿⣿⣿⣿⣿⣿⣿⣿⣿⣿⣿⡇⠀⠀⠀⠀⠀⠀⠀⠀⠀⠀⠀⠀⠀⠀⠀⠀⠀⠀⠀⠀⠀⠀⠀⠀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⠀⠀⠀⠀⠀⠀⠀⠀⠀⠀⠀⠀⠀⠀⠀⠀⠀⠀⠀⠀⠀⠀⠀⠀⣿⣿⣿⣿⣿⣿⣿⣿⣿⣿⣿⣿⣿⣿⣿⣿⡇⠀⠀⠀⠀⠀⠀⠀⠀⠀⣿⣿⣿⣿⣿⣿⣿⣿⣿⣿⣿⣿⣿⣿⣿⣿⡇⠀⠀⠀⠀⠀⠀⠀⠀⠀⠀⠀⠀⠀⠀⠀⠀⠀⠀⠀⠀⠀⠀⠀⠀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⠀⠀⠀⠀⠀⠀⠀⠀⠀⠀⠀⠀⠀⠀⠀⠀⠀⠀⠀⠀⠀⠀⠀⠀⣿⣿⣿⣿⣿⣿⣿⣿⣿⣿⣿⣿⣿⣿⣿⣿⡇⠀⠀⠀⠀⠀⠀⠀⠀⠀⣿⣿⣿⣿⣿⣿⣿⣿⣿⣿⣿⣿⣿⣿⣿⣿⡇⠀⠀⠀⠀⠀⠀⠀⠀⠀⠀⠀⠀⠀⠀⠀⠀⠀⠀⠀⠀⠀⠀⠀⠀</a:t>
            </a:r>
            <a:br/>
            <a:r>
              <a:t>⠀⠀⠀⠀⠀⠀⠀⠀⠀⠀⠀⠀⠀⠀⠀⠀⠀⠀⠀⠀⠀⠀⠀⢸⣿⣿⣿⣿⣿⣿⣿⣿⣿⣿⣿⣿⣿⣿⣿⣿⡇⠀⠀⢀⣀⣀⣀⠀⠀⠀⣿⣿⣿⣿⣿⣿⣿⣿⣿⣿⣿⣿⣿⣿⣿⣿⣧⠀⠀⠀⠀⠀⠀⠀⠀⠀⠀⠀⠀⠀⠀⠀⠀⠀⠀⠀⠀⠀⠀⠀⠀</a:t>
            </a:r>
            <a:br/>
            <a:r>
              <a:t>⠀⠀⠀⠀⠀⠀⠀⠀⠀⠀⠀⠀⠀⠀⠀⠀⠀⠀⠀⠀⠀⠀⠀⢸⣿⣿⣿⣿⣿⣿⣿⣿⣿⣿⣿⣿⣿⣿⣿⣿⡇⠀⠀⣿⣿⣿⣿⡇⠀⠀⣿⣿⣿⣿⣿⣿⣿⣿⣿⣿⣿⣿⣿⣿⣿⣿⣿⠀⠀⠀⠀⠀⠀⠀⠀⠀⠀⠀⠀⠀⠀⠀⠀⠀⠀⠀⠀⠀⠀⠀⠀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⠀⠀⠀⠀⠀⠀⠀⠀⠀⠀⠀⠀⠀⠀⠀⠀⠀⠀⠀⠀⠀⠀⠀⢸⣿⣿⣿⣿⣿⣿⣿⣿⣿⣿⣿⣿⣿⣿⣿⣿⣇⠀⠀⣿⣿⣿⣿⡇⠀⠀⣿⣿⣿⣿⣿⣿⣿⣿⣿⣿⣿⣿⣿⣿⣿⣿⣿⠀⠀⠀⠀⠀⠀⠀⠀⠀⠀⠀⠀⠀⠀⠀⠀⠀⠀⠀⠀⠀⠀⠀⠀</a:t>
            </a:r>
            <a:br/>
            <a:r>
              <a:t>⠀⠀⠀⠀⠀⠀⠀⠀⠀⠀⠀⠀⠀⠀⠀⠀⠀⠀⠀⠀⠀⠀⠀⣼⣿⣿⣿⣿⣿⣿⣿⣿⣿⣿⣿⣿⣿⣿⣿⣿⣿⣀⣴⣿⣿⣿⣿⣷⣄⣰⣿⣿⣿⣿⣿⣿⣿⣿⣿⣿⣿⣿⣿⣿⣿⣿⣿⡄⠀⠀⠀⠀⠀⠀⠀⠀⠀⠀⠀⠀⠀⠀⠀⠀⠀⠀⠀⠀⠀⠀⠀</a:t>
            </a:r>
            <a:br/>
            <a:r>
              <a:t>⠀⠀⠀⠀⠀⠀⠀⠀⠀⠀⠀⠀⠀⠀⠀⠀⠀⠀⠀⠀⠀⠀⢀⣿⣿⣿⣿⣿⣿⣿⣿⣿⣿⣿⣿⣿⣿⣿⣿⣿⣿⣿⣿⣿⣿⣿⣿⣿⣿⣿⣿⣿⣿⣿⣿⣿⣿⣿⣿⣿⣿⣿⣿⣿⣿⣿⣿⡇⠀⠀⠀⠀⠀⠀⠀⠀⠀⠀⠀⠀⠀⠀⠀⠀⠀⠀⠀⠀⠀⠀⠀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⠀⠀⠀⠀⠀⠀⠀⠀⠀⠀⠀⠀⠀⠀⠀⠀⠀⠀⠀⠀⠀⠀⢸⣿⣿⣿⣿⣿⣿⣿⣿⣿⣿⣿⣿⣿⣿⣿⣿⣿⣿⠟⣿⣿⣿⣿⣿⣿⡛⢿⣿⣿⣿⣿⣿⣿⣿⣿⣿⣿⣿⣿⣿⣿⣿⣿⣿⣿⠀⠀⠀⠀⠀⠀⠀⠀⠀⠀⠀⠀⠀⠀⠀⠀⠀⠀⠀⠀⠀⠀⠀</a:t>
            </a:r>
            <a:br/>
            <a:r>
              <a:t>⠀⠀⠀⠀⠀⠀⠀⠀⠀⠀⠀⠀⠀⠀⠀⠀⠀⠀⠀⠀⠀⠀⣾⣿⣿⣿⣿⣿⣿⣿⣿⣿⣿⣿⣿⣿⣿⣿⣿⣿⣿⣶⣿⣿⡏⠘⣿⣿⣷⣼⣿⣿⣿⣿⣿⣿⣿⣿⣿⣿⣿⣿⣿⣿⣿⣿⣿⣿⡆⠀⠀⠀⠀⠀⠀⠀⠀⠀⠀⠀⠀⠀⠀⠀⠀⠀⠀⠀⠀⠀⠀</a:t>
            </a:r>
            <a:br/>
            <a:r>
              <a:t>⠀⠀⠀⠀⠀⠀⠀⠀⠀⠀⠀⠀⠀⠀⠀⠀⠀⠀⠀⠀⠀⠀⣸⣿⣿⣿⣿⣿⣿⣿⣿⣿⣿⣿⣿⣿⣿⣿⣿⣿⣿⣿⣿⡿⠀⠀⢹⣿⣿⣿⣿⣿⣿⣿⣿⣿⣿⣿⣿⣿⣿⣿⣿⣿⣿⣿⣿⣿⠁⠀⠀⠀⠀⠀⠀⠀⠀⠀⠀⠀⠀⠀⠀⠀⠀⠀⠀⠀⠀⠀⠀</a:t>
            </a:r>
            <a:br/>
            <a:r>
              <a:t>⠀⠀⠀⠀⠀⠀⠀⠀⠀⠀⠀⠀⠀⠀⠀⠀⠀⠀⠀⠀⠀⠀⣿⣿⣿⣿⣿⣿⣿⣿⣿⣿⣿⣿⣿⣿⣿⣿⣿⣿⣿⣿⠋⠁⠀⠀⠀⠙⢿⣿⣿⣿⣿⣿⣿⣿⣿⣿⣿⣿⣿⣿⣿⣿⣿⣿⣿⣿⡇⠀⠀⠀⠀⠀⠀⠀⠀⠀⠀⠀⠀⠀⠀⠀⠀⠀⠀⠀⠀⠀⠀</a:t>
            </a:r>
            <a:br/>
            <a:r>
              <a:t>⠀⠀⠀⠀⠀⠀⠀⠀⠀⠀⠀⠀⠀⠀⠀⠀⠀⠀⠀⠀⠀⠀⠸⣿⣿⣿⣿⣿⣿⣿⣿⣿⣿⣿⣿⣿⣿⣿⣿⡿⠛⣿⠀⠀⠀⠀⠀⠀⢸⡿⠻⣿⣿⣿⣿⣿⣿⣿⣿⣿⣿⣿⣿⣿⣿⣿⣿⣿⠃⠀⠀⠀⠀⠀⠀⠀⠀⠀⠀⠀⠀⠀⠀⠀⠀⠀⠀⠀⠀⠀⠀</a:t>
            </a:r>
            <a:br/>
            <a:r>
              <a:t>⠀⠀⠀⠀⠀⠀⠀⠀⠀⠀⠀⠀⠀⠀⠀⠀⠀⠀⠀⠀⠀⠀⠀⣿⣿⣿⣿⣿⣿⣿⣿⣿⣿⣿⣿⣿⣿⣿⡏⠀⠀⢻⡇⠀⠀⠀⠀⠀⣾⠇⠀⢈⣿⣿⣿⣿⣿⣿⣿⣿⣿⣿⣿⣿⣿⣿⣿⣿⠀⠀⠀⠀⠀⠀⠀⠀⠀⠀⠀⠀⠀⠀⠀⠀⠀⠀⠀⠀⠀⠀⠀</a:t>
            </a:r>
            <a:br/>
            <a:r>
              <a:t>⠀⠀⠀⠀⠀⠀⠀⠀⠀⠀⠀⠀⠀⠀⠀⠀⠀⠀⠀⠀⠀⠀⠀⣿⣿⣿⣿⣿⣿⣿⣿⣿⣿⣿⣿⣿⣿⡇⢣⠀⠀⠈⣷⠀⠀⠀⠀⢠⡟⠀⠀⢸⠁⣿⣿⣿⣿⣿⣿⣿⣿⣿⣿⣿⣿⣿⣿⣿⠀⠀⠀⠀⠀⠀⠀⠀⠀⠀⠀⠀⠀⠀⠀⠀⠀⠀⠀⠀⠀⠀⠀</a:t>
            </a:r>
            <a:br/>
            <a:r>
              <a:t>⠀⠀⠀⠀⠀⠀⠀⠀⠀⠀⠀⠀⠀⠀⠀⠀⠀⠀⠀⠀⠀⢀⣾⣿⣿⣿⣿⣿⣿⣿⣿⣿⣿⣿⣿⡟⢿⡇⠸⠀⠀⠀⠘⡄⠀⠀⠀⡼⠀⠀⠀⠘⠀⣿⠟⣿⣿⣿⣿⣿⣿⣿⣿⣿⣿⣿⣿⣿⣿⣷⣶⣤⣤⣀⡀⠀⠀⠀⠀⠀⠀⠀⠀⠀⠀⠀⠀⠀⠀⠀⠀</a:t>
            </a:r>
            <a:br/>
            <a:r>
              <a:t>⠀⠀⠀⠀⠀⠀⠀⠀⠀⠀⠀⠀⠀⠀⠀⠀⠀⠀⠀⠀⣰⣿⣿⣿⣿⣿⣿⣿⣿⣿⣿⣿⣿⣿⣿⡇⠸⡇⠀⠀⠀⠀⠀⠁⠀⠀⠀⠃⠀⠀⠀⠀⠀⡟⠀⣿⣿⣿⣿⣿⣿⣿⣿⣿⣿⣿⣿⣿⣿⣿⣿⣿⣿⣿⣿⣷⣦⡀⠀⠀⠀⠀⠀⠀⠀⠀⠀⠀⠀⠀⠀</a:t>
            </a:r>
            <a:br/>
            <a:r>
              <a:t>⠀⠀⠀⠀⠀⠀⠀⠀⠀⠀⠀⠀⠀⠀⠀⠀⠀⠀⠀⣰⣿⣿⣿⣿⣿⣿⣿⣿⣿⣿⣿⣿⣿⣿⣿⣧⠀⠃⠀⠀⠀⠀⠀⠀⠀⠀⠀⠀⠀⠀⠀⠀⠀⠃⠀⣿⣿⣿⣿⣿⣿⣿⣿⣿⣿⣿⣿⣿⣿⣿⣿⣿⣿⣿⣿⣿⣿⣿⣦⡀⠀⠀⠀⠀⠀⠀⠀⠀⠀⠀⠀</a:t>
            </a:r>
            <a:br/>
            <a:r>
              <a:t>⠀⠀⠀⠀⠀⠀⠀⠀⠀⠀⠀⠀⠀⠀⠀⠀⠀⠀⢠⣿⣿⣿⣿⣿⣿⣿⣿⣿⣿⣿⣿⣿⣿⣿⣿⣿⡄⠀⠀⠀⠀⠀⠀⠀⠀⠀⠀⠀⠀⠀⠀⠀⠀⠀⠀⣿⣿⣿⣿⣿⣿⣿⣿⣿⣿⣿⣿⣿⣿⣿⣿⣿⣿⣿⣿⣿⣿⣿⣿⣷⡄⠀⠀⠀⠀⠀⠀⠀⠀⠀⠀</a:t>
            </a:r>
            <a:br/>
            <a:r>
              <a:t>⠀⠀⠀⠀⠀⠀⠀⠀⠀⠀⠀⠀⠀⠀⠀⠀⠀⠀⣾⣿⣿⣿⣿⣿⣿⣿⣿⣿⣿⣿⣿⣿⣿⣿⣿⣿⣧⠀⠀⠀⠀⠀⠀⠀⠀⠀⠀⠀⠀⠀⠀⠀⠀⠀⠀⣿⣿⣿⣿⣿⣿⣿⣿⣿⣿⣿⣿⣿⣿⣿⣿⣿⣿⣿⣿⣿⣿⣿⣿⣿⣿⡄⠀⠀⠀⠀⠀⠀⠀⠀⠀</a:t>
            </a:r>
            <a:br/>
            <a:r>
              <a:t>⠀⠀⠀⠀⠀⠀⠀⠀⠀⠀⠀⠀⠀⠀⠀⠀⠀⣸⣿⣿⣿⣿⣿⣿⣿⣿⣿⣿⣿⣿⣿⣿⣿⣿⣿⣿⣿⡆⠀⠀⠀⠀⠀⠀⠀⠀⠀⠀⠀⠀⠀⠀⠀⠀⢸⣿⣿⣿⣿⣿⣿⣿⣿⣿⣿⣿⣿⣿⣿⣿⣿⣿⣿⣿⣿⣿⣿⣿⣿⣿⣿⣿⡀⠀⠀⠀⠀⠀⠀⠀⠀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⠀⠀⠀⠀⠀⠀⠀⠀⠀⠀⠀⠀⠀⠀⠀⠀⠀⠀⠀⠀⠀⠀⠀⠀⠀⢻⣿⣄⠀⠀⠀⢰⣿⡇⠀⠀⠀⠀⠀⠀⠀⠀⠀⠀⠀⠀⠀⠀⠀⠀⠀⠀⠀⠀⠀⠀⠀⠀⠀⠀⠀⠀⠀⠀⠀⠀⠀⠀⠀⠀⠀⠀⠀⠀⠀⠀⠀⠀⠀⠀⠀⠀⠀⠀⠀⠀⠀⠀⠀⠀⠀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⠀⠀⠀⠀⠀⠀⠀⠀⠀⠀⠀⠀⠀⠀⠀⠀⠀⠀⠀⠀⠀⠀⠀⠀⠀⠈⢻⣿⣷⡀⠀⣾⣿⠇⠀⣀⣴⡾⠀⠀⠀⠀⠀⠀⠀⠀⠀⠀⠀⠀⠀⡐⠀⠀⠀⠀⠀⠀⠀⠀⠀⠀⠀⠀⠀⠀⠀⠀⠀⠀⠀⠀⠀⠀⠀⠀⠀⠀⠀⠀⠀⠀⠀⠀⠀⠀⠀⠀⠀⠀⠀</a:t>
            </a:r>
            <a:br/>
            <a:r>
              <a:t>⠀⠀⠀⠀⠀⠀⠀⠀⠀⠀⠀⠀⠀⠀⠀⠀⠀⠀⠀⠀⠀⠀⠀⠸⣷⣶⣤⣽⣿⣿⡄⣿⣿⣤⣾⡿⠋⠀⠀⠀⠀⠀⠀⠀⠀⠀⠀⠀⠀⠀⢰⡇⠀⠀⠀⠀⠀⠀⠀⠀⠀⠀⠀⠀⠀⠀⠀⠀⢰⠀⠀⠀⠀⠀⠀⠀⠀⠀⠀⠀⠀⠀⠀⠀⠀⠀⠀⠀⠀⠀⠀</a:t>
            </a:r>
            <a:br/>
            <a:r>
              <a:t>⠀⠀⠀⠀⠀⠀⠀⠀⠀⠀⠀⠀⠀⠀⠀⠀⠀⠀⠀⠀⠀⠀⠀⠀⠀⠙⠛⠿⢿⣿⣿⣿⡿⠛⠉⠀⠀⠀⠀⠀⠀⠀⠀⠀⠀⠀⠀⠀⠀⠀⣿⠃⠀⠀⠀⠀⠀⠀⠀⠀⠀⠀⠀⠀⠀⠀⠀⠀⣼⡀⣀⡀⠀⠀⠀⠀⠀⠀⠀⠀⠀⠀⠀⠀⠀⠀⠀⠀⠀⠀⠀</a:t>
            </a:r>
            <a:br/>
            <a:r>
              <a:t>⠀⠀⠀⠀⠀⠀⠀⠀⠀⠀⠀⠀⠀⠀⠀⠀⠀⠀⠀⠀⠀⠀⠀⠀⠀⠀⠀⢀⣤⣾⣿⣿⣿⣶⣶⣄⣀⣀⡀⠀⠀⠀⠀⠀⠀⠀⠀⠀⠀⢠⣿⡄⠀⠀⠀⠀⠀⠀⠀⠀⠀⠀⠀⠀⢰⣶⣶⣶⣿⢿⣿⣿⡷⠀⠀⠀⠀⠀⠀⠀⠀⠀⠀⠀⠀⠀⠀⠀⠀⠀⠀</a:t>
            </a:r>
            <a:br/>
            <a:r>
              <a:t>⠀⠀⠀⠀⠀⠀⠀⠀⠀⠀⠀⠀⠀⠀⠀⠀⠀⠀⠀⠀⠀⠀⠀⠀⢤⣶⣶⣿⣿⣿⣿⣿⣿⣿⣿⣿⡟⠉⠁⠀⠀⠀⠀⠀⠀⠀⠀⠀⠀⠸⣿⡇⠀⠀⠀⠀⠀⠀⠀⠀⠀⠀⠀⠀⠀⠻⣿⣿⣿⠀⠹⠋⠀⠀⠀⠀⠀⠀⠀⠀⠀⠀⠀⠀⠀⠀⠀⠀⠀⠀⠀</a:t>
            </a:r>
            <a:br/>
            <a:r>
              <a:t>⠀⠀⠀⠀⠀⠀⠀⠀⠀⠀⠀⠀⠀⠀⠀⠀⠀⠀⠀⠀⠀⠀⠀⠀⠀⠀⠈⢻⣿⣿⣿⣿⣿⣿⣿⣿⠀⠀⠀⠀⠀⠀⠀⠀⠀⠀⠀⠀⠀⠀⣿⣷⠀⠀⠀⣀⣀⣀⣀⣀⡀⠀⠀⠀⠀⠀⣰⣿⠇⠀⠀⠀⠀⠀⠀⠀⠀⠀⠀⠀⠀⠀⠀⠀⠀⠀⠀⠀⠀⠀⠀</a:t>
            </a:r>
            <a:br/>
            <a:r>
              <a:t>⠀⠀⠀⠀⠀⠀⠀⠀⠀⠀⠀⠀⠀⠀⠀⠀⠀⠀⠀⠀⠀⠀⠀⠀⠀⠀⠀⣈⣿⣿⣿⣿⣿⣿⣿⣿⣿⣦⡀⠀⠀⠀⠀⠀⠀⠀⠀⠀⠀⠀⠸⣿⣧⣶⣿⣿⣿⣿⣿⣿⣿⣷⣤⡀⢀⣴⣿⠟⠀⠀⠀⠀⠀⠀⠀⠀⠀⠀⠀⠀⠀⠀⠀⠀⠀⠀⠀⠀⠀⠀⠀</a:t>
            </a:r>
            <a:br/>
            <a:r>
              <a:t>⠀⠀⠀⠀⠀⠀⠀⠀⠀⠀⠀⠀⠀⠀⠀⠀⠀⠀⠀⠀⠀⠀⠀⠀⠀⠀⣴⣿⣿⣿⣿⣿⣿⣿⣿⣿⣿⣿⣿⣦⡀⠀⠀⠀⠀⠀⠀⠀⠀⠀⣠⣿⣿⣿⣿⣿⣿⣿⣿⣿⣿⣿⣿⣷⣾⡿⠋⠀⠀⠀⠀⠀⠀⠀⠀⠀⠀⠀⠀⠀⠀⠀⠀⠀⠀⠀⠀⠀⠀⠀⠀</a:t>
            </a:r>
            <a:br/>
            <a:r>
              <a:t>⠀⠀⠀⠀⠀⠀⠀⠀⠀⠀⠀⠀⠀⠀⠀⠀⠀⠀⠀⠀⠀⠀⠀⠀⠀⣼⣿⣿⣿⣿⣿⣿⣿⣿⣿⣿⣿⣿⣿⣿⣿⡄⠀⠀⠀⠀⠀⠀⠀⣼⣿⣿⣿⣿⣿⣿⣿⣿⣿⣿⣿⣿⣿⣿⣿⡄⠀⠀⠀⠀⠀⠀⠀⠀⠀⠀⠀⠀⠀⠀⠀⠀⠀⠀⠀⠀⠀⠀⠀⠀⠀</a:t>
            </a:r>
            <a:br/>
            <a:r>
              <a:t>⠀⠀⠀⠀⠀⠀⠀⠀⠀⠀⠀⠀⠀⠀⠀⠀⠀⠀⠀⠀⠀⠀⠀⠀⢰⣿⣿⣿⣿⣿⣿⣿⣿⣿⣿⣿⣿⣿⣿⣿⣿⣧⠀⠀⠀⠀⠀⠀⠀⣿⣿⣿⣿⣿⣿⣿⣿⣿⣿⣿⣿⣿⣿⣿⣿⣷⠀⠀⠀⠀⠀⠀⠀⠀⠀⠀⠀⠀⠀⠀⠀⠀⠀⠀⠀⠀⠀⠀⠀⠀⠀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⠀⠀⠀⠀⠀⠀⠀⠀⠀⠀⠀⠀⠀⠀⠀⠀⠀⠀⠀⠀⠀⠀⠀⠀⢸⣿⣿⣿⣿⣿⣿⣿⣿⣿⣿⣿⣿⣿⣿⣿⣿⡏⠀⠀⠀⠀⠀⠀⠀⣿⣿⣿⣿⣿⣿⣿⣿⣿⣿⣿⣿⣿⣿⣿⣿⣿⠀⠀⠀⠀⠀⠀⠀⠀⠀⠀⠀⠀⠀⠀⠀⠀⠀⠀⠀⠀⠀⠀⠀⠀⠀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⠀⠀⠀⠀⠀⠀⠀⠀⠀⠀⠀⠀⠀⠀⠀⠀⠀⠀⠀⠀⠀⠀⠀⠀⣾⣿⣿⣿⣿⣿⣿⣿⣿⣿⣿⣿⣿⣿⣿⣿⣇⠃⠀⠀⠀⠀⠀⠀⠀⠙⣿⣿⣿⣿⣿⣿⣿⣿⣿⣿⣿⣿⣿⣿⣿⣿⡆⠀⠀⠀⠀⠀⠀⠀⠀⠀⠀⠀⠀⠀⠀⠀⠀⠀⠀⠀⠀⠀⠀⠀⠀</a:t>
            </a:r>
            <a:br/>
            <a:r>
              <a:t>⠀⠀⠀⠀⠀⠀⠀⠀⠀⠀⠀⠀⠀⠀⠀⠀⠀⠀⠀⠀⠀⠀⠀⠀⣿⣿⣿⣿⣿⣿⣿⣿⣿⣿⣿⣿⣿⣿⣿⣿⡏⠀⠀⠀⠀⠀⠀⠀⠀⠀⣿⣿⣿⣿⣿⣿⣿⣿⣿⣿⣿⣿⣿⣿⣿⣿⡇⠀⠀⠀⠀⠀⠀⠀⠀⠀⠀⠀⠀⠀⠀⠀⠀⠀⠀⠀⠀⠀⠀⠀⠀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⠀⠀⠀⠀⠀⠀⠀⠀⠀⠀⠀⠀⠀⠀⠀⠀⠀⠀⠀⠀⠀⠀⠀⠀⣿⣿⣿⣿⣿⣿⣿⣿⣿⣿⣿⣿⣿⣿⣿⣿⣷⠀⠀⠀⠀⠀⠀⠀⠀⢠⣿⣿⣿⣿⣿⣿⣿⣿⣿⣿⣿⣿⣿⣿⣿⣿⡇⠀⠀⠀⠀⠀⠀⠀⠀⠀⠀⠀⠀⠀⠀⠀⠀⠀⠀⠀⠀⠀⠀⠀⠀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⠀⠀⠀⠀⠀⠀⠀⠀⠀⠀⠀⠀⠀⠀⠀⠀⠀⠀⠀⠀⠀⠀⠀⠀⣿⣿⣿⣿⣿⣿⣿⣿⣿⣿⣿⣿⣿⣿⣿⣿⣿⠀⠀⠀⠀⠀⠀⠀⠀⢸⣿⣿⣿⣿⣿⣿⣿⣿⣿⣿⣿⣿⣿⣿⣿⣿⡇⠀⠀⠀⠀⠀⠀⠀⠀⠀⠀⠀⠀⠀⠀⠀⠀⠀⠀⠀⠀⠀⠀⠀⠀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⠀⠀⠀⠀⠀⠀⠀⠀⠀⠀⠀⠀⠀⠀⠀⠀⠀⠀⠀⠀⠀⠀⠀⠀⣿⣿⣿⣿⣿⣿⣿⣿⣿⣿⣿⣿⣿⣿⣿⣿⣿⠀⠀⢀⣀⣠⣄⠀⠀⢸⣿⣿⣿⣿⣿⣿⣿⣿⣿⣿⣿⣿⣿⣿⣿⣿⡇⠀⠀⠀⠀⠀⠀⠀⠀⠀⠀⠀⠀⠀⠀⠀⠀⠀⠀⠀⠀⠀⠀⠀⠀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⠀⠀⠀⠀⠀⠀⠀⠀⠀⠀⠀⠀⠀⠀⠀⠀⠀⠀⠀⠀⠀⠀⠀⠀⣿⣿⣿⣿⣿⣿⣿⣿⣿⣿⣿⣿⣿⣿⣿⣿⣿⠀⠀⣿⣿⣿⣿⡇⠀⢸⣿⣿⣿⣿⣿⣿⣿⣿⣿⣿⣿⣿⣿⣿⣿⣿⡇⠀⠀⠀⠀⠀⠀⠀⠀⠀⠀⠀⠀⠀⠀⠀⠀⠀⠀⠀⠀⠀⠀⠀⠀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⠀⠀⠀⠀⠀⠀⠀⠀⠀⠀⠀⠀⠀⠀⠀⠀⠀⠀⠀⠀⠀⠀⠀⠀⣿⣿⣿⣿⣿⣿⣿⣿⣿⣿⣿⣿⣿⣿⣿⣿⣿⠀⠀⣿⣿⣿⣿⡇⠀⢸⣿⣿⣿⣿⣿⣿⣿⣿⣿⣿⣿⣿⣿⣿⣿⣿⡇⠀⠀⠀⠀⠀⠀⠀⠀⠀⠀⠀⠀⠀⠀⠀⠀⠀⠀⠀⠀⠀⠀⠀⠀</a:t>
            </a:r>
            <a:br/>
            <a:r>
              <a:t>⠀⠀⠀⠀⠀⠀⠀⠀⠀⠀⠀⠀⠀⠀⠀⠀⠀⠀⠀⠀⠀⠀⠀⢰⣿⣿⣿⣿⣿⣿⣿⣿⣿⣿⣿⣿⣿⣿⣿⣿⣿⣠⣼⣿⣿⣿⣿⣿⣄⣸⣿⣿⣿⣿⣿⣿⣿⣿⣿⣿⣿⣿⣿⣿⣿⣿⣷⠀⠀⠀⠀⠀⠀⠀⠀⠀⠀⠀⠀⠀⠀⠀⠀⠀⠀⠀⠀⠀⠀⠀⠀</a:t>
            </a:r>
            <a:br/>
            <a:r>
              <a:t>⠀⠀⠀⠀⠀⠀⠀⠀⠀⠀⠀⠀⠀⠀⠀⠀⠀⠀⠀⠀⠀⠀⠀⣼⣿⣿⣿⣿⣿⣿⣿⣿⣿⣿⣿⣿⣿⣿⣿⣿⣿⣿⣿⣿⣿⣿⣿⣿⣿⣿⣿⣿⣿⣿⣿⣿⣿⣿⣿⣿⣿⣿⣿⣿⣿⣿⣿⡀⠀⠀⠀⠀⠀⠀⠀⠀⠀⠀⠀⠀⠀⠀⠀⠀⠀⠀⠀⠀⠀⠀⠀</a:t>
            </a:r>
            <a:br/>
            <a:r>
              <a:t>⠀⠀⠀⠀⠀⠀⠀⠀⠀⠀⠀⠀⠀⠀⠀⠀⠀⠀⠀⠀⠀⠀⠀⣿⣿⣿⣿⣿⣿⣿⣿⣿⣿⣿⣿⣿⣿⣿⣿⣿⣿⠟⣿⣿⣿⢿⣿⣿⡟⢿⣿⣿⣿⣿⣿⣿⣿⣿⣿⣿⣿⣿⣿⣿⣿⣿⣿⡇⠀⠀⠀⠀⠀⠀⠀⠀⠀⠀⠀⠀⠀⠀⠀⠀⠀⠀⠀⠀⠀⠀⠀</a:t>
            </a:r>
            <a:br/>
            <a:r>
              <a:t>⠀⠀⠀⠀⠀⠀⠀⠀⠀⠀⠀⠀⠀⠀⠀⠀⠀⠀⠀⠀⠀⠀⢸⣿⣿⣿⣿⣿⣿⣿⣿⣿⣿⣿⣿⣿⣿⣿⣿⣿⣿⣶⣿⣿⡏⠈⣿⣿⣷⣼⣿⣿⣿⣿⣿⣿⣿⣿⣿⣿⣿⣿⣿⣿⣿⣿⣿⣷⠀⠀⠀⠀⠀⠀⠀⠀⠀⠀⠀⠀⠀⠀⠀⠀⠀⠀⠀⠀⠀⠀⠀</a:t>
            </a:r>
            <a:br/>
            <a:r>
              <a:t>⠀⠀⠀⠀⠀⠀⠀⠀⠀⠀⠀⠀⠀⠀⠀⠀⠀⠀⠀⠀⠀⠀⢠⣿⣿⣿⣿⣿⣿⣿⣿⣿⣿⣿⣿⣿⣿⣿⣿⣿⣿⣿⣿⡿⠀⠀⢸⣿⣿⣿⣿⣿⣿⣿⣿⣿⣿⣿⣿⣿⣿⣿⣿⣿⣿⣿⣿⣇⠀⠀⠀⠀⠀⠀⠀⠀⠀⠀⠀⠀⠀⠀⠀⠀⠀⠀⠀⠀⠀⠀⠀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⠀⠀⠀⠀⠀⠀⠀⠀⠀⠀⠀⠀⠀⠀⠀⠀⠀⠀⠀⠀⠀⠀⢸⣿⣿⣿⣿⣿⣿⣿⣿⣿⣿⣿⣿⣿⣿⣿⣿⣿⣿⡿⠋⠀⠀⠀⠀⠙⠻⣿⣿⣿⣿⣿⣿⣿⣿⣿⣿⣿⣿⣿⣿⣿⣿⣟⣿⣿⠀⠀⠀⠀⠀⠀⠀⠀⠀⠀⠀⠀⠀⠀⠀⠀⠀⠀⠀⠀⠀⠀⠀</a:t>
            </a:r>
            <a:br/>
            <a:r>
              <a:t>⠀⠀⠀⠀⠀⠀⠀⠀⠀⠀⠀⠀⠀⠀⠀⠀⠀⠀⠀⠀⠀⠀⠂⢻⣿⣿⣿⣿⣿⣿⣿⣿⣿⣿⣿⣿⣿⣿⣿⡿⢻⡇⠀⠀⠀⠀⠀⠀⠀⣿⡿⣿⣿⣿⣿⣿⣿⣿⣿⣿⣿⣿⣿⣿⣿⣿⣿⡇⠀⠀⠀⠀⠀⠀⠀⠀⠀⠀⠀⠀⠀⠀⠀⠀⠀⠀⠀⠀⠀⠀⠀</a:t>
            </a:r>
            <a:br/>
            <a:r>
              <a:t>⠀⠀⠀⠀⠀⠀⠀⠀⠀⠀⠀⠀⠀⠀⠀⠀⠀⠀⠀⠀⠀⠀⠀⢸⣿⣿⣿⣿⣿⣿⣿⣿⣿⣿⣿⣿⣿⣿⢿⠀⠸⣿⠀⠀⠀⠀⠀⠀⢠⣿⠀⢸⣿⣿⣿⣿⣿⣿⣿⣿⣿⣿⣿⣿⣿⣿⣿⡇⠀⠀⠀⠀⠀⠀⠀⠀⠀⠀⠀⠀⠀⠀⠀⠀⠀⠀⠀⠀⠀⠀⠀</a:t>
            </a:r>
            <a:br/>
            <a:r>
              <a:t>⠀⠀⠀⠀⠀⠀⠀⠀⠀⠀⠀⠀⠀⠀⠀⠀⠀⠀⠀⠀⠀⠀⠀⣸⣿⣿⣿⣿⣿⣿⣿⣿⣿⣿⣿⣿⣿⣿⠸⠀⠀⢿⡀⠀⠀⠀⠀⠀⢸⠇⠀⡘⢹⣿⣿⣿⣿⣿⣿⣿⣿⣿⣿⣿⣿⣿⣿⣃⠀⠀⠀⠀⠀⠀⠀⠀⠀⠀⠀⠀⠀⠀⠀⠀⠀⠀⠀⠀⠀⠀⠀</a:t>
            </a:r>
            <a:br/>
            <a:r>
              <a:t>⠀⠀⠀⠀⠀⠀⠀⠀⠀⠀⠀⠀⠀⠀⠀⠀⠀⠀⠀⠀⠀⢀⣼⣿⣿⣿⣿⣿⣿⣿⣿⣿⣿⣿⣿⣿⠸⣿⠀⠀⠀⠘⡇⠀⠀⠀⠀⠀⡼⠀⠀⠃⢸⡟⢹⣿⣿⣿⣿⣿⣿⣿⣿⣿⣿⣿⣿⣿⣿⣷⣶⣤⣤⣀⡀⠀⠀⠀⠀⠀⠀⠀⠀⠀⠀⠀⠀⠀⠀⠀⠀</a:t>
            </a:r>
            <a:br/>
            <a:r>
              <a:t>⠀⠀⠀⠀⠀⠀⠀⠀⠀⠀⠀⠀⠀⠀⠀⠀⠀⠀⠀⠀⣠⣿⣿⣿⣿⣿⣿⣿⣿⣿⣿⣿⣿⣿⣿⡟⠀⢿⠀⠀⠀⠀⠁⠀⠀⠀⠀⠀⠃⠀⠀⠀⢸⠃⠸⣿⣿⣿⣿⣿⣿⣿⣿⣿⣿⣿⣿⣿⣿⣿⣿⣿⣿⣿⣿⣶⣤⡀⠀⠀⠀⠀⠀⠀⠀⠀⠀⠀⠀⠀⠀</a:t>
            </a:r>
            <a:br/>
            <a:r>
              <a:t>⠀⠀⠀⠀⠀⠀⠀⠀⠀⠀⠀⠀⠀⠀⠀⠀⠀⠀⠀⢠⣿⣿⣿⣿⣿⣿⣿⣿⣿⣿⣿⣿⣿⣿⣿⣷⠀⠈⠀⠀⠀⠀⠀⠀⠀⠀⠀⠀⠀⠀⠀⠀⠈⠀⠀⣿⣿⣿⣿⣿⣿⣿⣿⣿⣿⣿⣿⣿⣿⣿⣿⣿⣿⣿⣿⣿⣿⣿⣦⠀⠀⠀⠀⠀⠀⠀⠀⠀⠀⠀⠀</a:t>
            </a:r>
            <a:br/>
            <a:r>
              <a:t>⠀⠀⠀⠀⠀⠀⠀⠀⠀⠀⠀⠀⠀⠀⠀⠀⠀⠀⢠⣿⣿⣿⣿⣿⣿⣿⣿⣿⣿⣿⣿⣿⣿⣿⣿⣿⡆⠀⠀⠀⠀⠀⠀⠀⠀⠀⠀⠀⠀⠀⠀⠀⠀⠀⠀⣿⣿⣿⣿⣿⣿⣿⣿⣿⣿⣿⣿⣿⣿⣿⣿⣿⣿⣿⣿⣿⣿⣿⣿⣷⡄⠀⠀⠀⠀⠀⠀⠀⠀⠀⠀</a:t>
            </a:r>
            <a:br/>
            <a:r>
              <a:t>⠀⠀⠀⠀⠀⠀⠀⠀⠀⠀⠀⠀⠀⠀⠀⠀⠀⠀⣼⣿⣿⣿⣿⣿⣿⣿⣿⣿⣿⣿⣿⣿⣿⣿⣿⣿⣷⠀⠀⠀⠀⠀⠀⠀⠀⠀⠀⠀⠀⠀⠀⠀⠀⠀⢰⣿⣿⣿⣿⣿⣿⣿⣿⣿⣿⣿⣿⣿⣿⣿⣿⣿⣿⣿⣿⣿⣿⣿⣿⣿⣿⡀⠀⠀⠀⠀⠀⠀⠀⠀⠀</a:t>
            </a:r>
            <a:br/>
            <a:r>
              <a:t>⠀⠀⠀⠀⠀⠀⠀⠀⠀⠀⠀⠀⠀⠀⠀⠀⠀⢰⣿⣿⣿⣿⣿⣿⣿⣿⣿⣿⣿⣿⣿⣿⣿⣿⣿⣿⣿⡇⠀⠀⠀⠀⠀⠀⠀⠀⠀⠀⠀⠀⠀⠀⠀⠀⢸⣿⣿⣿⣿⣿⣿⣿⣿⣿⣿⣿⣿⣿⣿⣿⣿⣿⣿⣿⣿⣿⣿⣿⣿⣿⣿⣷⠀⠀⠀⠀⠀⠀⠀⠀⠀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⠀⠀⠀⠀⠀⠀⠀⠀⠀⠀⠀⠀⠀⠀⠀⠀⠀⠀⠀⠀⠀⠀⠀⠀⠀⢿⣷⣄⠀⠀⠀⢠⣿⡇⠀⠀⠀⠀⠀⠀⠀⠀⠀⠀⠀⠀⠀⠀⠀⠀⠀⠀⠀⠀⠀⠀⠀⠀⠀⠀⠀⠀⠀⠀⠀⠀⠀⠀⠀⠀⠀⠀⠀⠀⠀⠀⠀⠀⠀⠀⠀⠀⠀⠀⠀⠀⠀⠀⠀⠀⠀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⠀⠀⠀⠀⠀⠀⠀⠀⠀⠀⠀⠀⠀⠀⠀⠀⠀⠀⠀⠀⠀⠀⠀⠀⠀⠈⢻⣿⣧⡀⠀⣾⣿⡇⠀⢀⣤⡾⠀⠀⠀⠀⠀⠀⠀⠀⠀⠀⠀⠀⠀⡰⠀⠀⠀⠀⠀⠀⠀⠀⠀⠀⠀⠀⠀⠀⠀⠀⠀⠀⠀⠀⠀⠀⠀⠀⠀⠀⠀⠀⠀⠀⠀⠀⠀⠀⠀⠀⠀⠀⠀</a:t>
            </a:r>
            <a:br/>
            <a:r>
              <a:t>⠀⠀⠀⠀⠀⠀⠀⠀⠀⠀⠀⠀⠀⠀⠀⠀⠀⠀⠀⠀⠀⠀⠀⠻⣶⣦⣤⣹⣿⣷⡄⣿⣿⣠⣾⣿⠟⠀⠀⠀⠀⠀⠀⠀⠀⠀⠀⠀⠀⠀⢰⡇⠀⠀⠀⠀⠀⠀⠀⠀⠀⠀⠀⠀⠀⠀⠀⠀⣠⠀⠀⠀⠀⠀⠀⠀⠀⠀⠀⠀⠀⠀⠀⠀⠀⠀⠀⠀⠀⠀⠀</a:t>
            </a:r>
            <a:br/>
            <a:r>
              <a:t>⠀⠀⠀⠀⠀⠀⠀⠀⠀⠀⠀⠀⠀⠀⠀⠀⠀⠀⠀⠀⠀⠀⠀⠀⠈⠙⠻⠿⣿⣿⣿⣿⡿⠟⠋⠀⠀⠀⠀⠀⠀⠀⠀⠀⠀⠀⠀⠀⠀⠀⣿⠀⠀⠀⠀⠀⠀⠀⠀⠀⠀⠀⠀⠀⠀⠀⠀⠀⣿⠀⠀⠀⠀⠀⠀⠀⠀⠀⠀⠀⠀⠀⠀⠀⠀⠀⠀⠀⠀⠀⠀</a:t>
            </a:r>
            <a:br/>
            <a:r>
              <a:t>⠀⠀⠀⠀⠀⠀⠀⠀⠀⠀⠀⠀⠀⠀⠀⠀⠀⠀⠀⠀⠀⠀⠀⠀⠀⠀⠀⢀⣠⣼⣿⣿⣿⣶⣶⣄⣀⣀⡀⠀⠀⠀⠀⠀⠀⠀⠀⠀⠀⢸⣿⠀⠀⠀⠀⠀⠀⠀⠀⠀⠀⠀⠀⠀⢴⣶⣶⣶⣿⢿⣿⣿⡦⠀⠀⠀⠀⠀⠀⠀⠀⠀⠀⠀⠀⠀⠀⠀⠀⠀⠀</a:t>
            </a:r>
            <a:br/>
            <a:r>
              <a:t>⠀⠀⠀⠀⠀⠀⠀⠀⠀⠀⠀⠀⠀⠀⠀⠀⠀⠀⠀⠀⠀⠀⠀⠀⢠⣤⣴⣾⣿⣿⣿⣿⣿⣿⣿⣿⡟⠉⠁⠀⠀⠀⠀⠀⠀⠀⠀⠀⠀⢸⣿⡄⠀⠀⠀⠀⠀⠀⠀⠀⠀⠀⠀⠀⠀⠻⣿⣿⡿⠀⠻⠋⠀⠀⠀⠀⠀⠀⠀⠀⠀⠀⠀⠀⠀⠀⠀⠀⠀⠀⠀</a:t>
            </a:r>
            <a:br/>
            <a:r>
              <a:t>⠀⠀⠀⠀⠀⠀⠀⠀⠀⠀⠀⠀⠀⠀⠀⠀⠀⠀⠀⠀⠀⠀⠀⠀⠀⠀⠈⢻⣿⣿⣿⣿⣿⣿⣿⣿⠅⠀⠀⠀⠀⠀⠀⠀⠀⠀⠀⠀⠀⠈⣿⣧⠀⠀⠀⣀⣀⣀⣀⣀⠀⠀⠀⠀⠀⠀⣸⣿⠃⠀⠀⠀⠀⠀⠀⠀⠀⠀⠀⠀⠀⠀⠀⠀⠀⠀⠀⠀⠀⠀⠀</a:t>
            </a:r>
            <a:br/>
            <a:r>
              <a:t>⠀⠀⠀⠀⠀⠀⠀⠀⠀⠀⠀⠀⠀⠀⠀⠀⠀⠀⠀⠀⠀⠀⠀⠀⠀⠀⠀⢈⣿⣿⣿⣿⣿⣿⣿⣿⣿⣦⡄⠀⠀⠀⠀⠀⠀⠀⠀⠀⠀⠀⠹⣿⣦⣾⣿⣿⣿⣿⣿⣿⣿⣶⣄⠀⢀⣼⣿⠏⠀⠀⠀⠀⠀⠀⠀⠀⠀⠀⠀⠀⠀⠀⠀⠀⠀⠀⠀⠀⠀⠀⠀</a:t>
            </a:r>
            <a:br/>
            <a:r>
              <a:t>⠀⠀⠀⠀⠀⠀⠀⠀⠀⠀⠀⠀⠀⠀⠀⠀⠀⠀⠀⠀⠀⠀⠀⠀⠀⠀⣠⣿⣿⣿⣿⣿⣿⣿⣿⣿⣿⣿⣿⣷⡄⠀⠀⠀⠀⠀⠀⠀⠀⠀⣴⣿⣿⣿⣿⣿⣿⣿⣿⣿⣿⣿⣿⣷⣿⡿⠃⠀⠀⠀⠀⠀⠀⠀⠀⠀⠀⠀⠀⠀⠀⠀⠀⠀⠀⠀⠀⠀⠀⠀⠀</a:t>
            </a:r>
            <a:br/>
            <a:r>
              <a:t>⠀⠀⠀⠀⠀⠀⠀⠀⠀⠀⠀⠀⠀⠀⠀⠀⠀⠀⠀⠀⠀⠀⠀⠀⠀⣰⣿⣿⣿⣿⣿⣿⣿⣿⣿⣿⣿⣿⣿⣿⣿⡆⠀⠀⠀⠀⠀⠀⠀⣼⣿⣿⣿⣿⣿⣿⣿⣿⣿⣿⣿⣿⣿⣿⣿⡀⠀⠀⠀⠀⠀⠀⠀⠀⠀⠀⠀⠀⠀⠀⠀⠀⠀⠀⠀⠀⠀⠀⠀⠀⠀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⠀⠀⠀⠀⠀⠀⠀⠀⠀⠀⠀⠀⠀⠀⠀⠀⠀⠀⠀⠀⠀⠀⠀⠀⠀⣿⣿⣿⣿⣿⣿⣿⣿⣿⣿⣿⣿⣿⣿⣿⣿⣷⠀⠀⠀⠀⠀⠀⠀⣿⣿⣿⣿⣿⣿⣿⣿⣿⣿⣿⣿⣿⣿⣿⣿⡇⠀⠀⠀⠀⠀⠀⠀⠀⠀⠀⠀⠀⠀⠀⠀⠀⠀⠀⠀⠀⠀⠀⠀⠀⠀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⠀⠀⠀⠀⠀⠀⠀⠀⠀⠀⠀⠀⠀⠀⠀⠀⠀⠀⠀⠀⠀⠀⠀⠀⢰⣿⣿⣿⣿⣿⣿⣿⣿⣿⣿⣿⣿⣿⣿⣿⣿⡿⠀⠀⠀⠀⠀⠀⠀⣿⣿⣿⣿⣿⣿⣿⣿⣿⣿⣿⣿⣿⣿⣿⣿⣷⠀⠀⠀⠀⠀⠀⠀⠀⠀⠀⠀⠀⠀⠀⠀⠀⠀⠀⠀⠀⠀⠀⠀⠀⠀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⠀⠀⠀⠀⠀⠀⠀⠀⠀⠀⠀⠀⠀⠀⠀⠀⠀⠀⠀⠀⠀⠀⠀⠀⢸⣿⣿⣿⣿⣿⣿⣿⣿⣿⣿⣿⣿⣿⣿⣿⣇⡇⠀⠀⠀⠀⠀⠀⠀⣿⣿⣿⣿⣿⣿⣿⣿⣿⣿⣿⣿⣿⣿⣿⣿⣿⠀⠀⠀⠀⠀⠀⠀⠀⠀⠀⠀⠀⠀⠀⠀⠀⠀⠀⠀⠀⠀⠀⠀⠀⠀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⠀⠀⠀⠀⠀⠀⠀⠀⠀⠀⠀⠀⠀⠀⠀⠀⠀⠀⠀⠀⠀⠀⠀⠀⢸⣿⣿⣿⣿⣿⣿⣿⣿⣿⣿⣿⣿⣿⣿⣿⣿⠀⠀⠀⠀⠀⠀⠀⠀⢸⣿⣿⣿⣿⣿⣿⣿⣿⣿⣿⣿⣿⣿⣿⣿⣿⠀⠀⠀⠀⠀⠀⠀⠀⠀⠀⠀⠀⠀⠀⠀⠀⠀⠀⠀⠀⠀⠀⠀⠀⠀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⠀⠀⠀⠀⠀⠀⠀⠀⠀⠀⠀⠀⠀⠀⠀⠀⠀⠀⠀⠀⠀⠀⠀⠀⢸⣿⣿⣿⣿⣿⣿⣿⣿⣿⣿⣿⣿⣿⣿⣿⣿⡄⠀⠀⠀⠀⠀⠀⠀⣸⣿⣿⣿⣿⣿⣿⣿⣿⣿⣿⣿⣿⣿⣿⣿⣿⠀⠀⠀⠀⠀⠀⠀⠀⠀⠀⠀⠀⠀⠀⠀⠀⠀⠀⠀⠀⠀⠀⠀⠀⠀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⠀⠀⠀⠀⠀⠀⠀⠀⠀⠀⠀⠀⠀⠀⠀⠀⠀⠀⠀⠀⠀⠀⠀⠀⢸⣿⣿⣿⣿⣿⣿⣿⣿⣿⣿⣿⣿⣿⣿⣿⣿⡇⠀⠀⠀⠀⠀⠀⠀⣿⣿⣿⣿⣿⣿⣿⣿⣿⣿⣿⣿⣿⣿⣿⣿⣿⠀⠀⠀⠀⠀⠀⠀⠀⠀⠀⠀⠀⠀⠀⠀⠀⠀⠀⠀⠀⠀⠀⠀⠀⠀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⠀⠀⠀⠀⠀⠀⠀⠀⠀⠀⠀⠀⠀⠀⠀⠀⠀⠀⠀⠀⠀⠀⠀⠀⢸⣿⣿⣿⣿⣿⣿⣿⣿⣿⣿⣿⣿⣿⣿⣿⣿⡇⠀⢀⣠⣤⣄⡀⠀⣿⣿⣿⣿⣿⣿⣿⣿⣿⣿⣿⣿⣿⣿⣿⣿⣿⠀⠀⠀⠀⠀⠀⠀⠀⠀⠀⠀⠀⠀⠀⠀⠀⠀⠀⠀⠀⠀⠀⠀⠀⠀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⠀⠀⠀⠀⠀⠀⠀⠀⠀⠀⠀⠀⠀⠀⠀⠀⠀⠀⠀⠀⠀⠀⠀⠀⢸⣿⣿⣿⣿⣿⣿⣿⣿⣿⣿⣿⣿⣿⣿⣿⣿⡇⠀⣿⣿⣿⣿⡇⠀⣿⣿⣿⣿⣿⣿⣿⣿⣿⣿⣿⣿⣿⣿⣿⣿⣿⠀⠀⠀⠀⠀⠀⠀⠀⠀⠀⠀⠀⠀⠀⠀⠀⠀⠀⠀⠀⠀⠀⠀⠀⠀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⠀⠀⠀⠀⠀⠀⠀⠀⠀⠀⠀⠀⠀⠀⠀⠀⠀⠀⠀⠀⠀⠀⠀⠀⢸⣿⣿⣿⣿⣿⣿⣿⣿⣿⣿⣿⣿⣿⣿⣿⣿⡇⠀⣿⣿⣿⣿⡇⠀⣿⣿⣿⣿⣿⣿⣿⣿⣿⣿⣿⣿⣿⣿⣿⣿⣿⠀⠀⠀⠀⠀⠀⠀⠀⠀⠀⠀⠀⠀⠀⠀⠀⠀⠀⠀⠀⠀⠀⠀⠀⠀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⠀⠀⠀⠀⠀⠀⠀⠀⠀⠀⠀⠀⠀⠀⠀⠀⠀⠀⠀⠀⠀⠀⠀⠀⣸⣿⣿⣿⣿⣿⣿⣿⣿⣿⣿⣿⣿⣿⣿⣿⣿⣧⣾⣿⣿⣿⣿⣿⣦⣿⣿⣿⣿⣿⣿⣿⣿⣿⣿⣿⣿⣿⣿⣿⣿⣿⡀⠀⠀⠀⠀⠀⠀⠀⠀⠀⠀⠀⠀⠀⠀⠀⠀⠀⠀⠀⠀⠀⠀⠀⠀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⠀⠀⠀⠀⠀⠀⠀⠀⠀⠀⠀⠀⠀⠀⠀⠀⠀⠀⠀⠀⠀⠀⠀⢠⣿⣿⣿⣿⣿⣿⣿⣿⣿⣿⣿⣿⣿⣿⣿⣿⣿⠛⣿⣿⣿⢿⣿⣿⡝⢿⣿⣿⣿⣿⣿⣿⣿⣿⣿⣿⣿⣿⣿⣿⣿⣿⣧⠀⠀⠀⠀⠀⠀⠀⠀⠀⠀⠀⠀⠀⠀⠀⠀⠀⠀⠀⠀⠀⠀⠀⠀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⠀⠀⠀⠀⠀⠀⠀⠀⠀⠀⠀⠀⠀⠀⠀⠀⠀⠀⠀⠀⠀⠀⠀⢸⣿⣿⣿⣿⣿⣿⣿⣿⣿⣿⣿⣿⣿⣿⣿⣿⣿⣿⣿⣿⠇⠈⢿⣿⣷⣾⣿⣿⣿⣿⣿⣿⣿⣿⣿⣿⣿⣿⣿⣿⣿⣿⣿⠀⠀⠀⠀⠀⠀⠀⠀⠀⠀⠀⠀⠀⠀⠀⠀⠀⠀⠀⠀⠀⠀⠀⠀</a:t>
            </a:r>
            <a:br/>
            <a:r>
              <a:t>⠀⠀⠀⠀⠀⠀⠀⠀⠀⠀⠀⠀⠀⠀⠀⠀⠀⠀⠀⠀⠀⠀⠀⢹⣿⣿⣿⣿⣿⣿⣿⣿⣿⣿⣿⣿⣿⣿⣿⣿⣿⣿⣿⡿⠀⠀⠸⣿⣿⣿⣿⣿⣿⣿⣿⣿⣿⣿⣿⣿⣿⣿⣿⣿⣿⣿⣿⠃⠀⠀⠀⠀⠀⠀⠀⠀⠀⠀⠀⠀⠀⠀⠀⠀⠀⠀⠀⠀⠀⠀⠀</a:t>
            </a:r>
            <a:br/>
            <a:r>
              <a:t>⠀⠀⠀⠀⠀⠀⠀⠀⠀⠀⠀⠀⠀⠀⠀⠀⠀⠀⠀⠀⠀⠀⠀⠸⣿⣿⣿⣿⣿⣿⣿⣿⣿⣿⣿⣿⣿⣿⣿⣿⣿⡿⠋⠀⠀⠀⠀⠈⠻⣿⣿⣿⣿⣿⣿⣿⣿⣿⣿⣿⣿⣿⣿⣿⡿⣿⡿⠀⠀⠀⠀⠀⠀⠀⠀⠀⠀⠀⠀⠀⠀⠀⠀⠀⠀⠀⠀⠀⠀⠀⠀</a:t>
            </a:r>
            <a:br/>
            <a:r>
              <a:t>⠀⠀⠀⠀⠀⠀⠀⠀⠀⠀⠀⠀⠀⠀⠀⠀⠀⠀⠀⠀⠀⠀⠀⠃⣿⣿⣿⣿⣿⣿⣿⣿⣿⣿⣿⣿⣿⣿⣿⣿⣿⠀⠀⠀⠀⠀⠀⠀⠀⢸⣿⣿⣿⣿⣿⣿⣿⣿⣿⣿⣿⣿⣿⣿⣿⣿⡇⠂⠀⠀⠀⠀⠀⠀⠀⠀⠀⠀⠀⠀⠀⠀⠀⠀⠀⠀⠀⠀⠀⠀⠀</a:t>
            </a:r>
            <a:br/>
            <a:r>
              <a:t>⠀⠀⠀⠀⠀⠀⠀⠀⠀⠀⠀⠀⠀⠀⠀⠀⠀⠀⠀⠀⠀⠀⠀⠀⢹⣿⣿⣿⣿⣿⣿⣿⣿⣿⣿⣿⣿⣿⣿⣿⣿⠀⠀⠀⠀⠀⠀⠀⠀⠀⣿⣿⣿⣿⣿⣿⣿⣿⣿⣿⣿⣿⣿⣿⣿⣿⡇⠀⠀⠀⠀⠀⠀⠀⠀⠀⠀⠀⠀⠀⠀⠀⠀⠀⠀⠀⠀⠀⠀⠀⠀</a:t>
            </a:r>
            <a:br/>
            <a:r>
              <a:t>⠀⠀⠀⠀⠀⠀⠀⠀⠀⠀⠀⠀⠀⠀⠀⠀⠀⠀⠀⠀⠀⠀⠀⣠⣾⣿⣿⣿⣿⣿⣿⣿⣿⣿⣿⣿⣿⢿⣿⢸⣿⠀⠀⠀⠀⠀⠀⠀⠀⠀⣿⢸⣿⣿⣿⣿⣿⣿⣿⣿⣿⣿⣿⣿⣿⣿⣇⡀⠀⠀⠀⠀⠀⠀⠀⠀⠀⠀⠀⠀⠀⠀⠀⠀⠀⠀⠀⠀⠀⠀⠀</a:t>
            </a:r>
            <a:br/>
            <a:r>
              <a:t>⠀⠀⠀⠀⠀⠀⠀⠀⠀⠀⠀⠀⠀⠀⠀⠀⠀⠀⠀⠀⠀⢀⣴⣿⣿⣿⣿⣿⣿⣿⣿⣿⣿⣿⣿⣿⣿⠸⣿⠈⣿⠀⠀⠀⠀⠀⠀⠀⠀⠀⡇⢸⡿⢸⣿⣿⣿⣿⣿⣿⣿⣿⣿⣿⣿⣿⣿⣿⣿⣷⣶⣤⣄⣀⠀⠀⠀⠀⠀⠀⠀⠀⠀⠀⠀⠀⠀⠀⠀⠀⠀</a:t>
            </a:r>
            <a:br/>
            <a:r>
              <a:t>⠀⠀⠀⠀⠀⠀⠀⠀⠀⠀⠀⠀⠀⠀⠀⠀⠀⠀⠀⠀⢠⣾⣿⣿⣿⣿⣿⣿⣿⣿⣿⣿⣿⣿⣿⣿⡏⠀⢿⠀⠐⠀⠀⠀⠀⠀⠀⠀⠀⠀⡇⢸⠃⠈⣿⣿⣿⣿⣿⣿⣿⣿⣿⣿⣿⣿⣿⣿⣿⣿⣿⣿⣿⣿⣿⣶⣄⠀⠀⠀⠀⠀⠀⠀⠀⠀⠀⠀⠀⠀⠀</a:t>
            </a:r>
            <a:br/>
            <a:r>
              <a:t>⠀⠀⠀⠀⠀⠀⠀⠀⠀⠀⠀⠀⠀⠀⠀⠀⠀⠀⠀⢠⣿⣿⣿⣿⣿⣿⣿⣿⣿⣿⣿⣿⣿⣿⣿⣿⠀⠀⠈⠀⠀⠀⠀⠀⠀⠀⠀⠀⠀⠀⠀⠈⠀⠀⠘⣿⣿⣿⣿⣿⣿⣿⣿⣿⣿⣿⣿⣿⣿⣿⣿⣿⣿⣿⣿⣿⣿⣷⣄⠀⠀⠀⠀⠀⠀⠀⠀⠀⠀⠀⠀</a:t>
            </a:r>
            <a:br/>
            <a:r>
              <a:t>⠀⠀⠀⠀⠀⠀⠀⠀⠀⠀⠀⠀⠀⠀⠀⠀⠀⠀⢀⣾⣿⣿⣿⣿⣿⣿⣿⣿⣿⣿⣿⣿⣿⣿⣿⣿⡇⠀⠀⠀⠀⠀⠀⠀⠀⠀⠀⠀⠀⠀⠀⠀⠀⠀⢠⣿⣿⣿⣿⣿⣿⣿⣿⣿⣿⣿⣿⣿⣿⣿⣿⣿⣿⣿⣿⣿⣿⣿⣿⣧⡀⠀⠀⠀⠀⠀⠀⠀⠀⠀⠀</a:t>
            </a:r>
            <a:br/>
            <a:r>
              <a:t>⠀⠀⠀⠀⠀⠀⠀⠀⠀⠀⠀⠀⠀⠀⠀⠀⠀⠀⣸⣿⣿⣿⣿⣿⣿⣿⣿⣿⣿⣿⣿⣿⣿⣿⣿⣿⣿⡀⠀⠀⠀⠀⠀⠀⠀⠀⠀⠀⠀⠀⠀⠀⠀⠀⢸⣿⣿⣿⣿⣿⣿⣿⣿⣿⣿⣿⣿⣿⣿⣿⣿⣿⣿⣿⣿⣿⣿⣿⣿⣿⣷⠀⠀⠀⠀⠀⠀⠀⠀⠀⠀</a:t>
            </a:r>
            <a:br/>
            <a:r>
              <a:t>⠀⠀⠀⠀⠀⠀⠀⠀⠀⠀⠀⠀⠀⠀⠀⠀⠀⢠⣿⣿⣿⣿⣿⣿⣿⣿⣿⣿⣿⣿⣿⣿⣿⣿⣿⣿⣿⣧⠀⠀⠀⠀⠀⠀⠀⠀⠀⠀⠀⠀⠀⠀⠀⠀⣸⣿⣿⣿⣿⣿⣿⣿⣿⣿⣿⣿⣿⣿⣿⣿⣿⣿⣿⣿⣿⣿⣿⣿⣿⣿⣿⣧⠀⠀⠀⠀⠀⠀⠀⠀⠀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⠀⠀⠀⠀⠀⠀⠀⠀⠀⠀⠀⠀⠀⠀⠀⠀⠀⠀⠀⠀⠀⠀⠀⠀⠀⢿⣷⡄⠀⠀⠀⢠⣿⡇⠀⠀⠀⠀⠀⠀⠀⠀⠀⠀⠀⠀⠀⠀⠀⠀⠀⠀⠀⠀⠀⠀⠀⠀⠀⠀⠀⠀⠀⠀⠀⠀⠀⠀⠀⠀⠀⠀⠀⠀⠀⠀⠀⠀⠀⠀⠀⠀⠀⠀⠀⠀⠀⠀⠀⠀⠀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⠀⠀⠀⠀⠀⠀⠀⠀⠀⠀⠀⠀⠀⠀⠀⠀⠀⠀⠀⠀⠀⠀⠀⠀⠀⠈⢿⣿⣦⡀⠀⣼⣿⡇⠀⢀⣤⡶⠀⠀⠀⠀⠀⠀⠀⠀⠀⠀⠀⠀⠀⡰⠀⠀⠀⠀⠀⠀⠀⠀⠀⠀⠀⠀⠀⠀⠀⠀⠀⠀⠀⠀⠀⠀⠀⠀⠀⠀⠀⠀⠀⠀⠀⠀⠀⠀⠀⠀⠀⠀⠀</a:t>
            </a:r>
            <a:br/>
            <a:r>
              <a:t>⠀⠀⠀⠀⠀⠀⠀⠀⠀⠀⠀⠀⠀⠀⠀⠀⠀⠀⠀⠀⠀⠀⠀⠲⣶⣦⣤⣹⣿⣷⡄⣿⣿⣡⣾⣿⠟⠀⠀⠀⠀⠀⠀⠀⠀⠀⠀⠀⠀⠀⢰⡇⠀⠀⠀⠀⠀⠀⠀⠀⠀⠀⠀⠀⠀⠀⠀⠀⣀⠀⠀⠀⠀⠀⠀⠀⠀⠀⠀⠀⠀⠀⠀⠀⠀⠀⠀⠀⠀⠀⠀</a:t>
            </a:r>
            <a:br/>
            <a:r>
              <a:t>⠀⠀⠀⠀⠀⠀⠀⠀⠀⠀⠀⠀⠀⠀⠀⠀⠀⠀⠀⠀⠀⠀⠀⠀⠈⠛⠻⠿⣿⣿⣿⣿⣿⠟⠋⠀⠀⠀⠀⠀⠀⠀⠀⠀⠀⠀⠀⠀⠀⠀⣿⠀⠀⠀⠀⠀⠀⠀⠀⠀⠀⠀⠀⠀⠀⠀⠀⠀⣿⠀⠀⠀⠀⠀⠀⠀⠀⠀⠀⠀⠀⠀⠀⠀⠀⠀⠀⠀⠀⠀⠀</a:t>
            </a:r>
            <a:br/>
            <a:r>
              <a:t>⠀⠀⠀⠀⠀⠀⠀⠀⠀⠀⠀⠀⠀⠀⠀⠀⠀⠀⠀⠀⠀⠀⠀⠀⠀⠀⠀⠀⣠⣼⣿⣿⣷⣶⣶⣄⣀⣀⡀⠀⠀⠀⠀⠀⠀⠀⠀⠀⠀⢸⣿⠀⠀⠀⠀⠀⠀⠀⠀⠀⠀⠀⠀⠀⢴⣶⣶⣾⣿⣿⣿⣿⡦⠀⠀⠀⠀⠀⠀⠀⠀⠀⠀⠀⠀⠀⠀⠀⠀⠀⠀</a:t>
            </a:r>
            <a:br/>
            <a:r>
              <a:t>⠀⠀⠀⠀⠀⠀⠀⠀⠀⠀⠀⠀⠀⠀⠀⠀⠀⠀⠀⠀⠀⠀⠀⠀⢠⣤⣶⣾⣿⣿⣿⣿⣿⣿⣿⣿⡟⠋⠁⠀⠀⠀⠀⠀⠀⠀⠀⠀⠀⢸⣿⡄⠀⠀⠀⠀⠀⠀⠀⠀⠀⠀⠀⠀⠈⠻⣿⣿⡿⠈⠻⠋⠀⠀⠀⠀⠀⠀⠀⠀⠀⠀⠀⠀⠀⠀⠀⠀⠀⠀⠀</a:t>
            </a:r>
            <a:br/>
            <a:r>
              <a:t>⠀⠀⠀⠀⠀⠀⠀⠀⠀⠀⠀⠀⠀⠀⠀⠀⠀⠀⠀⠀⠀⠀⠀⠀⠀⠀⠉⢻⣿⣿⣿⣿⣿⣿⣿⣿⠇⠀⠀⠀⠀⠀⠀⠀⠀⠀⠀⠀⠀⠘⣿⣇⠀⠀⠀⣀⣀⣀⣀⡀⠀⠀⠀⠀⠀⠀⣼⣿⠃⠀⠀⠀⠀⠀⠀⠀⠀⠀⠀⠀⠀⠀⠀⠀⠀⠀⠀⠀⠀⠀⠀</a:t>
            </a:r>
            <a:br/>
            <a:r>
              <a:t>⠀⠀⠀⠀⠀⠀⠀⠀⠀⠀⠀⠀⠀⠀⠀⠀⠀⠀⠀⠀⠀⠀⠀⠀⠀⠀⠀⢀⣿⣿⣿⣿⣿⣿⣿⣿⣿⣶⣄⠀⠀⠀⠀⠀⠀⠀⠀⠀⠀⠀⠹⣿⣦⣾⣿⣿⣿⣿⣿⣿⣿⣦⣄⠀⢀⣼⣿⠏⠀⠀⠀⠀⠀⠀⠀⠀⠀⠀⠀⠀⠀⠀⠀⠀⠀⠀⠀⠀⠀⠀⠀</a:t>
            </a:r>
            <a:br/>
            <a:r>
              <a:t>⠀⠀⠀⠀⠀⠀⠀⠀⠀⠀⠀⠀⠀⠀⠀⠀⠀⠀⠀⠀⠀⠀⠀⠀⠀⠀⢠⣾⣿⣿⣿⣿⣿⣿⣿⣿⣿⣿⣿⣷⣄⠀⠀⠀⠀⠀⠀⠀⠀⢀⣴⣿⣿⣿⣿⣿⣿⣿⣿⣿⣿⣿⣿⣶⣿⡿⠃⠀⠀⠀⠀⠀⠀⠀⠀⠀⠀⠀⠀⠀⠀⠀⠀⠀⠀⠀⠀⠀⠀⠀⠀</a:t>
            </a:r>
            <a:br/>
            <a:r>
              <a:t>⠀⠀⠀⠀⠀⠀⠀⠀⠀⠀⠀⠀⠀⠀⠀⠀⠀⠀⠀⠀⠀⠀⠀⠀⠀⢠⣿⣿⣿⣿⣿⣿⣿⣿⣿⣿⣿⣿⣿⣿⣿⡆⠀⠀⠀⠀⠀⠀⠀⣼⣿⣿⣿⣿⣿⣿⣿⣿⣿⣿⣿⣿⣿⣿⣯⠀⠀⠀⠀⠀⠀⠀⠀⠀⠀⠀⠀⠀⠀⠀⠀⠀⠀⠀⠀⠀⠀⠀⠀⠀⠀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⠀⠀⠀⠀⠀⠀⠀⠀⠀⠀⠀⠀⠀⠀⠀⠀⠀⠀⠀⠀⠀⠀⠀⠀⠀⣿⣿⣿⣿⣿⣿⣿⣿⣿⣿⣿⣿⣿⣿⣿⣿⡿⠀⠀⠀⠀⠀⠀⠀⣿⣿⣿⣿⣿⣿⣿⣿⣿⣿⣿⣿⣿⣿⣿⣿⡇⠀⠀⠀⠀⠀⠀⠀⠀⠀⠀⠀⠀⠀⠀⠀⠀⠀⠀⠀⠀⠀⠀⠀⠀⠀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⠀⠀⠀⠀⠀⠀⠀⠀⠀⠀⠀⠀⠀⠀⠀⠀⠀⠀⠀⠀⠀⠀⠀⠀⢠⣿⣿⣿⣿⣿⣿⣿⣿⣿⣿⣿⣿⣿⣿⣿⣿⡇⠀⠀⠀⠀⠀⠀⠀⣽⣿⣿⣿⣿⣿⣿⣿⣿⣿⣿⣿⣿⣿⣿⣿⣷⠀⠀⠀⠀⠀⠀⠀⠀⠀⠀⠀⠀⠀⠀⠀⠀⠀⠀⠀⠀⠀⠀⠀⠀⠀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⠀⠀⠀⠀⠀⠀⠀⠀⠀⠀⠀⠀⠀⠀⠀⠀⠀⠀⠀⠀⠀⠀⠀⠀⢸⣿⣿⣿⣿⣿⣿⣿⣿⣿⣿⣿⣿⣿⣿⣿⣿⡀⠀⠀⠀⠀⠀⠀⠀⣹⣿⣿⣿⣿⣿⣿⣿⣿⣿⣿⣿⣿⣿⣿⣿⣿⠀⠀⠀⠀⠀⠀⠀⠀⠀⠀⠀⠀⠀⠀⠀⠀⠀⠀⠀⠀⠀⠀⠀⠀⠀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⠀⠀⠀⠀⠀⠀⠀⠀⠀⠀⠀⠀⠀⠀⠀⠀⠀⠀⠀⠀⠀⠀⠀⠀⢸⣿⣿⣿⣿⣿⣿⣿⣿⣿⣿⣿⣿⣿⣿⣿⣿⡇⠀⠀⠀⠀⠀⠀⠀⣿⣿⣿⣿⣿⣿⣿⣿⣿⣿⣿⣿⣿⣿⣿⣿⡏⠀⠀⠀⠀⠀⠀⠀⠀⠀⠀⠀⠀⠀⠀⠀⠀⠀⠀⠀⠀⠀⠀⠀⠀⠀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⠀⠀⠀⠀⠀⠀⠀⠀⠀⠀⠀⠀⠀⠀⠀⠀⠀⠀⠀⠀⠀⠀⠀⠀⠀⣿⣿⣿⣿⣿⣿⣿⣿⣿⣿⣿⣿⣿⣿⣿⣿⡇⠀⠀⠀⠀⠀⠀⠀⣿⣿⣿⣿⣿⣿⣿⣿⣿⣿⣿⣿⣿⣿⣿⣿⡇⠀⠀⠀⠀⠀⠀⠀⠀⠀⠀⠀⠀⠀⠀⠀⠀⠀⠀⠀⠀⠀⠀⠀⠀⠀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⠀⠀⠀⠀⠀⠀⠀⠀⠀⠀⠀⠀⠀⠀⠀⠀⠀⠀⠀⠀⠀⠀⠀⠀⠀⣿⣿⣿⣿⣿⣿⣿⣿⣿⣿⣿⣿⣿⣿⣿⣿⡇⠀⢀⣤⣤⣄⡀⢀⣿⣿⣿⣿⣿⣿⣿⣿⣿⣿⣿⣿⣿⣿⣿⣿⡇⠀⠀⠀⠀⠀⠀⠀⠀⠀⠀⠀⠀⠀⠀⠀⠀⠀⠀⠀⠀⠀⠀⠀⠀⠀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⠀⠀⠀⠀⠀⠀⠀⠀⠀⠀⠀⠀⠀⠀⠀⠀⠀⠀⠀⠀⠀⠀⠀⠀⠀⣿⣿⣿⣿⣿⣿⣿⣿⣿⣿⣿⣿⣿⣿⣿⣿⣿⠀⣿⣿⣿⣿⡗⢸⣿⣿⣿⣿⣿⣿⣿⣿⣿⣿⣿⣿⣿⣿⣿⣿⡇⠀⠀⠀⠀⠀⠀⠀⠀⠀⠀⠀⠀⠀⠀⠀⠀⠀⠀⠀⠀⠀⠀⠀⠀⠀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⠀⠀⠀⠀⠀⠀⠀⠀⠀⠀⠀⠀⠀⠀⠀⠀⠀⠀⠀⠀⠀⠀⠀⠀⠀⣿⣿⣿⣿⣿⣿⣿⣿⣿⣿⣿⣿⣿⣿⣿⣿⣿⠀⣿⣿⣿⣿⡇⢸⣿⣿⣿⣿⣿⣿⣿⣿⣿⣿⣿⣿⣿⣿⣿⣿⡇⠀⠀⠀⠀⠀⠀⠀⠀⠀⠀⠀⠀⠀⠀⠀⠀⠀⠀⠀⠀⠀⠀⠀⠀⠀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⠀⠀⠀⠀⠀⠀⠀⠀⠀⠀⠀⠀⠀⠀⠀⠀⠀⠀⠀⠀⠀⠀⠀⠀⢰⣿⣿⣿⣿⣿⣿⣿⣿⣿⣿⣿⣿⣿⣿⣿⣿⣿⣾⣿⣿⣿⣿⣿⣾⣿⣿⣿⣿⣿⣿⣿⣿⣿⣿⣿⣿⣿⣿⣿⣿⣿⠀⠀⠀⠀⠀⠀⠀⠀⠀⠀⠀⠀⠀⠀⠀⠀⠀⠀⠀⠀⠀⠀⠀⠀⠀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⠀⠀⠀⠀⠀⠀⠀⠀⠀⠀⠀⠀⠀⠀⠀⠀⠀⠀⠀⠀⠀⠀⠀⠀⣿⣿⣿⣿⣿⣿⣿⣿⣿⣿⣿⣿⣿⣿⣿⣿⣿⠋⣿⣿⣿⢿⣿⣿⡟⢻⣿⣿⣿⣿⣿⣿⣿⣿⣿⣿⣿⣿⣿⣿⣿⣿⡇⠀⠀⠀⠀⠀⠀⠀⠀⠀⠀⠀⠀⠀⠀⠀⠀⠀⠀⠀⠀⠀⠀⠀⠀</a:t>
            </a:r>
            <a:br/>
            <a:r>
              <a:t>⠀⠀⠀⠀⠀⠀⠀⠀⠀⠀⠀⠀⠀⠀⠀⠀⠀⠀⠀⠀⠀⠀⠀⢀⣿⣿⣿⣿⣿⣿⣿⣿⣿⣿⣿⣿⣿⣿⣿⣿⣿⣿⣿⣿⠇⠀⢿⣿⣿⣿⣿⣿⣿⣿⣿⣿⣿⣿⣿⣿⣿⣿⣿⣿⣿⣿⣇⠀⠀⠀⠀⠀⠀⠀⠀⠀⠀⠀⠀⠀⠀⠀⠀⠀⠀⠀⠀⠀⠀⠀⠀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⠀⠀⠀⠀⠀⠀⠀⠀⠀⠀⠀⠀⠀⠀⠀⠀⠀⠀⠀⠀⠀⠀⠀⠈⣿⣿⣿⣿⣿⣿⣿⣿⣿⣿⣿⣿⣿⣿⣿⣿⣿⣿⣿⡟⠀⠀⠸⣿⣿⣿⣿⣿⣿⣿⣿⣿⣿⣿⣿⣿⣿⣿⣿⣿⣿⣿⡏⠀⠀⠀⠀⠀⠀⠀⠀⠀⠀⠀⠀⠀⠀⠀⠀⠀⠀⠀⠀⠀⠀⠀⠀</a:t>
            </a:r>
            <a:br/>
            <a:r>
              <a:t>⠀⠀⠀⠀⠀⠀⠀⠀⠀⠀⠀⠀⠀⠀⠀⠀⠀⠀⠀⠀⠀⠀⠀⢠⢻⣿⣿⣿⣿⣿⣿⣿⣿⣿⣿⣿⣿⣿⣿⣿⣿⠿⠋⠀⠀⠀⠀⠈⠻⣿⣿⣿⣿⣿⣿⣿⣿⣿⣿⣿⣿⣿⣿⣿⣿⣿⢇⠀⠀⠀⠀⠀⠀⠀⠀⠀⠀⠀⠀⠀⠀⠀⠀⠀⠀⠀⠀⠀⠀⠀⠀</a:t>
            </a:r>
            <a:br/>
            <a:r>
              <a:t>⠀⠀⠀⠀⠀⠀⠀⠀⠀⠀⠀⠀⠀⠀⠀⠀⠀⠀⠀⠀⠀⠀⠀⠘⢸⣿⣿⣿⣿⣿⣿⣿⣿⣿⣿⣿⣿⣿⣿⣿⡏⠀⠀⠀⠀⠀⠀⠀⠀⠈⣿⣿⣿⣿⣿⣿⣿⣿⣿⣿⣿⣿⣿⣿⣿⣿⠘⠀⠀⠀⠀⠀⠀⠀⠀⠀⠀⠀⠀⠀⠀⠀⠀⠀⠀⠀⠀⠀⠀⠀⠀</a:t>
            </a:r>
            <a:br/>
            <a:r>
              <a:t>⠀⠀⠀⠀⠀⠀⠀⠀⠀⠀⠀⠀⠀⠀⠀⠀⠀⠀⠀⠀⠀⠀⠀⠀⠸⣿⣿⣿⣿⣿⣿⣿⣿⣿⣿⣿⣿⣿⣿⣿⡇⠀⠀⠀⠀⠀⠀⠀⠀⠀⣿⣿⣿⣿⣿⣿⣿⣿⣿⣿⣿⣿⣿⣿⣿⣿⠀⠀⠀⠀⠀⠀⠀⠀⠀⠀⠀⠀⠀⠀⠀⠀⠀⠀⠀⠀⠀⠀⠀⠀⠀</a:t>
            </a:r>
            <a:br/>
            <a:r>
              <a:t>⠀⠀⠀⠀⠀⠀⠀⠀⠀⠀⠀⠀⠀⠀⠀⠀⠀⠀⠀⠀⠀⠀⠀⣠⣾⣿⣿⣿⣿⣿⣿⣿⣿⣿⣿⡿⣿⣿⣿⢿⡇⠀⠀⠀⠀⠀⠀⠀⠀⠀⣿⣿⡿⣿⡟⣿⣿⣿⣿⣿⣿⣿⣿⣿⣿⣿⣆⡀⠀⠀⠀⠀⠀⠀⠀⠀⠀⠀⠀⠀⠀⠀⠀⠀⠀⠀⠀⠀⠀⠀⠀</a:t>
            </a:r>
            <a:br/>
            <a:r>
              <a:t>⠀⠀⠀⠀⠀⠀⠀⠀⠀⠀⠀⠀⠀⠀⠀⠀⠀⠀⠀⠀⠀⢀⣴⣿⣿⣿⣿⣿⣿⣿⣿⣿⣿⣿⣿⡇⣿⠇⣿⢸⠇⠀⠀⠀⠀⠀⠀⠀⠀⠀⢻⣿⠇⣿⡇⣿⣿⣿⣿⣿⣿⣿⣿⣿⣿⣿⣿⣿⣿⣷⣶⣤⣄⣀⠀⠀⠀⠀⠀⠀⠀⠀⠀⠀⠀⠀⠀⠀⠀⠀⠀</a:t>
            </a:r>
            <a:br/>
            <a:r>
              <a:t>⠀⠀⠀⠀⠀⠀⠀⠀⠀⠀⠀⠀⠀⠀⠀⠀⠀⠀⠀⠀⢀⣾⣿⣿⣿⣿⣿⣿⣿⣿⣿⣿⣿⣿⣿⣧⡿⠀⢸⡎⠀⠀⠀⠀⠀⠀⠀⠀⠀⠀⠸⠹⠀⢸⡇⣿⣿⣿⣿⣿⣿⣿⣿⣿⣿⣿⣿⣿⣿⣿⣿⣿⣿⣿⣿⣶⣄⠀⠀⠀⠀⠀⠀⠀⠀⠀⠀⠀⠀⠀⠀</a:t>
            </a:r>
            <a:br/>
            <a:r>
              <a:t>⠀⠀⠀⠀⠀⠀⠀⠀⠀⠀⠀⠀⠀⠀⠀⠀⠀⠀⠀⢀⣿⣿⣿⣿⣿⣿⣿⣿⣿⣿⣿⣿⣿⣿⣿⣿⡃⠀⠀⠀⠀⠀⠀⠀⠀⠀⠀⠀⠀⠀⠀⠀⠀⠀⢻⣿⣿⣿⣿⣿⣿⣿⣿⣿⣿⣿⣿⣿⣿⣿⣿⣿⣿⣿⣿⣿⣿⣷⣄⠀⠀⠀⠀⠀⠀⠀⠀⠀⠀⠀⠀</a:t>
            </a:r>
            <a:br/>
            <a:r>
              <a:t>⠀⠀⠀⠀⠀⠀⠀⠀⠀⠀⠀⠀⠀⠀⠀⠀⠀⠀⠀⣾⣿⣿⣿⣿⣿⣿⣿⣿⣿⣿⣿⣿⣿⣿⣿⣿⣇⠀⠀⠀⠀⠀⠀⠀⠀⠀⠀⠀⠀⠀⠀⠀⠀⠀⢸⣿⣿⣿⣿⣿⣿⣿⣿⣿⣿⣿⣿⣿⣿⣿⣿⣿⣿⣿⣿⣿⣿⣿⣿⣧⡀⠀⠀⠀⠀⠀⠀⠀⠀⠀⠀</a:t>
            </a:r>
            <a:br/>
            <a:r>
              <a:t>⠀⠀⠀⠀⠀⠀⠀⠀⠀⠀⠀⠀⠀⠀⠀⠀⠀⠀⣸⣿⣿⣿⣿⣿⣿⣿⣿⣿⣿⣿⣿⣿⣿⣿⣿⣿⣿⡄⠀⠀⠀⠀⠀⠀⠀⠀⠀⠀⠀⠀⠀⠀⠀⠀⢸⣿⣿⣿⣿⣿⣿⣿⣿⣿⣿⣿⣿⣿⣿⣿⣿⣿⣿⣿⣿⣿⣿⣿⣿⣿⣧⠀⠀⠀⠀⠀⠀⠀⠀⠀⠀</a:t>
            </a:r>
            <a:br/>
            <a:r>
              <a:t>⠀⠀⠀⠀⠀⠀⠀⠀⠀⠀⠀⠀⠀⠀⠀⠀⠀⢠⣿⣿⣿⣿⣿⣿⣿⣿⣿⣿⣿⣿⣿⣿⣿⣿⣿⣿⣿⣧⠀⠀⠀⠀⠀⠀⠀⠀⠀⠀⠀⠀⠀⠀⠀⠀⣼⣿⣿⣿⣿⣿⣿⣿⣿⣿⣿⣿⣿⣿⣿⣿⣿⣿⣿⣿⣿⣿⣿⣿⣿⣿⣿⣧⠀⠀⠀⠀⠀⠀⠀⠀⠀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⠀⠀⠀⠀⠀⠀⠀⠀⠀⠀⠀⠀⠀⠀⠀⠀⠀⠀⠀⠀⠀⠀⠀⠀⠀⣿⣦⡀⠀⠀⠀⢀⣿⡇⠀⠀⠀⠀⠀⠀⠀⠀⠀⠀⠀⠀⠀⠀⠀⠀⠀⠀⠀⠀⠀⠀⠀⠀⠀⠀⠀⠀⠀⠀⠀⠀⠀⠀⠀⠀⠀⠀⠀⠀⠀⠀⠀⠀⠀⠀⠀⠀⠀⠀⠀⠀⠀⠀⠀⠀⠀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⠀⠀⠀⠀⠀⠀⠀⠀⠀⠀⠀⠀⠀⠀⠀⠀⠀⠀⠀⠀⠀⠀⠀⠀⠀⠘⢿⣿⣦⠀⠀⣼⣿⡇⠀⢀⣠⡶⠀⠀⠀⠀⠀⠀⠀⠀⠀⠀⠀⠀⠀⠰⠀⠀⠀⠀⠀⠀⠀⠀⠀⠀⠀⠀⠀⠀⠀⠀⠀⠀⠀⠀⠀⠀⠀⠀⠀⠀⠀⠀⠀⠀⠀⠀⠀⠀⠀⠀⠀⠀⠀</a:t>
            </a:r>
            <a:br/>
            <a:r>
              <a:t>⠀⠀⠀⠀⠀⠀⠀⠀⠀⠀⠀⠀⠀⠀⠀⠀⠀⠀⠀⠀⠀⠀⠀⢶⣶⣤⣌⣻⣿⣷⡀⣿⣿⣡⣶⣿⠟⠁⠀⠀⠀⠀⠀⠀⠀⠀⠀⠀⠀⠀⢠⡇⠀⠀⠀⠀⠀⠀⠀⠀⠀⠀⠀⠀⠀⠀⠀⠀⣀⠀⠀⠀⠀⠀⠀⠀⠀⠀⠀⠀⠀⠀⠀⠀⠀⠀⠀⠀⠀⠀⠀</a:t>
            </a:r>
            <a:br/>
            <a:r>
              <a:t>⠀⠀⠀⠀⠀⠀⠀⠀⠀⠀⠀⠀⠀⠀⠀⠀⠀⠀⠀⠀⠀⠀⠀⠀⠈⠛⠿⢿⣿⣿⣿⣿⣿⠿⠋⠁⠀⠀⠀⠀⠀⠀⠀⠀⠀⠀⠀⠀⠀⠀⣿⠁⠀⠀⠀⠀⠀⠀⠀⠀⠀⠀⠀⠀⠀⠀⠀⠀⣿⠀⠀⠀⠀⠀⠀⠀⠀⠀⠀⠀⠀⠀⠀⠀⠀⠀⠀⠀⠀⠀⠀</a:t>
            </a:r>
            <a:br/>
            <a:r>
              <a:t>⠀⠀⠀⠀⠀⠀⠀⠀⠀⠀⠀⠀⠀⠀⠀⠀⠀⠀⠀⠀⠀⠀⠀⠀⠀⠀⠀⠀⣀⣼⣿⣿⣷⣶⣦⣄⣀⣀⡄⠀⠀⠀⠀⠀⠀⠀⠀⠀⠀⢰⣿⠀⠀⠀⠀⠀⠀⠀⠀⠀⠀⠀⠀⠀⢴⣶⣶⣶⣿⣿⣿⣷⣄⠀⠀⠀⠀⠀⠀⠀⠀⠀⠀⠀⠀⠀⠀⠀⠀⠀⠀</a:t>
            </a:r>
            <a:br/>
            <a:r>
              <a:t>⠀⠀⠀⠀⠀⠀⠀⠀⠀⠀⠀⠀⠀⠀⠀⠀⠀⠀⠀⠀⠀⠀⠀⠀⢠⣤⣶⣾⣿⣿⣿⣿⣿⣿⣿⣿⡟⠋⠁⠀⠀⠀⠀⠀⠀⠀⠀⠀⠀⢸⣿⡄⠀⠀⠀⠀⠀⠀⠀⠀⠀⠀⠀⠀⠈⠻⣿⣿⡿⠈⠿⠋⠀⠀⠀⠀⠀⠀⠀⠀⠀⠀⠀⠀⠀⠀⠀⠀⠀⠀⠀</a:t>
            </a:r>
            <a:br/>
            <a:r>
              <a:t>⠀⠀⠀⠀⠀⠀⠀⠀⠀⠀⠀⠀⠀⠀⠀⠀⠀⠀⠀⠀⠀⠀⠀⠀⠀⠉⠉⢻⣿⣿⣿⣿⣿⣿⣿⣿⠇⠀⠀⠀⠀⠀⠀⠀⠀⠀⠀⠀⠀⠘⣿⣇⠀⠀⠀⣀⣀⣀⣀⠀⠀⠀⠀⠀⠀⠀⣼⣿⠃⠀⠀⠀⠀⠀⠀⠀⠀⠀⠀⠀⠀⠀⠀⠀⠀⠀⠀⠀⠀⠀⠀</a:t>
            </a:r>
            <a:br/>
            <a:r>
              <a:t>⠀⠀⠀⠀⠀⠀⠀⠀⠀⠀⠀⠀⠀⠀⠀⠀⠀⠀⠀⠀⠀⠀⠀⠀⠀⠀⠀⠀⣻⣿⣿⣿⣿⣿⣿⣿⣿⣶⣄⠀⠀⠀⠀⠀⠀⠀⠀⠀⠀⠀⢹⣿⣶⣾⣿⣿⣿⣿⣿⣿⣿⣦⡀⠀⢀⣼⣿⠏⠀⠀⠀⠀⠀⠀⠀⠀⠀⠀⠀⠀⠀⠀⠀⠀⠀⠀⠀⠀⠀⠀⠀</a:t>
            </a:r>
            <a:br/>
            <a:r>
              <a:t>⠀⠀⠀⠀⠀⠀⠀⠀⠀⠀⠀⠀⠀⠀⠀⠀⠀⠀⠀⠀⠀⠀⠀⠀⠀⠀⢠⣾⣿⣿⣿⣿⣿⣿⣿⣿⣿⣿⣿⣷⣄⠀⠀⠀⠀⠀⠀⠀⠀⢀⣴⣿⣿⣿⣿⣿⣿⣿⣿⣿⣿⣿⣿⣶⣿⡿⠃⠀⠀⠀⠀⠀⠀⠀⠀⠀⠀⠀⠀⠀⠀⠀⠀⠀⠀⠀⠀⠀⠀⠀⠀</a:t>
            </a:r>
            <a:br/>
            <a:r>
              <a:t>⠀⠀⠀⠀⠀⠀⠀⠀⠀⠀⠀⠀⠀⠀⠀⠀⠀⠀⠀⠀⠀⠀⠀⠀⠀⢠⣿⣿⣿⣿⣿⣿⣿⣿⣿⣿⣿⣿⣿⣿⣿⡆⠀⠀⠀⠀⠀⠀⠀⣾⣿⣿⣿⣿⣿⣿⣿⣿⣿⣿⣿⣿⣿⣿⣯⠀⠀⠀⠀⠀⠀⠀⠀⠀⠀⠀⠀⠀⠀⠀⠀⠀⠀⠀⠀⠀⠀⠀⠀⠀⠀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⠀⠀⠀⠀⠀⠀⠀⠀⠀⠀⠀⠀⠀⠀⠀⠀⠀⠀⠀⠀⠀⠀⠀⠀⠀⣿⣿⣿⣿⣿⣿⣿⣿⣿⣿⣿⣿⣿⣿⣿⣿⣿⠀⠀⠀⠀⠀⠀⢸⣿⣿⣿⣿⣿⣿⣿⣿⣿⣿⣿⣿⣿⣿⣿⣿⡇⠀⠀⠀⠀⠀⠀⠀⠀⠀⠀⠀⠀⠀⠀⠀⠀⠀⠀⠀⠀⠀⠀⠀⠀⠀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⠀⠀⠀⠀⠀⠀⠀⠀⠀⠀⠀⠀⠀⠀⠀⠀⠀⠀⠀⠀⠀⠀⠀⠀⠀⣿⣿⣿⣿⣿⣿⣿⣿⣿⣿⣿⣿⣿⣿⣿⣿⡅⠀⠀⠀⠀⠀⠀⠀⣹⣿⣿⣿⣿⣿⣿⣿⣿⣿⣿⣿⣿⣿⣿⣿⡇⠀⠀⠀⠀⠀⠀⠀⠀⠀⠀⠀⠀⠀⠀⠀⠀⠀⠀⠀⠀⠀⠀⠀⠀⠀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⠀⠀⠀⠀⠀⠀⠀⠀⠀⠀⠀⠀⠀⠀⠀⠀⠀⠀⠀⠀⠀⠀⠀⠀⠀⣿⣿⣿⣿⣿⣿⣿⣿⣿⣿⣿⣿⣿⣿⣿⣿⡅⠀⠀⠀⠀⠀⠀⠀⣿⣿⣿⣿⣿⣿⣿⣿⣿⣿⣿⣿⣿⣿⣿⣿⡇⠀⠀⠀⠀⠀⠀⠀⠀⠀⠀⠀⠀⠀⠀⠀⠀⠀⠀⠀⠀⠀⠀⠀⠀⠀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⠀⠀⠀⠀⠀⠀⠀⠀⠀⠀⠀⠀⠀⠀⠀⠀⠀⠀⠀⠀⠀⠀⠀⠀⠀⣿⣿⣿⣿⣿⣿⣿⣿⣿⣿⣿⣿⣿⣿⣿⣿⣇⠀⠀⠀⠀⠀⠀⠀⣿⣿⣿⣿⣿⣿⣿⣿⣿⣿⣿⣿⣿⣿⣿⣿⡇⠀⠀⠀⠀⠀⠀⠀⠀⠀⠀⠀⠀⠀⠀⠀⠀⠀⠀⠀⠀⠀⠀⠀⠀⠀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⠀⠀⠀⠀⠀⠀⠀⠀⠀⠀⠀⠀⠀⠀⠀⠀⠀⠀⠀⠀⠀⠀⠀⠀⠀⣿⣿⣿⣿⣿⣿⣿⣿⣿⣿⣿⣿⣿⣿⣿⣿⣿⠀⠀⠀⠀⠀⠀⢸⣿⣿⣿⣿⣿⣿⣿⣿⣿⣿⣿⣿⣿⣿⣿⣿⡇⠀⠀⠀⠀⠀⠀⠀⠀⠀⠀⠀⠀⠀⠀⠀⠀⠀⠀⠀⠀⠀⠀⠀⠀⠀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⠀⠀⠀⠀⠀⠀⠀⠀⠀⠀⠀⠀⠀⠀⠀⠀⠀⠀⠀⠀⠀⠀⠀⠀⠀⢿⣿⣿⣿⣿⣿⣿⣿⣿⣿⣿⣿⣿⣿⣿⣿⣿⠀⣀⣤⣤⣄⡀⢸⣿⣿⣿⣿⣿⣿⣿⣿⣿⣿⣿⣿⣿⣿⣿⣿⡇⠀⠀⠀⠀⠀⠀⠀⠀⠀⠀⠀⠀⠀⠀⠀⠀⠀⠀⠀⠀⠀⠀⠀⠀⠀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⠀⠀⠀⠀⠀⠀⠀⠀⠀⠀⠀⠀⠀⠀⠀⠀⠀⠀⠀⠀⠀⠀⠀⠀⠀⢸⣿⣿⣿⣿⣿⣿⣿⣿⣿⣿⣿⣿⣿⣿⣿⣿⠐⣿⣿⣿⣿⡷⢸⣿⣿⣿⣿⣿⣿⣿⣿⣿⣿⣿⣿⣿⣿⣿⣿⠀⠀⠀⠀⠀⠀⠀⠀⠀⠀⠀⠀⠀⠀⠀⠀⠀⠀⠀⠀⠀⠀⠀⠀⠀⠀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⠀⠀⠀⠀⠀⠀⠀⠀⠀⠀⠀⠀⠀⠀⠀⠀⠀⠀⠀⠀⠀⠀⠀⠀⠀⢸⣿⣿⣿⣿⣿⣿⣿⣿⣿⣿⣿⣿⣿⣿⣿⣿⢀⣿⣿⣿⣿⡇⢸⣿⣿⣿⣿⣿⣿⣿⣿⣿⣿⣿⣿⣿⣿⣿⣿⠀⠀⠀⠀⠀⠀⠀⠀⠀⠀⠀⠀⠀⠀⠀⠀⠀⠀⠀⠀⠀⠀⠀⠀⠀⠀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⠀⠀⠀⠀⠀⠀⠀⠀⠀⠀⠀⠀⠀⠀⠀⠀⠀⠀⠀⠀⠀⠀⠀⠀⢀⣿⣿⣿⣿⣿⣿⣿⣿⣿⣿⣿⣿⣿⣿⣿⣿⠋⣿⣿⣿⢻⣿⣿⡏⢻⣿⣿⣿⣿⣿⣿⣿⣿⣿⣿⣿⣿⣿⣿⣿⣇⠀⠀⠀⠀⠀⠀⠀⠀⠀⠀⠀⠀⠀⠀⠀⠀⠀⠀⠀⠀⠀⠀⠀⠀⠀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⠀⠀⠀⠀⠀⠀⠀⠀⠀⠀⠀⠀⠀⠀⠀⠀⠀⠀⠀⠀⠀⠀⠀⠀⢸⣿⣿⣿⣿⣿⣿⣿⣿⣿⣿⣿⣿⣿⣿⣿⣿⣿⣿⣿⠇⠀⢿⣿⣿⣿⣿⣿⣿⣿⣿⣿⣿⣿⣿⣿⣿⣿⣿⣿⣿⣿⠀⠀⠀⠀⠀⠀⠀⠀⠀⠀⠀⠀⠀⠀⠀⠀⠀⠀⠀⠀⠀⠀⠀⠀⠀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⠀⠀⠀⠀⠀⠀⠀⠀⠀⠀⠀⠀⠀⠀⠀⠀⠀⠀⠀⠀⠀⠀⠀⠀⢸⣿⣿⣿⣿⣿⣿⣿⣿⣿⣿⣿⣿⣿⣿⣿⣿⣿⣿⡟⠀⠀⠘⢿⣿⣿⣿⣿⣿⣿⣿⣿⣿⣿⣿⣿⣿⣿⣿⣿⣿⣿⠀⠀⠀⠀⠀⠀⠀⠀⠀⠀⠀⠀⠀⠀⠀⠀⠀⠀⠀⠀⠀⠀⠀⠀⠀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⠀⠀⠀⠀⠀⠀⠀⠀⠀⠀⠀⠀⠀⠀⠀⠀⠀⠀⠀⠀⠀⠀⠀⠀⢸⢻⣿⣿⣿⣿⣿⣿⣿⣿⣿⣿⣿⣿⣿⣿⣿⠿⠉⠀⠀⠀⠀⠈⠛⢿⣿⣿⣿⣿⣿⣿⣿⣿⣿⣿⣿⣿⣿⣿⣿⣻⠀⠀⠀⠀⠀⠀⠀⠀⠀⠀⠀⠀⠀⠀⠀⠀⠀⠀⠀⠀⠀⠀⠀⠀⠀</a:t>
            </a:r>
            <a:br/>
            <a:r>
              <a:t>⠀⠀⠀⠀⠀⠀⠀⠀⠀⠀⠀⠀⠀⠀⠀⠀⠀⠀⠀⠀⠀⠀⠀⠀⠀⢸⣿⣿⣿⣿⣿⣿⣿⣿⣿⣿⣿⣿⣿⣿⡏⠀⠀⠀⠀⠀⠀⠀⠀⠈⣿⣿⣿⣿⣿⣿⣿⣿⣿⣿⣿⣿⣿⣿⣿⡇⠀⠀⠀⠀⠀⠀⠀⠀⠀⠀⠀⠀⠀⠀⠀⠀⠀⠀⠀⠀⠀⠀⠀⠀⠀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⠀⠀⠀⠀⠀⠀⠀⠀⠀⠀⠀⠀⠀⠀⠀⠀⠀⠀⠀⠀⠀⠀⠀⠀⠀⣼⣿⣿⣿⣿⣿⣿⣿⣿⣿⣿⣿⣿⣿⣿⣧⠀⠀⠀⠀⠀⠀⠀⠀⢀⣿⣿⣿⣿⣿⣿⣿⣿⣿⣿⣿⣿⣿⣿⣿⡅⠀⠀⠀⠀⠀⠀⠀⠀⠀⠀⠀⠀⠀⠀⠀⠀⠀⠀⠀⠀⠀⠀⠀⠀⠀</a:t>
            </a:r>
            <a:br/>
            <a:r>
              <a:t>⠀⠀⠀⠀⠀⠀⠀⠀⠀⠀⠀⠀⠀⠀⠀⠀⠀⠀⠀⠀⠀⠀⠀⢠⣾⣿⣿⣿⣿⣿⣿⣿⣿⣿⣿⣿⢻⣿⢿⣿⢻⠀⠀⠀⠀⠀⠀⠀⠀⢸⢹⣿⢿⣿⢻⣿⣿⣿⣿⣿⣿⣿⣿⣿⣿⣿⣆⡀⠀⠀⠀⠀⠀⠀⠀⠀⠀⠀⠀⠀⠀⠀⠀⠀⠀⠀⠀⠀⠀⠀⠀</a:t>
            </a:r>
            <a:br/>
            <a:r>
              <a:t>⠀⠀⠀⠀⠀⠀⠀⠀⠀⠀⠀⠀⠀⠀⠀⠀⠀⠀⠀⠀⠀⠀⣴⣿⣿⣿⣿⣿⣿⣿⣿⣿⣿⣿⣿⡏⢸⣿⠘⣿⠈⠀⠀⠀⠀⠀⠀⠀⠀⠈⢸⡟⢸⣿⠈⣿⣿⣿⣿⣿⣿⣿⣿⣿⣿⣿⣿⣿⣿⣷⣦⣤⣄⣀⠀⠀⠀⠀⠀⠀⠀⠀⠀⠀⠀⠀⠀⠀⠀⠀⠀</a:t>
            </a:r>
            <a:br/>
            <a:r>
              <a:t>⠀⠀⠀⠀⠀⠀⠀⠀⠀⠀⠀⠀⠀⠀⠀⠀⠀⠀⠀⠀⢀⣾⣿⣿⣿⣿⣿⣿⣿⣿⣿⣿⣿⣿⣿⣧⢸⡏⠀⢿⠀⠀⠀⠀⠀⠀⠀⠀⠀⠀⢸⠃⠘⣿⠀⣿⣿⣿⣿⣿⣿⣿⣿⣿⣿⣿⣿⣿⣿⣿⣿⣿⣿⣿⣿⣶⣄⠀⠀⠀⠀⠀⠀⠀⠀⠀⠀⠀⠀⠀⠀</a:t>
            </a:r>
            <a:br/>
            <a:r>
              <a:t>⠀⠀⠀⠀⠀⠀⠀⠀⠀⠀⠀⠀⠀⠀⠀⠀⠀⠀⠀⢀⣾⣿⣿⣿⣿⣿⣿⣿⣿⣿⣿⣿⣿⣿⣿⣿⡜⠀⠀⠈⠀⠀⠀⠀⠀⠀⠀⠀⠀⠀⠈⠀⠀⠹⢠⣿⣿⣿⣿⣿⣿⣿⣿⣿⣿⣿⣿⣿⣿⣿⣿⣿⣿⣿⣿⣿⣿⣷⣄⠀⠀⠀⠀⠀⠀⠀⠀⠀⠀⠀⠀</a:t>
            </a:r>
            <a:br/>
            <a:r>
              <a:t>⠀⠀⠀⠀⠀⠀⠀⠀⠀⠀⠀⠀⠀⠀⠀⠀⠀⠀⠀⣾⣿⣿⣿⣿⣿⣿⣿⣿⣿⣿⣿⣿⣿⣿⣿⣿⣇⠀⠀⠀⠀⠀⠀⠀⠀⠀⠀⠀⠀⠀⠀⠀⠀⠀⢸⣿⣿⣿⣿⣿⣿⣿⣿⣿⣿⣿⣿⣿⣿⣿⣿⣿⣿⣿⣿⣿⣿⣿⣿⣦⠀⠀⠀⠀⠀⠀⠀⠀⠀⠀⠀</a:t>
            </a:r>
            <a:br/>
            <a:r>
              <a:t>⠀⠀⠀⠀⠀⠀⠀⠀⠀⠀⠀⠀⠀⠀⠀⠀⠀⠀⣸⣿⣿⣿⣿⣿⣿⣿⣿⣿⣿⣿⣿⣿⣿⣿⣿⣿⣿⡄⠀⠀⠀⠀⠀⠀⠀⠀⠀⠀⠀⠀⠀⠀⠀⠀⢸⣿⣿⣿⣿⣿⣿⣿⣿⣿⣿⣿⣿⣿⣿⣿⣿⣿⣿⣿⣿⣿⣿⣿⣿⣿⣧⠀⠀⠀⠀⠀⠀⠀⠀⠀⠀</a:t>
            </a:r>
            <a:br/>
            <a:r>
              <a:t>⠀⠀⠀⠀⠀⠀⠀⠀⠀⠀⠀⠀⠀⠀⠀⠀⠀⢀⣿⣿⣿⣿⣿⣿⣿⣿⣿⣿⣿⣿⣿⣿⣿⣿⣿⣿⣿⣷⠀⠀⠀⠀⠀⠀⠀⠀⠀⠀⠀⠀⠀⠀⠀⠀⣾⣿⣿⣿⣿⣿⣿⣿⣿⣿⣿⣿⣿⣿⣿⣿⣿⣿⣿⣿⣿⣿⣿⣿⣿⣿⣿⣇⠀⠀⠀⠀⠀⠀⠀⠀⠀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⠀⠀⠀⠀⠀⠀⠀⠀⠀⠀⠀⠀⠀⠀⠀⠀⠀⠀⠀⠀⠀⠀⠀⠀⠀⣿⣦⡀⠀⠀⠀⢀⣿⡇⠀⠀⠀⠀⠀⠀⠀⠀⠀⠀⠀⠀⠀⠀⠀⠀⠀⠀⠀⠀⠀⠀⠀⠀⠀⠀⠀⠀⠀⠀⠀⠀⠀⠀⠀⠀⠀⠀⠀⠀⠀⠀⠀⠀⠀⠀⠀⠀⠀⠀⠀⠀⠀⠀⠀⠀⠀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⠀⠀⠀⠀⠀⠀⠀⠀⠀⠀⠀⠀⠀⠀⠀⠀⠀⠀⠀⠀⠀⠀⠀⠀⠀⠘⣿⣿⣆⠀⠀⣼⣿⡇⠀⢀⣠⡴⠀⠀⠀⠀⠀⠀⠀⠀⠀⠀⠀⠀⠀⢠⠀⠀⠀⠀⠀⠀⠀⠀⠀⠀⠀⠀⠀⠀⠀⠀⠀⠀⠀⠀⠀⠀⠀⠀⠀⠀⠀⠀⠀⠀⠀⠀⠀⠀⠀⠀⠀⠀⠀</a:t>
            </a:r>
            <a:br/>
            <a:r>
              <a:t>⠀⠀⠀⠀⠀⠀⠀⠀⠀⠀⠀⠀⠀⠀⠀⠀⠀⠀⠀⠀⠀⠀⠐⢶⣦⣤⣌⣻⣿⣷⡀⣿⣿⣠⣶⣿⠟⠁⠀⠀⠀⠀⠀⠀⠀⠀⠀⠀⠀⠀⢠⡇⠀⠀⠀⠀⠀⠀⠀⠀⠀⠀⠀⠀⠀⠀⠀⠀⢠⠀⠀⠀⠀⠀⠀⠀⠀⠀⠀⠀⠀⠀⠀⠀⠀⠀⠀⠀⠀⠀⠀</a:t>
            </a:r>
            <a:br/>
            <a:r>
              <a:t>⠀⠀⠀⠀⠀⠀⠀⠀⠀⠀⠀⠀⠀⠀⠀⠀⠀⠀⠀⠀⠀⠀⠀⠀⠉⠛⠿⢿⣿⣿⣿⣿⣿⠿⠋⠁⠀⠀⠀⠀⠀⠀⠀⠀⠀⠀⠀⠀⠀⠀⣿⠃⠀⠀⠀⠀⠀⠀⠀⠀⠀⠀⠀⠀⠀⠀⠀⠀⣾⠀⠀⠀⠀⠀⠀⠀⠀⠀⠀⠀⠀⠀⠀⠀⠀⠀⠀⠀⠀⠀⠀</a:t>
            </a:r>
            <a:br/>
            <a:r>
              <a:t>⠀⠀⠀⠀⠀⠀⠀⠀⠀⠀⠀⠀⠀⠀⠀⠀⠀⠀⠀⠀⠀⠀⠀⠀⠀⠀⠀⠀⣀⣽⣿⣿⣷⣶⣦⣄⣀⣤⡄⠀⠀⠀⠀⠀⠀⠀⠀⠀⠀⢰⣿⠀⠀⠀⠀⠀⠀⠀⠀⠀⠀⠀⠀⠀⢴⣶⣶⣶⣿⣿⣿⣷⣄⠀⠀⠀⠀⠀⠀⠀⠀⠀⠀⠀⠀⠀⠀⠀⠀⠀⠀</a:t>
            </a:r>
            <a:br/>
            <a:r>
              <a:t>⠀⠀⠀⠀⠀⠀⠀⠀⠀⠀⠀⠀⠀⠀⠀⠀⠀⠀⠀⠀⠀⠀⠀⠀⢠⣤⣶⣾⣿⣿⣿⣿⣿⣿⣿⣿⡟⠉⠁⠀⠀⠀⠀⠀⠀⠀⠀⠀⠀⢸⣿⡄⠀⠀⠀⠀⠀⠀⠀⠀⠀⠀⠀⠀⠈⠻⡿⣿⡿⠈⠻⠋⠀⠀⠀⠀⠀⠀⠀⠀⠀⠀⠀⠀⠀⠀⠀⠀⠀⠀⠀</a:t>
            </a:r>
            <a:br/>
            <a:r>
              <a:t>⠀⠀⠀⠀⠀⠀⠀⠀⠀⠀⠀⠀⠀⠀⠀⠀⠀⠀⠀⠀⠀⠀⠀⠀⠀⠉⠉⢻⣿⣿⣿⣿⣿⣿⣿⣿⠀⠀⠀⠀⠀⠀⠀⠀⠀⠀⠀⠀⠀⠘⣿⣧⠀⠀⠀⣀⣀⣀⣀⠀⠀⠀⠀⠀⠀⠀⣰⣿⠇⠀⠀⠀⠀⠀⠀⠀⠀⠀⠀⠀⠀⠀⠀⠀⠀⠀⠀⠀⠀⠀⠀</a:t>
            </a:r>
            <a:br/>
            <a:r>
              <a:t>⠀⠀⠀⠀⠀⠀⠀⠀⠀⠀⠀⠀⠀⠀⠀⠀⠀⠀⠀⠀⠀⠀⠀⠀⠀⠀⠀⢀⣻⣿⣿⣿⣿⣿⣿⣿⣿⣶⣄⠀⠀⠀⠀⠀⠀⠀⠀⠀⠀⠀⢹⣿⣦⣾⣿⣿⣿⣿⣿⣿⣿⣦⣀⠀⢀⣴⣿⠏⠀⠀⠀⠀⠀⠀⠀⠀⠀⠀⠀⠀⠀⠀⠀⠀⠀⠀⠀⠀⠀⠀⠀</a:t>
            </a:r>
            <a:br/>
            <a:r>
              <a:t>⠀⠀⠀⠀⠀⠀⠀⠀⠀⠀⠀⠀⠀⠀⠀⠀⠀⠀⠀⠀⠀⠀⠀⠀⠀⠀⢠⣾⣿⣿⣿⣿⣿⣿⣿⣿⣿⣿⣿⣷⣄⠀⠀⠀⠀⠀⠀⠀⠀⢀⣴⣿⣿⣿⣿⣿⣿⣿⣿⣿⣿⣿⣿⣶⣿⡿⠃⠀⠀⠀⠀⠀⠀⠀⠀⠀⠀⠀⠀⠀⠀⠀⠀⠀⠀⠀⠀⠀⠀⠀⠀</a:t>
            </a:r>
            <a:br/>
            <a:r>
              <a:t>⠀⠀⠀⠀⠀⠀⠀⠀⠀⠀⠀⠀⠀⠀⠀⠀⠀⠀⠀⠀⠀⠀⠀⠀⠀⢠⣿⣿⣿⣿⣿⣿⣿⣿⣿⣿⣿⣿⣿⣿⣿⡆⠀⠀⠀⠀⠀⠀⠀⣼⣿⣿⣿⣿⣿⣿⣿⣿⣿⣿⣿⣿⣿⣿⣯⠀⠀⠀⠀⠀⠀⠀⠀⠀⠀⠀⠀⠀⠀⠀⠀⠀⠀⠀⠀⠀⠀⠀⠀⠀⠀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⠀⠀⠀⠀⠀⠀⠀⠀⠀⠀⠀⠀⠀⠀⠀⠀⠀⠀⠀⠀⠀⠀⠀⠀⠀⣿⣿⣿⣿⣿⣿⣿⣿⣿⣿⣿⣿⣿⣿⣿⣿⣿⠀⠀⠀⠀⠀⠀⢸⣿⣿⣿⣿⣿⣿⣿⣿⣿⣿⣿⣿⣿⣿⣿⣿⡇⠀⠀⠀⠀⠀⠀⠀⠀⠀⠀⠀⠀⠀⠀⠀⠀⠀⠀⠀⠀⠀⠀⠀⠀⠀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⠀⠀⠀⠀⠀⠀⠀⠀⠀⠀⠀⠀⠀⠀⠀⠀⠀⠀⠀⠀⠀⠀⠀⠀⠀⣿⣿⣿⣿⣿⣿⣿⣿⣿⣿⣿⣿⣿⣿⣿⣿⡅⠀⠀⠀⠀⠀⠀⠀⣹⣿⣿⣿⣿⣿⣿⣿⣿⣿⣿⣿⣿⣿⣿⣿⡇⠀⠀⠀⠀⠀⠀⠀⠀⠀⠀⠀⠀⠀⠀⠀⠀⠀⠀⠀⠀⠀⠀⠀⠀⠀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⠀⠀⠀⠀⠀⠀⠀⠀⠀⠀⠀⠀⠀⠀⠀⠀⠀⠀⠀⠀⠀⠀⠀⠀⠀⣿⣿⣿⣿⣿⣿⣿⣿⣿⣿⣿⣿⣿⣿⣿⣿⡇⠀⠀⠀⠀⠀⠀⠀⣿⣿⣿⣿⣿⣿⣿⣿⣿⣿⣿⣿⣿⣿⣿⣿⡇⠀⠀⠀⠀⠀⠀⠀⠀⠀⠀⠀⠀⠀⠀⠀⠀⠀⠀⠀⠀⠀⠀⠀⠀⠀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⠀⠀⠀⠀⠀⠀⠀⠀⠀⠀⠀⠀⠀⠀⠀⠀⠀⠀⠀⠀⠀⠀⠀⠀⠀⣿⣿⣿⣿⣿⣿⣿⣿⣿⣿⣿⣿⣿⣿⣿⣿⣇⠀⠀⠀⠀⠀⠀⢀⣿⣿⣿⣿⣿⣿⣿⣿⣿⣿⣿⣿⣿⣿⣿⣿⡇⠀⠀⠀⠀⠀⠀⠀⠀⠀⠀⠀⠀⠀⠀⠀⠀⠀⠀⠀⠀⠀⠀⠀⠀⠀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⠀⠀⠀⠀⠀⠀⠀⠀⠀⠀⠀⠀⠀⠀⠀⠀⠀⠀⠀⠀⠀⠀⠀⠀⠀⢿⣿⣿⣿⣿⣿⣿⣿⣿⣿⣿⣿⣿⣿⣿⣿⣿⠀⠀⠀⠀⠀⠀⢸⣿⣿⣿⣿⣿⣿⣿⣿⣿⣿⣿⣿⣿⣿⣿⣿⠇⠀⠀⠀⠀⠀⠀⠀⠀⠀⠀⠀⠀⠀⠀⠀⠀⠀⠀⠀⠀⠀⠀⠀⠀⠀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⠀⠀⠀⠀⠀⠀⠀⠀⠀⠀⠀⠀⠀⠀⠀⠀⠀⠀⠀⠀⠀⠀⠀⠀⠀⢸⣿⣿⣿⣿⣿⣿⣿⣿⣿⣿⣿⣿⣿⣿⣿⣿⠀⣀⣤⣤⣄⡀⢸⣿⣿⣿⣿⣿⣿⣿⣿⣿⣿⣿⣿⣿⣿⣿⣿⠀⠀⠀⠀⠀⠀⠀⠀⠀⠀⠀⠀⠀⠀⠀⠀⠀⠀⠀⠀⠀⠀⠀⠀⠀⠀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⠀⠀⠀⠀⠀⠀⠀⠀⠀⠀⠀⠀⠀⠀⠀⠀⠀⠀⠀⠀⠀⠀⠀⠀⠀⢸⣿⣿⣿⣿⣿⣿⣿⣿⣿⣿⣿⣿⣿⣿⣿⣿⡔⣿⣿⣿⣿⡿⣼⣿⣿⣿⣿⣿⣿⣿⣿⣿⣿⣿⣿⣿⣿⣿⣿⠀⠀⠀⠀⠀⠀⠀⠀⠀⠀⠀⠀⠀⠀⠀⠀⠀⠀⠀⠀⠀⠀⠀⠀⠀⠀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⠀⠀⠀⠀⠀⠀⠀⠀⠀⠀⠀⠀⠀⠀⠀⠀⠀⠀⠀⠀⠀⠀⠀⠀⠀⢸⣿⣿⣿⣿⣿⣿⣿⣿⣿⣿⣿⣿⣿⣿⣿⣿⣇⣿⣿⣿⣿⡇⣿⣿⣿⣿⣿⣿⣿⣿⣿⣿⣿⣿⣿⣿⣿⣿⣿⠀⠀⠀⠀⠀⠀⠀⠀⠀⠀⠀⠀⠀⠀⠀⠀⠀⠀⠀⠀⠀⠀⠀⠀⠀⠀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⠀⠀⠀⠀⠀⠀⠀⠀⠀⠀⠀⠀⠀⠀⠀⠀⠀⠀⠀⠀⠀⠀⠀⠀⠀⣿⣿⣿⣿⣿⣿⣿⣿⣿⣿⣿⣿⣿⣿⣿⣿⡏⣿⣿⣿⢻⣿⣿⡏⣿⣿⣿⣿⣿⣿⣿⣿⣿⣿⣿⣿⣿⣿⣿⣿⡇⠀⠀⠀⠀⠀⠀⠀⠀⠀⠀⠀⠀⠀⠀⠀⠀⠀⠀⠀⠀⠀⠀⠀⠀⠀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⠀⠀⠀⠀⠀⠀⠀⠀⠀⠀⠀⠀⠀⠀⠀⠀⠀⠀⠀⠀⠀⠀⠀⠀⠀⣿⣿⣿⣿⣿⣿⣿⣿⣿⣿⣿⣿⣿⣿⣿⣿⣿⣿⣿⠇⠀⢿⣿⣿⣿⣿⣿⣿⣿⣿⣿⣿⣿⣿⣿⣿⣿⣿⣿⣿⡇⠀⠀⠀⠀⠀⠀⠀⠀⠀⠀⠀⠀⠀⠀⠀⠀⠀⠀⠀⠀⠀⠀⠀⠀⠀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⠀⠀⠀⠀⠀⠀⠀⠀⠀⠀⠀⠀⠀⠀⠀⠀⠀⠀⠀⠀⠀⠀⠀⠀⠘⣿⣿⣿⣿⣿⣿⣿⣿⣿⣿⣿⣿⣿⣿⣿⣿⣿⣿⡟⠀⠀⠘⣿⣿⣿⣿⣿⣿⣿⣿⣿⣿⣿⣿⣿⣿⣿⣿⣿⣿⡟⠀⠀⠀⠀⠀⠀⠀⠀⠀⠀⠀⠀⠀⠀⠀⠀⠀⠀⠀⠀⠀⠀⠀⠀⠀</a:t>
            </a:r>
            <a:br/>
            <a:r>
              <a:t>⠀⠀⠀⠀⠀⠀⠀⠀⠀⠀⠀⠀⠀⠀⠀⠀⠀⠀⠀⠀⠀⠀⠀⠀⠀⢿⣿⣿⣿⣿⣿⣿⣿⣿⣿⣿⣿⣿⣿⣿⣿⠿⠋⠀⠀⠀⠀⠈⠙⢿⣿⣿⣿⣿⣿⣿⣿⣿⣿⣿⣿⣿⣿⣿⣿⠇⠀⠀⠀⠀⠀⠀⠀⠀⠀⠀⠀⠀⠀⠀⠀⠀⠀⠀⠀⠀⠀⠀⠀⠀⠀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⠀⠀⠀⠀⠀⠀⠀⠀⠀⠀⠀⠀⠀⠀⠀⠀⠀⠀⠀⠀⠀⠀⠀⠀⠘⠈⣿⣿⣿⣿⣿⣿⣿⣿⣿⣿⣿⣿⣿⣿⣿⠀⠀⠀⠀⠀⠀⠀⠀⢸⣿⣿⣿⣿⣿⣿⣿⣿⣿⣿⣿⣿⣿⣿⣿⠰⠀⠀⠀⠀⠀⠀⠀⠀⠀⠀⠀⠀⠀⠀⠀⠀⠀⠀⠀⠀⠀⠀⠀⠀⠀</a:t>
            </a:r>
            <a:br/>
            <a:r>
              <a:t>⠀⠀⠀⠀⠀⠀⠀⠀⠀⠀⠀⠀⠀⠀⠀⠀⠀⠀⠀⠀⠀⠀⠀⠀⠀⣼⣿⣿⣿⣿⣿⣿⣿⣿⣿⣿⣿⣿⣿⣿⣿⠀⠀⠀⠀⠀⠀⠀⠀⢸⣿⣿⣿⣿⣿⣿⣿⣿⣿⣿⣿⣿⣿⣿⣿⡄⠀⠀⠀⠀⠀⠀⠀⠀⠀⠀⠀⠀⠀⠀⠀⠀⠀⠀⠀⠀⠀⠀⠀⠀⠀</a:t>
            </a:r>
            <a:br/>
            <a:r>
              <a:t>⠀⠀⠀⠀⠀⠀⠀⠀⠀⠀⠀⠀⠀⠀⠀⠀⠀⠀⠀⠀⠀⠀⠀⢠⣾⣿⣿⣿⣿⣿⣿⣿⣿⣿⣿⣿⡏⣿⡿⣿⡟⡀⠀⠀⠀⠀⠀⠀⠀⡘⣿⡿⣿⡏⣿⣿⣿⣿⣿⣿⣿⣿⣿⣿⣿⣿⣆⡀⠀⠀⠀⠀⠀⠀⠀⠀⠀⠀⠀⠀⠀⠀⠀⠀⠀⠀⠀⠀⠀⠀⠀</a:t>
            </a:r>
            <a:br/>
            <a:r>
              <a:t>⠀⠀⠀⠀⠀⠀⠀⠀⠀⠀⠀⠀⠀⠀⠀⠀⠀⠀⠀⠀⠀⠀⣴⣿⣿⣿⣿⣿⣿⣿⣿⣿⣿⣿⣿⡿⠀⣿⡇⢿⡇⠃⠀⠀⠀⠀⠀⠀⠀⠃⣿⡇⣿⡇⠸⣿⣿⣿⣿⣿⣿⣿⣿⣿⣿⣿⣿⣿⣿⣶⣦⣤⣄⣀⠀⠀⠀⠀⠀⠀⠀⠀⠀⠀⠀⠀⠀⠀⠀⠀⠀</a:t>
            </a:r>
            <a:br/>
            <a:r>
              <a:t>⠀⠀⠀⠀⠀⠀⠀⠀⠀⠀⠀⠀⠀⠀⠀⠀⠀⠀⠀⠀⢀⣾⣿⣿⣿⣿⣿⣿⣿⣿⣿⣿⣿⣿⣿⣧⠀⣿⠀⠸⡇⠀⠀⠀⠀⠀⠀⠀⠀⠀⡿⠁⢸⡇⠀⣿⣿⣿⣿⣿⣿⣿⣿⣿⣿⣿⣿⣿⣿⣿⣿⣿⣿⣿⣿⣦⣄⠀⠀⠀⠀⠀⠀⠀⠀⠀⠀⠀⠀⠀⠀</a:t>
            </a:r>
            <a:br/>
            <a:r>
              <a:t>⠀⠀⠀⠀⠀⠀⠀⠀⠀⠀⠀⠀⠀⠀⠀⠀⠀⠀⠀⢀⣾⣿⣿⣿⣿⣿⣿⣿⣿⣿⣿⣿⣿⣿⣿⣿⡀⠃⠀⠀⠁⠀⠀⠀⠀⠀⠀⠀⠀⠀⠁⠀⠀⠃⢠⣿⣿⣿⣿⣿⣿⣿⣿⣿⣿⣿⣿⣿⣿⣿⣿⣿⣿⣿⣿⣿⣿⣷⣄⠀⠀⠀⠀⠀⠀⠀⠀⠀⠀⠀⠀</a:t>
            </a:r>
            <a:br/>
            <a:r>
              <a:t>⠀⠀⠀⠀⠀⠀⠀⠀⠀⠀⠀⠀⠀⠀⠀⠀⠀⠀⠀⣾⣿⣿⣿⣿⣿⣿⣿⣿⣿⣿⣿⣿⣿⣿⣿⣿⣇⠀⠀⠀⠀⠀⠀⠀⠀⠀⠀⠀⠀⠀⠀⠀⠀⠀⢸⣿⣿⣿⣿⣿⣿⣿⣿⣿⣿⣿⣿⣿⣿⣿⣿⣿⣿⣿⣿⣿⣿⣿⣿⣦⠀⠀⠀⠀⠀⠀⠀⠀⠀⠀⠀</a:t>
            </a:r>
            <a:br/>
            <a:r>
              <a:t>⠀⠀⠀⠀⠀⠀⠀⠀⠀⠀⠀⠀⠀⠀⠀⠀⠀⠀⢸⣿⣿⣿⣿⣿⣿⣿⣿⣿⣿⣿⣿⣿⣿⣿⣿⣿⣿⡄⠀⠀⠀⠀⠀⠀⠀⠀⠀⠀⠀⠀⠀⠀⠀⠀⢸⣿⣿⣿⣿⣿⣿⣿⣿⣿⣿⣿⣿⣿⣿⣿⣿⣿⣿⣿⣿⣿⣿⣿⣿⣿⣧⠀⠀⠀⠀⠀⠀⠀⠀⠀⠀</a:t>
            </a:r>
            <a:br/>
            <a:r>
              <a:t>⠀⠀⠀⠀⠀⠀⠀⠀⠀⠀⠀⠀⠀⠀⠀⠀⠀⢀⣿⣿⣿⣿⣿⣿⣿⣿⣿⣿⣿⣿⣿⣿⣿⣿⣿⣿⣿⣷⠀⠀⠀⠀⠀⠀⠀⠀⠀⠀⠀⠀⠀⠀⠀⠀⣿⣿⣿⣿⣿⣿⣿⣿⣿⣿⣿⣿⣿⣿⣿⣿⣿⣿⣿⣿⣿⣿⣿⣿⣿⣿⣿⣇⠀⠀⠀⠀⠀⠀⠀⠀⠀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⠀⠀⠀⠀⠀⠀⠀⠀⠀⠀⠀⠀⠀⠀⠀⠀⠀⠀⠀⠀⠀⠀⠀⠀⠸⣷⣄⠀⠀⠀⠀⢠⣿⡇⠀⠀⠀⠀⠀⠀⠀⠀⠀⠀⠀⠀⠀⠀⠀⠀⠀⠀⠀⠀⠀⠀⠀⠀⠀⠀⠀⠀⠀⠀⠀⠀⠀⠀⠀⠀⠀⠀⠀⠀⠀⠀⠀⠀⠀⠀⠀⠀⠀⠀⠀⠀⠀⠀⠀⠀⠀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⠀⠀⠀⠀⠀⠀⠀⠀⠀⠀⠀⠀⠀⠀⠀⠀⠀⠀⠀⠀⠀⠀⠀⠀⠀⠹⣿⣷⣄⠀⠀⣿⣿⠇⠀⢀⣤⡖⠀⠀⠀⠀⠀⠀⠀⠀⠀⠀⠀⠀⠀⢠⠀⠀⠀⠀⠀⠀⠀⠀⠀⠀⠀⠀⠀⠀⠀⠀⠀⠀⠀⠀⠀⠀⠀⠀⠀⠀⠀⠀⠀⠀⠀⠀⠀⠀⠀⠀⠀⠀⠀</a:t>
            </a:r>
            <a:br/>
            <a:r>
              <a:t>⠀⠀⠀⠀⠀⠀⠀⠀⠀⠀⠀⠀⠀⠀⠀⠀⠀⠀⠀⠀⠀⠀⠰⣶⣦⣤⣘⣿⣿⣦⢀⣿⣿⣤⣾⣿⠟⠀⠀⠀⠀⠀⠀⠀⠀⠀⠀⠀⠀⠀⢀⡏⠀⠀⠀⠀⠀⠀⠀⠀⠀⠀⠀⠀⠀⠀⠀⠀⢸⠀⠀⠀⠀⠀⠀⠀⠀⠀⠀⠀⠀⠀⠀⠀⠀⠀⠀⠀⠀⠀⠀</a:t>
            </a:r>
            <a:br/>
            <a:r>
              <a:t>⠀⠀⠀⠀⠀⠀⠀⠀⠀⠀⠀⠀⠀⠀⠀⠀⠀⠀⠀⠀⠀⠀⠀⠀⠙⠻⠿⣿⣿⣿⣿⣿⣿⠟⠋⠀⠀⠀⠀⠀⠀⠀⠀⠀⠀⠀⠀⠀⠀⠀⣾⡇⠀⠀⠀⠀⠀⠀⠀⠀⠀⠀⠀⠀⠀⠀⠀⠀⢸⡆⠀⠀⠀⠀⠀⠀⠀⠀⠀⠀⠀⠀⠀⠀⠀⠀⠀⠀⠀⠀⠀</a:t>
            </a:r>
            <a:br/>
            <a:r>
              <a:t>⠀⠀⠀⠀⠀⠀⠀⠀⠀⠀⠀⠀⠀⠀⠀⠀⠀⠀⠀⠀⠀⠀⠀⠀⠀⠀⠀⠀⣠⣽⣿⣿⣷⣶⣦⣀⣤⣤⡀⠀⠀⠀⠀⠀⠀⠀⠀⠀⠀⢀⣿⠁⠀⠀⠀⠀⠀⠀⠀⠀⠀⠀⠀⠀⢠⣶⣶⣶⣿⣷⣿⣿⣦⠀⠀⠀⠀⠀⠀⠀⠀⠀⠀⠀⠀⠀⠀⠀⠀⠀⠀</a:t>
            </a:r>
            <a:br/>
            <a:r>
              <a:t>⠀⠀⠀⠀⠀⠀⠀⠀⠀⠀⠀⠀⠀⠀⠀⠀⠀⠀⠀⠀⠀⠀⠀⠀⣠⣴⣶⣿⣿⣿⣿⣿⣿⣿⣿⣿⠟⠉⠀⠀⠀⠀⠀⠀⠀⠀⠀⠀⠀⢸⣿⡇⠀⠀⠀⠀⠀⠀⠀⠀⠀⠀⠀⠀⠀⠹⣿⣿⣿⠁⠹⠟⠁⠀⠀⠀⠀⠀⠀⠀⠀⠀⠀⠀⠀⠀⠀⠀⠀⠀⠀</a:t>
            </a:r>
            <a:br/>
            <a:r>
              <a:t>⠀⠀⠀⠀⠀⠀⠀⠀⠀⠀⠀⠀⠀⠀⠀⠀⠀⠀⠀⠀⠀⠀⠀⠀⠈⠉⠙⢿⣿⣿⣿⣿⣿⣿⣿⣿⠀⠀⠀⠀⠀⠀⠀⠀⠀⠀⠀⠀⠀⠀⣿⣧⠀⠀⠀⢀⣀⣀⣀⠀⠀⠀⠀⠀⠀⠀⢠⣿⡟⠀⠀⠀⠀⠀⠀⠀⠀⠀⠀⠀⠀⠀⠀⠀⠀⠀⠀⠀⠀⠀⠀</a:t>
            </a:r>
            <a:br/>
            <a:r>
              <a:t>⠀⠀⠀⠀⠀⠀⠀⠀⠀⠀⠀⠀⠀⠀⠀⠀⠀⠀⠀⠀⠀⠀⠀⠀⠀⠀⠀⢘⣿⣿⣿⣿⣿⣿⣿⣿⣿⣦⡀⠀⠀⠀⠀⠀⠀⠀⠀⠀⠀⠀⠹⣿⣦⣾⣿⣿⣿⣿⣿⣿⣿⣦⣄⠀⠀⣰⣿⡟⠀⠀⠀⠀⠀⠀⠀⠀⠀⠀⠀⠀⠀⠀⠀⠀⠀⠀⠀⠀⠀⠀⠀</a:t>
            </a:r>
            <a:br/>
            <a:r>
              <a:t>⠀⠀⠀⠀⠀⠀⠀⠀⠀⠀⠀⠀⠀⠀⠀⠀⠀⠀⠀⠀⠀⠀⠀⠀⠀⠀⢠⣿⣿⣿⣿⣿⣿⣿⣿⣿⣿⣿⣿⣷⣄⠀⠀⠀⠀⠀⠀⠀⠀⠀⣴⣿⣿⣿⣿⣿⣿⣿⣿⣿⣿⣿⣿⣧⣾⣿⠋⠀⠀⠀⠀⠀⠀⠀⠀⠀⠀⠀⠀⠀⠀⠀⠀⠀⠀⠀⠀⠀⠀⠀⠀</a:t>
            </a:r>
            <a:br/>
            <a:r>
              <a:t>⠀⠀⠀⠀⠀⠀⠀⠀⠀⠀⠀⠀⠀⠀⠀⠀⠀⠀⠀⠀⠀⠀⠀⠀⠀⣰⣿⣿⣿⣿⣿⣿⣿⣿⣿⣿⣿⣿⣿⣿⣿⡄⠀⠀⠀⠀⠀⠀⠀⣼⣿⣿⣿⣿⣿⣿⣿⣿⣿⣿⣿⣿⣿⣿⣿⡁⠀⠀⠀⠀⠀⠀⠀⠀⠀⠀⠀⠀⠀⠀⠀⠀⠀⠀⠀⠀⠀⠀⠀⠀⠀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⠀⠀⠀⠀⠀⠀⠀⠀⠀⠀⠀⠀⠀⠀⠀⠀⠀⠀⠀⠀⠀⠀⠀⠀⠀⣿⣿⣿⣿⣿⣿⣿⣿⣿⣿⣿⣿⣿⣿⣿⣿⣷⠀⠀⠀⠀⠀⠀⠀⣿⣿⣿⣿⣿⣿⣿⣿⣿⣿⣿⣿⣿⣿⣿⣿⡇⠀⠀⠀⠀⠀⠀⠀⠀⠀⠀⠀⠀⠀⠀⠀⠀⠀⠀⠀⠀⠀⠀⠀⠀⠀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⠀⠀⠀⠀⠀⠀⠀⠀⠀⠀⠀⠀⠀⠀⠀⠀⠀⠀⠀⠀⠀⠀⠀⠀⠀⣿⣿⣿⣿⣿⣿⣿⣿⣿⣿⣿⣿⣿⣿⣿⣿⡿⠀⠀⠀⠀⠀⠀⢰⣿⣿⣿⣿⣿⣿⣿⣿⣿⣿⣿⣿⣿⣿⣿⣿⡇⠀⠀⠀⠀⠀⠀⠀⠀⠀⠀⠀⠀⠀⠀⠀⠀⠀⠀⠀⠀⠀⠀⠀⠀⠀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⠀⠀⠀⠀⠀⠀⠀⠀⠀⠀⠀⠀⠀⠀⠀⠀⠀⠀⠀⠀⠀⠀⠀⠀⠀⣿⣿⣿⣿⣿⣿⣿⣿⣿⣿⣿⣿⣿⣿⣿⣿⡅⠀⠀⠀⠀⠀⠀⠀⣹⣿⣿⣿⣿⣿⣿⣿⣿⣿⣿⣿⣿⣿⣿⣿⡇⠀⠀⠀⠀⠀⠀⠀⠀⠀⠀⠀⠀⠀⠀⠀⠀⠀⠀⠀⠀⠀⠀⠀⠀⠀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⠀⠀⠀⠀⠀⠀⠀⠀⠀⠀⠀⠀⠀⠀⠀⠀⠀⠀⠀⠀⠀⠀⠀⠀⠀⣿⣿⣿⣿⣿⣿⣿⣿⣿⣿⣿⣿⣿⣿⣿⣿⡇⠀⠀⠀⠀⠀⠀⠀⣿⣿⣿⣿⣿⣿⣿⣿⣿⣿⣿⣿⣿⣿⣿⣿⡇⠀⠀⠀⠀⠀⠀⠀⠀⠀⠀⠀⠀⠀⠀⠀⠀⠀⠀⠀⠀⠀⠀⠀⠀⠀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⠀⠀⠀⠀⠀⠀⠀⠀⠀⠀⠀⠀⠀⠀⠀⠀⠀⠀⠀⠀⠀⠀⠀⠀⠀⣿⣿⣿⣿⣿⣿⣿⣿⣿⣿⣿⣿⣿⣿⣿⣿⣇⠀⠀⠀⠀⠀⠀⢠⣿⣿⣿⣿⣿⣿⣿⣿⣿⣿⣿⣿⣿⣿⣿⣿⡇⠀⠀⠀⠀⠀⠀⠀⠀⠀⠀⠀⠀⠀⠀⠀⠀⠀⠀⠀⠀⠀⠀⠀⠀⠀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⠀⠀⠀⠀⠀⠀⠀⠀⠀⠀⠀⠀⠀⠀⠀⠀⠀⠀⠀⠀⠀⠀⠀⠀⠀⣿⣿⣿⣿⣿⣿⣿⣿⣿⣿⣿⣿⣿⣿⣿⣿⣿⠀⠀⠀⠀⠀⠀⢸⣿⣿⣿⣿⣿⣿⣿⣿⣿⣿⣿⣿⣿⣿⣿⣿⡇⠀⠀⠀⠀⠀⠀⠀⠀⠀⠀⠀⠀⠀⠀⠀⠀⠀⠀⠀⠀⠀⠀⠀⠀⠀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⠀⠀⠀⠀⠀⠀⠀⠀⠀⠀⠀⠀⠀⠀⠀⠀⠀⠀⠀⠀⠀⠀⠀⠀⠀⢿⣿⣿⣿⣿⣿⣿⣿⣿⣿⣿⣿⣿⣿⣿⣿⣿⠀⢀⣤⣀⣀⠀⢸⣿⣿⣿⣿⣿⣿⣿⣿⣿⣿⣿⣿⣿⣿⣿⣿⠇⠀⠀⠀⠀⠀⠀⠀⠀⠀⠀⠀⠀⠀⠀⠀⠀⠀⠀⠀⠀⠀⠀⠀⠀⠀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⠀⠀⠀⠀⠀⠀⠀⠀⠀⠀⠀⠀⠀⠀⠀⠀⠀⠀⠀⠀⠀⠀⠀⠀⠀⢸⣿⣿⣿⣿⣿⣿⣿⣿⣿⣿⣿⣿⣿⣿⣿⣿⡷⣿⣿⣿⣿⡷⣿⣿⣿⣿⣿⣿⣿⣿⣿⣿⣿⣿⣿⣿⣿⣿⣿⠀⠀⠀⠀⠀⠀⠀⠀⠀⠀⠀⠀⠀⠀⠀⠀⠀⠀⠀⠀⠀⠀⠀⠀⠀⠀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⠀⠀⠀⠀⠀⠀⠀⠀⠀⠀⠀⠀⠀⠀⠀⠀⠀⠀⠀⠀⠀⠀⠀⠀⠀⢸⣿⣿⣿⣿⣿⣿⣿⣿⣿⣿⣿⣿⣿⣿⣿⣿⡇⣿⣿⣿⣿⡇⣿⣿⣿⣿⣿⣿⣿⣿⣿⣿⣿⣿⣿⣿⣿⣿⣿⠀⠀⠀⠀⠀⠀⠀⠀⠀⠀⠀⠀⠀⠀⠀⠀⠀⠀⠀⠀⠀⠀⠀⠀⠀⠀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⠀⠀⠀⠀⠀⠀⠀⠀⠀⠀⠀⠀⠀⠀⠀⠀⠀⠀⠀⠀⠀⠀⠀⠀⠀⠸⣿⣿⣿⣿⣿⣿⣿⣿⣿⣿⣿⣿⣿⣿⣿⣯⣿⣿⣿⣿⣿⣿⣯⣿⣿⣿⣿⣿⣿⣿⣿⣿⣿⣿⣿⣿⣿⣿⡏⠀⠀⠀⠀⠀⠀⠀⠀⠀⠀⠀⠀⠀⠀⠀⠀⠀⠀⠀⠀⠀⠀⠀⠀⠀⠀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⠀⠀⠀⠀⠀⠀⠀⠀⠀⠀⠀⠀⠀⠀⠀⠀⠀⠀⠀⠀⠀⠀⠀⠀⠀⣸⣿⣿⣿⣿⣿⣿⣿⣿⣿⣿⣿⣿⣿⣿⣿⣿⣿⣿⠏⠈⢿⣿⣿⣿⣿⣿⣿⣿⣿⣿⣿⣿⣿⣿⣿⣿⣿⣿⣿⠀⠀⠀⠀⠀⠀⠀⠀⠀⠀⠀⠀⠀⠀⠀⠀⠀⠀⠀⠀⠀⠀⠀⠀⠀⠀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⠀⠀⠀⠀⠀⠀⠀⠀⠀⠀⠀⠀⠀⠀⠀⠀⠀⠀⠀⠀⠀⠀⠀⠀⠀⢿⣿⣿⣿⣿⣿⣿⣿⣿⣿⣿⣿⣿⣿⣿⣿⣿⣿⡿⠀⠀⠸⣿⣿⣿⣿⣿⣿⣿⣿⣿⣿⣿⣿⣿⣿⣿⣿⣿⣿⠇⠀⠀⠀⠀⠀⠀⠀⠀⠀⠀⠀⠀⠀⠀⠀⠀⠀⠀⠀⠀⠀⠀⠀⠀⠀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⠀⠀⠀⠀⠀⠀⠀⠀⠀⠀⠀⠀⠀⠀⠀⠀⠀⠀⠀⠀⠀⠀⠀⠀⠀⠸⣿⣿⣿⣿⣿⣿⣿⣿⣿⣿⣿⣿⣿⣿⣿⡿⠋⠀⠀⠀⠀⠈⠻⣿⣿⣿⣿⣿⣿⣿⣿⣿⣿⣿⣿⣿⣿⣿⣿⠀⠀⠀⠀⠀⠀⠀⠀⠀⠀⠀⠀⠀⠀⠀⠀⠀⠀⠀⠀⠀⠀⠀⠀⠀⠀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⠀⠀⠀⠀⠀⠀⠀⠀⠀⠀⠀⠀⠀⠀⠀⠀⠀⠀⠀⠀⠀⠀⠀⠀⠀⠆⣿⣿⣿⣿⣿⣿⣿⣿⣿⣿⣿⣿⣿⣿⣿⡇⠀⠀⠀⠀⠀⠀⠀⣿⣿⣿⣿⣿⣿⣿⣿⣿⣿⣿⣿⣿⣿⣿⡇⠆⠀⠀⠀⠀⠀⠀⠀⠀⠀⠀⠀⠀⠀⠀⠀⠀⠀⠀⠀⠀⠀⠀⠀⠀⠀</a:t>
            </a:r>
            <a:br/>
            <a:r>
              <a:t>⠀⠀⠀⠀⠀⠀⠀⠀⠀⠀⠀⠀⠀⠀⠀⠀⠀⠀⠀⠀⠀⠀⠀⠀⠀⣰⣿⣿⣿⣿⣿⣿⣿⣿⣿⣿⣿⣿⣿⣿⣿⡇⠀⠀⠀⠀⠀⠀⠀⣿⣿⣿⣿⣿⣿⣿⣿⣿⣿⣿⣿⣿⣿⣿⣷⡀⠀⠀⠀⠀⠀⠀⠀⠀⠀⠀⠀⠀⠀⠀⠀⠀⠀⠀⠀⠀⠀⠀⠀⠀⠀</a:t>
            </a:r>
            <a:br/>
            <a:r>
              <a:t>⠀⠀⠀⠀⠀⠀⠀⠀⠀⠀⠀⠀⠀⠀⠀⠀⠀⠀⠀⠀⠀⠀⠀⢀⣼⣿⣿⣿⣿⣿⣿⣿⣿⣿⣿⣿⣿⢻⣿⢿⣿⠇⠀⠀⠀⠀⠀⠀⠀⢿⣿⣿⣿⢻⣿⣿⣿⣿⣿⣿⣿⣿⣿⣿⣿⣿⣄⠀⠀⠀⠀⠀⠀⠀⠀⠀⠀⠀⠀⠀⠀⠀⠀⠀⠀⠀⠀⠀⠀⠀⠀</a:t>
            </a:r>
            <a:br/>
            <a:r>
              <a:t>⠀⠀⠀⠀⠀⠀⠀⠀⠀⠀⠀⠀⠀⠀⠀⠀⠀⠀⠀⠀⠀⠀⣠⣿⣿⣿⣿⣿⣿⣿⣿⣿⣿⣿⣿⡟⡇⢸⣿⠸⣿⠸⠀⠀⠀⠀⠀⠀⠸⢸⡿⢸⣿⠀⡿⣿⣿⣿⣿⣿⣿⣿⣿⣿⣿⣿⣿⣿⣶⣦⣤⣄⣀⠀⠀⠀⠀⠀⠀⠀⠀⠀⠀⠀⠀⠀⠀⠀⠀⠀⠀</a:t>
            </a:r>
            <a:br/>
            <a:r>
              <a:t>⠀⠀⠀⠀⠀⠀⠀⠀⠀⠀⠀⠀⠀⠀⠀⠀⠀⠀⠀⠀⢀⣼⣿⣿⣿⣿⣿⣿⣿⣿⣿⣿⣿⣿⣿⣇⠁⢸⡏⠀⢿⠀⠀⠀⠀⠀⠀⠀⠀⢸⠇⠈⣿⠀⠀⣿⣿⣿⣿⣿⣿⣿⣿⣿⣿⣿⣿⣿⣿⣿⣿⣿⣿⣿⣷⣤⡀⠀⠀⠀⠀⠀⠀⠀⠀⠀⠀⠀⠀⠀⠀</a:t>
            </a:r>
            <a:br/>
            <a:r>
              <a:t>⠀⠀⠀⠀⠀⠀⠀⠀⠀⠀⠀⠀⠀⠀⠀⠀⠀⠀⠀⢀⣾⣿⣿⣿⣿⣿⣿⣿⣿⣿⣿⣿⣿⣿⣿⣿⠀⠸⠁⠀⠘⠀⠀⠀⠀⠀⠀⠀⠀⠘⠀⠀⠹⠀⢀⣿⣿⣿⣿⣿⣿⣿⣿⣿⣿⣿⣿⣿⣿⣿⣿⣿⣿⣿⣿⣿⣿⣦⡄⠀⠀⠀⠀⠀⠀⠀⠀⠀⠀⠀⠀</a:t>
            </a:r>
            <a:br/>
            <a:r>
              <a:t>⠀⠀⠀⠀⠀⠀⠀⠀⠀⠀⠀⠀⠀⠀⠀⠀⠀⠀⠀⣼⣿⣿⣿⣿⣿⣿⣿⣿⣿⣿⣿⣿⣿⣿⣿⣿⣇⠀⠀⠀⠀⠀⠀⠀⠀⠀⠀⠀⠀⠀⠀⠀⠀⠀⢸⣿⣿⣿⣿⣿⣿⣿⣿⣿⣿⣿⣿⣿⣿⣿⣿⣿⣿⣿⣿⣿⣿⣿⣿⣦⠀⠀⠀⠀⠀⠀⠀⠀⠀⠀⠀</a:t>
            </a:r>
            <a:br/>
            <a:r>
              <a:t>⠀⠀⠀⠀⠀⠀⠀⠀⠀⠀⠀⠀⠀⠀⠀⠀⠀⠀⢸⣿⣿⣿⣿⣿⣿⣿⣿⣿⣿⣿⣿⣿⣿⣿⣿⣿⣿⡀⠀⠀⠀⠀⠀⠀⠀⠀⠀⠀⠀⠀⠀⠀⠀⠀⢸⣿⣿⣿⣿⣿⣿⣿⣿⣿⣿⣿⣿⣿⣿⣿⣿⣿⣿⣿⣿⣿⣿⣿⣿⣿⣧⠀⠀⠀⠀⠀⠀⠀⠀⠀⠀</a:t>
            </a:r>
            <a:br/>
            <a:r>
              <a:t>⠀⠀⠀⠀⠀⠀⠀⠀⠀⠀⠀⠀⠀⠀⠀⠀⠀⢀⣿⣿⣿⣿⣿⣿⣿⣿⣿⣿⣿⣿⣿⣿⣿⣿⣿⣿⣿⣧⠀⠀⠀⠀⠀⠀⠀⠀⠀⠀⠀⠀⠀⠀⠀⠀⣾⣿⣿⣿⣿⣿⣿⣿⣿⣿⣿⣿⣿⣿⣿⣿⣿⣿⣿⣿⣿⣿⣿⣿⣿⣿⣿⣧⠀⠀⠀⠀⠀⠀⠀⠀⠀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⣿⣿⣿⣿⣿⣿⣿⣿⣿⣿⣿⣿⣿⣿⣿⣿⣿⣿⣿⣿⣿⣿⣿⣿⣿⣿⣿⣿⣿⣿⣿⣿⣿⣿⣿⣿⣿⣿⣿⣿⣿⣿⣿⣿⣿⣿⣿⣿⣿⣿⣿⣿⣿⣿⣿⣿⣧⠀⠀⠀⠀⠀⠀⠀⠀⠀⠀⠀⠈⢻⣿⣿⣿⣿⣿⣿⣿⣿⣿⣿⣿⣿⣿⣿⣿⣿⣿⣿⣿⣿⡇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⣿⣿⣿⣿⣿⣿⣿⣿⣿⣿⣿⣿⣿⣿⣿⣿⣿⣿⣿⣿⣿⣿⣿⣿⣿⣿⣿⣿⣿⣿⣿⣿⣿⣿⣿⣿⣿⣿⣿⣿⣿⣿⣿⣿⣿⣿⣿⣿⣿⣿⣿⣿⣿⣿⣿⣿⣿⣦⠀⠀⠀⠀⠀⠀⠀⠀⠀⠀⠀⠀⠙⠉⠙⠛⠻⢿⣿⣿⣿⣿⣿⣿⣿⣿⣿⣿⣿⣿⣿⣿⡇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⣿⣿⣿⣿⣿⣿⣿⣿⣿⣿⣿⣿⣿⣿⣿⣿⣿⣿⣿⣿⣿⣿⣿⣿⣿⣿⣿⣿⣿⣿⣿⣿⣿⣿⣿⣿⣿⣿⣿⣿⣿⣿⣿⣿⣿⣿⣿⣿⣿⣿⣿⣿⠿⠛⠋⠉⠁⠀⠀⠀⠀⠀⠀⠀⠀⠀⠀⠀⠀⠀⠀⠀⠀⠀⠀⠀⠙⢿⣿⣿⣿⣿⣿⣿⣿⣿⣿⣿⣿⣿⡇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⣿⣿⣿⣿⣿⣿⣿⣿⣿⣿⣿⣿⣿⣿⣿⣿⣿⣿⣿⣿⣿⣿⣿⣿⣿⣿⣿⣿⣿⣿⣿⣿⣿⣿⣿⣿⣿⣿⣿⣿⣿⣿⣿⣿⣿⣿⣿⠟⠁⠀⠀⠀⠀⠀⠀⠀⠀⠀⠀⠀⠀⠀⠀⠀⠀⠀⠀⠀⠀⠀⠀⠀⠀⠀⠀⠀⠀⠀⠈⢿⣿⣿⣿⣿⣿⣿⣿⣿⣿⣿⡇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⣿⣿⣿⣿⣿⣿⣿⣿⣿⣿⣿⣿⣿⣿⣿⣿⣿⣿⣿⣿⣿⣿⣿⣿⣿⣿⣿⣿⣿⣿⣿⣿⣿⣿⣿⣿⣿⣿⣿⣿⣿⣿⣿⡿⠀⠀⠀⠀⠀⠀⠀⠀⠀⠀⠀⠀⠀⠀⠀⠀⠀⠀⠀⠀⠀⠀⠀⠀⠀⠀⠀⠀⠀⠀⠀⠀⠀⠀⠀⠀⠈⢿⣿⣿⣿⣿⣿⣿⣿⣿⡇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⣿⣿⣿⣿⣿⣿⣿⣿⣿⣿⣿⣿⣿⣿⣿⣿⣿⣿⣿⣿⣿⣿⣿⣿⣿⣿⣿⣿⣿⣿⣿⣿⣿⣿⣿⣿⣿⣿⣿⣿⣿⣯⣵⠃⠀⠀⠀⠀⠀⠀⠀⠀⠀⠀⠀⠀⠀⠀⠀⠀⠀⠀⠀⠀⠀⠀⠀⠀⠀⠀⠀⠀⠀⠀⠀⠀⠀⠀⠀⠀⠀⠀⢻⣿⣿⣿⣿⣿⣿⣿⡇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⣿⣿⣿⣿⣿⣿⣿⣿⣿⣿⣿⣿⣿⣿⣿⣿⣿⣿⣿⣿⣿⣿⣿⣿⣿⣿⣿⣿⣿⣿⣿⣿⣿⣿⣿⣿⣿⣿⣿⣿⣿⣿⣿⣾⠀⠀⠀⠀⠀⠀⠀⠀⠀⠀⠀⠀⠀⠀⠀⠀⠀⠀⠀⠀⠀⠀⠀⠀⠀⠀⠀⠀⠀⠀⠀⠀⠀⠀⠀⠀⠀⠀⠀⢿⣿⣿⣿⣿⣿⣿⡇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⣿⣿⣿⣿⣿⣿⣿⣿⣿⣿⣿⣿⣿⣿⣿⣿⣿⣿⣿⣿⣿⣿⣿⣿⣿⣿⣿⣿⣿⣿⣿⣿⣿⣿⣿⣿⣿⣿⣿⣿⣿⣿⣿⣿⣿⣤⡄⠀⠀⠀⠀⠀⠀⠀⠀⠀⠀⠀⠀⠀⠀⠀⠀⠀⠀⠀⠀⠀⠀⠀⠀⠀⠀⠀⠀⠀⠀⠀⠀⠀⠀⠀⠀⢸⣿⣿⣿⣿⣿⣿⡇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⣿⣿⣿⣿⣿⣿⣿⣿⣿⣿⣿⣿⣿⣿⣿⣿⣿⣿⣿⣿⣿⣿⣿⣿⣿⣿⣿⣿⣿⣿⣿⣿⣿⣿⣿⣿⣿⣿⣿⣿⣿⣿⣿⣿⣿⣿⣿⣶⠄⠀⠀⠀⠀⠀⠀⠀⠀⠀⠀⠀⠀⠀⠀⠀⠀⠀⠀⠀⠀⠀⠀⠀⠀⠀⠀⠀⠀⠀⠀⠀⠀⠀⠀⠈⣿⣿⣿⣿⣿⣿⡇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⣿⣿⣿⣿⣿⣿⣿⣿⣿⣿⣿⣿⣿⣿⣿⣿⣿⣿⣿⣿⣿⣿⣿⣿⣿⣿⣿⣿⣿⣿⣿⣿⣿⣿⣿⣿⣿⣿⣿⣿⣿⣿⣿⣿⣿⣿⣷⣦⡀⠀⠀⠀⠀⠀⠀⠀⠀⠀⠀⠀⠀⠀⠀⠀⠀⠀⠀⠀⠀⠀⠀⠀⠀⠀⠀⠀⠀⠀⠀⠀⠀⠀⠀⠀⢿⣿⣿⣿⣿⣿⡇</a:t>
            </a:r>
            <a:br/>
            <a:r>
              <a:t>⣿⣿⣿⣿⣿⣿⣿⣿⣿⣿⣿⣿⣿⣿⣿⣿⣿⣿⣿⣿⣿⣿⣿⣿⣿⣿⣿⣿⣿⣿⣿⣿⣿⣿⣿⣿⣿⣿⣿⡇⠻⠿⠿⠿⠿⢿⣿⣿⣇⣀⠀⠀⠀⠀⠀⠀⠀⠀⠀⠀⠀⠀⠀⠀⠀⠀⠀⠀⠀⠀⠀⠀⠀⠀⠀⠀⠀⠀⠀⠀⠀⠀⠀⠀⢸⣿⣿⣿⣿⣿⡇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⣿⣿⣿⣿⣿⣿⣿⣿⣿⣿⣿⣿⣿⣿⣿⣿⣿⣿⣿⣿⣿⣿⣿⣿⣿⣿⣿⣿⣿⣿⣿⣿⣿⣿⣿⣿⠟⠋⠉⠀⠀⠀⠀⠀⠀⠀⠈⢻⣿⣿⡗⠀⠀⠀⠀⠀⠀⠀⠀⠀⠀⠀⠀⠀⠀⠀⠀⠀⠀⠀⠀⠀⠀⠀⠀⠀⠀⠀⠀⠀⠀⠀⠀⠀⢸⣿⣿⣿⣿⣿⡇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⣿⣿⣿⣿⣿⣿⣿⣿⣿⣿⣿⣿⣿⣿⣿⣿⣿⣿⣿⣿⣿⣿⣿⣿⣿⣿⣿⣿⣿⣿⣿⣿⣿⣿⡏⠁⠀⠀⠀⠀⠀⠀⠀⠀⠀⠀⠀⠀⢿⣿⣿⣧⠀⠀⠀⠀⠀⠀⠀⠀⠀⠀⠀⠀⠀⠀⠀⠀⠀⠀⠀⠀⠀⠀⠀⠀⠀⠀⠀⠀⠀⠀⠀⠀⢸⣿⣿⣿⣿⣿⡇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⣿⣿⣿⣿⣿⣿⣿⣿⣿⣿⣿⣿⣿⣿⣿⣿⣿⣿⣿⣿⣿⣿⣿⣿⣿⣿⣿⣿⣿⣿⣿⣿⣿⣿⠀⠀⠀⠀⠀⠀⠀⠀⠀⠀⠀⠀⠀⠀⢸⣿⣿⣿⡇⠀⠀⠀⠀⠀⠀⠀⠀⠀⠀⠀⠀⠀⠀⠀⠀⠀⠀⠀⠀⠀⠀⠀⠀⠀⠀⠀⠀⠀⠀⠀⢸⣿⣿⣿⣿⣿⡇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⣿⣿⣿⣿⣿⣿⣿⣿⣿⣿⣿⣿⣿⣿⣿⣿⣿⣿⣿⣿⣿⣿⣿⣿⣿⣿⣿⣿⣿⣿⣿⣿⣿⣇⠀⠀⠀⠀⠀⠀⠀⠀⠀⠀⠀⠀⠀⠀⢸⣿⣿⣿⣧⠄⠀⠀⠀⠀⠀⠀⠀⠀⠀⠀⠀⠀⠀⠀⠀⠀⠀⠀⠀⠀⠀⠀⠀⠀⠀⠀⠀⠀⠀⠀⢸⣿⣿⣿⣿⣿⡇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⣿⣿⣿⣿⣿⣿⣿⣿⣿⣿⣿⣿⣿⣿⣿⣿⣿⣿⣿⣿⣿⣿⣿⣿⣿⣿⣿⣿⣿⣿⣿⣿⣿⣿⡄⠀⠀⠀⠀⠀⠀⠀⠀⠀⠀⠀⠀⠀⠻⣿⣿⣿⣿⡇⠀⠀⠀⠀⠀⠀⠀⠀⠀⠀⠀⠀⠀⠀⠀⠀⠀⠀⠀⠀⠀⠀⠀⠀⠀⢀⠀⠀⠀⠀⠘⣿⣿⣿⣿⣿⡇</a:t>
            </a:r>
            <a:br/>
            <a:r>
              <a:t>⣿⣿⣿⣿⣿⣿⣿⣿⣿⣿⣿⣿⣿⣿⣿⣿⣿⣿⣿⣿⣿⣿⣿⣿⣿⣿⣿⣿⣿⣿⣿⣿⣿⣿⣇⠀⠀⠀⠀⠀⠀⠀⠀⠀⠀⠀⠀⠀⠀⠙⣿⣿⣿⣇⠀⠀⠀⠀⠀⠀⠀⠀⠀⠀⠀⠀⠀⠀⠀⠀⠀⠀⠀⠀⠀⠀⠀⠀⠀⢸⡄⠀⢀⠀⠀⣿⣿⣿⣿⣿⡇</a:t>
            </a:r>
            <a:br/>
            <a:r>
              <a:t>⣿⣿⣿⣿⣿⣿⣿⣿⣿⣿⣿⣿⣿⣿⣿⣿⣿⣿⣿⣿⣿⣿⣿⣿⣿⣿⣿⣿⣿⣿⣿⣿⣿⣿⣿⣦⡀⠀⠀⠀⠀⠀⠀⠀⠀⠀⠀⠀⠀⠀⠹⣿⣿⣿⠀⠀⠀⠀⠀⠀⠀⠀⠀⠀⠀⠀⠀⠀⠀⠀⠀⠀⠀⠀⠀⠀⠀⠀⠀⠘⣷⡀⠸⣦⠀⢻⣿⣿⣿⣿⡇</a:t>
            </a:r>
            <a:br/>
            <a:r>
              <a:t>⣿⣿⣿⣿⣿⣿⣿⣿⣿⣿⣿⣿⣿⣿⣿⣿⣿⣿⣿⣿⣿⣿⣿⣿⣿⣿⣿⣿⣿⣿⣿⣿⣿⣿⣿⣿⣿⣦⣀⠀⠀⠀⠀⠀⠀⠀⠀⠀⠀⠀⠀⠈⠻⠟⠀⠀⠀⠀⠀⠀⠀⠀⠀⠀⠀⠀⠀⠀⠀⠀⠀⠀⠀⠀⠀⠀⠀⠀⠀⡄⢿⣷⡀⢿⣷⣸⣿⣿⣿⣿⡇</a:t>
            </a:r>
            <a:br/>
            <a:r>
              <a:t>⣿⣿⣿⣿⣿⣿⣿⣿⣿⣿⣿⣿⣿⣿⣿⣿⣿⣿⣿⣿⣿⣿⣿⣿⣿⣿⣿⣿⣿⣿⣿⣿⣿⣿⣿⣿⣿⣿⣿⠋⠀⠀⠀⠀⠀⠀⠀⠀⠀⠀⠀⠀⠀⠀⠀⠀⠀⠀⠀⠀⠀⠀⠀⠀⠀⠀⠀⠀⠀⠀⠀⠀⠀⠀⠀⢸⡄⠀⠀⢹⣜⣿⣷⣜⣿⣿⣿⣿⣿⣿⡇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⣿⣿⣿⣿⣿⣿⣿⣿⣿⣿⣿⣿⣿⣿⣿⣿⣿⣿⣿⣿⣿⣿⣿⣿⣿⣿⣿⣿⣿⣿⣿⣿⣿⣿⣿⣿⣿⣿⡏⠀⠀⠀⠀⠀⠀⠀⠀⠀⠀⠀⠀⠀⠀⠀⠀⠀⠀⠀⠀⠀⠀⠀⠀⠀⠀⠀⠀⠀⠀⠀⠀⠀⠀⠀⠀⠈⣷⣶⠀⢸⣿⣿⣿⣿⣿⣿⣿⣿⣿⣿⡇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⣿⣿⣿⣿⣿⣿⣿⣿⣿⣿⣿⣿⣿⣿⣿⣿⣿⣿⣿⣿⣿⣿⣿⣿⣿⣿⣿⣿⣿⣿⣿⣿⣿⣿⣿⣿⣿⣿⠀⠀⠀⠀⠀⠀⠀⠀⠀⠀⠀⠀⠀⠀⠀⠀⠀⠀⠀⠀⠀⠀⠀⠀⠀⠀⠀⠀⠀⠀⠀⠀⠀⠀⠀⠀⠀⠀⢸⣿⣧⠈⣿⣿⣿⣿⣿⣿⣿⣿⣿⣿⡇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⣿⣿⣿⣿⣿⣿⣿⣿⣿⣿⣿⣿⣿⣿⣿⣿⣿⣿⣿⣿⣿⣿⣿⣿⣿⣿⣿⣿⣿⣿⣿⣿⣿⣿⣿⣿⣿⡏⠀⠀⠀⠀⠀⠀⠀⠀⠀⠀⠀⠀⠀⠀⠀⠀⠀⠀⠀⠀⠀⠀⠀⠀⠀⠀⠀⠀⠀⠀⠀⠀⠀⠀⠀⠀⠀⠀⠀⣿⣿⣧⣿⣿⣿⣿⣿⣿⣿⣿⣿⣿⡇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⣿⣿⣿⣿⣿⣿⣿⣿⣿⣿⣿⣿⣿⣿⣿⣿⣿⣿⣿⣿⣿⣿⣿⣿⣿⣿⣿⣿⣿⣿⣿⣿⣿⣿⣿⣿⡇⠀⠀⠀⠀⠀⠀⠀⠀⠀⠀⠀⠀⠀⡀⠀⠀⠀⠀⠀⠀⠀⠀⠀⠀⠀⠀⠀⠀⠀⠀⠀⠀⠀⠀⠀⠀⠀⠀⠀⠀⠀⢸⣿⣿⣿⣿⣿⡿⠿⠿⣿⣿⣿⡇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⣿⣿⣿⣿⣿⣿⣿⣿⣿⣿⣿⣿⣿⣿⣿⣿⣿⣿⣿⣿⣿⣿⣿⣿⣿⣿⣿⣿⣿⣿⣿⣿⣿⣿⣿⣿⡇⠀⠀⠀⠀⠀⠀⠀⠀⠀⠀⠀⠀⣴⡇⠀⠀⠀⠀⠀⠀⠀⠀⠀⠀⠀⠀⠀⠀⠀⠀⠀⠀⠀⠀⠀⠀⠀⠀⠀⠀⠀⠨⣿⣿⡿⠛⠉⠀⠀⢼⣿⣿⣿⡇</a:t>
            </a:r>
            <a:br/>
            <a:r>
              <a:t>⣿⣿⣿⣿⣿⣿⣿⣿⣿⣿⣿⣿⣿⣿⣿⣿⣿⣿⣿⣿⣿⣿⣿⣿⣿⣿⣿⣿⣿⣿⣿⣿⣿⣿⣿⣿⡇⠀⠀⠀⠀⠀⠀⠀⠀⠀⠀⠀⣼⣿⡇⠀⠀⠀⠀⠀⠀⠀⠀⠀⠀⠀⠀⠀⠀⠀⠀⠀⠀⠀⠀⠀⠀⠀⠀⠀⠀⠀⠀⠉⠁⠀⠀⣀⣠⣴⣿⣿⣿⣿⡇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⠀⠀⠀⠀⠀⠀⠀⠀⠀⠀⠀⠀⠀⠀⠀⠀⠀⠀⠀⠀⠀⠀⠀⠀⢸⣷⣄⠀⠀⠀⠀⣰⣿⡇⠀⠀⠀⠀⠀⠀⠀⠀⠀⠀⠀⠀⠀⠀⠀⠀⠀⠀⠀⠀⠀⠀⠀⠀⠀⠀⠀⠀⠀⠀⠀⠀⠀⠀⠀⠀⠀⠀⠀⠀⠀⠀⠀⠀⠀⠀⠀⠀⠀⠀⠀⠀⠀⠀⠀⠀⠀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⠀⠀⠀⠀⠀⠀⠀⠀⠀⠀⠀⠀⠀⠀⠀⠀⠀⠀⠀⠀⠀⠀⠀⠀⠀⠻⣿⣷⡄⠀⢀⣿⣿⠁⠀⣀⣤⡆⠀⠀⠀⠀⠀⠀⠀⠀⠀⠀⠀⠀⠀⢀⠂⠀⠀⠀⠀⠀⠀⠀⠀⠀⠀⠀⠀⠀⠀⠀⠀⠀⠀⠀⠀⠀⠀⠀⠀⠀⠀⠀⠀⠀⠀⠀⠀⠀⠀⠀⠀⠀⠀</a:t>
            </a:r>
            <a:br/>
            <a:r>
              <a:t>⠀⠀⠀⠀⠀⠀⠀⠀⠀⠀⠀⠀⠀⠀⠀⠀⠀⠀⠀⠀⠀⠀⠲⣶⣦⣤⣙⣿⣿⣆⢸⣿⣿⣴⣾⡿⠋⠀⠀⠀⠀⠀⠀⠀⠀⠀⠀⠀⠀⠀⢀⡞⠀⠀⠀⠀⠀⠀⠀⠀⠀⠀⠀⠀⠀⠀⠀⠀⠀⡄⠀⠀⠀⠀⠀⠀⠀⠀⠀⠀⠀⠀⠀⠀⠀⠀⠀⠀⠀⠀⠀</a:t>
            </a:r>
            <a:br/>
            <a:r>
              <a:t>⠀⠀⠀⠀⠀⠀⠀⠀⠀⠀⠀⠀⠀⠀⠀⠀⠀⠀⠀⠀⠀⠀⠀⠈⠙⠻⠿⣿⣿⣿⣿⣿⡿⠟⠋⠀⠀⠀⠀⠀⠀⠀⠀⠀⠀⠀⠀⠀⠀⠀⣼⡇⠀⠀⠀⠀⠀⠀⠀⠀⠀⠀⠀⠀⠀⠀⠀⠀⢰⡇⠀⠀⠀⠀⠀⠀⠀⠀⠀⠀⠀⠀⠀⠀⠀⠀⠀⠀⠀⠀⠀</a:t>
            </a:r>
            <a:br/>
            <a:r>
              <a:t>⠀⠀⠀⠀⠀⠀⠀⠀⠀⠀⠀⠀⠀⠀⠀⠀⠀⠀⠀⠀⠀⠀⠀⠀⠀⠀⠀⢀⣠⣽⣿⣿⣷⣶⣦⣤⣤⣤⡀⠀⠀⠀⠀⠀⠀⠀⠀⠀⠀⠀⣿⡇⠀⠀⠀⠀⠀⠀⠀⠀⠀⠀⠀⠀⠠⣶⣶⣶⣾⣿⣿⣿⣶⡀⠀⠀⠀⠀⠀⠀⠀⠀⠀⠀⠀⠀⠀⠀⠀⠀⠀</a:t>
            </a:r>
            <a:br/>
            <a:r>
              <a:t>⠀⠀⠀⠀⠀⠀⠀⠀⠀⠀⠀⠀⠀⠀⠀⠀⠀⠀⠀⠀⠀⠀⠀⠀⣤⣴⣶⣿⣿⣿⣿⣿⣿⣿⣿⣿⠟⠉⠀⠀⠀⠀⠀⠀⠀⠀⠀⠀⠀⠐⣿⡇⠀⠀⠀⠀⠀⠀⠀⠀⠀⠀⠀⠀⠀⠘⢿⣿⣿⠇⠙⠿⠉⠀⠀⠀⠀⠀⠀⠀⠀⠀⠀⠀⠀⠀⠀⠀⠀⠀⠀</a:t>
            </a:r>
            <a:br/>
            <a:r>
              <a:t>⠀⠀⠀⠀⠀⠀⠀⠀⠀⠀⠀⠀⠀⠀⠀⠀⠀⠀⠀⠀⠀⠀⠀⠀⠉⠉⠙⣿⣿⣿⣿⣿⣿⣿⣿⣿⠀⠀⠀⠀⠀⠀⠀⠀⠀⠀⠀⠀⠀⠀⣿⣷⠀⠀⠀⢀⣀⣀⣀⡀⠀⠀⠀⠀⠀⠀⢀⣿⡿⠀⠀⠀⠀⠀⠀⠀⠀⠀⠀⠀⠀⠀⠀⠀⠀⠀⠀⠀⠀⠀⠀</a:t>
            </a:r>
            <a:br/>
            <a:r>
              <a:t>⠀⠀⠀⠀⠀⠀⠀⠀⠀⠀⠀⠀⠀⠀⠀⠀⠀⠀⠀⠀⠀⠀⠀⠀⠀⠀⠀⢘⣿⣿⣿⣿⣿⣿⣿⣿⣷⣦⡀⠀⠀⠀⠀⠀⠀⠀⠀⠀⠀⠀⠸⣿⣦⣾⣿⣿⣿⣿⣿⣿⣿⣶⣄⠀⠀⣠⣿⡿⠁⠀⠀⠀⠀⠀⠀⠀⠀⠀⠀⠀⠀⠀⠀⠀⠀⠀⠀⠀⠀⠀⠀</a:t>
            </a:r>
            <a:br/>
            <a:r>
              <a:t>⠀⠀⠀⠀⠀⠀⠀⠀⠀⠀⠀⠀⠀⠀⠀⠀⠀⠀⠀⠀⠀⠀⠀⠀⠀⠀⣠⣿⣿⣿⣿⣿⣿⣿⣿⣿⣿⣿⣿⣷⡄⠀⠀⠀⠀⠀⠀⠀⠀⠀⣴⣿⣿⣿⣿⣿⣿⣿⣿⣿⣿⣿⣿⣷⣾⣿⠟⠀⠀⠀⠀⠀⠀⠀⠀⠀⠀⠀⠀⠀⠀⠀⠀⠀⠀⠀⠀⠀⠀⠀⠀</a:t>
            </a:r>
            <a:br/>
            <a:r>
              <a:t>⠀⠀⠀⠀⠀⠀⠀⠀⠀⠀⠀⠀⠀⠀⠀⠀⠀⠀⠀⠀⠀⠀⠀⠀⠀⣰⣿⣿⣿⣿⣿⣿⣿⣿⣿⣿⣿⣿⣿⣿⣿⡄⠀⠀⠀⠀⠀⠀⠀⣸⣿⣿⣿⣿⣿⣿⣿⣿⣿⣿⣿⣿⣿⣿⣿⡁⠀⠀⠀⠀⠀⠀⠀⠀⠀⠀⠀⠀⠀⠀⠀⠀⠀⠀⠀⠀⠀⠀⠀⠀⠀</a:t>
            </a:r>
            <a:br/>
            <a:r>
              <a:t>⠀⠀⠀⠀⠀⠀⠀⠀⠀⠀⠀⠀⠀⠀⠀⠀⠀⠀⠀⠀⠀⠀⠀⠀⢠⣿⣿⣿⣿⣿⣿⣿⣿⣿⣿⣿⣿⣿⣿⣿⣿⣷⠀⠀⠀⠀⠀⠀⠀⣿⣿⣿⣿⣿⣿⣿⣿⣿⣿⣿⣿⣿⣿⣿⣿⣧⠀⠀⠀⠀⠀⠀⠀⠀⠀⠀⠀⠀⠀⠀⠀⠀⠀⠀⠀⠀⠀⠀⠀⠀⠀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⠀⠀⠀⠀⠀⠀⠀⠀⠀⠀⠀⠀⠀⠀⠀⠀⠀⠀⠀⠀⠀⠀⠀⠀⢸⣿⣿⣿⣿⣿⣿⣿⣿⣿⣿⣿⣿⣿⣿⣿⣿⡿⠀⠀⠀⠀⠀⠀⠠⣿⣿⣿⣿⣿⣿⣿⣿⣿⣿⣿⣿⣿⣿⣿⣿⣿⠀⠀⠀⠀⠀⠀⠀⠀⠀⠀⠀⠀⠀⠀⠀⠀⠀⠀⠀⠀⠀⠀⠀⠀⠀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⠀⠀⠀⠀⠀⠀⠀⠀⠀⠀⠀⠀⠀⠀⠀⠀⠀⠀⠀⠀⠀⠀⠀⠀⢸⣿⣿⣿⣿⣿⣿⣿⣿⣿⣿⣿⣿⣿⣿⣿⣿⡇⠀⠀⠀⠀⠀⠀⠀⣹⣿⣿⣿⣿⣿⣿⣿⣿⣿⣿⣿⣿⣿⣿⣿⣿⠀⠀⠀⠀⠀⠀⠀⠀⠀⠀⠀⠀⠀⠀⠀⠀⠀⠀⠀⠀⠀⠀⠀⠀⠀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⠀⠀⠀⠀⠀⠀⠀⠀⠀⠀⠀⠀⠀⠀⠀⠀⠀⠀⠀⠀⠀⠀⠀⠀⠸⣿⣿⣿⣿⣿⣿⣿⣿⣿⣿⣿⣿⣿⣿⣿⣿⡇⠀⠀⠀⠀⠀⠀⠀⣿⣿⣿⣿⣿⣿⣿⣿⣿⣿⣿⣿⣿⣿⣿⣿⣿⠀⠀⠀⠀⠀⠀⠀⠀⠀⠀⠀⠀⠀⠀⠀⠀⠀⠀⠀⠀⠀⠀⠀⠀⠀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⠀⠀⠀⠀⠀⠀⠀⠀⠀⠀⠀⠀⠀⠀⠀⠀⠀⠀⠀⠀⠀⠀⠀⠀⠀⣿⣿⣿⣿⣿⣿⣿⣿⣿⣿⣿⣿⣿⣿⣿⣿⣇⠀⠀⠀⠀⠀⠀⢠⣿⣿⣿⣿⣿⣿⣿⣿⣿⣿⣿⣿⣿⣿⣿⣿⡇⠀⠀⠀⠀⠀⠀⠀⠀⠀⠀⠀⠀⠀⠀⠀⠀⠀⠀⠀⠀⠀⠀⠀⠀⠀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⠀⠀⠀⠀⠀⠀⠀⠀⠀⠀⠀⠀⠀⠀⠀⠀⠀⠀⠀⠀⠀⠀⠀⠀⠀⣿⣿⣿⣿⣿⣿⣿⣿⣿⣿⣿⣿⣿⣿⣿⣿⣿⠀⠀⠀⠀⠀⠀⢸⣿⣿⣿⣿⣿⣿⣿⣿⣿⣿⣿⣿⣿⣿⣿⣿⡇⠀⠀⠀⠀⠀⠀⠀⠀⠀⠀⠀⠀⠀⠀⠀⠀⠀⠀⠀⠀⠀⠀⠀⠀⠀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⠀⠀⠀⠀⠀⠀⠀⠀⠀⠀⠀⠀⠀⠀⠀⠀⠀⠀⠀⠀⠀⠀⠀⠀⠀⣿⣿⣿⣿⣿⣿⣿⣿⣿⣿⣿⣿⣿⣿⣿⣿⣿⠀⢀⣀⣀⣀⠀⢸⣿⣿⣿⣿⣿⣿⣿⣿⣿⣿⣿⣿⣿⣿⣿⣿⡇⠀⠀⠀⠀⠀⠀⠀⠀⠀⠀⠀⠀⠀⠀⠀⠀⠀⠀⠀⠀⠀⠀⠀⠀⠀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⠀⠀⠀⠀⠀⠀⠀⠀⠀⠀⠀⠀⠀⠀⠀⠀⠀⠀⠀⠀⠀⠀⠀⠀⠀⢻⣿⣿⣿⣿⣿⣿⣿⣿⣿⣿⣿⣿⣿⣿⣿⣿⡷⣿⣿⣿⣿⣷⣿⣿⣿⣿⣿⣿⣿⣿⣿⣿⣿⣿⣿⣿⣿⣿⣿⠇⠀⠀⠀⠀⠀⠀⠀⠀⠀⠀⠀⠀⠀⠀⠀⠀⠀⠀⠀⠀⠀⠀⠀⠀⠀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⠀⠀⠀⠀⠀⠀⠀⠀⠀⠀⠀⠀⠀⠀⠀⠀⠀⠀⠀⠀⠀⠀⠀⠀⠀⢸⣿⣿⣿⣿⣿⣿⣿⣿⣿⣿⣿⣿⣿⣿⣿⣿⡇⣿⣿⣿⣿⡇⣿⣿⣿⣿⣿⣿⣿⣿⣿⣿⣿⣿⣿⣿⣿⣿⣿⠀⠀⠀⠀⠀⠀⠀⠀⠀⠀⠀⠀⠀⠀⠀⠀⠀⠀⠀⠀⠀⠀⠀⠀⠀⠀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⠀⠀⠀⠀⠀⠀⠀⠀⠀⠀⠀⠀⠀⠀⠀⠀⠀⠀⠀⠀⠀⠀⠀⠀⠀⠸⣿⣿⣿⣿⣿⣿⣿⣿⣿⣿⣿⣿⣿⣿⣿⣯⣿⣿⣿⣿⣿⣿⣯⣿⣿⣿⣿⣿⣿⣿⣿⣿⣿⣿⣿⣿⣿⣿⣿⠀⠀⠀⠀⠀⠀⠀⠀⠀⠀⠀⠀⠀⠀⠀⠀⠀⠀⠀⠀⠀⠀⠀⠀⠀⠀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⠀⠀⠀⠀⠀⠀⠀⠀⠀⠀⠀⠀⠀⠀⠀⠀⠀⠀⠀⠀⠀⠀⠀⠀⠀⢰⣿⣿⣿⣿⣿⣿⣿⣿⣿⣿⣿⣿⣿⣿⣿⣿⣿⣿⣿⣿⣿⣿⣿⣿⣿⣿⣿⣿⣿⣿⣿⣿⣿⣿⣿⣿⣿⣿⣷⠀⠀⠀⠀⠀⠀⠀⠀⠀⠀⠀⠀⠀⠀⠀⠀⠀⠀⠀⠀⠀⠀⠀⠀⠀⠀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⠀⠀⠀⠀⠀⠀⠀⠀⠀⠀⠀⠀⠀⠀⠀⠀⠀⠀⠀⠀⠀⠀⠀⠀⠀⢸⣿⣿⣿⣿⣿⣿⣿⣿⣿⣿⣿⣿⣿⣿⣿⣿⣿⣿⡏⠈⢿⣿⣿⣿⣿⣿⣿⣿⣿⣿⣿⣿⣿⣿⣿⣿⣿⣿⣿⠀⠀⠀⠀⠀⠀⠀⠀⠀⠀⠀⠀⠀⠀⠀⠀⠀⠀⠀⠀⠀⠀⠀⠀⠀⠀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⠀⠀⠀⠀⠀⠀⠀⠀⠀⠀⠀⠀⠀⠀⠀⠀⠀⠀⠀⠀⠀⠀⠀⠀⠀⢸⣿⣿⣿⣿⣿⣿⣿⣿⣿⣿⣿⣿⣿⣿⣿⣿⣿⣿⠀⠀⠸⣿⣿⣿⣿⣿⣿⣿⣿⣿⣿⣿⣿⣿⣿⣿⣿⣿⣿⠀⠀⠀⠀⠀⠀⠀⠀⠀⠀⠀⠀⠀⠀⠀⠀⠀⠀⠀⠀⠀⠀⠀⠀⠀⠀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⠀⠀⠀⠀⠀⠀⠀⠀⠀⠀⠀⠀⠀⠀⠀⠀⠀⠀⠀⠀⠀⠀⠀⠀⠀⢸⢹⣿⣿⣿⣿⣿⣿⣿⣿⣿⣿⣿⣿⣿⣿⣿⠟⠁⠀⠀⠀⠙⢿⣿⣿⣿⣿⣿⣿⣿⣿⣿⣿⣿⣿⣿⣿⣿⣿⠀⠀⠀⠀⠀⠀⠀⠀⠀⠀⠀⠀⠀⠀⠀⠀⠀⠀⠀⠀⠀⠀⠀⠀⠀⠀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⠀⠀⠀⠀⠀⠀⠀⠀⠀⠀⠀⠀⠀⠀⠀⠀⠀⠀⠀⠀⠀⠀⠀⠀⠀⠈⣼⣿⣿⣿⣿⣿⣿⣿⣿⣿⣿⣿⣿⣿⣿⡿⠀⠀⠀⠀⠀⠀⢸⣿⣿⣿⣿⣿⣿⣿⣿⣿⣿⣿⣿⣿⣿⣿⡏⠀⠀⠀⠀⠀⠀⠀⠀⠀⠀⠀⠀⠀⠀⠀⠀⠀⠀⠀⠀⠀⠀⠀⠀⠀⠀</a:t>
            </a:r>
            <a:br/>
            <a:r>
              <a:t>⠀⠀⠀⠀⠀⠀⠀⠀⠀⠀⠀⠀⠀⠀⠀⠀⠀⠀⠀⠀⠀⠀⠀⠀⠀⣰⣿⣿⣿⣿⣿⣿⣿⣿⣿⣿⣿⣿⣿⣿⣿⡇⠀⠀⠀⠀⠀⠀⠀⣿⣿⣿⣿⣿⣿⣿⣿⣿⣿⣿⣿⣿⣿⣿⣷⡀⠀⠀⠀⠀⠀⠀⠀⠀⠀⠀⠀⠀⠀⠀⠀⠀⠀⠀⠀⠀⠀⠀⠀⠀⠀</a:t>
            </a:r>
            <a:br/>
            <a:r>
              <a:t>⠀⠀⠀⠀⠀⠀⠀⠀⠀⠀⠀⠀⠀⠀⠀⠀⠀⠀⠀⠀⠀⠀⠀⢀⣴⣿⣿⣿⣿⣿⣿⣿⣿⣿⣿⣿⣿⢿⣿⢿⣿⣷⠀⠀⠀⠀⠀⠀⢰⣿⣿⢿⣿⢿⣿⣿⣿⣿⣿⣿⣿⣿⣿⣿⣿⣷⡄⠀⠀⠀⠀⠀⠀⠀⠀⠀⠀⠀⠀⠀⠀⠀⠀⠀⠀⠀⠀⠀⠀⠀⠀</a:t>
            </a:r>
            <a:br/>
            <a:r>
              <a:t>⠀⠀⠀⠀⠀⠀⠀⠀⠀⠀⠀⠀⠀⠀⠀⠀⠀⠀⠀⠀⠀⠀⣠⣾⣿⣿⣿⣿⣿⣿⣿⣿⣿⣿⣿⣿⡿⢸⣿⠸⣿⠘⠀⠀⠀⠀⠀⠀⠘⢸⡟⢸⣿⠘⢿⣿⣿⣿⣿⣿⣿⣿⣿⣿⣿⣿⣿⣶⣶⣤⣀⣀⠀⠀⠀⠀⠀⠀⠀⠀⠀⠀⠀⠀⠀⠀⠀⠀⠀⠀⠀</a:t>
            </a:r>
            <a:br/>
            <a:r>
              <a:t>⠀⠀⠀⠀⠀⠀⠀⠀⠀⠀⠀⠀⠀⠀⠀⠀⠀⠀⠀⠀⠀⣴⣿⣿⣿⣿⣿⣿⣿⣿⣿⣿⣿⣿⣿⡇⠂⠘⣿⠀⢻⠀⠀⠀⠀⠀⠀⠀⠀⢸⠃⢸⣟⠀⠂⣿⣿⣿⣿⣿⣿⣿⣿⣿⣿⣿⣿⣿⣿⣿⣿⣿⣿⣷⣦⣄⡀⠀⠀⠀⠀⠀⠀⠀⠀⠀⠀⠀⠀⠀⠀</a:t>
            </a:r>
            <a:br/>
            <a:r>
              <a:t>⠀⠀⠀⠀⠀⠀⠀⠀⠀⠀⠀⠀⠀⠀⠀⠀⠀⠀⠀⢀⣾⣿⣿⣿⣿⣿⣿⣿⣿⣿⣿⣿⣿⣿⣿⣿⠀⢰⠏⠀⠈⠀⠀⠀⠀⠀⠀⠀⠀⠈⠀⠀⢷⠀⢀⣿⣿⣿⣿⣿⣿⣿⣿⣿⣿⣿⣿⣿⣿⣿⣿⣿⣿⣿⣿⣿⣿⣦⡀⠀⠀⠀⠀⠀⠀⠀⠀⠀⠀⠀⠀</a:t>
            </a:r>
            <a:br/>
            <a:r>
              <a:t>⠀⠀⠀⠀⠀⠀⠀⠀⠀⠀⠀⠀⠀⠀⠀⠀⠀⠀⠀⣼⣿⣿⣿⣿⣿⣿⣿⣿⣿⣿⣿⣿⣿⣿⣿⣿⡆⠈⠀⠀⠀⠀⠀⠀⠀⠀⠀⠀⠀⠀⠀⠀⠈⠀⢸⣿⣿⣿⣿⣿⣿⣿⣿⣿⣿⣿⣿⣿⣿⣿⣿⣿⣿⣿⣿⣿⣿⣿⣿⣆⠀⠀⠀⠀⠀⠀⠀⠀⠀⠀⠀</a:t>
            </a:r>
            <a:br/>
            <a:r>
              <a:t>⠀⠀⠀⠀⠀⠀⠀⠀⠀⠀⠀⠀⠀⠀⠀⠀⠀⠀⢸⣿⣿⣿⣿⣿⣿⣿⣿⣿⣿⣿⣿⣿⣿⣿⣿⣿⣿⡀⠀⠀⠀⠀⠀⠀⠀⠀⠀⠀⠀⠀⠀⠀⠀⠀⢸⣿⣿⣿⣿⣿⣿⣿⣿⣿⣿⣿⣿⣿⣿⣿⣿⣿⣿⣿⣿⣿⣿⣿⣿⣿⣧⠀⠀⠀⠀⠀⠀⠀⠀⠀⠀</a:t>
            </a:r>
            <a:br/>
            <a:r>
              <a:t>⠀⠀⠀⠀⠀⠀⠀⠀⠀⠀⠀⠀⠀⠀⠀⠀⠀⢀⣿⣿⣿⣿⣿⣿⣿⣿⣿⣿⣿⣿⣿⣿⣿⣿⣿⣿⣿⣇⠀⠀⠀⠀⠀⠀⠀⠀⠀⠀⠀⠀⠀⠀⠀⠀⣼⣿⣿⣿⣿⣿⣿⣿⣿⣿⣿⣿⣿⣿⣿⣿⣿⣿⣿⣿⣿⣿⣿⣿⣿⣿⣿⣧⠀⠀⠀⠀⠀⠀⠀⠀⠀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⠀⠀⠀⠀⠀⠀⠀⠀⠀⠀⠀⠀⠀⠀⠀⠀⠀⠀⠀⠀⠀⠀⠀⠈⣿⣦⡀⠀⠀⠀⢀⣿⣿⠀⠀⠀⠀⠀⠀⠀⠀⠀⠀⠀⠀⠀⠀⠀⠀⠀⠀⠀⠀⠀⠀⠀⠀⠀⠀⠀⠀⠀⠀⠀⠀⠀⠀⠀⠀⠀⠀⠀⠀⠀⠀⠀⠀⠀⠀⠀⠀⠀⠀⠀⠀⠀⠀⠀⠀⠀⠀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⠀⠀⠀⠀⠀⠀⠀⠀⠀⠀⠀⠀⠀⠀⠀⠀⠀⠀⠀⠀⠀⠀⠀⠀⠘⢿⣿⣦⡀⠀⢸⣿⡟⠀⢀⣠⣶⠃⠀⠀⠀⠀⠀⠀⠀⠀⠀⠀⠀⠀⠀⢀⠆⠀⠀⠀⠀⠀⠀⠀⠀⠀⠀⠀⠀⠀⠀⠀⠀⠀⠀⠀⠀⠀⠀⠀⠀⠀⠀⠀⠀⠀⠀⠀⠀⠀⠀⠀⠀⠀⠀</a:t>
            </a:r>
            <a:br/>
            <a:r>
              <a:t>⠀⠀⠀⠀⠀⠀⠀⠀⠀⠀⠀⠀⠀⠀⠀⠀⠀⠀⠀⠀⠀⠘⢷⣶⣦⣤⣻⣿⣿⡄⣾⣿⣧⣾⣿⠿⠁⠀⠀⠀⠀⠀⠀⠀⠀⠀⠀⠀⠀⠀⢀⣾⠀⠀⠀⠀⠀⠀⠀⠀⠀⠀⠀⠀⠀⠀⠀⠀⠀⢸⠀⠀⠀⠀⠀⠀⠀⠀⠀⠀⠀⠀⠀⠀⠀⠀⠀⠀⠀⠀⠀</a:t>
            </a:r>
            <a:br/>
            <a:r>
              <a:t>⠀⠀⠀⠀⠀⠀⠀⠀⠀⠀⠀⠀⠀⠀⠀⠀⠀⠀⠀⠀⠀⠀⠀⠉⠛⠿⠿⣿⣿⣿⣿⣿⠿⠛⠁⠀⠀⠀⠀⠀⠀⠀⠀⠀⠀⠀⠀⠀⠀⠀⣼⡇⠀⠀⠀⠀⠀⠀⠀⠀⠀⠀⠀⠀⠀⠀⠀⠀⠀⣼⡀⠀⠀⠀⠀⠀⠀⠀⠀⠀⠀⠀⠀⠀⠀⠀⠀⠀⠀⠀⠀</a:t>
            </a:r>
            <a:br/>
            <a:r>
              <a:t>⠀⠀⠀⠀⠀⠀⠀⠀⠀⠀⠀⠀⠀⠀⠀⠀⠀⠀⠀⠀⠀⠀⠀⠀⠀⠀⠀⣀⣬⣿⣿⣿⣶⣶⣦⣤⣤⣤⠀⠀⠀⠀⠀⠀⠀⠀⠀⠀⠀⠀⣿⡇⠀⠀⠀⠀⠀⠀⠀⠀⠀⠀⠀⠀⠀⢴⣶⣶⣶⣿⣿⣿⣿⣦⠀⠀⠀⠀⠀⠀⠀⠀⠀⠀⠀⠀⠀⠀⠀⠀⠀</a:t>
            </a:r>
            <a:br/>
            <a:r>
              <a:t>⠀⠀⠀⠀⠀⠀⠀⠀⠀⠀⠀⠀⠀⠀⠀⠀⠀⠀⠀⠀⠀⠀⠀⢠⣴⣶⣾⣿⣿⣿⣿⣿⣿⣿⣿⣿⠋⠁⠀⠀⠀⠀⠀⠀⠀⠀⠀⠀⠀⠀⣿⡇⠀⠀⠀⠀⠀⠀⠀⠀⠀⠀⠀⠀⠀⠀⠻⣿⣿⣿⠈⢻⠟⠁⠀⠀⠀⠀⠀⠀⠀⠀⠀⠀⠀⠀⠀⠀⠀⠀⠀</a:t>
            </a:r>
            <a:br/>
            <a:r>
              <a:t>⠀⠀⠀⠀⠀⠀⠀⠀⠀⠀⠀⠀⠀⠀⠀⠀⠀⠀⠀⠀⠀⠀⠀⠈⠉⠉⠻⣿⣿⣿⣿⣿⣿⣿⣿⣯⠀⠀⠀⠀⠀⠀⠀⠀⠀⠀⠀⠀⠀⠀⢿⣿⠀⠀⠀⢀⣀⣀⣀⡀⠀⠀⠀⠀⠀⠀⠀⣰⣿⠇⠀⠀⠀⠀⠀⠀⠀⠀⠀⠀⠀⠀⠀⠀⠀⠀⠀⠀⠀⠀⠀</a:t>
            </a:r>
            <a:br/>
            <a:r>
              <a:t>⠀⠀⠀⠀⠀⠀⠀⠀⠀⠀⠀⠀⠀⠀⠀⠀⠀⠀⠀⠀⠀⠀⠀⠀⠀⠀⠀⣻⣿⣿⣿⣿⣿⣿⣿⣿⣷⣦⡀⠀⠀⠀⠀⠀⠀⠀⠀⠀⠀⠀⠘⣿⣧⣶⣿⣿⣿⣿⣿⣿⣿⣶⣤⡀⠀⢀⣴⣿⠏⠀⠀⠀⠀⠀⠀⠀⠀⠀⠀⠀⠀⠀⠀⠀⠀⠀⠀⠀⠀⠀⠀</a:t>
            </a:r>
            <a:br/>
            <a:r>
              <a:t>⠀⠀⠀⠀⠀⠀⠀⠀⠀⠀⠀⠀⠀⠀⠀⠀⠀⠀⠀⠀⠀⠀⠀⠀⠀⠀⣴⣿⣿⣿⣿⣿⣿⣿⣿⣿⣿⣿⣿⣶⡄⠀⠀⠀⠀⠀⠀⠀⠀⠀⣰⣿⣿⣿⣿⣿⣿⣿⣿⣿⣿⣿⣿⣷⣴⣿⡿⠋⠀⠀⠀⠀⠀⠀⠀⠀⠀⠀⠀⠀⠀⠀⠀⠀⠀⠀⠀⠀⠀⠀⠀</a:t>
            </a:r>
            <a:br/>
            <a:r>
              <a:t>⠀⠀⠀⠀⠀⠀⠀⠀⠀⠀⠀⠀⠀⠀⠀⠀⠀⠀⠀⠀⠀⠀⠀⠀⢀⣼⣿⣿⣿⣿⣿⣿⣿⣿⣿⣿⣿⣿⣿⣿⣿⡄⠀⠀⠀⠀⠀⠀⠀⢸⣿⣿⣿⣿⣿⣿⣿⣿⣿⣿⣿⣿⣿⣿⣿⣏⠀⠀⠀⠀⠀⠀⠀⠀⠀⠀⠀⠀⠀⠀⠀⠀⠀⠀⠀⠀⠀⠀⠀⠀⠀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⠀⠀⠀⠀⠀⠀⠀⠀⠀⠀⠀⠀⠀⠀⠀⠀⠀⠀⠀⠀⠀⠀⠀⠀⢸⣿⣿⣿⣿⣿⣿⣿⣿⣿⣿⣿⣿⣿⣿⣿⣿⣧⠀⠀⠀⠀⠀⠀⠀⣿⣿⣿⣿⣿⣿⣿⣿⣿⣿⣿⣿⣿⣿⣿⣿⣿⠀⠀⠀⠀⠀⠀⠀⠀⠀⠀⠀⠀⠀⠀⠀⠀⠀⠀⠀⠀⠀⠀⠀⠀⠀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⠀⠀⠀⠀⠀⠀⠀⠀⠀⠀⠀⠀⠀⠀⠀⠀⠀⠀⠀⠀⠀⠀⠀⠀⣺⣿⣿⣿⣿⣿⣿⣿⣿⣿⣿⣿⣿⣿⣿⣿⣿⣿⠀⠀⠀⠀⠀⠀⠀⣿⣿⣿⣿⣿⣿⣿⣿⣿⣿⣿⣿⣿⣿⣿⣿⣿⡀⠀⠀⠀⠀⠀⠀⠀⠀⠀⠀⠀⠀⠀⠀⠀⠀⠀⠀⠀⠀⠀⠀⠀⠀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⠀⠀⠀⠀⠀⠀⠀⠀⠀⠀⠀⠀⠀⠀⠀⠀⠀⠀⠀⠀⠀⠀⠀⠀⢿⣿⣿⣿⣿⣿⣿⣿⣿⣿⣿⣿⣿⣿⣿⣿⣿⡇⠀⠀⠀⠀⠀⠀⠀⢹⣿⣿⣿⣿⣿⣿⣿⣿⣿⣿⣿⣿⣿⣿⣿⣿⡅⠀⠀⠀⠀⠀⠀⠀⠀⠀⠀⠀⠀⠀⠀⠀⠀⠀⠀⠀⠀⠀⠀⠀⠀</a:t>
            </a:r>
            <a:br/>
            <a:r>
              <a:t>⠀⠀⠀⠀⠀⠀⠀⠀⠀⠀⠀⠀⠀⠀⠀⠀⠀⠀⠀⠀⠀⠀⠀⠀⢹⣿⣿⣿⣿⣿⣿⣿⣿⣿⣿⣿⣿⣿⣿⣿⣿⡇⠀⠀⠀⠀⠀⠀⠀⣿⣿⣿⣿⣿⣿⣿⣿⣿⣿⣿⣿⣿⣿⣿⣿⣿⠁⠀⠀⠀⠀⠀⠀⠀⠀⠀⠀⠀⠀⠀⠀⠀⠀⠀⠀⠀⠀⠀⠀⠀⠀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⠀⠀⠀⠀⠀⠀⠀⠀⠀⠀⠀⠀⠀⠀⠀⠀⠀⠀⠀⠀⠀⠀⠀⠀⢸⣿⣿⣿⣿⣿⣿⣿⣿⣿⣿⣿⣿⣿⣿⣿⣿⣇⠀⠀⠀⠀⠀⠀⢀⣿⣿⣿⣿⣿⣿⣿⣿⣿⣿⣿⣿⣿⣿⣿⣿⣿⠀⠀⠀⠀⠀⠀⠀⠀⠀⠀⠀⠀⠀⠀⠀⠀⠀⠀⠀⠀⠀⠀⠀⠀⠀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⠀⠀⠀⠀⠀⠀⠀⠀⠀⠀⠀⠀⠀⠀⠀⠀⠀⠀⠀⠀⠀⠀⠀⠀⢸⣿⣿⣿⣿⣿⣿⣿⣿⣿⣿⣿⣿⣿⣿⣿⣿⣿⠀⠀⠀⠀⠀⠀⢸⣿⣿⣿⣿⣿⣿⣿⣿⣿⣿⣿⣿⣿⣿⣿⣿⣿⠀⠀⠀⠀⠀⠀⠀⠀⠀⠀⠀⠀⠀⠀⠀⠀⠀⠀⠀⠀⠀⠀⠀⠀⠀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⠀⠀⠀⠀⠀⠀⠀⠀⠀⠀⠀⠀⠀⠀⠀⠀⠀⠀⠀⠀⠀⠀⠀⠀⢸⣿⣿⣿⣿⣿⣿⣿⣿⣿⣿⣿⣿⣿⣿⣿⣿⣿⠀⠀⣀⠀⠀⠀⢸⣿⣿⣿⣿⣿⣿⣿⣿⣿⣿⣿⣿⣿⣿⣿⣿⣿⠀⠀⠀⠀⠀⠀⠀⠀⠀⠀⠀⠀⠀⠀⠀⠀⠀⠀⠀⠀⠀⠀⠀⠀⠀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⠀⠀⠀⠀⠀⠀⠀⠀⠀⠀⠀⠀⠀⠀⠀⠀⠀⠀⠀⠀⠀⠀⠀⠀⠸⣿⣿⣿⣿⣿⣿⣿⣿⣿⣿⣿⣿⣿⣿⣿⣿⣿⣦⣿⣿⣿⣿⣦⣾⣿⣿⣿⣿⣿⣿⣿⣿⣿⣿⣿⣿⣿⣿⣿⣿⡿⠀⠀⠀⠀⠀⠀⠀⠀⠀⠀⠀⠀⠀⠀⠀⠀⠀⠀⠀⠀⠀⠀⠀⠀⠀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⠀⠀⠀⠀⠀⠀⠀⠀⠀⠀⠀⠀⠀⠀⠀⠀⠀⠀⠀⠀⠀⠀⠀⠀⠀⣿⣿⣿⣿⣿⣿⣿⣿⣿⣿⣿⣿⣿⣿⣿⣿⣿⡏⣿⣿⣿⣿⡏⣿⣿⣿⣿⣿⣿⣿⣿⣿⣿⣿⣿⣿⣿⣿⣿⣿⡇⠀⠀⠀⠀⠀⠀⠀⠀⠀⠀⠀⠀⠀⠀⠀⠀⠀⠀⠀⠀⠀⠀⠀⠀⠀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⠀⠀⠀⠀⠀⠀⠀⠀⠀⠀⠀⠀⠀⠀⠀⠀⠀⠀⠀⠀⠀⠀⠀⠀⠀⣿⣿⣿⣿⣿⣿⣿⣿⣿⣿⣿⣿⣿⣿⣿⣿⣿⣷⣿⣿⣿⣿⣿⣟⣿⣿⣿⣿⣿⣿⣿⣿⣿⣿⣿⣿⣿⣿⣿⣿⡇⠀⠀⠀⠀⠀⠀⠀⠀⠀⠀⠀⠀⠀⠀⠀⠀⠀⠀⠀⠀⠀⠀⠀⠀⠀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⠀⠀⠀⠀⠀⠀⠀⠀⠀⠀⠀⠀⠀⠀⠀⠀⠀⠀⠀⠀⠀⠀⠀⠀⠀⢹⣿⣿⣿⣿⣿⣿⣿⣿⣿⣿⣿⣿⣿⣿⣿⣿⣿⣿⣿⣿⣿⣿⣿⣿⣿⣿⣿⣿⣿⣿⣿⣿⣿⣿⣿⣿⣿⣿⣿⠁⠀⠀⠀⠀⠀⠀⠀⠀⠀⠀⠀⠀⠀⠀⠀⠀⠀⠀⠀⠀⠀⠀⠀⠀⠀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⠀⠀⠀⠀⠀⠀⠀⠀⠀⠀⠀⠀⠀⠀⠀⠀⠀⠀⠀⠀⠀⠀⠀⠀⠀⢸⣿⣿⣿⣿⣿⣿⣿⣿⣿⣿⣿⣿⣿⣿⣿⣿⣿⣿⡿⠹⣿⣿⣿⣿⣿⣿⣿⣿⣿⣿⣿⣿⣿⣿⣿⣿⣿⣿⣿⠀⠀⠀⠀⠀⠀⠀⠀⠀⠀⠀⠀⠀⠀⠀⠀⠀⠀⠀⠀⠀⠀⠀⠀⠀⠀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⠀⠀⠀⠀⠀⠀⠀⠀⠀⠀⠀⠀⠀⠀⠀⠀⠀⠀⠀⠀⠀⠀⠀⠀⠀⣾⣿⣿⣿⣿⣿⣿⣿⣿⣿⣿⣿⣿⣿⣿⣿⣿⣿⣿⠃⠀⢹⣿⣿⣿⣿⣿⣿⣿⣿⣿⣿⣿⣿⣿⣿⣿⣿⣿⣿⡀⠀⠀⠀⠀⠀⠀⠀⠀⠀⠀⠀⠀⠀⠀⠀⠀⠀⠀⠀⠀⠀⠀⠀⠀⠀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⠀⠀⠀⠀⠀⠀⠀⠀⠀⠀⠀⠀⠀⠀⠀⠀⠀⠀⠀⠀⠀⠀⠀⠀⠀⢹⢿⣿⣿⣿⣿⣿⣿⣿⣿⣿⣿⣿⣿⣿⣿⣿⣿⠏⠀⠀⠈⢻⣿⣿⣿⣿⣿⣿⣿⣿⣿⣿⣿⣿⣿⣿⣿⣿⣿⠁⠀⠀⠀⠀⠀⠀⠀⠀⠀⠀⠀⠀⠀⠀⠀⠀⠀⠀⠀⠀⠀⠀⠀⠀⠀</a:t>
            </a:r>
            <a:br/>
            <a:r>
              <a:t>⠀⠀⠀⠀⠀⠀⠀⠀⠀⠀⠀⠀⠀⠀⠀⠀⠀⠀⠀⠀⠀⠀⠀⠀⠀⠸⣸⣿⣿⣿⣿⣿⣿⣿⣿⣿⣿⣿⣿⣿⣿⣿⠇⠀⠀⠀⠀⠀⢿⣿⣿⣿⣿⣿⣿⣿⣿⣿⣿⣿⣿⣿⣿⣿⡿⠀⠀⠀⠀⠀⠀⠀⠀⠀⠀⠀⠀⠀⠀⠀⠀⠀⠀⠀⠀⠀⠀⠀⠀⠀⠀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⠀⠀⠀⠀⠀⠀⠀⠀⠀⠀⠀⠀⠀⠀⠀⠀⠀⠀⠀⠀⠀⠀⠀⠀⠀⢠⣿⣿⣿⣿⣿⣿⣿⣿⣿⣿⣿⣿⣿⣿⣿⣿⠀⠀⠀⠀⠀⠀⢸⣿⣿⣿⣿⣿⣿⣿⣿⣿⣿⣿⣿⣿⣿⣿⣧⠀⠀⠀⠀⠀⠀⠀⠀⠀⠀⠀⠀⠀⠀⠀⠀⠀⠀⠀⠀⠀⠀⠀⠀⠀⠀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⠀⠀⠀⠀⠀⠀⠀⠀⠀⠀⠀⠀⠀⠀⠀⠀⠀⠀⠀⠀⠀⠀⠀⠀⣠⣿⣿⣿⣿⣿⣿⣿⣿⣿⣿⣿⣿⣿⣿⣿⣿⣿⠀⠀⠀⠀⠀⠀⢸⣿⣿⣿⣿⣿⣿⣿⣿⣿⣿⣿⣿⣿⣿⣿⣿⣧⠀⠀⠀⠀⠀⠀⠀⠀⠀⠀⠀⠀⠀⠀⠀⠀⠀⠀⠀⠀⠀⠀⠀⠀⠀</a:t>
            </a:r>
            <a:br/>
            <a:r>
              <a:t>⠀⠀⠀⠀⠀⠀⠀⠀⠀⠀⠀⠀⠀⠀⠀⠀⠀⠀⠀⠀⠀⠀⢀⣴⣿⣿⣿⣿⣿⣿⣿⣿⣿⣿⣿⣿⣿⢻⣿⠼⣿⣿⡀⠀⠀⠀⠀⠀⢸⣿⡿⢸⡿⢻⣿⣿⣿⣿⣿⣿⣿⣿⣿⣿⣿⣿⣷⣄⣀⠀⠀⠀⠀⠀⠀⠀⠀⠀⠀⠀⠀⠀⠀⠀⠀⠀⠀⠀⠀⠀⠀</a:t>
            </a:r>
            <a:br/>
            <a:r>
              <a:t>⠀⠀⠀⠀⠀⠀⠀⠀⠀⠀⠀⠀⠀⠀⠀⠀⠀⠀⠀⠀⠀⣠⣿⣿⣿⣿⣿⣿⣿⣿⣿⣿⣿⣿⣿⣿⠹⠀⣿⠁⢻⡿⠁⠀⠀⠀⠀⠀⠹⣿⠃⢹⡇⠘⢹⣿⣿⣿⣿⣿⣿⣿⣿⣿⣿⣿⣿⣿⣿⣿⣷⣶⣦⣤⣀⠀⠀⠀⠀⠀⠀⠀⠀⠀⠀⠀⠀⠀⠀⠀⠀</a:t>
            </a:r>
            <a:br/>
            <a:r>
              <a:t>⠀⠀⠀⠀⠀⠀⠀⠀⠀⠀⠀⠀⠀⠀⠀⠀⠀⠀⠀⠀⣴⣿⣿⣿⣿⣿⣿⣿⣿⣿⣿⣿⣿⣿⣿⣿⠀⠀⣿⠀⠈⡇⠀⠀⠀⠀⠀⠀⠀⡏⠀⢸⡇⠀⠀⣿⣿⣿⣿⣿⣿⣿⣿⣿⣿⣿⣿⣿⣿⣿⣿⣿⣿⣿⣿⣿⣶⣄⠀⠀⠀⠀⠀⠀⠀⠀⠀⠀⠀⠀⠀</a:t>
            </a:r>
            <a:br/>
            <a:r>
              <a:t>⠀⠀⠀⠀⠀⠀⠀⠀⠀⠀⠀⠀⠀⠀⠀⠀⠀⠀⠀⣼⣿⣿⣿⣿⣿⣿⣿⣿⣿⣿⣿⣿⣿⣿⣿⣿⡄⠀⠃⠀⠀⠀⠀⠀⠀⠀⠀⠀⠀⠀⠀⠀⠃⠀⢸⣿⣿⣿⣿⣿⣿⣿⣿⣿⣿⣿⣿⣿⣿⣿⣿⣿⣿⣿⣿⣿⣿⣿⣷⣄⠀⠀⠀⠀⠀⠀⠀⠀⠀⠀⠀</a:t>
            </a:r>
            <a:br/>
            <a:r>
              <a:t>⠀⠀⠀⠀⠀⠀⠀⠀⠀⠀⠀⠀⠀⠀⠀⠀⠀⠀⢰⣿⣿⣿⣿⣿⣿⣿⣿⣿⣿⣿⣿⣿⣿⣿⣿⣿⣧⠀⠀⠀⠀⠀⠀⠀⠀⠀⠀⠀⠀⠀⠀⠀⠀⠀⢸⣿⣿⣿⣿⣿⣿⣿⣿⣿⣿⣿⣿⣿⣿⣿⣿⣿⣿⣿⣿⣿⣿⣿⣿⣿⣧⡀⠀⠀⠀⠀⠀⠀⠀⠀⠀</a:t>
            </a:r>
            <a:br/>
            <a:r>
              <a:t>⠀⠀⠀⠀⠀⠀⠀⠀⠀⠀⠀⠀⠀⠀⠀⠀⠀⢠⣿⣿⣿⣿⣿⣿⣿⣿⣿⣿⣿⣿⣿⣿⣿⣿⣿⣿⣿⡆⠀⠀⠀⠀⠀⠀⠀⠀⠀⠀⠀⠀⠀⠀⠀⠀⢸⣿⣿⣿⣿⣿⣿⣿⣿⣿⣿⣿⣿⣿⣿⣿⣿⣿⣿⣿⣿⣿⣿⣿⣿⣿⣿⣧⠀⠀⠀⠀⠀⠀⠀⠀⠀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⠀⠀⠀⠀⠀⠀⠀⠀⠀⠀⠀⠀⠀⠀⠀⠀⠀⠀⠀⠀⠀⠀⠀⠸⣿⣦⡀⠀⠀⠀⢰⣿⣿⠀⠀⠀⠀⠀⠀⠀⠀⠀⠀⠀⠀⠀⠀⠀⠀⠀⠀⠀⠀⠀⠀⠀⠀⠀⠀⠀⠀⠀⠀⠀⠀⠀⠀⠀⠀⠀⠀⠀⠀⠀⠀⠀⠀⠀⠀⠀⠀⠀⠀⠀⠀⠀⠀⠀⠀⠀⠀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⠀⠀⠀⠀⠀⠀⠀⠀⠀⠀⠀⠀⠀⠀⠀⠀⠀⠀⠀⠀⠀⠀⠀⠀⠙⢿⣿⣦⠀⠀⣾⣿⡇⠀⣀⣴⡾⠁⠀⠀⠀⠀⠀⠀⠀⠀⠀⠀⠀⠀⠀⢀⡆⠀⠀⠀⠀⠀⠀⠀⠀⠀⠀⠀⠀⠀⠀⠀⠀⠀⠀⠀⠀⠀⠀⠀⠀⠀⠀⠀⠀⠀⠀⠀⠀⠀⠀⠀⠀⠀⠀</a:t>
            </a:r>
            <a:br/>
            <a:r>
              <a:t>⠀⠀⠀⠀⠀⠀⠀⠀⠀⠀⠀⠀⠀⠀⠀⠀⠀⠀⠀⠀⠀⠙⢷⣶⣦⣬⣿⣿⣷⡄⣿⣿⣵⣾⣿⠟⠁⠀⠀⠀⠀⠀⠀⠀⠀⠀⠀⠀⠀⠀⠀⣾⠀⠀⠀⠀⠀⠀⠀⠀⠀⠀⠀⠀⠀⠀⠀⠀⠀⠀⡆⠀⠀⠀⠀⠀⠀⠀⠀⠀⠀⠀⠀⠀⠀⠀⠀⠀⠀⠀⠀</a:t>
            </a:r>
            <a:br/>
            <a:r>
              <a:t>⠀⠀⠀⠀⠀⠀⠀⠀⠀⠀⠀⠀⠀⠀⠀⠀⠀⠀⠀⠀⠀⠀⠀⠉⠛⠿⠿⣿⣿⣿⣿⣿⠟⠋⠁⠀⠀⠀⠀⠀⠀⠀⠀⠀⠀⠀⠀⠀⠀⠀⣸⡟⠀⠀⠀⠀⠀⠀⠀⠀⠀⠀⠀⠀⠀⠀⠀⠀⠀⢸⡇⠀⠀⠀⠀⠀⠀⠀⠀⠀⠀⠀⠀⠀⠀⠀⠀⠀⠀⠀⠀</a:t>
            </a:r>
            <a:br/>
            <a:r>
              <a:t>⠀⠀⠀⠀⠀⠀⠀⠀⠀⠀⠀⠀⠀⠀⠀⠀⠀⠀⠀⠀⠀⠀⠀⠀⠀⠀⠀⣠⣼⣿⣿⣿⣶⣶⣦⣤⣶⣦⠀⠀⠀⠀⠀⠀⠀⠀⠀⠀⠀⠀⣿⡇⠀⠀⠀⠀⠀⠀⠀⠀⠀⠀⠀⠀⠀⠰⣶⣶⣶⣿⣿⣿⣿⣷⡄⠀⠀⠀⠀⠀⠀⠀⠀⠀⠀⠀⠀⠀⠀⠀⠀</a:t>
            </a:r>
            <a:br/>
            <a:r>
              <a:t>⠀⠀⠀⠀⠀⠀⠀⠀⠀⠀⠀⠀⠀⠀⠀⠀⠀⠀⠀⠀⠀⠀⠀⣠⣶⣾⣿⣿⣿⣿⣿⣿⣿⣿⣿⡿⠋⠁⠀⠀⠀⠀⠀⠀⠀⠀⠀⠀⠀⠀⣿⣧⠀⠀⠀⠀⠀⠀⠀⠀⠀⠀⠀⠀⠀⠀⠙⣿⣿⣿⠇⠹⠿⠋⠀⠀⠀⠀⠀⠀⠀⠀⠀⠀⠀⠀⠀⠀⠀⠀⠀</a:t>
            </a:r>
            <a:br/>
            <a:r>
              <a:t>⠀⠀⠀⠀⠀⠀⠀⠀⠀⠀⠀⠀⠀⠀⠀⠀⠀⠀⠀⠀⠀⠀⠀⠈⠉⠙⢿⣿⣿⣿⣿⣿⣿⣿⣿⡇⠀⠀⠀⠀⠀⠀⠀⠀⠀⠀⠀⠀⠀⠀⢿⣿⡀⠀⠀⢀⣀⣀⣀⣀⠀⠀⠀⠀⠀⠀⠀⢠⣿⡟⠀⠀⠀⠀⠀⠀⠀⠀⠀⠀⠀⠀⠀⠀⠀⠀⠀⠀⠀⠀⠀</a:t>
            </a:r>
            <a:br/>
            <a:r>
              <a:t>⠀⠀⠀⠀⠀⠀⠀⠀⠀⠀⠀⠀⠀⠀⠀⠀⠀⠀⠀⠀⠀⠀⠀⠀⠀⠀⠈⣿⣿⣿⣿⣿⣿⣿⣿⣿⣷⣦⡀⠀⠀⠀⠀⠀⠀⠀⠀⠀⠀⠀⠘⣿⣷⣶⣿⣿⣿⣿⣿⣿⣿⣷⣦⡀⠀⠀⣰⣿⡿⠁⠀⠀⠀⠀⠀⠀⠀⠀⠀⠀⠀⠀⠀⠀⠀⠀⠀⠀⠀⠀⠀</a:t>
            </a:r>
            <a:br/>
            <a:r>
              <a:t>⠀⠀⠀⠀⠀⠀⠀⠀⠀⠀⠀⠀⠀⠀⠀⠀⠀⠀⠀⠀⠀⠀⠀⠀⠀⢀⣾⣿⣿⣿⣿⣿⣿⣿⣿⣿⣿⣿⣿⣦⡀⠀⠀⠀⠀⠀⠀⠀⠀⠀⣠⣿⣿⣿⣿⣿⣿⣿⣿⣿⣿⣿⣿⣿⣦⣾⣿⠟⠀⠀⠀⠀⠀⠀⠀⠀⠀⠀⠀⠀⠀⠀⠀⠀⠀⠀⠀⠀⠀⠀⠀</a:t>
            </a:r>
            <a:br/>
            <a:r>
              <a:t>⠀⠀⠀⠀⠀⠀⠀⠀⠀⠀⠀⠀⠀⠀⠀⠀⠀⠀⠀⠀⠀⠀⠀⠀⢀⣾⣿⣿⣿⣿⣿⣿⣿⣿⣿⣿⣿⣿⣿⣿⣿⡀⠀⠀⠀⠀⠀⠀⠀⢸⣿⣿⣿⣿⣿⣿⣿⣿⣿⣿⣿⣿⣿⣿⣿⣿⠁⠀⠀⠀⠀⠀⠀⠀⠀⠀⠀⠀⠀⠀⠀⠀⠀⠀⠀⠀⠀⠀⠀⠀⠀</a:t>
            </a:r>
            <a:br/>
            <a:r>
              <a:t>⠀⠀⠀⠀⠀⠀⠀⠀⠀⠀⠀⠀⠀⠀⠀⠀⠀⠀⠀⠀⠀⠀⠀⠀⣾⣿⣿⣿⣿⣿⣿⣿⣿⣿⣿⣿⣿⣿⣿⣿⣿⣧⠀⠀⠀⠀⠀⠀⠀⣿⣿⣿⣿⣿⣿⣿⣿⣿⣿⣿⣿⣿⣿⣿⣿⣿⡆⠀⠀⠀⠀⠀⠀⠀⠀⠀⠀⠀⠀⠀⠀⠀⠀⠀⠀⠀⠀⠀⠀⠀⠀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⠀⠀⠀⠀⠀⠀⠀⠀⠀⠀⠀⠀⠀⠀⠀⠀⠀⠀⠀⠀⠀⠀⠀⠀⣿⣿⣿⣿⣿⣿⣿⣿⣿⣿⣿⣿⣿⣿⣿⣿⣿⣿⠀⠀⠀⠀⠀⠀⠀⣿⣿⣿⣿⣿⣿⣿⣿⣿⣿⣿⣿⣿⣿⣿⣿⣿⡇⠀⠀⠀⠀⠀⠀⠀⠀⠀⠀⠀⠀⠀⠀⠀⠀⠀⠀⠀⠀⠀⠀⠀⠀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⠀⠀⠀⠀⠀⠀⠀⠀⠀⠀⠀⠀⠀⠀⠀⠀⠀⠀⠀⠀⠀⠀⠀⠀⣿⣿⣿⣿⣿⣿⣿⣿⣿⣿⣿⣿⣿⣿⣿⣿⣿⡇⠀⠀⠀⠀⠀⠀⠀⢹⣿⣿⣿⣿⣿⣿⣿⣿⣿⣿⣿⣿⣿⣿⣿⣿⡇⠀⠀⠀⠀⠀⠀⠀⠀⠀⠀⠀⠀⠀⠀⠀⠀⠀⠀⠀⠀⠀⠀⠀⠀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⠀⠀⠀⠀⠀⠀⠀⠀⠀⠀⠀⠀⠀⠀⠀⠀⠀⠀⠀⠀⠀⠀⠀⠀⣿⣿⣿⣿⣿⣿⣿⣿⣿⣿⣿⣿⣿⣿⣿⣿⣿⡇⠀⠀⠀⠀⠀⠀⠀⣿⣿⣿⣿⣿⣿⣿⣿⣿⣿⣿⣿⣿⣿⣿⣿⣿⡇⠀⠀⠀⠀⠀⠀⠀⠀⠀⠀⠀⠀⠀⠀⠀⠀⠀⠀⠀⠀⠀⠀⠀⠀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⠀⠀⠀⠀⠀⠀⠀⠀⠀⠀⠀⠀⠀⠀⠀⠀⠀⠀⠀⠀⠀⠀⠀⠀⣿⣿⣿⣿⣿⣿⣿⣿⣿⣿⣿⣿⣿⣿⣿⣿⣿⡇⠀⠀⠀⠀⠀⠀⠀⣿⣿⣿⣿⣿⣿⣿⣿⣿⣿⣿⣿⣿⣿⣿⣿⣿⡇⠀⠀⠀⠀⠀⠀⠀⠀⠀⠀⠀⠀⠀⠀⠀⠀⠀⠀⠀⠀⠀⠀⠀⠀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⠀⠀⠀⠀⠀⠀⠀⠀⠀⠀⠀⠀⠀⠀⠀⠀⠀⠀⠀⠀⠀⠀⠀⠀⣿⣿⣿⣿⣿⣿⣿⣿⣿⣿⣿⣿⣿⣿⣿⣿⣿⣿⠀⠀⠀⠀⠀⠀⢸⣿⣿⣿⣿⣿⣿⣿⣿⣿⣿⣿⣿⣿⣿⣿⣿⣿⡇⠀⠀⠀⠀⠀⠀⠀⠀⠀⠀⠀⠀⠀⠀⠀⠀⠀⠀⠀⠀⠀⠀⠀⠀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⠀⠀⠀⠀⠀⠀⠀⠀⠀⠀⠀⠀⠀⠀⠀⠀⠀⠀⠀⠀⠀⠀⠀⠀⢸⣿⣿⣿⣿⣿⣿⣿⣿⣿⣿⣿⣿⣿⣿⣿⣿⣿⠀⠀⠀⠀⠀⠀⢸⣿⣿⣿⣿⣿⣿⣿⣿⣿⣿⣿⣿⣿⣿⣿⣿⣿⠀⠀⠀⠀⠀⠀⠀⠀⠀⠀⠀⠀⠀⠀⠀⠀⠀⠀⠀⠀⠀⠀⠀⠀⠀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⠀⠀⠀⠀⠀⠀⠀⠀⠀⠀⠀⠀⠀⠀⠀⠀⠀⠀⠀⠀⠀⠀⠀⠀⢸⣿⣿⣿⣿⣿⣿⣿⣿⣿⣿⣿⣿⣿⣿⣿⣿⣿⣠⣾⣿⣿⣿⣦⣼⣿⣿⣿⣿⣿⣿⣿⣿⣿⣿⣿⣿⣿⣿⣿⣿⣿⠀⠀⠀⠀⠀⠀⠀⠀⠀⠀⠀⠀⠀⠀⠀⠀⠀⠀⠀⠀⠀⠀⠀⠀⠀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⠀⠀⠀⠀⠀⠀⠀⠀⠀⠀⠀⠀⠀⠀⠀⠀⠀⠀⠀⠀⠀⠀⠀⠀⢸⣿⣿⣿⣿⣿⣿⣿⣿⣿⣿⣿⣿⣿⣿⣿⣿⣿⡏⣿⣿⣿⣿⡟⣿⣿⣿⣿⣿⣿⣿⣿⣿⣿⣿⣿⣿⣿⣿⣿⣿⣿⠀⠀⠀⠀⠀⠀⠀⠀⠀⠀⠀⠀⠀⠀⠀⠀⠀⠀⠀⠀⠀⠀⠀⠀⠀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⠀⠀⠀⠀⠀⠀⠀⠀⠀⠀⠀⠀⠀⠀⠀⠀⠀⠀⠀⠀⠀⠀⠀⠀⠘⣿⣿⣿⣿⣿⣿⣿⣿⣿⣿⣿⣿⣿⣿⣿⣿⣿⣷⣿⣿⣿⣿⣷⣿⣿⣿⣿⣿⣿⣿⣿⣿⣿⣿⣿⣿⣿⣿⣿⣿⡟⠀⠀⠀⠀⠀⠀⠀⠀⠀⠀⠀⠀⠀⠀⠀⠀⠀⠀⠀⠀⠀⠀⠀⠀⠀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⠀⠀⠀⠀⠀⠀⠀⠀⠀⠀⠀⠀⠀⠀⠀⠀⠀⠀⠀⠀⠀⠀⠀⠀⠀⣿⣿⣿⣿⣿⣿⣿⣿⣿⣿⣿⣿⣿⣿⣿⣿⣿⣿⣿⣿⣿⣿⣿⣿⣿⣿⣿⣿⣿⣿⣿⣿⣿⣿⣿⣿⣿⣿⣿⣿⠁⠀⠀⠀⠀⠀⠀⠀⠀⠀⠀⠀⠀⠀⠀⠀⠀⠀⠀⠀⠀⠀⠀⠀⠀⠀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⠀⠀⠀⠀⠀⠀⠀⠀⠀⠀⠀⠀⠀⠀⠀⠀⠀⠀⠀⠀⠀⠀⠀⠀⠀⣿⣿⣿⣿⣿⣿⣿⣿⣿⣿⣿⣿⣿⣿⣿⣿⣿⣿⣿⣿⢻⣿⣿⣿⣿⣿⣿⣿⣿⣿⣿⣿⣿⣿⣿⣿⣿⣿⣿⣿⡆⠀⠀⠀⠀⠀⠀⠀⠀⠀⠀⠀⠀⠀⠀⠀⠀⠀⠀⠀⠀⠀⠀⠀⠀⠀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⠀⠀⠀⠀⠀⠀⠀⠀⠀⠀⠀⠀⠀⠀⠀⠀⠀⠀⠀⠀⠀⠀⠀⠀⠀⣿⣿⣿⣿⣿⣿⣿⣿⣿⣿⣿⣿⣿⣿⣿⣿⣿⣿⣿⠇⠀⢻⣿⣿⣿⣿⣿⣿⣿⣿⣿⣿⣿⣿⣿⣿⣿⣿⣿⣿⡇⠀⠀⠀⠀⠀⠀⠀⠀⠀⠀⠀⠀⠀⠀⠀⠀⠀⠀⠀⠀⠀⠀⠀⠀⠀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⠀⠀⠀⠀⠀⠀⠀⠀⠀⠀⠀⠀⠀⠀⠀⠀⠀⠀⠀⠀⠀⠀⠀⠀⠀⢻⣿⣿⣿⣿⣿⣿⣿⣿⣿⣿⣿⣿⣿⣿⣿⣿⣿⡿⠀⠀⠘⣿⣿⣿⣿⣿⣿⣿⣿⣿⣿⣿⣿⣿⣿⣿⣿⣿⣿⠃⠀⠀⠀⠀⠀⠀⠀⠀⠀⠀⠀⠀⠀⠀⠀⠀⠀⠀⠀⠀⠀⠀⠀⠀⠀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⠀⠀⠀⠀⠀⠀⠀⠀⠀⠀⠀⠀⠀⠀⠀⠀⠀⠀⠀⠀⠀⠀⠀⠀⠀⠸⣿⣿⣿⣿⣿⣿⣿⣿⣿⣿⣿⣿⣿⣿⣿⣿⡏⠀⠀⠀⠀⠈⣿⣿⣿⣿⣿⣿⣿⣿⣿⣿⣿⣿⣿⣿⣿⣿⡿⠀⠀⠀⠀⠀⠀⠀⠀⠀⠀⠀⠀⠀⠀⠀⠀⠀⠀⠀⠀⠀⠀⠀⠀⠀⠀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⠀⠀⠀⠀⠀⠀⠀⠀⠀⠀⠀⠀⠀⠀⠀⠀⠀⠀⠀⠀⠀⠀⠀⠀⠀⢠⣿⣿⣿⣿⣿⣿⣿⣿⣿⣿⣿⣿⣿⣿⣿⣿⡇⠀⠀⠀⠀⠀⣿⣿⣿⣿⣿⣿⣿⣿⣿⣿⣿⣿⣿⣿⣿⣿⣧⠀⠀⠀⠀⠀⠀⠀⠀⠀⠀⠀⠀⠀⠀⠀⠀⠀⠀⠀⠀⠀⠀⠀⠀⠀⠀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⠀⠀⠀⠀⠀⠀⠀⠀⠀⠀⠀⠀⠀⠀⠀⠀⠀⠀⠀⠀⠀⠀⠀⠀⢀⣿⣿⣿⣿⣿⣿⣿⣿⣿⣿⣿⣿⣿⣿⣿⣿⣿⡇⠀⠀⠀⠀⠀⣿⣿⣿⣿⣿⣿⣿⣿⣿⣿⣿⣿⣿⣿⣿⣿⣿⣇⠀⠀⠀⠀⠀⠀⠀⠀⠀⠀⠀⠀⠀⠀⠀⠀⠀⠀⠀⠀⠀⠀⠀⠀⠀</a:t>
            </a:r>
            <a:br/>
            <a:r>
              <a:t>⠀⠀⠀⠀⠀⠀⠀⠀⠀⠀⠀⠀⠀⠀⠀⠀⠀⠀⠀⠀⠀⠀⠀⣰⣿⣿⣿⣿⣿⣿⣿⣿⣿⣿⣿⣿⣿⣿⣿⢻⣿⢸⠁⠀⠀⠀⠀⠀⡿⢸⣿⢹⣿⢻⣿⣿⣿⣿⣿⣿⣿⣿⣿⣿⣿⣿⣧⡀⠀⠀⠀⠀⠀⠀⠀⠀⠀⠀⠀⠀⠀⠀⠀⠀⠀⠀⠀⠀⠀⠀⠀</a:t>
            </a:r>
            <a:br/>
            <a:r>
              <a:t>⠀⠀⠀⠀⠀⠀⠀⠀⠀⠀⠀⠀⠀⠀⠀⠀⠀⠀⠀⠀⠀⢀⣾⣿⣿⣿⣿⣿⣿⣿⣿⣿⣿⣿⣿⣿⢿⠘⣿⠆⢿⡇⠇⠀⠀⠀⠀⠀⠇⣿⠇⢹⡏⢸⣿⣿⣿⣿⣿⣿⣿⣿⣿⣿⣿⣿⣿⣿⣿⣶⣦⣤⣀⣀⠀⠀⠀⠀⠀⠀⠀⠀⠀⠀⠀⠀⠀⠀⠀⠀⠀</a:t>
            </a:r>
            <a:br/>
            <a:r>
              <a:t>⠀⠀⠀⠀⠀⠀⠀⠀⠀⠀⠀⠀⠀⠀⠀⠀⠀⠀⠀⠀⣰⣿⣿⣿⣿⣿⣿⣿⣿⣿⣿⣿⣿⣿⣿⣯⠀⠀⣿⠀⠘⡇⠀⠀⠀⠀⠀⠀⠀⡟⠀⢸⡇⠀⠈⣿⣿⣿⣿⣿⣿⣿⣿⣿⣿⣿⣿⣿⣿⣿⣿⣿⣿⣿⣿⣶⣤⡀⠀⠀⠀⠀⠀⠀⠀⠀⠀⠀⠀⠀⠀</a:t>
            </a:r>
            <a:br/>
            <a:r>
              <a:t>⠀⠀⠀⠀⠀⠀⠀⠀⠀⠀⠀⠀⠀⠀⠀⠀⠀⠀⠀⣰⣿⣿⣿⣿⣿⣿⣿⣿⣿⣿⣿⣿⣿⣿⣿⣿⡀⠀⡏⠀⠀⠁⠀⠀⠀⠀⠀⠀⠀⠁⠀⠈⡇⠀⢰⣿⣿⣿⣿⣿⣿⣿⣿⣿⣿⣿⣿⣿⣿⣿⣿⣿⣿⣿⣿⣿⣿⣿⣦⡀⠀⠀⠀⠀⠀⠀⠀⠀⠀⠀⠀</a:t>
            </a:r>
            <a:br/>
            <a:r>
              <a:t>⠀⠀⠀⠀⠀⠀⠀⠀⠀⠀⠀⠀⠀⠀⠀⠀⠀⠀⣰⣿⣿⣿⣿⣿⣿⣿⣿⣿⣿⣿⣿⣿⣿⣿⣿⣿⣇⠀⠀⠀⠀⠀⠀⠀⠀⠀⠀⠀⠀⠀⠀⠀⠀⠀⢸⣿⣿⣿⣿⣿⣿⣿⣿⣿⣿⣿⣿⣿⣿⣿⣿⣿⣿⣿⣿⣿⣿⣿⣿⣿⣦⠀⠀⠀⠀⠀⠀⠀⠀⠀⠀</a:t>
            </a:r>
            <a:br/>
            <a:r>
              <a:t>⠀⠀⠀⠀⠀⠀⠀⠀⠀⠀⠀⠀⠀⠀⠀⠀⠀⢠⣿⣿⣿⣿⣿⣿⣿⣿⣿⣿⣿⣿⣿⣿⣿⣿⣿⣿⣿⡄⠀⠀⠀⠀⠀⠀⠀⠀⠀⠀⠀⠀⠀⠀⠀⠀⢸⣿⣿⣿⣿⣿⣿⣿⣿⣿⣿⣿⣿⣿⣿⣿⣿⣿⣿⣿⣿⣿⣿⣿⣿⣿⣿⣷⠀⠀⠀⠀⠀⠀⠀⠀⠀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⠀⠀⠀⠀⠀⠀⠀⠀⠀⠀⠀⠀⠀⠀⠀⠀⠀⠀⠀⠀⠀⠀⠀⠹⣿⣷⣄⠀⠀⠀⣼⣿⡇⠀⠀⠀⣀⡀⠀⠀⠀⠀⠀⠀⠀⠀⠀⠀⠀⠀⠀⠀⠀⠀⠀⠀⠀⠀⠀⠀⠀⠀⠀⠀⠀⠀⠀⠀⠀⠀⠀⠀⠀⠀⠀⠀⠀⠀⠀⠀⠀⠀⠀⠀⠀⠀⠀⠀⠀⠀⠀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⠀⠀⠀⠀⠀⠀⠀⠀⠀⠀⠀⠀⠀⠀⠀⠀⠀⠀⠀⠀⢀⣀⡀⠀⠙⢿⣿⣷⡀⠀⣿⣿⡇⣀⣴⣾⡿⠁⠀⠀⠀⠀⠀⠀⠀⠀⠀⠀⠀⠀⠀⠀⣠⠁⠀⠀⠀⠀⠀⠀⠀⠀⠀⠀⠀⠀⠀⠀⠀⠀⠀⠀⠀⠀⠀⠀⠀⠀⠀⠀⠀⠀⠀⠀⠀⠀⠀⠀⠀⠀⠀</a:t>
            </a:r>
            <a:br/>
            <a:r>
              <a:t>⠀⠀⠀⠀⠀⠀⠀⠀⠀⠀⠀⠀⠀⠀⠀⠀⠀⠀⠀⠀⠀⠙⢿⣿⣿⣶⣿⣿⣿⣤⣿⣿⣾⣿⡿⠋⠀⠀⠀⠀⠀⠀⠀⠀⠀⠀⠀⠀⠀⠀⠀⢠⡏⠀⠀⠀⠀⠀⠀⠀⠀⠀⠀⠀⠀⠀⠀⠀⠀⠀⠀⣦⠀⠀⠀⠀⠀⠀⠀⠀⠀⠀⠀⠀⠀⠀⠀⠀⠀⠀⠀</a:t>
            </a:r>
            <a:br/>
            <a:r>
              <a:t>⠀⠀⠀⠀⠀⠀⠀⠀⠀⠀⠀⠀⠀⠀⠀⠀⠀⠀⠀⠀⠀⠀⠀⠈⠉⠛⠻⠿⢿⣿⣿⣿⠋⠁⠀⠀⠀⠀⠀⠀⠀⠀⠀⠀⠀⠀⠀⠀⠀⠀⠀⣾⡇⠀⠀⠀⠀⠀⠀⠀⠀⠀⠀⠀⠀⠀⠀⠀⠀⠀⠀⣿⠀⠀⠀⠀⠀⠀⠀⠀⠀⠀⠀⠀⠀⠀⠀⠀⠀⠀⠀</a:t>
            </a:r>
            <a:br/>
            <a:r>
              <a:t>⠀⠀⠀⠀⠀⠀⠀⠀⠀⠀⠀⠀⠀⠀⠀⠀⠀⠀⠀⠀⠀⠀⠀⠀⠀⣀⣠⣴⣾⣿⣿⣿⣿⣿⣷⣶⣾⣷⠄⠀⠀⠀⠀⠀⠀⠀⠀⠀⠀⠀⢰⣿⡇⠀⠀⠀⠀⠀⠀⠀⠀⠀⠀⠀⠀⠀⠠⣶⣶⣶⣾⣿⣿⣿⣷⣄⠀⠀⠀⠀⠀⠀⠀⠀⠀⠀⠀⠀⠀⠀⠀</a:t>
            </a:r>
            <a:br/>
            <a:r>
              <a:t>⠀⠀⠀⠀⠀⠀⠀⠀⠀⠀⠀⠀⠀⠀⠀⠀⠀⠀⠀⠀⠀⠀⠀⣾⣿⣿⣿⣿⣿⣿⣿⣿⣿⣿⣿⡿⠉⠀⠀⠀⠀⠀⠀⠀⠀⠀⠀⠀⠀⠀⢸⣿⡇⠀⠀⠀⠀⠀⠀⠀⠀⠀⠀⠀⠀⠀⠀⠙⣿⣿⣿⡟⠙⣿⠟⠁⠀⠀⠀⠀⠀⠀⠀⠀⠀⠀⠀⠀⠀⠀⠀</a:t>
            </a:r>
            <a:br/>
            <a:r>
              <a:t>⠀⠀⠀⠀⠀⠀⠀⠀⠀⠀⠀⠀⠀⠀⠀⠀⠀⠀⠀⠀⠀⠀⠀⠀⠈⠉⢿⣿⣿⣿⣿⣿⣿⣿⣿⣷⠀⠀⠀⠀⠀⠀⠀⠀⠀⠀⠀⠀⠀⠀⠘⣿⣧⠀⠀⠀⠀⠀⠀⠀⠀⠀⠀⠀⠀⠀⠀⠀⢀⣾⣿⠃⠀⠀⠀⠀⠀⠀⠀⠀⠀⠀⠀⠀⠀⠀⠀⠀⠀⠀⠀</a:t>
            </a:r>
            <a:br/>
            <a:r>
              <a:t>⠀⠀⠀⠀⠀⠀⠀⠀⠀⠀⠀⠀⠀⠀⠀⠀⠀⠀⠀⠀⠀⠀⠀⠀⠀⠀⢘⣿⣿⣿⣿⣿⣿⣿⣿⣿⣿⣶⣄⠀⠀⠀⠀⠀⠀⠀⠀⠀⠀⠀⠀⢻⣿⣦⣶⣿⣿⣿⣿⣿⣿⣷⣦⣄⠀⠀⠀⢀⣾⣿⠃⠀⠀⠀⠀⠀⠀⠀⠀⠀⠀⠀⠀⠀⠀⠀⠀⠀⠀⠀⠀</a:t>
            </a:r>
            <a:br/>
            <a:r>
              <a:t>⠀⠀⠀⠀⠀⠀⠀⠀⠀⠀⠀⠀⠀⠀⠀⠀⠀⠀⠀⠀⠀⠀⠀⠀⠀⣰⣿⣿⣿⣿⣿⣿⣿⣿⣿⣿⣿⣿⣿⣷⣄⠀⠀⠀⠀⠀⠀⠀⠀⠀⢀⣼⣿⣿⣿⣿⣿⣿⣿⣿⣿⣿⣿⣿⣷⣄⣴⣿⡿⠁⠀⠀⠀⠀⠀⠀⠀⠀⠀⠀⠀⠀⠀⠀⠀⠀⠀⠀⠀⠀⠀</a:t>
            </a:r>
            <a:br/>
            <a:r>
              <a:t>⠀⠀⠀⠀⠀⠀⠀⠀⠀⠀⠀⠀⠀⠀⠀⠀⠀⠀⠀⠀⠀⠀⠀⠀⣼⣿⣿⣿⣿⣿⣿⣿⣿⣿⣿⣿⣿⣿⣿⣿⣿⡆⠀⠀⠀⠀⠀⠀⠀⠀⣾⣿⣿⣿⣿⣿⣿⣿⣿⣿⣿⣿⣿⣿⣿⣿⡿⠋⠀⠀⠀⠀⠀⠀⠀⠀⠀⠀⠀⠀⠀⠀⠀⠀⠀⠀⠀⠀⠀⠀⠀</a:t>
            </a:r>
            <a:br/>
            <a:r>
              <a:t>⠀⠀⠀⠀⠀⠀⠀⠀⠀⠀⠀⠀⠀⠀⠀⠀⠀⠀⠀⠀⠀⠀⠀⢰⣿⣿⣿⣿⣿⣿⣿⣿⣿⣿⣿⣿⣿⣿⣿⣿⣿⣿⠀⠀⠀⠀⠀⠀⠀⢸⣿⣿⣿⣿⣿⣿⣿⣿⣿⣿⣿⣿⣿⣿⣿⣿⣿⡄⠀⠀⠀⠀⠀⠀⠀⠀⠀⠀⠀⠀⠀⠀⠀⠀⠀⠀⠀⠀⠀⠀⠀</a:t>
            </a:r>
            <a:br/>
            <a:r>
              <a:t>⠀⠀⠀⠀⠀⠀⠀⠀⠀⠀⠀⠀⠀⠀⠀⠀⠀⠀⠀⠀⠀⠀⠀⢸⣿⣿⣿⣿⣿⣿⣿⣿⣿⣿⣿⣿⣿⣿⣿⣿⣿⣿⠀⠀⠀⠀⠀⠀⠀⣾⣿⣿⣿⣿⣿⣿⣿⣿⣿⣿⣿⣿⣿⣿⣿⣿⣿⡇⠀⠀⠀⠀⠀⠀⠀⠀⠀⠀⠀⠀⠀⠀⠀⠀⠀⠀⠀⠀⠀⠀⠀</a:t>
            </a:r>
            <a:br/>
            <a:r>
              <a:t>⠀⠀⠀⠀⠀⠀⠀⠀⠀⠀⠀⠀⠀⠀⠀⠀⠀⠀⠀⠀⠀⠀⠀⢸⣿⣿⣿⣿⣿⣿⣿⣿⣿⣿⣿⣿⣿⣿⣿⣿⣿⢻⠀⠀⠀⠀⠀⠀⠀⡟⣿⣿⣿⣿⣿⣿⣿⣿⣿⣿⣿⣿⣿⣿⣿⣿⣿⡇⠀⠀⠀⠀⠀⠀⠀⠀⠀⠀⠀⠀⠀⠀⠀⠀⠀⠀⠀⠀⠀⠀⠀</a:t>
            </a:r>
            <a:br/>
            <a:r>
              <a:t>⠀⠀⠀⠀⠀⠀⠀⠀⠀⠀⠀⠀⠀⠀⠀⠀⠀⠀⠀⠀⠀⠀⠀⢸⣿⣿⣿⣿⣿⣿⣿⣿⣿⣿⣿⣿⣿⣿⣿⣿⣿⡇⠀⠀⠀⠀⠀⠀⠀⢱⣿⣿⣿⣿⣿⣿⣿⣿⣿⣿⣿⣿⣿⣿⣿⣿⣿⡇⠀⠀⠀⠀⠀⠀⠀⠀⠀⠀⠀⠀⠀⠀⠀⠀⠀⠀⠀⠀⠀⠀⠀</a:t>
            </a:r>
            <a:br/>
            <a:r>
              <a:t>⠀⠀⠀⠀⠀⠀⠀⠀⠀⠀⠀⠀⠀⠀⠀⠀⠀⠀⠀⠀⠀⠀⠀⢸⣿⣿⣿⣿⣿⣿⣿⣿⣿⣿⣿⣿⣿⣿⣿⣿⣿⣇⠀⠀⠀⠀⠀⠀⠀⣼⣿⣿⣿⣿⣿⣿⣿⣿⣿⣿⣿⣿⣿⣿⣿⣿⣿⠇⠀⠀⠀⠀⠀⠀⠀⠀⠀⠀⠀⠀⠀⠀⠀⠀⠀⠀⠀⠀⠀⠀⠀</a:t>
            </a:r>
            <a:br/>
            <a:r>
              <a:t>⠀⠀⠀⠀⠀⠀⠀⠀⠀⠀⠀⠀⠀⠀⠀⠀⠀⠀⠀⠀⠀⠀⠀⢸⣿⣿⣿⣿⣿⣿⣿⣿⣿⣿⣿⣿⣿⣿⣿⣿⣿⣿⠀⠀⠀⠀⠀⠀⠀⣿⣿⣿⣿⣿⣿⣿⣿⣿⣿⣿⣿⣿⣿⣿⣿⣿⣿⠀⠀⠀⠀⠀⠀⠀⠀⠀⠀⠀⠀⠀⠀⠀⠀⠀⠀⠀⠀⠀⠀⠀⠀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⠀⠀⠀⠀⠀⠀⠀⠀⠀⠀⠀⠀⠀⠀⠀⠀⠀⠀⠀⠀⠀⠀⠀⢸⣿⣿⣿⣿⣿⣿⣿⣿⣿⣿⣿⣿⣿⣿⣿⣿⣿⣿⠀⠀⠀⠀⠀⠀⢸⣿⣿⣿⣿⣿⣿⣿⣿⣿⣿⣿⣿⣿⣿⣿⣿⣿⣿⠀⠀⠀⠀⠀⠀⠀⠀⠀⠀⠀⠀⠀⠀⠀⠀⠀⠀⠀⠀⠀⠀⠀⠀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⠀⠀⠀⠀⠀⠀⠀⠀⠀⠀⠀⠀⠀⠀⠀⠀⠀⠀⠀⠀⠀⠀⠀⢸⣿⣿⣿⣿⣿⣿⣿⣿⣿⣿⣿⣿⣿⣿⣿⣿⣿⣿⢀⣴⣶⣦⣤⡀⢸⣿⣿⣿⣿⣿⣿⣿⣿⣿⣿⣿⣿⣿⣿⣿⣿⣿⣿⠀⠀⠀⠀⠀⠀⠀⠀⠀⠀⠀⠀⠀⠀⠀⠀⠀⠀⠀⠀⠀⠀⠀⠀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⠀⠀⠀⠀⠀⠀⠀⠀⠀⠀⠀⠀⠀⠀⠀⠀⠀⠀⠀⠀⠀⠀⠀⢸⣿⣿⣿⣿⣿⣿⣿⣿⣿⣿⣿⣿⣿⣿⣿⣿⣿⣿⠻⣿⣿⣿⣿⡿⣿⣿⣿⣿⣿⣿⣿⣿⣿⣿⣿⣿⣿⣿⣿⣿⣿⣿⡟⠀⠀⠀⠀⠀⠀⠀⠀⠀⠀⠀⠀⠀⠀⠀⠀⠀⠀⠀⠀⠀⠀⠀⠀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⠀⠀⠀⠀⠀⠀⠀⠀⠀⠀⠀⠀⠀⠀⠀⠀⠀⠀⠀⠀⠀⠀⠀⠀⣿⣿⣿⣿⣿⣿⣿⣿⣿⣿⣿⣿⣿⣿⣿⣿⣿⣿⣰⣿⣿⣿⣿⣇⣿⣿⣿⣿⣿⣿⣿⣿⣿⣿⣿⣿⣿⣿⣿⣿⣿⣿⡇⠀⠀⠀⠀⠀⠀⠀⠀⠀⠀⠀⠀⠀⠀⠀⠀⠀⠀⠀⠀⠀⠀⠀⠀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⠀⠀⠀⠀⠀⠀⠀⠀⠀⠀⠀⠀⠀⠀⠀⠀⠀⠀⠀⠀⠀⠀⠀⠀⢻⣿⣿⣿⣿⣿⣿⣿⣿⣿⣿⣿⣿⣿⣿⣿⣿⣿⣿⣿⣿⣿⣿⣿⣿⣿⣿⣿⣿⣿⣿⣿⣿⣿⣿⣿⣿⣿⣿⣿⣿⣿⠀⠀⠀⠀⠀⠀⠀⠀⠀⠀⠀⠀⠀⠀⠀⠀⠀⠀⠀⠀⠀⠀⠀⠀⠀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⠀⠀⠀⠀⠀⠀⠀⠀⠀⠀⠀⠀⠀⠀⠀⠀⠀⠀⠀⠀⠀⠀⠀⠀⣾⣿⣿⣿⣿⣿⣿⣿⣿⣿⣿⣿⣿⣿⣿⣿⣿⣿⣿⣿⠏⢹⣿⣿⣿⣿⣿⣿⣿⣿⣿⣿⣿⣿⣿⣿⣿⣿⣿⣿⣿⣧⠀⠀⠀⠀⠀⠀⠀⠀⠀⠀⠀⠀⠀⠀⠀⠀⠀⠀⠀⠀⠀⠀⠀⠀⠀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⠀⠀⠀⠀⠀⠀⠀⠀⠀⠀⠀⠀⠀⠀⠀⠀⠀⠀⠀⠀⠀⠀⠀⠀⣿⣿⣿⣿⣿⣿⣿⣿⣿⣿⣿⣿⣿⣿⣿⣿⣿⣿⣿⡏⠀⠀⣿⣿⣿⣿⣿⣿⣿⣿⣿⣿⣿⣿⣿⣿⣿⣿⣿⣿⣿⣿⠀⠀⠀⠀⠀⠀⠀⠀⠀⠀⠀⠀⠀⠀⠀⠀⠀⠀⠀⠀⠀⠀⠀⠀⠀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⠀⠀⠀⠀⠀⠀⠀⠀⠀⠀⠀⠀⠀⠀⠀⠀⠀⠀⠀⠀⠀⠀⠀⠀⢹⢿⣿⣿⣿⣿⣿⣿⣿⣿⣿⣿⣿⣿⣿⣿⣿⣿⡿⠃⠀⠀⠘⢿⣿⣿⣿⣿⣿⣿⣿⣿⣿⣿⣿⣿⣿⣿⣿⣿⣿⡏⠀⠀⠀⠀⠀⠀⠀⠀⠀⠀⠀⠀⠀⠀⠀⠀⠀⠀⠀⠀⠀⠀⠀⠀⠀</a:t>
            </a:r>
            <a:br/>
            <a:r>
              <a:t>⠀⠀⠀⠀⠀⠀⠀⠀⠀⠀⠀⠀⠀⠀⠀⠀⠀⠀⠀⠀⠀⠀⠀⠀⠸⣸⣿⣿⣿⣿⣿⣿⣿⣿⣿⣿⣿⣿⣿⣿⣿⣿⠀⠀⠀⠀⠀⠀⣿⣿⣿⣿⣿⣿⣿⣿⣿⣿⣿⣿⣿⣿⣿⣿⡏⡇⠀⠀⠀⠀⠀⠀⠀⠀⠀⠀⠀⠀⠀⠀⠀⠀⠀⠀⠀⠀⠀⠀⠀⠀⠀</a:t>
            </a:r>
            <a:br/>
            <a:r>
              <a:t>⠀⠀⠀⠀⠀⠀⠀⠀⠀⠀⠀⠀⠀⠀⠀⠀⠀⠀⠀⠀⠀⠀⠀⠀⢰⣿⣿⣿⣿⣿⣿⣿⣿⣿⣿⣿⣿⣿⣿⣿⣿⣿⠀⠀⠀⠀⠀⢸⣿⣿⣿⣿⣿⣿⣿⣿⣿⣿⣿⣿⣿⣿⣿⣿⣧⡃⠀⠀⠀⠀⠀⠀⠀⠀⠀⠀⠀⠀⠀⠀⠀⠀⠀⠀⠀⠀⠀⠀⠀⠀⠀</a:t>
            </a:r>
            <a:br/>
            <a:r>
              <a:t>⠀⠀⠀⠀⠀⠀⠀⠀⠀⠀⠀⠀⠀⠀⠀⠀⠀⠀⠀⠀⠀⠀⠀⣠⣿⣿⣿⣿⣿⣿⣿⣿⣿⣿⣿⣿⣿⣿⣿⣿⣿⣿⠀⠀⠀⠀⠀⢸⣿⣿⣿⣿⣿⣿⣿⣿⣿⣿⣿⣿⣿⣿⣿⣿⣿⣧⠀⠀⠀⠀⠀⠀⠀⠀⠀⠀⠀⠀⠀⠀⠀⠀⠀⠀⠀⠀⠀⠀⠀⠀⠀</a:t>
            </a:r>
            <a:br/>
            <a:r>
              <a:t>⠀⠀⠀⠀⠀⠀⠀⠀⠀⠀⠀⠀⠀⠀⠀⠀⠀⠀⠀⠀⠀⢀⣼⣿⣿⣿⣿⣿⣿⣿⣿⣿⣿⣿⣿⣿⣿⣿⡏⣿⡇⢿⠀⠀⠀⠀⠀⢸⠇⣿⡟⣿⡿⣿⣿⣿⣿⣿⣿⣿⣿⣿⣿⣿⣿⣿⣷⡀⠀⠀⠀⠀⠀⠀⠀⠀⠀⠀⠀⠀⠀⠀⠀⠀⠀⠀⠀⠀⠀⠀⠀</a:t>
            </a:r>
            <a:br/>
            <a:r>
              <a:t>⠀⠀⠀⠀⠀⠀⠀⠀⠀⠀⠀⠀⠀⠀⠀⠀⠀⠀⠀⠀⣰⣿⣿⣿⣿⣿⣿⣿⣿⣿⣿⣿⣿⣿⣿⣿⠈⣿⡇⠸⣇⠘⠀⠀⠀⠀⠀⠘⠀⣿⠁⣿⡇⢸⣿⣿⣿⣿⣿⣿⣿⣿⣿⣿⣿⣿⣿⣿⣿⣷⣦⣤⣄⣀⠀⠀⠀⠀⠀⠀⠀⠀⠀⠀⠀⠀⠀⠀⠀⠀⠀</a:t>
            </a:r>
            <a:br/>
            <a:r>
              <a:t>⠀⠀⠀⠀⠀⠀⠀⠀⠀⠀⠀⠀⠀⠀⠀⠀⠀⠀⢀⣼⣿⣿⣿⣿⣿⣿⣿⣿⣿⣿⣿⣿⣿⣿⣿⡆⠀⣿⠃⠀⢿⠀⠀⠀⠀⠀⠀⠀⢰⠇⠀⢻⡇⠀⢹⣿⣿⣿⣿⣿⣿⣿⣿⣿⣿⣿⣿⣿⣿⣿⣿⣿⣿⣿⣿⣷⣦⣄⠀⠀⠀⠀⠀⠀⠀⠀⠀⠀⠀⠀⠀</a:t>
            </a:r>
            <a:br/>
            <a:r>
              <a:t>⠀⠀⠀⠀⠀⠀⠀⠀⠀⠀⠀⠀⠀⠀⠀⠀⠀⠀⣼⣿⣿⣿⣿⣿⣿⣿⣿⣿⣿⣿⣿⣿⣿⣿⣿⣧⠀⡏⠀⠀⠈⠀⠀⠀⠀⠀⠀⠀⠈⠀⠀⠘⡇⠀⣾⣿⣿⣿⣿⣿⣿⣿⣿⣿⣿⣿⣿⣿⣿⣿⣿⣿⣿⣿⣿⣿⣿⣿⣷⣄⠀⠀⠀⠀⠀⠀⠀⠀⠀⠀⠀</a:t>
            </a:r>
            <a:br/>
            <a:r>
              <a:t>⠀⠀⠀⠀⠀⠀⠀⠀⠀⠀⠀⠀⠀⠀⠀⠀⠀⠼⠿⠿⠿⠿⠿⠿⠿⠿⠿⠿⠿⠿⠿⣿⣿⣿⣿⣿⡄⠀⠀⠀⠀⠀⠀⠀⠀⠀⠀⠀⠀⠀⠀⠀⠀⠀⣿⣿⣿⣿⣿⣿⣿⣿⣿⣿⣿⣿⣿⣿⣿⣿⣿⣿⣿⣿⣿⣿⣿⣿⣿⣿⣧⡀⠀⠀⠀⠀⠀⠀⠀⠀⠀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⠀⠀⠀⠀⠀⠀⠀⠀⠀⠀⠀⠀⠀⠀⠀⠀⠀⠀⠀⠀⠀⠀⠀⠘⢿⣿⣦⡀⠀⠀⣸⣿⣟⠀⠀⠀⣠⡤⠀⠀⠀⠀⠀⠀⠀⠀⠀⠀⠀⠀⠀⠀⠀⠀⠀⠀⠀⠀⠀⠀⠀⠀⠀⠀⠀⠀⠀⠀⠀⠀⠀⠀⠀⠀⠀⠀⠀⠀⠀⠀⠀⠀⠀⠀⠀⠀⠀⠀⠀⠀⠀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⠀⠀⠀⠀⠀⠀⠀⠀⠀⠀⠀⠀⠀⠀⠀⠀⠀⠀⠀⠀⠠⣤⣤⣀⣈⠻⣿⣿⣄⠀⣿⣿⡇⣠⣴⣿⡿⠁⠀⠀⠀⠀⠀⠀⠀⠀⠀⠀⠀⠀⠀⠀⠀⡄⠀⠀⠀⠀⠀⠀⠀⠀⠀⠀⠀⠀⠀⠀⠀⠀⠀⠀⠀⠀⠀⠀⠀⠀⠀⠀⠀⠀⠀⠀⠀⠀⠀⠀⠀⠀⠀</a:t>
            </a:r>
            <a:br/>
            <a:r>
              <a:t>⠀⠀⠀⠀⠀⠀⠀⠀⠀⠀⠀⠀⠀⠀⠀⠀⠀⠀⠀⠀⠀⠈⠛⠿⣿⣿⣿⣿⣿⣶⣿⣿⣿⣿⠟⠋⠀⠀⠀⠀⠀⠀⠀⠀⠀⠀⠀⠀⠀⠀⠀⠀⣼⠃⠀⠀⠀⠀⠀⠀⠀⠀⠀⠀⠀⠀⠀⠀⠀⠀⠀⠀⡆⠀⠀⠀⠀⠀⠀⠀⠀⠀⠀⠀⠀⠀⠀⠀⠀⠀⠀</a:t>
            </a:r>
            <a:br/>
            <a:r>
              <a:t>⠀⠀⠀⠀⠀⠀⠀⠀⠀⠀⠀⠀⠀⠀⠀⠀⠀⠀⠀⠀⠀⠀⠀⠀⠀⠉⠙⠛⢻⣿⣿⣿⣉⣀⠀⠀⠀⠀⠀⠀⠀⠀⠀⠀⠀⠀⠀⠀⠀⠀⠀⢰⣿⠀⠀⠀⠀⠀⠀⠀⠀⠀⠀⠀⠀⠀⠀⠀⠀⠀⠀⢀⣿⠀⠀⠀⠀⠀⠀⠀⠀⠀⠀⠀⠀⠀⠀⠀⠀⠀⠀</a:t>
            </a:r>
            <a:br/>
            <a:r>
              <a:t>⠀⠀⠀⠀⠀⠀⠀⠀⠀⠀⠀⠀⠀⠀⠀⠀⠀⠀⠀⠀⠀⠀⠀⢀⣀⣤⣴⣾⣿⣿⣿⣿⣿⣿⣿⣿⣿⣿⠇⠀⠀⠀⠀⠀⠀⠀⠀⠀⠀⠀⠀⣼⣿⠀⠀⠀⠀⠀⠀⠀⠀⠀⠀⠀⠀⠀⠀⢠⣶⣶⣦⣼⣿⣶⣶⣶⡄⠀⠀⠀⠀⠀⠀⠀⠀⠀⠀⠀⠀⠀⠀</a:t>
            </a:r>
            <a:br/>
            <a:r>
              <a:t>⠀⠀⠀⠀⠀⠀⠀⠀⠀⠀⠀⠀⠀⠀⠀⠀⠀⠀⠀⠀⠀⠀⠐⠿⣿⣿⣿⣿⣿⣿⣿⣿⣿⣿⣿⣿⠉⠀⠀⠀⠀⠀⠀⠀⠀⠀⠀⠀⠀⠀⠀⣿⣿⠀⠀⠀⠀⠀⠀⠀⠀⠀⠀⠀⠀⠀⠀⠀⠻⣿⣿⣿⡏⠹⣿⠟⠋⠀⠀⠀⠀⠀⠀⠀⠀⠀⠀⠀⠀⠀⠀</a:t>
            </a:r>
            <a:br/>
            <a:r>
              <a:t>⠀⠀⠀⠀⠀⠀⠀⠀⠀⠀⠀⠀⠀⠀⠀⠀⠀⠀⠀⠀⠀⠀⠀⠀⠀⠀⢻⣿⣿⣿⣿⣿⣿⣿⣿⣿⣀⠀⠀⠀⠀⠀⠀⠀⠀⠀⠀⠀⠀⠀⠀⢻⣿⡆⠀⠀⠀⠀⠀⠀⠀⠀⠀⠀⠀⠀⠀⠀⠀⢉⣿⣿⠁⠀⠀⠀⠀⠀⠀⠀⠀⠀⠀⠀⠀⠀⠀⠀⠀⠀⠀</a:t>
            </a:r>
            <a:br/>
            <a:r>
              <a:t>⠀⠀⠀⠀⠀⠀⠀⠀⠀⠀⠀⠀⠀⠀⠀⠀⠀⠀⠀⠀⠀⠀⠀⠀⠀⠀⣨⣿⣿⣿⣿⣿⣿⣿⣿⣿⣿⣿⣦⡀⠀⠀⠀⠀⠀⠀⠀⠀⠀⠀⠀⠘⣿⣷⣤⣶⣾⣿⣿⣿⣿⣶⣦⣄⡀⠀⠀⠀⢀⣾⣿⠇⠀⠀⠀⠀⠀⠀⠀⠀⠀⠀⠀⠀⠀⠀⠀⠀⠀⠀⠀</a:t>
            </a:r>
            <a:br/>
            <a:r>
              <a:t>⠀⠀⠀⠀⠀⠀⠀⠀⠀⠀⠀⠀⠀⠀⠀⠀⠀⠀⠀⠀⠀⠀⠀⠀⢀⣼⣿⣿⣿⣿⣿⣿⣿⣿⣿⣿⣿⣿⣿⣿⣦⡀⠀⠀⠀⠀⠀⠀⠀⠀⠀⢠⣾⣿⣿⣿⣿⣿⣿⣿⣿⣿⣿⣿⣿⣦⢀⣴⣿⡿⠃⠀⠀⠀⠀⠀⠀⠀⠀⠀⠀⠀⠀⠀⠀⠀⠀⠀⠀⠀⠀</a:t>
            </a:r>
            <a:br/>
            <a:r>
              <a:t>⠀⠀⠀⠀⠀⠀⠀⠀⠀⠀⠀⠀⠀⠀⠀⠀⠀⠀⠀⠀⠀⠀⠀⢀⣾⣿⣿⣿⣿⣿⣿⣿⣿⣿⣿⣿⣿⣿⣿⣿⣿⣷⠀⠀⠀⠀⠀⠀⠀⠀⢰⣿⣿⣿⣿⣿⣿⣿⣿⣿⣿⣿⣿⣿⣿⣿⣿⣿⠏⠁⠀⠀⠀⠀⠀⠀⠀⠀⠀⠀⠀⠀⠀⠀⠀⠀⠀⠀⠀⠀⠀</a:t>
            </a:r>
            <a:br/>
            <a:r>
              <a:t>⠀⠀⠀⠀⠀⠀⠀⠀⠀⠀⠀⠀⠀⠀⠀⠀⠀⠀⠀⠀⠀⠀⠀⢸⣿⣿⣿⣿⣿⣿⣿⣿⣿⣿⣿⣿⣿⣿⣿⣿⣿⣿⡆⠀⠀⠀⠀⠀⠀⠀⣿⣿⣿⣿⣿⣿⣿⣿⣿⣿⣿⣿⣿⣿⣿⣿⣿⣧⠀⠀⠀⠀⠀⠀⠀⠀⠀⠀⠀⠀⠀⠀⠀⠀⠀⠀⠀⠀⠀⠀⠀</a:t>
            </a:r>
            <a:br/>
            <a:r>
              <a:t>⠀⠀⠀⠀⠀⠀⠀⠀⠀⠀⠀⠀⠀⠀⠀⠀⠀⠀⠀⠀⠀⠀⠀⣾⣿⣿⣿⣿⣿⣿⣿⣿⣿⣿⣿⣿⣿⣿⣿⣿⣿⣿⡇⠀⠀⠀⠀⠀⠀⢰⣿⣿⣿⣿⣿⣿⣿⣿⣿⣿⣿⣿⣿⣿⣿⣿⣿⣿⠀⠀⠀⠀⠀⠀⠀⠀⠀⠀⠀⠀⠀⠀⠀⠀⠀⠀⠀⠀⠀⠀⠀</a:t>
            </a:r>
            <a:br/>
            <a:r>
              <a:t>⠀⠀⠀⠀⠀⠀⠀⠀⠀⠀⠀⠀⠀⠀⠀⠀⠀⠀⠀⠀⠀⠀⠀⣿⣿⣿⣿⣿⣿⣿⣿⣿⣿⣿⣿⣿⣿⣿⣿⣿⣿⣻⠀⠀⠀⠀⠀⠀⠀⢸⣿⣿⣿⣿⣿⣿⣿⣿⣿⣿⣿⣿⣿⣿⣿⣿⣿⣿⠀⠀⠀⠀⠀⠀⠀⠀⠀⠀⠀⠀⠀⠀⠀⠀⠀⠀⠀⠀⠀⠀⠀</a:t>
            </a:r>
            <a:br/>
            <a:r>
              <a:t>⠀⠀⠀⠀⠀⠀⠀⠀⠀⠀⠀⠀⠀⠀⠀⠀⠀⠀⠀⠀⠀⠀⠀⣿⣿⣿⣿⣿⣿⣿⣿⣿⣿⣿⣿⣿⣿⣿⣿⣿⣿⡟⠀⠀⠀⠀⠀⠀⠀⢸⣾⣿⣿⣿⣿⣿⣿⣿⣿⣿⣿⣿⣿⣿⣿⣿⣿⣿⠀⠀⠀⠀⠀⠀⠀⠀⠀⠀⠀⠀⠀⠀⠀⠀⠀⠀⠀⠀⠀⠀⠀</a:t>
            </a:r>
            <a:br/>
            <a:r>
              <a:t>⠀⠀⠀⠀⠀⠀⠀⠀⠀⠀⠀⠀⠀⠀⠀⠀⠀⠀⠀⠀⠀⠀⠀⣿⣿⣿⣿⣿⣿⣿⣿⣿⣿⣿⣿⣿⣿⣿⣿⣿⣿⣧⠀⠀⠀⠀⠀⠀⠀⢸⣿⣿⣿⣿⣿⣿⣿⣿⣿⣿⣿⣿⣿⣿⣿⣿⣿⣿⠀⠀⠀⠀⠀⠀⠀⠀⠀⠀⠀⠀⠀⠀⠀⠀⠀⠀⠀⠀⠀⠀⠀</a:t>
            </a:r>
            <a:br/>
            <a:r>
              <a:t>⠀⠀⠀⠀⠀⠀⠀⠀⠀⠀⠀⠀⠀⠀⠀⠀⠀⠀⠀⠀⠀⠀⠀⣿⣿⣿⣿⣿⣿⣿⣿⣿⣿⣿⣿⣿⣿⣿⣿⣿⣿⣿⠀⠀⠀⠀⠀⠀⠀⣿⣿⣿⣿⣿⣿⣿⣿⣿⣿⣿⣿⣿⣿⣿⣿⣿⣿⡏⠀⠀⠀⠀⠀⠀⠀⠀⠀⠀⠀⠀⠀⠀⠀⠀⠀⠀⠀⠀⠀⠀⠀</a:t>
            </a:r>
            <a:br/>
            <a:r>
              <a:t>⠀⠀⠀⠀⠀⠀⠀⠀⠀⠀⠀⠀⠀⠀⠀⠀⠀⠀⠀⠀⠀⠀⠀⣿⣿⣿⣿⣿⣿⣿⣿⣿⣿⣿⣿⣿⣿⣿⣿⣿⣿⣿⠀⠀⠀⠀⠀⠀⢰⣿⣿⣿⣿⣿⣿⣿⣿⣿⣿⣿⣿⣿⣿⣿⣿⣿⣿⡇⠀⠀⠀⠀⠀⠀⠀⠀⠀⠀⠀⠀⠀⠀⠀⠀⠀⠀⠀⠀⠀⠀⠀</a:t>
            </a:r>
            <a:br/>
            <a:r>
              <a:t>⠀⠀⠀⠀⠀⠀⠀⠀⠀⠀⠀⠀⠀⠀⠀⠀⠀⠀⠀⠀⠀⠀⠀⣿⣿⣿⣿⣿⣿⣿⣿⣿⣿⣿⣿⣿⣿⣿⣿⣿⣿⣿⢀⣤⣤⣤⣄⡀⢸⣿⣿⣿⣿⣿⣿⣿⣿⣿⣿⣿⣿⣿⣿⣿⣿⣿⣿⡇⠀⠀⠀⠀⠀⠀⠀⠀⠀⠀⠀⠀⠀⠀⠀⠀⠀⠀⠀⠀⠀⠀⠀</a:t>
            </a:r>
            <a:br/>
            <a:r>
              <a:t>⠀⠀⠀⠀⠀⠀⠀⠀⠀⠀⠀⠀⠀⠀⠀⠀⠀⠀⠀⠀⠀⠀⠀⣿⣿⣿⣿⣿⣿⣿⣿⣿⣿⣿⣿⣿⣿⣿⣿⣿⣿⣿⢿⣿⣿⣿⣿⣿⣿⣿⣿⣿⣿⣿⣿⣿⣿⣿⣿⣿⣿⣿⣿⣿⣿⣿⣿⠁⠀⠀⠀⠀⠀⠀⠀⠀⠀⠀⠀⠀⠀⠀⠀⠀⠀⠀⠀⠀⠀⠀⠀</a:t>
            </a:r>
            <a:br/>
            <a:r>
              <a:t>⠀⠀⠀⠀⠀⠀⠀⠀⠀⠀⠀⠀⠀⠀⠀⠀⠀⠀⠀⠀⠀⠀⠀⢿⣿⣿⣿⣿⣿⣿⣿⣿⣿⣿⣿⣿⣿⣿⣿⣿⣿⣿⣸⣿⣿⣿⣿⣇⣿⣿⣿⣿⣿⣿⣿⣿⣿⣿⣿⣿⣿⣿⣿⣿⣿⣿⣿⠀⠀⠀⠀⠀⠀⠀⠀⠀⠀⠀⠀⠀⠀⠀⠀⠀⠀⠀⠀⠀⠀⠀⠀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⠀⠀⠀⠀⠀⠀⠀⠀⠀⠀⠀⠀⠀⠀⠀⠀⠀⠀⠀⠀⠀⠀⠀⢸⣿⣿⣿⣿⣿⣿⣿⣿⣿⣿⣿⣿⣿⣿⣿⣿⣿⣿⣿⣿⣿⣿⣿⣿⣿⣿⣿⣿⣿⣿⣿⣿⣿⣿⣿⣿⣿⣿⣿⣿⣿⣿⡟⠀⠀⠀⠀⠀⠀⠀⠀⠀⠀⠀⠀⠀⠀⠀⠀⠀⠀⠀⠀⠀⠀⠀⠀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⠀⠀⠀⠀⠀⠀⠀⠀⠀⠀⠀⠀⠀⠀⠀⠀⠀⠀⠀⠀⠀⠀⠀⢸⣿⣿⣿⣿⣿⣿⣿⣿⣿⣿⣿⣿⣿⣿⣿⣿⣿⣻⣿⣿⣿⣿⣿⣿⣿⣿⣿⣿⣿⣿⣿⣿⣿⣿⣿⣿⣿⣿⣿⣿⣿⣿⠁⠀⠀⠀⠀⠀⠀⠀⠀⠀⠀⠀⠀⠀⠀⠀⠀⠀⠀⠀⠀⠀⠀⠀⠀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⠀⠀⠀⠀⠀⠀⠀⠀⠀⠀⠀⠀⠀⠀⠀⠀⠀⠀⠀⠀⠀⠀⠀⢸⣿⣿⣿⣿⣿⣿⣿⣿⣿⣿⣿⣿⣿⣿⣿⣿⣿⣿⣿⣿⠟⣿⣿⣿⣿⣿⣿⣿⣿⣿⣿⣿⣿⣿⣿⣿⣿⣿⣿⣿⣿⣿⠀⠀⠀⠀⠀⠀⠀⠀⠀⠀⠀⠀⠀⠀⠀⠀⠀⠀⠀⠀⠀⠀⠀⠀⠀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⠀⠀⠀⠀⠀⠀⠀⠀⠀⠀⠀⠀⠀⠀⠀⠀⠀⠀⠀⠀⠀⠀⠀⢸⣿⣿⣿⣿⣿⣿⣿⣿⣿⣿⣿⣿⣿⣿⣿⣿⣿⣿⣿⠏⠀⢹⣿⣿⣿⣿⣿⣿⣿⣿⣿⣿⣿⣿⣿⣿⣿⣿⣿⣿⣿⣿⠀⠀⠀⠀⠀⠀⠀⠀⠀⠀⠀⠀⠀⠀⠀⠀⠀⠀⠀⠀⠀⠀⠀⠀⠀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⠀⠀⠀⠀⠀⠀⠀⠀⠀⠀⠀⠀⠀⠀⠀⠀⠀⠀⠀⠀⠀⠀⠀⢸⣿⣿⣿⣿⣿⣿⣿⣿⣿⣿⣿⣿⣿⣿⣿⣿⣿⣿⡿⠀⠀⠈⣿⣿⣿⣿⣿⣿⣿⣿⣿⣿⣿⣿⣿⣿⣿⣿⣿⣿⣿⣿⠀⠀⠀⠀⠀⠀⠀⠀⠀⠀⠀⠀⠀⠀⠀⠀⠀⠀⠀⠀⠀⠀⠀⠀⠀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⠀⠀⠀⠀⠀⠀⠀⠀⠀⠀⠀⠀⠀⠀⠀⠀⠀⠀⠀⠀⠀⠀⠀⢸⠸⣿⣿⣿⣿⣿⣿⣿⣿⣿⣿⣿⣿⣿⣿⣿⣿⠛⠁⠀⠀⠀⠈⢻⣿⣿⣿⣿⣿⣿⣿⣿⣿⣿⣿⣿⣿⣿⣿⣿⡿⡇⠀⠀⠀⠀⠀⠀⠀⠀⠀⠀⠀⠀⠀⠀⠀⠀⠀⠀⠀⠀⠀⠀⠀⠀⠀</a:t>
            </a:r>
            <a:br/>
            <a:r>
              <a:t>⠀⠀⠀⠀⠀⠀⠀⠀⠀⠀⠀⠀⠀⠀⠀⠀⠀⠀⠀⠀⠀⠀⠀⠘⣸⣿⣿⣿⣿⣿⣿⣿⣿⣿⣿⣿⣿⣿⣿⣿⣿⡀⠀⠀⠀⠀⠀⢸⣿⣿⣿⣿⣿⣿⣿⣿⣿⣿⣿⣿⣿⣿⣿⣿⡇⡇⠀⠀⠀⠀⠀⠀⠀⠀⠀⠀⠀⠀⠀⠀⠀⠀⠀⠀⠀⠀⠀⠀⠀⠀⠀</a:t>
            </a:r>
            <a:br/>
            <a:r>
              <a:t>⠀⠀⠀⠀⠀⠀⠀⠀⠀⠀⠀⠀⠀⠀⠀⠀⠀⠀⠀⠀⠀⠀⠀⣼⣿⣿⣿⣿⣿⣿⣿⣿⣿⣿⣿⣿⣿⣿⣿⣿⣿⡇⠀⠀⠀⠀⠀⣼⣿⣿⣿⣿⣿⣿⣿⣿⣿⣿⣿⣿⣿⣿⣿⣿⣷⡀⠀⠀⠀⠀⠀⠀⠀⠀⠀⠀⠀⠀⠀⠀⠀⠀⠀⠀⠀⠀⠀⠀⠀⠀⠀</a:t>
            </a:r>
            <a:br/>
            <a:r>
              <a:t>⠀⠀⠀⠀⠀⠀⠀⠀⠀⠀⠀⠀⠀⠀⠀⠀⠀⠀⠀⠀⠀⢀⣾⣿⣿⣿⣿⣿⣿⣿⣿⣿⣿⣿⣿⣿⣿⡿⣿⣿⢻⡇⠀⠀⠀⠀⠀⣿⣿⣿⣿⣿⣿⣿⣿⣿⣿⣿⣿⣿⣿⣿⣿⣿⣿⣷⡀⠀⠀⠀⠀⠀⠀⠀⠀⠀⠀⠀⠀⠀⠀⠀⠀⠀⠀⠀⠀⠀⠀⠀⠀</a:t>
            </a:r>
            <a:br/>
            <a:r>
              <a:t>⠀⠀⠀⠀⠀⠀⠀⠀⠀⠀⠀⠀⠀⠀⠀⠀⠀⠀⠀⠀⣴⣿⣿⣿⣿⣿⣿⣿⣿⣿⣿⣿⣿⣿⣿⡏⣿⣧⢸⣿⠘⡇⠀⠀⠀⠀⠀⡟⢸⣿⢁⣿⡟⣿⣿⣿⣿⣿⣿⣿⣿⣿⣿⣿⣿⣿⣷⣤⣀⡀⠀⠀⠀⠀⠀⠀⠀⠀⠀⠀⠀⠀⠀⠀⠀⠀⠀⠀⠀⠀⠀</a:t>
            </a:r>
            <a:br/>
            <a:r>
              <a:t>⠀⠀⠀⠀⠀⠀⠀⠀⠀⠀⠀⠀⠀⠀⠀⠀⠀⠀⢠⣾⣿⣿⣿⣿⣿⣿⣿⣿⣿⣿⣿⣿⣿⣿⣟⠀⢸⡇⠀⢿⠀⠀⠀⠀⠀⠀⠀⠁⢸⠇⠀⣿⠀⢹⣿⣿⣿⣿⣿⣿⣿⣿⣿⣿⣿⣿⣿⣿⣿⣿⣿⣶⣦⣤⣄⡀⠀⠀⠀⠀⠀⠀⠀⠀⠀⠀⠀⠀⠀⠀⠀</a:t>
            </a:r>
            <a:br/>
            <a:r>
              <a:t>⠀⠀⠀⠀⠀⠀⠀⠀⠀⠀⠀⠀⠀⠀⠀⠀⠀⢠⣿⣿⣿⣿⣿⣿⣿⣿⣿⣿⣿⣿⣿⣿⣿⣿⣿⡀⢸⠁⠀⠈⠀⠀⠀⠀⠀⠀⠀⠀⠘⠀⠀⢻⠀⠀⣿⣿⣿⣿⣿⣿⣿⣿⣿⣿⣿⣿⣿⣿⣿⣿⣿⣿⣿⣿⣿⣿⣷⣦⡀⠀⠀⠀⠀⠀⠀⠀⠀⠀⠀⠀⠀</a:t>
            </a:r>
            <a:br/>
            <a:r>
              <a:t>⠀⠀⠀⠀⠀⠀⠀⠀⠀⠀⠀⠀⠀⠀⠀⠀⠀⠻⠿⠿⠿⠿⠿⠿⠿⠿⠿⠿⠿⠿⠿⠿⠿⠿⠿⠇⠀⠀⠀⠀⠀⠀⠀⠀⠀⠀⠀⠀⠀⠀⠀⠈⠀⢸⣿⣿⣿⣿⣿⣿⣿⣿⣿⣿⣿⣿⣿⣿⣿⣿⣿⣿⣿⣿⣿⣿⣿⣿⣿⣦⠀⠀⠀⠀⠀⠀⠀⠀⠀⠀⠀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⠀⠀⠀⠀⠀⠀⠀⠀⠀⠀⠀⠀⠀⠀⠀⠀⠀⠀⠀⠀⠀⠀⠀⠀⠀⢹⣿⣧⡀⠀⠀⣿⣿⠁⠀⣠⣴⣾⠃⠀⠀⠀⠀⠀⠀⠀⠀⠀⠀⠀⠀⠀⠀⠀⠀⠀⠀⠀⠀⠀⠀⠀⠀⠀⠀⠀⠀⠀⠀⠀⠀⠀⠀⠀⠀⠀⠀⠀⠀⠀⠀⠀⠀⠀⠀⠀⠀⠀⠀⠀⠀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⠀⠀⠀⠀⠀⠀⠀⠀⠀⠀⠀⠀⠀⠀⠀⠀⠀⠀⠀⠀⠀⠀⠙⢿⣾⣿⣿⣿⣿⣤⣴⣿⣿⣶⣿⣿⠟⠁⠀⠀⠀⠀⠀⠀⠀⠀⠀⠀⠀⠀⠀⠀⠀⠀⠀⠀⠀⠀⠀⠀⠀⠀⠀⠀⠀⠀⠀⠀⠀⠀⠀⠀⠀⠀⠀⠀⠀⠀⠀⠀⠀⠀⠀⠀⠀⠀⠀⠀⠀⠀⠀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⠀⠀⠀⠀⠀⠀⠀⠀⠀⠀⠀⠀⠀⠀⠀⠀⠀⠀⠀⠀⠀⠀⠀⠀⠈⠉⠛⠻⠿⣿⣿⣿⡿⠟⠋⠁⠀⠀⠀⠀⠀⠀⠀⠀⠀⠀⠀⠀⠀⠀⠀⠀⠀⠀⠀⠀⠀⠀⠀⠀⠀⠀⠀⠀⠀⠀⠀⠀⠀⠀⠀⠀⠀⠀⠀⠀⠀⠀⠀⠀⠀⠀⠀⠀⠀⠀⠀⠀⠀⠀⠀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⠀⠀⠀⠀⠀⠀⠀⠀⠀⠀⠀⠀⠀⠀⠀⠀⠀⠀⠀⠀⠀⠀⠀⠀⠀⠀⣀⣤⣶⣿⣿⣿⣷⣶⣶⣤⣤⣤⣤⡄⠀⠀⠀⠀⠀⠀⠀⠀⠀⠀⠀⠀⠀⢠⡇⠀⠀⠀⠀⠀⠀⠀⠀⠀⠀⠀⠀⠀⠀⠀⠀⠀⠀⠀⠀⠀⠀⠀⠀⠀⠀⠀⠀⠀⠀⠀⠀⠀⠀⠀⠀</a:t>
            </a:r>
            <a:br/>
            <a:r>
              <a:t>⠀⠀⠀⠀⠀⠀⠀⠀⠀⠀⠀⠀⠀⠀⠀⠀⠀⠀⠀⠀⠀⠀⠀⣶⣿⣿⣿⣿⣿⣿⣿⣿⣿⣿⣿⣿⣿⡿⠟⠃⠀⠀⠀⠀⠀⠀⠀⠀⠀⠀⠀⠀⠀⣼⡇⠀⠀⠀⠀⠀⠀⠀⠀⠀⠀⠀⠀⠀⠀⠀⢀⣀⣀⢀⣼⣦⣀⣀⡀⠀⠀⠀⠀⠀⠀⠀⠀⠀⠀⠀⠀</a:t>
            </a:r>
            <a:br/>
            <a:r>
              <a:t>⠀⠀⠀⠀⠀⠀⠀⠀⠀⠀⠀⠀⠀⠀⠀⠀⠀⠀⠀⠀⠀⠀⠀⠀⠈⠉⢻⣿⣿⣿⣿⣿⣿⣿⣿⣿⣿⠀⠀⠀⠀⠀⠀⠀⠀⠀⠀⠀⠀⠀⠀⠀⠀⣿⡇⠀⠀⠀⠀⠀⠀⠀⠀⠀⠀⠀⠀⠀⠀⠀⢿⣿⣿⣿⡿⢿⣿⣿⠟⠀⠀⠀⠀⠀⠀⠀⠀⠀⠀⠀⠀</a:t>
            </a:r>
            <a:br/>
            <a:r>
              <a:t>⠀⠀⠀⠀⠀⠀⠀⠀⠀⠀⠀⠀⠀⠀⠀⠀⠀⠀⠀⠀⠀⠀⠀⠀⠀⠀⠀⣿⣿⣿⣿⣿⣿⣿⣿⣿⣿⣤⣀⠀⠀⠀⠀⠀⠀⠀⠀⠀⠀⠀⠀⠀⠀⢿⣷⠀⠀⠀⠀⠀⠀⠀⠀⠀⠀⠀⠀⠀⠀⠀⠈⠻⣿⣿⠇⠀⠙⠁⠀⠀⠀⠀⠀⠀⠀⠀⠀⠀⠀⠀⠀</a:t>
            </a:r>
            <a:br/>
            <a:r>
              <a:t>⠀⠀⠀⠀⠀⠀⠀⠀⠀⠀⠀⠀⠀⠀⠀⠀⠀⠀⠀⠀⠀⠀⠀⠀⠀⢠⣾⣿⣿⣿⣿⣿⣿⣿⣿⣿⣿⣿⣿⣷⣄⠀⠀⠀⠀⠀⠀⠀⠀⠀⠀⠀⠀⢸⣿⣆⣀⣀⣤⣤⣤⣤⣤⣄⡀⠀⠀⠀⠀⠀⠀⢀⣽⡟⠀⠀⠀⠀⠀⠀⠀⠀⠀⠀⠀⠀⠀⠀⠀⠀⠀</a:t>
            </a:r>
            <a:br/>
            <a:r>
              <a:t>⠀⠀⠀⠀⠀⠀⠀⠀⠀⠀⠀⠀⠀⠀⠀⠀⠀⠀⠀⠀⠀⠀⠀⠀⣰⣿⣿⣿⣿⣿⣿⣿⣿⣿⣿⣿⣿⣿⣿⣿⣿⣷⡄⠀⠀⠀⠀⠀⠀⠀⠀⠀⠀⢀⣿⣿⣿⣿⣿⣿⣿⣿⣿⣿⣿⣷⣄⠀⠀⠀⢠⣾⠟⠀⠀⠀⠀⠀⠀⠀⠀⠀⠀⠀⠀⠀⠀⠀⠀⠀⠀</a:t>
            </a:r>
            <a:br/>
            <a:r>
              <a:t>⠀⠀⠀⠀⠀⠀⠀⠀⠀⠀⠀⠀⠀⠀⠀⠀⠀⠀⠀⠀⠀⠀⠀⣸⣿⣿⣿⣿⣿⣿⣿⣿⣿⣿⣿⣿⣿⣿⣿⣿⣿⣿⣿⡀⠀⠀⠀⠀⠀⠀⠀⠀⣰⣿⣿⣿⣿⣿⣿⣿⣿⣿⣿⣿⣿⣿⣿⣷⣄⣴⡿⠋⠀⠀⠀⠀⠀⠀⠀⠀⠀⠀⠀⠀⠀⠀⠀⠀⠀⠀⠀</a:t>
            </a:r>
            <a:br/>
            <a:r>
              <a:t>⠀⠀⠀⠀⠀⠀⠀⠀⠀⠀⠀⠀⠀⠀⠀⠀⠀⠀⠀⠀⠀⠀⠀⣿⣿⣿⣿⣿⣿⣿⣿⣿⣿⣿⣿⣿⣿⣿⣿⣿⣿⣿⣿⡇⠀⠀⠀⠀⠀⠀⠀⢰⣿⣿⣿⣿⣿⣿⣿⣿⣿⣿⣿⣿⣿⣿⣿⣿⣿⠛⠁⠀⠀⠀⠀⠀⠀⠀⠀⠀⠀⠀⠀⠀⠀⠀⠀⠀⠀⠀⠀</a:t>
            </a:r>
            <a:br/>
            <a:r>
              <a:t>⠀⠀⠀⠀⠀⠀⠀⠀⠀⠀⠀⠀⠀⠀⠀⠀⠀⠀⠀⠀⠀⠀⢀⣿⣿⣿⣿⣿⣿⣿⣿⣿⣿⣿⣿⣿⣿⣿⣿⣿⣿⣿⣿⠇⠀⠀⠀⠀⠀⠀⠀⣾⣿⣿⣿⣿⣿⣿⣿⣿⣿⣿⣿⣿⣿⣿⣿⣿⣿⡇⠀⠀⠀⠀⠀⠀⠀⠀⠀⠀⠀⠀⠀⠀⠀⠀⠀⠀⠀⠀⠀</a:t>
            </a:r>
            <a:br/>
            <a:r>
              <a:t>⠀⠀⠀⠀⠀⠀⠀⠀⠀⠀⠀⠀⠀⠀⠀⠀⠀⠀⠀⠀⠀⠀⢸⣿⣿⣿⣿⣿⣿⣿⣿⣿⣿⣿⣿⣿⣿⣿⣿⣿⣿⣿⢻⠀⠀⠀⠀⠀⠀⠀⢸⣿⣿⣿⣿⣿⣿⣿⣿⣿⣿⣿⣿⣿⣿⣿⣿⣿⣿⡏⠀⠀⠀⠀⠀⠀⠀⠀⠀⠀⠀⠀⠀⠀⠀⠀⠀⠀⠀⠀⠀</a:t>
            </a:r>
            <a:br/>
            <a:r>
              <a:t>⠀⠀⠀⠀⠀⠀⠀⠀⠀⠀⠀⠀⠀⠀⠀⠀⠀⠀⠀⠀⠀⠀⢸⣿⣿⣿⣿⣿⣿⣿⣿⣿⣿⣿⣿⣿⣿⣿⣿⣿⣿⣿⠇⠀⠀⠀⠀⠀⠀⠀⠈⣿⣿⣿⣿⣿⣿⣿⣿⣿⣿⣿⣿⣿⣿⣿⣿⣿⣿⡇⠀⠀⠀⠀⠀⠀⠀⠀⠀⠀⠀⠀⠀⠀⠀⠀⠀⠀⠀⠀⠀</a:t>
            </a:r>
            <a:br/>
            <a:r>
              <a:t>⠀⠀⠀⠀⠀⠀⠀⠀⠀⠀⠀⠀⠀⠀⠀⠀⠀⠀⠀⠀⠀⠀⢸⣿⣿⣿⣿⣿⣿⣿⣿⣿⣿⣿⣿⣿⣿⣿⣿⣿⣿⣿⠀⠀⠀⠀⠀⠀⠀⠀⣸⣿⣿⣿⣿⣿⣿⣿⣿⣿⣿⣿⣿⣿⣿⣿⣿⣿⣿⡇⠀⠀⠀⠀⠀⠀⠀⠀⠀⠀⠀⠀⠀⠀⠀⠀⠀⠀⠀⠀⠀</a:t>
            </a:r>
            <a:br/>
            <a:r>
              <a:t>⠀⠀⠀⠀⠀⠀⠀⠀⠀⠀⠀⠀⠀⠀⠀⠀⠀⠀⠀⠀⠀⠀⣾⣿⣿⣿⣿⣿⣿⣿⣿⣿⣿⣿⣿⣿⣿⣿⣿⣿⣿⣿⠀⠀⠀⠀⠀⠀⠀⢠⣿⣿⣿⣿⣿⣿⣿⣿⣿⣿⣿⣿⣿⣿⣿⣿⣿⣿⣿⠀⠀⠀⠀⠀⠀⠀⠀⠀⠀⠀⠀⠀⠀⠀⠀⠀⠀⠀⠀⠀⠀</a:t>
            </a:r>
            <a:br/>
            <a:r>
              <a:t>⠀⠀⠀⠀⠀⠀⠀⠀⠀⠀⠀⠀⠀⠀⠀⠀⠀⠀⠀⠀⠀⠀⣿⣿⣿⣿⣿⣿⣿⣿⣿⣿⣿⣿⣿⣿⣿⣿⣿⣿⣿⣿⠀⠀⠀⠀⠀⠀⠀⣾⣿⣿⣿⣿⣿⣿⣿⣿⣿⣿⣿⣿⣿⣿⣿⣿⣿⣿⡿⠀⠀⠀⠀⠀⠀⠀⠀⠀⠀⠀⠀⠀⠀⠀⠀⠀⠀⠀⠀⠀⠀</a:t>
            </a:r>
            <a:br/>
            <a:r>
              <a:t>⠀⠀⠀⠀⠀⠀⠀⠀⠀⠀⠀⠀⠀⠀⠀⠀⠀⠀⠀⠀⠀⠀⣿⣿⣿⣿⣿⣿⣿⣿⣿⣿⣿⣿⣿⣿⣿⣿⣿⣿⣿⡟⠀⣀⣀⠀⠀⠀⢸⣿⣿⣿⣿⣿⣿⣿⣿⣿⣿⣿⣿⣿⣿⣿⣿⣿⣿⣿⡇⠀⠀⠀⠀⠀⠀⠀⠀⠀⠀⠀⠀⠀⠀⠀⠀⠀⠀⠀⠀⠀⠀</a:t>
            </a:r>
            <a:br/>
            <a:r>
              <a:t>⠀⠀⠀⠀⠀⠀⠀⠀⠀⠀⠀⠀⠀⠀⠀⠀⠀⠀⠀⠀⠀⠀⣿⣿⣿⣿⣿⣿⣿⣿⣿⣿⣿⣿⣿⣿⣿⣿⣿⣿⣿⣷⣿⣿⣿⣿⣷⣄⣿⣿⣿⣿⣿⣿⣿⣿⣿⣿⣿⣿⣿⣿⣿⣿⣿⣿⣿⣿⠃⠀⠀⠀⠀⠀⠀⠀⠀⠀⠀⠀⠀⠀⠀⠀⠀⠀⠀⠀⠀⠀⠀</a:t>
            </a:r>
            <a:br/>
            <a:r>
              <a:t>⠀⠀⠀⠀⠀⠀⠀⠀⠀⠀⠀⠀⠀⠀⠀⠀⠀⠀⠀⠀⠀⠀⣿⣿⣿⣿⣿⣿⣿⣿⣿⣿⣿⣿⣿⣿⣿⣿⣿⣿⣿⢏⣿⣿⣿⣿⣿⢿⣿⣿⣿⣿⣿⣿⣿⣿⣿⣿⣿⣿⣿⣿⣿⣿⣿⣿⣿⣿⠀⠀⠀⠀⠀⠀⠀⠀⠀⠀⠀⠀⠀⠀⠀⠀⠀⠀⠀⠀⠀⠀⠀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⠀⠀⠀⠀⠀⠀⠀⠀⠀⠀⠀⠀⠀⠀⠀⠀⠀⠀⠀⠀⠀⠀⣿⣿⣿⣿⣿⣿⣿⣿⣿⣿⣿⣿⣿⣿⣿⣿⣿⣿⣿⣿⣿⣿⣿⣿⣿⣾⣿⣿⣿⣿⣿⣿⣿⣿⣿⣿⣿⣿⣿⣿⣿⣿⣿⣿⣿⡇⠀⠀⠀⠀⠀⠀⠀⠀⠀⠀⠀⠀⠀⠀⠀⠀⠀⠀⠀⠀⠀⠀⠀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⠀⠀⠀⠀⠀⠀⠀⠀⠀⠀⠀⠀⠀⠀⠀⠀⠀⠀⠀⠀⠀⠀⣿⣿⣿⣿⣿⣿⣿⣿⣿⣿⣿⣿⣿⣿⣿⣿⣿⣿⣿⣿⣿⣿⣿⣿⣿⣿⣿⣿⣿⣿⣿⣿⣿⣿⣿⣿⣿⣿⣿⣿⣿⣿⣿⣿⣿⠃⠀⠀⠀⠀⠀⠀⠀⠀⠀⠀⠀⠀⠀⠀⠀⠀⠀⠀⠀⠀⠀⠀⠀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⠀⠀⠀⠀⠀⠀⠀⠀⠀⠀⠀⠀⠀⠀⠀⠀⠀⠀⠀⠀⠀⢸⣿⣿⣿⣿⣿⣿⣿⣿⣿⣿⣿⣿⣿⣿⣿⣿⣿⣿⣿⣿⡟⢻⣿⣿⣿⣿⣿⣿⣿⣿⣿⣿⣿⣿⣿⣿⣿⣿⣿⣿⣿⣿⣿⣿⠀⠀⠀⠀⠀⠀⠀⠀⠀⠀⠀⠀⠀⠀⠀⠀⠀⠀⠀⠀⠀⠀⠀⠀⠀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⠀⠀⠀⠀⠀⠀⠀⠀⠀⠀⠀⠀⠀⠀⠀⠀⠀⠀⠀⠀⠀⢸⣿⣿⣿⣿⣿⣿⣿⣿⣿⣿⣿⣿⣿⣿⣿⣿⣿⣿⣿⡟⠀⠀⢿⣿⣿⣿⣿⣿⣿⣿⣿⣿⣿⣿⣿⣿⣿⣿⣿⣿⣿⣿⣿⣿⠀⠀⠀⠀⠀⠀⠀⠀⠀⠀⠀⠀⠀⠀⠀⠀⠀⠀⠀⠀⠀⠀⠀⠀⠀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⠀⠀⠀⠀⠀⠀⠀⠀⠀⠀⠀⠀⠀⠀⠀⠀⠀⠀⠀⠀⠀⠀⢿⣿⣿⣿⣿⣿⣿⣿⣿⣿⣿⣿⣿⣿⣿⣿⣿⣿⡿⠁⠀⠀⢸⣿⣿⣿⣿⣿⣿⣿⣿⣿⣿⣿⣿⣿⣿⣿⣿⣿⣿⣿⣿⣿⠀⠀⠀⠀⠀⠀⠀⠀⠀⠀⠀⠀⠀⠀⠀⠀⠀⠀⠀⠀⠀⠀⠀⠀⠀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⠀⠀⠀⠀⠀⠀⠀⠀⠀⠀⠀⠀⠀⠀⠀⠀⠀⠀⠀⠀⠀⠀⠈⣿⣿⣿⣿⣿⣿⣿⣿⣿⣿⣿⣿⣿⣿⣿⣿⠋⠀⠀⠀⠀⠀⠙⢿⣿⣿⣿⣿⣿⣿⣿⣿⣿⣿⣿⣿⣿⣿⣿⣿⣿⣿⠏⠀⠀⠀⠀⠀⠀⠀⠀⠀⠀⠀⠀⠀⠀⠀⠀⠀⠀⠀⠀⠀⠀⠀⠀⠀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⠀⠀⠀⠀⠀⠀⠀⠀⠀⠀⠀⠀⠀⠀⠀⠀⠀⠀⠀⠀⠀⠀⣰⣿⣿⣿⣿⣿⣿⣿⣿⣿⣿⣿⣿⣿⣿⣿⣿⠀⠀⠀⠀⠀⠀⠀⢸⣿⣿⣿⣿⣿⣿⣿⣿⣿⣿⣿⣿⣿⣿⣿⣿⣿⠏⠀⠀⠀⠀⠀⠀⠀⠀⠀⠀⠀⠀⠀⠀⠀⠀⠀⠀⠀⠀⠀⠀⠀⠀⠀⠀</a:t>
            </a:r>
            <a:br/>
            <a:r>
              <a:t>⠀⠀⠀⠀⠀⠀⠀⠀⠀⠀⠀⠀⠀⠀⠀⠀⠀⠀⠀⠀⠀⣼⣿⣿⣿⣿⣿⣿⣿⣿⣿⣿⣿⣿⣿⣿⣿⣿⣿⠀⠀⠀⠀⠀⠀⠀⢸⣿⣿⣿⣿⣿⣿⣿⣿⣿⣿⣿⣿⣿⣿⣿⣿⣿⠀⠀⠀⠀⠀⠀⠀⠀⠀⠀⠀⠀⠀⠀⠀⠀⠀⠀⠀⠀⠀⠀⠀⠀⠀⠀⠀</a:t>
            </a:r>
            <a:br/>
            <a:r>
              <a:t>⠀⠀⠀⠀⠀⠀⠀⠀⠀⠀⠀⠀⠀⠀⠀⠀⠀⠀⠀⢠⣾⣿⣿⣿⣿⣿⣿⣿⣿⣿⣿⣿⣿⣿⣿⣿⣿⣿⡿⠀⠀⠀⠀⠀⠀⠀⢸⣿⣿⣿⣿⣿⣿⣿⣿⣿⣿⣿⣿⣿⣿⣿⣿⣿⡇⠀⠀⠀⠀⠀⠀⠀⠀⠀⠀⠀⠀⠀⠀⠀⠀⠀⠀⠀⠀⠀⠀⠀⠀⠀⠀</a:t>
            </a:r>
            <a:br/>
            <a:r>
              <a:t>⠀⠀⠀⠀⠀⠀⠀⠀⠀⠀⠀⠀⠀⠀⠀⠀⠀⢀⣴⣿⣿⣿⣿⣿⣿⣿⣿⣿⣿⣿⣿⣿⣿⣿⣿⠏⠻⠏⠁⠀⠀⠀⠀⠀⠀⠀⠘⠻⣿⣿⣿⣿⣿⣿⣿⣿⣿⣿⣿⣿⣿⣿⣿⣿⣿⣄⠀⠀⠀⠀⠀⠀⠀⠀⠀⠀⠀⠀⠀⠀⠀⠀⠀⠀⠀⠀⠀⠀⠀⠀⠀</a:t>
            </a:r>
            <a:br/>
            <a:r>
              <a:t>⠀⠀⠀⠀⠀⠀⠀⠀⠀⠀⠀⠀⠀⠀⠀⠀⠀⣾⣿⣿⣿⣿⣿⣿⣿⣿⣿⣿⣿⣿⣿⣿⣿⣿⠋⠀⠀⠀⠀⠀⠀⠀⠀⠀⠀⠀⠀⠀⠁⠀⢹⣿⣿⣿⣿⣿⣿⣿⣿⣿⣿⣿⣿⣿⣿⣿⣷⣶⣤⣄⡀⠀⠀⠀⠀⠀⠀⠀⠀⠀⠀⠀⠀⠀⠀⠀⠀⠀⠀⠀⠀</a:t>
            </a:r>
            <a:br/>
            <a:r>
              <a:t>⠀⠀⠀⠀⠀⠀⠀⠀⠀⠀⠀⠀⠀⠀⠀⠀⠀⠀⠀⠀⠉⠉⠉⠉⠉⠉⠉⠛⠛⠛⠛⠛⠛⠛⠂⠀⠀⠀⠀⠀⠀⠀⠀⠀⠀⠀⠀⠀⠀⠀⠀⢉⣿⣿⣿⣿⣿⣿⣿⣿⣿⣿⣿⣿⣿⣿⣿⣿⣿⣿⣿⣿⣶⣤⣄⡀⠀⠀⠀⠀⠀⠀⠀⠀⠀⠀⠀⠀⠀⠀⠀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⠀⠀⠀⠀⠀⠀⠀⠀⠀⠀⠀⠀⠀⠀⠀⠀⠀⠀⠀⠀⠀⠀⢀⣠⣤⣴⣿⣿⣦⡀⢀⣸⣿⣇⣀⣤⣶⣿⠏⠀⠀⠀⠀⠀⠀⠀⠀⠀⠀⠀⠀⠀⠀⠀⠀⠀⠀⠀⠀⠀⠀⠀⠀⠀⠀⠀⠀⠀⠀⠀⠀⠀⠀⠀⠀⠀⠀⠀⠀⠀⠀⠀⠀⠀⠀⠀⠀⠀⠀⠀⠀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⠀⠀⠀⠀⠀⠀⠀⠀⠀⠀⠀⠀⠀⠀⠀⠀⠀⠀⠀⠀⠀⠀⠀⠉⠛⠿⣿⣿⣿⣿⣿⣿⣿⣿⣿⣿⠟⠁⠀⠀⠀⠀⠀⠀⠀⠀⠀⠀⠀⠀⠀⠀⠀⠀⠀⠀⠀⠀⠀⠀⠀⠀⠀⠀⠀⠀⠀⠀⠀⠀⠀⠀⠀⠀⠀⠀⠀⠀⠀⠀⠀⠀⠀⠀⠀⠀⠀⠀⠀⠀⠀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⠀⠀⠀⠀⠀⠀⠀⠀⠀⠀⠀⠀⠀⠀⠀⠀⠀⠀⠀⠀⠀⠀⠀⠀⠀⠀⠀⠀⠉⣻⣿⣿⣿⣛⡉⠀⠀⠀⠀⠀⠀⠀⠀⠀⠀⠀⠀⠀⠀⠀⠀⠀⠀⠀⠀⠀⠀⠀⠀⠀⠀⠀⠀⠀⠀⠀⠀⠀⠀⠀⠀⠀⠀⠀⠀⠀⠀⠀⠀⠀⠀⠀⠀⠀⠀⠀⠀⠀⠀⠀⠀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⠀⠀⠀⠀⠀⠀⠀⠀⠀⠀⠀⠀⠀⠀⠀⠀⠀⠀⠀⠀⠀⠀⠀⢀⣠⣤⣴⣶⣿⣿⣿⣿⣿⣿⣿⣷⣶⣶⣶⣶⡄⠀⠀⠀⠀⠀⠀⠀⠀⠀⠀⠀⠀⠀⠀⡀⠀⠀⠀⠀⠀⠀⠀⠀⠀⠀⠀⠀⠀⠀⠀⠀⠀⠀⠀⠀⠀⠀⠀⠀⠀⠀⠀⠀⠀⠀⠀⠀⠀⠀⠀</a:t>
            </a:r>
            <a:br/>
            <a:r>
              <a:t>⠀⠀⠀⠀⠀⠀⠀⠀⠀⠀⠀⠀⠀⠀⠀⠀⠀⠀⠀⠀⠀⠀⠀⠺⠿⠿⢿⣿⣿⣿⣿⣿⣿⣿⣿⣿⣿⡿⠛⠉⠁⠀⠀⠀⠀⠀⠀⠀⠀⠀⠀⠀⠀⠀⢸⡇⠀⠀⠀⠀⠀⠀⠀⠀⠀⠀⠀⠀⠀⠀⠀⠀⠀⠀⠀⠀⣦⡀⠀⠀⠀⠀⠀⠀⠀⠀⠀⠀⠀⠀⠀</a:t>
            </a:r>
            <a:br/>
            <a:r>
              <a:t>⠀⠀⠀⠀⠀⠀⠀⠀⠀⠀⠀⠀⠀⠀⠀⠀⠀⠀⠀⠀⠀⠀⠀⠀⠀⠀⠀⢻⣿⣿⣿⣿⣿⣿⣿⣿⣿⡇⠀⠀⠀⠀⠀⠀⠀⠀⠀⠀⠀⠀⠀⠀⠀⠀⢸⡇⠀⠀⠀⠀⠀⠀⠀⠀⠀⠀⠀⠀⠀⠀⠀⢶⣾⣿⣶⣾⣿⣿⣷⣷⠄⠀⠀⠀⠀⠀⠀⠀⠀⠀⠀</a:t>
            </a:r>
            <a:br/>
            <a:r>
              <a:t>⠀⠀⠀⠀⠀⠀⠀⠀⠀⠀⠀⠀⠀⠀⠀⠀⠀⠀⠀⠀⠀⠀⠀⠀⠀⠀⢀⣾⣿⣿⣿⣿⣿⣿⣿⣿⣿⣿⣶⣄⠀⠀⠀⠀⠀⠀⠀⠀⠀⠀⠀⠀⠀⠀⢸⣇⠀⠀⠀⠀⠀⠀⠀⠀⠀⠀⠀⠀⠀⠀⠀⠈⢻⣿⣿⡟⠈⠻⠟⠁⠀⠀⠀⠀⠀⠀⠀⠀⠀⠀⠀</a:t>
            </a:r>
            <a:br/>
            <a:r>
              <a:t>⠀⠀⠀⠀⠀⠀⠀⠀⠀⠀⠀⠀⠀⠀⠀⠀⠀⠀⠀⠀⠀⠀⠀⠀⠀⣴⣿⣿⣿⣿⣿⣿⣿⣿⣿⣿⣿⣿⣿⣿⣷⣄⠀⠀⠀⠀⠀⠀⠀⠀⠀⠀⠀⠀⢸⣿⣄⠀⠀⣀⣀⣀⣀⡀⠀⠀⠀⠀⠀⠀⠀⠀⠀⢹⣿⠁⠀⠀⠀⠀⠀⠀⠀⠀⠀⠀⠀⠀⠀⠀⠀</a:t>
            </a:r>
            <a:br/>
            <a:r>
              <a:t>⠀⠀⠀⠀⠀⠀⠀⠀⠀⠀⠀⠀⠀⠀⠀⠀⠀⠀⠀⠀⠀⠀⠀⢀⣾⣿⣿⣿⣿⣿⣿⣿⣿⣿⣿⣿⣿⣿⣿⣿⣿⣿⣷⡀⠀⠀⠀⠀⠀⠀⠀⠀⠀⠀⠈⣿⣿⣿⣿⣿⣿⣿⣿⣿⣿⣶⣤⡀⠀⠀⠀⠀⣠⣿⠃⠀⠀⠀⠀⠀⠀⠀⠀⠀⠀⠀⠀⠀⠀⠀⠀</a:t>
            </a:r>
            <a:br/>
            <a:r>
              <a:t>⠀⠀⠀⠀⠀⠀⠀⠀⠀⠀⠀⠀⠀⠀⠀⠀⠀⠀⠀⠀⠀⠀⠀⣾⣿⣿⣿⣿⣿⣿⣿⣿⣿⣿⣿⣿⣿⣿⣿⣿⣿⣿⣿⣷⠀⠀⠀⠀⠀⠀⠀⠀⠀⣠⣾⣿⣿⣿⣿⣿⣿⣿⣿⣿⣿⣿⣿⣿⣆⠀⢀⣴⡿⠁⠀⠀⠀⠀⠀⠀⠀⠀⠀⠀⠀⠀⠀⠀⠀⠀⠀</a:t>
            </a:r>
            <a:br/>
            <a:r>
              <a:t>⠀⠀⠀⠀⠀⠀⠀⠀⠀⠀⠀⠀⠀⠀⠀⠀⠀⠀⠀⠀⠀⠀⢀⣿⣿⣿⣿⣿⣿⣿⣿⣿⣿⣿⣿⣿⣿⣿⣿⣿⣿⣿⣿⣿⠀⠀⠀⠀⠀⠀⠀⠀⢰⣿⣿⣿⣿⣿⣿⣿⣿⣿⣿⣿⣿⣿⣿⣿⣿⣷⡿⠟⠀⠀⠀⠀⠀⠀⠀⠀⠀⠀⠀⠀⠀⠀⠀⠀⠀⠀⠀</a:t>
            </a:r>
            <a:br/>
            <a:r>
              <a:t>⠀⠀⠀⠀⠀⠀⠀⠀⠀⠀⠀⠀⠀⠀⠀⠀⠀⠀⠀⠀⠀⠀⢸⣿⣿⣿⣿⣿⣿⣿⣿⣿⣿⣿⣿⣿⣿⣿⣿⣿⣿⣿⣿⣿⠀⠀⠀⠀⠀⠀⠀⢀⣿⣿⣿⣿⣿⣿⣿⣿⣿⣿⣿⣿⣿⣿⣿⣿⣿⣿⡇⠀⠀⠀⠀⠀⠀⠀⠀⠀⠀⠀⠀⠀⠀⠀⠀⠀⠀⠀⠀</a:t>
            </a:r>
            <a:br/>
            <a:r>
              <a:t>⠀⠀⠀⠀⠀⠀⠀⠀⠀⠀⠀⠀⠀⠀⠀⠀⠀⠀⠀⠀⠀⠀⣼⣿⣿⣿⣿⣿⣿⣿⣿⣿⣿⣿⣿⣿⣿⣿⣿⣿⣿⣿⣟⡇⠀⠀⠀⠀⠀⠀⠀⣼⣿⣿⣿⣿⣿⣿⣿⣿⣿⣿⣿⣿⣿⣿⣿⣿⣿⣿⡇⠀⠀⠀⠀⠀⠀⠀⠀⠀⠀⠀⠀⠀⠀⠀⠀⠀⠀⠀⠀</a:t>
            </a:r>
            <a:br/>
            <a:r>
              <a:t>⠀⠀⠀⠀⠀⠀⠀⠀⠀⠀⠀⠀⠀⠀⠀⠀⠀⠀⠀⠀⠀⠀⣿⣿⣿⣿⣿⣿⣿⣿⣿⣿⣿⣿⣿⣿⣿⣿⣿⣿⣿⣿⡿⠀⠀⠀⠀⠀⠀⠀⠀⢻⣿⣿⣿⣿⣿⣿⣿⣿⣿⣿⣿⣿⣿⣿⣿⣿⣿⣿⡇⠀⠀⠀⠀⠀⠀⠀⠀⠀⠀⠀⠀⠀⠀⠀⠀⠀⠀⠀⠀</a:t>
            </a:r>
            <a:br/>
            <a:r>
              <a:t>⠀⠀⠀⠀⠀⠀⠀⠀⠀⠀⠀⠀⠀⠀⠀⠀⠀⠀⠀⠀⠀⢀⣿⣿⣿⣿⣿⣿⣿⣿⣿⣿⣿⣿⣿⣿⣿⣿⣿⣿⣿⣿⡇⠀⠀⠀⠀⠀⠀⠀⢰⣾⣿⣿⣿⣿⣿⣿⣿⣿⣿⣿⣿⣿⣿⣿⣿⣿⣿⣿⠇⠀⠀⠀⠀⠀⠀⠀⠀⠀⠀⠀⠀⠀⠀⠀⠀⠀⠀⠀⠀</a:t>
            </a:r>
            <a:br/>
            <a:r>
              <a:t>⠀⠀⠀⠀⠀⠀⠀⠀⠀⠀⠀⠀⠀⠀⠀⠀⠀⠀⠀⠀⠀⢸⣿⣿⣿⣿⣿⣿⣿⣿⣿⣿⣿⣿⣿⣿⣿⣿⣿⣿⣿⣿⠁⠀⠀⠀⠀⠀⠀⠀⣼⣿⣿⣿⣿⣿⣿⣿⣿⣿⣿⣿⣿⣿⣿⣿⣿⣿⣿⣿⠀⠀⠀⠀⠀⠀⠀⠀⠀⠀⠀⠀⠀⠀⠀⠀⠀⠀⠀⠀⠀</a:t>
            </a:r>
            <a:br/>
            <a:r>
              <a:t>⠀⠀⠀⠀⠀⠀⠀⠀⠀⠀⠀⠀⠀⠀⠀⠀⠀⠀⠀⠀⠀⢸⣿⣿⣿⣿⣿⣿⣿⣿⣿⣿⣿⣿⣿⣿⣿⣿⣿⣿⣿⣿⠀⠀⠀⠀⠀⠀⠀⣸⣿⣿⣿⣿⣿⣿⣿⣿⣿⣿⣿⣿⣿⣿⣿⣿⣿⣿⣿⡏⠀⠀⠀⠀⠀⠀⠀⠀⠀⠀⠀⠀⠀⠀⠀⠀⠀⠀⠀⠀⠀</a:t>
            </a:r>
            <a:br/>
            <a:r>
              <a:t>⠀⠀⠀⠀⠀⠀⠀⠀⠀⠀⠀⠀⠀⠀⠀⠀⠀⠀⠀⠀⠀⣼⣿⣿⣿⣿⣿⣿⣿⣿⣿⣿⣿⣿⣿⣿⣿⣿⣿⣿⣿⡇⠀⠀⠀⠀⠀⠀⢰⣿⣿⣿⣿⣿⣿⣿⣿⣿⣿⣿⣿⣿⣿⣿⣿⣿⣿⣿⣿⠇⠀⠀⠀⠀⠀⠀⠀⠀⠀⠀⠀⠀⠀⠀⠀⠀⠀⠀⠀⠀⠀</a:t>
            </a:r>
            <a:br/>
            <a:r>
              <a:t>⠀⠀⠀⠀⠀⠀⠀⠀⠀⠀⠀⠀⠀⠀⠀⠀⠀⠀⠀⠀⠀⣿⣿⣿⣿⣿⣿⣿⣿⣿⣿⣿⣿⣿⣿⣿⣿⣿⣿⣿⣿⣷⣿⣿⣿⣶⣄⢀⣿⣿⣿⣿⣿⣿⣿⣿⣿⣿⣿⣿⣿⣿⣿⣿⣿⣿⣿⣿⣿⠀⠀⠀⠀⠀⠀⠀⠀⠀⠀⠀⠀⠀⠀⠀⠀⠀⠀⠀⠀⠀⠀</a:t>
            </a:r>
            <a:br/>
            <a:r>
              <a:t>⠀⠀⠀⠀⠀⠀⠀⠀⠀⠀⠀⠀⠀⠀⠀⠀⠀⠀⠀⠀⠀⣿⣿⣿⣿⣿⣿⣿⣿⣿⣿⣿⣿⣿⣿⣿⣿⣿⣿⣿⡿⣹⣿⣿⣿⣿⣿⣿⣿⣿⣿⣿⣿⣿⣿⣿⣿⣿⣿⣿⣿⣿⣿⣿⣿⣿⣿⣿⡇⠀⠀⠀⠀⠀⠀⠀⠀⠀⠀⠀⠀⠀⠀⠀⠀⠀⠀⠀⠀⠀⠀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⠀⠀⠀⠀⠀⠀⠀⠀⠀⠀⠀⠀⠀⠀⠀⠀⠀⠀⠀⠀⠀⣿⣿⣿⣿⣿⣿⣿⣿⣿⣿⣿⣿⣿⣿⣿⣿⣿⣿⣿⣿⣿⣿⣿⣿⣿⣧⣿⣿⣿⣿⣿⣿⣿⣿⣿⣿⣿⣿⣿⣿⣿⣿⣿⣿⣿⣿⣿⠁⠀⠀⠀⠀⠀⠀⠀⠀⠀⠀⠀⠀⠀⠀⠀⠀⠀⠀⠀⠀⠀⠀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⠀⠀⠀⠀⠀⠀⠀⠀⠀⠀⠀⠀⠀⠀⠀⠀⠀⠀⠀⠀⠀⣿⣿⣿⣿⣿⣿⣿⣿⣿⣿⣿⣿⣿⣿⣿⣿⣿⣿⣿⣿⣿⣿⣿⣿⣿⣿⣿⣿⣿⣿⣿⣿⣿⣿⣿⣿⣿⣿⣿⣿⣿⣿⣿⣿⣿⣿⡏⠀⠀⠀⠀⠀⠀⠀⠀⠀⠀⠀⠀⠀⠀⠀⠀⠀⠀⠀⠀⠀⠀⠀</a:t>
            </a:r>
            <a:br/>
            <a:r>
              <a:t>⠀⠀⠀⠀⠀⠀⠀⠀⠀⠀⠀⠀⠀⠀⠀⠀⠀⠀⠀⠀⢀⣿⣿⣿⣿⣿⣿⣿⣿⣿⣿⣿⣿⣿⣿⣿⣿⣿⣿⣿⣿⣿⣿⣿⣿⣿⣿⣿⣿⣿⣿⣿⣿⣿⣿⣿⣿⣿⣿⣿⣿⣿⣿⣿⣿⣿⣿⠇⠀⠀⠀⠀⠀⠀⠀⠀⠀⠀⠀⠀⠀⠀⠀⠀⠀⠀⠀⠀⠀⠀⠀</a:t>
            </a:r>
            <a:br/>
            <a:r>
              <a:t>⠀⠀⠀⠀⠀⠀⠀⠀⠀⠀⠀⠀⠀⠀⠀⠀⠀⠀⠀⠀⢸⣿⣿⣿⣿⣿⣿⣿⣿⣿⣿⣿⣿⣿⣿⣿⣿⣿⣿⣿⣿⣿⣿⣿⣿⣿⣿⣿⣿⣿⣿⣿⣿⣿⣿⣿⣿⣿⣿⣿⣿⣿⣿⣿⣿⣿⡿⠀⠀⠀⠀⠀⠀⠀⠀⠀⠀⠀⠀⠀⠀⠀⠀⠀⠀⠀⠀⠀⠀⠀⠀</a:t>
            </a:r>
            <a:br/>
            <a:r>
              <a:t>⠀⠀⠀⠀⠀⠀⠀⠀⠀⠀⠀⠀⠀⠀⠀⠀⠀⠀⠀⠀⢸⣿⣿⣿⣿⣿⣿⣿⣿⣿⣿⣿⣿⣿⣿⣿⣿⣿⣿⣿⣿⣿⣿⣿⣿⣿⣿⣿⣿⣿⣿⣿⣿⣿⣿⣿⣿⣿⣿⣿⣿⣿⣿⣿⣿⣿⠃⠀⠀⠀⠀⠀⠀⠀⠀⠀⠀⠀⠀⠀⠀⠀⠀⠀⠀⠀⠀⠀⠀⠀⠀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⠀⠀⠀⠀⠀⠀⠀⠀⠀⠀⠀⠀⠀⠀⠀⠀⠀⠀⠀⠀⢸⣿⣿⣿⣿⣿⣿⣿⣿⣿⣿⣿⣿⣿⣿⣿⣿⣿⣿⣿⡿⠁⠈⣿⣿⣿⣿⣿⣿⣿⣿⣿⣿⣿⣿⣿⣿⣿⣿⣿⣿⣿⣿⣿⣿⣿⠀⠀⠀⠀⠀⠀⠀⠀⠀⠀⠀⠀⠀⠀⠀⠀⠀⠀⠀⠀⠀⠀⠀⠀⠀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⠀⠀⠀⠀⠀⠀⠀⠀⠀⠀⠀⠀⠀⠀⠀⠀⠀⠀⠀⠀⠈⣿⣿⣿⣿⣿⣿⣿⣿⣿⣿⣿⣿⣿⣿⣿⣿⣿⣿⣿⠃⠀⠀⢸⣿⣿⣿⣿⣿⣿⣿⣿⣿⣿⣿⣿⣿⣿⣿⣿⣿⣿⣿⣿⣿⣿⠀⠀⠀⠀⠀⠀⠀⠀⠀⠀⠀⠀⠀⠀⠀⠀⠀⠀⠀⠀⠀⠀⠀⠀⠀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⠀⠀⠀⠀⠀⠀⠀⠀⠀⠀⠀⠀⠀⠀⠀⠀⠀⠀⠀⠀⠀⢻⣿⣿⣿⣿⣿⣿⣿⣿⣿⣿⣿⣿⣿⣿⣿⣿⠿⠋⠀⠀⠀⠈⢿⣿⣿⣿⣿⣿⣿⣿⣿⣿⣿⣿⣿⣿⣿⣿⣿⣿⣿⣿⣿⡇⠀⠀⠀⠀⠀⠀⠀⠀⠀⠀⠀⠀⠀⠀⠀⠀⠀⠀⠀⠀⠀⠀⠀⠀⠀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⠀⠀⠀⠀⠀⠀⠀⠀⠀⠀⠀⠀⠀⠀⠀⠀⠀⠀⠀⠀⠀⢸⣿⣿⣿⣿⣿⣿⣿⣿⣿⣿⣿⣿⣿⣿⣿⡇⠀⠀⠀⠀⠀⠀⠀⠹⣿⣿⣿⣿⣿⣿⣿⣿⣿⣿⣿⣿⣿⣿⣿⣿⣿⣿⣿⠁⠀⠀⠀⠀⠀⠀⠀⠀⠀⠀⠀⠀⠀⠀⠀⠀⠀⠀⠀⠀⠀⠀⠀⠀⠀</a:t>
            </a:r>
            <a:br/>
            <a:r>
              <a:t>⠀⠀⠀⠀⠀⠀⠀⠀⠀⠀⠀⠀⠀⠀⠀⠀⠀⠀⠀⠀⣰⣿⣿⣿⣿⣿⣿⣿⣿⣿⣿⣿⣿⣿⣿⣿⣿⡇⠀⠀⠀⠀⠀⠀⠀⢘⣿⣿⣿⣿⣿⣿⣿⣿⣿⣿⣿⣿⣿⣿⣿⣿⣿⣿⠃⠀⠀⠀⠀⠀⠀⠀⠀⠀⠀⠀⠀⠀⠀⠀⠀⠀⠀⠀⠀⠀⠀⠀⠀⠀⠀</a:t>
            </a:r>
            <a:br/>
            <a:r>
              <a:t>⠀⠀⠀⠀⠀⠀⠀⠀⠀⠀⠀⠀⠀⠀⠀⠀⠀⠀⢀⣼⣿⣿⣿⣿⣿⣿⣿⣿⣿⣿⣿⣿⣿⣿⣿⣿⣿⡇⠀⠀⠀⠀⠀⠀⠀⢰⣿⣿⣿⣿⣿⣿⣿⣿⣿⣿⣿⣿⣿⣿⣿⣿⣿⡇⠀⠀⠀⠀⠀⠀⠀⠀⠀⠀⠀⠀⠀⠀⠀⠀⠀⠀⠀⠀⠀⠀⠀⠀⠀⠀⠀</a:t>
            </a:r>
            <a:br/>
            <a:r>
              <a:t>⠀⠀⠀⠀⠀⠀⠀⠀⠀⠀⠀⠀⠀⠀⠀⠀⠀⣠⣾⣿⣿⣿⣿⣿⣿⣿⣿⣿⣿⣿⣿⣿⣿⣿⣿⡿⠿⠀⠀⠀⠀⠀⠀⠀⠀⠀⣿⣿⣿⣿⣿⣿⣿⣿⣿⣿⣿⣿⣿⣿⣿⣿⣿⣧⠀⠀⠀⠀⠀⠀⠀⠀⠀⠀⠀⠀⠀⠀⠀⠀⠀⠀⠀⠀⠀⠀⠀⠀⠀⠀⠀</a:t>
            </a:r>
            <a:br/>
            <a:r>
              <a:t>⠀⠀⠀⠀⠀⠀⠀⠀⠀⠀⠀⠀⠀⠀⠀⠀⠘⠻⠿⠿⠿⣿⣿⣿⣿⣿⣿⣿⣿⣿⣿⣿⣿⠏⠀⠀⠀⠀⠀⠀⠀⠀⠀⠀⠀⠀⠸⠻⣿⢿⣿⣿⣿⣿⣿⣿⣿⣿⣿⣿⣿⣿⣿⣿⣧⡀⠀⠀⠀⠀⠀⠀⠀⠀⠀⠀⠀⠀⠀⠀⠀⠀⠀⠀⠀⠀⠀⠀⠀⠀⠀</a:t>
            </a:r>
            <a:br/>
            <a:r>
              <a:t>⠀⠀⠀⠀⠀⠀⠀⠀⠀⠀⠀⠀⠀⠀⠀⠀⠀⠀⠀⠀⠀⠀⠀⠀⠀⠀⠀⠉⠉⠉⠉⠛⠛⠂⠀⠀⠀⠀⠀⠀⠀⠀⠀⠀⠀⠀⠀⠀⠀⠀⢿⣿⣿⣿⣿⣿⣿⣿⣿⣿⣿⣿⣿⣿⣿⣿⣷⣶⣤⣀⠀⠀⠀⠀⠀⠀⠀⠀⠀⠀⠀⠀⠀⠀⠀⠀⠀⠀⠀⠀⠀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⠀⠀⠀⠀⠀⠀⠀⠀⠀⠀⠀⠀⠀⠀⠀⠀⠀⠀⠀⠀⠀⠀⠀⠀⠀⠈⠛⠿⣿⣿⣿⣿⣿⣿⣿⣿⣿⣿⠿⠃⠀⠀⠀⠀⠀⠀⠀⠀⠀⠀⠀⠀⠀⠀⠀⠀⠀⠀⠀⠀⠀⠀⠀⠀⠀⠀⠀⠀⠀⠀⠀⠀⠀⠀⠀⠀⠀⠀⠀⠀⠀⠀⠀⠀⠀⠀⠀⠀⠀⠀⠀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⠀⠀⠀⠀⠀⠀⠀⠀⠀⠀⠀⠀⠀⠀⠀⠀⠀⠀⠀⠀⠀⠀⠀⠀⠀⠀⠀⠀⠀⢀⣩⣿⣿⣿⠿⠛⠉⠁⠀⠀⠀⠀⠀⠀⠀⠀⠀⠀⠀⠀⠀⠀⠀⠀⠀⠀⠀⠀⠀⠀⠀⠀⠀⠀⠀⠀⠀⠀⠀⠀⠀⠀⠀⠀⠀⠀⠀⠀⠀⠀⠀⠀⠀⠀⠀⠀⠀⠀⠀⠀⠀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⠀⠀⠀⠀⠀⠀⠀⠀⠀⠀⠀⠀⠀⠀⠀⠀⠀⠀⠀⠀⠀⠀⠀⠀⣀⣤⣤⣴⣾⣿⣿⣿⣿⣿⣿⣷⣶⣤⣤⣤⣤⡀⠀⠀⠀⠀⠀⠀⠀⠀⠀⠀⠀⠀⠀⠀⠀⠀⠀⠀⠀⠀⠀⠀⠀⠀⠀⠀⠀⠀⠀⠀⠀⠀⠀⠀⠀⠀⠀⠀⠀⠀⠀⠀⠀⠀⠀⠀⠀⠀⠀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⠀⠀⠀⠀⠀⠀⠀⠀⠀⠀⠀⠀⠀⠀⠀⠀⠀⠀⠀⠀⠀⠀⠀⠀⠛⠛⠿⢿⣿⣿⣿⣿⣿⣿⣿⣿⣿⣿⣿⣿⣿⠿⠀⠀⠀⠀⠀⠀⠀⠀⠀⠀⠀⠀⠀⠀⠀⠀⠀⠀⠀⠀⠀⠀⠀⠀⠀⠀⠀⠀⠀⠀⠀⠀⠀⠀⠀⠀⠀⠀⠀⠀⠀⠀⠀⠀⠀⠀⠀⠀⠀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⠀⠀⠀⠀⠀⠀⠀⠀⠀⠀⠀⠀⠀⠀⠀⠀⠀⠀⠀⠀⠀⠀⠀⠀⠀⠀⠀⠀⢿⣿⣿⣿⣿⣿⣿⣿⣿⣿⣿⠁⠀⠀⠀⠀⠀⠀⠀⠀⠀⠀⠀⠀⠀⠀⠀⠀⠀⠀⠀⠀⠀⠀⠀⠀⠀⠀⠀⠀⠀⠀⠀⠀⠀⠀⠀⠀⠀⠀⠀⠀⠀⠀⠀⠀⠀⠀⠀⠀⠀⠀⠀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⠀⠀⠀⠀⠀⠀⠀⠀⠀⠀⠀⠀⠀⠀⠀⠀⠀⠀⠀⠀⠀⠀⠀⠀⠀⠀⠀⣠⣾⣿⣿⣿⣿⣿⣿⣿⣿⣿⣿⣄⡀⠀⠀⠀⠀⠀⠀⠀⠀⠀⠀⠀⠀⠀⠀⠀⠀⠀⠀⠀⠀⠀⠀⠀⠀⠀⠀⠀⠀⠀⠀⠀⠀⠀⠀⠀⠀⠀⠀⢰⣦⡀⠀⠀⠀⠀⠀⠀⠀⠀⠀</a:t>
            </a:r>
            <a:br/>
            <a:r>
              <a:t>⠀⠀⠀⠀⠀⠀⠀⠀⠀⠀⠀⠀⠀⠀⠀⠀⠀⠀⠀⠀⠀⠀⠀⠀⠀⣠⣾⣿⣿⣿⣿⣿⣿⣿⣿⣿⣿⣿⣿⣿⣿⣦⡀⠀⠀⠀⠀⠀⠀⠀⠀⠀⠀⠀⠀⠀⠀⣰⠀⠀⠀⠀⠀⠀⠀⠀⠀⠀⠀⠀⠀⠀⠀⠀⢰⣿⣿⣿⣆⠻⣿⣿⡆⠀⠀⠀⠀⠀⠀⠀⠀</a:t>
            </a:r>
            <a:br/>
            <a:r>
              <a:t>⠀⠀⠀⠀⠀⠀⠀⠀⠀⠀⠀⠀⠀⠀⠀⠀⠀⠀⠀⠀⠀⠀⠀⢀⣼⣿⣿⣿⣿⣿⣿⣿⣿⣿⣿⣿⣿⣿⣿⣿⣿⣿⣿⣦⡀⠀⠀⠀⠀⠀⠀⠀⠀⠀⠀⠀⠀⣿⡆⠀⠀⠀⠀⠀⠀⠀⠀⠀⠀⠀⠀⠀⠀⠀⠀⠹⣿⣿⡋⠀⠘⠋⠀⠀⠀⠀⠀⠀⠀⠀⠀</a:t>
            </a:r>
            <a:br/>
            <a:r>
              <a:t>⠀⠀⠀⠀⠀⠀⠀⠀⠀⠀⠀⠀⠀⠀⠀⠀⠀⠀⠀⠀⠀⠀⠀⣼⣿⣿⣿⣿⣿⣿⣿⣿⣿⣿⣿⣿⣿⣿⣿⣿⣿⣿⣿⣿⣿⡄⠀⠀⠀⠀⠀⠀⠀⠀⠀⠀⠀⢻⣿⣦⣀⣀⣤⣤⣀⣀⣀⠀⠀⠀⠀⠀⠀⠀⠀⠀⠻⠟⠀⠀⠀⠀⠀⠀⠀⠀⠀⠀⠀⠀⠀</a:t>
            </a:r>
            <a:br/>
            <a:r>
              <a:t>⠀⠀⠀⠀⠀⠀⠀⠀⠀⠀⠀⠀⠀⠀⠀⠀⠀⠀⠀⠀⠀⠀⢠⣿⣿⣿⣿⣿⣿⣿⣿⣿⣿⣿⣿⣿⣿⣿⣿⣿⣿⣿⣿⣿⣿⣷⠀⠀⠀⠀⠀⠀⠀⠀⠀⠀⠀⣸⣿⣿⣿⣿⣿⣿⣿⣿⣿⣿⣦⣄⠀⠀⠀⠀⠀⠀⠀⠀⠀⠀⠀⠀⠀⠀⠀⠀⠀⠀⠀⠀⠀</a:t>
            </a:r>
            <a:br/>
            <a:r>
              <a:t>⠀⠀⠀⠀⠀⠀⠀⠀⠀⠀⠀⠀⠀⠀⠀⠀⠀⠀⠀⠀⠀⠀⣼⣿⣿⣿⣿⣿⣿⣿⣿⣿⣿⣿⣿⣿⣿⣿⣿⣿⣿⣿⣿⣿⣿⣿⠀⠀⠀⠀⠀⠀⠀⠀⠀⣰⣿⣿⣿⣿⣿⣿⣿⣿⣿⣿⣿⣿⣿⣿⣧⡀⠀⠀⠀⠀⠀⠀⠀⠀⠀⠀⠀⠀⠀⠀⠀⠀⠀⠀⠀</a:t>
            </a:r>
            <a:br/>
            <a:r>
              <a:t>⠀⠀⠀⠀⠀⠀⠀⠀⠀⠀⠀⠀⠀⠀⠀⠀⠀⠀⠀⠀⠀⢠⣿⣿⣿⣿⣿⣿⣿⣿⣿⣿⣿⣿⣿⣿⣿⣿⣿⣿⣿⣿⣿⣿⣿⡇⠀⠀⠀⠀⠀⠀⠀⠀⣰⣿⣿⣿⣿⣿⣿⣿⣿⣿⣿⣿⣿⣿⣿⣿⣿⣷⡄⠀⠀⠀⠀⠀⠀⠀⠀⠀⠀⠀⠀⠀⠀⠀⠀⠀⠀</a:t>
            </a:r>
            <a:br/>
            <a:r>
              <a:t>⠀⠀⠀⠀⠀⠀⠀⠀⠀⠀⠀⠀⠀⠀⠀⠀⠀⠀⠀⠀⠀⣸⣿⣿⣿⣿⣿⣿⣿⣿⣿⣿⣿⣿⣿⣿⣿⣿⣿⣿⣿⣿⣿⣟⡿⠀⠀⠀⠀⠀⠀⠀⠀⣰⣿⣿⣿⣿⣿⣿⣿⣿⣿⣿⣿⣿⣿⣿⣿⣿⣿⣿⡏⠀⠀⠀⠀⠀⠀⠀⠀⠀⠀⠀⠀⠀⠀⠀⠀⠀⠀</a:t>
            </a:r>
            <a:br/>
            <a:r>
              <a:t>⠀⠀⠀⠀⠀⠀⠀⠀⠀⠀⠀⠀⠀⠀⠀⠀⠀⠀⠀⠀⠀⣿⣿⣿⣿⣿⣿⣿⣿⣿⣿⣿⣿⣿⣿⣿⣿⣿⣿⣿⣿⣿⣿⡏⠀⠀⠀⠀⠀⠀⠀⠀⢰⣿⣿⣿⣿⣿⣿⣿⣿⣿⣿⣿⣿⣿⣿⣿⣿⣿⣿⣿⡇⠀⠀⠀⠀⠀⠀⠀⠀⠀⠀⠀⠀⠀⠀⠀⠀⠀⠀</a:t>
            </a:r>
            <a:br/>
            <a:r>
              <a:t>⠀⠀⠀⠀⠀⠀⠀⠀⠀⠀⠀⠀⠀⠀⠀⠀⠀⠀⠀⠀⢸⣿⣿⣿⣿⣿⣿⣿⣿⣿⣿⣿⣿⣿⣿⣿⣿⣿⣿⣿⣿⣿⣿⠀⠀⠀⠀⠀⠀⠀⠀⠀⢹⣿⣿⣿⣿⣿⣿⣿⣿⣿⣿⣿⣿⣿⣿⣿⣿⣿⣿⣿⡇⠀⠀⠀⠀⠀⠀⠀⠀⠀⠀⠀⠀⠀⠀⠀⠀⠀⠀</a:t>
            </a:r>
            <a:br/>
            <a:r>
              <a:t>⠀⠀⠀⠀⠀⠀⠀⠀⠀⠀⠀⠀⠀⠀⠀⠀⠀⠀⠀⠀⣾⣿⣿⣿⣿⣿⣿⣿⣿⣿⣿⣿⣿⣿⣿⣿⣿⣿⣿⣿⣿⣿⠇⠀⠀⠀⠀⠀⠀⠀⠀⣼⣿⣿⣿⣿⣿⣿⣿⣿⣿⣿⣿⣿⣿⣿⣿⣿⣿⣿⣿⣿⠀⠀⠀⠀⠀⠀⠀⠀⠀⠀⠀⠀⠀⠀⠀⠀⠀⠀⠀</a:t>
            </a:r>
            <a:br/>
            <a:r>
              <a:t>⠀⠀⠀⠀⠀⠀⠀⠀⠀⠀⠀⠀⠀⠀⠀⠀⠀⠀⠀⢠⣿⣿⣿⣿⣿⣿⣿⣿⣿⣿⣿⣿⣿⣿⣿⣿⣿⣿⣿⣿⣿⡟⠀⠀⠀⠀⠀⠀⠀⢀⣼⣿⣿⣿⣿⣿⣿⣿⣿⣿⣿⣿⣿⣿⣿⣿⣿⣿⣿⣿⣿⡏⠀⠀⠀⠀⠀⠀⠀⠀⠀⠀⠀⠀⠀⠀⠀⠀⠀⠀⠀</a:t>
            </a:r>
            <a:br/>
            <a:r>
              <a:t>⠀⠀⠀⠀⠀⠀⠀⠀⠀⠀⠀⠀⠀⠀⠀⠀⠀⠀⠀⢸⣿⣿⣿⣿⣿⣿⣿⣿⣿⣿⣿⣿⣿⣿⣿⣿⣿⣿⣿⣿⡿⠁⠀⠀⠀⠀⠀⠀⢠⣾⣿⣿⣿⣿⣿⣿⣿⣿⣿⣿⣿⣿⣿⣿⣿⣿⣿⣿⣿⣿⣿⠃⠀⠀⠀⠀⠀⠀⠀⠀⠀⠀⠀⠀⠀⠀⠀⠀⠀⠀⠀</a:t>
            </a:r>
            <a:br/>
            <a:r>
              <a:t>⠀⠀⠀⠀⠀⠀⠀⠀⠀⠀⠀⠀⠀⠀⠀⠀⠀⠀⠀⣿⣿⣿⣿⣿⣿⣿⣿⣿⣿⣿⣿⣿⣿⣿⣿⣿⣿⣿⣿⣿⣷⣶⣶⣦⣄⡀⠀⢠⣿⣿⣿⣿⣿⣿⣿⣿⣿⣿⣿⣿⣿⣿⣿⣿⣿⣿⣿⣿⣿⣿⡏⠀⠀⠀⠀⠀⠀⠀⠀⠀⠀⠀⠀⠀⠀⠀⠀⠀⠀⠀⠀</a:t>
            </a:r>
            <a:br/>
            <a:r>
              <a:t>⠀⠀⠀⠀⠀⠀⠀⠀⠀⠀⠀⠀⠀⠀⠀⠀⠀⠀⠀⣿⣿⣿⣿⣿⣿⣿⣿⣿⣿⣿⣿⣿⣿⣿⣿⣿⣿⣿⣿⣟⣿⣿⣿⣿⣿⣿⣤⣿⣿⣿⣿⣿⣿⣿⣿⣿⣿⣿⣿⣿⣿⣿⣿⣿⣿⣿⣿⣿⣿⣿⠁⠀⠀⠀⠀⠀⠀⠀⠀⠀⠀⠀⠀⠀⠀⠀⠀⠀⠀⠀⠀</a:t>
            </a:r>
            <a:br/>
            <a:r>
              <a:t>⠀⠀⠀⠀⠀⠀⠀⠀⠀⠀⠀⠀⠀⠀⠀⠀⠀⠀⢰⣿⣿⣿⣿⣿⣿⣿⣿⣿⣿⣿⣿⣿⣿⣿⣿⣿⣿⣿⣿⣿⣿⣿⣿⣿⣿⣿⣿⣿⣿⣿⣿⣿⣿⣿⣿⣿⣿⣿⣿⣿⣿⣿⣿⣿⣿⣿⣿⣿⣿⡇⠀⠀⠀⠀⠀⠀⠀⠀⠀⠀⠀⠀⠀⠀⠀⠀⠀⠀⠀⠀⠀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⠀⠀⠀⠀⠀⠀⠀⠀⠀⠀⠀⠀⠀⠀⠀⠀⠀⠀⣸⣿⣿⣿⣿⣿⣿⣿⣿⣿⣿⣿⣿⣿⣿⣿⣿⣿⣿⣿⣿⣿⣿⣿⣿⣿⣿⣿⣿⣿⣿⣿⣿⣿⣿⣿⣿⣿⣿⣿⣿⣿⣿⣿⣿⣿⣿⣿⣿⣿⠃⠀⠀⠀⠀⠀⠀⠀⠀⠀⠀⠀⠀⠀⠀⠀⠀⠀⠀⠀⠀⠀⠀</a:t>
            </a:r>
            <a:br/>
            <a:r>
              <a:t>⠀⠀⠀⠀⠀⠀⠀⠀⠀⠀⠀⠀⠀⠀⠀⠀⠀⠀⣿⣿⣿⣿⣿⣿⣿⣿⣿⣿⣿⣿⣿⣿⣿⣿⣿⣿⣿⣿⣿⣿⣿⣿⣿⣿⣿⣿⣿⣿⣿⣿⣿⣿⣿⣿⣿⣿⣿⣿⣿⣿⣿⣿⣿⣿⣿⣿⣿⡏⠀⠀⠀⠀⠀⠀⠀⠀⠀⠀⠀⠀⠀⠀⠀⠀⠀⠀⠀⠀⠀⠀⠀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⠀⠀⠀⠀⠀⠀⠀⠀⠀⠀⠀⠀⠀⠀⠀⠀⠀⢸⣿⣿⣿⣿⣿⣿⣿⣿⣿⣿⣿⣿⣿⣿⣿⣿⣿⣿⣿⣿⣿⣿⣿⣿⣿⣿⣿⣿⣿⣿⣿⣿⣿⣿⣿⣿⣿⣿⣿⣿⣿⣿⣿⣿⣿⣿⣿⣿⡿⠀⠀⠀⠀⠀⠀⠀⠀⠀⠀⠀⠀⠀⠀⠀⠀⠀⠀⠀⠀⠀⠀⠀⠀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⠀⠀⠀⠀⠀⠀⠀⠀⠀⠀⠀⠀⠀⠀⠀⠀⠀⠀⣿⣿⣿⣿⣿⣿⣿⣿⣿⣿⣿⣿⣿⣿⣿⣿⣿⣿⣿⡿⠁⠀⠹⣿⣿⣿⣿⣿⣿⣿⣿⣿⣿⣿⣿⣿⣿⣿⣿⣿⣿⣿⣿⣿⣿⣿⣿⡏⠀⠀⠀⠀⠀⠀⠀⠀⠀⠀⠀⠀⠀⠀⠀⠀⠀⠀⠀⠀⠀⠀⠀⠀⠀</a:t>
            </a:r>
            <a:br/>
            <a:r>
              <a:t>⠀⠀⠀⠀⠀⠀⠀⠀⠀⠀⠀⠀⠀⠀⠀⠀⠀⠀⣿⣿⣿⣿⣿⣿⣿⣿⣿⣿⣿⣿⣿⣿⣿⣿⣿⣿⣿⠁⠀⠀⠀⣿⣿⣿⣿⣿⣿⣿⣿⣿⣿⣿⣿⣿⣿⣿⣿⣿⣿⣿⣿⣿⣿⣿⣿⠀⠀⠀⠀⠀⠀⠀⠀⠀⠀⠀⠀⠀⠀⠀⠀⠀⠀⠀⠀⠀⠀⠀⠀⠀⠀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⠀⠀⠀⠀⠀⠀⠀⠀⠀⠀⠀⠀⠀⠀⠀⠀⠀⠀⣹⣿⣿⣿⣿⣿⣿⣿⣿⣿⣿⣿⣿⣿⣿⣿⡿⠟⠁⠀⠀⠀⠀⠸⣿⣿⣿⣿⣿⣿⣿⣿⣿⣿⣿⣿⣿⣿⣿⣿⣿⣿⣿⣿⣿⣿⣿⠀⠀⠀⠀⠀⠀⠀⠀⠀⠀⠀⠀⠀⠀⠀⠀⠀⠀⠀⠀⠀⠀⠀⠀⠀⠀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⠀⠀⠀⠀⠀⠀⠀⠀⠀⠀⠀⠀⠀⠀⠀⠀⠀⠀⣾⣿⣿⣿⣿⣿⣿⣿⣿⣿⣿⣿⣿⣿⣿⣿⡇⠀⠀⠀⠀⠀⠀⠀⠙⢿⣿⣿⣿⣿⣿⣿⣿⣿⣿⣿⣿⣿⣿⣿⣿⣿⣿⣿⣿⣿⡿⠀⠀⠀⠀⠀⠀⠀⠀⠀⠀⠀⠀⠀⠀⠀⠀⠀⠀⠀⠀⠀⠀⠀⠀⠀⠀</a:t>
            </a:r>
            <a:br/>
            <a:r>
              <a:t>⠀⠀⠀⠀⠀⠀⠀⠀⠀⠀⠀⠀⠀⠀⠀⠀⠀⣠⣿⣿⣿⣿⣿⣿⣿⣿⣿⣿⣿⣿⣿⣿⣿⣿⠇⠀⠀⠀⠀⠀⠀⠀⠀⠈⣿⣿⣿⣿⣿⣿⣿⣿⣿⣿⣿⣿⣿⣿⣿⣿⣿⣿⣿⣿⠃⠀⠀⠀⠀⠀⠀⠀⠀⠀⠀⠀⠀⠀⠀⠀⠀⠀⠀⠀⠀⠀⠀⠀⠀⠀⠀</a:t>
            </a:r>
            <a:br/>
            <a:r>
              <a:t>⠀⠀⠀⠀⠀⠀⠀⠀⠀⠀⠀⠀⠀⠀⠀⠀⠐⢿⣿⣿⣿⣿⣿⣿⣿⣿⣿⣿⣿⣿⣿⣿⣿⣿⠀⠀⠀⠀⠀⠀⠀⠀⠀⠀⣿⣿⣿⣿⣿⣿⣿⣿⣿⣿⣿⣿⣿⣿⣿⣿⣿⣿⣿⠃⠀⠀⠀⠀⠀⠀⠀⠀⠀⠀⠀⠀⠀⠀⠀⠀⠀⠀⠀⠀⠀⠀⠀⠀⠀⠀⠀</a:t>
            </a:r>
            <a:br/>
            <a:r>
              <a:t>⠀⠀⠀⠀⠀⠀⠀⠀⠀⠀⠀⠀⠀⠀⠀⠀⠀⠀⠀⠀⠈⠉⠉⠙⠛⠛⠻⠿⠿⣿⣿⣿⣿⠁⠀⠀⠀⠀⠀⠀⠀⠀⠀⠀⢿⣿⣿⣿⣿⣿⣿⣿⣿⣿⣿⣿⣿⣿⣿⣿⣿⣿⡏⠀⠀⠀⠀⠀⠀⠀⠀⠀⠀⠀⠀⠀⠀⠀⠀⠀⠀⠀⠀⠀⠀⠀⠀⠀⠀⠀⠀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⠀⠀⠀⠀⠀⠀⠀⠀⠀⠀⠀⠀⠀⠀⠀⠀⠀⠀⠀⠀⠀⠀⠀⠀⠀⠀⠀⠀⠀⠀⠀⠀⠀⠀⠀⠀⠀⠀⠀⠀⠀⠀⠀⠀⠈⢻⣿⣿⣿⣿⣿⣿⣿⣿⣿⣿⣿⣿⣿⣿⣿⣿⡇⠀⠀⠀⠀⠀⠀⠀⠀⠀⠀⠀⠀⠀⠀⠀⠀⠀⠀⠀⠀⠀⠀⠀⠀⠀⠀⠀⠀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⠀⠀⠀⠀⠀⠀⠀⠀⠀⠀⠀⠀⠀⠀⠀⠀⠀⠀⠀⠀⠀⠀⠀⠀⠀⠀⠀⠀⠉⠙⠛⠿⣿⣿⣿⣿⣿⡿⠟⠋⠀⠀⠀⠀⠀⠀⠀⠀⠀⠀⠀⠀⠀⠀⠀⠀⠀⠀⠀⠀⠀⠀⠀⠀⠀⠀⠀⠀⠀⠀⠀⠀⠀⠀⠀⠀⠀⠀⠀⠀⠀⠀⠀⠀⠀⠀⠀⠀⠀⠀⠀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⠀⠀⠀⠀⠀⠀⠀⠀⠀⠀⠀⠀⠀⠀⠀⠀⠀⠀⠀⠀⠀⠀⠀⠀⠀⠀⢀⣀⣠⣴⣶⣿⣿⣿⣿⣭⣀⡀⠀⠀⠀⠀⠀⠀⠀⠀⠀⠀⠀⠀⠀⠀⠀⠀⠀⠀⠀⠀⠀⠀⠀⠀⠀⠀⠀⠀⠀⠀⠀⠀⠀⠀⠀⠀⠀⠀⠀⠀⠀⠀⠀⠀⠀⠀⠀⠀⠀⠀⠀⠀⠀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⠀⠀⠀⠀⠀⠀⠀⠀⠀⠀⠀⠀⠀⠀⠀⠀⠀⠀⠀⠀⠀⠀⠀⠀⠰⢿⣿⣿⣿⣿⣿⣿⣿⣿⣿⣿⣿⣿⣿⣿⣿⣷⣦⠀⠀⠀⠀⠀⠀⠀⠀⠀⠀⠀⠀⠀⠀⠀⠀⠀⠀⠀⠀⠀⠀⠀⠀⠀⠀⠀⠀⠀⠀⠀⠀⠀⠀⠀⠀⠀⠀⠀⠀⠀⠀⠀⠀⠀⠀⠀⠀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⠀⠀⠀⠀⠀⠀⠀⠀⠀⠀⠀⠀⠀⠀⠀⠀⠀⠀⠀⠀⠀⠀⠀⠀⠀⠀⠀⠈⠙⣿⣿⣿⣿⣿⣿⣿⣿⣿⣿⣿⡿⠿⠛⠁⠀⠀⠀⠀⠀⠀⠀⠀⠀⠀⠀⠀⠀⠀⠀⠀⠀⠀⠀⠀⠀⠀⠀⠀⠀⠀⠀⠀⠀⠀⠀⠀⠀⠀⠀⠀⠀⠀⠀⠀⠀⠀⠀⠀⠀⠀⠀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⠀⠀⠀⠀⠀⠀⠀⠀⠀⠀⠀⠀⠀⠀⠀⠀⠀⠀⠀⠀⠀⠀⠀⠀⠀⠀⣠⣴⣿⣿⣿⣿⣿⣿⣿⣿⣿⣿⣿⣿⣶⣄⡀⠀⠀⠀⠀⠀⠀⠀⠀⠀⠀⠀⠀⠀⠀⠀⠀⠀⠀⠀⠀⠀⠀⠀⠀⠀⠀⠀⠀⠀⠀⠀⠀⠀⠀⠀⠀⠀⠀⠀⡀⠀⠀⠀⠀⠀⠀⠀⠀</a:t>
            </a:r>
            <a:br/>
            <a:r>
              <a:t>⠀⠀⠀⠀⠀⠀⠀⠀⠀⠀⠀⠀⠀⠀⠀⠀⠀⠀⠀⠀⠀⠀⠀⠀⢀⣾⣿⣿⣿⣿⣿⣿⣿⣿⣿⣿⣿⣿⣿⣿⣿⣿⣿⣤⠀⠀⠀⠀⠀⠀⠀⠀⠀⠀⠀⠀⠀⠀⠀⠀⠀⠀⠀⠀⠀⠀⠀⠀⠀⠀⠀⠀⠀⠀⠀⠀⣠⣤⣤⣄⠀⢾⣿⣦⠀⠀⠀⠀⠀⠀⠀</a:t>
            </a:r>
            <a:br/>
            <a:r>
              <a:t>⠀⠀⠀⠀⠀⠀⠀⠀⠀⠀⠀⠀⠀⠀⠀⠀⠀⠀⠀⠀⠀⠀⠀⢰⣿⣿⣿⣿⣿⣿⣿⣿⣿⣿⣿⣿⣿⣿⣿⣿⣿⣿⣿⣿⣷⣄⠀⠀⠀⠀⠀⠀⠀⠀⠀⠀⠀⠀⢰⣇⠀⠀⠀⠀⠀⠀⠀⠀⠀⠀⠀⠀⠀⠀⠀⠀⠸⣿⣿⣿⠆⠘⢿⡿⠀⠀⠀⠀⠀⠀⠀</a:t>
            </a:r>
            <a:br/>
            <a:r>
              <a:t>⠀⠀⠀⠀⠀⠀⠀⠀⠀⠀⠀⠀⠀⠀⠀⠀⠀⠀⠀⠀⠀⠀⠀⣿⣿⣿⣿⣿⣿⣿⣿⣿⣿⣿⣿⣿⣿⣿⣿⣿⣿⣿⣿⣿⣿⣿⣆⠀⠀⠀⠀⠀⠀⠀⠀⠀⠀⠀⢸⣿⣄⠀⠀⠀⠀⠀⠀⠀⠀⠀⠀⠀⠀⠀⠀⠀⠀⠹⣿⡟⠀⠀⠀⠀⠀⠀⠀⠀⠀⠀⠀</a:t>
            </a:r>
            <a:br/>
            <a:r>
              <a:t>⠀⠀⠀⠀⠀⠀⠀⠀⠀⠀⠀⠀⠀⠀⠀⠀⠀⠀⠀⠀⠀⠀⣸⣿⣿⣿⣿⣿⣿⣿⣿⣿⣿⣿⣿⣿⣿⣿⣿⣿⣿⣿⣿⣿⣿⣿⣿⠀⠀⠀⠀⠀⠀⠀⠀⠀⠀⠀⠀⣿⣿⣷⣶⣶⣶⣶⣶⣦⣤⡀⠀⠀⠀⠀⠀⠀⠀⠀⠉⠀⠀⠀⠀⠀⠀⠀⠀⠀⠀⠀⠀</a:t>
            </a:r>
            <a:br/>
            <a:r>
              <a:t>⠀⠀⠀⠀⠀⠀⠀⠀⠀⠀⠀⠀⠀⠀⠀⠀⠀⠀⠀⠀⠀⢠⣿⣿⣿⣿⣿⣿⣿⣿⣿⣿⣿⣿⣿⣿⣿⣿⣿⣿⣿⣿⣿⣿⣿⣿⣿⠀⠀⠀⠀⠀⠀⠀⠀⠀⠀⣠⣾⣿⣿⣿⣿⣿⣿⣿⣿⣿⣿⣿⣷⣄⠀⠀⠀⠀⠀⠀⠀⠀⠀⠀⠀⠀⠀⠀⠀⠀⠀⠀⠀</a:t>
            </a:r>
            <a:br/>
            <a:r>
              <a:t>⠀⠀⠀⠀⠀⠀⠀⠀⠀⠀⠀⠀⠀⠀⠀⠀⠀⠀⠀⠀⠀⣼⣿⣿⣿⣿⣿⣿⣿⣿⣿⣿⣿⣿⣿⣿⣿⣿⣿⣿⣿⣿⣿⣿⣿⣿⡏⠀⠀⠀⠀⠀⠀⠀⠀⢀⣾⣿⣿⣿⣿⣿⣿⣿⣿⣿⣿⣿⣿⣿⣿⣿⣆⠀⠀⠀⠀⠀⠀⠀⠀⠀⠀⠀⠀⠀⠀⠀⠀⠀⠀</a:t>
            </a:r>
            <a:br/>
            <a:r>
              <a:t>⠀⠀⠀⠀⠀⠀⠀⠀⠀⠀⠀⠀⠀⠀⠀⠀⠀⠀⠀⠀⢠⣿⣿⣿⣿⣿⣿⣿⣿⣿⣿⣿⣿⣿⣿⣿⣿⣿⣿⣿⣿⣿⣿⣿⣿⠟⠀⠀⠀⠀⠀⠀⠀⠀⢀⣾⣿⣿⣿⣿⣿⣿⣿⣿⣿⣿⣿⣿⣿⣿⣿⣿⣿⡆⠀⠀⠀⠀⠀⠀⠀⠀⠀⠀⠀⠀⠀⠀⠀⠀⠀</a:t>
            </a:r>
            <a:br/>
            <a:r>
              <a:t>⠀⠀⠀⠀⠀⠀⠀⠀⠀⠀⠀⠀⠀⠀⠀⠀⠀⠀⠀⠀⣼⣿⣿⣿⣿⣿⣿⣿⣿⣿⣿⣿⣿⣿⣿⣿⣿⣿⣿⣿⣿⣿⣿⣿⠋⠀⠀⠀⠀⠀⠀⠀⠀⢠⣿⣿⣿⣿⣿⣿⣿⣿⣿⣿⣿⣿⣿⣿⣿⣿⣿⣿⣿⡇⠀⠀⠀⠀⠀⠀⠀⠀⠀⠀⠀⠀⠀⠀⠀⠀⠀</a:t>
            </a:r>
            <a:br/>
            <a:r>
              <a:t>⠀⠀⠀⠀⠀⠀⠀⠀⠀⠀⠀⠀⠀⠀⠀⠀⠀⠀⠀⢠⣿⣿⣿⣿⣿⣿⣿⣿⣿⣿⣿⣿⣿⣿⣿⣿⣿⣿⣿⣿⣿⣿⣿⠃⠀⠀⠀⠀⠀⠀⠀⠀⠀⣿⣿⣿⣿⣿⣿⣿⣿⣿⣿⣿⣿⣿⣿⣿⣿⣿⣿⣿⣿⡇⠀⠀⠀⠀⠀⠀⠀⠀⠀⠀⠀⠀⠀⠀⠀⠀⠀</a:t>
            </a:r>
            <a:br/>
            <a:r>
              <a:t>⠀⠀⠀⠀⠀⠀⠀⠀⠀⠀⠀⠀⠀⠀⠀⠀⠀⠀⠀⣼⣿⣿⣿⣿⣿⣿⣿⣿⣿⣿⣿⣿⣿⣿⣿⣿⣿⣿⣿⣿⣿⣿⡏⠀⠀⠀⠀⠀⠀⠀⠀⢀⣠⣿⣿⣿⣿⣿⣿⣿⣿⣿⣿⣿⣿⣿⣿⣿⣿⣿⣿⣿⣿⠃⠀⠀⠀⠀⠀⠀⠀⠀⠀⠀⠀⠀⠀⠀⠀⠀⠀</a:t>
            </a:r>
            <a:br/>
            <a:r>
              <a:t>⠀⠀⠀⠀⠀⠀⠀⠀⠀⠀⠀⠀⠀⠀⠀⠀⠀⠀⢠⣿⣿⣿⣿⣿⣿⣿⣿⣿⣿⣿⣿⣿⣿⣿⣿⣿⣿⣿⣿⣿⣿⡏⠀⠀⠀⠀⠀⠀⠀⠀⣠⣾⣿⣿⣿⣿⣿⣿⣿⣿⣿⣿⣿⣿⣿⣿⣿⣿⣿⣿⣿⣿⡿⠀⠀⠀⠀⠀⠀⠀⠀⠀⠀⠀⠀⠀⠀⠀⠀⠀⠀</a:t>
            </a:r>
            <a:br/>
            <a:r>
              <a:t>⠀⠀⠀⠀⠀⠀⠀⠀⠀⠀⠀⠀⠀⠀⠀⠀⠀⠀⣸⣿⣿⣿⣿⣿⣿⣿⣿⣿⣿⣿⣿⣿⣿⣿⣿⣿⣿⣿⣿⣿⡟⠀⠀⠀⠀⠀⠀⠀⢀⣴⣿⣿⣿⣿⣿⣿⣿⣿⣿⣿⣿⣿⣿⣿⣿⣿⣿⣿⣿⣿⣿⣿⠃⠀⠀⠀⠀⠀⠀⠀⠀⠀⠀⠀⠀⠀⠀⠀⠀⠀⠀</a:t>
            </a:r>
            <a:br/>
            <a:r>
              <a:t>⠀⠀⠀⠀⠀⠀⠀⠀⠀⠀⠀⠀⠀⠀⠀⠀⠀⠀⣿⣿⣿⣿⣿⣿⣿⣿⣿⣿⣿⣿⣿⣿⣿⣿⣿⣿⣿⣿⣿⣿⣶⣶⣦⣄⠀⠀⠀⣠⣾⣿⣿⣿⣿⣿⣿⣿⣿⣿⣿⣿⣿⣿⣿⣿⣿⣿⣿⣿⣿⣿⣿⡟⠀⠀⠀⠀⠀⠀⠀⠀⠀⠀⠀⠀⠀⠀⠀⠀⠀⠀⠀</a:t>
            </a:r>
            <a:br/>
            <a:r>
              <a:t>⠀⠀⠀⠀⠀⠀⠀⠀⠀⠀⠀⠀⠀⠀⠀⠀⠀⢰⣿⣿⣿⣿⣿⣿⣿⣿⣿⣿⣿⣿⣿⣿⣿⣿⣿⣿⣿⣿⣿⣿⣿⣿⣿⣿⣿⣀⣴⣿⣿⣿⣿⣿⣿⣿⣿⣿⣿⣿⣿⣿⣿⣿⣿⣿⣿⣿⣿⣿⣿⣿⣿⠁⠀⠀⠀⠀⠀⠀⠀⠀⠀⠀⠀⠀⠀⠀⠀⠀⠀⠀⠀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⠀⠀⠀⠀⠀⠀⠀⠀⠀⠀⠀⠀⠀⠀⠀⠀⠀⢸⣿⣿⣿⣿⣿⣿⣿⣿⣿⣿⣿⣿⣿⣿⣿⣿⣿⣿⣿⣿⣿⣿⣿⣿⣿⣿⣿⣿⣿⣿⣿⣿⣿⣿⣿⣿⣿⣿⣿⣿⣿⣿⣿⣿⣿⣿⣿⣿⣿⣿⣿⣿⠇⠀⠀⠀⠀⠀⠀⠀⠀⠀⠀⠀⠀⠀⠀⠀⠀⠀⠀⠀⠀</a:t>
            </a:r>
            <a:br/>
            <a:r>
              <a:t>⠀⠀⠀⠀⠀⠀⠀⠀⠀⠀⠀⠀⠀⠀⠀⠀⠀⣼⣿⣿⣿⣿⣿⣿⣿⣿⣿⣿⣿⣿⣿⣿⣿⣿⣿⣿⣿⣿⣿⣿⣿⣿⣿⣿⣿⣿⣿⣿⣿⣿⣿⣿⣿⣿⣿⣿⣿⣿⣿⣿⣿⣿⣿⣿⣿⣿⣿⣿⣿⡟⠀⠀⠀⠀⠀⠀⠀⠀⠀⠀⠀⠀⠀⠀⠀⠀⠀⠀⠀⠀⠀</a:t>
            </a:r>
            <a:br/>
            <a:r>
              <a:t>⠀⠀⠀⠀⠀⠀⠀⠀⠀⠀⠀⠀⠀⠀⠀⠀⢀⣿⣿⣿⣿⣿⣿⣿⣿⣿⣿⣿⣿⣿⣿⣿⣿⣿⣿⣿⣿⣿⣿⣿⣿⣿⣿⣿⣿⣿⣿⣿⣿⣿⣿⣿⣿⣿⣿⣿⣿⣿⣿⣿⣿⣿⣿⣿⣿⣿⣿⣿⡿⠀⠀⠀⠀⠀⠀⠀⠀⠀⠀⠀⠀⠀⠀⠀⠀⠀⠀⠀⠀⠀⠀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⠀⠀⠀⠀⠀⠀⠀⠀⠀⠀⠀⠀⠀⠀⠀⠀⢸⣿⣿⣿⣿⣿⣿⣿⣿⣿⣿⣿⣿⣿⣿⣿⣿⣿⣿⣿⣿⣿⣿⣿⣿⣿⣿⣿⣿⣿⣿⣿⣿⣿⣿⣿⣿⣿⣿⣿⣿⣿⣿⣿⣿⣿⣿⣿⣿⣿⣿⣿⠃⠀⠀⠀⠀⠀⠀⠀⠀⠀⠀⠀⠀⠀⠀⠀⠀⠀⠀⠀⠀⠀⠀</a:t>
            </a:r>
            <a:br/>
            <a:r>
              <a:t>⠀⠀⠀⠀⠀⠀⠀⠀⠀⠀⠀⠀⠀⠀⠀⠀⣾⣿⣿⣿⣿⣿⣿⣿⣿⣿⣿⣿⣿⣿⣿⣿⣿⣿⣿⣿⣿⣿⣿⣿⣿⣿⣿⣿⣿⣿⣿⣿⣿⣿⣿⣿⣿⣿⣿⣿⣿⣿⣿⣿⣿⣿⣿⣿⣿⣿⣿⠏⠀⠀⠀⠀⠀⠀⠀⠀⠀⠀⠀⠀⠀⠀⠀⠀⠀⠀⠀⠀⠀⠀⠀</a:t>
            </a:r>
            <a:br/>
            <a:r>
              <a:t>⠀⠀⠀⠀⠀⠀⠀⠀⠀⠀⠀⠀⠀⠀⠀⠀⣿⣿⣿⣿⣿⣿⣿⣿⣿⣿⣿⣿⣿⣿⣿⣿⣿⣿⣿⣿⣿⣿⣿⣿⣿⣿⣿⣿⣿⣿⣿⣿⣿⣿⣿⣿⣿⣿⣿⣿⣿⣿⣿⣿⣿⣿⣿⣿⣿⣿⡟⠀⠀⠀⠀⠀⠀⠀⠀⠀⠀⠀⠀⠀⠀⠀⠀⠀⠀⠀⠀⠀⠀⠀⠀</a:t>
            </a:r>
            <a:br/>
            <a:r>
              <a:t>⠀⠀⠀⠀⠀⠀⠀⠀⠀⠀⠀⠀⠀⠀⠀⠀⢻⣿⣿⣿⣿⣿⣿⣿⣿⣿⣿⣿⣿⣿⣿⣿⣿⣿⣿⣿⡟⠙⠻⣿⣿⣿⣿⣿⣿⣿⣿⣿⣿⣿⣿⣿⣿⣿⣿⣿⣿⣿⣿⣿⣿⣿⣿⣿⣿⡿⠀⠀⠀⠀⠀⠀⠀⠀⠀⠀⠀⠀⠀⠀⠀⠀⠀⠀⠀⠀⠀⠀⠀⠀⠀</a:t>
            </a:r>
            <a:br/>
            <a:r>
              <a:t>⠀⠀⠀⠀⠀⠀⠀⠀⠀⠀⠀⠀⠀⠀⠀⠀⢸⣿⣿⣿⣿⣿⣿⣿⣿⣿⣿⣿⣿⣿⣿⣿⣿⣿⣿⡏⠀⠀⠀⢹⣿⣿⣿⣿⣿⣿⣿⣿⣿⣿⣿⣿⣿⣿⣿⣿⣿⣿⣿⣿⣿⣿⣿⣿⣿⠁⠀⠀⠀⠀⠀⠀⠀⠀⠀⠀⠀⠀⠀⠀⠀⠀⠀⠀⠀⠀⠀⠀⠀⠀⠀</a:t>
            </a:r>
            <a:br/>
            <a:r>
              <a:t>⠀⠀⠀⠀⠀⠀⠀⠀⠀⠀⠀⠀⠀⠀⠀⠀⢸⣿⣿⣿⣿⣿⣿⣿⣿⣿⣿⣿⣿⣿⣿⣿⣿⣿⠿⠀⠀⠀⠀⠘⣿⣿⣿⣿⣿⣿⣿⣿⣿⣿⣿⣿⣿⣿⣿⣿⣿⣿⣿⣿⣿⣿⣿⣿⡇⠀⠀⠀⠀⠀⠀⠀⠀⠀⠀⠀⠀⠀⠀⠀⠀⠀⠀⠀⠀⠀⠀⠀⠀⠀⠀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⠀⠀⠀⠀⠀⠀⠀⠀⠀⠀⠀⠀⠀⠀⠀⠀⢸⣿⣿⣿⣿⣿⣿⣿⣿⣿⣿⣿⣿⣿⣿⣿⡟⠁⠀⠀⠀⠀⠀⠀⠻⣿⣿⣿⣿⣿⣿⣿⣿⣿⣿⣿⣿⣿⣿⣿⣿⣿⣿⣿⣿⣿⣿⣿⡇⠀⠀⠀⠀⠀⠀⠀⠀⠀⠀⠀⠀⠀⠀⠀⠀⠀⠀⠀⠀⠀⠀⠀⠀⠀⠀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⠀⠀⠀⠀⠀⠀⠀⠀⠀⠀⠀⠀⠀⠀⠀⠀⢸⣿⣿⣿⣿⣿⣿⣿⣿⣿⣿⣿⣿⣿⣿⣿⡇⠀⠀⠀⠀⠀⠀⠀⠀⠘⢿⣿⣿⣿⣿⣿⣿⣿⣿⣿⣿⣿⣿⣿⣿⣿⣿⣿⣿⣿⣿⣿⠃⠀⠀⠀⠀⠀⠀⠀⠀⠀⠀⠀⠀⠀⠀⠀⠀⠀⠀⠀⠀⠀⠀⠀⠀⠀⠀</a:t>
            </a:r>
            <a:br/>
            <a:r>
              <a:t>⠀⠀⠀⠀⠀⠀⠀⠀⠀⠀⠀⠀⠀⠀⠀⠀⠀⠙⠛⠿⠿⣿⣿⣿⣿⣿⣿⣿⣿⣿⣿⣿⠇⠀⠀⠀⠀⠀⠀⠀⠀⠀⢸⣿⣿⣿⣿⣿⣿⣿⣿⣿⣿⣿⣿⣿⣿⣿⣿⣿⣿⣿⣿⠏⠀⠀⠀⠀⠀⠀⠀⠀⠀⠀⠀⠀⠀⠀⠀⠀⠀⠀⠀⠀⠀⠀⠀⠀⠀⠀⠀</a:t>
            </a:r>
            <a:br/>
            <a:r>
              <a:t>⠀⠀⠀⠀⠀⠀⠀⠀⠀⠀⠀⠀⠀⠀⠀⠀⠀⠀⠀⠀⠀⠀⠀⠀⠉⠉⠛⠛⠛⠿⠿⠏⠀⠀⠀⠀⠀⠀⠀⠀⠀⠀⠀⣿⣿⣿⣿⣿⣿⣿⣿⣿⣿⣿⣿⣿⣿⣿⣿⣿⣿⣿⡟⠀⠀⠀⠀⠀⠀⠀⠀⠀⠀⠀⠀⠀⠀⠀⠀⠀⠀⠀⠀⠀⠀⠀⠀⠀⠀⠀⠀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⠀⠀⠀⠀⠀⠀⠀⠀⠀⠀⠀⠀⠀⠀⠀⠀⠀⠀⠀⠀⠀⠀⠀⠀⠀⠀⠀⠀⠀⠀⠀⠀⠀⠀⠀⠀⠀⠀⠀⠀⠀⠀⠀⢻⣿⣿⣿⣿⣿⣿⣿⣿⣿⣿⣿⣿⣿⣿⣿⣿⣿⡿⠀⠀⠀⠀⠀⠀⠀⠀⠀⠀⠀⠀⠀⠀⠀⠀⠀⠀⠀⠀⠀⠀⠀⠀⠀⠀⠀⠀⠀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⠀⠀⠀⠀⠀⠀⠀⠀⠀⠀⠀⠀⠀⠀⠀⠀⠀⠀⠀⠀⠀⠀⠀⠀⠀⢀⣤⣤⣤⣴⣾⣿⣿⣿⣿⣿⣿⣭⣀⡀⠀⠀⠀⠀⠀⠀⠀⠀⠀⠀⠀⠀⠀⠀⠀⠀⠀⠀⠀⠀⠀⠀⠀⠀⠀⠀⠀⠀⠀⠀⠀⠀⠀⠀⠀⠀⠀⠀⠀⠀⠀⠀⠀⠀⠀⠀⠀⠀⠀⠀⠀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⠀⠀⠀⠀⠀⠀⠀⠀⠀⠀⠀⠀⠀⠀⠀⠀⠀⠀⠀⠀⠀⠀⠀⠀⠀⠈⠛⠻⠿⣿⣿⣿⣿⣿⣿⣿⣿⣿⣿⣿⣿⣿⣶⣶⣤⡀⠀⠀⠀⠀⠀⠀⠀⠀⠀⠀⠀⠀⠀⠀⠀⠀⠀⠀⠀⠀⠀⠀⠀⠀⠀⠀⠀⠀⠀⠀⠀⠀⠀⠀⠀⠀⠀⠀⠀⠀⠀⠀⠀⠀⠀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⠀⠀⠀⠀⠀⠀⠀⠀⠀⠀⠀⠀⠀⠀⠀⠀⠀⠀⠀⠀⠀⠀⠀⠀⠀⠀⠀⠀⠀⣠⣾⣿⣿⣿⣿⣿⣿⣿⣿⣿⣿⣿⡏⠉⠀⠀⠀⠀⠀⠀⠀⠀⠀⠀⠀⠀⠀⠀⠀⠀⠀⠀⠀⠀⠀⠀⠀⠀⠀⠀⠀⠀⠀⠀⠀⠀⠀⠀⠀⠀⠀⠀⠀⠀⠀⠀⠀⠀⠀⠀⠀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⠀⠀⠀⠀⠀⠀⠀⠀⠀⠀⠀⠀⠀⠀⠀⠀⠀⠀⠀⠀⠀⠀⠀⠀⠀⠀⣀⣴⣿⣿⣿⣿⣿⣿⣿⣿⣿⣿⣿⣿⣿⣿⣧⣀⠀⠀⠀⠀⠀⠀⠀⠀⠀⠀⠀⠀⠀⠀⠀⠀⠀⠀⠀⠀⠀⠀⠀⠀⠀⠀⠀⠀⠀⠀⠀⠀⠀⠀⠀⠀⠀⠀⠀⠀⠀⠀⠀⠀⠀⠀⠀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⠀⠀⠀⠀⠀⠀⠀⠀⠀⠀⠀⠀⠀⠀⠀⠀⠀⠀⠀⠀⠀⠀⢠⣿⣿⣿⣿⣿⣿⣿⣿⣿⣿⣿⣿⣿⣿⣿⣿⣿⣿⣿⣿⣿⣿⣿⣿⣿⣆⠀⠀⠀⠀⠀⠀⠀⠀⠀⠀⠀⠀⠀⠀⠀⠀⠀⠀⠀⠀⠀⠀⠀⠀⠀⠀⠀⠀⠀⠀⠀⢀⣠⣀⠀⠀⢠⣶⣄⠀⠀⠀</a:t>
            </a:r>
            <a:br/>
            <a:r>
              <a:t>⠀⠀⠀⠀⠀⠀⠀⠀⠀⠀⠀⠀⠀⠀⠀⠀⠀⠀⠀⠀⠀⠀⣾⣿⣿⣿⣿⣿⣿⣿⣿⣿⣿⣿⣿⣿⣿⣿⣿⣿⣿⣿⣿⣿⣿⣿⣿⣿⣿⡆⠀⠀⠀⠀⠀⠀⠀⠀⠀⠀⠀⢠⣧⠀⠀⠀⠀⠀⠀⠀⠀⠀⠀⠀⠀⠀⠀⠀⠀⠀⢿⣿⣿⣷⠀⢸⣿⣿⠀⠀⠀</a:t>
            </a:r>
            <a:br/>
            <a:r>
              <a:t>⠀⠀⠀⠀⠀⠀⠀⠀⠀⠀⠀⠀⠀⠀⠀⠀⠀⠀⠀⠀⠀⣼⣿⣿⣿⣿⣿⣿⣿⣿⣿⣿⣿⣿⣿⣿⣿⣿⣿⣿⣿⣿⣿⣿⣿⣿⣿⣿⣿⡇⠀⠀⠀⠀⠀⠀⠀⠀⠀⠀⠀⢸⣿⡄⠀⠀⠀⠀⠀⠀⠀⠀⠀⠀⠀⠀⠀⠀⠀⠀⠸⣿⣿⠏⠀⠀⠛⠋⠀⠀⠀</a:t>
            </a:r>
            <a:br/>
            <a:r>
              <a:t>⠀⠀⠀⠀⠀⠀⠀⠀⠀⠀⠀⠀⠀⠀⠀⠀⠀⠀⠀⠀⣸⣿⣿⣿⣿⣿⣿⣿⣿⣿⣿⣿⣿⣿⣿⣿⣿⣿⣿⣿⣿⣿⣿⣿⣿⣿⣿⣿⣿⡇⠀⠀⠀⠀⠀⠀⠀⠀⠀⠀⠀⢸⣿⣿⣦⣴⣶⣦⣤⣤⣀⠀⠀⠀⠀⠀⠀⠀⠀⠀⠀⠹⠃⠀⠀⠀⠀⠀⠀⠀⠀</a:t>
            </a:r>
            <a:br/>
            <a:r>
              <a:t>⠀⠀⠀⠀⠀⠀⠀⠀⠀⠀⠀⠀⠀⠀⠀⠀⠀⠀⠀⢰⣿⣿⣿⣿⣿⣿⣿⣿⣿⣿⣿⣿⣿⣿⣿⣿⣿⣿⣿⣿⣿⣿⣿⣿⣿⣿⣿⣿⡿⠀⠀⠀⠀⠀⠀⠀⠀⠀⠀⢀⣤⣼⣿⣿⣿⣿⣿⣿⣿⣿⣿⣿⣶⣄⠀⠀⠀⠀⠀⠀⠀⠀⠀⠀⠀⠀⠀⠀⠀⠀⠀</a:t>
            </a:r>
            <a:br/>
            <a:r>
              <a:t>⠀⠀⠀⠀⠀⠀⠀⠀⠀⠀⠀⠀⠀⠀⠀⠀⠀⠀⢀⣿⣿⣿⣿⣿⣿⣿⣿⣿⣿⣿⣿⣿⣿⣿⣿⣿⣿⣿⣿⣿⣿⣿⣿⣿⣿⣿⡿⠟⠁⠀⠀⠀⠀⠀⠀⠀⠀⠀⣰⣿⣿⣿⣿⣿⣿⣿⣿⣿⣿⣿⣿⣿⣿⣿⣦⠀⠀⠀⠀⠀⠀⠀⠀⠀⠀⠀⠀⠀⠀⠀⠀</a:t>
            </a:r>
            <a:br/>
            <a:r>
              <a:t>⠀⠀⠀⠀⠀⠀⠀⠀⠀⠀⠀⠀⠀⠀⠀⠀⠀⠀⣼⣿⣿⣿⣿⣿⣿⣿⣿⣿⣿⣿⣿⣿⣿⣿⣿⣿⣿⣿⣿⣿⣿⣿⣿⣿⣿⠟⠁⠀⠀⠀⠀⠀⠀⠀⠀⠀⢠⣾⣿⣿⣿⣿⣿⣿⣿⣿⣿⣿⣿⣿⣿⣿⣿⣿⣿⡆⠀⠀⠀⠀⠀⠀⠀⠀⠀⠀⠀⠀⠀⠀⠀</a:t>
            </a:r>
            <a:br/>
            <a:r>
              <a:t>⠀⠀⠀⠀⠀⠀⠀⠀⠀⠀⠀⠀⠀⠀⠀⠀⠀⣰⣿⣿⣿⣿⣿⣿⣿⣿⣿⣿⣿⣿⣿⣿⣿⣿⣿⣿⣿⣿⣿⣿⣿⣿⣿⡿⠁⠀⠀⠀⠀⠀⠀⠀⠀⠀⢀⣴⣿⣿⣿⣿⣿⣿⣿⣿⣿⣿⣿⣿⣿⣿⣿⣿⣿⣿⣿⣿⠀⠀⠀⠀⠀⠀⠀⠀⠀⠀⠀⠀⠀⠀⠀</a:t>
            </a:r>
            <a:br/>
            <a:r>
              <a:t>⠀⠀⠀⠀⠀⠀⠀⠀⠀⠀⠀⠀⠀⠀⠀⠀⢀⣿⣿⣿⣿⣿⣿⣿⣿⣿⣿⣿⣿⣿⣿⣿⣿⣿⣿⣿⣿⣿⣿⣿⣿⣿⠟⠀⠀⠀⠀⠀⠀⠀⠀⠀⠀⢠⣾⣿⣿⣿⣿⣿⣿⣿⣿⣿⣿⣿⣿⣿⣿⣿⣿⣿⣿⣿⣿⣿⠀⠀⠀⠀⠀⠀⠀⠀⠀⠀⠀⠀⠀⠀⠀</a:t>
            </a:r>
            <a:br/>
            <a:r>
              <a:t>⠀⠀⠀⠀⠀⠀⠀⠀⠀⠀⠀⠀⠀⠀⠀⠀⣼⣿⣿⣿⣿⣿⣿⣿⣿⣿⣿⣿⣿⣿⣿⣿⣿⣿⣿⣿⣿⣿⣿⣿⡿⠁⠀⠀⠀⠀⠀⠀⠀⠀⠀⢀⣀⣼⣿⣿⣿⣿⣿⣿⣿⣿⣿⣿⣿⣿⣿⣿⣿⣿⣿⣿⣿⣿⣿⡏⠀⠀⠀⠀⠀⠀⠀⠀⠀⠀⠀⠀⠀⠀⠀</a:t>
            </a:r>
            <a:br/>
            <a:r>
              <a:t>⠀⠀⠀⠀⠀⠀⠀⠀⠀⠀⠀⠀⠀⠀⠀⢠⣿⣿⣿⣿⣿⣿⣿⣿⣿⣿⣿⣿⣿⣿⣿⣿⣿⣿⣿⣿⣿⣿⣿⠋⠀⠀⠀⠀⠀⠀⠀⠀⠀⢀⣤⣾⣿⣿⣿⣿⣿⣿⣿⣿⣿⣿⣿⣿⣿⣿⣿⣿⣿⣿⣿⣿⣿⣿⣿⠀⠀⠀⠀⠀⠀⠀⠀⠀⠀⠀⠀⠀⠀⠀⠀</a:t>
            </a:r>
            <a:br/>
            <a:r>
              <a:t>⠀⠀⠀⠀⠀⠀⠀⠀⠀⠀⠀⠀⠀⠀⠀⣸⣿⣿⣿⣿⣿⣿⣿⣿⣿⣿⣿⣿⣿⣿⣿⣿⣿⣿⣿⣿⣿⣿⣿⣿⣷⣦⠀⠀⠀⠀⠀⣠⣶⣿⣿⣿⣿⣿⣿⣿⣿⣿⣿⣿⣿⣿⣿⣿⣿⣿⣿⣿⣿⣿⣿⣿⣿⣿⠃⠀⠀⠀⠀⠀⠀⠀⠀⠀⠀⠀⠀⠀⠀⠀⠀</a:t>
            </a:r>
            <a:br/>
            <a:r>
              <a:t>⠀⠀⠀⠀⠀⠀⠀⠀⠀⠀⠀⠀⠀⠀⠀⣿⣿⣿⣿⣿⣿⣿⣿⣿⣿⣿⣿⣿⣿⣿⣿⣿⣿⣿⣿⣿⣿⣿⣿⣿⣿⣿⣷⡀⢀⣤⣾⣿⣿⣿⣿⣿⣿⣿⣿⣿⣿⣿⣿⣿⣿⣿⣿⣿⣿⣿⣿⣿⣿⣿⣿⣿⣿⠏⠀⠀⠀⠀⠀⠀⠀⠀⠀⠀⠀⠀⠀⠀⠀⠀⠀</a:t>
            </a:r>
            <a:br/>
            <a:r>
              <a:t>⠀⠀⠀⠀⠀⠀⠀⠀⠀⠀⠀⠀⠀⠀⢸⣿⣿⣿⣿⣿⣿⣿⣿⣿⣿⣿⣿⣿⣿⣿⣿⣿⣿⣿⣿⣿⣿⣿⣿⣿⣿⣿⣿⣷⣿⣿⣿⣿⣿⣿⣿⣿⣿⣿⣿⣿⣿⣿⣿⣿⣿⣿⣿⣿⣿⣿⣿⣿⣿⣿⣿⣿⡟⠀⠀⠀⠀⠀⠀⠀⠀⠀⠀⠀⠀⠀⠀⠀⠀⠀⠀</a:t>
            </a:r>
            <a:br/>
            <a:r>
              <a:t>⠀⠀⠀⠀⠀⠀⠀⠀⠀⠀⠀⠀⠀⠀⣾⣿⣿⣿⣿⣿⣿⣿⣿⣿⣿⣿⣿⣿⣿⣿⣿⣿⣿⣿⣿⣿⣿⣿⣿⣿⣿⣿⣿⣿⣿⣿⣿⣿⣿⣿⣿⣿⣿⣿⣿⣿⣿⣿⣿⣿⣿⣿⣿⣿⣿⣿⣿⣿⣿⣿⣿⡟⠀⠀⠀⠀⠀⠀⠀⠀⠀⠀⠀⠀⠀⠀⠀⠀⠀⠀⠀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⠀⠀⠀⠀⠀⠀⠀⠀⠀⠀⠀⠀⠀⢸⣿⣿⣿⣿⣿⣿⣿⣿⣿⣿⣿⣿⣿⣿⣿⣿⣿⣿⣿⣿⣿⣿⣿⣿⣿⣿⣿⣿⣿⣿⣿⣿⣿⣿⣿⣿⣿⣿⣿⣿⣿⣿⣿⣿⣿⣿⣿⣿⣿⣿⣿⣿⣿⣿⣿⣿⡟⠀⠀⠀⠀⠀⠀⠀⠀⠀⠀⠀⠀⠀⠀⠀⠀⠀⠀⠀⠀</a:t>
            </a:r>
            <a:br/>
            <a:r>
              <a:t>⠀⠀⠀⠀⠀⠀⠀⠀⠀⠀⠀⠀⠀⣾⣿⣿⣿⣿⣿⣿⣿⣿⣿⣿⣿⣿⣿⣿⣿⣿⣿⣿⣿⣿⣿⣿⣿⣿⣿⣿⣿⣿⣿⣿⣿⣿⣿⣿⣿⣿⣿⣿⣿⣿⣿⣿⣿⣿⣿⣿⣿⣿⣿⣿⣿⣿⣿⣿⣿⡟⠁⠀⠀⠀⠀⠀⠀⠀⠀⠀⠀⠀⠀⠀⠀⠀⠀⠀⠀⠀⠀</a:t>
            </a:r>
            <a:br/>
            <a:r>
              <a:t>⠀⠀⠀⠀⠀⠀⠀⠀⠀⠀⠀⠀⢠⣿⣿⣿⣿⣿⣿⣿⣿⣿⣿⣿⣿⣿⣿⣿⣿⣿⣿⣿⣿⣿⣿⣿⣿⣿⣿⣿⣿⣿⣿⣿⣿⣿⣿⣿⣿⣿⣿⣿⣿⣿⣿⣿⣿⣿⣿⣿⣿⣿⣿⣿⣿⣿⣿⣿⡿⠁⠀⠀⠀⠀⠀⠀⠀⠀⠀⠀⠀⠀⠀⠀⠀⠀⠀⠀⠀⠀⠀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⠀⠀⠀⠀⠀⠀⠀⠀⠀⠀⠀⠀⢸⣿⣿⣿⣿⣿⣿⣿⣿⣿⣿⣿⣿⣿⣿⣿⣿⣿⣿⣿⣿⣿⣿⣿⣿⣿⣿⣿⣿⣿⣿⣿⣿⣿⣿⣿⣿⣿⣿⣿⣿⣿⣿⣿⣿⣿⣿⣿⣿⣿⣿⣿⣿⣿⣿⡟⠀⠀⠀⠀⠀⠀⠀⠀⠀⠀⠀⠀⠀⠀⠀⠀⠀⠀⠀⠀⠀⠀⠀</a:t>
            </a:r>
            <a:br/>
            <a:r>
              <a:t>⠀⠀⠀⠀⠀⠀⠀⠀⠀⠀⠀⠀⠨⣿⣿⣿⣿⣿⣿⣿⣿⣿⣿⣿⣿⣿⣿⣿⣿⣿⣿⣿⣿⣿⣿⣿⣿⣿⣿⣿⣿⣿⣿⣿⣿⣿⣿⣿⣿⣿⣿⣿⣿⣿⣿⣿⣿⣿⣿⣿⣿⣿⣿⣿⣿⣿⡟⠀⠀⠀⠀⠀⠀⠀⠀⠀⠀⠀⠀⠀⠀⠀⠀⠀⠀⠀⠀⠀⠀⠀⠀</a:t>
            </a:r>
            <a:br/>
            <a:r>
              <a:t>⠀⠀⠀⠀⠀⠀⠀⠀⠀⠀⠀⠀⠀⣿⣿⣿⣿⣿⣿⣿⣿⣿⣿⣿⣿⣿⣿⣿⣿⣿⣿⣿⠟⠙⠛⢿⣿⣿⣿⣿⣿⣿⣿⣿⣿⣿⣿⣿⣿⣿⣿⣿⣿⣿⣿⣿⣿⣿⣿⣿⣿⣿⣿⣿⣿⡿⠀⠀⠀⠀⠀⠀⠀⠀⠀⠀⠀⠀⠀⠀⠀⠀⠀⠀⠀⠀⠀⠀⠀⠀⠀</a:t>
            </a:r>
            <a:br/>
            <a:r>
              <a:t>⠀⠀⠀⠀⠀⠀⠀⠀⠀⠀⠀⠀⠀⣿⣿⣿⣿⣿⣿⣿⣿⣿⣿⣿⣿⣿⣿⣿⣿⣿⣿⣿⠀⠀⠀⠀⢻⣿⣿⣿⣿⣿⣿⣿⣿⣿⣿⣿⣿⣿⣿⣿⣿⣿⣿⣿⣿⣿⣿⣿⣿⣿⣿⣿⡿⠀⠀⠀⠀⠀⠀⠀⠀⠀⠀⠀⠀⠀⠀⠀⠀⠀⠀⠀⠀⠀⠀⠀⠀⠀⠀</a:t>
            </a:r>
            <a:br/>
            <a:r>
              <a:t>⠀⠀⠀⠀⠀⠀⠀⠀⠀⠀⠀⠀⠀⠻⣿⣿⣿⣿⣿⣿⣿⣿⣿⣿⣿⣿⣿⣿⣿⣿⡿⠇⠀⠀⠀⠀⢸⣿⣿⣿⣿⣿⣿⣿⣿⣿⣿⣿⣿⣿⣿⣿⣿⣿⣿⣿⣿⣿⣿⣿⣿⣿⣿⡟⠀⠀⠀⠀⠀⠀⠀⠀⠀⠀⠀⠀⠀⠀⠀⠀⠀⠀⠀⠀⠀⠀⠀⠀⠀⠀⠀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⠀⠀⠀⠀⠀⠀⠀⠀⠀⠀⠀⠀⠀⠀⠈⠉⠛⠻⠿⢿⣿⣿⣿⣿⣿⣿⣿⣿⣿⠋⠀⠀⠀⠀⠀⠀⠈⢿⣿⣿⣿⣿⣿⣿⣿⣿⣿⣿⣿⣿⣿⣿⣿⣿⣿⣿⣿⣿⣿⣿⣿⣿⣿⠁⠀⠀⠀⠀⠀⠀⠀⠀⠀⠀⠀⠀⠀⠀⠀⠀⠀⠀⠀⠀⠀⠀⠀⠀⠀⠀⠀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⠀⠀⠀⠀⠀⠀⠀⠀⠀⠀⠀⠀⠀⠀⠀⠀⠀⠀⠀⠀⠀⠉⠙⠛⠿⠿⣿⣿⣿⠀⠀⠀⠀⠀⠀⠀⠀⠈⢻⣿⣿⣿⣿⣿⣿⣿⣿⣿⣿⣿⣿⣿⣿⣿⣿⣿⣿⣿⣿⣿⣿⣿⣿⠀⠀⠀⠀⠀⠀⠀⠀⠀⠀⠀⠀⠀⠀⠀⠀⠀⠀⠀⠀⠀⠀⠀⠀⠀⠀⠀⠀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⠀⠀⠀⠀⠀⠀⠀⠀⠀⠀⠀⠀⠀⠀⠀⠀⠀⠀⠀⠀⠀⠀⠀⠀⠀⠀⠀⠉⠉⠀⠀⠀⠀⠀⠀⠀⠀⠀⠀⢹⣿⣿⣿⣿⣿⣿⣿⣿⣿⣿⣿⣿⣿⣿⣿⣿⣿⣿⣿⣿⣿⣿⣯⠀⠀⠀⠀⠀⠀⠀⠀⠀⠀⠀⠀⠀⠀⠀⠀⠀⠀⠀⠀⠀⠀⠀⠀⠀⠀⠀⠀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⣿⣿⣿⣿⣿⣿⣿⣿⣿⣿⣿⣿⣿⣿⣿⣿⣿⣿⣿⣿⣿⣿⣿⣿⣿⣿⣿⣿⣿⣿⣿⣿⣿⣿⣿⣿⣿⣿⣿⣿⣿⣿⣿⣿⣿⣿⣿⣿⣿⣿⣿⣿⣿⣿⣿⣿⣧⠀⠀⠀⠀⠀⠀⠀⠀⠀⠀⠀⠈⢻⣿⣿⣿⣿⣿⣿⣿⣿⣿⣿⣿⣿⣿⣿⣿⣿⣿⣿⣿⣿⡇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⣿⣿⣿⣿⣿⣿⣿⣿⣿⣿⣿⣿⣿⣿⣿⣿⣿⣿⣿⣿⣿⣿⣿⣿⣿⣿⣿⣿⣿⣿⣿⣿⣿⣿⣿⣿⣿⣿⣿⣿⣿⣿⣿⣿⣿⣿⣿⣿⣿⣿⣿⣿⣿⣿⣿⣿⣿⣦⠀⠀⠀⠀⠀⠀⠀⠀⠀⠀⠀⠀⠙⠛⠛⠛⠿⣿⣿⣿⣿⣿⣿⣿⣿⣿⣿⣿⣿⣿⣿⣿⡇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⣿⣿⣿⣿⣿⣿⣿⣿⣿⣿⣿⣿⣿⣿⣿⣿⣿⣿⣿⣿⣿⣿⣿⣿⣿⣿⣿⣿⣿⣿⣿⣿⣿⣿⣿⣿⣿⣿⣿⣿⣿⣿⣿⣿⣿⣿⣿⣿⣿⣿⣿⣿⠿⠛⠋⠉⠁⠀⠀⠀⠀⠀⠀⠀⠀⠀⠀⠀⠀⠀⠀⠀⠀⠀⠀⠀⠙⣿⣿⣿⣿⣿⣿⣿⣿⣿⣿⣿⣿⣿⡇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⣿⣿⣿⣿⣿⣿⣿⣿⣿⣿⣿⣿⣿⣿⣿⣿⣿⣿⣿⣿⣿⣿⣿⣿⣿⣿⣿⣿⣿⣿⣿⣿⣿⣿⣿⣿⣿⣿⣿⣿⣿⣯⣴⠁⠀⠀⠀⠀⠀⠀⠀⠀⠀⠀⠀⠀⠀⠀⠀⠀⠀⠀⠀⠀⠀⠀⠀⠀⠀⠀⠀⠀⠀⠀⠀⠀⠀⠀⠀⠀⠀⠀⢻⣿⣿⣿⣿⣿⣿⣿⡇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⣿⣿⣿⣿⣿⣿⣿⣿⣿⣿⣿⣿⣿⣿⣿⣿⣿⣿⣿⣿⣿⣿⣿⣿⣿⣿⣿⣿⣿⣿⣿⣿⣿⣿⣿⣿⣿⣿⣿⣿⣿⣿⣿⠀⠀⠀⠀⠀⠀⠀⠀⠀⠀⠀⠀⠀⠀⠀⠀⠀⠀⠀⠀⠀⠀⠀⠀⠀⠀⠀⠀⠀⠀⠀⠀⠀⠀⠀⠀⠀⠀⠀⠘⣿⣿⣿⣿⣿⣿⣿⡇</a:t>
            </a:r>
            <a:br/>
            <a:r>
              <a:t>⣿⣿⣿⣿⣿⣿⣿⣿⣿⣿⣿⣿⣿⣿⣿⣿⣿⣿⣿⣿⣿⣿⣿⣿⣿⣿⣿⣿⣿⣿⣿⣿⣿⣿⣿⣿⣿⣿⣿⣿⣿⣿⣿⣶⠀⠀⠀⠀⠀⠀⠀⠀⠀⠀⠀⠀⠀⠀⠀⠀⠀⠀⠀⠀⠀⠀⠀⠀⠀⠀⠀⠀⠀⠀⠀⠀⠀⠀⠀⠀⠀⠀⠀⢿⣿⣿⣿⣿⣿⣿⡇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⣿⣿⣿⣿⣿⣿⣿⣿⣿⣿⣿⣿⣿⣿⣿⣿⣿⣿⣿⣿⣿⣿⣿⣿⣿⣿⣿⣿⣿⣿⣿⣿⣿⣿⣿⣿⣿⣿⣿⣿⣿⣿⣿⣿⣿⣄⡄⠀⠀⠀⠀⠀⠀⠀⠀⠀⠀⠀⠀⠀⠀⠀⠀⠀⠀⠀⠀⠀⠀⠀⠀⠀⠀⠀⠀⠀⠀⠀⠀⠀⠀⠀⠀⢸⣿⣿⣿⣿⣿⣿⡇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⣿⣿⣿⣿⣿⣿⣿⣿⣿⣿⣿⣿⣿⣿⣿⣿⣿⣿⣿⣿⣿⣿⣿⣿⣿⣿⣿⣿⣿⣿⣿⣿⣿⣿⣿⣿⣿⣿⣿⣿⣿⣿⣿⣿⣿⣿⣿⣶⠀⠀⠀⠀⠀⠀⠀⠀⠀⠀⠀⠀⠀⠀⠀⠀⠀⠀⠀⠀⠀⠀⠀⠀⠀⠀⠀⠀⠀⠀⠀⠀⠀⠀⠀⠈⣿⣿⣿⣿⣿⣿⡇</a:t>
            </a:r>
            <a:br/>
            <a:r>
              <a:t>⣿⣿⣿⣿⣿⣿⣿⣿⣿⣿⣿⣿⣿⣿⣿⣿⣿⣿⣿⣿⣿⣿⣿⣿⣿⣿⣿⣿⣿⣿⣿⣿⣿⣿⣿⣿⣿⣿⣿⣿⣿⣿⣿⣿⣿⣿⡟⠋⠀⠀⠀⠀⠀⠀⠀⠀⠀⠀⠀⠀⠀⠀⠀⠀⠀⠀⠀⠀⠀⠀⠀⠀⠀⠀⠀⠀⠀⠀⠀⠀⠀⠀⠀⠀⣿⣿⣿⣿⣿⣿⡇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⣿⣿⣿⣿⣿⣿⣿⣿⣿⣿⣿⣿⣿⣿⣿⣿⣿⣿⣿⣿⣿⣿⣿⣿⣿⣿⣿⣿⣿⣿⣿⣿⣿⣿⣿⣿⣿⣿⣿⣿⣿⣿⣿⣿⣿⣿⣷⣤⡀⠀⠀⠀⠀⠀⠀⠀⠀⠀⠀⠀⠀⠀⠀⠀⠀⠀⠀⠀⠀⠀⠀⠀⠀⠀⠀⠀⠀⠀⠀⠀⠀⠀⠀⠀⣿⣿⣿⣿⣿⣿⡇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⣿⣿⣿⣿⣿⣿⣿⣿⣿⣿⣿⣿⣿⣿⣿⣿⣿⣿⣿⣿⣿⣿⣿⣿⣿⣿⣿⣿⣿⣿⣿⣿⣿⣿⣿⣿⣿⣿⣿⡇⠻⠿⠿⠿⠿⢿⣿⣿⣇⣀⠀⠀⠀⠀⠀⠀⠀⠀⠀⠀⠀⠀⠀⠀⠀⠀⠀⠀⠀⠀⠀⠀⠀⠀⠀⠀⠀⠀⠀⠀⠀⠀⠀⠀⢸⣿⣿⣿⣿⣿⡇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⣿⣿⣿⣿⣿⣿⣿⣿⣿⣿⣿⣿⣿⣿⣿⣿⣿⣿⣿⣿⣿⣿⣿⣿⣿⣿⣿⣿⣿⣿⣿⣿⣿⣿⣿⣿⠟⠋⠉⠀⠀⠀⠀⠀⠀⠀⠈⢻⣿⣿⡇⠀⠀⠀⠀⠀⠀⠀⠀⠀⠀⠀⠀⠀⠀⠀⠀⠀⠀⠀⠀⠀⠀⠀⠀⠀⠀⠀⠀⠀⠀⠀⠀⠀⢸⣿⣿⣿⣿⣿⡇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⣿⣿⣿⣿⣿⣿⣿⣿⣿⣿⣿⣿⣿⣿⣿⣿⣿⣿⣿⣿⣿⣿⣿⣿⣿⣿⣿⣿⣿⣿⣿⣿⣿⣿⠏⠁⠀⠀⠀⠀⠀⠀⠀⠀⠀⠀⠀⠀⣿⣿⣿⣦⠀⠀⠀⠀⠀⠀⠀⠀⠀⠀⠀⠀⠀⠀⠀⠀⠀⠀⠀⠀⠀⠀⠀⠀⠀⠀⠀⠀⠀⠀⠀⠀⢸⣿⣿⣿⣿⣿⡇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⣿⣿⣿⣿⣿⣿⣿⣿⣿⣿⣿⣿⣿⣿⣿⣿⣿⣿⣿⣿⣿⣿⣿⣿⣿⣿⣿⣿⣿⣿⣿⣿⣿⣿⠀⠀⠀⠀⠀⠀⠀⠀⠀⠀⠀⠀⠀⠀⢸⣿⣿⣿⡇⠀⠀⠀⠀⠀⠀⠀⠀⠀⠀⠀⠀⠀⠀⠀⠀⠀⠀⠀⠀⠀⠀⠀⠀⠀⠀⠀⠀⠀⠀⠀⢸⣿⣿⣿⣿⣿⡇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⣿⣿⣿⣿⣿⣿⣿⣿⣿⣿⣿⣿⣿⣿⣿⣿⣿⣿⣿⣿⣿⣿⣿⣿⣿⣿⣿⣿⣿⣿⣿⣿⣿⣇⠀⠀⠀⠀⠀⠀⠀⠀⠀⠀⠀⠀⠀⠀⢸⣿⣿⣿⣧⠄⠀⠀⠀⠀⠀⠀⠀⠀⠀⠀⠀⠀⠀⠀⠀⠀⠀⠀⠀⠀⠀⠀⠀⠀⠀⠀⠀⠀⠀⠀⢸⣿⣿⣿⣿⣿⡇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⣿⣿⣿⣿⣿⣿⣿⣿⣿⣿⣿⣿⣿⣿⣿⣿⣿⣿⣿⣿⣿⣿⣿⣿⣿⣿⣿⣿⣿⣿⣿⣿⣿⣿⡀⠀⠀⠀⠀⠀⠀⠀⠀⠀⠀⠀⠀⠀⠻⣿⣿⣿⣿⡇⠀⠀⠀⠀⠀⠀⠀⠀⠀⠀⠀⠀⠀⠀⠀⠀⠀⠀⠀⠀⠀⠀⠀⠀⠀⢀⠀⠀⠀⠀⠘⣿⣿⣿⣿⣿⡇</a:t>
            </a:r>
            <a:br/>
            <a:r>
              <a:t>⣿⣿⣿⣿⣿⣿⣿⣿⣿⣿⣿⣿⣿⣿⣿⣿⣿⣿⣿⣿⣿⣿⣿⣿⣿⣿⣿⣿⣿⣿⣿⣿⣿⣿⣇⠀⠀⠀⠀⠀⠀⠀⠀⠀⠀⠀⠀⠀⠀⠹⣿⣿⣿⣇⠀⠀⠀⠀⠀⠀⠀⠀⠀⠀⠀⠀⠀⠀⠀⠀⠀⠀⠀⠀⠀⠀⠀⠀⠀⢸⡄⠀⢀⠀⠀⣿⣿⣿⣿⣿⡇</a:t>
            </a:r>
            <a:br/>
            <a:r>
              <a:t>⣿⣿⣿⣿⣿⣿⣿⣿⣿⣿⣿⣿⣿⣿⣿⣿⣿⣿⣿⣿⣿⣿⣿⣿⣿⣿⣿⣿⣿⣿⣿⣿⣿⣿⣿⣦⡀⠀⠀⠀⠀⠀⠀⠀⠀⠀⠀⠀⠀⠀⠹⣿⣿⣿⠀⠀⠀⠀⠀⠀⠀⠀⠀⠀⠀⠀⠀⠀⠀⠀⠀⠀⠀⠀⠀⠀⠀⠀⠀⠸⣷⡀⠸⣆⠀⢻⣿⣿⣿⣿⡇</a:t>
            </a:r>
            <a:br/>
            <a:r>
              <a:t>⣿⣿⣿⣿⣿⣿⣿⣿⣿⣿⣿⣿⣿⣿⣿⣿⣿⣿⣿⣿⣿⣿⣿⣿⣿⣿⣿⣿⣿⣿⣿⣿⣿⣿⣿⣿⣿⣦⣀⠀⠀⠀⠀⠀⠀⠀⠀⠀⠀⠀⠀⠈⠻⠋⠀⠀⠀⠀⠀⠀⠀⠀⠀⠀⠀⠀⠀⠀⠀⠀⠀⠀⠀⠀⠀⠀⠀⠀⠀⡄⢿⣷⡀⢿⣧⣸⣿⣿⣿⣿⡇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⣿⣿⣿⣿⣿⣿⣿⣿⣿⣿⣿⣿⣿⣿⣿⣿⣿⣿⣿⣿⣿⣿⣿⣿⣿⣿⣿⣿⣿⣿⣿⣿⣿⣿⣿⣿⣿⣿⣿⠃⠀⠀⠀⠀⠀⠀⠀⠀⠀⠀⠀⠀⠀⠀⠀⠀⠀⠀⠀⠀⠀⠀⠀⠀⠀⠀⠀⠀⠀⠀⠀⠀⠀⠀⠀⢸⡀⠀⠀⢹⣼⣿⣷⡜⣿⣿⣿⣿⣿⣿⡇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⣿⣿⣿⣿⣿⣿⣿⣿⣿⣿⣿⣿⣿⣿⣿⣿⣿⣿⣿⣿⣿⣿⣿⣿⣿⣿⣿⣿⣿⣿⣿⣿⣿⣿⣿⣿⣿⣿⡏⠀⠀⠀⠀⠀⠀⠀⠀⠀⠀⠀⠀⠀⠀⠀⠀⠀⠀⠀⠀⠀⠀⠀⠀⠀⠀⠀⠀⠀⠀⠀⠀⠀⠀⠀⠀⠈⣷⣦⠀⢸⣿⣿⣿⣿⣿⣿⣿⣿⣿⣿⡇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⣿⣿⣿⣿⣿⣿⣿⣿⣿⣿⣿⣿⣿⣿⣿⣿⣿⣿⣿⣿⣿⣿⣿⣿⣿⣿⣿⣿⣿⣿⣿⣿⣿⣿⣿⣿⣿⣿⠀⠀⠀⠀⠀⠀⠀⠀⠀⠀⠀⠀⠀⠀⠀⠀⠀⠀⠀⠀⠀⠀⠀⠀⠀⠀⠀⠀⠀⠀⠀⠀⠀⠀⠀⠀⠀⠀⢹⣿⣧⠈⣿⣿⣿⣿⣿⣿⣿⣿⣿⣿⡇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⣿⣿⣿⣿⣿⣿⣿⣿⣿⣿⣿⣿⣿⣿⣿⣿⣿⣿⣿⣿⣿⣿⣿⣿⣿⣿⣿⣿⣿⣿⣿⣿⣿⣿⣿⣿⣿⡇⠀⠀⠀⠀⠀⠀⠀⠀⠀⠀⠀⠀⠀⠀⠀⠀⠀⠀⠀⠀⠀⠀⠀⠀⠀⠀⠀⠀⠀⠀⠀⠀⠀⠀⠀⠀⠀⠀⠀⣿⣿⣧⣿⣿⣿⣿⣿⣿⣿⣿⣿⣿⡇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⣿⣿⣿⣿⣿⣿⣿⣿⣿⣿⣿⣿⣿⣿⣿⣿⣿⣿⣿⣿⣿⣿⣿⣿⣿⣿⣿⣿⣿⣿⣿⣿⣿⣿⣿⣿⠇⠀⠀⠀⠀⠀⠀⠀⠀⠀⠀⠀⠀⠀⡄⠀⠀⠀⠀⠀⠀⠀⠀⠀⠀⠀⠀⠀⠀⠀⠀⠀⠀⠀⠀⠀⠀⠀⠀⠀⠀⠀⢸⣿⣿⣿⣿⣿⡿⠿⠿⣿⣿⣿⡇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⣿⣿⣿⣿⣿⣿⣿⣿⣿⣿⣿⣿⣿⣿⣿⣿⣿⣿⣿⣿⣿⣿⣿⣿⣿⣿⣿⣿⣿⣿⣿⣿⣿⣿⣿⣿⡀⠀⠀⠀⠀⠀⠀⠀⠀⠀⠀⠀⢀⣾⡇⠀⠀⠀⠀⠀⠀⠀⠀⠀⠀⠀⠀⠀⠀⠀⠀⠀⠀⠀⠀⠀⠀⠀⠀⠀⠀⠀⠨⣿⣿⠿⠛⠁⠀⠀⢾⣿⣿⣿⡇</a:t>
            </a:r>
            <a:br/>
            <a:r>
              <a:t>⣿⣿⣿⣿⣿⣿⣿⣿⣿⣿⣿⣿⣿⣿⣿⣿⣿⣿⣿⣿⣿⣿⣿⣿⣿⣿⣿⣿⣿⣿⣿⣿⣿⣿⣿⣿⡇⠀⠀⠀⠀⠀⠀⠀⠀⠀⠀⢀⣾⣿⡇⠀⠀⠀⠀⠀⠀⠀⠀⠀⠀⠀⠀⠀⠀⠀⠀⠀⠀⠀⠀⠀⠀⠀⠀⠀⠀⠀⠀⠉⠁⠀⢀⣀⣠⣴⣿⣿⣿⣿⡇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⠀⠀⠀⠀⠀⠀⠀⠀⠀⠀⠀⠀⠀⠀⠀⠀⠀⠀⠀⠀⠀⠀⠀⠀⠀⠐⠻⠿⣿⣿⣿⣿⣿⣿⣿⣿⣿⣿⣿⣷⣶⣤⣤⣀⣀⠀⠀⠀⠀⠀⠀⠀⠀⠀⠀⠀⠀⠀⠀⠀⠀⠀⠀⠀⠀⠀⠀⠀⠀⠀⠀⠀⠀⠀⠀⠀⠀⠀⠀⠀⠀⠀⠀⠀⠀⠀⠀⠀⠀⠀⠀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⠀⠀⠀⠀⠀⠀⠀⠀⠀⠀⠀⠀⠀⠀⠀⠀⠀⠀⠀⠀⠀⠀⠀⠀⠀⠀⠀⠀⠀⠈⠙⣿⣿⣿⣿⣿⣿⣿⣿⣿⣿⣿⣿⣿⣿⣿⣶⡄⠀⠀⠀⠀⠀⠀⠀⠀⠀⠀⠀⠀⠀⠀⠀⠀⠀⠀⠀⠀⠀⠀⠀⠀⠀⠀⠀⠀⠀⠀⠀⠀⠀⠀⠀⠀⠀⠀⠀⠀⠀⠀⠀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⠀⠀⠀⠀⠀⠀⠀⠀⠀⠀⠀⠀⠀⠀⠀⠀⠀⠀⠀⠀⠀⠀⠀⠀⠀⠀⠀⠀⠀⠀⢀⣿⣿⣿⣿⣿⣿⣿⣿⣿⣿⣿⣿⣿⡿⠿⠿⠗⠀⠀⠀⠀⠀⠀⠀⠀⠀⠀⠀⠀⠀⠀⠀⠀⠀⠀⠀⠀⠀⠀⠀⠀⠀⠀⠀⠀⠀⠀⠀⠀⠀⠀⠀⠀⠀⠀⠀⠀⠀⠀⠀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⠀⠀⠀⠀⠀⠀⠀⠀⠀⠀⠀⠀⠀⠀⠀⠀⠀⠀⠀⠀⠀⠀⠀⠀⠀⠀⠀⢀⣤⣾⣿⣿⣿⣿⣿⣿⣿⣿⣿⣿⣿⣿⣿⣿⠀⠀⠀⠀⠀⠀⠀⠀⠀⠀⠀⠀⠀⠀⠀⠀⠀⠀⠀⠀⠀⠀⠀⠀⠀⠀⠀⠀⠀⠀⠀⠀⠀⠀⠀⠀⠀⠀⠀⠀⠀⠀⠀⠀⠀⠀⠀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⠀⠀⠀⠀⠀⠀⠀⠀⠀⠀⠀⠀⠀⠀⠀⠀⠀⠀⠀⠀⠀⠀⠀⢀⣾⣿⣿⣿⣿⣿⣿⣿⣿⣿⣿⣿⣿⣿⣿⣿⣿⣿⣿⣿⣿⣿⣷⣄⠀⠀⠀⠀⠀⠀⠀⠀⠀⠀⠀⠀⠀⠀⠀⠀⠀⠀⠀⠀⠀⠀⠀⠀⠀⠀⠀⠀⠀⠀⠀⠀⠀⠀⠀⠀⠀⠀⠀⠀⠀⠀⠀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⠀⠀⠀⠀⠀⠀⠀⠀⠀⠀⠀⠀⠀⠀⠀⠀⠀⠀⠀⠀⠀⠀⢀⣾⣿⣿⣿⣿⣿⣿⣿⣿⣿⣿⣿⣿⣿⣿⣿⣿⣿⣿⣿⣿⣿⣿⣿⣿⣦⡀⠀⠀⠀⠀⠀⠀⠀⠀⠀⠀⠀⠀⠀⠀⠀⠀⠀⠀⠀⠀⠀⠀⠀⠀⠀⠀⠀⠀⠀⠀⠀⠀⠀⠀⠀⠀⠀⠀⠀⠀⠀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⠀⠀⠀⠀⠀⠀⠀⠀⠀⠀⠀⠀⠀⠀⠀⠀⠀⠀⠀⠀⠀⠀⣼⣿⣿⣿⣿⣿⣿⣿⣿⣿⣿⣿⣿⣿⣿⣿⣿⣿⣿⣿⣿⣿⣿⣿⣿⣿⣿⣿⡄⠀⠀⠀⠀⠀⠀⠀⠀⠀⠀⠀⠀⠀⠀⠀⠀⠀⠀⠀⠀⠀⠀⠀⠀⠀⠀⠀⠀⠀⠀⠀⠀⠀⠀⠀⠀⠀⠀⠀⠀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⠀⠀⠀⠀⠀⠀⠀⠀⠀⠀⠀⠀⠀⠀⠀⠀⠀⠀⠀⠀⠀⣼⣿⣿⣿⣿⣿⣿⣿⣿⣿⣿⣿⣿⣿⣿⣿⣿⣿⣿⣿⣿⣿⣿⣿⣿⣿⣿⣿⣿⣷⠀⠀⠀⠀⠀⠀⠀⠀⠀⠀⠀⠀⢠⡀⠀⠀⠀⠀⠀⠀⠀⠀⠀⠀⠀⠀⠀⠀⠀⠀⢠⣴⣶⣤⡀⠀⢀⣾⣶⠀</a:t>
            </a:r>
            <a:br/>
            <a:r>
              <a:t>⠀⠀⠀⠀⠀⠀⠀⠀⠀⠀⠀⠀⠀⠀⠀⠀⠀⠀⠀⠀⣸⣿⣿⣿⣿⣿⣿⣿⣿⣿⣿⣿⣿⣿⣿⣿⣿⣿⣿⣿⣿⣿⣿⣿⣿⣿⣿⣿⣿⣿⣿⡇⠀⠀⠀⠀⠀⠀⠀⠀⠀⠀⠀⢼⡆⠀⠀⠀⠀⠀⠀⠀⠀⠀⠀⠀⠀⠀⠀⠀⠀⠀⣿⣿⣿⣿⠀⠘⣿⣿⠀</a:t>
            </a:r>
            <a:br/>
            <a:r>
              <a:t>⠀⠀⠀⠀⠀⠀⠀⠀⠀⠀⠀⠀⠀⠀⠀⠀⠀⠀⠀⣰⣿⣿⣿⣿⣿⣿⣿⣿⣿⣿⣿⣿⣿⣿⣿⣿⣿⣿⣿⣿⣿⣿⣿⣿⣿⣿⣿⣿⣿⣿⣿⠁⠀⠀⠀⠀⠀⠀⠀⠀⠀⠀⠀⣿⣷⡄⠀⠀⠀⠀⠀⠀⠀⠀⠀⠀⠀⠀⠀⠀⠀⠀⢸⣿⣿⠃⠀⠀⠙⠉⠀</a:t>
            </a:r>
            <a:br/>
            <a:r>
              <a:t>⠀⠀⠀⠀⠀⠀⠀⠀⠀⠀⠀⠀⠀⠀⠀⠀⠀⠀⢰⣿⣿⣿⣿⣿⣿⣿⣿⣿⣿⣿⣿⣿⣿⣿⣿⣿⣿⣿⣿⣿⣿⣿⣿⣿⣿⣿⣿⣿⣿⣿⠇⠀⠀⠀⠀⠀⠀⠀⠀⠀⠀⠀⠀⣿⣿⣿⣿⣿⣿⣿⣿⣤⣤⡀⠀⠀⠀⠀⠀⠀⠀⠀⠀⠉⠁⠀⠀⠀⠀⠀⠀</a:t>
            </a:r>
            <a:br/>
            <a:r>
              <a:t>⠀⠀⠀⠀⠀⠀⠀⠀⠀⠀⠀⠀⠀⠀⠀⠀⠀⢠⣿⣿⣿⣿⣿⣿⣿⣿⣿⣿⣿⣿⣿⣿⣿⣿⣿⣿⣿⣿⣿⣿⣿⣿⣿⣿⣿⣿⣿⣿⡿⠋⠀⠀⠀⠀⠀⠀⠀⠀⠀⠀⣠⣴⣾⣿⣿⣿⣿⣿⣿⣿⣿⣿⣿⣿⣦⡀⠀⠀⠀⠀⠀⠀⠀⠀⠀⠀⠀⠀⠀⠀⠀</a:t>
            </a:r>
            <a:br/>
            <a:r>
              <a:t>⠀⠀⠀⠀⠀⠀⠀⠀⠀⠀⠀⠀⠀⠀⠀⠀⢀⣾⣿⣿⣿⣿⣿⣿⣿⣿⣿⣿⣿⣿⣿⣿⣿⣿⣿⣿⣿⣿⣿⣿⣿⣿⣿⣿⣿⣿⠛⠁⠀⠀⠀⠀⠀⠀⠀⠀⠀⠀⢀⣾⣿⣿⣿⣿⣿⣿⣿⣿⣿⣿⣿⣿⣿⣿⣿⣿⡄⠀⠀⠀⠀⠀⠀⠀⠀⠀⠀⠀⠀⠀⠀</a:t>
            </a:r>
            <a:br/>
            <a:r>
              <a:t>⠀⠀⠀⠀⠀⠀⠀⠀⠀⠀⠀⠀⠀⠀⠀⠀⣾⣿⣿⣿⣿⣿⣿⣿⣿⣿⣿⣿⣿⣿⣿⣿⣿⣿⣿⣿⣿⣿⣿⣿⣿⣿⣿⣿⠋⠀⠀⠀⠀⠀⠀⠀⠀⠀⠀⠀⢀⣴⣿⣿⣿⣿⣿⣿⣿⣿⣿⣿⣿⣿⣿⣿⣿⣿⣿⣿⣧⠀⠀⠀⠀⠀⠀⠀⠀⠀⠀⠀⠀⠀⠀</a:t>
            </a:r>
            <a:br/>
            <a:r>
              <a:t>⠀⠀⠀⠀⠀⠀⠀⠀⠀⠀⠀⠀⠀⠀⠀⢸⣿⣿⣿⣿⣿⣿⣿⣿⣿⣿⣿⣿⣿⣿⣿⣿⣿⣿⣿⣿⣿⣿⣿⣿⣿⡿⠟⠀⠀⠀⠀⠀⠀⠀⠀⠀⠀⠀⢀⣴⣿⣿⣿⣿⣿⣿⣿⣿⣿⣿⣿⣿⣿⣿⣿⣿⣿⣿⣿⣿⣿⠀⠀⠀⠀⠀⠀⠀⠀⠀⠀⠀⠀⠀⠀</a:t>
            </a:r>
            <a:br/>
            <a:r>
              <a:t>⠀⠀⠀⠀⠀⠀⠀⠀⠀⠀⠀⠀⠀⠀⢠⣿⣿⣿⣿⣿⣿⣿⣿⣿⣿⣿⣿⣿⣿⣿⣿⣿⣿⣿⣿⣿⣿⣿⣿⡿⠋⠀⠀⠀⠀⠀⠀⠀⠀⠀⠀⠀⠀⢰⣿⣿⣿⣿⣿⣿⣿⣿⣿⣿⣿⣿⣿⣿⣿⣿⣿⣿⣿⣿⣿⣿⣿⠀⠀⠀⠀⠀⠀⠀⠀⠀⠀⠀⠀⠀⠀</a:t>
            </a:r>
            <a:br/>
            <a:r>
              <a:t>⠀⠀⠀⠀⠀⠀⠀⠀⠀⠀⠀⠀⠀⠀⣼⣿⣿⣿⣿⣿⣿⣿⣿⣿⣿⣿⣿⣿⣿⣿⣿⣿⣿⣿⣿⣿⣿⣿⡏⠀⠀⠀⠀⠀⠀⠀⠀⠀⠀⠀⢀⣴⣴⣾⣿⣿⣿⣿⣿⣿⣿⣿⣿⣿⣿⣿⣿⣿⣿⣿⣿⣿⣿⣿⣿⣿⠇⠀⠀⠀⠀⠀⠀⠀⠀⠀⠀⠀⠀⠀⠀</a:t>
            </a:r>
            <a:br/>
            <a:r>
              <a:t>⠀⠀⠀⠀⠀⠀⠀⠀⠀⠀⠀⠀⠀⢰⣿⣿⣿⣿⣿⣿⣿⣿⣿⣿⣿⣿⣿⣿⣿⣿⣿⣿⣿⣿⣿⣿⣿⣿⣿⣿⣧⡀⠀⠀⠀⠀⠀⣀⣤⣶⣿⣿⣿⣿⣿⣿⣿⣿⣿⣿⣿⣿⣿⣿⣿⣿⣿⣿⣿⣿⣿⣿⣿⣿⣿⡿⠀⠀⠀⠀⠀⠀⠀⠀⠀⠀⠀⠀⠀⠀⠀</a:t>
            </a:r>
            <a:br/>
            <a:r>
              <a:t>⠀⠀⠀⠀⠀⠀⠀⠀⠀⠀⠀⠀⠀⢸⣿⣿⣿⣿⣿⣿⣿⣿⣿⣿⣿⣿⣿⣿⣿⣿⣿⣿⣿⣿⣿⣿⣿⣿⣿⣿⣿⣿⠀⠀⣠⣴⣿⣿⣿⣿⣿⣿⣿⣿⣿⣿⣿⣿⣿⣿⣿⣿⣿⣿⣿⣿⣿⣿⣿⣿⣿⣿⣿⣿⡿⠁⠀⠀⠀⠀⠀⠀⠀⠀⠀⠀⠀⠀⠀⠀⠀</a:t>
            </a:r>
            <a:br/>
            <a:r>
              <a:t>⠀⠀⠀⠀⠀⠀⠀⠀⠀⠀⠀⠀⠀⣿⣿⣿⣿⣿⣿⣿⣿⣿⣿⣿⣿⣿⣿⣿⣿⣿⣿⣿⣿⣿⣿⣿⣿⣿⣿⣿⣿⣿⣷⣾⣿⣿⣿⣿⣿⣿⣿⣿⣿⣿⣿⣿⣿⣿⣿⣿⣿⣿⣿⣿⣿⣿⣿⣿⣿⣿⣿⣿⣿⣿⠃⠀⠀⠀⠀⠀⠀⠀⠀⠀⠀⠀⠀⠀⠀⠀⠀</a:t>
            </a:r>
            <a:br/>
            <a:r>
              <a:t>⠀⠀⠀⠀⠀⠀⠀⠀⠀⠀⠀⠀⣸⣿⣿⣿⣿⣿⣿⣿⣿⣿⣿⣿⣿⣿⣿⣿⣿⣿⣿⣿⣿⣿⣿⣿⣿⣿⣿⣿⣿⣿⣿⣿⣿⣿⣿⣿⣿⣿⣿⣿⣿⣿⣿⣿⣿⣿⣿⣿⣿⣿⣿⣿⣿⣿⣿⣿⣿⣿⣿⣿⣿⠃⠀⠀⠀⠀⠀⠀⠀⠀⠀⠀⠀⠀⠀⠀⠀⠀⠀</a:t>
            </a:r>
            <a:br/>
            <a:r>
              <a:t>⠀⠀⠀⠀⠀⠀⠀⠀⠀⠀⠀⢠⣿⣿⣿⣿⣿⣿⣿⣿⣿⣿⣿⣿⣿⣿⣿⣿⣿⣿⣿⣿⣿⣿⣿⣿⣿⣿⣿⣿⣿⣿⣿⣿⣿⣿⣿⣿⣿⣿⣿⣿⣿⣿⣿⣿⣿⣿⣿⣿⣿⣿⣿⣿⣿⣿⣿⣿⣿⣿⣿⡿⠁⠀⠀⠀⠀⠀⠀⠀⠀⠀⠀⠀⠀⠀⠀⠀⠀⠀⠀</a:t>
            </a:r>
            <a:br/>
            <a:r>
              <a:t>⠀⠀⠀⠀⠀⠀⠀⠀⠀⠀⠀⣼⣿⣿⣿⣿⣿⣿⣿⣿⣿⣿⣿⣿⣿⣿⣿⣿⣿⣿⣿⣿⣿⣿⣿⣿⣿⣿⣿⣿⣿⣿⣿⣿⣿⣿⣿⣿⣿⣿⣿⣿⣿⣿⣿⣿⣿⣿⣿⣿⣿⣿⣿⣿⣿⣿⣿⣿⣿⣿⡿⠁⠀⠀⠀⠀⠀⠀⠀⠀⠀⠀⠀⠀⠀⠀⠀⠀⠀⠀⠀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⠀⠀⠀⠀⠀⠀⠀⠀⠀⠀⠀⣿⣿⣿⣿⣿⣿⣿⣿⣿⣿⣿⣿⣿⣿⣿⣿⣿⣿⣿⣿⣿⣿⣿⣿⣿⣿⣿⣿⣿⣿⣿⣿⣿⣿⣿⣿⣿⣿⣿⣿⣿⣿⣿⣿⣿⣿⣿⣿⣿⣿⣿⣿⣿⣿⣿⣿⣿⣿⡿⠁⠀⠀⠀⠀⠀⠀⠀⠀⠀⠀⠀⠀⠀⠀⠀⠀⠀⠀⠀⠀</a:t>
            </a:r>
            <a:br/>
            <a:r>
              <a:t>⠀⠀⠀⠀⠀⠀⠀⠀⠀⠀⠠⣿⣿⣿⣿⣿⣿⣿⣿⣿⣿⣿⣿⣿⣿⣿⣿⣿⣿⣿⣿⣿⣿⣿⣿⣿⣿⣿⣿⣿⣿⣿⣿⣿⣿⣿⣿⣿⣿⣿⣿⣿⣿⣿⣿⣿⣿⣿⣿⣿⣿⣿⣿⣿⣿⣿⣿⣿⠟⠀⠀⠀⠀⠀⠀⠀⠀⠀⠀⠀⠀⠀⠀⠀⠀⠀⠀⠀⠀⠀⠀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⠀⠀⠀⠀⠀⠀⠀⠀⠀⠀⠀⣿⣿⣿⣿⣿⣿⣿⣿⣿⣿⣿⣿⣿⣿⣿⣿⣿⣿⣿⣿⣿⣿⣿⣿⣿⣿⣿⣿⣿⣿⣿⣿⣿⣿⣿⣿⣿⣿⣿⣿⣿⣿⣿⣿⣿⣿⣿⣿⣿⣿⣿⣿⣿⣿⣿⣿⠏⠀⠀⠀⠀⠀⠀⠀⠀⠀⠀⠀⠀⠀⠀⠀⠀⠀⠀⠀⠀⠀⠀⠀</a:t>
            </a:r>
            <a:br/>
            <a:r>
              <a:t>⠀⠀⠀⠀⠀⠀⠀⠀⠀⠀⢠⣿⣿⣿⣿⣿⣿⣿⣿⣿⣿⣿⣿⣿⣿⣿⣿⣿⣿⣿⣿⠻⢿⣿⣿⣿⣿⣿⣿⣿⣿⣿⣿⣿⣿⣿⣿⣿⣿⣿⣿⣿⣿⣿⣿⣿⣿⣿⣿⣿⣿⣿⣿⣿⣿⣿⠏⠀⠀⠀⠀⠀⠀⠀⠀⠀⠀⠀⠀⠀⠀⠀⠀⠀⠀⠀⠀⠀⠀⠀⠀</a:t>
            </a:r>
            <a:br/>
            <a:r>
              <a:t>⠀⠀⠀⠀⠀⠀⠀⠀⠀⠀⠐⢿⣿⣿⣿⣿⣿⣿⣿⣿⣿⣿⣿⣿⣿⣿⣿⣿⣿⣿⠁⠀⠀⠉⢿⣿⣿⣿⣿⣿⣿⣿⣿⣿⣿⣿⣿⣿⣿⣿⣿⣿⣿⣿⣿⣿⣿⣿⣿⣿⣿⣿⣿⣿⣿⠃⠀⠀⠀⠀⠀⠀⠀⠀⠀⠀⠀⠀⠀⠀⠀⠀⠀⠀⠀⠀⠀⠀⠀⠀⠀</a:t>
            </a:r>
            <a:br/>
            <a:r>
              <a:t>⠀⠀⠀⠀⠀⠀⠀⠀⠀⠀⠀⠀⠉⠛⠿⢿⣿⣿⣿⣿⣿⣿⣿⣿⣿⣿⣿⣿⣿⡟⠀⠀⠀⠀⢸⣿⣿⣿⣿⣿⣿⣿⣿⣿⣿⣿⣿⣿⣿⣿⣿⣿⣿⣿⣿⣿⣿⣿⣿⣿⣿⣿⣿⣿⠃⠀⠀⠀⠀⠀⠀⠀⠀⠀⠀⠀⠀⠀⠀⠀⠀⠀⠀⠀⠀⠀⠀⠀⠀⠀⠀</a:t>
            </a:r>
            <a:br/>
            <a:r>
              <a:t>⠀⠀⠀⠀⠀⠀⠀⠀⠀⠀⠀⠀⠀⠀⠀⠀⠀⠉⠉⠛⠻⢿⣿⣿⣿⣿⣿⡿⠛⠁⠀⠀⠀⠀⠀⣿⣿⣿⣿⣿⣿⣿⣿⣿⣿⣿⣿⣿⣿⣿⣿⣿⣿⣿⣿⣿⣿⣿⣿⣿⣿⣿⡿⠃⠀⠀⠀⠀⠀⠀⠀⠀⠀⠀⠀⠀⠀⠀⠀⠀⠀⠀⠀⠀⠀⠀⠀⠀⠀⠀⠀</a:t>
            </a:r>
            <a:br/>
            <a:r>
              <a:t>⠀⠀⠀⠀⠀⠀⠀⠀⠀⠀⠀⠀⠀⠀⠀⠀⠀⠀⠀⠀⠀⠀⠀⠉⠛⠻⢿⠇⠀⠀⠀⠀⠀⠀⠀⠹⣿⣿⣿⣿⣿⣿⣿⣿⣿⣿⣿⣿⣿⣿⣿⣿⣿⣿⣿⣿⣿⣿⣿⣿⣿⣿⡇⠀⠀⠀⠀⠀⠀⠀⠀⠀⠀⠀⠀⠀⠀⠀⠀⠀⠀⠀⠀⠀⠀⠀⠀⠀⠀⠀⠀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⠀⠀⠀⠀⠀⠀⠀⠀⠀⠀⠀⠀⠀⠀⠀⠀⠀⠀⠀⠀⠀⠀⠀⠀⠀⠀⠀⠀⠀⠀⠀⠀⠀⠀⠀⠀⠘⢿⣿⣿⣿⣿⣿⣿⣿⣿⣿⣿⣿⣿⣿⣿⣿⣿⣿⣿⣿⣿⣿⣿⣿⣿⠃⠀⠀⠀⠀⠀⠀⠀⠀⠀⠀⠀⠀⠀⠀⠀⠀⠀⠀⠀⠀⠀⠀⠀⠀⠀⠀⠀⠀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⠀⠀⠀⠀⠀⠀⠀⠀⠀⠀⠀⠀⠀⠀⠀⠀⠀⠀⠀⠀⠀⠀⠀⠀⠀⠀⠀⠀⠀⠀⠀⠀⠸⣿⣿⣿⣿⣿⣿⣿⣿⣿⣿⣿⣿⣿⣿⣿⣷⣦⡀⠀⠀⠀⠀⠀⠀⠀⠀⠀⠀⠀⠀⠀⠀⠀⠀⠀⠀⠀⠀⠀⠀⠀⠀⠀⠀⠀⠀⠀⠀⠀⠀⠀⠀⠀⠀⠀⠀⠀⠀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⠀⠀⠀⠀⠀⠀⠀⠀⠀⠀⠀⠀⠀⠀⠀⠀⠀⠀⠀⠀⠀⠀⠀⠀⠀⠀⠀⠀⠀⠀⣀⣤⣾⣿⣿⣿⣿⣿⣿⣿⣿⣿⣿⣿⣿⣿⣿⣿⣿⣿⣿⡀⠀⠀⠀⠀⠀⠀⠀⠀⠀⠀⠀⠀⠀⠀⠀⠀⠀⠀⠀⠀⠀⠀⠀⠀⠀⠀⠀⠀⠀⠀⠀⠀⠀⠀⠀⠀⠀⠀⠀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⠀⠀⠀⠀⠀⠀⠀⠀⠀⠀⠀⠀⠀⠀⠀⠀⠀⠀⠀⠀⠀⠀⠀⠀⠀⠀⢀⣠⣴⣿⣿⣿⣿⣿⣿⣿⣿⣿⣿⣿⣿⣿⣿⣿⣿⣿⣿⡏⠉⠉⠉⠀⠀⠀⠀⠀⠀⠀⠀⠀⠀⠀⠀⠀⠀⠀⠀⠀⠀⠀⠀⠀⠀⠀⠀⠀⠀⠀⠀⠀⠀⠀⠀⠀⠀⠀⠀⠀⠀⠀⠀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⠀⠀⠀⠀⠀⠀⠀⠀⠀⠀⠀⠀⠀⠀⠀⠀⠀⠀⠀⠀⠀⠀⠀⠀⢀⣴⣿⣿⣿⣿⣿⣿⣿⣿⣿⣿⣿⣿⣿⣿⣿⣿⣿⣿⣿⣿⣿⣧⡀⠀⠀⠀⠀⠀⠀⠀⠀⠀⠀⠀⠀⠀⠀⠀⠀⠀⠀⠀⠀⠀⠀⠀⠀⠀⠀⠀⠀⠀⠀⠀⠀⠀⠀⠀⠀⠀⠀⠀⠀⠀⠀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⠀⠀⠀⠀⠀⠀⠀⠀⠀⠀⠀⠀⠀⠀⠀⠀⠀⠀⠀⠀⠀⠀⠀⣠⣿⣿⣿⣿⣿⣿⣿⣿⣿⣿⣿⣿⣿⣿⣿⣿⣿⣿⣿⣿⣿⣿⣿⣿⣿⣦⡀⠀⠀⠀⠀⠀⠀⠀⠀⠀⠀⠀⠀⠀⠀⠀⠀⠀⠀⠀⠀⠀⠀⠀⠀⠀⠀⠀⠀⠀⠀⠀⠀⠀⠀⠀⠀⠀⠀⠀⠀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⠀⠀⠀⠀⠀⠀⠀⠀⠀⠀⠀⠀⠀⠀⠀⠀⠀⠀⠀⠀⠀⠀⢰⣿⣿⣿⣿⣿⣿⣿⣿⣿⣿⣿⣿⣿⣿⣿⣿⣿⣿⣿⣿⣿⣿⣿⣿⣿⣿⣿⣷⡄⠀⠀⠀⠀⠀⠀⠀⠀⠀⠀⠀⠀⠀⠀⠀⠀⠀⠀⠀⠀⠀⠀⠀⠀⠀⠀⠀⠀⠀⠀⠀⠀⠀⠀⠀⠀⠀⠀⠀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⠀⠀⠀⠀⠀⠀⠀⠀⠀⠀⠀⠀⠀⠀⠀⠀⠀⠀⠀⠀⠀⣰⣿⣿⣿⣿⣿⣿⣿⣿⣿⣿⣿⣿⣿⣿⣿⣿⣿⣿⣿⣿⣿⣿⣿⣿⣿⣿⣿⣿⣿⣿⣆⠀⠀⠀⠀⠀⠀⠀⠀⠀⠀⠀⠀⠀⠀⠀⠀⠀⠀⠀⠀⠀⠀⠀⠀⠀⠀⠀⠀⠀⠀⠀⠀⠀⠀⠀⠀⠀⠀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⠀⠀⠀⠀⠀⠀⠀⠀⠀⠀⠀⠀⠀⠀⠀⠀⠀⠀⠀⠀⣴⣿⣿⣿⣿⣿⣿⣿⣿⣿⣿⣿⣿⣿⣿⣿⣿⣿⣿⣿⣿⣿⣿⣿⣿⣿⣿⣿⣿⣿⣿⣿⣿⣆⠀⠀⠀⠀⠀⠀⠀⠀⠀⠀⠀⠀⠀⠀⠀⠀⠀⠀⠀⠀⠀⠀⠀⠀⠀⠀⠀⠀⠀⠀⠀⠀⠀⠀⠀⠀⠀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⠀⠀⠀⠀⠀⠀⠀⠀⠀⠀⠀⠀⠀⠀⠀⠀⠀⠀⠀⣼⣿⣿⣿⣿⣿⣿⣿⣿⣿⣿⣿⣿⣿⣿⣿⣿⣿⣿⣿⣿⣿⣿⣿⣿⣿⣿⣿⣿⣿⣿⣿⣿⣿⣿⡄⠀⠀⠀⠀⠀⠀⠀⠀⠀⠀⠀⠀⠀⠀⠀⠀⠀⠀⠀⠀⠀⠀⠀⠀⠀⠀⠀⠀⠀⠀⠀⠀⠀⠀⠀⠀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⠀⠀⠀⠀⠀⠀⠀⠀⠀⠀⠀⠀⠀⠀⠀⠀⠀⢀⣼⣿⣿⣿⣿⣿⣿⣿⣿⣿⣿⣿⣿⣿⣿⣿⣿⣿⣿⣿⣿⣿⣿⣿⣿⣿⣿⣿⣿⣿⣿⣿⣿⣿⣿⣿⡇⠀⠀⠀⠀⠀⠀⠀⠀⠀⠀⠀⢀⣄⠀⠀⠀⠀⠀⠀⠀⠀⠀⠀⠀⠀⠀⠀⠀⠀⠀⠀⠀⠀⠀⠀⠀</a:t>
            </a:r>
            <a:br/>
            <a:r>
              <a:t>⠀⠀⠀⠀⠀⠀⠀⠀⠀⠀⠀⠀⠀⠀⠀⠀⢀⣾⣿⣿⣿⣿⣿⣿⣿⣿⣿⣿⣿⣿⣿⣿⣿⣿⣿⣿⣿⣿⣿⣿⣿⣿⣿⣿⣿⣿⣿⣿⣿⣿⣿⣿⣿⣿⡇⠀⠀⠀⠀⠀⠀⠀⠀⠀⠀⠀⢸⡇⠀⠀⠀⠀⠀⠀⠀⠀⠀⠀⠀⠀⠀⠀⠀⠀⠀⠀⣶⣶⣦⣄⠀</a:t>
            </a:r>
            <a:br/>
            <a:r>
              <a:t>⠀⠀⠀⠀⠀⠀⠀⠀⠀⠀⠀⠀⠀⠀⠀⢀⣾⣿⣿⣿⣿⣿⣿⣿⣿⣿⣿⣿⣿⣿⣿⣿⣿⣿⣿⣿⣿⣿⣿⣿⣿⣿⣿⣿⣿⣿⣿⣿⣿⣿⣿⣿⣿⡿⠀⠀⠀⠀⠀⠀⠀⠀⠀⠀⠀⠀⣿⣧⠀⠀⠀⠀⠀⠀⠀⠀⠀⠀⠀⠀⠀⠀⠀⠀⠀⠀⣿⣿⣿⣿⡇</a:t>
            </a:r>
            <a:br/>
            <a:r>
              <a:t>⠀⠀⠀⠀⠀⠀⠀⠀⠀⠀⠀⠀⠀⠀⢀⣾⣿⣿⣿⣿⣿⣿⣿⣿⣿⣿⣿⣿⣿⣿⣿⣿⣿⣿⣿⣿⣿⣿⣿⣿⣿⣿⣿⣿⣿⣿⣿⣿⣿⣿⣿⣿⡟⠁⠀⠀⠀⠀⠀⠀⠀⠀⠀⠀⠀⢠⣿⣿⣆⣀⣠⣤⣀⣀⠀⠀⠀⠀⠀⠀⠀⠀⠀⠀⠀⠀⢸⣿⣿⠟⠀</a:t>
            </a:r>
            <a:br/>
            <a:r>
              <a:t>⠀⠀⠀⠀⠀⠀⠀⠀⠀⠀⠀⠀⠀⢀⣾⣿⣿⣿⣿⣿⣿⣿⣿⣿⣿⣿⣿⣿⣿⣿⣿⣿⣿⣿⣿⣿⣿⣿⣿⣿⣿⣿⣿⣿⣿⣿⣿⣿⠯⠝⠋⠁⠀⠀⠀⠀⠀⠀⠀⠀⠀⠀⠀⠀⢀⣼⣿⣿⣿⣿⣿⣿⣿⣿⣿⣶⣄⠀⠀⠀⠀⠀⠀⠀⠀⠀⠈⠛⠁⠀⠀</a:t>
            </a:r>
            <a:br/>
            <a:r>
              <a:t>⠀⠀⠀⠀⠀⠀⠀⠀⠀⠀⠀⠀⢀⣾⣿⣿⣿⣿⣿⣿⣿⣿⣿⣿⣿⣿⣿⣿⣿⣿⣿⣿⣿⣿⣿⣿⣿⣿⣿⣿⣿⣿⣿⣿⠿⠋⠉⠀⠀⠀⠀⠀⠀⠀⠀⠀⠀⠀⠀⠀⠀⢀⣴⣿⣿⣿⣿⣿⣿⣿⣿⣿⣿⣿⣿⣿⣿⣷⡀⠀⠀⠀⠀⠀⠀⠀⠀⠀⠀⠀⠀</a:t>
            </a:r>
            <a:br/>
            <a:r>
              <a:t>⠀⠀⠀⠀⠀⠀⠀⠀⠀⠀⠀⠀⣼⣿⣿⣿⣿⣿⣿⣿⣿⣿⣿⣿⣿⣿⣿⣿⣿⣿⣿⣿⣿⣿⣿⣿⣿⣿⣿⣿⡿⠛⠋⠀⠀⠀⠀⠀⠀⠀⠀⠀⠀⠀⠀⠀⠀⠀⠀⢀⣴⣿⣿⣿⣿⣿⣿⣿⣿⣿⣿⣿⣿⣿⣿⣿⣿⣿⣷⠀⠀⠀⠀⠀⠀⠀⠀⠀⠀⠀⠀</a:t>
            </a:r>
            <a:br/>
            <a:r>
              <a:t>⠀⠀⠀⠀⠀⠀⠀⠀⠀⠀⠀⢰⣿⣿⣿⣿⣿⣿⣿⣿⣿⣿⣿⣿⣿⣿⣿⣿⣿⣿⣿⣿⣿⣿⣿⣿⣿⡟⠋⠁⠀⠀⠀⠀⠀⠀⠀⠀⠀⠀⠀⠀⠀⠀⠀⠀⣀⣤⣾⣿⣿⣿⣿⣿⣿⣿⣿⣿⣿⣿⣿⣿⣿⣿⣿⣿⣿⣿⣿⡄⠀⠀⠀⠀⠀⠀⠀⠀⠀⠀⠀</a:t>
            </a:r>
            <a:br/>
            <a:r>
              <a:t>⠀⠀⠀⠀⠀⠀⠀⠀⠀⠀⢀⣿⣿⣿⣿⣿⣿⣿⣿⣿⣿⣿⣿⣿⣿⣿⣿⣿⣿⣿⣿⣿⣿⣿⣿⣿⣿⣷⣦⠀⠀⠀⠀⠀⠀⠀⠀⠀⠀⠀⠀⠀⠀⢀⣴⣾⣿⣿⣿⣿⣿⣿⣿⣿⣿⣿⣿⣿⣿⣿⣿⣿⣿⣿⣿⣿⣿⣿⣿⠃⠀⠀⠀⠀⠀⠀⠀⠀⠀⠀⠀</a:t>
            </a:r>
            <a:br/>
            <a:r>
              <a:t>⠀⠀⠀⠀⠀⠀⠀⠀⠀⠀⣸⣿⣿⣿⣿⣿⣿⣿⣿⣿⣿⣿⣿⣿⣿⣿⣿⣿⣿⣿⣿⣿⣿⣿⣿⣿⣿⣿⣿⣇⠀⠀⠀⠀⠀⠀⠀⠀⠀⣀⣤⣆⣤⣾⣿⣿⣿⣿⣿⣿⣿⣿⣿⣿⣿⣿⣿⣿⣿⣿⣿⣿⣿⣿⣿⣿⣿⣿⣿⠀⠀⠀⠀⠀⠀⠀⠀⠀⠀⠀⠀</a:t>
            </a:r>
            <a:br/>
            <a:r>
              <a:t>⠀⠀⠀⠀⠀⠀⠀⠀⠀⢀⣿⣿⣿⣿⣿⣿⣿⣿⣿⣿⣿⣿⣿⣿⣿⣿⣿⣿⣿⣿⣿⣿⣿⣿⣿⣿⣿⣿⣿⣿⠀⢀⣠⣤⣴⣶⣾⣿⣿⣿⣿⣿⣿⣿⣿⣿⣿⣿⣿⣿⣿⣿⣿⣿⣿⣿⣿⣿⣿⣿⣿⣿⣿⣿⣿⣿⣿⣿⠃⠀⠀⠀⠀⠀⠀⠀⠀⠀⠀⠀⠀</a:t>
            </a:r>
            <a:br/>
            <a:r>
              <a:t>⠀⠀⠀⠀⠀⠀⠀⠀⠀⣼⣿⣿⣿⣿⣿⣿⣿⣿⣿⣿⣿⣿⣿⣿⣿⣿⣿⣿⣿⣿⣿⣿⣿⣿⣿⣿⣿⣿⣿⣿⣿⣿⣿⣿⣿⣿⣿⣿⣿⣿⣿⣿⣿⣿⣿⣿⣿⣿⣿⣿⣿⣿⣿⣿⣿⣿⣿⣿⣿⣿⣿⣿⣿⣿⣿⣿⣿⠏⠀⠀⠀⠀⠀⠀⠀⠀⠀⠀⠀⠀⠀</a:t>
            </a:r>
            <a:br/>
            <a:r>
              <a:t>⠀⠀⠀⠀⠀⠀⠀⠀⢰⣿⣿⣿⣿⣿⣿⣿⣿⣿⣿⣿⣿⣿⣿⣿⣿⣿⣿⣿⣿⣿⣿⣿⡹⣿⣿⣿⣿⣿⣿⣿⣿⣿⣿⣿⣿⣿⣿⣿⣿⣿⣿⣿⣿⣿⣿⣿⣿⣿⣿⣿⣿⣿⣿⣿⣿⣿⣿⣿⣿⣿⣿⣿⣿⣿⣿⣿⠏⠀⠀⠀⠀⠀⠀⠀⠀⠀⠀⠀⠀⠀⠀</a:t>
            </a:r>
            <a:br/>
            <a:r>
              <a:t>⠀⠀⠀⠀⠀⠀⠀⢀⣿⣿⣿⣿⣿⣿⣿⣿⣿⣿⣿⣿⣿⣿⣿⣿⣿⣿⣿⣿⣿⣿⣿⣿⣿⣿⣿⣿⣿⣿⣿⣿⣿⣿⣿⣿⣿⣿⣿⣿⣿⣿⣿⣿⣿⣿⣿⣿⣿⣿⣿⣿⣿⣿⣿⣿⣿⣿⣿⣿⣿⣿⣿⣿⣿⣿⡿⠃⠀⠀⠀⠀⠀⠀⠀⠀⠀⠀⠀⠀⠀⠀⠀</a:t>
            </a:r>
            <a:br/>
            <a:r>
              <a:t>⠀⠀⠀⠀⠀⠀⠀⣸⣿⣿⣿⣿⣿⣿⣿⣿⣿⣿⣿⣿⣿⣿⣿⣿⣿⣿⣿⣿⣿⣿⣿⣿⣿⣿⣿⣿⣿⣿⣿⣿⣿⣿⣿⣿⣿⣿⣿⣿⣿⣿⣿⣿⣿⣿⣿⣿⣿⣿⣿⣿⣿⣿⣿⣿⣿⣿⣿⣿⣿⣿⣿⣿⣿⡿⠁⠀⠀⠀⠀⠀⠀⠀⠀⠀⠀⠀⠀⠀⠀⠀⠀</a:t>
            </a:r>
            <a:br/>
            <a:r>
              <a:t>⠀⠀⠀⠀⠀⠀⢀⣿⣿⣿⣿⣿⣿⣿⣿⣿⣿⣿⣿⣿⣿⣿⣿⣿⣿⣿⣿⣿⣿⣿⣿⣿⣿⣿⣿⣿⣿⣿⣿⣿⣿⣿⣿⣿⣿⣿⣿⣿⣿⣿⣿⣿⣿⣿⣿⣿⣿⣿⣿⣿⣿⣿⣿⣿⣿⣿⣿⣿⣿⣿⣿⣿⠟⠁⠀⠀⠀⠀⠀⠀⠀⠀⠀⠀⠀⠀⠀⠀⠀⠀⠀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⠀⠀⠀⠀⠀⠀⢸⣿⣿⣿⣿⣿⣿⣿⣿⣿⣿⣿⣿⣿⣿⣿⣿⣿⣿⣿⣿⣿⣿⣿⣿⣿⣿⣿⣿⣿⣿⣿⣿⣿⣿⣿⣿⣿⣿⣿⣿⣿⣿⣿⣿⣿⣿⣿⣿⣿⣿⣿⣿⣿⣿⣿⣿⣿⣿⣿⣿⣿⣿⣿⡿⠋⠀⠀⠀⠀⠀⠀⠀⠀⠀⠀⠀⠀⠀⠀⠀⠀⠀⠀⠀</a:t>
            </a:r>
            <a:br/>
            <a:r>
              <a:t>⠀⠀⠀⠀⠀⠀⠘⢿⣿⣿⣿⣿⣿⣿⣿⣿⣿⣿⣿⣿⣿⣿⣿⣿⣿⣿⣿⣿⣿⣿⣿⣿⣿⣿⣿⣿⣿⣿⣿⣿⣿⣿⣿⣿⣿⣿⣿⣿⣿⣿⣿⣿⣿⣿⣿⣿⣿⣿⣿⣿⣿⣿⣿⣿⣿⣿⣿⣿⣿⡟⠁⠀⠀⠀⠀⠀⠀⠀⠀⠀⠀⠀⠀⠀⠀⠀⠀⠀⠀⠀⠀</a:t>
            </a:r>
            <a:br/>
            <a:r>
              <a:t>⠀⠀⠀⠀⠀⠀⠀⠀⠙⠻⢿⣿⣿⣿⣿⣿⣿⣿⣿⣿⣿⣿⣿⣿⣿⣿⣿⣿⣿⣿⣿⣿⣿⣿⣿⣿⣿⣿⣿⣿⣿⣿⣿⣿⣿⣿⣿⣿⣿⣿⣿⣿⣿⣿⣿⣿⣿⣿⣿⣿⣿⣿⣿⣿⣿⣿⣿⡿⠋⠀⠀⠀⠀⠀⠀⠀⠀⠀⠀⠀⠀⠀⠀⠀⠀⠀⠀⠀⠀⠀⠀</a:t>
            </a:r>
            <a:br/>
            <a:r>
              <a:t>⠀⠀⠀⠀⠀⠀⠀⠀⠀⠀⠀⠀⠉⠙⠻⢿⣿⣿⣿⣿⣿⣿⣿⣿⣿⣿⡟⠻⢿⣿⣿⣿⣿⣿⣿⣿⣿⣿⣿⣿⣿⣿⣿⣿⣿⣿⣿⣿⣿⣿⣿⣿⣿⣿⣿⣿⣿⣿⣿⣿⣿⣿⣿⣿⣿⣿⡿⠁⠀⠀⠀⠀⠀⠀⠀⠀⠀⠀⠀⠀⠀⠀⠀⠀⠀⠀⠀⠀⠀⠀⠀</a:t>
            </a:r>
            <a:br/>
            <a:r>
              <a:t>⠀⠀⠀⠀⠀⠀⠀⠀⠀⠀⠀⠀⠀⠀⠀⠀⠀⠉⠻⠿⣿⣿⣿⣿⣿⣿⠁⠀⠀⠈⢿⣿⣿⣿⣿⣿⣿⣿⣿⣿⣿⣿⣿⣿⣿⣿⣿⣿⣿⣿⣿⣿⣿⣿⣿⣿⣿⣿⣿⣿⣿⣿⣿⣿⣿⠏⠀⠀⠀⠀⠀⠀⠀⠀⠀⠀⠀⠀⠀⠀⠀⠀⠀⠀⠀⠀⠀⠀⠀⠀⠀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⠀⠀⠀⠀⠀⠀⠀⠀⠀⠀⠀⠀⠀⠀⠀⠀⠀⠀⠀⠀⠀⠙⠻⠿⣿⡟⠀⠀⠀⠀⠘⣿⣿⣿⣿⣿⣿⣿⣿⣿⣿⣿⣿⣿⣿⣿⣿⣿⣿⣿⣿⣿⣿⣿⣿⣿⣿⣿⣿⣿⣿⣿⣿⡿⠁⠀⠀⠀⠀⠀⠀⠀⠀⠀⠀⠀⠀⠀⠀⠀⠀⠀⠀⠀⠀⠀⠀⠀⠀⠀⠀</a:t>
            </a:r>
            <a:br/>
            <a:r>
              <a:t>⠀⠀⠀⠀⠀⠀⠀⠀⠀⠀⠀⠀⠀⠀⠀⠀⠀⠀⠀⠀⠀⠀⠀⠀⠈⠁⠀⠀⠀⠀⠀⣿⣿⣿⣿⣿⣿⣿⣿⣿⣿⣿⣿⣿⣿⣿⣿⣿⣿⣿⣿⣿⣿⣿⣿⣿⣿⣿⣿⣿⣿⣿⡟⠁⠀⠀⠀⠀⠀⠀⠀⠀⠀⠀⠀⠀⠀⠀⠀⠀⠀⠀⠀⠀⠀⠀⠀⠀⠀⠀⠀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⠀⠀⠀⠀⠀⠀⠀⠀⠀⠀⠀⠀⠀⠀⠀⠀⠀⠀⠀⠀⠀⠀⠀⠀⠀⠀⠀⠀⠀⠀⠀⢹⣿⣿⣿⣿⣿⣿⣿⣿⣿⣿⣿⣿⣿⣿⣿⣿⣿⣿⣿⣿⣿⣿⣿⣿⣿⣿⣿⣿⣿⠟⠀⠀⠀⠀⠀⠀⠀⠀⠀⠀⠀⠀⠀⠀⠀⠀⠀⠀⠀⠀⠀⠀⠀⠀⠀⠀⠀⠀⠀</a:t>
            </a:r>
            <a:br/>
            <a:r>
              <a:t>⠀⠀⠀⠀⠀⠀⠀⠀⠀⠀⠀⠀⠀⠀⠀⠀⠀⠀⠀⠀⠀⠀⠀⠀⠀⠀⠀⠀⠀⠀⠀⠀⠙⠻⢿⣿⣿⣿⣿⣿⣿⣿⣿⣿⣿⣿⣿⣿⣿⣿⣿⣿⣿⣿⣿⣿⣿⣿⣿⣿⡏⠀⠀⠀⠀⠀⠀⠀⠀⠀⠀⠀⠀⠀⠀⠀⠀⠀⠀⠀⠀⠀⠀⠀⠀⠀⠀⠀⠀⠀⠀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⠀⠀⠀⠀⠀⠀⠀⠀⠀⠀⠀⠀⠀⠀⠀⠀⠀⠀⠀⠀⠀⠀⠀⠀⠀⠀⠀⠀⠀⠀⠀⢀⣠⣴⣿⣿⣿⣿⣿⣿⣿⣿⣿⣿⣿⣿⣿⣿⣿⣿⣿⣷⡄⠀⠀⠀⠀⠀⠀⠀⠀⠀⠀⠀⠀⠀⠀⠀⠀⠀⠀⠀⠀⠀⠀⠀⠀⠀⠀⠀⠀⠀⠀⠀⠀⠀⠀⠀⠀⠀⠀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⠀⠀⠀⠀⠀⠀⠀⠀⠀⠀⠀⠀⠀⠀⠀⠀⠀⠀⠀⠀⠀⠀⠀⠀⠀⠀⠀⢀⣠⣴⣾⣿⣿⣿⣿⣿⣿⣿⣿⣿⣿⣿⣿⣿⣿⣿⣿⣿⣿⣿⣿⣿⣿⠀⠀⠀⠀⠀⠀⠀⠀⠀⠀⠀⠀⠀⠀⠀⠀⠀⠀⠀⠀⠀⠀⠀⠀⠀⠀⠀⠀⠀⠀⠀⠀⠀⠀⠀⠀⠀⠀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⠀⠀⠀⠀⠀⠀⠀⠀⠀⠀⠀⠀⠀⠀⠀⠀⠀⠀⠀⠀⠀⠀⠀⠀⠀⣠⣶⣿⣿⣿⣿⣿⣿⣿⣿⣿⣿⣿⣿⣿⣿⣿⣿⣿⣿⣿⣿⣿⣿⡁⠀⠀⠀⠀⠀⠀⠀⠀⠀⠀⠀⠀⠀⠀⠀⠀⠀⠀⠀⠀⠀⠀⠀⠀⠀⠀⠀⠀⠀⠀⠀⠀⠀⠀⠀⠀⠀⠀⠀⠀⠀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⠀⠀⠀⠀⠀⠀⠀⠀⠀⠀⠀⠀⠀⠀⠀⠀⠀⠀⠀⠀⠀⠀⠀⢠⣾⣿⣿⣿⣿⣿⣿⣿⣿⣿⣿⣿⣿⣿⣿⣿⣿⣿⣿⣿⣿⣿⣿⣿⣿⣧⡀⠀⠀⠀⠀⠀⠀⠀⠀⠀⠀⠀⠀⠀⠀⠀⠀⠀⠀⠀⠀⠀⠀⠀⠀⠀⠀⠀⠀⠀⠀⠀⠀⠀⠀⠀⠀⠀⠀⠀⠀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⠀⠀⠀⠀⠀⠀⠀⠀⠀⠀⠀⠀⠀⠀⠀⠀⠀⠀⠀⠀⠀⠀⢠⣿⣿⣿⣿⣿⣿⣿⣿⣿⣿⣿⣿⣿⣿⣿⣿⣿⣿⣿⣿⣿⣿⣿⣿⣿⣿⣿⣿⣦⡀⠀⠀⠀⠀⠀⠀⠀⠀⠀⠀⠀⠀⠀⠀⠀⠀⠀⠀⠀⠀⠀⠀⠀⠀⠀⠀⠀⠀⠀⠀⠀⠀⠀⠀⠀⠀⠀⠀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⠀⠀⠀⠀⠀⠀⠀⠀⠀⠀⠀⠀⠀⠀⠀⠀⠀⠀⠀⠀⠀⢠⣿⣿⣿⣿⣿⣿⣿⣿⣿⣿⣿⣿⣿⣿⣿⣿⣿⣿⣿⣿⣿⣿⣿⣿⣿⣿⣿⣿⣿⣿⣿⡄⠀⠀⠀⠀⠀⠀⠀⠀⠀⠀⠀⠀⠀⠀⠀⠀⠀⠀⠀⠀⠀⠀⠀⠀⠀⠀⠀⠀⠀⠀⠀⠀⠀⠀⠀⠀⠀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⠀⠀⠀⠀⠀⠀⠀⠀⠀⠀⠀⠀⠀⠀⠀⠀⠀⠀⠀⠀⣰⣿⣿⣿⣿⣿⣿⣿⣿⣿⣿⣿⣿⣿⣿⣿⣿⣿⣿⣿⣿⣿⣿⣿⣿⣿⣿⣿⣿⣿⣿⣿⣿⣿⣄⠀⠀⠀⠀⠀⠀⠀⠀⠀⠀⠀⠀⠀⠀⠀⠀⠀⠀⠀⠀⠀⠀⠀⠀⠀⠀⠀⠀⠀⠀⠀⠀⠀⠀⠀⠀</a:t>
            </a:r>
            <a:br/>
            <a:r>
              <a:t>⠀⠀⠀⠀⠀⠀⠀⠀⠀⠀⠀⠀⠀⠀⠀⠀⠀⠀⢀⣼⣿⣿⣿⣿⣿⣿⣿⣿⣿⣿⣿⣿⣿⣿⣿⣿⣿⣿⣿⣿⣿⣿⣿⣿⣿⣿⣿⣿⣿⣿⣿⣿⣿⣿⣿⡄⠀⠀⠀⠀⠀⠀⠀⠀⠀⠀⠀⠀⠀⠀⠀⠀⠀⠀⠀⠀⠀⠀⠀⠀⠀⠀⠀⠀⠀⠀⠀⠀⠀⠀⠀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⠀⠀⠀⠀⠀⠀⠀⠀⠀⠀⠀⠀⠀⠀⠀⠀⠀⢠⣾⣿⣿⣿⣿⣿⣿⣿⣿⣿⣿⣿⣿⣿⣿⣿⣿⣿⣿⣿⣿⣿⣿⣿⣿⣿⣿⣿⣿⣿⣿⣿⣿⣿⣿⣿⣿⣿⡀⠀⠀⠀⠀⠀⠀⠀⠀⠀⠀⠀⠀⠀⠀⠀⠀⠀⠀⠀⠀⠀⠀⠀⠀⠀⠀⠀⠀⠀⠀⠀⠀⠀⠀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⠀⠀⠀⠀⠀⠀⠀⠀⠀⠀⠀⠀⠀⠀⠀⠀⣠⣿⣿⣿⣿⣿⣿⣿⣿⣿⣿⣿⣿⣿⣿⣿⣿⣿⣿⣿⣿⣿⣿⣿⣿⣿⣿⣿⣿⣿⣿⣿⣿⣿⣿⣿⣿⣿⣿⣿⡇⠀⠀⠀⠀⠀⠀⠀⠀⠀⠀⠀⠀⠀⠀⠀⠀⠀⠀⠀⠀⠀⠀⠀⠀⠀⠀⠀⠀⠀⠀⠀⠀⠀⠀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⠀⠀⠀⠀⠀⠀⠀⠀⠀⠀⠀⠀⠀⠀⠀⣰⣿⣿⣿⣿⣿⣿⣿⣿⣿⣿⣿⣿⣿⣿⣿⣿⣿⣿⣿⣿⣿⣿⣿⣿⣿⣿⣿⣿⣿⣿⣿⣿⣿⣿⣿⣿⣿⣿⣿⣿⠇⠀⠀⠀⠀⠀⠀⠀⠀⠀⠀⠀⣰⠆⠀⠀⠀⠀⠀⠀⠀⠀⠀⠀⠀⠀⠀⠀⠀⠀⠀⠀⠀⠀⠀</a:t>
            </a:r>
            <a:br/>
            <a:r>
              <a:t>⠀⠀⠀⠀⠀⠀⠀⠀⠀⠀⠀⠀⠀⠀⣴⣿⣿⣿⣿⣿⣿⣿⣿⣿⣿⣿⣿⣿⣿⣿⣿⣿⣿⣿⣿⣿⣿⣿⣿⣿⣿⣿⣿⣿⣿⣿⣿⣿⣿⣿⣿⣿⣿⣿⣿⡟⠀⠀⠀⠀⠀⠀⠀⠀⠀⠀⠀⠀⣿⠀⠀⠀⠀⠀⠀⠀⠀⠀⠀⠀⠀⠀⠀⠀⠀⠀⠀⠀⣶⣶⡆</a:t>
            </a:r>
            <a:br/>
            <a:r>
              <a:t>⠀⠀⠀⠀⠀⠀⠀⠀⠀⠀⠀⠀⠀⣼⣿⣿⣿⣿⣿⣿⣿⣿⣿⣿⣿⣿⣿⣿⣿⣿⣿⣿⣿⣿⣿⣿⣿⣿⣿⣿⣿⣿⣿⣿⣿⣿⣿⣿⣿⣿⣿⣿⣿⣿⠟⠀⠀⠀⠀⠀⠀⠀⠀⠀⠀⠀⠀⣸⣿⡀⠀⠀⠀⠀⠀⠀⠀⠀⠀⠀⠀⠀⠀⠀⠀⠀⠀⠀⣿⣿⡇</a:t>
            </a:r>
            <a:br/>
            <a:r>
              <a:t>⠀⠀⠀⠀⠀⠀⠀⠀⠀⠀⠀⠀⣼⣿⣿⣿⣿⣿⣿⣿⣿⣿⣿⣿⣿⣿⣿⣿⣿⣿⣿⣿⣿⣿⣿⣿⣿⣿⣿⣿⣿⣿⣿⣿⣿⣿⣿⣿⣿⣟⣿⠿⠛⠁⠀⠀⠀⠀⠀⠀⠀⠀⠀⠀⠀⠀⢀⣿⣿⣷⣠⣤⣤⣤⣄⣀⠀⠀⠀⠀⠀⠀⠀⠀⠀⠀⠀⠀⢼⣿⡇</a:t>
            </a:r>
            <a:br/>
            <a:r>
              <a:t>⠀⠀⠀⠀⠀⠀⠀⠀⠀⠀⠀⣸⣿⣿⣿⣿⣿⣿⣿⣿⣿⣿⣿⣿⣿⣿⣿⣿⣿⣿⣿⣿⣿⣿⣿⣿⣿⣿⣿⣿⣿⣿⣿⣿⠿⠛⠉⠉⠁⠀⠀⠀⠀⠀⠀⠀⠀⠀⠀⠀⠀⠀⠀⠀⠀⣀⣼⣿⣿⣿⣿⣿⣿⣿⣿⣿⣿⣦⡀⠀⠀⠀⠀⠀⠀⠀⠀⠀⠘⠿⠃</a:t>
            </a:r>
            <a:br/>
            <a:r>
              <a:t>⠀⠀⠀⠀⠀⠀⠀⠀⠀⠀⣰⣿⣿⣿⣿⣿⣿⣿⣿⣿⣿⣿⣿⣿⣿⣿⣿⣿⣿⣿⣿⣿⣿⣿⣿⣿⣿⣿⡿⠟⠛⠉⠁⠀⠀⠀⠀⠀⠀⠀⠀⠀⠀⠀⠀⠀⠀⠀⠀⠀⠀⠀⣠⣴⣿⣿⣿⣿⣿⣿⣿⣿⣿⣿⣿⣿⣿⣿⣿⣆⠀⠀⠀⠀⠀⠀⠀⠀⠀⠀⠀</a:t>
            </a:r>
            <a:br/>
            <a:r>
              <a:t>⠀⠀⠀⠀⠀⠀⠀⠀⠀⢠⣿⣿⣿⣿⣿⣿⣿⣿⣿⣿⣿⣿⣿⣿⣿⣿⣿⣿⣿⣿⣿⣿⣿⣿⣿⣿⣿⣀⠀⠀⠀⠀⠀⠀⠀⠀⠀⠀⠀⠀⠀⠀⠀⠀⠀⠀⠀⠀⠀⢀⣤⣾⣿⣿⣿⣿⣿⣿⣿⣿⣿⣿⣿⣿⣿⣿⣿⣿⣿⣿⡀⠀⠀⠀⠀⠀⠀⠀⠀⠀⠀</a:t>
            </a:r>
            <a:br/>
            <a:r>
              <a:t>⠀⠀⠀⠀⠀⠀⠀⠀⠀⣾⣿⣿⣿⣿⣿⣿⣿⣿⣿⣿⣿⣿⣿⣿⣿⣿⣿⣿⣿⣿⣿⣿⣿⣿⣿⣿⣿⣿⡇⠀⠀⠀⠀⠀⠀⠀⠀⠀⠀⠀⠀⠀⠀⠀⠀⢀⣠⣴⣶⣿⣿⣿⣿⣿⣿⣿⣿⣿⣿⣿⣿⣿⣿⣿⣿⣿⣿⣿⣿⣿⡇⠀⠀⠀⠀⠀⠀⠀⠀⠀⠀</a:t>
            </a:r>
            <a:br/>
            <a:r>
              <a:t>⠀⠀⠀⠀⠀⠀⠀⠀⢸⣿⣿⣿⣿⣿⣿⣿⣿⣿⣿⣿⣿⣿⣿⣿⣿⣿⣿⣿⣿⣿⣿⣿⣿⣿⣿⣿⣿⣿⣷⠀⠀⠀⠀⠀⠀⠀⠀⠀⠀⠀⠀⠀⠀⣴⣾⣿⣿⣿⣿⣿⣿⣿⣿⣿⣿⣿⣿⣿⣿⣿⣿⣿⣿⣿⣿⣿⣿⣿⣿⣿⠇⠀⠀⠀⠀⠀⠀⠀⠀⠀⠀</a:t>
            </a:r>
            <a:br/>
            <a:r>
              <a:t>⠀⠀⠀⠀⠀⠀⠀⢀⣿⣿⣿⣿⣿⣿⣿⣿⣿⣿⣿⣿⣿⣿⣿⣿⣿⣿⣿⣿⣿⣿⣿⣿⣿⣿⣿⣿⣿⣿⣇⣀⣠⣤⣴⣶⣶⣶⣶⣶⣶⣿⣷⣶⣿⣿⣿⣿⣿⣿⣿⣿⣿⣿⣿⣿⣿⣿⣿⣿⣿⣿⣿⣿⣿⣿⣿⣿⣿⣿⣿⡿⠀⠀⠀⠀⠀⠀⠀⠀⠀⠀⠀</a:t>
            </a:r>
            <a:br/>
            <a:r>
              <a:t>⠀⠀⠀⠀⠀⠀⠀⣾⣿⣿⣿⣿⣿⣿⣿⣿⣿⣿⣿⣿⣿⣿⣿⣿⣿⣿⣿⣿⣿⣟⠻⣿⣿⣿⣿⣿⣿⣿⣿⣿⣿⣿⣿⣿⣿⣿⣿⣿⣿⣿⣿⣿⣿⣿⣿⣿⣿⣿⣿⣿⣿⣿⣿⣿⣿⣿⣿⣿⣿⣿⣿⣿⣿⣿⣿⣿⣿⣿⣿⠃⠀⠀⠀⠀⠀⠀⠀⠀⠀⠀⠀</a:t>
            </a:r>
            <a:br/>
            <a:r>
              <a:t>⠀⠀⠀⠀⠀⠀⣰⣿⣿⣿⣿⣿⣿⣿⣿⣿⣿⣿⣿⣿⣿⣿⣿⣿⣿⣿⣿⣿⣿⣿⣄⣹⣿⣿⣿⣿⣿⣿⣿⣿⣿⣿⣿⣿⣿⣿⣿⣿⣿⣿⣿⣿⣿⣿⣿⣿⣿⣿⣿⣿⣿⣿⣿⣿⣿⣿⣿⣿⣿⣿⣿⣿⣿⣿⣿⣿⣿⣿⠃⠀⠀⠀⠀⠀⠀⠀⠀⠀⠀⠀⠀</a:t>
            </a:r>
            <a:br/>
            <a:r>
              <a:t>⠀⠀⠀⠀⠀⢠⣿⣿⣿⣿⣿⣿⣿⣿⣿⣿⣿⣿⣿⣿⣿⣿⣿⣿⣿⣿⣿⣿⣿⣿⣿⣿⣿⣿⣿⣿⣿⣿⣿⣿⣿⣿⣿⣿⣿⣿⣿⣿⣿⣿⣿⣿⣿⣿⣿⣿⣿⣿⣿⣿⣿⣿⣿⣿⣿⣿⣿⣿⣿⣿⣿⣿⣿⣿⣿⣿⡿⠃⠀⠀⠀⠀⠀⠀⠀⠀⠀⠀⠀⠀⠀</a:t>
            </a:r>
            <a:br/>
            <a:r>
              <a:t>⠀⠀⠀⠀⢠⣿⣿⣿⣿⣿⣿⣿⣿⣿⣿⣿⣿⣿⣿⣿⣿⣿⣿⣿⣿⣿⣿⣿⣿⣿⣿⣿⣿⣿⣿⣿⣿⣿⣿⣿⣿⣿⣿⣿⣿⣿⣿⣿⣿⣿⣿⣿⣿⣿⣿⣿⣿⣿⣿⣿⣿⣿⣿⣿⣿⣿⣿⣿⣿⣿⣿⣿⣿⣿⣿⠟⠁⠀⠀⠀⠀⠀⠀⠀⠀⠀⠀⠀⠀⠀⠀</a:t>
            </a:r>
            <a:br/>
            <a:r>
              <a:t>⠀⠀⠀⠀⢸⣿⣿⣿⣿⣿⣿⣿⣿⣿⣿⣿⣿⣿⣿⣿⣿⣿⣿⣿⣿⣿⣿⣿⣿⣿⣿⣿⣿⣿⣿⣿⣿⣿⣿⣿⣿⣿⣿⣿⣿⣿⣿⣿⣿⣿⣿⣿⣿⣿⣿⣿⣿⣿⣿⣿⣿⣿⣿⣿⣿⣿⣿⣿⣿⣿⣿⣿⣿⣿⠋⠀⠀⠀⠀⠀⠀⠀⠀⠀⠀⠀⠀⠀⠀⠀⠀</a:t>
            </a:r>
            <a:br/>
            <a:r>
              <a:t>⠀⠀⠀⠀⠈⠻⣿⣿⣿⣿⣿⣿⣿⣿⣿⣿⣿⣿⣿⣿⣿⣿⣿⣿⣿⣿⣿⣿⣿⣿⣿⣿⣿⣿⣿⣿⣿⣿⣿⣿⣿⣿⣿⣿⣿⣿⣿⣿⣿⣿⣿⣿⣿⣿⣿⣿⣿⣿⣿⣿⣿⣿⣿⣿⣿⣿⣿⣿⣿⣿⣿⣿⡟⠁⠀⠀⠀⠀⠀⠀⠀⠀⠀⠀⠀⠀⠀⠀⠀⠀⠀</a:t>
            </a:r>
            <a:br/>
            <a:r>
              <a:t>⠀⠀⠀⠀⠀⠀⠈⠙⠿⢿⣿⣿⣿⣿⣿⣿⣿⣿⣿⣿⣿⣿⣿⣿⣿⣿⣿⣿⣿⣿⣿⣿⣿⣿⣿⣿⣿⣿⣿⣿⣿⣿⣿⣿⣿⣿⣿⣿⣿⣿⣿⣿⣿⣿⣿⣿⣿⣿⣿⣿⣿⣿⣿⣿⣿⣿⣿⣿⣿⣿⣿⠋⠀⠀⠀⠀⠀⠀⠀⠀⠀⠀⠀⠀⠀⠀⠀⠀⠀⠀⠀</a:t>
            </a:r>
            <a:br/>
            <a:r>
              <a:t>⠀⠀⠀⠀⠀⠀⠀⠀⠀⠀⠈⠙⠻⠿⣿⣿⣿⣿⣿⣿⣿⣿⣿⣿⣿⣿⣿⣿⣿⣿⣿⣿⣿⣿⣿⣿⣿⣿⣿⣿⣿⣿⣿⣿⣿⣿⣿⣿⣿⣿⣿⣿⣿⣿⣿⣿⣿⣿⣿⣿⣿⣿⣿⣿⣿⣿⣿⣿⣿⠟⠁⠀⠀⠀⠀⠀⠀⠀⠀⠀⠀⠀⠀⠀⠀⠀⠀⠀⠀⠀⠀</a:t>
            </a:r>
            <a:br/>
            <a:r>
              <a:t>⠀⠀⠀⠀⠀⠀⠀⠀⠀⠀⠀⠀⠀⠀⠈⠙⠻⢿⣿⣿⣿⣿⣿⣿⣿⣿⣿⣿⣿⣿⣿⣿⣿⣿⣿⣿⣿⣿⣿⣿⣿⣿⣿⣿⣿⣿⣿⣿⣿⣿⣿⣿⣿⣿⣿⣿⣿⣿⣿⣿⣿⣿⣿⣿⣿⣿⣿⡿⠃⠀⠀⠀⠀⠀⠀⠀⠀⠀⠀⠀⠀⠀⠀⠀⠀⠀⠀⠀⠀⠀⠀</a:t>
            </a:r>
            <a:br/>
            <a:r>
              <a:t>⠀⠀⠀⠀⠀⠀⠀⠀⠀⠀⠀⠀⠀⠀⠀⠀⠀⠀⠉⠛⠿⣿⣿⣿⠇⠀⠉⠻⣿⣿⣿⣿⣿⣿⣿⣿⣿⣿⣿⣿⣿⣿⣿⣿⣿⣿⣿⣿⣿⣿⣿⣿⣿⣿⣿⣿⣿⣿⣿⣿⣿⣿⣿⣿⣿⣿⠟⠀⠀⠀⠀⠀⠀⠀⠀⠀⠀⠀⠀⠀⠀⠀⠀⠀⠀⠀⠀⠀⠀⠀⠀</a:t>
            </a:r>
            <a:br/>
            <a:r>
              <a:t>⠀⠀⠀⠀⠀⠀⠀⠀⠀⠀⠀⠀⠀⠀⠀⠀⠀⠀⠀⠀⠀⠈⠙⠿⠀⠀⠀⠀⢹⣿⣿⣿⣿⣿⣿⣿⣿⣿⣿⣿⣿⣿⣿⣿⣿⣿⣿⣿⣿⣿⣿⣿⣿⣿⣿⣿⣿⣿⣿⣿⣿⣿⣿⣿⡟⠁⠀⠀⠀⠀⠀⠀⠀⠀⠀⠀⠀⠀⠀⠀⠀⠀⠀⠀⠀⠀⠀⠀⠀⠀⠀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⠀⠀⠀⠀⠀⠀⠀⠀⠀⠀⠀⠀⠀⠀⠀⠀⠀⠀⠀⠀⠀⠀⠀⠀⠀⠀⠀⠀⠀⣿⣿⣿⣿⣿⣿⣿⣿⣿⣿⣿⣿⣿⣿⣿⣿⣿⣿⣿⣿⣿⣿⣿⣿⣿⣿⣿⣿⣿⣿⣿⣿⣿⣿⠏⠀⠀⠀⠀⠀⠀⠀⠀⠀⠀⠀⠀⠀⠀⠀⠀⠀⠀⠀⠀⠀⠀⠀⠀⠀⠀⠀</a:t>
            </a:r>
            <a:br/>
            <a:r>
              <a:t>⠀⠀⠀⠀⠀⠀⠀⠀⠀⠀⠀⠀⠀⠀⠀⠀⠀⠀⠀⠀⠀⠀⠀⠀⠀⠀⠀⠀⠀⠹⣿⣿⣿⣿⣿⣿⣿⣿⣿⣿⣿⣿⣿⣿⣿⣿⣿⣿⣿⣿⣿⣿⣿⣿⣿⣿⣿⣿⣿⣿⣿⡿⠃⠀⠀⠀⠀⠀⠀⠀⠀⠀⠀⠀⠀⠀⠀⠀⠀⠀⠀⠀⠀⠀⠀⠀⠀⠀⠀⠀⠀</a:t>
            </a:r>
            <a:br/>
            <a:r>
              <a:t>⠀⠀⠀⠀⠀⠀⠀⠀⠀⠀⠀⠀⠀⠀⠀⠀⠀⠀⠀⠀⠀⠀⠀⠀⠀⠀⠀⠀⠀⠀⠀⠉⠻⢿⣿⣿⣿⣿⣿⣿⣿⣿⣿⣿⣿⣿⣿⣿⣿⣿⣿⣿⣿⣿⣿⣿⣿⣿⣿⣿⡟⠀⠀⠀⠀⠀⠀⠀⠀⠀⠀⠀⠀⠀⠀⠀⠀⠀⠀⠀⠀⠀⠀⠀⠀⠀⠀⠀⠀⠀⠀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⠀⠀⠀⠀⠀⠀⠀⠀⠀⠀⠀⠀⠀⠀⠀⠀⠀⠀⠀⠀⠀⠀⠀⠀⠀⠀⣀⣴⣾⣿⣿⣿⣿⣿⣿⣿⣿⣿⣿⣿⣿⣿⣿⣿⣿⣿⣿⣿⣿⣿⣿⣿⣿⣿⣿⣿⣧⠀⠀⠀⠀⠀⠀⠀⠀⠀⠀⠀⠀⠀⠀⠀⠀⠀⠀⠀⠀⠀⠀⠀⠀⠀⠀⠀⠀⠀⠀⠀⠀⠀⠀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⠀⠀⠀⠀⠀⠀⠀⠀⠀⠀⠀⠀⠀⠀⠀⠀⠀⠀⠀⠀⠀⠀⠀⠀⣠⣾⣿⣿⣿⣿⣿⣿⣿⣿⣿⣿⣿⣿⣿⣿⣿⣿⣿⣿⣿⣿⣿⣿⣿⣿⣿⣿⣿⠛⠛⠛⠛⠀⠀⠀⠀⠀⠀⠀⠀⠀⠀⠀⠀⠀⠀⠀⠀⠀⠀⠀⠀⠀⠀⠀⠀⠀⠀⠀⠀⠀⠀⠀⠀⠀⠀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⠀⠀⠀⠀⠀⠀⠀⠀⠀⠀⠀⠀⠀⠀⠀⠀⠀⠀⠀⠀⠀⢀⣼⣿⣿⣿⣿⣿⣿⣿⣿⣿⣿⣿⣿⣿⣿⣿⣿⣿⣿⣿⣿⣿⣿⣿⣿⣿⣿⣿⣿⣿⣿⣷⣦⠀⠀⠀⠀⠀⠀⠀⠀⠀⠀⠀⠀⠀⠀⠀⠀⠀⠀⠀⠀⠀⠀⠀⠀⠀⠀⠀⠀⠀⠀⠀⠀⠀⠀⠀⠀</a:t>
            </a:r>
            <a:br/>
            <a:r>
              <a:t>⠀⠀⠀⠀⠀⠀⠀⠀⠀⠀⠀⠀⠀⠀⠀⠀⠀⠀⠀⠀⣠⣿⣿⣿⣿⣿⣿⣿⣿⣿⣿⣿⣿⣿⣿⣿⣿⣿⣿⣿⣿⣿⣿⣿⣿⣿⣿⣿⣿⣿⣿⣿⣿⣿⣿⣷⡀⠀⠀⠀⠀⠀⠀⠀⠀⠀⠀⠀⠀⠀⠀⠀⠀⠀⠀⠀⠀⠀⠀⠀⠀⠀⠀⠀⠀⠀⠀⠀⠀⠀⠀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⠀⠀⠀⠀⠀⠀⠀⠀⠀⠀⠀⠀⠀⠀⠀⠀⠀⠀⢀⣾⣿⣿⣿⣿⣿⣿⣿⣿⣿⣿⣿⣿⣿⣿⣿⣿⣿⣿⣿⣿⣿⣿⣿⣿⣿⣿⣿⣿⣿⣿⣿⣿⣿⣿⣿⣿⣷⡀⠀⠀⠀⠀⠀⠀⠀⠀⠀⠀⠀⠀⠀⠀⠀⠀⠀⠀⠀⠀⠀⠀⠀⠀⠀⠀⠀⠀⠀⠀⠀⠀⠀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⠀⠀⠀⠀⠀⠀⠀⠀⠀⠀⠀⠀⠀⠀⠀⠀⠀⣰⣿⣿⣿⣿⣿⣿⣿⣿⣿⣿⣿⣿⣿⣿⣿⣿⣿⣿⣿⣿⣿⣿⣿⣿⣿⣿⣿⣿⣿⣿⣿⣿⣿⣿⣿⣿⣿⣿⣿⣷⡀⠀⠀⠀⠀⠀⠀⠀⠀⠀⠀⠀⠀⠀⠀⠀⠀⠀⠀⠀⠀⠀⠀⠀⠀⠀⠀⠀⠀⠀⠀⠀⠀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⠀⠀⠀⠀⠀⠀⠀⠀⠀⠀⠀⠀⠀⠀⠀⢀⣾⣿⣿⣿⣿⣿⣿⣿⣿⣿⣿⣿⣿⣿⣿⣿⣿⣿⣿⣿⣿⣿⣿⣿⣿⣿⣿⣿⣿⣿⣿⣿⣿⣿⣿⣿⣿⣿⣿⣿⣿⣿⣷⠀⠀⠀⠀⠀⠀⠀⠀⠀⠀⠀⠀⠀⠀⠀⠀⠀⠀⠀⠀⠀⠀⠀⠀⠀⠀⠀⠀⠀⠀⠀⠀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⠀⠀⠀⠀⠀⠀⠀⠀⠀⠀⠀⠀⠀⠀⣠⣿⣿⣿⣿⣿⣿⣿⣿⣿⣿⣿⣿⣿⣿⣿⣿⣿⣿⣿⣿⣿⣿⣿⣿⣿⣿⣿⣿⣿⣿⣿⣿⣿⣿⣿⣿⣿⣿⣿⣿⣿⣿⣿⣿⣇⠀⠀⠀⠀⠀⠀⠀⠀⠀⠀⠀⠀⠀⠀⠀⠀⠀⠀⠀⠀⠀⠀⠀⠀⠀⠀⠀⠀⠀⠀⠀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⠀⠀⠀⠀⠀⠀⠀⠀⠀⠀⠀⠀⢀⣾⣿⣿⣿⣿⣿⣿⣿⣿⣿⣿⣿⣿⣿⣿⣿⣿⣿⣿⣿⣿⣿⣿⣿⣿⣿⣿⣿⣿⣿⣿⣿⣿⣿⣿⣿⣿⣿⣿⣿⣿⣿⣿⣿⣿⣿⣿⠀⠀⠀⠀⠀⠀⠀⠀⠀⠀⠀⠀⠀⠀⠀⠀⠀⠀⠀⠀⠀⠀⠀⠀⠀⠀⠀⠀⠀⠀⠀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⠀⠀⠀⠀⠀⠀⠀⠀⠀⠀⠀⢠⣾⣿⣿⣿⣿⣿⣿⣿⣿⣿⣿⣿⣿⣿⣿⣿⣿⣿⣿⣿⣿⣿⣿⣿⣿⣿⣿⣿⣿⣿⣿⣿⣿⣿⣿⣿⣿⣿⣿⣿⣿⣿⣿⣿⣿⣿⣿⣿⠀⠀⠀⠀⠀⠀⠀⠀⠀⠀⠀⠀⠀⠀⠀⠀⠀⠀⠀⠀⠀⠀⠀⠀⠀⠀⠀⠀⠀⠀⠀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⠀⠀⠀⠀⠀⠀⠀⠀⠀⠀⣠⣿⣿⣿⣿⣿⣿⣿⣿⣿⣿⣿⣿⣿⣿⣿⣿⣿⣿⣿⣿⣿⣿⣿⣿⣿⣿⣿⣿⣿⣿⣿⣿⣿⣿⣿⣿⣿⣿⣿⣿⣿⣿⣿⣿⣿⣿⣿⣿⡟⠀⠀⠀⠀⠀⠀⠀⠀⠀⠀⠀⢠⡆⠀⠀⠀⠀⠀⠀⠀⠀⠀⠀⠀⠀⠀⠀⠀⠀⠀⠀</a:t>
            </a:r>
            <a:br/>
            <a:r>
              <a:t>⠀⠀⠀⠀⠀⠀⠀⠀⠀⣰⣿⣿⣿⣿⣿⣿⣿⣿⣿⣿⣿⣿⣿⣿⣿⣿⣿⣿⣿⣿⣿⣿⣿⣿⣿⣿⣿⣿⣿⣿⣿⣿⣿⣿⣿⣿⣿⣿⣿⣿⣿⣿⣿⣿⣿⣿⣿⣿⡿⠁⠀⠀⠀⠀⠀⠀⠀⠀⠀⠀⠀⣾⠃⠀⠀⠀⠀⠀⠀⠀⠀⠀⠀⠀⠀⠀⠀⠀⠀⠀⠀</a:t>
            </a:r>
            <a:br/>
            <a:r>
              <a:t>⠀⠀⠀⠀⠀⠀⠀⠀⣰⣿⣿⣿⣿⣿⣿⣿⣿⣿⣿⣿⣿⣿⣿⣿⣿⣿⣿⣿⣿⣿⣿⣿⣿⣿⣿⣿⣿⣿⣿⣿⣿⣿⣿⣿⣿⣿⣿⣿⣿⣿⣿⣿⣿⣿⣿⣿⣿⠟⠁⠀⠀⠀⠀⠀⠀⠀⠀⠀⠀⠀⣸⡿⠀⠀⠀⠀⠀⠀⠀⠀⠀⠀⠀⠀⠀⠀⠀⠀⠀⠀⠀</a:t>
            </a:r>
            <a:br/>
            <a:r>
              <a:t>⠀⠀⠀⠀⠀⠀⠀⣰⣿⣿⣿⣿⣿⣿⣿⣿⣿⣿⣿⣿⣿⣿⣿⣿⣿⣿⣿⣿⣿⣿⣿⣿⣿⣿⣿⣿⣿⠿⠿⠿⠟⠛⠻⠟⠛⠛⠛⠛⠻⠿⠛⠮⠿⠿⠿⠛⠁⠀⠀⠀⠀⠀⠀⠀⠀⠀⠀⠀⠀⢠⣿⣷⠀⠀⠀⠀⠀⠀⠀⠀⠀⠀⠀⠀⠀⠀⠀⠀⠀⠀⠀</a:t>
            </a:r>
            <a:br/>
            <a:r>
              <a:t>⠀⠀⠀⠀⠀⠀⢰⣿⣿⣿⣿⣿⣿⣿⣿⣿⣿⣿⣿⣿⣿⣿⣿⣿⣿⣿⣿⣿⣿⣿⣿⣿⣿⣿⣿⣿⣧⡀⠀⠀⠀⠀⠀⠀⠀⠀⠀⠀⠀⠀⠀⠀⠀⠀⠀⠀⠀⠀⠀⠀⠀⠀⠀⠀⠀⠀⠀⠀⢀⣾⣿⣿⣤⣶⣶⣶⣶⣶⣤⣀⠀⠀⠀⠀⠀⠀⠀⠀⠀⠀⠀</a:t>
            </a:r>
            <a:br/>
            <a:r>
              <a:t>⠀⠀⠀⠀⠀⢠⣿⣿⣿⣿⣿⣿⣿⣿⣿⣿⣿⣿⣿⣿⣿⣿⣿⣿⣿⣿⣿⣿⣿⣿⣿⣿⣿⣿⣿⣿⣿⡇⠀⠀⠀⠀⠀⠀⠀⠀⠀⠀⠀⠀⠀⠀⠀⠀⠀⠀⠀⠀⠀⠀⠀⠀⠀⠀⠀⠀⢀⣠⣾⣿⣿⣿⣿⣿⣿⣿⣿⣿⣿⣿⣶⡄⠀⠀⠀⠀⠀⠀⠀⠀⠀</a:t>
            </a:r>
            <a:br/>
            <a:r>
              <a:t>⠀⠀⠀⠀⢀⣾⣿⣿⣿⣿⣿⣿⣿⣿⣿⣿⣿⣿⣿⣿⣿⣿⣿⣿⣿⣿⣿⣿⣿⣿⣿⣿⣿⣿⣿⣿⣿⠃⠀⠀⠀⠀⠀⠀⠀⠀⠀⠀⠀⠀⠀⠀⠀⠀⠀⠀⠀⠀⠀⠀⠀⠀⠀⣀⣴⣶⣿⣿⣿⣿⣿⣿⣿⣿⣿⣿⣿⣿⣿⣿⣿⣿⡄⠀⠀⠀⠀⠀⠀⠀⠀</a:t>
            </a:r>
            <a:br/>
            <a:r>
              <a:t>⠀⠀⠀⠀⣼⣿⣿⣿⣿⣿⣿⣿⣿⣿⣿⣿⣿⣿⣿⣿⣿⣿⣿⣿⣿⣿⡿⢿⣿⣿⣿⣿⣿⣿⣿⣿⣇⣀⣀⣀⡀⠀⠀⠀⠀⠀⠀⠀⠀⠀⠀⠀⠀⠀⠀⠀⠀⠀⠀⢀⣠⣴⣾⣿⣿⣿⣿⣿⣿⣿⣿⣿⣿⣿⣿⣿⣿⣿⣿⣿⣿⣿⣇⠀⠀⠀⠀⠀⠀⠀⠀</a:t>
            </a:r>
            <a:br/>
            <a:r>
              <a:t>⠀⠀⢀⣰⣿⣿⣿⣿⣿⣿⣿⣿⣿⣿⣿⣿⣿⣿⣿⣿⣿⣿⣿⣿⣿⣿⡇⠈⣿⣿⣿⣿⣿⣿⣿⣿⣿⣿⣿⣿⣿⣿⣷⣶⣤⣄⣀⣀⣀⠀⠀⠀⣀⣠⣤⣤⣴⣶⣾⣿⣿⣿⣿⣿⣿⣿⣿⣿⣿⣿⣿⣿⣿⣿⣿⣿⣿⣿⣿⣿⣿⣿⡧⠀⠀⠀⠀⠀⠀⠀⠀</a:t>
            </a:r>
            <a:br/>
            <a:r>
              <a:t>⠀⣠⣾⣿⣿⣿⣿⣿⣿⣿⣿⣿⣿⣿⣿⣿⣿⣿⣿⣿⣿⣿⣿⣿⣿⣿⣧⠀⣿⣿⣿⣿⣿⣿⣿⣿⣿⣿⣿⣿⣿⣿⣿⣿⣿⣿⣿⣿⣿⣶⣶⣿⣿⣿⣿⣿⣿⣿⣿⣿⣿⣿⣿⣿⣿⣿⣿⣿⣿⣿⣿⣿⣿⣿⣿⣿⣿⣿⣿⣿⣿⣿⡇⠀⠀⠀⠀⠀⠀⠀⠀</a:t>
            </a:r>
            <a:br/>
            <a:r>
              <a:t>⢰⣿⣿⣿⣿⣿⣿⣿⣿⣿⣿⣿⣿⣿⣿⣿⣿⣿⣿⣿⣿⣿⣿⣿⣿⣿⣿⣷⣿⣿⣿⣿⣿⣿⣿⣿⣿⣿⣿⣿⣿⣿⣿⣿⣿⣿⣿⣿⣿⣿⣿⣿⣿⣿⣿⣿⣿⣿⣿⣿⣿⣿⣿⣿⣿⣿⣿⣿⣿⣿⣿⣿⣿⣿⣿⣿⣿⣿⣿⣿⣿⡿⠀⠀⠀⠀⠀⠀⠀⠀⠀</a:t>
            </a:r>
            <a:br/>
            <a:r>
              <a:t>⠀⠻⣿⣿⣿⣿⣿⣿⣿⣿⣿⣿⣿⣿⣿⣿⣿⣿⣿⣿⣿⣿⣿⣿⣿⣿⣿⣿⣿⣿⣿⣿⣿⣿⣿⣿⣿⣿⣿⣿⣿⣿⣿⣿⣿⣿⣿⣿⣿⣿⣿⣿⣿⣿⣿⣿⣿⣿⣿⣿⣿⣿⣿⣿⣿⣿⣿⣿⣿⣿⣿⣿⣿⣿⣿⣿⣿⣿⣿⣿⡿⠁⠀⠀⠀⠀⠀⠀⠀⠀⠀</a:t>
            </a:r>
            <a:br/>
            <a:r>
              <a:t>⠀⠀⠈⠙⢿⣿⣿⣿⣿⣿⣿⣿⣿⣿⣿⣿⣿⣿⣿⣿⣿⣿⣿⣿⣿⣿⣿⣿⣿⣿⣿⣿⣿⣿⣿⣿⣿⣿⣿⣿⣿⣿⣿⣿⣿⣿⣿⣿⣿⣿⣿⣿⣿⣿⣿⣿⣿⣿⣿⣿⣿⣿⣿⣿⣿⣿⣿⣿⣿⣿⣿⣿⣿⣿⣿⣿⣿⣿⣿⡟⠁⠀⠀⠀⠀⠀⠀⠀⠀⠀⠀</a:t>
            </a:r>
            <a:br/>
            <a:r>
              <a:t>⠀⠀⠀⠀⠀⠈⠻⢿⣿⣿⣿⣿⣿⣿⣿⣿⣿⣿⣿⣿⣿⣿⣿⣿⣿⣿⣿⣿⣿⣿⣿⣿⣿⣿⣿⣿⣿⣿⣿⣿⣿⣿⣿⣿⣿⣿⣿⣿⣿⣿⣿⣿⣿⣿⣿⣿⣿⣿⣿⣿⣿⣿⣿⣿⣿⣿⣿⣿⣿⣿⣿⣿⣿⣿⣿⣿⣿⣿⠋⠀⠀⠀⠀⠀⠀⠀⠀⠀⠀⠀⠀</a:t>
            </a:r>
            <a:br/>
            <a:r>
              <a:t>⠀⠀⠀⠀⠀⠀⠀⠀⠈⠙⠻⣿⣿⣿⣿⣿⣿⣿⣿⣿⣿⣿⣿⣿⣿⣿⣿⣿⣿⣿⣿⣿⣿⣿⣿⣿⣿⣿⣿⣿⣿⣿⣿⣿⣿⣿⣿⣿⣿⣿⣿⣿⣿⣿⣿⣿⣿⣿⣿⣿⣿⣿⣿⣿⣿⣿⣿⣿⣿⣿⣿⣿⣿⣿⣿⣿⠟⠁⠀⠀⠀⠀⠀⠀⠀⠀⠀⠀⠀⠀⠀</a:t>
            </a:r>
            <a:br/>
            <a:r>
              <a:t>⠀⠀⠀⠀⠀⠀⠀⠀⠀⠀⠀⠀⠙⠻⣿⣿⣿⣿⣿⣿⣿⣿⣿⣿⣿⣿⣿⣿⣿⣿⣿⣿⣿⣿⣿⣿⣿⣿⣿⣿⣿⣿⣿⣿⣿⣿⣿⣿⣿⣿⣿⣿⣿⣿⣿⣿⣿⣿⣿⣿⣿⣿⣿⣿⣿⣿⣿⣿⣿⣿⣿⣿⣿⣿⡿⠃⠀⠀⠀⠀⠀⠀⠀⠀⠀⠀⠀⠀⠀⠀⠀</a:t>
            </a:r>
            <a:br/>
            <a:r>
              <a:t>⠀⠀⠀⠀⠀⠀⠀⠀⠀⠀⠀⠀⠀⠀⠀⠛⢿⣿⣿⣿⣿⣿⣿⣿⣿⣿⣿⣿⣿⣿⣿⣿⣿⣿⣿⣿⣿⣿⣿⣿⣿⣿⣿⣿⣿⣿⣿⣿⣿⣿⣿⣿⣿⣿⣿⣿⣿⣿⣿⣿⣿⣿⣿⣿⣿⣿⣿⣿⣿⣿⣿⣿⡿⠋⠀⠀⠀⠀⠀⠀⠀⠀⠀⠀⠀⠀⠀⠀⠀⠀⠀</a:t>
            </a:r>
            <a:br/>
            <a:r>
              <a:t>⠀⠀⠀⠀⠀⠀⠀⠀⠀⠀⠀⠀⠀⠀⠀⠀⠀⠉⠻⣿⣿⣿⣿⣿⣿⣿⣿⣿⣿⣿⣿⣿⣿⣿⣿⣿⣿⣿⣿⣿⣿⣿⣿⣿⣿⣿⣿⣿⣿⣿⣿⣿⣿⣿⣿⣿⣿⣿⣿⣿⣿⣿⣿⣿⣿⣿⣿⣿⣿⣿⣿⠏⠀⠀⠀⠀⠀⠀⠀⠀⠀⠀⠀⠀⠀⠀⠀⠀⠀⠀⠀</a:t>
            </a:r>
            <a:br/>
            <a:r>
              <a:t>⠀⠀⠀⠀⠀⠀⠀⠀⠀⠀⠀⠀⠀⠀⠀⠀⠀⠀⠀⠈⠛⢻⣿⣿⣿⣿⣿⣿⣿⣿⣿⣿⣿⣿⣿⣿⣿⣿⣿⣿⣿⣿⣿⣿⣿⣿⣿⣿⣿⣿⣿⣿⣿⣿⣿⣿⣿⣿⣿⣿⣿⣿⣿⣿⣿⣿⣿⣿⣿⠟⠀⠀⠀⠀⠀⠀⠀⠀⠀⠀⠀⠀⠀⠀⠀⠀⠀⠀⠀⠀⠀</a:t>
            </a:r>
            <a:br/>
            <a:r>
              <a:t>⠀⠀⠀⠀⠀⠀⠀⠀⠀⠀⠀⠀⠀⠀⠀⠀⠀⠀⠀⠀⠀⠀⠙⠻⣿⣿⣿⣿⣿⣿⣿⣿⣿⣿⣿⣿⣿⣿⣿⣿⣿⣿⣿⣿⣿⣿⣿⣿⣿⣿⣿⣿⣿⣿⣿⣿⣿⣿⣿⣿⣿⣿⣿⣿⣿⣿⡿⠟⠀⠀⠀⠀⠀⠀⠀⠀⠀⠀⠀⠀⠀⠀⠀⠀⠀⠀⠀⠀⠀⠀⠀</a:t>
            </a:r>
            <a:br/>
            <a:r>
              <a:t>⠀⠀⠀⠀⠀⠀⠀⠀⠀⠀⠀⠀⠀⠀⠀⠀⠀⠀⠀⠀⠀⠀⠀⠀⠈⠻⣿⣿⣿⣿⣿⣿⣿⣿⣿⣿⣿⣿⣿⣿⣿⣿⣿⣿⣿⣿⣿⣿⣿⣿⣿⣿⣿⣿⣿⣿⣿⣿⣿⣿⣿⣿⣿⣿⡿⠋⠀⠀⠀⠀⠀⠀⠀⠀⠀⠀⠀⠀⠀⠀⠀⠀⠀⠀⠀⠀⠀⠀⠀⠀⠀</a:t>
            </a:r>
            <a:br/>
            <a:r>
              <a:t>⠀⠀⠀⠀⠀⠀⠀⠀⠀⠀⠀⠀⠀⠀⠀⠀⠀⠀⠀⠀⠀⠀⠀⠀⠀⠀⠈⠛⢿⣿⣿⣿⣿⣿⣿⣿⣿⣿⣿⣿⣿⣿⣿⣿⣿⣿⣿⣿⣿⣿⣿⣿⣿⣿⣿⣿⣿⣿⣿⣿⣿⣿⣿⠟⠁⠀⠀⠀⠀⠀⠀⠀⠀⠀⠀⠀⠀⠀⠀⠀⠀⠀⠀⠀⠀⠀⠀⠀⠀⠀⠀</a:t>
            </a:r>
            <a:br/>
            <a:r>
              <a:t>⠀⠀⠀⠀⠀⠀⠀⠀⠀⠀⠀⠀⠀⠀⠀⠀⠀⠀⠀⠀⠀⠀⠀⠀⠀⠀⠀⠀⠀⠉⠻⢿⣿⣿⣿⣿⣿⣿⣿⣿⣿⣿⣿⣿⣿⣿⣿⣿⣿⣿⣿⣿⣿⣿⣿⣿⣿⣿⣿⣿⣿⡟⠁⠀⠀⠀⠀⠀⠀⠀⠀⠀⠀⠀⠀⠀⠀⠀⠀⠀⠀⠀⠀⠀⠀⠀⠀⠀⠀⠀⠀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⠀⠀⠀⠀⠀⠀⠀⠀⠀⠀⠀⠀⠀⠀⠀⠀⠀⠀⠀⠀⠀⠀⠀⠀⢀⣴⣿⣿⣿⣿⣿⣿⣿⣿⣿⣿⣿⣿⣿⣿⣿⣿⣿⣿⣿⣿⣿⣿⣿⣿⣿⣿⣿⣿⣿⣿⣿⣿⣧⠀⠀⠀⠀⠀⠀⠀⠀⠀⠀⠀⠀⠀⠀⠀⠀⠀⠀⠀⠀⠀⠀⠀⠀⠀⠀⠀⠀⠀⠀⠀⠀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⠀⠀⠀⠀⠀⠀⠀⠀⠀⠀⠀⠀⠀⠀⠀⠀⠀⠀⠀⠀⠀⠀⠀⢠⣾⣿⣿⣿⣿⣿⣿⣿⣿⣿⣿⣿⣿⣿⣿⣿⣿⣿⣿⣿⣿⣿⣿⣿⣿⣿⣿⣿⣿⣿⣿⠉⠉⠙⠋⠀⠀⠀⠀⠀⠀⠀⠀⠀⠀⠀⠀⠀⠀⠀⠀⠀⠀⠀⠀⠀⠀⠀⠀⠀⠀⠀⠀⠀⠀⠀⠀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⠀⠀⠀⠀⠀⠀⠀⠀⠀⠀⠀⠀⠀⠀⠀⠀⠀⠀⠀⠀⣠⣾⣿⣿⣿⣿⣿⣿⣿⣿⣿⣿⣿⣿⣿⣿⣿⣿⣿⣿⣿⣿⣿⣿⣿⣿⣿⣿⣿⣿⣿⣿⣿⣿⣿⣿⣦⡀⠀⠀⠀⠀⠀⠀⠀⠀⠀⠀⠀⠀⠀⠀⠀⠀⠀⠀⠀⠀⠀⠀⠀⠀⠀⠀⠀⠀⠀⠀⠀⠀⠀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⠀⠀⠀⠀⠀⠀⠀⠀⠀⠀⠀⠀⠀⠀⠀⠀⠀⠀⢀⣼⣿⣿⣿⣿⣿⣿⣿⣿⣿⣿⣿⣿⣿⣿⣿⣿⣿⣿⣿⣿⣿⣿⣿⣿⣿⣿⣿⣿⣿⣿⣿⣿⣿⣿⣿⣿⣿⣷⡀⠀⠀⠀⠀⠀⠀⠀⠀⠀⠀⠀⠀⠀⠀⠀⠀⠀⠀⠀⠀⠀⠀⠀⠀⠀⠀⠀⠀⠀⠀⠀⠀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⠀⠀⠀⠀⠀⠀⠀⠀⠀⠀⠀⠀⠀⠀⠀⠀⠀⣴⣿⣿⣿⣿⣿⣿⣿⣿⣿⣿⣿⣿⣿⣿⣿⣿⣿⣿⣿⣿⣿⣿⣿⣿⣿⣿⣿⣿⣿⣿⣿⣿⣿⣿⣿⣿⣿⣿⣿⣿⣷⡄⠀⠀⠀⠀⠀⠀⠀⠀⠀⠀⠀⠀⠀⠀⠀⠀⠀⠀⠀⠀⠀⠀⠀⠀⠀⠀⠀⠀⠀⠀⠀</a:t>
            </a:r>
            <a:br/>
            <a:r>
              <a:t>⠀⠀⠀⠀⠀⠀⠀⠀⠀⠀⠀⠀⠀⠀⠀⣠⣾⣿⣿⣿⣿⣿⣿⣿⣿⣿⣿⣿⣿⣿⣿⣿⣿⣿⣿⣿⣿⣿⣿⣿⣿⣿⣿⣿⣿⣿⣿⣿⣿⣿⣿⣿⣿⣿⣿⣿⣿⣿⣿⣷⠀⠀⠀⠀⠀⠀⠀⠀⠀⠀⠀⠀⠀⠀⠀⠀⠀⠀⠀⠀⠀⠀⠀⠀⠀⠀⠀⠀⠀⠀⠀</a:t>
            </a:r>
            <a:br/>
            <a:r>
              <a:t>⠀⠀⠀⠀⠀⠀⠀⠀⠀⠀⠀⠀⠀⢀⣴⣿⣿⣿⣿⣿⣿⣿⣿⣿⣿⣿⣿⣿⣿⣿⣿⣿⣿⣿⣿⣿⣿⣿⣿⣿⣿⣿⣿⣿⣿⣿⣿⣿⣿⣿⣿⣿⣿⣿⣿⣿⣿⣿⣿⣿⣧⠀⠀⠀⠀⠀⠀⠀⠀⠀⠀⠀⠀⠀⠀⠀⠀⠀⠀⠀⠀⠀⠀⠀⠀⠀⠀⠀⠀⠀⠀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⠀⠀⠀⠀⠀⠀⠀⠀⠀⠀⠀⠀⣠⣿⣿⣿⣿⣿⣿⣿⣿⣿⣿⣿⣿⣿⣿⣿⣿⣿⣿⣿⣿⣿⣿⣿⣿⣿⣿⣿⣿⣿⣿⣿⣿⣿⣿⣿⣿⣿⣿⣿⣿⣿⣿⣿⣿⣿⣿⣿⣿⡆⠀⠀⠀⠀⠀⠀⠀⠀⠀⠀⠀⠀⠀⠀⠀⠀⠀⠀⠀⠀⠀⠀⠀⠀⠀⠀⠀⠀⠀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⠀⠀⠀⠀⠀⠀⠀⠀⠀⠀⢀⣴⣿⣿⣿⣿⣿⣿⣿⣿⣿⣿⣿⣿⣿⣿⣿⣿⣿⣿⣿⣿⣿⣿⣿⣿⣿⣿⣿⣿⣿⣿⣿⣿⣿⣿⣿⣿⣿⣿⣿⣿⣿⣿⣿⣿⣿⣿⣿⣿⣿⣷⠀⠀⠀⠀⠀⠀⠀⠀⠀⠀⠀⠀⠀⠀⠀⠀⠀⠀⠀⠀⠀⠀⠀⠀⠀⠀⠀⠀⠀</a:t>
            </a:r>
            <a:br/>
            <a:r>
              <a:t>⠀⠀⠀⠀⠀⠀⠀⠀⠀⢀⣾⣿⣿⣿⣿⣿⣿⣿⣿⣿⣿⣿⣿⣿⣿⣿⣿⣿⣿⣿⣿⣿⣿⣿⣿⣿⣿⣿⣿⣿⣿⣿⣿⣿⣿⣿⣿⣿⣿⣿⣿⣿⣿⣿⣿⣿⣿⣿⣿⣿⣿⣿⠀⠀⠀⠀⠀⠀⠀⠀⠀⠀⠀⠀⠀⠀⠀⠀⠀⠀⠀⠀⠀⠀⠀⠀⠀⠀⠀⠀⠀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⠀⠀⠀⠀⠀⠀⠀⠀⣠⣿⣿⣿⣿⣿⣿⣿⣿⣿⣿⣿⣿⣿⣿⣿⣿⣿⣿⣿⣿⣿⣿⣿⣿⣿⣿⣿⣿⣿⣿⣿⣿⣿⣿⣿⣿⣿⣿⣿⣿⣿⣿⣿⣿⣿⣿⣿⣿⣿⣿⣿⣿⡟⠀⠀⠀⠀⠀⠀⠀⠀⠀⠀⠀⢀⠀⠀⠀⠀⠀⠀⠀⠀⠀⠀⠀⠀⠀⠀⠀⠀⠀</a:t>
            </a:r>
            <a:br/>
            <a:r>
              <a:t>⠀⠀⠀⠀⠀⠀⠀⣰⣿⣿⣿⣿⣿⣿⣿⣿⣿⣿⣿⣿⣿⣿⣿⣿⣿⣿⣿⣿⣿⣿⣿⣿⣿⣿⣿⣿⣿⣿⣿⣿⣿⣿⣿⣿⣿⣿⣿⣿⣿⣿⣿⣿⣿⣿⣿⣿⣿⣿⣿⣿⣿⠁⠀⠀⠀⠀⠀⠀⠀⠀⠀⠀⠀⣼⠀⠀⠀⠀⠀⠀⠀⠀⠀⠀⠀⠀⠀⠀⠀⠀⠀</a:t>
            </a:r>
            <a:br/>
            <a:r>
              <a:t>⠀⠀⠀⠀⠀⠀⣴⣿⣿⣿⣿⣿⣿⣿⣿⣿⣿⣿⣿⣿⣿⣿⣿⣿⣿⣿⣿⣿⣿⣿⣿⣿⣿⣿⣿⣿⣿⣿⣿⣿⣿⣿⣿⣿⣿⣿⣿⣿⣿⣿⣿⣿⣿⣿⣿⣿⣿⣿⣿⣿⠃⠀⠀⠀⠀⠀⠀⠀⠀⠀⠀⠀⣸⡏⠀⠀⠀⠀⠀⠀⠀⠀⠀⠀⠀⠀⠀⠀⠀⠀⠀</a:t>
            </a:r>
            <a:br/>
            <a:r>
              <a:t>⠀⠀⠀⠀⠀⣰⣿⣿⣿⣿⣿⣿⣿⣿⣿⣿⣿⣿⣿⣿⣿⣿⣿⣿⣿⣿⣿⣿⣿⣿⣿⣿⣿⣿⣿⣿⣿⡉⠁⠀⠉⠉⠉⠙⠛⠛⠛⠿⠿⢿⣿⢿⡻⣿⣿⣿⣿⣿⠟⠀⠀⠀⠀⠀⠀⠀⠀⠀⠀⠀⠀⢰⣿⠀⠀⠀⠀⠀⠀⠀⠀⠀⠀⠀⠀⠀⠀⠀⠀⠀⠀</a:t>
            </a:r>
            <a:br/>
            <a:r>
              <a:t>⠀⠀⠀⠀⣸⣿⣿⣿⣿⣿⣿⣿⣿⣿⣿⣿⣿⣿⣿⣿⣿⣿⣿⣿⣿⣿⣿⣿⣿⣿⣿⣿⣿⣿⣿⣿⣿⡇⠀⠀⠀⠀⠀⠀⠀⠀⠀⠀⠀⠀⠈⠉⠉⠛⠛⠋⠉⠀⠀⠀⠀⠀⠀⠀⠀⠀⠀⠀⠀⠀⢠⣿⣿⠀⠀⠀⠀⠀⠀⠀⠀⠀⠀⠀⠀⠀⠀⠀⠀⠀⠀</a:t>
            </a:r>
            <a:br/>
            <a:r>
              <a:t>⠀⠀⠀⣰⣿⣿⣿⣿⣿⣿⣿⣿⣿⣿⣿⣿⣿⣿⣿⣿⣿⣿⣿⣿⣿⣿⣿⣿⣿⣿⣿⣿⣿⣿⣿⣿⡿⠁⠀⠀⠀⠀⠀⠀⠀⠀⠀⠀⠀⠀⠀⠀⠀⠀⠀⠀⠀⠀⠀⠀⠀⠀⠀⠀⠀⠀⠀⠀⠀⢀⣾⣿⣿⣷⣶⣿⣿⣿⣿⣶⣤⡀⠀⠀⠀⠀⠀⠀⠀⠀⠀</a:t>
            </a:r>
            <a:br/>
            <a:r>
              <a:t>⠀⠀⢰⣿⣿⣿⣿⣿⣿⣿⣿⣿⣿⣿⣿⣿⣿⣿⣿⣿⣿⣿⣿⣿⣿⡿⣿⣿⣿⣿⣿⣿⣿⣿⣿⡿⠁⠀⠀⠀⠀⠀⠀⠀⠀⠀⠀⠀⠀⠀⠀⠀⠀⠀⠀⠀⠀⠀⠀⠀⠀⠀⠀⠀⠀⠀⠀⢀⣠⣾⣿⣿⣿⣿⣿⣿⣿⣿⣿⣿⣿⣿⣦⠀⠀⠀⠀⠀⠀⠀⠀</a:t>
            </a:r>
            <a:br/>
            <a:r>
              <a:t>⢀⣴⣿⣿⣿⣿⣿⣿⣿⣿⣿⣿⣿⣿⣿⣿⣿⣿⣿⣿⣿⣿⣿⣿⣿⠁⠘⣿⣿⣿⣿⣿⣿⣿⣿⣿⣶⣶⣶⣤⣄⡀⠀⠀⠀⠀⠀⠀⠀⠀⠀⠀⠀⠀⠀⠀⠀⠀⠀⠀⠀⠀⠀⠀⣀⣴⣾⣿⣿⣿⣿⣿⣿⣿⣿⣿⣿⣿⣿⣿⣿⣿⣿⣇⠀⠀⠀⠀⠀⠀⠀</a:t>
            </a:r>
            <a:br/>
            <a:r>
              <a:t>⣿⣿⣿⣿⣿⣿⣿⣿⣿⣿⣿⣿⣿⣿⣿⣿⣿⣿⣿⣿⣿⣿⣿⣿⣿⠀⠀⣿⣿⣿⣿⣿⣿⣿⣿⣿⣿⣿⣿⣿⣿⣿⣷⣦⣄⡀⠀⠀⠀⠀⠀⠀⠀⠀⠀⠀⠀⠀⠀⠀⣀⣤⣶⣿⣿⣿⣿⣿⣿⣿⣿⣿⣿⣿⣿⣿⣿⣿⣿⣿⣿⣿⣿⣿⠀⠀⠀⠀⠀⠀⠀</a:t>
            </a:r>
            <a:br/>
            <a:r>
              <a:t>⣿⣿⣿⣿⣿⣿⣿⣿⣿⣿⣿⣿⣿⣿⣿⣿⣿⣿⣿⣿⣿⣿⣿⣿⣿⡆⢸⣿⣿⣿⣿⣿⣿⣿⣿⣿⣿⣿⣿⣿⣿⣿⣿⣿⣿⣿⣿⣿⣀⣀⣠⣶⣶⣶⣶⣶⣶⣶⣿⣿⣿⣿⣿⣿⣿⣿⣿⣿⣿⣿⣿⣿⣿⣿⣿⣿⣿⣿⣿⣿⣿⣿⣿⣿⠀⠀⠀⠀⠀⠀⠀</a:t>
            </a:r>
            <a:br/>
            <a:r>
              <a:t>⠘⠻⣿⣿⣿⣿⣿⣿⣿⣿⣿⣿⣿⣿⣿⣿⣿⣿⣿⣿⣿⣿⣿⣿⣿⣿⣿⣿⣿⣿⣿⣿⣿⣿⣿⣿⣿⣿⣿⣿⣿⣿⣿⣿⣿⣿⣿⣿⣿⣿⣿⣿⣿⣿⣿⣿⣿⣿⣿⣿⣿⣿⣿⣿⣿⣿⣿⣿⣿⣿⣿⣿⣿⣿⣿⣿⣿⣿⣿⣿⣿⣿⣿⡇⠀⠀⠀⠀⠀⠀⠀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⠀⠀⠈⠛⢿⣿⣿⣿⣿⣿⣿⣿⣿⣿⣿⣿⣿⣿⣿⣿⣿⣿⣿⣿⣿⣿⣿⣿⣿⣿⣿⣿⣿⣿⣿⣿⣿⣿⣿⣿⣿⣿⣿⣿⣿⣿⣿⣿⣿⣿⣿⣿⣿⣿⣿⣿⣿⣿⣿⣿⣿⣿⣿⣿⣿⣿⣿⣿⣿⣿⣿⣿⣿⣿⣿⣿⣿⣿⣿⣿⣿⣿⡿⠀⠀⠀⠀⠀⠀⠀⠀</a:t>
            </a:r>
            <a:br/>
            <a:r>
              <a:t>⠀⠀⠀⠀⠀⠙⠿⣿⣿⣿⣿⣿⣿⣿⣿⣿⣿⣿⣿⣿⣿⣿⣿⣿⣿⣿⣿⣿⣿⣿⣿⣿⣿⣿⣿⣿⣿⣿⣿⣿⣿⣿⣿⣿⣿⣿⣿⣿⣿⣿⣿⣿⣿⣿⣿⣿⣿⣿⣿⣿⣿⣿⣿⣿⣿⣿⣿⣿⣿⣿⣿⣿⣿⣿⣿⣿⣿⣿⣿⣿⣿⡿⠁⠀⠀⠀⠀⠀⠀⠀⠀</a:t>
            </a:r>
            <a:br/>
            <a:r>
              <a:t>⠀⠀⠀⠀⠀⠀⠀⠀⠙⠻⢿⣿⣿⣿⣿⣿⣿⣿⣿⣿⣿⣿⣿⣿⣿⣿⣿⣿⣿⣿⣿⣿⣿⣿⣿⣿⣿⣿⣿⣿⣿⣿⣿⣿⣿⣿⣿⣿⣿⣿⣿⣿⣿⣿⣿⣿⣿⣿⣿⣿⣿⣿⣿⣿⣿⣿⣿⣿⣿⣿⣿⣿⣿⣿⣿⣿⣿⣿⣿⣿⠏⠀⠀⠀⠀⠀⠀⠀⠀⠀⠀</a:t>
            </a:r>
            <a:br/>
            <a:r>
              <a:t>⠀⠀⠀⠀⠀⠀⠀⠀⠀⠀⠀⠙⠻⣿⣿⣿⣿⣿⣿⣿⣿⣿⣿⣿⣿⣿⣿⣿⣿⣿⣿⣿⣿⣿⣿⣿⣿⣿⣿⣿⣿⣿⣿⣿⣿⣿⣿⣿⣿⣿⣿⣿⣿⣿⣿⣿⣿⣿⣿⣿⣿⣿⣿⣿⣿⣿⣿⣿⣿⣿⣿⣿⣿⣿⣿⣿⣿⣿⡿⠃⠀⠀⠀⠀⠀⠀⠀⠀⠀⠀⠀</a:t>
            </a:r>
            <a:br/>
            <a:r>
              <a:t>⠀⠀⠀⠀⠀⠀⠀⠀⠀⠀⠀⠀⠀⠈⠻⣿⣿⣿⣿⣿⣿⣿⣿⣿⣿⣿⣿⣿⣿⣿⣿⣿⣿⣿⣿⣿⣿⣿⣿⣿⣿⣿⣿⣿⣿⣿⣿⣿⣿⣿⣿⣿⣿⣿⣿⣿⣿⣿⣿⣿⣿⣿⣿⣿⣿⣿⣿⣿⣿⣿⣿⣿⣿⣿⣿⣿⡿⠋⠀⠀⠀⠀⠀⠀⠀⠀⠀⠀⠀⠀⠀</a:t>
            </a:r>
            <a:br/>
            <a:r>
              <a:t>⠀⠀⠀⠀⠀⠀⠀⠀⠀⠀⠀⠀⠀⠀⠀⠈⠻⣿⣿⣿⣿⣿⣿⣿⣿⣿⣿⣿⣿⣿⣿⣿⣿⣿⣿⣿⣿⣿⣿⣿⣿⣿⣿⣿⣿⣿⣿⣿⣿⣿⣿⣿⣿⣿⣿⣿⣿⣿⣿⣿⣿⣿⣿⣿⣿⣿⣿⣿⣿⣿⣿⣿⣿⣿⣿⠋⠀⠀⠀⠀⠀⠀⠀⠀⠀⠀⠀⠀⠀⠀⠀</a:t>
            </a:r>
            <a:br/>
            <a:r>
              <a:t>⠀⠀⠀⠀⠀⠀⠀⠀⠀⠀⠀⠀⠀⠀⠀⠀⠀⠈⠻⣿⣿⣿⣿⣿⣿⣿⣿⣿⣿⣿⣿⣿⣿⣿⣿⣿⣿⣿⣿⣿⣿⣿⣿⣿⣿⣿⣿⣿⣿⣿⣿⣿⣿⣿⣿⣿⣿⣿⣿⣿⣿⣿⣿⣿⣿⣿⣿⣿⣿⣿⣿⣿⣿⠛⠀⠀⠀⠀⠀⠀⠀⠀⠀⠀⠀⠀⠀⠀⠀⠀⠀</a:t>
            </a:r>
            <a:br/>
            <a:r>
              <a:t>⠀⠀⠀⠀⠀⠀⠀⠀⠀⠀⠀⠀⠀⠀⠀⠀⠀⠀⠀⠈⠻⣿⣿⣿⣿⣿⣿⣿⣿⣿⣿⣿⣿⣿⣿⣿⣿⣿⣿⣿⣿⣿⣿⣿⣿⣿⣿⣿⣿⣿⣿⣿⣿⣿⣿⣿⣿⣿⣿⣿⣿⣿⣿⣿⣿⣿⣿⣿⣿⣿⡿⠋⠀⠀⠀⠀⠀⠀⠀⠀⠀⠀⠀⠀⠀⠀⠀⠀⠀⠀⠀</a:t>
            </a:r>
            <a:br/>
            <a:r>
              <a:t>⠀⠀⠀⠀⠀⠀⠀⠀⠀⠀⠀⠀⠀⠀⠀⠀⠀⠀⠀⠀⠀⠈⠻⣿⣿⣿⣿⣿⣿⣿⣿⣿⣿⣿⣿⣿⣿⣿⣿⣿⣿⣿⣿⣿⣿⣿⣿⣿⣿⣿⣿⣿⣿⣿⣿⣿⣿⣿⣿⣿⣿⣿⣿⣿⣿⣿⣿⣿⡿⠋⠀⠀⠀⠀⠀⠀⠀⠀⠀⠀⠀⠀⠀⠀⠀⠀⠀⠀⠀⠀⠀</a:t>
            </a:r>
            <a:br/>
            <a:r>
              <a:t>⠀⠀⠀⠀⠀⠀⠀⠀⠀⠀⠀⠀⠀⠀⠀⠀⠀⠀⠀⠀⠀⠀⠀⠈⠛⢿⣿⣿⣿⣿⣿⣿⣿⣿⣿⣿⣿⣿⣿⣿⣿⣿⣿⣿⣿⣿⣿⣿⣿⣿⣿⣿⣿⣿⣿⣿⣿⣿⣿⣿⣿⣿⣿⣿⣿⣿⡿⠋⠀⠀⠀⠀⠀⠀⠀⠀⠀⠀⠀⠀⠀⠀⠀⠀⠀⠀⠀⠀⠀⠀⠀</a:t>
            </a:r>
            <a:br/>
            <a:r>
              <a:t>⠀⠀⠀⠀⠀⠀⠀⠀⠀⠀⠀⠀⠀⠀⠀⠀⠀⠀⠀⠀⠀⠀⠀⠀⠀⠀⠙⢿⣿⣿⣿⣿⣿⣿⣿⣿⣿⣿⣿⣿⣿⣿⣿⣿⣿⣿⣿⣿⣿⣿⣿⣿⣿⣿⣿⣿⣿⣿⣿⣿⣿⣿⣿⣿⠿⠁⠀⠀⠀⠀⠀⠀⠀⠀⠀⠀⠀⠀⠀⠀⠀⠀⠀⠀⠀⠀⠀⠀⠀⠀⠀</a:t>
            </a:r>
            <a:br/>
            <a:r>
              <a:t>⠀⠀⠀⠀⠀⠀⠀⠀⠀⠀⠀⠀⠀⠀⠀⠀⠀⠀⠀⠀⠀⠀⠀⠀⠀⠀⠀⠀⠈⠻⢿⣿⣿⣿⣿⣿⣿⣿⣿⣿⣿⣿⣿⣿⣿⣿⣿⣿⣿⣿⣿⣿⣿⣿⣿⣿⣿⣿⣿⣿⣿⣿⡟⠁⠀⠀⠀⠀⠀⠀⠀⠀⠀⠀⠀⠀⠀⠀⠀⠀⠀⠀⠀⠀⠀⠀⠀⠀⠀⠀⠀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⠀⠀⠀⠀⠀⠀⠀⠀⠀⠀⠀⠀⠀⠀⠀⠀⠀⠀⠀⠀⠀⠀⠀⠀⢀⣴⣿⣿⣿⣿⣿⣿⣿⣿⣿⣿⣿⣿⣿⣿⣿⣿⣿⣿⣿⣿⣿⣿⣿⣿⣿⣿⣿⣿⣿⣿⣿⣿⣿⣿⣿⣿⣷⡀⠀⠀⠀⠀⠀⠀⠀⠀⠀⠀⠀⠀⠀⠀⠀⠀⠀⠀⠀⠀⠀⠀⠀⠀⠀⠀⠀</a:t>
            </a:r>
            <a:br/>
            <a:r>
              <a:t>⠀⠀⠀⠀⠀⠀⠀⠀⠀⠀⠀⠀⠀⠀⠀⠀⠀⠀⠀⠀⠀⠀⢀⣴⣿⣿⣿⣿⣿⣿⣿⣿⣿⣿⣿⣿⣿⣿⣿⣿⣿⣿⣿⣿⣿⣿⣿⣿⣿⣿⣿⣿⣿⣿⣿⣿⣿⣿⣿⠉⠉⠛⠛⠃⠀⠀⠀⠀⠀⠀⠀⠀⠀⠀⠀⠀⠀⠀⠀⠀⠀⠀⠀⠀⠀⠀⠀⠀⠀⠀⠀</a:t>
            </a:r>
            <a:br/>
            <a:r>
              <a:t>⠀⠀⠀⠀⠀⠀⠀⠀⠀⠀⠀⠀⠀⠀⠀⠀⠀⠀⠀⠀⢀⣴⣿⣿⣿⣿⣿⣿⣿⣿⣿⣿⣿⣿⣿⣿⣿⣿⣿⣿⣿⣿⣿⣿⣿⣿⣿⣿⣿⣿⣿⣿⣿⣿⣿⣿⣿⣿⣿⣇⠀⠀⠀⠀⠀⠀⠀⠀⠀⠀⠀⠀⠀⠀⠀⠀⠀⠀⠀⠀⠀⠀⠀⠀⠀⠀⠀⠀⠀⠀⠀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⠀⠀⠀⠀⠀⠀⠀⠀⠀⠀⠀⠀⠀⠀⠀⠀⠀⠀⣀⣼⣿⣿⣿⣿⣿⣿⣿⣿⣿⣿⣿⣿⣿⣿⣿⣿⣿⣿⣿⣿⣿⣿⣿⣿⣿⣿⣿⣿⣿⣿⣿⣿⣿⣿⣿⣿⣿⣿⣿⣿⣆⠀⠀⠀⠀⠀⠀⠀⠀⠀⠀⠀⠀⠀⠀⠀⠀⠀⠀⠀⠀⠀⠀⠀⠀⠀⠀⠀⠀⠀⠀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⠀⠀⠀⠀⠀⠀⠀⠀⠀⠀⠀⠀⠀⠀⠀⠀⣠⣼⣿⣿⣿⣿⣿⣿⣿⣿⣿⣿⣿⣿⣿⣿⣿⣿⣿⣿⣿⣿⣿⣿⣿⣿⣿⣿⣿⣿⣿⣿⣿⣿⣿⣿⣿⣿⣿⣿⣿⣿⣿⣿⣿⣷⠀⠀⠀⠀⠀⠀⠀⠀⠀⠀⠀⠀⠀⠀⠀⠀⠀⠀⠀⠀⠀⠀⠀⠀⠀⠀⠀⠀⠀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⠀⠀⠀⠀⠀⠀⠀⠀⠀⠀⠀⠀⠀⠀⣀⣼⣿⣿⣿⣿⣿⣿⣿⣿⣿⣿⣿⣿⣿⣿⣿⣿⣿⣿⣿⣿⣿⣿⣿⣿⣿⣿⣿⣿⣿⣿⣿⣿⣿⣿⣿⣿⣿⣿⣿⣿⣿⣿⣿⣿⣿⣿⣧⠀⠀⠀⠀⠀⠀⠀⠀⠀⠀⠀⠀⠀⠀⠀⠀⠀⠀⠀⠀⠀⠀⠀⠀⠀⠀⠀⠀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⠀⠀⠀⠀⠀⠀⠀⠀⠀⠀⠀⠀⢀⣴⣿⣿⣿⣿⣿⣿⣿⣿⣿⣿⣿⣿⣿⣿⣿⣿⣿⣿⣿⣿⣿⣿⣿⣿⣿⣿⣿⣿⣿⣿⣿⣿⣿⣿⣿⣿⣿⣿⣿⣿⣿⣿⣿⣿⣿⣿⣿⣿⣿⡇⠀⠀⠀⠀⠀⠀⠀⠀⠀⠀⠀⠀⠀⠀⠀⠀⠀⠀⠀⠀⠀⠀⠀⠀⠀⠀⠀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⠀⠀⠀⠀⠀⠀⠀⠀⠀⠀⢀⣴⣿⣿⣿⣿⣿⣿⣿⣿⣿⣿⣿⣿⣿⣿⣿⣿⣿⣿⣿⣿⣿⣿⣿⣿⣿⣿⣿⣿⣿⣿⣿⣿⣿⣿⣿⣿⣿⣿⣿⣿⣿⣿⣿⣿⣿⣿⣿⣿⣿⣿⣿⣿⡀⠀⠀⠀⠀⠀⠀⠀⠀⠀⠀⠀⠀⠀⠀⠀⠀⠀⠀⠀⠀⠀⠀⠀⠀⠀⠀</a:t>
            </a:r>
            <a:br/>
            <a:r>
              <a:t>⠀⠀⠀⠀⠀⠀⠀⠀⠀⢠⣾⣿⣿⣿⣿⣿⣿⣿⣿⣿⣿⣿⣿⣿⣿⣿⣿⣿⣿⣿⣿⣿⣿⣿⣿⣿⣿⣿⣿⣿⣿⣿⣿⣿⣿⣿⣿⣿⣿⣿⣿⣿⣿⣿⣿⣿⣿⣿⣿⣿⣿⣿⣿⣿⣧⠀⠀⠀⠀⠀⠀⠀⠀⠀⠀⠀⠀⠀⠀⠀⠀⠀⠀⠀⠀⠀⠀⠀⠀⠀⠀</a:t>
            </a:r>
            <a:br/>
            <a:r>
              <a:t>⠀⠀⠀⠀⠀⠀⠀⢀⣼⣿⣿⣿⣿⣿⣿⣿⣿⣿⣿⣿⣿⣿⣿⣿⣿⣿⣿⣿⣿⣿⣿⣿⣿⣿⣿⣿⣿⣿⣿⣿⣿⣿⣿⣿⣿⣿⣿⣿⣿⣿⣿⣿⣿⣿⣿⣿⣿⣿⣿⣿⣿⣿⣿⣿⣿⠀⠀⠀⠀⠀⠀⠀⠀⠀⠀⠀⠀⠀⠀⠀⠀⠀⠀⠀⠀⠀⠀⠀⠀⠀⠀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⠀⠀⠀⠀⠀⠀⣠⣾⣿⣿⣿⣿⣿⣿⣿⣿⣿⣿⣿⣿⣿⣿⣿⣿⣿⣿⣿⣿⣿⣿⣿⣿⣿⣿⣿⣿⣿⣿⣿⣿⣿⣿⣿⣿⣿⣿⣿⣿⣿⣿⣿⣿⣿⣿⣿⣿⣿⣿⣿⣿⣿⣿⣿⣿⣿⠄⠀⠀⠀⠀⠀⠀⠀⠀⠀⠀⠀⠀⠀⠀⠀⠀⠀⠀⠀⠀⠀⠀⠀⠀⠀</a:t>
            </a:r>
            <a:br/>
            <a:r>
              <a:t>⠀⠀⠀⠀⠀⣰⣿⣿⣿⣿⣿⣿⣿⣿⣿⣿⣿⣿⣿⣿⣿⣿⣿⣿⣿⣿⣿⣿⣿⣿⣿⣿⣿⣿⣿⣿⣿⣿⣿⣿⣿⣿⣿⣿⣿⣿⣿⣿⣿⣿⣿⣿⣿⣿⣿⣿⣿⣿⣿⣿⣿⣿⣿⣿⣿⠀⠀⠀⠀⠀⠀⠀⠀⠀⠀⠀⠀⠀⠀⠀⠀⠀⠀⠀⠀⠀⠀⠀⠀⠀⠀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⠀⠀⠀⢀⣼⣿⣿⣿⣿⣿⣿⣿⣿⣿⣿⣿⣿⣿⣿⣿⣿⣿⣿⣿⣿⣿⣿⣿⣿⣿⣿⣿⣿⣿⣿⣿⣿⣿⣿⣿⣿⣿⣿⣿⣿⣿⣿⣿⣿⣿⣿⣿⣿⣿⣿⣿⣿⣿⣿⣿⣿⣿⣿⣿⣿⠀⠀⠀⠀⠀⠀⠀⠀⠀⠀⠀⠀⠀⠀⠀⠀⠀⠀⠀⠀⠀⠀⠀⠀⠀⠀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⠀⠀⣠⣿⣿⣿⣿⣿⣿⣿⣿⣿⣿⣿⣿⣿⣿⣿⣿⣿⣿⣿⣿⣿⣿⣿⣿⣿⣿⣿⣿⣿⣿⣿⣿⣿⣿⣿⣿⠀⠀⠈⠉⠛⠿⣿⣿⣿⣿⣿⣿⣿⣿⣿⣿⣿⣿⣿⣿⣿⣿⣿⣿⣿⠇⠀⠀⠀⠀⠀⠀⠀⠀⠀⠀⠀⡀⠀⠀⠀⠀⠀⠀⠀⠀⠀⠀⠀⠀⠀⠀</a:t>
            </a:r>
            <a:br/>
            <a:r>
              <a:t>⠀⣰⣿⣿⣿⣿⣿⣿⣿⣿⣿⣿⣿⣿⣿⣿⣿⣿⣿⣿⣿⣿⣿⣿⣿⣿⣿⣿⣿⣿⣿⣿⣿⣿⣿⣿⣿⣿⠋⠀⠀⠀⠀⠀⠀⠈⠙⠻⣿⣿⣿⣿⣿⣿⣿⣿⣿⣿⣿⣿⣿⣿⣿⠟⠀⠀⠀⠀⠀⠀⠀⠀⠀⠀⠀⣴⠁⠀⠀⠀⠀⠀⠀⠀⠀⠀⠀⠀⠀⠀⠀</a:t>
            </a:r>
            <a:br/>
            <a:r>
              <a:t>⣾⣿⣿⣿⣿⣿⣿⣿⣿⣿⣿⣿⣿⣿⣿⣿⣿⣿⣿⣿⣿⣿⣿⡿⠟⠻⣿⣿⣿⣿⣿⣿⣿⣿⣿⡿⠟⠁⠀⠀⠀⠀⠀⠀⠀⠀⠀⠀⠀⠉⠛⢿⣿⣿⣿⣿⣿⣿⣿⣿⣿⡿⠋⠀⠀⠀⠀⠀⠀⠀⠀⠀⠀⠀⣰⡏⠀⠀⠀⠀⠀⠀⠀⠀⠀⠀⠀⠀⠀⠀⠀</a:t>
            </a:r>
            <a:br/>
            <a:r>
              <a:t>⣿⣿⣿⣿⣿⣿⣿⣿⣿⣿⣿⣿⣿⣿⣿⣿⣿⣿⣿⣿⣿⣿⣿⠁⠀⢀⣿⣿⣿⣿⣿⣿⣿⣿⣿⣧⣀⡀⠀⠀⠀⠀⠀⠀⠀⠀⠀⠀⠀⠀⠀⠀⠑⠳⢼⣿⣿⣿⣿⠿⠋⠀⠀⠀⠀⠀⠀⠀⠀⠀⠀⠀⠀⣰⡿⠀⠀⠀⠀⠀⠀⠀⠀⠀⠀⠀⠀⠀⠀⠀⠀</a:t>
            </a:r>
            <a:br/>
            <a:r>
              <a:t>⣿⣿⣿⣿⣿⣿⣿⣿⣿⣿⣿⣿⣿⣿⣿⣿⣿⣿⣿⣿⣿⣿⣿⠀⠀⣼⣿⣿⣿⣿⣿⣿⣿⣿⣿⣿⣿⣿⣶⣄⠀⠀⠀⠀⠀⠀⠀⠀⠀⠀⠀⠀⠀⠀⠀⠀⠀⠀⠀⠀⠀⠀⠀⠀⠀⠀⠀⠀⠀⠀⠀⠀⣰⣿⡇⠀⠀⠀⠀⠀⠀⠀⠀⠀⠀⠀⠀⠀⠀⠀⠀</a:t>
            </a:r>
            <a:br/>
            <a:r>
              <a:t>⢿⣿⣿⣿⣿⣿⣿⣿⣿⣿⣿⣿⣿⣿⣿⣿⣿⣿⣿⣿⣿⣿⣿⠀⣰⣿⣿⣿⣿⣿⣿⣿⣿⣿⣿⣿⣿⣿⣿⣿⣷⡄⠀⠀⠀⠀⠀⠀⠀⠀⠀⠀⠀⠀⠀⠀⠀⠀⠀⠀⠀⠀⠀⠀⠀⠀⠀⠀⠀⠀⠀⣼⣿⣿⣧⣴⣶⣶⣶⣶⣦⣤⡀⠀⠀⠀⠀⠀⠀⠀⠀</a:t>
            </a:r>
            <a:br/>
            <a:r>
              <a:t>⠀⠙⢿⣿⣿⣿⣿⣿⣿⣿⣿⣿⣿⣿⣿⣿⣿⣿⣿⣿⣿⣿⣿⣧⣿⣿⣿⣿⣿⣿⣿⣿⣿⣿⣿⣿⣿⣿⣿⣿⣿⣿⣦⡀⠀⠀⠀⠀⠀⠀⠀⠀⠀⠀⠀⠀⠀⠀⠀⠀⠀⠀⠀⠀⠀⠀⠀⠀⠀⢠⣾⣿⣿⣿⣿⣿⣿⣿⣿⣿⣿⣿⣿⣦⠀⠀⠀⠀⠀⠀⠀</a:t>
            </a:r>
            <a:br/>
            <a:r>
              <a:t>⠀⠀⠀⠙⣿⣿⣿⣿⣿⣿⣿⣿⣿⣿⣿⣿⣿⣿⣿⣿⣿⣿⣿⣿⣿⣿⣿⣿⣿⣿⣿⣿⣿⣿⣿⣿⣿⣿⣿⣿⣿⣿⣿⣿⣶⡄⠀⠀⠀⠀⠀⠀⠀⠀⠀⠀⠀⠀⠀⠀⠀⠀⠀⠀⠀⣠⣤⣶⣾⣿⣿⣿⣿⣿⣿⣿⣿⣿⣿⣿⣿⣿⣿⣿⣆⠀⠀⠀⠀⠀⠀</a:t>
            </a:r>
            <a:br/>
            <a:r>
              <a:t>⠀⠀⠀⠀⠀⠙⠻⣿⣿⣿⣿⣿⣿⣿⣿⣿⣿⣿⣿⣿⣿⣿⣿⣿⣿⣿⣿⣿⣿⣿⣿⣿⣿⣿⣿⣿⣿⣿⣿⣿⣿⣿⣿⣿⣿⣷⣤⣤⣶⣤⣄⣀⡀⠀⠀⠀⠀⠀⠀⣀⣀⣤⣶⣾⣿⣿⣿⣿⣿⣿⣿⣿⣿⣿⣿⣿⣿⣿⣿⣿⣿⣿⣿⣿⣿⠀⠀⠀⠀⠀⠀</a:t>
            </a:r>
            <a:br/>
            <a:r>
              <a:t>⠀⠀⠀⠀⠀⠀⠀⠈⠛⢿⣿⣿⣿⣿⣿⣿⣿⣿⣿⣿⣿⣿⣿⣿⣿⣿⣿⣿⣿⣿⣿⣿⣿⣿⣿⣿⣿⣿⣿⣿⣿⣿⣿⣿⣿⣿⣿⣿⣿⣿⣿⣿⣿⣿⣿⣿⣿⣿⣿⣿⣿⣿⣿⣿⣿⣿⣿⣿⣿⣿⣿⣿⣿⣿⣿⣿⣿⣿⣿⣿⣿⣿⣿⣿⡇⠀⠀⠀⠀⠀⠀</a:t>
            </a:r>
            <a:br/>
            <a:r>
              <a:t>⠀⠀⠀⠀⠀⠀⠀⠀⠀⠀⠛⢿⣿⣿⣿⣿⣿⣿⣿⣿⣿⣿⣿⣿⣿⣿⣿⣿⣿⣿⣿⣿⣿⣿⣿⣿⣿⣿⣿⣿⣿⣿⣿⣿⣿⣿⣿⣿⣿⣿⣿⣿⣿⣿⣿⣿⣿⣿⣿⣿⣿⣿⣿⣿⣿⣿⣿⣿⣿⣿⣿⣿⣿⣿⣿⣿⣿⣿⣿⣿⣿⣿⣿⣿⠁⠀⠀⠀⠀⠀⠀</a:t>
            </a:r>
            <a:br/>
            <a:r>
              <a:t>⠀⠀⠀⠀⠀⠀⠀⠀⠀⠀⠀⠈⠻⣿⣿⣿⣿⣿⣿⣿⣿⣿⣿⣿⣿⣿⣿⣿⣿⣿⣿⣿⣿⣿⣿⣿⣿⣿⣿⣿⣿⣿⣿⣿⣿⣿⣿⣿⣿⣿⣿⣿⣿⣿⣿⣿⣿⣿⣿⣿⣿⣿⣿⣿⣿⣿⣿⣿⣿⣿⣿⣿⣿⣿⣿⣿⣿⣿⣿⣿⣿⣿⣿⠃⠀⠀⠀⠀⠀⠀⠀</a:t>
            </a:r>
            <a:br/>
            <a:r>
              <a:t>⠀⠀⠀⠀⠀⠀⠀⠀⠀⠀⠀⠀⠀⠙⣿⣿⣿⣿⣿⣿⣿⣿⣿⣿⣿⣿⣿⣿⣿⣿⣿⣿⣿⣿⣿⣿⣿⣿⣿⣿⣿⣿⣿⣿⣿⣿⣿⣿⣿⣿⣿⣿⣿⣿⣿⣿⣿⣿⣿⣿⣿⣿⣿⣿⣿⣿⣿⣿⣿⣿⣿⣿⣿⣿⣿⣿⣿⣿⣿⣿⣿⡿⠃⠀⠀⠀⠀⠀⠀⠀⠀</a:t>
            </a:r>
            <a:br/>
            <a:r>
              <a:t>⠀⠀⠀⠀⠀⠀⠀⠀⠀⠀⠀⠀⠀⠀⠈⢻⣿⣿⣿⣿⣿⣿⣿⣿⣿⣿⣿⣿⣿⣿⣿⣿⣿⣿⣿⣿⣿⣿⣿⣿⣿⣿⣿⣿⣿⣿⣿⣿⣿⣿⣿⣿⣿⣿⣿⣿⣿⣿⣿⣿⣿⣿⣿⣿⣿⣿⣿⣿⣿⣿⣿⣿⣿⣿⣿⣿⣿⣿⣿⣿⠟⠁⠀⠀⠀⠀⠀⠀⠀⠀⠀</a:t>
            </a:r>
            <a:br/>
            <a:r>
              <a:t>⠀⠀⠀⠀⠀⠀⠀⠀⠀⠀⠀⠀⠀⠀⠀⠀⠙⣿⣿⣿⣿⣿⣿⣿⣿⣿⣿⣿⣿⣿⣿⣿⣿⣿⣿⣿⣿⣿⣿⣿⣿⣿⣿⣿⣿⣿⣿⣿⣿⣿⣿⣿⣿⣿⣿⣿⣿⣿⣿⣿⣿⣿⣿⣿⣿⣿⣿⣿⣿⣿⣿⣿⣿⣿⣿⣿⣿⣿⠟⠁⠀⠀⠀⠀⠀⠀⠀⠀⠀⠀⠀</a:t>
            </a:r>
            <a:br/>
            <a:r>
              <a:t>⠀⠀⠀⠀⠀⠀⠀⠀⠀⠀⠀⠀⠀⠀⠀⠀⠀⠈⢻⣿⣿⣿⣿⣿⣿⣿⣿⣿⣿⣿⣿⣿⣿⣿⣿⣿⣿⣿⣿⣿⣿⣿⣿⣿⣿⣿⣿⣿⣿⣿⣿⣿⣿⣿⣿⣿⣿⣿⣿⣿⣿⣿⣿⣿⣿⣿⣿⣿⣿⣿⣿⣿⣿⣿⣿⣿⠟⠁⠀⠀⠀⠀⠀⠀⠀⠀⠀⠀⠀⠀⠀</a:t>
            </a:r>
            <a:br/>
            <a:r>
              <a:t>⠀⠀⠀⠀⠀⠀⠀⠀⠀⠀⠀⠀⠀⠀⠀⠀⠀⠀⠀⠙⢿⣿⣿⣿⣿⣿⣿⣿⣿⣿⣿⣿⣿⣿⣿⣿⣿⣿⣿⣿⣿⣿⣿⣿⣿⣿⣿⣿⣿⣿⣿⣿⣿⣿⣿⣿⣿⣿⣿⣿⣿⣿⣿⣿⣿⣿⣿⣿⣿⣿⣿⣿⣿⡿⠋⠀⠀⠀⠀⠀⠀⠀⠀⠀⠀⠀⠀⠀⠀⠀⠀</a:t>
            </a:r>
            <a:br/>
            <a:r>
              <a:t>⠀⠀⠀⠀⠀⠀⠀⠀⠀⠀⠀⠀⠀⠀⠀⠀⠀⠀⠀⠀⠀⠻⣿⣿⣿⣿⣿⣿⣿⣿⣿⣿⣿⣿⣿⣿⣿⣿⣿⣿⣿⣿⣿⣿⣿⣿⣿⣿⣿⣿⣿⣿⣿⣿⣿⣿⣿⣿⣿⣿⣿⣿⣿⣿⣿⣿⣿⣿⣿⣿⣿⠟⠉⠀⠀⠀⠀⠀⠀⠀⠀⠀⠀⠀⠀⠀⠀⠀⠀⠀⠀</a:t>
            </a:r>
            <a:br/>
            <a:r>
              <a:t>⠀⠀⠀⠀⠀⠀⠀⠀⠀⠀⠀⠀⠀⠀⠀⠀⠀⠀⠀⠀⠀⠀⠈⠻⣿⣿⣿⣿⣿⣿⣿⣿⣿⣿⣿⣿⣿⣿⣿⣿⣿⣿⣿⣿⣿⣿⣿⣿⣿⣿⣿⣿⣿⣿⣿⣿⣿⣿⣿⣿⣿⣿⣿⣿⣿⣿⣿⣿⡿⠋⠁⠀⠀⠀⠀⠀⠀⠀⠀⠀⠀⠀⠀⠀⠀⠀⠀⠀⠀⠀⠀</a:t>
            </a:r>
            <a:br/>
            <a:r>
              <a:t>⠀⠀⠀⠀⠀⠀⠀⠀⠀⠀⠀⠀⠀⠀⠀⠀⠀⠀⠀⠀⠀⠀⠀⠀⠈⠻⣿⣿⣿⣿⣿⣿⣿⣿⣿⣿⣿⣿⣿⣿⣿⣿⣿⣿⣿⣿⣿⣿⣿⣿⣿⣿⣿⣿⣿⣿⣿⣿⣿⣿⣿⣿⣿⣿⣿⡿⠟⠁⠀⠀⠀⠀⠀⠀⠀⠀⠀⠀⠀⠀⠀⠀⠀⠀⠀⠀⠀⠀⠀⠀⠀</a:t>
            </a:r>
            <a:br/>
            <a:r>
              <a:t>⠀⠀⠀⠀⠀⠀⠀⠀⠀⠀⠀⠀⠀⠀⠀⠀⠀⠀⠀⠀⠀⠀⠀⠀⠀⠀⠈⠿⣿⣿⣿⣿⣿⣿⣿⣿⣿⣿⣿⣿⣿⣿⣿⣿⣿⣿⣿⣿⣿⣿⣿⣿⣿⣿⣿⣿⣿⣿⣿⣿⣿⣿⣿⠟⠉⠀⠀⠀⠀⠀⠀⠀⠀⠀⠀⠀⠀⠀⠀⠀⠀⠀⠀⠀⠀⠀⠀⠀⠀⠀⠀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⠀⠀⠀⠀⠀⠀⠀⠀⠀⠀⠀⠀⠀⠀⠀⠀⠀⠀⠀⠀⠀⠀⠀⠀⠀⣀⣴⣿⣿⣿⣿⣿⣿⣿⣿⣿⣿⣿⣿⣿⣿⣿⣿⣿⣿⣿⣿⣿⣿⣿⣿⣿⣿⣿⣿⣿⣿⣿⣿⣿⣿⣿⣿⣿⣦⠀⠀⠀⠀⠀⠀⠀⠀⠀⠀⠀⠀⠀⠀⠀⠀⠀⠀⠀⠀⠀⠀⠀⠀⠀⠀</a:t>
            </a:r>
            <a:br/>
            <a:r>
              <a:t>⠀⠀⠀⠀⠀⠀⠀⠀⠀⠀⠀⠀⠀⠀⠀⠀⠀⠀⠀⠀⠀⠀⢀⣠⣾⣿⣿⣿⣿⣿⣿⣿⣿⣿⣿⣿⣿⣿⣿⣿⣿⣿⣿⣿⣿⣿⣿⣿⣿⣿⣿⣿⣿⣿⣿⣿⣿⣿⣿⣿⣿⡿⢿⣿⣿⣧⠀⠀⠀⠀⠀⠀⠀⠀⠀⠀⠀⠀⠀⠀⠀⠀⠀⠀⠀⠀⠀⠀⠀⠀⠀</a:t>
            </a:r>
            <a:br/>
            <a:r>
              <a:t>⠀⠀⠀⠀⠀⠀⠀⠀⠀⠀⠀⠀⠀⠀⠀⠀⠀⠀⠀⠀⣀⣴⣿⣿⣿⣿⣿⣿⣿⣿⣿⣿⣿⣿⣿⣿⣿⣿⣿⣿⣿⣿⣿⣿⣿⣿⣿⣿⣿⣿⣿⣿⣿⣿⣿⣿⣿⣿⣿⣿⣿⣷⠀⠈⠉⠁⠀⠀⠀⠀⠀⠀⠀⠀⠀⠀⠀⠀⠀⠀⠀⠀⠀⠀⠀⠀⠀⠀⠀⠀⠀</a:t>
            </a:r>
            <a:br/>
            <a:r>
              <a:t>⠀⠀⠀⠀⠀⠀⠀⠀⠀⠀⠀⠀⠀⠀⠀⠀⠀⠀⣠⣾⣿⣿⣿⣿⣿⣿⣿⣿⣿⣿⣿⣿⣿⣿⣿⣿⣿⣿⣿⣿⣿⣿⣿⣿⣿⣿⣿⣿⣿⣿⣿⣿⣿⣿⣿⣿⣿⣿⣿⣿⣿⣿⡄⠀⠀⠀⠀⠀⠀⠀⠀⠀⠀⠀⠀⠀⠀⠀⠀⠀⠀⠀⠀⠀⠀⠀⠀⠀⠀⠀⠀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⠀⠀⠀⠀⠀⠀⠀⠀⠀⠀⠀⠀⠀⠀⠀⢀⣤⣾⣿⣿⣿⣿⣿⣿⣿⣿⣿⣿⣿⣿⣿⣿⣿⣿⣿⣿⣿⣿⣿⣿⣿⣿⣿⣿⣿⣿⣿⣿⣿⣿⣿⣿⣿⣿⣿⣿⣿⣿⣿⣿⣿⣿⣿⡆⠀⠀⠀⠀⠀⠀⠀⠀⠀⠀⠀⠀⠀⠀⠀⠀⠀⠀⠀⠀⠀⠀⠀⠀⠀⠀⠀</a:t>
            </a:r>
            <a:br/>
            <a:r>
              <a:t>⠀⠀⠀⠀⠀⠀⠀⠀⠀⠀⠀⠀⠀⢀⣴⣿⣿⣿⣿⣿⣿⣿⣿⣿⣿⣿⣿⣿⣿⣿⣿⣿⣿⣿⣿⣿⣿⣿⣿⣿⣿⣿⣿⣿⣿⣿⣿⣿⣿⣿⣿⣿⣿⣿⣿⣿⣿⣿⣿⣿⣿⣿⣿⣿⡆⠀⠀⠀⠀⠀⠀⠀⠀⠀⠀⠀⠀⠀⠀⠀⠀⠀⠀⠀⠀⠀⠀⠀⠀⠀⠀</a:t>
            </a:r>
            <a:br/>
            <a:r>
              <a:t>⠀⠀⠀⠀⠀⠀⠀⠀⠀⠀⠀⢀⣴⣿⣿⣿⣿⣿⣿⣿⣿⣿⣿⣿⣿⣿⣿⣿⣿⣿⣿⣿⣿⣿⣿⣿⣿⣿⣿⣿⣿⣿⣿⣿⣿⣿⣿⣿⣿⣿⣿⣿⣿⣿⣿⣿⣿⣿⣿⣿⣿⣿⣿⣿⣿⡀⠀⠀⠀⠀⠀⠀⠀⠀⠀⠀⠀⠀⠀⠀⠀⠀⠀⠀⠀⠀⠀⠀⠀⠀⠀</a:t>
            </a:r>
            <a:br/>
            <a:r>
              <a:t>⠀⠀⠀⠀⠀⠀⠀⠀⠀⠀⣠⣿⣿⣿⣿⣿⣿⣿⣿⣿⣿⣿⣿⣿⣿⣿⣿⣿⣿⣿⣿⣿⣿⣿⣿⣿⣿⣿⣿⣿⣿⣿⣿⣿⣿⣿⣿⣿⣿⣿⣿⣿⣿⣿⣿⣿⣿⣿⣿⣿⣿⣿⣿⣿⣿⣇⠀⠀⠀⠀⠀⠀⠀⠀⠀⠀⠀⠀⠀⠀⠀⠀⠀⠀⠀⠀⠀⠀⠀⠀⠀</a:t>
            </a:r>
            <a:br/>
            <a:r>
              <a:t>⠀⠀⠀⠀⠀⠀⠀⠀⣠⣾⣿⣿⣿⣿⣿⣿⣿⣿⣿⣿⣿⣿⣿⣿⣿⣿⣿⣿⣿⣿⣿⣿⣿⣿⣿⣿⣿⣿⣿⣿⣿⣿⣿⣿⣿⣿⣿⣿⣿⣿⣿⣿⣿⣿⣿⣿⣿⣿⣿⣿⣿⣿⣿⣿⣿⣿⡄⠀⠀⠀⠀⠀⠀⠀⠀⠀⠀⠀⠀⠀⠀⠀⠀⠀⠀⠀⠀⠀⠀⠀⠀</a:t>
            </a:r>
            <a:br/>
            <a:r>
              <a:t>⠀⠀⠀⠀⠀⠀⢀⣴⣿⣿⣿⣿⣿⣿⣿⣿⣿⣿⣿⣿⣿⣿⣿⣿⣿⣿⣿⣿⣿⣿⣿⣿⣿⣿⣿⣿⣿⣿⣿⣿⣿⣿⣿⣿⣿⣿⣿⣿⣿⣿⣿⣿⣿⣿⣿⣿⣿⣿⣿⣿⣿⣿⣿⣿⣿⣿⡇⠀⠀⠀⠀⠀⠀⠀⠀⠀⠀⠀⠀⠀⠀⠀⠀⠀⠀⠀⠀⠀⠀⠀⠀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⠀⠀⠀⠀⠀⣠⣾⣿⣿⣿⣿⣿⣿⣿⣿⣿⣿⣿⣿⣿⣿⣿⣿⣿⣿⣿⣿⣿⣿⣿⣿⣿⣿⣿⣿⣿⣿⣿⣿⣿⣿⣿⣿⣿⣿⣿⣿⣿⣿⣿⣿⣿⣿⣿⣿⣿⣿⣿⣿⣿⣿⣿⣿⣿⣿⣿⡇⠀⠀⠀⠀⠀⠀⠀⠀⠀⠀⠀⠀⠀⠀⠀⠀⠀⠀⠀⠀⠀⠀⠀⠀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⠀⠀⠀⢀⣾⣿⣿⣿⣿⣿⣿⣿⣿⣿⣿⣿⣿⣿⣿⣿⣿⣿⣿⣿⣿⣿⣿⣿⣿⣿⣿⣿⣿⣿⣿⣿⣿⣿⣿⣿⣿⣿⣿⣿⣿⣿⣿⣿⣿⣿⣿⣿⣿⣿⣿⣿⣿⣿⣿⣿⣿⣿⣿⣿⣿⣿⡇⠀⠀⠀⠀⠀⠀⠀⠀⠀⠀⠀⠀⠀⠀⠀⠀⠀⠀⠀⠀⠀⠀⠀⠀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⠀⠀⣰⣿⣿⣿⣿⣿⣿⣿⣿⣿⣿⣿⣿⣿⣿⣿⣿⣿⣿⣿⣿⣿⣿⣿⣿⣿⣿⣿⣿⣿⣿⣿⣿⣿⣿⣿⣿⣿⠟⠛⠿⣿⣿⣿⣿⣿⣿⣿⣿⣿⣿⣿⣿⣿⣿⣿⣿⣿⣿⣿⣿⣿⣿⣿⡇⠀⠀⠀⠀⠀⠀⠀⠀⠀⠀⠀⠀⠀⠀⠀⠀⠀⠀⠀⠀⠀⠀⠀⠀</a:t>
            </a:r>
            <a:br/>
            <a:r>
              <a:t>⢀⣼⣿⣿⣿⣿⣿⣿⣿⣿⣿⣿⣿⣿⣿⣿⣿⣿⣿⣿⣿⣿⣿⣿⣿⣿⣿⣿⣿⣿⣿⣿⣿⣿⣿⣿⣿⣿⣿⡿⠃⠀⠀⠀⠉⠻⣿⣿⣿⣿⣿⣿⣿⣿⣿⣿⣿⣿⣿⣿⣿⣿⣿⣿⣿⣿⠇⠀⠀⠀⠀⠀⠀⠀⠀⠀⠀⠀⠀⠀⠀⠀⠀⠀⠀⠀⠀⠀⠀⠀⠀</a:t>
            </a:r>
            <a:br/>
            <a:r>
              <a:t>⣿⣿⣿⣿⣿⣿⣿⣿⣿⣿⣿⣿⣿⣿⣿⣿⣿⣿⣿⣿⣿⣿⣿⡟⠋⠁⢹⣿⣿⣿⣿⣿⣿⣿⣿⣿⡿⠟⠋⠀⠀⠀⠀⠀⠀⠀⠈⠻⣿⣿⣿⣿⣿⣿⣿⣿⣿⣿⣿⣿⣿⣿⣿⣿⣿⡏⠀⠀⠀⠀⠀⠀⠀⠀⠀⠀⠀⠀⠀⠀⠀⠀⠀⠀⠀⠀⠀⠀⠀⠀⠀</a:t>
            </a:r>
            <a:br/>
            <a:r>
              <a:t>⣿⣿⣿⣿⣿⣿⣿⣿⣿⣿⣿⣿⣿⣿⣿⣿⣿⣿⣿⣿⣿⣿⣿⠁⠀⢀⣿⣿⣿⣿⣿⣿⣿⣿⣿⣿⣀⠀⠀⠀⠀⠀⠀⠀⠀⠀⠀⠀⠀⠙⢿⣿⣿⣿⣿⣿⣿⣿⣿⣿⣿⣿⣿⣿⠟⠀⠀⠀⠀⠀⠀⠀⠀⠀⠀⠀⡠⠀⠀⠀⠀⠀⠀⠀⠀⠀⠀⠀⠀⠀⠀</a:t>
            </a:r>
            <a:br/>
            <a:r>
              <a:t>⣿⣿⣿⣿⣿⣿⣿⣿⣿⣿⣿⣿⣿⣿⣿⣿⣿⣿⣿⣿⣿⣿⡿⠀⢀⣿⣿⣿⣿⣿⣿⣿⣿⣿⣿⣿⣿⣷⣄⠀⠀⠀⠀⠀⠀⠀⠀⠀⠀⠀⠀⠙⣟⣿⢿⣿⣿⣿⣿⣿⣿⣿⡿⠋⠀⠀⠀⠀⠀⠀⠀⠀⠀⠀⠀⣼⠃⠀⠀⠀⠀⠀⠀⠀⠀⠀⠀⠀⠀⠀⠀</a:t>
            </a:r>
            <a:br/>
            <a:r>
              <a:t>⠹⣿⣿⣿⣿⣿⣿⣿⣿⣿⣿⣿⣿⣿⣿⣿⣿⣿⣿⣿⣿⣿⣧⢠⣿⣿⣿⣿⣿⣿⣿⣿⣿⣿⣿⣿⣿⣿⣿⣧⡀⠀⠀⠀⠀⠀⠀⠀⠀⠀⠀⠀⠀⠛⢾⣿⣿⣿⣿⡿⠟⠋⠀⠀⠀⠀⠀⠀⠀⠀⠀⠀⠀⢀⣾⠃⠀⠀⠀⠀⠀⠀⠀⠀⠀⠀⠀⠀⠀⠀⠀</a:t>
            </a:r>
            <a:br/>
            <a:r>
              <a:t>⠀⠈⠻⣿⣿⣿⣿⣿⣿⣿⣿⣿⣿⣿⣿⣿⣿⣿⣿⣿⣿⣿⣿⣿⣿⣿⣿⣿⣿⣿⣿⣿⣿⣿⣿⣿⣿⣿⣿⣿⣷⡀⠀⠀⠀⠀⠀⠀⠀⠀⠀⠀⠀⠀⠀⠀⠈⠉⠀⠀⠀⠀⠀⠀⠀⠀⠀⠀⠀⠀⠀⠀⢠⣾⡇⠀⠀⠀⠀⠀⠀⠀⠀⠀⠀⠀⠀⠀⠀⠀⠀</a:t>
            </a:r>
            <a:br/>
            <a:r>
              <a:t>⠀⠀⠀⠙⠿⣿⣿⣿⣿⣿⣿⣿⣿⣿⣿⣿⣿⣿⣿⣿⣿⣿⣿⣿⣿⣿⣿⣿⣿⣿⣿⣿⣿⣿⣿⣿⣿⣿⣿⣿⣿⣷⡀⠀⠀⠀⠀⠀⠀⠀⠀⠀⠀⠀⠀⠀⠀⠀⠀⠀⠀⠀⠀⠀⠀⠀⠀⠀⠀⠀⠀⣠⣿⣿⠃⣀⣀⣀⣀⣀⡀⠀⠀⠀⠀⠀⠀⠀⠀⠀⠀</a:t>
            </a:r>
            <a:br/>
            <a:r>
              <a:t>⠀⠀⠀⠀⠀⠈⠻⣿⣿⣿⣿⣿⣿⣿⣿⣿⣿⣿⣿⣿⣿⣿⣿⣿⣿⣿⣿⣿⣿⣿⣿⣿⣿⣿⣿⣿⣿⣿⣿⣿⣿⣿⣿⣗⠀⠀⠀⠀⠀⠀⠀⠀⠀⠀⠀⠀⠀⠀⠀⠀⠀⠀⠀⠀⠀⠀⠀⠀⠀⢀⣾⣿⣿⣿⣿⣿⣿⣿⣿⣿⣿⣿⣦⠀⠀⠀⠀⠀⠀⠀⠀</a:t>
            </a:r>
            <a:br/>
            <a:r>
              <a:t>⠀⠀⠀⠀⠀⠀⠀⠀⠹⣿⣿⣿⣿⣿⣿⣿⣿⣿⣿⣿⣿⣿⣿⣿⣿⣿⣿⣿⣿⣿⣿⣿⣿⣿⣿⣿⣿⣿⣿⣿⣿⣿⣿⣿⣦⣄⣤⣀⡀⠀⠀⠀⠀⠀⠀⠀⠀⠀⠀⠀⠀⠀⠀⠀⠀⣀⣠⣠⣶⣿⣿⣿⣿⣿⣿⣿⣿⣿⣿⣿⣿⣿⣿⣧⠀⠀⠀⠀⠀⠀⠀</a:t>
            </a:r>
            <a:br/>
            <a:r>
              <a:t>⠀⠀⠀⠀⠀⠀⠀⠀⠀⠈⢻⣿⣿⣿⣿⣿⣿⣿⣿⣿⣿⣿⣿⣿⣿⣿⣿⣿⣿⣿⣿⣿⣿⣿⣿⣿⣿⣿⣿⣿⣿⣿⣿⣿⣿⣿⣿⣿⣿⣷⣦⣤⣀⡀⠀⠀⠀⢀⣀⣀⣤⣤⣴⣶⣿⣿⣿⣿⣿⣿⣿⣿⣿⣿⣿⣿⣿⣿⣿⣿⣿⣿⣿⣿⠂⠀⠀⠀⠀⠀⠀</a:t>
            </a:r>
            <a:br/>
            <a:r>
              <a:t>⠀⠀⠀⠀⠀⠀⠀⠀⠀⠀⠀⠹⣿⣿⣿⣿⣿⣿⣿⣿⣿⣿⣿⣿⣿⣿⣿⣿⣿⣿⣿⣿⣿⣿⣿⣿⣿⣿⣿⣿⣿⣿⣿⣿⣿⣿⣿⣿⣿⣿⣿⣿⣿⣿⣿⣿⣿⣿⣿⣿⣿⣿⣿⣿⣿⣿⣿⣿⣿⣿⣿⣿⣿⣿⣿⣿⣿⣿⣿⣿⣿⣿⣿⣿⠀⠀⠀⠀⠀⠀⠀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⠀⠀⠀⠀⠀⠀⠀⠀⠀⠀⠀⠀⠙⣿⣿⣿⣿⣿⣿⣿⣿⣿⣿⣿⣿⣿⣿⣿⣿⣿⣿⣿⣿⣿⣿⣿⣿⣿⣿⣿⣿⣿⣿⣿⣿⣿⣿⣿⣿⣿⣿⣿⣿⣿⣿⣿⣿⣿⣿⣿⣿⣿⣿⣿⣿⣿⣿⣿⣿⣿⣿⣿⣿⣿⣿⣿⣿⣿⣿⣿⣿⣿⣿⡇⠀⠀⠀⠀⠀⠀⠀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⠀⠀⠀⠀⠀⠀⠀⠀⠀⠀⠀⠀⠀⠈⢿⣿⣿⣿⣿⣿⣿⣿⣿⣿⣿⣿⣿⣿⣿⣿⣿⣿⣿⣿⣿⣿⣿⣿⣿⣿⣿⣿⣿⣿⣿⣿⣿⣿⣿⣿⣿⣿⣿⣿⣿⣿⣿⣿⣿⣿⣿⣿⣿⣿⣿⣿⣿⣿⣿⣿⣿⣿⣿⣿⣿⣿⣿⣿⣿⣿⣿⣿⠏⠀⠀⠀⠀⠀⠀⠀⠀</a:t>
            </a:r>
            <a:br/>
            <a:r>
              <a:t>⠀⠀⠀⠀⠀⠀⠀⠀⠀⠀⠀⠀⠀⠀⠈⢻⣿⣿⣿⣿⣿⣿⣿⣿⣿⣿⣿⣿⣿⣿⣿⣿⣿⣿⣿⣿⣿⣿⣿⣿⣿⣿⣿⣿⣿⣿⣿⣿⣿⣿⣿⣿⣿⣿⣿⣿⣿⣿⣿⣿⣿⣿⣿⣿⣿⣿⣿⣿⣿⣿⣿⣿⣿⣿⣿⣿⣿⣿⣿⣿⣿⠋⠀⠀⠀⠀⠀⠀⠀⠀⠀</a:t>
            </a:r>
            <a:br/>
            <a:r>
              <a:t>⠀⠀⠀⠀⠀⠀⠀⠀⠀⠀⠀⠀⠀⠀⠀⠀⠻⣿⣿⣿⣿⣿⣿⣿⣿⣿⣿⣿⣿⣿⣿⣿⣿⣿⣿⣿⣿⣿⣿⣿⣿⣿⣿⣿⣿⣿⣿⣿⣿⣿⣿⣿⣿⣿⣿⣿⣿⣿⣿⣿⣿⣿⣿⣿⣿⣿⣿⣿⣿⣿⣿⣿⣿⣿⣿⣿⣿⣿⣿⠟⠁⠀⠀⠀⠀⠀⠀⠀⠀⠀⠀</a:t>
            </a:r>
            <a:br/>
            <a:r>
              <a:t>⠀⠀⠀⠀⠀⠀⠀⠀⠀⠀⠀⠀⠀⠀⠀⠀⠀⠙⣿⣿⣿⣿⣿⣿⣿⣿⣿⣿⣿⣿⣿⣿⣿⣿⣿⣿⣿⣿⣿⣿⣿⣿⣿⣿⣿⣿⣿⣿⣿⣿⣿⣿⣿⣿⣿⣿⣿⣿⣿⣿⣿⣿⣿⣿⣿⣿⣿⣿⣿⣿⣿⣿⣿⣿⣿⣿⣿⠟⠁⠀⠀⠀⠀⠀⠀⠀⠀⠀⠀⠀⠀</a:t>
            </a:r>
            <a:br/>
            <a:r>
              <a:t>⠀⠀⠀⠀⠀⠀⠀⠀⠀⠀⠀⠀⠀⠀⠀⠀⠀⠀⠈⢻⣿⣿⣿⣿⣿⣿⣿⣿⣿⣿⣿⣿⣿⣿⣿⣿⣿⣿⣿⣿⣿⣿⣿⣿⣿⣿⣿⣿⣿⣿⣿⣿⣿⣿⣿⣿⣿⣿⣿⣿⣿⣿⣿⣿⣿⣿⣿⣿⣿⣿⣿⣿⣿⣿⡿⠋⠁⠀⠀⠀⠀⠀⠀⠀⠀⠀⠀⠀⠀⠀⠀</a:t>
            </a:r>
            <a:br/>
            <a:r>
              <a:t>⠀⠀⠀⠀⠀⠀⠀⠀⠀⠀⠀⠀⠀⠀⠀⠀⠀⠀⠀⠀⠙⣿⣿⣿⣿⣿⣿⣿⣿⣿⣿⣿⣿⣿⣿⣿⣿⣿⣿⣿⣿⣿⣿⣿⣿⣿⣿⣿⣿⣿⣿⣿⣿⣿⣿⣿⣿⣿⣿⣿⣿⣿⣿⣿⣿⣿⣿⣿⣿⣿⣿⡿⠟⠉⠀⠀⠀⠀⠀⠀⠀⠀⠀⠀⠀⠀⠀⠀⠀⠀⠀</a:t>
            </a:r>
            <a:br/>
            <a:r>
              <a:t>⠀⠀⠀⠀⠀⠀⠀⠀⠀⠀⠀⠀⠀⠀⠀⠀⠀⠀⠀⠀⠀⠈⠻⣿⣿⣿⣿⣿⣿⣿⣿⣿⣿⣿⣿⣿⣿⣿⣿⣿⣿⣿⣿⣿⣿⣿⣿⣿⣿⣿⣿⣿⣿⣿⣿⣿⣿⣿⣿⣿⣿⣿⣿⣿⣿⣿⣿⣿⡿⠟⠋⠀⠀⠀⠀⠀⠀⠀⠀⠀⠀⠀⠀⠀⠀⠀⠀⠀⠀⠀⠀</a:t>
            </a:r>
            <a:br/>
            <a:r>
              <a:t>⠀⠀⠀⠀⠀⠀⠀⠀⠀⠀⠀⠀⠀⠀⠀⠀⠀⠀⠀⠀⠀⠀⠀⠈⢿⣿⣿⣿⣿⣿⣿⣿⣿⣿⣿⣿⣿⣿⣿⣿⣿⣿⣿⣿⣿⣿⣿⣿⣿⣿⣿⣿⣿⣿⣿⣿⣿⣿⣿⣿⣿⣿⣿⣿⣿⡿⠟⠉⠀⠀⠀⠀⠀⠀⠀⠀⠀⠀⠀⠀⠀⠀⠀⠀⠀⠀⠀⠀⠀⠀⠀</a:t>
            </a:r>
            <a:br/>
            <a:r>
              <a:t>⠀⠀⠀⠀⠀⠀⠀⠀⠀⠀⠀⠀⠀⠀⠀⠀⠀⠀⠀⠀⠀⠀⠀⠀⠀⠙⢿⣿⣿⣿⣿⣿⣿⣿⣿⣿⣿⣿⣿⣿⣿⣿⣿⣿⣿⣿⣿⣿⣿⣿⣿⣿⣿⣿⣿⣿⣿⣿⣿⣿⣿⣿⡿⠛⠉⠀⠀⠀⠀⠀⠀⠀⠀⠀⠀⠀⠀⠀⠀⠀⠀⠀⠀⠀⠀⠀⠀⠀⠀⠀⠀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⠀⠀⠀⠀⠀⠀⠀⠀⠀⠀⠀⠀⠀⠀⠀⠀⠀⠀⠀⠀⠀⠀⠀⠀⠀⢀⣤⣶⣿⣿⣿⣿⣿⣿⣿⣿⣿⣿⣿⣿⣿⣿⣿⣿⣿⣿⣿⣿⣿⣿⣿⣿⣿⣿⣿⣿⣿⣿⣿⣿⣿⣿⣿⣿⣿⣿⣷⡄⠀⠀⠀⠀⠀⠀⠀⠀⠀⠀⠀⠀⠀⠀⠀⠀⠀⠀⠀⠀⠀⠀⠀</a:t>
            </a:r>
            <a:br/>
            <a:r>
              <a:t>⠀⠀⠀⠀⠀⠀⠀⠀⠀⠀⠀⠀⠀⠀⠀⠀⠀⠀⠀⠀⠀⠀⣀⣴⣾⣿⣿⣿⣿⣿⣿⣿⣿⣿⣿⣿⣿⣿⣿⣿⣿⣿⣿⣿⣿⣿⣿⣿⣿⣿⣿⣿⣿⣿⣿⣿⣿⣿⣿⣿⣿⣿⣿⣿⣿⣿⣿⣿⣦⠀⠀⠀⠀⠀⠀⠀⠀⠀⠀⠀⠀⠀⠀⠀⠀⠀⠀⠀⠀⠀⠀</a:t>
            </a:r>
            <a:br/>
            <a:r>
              <a:t>⠀⠀⠀⠀⠀⠀⠀⠀⠀⠀⠀⠀⠀⠀⠀⠀⠀⠀⠀⣀⣴⣾⣿⣿⣿⣿⣿⣿⣿⣿⣿⣿⣿⣿⣿⣿⣿⣿⣿⣿⣿⣿⣿⣿⣿⣿⣿⣿⣿⣿⣿⣿⣿⣿⣿⣿⣿⣿⣿⣿⣿⣿⣿⣿⣿⣿⣿⣿⣿⣷⡀⠀⠀⠀⠀⠀⠀⠀⠀⠀⠀⠀⠀⠀⠀⠀⠀⠀⠀⠀⠀</a:t>
            </a:r>
            <a:br/>
            <a:r>
              <a:t>⠀⠀⠀⠀⠀⠀⠀⠀⠀⠀⠀⠀⠀⠀⠀⠀⢀⣴⣾⣿⣿⣿⣿⣿⣿⣿⣿⣿⣿⣿⣿⣿⣿⣿⣿⣿⣿⣿⣿⣿⣿⣿⣿⣿⣿⣿⣿⣿⣿⣿⣿⣿⣿⣿⣿⣿⣿⣿⣿⣿⣿⣿⣿⣿⣿⣿⣟⠛⢿⣿⡇⠀⠀⠀⠀⠀⠀⠀⠀⠀⠀⠀⠀⠀⠀⠀⠀⠀⠀⠀⠀</a:t>
            </a:r>
            <a:br/>
            <a:r>
              <a:t>⠀⠀⠀⠀⠀⠀⠀⠀⠀⠀⠀⠀⠀⠀⣠⣶⣿⣿⣿⣿⣿⣿⣿⣿⣿⣿⣿⣿⣿⣿⣿⣿⣿⣿⣿⣿⣿⣿⣿⣿⣿⣿⣿⣿⣿⣿⣿⣿⣿⣿⣿⣿⣿⣿⣿⣿⣿⣿⣿⣿⣿⣿⣿⣿⣿⣿⣿⠀⠀⠀⠀⠀⠀⠀⠀⠀⠀⠀⠀⠀⠀⠀⠀⠀⠀⠀⠀⠀⠀⠀⠀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⠀⠀⠀⠀⠀⠀⠀⠀⠀⠀⠀⢀⣤⣾⣿⣿⣿⣿⣿⣿⣿⣿⣿⣿⣿⣿⣿⣿⣿⣿⣿⣿⣿⣿⣿⣿⣿⣿⣿⣿⣿⣿⣿⣿⣿⣿⣿⣿⣿⣿⣿⣿⣿⣿⣿⣿⣿⣿⣿⣿⣿⣿⣿⣿⣿⣿⣿⡆⠀⠀⠀⠀⠀⠀⠀⠀⠀⠀⠀⠀⠀⠀⠀⠀⠀⠀⠀⠀⠀⠀⠀</a:t>
            </a:r>
            <a:br/>
            <a:r>
              <a:t>⠀⠀⠀⠀⠀⠀⠀⠀⠀⢀⣴⣿⣿⣿⣿⣿⣿⣿⣿⣿⣿⣿⣿⣿⣿⣿⣿⣿⣿⣿⣿⣿⣿⣿⣿⣿⣿⣿⣿⣿⣿⣿⣿⣿⣿⣿⣿⣿⣿⣿⣿⣿⣿⣿⣿⣿⣿⣿⣿⣿⣿⣿⣿⣿⣿⣿⣿⣿⡀⠀⠀⠀⠀⠀⠀⠀⠀⠀⠀⠀⠀⠀⠀⠀⠀⠀⠀⠀⠀⠀⠀</a:t>
            </a:r>
            <a:br/>
            <a:r>
              <a:t>⠀⠀⠀⠀⠀⠀⠀⢀⣴⣿⣿⣿⣿⣿⣿⣿⣿⣿⣿⣿⣿⣿⣿⣿⣿⣿⣿⣿⣿⣿⣿⣿⣿⣿⣿⣿⣿⣿⣿⣿⣿⣿⣿⣿⣿⣿⣿⣿⣿⣿⣿⣿⣿⣿⣿⣿⣿⣿⣿⣿⣿⣿⣿⣿⣿⣿⣿⣿⣧⠀⠀⠀⠀⠀⠀⠀⠀⠀⠀⠀⠀⠀⠀⠀⠀⠀⠀⠀⠀⠀⠀</a:t>
            </a:r>
            <a:br/>
            <a:r>
              <a:t>⠀⠀⠀⠀⠀⢀⣴⣿⣿⣿⣿⣿⣿⣿⣿⣿⣿⣿⣿⣿⣿⣿⣿⣿⣿⣿⣿⣿⣿⣿⣿⣿⣿⣿⣿⣿⣿⣿⣿⣿⣿⣿⣿⣿⣿⣿⣿⣿⣿⣿⣿⣿⣿⣿⣿⣿⣿⣿⣿⣿⣿⣿⣿⣿⣿⣿⣿⣿⣿⡀⠀⠀⠀⠀⠀⠀⠀⠀⠀⠀⠀⠀⠀⠀⠀⠀⠀⠀⠀⠀⠀</a:t>
            </a:r>
            <a:br/>
            <a:r>
              <a:t>⠀⠀⠀⢀⣴⣿⣿⣿⣿⣿⣿⣿⣿⣿⣿⣿⣿⣿⣿⣿⣿⣿⣿⣿⣿⣿⣿⣿⣿⣿⣿⣿⣿⣿⣿⣿⣿⣿⣿⣿⣿⣿⣿⣿⣿⣿⣿⣿⣿⣿⣿⣿⣿⣿⣿⣿⣿⣿⣿⣿⣿⣿⣿⣿⣿⣿⣿⣿⣿⡇⠀⠀⠀⠀⠀⠀⠀⠀⠀⠀⠀⠀⠀⠀⠀⠀⠀⠀⠀⠀⠀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⠀⢀⣴⣿⣿⣿⣿⣿⣿⣿⣿⣿⣿⣿⣿⣿⣿⣿⣿⣿⣿⣿⣿⣿⣿⣿⣿⣿⣿⣿⣿⣿⣿⣿⣿⣿⣿⣿⣿⣿⣿⣿⣿⣿⣿⣿⣿⣿⣿⣿⣿⣿⣿⣿⣿⣿⣿⣿⣿⣿⣿⣿⣿⣿⣿⣿⣿⣿⣿⡇⠀⠀⠀⠀⠀⠀⠀⠀⠀⠀⠀⠀⠀⠀⠀⠀⠀⠀⠀⠀⠀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⣶⣿⣿⣿⣿⣿⣿⣿⣿⣿⣿⣿⣿⣿⣿⣿⣿⣿⣿⣿⣿⣿⣿⣿⣿⡿⠛⠛⢻⣿⣿⣿⣿⣿⣿⣿⣿⣿⣿⣿⣿⣿⣿⣿⣿⣿⣿⣿⣿⣿⣿⣿⣿⣿⣿⣿⣿⣿⣿⣿⣿⣿⣿⣿⣿⣿⣿⣿⣿⡇⠀⠀⠀⠀⠀⠀⠀⠀⠀⠀⠀⠀⠀⠀⠀⠀⠀⠀⠀⠀⠀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⣿⣿⣿⣿⣿⣿⣿⣿⣿⣿⣿⣿⣿⣿⣿⣿⣿⣿⣿⣿⣿⣿⣿⣿⠟⠀⠀⣠⣿⣿⣿⣿⣿⣿⣿⣿⣿⣿⣿⣿⣿⣿⡿⠟⠀⠈⠻⣿⣿⣿⣿⣿⣿⣿⣿⣿⣿⣿⣿⣿⣿⣿⣿⣿⣿⣿⣿⣿⣿⡇⠀⠀⠀⠀⠀⠀⠀⠀⠀⠀⠀⠀⠀⠀⠀⠀⠀⠀⠀⠀⠀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⣿⣿⣿⣿⣿⣿⣿⣿⣿⣿⣿⣿⣿⣿⣿⣿⣿⣿⣿⣿⣿⣿⣿⡟⠀⣠⣾⣿⣿⣿⣿⣿⣿⣿⣿⣿⣿⡿⠛⠋⠉⠁⠀⠀⠀⠀⠀⠙⣿⣿⣿⣿⣿⣿⣿⣿⣿⣿⣿⣿⣿⣿⣿⣿⣿⣿⣿⣿⣿⠇⠀⠀⠀⠀⠀⠀⠀⠀⠀⠀⠀⠀⠀⠀⠀⠀⠀⠀⠀⠀⠀</a:t>
            </a:r>
            <a:br/>
            <a:r>
              <a:t>⠘⣿⣿⣿⣿⣿⣿⣿⣿⣿⣿⣿⣿⣿⣿⣿⣿⣿⣿⣿⣿⣿⣿⢁⣴⣿⣿⣿⣿⣿⣿⣿⣿⣿⣿⣿⣿⣿⣦⠀⠀⠀⠀⠀⠀⠀⠀⠀⠘⣿⣿⣿⣿⣿⣿⣿⣿⣿⣿⣿⣿⣿⣿⣿⣿⣿⣿⣿⡿⠀⠀⠀⠀⠀⠀⠀⠀⠀⠀⠀⠀⠀⠀⠀⠀⠀⠀⠀⠀⠀⠀</a:t>
            </a:r>
            <a:br/>
            <a:r>
              <a:t>⠀⠈⢻⣿⣿⣿⣿⣿⣿⣿⣿⣿⣿⣿⣿⣿⣿⣿⣿⣿⣿⣿⣿⣿⣿⣿⣿⣿⣿⣿⣿⣿⣿⣿⣿⣿⣿⣿⣿⡇⠀⠀⠀⠀⠀⠀⠀⠀⠀⠘⣿⣿⣿⣿⣿⣿⣿⣿⣿⣿⣿⣿⣿⣿⣿⣿⣿⣿⠇⠀⠀⠀⠀⠀⠀⠀⠀⠀⠀⠀⠀⠀⠀⠀⠀⠀⠀⠀⠀⠀⠀</a:t>
            </a:r>
            <a:br/>
            <a:r>
              <a:t>⠀⠀⠀⢻⣿⣿⣿⣿⣿⣿⣿⣿⣿⣿⣿⣿⣿⣿⣿⣿⣿⣿⣿⣿⣿⣿⣿⣿⣿⣿⣿⣿⣿⣿⣿⣿⣿⣿⣿⣿⠀⠀⠀⠀⠀⠀⠀⠀⠀⠀⠹⣿⣿⣿⣿⣿⣿⣿⣿⣿⣿⣿⣿⣿⣿⣿⣿⠏⠀⠀⠀⠀⠀⠀⠀⠀⠀⠀⠀⠀⠀⠀⠀⠀⠀⠀⠀⠀⠀⠀⠀</a:t>
            </a:r>
            <a:br/>
            <a:r>
              <a:t>⠀⠀⠀⠀⠈⠻⣿⣿⣿⣿⣿⣿⣿⣿⣿⣿⣿⣿⣿⣿⣿⣿⣿⣿⣿⣿⣿⣿⣿⣿⣿⣿⣿⣿⣿⣿⣿⣿⣿⣿⠀⠀⠀⠀⠀⠀⠀⠀⠀⠀⠀⢸⣿⣿⣿⣿⣿⣿⣿⣿⣿⣿⣿⣿⣿⣿⠋⠀⠀⠀⠀⠀⠀⠀⠀⠀⠀⠀⠀⠀⠀⠀⠀⠀⠀⠀⠀⠀⠀⠀⠀</a:t>
            </a:r>
            <a:br/>
            <a:r>
              <a:t>⠀⠀⠀⠀⠀⠀⠈⢻⣿⣿⣿⣿⣿⣿⣿⣿⣿⣿⣿⣿⣿⣿⣿⣿⣿⣿⣿⣿⣿⣿⣿⣿⣿⣿⣿⣿⣿⣿⣿⣿⡄⠀⠀⠀⠀⠀⠀⠀⠀⠀⠀⠈⢻⠟⣿⣿⣿⣿⣿⣿⣿⣿⣿⣿⠟⠁⠀⠀⠀⠀⠀⠀⠀⠀⠀⠀⡀⠀⠀⠀⠀⠀⠀⠀⠀⠀⠀⠀⠀⠀⠀</a:t>
            </a:r>
            <a:br/>
            <a:r>
              <a:t>⠀⠀⠀⠀⠀⠀⠀⠀⠹⣿⣿⣿⣿⣿⣿⣿⣿⣿⣿⣿⣿⣿⣿⣿⣿⣿⣿⣿⣿⣿⣿⣿⣿⣿⣿⣿⣿⣿⣿⣿⣷⡀⠀⠀⠀⠀⠀⠀⠀⠀⠀⠀⠈⠻⣿⣿⣿⣿⣿⣿⣿⠿⠋⠁⠀⠀⠀⠀⠀⠀⠀⠀⠀⠀⢀⡼⠁⠀⠀⠀⠀⠀⠀⠀⠀⠀⠀⠀⠀⠀⠀</a:t>
            </a:r>
            <a:br/>
            <a:r>
              <a:t>⠀⠀⠀⠀⠀⠀⠀⠀⠀⠹⣿⣿⣿⣿⣿⣿⣿⣿⣿⣿⣿⣿⣿⣿⣿⣿⣿⣿⣿⣿⣿⣿⣿⣿⣿⣿⣿⣿⣿⣿⣿⠁⠀⠀⠀⠀⠀⠀⠀⠀⠀⠀⠀⠀⠈⠉⠉⠋⠉⠁⠀⠀⠀⠀⠀⠀⠀⠀⠀⠀⠀⠀⠀⣠⡟⠀⠀⠀⠀⠀⠀⠀⠀⠀⠀⠀⠀⠀⠀⠀⠀</a:t>
            </a:r>
            <a:br/>
            <a:r>
              <a:t>⠀⠀⠀⠀⠀⠀⠀⠀⠀⠀⢻⣿⣿⣿⣿⣿⣿⣿⣿⣿⣿⣿⣿⣿⣿⣿⣿⣿⣿⣿⣿⣿⣿⣿⣿⣿⣿⣿⣿⣿⣿⣷⣴⣄⠀⠀⠀⠀⠀⠀⠀⠀⠀⠀⠀⠀⠀⠀⠀⠀⠀⠀⠀⠀⠀⠀⠀⠀⠀⠀⠀⣠⣾⠏⠀⠀⠀⠀⠀⠀⠀⠀⠀⠀⠀⠀⠀⠀⠀⠀⠀</a:t>
            </a:r>
            <a:br/>
            <a:r>
              <a:t>⠀⠀⠀⠀⠀⠀⠀⠀⠀⠀⠀⢿⣿⣿⣿⣿⣿⣿⣿⣿⣿⣿⣿⣿⣿⣿⣿⣿⣿⣿⣿⣿⣿⣿⣿⣿⣿⣿⣿⣿⣿⣿⣿⣿⣷⣄⠀⠀⠀⠀⠀⠀⠀⠀⠀⠀⠀⠀⠀⠀⠀⠀⠀⠀⠀⠀⠀⠀⠀⣠⣾⣿⡟⣀⣀⣀⣀⣄⣀⣀⠀⠀⠀⠀⠀⠀⠀⠀⠀⠀⠀</a:t>
            </a:r>
            <a:br/>
            <a:r>
              <a:t>⠀⠀⠀⠀⠀⠀⠀⠀⠀⠀⠀⠈⣿⣿⣿⣿⣿⣿⣿⣿⣿⣿⣿⣿⣿⣿⣿⣿⣿⣿⣿⣿⣿⣿⣿⣿⣿⣿⣿⣿⣿⣿⣿⣿⣿⣿⣷⣤⡀⠀⠀⠀⠀⠀⠀⠀⠀⠀⠀⠀⠀⠀⠀⠀⠀⠀⢀⣠⣾⣿⣿⣿⣿⣿⣿⣿⣿⣿⣿⣿⣷⣄⠀⠀⠀⠀⠀⠀⠀⠀⠀</a:t>
            </a:r>
            <a:br/>
            <a:r>
              <a:t>⠀⠀⠀⠀⠀⠀⠀⠀⠀⠀⠀⠀⠘⣿⣿⣿⣿⣿⣿⣿⣿⣿⣿⣿⣿⣿⣿⣿⣿⣿⣿⣿⣿⣿⣿⣿⣿⣿⣿⣿⣿⣿⣿⣿⣿⣿⣿⣿⣿⣷⣦⣤⣤⣀⣀⣀⣀⣀⣀⣀⣠⣤⣴⣦⣶⣿⣿⣿⣿⣿⣿⣿⣿⣿⣿⣿⣿⣿⣿⣿⣿⣿⡄⠀⠀⠀⠀⠀⠀⠀⠀</a:t>
            </a:r>
            <a:br/>
            <a:r>
              <a:t>⠀⠀⠀⠀⠀⠀⠀⠀⠀⠀⠀⠀⠀⠘⣿⣿⣿⣿⣿⣿⣿⣿⣿⣿⣿⣿⣿⣿⣿⣿⣿⣿⣿⣿⣿⣿⣿⣿⣿⣿⣿⣿⣿⣿⣿⣿⣿⣿⣿⣿⣿⣿⣿⣿⣿⣿⣿⣿⣿⣿⣿⣿⣿⣿⣿⣿⣿⣿⣿⣿⣿⣿⣿⣿⣿⣿⣿⣿⣿⣿⣿⣿⠇⠀⠀⠀⠀⠀⠀⠀⠀</a:t>
            </a:r>
            <a:br/>
            <a:r>
              <a:t>⠀⠀⠀⠀⠀⠀⠀⠀⠀⠀⠀⠀⠀⠀⠹⣿⣿⣿⣿⣿⣿⣿⣿⣿⣿⣿⣿⣿⣿⣿⣿⣿⣿⣿⣿⣿⣿⣿⣿⣿⣿⣿⣿⣿⣿⣿⣿⣿⣿⣿⣿⣿⣿⣿⣿⣿⣿⣿⣿⣿⣿⣿⣿⣿⣿⣿⣿⣿⣿⣿⣿⣿⣿⣿⣿⣿⣿⣿⣿⣿⣿⡟⠀⠀⠀⠀⠀⠀⠀⠀⠀</a:t>
            </a:r>
            <a:br/>
            <a:r>
              <a:t>⠀⠀⠀⠀⠀⠀⠀⠀⠀⠀⠀⠀⠀⠀⠀⠹⣿⣿⣿⣿⣿⣿⣿⣿⣿⣿⣿⣿⣿⣿⣿⣿⣿⣿⣿⣿⣿⣿⣿⣿⣿⣿⣿⣿⣿⣿⣿⣿⣿⣿⣿⣿⣿⣿⣿⣿⣿⣿⣿⣿⣿⣿⣿⣿⣿⣿⣿⣿⣿⣿⣿⣿⣿⣿⣿⣿⣿⣿⣿⣿⡟⠀⠀⠀⠀⠀⠀⠀⠀⠀⠀</a:t>
            </a:r>
            <a:br/>
            <a:r>
              <a:t>⠀⠀⠀⠀⠀⠀⠀⠀⠀⠀⠀⠀⠀⠀⠀⠀⠹⣿⣿⣿⣿⣿⣿⣿⣿⣿⣿⣿⣿⣿⣿⣿⣿⣿⣿⣿⣿⣿⣿⣿⣿⣿⣿⣿⣿⣿⣿⣿⣿⣿⣿⣿⣿⣿⣿⣿⣿⣿⣿⣿⣿⣿⣿⣿⣿⣿⣿⣿⣿⣿⣿⣿⣿⣿⣿⣿⣿⣿⡿⠋⠀⠀⠀⠀⠀⠀⠀⠀⠀⠀⠀</a:t>
            </a:r>
            <a:br/>
            <a:r>
              <a:t>⠀⠀⠀⠀⠀⠀⠀⠀⠀⠀⠀⠀⠀⠀⠀⠀⠀⠘⣿⣿⣿⣿⣿⣿⣿⣿⣿⣿⣿⣿⣿⣿⣿⣿⣿⣿⣿⣿⣿⣿⣿⣿⣿⣿⣿⣿⣿⣿⣿⣿⣿⣿⣿⣿⣿⣿⣿⣿⣿⣿⣿⣿⣿⣿⣿⣿⣿⣿⣿⣿⣿⣿⣿⣿⣿⣿⡿⠏⠀⠀⠀⠀⠀⠀⠀⠀⠀⠀⠀⠀⠀</a:t>
            </a:r>
            <a:br/>
            <a:r>
              <a:t>⠀⠀⠀⠀⠀⠀⠀⠀⠀⠀⠀⠀⠀⠀⠀⠀⠀⠀⠈⢿⣿⣿⣿⣿⣿⣿⣿⣿⣿⣿⣿⣿⣿⣿⣿⣿⣿⣿⣿⣿⣿⣿⣿⣿⣿⣿⣿⣿⣿⣿⣿⣿⣿⣿⣿⣿⣿⣿⣿⣿⣿⣿⣿⣿⣿⣿⣿⣿⣿⣿⣿⣿⣿⣿⠟⠋⠀⠀⠀⠀⠀⠀⠀⠀⠀⠀⠀⠀⠀⠀⠀</a:t>
            </a:r>
            <a:br/>
            <a:r>
              <a:t>⠀⠀⠀⠀⠀⠀⠀⠀⠀⠀⠀⠀⠀⠀⠀⠀⠀⠀⠀⠀⠻⣿⣿⣿⣿⣿⣿⣿⣿⣿⣿⣿⣿⣿⣿⣿⣿⣿⣿⣿⣿⣿⣿⣿⣿⣿⣿⣿⣿⣿⣿⣿⣿⣿⣿⣿⣿⣿⣿⣿⣿⣿⣿⣿⣿⣿⣿⣿⣿⣿⡿⠟⠋⠁⠀⠀⠀⠀⠀⠀⠀⠀⠀⠀⠀⠀⠀⠀⠀⠀⠀</a:t>
            </a:r>
            <a:br/>
            <a:r>
              <a:t>⠀⠀⠀⠀⠀⠀⠀⠀⠀⠀⠀⠀⠀⠀⠀⠀⠀⠀⠀⠀⠀⠙⢿⣿⣿⣿⣿⣿⣿⣿⣿⣿⣿⣿⣿⣿⣿⣿⣿⣿⣿⣿⣿⣿⣿⣿⣿⣿⣿⣿⣿⣿⣿⣿⣿⣿⣿⣿⣿⣿⣿⣿⣿⣿⣿⣿⣿⠿⠛⠉⠀⠀⠀⠀⠀⠀⠀⠀⠀⠀⠀⠀⠀⠀⠀⠀⠀⠀⠀⠀⠀</a:t>
            </a:r>
            <a:br/>
            <a:r>
              <a:t>⠀⠀⠀⠀⠀⠀⠀⠀⠀⠀⠀⠀⠀⠀⠀⠀⠀⠀⠀⠀⠀⠀⠀⠻⣿⣿⣿⣿⣿⣿⣿⣿⣿⣿⣿⣿⣿⣿⣿⣿⣿⣿⣿⣿⣿⣿⣿⣿⣿⣿⣿⣿⣿⣿⣿⣿⣿⣿⣿⣿⣿⣿⡿⠿⠛⠉⠀⠀⠀⠀⠀⠀⠀⠀⠀⠀⠀⠀⠀⠀⠀⠀⠀⠀⠀⠀⠀⠀⠀⠀⠀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⠀⠀⠀⠀⠀⠀⠀⠀⠀⠀⠀⠀⠀⠀⠀⠀⠀⠀⠀⠀⠀⠀⠀⠀⠀⣀⣤⣶⣿⣿⣿⣿⣿⣿⣿⣿⣿⣿⣿⣿⣿⣿⣿⣿⣿⣿⣿⣿⣿⣿⣿⣿⣿⣿⣿⣿⣿⣿⣿⣿⣿⣿⣿⣿⣿⣿⣿⣷⣄⠀⠀⠀⠀⠀⠀⠀⠀⠀⠀⠀⠀⠀⠀⠀⠀⠀⠀⠀⠀⠀⠀</a:t>
            </a:r>
            <a:br/>
            <a:r>
              <a:t>⠀⠀⠀⠀⠀⠀⠀⠀⠀⠀⠀⠀⠀⠀⠀⠀⠀⠀⠀⠀⠀⢀⣤⣶⣿⣿⣿⣿⣿⣿⣿⣿⣿⣿⣿⣿⣿⣿⣿⣿⣿⣿⣿⣿⣿⣿⣿⣿⣿⣿⣿⣿⣿⣿⣿⣿⣿⣿⣿⣿⣿⣿⣿⣿⣿⣿⣿⣿⣿⣦⡀⠀⠀⠀⠀⠀⠀⠀⠀⠀⠀⠀⠀⠀⠀⠀⠀⠀⠀⠀⠀</a:t>
            </a:r>
            <a:br/>
            <a:r>
              <a:t>⠀⠀⠀⠀⠀⠀⠀⠀⠀⠀⠀⠀⠀⠀⠀⠀⠀⠀⣠⣴⣾⣿⣿⣿⣿⣿⣿⣿⣿⣿⣿⣿⣿⣿⣿⣿⣿⣿⣿⣿⣿⣿⣿⣿⣿⣿⣿⣿⣿⣿⣿⣿⣿⣿⣿⣿⣿⣿⣿⣿⣿⣿⣿⣿⣿⣿⣿⣿⣿⣿⣷⡀⠀⠀⠀⠀⠀⠀⠀⠀⠀⠀⠀⠀⠀⠀⠀⠀⠀⠀⠀</a:t>
            </a:r>
            <a:br/>
            <a:r>
              <a:t>⠀⠀⠀⠀⠀⠀⠀⠀⠀⠀⠀⠀⠀⠀⠀⣀⣴⣿⣿⣿⣿⣿⣿⣿⣿⣿⣿⣿⣿⣿⣿⣿⣿⣿⣿⣿⣿⣿⣿⣿⣿⣿⣿⣿⣿⣿⣿⣿⣿⣿⣿⣿⣿⣿⣿⣿⣿⣿⣿⣿⣿⣿⣿⣿⣿⣿⣿⣿⣿⣿⣿⣿⡄⠀⠀⠀⠀⠀⠀⠀⠀⠀⠀⠀⠀⠀⠀⠀⠀⠀⠀</a:t>
            </a:r>
            <a:br/>
            <a:r>
              <a:t>⠀⠀⠀⠀⠀⠀⠀⠀⠀⠀⠀⠀⢀⣠⣾⣿⣿⣿⣿⣿⣿⣿⣿⣿⣿⣿⣿⣿⣿⣿⣿⣿⣿⣿⣿⣿⣿⣿⣿⣿⣿⣿⣿⣿⣿⣿⣿⣿⣿⣿⣿⣿⣿⣿⣿⣿⣿⣿⣿⣿⣿⣿⣿⣿⣿⣿⣿⣿⣿⡛⠿⣿⡇⠀⠀⠀⠀⠀⠀⠀⠀⠀⠀⠀⠀⠀⠀⠀⠀⠀⠀</a:t>
            </a:r>
            <a:br/>
            <a:r>
              <a:t>⠀⠀⠀⠀⠀⠀⠀⠀⠀⠀⢀⣴⣿⣿⣿⣿⣿⣿⣿⣿⣿⣿⣿⣿⣿⣿⣿⣿⣿⣿⣿⣿⣿⣿⣿⣿⣿⣿⣿⣿⣿⣿⣿⣿⣿⣿⣿⣿⣿⣿⣿⣿⣿⣿⣿⣿⣿⣿⣿⣿⣿⣿⣿⣿⣿⣿⣿⣿⣿⡇⠀⠈⠁⠀⠀⠀⠀⠀⠀⠀⠀⠀⠀⠀⠀⠀⠀⠀⠀⠀⠀</a:t>
            </a:r>
            <a:br/>
            <a:r>
              <a:t>⠀⠀⠀⠀⠀⠀⠀⠀⣀⣴⣿⣿⣿⣿⣿⣿⣿⣿⣿⣿⣿⣿⣿⣿⣿⣿⣿⣿⣿⣿⣿⣿⣿⣿⣿⣿⣿⣿⣿⣿⣿⣿⣿⣿⣿⣿⣿⣿⣿⣿⣿⣿⣿⣿⣿⣿⣿⣿⣿⣿⣿⣿⣿⣿⣿⣿⣿⣿⣿⣇⠀⠀⠀⠀⠀⠀⠀⠀⠀⠀⠀⠀⠀⠀⠀⠀⠀⠀⠀⠀⠀</a:t>
            </a:r>
            <a:br/>
            <a:r>
              <a:t>⠀⠀⠀⠀⠀⢀⣠⣾⣿⣿⣿⣿⣿⣿⣿⣿⣿⣿⣿⣿⣿⣿⣿⣿⣿⣿⣿⣿⣿⣿⣿⣿⣿⣿⣿⣿⣿⣿⣿⣿⣿⣿⣿⣿⣿⣿⣿⣿⣿⣿⣿⣿⣿⣿⣿⣿⣿⣿⣿⣿⣿⣿⣿⣿⣿⣿⣿⣿⣿⣿⡄⠀⠀⠀⠀⠀⠀⠀⠀⠀⠀⠀⠀⠀⠀⠀⠀⠀⠀⠀⠀</a:t>
            </a:r>
            <a:br/>
            <a:r>
              <a:t>⠀⠀⠀⢀⣴⣿⣿⣿⣿⣿⣿⣿⣿⣿⣿⣿⣿⣿⣿⣿⣿⣿⣿⣿⣿⣿⣿⣿⣿⣿⣿⣿⣿⣿⣿⣿⣿⣿⣿⣿⣿⣿⣿⣿⣿⣿⣿⣿⣿⣿⣿⣿⣿⣿⣿⣿⣿⣿⣿⣿⣿⣿⣿⣿⣿⣿⣿⣿⣿⣿⡇⠀⠀⠀⠀⠀⠀⠀⠀⠀⠀⠀⠀⠀⠀⠀⠀⠀⠀⠀⠀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⠀⣤⣼⣿⣿⣿⣿⣿⣿⣿⣿⣿⣿⣿⣿⣿⣿⣿⣿⣿⣿⣿⣿⣿⣿⣿⣿⣿⣿⣿⣿⣿⣿⣿⣿⣿⣿⣿⣿⣿⣿⣿⣿⣿⣿⣿⣿⣿⣿⣿⣿⣿⣿⣿⣿⣿⣿⣿⣿⣿⣿⣿⣿⣿⣿⣿⣿⣿⣿⣿⣿⠀⠀⠀⠀⠀⠀⠀⠀⠀⠀⠀⠀⠀⠀⠀⠀⠀⠀⠀⠀</a:t>
            </a:r>
            <a:br/>
            <a:r>
              <a:t>⣿⣿⣿⣿⣿⣿⣿⣿⣿⣿⣿⣿⣿⣿⣿⣿⣿⣿⣿⣿⣿⣿⣿⣿⣿⣿⡿⠉⠉⠁⣼⣿⣿⣿⣿⣿⣿⣿⣿⣿⣿⣿⣿⣿⣿⣿⣿⣿⣿⣿⣿⣿⣿⣿⣿⣿⣿⣿⣿⣿⣿⣿⣿⣿⣿⣿⣿⣿⣿⣿⣿⠀⠀⠀⠀⠀⠀⠀⠀⠀⠀⠀⠀⠀⠀⠀⠀⠀⠀⠀⠀</a:t>
            </a:r>
            <a:br/>
            <a:r>
              <a:t>⢿⣿⣿⣿⣿⣿⣿⣿⣿⣿⣿⣿⣿⣿⣿⣿⣿⣿⣿⣿⣿⣿⣿⣿⣿⠏⠀⢀⣴⣾⣿⣿⣿⣿⣿⣿⣿⣿⣿⣿⣿⣿⣿⣿⣿⣿⣿⣿⣿⣿⣿⣿⣿⣿⣿⣿⣿⣿⣿⣿⣿⣿⣿⣿⣿⣿⣿⣿⣿⣿⣿⠀⠀⠀⠀⠀⠀⠀⠀⠀⠀⠀⠀⠀⠀⠀⠀⠀⠀⠀⠀</a:t>
            </a:r>
            <a:br/>
            <a:r>
              <a:t>⠈⢿⣿⣿⣿⣿⣿⣿⣿⣿⣿⣿⣿⣿⣿⣿⣿⣿⣿⣿⣿⣿⣿⣿⠏⣀⣶⣿⣿⣿⣿⣿⣿⣿⣿⣿⣿⣿⣿⡿⠿⠿⠿⠿⠿⠟⠀⠘⢿⣿⣿⣿⣿⣿⣿⣿⣿⣿⣿⣿⣿⣿⣿⣿⣿⣿⣿⣿⣿⣿⣿⠀⠀⠀⠀⠀⠀⠀⠀⠀⠀⠀⠀⠀⠀⠀⠀⠀⠀⠀⠀</a:t>
            </a:r>
            <a:br/>
            <a:r>
              <a:t>⠀⠈⢿⣿⣿⣿⣿⣿⣿⣿⣿⣿⣿⣿⣿⣿⣿⣿⣿⣿⣿⣿⣿⣿⣾⣿⣿⣿⣿⣿⣿⣿⣿⣿⣿⣿⣿⣿⣿⣇⠀⠀⠀⠀⠀⠀⠀⠀⠈⣿⣿⣿⣿⣿⣿⣿⣿⣿⣿⣿⣿⣿⣿⣿⣿⣿⣿⣿⣿⣿⡟⠀⠀⠀⠀⠀⠀⠀⠀⠀⠀⠀⠀⠀⠀⠀⠀⠀⠀⠀⠀</a:t>
            </a:r>
            <a:br/>
            <a:r>
              <a:t>⠀⠀⠈⢿⣿⣿⣿⣿⣿⣿⣿⣿⣿⣿⣿⣿⣿⣿⣿⣿⣿⣿⣿⣿⣿⣿⣿⣿⣿⣿⣿⣿⣿⣿⣿⣿⣿⣿⣿⣿⡆⠀⠀⠀⠀⠀⠀⠀⠀⠸⣿⣿⣿⣿⣿⣿⣿⣿⣿⣿⣿⣿⣿⣿⣿⣿⣿⣿⣿⣿⡇⠀⠀⠀⠀⠀⠀⠀⠀⠀⠀⠀⠀⠀⠀⠀⠀⠀⠀⠀⠀</a:t>
            </a:r>
            <a:br/>
            <a:r>
              <a:t>⠀⠀⠀⠈⠻⣿⣿⣿⣿⣿⣿⣿⣿⣿⣿⣿⣿⣿⣿⣿⣿⣿⣿⣿⣿⣿⣿⣿⣿⣿⣿⣿⣿⣿⣿⣿⣿⣿⣿⣿⡇⠀⠀⠀⠀⠀⠀⠀⠀⠀⣿⣿⣿⣿⣿⣿⣿⣿⣿⣿⣿⣿⣿⣿⣿⣿⣿⣿⣿⡿⠀⠀⠀⠀⠀⠀⠀⠀⠀⠀⠀⠀⠀⠀⠀⠀⠀⠀⠀⠀⠀</a:t>
            </a:r>
            <a:br/>
            <a:r>
              <a:t>⠀⠀⠀⠀⠀⠈⠻⣿⣿⣿⣿⣿⣿⣿⣿⣿⣿⣿⣿⣿⣿⣿⣿⣿⣿⣿⣿⣿⣿⣿⣿⣿⣿⣿⣿⣿⣿⣿⣿⣿⠁⠀⠀⠀⠀⠀⠀⠀⠀⠀⢸⣿⣿⣿⣿⣿⣿⣿⣿⣿⣿⣿⣿⣿⣿⣿⣿⣿⣿⠃⠀⠀⠀⠀⠀⠀⠀⠀⠀⠀⠀⠀⠀⠀⠀⠀⠀⠀⠀⠀⠀</a:t>
            </a:r>
            <a:br/>
            <a:r>
              <a:t>⠀⠀⠀⠀⠀⠀⠀⠸⣿⣿⣿⣿⣿⣿⣿⣿⣿⣿⣿⣿⣿⣿⣿⣿⣿⣿⣿⣿⣿⣿⣿⣿⣿⣿⣿⣿⣿⣿⣿⡿⠀⠀⠀⠀⠀⠀⠀⠀⠀⠀⠈⣿⣿⣿⣿⣿⣿⣿⣿⣿⣿⣿⣿⣿⣿⣿⣿⣿⠃⠀⠀⠀⠀⠀⠀⠀⠀⠀⠀⠀⠀⠀⠀⠀⠀⠀⠀⠀⠀⠀⠀</a:t>
            </a:r>
            <a:br/>
            <a:r>
              <a:t>⠀⠀⠀⠀⠀⠀⠀⠀⠘⣿⣿⣿⣿⣿⣿⣿⣿⣿⣿⣿⣿⣿⣿⣿⣿⣿⣿⣿⣿⣿⣿⣿⣿⣿⣿⣿⣿⣿⣿⣇⠀⠀⠀⠀⠀⠀⠀⠀⠀⠀⠀⡿⣿⣿⣿⣿⣿⣿⣿⣿⣿⣿⣿⣿⣿⣿⡿⠃⠀⠀⠀⠀⠀⠀⠀⠀⠀⠀⠀⠀⠀⠀⠀⠀⠀⠀⠀⠀⠀⠀⠀</a:t>
            </a:r>
            <a:br/>
            <a:r>
              <a:t>⠀⠀⠀⠀⠀⠀⠀⠀⠀⢻⣿⣿⣿⣿⣿⣿⣿⣿⣿⣿⣿⣿⣿⣿⣿⣿⣿⣿⣿⣿⣿⣿⣿⣿⣿⣿⣿⣿⣿⡿⡀⠀⠀⠀⠀⠀⠀⠀⠀⠀⠀⢱⡏⣿⣿⣿⣿⣿⣿⣿⣿⣿⣿⣿⡿⠋⠀⠀⠀⠀⠀⠀⠀⠀⠀⠀⢀⠄⠀⠀⠀⠀⠀⠀⠀⠀⠀⠀⠀⠀⠀</a:t>
            </a:r>
            <a:br/>
            <a:r>
              <a:t>⠀⠀⠀⠀⠀⠀⠀⠀⠀⠀⣿⣿⣿⣿⣿⣿⣿⣿⣿⣿⣿⣿⣿⣿⣿⣿⣿⣿⣿⣿⣿⣿⣿⣿⣿⣿⣿⣿⣿⣇⠀⠀⠀⠀⠀⠀⠀⠀⠀⠀⠀⠈⠻⣿⣿⣿⣿⣿⣿⣿⣿⣿⠟⠋⠀⠀⠀⠀⠀⠀⠀⠀⠀⠀⢀⡤⠃⠀⠀⠀⠀⠀⠀⠀⠀⠀⠀⠀⠀⠀⠀</a:t>
            </a:r>
            <a:br/>
            <a:r>
              <a:t>⠀⠀⠀⠀⠀⠀⠀⠀⠀⠀⢸⣿⣿⣿⣿⣿⣿⣿⣿⣿⣿⣿⣿⣿⣿⣿⣿⣿⣿⣿⣿⣿⣿⣿⣿⣿⣿⣿⣿⣿⣷⣦⠀⠀⠀⠀⠀⠀⠀⠀⠀⠀⠀⠉⠙⠛⠛⠛⠛⠋⠁⠀⠀⠀⠀⠀⠀⠀⠀⠀⠀⠀⠀⣠⡞⠁⠀⠀⠀⠀⠀⠀⠀⠀⠀⠀⠀⠀⠀⠀⠀</a:t>
            </a:r>
            <a:br/>
            <a:r>
              <a:t>⠀⠀⠀⠀⠀⠀⠀⠀⠀⠀⠀⢿⣿⣿⣿⣿⣿⣿⣿⣿⣿⣿⣿⣿⣿⣿⣿⣿⣿⣿⣿⣿⣿⣿⣿⣿⣿⣿⣿⣿⣿⣿⣧⡀⠀⠀⠀⠀⠀⠀⠀⠀⠀⠀⠀⠀⠀⠀⠀⠀⠀⠀⠀⠀⠀⠀⠀⠀⠀⠀⠀⣠⡾⠋⠀⠀⠀⠀⠀⠀⠀⠀⠀⠀⠀⠀⠀⠀⠀⠀⠀</a:t>
            </a:r>
            <a:br/>
            <a:r>
              <a:t>⠀⠀⠀⠀⠀⠀⠀⠀⠀⠀⠀⠘⣿⣿⣿⣿⣿⣿⣿⣿⣿⣿⣿⣿⣿⣿⣿⣿⣿⣿⣿⣿⣿⣿⣿⣿⣿⣿⣿⣿⣿⣿⣿⣿⣦⡀⠀⠀⠀⠀⠀⠀⠀⠀⠀⠀⠀⠀⠀⠀⠀⠀⠀⠀⠀⠀⠀⠀⢀⣠⣾⡟⠀⠀⠀⠀⠀⠀⠀⠀⠀⠀⠀⠀⠀⠀⠀⠀⠀⠀⠀</a:t>
            </a:r>
            <a:br/>
            <a:r>
              <a:t>⠀⠀⠀⠀⠀⠀⠀⠀⠀⠀⠀⠀⢹⣿⣿⣿⣿⣿⣿⣿⣿⣿⣿⣿⣿⣿⣿⣿⣿⣿⣿⣿⣿⣿⣿⣿⣿⣿⣿⣿⣿⣿⣿⣿⣿⣿⣦⣄⡀⠀⠀⠀⠀⠀⠀⠀⠀⠀⠀⠀⠀⠀⠀⠀⠀⠀⣠⣴⣿⣿⣿⣷⣶⣶⣶⣾⣾⣶⣶⣤⡀⠀⠀⠀⠀⠀⠀⠀⠀⠀⠀</a:t>
            </a:r>
            <a:br/>
            <a:r>
              <a:t>⠀⠀⠀⠀⠀⠀⠀⠀⠀⠀⠀⠀⠀⢻⣿⣿⣿⣿⣿⣿⣿⣿⣿⣿⣿⣿⣿⣿⣿⣿⣿⣿⣿⣿⣿⣿⣿⣿⣿⣿⣿⣿⣿⣿⣿⣿⣿⣿⣿⣷⣶⣤⣤⣤⣀⣀⣀⣀⣀⣀⣀⣠⣤⣤⣶⣿⣿⣿⣿⣿⣿⣿⣿⣿⣿⣿⣿⣿⣿⣿⣷⠀⠀⠀⠀⠀⠀⠀⠀⠀⠀</a:t>
            </a:r>
            <a:br/>
            <a:r>
              <a:t>⠀⠀⠀⠀⠀⠀⠀⠀⠀⠀⠀⠀⠀⠀⢿⣿⣿⣿⣿⣿⣿⣿⣿⣿⣿⣿⣿⣿⣿⣿⣿⣿⣿⣿⣿⣿⣿⣿⣿⣿⣿⣿⣿⣿⣿⣿⣿⣿⣿⣿⣿⣿⣿⣿⣿⣿⣿⣿⣿⣿⣿⣿⣿⣿⣿⣿⣿⣿⣿⣿⣿⣿⣿⣿⣿⣿⣿⣿⣿⣿⣿⠁⠀⠀⠀⠀⠀⠀⠀⠀⠀</a:t>
            </a:r>
            <a:br/>
            <a:r>
              <a:t>⠀⠀⠀⠀⠀⠀⠀⠀⠀⠀⠀⠀⠀⠀⠈⢿⣿⣿⣿⣿⣿⣿⣿⣿⣿⣿⣿⣿⣿⣿⣿⣿⣿⣿⣿⣿⣿⣿⣿⣿⣿⣿⣿⣿⣿⣿⣿⣿⣿⣿⣿⣿⣿⣿⣿⣿⣿⣿⣿⣿⣿⣿⣿⣿⣿⣿⣿⣿⣿⣿⣿⣿⣿⣿⣿⣿⣿⣿⣿⣿⡏⠀⠀⠀⠀⠀⠀⠀⠀⠀⠀</a:t>
            </a:r>
            <a:br/>
            <a:r>
              <a:t>⠀⠀⠀⠀⠀⠀⠀⠀⠀⠀⠀⠀⠀⠀⠀⠈⢿⣿⣿⣿⣿⣿⣿⣿⣿⣿⣿⣿⣿⣿⣿⣿⣿⣿⣿⣿⣿⣿⣿⣿⣿⣿⣿⣿⣿⣿⣿⣿⣿⣿⣿⣿⣿⣿⣿⣿⣿⣿⣿⣿⣿⣿⣿⣿⣿⣿⣿⣿⣿⣿⣿⣿⣿⣿⣿⣿⣿⣿⣿⠟⠀⠀⠀⠀⠀⠀⠀⠀⠀⠀⠀</a:t>
            </a:r>
            <a:br/>
            <a:r>
              <a:t>⠀⠀⠀⠀⠀⠀⠀⠀⠀⠀⠀⠀⠀⠀⠀⠀⠈⢿⣿⣿⣿⣿⣿⣿⣿⣿⣿⣿⣿⣿⣿⣿⣿⣿⣿⣿⣿⣿⣿⣿⣿⣿⣿⣿⣿⣿⣿⣿⣿⣿⣿⣿⣿⣿⣿⣿⣿⣿⣿⣿⣿⣿⣿⣿⣿⣿⣿⣿⣿⣿⣿⣿⣿⣿⣿⣿⣿⡿⠋⠀⠀⠀⠀⠀⠀⠀⠀⠀⠀⠀⠀</a:t>
            </a:r>
            <a:br/>
            <a:r>
              <a:t>⠀⠀⠀⠀⠀⠀⠀⠀⠀⠀⠀⠀⠀⠀⠀⠀⠀⠈⢻⣿⣿⣿⣿⣿⣿⣿⣿⣿⣿⣿⣿⣿⣿⣿⣿⣿⣿⣿⣿⣿⣿⣿⣿⣿⣿⣿⣿⣿⣿⣿⣿⣿⣿⣿⣿⣿⣿⣿⣿⣿⣿⣿⣿⣿⣿⣿⣿⣿⣿⣿⣿⣿⣿⣿⣿⠟⠋⠀⠀⠀⠀⠀⠀⠀⠀⠀⠀⠀⠀⠀⠀</a:t>
            </a:r>
            <a:br/>
            <a:r>
              <a:t>⠀⠀⠀⠀⠀⠀⠀⠀⠀⠀⠀⠀⠀⠀⠀⠀⠀⠀⠀⠻⣿⣿⣿⣿⣿⣿⣿⣿⣿⣿⣿⣿⣿⣿⣿⣿⣿⣿⣿⣿⣿⣿⣿⣿⣿⣿⣿⣿⣿⣿⣿⣿⣿⣿⣿⣿⣿⣿⣿⣿⣿⣿⣿⣿⣿⣿⣿⣿⣿⣿⣿⣿⠿⠋⠁⠀⠀⠀⠀⠀⠀⠀⠀⠀⠀⠀⠀⠀⠀⠀⠀</a:t>
            </a:r>
            <a:br/>
            <a:r>
              <a:t>⠀⠀⠀⠀⠀⠀⠀⠀⠀⠀⠀⠀⠀⠀⠀⠀⠀⠀⠀⠀⠙⢿⣿⣿⣿⣿⣿⣿⣿⣿⣿⣿⣿⣿⣿⣿⣿⣿⣿⣿⣿⣿⣿⣿⣿⣿⣿⣿⣿⣿⣿⣿⣿⣿⣿⣿⣿⣿⣿⣿⣿⣿⣿⣿⣿⣿⣿⣿⡿⠟⠉⠁⠀⠀⠀⠀⠀⠀⠀⠀⠀⠀⠀⠀⠀⠀⠀⠀⠀⠀⠀</a:t>
            </a:r>
            <a:br/>
            <a:r>
              <a:t>⠀⠀⠀⠀⠀⠀⠀⠀⠀⠀⠀⠀⠀⠀⠀⠀⠀⠀⠀⠀⠀⠈⠻⣿⣿⣿⣿⣿⣿⣿⣿⣿⣿⣿⣿⣿⣿⣿⣿⣿⣿⣿⣿⣿⣿⣿⣿⣿⣿⣿⣿⣿⣿⣿⣿⣿⣿⣿⣿⣿⣿⣿⣿⡿⠿⠛⠉⠁⠀⠀⠀⠀⠀⠀⠀⠀⠀⠀⠀⠀⠀⠀⠀⠀⠀⠀⠀⠀⠀⠀⠀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⠀⠀⠀⠀⠀⠀⠀⠀⠀⠀⠀⠀⠀⠀⠀⠀⠀⠀⠀⠀⠀⠀⢀⣠⣴⣶⣿⣿⣿⣿⣿⣿⣿⣿⣿⣿⣿⣿⣿⣿⣿⣿⣿⣿⣿⣿⣿⣿⣿⣿⣿⣿⣿⣿⣿⣿⣿⣿⣿⣿⣿⣿⣿⣿⣿⣿⣿⣿⣿⣿⣦⠀⠀⠀⠀⠀⠀⠀⠀⠀⠀⠀⠀⠀⠀⠀⠀⠀⠀⠀⠀</a:t>
            </a:r>
            <a:br/>
            <a:r>
              <a:t>⠀⠀⠀⠀⠀⠀⠀⠀⠀⠀⠀⠀⠀⠀⠀⠀⠀⠀⠀⣀⣴⣾⣿⣿⣿⣿⣿⣿⣿⣿⣿⣿⣿⣿⣿⣿⣿⣿⣿⣿⣿⣿⣿⣿⣿⣿⣿⣿⣿⣿⣿⣿⣿⣿⣿⣿⣿⣿⣿⣿⣿⣿⣿⣿⣿⣿⣿⣿⣿⣿⣿⣷⡀⠀⠀⠀⠀⠀⠀⠀⠀⠀⠀⠀⠀⠀⠀⠀⠀⠀⠀</a:t>
            </a:r>
            <a:br/>
            <a:r>
              <a:t>⠀⠀⠀⠀⠀⠀⠀⠀⠀⠀⠀⠀⠀⠀⠀⢀⣠⣾⣿⣿⣿⣿⣿⣿⣿⣿⣿⣿⣿⣿⣿⣿⣿⣿⣿⣿⣿⣿⣿⣿⣿⣿⣿⣿⣿⣿⣿⣿⣿⣿⣿⣿⣿⣿⣿⣿⣿⣿⣿⣿⣿⣿⣿⣿⣿⣿⣿⣿⣿⣿⣿⣿⣿⡄⠀⠀⠀⠀⠀⠀⠀⠀⠀⠀⠀⠀⠀⠀⠀⠀⠀</a:t>
            </a:r>
            <a:br/>
            <a:r>
              <a:t>⠀⠀⠀⠀⠀⠀⠀⠀⠀⠀⠀⠀⢀⣤⣶⣿⣿⣿⣿⣿⣿⣿⣿⣿⣿⣿⣿⣿⣿⣿⣿⣿⣿⣿⣿⣿⣿⣿⣿⣿⣿⣿⣿⣿⣿⣿⣿⣿⣿⣿⣿⣿⣿⣿⣿⣿⣿⣿⣿⣿⣿⣿⣿⣿⣿⣿⣿⣿⣿⣿⣿⣿⣿⣿⡄⠀⠀⠀⠀⠀⠀⠀⠀⠀⠀⠀⠀⠀⠀⠀⠀</a:t>
            </a:r>
            <a:br/>
            <a:r>
              <a:t>⠀⠀⠀⠀⠀⠀⠀⠀⠀⢀⣴⣾⣿⣿⣿⣿⣿⣿⣿⣿⣿⣿⣿⣿⣿⣿⣿⣿⣿⣿⣿⣿⣿⣿⣿⣿⣿⣿⣿⣿⣿⣿⣿⣿⣿⣿⣿⣿⣿⣿⣿⣿⣿⣿⣿⣿⣿⣿⣿⣿⣿⣿⣿⣿⣿⣿⣿⣿⣿⣿⣿⣿⣿⣿⣿⡄⠀⠀⠀⠀⠀⠀⠀⠀⠀⠀⠀⠀⠀⠀⠀</a:t>
            </a:r>
            <a:br/>
            <a:r>
              <a:t>⠀⠀⠀⠀⠀⠀⢀⣴⣾⣿⣿⣿⣿⣿⣿⣿⣿⣿⣿⣿⣿⣿⣿⣿⣿⣿⣿⣿⣿⣿⣿⣿⣿⣿⣿⣿⣿⣿⣿⣿⣿⣿⣿⣿⣿⣿⣿⣿⣿⣿⣿⣿⣿⣿⣿⣿⣿⣿⣿⣿⣿⣿⣿⣿⣿⣿⣿⣿⣿⣿⣿⣿⣿⣿⣿⣿⡀⠀⠀⠀⠀⠀⠀⠀⠀⠀⠀⠀⠀⠀⠀</a:t>
            </a:r>
            <a:br/>
            <a:r>
              <a:t>⠀⠀⠀⣠⣴⣿⣿⣿⣿⣿⣿⣿⣿⣿⣿⣿⣿⣿⣿⣿⣿⣿⣿⣿⣿⣿⣿⣿⣿⣿⣿⣿⣿⣿⣿⣿⣿⣿⣿⣿⣿⣿⣿⣿⣿⣿⣿⣿⣿⣿⣿⣿⣿⣿⣿⣿⣿⣿⣿⣿⣿⣿⣿⣿⣿⣿⣿⣿⣿⣿⣿⣿⣿⣿⣿⣿⣇⠀⠀⠀⠀⠀⠀⠀⠀⠀⠀⠀⠀⠀⠀</a:t>
            </a:r>
            <a:br/>
            <a:r>
              <a:t>⠀⠀⣾⣿⣿⣿⣿⣿⣿⣿⣿⣿⣿⣿⣿⣿⣿⣿⣿⣿⣿⣿⣿⣿⣿⣿⣿⣿⣿⣿⣿⣿⠿⠛⠻⠛⢿⣿⣿⣿⣿⣿⣿⣿⣿⣿⣿⣿⣿⣿⣿⣿⣿⣿⣿⣿⣿⣿⣿⣿⣿⣿⣿⣿⣿⣿⣿⣿⣿⣿⣿⣿⣿⡇⠈⠻⠇⠀⠀⠀⠀⠀⠀⠀⠀⠀⠀⠀⠀⠀⠀</a:t>
            </a:r>
            <a:br/>
            <a:r>
              <a:t>⠀⠀⢿⣿⣿⣿⣿⣿⣿⣿⣿⣿⣿⣿⣿⣿⣿⣿⣿⣿⣿⣿⣿⣿⣿⣿⣿⣿⣿⡿⠋⠀⠀⣀⣀⣴⣾⣿⣿⣿⣿⣿⣿⣿⣿⣿⣿⣿⣿⣿⣿⣿⣿⣿⣿⣿⣿⣿⣿⣿⣿⣿⣿⣿⣿⣿⣿⣿⣿⣿⣿⣿⣿⡇⠀⠀⠀⠀⠀⠀⠀⠀⠀⠀⠀⠀⠀⠀⠀⠀⠀</a:t>
            </a:r>
            <a:br/>
            <a:r>
              <a:t>⠀⠀⠈⣿⣿⣿⣿⣿⣿⣿⣿⣿⣿⣿⣿⣿⣿⣿⣿⣿⣿⣿⣿⣿⣿⣿⣿⣿⣃⣤⣴⣶⣿⣿⣿⣿⣿⣿⣿⣿⣿⣿⣿⣿⣿⣿⣿⣿⣿⣿⣿⣿⣿⣿⣿⣿⣿⣿⣿⣿⣿⣿⣿⣿⣿⣿⣿⣿⣿⣿⣿⣿⣿⣧⠀⠀⠀⠀⠀⠀⠀⠀⠀⠀⠀⠀⠀⠀⠀⠀⠀</a:t>
            </a:r>
            <a:br/>
            <a:r>
              <a:t>⠀⠀⠀⢸⣿⣿⣿⣿⣿⣿⣿⣿⣿⣿⣿⣿⣿⣿⣿⣿⣿⣿⣿⣿⣿⣿⣿⣿⣿⣿⣿⣿⣿⣿⣿⣿⣿⣿⣿⣿⣿⣿⣿⣿⣿⣿⣿⣿⣿⣿⣿⣿⣿⣿⣿⣿⣿⣿⣿⣿⣿⣿⣿⣿⣿⣿⣿⣿⣿⣿⣿⣿⣿⣿⠀⠀⠀⠀⠀⠀⠀⠀⠀⠀⠀⠀⠀⠀⠀⠀⠀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⠀⠀⠀⠀⢿⣿⣿⣿⣿⣿⣿⣿⣿⣿⣿⣿⣿⣿⣿⣿⣿⣿⣿⣿⣿⣿⣿⣿⣿⣿⣿⣿⣿⣿⣿⣿⣿⣿⣿⣿⣿⣿⣿⣿⣿⣿⣿⣿⣿⣿⣿⣿⣿⣿⣿⣿⣿⣿⣿⣿⣿⣿⣿⣿⣿⣿⣿⣿⣿⣿⣿⣿⣿⣿⠀⠀⠀⠀⠀⠀⠀⠀⠀⠀⠀⠀⠀⠀⠀⠀⠀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⠀⠀⠀⠀⠈⠻⣿⣿⣿⣿⣿⣿⣿⣿⣿⣿⣿⣿⣿⣿⣿⣿⣿⣿⣿⣿⣿⣿⣿⣿⣿⣿⣿⣿⣿⣿⣿⣿⣿⣿⣿⣿⣿⣷⠀⠈⠛⠿⣿⣿⣿⢿⣿⣿⣿⣿⣿⣿⣿⣿⣿⣿⣿⣿⣿⣿⣿⣿⣿⣿⣿⣿⣿⣿⠀⠀⠀⠀⠀⠀⠀⠀⠀⠀⠀⠀⠀⠀⠀⠀⠀</a:t>
            </a:r>
            <a:br/>
            <a:r>
              <a:t>⠀⠀⠀⠀⠀⠀⠈⢻⣿⣿⣿⣿⣿⣿⣿⣿⣿⣿⣿⣿⣿⣿⣿⣿⣿⣿⣿⣿⣿⣿⣿⣿⣿⣿⣿⣿⣿⣿⣿⣿⣿⣿⣿⡟⠀⠀⠀⠀⠀⠉⠁⠀⣿⣿⣿⣿⣿⣿⣿⣿⣿⣿⣿⣿⣿⣿⣿⣿⣿⣿⣿⣿⣿⡟⠀⠀⠀⠀⠀⠀⠀⠀⠀⠀⠀⠀⠀⠀⠀⠀⠀</a:t>
            </a:r>
            <a:br/>
            <a:r>
              <a:t>⠀⠀⠀⠀⠀⠀⠀⠀⢿⣿⣿⣿⣿⣿⣿⣿⣿⣿⣿⣿⣿⣿⣿⣿⣿⣿⣿⣿⣿⣿⣿⣿⣿⣿⣿⣿⣿⣿⣿⣿⣿⣿⠟⠀⠀⠀⠀⠀⠀⠀⠀⠀⣿⣿⣿⣿⣿⣿⣿⣿⣿⣿⣿⣿⣿⣿⣿⣿⣿⣿⣿⣿⣿⡇⠀⠀⠀⠀⠀⠀⠀⠀⠀⠀⠀⠀⠀⠀⠀⠀⠀</a:t>
            </a:r>
            <a:br/>
            <a:r>
              <a:t>⠀⠀⠀⠀⠀⠀⠀⠀⠸⣿⣿⣿⣿⣿⣿⣿⣿⣿⣿⣿⣿⣿⣿⣿⣿⣿⣿⣿⣿⣿⣿⣿⣿⣿⣿⣿⣿⣿⣿⣿⡿⠁⠀⠀⠀⠀⠀⠀⠀⠀⠀⢀⣿⣿⣿⣿⣿⣿⣿⣿⣿⣿⣿⣿⣿⣿⣿⣿⣿⣿⣿⣿⣿⠀⠀⠀⠀⠀⠀⠀⠀⠀⠀⠀⠀⠀⠀⠀⠀⠀⠀</a:t>
            </a:r>
            <a:br/>
            <a:r>
              <a:t>⠀⠀⠀⠀⠀⠀⠀⠀⠀⣿⣿⣿⣿⣿⣿⣿⣿⣿⣿⣿⣿⣿⣿⣿⣿⣿⣿⣿⣿⣿⣿⣿⣿⣿⣿⣿⣿⣿⣿⠋⠀⠀⠀⠀⠀⠀⠀⠀⠀⠀⠀⣼⣿⣿⣿⣿⣿⣿⣿⣿⣿⣿⣿⣿⣿⣿⣿⣿⣿⣿⣿⣿⠇⠀⠀⠀⠀⠀⠀⠀⠀⠀⠀⠀⠀⠀⠀⠀⠀⠀⠀</a:t>
            </a:r>
            <a:br/>
            <a:r>
              <a:t>⠀⠀⠀⠀⠀⠀⠀⠀⠀⢿⣿⣿⣿⣿⣿⣿⣿⣿⣿⣿⣿⣿⣿⣿⣿⣿⣿⣿⣿⣿⣿⣿⣿⣿⣿⣿⣿⡿⠏⠀⠀⠀⠀⠀⠀⠀⠀⠀⠀⠀⢰⣿⣿⣿⣿⣿⣿⣿⣿⣿⣿⣿⣿⣿⣿⣿⣿⣿⣿⣿⣿⡟⠀⠀⠀⠀⠀⠀⠀⠀⠀⠀⠀⠀⠀⠀⠀⠀⠀⠀⠀</a:t>
            </a:r>
            <a:br/>
            <a:r>
              <a:t>⠀⠀⠀⠀⠀⠀⠀⠀⠀⢸⣿⣿⣿⣿⣿⣿⣿⣿⣿⣿⣿⣿⣿⣿⣿⣿⣿⣿⣿⣿⣿⣿⣿⣿⣿⣿⣿⠀⠀⠀⠀⠀⠀⠀⠀⠀⠀⠀⠀⢠⣿⣿⣿⣿⣿⣿⣿⣿⣿⣿⣿⣿⣿⣿⣿⣿⣿⣿⣿⣿⡿⠀⠀⠀⠀⠀⠀⠀⠀⠀⠀⠀⠀⠀⠀⠀⠀⠀⠀⠀⠀</a:t>
            </a:r>
            <a:br/>
            <a:r>
              <a:t>⠀⠀⠀⠀⠀⠀⠀⠀⠀⢸⣿⣿⣿⣿⣿⣿⣿⣿⣿⣿⣿⣿⣿⣿⣿⣿⣿⣿⣿⣿⣿⣿⣿⣿⣿⣿⣿⡀⠀⠀⠀⠀⠀⠀⠀⠀⠀⠀⢀⣼⣿⣿⣿⣿⣿⣿⣿⣿⣿⣿⣿⣿⣿⣿⣿⣿⣿⣿⣿⠟⠀⠀⠀⠀⠀⠀⠀⠀⠀⠀⠀⠀⠀⠀⠀⠀⠀⠀⠀⠀⠀</a:t>
            </a:r>
            <a:br/>
            <a:r>
              <a:t>⠀⠀⠀⠀⠀⠀⠀⠀⠀⠀⣿⣿⣿⣿⣿⣿⣿⣿⣿⣿⣿⣿⣿⣿⣿⣿⣿⣿⣿⣿⣿⣿⣿⣿⣿⣿⣿⡇⠀⠀⠀⠀⠀⠀⠀⠀⠀⠀⣞⣿⣿⣿⣿⣿⣿⣿⣿⣿⣿⣿⣿⣿⣿⣿⣿⣿⣿⡿⠃⠀⠀⠀⠀⠀⠀⠀⠀⠀⠀⠀⠀⠀⠀⠀⠀⠀⠀⠀⠀⠀⠀</a:t>
            </a:r>
            <a:br/>
            <a:r>
              <a:t>⠀⠀⠀⠀⠀⠀⠀⠀⠀⠀⢿⣿⣿⣿⣿⣿⣿⣿⣿⣿⣿⣿⣿⣿⣿⣿⣿⣿⣿⣿⣿⣿⣿⣿⣿⣿⣿⣿⠀⠀⠀⠀⠀⠀⠀⠀⠀⠸⣧⣾⣿⣿⣿⣿⣿⣿⣿⣿⣿⣿⣿⣿⣿⣿⣿⡿⠋⠀⠀⠀⠀⠀⠀⠀⠀⠀⠀⠀⠀⠀⠀⠀⠀⠀⠀⠀⠀⠀⠀⠀⠀</a:t>
            </a:r>
            <a:br/>
            <a:r>
              <a:t>⠀⠀⠀⠀⠀⠀⠀⠀⠀⠀⢸⣿⣿⣿⣿⣿⣿⣿⣿⣿⣿⣿⣿⣿⣿⣿⣿⣿⣿⣿⣿⣿⣿⣿⣿⣿⣿⣿⣇⠀⠀⠀⠀⠀⠀⠀⠀⠀⠻⣿⣿⣿⣿⣿⣿⣿⣿⣿⣿⣿⣿⣿⡿⠟⠋⠀⠀⠀⠀⠀⠀⠀⠀⠀⠀⠀⠀⠀⠀⠀⠀⠀⠀⠀⠀⠀⠀⠀⠀⠀⠀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⠀⠀⠀⠀⠀⠀⠀⠀⠀⠀⠀⣿⣿⣿⣿⣿⣿⣿⣿⣿⣿⣿⣿⣿⣿⣿⣿⣿⣿⣿⣿⣿⣿⣿⣿⣿⣿⣿⣿⣆⠀⠀⠀⠀⠀⠀⠀⠀⠀⠈⠙⠻⠿⢿⣿⣿⣿⠿⠿⠟⠛⠁⠀⠀⠀⠀⠀⠀⠀⠀⠀⠀⠀⢀⠀⠀⠀⠀⠀⠀⠀⠀⠀⠀⠀⠀⠀⠀⠀⠀⠀</a:t>
            </a:r>
            <a:br/>
            <a:r>
              <a:t>⠀⠀⠀⠀⠀⠀⠀⠀⠀⠀⠀⢸⣿⣿⣿⣿⣿⣿⣿⣿⣿⣿⣿⣿⣿⣿⣿⣿⣿⣿⣿⣿⣿⣿⣿⣿⣿⣿⣿⣿⣦⡀⠀⠀⠀⠀⠀⠀⠀⠀⠀⠀⠀⠀⠀⠀⠀⠀⠀⠀⠀⠀⠀⠀⠀⠀⠀⠀⠀⠀⠀⣠⠞⠉⠀⠀⠀⠀⠀⠀⠀⠀⠀⠀⠀⠀⠀⠀⠀⠀⠀</a:t>
            </a:r>
            <a:br/>
            <a:r>
              <a:t>⠀⠀⠀⠀⠀⠀⠀⠀⠀⠀⠀⠀⢿⣿⣿⣿⣿⣿⣿⣿⣿⣿⣿⣿⣿⣿⣿⣿⣿⣿⣿⣿⣿⣿⣿⣿⣿⣿⣿⣿⣿⣿⣦⣀⠀⠀⠀⠀⠀⠀⠀⠀⠀⠀⠀⠀⠀⠀⠀⠀⠀⠀⠀⠀⠀⠀⠀⠀⣠⡴⠚⠁⠀⠀⠀⠀⠀⠀⠀⠀⠀⠀⠀⠀⠀⠀⠀⠀⠀⠀⠀</a:t>
            </a:r>
            <a:br/>
            <a:r>
              <a:t>⠀⠀⠀⠀⠀⠀⠀⠀⠀⠀⠀⠀⠸⣿⣿⣿⣿⣿⣿⣿⣿⣿⣿⣿⣿⣿⣿⣿⣿⣿⣿⣿⣿⣿⣿⣿⣿⣿⣿⣿⣿⣿⣿⣿⣷⣦⣄⡀⠀⠀⠀⠀⠀⠀⠀⠀⠀⠀⠀⠀⠀⠀⠀⠀⢀⣤⣶⡿⠋⠀⠀⠀⠀⠀⠀⠀⠀⠀⠀⠀⠀⠀⠀⠀⠀⠀⠀⠀⠀⠀⠀</a:t>
            </a:r>
            <a:br/>
            <a:r>
              <a:t>⠀⠀⠀⠀⠀⠀⠀⠀⠀⠀⠀⠀⠀⢹⣿⣿⣿⣿⣿⣿⣿⣿⣿⣿⣿⣿⣿⣿⣿⣿⣿⣿⣿⣿⣿⣿⣿⣿⣿⣿⣿⣿⣿⣿⣿⣿⣿⣿⣷⣶⣶⣤⣤⣀⣀⣀⡀⠀⠀⣀⣤⣴⣶⣿⣿⣿⣿⣵⣶⣶⣶⣶⣶⣶⣶⣶⣤⡀⠀⠀⠀⠀⠀⠀⠀⠀⠀⠀⠀⠀⠀</a:t>
            </a:r>
            <a:br/>
            <a:r>
              <a:t>⠀⠀⠀⠀⠀⠀⠀⠀⠀⠀⠀⠀⠀⠀⢻⣿⣿⣿⣿⣿⣿⣿⣿⣿⣿⣿⣿⣿⣿⣿⣿⣿⣿⣿⣿⣿⣿⣿⣿⣿⣿⣿⣿⣿⣿⣿⣿⣿⣿⣿⣿⣿⣿⣿⣿⣿⣿⣿⣿⣿⣿⣿⣿⣿⣿⣿⣿⣿⣿⣿⣿⣿⣿⣿⣿⣿⣿⣷⠀⠀⠀⠀⠀⠀⠀⠀⠀⠀⠀⠀⠀</a:t>
            </a:r>
            <a:br/>
            <a:r>
              <a:t>⠀⠀⠀⠀⠀⠀⠀⠀⠀⠀⠀⠀⠀⠀⠈⢻⣿⣿⣿⣿⣿⣿⣿⣿⣿⣿⣿⣿⣿⣿⣿⣿⣿⣿⣿⣿⣿⣿⣿⣿⣿⣿⣿⣿⣿⣿⣿⣿⣿⣿⣿⣿⣿⣿⣿⣿⣿⣿⣿⣿⣿⣿⣿⣿⣿⣿⣿⣿⣿⣿⣿⣿⣿⣿⣿⣿⣿⡟⠀⠀⠀⠀⠀⠀⠀⠀⠀⠀⠀⠀⠀</a:t>
            </a:r>
            <a:br/>
            <a:r>
              <a:t>⠀⠀⠀⠀⠀⠀⠀⠀⠀⠀⠀⠀⠀⠀⠀⠀⢿⣿⣿⣿⣿⣿⣿⣿⣿⣿⣿⣿⣿⣿⣿⣿⣿⣿⣿⣿⣿⣿⣿⣿⣿⣿⣿⣿⣿⣿⣿⣿⣿⣿⣿⣿⣿⣿⣿⣿⣿⣿⣿⣿⣿⣿⣿⣿⣿⣿⣿⣿⣿⣿⣿⣿⣿⣿⣿⣿⠏⠀⠀⠀⠀⠀⠀⠀⠀⠀⠀⠀⠀⣴⡇</a:t>
            </a:r>
            <a:br/>
            <a:r>
              <a:t>⠀⠀⠀⠀⠀⠀⠀⠀⠀⠀⠀⠀⠀⠀⠀⠀⠈⢻⣿⣿⣿⣿⣿⣿⣿⣿⣿⣿⣿⣿⣿⣿⣿⣿⣿⣿⣿⣿⣿⣿⣿⣿⣿⣿⣿⣿⣿⣿⣿⣿⣿⣿⣿⣿⣿⣿⣿⣿⣿⣿⣿⣿⣿⣿⣿⣿⣿⣿⣿⣿⣿⣿⣿⣿⠟⠁⠀⠀⠀⠀⠀⠀⠀⠀⠀⠀⠀⢠⣾⣿⡇</a:t>
            </a:r>
            <a:br/>
            <a:r>
              <a:t>⠀⠀⠀⠀⠀⠀⠀⠀⠀⠀⠀⠀⠀⠀⠀⠀⠀⠀⠹⣿⣿⣿⣿⣿⣿⣿⣿⣿⣿⣿⣿⣿⣿⣿⣿⣿⣿⣿⣿⣿⣿⣿⣿⣿⣿⣿⣿⣿⣿⣿⣿⣿⣿⣿⣿⣿⣿⣿⣿⣿⣿⣿⣿⣿⣿⣿⣿⣿⣿⣿⣿⡿⠋⠁⠀⠀⠀⠀⠀⠀⠀⠀⠀⠀⠀⠀⠀⠿⠿⠿⠇</a:t>
            </a:r>
            <a:br/>
            <a:r>
              <a:t>⠀⠀⠀⠀⠀⠀⠀⠀⠀⠀⠀⠀⠀⠀⠀⠀⠀⠀⠀⠘⢿⣿⣿⣿⣿⣿⣿⣿⣿⣿⣿⣿⣿⣿⣿⣿⣿⣿⣿⣿⣿⣿⣿⣿⣿⣿⣿⣿⣿⣿⣿⣿⣿⣿⣿⣿⣿⣿⣿⣿⣿⣿⣿⣿⣿⣿⣿⠿⠟⠋⠁⠀⠀⠀⠀⠀⠀⠀⠀⠀⠀⠀⠀⠀⠀⠀⠀⠀⠀⠀⠀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⣿⣿⣿⣿⣿⣿⣿⣿⣿⣿⣿⣿⣿⣿⣿⣿⣿⣿⣿⣿⣿⣿⣿⣿⣿⣿⣿⣿⣿⣿⣿⣿⣿⣿⣿⣿⣿⣿⣿⣿⣿⣿⣿⣿⣿⣿⣿⣿⣿⣿⣿⣿⣿⣿⣿⣿⣧⠀⠀⠀⠀⠀⠀⠀⠀⠀⠀⠀⠈⢻⣿⣿⣿⣿⣿⣿⣿⣿⣿⣿⣿⣿⣿⣿⣿⣿⣿⣿⣿⣿⡇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⣿⣿⣿⣿⣿⣿⣿⣿⣿⣿⣿⣿⣿⣿⣿⣿⣿⣿⣿⣿⣿⣿⣿⣿⣿⣿⣿⣿⣿⣿⣿⣿⣿⣿⣿⣿⣿⣿⣿⣿⣿⣿⣿⣿⣿⣿⣿⣿⣿⣿⣿⣿⣿⣿⣿⣿⣿⣦⠀⠀⠀⠀⠀⠀⠀⠀⠀⠀⠀⠀⠙⠛⠛⠛⠿⣿⣿⣿⣿⣿⣿⣿⣿⣿⣿⣿⣿⣿⣿⣿⡇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⣿⣿⣿⣿⣿⣿⣿⣿⣿⣿⣿⣿⣿⣿⣿⣿⣿⣿⣿⣿⣿⣿⣿⣿⣿⣿⣿⣿⣿⣿⣿⣿⣿⣿⣿⣿⣿⣿⣿⣿⣿⣿⣿⣿⣿⣿⣿⣿⣿⣿⣿⣿⠿⠛⠋⠉⠁⠀⠀⠀⠀⠀⠀⠀⠀⠀⠀⠀⠀⠀⠀⠀⠀⠀⠀⠀⠙⣿⣿⣿⣿⣿⣿⣿⣿⣿⣿⣿⣿⣿⡇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⣿⣿⣿⣿⣿⣿⣿⣿⣿⣿⣿⣿⣿⣿⣿⣿⣿⣿⣿⣿⣿⣿⣿⣿⣿⣿⣿⣿⣿⣿⣿⣿⣿⣿⣿⣿⣿⣿⣿⣿⣿⣯⣴⠁⠀⠀⠀⠀⠀⠀⠀⠀⠀⠀⠀⠀⠀⠀⠀⠀⠀⠀⠀⠀⠀⠀⠀⠀⠀⠀⠀⠀⠀⠀⠀⠀⠀⠀⠀⠀⠀⠀⢿⣿⣿⣿⣿⣿⣿⣿⡇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⣿⣿⣿⣿⣿⣿⣿⣿⣿⣿⣿⣿⣿⣿⣿⣿⣿⣿⣿⣿⣿⣿⣿⣿⣿⣿⣿⣿⣿⣿⣿⣿⣿⣿⣿⣿⣿⣿⣿⣿⣿⣿⣿⠀⠀⠀⠀⠀⠀⠀⠀⠀⠀⠀⠀⠀⠀⠀⠀⠀⠀⠀⠀⠀⠀⠀⠀⠀⠀⠀⠀⠀⠀⠀⠀⠀⠀⠀⠀⠀⠀⠀⠘⣿⣿⣿⣿⣿⣿⣿⡇</a:t>
            </a:r>
            <a:br/>
            <a:r>
              <a:t>⣿⣿⣿⣿⣿⣿⣿⣿⣿⣿⣿⣿⣿⣿⣿⣿⣿⣿⣿⣿⣿⣿⣿⣿⣿⣿⣿⣿⣿⣿⣿⣿⣿⣿⣿⣿⣿⣿⣿⣿⣿⣿⣿⣶⠀⠀⠀⠀⠀⠀⠀⠀⠀⠀⠀⠀⠀⠀⠀⠀⠀⠀⠀⠀⠀⠀⠀⠀⠀⠀⠀⠀⠀⠀⠀⠀⠀⠀⠀⠀⠀⠀⠀⢿⣿⣿⣿⣿⣿⣿⡇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⣿⣿⣿⣿⣿⣿⣿⣿⣿⣿⣿⣿⣿⣿⣿⣿⣿⣿⣿⣿⣿⣿⣿⣿⣿⣿⣿⣿⣿⣿⣿⣿⣿⣿⣿⣿⣿⣿⣿⣿⣿⣿⣿⣿⣾⣄⡄⠀⠀⠀⠀⠀⠀⠀⠀⠀⠀⠀⠀⠀⠀⠀⠀⠀⠀⠀⠀⠀⠀⠀⠀⠀⠀⠀⠀⠀⠀⠀⠀⠀⠀⠀⠀⢸⣿⣿⣿⣿⣿⣿⡇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⣿⣿⣿⣿⣿⣿⣿⣿⣿⣿⣿⣿⣿⣿⣿⣿⣿⣿⣿⣿⣿⣿⣿⣿⣿⣿⣿⣿⣿⣿⣿⣿⣿⣿⣿⣿⣿⣿⣿⣿⣿⣿⣿⣿⣿⣿⣿⣶⠀⠀⠀⠀⠀⠀⠀⠀⠀⠀⠀⠀⠀⠀⠀⠀⠀⠀⠀⠀⠀⠀⠀⠀⠀⠀⠀⠀⠀⠀⠀⠀⠀⠀⠀⠘⣿⣿⣿⣿⣿⣿⡇</a:t>
            </a:r>
            <a:br/>
            <a:r>
              <a:t>⣿⣿⣿⣿⣿⣿⣿⣿⣿⣿⣿⣿⣿⣿⣿⣿⣿⣿⣿⣿⣿⣿⣿⣿⣿⣿⣿⣿⣿⣿⣿⣿⣿⣿⣿⣿⣿⣿⣿⣿⣿⣿⣿⣿⣿⣿⡟⠋⠀⠀⠀⠀⠀⠀⠀⠀⠀⠀⠀⠀⠀⠀⠀⠀⠀⠀⠀⠀⠀⠀⠀⠀⠀⠀⠀⠀⠀⠀⠀⠀⠀⠀⠀⠀⣿⣿⣿⣿⣿⣿⡇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⣿⣿⣿⣿⣿⣿⣿⣿⣿⣿⣿⣿⣿⣿⣿⣿⣿⣿⣿⣿⣿⣿⣿⣿⣿⣿⣿⣿⣿⣿⣿⣿⣿⣿⣿⣿⣿⣿⣿⣿⣿⣿⣿⣿⣿⣿⣷⣤⡀⠀⠀⠀⠀⠀⠀⠀⠀⠀⠀⠀⠀⠀⠀⠀⠀⠀⠀⠀⠀⠀⠀⠀⠀⠀⠀⠀⠀⠀⠀⠀⠀⠀⠀⠀⣿⣿⣿⣿⣿⣿⡇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⣿⣿⣿⣿⣿⣿⣿⣿⣿⣿⣿⣿⣿⣿⣿⣿⣿⣿⣿⣿⣿⣿⣿⣿⣿⣿⣿⣿⣿⣿⣿⣿⣿⣿⣿⣿⣿⣿⣿⡇⠻⠿⠿⠿⠿⢿⣿⣿⣇⡀⠀⠀⠀⠀⠀⠀⠀⠀⠀⠀⠀⠀⠀⠀⠀⠀⠀⠀⠀⠀⠀⠀⠀⠀⠀⠀⠀⠀⠀⠀⠀⠀⠀⠀⢹⣿⣿⣿⣿⣿⡇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⣿⣿⣿⣿⣿⣿⣿⣿⣿⣿⣿⣿⣿⣿⣿⣿⣿⣿⣿⣿⣿⣿⣿⣿⣿⣿⣿⣿⣿⣿⣿⣿⣿⣿⣿⣿⠟⠋⠉⠀⠀⠀⠀⠀⠀⠀⠈⢻⣿⣿⡇⠀⠀⠀⠀⠀⠀⠀⠀⠀⠀⠀⠀⠀⠀⠀⠀⠀⠀⠀⠀⠀⠀⠀⠀⠀⠀⠀⠀⠀⠀⠀⠀⠀⢸⣿⣿⣿⣿⣿⡇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⣿⣿⣿⣿⣿⣿⣿⣿⣿⣿⣿⣿⣿⣿⣿⣿⣿⣿⣿⣿⣿⣿⣿⣿⣿⣿⣿⣿⣿⣿⣿⣿⣿⣿⠏⠁⠀⠀⠀⠀⠀⠀⠀⠀⠀⠀⠀⠀⣿⣿⣿⣆⠀⠀⠀⠀⠀⠀⠀⠀⠀⠀⠀⠀⠀⠀⠀⠀⠀⠀⠀⠀⠀⠀⠀⠀⠀⠀⠀⠀⠀⠀⠀⠀⢸⣿⣿⣿⣿⣿⡇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⣿⣿⣿⣿⣿⣿⣿⣿⣿⣿⣿⣿⣿⣿⣿⣿⣿⣿⣿⣿⣿⣿⣿⣿⣿⣿⣿⣿⣿⣿⣿⣿⣿⡿⠀⠀⠀⠀⠀⠀⠀⠀⠀⠀⠀⠀⠀⠀⢸⣿⣿⣿⡇⠀⠀⠀⠀⠀⠀⠀⠀⠀⠀⠀⠀⠀⠀⠀⠀⠀⠀⠀⠀⠀⠀⠀⠀⠀⠀⠀⠀⠀⠀⠀⢸⣿⣿⣿⣿⣿⡇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⣿⣿⣿⣿⣿⣿⣿⣿⣿⣿⣿⣿⣿⣿⣿⣿⣿⣿⣿⣿⣿⣿⣿⣿⣿⣿⣿⣿⣿⣿⣿⣿⣿⣇⠀⠀⠀⠀⠀⠀⠀⠀⠀⠀⠀⠀⠀⠀⢸⣿⣿⣿⣧⠀⠀⠀⠀⠀⠀⠀⠀⠀⠀⠀⠀⠀⠀⠀⠀⠀⠀⠀⠀⠀⠀⠀⠀⠀⠀⠀⠀⠀⠀⠀⢸⣿⣿⣿⣿⣿⡇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⣿⣿⣿⣿⣿⣿⣿⣿⣿⣿⣿⣿⣿⣿⣿⣿⣿⣿⣿⣿⣿⣿⣿⣿⣿⣿⣿⣿⣿⣿⣿⣿⣿⣿⡀⠀⠀⠀⠀⠀⠀⠀⠀⠀⠀⠀⠀⠀⠻⣿⣿⣿⣿⡇⠀⠀⠀⠀⠀⠀⠀⠀⠀⠀⠀⠀⠀⠀⠀⠀⠀⠀⠀⠀⠀⠀⠀⠀⠀⢀⠀⠀⠀⠀⠘⣿⣿⣿⣿⣿⡇</a:t>
            </a:r>
            <a:br/>
            <a:r>
              <a:t>⣿⣿⣿⣿⣿⣿⣿⣿⣿⣿⣿⣿⣿⣿⣿⣿⣿⣿⣿⣿⣿⣿⣿⣿⣿⣿⣿⣿⣿⣿⣿⣿⣿⣿⣇⠀⠀⠀⠀⠀⠀⠀⠀⠀⠀⠀⠀⠀⠀⠹⣿⣿⣿⡇⠀⠀⠀⠀⠀⠀⠀⠀⠀⠀⠀⠀⠀⠀⠀⠀⠀⠀⠀⠀⠀⠀⠀⠀⠀⢸⡄⠀⢀⠀⠀⣿⣿⣿⣿⣿⡇</a:t>
            </a:r>
            <a:br/>
            <a:r>
              <a:t>⣿⣿⣿⣿⣿⣿⣿⣿⣿⣿⣿⣿⣿⣿⣿⣿⣿⣿⣿⣿⣿⣿⣿⣿⣿⣿⣿⣿⣿⣿⣿⣿⣿⣿⣿⣦⡀⠀⠀⠀⠀⠀⠀⠀⠀⠀⠀⠀⠀⠀⠹⣿⣿⣿⠀⠀⠀⠀⠀⠀⠀⠀⠀⠀⠀⠀⠀⠀⠀⠀⠀⠀⠀⠀⠀⠀⠀⠀⠀⠸⣷⡀⢸⣆⠀⢿⣿⣿⣿⣿⡇</a:t>
            </a:r>
            <a:br/>
            <a:r>
              <a:t>⣿⣿⣿⣿⣿⣿⣿⣿⣿⣿⣿⣿⣿⣿⣿⣿⣿⣿⣿⣿⣿⣿⣿⣿⣿⣿⣿⣿⣿⣿⣿⣿⣿⣿⣿⣿⣿⣦⣀⠀⠀⠀⠀⠀⠀⠀⠀⠀⠀⠀⠀⠈⠻⠋⠀⠀⠀⠀⠀⠀⠀⠀⠀⠀⠀⠀⠀⠀⠀⠀⠀⠀⠀⠀⠀⠀⠀⠀⠀⡄⢿⣷⡀⢿⣧⣸⣿⣿⣿⣿⡇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⣿⣿⣿⣿⣿⣿⣿⣿⣿⣿⣿⣿⣿⣿⣿⣿⣿⣿⣿⣿⣿⣿⣿⣿⣿⣿⣿⣿⣿⣿⣿⣿⣿⣿⣿⣿⣿⣿⣿⠃⠀⠀⠀⠀⠀⠀⠀⠀⠀⠀⠀⠀⠀⠀⠀⠀⠀⠀⠀⠀⠀⠀⠀⠀⠀⠀⠀⠀⠀⠀⠀⠀⠀⠀⠀⢸⡀⠀⠀⢹⣼⣿⣷⡜⣿⣿⣿⣿⣿⣿⡇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⣿⣿⣿⣿⣿⣿⣿⣿⣿⣿⣿⣿⣿⣿⣿⣿⣿⣿⣿⣿⣿⣿⣿⣿⣿⣿⣿⣿⣿⣿⣿⣿⣿⣿⣿⣿⣿⣿⡇⠀⠀⠀⠀⠀⠀⠀⠀⠀⠀⠀⠀⠀⠀⠀⠀⠀⠀⠀⠀⠀⠀⠀⠀⠀⠀⠀⠀⠀⠀⠀⠀⠀⠀⠀⠀⠈⣷⣦⠀⢸⣿⣿⣿⣿⣿⣿⣿⣿⣿⣿⡇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⣿⣿⣿⣿⣿⣿⣿⣿⣿⣿⣿⣿⣿⣿⣿⣿⣿⣿⣿⣿⣿⣿⣿⣿⣿⣿⣿⣿⣿⣿⣿⣿⣿⣿⣿⣿⣿⣿⠀⠀⠀⠀⠀⠀⠀⠀⠀⠀⠀⠀⠀⠀⠀⠀⠀⠀⠀⠀⠀⠀⠀⠀⠀⠀⠀⠀⠀⠀⠀⠀⠀⠀⠀⠀⠀⠀⢹⣿⣧⠈⣿⣿⣿⣿⣿⣿⣿⣿⣿⣿⡇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⣿⣿⣿⣿⣿⣿⣿⣿⣿⣿⣿⣿⣿⣿⣿⣿⣿⣿⣿⣿⣿⣿⣿⣿⣿⣿⣿⣿⣿⣿⣿⣿⣿⣿⣿⣿⣿⡇⠀⠀⠀⠀⠀⠀⠀⠀⠀⠀⠀⠀⠀⠀⠀⠀⠀⠀⠀⠀⠀⠀⠀⠀⠀⠀⠀⠀⠀⠀⠀⠀⠀⠀⠀⠀⠀⠀⠀⣿⣿⣧⣿⣿⣿⣿⣿⣿⣿⣿⣿⣿⡇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⣿⣿⣿⣿⣿⣿⣿⣿⣿⣿⣿⣿⣿⣿⣿⣿⣿⣿⣿⣿⣿⣿⣿⣿⣿⣿⣿⣿⣿⣿⣿⣿⣿⣿⣿⣿⠀⠀⠀⠀⠀⠀⠀⠀⠀⠀⠀⠀⠀⢀⡄⠀⠀⠀⠀⠀⠀⠀⠀⠀⠀⠀⠀⠀⠀⠀⠀⠀⠀⠀⠀⠀⠀⠀⠀⠀⠀⠀⢸⣿⣿⣿⣿⣿⡿⠿⠿⣿⣿⣿⡇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⣿⣿⣿⣿⣿⣿⣿⣿⣿⣿⣿⣿⣿⣿⣿⣿⣿⣿⣿⣿⣿⣿⣿⣿⣿⣿⣿⣿⣿⣿⣿⣿⣿⣿⣿⣿⠀⠀⠀⠀⠀⠀⠀⠀⠀⠀⠀⠀⢠⣾⡇⠀⠀⠀⠀⠀⠀⠀⠀⠀⠀⠀⠀⠀⠀⠀⠀⠀⠀⠀⠀⠀⠀⠀⠀⠀⠀⠀⠨⣿⣿⠿⠛⠁⠀⠀⢾⣿⣿⣿⡇</a:t>
            </a:r>
            <a:br/>
            <a:r>
              <a:t>⣿⣿⣿⣿⣿⣿⣿⣿⣿⣿⣿⣿⣿⣿⣿⣿⣿⣿⣿⣿⣿⣿⣿⣿⣿⣿⣿⣿⣿⣿⣿⣿⣿⣿⣿⣿⡆⠀⠀⠀⠀⠀⠀⠀⠀⠀⠀⢠⣿⣿⡇⠀⠀⠀⠀⠀⠀⠀⠀⠀⠀⠀⠀⠀⠀⠀⠀⠀⠀⠀⠀⠀⠀⠀⠀⠀⠀⠀⠀⠉⠁⠀⢀⣀⣠⣴⣿⣿⣿⣿⡇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⠀⠀⠀⠀⠀⠀⠀⠀⠀⠀⠀⠀⠀⠀⠀⠀⠀⠀⠀⠀⠀⣀⣤⣴⣾⣿⣿⣿⣿⣿⣿⣿⣿⣿⣿⣿⣿⣿⣿⣿⣿⣿⣿⣿⣿⣿⣿⣿⣿⣿⣿⣿⣿⣿⣿⣿⣿⣿⣿⣿⣿⣿⣿⣿⣿⣿⣿⣿⣿⣿⣿⣿⡀⠀⠀⠀⠀⠀⠀⠀⠀⠀⠀⠀⠀⠀⠀⠀⠀⠀⠀</a:t>
            </a:r>
            <a:br/>
            <a:r>
              <a:t>⠀⠀⠀⠀⠀⠀⠀⠀⠀⠀⠀⠀⠀⠀⠀⠀⠀⢀⣤⣶⣿⣿⣿⣿⣿⣿⣿⣿⣿⣿⣿⣿⣿⣿⣿⣿⣿⣿⣿⣿⣿⣿⣿⣿⣿⣿⣿⣿⣿⣿⣿⣿⣿⣿⣿⣿⣿⣿⣿⣿⣿⣿⣿⣿⣿⣿⣿⣿⣿⣿⣿⣿⣿⡄⠀⠀⠀⠀⠀⠀⠀⠀⠀⠀⠀⠀⠀⠀⠀⠀⠀</a:t>
            </a:r>
            <a:br/>
            <a:r>
              <a:t>⠀⠀⠀⠀⠀⠀⠀⠀⠀⠀⠀⠀⠀⠀⣠⣴⣿⣿⣿⣿⣿⣿⣿⣿⣿⣿⣿⣿⣿⣿⣿⣿⣿⣿⣿⣿⣿⣿⣿⣿⣿⣿⣿⣿⣿⣿⣿⣿⣿⣿⣿⣿⣿⣿⣿⣿⣿⣿⣿⣿⣿⣿⣿⣿⣿⣿⣿⣿⣿⣿⣿⣿⣿⣿⡄⠀⠀⠀⠀⠀⠀⠀⠀⠀⠀⠀⠀⠀⠀⠀⠀</a:t>
            </a:r>
            <a:br/>
            <a:r>
              <a:t>⠀⠀⠀⠀⠀⠀⠀⠀⠀⠀⣀⣴⣶⣿⣿⣿⣿⣿⣿⣿⣿⣿⣿⣿⣿⣿⣿⣿⣿⣿⣿⣿⣿⣿⣿⣿⣿⣿⣿⣿⣿⣿⣿⣿⣿⣿⣿⣿⣿⣿⣿⣿⣿⣿⣿⣿⣿⣿⣿⣿⣿⣿⣿⣿⣿⣿⣿⣿⣿⣿⣿⣿⣿⣿⣿⡄⠀⠀⠀⠀⠀⠀⠀⠀⠀⠀⠀⠀⠀⠀⠀</a:t>
            </a:r>
            <a:br/>
            <a:r>
              <a:t>⠀⠀⠀⠀⠀⠀⢀⣤⣾⣾⣿⣿⣿⣿⣿⣿⣿⣿⣿⣿⣿⣿⣿⣿⣿⣿⣿⣿⣿⣿⣿⣿⣿⣿⣿⣿⣿⣿⣿⣿⣿⣿⣿⣿⣿⣿⣿⣿⣿⣿⣿⣿⣿⣿⣿⣿⣿⣿⣿⣿⣿⣿⣿⣿⣿⣿⣿⣿⣿⣿⣿⣿⣿⣿⣿⣿⡄⠀⠀⠀⠀⠀⠀⠀⠀⠀⠀⠀⠀⠀⠀</a:t>
            </a:r>
            <a:br/>
            <a:r>
              <a:t>⠀⠀⠀⢀⣴⣾⣿⣿⣿⣿⣿⣿⣿⣿⣿⣿⣿⣿⣿⣿⣿⣿⣿⣿⣿⣿⣿⣿⣿⣿⣿⣿⣿⣿⣿⣿⣿⣿⣿⣿⣿⣿⣿⣿⣿⣿⣿⣿⣿⣿⣿⣿⣿⣿⣿⣿⣿⣿⣿⣿⣿⣿⣿⣿⣿⣿⣿⣿⣿⣿⣿⣿⣿⣿⣿⣿⣿⡀⠀⠀⠀⠀⠀⠀⠀⠀⠀⠀⠀⠀⠀</a:t>
            </a:r>
            <a:br/>
            <a:r>
              <a:t>⠀⠀⠀⢸⣿⣿⣿⣿⣿⣿⣿⣿⣿⣿⣿⣿⣿⣿⣿⣿⣿⣿⣿⣿⣿⣿⣿⣿⣿⣿⣿⣿⣿⣿⣿⠿⠿⠿⠿⠿⣿⣿⣿⣿⣿⣿⣿⣿⣿⣿⣿⣿⣿⣿⣿⣿⣿⣿⣿⣿⣿⣿⣿⣿⣿⣿⣿⣿⣿⣿⣿⣿⣿⣿⣿⣿⣿⣧⠀⠀⠀⠀⠀⠀⠀⠀⠀⠀⠀⠀⠀</a:t>
            </a:r>
            <a:br/>
            <a:r>
              <a:t>⠀⠀⠀⠘⣿⣿⣿⣿⣿⣿⣿⣿⣿⣿⣿⣿⣿⣿⣿⣿⣿⣿⣿⣿⣿⣿⣿⣿⣿⣿⣿⡿⠛⠉⠀⢀⣀⣀⣀⣤⣿⣿⣿⣿⣿⣿⣿⣿⣿⣿⣿⣿⣿⣿⣿⣿⣿⣿⣿⣿⣿⣿⣿⣿⣿⣿⣿⣿⣿⣿⣿⣿⣿⣿⣿⣿⣿⣿⡇⠀⠀⠀⠀⠀⠀⠀⠀⠀⠀⠀⠀</a:t>
            </a:r>
            <a:br/>
            <a:r>
              <a:t>⠀⠀⠀⠀⢹⣿⣿⣿⣿⣿⣿⣿⣿⣿⣿⣿⣿⣿⣿⣿⣿⣿⣿⣿⣿⣿⣿⣿⣿⣿⣿⣶⣾⣿⣿⣿⣿⣿⣿⣿⣿⣿⣿⣿⣿⣿⣿⣿⣿⣿⣿⣿⣿⣿⣿⣿⣿⣿⣿⣿⣿⣿⣿⣿⣿⣿⣿⣿⣿⣿⣿⣿⣿⣿⣿⡟⢿⣿⡇⠀⠀⠀⠀⠀⠀⠀⠀⠀⠀⠀⠀</a:t>
            </a:r>
            <a:br/>
            <a:r>
              <a:t>⠀⠀⠀⠀⢈⣿⣿⣿⣿⣿⣿⣿⣿⣿⣿⣿⣿⣿⣿⣿⣿⣿⣿⣿⣿⣿⣿⣿⣿⣿⣿⣿⣿⣿⣿⣿⣿⣿⣿⣿⣿⣿⣿⣿⣿⣿⣿⣿⣿⣿⣿⣿⣿⣿⣿⣿⣿⣿⣿⣿⣿⣿⣿⣿⣿⣿⣿⣿⣿⣿⣿⣿⣿⣿⣿⡇⠀⠙⠁⠀⠀⠀⠀⠀⠀⠀⠀⠀⠀⠀⠀</a:t>
            </a:r>
            <a:br/>
            <a:r>
              <a:t>⠀⠀⠀⠀⠀⠿⣿⣿⣿⣿⣿⣿⣿⣿⣿⣿⣿⣿⣿⣿⣿⣿⣿⣿⣿⣿⣿⣿⣿⣿⣿⣿⣿⣿⣿⣿⣿⣿⣿⣿⣿⣿⣿⣿⣿⣿⣿⣿⣿⣿⣿⣿⣿⣿⣿⣿⣿⣿⣿⣿⣿⣿⣿⣿⣿⣿⣿⣿⣿⣿⣿⣿⣿⣿⣿⡇⠀⠀⠀⠀⠀⠀⠀⠀⠀⠀⠀⠀⠀⠀⠀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⠀⠀⠀⠀⠀⠀⠈⠿⣿⣿⣿⣿⣿⣿⣿⣿⣿⣿⣿⣿⣿⣿⣿⣿⣿⣿⣿⣿⣿⣿⣿⣿⣿⣿⣿⣿⣿⣿⣿⣿⣿⣿⣿⣿⣿⣿⣿⣿⣿⣿⣿⣿⣿⣿⣿⣿⣿⣿⣿⣿⣿⣿⣿⣿⣿⣿⣿⣿⣿⣿⣿⣿⣿⣿⣿⡇⠀⠀⠀⠀⠀⠀⠀⠀⠀⠀⠀⠀⠀⠀⠀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⠀⠀⠀⠀⠀⠀⠀⠀⢹⣿⣿⣿⣿⣿⣿⣿⣿⣿⣿⣿⣿⣿⣿⣿⣿⣿⣿⣿⣿⣿⣿⣿⣿⣿⣿⣿⣿⣿⣿⣿⣿⣿⣿⣿⣿⣿⡇⠈⠻⣿⣿⣿⣿⣿⣿⣿⣿⣿⣿⣿⣿⣿⣿⣿⣿⣿⣿⣿⣿⣿⣿⣿⣿⣿⣿⡇⠀⠀⠀⠀⠀⠀⠀⠀⠀⠀⠀⠀⠀⠀⠀</a:t>
            </a:r>
            <a:br/>
            <a:r>
              <a:t>⠀⠀⠀⠀⠀⠀⠀⠀⠀⣿⣿⣿⣿⣿⣿⣿⣿⣿⣿⣿⣿⣿⣿⣿⣿⣿⣿⣿⣿⣿⣿⣿⣿⣿⣿⣿⣿⣿⣿⣿⣿⣿⣿⣿⣿⠟⠀⠀⠀⠈⠛⢿⣿⢿⣿⣿⣿⣿⣿⣿⣿⣿⣿⣿⣿⣿⣿⣿⣿⣿⣿⣿⣿⣿⣿⠃⠀⠀⠀⠀⠀⠀⠀⠀⠀⠀⠀⠀⠀⠀⠀</a:t>
            </a:r>
            <a:br/>
            <a:r>
              <a:t>⠀⠀⠀⠀⠀⠀⠀⠀⠀⣿⣿⣿⣿⣿⣿⣿⣿⣿⣿⣿⣿⣿⣿⣿⣿⣿⣿⣿⣿⣿⣿⣿⣿⣿⣿⣿⣿⣿⣿⣿⣿⣿⡿⠛⠁⠀⠀⠀⠀⠀⠀⠀⠀⢀⣿⣿⣿⣿⣿⣿⣿⣿⣿⣿⣿⣿⣿⣿⣿⣿⣿⣿⣿⣿⣿⠀⠀⠀⠀⠀⠀⠀⠀⠀⠀⠀⠀⠀⠀⠀⠀</a:t>
            </a:r>
            <a:br/>
            <a:r>
              <a:t>⠀⠀⠀⠀⠀⠀⠀⠀⠀⣿⣿⣿⣿⣿⣿⣿⣿⣿⣿⣿⣿⣿⣿⣿⣿⣿⣿⣿⣿⣿⣿⣿⣿⣿⣿⣿⣿⣿⣿⡿⠋⠁⠀⠀⠀⠀⠀⠀⠀⠀⠀⠀⠀⣸⣿⣿⣿⣿⣿⣿⣿⣿⣿⣿⣿⣿⣿⣿⣿⣿⣿⣿⣿⣿⡇⠀⠀⠀⠀⠀⠀⠀⠀⠀⠀⠀⠀⠀⠀⠀⠀</a:t>
            </a:r>
            <a:br/>
            <a:r>
              <a:t>⠀⠀⠀⠀⠀⠀⠀⠀⠀⣿⣿⣿⣿⣿⣿⣿⣿⣿⣿⣿⣿⣿⣿⣿⣿⣿⣿⣿⣿⣿⣿⣿⣿⣿⣿⣿⣿⢿⠏⠀⠀⠀⠀⠀⠀⠀⠀⠀⠀⠀⠀⠀⣰⣿⣿⣿⣿⣿⣿⣿⣿⣿⣿⣿⣿⣿⣿⣿⣿⣿⣿⣿⣿⡿⠀⠀⠀⠀⠀⠀⠀⠀⠀⠀⠀⠀⠀⠀⠀⠀⠀</a:t>
            </a:r>
            <a:br/>
            <a:r>
              <a:t>⠀⠀⠀⠀⠀⠀⠀⠀⠀⢻⣿⣿⣿⣿⣿⣿⣿⣿⣿⣿⣿⣿⣿⣿⣿⣿⣿⣿⣿⣿⣿⣿⣿⣿⣿⣿⠁⠀⠀⠀⠀⠀⠀⠀⠀⠀⠀⠀⠀⠀⢀⣴⣿⣿⣿⣿⣿⣿⣿⣿⣿⣿⣿⣿⣿⣿⣿⣿⣿⣿⣿⣿⣿⠃⠀⠀⠀⠀⠀⠀⠀⠀⠀⠀⠀⠀⠀⠀⠀⠀⠀</a:t>
            </a:r>
            <a:br/>
            <a:r>
              <a:t>⠀⠀⠀⠀⠀⠀⠀⠀⠀⢸⣿⣿⣿⣿⣿⣿⣿⣿⣿⣿⣿⣿⣿⣿⣿⣿⣿⣿⣿⣿⣿⣿⣿⣿⣿⣿⠀⠀⠀⠀⠀⠀⠀⠀⠀⠀⠀⠀⠀⣠⣾⣿⣿⣿⣿⣿⣿⣿⣿⣿⣿⣿⣿⣿⣿⣿⣿⣿⣿⣿⣿⣿⠇⠀⠀⠀⠀⠀⠀⠀⠀⠀⠀⠀⠀⠀⠀⠀⠀⠀⠀</a:t>
            </a:r>
            <a:br/>
            <a:r>
              <a:t>⠀⠀⠀⠀⠀⠀⠀⠀⠀⢸⣿⣿⣿⣿⣿⣿⣿⣿⣿⣿⣿⣿⣿⣿⣿⣿⣿⣿⣿⣿⣿⣿⣿⣿⣿⣿⠀⠀⠀⠀⠀⠀⠀⠀⠀⠀⠀⢀⣼⣿⣿⣿⣿⣿⣿⣿⣿⣿⣿⣿⣿⣿⣿⣿⣿⣿⣿⣿⣿⣿⣿⠋⠀⠀⠀⠀⠀⠀⠀⠀⠀⠀⠀⠀⠀⠀⠀⠀⠀⠀⠀</a:t>
            </a:r>
            <a:br/>
            <a:r>
              <a:t>⠀⠀⠀⠀⠀⠀⠀⠀⠀⢸⣿⣿⣿⣿⣿⣿⣿⣿⣿⣿⣿⣿⣿⣿⣿⣿⣿⣿⣿⣿⣿⣿⣿⣿⣿⣿⠀⠀⠀⠀⠀⠀⠀⠀⠀⠀⣴⣾⣿⣿⣿⣿⣿⣿⣿⣿⣿⣿⣿⣿⣿⣿⣿⣿⣿⣿⣿⣿⣿⡿⠁⠀⠀⠀⠀⠀⠀⠀⠀⠀⠀⠀⠀⠀⠀⠀⠀⠀⠀⠀⠀</a:t>
            </a:r>
            <a:br/>
            <a:r>
              <a:t>⠀⠀⠀⠀⠀⠀⠀⠀⠀⠘⣿⣿⣿⣿⣿⣿⣿⣿⣿⣿⣿⣿⣿⣿⣿⣿⣿⣿⣿⣿⣿⣿⣿⣿⣿⣿⠀⠀⠀⠀⠀⠀⠀⠀⠀⣼⣋⣿⣿⣿⣿⣿⣿⣿⣿⣿⣿⣿⣿⣿⣿⣿⣿⣿⣿⣿⣿⣿⠟⠀⠀⠀⠀⠀⠀⠀⠀⠀⠀⠀⠀⠀⠀⠀⠀⠀⠀⠀⠀⠀⠀</a:t>
            </a:r>
            <a:br/>
            <a:r>
              <a:t>⠀⠀⠀⠀⠀⠀⠀⠀⠀⠀⣿⣿⣿⣿⣿⣿⣿⣿⣿⣿⣿⣿⣿⣿⣿⣿⣿⣿⣿⣿⣿⣿⣿⣿⣿⣿⡄⠀⠀⠀⠀⠀⠀⠀⠀⢿⣿⣿⣿⣿⣿⣿⣿⣿⣿⣿⣿⣿⣿⣿⣿⣿⣿⣿⣿⣿⠟⠁⠀⠀⠀⠀⠀⠀⠀⠀⠀⠀⠀⠀⠀⠀⠀⠀⠀⠀⠀⠀⠀⠀⠀</a:t>
            </a:r>
            <a:br/>
            <a:r>
              <a:t>⠀⠀⠀⠀⠀⠀⠀⠀⠀⠀⢸⣿⣿⣿⣿⣿⣿⣿⣿⣿⣿⣿⣿⣿⣿⣿⣿⣿⣿⣿⣿⣿⣿⣿⣿⣿⣷⡀⠀⠀⠀⠀⠀⠀⠀⠈⠻⣿⣿⣿⣿⣿⣿⣿⣿⣿⣿⣿⣿⣿⣿⣿⣿⠟⠋⠀⠀⠀⠀⠀⠀⠀⠀⠀⠀⠀⠀⠀⠀⠀⠀⠀⠀⠀⠀⠀⠀⠀⠀⠀⠀</a:t>
            </a:r>
            <a:br/>
            <a:r>
              <a:t>⠀⠀⠀⠀⠀⠀⠀⠀⠀⠀⠀⣿⣿⣿⣿⣿⣿⣿⣿⣿⣿⣿⣿⣿⣿⣿⣿⣿⣿⣿⣿⣿⣿⣿⣿⣿⣿⣷⡄⠀⠀⠀⠀⠀⠀⠀⠀⠀⠙⠻⠿⢿⣿⣿⣿⣿⣿⡿⠿⠟⠋⠉⠀⠀⠀⠀⠀⠀⠀⠀⠀⠀⠀⠀⠀⠁⠀⠀⠀⠀⠀⠀⠀⠀⠀⠀⠀⠀⠀⠀⠀</a:t>
            </a:r>
            <a:br/>
            <a:r>
              <a:t>⠀⠀⠀⠀⠀⠀⠀⠀⠀⠀⠀⢹⣿⣿⣿⣿⣿⣿⣿⣿⣿⣿⣿⣿⣿⣿⣿⣿⣿⣿⣿⣿⣿⣿⣿⣿⣿⣿⣿⣦⡀⠀⠀⠀⠀⠀⠀⠀⠀⠀⠀⠀⠀⠀⠀⠀⠀⠀⠀⠀⠀⠀⠀⠀⠀⠀⠀⠀⠀⠀⢀⡠⠆⠀⠀⠀⠀⠀⠀⠀⠀⠀⠀⠀⠀⠀⠀⠀⠀⠀⠀</a:t>
            </a:r>
            <a:br/>
            <a:r>
              <a:t>⠀⠀⠀⠀⠀⠀⠀⠀⠀⠀⠀⠈⣿⣿⣿⣿⣿⣿⣿⣿⣿⣿⣿⣿⣿⣿⣿⣿⣿⣿⣿⣿⣿⣿⣿⣿⣿⣿⣿⣿⣿⣶⣄⡀⠀⠀⠀⠀⠀⠀⠀⠀⠀⠀⠀⠀⠀⠀⠀⠀⠀⠀⠀⠀⠀⠀⠀⢀⡤⠖⠋⠀⠀⠀⠀⠀⠀⠀⠀⠀⠀⠀⠀⠀⠀⠀⠀⠀⠀⠀⠀</a:t>
            </a:r>
            <a:br/>
            <a:r>
              <a:t>⠀⠀⠀⠀⠀⠀⠀⠀⠀⠀⠀⠀⠸⣿⣿⣿⣿⣿⣿⣿⣿⣿⣿⣿⣿⣿⣿⣿⣿⣿⣿⣿⣿⣿⣿⣿⣿⣿⣿⣿⣿⣿⣿⣿⣶⣤⣀⠀⠀⠀⠀⠀⠀⠀⠀⠀⠀⠀⠀⠀⠀⠀⢀⣀⣤⡴⠚⠋⠀⠀⠀⠀⠀⠀⠀⠀⠀⠀⠀⠀⠀⠀⠀⠀⠀⠀⠀⠀⠀⠀⠀</a:t>
            </a:r>
            <a:br/>
            <a:r>
              <a:t>⠀⠀⠀⠀⠀⠀⠀⠀⠀⠀⠀⠀⠀⢻⣿⣿⣿⣿⣿⣿⣿⣿⣿⣿⣿⣿⣿⣿⣿⣿⣿⣿⣿⣿⣿⣿⣿⣿⣿⣿⣿⣿⣿⣿⣿⣿⣿⣿⣷⣶⣤⣤⣀⣀⣀⣀⣀⣀⣤⣴⣶⣶⣿⣿⣋⣀⣠⣤⣤⣤⣤⣤⣤⣄⡀⠀⠀⠀⠀⠀⠀⠀⠀⠀⠀⠀⠀⠀⠀⠀⠀</a:t>
            </a:r>
            <a:br/>
            <a:r>
              <a:t>⠀⠀⠀⠀⠀⠀⠀⠀⠀⠀⠀⠀⠀⠀⢻⣿⣿⣿⣿⣿⣿⣿⣿⣿⣿⣿⣿⣿⣿⣿⣿⣿⣿⣿⣿⣿⣿⣿⣿⣿⣿⣿⣿⣿⣿⣿⣿⣿⣿⣿⣿⣿⣿⣿⣿⣿⣿⣿⣿⣿⣿⣿⣿⣿⣿⣿⣿⣿⣿⣿⣿⣿⣿⣿⣿⣧⠀⠀⠀⠀⠀⠀⠀⠀⠀⠀⠀⠀⠀⠀⠀</a:t>
            </a:r>
            <a:br/>
            <a:r>
              <a:t>⠀⠀⠀⠀⠀⠀⠀⠀⠀⠀⠀⠀⠀⠀⠀⢿⣿⣿⣿⣿⣿⣿⣿⣿⣿⣿⣿⣿⣿⣿⣿⣿⣿⣿⣿⣿⣿⣿⣿⣿⣿⣿⣿⣿⣿⣿⣿⣿⣿⣿⣿⣿⣿⣿⣿⣿⣿⣿⣿⣿⣿⣿⣿⣿⣿⣿⣿⣿⣿⣿⣿⣿⣿⣿⣿⡿⠀⠀⠀⠀⠀⠀⠀⠀⠀⠀⠀⠀⠀⠀⠀</a:t>
            </a:r>
            <a:br/>
            <a:r>
              <a:t>⠀⠀⠀⠀⠀⠀⠀⠀⠀⠀⠀⠀⠀⠀⠀⠀⢻⣿⣿⣿⣿⣿⣿⣿⣿⣿⣿⣿⣿⣿⣿⣿⣿⣿⣿⣿⣿⣿⣿⣿⣿⣿⣿⣿⣿⣿⣿⣿⣿⣿⣿⣿⣿⣿⣿⣿⣿⣿⣿⣿⣿⣿⣿⣿⣿⣿⣿⣿⣿⣿⣿⣿⣿⣿⠟⠀⠀⠀⠀⠀⠀⠀⠀⠀⠀⠀⠀⢀⣄⠀⠀</a:t>
            </a:r>
            <a:br/>
            <a:r>
              <a:t>⠀⠀⠀⠀⠀⠀⠀⠀⠀⠀⠀⠀⠀⠀⠀⠀⠀⢻⣿⣿⣿⣿⣿⣿⣿⣿⣿⣿⣿⣿⣿⣿⣿⣿⣿⣿⣿⣿⣿⣿⣿⣿⣿⣿⣿⣿⣿⣿⣿⣿⣿⣿⣿⣿⣿⣿⣿⣿⣿⣿⣿⣿⣿⣿⣿⣿⣿⣿⣿⣿⣿⣿⠟⠁⠀⠀⠀⠀⠀⠀⠀⠀⠀⠀⠀⠀⣤⣿⣿⡀⠀</a:t>
            </a:r>
            <a:br/>
            <a:r>
              <a:t>⠀⠀⠀⠀⠀⠀⠀⠀⠀⠀⠀⠀⠀⠀⠀⠀⠀⠀⢻⣿⣿⣿⣿⣿⣿⣿⣿⣿⣿⣿⣿⣿⣿⣿⣿⣿⣿⣿⣿⣿⣿⣿⣿⣿⣿⣿⣿⣿⣿⣿⣿⣿⣿⣿⣿⣿⣿⣿⣿⣿⣿⣿⣿⣿⣿⣿⣿⣿⡿⠟⠋⠁⠀⠀⠀⠀⠀⠀⠀⠀⠀⠀⠀⠀⢠⣾⣿⣿⣿⠃⠀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⠀⠀⠀⠀⠀⠀⠀⠀⠀⠀⠀⠀⠀⠀⠀⠀⢀⣀⣠⣤⣶⣿⣿⣿⣿⣿⣿⣿⣿⣿⣿⣿⣿⣿⣿⣿⣿⣿⣿⣿⣿⣿⣿⣿⣿⣿⣿⣿⣿⣿⣿⣿⣿⣿⣿⣿⣿⣿⣿⣿⣿⣿⣿⣿⣿⣿⣿⣿⣿⣿⣿⣿⣿⣿⣿⣿⠀⠀⠀⠀⠀⠀⠀⠀⠀⠀⠀⠀⠀⠀⠀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⠀⠀⠀⠀⠀⠀⠀⠀⠀⠀⠀⢀⣀⣤⣴⣾⣿⣿⣿⣿⣿⣿⣿⣿⣿⣿⣿⣿⣿⣿⣿⣿⣿⣿⣿⣿⣿⣿⣿⣿⣿⣿⣿⣿⣿⣿⣿⣿⣿⣿⣿⣿⣿⣿⣿⣿⣿⣿⣿⣿⣿⣿⣿⣿⣿⣿⣿⣿⣿⣿⣿⣿⣿⣿⣿⣿⡇⠀⠀⠀⠀⠀⠀⠀⠀⠀⠀⠀⠀⠀⠀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⠀⠀⠀⠀⠀⠀⠀⢀⣴⣾⣿⣿⣿⣿⣿⣿⣿⣿⣿⣿⣿⣿⣿⣿⣿⣿⣿⣿⣿⣿⣿⣿⣿⣿⣿⣿⣿⣿⣿⣿⣿⣿⣿⣿⣿⣿⣿⣿⣿⣿⣿⣿⣿⣿⣿⣿⣿⣿⣿⣿⣿⣿⣿⣿⣿⣿⣿⣿⣿⣿⣿⣿⣿⣿⣿⣿⣧⠀⠀⠀⠀⠀⠀⠀⠀⠀⠀⠀⠀⠀⠀</a:t>
            </a:r>
            <a:br/>
            <a:r>
              <a:t>⠀⠀⠀⠀⠀⠀⠀⣿⣿⣿⣿⣿⣿⣿⣿⣿⣿⣿⣿⣿⣿⣿⣿⣿⣿⣿⣿⣿⣿⣿⣿⣿⣿⣿⣿⣿⣿⣿⣿⣿⣿⣿⣿⣿⣿⣿⣿⣿⣿⣿⣿⣿⣿⣿⣿⣿⣿⣿⣿⣿⣿⣿⣿⣿⣿⣿⣿⣿⣿⣿⣿⣿⣿⣿⣿⣿⣿⡆⠀⠀⠀⠀⠀⠀⠀⠀⠀⠀⠀⠀⠀</a:t>
            </a:r>
            <a:br/>
            <a:r>
              <a:t>⠀⠀⠀⠀⠀⠀⠀⣿⣿⣿⣿⣿⣿⣿⣿⣿⣿⣿⣿⣿⣿⣿⣿⣿⣿⣿⣿⣿⣿⣿⣿⣿⣿⣿⣿⣿⣿⣿⣿⣿⣿⣿⣿⣿⣿⣿⣿⣿⣿⣿⣿⣿⣿⣿⣿⣿⣿⣿⣿⣿⣿⣿⣿⣿⣿⣿⣿⣿⣿⣿⣿⣿⣿⣿⣿⣿⣿⣿⡀⠀⠀⠀⠀⠀⠀⠀⠀⠀⠀⠀⠀</a:t>
            </a:r>
            <a:br/>
            <a:r>
              <a:t>⠀⠀⠀⠀⠀⠀⠀⣿⣿⣿⣿⣿⣿⣿⣿⣿⣿⣿⣿⣿⣿⣿⣿⣿⣿⣿⣿⣿⣿⣿⣿⣿⣿⣿⣿⣿⣿⣿⣿⡿⠿⠿⠿⠿⠿⠿⣿⣿⣿⣿⣿⣿⣿⣿⣿⣿⣿⣿⣿⣿⣿⣿⣿⣿⣿⣿⣿⣿⣿⣿⣿⣿⣿⣿⣿⣿⣿⣿⣧⠀⠀⠀⠀⠀⠀⠀⠀⠀⠀⠀⠀</a:t>
            </a:r>
            <a:br/>
            <a:r>
              <a:t>⠀⠀⠀⠀⠀⠀⠀⢸⣿⣿⣿⣿⣿⣿⣿⣿⣿⣿⣿⣿⣿⣿⣿⣿⣿⣿⣿⣿⣿⣿⣿⣿⣿⣿⣿⣿⣿⣿⣷⣶⣶⣶⣤⣤⣀⡀⠀⠉⠻⣿⣿⣿⣿⣿⣿⣿⣿⣿⣿⣿⣿⣿⣿⣿⣿⣿⣿⣿⣿⣿⣿⣿⣿⣿⣿⣿⣿⣿⣿⡆⠀⠀⠀⠀⠀⠀⠀⠀⠀⠀⠀</a:t>
            </a:r>
            <a:br/>
            <a:r>
              <a:t>⠀⠀⠀⠀⠀⠀⠀⠸⣿⣿⣿⣿⣿⣿⣿⣿⣿⣿⣿⣿⣿⣿⣿⣿⣿⣿⣿⣿⣿⣿⣿⣿⣿⣿⣿⣿⣿⣿⣿⣿⣿⣿⣿⣿⣿⣿⣿⣿⣶⣿⣿⣿⣿⣿⣿⣿⣿⣿⣿⣿⣿⣿⣿⣿⣿⣿⣿⣿⣿⣿⣿⣿⣿⣿⣿⣿⣿⣿⣿⣿⠀⠀⠀⠀⠀⠀⠀⠀⠀⠀⠀</a:t>
            </a:r>
            <a:br/>
            <a:r>
              <a:t>⠀⠀⠀⠀⠀⠀⠀⠀⠀⠙⢻⣿⣿⣿⣿⣿⣿⣿⣿⣿⣿⣿⣿⣿⣿⣿⣿⣿⣿⣿⣿⣿⣿⣿⣿⣿⣿⣿⣿⣿⣿⣿⣿⣿⣿⣿⣿⣿⣿⣿⣿⣿⣿⣿⣿⣿⣿⣿⣿⣿⣿⣿⣿⣿⣿⣿⣿⣿⣿⣿⣿⣿⣿⣿⣿⣿⣿⣿⣿⣿⣧⠀⠀⠀⠀⠀⠀⠀⠀⠀⠀</a:t>
            </a:r>
            <a:br/>
            <a:r>
              <a:t>⠀⠀⠀⠀⠀⠀⠀⠀⠀⠀⠈⣿⣿⣿⣿⣿⣿⣿⣿⣿⣿⣿⣿⣿⣿⣿⣿⣿⣿⣿⣿⣿⣿⣿⣿⣿⣿⣿⣿⣿⣿⣿⣿⣿⣿⣿⣿⣿⣿⣿⣿⣿⣿⣿⣿⣿⣿⣿⣿⣿⣿⣿⣿⣿⣿⣿⣿⣿⣿⣿⣿⣿⣿⣿⣿⣿⣿⣿⣿⣿⣿⡀⠀⠀⠀⠀⠀⠀⠀⠀⠀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⠀⠀⠀⠀⠀⠀⠀⠀⠀⠀⢰⣿⣿⣿⣿⣿⣿⣿⣿⣿⣿⣿⣿⣿⣿⣿⣿⣿⣿⣿⣿⣿⣿⣿⣿⣿⣿⣿⣿⣿⣿⣿⣿⣿⣿⣿⣿⣿⣿⣿⣿⣿⣿⣿⣿⣿⣿⣿⣿⣿⣿⣿⣿⣿⣿⣿⣿⣿⣿⣿⣿⣿⣿⣿⣿⣿⣿⣿⡿⣿⣿⠃⠀⠀⠀⠀⠀⠀⠀⠀⠀</a:t>
            </a:r>
            <a:br/>
            <a:r>
              <a:t>⠀⠀⠀⠀⠀⠀⠀⠀⠀⠀⣼⣿⣿⣿⣿⣿⣿⣿⣿⣿⣿⣿⣿⣿⣿⣿⣿⣿⣿⣿⣿⣿⣿⣿⣿⣿⣿⣿⣿⣿⣿⣿⣿⣿⣿⣿⣿⣿⣿⣿⣿⣿⣿⣿⣿⣿⣿⣿⣿⣿⣿⣿⣿⣿⣿⣿⣿⣿⣿⣿⣿⣿⣿⣿⣿⣿⣿⣿⡇⠹⠏⠀⠀⠀⠀⠀⠀⠀⠀⠀⠀</a:t>
            </a:r>
            <a:br/>
            <a:r>
              <a:t>⠀⠀⠀⠀⠀⠀⠀⠀⠀⢀⣿⣿⣿⣿⣿⣿⣿⣿⣿⣿⣿⣿⣿⣿⣿⣿⣿⣿⣿⣿⣿⣿⣿⣿⣿⣿⣿⣿⣿⣿⣿⣿⣿⣿⣿⣿⣿⣿⣿⣿⣿⡿⠛⣿⣿⣿⣿⣿⣿⣿⣿⣿⣿⣿⣿⣿⣿⣿⣿⣿⣿⣿⣿⣿⣿⣿⣿⡿⠀⠀⠀⠀⠀⠀⠀⠀⠀⠀⠀⠀⠀</a:t>
            </a:r>
            <a:br/>
            <a:r>
              <a:t>⠀⠀⠀⠀⠀⠀⠀⠀⠀⢸⣿⣿⣿⣿⣿⣿⣿⣿⣿⣿⣿⣿⣿⣿⣿⣿⣿⣿⣿⣿⣿⣿⣿⣿⣿⣿⣿⠟⠛⠻⠛⠋⠉⠉⠉⠛⠛⠛⠛⠛⠉⠀⠀⣿⣿⣿⣿⣿⣿⣿⣿⣿⣿⣿⣿⣿⣿⣿⣿⣿⣿⣿⣿⣿⣿⣿⣿⡇⠀⠀⠀⠀⠀⠀⠀⠀⠀⠀⠀⠀⠀</a:t>
            </a:r>
            <a:br/>
            <a:r>
              <a:t>⠀⠀⠀⠀⠀⠀⠀⠀⠀⣼⣿⣿⣿⣿⣿⣿⣿⣿⣿⣿⣿⣿⣿⣿⣿⣿⣿⣿⣿⣿⣿⣿⣿⣿⣿⡿⠃⠀⠀⠀⠀⠀⠀⠀⠀⠀⠀⠀⠀⠀⠀⠀⠀⢸⣿⣿⣿⣿⣿⣿⣿⣿⣿⣿⣿⣿⣿⣿⣿⣿⣿⣿⣿⣿⣿⣿⣿⠀⠀⠀⠀⠀⠀⠀⠀⠀⠀⠀⠀⠀⠀</a:t>
            </a:r>
            <a:br/>
            <a:r>
              <a:t>⠀⠀⠀⠀⠀⠀⠀⠀⠀⣿⣿⣿⣿⣿⣿⣿⣿⣿⣿⣿⣿⣿⣿⣿⣿⣿⣿⣿⣿⣿⣿⣿⣿⣿⠟⠀⠀⠀⠀⠀⠀⠀⠀⠀⠀⠀⠀⠀⠀⠀⠀⠀⠀⠀⠻⢿⣿⣿⣿⣿⣿⣿⣿⣿⣿⣿⣿⣿⣿⣿⣿⣿⣿⣿⣿⣿⡏⠀⠀⠀⠀⠀⠀⠀⠀⠀⠀⠀⠀⠀⠀</a:t>
            </a:r>
            <a:br/>
            <a:r>
              <a:t>⠀⠀⠀⠀⠀⠀⠀⠀⢰⣿⣿⣿⣿⣿⣿⣿⣿⣿⣿⣿⣿⣿⣿⣿⣿⣿⣿⣿⣿⣿⣿⣿⣿⠃⠀⠀⠀⠀⠀⠀⠀⠀⠀⠀⠀⠀⠀⠀⠀⠀⠀⠀⠀⠀⢀⣼⣿⣿⣿⣿⣿⣿⣿⣿⣿⣿⣿⣿⣿⣿⣿⣿⣿⣿⣿⣿⠁⠀⠀⠀⠀⠀⠀⠀⠀⠀⠀⠀⠀⠀⠀</a:t>
            </a:r>
            <a:br/>
            <a:r>
              <a:t>⠀⠀⠀⠀⠀⠀⠀⠀⢸⣿⣿⣿⣿⣿⣿⣿⣿⣿⣿⣿⣿⣿⣿⣿⣿⣿⣿⣿⣿⣿⣿⣿⠃⠀⠀⠀⠀⠀⠀⠀⠀⠀⠀⠀⠀⠀⠀⠀⠀⠀⠀⠀⣠⣴⣿⣿⣿⣿⣿⣿⣿⣿⣿⣿⣿⣿⣿⣿⣿⣿⣿⣿⣿⣿⣿⠇⠀⠀⠀⠀⠀⠀⠀⠀⠀⠀⠀⠀⠀⠀⠀</a:t>
            </a:r>
            <a:br/>
            <a:r>
              <a:t>⠀⠀⠀⠀⠀⠀⠀⠀⢸⣿⣿⣿⣿⣿⣿⣿⣿⣿⣿⣿⣿⣿⣿⣿⣿⣿⣿⣿⣿⣿⣿⡟⠀⠀⠀⠀⠀⠀⠀⠀⠀⠀⠀⠀⢀⣀⣀⣤⣤⣶⣾⣿⣿⣿⣿⣿⣿⣿⣿⣿⣿⣿⣿⣿⣿⣿⣿⣿⣿⣿⣿⣿⣿⣿⠏⠀⠀⠀⠀⠀⠀⠀⠀⠀⠀⠀⠀⠀⠀⠀⠀</a:t>
            </a:r>
            <a:br/>
            <a:r>
              <a:t>⠀⠀⠀⠀⠀⠀⠀⠀⢸⣿⣿⣿⣿⣿⣿⣿⣿⣿⣿⣿⣿⣿⣿⣿⣿⣿⣿⣿⣿⣿⣿⡇⠀⠀⠀⠀⠀⠀⠀⢠⣤⣖⣾⣿⣿⣿⣿⣿⣿⣿⣿⣿⣿⣿⣿⣿⣿⣿⣿⣿⣿⣿⣿⣿⣿⣿⣿⣿⣿⣿⣿⣿⣿⠏⠀⠀⠀⠀⠀⠀⠀⠀⠀⠀⠀⠀⠀⠀⠀⠀⠀</a:t>
            </a:r>
            <a:br/>
            <a:r>
              <a:t>⠀⠀⠀⠀⠀⠀⠀⠀⢸⣿⣿⣿⣿⣿⣿⣿⣿⣿⣿⣿⣿⣿⣿⣿⣿⣿⣿⣿⣿⣿⣿⡇⠀⠀⠀⠀⠀⠀⠀⣾⣷⣼⣿⣿⣿⣿⣿⣿⣿⣿⣿⣿⣿⣿⣿⣿⣿⣿⣿⣿⣿⣿⣿⣿⣿⣿⣿⣿⣿⣿⣿⡿⠁⠀⠀⠀⠀⠀⠀⠀⠀⠀⠀⠀⠀⠀⠀⠀⠀⠀⠀</a:t>
            </a:r>
            <a:br/>
            <a:r>
              <a:t>⠀⠀⠀⠀⠀⠀⠀⠀⠀⣿⣿⣿⣿⣿⣿⣿⣿⣿⣿⣿⣿⣿⣿⣿⣿⣿⣿⣿⣿⣿⣿⣿⠀⠀⠀⠀⠀⠀⠀⣿⣿⣿⣿⣿⣿⣿⣿⣿⣿⣿⣿⣿⣿⣿⣿⣿⣿⣿⣿⣿⣿⣿⣿⣿⣿⣿⣿⣿⣿⣿⠏⠀⠀⠀⠀⠀⠀⠀⠀⠀⠀⠀⠀⠀⠀⠀⠀⠀⠀⠀⠀</a:t>
            </a:r>
            <a:br/>
            <a:r>
              <a:t>⠀⠀⠀⠀⠀⠀⠀⠀⠀⣿⣿⣿⣿⣿⣿⣿⣿⣿⣿⣿⣿⣿⣿⣿⣿⣿⣿⣿⣿⣿⣿⣿⣇⠀⠀⠀⠀⠀⠀⠹⣿⣿⣿⣿⣿⣿⣿⣿⣿⣿⣿⣿⣿⣿⣿⣿⣿⣿⣿⣿⣿⣿⣿⣿⣿⣿⣿⣿⠟⠁⠀⠀⠀⠀⠀⠀⠀⠀⠀⠀⠀⠀⠀⠀⠀⠀⠀⠀⠀⠀⠀</a:t>
            </a:r>
            <a:br/>
            <a:r>
              <a:t>⠀⠀⠀⠀⠀⠀⠀⠀⠀⢸⣿⣿⣿⣿⣿⣿⣿⣿⣿⣿⣿⣿⣿⣿⣿⣿⣿⣿⣿⣿⣿⣿⣿⣆⠀⠀⠀⠀⠀⠀⠘⢿⣿⣿⣿⣿⣿⣿⣿⣿⣿⣿⣿⣿⣿⣿⣿⣿⣿⣿⣿⣿⣿⣿⣿⡿⠋⠁⠀⠀⠀⠀⠀⠀⠀⠀⠀⠀⠀⠀⠀⠀⠀⠀⠀⠀⠀⠀⠀⠀⠀</a:t>
            </a:r>
            <a:br/>
            <a:r>
              <a:t>⠀⠀⠀⠀⠀⠀⠀⠀⠀⠘⣿⣿⣿⣿⣿⣿⣿⣿⣿⣿⣿⣿⣿⣿⣿⣿⣿⣿⣿⣿⣿⣿⣿⣿⣧⡀⠀⠀⠀⠀⠀⠀⠙⠻⣿⣿⣿⣿⣿⣿⣿⣿⣿⣿⣿⣿⣿⣿⣿⣿⣿⣿⠿⠛⠁⠀⠀⠀⠀⠀⠀⠀⠀⠀⠀⠀⠀⠀⠀⠀⠀⠀⠀⠀⠀⠀⠀⠀⠀⠀⠀</a:t>
            </a:r>
            <a:br/>
            <a:r>
              <a:t>⠀⠀⠀⠀⠀⠀⠀⠀⠀⠀⢹⣿⣿⣿⣿⣿⣿⣿⣿⣿⣿⣿⣿⣿⣿⣿⣿⣿⣿⣿⣿⣿⣿⣿⣿⣷⣄⠀⠀⠀⠀⠀⠀⠀⠀⠉⠛⠛⠿⠿⣿⣿⣿⣿⣿⡿⠿⠿⠛⠋⠉⠀⠀⠀⠀⠀⠀⠀⠀⠀⠀⠀⠀⠀⠀⠀⠀⠀⠀⠀⠀⠀⠀⠀⠀⠀⠀⠀⠀⠀⠀</a:t>
            </a:r>
            <a:br/>
            <a:r>
              <a:t>⠀⠀⠀⠀⠀⠀⠀⠀⠀⠀⠈⣿⣿⣿⣿⣿⣿⣿⣿⣿⣿⣿⣿⣿⣿⣿⣿⣿⣿⣿⣿⣿⣿⣿⣿⣿⣿⣷⣄⡀⠀⠀⠀⠀⠀⠀⠀⠀⠀⠀⠀⠀⠀⠀⠀⠀⠀⠀⠀⠀⠀⠀⠀⠀⠀⠀⠀⠀⠀⠀⠀⠀⠀⠀⠀⠀⠀⠀⠀⠀⠀⠀⠀⠀⠀⠀⠀⠀⠀⠀⠀</a:t>
            </a:r>
            <a:br/>
            <a:r>
              <a:t>⠀⠀⠀⠀⠀⠀⠀⠀⠀⠀⠀⠸⣿⣿⣿⣿⣿⣿⣿⣿⣿⣿⣿⣿⣿⣿⣿⣿⣿⣿⣿⣿⣿⣿⣿⣿⣿⣿⣿⣿⣶⣄⠀⠀⠀⠀⠀⠀⠀⠀⠀⠀⠀⠀⠀⠀⠀⠀⠀⠀⠀⠀⠀⠀⠀⡀⠄⠔⠀⠀⠀⠀⠀⠀⠀⠀⠀⠀⠀⠀⠀⠀⠀⠀⠀⠀⠀⠀⠀⠀⠀</a:t>
            </a:r>
            <a:br/>
            <a:r>
              <a:t>⠀⠀⠀⠀⠀⠀⠀⠀⠀⠀⠀⠀⢻⣿⣿⣿⣿⣿⣿⣿⣿⣿⣿⣿⣿⣿⣿⣿⣿⣿⣿⣿⣿⣿⣿⣿⣿⣿⣿⣿⣿⣿⣿⣶⣤⣀⣀⠀⠀⠀⠀⠀⠀⠀⠀⠀⠀⠀⢀⣀⣠⡤⠴⠒⠉⠁⠀⠀⠀⠀⠀⠀⠀⠀⠀⠀⠀⠀⠀⠀⠀⠀⠀⠀⠀⠀⠀⠀⠀⠀⠀</a:t>
            </a:r>
            <a:br/>
            <a:r>
              <a:t>⠀⠀⠀⠀⠀⠀⠀⠀⠀⠀⠀⠀⠀⢻⣿⣿⣿⣿⣿⣿⣿⣿⣿⣿⣿⣿⣿⣿⣿⣿⣿⣿⣿⣿⣿⣿⣿⣿⣿⣿⣿⣿⣿⣿⣿⣿⣿⣿⣿⣿⣷⣶⣶⣶⣶⣾⣿⠟⠋⠉⠀⠀⠀⠀⠀⠀⠀⠀⠀⠀⠀⠀⠀⠀⠀⠀⠀⠀⠀⠀⠀⠀⠀⠀⠀⠀⠀⠀⠀⠀⠀</a:t>
            </a:r>
            <a:br/>
            <a:r>
              <a:t>⠀⠀⠀⠀⠀⠀⠀⠀⠀⠀⠀⠀⠀⠈⣿⣿⣿⣿⣿⣿⣿⣿⣿⣿⣿⣿⣿⣿⣿⣿⣿⣿⣿⣿⣿⣿⣿⣿⣿⣿⣿⣿⣿⣿⣿⣿⣿⣿⣿⣿⣿⣿⣿⣿⣿⣿⣿⣿⣿⣿⣿⣿⣿⣿⣿⣿⣿⣶⣶⣶⣤⠀⠀⠀⠀⠀⠀⠀⠀⠀⠀⠀⠀⠀⠀⠀⠀⠀⠀⠀⠀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⠀⠀⠀⠀⠀⠀⠀⠀⠀⠀⠀⠀⠀⠀⣿⣿⣿⣿⣿⣿⣿⣿⣿⣿⣿⣿⣿⣿⣿⣿⣿⣿⣿⣿⣿⣿⣿⣿⣿⣿⣿⣿⣿⣿⣿⣿⣿⣿⣿⣿⣿⣿⣿⣿⣿⣿⣿⣿⣿⣿⣿⣿⣿⣿⣿⣿⣿⣿⣿⣿⣿⠇⠀⠀⠀⠀⠀⠀⠀⠀⠀⠀⠀⠀⠀⠀⠀⠀⠀⠀⠀</a:t>
            </a:r>
            <a:br/>
            <a:r>
              <a:t>⠀⠀⠀⠀⠀⠀⠀⠀⠀⠀⠀⠀⠀⠀⢹⣿⣿⣿⣿⣿⣿⣿⣿⣿⣿⣿⣿⣿⣿⣿⣿⣿⣿⣿⣿⣿⣿⣿⣿⣿⣿⣿⣿⣿⣿⣿⣿⣿⣿⣿⣿⣿⣿⣿⣿⣿⣿⣿⣿⣿⣿⣿⣿⣿⣿⣿⣿⣿⣿⡿⠋⠀⠀⠀⠀⠀⠀⠀⠀⠀⠀⠀⠀⠀⠀⠀⠀⠀⠀⠀⠀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⠀⠀⠀⠀⠀⠀⠀⠀⠀⠀⠀⢀⣀⣀⣤⣤⣶⣾⣿⣿⣿⣿⣿⣿⣿⣿⣿⣿⣿⣿⣿⣿⣿⣿⣿⣿⣿⣿⣿⣿⣿⣿⣿⣿⣿⣿⣿⣿⣿⣿⣿⣿⣿⣿⣿⣿⣿⣿⣿⣿⣿⣿⣿⣿⣿⣿⣿⣿⣿⣷⣿⣿⣿⣿⣿⣿⣿⣿⠀⠀⠀⠀⠀⠀⠀⠀⠀⠀⠀⠀⠀</a:t>
            </a:r>
            <a:br/>
            <a:r>
              <a:t>⠀⠀⠀⠀⠀⠀⠀⠀⠀⢀⣼⣿⣿⣿⣿⣿⣿⣿⣿⣿⣿⣿⣿⣿⣿⣿⣿⣿⣿⣿⣿⣿⣿⣿⣿⣿⣿⣿⣿⣿⣿⣿⣿⣿⣿⣿⣿⣿⣿⣿⣿⣿⣿⣿⣿⣿⣿⣿⣿⣿⣿⣿⣿⣿⣿⣿⣿⣿⣿⣿⣿⣿⣿⣿⣿⣿⣿⣿⡆⠀⠀⠀⠀⠀⠀⠀⠀⠀⠀⠀⠀</a:t>
            </a:r>
            <a:br/>
            <a:r>
              <a:t>⠀⠀⠀⠀⠀⠀⠀⠀⠀⣸⣿⣿⣿⣿⣿⣿⣿⣿⣿⣿⣿⣿⣿⣿⣿⣿⣿⣿⣿⣿⣿⣿⣿⣿⣿⣿⣿⣿⣿⣿⣿⣿⣿⣿⣿⣿⣿⣿⣿⣿⣿⣿⣿⣿⣿⣿⣿⣿⣿⣿⣿⣿⣿⣿⣿⣿⣿⣿⣿⣿⣿⣿⣿⣿⣿⣿⣿⣿⣇⠀⠀⠀⠀⠀⠀⠀⠀⠀⠀⠀⠀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⠀⠀⠀⠀⠀⠀⠀⠀⠀⣿⣿⣿⣿⣿⣿⣿⣿⣿⣿⣿⣿⣿⣿⣿⣿⣿⣿⣿⣿⣿⣿⣿⣿⣿⣿⣿⣿⣿⣿⣿⣿⣿⣿⣿⣿⣿⣿⣿⣿⣿⣿⣿⣿⣿⣿⣿⣿⣿⣿⣿⣿⣿⣿⣿⣿⣿⣿⣿⣿⣿⣿⣿⣿⣿⣿⣿⣿⣿⣿⡀⠀⠀⠀⠀⠀⠀⠀⠀⠀⠀⠀</a:t>
            </a:r>
            <a:br/>
            <a:r>
              <a:t>⠀⠀⠀⠀⠀⠀⠀⠀⠀⣿⣿⣿⣿⣿⣿⣿⣿⣿⣿⣿⣿⣿⣿⣿⣿⣿⣿⣿⣿⣿⣿⣿⣿⣿⣿⣿⣿⣿⣿⣿⣿⣿⣿⣟⡛⠛⠛⠛⠿⢿⣿⣿⣿⣿⣿⣿⣿⣿⣿⣿⣿⣿⣿⣿⣿⣿⣿⣿⣿⣿⣿⣿⣿⣿⣿⣿⣿⣿⣿⣧⠀⠀⠀⠀⠀⠀⠀⠀⠀⠀⠀</a:t>
            </a:r>
            <a:br/>
            <a:r>
              <a:t>⠀⠀⠀⠀⠀⠀⠀⠀⠀⠉⠛⢿⣿⣿⣿⣿⣿⣿⣿⣿⣿⣿⣿⣿⣿⣿⣿⣿⣿⣿⣿⣿⣿⣿⣿⣿⣿⣿⣿⣿⣿⣿⣿⣿⣿⣿⣷⣦⣄⡀⠈⠛⢿⣿⣿⣿⣿⣿⣿⣿⣿⣿⣿⣿⣿⣿⣿⣿⣿⣿⣿⣿⣿⣿⣿⣿⣿⣿⣿⣿⡆⠀⠀⠀⠀⠀⠀⠀⠀⠀⠀</a:t>
            </a:r>
            <a:br/>
            <a:r>
              <a:t>⠀⠀⠀⠀⠀⠀⠀⠀⠀⠀⠀⠈⢹⣿⣿⣿⣿⣿⣿⣿⣿⣿⣿⣿⣿⣿⣿⣿⣿⣿⣿⣿⣿⣿⣿⣿⣿⣿⣿⣿⣿⣿⣿⣿⣿⣿⣿⣿⣿⣿⣷⣤⣀⢹⣿⣿⣿⣿⣿⣿⣿⣿⣿⣿⣿⣿⣿⣿⣿⣿⣿⣿⣿⣿⣿⣿⣿⣿⣿⣿⣷⠀⠀⠀⠀⠀⠀⠀⠀⠀⠀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⠀⠀⠀⠀⠀⠀⠀⠀⠀⠀⠀⠀⢸⣿⣿⣿⣿⣿⣿⣿⣿⣿⣿⣿⣿⣿⣿⣿⣿⣿⣿⣿⣿⣿⣿⣿⣿⣿⣿⣿⣿⣿⣿⣿⣿⣿⣿⣿⣿⣿⣿⣿⣿⣿⣿⣿⣿⣿⣿⣿⣿⣿⣿⣿⣿⣿⣿⣿⣿⣿⣿⣿⣿⣿⣿⣿⣿⣿⣿⣿⣿⡆⠀⠀⠀⠀⠀⠀⠀⠀⠀</a:t>
            </a:r>
            <a:br/>
            <a:r>
              <a:t>⠀⠀⠀⠀⠀⠀⠀⠀⠀⠀⠀⢀⣿⣿⣿⣿⣿⣿⣿⣿⣿⣿⣿⣿⣿⣿⣿⣿⣿⣿⣿⣿⣿⣿⣿⣿⣿⣿⣿⣿⣿⣿⣿⣿⣿⣿⣿⣿⣿⣿⣿⣿⣿⣿⣿⣿⣿⣿⣿⣿⣿⣿⣿⣿⣿⣿⣿⣿⣿⣿⣿⣿⣿⣿⣿⣿⣿⣿⣿⣿⣿⣿⠀⠀⠀⠀⠀⠀⠀⠀⠀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⠀⠀⠀⠀⠀⠀⠀⠀⠀⠀⠀⢸⣿⣿⣿⣿⣿⣿⣿⣿⣿⣿⣿⣿⣿⣿⣿⣿⣿⣿⣿⣿⣿⣿⣿⣿⣿⣿⣿⣿⣿⣿⣿⣿⣿⣿⣿⣿⣿⣿⣿⣿⣿⣿⣿⣿⣿⣿⣿⣿⣿⣿⣿⣿⣿⣿⣿⣿⣿⣿⣿⣿⣿⣿⣿⣿⣿⣿⣿⣿⣿⣿⠀⠀⠀⠀⠀⠀⠀⠀⠀</a:t>
            </a:r>
            <a:br/>
            <a:r>
              <a:t>⠀⠀⠀⠀⠀⠀⠀⠀⠀⠀⢀⣿⣿⣿⣿⣿⣿⣿⣿⣿⣿⣿⣿⣿⣿⣿⣿⣿⣿⣿⣿⣿⣿⣿⣿⣿⣿⣿⣿⣿⣿⣿⣿⣿⣿⣿⣿⣿⣿⣿⣿⣿⣿⣿⣿⣿⣿⣿⣿⣿⣿⣿⣿⣿⣿⣿⣿⣿⣿⣿⣿⣿⣿⣿⣿⣿⣿⣿⣿⣿⣿⣿⡆⠀⠀⠀⠀⠀⠀⠀⠀</a:t>
            </a:r>
            <a:br/>
            <a:r>
              <a:t>⠀⠀⠀⠀⠀⠀⠀⠀⠀⠀⣼⣿⣿⣿⣿⣿⣿⣿⣿⣿⣿⣿⣿⣿⣿⣿⣿⣿⣿⣿⣿⣿⣿⣿⣿⣿⣿⣿⣿⣿⣿⣿⣿⣿⣿⣿⣿⣿⣿⣿⣿⣿⣿⣿⣿⣿⣿⣿⣿⣿⣿⣿⣿⣿⣿⣿⣿⣿⣿⣿⣿⣿⣿⣿⣿⣿⣿⣿⣿⣿⣿⣿⠇⠀⠀⠀⠀⠀⠀⠀⠀</a:t>
            </a:r>
            <a:br/>
            <a:r>
              <a:t>⠀⠀⠀⠀⠀⠀⠀⠀⠀⢠⣿⣿⣿⣿⣿⣿⣿⣿⣿⣿⣿⣿⣿⣿⣿⣿⣿⣿⣿⣿⣿⣿⣿⣿⣿⣿⣿⣿⠟⠛⠛⠻⢿⣿⣿⣿⣿⣿⣿⣿⣿⣿⣿⣿⣿⣿⣿⣿⣿⣿⣿⣿⣿⣿⣿⣿⣿⣿⣿⣿⣿⣿⣿⣿⣿⣿⣿⣿⣿⡿⣿⡿⠀⠀⠀⠀⠀⠀⠀⠀⠀</a:t>
            </a:r>
            <a:br/>
            <a:r>
              <a:t>⠀⠀⠀⠀⠀⠀⠀⠀⠀⣼⣿⣿⣿⣿⣿⣿⣿⣿⣿⣿⣿⣿⣿⣿⣿⣿⣿⣿⣿⣿⣿⣿⣿⣿⣿⡿⠛⠁⠀⠀⠀⠀⠀⠀⠀⠈⠙⠻⢿⣿⣿⣿⣿⡿⢿⣿⣿⣿⣿⣿⣿⣿⣿⣿⣿⣿⣿⣿⣿⣿⣿⣿⣿⣿⣿⣿⣿⣿⣿⠁⠘⠃⠀⠀⠀⠀⠀⠀⠀⠀⠀</a:t>
            </a:r>
            <a:br/>
            <a:r>
              <a:t>⠀⠀⠀⠀⠀⠀⠀⠀⢀⣿⣿⣿⣿⣿⣿⣿⣿⣿⣿⣿⣿⣿⣿⣿⣿⣿⣿⣿⣿⣿⣿⣿⣿⠟⠁⠀⠀⠀⠀⠀⠀⠀⠀⠀⠀⠀⠀⠀⠀⠈⠉⠉⠉⠀⢸⣿⣿⣿⣿⣿⣿⣿⣿⣿⣿⣿⣿⣿⣿⣿⣿⣿⣿⣿⣿⣿⣿⣿⡏⠀⠀⠀⠀⠀⠀⠀⠀⠀⠀⠀⠀</a:t>
            </a:r>
            <a:br/>
            <a:r>
              <a:t>⠀⠀⠀⠀⠀⠀⠀⠀⢸⣿⣿⣿⣿⣿⣿⣿⣿⣿⣿⣿⣿⣿⣿⣿⣿⣿⣿⣿⣿⣿⣿⡿⠁⠀⠀⠀⠀⠀⠀⠀⠀⠀⠀⠀⠀⠀⠀⠀⠀⠀⠀⠀⠀⠀⣼⣿⣿⣿⣿⣿⣿⣿⣿⣿⣿⣿⣿⣿⣿⣿⣿⣿⣿⣿⣿⣿⣿⡿⠀⠀⠀⠀⠀⠀⠀⠀⠀⠀⠀⠀⠀</a:t>
            </a:r>
            <a:br/>
            <a:r>
              <a:t>⠀⠀⠀⠀⠀⠀⠀⠀⣸⣿⣿⣿⣿⣿⣿⣿⣿⣿⣿⣿⣿⣿⣿⣿⣿⣿⣿⣿⣿⣿⡟⠀⠀⠀⠀⠀⠀⠀⠀⠀⠀⠀⠀⠀⠀⠀⠀⠀⠀⠀⠀⠀⠀⠀⣿⣿⣿⣿⣿⣿⣿⣿⣿⣿⣿⣿⣿⣿⣿⣿⣿⣿⣿⣿⣿⣿⣿⠃⠀⠀⠀⠀⠀⠀⠀⠀⠀⠀⠀⠀⠀</a:t>
            </a:r>
            <a:br/>
            <a:r>
              <a:t>⠀⠀⠀⠀⠀⠀⠀⠀⣿⣿⣿⣿⣿⣿⣿⣿⣿⣿⣿⣿⣿⣿⣿⣿⣿⣿⣿⣿⣿⣿⠁⠀⠀⠀⠀⠀⠀⠀⠀⠀⠀⠀⠀⠀⠀⠀⠀⠀⠀⠀⠀⠀⠀⠀⠉⣿⣿⣿⣿⣿⣿⣿⣿⣿⣿⣿⣿⣿⣿⣿⣿⣿⣿⣿⣿⣿⡏⠀⠀⠀⠀⠀⠀⠀⠀⠀⠀⠀⠀⠀⠀</a:t>
            </a:r>
            <a:br/>
            <a:r>
              <a:t>⠀⠀⠀⠀⠀⠀⠀⠀⣿⣿⣿⣿⣿⣿⣿⣿⣿⣿⣿⣿⣿⣿⣿⣿⣿⣿⣿⣿⣿⡇⠀⠀⠀⠀⠀⠀⠀⣠⣴⣠⣤⣄⣀⣀⣀⣀⣀⠀⠀⠀⢀⣀⣤⣴⣿⣿⣿⣿⣿⣿⣿⣿⣿⣿⣿⣿⣿⣿⣿⣿⣿⣿⣿⣿⣿⡟⠀⠀⠀⠀⠀⠀⠀⠀⠀⠀⠀⠀⠀⠀⠀</a:t>
            </a:r>
            <a:br/>
            <a:r>
              <a:t>⠀⠀⠀⠀⠀⠀⠀⠀⣿⣿⣿⣿⣿⣿⣿⣿⣿⣿⣿⣿⣿⣿⣿⣿⣿⣿⣿⣿⣿⡇⠀⠀⠀⠀⠀⠀⣼⣿⣤⣿⣿⣿⣿⣿⣿⣿⣿⣿⣿⣿⣿⣿⣿⣿⣿⣿⣿⣿⣿⣿⣿⣿⣿⣿⣿⣿⣿⣿⣿⣿⣿⣿⣿⣿⡟⠀⠀⠀⠀⠀⠀⠀⠀⠀⠀⠀⠀⠀⠀⠀⠀</a:t>
            </a:r>
            <a:br/>
            <a:r>
              <a:t>⠀⠀⠀⠀⠀⠀⠀⠀⣿⣿⣿⣿⣿⣿⣿⣿⣿⣿⣿⣿⣿⣿⣿⣿⣿⣿⣿⣿⣿⣇⠀⠀⠀⠀⠀⠀⣿⣿⣿⣿⣿⣿⣿⣿⣿⣿⣿⣿⣿⣿⣿⣿⣿⣿⣿⣿⣿⣿⣿⣿⣿⣿⣿⣿⣿⣿⣿⣿⣿⣿⣿⣿⣿⠏⠀⠀⠀⠀⠀⠀⠀⠀⠀⠀⠀⠀⠀⠀⠀⠀⠀</a:t>
            </a:r>
            <a:br/>
            <a:r>
              <a:t>⠀⠀⠀⠀⠀⠀⠀⠀⣿⣿⣿⣿⣿⣿⣿⣿⣿⣿⣿⣿⣿⣿⣿⣿⣿⣿⣿⣿⣿⣿⠀⠀⠀⠀⠀⠀⢿⣿⣿⣿⣿⣿⣿⣿⣿⣿⣿⣿⣿⣿⣿⣿⣿⣿⣿⣿⣿⣿⣿⣿⣿⣿⣿⣿⣿⣿⣿⣿⣿⣿⣿⡿⠃⠀⠀⠀⠀⠀⠀⠀⠀⠀⠀⠀⠀⠀⠀⠀⠀⠀⠀</a:t>
            </a:r>
            <a:br/>
            <a:r>
              <a:t>⠀⠀⠀⠀⠀⠀⠀⠀⢸⣿⣿⣿⣿⣿⣿⣿⣿⣿⣿⣿⣿⣿⣿⣿⣿⣿⣿⣿⣿⣿⣇⠀⠀⠀⠀⠀⠘⣿⣿⣿⣿⣿⣿⣿⣿⣿⣿⣿⣿⣿⣿⣿⣿⣿⣿⣿⣿⣿⣿⣿⣿⣿⣿⣿⣿⣿⣿⣿⣿⡿⠛⠀⠀⠀⠀⠀⠀⠀⠀⠀⠀⠀⠀⠀⠀⠀⠀⠀⠀⠀⠀</a:t>
            </a:r>
            <a:br/>
            <a:r>
              <a:t>⠀⠀⠀⠀⠀⠀⠀⠀⠸⣿⣿⣿⣿⣿⣿⣿⣿⣿⣿⣿⣿⣿⣿⣿⣿⣿⣿⣿⣿⣿⣿⣆⠀⠀⠀⠀⠀⠈⢿⣿⣿⣿⣿⣿⣿⣿⣿⣿⣿⣿⣿⣿⣿⣿⣿⣿⣿⣿⣿⣿⣿⣿⣿⣿⣿⣿⣿⡿⠋⠀⠀⠀⠀⠀⠀⠀⠀⠀⠀⠀⠀⠀⠀⠀⠀⠀⠀⠀⠀⠀⠀</a:t>
            </a:r>
            <a:br/>
            <a:r>
              <a:t>⠀⠀⠀⠀⠀⠀⠀⠀⠀⢿⣿⣿⣿⣿⣿⣿⣿⣿⣿⣿⣿⣿⣿⣿⣿⣿⣿⣿⣿⣿⣿⣿⣆⠀⠀⠀⠀⠀⠀⠙⢿⣿⣿⣿⣿⣿⣿⣿⣿⣿⣿⣿⣿⣿⣿⣿⣿⣿⣿⣿⣿⣿⣿⣿⡿⠟⠉⠀⠀⠀⠀⠀⠀⠀⠀⠀⠀⠀⠀⠀⠀⠀⠀⠀⠀⠀⠀⠀⠀⠀⠀</a:t>
            </a:r>
            <a:br/>
            <a:r>
              <a:t>⠀⠀⠀⠀⠀⠀⠀⠀⠀⢸⣿⣿⣿⣿⣿⣿⣿⣿⣿⣿⣿⣿⣿⣿⣿⣿⣿⣿⣿⣿⣿⣿⣿⣧⡀⠀⠀⠀⠀⠀⠀⠈⠛⠿⣿⣿⣿⣿⣿⣿⣿⣿⣿⣿⣿⣿⣿⣿⣿⣿⣿⠿⠛⠋⠀⠀⠀⠀⠀⠀⠀⠀⠀⠀⠀⠀⠀⠀⠀⠀⠀⠀⠀⠀⠀⠀⠀⠀⠀⠀⠀</a:t>
            </a:r>
            <a:br/>
            <a:r>
              <a:t>⠀⠀⠀⠀⠀⠀⠀⠀⠀⠀⣿⣿⣿⣿⣿⣿⣿⣿⣿⣿⣿⣿⣿⣿⣿⣿⣿⣿⣿⣿⣿⣿⣿⣿⣿⣦⡀⠀⠀⠀⠀⠀⠀⠀⠀⠉⠙⠛⠛⠿⠿⠿⠿⠿⠿⠟⠛⠛⠉⠉⠀⠀⠀⠀⠀⠀⠀⠀⠀⠀⠀⠀⠀⠀⠀⠀⠀⠀⠀⠀⠀⠀⠀⠀⠀⠀⠀⠀⠀⠀⠀</a:t>
            </a:r>
            <a:br/>
            <a:r>
              <a:t>⠀⠀⠀⠀⠀⠀⠀⠀⠀⠀⠘⣿⣿⣿⣿⣿⣿⣿⣿⣿⣿⣿⣿⣿⣿⣿⣿⣿⣿⣿⣿⣿⣿⣿⣿⣿⣿⣦⣀⠀⠀⠀⠀⠀⠀⠀⠀⠀⠀⠀⠀⠀⠀⠀⠀⠀⠀⠀⠀⠀⠀⠀⠀⠀⠀⠀⠀⠀⠀⠀⠀⠀⠀⠀⠀⠀⠀⠀⠀⠀⠀⠀⠀⠀⠀⠀⠀⠀⠀⠀⠀</a:t>
            </a:r>
            <a:br/>
            <a:r>
              <a:t>⠀⠀⠀⠀⠀⠀⠀⠀⠀⠀⠀⢻⣿⣿⣿⣿⣿⣿⣿⣿⣿⣿⣿⣿⣿⣿⣿⣿⣿⣿⣿⣿⣿⣿⣿⣿⣿⣿⣿⣷⣦⣀⠀⠀⠀⠀⠀⠀⠀⠀⠀⠀⠀⠀⠀⠀⠀⠀⠀⠀⠀⠀⠀⠀⣀⠀⠀⠀⠀⠀⠀⠀⠀⠀⠀⠀⠀⠀⠀⠀⠀⠀⠀⠀⠀⠀⠀⠀⠀⠀⠀</a:t>
            </a:r>
            <a:br/>
            <a:r>
              <a:t>⠀⠀⠀⠀⠀⠀⠀⠀⠀⠀⠀⢠⣿⣿⣿⣿⣿⣿⣿⣿⣿⣿⣿⣿⣿⣿⣿⣿⣿⣿⣿⣿⣿⣿⣿⣿⣿⣿⣿⣿⣿⣿⣿⣷⣶⣦⣤⣤⣀⣀⣀⣀⣀⣀⣀⣀⣀⣠⠤⠤⠖⠒⠉⠁⠀⠀⠀⠀⠀⠀⠀⠀⠀⠀⠀⠀⠀⠀⠀⠀⠀⠀⠀⠀⠀⠀⠀⠀⠀⠀⠀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⠀⠀⠀⠀⠀⠀⠀⠀⠀⠀⠀⠀⣿⣿⣿⣿⣿⣿⣿⣿⣿⣿⣿⣿⣿⣿⣿⣿⣿⣿⣿⣿⣿⣿⣿⣿⣿⣿⣿⣿⣿⣿⣿⣿⣿⣿⣿⣿⣿⣿⣿⣿⣿⣏⣉⣁⠀⠀⠀⠀⠀⠀⠀⠀⠀⠀⠀⠀⠀⠀⠀⠀⠀⠀⠀⠀⠀⠀⠀⠀⠀⠀⠀⠀⠀⠀⠀⠀⠀⠀⠀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⠀⠀⠀⠀⠀⠀⠀⠀⠀⠀⠀⠀⣿⣿⣿⣿⣿⣿⣿⣿⣿⣿⣿⣿⣿⣿⣿⣿⣿⣿⣿⣿⣿⣿⣿⣿⣿⣿⣿⣿⣿⣿⣿⣿⣿⣿⣿⣿⣿⣿⣿⣿⣿⣿⣿⣿⣿⣿⣿⣿⣿⣿⣿⣷⣶⣶⣦⣤⡀⠀⠀⠀⠀⠀⠀⠀⠀⠀⠀⠀⠀⠀⠀⠀⠀⠀⠀⠀⠀⠀⠀</a:t>
            </a:r>
            <a:br/>
            <a:r>
              <a:t>⠀⠀⠀⠀⠀⠀⠀⠀⠀⠀⠀⠀⢹⣿⣿⣿⣿⣿⣿⣿⣿⣿⣿⣿⣿⣿⣿⣿⣿⣿⣿⣿⣿⣿⣿⣿⣿⣿⣿⣿⣿⣿⣿⣿⣿⣿⣿⣿⣿⣿⣿⣿⣿⣿⣿⣿⣿⣿⣿⣿⣿⣿⣿⣿⣿⣿⣿⣿⡿⠀⠀⠀⠀⠀⠀⠀⠀⠀⠀⠀⠀⠀⠀⠀⠀⠀⠀⠀⠀⠀⠀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⠀⠀⠀⠀⠀⠀⠀⠀⠀⠀⠀⠀⠀⠀⣿⣿⣿⣿⣿⣿⣿⣿⣿⣿⣿⣿⣿⣿⣿⣿⣿⣿⣿⣿⣿⣿⣿⣿⣿⣿⣿⣿⣿⣿⣿⣿⣿⣿⣿⣿⣿⣿⣿⣿⣿⣿⣿⣿⣿⣿⣿⣿⣿⣿⣿⣿⣿⣿⣷⣦⣀⠀⠀⠀⠀⠀⠀⠀⣿⣿⣿⣿⡆⠀⠀⠀⠀⠀⠀⠀⠀</a:t>
            </a:r>
            <a:br/>
            <a:r>
              <a:t>⠀⠀⠀⠀⠀⠀⠀⠀⠀⠀⠀⠀⠀⢰⣿⣿⣿⣿⣿⣿⣿⣿⣿⣿⣿⣿⣿⣿⣿⣿⣿⣿⣿⣿⣿⣿⣿⣿⣿⣿⣿⣿⣿⣿⣿⣿⣿⣿⣿⣿⣿⣿⣿⣿⣿⣿⣿⣿⣿⣿⣿⣿⣿⣿⣿⣿⣿⣿⣿⣿⣿⣷⣄⡀⠀⠀⢀⣸⣿⣿⣿⣿⡇⠀⠀⠀⠀⠀⠀⠀⠀</a:t>
            </a:r>
            <a:br/>
            <a:r>
              <a:t>⠀⠀⠀⠀⠀⠀⠀⠀⠀⠀⠀⠀⠀⣼⣿⣿⣿⣿⣿⣿⣿⣿⣿⣿⣿⣿⣿⣿⣿⣿⣿⣿⣿⣿⣿⣿⣿⣿⣿⣿⣿⣿⣿⣿⣿⣿⣿⣿⣿⣿⣿⣿⣿⣿⣿⣿⣿⣿⣿⣿⣿⣿⣿⣿⣿⣿⣿⣿⣿⣿⣿⣿⣿⣿⣶⣿⣿⣿⣿⣿⣿⣿⡇⠀⠀⠀⠀⠀⠀⠀⠀</a:t>
            </a:r>
            <a:br/>
            <a:r>
              <a:t>⠀⠀⠀⠀⠀⠀⠀⠀⠀⠀⠀⠀⠀⠿⣿⣿⣿⣿⣿⣿⣿⣿⣿⣿⣿⣿⣿⣿⣿⣿⣿⣿⣿⣿⣿⣿⣿⣿⣿⣿⣿⣿⣿⣿⣿⣿⣿⣿⣿⣿⣿⣿⣿⣿⣿⣿⣿⣿⣿⣿⣿⣿⣿⣿⣿⣿⣿⣿⣿⣿⣿⣿⣿⣿⣿⣿⣿⣿⣿⣿⣿⣿⡇⠀⠀⠀⠀⠀⠀⠀⠀</a:t>
            </a:r>
            <a:br/>
            <a:r>
              <a:t>⠀⠀⠀⠀⠀⠀⠀⠀⠀⠀⠀⠀⠀⠀⠀⠉⢻⣿⣿⣿⣿⣿⣿⣿⣿⣿⣿⣿⣿⣿⣿⣿⣿⣿⣿⣿⣿⣿⣿⣿⣿⣿⣿⣿⣿⣿⣿⣿⣿⣿⣿⣿⣿⣿⣿⣿⣿⣿⣿⣿⣿⣿⣿⣿⣿⣿⣿⣿⣿⣿⣿⣿⣿⣿⣿⣿⣿⣿⣿⣿⣿⣿⡇⠀⠀⠀⠀⠀⠀⠀⠀</a:t>
            </a:r>
            <a:br/>
            <a:r>
              <a:t>⠀⠀⠀⠀⠀⠀⠀⠀⠀⠀⠀⠀⠀⠀⠀⠀⣸⣿⣿⣿⣿⣿⣿⣿⣿⣿⣿⣿⣿⣿⣿⣿⣿⣿⣿⣿⣿⣿⣿⣿⣿⣿⣿⣿⣿⣿⣿⣿⣿⣿⣿⣿⣿⣿⣿⣿⣿⣿⣿⣿⣿⣿⣿⣿⣿⣿⣿⣿⣿⣿⣿⣿⣿⣿⣿⣿⣿⣿⣿⣿⣿⣿⡇⠀⠀⠀⠀⠀⠀⠀⠀</a:t>
            </a:r>
            <a:br/>
            <a:r>
              <a:t>⠀⠀⠀⠀⠀⠀⠀⠀⠀⠀⠀⠀⠀⠀⠀⢰⣿⣿⣿⣿⣿⣿⣿⣿⣿⣿⣿⣿⣿⣿⣿⣿⣿⣿⣿⣿⣿⣿⣿⣿⣿⣿⣿⣿⣿⣿⣿⣿⣿⣿⣿⣿⣿⣯⡛⠿⣿⣿⣿⣿⣿⣿⣿⣿⣿⣿⣿⣿⣿⣿⣿⣿⣿⣿⣿⣿⣿⣿⣿⣿⣿⣿⡇⠀⠀⠀⠀⠀⠀⠀⠀</a:t>
            </a:r>
            <a:br/>
            <a:r>
              <a:t>⠀⠀⠀⠀⠀⠀⠀⠀⠀⠀⠀⠀⠀⠀⣰⣿⣿⣿⣿⣿⣿⣿⣿⣿⣿⣿⣿⣿⣿⣿⣿⣿⣿⣿⣿⣿⣿⣿⣿⣿⣿⣿⣿⣿⣿⣿⣿⣿⣿⣿⣿⣿⣿⣿⣿⣦⡀⠙⢿⣿⣿⣿⣿⣿⣿⣿⣿⣿⣿⣿⣿⣿⣿⣿⣿⣿⣿⣿⣿⣿⣿⣿⡇⠀⠀⠀⠀⠀⠀⠀⠀</a:t>
            </a:r>
            <a:br/>
            <a:r>
              <a:t>⠀⠀⠀⠀⠀⠀⠀⠀⠀⠀⠀⠀⠀⣰⣿⣿⣿⣿⣿⣿⣿⣿⣿⣿⣿⣿⣿⣿⣿⣿⣿⣿⣿⣿⣿⣿⣿⣿⣿⣿⣿⣿⣿⣿⣿⣿⣿⣿⣿⣿⣿⣿⣿⣿⣿⣿⣿⣦⠀⠙⣿⣿⣿⣿⣿⣿⣿⣿⣿⣿⣿⣿⣿⣿⣿⣿⣿⣿⣿⣿⣿⣿⣧⠀⠀⠀⠀⠀⠀⠀⠀</a:t>
            </a:r>
            <a:br/>
            <a:r>
              <a:t>⠀⠀⠀⠀⠀⠀⠀⠀⠀⠀⠀⠀⣰⣿⣿⣿⣿⣿⣿⣿⣿⣿⣿⣿⣿⣿⣿⣿⣿⣿⣿⣿⣿⣿⣿⣿⣿⣿⣿⣿⣿⣿⣿⣿⣿⣿⣿⣿⣿⣿⣿⣿⣿⣿⣿⣿⣿⣿⣷⡄⠘⣿⣿⣿⣿⣿⣿⣿⣿⣿⣿⣿⣿⣿⣿⣿⣿⣿⣿⣿⣿⣿⣿⡀⠀⠀⠀⠀⠀⠀⠀</a:t>
            </a:r>
            <a:br/>
            <a:r>
              <a:t>⠀⠀⠀⠀⠀⠀⠀⠀⠀⠀⠀⣰⣿⣿⣿⣿⣿⣿⣿⣿⣿⣿⣿⣿⣿⣿⣿⣿⣿⣿⣿⣿⣿⣿⣿⣿⣿⣿⣿⣿⣿⣿⣿⣿⣿⣿⣿⣿⣿⣿⣿⣿⣿⣿⣿⣿⣿⣿⣿⣿⣄⢸⣿⣿⣿⣿⣿⣿⣿⣿⣿⣿⣿⣿⣿⣿⣿⣿⣿⣿⣿⣿⣿⡇⠀⠀⠀⠀⠀⠀⠀</a:t>
            </a:r>
            <a:br/>
            <a:r>
              <a:t>⠀⠀⠀⠀⠀⠀⠀⠀⠀⠀⣰⣿⣿⣿⣿⣿⣿⣿⣿⣿⣿⣿⣿⣿⣿⣿⣿⣿⣿⣿⣿⣿⣿⣿⣿⣿⣿⣿⣿⣿⣿⣿⣿⣿⣿⣿⣿⣿⣿⣿⣿⣿⣿⣿⣿⣿⣿⣿⣿⣿⣿⣿⣿⣿⣿⣿⣿⣿⣿⣿⣿⣿⣿⣿⣿⣿⣿⣿⣿⣿⣿⣿⣿⡇⠀⠀⠀⠀⠀⠀⠀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⠀⠀⠀⠀⠀⠀⠀⠀⠀⢠⣿⣿⣿⣿⣿⣿⣿⣿⣿⣿⣿⣿⣿⣿⣿⣿⣿⣿⣿⣿⣿⣿⣿⣿⠿⠛⠋⠉⠉⠉⠉⠉⠉⠛⠉⠛⢿⣿⣿⣿⣿⣿⣿⣿⣿⣿⣿⣿⣿⣿⣿⣿⣿⣿⣿⣿⣿⣿⣿⣿⣿⣿⣿⣿⣿⣿⣿⣿⣿⣿⣿⣿⣿⡇⠀⠀⠀⠀⠀⠀⠀</a:t>
            </a:r>
            <a:br/>
            <a:r>
              <a:t>⠀⠀⠀⠀⠀⠀⠀⠀⠀⣾⣿⣿⣿⣿⣿⣿⣿⣿⣿⣿⣿⣿⣿⣿⣿⣿⣿⣿⣿⣿⣿⠟⠋⠀⠀⠀⠀⠀⠀⠀⠀⠀⠀⠀⠀⠀⠐⢿⣿⣿⣿⣿⣿⣿⣿⣿⣿⣿⣿⣿⣿⣿⣿⣿⣿⣿⣿⣿⣿⣿⣿⣿⣿⣿⣿⣿⣿⣿⣿⣿⣿⣿⣿⡇⠀⠀⠀⠀⠀⠀⠀</a:t>
            </a:r>
            <a:br/>
            <a:r>
              <a:t>⠀⠀⠀⠀⠀⠀⠀⠀⢸⣿⣿⣿⣿⣿⣿⣿⣿⣿⣿⣿⣿⣿⣿⣿⣿⣿⣿⣿⣿⡟⠁⠀⠀⠀⠀⠀⠀⠀⠀⠀⠀⠀⠀⠀⠀⠀⠀⠀⠙⣿⣿⣿⣿⣿⣿⣿⣿⣿⣿⣿⣿⣿⣿⣿⣿⣿⣿⣿⣿⣿⣿⣿⣿⣿⣿⣿⣿⣿⣿⣿⣿⣿⣿⡇⠀⠀⠀⠀⠀⠀⠀</a:t>
            </a:r>
            <a:br/>
            <a:r>
              <a:t>⠀⠀⠀⠀⠀⠀⠀⠀⣿⣿⣿⣿⣿⣿⣿⣿⣿⣿⣿⣿⣿⣿⣿⣿⣿⣿⣿⣿⠏⠀⠀⠀⠀⠀⠀⠀⠀⠀⠀⠀⠀⠀⠀⠀⠀⠀⠀⠀⠀⠘⣿⣿⣿⣿⣿⣿⣿⣿⣿⣿⣿⣿⣿⣿⣿⣿⣿⣿⣿⣿⣿⣿⣿⣿⣿⣿⣿⣿⣿⣿⣿⣿⣿⡇⠀⠀⠀⠀⠀⠀⠀</a:t>
            </a:r>
            <a:br/>
            <a:r>
              <a:t>⠀⠀⠀⠀⠀⠀⠀⢸⣿⣿⣿⣿⣿⣿⣿⣿⣿⣿⣿⣿⣿⣿⣿⣿⣿⣿⣿⠏⠀⠀⠀⠀⠀⠀⣀⣤⣤⡀⠀⠀⠀⠀⠀⠀⠀⠀⠀⠀⠀⠀⢹⣿⣿⣿⣿⣿⣿⣿⣿⣿⣿⣿⣿⣿⣿⣿⣿⣿⣿⣿⣿⣿⣿⣿⣿⣿⣿⣿⣿⣿⣿⣿⡿⠀⠀⠀⠀⠀⠀⠀⠀</a:t>
            </a:r>
            <a:br/>
            <a:r>
              <a:t>⠀⠀⠀⠀⠀⠀⠀⣾⣿⣿⣿⣿⣿⣿⣿⣿⣿⣿⣿⣿⣿⣿⣿⣿⣿⣿⡟⠀⠀⠀⠀⠀⣠⣾⣿⣧⣾⣾⣧⡀⠀⠀⠀⠀⠀⠀⠀⠀⠀⠀⠀⠻⣿⣿⣿⣿⣿⣿⣿⣿⣿⣿⣿⣿⣿⣿⣿⣿⣿⣿⣿⣿⣿⣿⣿⣿⣿⣿⣿⣿⢻⣿⠃⠀⠀⠀⠀⠀⠀⠀⠀</a:t>
            </a:r>
            <a:br/>
            <a:r>
              <a:t>⠀⠀⠀⠀⠀⠀⠀⣿⣿⣿⣿⣿⣿⣿⣿⣿⣿⣿⣿⣿⣿⣿⣿⣿⣿⣿⠃⠀⠀⠀⠀⢰⣿⣿⣿⣿⣿⣿⣿⣿⣆⠀⠀⠀⠀⠀⠀⠀⠀⠀⠀⠀⠀⠉⢉⣿⣿⣿⣿⣿⣿⣿⣿⣿⣿⣿⣿⣿⣿⣿⣿⣿⣿⣿⣿⣿⣿⣿⣿⠇⠈⠁⠀⠀⠀⠀⠀⠀⠀⠀⠀</a:t>
            </a:r>
            <a:br/>
            <a:r>
              <a:t>⠀⠀⠀⠀⠀⠀⢀⣿⣿⣿⣿⣿⣿⣿⣿⣿⣿⣿⣿⣿⣿⣿⣿⣿⣿⣿⠀⠀⠀⠀⠀⣿⣿⣿⣿⣿⣿⣿⣿⣿⣿⣷⣄⠀⠀⠀⠀⠀⠀⠀⠀⠀⣠⣴⣿⣿⣿⣿⣿⣿⣿⣿⣿⣿⣿⣿⣿⣿⣿⣿⣿⣿⣿⣿⣿⣿⣿⣿⠇⠀⠀⠀⠀⠀⠀⠀⠀⠀⠀⠀⠀</a:t>
            </a:r>
            <a:br/>
            <a:r>
              <a:t>⠀⠀⠀⠀⠀⠀⢸⣿⣿⣿⣿⣿⣿⣿⣿⣿⣿⣿⣿⣿⣿⣿⣿⣿⣿⣿⠀⠀⠀⠀⠀⣿⣿⣿⣿⣿⣿⣿⣿⣿⣿⣿⣿⣷⣄⠀⠀⠀⠀⠀⢠⣾⣿⣿⣿⣿⣿⣿⣿⣿⣿⣿⣿⣿⣿⣿⣿⣿⣿⣿⣿⣿⣿⣿⣿⣿⣿⠃⠀⠀⠀⠀⠀⠀⠀⠀⠀⠀⠀⠀⠀</a:t>
            </a:r>
            <a:br/>
            <a:r>
              <a:t>⠀⠀⠀⠀⠀⠀⢸⣿⣿⣿⣿⣿⣿⣿⣿⣿⣿⣿⣿⣿⣿⣿⣿⣿⣿⣿⠀⠀⠀⠀⠀⣿⣿⣿⣿⣿⣿⣿⣿⣿⣿⣿⣿⣿⣿⣿⣶⣦⣤⣤⣤⣿⣿⣿⣿⣿⣿⣿⣿⣿⣿⣿⣿⣿⣿⣿⣿⣿⣿⣿⣿⣿⣿⣿⣿⡿⠃⠀⠀⠀⠀⠀⠀⠀⠀⠀⠀⠀⠀⠀⠀</a:t>
            </a:r>
            <a:br/>
            <a:r>
              <a:t>⠀⠀⠀⠀⠀⠀⠘⣿⣿⣿⣿⣿⣿⣿⣿⣿⣿⣿⣿⣿⣿⣿⣿⣿⣿⣿⡇⠀⠀⠀⠀⢹⣿⣿⣿⣿⣿⣿⣿⣿⣿⣿⣿⣿⣿⣿⣿⣿⣿⣿⣿⣿⣿⣿⣿⣿⣿⣿⣿⣿⣿⣿⣿⣿⣿⣿⣿⣿⣿⣿⣿⣿⣿⣿⡿⠁⠀⠀⠀⠀⠀⠀⠀⠀⠀⠀⠀⠀⠀⠀⠀</a:t>
            </a:r>
            <a:br/>
            <a:r>
              <a:t>⠀⠀⠀⠀⠀⠀⠀⣿⣿⣿⣿⣿⣿⣿⣿⣿⣿⣿⣿⣿⣿⣿⣿⣿⣿⣿⣷⠀⠀⠀⠀⠀⢻⣿⣿⣿⣿⣿⣿⣿⣿⣿⣿⣿⣿⣿⣿⣿⣿⣿⣿⣿⣿⣿⣿⣿⣿⣿⣿⣿⣿⣿⣿⣿⣿⣿⣿⣿⣿⣿⣿⣿⣿⠏⠀⠀⠀⠀⠀⠀⠀⠀⠀⠀⠀⠀⠀⠀⠀⠀⠀</a:t>
            </a:r>
            <a:br/>
            <a:r>
              <a:t>⠀⠀⠀⠀⠀⠀⠀⢿⣿⣿⣿⣿⣿⣿⣿⣿⣿⣿⣿⣿⣿⣿⣿⣿⣿⣿⣿⣧⠀⠀⠀⠀⠀⢻⣿⣿⣿⣿⣿⣿⣿⣿⣿⣿⣿⣿⣿⣿⣿⣿⣿⣿⣿⣿⣿⣿⣿⣿⣿⣿⣿⣿⣿⣿⣿⣿⣿⣿⣿⣿⣿⠟⠁⠀⠀⠀⠀⠀⠀⠀⠀⠀⠀⠀⠀⠀⠀⠀⠀⠀⠀</a:t>
            </a:r>
            <a:br/>
            <a:r>
              <a:t>⠀⠀⠀⠀⠀⠀⠀⢸⣿⣿⣿⣿⣿⣿⣿⣿⣿⣿⣿⣿⣿⣿⣿⣿⣿⣿⣿⣿⣆⠀⠀⠀⠀⠀⠙⢿⣿⣿⣿⣿⣿⣿⣿⣿⣿⣿⣿⣿⣿⣿⣿⣿⣿⣿⣿⣿⣿⣿⣿⣿⣿⣿⣿⣿⣿⣿⣿⣿⣿⠟⠁⠀⠀⠀⠀⠀⠀⠀⠀⠀⠀⠀⠀⠀⠀⠀⠀⠀⠀⠀⠀</a:t>
            </a:r>
            <a:br/>
            <a:r>
              <a:t>⠀⠀⠀⠀⠀⠀⠀⠀⣿⣿⣿⣿⣿⣿⣿⣿⣿⣿⣿⣿⣿⣿⣿⣿⣿⣿⣿⣿⣿⣦⠀⠀⠀⠀⠀⠀⠙⢿⣿⣿⣿⣿⣿⣿⣿⣿⣿⣿⣿⣿⣿⣿⣿⣿⣿⣿⣿⣿⣿⣿⣿⣿⣿⣿⣿⣿⠿⠋⠁⠀⠀⠀⠀⠀⠀⠀⠀⠀⠀⠀⠀⠀⠀⠀⠀⠀⠀⠀⠀⠀⠀</a:t>
            </a:r>
            <a:br/>
            <a:r>
              <a:t>⠀⠀⠀⠀⠀⠀⠀⠀⣿⣿⣿⣿⣿⣿⣿⣿⣿⣿⣿⣿⣿⣿⣿⣿⣿⣿⣿⣿⣿⣿⣷⡄⠀⠀⠀⠀⠀⠀⠉⠻⢿⣿⣿⣿⣿⣿⣿⣿⣿⣿⣿⣿⣿⣿⣿⣿⣿⣿⣿⣿⣿⣿⡿⠟⠋⠁⠀⠀⠀⠀⠀⠀⠀⠀⠀⠀⠀⠀⠀⠀⠀⠀⠀⠀⠀⠀⠀⠀⠀⠀⠀</a:t>
            </a:r>
            <a:br/>
            <a:r>
              <a:t>⠀⠀⠀⠀⠀⠀⠀⠀⣿⣿⣿⣿⣿⣿⣿⣿⣿⣿⣿⣿⣿⣿⣿⣿⣿⣿⣿⣿⣿⣿⣿⣿⣷⣄⠀⠀⠀⠀⠀⠀⠀⠈⠙⠛⠿⠿⣿⣿⣿⣿⣿⣿⣿⣿⣿⣿⣿⠿⠟⠛⠉⠁⠀⠀⠀⠀⠀⠀⠀⠀⠀⠀⠀⠀⠀⠀⠀⠀⠀⠀⠀⠀⠀⠀⠀⠀⠀⠀⠀⠀⠀</a:t>
            </a:r>
            <a:br/>
            <a:r>
              <a:t>⠀⠀⠀⠀⠀⠀⠀⠀⣿⣿⣿⣿⣿⣿⣿⣿⣿⣿⣿⣿⣿⣿⣿⣿⣿⣿⣿⣿⣿⣿⣿⣿⣿⣿⣷⣦⣀⠀⠀⠀⠀⠀⠀⠀⠀⠀⠀⠀⠀⠉⠉⠉⠉⠁⠀⠀⠀⠀⠀⠀⠀⠀⠀⠀⠀⠀⠀⠀⠀⠀⠀⠀⠀⠀⠀⠀⠀⠀⠀⠀⠀⠀⠀⠀⠀⠀⠀⠀⠀⠀⠀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⠀⠀⠀⠀⠀⠀⠀⠀⣿⣿⣿⣿⣿⣿⣿⣿⣿⣿⣿⣿⣿⣿⣿⣿⣿⣿⣿⣿⣿⣿⣿⣿⣿⣿⣿⣿⣿⣿⣶⣤⣀⠀⠀⠀⠀⠀⠀⠀⠀⠀⠀⠀⠀⠀⠀⠀⠀⠀⠀⠀⠀⠀⠀⠀⠀⠀⠀⠀⠀⠀⠀⠀⠀⠀⠀⠀⠀⠀⠀⠀⠀⠀⠀⠀⠀⠀⠀⠀⠀⠀⠀</a:t>
            </a:r>
            <a:br/>
            <a:r>
              <a:t>⠀⠀⠀⠀⠀⠀⠀⠀⠻⣿⣿⣿⣿⣿⣿⣿⣿⣿⣿⣿⣿⣿⣿⣿⣿⣿⣿⣿⣿⣿⣿⣿⣿⣿⣿⣿⣿⣿⣿⣿⣿⣿⣷⣶⣤⣤⣀⣀⣀⠀⠀⠀⠀⠀⠀⠀⠀⠀⠀⠀⠀⠀⠀⠀⠀⠀⠀⠀⠀⠀⠀⠀⠀⠀⠀⠀⠀⠀⠀⠀⠀⠀⠀⠀⠀⠀⠀⠀⠀⠀⠀</a:t>
            </a:r>
            <a:br/>
            <a:r>
              <a:t>⠀⠀⠀⠀⠀⠀⠀⠀⠀⠀⠉⠙⠛⠿⢿⣿⣿⣿⣿⣿⣿⣿⣿⣿⣿⣿⣿⣿⣿⣿⣿⣿⣿⣿⣿⣿⣿⣿⣿⣿⣿⣿⣿⣿⣶⣤⣄⣀⠀⠉⠉⠉⠉⠉⠉⠀⠀⠀⠀⠀⠀⠀⠀⠀⠀⠀⠀⠀⠀⠀⠀⠀⠀⠀⠀⠀⠀⠀⠀⠀⠀⠀⠀⠀⠀⠀⠀⠀⠀⠀⠀</a:t>
            </a:r>
            <a:br/>
            <a:r>
              <a:t>⠀⠀⠀⠀⠀⠀⠀⠀⠀⠀⠀⠀⠀⠀⠀⠀⠉⠙⠛⠛⠛⠉⠉⠉⠙⠛⠿⣿⣿⣿⣿⣿⣿⣿⣿⣿⣿⣿⣿⣿⣿⣿⣿⣿⣿⣿⣿⣿⣿⣿⣶⣶⣤⣤⣤⣀⣀⡀⠀⠀⠀⠀⠀⠀⠀⠀⠀⠀⠀⠀⠀⠀⠀⠀⠀⠀⠀⠀⠀⠀⠀⠀⠀⠀⠀⠀⠀⠀⠀⠀⠀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⠀⠀⠀⠀⠀⠀⠀⠀⠀⠀⠀⠀⠀⠀⠀⠀⣿⣿⣿⣿⣿⣿⣿⣿⣿⣿⣿⣿⣿⣿⣿⣿⣿⣿⣿⣿⣿⣿⣿⣿⣿⣿⣿⣿⣿⣿⣿⣿⣿⣿⣿⣿⣿⣿⣿⣿⣿⣿⣿⣿⣿⣿⣿⣿⣶⣶⣿⣿⣷⣤⡀⠀⠀⠀⠀⠀⠀⠀⠀⠀⠀⣀⣄⡀⠀⠀⠀⠀⠀⠀⠀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⠀⠀⠀⠀⠀⠀⠀⠀⠀⠀⠀⠀⠀⠀⠀⢸⣿⣿⣿⣿⣿⣿⣿⣿⣿⣿⣿⣿⣿⣿⣿⣿⣿⣿⣿⣿⣿⣿⣿⣿⣿⣿⣿⣿⣿⣿⣿⣿⣿⣿⣿⣿⣿⣿⣿⣿⣿⣿⣿⣿⣿⣿⣿⣿⣿⣿⣿⣿⣿⣿⣿⣶⣄⠀⠀⠀⠀⠀⠀⠀⣸⣿⣿⣷⡄⠀⠀⠀⠀⠀⠀</a:t>
            </a:r>
            <a:br/>
            <a:r>
              <a:t>⠀⠀⠀⠀⠀⠀⠀⠀⠀⠀⠀⠀⠀⠀⠀⠸⠿⣿⣿⣿⣿⣿⣿⣿⣿⣿⣿⣿⣿⣿⣿⣿⣿⣿⣿⣿⣿⣿⣿⣿⣿⣿⣿⣿⣿⣿⣿⣿⣿⣿⣿⣿⣿⣿⣿⣿⣿⣿⣿⣿⣿⣿⣿⣿⣿⣿⣿⣿⣿⣿⣿⣿⣿⣷⣄⠀⠀⠀⠀⢀⣿⣿⣿⣿⣷⠀⠀⠀⠀⠀⠀</a:t>
            </a:r>
            <a:br/>
            <a:r>
              <a:t>⠀⠀⠀⠀⠀⠀⠀⠀⠀⠀⠀⠀⠀⠀⠀⠀⠀⠀⠈⣿⣿⣿⣿⣿⣿⣿⣿⣿⣿⣿⣿⣿⣿⣿⣿⣿⣿⣿⣿⣿⣿⣿⣿⣿⣿⣿⣿⣿⣿⣿⣿⣿⣿⣿⣿⣿⣿⣿⣿⣿⣿⣿⣿⣿⣿⣿⣿⣿⣿⣿⣿⣿⣿⣿⣿⣷⣴⣶⣾⣿⣿⣿⣿⣿⡏⠀⠀⠀⠀⠀⠀</a:t>
            </a:r>
            <a:br/>
            <a:r>
              <a:t>⠀⠀⠀⠀⠀⠀⠀⠀⠀⠀⠀⠀⠀⠀⠀⠀⠀⠀⣠⣿⣿⣿⣿⣿⣿⣿⣿⣿⣿⣿⣿⣿⣿⣿⣿⣿⣿⣿⣿⣿⣿⣿⣿⣿⣿⣿⣿⣿⣿⣿⣿⣿⣿⣿⣿⣿⣿⣿⣿⣿⣿⣿⣿⣿⣿⣿⣿⣿⣿⣿⣿⣿⣿⣿⣿⣿⣿⣿⣿⣿⣿⣿⣿⣿⡇⠀⠀⠀⠀⠀⠀</a:t>
            </a:r>
            <a:br/>
            <a:r>
              <a:t>⠀⠀⠀⠀⠀⠀⠀⠀⠀⠀⠀⠀⠀⠀⠀⠀⠀⣰⣿⣿⣿⣿⣿⣿⣿⣿⣿⣿⣿⣿⣿⣿⣿⣿⣿⣿⣿⣿⣿⣿⣿⣿⣿⣿⣿⣿⣿⣿⣿⣿⣿⣿⣿⣿⣿⣿⣿⣿⣿⣿⣿⣿⣿⣿⣿⣿⣿⣿⣿⣿⣿⣿⣿⣿⣿⣿⣿⣿⣿⣿⣿⣿⣿⣿⡇⠀⠀⠀⠀⠀⠀</a:t>
            </a:r>
            <a:br/>
            <a:r>
              <a:t>⠀⠀⠀⠀⠀⠀⠀⠀⠀⠀⠀⠀⠀⠀⠀⢀⣾⣿⣿⣿⣿⣿⣿⣿⣿⣿⣿⣿⣿⣿⣿⣿⣿⣿⣿⣿⣿⣿⣿⣿⣿⣿⣿⣿⣿⣿⣿⣿⣿⣿⣿⣿⣿⣿⣿⣿⣿⣿⣿⣿⣿⣿⣿⣿⣿⣿⣿⣿⣿⣿⣿⣿⣿⣿⣿⣿⣿⣿⣿⣿⣿⣿⣿⣿⠀⠀⠀⠀⠀⠀⠀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⠀⠀⠀⠀⠀⠀⠀⠀⠀⠀⠀⠀⠀⠀⣠⣿⣿⣿⣿⣿⣿⣿⣿⣿⣿⣿⣿⣿⣿⣿⣿⣿⣿⣿⣿⣿⣿⣿⣿⣿⣿⣿⣿⣿⣿⣿⣿⣿⣿⣿⣿⣿⣿⣿⣿⣿⣿⣿⡻⢿⣿⣿⣿⣿⣿⣿⣿⣿⣿⣿⣿⣿⣿⣿⣿⣿⣿⣿⣿⣿⣿⣿⣿⣿⠀⠀⠀⠀⠀⠀⠀</a:t>
            </a:r>
            <a:br/>
            <a:r>
              <a:t>⠀⠀⠀⠀⠀⠀⠀⠀⠀⠀⠀⠀⠀⣴⣿⣿⣿⣿⣿⣿⣿⣿⣿⣿⣿⣿⣿⣿⣿⣿⣿⣿⣿⣿⣿⣿⣿⣿⣿⣿⣿⣿⣿⣿⣿⣿⣿⣿⣿⣿⣿⣿⣿⣿⣿⣿⣿⣿⣿⣄⠙⢿⣿⣿⣿⣿⣿⣿⣿⣿⣿⣿⣿⣿⣿⣿⣿⣿⣿⣿⣿⣿⣿⡏⠀⠀⠀⠀⠀⠀⠀</a:t>
            </a:r>
            <a:br/>
            <a:r>
              <a:t>⠀⠀⠀⠀⠀⠀⠀⠀⠀⠀⠀⠀⣼⣿⣿⣿⣿⣿⣿⣿⣿⣿⣿⣿⣿⣿⣿⣿⣿⣿⣿⣿⣿⣿⣿⣿⣿⣿⣿⣿⣿⣿⣿⣿⣿⣿⣿⣿⣿⣿⣿⣿⣿⣿⣿⣿⣿⣿⣿⣿⣦⠀⠻⣿⣿⣿⣿⣿⣿⣿⣿⣿⣿⣿⣿⣿⣿⣿⣿⣿⣿⣿⣿⣷⠀⠀⠀⠀⠀⠀⠀</a:t>
            </a:r>
            <a:br/>
            <a:r>
              <a:t>⠀⠀⠀⠀⠀⠀⠀⠀⠀⠀⢀⣼⣿⣿⣿⣿⣿⣿⣿⣿⣿⣿⣿⣿⣿⣿⣿⣿⣿⣿⣿⣿⣿⣿⣿⣿⣿⣿⣿⣿⣿⣿⣿⣿⣿⣿⣿⣿⣿⣿⣿⣿⣿⣿⣿⣿⣿⣿⣿⣿⣿⣆⠀⢻⣿⣿⣿⣿⣿⣿⣿⣿⣿⣿⣿⣿⣿⣿⣿⣿⣿⣿⣿⣿⠀⠀⠀⠀⠀⠀⠀</a:t>
            </a:r>
            <a:br/>
            <a:r>
              <a:t>⠀⠀⠀⠀⠀⠀⠀⠀⠀⠀⣼⣿⣿⣿⣿⣿⣿⣿⣿⣿⣿⣿⣿⣿⣿⣿⣿⣿⣿⣿⣿⣿⣿⡿⠟⠛⠋⠉⠉⠉⠉⠉⠙⠛⠿⣿⣿⣿⣿⣿⣿⣿⣿⣿⣿⣿⣿⣿⣿⣿⣿⣿⡆⠈⣿⣿⣿⣿⣿⣿⣿⣿⣿⣿⣿⣿⣿⣿⣿⣿⣿⣿⣿⣿⡄⠀⠀⠀⠀⠀⠀</a:t>
            </a:r>
            <a:br/>
            <a:r>
              <a:t>⠀⠀⠀⠀⠀⠀⠀⠀⠀⣼⣿⣿⣿⣿⣿⣿⣿⣿⣿⣿⣿⣿⣿⣿⣿⣿⣿⣿⣿⣿⡿⠛⠁⠀⠀⠀⠀⠀⠀⠀⠀⠀⠀⠀⠀⠀⠉⢛⠻⣿⣿⣿⣿⣿⣿⣿⣿⣿⣿⣿⣿⣿⣿⡄⣿⣿⣿⣿⣿⣿⣿⣿⣿⣿⣿⣿⣿⣿⣿⣿⣿⣿⣿⣿⡇⠀⠀⠀⠀⠀⠀</a:t>
            </a:r>
            <a:br/>
            <a:r>
              <a:t>⠀⠀⠀⠀⠀⠀⠀⠀⢰⣿⣿⣿⣿⣿⣿⣿⣿⣿⣿⣿⣿⣿⣿⣿⣿⣿⣿⣿⡿⠋⠀⠀⠀⠀⠀⠀⠀⠀⠀⠀⠀⠀⠀⠀⠀⠀⠀⠀⠀⠘⣿⣿⣿⣿⣿⣿⣿⣿⣿⣿⣿⣿⣿⣷⣿⣿⣿⣿⣿⣿⣿⣿⣿⣿⣿⣿⣿⣿⣿⣿⣿⣿⣿⣿⡇⠀⠀⠀⠀⠀⠀</a:t>
            </a:r>
            <a:br/>
            <a:r>
              <a:t>⠀⠀⠀⠀⠀⠀⠀⢀⣿⣿⣿⣿⣿⣿⣿⣿⣿⣿⣿⣿⣿⣿⣿⣿⣿⣿⣿⠟⠀⠀⠀⠀⠀⠀⠀⣀⣀⡀⠀⠀⠀⠀⠀⠀⠀⠀⠀⠀⠀⠘⣿⣿⣿⣿⣿⣿⣿⣿⣿⣿⣿⣿⣿⣿⣿⣿⣿⣿⣿⣿⣿⣿⣿⣿⣿⣿⣿⣿⣿⣿⣿⣿⣿⣿⠃⠀⠀⠀⠀⠀⠀</a:t>
            </a:r>
            <a:br/>
            <a:r>
              <a:t>⠀⠀⠀⠀⠀⠀⠀⣸⣿⣿⣿⣿⣿⣿⣿⣿⣿⣿⣿⣿⣿⣿⣿⣿⣿⣿⠏⠀⠀⠀⠀⠀⣠⣾⣿⣿⣉⡟⡆⠀⠀⠀⠀⠀⠀⠀⠀⠀⠀⠀⢸⣿⣿⣿⣿⣿⣿⣿⣿⣿⣿⣿⣿⣿⣿⣿⣿⣿⣿⣿⣿⣿⣿⣿⣿⣿⣿⣿⣿⣿⣿⣿⣿⣿⠀⠀⠀⠀⠀⠀⠀</a:t>
            </a:r>
            <a:br/>
            <a:r>
              <a:t>⠀⠀⠀⠀⠀⠀⠀⣿⣿⣿⣿⣿⣿⣿⣿⣿⣿⣿⣿⣿⣿⣿⣿⣿⣿⡏⠀⠀⠀⠀⢠⣾⣿⣿⣿⣿⣿⣿⣿⠀⠀⠀⠀⠀⠀⠀⠀⠀⠀⠀⢸⣿⣿⣿⣿⣿⣿⣿⣿⣿⣿⣿⣿⣿⣿⣿⣿⣿⣿⣿⣿⣿⣿⣿⣿⣿⣿⣿⣿⣿⣿⣿⣿⡟⠀⠀⠀⠀⠀⠀⠀</a:t>
            </a:r>
            <a:br/>
            <a:r>
              <a:t>⠀⠀⠀⠀⠀⠀⢸⣿⣿⣿⣿⣿⣿⣿⣿⣿⣿⣿⣿⣿⣿⣿⣿⣿⣿⠀⠀⠀⠀⢀⣿⣿⣿⣿⣿⣿⣿⣿⣿⣧⠀⠀⠀⠀⠀⠀⠀⠀⠀⠀⢸⣿⣿⣿⣿⣿⣿⣿⣿⣿⣿⣿⣿⣿⣿⣿⣿⣿⣿⣿⣿⣿⣿⣿⣿⣿⣿⣿⣿⣿⣿⣿⣿⠇⠀⠀⠀⠀⠀⠀⠀</a:t>
            </a:r>
            <a:br/>
            <a:r>
              <a:t>⠀⠀⠀⠀⠀⠀⢸⣿⣿⣿⣿⣿⣿⣿⣿⣿⣿⣿⣿⣿⣿⣿⣿⣿⡇⠀⠀⠀⠀⣼⣿⣿⣿⣿⣿⣿⣿⣿⣿⣿⡆⠀⠀⠀⠀⠀⠀⠀⠀⠀⢸⣿⣿⣿⣿⣿⣿⣿⣿⣿⣿⣿⣿⣿⣿⣿⣿⣿⣿⣿⣿⣿⣿⣿⣿⣿⣿⣿⣿⣿⣿⣿⡟⠀⠀⠀⠀⠀⠀⠀⠀</a:t>
            </a:r>
            <a:br/>
            <a:r>
              <a:t>⠀⠀⠀⠀⠀⠀⣿⣿⣿⣿⣿⣿⣿⣿⣿⣿⣿⣿⣿⣿⣿⣿⣿⣿⡇⠀⠀⠀⠀⣿⣿⣿⣿⣿⣿⣿⣿⣿⣿⣿⣿⡀⠀⠀⠀⠀⠀⠀⠀⠀⠀⠙⠿⢿⣿⣿⣿⣿⣿⣿⣿⣿⣿⣿⣿⣿⣿⣿⣿⣿⣿⣿⣿⣿⣿⣿⣿⣿⣿⡟⣿⡟⠀⠀⠀⠀⠀⠀⠀⠀⠀</a:t>
            </a:r>
            <a:br/>
            <a:r>
              <a:t>⠀⠀⠀⠀⠀⠀⣿⣿⣿⣿⣿⣿⣿⣿⣿⣿⣿⣿⣿⣿⣿⣿⣿⣿⡇⠀⠀⠀⠀⣿⣿⣿⣿⣿⣿⣿⣿⣿⣿⣿⣿⣷⣄⠀⠀⠀⠀⠀⠀⠀⣀⣠⣤⣾⣿⣿⣿⣿⣿⣿⣿⣿⣿⣿⣿⣿⣿⣿⣿⣿⣿⣿⣿⣿⣿⣿⣿⣿⡟⠀⠉⠀⠀⠀⠀⠀⠀⠀⠀⠀⠀</a:t>
            </a:r>
            <a:br/>
            <a:r>
              <a:t>⠀⠀⠀⠀⠀⠀⣿⣿⣿⣿⣿⣿⣿⣿⣿⣿⣿⣿⣿⣿⣿⣿⣿⣿⡇⠀⠀⠀⠀⢿⣿⣿⣿⣿⣿⣿⣿⣿⣿⣿⣿⣿⣿⣦⣄⠀⠀⢰⣶⣿⣿⣿⣿⣿⣿⣿⣿⣿⣿⣿⣿⣿⣿⣿⣿⣿⣿⣿⣿⣿⣿⣿⣿⣿⣿⣿⣿⠏⠀⠀⠀⠀⠀⠀⠀⠀⠀⠀⠀⠀⠀</a:t>
            </a:r>
            <a:br/>
            <a:r>
              <a:t>⠀⠀⠀⠀⠀⠀⣿⣿⣿⣿⣿⣿⣿⣿⣿⣿⣿⣿⣿⣿⣿⣿⣿⣿⣧⠀⠀⠀⠀⠸⣿⣿⣿⣿⣿⣿⣿⣿⣿⣿⣿⣿⣿⣿⣿⣿⣶⣾⣿⣿⣿⣿⣿⣿⣿⣿⣿⣿⣿⣿⣿⣿⣿⣿⣿⣿⣿⣿⣿⣿⣿⣿⣿⣿⣿⡿⠃⠀⠀⠀⠀⠀⠀⠀⠀⠀⠀⠀⠀⠀⠀</a:t>
            </a:r>
            <a:br/>
            <a:r>
              <a:t>⠀⠀⠀⠀⠀⠀⢹⣿⣿⣿⣿⣿⣿⣿⣿⣿⣿⣿⣿⣿⣿⣿⣿⣿⣿⡆⠀⠀⠀⠀⢻⣿⣿⣿⣿⣿⣿⣿⣿⣿⣿⣿⣿⣿⣿⣿⣿⣿⣿⣿⣿⣿⣿⣿⣿⣿⣿⣿⣿⣿⣿⣿⣿⣿⣿⣿⣿⣿⣿⣿⣿⣿⣿⣿⠟⠀⠀⠀⠀⠀⠀⠀⠀⠀⠀⠀⠀⠀⠀⠀⠀</a:t>
            </a:r>
            <a:br/>
            <a:r>
              <a:t>⠀⠀⠀⠀⠀⠀⢸⣿⣿⣿⣿⣿⣿⣿⣿⣿⣿⣿⣿⣿⣿⣿⣿⣿⣿⣷⠀⠀⠀⠀⠀⠻⣿⣿⣿⣿⣿⣿⣿⣿⣿⣿⣿⣿⣿⣿⣿⣿⣿⣿⣿⣿⣿⣿⣿⣿⣿⣿⣿⣿⣿⣿⣿⣿⣿⣿⣿⣿⣿⣿⣿⣿⡿⠃⠀⠀⠀⠀⠀⠀⠀⠀⠀⠀⠀⠀⠀⠀⠀⠀⠀</a:t>
            </a:r>
            <a:br/>
            <a:r>
              <a:t>⠀⠀⠀⠀⠀⠀⢨⣿⣿⣿⣿⣿⣿⣿⣿⣿⣿⣿⣿⣿⣿⣿⣿⣿⣿⣿⣧⠀⠀⠀⠀⠀⠙⣿⣿⣿⣿⣿⣿⣿⣿⣿⣿⣿⣿⣿⣿⣿⣿⣿⣿⣿⣿⣿⣿⣿⣿⣿⣿⣿⣿⣿⣿⣿⣿⣿⣿⣿⣿⣿⡿⠋⠀⠀⠀⠀⠀⠀⠀⠀⠀⠀⠀⠀⠀⠀⠀⠀⠀⠀⠀</a:t>
            </a:r>
            <a:br/>
            <a:r>
              <a:t>⠀⠀⠀⠀⠀⠀⢸⣿⣿⣿⣿⣿⣿⣿⣿⣿⣿⣿⣿⣿⣿⣿⣿⣿⣿⣿⣿⣷⡀⠀⠀⠀⠀⠈⠻⣿⣿⣿⣿⣿⣿⣿⣿⣿⣿⣿⣿⣿⣿⣿⣿⣿⣿⣿⣿⣿⣿⣿⣿⣿⣿⣿⣿⣿⣿⣿⣿⣿⠟⠋⠀⠀⠀⠀⠀⠀⠀⠀⠀⠀⠀⠀⠀⠀⠀⠀⠀⠀⠀⠀⠀</a:t>
            </a:r>
            <a:br/>
            <a:r>
              <a:t>⠀⠀⠀⠀⠀⠀⢸⣿⣿⣿⣿⣿⣿⣿⣿⣿⣿⣿⣿⣿⣿⣿⣿⣿⣿⣿⣿⣿⣿⣦⠀⠀⠀⠀⠀⠈⠙⠿⣿⣿⣿⣿⣿⣿⣿⣿⣿⣿⣿⣿⣿⣿⣿⣿⣿⣿⣿⣿⣿⣿⣿⣿⣿⣿⣿⠿⠋⠁⠀⠀⠀⠀⠀⠀⠀⠀⠀⠀⠀⠀⠀⠀⠀⠀⠀⠀⠀⠀⠀⠀⠀</a:t>
            </a:r>
            <a:br/>
            <a:r>
              <a:t>⠀⠀⠀⠀⠀⠀⣾⣿⣿⣿⣿⣿⣿⣿⣿⣿⣿⣿⣿⣿⣿⣿⣿⣿⣿⣿⣿⣿⣿⣿⣷⣄⡀⠀⠀⠀⠀⠀⠈⠙⠻⢿⣿⣿⣿⣿⣿⣿⣿⣿⣿⣿⣿⣿⣿⣿⣿⣿⣿⣿⣿⠿⠛⠉⠀⠀⠀⠀⠀⠀⠀⠀⠀⠀⠀⠀⠀⠀⠀⠀⠀⠀⠀⠀⠀⠀⠀⠀⠀⠀⠀</a:t>
            </a:r>
            <a:br/>
            <a:r>
              <a:t>⠀⠀⠀⠀⠀⠀⣿⣿⣿⣿⣿⣿⣿⣿⣿⣿⣿⣿⣿⣿⣿⣿⣿⣿⣿⣿⣿⣿⣿⣿⣿⣿⣿⣦⣄⠀⠀⠀⠀⠀⠀⠀⠀⠉⠙⠛⠛⠿⠿⠿⠿⠿⠿⠿⠿⠛⠛⠋⠉⠁⠀⠀⠀⠀⠀⠀⠀⠀⠀⠀⠀⠀⠀⠀⠀⠀⠀⠀⠀⠀⠀⠀⠀⠀⠀⠀⠀⠀⠀⠀⠀</a:t>
            </a:r>
            <a:br/>
            <a:r>
              <a:t>⠀⠀⠀⠀⠀⠀⠈⠻⠿⣿⣿⣿⣿⣿⣿⣿⣿⣿⣿⣿⣿⣿⣿⣿⣿⣿⣿⣿⣿⣿⣿⣿⣿⣿⣿⣿⣦⣄⡀⠀⠀⠀⠀⠀⠀⠀⠀⠀⠀⠀⠀⠀⠀⠀⠀⠀⠀⠀⠀⠀⠀⠀⠀⠀⠀⠀⠀⠀⠀⠀⠀⠀⠀⠀⠀⠀⠀⠀⠀⠀⠀⠀⠀⠀⠀⠀⠀⠀⠀⠀⠀</a:t>
            </a:r>
            <a:br/>
            <a:r>
              <a:t>⠀⠀⠀⠀⠀⠀⠀⠀⠀⠀⠉⠛⠿⢿⣿⣿⣿⣿⣿⣿⣿⣿⣿⣿⣿⣿⣿⣿⣿⣿⣿⣿⣿⣿⣿⣿⣿⣿⣿⡷⠦⣤⣀⡀⠀⠀⠀⠀⠀⠀⠀⠀⠀⠀⠀⠀⠀⠀⠀⠀⠀⠀⠀⠀⠀⠀⠀⠀⠀⠀⠀⠀⠀⠀⠀⠀⠀⠀⠀⠀⠀⠀⠀⠀⠀⠀⠀⠀⠀⠀⠀</a:t>
            </a:r>
            <a:br/>
            <a:r>
              <a:t>⠀⠀⠀⠀⠀⠀⠀⠀⠀⠀⠀⠀⠀⠀⠈⠙⠛⠛⠉⠉⠉⠙⠛⠿⣿⣿⣿⣿⣿⣿⣿⣿⣿⣿⣿⣿⣿⣿⣿⣿⣷⣤⣄⡈⠉⠑⠒⠒⠀⠀⠤⠀⠀⠀⠀⠀⠀⠀⠀⠀⠀⠀⠀⠀⠀⠀⠀⠀⠀⠀⠀⠀⠀⠀⠀⠀⠀⠀⠀⠀⠀⠀⠀⠀⠀⠀⠀⠀⠀⠀⠀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⠀⠀⠀⠀⠀⠀⠀⠀⠀⠀⠀⠀⠀⠀⠀⠀⠀⠀⠀⠀⠀⠀⠀⠀⠀⠙⠻⢿⣿⣿⣿⣿⣿⣿⣿⣿⣿⣿⣿⣿⣿⣿⣿⣿⣷⣶⣤⣤⣀⡀⠀⠀⠀⠀⠀⠀⠀⠀⠀⠀⠀⠀⠀⠀⠀⠀⠀⠀⠀⠀⠀⠀⠀⠀⠀⠀⠀⠀⠀⠀⠀⠀⠀⠀⠀⠀⠀⠀⠀⠀⠀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⠀⠀⠀⠀⠀⠀⠀⠀⠀⠀⠀⠀⠀⠀⠀⠀⠀⠀⠀⠀⠛⠻⠿⢿⣿⣿⣿⣿⣿⣿⣿⣿⣿⣿⣿⣿⣿⣿⣿⣿⣿⣿⣿⣿⣿⣿⣿⣿⣿⣿⣿⣿⣿⣿⣿⣿⣿⣿⣿⣿⣿⣿⣷⣦⣄⠀⠀⠀⠀⠀⠀⠀⠀⠀⠀⠀⠀⠀⠀⠀⠀⠀⠀⠀⠀⠀⠀⠀⠀⠀⠀</a:t>
            </a:r>
            <a:br/>
            <a:r>
              <a:t>⠀⠀⠀⠀⠀⠀⠀⠀⠀⠀⠀⠀⠀⠀⠀⠀⠀⠀⠀⠀⠀⠀⠀⠀⠈⣿⣿⣿⣿⣿⣿⣿⣿⣿⣿⣿⣿⣿⣿⣿⣿⣿⣿⣿⣿⣿⣿⣿⣿⣿⣿⣿⣿⣿⣿⣿⣿⣿⣿⣿⣿⣿⣿⣿⣿⣿⣶⣄⡀⠀⠀⠀⠀⠀⠀⠀⠀⠀⠀⠀⠀⠀⠀⠀⠀⠀⠀⠀⠀⠀⠀</a:t>
            </a:r>
            <a:br/>
            <a:r>
              <a:t>⠀⠀⠀⠀⠀⠀⠀⠀⠀⠀⠀⠀⠀⠀⠀⠀⠀⠀⠀⠀⠀⠀⠀⣠⣾⣿⣿⣿⣿⣿⣿⣿⣿⣿⣿⣿⣿⣿⣿⣿⣿⣿⣿⣿⣿⣿⣿⣿⣿⣿⣿⣿⣿⣿⣿⣿⣿⣿⣿⣿⣿⣿⣿⣿⣿⣿⣿⣿⣿⣷⣶⣶⣿⣦⡀⠀⠀⠀⠀⠀⠀⠀⠀⠀⠀⠀⠀⠀⠀⠀⠀</a:t>
            </a:r>
            <a:br/>
            <a:r>
              <a:t>⠀⠀⠀⠀⠀⠀⠀⠀⠀⠀⠀⠀⠀⠀⠀⠀⠀⠀⠀⠀⠀⣠⣾⣿⣿⣿⣿⣿⣿⣿⣿⣿⣿⣿⣿⣿⣿⣿⣿⣿⣿⣿⣿⣿⣿⣿⣿⣿⣿⣿⣿⣿⣿⣿⣿⣿⣿⣿⣿⣿⣿⣿⣿⣿⣿⣿⣿⣿⣿⣿⣿⣿⣿⣿⣿⣦⡀⠀⠀⠀⠀⠀⠀⠀⠀⣀⣀⠀⠀⠀⠀</a:t>
            </a:r>
            <a:br/>
            <a:r>
              <a:t>⠀⠀⠀⠀⠀⠀⠀⠀⠀⠀⠀⠀⠀⠀⠀⠀⠀⠀⠀⣤⣾⣿⣿⣿⣿⣿⣿⣿⣿⣿⣿⣿⣿⣿⣿⣿⣿⣿⣿⣿⣿⣿⣿⣿⣿⣿⣿⣿⣿⣿⣿⣿⣿⣿⣿⣿⣿⣿⣿⣿⣿⣿⣿⣿⣿⣿⣿⣿⣿⣿⣿⣿⣿⣿⣿⣿⣿⣆⠀⠀⠀⠀⠀⠀⣼⣿⣿⣧⠀⠀⠀</a:t>
            </a:r>
            <a:br/>
            <a:r>
              <a:t>⠀⠀⠀⠀⠀⠀⠀⠀⠀⠀⠀⠀⠀⠀⠀⠀⠀⣠⣾⣿⣿⣿⣿⣿⣿⣿⣿⣿⣿⣿⣿⣿⣿⣿⣿⣿⣿⣿⣿⣿⣿⣿⣿⣿⣿⣿⣿⣿⣿⣿⣿⣿⣿⣿⣿⣿⣿⣿⣿⣿⣿⣿⣿⣿⣿⣿⣿⣿⣿⣿⣿⣿⣿⣿⣿⣿⣿⣿⣷⡀⢀⡀⣀⣼⣿⣿⣿⣿⡇⠀⠀</a:t>
            </a:r>
            <a:br/>
            <a:r>
              <a:t>⠀⠀⠀⠀⠀⠀⠀⠀⠀⠀⠀⠀⠀⠀⠀⣠⣾⣿⣿⣿⣿⣿⣿⣿⣿⣿⣿⣿⣿⣿⣿⣿⣿⣿⣿⣿⣿⣿⣿⣿⣿⣿⣿⣿⣿⣿⣿⣿⣿⣿⣿⣿⣿⣿⣿⣿⣿⣿⣿⣿⣿⣿⣿⣿⣿⣿⣿⣿⣿⣿⣿⣿⣿⣿⣿⣿⣿⣿⣿⣿⣿⣿⣿⣿⣿⣿⣿⣿⠀⠀⠀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⠀⠀⠀⠀⠀⠀⠀⠀⠀⠀⠀⠀⠀⢀⣼⣿⣿⣿⣿⣿⣿⣿⣿⣿⣿⣿⣿⣿⣿⣿⣿⣿⣿⣿⣿⣿⣿⣿⣿⣿⣿⣿⣿⣿⣿⣿⣿⣿⣿⣿⣿⣿⣿⣿⣿⣿⣿⣿⣿⣿⣿⣿⣿⣿⣿⣿⣿⣿⣿⣿⣿⣿⣿⣿⣿⣿⣿⣿⣿⣿⣿⣿⣿⣿⣿⣿⣿⡏⠀⠀⠀</a:t>
            </a:r>
            <a:br/>
            <a:r>
              <a:t>⠀⠀⠀⠀⠀⠀⠀⠀⠀⠀⠀⠀⣠⣿⣿⣿⣿⣿⣿⣿⣿⣿⣿⣿⣿⣿⣿⣿⣿⣿⣿⣿⣿⣿⣿⣿⣿⣿⣿⣿⣿⣿⣿⣿⣿⣿⣿⣿⣿⣿⣿⣿⣿⣿⣿⣿⣿⣿⣿⣿⣿⣿⣿⣿⣿⣿⣿⣿⣿⣿⣿⣿⣿⣿⣿⣿⣿⣿⣿⣿⣿⣿⣿⣿⣿⣿⣿⠀⠀⠀⠀</a:t>
            </a:r>
            <a:br/>
            <a:r>
              <a:t>⠀⠀⠀⠀⠀⠀⠀⠀⠀⠀⠀⣴⣿⣿⣿⣿⣿⣿⣿⣿⣿⣿⣿⣿⣿⣿⣿⣿⣿⣿⣿⣿⣿⣿⡿⠿⠛⠛⠋⠉⠉⠉⠛⠛⠿⢿⣿⣿⣿⣿⣿⣿⣿⣿⣿⣿⣿⣿⣿⣿⣿⣿⣿⣿⣿⣿⣿⣿⣿⣿⣿⣿⣿⣿⣿⣿⣿⣿⣿⣿⣿⣿⣿⣿⣿⣿⡇⠀⠀⠀⠀</a:t>
            </a:r>
            <a:br/>
            <a:r>
              <a:t>⠀⠀⠀⠀⠀⠀⠀⠀⠀⠀⣼⣿⣿⣿⣿⣿⣿⣿⣿⣿⣿⣿⣿⣿⣿⣿⣿⣿⣿⣿⡿⠟⠉⠀⠀⠀⠀⠀⠀⠀⠀⠀⠀⠀⠀⠀⠈⠙⢿⣿⣿⣿⣿⣿⣿⣿⣿⣿⣿⣿⣿⣿⣿⣿⣿⣿⣿⣿⣿⣿⣿⣿⣿⣿⣿⣿⣿⣿⣿⣿⣿⣿⣿⣿⣿⣿⠀⠀⠀⠀⠀</a:t>
            </a:r>
            <a:br/>
            <a:r>
              <a:t>⠀⠀⠀⠀⠀⠀⠀⠀⠀⣼⣿⣿⣿⣿⣿⣿⣿⣿⣿⣿⣿⣿⣿⣿⣿⣿⣿⣿⠟⠉⠀⠀⠀⠀⠀⠀⢀⣀⣀⡀⠀⠀⠀⠀⠀⠀⠀⠀⠀⠈⢻⣿⣿⣿⣿⣿⣿⣿⣿⣿⣿⣿⣿⣿⣿⡿⣿⣿⣿⣿⣿⣿⣿⣿⣿⣿⣿⣿⣿⣿⣿⣿⣿⣿⣿⡏⠀⠀⠀⠀⠀</a:t>
            </a:r>
            <a:br/>
            <a:r>
              <a:t>⠀⠀⠀⠀⠀⠀⠀⠀⣸⣿⣿⣿⣿⣿⣿⣿⣿⣿⣿⣿⣿⣿⣿⣿⣿⣿⡟⠁⠀⠀⠀⠀⣀⣴⣶⣿⣿⣿⣿⣿⠿⢶⡄⠀⠀⠀⠀⠀⠀⠀⠀⠹⣿⣿⣿⣿⣿⣿⣿⣿⣿⣿⣿⣿⣿⡇⢹⣿⣿⣿⣿⣿⣿⣿⣿⣿⣿⣿⣿⣿⣿⣿⣿⣿⣿⡇⠀⠀⠀⠀⠀</a:t>
            </a:r>
            <a:br/>
            <a:r>
              <a:t>⠀⠀⠀⠀⠀⠀⠀⢰⣿⣿⣿⣿⣿⣿⣿⣿⣿⣿⣿⣿⣿⣿⣿⣿⣿⠋⠀⠀⠀⠀⣠⣾⣿⣿⣿⣿⣿⣿⣿⣿⣿⣿⡍⠀⠀⠀⠀⠀⠀⠀⠀⠀⢻⣿⣿⣿⣿⣿⣿⣿⣿⣿⣿⣿⣿⣷⠀⣿⣿⣿⣿⣿⣿⣿⣿⣿⣿⣿⣿⣿⣿⣿⣿⣿⣿⡇⠀⠀⠀⠀⠀</a:t>
            </a:r>
            <a:br/>
            <a:r>
              <a:t>⠀⠀⠀⠀⠀⠀⢀⣿⣿⣿⣿⣿⣿⣿⣿⣿⣿⣿⣿⣿⣿⣿⣿⣿⠃⠀⠀⠀⢠⣾⣿⣿⣿⣿⣿⣿⣿⣿⣿⣿⣿⠏⠀⠀⠀⠀⠀⠀⠀⠀⠀⠀⠈⢻⣿⣿⣿⣿⣿⣿⣿⣿⣿⣿⣿⣿⠀⢸⣿⣿⣿⣿⣿⣿⣿⣿⣿⣿⣿⣿⣿⣿⣿⣿⣿⡇⠀⠀⠀⠀⠀</a:t>
            </a:r>
            <a:br/>
            <a:r>
              <a:t>⠀⠀⠀⠀⠀⠀⣸⣿⣿⣿⣿⣿⣿⣿⣿⣿⣿⣿⣿⣿⣿⣿⣿⠃⠀⠀⠀⣰⣿⣿⣿⣿⣿⣿⣿⣿⣿⣿⣿⣿⠏⠀⠀⠀⠀⠀⠀⠀⠀⠀⠀⠀⠀⢸⣿⣿⣿⣿⣿⣿⣿⣿⣿⣿⣿⣿⠀⣸⣿⣿⣿⣿⣿⣿⣿⣿⣿⣿⣿⣿⣿⣿⣿⣿⣿⠀⠀⠀⠀⠀⠀</a:t>
            </a:r>
            <a:br/>
            <a:r>
              <a:t>⠀⠀⠀⠀⠀⢀⣿⣿⣿⣿⣿⣿⣿⣿⣿⣿⣿⣿⣿⣿⣿⣿⡇⠀⠀⠀⢠⣿⣿⣿⣿⣿⣿⣿⣿⣿⣿⣿⣿⠏⠀⠀⠀⠀⠀⠀⠀⠀⠀⠀⠀⠀⣠⣾⣿⣿⣿⣿⣿⣿⣿⣿⣿⣿⣿⡏⠀⣿⣿⣿⣿⣿⣿⣿⣿⣿⣿⣿⣿⣿⣿⣿⣿⣿⡿⠀⠀⠀⠀⠀⠀</a:t>
            </a:r>
            <a:br/>
            <a:r>
              <a:t>⠀⠀⠀⠀⠀⢸⣿⣿⣿⣿⣿⣿⣿⣿⣿⣿⣿⣿⣿⣿⣿⣿⠀⠀⠀⠀⣾⣿⣿⣿⣿⣿⣿⣿⣿⣿⣿⣿⡏⠀⠀⠀⠀⠀⠀⠀⠀⠀⠀⠀⠀⣰⣿⣿⣿⣿⣿⣿⣿⣿⣿⣿⣿⣿⣿⠇⣸⣿⣿⣿⣿⣿⣿⣿⣿⣿⣿⣿⣿⣿⣿⣿⣿⣿⡇⠀⠀⠀⠀⠀⠀</a:t>
            </a:r>
            <a:br/>
            <a:r>
              <a:t>⠀⠀⠀⠀⠀⣼⣿⣿⣿⣿⣿⣿⣿⣿⣿⣿⣿⣿⣿⣿⣿⡇⠀⠀⠀⢠⣿⣿⣿⣿⣿⣿⣿⣿⣿⣿⣿⣿⠀⠀⠀⠀⠀⠀⠀⠀⠀⠀⠀⣠⣴⣿⣿⣿⣿⣿⣿⣿⣿⣿⣿⣿⣿⣿⣿⣴⣿⣿⣿⣿⣿⣿⣿⣿⣿⣿⣿⣿⣿⣿⣿⣿⣿⣿⠀⠀⠀⠀⠀⠀⠀</a:t>
            </a:r>
            <a:br/>
            <a:r>
              <a:t>⠀⠀⠀⠀⠀⣿⣿⣿⣿⣿⣿⣿⣿⣿⣿⣿⣿⣿⣿⣿⣿⡇⠀⠀⠀⢸⣿⣿⣿⣿⣿⣿⣿⣿⣿⣿⣿⣿⠀⠀⠀⠀⠀⠀⠀⠀⠀⣠⣾⣿⣿⣿⣿⣿⣿⣿⣿⣿⣿⣿⣿⣿⣿⣿⣿⣿⣿⣿⣿⣿⣿⣿⣿⣿⣿⣿⣿⣿⣿⣿⣿⣿⣿⠇⠀⠀⠀⠀⠀⠀⠀</a:t>
            </a:r>
            <a:br/>
            <a:r>
              <a:t>⠀⠀⠀⠀⠀⣿⣿⣿⣿⣿⣿⣿⣿⣿⣿⣿⣿⣿⣿⣿⣿⡇⠀⠀⠀⠸⣿⣿⣿⣿⣿⣿⣿⣿⣿⣿⣿⣿⡆⠀⠀⠀⠀⠀⠀⠀⢸⣿⣿⣿⣿⣿⣿⣿⣿⣿⣿⣿⣿⣿⣿⣿⣿⣿⣿⣿⣿⣿⣿⣿⣿⣿⣿⣿⣿⣿⣿⣿⣿⣿⣿⣿⡟⠀⠀⠀⠀⠀⠀⠀⠀</a:t>
            </a:r>
            <a:br/>
            <a:r>
              <a:t>⠀⠀⠀⠀⠀⣿⣿⣿⣿⣿⣿⣿⣿⣿⣿⣿⣿⣿⣿⣿⣿⡇⠀⠀⠀⠀⣿⣿⣿⣿⣿⣿⣿⣿⣿⣿⣿⣿⣿⣦⣾⣷⣶⣤⣀⠀⠘⢿⣿⣿⣿⣿⣿⣿⣿⣿⣿⣿⣿⣿⣿⣿⣿⣿⣿⣿⣿⣿⣿⣿⣿⣿⣿⣿⣿⣿⣿⣿⣿⣿⣿⡿⠁⠀⠀⠀⠀⠀⠀⠀⠀</a:t>
            </a:r>
            <a:br/>
            <a:r>
              <a:t>⠀⠀⠀⠀⢀⣿⣿⣿⣿⣿⣿⣿⣿⣿⣿⣿⣿⣿⣿⣿⣿⣿⠀⠀⠀⠀⠸⣿⣿⣿⣿⣿⣿⣿⣿⣿⣿⣿⣿⣿⣿⣿⣿⣿⣿⣿⣶⣾⣿⣿⣿⣿⣿⣿⣿⣿⣿⣿⣿⣿⣿⣿⣿⣿⣿⣿⣿⣿⣿⣿⣿⣿⣿⣿⣿⣿⣿⣿⣿⣿⠟⠀⠀⠀⠀⠀⠀⠀⠀⠀⠀</a:t>
            </a:r>
            <a:br/>
            <a:r>
              <a:t>⠀⠀⠀⠀⣸⣿⣿⣿⣿⣿⣿⣿⣿⣿⣿⣿⣿⣿⣿⣿⣿⣿⣇⠀⠀⠀⠀⢻⣿⣿⣿⣿⣿⣿⣿⣿⣿⣿⣿⣿⣿⣿⣿⣿⣿⣿⣿⣿⣿⣿⣿⣿⣿⣿⣿⣿⣿⣿⣿⣿⣿⣿⣿⣿⣿⣿⣿⣿⣿⣿⣿⣿⣿⣿⣿⣿⣿⠟⡿⠃⠀⠀⠀⠀⠀⠀⠀⠀⠀⠀⠀</a:t>
            </a:r>
            <a:br/>
            <a:r>
              <a:t>⠀⠀⠀⠀⣿⣿⣿⣿⣿⣿⣿⣿⣿⣿⣿⣿⣿⣿⣿⣿⣿⣿⣿⡆⠀⠀⠀⠀⢻⣿⣿⣿⣿⣿⣿⣿⣿⣿⣿⣿⣿⣿⣿⣿⣿⣿⣿⣿⣿⣿⣿⣿⣿⣿⣿⣿⣿⣿⣿⣿⣿⣿⣿⣿⣿⣿⣿⣿⣿⣿⣿⣿⣿⣿⣿⠟⠁⠀⠀⠀⠀⠀⠀⠀⠀⠀⠀⠀⠀⠀⠀</a:t>
            </a:r>
            <a:br/>
            <a:r>
              <a:t>⠀⠀⠀⣸⣿⣿⣿⣿⣿⣿⣿⣿⣿⣿⣿⣿⣿⣿⣿⣿⣿⣿⣿⣿⣄⠀⠀⠀⠀⠻⣿⣿⣿⣿⣿⣿⣿⣿⣿⣿⣿⣿⣿⣿⣿⣿⣿⣿⣿⣿⣿⣿⣿⣿⣿⣿⣿⣿⣿⣿⣿⣿⣿⣿⣿⣿⣿⣿⣿⣿⣿⣿⣿⠿⠁⠀⠀⠀⠀⠀⠀⠀⠀⠀⠀⠀⠀⠀⠀⠀⠀</a:t>
            </a:r>
            <a:br/>
            <a:r>
              <a:t>⠀⠀⠀⣿⣿⣿⣿⣿⣿⣿⣿⣿⣿⣿⣿⣿⣿⣿⣿⣿⣿⣿⣿⣿⣿⣆⠀⠀⠀⠀⠈⢿⣿⣿⣿⣿⣿⣿⣿⣿⣿⣿⣿⣿⣿⣿⣿⣿⣿⣿⣿⣿⣿⣿⣿⣿⣿⣿⣿⣿⣿⣿⣿⣿⣿⣿⣿⣿⣿⣿⣿⠟⠁⠀⠀⠀⠀⠀⠀⠀⠀⠀⠀⠀⠀⠀⠀⠀⠀⠀⠀</a:t>
            </a:r>
            <a:br/>
            <a:r>
              <a:t>⠀⠀⠀⠘⠿⣿⣿⣿⣿⣿⣿⣿⣿⣿⣿⣿⣿⣿⣿⣿⣿⣿⣿⣿⣿⣿⣷⡀⠀⠀⠀⠀⠙⠿⣿⣿⣿⣿⣿⣿⣿⣿⣿⣿⣿⣿⣿⣿⣿⣿⣿⣿⣿⣿⣿⣿⣿⣿⣿⣿⣿⣿⣿⣿⣿⣿⣿⣿⡿⠛⠁⠀⠀⠀⠀⠀⠀⠀⠀⠀⠀⠀⠀⠀⠀⠀⠀⠀⠀⠀⠀</a:t>
            </a:r>
            <a:br/>
            <a:r>
              <a:t>⠀⠀⠀⠀⠀⠀⠉⠻⢿⣿⣿⣿⣿⣿⣿⣿⣿⣿⣿⣿⣿⣿⣿⣿⣿⣿⣿⣿⣦⡀⠀⠀⠀⠀⠈⠛⢿⣿⣿⣿⣿⣿⣿⣿⣿⣿⣿⣿⣿⣿⣿⣿⣿⣿⣿⣿⣿⣿⣿⣿⣿⣿⣿⣿⣿⡿⠛⠁⠀⠀⠀⠀⠀⠀⠀⠀⠀⠀⠀⠀⠀⠀⠀⠀⠀⠀⠀⠀⠀⠀⠀</a:t>
            </a:r>
            <a:br/>
            <a:r>
              <a:t>⠀⠀⠀⠀⠀⠀⠀⠀⠀⠉⠛⢿⣿⣿⠿⠿⢿⣿⣿⣿⣿⣿⣿⣿⣿⣿⣿⣿⣿⣿⣦⡀⠀⠀⠀⠀⠀⠈⠛⠻⢿⣿⣿⣿⣿⣿⣿⣿⣿⣿⣿⣿⣿⣿⣿⣿⣿⣿⣿⣿⣿⠿⠟⠋⠁⠀⠀⠀⠀⠀⠀⠀⠀⠀⠀⠀⠀⠀⠀⠀⠀⠀⠀⠀⠀⠀⠀⠀⠀⠀⠀</a:t>
            </a:r>
            <a:br/>
            <a:r>
              <a:t>⠀⠀⠀⠀⠀⠀⠀⠀⠀⠀⠀⠀⠈⠁⠀⠀⠀⠉⠻⢿⣿⣿⣿⣿⣿⣿⣿⣿⣿⣿⣿⣝⠳⢤⡀⠀⠀⠀⠀⠀⠀⠀⠉⠙⠛⠛⠿⠿⠿⠿⠿⠿⠿⠿⠿⠟⠛⠛⠉⠁⠀⠀⠀⠀⠀⠀⠀⠀⠀⠀⠀⠀⠀⠀⠀⠀⠀⠀⠀⠀⠀⠀⠀⠀⠀⠀⠀⠀⠀⠀⠀</a:t>
            </a:r>
            <a:br/>
            <a:r>
              <a:t>⠀⠀⠀⠀⠀⠀⠀⠀⠀⠀⠀⠀⠀⠀⠀⠀⠀⠀⠀⠀⠙⢿⣿⣿⣿⣿⣿⣿⣿⣿⣿⣿⣷⣤⡈⠑⠠⢀⠀⠀⠀⠀⠀⠀⠀⠀⠀⠀⠀⠀⠀⠀⠀⠀⠀⠀⠀⠀⠀⠀⠀⠀⠀⠀⠀⠀⠀⠀⠀⠀⠀⠀⠀⠀⠀⠀⠀⠀⠀⠀⠀⠀⠀⠀⠀⠀⠀⠀⠀⠀⠀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⠀⠀⠀⠀⠀⠀⠀⠀⠀⠀⠀⠀⠀⠀⠀⠀⠀⠀⠀⠀⠀⠀⠈⠻⢿⣿⣿⣿⣿⣿⣿⣿⣿⣿⣿⣷⣤⡀⠈⠐⠂⠀⢀⠀⠀⠀⠀⠀⠀⠀⠀⠀⠀⠀⠀⠀⠀⠀⠀⠀⠀⠀⠀⠀⠀⠀⠀⠀⠀⠀⠀⠀⠀⠀⠀⠀⠀⠀⠀⠀⠀⠀⠀⠀⠀⠀⠀⠀⠀⠀⠀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⠀⠀⠀⠀⠀⠀⠀⠀⠀⠀⠀⠀⠀⠀⠀⠀⠀⠀⠀⠀⠀⠀⠀⠀⠀⠙⠻⣿⣿⣿⣿⣿⣿⣿⣿⣿⣿⣿⣷⣦⣄⡀⠀⠀⠀⠀⠀⠀⠀⠀⠀⠀⠀⠀⠀⠀⠀⠀⠀⠀⠀⠀⠀⠀⠀⠀⠀⠀⠀⠀⠀⠀⠀⠀⠀⠀⠀⠀⠀⠀⠀⠀⠀⠀⠀⠀⠀⠀⠀⠀⠀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⠀⠀⠀⠀⠀⠀⠀⠀⠀⠀⠀⠀⠀⠀⠀⠀⠀⠀⠀⠀⠀⠀⠀⠀⠀⠀⠀⠈⣿⣿⣿⣿⣿⣿⣿⣿⣿⣿⣿⣿⣿⣿⣿⣿⣿⣿⣿⣿⣿⣿⣿⣿⣿⣿⣿⣿⣿⣿⣿⣿⣿⣿⣿⣦⣄⠀⠀⠀⠀⠀⠀⠀⠀⠀⠀⠀⠀⠀⠀⠀⠀⠀⠀⠀⠀⠀⠀⠀⠀⠀⠀</a:t>
            </a:r>
            <a:br/>
            <a:r>
              <a:t>⠀⠀⠀⠀⠀⠀⠀⠀⠀⠀⠀⠀⠀⠀⠀⠀⠀⠀⠀⠀⠀⠀⠀⠀⠀⠀⣠⣴⣿⣿⣿⣿⣿⣿⣿⣿⣿⣿⣿⣿⣿⣿⣿⣿⣿⣿⣿⣿⣿⣿⣿⣿⣿⣿⣿⣿⣿⣿⣿⣿⣿⣿⣿⣿⣿⣿⣦⣀⠀⠀⠀⠀⠀⠀⠀⠀⠀⠀⠀⠀⠀⠀⠀⠀⠀⠀⠀⠀⠀⠀⠀</a:t>
            </a:r>
            <a:br/>
            <a:r>
              <a:t>⠀⠀⠀⠀⠀⠀⠀⠀⠀⠀⠀⠀⠀⠀⠀⠀⠀⠀⠀⠀⠀⠀⠀⢀⣴⣾⣿⣿⣿⣿⣿⣿⣿⣿⣿⣿⣿⣿⣿⣿⣿⣿⣿⣿⣿⣿⣿⣿⣿⣿⣿⣿⣿⣿⣿⣿⣿⣿⣿⣿⣿⣿⣿⣿⣿⣿⣿⣿⣷⣦⡀⠀⠀⠀⠀⠀⠀⠀⠀⠀⠀⠀⠀⠀⠀⠀⠀⠀⠀⠀⠀</a:t>
            </a:r>
            <a:br/>
            <a:r>
              <a:t>⠀⠀⠀⠀⠀⠀⠀⠀⠀⠀⠀⠀⠀⠀⠀⠀⠀⠀⠀⠀⠀⣠⣾⣿⣿⣿⣿⣿⣿⣿⣿⣿⣿⣿⣿⣿⣿⣿⣿⣿⣿⣿⣿⣿⣿⣿⣿⣿⣿⣿⣿⣿⣿⣿⣿⣿⣿⣿⣿⣿⣿⣿⣿⣿⣿⣿⣿⣿⣿⣿⣿⣷⣤⣤⣶⣄⠀⠀⠀⠀⠀⠀⠀⠀⠀⠀⠀⠀⠀⠀⠀</a:t>
            </a:r>
            <a:br/>
            <a:r>
              <a:t>⠀⠀⠀⠀⠀⠀⠀⠀⠀⠀⠀⠀⠀⠀⠀⠀⠀⠀⢀⣴⣿⣿⣿⣿⣿⣿⣿⣿⣿⣿⣿⣿⣿⣿⣿⣿⣿⣿⣿⣿⣿⣿⣿⣿⣿⣿⣿⣿⣿⣿⣿⣿⣿⣿⣿⣿⣿⣿⣿⣿⣿⣿⣿⣿⣿⣿⣿⣿⣿⣿⣿⣿⣿⣿⣿⣿⣷⣄⠀⠀⠀⠀⠀⠀⠀⠀⠀⠀⠀⠀⠀</a:t>
            </a:r>
            <a:br/>
            <a:r>
              <a:t>⠀⠀⠀⠀⠀⠀⠀⠀⠀⠀⠀⠀⠀⠀⠀⠀⢀⣴⣿⣿⣿⣿⣿⣿⣿⣿⣿⣿⣿⣿⣿⣿⣿⣿⣿⣿⣿⣿⣿⣿⣿⣿⣿⣿⣿⣿⣿⣿⣿⣿⣿⣿⣿⣿⣿⣿⣿⣿⣿⣿⣿⣿⣿⣿⣿⣿⣿⣿⣿⣿⣿⣿⣿⣿⣿⣿⣿⣿⣦⠀⠀⠀⠀⠀⠀⠀⣠⣶⣤⠀⠀</a:t>
            </a:r>
            <a:br/>
            <a:r>
              <a:t>⠀⠀⠀⠀⠀⠀⠀⠀⠀⠀⠀⠀⠀⠀⢀⣴⣿⣿⣿⣿⣿⣿⣿⣿⣿⣿⣿⣿⣿⣿⣿⣿⣿⣿⣿⣿⣿⣿⣿⣿⣿⣿⣿⣿⣿⣿⣿⣿⣿⣿⣿⣿⣿⣿⣿⣿⣿⣿⣿⣿⣿⣿⣿⣿⣿⣿⣿⣿⣿⣿⣿⣿⣿⣿⣿⣿⣿⣿⣿⣷⡄⠀⠀⠀⠀⣼⣿⣿⣿⡆⠀</a:t>
            </a:r>
            <a:br/>
            <a:r>
              <a:t>⠀⠀⠀⠀⠀⠀⠀⠀⠀⠀⠀⠀⠀⣠⣾⣿⣿⣿⣿⣿⣿⣿⣿⣿⣿⣿⣿⣿⣿⣿⣿⣿⣿⣿⣿⣿⣿⣿⣿⣿⣿⣿⣿⣿⣿⣿⣿⣿⣿⣿⣿⣿⣿⣿⣿⣿⣿⣿⣿⣿⣿⣿⣿⣿⣿⣿⣿⣿⣿⣿⣿⣿⣿⣿⣿⣿⣿⣿⣿⣿⣿⣦⣶⣶⣾⣿⣿⣿⣿⡏⠀</a:t>
            </a:r>
            <a:br/>
            <a:r>
              <a:t>⠀⠀⠀⠀⠀⠀⠀⠀⠀⠀⠀⢀⣼⣿⣿⣿⣿⣿⣿⣿⣿⣿⣿⣿⣿⣿⣿⣿⣿⣿⣿⣿⣿⣿⣿⡿⠿⠿⠛⠛⠛⠛⠻⠿⠿⣿⣿⣿⣿⣿⣿⣿⣿⣿⣿⣿⣿⣿⣿⣿⣿⣿⣿⣿⣿⣿⣿⣿⣿⣿⣿⣿⣿⣿⣿⣿⣿⣿⣿⣿⣿⣿⣿⣿⣿⣿⣿⣿⣿⠀⠀</a:t>
            </a:r>
            <a:br/>
            <a:r>
              <a:t>⠀⠀⠀⠀⠀⠀⠀⠀⠀⠀⢀⣾⣿⣿⣿⣿⣿⣿⣿⣿⣿⣿⣿⣿⣿⣿⣿⣿⣿⣿⣿⠿⠛⠉⠀⠀⠀⠀⠀⠀⠀⠀⠀⠀⠀⠀⠈⠙⠻⣿⣿⣿⣿⣿⣿⣿⣿⣿⣿⣿⣿⣿⣿⣿⣿⣿⣿⣿⣿⣿⣿⣿⣿⣿⣿⣿⣿⣿⣿⣿⣿⣿⣿⣿⣿⣿⣿⣿⠃⠀⠀</a:t>
            </a:r>
            <a:br/>
            <a:r>
              <a:t>⠀⠀⠀⠀⠀⠀⠀⠀⠀⢠⣿⣿⣿⣿⣿⣿⣿⣿⣿⣿⣿⣿⣿⣿⣿⣿⣿⣿⡿⠋⠀⠀⠀⠀⠀⠀⣀⣀⣀⣀⣀⣀⠀⠀⠀⠀⠀⠀⠀⠈⠙⢿⣿⣿⣿⣿⣿⣿⣿⣿⣿⣿⣿⣿⣿⣿⣿⣿⣿⣿⣿⣿⣿⣿⣿⣿⣿⣿⣿⣿⣿⣿⣿⣿⣿⣿⣿⡟⠀⠀⠀</a:t>
            </a:r>
            <a:br/>
            <a:r>
              <a:t>⠀⠀⠀⠀⠀⠀⠀⠀⢠⣿⣿⣿⣿⣿⣿⣿⣿⣿⣿⣿⣿⣿⣿⣿⣿⣿⠟⠁⠀⠀⠀⠀⣠⣴⣾⣿⣿⣿⣿⣿⣿⣿⣿⣷⣦⡀⠀⠀⠀⠀⠀⠀⠻⣿⣿⣿⣿⣿⣿⣿⣿⣿⣿⣿⣿⣿⣿⣿⣿⣿⣿⣿⣿⣿⣿⣿⣿⣿⣿⣿⣿⣿⣿⣿⣿⣿⣿⠁⠀⠀⠀</a:t>
            </a:r>
            <a:br/>
            <a:r>
              <a:t>⠀⠀⠀⠀⠀⠀⠀⢀⣿⣿⣿⣿⣿⣿⣿⣿⣿⣿⣿⣿⣿⣿⣿⣿⡿⠃⠀⠀⠀⢀⣴⣿⣿⣿⣿⣿⣿⣿⣿⣿⣿⣿⣿⣯⣭⣷⠀⠀⠀⠀⠀⠀⠀⠹⣿⣿⣿⣿⣿⣿⣿⣿⣿⣿⣿⣿⣿⣿⣿⣿⣿⣿⣿⣿⣿⣿⣿⣿⣿⣿⣿⣿⣿⣿⣿⣿⠇⠀⠀⠀⠀</a:t>
            </a:r>
            <a:br/>
            <a:r>
              <a:t>⠀⠀⠀⠀⠀⠀⠀⣾⣿⣿⣿⣿⣿⣿⣿⣿⣿⣿⣿⣿⣿⣿⣿⡟⠀⠀⠀⠀⣴⣿⣿⣿⣿⣿⣿⣿⣿⣿⣿⣿⣿⣿⣿⣿⠷⠋⠀⠀⠀⠀⠀⠀⠀⠀⢿⣿⣿⣿⣿⣿⣿⣿⣿⣿⣿⣿⣿⣿⣿⣿⣿⣿⣿⣿⣿⣿⣿⣿⣿⣿⣿⣿⣿⣿⣿⣿⠀⠀⠀⠀⠀</a:t>
            </a:r>
            <a:br/>
            <a:r>
              <a:t>⠀⠀⠀⠀⠀⠀⢸⣿⣿⣿⣿⣿⣿⣿⣿⣿⣿⣿⣿⣿⣿⣿⡟⠀⠀⠀⢀⣾⣿⣿⣿⣿⣿⣿⣿⣿⣿⣿⣿⣿⣿⡿⠟⠁⠀⠀⠀⠀⠀⠀⠀⠀⠀⠀⢸⣿⣿⣿⣿⣿⣿⣿⣿⣿⣿⣿⣿⠸⣿⣿⣿⣿⣿⣿⣿⣿⣿⣿⣿⣿⣿⣿⣿⣿⣿⡿⠀⠀⠀⠀⠀</a:t>
            </a:r>
            <a:br/>
            <a:r>
              <a:t>⠀⠀⠀⠀⠀⢀⣿⣿⣿⣿⣿⣿⣿⣿⣿⣿⣿⣿⣿⣿⣿⡟⠀⠀⠀⢀⣾⣿⣿⣿⣿⣿⣿⣿⣿⣿⣿⣿⣿⡿⠋⠀⠀⠀⠀⠀⠀⠀⠀⠀⠀⠀⠀⠀⢸⣿⣿⣿⣿⣿⣿⣿⣿⣿⣿⣿⣿⠀⣿⣿⣿⣿⣿⣿⣿⣿⣿⣿⣿⣿⣿⣿⣿⣿⣿⡇⠀⠀⠀⠀⠀</a:t>
            </a:r>
            <a:br/>
            <a:r>
              <a:t>⠀⠀⠀⠀⠀⢸⣿⣿⣿⣿⣿⣿⣿⣿⣿⣿⣿⣿⣿⣿⣿⠁⠀⠀⠀⣼⣿⣿⣿⣿⣿⣿⣿⣿⣿⣿⣿⡿⠃⠀⠀⠀⠀⠀⠀⠀⠀⠀⠀⠀⠀⠀⠀⠀⢸⣿⣿⣿⣿⣿⣿⣿⣿⣿⣿⣿⡿⠀⣿⣿⣿⣿⣿⣿⣿⣿⣿⣿⣿⣿⣿⣿⣿⣿⣿⠇⠀⠀⠀⠀⠀</a:t>
            </a:r>
            <a:br/>
            <a:r>
              <a:t>⠀⠀⠀⠀⠀⣿⣿⣿⣿⣿⣿⣿⣿⣿⣿⣿⣿⣿⣿⣿⡏⠀⠀⠀⢠⣿⣿⣿⣿⣿⣿⣿⣿⣿⣿⣿⡿⠁⠀⠀⠀⠀⠀⠀⠀⠀⠀⠀⠀⠀⠀⠀⠀⣠⣾⣿⣿⣿⣿⣿⣿⣿⣿⣿⣿⣿⠇⢠⣿⣿⣿⣿⣿⣿⣿⣿⣿⣿⣿⣿⣿⣿⣿⣿⣿⠀⠀⠀⠀⠀⠀</a:t>
            </a:r>
            <a:br/>
            <a:r>
              <a:t>⠀⠀⠀⠀⢠⣿⣿⣿⣿⣿⣿⣿⣿⣿⣿⣿⣿⣿⣿⣿⡇⠀⠀⠀⢸⣿⣿⣿⣿⣿⣿⣿⣿⣿⣿⣿⡇⠀⠀⠀⠀⠀⠀⠀⠀⠀⠀⠀⠀⠀⢀⣴⣿⣿⣿⣿⣿⣿⣿⣿⣿⣿⣿⣿⣿⡟⠀⣾⣿⣿⣿⣿⣿⣿⣿⣿⣿⣿⣿⣿⣿⣿⣿⣿⡇⠀⠀⠀⠀⠀⠀</a:t>
            </a:r>
            <a:br/>
            <a:r>
              <a:t>⠀⠀⠀⠀⢸⣿⣿⣿⣿⣿⣿⣿⣿⣿⣿⣿⣿⣿⣿⣿⠀⠀⠀⠀⢸⣿⣿⣿⣿⣿⣿⣿⣿⣿⣿⣿⡇⠀⠀⠀⠀⠀⠀⠀⠀⣀⣠⣤⣴⣾⣿⣿⣿⣿⣿⣿⣿⣿⣿⣿⣿⣿⣿⣿⡿⠁⣼⣿⣿⣿⣿⣿⣿⣿⣿⣿⣿⣿⣿⣿⣿⣿⣿⡿⠀⠀⠀⠀⠀⠀⠀</a:t>
            </a:r>
            <a:br/>
            <a:r>
              <a:t>⠀⠀⠀⠀⢸⣿⣿⣿⣿⣿⣿⣿⣿⣿⣿⣿⣿⣿⣿⣿⡆⠀⠀⠀⢸⣿⣿⣿⣿⣿⣿⣿⣿⣿⣿⣿⣷⣾⣷⣤⠀⠀⠀⣴⣿⣿⣿⣿⣿⣿⣿⣿⣿⣿⣿⣿⣿⣿⣿⣿⣿⣿⣿⡿⢁⣾⣿⣿⣿⣿⣿⣿⣿⣿⣿⣿⣿⣿⣿⣿⣿⣿⣿⠃⠀⠀⠀⠀⠀⠀⠀</a:t>
            </a:r>
            <a:br/>
            <a:r>
              <a:t>⠀⠀⠀⢀⣾⣿⣿⣿⣿⣿⣿⣿⣿⣿⣿⣿⣿⣿⣿⣿⡇⠀⠀⠀⠘⣿⣿⣿⣿⣿⣿⣿⣿⣿⣿⣿⣿⣿⣿⣿⣷⣄⠀⢿⣿⣿⣿⣿⣿⣿⣿⣿⣿⣿⣿⣿⣿⣿⣿⣿⣿⣿⣿⣷⣿⣿⣿⣿⣿⣿⣿⣿⣿⣿⣿⣿⣿⣿⣿⣿⣿⣿⠏⠀⠀⠀⠀⠀⠀⠀⠀</a:t>
            </a:r>
            <a:br/>
            <a:r>
              <a:t>⠀⠀⠀⣸⣿⣿⣿⣿⣿⣿⣿⣿⣿⣿⣿⣿⣿⣿⣿⣿⣿⠀⠀⠀⠀⢻⣿⣿⣿⣿⣿⣿⣿⣿⣿⣿⣿⣿⣿⣿⣿⣿⣿⣾⣿⣿⣿⣿⣿⣿⣿⣿⣿⣿⣿⣿⣿⣿⣿⣿⣿⣿⣿⣿⣿⣿⣿⣿⣿⣿⣿⣿⣿⣿⣿⣿⣿⣿⣿⣿⣿⠏⠀⠀⠀⠀⠀⠀⠀⠀⠀</a:t>
            </a:r>
            <a:br/>
            <a:r>
              <a:t>⠀⠀⢠⣿⣿⣿⣿⣿⣿⣿⣿⣿⣿⣿⣿⣿⣿⣿⣿⣿⣿⣇⠀⠀⠀⠈⢿⣿⣿⣿⣿⣿⣿⣿⣿⣿⣿⣿⣿⣿⣿⣿⣿⣿⣿⣿⣿⣿⣿⣿⣿⣿⣿⣿⣿⣿⣿⣿⣿⣿⣿⣿⣿⣿⣿⣿⣿⣿⣿⣿⣿⣿⣿⣿⣿⣿⣿⣿⣿⣿⠋⠀⠀⠀⠀⠀⠀⠀⠀⠀⠀</a:t>
            </a:r>
            <a:br/>
            <a:r>
              <a:t>⠀⠀⣾⣿⣿⣿⣿⣿⣿⣿⣿⣿⣿⣿⣿⣿⣿⣿⣿⣿⣿⣿⡆⠀⠀⠀⠈⢿⣿⣿⣿⣿⣿⣿⣿⣿⣿⣿⣿⣿⣿⣿⣿⣿⣿⣿⣿⣿⣿⣿⣿⣿⣿⣿⣿⣿⣿⣿⣿⣿⣿⣿⣿⣿⣿⣿⣿⣿⣿⣿⣿⣿⣿⣿⣿⣿⣿⣿⡟⠁⠀⠀⠀⠀⠀⠀⠀⠀⠀⠀⠀</a:t>
            </a:r>
            <a:br/>
            <a:r>
              <a:t>⠀⠀⢻⣿⣿⣿⣿⣿⣿⣿⣿⣿⣿⣿⣿⣿⣿⣿⣿⣿⣿⣿⣿⣄⠀⠀⠀⠈⢻⣿⣿⣿⣿⣿⣿⣿⣿⣿⣿⣿⣿⣿⣿⣿⣿⣿⣿⣿⣿⣿⣿⣿⣿⣿⣿⣿⣿⣿⣿⣿⣿⣿⣿⣿⣿⣿⣿⣿⣿⣿⣿⣿⣿⣿⡿⠋⠿⠃⠀⠀⠀⠀⠀⠀⠀⠀⠀⠀⠀⠀⠀</a:t>
            </a:r>
            <a:br/>
            <a:r>
              <a:t>⠀⠀⠀⠉⠛⢿⣿⣿⣿⣿⣿⣿⣿⣿⣿⣿⣿⣿⣿⣿⣿⣿⣿⣿⣆⠀⠀⠀⠀⠙⣿⣿⣿⣿⣿⣿⣿⣿⣿⣿⣿⣿⣿⣿⣿⣿⣿⣿⣿⣿⣿⣿⣿⣿⣿⣿⣿⣿⣿⣿⣿⣿⣿⣿⣿⣿⣿⣿⣿⣿⣿⣿⡿⠋⠀⠀⠀⠀⠀⠀⠀⠀⠀⠀⠀⠀⠀⠀⠀⠀⠀</a:t>
            </a:r>
            <a:br/>
            <a:r>
              <a:t>⠀⠀⠀⠀⠀⠀⠉⠻⣿⣿⣿⣿⣿⣿⣿⣿⣿⣿⣿⣿⣿⣿⣿⣿⣿⣧⡀⠀⠀⠀⠈⠻⣿⣿⣿⣿⣿⣿⣿⣿⣿⣿⣿⣿⣿⣿⣿⣿⣿⣿⣿⣿⣿⣿⣿⣿⣿⣿⣿⣿⣿⣿⣿⣿⣿⣿⣿⣿⣿⣿⠟⠉⠀⠀⠀⠀⠀⠀⠀⠀⠀⠀⠀⠀⠀⠀⠀⠀⠀⠀⠀</a:t>
            </a:r>
            <a:br/>
            <a:r>
              <a:t>⠀⠀⠀⠀⠀⠀⠀⠀⠈⠙⠿⣿⠛⠉⠻⢿⣿⣿⣿⣿⣿⣿⣿⣿⣿⣿⣿⣆⠀⠀⠀⠀⠀⠙⢿⣿⣿⣿⣿⣿⣿⣿⣿⣿⣿⣿⣿⣿⣿⣿⣿⣿⣿⣿⣿⣿⣿⣿⣿⣿⣿⣿⣿⣿⣿⣿⣿⠟⠋⠀⠀⠀⠀⠀⠀⠀⠀⠀⠀⠀⠀⠀⠀⠀⠀⠀⠀⠀⠀⠀⠀</a:t>
            </a:r>
            <a:br/>
            <a:r>
              <a:t>⠀⠀⠀⠀⠀⠀⠀⠀⠀⠀⠀⠀⠀⠀⠀⠀⠙⢿⣿⣿⣿⣿⣿⣿⣿⣿⣿⣮⡑⢤⡀⠀⠀⠀⠀⠈⠙⠿⢿⣿⣿⣿⣿⣿⣿⣿⣿⣿⣿⣿⣿⣿⣿⣿⣿⣿⣿⣿⣿⣿⣿⣿⣿⠿⠛⠉⠀⠀⠀⠀⠀⠀⠀⠀⠀⠀⠀⠀⠀⠀⠀⠀⠀⠀⠀⠀⠀⠀⠀⠀⠀</a:t>
            </a:r>
            <a:br/>
            <a:r>
              <a:t>⠀⠀⠀⠀⠀⠀⠀⠀⠀⠀⠀⠀⠀⠀⠀⠀⠀⠀⠙⢿⣿⣿⣿⣿⣿⣿⣿⣿⣷⣄⡉⠢⣀⠀⠀⠀⠀⠀⠀⠈⠙⠛⠿⠿⣿⣿⣿⣿⣿⣿⣿⣿⣿⣿⣿⣿⣿⡿⠿⠛⠋⠉⠀⠀⠀⠀⠀⠀⠀⠀⠀⠀⠀⠀⠀⠀⠀⠀⠀⠀⠀⠀⠀⠀⠀⠀⠀⠀⠀⠀⠀</a:t>
            </a:r>
            <a:br/>
            <a:r>
              <a:t>⠀⠀⠀⠀⠀⠀⠀⠀⠀⠀⠀⠀⠀⠀⠀⠀⠀⠀⠀⠀⠙⢿⣿⣿⣿⣿⣿⣿⣿⣿⣿⣦⡀⠁⠂⢀⠀⠀⠀⠀⠀⠀⠀⠀⠀⠀⠈⠉⠉⠉⠉⠉⠉⠉⠁⠀⠀⠀⠀⠀⠀⠀⠀⠀⠀⠀⠀⠀⠀⠀⠀⠀⠀⠀⠀⠀⠀⠀⠀⠀⠀⠀⠀⠀⠀⠀⠀⠀⠀⠀⠀</a:t>
            </a:r>
            <a:br/>
            <a:r>
              <a:t>⠀⠀⠀⠀⠀⠀⠀⠀⠀⠀⠀⠀⠀⠀⠀⠀⠀⠀⠀⠀⠀⠀⠈⠻⣿⣿⣿⣿⣿⣿⣿⣿⣿⣶⣄⡀⠈⠀⠀⠀⠀⠀⠀⠀⠀⠀⠀⠀⠀⠀⠀⠀⠀⠀⠀⠀⠀⠀⠀⠀⠀⠀⠀⠀⠀⠀⠀⠀⠀⠀⠀⠀⠀⠀⠀⠀⠀⠀⠀⠀⠀⠀⠀⠀⠀⠀⠀⠀⠀⠀⠀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⠀⠀⠀⠀⠀⠀⠀⠀⠀⠀⠀⠀⠀⠀⠀⠀⠀⠀⠀⠀⠀⠀⠀⠀⠈⠙⠿⣿⣿⣿⣿⣿⣿⣿⣿⣿⣶⣄⡀⠀⠀⠀⠀⠀⠀⠀⠀⠀⠀⠀⠀⠀⠀⠀⠀⠀⠀⠀⠀⠀⠀⠀⠀⠀⠀⠀⠀⠀⠀⠀⠀⠀⠀⠀⠀⠀⠀⠀⠀⠀⠀⠀⠀⠀⠀⠀⠀⠀⠀⠀⠀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⠀⠀⠀⠀⠀⠀⠀⠀⠀⠀⠀⠀⠀⠀⠀⠀⠀⠀⠀⠀⠀⠀⠀⠀⠀⠀⠀⠀⠀⠀⢀⣠⣴⣾⣿⣿⣿⣿⣿⣿⣿⣿⣿⣿⣿⣿⣿⣿⣿⣿⣿⣿⣿⣿⣿⣿⣿⣿⣿⣿⣿⣿⣿⣷⣤⡀⠀⠀⠀⠀⠀⠀⠀⠀⠀⠀⠀⠀⠀⠀⠀⠀⠀⠀⠀⠀⠀⠀⠀⠀⠀</a:t>
            </a:r>
            <a:br/>
            <a:r>
              <a:t>⠀⠀⠀⠀⠀⠀⠀⠀⠀⠀⠀⠀⠀⠀⠀⠀⠀⠀⠀⠀⠀⠀⠀⠀⠀⠀⢀⣤⣴⣾⣿⣿⣿⣿⣿⣿⣿⣿⣿⣿⣿⣿⣿⣿⣿⣿⣿⣿⣿⣿⣿⣿⣿⣿⣿⣿⣿⣿⣿⣿⣿⣿⣿⣿⣿⣿⣦⣄⠀⠀⠀⠀⠀⠀⠀⠀⠀⠀⠀⠀⠀⠀⠀⠀⠀⠀⠀⠀⠀⠀⠀</a:t>
            </a:r>
            <a:br/>
            <a:r>
              <a:t>⠀⠀⠀⠀⠀⠀⠀⠀⠀⠀⠀⠀⠀⠀⠀⠀⠀⠀⠀⠀⠀⠀⠀⣠⣴⣾⣿⣿⣿⣿⣿⣿⣿⣿⣿⣿⣿⣿⣿⣿⣿⣿⣿⣿⣿⣿⣿⣿⣿⣿⣿⣿⣿⣿⣿⣿⣿⣿⣿⣿⣿⣿⣿⣿⣿⣿⣿⣿⣷⣄⠀⠀⠀⠀⠀⠀⠀⠀⠀⠀⠀⠀⠀⠀⠀⠀⠀⠀⠀⠀⠀</a:t>
            </a:r>
            <a:br/>
            <a:r>
              <a:t>⠀⠀⠀⠀⠀⠀⠀⠀⠀⠀⠀⠀⠀⠀⠀⠀⠀⠀⠀⠀⣀⣴⣿⣿⣿⣿⣿⣿⣿⣿⣿⣿⣿⣿⣿⣿⣿⣿⣿⣿⣿⣿⣿⣿⣿⣿⣿⣿⣿⣿⣿⣿⣿⣿⣿⣿⣿⣿⣿⣿⣿⣿⣿⣿⣿⣿⣿⣿⣿⣿⣷⣄⠀⠀⠀⠀⠀⠀⠀⠀⠀⠀⠀⠀⠀⠀⠀⠀⠀⠀⠀</a:t>
            </a:r>
            <a:br/>
            <a:r>
              <a:t>⠀⠀⠀⠀⠀⠀⠀⠀⠀⠀⠀⠀⠀⠀⠀⠀⠀⠀⣠⣾⣿⣿⣿⣿⣿⣿⣿⣿⣿⣿⣿⣿⣿⣿⣿⣿⣿⣿⣿⣿⣿⣿⣿⣿⣿⣿⣿⣿⣿⣿⣿⣿⣿⣿⣿⣿⣿⣿⣿⣿⣿⣿⣿⣿⣿⣿⣿⣿⣿⣿⣿⣿⣷⣄⠀⠀⠀⠀⠀⠀⠀⠀⠀⠀⠀⠀⠀⠀⠀⠀⠀</a:t>
            </a:r>
            <a:br/>
            <a:r>
              <a:t>⠀⠀⠀⠀⠀⠀⠀⠀⠀⠀⠀⠀⠀⠀⠀⠀⣴⣿⣿⣿⣿⣿⣿⣿⣿⣿⣿⣿⣿⣿⣿⣿⣿⣿⣿⣿⣿⣿⣿⣿⣿⣿⣿⣿⣿⣿⣿⣿⣿⣿⣿⣿⣿⣿⣿⣿⣿⣿⣿⣿⣿⣿⣿⣿⣿⣿⣿⣿⣿⣿⣿⣿⣿⣿⣧⣄⠀⠀⡀⠀⠀⠀⠀⠀⠀⠀⠀⠀⠀⠀⠀</a:t>
            </a:r>
            <a:br/>
            <a:r>
              <a:t>⠀⠀⠀⠀⠀⠀⠀⠀⠀⠀⠀⠀⠀⠀⣠⣾⣿⣿⣿⣿⣿⣿⣿⣿⣿⣿⣿⣿⣿⣿⣿⣿⣿⣿⣿⣿⣿⣿⣿⣿⣿⣿⣿⣿⣿⣿⣿⣿⣿⣿⣿⣿⣿⣿⣿⣿⣿⣿⣿⣿⣿⣿⣿⣿⣿⣿⣿⣿⣿⣿⣿⣿⣿⣿⣿⣿⣷⣿⣿⣆⠀⠀⠀⠀⠀⠀⠀⠀⠀⠀⠀</a:t>
            </a:r>
            <a:br/>
            <a:r>
              <a:t>⠀⠀⠀⠀⠀⠀⠀⠀⠀⠀⠀⠀⢠⣾⣿⣿⣿⣿⣿⣿⣿⣿⣿⣿⣿⣿⣿⣿⣿⣿⣿⣿⣿⣿⠿⠿⠛⠛⠛⠉⠉⠉⠉⠛⠛⠻⠿⣿⣿⣿⣿⣿⣿⣿⣿⣿⣿⣿⣿⣿⣿⣿⣿⣿⣿⣿⣿⣿⣿⣿⣿⣿⣿⣿⣿⣿⣿⣿⣿⣿⣧⠀⠀⠀⠀⠀⠀⠀⠀⠀⠀</a:t>
            </a:r>
            <a:br/>
            <a:r>
              <a:t>⠀⠀⠀⠀⠀⠀⠀⠀⠀⠀⠀⣰⣿⣿⣿⣿⣿⣿⣿⣿⣿⣿⣿⣿⣿⣿⣿⣿⣿⣿⠟⠛⠉⠀⠀⠀⠀⠀⠀⣀⣀⣀⡀⠀⠀⠀⠀⠀⠈⠙⠻⣿⣿⣿⣿⣿⣿⣿⣿⣿⣿⣿⣿⣿⣿⣿⣿⣿⣿⣿⣿⣿⣿⣿⣿⣿⣿⣿⣿⣿⣿⣧⠀⠀⠀⠀⠀⠀⠀⣤⡀</a:t>
            </a:r>
            <a:br/>
            <a:r>
              <a:t>⠀⠀⠀⠀⠀⠀⠀⠀⠀⢀⣼⣿⣿⣿⣿⣿⣿⣿⣿⣿⣿⣿⣿⣿⣿⣿⣿⠟⠋⠀⠀⠀⢀⣠⣴⣶⣿⣿⣿⣿⣿⣿⣿⣿⣿⣶⣤⣀⠀⠀⠀⠀⠙⢿⣿⣿⣿⣿⣿⣿⣿⣿⣿⣿⣿⣿⣿⣿⣿⣿⣿⣿⣿⣿⣿⣿⣿⣿⣿⣿⣿⣿⣧⠀⠀⠀⠀⣰⣿⣿⡇</a:t>
            </a:r>
            <a:br/>
            <a:r>
              <a:t>⠀⠀⠀⠀⠀⠀⠀⠀⢀⣾⣿⣿⣿⣿⣿⣿⣿⣿⣿⣿⣿⣿⣿⣿⣿⠟⠁⠀⠀⢀⣤⣾⣿⣿⣿⣿⣿⣿⣿⣿⣿⣿⣿⣿⣿⣿⣿⣿⣿⣦⡀⠀⠀⠀⠙⣿⣿⣿⣿⣿⣿⣿⣿⣿⣿⣿⣿⣿⣿⣿⣿⣿⣿⣿⣿⣿⣿⣿⣿⣿⣿⣿⣿⣷⣶⣶⣾⣿⣿⣿⡇</a:t>
            </a:r>
            <a:br/>
            <a:r>
              <a:t>⠀⠀⠀⠀⠀⠀⠀⢀⣾⣿⣿⣿⣿⣿⣿⣿⣿⣿⣿⣿⣿⣿⣿⠟⠁⠀⠀⢀⣴⣿⣿⣿⣿⣿⣿⣿⣿⣿⣿⣿⣿⣿⣿⣿⣿⣿⣿⣿⣿⣿⣿⣆⠀⠀⠀⠈⢿⣿⣿⣿⣿⣿⣿⣿⣿⣿⣿⣿⣿⣿⣿⣿⣿⣿⣿⣿⣿⣿⣿⣿⣿⣿⣿⣿⣿⣿⣿⣿⣿⣿⡇</a:t>
            </a:r>
            <a:br/>
            <a:r>
              <a:t>⠀⠀⠀⠀⠀⠀⠀⣾⣿⣿⣿⣿⣿⣿⣿⣿⣿⣿⣿⣿⣿⣿⠋⠀⠀⠀⣴⣿⣿⣿⣿⣿⣿⣿⣿⣿⣿⣿⣿⣿⣿⣿⣿⣿⣿⣿⣿⣿⣿⣿⣿⣿⡆⠀⠀⠀⠈⣿⣿⣿⣿⣿⣿⣿⣿⣿⣿⣿⣿⣿⣿⣿⣿⣿⣿⣿⣿⣿⣿⣿⣿⣿⣿⣿⣿⣿⣿⣿⣿⡟⠀</a:t>
            </a:r>
            <a:br/>
            <a:r>
              <a:t>⠀⠀⠀⠀⠀⠀⣼⣿⣿⣿⣿⣿⣿⣿⣿⣿⣿⣿⣿⣿⣿⠁⠀⠀⢀⣾⣿⣿⣿⣿⣿⣿⣿⣿⣿⣿⣿⣿⣿⣿⣿⣿⣿⣿⣿⣿⣿⣿⣿⣿⣿⣿⡇⠀⠀⠀⠀⢸⣿⣿⣿⣿⣿⣿⣿⣿⣿⣿⣿⣿⣿⣿⣿⣿⣿⣿⣿⣿⣿⣿⣿⣿⣿⣿⣿⣿⣿⣿⡿⠀⠀</a:t>
            </a:r>
            <a:br/>
            <a:r>
              <a:t>⠀⠀⠀⠀⠀⢠⣿⣿⣿⣿⣿⣿⣿⣿⣿⣿⣿⣿⣿⣿⠃⠀⠀⢀⣾⣿⣿⣿⣿⣿⣿⣿⣿⣿⣿⣿⣿⡿⠛⠉⠉⠀⠀⠀⠉⠉⠛⠛⠛⠻⠿⠿⠃⠀⠀⠀⠀⢸⣿⣿⣿⣿⣿⣿⣿⣿⣿⣿⣿⣿⣿⣿⣿⣿⣿⣿⣿⣿⣿⣿⣿⣿⣿⣿⣿⣿⣿⡿⠁⠀⠀</a:t>
            </a:r>
            <a:br/>
            <a:r>
              <a:t>⠀⠀⠀⠀⠀⣾⣿⣿⣿⣿⣿⣿⣿⣿⣿⣿⣿⣿⣿⡇⠀⠀⠀⣼⣿⣿⣿⣿⣿⣿⣿⣿⣿⣿⣿⡟⠁⠀⠀⠀⠀⠀⠀⠀⠀⠀⠀⠀⠀⠀⠀⠀⠀⠀⠀⠀⠀⢸⣿⣿⣿⣿⣿⣿⣿⣿⣿⣿⣿⣿⣿⣿⣿⣿⣿⣿⣿⣿⣿⣿⣿⣿⣿⣿⣿⣿⡿⠁⠀⠀⠀</a:t>
            </a:r>
            <a:br/>
            <a:r>
              <a:t>⠀⠀⠀⠀⢠⣿⣿⣿⣿⣿⣿⣿⣿⣿⣿⣿⣿⣿⣿⠀⠀⠀⢰⣿⣿⣿⣿⣿⣿⣿⣿⣿⣿⣿⣿⣶⡆⠀⠀⠀⠀⠀⠀⠀⠀⠀⠀⠀⠀⠀⠀⠀⠀⠀⠀⠀⠀⣼⣿⣿⣿⣿⣿⣿⣿⣿⣿⣿⣿⣿⣿⣿⣿⣿⣿⣿⣿⣿⣿⣿⣿⣿⣿⣿⣿⣿⠁⠀⠀⠀⠀</a:t>
            </a:r>
            <a:br/>
            <a:r>
              <a:t>⠀⠀⠀⠀⣸⣿⣿⣿⣿⣿⣿⣿⣿⣿⣿⣿⣿⣿⡟⠀⠀⠀⣼⣿⣿⣿⣿⣿⣿⣿⣿⣿⣿⣿⣿⣿⡇⠀⠀⠀⠀⠀⠀⠀⠀⠀⠀⠀⠀⠀⠀⠀⠀⠀⠀⠀⣼⣿⣿⣿⣿⣿⣿⣿⣿⣿⣿⣿⣿⣿⣿⣿⣿⣿⣿⣿⣿⣿⣿⣿⣿⣿⣿⣿⣿⡏⠀⠀⠀⠀⠀</a:t>
            </a:r>
            <a:br/>
            <a:r>
              <a:t>⠀⠀⠀⣰⣿⣿⣿⣿⣿⣿⣿⣿⣿⣿⣿⣿⣿⣿⡇⠀⠀⠀⣿⣿⣿⣿⣿⣿⣿⣿⣿⣿⣿⣿⣿⣿⠇⠀⣠⣤⣀⡀⠀⠀⠀⠀⠀⠀⠀⠀⠀⠀⠀⠀⢀⣾⣿⣿⣿⣿⣿⣿⣿⣿⣿⣿⣿⣿⣿⣿⣿⣿⣿⣿⣿⣿⣿⣿⣿⣿⣿⣿⣿⣿⣿⠃⠀⠀⠀⠀⠀</a:t>
            </a:r>
            <a:br/>
            <a:r>
              <a:t>⠀⠀⣰⣿⣿⣿⣿⣿⣿⣿⣿⣿⣿⣿⣿⣿⣿⣿⡇⠀⠀⠀⣿⣿⣿⣿⣿⣿⣿⣿⣿⣿⣿⣿⣿⣿⣇⣾⣿⣿⣿⣿⣶⣄⡀⠀⠀⠀⠀⠀⠀⣀⣠⣾⣿⣿⣿⣿⣿⣿⣿⣿⣿⣿⣿⣿⣿⢿⣿⣿⣿⣿⣿⣿⣿⣿⣿⣿⣿⣿⣿⣿⣿⣿⡟⠀⠀⠀⠀⠀⠀</a:t>
            </a:r>
            <a:br/>
            <a:r>
              <a:t>⠀⢰⣿⣿⣿⣿⣿⣿⣿⣿⣿⣿⣿⣿⣿⣿⣿⣿⣧⠀⠀⠀⢹⣿⣿⣿⣿⣿⣿⣿⣿⣿⣿⣿⣿⣿⣿⣿⣿⣿⣿⣿⣿⣿⣿⣷⣶⣶⣶⣾⣿⣿⣿⣿⣿⣿⣿⣿⣿⣿⣿⣿⣿⣿⣿⣿⠋⣾⣿⣿⣿⣿⣿⣿⣿⣿⣿⣿⣿⣿⣿⣿⣿⣿⠁⠀⠀⠀⠀⠀⠀</a:t>
            </a:r>
            <a:br/>
            <a:r>
              <a:t>⢠⣿⣿⣿⣿⣿⣿⣿⣿⣿⣿⣿⣿⣿⣿⣿⣿⣿⣿⠀⠀⠀⠸⣿⣿⣿⣿⣿⣿⣿⣿⣿⣿⣿⣿⣿⣿⣿⣿⣿⣿⣿⣿⣿⣿⣿⣿⣿⣿⣿⣿⣿⣿⣿⣿⣿⣿⣿⣿⣿⣿⣿⣿⣿⡿⠃⣼⣿⣿⣿⣿⣿⣿⣿⣿⣿⣿⣿⣿⣿⣿⣿⣿⠃⠀⠀⠀⠀⠀⠀⠀</a:t>
            </a:r>
            <a:br/>
            <a:r>
              <a:t>⠈⢿⣿⣿⣿⣿⣿⣿⣿⣿⣿⣿⣿⣿⣿⣿⣿⣿⣿⡆⠀⠀⠀⢿⣿⣿⣿⣿⣿⣿⣿⣿⣿⣿⣿⣿⣿⣿⣿⣿⣿⣿⣿⣿⣿⣿⣿⣿⣿⣿⣿⣿⣿⣿⣿⣿⣿⣿⣿⣿⣿⣿⣿⠟⢠⣾⣿⣿⣿⣿⣿⣿⣿⣿⣿⣿⣿⣿⣿⣿⣿⣿⠏⠀⠀⠀⠀⠀⠀⠀⠀</a:t>
            </a:r>
            <a:br/>
            <a:r>
              <a:t>⠀⠀⠉⢿⣿⣿⣿⣿⣿⣿⣿⣿⣿⣿⣿⣿⣿⣿⣿⣷⠀⠀⠀⠈⣿⣿⣿⣿⣿⣿⣿⣿⣿⣿⣿⣿⣿⣿⣿⣿⣿⣿⣿⣿⣿⣿⣿⣿⣿⣿⣿⣿⣿⣿⣿⣿⣿⣿⣿⣿⣿⠟⣡⣴⣿⣿⣿⣿⣿⣿⣿⣿⣿⣿⣿⣿⣿⣿⣿⣿⣿⠏⠀⠀⠀⠀⠀⠀⠀⠀⠀</a:t>
            </a:r>
            <a:br/>
            <a:r>
              <a:t>⠀⠀⠀⠀⠙⢿⣿⣿⣿⣿⣿⣿⣿⣿⣿⣿⣿⣿⣿⣿⣧⠀⠀⠀⠘⣿⣿⣿⣿⣿⣿⣿⣿⣿⣿⣿⣿⣿⣿⣿⣿⣿⣿⣿⣿⣿⣿⣿⣿⣿⣿⣿⣿⣿⣿⣿⣿⣿⠟⣋⣴⣾⣿⣿⣿⣿⣿⣿⣿⣿⣿⣿⣿⣿⣿⣿⣿⣿⣿⣿⠃⠀⠀⠀⠀⠀⠀⠀⠀⠀⠀</a:t>
            </a:r>
            <a:br/>
            <a:r>
              <a:t>⠀⠀⠀⠀⠀⠀⠙⢿⣿⠟⠛⠻⣿⣿⣿⣿⣿⣿⣿⣿⣿⢆⠀⠀⠀⠘⢿⣿⣿⣿⣿⣿⣿⣿⣿⣿⣿⣿⣿⣿⣿⣿⣿⣿⣿⣿⣿⣿⣿⣿⣿⣿⣿⣿⣿⣿⣿⣿⣿⣿⣿⣿⣿⣿⣿⣿⣿⣿⣿⣿⣿⣿⣿⣿⣿⣿⣿⣿⡿⠁⠀⠀⠀⠀⠀⠀⠀⠀⠀⠀⠀</a:t>
            </a:r>
            <a:br/>
            <a:r>
              <a:t>⠀⠀⠀⠀⠀⠀⠀⠀⠉⠀⠀⠀⠙⢿⣿⣿⣿⣿⣿⣿⣿⡌⢦⠀⠀⠀⠈⠻⣿⣿⣿⣿⣿⣿⣿⣿⣿⣿⣿⣿⣿⣿⣿⣿⣿⣿⣿⣿⣿⣿⣿⣿⣿⣿⣿⣿⣿⣿⣿⣿⣿⣿⣿⣿⣿⣿⣿⣿⣿⣿⣿⣿⣿⣿⣿⣿⡿⠋⠀⠀⠀⠀⠀⠀⠀⠀⠀⠀⠀⠀⠀</a:t>
            </a:r>
            <a:br/>
            <a:r>
              <a:t>⠀⠀⠀⠀⠀⠀⠀⠀⠀⠀⠀⠀⠀⠈⢻⣿⣿⣿⣿⣿⣿⣿⣄⠱⡀⠀⠀⠀⠘⢿⣿⣿⣿⣿⣿⣿⣿⣿⣿⣿⣿⣿⣿⣿⣿⣿⣿⣿⣿⣿⣿⣿⣿⣿⣿⣿⣿⣿⣿⣿⣿⣿⣿⣿⣿⣿⣿⣿⣿⣿⣿⣿⣿⣿⡿⠋⠀⠀⠀⠀⠀⠀⠀⠀⠀⠀⠀⠀⠀⠀⠀</a:t>
            </a:r>
            <a:br/>
            <a:r>
              <a:t>⠀⠀⠀⠀⠀⠀⠀⠀⠀⠀⠀⠀⠀⠀⠀⠙⣿⣿⣿⣿⣿⣿⣿⣦⠈⢂⠀⠀⠀⠀⠙⠿⣿⣿⣿⣿⣿⣿⣿⣿⣿⣿⣿⣿⣿⣿⣿⣿⣿⣿⣿⣿⣿⣿⣿⣿⣿⣿⣿⣿⣿⣿⣿⣿⣿⣿⣿⣿⣿⣿⠟⠻⠛⠁⠀⠀⠀⠀⠀⠀⠀⠀⠀⠀⠀⠀⠀⠀⠀⠀⠀</a:t>
            </a:r>
            <a:br/>
            <a:r>
              <a:t>⠀⠀⠀⠀⠀⠀⠀⠀⠀⠀⠀⠀⠀⠀⠀⠀⠈⢻⣿⣿⣿⣿⣿⣿⣷⡄⠑⢄⠀⠀⠀⠀⠈⠛⠿⣿⣿⣿⣿⣿⣿⣿⣿⣿⣿⣿⣿⣿⣿⣿⣿⣿⣿⣿⣿⣿⣿⣿⣿⣿⣿⣿⣿⣿⣿⣿⡿⠟⠋⠀⠀⠀⠀⠀⠀⠀⠀⠀⠀⠀⠀⠀⠀⠀⠀⠀⠀⠀⠀⠀⠀</a:t>
            </a:r>
            <a:br/>
            <a:r>
              <a:t>⠀⠀⠀⠀⠀⠀⠀⠀⠀⠀⠀⠀⠀⠀⠀⠀⠀⠀⠙⢿⣿⣿⣿⣿⣿⣿⣦⡀⠁⠀⡀⠀⠀⠀⠀⠈⠙⠻⢿⣿⣿⣿⣿⣿⣿⣿⣿⣿⣿⣿⣿⣿⣿⣿⣿⣿⣿⣿⣿⣿⣿⣿⠿⠟⠋⠁⠀⠀⠀⠀⠀⠀⠀⠀⠀⠀⠀⠀⠀⠀⠀⠀⠀⠀⠀⠀⠀⠀⠀⠀⠀</a:t>
            </a:r>
            <a:br/>
            <a:r>
              <a:t>⠀⠀⠀⠀⠀⠀⠀⠀⠀⠀⠀⠀⠀⠀⠀⠀⠀⠀⠀⠀⠙⢿⣿⣿⣿⣿⣿⣿⣦⡀⠈⠀⠀⠀⠀⠀⠀⠀⠀⠀⠉⠙⠛⠿⠿⠿⣿⣿⣿⣿⣿⣿⣿⣿⡿⠿⠿⠛⠛⠉⠁⠀⠀⠀⠀⠀⠀⠀⠀⠀⠀⠀⠀⠀⠀⠀⠀⠀⠀⠀⠀⠀⠀⠀⠀⠀⠀⠀⠀⠀⠀</a:t>
            </a:r>
            <a:br/>
            <a:r>
              <a:t>⠀⠀⠀⠀⠀⠀⠀⠀⠀⠀⠀⠀⠀⠀⠀⠀⠀⠀⠀⠀⠀⠀⠙⢿⣿⣿⣿⣿⣿⣿⣦⣄⠀⠀⠀⠀⠀⠀⠀⠀⠀⠀⠀⠀⠀⠀⠀⠀⠀⠀⠀⠀⠀⠀⠀⠀⠀⠀⠀⠀⠀⠀⠀⠀⠀⠀⠀⠀⠀⠀⠀⠀⠀⠀⠀⠀⠀⠀⠀⠀⠀⠀⠀⠀⠀⠀⠀⠀⠀⠀⠀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⠀⠀⠀⠀⠀⠀⠀⠀⠀⠀⠀⠀⠀⠀⠀⠀⠀⠀⠀⠀⠀⠀⠀⠀⠙⠻⣿⣿⣿⣿⣿⣿⣷⣤⡀⠀⠀⠀⠀⠀⠀⠀⠀⠀⠀⠀⠀⠀⠀⠀⠀⠀⠀⠀⠀⠀⠀⠀⠀⠀⠀⠀⠀⠀⠀⠀⠀⠀⠀⠀⠀⠀⠀⠀⠀⠀⠀⠀⠀⠀⠀⠀⠀⠀⠀⠀⠀⠀⠀⠀⠀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⠀⠀⠀⠀⠀⠀⠀⠀⠀⠀⠀⠀⠀⠀⠀⠀⠀⠀⠀⠀⠀⠀⠀⠀⠀⠀⠀⠀⠀⠀⢀⣀⣤⣶⣾⣿⣿⣿⣿⣿⣿⣿⣿⣿⣿⣿⣿⣿⣿⣿⣿⣿⣿⣿⣿⣿⣿⣿⣿⣿⣿⣿⣿⣷⣦⡀⠀⠀⠀⠀⠀⠀⠀⠀⠀⠀⠀⠀⠀⠀⠀⠀⠀⠀⠀⠀⠀⠀⠀⠀⠀</a:t>
            </a:r>
            <a:br/>
            <a:r>
              <a:t>⠀⠀⠀⠀⠀⠀⠀⠀⠀⠀⠀⠀⠀⠀⠀⠀⠀⠀⠀⠀⠀⠀⠀⠀⠀⠀⣀⣤⣶⣾⣿⣿⣿⣿⣿⣿⣿⣿⣿⣿⣿⣿⣿⣿⣿⣿⣿⣿⣿⣿⣿⣿⣿⣿⣿⣿⣿⣿⣿⣿⣿⣿⣿⣿⣿⣿⣷⣄⠀⠀⠀⠀⠀⠀⠀⠀⠀⠀⠀⠀⠀⠀⠀⠀⠀⠀⠀⠀⠀⠀⠀</a:t>
            </a:r>
            <a:br/>
            <a:r>
              <a:t>⠀⠀⠀⠀⠀⠀⠀⠀⠀⠀⠀⠀⠀⠀⠀⠀⠀⠀⠀⠀⠀⠀⢀⣠⣶⣿⣿⣿⣿⣿⣿⣿⣿⣿⣿⣿⣿⣿⣿⣿⣿⣿⣿⣿⣿⣿⣿⣿⣿⣿⣿⣿⣿⣿⣿⣿⣿⣿⣿⣿⣿⣿⣿⣿⣿⣿⣿⣿⣷⣄⠀⠀⠀⠀⠀⠀⠀⠀⠀⠀⠀⠀⠀⠀⠀⠀⠀⠀⠀⠀⠀</a:t>
            </a:r>
            <a:br/>
            <a:r>
              <a:t>⠀⠀⠀⠀⠀⠀⠀⠀⠀⠀⠀⠀⠀⠀⠀⠀⠀⠀⠀⠀⣠⣶⣿⣿⣿⣿⣿⣿⣿⣿⣿⣿⣿⣿⣿⣿⣿⣿⣿⣿⣿⣿⣿⣿⣿⣿⣿⣿⣿⣿⣿⣿⣿⣿⣿⣿⣿⣿⣿⣿⣿⣿⣿⣿⣿⣿⣿⣿⣿⣿⣷⣄⠀⠀⠀⠀⠀⠀⠀⠀⠀⠀⠀⠀⠀⠀⠀⠀⠀⠀⠀</a:t>
            </a:r>
            <a:br/>
            <a:r>
              <a:t>⠀⠀⠀⠀⠀⠀⠀⠀⠀⠀⠀⠀⠀⠀⠀⠀⠀⢀⣴⣿⣿⣿⣿⣿⣿⣿⣿⣿⣿⣿⣿⣿⣿⣿⣿⣿⣿⣿⣿⣿⣿⣿⣿⣿⣿⣿⣿⣿⣿⣿⣿⣿⣿⣿⣿⣿⣿⣿⣿⣿⣿⣿⣿⣿⣿⣿⣿⣿⣿⣿⣿⣿⣧⡀⠀⠀⠀⠀⠀⠀⠀⠀⠀⠀⠀⠀⠀⠀⠀⠀⠀</a:t>
            </a:r>
            <a:br/>
            <a:r>
              <a:t>⠀⠀⠀⠀⠀⠀⠀⠀⠀⠀⠀⠀⠀⠀⠀⢀⣴⣿⣿⣿⣿⣿⣿⣿⣿⣿⣿⣿⣿⣿⣿⣿⣿⣿⣿⣿⣿⣿⣿⣿⣿⣿⣿⣿⣿⣿⣿⣿⣿⣿⣿⣿⣿⣿⣿⣿⣿⣿⣿⣿⣿⣿⣿⣿⣿⣿⣿⣿⣿⣿⣿⣿⣿⣿⣆⠀⠀⠀⠀⠀⠀⠀⠀⠀⠀⠀⠀⠀⠀⠀⠀</a:t>
            </a:r>
            <a:br/>
            <a:r>
              <a:t>⠀⠀⠀⠀⠀⠀⠀⠀⠀⠀⠀⠀⠀⢀⣴⣿⣿⣿⣿⣿⣿⣿⣿⣿⣿⣿⣿⣿⣿⣿⣿⣿⣿⣿⣿⣿⣿⣿⠿⠿⠿⠿⠿⠿⣿⣿⣿⣿⣿⣿⣿⣿⣿⣿⣿⣿⣿⣿⣿⣿⣿⣿⣿⣿⣿⣿⣿⣿⣿⣿⣿⣿⣿⣿⣿⣷⡄⠀⠀⠀⠀⠀⠀⠀⠀⠀⠀⠀⠀⠀⠀</a:t>
            </a:r>
            <a:br/>
            <a:r>
              <a:t>⠀⠀⠀⠀⠀⠀⠀⠀⠀⠀⠀⠀⣠⣿⣿⣿⣿⣿⣿⣿⣿⣿⣿⣿⣿⣿⣿⣿⣿⣿⣿⡿⠟⠛⠉⠁⠀⠀⠀⠀⠀⠀⠀⠀⠀⠀⠉⠙⠛⠿⣿⣿⣿⣿⣿⣿⣿⣿⣿⣿⣿⣿⣿⣿⣿⣿⣿⣿⣿⣿⣿⣿⣿⣿⣿⣿⣿⣦⣤⣶⣄⠀⠀⠀⠀⠀⠀⠀⠀⠀⠀</a:t>
            </a:r>
            <a:br/>
            <a:r>
              <a:t>⠀⠀⠀⠀⠀⠀⠀⠀⠀⠀⢀⣾⣿⣿⣿⣿⣿⣿⣿⣿⣿⣿⣿⣿⣿⣿⣿⣿⠟⠋⠀⠀⠀⢀⣀⣤⣴⣶⣶⣾⣿⣿⣿⣶⣶⣦⣄⣀⠀⠀⠀⠙⠻⣿⣿⣿⣿⣿⣿⣿⣿⣿⣿⣿⣿⣿⣿⣿⣿⣿⣿⣿⣿⣿⣿⣿⣿⣿⣿⣿⣿⣄⠀⠀⠀⠀⠀⠀⠀⠀⠀</a:t>
            </a:r>
            <a:br/>
            <a:r>
              <a:t>⠀⠀⠀⠀⠀⠀⠀⠀⠀⢠⣿⣿⣿⣿⣿⣿⣿⣿⣿⣿⣿⣿⣿⣿⣿⡿⠋⠀⠀⠀⣀⣴⣾⣿⣿⣿⣿⣿⣿⣿⣿⣿⣿⣿⣿⣿⣿⣿⣿⣶⣄⠀⠀⠈⠻⣿⣿⣿⣿⣿⣿⣿⣿⣿⣿⣿⣿⣿⣿⣿⣿⣿⣿⣿⣿⣿⣿⣿⣿⣿⣿⣿⡄⠀⠀⠀⠀⠀⠀⠀⠀</a:t>
            </a:r>
            <a:br/>
            <a:r>
              <a:t>⠀⠀⠀⠀⠀⠀⠀⠀⢠⣿⣿⣿⣿⣿⣿⣿⣿⣿⣿⣿⣿⣿⣿⡿⠋⠀⠀⢀⣤⣾⣿⣿⣿⣿⣿⣿⣿⣿⣿⣿⣿⣿⣿⣿⣿⣿⣿⣿⣿⣿⣿⣷⣄⠀⠀⠈⢿⣿⣿⣿⣿⣿⣿⣿⣿⣿⣿⣿⣿⣿⣿⣿⣿⣿⣿⣿⣿⣿⣿⣿⣿⣿⣿⡀⠀⠀⠀⠀⢀⣴⡆</a:t>
            </a:r>
            <a:br/>
            <a:r>
              <a:t>⠀⠀⠀⠀⠀⠀⠀⢠⣿⣿⣿⣿⣿⣿⣿⣿⣿⣿⣿⣿⣿⣿⠏⠀⠀⠀⣰⣿⣿⣿⣿⣿⣿⣿⣿⣿⣿⣿⣿⣿⣿⣿⣿⣿⣿⣿⣿⣿⣿⣿⣿⣿⣿⣷⡀⠀⠀⢻⣿⣿⣿⣿⣿⣿⣿⣿⣿⣿⣿⣿⣿⣿⣿⣿⣿⣿⣿⣿⣿⣿⣿⣿⣿⣧⣤⣀⣀⣴⣿⣿⡇</a:t>
            </a:r>
            <a:br/>
            <a:r>
              <a:t>⠀⠀⠀⠀⠀⠀⢠⣿⣿⣿⣿⣿⣿⣿⣿⣿⣿⣿⣿⣿⣿⠃⠀⠀⢀⣾⣿⣿⣿⣿⣿⣿⣿⣿⣿⣿⣿⣿⣿⣿⣿⣿⣿⣿⣿⣿⣿⣿⣿⣿⣿⣿⣿⣿⣷⠀⠀⠀⢻⣿⣿⣿⣿⣿⣿⣿⣿⣿⣿⣿⣿⣿⣿⣿⣿⣿⣿⣿⣿⣿⣿⣿⣿⣿⣿⣿⣿⣿⣿⣿⡇</a:t>
            </a:r>
            <a:br/>
            <a:r>
              <a:t>⠀⠀⠀⠀⠀⠀⣾⣿⣿⣿⣿⣿⣿⣿⣿⣿⣿⣿⣿⣿⠃⠀⠀⢠⣿⣿⣿⣿⣿⣿⣿⣿⣿⣿⣿⣿⣿⡿⠿⠛⠛⠛⠛⠛⠿⣿⣿⣿⣿⣿⣿⣿⣿⣿⣿⡆⠀⠀⠘⣿⣿⣿⣿⣿⣿⣿⣿⣿⣿⣿⣿⣿⣿⣿⣿⣿⣿⣿⣿⣿⣿⣿⣿⣿⣿⣿⣿⣿⣿⣿⠇</a:t>
            </a:r>
            <a:br/>
            <a:r>
              <a:t>⠀⠀⠀⠀⠀⣸⣿⣿⣿⣿⣿⣿⣿⣿⣿⣿⣿⣿⣿⠇⠀⠀⢠⣿⣿⣿⣿⣿⣿⣿⣿⣿⣿⣿⣿⣿⣿⡆⠀⠀⠀⠀⠀⠀⠀⠀⠉⠻⣿⣿⣿⣿⣿⣿⣿⠇⠀⠀⠀⣿⣿⣿⣿⣿⣿⣿⣿⣿⣿⣿⣿⣿⣿⣿⣿⣿⣿⣿⣿⣿⣿⣿⣿⣿⣿⣿⣿⣿⣿⠏⠀</a:t>
            </a:r>
            <a:br/>
            <a:r>
              <a:t>⠀⠀⠀⠀⢀⣿⣿⣿⣿⣿⣿⣿⣿⣿⣿⣿⣿⣿⡟⠀⠀⠀⣾⣿⣿⣿⣿⣿⣿⣿⣿⣿⣿⣿⣿⣿⡿⠀⠀⠀⠀⠀⠀⠀⠀⠀⠀⠀⠀⠙⠻⣿⣿⣿⡟⠀⠀⠀⠀⣿⣿⣿⣿⣿⣿⣿⣿⣿⣿⣿⣿⣿⣿⣿⣿⣿⣿⣿⣿⣿⣿⣿⣿⣿⣿⣿⣿⣿⠏⠀⠀</a:t>
            </a:r>
            <a:br/>
            <a:r>
              <a:t>⠀⠀⠀⠀⣼⣿⣿⣿⣿⣿⣿⣿⣿⣿⣿⣿⣿⣿⠇⠀⠀⢰⣿⣿⣿⣿⣿⣿⣿⣿⣿⣿⣿⣿⣿⣿⠁⠀⠀⠀⠀⠀⠀⠀⠀⠀⠀⠀⠀⠀⠀⠈⠉⠉⠀⠀⠀⠀⢠⣿⣿⣿⣿⣿⣿⣿⣿⣿⣿⣿⣿⣿⣿⣿⣿⣿⣿⣿⣿⣿⣿⣿⣿⣿⣿⣿⣿⠋⠀⠀⠀</a:t>
            </a:r>
            <a:br/>
            <a:r>
              <a:t>⠀⠀⢀⣾⣿⣿⣿⣿⣿⣿⣿⣿⣿⣿⣿⣿⣿⣿⠀⠀⠀⢸⣿⣿⣿⣿⣿⣿⣿⣿⣿⣿⣿⣿⣿⣧⣶⣿⣷⣆⠀⠀⠀⠀⠀⠀⠀⠀⠀⠀⠀⠀⠀⠀⠀⠀⠀⢀⣿⣿⣿⣿⣿⣿⣿⣿⣿⣿⣿⣿⣿⣿⣿⣿⣿⣿⣿⣿⣿⣿⣿⣿⣿⣿⣿⣿⠃⠀⠀⠀⠀</a:t>
            </a:r>
            <a:br/>
            <a:r>
              <a:t>⠀⢀⣾⣿⣿⣿⣿⣿⣿⣿⣿⣿⣿⣿⣿⣿⣿⣿⠀⠀⠀⣿⣿⣿⣿⣿⣿⣿⣿⣿⣿⣿⣿⣿⣿⣿⣿⣿⣿⣿⣷⡀⠀⠀⠀⠀⠀⠀⠀⠀⠀⠀⠀⠀⠀⠀⣠⣾⣿⣿⣿⣿⣿⣿⣿⣿⣿⣿⣿⣿⣿⣿⣿⣿⣿⣿⣿⣿⣿⣿⣿⣿⣿⣿⣿⡇⠀⠀⠀⠀⠀</a:t>
            </a:r>
            <a:br/>
            <a:r>
              <a:t>⢠⣿⣿⣿⣿⣿⣿⣿⣿⣿⣿⣿⣿⣿⣿⣿⣿⣿⠀⠀⠀⢿⣿⣿⣿⣿⣿⣿⣿⣿⣿⣿⣿⣿⣿⣿⣿⣿⣿⣿⣿⣷⣄⠀⠀⠀⠀⠀⠀⠀⠀⠀⠀⠀⣀⣴⣿⣿⣿⣿⣿⣿⣿⣿⣿⣿⣿⣿⣿⣿⣿⣿⣿⣿⣿⣿⣿⣿⣿⣿⣿⣿⣿⣿⡿⠀⠀⠀⠀⠀⠀</a:t>
            </a:r>
            <a:br/>
            <a:r>
              <a:t>⢸⣿⣿⣿⣿⣿⣿⣿⣿⣿⣿⣿⣿⣿⣿⣿⣿⣿⠀⠀⠀⢸⣿⣿⣿⣿⣿⣿⣿⣿⣿⣿⣿⣿⣿⣿⣿⣿⣿⣿⣿⣿⣿⣿⣶⣤⣄⣀⣀⣀⣀⣤⣴⣾⣿⣿⣿⣿⣿⣿⣿⣿⣿⣿⣿⣿⣿⣿⣿⣿⣿⣿⣿⣿⣿⣿⣿⣿⣿⣿⣿⣿⣿⣿⠃⠀⠀⠀⠀⠀⠀</a:t>
            </a:r>
            <a:br/>
            <a:r>
              <a:t>⠀⠻⢿⣿⣿⣿⣿⣿⣿⣿⣿⣿⣿⣿⣿⣿⣿⣿⡄⠀⠀⠘⣿⣿⣿⣿⣿⣿⣿⣿⣿⣿⣿⣿⣿⣿⣿⣿⣿⣿⣿⣿⣿⣿⣿⣿⣿⣿⣿⣿⣿⣿⣿⣿⣿⣿⣿⣿⣿⣿⣿⣿⣿⣿⣿⣿⣿⣿⣿⣿⣿⣿⣿⣿⣿⣿⣿⣿⣿⣿⣿⣿⣿⠏⠀⠀⠀⠀⠀⠀⠀</a:t>
            </a:r>
            <a:br/>
            <a:r>
              <a:t>⠀⠀⠀⠻⣿⣿⣿⣿⣿⣿⣿⣿⣿⣿⣿⣿⣿⣿⣇⠀⠀⠀⢻⣿⣿⣿⣿⣿⣿⣿⣿⣿⣿⣿⣿⣿⣿⣿⣿⣿⣿⣿⣿⣿⣿⣿⣿⣿⣿⣿⣿⣿⣿⣿⣿⣿⣿⣿⣿⣿⣿⣿⣿⣿⢿⣿⣿⣿⣿⣿⣿⣿⣿⣿⣿⣿⣿⣿⣿⣿⣿⣿⡏⠀⠀⠀⠀⠀⠀⠀⠀</a:t>
            </a:r>
            <a:br/>
            <a:r>
              <a:t>⠀⠀⠀⠀⠈⢿⣿⣿⣿⢿⣿⣿⣿⣿⣿⣿⣿⣿⡿⡄⠀⠀⠈⢿⣿⣿⣿⣿⣿⣿⣿⣿⣿⣿⣿⣿⣿⣿⣿⣿⣿⣿⣿⣿⣿⣿⣿⣿⣿⣿⣿⣿⣿⣿⣿⣿⣿⣿⣿⣿⣿⣿⡿⢩⣾⣿⣿⣿⣿⣿⣿⣿⣿⣿⣿⣿⣿⣿⣿⣿⣿⠏⠀⠀⠀⠀⠀⠀⠀⠀⠀</a:t>
            </a:r>
            <a:br/>
            <a:r>
              <a:t>⠀⠀⠀⠀⠀⠀⠙⢿⠃⠀⠘⢿⣿⣿⣿⣿⣿⣿⣧⠱⠀⠀⠀⠘⢿⣿⣿⣿⣿⣿⣿⣿⣿⣿⣿⣿⣿⣿⣿⣿⣿⣿⣿⣿⣿⣿⣿⣿⣿⣿⣿⣿⣿⣿⣿⣿⣿⣿⣿⡿⠟⣡⣶⣿⣿⣿⣿⣿⣿⣿⣿⣿⣿⣿⣿⣿⣿⣿⣿⣿⠏⠀⠀⠀⠀⠀⠀⠀⠀⠀⠀</a:t>
            </a:r>
            <a:br/>
            <a:r>
              <a:t>⠀⠀⠀⠀⠀⠀⠀⠀⠀⠀⠀⠈⢿⣿⣿⣿⣿⣿⣿⣆⠡⠀⠀⠀⠈⢿⣿⣿⣿⣿⣿⣿⣿⣿⣿⣿⣿⣿⣿⣿⣿⣿⣿⣿⣿⣿⣿⣿⣿⣿⣿⣿⣿⣿⣿⣿⠿⣛⣩⣴⣿⣿⣿⣿⣿⣿⣿⣿⣿⣿⣿⣿⣿⣿⣿⣿⣿⣿⡿⠃⠀⠀⠀⠀⠀⠀⠀⠀⠀⠀⠀</a:t>
            </a:r>
            <a:br/>
            <a:r>
              <a:t>⠀⠀⠀⠀⠀⠀⠀⠀⠀⠀⠀⠀⠈⢻⣿⣿⣿⣿⣿⣿⡄⠡⡀⠀⠀⠈⠻⣿⣿⣿⣿⣿⣿⣿⣿⣿⣿⣿⣿⣿⣿⣿⣿⣿⣿⣿⣿⣿⣿⣿⣿⣿⣿⣿⣿⣶⣿⣿⣿⣿⣿⣿⣿⣿⣿⣿⣿⣿⣿⣿⣿⣿⣿⣿⣿⣿⣿⠟⠁⠀⠀⠀⠀⠀⠀⠀⠀⠀⠀⠀⠀</a:t>
            </a:r>
            <a:br/>
            <a:r>
              <a:t>⠀⠀⠀⠀⠀⠀⠀⠀⠀⠀⠀⠀⠀⠀⠻⣿⣿⣿⣿⣿⣿⣆⠐⠄⠀⠀⠀⠘⢿⣿⣿⣿⣿⣿⣿⣿⣿⣿⣿⣿⣿⣿⣿⣿⣿⣿⣿⣿⣿⣿⣿⣿⣿⣿⣿⣿⣿⣿⣿⣿⣿⣿⣿⣿⣿⣿⣿⣿⣿⣿⣿⣿⣿⣿⣿⠟⠁⠀⠀⠀⠀⠀⠀⠀⠀⠀⠀⠀⠀⠀⠀</a:t>
            </a:r>
            <a:br/>
            <a:r>
              <a:t>⠀⠀⠀⠀⠀⠀⠀⠀⠀⠀⠀⠀⠀⠀⠀⠙⣿⣿⣿⣿⣿⣿⣦⠀⠢⡀⠀⠀⠀⠙⠿⣿⣿⣿⣿⣿⣿⣿⣿⣿⣿⣿⣿⣿⣿⣿⣿⣿⣿⣿⣿⣿⣿⣿⣿⣿⣿⣿⣿⣿⣿⣿⣿⣿⣿⣿⣿⣿⣿⣿⣿⣿⡿⠟⠁⠀⠀⠀⠀⠀⠀⠀⠀⠀⠀⠀⠀⠀⠀⠀⠀</a:t>
            </a:r>
            <a:br/>
            <a:r>
              <a:t>⠀⠀⠀⠀⠀⠀⠀⠀⠀⠀⠀⠀⠀⠀⠀⠀⠈⢿⣿⣿⣿⣿⣿⣷⡄⠀⠀⠀⠀⠀⠀⠈⠻⢿⣿⣿⣿⣿⣿⣿⣿⣿⣿⣿⣿⣿⣿⣿⣿⣿⣿⣿⣿⣿⣿⣿⣿⣿⣿⣿⣿⣿⣿⣿⣿⣿⣿⣿⢿⡿⠟⠋⠀⠀⠀⠀⠀⠀⠀⠀⠀⠀⠀⠀⠀⠀⠀⠀⠀⠀⠀</a:t>
            </a:r>
            <a:br/>
            <a:r>
              <a:t>⠀⠀⠀⠀⠀⠀⠀⠀⠀⠀⠀⠀⠀⠀⠀⠀⠀⠀⠙⢿⣿⣿⣿⣿⣿⣦⡀⠀⠀⠀⠀⠀⠀⠀⠉⠛⠿⣿⣿⣿⣿⣿⣿⣿⣿⣿⣿⣿⣿⣿⣿⣿⣿⣿⣿⣿⣿⣿⣿⣿⣿⣿⣿⡿⠿⠛⠉⠀⠀⠀⠀⠀⠀⠀⠀⠀⠀⠀⠀⠀⠀⠀⠀⠀⠀⠀⠀⠀⠀⠀⠀</a:t>
            </a:r>
            <a:br/>
            <a:r>
              <a:t>⠀⠀⠀⠀⠀⠀⠀⠀⠀⠀⠀⠀⠀⠀⠀⠀⠀⠀⠀⠈⠻⣿⣿⣿⣿⣿⣿⣦⡀⠀⠀⠀⠀⠀⠀⠀⠀⠀⠉⠙⠻⠿⢿⣿⣿⣿⣿⣿⣿⣿⣿⣿⣿⣿⣿⣿⣿⡿⠿⠟⠛⠉⠁⠀⠀⠀⠀⠀⠀⠀⠀⠀⠀⠀⠀⠀⠀⠀⠀⠀⠀⠀⠀⠀⠀⠀⠀⠀⠀⠀⠀</a:t>
            </a:r>
            <a:br/>
            <a:r>
              <a:t>⠀⠀⠀⠀⠀⠀⠀⠀⠀⠀⠀⠀⠀⠀⠀⠀⠀⠀⠀⠀⠀⠈⠻⣿⣿⣿⣿⣿⣿⣦⡀⠀⠀⠀⠀⠀⠀⠀⠀⠀⠀⠀⠀⠀⠀⠉⠉⠉⠉⠉⠉⠉⠉⠉⠉⠀⠀⠀⠀⠀⠀⠀⠀⠀⠀⠀⠀⠀⠀⠀⠀⠀⠀⠀⠀⠀⠀⠀⠀⠀⠀⠀⠀⠀⠀⠀⠀⠀⠀⠀⠀</a:t>
            </a:r>
            <a:br/>
            <a:r>
              <a:t>⠀⠀⠀⠀⠀⠀⠀⠀⠀⠀⠀⠀⠀⠀⠀⠀⠀⠀⠀⠀⠀⠀⠀⠀⠙⢿⣿⣿⣿⣿⣿⣶⣄⠀⠀⠀⠀⠀⠀⠀⠀⠀⠀⠀⠀⠀⠀⠀⠀⠀⠀⠀⠀⠀⠀⠀⠀⠀⠀⠀⠀⠀⠀⠀⠀⠀⠀⠀⠀⠀⠀⠀⠀⠀⠀⠀⠀⠀⠀⠀⠀⠀⠀⠀⠀⠀⠀⠀⠀⠀⠀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⠀⠀⠀⠀⠀⠀⠀⠀⠀⠀⠀⠀⠀⠀⠀⠀⠀⠀⠀⠀⠀⠀⠀⠀⠀⠀⠀⠀⣀⣤⣴⣶⣾⣿⣿⣿⣿⣿⣿⣿⣿⣿⣿⣿⣿⣿⣿⣿⣿⣿⣿⣿⣿⣿⣿⣿⣿⣿⣿⣿⣿⣿⣿⣷⣄⠀⠀⠀⠀⠀⠀⠀⠀⠀⠀⠀⠀⠀⠀⠀⠀⠀⠀⠀⠀⠀⠀⠀⠀⠀⠀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⠀⠀⠀⠀⠀⠀⠀⠀⠀⠀⠀⠀⠀⠀⠀⠀⠀⠀⠀⠀⠀⠀⠀⢀⣠⣴⣾⣿⣿⣿⣿⣿⣿⣿⣿⣿⣿⣿⣿⣿⣿⣿⣿⣿⣿⣿⣿⣿⣿⣿⣿⣿⣿⣿⣿⣿⣿⣿⣿⣿⣿⣿⣿⣿⣿⣷⣦⡀⠀⠀⠀⠀⠀⠀⠀⠀⠀⠀⠀⠀⠀⠀⠀⠀⠀⠀⠀⠀⠀⠀⠀</a:t>
            </a:r>
            <a:br/>
            <a:r>
              <a:t>⠀⠀⠀⠀⠀⠀⠀⠀⠀⠀⠀⠀⠀⠀⠀⠀⠀⠀⠀⠀⢀⣤⣶⣿⣿⣿⣿⣿⣿⣿⣿⣿⣿⣿⣿⣿⣿⣿⣿⣿⣿⣿⣿⣿⣿⣿⣿⣿⣿⣿⣿⣿⣿⣿⣿⣿⣿⣿⣿⣿⣿⣿⣿⣿⣿⣿⣿⣿⣆⠀⠀⠀⠀⠀⠀⠀⠀⠀⠀⠀⠀⠀⠀⠀⠀⠀⠀⠀⠀⠀⠀</a:t>
            </a:r>
            <a:br/>
            <a:r>
              <a:t>⠀⠀⠀⠀⠀⠀⠀⠀⠀⠀⠀⠀⠀⠀⠀⠀⠀⠀⣠⣾⣿⣿⣿⣿⣿⣿⣿⣿⣿⣿⣿⣿⣿⣿⣿⣿⣿⣿⣿⣿⣿⣿⣿⣿⣿⣿⣿⣿⣿⣿⣿⣿⣿⣿⣿⣿⣿⣿⣿⣿⣿⣿⣿⣿⣿⣿⣿⣿⣿⣷⣄⠀⠀⠀⠀⠀⠀⠀⠀⠀⠀⠀⠀⠀⠀⠀⠀⠀⠀⠀⠀</a:t>
            </a:r>
            <a:br/>
            <a:r>
              <a:t>⠀⠀⠀⠀⠀⠀⠀⠀⠀⠀⠀⠀⠀⠀⠀⢀⣴⣿⣿⣿⣿⣿⣿⣿⣿⣿⣿⣿⣿⣿⣿⣿⣿⣿⣿⣿⣿⣿⣿⣿⣿⣿⣿⣿⣿⣿⣿⣿⣿⣿⣿⣿⣿⣿⣿⣿⣿⣿⣿⣿⣿⣿⣿⣿⣿⣿⣿⣿⣿⣿⣿⣧⡀⠀⠀⠀⠀⠀⠀⠀⠀⠀⠀⠀⠀⠀⠀⠀⠀⠀⠀</a:t>
            </a:r>
            <a:br/>
            <a:r>
              <a:t>⠀⠀⠀⠀⠀⠀⠀⠀⠀⠀⠀⠀⠀⢀⣴⣿⣿⣿⣿⣿⣿⣿⣿⣿⣿⣿⣿⣿⣿⣿⣿⣿⣿⣿⣿⣿⣿⣿⣿⣿⣿⣿⣿⣿⣿⣿⣿⣿⣿⣿⣿⣿⣿⣿⣿⣿⣿⣿⣿⣿⣿⣿⣿⣿⣿⣿⣿⣿⣿⣿⣿⣿⣷⡄⠀⠀⠀⠀⠀⠀⠀⠀⠀⠀⠀⠀⠀⠀⠀⠀⠀</a:t>
            </a:r>
            <a:br/>
            <a:r>
              <a:t>⠀⠀⠀⠀⠀⠀⠀⠀⠀⠀⠀⠀⣰⣿⣿⣿⣿⣿⣿⣿⣿⣿⣿⣿⣿⣿⣿⣿⣿⠿⠟⠟⣻⣿⣿⣿⣿⣿⣿⣿⣿⣿⣿⣿⣿⣿⣿⣿⣿⣿⣿⣿⣿⣿⣿⣿⣿⣿⣿⣿⣿⣿⣿⣿⣿⣿⣿⣿⣿⣿⣿⣿⣿⣿⣄⠀⠀⠀⠀⠀⠀⠀⠀⠀⠀⠀⠀⠀⠀⠀⠀</a:t>
            </a:r>
            <a:br/>
            <a:r>
              <a:t>⠀⠀⠀⠀⠀⠀⠀⠀⠀⠀⢠⣾⣿⣿⣿⣿⣿⣿⣿⣿⣿⣿⣿⣿⣿⡿⠟⠋⢀⣠⣴⣿⣿⣿⣿⣿⣿⣿⣿⣿⣿⣿⣿⣿⣿⣿⣿⣿⣿⣿⣿⣿⣿⣿⣿⣿⣿⣿⣿⣿⣿⣿⣿⣿⣿⣿⣿⣿⣿⣿⣿⣿⣿⣿⣿⣆⠀⠀⠀⠀⠀⠀⠀⠀⠀⠀⠀⠀⠀⠀⠀</a:t>
            </a:r>
            <a:br/>
            <a:r>
              <a:t>⠀⠀⠀⠀⠀⠀⠀⠀⠀⣰⣿⣿⣿⣿⣿⣿⣿⣿⣿⣿⣿⣿⣿⡿⠋⠀⢀⣴⣿⣿⣿⣿⣿⣿⣿⣿⣿⣿⣿⣿⣿⣿⣿⣿⣿⣿⣿⣿⣿⣿⣿⣿⣿⣿⣿⣿⣿⣿⣿⣿⣿⣿⣿⣿⣿⣿⣿⣿⣿⣿⣿⣿⣿⣿⣿⣿⣆⠀⠀⠀⠀⠀⠀⠀⠀⠀⠀⠀⠀⠀⠀</a:t>
            </a:r>
            <a:br/>
            <a:r>
              <a:t>⠀⠀⠀⠀⠀⠀⠀⠀⣼⣿⣿⣿⣿⣿⣿⣿⣿⣿⣿⣿⣿⣿⠋⠀⢀⣤⣾⣿⣿⣿⣿⣿⣿⣿⣿⣿⣿⣿⣿⣿⣿⣿⣿⣿⣿⣿⣿⣿⣿⣿⣿⣿⣿⣿⣿⣿⣿⣿⣿⣿⣿⣿⣿⣿⣿⣿⣿⣿⣿⣿⣿⣿⣿⣿⣿⣿⣿⣦⠀⢀⡀⠀⠀⠀⠀⠀⠀⠀⠀⠀⠀</a:t>
            </a:r>
            <a:br/>
            <a:r>
              <a:t>⠀⠀⠀⠀⠀⠀⠀⣼⣿⣿⣿⣿⣿⣿⣿⣿⣿⣿⣿⣿⡟⠁⠀⢠⣿⣿⣿⣿⣿⣿⣿⣿⣿⣿⣿⣿⣿⣿⣿⣿⣿⣿⣿⣿⣿⣿⣿⣿⣿⣿⣿⣿⣿⣿⣿⣿⣿⣿⣿⣿⣿⣿⣿⣿⣿⣿⣿⣿⣿⣿⣿⣿⣿⣿⣿⣿⣿⣿⣷⣿⣷⠀⠀⠀⠀⠀⠀⠀⠀⠀⠀</a:t>
            </a:r>
            <a:br/>
            <a:r>
              <a:t>⠀⠀⠀⠀⠀⠀⣼⣿⣿⣿⣿⣿⣿⣿⣿⣿⣿⣿⣿⠏⠀⠀⣰⣿⣿⣿⣿⣿⣿⣿⣿⣿⣿⣿⣿⣿⣿⣿⣿⣿⣿⣿⣿⣿⣿⣿⣿⣿⣿⣿⣿⣿⣿⣿⣿⣿⣿⣿⣿⣿⣿⣿⣿⣿⣿⣿⣿⣿⣿⣿⣿⣿⣿⣿⣿⣿⣿⣿⣿⣿⣿⡇⠀⠀⠀⠀⠀⠀⠀⠀⠀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⠀⠀⠀⠀⠀⣸⣿⣿⣿⣿⣿⣿⣿⣿⣿⣿⣿⣿⠏⠀⠀⣼⣿⣿⣿⣿⣿⣿⣿⣿⣿⣿⣿⣿⣿⣿⣿⣿⣿⣿⣿⣿⣿⣿⣿⣿⣿⣿⣿⣿⣿⣿⣿⣿⣿⣿⣿⣿⣿⣿⣿⣿⣿⣿⣿⣿⣿⣿⣿⣿⣿⣿⣿⣿⣿⣿⣿⣿⣿⣿⣿⣿⠀⠀⠀⠀⠀⠀⠀⠀⠀</a:t>
            </a:r>
            <a:br/>
            <a:r>
              <a:t>⠀⠀⠀⠀⣴⣿⣿⣿⣿⣿⣿⣿⣿⣿⣿⣿⣿⡟⠀⠀⢰⣿⣿⣿⣿⣿⣿⣿⣿⣿⣿⣿⣿⣿⣿⣿⣿⣿⣿⣿⣿⣿⣿⣿⣿⣿⣿⣿⣿⣿⣿⣿⣿⣿⣿⣿⣿⣿⣿⣿⣿⣿⣿⣿⣿⣿⣿⣿⣿⣿⣿⣿⣿⣿⣿⣿⣿⣿⣿⣿⣿⣿⣇⠀⠀⠀⢀⣴⣶⣶⠀</a:t>
            </a:r>
            <a:br/>
            <a:r>
              <a:t>⠀⠀⢠⣾⣿⣿⣿⣿⣿⣿⣿⣿⣿⣿⣿⣿⣿⠀⠀⢀⣿⣿⣿⣿⣿⣿⣿⣿⣿⣿⣿⣿⣿⣿⣿⣿⣿⣿⣿⣿⣿⣿⣿⣿⣿⣿⣿⣿⣿⣿⣿⣿⣿⣿⣿⣿⣿⣿⣿⣿⣿⣿⣿⣿⣿⣿⣿⣿⣿⣿⣿⣿⣿⣿⣿⣿⣿⣿⣿⣿⣿⣿⣿⣿⣷⣶⣿⣿⣿⣿⠀</a:t>
            </a:r>
            <a:br/>
            <a:r>
              <a:t>⠀⣴⣿⣿⣿⣿⣿⣿⣿⣿⣿⣿⣿⣿⣿⣿⡇⠀⠀⣸⣿⣿⣿⣿⣿⣿⣿⣿⣿⣿⣿⣿⣿⣿⣿⣿⣿⣿⣿⣿⣿⣿⣿⣿⣿⣿⣿⣿⣿⣿⣿⣿⣿⣿⣿⣿⣿⣿⣿⣿⣿⣿⣿⣿⣿⣿⣿⣿⣿⣿⣿⣿⣿⣿⣿⣿⣿⣿⣿⣿⣿⣿⣿⣿⣿⣿⣿⣿⣿⠏⠀</a:t>
            </a:r>
            <a:br/>
            <a:r>
              <a:t>⣼⣿⣿⣿⣿⣿⣿⣿⣿⣿⣿⣿⣿⣿⣿⣿⠁⠀⠀⣿⣿⣿⣿⣿⣿⣿⣿⣿⣿⣿⣿⣿⣿⣿⣿⣿⣿⣿⣿⣿⣿⣿⣿⣿⣿⣿⣿⣿⣿⣿⣿⣿⣿⣿⣿⣿⣿⣿⣿⣿⣿⣿⣿⣿⣿⣿⣿⣿⣿⣿⣿⣿⣿⣿⣿⣿⣿⣿⣿⣿⣿⣿⣿⣿⣿⣿⣿⡿⠋⠀⠀</a:t>
            </a:r>
            <a:br/>
            <a:r>
              <a:t>⢻⣿⣿⣿⣿⣿⣿⣿⣿⣿⣿⣿⣿⣿⣿⣿⠀⠀⠀⣿⣿⣿⣿⣿⣿⣿⣿⣿⣿⣿⣿⣿⣿⣿⣿⣿⣿⣿⣿⣿⣿⣿⣿⣿⣿⣿⣿⣿⣿⣿⣿⣿⣿⣿⣿⣿⣿⣿⣿⣿⣿⣿⣿⣿⣿⣿⣿⣿⣿⣿⣿⣿⣿⣿⣿⣿⣿⣿⣿⣿⣿⣿⣿⣿⣿⣿⡟⠁⠀⠀⠀</a:t>
            </a:r>
            <a:br/>
            <a:r>
              <a:t>⠀⠹⣿⣿⣿⣿⣿⣿⣿⣿⣿⣿⣿⣿⣿⣿⠀⠀⠀⣿⣿⣿⣿⣿⣿⣿⣿⣿⣿⣿⣿⣿⣿⣿⣿⣿⣿⣿⣿⣿⣿⣿⣿⣿⣿⣿⣿⣿⣿⣿⣿⣿⣿⣿⣿⣿⣿⣿⣿⣿⣿⣿⣿⣿⣿⣿⣿⣿⣿⣿⣿⣿⣿⣿⣿⣿⣿⣿⣿⣿⣿⣿⣿⣿⣿⠋⠀⠀⠀⠀⠀</a:t>
            </a:r>
            <a:br/>
            <a:r>
              <a:t>⠀⠀⠘⢿⣿⣿⣿⣿⣿⣿⣿⣿⣿⣿⣿⢻⠀⠀⠀⣿⣿⣿⣿⣿⣿⣿⣿⣿⣿⣿⣿⣿⣿⣿⣿⣿⣿⣿⣿⣿⣿⣿⣿⣿⣿⣿⣿⣿⣿⣿⣿⣿⣿⣿⣿⣿⣿⣿⣿⣿⣿⣿⣿⣿⣿⣿⣿⣿⣿⣿⣿⣿⣿⣿⣿⣿⣿⣿⣿⣿⣿⣿⣿⡟⠁⠀⠀⠀⠀⠀⠀</a:t>
            </a:r>
            <a:br/>
            <a:r>
              <a:t>⠀⠀⠀⠈⢿⣿⡿⠉⢻⣿⣿⣿⣿⣿⣿⠈⠀⠀⠀⢻⣿⣿⣿⣿⣿⣿⣿⣿⣿⣿⣿⣿⣿⣿⣿⣿⣿⣿⣿⣿⣿⣿⣿⣿⣿⣿⣿⣿⣿⣿⣿⣿⣿⣿⣿⣿⣿⣿⣿⣿⣿⣿⣿⣿⣿⣿⣿⣿⣿⣿⣿⣿⣿⣿⣿⣿⣿⣿⣿⣿⣿⣿⡟⠀⠀⠀⠀⠀⠀⠀⠀</a:t>
            </a:r>
            <a:br/>
            <a:r>
              <a:t>⠀⠀⠀⠀⠀⠛⠁⠀⠈⢿⣿⣿⣿⣿⣿⡇⠂⠀⠀⠘⣿⣿⣿⣿⣿⣿⣿⣿⣿⣿⣿⣿⣿⣿⣿⣿⣿⣿⣿⣿⣿⣿⣿⣿⣿⣿⣿⣿⣿⣿⣿⣿⣿⣿⣿⣿⣿⣿⣿⣿⣿⣿⣿⣿⣿⣿⣿⣿⣿⣿⣿⣿⣿⣿⣿⣿⣿⣿⣿⣿⣿⡟⠀⠀⠀⠀⠀⠀⠀⠀⠀</a:t>
            </a:r>
            <a:br/>
            <a:r>
              <a:t>⠀⠀⠀⠀⠀⠀⠀⠀⠀⠘⣿⣿⣿⣿⣿⣧⠐⠀⠀⠀⢻⣿⣿⣿⣿⣿⣿⣿⣿⣿⣿⣿⣿⣿⣿⣿⣿⣿⣿⣿⣿⣿⣿⣿⣿⣿⣿⣿⣿⣿⣿⣿⣿⣿⣿⣿⣿⣿⣿⣿⣿⣿⣿⣿⣿⣿⣿⣿⣿⣿⣿⣿⣿⣿⣿⣿⣿⣿⣿⣿⡿⠀⠀⠀⠀⠀⠀⠀⠀⠀⠀</a:t>
            </a:r>
            <a:br/>
            <a:r>
              <a:t>⠀⠀⠀⠀⠀⠀⠀⠀⠀⠀⠹⣿⣿⣿⣿⣿⡄⠁⠀⠀⠀⢿⣿⣿⣿⣿⣿⣿⣿⣿⣿⣿⣿⣿⣿⣿⣿⣿⣿⣿⣿⣿⣿⣿⣿⣿⣿⣿⣿⣿⣿⣿⣿⣿⣿⣿⣿⣿⣿⣿⣿⣿⣿⣿⣿⣿⣿⣿⣿⣿⣿⣿⣿⣿⣿⣿⣿⣿⣿⡟⠀⠀⠀⠀⠀⠀⠀⠀⠀⠀⠀</a:t>
            </a:r>
            <a:br/>
            <a:r>
              <a:t>⠀⠀⠀⠀⠀⠀⠀⠀⠀⠀⠀⢻⣿⣿⣿⣿⣷⠀⠀⠀⠀⠈⢿⣿⣿⣿⣿⣿⣿⣿⣿⣿⣿⣿⣿⣿⣿⣿⣿⣿⣿⣿⣿⣿⣿⣿⣿⣿⣿⣿⣿⣿⣿⣿⣿⣿⣿⣿⣿⣿⣿⣿⣿⣿⣿⣿⣿⣿⣿⣿⣿⣿⣿⣿⣿⣿⣿⣿⠏⠀⠀⠀⠀⠀⠀⠀⠀⠀⠀⠀⠀</a:t>
            </a:r>
            <a:br/>
            <a:r>
              <a:t>⠀⠀⠀⠀⠀⠀⠀⠀⠀⠀⠀⠀⢻⣿⣿⣿⣿⣧⠀⠀⠀⠀⠀⠻⣿⣿⣿⣿⣿⣿⣿⣿⣿⣿⣿⣿⣿⣿⣿⣿⣿⣿⣿⣿⣿⣿⣿⣿⣿⣿⣿⣿⣿⣿⣿⣿⣿⣿⣿⣿⣿⣿⣿⣿⣿⣿⣿⣿⣿⣿⣿⣿⣿⣿⣿⣿⡿⠋⠀⠀⠀⠀⠀⠀⠀⠀⠀⠀⠀⠀⠀</a:t>
            </a:r>
            <a:br/>
            <a:r>
              <a:t>⠀⠀⠀⠀⠀⠀⠀⠀⠀⠀⠀⠀⠀⢻⣿⣿⣿⣿⣦⠀⠀⠀⠀⠀⠙⢿⣿⣿⣿⣿⣿⣿⣿⣿⣿⣿⣿⣿⣿⣿⣿⣿⣿⣿⣿⣿⣿⣿⣿⣿⣿⣿⣿⣿⣿⣿⣿⣿⣿⣿⣿⣿⣿⣿⣿⣿⣿⣿⣿⣿⣿⣿⣿⣿⣿⠟⠁⠀⠀⠀⠀⠀⠀⠀⠀⠀⠀⠀⠀⠀⠀</a:t>
            </a:r>
            <a:br/>
            <a:r>
              <a:t>⠀⠀⠀⠀⠀⠀⠀⠀⠀⠀⠀⠀⠀⠀⢻⣿⣿⣿⣿⣧⠀⠀⠀⠀⠀⠈⠻⣿⣿⣿⣿⣿⣿⣿⣿⣿⣿⣿⣿⣿⣿⣿⣿⣿⣿⣿⣿⣿⣿⣿⣿⣿⣿⣿⣿⣿⣿⣿⣿⣿⣿⣿⣿⣿⣿⣿⣿⣿⣿⣿⣿⣿⣿⠟⠁⠀⠀⠀⠀⠀⠀⠀⠀⠀⠀⠀⠀⠀⠀⠀⠀</a:t>
            </a:r>
            <a:br/>
            <a:r>
              <a:t>⠀⠀⠀⠀⠀⠀⠀⠀⠀⠀⠀⠀⠀⠀⠀⠹⣿⣿⣿⣿⣷⡀⠀⠀⠀⠀⠀⠈⠻⢿⣿⣿⣿⣿⣿⣿⣿⣿⣿⣿⣿⣿⣿⣿⣿⣿⣿⣿⣿⣿⣿⣿⣿⣿⣿⣿⣿⣿⣿⣿⣿⣿⣿⣿⣿⣿⣿⣿⣿⣿⣿⠟⠁⠀⠀⠀⠀⠀⠀⠀⠀⠀⠀⠀⠀⠀⠀⠀⠀⠀⠀</a:t>
            </a:r>
            <a:br/>
            <a:r>
              <a:t>⠀⠀⠀⠀⠀⠀⠀⠀⠀⠀⠀⠀⠀⠀⠀⠀⠘⢿⣿⣿⣿⣿⣆⠀⠀⠀⠀⠀⠀⠀⠙⠻⣿⣿⣿⣿⣿⣿⣿⣿⣿⣿⣿⣿⣿⣿⣿⣿⣿⣿⣿⣿⣿⣿⣿⣿⣿⣿⣿⣿⣿⣿⣿⣿⣿⣿⣿⣿⠿⠋⠁⠀⠀⠀⠀⠀⠀⠀⠀⠀⠀⠀⠀⠀⠀⠀⠀⠀⠀⠀⠀</a:t>
            </a:r>
            <a:br/>
            <a:r>
              <a:t>⠀⠀⠀⠀⠀⠀⠀⠀⠀⠀⠀⠀⠀⠀⠀⠀⠀⠀⠙⢿⣿⣿⣿⣷⣄⠀⠀⠀⠀⠀⠀⠀⠀⠉⠛⠿⣿⣿⣿⣿⣿⣿⣿⣿⣿⣿⣿⣿⣿⣿⣿⣿⣿⣿⣿⣿⣿⣿⣿⣿⣿⣿⣿⣿⡿⠟⠋⠁⠀⠀⠀⠀⠀⠀⠀⠀⠀⠀⠀⠀⠀⠀⠀⠀⠀⠀⠀⠀⠀⠀⠀</a:t>
            </a:r>
            <a:br/>
            <a:r>
              <a:t>⠀⠀⠀⠀⠀⠀⠀⠀⠀⠀⠀⠀⠀⠀⠀⠀⠀⠀⠀⠈⠙⣿⣿⣿⣿⣷⡀⠀⠀⠀⠀⠀⠀⠀⠀⠀⠀⠉⠙⠛⠻⠿⢿⣿⣿⣿⣿⣿⣿⣿⣿⣿⣿⣿⣿⡿⠿⠟⠛⠛⠉⠉⠉⠀⠀⠀⠀⠀⠀⠀⠀⠀⠀⠀⠀⠀⠀⠀⠀⠀⠀⠀⠀⠀⠀⠀⠀⠀⠀⠀⠀</a:t>
            </a:r>
            <a:br/>
            <a:r>
              <a:t>⠀⠀⠀⠀⠀⠀⠀⠀⠀⠀⠀⠀⠀⠀⠀⠀⠀⠀⠀⠀⠀⠀⠙⢿⣿⣿⣿⣷⣄⠀⠀⠀⠀⠀⠀⠀⠀⠀⠀⠀⠀⠀⠀⠀⠀⠀⠉⠉⠉⠉⠉⠁⠀⠀⠀⠀⠀⠀⠀⠀⠀⠀⠀⠀⠀⠀⠀⠀⠀⠀⠀⠀⠀⠀⠀⠀⠀⠀⠀⠀⠀⠀⠀⠀⠀⠀⠀⠀⠀⠀⠀</a:t>
            </a:r>
            <a:br/>
            <a:r>
              <a:t>⠀⠀⠀⠀⠀⠀⠀⠀⠀⠀⠀⠀⠀⠀⠀⠀⠀⠀⠀⠀⠀⠀⠀⠀⠉⠻⢿⣿⣿⣷⣤⡀⠀⠀⠀⠀⠀⠀⠀⠀⠀⠀⠀⠀⠀⠀⠀⠀⠀⠀⠀⠀⠀⠀⠀⠀⠀⠀⠀⠀⠀⠀⠀⠀⠀⠀⠀⠀⠀⠀⠀⠀⠀⠀⠀⠀⠀⠀⠀⠀⠀⠀⠀⠀⠀⠀⠀⠀⠀⠀⠀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⣿⣿⣿⣿⣿⣿⣿⣿⣿⣿⣿⣿⣿⣿⣿⣿⣿⣿⣿⣿⣿⣿⣿⣿⣿⣿⣿⣿⣿⣿⣿⣿⣿⣿⣿⣿⣿⣿⣿⣿⣿⣿⣿⣿⣿⣿⣿⣿⣿⣿⣿⣿⣿⣿⣿⣿⣧⠀⠀⠀⠀⠀⠀⠀⠀⠀⠀⠀⠈⢻⣿⣿⣿⣿⣿⣿⣿⣿⣿⣿⣿⣿⣿⣿⣿⣿⣿⣿⣿⣿⡇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⣿⣿⣿⣿⣿⣿⣿⣿⣿⣿⣿⣿⣿⣿⣿⣿⣿⣿⣿⣿⣿⣿⣿⣿⣿⣿⣿⣿⣿⣿⣿⣿⣿⣿⣿⣿⣿⣿⣿⣿⣿⣿⣿⣿⣿⣿⣿⣿⣿⣿⣿⣿⣿⣿⣿⣿⣿⣆⠀⠀⠀⠀⠀⠀⠀⠀⠀⠀⠀⠀⠛⠛⠛⠛⠿⣿⣿⣿⣿⣿⣿⣿⣿⣿⣿⣿⣿⣿⣿⣿⡇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⣿⣿⣿⣿⣿⣿⣿⣿⣿⣿⣿⣿⣿⣿⣿⣿⣿⣿⣿⣿⣿⣿⣿⣿⣿⣿⣿⣿⣿⣿⣿⣿⣿⣿⣿⣿⣿⣿⣿⣿⣿⣿⣿⣿⣿⣿⣿⣿⣿⣿⣿⣿⠿⠛⠋⠉⠉⠀⠀⠀⠀⠀⠀⠀⠀⠀⠀⠀⠀⠀⠀⠀⠀⠀⠀⠈⠻⣿⣿⣿⣿⣿⣿⣿⣿⣿⣿⣿⣿⣿⡇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⣿⣿⣿⣿⣿⣿⣿⣿⣿⣿⣿⣿⣿⣿⣿⣿⣿⣿⣿⣿⣿⣿⣿⣿⣿⣿⣿⣿⣿⣿⣿⣿⣿⣿⣿⣿⣿⣿⣿⣿⣿⣿⣿⣿⣿⣿⣿⣿⣿⠟⠋⠀⠀⠀⠀⠀⠀⠀⠀⠀⠀⠀⠀⠀⠀⠀⠀⠀⠀⠀⠀⠀⠀⠀⠀⠀⠀⠘⢿⣿⣿⣿⣿⣿⣿⣿⣿⣿⣿⣿⡇</a:t>
            </a:r>
            <a:br/>
            <a:r>
              <a:t>⣿⣿⣿⣿⣿⣿⣿⣿⣿⣿⣿⣿⣿⣿⣿⣿⣿⣿⣿⣿⣿⣿⣿⣿⣿⣿⣿⣿⣿⣿⣿⣿⣿⣿⣿⣿⣿⣿⣿⣿⣿⣿⣿⣿⣿⣿⣿⠋⠁⠀⠀⠀⠀⠀⠀⠀⠀⠀⠀⠀⠀⠀⠀⠀⠀⠀⠀⠀⠀⠀⠀⠀⠀⠀⠀⠀⠀⠀⠘⣿⣿⣿⣿⣿⣿⣿⣿⣿⣿⣿⡇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⣿⣿⣿⣿⣿⣿⣿⣿⣿⣿⣿⣿⣿⣿⣿⣿⣿⣿⣿⣿⣿⣿⣿⣿⣿⣿⣿⣿⣿⣿⣿⣿⣿⣿⣿⣿⣿⣿⣿⣿⣿⣿⣿⣿⠏⠀⠀⠀⠀⠀⠀⠀⠀⠀⠀⠀⠀⠀⠀⠀⠀⠀⠀⠀⠀⠀⠀⠀⠀⠀⠀⠀⠀⠀⠀⠀⠀⠀⠀⠀⢿⣿⣿⣿⣿⣿⣿⣿⣿⣿⡇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⣿⣿⣿⣿⣿⣿⣿⣿⣿⣿⣿⣿⣿⣿⣿⣿⣿⣿⣿⣿⣿⣿⣿⣿⣿⣿⣿⣿⣿⣿⣿⣿⣿⣿⣿⣿⣿⣿⣿⣿⣿⣯⣴⠁⠀⠀⠀⠀⠀⠀⠀⠀⠀⠀⠀⠀⠀⠀⠀⠀⠀⠀⠀⠀⠀⠀⠀⠀⠀⠀⠀⠀⠀⠀⠀⠀⠀⠀⠀⠀⠀⠀⢿⣿⣿⣿⣿⣿⣿⣿⡇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⣿⣿⣿⣿⣿⣿⣿⣿⣿⣿⣿⣿⣿⣿⣿⣿⣿⣿⣿⣿⣿⣿⣿⣿⣿⣿⣿⣿⣿⣿⣿⣿⣿⣿⣿⣿⣿⣿⣿⣿⣿⣿⣿⣦⠀⠀⠀⠀⠀⠀⠀⠀⠀⠀⠀⠀⠀⠀⠀⠀⠀⠀⠀⠀⠀⠀⠀⠀⠀⠀⠀⠀⠀⠀⠀⠀⠀⠀⠀⠀⠀⠀⠀⣿⣿⣿⣿⣿⣿⣿⡇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⣿⣿⣿⣿⣿⣿⣿⣿⣿⣿⣿⣿⣿⣿⣿⣿⣿⣿⣿⣿⣿⣿⣿⣿⣿⣿⣿⣿⣿⣿⣿⣿⣿⣿⣿⣿⣿⣿⣿⣿⣿⣿⣿⣿⣾⣄⡀⠀⠀⠀⠀⠀⠀⠀⠀⠀⠀⠀⠀⠀⠀⠀⠀⠀⠀⠀⠀⠀⠀⠀⠀⠀⠀⠀⠀⠀⠀⠀⠀⠀⠀⠀⠀⢹⣿⣿⣿⣿⣿⣿⡇</a:t>
            </a:r>
            <a:br/>
            <a:r>
              <a:t>⣿⣿⣿⣿⣿⣿⣿⣿⣿⣿⣿⣿⣿⣿⣿⣿⣿⣿⣿⣿⣿⣿⣿⣿⣿⣿⣿⣿⣿⣿⣿⣿⣿⣿⣿⣿⣿⣿⣿⣿⣿⣿⣿⣿⣿⣿⣷⣶⠃⠀⠀⠀⠀⠀⠀⠀⠀⠀⠀⠀⠀⠀⠀⠀⠀⠀⠀⠀⠀⠀⠀⠀⠀⠀⠀⠀⠀⠀⠀⠀⠀⠀⠀⠸⣿⣿⣿⣿⣿⣿⡇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⣿⣿⣿⣿⣿⣿⣿⣿⣿⣿⣿⣿⣿⣿⣿⣿⣿⣿⣿⣿⣿⣿⣿⣿⣿⣿⣿⣿⣿⣿⣿⣿⣿⣿⣿⣿⣿⣿⣿⣿⣿⣿⣿⣿⣿⣿⡟⠃⠀⠀⠀⠀⠀⠀⠀⠀⠀⠀⠀⠀⠀⠀⠀⠀⠀⠀⠀⠀⠀⠀⠀⠀⠀⠀⠀⠀⠀⠀⠀⠀⠀⠀⠀⠀⣿⣿⣿⣿⣿⣿⡇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⣿⣿⣿⣿⣿⣿⣿⣿⣿⣿⣿⣿⣿⣿⣿⣿⣿⣿⣿⣿⣿⣿⣿⣿⣿⣿⣿⣿⣿⣿⣿⣿⣿⣿⣿⣿⣿⣿⣿⣿⣿⣿⣿⣿⣿⣿⣷⣤⠀⠀⠀⠀⠀⠀⠀⠀⠀⠀⠀⠀⠀⠀⠀⠀⠀⠀⠀⠀⠀⠀⠀⠀⠀⠀⠀⠀⠀⠀⠀⠀⠀⠀⠀⠀⣿⣿⣿⣿⣿⣿⡇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⣿⣿⣿⣿⣿⣿⣿⣿⣿⣿⣿⣿⣿⣿⣿⣿⣿⣿⣿⣿⣿⣿⣿⣿⣿⣿⣿⣿⣿⣿⣿⣿⣿⣿⣿⣿⣿⣿⣿⡇⠿⠿⠿⠿⠿⢿⣿⣿⣇⡀⠀⠀⠀⠀⠀⠀⠀⠀⠀⠀⠀⠀⠀⠀⠀⠀⠀⠀⠀⠀⠀⠀⠀⠀⠀⠀⠀⠀⠀⠀⠀⠀⠀⠀⢿⣿⣿⣿⣿⣿⡇</a:t>
            </a:r>
            <a:br/>
            <a:r>
              <a:t>⣿⣿⣿⣿⣿⣿⣿⣿⣿⣿⣿⣿⣿⣿⣿⣿⣿⣿⣿⣿⣿⣿⣿⣿⣿⣿⣿⣿⣿⣿⣿⣿⣿⣿⣿⡿⠟⠋⠉⠀⠀⠀⠀⠀⠀⠀⠈⢿⣿⣿⡇⠀⠀⠀⠀⠀⠀⠀⠀⠀⠀⠀⠀⠀⠀⠀⠀⠀⠀⠀⠀⠀⠀⠀⠀⠀⠀⠀⠀⠀⠀⠀⠀⠀⢸⣿⣿⣿⣿⣿⡇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⣿⣿⣿⣿⣿⣿⣿⣿⣿⣿⣿⣿⣿⣿⣿⣿⣿⣿⣿⣿⣿⣿⣿⣿⣿⣿⣿⣿⣿⣿⣿⣿⣿⣿⠋⠀⠀⠀⠀⠀⠀⠀⠀⠀⠀⠀⠀⠈⣿⣿⣿⣆⠀⠀⠀⠀⠀⠀⠀⠀⠀⠀⠀⠀⠀⠀⠀⠀⠀⠀⠀⠀⠀⠀⠀⠀⠀⠀⠀⠀⠀⠀⠀⠀⢸⣿⣿⣿⣿⣿⡇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⣿⣿⣿⣿⣿⣿⣿⣿⣿⣿⣿⣿⣿⣿⣿⣿⣿⣿⣿⣿⣿⣿⣿⣿⣿⣿⣿⣿⣿⣿⣿⣿⣿⡿⠀⠀⠀⠀⠀⠀⠀⠀⠀⠀⠀⠀⠀⠀⢹⣿⣿⣿⡇⠀⠀⠀⠀⠀⠀⠀⠀⠀⠀⠀⠀⠀⠀⠀⠀⠀⠀⠀⠀⠀⠀⠀⠀⠀⠀⠀⠀⠀⠀⠀⢸⣿⣿⣿⣿⣿⡇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⣿⣿⣿⣿⣿⣿⣿⣿⣿⣿⣿⣿⣿⣿⣿⣿⣿⣿⣿⣿⣿⣿⣿⣿⣿⣿⣿⣿⣿⣿⣿⣿⣿⡇⠀⠀⠀⠀⠀⠀⠀⠀⠀⠀⠀⠀⠀⠀⣸⣿⣿⣿⣧⠀⠀⠀⠀⠀⠀⠀⠀⠀⠀⠀⠀⠀⠀⠀⠀⠀⠀⠀⠀⠀⠀⠀⠀⠀⠀⠀⠀⠀⠀⠀⢸⣿⣿⣿⣿⣿⡇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⣿⣿⣿⣿⣿⣿⣿⣿⣿⣿⣿⣿⣿⣿⣿⣿⣿⣿⣿⣿⣿⣿⣿⣿⣿⣿⣿⣿⣿⣿⣿⣿⣿⣿⡀⠀⠀⠀⠀⠀⠀⠀⠀⠀⠀⠀⠀⠀⢻⣿⣿⣿⣿⡇⠀⠀⠀⠀⠀⠀⠀⠀⠀⠀⠀⠀⠀⠀⠀⠀⠀⠀⠀⠀⠀⠀⠀⠀⠀⠀⠀⠀⠀⠀⢸⣿⣿⣿⣿⣿⡇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⣿⣿⣿⣿⣿⣿⣿⣿⣿⣿⣿⣿⣿⣿⣿⣿⣿⣿⣿⣿⣿⣿⣿⣿⣿⣿⣿⣿⣿⣿⣿⣿⣿⣿⣇⠀⠀⠀⠀⠀⠀⠀⠀⠀⠀⠀⠀⠀⠀⠹⣿⣿⣿⡇⠀⠀⠀⠀⠀⠀⠀⠀⠀⠀⠀⠀⠀⠀⠀⠀⠀⠀⠀⠀⠀⠀⠀⠀⠀⢸⡀⠀⠀⠀⠀⣿⣿⣿⣿⣿⡇</a:t>
            </a:r>
            <a:br/>
            <a:r>
              <a:t>⣿⣿⣿⣿⣿⣿⣿⣿⣿⣿⣿⣿⣿⣿⣿⣿⣿⣿⣿⣿⣿⣿⣿⣿⣿⣿⣿⣿⣿⣿⣿⣿⣿⣿⣿⣦⡀⠀⠀⠀⠀⠀⠀⠀⠀⠀⠀⠀⠀⠀⠹⣿⣿⣿⠀⠀⠀⠀⠀⠀⠀⠀⠀⠀⠀⠀⠀⠀⠀⠀⠀⠀⠀⠀⠀⠀⠀⠀⠀⠸⣷⠀⢸⣆⠀⢿⣿⣿⣿⣿⡇</a:t>
            </a:r>
            <a:br/>
            <a:r>
              <a:t>⣿⣿⣿⣿⣿⣿⣿⣿⣿⣿⣿⣿⣿⣿⣿⣿⣿⣿⣿⣿⣿⣿⣿⣿⣿⣿⣿⣿⣿⣿⣿⣿⣿⣿⣿⣿⣿⣦⣀⠀⠀⠀⠀⠀⠀⠀⠀⠀⠀⠀⠀⠈⠿⠋⠀⠀⠀⠀⠀⠀⠀⠀⠀⠀⠀⠀⠀⠀⠀⠀⠀⠀⠀⠀⠀⠀⠀⠀⠀⡀⢿⣷⡀⣿⣧⣸⣿⣿⣿⣿⡇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⣿⣿⣿⣿⣿⣿⣿⣿⣿⣿⣿⣿⣿⣿⣿⣿⣿⣿⣿⣿⣿⣿⣿⣿⣿⣿⣿⣿⣿⣿⣿⣿⣿⣿⣿⣿⣿⣿⣿⠁⠀⠀⠀⠀⠀⠀⠀⠀⠀⠀⠀⠀⠀⠀⠀⠀⠀⠀⠀⠀⠀⠀⠀⠀⠀⠀⠀⠀⠀⠀⠀⠀⠀⠀⠀⢸⡀⠀⠀⢳⣼⣿⣷⡸⣿⣿⣿⣿⣿⣿⡇</a:t>
            </a:r>
            <a:br/>
            <a:r>
              <a:t>⣿⣿⣿⣿⣿⣿⣿⣿⣿⣿⣿⣿⣿⣿⣿⣿⣿⣿⣿⣿⣿⣿⣿⣿⣿⣿⣿⣿⣿⣿⣿⣿⣿⣿⣿⣿⣿⣿⠇⠀⠀⠀⠀⠀⠀⠀⠀⠀⠀⠀⠀⠀⠀⠀⠀⠀⠀⠀⠀⠀⠀⠀⠀⠀⠀⠀⠀⠀⠀⠀⠀⠀⠀⠀⠀⠈⣷⣦⠀⢸⣿⣿⣿⣿⣿⣿⣿⣿⣿⣿⡇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⣿⣿⣿⣿⣿⣿⣿⣿⣿⣿⣿⣿⣿⣿⣿⣿⣿⣿⣿⣿⣿⣿⣿⣿⣿⣿⣿⣿⣿⣿⣿⣿⣿⣿⣿⣿⣿⡿⠀⠀⠀⠀⠀⠀⠀⠀⠀⠀⠀⠀⠀⠀⠀⠀⠀⠀⠀⠀⠀⠀⠀⠀⠀⠀⠀⠀⠀⠀⠀⠀⠀⠀⠀⠀⠀⠀⢹⣿⣇⠘⣿⣿⣿⣿⣿⣿⣿⣿⣿⣿⡇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⣿⣿⣿⣿⣿⣿⣿⣿⣿⣿⣿⣿⣿⣿⣿⣿⣿⣿⣿⣿⣿⣿⣿⣿⣿⣿⣿⣿⣿⣿⣿⣿⣿⣿⣿⣿⣿⡇⠀⠀⠀⠀⠀⠀⠀⠀⠀⠀⠀⠀⠀⠀⠀⠀⠀⠀⠀⠀⠀⠀⠀⠀⠀⠀⠀⠀⠀⠀⠀⠀⠀⠀⠀⠀⠀⠀⠀⣿⣿⣦⣿⣿⣿⣿⣿⣿⣿⣿⣿⣿⡇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⣿⣿⣿⣿⣿⣿⣿⣿⣿⣿⣿⣿⣿⣿⣿⣿⣿⣿⣿⣿⣿⣿⣿⣿⣿⣿⣿⣿⣿⣿⣿⣿⣿⣿⣿⣿⠀⠀⠀⠀⠀⠀⠀⠀⠀⠀⠀⠀⠀⢀⡆⠀⠀⠀⠀⠀⠀⠀⠀⠀⠀⠀⠀⠀⠀⠀⠀⠀⠀⠀⠀⠀⠀⠀⠀⠀⠀⠀⢹⣿⣿⣿⣿⣿⡿⠿⠿⣿⣿⣿⡇</a:t>
            </a:r>
            <a:br/>
            <a:r>
              <a:t>⣿⣿⣿⣿⣿⣿⣿⣿⣿⣿⣿⣿⣿⣿⣿⣿⣿⣿⣿⣿⣿⣿⣿⣿⣿⣿⣿⣿⣿⣿⣿⣿⣿⣿⣿⣿⠀⠀⠀⠀⠀⠀⠀⠀⠀⠀⠀⠀⢠⣿⠃⠀⠀⠀⠀⠀⠀⠀⠀⠀⠀⠀⠀⠀⠀⠀⠀⠀⠀⠀⠀⠀⠀⠀⠀⠀⠀⠀⠈⣿⣿⠿⠋⠁⠀⠠⢾⣿⣿⣿⡇</a:t>
            </a:r>
            <a:br/>
            <a:r>
              <a:t>⣿⣿⣿⣿⣿⣿⣿⣿⣿⣿⣿⣿⣿⣿⣿⣿⣿⣿⣿⣿⣿⣿⣿⣿⣿⣿⣿⣿⣿⣿⣿⣿⣿⣿⣿⣿⡄⠀⠀⠀⠀⠀⠀⠀⠀⠀⠀⢠⣿⣿⡆⠀⠀⠀⠀⠀⠀⠀⠀⠀⠀⠀⠀⠀⠀⠀⠀⠀⠀⠀⠀⠀⠀⠀⠀⠀⠀⠀⠀⠉⠁⠀⢀⣀⣤⣶⣿⣿⣿⣿⡇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⠀⠀⠀⠀⠀⠀⠀⠀⠀⠀⠀⠀⠀⠀⠀⠀⠀⠀⠀⠀⠀⠀⠀⠀⠀⢀⣀⣤⣶⣾⣿⣿⣿⣿⣿⣿⣿⣿⣿⣿⣿⣿⣿⣿⣿⣿⣿⣿⣿⣿⣿⣿⣿⣿⣿⣿⣿⣿⣿⣿⣿⣿⣷⣄⡀⠀⠀⠀⠀⠀⠀⠀⠀⠀⠀⠀⠀⠀⠀⠀⠀⠀⠀⠀⠀⠀⠀⠀⠀⠀⠀</a:t>
            </a:r>
            <a:br/>
            <a:r>
              <a:t>⠀⠀⠀⠀⠀⠀⠀⠀⠀⠀⠀⠀⠀⠀⠀⠀⠀⠀⠀⠀⠀⠀⣠⣴⣾⣿⣿⣿⣿⣿⣿⣿⣿⣿⣿⣿⣿⣿⣿⣿⣿⣿⣿⣿⣿⣿⣿⣿⣿⣿⣿⣿⣿⣿⣿⣿⣿⣿⣿⣿⣿⣿⣿⣿⣿⣦⡀⠀⠀⠀⠀⠀⠀⠀⠀⠀⠀⠀⠀⠀⠀⠀⠀⠀⠀⠀⠀⠀⠀⠀⠀</a:t>
            </a:r>
            <a:br/>
            <a:r>
              <a:t>⠀⠀⠀⠀⠀⠀⠀⠀⠀⠀⠀⠀⠀⠀⠀⠀⠀⠀⢀⣠⣶⣿⣿⣿⣿⣿⣿⣿⣿⣿⣿⣿⣿⣿⣿⣿⣿⣿⣿⣿⣿⣿⣿⣿⣿⣿⣿⣿⣿⣿⣿⣿⣿⣿⣿⣿⣿⣿⣿⣿⣿⣿⣿⣿⣿⣿⣿⣆⠀⠀⠀⠀⠀⠀⠀⠀⠀⠀⠀⠀⠀⠀⠀⠀⠀⠀⠀⠀⠀⠀⠀</a:t>
            </a:r>
            <a:br/>
            <a:r>
              <a:t>⠀⠀⠀⠀⠀⠀⠀⠀⠀⠀⠀⠀⠀⠀⠀⠀⣠⣴⣿⣿⣿⣿⣿⣿⣿⣿⣿⣿⣿⣿⣿⣿⣿⣿⣿⣿⣿⣿⣿⣿⣿⣿⣿⣿⣿⣿⣿⣿⣿⣿⣿⣿⣿⣿⣿⣿⣿⣿⣿⣿⣿⣿⣿⣿⣿⣿⣿⣿⣷⣄⠀⠀⠀⠀⠀⠀⠀⠀⠀⠀⠀⠀⠀⠀⠀⠀⠀⠀⠀⠀⠀</a:t>
            </a:r>
            <a:br/>
            <a:r>
              <a:t>⠀⠀⠀⠀⠀⠀⠀⠀⠀⠀⠀⠀⠀⠀⣠⣾⣿⣿⣿⣿⣿⣿⣿⣿⣿⣿⣿⣿⣿⣿⣿⣿⣿⣿⣿⣿⣿⣿⣿⣿⣿⣿⣿⣿⣿⣿⣿⣿⣿⣿⣿⣿⣿⣿⣿⣿⣿⣿⣿⣿⣿⣿⣿⣿⣿⣿⣿⣿⣿⣿⣦⠀⠀⠀⠀⠀⠀⠀⠀⠀⠀⠀⠀⠀⠀⠀⠀⠀⠀⠀⠀</a:t>
            </a:r>
            <a:br/>
            <a:r>
              <a:t>⠀⠀⠀⠀⠀⠀⠀⠀⠀⠀⠀⠀⣠⣾⣿⣿⣿⣿⣿⣿⣿⣿⣿⣿⣿⣿⣿⣿⣿⣿⣿⣿⣿⣿⣿⣿⣿⣿⣿⣿⣿⣿⣿⣿⣿⣿⣿⣿⣿⣿⣿⣿⣿⣿⣿⣿⣿⣿⣿⣿⣿⣿⣿⣿⣿⣿⣿⣿⣿⣿⣿⣷⡀⠀⠀⠀⠀⠀⠀⠀⠀⠀⠀⠀⠀⠀⠀⠀⠀⠀⠀</a:t>
            </a:r>
            <a:br/>
            <a:r>
              <a:t>⠀⠀⠀⠀⠀⠀⠀⠀⠀⠀⢀⣼⣿⣿⣿⣿⣿⣿⣿⣿⣿⣿⣿⣿⣿⣿⣿⣿⣿⣿⣿⣿⣿⣿⣿⣿⣿⣿⣿⣿⣿⣿⣿⣿⣿⣿⣿⣿⣿⣿⣿⣿⣿⣿⣿⣿⣿⣿⣿⣿⣿⣿⣿⣿⣿⣿⣿⣿⣿⣿⣿⣿⣷⡀⠀⠀⠀⠀⠀⠀⠀⠀⠀⠀⠀⠀⠀⠀⠀⠀⠀</a:t>
            </a:r>
            <a:br/>
            <a:r>
              <a:t>⠀⠀⠀⠀⠀⠀⠀⠀⠀⣰⣿⣿⣿⣿⣿⣿⣿⣿⣿⣿⣿⣿⣿⣿⣿⣿⣿⣿⣿⣿⣿⣿⣿⣿⣿⣿⣿⣿⣿⣿⣿⣿⣿⣿⣿⣿⣿⣿⣿⣿⣿⣿⣿⣿⣿⣿⣿⣿⣿⣿⣿⣿⣿⣿⣿⣿⣿⣿⣿⣿⣿⣿⣿⣷⡀⠀⠀⠀⠀⠀⠀⠀⠀⠀⠀⠀⠀⠀⠀⠀⠀</a:t>
            </a:r>
            <a:br/>
            <a:r>
              <a:t>⠀⠀⠀⠀⠀⠀⠀⠀⣴⣿⣿⣿⣿⣿⣿⣿⣿⣿⣿⣿⣿⣿⣿⣿⣿⣿⣿⣿⣿⣿⣿⣿⣿⣿⣿⣿⣿⣿⣿⣿⣿⣿⣿⣿⣿⣿⣿⣿⣿⣿⣿⣿⣿⣿⣿⣿⣿⣿⣿⣿⣿⣿⣿⣿⣿⣿⣿⣿⣿⣿⣿⣿⣿⣿⣷⡀⠀⠀⠀⠀⠀⠀⠀⠀⠀⠀⠀⠀⠀⠀⠀</a:t>
            </a:r>
            <a:br/>
            <a:r>
              <a:t>⠀⠀⠀⠀⠀⠀⢀⣼⣿⣿⣿⣿⣿⣿⣿⣿⣿⣿⣿⣿⣿⣿⣿⣿⣿⣿⣿⣿⣿⣿⣿⣿⣿⣿⣿⣿⣿⣿⣿⣿⣿⣿⣿⣿⣿⣿⣿⣿⣿⣿⣿⣿⣿⣿⣿⣿⣿⣿⣿⣿⣿⣿⣿⣿⣿⣿⣿⣿⣿⣿⣿⣿⣿⣿⣿⣧⠀⠀⠀⠀⠀⠀⠀⠀⠀⠀⠀⠀⠀⠀⠀</a:t>
            </a:r>
            <a:br/>
            <a:r>
              <a:t>⠀⠀⠀⠀⠀⢀⣼⣿⣿⣿⣿⣿⣿⣿⣿⣿⣿⣿⡿⢻⣿⣿⣿⣿⣿⣿⣿⣿⣿⣿⣿⣿⣿⣿⣿⣿⣿⣿⣿⣿⣿⣿⣿⣿⣿⣿⣿⣿⣿⣿⣿⣿⣿⣿⣿⣿⣿⣿⣿⣿⣿⣿⣿⣿⣿⣿⣿⣿⣿⣿⣿⣿⣿⣿⣿⣿⣧⡀⢀⠀⠀⠀⠀⠀⠀⠀⠀⠀⠀⠀⠀</a:t>
            </a:r>
            <a:br/>
            <a:r>
              <a:t>⠀⠀⠀⠀⢀⣾⣿⣿⣿⣿⣿⣿⣿⣿⣿⣿⣿⡟⢁⣾⣿⣿⣿⣿⣿⣿⣿⣿⣿⣿⣿⣿⣿⣿⣿⣿⣿⣿⣿⣿⣿⣿⣿⣿⣿⣿⣿⣿⣿⣿⣿⣿⣿⣿⣿⣿⣿⣿⣿⣿⣿⣿⣿⣿⣿⣿⣿⣿⣿⣿⣿⣿⣿⣿⣿⣿⣿⣷⣾⣧⠀⠀⠀⠀⠀⠀⠀⠀⠀⠀⠀</a:t>
            </a:r>
            <a:br/>
            <a:r>
              <a:t>⠀⠀⢀⣰⣿⣿⣿⣿⣿⣿⣿⣿⣿⣿⣿⣿⡟⠀⣼⣿⣿⣿⣿⣿⣿⣿⣿⣿⣿⣿⣿⣿⣿⣿⣿⣿⣿⣿⣿⣿⣿⣿⣿⣿⣿⣿⣿⣿⣿⣿⣿⣿⣿⣿⣿⣿⣿⣿⣿⣿⣿⣿⣿⣿⣿⣿⣿⣿⣿⣿⣿⣿⣿⣿⣿⣿⣿⣿⣿⣿⡀⠀⠀⠀⠀⠀⠀⠀⠀⠀⠀</a:t>
            </a:r>
            <a:br/>
            <a:r>
              <a:t>⠀⣠⣾⣿⣿⣿⣿⣿⣿⣿⣿⣿⣿⣿⣿⡿⠁⢰⣿⣿⣿⣿⣿⣿⣿⣿⣿⣿⣿⣿⣿⣿⣿⣿⣿⣿⣿⣿⣿⣿⣿⣿⣿⣿⣿⣿⣿⣿⣿⣿⣿⣿⣿⣿⣿⣿⣿⣿⣿⣿⣿⣿⣿⣿⣿⣿⣿⣿⣿⣿⣿⣿⣿⣿⣿⣿⣿⣿⣿⣿⣇⠀⠀⠀⠀⠀⠀⠀⠀⠀⠀</a:t>
            </a:r>
            <a:br/>
            <a:r>
              <a:t>⣴⣿⣿⣿⣿⣿⣿⣿⣿⣿⣿⣿⣿⣿⣿⡇⠀⣼⣿⣿⣿⣿⣿⣿⣿⣿⣿⣿⣿⣿⣿⣿⣿⣿⣿⣿⣿⣿⣿⣿⣿⣿⣿⣿⣿⣿⣿⣿⣿⣿⣿⣿⣿⣿⣿⣿⣿⣿⣿⣿⣿⣿⣿⣿⣿⣿⣿⣿⣿⣿⣿⣿⣿⣿⣿⣿⣿⣿⣿⣿⣿⡄⠀⠀⢀⣤⣶⣦⠀⠀⠀</a:t>
            </a:r>
            <a:br/>
            <a:r>
              <a:t>⢿⣿⣿⣿⣿⣿⣿⣿⣿⣿⣿⣿⣿⣿⣿⠀⠀⣿⣿⣿⣿⣿⣿⣿⣿⣿⣿⣿⣿⣿⣿⣿⣿⣿⣿⣿⣿⣿⣿⣿⣿⣿⣿⣿⣿⣿⣿⣿⣿⣿⣿⣿⣿⣿⣿⣿⣿⣿⣿⣿⣿⣿⣿⣿⣿⣿⣿⣿⣿⣿⣿⣿⣿⣿⣿⣿⣿⣿⣿⣿⣿⣿⣿⣶⣿⣿⣿⣿⠀⠀⠀</a:t>
            </a:r>
            <a:br/>
            <a:r>
              <a:t>⠈⢻⣿⣿⣿⣿⣿⣿⣿⣿⣿⣿⣿⣿⡏⠀⠀⣿⣿⣿⣿⣿⣿⣿⣿⣿⣿⣿⣿⣿⣿⣿⣿⣿⣿⣿⣿⣿⣿⣿⣿⣿⣿⣿⣿⣿⣿⣿⣿⣿⣿⣿⣿⣿⣿⣿⣿⣿⣿⣿⣿⣿⣿⣿⣿⣿⣿⣿⣿⣿⣿⣿⣿⣿⣿⣿⣿⣿⣿⣿⣿⣿⣿⣿⣿⣿⣿⠏⠀⠀⠀</a:t>
            </a:r>
            <a:br/>
            <a:r>
              <a:t>⠀⠀⢿⣿⣿⣿⣿⣿⣿⣿⣿⣿⣿⣿⡇⠀⠀⣿⣿⣿⣿⣿⣿⣿⣿⣿⣿⣿⣿⣿⣿⣿⣿⣿⣿⣿⣿⣿⣿⣿⣿⣿⣿⣿⣿⣿⣿⣿⣿⣿⣿⣿⣿⣿⣿⣿⣿⣿⣿⣿⣿⣿⣿⣿⣿⣿⣿⣿⣿⣿⣿⣿⣿⣿⣿⣿⣿⣿⣿⣿⣿⣿⣿⣿⣿⡿⠁⠀⠀⠀⠀</a:t>
            </a:r>
            <a:br/>
            <a:r>
              <a:t>⠀⠀⠀⢿⣿⡿⠋⢻⣿⣿⣿⣿⣿⡇⠃⠀⠀⣿⣿⣿⣿⣿⣿⣿⣿⣿⣿⣿⣿⣿⣿⣿⣿⣿⣿⣿⣿⣿⣿⣿⣿⣿⣿⣿⣿⣿⣿⣿⣿⣿⣿⣿⣿⣿⣿⣿⣿⣿⣿⣿⣿⣿⣿⣿⣿⣿⣿⣿⣿⣿⣿⣿⣿⣿⣿⣿⣿⣿⣿⣿⣿⣿⣿⣿⠋⠀⠀⠀⠀⠀⠀</a:t>
            </a:r>
            <a:br/>
            <a:r>
              <a:t>⠀⠀⠀⠀⠻⠃⠀⠈⣿⣿⣿⣿⣿⣧⠀⠀⠀⢸⣿⣿⣿⣿⣿⣿⣿⣿⣿⣿⣿⣿⣿⣿⣿⣿⣿⣿⣿⣿⣿⣿⣿⣿⣿⣿⣿⣿⣿⣿⣿⣿⣿⣿⣿⣿⣿⣿⣿⣿⣿⣿⣿⣿⣿⣿⣿⣿⣿⣿⣿⣿⣿⣿⣿⣿⣿⣿⣿⣿⣿⣿⣿⣿⠟⠁⠀⠀⠀⠀⠀⠀⠀</a:t>
            </a:r>
            <a:br/>
            <a:r>
              <a:t>⠀⠀⠀⠀⠀⠀⠀⠀⢹⣿⣿⣿⣿⣿⠀⠀⠀⠈⣿⣿⣿⣿⣿⣿⣿⣿⣿⣿⣿⣿⣿⣿⣿⣿⣿⣿⣿⣿⣿⣿⣿⣿⣿⣿⣿⣿⣿⣿⣿⣿⣿⣿⣿⣿⣿⣿⣿⣿⣿⣿⣿⣿⣿⣿⣿⣿⣿⣿⣿⣿⣿⣿⣿⣿⣿⣿⣿⣿⣿⣿⡿⠃⠀⠀⠀⠀⠀⠀⠀⠀⠀</a:t>
            </a:r>
            <a:br/>
            <a:r>
              <a:t>⠀⠀⠀⠀⠀⠀⠀⠀⠈⣿⣿⣿⣿⣿⡄⠀⠀⠀⠸⣿⣿⣿⣿⣿⣿⣿⣿⣿⣿⣿⣿⣿⣿⣿⣿⣿⣿⣿⣿⣿⣿⣿⣿⣿⣿⣿⣿⣿⣿⣿⣿⣿⣿⣿⣿⣿⣿⣿⣿⣿⣿⣿⣿⣿⣿⣿⣿⣿⣿⣿⣿⣿⣿⣿⣿⣿⣿⣿⣿⡟⠁⠀⠀⠀⠀⠀⠀⠀⠀⠀⠀</a:t>
            </a:r>
            <a:br/>
            <a:r>
              <a:t>⠀⠀⠀⠀⠀⠀⠀⠀⠀⠸⣿⣿⣿⣿⣇⠀⠀⠀⠀⢻⣿⣿⣿⣿⣿⣿⣿⣿⣿⣿⣿⣿⣿⣿⣿⣿⣿⣿⣿⣿⣿⣿⣿⣿⣿⣿⣿⣿⣿⣿⣿⣿⣿⣿⣿⣿⣿⣿⣿⣿⣿⣿⣿⣿⣿⣿⣿⣿⣿⣿⣿⣿⣿⣿⣿⣿⣿⣿⡟⠀⠀⠀⠀⠀⠀⠀⠀⠀⠀⠀⠀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⠀⠀⠀⠀⠀⠀⠀⠀⠀⠀⢻⣿⣿⣿⣿⡄⠀⠀⠀⠀⢻⣿⣿⣿⣿⣿⣿⣿⣿⣿⣿⣿⣿⣿⣿⣿⣿⣿⣿⣿⣿⣿⣿⣿⣿⣿⣿⣿⣿⣿⣿⣿⣿⣿⣿⣿⣿⣿⣿⣿⣿⣿⣿⣿⣿⣿⣿⣿⣿⣿⣿⣿⣿⣿⣿⣿⣿⠏⠀⠀⠀⠀⠀⠀⠀⠀⠀⠀⠀⠀⠀</a:t>
            </a:r>
            <a:br/>
            <a:r>
              <a:t>⠀⠀⠀⠀⠀⠀⠀⠀⠀⠀⠀⢿⣿⣿⣿⣷⡀⠀⠀⠀⠈⢻⣿⣿⣿⣿⣿⣿⣿⣿⣿⣿⣿⣿⣿⣿⣿⣿⣿⣿⣿⣿⣿⣿⣿⣿⣿⣿⣿⣿⣿⣿⣿⣿⣿⣿⣿⣿⣿⣿⣿⣿⣿⣿⣿⣿⣿⣿⣿⣿⣿⣿⣿⣿⣿⣿⠋⠀⠀⠀⠀⠀⠀⠀⠀⠀⠀⠀⠀⠀⠀</a:t>
            </a:r>
            <a:br/>
            <a:r>
              <a:t>⠀⠀⠀⠀⠀⠀⠀⠀⠀⠀⠀⠈⢿⣿⣿⣿⣧⠀⠀⠀⠀⠀⠹⣿⣿⣿⣿⣿⣿⣿⣿⣿⣿⣿⣿⣿⣿⣿⣿⣿⣿⣿⣿⣿⣿⣿⣿⣿⣿⣿⣿⣿⣿⣿⣿⣿⣿⣿⣿⣿⣿⣿⣿⣿⣿⣿⣿⣿⣿⣿⣿⣿⣿⣿⡟⠁⠀⠀⠀⠀⠀⠀⠀⠀⠀⠀⠀⠀⠀⠀⠀</a:t>
            </a:r>
            <a:br/>
            <a:r>
              <a:t>⠀⠀⠀⠀⠀⠀⠀⠀⠀⠀⠀⠀⠈⢿⣿⣿⣿⣧⡀⠀⠀⠀⠀⠈⢻⣿⣿⣿⣿⣿⣿⣿⣿⣿⣿⣿⣿⣿⣿⣿⣿⣿⣿⣿⣿⣿⣿⣿⣿⣿⣿⣿⣿⣿⣿⣿⣿⣿⣿⣿⣿⣿⣿⣿⣿⣿⣿⣿⣿⣿⣿⣿⡿⠋⠀⠀⠀⠀⠀⠀⠀⠀⠀⠀⠀⠀⠀⠀⠀⠀⠀</a:t>
            </a:r>
            <a:br/>
            <a:r>
              <a:t>⠀⠀⠀⠀⠀⠀⠀⠀⠀⠀⠀⠀⠀⠀⢻⣿⣿⣿⣷⡀⠀⠀⠀⠀⠀⠙⢿⣿⣿⣿⣿⣿⣿⣿⣿⣿⣿⣿⣿⣿⣿⣿⣿⣿⣿⣿⣿⣿⣿⣿⣿⣿⣿⣿⣿⣿⣿⣿⣿⣿⣿⣿⣿⣿⣿⣿⣿⣿⣿⣿⡿⠋⠀⠀⠀⠀⠀⠀⠀⠀⠀⠀⠀⠀⠀⠀⠀⠀⠀⠀⠀</a:t>
            </a:r>
            <a:br/>
            <a:r>
              <a:t>⠀⠀⠀⠀⠀⠀⠀⠀⠀⠀⠀⠀⠀⠀⠀⠙⣿⣿⣿⣿⣄⠀⠀⠀⠀⠀⠀⠈⠻⣿⣿⣿⣿⣿⣿⣿⣿⣿⣿⣿⣿⣿⣿⣿⣿⣿⣿⣿⣿⣿⣿⣿⣿⣿⣿⣿⣿⣿⣿⣿⣿⣿⣿⣿⣿⣿⣿⣿⠟⠉⠀⠀⠀⠀⠀⠀⠀⠀⠀⠀⠀⠀⠀⠀⠀⠀⠀⠀⠀⠀⠀</a:t>
            </a:r>
            <a:br/>
            <a:r>
              <a:t>⠀⠀⠀⠀⠀⠀⠀⠀⠀⠀⠀⠀⠀⠀⠀⠀⠈⠻⣿⣿⣿⣧⡀⠀⠀⠀⠀⠀⠀⠀⠙⠻⢿⣿⣿⣿⣿⣿⣿⣿⣿⣿⣿⣿⣿⣿⣿⣿⣿⣿⣿⣿⣿⣿⣿⣿⣿⣿⣿⣿⣿⣿⣿⣿⣿⠿⠋⠁⠀⠀⠀⠀⠀⠀⠀⠀⠀⠀⠀⠀⠀⠀⠀⠀⠀⠀⠀⠀⠀⠀⠀</a:t>
            </a:r>
            <a:br/>
            <a:r>
              <a:t>⠀⠀⠀⠀⠀⠀⠀⠀⠀⠀⠀⠀⠀⠀⠀⠀⠀⠀⠙⢿⣿⣿⣿⣦⡀⠀⠀⠀⠀⠀⠀⠀⠀⠈⠙⠻⠿⣿⣿⣿⣿⣿⣿⣿⣿⣿⣿⣿⣿⣿⣿⣿⣿⣿⣿⣿⣿⣿⣿⣿⣿⠿⠛⠉⠀⠀⠀⠀⠀⠀⠀⠀⠀⠀⠀⠀⠀⠀⠀⠀⠀⠀⠀⠀⠀⠀⠀⠀⠀⠀⠀</a:t>
            </a:r>
            <a:br/>
            <a:r>
              <a:t>⠀⠀⠀⠀⠀⠀⠀⠀⠀⠀⠀⠀⠀⠀⠀⠀⠀⠀⠀⠀⠙⠻⣿⣿⣿⣦⡀⠀⠀⠀⠀⠀⠀⠀⠀⠀⠀⠀⠈⠉⠉⠛⠛⠛⠿⠿⠿⠿⠿⠿⠿⠿⠛⠛⠛⠛⠛⠉⠉⠁⠀⠀⠀⠀⠀⠀⠀⠀⠀⠀⠀⠀⠀⠀⠀⠀⠀⠀⠀⠀⠀⠀⠀⠀⠀⠀⠀⠀⠀⠀⠀</a:t>
            </a:r>
            <a:br/>
            <a:r>
              <a:t>⠀⠀⠀⠀⠀⠀⠀⠀⠀⠀⠀⠀⠀⠀⠀⠀⠀⠀⠀⠀⠀⠀⠈⠛⢿⣿⣿⣦⡀⠀⠀⠀⠀⠀⠀⠀⠀⠀⠀⠀⠀⠀⠀⠀⠀⠀⠀⠀⠀⠀⠀⠀⠀⠀⠀⠀⠀⠀⠀⠀⠀⠀⠀⠀⠀⠀⠀⠀⠀⠀⠀⠀⠀⠀⠀⠀⠀⠀⠀⠀⠀⠀⠀⠀⠀⠀⠀⠀⠀⠀⠀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⠀⠀⠀⠀⠀⠀⠀⠀⠀⠀⠀⠀⠀⠀⠀⠀⠀⠀⠀⠀⠀⠀⠀⠀⠀⠈⠙⠿⣿⣦⡀⠀⠀⠀⠀⠀⠀⠀⠀⠀⠀⠀⠀⠀⠀⠀⠀⠀⠀⠀⠀⠀⠀⠀⠀⠀⠀⠀⠀⠀⠀⠀⠀⠀⠀⠀⠀⠀⠀⠀⠀⠀⠀⠀⠀⠀⠀⠀⠀⠀⠀⠀⠀⠀⠀⠀⠀⠀⠀⠀⠀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⠀⠀⠀⠀⠀⠀⠀⠀⠀⠀⠀⠀⠀⠀⠀⠀⠀⠀⠀⠀⢀⣤⣶⣾⣿⣿⣿⣿⣿⣿⣿⣿⣿⣿⣿⣿⣿⣿⣿⣿⣿⣿⣿⣿⣿⣿⣿⣿⣿⣿⣿⣿⣿⣿⣿⣿⣿⣿⣿⣿⣦⡀⠀⠀⠀⠀⠀⠀⠀⠀⠀⠀⠀⠀⠀⠀⠀⠀⠀⠀⠀⠀⠀⠀⠀⠀⠀⠀⠀⠀⠀</a:t>
            </a:r>
            <a:br/>
            <a:r>
              <a:t>⠀⠀⠀⠀⠀⠀⠀⠀⠀⠀⠀⠀⠀⠀⠀⠀⠀⣀⣴⣾⣿⣿⣿⣿⣿⣿⣿⣿⣿⣿⣿⣿⣿⣿⣿⣿⣿⣿⣿⣿⣿⣿⣿⣿⣿⣿⣿⣿⣿⣿⣿⣿⣿⣿⣿⣿⣿⣿⣿⣿⣿⣿⣦⡀⠀⠀⠀⠀⠀⠀⠀⠀⠀⠀⠀⠀⠀⠀⠀⠀⠀⠀⠀⠀⠀⠀⠀⠀⠀⠀⠀</a:t>
            </a:r>
            <a:br/>
            <a:r>
              <a:t>⠀⠀⠀⠀⠀⠀⠀⠀⠀⠀⠀⠀⠀⠀⢀⣴⣿⣿⣿⣿⣿⣿⣿⣿⣿⣿⣿⣿⣿⣿⣿⣿⣿⣿⣿⣿⣿⣿⣿⣿⣿⣿⣿⣿⣿⣿⣿⣿⣿⣿⣿⣿⣿⣿⣿⣿⣿⣿⣿⣿⣿⣿⣿⣿⣆⠀⠀⠀⠀⠀⠀⠀⠀⠀⠀⠀⠀⠀⠀⠀⠀⠀⠀⠀⠀⠀⠀⠀⠀⠀⠀</a:t>
            </a:r>
            <a:br/>
            <a:r>
              <a:t>⠀⠀⠀⠀⠀⠀⠀⠀⠀⠀⠀⠀⣠⣶⣿⣿⣿⣿⣿⣿⣿⣿⣿⣿⣿⣿⣿⣿⣿⣿⣿⣿⣿⣿⣿⣿⣿⣿⣿⣿⣿⣿⣿⣿⣿⣿⣿⣿⣿⣿⣿⣿⣿⣿⣿⣿⣿⣿⣿⣿⣿⣿⣿⣿⣿⣷⡀⠀⠀⠀⠀⠀⠀⠀⠀⠀⠀⠀⠀⠀⠀⠀⠀⠀⠀⠀⠀⠀⠀⠀⠀</a:t>
            </a:r>
            <a:br/>
            <a:r>
              <a:t>⠀⠀⠀⠀⠀⠀⠀⠀⠀⠀⣠⣾⣿⣿⣿⣿⣿⣿⣿⣿⣿⣿⣿⣿⣿⣿⣿⣿⣿⣿⣿⣿⣿⣿⣿⣿⣿⣿⣿⣿⣿⣿⣿⣿⣿⣿⣿⣿⣿⣿⣿⣿⣿⣿⣿⣿⣿⣿⣿⣿⣿⣿⣿⣿⣿⣿⣿⡄⠀⠀⠀⠀⠀⠀⠀⠀⠀⠀⠀⠀⠀⠀⠀⠀⠀⠀⠀⠀⠀⠀⠀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⠀⠀⠀⠀⠀⠀⠀⠀⢀⣴⣿⣿⣿⣿⣿⣿⣿⣿⣿⣿⣿⣿⣿⣿⣿⣿⣿⣿⣿⣿⣿⣿⣿⣿⣿⣿⣿⣿⣿⣿⣿⣿⣿⣿⣿⣿⣿⣿⣿⣿⣿⣿⣿⣿⣿⣿⣿⣿⣿⣿⣿⣿⣿⣿⣿⣿⣿⣿⣄⠀⠀⠀⠀⠀⠀⠀⠀⠀⠀⠀⠀⠀⠀⠀⠀⠀⠀⠀⠀⠀⠀</a:t>
            </a:r>
            <a:br/>
            <a:r>
              <a:t>⠀⠀⠀⠀⠀⠀⠀⣠⣾⣿⣿⣿⣿⣿⣿⣿⣿⣿⣿⣿⣿⣿⣿⣿⣿⣿⣿⣿⣿⣿⣿⣿⣿⣿⣿⣿⣿⣿⣿⣿⣿⣿⣿⣿⣿⣿⣿⣿⣿⣿⣿⣿⣿⣿⣿⣿⣿⣿⣿⣿⣿⣿⣿⣿⣿⣿⣿⣿⣿⡆⠀⠀⠀⠀⠀⠀⠀⠀⠀⠀⠀⠀⠀⠀⠀⠀⠀⠀⠀⠀⠀</a:t>
            </a:r>
            <a:br/>
            <a:r>
              <a:t>⠀⠀⠀⠀⠀⠀⣴⣿⣿⣿⣿⣿⣿⣿⣿⣿⣿⣿⣿⣿⣿⣿⣿⣿⣿⣿⣿⣿⣿⣿⣿⣿⣿⣿⣿⣿⣿⣿⣿⣿⣿⣿⣿⣿⣿⣿⣿⣿⣿⣿⣿⣿⣿⣿⣿⣿⣿⣿⣿⣿⣿⣿⣿⣿⣿⣿⣿⣿⣿⣿⡄⠀⠀⠀⠀⠀⠀⠀⠀⠀⠀⠀⠀⠀⠀⠀⠀⠀⠀⠀⠀</a:t>
            </a:r>
            <a:br/>
            <a:r>
              <a:t>⠀⠀⠀⠀⣠⣾⣿⣿⣿⣿⣿⣿⣿⣿⣿⣿⣿⣿⣿⣿⣿⣿⣿⣿⣿⣿⣿⣿⣿⣿⣿⣿⣿⣿⣿⣿⣿⣿⣿⣿⣿⣿⣿⣿⣿⣿⣿⣿⣿⣿⣿⣿⣿⣿⣿⣿⣿⣿⣿⣿⣿⣿⣿⣿⣿⣿⣿⣿⣿⣿⣷⠀⠀⠀⠀⠀⠀⠀⠀⠀⠀⠀⠀⠀⠀⠀⠀⠀⠀⠀⠀</a:t>
            </a:r>
            <a:br/>
            <a:r>
              <a:t>⠀⠀⣠⣾⣿⣿⣿⣿⣿⣿⣿⣿⣿⣿⣿⣿⣿⣿⣿⣿⣿⣿⣿⣿⣿⣿⣿⣿⣿⣿⣿⣿⣿⣿⣿⣿⣿⣿⣿⣿⣿⣿⣿⣿⣿⣿⣿⣿⣿⣿⣿⣿⣿⣿⣿⣿⣿⣿⣿⣿⣿⣿⣿⣿⣿⣿⣿⣿⣿⣿⣿⡇⠀⠀⠀⠀⠀⠀⠀⠀⠀⠀⠀⠀⠀⠀⠀⠀⠀⠀⠀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⣠⣾⣿⣿⣿⣿⣿⣿⣿⣿⣿⣿⣿⣿⣿⣿⣿⣿⣿⣿⣿⣿⣿⣿⣿⣿⣿⣿⣿⣿⣿⣿⣿⣿⣿⣿⣿⣿⣿⣿⣿⣿⣿⣿⣿⣿⣿⣿⣿⣿⣿⣿⣿⣿⣿⣿⣿⣿⣿⣿⣿⣿⣿⣿⣿⣿⣿⣿⣿⣿⣿⣿⡀⠀⠀⠀⠀⠀⠀⠀⠀⠀⠀⠀⠀⠀⠀⠀⠀⠀⠀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⣿⣿⣿⣿⣿⣿⣿⣿⣿⣿⣿⣿⣿⣿⣿⣿⣿⣿⣿⣿⣿⣿⣿⣿⣿⣿⣿⣿⣿⣿⣿⣿⣿⣿⣿⣿⣿⣿⣿⣿⣿⣿⣿⣿⣿⣿⣿⣿⣿⣿⣿⣿⣿⣿⣿⣿⣿⣿⣿⣿⣿⣿⣿⣿⣿⣿⣿⣿⣿⣿⣿⣿⣧⠀⠀⠀⠀⠀⠀⠀⠀⠀⠀⠀⠀⠀⠀⠀⠀⠀⠀</a:t>
            </a:r>
            <a:br/>
            <a:r>
              <a:t>⢻⣿⣿⣿⣿⣿⣿⣿⣿⣿⣿⣿⣿⣿⣿⣿⣿⣿⣿⣿⣿⣿⣿⣿⣿⣿⣿⣿⣿⣿⣿⣿⣿⣿⣿⣿⣿⣿⣿⣿⣿⣿⣿⣿⣿⣿⣿⣿⣿⣿⣿⣿⣿⣿⣿⣿⣿⣿⣿⣿⣿⣿⣿⣿⣿⣿⣿⣿⣿⣿⣿⣿⣿⣦⣤⠀⠀⠀⠀⠀⠀⠀⠀⠀⠀⠀⠀⠀⠀⠀⠀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⠀⣿⣿⣿⣿⣿⣿⣿⣿⣿⣿⣿⣿⣿⣿⣿⣿⣿⣿⣿⣿⣿⣿⣿⣿⣿⣿⣿⣿⣿⣿⣿⣿⣿⣿⣿⣿⣿⣿⣿⣿⣿⣿⣿⣿⣿⣿⣿⣿⣿⣿⣿⣿⣿⣿⣿⣿⣿⣿⣿⣿⣿⣿⣿⣿⣿⣿⣿⣿⣿⣿⣿⣿⣿⣿⡆⠀⠀⠀⠀⠀⠀⠀⠀⠀⠀⠀⠀⠀⠀⠀</a:t>
            </a:r>
            <a:br/>
            <a:r>
              <a:t>⠀⠘⣿⣿⡟⢻⣿⣿⣿⣿⣿⣿⣿⣿⣿⣿⣿⣿⣿⣿⣿⣿⣿⣿⣿⣿⣿⣿⣿⣿⣿⣿⣿⣿⣿⣿⣿⣿⣿⣿⣿⣿⣿⣿⣿⣿⣿⣿⣿⣿⣿⣿⣿⣿⣿⣿⣿⣿⣿⣿⣿⣿⣿⣿⣿⣿⣿⣿⣿⣿⣿⣿⣿⣿⣿⡇⠀⠀⠀⠀⠀⠀⠀⠀⠀⠀⠀⠀⠀⠀⠀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⠀⠀⠹⡏⠀⠈⣿⣿⣿⣿⣿⣿⣿⣿⣿⣿⣿⣿⣿⣿⣿⣿⣿⣿⣿⣿⣿⣿⣿⣿⣿⣿⣿⣿⣿⣿⣿⣿⣿⣿⣿⣿⣿⣿⣿⣿⣿⣿⣿⣿⣿⣿⣿⣿⣿⣿⣿⣿⣿⣿⣿⣿⣿⣿⣿⣿⣿⣿⣿⣿⣿⣿⣿⣿⣿⣿⡀⠀⠀⠀⣀⡀⠀⠀⠀⠀⠀⠀⠀⠀⠀</a:t>
            </a:r>
            <a:br/>
            <a:r>
              <a:t>⠀⠀⠀⠀⠀⠀⣿⣿⣿⣿⣿⣿⣿⣿⣿⣿⣿⣿⣿⣿⣿⣿⣿⣿⣿⣿⣿⣿⣿⣿⣿⣿⣿⣿⣿⣿⣿⣿⣿⣿⣿⣿⣿⣿⣿⣿⣿⣿⣿⣿⣿⣿⣿⣿⣿⣿⣿⣿⣿⣿⣿⣿⣿⣿⣿⣿⣿⣿⣿⣿⣿⣿⣿⣿⣿⣿⣿⣶⣶⣿⣿⣿⠀⠀⠀⠀⠀⠀⠀⠀⠀</a:t>
            </a:r>
            <a:br/>
            <a:r>
              <a:t>⠀⠀⠀⠀⠀⠀⢹⣿⣿⣿⣿⣿⣿⣿⣿⣿⣿⣿⣿⣿⣿⣿⣿⣿⣿⣿⣿⣿⣿⣿⣿⣿⣿⣿⣿⣿⣿⣿⣿⣿⣿⣿⣿⣿⣿⣿⣿⣿⣿⣿⣿⣿⣿⣿⣿⣿⣿⣿⣿⣿⣿⣿⣿⣿⣿⣿⣿⣿⣿⣿⣿⣿⣿⣿⣿⣿⣿⣿⣿⣿⣿⠏⠀⠀⠀⠀⠀⠀⠀⠀⠀</a:t>
            </a:r>
            <a:br/>
            <a:r>
              <a:t>⠀⠀⠀⠀⠀⠀⠸⣿⣿⣿⣿⣿⣿⣿⣿⣿⣿⣿⣿⣿⣿⣿⣿⣿⣿⣿⣿⣿⣿⣿⣿⣿⣿⣿⣿⣿⣿⣿⣿⣿⣿⣿⣿⣿⣿⣿⣿⣿⣿⣿⣿⣿⣿⣿⣿⣿⣿⣿⣿⣿⣿⣿⣿⣿⣿⣿⣿⣿⣿⣿⣿⣿⣿⣿⣿⣿⣿⣿⣿⡿⠁⠀⠀⠀⠀⠀⠀⠀⠀⠀⠀</a:t>
            </a:r>
            <a:br/>
            <a:r>
              <a:t>⠀⠀⠀⠀⠀⠀⠀⣿⣿⣿⣿⣿⣿⣿⣿⣿⣿⣿⣿⣿⣿⣿⣿⣿⣿⣿⣿⣿⣿⣿⣿⣿⣿⣿⣿⣿⣿⣿⣿⣿⣿⣿⣿⣿⣿⣿⣿⣿⣿⣿⣿⣿⣿⣿⣿⣿⣿⣿⣿⣿⣿⣿⣿⣿⣿⣿⣿⣿⣿⣿⣿⣿⣿⣿⣿⣿⣿⡿⠋⠀⠀⠀⠀⠀⠀⠀⠀⠀⠀⠀⠀</a:t>
            </a:r>
            <a:br/>
            <a:r>
              <a:t>⠀⠀⠀⠀⠀⠀⠀⢸⣿⣿⣿⣿⣿⣿⣿⣿⣿⣿⣿⣿⣿⣿⣿⣿⣿⣿⣿⣿⣿⣿⣿⣿⣿⣿⣿⣿⣿⣿⣿⣿⣿⣿⣿⣿⣿⣿⣿⣿⣿⣿⣿⣿⣿⣿⣿⣿⣿⣿⣿⣿⣿⣿⣿⣿⣿⣿⣿⣿⣿⣿⣿⣿⣿⣿⣿⡿⠋⠀⠀⠀⠀⠀⠀⠀⠀⠀⠀⠀⠀⠀⠀</a:t>
            </a:r>
            <a:br/>
            <a:r>
              <a:t>⠀⠀⠀⠀⠀⠀⠀⠀⢿⣿⣿⣿⣿⣿⣿⣿⣿⣿⣿⣿⣿⣿⣿⣿⣿⣿⣿⣿⣿⣿⣿⣿⣿⣿⣿⣿⣿⣿⣿⣿⣿⣿⣿⣿⣿⣿⣿⣿⣿⣿⣿⣿⣿⣿⣿⣿⣿⣿⣿⣿⣿⣿⣿⣿⣿⣿⣿⣿⣿⣿⣿⣿⣿⡿⠋⠀⠀⠀⠀⠀⠀⠀⠀⠀⠀⠀⠀⠀⠀⠀⠀</a:t>
            </a:r>
            <a:br/>
            <a:r>
              <a:t>⠀⠀⠀⠀⠀⠀⠀⠀⠘⣿⣿⣿⣿⠻⣿⣿⣿⣿⣿⣿⣿⣿⣿⣿⣿⣿⣿⣿⣿⣿⣿⣿⣿⣿⣿⣿⣿⣿⣿⣿⣿⣿⣿⣿⣿⣿⣿⣿⣿⣿⣿⣿⣿⣿⣿⣿⣿⣿⣿⣿⣿⣿⣿⣿⣿⣿⣿⣿⣿⣿⣿⣿⠟⠀⠀⠀⠀⠀⠀⠀⠀⠀⠀⠀⠀⠀⠀⠀⠀⠀⠀</a:t>
            </a:r>
            <a:br/>
            <a:r>
              <a:t>⠀⠀⠀⠀⠀⠀⠀⠀⠀⠸⣿⣿⣿⣇⠹⣿⣿⣿⣿⣿⣿⣿⣿⣿⣿⣿⣿⣿⣿⣿⣿⣿⣿⣿⣿⣿⣿⣿⣿⣿⣿⣿⣿⣿⣿⣿⣿⣿⣿⣿⣿⣿⣿⣿⣿⣿⣿⣿⣿⣿⣿⣿⣿⣿⣿⣿⣿⣿⣿⣿⡿⠁⠀⠀⠀⠀⠀⠀⠀⠀⠀⠀⠀⠀⠀⠀⠀⠀⠀⠀⠀</a:t>
            </a:r>
            <a:br/>
            <a:r>
              <a:t>⠀⠀⠀⠀⠀⠀⠀⠀⠀⠀⠹⣿⣿⣿⣆⠘⢿⣿⣿⣿⣿⣿⣿⣿⣿⣿⣿⣿⣿⣿⣿⣿⣿⣿⣿⣿⣿⣿⣿⣿⣿⣿⣿⣿⣿⣿⣿⣿⣿⣿⣿⣿⣿⣿⣿⣿⣿⣿⣿⣿⣿⣿⣿⣿⣿⣿⣿⣿⡿⠏⠀⠀⠀⠀⠀⠀⠀⠀⠀⠀⠀⠀⠀⠀⠀⠀⠀⠀⠀⠀⠀</a:t>
            </a:r>
            <a:br/>
            <a:r>
              <a:t>⠀⠀⠀⠀⠀⠀⠀⠀⠀⠀⠀⠙⣿⣿⣿⣆⠈⠻⣿⣿⣿⣿⣿⣿⣿⣿⣿⣿⣿⣿⣿⣿⣿⣿⣿⣿⣿⣿⣿⣿⣿⣿⣿⣿⣿⣿⣿⣿⣿⣿⣿⣿⣿⣿⣿⣿⣿⣿⣿⣿⣿⣿⣿⣿⣿⣿⣿⠟⠁⠀⠀⠀⠀⠀⠀⠀⠀⠀⠀⠀⠀⠀⠀⠀⠀⠀⠀⠀⠀⠀⠀</a:t>
            </a:r>
            <a:br/>
            <a:r>
              <a:t>⠀⠀⠀⠀⠀⠀⠀⠀⠀⠀⠀⠀⠈⢿⣿⣿⣦⡀⠈⠻⣿⣿⣿⣿⣿⣿⣿⣿⣿⣿⣿⣿⣿⣿⣿⣿⣿⣿⣿⣿⣿⣿⣿⣿⣿⣿⣿⣿⣿⣿⣿⣿⣿⣿⣿⣿⣿⣿⣿⣿⣿⣿⣿⣿⡿⠏⠁⠀⠀⠀⠀⠀⠀⠀⠀⠀⠀⠀⠀⠀⠀⠀⠀⠀⠀⠀⠀⠀⠀⠀⠀</a:t>
            </a:r>
            <a:br/>
            <a:r>
              <a:t>⠀⠀⠀⠀⠀⠀⠀⠀⠀⠀⠀⠀⠀⠀⠹⣿⣿⣷⣄⠀⠈⠨⠛⠿⣿⣿⣿⣿⣿⣿⣿⣿⣿⣿⣿⣿⣿⣿⣿⣿⣿⣿⣿⣿⣿⣿⣿⣿⣿⣿⣿⣿⣿⣿⣿⣿⣿⣿⣿⣿⣿⣿⠟⠋⠀⠀⠀⠀⠀⠀⠀⠀⠀⠀⠀⠀⠀⠀⠀⠀⠀⠀⠀⠀⠀⠀⠀⠀⠀⠀⠀</a:t>
            </a:r>
            <a:br/>
            <a:r>
              <a:t>⠀⠀⠀⠀⠀⠀⠀⠀⠀⠀⠀⠀⠀⠀⠀⠈⠻⣿⣿⣦⡀⠀⠀⠀⠈⠙⠻⢿⣿⣿⣿⣿⣿⣿⣿⣿⣿⣿⣿⣿⣿⣿⣿⣿⣿⣿⣿⣿⣿⣿⣿⣿⣿⣿⣿⣿⣿⣿⣿⠟⠋⠁⠀⠀⠀⠀⠀⠀⠀⠀⠀⠀⠀⠀⠀⠀⠀⠀⠀⠀⠀⠀⠀⠀⠀⠀⠀⠀⠀⠀⠀</a:t>
            </a:r>
            <a:br/>
            <a:r>
              <a:t>⠀⠀⠀⠀⠀⠀⠀⠀⠀⠀⠀⠀⠀⠀⠀⠀⠀⠈⠛⢿⣿⣦⠀⠀⠀⠀⠀⠀⠈⠉⠛⠻⠿⠿⣿⣿⣿⣿⣿⣿⣿⣿⣿⣿⣿⣿⣿⣿⣿⣿⣿⣿⣿⣿⠿⠟⠋⠉⠀⠀⠀⠀⠀⠀⠀⠀⠀⠀⠀⠀⠀⠀⠀⠀⠀⠀⠀⠀⠀⠀⠀⠀⠀⠀⠀⠀⠀⠀⠀⠀⠀</a:t>
            </a:r>
            <a:br/>
            <a:r>
              <a:t>⠀⠀⠀⠀⠀⠀⠀⠀⠀⠀⠀⠀⠀⠀⠀⠀⠀⠀⠀⠀⠙⠻⣷⣄⠀⠀⠀⠀⠀⠀⠀⠀⠀⠀⠀⠀⠈⠉⠉⠉⠉⠙⠛⠛⠛⠛⠛⠛⠛⠋⠉⠉⠀⠀⠀⠀⠀⠀⠀⠀⠀⠀⠀⠀⠀⠀⠀⠀⠀⠀⠀⠀⠀⠀⠀⠀⠀⠀⠀⠀⠀⠀⠀⠀⠀⠀⠀⠀⠀⠀⠀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⠀⠀⠀⠀⠀⠀⠀⠀⠀⠀⠀⠀⠀⠀⠀⠀⠀⣀⣤⣶⣿⣿⣿⣿⣿⣿⣿⣿⣿⣿⣿⣿⣿⣿⣿⣿⣿⣿⣿⣿⣿⣿⣿⣿⣿⣿⣿⣿⣿⣿⣿⣿⣿⣿⣿⣿⣿⣿⣷⣄⠀⠀⠀⠀⠀⠀⠀⠀⠀⠀⠀⠀⠀⠀⠀⠀⠀⠀⠀⠀⠀⠀⠀⠀⠀⠀⠀⠀⠀⠀⠀</a:t>
            </a:r>
            <a:br/>
            <a:r>
              <a:t>⠀⠀⠀⠀⠀⠀⠀⠀⠀⠀⠀⠀⠀⠀⢀⣴⣾⣿⣿⣿⣿⣿⣿⣿⣿⣿⣿⣿⣿⣿⣿⣿⣿⣿⣿⣿⣿⣿⣿⣿⣿⣿⣿⣿⣿⣿⣿⣿⣿⣿⣿⣿⣿⣿⣿⣿⣿⣿⣿⣿⣷⡀⠀⠀⠀⠀⠀⠀⠀⠀⠀⠀⠀⠀⠀⠀⠀⠀⠀⠀⠀⠀⠀⠀⠀⠀⠀⠀⠀⠀⠀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⠀⠀⠀⠀⠀⠀⠀⠀⠀⠀⠀⠀⣠⣾⣿⣿⣿⣿⣿⣿⣿⣿⣿⣿⣿⣿⣿⣿⣿⣿⣿⣿⣿⣿⣿⣿⣿⣿⣿⣿⣿⣿⣿⣿⣿⣿⣿⣿⣿⣿⣿⣿⣿⣿⣿⣿⣿⣿⣿⣿⣿⣿⣦⠀⠀⠀⠀⠀⠀⠀⠀⠀⠀⠀⠀⠀⠀⠀⠀⠀⠀⠀⠀⠀⠀⠀⠀⠀⠀⠀⠀</a:t>
            </a:r>
            <a:br/>
            <a:r>
              <a:t>⠀⠀⠀⠀⠀⠀⠀⠀⠀⠀⣠⣾⣿⣿⣿⣿⣿⣿⣿⣿⣿⣿⣿⣿⣿⣿⣿⣿⣿⣿⣿⣿⣿⣿⣿⣿⣿⣿⣿⣿⣿⣿⣿⣿⣿⣿⣿⣿⣿⣿⣿⣿⣿⣿⣿⣿⣿⣿⣿⣿⣿⣿⣿⣷⡀⠀⠀⠀⠀⠀⠀⠀⠀⠀⠀⠀⠀⠀⠀⠀⠀⠀⠀⠀⠀⠀⠀⠀⠀⠀⠀</a:t>
            </a:r>
            <a:br/>
            <a:r>
              <a:t>⠀⠀⠀⠀⠀⠀⠀⠀⣠⣾⣿⣿⣿⣿⣿⣿⣿⣿⣿⣿⣿⣿⣿⣿⣿⣿⣿⣿⣿⣿⣿⣿⣿⣿⣿⣿⣿⣿⣿⣿⣿⣿⣿⣿⣿⣿⣿⣿⣿⣿⣿⣿⣿⣿⣿⣿⣿⣿⣿⣿⣿⣿⣿⣿⣿⡄⠀⠀⠀⠀⠀⠀⠀⠀⠀⠀⠀⠀⠀⠀⠀⠀⠀⠀⠀⠀⠀⠀⠀⠀⠀</a:t>
            </a:r>
            <a:br/>
            <a:r>
              <a:t>⠀⠀⠀⠀⠀⠀⢀⣴⣿⣿⣿⣿⣿⣿⣿⣿⣿⣿⣿⣿⣿⣿⣿⣿⣿⣿⣿⣿⣿⣿⣿⣿⣿⣿⣿⣿⣿⣿⣿⣿⣿⣿⣿⣿⣿⣿⣿⣿⣿⣿⣿⣿⣿⣿⣿⣿⣿⣿⣿⣿⣿⣿⣿⣿⣿⣿⡄⠀⠀⠀⠀⠀⠀⠀⠀⠀⠀⠀⠀⠀⠀⠀⠀⠀⠀⠀⠀⠀⠀⠀⠀</a:t>
            </a:r>
            <a:br/>
            <a:r>
              <a:t>⠀⠀⠀⠀⢀⣠⣿⣿⣿⣿⣿⣿⣿⣿⣿⣿⣿⣿⣿⣿⣿⣿⣿⣿⣿⣿⣿⣿⣿⣿⣿⣿⣿⣿⣿⣿⣿⣿⣿⣿⣿⣿⣿⣿⣿⣿⣿⣿⣿⣿⣿⣿⣿⣿⣿⣿⣿⣿⣿⣿⣿⣿⣿⣿⣿⣿⣿⡄⠀⠀⠀⠀⠀⠀⠀⠀⠀⠀⠀⠀⠀⠀⠀⠀⠀⠀⠀⠀⠀⠀⠀</a:t>
            </a:r>
            <a:br/>
            <a:r>
              <a:t>⠀⠀⢀⣴⣿⣿⣿⣿⣿⣿⣿⣿⣿⣿⣿⣿⣿⣿⣿⣿⣿⣿⣿⣿⣿⣿⣿⣿⣿⣿⣿⣿⣿⣿⣿⣿⣿⣿⣿⣿⣿⣿⣿⣿⣿⣿⣿⣿⣿⣿⣿⣿⣿⣿⣿⣿⣿⣿⣿⣿⣿⣿⣿⣿⣿⣿⣿⣷⡀⠀⠀⠀⠀⠀⠀⠀⠀⠀⠀⠀⠀⠀⠀⠀⠀⠀⠀⠀⠀⠀⠀</a:t>
            </a:r>
            <a:br/>
            <a:r>
              <a:t>⢀⣴⣿⣿⣿⣿⣿⣿⣿⣿⣿⣿⣿⣿⣿⣿⣿⣿⣿⣿⣿⣿⣿⣿⣿⣿⣿⣿⣿⣿⣿⣿⣿⣿⣿⣿⣿⣿⣿⣿⣿⣿⣿⣿⣿⣿⣿⣿⣿⣿⣿⣿⣿⣿⣿⣿⣿⣿⣿⣿⣿⣿⣿⣿⣿⣿⣿⣿⣇⠀⠀⠀⠀⠀⠀⠀⠀⠀⠀⠀⠀⠀⠀⠀⠀⠀⠀⠀⠀⠀⠀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⣿⣿⣿⣿⣿⣿⣿⣿⣿⣿⣿⣿⣿⣿⣿⣿⣿⣿⣿⣿⣿⣿⣿⣿⣿⣿⣿⣿⣿⣿⣿⣿⣿⣿⣿⣿⣿⣿⣿⣿⣿⣿⣿⣿⣿⣿⣿⣿⣿⣿⣿⣿⣿⣿⣿⣿⣿⣿⣿⣿⣿⣿⣿⣿⣿⣿⣿⣿⣿⡄⠀⠀⠀⠀⠀⠀⠀⠀⠀⠀⠀⠀⠀⠀⠀⠀⠀⠀⠀⠀⠀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⣿⣿⣿⣿⣿⣿⣿⣿⣿⣿⣿⣿⣿⣿⣿⣿⣿⣿⣿⣿⣿⣿⣿⣿⣿⣿⣿⣿⣿⣿⣿⣿⣿⣿⣿⣿⣿⣿⣿⣿⣿⣿⣿⣿⣿⣿⣿⣿⣿⣿⣿⣿⣿⣿⣿⣿⣿⣿⣿⣿⣿⣿⣿⣿⣿⣿⣿⣿⣿⣇⠀⠀⠀⠀⠀⠀⠀⠀⠀⠀⠀⠀⠀⠀⠀⠀⠀⠀⠀⠀⠀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⢸⣿⣿⣿⣿⣿⣿⣿⣿⣿⣿⣿⣿⣿⣿⣿⣿⣿⣿⣿⣿⣿⣿⣿⣿⣿⣿⣿⣿⣿⣿⣿⣿⣿⣿⣿⣿⣿⣿⣿⣿⣿⣿⣿⣿⣿⣿⣿⣿⣿⣿⣿⣿⣿⣿⣿⣿⣿⣿⣿⣿⣿⣿⣿⣿⣿⣿⣿⣿⣿⡀⠀⠀⠀⠀⠀⠀⠀⠀⠀⠀⠀⠀⠀⠀⠀⠀⠀⠀⠀⠀</a:t>
            </a:r>
            <a:br/>
            <a:r>
              <a:t>⠈⣿⣿⣿⢿⣿⣿⣿⣿⣿⣿⣿⣿⣿⣿⣿⣿⣿⣿⣿⣿⣿⣿⣿⣿⣿⣿⣿⣿⣿⣿⣿⣿⣿⣿⣿⣿⣿⣿⣿⣿⣿⣿⣿⣿⣿⣿⣿⣿⣿⣿⣿⣿⣿⣿⣿⣿⣿⣿⣿⣿⣿⣿⣿⣿⣿⣿⣿⣿⣿⣷⡄⠀⠀⠀⠀⠀⠀⠀⠀⠀⠀⠀⠀⠀⠀⠀⠀⠀⠀⠀</a:t>
            </a:r>
            <a:br/>
            <a:r>
              <a:t>⠀⠸⣿⠃⠈⣿⣿⣿⣿⣿⣿⣿⣿⣿⣿⣿⣿⣿⣿⣿⣿⣿⣿⣿⣿⣿⣿⣿⣿⣿⣿⣿⣿⣿⣿⣿⣿⣿⣿⣿⣿⣿⣿⣿⣿⣿⣿⣿⣿⣿⣿⣿⣿⣿⣿⣿⣿⣿⣿⣿⣿⣿⣿⣿⣿⣿⣿⣿⣿⣿⣿⣿⡄⠀⠀⠀⠀⠀⠀⠀⠀⠀⠀⠀⠀⠀⠀⠀⠀⠀⠀</a:t>
            </a:r>
            <a:br/>
            <a:r>
              <a:t>⠀⠀⠃⠀⠀⣿⣿⣿⣿⣿⣿⣿⣿⣿⣿⣿⣿⣿⣿⣿⣿⣿⣿⣿⣿⣿⣿⣿⣿⣿⣿⣿⣿⣿⣿⣿⣿⣿⣿⣿⣿⣿⣿⣿⣿⣿⣿⣿⣿⣿⣿⣿⣿⣿⣿⣿⣿⣿⣿⣿⣿⣿⣿⣿⣿⣿⣿⣿⣿⣿⣿⣿⡇⠀⠀⠀⠀⠀⠀⠀⠀⠀⠀⠀⠀⠀⠀⠀⠀⠀⠀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⠀⠀⠀⠀⠀⣿⣿⣿⣿⣿⣿⣿⣿⣿⣿⣿⣿⣿⣿⣿⣿⣿⣿⣿⣿⣿⣿⣿⣿⣿⣿⣿⣿⣿⣿⣿⣿⣿⣿⣿⣿⣿⣿⣿⣿⣿⣿⣿⣿⣿⣿⣿⣿⣿⣿⣿⣿⣿⣿⣿⣿⣿⣿⣿⣿⣿⣿⣿⣿⣿⣿⣿⣧⠀⠀⠀⠀⠀⠀⠀⠀⠀⠀⠀⠀⠀⠀⠀⠀⠀⠀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⠀⠀⠀⠀⠀⣿⣿⣿⣿⣿⣿⣿⣿⣿⣿⣿⣿⣿⣿⣿⣿⣿⣿⣿⣿⣿⣿⣿⣿⣿⣿⣿⣿⣿⣿⣿⣿⣿⣿⣿⣿⣿⣿⣿⣿⣿⣿⣿⣿⣿⣿⣿⣿⣿⣿⣿⣿⣿⣿⣿⣿⣿⣿⣿⣿⣿⣿⣿⣿⣿⣿⣿⣿⣶⣦⣴⣶⣶⠀⠀⠀⠀⠀⠀⠀⠀⠀⠀⠀⠀⠀</a:t>
            </a:r>
            <a:br/>
            <a:r>
              <a:t>⠀⠀⠀⠀⠀⢸⣿⣿⣿⣿⣿⣿⣿⣿⣿⣿⣿⣿⣿⣿⣿⣿⣿⣿⣿⣿⣿⣿⣿⣿⣿⣿⣿⣿⣿⣿⣿⣿⣿⣿⣿⣿⣿⣿⣿⣿⣿⣿⣿⣿⣿⣿⣿⣿⣿⣿⣿⣿⣿⣿⣿⣿⣿⣿⣿⣿⣿⣿⣿⣿⣿⣿⣿⣿⣿⣿⣿⡿⠀⠀⠀⠀⠀⠀⠀⠀⠀⠀⠀⠀⠀</a:t>
            </a:r>
            <a:br/>
            <a:r>
              <a:t>⠀⠀⠀⠀⠀⠘⣿⣿⣿⣿⣿⣿⣿⣿⣿⣿⣿⣿⣿⣿⣿⣿⣿⣿⣿⣿⣿⣿⣿⣿⣿⣿⣿⣿⣿⣿⣿⣿⣿⣿⣿⣿⣿⣿⣿⣿⣿⣿⣿⣿⣿⣿⣿⣿⣿⣿⣿⣿⣿⣿⣿⣿⣿⣿⣿⣿⣿⣿⣿⣿⣿⣿⣿⣿⣿⣿⠟⠁⠀⠀⠀⠀⠀⠀⠀⠀⠀⠀⠀⠀⠀</a:t>
            </a:r>
            <a:br/>
            <a:r>
              <a:t>⠀⠀⠀⠀⠀⠀⢻⣿⣿⣿⣿⣿⣿⣿⣿⣿⣿⣿⣿⣿⣿⣿⣿⣿⣿⣿⣿⣿⣿⣿⣿⣿⣿⣿⣿⣿⣿⣿⣿⣿⣿⣿⣿⣿⣿⣿⣿⣿⣿⣿⣿⣿⣿⣿⣿⣿⣿⣿⣿⣿⣿⣿⣿⣿⣿⣿⣿⣿⣿⣿⣿⣿⣿⣿⠟⠁⠀⠀⠀⠀⠀⠀⠀⠀⠀⠀⠀⠀⠀⠀⠀</a:t>
            </a:r>
            <a:br/>
            <a:r>
              <a:t>⠀⠀⠀⠀⠀⠀⠘⣿⣿⣿⣿⣿⣿⣿⣿⣿⣿⣿⣿⣿⣿⣿⣿⣿⣿⣿⣿⣿⣿⣿⣿⣿⣿⣿⣿⣿⣿⣿⣿⣿⣿⣿⣿⣿⣿⣿⣿⣿⣿⣿⣿⣿⣿⣿⣿⣿⣿⣿⣿⣿⣿⣿⣿⣿⣿⣿⣿⣿⣿⣿⣿⡿⠟⠁⠀⠀⠀⠀⠀⠀⠀⠀⠀⠀⠀⠀⠀⠀⠀⠀⠀</a:t>
            </a:r>
            <a:br/>
            <a:r>
              <a:t>⠀⠀⠀⠀⠀⠀⠀⠹⣿⣿⣿⣿⣿⣿⣿⣿⣿⣿⣿⣿⣿⣿⣿⣿⣿⣿⣿⣿⣿⣿⣿⣿⣿⣿⣿⣿⣿⣿⣿⣿⣿⣿⣿⣿⣿⣿⣿⣿⣿⣿⣿⣿⣿⣿⣿⣿⣿⣿⣿⣿⣿⣿⣿⣿⣿⣿⣿⣿⣿⡿⠋⠀⠀⠀⠀⠀⠀⠀⠀⠀⠀⠀⠀⠀⠀⠀⠀⠀⠀⠀⠀</a:t>
            </a:r>
            <a:br/>
            <a:r>
              <a:t>⠀⠀⠀⠀⠀⠀⠀⠀⢻⣿⣿⣿⣿⣿⣿⣿⣿⣿⣿⣿⣿⣿⣿⣿⣿⣿⣿⣿⣿⣿⣿⣿⣿⣿⣿⣿⣿⣿⣿⣿⣿⣿⣿⣿⣿⣿⣿⣿⣿⣿⣿⣿⣿⣿⣿⣿⣿⣿⣿⣿⣿⣿⣿⣿⣿⣿⣿⣿⠛⠀⠀⠀⠀⠀⠀⠀⠀⠀⠀⠀⠀⠀⠀⠀⠀⠀⠀⠀⠀⠀⠀</a:t>
            </a:r>
            <a:br/>
            <a:r>
              <a:t>⠀⠀⠀⠀⠀⠀⠀⠀⠀⢻⣿⣿⣿⣿⣿⣿⣿⣿⣿⣿⣿⣿⣿⣿⣿⣿⣿⣿⣿⣿⣿⣿⣿⣿⣿⣿⣿⣿⣿⣿⣿⣿⣿⣿⣿⣿⣿⣿⣿⣿⣿⣿⣿⣿⣿⣿⣿⣿⣿⣿⣿⣿⣿⣿⣿⣿⠟⠁⠀⠀⠀⠀⠀⠀⠀⠀⠀⠀⠀⠀⠀⠀⠀⠀⠀⠀⠀⠀⠀⠀⠀</a:t>
            </a:r>
            <a:br/>
            <a:r>
              <a:t>⠀⠀⠀⠀⠀⠀⠀⠀⠀⠀⠹⣿⣿⣿⣿⣿⣿⣿⣿⣿⣿⣿⣿⣿⣿⣿⣿⣿⣿⣿⣿⣿⣿⣿⣿⣿⣿⣿⣿⣿⣿⣿⣿⣿⣿⣿⣿⣿⣿⣿⣿⣿⣿⣿⣿⣿⣿⣿⣿⣿⣿⣿⣿⣿⡿⠁⠀⠀⠀⠀⠀⠀⠀⠀⠀⠀⠀⠀⠀⠀⠀⠀⠀⠀⠀⠀⠀⠀⠀⠀⠀</a:t>
            </a:r>
            <a:br/>
            <a:r>
              <a:t>⠀⠀⠀⠀⠀⠀⠀⠀⠀⠀⠀⠘⢿⣿⣿⣿⣿⣿⣿⣿⣿⣿⣿⣿⣿⣿⣿⣿⣿⣿⣿⣿⣿⣿⣿⣿⣿⣿⣿⣿⣿⣿⣿⣿⣿⣿⣿⣿⣿⣿⣿⣿⣿⣿⣿⣿⣿⣿⣿⣿⣿⣿⠟⠁⠀⠀⠀⠀⠀⠀⠀⠀⠀⠀⠀⠀⠀⠀⠀⠀⠀⠀⠀⠀⠀⠀⠀⠀⠀⠀⠀</a:t>
            </a:r>
            <a:br/>
            <a:r>
              <a:t>⠀⠀⠀⠀⠀⠀⠀⠀⠀⠀⠀⠀⠀⠹⣿⣿⣿⣿⣿⣿⣿⣿⣿⣿⣿⣿⣿⣿⣿⣿⣿⣿⣿⣿⣿⣿⣿⣿⣿⣿⣿⣿⣿⣿⣿⣿⣿⣿⣿⣿⣿⣿⣿⣿⣿⣿⣿⣿⣿⡿⠟⠁⠀⠀⠀⠀⠀⠀⠀⠀⠀⠀⠀⠀⠀⠀⠀⠀⠀⠀⠀⠀⠀⠀⠀⠀⠀⠀⠀⠀⠀</a:t>
            </a:r>
            <a:br/>
            <a:r>
              <a:t>⠀⠀⠀⠀⠀⠀⠀⠀⠀⠀⠀⠀⠀⠀⠈⠻⣿⣿⣿⠻⣿⣿⣿⣿⣿⣿⣿⣿⣿⣿⣿⣿⣿⣿⣿⣿⣿⣿⣿⣿⣿⣿⣿⣿⣿⣿⣿⣿⣿⣿⣿⣿⣿⣿⣿⣿⡿⠟⠋⠀⠀⠀⠀⠀⠀⠀⠀⠀⠀⠀⠀⠀⠀⠀⠀⠀⠀⠀⠀⠀⠀⠀⠀⠀⠀⠀⠀⠀⠀⠀⠀</a:t>
            </a:r>
            <a:br/>
            <a:r>
              <a:t>⠀⠀⠀⠀⠀⠀⠀⠀⠀⠀⠀⠀⠀⠀⠀⠀⠈⠻⣿⣧⡀⠉⠛⢿⣿⣿⣿⣿⣿⣿⣿⣿⣿⣿⣿⣿⣿⣿⣿⣿⣿⣿⣿⣿⣿⣿⣿⣿⣿⣿⣿⣿⡿⠟⠛⠉⠀⠀⠀⠀⠀⠀⠀⠀⠀⠀⠀⠀⠀⠀⠀⠀⠀⠀⠀⠀⠀⠀⠀⠀⠀⠀⠀⠀⠀⠀⠀⠀⠀⠀⠀</a:t>
            </a:r>
            <a:br/>
            <a:r>
              <a:t>⠀⠀⠀⠀⠀⠀⠀⠀⠀⠀⠀⠀⠀⠀⠀⠀⠀⠀⠀⠙⠃⠀⠀⠀⠈⠉⠛⠻⠿⣿⣿⣿⣿⣿⣿⣿⣿⣿⣿⣿⣿⣿⣿⣿⣿⣿⣿⠿⠟⠛⠉⠁⠀⠀⠀⠀⠀⠀⠀⠀⠀⠀⠀⠀⠀⠀⠀⠀⠀⠀⠀⠀⠀⠀⠀⠀⠀⠀⠀⠀⠀⠀⠀⠀⠀⠀⠀⠀⠀⠀⠀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⠀⠀⠀⠀⠀⠀⠀⠀⠀⠀⠀⠀⠀⠀⠀⠀⠀⠀⠀⠀⠀⠀⠀⠀⠀⠀⠀⠀⠀⠀⠈⠉⠉⠉⠙⠛⠛⠛⠛⠛⠛⠛⠉⠉⠁⠀⠀⠀⠀⠀⠀⠀⠀⠀⠀⠀⠀⠀⠀⠀⠀⠀⠀⠀⠀⠀⠀⠀⠀⠀⠀⠀⠀⠀⠀⠀⠀⠀⠀⠀⠀⠀⠀⠀⠀⠀⠀⠀⠀⠀⠀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⠀⠀⠀⠀⠀⠀⠀⠀⠀⠀⠀⠀⠀⠀⠀⠀⠀⠀⠀⠐⣿⣶⣤⡀⠀⠀⠀⠀⠀⠀⠀⠀⠀⠀⠀⠀⠀⠀⠀⠀⠀⠀⠀⠀⠀⠀⠀⠀⠀⠀⠀⠀⠀⠀⠀⠀⠀⠀⠀⠀⠀⠀⠀⠀⠀⠀⠀⠀⠀⠀⠀⠀⠀⠀⠀⠀⠀⠀⠀⠀⠀⠀⠀⠀⠀⠀⠀⠀⠀⠀⠀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⠀⠀⠀⠀⠀⠀⢀⣴⣿⣿⣿⣿⣿⣿⣿⣿⣿⣿⣿⣿⣿⣿⣿⣿⣿⣿⣿⣿⣿⣿⣿⣿⣿⣿⣿⣿⣿⣿⣿⣿⣿⣿⣿⣿⣿⣿⣿⣿⣿⣿⣿⣿⣿⣿⣿⣿⣿⣿⣿⣦⡀⠀⠀⠀⠀⠀⠀⠀⠀⠀⠀⠀⠀⠀⠀⠀⠀⠀⠀⠀⠀⠀⠀⠀⠀⠀⠀⠀⠀⠀⠀</a:t>
            </a:r>
            <a:br/>
            <a:r>
              <a:t>⠀⠀⠀⠀⠀⣰⣿⣿⣿⣿⣿⣿⣿⣿⣿⣿⣿⣿⣿⣿⣿⣿⣿⣿⣿⣿⣿⣿⣿⣿⣿⣿⣿⣿⣿⣿⣿⣿⣿⣿⣿⣿⣿⣿⣿⣿⣿⣿⣿⣿⣿⣿⣿⣿⣿⣿⣿⣿⣿⣿⣿⣄⠀⠀⠀⠀⠀⠀⠀⠀⠀⠀⠀⠀⠀⠀⠀⠀⠀⠀⠀⠀⠀⠀⠀⠀⠀⠀⠀⠀⠀</a:t>
            </a:r>
            <a:br/>
            <a:r>
              <a:t>⠀⠀⠀⢠⣾⣿⣿⣿⣿⣿⣿⣿⣿⣿⣿⣿⣿⣿⣿⣿⣿⣿⣿⣿⣿⣿⣿⣿⣿⣿⣿⣿⣿⣿⣿⣿⣿⣿⣿⣿⣿⣿⣿⣿⣿⣿⣿⣿⣿⣿⣿⣿⣿⣿⣿⣿⣿⣿⣿⣿⣿⣿⣧⡀⠀⠀⠀⠀⠀⠀⠀⠀⠀⠀⠀⠀⠀⠀⠀⠀⠀⠀⠀⠀⠀⠀⠀⠀⠀⠀⠀</a:t>
            </a:r>
            <a:br/>
            <a:r>
              <a:t>⠀⠀⣠⣿⣿⣿⣿⣿⣿⣿⣿⣿⣿⣿⣿⣿⣿⣿⣿⣿⣿⣿⣿⣿⣿⣿⣿⣿⣿⣿⣿⣿⣿⣿⣿⣿⣿⣿⣿⣿⣿⣿⣿⣿⣿⣿⣿⣿⣿⣿⣿⣿⣿⣿⣿⣿⣿⣿⣿⣿⣿⣿⣿⣷⡄⠀⠀⠀⠀⠀⠀⠀⠀⠀⠀⠀⠀⠀⠀⠀⠀⠀⠀⠀⠀⠀⠀⠀⠀⠀⠀</a:t>
            </a:r>
            <a:br/>
            <a:r>
              <a:t>⢀⣼⣿⣿⣿⣿⣿⣿⣿⣿⣿⣿⣿⣿⣿⣿⣿⣿⣿⣿⣿⣿⣿⣿⣿⣿⣿⣿⣿⣿⣿⣿⣿⣿⣿⣿⣿⣿⣿⣿⣿⣿⣿⣿⣿⣿⣿⣿⣿⣿⣿⣿⣿⣿⣿⣿⣿⣿⣿⣿⣿⣿⣿⣿⣿⡄⠀⠀⠀⠀⠀⠀⠀⠀⠀⠀⠀⠀⠀⠀⠀⠀⠀⠀⠀⠀⠀⠀⠀⠀⠀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⣿⣿⣿⣿⣿⣿⣿⣿⣿⣿⣿⣿⣿⣿⣿⣿⣿⣿⣿⣿⣿⣿⣿⣿⣿⣿⣿⣿⣿⣿⣿⣿⣿⣿⣿⣿⣿⣿⣿⣿⣿⣿⣿⣿⣿⣿⣿⣿⣿⣿⣿⣿⣿⣿⣿⣿⣿⣿⣿⣿⣿⣿⣿⣿⣿⣿⡄⠀⠀⠀⠀⠀⠀⠀⠀⠀⠀⠀⠀⠀⠀⠀⠀⠀⠀⠀⠀⠀⠀⠀⠀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⣿⣿⣿⣿⣿⣿⣿⣿⣿⣿⣿⣿⣿⣿⣿⣿⣿⣿⣿⣿⣿⣿⣿⣿⣿⣿⣿⣿⣿⣿⣿⣿⣿⣿⣿⣿⣿⣿⣿⣿⣿⣿⣿⣿⣿⣿⣿⣿⣿⣿⣿⣿⣿⣿⣿⣿⣿⣿⣿⣿⣿⣿⣿⣿⣿⣿⣿⣧⠀⠀⠀⠀⠀⠀⠀⠀⠀⠀⠀⠀⠀⠀⠀⠀⠀⠀⠀⠀⠀⠀⠀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⣿⣿⣿⣿⣿⣿⣿⣿⣿⣿⣿⣿⣿⣿⣿⣿⣿⣿⣿⣿⣿⣿⣿⣿⣿⣿⣿⣿⣿⣿⣿⣿⣿⣿⣿⣿⣿⣿⣿⣿⣿⣿⣿⣿⣿⣿⣿⣿⣿⣿⣿⣿⣿⣿⣿⣿⣿⣿⣿⣿⣿⣿⣿⣿⣿⣿⣿⣿⡄⠀⠀⠀⠀⠀⠀⠀⠀⠀⠀⠀⠀⠀⠀⠀⠀⠀⠀⠀⠀⠀⠀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⣿⣿⣿⣿⣿⣿⣿⣿⣿⣿⣿⣿⣿⣿⣿⣿⣿⣿⣿⣿⣿⣿⣿⣿⣿⣿⣿⣿⣿⣿⣿⣿⣿⣿⣿⣿⣿⣿⣿⣿⣿⣿⣿⣿⣿⣿⣿⣿⣿⣿⣿⣿⣿⣿⣿⣿⣿⣿⣿⣿⣿⣿⣿⣿⣿⣿⣿⣿⣇⠀⠀⠀⠀⠀⠀⠀⠀⠀⠀⠀⠀⠀⠀⠀⠀⠀⠀⠀⠀⠀⠀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⣿⣿⣿⣿⣿⣿⣿⣿⣿⣿⣿⣿⣿⣿⣿⣿⣿⣿⣿⣿⣿⣿⣿⣿⣿⣿⣿⣿⣿⣿⣿⣿⣿⣿⣿⣿⣿⣿⣿⣿⣿⣿⣿⣿⣿⣿⣿⣿⣿⣿⣿⣿⣿⣿⣿⣿⣿⣿⣿⣿⣿⣿⣿⣿⣿⣿⣿⣿⣿⡄⠀⠀⠀⠀⠀⠀⠀⠀⠀⠀⠀⠀⠀⠀⠀⠀⠀⠀⠀⠀⠀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⣿⣿⣿⣿⣿⣿⣿⣿⣿⣿⣿⣿⣿⣿⣿⣿⣿⣿⣿⣿⣿⣿⣿⣿⣿⣿⣿⣿⣿⣿⣿⣿⣿⣿⣿⣿⣿⣿⣿⣿⣿⣿⣿⣿⣿⣿⣿⣿⣿⣿⣿⣿⣿⣿⣿⣿⣿⣿⣿⣿⣿⣿⣿⣿⣿⣿⣿⣿⠏⠀⠀⠀⠀⠀⠀⠀⠀⠀⠀⠀⠀⠀⠀⠀⠀⠀⠀⠀⠀⠀⠀</a:t>
            </a:r>
            <a:br/>
            <a:r>
              <a:t>⢻⣿⣿⣿⣿⣿⣿⣿⣿⣿⣿⣿⣿⣿⣿⣿⣿⣿⣿⣿⣿⣿⣿⣿⣿⣿⣿⣿⣿⣿⣿⣿⣿⣿⣿⣿⣿⣿⣿⣿⣿⣿⣿⣿⣿⣿⣿⣿⣿⣿⣿⣿⣿⣿⣿⣿⣿⣿⣿⣿⣿⣿⣿⣿⣿⣿⡿⠁⠀⠀⠀⠀⠀⠀⠀⠀⠀⠀⠀⠀⠀⠀⠀⠀⠀⠀⠀⠀⠀⠀⠀</a:t>
            </a:r>
            <a:br/>
            <a:r>
              <a:t>⠀⢻⣿⣿⣿⣿⣿⣿⣿⣿⣿⣿⣿⣿⣿⣿⣿⣿⣿⣿⣿⣿⣿⣿⣿⣿⣿⣿⣿⣿⣿⣿⣿⣿⣿⣿⣿⣿⣿⣿⣿⣿⣿⣿⣿⣿⣿⣿⣿⣿⣿⣿⣿⣿⣿⣿⣿⣿⣿⣿⣿⣿⣿⣿⣿⡟⠀⠀⠀⠀⠀⠀⠀⠀⠀⠀⠀⠀⠀⠀⠀⠀⠀⠀⠀⠀⠀⠀⠀⠀⠀</a:t>
            </a:r>
            <a:br/>
            <a:r>
              <a:t>⠀⠀⢻⣿⣿⣿⣿⣿⣿⣿⣿⣿⣿⣿⣿⣿⣿⣿⣿⣿⣿⣿⣿⣿⣿⣿⣿⣿⣿⣿⣿⣿⣿⣿⣿⣿⣿⣿⣿⣿⣿⣿⣿⣿⣿⣿⣿⣿⣿⣿⣿⣿⣿⣿⣿⣿⣿⣿⣿⣿⣿⣿⣿⣿⠏⠀⠀⠀⠀⠀⠀⠀⠀⠀⠀⠀⠀⠀⠀⠀⠀⠀⠀⠀⠀⠀⠀⠀⠀⠀⠀</a:t>
            </a:r>
            <a:br/>
            <a:r>
              <a:t>⠀⠀⠀⠹⣿⣿⣿⣿⣿⣿⣿⣿⣿⣿⣿⣿⣿⣿⣿⣿⣿⣿⣿⣿⣿⣿⣿⣿⣿⣿⣿⣿⣿⣿⣿⣿⣿⣿⣿⣿⣿⣿⣿⣿⣿⣿⣿⣿⣿⣿⣿⣿⣿⣿⣿⣿⣿⣿⣿⣿⣿⣿⣿⠋⠀⠀⠀⠀⠀⠀⠀⠀⠀⠀⠀⠀⠀⠀⠀⠀⠀⠀⠀⠀⠀⠀⠀⠀⠀⠀⠀</a:t>
            </a:r>
            <a:br/>
            <a:r>
              <a:t>⠀⠀⠀⠀⠈⢿⣿⣿⣿⣿⣿⣿⣿⣿⣿⣿⣿⣿⣿⣿⣿⣿⣿⣿⣿⣿⣿⣿⣿⣿⣿⣿⣿⣿⣿⣿⣿⣿⣿⣿⣿⣿⣿⣿⣿⣿⣿⣿⣿⣿⣿⣿⣿⣿⣿⣿⣿⣿⣿⣿⣿⡟⠁⠀⠀⠀⠀⠀⠀⠀⠀⠀⠀⠀⠀⠀⠀⠀⠀⠀⠀⠀⠀⠀⠀⠀⠀⠀⠀⠀⠀</a:t>
            </a:r>
            <a:br/>
            <a:r>
              <a:t>⠀⠀⠀⠀⠀⠀⠙⢿⣿⣿⣿⣿⣿⣿⣿⣿⣿⣿⣿⣿⣿⣿⣿⣿⣿⣿⣿⣿⣿⣿⣿⣿⣿⣿⣿⣿⣿⣿⣿⣿⣿⣿⣿⣿⣿⣿⣿⣿⣿⣿⣿⣿⣿⣿⣿⣿⣿⣿⣿⡿⠋⠀⠀⠀⠀⠀⠀⠀⠀⠀⠀⠀⠀⠀⠀⠀⠀⠀⠀⠀⠀⠀⠀⠀⠀⠀⠀⠀⠀⠀⠀</a:t>
            </a:r>
            <a:br/>
            <a:r>
              <a:t>⠀⠀⠀⠀⠀⠀⠀⠀⠻⣿⣿⣿⣿⣿⣿⣿⣿⣿⣿⣿⣿⣿⣿⣿⣿⣿⣿⣿⣿⣿⣿⣿⣿⣿⣿⣿⣿⣿⣿⣿⣿⣿⣿⣿⣿⣿⣿⣿⣿⣿⣿⣿⣿⣿⣿⣿⣿⡿⠋⠀⠀⠀⠀⠀⠀⠀⠀⠀⠀⠀⠀⠀⠀⠀⠀⠀⠀⠀⠀⠀⠀⠀⠀⠀⠀⠀⠀⠀⠀⠀⠀</a:t>
            </a:r>
            <a:br/>
            <a:r>
              <a:t>⠀⠀⠀⠀⠀⠀⠀⠀⠀⠈⢻⣿⣿⣿⣿⣿⣿⣿⣿⣿⣿⣿⣿⣿⣿⣿⣿⣿⣿⣿⣿⣿⣿⣿⣿⣿⣿⣿⣿⣿⣿⣿⣿⣿⣿⣿⣿⣿⣿⣿⣿⣿⣿⣿⣿⡿⠋⠀⠀⠀⠀⠀⠀⠀⠀⠀⠀⠀⠀⠀⠀⠀⠀⠀⠀⠀⠀⠀⠀⠀⠀⠀⠀⠀⠀⠀⠀⠀⠀⠀⠀</a:t>
            </a:r>
            <a:br/>
            <a:r>
              <a:t>⠀⠀⠀⠀⠀⠀⠀⠀⠀⠀⠀⠻⣿⣿⣿⣿⣿⣿⣿⣿⣿⣿⣿⣿⣿⣿⣿⣿⣿⣿⣿⣿⣿⣿⣿⣿⣿⣿⣿⣿⣿⣿⣿⣿⣿⣿⣿⣿⣿⣿⣿⣿⠿⠛⠁⠀⠀⠀⠀⠀⠀⠀⠀⠀⠀⠀⠀⠀⠀⠀⠀⠀⠀⠀⠀⠀⠀⠀⠀⠀⠀⠀⠀⠀⠀⠀⠀⠀⠀⠀⠀</a:t>
            </a:r>
            <a:br/>
            <a:r>
              <a:t>⠀⠀⠀⠀⠀⠀⠀⠀⠀⠀⠀⠀⣿⣿⣝⠋⠛⠿⣿⣿⣿⣿⣿⣿⣿⣿⣿⣿⣿⣿⣿⣿⣿⣿⣿⣿⣿⣿⣿⣿⣿⣿⣿⣿⣿⣿⣿⣿⡿⠟⠋⠁⠀⠀⠀⠀⠀⠀⠀⠀⠀⠀⠀⠀⠀⠀⠀⠀⠀⠀⠀⠀⠀⠀⠀⠀⠀⠀⠀⠀⠀⠀⠀⠀⠀⠀⠀⠀⠀⠀⠀</a:t>
            </a:r>
            <a:br/>
            <a:r>
              <a:t>⠀⠀⠀⠀⠀⠀⠀⠀⠀⠀⠀⠀⠘⢿⣿⣷⣄⠀⠀⠈⠙⠻⠿⢿⣿⣿⣿⣿⣿⣿⣿⣿⣿⣿⣿⣿⣿⣿⣿⣿⣿⣿⣿⡿⠿⠛⠋⠁⠀⠀⠀⠀⠀⠀⠀⠀⠀⠀⠀⠀⠀⠀⠀⠀⠀⠀⠀⠀⠀⠀⠀⠀⠀⠀⠀⠀⠀⠀⠀⠀⠀⠀⠀⠀⠀⠀⠀⠀⠀⠀⠀</a:t>
            </a:r>
            <a:br/>
            <a:r>
              <a:t>⠀⠀⠀⠀⠀⠀⠀⠀⠀⠀⠀⠀⠀⠀⠉⠉⠉⠁⠀⠀⠀⠀⠀⠀⠀⠈⠉⠉⠛⠛⠛⠛⠛⠛⠛⠛⠛⠛⠛⠉⠉⠁⠀⠀⠀⠀⠀⠀⠀⠀⠀⠀⠀⠀⠀⠀⠀⠀⠀⠀⠀⠀⠀⠀⠀⠀⠀⠀⠀⠀⠀⠀⠀⠀⠀⠀⠀⠀⠀⠀⠀⠀⠀⠀⠀⠀⠀⠀⠀⠀⠀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⠀⣠⣾⣿⣿⣿⣿⣿⣿⣿⣿⣿⣿⣿⣿⣿⣿⣿⣿⣿⣿⣿⣿⣿⣿⣿⣿⣿⣿⣿⣿⣿⣿⣿⣿⣿⣿⣿⣿⣿⣿⣿⣿⣿⣿⣿⣿⣿⣿⣿⣿⣿⣿⣿⣿⣿⣿⣿⣿⣿⣆⠀⠀⠀⠀⠀⠀⠀⠀⠀⠀⠀⠀⠀⠀⠀⠀⠀⠀⠀⠀⠀⠀⠀⠀⠀⠀⠀⠀⠀⠀</a:t>
            </a:r>
            <a:br/>
            <a:r>
              <a:t>⣴⣿⣿⣿⣿⣿⣿⣿⣿⣿⣿⣿⣿⣿⣿⣿⣿⣿⣿⣿⣿⣿⣿⣿⣿⣿⣿⣿⣿⣿⣿⣿⣿⣿⣿⣿⣿⣿⣿⣿⣿⣿⣿⣿⣿⣿⣿⣿⣿⣿⣿⣿⣿⣿⣿⣿⣿⣿⣿⣿⣿⣷⡀⠀⠀⠀⠀⠀⠀⠀⠀⠀⠀⠀⠀⠀⠀⠀⠀⠀⠀⠀⠀⠀⠀⠀⠀⠀⠀⠀⠀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⣿⣿⣿⣿⣿⣿⣿⣿⣿⣿⣿⣿⣿⣿⣿⣿⣿⣿⣿⣿⣿⣿⣿⣿⣿⣿⣿⣿⣿⣿⣿⣿⣿⣿⣿⣿⣿⣿⣿⣿⣿⣿⣿⣿⣿⣿⣿⣿⣿⣿⣿⣿⣿⣿⣿⣿⣿⣿⣿⣿⣿⣿⣿⡄⠀⠀⠀⠀⠀⠀⠀⠀⠀⠀⠀⠀⠀⠀⠀⠀⠀⠀⠀⠀⠀⠀⠀⠀⠀⠀⠀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⣿⣿⣿⣿⣿⣿⣿⣿⣿⣿⣿⣿⣿⣿⣿⣿⣿⣿⣿⣿⣿⣿⣿⣿⣿⣿⣿⣿⣿⣿⣿⣿⣿⣿⣿⣿⣿⣿⣿⣿⣿⣿⣿⣿⣿⣿⣿⣿⣿⣿⣿⣿⣿⣿⣿⣿⣿⣿⣿⣿⣿⣿⣿⣿⡄⠀⠀⠀⠀⠀⠀⠀⠀⠀⠀⠀⠀⠀⠀⠀⠀⠀⠀⠀⠀⠀⠀⠀⠀⠀⠀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⣿⣿⣿⣿⣿⣿⣿⣿⣿⣿⣿⣿⣿⣿⣿⣿⣿⣿⣿⣿⣿⣿⣿⣿⣿⣿⣿⣿⣿⣿⣿⣿⣿⣿⣿⣿⣿⣿⣿⣿⣿⣿⣿⣿⣿⣿⣿⣿⣿⣿⣿⣿⣿⣿⣿⣿⣿⣿⣿⣿⣿⣿⣿⣿⣿⡄⠀⠀⠀⠀⠀⠀⠀⠀⠀⠀⠀⠀⠀⠀⠀⠀⠀⠀⠀⠀⠀⠀⠀⠀⠀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⣿⣿⣿⣿⣿⣿⣿⣿⣿⣿⣿⣿⣿⣿⣿⣿⣿⣿⣿⣿⣿⣿⣿⣿⣿⣿⣿⣿⣿⣿⣿⣿⣿⣿⣿⣿⣿⣿⣿⣿⣿⣿⣿⣿⣿⣿⣿⣿⣿⣿⣿⣿⣿⣿⣿⣿⣿⣿⣿⣿⣿⣿⣿⣿⣿⣿⣇⠀⠀⠀⠀⠀⠀⠀⠀⠀⠀⠀⠀⠀⠀⠀⠀⠀⠀⠀⠀⠀⠀⠀⠀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⣿⣿⣿⣿⣿⣿⣿⣿⣿⣿⣿⣿⣿⣿⣿⣿⣿⣿⣿⣿⣿⣿⣿⣿⣿⣿⣿⣿⣿⣿⣿⣿⣿⣿⣿⣿⣿⣿⣿⣿⣿⣿⣿⣿⣿⣿⣿⣿⣿⣿⣿⣿⣿⣿⣿⣿⣿⣿⣿⣿⣿⣿⣿⣿⣿⣿⣿⡏⠀⠀⠀⠀⠀⠀⠀⠀⠀⠀⠀⠀⠀⠀⠀⠀⠀⠀⠀⠀⠀⠀⠀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⣿⣿⣿⣿⣿⣿⣿⣿⣿⣿⣿⣿⣿⣿⣿⣿⣿⣿⣿⣿⣿⣿⣿⣿⣿⣿⣿⣿⣿⣿⣿⣿⣿⣿⣿⣿⣿⣿⣿⣿⣿⣿⣿⣿⣿⣿⣿⣿⣿⣿⣿⣿⣿⣿⣿⣿⣿⣿⣿⣿⣿⣿⣿⣿⣿⠏⠀⠀⠀⠀⠀⠀⠀⠀⠀⠀⠀⠀⠀⠀⠀⠀⠀⠀⠀⠀⠀⠀⠀⠀⠀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⣿⣿⣿⣿⣿⣿⣿⣿⣿⣿⣿⣿⣿⣿⣿⣿⣿⣿⣿⣿⣿⣿⣿⣿⣿⣿⣿⣿⣿⣿⣿⣿⣿⣿⣿⣿⣿⣿⣿⣿⣿⣿⣿⣿⣿⣿⣿⣿⣿⣿⣿⣿⣿⣿⣿⣿⣿⣿⣿⣿⣿⣿⣿⣿⠏⠀⠀⠀⠀⠀⠀⠀⠀⠀⠀⠀⠀⠀⠀⠀⠀⠀⠀⠀⠀⠀⠀⠀⠀⠀⠀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⣿⣿⣿⣿⣿⣿⣿⣿⣿⣿⣿⣿⣿⣿⣿⣿⣿⣿⣿⣿⣿⣿⣿⣿⣿⣿⣿⣿⣿⣿⣿⣿⣿⣿⣿⣿⣿⣿⣿⣿⣿⣿⣿⣿⣿⣿⣿⣿⣿⣿⣿⣿⣿⣿⣿⣿⣿⣿⣿⣿⣿⣿⣿⠟⠀⠀⠀⠀⠀⠀⠀⠀⠀⠀⠀⠀⠀⠀⠀⠀⠀⠀⠀⠀⠀⠀⠀⠀⠀⠀⠀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⣿⣿⣿⣿⣿⣿⣿⣿⣿⣿⣿⣿⣿⣿⣿⣿⣿⣿⣿⣿⣿⣿⣿⣿⣿⣿⣿⣿⣿⣿⣿⣿⣿⣿⣿⣿⣿⣿⣿⣿⣿⣿⣿⣿⣿⣿⣿⣿⣿⣿⣿⣿⣿⣿⣿⣿⣿⣿⣿⣿⣿⣿⠏⠀⠀⠀⠀⠀⠀⠀⠀⠀⠀⠀⠀⠀⠀⠀⠀⠀⠀⠀⠀⠀⠀⠀⠀⠀⠀⠀⠀</a:t>
            </a:r>
            <a:br/>
            <a:r>
              <a:t>⠈⢻⣿⣿⣿⣿⣿⣿⣿⣿⣿⣿⣿⣿⣿⣿⣿⣿⣿⣿⣿⣿⣿⣿⣿⣿⣿⣿⣿⣿⣿⣿⣿⣿⣿⣿⣿⣿⣿⣿⣿⣿⣿⣿⣿⣿⣿⣿⣿⣿⣿⣿⣿⣿⣿⣿⣿⣿⣿⣿⡿⠃⠀⠀⠀⠀⠀⠀⠀⠀⠀⠀⠀⠀⠀⠀⠀⠀⠀⠀⠀⠀⠀⠀⠀⠀⠀⠀⠀⠀⠀</a:t>
            </a:r>
            <a:br/>
            <a:r>
              <a:t>⠀⠀⠹⢿⣿⣿⣿⣿⣿⣿⣿⣿⣿⣿⣿⣿⣿⣿⣿⣿⣿⣿⣿⣿⣿⣿⣿⣿⣿⣿⣿⣿⣿⣿⣿⣿⣿⣿⣿⣿⣿⣿⣿⣿⣿⣿⣿⣿⣿⣿⣿⣿⣿⣿⣿⣿⣿⣿⣿⠟⠀⠀⠀⠀⠀⠀⠀⠀⠀⠀⠀⠀⠀⠀⠀⠀⠀⠀⠀⠀⠀⠀⠀⠀⠀⠀⠀⠀⠀⠀⠀</a:t>
            </a:r>
            <a:br/>
            <a:r>
              <a:t>⠀⠀⠀⠈⠻⣿⣿⣿⣿⣿⣿⣿⣿⣿⣿⣿⣿⣿⣿⣿⣿⣿⣿⣿⣿⣿⣿⣿⣿⣿⣿⣿⣿⣿⣿⣿⣿⣿⣿⣿⣿⣿⣿⣿⣿⣿⣿⣿⣿⣿⣿⣿⣿⣿⣿⣿⣿⠟⠁⠀⠀⠀⠀⠀⠀⠀⠀⠀⠀⠀⠀⠀⠀⠀⠀⠀⠀⠀⠀⠀⠀⠀⠀⠀⠀⠀⠀⠀⠀⠀⠀</a:t>
            </a:r>
            <a:br/>
            <a:r>
              <a:t>⠀⠀⠀⠀⠀⠈⠻⣿⣿⣿⣿⣿⣿⣿⣿⣿⣿⣿⣿⣿⣿⣿⣿⣿⣿⣿⣿⣿⣿⣿⣿⣿⣿⣿⣿⣿⣿⣿⣿⣿⣿⣿⣿⣿⣿⣿⣿⣿⣿⣿⣿⣿⣿⣿⣿⠟⠁⠀⠀⠀⠀⠀⠀⠀⠀⠀⠀⠀⠀⠀⠀⠀⠀⠀⠀⠀⠀⠀⠀⠀⠀⠀⠀⠀⠀⠀⠀⠀⠀⠀⠀</a:t>
            </a:r>
            <a:br/>
            <a:r>
              <a:t>⠀⠀⠀⠀⠀⠀⠀⠈⢿⣿⣿⣿⣿⣿⣿⣿⣿⣿⣿⣿⣿⣿⣿⣿⣿⣿⣿⣿⣿⣿⣿⣿⣿⣿⣿⣿⣿⣿⣿⣿⣿⣿⣿⣿⣿⣿⣿⣿⣿⣿⣿⣿⡿⠋⠁⠀⠀⠀⠀⠀⠀⠀⠀⠀⠀⠀⠀⠀⠀⠀⠀⠀⠀⠀⠀⠀⠀⠀⠀⠀⠀⠀⠀⠀⠀⠀⠀⠀⠀⠀⠀</a:t>
            </a:r>
            <a:br/>
            <a:r>
              <a:t>⠀⠀⠀⠀⠀⠀⠀⠀⠀⠙⢿⣿⣿⣿⣿⣿⣿⣿⣿⣿⣿⣿⣿⣿⣿⣿⣿⣿⣿⣿⣿⣿⣿⣿⣿⣿⣿⣿⣿⣿⣿⣿⣿⣿⣿⣿⣿⣿⣿⠿⠋⠁⠀⠀⠀⠀⠀⠀⠀⠀⠀⠀⠀⠀⠀⠀⠀⠀⠀⠀⠀⠀⠀⠀⠀⠀⠀⠀⠀⠀⠀⠀⠀⠀⠀⠀⠀⠀⠀⠀⠀</a:t>
            </a:r>
            <a:br/>
            <a:r>
              <a:t>⠀⠀⠀⠀⠀⠀⠀⠀⠀⠀⠀⠈⠙⠛⠛⠻⠿⣿⣿⣿⣿⣿⣿⣿⣿⣿⣿⣿⣿⣿⣿⣿⣿⣿⣿⣿⣿⣿⣿⣿⣿⣿⣿⣿⣿⠿⠛⠉⠁⠀⠀⠀⠀⠀⠀⠀⠀⠀⠀⠀⠀⠀⠀⠀⠀⠀⠀⠀⠀⠀⠀⠀⠀⠀⠀⠀⠀⠀⠀⠀⠀⠀⠀⠀⠀⠀⠀⠀⠀⠀⠀</a:t>
            </a:r>
            <a:br/>
            <a:r>
              <a:t>⠀⠀⠀⠀⠀⠀⠀⠀⠀⠀⠀⠀⠀⠀⠀⠀⠀⠀⠈⠉⠛⠻⠿⠿⣿⣿⣿⣿⣿⣿⣿⣿⣿⣿⣿⣿⣿⣿⡿⠿⠟⠛⠋⠁⠀⠀⠀⠀⠀⠀⠀⠀⠀⠀⠀⠀⠀⠀⠀⠀⠀⠀⠀⠀⠀⠀⠀⠀⠀⠀⠀⠀⠀⠀⠀⠀⠀⠀⠀⠀⠀⠀⠀⠀⠀⠀⠀⠀⠀⠀⠀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⠀⠀⠀⠀⠀⠀⠀⠀⠀⠀⠀⠀⠀⠀⠀⠀⠀⠀⠀⠀⠀⠀⠀⠀⠀⠀⠀⠈⠉⠉⠉⠉⠉⠉⠁⠀⠀⠀⠀⠀⠀⠀⠀⠀⠀⠀⠀⠀⠀⠀⠀⠀⠀⠀⠀⠀⠀⠀⠀⠀⠀⠀⠀⠀⠀⠀⠀⠀⠀⠀⠀⠀⠀⠀⠀⠀⠀⠀⠀⠀⠀⠀⠀⠀⠀⠀⠀⠀⠀⠀⠀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⣿⣿⣿⣿⣿⣿⣿⣿⣿⣿⣿⣿⣿⣿⣿⣿⣿⣿⣿⣿⣿⣿⣿⣿⣿⣿⣿⣿⣿⣿⣿⣿⣿⣿⣿⣿⣿⣿⣿⣿⣿⣿⣿⣿⣿⣿⣿⣿⣿⣿⣿⣿⣿⣿⣿⣿⣿⣿⣆⠀⠀⠀⠀⠀⠀⠀⠀⠀⠀⠀⠀⠀⠀⠀⠀⠀⠀⠀⠀⠀⠀⠀⠀⠀⠀⠀⠀⠀⠀⠀⠀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⣿⣿⣿⣿⣿⣿⣿⣿⣿⣿⣿⣿⣿⣿⣿⣿⣿⣿⣿⣿⣿⣿⣿⣿⣿⣿⣿⣿⣿⣿⣿⣿⣿⣿⣿⣿⣿⣿⣿⣿⣿⣿⣿⣿⣿⣿⣿⣿⣿⣿⣿⣿⣿⣿⣿⣿⣿⣿⣿⣆⠀⠀⠀⠀⠀⠀⠀⠀⠀⠀⠀⠀⠀⠀⠀⠀⠀⠀⠀⠀⠀⠀⠀⠀⠀⠀⠀⠀⠀⠀⠀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⣿⣿⣿⣿⣿⣿⣿⣿⣿⣿⣿⣿⣿⣿⣿⣿⣿⣿⣿⣿⣿⣿⣿⣿⣿⣿⣿⣿⣿⣿⣿⣿⣿⣿⣿⣿⣿⣿⣿⣿⣿⣿⣿⣿⣿⣿⣿⣿⣿⣿⣿⣿⣿⣿⣿⣿⣿⣿⣿⣿⡆⠀⠀⠀⠀⠀⠀⠀⠀⠀⠀⠀⠀⠀⠀⠀⠀⠀⠀⠀⠀⠀⠀⠀⠀⠀⠀⠀⠀⠀⠀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⣿⣿⣿⣿⣿⣿⣿⣿⣿⣿⣿⣿⣿⣿⣿⣿⣿⣿⣿⣿⣿⣿⣿⣿⣿⣿⣿⣿⣿⣿⣿⣿⣿⣿⣿⣿⣿⣿⣿⣿⣿⣿⣿⣿⣿⣿⣿⣿⣿⣿⣿⣿⣿⣿⣿⣿⣿⣿⣿⣿⣿⡄⠀⠀⠀⠀⠀⠀⠀⠀⠀⠀⠀⠀⠀⠀⠀⠀⠀⠀⠀⠀⠀⠀⠀⠀⠀⠀⠀⠀⠀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⣿⣿⣿⣿⣿⣿⣿⣿⣿⣿⣿⣿⣿⣿⣿⣿⣿⣿⣿⣿⣿⣿⣿⣿⣿⣿⣿⣿⣿⣿⣿⣿⣿⣿⣿⣿⣿⣿⣿⣿⣿⣿⣿⣿⣿⣿⣿⣿⣿⣿⣿⣿⣿⣿⣿⣿⣿⣿⣿⣿⣿⣷⡀⠀⠀⠀⠀⠀⠀⠀⠀⠀⠀⠀⠀⠀⠀⠀⠀⠀⠀⠀⠀⠀⠀⠀⠀⠀⠀⠀⠀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⣿⣿⣿⣿⣿⣿⣿⣿⣿⣿⣿⣿⣿⣿⣿⣿⣿⣿⣿⣿⣿⣿⣿⣿⣿⣿⣿⣿⣿⣿⣿⣿⣿⣿⣿⣿⣿⣿⣿⣿⣿⣿⣿⣿⣿⣿⣿⣿⣿⣿⣿⣿⣿⣿⣿⣿⣿⣿⣿⣿⣿⣿⣿⠃⠀⠀⠀⠀⠀⠀⠀⠀⠀⠀⠀⠀⠀⠀⠀⠀⠀⠀⠀⠀⠀⠀⠀⠀⠀⠀⠀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⣿⣿⣿⣿⣿⣿⣿⣿⣿⣿⣿⣿⣿⣿⣿⣿⣿⣿⣿⣿⣿⣿⣿⣿⣿⣿⣿⣿⣿⣿⣿⣿⣿⣿⣿⣿⣿⣿⣿⣿⣿⣿⣿⣿⣿⣿⣿⣿⣿⣿⣿⣿⣿⣿⣿⣿⣿⣿⣿⣿⣿⣿⡏⠀⠀⠀⠀⠀⠀⠀⠀⠀⠀⠀⠀⠀⠀⠀⠀⠀⠀⠀⠀⠀⠀⠀⠀⠀⠀⠀⠀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⣿⣿⣿⣿⣿⣿⣿⣿⣿⣿⣿⣿⣿⣿⣿⣿⣿⣿⣿⣿⣿⣿⣿⣿⣿⣿⣿⣿⣿⣿⣿⣿⣿⣿⣿⣿⣿⣿⣿⣿⣿⣿⣿⣿⣿⣿⣿⣿⣿⣿⣿⣿⣿⣿⣿⣿⣿⣿⣿⣿⣿⣿⠃⠀⠀⠀⠀⠀⠀⠀⠀⠀⠀⠀⠀⠀⠀⠀⠀⠀⠀⠀⠀⠀⠀⠀⠀⠀⠀⠀⠀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⣿⣿⣿⣿⣿⣿⣿⣿⣿⣿⣿⣿⣿⣿⣿⣿⣿⣿⣿⣿⣿⣿⣿⣿⣿⣿⣿⣿⣿⣿⣿⣿⣿⣿⣿⣿⣿⣿⣿⣿⣿⣿⣿⣿⣿⣿⣿⣿⣿⣿⣿⣿⣿⣿⣿⣿⣿⣿⣿⣿⣿⡏⠀⠀⠀⠀⠀⠀⠀⠀⠀⠀⠀⠀⠀⠀⠀⠀⠀⠀⠀⠀⠀⠀⠀⠀⠀⠀⠀⠀⠀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⣿⣿⣿⣿⣿⣿⣿⣿⣿⣿⣿⣿⣿⣿⣿⣿⣿⣿⣿⣿⣿⣿⣿⣿⣿⣿⣿⣿⣿⣿⣿⣿⣿⣿⣿⣿⣿⣿⣿⣿⣿⣿⣿⣿⣿⣿⣿⣿⣿⣿⣿⣿⣿⣿⣿⣿⣿⣿⣿⡿⠁⠀⠀⠀⠀⠀⠀⠀⠀⠀⠀⠀⠀⠀⠀⠀⠀⠀⠀⠀⠀⠀⠀⠀⠀⠀⠀⠀⠀⠀⠀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⣿⣿⣿⣿⣿⣿⣿⣿⣿⣿⣿⣿⣿⣿⣿⣿⣿⣿⣿⣿⣿⣿⣿⣿⣿⣿⣿⣿⣿⣿⣿⣿⣿⣿⣿⣿⣿⣿⣿⣿⣿⣿⣿⣿⣿⣿⣿⣿⣿⣿⣿⣿⣿⣿⣿⣿⠟⠀⠀⠀⠀⠀⠀⠀⠀⠀⠀⠀⠀⠀⠀⠀⠀⠀⠀⠀⠀⠀⠀⠀⠀⠀⠀⠀⠀⠀⠀⠀⠀⠀⠀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⣿⣿⣿⣿⣿⣿⣿⣿⣿⣿⣿⣿⣿⣿⣿⣿⣿⣿⣿⣿⣿⣿⣿⣿⣿⣿⣿⣿⣿⣿⣿⣿⣿⣿⣿⣿⣿⣿⣿⣿⣿⣿⣿⣿⣿⣿⣿⣿⣿⣿⣿⣿⣿⣿⡿⠋⠀⠀⠀⠀⠀⠀⠀⠀⠀⠀⠀⠀⠀⠀⠀⠀⠀⠀⠀⠀⠀⠀⠀⠀⠀⠀⠀⠀⠀⠀⠀⠀⠀⠀⠀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⣿⣿⣿⣿⣿⣿⣿⣿⣿⣿⣿⣿⣿⣿⣿⣿⣿⣿⣿⣿⣿⣿⣿⣿⣿⣿⣿⣿⣿⣿⣿⣿⣿⣿⣿⣿⣿⣿⣿⣿⣿⣿⣿⣿⣿⣿⣿⣿⣿⣿⣿⣿⡿⠋⠀⠀⠀⠀⠀⠀⠀⠀⠀⠀⠀⠀⠀⠀⠀⠀⠀⠀⠀⠀⠀⠀⠀⠀⠀⠀⠀⠀⠀⠀⠀⠀⠀⠀⠀⠀⠀</a:t>
            </a:r>
            <a:br/>
            <a:r>
              <a:t>⠘⠻⣿⣿⣿⣿⣿⣿⣿⣿⣿⣿⣿⣿⣿⣿⣿⣿⣿⣿⣿⣿⣿⣿⣿⣿⣿⣿⣿⣿⣿⣿⣿⣿⣿⣿⣿⣿⣿⣿⣿⣿⣿⣿⣿⣿⣿⣿⣿⣿⡿⠋⠀⠀⠀⠀⠀⠀⠀⠀⠀⠀⠀⠀⠀⠀⠀⠀⠀⠀⠀⠀⠀⠀⠀⠀⠀⠀⠀⠀⠀⠀⠀⠀⠀⠀⠀⠀⠀⠀⠀</a:t>
            </a:r>
            <a:br/>
            <a:r>
              <a:t>⠀⠀⠈⠻⢿⣿⣿⣿⣿⣿⣿⣿⣿⣿⣿⣿⣿⣿⣿⣿⣿⣿⣿⣿⣿⣿⣿⣿⣿⣿⣿⣿⣿⣿⣿⣿⣿⣿⣿⣿⣿⣿⣿⣿⣿⣿⣿⣿⠟⠋⠀⠀⠀⠀⠀⠀⠀⠀⠀⠀⠀⠀⠀⠀⠀⠀⠀⠀⠀⠀⠀⠀⠀⠀⠀⠀⠀⠀⠀⠀⠀⠀⠀⠀⠀⠀⠀⠀⠀⠀⠀</a:t>
            </a:r>
            <a:br/>
            <a:r>
              <a:t>⠀⠀⠀⠀⠀⠙⠻⢿⣿⣿⣿⣿⣿⣿⣿⣿⣿⣿⣿⣿⣿⣿⣿⣿⣿⣿⣿⣿⣿⣿⣿⣿⣿⣿⣿⣿⣿⣿⣿⣿⣿⣿⣿⣿⣿⠿⠋⠁⠀⠀⠀⠀⠀⠀⠀⠀⠀⠀⠀⠀⠀⠀⠀⠀⠀⠀⠀⠀⠀⠀⠀⠀⠀⠀⠀⠀⠀⠀⠀⠀⠀⠀⠀⠀⠀⠀⠀⠀⠀⠀⠀</a:t>
            </a:r>
            <a:br/>
            <a:r>
              <a:t>⠀⠀⠀⠀⠀⠀⠀⠀⠈⠙⠻⣿⣿⣿⣿⣿⣿⣿⣿⣿⣿⣿⣿⣿⣿⣿⣿⣿⣿⣿⣿⣿⣿⣿⣿⣿⣿⣿⣿⣿⣿⠿⠛⠉⠀⠀⠀⠀⠀⠀⠀⠀⠀⠀⠀⠀⠀⠀⠀⠀⠀⠀⠀⠀⠀⠀⠀⠀⠀⠀⠀⠀⠀⠀⠀⠀⠀⠀⠀⠀⠀⠀⠀⠀⠀⠀⠀⠀⠀⠀⠀</a:t>
            </a:r>
            <a:br/>
            <a:r>
              <a:t>⠀⠀⠀⠀⠀⠀⠀⠀⠀⠀⠀⠀⠈⠉⠛⠻⠿⣿⣿⣿⣿⣿⣿⣿⣿⣿⣿⣿⣿⣿⣿⣿⣿⣿⣿⠿⠿⠛⠋⠉⠀⠀⠀⠀⠀⠀⠀⠀⠀⠀⠀⠀⠀⠀⠀⠀⠀⠀⠀⠀⠀⠀⠀⠀⠀⠀⠀⠀⠀⠀⠀⠀⠀⠀⠀⠀⠀⠀⠀⠀⠀⠀⠀⠀⠀⠀⠀⠀⠀⠀⠀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⠀⠀⠀⠀⠀⠀⠀⠀⠀⠀⠀⠀⠀⠀⠀⠀⠀⠀⠀⠉⠉⠉⠉⠉⠛⠛⠛⠛⠋⠉⠉⠉⠀⠀⠀⠀⠀⠀⠀⠀⠀⠀⠀⠀⠀⠀⠀⠀⠀⠀⠀⠀⠀⠀⠀⠀⠀⠀⠀⠀⠀⠀⠀⠀⠀⠀⠀⠀⠀⠀⠀⠀⠀⠀⠀⠀⠀⠀⠀⠀⠀⠀⠀⠀⠀⠀⠀⠀⠀⠀⠀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⣿⣿⣿⣿⣿⣿⣿⣿⣿⣿⣿⣿⣿⣿⣿⣿⣿⣿⣿⣿⣿⣿⣿⣿⣿⣿⣿⣿⣿⣿⣿⣿⣿⣿⣿⣿⣿⣿⣿⣿⣿⣿⣿⣿⣿⣿⣿⣿⣿⣿⣿⣿⣿⣿⣿⣿⡄⠀⠀⠀⠀⠀⠀⠀⠀⠀⠀⠀⠀⠀⠀⠀⠀⠀⠀⠀⠀⠀⠀⠀⠀⠀⠀⠀⠀⠀⠀⠀⠀⠀⠀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⣿⣿⣿⣿⣿⣿⣿⣿⣿⣿⣿⣿⣿⣿⣿⣿⣿⣿⣿⣿⣿⣿⣿⣿⣿⣿⣿⣿⣿⣿⣿⣿⣿⣿⣿⣿⣿⣿⣿⣿⣿⣿⣿⣿⣿⣿⣿⣿⣿⣿⣿⣿⣿⣿⣿⣿⣿⡄⠀⠀⠀⠀⠀⠀⠀⠀⠀⠀⠀⠀⠀⠀⠀⠀⠀⠀⠀⠀⠀⠀⠀⠀⠀⠀⠀⠀⠀⠀⠀⠀⠀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⣿⣿⣿⣿⣿⣿⣿⣿⣿⣿⣿⣿⣿⣿⣿⣿⣿⣿⣿⣿⣿⣿⣿⣿⣿⣿⣿⣿⣿⣿⣿⣿⣿⣿⣿⣿⣿⣿⣿⣿⣿⣿⣿⣿⣿⣿⣿⣿⣿⣿⣿⣿⣿⣿⣿⣿⣿⣷⡀⠀⠀⠀⠀⠀⠀⠀⠀⠀⠀⠀⠀⠀⠀⠀⠀⠀⠀⠀⠀⠀⠀⠀⠀⠀⠀⠀⠀⠀⠀⠀⠀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⣿⣿⣿⣿⣿⣿⣿⣿⣿⣿⣿⣿⣿⣿⣿⣿⣿⣿⣿⣿⣿⣿⣿⣿⣿⣿⣿⣿⣿⣿⣿⣿⣿⣿⣿⣿⣿⣿⣿⣿⣿⣿⣿⣿⣿⣿⣿⣿⣿⣿⣿⣿⣿⣿⣿⣿⣿⣿⣧⠀⠀⠀⠀⠀⠀⠀⠀⠀⠀⠀⠀⠀⠀⠀⠀⠀⠀⠀⠀⠀⠀⠀⠀⠀⠀⠀⠀⠀⠀⠀⠀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⣿⣿⣿⣿⣿⣿⣿⣿⣿⣿⣿⣿⣿⣿⣿⣿⣿⣿⣿⣿⣿⣿⣿⣿⣿⣿⣿⣿⣿⣿⣿⣿⣿⣿⣿⣿⣿⣿⣿⣿⣿⣿⣿⣿⣿⣿⣿⣿⣿⣿⣿⣿⣿⣿⣿⣿⣿⣿⣿⡄⠀⠀⠀⠀⠀⠀⠀⠀⠀⠀⠀⠀⠀⠀⠀⠀⠀⠀⠀⠀⠀⠀⠀⠀⠀⠀⠀⠀⠀⠀⠀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⣿⣿⣿⣿⣿⣿⣿⣿⣿⣿⣿⣿⣿⣿⣿⣿⣿⣿⣿⣿⣿⣿⣿⣿⣿⣿⣿⣿⣿⣿⣿⣿⣿⣿⣿⣿⣿⣿⣿⣿⣿⣿⣿⣿⣿⣿⣿⣿⣿⣿⣿⣿⣿⣿⣿⣿⣿⣿⣿⣇⠀⠀⠀⠀⠀⠀⠀⠀⠀⠀⠀⠀⠀⠀⠀⠀⠀⠀⠀⠀⠀⠀⠀⠀⠀⠀⠀⠀⠀⠀⠀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⣿⣿⣿⣿⣿⣿⣿⣿⣿⣿⣿⣿⣿⣿⣿⣿⣿⣿⣿⣿⣿⣿⣿⣿⣿⣿⣿⣿⣿⣿⣿⣿⣿⣿⣿⣿⣿⣿⣿⣿⣿⣿⣿⣿⣿⣿⣿⣿⣿⣿⣿⣿⣿⣿⣿⣿⣿⣿⣿⣿⡄⠀⠀⠀⠀⠀⠀⠀⠀⠀⠀⠀⠀⠀⠀⠀⠀⠀⠀⠀⠀⠀⠀⠀⠀⠀⠀⠀⠀⠀⠀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⣿⣿⣿⣿⣿⣿⣿⣿⣿⣿⣿⣿⣿⣿⣿⣿⣿⣿⣿⣿⣿⣿⣿⣿⣿⣿⣿⣿⣿⣿⣿⣿⣿⣿⣿⣿⣿⣿⣿⣿⣿⣿⣿⣿⣿⣿⣿⣿⣿⣿⣿⣿⣿⣿⣿⣿⣿⡟⠀⠀⠀⠀⠀⠀⠀⠀⠀⠀⠀⠀⠀⠀⠀⠀⠀⠀⠀⠀⠀⠀⠀⠀⠀⠀⠀⠀⠀⠀⠀⠀⠀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⣿⣿⣿⣿⣿⣿⣿⣿⣿⣿⣿⣿⣿⣿⣿⣿⣿⣿⣿⣿⣿⣿⣿⣿⣿⣿⣿⣿⣿⣿⣿⣿⣿⣿⣿⣿⣿⣿⣿⣿⣿⣿⣿⣿⣿⣿⣿⣿⣿⣿⣿⣿⣿⣿⣿⣿⡿⠀⠀⠀⠀⠀⠀⠀⠀⠀⠀⠀⠀⠀⠀⠀⠀⠀⠀⠀⠀⠀⠀⠀⠀⠀⠀⠀⠀⠀⠀⠀⠀⠀⠀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⣿⣿⣿⣿⣿⣿⣿⣿⣿⣿⣿⣿⣿⣿⣿⣿⣿⣿⣿⣿⣿⣿⣿⣿⣿⣿⣿⣿⣿⣿⣿⣿⣿⣿⣿⣿⣿⣿⣿⣿⣿⣿⣿⣿⣿⣿⣿⣿⣿⣿⣿⣿⣿⣿⣿⡟⠀⠀⠀⠀⠀⠀⠀⠀⠀⠀⠀⠀⠀⠀⠀⠀⠀⠀⠀⠀⠀⠀⠀⠀⠀⠀⠀⠀⠀⠀⠀⠀⠀⠀⠀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⣿⣿⣿⣿⣿⣿⣿⣿⣿⣿⣿⣿⣿⣿⣿⣿⣿⣿⣿⣿⣿⣿⣿⣿⣿⣿⣿⣿⣿⣿⣿⣿⣿⣿⣿⣿⣿⣿⣿⣿⣿⣿⣿⣿⣿⣿⣿⣿⣿⣿⣿⣿⣿⣿⠟⠀⠀⠀⠀⠀⠀⠀⠀⠀⠀⠀⠀⠀⠀⠀⠀⠀⠀⠀⠀⠀⠀⠀⠀⠀⠀⠀⠀⠀⠀⠀⠀⠀⠀⠀⠀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⣿⣿⣿⣿⣿⣿⣿⣿⣿⣿⣿⣿⣿⣿⣿⣿⣿⣿⣿⣿⣿⣿⣿⣿⣿⣿⣿⣿⣿⣿⣿⣿⣿⣿⣿⣿⣿⣿⣿⣿⣿⣿⣿⣿⣿⣿⣿⣿⣿⣿⣿⣿⣿⠋⠀⠀⠀⠀⠀⠀⠀⠀⠀⠀⠀⠀⠀⠀⠀⠀⠀⠀⠀⠀⠀⠀⠀⠀⠀⠀⠀⠀⠀⠀⠀⠀⠀⠀⠀⠀⠀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⣿⣿⣿⣿⣿⣿⣿⣿⣿⣿⣿⣿⣿⣿⣿⣿⣿⣿⣿⣿⣿⣿⣿⣿⣿⣿⣿⣿⣿⣿⣿⣿⣿⣿⣿⣿⣿⣿⣿⣿⣿⣿⣿⣿⣿⣿⣿⣿⣿⣿⣿⠟⠁⠀⠀⠀⠀⠀⠀⠀⠀⠀⠀⠀⠀⠀⠀⠀⠀⠀⠀⠀⠀⠀⠀⠀⠀⠀⠀⠀⠀⠀⠀⠀⠀⠀⠀⠀⠀⠀⠀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⣿⣿⣿⣿⣿⣿⣿⣿⣿⣿⣿⣿⣿⣿⣿⣿⣿⣿⣿⣿⣿⣿⣿⣿⣿⣿⣿⣿⣿⣿⣿⣿⣿⣿⣿⣿⣿⣿⣿⣿⣿⣿⣿⣿⣿⣿⣿⣿⣿⠟⠁⠀⠀⠀⠀⠀⠀⠀⠀⠀⠀⠀⠀⠀⠀⠀⠀⠀⠀⠀⠀⠀⠀⠀⠀⠀⠀⠀⠀⠀⠀⠀⠀⠀⠀⠀⠀⠀⠀⠀⠀</a:t>
            </a:r>
            <a:br/>
            <a:r>
              <a:t>⢿⣿⣿⣿⣿⣿⣿⣿⣿⣿⣿⣿⣿⣿⣿⣿⣿⣿⣿⣿⣿⣿⣿⣿⣿⣿⣿⣿⣿⣿⣿⣿⣿⣿⣿⣿⣿⣿⣿⣿⣿⣿⣿⣿⣿⣿⣿⠟⠃⠀⠀⠀⠀⠀⠀⠀⠀⠀⠀⠀⠀⠀⠀⠀⠀⠀⠀⠀⠀⠀⠀⠀⠀⠀⠀⠀⠀⠀⠀⠀⠀⠀⠀⠀⠀⠀⠀⠀⠀⠀⠀</a:t>
            </a:r>
            <a:br/>
            <a:r>
              <a:t>⠀⠙⠿⣿⣿⣿⣿⣿⣿⣿⣿⣿⣿⣿⣿⣿⣿⣿⣿⣿⣿⣿⣿⣿⣿⣿⣿⣿⣿⣿⣿⣿⣿⣿⣿⣿⣿⣿⣿⣿⣿⣿⣿⣿⡿⠛⠁⠀⠀⠀⠀⠀⠀⠀⠀⠀⠀⠀⠀⠀⠀⠀⠀⠀⠀⠀⠀⠀⠀⠀⠀⠀⠀⠀⠀⠀⠀⠀⠀⠀⠀⠀⠀⠀⠀⠀⠀⠀⠀⠀⠀</a:t>
            </a:r>
            <a:br/>
            <a:r>
              <a:t>⠀⠀⠀⠈⠙⠻⢿⣿⣿⣿⣿⣿⣿⣿⣿⣿⣿⣿⣿⣿⣿⣿⣿⣿⣿⣿⣿⣿⣿⣿⣿⣿⣿⣿⣿⣿⣿⣿⣿⣿⣿⠿⠛⠁⠀⠀⠀⠀⠀⠀⠀⠀⠀⠀⠀⠀⠀⠀⠀⠀⠀⠀⠀⠀⠀⠀⠀⠀⠀⠀⠀⠀⠀⠀⠀⠀⠀⠀⠀⠀⠀⠀⠀⠀⠀⠀⠀⠀⠀⠀⠀</a:t>
            </a:r>
            <a:br/>
            <a:r>
              <a:t>⠀⠀⠀⠀⠀⠀⠀⠉⠛⠻⢿⣿⣿⣿⣿⣿⣿⣿⣿⣿⣿⣿⣿⣿⣿⣿⣿⣿⣿⣿⣿⣿⣿⣿⣿⣿⣿⠿⠛⠉⠁⠀⠀⠀⠀⠀⠀⠀⠀⠀⠀⠀⠀⠀⠀⠀⠀⠀⠀⠀⠀⠀⠀⠀⠀⠀⠀⠀⠀⠀⠀⠀⠀⠀⠀⠀⠀⠀⠀⠀⠀⠀⠀⠀⠀⠀⠀⠀⠀⠀⠀</a:t>
            </a:r>
            <a:br/>
            <a:r>
              <a:t>⠀⠀⠀⠀⠀⠀⠀⠀⠀⠀⠀⠀⠉⠙⠻⠻⠿⢿⣿⣿⣿⣿⣿⣿⣿⣿⣿⣿⡿⠿⠿⠿⠛⠛⠉⠁⠀⠀⠀⠀⠀⠀⠀⠀⠀⠀⠀⠀⠀⠀⠀⠀⠀⠀⠀⠀⠀⠀⠀⠀⠀⠀⠀⠀⠀⠀⠀⠀⠀⠀⠀⠀⠀⠀⠀⠀⠀⠀⠀⠀⠀⠀⠀⠀⠀⠀⠀⠀⠀⠀⠀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⣿⣿⣿⣿⣿⣿⣿⣿⣿⣿⣿⣿⣿⣿⣿⣿⣿⣿⣿⣿⣿⣿⣿⣿⣿⣿⣿⣿⣿⣿⣿⣿⣿⣿⣿⣿⣿⣿⣿⣿⣿⣿⣿⣿⣿⣿⣿⣿⣿⣿⣧⠀⠀⠀⠀⠀⠀⠀⠀⠀⠀⠀⠀⠀⠀⠀⠀⠀⠀⠀⠀⠀⠀⠀⠀⠀⠀⠀⠀⠀⠀⠀⠀⠀⠀⠀⠀⠀⠀⠀⠀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⣿⣿⣿⣿⣿⣿⣿⣿⣿⣿⣿⣿⣿⣿⣿⣿⣿⣿⣿⣿⣿⣿⣿⣿⣿⣿⣿⣿⣿⣿⣿⣿⣿⣿⣿⣿⣿⣿⣿⣿⣿⣿⣿⣿⣿⣿⣿⣿⣿⣿⣿⣿⣿⠀⠀⠀⠀⠀⠀⠀⠀⠀⠀⠀⠀⠀⠀⠀⠀⠀⠀⠀⠀⠀⠀⠀⠀⠀⠀⠀⠀⠀⠀⠀⠀⠀⠀⠰⣿⣿⡇</a:t>
            </a:r>
            <a:br/>
            <a:r>
              <a:t>⣿⣿⣿⣿⣿⣿⣿⣿⣿⣿⣿⣿⣿⣿⣿⣿⣿⣿⣿⣿⣿⣿⣿⣿⣿⣿⣿⣿⣿⣿⣿⣿⣿⣿⣿⣿⣿⣿⣿⣿⣿⣿⣿⣿⣿⣿⣿⣿⣿⣿⣿⣿⡏⠀⠀⠀⠀⠀⠀⠀⠀⠀⠀⠀⠀⠀⠀⠀⠀⠀⠀⠀⠀⠀⠀⠀⠀⠀⠀⠀⠀⠀⠀⠀⠀⠀⠀⠀⠈⠻⡇</a:t>
            </a:r>
            <a:br/>
            <a:r>
              <a:t>⣿⣿⣿⣿⣿⣿⣿⣿⣿⣿⣿⣿⣿⣿⣿⣿⣿⣿⣿⣿⣿⣿⣿⣿⣿⣿⣿⣿⣿⣿⣿⣿⣿⣿⣿⣿⣿⣿⣿⣿⣿⣿⣿⣿⣿⣿⣿⣿⣿⣿⣿⣿⠇⠀⠀⠀⠀⠀⠀⠀⠀⠀⠀⠀⠀⠀⠀⠀⠀⠀⠀⠀⠀⠀⠀⠀⠀⠀⠀⠀⠀⠀⠀⠀⠀⠀⠀⠀⠀⢀⡇</a:t>
            </a:r>
            <a:br/>
            <a:r>
              <a:t>⣿⣿⣿⣿⣿⣿⣿⣿⣿⣿⣿⣿⣿⣿⣿⣿⣿⣿⣿⣿⣿⣿⣿⣿⣿⣿⣿⣿⣿⣿⣿⣿⣿⣿⣿⣿⣿⣿⣿⣿⣿⣿⣿⣿⣿⣿⣿⣿⣿⣿⣿⡿⠀⠀⠀⠀⠀⠀⠀⠀⠀⠀⠀⠀⠀⠀⠀⠀⠀⠀⠀⠀⠀⠀⠀⠀⠀⠀⠀⠀⠀⠀⠀⠀⠀⠀⠀⠀⠀⠈⠇</a:t>
            </a:r>
            <a:br/>
            <a:r>
              <a:t>⣿⣿⣿⣿⣿⣿⣿⣿⣿⣿⣿⣿⣿⣿⣿⣿⣿⣿⣿⣿⣿⣿⣿⣿⣿⣿⣿⣿⣿⣿⣿⣿⣿⣿⣿⣿⣿⣿⣿⣿⣿⣿⣿⣿⣿⣿⣿⣿⣿⣿⣿⠃⠀⠀⠀⠀⠀⠀⠀⠀⠀⠀⠀⠀⠀⠀⠀⠀⠀⠀⠀⠀⠀⠀⠀⠀⠀⠀⠀⠀⠀⠀⠀⠀⠀⠀⠀⠀⠀⠀⠀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⣿⣿⣿⣿⣿⣿⣿⣿⣿⣿⣿⣿⣿⣿⣿⣿⣿⣿⣿⣿⣿⣿⣿⣿⣿⣿⣿⣿⣿⣿⣿⣿⣿⣿⣿⣿⣿⣿⣿⣿⣿⣿⣿⣿⣿⣿⣿⣿⣿⠏⠀⠀⠀⠀⠀⠀⠀⠀⠀⠀⠀⠀⠀⠀⠀⠀⠀⠀⠀⠀⠀⠀⠀⠀⠀⠀⠀⠀⠀⠀⠀⠀⠀⠀⠀⠀⠀⠀⠀⠀⠀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⣿⣿⣿⣿⣿⣿⣿⣿⣿⣿⣿⣿⣿⣿⣿⣿⣿⣿⣿⣿⣿⣿⣿⣿⣿⣿⣿⣿⣿⣿⣿⣿⣿⣿⣿⣿⣿⣿⣿⣿⣿⣿⣿⣿⣿⠟⠁⠀⠀⠀⠀⠀⠀⠀⠀⠀⠀⠀⠀⠀⠀⠀⠀⠀⠀⠀⠀⠀⠀⠀⠀⠀⠀⠀⠀⠀⠀⠀⠀⠀⠀⠀⠀⠀⠀⠀⠀⠀⠀⠀⠀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⣿⣿⣿⣿⣿⣿⣿⣿⣿⣿⣿⣿⣿⣿⣿⣿⣿⣿⣿⣿⣿⣿⣿⣿⣿⣿⣿⣿⣿⣿⣿⣿⣿⣿⣿⣿⣿⣿⣿⣿⣿⣿⣿⡿⠋⠀⠀⠀⠀⠀⠀⠀⠀⠀⠀⠀⠀⠀⠀⠀⠀⠀⠀⠀⠀⠀⠀⠀⠀⠀⠀⠀⠀⠀⠀⠀⠀⠀⠀⠀⠀⠀⠀⠀⠀⠀⠀⠀⠀⠀⠀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⣿⣿⣿⣿⣿⣿⣿⣿⣿⣿⣿⣿⣿⣿⣿⣿⣿⣿⣿⣿⣿⣿⣿⣿⣿⣿⣿⣿⣿⣿⣿⣿⣿⣿⣿⣿⣿⣿⣿⣿⣿⡿⠋⠀⠀⠀⠀⠀⠀⠀⠀⠀⠀⠀⠀⠀⠀⠀⠀⠀⠀⠀⠀⠀⠀⠀⠀⠀⠀⠀⠀⠀⠀⠀⠀⠀⠀⠀⠀⠀⠀⠀⠀⠀⠀⠀⠀⠀⠀⠀⠀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⣿⣿⣿⣿⣿⣿⣿⣿⣿⣿⣿⣿⣿⣿⣿⣿⣿⣿⣿⣿⣿⣿⣿⣿⣿⣿⣿⣿⣿⣿⣿⣿⣿⣿⣿⣿⣿⣿⣿⠟⠁⠀⠀⠀⠀⠀⠀⠀⠀⠀⠀⠀⠀⠀⠀⠀⠀⠀⠀⠀⠀⠀⠀⠀⠀⠀⠀⠀⠀⠀⠀⠀⠀⠀⠀⠀⠀⠀⠀⠀⠀⠀⠀⠀⠀⠀⠀⠀⠀⠀⠀</a:t>
            </a:r>
            <a:br/>
            <a:r>
              <a:t>⠛⠿⣿⣿⣿⣿⣿⣿⣿⣿⣿⣿⣿⣿⣿⣿⣿⣿⣿⣿⣿⣿⣿⣿⣿⣿⣿⣿⣿⣿⣿⣿⣿⣿⣿⡿⠟⠉⠀⠀⠀⠀⠀⠀⠀⠀⠀⠀⠀⠀⠀⠀⠀⠀⠀⠀⠀⠀⠀⠀⠀⠀⠀⠀⠀⠀⠀⠀⠀⠀⠀⠀⠀⠀⠀⠀⠀⠀⠀⠀⠀⠀⠀⠀⠀⠀⠀⠀⠀⠀⠀</a:t>
            </a:r>
            <a:br/>
            <a:r>
              <a:t>⠀⠀⠀⠉⠛⠿⢿⣿⣿⣿⣿⣿⣿⣿⣿⣿⣿⣿⣿⣿⣿⣿⣿⣿⣿⣿⣿⣿⣿⣿⣿⡿⠟⠋⠁⠀⠀⠀⠀⠀⠀⠀⠀⠀⠀⠀⠀⠀⠀⠀⠀⠀⠀⠀⠀⠀⠀⠀⠀⠀⠀⠀⠀⠀⠀⠀⠀⠀⠀⠀⠀⠀⠀⠀⠀⠀⠀⠀⠀⠀⠀⠀⠀⠀⠀⠀⠀⠀⠀⠀⠀</a:t>
            </a:r>
            <a:br/>
            <a:r>
              <a:t>⠀⠀⠀⠀⠀⠀⠀⠈⠉⠛⠛⠿⠿⢿⣿⣿⣿⣿⣿⣿⣿⣿⣿⣿⠿⠿⠿⠛⠋⠉⠀⠀⠀⠀⠀⠀⠀⠀⠀⠀⠀⠀⠀⠀⠀⠀⠀⠀⠀⠀⠀⠀⠀⠀⠀⠀⠀⠀⠀⠀⠀⠀⠀⠀⠀⠀⠀⠀⠀⠀⠀⠀⠀⠀⠀⠀⠀⠀⠀⠀⠀⠀⠀⠀⠀⠀⠀⠀⠀⠀⠀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⠀⠀⠀⠀⠀⠀⠀⠀⠀⠀⠀⠀⠀⠀⠀⠀⠀⠀⠀⠀⠀⠀⠀⠀⠀⠀⠀⠀⠀⠀⠀⠀⠀⠀⠀⠀⠀⠀⠀⠀⠀⠀⠀⠀⠀⠀⠀⠀⠀⠀⠀⠀⠀⠀⠀⠀⠀⠀⠀⠀⠀⠀⠀⠀⠀⠀⠀⠀⠀⠀⠀⠀⠀⠀⠀⠀⠀⠀⠀⠀⠀⠀⠀⠀⠀⠀⠀⠀⢰⣿⡇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⠀⠀⠀⠀⠀⠀⠀⠀⠀⠀⠀⠀⠀⠀⠀⠀⠀⠀⠀⠀⠀⠀⠀⠀⠀⠀⠀⠀⠀⠀⠀⠀⠀⠀⠀⠀⠀⠀⠀⠀⠀⠀⠀⠀⠀⠀⠀⠀⠀⠀⠀⠀⠀⠀⠀⠀⠀⠀⠀⠀⠀⠀⠀⠀⠀⠀⠀⠀⠀⠀⠀⠀⠀⠀⠀⠀⠀⠀⠀⠀⠀⠀⠀⠀⠀⠀⠀⠀⠈⣿⡇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⣿⣿⣿⣿⣿⣿⣿⣿⣿⣿⣿⣿⣿⣿⣿⣿⣿⣿⣿⣿⣿⣿⣿⣿⣿⣿⣿⣿⣿⣿⣿⣿⣿⣿⣿⣿⣿⣿⣿⣿⣿⣿⣿⣿⣿⣿⣿⣿⣿⠀⠀⠀⠀⠀⠀⠀⠀⠀⠀⠀⠀⠀⠀⠀⠀⠀⠀⠀⠀⠀⠀⠀⠀⠀⠀⠀⠀⠀⠀⠀⠀⠀⠀⠀⠀⠀⢾⣿⣿⣿⡇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⣿⣿⣿⣿⣿⣿⣿⣿⣿⣿⣿⣿⣿⣿⣿⣿⣿⣿⣿⣿⣿⣿⣿⣿⣿⣿⣿⣿⣿⣿⣿⣿⣿⣿⣿⣿⣿⣿⣿⣿⣿⣿⣿⣿⣿⣿⣿⣿⡇⠀⠀⠀⠀⠀⠀⠀⠀⠀⠀⠀⠀⠀⠀⠀⠀⠀⠀⠀⠀⠀⠀⠀⠀⠀⠀⠀⠀⠀⠀⠀⠀⠀⠀⠀⠀⠀⠀⠙⢻⣿⡇</a:t>
            </a:r>
            <a:br/>
            <a:r>
              <a:t>⣿⣿⣿⣿⣿⣿⣿⣿⣿⣿⣿⣿⣿⣿⣿⣿⣿⣿⣿⣿⣿⣿⣿⣿⣿⣿⣿⣿⣿⣿⣿⣿⣿⣿⣿⣿⣿⣿⣿⣿⣿⣿⣿⣿⣿⣿⣿⣿⠁⠀⠀⠀⠀⠀⠀⠀⠀⠀⠀⠀⠀⠀⠀⠀⠀⠀⠀⠀⠀⠀⠀⠀⠀⠀⠀⠀⠀⠀⠀⠀⠀⠀⠀⠀⠀⠀⠀⠀⢸⣿⡇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⣿⣿⣿⣿⣿⣿⣿⣿⣿⣿⣿⣿⣿⣿⣿⣿⣿⣿⣿⣿⣿⣿⣿⣿⣿⣿⣿⣿⣿⣿⣿⣿⣿⣿⣿⣿⣿⣿⣿⣿⣿⣿⣿⣿⣿⣿⣿⠇⠀⠀⠀⠀⠀⠀⠀⠀⠀⠀⠀⠀⠀⠀⠀⠀⠀⠀⠀⠀⠀⠀⠀⠀⠀⠀⠀⠀⠀⠀⠀⠀⠀⠀⠀⠀⠀⠀⠀⠀⠙⠿⠇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⣿⣿⣿⣿⣿⣿⣿⣿⣿⣿⣿⣿⣿⣿⣿⣿⣿⣿⣿⣿⣿⣿⣿⣿⣿⣿⣿⣿⣿⣿⣿⣿⣿⣿⣿⣿⣿⣿⣿⣿⣿⣿⣿⣿⠟⠀⠀⠀⠀⠀⠀⠀⠀⠀⠀⠀⠀⠀⠀⠀⠀⠀⠀⠀⠀⠀⠀⠀⠀⠀⠀⠀⠀⠀⠀⠀⠀⠀⠀⠀⠀⠀⠀⠀⠀⠀⠀⠀⠀⠀⠀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⣿⣿⣿⣿⣿⣿⣿⣿⣿⣿⣿⣿⣿⣿⣿⣿⣿⣿⣿⣿⣿⣿⣿⣿⣿⣿⣿⣿⣿⣿⣿⣿⣿⣿⣿⣿⣿⣿⣿⣿⣿⣿⡿⠋⠀⠀⠀⠀⠀⠀⠀⠀⠀⠀⠀⠀⠀⠀⠀⠀⠀⠀⠀⠀⠀⠀⠀⠀⠀⠀⠀⠀⠀⠀⠀⠀⠀⠀⠀⠀⠀⠀⠀⠀⠀⠀⠀⠀⠀⠀⠀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⣿⣿⣿⣿⣿⣿⣿⣿⣿⣿⣿⣿⣿⣿⣿⣿⣿⣿⣿⣿⣿⣿⣿⣿⣿⣿⣿⣿⣿⣿⣿⣿⣿⣿⣿⣿⣿⣿⣿⣿⣿⠟⠁⠀⠀⠀⠀⠀⠀⠀⠀⠀⠀⠀⠀⠀⠀⠀⠀⠀⠀⠀⠀⠀⠀⠀⠀⠀⠀⠀⠀⠀⠀⠀⠀⠀⠀⠀⠀⠀⠀⠀⠀⠀⠀⠀⠀⠀⠀⠀⠀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⣿⣿⣿⣿⣿⣿⣿⣿⣿⣿⣿⣿⣿⣿⣿⣿⣿⣿⣿⣿⣿⣿⣿⣿⣿⣿⣿⣿⣿⣿⣿⣿⣿⣿⣿⣿⣿⣿⣿⠟⠁⠀⠀⠀⠀⠀⠀⠀⠀⠀⠀⠀⠀⠀⠀⠀⠀⠀⠀⠀⠀⠀⠀⠀⠀⠀⠀⠀⠀⠀⠀⠀⠀⠀⠀⠀⠀⠀⠀⠀⠀⠀⠀⠀⠀⠀⠀⠀⠀⠀⠀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⣿⣿⣿⣿⣿⣿⣿⣿⣿⣿⣿⣿⣿⣿⣿⣿⣿⣿⣿⣿⣿⣿⣿⣿⣿⣿⣿⣿⣿⣿⣿⣿⣿⣿⣿⣿⣿⠟⠁⠀⠀⠀⠀⠀⠀⠀⠀⠀⠀⠀⠀⠀⠀⠀⠀⠀⠀⠀⠀⠀⠀⠀⠀⠀⠀⠀⠀⠀⠀⠀⠀⠀⠀⠀⠀⠀⠀⠀⠀⠀⠀⠀⠀⠀⠀⠀⠀⠀⠀⠀⠀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⣿⣿⣿⣿⣿⣿⣿⣿⣿⣿⣿⣿⣿⣿⣿⣿⣿⣿⣿⣿⣿⣿⣿⣿⣿⣿⣿⣿⣿⣿⣿⣿⣿⣿⠿⠋⠁⠀⠀⠀⠀⠀⠀⠀⠀⠀⠀⠀⠀⠀⠀⠀⠀⠀⠀⠀⠀⠀⠀⠀⠀⠀⠀⠀⠀⠀⠀⠀⠀⠀⠀⠀⠀⠀⠀⠀⠀⠀⠀⠀⠀⠀⠀⠀⠀⠀⠀⠀⠀⠀⠀</a:t>
            </a:r>
            <a:br/>
            <a:r>
              <a:t>⠙⠻⢿⣿⣿⣿⣿⣿⣿⣿⣿⣿⣿⣿⣿⣿⣿⣿⣿⣿⣿⣿⣿⣿⣿⣿⣿⣿⣿⣿⡿⠟⠋⠀⠀⠀⠀⠀⠀⠀⠀⠀⠀⠀⠀⠀⠀⠀⠀⠀⠀⠀⠀⠀⠀⠀⠀⠀⠀⠀⠀⠀⠀⠀⠀⠀⠀⠀⠀⠀⠀⠀⠀⠀⠀⠀⠀⠀⠀⠀⠀⠀⠀⠀⠀⠀⠀⠀⠀⠀⠀</a:t>
            </a:r>
            <a:br/>
            <a:r>
              <a:t>⠀⠀⠀⠈⠙⠛⠿⢿⣿⣿⣿⣿⣿⣿⣿⣿⣿⣿⣿⣿⣿⣿⣿⣿⣿⠿⠿⠛⠉⠁⠀⠀⠀⠀⠀⠀⠀⠀⠀⠀⠀⠀⠀⠀⠀⠀⠀⠀⠀⠀⠀⠀⠀⠀⠀⠀⠀⠀⠀⠀⠀⠀⠀⠀⠀⠀⠀⠀⠀⠀⠀⠀⠀⠀⠀⠀⠀⠀⠀⠀⠀⠀⠀⠀⠀⠀⠀⠀⠀⠀⠀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⠀⠀⠀⠀⠀⠀⠀⠀⠀⠀⠉⠉⠉⠛⠛⠛⠛⠛⠛⠛⠉⠉⠉⠀⠀⠀⠀⠀⠀⠀⠀⠀⠀⠀⠀⠀⠀⠀⠀⠀⠀⠀⠀⠀⠀⠀⠀⠀⠀⠀⠀⠀⠀⠀⠀⠀⠀⠀⠀⠀⠀⠀⠀⠀⠀⠀⠀⠀⠀⠀⠀⠀⠀⠀⠀⠀⠀⠀⠀⠀⠀⠀⠀⠀⠀⠀⠀⠀⠀⠀⠀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⠀⠀⠀⠀⠀⠀⠀⠀⠀⠀⠀⠀⠀⠀⠀⠀⠀⠀⠀⠀⠀⠀⠀⠀⠀⠀⠀⠀⠀⠀⠀⠀⠀⠀⠀⠀⠀⠀⠀⠀⠀⠀⠀⠀⠀⠀⠀⠀⠀⠀⠀⠀⠀⠀⠀⠀⠀⠀⠀⠀⠀⠀⠀⠀⠀⠀⠀⠀⠀⠀⠀⠀⠀⠀⠀⠀⠀⠀⠀⠀⠀⠀⠀⠀⠀⠀⠀⠀⠀⣾⡇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⠀⠀⠀⠀⠀⠀⠀⠀⠀⠀⠀⠀⠀⠀⠀⠀⠀⠀⠀⠀⠀⠀⠀⠀⠀⠀⠀⠀⠀⠀⠀⠀⠀⠀⠀⠀⠀⠀⠀⠀⠀⠀⠀⠀⠀⠀⠀⠀⠀⠀⠀⠀⠀⠀⠀⠀⠀⠀⠀⠀⠀⠀⠀⠀⠀⠀⠀⠀⠀⠀⠀⠀⠀⠀⠀⠀⠀⠀⠀⠀⠀⠀⠀⠀⠀⠀⠀⠀⣼⣿⡇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⠀⠀⠀⠀⠀⠀⠀⠀⠀⠀⠀⠀⠀⠀⠀⠀⠀⠀⠀⠀⠀⠀⠀⠀⠀⠀⠀⠀⠀⠀⠀⠀⠀⠀⠀⠀⠀⠀⠀⠀⠀⠀⠀⠀⠀⠀⠀⠀⠀⠀⠀⠀⠀⠀⠀⠀⠀⠀⠀⠀⠀⠀⠀⠀⠀⠀⠀⠀⠀⠀⠀⠀⠀⠀⠀⠀⠀⠀⠀⠀⠀⠀⠀⠀⠀⠀⠀⢰⣿⣿⡇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⠀⠀⠀⠀⠀⠀⠀⠀⠀⠀⠀⠀⠀⠀⠀⠀⠀⠀⠀⠀⠀⠀⠀⠀⠀⠀⠀⠀⠀⠀⠀⠀⠀⠀⠀⠀⠀⠀⠀⠀⠀⠀⠀⠀⠀⠀⠀⠀⠀⠀⠀⠀⠀⠀⠀⠀⠀⠀⠀⠀⠀⠀⠀⠀⠀⠀⠀⠀⠀⠀⠀⠀⠀⠀⠀⠀⠀⠀⠀⠀⠀⠀⠀⠀⠀⠀⠀⣾⣿⣿⡇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⠀⠀⠀⠀⠀⠀⠀⠀⠀⠀⠀⠀⠀⠀⠀⠀⠀⠀⠀⠀⠀⠀⠀⠀⠀⠀⠀⠀⠀⠀⠀⠀⠀⠀⠀⠀⠀⠀⠀⠀⠀⠀⠀⠀⠀⠀⠀⠀⠀⠀⠀⠀⠀⠀⠀⠀⠀⠀⠀⠀⠀⠀⠀⠀⠀⠀⠀⠀⠀⠀⠀⠀⠀⠀⠀⠀⠀⠀⠀⠀⠀⠀⠀⠀⠀⠀⢠⣿⣿⣿⡇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⣿⣿⣿⣿⣿⣿⣿⣿⣿⣿⣿⣿⣿⣿⣿⣿⣿⣿⣿⣿⣿⣿⣿⣿⣿⣿⣿⣿⣿⣿⣿⣿⣿⣿⣿⣿⣿⣿⣿⣿⣷⠀⠀⠀⠀⠀⠀⠀⠀⠀⠀⠀⠀⠀⠀⠀⠀⠀⠀⠀⠀⠀⠀⠀⠀⠀⠀⠀⠀⠀⠀⠀⠀⠀⠀⠀⠀⠀⠀⠀⠀⠀⠀⠀⠀⠀⠀⠀⠀⠀⠀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⣿⣿⣿⣿⣿⣿⣿⣿⣿⣿⣿⣿⣿⣿⣿⣿⣿⣿⣿⣿⣿⣿⣿⣿⣿⣿⣿⣿⣿⣿⣿⣿⣿⣿⣿⣿⣿⣿⣿⣿⣿⡏⠀⠀⠀⠀⠀⠀⠀⠀⠀⠀⠀⠀⠀⠀⠀⠀⠀⠀⠀⠀⠀⠀⠀⠀⠀⠀⠀⠀⠀⠀⠀⠀⠀⠀⠀⠀⠀⠀⠀⠀⠀⠀⠀⠀⠀⠀⠀⠀⠀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⣿⣿⣿⣿⣿⣿⣿⣿⣿⣿⣿⣿⣿⣿⣿⣿⣿⣿⣿⣿⣿⣿⣿⣿⣿⣿⣿⣿⣿⣿⣿⣿⣿⣿⣿⣿⣿⣿⣿⣿⣿⠇⠀⠀⠀⠀⠀⠀⠀⠀⠀⠀⠀⠀⠀⠀⠀⠀⠀⠀⠀⠀⠀⠀⠀⠀⠀⠀⠀⠀⠀⠀⠀⠀⠀⠀⠀⠀⠀⠀⠀⠀⠀⠀⠀⠀⠀⢀⣀⣀⡀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⣿⣿⣿⣿⣿⣿⣿⣿⣿⣿⣿⣿⣿⣿⣿⣿⣿⣿⣿⣿⣿⣿⣿⣿⣿⣿⣿⣿⣿⣿⣿⣿⣿⣿⣿⣿⣿⣿⣿⣿⠃⠀⠀⠀⠀⠀⠀⠀⠀⠀⠀⠀⠀⠀⠀⠀⠀⠀⠀⠀⠀⠀⠀⠀⠀⠀⠀⠀⠀⠀⠀⠀⠀⠀⠀⠀⠀⠀⠀⠀⠀⠀⠀⠀⠙⢿⣿⣿⣿⣿⡇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⣿⣿⣿⣿⣿⣿⣿⣿⣿⣿⣿⣿⣿⣿⣿⣿⣿⣿⣿⣿⣿⣿⣿⣿⣿⣿⣿⣿⣿⣿⣿⣿⣿⣿⣿⣿⣿⣿⣿⠃⠀⠀⠀⠀⠀⠀⠀⠀⠀⠀⠀⠀⠀⠀⠀⠀⠀⠀⠀⠀⠀⠀⠀⠀⠀⠀⠀⠀⠀⠀⠀⠀⠀⠀⠀⠀⠀⠀⠀⠀⠀⠀⠀⠀⠀⣼⣿⣿⣿⣿⡇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⣿⣿⣿⣿⣿⣿⣿⣿⣿⣿⣿⣿⣿⣿⣿⣿⣿⣿⣿⣿⣿⣿⣿⣿⣿⣿⣿⣿⣿⣿⣿⣿⣿⣿⣿⣿⣿⣿⠃⠀⠀⠀⠀⠀⠀⠀⠀⠀⠀⠀⠀⠀⠀⠀⠀⠀⠀⠀⠀⠀⠀⠀⠀⠀⠀⠀⠀⠀⠀⠀⠀⠀⠀⠀⠀⠀⠀⠀⠀⠀⠀⠀⠀⠀⠀⠙⠿⢿⣿⣿⡇</a:t>
            </a:r>
            <a:br/>
            <a:r>
              <a:t>⣿⣿⣿⣿⣿⣿⣿⣿⣿⣿⣿⣿⣿⣿⣿⣿⣿⣿⣿⣿⣿⣿⣿⣿⣿⣿⣿⣿⣿⣿⣿⣿⣿⣿⣿⣿⡿⠃⠀⠀⠀⠀⠀⠀⠀⠀⠀⠀⠀⠀⠀⠀⠀⠀⠀⠀⠀⠀⠀⠀⠀⠀⠀⠀⠀⠀⠀⠀⠀⠀⠀⠀⠀⠀⠀⠀⠀⠀⠀⠀⠀⠀⠀⠀⠀⠀⠀⠀⠻⣿⡇</a:t>
            </a:r>
            <a:br/>
            <a:r>
              <a:t>⣿⣿⣿⣿⣿⣿⣿⣿⣿⣿⣿⣿⣿⣿⣿⣿⣿⣿⣿⣿⣿⣿⣿⣿⣿⣿⣿⣿⣿⣿⣿⣿⣿⣿⣿⠟⠁⠀⠀⠀⠀⠀⠀⠀⠀⠀⠀⠀⠀⠀⠀⠀⠀⠀⠀⠀⠀⠀⠀⠀⠀⠀⠀⠀⠀⠀⠀⠀⠀⠀⠀⠀⠀⠀⠀⠀⠀⠀⠀⠀⠀⠀⠀⠀⠀⠀⠀⠀⠀⠀⠁</a:t>
            </a:r>
            <a:br/>
            <a:r>
              <a:t>⣿⣿⣿⣿⣿⣿⣿⣿⣿⣿⣿⣿⣿⣿⣿⣿⣿⣿⣿⣿⣿⣿⣿⣿⣿⣿⣿⣿⣿⣿⣿⣿⣿⡿⠁⠀⠀⠀⠀⠀⠀⠀⠀⠀⠀⠀⠀⠀⠀⠀⠀⠀⠀⠀⠀⠀⠀⠀⠀⠀⠀⠀⠀⠀⠀⠀⠀⠀⠀⠀⠀⠀⠀⠀⠀⠀⠀⠀⠀⠀⠀⠀⠀⠀⠀⠀⠀⠀⠀⠀⠀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⣿⣿⣿⣿⣿⣿⣿⣿⣿⣿⣿⣿⣿⣿⣿⣿⣿⣿⣿⣿⣿⣿⣿⣿⣿⣿⣿⣿⣿⣿⣿⠟⠋⠀⠀⠀⠀⠀⠀⠀⠀⠀⠀⠀⠀⠀⠀⠀⠀⠀⠀⠀⠀⠀⠀⠀⠀⠀⠀⠀⠀⠀⠀⠀⠀⠀⠀⠀⠀⠀⠀⠀⠀⠀⠀⠀⠀⠀⠀⠀⠀⠀⠀⠀⠀⠀⠀⠀⠀⢀⡇</a:t>
            </a:r>
            <a:br/>
            <a:r>
              <a:t>⣿⣿⣿⣿⣿⣿⣿⣿⣿⣿⣿⣿⣿⣿⣿⣿⣿⣿⣿⣿⣿⣿⣿⣿⣿⣿⣿⣿⡿⠛⠁⠀⠀⠀⠀⠀⠀⠀⠀⠀⠀⠀⠀⠀⠀⠀⠀⠀⠀⠀⠀⠀⠀⠀⠀⠀⠀⠀⠀⠀⠀⠀⠀⠀⠀⠀⠀⠀⠀⠀⠀⠀⠀⠀⠀⠀⠀⠀⠀⠀⠀⠀⠀⠀⠀⠀⠀⠀⢀⣾⡇</a:t>
            </a:r>
            <a:br/>
            <a:r>
              <a:t>⣿⣿⣿⣿⣿⣿⣿⣿⣿⣿⣿⣿⣿⣿⣿⣿⣿⣿⣿⣿⣿⣿⣿⣿⡿⠟⠋⠁⠀⠀⠀⠀⠀⠀⠀⠀⠀⠀⠀⠀⠀⠀⠀⠀⠀⠀⠀⠀⠀⠀⠀⠀⠀⠀⠀⠀⠀⠀⠀⠀⠀⠀⠀⠀⠀⠀⠀⠀⠀⠀⠀⠀⠀⠀⠀⠀⠀⠀⠀⠀⠀⠀⠀⠀⠀⠀⠀⠀⢸⣿⡇</a:t>
            </a:r>
            <a:br/>
            <a:r>
              <a:t>⠀⠉⠛⠻⠿⢿⣿⣿⣿⣿⣿⣿⣿⣿⣿⣿⣿⣿⣿⠿⠿⠛⠋⠁⠀⠀⠀⠀⠀⠀⠀⠀⠀⠀⠀⠀⠀⠀⠀⠀⠀⠀⠀⠀⠀⠀⠀⠀⠀⠀⠀⠀⠀⠀⠀⠀⠀⠀⠀⠀⠀⠀⠀⠀⠀⠀⠀⠀⠀⠀⠀⠀⠀⠀⠀⠀⠀⠀⠀⠀⠀⠀⠀⠀⠀⠀⠀⠀⠀⠉⠃</a:t>
            </a:r>
            <a:br/>
            <a:r>
              <a:t>⠀⠀⠀⠀⠀⠀⠀⠀⠉⠉⠉⠉⠉⠉⠉⠉⠁⠀⠀⠀⠀⠀⠀⠀⠀⠀⠀⠀⠀⠀⠀⠀⠀⠀⠀⠀⠀⠀⠀⠀⠀⠀⠀⠀⠀⠀⠀⠀⠀⠀⠀⠀⠀⠀⠀⠀⠀⠀⠀⠀⠀⠀⠀⠀⠀⠀⠀⠀⠀⠀⠀⠀⠀⠀⠀⠀⠀⠀⠀⠀⠀⠀⠀⠀⠀⠀⠀⠀⠀⠀⠀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⠀⠀⠀⠀⠀⠀⠀⠀⠀⠀⠀⠀⠀⠀⠀⠀⠀⠀⠀⠀⠀⠀⠀⠀⠀⠀⠀⠀⠀⠀⠀⠀⠀⠀⠀⠀⠀⠀⠀⠀⠀⠀⠀⠀⠀⠀⠀⠀⠀⠀⠀⠀⠀⠀⠀⠀⠀⠀⠀⠀⠀⠀⠀⠀⠀⠀⠀⠀⠀⠀⠀⠀⠀⠀⠀⠀⠀⠀⠀⠀⠀⠀⠀⠀⠀⠀⠀⠀⠀⢰⡇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⠀⠀⠀⠀⠀⠀⠀⠀⠀⠀⠀⠀⠀⠀⠀⠀⠀⠀⠀⠀⠀⠀⠀⠀⠀⠀⠀⠀⠀⠀⠀⠀⠀⠀⠀⠀⠀⠀⠀⠀⠀⠀⠀⠀⠀⠀⠀⠀⠀⠀⠀⠀⠀⠀⠀⠀⠀⠀⠀⠀⠀⠀⠀⠀⠀⠀⠀⠀⠀⠀⠀⠀⠀⠀⠀⠀⠀⠀⠀⠀⠀⠀⠀⠀⠀⠀⠀⠀⣰⣿⡇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⠀⠀⠀⠀⠀⠀⠀⠀⠀⠀⠀⠀⠀⠀⠀⠀⠀⠀⠀⠀⠀⠀⠀⠀⠀⠀⠀⠀⠀⠀⠀⠀⠀⠀⠀⠀⠀⠀⠀⠀⠀⠀⠀⠀⠀⠀⠀⠀⠀⠀⠀⠀⠀⠀⠀⠀⠀⠀⠀⠀⠀⠀⠀⠀⠀⠀⠀⠀⠀⠀⠀⠀⠀⠀⠀⠀⠀⠀⠀⠀⠀⠀⠀⠀⠀⠀⠀⢰⣿⣿⡇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⠀⠀⠀⠀⠀⠀⠀⠀⠀⠀⠀⠀⠀⠀⠀⠀⠀⠀⠀⠀⠀⠀⠀⠀⠀⠀⠀⠀⠀⠀⠀⠀⠀⠀⠀⠀⠀⠀⠀⠀⠀⠀⠀⠀⠀⠀⠀⠀⠀⠀⠀⠀⠀⠀⠀⠀⠀⠀⠀⠀⠀⠀⠀⠀⠀⠀⠀⠀⠀⠀⠀⠀⠀⠀⠀⠀⠀⠀⠀⠀⠀⠀⠀⠀⠀⠀⠀⣾⣿⣿⡇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⠀⠀⠀⠀⠀⠀⠀⠀⠀⠀⠀⠀⠀⠀⠀⠀⠀⠀⠀⠀⠀⠀⠀⠀⠀⠀⠀⠀⠀⠀⠀⠀⠀⠀⠀⠀⠀⠀⠀⠀⠀⠀⠀⠀⠀⠀⠀⠀⠀⠀⠀⠀⠀⠀⠀⠀⠀⠀⠀⠀⠀⠀⠀⠀⠀⠀⠀⠀⠀⠀⠀⠀⠀⠀⠀⠀⠀⠀⠀⠀⠀⠀⠀⠀⠀⠀⣼⣿⣿⣿⡇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⠀⠀⠀⠀⠀⠀⠀⠀⠀⠀⠀⠀⠀⠀⠀⠀⠀⠀⠀⠀⠀⠀⠀⠀⠀⠀⠀⠀⠀⠀⠀⠀⠀⠀⠀⠀⠀⠀⠀⠀⠀⠀⠀⠀⠀⠀⠀⠀⠀⠀⠀⠀⠀⠀⠀⠀⠀⠀⠀⠀⠀⠀⠀⠀⠀⠀⠀⠀⠀⠀⠀⠀⠀⠀⠀⠀⠀⠀⠀⠀⠀⠀⠀⠀⠀⣰⣿⣿⣿⣿⡇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⠀⠀⠀⠀⠀⠀⠀⠀⠀⠀⠀⠀⠀⠀⠀⠀⠀⠀⠀⠀⠀⠀⠀⠀⠀⠀⠀⠀⠀⠀⠀⠀⠀⠀⠀⠀⠀⠀⠀⠀⠀⠀⠀⠀⠀⠀⠀⠀⠀⠀⠀⠀⠀⠀⠀⠀⠀⠀⠀⠀⠀⠀⠀⠀⠀⠀⠀⠀⠀⠀⠀⠀⠀⠀⠀⠀⠀⠀⠀⠀⠀⠀⠀⠀⢠⣿⣿⣿⣿⣿⡇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⣿⣿⣿⣿⣿⣿⣿⣿⣿⣿⣿⣿⣿⣿⣿⣿⣿⣿⣿⣿⣿⣿⣿⣿⣿⣿⣿⣿⣿⣿⣿⣿⣿⣿⣿⣿⣿⣿⣿⣿⣿⣿⣿⣿⣿⣿⣿⣿⣿⣿⣿⣿⣿⣿⣿⣿⣇⠀⠀⠀⠀⠀⠀⠀⠀⠀⠀⠀⠈⢿⣿⣿⣿⣿⣿⣿⣿⣿⣿⣿⣿⣿⣿⣿⣿⣿⣿⣿⣿⣿⡇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⣿⣿⣿⣿⣿⣿⣿⣿⣿⣿⣿⣿⣿⣿⣿⣿⣿⣿⣿⣿⣿⣿⣿⣿⣿⣿⣿⣿⣿⣿⣿⣿⣿⣿⣿⣿⣿⣿⣿⣿⣿⣿⣿⣿⣿⣿⣿⣿⣿⣿⣿⣿⣿⣿⣿⣿⣿⣆⠀⠀⠀⠀⠀⠀⠀⠀⠀⠀⠀⠀⠛⠛⠛⠛⠿⣿⣿⣿⣿⣿⣿⣿⣿⣿⣿⣿⣿⣿⣿⣿⡇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⣿⣿⣿⣿⣿⣿⣿⣿⣿⣿⣿⣿⣿⣿⣿⣿⣿⣿⣿⣿⣿⣿⣿⣿⣿⣿⣿⣿⣿⣿⣿⣿⣿⣿⣿⣿⣿⣿⣿⣿⣿⣿⣿⣿⣿⣿⣿⣿⣿⣿⣿⣿⠿⠛⠋⠉⠉⠀⠀⠀⠀⠀⠀⠀⠀⠀⠀⠀⠀⠀⠀⠀⠀⠀⠀⠈⠻⣿⣿⣿⣿⣿⣿⣿⣿⣿⣿⣿⣿⣿⡇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⣿⣿⣿⣿⣿⣿⣿⣿⣿⣿⣿⣿⣿⣿⣿⣿⣿⣿⣿⣿⣿⣿⣿⣿⣿⣿⣿⣿⣿⣿⣿⣿⣿⣿⣿⣿⣿⣿⣿⣿⣿⣿⣿⣿⣿⣿⣿⣿⣿⠟⠋⠀⠀⠀⠀⠀⠀⠀⠀⠀⠀⠀⠀⠀⠀⠀⠀⠀⠀⠀⠀⠀⠀⠀⠀⠀⠀⠘⢿⣿⣿⣿⣿⣿⣿⣿⣿⣿⣿⣿⡇</a:t>
            </a:r>
            <a:br/>
            <a:r>
              <a:t>⣿⣿⣿⣿⣿⣿⣿⣿⣿⣿⣿⣿⣿⣿⣿⣿⣿⣿⣿⣿⣿⣿⣿⣿⣿⣿⣿⣿⣿⣿⣿⣿⣿⣿⣿⣿⣿⣿⣿⣿⣿⣿⣿⣿⣿⣿⣿⠋⠁⠀⠀⠀⠀⠀⠀⠀⠀⠀⠀⠀⠀⠀⠀⠀⠀⠀⠀⠀⠀⠀⠀⠀⠀⠀⠀⠀⠀⠀⠘⣿⣿⣿⣿⣿⣿⣿⣿⣿⣿⣿⡇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⣿⣿⣿⣿⣿⣿⣿⣿⣿⣿⣿⣿⣿⣿⣿⣿⣿⣿⣿⣿⣿⣿⣿⣿⣿⣿⣿⣿⣿⣿⣿⣿⣿⣿⣿⣿⣿⣿⣿⣿⣿⣿⣿⣿⠏⠀⠀⠀⠀⠀⠀⠀⠀⠀⠀⠀⠀⠀⠀⠀⠀⠀⠀⠀⠀⠀⠀⠀⠀⠀⠀⠀⠀⠀⠀⠀⠀⠀⠀⠈⢿⣿⣿⣿⣿⣿⣿⣿⣿⣿⡇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⣿⣿⣿⣿⣿⣿⣿⣿⣿⣿⣿⣿⣿⣿⣿⣿⣿⣿⣿⣿⣿⣿⣿⣿⣿⣿⣿⣿⣿⣿⣿⣿⣿⣿⣿⣿⣿⣿⣿⣿⣿⣯⣴⠀⠀⠀⠀⠀⠀⠀⠀⠀⠀⠀⠀⠀⠀⠀⠀⠀⠀⠀⠀⠀⠀⠀⠀⠀⠀⠀⠀⠀⠀⠀⠀⠀⠀⠀⠀⠀⠀⠀⣿⣿⣿⣿⣿⣿⣿⣿⡇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⣿⣿⣿⣿⣿⣿⣿⣿⣿⣿⣿⣿⣿⣿⣿⣿⣿⣿⣿⣿⣿⣿⣿⣿⣿⣿⣿⣿⣿⣿⣿⣿⣿⣿⣿⣿⣿⣿⣿⣿⣿⣿⣿⣆⠀⠀⠀⠀⠀⠀⠀⠀⠀⠀⠀⠀⠀⠀⠀⠀⠀⠀⠀⠀⠀⠀⠀⠀⠀⠀⠀⠀⠀⠀⠀⠀⠀⠀⠀⠀⠀⠀⠀⣿⣿⣿⣿⣿⣿⣿⡇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⣿⣿⣿⣿⣿⣿⣿⣿⣿⣿⣿⣿⣿⣿⣿⣿⣿⣿⣿⣿⣿⣿⣿⣿⣿⣿⣿⣿⣿⣿⣿⣿⣿⣿⣿⣿⣿⣿⣿⣿⣿⣿⣿⣿⣶⣄⡀⠀⠀⠀⠀⠀⠀⠀⠀⠀⠀⠀⠀⠀⠀⠀⠀⠀⠀⠀⠀⠀⠀⠀⠀⠀⠀⠀⠀⠀⠀⠀⠀⠀⠀⠀⠀⢹⣿⣿⣿⣿⣿⣿⡇</a:t>
            </a:r>
            <a:br/>
            <a:r>
              <a:t>⣿⣿⣿⣿⣿⣿⣿⣿⣿⣿⣿⣿⣿⣿⣿⣿⣿⣿⣿⣿⣿⣿⣿⣿⣿⣿⣿⣿⣿⣿⣿⣿⣿⣿⣿⣿⣿⣿⣿⣿⣿⣿⣿⣿⣿⣿⣿⣦⠁⠀⠀⠀⠀⠀⠀⠀⠀⠀⠀⠀⠀⠀⠀⠀⠀⠀⠀⠀⠀⠀⠀⠀⠀⠀⠀⠀⠀⠀⠀⠀⠀⠀⠀⢸⣿⣿⣿⣿⣿⣿⡇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⣿⣿⣿⣿⣿⣿⣿⣿⣿⣿⣿⣿⣿⣿⣿⣿⣿⣿⣿⣿⣿⣿⣿⣿⣿⣿⣿⣿⣿⣿⣿⣿⣿⣿⣿⣿⣿⣿⣿⣿⣿⣿⣿⣿⣿⣿⣷⣤⠀⠀⠀⠀⠀⠀⠀⠀⠀⠀⠀⠀⠀⠀⠀⠀⠀⠀⠀⠀⠀⠀⠀⠀⠀⠀⠀⠀⠀⠀⠀⠀⠀⠀⠀⠀⣿⣿⣿⣿⣿⣿⡇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⣿⣿⣿⣿⣿⣿⣿⣿⣿⣿⣿⣿⣿⣿⣿⣿⣿⣿⣿⣿⣿⣿⣿⣿⣿⣿⣿⣿⣿⣿⣿⣿⣿⣿⣿⣿⣿⣿⣿⡇⠿⠿⠿⠿⠿⢿⣿⣿⣄⡀⠀⠀⠀⠀⠀⠀⠀⠀⠀⠀⠀⠀⠀⠀⠀⠀⠀⠀⠀⠀⠀⠀⠀⠀⠀⠀⠀⠀⠀⠀⠀⠀⠀⠀⣿⣿⣿⣿⣿⣿⡇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⣿⣿⣿⣿⣿⣿⣿⣿⣿⣿⣿⣿⣿⣿⣿⣿⣿⣿⣿⣿⣿⣿⣿⣿⣿⣿⣿⣿⣿⣿⣿⣿⣿⣿⣿⡿⠛⠋⠁⠀⠀⠀⠀⠀⠀⠀⠈⢿⣿⣿⡇⠀⠀⠀⠀⠀⠀⠀⠀⠀⠀⠀⠀⠀⠀⠀⠀⠀⠀⠀⠀⠀⠀⠀⠀⠀⠀⠀⠀⠀⠀⠀⠀⠀⢹⣿⣿⣿⣿⣿⡇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⣿⣿⣿⣿⣿⣿⣿⣿⣿⣿⣿⣿⣿⣿⣿⣿⣿⣿⣿⣿⣿⣿⣿⣿⣿⣿⣿⣿⣿⣿⣿⣿⣿⣿⠋⠀⠀⠀⠀⠀⠀⠀⠀⠀⠀⠀⠀⠈⣿⣿⣿⣆⠀⠀⠀⠀⠀⠀⠀⠀⠀⠀⠀⠀⠀⠀⠀⠀⠀⠀⠀⠀⠀⠀⠀⠀⠀⠀⠀⠀⠀⠀⠀⠀⢸⣿⣿⣿⣿⣿⡇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⣿⣿⣿⣿⣿⣿⣿⣿⣿⣿⣿⣿⣿⣿⣿⣿⣿⣿⣿⣿⣿⣿⣿⣿⣿⣿⣿⣿⣿⣿⣿⣿⣿⡟⠀⠀⠀⠀⠀⠀⠀⠀⠀⠀⠀⠀⠀⠀⢻⣿⣿⣿⡆⠀⠀⠀⠀⠀⠀⠀⠀⠀⠀⠀⠀⠀⠀⠀⠀⠀⠀⠀⠀⠀⠀⠀⠀⠀⠀⠀⠀⠀⠀⠀⢸⣿⣿⣿⣿⣿⡇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⣿⣿⣿⣿⣿⣿⣿⣿⣿⣿⣿⣿⣿⣿⣿⣿⣿⣿⣿⣿⣿⣿⣿⣿⣿⣿⣿⣿⣿⣿⣿⣿⣿⡇⠀⠀⠀⠀⠀⠀⠀⠀⠀⠀⠀⠀⠀⠀⣸⣿⣿⣿⣥⠀⠀⠀⠀⠀⠀⠀⠀⠀⠀⠀⠀⠀⠀⠀⠀⠀⠀⠀⠀⠀⠀⠀⠀⠀⠀⠀⠀⠀⠀⠀⢸⣿⣿⣿⣿⣿⡇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⣿⣿⣿⣿⣿⣿⣿⣿⣿⣿⣿⣿⣿⣿⣿⣿⣿⣿⣿⣿⣿⣿⣿⣿⣿⣿⣿⣿⣿⣿⣿⣿⣿⣿⠀⠀⠀⠀⠀⠀⠀⠀⠀⠀⠀⠀⠀⠀⢻⣿⣿⣿⣿⡆⠀⠀⠀⠀⠀⠀⠀⠀⠀⠀⠀⠀⠀⠀⠀⠀⠀⠀⠀⠀⠀⠀⠀⠀⠀⠀⠀⠀⠀⠀⢸⣿⣿⣿⣿⣿⡇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⣿⣿⣿⣿⣿⣿⣿⣿⣿⣿⣿⣿⣿⣿⣿⣿⣿⣿⣿⣿⣿⣿⣿⣿⣿⣿⣿⣿⣿⣿⣿⣿⣿⣿⣇⠀⠀⠀⠀⠀⠀⠀⠀⠀⠀⠀⠀⠀⠀⠹⣿⣿⣿⡇⠀⠀⠀⠀⠀⠀⠀⠀⠀⠀⠀⠀⠀⠀⠀⠀⠀⠀⠀⠀⠀⠀⠀⠀⠀⢸⡀⠀⠀⠀⠈⣿⣿⣿⣿⣿⡇</a:t>
            </a:r>
            <a:br/>
            <a:r>
              <a:t>⣿⣿⣿⣿⣿⣿⣿⣿⣿⣿⣿⣿⣿⣿⣿⣿⣿⣿⣿⣿⣿⣿⣿⣿⣿⣿⣿⣿⣿⣿⣿⣿⣿⣿⣿⣦⡀⠀⠀⠀⠀⠀⠀⠀⠀⠀⠀⠀⠀⠀⠹⣿⣿⣿⠀⠀⠀⠀⠀⠀⠀⠀⠀⠀⠀⠀⠀⠀⠀⠀⠀⠀⠀⠀⠀⠀⠀⠀⠀⠸⣷⠀⢸⣆⠀⢿⣿⣿⣿⣿⡇</a:t>
            </a:r>
            <a:br/>
            <a:r>
              <a:t>⣿⣿⣿⣿⣿⣿⣿⣿⣿⣿⣿⣿⣿⣿⣿⣿⣿⣿⣿⣿⣿⣿⣿⣿⣿⣿⣿⣿⣿⣿⣿⣿⣿⣿⣿⣿⣿⣤⣀⠀⠀⠀⠀⠀⠀⠀⠀⠀⠀⠀⠀⠈⠿⠋⠀⠀⠀⠀⠀⠀⠀⠀⠀⠀⠀⠀⠀⠀⠀⠀⠀⠀⠀⠀⠀⠀⠀⠀⠀⡀⣿⣧⡀⣿⣦⣸⣿⣿⣿⣿⡇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⣿⣿⣿⣿⣿⣿⣿⣿⣿⣿⣿⣿⣿⣿⣿⣿⣿⣿⣿⣿⣿⣿⣿⣿⣿⣿⣿⣿⣿⣿⣿⣿⣿⣿⣿⣿⣿⣿⣿⠁⠀⠀⠀⠀⠀⠀⠀⠀⠀⠀⠀⠀⠀⠀⠀⠀⠀⠀⠀⠀⠀⠀⠀⠀⠀⠀⠀⠀⠀⠀⠀⠀⠀⠀⠀⢸⡀⠀⠀⢳⣼⣿⣷⡸⣿⣿⣿⣿⣿⣿⡇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⣿⣿⣿⣿⣿⣿⣿⣿⣿⣿⣿⣿⣿⣿⣿⣿⣿⣿⣿⣿⣿⣿⣿⣿⣿⣿⣿⣿⣿⣿⣿⣿⣿⣿⣿⣿⣿⣿⠃⠀⠀⠀⠀⠀⠀⠀⠀⠀⠀⠀⠀⠀⠀⠀⠀⠀⠀⠀⠀⠀⠀⠀⠀⠀⠀⠀⠀⠀⠀⠀⠀⠀⠀⠀⠀⠈⣷⣤⠀⢸⣿⣿⣿⣿⣿⣿⣿⣿⣿⣿⡇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⣿⣿⣿⣿⣿⣿⣿⣿⣿⣿⣿⣿⣿⣿⣿⣿⣿⣿⣿⣿⣿⣿⣿⣿⣿⣿⣿⣿⣿⣿⣿⣿⣿⣿⣿⣿⣿⡟⠀⠀⠀⠀⠀⠀⠀⠀⠀⠀⠀⠀⠀⠀⠀⠀⠀⠀⠀⠀⠀⠀⠀⠀⠀⠀⠀⠀⠀⠀⠀⠀⠀⠀⠀⠀⠀⠀⢹⣿⣇⠘⣿⣿⣿⣿⣿⣿⣿⣿⣿⣿⡇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⣿⣿⣿⣿⣿⣿⣿⣿⣿⣿⣿⣿⣿⣿⣿⣿⣿⣿⣿⣿⣿⣿⣿⣿⣿⣿⣿⣿⣿⣿⣿⣿⣿⣿⣿⣿⣿⡇⠀⠀⠀⠀⠀⠀⠀⠀⠀⠀⠀⠀⠀⠀⠀⠀⠀⠀⠀⠀⠀⠀⠀⠀⠀⠀⠀⠀⠀⠀⠀⠀⠀⠀⠀⠀⠀⠀⠀⣿⣿⣦⣿⣿⣿⣿⣿⣿⣿⣿⣿⣿⡇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⣿⣿⣿⣿⣿⣿⣿⣿⣿⣿⣿⣿⣿⣿⣿⣿⣿⣿⣿⣿⣿⣿⣿⣿⣿⣿⣿⣿⣿⣿⣿⣿⣿⣿⣿⣿⠀⠀⠀⠀⠀⠀⠀⠀⠀⠀⠀⠀⠀⢀⡆⠀⠀⠀⠀⠀⠀⠀⠀⠀⠀⠀⠀⠀⠀⠀⠀⠀⠀⠀⠀⠀⠀⠀⠀⠀⠀⠀⢹⣿⣿⣿⣿⣿⡿⠿⠿⣿⣿⣿⡇</a:t>
            </a:r>
            <a:br/>
            <a:r>
              <a:t>⣿⣿⣿⣿⣿⣿⣿⣿⣿⣿⣿⣿⣿⣿⣿⣿⣿⣿⣿⣿⣿⣿⣿⣿⣿⣿⣿⣿⣿⣿⣿⣿⣿⣿⣿⣿⠀⠀⠀⠀⠀⠀⠀⠀⠀⠀⠀⠀⣰⣿⠁⠀⠀⠀⠀⠀⠀⠀⠀⠀⠀⠀⠀⠀⠀⠀⠀⠀⠀⠀⠀⠀⠀⠀⠀⠀⠀⠀⠈⣿⣿⠿⠋⠁⠀⠠⢾⣿⣿⣿⡇</a:t>
            </a:r>
            <a:br/>
            <a:r>
              <a:t>⣿⣿⣿⣿⣿⣿⣿⣿⣿⣿⣿⣿⣿⣿⣿⣿⣿⣿⣿⣿⣿⣿⣿⣿⣿⣿⣿⣿⣿⣿⣿⣿⣿⣿⣿⣿⡀⠀⠀⠀⠀⠀⠀⠀⠀⠀⠀⣰⣿⣿⡀⠀⠀⠀⠀⠀⠀⠀⠀⠀⠀⠀⠀⠀⠀⠀⠀⠀⠀⠀⠀⠀⠀⠀⠀⠀⠀⠀⠀⠉⠁⠀⢀⣀⣤⣶⣿⣿⣿⣿⡇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⣿⣿⣿⣿⣿⣿⣿⣿⣿⣿⣿⣿⣿⣿⣿⣿⣿⣿⣿⣿⣿⣿⣿⣿⣿⣿⣿⣿⣿⣿⣿⣿⣿⣿⣿⣿⣿⡏⠀⠀⠀⠀⠀⠀⠀⠀⠀⠀⠀⠀⠀⠀⠀⠀⠀⠀⠀⠀⠀⠀⠀⠀⠀⠀⠀⠀⠀⠀⠀⠀⠀⠀⠀⠀⠀⠀⠀⠀⠀⠀⠀⠀⠀⠀⠀⢀⣀⣀⣀⣀⡀</a:t>
            </a:r>
            <a:br/>
            <a:r>
              <a:t>⣿⣿⣿⣿⣿⣿⣿⣿⣿⣿⣿⣿⣿⣿⣿⣿⣿⣿⣿⣿⣿⣿⣿⣿⣿⣿⣿⣿⣿⣿⣿⣿⣿⣿⣿⣿⡿⠀⠀⠀⠀⠀⠀⠀⠀⠀⠀⠀⠀⠀⠀⠀⠀⠀⠀⠀⠀⠀⠀⠀⠀⠀⠀⠀⠀⠀⠀⠀⠀⠀⠀⠀⠀⠀⠀⠀⠀⠀⠀⠀⠀⠺⣿⣿⣿⣿⣿⣿⣿⣿⡇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⣿⣿⣿⣿⣿⣿⣿⣿⣿⣿⣿⣿⣿⣿⣿⣿⣿⣿⣿⣿⣿⣿⣿⣿⣿⣿⣿⣿⣿⣿⣿⣿⣿⣿⣿⣿⠁⠀⠀⠀⠀⠀⠀⠀⠀⠀⠀⠀⠀⠀⠀⠀⠀⠀⠀⠀⠀⠀⠀⠀⠀⠀⠀⠀⠀⠀⠀⠀⠀⠀⠀⠀⠀⠀⠀⠀⠀⠀⠀⠀⠀⠀⠈⢻⣿⣿⣿⣿⣿⣿⡇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⣿⣿⣿⣿⣿⣿⣿⣿⣿⣿⣿⣿⣿⣿⣿⣿⣿⣿⣿⣿⣿⣿⣿⣿⣿⣿⣿⣿⣿⣿⣿⣿⣿⡟⠁⠀⠀⠀⠀⠀⠀⠀⠀⠀⠀⠀⠀⠀⠀⠀⠀⠀⠀⠀⠀⠀⠀⠀⠀⠀⠀⠀⠀⠀⠀⠀⠀⠀⠀⠀⠀⠀⠀⠀⠀⠀⠀⠀⠀⠀⠀⠀⠀⠈⠻⠿⣿⣿⣿⣿⡇</a:t>
            </a:r>
            <a:br/>
            <a:r>
              <a:t>⣿⣿⣿⣿⣿⣿⣿⣿⣿⣿⣿⣿⣿⣿⣿⣿⣿⣿⣿⣿⣿⣿⣿⣿⣿⣿⣿⣿⣿⣿⣿⣿⠋⠀⠀⠀⠀⠀⠀⠀⠀⠀⠀⠀⠀⠀⠀⠀⠀⠀⠀⠀⠀⠀⠀⠀⠀⠀⠀⠀⠀⠀⠀⠀⠀⠀⠀⠀⠀⠀⠀⠀⠀⠀⠀⠀⠀⠀⠀⠀⠀⠀⠀⠀⠀⠀⠘⢿⣿⣿⡇</a:t>
            </a:r>
            <a:br/>
            <a:r>
              <a:t>⣿⣿⣿⣿⣿⣿⣿⣿⣿⣿⣿⣿⣿⣿⣿⣿⣿⣿⣿⣿⣿⣿⣿⣿⣿⣿⣿⣿⣿⣿⠟⠁⠀⠀⠀⠀⠀⠀⠀⠀⠀⠀⠀⠀⠀⠀⠀⠀⠀⠀⠀⠀⠀⠀⠀⠀⠀⠀⠀⠀⠀⠀⠀⠀⠀⠀⠀⠀⠀⠀⠀⠀⠀⠀⠀⠀⠀⠀⠀⠀⠀⠀⠀⠀⠀⠀⠀⠀⠈⢐⡇</a:t>
            </a:r>
            <a:br/>
            <a:r>
              <a:t>⣿⣿⣿⣿⣿⣿⣿⣿⣿⣿⣿⣿⣿⣿⣿⣿⣿⣿⣿⣿⣿⣿⣿⣿⣿⣿⣿⡿⠛⠁⠀⠀⠀⠀⠀⠀⠀⠀⠀⠀⠀⠀⠀⠀⠀⠀⠀⠀⠀⠀⠀⠀⠀⠀⠀⠀⠀⠀⠀⠀⠀⠀⠀⠀⠀⠀⠀⠀⠀⠀⠀⠀⠀⠀⠀⠀⠀⠀⠀⠀⠀⠀⠀⠀⠀⠀⠀⠀⢠⣿⡇</a:t>
            </a:r>
            <a:br/>
            <a:r>
              <a:t>⣿⣿⣿⣿⣿⣿⣿⣿⣿⣿⣿⣿⣿⣿⣿⣿⣿⣿⣿⣿⣿⣿⣿⣿⡿⠟⠉⠀⠀⠀⠀⠀⠀⠀⠀⠀⠀⠀⠀⠀⠀⠀⠀⠀⠀⠀⠀⠀⠀⠀⠀⠀⠀⠀⠀⠀⠀⠀⠀⠀⠀⠀⠀⠀⠀⠀⠀⠀⠀⠀⠀⠀⠀⠀⠀⠀⠀⠀⠀⠀⠀⠀⠀⠀⠀⠀⠀⠀⣼⣿⡇</a:t>
            </a:r>
            <a:br/>
            <a:r>
              <a:t>⢿⣿⣿⣿⣿⣿⣿⣿⣿⣿⣿⣿⣿⣿⣿⣿⣿⣿⣿⣿⡿⠟⠛⠉⠀⠀⠀⠀⠀⠀⠀⠀⠀⠀⠀⠀⠀⠀⠀⠀⠀⠀⠀⠀⠀⠀⠀⠀⠀⠀⠀⠀⠀⠀⠀⠀⠀⠀⠀⠀⠀⠀⠀⠀⠀⠀⠀⠀⠀⠀⠀⠀⠀⠀⠀⠀⠀⠀⠀⠀⠀⠀⠀⠀⠀⠀⠀⣾⣿⣿⡇</a:t>
            </a:r>
            <a:br/>
            <a:r>
              <a:t>⠀⠀⠉⠉⠛⠛⠻⠿⠿⠿⠿⠿⠿⠿⠟⠛⠛⠉⠉⠀⠀⠀⠀⠀⠀⠀⠀⠀⠀⠀⠀⠀⠀⠀⠀⠀⠀⠀⠀⠀⠀⠀⠀⠀⠀⠀⠀⠀⠀⠀⠀⠀⠀⠀⠀⠀⠀⠀⠀⠀⠀⠀⠀⠀⠀⠀⠀⠀⠀⠀⠀⠀⠀⠀⠀⠀⠀⠀⠀⠀⠀⠀⠀⠀⠀⠀⠸⣿⣿⣿⡇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⠀⠀⠀⠀⠀⠀⠀⠀⠀⠀⠀⠀⠀⠀⠀⠀⠀⠀⠀⠀⠀⠀⠀⠀⠀⠀⠀⠀⠀⠀⠀⠀⠀⠀⠀⠀⠀⠀⠀⠀⠀⠀⠀⠀⠀⠀⠀⠀⠀⠀⠀⠀⠀⠀⠀⠀⠀⠀⠀⠀⠀⠀⠀⠀⠀⠀⠀⠀⠀⠀⠀⠀⠀⠀⠀⠀⠀⠀⠀⠀⠀⠀⠀⠀⠀⠀⠀⠈⢻⣿⡇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⠀⠀⠀⠀⠀⠀⠀⠀⠀⠀⠀⠀⠀⠀⠀⠀⠀⠀⠀⠀⠀⠀⠀⠀⠀⠀⠀⠀⠀⠀⠀⠀⠀⠀⠀⠀⠀⠀⠀⠀⠀⠀⠀⠀⠀⠀⠀⠀⠀⠀⠀⠀⠀⠀⠀⠀⠀⠀⠀⠀⠀⠀⠀⠀⠀⠀⠀⠀⠀⠀⠀⠀⠀⠀⠀⠀⠀⠀⠀⠀⠀⠀⠀⠀⠀⠀⠀⠀⢰⣿⡇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⠀⠀⠀⠀⠀⠀⠀⠀⠀⠀⠀⠀⠀⠀⠀⠀⠀⠀⠀⠀⠀⠀⠀⠀⠀⠀⠀⠀⠀⠀⠀⠀⠀⠀⠀⠀⠀⠀⠀⠀⠀⠀⠀⠀⠀⠀⠀⠀⠀⠀⠀⠀⠀⠀⠀⠀⠀⠀⠀⠀⠀⠀⠀⠀⠀⠀⠀⠀⠀⠀⠀⠀⠀⠀⠀⠀⠀⠀⠀⠀⠀⠀⠀⠀⠀⠀⠀⢀⣿⣿⡇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⠀⠀⠀⠀⠀⠀⠀⠀⠀⠀⠀⠀⠀⠀⠀⠀⠀⠀⠀⠀⠀⠀⠀⠀⠀⠀⠀⠀⠀⠀⠀⠀⠀⠀⠀⠀⠀⠀⠀⠀⠀⠀⠀⠀⠀⠀⠀⠀⠀⠀⠀⠀⠀⠀⠀⠀⠀⠀⠀⠀⠀⠀⠀⠀⠀⠀⠀⠀⠀⠀⠀⠀⠀⠀⠀⠀⠀⠀⠀⠀⠀⠀⠀⠀⠀⠀⢰⣿⣿⣿⡇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⠀⠀⠀⠀⠀⠀⠀⠀⠀⠀⠀⠀⠀⠀⠀⠀⠀⠀⠀⠀⠀⠀⠀⠀⠀⠀⠀⠀⠀⠀⠀⠀⠀⠀⠀⠀⠀⠀⠀⠀⠀⠀⠀⠀⠀⠀⠀⠀⠀⠀⠀⠀⠀⠀⠀⠀⠀⠀⠀⠀⠀⠀⠀⠀⠀⠀⠀⠀⠀⠀⠀⠀⠀⠀⠀⠀⠀⠀⠀⠀⠀⠀⠀⠀⠀⢰⣿⣿⣿⣿⡇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⠀⠀⠀⠀⠀⠀⠀⠀⠀⠀⠀⠀⠀⠀⠀⠀⠀⠀⠀⠀⠀⠀⠀⠀⠀⠀⠀⠀⠀⠀⠀⠀⠀⠀⠀⠀⠀⠀⠀⠀⠀⠀⠀⠀⠀⠀⠀⠀⠀⠀⠀⠀⠀⠀⠀⠀⠀⠀⠀⠀⠀⠀⠀⠀⠀⠀⠀⠀⠀⠀⠀⠀⠀⠀⠀⠀⠀⠀⠀⠀⠀⠀⠀⠀⣼⣿⣿⣿⣿⣿⡇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⠀⠀⠀⠀⠀⠀⠀⠀⠀⠀⠀⠀⠀⠀⠀⠀⠀⠀⠀⠀⠀⠀⠀⠀⠀⠀⠀⠀⠀⠀⠀⠀⠀⠀⠀⠀⠀⠀⠀⠀⠀⠀⠀⠀⠀⠀⠀⠀⠀⠀⠀⠀⠀⠀⠀⠀⠀⠀⠀⠀⠀⠀⠀⠀⠀⠀⠀⠀⠀⠀⠀⠀⠀⠀⠀⠀⠀⠀⠀⠀⠀⠀⢠⣿⣿⣿⣿⣿⣿⣿⡇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⣿⣿⣿⣿⣿⣿⣿⣿⣿⣿⣿⣿⣿⣿⣿⣿⣿⣿⣿⣿⣿⣿⣿⣿⣿⣿⣿⣿⣿⣿⣿⣿⣇⠀⠀⠀⠀⠀⠀⠀⠀⠀⠀⠀⠀⠀⠀⠀⠀⠀⠀⠀⠀⠀⠀⠀⠀⠀⠀⠀⠀⠀⠀⠀⠀⠀⠀⠀⠀⠀⠀⠀⠀⠀⠀⠀⠀⠀⠀⠀⠀⠀⠀⠀⠀⠀⠀⠀⠀⠀⠀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⣿⣿⣿⣿⣿⣿⣿⣿⣿⣿⣿⣿⣿⣿⣿⣿⣿⣿⣿⣿⣿⣿⣿⣿⣿⣿⣿⣿⣿⣿⣿⣿⠇⠀⠀⠀⠀⠀⠀⠀⠀⠀⠀⠀⠀⠀⠀⠀⠀⠀⠀⠀⠀⠀⠀⠀⠀⠀⠀⠀⠀⠀⠀⠀⠀⠀⠀⠀⠀⠀⠀⠀⠀⠀⠀⠀⠀⠀⠀⠀⠀⠀⠀⠀⠀⠀⠀⠀⠀⠀⠀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⣿⣿⣿⣿⣿⣿⣿⣿⣿⣿⣿⣿⣿⣿⣿⣿⣿⣿⣿⣿⣿⣿⣿⣿⣿⣿⣿⣿⣿⣿⣿⠁⠀⠀⠀⠀⠀⠀⠀⠀⠀⠀⠀⠀⠀⠀⠀⠀⠀⠀⠀⠀⠀⠀⠀⠀⠀⠀⠀⠀⠀⠀⠀⠀⠀⠀⠀⠀⠀⠀⠀⠀⠀⠀⠀⠀⠀⠀⠀⠀⠀⠀⢀⣀⣀⣀⣀⣀⠀⠀⠀</a:t>
            </a:r>
            <a:br/>
            <a:r>
              <a:t>⣿⣿⣿⣿⣿⣿⣿⣿⣿⣿⣿⣿⣿⣿⣿⣿⣿⣿⣿⣿⣿⣿⣿⣿⣿⣿⣿⣿⣿⣿⠃⠀⠀⠀⠀⠀⠀⠀⠀⠀⠀⠀⠀⠀⠀⠀⠀⠀⠀⠀⠀⠀⠀⠀⠀⠀⠀⠀⠀⠀⠀⠀⠀⠀⠀⠀⠀⠀⠀⠀⠀⠀⠀⠀⠀⠀⠀⠐⢿⣿⣿⣿⣿⣿⣿⣿⣿⣿⣿⣶⡄</a:t>
            </a:r>
            <a:br/>
            <a:r>
              <a:t>⣿⣿⣿⣿⣿⣿⣿⣿⣿⣿⣿⣿⣿⣿⣿⣿⣿⣿⣿⣿⣿⣿⣿⣿⣿⣿⣿⣿⡿⠁⠀⠀⠀⠀⠀⠀⠀⠀⠀⠀⠀⠀⠀⠀⠀⠀⠀⠀⠀⠀⠀⠀⠀⠀⠀⠀⠀⠀⠀⠀⠀⠀⠀⠀⠀⠀⠀⠀⠀⠀⠀⠀⠀⠀⠀⠀⠀⠀⠀⠙⢿⣿⣿⣿⣿⣿⣿⣿⣿⣿⡇</a:t>
            </a:r>
            <a:br/>
            <a:r>
              <a:t>⣿⣿⣿⣿⣿⣿⣿⣿⣿⣿⣿⣿⣿⣿⣿⣿⣿⣿⣿⣿⣿⣿⣿⣿⣿⣿⣿⠟⠀⠀⠀⠀⠀⠀⠀⠀⠀⠀⠀⠀⠀⠀⠀⠀⠀⠀⠀⠀⠀⠀⠀⠀⠀⠀⠀⠀⠀⠀⠀⠀⠀⠀⠀⠀⠀⠀⠀⠀⠀⠀⠀⠀⠀⠀⠀⠀⠀⠀⠀⠀⣿⣿⣿⣿⣿⣿⣿⣿⣿⣿⡇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⣿⣿⣿⣿⣿⣿⣿⣿⣿⣿⣿⣿⣿⣿⣿⣿⣿⣿⣿⣿⣿⣿⣿⣿⣿⠟⠁⠀⠀⠀⠀⠀⠀⠀⠀⠀⠀⠀⠀⠀⠀⠀⠀⠀⠀⠀⠀⠀⠀⠀⠀⠀⠀⠀⠀⠀⠀⠀⠀⠀⠀⠀⠀⠀⠀⠀⠀⠀⠀⠀⠀⠀⠀⠀⠀⠀⠀⠀⠀⠀⠙⠿⢿⣿⣿⣿⣿⣿⣿⣿⡇</a:t>
            </a:r>
            <a:br/>
            <a:r>
              <a:t>⣿⣿⣿⣿⣿⣿⣿⣿⣿⣿⣿⣿⣿⣿⣿⣿⣿⣿⣿⣿⣿⣿⡿⠟⠁⠀⠀⠀⠀⠀⠀⠀⠀⠀⠀⠀⠀⠀⠀⠀⠀⠀⠀⠀⠀⠀⠀⠀⠀⠀⠀⠀⠀⠀⠀⠀⠀⠀⠀⠀⠀⠀⠀⠀⠀⠀⠀⠀⠀⠀⠀⠀⠀⠀⠀⠀⠀⠀⠀⠀⠀⠀⠀⠻⢿⣿⣿⣿⣿⣿⡇</a:t>
            </a:r>
            <a:br/>
            <a:r>
              <a:t>⣿⣿⣿⣿⣿⣿⣿⣿⣿⣿⣿⣿⣿⣿⣿⣿⣿⣿⣿⡿⠟⠉⠀⠀⠀⠀⠀⠀⠀⠀⠀⠀⠀⠀⠀⠀⠀⠀⠀⠀⠀⠀⠀⠀⠀⠀⠀⠀⠀⠀⠀⠀⠀⠀⠀⠀⠀⠀⠀⠀⠀⠀⠀⠀⠀⠀⠀⠀⠀⠀⠀⠀⠀⠀⠀⠀⠀⠀⠀⠀⠀⠀⠀⠀⠀⠁⢺⣿⣿⣿⡇</a:t>
            </a:r>
            <a:br/>
            <a:r>
              <a:t>⢿⣿⣿⣿⣿⣿⣿⣿⣿⣿⣿⣿⣿⣿⡿⠿⠛⠋⠁⠀⠀⠀⠀⠀⠀⠀⠀⠀⠀⠀⠀⠀⠀⠀⠀⠀⠀⠀⠀⠀⠀⠀⠀⠀⠀⠀⠀⠀⠀⠀⠀⠀⠀⠀⠀⠀⠀⠀⠀⠀⠀⠀⠀⠀⠀⠀⠀⠀⠀⠀⠀⠀⠀⠀⠀⠀⠀⠀⠀⠀⠀⠀⠀⠀⠀⣼⣿⣿⣿⣿⡇</a:t>
            </a:r>
            <a:br/>
            <a:r>
              <a:t>⠀⠀⠀⠉⠉⠉⠉⠉⠉⠉⠉⠉⠁⠀⠀⠀⠀⠀⠀⠀⠀⠀⠀⠀⠀⠀⠀⠀⠀⠀⠀⠀⠀⠀⠀⠀⠀⠀⠀⠀⠀⠀⠀⠀⠀⠀⠀⠀⠀⠀⠀⠀⠀⠀⠀⠀⠀⠀⠀⠀⠀⠀⠀⠀⠀⠀⠀⠀⠀⠀⠀⠀⠀⠀⠀⠀⠀⠀⠀⠀⠀⠀⠀⠀⢠⣿⣿⣿⣿⣿⡇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⠀⠀⠀⠀⠀⠀⠀⠀⠀⠀⠀⠀⠀⠀⠀⠀⠀⠀⠀⠀⠀⠀⠀⠀⠀⠀⠀⠀⠀⠀⠀⠀⠀⠀⠀⠀⠀⠀⠀⠀⠀⠀⠀⠀⠀⠀⠀⠀⠀⠀⠀⠀⠀⠀⠀⠀⠀⠀⠀⠀⠀⠀⠀⠀⠀⠀⠀⠀⠀⠀⠀⠀⠀⠀⠀⠀⠀⠀⠀⠀⠀⠀⠀⣰⣿⣿⣿⣿⣿⣿⡇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⠀⠀⠀⠀⠀⠀⠀⠀⠀⠀⠀⠀⠀⠀⠀⠀⠀⠀⠀⠀⠀⠀⠀⠀⠀⠀⠀⠀⠀⠀⠀⠀⠀⠀⠀⠀⠀⠀⠀⠀⠀⠀⠀⠀⠀⠀⠀⠀⠀⠀⠀⠀⠀⠀⠀⠀⠀⠀⠀⠀⠀⠀⠀⠀⠀⠀⠀⠀⠀⠀⠀⠀⠀⠀⠀⠀⠀⠀⠀⠀⠀⠀⠀⠀⠙⣿⣿⣿⣿⣿⡇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⠀⠀⠀⠀⠀⠀⠀⠀⠀⠀⠀⠀⠀⠀⠀⠀⠀⠀⠀⠀⠀⠀⠀⠀⠀⠀⠀⠀⠀⠀⠀⠀⠀⠀⠀⠀⠀⠀⠀⠀⠀⠀⠀⠀⠀⠀⠀⠀⠀⠀⠀⠀⠀⠀⠀⠀⠀⠀⠀⠀⠀⠀⠀⠀⠀⠀⠀⠀⠀⠀⠀⠀⠀⠀⠀⠀⠀⠀⠀⠀⠀⠀⠀⠀⠀⢹⣿⣿⣿⣿⡇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⠀⠀⠀⠀⠀⠀⠀⠀⠀⠀⠀⠀⠀⠀⠀⠀⠀⠀⠀⠀⠀⠀⠀⠀⠀⠀⠀⠀⠀⠀⠀⠀⠀⠀⠀⠀⠀⠀⠀⠀⠀⠀⠀⠀⠀⠀⠀⠀⠀⠀⠀⠀⠀⠀⠀⠀⠀⠀⠀⠀⠀⠀⠀⠀⠀⠀⠀⠀⠀⠀⠀⠀⠀⠀⠀⠀⠀⠀⠀⠀⠀⠀⠀⠀⢸⣿⣿⣿⣿⣿⡇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⠀⠀⠀⠀⠀⠀⠀⠀⠀⠀⠀⠀⠀⠀⠀⠀⠀⠀⠀⠀⠀⠀⠀⠀⠀⠀⠀⠀⠀⠀⠀⠀⠀⠀⠀⠀⠀⠀⠀⠀⠀⠀⠀⠀⠀⠀⠀⠀⠀⠀⠀⠀⠀⠀⠀⠀⠀⠀⠀⠀⠀⠀⠀⠀⠀⠀⠀⠀⠀⠀⠀⠀⠀⠀⠀⠀⠀⠀⠀⠀⠀⠀⠀⢠⣿⣿⣿⣿⣿⣿⡇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⠀⠀⠀⠀⠀⠀⠀⠀⠀⠀⠀⠀⠀⠀⠀⠀⠀⠀⠀⠀⠀⠀⠀⠀⠀⠀⠀⠀⠀⠀⠀⠀⠀⠀⠀⠀⠀⠀⠀⠀⠀⠀⠀⠀⠀⠀⠀⠀⠀⠀⠀⠀⠀⠀⠀⠀⠀⠀⠀⠀⠀⠀⠀⠀⠀⠀⠀⠀⠀⠀⠀⠀⠀⠀⠀⠀⠀⠀⠀⠀⠀⠀⠀⣾⣿⣿⣿⣿⣿⣿⡇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⠀⠀⠀⠀⠀⠀⠀⠀⠀⠀⠀⠀⠀⠀⠀⠀⠀⠀⠀⠀⠀⠀⠀⠀⠀⠀⠀⠀⠀⠀⠀⠀⠀⠀⠀⠀⠀⠀⠀⠀⠀⠀⠀⠀⠀⠀⠀⠀⠀⠀⠀⠀⠀⠀⠀⠀⠀⠀⠀⠀⠀⠀⠀⠀⠀⠀⠀⠀⠀⠀⠀⠀⠀⠀⠀⠀⠀⠀⠀⠀⠀⠀⢰⣿⣿⣿⣿⣿⣿⣿⡇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⠀⠀⠀⠀⠀⠀⠀⠀⠀⠀⠀⠀⠀⠀⠀⠀⠀⠀⠀⠀⠀⠀⠀⠀⠀⠀⠀⠀⠀⠀⠀⠀⠀⠀⠀⠀⠀⠀⠀⠀⠀⠀⠀⠀⠀⠀⠀⠀⠀⠀⠀⠀⠀⠀⠀⠀⠀⠀⠀⠀⠀⠀⠀⠀⠀⠀⠀⠀⠀⠀⠀⠀⠀⠀⠀⠀⠀⠀⠀⠀⣼⣿⣿⣿⣿⣿⣿⣿⣿⣿⡇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⣿⣿⣿⣿⣿⣿⣿⣿⣿⣿⣿⣿⣿⣿⣿⣿⣿⣿⣿⣿⣿⣿⣿⣿⣿⣿⣿⣿⣿⣿⡏⠀⠀⠀⠀⠀⠀⠀⠀⠀⠀⠀⠀⠀⠀⠀⠀⠀⠀⠀⠀⠀⠀⠀⠀⠀⠀⠀⠀⠀⠀⠀⠀⠀⠀⠀⠀⠀⠀⠀⠀⠀⠀⠀⠀⠀⠀⠀⠀⠀⠀⠀⠀⠀⠀⠀⠀⠀⠀⠀⠀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⣿⣿⣿⣿⣿⣿⣿⣿⣿⣿⣿⣿⣿⣿⣿⣿⣿⣿⣿⣿⣿⣿⣿⣿⣿⣿⣿⣿⣿⣿⠃⠀⠀⠀⠀⠀⠀⠀⠀⠀⠀⠀⠀⠀⠀⠀⠀⠀⠀⠀⠀⠀⠀⠀⠀⠀⠀⠀⠀⠀⠀⠀⠀⠀⠀⠀⠀⠀⠀⠀⠀⠀⠀⠀⠀⠀⠀⠀⠀⠀⠀⠀⠀⠀⠀⠀⠀⠀⠀⠀⠀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⣿⣿⣿⣿⣿⣿⣿⣿⣿⣿⣿⣿⣿⣿⣿⣿⣿⣿⣿⣿⣿⣿⣿⣿⣿⣿⣿⣿⣿⡏⠀⠀⠀⠀⠀⠀⠀⠀⠀⠀⠀⠀⠀⠀⠀⠀⠀⠀⠀⠀⠀⠀⠀⠀⠀⠀⠀⠀⠀⠀⠀⠀⠀⠀⠀⠀⠀⠀⠀⠀⠀⠀⠀⠀⠀⠀⠀⠀⠀⠀⠀⠀⠀⠀⠀⠀⠀⠀⠀⠀⠀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⣿⣿⣿⣿⣿⣿⣿⣿⣿⣿⣿⣿⣿⣿⣿⣿⣿⣿⣿⣿⣿⣿⣿⣿⣿⣿⣿⣿⡟⠀⠀⠀⠀⠀⠀⠀⠀⠀⠀⠀⠀⠀⠀⠀⠀⠀⠀⠀⠀⠀⠀⠀⠀⠀⠀⠀⠀⠀⠀⠀⠀⠀⠀⠀⠀⠀⠀⠀⠀⠀⠀⠀⠀⠀⠀⠀⠀⠀⠀⠀⠀⣀⣀⣀⣀⣀⡀⠀⠀⠀⠀</a:t>
            </a:r>
            <a:br/>
            <a:r>
              <a:t>⣿⣿⣿⣿⣿⣿⣿⣿⣿⣿⣿⣿⣿⣿⣿⣿⣿⣿⣿⣿⣿⣿⣿⣿⣿⣿⣿⠟⠀⠀⠀⠀⠀⠀⠀⠀⠀⠀⠀⠀⠀⠀⠀⠀⠀⠀⠀⠀⠀⠀⠀⠀⠀⠀⠀⠀⠀⠀⠀⠀⠀⠀⠀⠀⠀⠀⠀⠀⠀⠀⠀⠀⠀⠀⠀⠀⢾⣿⣿⣿⣿⣿⣿⣿⣿⣿⣿⣶⣄⠀⠀</a:t>
            </a:r>
            <a:br/>
            <a:r>
              <a:t>⣿⣿⣿⣿⣿⣿⣿⣿⣿⣿⣿⣿⣿⣿⣿⣿⣿⣿⣿⣿⣿⣿⣿⣿⣿⣿⠋⠀⠀⠀⠀⠀⠀⠀⠀⠀⠀⠀⠀⠀⠀⠀⠀⠀⠀⠀⠀⠀⠀⠀⠀⠀⠀⠀⠀⠀⠀⠀⠀⠀⠀⠀⠀⠀⠀⠀⠀⠀⠀⠀⠀⠀⠀⠀⠀⠀⠀⠙⢻⣿⣿⣿⣿⣿⣿⣿⣿⣿⣿⣷⡄</a:t>
            </a:r>
            <a:br/>
            <a:r>
              <a:t>⣿⣿⣿⣿⣿⣿⣿⣿⣿⣿⣿⣿⣿⣿⣿⣿⣿⣿⣿⣿⣿⣿⣿⣿⠟⠁⠀⠀⠀⠀⠀⠀⠀⠀⠀⠀⠀⠀⠀⠀⠀⠀⠀⠀⠀⠀⠀⠀⠀⠀⠀⠀⠀⠀⠀⠀⠀⠀⠀⠀⠀⠀⠀⠀⠀⠀⠀⠀⠀⠀⠀⠀⠀⠀⠀⠀⠀⠀⣸⣿⣿⣿⣿⣿⣿⣿⣿⣿⣿⣿⡇</a:t>
            </a:r>
            <a:br/>
            <a:r>
              <a:t>⣿⣿⣿⣿⣿⣿⣿⣿⣿⣿⣿⣿⣿⣿⣿⣿⣿⣿⣿⣿⣿⣿⠟⠁⠀⠀⠀⠀⠀⠀⠀⠀⠀⠀⠀⠀⠀⠀⠀⠀⠀⠀⠀⠀⠀⠀⠀⠀⠀⠀⠀⠀⠀⠀⠀⠀⠀⠀⠀⠀⠀⠀⠀⠀⠀⠀⠀⠀⠀⠀⠀⠀⠀⠀⠀⠀⠀⠀⠘⠿⠿⣿⣿⣿⣿⣿⣿⣿⣿⣿⡇</a:t>
            </a:r>
            <a:br/>
            <a:r>
              <a:t>⣿⣿⣿⣿⣿⣿⣿⣿⣿⣿⣿⣿⣿⣿⣿⣿⣿⣿⣿⠟⠋⠀⠀⠀⠀⠀⠀⠀⠀⠀⠀⠀⠀⠀⠀⠀⠀⠀⠀⠀⠀⠀⠀⠀⠀⠀⠀⠀⠀⠀⠀⠀⠀⠀⠀⠀⠀⠀⠀⠀⠀⠀⠀⠀⠀⠀⠀⠀⠀⠀⠀⠀⠀⠀⠀⠀⠀⠀⠀⠀⠀⠚⢿⣿⣿⣿⣿⣿⣿⣿⡇</a:t>
            </a:r>
            <a:br/>
            <a:r>
              <a:t>⣿⣿⣿⣿⣿⣿⣿⣿⣿⣿⣿⣿⣿⣿⠿⠟⠛⠉⠀⠀⠀⠀⠀⠀⠀⠀⠀⠀⠀⠀⠀⠀⠀⠀⠀⠀⠀⠀⠀⠀⠀⠀⠀⠀⠀⠀⠀⠀⠀⠀⠀⠀⠀⠀⠀⠀⠀⠀⠀⠀⠀⠀⠀⠀⠀⠀⠀⠀⠀⠀⠀⠀⠀⠀⠀⠀⠀⠀⠀⠀⠀⠀⠀⠁⢐⣿⣿⣿⣿⣿⡇</a:t>
            </a:r>
            <a:br/>
            <a:r>
              <a:t>⠀⠉⠉⠙⠛⠛⠛⠛⠛⠛⠉⠉⠁⠀⠀⠀⠀⠀⠀⠀⠀⠀⠀⠀⠀⠀⠀⠀⠀⠀⠀⠀⠀⠀⠀⠀⠀⠀⠀⠀⠀⠀⠀⠀⠀⠀⠀⠀⠀⠀⠀⠀⠀⠀⠀⠀⠀⠀⠀⠀⠀⠀⠀⠀⠀⠀⠀⠀⠀⠀⠀⠀⠀⠀⠀⠀⠀⠀⠀⠀⠀⠀⠀⢰⣿⣿⣿⣿⣿⣿⡇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⠀⠀⠀⠀⠀⠀⠀⠀⠀⠀⠀⠀⠀⠀⠀⠀⠀⠀⠀⠀⠀⠀⠀⠀⠀⠀⠀⠀⠀⠀⠀⠀⠀⠀⠀⠀⠀⠀⠀⠀⠀⠀⠀⠀⠀⠀⠀⠀⠀⠀⠀⠀⠀⠀⠀⠀⠀⠀⠀⠀⠀⠀⠀⠀⠀⠀⠀⠀⠀⠀⠀⠀⠀⠀⠀⠀⠀⠀⠀⠀⠀⠀⢀⣾⣿⣿⣿⣿⣿⣿⡇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⠀⠀⠀⠀⠀⠀⠀⠀⠀⠀⠀⠀⠀⠀⠀⠀⠀⠀⠀⠀⠀⠀⠀⠀⠀⠀⠀⠀⠀⠀⠀⠀⠀⠀⠀⠀⠀⠀⠀⠀⠀⠀⠀⠀⠀⠀⠀⠀⠀⠀⠀⠀⠀⠀⠀⠀⠀⠀⠀⠀⠀⠀⠀⠀⠀⠀⠀⠀⠀⠀⠀⠀⠀⠀⠀⠀⠀⠀⠀⠀⠀⢠⣿⣿⣿⣿⣿⣿⣿⣿⡇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⠀⠀⠀⠀⠀⠀⠀⠀⠀⠀⠀⠀⠀⠀⠀⠀⠀⠀⠀⠀⠀⠀⠀⠀⠀⠀⠀⠀⠀⠀⠀⠀⠀⠀⠀⠀⠀⠀⠀⠀⠀⠀⠀⠀⠀⠀⠀⠀⠀⠀⠀⠀⠀⠀⠀⠀⠀⠀⠀⠀⠀⠀⠀⠀⠀⠀⠀⠀⠀⠀⠀⠀⠀⠀⠀⠀⠀⠀⠀⠀⠀⠀⠉⢿⣿⣿⣿⣿⣿⣿⡇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⠀⠀⠀⠀⠀⠀⠀⠀⠀⠀⠀⠀⠀⠀⠀⠀⠀⠀⠀⠀⠀⠀⠀⠀⠀⠀⠀⠀⠀⠀⠀⠀⠀⠀⠀⠀⠀⠀⠀⠀⠀⠀⠀⠀⠀⠀⠀⠀⠀⠀⠀⠀⠀⠀⠀⠀⠀⠀⠀⠀⠀⠀⠀⠀⠀⠀⠀⠀⠀⠀⠀⠀⠀⠀⠀⠀⠀⠀⠀⠀⠀⠀⠀⣼⣿⣿⣿⣿⣿⣿⡇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⠀⠀⠀⠀⠀⠀⠀⠀⠀⠀⠀⠀⠀⠀⠀⠀⠀⠀⠀⠀⠀⠀⠀⠀⠀⠀⠀⠀⠀⠀⠀⠀⠀⠀⠀⠀⠀⠀⠀⠀⠀⠀⠀⠀⠀⠀⠀⠀⠀⠀⠀⠀⠀⠀⠀⠀⠀⠀⠀⠀⠀⠀⠀⠀⠀⠀⠀⠀⠀⠀⠀⠀⠀⠀⠀⠀⠀⠀⠀⠀⠀⠀⢠⣿⣿⣿⣿⣿⣿⣿⡇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⠀⠀⠀⠀⠀⠀⠀⠀⠀⠀⠀⠀⠀⠀⠀⠀⠀⠀⠀⠀⠀⠀⠀⠀⠀⠀⠀⠀⠀⠀⠀⠀⠀⠀⠀⠀⠀⠀⠀⠀⠀⠀⠀⠀⠀⠀⠀⠀⠀⠀⠀⠀⠀⠀⠀⠀⠀⠀⠀⠀⠀⠀⠀⠀⠀⠀⠀⠀⠀⠀⠀⠀⠀⠀⠀⠀⠀⠀⠀⠀⠀⢠⣿⣿⣿⣿⣿⣿⣿⣿⡇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⠀⠀⠀⠀⠀⠀⠀⠀⠀⠀⠀⠀⠀⠀⠀⠀⠀⠀⠀⠀⠀⠀⠀⠀⠀⠀⠀⠀⠀⠀⠀⠀⠀⠀⠀⠀⠀⠀⠀⠀⠀⠀⠀⠀⠀⠀⠀⠀⠀⠀⠀⠀⠀⠀⠀⠀⠀⠀⠀⠀⠀⠀⠀⠀⠀⠀⠀⠀⠀⠀⠀⠀⠀⠀⠀⠀⠀⠀⠀⠀⠀⣾⣿⣿⣿⣿⣿⣿⣿⣿⡇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⠀⠀⠀⠀⠀⠀⠀⠀⠀⠀⠀⠀⠀⠀⠀⠀⠀⠀⠀⠀⠀⠀⠀⠀⠀⠀⠀⠀⠀⠀⠀⠀⠀⠀⠀⠀⠀⠀⠀⠀⠀⠀⠀⠀⠀⠀⠀⠀⠀⠀⠀⠀⠀⠀⠀⠀⠀⠀⠀⠀⠀⠀⠀⠀⠀⠀⠀⠀⠀⠀⠀⠀⠀⠀⠀⠀⠀⠀⠀⠀⢰⣿⣿⣿⣿⣿⣿⣿⣿⣿⡇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⣿⣿⣿⣿⣿⣿⣿⣿⣿⣿⣿⣿⣿⣿⣿⣿⣿⣿⣿⣿⣿⣿⣿⣿⣿⣿⠏⠀⠀⠀⠀⠀⠀⠀⠀⠀⠀⠀⠀⠀⠀⠀⠀⠀⠀⠀⠀⠀⠀⠀⠀⠀⠀⠀⠀⠀⠀⠀⠀⠀⠀⠀⠀⠀⠀⠀⠀⠀⠀⠀⠀⠀⠀⠀⠀⠀⠀⠀⢀⣀⣀⣀⣀⠀⠀⠀⠀⠀⠀⠀⠀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⣿⣿⣿⣿⣿⣿⣿⣿⣿⣿⣿⣿⣿⣿⣿⣿⣿⣿⣿⣿⣿⣿⣿⣿⣿⠏⠀⠀⠀⠀⠀⠀⠀⠀⠀⠀⠀⠀⠀⠀⠀⠀⠀⠀⠀⠀⠀⠀⠀⠀⠀⠀⠀⠀⠀⠀⠀⠀⠀⠀⠀⠀⠀⠀⠀⠀⠀⠀⠀⠀⠀⠀⠐⣿⣿⣿⣿⣿⣿⣿⣿⣿⣿⣿⣶⣄⠀⠀⠀⠀⠀</a:t>
            </a:r>
            <a:br/>
            <a:r>
              <a:t>⣿⣿⣿⣿⣿⣿⣿⣿⣿⣿⣿⣿⣿⣿⣿⣿⣿⣿⣿⣿⣿⣿⣿⡟⠁⠀⠀⠀⠀⠀⠀⠀⠀⠀⠀⠀⠀⠀⠀⠀⠀⠀⠀⠀⠀⠀⠀⠀⠀⠀⠀⠀⠀⠀⠀⠀⠀⠀⠀⠀⠀⠀⠀⠀⠀⠀⠀⠀⠀⠀⠀⠀⠀⠈⠙⢿⣿⣿⣿⣿⣿⣿⣿⣿⣿⣿⣷⡀⠀⠀⠀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⣿⣿⣿⣿⣿⣿⣿⣿⣿⣿⣿⣿⣿⣿⣿⣿⣿⣿⣿⣿⣿⡿⠋⠀⠀⠀⠀⠀⠀⠀⠀⠀⠀⠀⠀⠀⠀⠀⠀⠀⠀⠀⠀⠀⠀⠀⠀⠀⠀⠀⠀⠀⠀⠀⠀⠀⠀⠀⠀⠀⠀⠀⠀⠀⠀⠀⠀⠀⠀⠀⠀⠀⠀⠀⠀⣿⣿⣿⣿⣿⣿⣿⣿⣿⣿⣿⣿⣿⡄⠀⠀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⣿⣿⣿⣿⣿⣿⣿⣿⣿⣿⣿⣿⣿⣿⣿⣿⣿⣿⡿⠟⠁⠀⠀⠀⠀⠀⠀⠀⠀⠀⠀⠀⠀⠀⠀⠀⠀⠀⠀⠀⠀⠀⠀⠀⠀⠀⠀⠀⠀⠀⠀⠀⠀⠀⠀⠀⠀⠀⠀⠀⠀⠀⠀⠀⠀⠀⠀⠀⠀⠀⠀⠀⠀⠀⠀⠙⠿⢿⣿⣿⣿⣿⣿⣿⣿⣿⣿⣿⣿⣦⡀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⣿⣿⣿⣿⣿⣿⣿⣿⣿⣿⣿⣿⣿⣿⡿⠿⠛⠉⠀⠀⠀⠀⠀⠀⠀⠀⠀⠀⠀⠀⠀⠀⠀⠀⠀⠀⠀⠀⠀⠀⠀⠀⠀⠀⠀⠀⠀⠀⠀⠀⠀⠀⠀⠀⠀⠀⠀⠀⠀⠀⠀⠀⠀⠀⠀⠀⠀⠀⠀⠀⠀⠀⠀⠀⠀⠀⠀⠀⠻⢿⣿⣿⣿⣿⣿⣿⣿⣿⣿⣿⡇</a:t>
            </a:r>
            <a:br/>
            <a:r>
              <a:t>⠙⠛⠛⠿⠿⠿⠿⠿⠿⠛⠛⠋⠉⠁⠀⠀⠀⠀⠀⠀⠀⠀⠀⠀⠀⠀⠀⠀⠀⠀⠀⠀⠀⠀⠀⠀⠀⠀⠀⠀⠀⠀⠀⠀⠀⠀⠀⠀⠀⠀⠀⠀⠀⠀⠀⠀⠀⠀⠀⠀⠀⠀⠀⠀⠀⠀⠀⠀⠀⠀⠀⠀⠀⠀⠀⠀⠀⠀⠀⠀⠁⣺⣿⣿⣿⣿⣿⣿⣿⣿⡇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⠀⠀⠀⠀⠀⠀⠀⠀⠀⠀⠀⠀⠀⠀⠀⠀⠀⠀⠀⠀⠀⠀⠀⠀⠀⠀⠀⠀⠀⠀⠀⠀⠀⠀⠀⠀⠀⠀⠀⠀⠀⠀⠀⠀⠀⠀⠀⠀⠀⠀⠀⠀⠀⠀⠀⠀⠀⠀⠀⠀⠀⠀⠀⠀⠀⠀⠀⠀⠀⠀⠀⠀⠀⠀⠀⠀⠀⠀⠀⠀⣾⣿⣿⣿⣿⣿⣿⣿⣿⣿⡇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⠀⠀⠀⠀⠀⠀⠀⠀⠀⠀⠀⠀⠀⠀⠀⠀⠀⠀⠀⠀⠀⠀⠀⠀⠀⠀⠀⠀⠀⠀⠀⠀⠀⠀⠀⠀⠀⠀⠀⠀⠀⠀⠀⠀⠀⠀⠀⠀⠀⠀⠀⠀⠀⠀⠀⠀⠀⠀⠀⠀⠀⠀⠀⠀⠀⠀⠀⠀⠀⠀⠀⠀⠀⠀⠀⠀⠀⠀⠀⣰⣿⣿⣿⣿⣿⣿⣿⣿⣿⣿⡇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⠀⠀⠀⠀⠀⠀⠀⠀⠀⠀⠀⠀⠀⠀⠀⠀⠀⠀⠀⠀⠀⠀⠀⠀⠀⠀⠀⠀⠀⠀⠀⠀⠀⠀⠀⠀⠀⠀⠀⠀⠀⠀⠀⠀⠀⠀⠀⠀⠀⠀⠀⠀⠀⠀⠀⠀⠀⠀⠀⠀⠀⠀⠀⠀⠀⠀⠀⠀⠀⠀⠀⠀⠀⠀⠀⠀⠀⠀⣼⣿⣿⣿⣿⣿⣿⣿⣿⣿⣿⣿⡇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⠀⠀⠀⠀⠀⠀⠀⠀⠀⠀⠀⠀⠀⠀⠀⠀⠀⠀⠀⠀⠀⠀⠀⠀⠀⠀⠀⠀⠀⠀⠀⠀⠀⠀⠀⠀⠀⠀⠀⠀⠀⠀⠀⠀⠀⠀⠀⠀⠀⠀⠀⠀⠀⠀⠀⠀⠀⠀⠀⠀⠀⠀⠀⠀⠀⠀⠀⠀⠀⠀⠀⠀⠀⠀⠀⠀⠀⠀⠈⠙⣿⣿⣿⣿⣿⣿⣿⣿⣿⣿⡇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⠀⠀⠀⠀⠀⠀⠀⠀⠀⠀⠀⠀⠀⠀⠀⠀⠀⠀⠀⠀⠀⠀⠀⠀⠀⠀⠀⠀⠀⠀⠀⠀⠀⠀⠀⠀⠀⠀⠀⠀⠀⠀⠀⠀⠀⠀⠀⠀⠀⠀⠀⠀⠀⠀⠀⠀⠀⠀⠀⠀⠀⠀⠀⠀⠀⠀⠀⠀⠀⠀⠀⠀⠀⠀⠀⠀⠀⠀⠀⠀⣿⣿⣿⣿⣿⣿⣿⣇⣿⣿⡇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⠀⠀⠀⠀⠀⠀⠀⠀⠀⠀⠀⠀⠀⠀⠀⠀⠀⠀⠀⠀⠀⠀⠀⠀⠀⠀⠀⠀⠀⠀⠀⠀⠀⠀⠀⠀⠀⠀⠀⠀⠀⠀⠀⠀⠀⠀⠀⠀⠀⠀⠀⠀⠀⠀⠀⠀⠀⠀⠀⠀⠀⠀⠀⠀⠀⠀⠀⠀⠀⠀⠀⠀⠀⠀⠀⠀⠀⠀⠀⠀⣻⣿⣿⣿⣿⣿⣿⣿⣿⣿⡇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⠀⠀⠀⠀⠀⠀⠀⠀⠀⠀⠀⠀⠀⠀⠀⠀⠀⠀⠀⠀⠀⠀⠀⠀⠀⠀⠀⠀⠀⠀⠀⠀⠀⠀⠀⠀⠀⠀⠀⠀⠀⠀⠀⠀⠀⠀⠀⠀⠀⠀⠀⠀⠀⠀⠀⠀⠀⠀⠀⠀⠀⠀⠀⠀⠀⠀⠀⠀⠀⠀⠀⠀⠀⠀⠀⠀⠀⢰⣿⣿⣿⣿⣿⣿⣿⣿⣿⣿⣿⣿⡇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⠀⠀⠀⠀⠀⠀⠀⠀⠀⠀⠀⠀⠀⠀⠀⠀⠀⠀⠀⠀⠀⠀⠀⠀⠀⠀⠀⠀⠀⠀⠀⠀⠀⠀⠀⠀⠀⠀⠀⠀⠀⠀⠀⠀⠀⠀⠀⠀⠀⠀⠀⠀⠀⠀⠀⠀⠀⠀⠀⠀⠀⠀⠀⠀⠀⠀⠀⠀⠀⠀⠀⠀⠀⠀⠀⠀⠀⣼⣿⣿⣿⣿⣿⣿⣿⣿⣿⣿⣿⣿⡇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⠀⠀⠀⠀⠀⠀⠀⠀⠀⠀⠀⠀⠀⠀⠀⠀⠀⠀⠀⠀⠀⠀⠀⠀⠀⠀⠀⠀⠀⠀⠀⠀⠀⠀⠀⠀⠀⠀⠀⠀⠀⠀⠀⠀⠀⠀⠀⠀⠀⠀⠀⠀⠀⠀⠀⠀⠀⠀⠀⠀⠀⠀⠀⠀⠀⠀⠀⠀⠀⠀⠀⠀⠀⠀⠀⠀⢠⣿⣿⣿⣿⣿⣿⣿⣿⣿⣿⣿⣿⣿⡇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⣿⣿⣿⣿⣿⣿⣿⣿⣿⣿⣿⣿⣿⣿⣿⣿⣿⣿⣿⣿⣿⣿⣿⣿⣿⣿⠏⠀⠀⠀⠀⠀⠀⠀⠀⠀⠀⠀⠀⠀⠀⠀⠀⠀⠀⠀⠀⠀⠀⠀⠀⠀⠀⠀⠀⠀⠀⠀⠀⠀⠀⠀⠀⠀⠀⠀⠀⠀⠀⠀⠀⠀⠀⠀⠀⠀⠀⠀⣀⣀⣀⣀⡀⠀⠀⠀⠀⠀⠀⠀⠀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⣿⣿⣿⣿⣿⣿⣿⣿⣿⣿⣿⣿⣿⣿⣿⣿⣿⣿⣿⣿⣿⣿⣿⣿⣿⠏⠀⠀⠀⠀⠀⠀⠀⠀⠀⠀⠀⠀⠀⠀⠀⠀⠀⠀⠀⠀⠀⠀⠀⠀⠀⠀⠀⠀⠀⠀⠀⠀⠀⠀⠀⠀⠀⠀⠀⠀⠀⠀⠀⠀⠀⠀⢾⣿⣿⣿⣿⣿⣿⣿⣿⣿⣿⣷⣦⡀⠀⠀⠀⠀⠀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⣿⣿⣿⣿⣿⣿⣿⣿⣿⣿⣿⣿⣿⣿⣿⣿⣿⣿⣿⣿⣿⣿⣿⡿⠁⠀⠀⠀⠀⠀⠀⠀⠀⠀⠀⠀⠀⠀⠀⠀⠀⠀⠀⠀⠀⠀⠀⠀⠀⠀⠀⠀⠀⠀⠀⠀⠀⠀⠀⠀⠀⠀⠀⠀⠀⠀⠀⠀⠀⠀⠀⠀⠀⠙⢻⣿⣿⣿⣿⣿⣿⣿⣿⣿⣿⣿⣄⠀⠀⠀⠀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⣿⣿⣿⣿⣿⣿⣿⣿⣿⣿⣿⣿⣿⣿⣿⣿⣿⣿⣿⣿⣿⡿⠋⠀⠀⠀⠀⠀⠀⠀⠀⠀⠀⠀⠀⠀⠀⠀⠀⠀⠀⠀⠀⠀⠀⠀⠀⠀⠀⠀⠀⠀⠀⠀⠀⠀⠀⠀⠀⠀⠀⠀⠀⠀⠀⠀⠀⠀⠀⠀⠀⠀⠀⠀⢸⣿⣿⣿⣿⣿⣿⣿⣿⣿⣿⣿⣿⣆⠀⠀⠀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⣿⣿⣿⣿⣿⣿⣿⣿⣿⣿⣿⣿⣿⣿⣿⣿⣿⣿⡿⠟⠁⠀⠀⠀⠀⠀⠀⠀⠀⠀⠀⠀⠀⠀⠀⠀⠀⠀⠀⠀⠀⠀⠀⠀⠀⠀⠀⠀⠀⠀⠀⠀⠀⠀⠀⠀⠀⠀⠀⠀⠀⠀⠀⠀⠀⠀⠀⠀⠀⠀⠀⠀⠀⠀⠘⠿⠿⣿⣿⣿⣿⣿⣿⣿⣿⣿⣿⣿⣷⣄⠀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⣿⣿⣿⣿⣿⣿⣿⣿⣿⣿⣿⣿⣿⣿⡿⠿⠛⠉⠀⠀⠀⠀⠀⠀⠀⠀⠀⠀⠀⠀⠀⠀⠀⠀⠀⠀⠀⠀⠀⠀⠀⠀⠀⠀⠀⠀⠀⠀⠀⠀⠀⠀⠀⠀⠀⠀⠀⠀⠀⠀⠀⠀⠀⠀⠀⠀⠀⠀⠀⠀⠀⠀⠀⠀⠀⠀⠀⠚⢿⣿⣿⣿⣿⣿⣿⣿⣿⣿⣿⣿⡆</a:t>
            </a:r>
            <a:br/>
            <a:r>
              <a:t>⠙⠛⠛⠿⠿⠿⠿⠿⠿⠛⠛⠋⠉⠁⠀⠀⠀⠀⠀⠀⠀⠀⠀⠀⠀⠀⠀⠀⠀⠀⠀⠀⠀⠀⠀⠀⠀⠀⠀⠀⠀⠀⠀⠀⠀⠀⠀⠀⠀⠀⠀⠀⠀⠀⠀⠀⠀⠀⠀⠀⠀⠀⠀⠀⠀⠀⠀⠀⠀⠀⠀⠀⠀⠀⠀⠀⠀⠀⠀⠉⢐⣿⣿⣿⣿⣿⣿⣿⣿⣿⡇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⠀⠀⠀⠀⠀⠀⠀⠀⠀⠀⠀⠀⠀⠀⠀⠀⠀⠀⠀⠀⠀⠀⠀⠀⠀⠀⠀⠀⠀⠀⠀⠀⠀⠀⠀⠀⠀⠀⠀⠀⠀⠀⠀⠀⠀⠀⠀⠀⠀⠀⠀⠀⠀⠀⠀⠀⠀⠀⠀⠀⠀⠀⠀⠀⠀⠀⠀⠀⠀⠀⠀⠀⠀⠀⠀⠀⠀⠀⠀⣰⣿⣿⣿⣿⣿⣿⣿⣿⣿⣿⡇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⠀⠀⠀⠀⠀⠀⠀⠀⠀⠀⠀⠀⠀⠀⠀⠀⠀⠀⠀⠀⠀⠀⠀⠀⠀⠀⠀⠀⠀⠀⠀⠀⠀⠀⠀⠀⠀⠀⠀⠀⠀⠀⠀⠀⠀⠀⠀⠀⠀⠀⠀⠀⠀⠀⠀⠀⠀⠀⠀⠀⠀⠀⠀⠀⠀⠀⠀⠀⠀⠀⠀⠀⠀⠀⠀⠀⠀⣰⣿⣿⣿⣿⣿⣿⣿⣿⣿⣿⣿⣿⡇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⠀⠀⠀⠀⠀⠀⠀⠀⠀⠀⠀⠀⠀⠀⠀⠀⠀⠀⠀⠀⠀⠀⠀⠀⠀⠀⠀⠀⠀⠀⠀⠀⠀⠀⠀⠀⠀⠀⠀⠀⠀⠀⠀⠀⠀⠀⠀⠀⠀⠀⠀⠀⠀⠀⠀⠀⠀⠀⠀⠀⠀⠀⠀⠀⠀⠀⠀⠀⠀⠀⠀⠀⠀⠀⠀⠀⠀⠀⠉⣿⣿⣿⣿⣿⣿⣿⣿⠏⣿⣿⡇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⠀⠀⠀⠀⠀⠀⠀⠀⠀⠀⠀⠀⠀⠀⠀⠀⠀⠀⠀⠀⠀⠀⠀⠀⠀⠀⠀⠀⠀⠀⠀⠀⠀⠀⠀⠀⠀⠀⠀⠀⠀⠀⠀⠀⠀⠀⠀⠀⠀⠀⠀⠀⠀⠀⠀⠀⠀⠀⠀⠀⠀⠀⠀⠀⠀⠀⠀⠀⠀⠀⠀⠀⠀⠀⠀⠀⠀⠀⠀⢻⣿⣿⣿⣿⣿⣿⣿⡀⣿⣿⡇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⠀⠀⠀⠀⠀⠀⠀⠀⠀⠀⠀⠀⠀⠀⠀⠀⠀⠀⠀⠀⠀⠀⠀⠀⠀⠀⠀⠀⠀⠀⠀⠀⠀⠀⠀⠀⠀⠀⠀⠀⠀⠀⠀⠀⠀⠀⠀⠀⠀⠀⠀⠀⠀⠀⠀⠀⠀⠀⠀⠀⠀⠀⠀⠀⠀⠀⠀⠀⠀⠀⠀⠀⠀⠀⠀⠀⠀⠀⠀⢸⣿⣿⣿⣿⣿⣿⣿⠃⣿⣿⡇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⠀⠀⠀⠀⠀⠀⠀⠀⠀⠀⠀⠀⠀⠀⠀⠀⠀⠀⠀⠀⠀⠀⠀⠀⠀⠀⠀⠀⠀⠀⠀⠀⠀⠀⠀⠀⠀⠀⠀⠀⠀⠀⠀⠀⠀⠀⠀⠀⠀⠀⠀⠀⠀⠀⠀⠀⠀⠀⠀⠀⠀⠀⠀⠀⠀⠀⠀⠀⠀⠀⠀⠀⠀⠀⠀⠀⠀⠀⠀⣼⣿⣿⣿⣿⣿⣿⣿⣿⣿⣿⡇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⠀⠀⠀⠀⠀⠀⠀⠀⠀⠀⠀⠀⠀⠀⠀⠀⠀⠀⠀⠀⠀⠀⠀⠀⠀⠀⠀⠀⠀⠀⠀⠀⠀⠀⠀⠀⠀⠀⠀⠀⠀⠀⠀⠀⠀⠀⠀⠀⠀⠀⠀⠀⠀⠀⠀⠀⠀⠀⠀⠀⠀⠀⠀⠀⠀⠀⠀⠀⠀⠀⠀⠀⠀⠀⠀⠀⠀⠀⣼⣿⣿⣿⣿⣿⣿⣿⣿⣿⣿⣿⡇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⠀⠀⠀⠀⠀⠀⠀⠀⠀⠀⠀⠀⠀⠀⠀⠀⠀⠀⠀⠀⠀⠀⠀⠀⠀⠀⠀⠀⠀⠀⠀⠀⠀⠀⠀⠀⠀⠀⠀⠀⠀⠀⠀⠀⠀⠀⠀⠀⠀⠀⠀⠀⠀⠀⠀⠀⠀⠀⠀⠀⠀⠀⠀⠀⠀⠀⠀⠀⠀⠀⠀⠀⠀⠀⠀⠀⠀⣾⣿⣿⣿⣿⣿⣿⣿⣿⣿⣿⣿⣿⡇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⠀⠀⠀⠀⠀⠀⠀⠀⠀⠀⠀⠀⠀⠀⠀⠀⠀⠀⠀⠀⠀⠀⠀⠀⠀⠀⠀⠀⠀⠀⠀⠀⠀⠀⠀⠀⠀⠀⠀⠀⠀⠀⠀⠀⠀⠀⠀⠀⠀⠀⠀⠀⠀⠀⠀⠀⠀⠀⠀⠀⠀⠀⠀⠀⠀⠀⠀⠀⠀⠀⠀⠀⠀⠀⠀⠀⢰⣿⣿⣿⣿⣿⣿⣿⣿⣿⣿⣿⣿⣿⡇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⠀⠀⠀⠀⠀⠀⠀⠀⠀⠀⠀⠀⠀⠀⠀⠀⠀⠀⠀⠀⠀⠀⠀⠀⠀⠀⠀⠀⠀⠀⠀⠀⠀⠀⠀⠀⠀⠀⠀⠀⠀⠀⠀⠀⠀⠀⠀⠀⠀⠀⠀⠀⠀⠀⠀⠀⠀⠀⠀⠀⠀⠀⠀⠀⠀⠀⠀⠀⠀⠀⠀⠀⠀⠀⠀⠀⣼⣿⣿⣿⣿⣿⣿⣿⣿⣿⣿⣿⣿⣿⡇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⣿⣿⣿⣿⣿⣿⣿⣿⣿⣿⣿⣿⣿⣿⣿⣿⣿⣿⣿⣿⣿⣿⣿⣿⣿⣿⠏⠀⠀⠀⠀⠀⠀⠀⠀⠀⠀⠀⠀⠀⠀⠀⠀⠀⠀⠀⠀⠀⠀⠀⠀⠀⠀⠀⠀⠀⠀⠀⠀⠀⠀⠀⠀⠀⠀⠀⠀⠀⠀⠀⠀⠀⠀⠀⠀⠀⠀⣀⣀⣀⣀⠀⠀⠀⠀⠀⠀⠀⠀⠀⠀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⣿⣿⣿⣿⣿⣿⣿⣿⣿⣿⣿⣿⣿⣿⣿⣿⣿⣿⣿⣿⣿⣿⣿⣿⣿⠏⠀⠀⠀⠀⠀⠀⠀⠀⠀⠀⠀⠀⠀⠀⠀⠀⠀⠀⠀⠀⠀⠀⠀⠀⠀⠀⠀⠀⠀⠀⠀⠀⠀⠀⠀⠀⠀⠀⠀⠀⠀⠀⠀⠀⠰⣿⣿⣿⣿⣿⣿⣿⣿⣿⣿⣿⣶⣄⠀⠀⠀⠀⠀⠀⠀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⣿⣿⣿⣿⣿⣿⣿⣿⣿⣿⣿⣿⣿⣿⣿⣿⣿⣿⣿⣿⣿⣿⣿⡿⠁⠀⠀⠀⠀⠀⠀⠀⠀⠀⠀⠀⠀⠀⠀⠀⠀⠀⠀⠀⠀⠀⠀⠀⠀⠀⠀⠀⠀⠀⠀⠀⠀⠀⠀⠀⠀⠀⠀⠀⠀⠀⠀⠀⠀⠀⠀⠈⠛⣿⣿⣿⣿⣿⣿⣿⣿⣿⣿⣿⣧⡀⠀⠀⠀⠀⠀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⣿⣿⣿⣿⣿⣿⣿⣿⣿⣿⣿⣿⣿⣿⣿⣿⣿⣿⣿⣿⣿⡿⠋⠀⠀⠀⠀⠀⠀⠀⠀⠀⠀⠀⠀⠀⠀⠀⠀⠀⠀⠀⠀⠀⠀⠀⠀⠀⠀⠀⠀⠀⠀⠀⠀⠀⠀⠀⠀⠀⠀⠀⠀⠀⠀⠀⠀⠀⠀⠀⠀⠀⠀⣿⣿⣿⣿⣿⣿⣿⣿⣿⣿⣿⣿⣷⡀⠀⠀⠀⠀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⣿⣿⣿⣿⣿⣿⣿⣿⣿⣿⣿⣿⣿⣿⣿⣿⣿⣿⡿⠟⠁⠀⠀⠀⠀⠀⠀⠀⠀⠀⠀⠀⠀⠀⠀⠀⠀⠀⠀⠀⠀⠀⠀⠀⠀⠀⠀⠀⠀⠀⠀⠀⠀⠀⠀⠀⠀⠀⠀⠀⠀⠀⠀⠀⠀⠀⠀⠀⠀⠀⠀⠀⠀⠻⠿⣿⣿⣿⣿⣿⣿⣿⣿⣿⣿⣿⣿⣦⡀⠀⠀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⣿⣿⣿⣿⣿⣿⣿⣿⣿⣿⣿⣿⣿⣿⡿⠿⠛⠉⠀⠀⠀⠀⠀⠀⠀⠀⠀⠀⠀⠀⠀⠀⠀⠀⠀⠀⠀⠀⠀⠀⠀⠀⠀⠀⠀⠀⠀⠀⠀⠀⠀⠀⠀⠀⠀⠀⠀⠀⠀⠀⠀⠀⠀⠀⠀⠀⠀⠀⠀⠀⠀⠀⠀⠀⠀⠐⠻⣿⣿⣿⣿⣿⣿⣿⣿⣿⣿⣿⣿⡄⠀</a:t>
            </a:r>
            <a:br/>
            <a:r>
              <a:t>⠙⠛⠛⠿⠿⠿⠿⠿⠿⠛⠛⠋⠉⠁⠀⠀⠀⠀⠀⠀⠀⠀⠀⠀⠀⠀⠀⠀⠀⠀⠀⠀⠀⠀⠀⠀⠀⠀⠀⠀⠀⠀⠀⠀⠀⠀⠀⠀⠀⠀⠀⠀⠀⠀⠀⠀⠀⠀⠀⠀⠀⠀⠀⠀⠀⠀⠀⠀⠀⠀⠀⠀⠀⠀⠀⠀⠀⠈⠁⣺⣿⣿⣿⣿⣿⣿⣿⣿⣿⣿⡀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⠀⠀⠀⠀⠀⠀⠀⠀⠀⠀⠀⠀⠀⠀⠀⠀⠀⠀⠀⠀⠀⠀⠀⠀⠀⠀⠀⠀⠀⠀⠀⠀⠀⠀⠀⠀⠀⠀⠀⠀⠀⠀⠀⠀⠀⠀⠀⠀⠀⠀⠀⠀⠀⠀⠀⠀⠀⠀⠀⠀⠀⠀⠀⠀⠀⠀⠀⠀⠀⠀⠀⠀⠀⠀⠀⠀⠀⢠⣾⣿⣿⣿⣿⣿⣿⣿⣿⣿⣿⣿⡇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⠀⠀⠀⠀⠀⠀⠀⠀⠀⠀⠀⠀⠀⠀⠀⠀⠀⠀⠀⠀⠀⠀⠀⠀⠀⠀⠀⠀⠀⠀⠀⠀⠀⠀⠀⠀⠀⠀⠀⠀⠀⠀⠀⠀⠀⠀⠀⠀⠀⠀⠀⠀⠀⠀⠀⠀⠀⠀⠀⠀⠀⠀⠀⠀⠀⠀⠀⠀⠀⠀⠀⠀⠀⠀⠀⠀⠀⣼⣿⣿⣿⣿⣿⣿⣿⣿⣿⣿⣿⣿⡇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⠀⠀⠀⠀⠀⠀⠀⠀⠀⠀⠀⠀⠀⠀⠀⠀⠀⠀⠀⠀⠀⠀⠀⠀⠀⠀⠀⠀⠀⠀⠀⠀⠀⠀⠀⠀⠀⠀⠀⠀⠀⠀⠀⠀⠀⠀⠀⠀⠀⠀⠀⠀⠀⠀⠀⠀⠀⠀⠀⠀⠀⠀⠀⠀⠀⠀⠀⠀⠀⠀⠀⠀⠀⠀⠀⢀⣾⣿⣿⣿⣿⣿⣿⣿⣿⣿⣿⣿⣿⣿⡇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⠀⠀⠀⠀⠀⠀⠀⠀⠀⠀⠀⠀⠀⠀⠀⠀⠀⠀⠀⠀⠀⠀⠀⠀⠀⠀⠀⠀⠀⠀⠀⠀⠀⠀⠀⠀⠀⠀⠀⠀⠀⠀⠀⠀⠀⠀⠀⠀⠀⠀⠀⠀⠀⠀⠀⠀⠀⠀⠀⠀⠀⠀⠀⠀⠀⠀⠀⠀⠀⠀⠀⠀⠀⠀⠀⠸⣿⣿⣿⣿⣿⣿⣿⣿⣿⣿⡿⢿⣿⣿⡇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⠀⠀⠀⠀⠀⠀⠀⠀⠀⠀⠀⠀⠀⠀⠀⠀⠀⠀⠀⠀⠀⠀⠀⠀⠀⠀⠀⠀⠀⠀⠀⠀⠀⠀⠀⠀⠀⠀⠀⠀⠀⠀⠀⠀⠀⠀⠀⠀⠀⠀⠀⠀⠀⠀⠀⠀⠀⠀⠀⠀⠀⠀⠀⠀⠀⠀⠀⠀⠀⠀⠀⠀⠀⠀⠀⠀⠈⢻⣿⣿⣿⣿⣿⣿⣿⣿⠏⠈⣿⣿⡇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⠀⠀⠀⠀⠀⠀⠀⠀⠀⠀⠀⠀⠀⠀⠀⠀⠀⠀⠀⠀⠀⠀⠀⠀⠀⠀⠀⠀⠀⠀⠀⠀⠀⠀⠀⠀⠀⠀⠀⠀⠀⠀⠀⠀⠀⠀⠀⠀⠀⠀⠀⠀⠀⠀⠀⠀⠀⠀⠀⠀⠀⠀⠀⠀⠀⠀⠀⠀⠀⠀⠀⠀⠀⠀⠀⠀⠀⠸⣿⣿⣿⣿⣿⣿⣿⣿⡇⠀⢸⣿⡇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⠀⠀⠀⠀⠀⠀⠀⠀⠀⠀⠀⠀⠀⠀⠀⠀⠀⠀⠀⠀⠀⠀⠀⠀⠀⠀⠀⠀⠀⠀⠀⠀⠀⠀⠀⠀⠀⠀⠀⠀⠀⠀⠀⠀⠀⠀⠀⠀⠀⠀⠀⠀⠀⠀⠀⠀⠀⠀⠀⠀⠀⠀⠀⠀⠀⠀⠀⠀⠀⠀⠀⠀⠀⠀⠀⠀⠀⠀⣿⣿⣿⣿⣿⣿⣿⣿⡇⠀⢸⣿⡇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⠀⠀⠀⠀⠀⠀⠀⠀⠀⠀⠀⠀⠀⠀⠀⠀⠀⠀⠀⠀⠀⠀⠀⠀⠀⠀⠀⠀⠀⠀⠀⠀⠀⠀⠀⠀⠀⠀⠀⠀⠀⠀⠀⠀⠀⠀⠀⠀⠀⠀⠀⠀⠀⠀⠀⠀⠀⠀⠀⠀⠀⠀⠀⠀⠀⠀⠀⠀⠀⠀⠀⠀⠀⠀⠀⠀⠀⢀⣿⣿⣿⣿⣿⣿⣿⣿⣅⠀⢸⣿⡇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⠀⠀⠀⠀⠀⠀⠀⠀⠀⠀⠀⠀⠀⠀⠀⠀⠀⠀⠀⠀⠀⠀⠀⠀⠀⠀⠀⠀⠀⠀⠀⠀⠀⠀⠀⠀⠀⠀⠀⠀⠀⠀⠀⠀⠀⠀⠀⠀⠀⠀⠀⠀⠀⠀⠀⠀⠀⠀⠀⠀⠀⠀⠀⠀⠀⠀⠀⠀⠀⠀⠀⠀⠀⠀⠀⠀⠀⢸⣿⣿⣿⣿⣿⣿⣿⣿⣿⣦⣼⡟⡅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⠀⠀⠀⠀⠀⠀⠀⠀⠀⠀⠀⠀⠀⠀⠀⠀⠀⠀⠀⠀⠀⠀⠀⠀⠀⠀⠀⠀⠀⠀⠀⠀⠀⠀⠀⠀⠀⠀⠀⠀⠀⠀⠀⠀⠀⠀⠀⠀⠀⠀⠀⠀⠀⠀⠀⠀⠀⠀⠀⠀⠀⠀⠀⠀⠀⠀⠀⠀⠀⠀⠀⠀⠀⠀⠀⠀⠀⣿⣿⣿⣿⣿⣿⣿⣿⣿⣿⣿⣿⣰⡇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⠀⠀⠀⠀⠀⠀⠀⠀⠀⠀⠀⠀⠀⠀⠀⠀⠀⠀⠀⠀⠀⠀⠀⠀⠀⠀⠀⠀⠀⠀⠀⠀⠀⠀⠀⠀⠀⠀⠀⠀⠀⠀⠀⠀⠀⠀⠀⠀⠀⠀⠀⠀⠀⠀⠀⠀⠀⠀⠀⠀⠀⠀⠀⠀⠀⠀⠀⠀⠀⠀⠀⠀⠀⠀⠀⠀⠀⣿⣿⣿⣿⣿⣿⣿⣿⣿⣿⣿⣿⣏⠃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⠀⠀⠀⠀⠀⠀⠀⠀⠀⠀⠀⠀⠀⠀⠀⠀⠀⠀⠀⠀⠀⠀⠀⠀⠀⠀⠀⠀⠀⠀⠀⠀⠀⠀⠀⠀⠀⠀⠀⠀⠀⠀⠀⠀⠀⠀⠀⠀⠀⠀⠀⠀⠀⠀⠀⠀⠀⠀⠀⠀⠀⠀⠀⠀⠀⠀⠀⠀⠀⠀⠀⠀⠀⠀⠀⢠⣿⣿⣿⣿⣿⣿⣿⣿⣿⣿⣿⣿⣿⣿⡇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⣿⣿⣿⣿⣿⣿⣿⣿⣿⣿⣿⣿⣿⣿⣿⣿⣿⣿⣿⣿⣿⣿⣿⣿⣿⣿⠏⠀⠀⠀⠀⠀⠀⠀⠀⠀⠀⠀⠀⠀⠀⠀⠀⠀⠀⠀⠀⠀⠀⠀⠀⠀⠀⠀⠀⠀⠀⠀⠀⠀⠀⠀⠀⠀⠀⠀⠀⠀⠀⠀⠀⠀⠀⠀⠀⠀⢀⣀⣀⣀⠀⠀⠀⠀⠀⠀⠀⠀⠀⠀⠀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⣿⣿⣿⣿⣿⣿⣿⣿⣿⣿⣿⣿⣿⣿⣿⣿⣿⣿⣿⣿⣿⣿⣿⣿⣿⠏⠀⠀⠀⠀⠀⠀⠀⠀⠀⠀⠀⠀⠀⠀⠀⠀⠀⠀⠀⠀⠀⠀⠀⠀⠀⠀⠀⠀⠀⠀⠀⠀⠀⠀⠀⠀⠀⠀⠀⠀⠀⠀⠀⠐⣿⣿⣿⣿⣿⣿⣿⣿⣿⣿⣿⣶⣄⠀⠀⠀⠀⠀⠀⠀⠀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⣿⣿⣿⣿⣿⣿⣿⣿⣿⣿⣿⣿⣿⣿⣿⣿⣿⣿⣿⣿⣿⣿⣿⡿⠁⠀⠀⠀⠀⠀⠀⠀⠀⠀⠀⠀⠀⠀⠀⠀⠀⠀⠀⠀⠀⠀⠀⠀⠀⠀⠀⠀⠀⠀⠀⠀⠀⠀⠀⠀⠀⠀⠀⠀⠀⠀⠀⠀⠀⠀⠈⠙⣿⣿⣿⣿⣿⣿⣿⣿⣿⣿⣿⣷⡀⠀⠀⠀⠀⠀⠀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⣿⣿⣿⣿⣿⣿⣿⣿⣿⣿⣿⣿⣿⣿⣿⣿⣿⣿⣿⣿⣿⡿⠋⠀⠀⠀⠀⠀⠀⠀⠀⠀⠀⠀⠀⠀⠀⠀⠀⠀⠀⠀⠀⠀⠀⠀⠀⠀⠀⠀⠀⠀⠀⠀⠀⠀⠀⠀⠀⠀⠀⠀⠀⠀⠀⠀⠀⠀⠀⠀⠀⠀⣿⣿⣿⣿⣿⣿⣿⣿⣿⣿⣿⣿⣿⡄⠀⠀⠀⠀⠀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⣿⣿⣿⣿⣿⣿⣿⣿⣿⣿⣿⣿⣿⣿⣿⣿⣿⣿⡿⠟⠁⠀⠀⠀⠀⠀⠀⠀⠀⠀⠀⠀⠀⠀⠀⠀⠀⠀⠀⠀⠀⠀⠀⠀⠀⠀⠀⠀⠀⠀⠀⠀⠀⠀⠀⠀⠀⠀⠀⠀⠀⠀⠀⠀⠀⠀⠀⠀⠀⠀⠀⠀⠹⠿⢿⣿⣿⣿⣿⣿⣿⣿⣿⣿⣿⣿⣶⡀⠀⠀⠀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⣿⣿⣿⣿⣿⣿⣿⣿⣿⣿⣿⣿⣿⣿⡿⠿⠛⠉⠀⠀⠀⠀⠀⠀⠀⠀⠀⠀⠀⠀⠀⠀⠀⠀⠀⠀⠀⠀⠀⠀⠀⠀⠀⠀⠀⠀⠀⠀⠀⠀⠀⠀⠀⠀⠀⠀⠀⠀⠀⠀⠀⠀⠀⠀⠀⠀⠀⠀⠀⠀⠀⠀⠀⠀⠀⠻⣿⣿⣿⣿⣿⣿⣿⣿⣿⣿⣿⣿⣆⠀⠀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⠛⠛⠛⠿⠿⠿⠿⠿⠿⠛⠛⠋⠉⠁⠀⠀⠀⠀⠀⠀⠀⠀⠀⠀⠀⠀⠀⠀⠀⠀⠀⠀⠀⠀⠀⠀⠀⠀⠀⠀⠀⠀⠀⠀⠀⠀⠀⠀⠀⠀⠀⠀⠀⠀⠀⠀⠀⠀⠀⠀⠀⠀⠀⠀⠀⠀⠀⠀⠀⠀⠀⠀⠀⠀⠀⠀⠈⠉⣺⣿⣿⣿⣿⣿⣿⣿⣿⣿⣿⡄⠀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⠀⠀⠀⠀⠀⠀⠀⠀⠀⠀⠀⠀⠀⠀⠀⠀⠀⠀⠀⠀⠀⠀⠀⠀⠀⠀⠀⠀⠀⠀⠀⠀⠀⠀⠀⠀⠀⠀⠀⠀⠀⠀⠀⠀⠀⠀⠀⠀⠀⠀⠀⠀⠀⠀⠀⠀⠀⠀⠀⠀⠀⠀⠀⠀⠀⠀⠀⠀⠀⠀⠀⠀⠀⠀⠀⠀⢀⣾⣿⣿⣿⣿⣿⣿⣿⣿⣿⣿⣿⣿⡆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⠀⠀⠀⠀⠀⠀⠀⠀⠀⠀⠀⠀⠀⠀⠀⠀⠀⠀⠀⠀⠀⠀⠀⠀⠀⠀⠀⠀⠀⠀⠀⠀⠀⠀⠀⠀⠀⠀⠀⠀⠀⠀⠀⠀⠀⠀⠀⠀⠀⠀⠀⠀⠀⠀⠀⠀⠀⠀⠀⠀⠀⠀⠀⠀⠀⠀⠀⠀⠀⠀⠀⠀⠀⠀⠀⣾⣿⣿⣿⣿⣿⣿⣿⣿⣿⣿⣿⣿⣿⣿⡇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⠀⠀⠀⠀⠀⠀⠀⠀⠀⠀⠀⠀⠀⠀⠀⠀⠀⠀⠀⠀⠀⠀⠀⠀⠀⠀⠀⠀⠀⠀⠀⠀⠀⠀⠀⠀⠀⠀⠀⠀⠀⠀⠀⠀⠀⠀⠀⠀⠀⠀⠀⠀⠀⠀⠀⠀⠀⠀⠀⠀⠀⠀⠀⠀⠀⠀⠀⠀⠀⠀⠀⠀⠀⠀⠸⣿⣿⣿⣿⣿⣿⣿⣿⣿⣿⣿⠛⣿⣿⣿⡇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⠀⠀⠀⠀⠀⠀⠀⠀⠀⠀⠀⠀⠀⠀⠀⠀⠀⠀⠀⠀⠀⠀⠀⠀⠀⠀⠀⠀⠀⠀⠀⠀⠀⠀⠀⠀⠀⠀⠀⠀⠀⠀⠀⠀⠀⠀⠀⠀⠀⠀⠀⠀⠀⠀⠀⠀⠀⠀⠀⠀⠀⠀⠀⠀⠀⠀⠀⠀⠀⠀⠀⠀⠀⠀⠀⠈⢹⣿⣿⣿⣿⣿⣿⣿⣿⡟⠀⠘⣿⣿⡇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⠀⠀⠀⠀⠀⠀⠀⠀⠀⠀⠀⠀⠀⠀⠀⠀⠀⠀⠀⠀⠀⠀⠀⠀⠀⠀⠀⠀⠀⠀⠀⠀⠀⠀⠀⠀⠀⠀⠀⠀⠀⠀⠀⠀⠀⠀⠀⠀⠀⠀⠀⠀⠀⠀⠀⠀⠀⠀⠀⠀⠀⠀⠀⠀⠀⠀⠀⠀⠀⠀⠀⠀⠀⠀⠀⠀⠀⣿⣿⣿⣿⣿⣿⣿⣿⣿⠀⠀⢸⣿⡇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⠀⠀⠀⠀⠀⠀⠀⠀⠀⠀⠀⠀⠀⠀⠀⠀⠀⠀⠀⠀⠀⠀⠀⠀⠀⠀⠀⠀⠀⠀⠀⠀⠀⠀⠀⠀⠀⠀⠀⠀⠀⠀⠀⠀⠀⠀⠀⠀⠀⠀⠀⠀⠀⠀⠀⠀⠀⠀⠀⠀⠀⠀⠀⠀⠀⠀⠀⠀⠀⠀⠀⠀⠀⠀⠀⠀⠀⣻⣿⣿⣿⣿⣿⣿⣿⣿⠀⠀⠘⣿⡇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⠀⠀⠀⠀⠀⠀⠀⠀⠀⠀⠀⠀⠀⠀⠀⠀⠀⠀⠀⠀⠀⠀⠀⠀⠀⠀⠀⠀⠀⠀⠀⠀⠀⠀⠀⠀⠀⠀⠀⠀⠀⠀⠀⠀⠀⠀⠀⠀⠀⠀⠀⠀⠀⠀⠀⠀⠀⠀⠀⠀⠀⠀⠀⠀⠀⠀⠀⠀⠀⠀⠀⠀⠀⠀⠀⠀⠀⣿⣿⣿⣿⣿⣿⣿⣿⣏⠀⠀⠀⣿⡇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⠀⠀⠀⠀⠀⠀⠀⠀⠀⠀⠀⠀⠀⠀⠀⠀⠀⠀⠀⠀⠀⠀⠀⠀⠀⠀⠀⠀⠀⠀⠀⠀⠀⠀⠀⠀⠀⠀⠀⠀⠀⠀⠀⠀⠀⠀⠀⠀⠀⠀⠀⠀⠀⠀⠀⠀⠀⠀⠀⠀⠀⠀⠀⠀⠀⠀⠀⠀⠀⠀⠀⠀⠀⠀⠀⠀⢸⣿⣿⣿⣿⣿⣿⣿⣿⣿⣧⠀⢀⢿⠃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⠀⠀⠀⠀⠀⠀⠀⠀⠀⠀⠀⠀⠀⠀⠀⠀⠀⠀⠀⠀⠀⠀⠀⠀⠀⠀⠀⠀⠀⠀⠀⠀⠀⠀⠀⠀⠀⠀⠀⠀⠀⠀⠀⠀⠀⠀⠀⠀⠀⠀⠀⠀⠀⠀⠀⠀⠀⠀⠀⠀⠀⠀⠀⠀⠀⠀⠀⠀⠀⠀⠀⠀⠀⠀⠀⠀⣼⣿⣿⣿⣿⣿⣿⣿⣿⣿⣿⣧⠀⠋⡄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⠀⠀⠀⠀⠀⠀⠀⠀⠀⠀⠀⠀⠀⠀⠀⠀⠀⠀⠀⠀⠀⠀⠀⠀⠀⠀⠀⠀⠀⠀⠀⠀⠀⠀⠀⠀⠀⠀⠀⠀⠀⠀⠀⠀⠀⠀⠀⠀⠀⠀⠀⠀⠀⠀⠀⠀⠀⠀⠀⠀⠀⠀⠀⠀⠀⠀⠀⠀⠀⠀⠀⠀⠀⠀⠀⠀⣿⣿⣿⣿⣿⣿⣿⣿⣿⣿⣿⣿⣧⠘⠁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⠀⠀⠀⠀⠀⠀⠀⠀⠀⠀⠀⠀⠀⠀⠀⠀⠀⠀⠀⠀⠀⠀⠀⠀⠀⠀⠀⠀⠀⠀⠀⠀⠀⠀⠀⠀⠀⠀⠀⠀⠀⠀⠀⠀⠀⠀⠀⠀⠀⠀⠀⠀⠀⠀⠀⠀⠀⠀⠀⠀⠀⠀⠀⠀⠀⠀⠀⠀⠀⠀⠀⠀⠀⠀⢰⣿⣿⣿⣿⣿⣿⣿⣿⣿⣿⣿⣿⣿⣿⣿⡇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⣿⣿⣿⣿⣿⣿⣿⣿⣿⣿⣿⣿⣿⣿⣿⣿⣿⣿⣿⣿⣿⣿⣿⣿⣿⣿⠏⠀⠀⠀⠀⠀⠀⠀⠀⠀⠀⠀⠀⠀⠀⠀⠀⠀⠀⠀⠀⠀⠀⠀⠀⠀⠀⠀⠀⠀⠀⠀⠀⠀⠀⠀⠀⠀⠀⠀⠀⠀⠀⠀⠀⠀⠀⠀⠀⣀⣀⡀⠀⠀⠀⠀⠀⠀⠀⠀⠀⠀⠀⠀⠀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⣿⣿⣿⣿⣿⣿⣿⣿⣿⣿⣿⣿⣿⣿⣿⣿⣿⣿⣿⣿⣿⣿⣿⣿⣿⠏⠀⠀⠀⠀⠀⠀⠀⠀⠀⠀⠀⠀⠀⠀⠀⠀⠀⠀⠀⠀⠀⠀⠀⠀⠀⠀⠀⠀⠀⠀⠀⠀⠀⠀⠀⠀⠀⠀⠀⠀⠀⠰⣾⣿⣿⣿⣿⣿⣿⣿⣿⣿⣿⣶⣄⠀⠀⠀⠀⠀⠀⠀⠀⠀⠀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⣿⣿⣿⣿⣿⣿⣿⣿⣿⣿⣿⣿⣿⣿⣿⣿⣿⣿⣿⣿⣿⣿⣿⡿⠁⠀⠀⠀⠀⠀⠀⠀⠀⠀⠀⠀⠀⠀⠀⠀⠀⠀⠀⠀⠀⠀⠀⠀⠀⠀⠀⠀⠀⠀⠀⠀⠀⠀⠀⠀⠀⠀⠀⠀⠀⠀⠀⠀⠈⠛⣿⣿⣿⣿⣿⣿⣿⣿⣿⣿⣿⣷⡀⠀⠀⠀⠀⠀⠀⠀⠀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⣿⣿⣿⣿⣿⣿⣿⣿⣿⣿⣿⣿⣿⣿⣿⣿⣿⣿⣿⣿⣿⡿⠋⠀⠀⠀⠀⠀⠀⠀⠀⠀⠀⠀⠀⠀⠀⠀⠀⠀⠀⠀⠀⠀⠀⠀⠀⠀⠀⠀⠀⠀⠀⠀⠀⠀⠀⠀⠀⠀⠀⠀⠀⠀⠀⠀⠀⠀⠀⠀⣿⣿⣿⣿⣿⣿⣿⣿⣿⣿⣿⣿⣿⡄⠀⠀⠀⠀⠀⠀⠀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⣿⣿⣿⣿⣿⣿⣿⣿⣿⣿⣿⣿⣿⣿⣿⣿⣿⣿⡿⠟⠁⠀⠀⠀⠀⠀⠀⠀⠀⠀⠀⠀⠀⠀⠀⠀⠀⠀⠀⠀⠀⠀⠀⠀⠀⠀⠀⠀⠀⠀⠀⠀⠀⠀⠀⠀⠀⠀⠀⠀⠀⠀⠀⠀⠀⠀⠀⠀⠀⠀⠻⡿⢿⣿⣿⣿⣿⣿⣿⣿⣿⣿⣿⣿⣦⡀⠀⠀⠀⠀⠀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⣿⣿⣿⣿⣿⣿⣿⣿⣿⣿⣿⣿⣿⣿⡿⠿⠛⠉⠀⠀⠀⠀⠀⠀⠀⠀⠀⠀⠀⠀⠀⠀⠀⠀⠀⠀⠀⠀⠀⠀⠀⠀⠀⠀⠀⠀⠀⠀⠀⠀⠀⠀⠀⠀⠀⠀⠀⠀⠀⠀⠀⠀⠀⠀⠀⠀⠀⠀⠀⠀⠀⠀⠐⠻⣿⣿⣿⣿⣿⣿⣿⣿⣿⣿⣿⣿⣆⠀⠀⠀⠀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⠛⠛⠛⠿⠿⠿⠿⠿⠿⠛⠛⠋⠉⠁⠀⠀⠀⠀⠀⠀⠀⠀⠀⠀⠀⠀⠀⠀⠀⠀⠀⠀⠀⠀⠀⠀⠀⠀⠀⠀⠀⠀⠀⠀⠀⠀⠀⠀⠀⠀⠀⠀⠀⠀⠀⠀⠀⠀⠀⠀⠀⠀⠀⠀⠀⠀⠀⠀⠀⠀⠀⠀⠀⠀⠈⠉⣸⣿⣿⣿⣿⣿⣿⣿⣿⣿⣿⣆⠀⠀⠀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⠀⠀⠀⠀⠀⠀⠀⠀⠀⠀⠀⠀⠀⠀⠀⠀⠀⠀⠀⠀⠀⠀⠀⠀⠀⠀⠀⠀⠀⠀⠀⠀⠀⠀⠀⠀⠀⠀⠀⠀⠀⠀⠀⠀⠀⠀⠀⠀⠀⠀⠀⠀⠀⠀⠀⠀⠀⠀⠀⠀⠀⠀⠀⠀⠀⠀⠀⠀⠀⠀⠀⠀⠀⠀⢠⣾⣿⣿⣿⣿⣿⣿⣿⣿⣿⣿⣿⣿⣷⣄⠀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⠀⠀⠀⠀⠀⠀⠀⠀⠀⠀⠀⠀⠀⠀⠀⠀⠀⠀⠀⠀⠀⠀⠀⠀⠀⠀⠀⠀⠀⠀⠀⠀⠀⠀⠀⠀⠀⠀⠀⠀⠀⠀⠀⠀⠀⠀⠀⠀⠀⠀⠀⠀⠀⠀⠀⠀⠀⠀⠀⠀⠀⠀⠀⠀⠀⠀⠀⠀⠀⠀⠀⠀⠀⠀⣸⣿⣿⣿⣿⣿⣿⣿⣯⣿⣿⣿⣿⣿⣿⣿⡆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⠀⠀⠀⠀⠀⠀⠀⠀⠀⠀⠀⠀⠀⠀⠀⠀⠀⠀⠀⠀⠀⠀⠀⠀⠀⠀⠀⠀⠀⠀⠀⠀⠀⠀⠀⠀⠀⠀⠀⠀⠀⠀⠀⠀⠀⠀⠀⠀⠀⠀⠀⠀⠀⠀⠀⠀⠀⠀⠀⠀⠀⠀⠀⠀⠀⠀⠀⠀⠀⠀⠀⠀⠸⣿⣿⣿⣿⣿⣿⣿⣿⣿⣿⣿⣏⠹⣿⣿⣿⣿⡇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⠀⠀⠀⠀⠀⠀⠀⠀⠀⠀⠀⠀⠀⠀⠀⠀⠀⠀⠀⠀⠀⠀⠀⠀⠀⠀⠀⠀⠀⠀⠀⠀⠀⠀⠀⠀⠀⠀⠀⠀⠀⠀⠀⠀⠀⠀⠀⠀⠀⠀⠀⠀⠀⠀⠀⠀⠀⠀⠀⠀⠀⠀⠀⠀⠀⠀⠀⠀⠀⠀⠀⠀⠀⠈⢻⣿⣿⣿⣿⣿⣿⣿⣿⣿⡇⠀⠘⢿⣿⣿⡇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⠀⠀⠀⠀⠀⠀⠀⠀⠀⠀⠀⠀⠀⠀⠀⠀⠀⠀⠀⠀⠀⠀⠀⠀⠀⠀⠀⠀⠀⠀⠀⠀⠀⠀⠀⠀⠀⠀⠀⠀⠀⠀⠀⠀⠀⠀⠀⠀⠀⠀⠀⠀⠀⠀⠀⠀⠀⠀⠀⠀⠀⠀⠀⠀⠀⠀⠀⠀⠀⠀⠀⠀⠀⠀⠈⣿⣿⣿⣿⣿⣿⣿⣿⣿⣷⠀⠀⠈⢿⣿⡇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⠀⠀⠀⠀⠀⠀⠀⠀⠀⠀⠀⠀⠀⠀⠀⠀⠀⠀⠀⠀⠀⠀⠀⠀⠀⠀⠀⠀⠀⠀⠀⠀⠀⠀⠀⠀⠀⠀⠀⠀⠀⠀⠀⠀⠀⠀⠀⠀⠀⠀⠀⠀⠀⠀⠀⠀⠀⠀⠀⠀⠀⠀⠀⠀⠀⠀⠀⠀⠀⠀⠀⠀⠀⠀⠀⣻⣿⣿⣿⣿⣿⣿⣿⣿⣿⠀⠀⠀⠈⣿⡇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⠀⠀⠀⠀⠀⠀⠀⠀⠀⠀⠀⠀⠀⠀⠀⠀⠀⠀⠀⠀⠀⠀⠀⠀⠀⠀⠀⠀⠀⠀⠀⠀⠀⠀⠀⠀⠀⠀⠀⠀⠀⠀⠀⠀⠀⠀⠀⠀⠀⠀⠀⠀⠀⠀⠀⠀⠀⠀⠀⠀⠀⠀⠀⠀⠀⠀⠀⠀⠀⠀⠀⠀⠀⠀⠀⣿⣿⣿⣿⣿⣿⣿⣿⣿⡿⠀⠀⠀⠀⢸⡇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⠀⠀⠀⠀⠀⠀⠀⠀⠀⠀⠀⠀⠀⠀⠀⠀⠀⠀⠀⠀⠀⠀⠀⠀⠀⠀⠀⠀⠀⠀⠀⠀⠀⠀⠀⠀⠀⠀⠀⠀⠀⠀⠀⠀⠀⠀⠀⠀⠀⠀⠀⠀⠀⠀⠀⠀⠀⠀⠀⠀⠀⠀⠀⠀⠀⠀⠀⠀⠀⠀⠀⠀⠀⠀⢸⣿⣿⣿⣿⣿⣿⣿⣿⣿⣧⠀⠀⠀⠀⠀⠇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⠀⠀⠀⠀⠀⠀⠀⠀⠀⠀⠀⠀⠀⠀⠀⠀⠀⠀⠀⠀⠀⠀⠀⠀⠀⠀⠀⠀⠀⠀⠀⠀⠀⠀⠀⠀⠀⠀⠀⠀⠀⠀⠀⠀⠀⠀⠀⠀⠀⠀⠀⠀⠀⠀⠀⠀⠀⠀⠀⠀⠀⠀⠀⠀⠀⠀⠀⠀⠀⠀⠀⠀⠀⢠⣿⣿⣿⣿⣿⣿⣿⣿⣿⣿⣿⣧⠀⠀⠀⠀⠀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⠀⠀⠀⠀⠀⠀⠀⠀⠀⠀⠀⠀⠀⠀⠀⠀⠀⠀⠀⠀⠀⠀⠀⠀⠀⠀⠀⠀⠀⠀⠀⠀⠀⠀⠀⠀⠀⠀⠀⠀⠀⠀⠀⠀⠀⠀⠀⠀⠀⠀⠀⠀⠀⠀⠀⠀⠀⠀⠀⠀⠀⠀⠀⠀⠀⠀⠀⠀⠀⠀⠀⠀⢀⣿⣿⣿⣿⣿⣿⣿⣿⣿⣿⣿⣿⣿⣆⠀⠀⠀⠀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⠀⠀⠀⠀⠀⠀⠀⠀⠀⠀⠀⠀⠀⠀⠀⠀⠀⠀⠀⠀⠀⠀⠀⠀⠀⠀⠀⠀⠀⠀⠀⠀⠀⠀⠀⠀⠀⠀⠀⠀⠀⠀⠀⠀⠀⠀⠀⠀⠀⠀⠀⠀⠀⠀⠀⠀⠀⠀⠀⠀⠀⠀⠀⠀⠀⠀⠀⠀⠀⠀⠀⠀⠀⠻⣿⣿⣿⣿⣿⣿⣿⣿⣿⣿⣿⣿⣿⡆⠀⠀⠀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⠀⠀⠀⠀⠀⠀⠀⠀⠀⠀⠀⠀⠀⠀⠀⠀⠀⠀⠀⠀⠀⠀⠀⠀⠀⠀⠀⠀⠀⠀⠀⠀⠀⠀⠀⠀⠀⠀⠀⠀⠀⠀⠀⠀⠀⠀⠀⠀⠀⠀⠀⠀⠀⠀⠀⠀⠀⠀⠀⠀⠀⠀⠀⠀⠀⠀⠀⠀⠀⠀⠀⠀⠀⠀⣿⣿⣿⣿⣿⣿⣿⣿⣿⣿⣿⣿⣿⣿⡆⠀⠀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⠀⠀⠀⠀⠀⠀⠀⠀⠀⠀⠀⠀⠀⠀⠀⠀⠀⠀⠀⠀⠀⠀⠀⠀⠀⠀⠀⠀⠀⠀⠀⠀⠀⠀⠀⠀⠀⠀⠀⠀⠀⠀⠀⠀⠀⠀⠀⠀⠀⠀⠀⠀⠀⠀⠀⠀⠀⠀⠀⠀⠀⠀⠀⠀⠀⠀⠀⠀⠀⠀⠀⠀⢠⣿⣿⣿⣿⣿⣿⣿⣿⣿⣿⣿⣿⣿⣿⣿⣿⣿⡇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⠀⠀⠀⠀⠀⠀⠀⠀⠀⠀⠀⠀⠀⠀⠀⠀⠀⠀⠀⠀⠀⠀⠀⠀⠀⠀⠀⠀⠀⠀⠀⠀⠀⠀⠀⠀⠀⠀⠀⠀⠀⠀⠀⠀⠀⠀⠀⠀⠀⠀⠀⠀⠀⠀⠀⠀⠀⠀⠀⠀⠀⠀⠀⠀⠀⠀⠀⠀⠀⠀⠀⠀⠘⣿⣿⣿⣿⣿⣿⣿⣿⣿⣿⣿⣿⣿⣿⣿⣿⣿⡇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⣿⣿⣿⣿⣿⣿⣿⣿⣿⣿⣿⣿⣿⣿⣿⣿⣿⣿⣿⣿⣿⣿⣿⣿⣿⣿⠏⠀⠀⠀⠀⠀⠀⠀⠀⠀⠀⠀⠀⠀⠀⠀⠀⠀⠀⠀⠀⠀⠀⠀⠀⠀⠀⠀⠀⠀⠀⠀⠀⠀⠀⠀⠀⠀⠀⠀⠀⠀⠀⠀⠀⠀⠀⠀⢀⣀⡀⠀⠀⠀⠀⠀⠀⠀⠀⠀⠀⠀⠀⠀⠀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⣿⣿⣿⣿⣿⣿⣿⣿⣿⣿⣿⣿⣿⣿⣿⣿⣿⣿⣿⣿⣿⣿⣿⣿⣿⠏⠀⠀⠀⠀⠀⠀⠀⠀⠀⠀⠀⠀⠀⠀⠀⠀⠀⠀⠀⠀⠀⠀⠀⠀⠀⠀⠀⠀⠀⠀⠀⠀⠀⠀⠀⠀⠀⠀⠀⠀⠰⣾⣿⣿⣿⣿⣿⣿⣿⣿⣿⣷⣦⣄⠀⠀⠀⠀⠀⠀⠀⠀⠀⠀⠀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⣿⣿⣿⣿⣿⣿⣿⣿⣿⣿⣿⣿⣿⣿⣿⣿⣿⣿⣿⣿⣿⣿⣿⡿⠁⠀⠀⠀⠀⠀⠀⠀⠀⠀⠀⠀⠀⠀⠀⠀⠀⠀⠀⠀⠀⠀⠀⠀⠀⠀⠀⠀⠀⠀⠀⠀⠀⠀⠀⠀⠀⠀⠀⠀⠀⠀⠀⠈⠻⣿⣿⣿⣿⣿⣿⣿⣿⣿⣿⣿⣦⡀⠀⠀⠀⠀⠀⠀⠀⠀⠀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⣿⣿⣿⣿⣿⣿⣿⣿⣿⣿⣿⣿⣿⣿⣿⣿⣿⣿⣿⣿⣿⡿⠋⠀⠀⠀⠀⠀⠀⠀⠀⠀⠀⠀⠀⠀⠀⠀⠀⠀⠀⠀⠀⠀⠀⠀⠀⠀⠀⠀⠀⠀⠀⠀⠀⠀⠀⠀⠀⠀⠀⠀⠀⠀⠀⠀⠀⠀⠀⣿⣿⣿⣿⣿⣿⣿⣿⣿⣿⣿⣿⣷⡄⠀⠀⠀⠀⠀⠀⠀⠀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⣿⣿⣿⣿⣿⣿⣿⣿⣿⣿⣿⣿⣿⣿⣿⣿⣿⣿⡿⠟⠁⠀⠀⠀⠀⠀⠀⠀⠀⠀⠀⠀⠀⠀⠀⠀⠀⠀⠀⠀⠀⠀⠀⠀⠀⠀⠀⠀⠀⠀⠀⠀⠀⠀⠀⠀⠀⠀⠀⠀⠀⠀⠀⠀⠀⠀⠀⠀⠀⠻⡿⣿⣿⣿⣿⣿⣿⣿⣿⣿⣿⣿⣿⣦⡀⠀⠀⠀⠀⠀⠀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⣿⣿⣿⣿⣿⣿⣿⣿⣿⣿⣿⣿⣿⣿⡿⠿⠛⠉⠀⠀⠀⠀⠀⠀⠀⠀⠀⠀⠀⠀⠀⠀⠀⠀⠀⠀⠀⠀⠀⠀⠀⠀⠀⠀⠀⠀⠀⠀⠀⠀⠀⠀⠀⠀⠀⠀⠀⠀⠀⠀⠀⠀⠀⠀⠀⠀⠀⠀⠀⠀⠀⠐⠿⣿⣿⣿⣿⣿⣿⣿⣿⣿⣿⣿⣿⣄⠀⠀⠀⠀⠀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⠛⠛⠛⠿⠿⠿⠿⠿⠿⠛⠛⠋⠉⠁⠀⠀⠀⠀⠀⠀⠀⠀⠀⠀⠀⠀⠀⠀⠀⠀⠀⠀⠀⠀⠀⠀⠀⠀⠀⠀⠀⠀⠀⠀⠀⠀⠀⠀⠀⠀⠀⠀⠀⠀⠀⠀⠀⠀⠀⠀⠀⠀⠀⠀⠀⠀⠀⠀⠀⠀⠀⠀⠀⠈⠉⣾⣿⣿⣿⣿⣿⣿⣿⣿⣿⣿⣆⠀⠀⠀⠀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⠀⠀⠀⠀⠀⠀⠀⠀⠀⠀⠀⠀⠀⠀⠀⠀⠀⠀⠀⠀⠀⠀⠀⠀⠀⠀⠀⠀⠀⠀⠀⠀⠀⠀⠀⠀⠀⠀⠀⠀⠀⠀⠀⠀⠀⠀⠀⠀⠀⠀⠀⠀⠀⠀⠀⠀⠀⠀⠀⠀⠀⠀⠀⠀⠀⠀⠀⠀⠀⠀⠀⠀⠀⢠⣾⣿⣿⣿⣿⣿⣿⣿⣿⣿⣿⣿⣿⣷⣄⠀⠀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⠀⠀⠀⠀⠀⠀⠀⠀⠀⠀⠀⠀⠀⠀⠀⠀⠀⠀⠀⠀⠀⠀⠀⠀⠀⠀⠀⠀⠀⠀⠀⠀⠀⠀⠀⠀⠀⠀⠀⠀⠀⠀⠀⠀⠀⠀⠀⠀⠀⠀⠀⠀⠀⠀⠀⠀⠀⠀⠀⠀⠀⠀⠀⠀⠀⠀⠀⠀⠀⠀⠀⠀⠀⣼⣿⣿⣿⣿⣿⣿⣿⣯⣿⣿⣿⣿⣿⣿⣿⣷⡀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⠀⠀⠀⠀⠀⠀⠀⠀⠀⠀⠀⠀⠀⠀⠀⠀⠀⠀⠀⠀⠀⠀⠀⠀⠀⠀⠀⠀⠀⠀⠀⠀⠀⠀⠀⠀⠀⠀⠀⠀⠀⠀⠀⠀⠀⠀⠀⠀⠀⠀⠀⠀⠀⠀⠀⠀⠀⠀⠀⠀⠀⠀⠀⠀⠀⠀⠀⠀⠀⠀⠀⢸⣿⣿⣿⣿⣿⣿⣿⣿⣿⣿⣿⣏⠙⣿⣿⣿⣿⣿⡇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⠀⠀⠀⠀⠀⠀⠀⠀⠀⠀⠀⠀⠀⠀⠀⠀⠀⠀⠀⠀⠀⠀⠀⠀⠀⠀⠀⠀⠀⠀⠀⠀⠀⠀⠀⠀⠀⠀⠀⠀⠀⠀⠀⠀⠀⠀⠀⠀⠀⠀⠀⠀⠀⠀⠀⠀⠀⠀⠀⠀⠀⠀⠀⠀⠀⠀⠀⠀⠀⠀⠀⠀⠉⢻⣿⣿⣿⣿⣿⣿⣿⣿⣿⡇⠀⠈⠻⣿⣿⣿⡇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⠀⠀⠀⠀⠀⠀⠀⠀⠀⠀⠀⠀⠀⠀⠀⠀⠀⠀⠀⠀⠀⠀⠀⠀⠀⠀⠀⠀⠀⠀⠀⠀⠀⠀⠀⠀⠀⠀⠀⠀⠀⠀⠀⠀⠀⠀⠀⠀⠀⠀⠀⠀⠀⠀⠀⠀⠀⠀⠀⠀⠀⠀⠀⠀⠀⠀⠀⠀⠀⠀⠀⠀⠀⠸⣿⣿⣿⣿⣿⣿⡟⢿⣿⣿⡄⠀⠀⠘⣿⣿⡇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⠀⠀⠀⠀⠀⠀⠀⠀⠀⠀⠀⠀⠀⠀⠀⠀⠀⠀⠀⠀⠀⠀⠀⠀⠀⠀⠀⠀⠀⠀⠀⠀⠀⠀⠀⠀⠀⠀⠀⠀⠀⠀⠀⠀⠀⠀⠀⠀⠀⠀⠀⠀⠀⠀⠀⠀⠀⠀⠀⠀⠀⠀⠀⠀⠀⠀⠀⠀⠀⠀⠀⠀⠀⠀⣿⣿⣿⣿⣿⣿⣿⣿⣿⣿⡇⠀⠀⠀⠘⣿⡇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⠀⠀⠀⠀⠀⠀⠀⠀⠀⠀⠀⠀⠀⠀⠀⠀⠀⠀⠀⠀⠀⠀⠀⠀⠀⠀⠀⠀⠀⠀⠀⠀⠀⠀⠀⠀⠀⠀⠀⠀⠀⠀⠀⠀⠀⠀⠀⠀⠀⠀⠀⠀⠀⠀⠀⠀⠀⠀⠀⠀⠀⠀⠀⠀⠀⠀⠀⠀⠀⠀⠀⠀⠀⢠⣿⣿⣿⣿⣿⣿⣿⣿⣿⣿⠇⠀⠀⠀⠀⠙⡇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⠀⠀⠀⠀⠀⠀⠀⠀⠀⠀⠀⠀⠀⠀⠀⠀⠀⠀⠀⠀⠀⠀⠀⠀⠀⠀⠀⠀⠀⠀⠀⠀⠀⠀⠀⠀⠀⠀⠀⠀⠀⠀⠀⠀⠀⠀⠀⠀⠀⠀⠀⠀⠀⠀⠀⠀⠀⠀⠀⠀⠀⠀⠀⠀⠀⠀⠀⠀⠀⠀⠀⠀⠀⣾⣿⣿⣿⣿⣿⣿⣿⣿⣿⣿⠀⠀⠀⠀⠀⠀⠅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⠀⠀⠀⠀⠀⠀⠀⠀⠀⠀⠀⠀⠀⠀⠀⠀⠀⠀⠀⠀⠀⠀⠀⠀⠀⠀⠀⠀⠀⠀⠀⠀⠀⠀⠀⠀⠀⠀⠀⠀⠀⠀⠀⠀⠀⠀⠀⠀⠀⠀⠀⠀⠀⠀⠀⠀⠀⠀⠀⠀⠀⠀⠀⠀⠀⠀⠀⠀⠀⠀⠀⢀⣼⣿⣿⣿⣿⣿⣿⣿⣿⣿⣿⣿⣆⠀⠀⠀⠀⠀⠀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⠀⠀⠀⠀⠀⠀⠀⠀⠀⠀⠀⠀⠀⠀⠀⠀⠀⠀⠀⠀⠀⠀⠀⠀⠀⠀⠀⠀⠀⠀⠀⠀⠀⠀⠀⠀⠀⠀⠀⠀⠀⠀⠀⠀⠀⠀⠀⠀⠀⠀⠀⠀⠀⠀⠀⠀⠀⠀⠀⠀⠀⠀⠀⠀⠀⠀⠀⠀⠀⠀⠀⣼⣿⣿⣿⣿⣿⣿⣿⣿⣿⣿⣿⣿⣿⡆⠀⠀⠀⠀⠀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⠀⠀⠀⠀⠀⠀⠀⠀⠀⠀⠀⠀⠀⠀⠀⠀⠀⠀⠀⠀⠀⠀⠀⠀⠀⠀⠀⠀⠀⠀⠀⠀⠀⠀⠀⠀⠀⠀⠀⠀⠀⠀⠀⠀⠀⠀⠀⠀⠀⠀⠀⠀⠀⠀⠀⠀⠀⠀⠀⠀⠀⠀⠀⠀⠀⠀⠀⠀⠀⠀⠀⠹⠿⣿⣿⣿⣿⣿⣿⣿⣿⣿⣿⣿⣿⣿⡄⠀⠀⠀⠀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⠀⠀⠀⠀⠀⠀⠀⠀⠀⠀⠀⠀⠀⠀⠀⠀⠀⠀⠀⠀⠀⠀⠀⠀⠀⠀⠀⠀⠀⠀⠀⠀⠀⠀⠀⠀⠀⠀⠀⠀⠀⠀⠀⠀⠀⠀⠀⠀⠀⠀⠀⠀⠀⠀⠀⠀⠀⠀⠀⠀⠀⠀⠀⠀⠀⠀⠀⠀⠀⠀⠀⠀⢸⣿⣿⣿⣿⣿⣿⣿⣿⣿⣿⣿⣿⣿⣿⣿⣆⠀⠀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⠀⠀⠀⠀⠀⠀⠀⠀⠀⠀⠀⠀⠀⠀⠀⠀⠀⠀⠀⠀⠀⠀⠀⠀⠀⠀⠀⠀⠀⠀⠀⠀⠀⠀⠀⠀⠀⠀⠀⠀⠀⠀⠀⠀⠀⠀⠀⠀⠀⠀⠀⠀⠀⠀⠀⠀⠀⠀⠀⠀⠀⠀⠀⠀⠀⠀⠀⠀⠀⠀⠀⠀⣸⣿⣿⣿⣿⣿⣿⣿⣿⣿⣿⣿⣿⣿⣿⣿⣿⣦⡀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⣿⣿⣿⣿⣿⣿⣿⣿⣿⣿⣿⣿⣿⣿⣿⣿⣿⣿⣿⣿⣿⣿⣿⣿⣿⠏⠀⠀⠀⠀⠀⠀⠀⠀⠀⠀⠀⠀⠀⠀⠀⠀⠀⠀⠀⠀⠀⠀⠀⠀⠀⠀⠀⠀⠀⠀⠀⠀⠀⠀⠀⠀⠀⠀⢰⣾⣿⣿⣿⣿⣿⣿⣿⣿⣿⣶⣤⡀⠀⠀⠀⠀⠀⠀⠀⠀⠀⠀⠀⠀⠀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⣿⣿⣿⣿⣿⣿⣿⣿⣿⣿⣿⣿⣿⣿⣿⣿⣿⣿⣿⣿⣿⣿⣿⡿⠁⠀⠀⠀⠀⠀⠀⠀⠀⠀⠀⠀⠀⠀⠀⠀⠀⠀⠀⠀⠀⠀⠀⠀⠀⠀⠀⠀⠀⠀⠀⠀⠀⠀⠀⠀⠀⠀⠀⠀⠀⠉⠻⣿⣿⣿⣿⣿⣿⣿⣿⣿⣿⣿⣆⠀⠀⠀⠀⠀⠀⠀⠀⠀⠀⠀⠀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⣿⣿⣿⣿⣿⣿⣿⣿⣿⣿⣿⣿⣿⣿⣿⣿⣿⣿⣿⣿⣿⡿⠋⠀⠀⠀⠀⠀⠀⠀⠀⠀⠀⠀⠀⠀⠀⠀⠀⠀⠀⠀⠀⠀⠀⠀⠀⠀⠀⠀⠀⠀⠀⠀⠀⠀⠀⠀⠀⠀⠀⠀⠀⠀⠀⠀⢰⣿⣿⣿⣿⣿⣿⣿⣿⣿⣿⣿⣿⣧⠀⠀⠀⠀⠀⠀⠀⠀⠀⠀⠀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⣿⣿⣿⣿⣿⣿⣿⣿⣿⣿⣿⣿⣿⣿⣿⣿⣿⣿⡿⠟⠁⠀⠀⠀⠀⠀⠀⠀⠀⠀⠀⠀⠀⠀⠀⠀⠀⠀⠀⠀⠀⠀⠀⠀⠀⠀⠀⠀⠀⠀⠀⠀⠀⠀⠀⠀⠀⠀⠀⠀⠀⠀⠀⠀⠀⠀⠈⢿⣿⣿⣿⣿⣿⣿⣿⣿⣿⣿⣿⣿⣷⣄⠀⠀⠀⠀⠀⠀⠀⠀⠀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⣿⣿⣿⣿⣿⣿⣿⣿⣿⣿⣿⣿⣿⣿⡿⠿⠛⠉⠀⠀⠀⠀⠀⠀⠀⠀⠀⠀⠀⠀⠀⠀⠀⠀⠀⠀⠀⠀⠀⠀⠀⠀⠀⠀⠀⠀⠀⠀⠀⠀⠀⠀⠀⠀⠀⠀⠀⠀⠀⠀⠀⠀⠀⠀⠀⠀⠀⠀⠀⠸⢿⣿⣿⣿⣿⣿⣿⣿⣿⣿⣿⣿⣷⡀⠀⠀⠀⠀⠀⠀⠀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⠛⠛⠛⠿⠿⠿⠿⠿⠿⠛⠛⠋⠉⠁⠀⠀⠀⠀⠀⠀⠀⠀⠀⠀⠀⠀⠀⠀⠀⠀⠀⠀⠀⠀⠀⠀⠀⠀⠀⠀⠀⠀⠀⠀⠀⠀⠀⠀⠀⠀⠀⠀⠀⠀⠀⠀⠀⠀⠀⠀⠀⠀⠀⠀⠀⠀⠀⠀⠀⠀⠀⠉⠩⣿⣿⣿⣿⣿⣿⣿⣿⣿⣿⣿⡄⠀⠀⠀⠀⠀⠀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⠀⠀⠀⠀⠀⠀⠀⠀⠀⠀⠀⠀⠀⠀⠀⠀⠀⠀⠀⠀⠀⠀⠀⠀⠀⠀⠀⠀⠀⠀⠀⠀⠀⠀⠀⠀⠀⠀⠀⠀⠀⠀⠀⠀⠀⠀⠀⠀⠀⠀⠀⠀⠀⠀⠀⠀⠀⠀⠀⠀⠀⠀⠀⠀⠀⠀⠀⠀⠀⠀⠀⣰⣾⣿⣿⣿⣿⣿⣿⣿⣿⣿⣿⣿⣿⣶⣄⠀⠀⠀⠀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⠀⠀⠀⠀⠀⠀⠀⠀⠀⠀⠀⠀⠀⠀⠀⠀⠀⠀⠀⠀⠀⠀⠀⠀⠀⠀⠀⠀⠀⠀⠀⠀⠀⠀⠀⠀⠀⠀⠀⠀⠀⠀⠀⠀⠀⠀⠀⠀⠀⠀⠀⠀⠀⠀⠀⠀⠀⠀⠀⠀⠀⠀⠀⠀⠀⠀⠀⠀⠀⠀⢀⣿⣿⣿⣿⣿⣿⣿⣿⣞⣿⣿⣿⣿⣿⣿⣿⣦⡀⠀⠀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⠀⠀⠀⠀⠀⠀⠀⠀⠀⠀⠀⠀⠀⠀⠀⠀⠀⠀⠀⠀⠀⠀⠀⠀⠀⠀⠀⠀⠀⠀⠀⠀⠀⠀⠀⠀⠀⠀⠀⠀⠀⠀⠀⠀⠀⠀⠀⠀⠀⠀⠀⠀⠀⠀⠀⠀⠀⠀⠀⠀⠀⠀⠀⠀⠀⠀⠀⠀⠀⢠⣾⣿⣿⣿⣿⣿⣿⣿⣿⣿⣿⣿⣿⣿⣿⣿⣿⣿⣷⡀⠀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⠀⠀⠀⠀⠀⠀⠀⠀⠀⠀⠀⠀⠀⠀⠀⠀⠀⠀⠀⠀⠀⠀⠀⠀⠀⠀⠀⠀⠀⠀⠀⠀⠀⠀⠀⠀⠀⠀⠀⠀⠀⠀⠀⠀⠀⠀⠀⠀⠀⠀⠀⠀⠀⠀⠀⠀⠀⠀⠀⠀⠀⠀⠀⠀⠀⠀⠀⠀⠀⢿⣿⣿⣿⣿⣿⣿⣿⣿⣿⣿⣿⣏⠙⣿⣿⣿⣿⣿⣿⣇⠀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⠀⠀⠀⠀⠀⠀⠀⠀⠀⠀⠀⠀⠀⠀⠀⠀⠀⠀⠀⠀⠀⠀⠀⠀⠀⠀⠀⠀⠀⠀⠀⠀⠀⠀⠀⠀⠀⠀⠀⠀⠀⠀⠀⠀⠀⠀⠀⠀⠀⠀⠀⠀⠀⠀⠀⠀⠀⠀⠀⠀⠀⠀⠀⠀⠀⠀⠀⠀⠀⠈⠙⣿⣿⣿⣿⣿⣿⣿⣿⣿⣿⣯⠀⠈⠻⣿⣿⣿⣿⣿⡇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⠀⠀⠀⠀⠀⠀⠀⠀⠀⠀⠀⠀⠀⠀⠀⠀⠀⠀⠀⠀⠀⠀⠀⠀⠀⠀⠀⠀⠀⠀⠀⠀⠀⠀⠀⠀⠀⠀⠀⠀⠀⠀⠀⠀⠀⠀⠀⠀⠀⠀⠀⠀⠀⠀⠀⠀⠀⠀⠀⠀⠀⠀⠀⠀⠀⠀⠀⠀⠀⠀⠀⢸⣿⣿⣿⣿⣿⣿⡏⢻⣿⣿⣆⠀⠀⠈⠻⣿⣿⣿⡇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⠀⠀⠀⠀⠀⠀⠀⠀⠀⠀⠀⠀⠀⠀⠀⠀⠀⠀⠀⠀⠀⠀⠀⠀⠀⠀⠀⠀⠀⠀⠀⠀⠀⠀⠀⠀⠀⠀⠀⠀⠀⠀⠀⠀⠀⠀⠀⠀⠀⠀⠀⠀⠀⠀⠀⠀⠀⠀⠀⠀⠀⠀⠀⠀⠀⠀⠀⠀⠀⠀⠀⣸⣿⣿⣿⣿⣿⣿⣗⠘⣿⣿⣿⠀⠀⠀⠀⠘⢿⣿⡇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⠀⠀⠀⠀⠀⠀⠀⠀⠀⠀⠀⠀⠀⠀⠀⠀⠀⠀⠀⠀⠀⠀⠀⠀⠀⠀⠀⠀⠀⠀⠀⠀⠀⠀⠀⠀⠀⠀⠀⠀⠀⠀⠀⠀⠀⠀⠀⠀⠀⠀⠀⠀⠀⠀⠀⠀⠀⠀⠀⠀⠀⠀⠀⠀⠀⠀⠀⠀⠀⠀⢠⣿⣿⣿⣿⣿⣿⣿⣿⣦⣿⣿⣿⠀⠀⠀⠀⠀⠈⠹⡇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⠀⠀⠀⠀⠀⠀⠀⠀⠀⠀⠀⠀⠀⠀⠀⠀⠀⠀⠀⠀⠀⠀⠀⠀⠀⠀⠀⠀⠀⠀⠀⠀⠀⠀⠀⠀⠀⠀⠀⠀⠀⠀⠀⠀⠀⠀⠀⠀⠀⠀⠀⠀⠀⠀⠀⠀⠀⠀⠀⠀⠀⠀⠀⠀⠀⠀⠀⠀⠀⢀⣾⣿⣿⣿⣿⣿⣿⣿⣿⣿⣿⣿⣿⠀⠀⠀⠀⠀⠀⠀⠁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⠀⠀⠀⠀⠀⠀⠀⠀⠀⠀⠀⠀⠀⠀⠀⠀⠀⠀⠀⠀⠀⠀⠀⠀⠀⠀⠀⠀⠀⠀⠀⠀⠀⠀⠀⠀⠀⠀⠀⠀⠀⠀⠀⠀⠀⠀⠀⠀⠀⠀⠀⠀⠀⠀⠀⠀⠀⠀⠀⠀⠀⠀⠀⠀⠀⠀⠀⠀⢀⣾⣿⣿⣿⣿⣿⣿⣿⣿⣿⣿⣿⣿⣿⡄⠀⠀⠀⠀⠀⠀⠀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⠀⠀⠀⠀⠀⠀⠀⠀⠀⠀⠀⠀⠀⠀⠀⠀⠀⠀⠀⠀⠀⠀⠀⠀⠀⠀⠀⠀⠀⠀⠀⠀⠀⠀⠀⠀⠀⠀⠀⠀⠀⠀⠀⠀⠀⠀⠀⠀⠀⠀⠀⠀⠀⠀⠀⠀⠀⠀⠀⠀⠀⠀⠀⠀⠀⠀⠀⢠⣿⣿⡿⣿⣿⣿⣿⣿⣿⣿⣿⣿⣿⣿⣿⣧⠀⠀⠀⠀⠀⠀⠀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⠀⠀⠀⠀⠀⠀⠀⠀⠀⠀⠀⠀⠀⠀⠀⠀⠀⠀⠀⠀⠀⠀⠀⠀⠀⠀⠀⠀⠀⠀⠀⠀⠀⠀⠀⠀⠀⠀⠀⠀⠀⠀⠀⠀⠀⠀⠀⠀⠀⠀⠀⠀⠀⠀⠀⠀⠀⠀⠀⠀⠀⠀⠀⠀⠀⠀⠀⠀⠻⠿⢿⣿⣿⣿⣿⣿⣿⣿⣿⣿⣿⣿⣿⣿⡀⠀⠀⠀⠀⠀⠀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⠀⠀⠀⠀⠀⠀⠀⠀⠀⠀⠀⠀⠀⠀⠀⠀⠀⠀⠀⠀⠀⠀⠀⠀⠀⠀⠀⠀⠀⠀⠀⠀⠀⠀⠀⠀⠀⠀⠀⠀⠀⠀⠀⠀⠀⠀⠀⠀⠀⠀⠀⠀⠀⠀⠀⠀⠀⠀⠀⠀⠀⠀⠀⠀⠀⠀⠀⠀⠀⠀⢸⣿⣿⣿⣿⣿⣿⣿⣿⣿⣿⣿⣿⣿⣷⡀⠀⠀⠀⠀⠀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⠀⠀⠀⠀⠀⠀⠀⠀⠀⠀⠀⠀⠀⠀⠀⠀⠀⠀⠀⠀⠀⠀⠀⠀⠀⠀⠀⠀⠀⠀⠀⠀⠀⠀⠀⠀⠀⠀⠀⠀⠀⠀⠀⠀⠀⠀⠀⠀⠀⠀⠀⠀⠀⠀⠀⠀⠀⠀⠀⠀⠀⠀⠀⠀⠀⠀⠀⠀⠀⠀⢸⣿⣿⣿⣿⣿⣿⣿⣿⣿⣿⣿⣿⣿⣿⣷⡀⠀⠀⠀⠀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⠀⠀⠀⠀⠀⠀⠀⠀⠀⠀⠀⠀⠀⠀⠀⠀⠀⠀⠀⠀⠀⠀⠀⠀⠀⠀⠀⠀⠀⠀⠀⠀⠀⠀⠀⠀⠀⠀⠀⠀⠀⠀⠀⠀⠀⠀⠀⠀⠀⠀⠀⠀⠀⠀⠀⠀⠀⠀⠀⠀⠀⠀⠀⠀⠀⠀⠀⠀⠀⠀⣼⣿⣿⣿⣿⣿⣿⣿⣿⣿⣿⣿⣿⣿⣿⣿⣿⣄⠀⠀⠀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⠀⠀⠀⠀⠀⠀⠀⠀⠀⠀⠀⠀⠀⠀⠀⠀⠀⠀⠀⠀⠀⠀⠀⠀⠀⠀⠀⠀⠀⠀⠀⠀⠀⠀⠀⠀⠀⠀⠀⠀⠀⠀⠀⠀⠀⠀⠀⠀⠀⠀⠀⠀⠀⠀⠀⠀⠀⠀⠀⠀⠀⠀⠀⠀⠀⠀⠀⠀⠀⠀⣿⣿⣿⣿⣿⣿⣿⣿⣿⣿⣿⣿⣿⣿⣿⣿⣿⣿⣧⡀⠀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⣿⣿⣿⣿⣿⣿⣿⣿⣿⣿⣿⣿⣿⣿⣿⣿⣿⣿⣿⣿⣿⣿⣿⣿⣿⣿⣿⣿⣿⣿⣿⣿⣿⣿⣿⣿⣿⣿⣿⣿⣿⣿⣿⣿⣿⣿⣿⣿⣿⣿⣿⣿⣿⣿⣿⣿⡆⠀⠀⠀⠀⠀⠀⠀⠀⠀⠀⠀⠘⢿⣿⣿⣿⣿⣿⣿⣿⣿⣿⣿⣿⣿⣿⣿⣿⣿⣿⣿⣿⣿⡇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⣿⣿⣿⣿⣿⣿⣿⣿⣿⣿⣿⣿⣿⣿⣿⣿⣿⣿⣿⣿⣿⣿⣿⣿⣿⣿⣿⣿⣿⣿⣿⣿⣿⣿⣿⣿⣿⣿⣿⣿⣿⣿⣿⣿⣿⣿⣿⣿⣿⣿⣿⣿⣿⣿⣿⣿⣿⣄⠀⠀⠀⠀⠀⠀⠀⠀⠀⠀⠀⠈⠛⠛⠛⠻⢿⣿⣿⣿⣿⣿⣿⣿⣿⣿⣿⣿⣿⣿⣿⣿⡇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⣿⣿⣿⣿⣿⣿⣿⣿⣿⣿⣿⣿⣿⣿⣿⣿⣿⣿⣿⣿⣿⣿⣿⣿⣿⣿⣿⣿⣿⣿⣿⣿⣿⣿⣿⣿⣿⣿⣿⣿⣿⣿⣿⣿⣿⣿⣿⣿⣿⣿⣿⣿⠿⠛⠋⠉⠉⠀⠀⠀⠀⠀⠀⠀⠀⠀⠀⠀⠀⠀⠀⠀⠀⠀⠀⠈⠻⣿⣿⣿⣿⣿⣿⣿⣿⣿⣿⣿⣿⣿⡇</a:t>
            </a:r>
            <a:br/>
            <a:r>
              <a:t>⣿⣿⣿⣿⣿⣿⣿⣿⣿⣿⣿⣿⣿⣿⣿⣿⣿⣿⣿⣿⣿⣿⣿⣿⣿⣿⣿⣿⣿⣿⣿⣿⣿⣿⣿⣿⣿⣿⣿⣿⣿⣿⣿⣿⣿⣿⣿⣿⣿⠟⠉⠀⠀⠀⠀⠀⠀⠀⠀⠀⠀⠀⠀⠀⠀⠀⠀⠀⠀⠀⠀⠀⠀⠀⠀⠀⠀⠙⣿⣿⣿⣿⣿⣿⣿⣿⣿⣿⣿⣿⡇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⣿⣿⣿⣿⣿⣿⣿⣿⣿⣿⣿⣿⣿⣿⣿⣿⣿⣿⣿⣿⣿⣿⣿⣿⣿⣿⣿⣿⣿⣿⣿⣿⣿⣿⣿⣿⣿⣿⣿⣿⣿⣯⡴⠀⠀⠀⠀⠀⠀⠀⠀⠀⠀⠀⠀⠀⠀⠀⠀⠀⠀⠀⠀⠀⠀⠀⠀⠀⠀⠀⠀⠀⠀⠀⠀⠀⠀⠀⠀⠀⠀⠈⣿⣿⣿⣿⣿⣿⣿⣿⡇</a:t>
            </a:r>
            <a:br/>
            <a:r>
              <a:t>⣿⣿⣿⣿⣿⣿⣿⣿⣿⣿⣿⣿⣿⣿⣿⣿⣿⣿⣿⣿⣿⣿⣿⣿⣿⣿⣿⣿⣿⣿⣿⣿⣿⣿⣿⣿⣿⣿⣿⣿⣿⣿⡷⠀⠀⠀⠀⠀⠀⠀⠀⠀⠀⠀⠀⠀⠀⠀⠀⠀⠀⠀⠀⠀⠀⠀⠀⠀⠀⠀⠀⠀⠀⠀⠀⠀⠀⠀⠀⠀⠀⠀⢹⣿⣿⣿⣿⣿⣿⣿⡇</a:t>
            </a:r>
            <a:br/>
            <a:r>
              <a:t>⣿⣿⣿⣿⣿⣿⣿⣿⣿⣿⣿⣿⣿⣿⣿⣿⣿⣿⣿⣿⣿⣿⣿⣿⣿⣿⣿⣿⣿⣿⣿⣿⣿⣿⣿⣿⣿⣿⣿⣿⣿⣿⣷⡆⠀⠀⠀⠀⠀⠀⠀⠀⠀⠀⠀⠀⠀⠀⠀⠀⠀⠀⠀⠀⠀⠀⠀⠀⠀⠀⠀⠀⠀⠀⠀⠀⠀⠀⠀⠀⠀⠀⠈⣿⣿⣿⣿⣿⣿⣿⡇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⣿⣿⣿⣿⣿⣿⣿⣿⣿⣿⣿⣿⣿⣿⣿⣿⣿⣿⣿⣿⣿⣿⣿⣿⣿⣿⣿⣿⣿⣿⣿⣿⣿⣿⣿⣿⣿⣿⣿⣿⣿⣿⣿⣿⣧⣄⠀⠀⠀⠀⠀⠀⠀⠀⠀⠀⠀⠀⠀⠀⠀⠀⠀⠀⠀⠀⠀⠀⠀⠀⠀⠀⠀⠀⠀⠀⠀⠀⠀⠀⠀⠀⠀⢻⣿⣿⣿⣿⣿⣿⡇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⣿⣿⣿⣿⣿⣿⣿⣿⣿⣿⣿⣿⣿⣿⣿⣿⣿⣿⣿⣿⣿⣿⣿⣿⣿⣿⣿⣿⣿⣿⣿⣿⣿⣿⣿⣿⣿⣿⣿⣿⣿⣿⣿⣿⣿⣿⣷⣤⠀⠀⠀⠀⠀⠀⠀⠀⠀⠀⠀⠀⠀⠀⠀⠀⠀⠀⠀⠀⠀⠀⠀⠀⠀⠀⠀⠀⠀⠀⠀⠀⠀⠀⠀⢸⣿⣿⣿⣿⣿⣿⡇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⣿⣿⣿⣿⣿⣿⣿⣿⣿⣿⣿⣿⣿⣿⣿⣿⣿⣿⣿⣿⣿⣿⣿⣿⣿⣿⣿⣿⣿⣿⣿⣿⣿⣿⣿⣿⣿⣿⣿⣿⣿⣿⣿⣿⣿⣿⠟⠁⠀⠀⠀⠀⠀⠀⠀⠀⠀⠀⠀⠀⠀⠀⠀⠀⠀⠀⠀⠀⠀⠀⠀⠀⠀⠀⠀⠀⠀⠀⠀⠀⠀⠀⠀⠘⣿⣿⣿⣿⣿⣿⡇</a:t>
            </a:r>
            <a:br/>
            <a:r>
              <a:t>⣿⣿⣿⣿⣿⣿⣿⣿⣿⣿⣿⣿⣿⣿⣿⣿⣿⣿⣿⣿⣿⣿⣿⣿⣿⣿⣿⣿⣿⣿⣿⣿⣿⣿⣿⣿⣿⣿⣿⣿⣿⣿⣿⣿⣿⣿⣧⣄⠀⠀⠀⠀⠀⠀⠀⠀⠀⠀⠀⠀⠀⠀⠀⠀⠀⠀⠀⠀⠀⠀⠀⠀⠀⠀⠀⠀⠀⠀⠀⠀⠀⠀⠀⠀⣿⣿⣿⣿⣿⣿⡇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⣿⣿⣿⣿⣿⣿⣿⣿⣿⣿⣿⣿⣿⣿⣿⣿⣿⣿⣿⣿⣿⣿⣿⣿⣿⣿⣿⣿⣿⣿⣿⣿⣿⣿⣿⣿⣿⣿⣿⡅⠿⠿⠿⠿⠿⢿⣿⣿⣄⠀⠀⠀⠀⠀⠀⠀⠀⠀⠀⠀⠀⠀⠀⠀⠀⠀⠀⠀⠀⠀⠀⠀⠀⠀⠀⠀⠀⠀⠀⠀⠀⠀⠀⠀⣿⣿⣿⣿⣿⣿⡇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⣿⣿⣿⣿⣿⣿⣿⣿⣿⣿⣿⣿⣿⣿⣿⣿⣿⣿⣿⣿⣿⣿⣿⣿⣿⣿⣿⣿⣿⣿⣿⣿⣿⣿⣿⡿⠛⠋⠁⠀⠀⠀⠀⠀⠀⠀⠙⢿⣿⣿⡆⠀⠀⠀⠀⠀⠀⠀⠀⠀⠀⠀⠀⠀⠀⠀⠀⠀⠀⠀⠀⠀⠀⠀⠀⠀⠀⠀⠀⠀⠀⠀⠀⠀⣿⣿⣿⣿⣿⣿⡇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⣿⣿⣿⣿⣿⣿⣿⣿⣿⣿⣿⣿⣿⣿⣿⣿⣿⣿⣿⣿⣿⣿⣿⣿⣿⣿⣿⣿⣿⣿⣿⣿⣿⣿⠋⠀⠀⠀⠀⠀⠀⠀⠀⠀⠀⠀⠀⠘⣿⣿⣷⡄⠀⠀⠀⠀⠀⠀⠀⠀⠀⠀⠀⠀⠀⠀⠀⠀⠀⠀⠀⠀⠀⠀⠀⠀⠀⠀⠀⠀⠀⠀⠀⠀⢻⣿⣿⣿⣿⣿⡇</a:t>
            </a:r>
            <a:br/>
            <a:r>
              <a:t>⣿⣿⣿⣿⣿⣿⣿⣿⣿⣿⣿⣿⣿⣿⣿⣿⣿⣿⣿⣿⣿⣿⣿⣿⣿⣿⣿⣿⣿⣿⣿⣿⣿⡏⠀⠀⠀⠀⠀⠀⠀⠀⠀⠀⠀⠀⠀⠀⣿⣿⣿⣿⡆⠀⠀⠀⠀⠀⠀⠀⠀⠀⠀⠀⠀⠀⠀⠀⠀⠀⠀⠀⠀⠀⠀⠀⠀⠀⠀⠀⠀⠀⠀⠀⢸⣿⣿⣿⣿⣿⡇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⣿⣿⣿⣿⣿⣿⣿⣿⣿⣿⣿⣿⣿⣿⣿⣿⣿⣿⣿⣿⣿⣿⣿⣿⣿⣿⣿⣿⣿⣿⣿⣿⣿⡇⠀⠀⠀⠀⠀⠀⠀⠀⠀⠀⠀⠀⠀⠀⣿⣿⣿⣿⣥⠀⠀⠀⠀⠀⠀⠀⠀⠀⠀⠀⠀⠀⠀⠀⠀⠀⠀⠀⠀⠀⠀⠀⠀⠀⠀⠀⠀⠀⠀⠀⢸⣿⣿⣿⣿⣿⡇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⣿⣿⣿⣿⣿⣿⣿⣿⣿⣿⣿⣿⣿⣿⣿⣿⣿⣿⣿⣿⣿⣿⣿⣿⣿⣿⣿⣿⣿⣿⣿⣿⣿⣷⠀⠀⠀⠀⠀⠀⠀⠀⠀⠀⠀⠀⠀⠀⢿⣿⣿⣿⣿⡆⠀⠀⠀⠀⠀⠀⠀⠀⠀⠀⠀⠀⠀⠀⠀⠀⠀⠀⠀⠀⠀⠀⠀⠀⠀⠃⠀⠀⠀⠀⢸⣿⣿⣿⣿⣿⡇</a:t>
            </a:r>
            <a:br/>
            <a:r>
              <a:t>⣿⣿⣿⣿⣿⣿⣿⣿⣿⣿⣿⣿⣿⣿⣿⣿⣿⣿⣿⣿⣿⣿⣿⣿⣿⣿⣿⣿⣿⣿⣿⣿⣿⣿⡆⠀⠀⠀⠀⠀⠀⠀⠀⠀⠀⠀⠀⠀⠀⢻⣿⣿⣿⡇⠀⠀⠀⠀⠀⠀⠀⠀⠀⠀⠀⠀⠀⠀⠀⠀⠀⠀⠀⠀⠀⠀⠀⠀⠀⢿⡀⠀⡄⠀⠸⣿⣿⣿⣿⣿⡇</a:t>
            </a:r>
            <a:br/>
            <a:r>
              <a:t>⣿⣿⣿⣿⣿⣿⣿⣿⣿⣿⣿⣿⣿⣿⣿⣿⣿⣿⣿⣿⣿⣿⣿⣿⣿⣿⣿⣿⣿⣿⣿⣿⣿⣿⣿⣦⠀⠀⠀⠀⠀⠀⠀⠀⠀⠀⠀⠀⠀⠀⠻⣿⣿⣷⠀⠀⠀⠀⠀⠀⠀⠀⠀⠀⠀⠀⠀⠀⠀⠀⠀⠀⠀⠀⠀⠀⠀⠀⠀⢸⣧⠀⢸⣄⠀⣿⣿⣿⣿⣿⡇</a:t>
            </a:r>
            <a:br/>
            <a:r>
              <a:t>⣿⣿⣿⣿⣿⣿⣿⣿⣿⣿⣿⣿⣿⣿⣿⣿⣿⣿⣿⣿⣿⣿⣿⣿⣿⣿⣿⣿⣿⣿⣿⣿⣿⣿⣿⣿⣷⣄⣀⠀⠀⠀⠀⠀⠀⠀⠀⠀⠀⠀⠀⠘⠿⠋⠀⠀⠀⠀⠀⠀⠀⠀⠀⠀⠀⠀⠀⠀⠀⠀⠀⠀⠀⠀⠀⠀⠀⠀⠀⡀⣿⣧⠈⣿⣦⣸⣿⣿⣿⣿⡇</a:t>
            </a:r>
            <a:br/>
            <a:r>
              <a:t>⣿⣿⣿⣿⣿⣿⣿⣿⣿⣿⣿⣿⣿⣿⣿⣿⣿⣿⣿⣿⣿⣿⣿⣿⣿⣿⣿⣿⣿⣿⣿⣿⣿⣿⣿⣿⣿⣿⡿⠁⠀⠀⠀⠀⠀⠀⠀⠀⠀⠀⠀⠀⠀⠀⠀⠀⠀⠀⠀⠀⠀⠀⠀⠀⠀⠀⠀⠀⠀⠀⠀⠀⠀⠀⠀⢸⠀⠀⠀⣷⣸⣿⣷⣸⣿⣿⣿⣿⣿⣿⡇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⣿⣿⣿⣿⣿⣿⣿⣿⣿⣿⣿⣿⣿⣿⣿⣿⣿⣿⣿⣿⣿⣿⣿⣿⣿⣿⣿⣿⣿⣿⣿⣿⣿⣿⣿⣿⣿⣿⠁⠀⠀⠀⠀⠀⠀⠀⠀⠀⠀⠀⠀⠀⠀⠀⠀⠀⠀⠀⠀⠀⠀⠀⠀⠀⠀⠀⠀⠀⠀⠀⠀⠀⠀⠀⠀⠈⣷⣤⠀⢸⣿⣿⣿⣿⣿⣿⣿⣿⣿⣿⡇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⣿⣿⣿⣿⣿⣿⣿⣿⣿⣿⣿⣿⣿⣿⣿⣿⣿⣿⣿⣿⣿⣿⣿⣿⣿⣿⣿⣿⣿⣿⣿⣿⣿⣿⣿⣿⣿⡏⠀⠀⠀⠀⠀⠀⠀⠀⠀⠀⠀⠀⠀⠀⠀⠀⠀⠀⠀⠀⠀⠀⠀⠀⠀⠀⠀⠀⠀⠀⠀⠀⠀⠀⠀⠀⠀⠀⢹⣿⣆⠸⣿⣿⣿⣿⣿⣿⣿⣿⣿⣿⡇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⣿⣿⣿⣿⣿⣿⣿⣿⣿⣿⣿⣿⣿⣿⣿⣿⣿⣿⣿⣿⣿⣿⣿⣿⣿⣿⣿⣿⣿⣿⣿⣿⣿⣿⣿⣿⣿⠇⠀⠀⠀⠀⠀⠀⠀⠀⠀⠀⠀⠀⠀⠀⠀⠀⠀⠀⠀⠀⠀⠀⠀⠀⠀⠀⠀⠀⠀⠀⠀⠀⠀⠀⠀⠀⠀⠀⠀⣿⣿⣦⣿⣿⣿⣿⣿⣿⣿⣿⣿⣿⡇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⣿⣿⣿⣿⣿⣿⣿⣿⣿⣿⣿⣿⣿⣿⣿⣿⣿⣿⣿⣿⣿⣿⣿⣿⣿⣿⣿⣿⣿⣿⣿⣿⣿⣿⣿⣿⠀⠀⠀⠀⠀⠀⠀⠀⠀⠀⠀⠀⠀⣠⠆⠀⠀⠀⠀⠀⠀⠀⠀⠀⠀⠀⠀⠀⠀⠀⠀⠀⠀⠀⠀⠀⠀⠀⠀⠀⠀⠀⢸⣿⣿⣿⣿⣿⡿⠿⠿⣿⣿⣿⡇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⣿⣿⣿⣿⣿⣿⣿⣿⣿⣿⣿⣿⣿⣿⣿⣿⣿⣿⣿⣿⣿⣿⣿⣿⣿⣿⣿⣿⣿⣿⣿⣿⣿⣿⣿⣿⠀⠀⠀⠀⠀⠀⠀⠀⠀⠀⠀⠀⣰⣿⠀⠀⠀⠀⠀⠀⠀⠀⠀⠀⠀⠀⠀⠀⠀⠀⠀⠀⠀⠀⠀⠀⠀⠀⠀⠀⠀⠀⠈⣿⣿⠿⠋⠁⠀⠠⢾⣿⣿⣿⡇</a:t>
            </a:r>
            <a:br/>
            <a:r>
              <a:t>⣿⣿⣿⣿⣿⣿⣿⣿⣿⣿⣿⣿⣿⣿⣿⣿⣿⣿⣿⣿⣿⣿⣿⣿⣿⣿⣿⣿⣿⣿⣿⣿⣿⣿⣿⣿⠀⠀⠀⠀⠀⠀⠀⠀⠀⠀⠀⣸⣿⣿⠀⠀⠀⠀⠀⠀⠀⠀⠀⠀⠀⠀⠀⠀⠀⠀⠀⠀⠀⠀⠀⠀⠀⠀⠀⠀⠀⠀⠀⠉⠁⠀⢀⣀⣤⣶⣿⣿⣿⣿⡇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⣿⣿⣿⣿⣿⣿⣿⣿⣿⣿⣿⣿⣿⣿⣿⣿⣿⣿⣿⣿⣿⣿⣿⣿⣿⠏⠀⠀⠀⠀⠀⠀⠀⠀⠀⠀⠀⠀⠀⠀⠀⠀⠀⠀⠀⠀⠀⠀⠀⠀⠀⠀⠀⠀⠀⠀⠀⠀⠀⠀⠀⠀⠀⢰⣶⣿⣿⣿⣿⣿⣿⣿⣿⣿⣶⣤⡀⠀⠀⠀⠀⠀⠀⠀⠀⠀⠀⠀⠀⠀⠀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⣿⣿⣿⣿⣿⣿⣿⣿⣿⣿⣿⣿⣿⣿⣿⣿⣿⣿⣿⣿⣿⣿⣿⡿⠁⠀⠀⠀⠀⠀⠀⠀⠀⠀⠀⠀⠀⠀⠀⠀⠀⠀⠀⠀⠀⠀⠀⠀⠀⠀⠀⠀⠀⠀⠀⠀⠀⠀⠀⠀⠀⠀⠀⠀⠉⠻⣿⣿⣿⣿⣿⣿⣿⣿⣿⣿⣿⣄⠀⠀⠀⠀⠀⠀⠀⠀⠀⠀⠀⠀⠀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⣿⣿⣿⣿⣿⣿⣿⣿⣿⣿⣿⣿⣿⣿⣿⣿⣿⣿⣿⣿⣿⡿⠋⠀⠀⠀⠀⠀⠀⠀⠀⠀⠀⠀⠀⠀⠀⠀⠀⠀⠀⠀⠀⠀⠀⠀⠀⠀⠀⠀⠀⠀⠀⠀⠀⠀⠀⠀⠀⠀⠀⠀⠀⠀⠀⢰⣿⣿⣿⣿⣿⣿⣿⣿⣿⣿⣿⣿⣧⠀⠀⠀⠀⠀⠀⠀⠀⠀⠀⠀⠀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⣿⣿⣿⣿⣿⣿⣿⣿⣿⣿⣿⣿⣿⣿⣿⣿⣿⣿⡿⠟⠁⠀⠀⠀⠀⠀⠀⠀⠀⠀⠀⠀⠀⠀⠀⠀⠀⠀⠀⠀⠀⠀⠀⠀⠀⠀⠀⠀⠀⠀⠀⠀⠀⠀⠀⠀⠀⠀⠀⠀⠀⠀⠀⠀⠀⠈⢿⣿⣿⣿⣿⣿⣿⣿⣿⣿⣿⣿⣿⣷⣄⠀⠀⠀⠀⠀⠀⠀⠀⠀⠀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⣿⣿⣿⣿⣿⣿⣿⣿⣿⣿⣿⣿⣿⣿⡿⠿⠛⠉⠀⠀⠀⠀⠀⠀⠀⠀⠀⠀⠀⠀⠀⠀⠀⠀⠀⠀⠀⠀⠀⠀⠀⠀⠀⠀⠀⠀⠀⠀⠀⠀⠀⠀⠀⠀⠀⠀⠀⠀⠀⠀⠀⠀⠀⠀⠀⠀⠀⠀⠸⢿⣿⣿⣿⣿⣿⣿⣿⣿⣿⣿⣿⣷⡀⠀⠀⠀⠀⠀⠀⠀⠀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⠛⠛⠛⠿⠿⠿⠿⠿⠿⠛⠛⠋⠉⠁⠀⠀⠀⠀⠀⠀⠀⠀⠀⠀⠀⠀⠀⠀⠀⠀⠀⠀⠀⠀⠀⠀⠀⠀⠀⠀⠀⠀⠀⠀⠀⠀⠀⠀⠀⠀⠀⠀⠀⠀⠀⠀⠀⠀⠀⠀⠀⠀⠀⠀⠀⠀⠀⠀⠀⠀⠉⠡⣿⣿⣿⣯⣿⣿⣿⣿⣿⣿⣷⡀⠀⠀⠀⠀⠀⠀⠀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⠀⠀⠀⠀⠀⠀⠀⠀⠀⠀⠀⠀⠀⠀⠀⠀⠀⠀⠀⠀⠀⠀⠀⠀⠀⠀⠀⠀⠀⠀⠀⠀⠀⠀⠀⠀⠀⠀⠀⠀⠀⠀⠀⠀⠀⠀⠀⠀⠀⠀⠀⠀⠀⠀⠀⠀⠀⠀⠀⠀⠀⠀⠀⠀⠀⠀⠀⠀⠀⠀⣰⣾⣿⣿⣿⣿⣿⣿⣿⣿⣿⣿⣿⣿⣦⡀⠀⠀⠀⠀⠀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⠀⠀⠀⠀⠀⠀⠀⠀⠀⠀⠀⠀⠀⠀⠀⠀⠀⠀⠀⠀⠀⠀⠀⠀⠀⠀⠀⠀⠀⠀⠀⠀⠀⠀⠀⠀⠀⠀⠀⠀⠀⠀⠀⠀⠀⠀⠀⠀⠀⠀⠀⠀⠀⠀⠀⠀⠀⠀⠀⠀⠀⠀⠀⠀⠀⠀⠀⠀⠀⢀⣿⣿⣿⣿⣿⣿⣿⣿⣽⣿⣿⣿⣿⣿⣿⣿⣦⠀⠀⠀⠀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⠀⠀⠀⠀⠀⠀⠀⠀⠀⠀⠀⠀⠀⠀⠀⠀⠀⠀⠀⠀⠀⠀⠀⠀⠀⠀⠀⠀⠀⠀⠀⠀⠀⠀⠀⠀⠀⠀⠀⠀⠀⠀⠀⠀⠀⠀⠀⠀⠀⠀⠀⠀⠀⠀⠀⠀⠀⠀⠀⠀⠀⠀⠀⠀⠀⠀⠀⠀⢠⣾⣿⣿⣿⣿⣿⣿⣿⣿⣿⣿⣿⣿⣿⣿⣿⣿⣿⣧⠀⠀⠀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⠀⠀⠀⠀⠀⠀⠀⠀⠀⠀⠀⠀⠀⠀⠀⠀⠀⠀⠀⠀⠀⠀⠀⠀⠀⠀⠀⠀⠀⠀⠀⠀⠀⠀⠀⠀⠀⠀⠀⠀⠀⠀⠀⠀⠀⠀⠀⠀⠀⠀⠀⠀⠀⠀⠀⠀⠀⠀⠀⠀⠀⠀⠀⠀⠀⠀⠀⠀⢿⣿⣿⣿⣿⣿⣿⣿⣿⣿⣿⣿⣏⠻⣿⣿⣿⣿⣿⣿⣆⠀⠀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⠀⠀⠀⠀⠀⠀⠀⠀⠀⠀⠀⠀⠀⠀⠀⠀⠀⠀⠀⠀⠀⠀⠀⠀⠀⠀⠀⠀⠀⠀⠀⠀⠀⠀⠀⠀⠀⠀⠀⠀⠀⠀⠀⠀⠀⠀⠀⠀⠀⠀⠀⠀⠀⠀⠀⠀⠀⠀⠀⠀⠀⠀⠀⠀⠀⠀⠀⠀⠈⠛⣿⣿⣿⣿⣿⣿⣿⣿⣿⣿⣏⠀⠈⠻⣿⣿⣿⣿⣿⣷⡄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⠀⠀⠀⠀⠀⠀⠀⠀⠀⠀⠀⠀⠀⠀⠀⠀⠀⠀⠀⠀⠀⠀⠀⠀⠀⠀⠀⠀⠀⠀⠀⠀⠀⠀⠀⠀⠀⠀⠀⠀⠀⠀⠀⠀⠀⠀⠀⠀⠀⠀⠀⠀⠀⠀⠀⠀⠀⠀⠀⠀⠀⠀⠀⠀⠀⠀⠀⠀⠀⠀⢸⣿⣿⣿⣿⣿⣿⡏⠻⣿⣿⣆⠀⠀⠈⠻⣿⣿⣿⣿⡇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⠀⠀⠀⠀⠀⠀⠀⠀⠀⠀⠀⠀⠀⠀⠀⠀⠀⠀⠀⠀⠀⠀⠀⠀⠀⠀⠀⠀⠀⠀⠀⠀⠀⠀⠀⠀⠀⠀⠀⠀⠀⠀⠀⠀⠀⠀⠀⠀⠀⠀⠀⠀⠀⠀⠀⠀⠀⠀⠀⠀⠀⠀⠀⠀⠀⠀⠀⠀⠀⠀⣾⣿⣿⣿⣿⣿⣿⡇⠈⣿⣿⣿⠀⠀⠀⠀⠘⢿⣿⣿⡇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⠀⠀⠀⠀⠀⠀⠀⠀⠀⠀⠀⠀⠀⠀⠀⠀⠀⠀⠀⠀⠀⠀⠀⠀⠀⠀⠀⠀⠀⠀⠀⠀⠀⠀⠀⠀⠀⠀⠀⠀⠀⠀⠀⠀⠀⠀⠀⠀⠀⠀⠀⠀⠀⠀⠀⠀⠀⠀⠀⠀⠀⠀⠀⠀⠀⠀⠀⠀⠀⣼⣿⣿⣿⣿⣿⣿⣿⣿⣆⢻⣿⣿⡇⠀⠀⠀⠀⠀⠙⢿⠇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⠀⠀⠀⠀⠀⠀⠀⠀⠀⠀⠀⠀⠀⠀⠀⠀⠀⠀⠀⠀⠀⠀⠀⠀⠀⠀⠀⠀⠀⠀⠀⠀⠀⠀⠀⠀⠀⠀⠀⠀⠀⠀⠀⠀⠀⠀⠀⠀⠀⠀⠀⠀⠀⠀⠀⠀⠀⠀⠀⠀⠀⠀⠀⠀⠀⠀⠀⠀⣰⣿⣿⣿⣿⣿⣿⣿⣿⣿⣿⣿⣿⣿⡇⠀⠀⠀⠀⠀⠀⠀⠁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⠀⠀⠀⠀⠀⠀⠀⠀⠀⠀⠀⠀⠀⠀⠀⠀⠀⠀⠀⠀⠀⠀⠀⠀⠀⠀⠀⠀⠀⠀⠀⠀⠀⠀⠀⠀⠀⠀⠀⠀⠀⠀⠀⠀⠀⠀⠀⠀⠀⠀⠀⠀⠀⠀⠀⠀⠀⠀⠀⠀⠀⠀⠀⠀⠀⠀⠀⣰⣿⣿⣿⣿⣿⣿⣿⣿⣿⣿⣿⣿⣿⣿⣷⠀⠀⠀⠀⠀⠀⠀⠀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⠀⠀⠀⠀⠀⠀⠀⠀⠀⠀⠀⠀⠀⠀⠀⠀⠀⠀⠀⠀⠀⠀⠀⠀⠀⠀⠀⠀⠀⠀⠀⠀⠀⠀⠀⠀⠀⠀⠀⠀⠀⠀⠀⠀⠀⠀⠀⠀⠀⠀⠀⠀⠀⠀⠀⠀⠀⠀⠀⠀⠀⠀⠀⠀⠀⠀⣼⣿⣿⠇⣿⣿⣿⣿⣿⣿⣿⣿⣿⣿⣿⣿⣿⡆⠀⠀⠀⠀⠀⠀⠀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⠀⠀⠀⠀⠀⠀⠀⠀⠀⠀⠀⠀⠀⠀⠀⠀⠀⠀⠀⠀⠀⠀⠀⠀⠀⠀⠀⠀⠀⠀⠀⠀⠀⠀⠀⠀⠀⠀⠀⠀⠀⠀⠀⠀⠀⠀⠀⠀⠀⠀⠀⠀⠀⠀⠀⠀⠀⠀⠀⠀⠀⠀⠀⠀⠀⠀⠘⠿⠿⢻⣿⣿⣿⣿⣿⣿⣿⣿⣿⣿⣿⣿⣿⡇⠀⠀⠀⠀⠀⠀⠀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⠀⠀⠀⠀⠀⠀⠀⠀⠀⠀⠀⠀⠀⠀⠀⠀⠀⠀⠀⠀⠀⠀⠀⠀⠀⠀⠀⠀⠀⠀⠀⠀⠀⠀⠀⠀⠀⠀⠀⠀⠀⠀⠀⠀⠀⠀⠀⠀⠀⠀⠀⠀⠀⠀⠀⠀⠀⠀⠀⠀⠀⠀⠀⠀⠀⠀⠀⠀⠀⢸⣿⣿⣿⣿⣿⣿⣿⣿⣿⣿⣿⣿⣿⣧⠀⠀⠀⠀⠀⠀⠀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⠀⠀⠀⠀⠀⠀⠀⠀⠀⠀⠀⠀⠀⠀⠀⠀⠀⠀⠀⠀⠀⠀⠀⠀⠀⠀⠀⠀⠀⠀⠀⠀⠀⠀⠀⠀⠀⠀⠀⠀⠀⠀⠀⠀⠀⠀⠀⠀⠀⠀⠀⠀⠀⠀⠀⠀⠀⠀⠀⠀⠀⠀⠀⠀⠀⠀⠀⠀⠀⢸⣿⣿⣿⣿⣿⣿⣿⣿⣿⣿⣿⣿⣿⣿⣧⡀⠀⠀⠀⠀⠀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⠀⠀⠀⠀⠀⠀⠀⠀⠀⠀⠀⠀⠀⠀⠀⠀⠀⠀⠀⠀⠀⠀⠀⠀⠀⠀⠀⠀⠀⠀⠀⠀⠀⠀⠀⠀⠀⠀⠀⠀⠀⠀⠀⠀⠀⠀⠀⠀⠀⠀⠀⠀⠀⠀⠀⠀⠀⠀⠀⠀⠀⠀⠀⠀⠀⠀⠀⠀⠀⣿⣿⣿⣿⣿⣿⣿⣿⣿⣿⣿⣿⣿⣿⣿⣿⣷⣄⠀⠀⠀⠀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⠀⠀⠀⠀⠀⠀⠀⠀⠀⠀⠀⠀⠀⠀⠀⠀⠀⠀⠀⠀⠀⠀⠀⠀⠀⠀⠀⠀⠀⠀⠀⠀⠀⠀⠀⠀⠀⠀⠀⠀⠀⠀⠀⠀⠀⠀⠀⠀⠀⠀⠀⠀⠀⠀⠀⠀⠀⠀⠀⠀⠀⠀⠀⠀⠀⠀⠀⠀⢀⣿⣿⣿⣿⣿⣿⣿⣿⣿⣿⣿⣿⣿⣿⣿⣿⣿⣿⣦⡀⠀⠀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⠀⠀⠀⠀⠀⠀⠀⠀⠀⠀⠀⠀⠀⠀⠀⠀⠀⠀⠀⠀⠀⠀⠀⠀⠀⠀⠀⠀⠀⠀⠀⠀⠀⠀⠀⠀⠀⠀⠀⠀⠀⠀⠀⠀⠀⠀⠀⠀⠀⠀⠀⠀⠀⠀⠀⠀⠀⠀⠀⠀⠀⠀⠀⠀⠀⠀⠀⠀⢸⣿⣿⣿⣿⣿⣿⣿⣿⣿⣿⣿⣿⣿⣿⣿⣿⣿⣿⣿⣷⣄⠀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⠀⠀⠀⠀⠀⠀⠀⠀⠀⠀⠀⠀⠀⠀⠀⠀⠀⠀⠀⠀⠀⠀⠀⠀⠀⠀⠀⠀⠀⠀⠀⠀⠀⠀⠀⠀⠀⠀⠀⠀⠀⠀⠀⠀⠀⠀⠀⠀⠀⠀⠀⠀⠀⠀⠀⠀⠀⠀⠀⠀⠀⠀⠀⠀⠀⠀⠀⠀⢸⣿⣿⣿⣿⣿⣿⣿⣿⣿⣿⣿⣿⣿⣿⣿⣿⣿⣿⣿⣿⣿⡆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⣿⣿⣿⣿⣿⣿⣿⣿⣿⣿⣿⣿⣿⣿⣿⣿⣿⣿⣿⣿⣿⣿⣿⣿⣿⠏⠀⠀⠀⠀⠀⠀⠀⠀⠀⠀⠀⠀⠀⠀⠀⠀⠀⠀⠀⠀⠀⠀⠀⠀⠀⠀⠀⠀⠀⠀⠀⠀⠀⠀⠀⠐⣾⣿⣿⣿⣿⣿⣿⣿⣿⣿⣷⣦⡀⠀⠀⠀⠀⠀⠀⠀⠀⠀⠀⠀⠀⠀⠀⠀⠀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⣿⣿⣿⣿⣿⣿⣿⣿⣿⣿⣿⣿⣿⣿⣿⣿⣿⣿⣿⣿⣿⣿⣿⡿⠁⠀⠀⠀⠀⠀⠀⠀⠀⠀⠀⠀⠀⠀⠀⠀⠀⠀⠀⠀⠀⠀⠀⠀⠀⠀⠀⠀⠀⠀⠀⠀⠀⠀⠀⠀⠀⠀⠈⠛⢿⣿⣿⣿⣿⣿⣿⣿⣿⣿⣿⣆⠀⠀⠀⠀⠀⠀⠀⠀⠀⠀⠀⠀⠀⠀⠀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⣿⣿⣿⣿⣿⣿⣿⣿⣿⣿⣿⣿⣿⣿⣿⣿⣿⣿⣿⣿⣿⡿⠋⠀⠀⠀⠀⠀⠀⠀⠀⠀⠀⠀⠀⠀⠀⠀⠀⠀⠀⠀⠀⠀⠀⠀⠀⠀⠀⠀⠀⠀⠀⠀⠀⠀⠀⠀⠀⠀⠀⠀⠀⠀⣿⣿⣿⣿⣿⣿⣿⣿⣿⣿⣿⣿⣧⠀⠀⠀⠀⠀⠀⠀⠀⠀⠀⠀⠀⠀⠀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⣿⣿⣿⣿⣿⣿⣿⣿⣿⣿⣿⣿⣿⣿⣿⣿⣿⣿⡿⠟⠁⠀⠀⠀⠀⠀⠀⠀⠀⠀⠀⠀⠀⠀⠀⠀⠀⠀⠀⠀⠀⠀⠀⠀⠀⠀⠀⠀⠀⠀⠀⠀⠀⠀⠀⠀⠀⠀⠀⠀⠀⠀⠀⠀⠹⡿⣿⣿⣿⣿⣿⣿⣿⣿⣿⣿⣿⣷⣄⠀⠀⠀⠀⠀⠀⠀⠀⠀⠀⠀⠀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⣿⣿⣿⣿⣿⣿⣿⣿⣿⣿⣿⣿⣿⣿⡿⠿⠛⠉⠀⠀⠀⠀⠀⠀⠀⠀⠀⠀⠀⠀⠀⠀⠀⠀⠀⠀⠀⠀⠀⠀⠀⠀⠀⠀⠀⠀⠀⠀⠀⠀⠀⠀⠀⠀⠀⠀⠀⠀⠀⠀⠀⠀⠀⠀⠀⠀⠀⢿⣿⣿⣿⣿⣿⣿⣿⣿⣿⣿⣿⣧⠀⠀⠀⠀⠀⠀⠀⠀⠀⠀⠀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⠛⠛⠛⠿⠿⠿⠿⠿⠿⠛⠛⠋⠉⠁⠀⠀⠀⠀⠀⠀⠀⠀⠀⠀⠀⠀⠀⠀⠀⠀⠀⠀⠀⠀⠀⠀⠀⠀⠀⠀⠀⠀⠀⠀⠀⠀⠀⠀⠀⠀⠀⠀⠀⠀⠀⠀⠀⠀⠀⠀⠀⠀⠀⠀⠀⠀⠀⠀⠈⠉⢼⣿⣿⣿⣿⣿⣿⣿⣿⣿⣧⠀⠀⠀⠀⠀⠀⠀⠀⠀⠀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⠀⠀⠀⠀⠀⠀⠀⠀⠀⠀⠀⠀⠀⠀⠀⠀⠀⠀⠀⠀⠀⠀⠀⠀⠀⠀⠀⠀⠀⠀⠀⠀⠀⠀⠀⠀⠀⠀⠀⠀⠀⠀⠀⠀⠀⠀⠀⠀⠀⠀⠀⠀⠀⠀⠀⠀⠀⠀⠀⠀⠀⠀⠀⠀⠀⠀⠀⠀⢠⣾⣿⣿⣿⣿⣿⣿⣿⣿⣿⣿⣿⣷⣄⠀⠀⠀⠀⠀⠀⠀⠀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⠀⠀⠀⠀⠀⠀⠀⠀⠀⠀⠀⠀⠀⠀⠀⠀⠀⠀⠀⠀⠀⠀⠀⠀⠀⠀⠀⠀⠀⠀⠀⠀⠀⠀⠀⠀⠀⠀⠀⠀⠀⠀⠀⠀⠀⠀⠀⠀⠀⠀⠀⠀⠀⠀⠀⠀⠀⠀⠀⠀⠀⠀⠀⠀⠀⠀⠀⠀⣼⣿⣿⣿⣿⣿⣿⣿⣿⣿⣿⣿⣿⣿⣿⣧⡀⠀⠀⠀⠀⠀⠀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⠀⠀⠀⠀⠀⠀⠀⠀⠀⠀⠀⠀⠀⠀⠀⠀⠀⠀⠀⠀⠀⠀⠀⠀⠀⠀⠀⠀⠀⠀⠀⠀⠀⠀⠀⠀⠀⠀⠀⠀⠀⠀⠀⠀⠀⠀⠀⠀⠀⠀⠀⠀⠀⠀⠀⠀⠀⠀⠀⠀⠀⠀⠀⠀⠀⠀⢀⣾⣿⣿⣿⣿⣿⣿⣿⣿⣿⣿⣿⣿⣿⣿⣿⣿⣿⡄⠀⠀⠀⠀⠀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⠀⠀⠀⠀⠀⠀⠀⠀⠀⠀⠀⠀⠀⠀⠀⠀⠀⠀⠀⠀⠀⠀⠀⠀⠀⠀⠀⠀⠀⠀⠀⠀⠀⠀⠀⠀⠀⠀⠀⠀⠀⠀⠀⠀⠀⠀⠀⠀⠀⠀⠀⠀⠀⠀⠀⠀⠀⠀⠀⠀⠀⠀⠀⠀⠀⠀⢸⣿⣿⣿⣿⣿⣿⣿⣿⣿⣿⣿⣟⢿⣿⣿⣿⣿⣿⣷⠀⠀⠀⠀⠀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⠀⠀⠀⠀⠀⠀⠀⠀⠀⠀⠀⠀⠀⠀⠀⠀⠀⠀⠀⠀⠀⠀⠀⠀⠀⠀⠀⠀⠀⠀⠀⠀⠀⠀⠀⠀⠀⠀⠀⠀⠀⠀⠀⠀⠀⠀⠀⠀⠀⠀⠀⠀⠀⠀⠀⠀⠀⠀⠀⠀⠀⠀⠀⠀⠀⠀⠀⠹⣿⣿⣿⣿⣿⣿⣿⣿⣿⣿⣯⠀⠻⣿⣿⣿⣿⣿⣷⣦⡀⠀⠀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⠀⠀⠀⠀⠀⠀⠀⠀⠀⠀⠀⠀⠀⠀⠀⠀⠀⠀⠀⠀⠀⠀⠀⠀⠀⠀⠀⠀⠀⠀⠀⠀⠀⠀⠀⠀⠀⠀⠀⠀⠀⠀⠀⠀⠀⠀⠀⠀⠀⠀⠀⠀⠀⠀⠀⠀⠀⠀⠀⠀⠀⠀⠀⠀⠀⠀⠀⠀⢸⣿⣿⣿⣿⣿⣿⡏⢻⣿⣿⣆⠀⠈⠛⣿⣿⣿⣿⣿⣿⣦⠀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⠀⠀⠀⠀⠀⠀⠀⠀⠀⠀⠀⠀⠀⠀⠀⠀⠀⠀⠀⠀⠀⠀⠀⠀⠀⠀⠀⠀⠀⠀⠀⠀⠀⠀⠀⠀⠀⠀⠀⠀⠀⠀⠀⠀⠀⠀⠀⠀⠀⠀⠀⠀⠀⠀⠀⠀⠀⠀⠀⠀⠀⠀⠀⠀⠀⠀⠀⢰⣿⣿⣿⣿⣿⣿⣿⣷⠀⢿⣿⣿⡆⠀⠀⠈⠻⣿⣿⣿⣿⣿⡇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⠀⠀⠀⠀⠀⠀⠀⠀⠀⠀⠀⠀⠀⠀⠀⠀⠀⠀⠀⠀⠀⠀⠀⠀⠀⠀⠀⠀⠀⠀⠀⠀⠀⠀⠀⠀⠀⠀⠀⠀⠀⠀⠀⠀⠀⠀⠀⠀⠀⠀⠀⠀⠀⠀⠀⠀⠀⠀⠀⠀⠀⠀⠀⠀⠀⠀⢠⣿⣿⣿⣿⣿⣿⣿⣿⣿⣦⡘⣿⣿⣷⠀⠀⠀⠀⠈⠙⢿⣿⡻⡇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⠀⠀⠀⠀⠀⠀⠀⠀⠀⠀⠀⠀⠀⠀⠀⠀⠀⠀⠀⠀⠀⠀⠀⠀⠀⠀⠀⠀⠀⠀⠀⠀⠀⠀⠀⠀⠀⠀⠀⠀⠀⠀⠀⠀⠀⠀⠀⠀⠀⠀⠀⠀⠀⠀⠀⠀⠀⠀⠀⠀⠀⠀⠀⠀⠀⢀⣿⣿⢿⣿⣿⣿⣿⣿⣿⣿⣿⣷⣼⣿⣿⡆⠀⠀⠀⠀⠀⠀⠉⠑⠀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⠀⠀⠀⠀⠀⠀⠀⠀⠀⠀⠀⠀⠀⠀⠀⠀⠀⠀⠀⠀⠀⠀⠀⠀⠀⠀⠀⠀⠀⠀⠀⠀⠀⠀⠀⠀⠀⠀⠀⠀⠀⠀⠀⠀⠀⠀⠀⠀⠀⠀⠀⠀⠀⠀⠀⠀⠀⠀⠀⠀⠀⠀⠀⠀⢠⣾⣿⠋⣼⣿⣿⣿⣿⣿⣿⣿⣿⣿⣿⣿⣿⣷⠀⠀⠀⠀⠀⠀⠀⠀⠀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⠀⠀⠀⠀⠀⠀⠀⠀⠀⠀⠀⠀⠀⠀⠀⠀⠀⠀⠀⠀⠀⠀⠀⠀⠀⠀⠀⠀⠀⠀⠀⠀⠀⠀⠀⠀⠀⠀⠀⠀⠀⠀⠀⠀⠀⠀⠀⠀⠀⠀⠀⠀⠀⠀⠀⠀⠀⠀⠀⠀⠀⠀⠀⢠⣿⣿⡟⠀⣿⣿⣿⣿⣿⣿⣿⣿⣿⣿⣿⣿⣿⣿⣇⠀⠀⠀⠀⠀⠀⠀⠀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⠀⠀⠀⠀⠀⠀⠀⠀⠀⠀⠀⠀⠀⠀⠀⠀⠀⠀⠀⠀⠀⠀⠀⠀⠀⠀⠀⠀⠀⠀⠀⠀⠀⠀⠀⠀⠀⠀⠀⠀⠀⠀⠀⠀⠀⠀⠀⠀⠀⠀⠀⠀⠀⠀⠀⠀⠀⠀⠀⠀⠀⠀⠀⠀⠛⠻⠛⢀⣿⣿⣿⣿⣿⣿⣿⣿⣿⣿⣿⣿⣿⣿⣿⠀⠀⠀⠀⠀⠀⠀⠀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⠀⠀⠀⠀⠀⠀⠀⠀⠀⠀⠀⠀⠀⠀⠀⠀⠀⠀⠀⠀⠀⠀⠀⠀⠀⠀⠀⠀⠀⠀⠀⠀⠀⠀⠀⠀⠀⠀⠀⠀⠀⠀⠀⠀⠀⠀⠀⠀⠀⠀⠀⠀⠀⠀⠀⠀⠀⠀⠀⠀⠀⠀⠀⠀⠀⠀⠀⢸⣿⣿⣿⣿⣿⣿⣿⣿⣿⣿⣿⣿⣿⣟⠁⠀⠀⠀⠀⠀⠀⠀⠀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⠀⠀⠀⠀⠀⠀⠀⠀⠀⠀⠀⠀⠀⠀⠀⠀⠀⠀⠀⠀⠀⠀⠀⠀⠀⠀⠀⠀⠀⠀⠀⠀⠀⠀⠀⠀⠀⠀⠀⠀⠀⠀⠀⠀⠀⠀⠀⠀⠀⠀⠀⠀⠀⠀⠀⠀⠀⠀⠀⠀⠀⠀⠀⠀⠀⠀⠀⣸⣿⣿⣿⣿⣿⣿⣿⣿⣿⣿⣿⣿⣿⣿⣦⠀⠀⠀⠀⠀⠀⠀⠀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⠀⠀⠀⠀⠀⠀⠀⠀⠀⠀⠀⠀⠀⠀⠀⠀⠀⠀⠀⠀⠀⠀⠀⠀⠀⠀⠀⠀⠀⠀⠀⠀⠀⠀⠀⠀⠀⠀⠀⠀⠀⠀⠀⠀⠀⠀⠀⠀⠀⠀⠀⠀⠀⠀⠀⠀⠀⠀⠀⠀⠀⠀⠀⠀⠀⠀⠀⣿⣿⣿⣿⣿⣿⣿⣿⣿⣿⣿⣿⣿⣿⣿⣿⣧⡀⠀⠀⠀⠀⠀⠀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⠀⠀⠀⠀⠀⠀⠀⠀⠀⠀⠀⠀⠀⠀⠀⠀⠀⠀⠀⠀⠀⠀⠀⠀⠀⠀⠀⠀⠀⠀⠀⠀⠀⠀⠀⠀⠀⠀⠀⠀⠀⠀⠀⠀⠀⠀⠀⠀⠀⠀⠀⠀⠀⠀⠀⠀⠀⠀⠀⠀⠀⠀⠀⠀⠀⠀⢸⣿⣿⣿⣿⣿⣿⣿⣿⣿⣿⣿⣿⣿⣿⣿⣿⣿⣷⡄⠀⠀⠀⠀⠀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⠀⠀⠀⠀⠀⠀⠀⠀⠀⠀⠀⠀⠀⠀⠀⠀⠀⠀⠀⠀⠀⠀⠀⠀⠀⠀⠀⠀⠀⠀⠀⠀⠀⠀⠀⠀⠀⠀⠀⠀⠀⠀⠀⠀⠀⠀⠀⠀⠀⠀⠀⠀⠀⠀⠀⠀⠀⠀⠀⠀⠀⠀⠀⠀⠀⠀⣼⣿⣿⣿⣿⣿⣿⣿⣿⣿⣿⣿⣿⣿⣿⣿⣿⣿⣿⣿⣦⠀⠀⠀⠀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⠀⠀⠀⠀⠀⠀⠀⠀⠀⠀⠀⠀⠀⠀⠀⠀⠀⠀⠀⠀⠀⠀⠀⠀⠀⠀⠀⠀⠀⠀⠀⠀⠀⠀⠀⠀⠀⠀⠀⠀⠀⠀⠀⠀⠀⠀⠀⠀⠀⠀⠀⠀⠀⠀⠀⠀⠀⠀⠀⠀⠀⠀⠀⠀⠀⠀⣿⣿⣿⣿⣿⣿⣿⣿⣿⣿⣿⣿⣿⣿⣿⣿⣿⣿⣿⣿⣿⣷⡀⠀⠀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⠀⠀⠀⠀⠀⠀⠀⠀⠀⠀⠀⠀⠀⠀⠀⠀⠀⠀⠀⠀⠀⠀⠀⠀⠀⠀⠀⠀⠀⠀⠀⠀⠀⠀⠀⠀⠀⠀⠀⠀⠀⠀⠀⠀⠀⠀⠀⠀⠀⠀⠀⠀⠀⠀⠀⠀⠀⠀⠀⠀⠀⠀⠀⠀⠀⠀⢸⣿⣿⣿⣿⣿⣿⣿⣿⣿⣿⣿⣿⣿⣿⣿⣿⣿⣿⣿⣿⣿⣿⡄⠀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⠀⠀⠀⠀⠀⠀⠀⠀⠀⠀⠀⠀⠀⠀⠀⠀⠀⠀⠀⠀⠀⠀⠀⠀⠀⠀⠀⠀⠀⠀⠀⠀⠀⠀⠀⠀⠀⠀⠀⠀⠀⠀⠀⠀⠀⠀⠀⠀⠀⠀⠀⠀⠀⠀⠀⠀⠀⠀⠀⠀⠀⠀⠀⠀⠀⠀⣸⣿⣿⣿⣿⣿⣿⣿⣿⣿⣿⣿⣿⣿⣿⣿⣿⣿⣿⣿⣿⣿⣿⣿⡆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⣿⣿⣿⣿⣿⣿⣿⣿⣿⣿⣿⣿⣿⣿⣿⣿⣿⣿⣿⣿⣿⣿⣿⣿⣿⠏⠀⠀⠀⠀⠀⠀⠀⠀⠀⠀⠀⠀⠀⠀⠀⠀⠀⠀⠀⠀⠀⠀⠀⠀⠀⠀⠀⠀⠀⠀⠀⠀⠀⠀⠀⢾⣿⣿⣿⣿⣿⣿⣿⣿⣿⣿⣦⣄⠀⠀⠀⠀⠀⠀⠀⠀⠀⠀⠀⠀⠀⠀⠀⠀⠀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⣿⣿⣿⣿⣿⣿⣿⣿⣿⣿⣿⣿⣿⣿⣿⣿⣿⣿⣿⣿⣿⣿⣿⡿⠁⠀⠀⠀⠀⠀⠀⠀⠀⠀⠀⠀⠀⠀⠀⠀⠀⠀⠀⠀⠀⠀⠀⠀⠀⠀⠀⠀⠀⠀⠀⠀⠀⠀⠀⠀⠀⠀⠙⢿⣿⣿⣿⣿⣿⣿⣿⣿⣿⣿⣧⡀⠀⠀⠀⠀⠀⠀⠀⠀⠀⠀⠀⠀⠀⠀⠀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⣿⣿⣿⣿⣿⣿⣿⣿⣿⣿⣿⣿⣿⣿⣿⣿⣿⣿⣿⣿⣿⡿⠋⠀⠀⠀⠀⠀⠀⠀⠀⠀⠀⠀⠀⠀⠀⠀⠀⠀⠀⠀⠀⠀⠀⠀⠀⠀⠀⠀⠀⠀⠀⠀⠀⠀⠀⠀⠀⠀⠀⠀⠀⢸⣿⣿⣿⣿⣿⣿⣿⣿⣿⣿⣿⣷⡀⠀⠀⠀⠀⠀⠀⠀⠀⠀⠀⠀⠀⠀⠀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⣿⣿⣿⣿⣿⣿⣿⣿⣿⣿⣿⣿⣿⣿⣿⣿⣿⣿⡿⠟⠁⠀⠀⠀⠀⠀⠀⠀⠀⠀⠀⠀⠀⠀⠀⠀⠀⠀⠀⠀⠀⠀⠀⠀⠀⠀⠀⠀⠀⠀⠀⠀⠀⠀⠀⠀⠀⠀⠀⠀⠀⠀⠀⠘⢿⢿⣿⣿⣿⣿⣿⣿⣿⣿⣿⣿⣿⣦⠀⠀⠀⠀⠀⠀⠀⠀⠀⠀⠀⠀⠀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⣿⣿⣿⣿⣿⣿⣿⣿⣿⣿⣿⣿⣿⣿⡿⠿⠛⠉⠀⠀⠀⠀⠀⠀⠀⠀⠀⠀⠀⠀⠀⠀⠀⠀⠀⠀⠀⠀⠀⠀⠀⠀⠀⠀⠀⠀⠀⠀⠀⠀⠀⠀⠀⠀⠀⠀⠀⠀⠀⠀⠀⠀⠀⠀⠀⠀⠺⣿⣿⣿⣿⣿⣿⣿⣿⣿⣿⣿⣷⡀⠀⠀⠀⠀⠀⠀⠀⠀⠀⠀⠀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⠛⠛⠛⠿⠿⠿⠿⠿⠿⠛⠛⠋⠉⠁⠀⠀⠀⠀⠀⠀⠀⠀⠀⠀⠀⠀⠀⠀⠀⠀⠀⠀⠀⠀⠀⠀⠀⠀⠀⠀⠀⠀⠀⠀⠀⠀⠀⠀⠀⠀⠀⠀⠀⠀⠀⠀⠀⠀⠀⠀⠀⠀⠀⠀⠀⠀⠀⠀⠉⢸⣿⣿⣿⣿⣿⣿⣿⣿⣿⣧⠀⠀⠀⠀⠀⠀⠀⠀⠀⠀⠀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⠀⠀⠀⠀⠀⠀⠀⠀⠀⠀⠀⠀⠀⠀⠀⠀⠀⠀⠀⠀⠀⠀⠀⠀⠀⠀⠀⠀⠀⠀⠀⠀⠀⠀⠀⠀⠀⠀⠀⠀⠀⠀⠀⠀⠀⠀⠀⠀⠀⠀⠀⠀⠀⠀⠀⠀⠀⠀⠀⠀⠀⠀⠀⠀⠀⠀⠀⠀⣴⣿⣿⣿⣿⣿⣿⣿⣿⣿⣿⣿⣦⡀⠀⠀⠀⠀⠀⠀⠀⠀⠀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⠀⠀⠀⠀⠀⠀⠀⠀⠀⠀⠀⠀⠀⠀⠀⠀⠀⠀⠀⠀⠀⠀⠀⠀⠀⠀⠀⠀⠀⠀⠀⠀⠀⠀⠀⠀⠀⠀⠀⠀⠀⠀⠀⠀⠀⠀⠀⠀⠀⠀⠀⠀⠀⠀⠀⠀⠀⠀⠀⠀⠀⠀⠀⠀⠀⠀⠀⢰⣿⣿⣿⣿⣿⣿⣿⣿⣿⣿⣿⣿⣿⣿⣦⠀⠀⠀⠀⠀⠀⠀⠀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⠀⠀⠀⠀⠀⠀⠀⠀⠀⠀⠀⠀⠀⠀⠀⠀⠀⠀⠀⠀⠀⠀⠀⠀⠀⠀⠀⠀⠀⠀⠀⠀⠀⠀⠀⠀⠀⠀⠀⠀⠀⠀⠀⠀⠀⠀⠀⠀⠀⠀⠀⠀⠀⠀⠀⠀⠀⠀⠀⠀⠀⠀⠀⠀⠀⠀⣴⣿⣿⣿⣿⣿⣿⣿⣿⣿⣿⣿⣿⣿⣿⣿⣿⣧⠀⠀⠀⠀⠀⠀⠀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⠀⠀⠀⠀⠀⠀⠀⠀⠀⠀⠀⠀⠀⠀⠀⠀⠀⠀⠀⠀⠀⠀⠀⠀⠀⠀⠀⠀⠀⠀⠀⠀⠀⠀⠀⠀⠀⠀⠀⠀⠀⠀⠀⠀⠀⠀⠀⠀⠀⠀⠀⠀⠀⠀⠀⠀⠀⠀⠀⠀⠀⠀⠀⠀⠀⠰⣿⣿⣿⣿⣿⣿⣿⣿⣿⣿⣿⣿⣿⣿⣿⣿⣿⣿⡇⠀⠀⠀⠀⠀⠀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⠀⠀⠀⠀⠀⠀⠀⠀⠀⠀⠀⠀⠀⠀⠀⠀⠀⠀⠀⠀⠀⠀⠀⠀⠀⠀⠀⠀⠀⠀⠀⠀⠀⠀⠀⠀⠀⠀⠀⠀⠀⠀⠀⠀⠀⠀⠀⠀⠀⠀⠀⠀⠀⠀⠀⠀⠀⠀⠀⠀⠀⠀⠀⠀⠀⠀⠨⣿⣿⣿⣿⣿⣿⣿⣿⣿⣿⣯⠘⢿⣿⣿⣿⣿⣿⣦⣄⠀⠀⠀⠀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⠀⠀⠀⠀⠀⠀⠀⠀⠀⠀⠀⠀⠀⠀⠀⠀⠀⠀⠀⠀⠀⠀⠀⠀⠀⠀⠀⠀⠀⠀⠀⠀⠀⠀⠀⠀⠀⠀⠀⠀⠀⠀⠀⠀⠀⠀⠀⠀⠀⠀⠀⠀⠀⠀⠀⠀⠀⠀⠀⠀⠀⠀⠀⠀⠀⠀⠀⢸⣿⣿⣿⣿⣿⣿⣿⠻⣿⣿⣧⠀⠙⢿⣿⣿⣿⣿⣿⣷⡄⠀⠀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⠀⠀⠀⠀⠀⠀⠀⠀⠀⠀⠀⠀⠀⠀⠀⠀⠀⠀⠀⠀⠀⠀⠀⠀⠀⠀⠀⠀⠀⠀⠀⠀⠀⠀⠀⠀⠀⠀⠀⠀⠀⠀⠀⠀⠀⠀⠀⠀⠀⠀⠀⠀⠀⠀⠀⠀⠀⠀⠀⠀⠀⠀⠀⠀⠀⠀⢠⣿⣿⣿⣿⣿⣿⣿⣿⠀⢻⣿⣿⣇⠀⠀⠻⢿⣿⣿⣿⣿⣿⡄⠀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⠀⠀⠀⠀⠀⠀⠀⠀⠀⠀⠀⠀⠀⠀⠀⠀⠀⠀⠀⠀⠀⠀⠀⠀⠀⠀⠀⠀⠀⠀⠀⠀⠀⠀⠀⠀⠀⠀⠀⠀⠀⠀⠀⠀⠀⠀⠀⠀⠀⠀⠀⠀⠀⠀⠀⠀⠀⠀⠀⠀⠀⠀⠀⠀⠀⢠⣿⣿⣿⣿⣿⣿⣿⣿⣿⣷⡈⢿⣿⣿⡀⠀⠀⠀⠙⠻⣿⣿⢿⣿⡄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⠀⠀⠀⠀⠀⠀⠀⠀⠀⠀⠀⠀⠀⠀⠀⠀⠀⠀⠀⠀⠀⠀⠀⠀⠀⠀⠀⠀⠀⠀⠀⠀⠀⠀⠀⠀⠀⠀⠀⠀⠀⠀⠀⠀⠀⠀⠀⠀⠀⠀⠀⠀⠀⠀⠀⠀⠀⠀⠀⠀⠀⠀⠀⠀⢀⣾⣿⢿⣿⣿⣿⣿⣿⣿⣿⣿⣿⣜⣿⣿⣇⠀⠀⠀⠀⠀⠈⠋⠃⠈⠃</a:t>
            </a:r>
            <a:br/>
            <a:r>
              <a:t>⠀⠀⠀⠀⠀⠀⠀⠀⠀⠀⠀⠀⠀⠀⠀⠀⠀⠀⠀⠀⠀⠀⠀⠀⠀⠀⠀⠀⠀⠀⠀⠀⠀⠀⠀⠀⠀⠀⠀⠀⠀⠀⠀⠀⠀⠀⠀⠀⠀⠀⠀⠀⠀⠀⠀⠀⠀⠀⠀⠀⠀⠀⠀⢠⣾⣿⠋⢸⣿⣿⣿⣿⣿⣿⣿⣿⣿⣿⣿⣿⣿⡆⠀⠀⠀⠀⠀⠀⠀⠀⠀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⠀⠀⠀⠀⠀⠀⠀⠀⠀⠀⠀⠀⠀⠀⠀⠀⠀⠀⠀⠀⠀⠀⠀⠀⠀⠀⠀⠀⠀⠀⠀⠀⠀⠀⠀⠀⠀⠀⠀⠀⠀⠀⠀⠀⠀⠀⠀⠀⠀⠀⠀⠀⠀⠀⠀⠀⠀⠀⠀⠀⠀⠀⢠⣿⣿⡟⠀⣼⣿⣿⣿⣿⣿⣿⣿⣿⣿⣿⣿⣿⣿⣿⠀⠀⠀⠀⠀⠀⠀⠀⠀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⠀⠀⠀⠀⠀⠀⠀⠀⠀⠀⠀⠀⠀⠀⠀⠀⠀⠀⠀⠀⠀⠀⠀⠀⠀⠀⠀⠀⠀⠀⠀⠀⠀⠀⠀⠀⠀⠀⠀⠀⠀⠀⠀⠀⠀⠀⠀⠀⠀⠀⠀⠀⠀⠀⠀⠀⠀⠀⠀⠀⠀⠀⠀⠛⠛⠛⠀⣿⣿⣿⣿⣿⣿⣿⣿⣿⣿⣿⣿⣿⣿⣿⠇⠀⠀⠀⠀⠀⠀⠀⠀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⠀⠀⠀⠀⠀⠀⠀⠀⠀⠀⠀⠀⠀⠀⠀⠀⠀⠀⠀⠀⠀⠀⠀⠀⠀⠀⠀⠀⠀⠀⠀⠀⠀⠀⠀⠀⠀⠀⠀⠀⠀⠀⠀⠀⠀⠀⠀⠀⠀⠀⠀⠀⠀⠀⠀⠀⠀⠀⠀⠀⠀⠀⠀⠀⠀⠀⢠⣿⣿⣿⣿⣿⣿⣿⣿⣿⣿⣿⣿⣿⣿⠋⠀⠀⠀⠀⠀⠀⠀⠀⠀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⠀⠀⠀⠀⠀⠀⠀⠀⠀⠀⠀⠀⠀⠀⠀⠀⠀⠀⠀⠀⠀⠀⠀⠀⠀⠀⠀⠀⠀⠀⠀⠀⠀⠀⠀⠀⠀⠀⠀⠀⠀⠀⠀⠀⠀⠀⠀⠀⠀⠀⠀⠀⠀⠀⠀⠀⠀⠀⠀⠀⠀⠀⠀⠀⠀⠀⣸⣿⣿⣿⣿⣿⣿⣿⣿⣿⣿⣿⣿⣿⣿⣧⠀⠀⠀⠀⠀⠀⠀⠀⠀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⠀⠀⠀⠀⠀⠀⠀⠀⠀⠀⠀⠀⠀⠀⠀⠀⠀⠀⠀⠀⠀⠀⠀⠀⠀⠀⠀⠀⠀⠀⠀⠀⠀⠀⠀⠀⠀⠀⠀⠀⠀⠀⠀⠀⠀⠀⠀⠀⠀⠀⠀⠀⠀⠀⠀⠀⠀⠀⠀⠀⠀⠀⠀⠀⠀⢀⣿⣿⣿⣿⣿⣿⣿⣿⣿⣿⣿⣿⣿⣿⣿⣿⣧⠀⠀⠀⠀⠀⠀⠀⠀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⠀⠀⠀⠀⠀⠀⠀⠀⠀⠀⠀⠀⠀⠀⠀⠀⠀⠀⠀⠀⠀⠀⠀⠀⠀⠀⠀⠀⠀⠀⠀⠀⠀⠀⠀⠀⠀⠀⠀⠀⠀⠀⠀⠀⠀⠀⠀⠀⠀⠀⠀⠀⠀⠀⠀⠀⠀⠀⠀⠀⠀⠀⠀⠀⠀⢸⣿⣿⣿⣿⣿⣿⣿⣿⣿⣿⣿⣿⣿⣿⣿⣿⣿⣷⡀⠀⠀⠀⠀⠀⠀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⠀⠀⠀⠀⠀⠀⠀⠀⠀⠀⠀⠀⠀⠀⠀⠀⠀⠀⠀⠀⠀⠀⠀⠀⠀⠀⠀⠀⠀⠀⠀⠀⠀⠀⠀⠀⠀⠀⠀⠀⠀⠀⠀⠀⠀⠀⠀⠀⠀⠀⠀⠀⠀⠀⠀⠀⠀⠀⠀⠀⠀⠀⠀⠀⠀⣿⣿⣿⣿⣿⣿⣿⣿⣿⣿⣿⣿⣿⣿⣿⣿⣿⣿⣿⣿⣄⠀⠀⠀⠀⠀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⠀⠀⠀⠀⠀⠀⠀⠀⠀⠀⠀⠀⠀⠀⠀⠀⠀⠀⠀⠀⠀⠀⠀⠀⠀⠀⠀⠀⠀⠀⠀⠀⠀⠀⠀⠀⠀⠀⠀⠀⠀⠀⠀⠀⠀⠀⠀⠀⠀⠀⠀⠀⠀⠀⠀⠀⠀⠀⠀⠀⠀⠀⠀⠀⠀⣿⣿⣿⣿⣿⣿⣿⣿⣿⣿⣿⣿⣿⣿⣿⣿⣿⣿⣿⣿⣿⣦⠀⠀⠀⠀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⠀⠀⠀⠀⠀⠀⠀⠀⠀⠀⠀⠀⠀⠀⠀⠀⠀⠀⠀⠀⠀⠀⠀⠀⠀⠀⠀⠀⠀⠀⠀⠀⠀⠀⠀⠀⠀⠀⠀⠀⠀⠀⠀⠀⠀⠀⠀⠀⠀⠀⠀⠀⠀⠀⠀⠀⠀⠀⠀⠀⠀⠀⠀⠀⠀⣻⣿⣿⣿⣿⣿⣿⣿⣿⣿⣿⣿⣿⣿⣿⣿⣿⣿⣿⣿⣿⣿⣧⡀⠀⠀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⠀⠀⠀⠀⠀⠀⠀⠀⠀⠀⠀⠀⠀⠀⠀⠀⠀⠀⠀⠀⠀⠀⠀⠀⠀⠀⠀⠀⠀⠀⠀⠀⠀⠀⠀⠀⠀⠀⠀⠀⠀⠀⠀⠀⠀⠀⠀⠀⠀⠀⠀⠀⠀⠀⠀⠀⠀⠀⠀⠀⠀⠀⠀⠀⠀⣿⣿⣿⣿⣿⣿⣿⣿⣿⣿⣿⣿⣿⣿⣿⣿⣿⣿⣿⣿⣿⣿⣿⣷⡀⠀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⣿⣿⣿⣿⣿⣿⣿⣿⣿⣿⣿⣿⣿⣿⣿⣿⣿⣿⣿⣿⣿⣿⣿⣿⣿⣿⠏⠀⠀⠀⠀⠀⠀⠀⠀⠀⠀⠀⠀⠀⠀⠀⠀⠀⠀⠀⠀⠀⠀⠀⠀⠀⠀⠀⠀⠀⠀⠀⠀⠀⠀⠀⠀⠀⣀⣀⣀⣀⣀⣀⠀⠀⠀⠀⠀⠀⠀⠀⠀⠀⠀⠀⠀⠀⠀⠀⠀⠀⠀⠀⠀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⣿⣿⣿⣿⣿⣿⣿⣿⣿⣿⣿⣿⣿⣿⣿⣿⣿⣿⣿⣿⣿⣿⣿⣿⣿⠏⠀⠀⠀⠀⠀⠀⠀⠀⠀⠀⠀⠀⠀⠀⠀⠀⠀⠀⠀⠀⠀⠀⠀⠀⠀⠀⠀⠀⠀⠀⠀⠀⠀⠀⠻⣿⣿⣿⣿⣿⣿⣿⣿⣿⣿⣶⣄⠀⠀⠀⠀⠀⠀⠀⠀⠀⠀⠀⠀⠀⠀⠀⠀⠀⠀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⣿⣿⣿⣿⣿⣿⣿⣿⣿⣿⣿⣿⣿⣿⣿⣿⣿⣿⣿⣿⣿⣿⣿⡿⠁⠀⠀⠀⠀⠀⠀⠀⠀⠀⠀⠀⠀⠀⠀⠀⠀⠀⠀⠀⠀⠀⠀⠀⠀⠀⠀⠀⠀⠀⠀⠀⠀⠀⠀⠀⠀⠈⢻⣿⣿⣿⣿⣿⣿⣿⣿⣿⣿⣧⠀⠀⠀⠀⠀⠀⠀⠀⠀⠀⠀⠀⠀⠀⠀⠀⠀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⣿⣿⣿⣿⣿⣿⣿⣿⣿⣿⣿⣿⣿⣿⣿⣿⣿⣿⣿⣿⣿⡿⠋⠀⠀⠀⠀⠀⠀⠀⠀⠀⠀⠀⠀⠀⠀⠀⠀⠀⠀⠀⠀⠀⠀⠀⠀⠀⠀⠀⠀⠀⠀⠀⠀⠀⠀⠀⠀⠀⠀⠀⣸⣿⣿⣿⣿⣿⣿⣿⣿⣿⣿⣿⣧⡀⠀⠀⠀⠀⠀⠀⠀⠀⠀⠀⠀⠀⠀⠀⠀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⣿⣿⣿⣿⣿⣿⣿⣿⣿⣿⣿⣿⣿⣿⣿⣿⣿⣿⡿⠟⠁⠀⠀⠀⠀⠀⠀⠀⠀⠀⠀⠀⠀⠀⠀⠀⠀⠀⠀⠀⠀⠀⠀⠀⠀⠀⠀⠀⠀⠀⠀⠀⠀⠀⠀⠀⠀⠀⠀⠀⠀⠀⠈⠿⠿⣿⣿⣿⣿⣿⣿⣿⣿⣿⣿⣿⣄⠀⠀⠀⠀⠀⠀⠀⠀⠀⠀⠀⠀⠀⠀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⣿⣿⣿⣿⣿⣿⣿⣿⣿⣿⣿⣿⣿⣿⡿⠿⠛⠉⠀⠀⠀⠀⠀⠀⠀⠀⠀⠀⠀⠀⠀⠀⠀⠀⠀⠀⠀⠀⠀⠀⠀⠀⠀⠀⠀⠀⠀⠀⠀⠀⠀⠀⠀⠀⠀⠀⠀⠀⠀⠀⠀⠀⠀⠀⠀⠻⢿⣿⣿⣿⣿⣿⣿⣿⣿⣿⣿⡆⠀⠀⠀⠀⠀⠀⠀⠀⠀⠀⠀⠀⠀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⠛⠛⠛⠿⠿⠿⠿⠿⠿⠛⠛⠋⠉⠁⠀⠀⠀⠀⠀⠀⠀⠀⠀⠀⠀⠀⠀⠀⠀⠀⠀⠀⠀⠀⠀⠀⠀⠀⠀⠀⠀⠀⠀⠀⠀⠀⠀⠀⠀⠀⠀⠀⠀⠀⠀⠀⠀⠀⠀⠀⠀⠀⠀⠀⠀⠀⠀⠉⣺⣿⣿⣿⣿⣿⣿⣿⣿⣿⡀⠀⠀⠀⠀⠀⠀⠀⠀⠀⠀⠀⠀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⠀⠀⠀⠀⠀⠀⠀⠀⠀⠀⠀⠀⠀⠀⠀⠀⠀⠀⠀⠀⠀⠀⠀⠀⠀⠀⠀⠀⠀⠀⠀⠀⠀⠀⠀⠀⠀⠀⠀⠀⠀⠀⠀⠀⠀⠀⠀⠀⠀⠀⠀⠀⠀⠀⠀⠀⠀⠀⠀⠀⠀⠀⠀⠀⠀⠀⠀⣾⣿⣿⣿⣿⣿⣿⣿⣿⣿⣿⣧⠀⠀⠀⠀⠀⠀⠀⠀⠀⠀⠀⠀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⠀⠀⠀⠀⠀⠀⠀⠀⠀⠀⠀⠀⠀⠀⠀⠀⠀⠀⠀⠀⠀⠀⠀⠀⠀⠀⠀⠀⠀⠀⠀⠀⠀⠀⠀⠀⠀⠀⠀⠀⠀⠀⠀⠀⠀⠀⠀⠀⠀⠀⠀⠀⠀⠀⠀⠀⠀⠀⠀⠀⠀⠀⠀⠀⠀⠀⣸⣿⣿⣿⣿⣿⣿⣿⣿⣿⣿⣿⣿⣷⡀⠀⠀⠀⠀⠀⠀⠀⠀⠀⠀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⠀⠀⠀⠀⠀⠀⠀⠀⠀⠀⠀⠀⠀⠀⠀⠀⠀⠀⠀⠀⠀⠀⠀⠀⠀⠀⠀⠀⠀⠀⠀⠀⠀⠀⠀⠀⠀⠀⠀⠀⠀⠀⠀⠀⠀⠀⠀⠀⠀⠀⠀⠀⠀⠀⠀⠀⠀⠀⠀⠀⠀⠀⠀⠀⠀⣼⣿⣿⣿⣿⣿⣿⣿⣿⣿⣿⣿⣿⣿⣿⣿⡄⠀⠀⠀⠀⠀⠀⠀⠀⠀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⠀⠀⠀⠀⠀⠀⠀⠀⠀⠀⠀⠀⠀⠀⠀⠀⠀⠀⠀⠀⠀⠀⠀⠀⠀⠀⠀⠀⠀⠀⠀⠀⠀⠀⠀⠀⠀⠀⠀⠀⠀⠀⠀⠀⠀⠀⠀⠀⠀⠀⠀⠀⠀⠀⠀⠀⠀⠀⠀⠀⠀⠀⠀⠀⠸⣿⣿⣿⣿⣿⣿⣿⣿⣿⣿⣿⣿⣿⣿⣿⣿⣷⠀⠀⠀⠀⠀⠀⠀⠀⠀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⠀⠀⠀⠀⠀⠀⠀⠀⠀⠀⠀⠀⠀⠀⠀⠀⠀⠀⠀⠀⠀⠀⠀⠀⠀⠀⠀⠀⠀⠀⠀⠀⠀⠀⠀⠀⠀⠀⠀⠀⠀⠀⠀⠀⠀⠀⠀⠀⠀⠀⠀⠀⠀⠀⠀⠀⠀⠀⠀⠀⠀⠀⠀⠀⠀⠈⢿⣿⣿⣿⣿⣿⣿⣿⣿⣿⣿⣿⣿⣿⣿⣿⣄⠀⠀⠀⠀⠀⠀⠀⠀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⠀⠀⠀⠀⠀⠀⠀⠀⠀⠀⠀⠀⠀⠀⠀⠀⠀⠀⠀⠀⠀⠀⠀⠀⠀⠀⠀⠀⠀⠀⠀⠀⠀⠀⠀⠀⠀⠀⠀⠀⠀⠀⠀⠀⠀⠀⠀⠀⠀⠀⠀⠀⠀⠀⠀⠀⠀⠀⠀⠀⠀⠀⠀⠀⠀⠀⠀⣿⣿⣿⣿⣿⣿⡟⢿⣿⣿⡿⣿⣿⣿⣿⣿⣷⣆⠀⠀⠀⠀⠀⠀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⠀⠀⠀⠀⠀⠀⠀⠀⠀⠀⠀⠀⠀⠀⠀⠀⠀⠀⠀⠀⠀⠀⠀⠀⠀⠀⠀⠀⠀⠀⠀⠀⠀⠀⠀⠀⠀⠀⠀⠀⠀⠀⠀⠀⠀⠀⠀⠀⠀⠀⠀⠀⠀⠀⠀⠀⠀⠀⠀⠀⠀⠀⠀⠀⠀⢀⣾⣿⣿⣿⣿⣿⣿⣿⠘⣿⣿⣿⡈⢿⣿⣿⣿⣿⣿⣧⡀⠀⠀⠀⠀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⠀⠀⠀⠀⠀⠀⠀⠀⠀⠀⠀⠀⠀⠀⠀⠀⠀⠀⠀⠀⠀⠀⠀⠀⠀⠀⠀⠀⠀⠀⠀⠀⠀⠀⠀⠀⠀⠀⠀⠀⠀⠀⠀⠀⠀⠀⠀⠀⠀⠀⠀⠀⠀⠀⠀⠀⠀⠀⠀⠀⠀⠀⠀⠀⢀⣾⣿⣿⣿⣿⣿⣿⣿⣿⣷⡹⣿⣿⣇⠀⠘⠻⣿⣿⣿⣿⣧⠀⠀⠀⠀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⠀⠀⠀⠀⠀⠀⠀⠀⠀⠀⠀⠀⠀⠀⠀⠀⠀⠀⠀⠀⠀⠀⠀⠀⠀⠀⠀⠀⠀⠀⠀⠀⠀⠀⠀⠀⠀⠀⠀⠀⠀⠀⠀⠀⠀⠀⠀⠀⠀⠀⠀⠀⠀⠀⠀⠀⠀⠀⠀⠀⠀⠀⠀⢀⣾⣿⢿⣿⣿⣿⣿⣿⣿⣿⣿⣿⣿⣿⣿⡄⠀⠀⠈⠻⠿⡝⠻⡗⠀⠀⠀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⠀⠀⠀⠀⠀⠀⠀⠀⠀⠀⠀⠀⠀⠀⠀⠀⠀⠀⠀⠀⠀⠀⠀⠀⠀⠀⠀⠀⠀⠀⠀⠀⠀⠀⠀⠀⠀⠀⠀⠀⠀⠀⠀⠀⠀⠀⠀⠀⠀⠀⠀⠀⠀⠀⠀⠀⠀⠀⠀⠀⠀⠀⢠⣾⣿⠃⣸⣿⣿⣿⣿⣿⣿⣿⣿⣿⣿⣿⣿⣷⠀⠀⠀⠀⠀⠀⠀⠀⠀⠀⠀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⠀⠀⠀⠀⠀⠀⠀⠀⠀⠀⠀⠀⠀⠀⠀⠀⠀⠀⠀⠀⠀⠀⠀⠀⠀⠀⠀⠀⠀⠀⠀⠀⠀⠀⠀⠀⠀⠀⠀⠀⠀⠀⠀⠀⠀⠀⠀⠀⠀⠀⠀⠀⠀⠀⠀⠀⠀⠀⠀⠀⠀⠀⣿⣿⣟⠀⣿⣿⣿⣿⣿⣿⣿⣿⣿⣿⣿⣿⣿⣿⡇⠀⠀⠀⠀⠀⠀⠀⠀⠀⠀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⠀⠀⠀⠀⠀⠀⠀⠀⠀⠀⠀⠀⠀⠀⠀⠀⠀⠀⠀⠀⠀⠀⠀⠀⠀⠀⠀⠀⠀⠀⠀⠀⠀⠀⠀⠀⠀⠀⠀⠀⠀⠀⠀⠀⠀⠀⠀⠀⠀⠀⠀⠀⠀⠀⠀⠀⠀⠀⠀⠀⠀⠀⠉⠛⠋⢰⣿⣿⣿⣿⣿⣿⣿⣿⣿⣿⣿⣿⣿⣿⡇⠀⠀⠀⠀⠀⠀⠀⠀⠀⠀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⠀⠀⠀⠀⠀⠀⠀⠀⠀⠀⠀⠀⠀⠀⠀⠀⠀⠀⠀⠀⠀⠀⠀⠀⠀⠀⠀⠀⠀⠀⠀⠀⠀⠀⠀⠀⠀⠀⠀⠀⠀⠀⠀⠀⠀⠀⠀⠀⠀⠀⠀⠀⠀⠀⠀⠀⠀⠀⠀⠀⠀⠀⠀⠀⠀⣼⣿⣿⣿⣿⣿⣿⣿⣿⣿⣿⣿⣿⣿⡟⠁⠀⠀⠀⠀⠀⠀⠀⠀⠀⠀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⠀⠀⠀⠀⠀⠀⠀⠀⠀⠀⠀⠀⠀⠀⠀⠀⠀⠀⠀⠀⠀⠀⠀⠀⠀⠀⠀⠀⠀⠀⠀⠀⠀⠀⠀⠀⠀⠀⠀⠀⠀⠀⠀⠀⠀⠀⠀⠀⠀⠀⠀⠀⠀⠀⠀⠀⠀⠀⠀⠀⠀⠀⠀⠀⢠⣿⣿⣿⣿⣿⣿⣿⣿⣿⣿⣿⣿⣿⣿⣷⡀⠀⠀⠀⠀⠀⠀⠀⠀⠀⠀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⠀⠀⠀⠀⠀⠀⠀⠀⠀⠀⠀⠀⠀⠀⠀⠀⠀⠀⠀⠀⠀⠀⠀⠀⠀⠀⠀⠀⠀⠀⠀⠀⠀⠀⠀⠀⠀⠀⠀⠀⠀⠀⠀⠀⠀⠀⠀⠀⠀⠀⠀⠀⠀⠀⠀⠀⠀⠀⠀⠀⠀⠀⠀⠀⣼⣿⣿⣿⣿⣿⣿⣿⣿⣿⣿⣿⣿⣿⣿⣿⣷⡀⠀⠀⠀⠀⠀⠀⠀⠀⠀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⠀⠀⠀⠀⠀⠀⠀⠀⠀⠀⠀⠀⠀⠀⠀⠀⠀⠀⠀⠀⠀⠀⠀⠀⠀⠀⠀⠀⠀⠀⠀⠀⠀⠀⠀⠀⠀⠀⠀⠀⠀⠀⠀⠀⠀⠀⠀⠀⠀⠀⠀⠀⠀⠀⠀⠀⠀⠀⠀⠀⠀⠀⠀⢰⣿⣿⣿⣿⣿⣿⣿⣿⣿⣿⣿⣿⣿⣿⣿⣿⣿⣷⡀⠀⠀⠀⠀⠀⠀⠀⠀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⠀⠀⠀⠀⠀⠀⠀⠀⠀⠀⠀⠀⠀⠀⠀⠀⠀⠀⠀⠀⠀⠀⠀⠀⠀⠀⠀⠀⠀⠀⠀⠀⠀⠀⠀⠀⠀⠀⠀⠀⠀⠀⠀⠀⠀⠀⠀⠀⠀⠀⠀⠀⠀⠀⠀⠀⠀⠀⠀⠀⠀⠀⠀⣾⣿⣿⣿⣿⣿⣿⣿⣿⣿⣿⣿⣿⣿⣿⣿⣿⣿⣿⣿⡄⠀⠀⠀⠀⠀⠀⠀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⠀⠀⠀⠀⠀⠀⠀⠀⠀⠀⠀⠀⠀⠀⠀⠀⠀⠀⠀⠀⠀⠀⠀⠀⠀⠀⠀⠀⠀⠀⠀⠀⠀⠀⠀⠀⠀⠀⠀⠀⠀⠀⠀⠀⠀⠀⠀⠀⠀⠀⠀⠀⠀⠀⠀⠀⠀⠀⠀⠀⠀⠀⠀⣿⣿⣿⣿⣿⣿⣿⣿⣿⣿⣿⣿⣿⣿⣿⣿⣿⣿⣿⣿⣿⣄⠀⠀⠀⠀⠀⠀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⠀⠀⠀⠀⠀⠀⠀⠀⠀⠀⠀⠀⠀⠀⠀⠀⠀⠀⠀⠀⠀⠀⠀⠀⠀⠀⠀⠀⠀⠀⠀⠀⠀⠀⠀⠀⠀⠀⠀⠀⠀⠀⠀⠀⠀⠀⠀⠀⠀⠀⠀⠀⠀⠀⠀⠀⠀⠀⠀⠀⠀⠀⠀⣿⣿⣿⣿⣿⣿⣿⣿⣿⣿⣿⣿⣿⣿⣿⣿⣿⣿⣿⣿⣿⣿⣆⠀⠀⠀⠀⠀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⠀⠀⠀⠀⠀⠀⠀⠀⠀⠀⠀⠀⠀⠀⠀⠀⠀⠀⠀⠀⠀⠀⠀⠀⠀⠀⠀⠀⠀⠀⠀⠀⠀⠀⠀⠀⠀⠀⠀⠀⠀⠀⠀⠀⠀⠀⠀⠀⠀⠀⠀⠀⠀⠀⠀⠀⠀⠀⠀⠀⠀⠀⢰⣿⣿⣿⣿⣿⣿⣿⣿⣿⣿⣿⣿⣿⣿⣿⣿⣿⣿⣿⣿⣿⣿⣿⣆⠀⠀⠀⠀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⣿⣿⣿⣿⣿⣿⣿⣿⣿⣿⣿⣿⣿⣿⣿⣿⣿⣿⣿⣿⣿⣿⣿⣿⣿⣿⠏⠀⠀⠀⠀⠀⠀⠀⠀⠀⠀⠀⠀⠀⠀⠀⠀⠀⠀⠀⠀⠀⠀⠀⠀⠀⠀⠀⠀⠀⠀⠀⠀⠀⢀⣀⣀⣀⣀⣀⣀⣀⣀⣀⠀⠀⠀⠀⠀⠀⠀⠀⠀⠀⠀⠀⠀⠀⠀⠀⠀⠀⠀⠀⠀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⣿⣿⣿⣿⣿⣿⣿⣿⣿⣿⣿⣿⣿⣿⣿⣿⣿⣿⣿⣿⣿⣿⣿⣿⣿⠏⠀⠀⠀⠀⠀⠀⠀⠀⠀⠀⠀⠀⠀⠀⠀⠀⠀⠀⠀⠀⠀⠀⠀⠀⠀⠀⠀⠀⠀⠀⠀⠀⠀⠈⢿⣿⣿⣿⣿⣿⣿⣿⣿⣿⣿⣦⡀⠀⠀⠀⠀⠀⠀⠀⠀⠀⠀⠀⠀⠀⠀⠀⠀⠀⠀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⣿⣿⣿⣿⣿⣿⣿⣿⣿⣿⣿⣿⣿⣿⣿⣿⣿⣿⣿⣿⣿⣿⣿⡿⠁⠀⠀⠀⠀⠀⠀⠀⠀⠀⠀⠀⠀⠀⠀⠀⠀⠀⠀⠀⠀⠀⠀⠀⠀⠀⠀⠀⠀⠀⠀⠀⠀⠀⠀⠀⠀⠙⣿⣿⣿⣿⣿⣿⣿⣿⣿⣿⣿⣆⠀⠀⠀⠀⠀⠀⠀⠀⠀⠀⠀⠀⠀⠀⠀⠀⠀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⣿⣿⣿⣿⣿⣿⣿⣿⣿⣿⣿⣿⣿⣿⣿⣿⣿⣿⣿⣿⣿⡿⠋⠀⠀⠀⠀⠀⠀⠀⠀⠀⠀⠀⠀⠀⠀⠀⠀⠀⠀⠀⠀⠀⠀⠀⠀⠀⠀⠀⠀⠀⠀⠀⠀⠀⠀⠀⠀⠀⠀⠀⣿⣿⣿⣿⣿⣿⣿⣿⣿⣿⣿⣿⣆⠀⠀⠀⠀⠀⠀⠀⠀⠀⠀⠀⠀⠀⠀⠀⠀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⣿⣿⣿⣿⣿⣿⣿⣿⣿⣿⣿⣿⣿⣿⣿⣿⣿⣿⡿⠟⠁⠀⠀⠀⠀⠀⠀⠀⠀⠀⠀⠀⠀⠀⠀⠀⠀⠀⠀⠀⠀⠀⠀⠀⠀⠀⠀⠀⠀⠀⠀⠀⠀⠀⠀⠀⠀⠀⠀⠀⠀⠀⠙⠿⢿⣿⣿⣿⣿⣿⣿⣿⣿⣿⣿⣷⡀⠀⠀⠀⠀⠀⠀⠀⠀⠀⠀⠀⠀⠀⠀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⣿⣿⣿⣿⣿⣿⣿⣿⣿⣿⣿⣿⣿⣿⡿⠿⠛⠉⠀⠀⠀⠀⠀⠀⠀⠀⠀⠀⠀⠀⠀⠀⠀⠀⠀⠀⠀⠀⠀⠀⠀⠀⠀⠀⠀⠀⠀⠀⠀⠀⠀⠀⠀⠀⠀⠀⠀⠀⠀⠀⠀⠀⠀⠀⠘⠻⣿⣿⣿⣿⣿⣿⣿⣿⣿⣿⣷⠀⠀⠀⠀⠀⠀⠀⠀⠀⠀⠀⠀⠀⠀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⠛⠛⠛⠿⠿⠿⠿⠿⠿⠛⠛⠋⠉⠁⠀⠀⠀⠀⠀⠀⠀⠀⠀⠀⠀⠀⠀⠀⠀⠀⠀⠀⠀⠀⠀⠀⠀⠀⠀⠀⠀⠀⠀⠀⠀⠀⠀⠀⠀⠀⠀⠀⠀⠀⠀⠀⠀⠀⠀⠀⠀⠀⠀⠀⠀⠀⠈⢐⣿⣿⣿⣿⣿⣿⣿⣿⣿⡇⠀⠀⠀⠀⠀⠀⠀⠀⠀⠀⠀⠀⠀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⠀⠀⠀⠀⠀⠀⠀⠀⠀⠀⠀⠀⠀⠀⠀⠀⠀⠀⠀⠀⠀⠀⠀⠀⠀⠀⠀⠀⠀⠀⠀⠀⠀⠀⠀⠀⠀⠀⠀⠀⠀⠀⠀⠀⠀⠀⠀⠀⠀⠀⠀⠀⠀⠀⠀⠀⠀⠀⠀⠀⠀⠀⠀⠀⠀⠀⢰⣿⣿⣿⣿⣿⣿⣿⣿⣿⣿⣷⠀⠀⠀⠀⠀⠀⠀⠀⠀⠀⠀⠀⠀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⠀⠀⠀⠀⠀⠀⠀⠀⠀⠀⠀⠀⠀⠀⠀⠀⠀⠀⠀⠀⠀⠀⠀⠀⠀⠀⠀⠀⠀⠀⠀⠀⠀⠀⠀⠀⠀⠀⠀⠀⠀⠀⠀⠀⠀⠀⠀⠀⠀⠀⠀⠀⠀⠀⠀⠀⠀⠀⠀⠀⠀⠀⠀⠀⠀⢀⣿⣿⣿⣿⣿⣿⣿⣿⣿⣿⣿⣿⣷⡀⠀⠀⠀⠀⠀⠀⠀⠀⠀⠀⠀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⠀⠀⠀⠀⠀⠀⠀⠀⠀⠀⠀⠀⠀⠀⠀⠀⠀⠀⠀⠀⠀⠀⠀⠀⠀⠀⠀⠀⠀⠀⠀⠀⠀⠀⠀⠀⠀⠀⠀⠀⠀⠀⠀⠀⠀⠀⠀⠀⠀⠀⠀⠀⠀⠀⠀⠀⠀⠀⠀⠀⠀⠀⠀⠀⢠⣿⣿⣿⣿⣿⣿⣿⣿⣿⣿⣿⣿⣿⣿⣷⡀⠀⠀⠀⠀⠀⠀⠀⠀⠀⠀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⠀⠀⠀⠀⠀⠀⠀⠀⠀⠀⠀⠀⠀⠀⠀⠀⠀⠀⠀⠀⠀⠀⠀⠀⠀⠀⠀⠀⠀⠀⠀⠀⠀⠀⠀⠀⠀⠀⠀⠀⠀⠀⠀⠀⠀⠀⠀⠀⠀⠀⠀⠀⠀⠀⠀⠀⠀⠀⠀⠀⠀⠀⠀⠀⢸⣿⣿⣿⣿⣿⣿⣿⣿⣿⣿⣿⣿⣿⣿⣿⣇⠀⠀⠀⠀⠀⠀⠀⠀⠀⠀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⠀⠀⠀⠀⠀⠀⠀⠀⠀⠀⠀⠀⠀⠀⠀⠀⠀⠀⠀⠀⠀⠀⠀⠀⠀⠀⠀⠀⠀⠀⠀⠀⠀⠀⠀⠀⠀⠀⠀⠀⠀⠀⠀⠀⠀⠀⠀⠀⠀⠀⠀⠀⠀⠀⠀⠀⠀⠀⠀⠀⠀⠀⠀⠀⠀⠉⢿⣿⣿⣿⣿⣿⣿⣿⣿⣿⣿⣿⣿⣿⣿⠀⠀⠀⠀⠀⠀⠀⠀⠀⠀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⠀⠀⠀⠀⠀⠀⠀⠀⠀⠀⠀⠀⠀⠀⠀⠀⠀⠀⠀⠀⠀⠀⠀⠀⠀⠀⠀⠀⠀⠀⠀⠀⠀⠀⠀⠀⠀⠀⠀⠀⠀⠀⠀⠀⠀⠀⠀⠀⠀⠀⠀⠀⠀⠀⠀⠀⠀⠀⠀⠀⠀⠀⠀⠀⠀⠀⢸⣿⣿⣿⣿⣿⣿⡻⣿⣿⣿⣿⣿⣿⣿⣿⣦⡀⠀⠀⠀⠀⠀⠀⠀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⠀⠀⠀⠀⠀⠀⠀⠀⠀⠀⠀⠀⠀⠀⠀⠀⠀⠀⠀⠀⠀⠀⠀⠀⠀⠀⠀⠀⠀⠀⠀⠀⠀⠀⠀⠀⠀⠀⠀⠀⠀⠀⠀⠀⠀⠀⠀⠀⠀⠀⠀⠀⠀⠀⠀⠀⠀⠀⠀⠀⠀⠀⠀⠀⠀⢠⣾⣿⣿⣿⣿⣿⣿⡇⢿⣿⣿⣿⣿⣿⣿⣿⣿⣷⡀⠀⠀⠀⠀⠀⠀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⠀⠀⠀⠀⠀⠀⠀⠀⠀⠀⠀⠀⠀⠀⠀⠀⠀⠀⠀⠀⠀⠀⠀⠀⠀⠀⠀⠀⠀⠀⠀⠀⠀⠀⠀⠀⠀⠀⠀⠀⠀⠀⠀⠀⠀⠀⠀⠀⠀⠀⠀⠀⠀⠀⠀⠀⠀⠀⠀⠀⠀⠀⠀⠀⢀⣾⣿⣿⣿⣿⣿⣿⣿⣿⣾⣿⣿⣿⠉⠻⣿⣿⣿⣿⣷⡀⠀⠀⠀⠀⠀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⠀⠀⠀⠀⠀⠀⠀⠀⠀⠀⠀⠀⠀⠀⠀⠀⠀⠀⠀⠀⠀⠀⠀⠀⠀⠀⠀⠀⠀⠀⠀⠀⠀⠀⠀⠀⠀⠀⠀⠀⠀⠀⠀⠀⠀⠀⠀⠀⠀⠀⠀⠀⠀⠀⠀⠀⠀⠀⠀⠀⠀⠀⠀⢠⣾⣿⣿⣿⣿⣿⣿⣿⣿⣿⣿⣿⣿⣿⡆⠀⠈⢿⣿⡿⢿⡧⠀⠀⠀⠀⠀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⠀⠀⠀⠀⠀⠀⠀⠀⠀⠀⠀⠀⠀⠀⠀⠀⠀⠀⠀⠀⠀⠀⠀⠀⠀⠀⠀⠀⠀⠀⠀⠀⠀⠀⠀⠀⠀⠀⠀⠀⠀⠀⠀⠀⠀⠀⠀⠀⠀⠀⠀⠀⠀⠀⠀⠀⠀⠀⠀⠀⠀⠀⣰⣿⣿⢁⣿⣿⣿⣿⣿⣿⣿⣿⣿⣿⣿⣿⣿⡀⠀⠀⠈⠁⠀⠉⠀⠀⠀⠀⠀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⠀⠀⠀⠀⠀⠀⠀⠀⠀⠀⠀⠀⠀⠀⠀⠀⠀⠀⠀⠀⠀⠀⠀⠀⠀⠀⠀⠀⠀⠀⠀⠀⠀⠀⠀⠀⠀⠀⠀⠀⠀⠀⠀⠀⠀⠀⠀⠀⠀⠀⠀⠀⠀⠀⠀⠀⠀⠀⠀⠀⠀⠐⣿⣿⣏⢸⣿⣿⣿⣿⣿⣿⣿⣿⣿⣿⣿⣿⣿⣧⠀⠀⠀⠀⠀⠀⠀⠀⠀⠀⠀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⠀⠀⠀⠀⠀⠀⠀⠀⠀⠀⠀⠀⠀⠀⠀⠀⠀⠀⠀⠀⠀⠀⠀⠀⠀⠀⠀⠀⠀⠀⠀⠀⠀⠀⠀⠀⠀⠀⠀⠀⠀⠀⠀⠀⠀⠀⠀⠀⠀⠀⠀⠀⠀⠀⠀⠀⠀⠀⠀⠀⠀⠀⠈⠉⠁⣾⣿⣿⣿⣿⣿⣿⣿⣿⣿⣿⣿⣿⣿⣿⠀⠀⠀⠀⠀⠀⠀⠀⠀⠀⠀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⠀⠀⠀⠀⠀⠀⠀⠀⠀⠀⠀⠀⠀⠀⠀⠀⠀⠀⠀⠀⠀⠀⠀⠀⠀⠀⠀⠀⠀⠀⠀⠀⠀⠀⠀⠀⠀⠀⠀⠀⠀⠀⠀⠀⠀⠀⠀⠀⠀⠀⠀⠀⠀⠀⠀⠀⠀⠀⠀⠀⠀⠀⠀⠀⢰⣿⣿⣿⣿⣿⣿⣿⣿⣿⣿⣿⣿⣿⣿⠀⠀⠀⠀⠀⠀⠀⠀⠀⠀⠀⠀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⠀⠀⠀⠀⠀⠀⠀⠀⠀⠀⠀⠀⠀⠀⠀⠀⠀⠀⠀⠀⠀⠀⠀⠀⠀⠀⠀⠀⠀⠀⠀⠀⠀⠀⠀⠀⠀⠀⠀⠀⠀⠀⠀⠀⠀⠀⠀⠀⠀⠀⠀⠀⠀⠀⠀⠀⠀⠀⠀⠀⠀⠀⠀⠀⣾⣿⣿⣿⣿⣿⣿⣿⣿⣿⣿⣿⣿⣿⣿⣆⠀⠀⠀⠀⠀⠀⠀⠀⠀⠀⠀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⠀⠀⠀⠀⠀⠀⠀⠀⠀⠀⠀⠀⠀⠀⠀⠀⠀⠀⠀⠀⠀⠀⠀⠀⠀⠀⠀⠀⠀⠀⠀⠀⠀⠀⠀⠀⠀⠀⠀⠀⠀⠀⠀⠀⠀⠀⠀⠀⠀⠀⠀⠀⠀⠀⠀⠀⠀⠀⠀⠀⠀⠀⠀⢰⣿⣿⣿⣿⣿⣿⣿⣿⣿⣿⣿⣿⣿⣿⣿⣿⡆⠀⠀⠀⠀⠀⠀⠀⠀⠀⠀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⠀⠀⠀⠀⠀⠀⠀⠀⠀⠀⠀⠀⠀⠀⠀⠀⠀⠀⠀⠀⠀⠀⠀⠀⠀⠀⠀⠀⠀⠀⠀⠀⠀⠀⠀⠀⠀⠀⠀⠀⠀⠀⠀⠀⠀⠀⠀⠀⠀⠀⠀⠀⠀⠀⠀⠀⠀⠀⠀⠀⠀⠀⢀⣿⣿⣿⣿⣿⣿⣿⣿⣿⣿⣿⣿⣿⣿⣿⣿⣿⣿⣄⠀⠀⠀⠀⠀⠀⠀⠀⠀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⠀⠀⠀⠀⠀⠀⠀⠀⠀⠀⠀⠀⠀⠀⠀⠀⠀⠀⠀⠀⠀⠀⠀⠀⠀⠀⠀⠀⠀⠀⠀⠀⠀⠀⠀⠀⠀⠀⠀⠀⠀⠀⠀⠀⠀⠀⠀⠀⠀⠀⠀⠀⠀⠀⠀⠀⠀⠀⠀⠀⠀⠀⢸⣿⣿⣿⣿⣿⣿⣿⣿⣿⣿⣿⣿⣿⣿⣿⣿⣿⣿⣿⣆⠀⠀⠀⠀⠀⠀⠀⠀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⠀⠀⠀⠀⠀⠀⠀⠀⠀⠀⠀⠀⠀⠀⠀⠀⠀⠀⠀⠀⠀⠀⠀⠀⠀⠀⠀⠀⠀⠀⠀⠀⠀⠀⠀⠀⠀⠀⠀⠀⠀⠀⠀⠀⠀⠀⠀⠀⠀⠀⠀⠀⠀⠀⠀⠀⠀⠀⠀⠀⠀⠀⣿⣿⣿⣿⣿⣿⣿⣿⣿⣿⣿⣿⣿⣿⣿⣿⣿⣿⣿⣿⣿⣆⠀⠀⠀⠀⠀⠀⠀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⠀⠀⠀⠀⠀⠀⠀⠀⠀⠀⠀⠀⠀⠀⠀⠀⠀⠀⠀⠀⠀⠀⠀⠀⠀⠀⠀⠀⠀⠀⠀⠀⠀⠀⠀⠀⠀⠀⠀⠀⠀⠀⠀⠀⠀⠀⠀⠀⠀⠀⠀⠀⠀⠀⠀⠀⠀⠀⠀⠀⠀⠀⣿⣿⣿⣿⣿⣿⣿⣿⣿⣿⣿⣿⣿⣿⣿⣿⣿⣿⣿⣿⣿⣿⣆⠀⠀⠀⠀⠀⠀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⠀⠀⠀⠀⠀⠀⠀⠀⠀⠀⠀⠀⠀⠀⠀⠀⠀⠀⠀⠀⠀⠀⠀⠀⠀⠀⠀⠀⠀⠀⠀⠀⠀⠀⠀⠀⠀⠀⠀⠀⠀⠀⠀⠀⠀⠀⠀⠀⠀⠀⠀⠀⠀⠀⠀⠀⠀⠀⠀⠀⠀⢰⣿⣿⣿⣿⣿⣿⣿⣿⣿⣿⣿⣿⣿⣿⣿⣿⣿⣿⣿⣿⣿⣿⣿⡆⠀⠀⠀⠀⠀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⣿⣿⣿⣿⣿⣿⣿⣿⣿⣿⣿⣿⣿⣿⣿⣿⣿⣿⣿⣿⣿⣿⣿⣿⣿⣿⠏⠀⠀⠀⠀⠀⠀⠀⠀⠀⠀⠀⠀⠀⠀⠀⠀⠀⠀⠀⠀⠀⠀⠀⠀⠀⠀⠀⠀⠀⠀⠀⠀⣀⣀⣀⣀⣀⣤⣤⣠⣤⣄⡀⠀⠀⠀⠀⠀⠀⠀⠀⠀⠀⠀⠀⠀⠀⠀⠀⠀⠀⠀⠀⠀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⣿⣿⣿⣿⣿⣿⣿⣿⣿⣿⣿⣿⣿⣿⣿⣿⣿⣿⣿⣿⣿⣿⣿⣿⣿⠏⠀⠀⠀⠀⠀⠀⠀⠀⠀⠀⠀⠀⠀⠀⠀⠀⠀⠀⠀⠀⠀⠀⠀⠀⠀⠀⠀⠀⠀⠀⠀⠀⠀⠙⢿⣿⣿⣿⣿⣿⣿⣿⣿⣿⣷⣄⠀⠀⠀⠀⠀⠀⠀⠀⠀⠀⠀⠀⠀⠀⠀⠀⠀⠀⠀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⣿⣿⣿⣿⣿⣿⣿⣿⣿⣿⣿⣿⣿⣿⣿⣿⣿⣿⣿⣿⣿⣿⣿⡿⠁⠀⠀⠀⠀⠀⠀⠀⠀⠀⠀⠀⠀⠀⠀⠀⠀⠀⠀⠀⠀⠀⠀⠀⠀⠀⠀⠀⠀⠀⠀⠀⠀⠀⠀⠀⠀⢹⣿⣿⣿⣿⣿⣿⣿⣿⣿⣿⣧⠀⠀⠀⠀⠀⠀⠀⠀⠀⠀⠀⠀⠀⠀⠀⠀⠀⠀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⣿⣿⣿⣿⣿⣿⣿⣿⣿⣿⣿⣿⣿⣿⣿⣿⣿⣿⣿⣿⣿⡿⠋⠀⠀⠀⠀⠀⠀⠀⠀⠀⠀⠀⠀⠀⠀⠀⠀⠀⠀⠀⠀⠀⠀⠀⠀⠀⠀⠀⠀⠀⠀⠀⠀⠀⠀⠀⠀⠀⠀⣾⣿⣿⣿⣿⣿⣿⣿⣿⣿⣿⣿⣧⡀⠀⠀⠀⠀⠀⠀⠀⠀⠀⠀⠀⠀⠀⠀⠀⠀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⣿⣿⣿⣿⣿⣿⣿⣿⣿⣿⣿⣿⣿⣿⣿⣿⣿⣿⡿⠟⠁⠀⠀⠀⠀⠀⠀⠀⠀⠀⠀⠀⠀⠀⠀⠀⠀⠀⠀⠀⠀⠀⠀⠀⠀⠀⠀⠀⠀⠀⠀⠀⠀⠀⠀⠀⠀⠀⠀⠀⠀⠈⠛⠛⣿⣿⣿⣿⣿⣿⣿⣿⣿⣿⣷⡄⠀⠀⠀⠀⠀⠀⠀⠀⠀⠀⠀⠀⠀⠀⠀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⣿⣿⣿⣿⣿⣿⣿⣿⣿⣿⣿⣿⣿⣿⡿⠿⠛⠉⠀⠀⠀⠀⠀⠀⠀⠀⠀⠀⠀⠀⠀⠀⠀⠀⠀⠀⠀⠀⠀⠀⠀⠀⠀⠀⠀⠀⠀⠀⠀⠀⠀⠀⠀⠀⠀⠀⠀⠀⠀⠀⠀⠀⠀⠀⠙⢿⣿⢿⣿⣿⣿⣿⣿⣿⣿⣿⠀⠀⠀⠀⠀⠀⠀⠀⠀⠀⠀⠀⠀⠀⠀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⠛⠛⠛⠿⠿⠿⠿⠿⠿⠛⠛⠋⠉⠁⠀⠀⠀⠀⠀⠀⠀⠀⠀⠀⠀⠀⠀⠀⠀⠀⠀⠀⠀⠀⠀⠀⠀⠀⠀⠀⠀⠀⠀⠀⠀⠀⠀⠀⠀⠀⠀⠀⠀⠀⠀⠀⠀⠀⠀⠀⠀⠀⠀⠀⠀⠀⢀⣻⣿⣿⣿⣿⣿⣿⣿⣿⡇⠀⠀⠀⠀⠀⠀⠀⠀⠀⠀⠀⠀⠀⠀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⠀⠀⠀⠀⠀⠀⠀⠀⠀⠀⠀⠀⠀⠀⠀⠀⠀⠀⠀⠀⠀⠀⠀⠀⠀⠀⠀⠀⠀⠀⠀⠀⠀⠀⠀⠀⠀⠀⠀⠀⠀⠀⠀⠀⠀⠀⠀⠀⠀⠀⠀⠀⠀⠀⠀⠀⠀⠀⠀⠀⠀⠀⠀⠀⠀⢰⣿⣿⣿⣿⣿⣿⣿⣿⣿⣿⡇⠀⠀⠀⠀⠀⠀⠀⠀⠀⠀⠀⠀⠀⠀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⠀⠀⠀⠀⠀⠀⠀⠀⠀⠀⠀⠀⠀⠀⠀⠀⠀⠀⠀⠀⠀⠀⠀⠀⠀⠀⠀⠀⠀⠀⠀⠀⠀⠀⠀⠀⠀⠀⠀⠀⠀⠀⠀⠀⠀⠀⠀⠀⠀⠀⠀⠀⠀⠀⠀⠀⠀⠀⠀⠀⠀⠀⠀⠀⢀⣼⣿⣿⣿⣿⣿⣿⣿⣿⣿⣿⣿⡄⠀⠀⠀⠀⠀⠀⠀⠀⠀⠀⠀⠀⠀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⠀⠀⠀⠀⠀⠀⠀⠀⠀⠀⠀⠀⠀⠀⠀⠀⠀⠀⠀⠀⠀⠀⠀⠀⠀⠀⠀⠀⠀⠀⠀⠀⠀⠀⠀⠀⠀⠀⠀⠀⠀⠀⠀⠀⠀⠀⠀⠀⠀⠀⠀⠀⠀⠀⠀⠀⠀⠀⠀⠀⠀⠀⠀⢠⣿⣿⣿⣿⣿⣿⣿⣿⣿⣿⣿⣿⣿⣿⡀⠀⠀⠀⠀⠀⠀⠀⠀⠀⠀⠀⠀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⠀⠀⠀⠀⠀⠀⠀⠀⠀⠀⠀⠀⠀⠀⠀⠀⠀⠀⠀⠀⠀⠀⠀⠀⠀⠀⠀⠀⠀⠀⠀⠀⠀⠀⠀⠀⠀⠀⠀⠀⠀⠀⠀⠀⠀⠀⠀⠀⠀⠀⠀⠀⠀⠀⠀⠀⠀⠀⠀⠀⠀⠀⠀⠸⣿⣿⣿⣿⣿⣿⣿⣿⣿⣿⣿⣿⣿⣿⡇⠀⠀⠀⠀⠀⠀⠀⠀⠀⠀⠀⠀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⠀⠀⠀⠀⠀⠀⠀⠀⠀⠀⠀⠀⠀⠀⠀⠀⠀⠀⠀⠀⠀⠀⠀⠀⠀⠀⠀⠀⠀⠀⠀⠀⠀⠀⠀⠀⠀⠀⠀⠀⠀⠀⠀⠀⠀⠀⠀⠀⠀⠀⠀⠀⠀⠀⠀⠀⠀⠀⠀⠀⠀⠀⠀⠀⠈⢹⣿⣿⣿⣿⣿⣿⣿⣿⣿⣿⣿⣿⡇⠀⠀⠀⠀⠀⠀⠀⠀⠀⠀⠀⠀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⠀⠀⠀⠀⠀⠀⠀⠀⠀⠀⠀⠀⠀⠀⠀⠀⠀⠀⠀⠀⠀⠀⠀⠀⠀⠀⠀⠀⠀⠀⠀⠀⠀⠀⠀⠀⠀⠀⠀⠀⠀⠀⠀⠀⠀⠀⠀⠀⠀⠀⠀⠀⠀⠀⠀⠀⠀⠀⠀⠀⠀⠀⠀⠀⠀⠀⣿⣿⣿⣿⣿⣿⣿⣿⣿⣿⣿⣿⣷⣄⠀⠀⠀⠀⠀⠀⠀⠀⠀⠀⠀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⠀⠀⠀⠀⠀⠀⠀⠀⠀⠀⠀⠀⠀⠀⠀⠀⠀⠀⠀⠀⠀⠀⠀⠀⠀⠀⠀⠀⠀⠀⠀⠀⠀⠀⠀⠀⠀⠀⠀⠀⠀⠀⠀⠀⠀⠀⠀⠀⠀⠀⠀⠀⠀⠀⠀⠀⠀⠀⠀⠀⠀⠀⠀⠀⠀⢰⣿⣿⣿⣿⣿⣿⣿⣿⣿⣿⣿⣿⣿⣿⣆⠀⠀⠀⠀⠀⠀⠀⠀⠀⠀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⠀⠀⠀⠀⠀⠀⠀⠀⠀⠀⠀⠀⠀⠀⠀⠀⠀⠀⠀⠀⠀⠀⠀⠀⠀⠀⠀⠀⠀⠀⠀⠀⠀⠀⠀⠀⠀⠀⠀⠀⠀⠀⠀⠀⠀⠀⠀⠀⠀⠀⠀⠀⠀⠀⠀⠀⠀⠀⠀⠀⠀⠀⠀⠀⢠⣿⣿⣿⣿⣿⣿⣿⣿⣿⣿⣿⣿⣿⣿⣿⣿⡆⠀⠀⠀⠀⠀⠀⠀⠀⠀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⠀⠀⠀⠀⠀⠀⠀⠀⠀⠀⠀⠀⠀⠀⠀⠀⠀⠀⠀⠀⠀⠀⠀⠀⠀⠀⠀⠀⠀⠀⠀⠀⠀⠀⠀⠀⠀⠀⠀⠀⠀⠀⠀⠀⠀⠀⠀⠀⠀⠀⠀⠀⠀⠀⠀⠀⠀⠀⠀⠀⠀⠀⠀⣠⣿⣿⣿⣿⣿⣿⣿⣿⣿⣿⣿⣿⣿⢿⣿⣿⣿⣷⠀⠀⠀⠀⠀⠀⠀⠀⠀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⠀⠀⠀⠀⠀⠀⠀⠀⠀⠀⠀⠀⠀⠀⠀⠀⠀⠀⠀⠀⠀⠀⠀⠀⠀⠀⠀⠀⠀⠀⠀⠀⠀⠀⠀⠀⠀⠀⠀⠀⠀⠀⠀⠀⠀⠀⠀⠀⠀⠀⠀⠀⠀⠀⠀⠀⠀⠀⠀⠀⠀⠀⣰⣿⣿⣿⣿⣿⣿⣿⣿⣿⣿⣿⣿⣿⣿⡄⠛⠿⠛⢿⠂⠀⠀⠀⠀⠀⠀⠀⠀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⠀⠀⠀⠀⠀⠀⠀⠀⠀⠀⠀⠀⠀⠀⠀⠀⠀⠀⠀⠀⠀⠀⠀⠀⠀⠀⠀⠀⠀⠀⠀⠀⠀⠀⠀⠀⠀⠀⠀⠀⠀⠀⠀⠀⠀⠀⠀⠀⠀⠀⠀⠀⠀⠀⠀⠀⠀⠀⠀⠀⠀⠐⣿⣿⣿⣿⣿⣿⣿⣿⣿⣿⣿⣿⣿⣿⣿⣷⠀⠀⠀⠀⠀⠀⠀⠀⠀⠀⠀⠀⠀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⠀⠀⠀⠀⠀⠀⠀⠀⠀⠀⠀⠀⠀⠀⠀⠀⠀⠀⠀⠀⠀⠀⠀⠀⠀⠀⠀⠀⠀⠀⠀⠀⠀⠀⠀⠀⠀⠀⠀⠀⠀⠀⠀⠀⠀⠀⠀⠀⠀⠀⠀⠀⠀⠀⠀⠀⠀⠀⠀⠀⠀⠀⠀⠉⣽⣿⣿⣿⣿⣿⣿⣿⣿⣿⣿⣿⣿⣿⠀⠀⠀⠀⠀⠀⠀⠀⠀⠀⠀⠀⠀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⠀⠀⠀⠀⠀⠀⠀⠀⠀⠀⠀⠀⠀⠀⠀⠀⠀⠀⠀⠀⠀⠀⠀⠀⠀⠀⠀⠀⠀⠀⠀⠀⠀⠀⠀⠀⠀⠀⠀⠀⠀⠀⠀⠀⠀⠀⠀⠀⠀⠀⠀⠀⠀⠀⠀⠀⠀⠀⠀⠀⠀⠀⠀⢠⣿⣿⣿⣿⣿⣿⣿⣿⣿⣿⣿⣿⣿⣧⠀⠀⠀⠀⠀⠀⠀⠀⠀⠀⠀⠀⠀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⠀⠀⠀⠀⠀⠀⠀⠀⠀⠀⠀⠀⠀⠀⠀⠀⠀⠀⠀⠀⠀⠀⠀⠀⠀⠀⠀⠀⠀⠀⠀⠀⠀⠀⠀⠀⠀⠀⠀⠀⠀⠀⠀⠀⠀⠀⠀⠀⠀⠀⠀⠀⠀⠀⠀⠀⠀⠀⠀⠀⠀⠀⠀⣾⣿⣿⣿⣿⣿⣿⣿⣿⣿⣿⣿⣿⣿⣿⣇⠀⠀⠀⠀⠀⠀⠀⠀⠀⠀⠀⠀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⠀⠀⠀⠀⠀⠀⠀⠀⠀⠀⠀⠀⠀⠀⠀⠀⠀⠀⠀⠀⠀⠀⠀⠀⠀⠀⠀⠀⠀⠀⠀⠀⠀⠀⠀⠀⠀⠀⠀⠀⠀⠀⠀⠀⠀⠀⠀⠀⠀⠀⠀⠀⠀⠀⠀⠀⠀⠀⠀⠀⠀⠀⣸⣿⣿⣿⣿⣿⣿⣿⣿⣿⣿⣿⣿⣿⣿⣿⣿⣆⠀⠀⠀⠀⠀⠀⠀⠀⠀⠀⠀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⠀⠀⠀⠀⠀⠀⠀⠀⠀⠀⠀⠀⠀⠀⠀⠀⠀⠀⠀⠀⠀⠀⠀⠀⠀⠀⠀⠀⠀⠀⠀⠀⠀⠀⠀⠀⠀⠀⠀⠀⠀⠀⠀⠀⠀⠀⠀⠀⠀⠀⠀⠀⠀⠀⠀⠀⠀⠀⠀⠀⠀⣼⣿⣿⣿⣿⣿⣿⣿⣿⣿⣿⣿⣿⣿⣿⣿⣿⣿⣿⣿⡄⠀⠀⠀⠀⠀⠀⠀⠀⠀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⠀⠀⠀⠀⠀⠀⠀⠀⠀⠀⠀⠀⠀⠀⠀⠀⠀⠀⠀⠀⠀⠀⠀⠀⠀⠀⠀⠀⠀⠀⠀⠀⠀⠀⠀⠀⠀⠀⠀⠀⠀⠀⠀⠀⠀⠀⠀⠀⠀⠀⠀⠀⠀⠀⠀⠀⠀⠀⠀⠀⠀⣿⣿⣿⣿⣿⣿⣿⣿⣿⣿⣿⣿⣿⣿⣿⣿⣿⣿⣿⣿⣿⡄⠀⠀⠀⠀⠀⠀⠀⠀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⠀⠀⠀⠀⠀⠀⠀⠀⠀⠀⠀⠀⠀⠀⠀⠀⠀⠀⠀⠀⠀⠀⠀⠀⠀⠀⠀⠀⠀⠀⠀⠀⠀⠀⠀⠀⠀⠀⠀⠀⠀⠀⠀⠀⠀⠀⠀⠀⠀⠀⠀⠀⠀⠀⠀⠀⠀⠀⠀⠀⢸⣿⣿⣿⣿⣿⣿⣿⣿⣿⣿⣿⣿⣿⣿⣿⣿⣿⣿⣿⣿⣿⣿⡀⠀⠀⠀⠀⠀⠀⠀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⠀⠀⠀⠀⠀⠀⠀⠀⠀⠀⠀⠀⠀⠀⠀⠀⠀⠀⠀⠀⠀⠀⠀⠀⠀⠀⠀⠀⠀⠀⠀⠀⠀⠀⠀⠀⠀⠀⠀⠀⠀⠀⠀⠀⠀⠀⠀⠀⠀⠀⠀⠀⠀⠀⠀⠀⠀⠀⠀⠀⣿⣿⣿⣿⣿⣿⣿⣿⣿⣿⣿⣿⣿⣿⣿⣿⣿⣿⣿⣿⣿⣿⣿⣧⠀⠀⠀⠀⠀⠀⠀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⣿⣿⣿⣿⣿⣿⣿⣿⣿⣿⣿⣿⣿⣿⣿⣿⣿⣿⣿⣿⣿⣿⣿⣿⣿⣿⠏⠀⠀⠀⠀⠀⠀⠀⠀⠀⠀⠀⠀⠀⠀⠀⠀⠀⠀⠀⠀⠀⠀⠀⠀⠀⠀⠀⠀⠀⠀⠀⢀⣀⣠⣤⣤⣤⣤⣤⣤⣤⣄⡀⠀⠀⠀⠀⠀⠀⠀⠀⠀⠀⠀⠀⠀⠀⠀⠀⠀⠀⠀⠀⠀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⣿⣿⣿⣿⣿⣿⣿⣿⣿⣿⣿⣿⣿⣿⣿⣿⣿⣿⣿⣿⣿⣿⣿⣿⣿⠏⠀⠀⠀⠀⠀⠀⠀⠀⠀⠀⠀⠀⠀⠀⠀⠀⠀⠀⠀⠀⠀⠀⠀⠀⠀⠀⠀⠀⠀⠀⠀⠀⠀⠻⣿⣿⣿⣿⣿⣿⣿⣿⣿⣿⣷⣄⠀⠀⠀⠀⠀⠀⠀⠀⠀⠀⠀⠀⠀⠀⠀⠀⠀⠀⠀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⣿⣿⣿⣿⣿⣿⣿⣿⣿⣿⣿⣿⣿⣿⣿⣿⣿⣿⣿⣿⣿⣿⣿⡿⠁⠀⠀⠀⠀⠀⠀⠀⠀⠀⠀⠀⠀⠀⠀⠀⠀⠀⠀⠀⠀⠀⠀⠀⠀⠀⠀⠀⠀⠀⠀⠀⠀⠀⠀⠀⠈⣿⣿⣿⣿⣿⣿⣿⣿⣿⣿⣿⣆⠀⠀⠀⠀⠀⠀⠀⠀⠀⠀⠀⠀⠀⠀⠀⠀⠀⠀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⣿⣿⣿⣿⣿⣿⣿⣿⣿⣿⣿⣿⣿⣿⣿⣿⣿⣿⣿⣿⣿⡿⠋⠀⠀⠀⠀⠀⠀⠀⠀⠀⠀⠀⠀⠀⠀⠀⠀⠀⠀⠀⠀⠀⠀⠀⠀⠀⠀⠀⠀⠀⠀⠀⠀⠀⠀⠀⠀⠀⠀⣿⣿⣿⣿⣿⣿⣿⣿⣿⣿⣿⣿⣄⠀⠀⠀⠀⠀⠀⠀⠀⠀⠀⠀⠀⠀⠀⠀⠀⠀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⣿⣿⣿⣿⣿⣿⣿⣿⣿⣿⣿⣿⣿⣿⣿⣿⣿⣿⡿⠟⠁⠀⠀⠀⠀⠀⠀⠀⠀⠀⠀⠀⠀⠀⠀⠀⠀⠀⠀⠀⠀⠀⠀⠀⠀⠀⠀⠀⠀⠀⠀⠀⠀⠀⠀⠀⠀⠀⠀⠀⠀⠈⠛⢻⣿⣿⣿⣿⣿⣿⣿⣿⣿⣿⣷⡀⠀⠀⠀⠀⠀⠀⠀⠀⠀⠀⠀⠀⠀⠀⠀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⣿⣿⣿⣿⣿⣿⣿⣿⣿⣿⣿⣿⣿⣿⡿⠿⠛⠉⠀⠀⠀⠀⠀⠀⠀⠀⠀⠀⠀⠀⠀⠀⠀⠀⠀⠀⠀⠀⠀⠀⠀⠀⠀⠀⠀⠀⠀⠀⠀⠀⠀⠀⠀⠀⠀⠀⠀⠀⠀⠀⠀⠀⠀⠈⠙⢿⠿⣿⣿⣿⣿⣿⣿⣿⣿⣇⠀⠀⠀⠀⠀⠀⠀⠀⠀⠀⠀⠀⠀⠀⠀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⠛⠛⠛⠿⠿⠿⠿⠿⠿⠛⠛⠋⠉⠁⠀⠀⠀⠀⠀⠀⠀⠀⠀⠀⠀⠀⠀⠀⠀⠀⠀⠀⠀⠀⠀⠀⠀⠀⠀⠀⠀⠀⠀⠀⠀⠀⠀⠀⠀⠀⠀⠀⠀⠀⠀⠀⠀⠀⠀⠀⠀⠀⠀⠀⠀⠀⣨⣿⣿⣿⣿⣿⣿⣿⣿⣿⠀⠀⠀⠀⠀⠀⠀⠀⠀⠀⠀⠀⠀⠀⠀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⠀⠀⠀⠀⠀⠀⠀⠀⠀⠀⠀⠀⠀⠀⠀⠀⠀⠀⠀⠀⠀⠀⠀⠀⠀⠀⠀⠀⠀⠀⠀⠀⠀⠀⠀⠀⠀⠀⠀⠀⠀⠀⠀⠀⠀⠀⠀⠀⠀⠀⠀⠀⠀⠀⠀⠀⠀⠀⠀⠀⠀⠀⠀⠀⣠⣿⣿⣿⣿⣿⣿⣿⣿⣿⣿⣿⣧⠀⠀⠀⠀⠀⠀⠀⠀⠀⠀⠀⠀⠀⠀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⠀⠀⠀⠀⠀⠀⠀⠀⠀⠀⠀⠀⠀⠀⠀⠀⠀⠀⠀⠀⠀⠀⠀⠀⠀⠀⠀⠀⠀⠀⠀⠀⠀⠀⠀⠀⠀⠀⠀⠀⠀⠀⠀⠀⠀⠀⠀⠀⠀⠀⠀⠀⠀⠀⠀⠀⠀⠀⠀⠀⠀⠀⠀⣰⣿⣿⣿⣿⣿⣿⣿⣿⣿⣿⣿⣿⣿⡆⠀⠀⠀⠀⠀⠀⠀⠀⠀⠀⠀⠀⠀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⠀⠀⠀⠀⠀⠀⠀⠀⠀⠀⠀⠀⠀⠀⠀⠀⠀⠀⠀⠀⠀⠀⠀⠀⠀⠀⠀⠀⠀⠀⠀⠀⠀⠀⠀⠀⠀⠀⠀⠀⠀⠀⠀⠀⠀⠀⠀⠀⠀⠀⠀⠀⠀⠀⠀⠀⠀⠀⠀⠀⠀⠀⠀⠻⣿⣿⣿⣿⣿⣿⣿⣿⣿⣿⣿⣿⣿⣇⠀⠀⠀⠀⠀⠀⠀⠀⠀⠀⠀⠀⠀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⠀⠀⠀⠀⠀⠀⠀⠀⠀⠀⠀⠀⠀⠀⠀⠀⠀⠀⠀⠀⠀⠀⠀⠀⠀⠀⠀⠀⠀⠀⠀⠀⠀⠀⠀⠀⠀⠀⠀⠀⠀⠀⠀⠀⠀⠀⠀⠀⠀⠀⠀⠀⠀⠀⠀⠀⠀⠀⠀⠀⠀⠀⠀⠀⠈⢻⣿⣿⣿⣿⣿⣿⣿⣿⣿⣿⣿⡟⠀⠀⠀⠀⠀⠀⠀⠀⠀⠀⠀⠀⠀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⠀⠀⠀⠀⠀⠀⠀⠀⠀⠀⠀⠀⠀⠀⠀⠀⠀⠀⠀⠀⠀⠀⠀⠀⠀⠀⠀⠀⠀⠀⠀⠀⠀⠀⠀⠀⠀⠀⠀⠀⠀⠀⠀⠀⠀⠀⠀⠀⠀⠀⠀⠀⠀⠀⠀⠀⠀⠀⠀⠀⠀⠀⠀⠀⠀⢸⣿⣿⣿⣿⣿⣿⣿⣿⣿⣿⣿⣷⡀⠀⠀⠀⠀⠀⠀⠀⠀⠀⠀⠀⠀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⠀⠀⠀⠀⠀⠀⠀⠀⠀⠀⠀⠀⠀⠀⠀⠀⠀⠀⠀⠀⠀⠀⠀⠀⠀⠀⠀⠀⠀⠀⠀⠀⠀⠀⠀⠀⠀⠀⠀⠀⠀⠀⠀⠀⠀⠀⠀⠀⠀⠀⠀⠀⠀⠀⠀⠀⠀⠀⠀⠀⠀⠀⠀⠀⠀⣸⣿⣿⣿⣿⣿⣿⣿⣿⣿⣿⣿⣿⣷⡀⠀⠀⠀⠀⠀⠀⠀⠀⠀⠀⠀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⠀⠀⠀⠀⠀⠀⠀⠀⠀⠀⠀⠀⠀⠀⠀⠀⠀⠀⠀⠀⠀⠀⠀⠀⠀⠀⠀⠀⠀⠀⠀⠀⠀⠀⠀⠀⠀⠀⠀⠀⠀⠀⠀⠀⠀⠀⠀⠀⠀⠀⠀⠀⠀⠀⠀⠀⠀⠀⠀⠀⠀⠀⠀⠀⣰⣿⣿⣿⣿⣿⣿⣿⣿⣿⣿⣿⣿⣿⣿⣷⠀⠀⠀⠀⠀⠀⠀⠀⠀⠀⠀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⠀⠀⠀⠀⠀⠀⠀⠀⠀⠀⠀⠀⠀⠀⠀⠀⠀⠀⠀⠀⠀⠀⠀⠀⠀⠀⠀⠀⠀⠀⠀⠀⠀⠀⠀⠀⠀⠀⠀⠀⠀⠀⠀⠀⠀⠀⠀⠀⠀⠀⠀⠀⠀⠀⠀⠀⠀⠀⠀⠀⠀⠀⠀⣰⣿⣿⣿⣿⣿⣿⣿⣿⣿⣿⣿⣿⣿⣿⣿⣿⠀⠀⠀⠀⠀⠀⠀⠀⠀⠀⠀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⠀⠀⠀⠀⠀⠀⠀⠀⠀⠀⠀⠀⠀⠀⠀⠀⠀⠀⠀⠀⠀⠀⠀⠀⠀⠀⠀⠀⠀⠀⠀⠀⠀⠀⠀⠀⠀⠀⠀⠀⠀⠀⠀⠀⠀⠀⠀⠀⠀⠀⠀⠀⠀⠀⠀⠀⠀⠀⠀⠀⠀⠀⣰⣿⣿⣿⣿⣿⣿⣿⣿⣿⣿⣿⣿⣿⡿⢿⠻⣿⡆⠀⠀⠀⠀⠀⠀⠀⠀⠀⠀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⠀⠀⠀⠀⠀⠀⠀⠀⠀⠀⠀⠀⠀⠀⠀⠀⠀⠀⠀⠀⠀⠀⠀⠀⠀⠀⠀⠀⠀⠀⠀⠀⠀⠀⠀⠀⠀⠀⠀⠀⠀⠀⠀⠀⠀⠀⠀⠀⠀⠀⠀⠀⠀⠀⠀⠀⠀⠀⠀⠀⠀⠐⣿⣿⣿⣿⣿⣿⣿⣿⣿⣿⣿⣿⣿⣿⣷⠀⠀⠘⠀⠀⠀⠀⠀⠀⠀⠀⠀⠀⠀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⠀⠀⠀⠀⠀⠀⠀⠀⠀⠀⠀⠀⠀⠀⠀⠀⠀⠀⠀⠀⠀⠀⠀⠀⠀⠀⠀⠀⠀⠀⠀⠀⠀⠀⠀⠀⠀⠀⠀⠀⠀⠀⠀⠀⠀⠀⠀⠀⠀⠀⠀⠀⠀⠀⠀⠀⠀⠀⠀⠀⠀⠀⠀⢉⣿⣿⣿⣿⣿⣿⣿⣿⣿⣿⣿⣿⣿⠀⠀⠀⠀⠀⠀⠀⠀⠀⠀⠀⠀⠀⠀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⠀⠀⠀⠀⠀⠀⠀⠀⠀⠀⠀⠀⠀⠀⠀⠀⠀⠀⠀⠀⠀⠀⠀⠀⠀⠀⠀⠀⠀⠀⠀⠀⠀⠀⠀⠀⠀⠀⠀⠀⠀⠀⠀⠀⠀⠀⠀⠀⠀⠀⠀⠀⠀⠀⠀⠀⠀⠀⠀⠀⠀⠀⠀⣸⣿⣿⣿⣿⣿⣿⣿⣿⣿⣿⣿⣿⣿⣇⠀⠀⠀⠀⠀⠀⠀⠀⠀⠀⠀⠀⠀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⠀⠀⠀⠀⠀⠀⠀⠀⠀⠀⠀⠀⠀⠀⠀⠀⠀⠀⠀⠀⠀⠀⠀⠀⠀⠀⠀⠀⠀⠀⠀⠀⠀⠀⠀⠀⠀⠀⠀⠀⠀⠀⠀⠀⠀⠀⠀⠀⠀⠀⠀⠀⠀⠀⠀⠀⠀⠀⠀⠀⠀⠀⢠⣿⣿⣿⣿⣿⣿⣿⣿⣿⣿⣿⣿⣿⣿⣿⡄⠀⠀⠀⠀⠀⠀⠀⠀⠀⠀⠀⠀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⠀⠀⠀⠀⠀⠀⠀⠀⠀⠀⠀⠀⠀⠀⠀⠀⠀⠀⠀⠀⠀⠀⠀⠀⠀⠀⠀⠀⠀⠀⠀⠀⠀⠀⠀⠀⠀⠀⠀⠀⠀⠀⠀⠀⠀⠀⠀⠀⠀⠀⠀⠀⠀⠀⠀⠀⠀⠀⠀⠀⠀⢀⣾⣿⣿⣿⣿⣿⣿⣿⣿⣿⣿⣿⣿⣿⣿⣿⣿⡀⠀⠀⠀⠀⠀⠀⠀⠀⠀⠀⠀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⠀⠀⠀⠀⠀⠀⠀⠀⠀⠀⠀⠀⠀⠀⠀⠀⠀⠀⠀⠀⠀⠀⠀⠀⠀⠀⠀⠀⠀⠀⠀⠀⠀⠀⠀⠀⠀⠀⠀⠀⠀⠀⠀⠀⠀⠀⠀⠀⠀⠀⠀⠀⠀⠀⠀⠀⠀⠀⠀⠀⠀⣸⣿⣿⣿⣿⣿⣿⣿⣿⣿⣿⣿⣿⣿⣿⣿⣿⣿⣷⡀⠀⠀⠀⠀⠀⠀⠀⠀⠀⠀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⠀⠀⠀⠀⠀⠀⠀⠀⠀⠀⠀⠀⠀⠀⠀⠀⠀⠀⠀⠀⠀⠀⠀⠀⠀⠀⠀⠀⠀⠀⠀⠀⠀⠀⠀⠀⠀⠀⠀⠀⠀⠀⠀⠀⠀⠀⠀⠀⠀⠀⠀⠀⠀⠀⠀⠀⠀⠀⠀⠀⢠⣿⣿⣿⣿⣿⣿⣿⣿⣿⣿⣿⣿⣿⣿⣿⣿⣿⣿⣿⣷⡀⠀⠀⠀⠀⠀⠀⠀⠀⠀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⠀⠀⠀⠀⠀⠀⠀⠀⠀⠀⠀⠀⠀⠀⠀⠀⠀⠀⠀⠀⠀⠀⠀⠀⠀⠀⠀⠀⠀⠀⠀⠀⠀⠀⠀⠀⠀⠀⠀⠀⠀⠀⠀⠀⠀⠀⠀⠀⠀⠀⠀⠀⠀⠀⠀⠀⠀⠀⠀⠀⢸⣿⣿⣿⣿⣿⣿⣿⣿⣿⣿⣿⣿⣿⣿⣿⣿⣿⣿⣿⣿⣷⠀⠀⠀⠀⠀⠀⠀⠀⠀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⠀⠀⠀⠀⠀⠀⠀⠀⠀⠀⠀⠀⠀⠀⠀⠀⠀⠀⠀⠀⠀⠀⠀⠀⠀⠀⠀⠀⠀⠀⠀⠀⠀⠀⠀⠀⠀⠀⠀⠀⠀⠀⠀⠀⠀⠀⠀⠀⠀⠀⠀⠀⠀⠀⠀⠀⠀⠀⠀⢀⣿⣿⣿⣿⣿⣿⣿⣿⣿⣿⣿⣿⣿⣿⣿⣿⣿⣿⣿⣿⣿⣿⣇⠀⠀⠀⠀⠀⠀⠀⠀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⠀⠀⠀⠀⠀⠀⠀⠀⠀⠀⠀⠀⠀⠀⠀⠀⠀⠀⠀⠀⠀⠀⠀⠀⠀⠀⠀⠀⠀⠀⠀⠀⠀⠀⠀⠀⠀⠀⠀⠀⠀⠀⠀⠀⠀⠀⠀⠀⠀⠀⠀⠀⠀⠀⠀⠀⠀⠀⠀⢸⣿⣿⣿⣿⣿⣿⣿⣿⣿⣿⣿⣿⣿⣿⣿⣿⣿⣿⣿⣿⣿⣿⣿⡄⠀⠀⠀⠀⠀⠀⠀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⣿⣿⣿⣿⣿⣿⣿⣿⣿⣿⣿⣿⣿⣿⣿⣿⣿⣿⣿⣿⣿⣿⣿⣿⣿⣿⠏⠀⠀⠀⠀⠀⠀⠀⠀⠀⠀⠀⠀⠀⠀⠀⠀⠀⠀⠀⠀⠀⠀⠀⠀⠀⠀⠀⠀⠀⠀⠀⣠⣤⣤⣤⣤⣤⣤⣤⣤⣤⣄⡀⠀⠀⠀⠀⠀⠀⠀⠀⠀⠀⠀⠀⠀⠀⠀⠀⠀⠀⠀⠀⠀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⣿⣿⣿⣿⣿⣿⣿⣿⣿⣿⣿⣿⣿⣿⣿⣿⣿⣿⣿⣿⣿⣿⣿⣿⣿⠏⠀⠀⠀⠀⠀⠀⠀⠀⠀⠀⠀⠀⠀⠀⠀⠀⠀⠀⠀⠀⠀⠀⠀⠀⠀⠀⠀⠀⠀⠀⠀⠀⠘⠿⣿⣿⣿⣿⣿⣿⣿⣿⣿⣿⣦⡀⠀⠀⠀⠀⠀⠀⠀⠀⠀⠀⠀⠀⠀⠀⠀⠀⠀⠀⠀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⣿⣿⣿⣿⣿⣿⣿⣿⣿⣿⣿⣿⣿⣿⣿⣿⣿⣿⣿⣿⣿⣿⣿⡿⠁⠀⠀⠀⠀⠀⠀⠀⠀⠀⠀⠀⠀⠀⠀⠀⠀⠀⠀⠀⠀⠀⠀⠀⠀⠀⠀⠀⠀⠀⠀⠀⠀⠀⠀⠀⢸⣿⣿⣿⣿⣿⣿⣿⣿⣿⣿⣷⡀⠀⠀⠀⠀⠀⠀⠀⠀⠀⠀⠀⠀⠀⠀⠀⠀⠀⠀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⣿⣿⣿⣿⣿⣿⣿⣿⣿⣿⣿⣿⣿⣿⣿⣿⣿⣿⣿⣿⣿⡿⠋⠀⠀⠀⠀⠀⠀⠀⠀⠀⠀⠀⠀⠀⠀⠀⠀⠀⠀⠀⠀⠀⠀⠀⠀⠀⠀⠀⠀⠀⠀⠀⠀⠀⠀⠀⠀⠀⢾⣿⣿⣿⣿⣿⣿⣿⣿⣿⣿⣿⣧⡀⠀⠀⠀⠀⠀⠀⠀⠀⠀⠀⠀⠀⠀⠀⠀⠀⠀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⣿⣿⣿⣿⣿⣿⣿⣿⣿⣿⣿⣿⣿⣿⣿⣿⣿⣿⡿⠟⠁⠀⠀⠀⠀⠀⠀⠀⠀⠀⠀⠀⠀⠀⠀⠀⠀⠀⠀⠀⠀⠀⠀⠀⠀⠀⠀⠀⠀⠀⠀⠀⠀⠀⠀⠀⠀⠀⠀⠀⠀⠉⠛⣿⣿⣿⣿⣿⣿⣿⣿⣿⣿⣿⡆⠀⠀⠀⠀⠀⠀⠀⠀⠀⠀⠀⠀⠀⠀⠀⠀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⣿⣿⣿⣿⣿⣿⣿⣿⣿⣿⣿⣿⣿⣿⡿⠿⠛⠉⠀⠀⠀⠀⠀⠀⠀⠀⠀⠀⠀⠀⠀⠀⠀⠀⠀⠀⠀⠀⠀⠀⠀⠀⠀⠀⠀⠀⠀⠀⠀⠀⠀⠀⠀⠀⠀⠀⠀⠀⠀⠀⠀⠀⠀⠈⠻⠿⢿⣿⣿⣿⣿⣿⣿⣿⣿⠀⠀⠀⠀⠀⠀⠀⠀⠀⠀⠀⠀⠀⠀⠀⠀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⠛⠛⠛⠿⠿⠿⠿⠿⠿⠛⠛⠋⠉⠁⠀⠀⠀⠀⠀⠀⠀⠀⠀⠀⠀⠀⠀⠀⠀⠀⠀⠀⠀⠀⠀⠀⠀⠀⠀⠀⠀⠀⠀⠀⠀⠀⠀⠀⠀⠀⠀⠀⠀⠀⠀⠀⠀⠀⠀⠀⠀⠀⠀⠀⠀⣀⣿⣿⣿⣿⣿⣿⣿⣿⣿⡇⠀⠀⠀⠀⠀⠀⠀⠀⠀⠀⠀⠀⠀⠀⠀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⠀⠀⠀⠀⠀⠀⠀⠀⠀⠀⠀⠀⠀⠀⠀⠀⠀⠀⠀⠀⠀⠀⠀⠀⠀⠀⠀⠀⠀⠀⠀⠀⠀⠀⠀⠀⠀⠀⠀⠀⠀⠀⠀⠀⠀⠀⠀⠀⠀⠀⠀⠀⠀⠀⠀⠀⠀⠀⠀⠀⠀⠀⠀⠀⢰⣿⣿⣿⣿⣿⣿⣿⣿⣿⣿⡇⠀⠀⠀⠀⠀⠀⠀⠀⠀⠀⠀⠀⠀⠀⠀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⠀⠀⠀⠀⠀⠀⠀⠀⠀⠀⠀⠀⠀⠀⠀⠀⠀⠀⠀⠀⠀⠀⠀⠀⠀⠀⠀⠀⠀⠀⠀⠀⠀⠀⠀⠀⠀⠀⠀⠀⠀⠀⠀⠀⠀⠀⠀⠀⠀⠀⠀⠀⠀⠀⠀⠀⠀⠀⠀⠀⠀⠀⠀⢠⣾⣿⣿⣿⣿⣿⣿⣿⣿⣿⣿⣷⠀⠀⠀⠀⠀⠀⠀⠀⠀⠀⠀⠀⠀⠀⠀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⠀⠀⠀⠀⠀⠀⠀⠀⠀⠀⠀⠀⠀⠀⠀⠀⠀⠀⠀⠀⠀⠀⠀⠀⠀⠀⠀⠀⠀⠀⠀⠀⠀⠀⠀⠀⠀⠀⠀⠀⠀⠀⠀⠀⠀⠀⠀⠀⠀⠀⠀⠀⠀⠀⠀⠀⠀⠀⠀⠀⠀⠀⢠⣿⣿⣿⣿⣿⣿⣿⣿⣿⣿⣿⣿⣿⡆⠀⠀⠀⠀⠀⠀⠀⠀⠀⠀⠀⠀⠀⠀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⠀⠀⠀⠀⠀⠀⠀⠀⠀⠀⠀⠀⠀⠀⠀⠀⠀⠀⠀⠀⠀⠀⠀⠀⠀⠀⠀⠀⠀⠀⠀⠀⠀⠀⠀⠀⠀⠀⠀⠀⠀⠀⠀⠀⠀⠀⠀⠀⠀⠀⠀⠀⠀⠀⠀⠀⠀⠀⠀⠀⠀⠀⠘⢿⣿⣿⣿⣿⣿⣿⣿⣿⣿⣿⣿⣿⡇⠀⠀⠀⠀⠀⠀⠀⠀⠀⠀⠀⠀⠀⠀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⠀⠀⠀⠀⠀⠀⠀⠀⠀⠀⠀⠀⠀⠀⠀⠀⠀⠀⠀⠀⠀⠀⠀⠀⠀⠀⠀⠀⠀⠀⠀⠀⠀⠀⠀⠀⠀⠀⠀⠀⠀⠀⠀⠀⠀⠀⠀⠀⠀⠀⠀⠀⠀⠀⠀⠀⠀⠀⠀⠀⠀⠀⠀⠀⢹⣿⣿⣿⣿⣿⣿⣿⣿⣿⣿⣿⡇⠀⠀⠀⠀⠀⠀⠀⠀⠀⠀⠀⠀⠀⠀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⠀⠀⠀⠀⠀⠀⠀⠀⠀⠀⠀⠀⠀⠀⠀⠀⠀⠀⠀⠀⠀⠀⠀⠀⠀⠀⠀⠀⠀⠀⠀⠀⠀⠀⠀⠀⠀⠀⠀⠀⠀⠀⠀⠀⠀⠀⠀⠀⠀⠀⠀⠀⠀⠀⠀⠀⠀⠀⠀⠀⠀⠀⠀⠀⠀⣿⣿⣿⣿⣿⣿⣿⣿⣿⣿⣿⣷⠀⠀⠀⠀⠀⠀⠀⠀⠀⠀⠀⠀⠀⠀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⠀⠀⠀⠀⠀⠀⠀⠀⠀⠀⠀⠀⠀⠀⠀⠀⠀⠀⠀⠀⠀⠀⠀⠀⠀⠀⠀⠀⠀⠀⠀⠀⠀⠀⠀⠀⠀⠀⠀⠀⠀⠀⠀⠀⠀⠀⠀⠀⠀⠀⠀⠀⠀⠀⠀⠀⠀⠀⠀⠀⠀⠀⠀⠀⢰⣿⣿⣿⣿⣿⣿⣿⣿⣿⣿⣿⣿⡆⠀⠀⠀⠀⠀⠀⠀⠀⠀⠀⠀⠀⠀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⠀⠀⠀⠀⠀⠀⠀⠀⠀⠀⠀⠀⠀⠀⠀⠀⠀⠀⠀⠀⠀⠀⠀⠀⠀⠀⠀⠀⠀⠀⠀⠀⠀⠀⠀⠀⠀⠀⠀⠀⠀⠀⠀⠀⠀⠀⠀⠀⠀⠀⠀⠀⠀⠀⠀⠀⠀⠀⠀⠀⠀⠀⠀⢀⣿⣿⣿⣿⣿⣿⣿⣿⣿⣿⣿⣿⣿⠇⠀⠀⠀⠀⠀⠀⠀⠀⠀⠀⠀⠀⠀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⠀⠀⠀⠀⠀⠀⠀⠀⠀⠀⠀⠀⠀⠀⠀⠀⠀⠀⠀⠀⠀⠀⠀⠀⠀⠀⠀⠀⠀⠀⠀⠀⠀⠀⠀⠀⠀⠀⠀⠀⠀⠀⠀⠀⠀⠀⠀⠀⠀⠀⠀⠀⠀⠀⠀⠀⠀⠀⠀⠀⠀⠀⢠⣾⣿⣿⣿⣿⣿⣿⣿⣿⣿⣿⣿⣿⣿⠀⠀⠀⠀⠀⠀⠀⠀⠀⠀⠀⠀⠀⠀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⠀⠀⠀⠀⠀⠀⠀⠀⠀⠀⠀⠀⠀⠀⠀⠀⠀⠀⠀⠀⠀⠀⠀⠀⠀⠀⠀⠀⠀⠀⠀⠀⠀⠀⠀⠀⠀⠀⠀⠀⠀⠀⠀⠀⠀⠀⠀⠀⠀⠀⠀⠀⠀⠀⠀⠀⠀⠀⠀⠀⠀⠀⢾⣿⣿⣿⣿⣿⣿⣿⣿⣿⣿⣿⣿⣿⠟⠀⠀⠀⠀⠀⠀⠀⠀⠀⠀⠀⠀⠀⠀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⠀⠀⠀⠀⠀⠀⠀⠀⠀⠀⠀⠀⠀⠀⠀⠀⠀⠀⠀⠀⠀⠀⠀⠀⠀⠀⠀⠀⠀⠀⠀⠀⠀⠀⠀⠀⠀⠀⠀⠀⠀⠀⠀⠀⠀⠀⠀⠀⠀⠀⠀⠀⠀⠀⠀⠀⠀⠀⠀⠀⠀⠀⠈⣽⣿⣿⣿⣿⣿⣿⣿⣿⣿⣿⣿⣿⡄⠀⠀⠀⠀⠀⠀⠀⠀⠀⠀⠀⠀⠀⠀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⠀⠀⠀⠀⠀⠀⠀⠀⠀⠀⠀⠀⠀⠀⠀⠀⠀⠀⠀⠀⠀⠀⠀⠀⠀⠀⠀⠀⠀⠀⠀⠀⠀⠀⠀⠀⠀⠀⠀⠀⠀⠀⠀⠀⠀⠀⠀⠀⠀⠀⠀⠀⠀⠀⠀⠀⠀⠀⠀⠀⠀⠀⢠⣿⣿⣿⣿⣿⣿⣿⣿⣿⣿⣿⣿⣿⣷⡀⠀⠀⠀⠀⠀⠀⠀⠀⠀⠀⠀⠀⠀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⠀⠀⠀⠀⠀⠀⠀⠀⠀⠀⠀⠀⠀⠀⠀⠀⠀⠀⠀⠀⠀⠀⠀⠀⠀⠀⠀⠀⠀⠀⠀⠀⠀⠀⠀⠀⠀⠀⠀⠀⠀⠀⠀⠀⠀⠀⠀⠀⠀⠀⠀⠀⠀⠀⠀⠀⠀⠀⠀⠀⠀⠀⣾⣿⣿⣿⣿⣿⣿⣿⣿⣿⣿⣿⣿⣿⣿⣧⠀⠀⠀⠀⠀⠀⠀⠀⠀⠀⠀⠀⠀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⠀⠀⠀⠀⠀⠀⠀⠀⠀⠀⠀⠀⠀⠀⠀⠀⠀⠀⠀⠀⠀⠀⠀⠀⠀⠀⠀⠀⠀⠀⠀⠀⠀⠀⠀⠀⠀⠀⠀⠀⠀⠀⠀⠀⠀⠀⠀⠀⠀⠀⠀⠀⠀⠀⠀⠀⠀⠀⠀⠀⠀⣸⣿⣿⣿⣿⣿⣿⣿⣿⣿⣿⣿⣿⣿⣿⣿⣿⣧⠀⠀⠀⠀⠀⠀⠀⠀⠀⠀⠀⠀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⠀⠀⠀⠀⠀⠀⠀⠀⠀⠀⠀⠀⠀⠀⠀⠀⠀⠀⠀⠀⠀⠀⠀⠀⠀⠀⠀⠀⠀⠀⠀⠀⠀⠀⠀⠀⠀⠀⠀⠀⠀⠀⠀⠀⠀⠀⠀⠀⠀⠀⠀⠀⠀⠀⠀⠀⠀⠀⠀⠀⢠⣿⣿⣿⣿⣿⣿⣿⣿⣿⣿⣿⣿⣿⣿⣿⣿⣿⣿⣆⠀⠀⠀⠀⠀⠀⠀⠀⠀⠀⠀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⠀⠀⠀⠀⠀⠀⠀⠀⠀⠀⠀⠀⠀⠀⠀⠀⠀⠀⠀⠀⠀⠀⠀⠀⠀⠀⠀⠀⠀⠀⠀⠀⠀⠀⠀⠀⠀⠀⠀⠀⠀⠀⠀⠀⠀⠀⠀⠀⠀⠀⠀⠀⠀⠀⠀⠀⠀⠀⠀⠀⣾⣿⣿⣿⣿⣿⣿⣿⣿⣿⣿⣿⣿⣿⣿⣿⣿⣿⣿⣿⣆⠀⠀⠀⠀⠀⠀⠀⠀⠀⠀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⠀⠀⠀⠀⠀⠀⠀⠀⠀⠀⠀⠀⠀⠀⠀⠀⠀⠀⠀⠀⠀⠀⠀⠀⠀⠀⠀⠀⠀⠀⠀⠀⠀⠀⠀⠀⠀⠀⠀⠀⠀⠀⠀⠀⠀⠀⠀⠀⠀⠀⠀⠀⠀⠀⠀⠀⠀⠀⠀⢀⣿⣿⣿⣿⣿⣿⣿⣿⣿⣿⣿⣿⣿⣿⣿⣿⣿⣿⣿⣿⣿⡆⠀⠀⠀⠀⠀⠀⠀⠀⠀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⠀⠀⠀⠀⠀⠀⠀⠀⠀⠀⠀⠀⠀⠀⠀⠀⠀⠀⠀⠀⠀⠀⠀⠀⠀⠀⠀⠀⠀⠀⠀⠀⠀⠀⠀⠀⠀⠀⠀⠀⠀⠀⠀⠀⠀⠀⠀⠀⠀⠀⠀⠀⠀⠀⠀⠀⠀⠀⠀⣼⣿⣿⣿⣿⣿⣿⣿⣿⣿⣿⣿⣿⣿⣿⣿⣿⣿⣿⣿⣿⣿⣿⡀⠀⠀⠀⠀⠀⠀⠀⠀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⠀⠀⠀⠀⠀⠀⠀⠀⠀⠀⠀⠀⠀⠀⠀⠀⠀⠀⠀⠀⠀⠀⠀⠀⠀⠀⠀⠀⠀⠀⠀⠀⠀⠀⠀⠀⠀⠀⠀⠀⠀⠀⠀⠀⠀⠀⠀⠀⠀⠀⠀⠀⠀⠀⠀⠀⠀⠀⠰⣿⣿⣿⣿⣿⣿⣿⣿⣿⣿⣿⣿⣿⣿⣿⣿⣿⣿⣿⣿⣿⣿⣿⡇⠀⠀⠀⠀⠀⠀⠀⠀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⣿⣿⣿⣿⣿⣿⣿⣿⣿⣿⣿⣿⣿⣿⣿⣿⣿⣿⣿⣿⣿⣿⣿⣿⣿⣿⠏⠀⠀⠀⠀⠀⠀⠀⠀⠀⠀⠀⠀⠀⠀⠀⠀⠀⠀⠀⠀⠀⠀⠀⠀⠀⠀⠀⠀⠀⠀⠀⣤⣤⣤⣤⣤⣤⣤⣤⣤⣤⣀⠀⠀⠀⠀⠀⠀⠀⠀⠀⠀⠀⠀⠀⠀⠀⠀⠀⠀⠀⠀⠀⠀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⣿⣿⣿⣿⣿⣿⣿⣿⣿⣿⣿⣿⣿⣿⣿⣿⣿⣿⣿⣿⣿⣿⣿⣿⣿⠏⠀⠀⠀⠀⠀⠀⠀⠀⠀⠀⠀⠀⠀⠀⠀⠀⠀⠀⠀⠀⠀⠀⠀⠀⠀⠀⠀⠀⠀⠀⠀⠀⠙⢿⣿⣿⣿⣿⣿⣿⣿⣿⣿⣿⣆⠀⠀⠀⠀⠀⠀⠀⠀⠀⠀⠀⠀⠀⠀⠀⠀⠀⠀⠀⠀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⣿⣿⣿⣿⣿⣿⣿⣿⣿⣿⣿⣿⣿⣿⣿⣿⣿⣿⣿⣿⣿⣿⣿⡿⠁⠀⠀⠀⠀⠀⠀⠀⠀⠀⠀⠀⠀⠀⠀⠀⠀⠀⠀⠀⠀⠀⠀⠀⠀⠀⠀⠀⠀⠀⠀⠀⠀⠀⠀⠀⣿⣿⣿⣿⣿⣿⣿⣿⣿⣿⣿⣧⠀⠀⠀⠀⠀⠀⠀⠀⠀⠀⠀⠀⠀⠀⠀⠀⠀⠀⠀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⣿⣿⣿⣿⣿⣿⣿⣿⣿⣿⣿⣿⣿⣿⣿⣿⣿⣿⣿⣿⣿⡿⠋⠀⠀⠀⠀⠀⠀⠀⠀⠀⠀⠀⠀⠀⠀⠀⠀⠀⠀⠀⠀⠀⠀⠀⠀⠀⠀⠀⠀⠀⠀⠀⠀⠀⠀⠀⠀⠀⢿⣿⣿⣿⣿⣿⣿⣿⣿⣿⣿⣿⣦⡀⠀⠀⠀⠀⠀⠀⠀⠀⠀⠀⠀⠀⠀⠀⠀⠀⠀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⣿⣿⣿⣿⣿⣿⣿⣿⣿⣿⣿⣿⣿⣿⣿⣿⣿⣿⡿⠟⠁⠀⠀⠀⠀⠀⠀⠀⠀⠀⠀⠀⠀⠀⠀⠀⠀⠀⠀⠀⠀⠀⠀⠀⠀⠀⠀⠀⠀⠀⠀⠀⠀⠀⠀⠀⠀⠀⠀⠀⠈⠉⢙⣿⣿⣿⣿⣿⣿⣿⣿⣿⣿⣷⡀⠀⠀⠀⠀⠀⠀⠀⠀⠀⠀⠀⠀⠀⠀⠀⠀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⣿⣿⣿⣿⣿⣿⣿⣿⣿⣿⣿⣿⣿⣿⡿⠿⠛⠉⠀⠀⠀⠀⠀⠀⠀⠀⠀⠀⠀⠀⠀⠀⠀⠀⠀⠀⠀⠀⠀⠀⠀⠀⠀⠀⠀⠀⠀⠀⠀⠀⠀⠀⠀⠀⠀⠀⠀⠀⠀⠀⠀⠀⠀⠙⠿⠟⣿⣿⣿⣿⣿⣿⣿⣿⣷⠀⠀⠀⠀⠀⠀⠀⠀⠀⠀⠀⠀⠀⠀⠀⠀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⠛⠛⠛⠿⠿⠿⠿⠿⠿⠛⠛⠋⠉⠁⠀⠀⠀⠀⠀⠀⠀⠀⠀⠀⠀⠀⠀⠀⠀⠀⠀⠀⠀⠀⠀⠀⠀⠀⠀⠀⠀⠀⠀⠀⠀⠀⠀⠀⠀⠀⠀⠀⠀⠀⠀⠀⠀⠀⠀⠀⠀⠀⠀⠀⠀⣨⣿⣿⣿⣿⣿⣿⣿⣿⣿⠀⠀⠀⠀⠀⠀⠀⠀⠀⠀⠀⠀⠀⠀⠀⠀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⠀⠀⠀⠀⠀⠀⠀⠀⠀⠀⠀⠀⠀⠀⠀⠀⠀⠀⠀⠀⠀⠀⠀⠀⠀⠀⠀⠀⠀⠀⠀⠀⠀⠀⠀⠀⠀⠀⠀⠀⠀⠀⠀⠀⠀⠀⠀⠀⠀⠀⠀⠀⠀⠀⠀⠀⠀⠀⠀⠀⠀⠀⠀⣠⣿⣿⣿⣿⣿⣿⣿⣿⣿⣿⣿⣇⠀⠀⠀⠀⠀⠀⠀⠀⠀⠀⠀⠀⠀⠀⠀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⠀⠀⠀⠀⠀⠀⠀⠀⠀⠀⠀⠀⠀⠀⠀⠀⠀⠀⠀⠀⠀⠀⠀⠀⠀⠀⠀⠀⠀⠀⠀⠀⠀⠀⠀⠀⠀⠀⠀⠀⠀⠀⠀⠀⠀⠀⠀⠀⠀⠀⠀⠀⠀⠀⠀⠀⠀⠀⠀⠀⠀⠀⣼⣿⣿⣿⣿⣿⣿⣿⣿⣿⣿⣿⣿⣿⡀⠀⠀⠀⠀⠀⠀⠀⠀⠀⠀⠀⠀⠀⠀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⠀⠀⠀⠀⠀⠀⠀⠀⠀⠀⠀⠀⠀⠀⠀⠀⠀⠀⠀⠀⠀⠀⠀⠀⠀⠀⠀⠀⠀⠀⠀⠀⠀⠀⠀⠀⠀⠀⠀⠀⠀⠀⠀⠀⠀⠀⠀⠀⠀⠀⠀⠀⠀⠀⠀⠀⠀⠀⠀⠀⠀⠀⠻⣿⣿⣿⣿⣿⣿⣿⣿⣿⣿⣿⣿⣿⠇⠀⠀⠀⠀⠀⠀⠀⠀⠀⠀⠀⠀⠀⠀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⠀⠀⠀⠀⠀⠀⠀⠀⠀⠀⠀⠀⠀⠀⠀⠀⠀⠀⠀⠀⠀⠀⠀⠀⠀⠀⠀⠀⠀⠀⠀⠀⠀⠀⠀⠀⠀⠀⠀⠀⠀⠀⠀⠀⠀⠀⠀⠀⠀⠀⠀⠀⠀⠀⠀⠀⠀⠀⠀⠀⠀⠀⠀⠀⢻⣿⣿⣿⣿⣿⣿⣿⣿⣿⣿⣿⠀⠀⠀⠀⠀⠀⠀⠀⠀⠀⠀⠀⠀⠀⠀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⠀⠀⠀⠀⠀⠀⠀⠀⠀⠀⠀⠀⠀⠀⠀⠀⠀⠀⠀⠀⠀⠀⠀⠀⠀⠀⠀⠀⠀⠀⠀⠀⠀⠀⠀⠀⠀⠀⠀⠀⠀⠀⠀⠀⠀⠀⠀⠀⠀⠀⠀⠀⠀⠀⠀⠀⠀⠀⠀⠀⠀⠀⠀⠀⢨⣿⣿⣿⣿⣿⣿⣿⣿⣿⣿⣿⡀⠀⠀⠀⠀⠀⠀⠀⠀⠀⠀⠀⠀⠀⠀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⠀⠀⠀⠀⠀⠀⠀⠀⠀⠀⠀⠀⠀⠀⠀⠀⠀⠀⠀⠀⠀⠀⠀⠀⠀⠀⠀⠀⠀⠀⠀⠀⠀⠀⠀⠀⠀⠀⠀⠀⠀⠀⠀⠀⠀⠀⠀⠀⠀⠀⠀⠀⠀⠀⠀⠀⠀⠀⠀⠀⠀⠀⠀⢠⣿⣿⣿⣿⣿⣿⣿⣿⣿⣿⣿⣿⠇⠀⠀⠀⠀⠀⠀⠀⠀⠀⠀⠀⠀⠀⠀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⠀⠀⠀⠀⠀⠀⠀⠀⠀⠀⠀⠀⠀⠀⠀⠀⠀⠀⠀⠀⠀⠀⠀⠀⠀⠀⠀⠀⠀⠀⠀⠀⠀⠀⠀⠀⠀⠀⠀⠀⠀⠀⠀⠀⠀⠀⠀⠀⠀⠀⠀⠀⠀⠀⠀⠀⠀⠀⠀⠀⠀⠀⠀⣼⣿⣿⣿⣿⣿⣿⣿⣿⣿⣿⣿⡿⠀⠀⠀⠀⠀⠀⠀⠀⠀⠀⠀⠀⠀⠀⠀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⠀⠀⠀⠀⠀⠀⠀⠀⠀⠀⠀⠀⠀⠀⠀⠀⠀⠀⠀⠀⠀⠀⠀⠀⠀⠀⠀⠀⠀⠀⠀⠀⠀⠀⠀⠀⠀⠀⠀⠀⠀⠀⠀⠀⠀⠀⠀⠀⠀⠀⠀⠀⠀⠀⠀⠀⠀⠀⠀⠀⠀⠀⢀⣿⣿⣿⣿⣿⣿⣿⣿⣿⣿⣿⣿⣿⡀⠀⠀⠀⠀⠀⠀⠀⠀⠀⠀⠀⠀⠀⠀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⠀⠀⠀⠀⠀⠀⠀⠀⠀⠀⠀⠀⠀⠀⠀⠀⠀⠀⠀⠀⠀⠀⠀⠀⠀⠀⠀⠀⠀⠀⠀⠀⠀⠀⠀⠀⠀⠀⠀⠀⠀⠀⠀⠀⠀⠀⠀⠀⠀⠀⠀⠀⠀⠀⠀⠀⠀⠀⠀⠀⠀⠀⣸⣿⣿⣿⣿⣿⣿⣿⣿⣿⣿⣿⣿⣿⣧⠀⠀⠀⠀⠀⠀⠀⠀⠀⠀⠀⠀⠀⠀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⠀⠀⠀⠀⠀⠀⠀⠀⠀⠀⠀⠀⠀⠀⠀⠀⠀⠀⠀⠀⠀⠀⠀⠀⠀⠀⠀⠀⠀⠀⠀⠀⠀⠀⠀⠀⠀⠀⠀⠀⠀⠀⠀⠀⠀⠀⠀⠀⠀⠀⠀⠀⠀⠀⠀⠀⠀⠀⠀⠀⠀⢠⣿⣿⣿⣿⣿⣿⣿⣿⣿⣿⣿⣿⣿⣿⣿⣆⠀⠀⠀⠀⠀⠀⠀⠀⠀⠀⠀⠀⠀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⠀⠀⠀⠀⠀⠀⠀⠀⠀⠀⠀⠀⠀⠀⠀⠀⠀⠀⠀⠀⠀⠀⠀⠀⠀⠀⠀⠀⠀⠀⠀⠀⠀⠀⠀⠀⠀⠀⠀⠀⠀⠀⠀⠀⠀⠀⠀⠀⠀⠀⠀⠀⠀⠀⠀⠀⠀⠀⠀⠀⠀⣼⣿⣿⣿⣿⣿⣿⣿⣿⣿⣿⣿⣿⣿⣿⣿⣿⣆⠀⠀⠀⠀⠀⠀⠀⠀⠀⠀⠀⠀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⠀⠀⠀⠀⠀⠀⠀⠀⠀⠀⠀⠀⠀⠀⠀⠀⠀⠀⠀⠀⠀⠀⠀⠀⠀⠀⠀⠀⠀⠀⠀⠀⠀⠀⠀⠀⠀⠀⠀⠀⠀⠀⠀⠀⠀⠀⠀⠀⠀⠀⠀⠀⠀⠀⠀⠀⠀⠀⠀⠀⢸⣿⣿⣿⣿⣿⣿⣿⣿⣿⣿⣿⣿⣿⣿⣿⣿⣿⣿⣆⠀⠀⠀⠀⠀⠀⠀⠀⠀⠀⠀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⠀⠀⠀⠀⠀⠀⠀⠀⠀⠀⠀⠀⠀⠀⠀⠀⠀⠀⠀⠀⠀⠀⠀⠀⠀⠀⠀⠀⠀⠀⠀⠀⠀⠀⠀⠀⠀⠀⠀⠀⠀⠀⠀⠀⠀⠀⠀⠀⠀⠀⠀⠀⠀⠀⠀⠀⠀⠀⠀⢸⣿⣿⣿⣿⣿⣿⣿⣿⣿⣿⣿⣿⣿⣿⣿⣿⣿⣿⣿⣿⣿⡄⠀⠀⠀⠀⠀⠀⠀⠀⠀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⠀⠀⠀⠀⠀⠀⠀⠀⠀⠀⠀⠀⠀⠀⠀⠀⠀⠀⠀⠀⠀⠀⠀⠀⠀⠀⠀⠀⠀⠀⠀⠀⠀⠀⠀⠀⠀⠀⠀⠀⠀⠀⠀⠀⠀⠀⠀⠀⠀⠀⠀⠀⠀⠀⠀⠀⠀⠀⠀⣾⣿⣿⣿⣿⣿⣿⣿⣿⣿⣿⣿⣿⣿⣿⣿⣿⣿⣿⣿⣿⣿⣷⠀⠀⠀⠀⠀⠀⠀⠀⠀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⠀⠀⠀⠀⠀⠀⠀⠀⠀⠀⠀⠀⠀⠀⠀⠀⠀⠀⠀⠀⠀⠀⠀⠀⠀⠀⠀⠀⠀⠀⠀⠀⠀⠀⠀⠀⠀⠀⠀⠀⠀⠀⠀⠀⠀⠀⠀⠀⠀⠀⠀⠀⠀⠀⠀⠀⠀⠀⢸⣿⣿⣿⣿⣿⣿⣿⣿⣿⣿⣿⣿⣿⣿⣿⣿⣿⣿⣿⣿⣿⣿⣿⡆⠀⠀⠀⠀⠀⠀⠀⠀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⣿⣿⣿⣿⣿⣿⣿⣿⣿⣿⣿⣿⣿⣿⣿⣿⣿⣿⣿⣿⣿⣿⣿⣿⣿⣿⠏⠀⠀⠀⠀⠀⠀⠀⠀⠀⠀⠀⠀⠀⠀⠀⠀⠀⠀⠀⠀⠀⠀⠀⠀⠀⠀⠀⠀⠀⠀⢠⣤⣤⣤⣤⣤⣤⣤⣤⣤⣄⡀⠀⠀⠀⠀⠀⠀⠀⠀⠀⠀⠀⠀⠀⠀⠀⠀⠀⠀⠀⠀⠀⠀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⣿⣿⣿⣿⣿⣿⣿⣿⣿⣿⣿⣿⣿⣿⣿⣿⣿⣿⣿⣿⣿⣿⣿⣿⣿⠏⠀⠀⠀⠀⠀⠀⠀⠀⠀⠀⠀⠀⠀⠀⠀⠀⠀⠀⠀⠀⠀⠀⠀⠀⠀⠀⠀⠀⠀⠀⠀⠈⠻⣿⣿⣿⣿⣿⣿⣿⣿⣿⣿⣦⡀⠀⠀⠀⠀⠀⠀⠀⠀⠀⠀⠀⠀⠀⠀⠀⠀⠀⠀⠀⠀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⣿⣿⣿⣿⣿⣿⣿⣿⣿⣿⣿⣿⣿⣿⣿⣿⣿⣿⣿⣿⣿⣿⣿⡿⠁⠀⠀⠀⠀⠀⠀⠀⠀⠀⠀⠀⠀⠀⠀⠀⠀⠀⠀⠀⠀⠀⠀⠀⠀⠀⠀⠀⠀⠀⠀⠀⠀⠀⠀⢸⣿⣿⣿⣿⣿⣿⣿⣿⣿⣿⣿⡀⠀⠀⠀⠀⠀⠀⠀⠀⠀⠀⠀⠀⠀⠀⠀⠀⠀⠀⠀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⣿⣿⣿⣿⣿⣿⣿⣿⣿⣿⣿⣿⣿⣿⣿⣿⣿⣿⣿⣿⣿⡿⠋⠀⠀⠀⠀⠀⠀⠀⠀⠀⠀⠀⠀⠀⠀⠀⠀⠀⠀⠀⠀⠀⠀⠀⠀⠀⠀⠀⠀⠀⠀⠀⠀⠀⠀⠀⠀⢾⣿⣿⣿⣿⣿⣿⣿⣿⣿⣿⣿⣷⡀⠀⠀⠀⠀⠀⠀⠀⠀⠀⠀⠀⠀⠀⠀⠀⠀⠀⠀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⣿⣿⣿⣿⣿⣿⣿⣿⣿⣿⣿⣿⣿⣿⣿⣿⣿⣿⡿⠟⠁⠀⠀⠀⠀⠀⠀⠀⠀⠀⠀⠀⠀⠀⠀⠀⠀⠀⠀⠀⠀⠀⠀⠀⠀⠀⠀⠀⠀⠀⠀⠀⠀⠀⠀⠀⠀⠀⠀⠀⠉⠙⣿⣿⣿⣿⣿⣿⣿⣿⣿⣿⣿⣆⠀⠀⠀⠀⠀⠀⠀⠀⠀⠀⠀⠀⠀⠀⠀⠀⠀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⣿⣿⣿⣿⣿⣿⣿⣿⣿⣿⣿⣿⣿⣿⡿⠿⠛⠉⠀⠀⠀⠀⠀⠀⠀⠀⠀⠀⠀⠀⠀⠀⠀⠀⠀⠀⠀⠀⠀⠀⠀⠀⠀⠀⠀⠀⠀⠀⠀⠀⠀⠀⠀⠀⠀⠀⠀⠀⠀⠀⠀⠀⠈⠻⠿⣻⣿⣿⣿⣿⣿⣿⣿⣿⡆⠀⠀⠀⠀⠀⠀⠀⠀⠀⠀⠀⠀⠀⠀⠀⠀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⠛⠛⠛⠿⠿⠿⠿⠿⠿⠛⠛⠋⠉⠁⠀⠀⠀⠀⠀⠀⠀⠀⠀⠀⠀⠀⠀⠀⠀⠀⠀⠀⠀⠀⠀⠀⠀⠀⠀⠀⠀⠀⠀⠀⠀⠀⠀⠀⠀⠀⠀⠀⠀⠀⠀⠀⠀⠀⠀⠀⠀⠀⠀⠀⢀⣿⣿⣿⣿⣿⣿⣿⣿⣿⡇⠀⠀⠀⠀⠀⠀⠀⠀⠀⠀⠀⠀⠀⠀⠀⠀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⠀⠀⠀⠀⠀⠀⠀⠀⠀⠀⠀⠀⠀⠀⠀⠀⠀⠀⠀⠀⠀⠀⠀⠀⠀⠀⠀⠀⠀⠀⠀⠀⠀⠀⠀⠀⠀⠀⠀⠀⠀⠀⠀⠀⠀⠀⠀⠀⠀⠀⠀⠀⠀⠀⠀⠀⠀⠀⠀⠀⠀⠀⠀⢰⣿⣿⣿⣿⣿⣿⣿⣿⣿⣿⣇⠀⠀⠀⠀⠀⠀⠀⠀⠀⠀⠀⠀⠀⠀⠀⠀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⠀⠀⠀⠀⠀⠀⠀⠀⠀⠀⠀⠀⠀⠀⠀⠀⠀⠀⠀⠀⠀⠀⠀⠀⠀⠀⠀⠀⠀⠀⠀⠀⠀⠀⠀⠀⠀⠀⠀⠀⠀⠀⠀⠀⠀⠀⠀⠀⠀⠀⠀⠀⠀⠀⠀⠀⠀⠀⠀⠀⠀⠀⢠⣾⣿⣿⣿⣿⣿⣿⣿⣿⣿⣿⣿⡄⠀⠀⠀⠀⠀⠀⠀⠀⠀⠀⠀⠀⠀⠀⠀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⠀⠀⠀⠀⠀⠀⠀⠀⠀⠀⠀⠀⠀⠀⠀⠀⠀⠀⠀⠀⠀⠀⠀⠀⠀⠀⠀⠀⠀⠀⠀⠀⠀⠀⠀⠀⠀⠀⠀⠀⠀⠀⠀⠀⠀⠀⠀⠀⠀⠀⠀⠀⠀⠀⠀⠀⠀⠀⠀⠀⠀⠘⢿⣿⣿⣿⣿⣿⣿⣿⣿⣿⣿⣿⣿⣿⠀⠀⠀⠀⠀⠀⠀⠀⠀⠀⠀⠀⠀⠀⠀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⠀⠀⠀⠀⠀⠀⠀⠀⠀⠀⠀⠀⠀⠀⠀⠀⠀⠀⠀⠀⠀⠀⠀⠀⠀⠀⠀⠀⠀⠀⠀⠀⠀⠀⠀⠀⠀⠀⠀⠀⠀⠀⠀⠀⠀⠀⠀⠀⠀⠀⠀⠀⠀⠀⠀⠀⠀⠀⠀⠀⠀⠀⠀⢹⣿⣿⣿⣿⣿⣿⣿⣿⣿⣿⣿⡏⠀⠀⠀⠀⠀⠀⠀⠀⠀⠀⠀⠀⠀⠀⠀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⠀⠀⠀⠀⠀⠀⠀⠀⠀⠀⠀⠀⠀⠀⠀⠀⠀⠀⠀⠀⠀⠀⠀⠀⠀⠀⠀⠀⠀⠀⠀⠀⠀⠀⠀⠀⠀⠀⠀⠀⠀⠀⠀⠀⠀⠀⠀⠀⠀⠀⠀⠀⠀⠀⠀⠀⠀⠀⠀⠀⠀⠀⠀⠸⣿⣿⣿⣿⣿⣿⣿⣿⣿⣿⣟⡇⠀⠀⠀⠀⠀⠀⠀⠀⠀⠀⠀⠀⠀⠀⠀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⠀⠀⠀⠀⠀⠀⠀⠀⠀⠀⠀⠀⠀⠀⠀⠀⠀⠀⠀⠀⠀⠀⠀⠀⠀⠀⠀⠀⠀⠀⠀⠀⠀⠀⠀⠀⠀⠀⠀⠀⠀⠀⠀⠀⠀⠀⠀⠀⠀⠀⠀⠀⠀⠀⠀⠀⠀⠀⠀⠀⠀⠀⠀⠀⣿⣿⣿⣿⣿⣿⣿⣿⣿⣿⣿⡁⠀⠀⠀⠀⠀⠀⠀⠀⠀⠀⠀⠀⠀⠀⠀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⠀⠀⠀⠀⠀⠀⠀⠀⠀⠀⠀⠀⠀⠀⠀⠀⠀⠀⠀⠀⠀⠀⠀⠀⠀⠀⠀⠀⠀⠀⠀⠀⠀⠀⠀⠀⠀⠀⠀⠀⠀⠀⠀⠀⠀⠀⠀⠀⠀⠀⠀⠀⠀⠀⠀⠀⠀⠀⠀⠀⠀⠀⢠⣿⣿⣿⣿⣿⣿⣿⣿⣿⣿⣿⠃⠀⠀⠀⠀⠀⠀⠀⠀⠀⠀⠀⠀⠀⠀⠀⠀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⠀⠀⠀⠀⠀⠀⠀⠀⠀⠀⠀⠀⠀⠀⠀⠀⠀⠀⠀⠀⠀⠀⠀⠀⠀⠀⠀⠀⠀⠀⠀⠀⠀⠀⠀⠀⠀⠀⠀⠀⠀⠀⠀⠀⠀⠀⠀⠀⠀⠀⠀⠀⠀⠀⠀⠀⠀⠀⠀⠀⠀⠀⣾⣿⣿⣿⣿⣿⣿⣿⣿⣿⣿⣿⣿⡄⠀⠀⠀⠀⠀⠀⠀⠀⠀⠀⠀⠀⠀⠀⠀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⠀⠀⠀⠀⠀⠀⠀⠀⠀⠀⠀⠀⠀⠀⠀⠀⠀⠀⠀⠀⠀⠀⠀⠀⠀⠀⠀⠀⠀⠀⠀⠀⠀⠀⠀⠀⠀⠀⠀⠀⠀⠀⠀⠀⠀⠀⠀⠀⠀⠀⠀⠀⠀⠀⠀⠀⠀⠀⠀⠀⠀⢠⣿⣿⣿⣿⣿⣿⣿⣿⣿⣿⣿⣿⣿⣿⡀⠀⠀⠀⠀⠀⠀⠀⠀⠀⠀⠀⠀⠀⠀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⠀⠀⠀⠀⠀⠀⠀⠀⠀⠀⠀⠀⠀⠀⠀⠀⠀⠀⠀⠀⠀⠀⠀⠀⠀⠀⠀⠀⠀⠀⠀⠀⠀⠀⠀⠀⠀⠀⠀⠀⠀⠀⠀⠀⠀⠀⠀⠀⠀⠀⠀⠀⠀⠀⠀⠀⠀⠀⠀⠀⠀⣼⣿⣿⣿⣿⣿⣿⣿⣿⣿⣿⣿⣿⣿⣿⣷⡀⠀⠀⠀⠀⠀⠀⠀⠀⠀⠀⠀⠀⠀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⠀⠀⠀⠀⠀⠀⠀⠀⠀⠀⠀⠀⠀⠀⠀⠀⠀⠀⠀⠀⠀⠀⠀⠀⠀⠀⠀⠀⠀⠀⠀⠀⠀⠀⠀⠀⠀⠀⠀⠀⠀⠀⠀⠀⠀⠀⠀⠀⠀⠀⠀⠀⠀⠀⠀⠀⠀⠀⠀⠀⢰⣿⣿⣿⣿⣿⣿⣿⣿⣿⣿⣿⣿⣿⣿⣿⣿⣷⡀⠀⠀⠀⠀⠀⠀⠀⠀⠀⠀⠀⠀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⠀⠀⠀⠀⠀⠀⠀⠀⠀⠀⠀⠀⠀⠀⠀⠀⠀⠀⠀⠀⠀⠀⠀⠀⠀⠀⠀⠀⠀⠀⠀⠀⠀⠀⠀⠀⠀⠀⠀⠀⠀⠀⠀⠀⠀⠀⠀⠀⠀⠀⠀⠀⠀⠀⠀⠀⠀⠀⠀⠀⣿⣿⣿⣿⣿⣿⣿⣿⣿⣿⣿⣿⣿⣿⣿⣿⣿⣿⣷⡀⠀⠀⠀⠀⠀⠀⠀⠀⠀⠀⠀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⠀⠀⠀⠀⠀⠀⠀⠀⠀⠀⠀⠀⠀⠀⠀⠀⠀⠀⠀⠀⠀⠀⠀⠀⠀⠀⠀⠀⠀⠀⠀⠀⠀⠀⠀⠀⠀⠀⠀⠀⠀⠀⠀⠀⠀⠀⠀⠀⠀⠀⠀⠀⠀⠀⠀⠀⠀⠀⠀⢸⣿⣿⣿⣿⣿⣿⣿⣿⣿⣿⣿⣿⣿⣿⣿⣿⣿⣿⣿⣷⡀⠀⠀⠀⠀⠀⠀⠀⠀⠀⠀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⠀⠀⠀⠀⠀⠀⠀⠀⠀⠀⠀⠀⠀⠀⠀⠀⠀⠀⠀⠀⠀⠀⠀⠀⠀⠀⠀⠀⠀⠀⠀⠀⠀⠀⠀⠀⠀⠀⠀⠀⠀⠀⠀⠀⠀⠀⠀⠀⠀⠀⠀⠀⠀⠀⠀⠀⠀⠀⠀⣾⣿⣿⣿⣿⣿⣿⣿⣿⣿⣿⣿⣿⣿⣿⣿⣿⣿⣿⣿⣿⣷⡀⠀⠀⠀⠀⠀⠀⠀⠀⠀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⠀⠀⠀⠀⠀⠀⠀⠀⠀⠀⠀⠀⠀⠀⠀⠀⠀⠀⠀⠀⠀⠀⠀⠀⠀⠀⠀⠀⠀⠀⠀⠀⠀⠀⠀⠀⠀⠀⠀⠀⠀⠀⠀⠀⠀⠀⠀⠀⠀⠀⠀⠀⠀⠀⠀⠀⠀⠀⢠⣿⣿⣿⣿⣿⣿⣿⣿⣿⣿⣿⣿⣿⣿⣿⣿⣿⣿⣿⣿⣿⣿⣧⠀⠀⠀⠀⠀⠀⠀⠀⠀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⠀⠀⠀⠀⠀⠀⠀⠀⠀⠀⠀⠀⠀⠀⠀⠀⠀⠀⠀⠀⠀⠀⠀⠀⠀⠀⠀⠀⠀⠀⠀⠀⠀⠀⠀⠀⠀⠀⠀⠀⠀⠀⠀⠀⠀⠀⠀⠀⠀⠀⠀⠀⠀⠀⠀⠀⠀⠀⣼⣿⣿⣿⣿⣿⣿⣿⣿⣿⣿⣿⣿⣿⣿⣿⣿⣿⣿⣿⣿⣿⣿⣿⡄⠀⠀⠀⠀⠀⠀⠀⠀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⣿⣿⣿⣿⣿⣿⣿⣿⣿⣿⣿⣿⣿⣿⣿⣿⣿⣿⣿⣿⣿⣿⣿⣿⣿⣿⣿⣿⣿⣿⣿⣿⣿⣿⣿⣿⣿⣿⣿⣿⣿⣿⣿⣿⣿⣿⣿⣿⣿⣿⣿⣿⣿⣿⣿⣿⡄⠀⠀⠀⠀⠀⠀⠀⠀⠀⠀⠀⠘⣿⣿⣿⣿⣿⣿⣿⣿⣿⣿⣿⣿⣿⣿⣿⣿⣿⣿⣿⣿⣿⡇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⣿⣿⣿⣿⣿⣿⣿⣿⣿⣿⣿⣿⣿⣿⣿⣿⣿⣿⣿⣿⣿⣿⣿⣿⣿⣿⣿⣿⣿⣿⣿⣿⣿⣿⣿⣿⣿⣿⣿⣿⣿⣿⣿⣿⣿⣿⣿⣿⣿⣿⣿⣿⣿⣿⣿⣿⣷⡄⠀⠀⠀⠀⠀⠀⠀⠀⠀⠀⠀⠈⠛⠛⠛⠻⢿⣿⣿⣿⣿⣿⣿⣿⣿⣿⣿⣿⣿⣿⣿⣿⡇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⣿⣿⣿⣿⣿⣿⣿⣿⣿⣿⣿⣿⣿⣿⣿⣿⣿⣿⣿⣿⣿⣿⣿⣿⣿⣿⣿⣿⣿⣿⣿⣿⣿⣿⣿⣿⣿⣿⣿⣿⣿⣿⣿⣿⣿⣿⣿⣿⣿⣿⣿⣿⠿⠛⠋⠉⠉⠀⠀⠀⠀⠀⠀⠀⠀⠀⠀⠀⠀⠀⠀⠀⠀⠀⠀⠈⠻⣿⣿⣿⣿⣿⣿⣿⣿⣿⣿⣿⣿⣿⡇</a:t>
            </a:r>
            <a:br/>
            <a:r>
              <a:t>⣿⣿⣿⣿⣿⣿⣿⣿⣿⣿⣿⣿⣿⣿⣿⣿⣿⣿⣿⣿⣿⣿⣿⣿⣿⣿⣿⣿⣿⣿⣿⣿⣿⣿⣿⣿⣿⣿⣿⣿⣿⣿⣿⣿⣿⣿⣿⣿⡿⠟⠉⠀⠀⠀⠀⠀⠀⠀⠀⠀⠀⠀⠀⠀⠀⠀⠀⠀⠀⠀⠀⠀⠀⠀⠀⠀⠀⠹⣿⣿⣿⣿⣿⣿⣿⣿⣿⣿⣿⣿⡇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⣿⣿⣿⣿⣿⣿⣿⣿⣿⣿⣿⣿⣿⣿⣿⣿⣿⣿⣿⣿⣿⣿⣿⣿⣿⣿⣿⣿⣿⣿⣿⣿⣿⣿⣿⣿⣿⣿⣿⣿⣿⣯⡴⠀⠀⠀⠀⠀⠀⠀⠀⠀⠀⠀⠀⠀⠀⠀⠀⠀⠀⠀⠀⠀⠀⠀⠀⠀⠀⠀⠀⠀⠀⠀⠀⠀⠀⠀⠀⠀⠀⠈⣿⣿⣿⣿⣿⣿⣿⣿⡇</a:t>
            </a:r>
            <a:br/>
            <a:r>
              <a:t>⣿⣿⣿⣿⣿⣿⣿⣿⣿⣿⣿⣿⣿⣿⣿⣿⣿⣿⣿⣿⣿⣿⣿⣿⣿⣿⣿⣿⣿⣿⣿⣿⣿⣿⣿⣿⣿⣿⣿⣿⣿⣿⡗⠀⠀⠀⠀⠀⠀⠀⠀⠀⠀⠀⠀⠀⠀⠀⠀⠀⠀⠀⠀⠀⠀⠀⠀⠀⠀⠀⠀⠀⠀⠀⠀⠀⠀⠀⠀⠀⠀⠀⢹⣿⣿⣿⣿⣿⣿⣿⡇</a:t>
            </a:r>
            <a:br/>
            <a:r>
              <a:t>⣿⣿⣿⣿⣿⣿⣿⣿⣿⣿⣿⣿⣿⣿⣿⣿⣿⣿⣿⣿⣿⣿⣿⣿⣿⣿⣿⣿⣿⣿⣿⣿⣿⣿⣿⣿⣿⣿⣿⣿⣿⣿⣷⡆⠀⠀⠀⠀⠀⠀⠀⠀⠀⠀⠀⠀⠀⠀⠀⠀⠀⠀⠀⠀⠀⠀⠀⠀⠀⠀⠀⠀⠀⠀⠀⠀⠀⠀⠀⠀⠀⠀⠈⣿⣿⣿⣿⣿⣿⣿⡇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⣿⣿⣿⣿⣿⣿⣿⣿⣿⣿⣿⣿⣿⣿⣿⣿⣿⣿⣿⣿⣿⣿⣿⣿⣿⣿⣿⣿⣿⣿⣿⣿⣿⣿⣿⣿⣿⣿⣿⣿⣿⣿⣿⣿⣧⣄⠀⠀⠀⠀⠀⠀⠀⠀⠀⠀⠀⠀⠀⠀⠀⠀⠀⠀⠀⠀⠀⠀⠀⠀⠀⠀⠀⠀⠀⠀⠀⠀⠀⠀⠀⠀⠀⢿⣿⣿⣿⣿⣿⣿⡇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⣿⣿⣿⣿⣿⣿⣿⣿⣿⣿⣿⣿⣿⣿⣿⣿⣿⣿⣿⣿⣿⣿⣿⣿⣿⣿⣿⣿⣿⣿⣿⣿⣿⣿⣿⣿⣿⣿⣿⣿⣿⣿⣿⣿⣿⣿⣷⣤⠀⠀⠀⠀⠀⠀⠀⠀⠀⠀⠀⠀⠀⠀⠀⠀⠀⠀⠀⠀⠀⠀⠀⠀⠀⠀⠀⠀⠀⠀⠀⠀⠀⠀⠀⢸⣿⣿⣿⣿⣿⣿⡇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⣿⣿⣿⣿⣿⣿⣿⣿⣿⣿⣿⣿⣿⣿⣿⣿⣿⣿⣿⣿⣿⣿⣿⣿⣿⣿⣿⣿⣿⣿⣿⣿⣿⣿⣿⣿⣿⣿⣿⣿⣿⣿⣿⣿⣿⣿⠟⠁⠀⠀⠀⠀⠀⠀⠀⠀⠀⠀⠀⠀⠀⠀⠀⠀⠀⠀⠀⠀⠀⠀⠀⠀⠀⠀⠀⠀⠀⠀⠀⠀⠀⠀⠀⠘⣿⣿⣿⣿⣿⣿⡇</a:t>
            </a:r>
            <a:br/>
            <a:r>
              <a:t>⣿⣿⣿⣿⣿⣿⣿⣿⣿⣿⣿⣿⣿⣿⣿⣿⣿⣿⣿⣿⣿⣿⣿⣿⣿⣿⣿⣿⣿⣿⣿⣿⣿⣿⣿⣿⣿⣿⣿⣿⣿⣿⣿⣿⣿⣿⣦⣄⠀⠀⠀⠀⠀⠀⠀⠀⠀⠀⠀⠀⠀⠀⠀⠀⠀⠀⠀⠀⠀⠀⠀⠀⠀⠀⠀⠀⠀⠀⠀⠀⠀⠀⠀⠀⣿⣿⣿⣿⣿⣿⡇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⣿⣿⣿⣿⣿⣿⣿⣿⣿⣿⣿⣿⣿⣿⣿⣿⣿⣿⣿⣿⣿⣿⣿⣿⣿⣿⣿⣿⣿⣿⣿⣿⣿⣿⣿⣿⣿⣿⣿⡀⠿⠿⠿⠿⠿⣿⣿⣿⣀⠀⠀⠀⠀⠀⠀⠀⠀⠀⠀⠀⠀⠀⠀⠀⠀⠀⠀⠀⠀⠀⠀⠀⠀⠀⠀⠀⠀⠀⠀⠀⠀⠀⠀⠀⣿⣿⣿⣿⣿⣿⡇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⣿⣿⣿⣿⣿⣿⣿⣿⣿⣿⣿⣿⣿⣿⣿⣿⣿⣿⣿⣿⣿⣿⣿⣿⣿⣿⣿⣿⣿⣿⣿⣿⣿⣿⣿⡿⠛⠋⠁⠀⠀⠀⠀⠀⠀⠀⠙⣿⣿⣿⠂⠀⠀⠀⠀⠀⠀⠀⠀⠀⠀⠀⠀⠀⠀⠀⠀⠀⠀⠀⠀⠀⠀⠀⠀⠀⠀⠀⠀⠀⠀⠀⠀⠀⣿⣿⣿⣿⣿⣿⡇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⣿⣿⣿⣿⣿⣿⣿⣿⣿⣿⣿⣿⣿⣿⣿⣿⣿⣿⣿⣿⣿⣿⣿⣿⣿⣿⣿⣿⣿⣿⣿⣿⣿⣿⠋⠀⠀⠀⠀⠀⠀⠀⠀⠀⠀⠀⠀⠸⣿⣿⣷⡄⠀⠀⠀⠀⠀⠀⠀⠀⠀⠀⠀⠀⠀⠀⠀⠀⠀⠀⠀⠀⠀⠀⠀⠀⠀⠀⠀⠀⠀⠀⠀⠀⣿⣿⣿⣿⣿⣿⡇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⣿⣿⣿⣿⣿⣿⣿⣿⣿⣿⣿⣿⣿⣿⣿⣿⣿⣿⣿⣿⣿⣿⣿⣿⣿⣿⣿⣿⣿⣿⣿⣿⣿⡇⠀⠀⠀⠀⠀⠀⠀⠀⠀⠀⠀⠀⠀⠀⣿⣿⣿⣿⡆⠀⠀⠀⠀⠀⠀⠀⠀⠀⠀⠀⠀⠀⠀⠀⠀⠀⠀⠀⠀⠀⠀⠀⠀⠀⠀⠀⠀⠀⠀⠀⢸⣿⣿⣿⣿⣿⡇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⣿⣿⣿⣿⣿⣿⣿⣿⣿⣿⣿⣿⣿⣿⣿⣿⣿⣿⣿⣿⣿⣿⣿⣿⣿⣿⣿⣿⣿⣿⣿⣿⣿⡅⠀⠀⠀⠀⠀⠀⠀⠀⠀⠀⠀⠀⠀⠀⣿⣿⣿⣿⣥⠀⠀⠀⠀⠀⠀⠀⠀⠀⠀⠀⠀⠀⠀⠀⠀⠀⠀⠀⠀⠀⠀⠀⠀⠀⠀⠀⠀⠀⠀⠀⢸⣿⣿⣿⣿⣿⡇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⣿⣿⣿⣿⣿⣿⣿⣿⣿⣿⣿⣿⣿⣿⣿⣿⣿⣿⣿⣿⣿⣿⣿⣿⣿⣿⣿⣿⣿⣿⣿⣿⣿⣧⠀⠀⠀⠀⠀⠀⠀⠀⠀⠀⠀⠀⠀⠐⢿⣿⣿⣿⣿⡄⠀⠀⠀⠀⠀⠀⠀⠀⠀⠀⠀⠀⠀⠀⠀⠀⠀⠀⠀⠀⠀⠀⠀⠀⠀⡇⠀⠀⠀⠀⢸⣿⣿⣿⣿⣿⡇</a:t>
            </a:r>
            <a:br/>
            <a:r>
              <a:t>⣿⣿⣿⣿⣿⣿⣿⣿⣿⣿⣿⣿⣿⣿⣿⣿⣿⣿⣿⣿⣿⣿⣿⣿⣿⣿⣿⣿⣿⣿⣿⣿⣿⣿⡄⠀⠀⠀⠀⠀⠀⠀⠀⠀⠀⠀⠀⠀⠀⢻⣿⣿⣿⡇⠀⠀⠀⠀⠀⠀⠀⠀⠀⠀⠀⠀⠀⠀⠀⠀⠀⠀⠀⠀⠀⠀⠀⠀⠀⢿⡀⠀⡄⠀⠸⣿⣿⣿⣿⣿⡇</a:t>
            </a:r>
            <a:br/>
            <a:r>
              <a:t>⣿⣿⣿⣿⣿⣿⣿⣿⣿⣿⣿⣿⣿⣿⣿⣿⣿⣿⣿⣿⣿⣿⣿⣿⣿⣿⣿⣿⣿⣿⣿⣿⣿⣿⣿⣆⠀⠀⠀⠀⠀⠀⠀⠀⠀⠀⠀⠀⠀⠀⠻⣿⣿⣷⠀⠀⠀⠀⠀⠀⠀⠀⠀⠀⠀⠀⠀⠀⠀⠀⠀⠀⠀⠀⠀⠀⠀⠀⠀⢸⣧⠀⢹⣄⠀⣿⣿⣿⣿⣿⡇</a:t>
            </a:r>
            <a:br/>
            <a:r>
              <a:t>⣿⣿⣿⣿⣿⣿⣿⣿⣿⣿⣿⣿⣿⣿⣿⣿⣿⣿⣿⣿⣿⣿⣿⣿⣿⣿⣿⣿⣿⣿⣿⣿⣿⣿⣿⣿⣷⣄⣀⠀⠀⠀⠀⠀⠀⠀⠀⠀⠀⠀⠀⠙⠿⠋⠀⠀⠀⠀⠀⠀⠀⠀⠀⠀⠀⠀⠀⠀⠀⠀⠀⠀⠀⠀⠀⠀⠀⠀⠀⡀⣿⣧⠈⣿⣦⣹⣿⣿⣿⣿⡇</a:t>
            </a:r>
            <a:br/>
            <a:r>
              <a:t>⣿⣿⣿⣿⣿⣿⣿⣿⣿⣿⣿⣿⣿⣿⣿⣿⣿⣿⣿⣿⣿⣿⣿⣿⣿⣿⣿⣿⣿⣿⣿⣿⣿⣿⣿⣿⣿⣿⡿⠁⠀⠀⠀⠀⠀⠀⠀⠀⠀⠀⠀⠀⠀⠀⠀⠀⠀⠀⠀⠀⠀⠀⠀⠀⠀⠀⠀⠀⠀⠀⠀⠀⠀⠀⠀⢸⠀⠀⠀⣷⣹⣿⣧⣹⣿⣿⣿⣿⣿⣿⡇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⣿⣿⣿⣿⣿⣿⣿⣿⣿⣿⣿⣿⣿⣿⣿⣿⣿⣿⣿⣿⣿⣿⣿⣿⣿⣿⣿⣿⣿⣿⣿⣿⣿⣿⣿⣿⣿⣿⠁⠀⠀⠀⠀⠀⠀⠀⠀⠀⠀⠀⠀⠀⠀⠀⠀⠀⠀⠀⠀⠀⠀⠀⠀⠀⠀⠀⠀⠀⠀⠀⠀⠀⠀⠀⠀⠈⣷⣄⠀⢸⣿⣿⣿⣿⣿⣿⣿⣿⣿⣿⡇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⣿⣿⣿⣿⣿⣿⣿⣿⣿⣿⣿⣿⣿⣿⣿⣿⣿⣿⣿⣿⣿⣿⣿⣿⣿⣿⣿⣿⣿⣿⣿⣿⣿⣿⣿⣿⣿⡇⠀⠀⠀⠀⠀⠀⠀⠀⠀⠀⠀⠀⠀⠀⠀⠀⠀⠀⠀⠀⠀⠀⠀⠀⠀⠀⠀⠀⠀⠀⠀⠀⠀⠀⠀⠀⠀⠀⢹⣿⣆⢸⣿⣿⣿⣿⣿⣿⣿⣿⣿⣿⡇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⣿⣿⣿⣿⣿⣿⣿⣿⣿⣿⣿⣿⣿⣿⣿⣿⣿⣿⣿⣿⣿⣿⣿⣿⣿⣿⣿⣿⣿⣿⣿⣿⣿⣿⣿⣿⣿⠃⠀⠀⠀⠀⠀⠀⠀⠀⠀⠀⠀⠀⠀⠀⠀⠀⠀⠀⠀⠀⠀⠀⠀⠀⠀⠀⠀⠀⠀⠀⠀⠀⠀⠀⠀⠀⠀⠀⠀⣿⣿⣦⣿⣿⣿⣿⣿⣿⣿⣿⣿⣿⡇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⣿⣿⣿⣿⣿⣿⣿⣿⣿⣿⣿⣿⣿⣿⣿⣿⣿⣿⣿⣿⣿⣿⣿⣿⣿⣿⣿⣿⣿⣿⣿⣿⣿⣿⣿⣿⠀⠀⠀⠀⠀⠀⠀⠀⠀⠀⠀⠀⠀⣠⠇⠀⠀⠀⠀⠀⠀⠀⠀⠀⠀⠀⠀⠀⠀⠀⠀⠀⠀⠀⠀⠀⠀⠀⠀⠀⠀⠀⢸⣿⣿⣿⣿⣿⡿⠿⠿⣿⣿⣿⡇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⣿⣿⣿⣿⣿⣿⣿⣿⣿⣿⣿⣿⣿⣿⣿⣿⣿⣿⣿⣿⣿⣿⣿⣿⣿⣿⣿⣿⣿⣿⣿⣿⣿⣿⣿⣿⠀⠀⠀⠀⠀⠀⠀⠀⠀⠀⠀⠀⣴⣿⠀⠀⠀⠀⠀⠀⠀⠀⠀⠀⠀⠀⠀⠀⠀⠀⠀⠀⠀⠀⠀⠀⠀⠀⠀⠀⠀⠀⠈⣿⣿⠿⠋⠁⠀⠠⢾⣿⣿⣿⡇</a:t>
            </a:r>
            <a:br/>
            <a:r>
              <a:t>⣿⣿⣿⣿⣿⣿⣿⣿⣿⣿⣿⣿⣿⣿⣿⣿⣿⣿⣿⣿⣿⣿⣿⣿⣿⣿⣿⣿⣿⣿⣿⣿⣿⣿⣿⣿⠀⠀⠀⠀⠀⠀⠀⠀⠀⠀⠀⣼⣿⣿⠀⠀⠀⠀⠀⠀⠀⠀⠀⠀⠀⠀⠀⠀⠀⠀⠀⠀⠀⠀⠀⠀⠀⠀⠀⠀⠀⠀⠀⠉⠁⠀⢀⣀⣤⣶⣿⣿⣿⣿⡇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⣿⣿⣿⣿⣿⣿⣿⣿⣿⣿⣿⣿⣿⣿⣿⣿⣿⣿⣿⣿⣿⣿⣿⣿⣿⣿⠏⠀⠀⠀⠀⠀⠀⠀⠀⠀⠀⠀⠀⠀⠀⠀⠀⠀⠀⠀⠀⠀⠀⠀⠀⠀⠀⠀⠀⠀⠀⣤⣤⣤⣤⣤⣤⣤⣤⣤⣤⣀⠀⠀⠀⠀⠀⠀⠀⠀⠀⠀⠀⠀⠀⠀⠀⠀⠀⠀⠀⠀⠀⠀⠀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⣿⣿⣿⣿⣿⣿⣿⣿⣿⣿⣿⣿⣿⣿⣿⣿⣿⣿⣿⣿⣿⣿⣿⣿⣿⠏⠀⠀⠀⠀⠀⠀⠀⠀⠀⠀⠀⠀⠀⠀⠀⠀⠀⠀⠀⠀⠀⠀⠀⠀⠀⠀⠀⠀⠀⠀⠀⠘⢿⣿⣿⣿⣿⣿⣿⣿⣿⣿⣿⣦⠀⠀⠀⠀⠀⠀⠀⠀⠀⠀⠀⠀⠀⠀⠀⠀⠀⠀⠀⠀⠀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⣿⣿⣿⣿⣿⣿⣿⣿⣿⣿⣿⣿⣿⣿⣿⣿⣿⣿⣿⣿⣿⣿⣿⡿⠁⠀⠀⠀⠀⠀⠀⠀⠀⠀⠀⠀⠀⠀⠀⠀⠀⠀⠀⠀⠀⠀⠀⠀⠀⠀⠀⠀⠀⠀⠀⠀⠀⠀⠀⣽⣿⣿⣿⣿⣿⣿⣿⣿⣿⣿⣧⠀⠀⠀⠀⠀⠀⠀⠀⠀⠀⠀⠀⠀⠀⠀⠀⠀⠀⠀⠀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⣿⣿⣿⣿⣿⣿⣿⣿⣿⣿⣿⣿⣿⣿⣿⣿⣿⣿⣿⣿⣿⡿⠋⠀⠀⠀⠀⠀⠀⠀⠀⠀⠀⠀⠀⠀⠀⠀⠀⠀⠀⠀⠀⠀⠀⠀⠀⠀⠀⠀⠀⠀⠀⠀⠀⠀⠀⠀⠀⢿⣿⣿⣿⣿⣿⣿⣿⣿⣿⣿⣿⣧⡀⠀⠀⠀⠀⠀⠀⠀⠀⠀⠀⠀⠀⠀⠀⠀⠀⠀⠀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⣿⣿⣿⣿⣿⣿⣿⣿⣿⣿⣿⣿⣿⣿⣿⣿⣿⣿⡿⠟⠁⠀⠀⠀⠀⠀⠀⠀⠀⠀⠀⠀⠀⠀⠀⠀⠀⠀⠀⠀⠀⠀⠀⠀⠀⠀⠀⠀⠀⠀⠀⠀⠀⠀⠀⠀⠀⠀⠀⠀⠋⢙⣿⣿⣿⣿⣿⣿⣿⣿⣿⣿⣷⡄⠀⠀⠀⠀⠀⠀⠀⠀⠀⠀⠀⠀⠀⠀⠀⠀⠀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⣿⣿⣿⣿⣿⣿⣿⣿⣿⣿⣿⣿⣿⣿⡿⠿⠛⠉⠀⠀⠀⠀⠀⠀⠀⠀⠀⠀⠀⠀⠀⠀⠀⠀⠀⠀⠀⠀⠀⠀⠀⠀⠀⠀⠀⠀⠀⠀⠀⠀⠀⠀⠀⠀⠀⠀⠀⠀⠀⠀⠀⠀⠙⠿⠿⣿⣿⣿⣿⣿⣿⣿⣿⣿⠀⠀⠀⠀⠀⠀⠀⠀⠀⠀⠀⠀⠀⠀⠀⠀⠀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⠛⠛⠛⠿⠿⠿⠿⠿⠿⠛⠛⠋⠉⠁⠀⠀⠀⠀⠀⠀⠀⠀⠀⠀⠀⠀⠀⠀⠀⠀⠀⠀⠀⠀⠀⠀⠀⠀⠀⠀⠀⠀⠀⠀⠀⠀⠀⠀⠀⠀⠀⠀⠀⠀⠀⠀⠀⠀⠀⠀⠀⠀⠀⠀⣨⣿⣿⣿⣿⣿⣿⣿⣿⣿⡇⠀⠀⠀⠀⠀⠀⠀⠀⠀⠀⠀⠀⠀⠀⠀⠀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⠀⠀⠀⠀⠀⠀⠀⠀⠀⠀⠀⠀⠀⠀⠀⠀⠀⠀⠀⠀⠀⠀⠀⠀⠀⠀⠀⠀⠀⠀⠀⠀⠀⠀⠀⠀⠀⠀⠀⠀⠀⠀⠀⠀⠀⠀⠀⠀⠀⠀⠀⠀⠀⠀⠀⠀⠀⠀⠀⠀⠀⠀⠀⣼⣿⣿⣿⣿⣿⣿⣿⣿⣿⣿⡇⠀⠀⠀⠀⠀⠀⠀⠀⠀⠀⠀⠀⠀⠀⠀⠀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⠀⠀⠀⠀⠀⠀⠀⠀⠀⠀⠀⠀⠀⠀⠀⠀⠀⠀⠀⠀⠀⠀⠀⠀⠀⠀⠀⠀⠀⠀⠀⠀⠀⠀⠀⠀⠀⠀⠀⠀⠀⠀⠀⠀⠀⠀⠀⠀⠀⠀⠀⠀⠀⠀⠀⠀⠀⠀⠀⠀⠀⠀⣠⣿⣿⣿⣿⣿⣿⣿⣿⣿⣿⣿⣿⡀⠀⠀⠀⠀⠀⠀⠀⠀⠀⠀⠀⠀⠀⠀⠀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⠀⠀⠀⠀⠀⠀⠀⠀⠀⠀⠀⠀⠀⠀⠀⠀⠀⠀⠀⠀⠀⠀⠀⠀⠀⠀⠀⠀⠀⠀⠀⠀⠀⠀⠀⠀⠀⠀⠀⠀⠀⠀⠀⠀⠀⠀⠀⠀⠀⠀⠀⠀⠀⠀⠀⠀⠀⠀⠀⠀⠀⣸⣿⣿⣿⣿⣿⣿⣿⣿⣿⣿⣿⣿⣿⣧⠀⠀⠀⠀⠀⠀⠀⠀⠀⠀⠀⠀⠀⠀⠀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⠀⠀⠀⠀⠀⠀⠀⠀⠀⠀⠀⠀⠀⠀⠀⠀⠀⠀⠀⠀⠀⠀⠀⠀⠀⠀⠀⠀⠀⠀⠀⠀⠀⠀⠀⠀⠀⠀⠀⠀⠀⠀⠀⠀⠀⠀⠀⠀⠀⠀⠀⠀⠀⠀⠀⠀⠀⠀⠀⠀⠀⠻⣿⣿⣿⣿⣿⣿⣿⣿⣿⣿⣿⣿⣿⣿⠀⠀⠀⠀⠀⠀⠀⠀⠀⠀⠀⠀⠀⠀⠀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⠀⠀⠀⠀⠀⠀⠀⠀⠀⠀⠀⠀⠀⠀⠀⠀⠀⠀⠀⠀⠀⠀⠀⠀⠀⠀⠀⠀⠀⠀⠀⠀⠀⠀⠀⠀⠀⠀⠀⠀⠀⠀⠀⠀⠀⠀⠀⠀⠀⠀⠀⠀⠀⠀⠀⠀⠀⠀⠀⠀⠀⠀⠀⢸⣿⣿⣿⣿⣿⣿⣿⣿⣿⣿⣟⡇⠀⠀⠀⠀⠀⠀⠀⠀⠀⠀⠀⠀⠀⠀⠀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⠀⠀⠀⠀⠀⠀⠀⠀⠀⠀⠀⠀⠀⠀⠀⠀⠀⠀⠀⠀⠀⠀⠀⠀⠀⠀⠀⠀⠀⠀⠀⠀⠀⠀⠀⠀⠀⠀⠀⠀⠀⠀⠀⠀⠀⠀⠀⠀⠀⠀⠀⠀⠀⠀⠀⠀⠀⠀⠀⠀⠀⠀⠀⢸⣿⣿⣿⣿⣿⣿⣿⣿⣿⣿⣿⠁⠀⠀⠀⠀⠀⠀⠀⠀⠀⠀⠀⠀⠀⠀⠀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⠀⠀⠀⠀⠀⠀⠀⠀⠀⠀⠀⠀⠀⠀⠀⠀⠀⠀⠀⠀⠀⠀⠀⠀⠀⠀⠀⠀⠀⠀⠀⠀⠀⠀⠀⠀⠀⠀⠀⠀⠀⠀⠀⠀⠀⠀⠀⠀⠀⠀⠀⠀⠀⠀⠀⠀⠀⠀⠀⠀⠀⠀⠀⣾⣿⣿⣿⣿⣿⣿⣿⣿⣿⣿⣿⠀⠀⠀⠀⠀⠀⠀⠀⠀⠀⠀⠀⠀⠀⠀⠀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⠀⠀⠀⠀⠀⠀⠀⠀⠀⠀⠀⠀⠀⠀⠀⠀⠀⠀⠀⠀⠀⠀⠀⠀⠀⠀⠀⠀⠀⠀⠀⠀⠀⠀⠀⠀⠀⠀⠀⠀⠀⠀⠀⠀⠀⠀⠀⠀⠀⠀⠀⠀⠀⠀⠀⠀⠀⠀⠀⠀⠀⠀⢠⣿⣿⣿⣿⣿⣿⣿⣿⣿⣿⣿⡿⠀⠀⠀⠀⠀⠀⠀⠀⠀⠀⠀⠀⠀⠀⠀⠀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⠀⠀⠀⠀⠀⠀⠀⠀⠀⠀⠀⠀⠀⠀⠀⠀⠀⠀⠀⠀⠀⠀⠀⠀⠀⠀⠀⠀⠀⠀⠀⠀⠀⠀⠀⠀⠀⠀⠀⠀⠀⠀⠀⠀⠀⠀⠀⠀⠀⠀⠀⠀⠀⠀⠀⠀⠀⠀⠀⠀⠀⠀⢸⣿⣿⣿⣿⣿⣿⣿⣿⣿⣿⣟⠁⠀⠀⠀⠀⠀⠀⠀⠀⠀⠀⠀⠀⠀⠀⠀⠀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⠀⠀⠀⠀⠀⠀⠀⠀⠀⠀⠀⠀⠀⠀⠀⠀⠀⠀⠀⠀⠀⠀⠀⠀⠀⠀⠀⠀⠀⠀⠀⠀⠀⠀⠀⠀⠀⠀⠀⠀⠀⠀⠀⠀⠀⠀⠀⠀⠀⠀⠀⠀⠀⠀⠀⠀⠀⠀⠀⠀⠀⢀⣿⣿⣿⣿⣿⣿⣿⣿⣿⣿⣿⣿⣷⡀⠀⠀⠀⠀⠀⠀⠀⠀⠀⠀⠀⠀⠀⠀⠀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⠀⠀⠀⠀⠀⠀⠀⠀⠀⠀⠀⠀⠀⠀⠀⠀⠀⠀⠀⠀⠀⠀⠀⠀⠀⠀⠀⠀⠀⠀⠀⠀⠀⠀⠀⠀⠀⠀⠀⠀⠀⠀⠀⠀⠀⠀⠀⠀⠀⠀⠀⠀⠀⠀⠀⠀⠀⠀⠀⠀⢀⣿⣿⣿⣿⣿⣿⣿⣿⣿⣿⣿⣿⣿⣿⣿⣧⠀⠀⠀⠀⠀⠀⠀⠀⠀⠀⠀⠀⠀⠀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⠀⠀⠀⠀⠀⠀⠀⠀⠀⠀⠀⠀⠀⠀⠀⠀⠀⠀⠀⠀⠀⠀⠀⠀⠀⠀⠀⠀⠀⠀⠀⠀⠀⠀⠀⠀⠀⠀⠀⠀⠀⠀⠀⠀⠀⠀⠀⠀⠀⠀⠀⠀⠀⠀⠀⠀⠀⠀⠀⠀⣸⣿⣿⣿⣿⣿⣿⣿⣿⣿⣿⣿⣿⣿⣿⣿⣿⣧⠀⠀⠀⠀⠀⠀⠀⠀⠀⠀⠀⠀⠀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⠀⠀⠀⠀⠀⠀⠀⠀⠀⠀⠀⠀⠀⠀⠀⠀⠀⠀⠀⠀⠀⠀⠀⠀⠀⠀⠀⠀⠀⠀⠀⠀⠀⠀⠀⠀⠀⠀⠀⠀⠀⠀⠀⠀⠀⠀⠀⠀⠀⠀⠀⠀⠀⠀⠀⠀⠀⠀⠀⢠⣿⣿⣿⣿⣿⣿⣿⣿⣿⣿⣿⣿⣿⣿⣿⣿⣿⣿⣧⠀⠀⠀⠀⠀⠀⠀⠀⠀⠀⠀⠀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⠀⠀⠀⠀⠀⠀⠀⠀⠀⠀⠀⠀⠀⠀⠀⠀⠀⠀⠀⠀⠀⠀⠀⠀⠀⠀⠀⠀⠀⠀⠀⠀⠀⠀⠀⠀⠀⠀⠀⠀⠀⠀⠀⠀⠀⠀⠀⠀⠀⠀⠀⠀⠀⠀⠀⠀⠀⠀⠀⣼⣿⣿⣿⣿⣿⣿⣿⣿⣿⣿⣿⣿⣿⣿⣿⣿⣿⣿⣿⣧⠀⠀⠀⠀⠀⠀⠀⠀⠀⠀⠀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⠀⠀⠀⠀⠀⠀⠀⠀⠀⠀⠀⠀⠀⠀⠀⠀⠀⠀⠀⠀⠀⠀⠀⠀⠀⠀⠀⠀⠀⠀⠀⠀⠀⠀⠀⠀⠀⠀⠀⠀⠀⠀⠀⠀⠀⠀⠀⠀⠀⠀⠀⠀⠀⠀⠀⠀⠀⠀⠀⣿⣿⣿⣿⣿⣿⣿⣿⣿⣿⣿⣿⣿⣿⣿⣿⣿⣿⣿⣿⣿⣧⠀⠀⠀⠀⠀⠀⠀⠀⠀⠀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⠀⠀⠀⠀⠀⠀⠀⠀⠀⠀⠀⠀⠀⠀⠀⠀⠀⠀⠀⠀⠀⠀⠀⠀⠀⠀⠀⠀⠀⠀⠀⠀⠀⠀⠀⠀⠀⠀⠀⠀⠀⠀⠀⠀⠀⠀⠀⠀⠀⠀⠀⠀⠀⠀⠀⠀⠀⠀⣾⣿⣿⣿⣿⣿⣿⣿⣿⣿⣿⣿⣿⣿⣿⣿⣿⣿⣿⣿⣿⣿⣿⣿⡀⠀⠀⠀⠀⠀⠀⠀⠀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⣿⣿⣿⣿⣿⣿⣿⣿⣿⣿⣿⣿⣿⣿⣿⣿⣿⣿⣿⣿⣿⣿⣿⣿⣿⣿⠏⠀⠀⠀⠀⠀⠀⠀⠀⠀⠀⠀⠀⠀⠀⠀⠀⠀⠀⠀⠀⠀⠀⠀⠀⠀⠀⠀⠀⠀⢠⣤⣤⣤⣤⣤⣤⣤⣤⣤⣄⡀⠀⠀⠀⠀⠀⠀⠀⠀⠀⠀⠀⠀⠀⠀⠀⠀⠀⠀⠀⠀⠀⠀⠀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⣿⣿⣿⣿⣿⣿⣿⣿⣿⣿⣿⣿⣿⣿⣿⣿⣿⣿⣿⣿⣿⣿⣿⣿⣿⠏⠀⠀⠀⠀⠀⠀⠀⠀⠀⠀⠀⠀⠀⠀⠀⠀⠀⠀⠀⠀⠀⠀⠀⠀⠀⠀⠀⠀⠀⠀⠀⠻⣿⣿⣿⣿⣿⣿⣿⣿⣿⣿⣶⡀⠀⠀⠀⠀⠀⠀⠀⠀⠀⠀⠀⠀⠀⠀⠀⠀⠀⠀⠀⠀⠀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⣿⣿⣿⣿⣿⣿⣿⣿⣿⣿⣿⣿⣿⣿⣿⣿⣿⣿⣿⣿⣿⣿⣿⡿⠁⠀⠀⠀⠀⠀⠀⠀⠀⠀⠀⠀⠀⠀⠀⠀⠀⠀⠀⠀⠀⠀⠀⠀⠀⠀⠀⠀⠀⠀⠀⠀⠀⠀⢨⣿⣿⣿⣿⣿⣿⣿⣿⣿⣿⣿⡄⠀⠀⠀⠀⠀⠀⠀⠀⠀⠀⠀⠀⠀⠀⠀⠀⠀⠀⠀⠀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⣿⣿⣿⣿⣿⣿⣿⣿⣿⣿⣿⣿⣿⣿⣿⣿⣿⣿⣿⣿⣿⡿⠋⠀⠀⠀⠀⠀⠀⠀⠀⠀⠀⠀⠀⠀⠀⠀⠀⠀⠀⠀⠀⠀⠀⠀⠀⠀⠀⠀⠀⠀⠀⠀⠀⠀⠀⠀⠸⣿⣿⣿⣿⣿⣿⣿⣿⣿⣿⣿⣿⡀⠀⠀⠀⠀⠀⠀⠀⠀⠀⠀⠀⠀⠀⠀⠀⠀⠀⠀⠀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⣿⣿⣿⣿⣿⣿⣿⣿⣿⣿⣿⣿⣿⣿⣿⣿⣿⣿⡿⠟⠁⠀⠀⠀⠀⠀⠀⠀⠀⠀⠀⠀⠀⠀⠀⠀⠀⠀⠀⠀⠀⠀⠀⠀⠀⠀⠀⠀⠀⠀⠀⠀⠀⠀⠀⠀⠀⠀⠀⠙⠛⣻⣿⣿⣿⣿⣿⣿⣿⣿⣿⣿⣦⠀⠀⠀⠀⠀⠀⠀⠀⠀⠀⠀⠀⠀⠀⠀⠀⠀⠀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⣿⣿⣿⣿⣿⣿⣿⣿⣿⣿⣿⣿⣿⣿⡿⠿⠛⠉⠀⠀⠀⠀⠀⠀⠀⠀⠀⠀⠀⠀⠀⠀⠀⠀⠀⠀⠀⠀⠀⠀⠀⠀⠀⠀⠀⠀⠀⠀⠀⠀⠀⠀⠀⠀⠀⠀⠀⠀⠀⠀⠀⠈⠻⡿⢿⣿⣿⣿⣿⣿⣿⣿⣿⡇⠀⠀⠀⠀⠀⠀⠀⠀⠀⠀⠀⠀⠀⠀⠀⠀⠀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⠛⠛⠛⠿⠿⠿⠿⠿⠿⠛⠛⠋⠉⠁⠀⠀⠀⠀⠀⠀⠀⠀⠀⠀⠀⠀⠀⠀⠀⠀⠀⠀⠀⠀⠀⠀⠀⠀⠀⠀⠀⠀⠀⠀⠀⠀⠀⠀⠀⠀⠀⠀⠀⠀⠀⠀⠀⠀⠀⠀⠀⠀⠀⢀⣿⣿⣿⣷⣿⣿⣿⣿⣿⣿⠀⠀⠀⠀⠀⠀⠀⠀⠀⠀⠀⠀⠀⠀⠀⠀⠀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⠀⠀⠀⠀⠀⠀⠀⠀⠀⠀⠀⠀⠀⠀⠀⠀⠀⠀⠀⠀⠀⠀⠀⠀⠀⠀⠀⠀⠀⠀⠀⠀⠀⠀⠀⠀⠀⠀⠀⠀⠀⠀⠀⠀⠀⠀⠀⠀⠀⠀⠀⠀⠀⠀⠀⠀⠀⠀⠀⠀⠀⠀⢠⣿⣿⣿⣿⣿⣿⣿⣿⣿⣿⣿⡀⠀⠀⠀⠀⠀⠀⠀⠀⠀⠀⠀⠀⠀⠀⠀⠀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⠀⠀⠀⠀⠀⠀⠀⠀⠀⠀⠀⠀⠀⠀⠀⠀⠀⠀⠀⠀⠀⠀⠀⠀⠀⠀⠀⠀⠀⠀⠀⠀⠀⠀⠀⠀⠀⠀⠀⠀⠀⠀⠀⠀⠀⠀⠀⠀⠀⠀⠀⠀⠀⠀⠀⠀⠀⠀⠀⠀⠀⢀⣼⣿⣿⣿⣿⣿⣿⣿⣿⣿⣿⣿⣷⠀⠀⠀⠀⠀⠀⠀⠀⠀⠀⠀⠀⠀⠀⠀⠀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⠀⠀⠀⠀⠀⠀⠀⠀⠀⠀⠀⠀⠀⠀⠀⠀⠀⠀⠀⠀⠀⠀⠀⠀⠀⠀⠀⠀⠀⠀⠀⠀⠀⠀⠀⠀⠀⠀⠀⠀⠀⠀⠀⠀⠀⠀⠀⠀⠀⠀⠀⠀⠀⠀⠀⠀⠀⠀⠀⠀⢠⣿⣿⣿⣿⣿⣿⣿⣿⣿⣿⣿⣿⣿⣿⣇⠀⠀⠀⠀⠀⠀⠀⠀⠀⠀⠀⠀⠀⠀⠀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⠀⠀⠀⠀⠀⠀⠀⠀⠀⠀⠀⠀⠀⠀⠀⠀⠀⠀⠀⠀⠀⠀⠀⠀⠀⠀⠀⠀⠀⠀⠀⠀⠀⠀⠀⠀⠀⠀⠀⠀⠀⠀⠀⠀⠀⠀⠀⠀⠀⠀⠀⠀⠀⠀⠀⠀⠀⠀⠀⠀⠸⣿⣿⣿⣿⣿⣿⣿⣿⣿⣿⣿⣿⣿⣿⣿⠀⠀⠀⠀⠀⠀⠀⠀⠀⠀⠀⠀⠀⠀⠀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⠀⠀⠀⠀⠀⠀⠀⠀⠀⠀⠀⠀⠀⠀⠀⠀⠀⠀⠀⠀⠀⠀⠀⠀⠀⠀⠀⠀⠀⠀⠀⠀⠀⠀⠀⠀⠀⠀⠀⠀⠀⠀⠀⠀⠀⠀⠀⠀⠀⠀⠀⠀⠀⠀⠀⠀⠀⠀⠀⠀⠀⠀⢹⣿⣿⣿⣿⣿⣿⣿⣿⣿⣿⣿⣿⡇⠀⠀⠀⠀⠀⠀⠀⠀⠀⠀⠀⠀⠀⠀⠀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⠀⠀⠀⠀⠀⠀⠀⠀⠀⠀⠀⠀⠀⠀⠀⠀⠀⠀⠀⠀⠀⠀⠀⠀⠀⠀⠀⠀⠀⠀⠀⠀⠀⠀⠀⠀⠀⠀⠀⠀⠀⠀⠀⠀⠀⠀⠀⠀⠀⠀⠀⠀⠀⠀⠀⠀⠀⠀⠀⠀⠀⠀⢸⣿⣿⣿⣿⣿⣿⣿⣿⣿⣿⣿⣿⠻⠀⠀⠀⠀⠀⠀⠀⠀⠀⠀⠀⠀⠀⠀⠀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⠀⠀⠀⠀⠀⠀⠀⠀⠀⠀⠀⠀⠀⠀⠀⠀⠀⠀⠀⠀⠀⠀⠀⠀⠀⠀⠀⠀⠀⠀⠀⠀⠀⠀⠀⠀⠀⠀⠀⠀⠀⠀⠀⠀⠀⠀⠀⠀⠀⠀⠀⠀⠀⠀⠀⠀⠀⠀⠀⠀⠀⢠⣿⣿⣿⣿⣿⣿⣿⣿⣿⣿⣿⠏⠁⠀⠀⠀⠀⠀⠀⠀⠀⠀⠀⠀⠀⠀⠀⠀⠀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⠀⠀⠀⠀⠀⠀⠀⠀⠀⠀⠀⠀⠀⠀⠀⠀⠀⠀⠀⠀⠀⠀⠀⠀⠀⠀⠀⠀⠀⠀⠀⠀⠀⠀⠀⠀⠀⠀⠀⠀⠀⠀⠀⠀⠀⠀⠀⠀⠀⠀⠀⠀⠀⠀⠀⠀⠀⠀⠀⠀⠀⣾⣿⣿⣿⣿⣿⣿⣿⣿⣿⣿⣿⣿⡄⠀⠀⠀⠀⠀⠀⠀⠀⠀⠀⠀⠀⠀⠀⠀⠀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⠀⠀⠀⠀⠀⠀⠀⠀⠀⠀⠀⠀⠀⠀⠀⠀⠀⠀⠀⠀⠀⠀⠀⠀⠀⠀⠀⠀⠀⠀⠀⠀⠀⠀⠀⠀⠀⠀⠀⠀⠀⠀⠀⠀⠀⠀⠀⠀⠀⠀⠀⠀⠀⠀⠀⠀⠀⠀⠀⠀⢠⣿⣿⣿⣿⣿⣿⣿⣿⣿⣿⣿⣿⣿⣷⡀⠀⠀⠀⠀⠀⠀⠀⠀⠀⠀⠀⠀⠀⠀⠀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⠀⠀⠀⠀⠀⠀⠀⠀⠀⠀⠀⠀⠀⠀⠀⠀⠀⠀⠀⠀⠀⠀⠀⠀⠀⠀⠀⠀⠀⠀⠀⠀⠀⠀⠀⠀⠀⠀⠀⠀⠀⠀⠀⠀⠀⠀⠀⠀⠀⠀⠀⠀⠀⠀⠀⠀⠀⠀⠀⠀⣼⣿⣿⣿⣿⣿⣿⣿⣿⣿⣿⣿⣿⣿⣿⣷⡀⠀⠀⠀⠀⠀⠀⠀⠀⠀⠀⠀⠀⠀⠀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⠀⠀⠀⠀⠀⠀⠀⠀⠀⠀⠀⠀⠀⠀⠀⠀⠀⠀⠀⠀⠀⠀⠀⠀⠀⠀⠀⠀⠀⠀⠀⠀⠀⠀⠀⠀⠀⠀⠀⠀⠀⠀⠀⠀⠀⠀⠀⠀⠀⠀⠀⠀⠀⠀⠀⠀⠀⠀⠀⢠⣿⣿⣿⣿⣿⣿⣿⣿⣿⣿⣿⣿⣿⣿⣿⣿⣷⡀⠀⠀⠀⠀⠀⠀⠀⠀⠀⠀⠀⠀⠀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⠀⠀⠀⠀⠀⠀⠀⠀⠀⠀⠀⠀⠀⠀⠀⠀⠀⠀⠀⠀⠀⠀⠀⠀⠀⠀⠀⠀⠀⠀⠀⠀⠀⠀⠀⠀⠀⠀⠀⠀⠀⠀⠀⠀⠀⠀⠀⠀⠀⠀⠀⠀⠀⠀⠀⠀⠀⠀⠀⣾⣿⣿⣿⣿⣿⣿⣿⣿⣿⣿⣿⣿⣿⣿⣿⣿⣿⣷⡀⠀⠀⠀⠀⠀⠀⠀⠀⠀⠀⠀⠀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⠀⠀⠀⠀⠀⠀⠀⠀⠀⠀⠀⠀⠀⠀⠀⠀⠀⠀⠀⠀⠀⠀⠀⠀⠀⠀⠀⠀⠀⠀⠀⠀⠀⠀⠀⠀⠀⠀⠀⠀⠀⠀⠀⠀⠀⠀⠀⠀⠀⠀⠀⠀⠀⠀⠀⠀⠀⠀⢰⣿⣿⣿⣿⣿⣿⣿⣿⣿⣿⣿⣿⣿⣿⣿⣿⣿⣿⣿⣿⡄⠀⠀⠀⠀⠀⠀⠀⠀⠀⠀⠀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⠀⠀⠀⠀⠀⠀⠀⠀⠀⠀⠀⠀⠀⠀⠀⠀⠀⠀⠀⠀⠀⠀⠀⠀⠀⠀⠀⠀⠀⠀⠀⠀⠀⠀⠀⠀⠀⠀⠀⠀⠀⠀⠀⠀⠀⠀⠀⠀⠀⠀⠀⠀⠀⠀⠀⠀⠀⠀⣾⣿⣿⣿⣿⣿⣿⣿⣿⣿⣿⣿⣿⣿⣿⣿⣿⣿⣿⣿⣿⣿⣿⡀⠀⠀⠀⠀⠀⠀⠀⠀⠀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⠀⠀⠀⠀⠀⠀⠀⠀⠀⠀⠀⠀⠀⠀⠀⠀⠀⠀⠀⠀⠀⠀⠀⠀⠀⠀⠀⠀⠀⠀⠀⠀⠀⠀⠀⠀⠀⠀⠀⠀⠀⠀⠀⠀⠀⠀⠀⠀⠀⠀⠀⠀⠀⠀⠀⠀⠀⠀⣿⣿⣿⣿⣿⣿⣿⣿⣿⣿⣿⣿⣿⣿⣿⣿⣿⣿⣿⣿⣿⣿⣿⣷⠀⠀⠀⠀⠀⠀⠀⠀⠀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⣿⣿⣿⣿⣿⣿⣿⣿⣿⣿⣿⣿⣿⣿⣿⣿⣿⣿⣿⣿⣿⣿⣿⣿⣿⣿⠏⠀⠀⠀⠀⠀⠀⠀⠀⠀⠀⠀⠀⠀⠀⠀⠀⠀⠀⠀⠀⠀⠀⠀⠀⠀⠀⠀⠀⠀⢠⣤⣤⣤⣤⣤⣤⣤⣤⣤⣀⠀⠀⠀⠀⠀⠀⠀⠀⠀⠀⠀⠀⠀⠀⠀⠀⠀⠀⠀⠀⠀⠀⠀⠀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⣿⣿⣿⣿⣿⣿⣿⣿⣿⣿⣿⣿⣿⣿⣿⣿⣿⣿⣿⣿⣿⣿⣿⣿⣿⠏⠀⠀⠀⠀⠀⠀⠀⠀⠀⠀⠀⠀⠀⠀⠀⠀⠀⠀⠀⠀⠀⠀⠀⠀⠀⠀⠀⠀⠀⠀⠈⠻⣿⣿⣿⣿⣿⣿⣿⣿⣿⣿⣦⡀⠀⠀⠀⠀⠀⠀⠀⠀⠀⠀⠀⠀⠀⠀⠀⠀⠀⠀⠀⠀⠀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⣿⣿⣿⣿⣿⣿⣿⣿⣿⣿⣿⣿⣿⣿⣿⣿⣿⣿⣿⣿⣿⣿⣿⡿⠁⠀⠀⠀⠀⠀⠀⠀⠀⠀⠀⠀⠀⠀⠀⠀⠀⠀⠀⠀⠀⠀⠀⠀⠀⠀⠀⠀⠀⠀⠀⠀⠀⠀⢸⣿⣿⣿⣿⣿⣿⣿⣿⣿⣿⣷⡀⠀⠀⠀⠀⠀⠀⠀⠀⠀⠀⠀⠀⠀⠀⠀⠀⠀⠀⠀⠀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⣿⣿⣿⣿⣿⣿⣿⣿⣿⣿⣿⣿⣿⣿⣿⣿⣿⣿⣿⣿⣿⡿⠋⠀⠀⠀⠀⠀⠀⠀⠀⠀⠀⠀⠀⠀⠀⠀⠀⠀⠀⠀⠀⠀⠀⠀⠀⠀⠀⠀⠀⠀⠀⠀⠀⠀⠀⠀⢾⣿⣿⣿⣿⣿⣿⣿⣿⣿⣿⣿⣧⠀⠀⠀⠀⠀⠀⠀⠀⠀⠀⠀⠀⠀⠀⠀⠀⠀⠀⠀⠀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⣿⣿⣿⣿⣿⣿⣿⣿⣿⣿⣿⣿⣿⣿⣿⣿⣿⣿⡿⠟⠁⠀⠀⠀⠀⠀⠀⠀⠀⠀⠀⠀⠀⠀⠀⠀⠀⠀⠀⠀⠀⠀⠀⠀⠀⠀⠀⠀⠀⠀⠀⠀⠀⠀⠀⠀⠀⠀⠀⠙⠛⣿⣿⣿⣿⣿⣿⣿⣿⣿⣿⣷⡄⠀⠀⠀⠀⠀⠀⠀⠀⠀⠀⠀⠀⠀⠀⠀⠀⠀⠀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⣿⣿⣿⣿⣿⣿⣿⣿⣿⣿⣿⣿⣿⣿⡿⠿⠛⠉⠀⠀⠀⠀⠀⠀⠀⠀⠀⠀⠀⠀⠀⠀⠀⠀⠀⠀⠀⠀⠀⠀⠀⠀⠀⠀⠀⠀⠀⠀⠀⠀⠀⠀⠀⠀⠀⠀⠀⠀⠀⠀⠀⠙⢿⡿⣿⣿⣿⣿⣿⣿⣿⣿⣿⡄⠀⠀⠀⠀⠀⠀⠀⠀⠀⠀⠀⠀⠀⠀⠀⠀⠀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⠛⠛⠛⠿⠿⠿⠿⠿⠿⠛⠛⠋⠉⠁⠀⠀⠀⠀⠀⠀⠀⠀⠀⠀⠀⠀⠀⠀⠀⠀⠀⠀⠀⠀⠀⠀⠀⠀⠀⠀⠀⠀⠀⠀⠀⠀⠀⠀⠀⠀⠀⠀⠀⠀⠀⠀⠀⠀⠀⠀⠀⠀⠀⢨⣿⣿⣿⣿⣿⣿⣿⣿⣿⣇⠀⠀⠀⠀⠀⠀⠀⠀⠀⠀⠀⠀⠀⠀⠀⠀⠀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⠀⠀⠀⠀⠀⠀⠀⠀⠀⠀⠀⠀⠀⠀⠀⠀⠀⠀⠀⠀⠀⠀⠀⠀⠀⠀⠀⠀⠀⠀⠀⠀⠀⠀⠀⠀⠀⠀⠀⠀⠀⠀⠀⠀⠀⠀⠀⠀⠀⠀⠀⠀⠀⠀⠀⠀⠀⠀⠀⠀⠀⠀⢰⣿⣿⣿⣿⣿⣿⣿⣿⣿⣿⣿⠀⠀⠀⠀⠀⠀⠀⠀⠀⠀⠀⠀⠀⠀⠀⠀⠀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⠀⠀⠀⠀⠀⠀⠀⠀⠀⠀⠀⠀⠀⠀⠀⠀⠀⠀⠀⠀⠀⠀⠀⠀⠀⠀⠀⠀⠀⠀⠀⠀⠀⠀⠀⠀⠀⠀⠀⠀⠀⠀⠀⠀⠀⠀⠀⠀⠀⠀⠀⠀⠀⠀⠀⠀⠀⠀⠀⠀⢰⣿⣿⣿⣿⣿⣿⣿⣿⣿⣿⣿⣿⣿⣿⣆⠀⠀⠀⠀⠀⠀⠀⠀⠀⠀⠀⠀⠀⠀⠀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⠀⠀⠀⠀⠀⠀⠀⠀⠀⠀⠀⠀⠀⠀⠀⠀⠀⠀⠀⠀⠀⠀⠀⠀⠀⠀⠀⠀⠀⠀⠀⠀⠀⠀⠀⠀⠀⠀⠀⠀⠀⠀⠀⠀⠀⠀⠀⠀⠀⠀⠀⠀⠀⠀⠀⠀⠀⠀⠀⠀⠻⣿⣿⣿⣿⣿⣿⣿⣿⣿⣿⣿⣿⣿⣿⣿⠀⠀⠀⠀⠀⠀⠀⠀⠀⠀⠀⠀⠀⠀⠀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⠀⠀⠀⠀⠀⠀⠀⠀⠀⠀⠀⠀⠀⠀⠀⠀⠀⠀⠀⠀⠀⠀⠀⠀⠀⠀⠀⠀⠀⠀⠀⠀⠀⠀⠀⠀⠀⠀⠀⠀⠀⠀⠀⠀⠀⠀⠀⠀⠀⠀⠀⠀⠀⠀⠀⠀⠀⠀⠀⠀⠀⠈⣿⣿⣿⣿⣿⣿⣿⡟⣿⣿⣿⣿⣿⣇⠀⠀⠀⠀⠀⠀⠀⠀⠀⠀⠀⠀⠀⠀⠀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⠀⠀⠀⠀⠀⠀⠀⠀⠀⠀⠀⠀⠀⠀⠀⠀⠀⠀⠀⠀⠀⠀⠀⠀⠀⠀⠀⠀⠀⠀⠀⠀⠀⠀⠀⠀⠀⠀⠀⠀⠀⠀⠀⠀⠀⠀⠀⠀⠀⠀⠀⠀⠀⠀⠀⠀⠀⠀⠀⠀⠀⠀⢸⣿⣿⣿⣿⣿⣿⣇⢹⣿⣿⣿⣿⢻⠀⠀⠀⠀⠀⠀⠀⠀⠀⠀⠀⠀⠀⠀⠀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⠀⠀⠀⠀⠀⠀⠀⠀⠀⠀⠀⠀⠀⠀⠀⠀⠀⠀⠀⠀⠀⠀⠀⠀⠀⠀⠀⠀⠀⠀⠀⠀⠀⠀⠀⠀⠀⠀⠀⠀⠀⠀⠀⠀⠀⠀⠀⠀⠀⠀⠀⠀⠀⠀⠀⠀⠀⠀⠀⠀⠀⠀⢸⣿⣿⣿⣿⣿⣿⡿⢸⣿⣿⣿⣿⡆⠀⠀⠀⠀⠀⠀⠀⠀⠀⠀⠀⠀⠀⠀⠀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⠀⠀⠀⠀⠀⠀⠀⠀⠀⠀⠀⠀⠀⠀⠀⠀⠀⠀⠀⠀⠀⠀⠀⠀⠀⠀⠀⠀⠀⠀⠀⠀⠀⠀⠀⠀⠀⠀⠀⠀⠀⠀⠀⠀⠀⠀⠀⠀⠀⠀⠀⠀⠀⠀⠀⠀⠀⠀⠀⠀⠀⠀⣾⣿⣿⣿⣿⣿⣿⣿⣾⣿⣿⣿⣿⡇⠀⠀⠀⠀⠀⠀⠀⠀⠀⠀⠀⠀⠀⠀⠀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⠀⠀⠀⠀⠀⠀⠀⠀⠀⠀⠀⠀⠀⠀⠀⠀⠀⠀⠀⠀⠀⠀⠀⠀⠀⠀⠀⠀⠀⠀⠀⠀⠀⠀⠀⠀⠀⠀⠀⠀⠀⠀⠀⠀⠀⠀⠀⠀⠀⠀⠀⠀⠀⠀⠀⠀⠀⠀⠀⠀⠀⢠⣿⣿⣿⣿⣿⣿⣿⣿⣿⣿⣿⣿⣿⠃⠀⠀⠀⠀⠀⠀⠀⠀⠀⠀⠀⠀⠀⠀⠀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⠀⠀⠀⠀⠀⠀⠀⠀⠀⠀⠀⠀⠀⠀⠀⠀⠀⠀⠀⠀⠀⠀⠀⠀⠀⠀⠀⠀⠀⠀⠀⠀⠀⠀⠀⠀⠀⠀⠀⠀⠀⠀⠀⠀⠀⠀⠀⠀⠀⠀⠀⠀⠀⠀⠀⠀⠀⠀⠀⠀⠀⢸⣿⣿⣿⣿⣿⣿⣿⣿⣿⣿⣿⡟⠋⠀⠀⠀⠀⠀⠀⠀⠀⠀⠀⠀⠀⠀⠀⠀⠀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⠀⠀⠀⠀⠀⠀⠀⠀⠀⠀⠀⠀⠀⠀⠀⠀⠀⠀⠀⠀⠀⠀⠀⠀⠀⠀⠀⠀⠀⠀⠀⠀⠀⠀⠀⠀⠀⠀⠀⠀⠀⠀⠀⠀⠀⠀⠀⠀⠀⠀⠀⠀⠀⠀⠀⠀⠀⠀⠀⠀⠀⣾⣿⣿⣿⣿⣿⣿⣿⣿⣿⣿⣿⡄⠀⠀⠀⠀⠀⠀⠀⠀⠀⠀⠀⠀⠀⠀⠀⠀⠀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⠀⠀⠀⠀⠀⠀⠀⠀⠀⠀⠀⠀⠀⠀⠀⠀⠀⠀⠀⠀⠀⠀⠀⠀⠀⠀⠀⠀⠀⠀⠀⠀⠀⠀⠀⠀⠀⠀⠀⠀⠀⠀⠀⠀⠀⠀⠀⠀⠀⠀⠀⠀⠀⠀⠀⠀⠀⠀⠀⠀⣸⣿⣿⣿⣿⣿⣿⣿⣿⣿⣿⣿⣿⣿⣇⠀⠀⠀⠀⠀⠀⠀⠀⠀⠀⠀⠀⠀⠀⠀⠀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⠀⠀⠀⠀⠀⠀⠀⠀⠀⠀⠀⠀⠀⠀⠀⠀⠀⠀⠀⠀⠀⠀⠀⠀⠀⠀⠀⠀⠀⠀⠀⠀⠀⠀⠀⠀⠀⠀⠀⠀⠀⠀⠀⠀⠀⠀⠀⠀⠀⠀⠀⠀⠀⠀⠀⠀⠀⠀⠀⢀⣿⣿⣿⣿⣿⣿⣿⣿⣿⣿⣿⣿⣿⣿⣿⣆⠀⠀⠀⠀⠀⠀⠀⠀⠀⠀⠀⠀⠀⠀⠀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⠀⠀⠀⠀⠀⠀⠀⠀⠀⠀⠀⠀⠀⠀⠀⠀⠀⠀⠀⠀⠀⠀⠀⠀⠀⠀⠀⠀⠀⠀⠀⠀⠀⠀⠀⠀⠀⠀⠀⠀⠀⠀⠀⠀⠀⠀⠀⠀⠀⠀⠀⠀⠀⠀⠀⠀⠀⠀⠀⣸⣿⣿⣿⣿⣿⣿⣿⣿⣿⣿⣿⣿⣿⣿⣿⣿⣆⠀⠀⠀⠀⠀⠀⠀⠀⠀⠀⠀⠀⠀⠀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⠀⠀⠀⠀⠀⠀⠀⠀⠀⠀⠀⠀⠀⠀⠀⠀⠀⠀⠀⠀⠀⠀⠀⠀⠀⠀⠀⠀⠀⠀⠀⠀⠀⠀⠀⠀⠀⠀⠀⠀⠀⠀⠀⠀⠀⠀⠀⠀⠀⠀⠀⠀⠀⠀⠀⠀⠀⠀⢠⣿⣿⣿⣿⣿⣿⣿⣿⣿⣿⣿⣿⣿⣿⣿⣿⣿⣿⣦⠀⠀⠀⠀⠀⠀⠀⠀⠀⠀⠀⠀⠀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⠀⠀⠀⠀⠀⠀⠀⠀⠀⠀⠀⠀⠀⠀⠀⠀⠀⠀⠀⠀⠀⠀⠀⠀⠀⠀⠀⠀⠀⠀⠀⠀⠀⠀⠀⠀⠀⠀⠀⠀⠀⠀⠀⠀⠀⠀⠀⠀⠀⠀⠀⠀⠀⠀⠀⠀⠀⠀⣸⣿⣿⣿⣿⣿⣿⣿⣿⣿⣿⣿⣿⣿⣿⣿⣿⣿⣿⣿⣧⠀⠀⠀⠀⠀⠀⠀⠀⠀⠀⠀⠀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⠀⠀⠀⠀⠀⠀⠀⠀⠀⠀⠀⠀⠀⠀⠀⠀⠀⠀⠀⠀⠀⠀⠀⠀⠀⠀⠀⠀⠀⠀⠀⠀⠀⠀⠀⠀⠀⠀⠀⠀⠀⠀⠀⠀⠀⠀⠀⠀⠀⠀⠀⠀⠀⠀⠀⠀⠀⢀⣿⣿⣿⣿⣿⣿⣿⣿⣿⣿⣿⣿⣿⣿⣿⣿⣿⣿⣿⣿⣿⣿⣧⠀⠀⠀⠀⠀⠀⠀⠀⠀⠀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⣿⣿⣿⣿⣿⣿⣿⣿⣿⣿⣿⣿⣿⣿⣿⣿⣿⣿⣿⣿⣿⣿⣿⣿⣿⣿⠟⠀⠀⠀⠀⠀⠀⠀⠀⠀⠀⠀⠀⠀⠀⠀⠀⠀⠀⠀⠀⠀⠀⠀⠀⠀⠀⠀⠀⠀⣤⣤⣤⣤⣤⣤⣤⣤⣤⣀⡀⠀⠀⠀⠀⠀⠀⠀⠀⠀⠀⠀⠀⠀⠀⠀⠀⠀⠀⠀⠀⠀⠀⠀⠀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⣿⣿⣿⣿⣿⣿⣿⣿⣿⣿⣿⣿⣿⣿⣿⣿⣿⣿⣿⣿⣿⣿⣿⣿⣿⠋⠀⠀⠀⠀⠀⠀⠀⠀⠀⠀⠀⠀⠀⠀⠀⠀⠀⠀⠀⠀⠀⠀⠀⠀⠀⠀⠀⠀⠀⠀⠈⢿⣿⣿⣿⣿⣿⣿⣿⣿⣿⣷⡄⠀⠀⠀⠀⠀⠀⠀⠀⠀⠀⠀⠀⠀⠀⠀⠀⠀⠀⠀⠀⠀⠀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⣿⣿⣿⣿⣿⣿⣿⣿⣿⣿⣿⣿⣿⣿⣿⣿⣿⣿⣿⣿⣿⣿⣿⡟⠁⠀⠀⠀⠀⠀⠀⠀⠀⠀⠀⠀⠀⠀⠀⠀⠀⠀⠀⠀⠀⠀⠀⠀⠀⠀⠀⠀⠀⠀⠀⠀⠀⠀⣿⣿⣿⣿⣿⣿⣿⣿⣿⣿⣿⣆⠀⠀⠀⠀⠀⠀⠀⠀⠀⠀⠀⠀⠀⠀⠀⠀⠀⠀⠀⠀⠀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⣿⣿⣿⣿⣿⣿⣿⣿⣿⣿⣿⣿⣿⣿⣿⣿⣿⣿⣿⣿⣿⠿⠋⠀⠀⠀⠀⠀⠀⠀⠀⠀⠀⠀⠀⠀⠀⠀⠀⠀⠀⠀⠀⠀⠀⠀⠀⠀⠀⠀⠀⠀⠀⠀⠀⠀⠀⠰⣿⣿⣿⣿⣿⣿⣿⣿⣿⣿⣿⣿⡄⠀⠀⠀⠀⠀⠀⠀⠀⠀⠀⠀⠀⠀⠀⠀⠀⠀⠀⠀⠀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⣿⣿⣿⣿⣿⣿⣿⣿⣿⣿⣿⣿⣿⣿⣿⣿⣿⣿⡿⠟⠁⠀⠀⠀⠀⠀⠀⠀⠀⠀⠀⠀⠀⠀⠀⠀⠀⠀⠀⠀⠀⠀⠀⠀⠀⠀⠀⠀⠀⠀⠀⠀⠀⠀⠀⠀⠀⠀⠈⠙⢻⣿⣿⣿⣿⣿⣿⣿⣿⣿⣿⣆⠀⠀⠀⠀⠀⠀⠀⠀⠀⠀⠀⠀⠀⠀⠀⠀⠀⠀⠀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⣿⣿⣿⣿⣿⣿⣿⣿⣿⣿⣿⣿⣿⣿⡿⠿⠛⠉⠀⠀⠀⠀⠀⠀⠀⠀⠀⠀⠀⠀⠀⠀⠀⠀⠀⠀⠀⠀⠀⠀⠀⠀⠀⠀⠀⠀⠀⠀⠀⠀⠀⠀⠀⠀⠀⠀⠀⠀⠀⠀⠈⠻⣿⢿⣿⣿⣿⣿⣿⣿⣿⣿⣇⠀⠀⠀⠀⠀⠀⠀⠀⠀⠀⠀⠀⠀⠀⠀⠀⠀⠀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⠛⠛⠛⠿⠿⠿⠿⠿⠿⠛⠛⠛⠉⠁⠀⠀⠀⠀⠀⠀⠀⠀⠀⠀⠀⠀⠀⠀⠀⠀⠀⠀⠀⠀⠀⠀⠀⠀⠀⠀⠀⠀⠀⠀⠀⠀⠀⠀⠀⠀⠀⠀⠀⠀⠀⠀⠀⠀⠀⠀⠀⠀⠀⣿⣿⣿⣷⣿⣿⣿⣿⣿⣿⡀⠀⠀⠀⠀⠀⠀⠀⠀⠀⠀⠀⠀⠀⠀⠀⠀⠀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⠀⠀⠀⠀⠀⠀⠀⠀⠀⠀⠀⠀⠀⠀⠀⠀⠀⠀⠀⠀⠀⠀⠀⠀⠀⠀⠀⠀⠀⠀⠀⠀⠀⠀⠀⠀⠀⠀⠀⠀⠀⠀⠀⠀⠀⠀⠀⠀⠀⠀⠀⠀⠀⠀⠀⠀⠀⠀⠀⠀⠀⢀⣾⣿⣿⣿⣿⣿⣿⣿⣿⣿⣿⡇⠀⠀⠀⠀⠀⠀⠀⠀⠀⠀⠀⠀⠀⠀⠀⠀⠀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⠀⠀⠀⠀⠀⠀⠀⠀⠀⠀⠀⠀⠀⠀⠀⠀⠀⠀⠀⠀⠀⠀⠀⠀⠀⠀⠀⠀⠀⠀⠀⠀⠀⠀⠀⠀⠀⠀⠀⠀⠀⠀⠀⠀⠀⠀⠀⠀⠀⠀⠀⠀⠀⠀⠀⠀⠀⠀⠀⠀⠀⣼⣿⣿⣿⣿⣿⣿⣿⣿⣿⣿⣿⣿⡄⠀⠀⠀⠀⠀⠀⠀⠀⠀⠀⠀⠀⠀⠀⠀⠀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⠀⠀⠀⠀⠀⠀⠀⠀⠀⠀⠀⠀⠀⠀⠀⠀⠀⠀⠀⠀⠀⠀⠀⠀⠀⠀⠀⠀⠀⠀⠀⠀⠀⠀⠀⠀⠀⠀⠀⠀⠀⠀⠀⠀⠀⠀⠀⠀⠀⠀⠀⠀⠀⠀⠀⠀⠀⠀⠀⢀⣾⣿⣿⣿⣿⣿⣿⣿⣿⣿⣿⣿⣿⣿⣿⡀⠀⠀⠀⠀⠀⠀⠀⠀⠀⠀⠀⠀⠀⠀⠀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⠀⠀⠀⠀⠀⠀⠀⠀⠀⠀⠀⠀⠀⠀⠀⠀⠀⠀⠀⠀⠀⠀⠀⠀⠀⠀⠀⠀⠀⠀⠀⠀⠀⠀⠀⠀⠀⠀⠀⠀⠀⠀⠀⠀⠀⠀⠀⠀⠀⠀⠀⠀⠀⠀⠀⠀⠀⠀⠀⠸⣿⣿⣿⣿⣿⣿⣿⣿⣿⢿⣿⣿⣿⣿⣿⡇⠀⠀⠀⠀⠀⠀⠀⠀⠀⠀⠀⠀⠀⠀⠀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⠀⠀⠀⠀⠀⠀⠀⠀⠀⠀⠀⠀⠀⠀⠀⠀⠀⠀⠀⠀⠀⠀⠀⠀⠀⠀⠀⠀⠀⠀⠀⠀⠀⠀⠀⠀⠀⠀⠀⠀⠀⠀⠀⠀⠀⠀⠀⠀⠀⠀⠀⠀⠀⠀⠀⠀⠀⠀⠀⠀⠈⢹⣿⣿⣿⣿⣿⣿⡿⠈⣿⣿⣿⣿⣿⡇⠀⠀⠀⠀⠀⠀⠀⠀⠀⠀⠀⠀⠀⠀⠀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⠀⠀⠀⠀⠀⠀⠀⠀⠀⠀⠀⠀⠀⠀⠀⠀⠀⠀⠀⠀⠀⠀⠀⠀⠀⠀⠀⠀⠀⠀⠀⠀⠀⠀⠀⠀⠀⠀⠀⠀⠀⠀⠀⠀⠀⠀⠀⠀⠀⠀⠀⠀⠀⠀⠀⠀⠀⠀⠀⠀⠀⢸⣿⣿⣿⣿⣿⣿⡇⠀⢹⣿⣿⣿⣿⣻⠀⠀⠀⠀⠀⠀⠀⠀⠀⠀⠀⠀⠀⠀⠀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⠀⠀⠀⠀⠀⠀⠀⠀⠀⠀⠀⠀⠀⠀⠀⠀⠀⠀⠀⠀⠀⠀⠀⠀⠀⠀⠀⠀⠀⠀⠀⠀⠀⠀⠀⠀⠀⠀⠀⠀⠀⠀⠀⠀⠀⠀⠀⠀⠀⠀⠀⠀⠀⠀⠀⠀⠀⠀⠀⠀⠀⠈⣿⣿⣿⣿⣿⣿⡇⠀⢸⣿⣿⣿⣿⣧⠀⠀⠀⠀⠀⠀⠀⠀⠀⠀⠀⠀⠀⠀⠀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⠀⠀⠀⠀⠀⠀⠀⠀⠀⠀⠀⠀⠀⠀⠀⠀⠀⠀⠀⠀⠀⠀⠀⠀⠀⠀⠀⠀⠀⠀⠀⠀⠀⠀⠀⠀⠀⠀⠀⠀⠀⠀⠀⠀⠀⠀⠀⠀⠀⠀⠀⠀⠀⠀⠀⠀⠀⠀⠀⠀⠀⢸⣿⣿⣿⣿⣿⣿⣿⣦⠈⣿⣿⣿⣿⣿⠀⠀⠀⠀⠀⠀⠀⠀⠀⠀⠀⠀⠀⠀⠀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⠀⠀⠀⠀⠀⠀⠀⠀⠀⠀⠀⠀⠀⠀⠀⠀⠀⠀⠀⠀⠀⠀⠀⠀⠀⠀⠀⠀⠀⠀⠀⠀⠀⠀⠀⠀⠀⠀⠀⠀⠀⠀⠀⠀⠀⠀⠀⠀⠀⠀⠀⠀⠀⠀⠀⠀⠀⠀⠀⠀⢠⣿⣿⣿⣿⣿⣿⣿⣿⣿⣿⣿⣿⣿⡟⠃⠀⠀⠀⠀⠀⠀⠀⠀⠀⠀⠀⠀⠀⠀⠀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⠀⠀⠀⠀⠀⠀⠀⠀⠀⠀⠀⠀⠀⠀⠀⠀⠀⠀⠀⠀⠀⠀⠀⠀⠀⠀⠀⠀⠀⠀⠀⠀⠀⠀⠀⠀⠀⠀⠀⠀⠀⠀⠀⠀⠀⠀⠀⠀⠀⠀⠀⠀⠀⠀⠀⠀⠀⠀⠀⠀⢸⣿⣿⣿⣿⣿⣿⣿⣿⣿⣿⣿⣿⡿⠀⠀⠀⠀⠀⠀⠀⠀⠀⠀⠀⠀⠀⠀⠀⠀⠀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⠀⠀⠀⠀⠀⠀⠀⠀⠀⠀⠀⠀⠀⠀⠀⠀⠀⠀⠀⠀⠀⠀⠀⠀⠀⠀⠀⠀⠀⠀⠀⠀⠀⠀⠀⠀⠀⠀⠀⠀⠀⠀⠀⠀⠀⠀⠀⠀⠀⠀⠀⠀⠀⠀⠀⠀⠀⠀⠀⣼⣿⣿⣿⣿⣿⣿⣿⣿⣿⣿⣿⣿⣿⣿⣧⠀⠀⠀⠀⠀⠀⠀⠀⠀⠀⠀⠀⠀⠀⠀⠀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⠀⠀⠀⠀⠀⠀⠀⠀⠀⠀⠀⠀⠀⠀⠀⠀⠀⠀⠀⠀⠀⠀⠀⠀⠀⠀⠀⠀⠀⠀⠀⠀⠀⠀⠀⠀⠀⠀⠀⠀⠀⠀⠀⠀⠀⠀⠀⠀⠀⠀⠀⠀⠀⠀⠀⠀⠀⠀⢰⣿⣿⣿⣿⣿⣿⣿⣿⣿⣿⣿⣿⣿⣿⣿⣿⣧⠀⠀⠀⠀⠀⠀⠀⠀⠀⠀⠀⠀⠀⠀⠀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⠀⠀⠀⠀⠀⠀⠀⠀⠀⠀⠀⠀⠀⠀⠀⠀⠀⠀⠀⠀⠀⠀⠀⠀⠀⠀⠀⠀⠀⠀⠀⠀⠀⠀⠀⠀⠀⠀⠀⠀⠀⠀⠀⠀⠀⠀⠀⠀⠀⠀⠀⠀⠀⠀⠀⠀⠀⠀⣾⣿⣿⣿⣿⣿⣿⣿⣿⣿⣿⣿⣿⣿⣿⣿⣿⣿⣧⠀⠀⠀⠀⠀⠀⠀⠀⠀⠀⠀⠀⠀⠀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⠀⠀⠀⠀⠀⠀⠀⠀⠀⠀⠀⠀⠀⠀⠀⠀⠀⠀⠀⠀⠀⠀⠀⠀⠀⠀⠀⠀⠀⠀⠀⠀⠀⠀⠀⠀⠀⠀⠀⠀⠀⠀⠀⠀⠀⠀⠀⠀⠀⠀⠀⠀⠀⠀⠀⠀⠀⢸⣿⣿⣿⣿⣿⣿⣿⣿⣿⣿⣿⣿⣿⣿⣿⣿⣿⣿⣿⣷⡀⠀⠀⠀⠀⠀⠀⠀⠀⠀⠀⠀⠀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⠀⠀⠀⠀⠀⠀⠀⠀⠀⠀⠀⠀⠀⠀⠀⠀⠀⠀⠀⠀⠀⠀⠀⠀⠀⠀⠀⠀⠀⠀⠀⠀⠀⠀⠀⠀⠀⠀⠀⠀⠀⠀⠀⠀⠀⠀⠀⠀⠀⠀⠀⠀⠀⠀⠀⠀⠀⢸⣿⣿⣿⣿⣿⣿⣿⣿⣿⣿⣿⣿⣿⣿⣿⣿⣿⣿⣿⣿⣷⡀⠀⠀⠀⠀⠀⠀⠀⠀⠀⠀⠀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⠀⠀⠀⠀⠀⠀⠀⠀⠀⠀⠀⠀⠀⠀⠀⠀⠀⠀⠀⠀⠀⠀⠀⠀⠀⠀⠀⠀⠀⠀⠀⠀⠀⠀⠀⠀⠀⠀⠀⠀⠀⠀⠀⠀⠀⠀⠀⠀⠀⠀⠀⠀⠀⠀⠀⠀⠀⣿⣿⣿⣿⣿⣿⣿⣿⣿⣿⣿⣿⣿⣿⣿⣿⣿⣿⣿⣿⣿⣿⣿⣷⠀⠀⠀⠀⠀⠀⠀⠀⠀⠀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⣿⣿⣿⣿⣿⣿⣿⣿⣿⣿⣿⣿⣿⣿⣿⣿⣿⣿⣿⣿⣿⣿⣿⣿⣿⣿⠟⠀⠀⠀⠀⠀⠀⠀⠀⠀⠀⠀⠀⠀⠀⠀⠀⠀⠀⠀⠀⠀⠀⠀⠀⠀⠀⠀⠀⠀⣴⣶⣦⣤⣤⣤⣤⣤⣄⣀⠀⠀⠀⠀⠀⠀⠀⠀⠀⠀⠀⠀⠀⠀⠀⠀⠀⠀⠀⠀⠀⠀⠀⠀⠀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⣿⣿⣿⣿⣿⣿⣿⣿⣿⣿⣿⣿⣿⣿⣿⣿⣿⣿⣿⣿⣿⣿⣿⣿⣿⠋⠀⠀⠀⠀⠀⠀⠀⠀⠀⠀⠀⠀⠀⠀⠀⠀⠀⠀⠀⠀⠀⠀⠀⠀⠀⠀⠀⠀⠀⠀⠘⢿⣿⣿⣿⣿⣿⣿⣿⣿⣿⣦⡀⠀⠀⠀⠀⠀⠀⠀⠀⠀⠀⠀⠀⠀⠀⠀⠀⠀⠀⠀⠀⠀⠀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⣿⣿⣿⣿⣿⣿⣿⣿⣿⣿⣿⣿⣿⣿⣿⣿⣿⣿⣿⣿⣿⣿⣿⡟⠁⠀⠀⠀⠀⠀⠀⠀⠀⠀⠀⠀⠀⠀⠀⠀⠀⠀⠀⠀⠀⠀⠀⠀⠀⠀⠀⠀⠀⠀⠀⠀⠀⢀⣿⣿⣿⣿⣿⣿⣿⣿⣿⣿⣿⡄⠀⠀⠀⠀⠀⠀⠀⠀⠀⠀⠀⠀⠀⠀⠀⠀⠀⠀⠀⠀⠀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⣿⣿⣿⣿⣿⣿⣿⣿⣿⣿⣿⣿⣿⣿⣿⣿⣿⣿⣿⣿⣿⠿⠋⠀⠀⠀⠀⠀⠀⠀⠀⠀⠀⠀⠀⠀⠀⠀⠀⠀⠀⠀⠀⠀⠀⠀⠀⠀⠀⠀⠀⠀⠀⠀⠀⠀⠀⠘⣿⣿⣿⣿⣿⣿⣿⣿⣿⣿⣿⣷⠀⠀⠀⠀⠀⠀⠀⠀⠀⠀⠀⠀⠀⠀⠀⠀⠀⠀⠀⠀⠀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⣿⣿⣿⣿⣿⣿⣿⣿⣿⣿⣿⣿⣿⣿⣿⣿⣿⣿⡿⠟⠁⠀⠀⠀⠀⠀⠀⠀⠀⠀⠀⠀⠀⠀⠀⠀⠀⠀⠀⠀⠀⠀⠀⠀⠀⠀⠀⠀⠀⠀⠀⠀⠀⠀⠀⠀⠀⠀⠘⠉⣿⣿⣿⣿⣿⣿⣿⣿⣿⣿⣷⡄⠀⠀⠀⠀⠀⠀⠀⠀⠀⠀⠀⠀⠀⠀⠀⠀⠀⠀⠀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⣿⣿⣿⣿⣿⣿⣿⣿⣿⣿⣿⣿⣿⣿⡿⠿⠛⠉⠀⠀⠀⠀⠀⠀⠀⠀⠀⠀⠀⠀⠀⠀⠀⠀⠀⠀⠀⠀⠀⠀⠀⠀⠀⠀⠀⠀⠀⠀⠀⠀⠀⠀⠀⠀⠀⠀⠀⠀⠀⠀⠙⢻⡿⣿⣿⣿⣿⣿⣿⣿⣿⣿⡄⠀⠀⠀⠀⠀⠀⠀⠀⠀⠀⠀⠀⠀⠀⠀⠀⠀⠀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⠛⠛⠛⠿⠿⠿⠿⠿⠿⠛⠛⠛⠉⠁⠀⠀⠀⠀⠀⠀⠀⠀⠀⠀⠀⠀⠀⠀⠀⠀⠀⠀⠀⠀⠀⠀⠀⠀⠀⠀⠀⠀⠀⠀⠀⠀⠀⠀⠀⠀⠀⠀⠀⠀⠀⠀⠀⠀⠀⠀⠀⠀⢘⣿⣿⣿⣧⣿⣿⣿⣿⣿⣧⠀⠀⠀⠀⠀⠀⠀⠀⠀⠀⠀⠀⠀⠀⠀⠀⠀⠀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⠀⠀⠀⠀⠀⠀⠀⠀⠀⠀⠀⠀⠀⠀⠀⠀⠀⠀⠀⠀⠀⠀⠀⠀⠀⠀⠀⠀⠀⠀⠀⠀⠀⠀⠀⠀⠀⠀⠀⠀⠀⠀⠀⠀⠀⠀⠀⠀⠀⠀⠀⠀⠀⠀⠀⠀⠀⠀⠀⠀⠀⢰⣿⣿⣿⣿⣿⣿⣿⣿⣿⣿⣿⡀⠀⠀⠀⠀⠀⠀⠀⠀⠀⠀⠀⠀⠀⠀⠀⠀⠀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⠀⠀⠀⠀⠀⠀⠀⠀⠀⠀⠀⠀⠀⠀⠀⠀⠀⠀⠀⠀⠀⠀⠀⠀⠀⠀⠀⠀⠀⠀⠀⠀⠀⠀⠀⠀⠀⠀⠀⠀⠀⠀⠀⠀⠀⠀⠀⠀⠀⠀⠀⠀⠀⠀⠀⠀⠀⠀⠀⠀⢀⣾⣿⣿⣿⣿⣿⣿⣿⣿⣿⣿⣿⣷⡀⠀⠀⠀⠀⠀⠀⠀⠀⠀⠀⠀⠀⠀⠀⠀⠀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⠀⠀⠀⠀⠀⠀⠀⠀⠀⠀⠀⠀⠀⠀⠀⠀⠀⠀⠀⠀⠀⠀⠀⠀⠀⠀⠀⠀⠀⠀⠀⠀⠀⠀⠀⠀⠀⠀⠀⠀⠀⠀⠀⠀⠀⠀⠀⠀⠀⠀⠀⠀⠀⠀⠀⠀⠀⠀⠀⢠⣿⣿⣿⣿⣿⣿⣿⣿⣿⣿⣿⣿⣿⣿⣷⠀⠀⠀⠀⠀⠀⠀⠀⠀⠀⠀⠀⠀⠀⠀⠀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⠀⠀⠀⠀⠀⠀⠀⠀⠀⠀⠀⠀⠀⠀⠀⠀⠀⠀⠀⠀⠀⠀⠀⠀⠀⠀⠀⠀⠀⠀⠀⠀⠀⠀⠀⠀⠀⠀⠀⠀⠀⠀⠀⠀⠀⠀⠀⠀⠀⠀⠀⠀⠀⠀⠀⠀⠀⠀⠀⢻⣿⣿⣿⣿⣿⣿⣿⣿⡿⢿⣿⣿⣿⣿⣿⡇⠀⠀⠀⠀⠀⠀⠀⠀⠀⠀⠀⠀⠀⠀⠀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⠀⠀⠀⠀⠀⠀⠀⠀⠀⠀⠀⠀⠀⠀⠀⠀⠀⠀⠀⠀⠀⠀⠀⠀⠀⠀⠀⠀⠀⠀⠀⠀⠀⠀⠀⠀⠀⠀⠀⠀⠀⠀⠀⠀⠀⠀⠀⠀⠀⠀⠀⠀⠀⠀⠀⠀⠀⠀⠀⠀⠉⣿⣿⣿⣿⣿⣿⡿⠇⠘⣿⣿⣿⣿⣿⡇⠀⠀⠀⠀⠀⠀⠀⠀⠀⠀⠀⠀⠀⠀⠀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⠀⠀⠀⠀⠀⠀⠀⠀⠀⠀⠀⠀⠀⠀⠀⠀⠀⠀⠀⠀⠀⠀⠀⠀⠀⠀⠀⠀⠀⠀⠀⠀⠀⠀⠀⠀⠀⠀⠀⠀⠀⠀⠀⠀⠀⠀⠀⠀⠀⠀⠀⠀⠀⠀⠀⠀⠀⠀⠀⠀⠀⢻⣿⣿⣿⣿⣿⣷⠀⠀⢻⣿⣿⣿⣿⣣⠀⠀⠀⠀⠀⠀⠀⠀⠀⠀⠀⠀⠀⠀⠀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⠀⠀⠀⠀⠀⠀⠀⠀⠀⠀⠀⠀⠀⠀⠀⠀⠀⠀⠀⠀⠀⠀⠀⠀⠀⠀⠀⠀⠀⠀⠀⠀⠀⠀⠀⠀⠀⠀⠀⠀⠀⠀⠀⠀⠀⠀⠀⠀⠀⠀⠀⠀⠀⠀⠀⠀⠀⠀⠀⠀⠀⢸⣿⣿⣿⣿⣿⣿⡀⠀⠘⣿⣿⣿⣿⣧⠀⠀⠀⠀⠀⠀⠀⠀⠀⠀⠀⠀⠀⠀⠀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⠀⠀⠀⠀⠀⠀⠀⠀⠀⠀⠀⠀⠀⠀⠀⠀⠀⠀⠀⠀⠀⠀⠀⠀⠀⠀⠀⠀⠀⠀⠀⠀⠀⠀⠀⠀⠀⠀⠀⠀⠀⠀⠀⠀⠀⠀⠀⠀⠀⠀⠀⠀⠀⠀⠀⠀⠀⠀⠀⠀⠀⣾⣿⣿⣿⣿⣿⣿⣷⡄⠀⣿⣿⣿⣿⣿⡆⠀⠀⠀⠀⠀⠀⠀⠀⠀⠀⠀⠀⠀⠀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⠀⠀⠀⠀⠀⠀⠀⠀⠀⠀⠀⠀⠀⠀⠀⠀⠀⠀⠀⠀⠀⠀⠀⠀⠀⠀⠀⠀⠀⠀⠀⠀⠀⠀⠀⠀⠀⠀⠀⠀⠀⠀⠀⠀⠀⠀⠀⠀⠀⠀⠀⠀⠀⠀⠀⠀⠀⠀⠀⠀⢰⣿⣿⣿⣿⣿⣿⣿⣿⣿⣆⣿⣿⣿⣿⣿⠇⠀⠀⠀⠀⠀⠀⠀⠀⠀⠀⠀⠀⠀⠀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⠀⠀⠀⠀⠀⠀⠀⠀⠀⠀⠀⠀⠀⠀⠀⠀⠀⠀⠀⠀⠀⠀⠀⠀⠀⠀⠀⠀⠀⠀⠀⠀⠀⠀⠀⠀⠀⠀⠀⠀⠀⠀⠀⠀⠀⠀⠀⠀⠀⠀⠀⠀⠀⠀⠀⠀⠀⠀⠀⠀⣸⣿⣿⣿⣿⣿⣿⣿⣿⣿⣿⣿⣿⣿⣿⠉⠀⠀⠀⠀⠀⠀⠀⠀⠀⠀⠀⠀⠀⠀⠀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⠀⠀⠀⠀⠀⠀⠀⠀⠀⠀⠀⠀⠀⠀⠀⠀⠀⠀⠀⠀⠀⠀⠀⠀⠀⠀⠀⠀⠀⠀⠀⠀⠀⠀⠀⠀⠀⠀⠀⠀⠀⠀⠀⠀⠀⠀⠀⠀⠀⠀⠀⠀⠀⠀⠀⠀⠀⠀⠀⠀⣿⣿⣿⣿⣿⣿⣿⣿⣿⣿⣿⣿⣸⣿⠇⠀⠀⠀⠀⠀⠀⠀⠀⠀⠀⠀⠀⠀⠀⠀⠀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⠀⠀⠀⠀⠀⠀⠀⠀⠀⠀⠀⠀⠀⠀⠀⠀⠀⠀⠀⠀⠀⠀⠀⠀⠀⠀⠀⠀⠀⠀⠀⠀⠀⠀⠀⠀⠀⠀⠀⠀⠀⠀⠀⠀⠀⠀⠀⠀⠀⠀⠀⠀⠀⠀⠀⠀⠀⠀⠀⢠⣿⣿⣿⣿⣿⣿⣿⣿⣿⣿⣿⣿⣯⠀⠀⠀⠀⠀⠀⠀⠀⠀⠀⠀⠀⠀⠀⠀⠀⠀⠀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⠀⠀⠀⠀⠀⠀⠀⠀⠀⠀⠀⠀⠀⠀⠀⠀⠀⠀⠀⠀⠀⠀⠀⠀⠀⠀⠀⠀⠀⠀⠀⠀⠀⠀⠀⠀⠀⠀⠀⠀⠀⠀⠀⠀⠀⠀⠀⠀⠀⠀⠀⠀⠀⠀⠀⠀⠀⠀⠀⣸⣿⣿⣿⣿⣿⣿⣿⣿⣿⣿⣿⣿⣿⡆⠀⠀⠀⠀⠀⠀⠀⠀⠀⠀⠀⠀⠀⠀⠀⠀⠀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⠀⠀⠀⠀⠀⠀⠀⠀⠀⠀⠀⠀⠀⠀⠀⠀⠀⠀⠀⠀⠀⠀⠀⠀⠀⠀⠀⠀⠀⠀⠀⠀⠀⠀⠀⠀⠀⠀⠀⠀⠀⠀⠀⠀⠀⠀⠀⠀⠀⠀⠀⠀⠀⠀⠀⠀⠀⠀⣼⣿⣿⣿⣿⣿⣿⣿⣿⣿⣿⣿⣿⣿⣿⣿⣿⡄⠀⠀⠀⠀⠀⠀⠀⠀⠀⠀⠀⠀⠀⠀⠀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⠀⠀⠀⠀⠀⠀⠀⠀⠀⠀⠀⠀⠀⠀⠀⠀⠀⠀⠀⠀⠀⠀⠀⠀⠀⠀⠀⠀⠀⠀⠀⠀⠀⠀⠀⠀⠀⠀⠀⠀⠀⠀⠀⠀⠀⠀⠀⠀⠀⠀⠀⠀⠀⠀⠀⠀⠀⢠⣿⣿⣿⣿⣿⣿⣿⣿⣿⣿⣿⣿⣿⣿⣿⣿⣿⣿⣄⠀⠀⠀⠀⠀⠀⠀⠀⠀⠀⠀⠀⠀⠀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⠀⠀⠀⠀⠀⠀⠀⠀⠀⠀⠀⠀⠀⠀⠀⠀⠀⠀⠀⠀⠀⠀⠀⠀⠀⠀⠀⠀⠀⠀⠀⠀⠀⠀⠀⠀⠀⠀⠀⠀⠀⠀⠀⠀⠀⠀⠀⠀⠀⠀⠀⠀⠀⠀⠀⠀⠀⣼⣿⣿⣿⣿⣿⣿⣿⣿⣿⣿⣿⣿⣿⣿⣿⣿⣿⣿⣿⣆⠀⠀⠀⠀⠀⠀⠀⠀⠀⠀⠀⠀⠀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⠀⠀⠀⠀⠀⠀⠀⠀⠀⠀⠀⠀⠀⠀⠀⠀⠀⠀⠀⠀⠀⠀⠀⠀⠀⠀⠀⠀⠀⠀⠀⠀⠀⠀⠀⠀⠀⠀⠀⠀⠀⠀⠀⠀⠀⠀⠀⠀⠀⠀⠀⠀⠀⠀⠀⠀⠀⣿⣿⣿⣿⣿⣿⣿⣿⣿⣿⣿⣿⣿⣿⣿⣿⣿⣿⣿⣿⣿⣆⠀⠀⠀⠀⠀⠀⠀⠀⠀⠀⠀⠀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⠀⠀⠀⠀⠀⠀⠀⠀⠀⠀⠀⠀⠀⠀⠀⠀⠀⠀⠀⠀⠀⠀⠀⠀⠀⠀⠀⠀⠀⠀⠀⠀⠀⠀⠀⠀⠀⠀⠀⠀⠀⠀⠀⠀⠀⠀⠀⠀⠀⠀⠀⠀⠀⠀⠀⠀⢀⣿⣿⣿⣿⣿⣿⣿⣿⣿⣿⣿⣿⣿⣿⣿⣿⣿⣿⣿⣿⣿⣿⣆⠀⠀⠀⠀⠀⠀⠀⠀⠀⠀⠀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⣿⣿⣿⣿⣿⣿⣿⣿⣿⣿⣿⣿⣿⣿⣿⣿⣿⣿⣿⣿⣿⣿⣿⣿⣿⣿⠟⠀⠀⠀⠀⠀⠀⠀⠀⠀⠀⠀⠀⠀⠀⠀⠀⠀⠀⠀⠀⠀⠀⠀⠀⠀⠀⠀⠀⠰⣶⣶⣶⣶⣦⣤⣤⣤⣀⡀⠀⠀⠀⠀⠀⠀⠀⠀⠀⠀⠀⠀⠀⠀⠀⠀⠀⠀⠀⠀⠀⠀⠀⠀⠀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⣿⣿⣿⣿⣿⣿⣿⣿⣿⣿⣿⣿⣿⣿⣿⣿⣿⣿⣿⣿⣿⣿⣿⣿⣿⠏⠀⠀⠀⠀⠀⠀⠀⠀⠀⠀⠀⠀⠀⠀⠀⠀⠀⠀⠀⠀⠀⠀⠀⠀⠀⠀⠀⠀⠀⠀⠙⢿⣿⣿⣿⣿⣿⣿⣿⣿⣷⣄⠀⠀⠀⠀⠀⠀⠀⠀⠀⠀⠀⠀⠀⠀⠀⠀⠀⠀⠀⠀⠀⠀⠀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⣿⣿⣿⣿⣿⣿⣿⣿⣿⣿⣿⣿⣿⣿⣿⣿⣿⣿⣿⣿⣿⣿⣿⡟⠁⠀⠀⠀⠀⠀⠀⠀⠀⠀⠀⠀⠀⠀⠀⠀⠀⠀⠀⠀⠀⠀⠀⠀⠀⠀⠀⠀⠀⠀⠀⠀⠀⣾⣿⣿⣿⣿⣿⣿⣿⣿⣿⣿⣆⠀⠀⠀⠀⠀⠀⠀⠀⠀⠀⠀⠀⠀⠀⠀⠀⠀⠀⠀⠀⠀⠀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⣿⣿⣿⣿⣿⣿⣿⣿⣿⣿⣿⣿⣿⣿⣿⣿⣿⣿⣿⣿⣿⠿⠋⠀⠀⠀⠀⠀⠀⠀⠀⠀⠀⠀⠀⠀⠀⠀⠀⠀⠀⠀⠀⠀⠀⠀⠀⠀⠀⠀⠀⠀⠀⠀⠀⠀⠀⣿⣿⣿⣿⣿⣿⣿⣿⣿⣿⣿⣿⡄⠀⠀⠀⠀⠀⠀⠀⠀⠀⠀⠀⠀⠀⠀⠀⠀⠀⠀⠀⠀⠀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⣿⣿⣿⣿⣿⣿⣿⣿⣿⣿⣿⣿⣿⣿⣿⣿⣿⣿⡿⠟⠁⠀⠀⠀⠀⠀⠀⠀⠀⠀⠀⠀⠀⠀⠀⠀⠀⠀⠀⠀⠀⠀⠀⠀⠀⠀⠀⠀⠀⠀⠀⠀⠀⠀⠀⠀⠀⠀⠉⣹⣿⣿⣿⣿⣿⣿⣿⣿⣿⣷⡄⠀⠀⠀⠀⠀⠀⠀⠀⠀⠀⠀⠀⠀⠀⠀⠀⠀⠀⠀⠀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⣿⣿⣿⣿⣿⣿⣿⣿⣿⣿⣿⣿⣿⣿⡿⠿⠛⠉⠀⠀⠀⠀⠀⠀⠀⠀⠀⠀⠀⠀⠀⠀⠀⠀⠀⠀⠀⠀⠀⠀⠀⠀⠀⠀⠀⠀⠀⠀⠀⠀⠀⠀⠀⠀⠀⠀⠀⠀⠀⠈⠻⡿⣿⣿⣿⣿⣿⣿⣿⣿⣿⡆⠀⠀⠀⠀⠀⠀⠀⠀⠀⠀⠀⠀⠀⠀⠀⠀⠀⠀⠀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⠛⠛⠛⠿⠿⠿⠿⠿⠿⠛⠛⠛⠉⠁⠀⠀⠀⠀⠀⠀⠀⠀⠀⠀⠀⠀⠀⠀⠀⠀⠀⠀⠀⠀⠀⠀⠀⠀⠀⠀⠀⠀⠀⠀⠀⠀⠀⠀⠀⠀⠀⠀⠀⠀⠀⠀⠀⠀⠀⠀⠀⢈⣿⣿⣿⣯⣿⣿⣿⣿⣿⣿⠀⠀⠀⠀⠀⠀⠀⠀⠀⠀⠀⠀⠀⠀⠀⠀⠀⠀⠀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⠀⠀⠀⠀⠀⠀⠀⠀⠀⠀⠀⠀⠀⠀⠀⠀⠀⠀⠀⠀⠀⠀⠀⠀⠀⠀⠀⠀⠀⠀⠀⠀⠀⠀⠀⠀⠀⠀⠀⠀⠀⠀⠀⠀⠀⠀⠀⠀⠀⠀⠀⠀⠀⠀⠀⠀⠀⠀⠀⢀⣾⣿⣿⣿⣿⣿⣿⣿⣿⣿⣿⣿⣿⡄⠀⠀⠀⠀⠀⠀⠀⠀⠀⠀⠀⠀⠀⠀⠀⠀⠀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⠀⠀⠀⠀⠀⠀⠀⠀⠀⠀⠀⠀⠀⠀⠀⠀⠀⠀⠀⠀⠀⠀⠀⠀⠀⠀⠀⠀⠀⠀⠀⠀⠀⠀⠀⠀⠀⠀⠀⠀⠀⠀⠀⠀⠀⠀⠀⠀⠀⠀⠀⠀⠀⠀⠀⠀⠀⠀⢠⣿⣿⣿⣿⣿⣿⣿⣿⡟⣿⣿⣿⣿⣿⣿⡄⠀⠀⠀⠀⠀⠀⠀⠀⠀⠀⠀⠀⠀⠀⠀⠀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⠀⠀⠀⠀⠀⠀⠀⠀⠀⠀⠀⠀⠀⠀⠀⠀⠀⠀⠀⠀⠀⠀⠀⠀⠀⠀⠀⠀⠀⠀⠀⠀⠀⠀⠀⠀⠀⠀⠀⠀⠀⠀⠀⠀⠀⠀⠀⠀⠀⠀⠀⠀⠀⠀⠀⠀⠀⠀⢸⣿⣿⣿⣿⣿⣿⣿⣿⡿⢸⣿⣿⣿⣿⣿⣷⠀⠀⠀⠀⠀⠀⠀⠀⠀⠀⠀⠀⠀⠀⠀⠀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⠀⠀⠀⠀⠀⠀⠀⠀⠀⠀⠀⠀⠀⠀⠀⠀⠀⠀⠀⠀⠀⠀⠀⠀⠀⠀⠀⠀⠀⠀⠀⠀⠀⠀⠀⠀⠀⠀⠀⠀⠀⠀⠀⠀⠀⠀⠀⠀⠀⠀⠀⠀⠀⠀⠀⠀⠀⠀⠀⠈⣿⣿⣿⣿⣿⣿⡿⠀⠀⢿⣿⣿⣿⣿⣿⠀⠀⠀⠀⠀⠀⠀⠀⠀⠀⠀⠀⠀⠀⠀⠀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⠀⠀⠀⠀⠀⠀⠀⠀⠀⠀⠀⠀⠀⠀⠀⠀⠀⠀⠀⠀⠀⠀⠀⠀⠀⠀⠀⠀⠀⠀⠀⠀⠀⠀⠀⠀⠀⠀⠀⠀⠀⠀⠀⠀⠀⠀⠀⠀⠀⠀⠀⠀⠀⠀⠀⠀⠀⠀⠀⠀⢻⣿⣿⣿⣿⣿⣇⠀⠀⠈⣿⣿⣿⣿⣿⡀⠀⠀⠀⠀⠀⠀⠀⠀⠀⠀⠀⠀⠀⠀⠀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⠀⠀⠀⠀⠀⠀⠀⠀⠀⠀⠀⠀⠀⠀⠀⠀⠀⠀⠀⠀⠀⠀⠀⠀⠀⠀⠀⠀⠀⠀⠀⠀⠀⠀⠀⠀⠀⠀⠀⠀⠀⠀⠀⠀⠀⠀⠀⠀⠀⠀⠀⠀⠀⠀⠀⠀⠀⠀⠀⠀⢸⣿⣿⣿⣿⣿⣿⡀⠀⠀⠸⣿⣿⣿⣿⣧⠀⠀⠀⠀⠀⠀⠀⠀⠀⠀⠀⠀⠀⠀⠀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⠀⠀⠀⠀⠀⠀⠀⠀⠀⠀⠀⠀⠀⠀⠀⠀⠀⠀⠀⠀⠀⠀⠀⠀⠀⠀⠀⠀⠀⠀⠀⠀⠀⠀⠀⠀⠀⠀⠀⠀⠀⠀⠀⠀⠀⠀⠀⠀⠀⠀⠀⠀⠀⠀⠀⠀⠀⠀⠀⠀⣾⣿⣿⣿⣿⣿⣿⣷⡄⠀⠀⢿⣿⣿⣿⣿⡇⠀⠀⠀⠀⠀⠀⠀⠀⠀⠀⠀⠀⠀⠀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⠀⠀⠀⠀⠀⠀⠀⠀⠀⠀⠀⠀⠀⠀⠀⠀⠀⠀⠀⠀⠀⠀⠀⠀⠀⠀⠀⠀⠀⠀⠀⠀⠀⠀⠀⠀⠀⠀⠀⠀⠀⠀⠀⠀⠀⠀⠀⠀⠀⠀⠀⠀⠀⠀⠀⠀⠀⠀⠀⢠⣿⣿⣿⣿⣿⣿⣿⣿⣿⣆⠀⢸⣿⣿⣿⣿⡇⠀⠀⠀⠀⠀⠀⠀⠀⠀⠀⠀⠀⠀⠀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⠀⠀⠀⠀⠀⠀⠀⠀⠀⠀⠀⠀⠀⠀⠀⠀⠀⠀⠀⠀⠀⠀⠀⠀⠀⠀⠀⠀⠀⠀⠀⠀⠀⠀⠀⠀⠀⠀⠀⠀⠀⠀⠀⠀⠀⠀⠀⠀⠀⠀⠀⠀⠀⠀⠀⠀⠀⠀⠀⢸⣿⣿⣿⣿⣿⣿⣿⣿⣿⣿⡆⢸⣿⢻⣿⡟⠁⠀⠀⠀⠀⠀⠀⠀⠀⠀⠀⠀⠀⠀⠀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⠀⠀⠀⠀⠀⠀⠀⠀⠀⠀⠀⠀⠀⠀⠀⠀⠀⠀⠀⠀⠀⠀⠀⠀⠀⠀⠀⠀⠀⠀⠀⠀⠀⠀⠀⠀⠀⠀⠀⠀⠀⠀⠀⠀⠀⠀⠀⠀⠀⠀⠀⠀⠀⠀⠀⠀⠀⠀⠀⣿⣿⣿⣿⣿⣿⣿⣿⣿⣿⣿⣿⡀⠙⢸⡿⠇⠀⠀⠀⠀⠀⠀⠀⠀⠀⠀⠀⠀⠀⠀⠀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⠀⠀⠀⠀⠀⠀⠀⠀⠀⠀⠀⠀⠀⠀⠀⠀⠀⠀⠀⠀⠀⠀⠀⠀⠀⠀⠀⠀⠀⠀⠀⠀⠀⠀⠀⠀⠀⠀⠀⠀⠀⠀⠀⠀⠀⠀⠀⠀⠀⠀⠀⠀⠀⠀⠀⠀⠀⠀⢀⣿⣿⣿⣿⣿⣿⣿⣿⣿⣿⣿⣿⣧⠀⠘⠀⠀⠀⠀⠀⠀⠀⠀⠀⠀⠀⠀⠀⠀⠀⠀⠀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⠀⠀⠀⠀⠀⠀⠀⠀⠀⠀⠀⠀⠀⠀⠀⠀⠀⠀⠀⠀⠀⠀⠀⠀⠀⠀⠀⠀⠀⠀⠀⠀⠀⠀⠀⠀⠀⠀⠀⠀⠀⠀⠀⠀⠀⠀⠀⠀⠀⠀⠀⠀⠀⠀⠀⠀⠀⢸⣿⣿⣿⣿⣿⣿⣿⣿⣿⣿⣿⣿⣿⣿⣿⣿⣄⠀⠀⠀⠀⠀⠀⠀⠀⠀⠀⠀⠀⠀⠀⠀⠀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⠀⠀⠀⠀⠀⠀⠀⠀⠀⠀⠀⠀⠀⠀⠀⠀⠀⠀⠀⠀⠀⠀⠀⠀⠀⠀⠀⠀⠀⠀⠀⠀⠀⠀⠀⠀⠀⠀⠀⠀⠀⠀⠀⠀⠀⠀⠀⠀⠀⠀⠀⠀⠀⠀⠀⠀⢸⣿⣿⣿⣿⣿⣿⣿⣿⣿⣿⣿⣿⣿⣿⣿⣿⣿⣿⣿⣦⠀⠀⠀⠀⠀⠀⠀⠀⠀⠀⠀⠀⠀⠀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⠀⠀⠀⠀⠀⠀⠀⠀⠀⠀⠀⠀⠀⠀⠀⠀⠀⠀⠀⠀⠀⠀⠀⠀⠀⠀⠀⠀⠀⠀⠀⠀⠀⠀⠀⠀⠀⠀⠀⠀⠀⠀⠀⠀⠀⠀⠀⠀⠀⠀⠀⠀⠀⠀⠀⠀⣾⣿⣿⣿⣿⣿⣿⣿⣿⣿⣿⣿⣿⣿⣿⣿⣿⣿⣿⣿⣿⣧⠀⠀⠀⠀⠀⠀⠀⠀⠀⠀⠀⠀⠀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⠀⠀⠀⠀⠀⠀⠀⠀⠀⠀⠀⠀⠀⠀⠀⠀⠀⠀⠀⠀⠀⠀⠀⠀⠀⠀⠀⠀⠀⠀⠀⠀⠀⠀⠀⠀⠀⠀⠀⠀⠀⠀⠀⠀⠀⠀⠀⠀⠀⠀⠀⠀⠀⠀⠀⢠⣿⣿⣿⣿⣿⣿⣿⣿⣿⣿⣿⣿⣿⣿⣿⣿⣿⣿⣿⣿⣿⣿⣿⣇⠀⠀⠀⠀⠀⠀⠀⠀⠀⠀⠀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⣿⣿⣿⣿⣿⣿⣿⣿⣿⣿⣿⣿⣿⣿⣿⣿⣿⣿⣿⣿⣿⣿⣿⣿⣿⣿⠟⠀⠀⠀⠀⠀⠀⠀⠀⠀⠀⠀⠀⠀⠀⠀⠀⠀⠀⠀⠀⠀⠀⠀⠀⠀⠀⠀⠀⢸⣿⣷⣶⣶⣶⣤⣤⣄⣀⠀⠀⠀⠀⠀⠀⠀⠀⠀⠀⠀⠀⠀⠀⠀⠀⠀⠀⠀⠀⠀⠀⠀⠀⠀⠀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⣿⣿⣿⣿⣿⣿⣿⣿⣿⣿⣿⣿⣿⣿⣿⣿⣿⣿⣿⣿⣿⣿⣿⣿⣿⠏⠀⠀⠀⠀⠀⠀⠀⠀⠀⠀⠀⠀⠀⠀⠀⠀⠀⠀⠀⠀⠀⠀⠀⠀⠀⠀⠀⠀⠀⠀⠹⣿⣿⣿⣿⣿⣿⣿⣿⣿⣦⡀⠀⠀⠀⠀⠀⠀⠀⠀⠀⠀⠀⠀⠀⠀⠀⠀⠀⠀⠀⠀⠀⠀⠀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⣿⣿⣿⣿⣿⣿⣿⣿⣿⣿⣿⣿⣿⣿⣿⣿⣿⣿⣿⣿⣿⣿⣿⡟⠁⠀⠀⠀⠀⠀⠀⠀⠀⠀⠀⠀⠀⠀⠀⠀⠀⠀⠀⠀⠀⠀⠀⠀⠀⠀⠀⠀⠀⠀⠀⠀⢠⣿⣿⣿⣿⣿⣿⣿⣿⣿⣿⣷⡀⠀⠀⠀⠀⠀⠀⠀⠀⠀⠀⠀⠀⠀⠀⠀⠀⠀⠀⠀⠀⠀⠀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⣿⣿⣿⣿⣿⣿⣿⣿⣿⣿⣿⣿⣿⣿⣿⣿⣿⣿⣿⣿⣿⠿⠋⠀⠀⠀⠀⠀⠀⠀⠀⠀⠀⠀⠀⠀⠀⠀⠀⠀⠀⠀⠀⠀⠀⠀⠀⠀⠀⠀⠀⠀⠀⠀⠀⠀⠘⣿⣿⣿⣿⣿⣿⣿⣿⣿⣿⣿⣷⠀⠀⠀⠀⠀⠀⠀⠀⠀⠀⠀⠀⠀⠀⠀⠀⠀⠀⠀⠀⠀⠀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⣿⣿⣿⣿⣿⣿⣿⣿⣿⣿⣿⣿⣿⣿⣿⣿⣿⣿⡿⠟⠁⠀⠀⠀⠀⠀⠀⠀⠀⠀⠀⠀⠀⠀⠀⠀⠀⠀⠀⠀⠀⠀⠀⠀⠀⠀⠀⠀⠀⠀⠀⠀⠀⠀⠀⠀⠀⠈⢉⣿⣿⣿⣿⣿⣿⣿⣿⣿⣿⣦⠀⠀⠀⠀⠀⠀⠀⠀⠀⠀⠀⠀⠀⠀⠀⠀⠀⠀⠀⠀⠀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⣿⣿⣿⣿⣿⣿⣿⣿⣿⣿⣿⣿⣿⣿⡿⠿⠛⠉⠀⠀⠀⠀⠀⠀⠀⠀⠀⠀⠀⠀⠀⠀⠀⠀⠀⠀⠀⠀⠀⠀⠀⠀⠀⠀⠀⠀⠀⠀⠀⠀⠀⠀⠀⠀⠀⠀⠀⠀⠀⠙⠿⢿⣿⣿⣿⣿⣿⣿⣿⣿⣷⠀⠀⠀⠀⠀⠀⠀⠀⠀⠀⠀⠀⠀⠀⠀⠀⠀⠀⠀⠀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⠛⠛⠛⠿⠿⠿⠿⠿⠿⠛⠛⠛⠉⠁⠀⠀⠀⠀⠀⠀⠀⠀⠀⠀⠀⠀⠀⠀⠀⠀⠀⠀⠀⠀⠀⠀⠀⠀⠀⠀⠀⠀⠀⠀⠀⠀⠀⠀⠀⠀⠀⠀⠀⠀⠀⠀⠀⠀⠀⠀⠀⣹⣿⣿⣿⣽⣿⣿⣿⣿⣿⡇⠀⠀⠀⠀⠀⠀⠀⠀⠀⠀⠀⠀⠀⠀⠀⠀⠀⠀⠀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⠀⠀⠀⠀⠀⠀⠀⠀⠀⠀⠀⠀⠀⠀⠀⠀⠀⠀⠀⠀⠀⠀⠀⠀⠀⠀⠀⠀⠀⠀⠀⠀⠀⠀⠀⠀⠀⠀⠀⠀⠀⠀⠀⠀⠀⠀⠀⠀⠀⠀⠀⠀⠀⠀⠀⠀⠀⠀⠀⠀⣼⣿⣿⣿⣿⣿⣿⣿⣿⣿⣿⣿⠀⠀⠀⠀⠀⠀⠀⠀⠀⠀⠀⠀⠀⠀⠀⠀⠀⠀⠀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⠀⠀⠀⠀⠀⠀⠀⠀⠀⠀⠀⠀⠀⠀⠀⠀⠀⠀⠀⠀⠀⠀⠀⠀⠀⠀⠀⠀⠀⠀⠀⠀⠀⠀⠀⠀⠀⠀⠀⠀⠀⠀⠀⠀⠀⠀⠀⠀⠀⠀⠀⠀⠀⠀⠀⠀⠀⠀⠀⣰⣿⣿⣿⣿⣿⣿⣿⣿⣿⣿⣿⣿⣧⡀⠀⠀⠀⠀⠀⠀⠀⠀⠀⠀⠀⠀⠀⠀⠀⠀⠀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⠀⠀⠀⠀⠀⠀⠀⠀⠀⠀⠀⠀⠀⠀⠀⠀⠀⠀⠀⠀⠀⠀⠀⠀⠀⠀⠀⠀⠀⠀⠀⠀⠀⠀⠀⠀⠀⠀⠀⠀⠀⠀⠀⠀⠀⠀⠀⠀⠀⠀⠀⠀⠀⠀⠀⠀⠀⠀⣼⣿⣿⣿⣿⣿⣿⣿⣯⢻⣿⣿⣿⣿⣿⣧⠀⠀⠀⠀⠀⠀⠀⠀⠀⠀⠀⠀⠀⠀⠀⠀⠀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⠀⠀⠀⠀⠀⠀⠀⠀⠀⠀⠀⠀⠀⠀⠀⠀⠀⠀⠀⠀⠀⠀⠀⠀⠀⠀⠀⠀⠀⠀⠀⠀⠀⠀⠀⠀⠀⠀⠀⠀⠀⠀⠀⠀⠀⠀⠀⠀⠀⠀⠀⠀⠀⠀⠀⠀⠀⠀⣿⣿⣿⣿⣿⣿⣿⣿⣿⠆⢿⣿⣿⣿⣿⣿⡇⠀⠀⠀⠀⠀⠀⠀⠀⠀⠀⠀⠀⠀⠀⠀⠀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⠀⠀⠀⠀⠀⠀⠀⠀⠀⠀⠀⠀⠀⠀⠀⠀⠀⠀⠀⠀⠀⠀⠀⠀⠀⠀⠀⠀⠀⠀⠀⠀⠀⠀⠀⠀⠀⠀⠀⠀⠀⠀⠀⠀⠀⠀⠀⠀⠀⠀⠀⠀⠀⠀⠀⠀⠀⠀⠀⢹⣿⣿⣿⣿⣿⣿⠇⠀⠘⣿⣿⣿⣿⣿⡇⠀⠀⠀⠀⠀⠀⠀⠀⠀⠀⠀⠀⠀⠀⠀⠀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⠀⠀⠀⠀⠀⠀⠀⠀⠀⠀⠀⠀⠀⠀⠀⠀⠀⠀⠀⠀⠀⠀⠀⠀⠀⠀⠀⠀⠀⠀⠀⠀⠀⠀⠀⠀⠀⠀⠀⠀⠀⠀⠀⠀⠀⠀⠀⠀⠀⠀⠀⠀⠀⠀⠀⠀⠀⠀⠀⠸⣿⣿⣿⣿⣿⣿⡀⠀⠀⠹⣿⣿⣿⣿⣷⠀⠀⠀⠀⠀⠀⠀⠀⠀⠀⠀⠀⠀⠀⠀⠀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⠀⠀⠀⠀⠀⠀⠀⠀⠀⠀⠀⠀⠀⠀⠀⠀⠀⠀⠀⠀⠀⠀⠀⠀⠀⠀⠀⠀⠀⠀⠀⠀⠀⠀⠀⠀⠀⠀⠀⠀⠀⠀⠀⠀⠀⠀⠀⠀⠀⠀⠀⠀⠀⠀⠀⠀⠀⠀⠀⠀⣿⣿⣿⣿⣿⣿⡇⠀⠀⠀⢹⣿⣿⣿⣿⣦⠀⠀⠀⠀⠀⠀⠀⠀⠀⠀⠀⠀⠀⠀⠀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⠀⠀⠀⠀⠀⠀⠀⠀⠀⠀⠀⠀⠀⠀⠀⠀⠀⠀⠀⠀⠀⠀⠀⠀⠀⠀⠀⠀⠀⠀⠀⠀⠀⠀⠀⠀⠀⠀⠀⠀⠀⠀⠀⠀⠀⠀⠀⠀⠀⠀⠀⠀⠀⠀⠀⠀⠀⠀⠀⢰⣿⣿⣿⣿⣿⣿⣿⣦⠀⠀⠀⣿⣿⣿⣿⣿⡆⠀⠀⠀⠀⠀⠀⠀⠀⠀⠀⠀⠀⠀⠀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⠀⠀⠀⠀⠀⠀⠀⠀⠀⠀⠀⠀⠀⠀⠀⠀⠀⠀⠀⠀⠀⠀⠀⠀⠀⠀⠀⠀⠀⠀⠀⠀⠀⠀⠀⠀⠀⠀⠀⠀⠀⠀⠀⠀⠀⠀⠀⠀⠀⠀⠀⠀⠀⠀⠀⠀⠀⠀⠀⣾⣿⣿⣿⣿⣿⣿⣿⣿⣷⡀⠀⢸⣿⣿⣿⣿⡇⠀⠀⠀⠀⠀⠀⠀⠀⠀⠀⠀⠀⠀⠀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⠀⠀⠀⠀⠀⠀⠀⠀⠀⠀⠀⠀⠀⠀⠀⠀⠀⠀⠀⠀⠀⠀⠀⠀⠀⠀⠀⠀⠀⠀⠀⠀⠀⠀⠀⠀⠀⠀⠀⠀⠀⠀⠀⠀⠀⠀⠀⠀⠀⠀⠀⠀⠀⠀⠀⠀⠀⠀⢀⣿⣿⣿⣿⣿⣿⣿⣿⣿⣿⣷⠀⠈⣿⣿⣿⡿⠁⠀⠀⠀⠀⠀⠀⠀⠀⠀⠀⠀⠀⠀⠀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⠀⠀⠀⠀⠀⠀⠀⠀⠀⠀⠀⠀⠀⠀⠀⠀⠀⠀⠀⠀⠀⠀⠀⠀⠀⠀⠀⠀⠀⠀⠀⠀⠀⠀⠀⠀⠀⠀⠀⠀⠀⠀⠀⠀⠀⠀⠀⠀⠀⠀⠀⠀⠀⠀⠀⠀⠀⠀⢸⣿⣿⣿⣿⣿⣿⣿⣿⣿⣿⣿⣇⠀⠙⠁⣿⠇⠀⠀⠀⠀⠀⠀⠀⠀⠀⠀⠀⠀⠀⠀⠀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⠀⠀⠀⠀⠀⠀⠀⠀⠀⠀⠀⠀⠀⠀⠀⠀⠀⠀⠀⠀⠀⠀⠀⠀⠀⠀⠀⠀⠀⠀⠀⠀⠀⠀⠀⠀⠀⠀⠀⠀⠀⠀⠀⠀⠀⠀⠀⠀⠀⠀⠀⠀⠀⠀⠀⠀⠀⠀⣸⣿⣿⣿⣿⣿⣿⣿⣿⣿⣿⣿⣿⡄⠀⠀⠃⠀⠀⠀⠀⠀⠀⠀⠀⠀⠀⠀⠀⠀⠀⠀⠀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⠀⠀⠀⠀⠀⠀⠀⠀⠀⠀⠀⠀⠀⠀⠀⠀⠀⠀⠀⠀⠀⠀⠀⠀⠀⠀⠀⠀⠀⠀⠀⠀⠀⠀⠀⠀⠀⠀⠀⠀⠀⠀⠀⠀⠀⠀⠀⠀⠀⠀⠀⠀⠀⠀⠀⠀⠀⣾⣿⣿⣿⣿⣿⣿⣿⣿⣿⣿⣿⣿⣿⣿⣿⣷⡀⠀⠀⠀⠀⠀⠀⠀⠀⠀⠀⠀⠀⠀⠀⠀⠀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⠀⠀⠀⠀⠀⠀⠀⠀⠀⠀⠀⠀⠀⠀⠀⠀⠀⠀⠀⠀⠀⠀⠀⠀⠀⠀⠀⠀⠀⠀⠀⠀⠀⠀⠀⠀⠀⠀⠀⠀⠀⠀⠀⠀⠀⠀⠀⠀⠀⠀⠀⠀⠀⠀⠀⠀⢰⣿⣿⣿⣿⣿⣿⣿⣿⣿⣿⣿⣿⣿⣿⣿⣿⣿⣷⡀⠀⠀⠀⠀⠀⠀⠀⠀⠀⠀⠀⠀⠀⠀⠀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⠀⠀⠀⠀⠀⠀⠀⠀⠀⠀⠀⠀⠀⠀⠀⠀⠀⠀⠀⠀⠀⠀⠀⠀⠀⠀⠀⠀⠀⠀⠀⠀⠀⠀⠀⠀⠀⠀⠀⠀⠀⠀⠀⠀⠀⠀⠀⠀⠀⠀⠀⠀⠀⠀⠀⠀⣿⣿⣿⣿⣿⣿⣿⣿⣿⣿⣿⣿⣿⣿⣿⣿⣿⣿⣿⣿⡄⠀⠀⠀⠀⠀⠀⠀⠀⠀⠀⠀⠀⠀⠀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⠀⠀⠀⠀⠀⠀⠀⠀⠀⠀⠀⠀⠀⠀⠀⠀⠀⠀⠀⠀⠀⠀⠀⠀⠀⠀⠀⠀⠀⠀⠀⠀⠀⠀⠀⠀⠀⠀⠀⠀⠀⠀⠀⠀⠀⠀⠀⠀⠀⠀⠀⠀⠀⠀⠀⢀⣿⣿⣿⣿⣿⣿⣿⣿⣿⣿⣿⣿⣿⣿⣿⣿⣿⣿⣿⣿⣿⡄⠀⠀⠀⠀⠀⠀⠀⠀⠀⠀⠀⠀⠀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⠀⠀⠀⠀⠀⠀⠀⠀⠀⠀⠀⠀⠀⠀⠀⠀⠀⠀⠀⠀⠀⠀⠀⠀⠀⠀⠀⠀⠀⠀⠀⠀⠀⠀⠀⠀⠀⠀⠀⠀⠀⠀⠀⠀⠀⠀⠀⠀⠀⠀⠀⠀⠀⠀⠀⢸⣿⣿⣿⣿⣿⣿⣿⣿⣿⣿⣿⣿⣿⣿⣿⣿⣿⣿⣿⣿⣿⣿⣿⡀⠀⠀⠀⠀⠀⠀⠀⠀⠀⠀⠀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⣿⣿⣿⣿⣿⣿⣿⣿⣿⣿⣿⣿⣿⣿⣿⣿⣿⣿⣿⣿⣿⣿⣿⣿⣿⣿⠟⠀⠀⠀⠀⠀⠀⠀⠀⠀⠀⠀⠀⠀⠀⠀⠀⠀⠀⠀⠀⠀⠀⠀⠀⠀⠀⠀⠀⢿⣿⣿⣿⣶⣶⣤⣤⣀⡀⠀⠀⠀⠀⠀⠀⠀⠀⠀⠀⠀⠀⠀⠀⠀⠀⠀⠀⠀⠀⠀⠀⠀⠀⠀⠀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⣿⣿⣿⣿⣿⣿⣿⣿⣿⣿⣿⣿⣿⣿⣿⣿⣿⣿⣿⣿⣿⣿⣿⣿⣿⠏⠀⠀⠀⠀⠀⠀⠀⠀⠀⠀⠀⠀⠀⠀⠀⠀⠀⠀⠀⠀⠀⠀⠀⠀⠀⠀⠀⠀⠀⠈⢻⣿⣿⣿⣿⣿⣿⣿⣿⣶⡄⠀⠀⠀⠀⠀⠀⠀⠀⠀⠀⠀⠀⠀⠀⠀⠀⠀⠀⠀⠀⠀⠀⠀⠀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⣿⣿⣿⣿⣿⣿⣿⣿⣿⣿⣿⣿⣿⣿⣿⣿⣿⣿⣿⣿⣿⣿⣿⡟⠁⠀⠀⠀⠀⠀⠀⠀⠀⠀⠀⠀⠀⠀⠀⠀⠀⠀⠀⠀⠀⠀⠀⠀⠀⠀⠀⠀⠀⠀⠀⢀⣿⣿⣿⣿⣿⣿⣿⣿⣿⣿⣿⡄⠀⠀⠀⠀⠀⠀⠀⠀⠀⠀⠀⠀⠀⠀⠀⠀⠀⠀⠀⠀⠀⠀⠀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⣿⣿⣿⣿⣿⣿⣿⣿⣿⣿⣿⣿⣿⣿⣿⣿⣿⣿⣿⣿⣿⠿⠋⠀⠀⠀⠀⠀⠀⠀⠀⠀⠀⠀⠀⠀⠀⠀⠀⠀⠀⠀⠀⠀⠀⠀⠀⠀⠀⠀⠀⠀⠀⠀⠀⠈⢿⣿⣿⣿⣿⣿⣿⣿⣿⣿⣿⣿⠀⠀⠀⠀⠀⠀⠀⠀⠀⠀⠀⠀⠀⠀⠀⠀⠀⠀⠀⠀⠀⠀⠀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⣿⣿⣿⣿⣿⣿⣿⣿⣿⣿⣿⣿⣿⣿⣿⣿⣿⣿⡿⠟⠁⠀⠀⠀⠀⠀⠀⠀⠀⠀⠀⠀⠀⠀⠀⠀⠀⠀⠀⠀⠀⠀⠀⠀⠀⠀⠀⠀⠀⠀⠀⠀⠀⠀⠀⠀⠀⠠⣿⣿⣿⣿⣿⣿⣿⣿⣿⣿⣇⠀⠀⠀⠀⠀⠀⠀⠀⠀⠀⠀⠀⠀⠀⠀⠀⠀⠀⠀⠀⠀⠀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⣿⣿⣿⣿⣿⣿⣿⣿⣿⣿⣿⣿⣿⣿⡿⠿⠛⠉⠀⠀⠀⠀⠀⠀⠀⠀⠀⠀⠀⠀⠀⠀⠀⠀⠀⠀⠀⠀⠀⠀⠀⠀⠀⠀⠀⠀⠀⠀⠀⠀⠀⠀⠀⠀⠀⠀⠀⠀⠈⠿⢿⣿⣿⣿⣿⣿⣿⣿⣿⣧⠀⠀⠀⠀⠀⠀⠀⠀⠀⠀⠀⠀⠀⠀⠀⠀⠀⠀⠀⠀⠀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⠛⠛⠛⠿⠿⠿⠿⠿⠿⠛⠛⠛⠉⠁⠀⠀⠀⠀⠀⠀⠀⠀⠀⠀⠀⠀⠀⠀⠀⠀⠀⠀⠀⠀⠀⠀⠀⠀⠀⠀⠀⠀⠀⠀⠀⠀⠀⠀⠀⠀⠀⠀⠀⠀⠀⠀⠀⠀⠀⠀⣽⣿⣿⣿⣝⣿⣿⣿⣿⣿⡇⠀⠀⠀⠀⠀⠀⠀⠀⠀⠀⠀⠀⠀⠀⠀⠀⠀⠀⠀⠀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⠀⠀⠀⠀⠀⠀⠀⠀⠀⠀⠀⠀⠀⠀⠀⠀⠀⠀⠀⠀⠀⠀⠀⠀⠀⠀⠀⠀⠀⠀⠀⠀⠀⠀⠀⠀⠀⠀⠀⠀⠀⠀⠀⠀⠀⠀⠀⠀⠀⠀⠀⠀⠀⠀⠀⠀⠀⠀⠀⣼⣿⣿⣿⣿⣿⣿⣿⣿⣿⣿⣷⠀⠀⠀⠀⠀⠀⠀⠀⠀⠀⠀⠀⠀⠀⠀⠀⠀⠀⠀⠀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⠀⠀⠀⠀⠀⠀⠀⠀⠀⠀⠀⠀⠀⠀⠀⠀⠀⠀⠀⠀⠀⠀⠀⠀⠀⠀⠀⠀⠀⠀⠀⠀⠀⠀⠀⠀⠀⠀⠀⠀⠀⠀⠀⠀⠀⠀⠀⠀⠀⠀⠀⠀⠀⠀⠀⠀⠀⠀⣰⣿⣿⣿⣿⣿⣿⡿⣿⣿⣿⣿⣿⣧⡀⠀⠀⠀⠀⠀⠀⠀⠀⠀⠀⠀⠀⠀⠀⠀⠀⠀⠀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⠀⠀⠀⠀⠀⠀⠀⠀⠀⠀⠀⠀⠀⠀⠀⠀⠀⠀⠀⠀⠀⠀⠀⠀⠀⠀⠀⠀⠀⠀⠀⠀⠀⠀⠀⠀⠀⠀⠀⠀⠀⠀⠀⠀⠀⠀⠀⠀⠀⠀⠀⠀⠀⠀⠀⠀⠀⣼⣿⣿⣿⣿⣿⣿⣿⣇⠿⣿⣿⣿⣿⣿⣷⠀⠀⠀⠀⠀⠀⠀⠀⠀⠀⠀⠀⠀⠀⠀⠀⠀⠀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⠀⠀⠀⠀⠀⠀⠀⠀⠀⠀⠀⠀⠀⠀⠀⠀⠀⠀⠀⠀⠀⠀⠀⠀⠀⠀⠀⠀⠀⠀⠀⠀⠀⠀⠀⠀⠀⠀⠀⠀⠀⠀⠀⠀⠀⠀⠀⠀⠀⠀⠀⠀⠀⠀⠀⠀⠀⣿⣿⣿⣿⣿⣿⣿⣿⣿⠀⢿⣿⣿⣿⣿⣿⡇⠀⠀⠀⠀⠀⠀⠀⠀⠀⠀⠀⠀⠀⠀⠀⠀⠀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⠀⠀⠀⠀⠀⠀⠀⠀⠀⠀⠀⠀⠀⠀⠀⠀⠀⠀⠀⠀⠀⠀⠀⠀⠀⠀⠀⠀⠀⠀⠀⠀⠀⠀⠀⠀⠀⠀⠀⠀⠀⠀⠀⠀⠀⠀⠀⠀⠀⠀⠀⠀⠀⠀⠀⠀⠀⠀⢹⣿⣿⣿⣿⣿⣿⠂⠀⠘⣿⣿⣿⣿⣿⡷⠀⠀⠀⠀⠀⠀⠀⠀⠀⠀⠀⠀⠀⠀⠀⠀⠀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⠀⠀⠀⠀⠀⠀⠀⠀⠀⠀⠀⠀⠀⠀⠀⠀⠀⠀⠀⠀⠀⠀⠀⠀⠀⠀⠀⠀⠀⠀⠀⠀⠀⠀⠀⠀⠀⠀⠀⠀⠀⠀⠀⠀⠀⠀⠀⠀⠀⠀⠀⠀⠀⠀⠀⠀⠀⠀⢸⣿⣿⣿⣿⣿⣿⠀⠀⠀⠹⣿⣿⣿⣿⣿⠀⠀⠀⠀⠀⠀⠀⠀⠀⠀⠀⠀⠀⠀⠀⠀⠀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⠀⠀⠀⠀⠀⠀⠀⠀⠀⠀⠀⠀⠀⠀⠀⠀⠀⠀⠀⠀⠀⠀⠀⠀⠀⠀⠀⠀⠀⠀⠀⠀⠀⠀⠀⠀⠀⠀⠀⠀⠀⠀⠀⠀⠀⠀⠀⠀⠀⠀⠀⠀⠀⠀⠀⠀⠀⠀⢈⣿⣿⣿⣿⣿⣿⡇⠀⠀⠀⠹⣿⣿⣿⣿⣷⡀⠀⠀⠀⠀⠀⠀⠀⠀⠀⠀⠀⠀⠀⠀⠀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⠀⠀⠀⠀⠀⠀⠀⠀⠀⠀⠀⠀⠀⠀⠀⠀⠀⠀⠀⠀⠀⠀⠀⠀⠀⠀⠀⠀⠀⠀⠀⠀⠀⠀⠀⠀⠀⠀⠀⠀⠀⠀⠀⠀⠀⠀⠀⠀⠀⠀⠀⠀⠀⠀⠀⠀⠀⠀⢸⣿⣿⣿⣿⣿⣿⣿⣆⠀⠀⠀⢻⣿⣿⣿⣿⣧⠀⠀⠀⠀⠀⠀⠀⠀⠀⠀⠀⠀⠀⠀⠀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⠀⠀⠀⠀⠀⠀⠀⠀⠀⠀⠀⠀⠀⠀⠀⠀⠀⠀⠀⠀⠀⠀⠀⠀⠀⠀⠀⠀⠀⠀⠀⠀⠀⠀⠀⠀⠀⠀⠀⠀⠀⠀⠀⠀⠀⠀⠀⠀⠀⠀⠀⠀⠀⠀⠀⠀⠀⠀⣿⣿⣿⣿⣿⣿⣿⣿⣿⣧⡀⠀⠈⢿⣿⣿⣿⣿⠀⠀⠀⠀⠀⠀⠀⠀⠀⠀⠀⠀⠀⠀⠀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⠀⠀⠀⠀⠀⠀⠀⠀⠀⠀⠀⠀⠀⠀⠀⠀⠀⠀⠀⠀⠀⠀⠀⠀⠀⠀⠀⠀⠀⠀⠀⠀⠀⠀⠀⠀⠀⠀⠀⠀⠀⠀⠀⠀⠀⠀⠀⠀⠀⠀⠀⠀⠀⠀⠀⠀⠀⢠⣿⣿⣿⣿⣿⣿⣿⣿⣿⣿⣧⠀⠀⠘⣿⡿⣿⡏⠀⠀⠀⠀⠀⠀⠀⠀⠀⠀⠀⠀⠀⠀⠀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⠀⠀⠀⠀⠀⠀⠀⠀⠀⠀⠀⠀⠀⠀⠀⠀⠀⠀⠀⠀⠀⠀⠀⠀⠀⠀⠀⠀⠀⠀⠀⠀⠀⠀⠀⠀⠀⠀⠀⠀⠀⠀⠀⠀⠀⠀⠀⠀⠀⠀⠀⠀⠀⠀⠀⠀⠀⢸⣿⣿⣿⣿⣿⣿⣿⣿⣿⣿⣿⡇⠀⠀⠈⠅⢹⠺⠀⠀⠀⠀⠀⠀⠀⠀⠀⠀⠀⠀⠀⠀⠀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⠀⠀⠀⠀⠀⠀⠀⠀⠀⠀⠀⠀⠀⠀⠀⠀⠀⠀⠀⠀⠀⠀⠀⠀⠀⠀⠀⠀⠀⠀⠀⠀⠀⠀⠀⠀⠀⠀⠀⠀⠀⠀⠀⠀⠀⠀⠀⠀⠀⠀⠀⠀⠀⠀⠀⠀⠀⣼⣿⣿⣿⣿⣿⣿⣿⣿⣿⣿⣿⣿⡄⠀⠀⠀⠈⠀⠀⠀⠀⠀⠀⠀⠀⠀⠀⠀⠀⠀⠀⠀⠀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⠀⠀⠀⠀⠀⠀⠀⠀⠀⠀⠀⠀⠀⠀⠀⠀⠀⠀⠀⠀⠀⠀⠀⠀⠀⠀⠀⠀⠀⠀⠀⠀⠀⠀⠀⠀⠀⠀⠀⠀⠀⠀⠀⠀⠀⠀⠀⠀⠀⠀⠀⠀⠀⠀⠀⠀⣿⣿⣿⣿⣿⣿⣿⣿⣿⣿⣿⣿⣿⣿⣿⣿⣧⡀⠀⠀⠀⠀⠀⠀⠀⠀⠀⠀⠀⠀⠀⠀⠀⠀⠀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⠀⠀⠀⠀⠀⠀⠀⠀⠀⠀⠀⠀⠀⠀⠀⠀⠀⠀⠀⠀⠀⠀⠀⠀⠀⠀⠀⠀⠀⠀⠀⠀⠀⠀⠀⠀⠀⠀⠀⠀⠀⠀⠀⠀⠀⠀⠀⠀⠀⠀⠀⠀⠀⠀⠀⢸⣿⣿⣿⣿⣿⣿⣿⣿⣿⣿⣿⣿⣿⣿⣿⣿⣿⣷⡀⠀⠀⠀⠀⠀⠀⠀⠀⠀⠀⠀⠀⠀⠀⠀⠀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⣿⣿⣿⣿⣿⣿⣿⣿⣿⣿⣿⣿⣿⣿⣿⣿⣿⣿⣿⣿⣿⣿⣿⣿⣿⣿⣿⡏⠀⠀⠀⠀⠀⠀⠀⠀⠀⠀⠀⠀⠀⠀⠀⠀⠀⠀⠀⠀⠀⠀⠀⠀⠀⠀⠀⣀⡀⠀⠀⠀⠀⠀⠀⠀⠀⠀⠀⠀⠀⠀⠀⠀⠀⠀⠀⠀⠀⠀⠀⠀⠀⠀⠀⠀⠀⠀⠀⠀⠀⠀⠀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⣿⣿⣿⣿⣿⣿⣿⣿⣿⣿⣿⣿⣿⣿⣿⣿⣿⣿⣿⣿⣿⣿⣿⣿⣿⣿⠟⠀⠀⠀⠀⠀⠀⠀⠀⠀⠀⠀⠀⠀⠀⠀⠀⠀⠀⠀⠀⠀⠀⠀⠀⠀⠀⠀⠈⢿⣿⣿⣿⣶⣶⣤⣤⣀⠀⠀⠀⠀⠀⠀⠀⠀⠀⠀⠀⠀⠀⠀⠀⠀⠀⠀⠀⠀⠀⠀⠀⠀⠀⠀⠀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⣿⣿⣿⣿⣿⣿⣿⣿⣿⣿⣿⣿⣿⣿⣿⣿⣿⣿⣿⣿⣿⣿⣿⣿⣿⠏⠀⠀⠀⠀⠀⠀⠀⠀⠀⠀⠀⠀⠀⠀⠀⠀⠀⠀⠀⠀⠀⠀⠀⠀⠀⠀⠀⠀⠀⠈⣿⣿⣿⣿⣿⣿⣿⣿⣿⣦⡀⠀⠀⠀⠀⠀⠀⠀⠀⠀⠀⠀⠀⠀⠀⠀⠀⠀⠀⠀⠀⠀⠀⠀⠀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⣿⣿⣿⣿⣿⣿⣿⣿⣿⣿⣿⣿⣿⣿⣿⣿⣿⣿⣿⣿⣿⣿⣿⡟⠁⠀⠀⠀⠀⠀⠀⠀⠀⠀⠀⠀⠀⠀⠀⠀⠀⠀⠀⠀⠀⠀⠀⠀⠀⠀⠀⠀⠀⠀⠀⢰⣿⣿⣿⣿⣿⣿⣿⣿⣿⣿⣷⡀⠀⠀⠀⠀⠀⠀⠀⠀⠀⠀⠀⠀⠀⠀⠀⠀⠀⠀⠀⠀⠀⠀⠀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⣿⣿⣿⣿⣿⣿⣿⣿⣿⣿⣿⣿⣿⣿⣿⣿⣿⣿⣿⣿⣿⡿⠋⠀⠀⠀⠀⠀⠀⠀⠀⠀⠀⠀⠀⠀⠀⠀⠀⠀⠀⠀⠀⠀⠀⠀⠀⠀⠀⠀⠀⠀⠀⠀⠀⠘⣿⣿⣿⣿⣿⣿⣿⣿⣿⣿⣿⣇⠀⠀⠀⠀⠀⠀⠀⠀⠀⠀⠀⠀⠀⠀⠀⠀⠀⠀⠀⠀⠀⠀⠀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⣿⣿⣿⣿⣿⣿⣿⣿⣿⣿⣿⣿⣿⣿⣿⣿⣿⣿⡿⠟⠁⠀⠀⠀⠀⠀⠀⠀⠀⠀⠀⠀⠀⠀⠀⠀⠀⠀⠀⠀⠀⠀⠀⠀⠀⠀⠀⠀⠀⠀⠀⠀⠀⠀⠀⠀⠀⢼⣿⣿⣿⣿⣿⣿⣿⣿⣿⣿⡀⠀⠀⠀⠀⠀⠀⠀⠀⠀⠀⠀⠀⠀⠀⠀⠀⠀⠀⠀⠀⠀⠀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⣿⣿⣿⣿⣿⣿⣿⣿⣿⣿⣿⣿⣿⣿⡿⠿⠛⠁⠀⠀⠀⠀⠀⠀⠀⠀⠀⠀⠀⠀⠀⠀⠀⠀⠀⠀⠀⠀⠀⠀⠀⠀⠀⠀⠀⠀⠀⠀⠀⠀⠀⠀⠀⠀⠀⠀⠀⠀⠹⠿⣿⣿⣿⣿⣿⣿⣿⣿⣿⡄⠀⠀⠀⠀⠀⠀⠀⠀⠀⠀⠀⠀⠀⠀⠀⠀⠀⠀⠀⠀⠀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⠛⠛⠛⠿⠿⠿⠿⠿⠿⠛⠛⠛⠉⠁⠀⠀⠀⠀⠀⠀⠀⠀⠀⠀⠀⠀⠀⠀⠀⠀⠀⠀⠀⠀⠀⠀⠀⠀⠀⠀⠀⠀⠀⠀⠀⠀⠀⠀⠀⠀⠀⠀⠀⠀⠀⠀⠀⠀⠀⢈⣿⣿⣿⣿⣿⣿⣿⣿⣿⣿⠀⠀⠀⠀⠀⠀⠀⠀⠀⠀⠀⠀⠀⠀⠀⠀⠀⠀⠀⠀⠀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⠀⠀⠀⠀⠀⠀⠀⠀⠀⠀⠀⠀⠀⠀⠀⠀⠀⠀⠀⠀⠀⠀⠀⠀⠀⠀⠀⠀⠀⠀⠀⠀⠀⠀⠀⠀⠀⠀⠀⠀⠀⠀⠀⠀⠀⠀⠀⠀⠀⠀⠀⠀⠀⠀⠀⠀⠀⢀⣾⣿⣿⣿⣿⣿⣿⢿⣿⣿⣿⣿⣿⣄⠀⠀⠀⠀⠀⠀⠀⠀⠀⠀⠀⠀⠀⠀⠀⠀⠀⠀⠀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⠀⠀⠀⠀⠀⠀⠀⠀⠀⠀⠀⠀⠀⠀⠀⠀⠀⠀⠀⠀⠀⠀⠀⠀⠀⠀⠀⠀⠀⠀⠀⠀⠀⠀⠀⠀⠀⠀⠀⠀⠀⠀⠀⠀⠀⠀⠀⠀⠀⠀⠀⠀⠀⠀⠀⠀⢠⣿⣿⣿⣿⣿⣿⣿⣿⡸⣿⣿⣿⣿⣿⣿⡄⠀⠀⠀⠀⠀⠀⠀⠀⠀⠀⠀⠀⠀⠀⠀⠀⠀⠀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⠀⠀⠀⠀⠀⠀⠀⠀⠀⠀⠀⠀⠀⠀⠀⠀⠀⠀⠀⠀⠀⠀⠀⠀⠀⠀⠀⠀⠀⠀⠀⠀⠀⠀⠀⠀⠀⠀⠀⠀⠀⠀⠀⠀⠀⠀⠀⠀⠀⠀⠀⠀⠀⠀⠀⠀⠸⣿⣿⣿⣿⣿⣿⣿⣿⡇⠸⣿⣿⣿⣿⣿⣿⠀⠀⠀⠀⠀⠀⠀⠀⠀⠀⠀⠀⠀⠀⠀⠀⠀⠀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⠀⠀⠀⠀⠀⠀⠀⠀⠀⠀⠀⠀⠀⠀⠀⠀⠀⠀⠀⠀⠀⠀⠀⠀⠀⠀⠀⠀⠀⠀⠀⠀⠀⠀⠀⠀⠀⠀⠀⠀⠀⠀⠀⠀⠀⠀⠀⠀⠀⠀⠀⠀⠀⠀⠀⠀⠀⠈⣿⣿⣿⣿⣿⣿⡿⠀⠀⢻⣿⣿⣿⣿⣿⠄⠀⠀⠀⠀⠀⠀⠀⠀⠀⠀⠀⠀⠀⠀⠀⠀⠀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⠀⠀⠀⠀⠀⠀⠀⠀⠀⠀⠀⠀⠀⠀⠀⠀⠀⠀⠀⠀⠀⠀⠀⠀⠀⠀⠀⠀⠀⠀⠀⠀⠀⠀⠀⠀⠀⠀⠀⠀⠀⠀⠀⠀⠀⠀⠀⠀⠀⠀⠀⠀⠀⠀⠀⠀⠀⠀⣿⣿⣿⣿⣿⣿⣧⠀⠀⠈⢿⣿⣿⣿⣿⡇⠀⠀⠀⠀⠀⠀⠀⠀⠀⠀⠀⠀⠀⠀⠀⠀⠀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⠀⠀⠀⠀⠀⠀⠀⠀⠀⠀⠀⠀⠀⠀⠀⠀⠀⠀⠀⠀⠀⠀⠀⠀⠀⠀⠀⠀⠀⠀⠀⠀⠀⠀⠀⠀⠀⠀⠀⠀⠀⠀⠀⠀⠀⠀⠀⠀⠀⠀⠀⠀⠀⠀⠀⠀⠀⠀⢹⣿⣿⣿⣿⣿⣿⠀⠀⠀⠈⢿⣿⣿⣿⣿⣆⠀⠀⠀⠀⠀⠀⠀⠀⠀⠀⠀⠀⠀⠀⠀⠀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⠀⠀⠀⠀⠀⠀⠀⠀⠀⠀⠀⠀⠀⠀⠀⠀⠀⠀⠀⠀⠀⠀⠀⠀⠀⠀⠀⠀⠀⠀⠀⠀⠀⠀⠀⠀⠀⠀⠀⠀⠀⠀⠀⠀⠀⠀⠀⠀⠀⠀⠀⠀⠀⠀⠀⠀⠀⠀⣿⣿⣿⣿⣿⣿⣿⣷⡄⠀⠀⠘⣿⣿⣿⣿⣿⡄⠀⠀⠀⠀⠀⠀⠀⠀⠀⠀⠀⠀⠀⠀⠀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⠀⠀⠀⠀⠀⠀⠀⠀⠀⠀⠀⠀⠀⠀⠀⠀⠀⠀⠀⠀⠀⠀⠀⠀⠀⠀⠀⠀⠀⠀⠀⠀⠀⠀⠀⠀⠀⠀⠀⠀⠀⠀⠀⠀⠀⠀⠀⠀⠀⠀⠀⠀⠀⠀⠀⠀⠀⢸⣿⣿⣿⣿⣿⣿⣿⣿⣿⣆⠀⠀⠸⣿⣿⣿⣿⡇⠀⠀⠀⠀⠀⠀⠀⠀⠀⠀⠀⠀⠀⠀⠀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⠀⠀⠀⠀⠀⠀⠀⠀⠀⠀⠀⠀⠀⠀⠀⠀⠀⠀⠀⠀⠀⠀⠀⠀⠀⠀⠀⠀⠀⠀⠀⠀⠀⠀⠀⠀⠀⠀⠀⠀⠀⠀⠀⠀⠀⠀⠀⠀⠀⠀⠀⠀⠀⠀⠀⠀⠀⣸⣿⣿⣿⣿⣿⣿⣿⣿⣿⣿⡄⠀⠀⢹⣿⢿⣿⡇⠀⠀⠀⠀⠀⠀⠀⠀⠀⠀⠀⠀⠀⠀⠀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⠀⠀⠀⠀⠀⠀⠀⠀⠀⠀⠀⠀⠀⠀⠀⠀⠀⠀⠀⠀⠀⠀⠀⠀⠀⠀⠀⠀⠀⠀⠀⠀⠀⠀⠀⠀⠀⠀⠀⠀⠀⠀⠀⠀⠀⠀⠀⠀⠀⠀⠀⠀⠀⠀⠀⠀⠀⣿⣿⣿⣿⣿⣿⣿⣿⣿⣿⣿⣿⡀⠀⠀⠙⠁⢹⠃⠀⠀⠀⠀⠀⠀⠀⠀⠀⠀⠀⠀⠀⠀⠀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⠀⠀⠀⠀⠀⠀⠀⠀⠀⠀⠀⠀⠀⠀⠀⠀⠀⠀⠀⠀⠀⠀⠀⠀⠀⠀⠀⠀⠀⠀⠀⠀⠀⠀⠀⠀⠀⠀⠀⠀⠀⠀⠀⠀⠀⠀⠀⠀⠀⠀⠀⠀⠀⠀⠀⠀⢠⣿⣿⣿⣿⣿⣿⣿⣿⣿⣿⣿⣿⣇⠀⠀⠀⠀⠈⠀⠀⠀⠀⠀⠀⠀⠀⠀⠀⠀⠀⠀⠀⠀⠀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⠀⠀⠀⠀⠀⠀⠀⠀⠀⠀⠀⠀⠀⠀⠀⠀⠀⠀⠀⠀⠀⠀⠀⠀⠀⠀⠀⠀⠀⠀⠀⠀⠀⠀⠀⠀⠀⠀⠀⠀⠀⠀⠀⠀⠀⠀⠀⠀⠀⠀⠀⠀⠀⠀⢸⣿⣿⣿⣿⣿⣿⣿⣿⣿⣿⣿⣿⣿⣿⣿⣿⣿⣿⣿⣦⠀⠀⠀⠀⠀⠀⠀⠀⠀⠀⠀⠀⠀⠀⠀⠀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⣿⣿⣿⣿⣿⣿⣿⣿⣿⣿⣿⣿⣿⣿⣿⣿⣿⣿⣿⣿⣿⣿⣿⣿⣿⣿⣿⡏⠀⠀⠀⠀⠀⠀⠀⠀⠀⠀⠀⠀⠀⠀⠀⠀⠀⠀⠀⠀⠀⠀⠀⠀⠀⠀⢀⣀⣀⡀⠀⠀⠀⠀⠀⠀⠀⠀⠀⠀⠀⠀⠀⠀⠀⠀⠀⠀⠀⠀⠀⠀⠀⠀⠀⠀⠀⠀⠀⠀⠀⠀⠀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⣿⣿⣿⣿⣿⣿⣿⣿⣿⣿⣿⣿⣿⣿⣿⣿⣿⣿⣿⣿⣿⣿⣿⣿⣿⣿⠟⠀⠀⠀⠀⠀⠀⠀⠀⠀⠀⠀⠀⠀⠀⠀⠀⠀⠀⠀⠀⠀⠀⠀⠀⠀⠀⠀⠈⢿⣿⣿⣿⣷⣶⣤⣄⣀⠀⠀⠀⠀⠀⠀⠀⠀⠀⠀⠀⠀⠀⠀⠀⠀⠀⠀⠀⠀⠀⠀⠀⠀⠀⠀⠀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⣿⣿⣿⣿⣿⣿⣿⣿⣿⣿⣿⣿⣿⣿⣿⣿⣿⣿⣿⣿⣿⣿⣿⣿⣿⠏⠀⠀⠀⠀⠀⠀⠀⠀⠀⠀⠀⠀⠀⠀⠀⠀⠀⠀⠀⠀⠀⠀⠀⠀⠀⠀⠀⠀⠀⠈⣿⣿⣿⣿⣿⣿⣿⣿⣷⣄⠀⠀⠀⠀⠀⠀⠀⠀⠀⠀⠀⠀⠀⠀⠀⠀⠀⠀⠀⠀⠀⠀⠀⠀⠀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⣿⣿⣿⣿⣿⣿⣿⣿⣿⣿⣿⣿⣿⣿⣿⣿⣿⣿⣿⣿⣿⣿⣿⡟⠁⠀⠀⠀⠀⠀⠀⠀⠀⠀⠀⠀⠀⠀⠀⠀⠀⠀⠀⠀⠀⠀⠀⠀⠀⠀⠀⠀⠀⠀⠀⣼⣿⣿⣿⣿⣿⣿⣿⣿⣿⣿⣇⠀⠀⠀⠀⠀⠀⠀⠀⠀⠀⠀⠀⠀⠀⠀⠀⠀⠀⠀⠀⠀⠀⠀⠀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⣿⣿⣿⣿⣿⣿⣿⣿⣿⣿⣿⣿⣿⣿⣿⣿⣿⣿⣿⣿⣿⡿⠋⠀⠀⠀⠀⠀⠀⠀⠀⠀⠀⠀⠀⠀⠀⠀⠀⠀⠀⠀⠀⠀⠀⠀⠀⠀⠀⠀⠀⠀⠀⠀⠀⠸⢿⣿⣿⣿⣿⣿⣿⣿⣿⣿⣿⡀⠀⠀⠀⠀⠀⠀⠀⠀⠀⠀⠀⠀⠀⠀⠀⠀⠀⠀⠀⠀⠀⠀⠀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⣿⣿⣿⣿⣿⣿⣿⣿⣿⣿⣿⣿⣿⣿⣿⣿⣿⣿⡿⠟⠁⠀⠀⠀⠀⠀⠀⠀⠀⠀⠀⠀⠀⠀⠀⠀⠀⠀⠀⠀⠀⠀⠀⠀⠀⠀⠀⠀⠀⠀⠀⠀⠀⠀⠀⠀⠀⢾⣿⣿⣿⣿⣿⣿⣿⣿⣿⣇⠀⠀⠀⠀⠀⠀⠀⠀⠀⠀⠀⠀⠀⠀⠀⠀⠀⠀⠀⠀⠀⠀⠀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⣿⣿⣿⣿⣿⣿⣿⣿⣿⣿⣿⣿⣿⣿⡿⠿⠛⠁⠀⠀⠀⠀⠀⠀⠀⠀⠀⠀⠀⠀⠀⠀⠀⠀⠀⠀⠀⠀⠀⠀⠀⠀⠀⠀⠀⠀⠀⠀⠀⠀⠀⠀⠀⠀⠀⠀⠀⠈⠻⢟⣿⣿⣿⣿⣿⣿⣿⣿⣆⠀⠀⠀⠀⠀⠀⠀⠀⠀⠀⠀⠀⠀⠀⠀⠀⠀⠀⠀⠀⠀⠀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⠛⠛⠛⠿⠿⠿⠿⠿⠿⠛⠛⠛⠉⠁⠀⠀⠀⠀⠀⠀⠀⠀⠀⠀⠀⠀⠀⠀⠀⠀⠀⠀⠀⠀⠀⠀⠀⠀⠀⠀⠀⠀⠀⠀⠀⠀⠀⠀⠀⠀⠀⠀⠀⠀⠀⠀⠀⠀⠀⣹⣿⣿⣿⣽⣿⣿⣿⣿⣿⡀⠀⠀⠀⠀⠀⠀⠀⠀⠀⠀⠀⠀⠀⠀⠀⠀⠀⠀⠀⠀⠀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⠀⠀⠀⠀⠀⠀⠀⠀⠀⠀⠀⠀⠀⠀⠀⠀⠀⠀⠀⠀⠀⠀⠀⠀⠀⠀⠀⠀⠀⠀⠀⠀⠀⠀⠀⠀⠀⠀⠀⠀⠀⠀⠀⠀⠀⠀⠀⠀⠀⠀⠀⠀⠀⠀⠀⠀⠀⣰⣿⣿⣿⣿⣿⣿⣿⣿⣿⣿⣿⣿⡄⠀⠀⠀⠀⠀⠀⠀⠀⠀⠀⠀⠀⠀⠀⠀⠀⠀⠀⠀⠀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⠀⠀⠀⠀⠀⠀⠀⠀⠀⠀⠀⠀⠀⠀⠀⠀⠀⠀⠀⠀⠀⠀⠀⠀⠀⠀⠀⠀⠀⠀⠀⠀⠀⠀⠀⠀⠀⠀⠀⠀⠀⠀⠀⠀⠀⠀⠀⠀⠀⠀⠀⠀⠀⠀⠀⠀⢿⣿⣿⣿⣿⣿⣿⣿⣿⢿⣿⣿⣿⣿⣿⣷⠀⠀⠀⠀⠀⠀⠀⠀⠀⠀⠀⠀⠀⠀⠀⠀⠀⠀⠀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⠀⠀⠀⠀⠀⠀⠀⠀⠀⠀⠀⠀⠀⠀⠀⠀⠀⠀⠀⠀⠀⠀⠀⠀⠀⠀⠀⠀⠀⠀⠀⠀⠀⠀⠀⠀⠀⠀⠀⠀⠀⠀⠀⠀⠀⠀⠀⠀⠀⠀⠀⠀⠀⠀⠀⠀⠀⢹⣿⣿⣿⣿⣿⣿⠗⠀⢿⣿⣿⣿⣿⣿⠀⠀⠀⠀⠀⠀⠀⠀⠀⠀⠀⠀⠀⠀⠀⠀⠀⠀⠀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⠀⠀⠀⠀⠀⠀⠀⠀⠀⠀⠀⠀⠀⠀⠀⠀⠀⠀⠀⠀⠀⠀⠀⠀⠀⠀⠀⠀⠀⠀⠀⠀⠀⠀⠀⠀⠀⠀⠀⠀⠀⠀⠀⠀⠀⠀⠀⠀⠀⠀⠀⠀⠀⠀⠀⠀⠀⢸⣿⣿⣿⣿⣿⣿⡇⠀⠘⣿⣿⣿⣿⣿⡄⠀⠀⠀⠀⠀⠀⠀⠀⠀⠀⠀⠀⠀⠀⠀⠀⠀⠀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⠀⠀⠀⠀⠀⠀⠀⠀⠀⠀⠀⠀⠀⠀⠀⠀⠀⠀⠀⠀⠀⠀⠀⠀⠀⠀⠀⠀⠀⠀⠀⠀⠀⠀⠀⠀⠀⠀⠀⠀⠀⠀⠀⠀⠀⠀⠀⠀⠀⠀⠀⠀⠀⠀⠀⠀⠀⢘⣿⣿⣿⣿⣿⣿⡇⠀⠀⠘⣿⣿⣿⣿⣷⡄⠀⠀⠀⠀⠀⠀⠀⠀⠀⠀⠀⠀⠀⠀⠀⠀⠀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⠀⠀⠀⠀⠀⠀⠀⠀⠀⠀⠀⠀⠀⠀⠀⠀⠀⠀⠀⠀⠀⠀⠀⠀⠀⠀⠀⠀⠀⠀⠀⠀⠀⠀⠀⠀⠀⠀⠀⠀⠀⠀⠀⠀⠀⠀⠀⠀⠀⠀⠀⠀⠀⠀⠀⠀⠀⢸⣿⣿⣿⣿⣿⣿⣿⣆⠀⠀⠸⣿⣿⣿⣿⣿⡀⠀⠀⠀⠀⠀⠀⠀⠀⠀⠀⠀⠀⠀⠀⠀⠀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⠀⠀⠀⠀⠀⠀⠀⠀⠀⠀⠀⠀⠀⠀⠀⠀⠀⠀⠀⠀⠀⠀⠀⠀⠀⠀⠀⠀⠀⠀⠀⠀⠀⠀⠀⠀⠀⠀⠀⠀⠀⠀⠀⠀⠀⠀⠀⠀⠀⠀⠀⠀⠀⠀⠀⠀⠀⣿⣿⣿⣿⣿⣿⣿⣿⣿⣧⠀⠀⢻⣿⣿⣿⣿⡇⠀⠀⠀⠀⠀⠀⠀⠀⠀⠀⠀⠀⠀⠀⠀⠀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⠀⠀⠀⠀⠀⠀⠀⠀⠀⠀⠀⠀⠀⠀⠀⠀⠀⠀⠀⠀⠀⠀⠀⠀⠀⠀⠀⠀⠀⠀⠀⠀⠀⠀⠀⠀⠀⠀⠀⠀⠀⠀⠀⠀⠀⠀⠀⠀⠀⠀⠀⠀⠀⠀⠀⠀⢰⣿⣿⣿⣿⣿⣿⣿⣿⣿⣿⣧⠀⠀⢻⣿⣿⣿⡇⠀⠀⠀⠀⠀⠀⠀⠀⠀⠀⠀⠀⠀⠀⠀⠀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⠀⠀⠀⠀⠀⠀⠀⠀⠀⠀⠀⠀⠀⠀⠀⠀⠀⠀⠀⠀⠀⠀⠀⠀⠀⠀⠀⠀⠀⠀⠀⠀⠀⠀⠀⠀⠀⠀⠀⠀⠀⠀⠀⠀⠀⠀⠀⠀⠀⠀⠀⠀⠀⠀⠀⠀⣼⣿⣿⣿⣿⣿⣿⣿⣿⣿⣿⣿⡄⠀⠈⠙⠍⢹⠷⠀⠀⠀⠀⠀⠀⠀⠀⠀⠀⠀⠀⠀⠀⠀⠀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⠀⠀⠀⠀⠀⠀⠀⠀⠀⠀⠀⠀⠀⠀⠀⠀⠀⠀⠀⠀⠀⠀⠀⠀⠀⠀⠀⠀⠀⠀⠀⠀⠀⠀⠀⠀⠀⠀⠀⠀⠀⠀⠀⠀⠀⠀⠀⠀⠀⠀⠀⠀⠀⣸⣿⣿⣿⣿⣿⣿⣿⣿⣿⣿⣿⣿⣿⣿⣿⣿⣿⣿⣿⣆⠀⠀⠀⠀⠀⠀⠀⠀⠀⠀⠀⠀⠀⠀⠀⠀⠀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⠀⠀⠀⠀⠀⠀⠀⠀⠀⠀⠀⠀⠀⠀⠀⠀⠀⠀⠀⠀⠀⠀⠀⠀⠀⠀⠀⠀⠀⠀⠀⠀⠀⠀⠀⠀⠀⠀⠀⠀⠀⠀⠀⠀⠀⠀⠀⠀⠀⠀⠀⠀⠀⣿⣿⣿⣿⣿⣿⣿⣿⣿⣿⣿⣿⣿⣿⣿⣿⣿⣿⣿⣿⣿⣿⡆⠀⠀⠀⠀⠀⠀⠀⠀⠀⠀⠀⠀⠀⠀⠀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⣿⣿⣿⣿⣿⣿⣿⣿⣿⣿⣿⣿⣿⣿⣿⣿⣿⣿⣿⣿⣿⣿⣿⣿⣿⣿⣿⣿⣿⣿⣿⣿⣿⣿⣿⣿⣿⣿⣿⣿⣿⣿⣿⣿⣿⣿⣿⣿⣿⣿⣿⣿⣿⣿⣿⣿⣧⡀⠀⠀⠀⠀⠀⠀⠀⠀⠀⠀⠀⠘⠛⠛⠛⠻⢿⣿⣿⣿⣿⣿⣿⣿⣿⣿⣿⣿⣿⣿⣿⣿⡇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⣿⣿⣿⣿⣿⣿⣿⣿⣿⣿⣿⣿⣿⣿⣿⣿⣿⣿⣿⣿⣿⣿⣿⣿⣿⣿⣿⣿⣿⣿⣿⣿⣿⣿⣿⣿⣿⣿⣿⣿⣿⣿⣿⣿⣿⣿⣿⣿⣿⣿⣿⣿⠿⠛⠋⠉⠉⠀⠀⠀⠀⠀⠀⠀⠀⠀⠀⠀⠀⠀⠀⠀⠀⠀⠀⠉⢿⣿⣿⣿⣿⣿⣿⣿⣿⣿⣿⣿⣿⣿⡇</a:t>
            </a:r>
            <a:br/>
            <a:r>
              <a:t>⣿⣿⣿⣿⣿⣿⣿⣿⣿⣿⣿⣿⣿⣿⣿⣿⣿⣿⣿⣿⣿⣿⣿⣿⣿⣿⣿⣿⣿⣿⣿⣿⣿⣿⣿⣿⣿⣿⣿⣿⣿⣿⣿⣿⣿⣿⣿⣿⡿⠟⠉⠀⠀⠀⠀⠀⠀⠀⠀⠀⠀⠀⠀⠀⠀⠀⠀⠀⠀⠀⠀⠀⠀⠀⠀⠀⠀⠹⣿⣿⣿⣿⣿⣿⣿⣿⣿⣿⣿⣿⡇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⣿⣿⣿⣿⣿⣿⣿⣿⣿⣿⣿⣿⣿⣿⣿⣿⣿⣿⣿⣿⣿⣿⣿⣿⣿⣿⣿⣿⣿⣿⣿⣿⣿⣿⣿⣿⣿⣿⣿⣿⣿⣿⡟⠀⠀⠀⠀⠀⠀⠀⠀⠀⠀⠀⠀⠀⠀⠀⠀⠀⠀⠀⠀⠀⠀⠀⠀⠀⠀⠀⠀⠀⠀⠀⠀⠀⠀⠀⠀⠀⠀⢿⣿⣿⣿⣿⣿⣿⣿⣿⡇</a:t>
            </a:r>
            <a:br/>
            <a:r>
              <a:t>⣿⣿⣿⣿⣿⣿⣿⣿⣿⣿⣿⣿⣿⣿⣿⣿⣿⣿⣿⣿⣿⣿⣿⣿⣿⣿⣿⣿⣿⣿⣿⣿⣿⣿⣿⣿⣿⣿⣿⣿⣿⣫⡔⠀⠀⠀⠀⠀⠀⠀⠀⠀⠀⠀⠀⠀⠀⠀⠀⠀⠀⠀⠀⠀⠀⠀⠀⠀⠀⠀⠀⠀⠀⠀⠀⠀⠀⠀⠀⠀⠀⠘⣿⣿⣿⣿⣿⣿⣿⣿⡇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⣿⣿⣿⣿⣿⣿⣿⣿⣿⣿⣿⣿⣿⣿⣿⣿⣿⣿⣿⣿⣿⣿⣿⣿⣿⣿⣿⣿⣿⣿⣿⣿⣿⣿⣿⣿⣿⣿⣿⣿⣿⣿⣧⡆⠀⠀⠀⠀⠀⠀⠀⠀⠀⠀⠀⠀⠀⠀⠀⠀⠀⠀⠀⠀⠀⠀⠀⠀⠀⠀⠀⠀⠀⠀⠀⠀⠀⠀⠀⠀⠀⠀⠸⣿⣿⣿⣿⣿⣿⣿⡇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⣿⣿⣿⣿⣿⣿⣿⣿⣿⣿⣿⣿⣿⣿⣿⣿⣿⣿⣿⣿⣿⣿⣿⣿⣿⣿⣿⣿⣿⣿⣿⣿⣿⣿⣿⣿⣿⣿⣿⣿⣿⣿⣿⣷⣆⣀⠀⠀⠀⠀⠀⠀⠀⠀⠀⠀⠀⠀⠀⠀⠀⠀⠀⠀⠀⠀⠀⠀⠀⠀⠀⠀⠀⠀⠀⠀⠀⠀⠀⠀⠀⠀⠀⣿⣿⣿⣿⣿⣿⣿⡇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⣿⣿⣿⣿⣿⣿⣿⣿⣿⣿⣿⣿⣿⣿⣿⣿⣿⣿⣿⣿⣿⣿⣿⣿⣿⣿⣿⣿⣿⣿⣿⣿⣿⣿⣿⣿⣿⣿⣿⣿⣿⣿⣿⣿⣿⣿⣶⣆⠀⠀⠀⠀⠀⠀⠀⠀⠀⠀⠀⠀⠀⠀⠀⠀⠀⠀⠀⠀⠀⠀⠀⠀⠀⠀⠀⠀⠀⠀⠀⠀⠀⠀⠀⢹⣿⣿⣿⣿⣿⣿⡇</a:t>
            </a:r>
            <a:br/>
            <a:r>
              <a:t>⣿⣿⣿⣿⣿⣿⣿⣿⣿⣿⣿⣿⣿⣿⣿⣿⣿⣿⣿⣿⣿⣿⣿⣿⣿⣿⣿⣿⣿⣿⣿⣿⣿⣿⣿⣿⣿⣿⣿⣿⣿⣿⣿⣿⣿⣿⠿⠃⠀⠀⠀⠀⠀⠀⠀⠀⠀⠀⠀⠀⠀⠀⠀⠀⠀⠀⠀⠀⠀⠀⠀⠀⠀⠀⠀⠀⠀⠀⠀⠀⠀⠀⠀⢸⣿⣿⣿⣿⣿⣿⡇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⣿⣿⣿⣿⣿⣿⣿⣿⣿⣿⣿⣿⣿⣿⣿⣿⣿⣿⣿⣿⣿⣿⣿⣿⣿⣿⣿⣿⣿⣿⣿⣿⣿⣿⣿⣿⣿⣿⣿⣿⣿⣿⣿⣿⣿⣿⣦⣀⠀⠀⠀⠀⠀⠀⠀⠀⠀⠀⠀⠀⠀⠀⠀⠀⠀⠀⠀⠀⠀⠀⠀⠀⠀⠀⠀⠀⠀⠀⠀⠀⠀⠀⠀⠈⣿⣿⣿⣿⣿⣿⡇</a:t>
            </a:r>
            <a:br/>
            <a:r>
              <a:t>⣿⣿⣿⣿⣿⣿⣿⣿⣿⣿⣿⣿⣿⣿⣿⣿⣿⣿⣿⣿⣿⣿⣿⣿⣿⣿⣿⣿⣿⣿⣿⣿⣿⣿⣿⣿⣿⣿⣿⠸⡿⠿⠿⠿⢿⣿⣿⣿⡀⠀⠀⠀⠀⠀⠀⠀⠀⠀⠀⠀⠀⠀⠀⠀⠀⠀⠀⠀⠀⠀⠀⠀⠀⠀⠀⠀⠀⠀⠀⠀⠀⠀⠀⠀⣿⣿⣿⣿⣿⣿⡇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⣿⣿⣿⣿⣿⣿⣿⣿⣿⣿⣿⣿⣿⣿⣿⣿⣿⣿⣿⣿⣿⣿⣿⣿⣿⣿⣿⣿⣿⣿⣿⣿⣿⣿⣿⡿⠟⠋⠉⠀⠀⠀⠀⠀⠀⠈⠹⣿⣿⣿⠀⠀⠀⠀⠀⠀⠀⠀⠀⠀⠀⠀⠀⠀⠀⠀⠀⠀⠀⠀⠀⠀⠀⠀⠀⠀⠀⠀⠀⠀⠀⠀⠀⠀⣿⣿⣿⣿⣿⣿⡇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⣿⣿⣿⣿⣿⣿⣿⣿⣿⣿⣿⣿⣿⣿⣿⣿⣿⣿⣿⣿⣿⣿⣿⣿⣿⣿⣿⣿⣿⣿⣿⣿⣿⡿⠋⠀⠀⠀⠀⠀⠀⠀⠀⠀⠀⠀⠀⢹⣿⣿⣷⡄⠀⠀⠀⠀⠀⠀⠀⠀⠀⠀⠀⠀⠀⠀⠀⠀⠀⠀⠀⠀⠀⠀⠀⠀⠀⠀⠀⠀⠀⠀⠀⠀⣿⣿⣿⣿⣿⣿⡇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⣿⣿⣿⣿⣿⣿⣿⣿⣿⣿⣿⣿⣿⣿⣿⣿⣿⣿⣿⣿⣿⣿⣿⣿⣿⣿⣿⣿⣿⣿⣿⣿⣿⡇⠀⠀⠀⠀⠀⠀⠀⠀⠀⠀⠀⠀⠀⠈⣿⣿⣿⣿⡆⠀⠀⠀⠀⠀⠀⠀⠀⠀⠀⠀⠀⠀⠀⠀⠀⠀⠀⠀⠀⠀⠀⠀⠀⠀⠀⠀⠀⠀⠀⠀⢿⣿⣿⣿⣿⣿⡇</a:t>
            </a:r>
            <a:br/>
            <a:r>
              <a:t>⣿⣿⣿⣿⣿⣿⣿⣿⣿⣿⣿⣿⣿⣿⣿⣿⣿⣿⣿⣿⣿⣿⣿⣿⣿⣿⣿⣿⣿⣿⣿⣿⣿⠀⠀⠀⠀⠀⠀⠀⠀⠀⠀⠀⠀⠀⠀⠀⣿⣿⣿⣿⡤⠀⠀⠀⠀⠀⠀⠀⠀⠀⠀⠀⠀⠀⠀⠀⠀⠀⠀⠀⠀⠀⠀⠀⠀⠀⠀⠀⠀⠀⠀⠀⢸⣿⣿⣿⣿⣿⡇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⣿⣿⣿⣿⣿⣿⣿⣿⣿⣿⣿⣿⣿⣿⣿⣿⣿⣿⣿⣿⣿⣿⣿⣿⣿⣿⣿⣿⣿⣿⣿⣿⣿⣇⠀⠀⠀⠀⠀⠀⠀⠀⠀⠀⠀⠀⠀⠘⣿⣿⣿⣿⣿⡀⠀⠀⠀⠀⠀⠀⠀⠀⠀⠀⠀⠀⠀⠀⠀⠀⠀⠀⠀⠀⠀⠀⠀⠀⠀⡆⠀⠀⠀⠀⢸⣿⣿⣿⣿⣿⡇</a:t>
            </a:r>
            <a:br/>
            <a:r>
              <a:t>⣿⣿⣿⣿⣿⣿⣿⣿⣿⣿⣿⣿⣿⣿⣿⣿⣿⣿⣿⣿⣿⣿⣿⣿⣿⣿⣿⣿⣿⣿⣿⣿⣿⣿⡀⠀⠀⠀⠀⠀⠀⠀⠀⠀⠀⠀⠀⠀⠈⢿⣿⣿⣿⡇⠀⠀⠀⠀⠀⠀⠀⠀⠀⠀⠀⠀⠀⠀⠀⠀⠀⠀⠀⠀⠀⠀⠀⠀⠀⣷⠀⠀⡀⠀⢸⣿⣿⣿⣿⣿⡇</a:t>
            </a:r>
            <a:br/>
            <a:r>
              <a:t>⣿⣿⣿⣿⣿⣿⣿⣿⣿⣿⣿⣿⣿⣿⣿⣿⣿⣿⣿⣿⣿⣿⣿⣿⣿⣿⣿⣿⣿⣿⣿⣿⣿⣿⣷⣄⠀⠀⠀⠀⠀⠀⠀⠀⠀⠀⠀⠀⠀⠈⢿⣿⣿⣧⠀⠀⠀⠀⠀⠀⠀⠀⠀⠀⠀⠀⠀⠀⠀⠀⠀⠀⠀⠀⠀⠀⠀⠀⠀⢸⣧⠀⢻⣄⠀⣿⣿⣿⣿⣿⡇</a:t>
            </a:r>
            <a:br/>
            <a:r>
              <a:t>⣿⣿⣿⣿⣿⣿⣿⣿⣿⣿⣿⣿⣿⣿⣿⣿⣿⣿⣿⣿⣿⣿⣿⣿⣿⣿⣿⣿⣿⣿⣿⣿⣿⣿⣿⣿⣦⣀⠀⠀⠀⠀⠀⠀⠀⠀⠀⠀⠀⠀⠀⠹⠿⠋⠀⠀⠀⠀⠀⠀⠀⠀⠀⠀⠀⠀⠀⠀⠀⠀⠀⠀⠀⠀⠀⠀⠀⠀⠀⡈⣿⣧⠈⣿⣦⣹⣿⣿⣿⣿⡇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⣿⣿⣿⣿⣿⣿⣿⣿⣿⣿⣿⣿⣿⣿⣿⣿⣿⣿⣿⣿⣿⣿⣿⣿⣿⣿⣿⣿⣿⣿⣿⣿⣿⣿⣿⣿⣿⣿⡟⠀⠀⠀⠀⠀⠀⠀⠀⠀⠀⠀⠀⠀⠀⠀⠀⠀⠀⠀⠀⠀⠀⠀⠀⠀⠀⠀⠀⠀⠀⠀⠀⠀⠀⠀⠀⢰⠀⠀⠀⣷⣹⣿⣧⣹⣿⣿⣿⣿⣿⣿⡇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⣿⣿⣿⣿⣿⣿⣿⣿⣿⣿⣿⣿⣿⣿⣿⣿⣿⣿⣿⣿⣿⣿⣿⣿⣿⣿⣿⣿⣿⣿⣿⣿⣿⣿⣿⣿⣿⡿⠀⠀⠀⠀⠀⠀⠀⠀⠀⠀⠀⠀⠀⠀⠀⠀⠀⠀⠀⠀⠀⠀⠀⠀⠀⠀⠀⠀⠀⠀⠀⠀⠀⠀⠀⠀⠀⠈⣷⣄⠀⢹⣿⣿⣿⣿⣿⣿⣿⣿⣿⣿⡇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⣿⣿⣿⣿⣿⣿⣿⣿⣿⣿⣿⣿⣿⣿⣿⣿⣿⣿⣿⣿⣿⣿⣿⣿⣿⣿⣿⣿⣿⣿⣿⣿⣿⣿⣿⣿⣿⠇⠀⠀⠀⠀⠀⠀⠀⠀⠀⠀⠀⠀⠀⠀⠀⠀⠀⠀⠀⠀⠀⠀⠀⠀⠀⠀⠀⠀⠀⠀⠀⠀⠀⠀⠀⠀⠀⠀⢹⣿⣆⢸⣿⣿⣿⣿⣿⣿⣿⣿⣿⣿⡇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⣿⣿⣿⣿⣿⣿⣿⣿⣿⣿⣿⣿⣿⣿⣿⣿⣿⣿⣿⣿⣿⣿⣿⣿⣿⣿⣿⣿⣿⣿⣿⣿⣿⣿⣿⣿⣿⠀⠀⠀⠀⠀⠀⠀⠀⠀⠀⠀⠀⠀⠀⠀⠀⠀⠀⠀⠀⠀⠀⠀⠀⠀⠀⠀⠀⠀⠀⠀⠀⠀⠀⠀⠀⠀⠀⠀⠀⣿⣿⣾⣿⣿⣿⣿⣿⣿⣿⣿⣿⣿⡇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⣿⣿⣿⣿⣿⣿⣿⣿⣿⣿⣿⣿⣿⣿⣿⣿⣿⣿⣿⣿⣿⣿⣿⣿⣿⣿⣿⣿⣿⣿⣿⣿⣿⣿⣿⣟⠀⠀⠀⠀⠀⠀⠀⠀⠀⠀⠀⠀⠀⣰⠃⠀⠀⠀⠀⠀⠀⠀⠀⠀⠀⠀⠀⠀⠀⠀⠀⠀⠀⠀⠀⠀⠀⠀⠀⠀⠀⠀⢸⣿⣿⣿⣿⣿⡿⠿⠿⣿⣿⣿⡇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⣿⣿⣿⣿⣿⣿⣿⣿⣿⣿⣿⣿⣿⣿⣿⣿⣿⣿⣿⣿⣿⣿⣿⣿⣿⣿⣿⣿⣿⣿⣿⣿⣿⣿⣿⣿⠀⠀⠀⠀⠀⠀⠀⠀⠀⠀⠀⠀⣼⣿⠀⠀⠀⠀⠀⠀⠀⠀⠀⠀⠀⠀⠀⠀⠀⠀⠀⠀⠀⠀⠀⠀⠀⠀⠀⠀⠀⠀⠀⣿⣿⡿⠛⠁⠀⠀⢼⣿⣿⣿⡇</a:t>
            </a:r>
            <a:br/>
            <a:r>
              <a:t>⣿⣿⣿⣿⣿⣿⣿⣿⣿⣿⣿⣿⣿⣿⣿⣿⣿⣿⣿⣿⣿⣿⣿⣿⣿⣿⣿⣿⣿⣿⣿⣿⣿⣿⣿⣿⠀⠀⠀⠀⠀⠀⠀⠀⠀⠀⠀⣼⣿⣿⠀⠀⠀⠀⠀⠀⠀⠀⠀⠀⠀⠀⠀⠀⠀⠀⠀⠀⠀⠀⠀⠀⠀⠀⠀⠀⠀⠀⠀⠉⠁⠀⠀⣀⣠⣴⣿⣿⣿⣿⡇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⣿⣿⣿⣿⣿⣿⣿⣿⣿⣿⣿⣿⣿⣿⣿⣿⣿⣿⣿⣿⣿⣿⣿⣿⣿⣿⣿⡏⠀⠀⠀⠀⠀⠀⠀⠀⠀⠀⠀⠀⠀⠀⠀⠀⠀⠀⠀⠀⠀⠀⠀⠀⠀⠀⢀⣀⣀⡀⠀⠀⠀⠀⠀⠀⠀⠀⠀⠀⠀⠀⠀⠀⠀⠀⠀⠀⠀⠀⠀⠀⠀⠀⠀⠀⠀⠀⠀⠀⠀⠀⠀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⣿⣿⣿⣿⣿⣿⣿⣿⣿⣿⣿⣿⣿⣿⣿⣿⣿⣿⣿⣿⣿⣿⣿⣿⣿⣿⠟⠀⠀⠀⠀⠀⠀⠀⠀⠀⠀⠀⠀⠀⠀⠀⠀⠀⠀⠀⠀⠀⠀⠀⠀⠀⠀⠀⠈⢿⣿⣿⣿⣿⣶⣤⣄⣀⠀⠀⠀⠀⠀⠀⠀⠀⠀⠀⠀⠀⠀⠀⠀⠀⠀⠀⠀⠀⠀⠀⠀⠀⠀⠀⠀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⣿⣿⣿⣿⣿⣿⣿⣿⣿⣿⣿⣿⣿⣿⣿⣿⣿⣿⣿⣿⣿⣿⣿⣿⣿⠏⠀⠀⠀⠀⠀⠀⠀⠀⠀⠀⠀⠀⠀⠀⠀⠀⠀⠀⠀⠀⠀⠀⠀⠀⠀⠀⠀⠀⠀⢈⣿⣿⣿⣿⣿⣿⣿⣿⣷⣄⠀⠀⠀⠀⠀⠀⠀⠀⠀⠀⠀⠀⠀⠀⠀⠀⠀⠀⠀⠀⠀⠀⠀⠀⠀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⣿⣿⣿⣿⣿⣿⣿⣿⣿⣿⣿⣿⣿⣿⣿⣿⣿⣿⣿⣿⣿⣿⣿⡟⠁⠀⠀⠀⠀⠀⠀⠀⠀⠀⠀⠀⠀⠀⠀⠀⠀⠀⠀⠀⠀⠀⠀⠀⠀⠀⠀⠀⠀⠀⠀⣾⣿⣿⣿⣿⣿⣿⣿⣿⣿⣿⡆⠀⠀⠀⠀⠀⠀⠀⠀⠀⠀⠀⠀⠀⠀⠀⠀⠀⠀⠀⠀⠀⠀⠀⠀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⣿⣿⣿⣿⣿⣿⣿⣿⣿⣿⣿⣿⣿⣿⣿⣿⣿⣿⣿⣿⣿⡿⠋⠀⠀⠀⠀⠀⠀⠀⠀⠀⠀⠀⠀⠀⠀⠀⠀⠀⠀⠀⠀⠀⠀⠀⠀⠀⠀⠀⠀⠀⠀⠀⠀⠸⢿⣿⣿⣿⣿⣿⣿⣿⣿⣿⣿⠀⠀⠀⠀⠀⠀⠀⠀⠀⠀⠀⠀⠀⠀⠀⠀⠀⠀⠀⠀⠀⠀⠀⠀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⣿⣿⣿⣿⣿⣿⣿⣿⣿⣿⣿⣿⣿⣿⣿⣿⣿⣿⡿⠟⠁⠀⠀⠀⠀⠀⠀⠀⠀⠀⠀⠀⠀⠀⠀⠀⠀⠀⠀⠀⠀⠀⠀⠀⠀⠀⠀⠀⠀⠀⠀⠀⠀⠀⠀⠀⠀⢾⣿⣿⣿⣿⣿⣿⣿⣿⣿⡆⠀⠀⠀⠀⠀⠀⠀⠀⠀⠀⠀⠀⠀⠀⠀⠀⠀⠀⠀⠀⠀⠀⠀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⣿⣿⣿⣿⣿⣿⣿⣿⣿⣿⣿⣿⣿⣿⡿⠿⠛⠁⠀⠀⠀⠀⠀⠀⠀⠀⠀⠀⠀⠀⠀⠀⠀⠀⠀⠀⠀⠀⠀⠀⠀⠀⠀⠀⠀⠀⠀⠀⠀⠀⠀⠀⠀⠀⠀⠀⠀⠈⠿⢻⣿⣿⣿⣿⣿⣿⣿⣿⡄⠀⠀⠀⠀⠀⠀⠀⠀⠀⠀⠀⠀⠀⠀⠀⠀⠀⠀⠀⠀⠀⠀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⠀⠀⠀⠀⠀⠀⠀⠀⠀⠀⠀⠀⠀⠀⠀⠀⠀⠀⠀⠀⠀⠀⠀⠀⠀⠀⠀⠀⠀⠀⠀⠀⠀⠀⠀⠀⠀⠀⠀⠀⠀⠀⠀⠀⠀⠀⠀⠀⠀⠀⠀⠀⠀⠀⠀⠀⠀⠀⣾⣿⣿⣿⣿⣿⣿⣿⣿⣿⣿⠀⠀⠀⠀⠀⠀⠀⠀⠀⠀⠀⠀⠀⠀⠀⠀⠀⠀⠀⠀⠀⠀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⠀⠀⠀⠀⠀⠀⠀⠀⠀⠀⠀⠀⠀⠀⠀⠀⠀⠀⠀⠀⠀⠀⠀⠀⠀⠀⠀⠀⠀⠀⠀⠀⠀⠀⠀⠀⠀⠀⠀⠀⠀⠀⠀⠀⠀⠀⠀⠀⠀⠀⠀⠀⠀⠀⠀⠀⢀⣼⣿⣿⣿⣿⣿⣿⣿⣿⣿⣿⣿⣧⠀⠀⠀⠀⠀⠀⠀⠀⠀⠀⠀⠀⠀⠀⠀⠀⠀⠀⠀⠀⠀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⠀⠀⠀⠀⠀⠀⠀⠀⠀⠀⠀⠀⠀⠀⠀⠀⠀⠀⠀⠀⠀⠀⠀⠀⠀⠀⠀⠀⠀⠀⠀⠀⠀⠀⠀⠀⠀⠀⠀⠀⠀⠀⠀⠀⠀⠀⠀⠀⠀⠀⠀⠀⠀⠀⠀⢀⣾⣿⣿⣿⣿⣿⣿⣿⣿⣿⣿⣿⣿⣿⣇⠀⠀⠀⠀⠀⠀⠀⠀⠀⠀⠀⠀⠀⠀⠀⠀⠀⠀⠀⠀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⠀⠀⠀⠀⠀⠀⠀⠀⠀⠀⠀⠀⠀⠀⠀⠀⠀⠀⠀⠀⠀⠀⠀⠀⠀⠀⠀⠀⠀⠀⠀⠀⠀⠀⠀⠀⠀⠀⠀⠀⠀⠀⠀⠀⠀⠀⠀⠀⠀⠀⠀⠀⠀⠀⠀⠸⣿⣿⣿⣿⣿⣿⣿⣿⣿⣿⣿⣿⣿⣿⣿⡆⠀⠀⠀⠀⠀⠀⠀⠀⠀⠀⠀⠀⠀⠀⠀⠀⠀⠀⠀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⠀⠀⠀⠀⠀⠀⠀⠀⠀⠀⠀⠀⠀⠀⠀⠀⠀⠀⠀⠀⠀⠀⠀⠀⠀⠀⠀⠀⠀⠀⠀⠀⠀⠀⠀⠀⠀⠀⠀⠀⠀⠀⠀⠀⠀⠀⠀⠀⠀⠀⠀⠀⠀⠀⠀⠀⠈⢹⣿⣿⣿⣿⣿⣿⠏⢹⣿⣿⣿⣿⣿⡇⠀⠀⠀⠀⠀⠀⠀⠀⠀⠀⠀⠀⠀⠀⠀⠀⠀⠀⠀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⠀⠀⠀⠀⠀⠀⠀⠀⠀⠀⠀⠀⠀⠀⠀⠀⠀⠀⠀⠀⠀⠀⠀⠀⠀⠀⠀⠀⠀⠀⠀⠀⠀⠀⠀⠀⠀⠀⠀⠀⠀⠀⠀⠀⠀⠀⠀⠀⠀⠀⠀⠀⠀⠀⠀⠀⠀⢸⣿⣿⣿⣿⣿⣿⡄⠀⢿⣿⣿⣿⣿⣇⠀⠀⠀⠀⠀⠀⠀⠀⠀⠀⠀⠀⠀⠀⠀⠀⠀⠀⠀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⠀⠀⠀⠀⠀⠀⠀⠀⠀⠀⠀⠀⠀⠀⠀⠀⠀⠀⠀⠀⠀⠀⠀⠀⠀⠀⠀⠀⠀⠀⠀⠀⠀⠀⠀⠀⠀⠀⠀⠀⠀⠀⠀⠀⠀⠀⠀⠀⠀⠀⠀⠀⠀⠀⠀⠀⠀⢸⣿⣿⣿⣿⣿⣿⡇⠀⠈⢿⣿⣿⣿⣿⣆⠀⠀⠀⠀⠀⠀⠀⠀⠀⠀⠀⠀⠀⠀⠀⠀⠀⠀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⠀⠀⠀⠀⠀⠀⠀⠀⠀⠀⠀⠀⠀⠀⠀⠀⠀⠀⠀⠀⠀⠀⠀⠀⠀⠀⠀⠀⠀⠀⠀⠀⠀⠀⠀⠀⠀⠀⠀⠀⠀⠀⠀⠀⠀⠀⠀⠀⠀⠀⠀⠀⠀⠀⠀⠀⠀⣼⣿⣿⣿⣿⣿⣿⣿⣄⠀⠘⣿⣿⣿⣿⣿⡆⠀⠀⠀⠀⠀⠀⠀⠀⠀⠀⠀⠀⠀⠀⠀⠀⠀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⠀⠀⠀⠀⠀⠀⠀⠀⠀⠀⠀⠀⠀⠀⠀⠀⠀⠀⠀⠀⠀⠀⠀⠀⠀⠀⠀⠀⠀⠀⠀⠀⠀⠀⠀⠀⠀⠀⠀⠀⠀⠀⠀⠀⠀⠀⠀⠀⠀⠀⠀⠀⠀⠀⠀⠀⢀⣿⣿⣿⣿⣿⣿⣿⣿⣿⣆⠀⠸⣿⣿⣿⣿⣿⠀⠀⠀⠀⠀⠀⠀⠀⠀⠀⠀⠀⠀⠀⠀⠀⠀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⠀⠀⠀⠀⠀⠀⠀⠀⠀⠀⠀⠀⠀⠀⠀⠀⠀⠀⠀⠀⠀⠀⠀⠀⠀⠀⠀⠀⠀⠀⠀⠀⠀⠀⠀⠀⠀⠀⠀⠀⠀⠀⠀⠀⠀⠀⠀⠀⠀⠀⠀⠀⠀⠀⠀⠀⢸⣿⣿⣿⣿⣿⣿⣿⣿⣿⣿⡆⠀⠹⣿⣿⣿⣿⠀⠀⠀⠀⠀⠀⠀⠀⠀⠀⠀⠀⠀⠀⠀⠀⠀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⠀⠀⠀⠀⠀⠀⠀⠀⠀⠀⠀⠀⠀⠀⠀⠀⠀⠀⠀⠀⠀⠀⠀⠀⠀⠀⠀⠀⠀⠀⠀⠀⠀⠀⠀⠀⠀⠀⠀⠀⠀⠀⠀⠀⠀⠀⠀⠀⠀⠀⠀⠀⠀⠀⠀⠀⣿⣿⣿⣿⣿⣿⣿⣿⣿⣿⣿⣿⡀⠀⠛⠏⠛⡿⠀⠀⠀⠀⠀⠀⠀⠀⠀⠀⠀⠀⠀⠀⠀⠀⠀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⠀⠀⠀⠀⠀⠀⠀⠀⠀⠀⠀⠀⠀⠀⠀⠀⠀⠀⠀⠀⠀⠀⠀⠀⠀⠀⠀⠀⠀⠀⠀⠀⠀⠀⠀⠀⠀⠀⠀⠀⠀⠀⠀⠀⠀⠀⠀⠀⠀⠀⠀⠀⠀⠀⠀⢰⣿⣿⣿⣿⣿⣿⣿⣿⣿⣿⣿⣿⣇⠀⠀⠀⠀⠁⠀⠀⠀⠀⠀⠀⠀⠀⠀⠀⠀⠀⠀⠀⠀⠀⠀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⠀⠀⠀⠀⠀⠀⠀⠀⠀⠀⠀⠀⠀⠀⠀⠀⠀⠀⠀⠀⠀⠀⠀⠀⠀⠀⠀⠀⠀⠀⠀⠀⠀⠀⠀⠀⠀⠀⠀⠀⠀⠀⠀⠀⠀⠀⠀⠀⠀⠀⠀⠀⢸⣿⣿⣿⣿⣿⣿⣿⣿⣿⣿⣿⣿⣿⣿⣿⣿⣿⣿⣿⣿⣷⡀⠀⠀⠀⠀⠀⠀⠀⠀⠀⠀⠀⠀⠀⠀⠀⠀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⣿⣿⣿⣿⣿⣿⣿⣿⣿⣿⣿⣿⣿⣿⣿⣿⣿⣿⣿⣿⣿⣿⣿⣿⣿⣿⣿⡏⠀⠀⠀⠀⠀⠀⠀⠀⠀⠀⠀⠀⠀⠀⠀⠀⠀⠀⠀⠀⠀⠀⠀⠀⠀⠀⢀⣤⣀⣀⠀⠀⠀⠀⠀⠀⠀⠀⠀⠀⠀⠀⠀⠀⠀⠀⠀⠀⠀⠀⠀⠀⠀⠀⠀⠀⠀⠀⠀⠀⠀⠀⠀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⣿⣿⣿⣿⣿⣿⣿⣿⣿⣿⣿⣿⣿⣿⣿⣿⣿⣿⣿⣿⣿⣿⣿⣿⣿⣿⠟⠀⠀⠀⠀⠀⠀⠀⠀⠀⠀⠀⠀⠀⠀⠀⠀⠀⠀⠀⠀⠀⠀⠀⠀⠀⠀⠀⠈⢿⣿⣿⣿⣿⣶⣤⣄⡀⠀⠀⠀⠀⠀⠀⠀⠀⠀⠀⠀⠀⠀⠀⠀⠀⠀⠀⠀⠀⠀⠀⠀⠀⠀⠀⠀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⣿⣿⣿⣿⣿⣿⣿⣿⣿⣿⣿⣿⣿⣿⣿⣿⣿⣿⣿⣿⣿⣿⣿⣿⣿⠏⠀⠀⠀⠀⠀⠀⠀⠀⠀⠀⠀⠀⠀⠀⠀⠀⠀⠀⠀⠀⠀⠀⠀⠀⠀⠀⠀⠀⠀⢈⣿⣿⣿⣿⣿⣿⣿⣿⣷⣄⠀⠀⠀⠀⠀⠀⠀⠀⠀⠀⠀⠀⠀⠀⠀⠀⠀⠀⠀⠀⠀⠀⠀⠀⠀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⣿⣿⣿⣿⣿⣿⣿⣿⣿⣿⣿⣿⣿⣿⣿⣿⣿⣿⣿⣿⣿⣿⣿⡟⠁⠀⠀⠀⠀⠀⠀⠀⠀⠀⠀⠀⠀⠀⠀⠀⠀⠀⠀⠀⠀⠀⠀⠀⠀⠀⠀⠀⠀⠀⠀⣿⣿⣿⣿⣿⣿⣿⣿⣿⣿⣿⡄⠀⠀⠀⠀⠀⠀⠀⠀⠀⠀⠀⠀⠀⠀⠀⠀⠀⠀⠀⠀⠀⠀⠀⠀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⣿⣿⣿⣿⣿⣿⣿⣿⣿⣿⣿⣿⣿⣿⣿⣿⣿⣿⣿⣿⣿⡿⠋⠀⠀⠀⠀⠀⠀⠀⠀⠀⠀⠀⠀⠀⠀⠀⠀⠀⠀⠀⠀⠀⠀⠀⠀⠀⠀⠀⠀⠀⠀⠀⠀⠻⢿⣿⣿⣿⣿⣿⣿⣿⣿⣿⣧⠀⠀⠀⠀⠀⠀⠀⠀⠀⠀⠀⠀⠀⠀⠀⠀⠀⠀⠀⠀⠀⠀⠀⠀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⣿⣿⣿⣿⣿⣿⣿⣿⣿⣿⣿⣿⣿⣿⣿⣿⣿⣿⡿⠟⠁⠀⠀⠀⠀⠀⠀⠀⠀⠀⠀⠀⠀⠀⠀⠀⠀⠀⠀⠀⠀⠀⠀⠀⠀⠀⠀⠀⠀⠀⠀⠀⠀⠀⠀⠀⠰⣿⣿⣿⣿⣿⣿⣿⣿⣿⣿⡀⠀⠀⠀⠀⠀⠀⠀⠀⠀⠀⠀⠀⠀⠀⠀⠀⠀⠀⠀⠀⠀⠀⠀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⣿⣿⣿⣿⣿⣿⣿⣿⣿⣿⣿⣿⣿⣿⡿⠿⠛⠁⠀⠀⠀⠀⠀⠀⠀⠀⠀⠀⠀⠀⠀⠀⠀⠀⠀⠀⠀⠀⠀⠀⠀⠀⠀⠀⠀⠀⠀⠀⠀⠀⠀⠀⠀⠀⠀⠀⠀⠘⠿⣻⣿⣿⣿⣿⣿⣿⣿⣷⠀⠀⠀⠀⠀⠀⠀⠀⠀⠀⠀⠀⠀⠀⠀⠀⠀⠀⠀⠀⠀⠀⠀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⠛⠛⠛⠿⠿⠿⠿⠿⠿⠛⠛⠛⠉⠁⠀⠀⠀⠀⠀⠀⠀⠀⠀⠀⠀⠀⠀⠀⠀⠀⠀⠀⠀⠀⠀⠀⠀⠀⠀⠀⠀⠀⠀⠀⠀⠀⠀⠀⠀⠀⠀⠀⠀⠀⠀⠀⠀⠀⢀⣿⣿⣿⣿⣿⣿⣿⣿⣿⡇⠀⠀⠀⠀⠀⠀⠀⠀⠀⠀⠀⠀⠀⠀⠀⠀⠀⠀⠀⠀⠀⠀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⠀⠀⠀⠀⠀⠀⠀⠀⠀⠀⠀⠀⠀⠀⠀⠀⠀⠀⠀⠀⠀⠀⠀⠀⠀⠀⠀⠀⠀⠀⠀⠀⠀⠀⠀⠀⠀⠀⠀⠀⠀⠀⠀⠀⠀⠀⠀⠀⠀⠀⠀⠀⠀⠀⠀⠀⠀⢰⣿⣿⣿⣿⣿⣿⣿⣿⣿⣿⡇⠀⠀⠀⠀⠀⠀⠀⠀⠀⠀⠀⠀⠀⠀⠀⠀⠀⠀⠀⠀⠀⠀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⠀⠀⠀⠀⠀⠀⠀⠀⠀⠀⠀⠀⠀⠀⠀⠀⠀⠀⠀⠀⠀⠀⠀⠀⠀⠀⠀⠀⠀⠀⠀⠀⠀⠀⠀⠀⠀⠀⠀⠀⠀⠀⠀⠀⠀⠀⠀⠀⠀⠀⠀⠀⠀⠀⠀⠀⢀⣾⣿⣿⣿⣿⣿⣿⣿⣿⣿⣿⣧⠀⠀⠀⠀⠀⠀⠀⠀⠀⠀⠀⠀⠀⠀⠀⠀⠀⠀⠀⠀⠀⠀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⠀⠀⠀⠀⠀⠀⠀⠀⠀⠀⠀⠀⠀⠀⠀⠀⠀⠀⠀⠀⠀⠀⠀⠀⠀⠀⠀⠀⠀⠀⠀⠀⠀⠀⠀⠀⠀⠀⠀⠀⠀⠀⠀⠀⠀⠀⠀⠀⠀⠀⠀⠀⠀⠀⠀⠻⣿⣿⣿⣿⣿⣿⣿⣿⣿⣿⣿⣿⣿⣿⡀⠀⠀⠀⠀⠀⠀⠀⠀⠀⠀⠀⠀⠀⠀⠀⠀⠀⠀⠀⠀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⠀⠀⠀⠀⠀⠀⠀⠀⠀⠀⠀⠀⠀⠀⠀⠀⠀⠀⠀⠀⠀⠀⠀⠀⠀⠀⠀⠀⠀⠀⠀⠀⠀⠀⠀⠀⠀⠀⠀⠀⠀⠀⠀⠀⠀⠀⠀⠀⠀⠀⠀⠀⠀⠀⠀⠀⠀⣹⣿⣿⣿⣿⣿⣿⣿⠻⣿⣿⣿⣿⣧⡀⠀⠀⠀⠀⠀⠀⠀⠀⠀⠀⠀⠀⠀⠀⠀⠀⠀⠀⠀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⠀⠀⠀⠀⠀⠀⠀⠀⠀⠀⠀⠀⠀⠀⠀⠀⠀⠀⠀⠀⠀⠀⠀⠀⠀⠀⠀⠀⠀⠀⠀⠀⠀⠀⠀⠀⠀⠀⠀⠀⠀⠀⠀⠀⠀⠀⠀⠀⠀⠀⠀⠀⠀⠀⠀⠀⠀⣿⣿⣿⣿⣿⣿⣿⣿⡀⣻⣿⣿⣿⣿⣷⠀⠀⠀⠀⠀⠀⠀⠀⠀⠀⠀⠀⠀⠀⠀⠀⠀⠀⠀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⠀⠀⠀⠀⠀⠀⠀⠀⠀⠀⠀⠀⠀⠀⠀⠀⠀⠀⠀⠀⠀⠀⠀⠀⠀⠀⠀⠀⠀⠀⠀⠀⠀⠀⠀⠀⠀⠀⠀⠀⠀⠀⠀⠀⠀⠀⠀⠀⠀⠀⠀⠀⠀⠀⠀⠀⢸⣿⣿⣿⣿⣿⣿⣿⣿⣿⡌⢿⣿⣿⣿⣿⡇⠀⠀⠀⠀⠀⠀⠀⠀⠀⠀⠀⠀⠀⠀⠀⠀⠀⠀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⠀⠀⠀⠀⠀⠀⠀⠀⠀⠀⠀⠀⠀⠀⠀⠀⠀⠀⠀⠀⠀⠀⠀⠀⠀⠀⠀⠀⠀⠀⠀⠀⠀⠀⠀⠀⠀⠀⠀⠀⠀⠀⠀⠀⠀⠀⠀⠀⠀⠀⠀⠀⠀⠀⠀⠀⣿⣿⣿⣿⣿⣿⣿⣿⣿⣿⣿⡈⣿⣿⣿⣿⡃⠀⠀⠀⠀⠀⠀⠀⠀⠀⠀⠀⠀⠀⠀⠀⠀⠀⠀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⠀⠀⠀⠀⠀⠀⠀⠀⠀⠀⠀⠀⠀⠀⠀⠀⠀⠀⠀⠀⠀⠀⠀⠀⠀⠀⠀⠀⠀⠀⠀⠀⠀⠀⠀⠀⠀⠀⠀⠀⠀⠀⠀⠀⠀⠀⠀⠀⠀⠀⠀⠀⠀⠀⠀⢰⣿⣿⣿⣿⣿⣿⣿⣿⣿⣿⣿⣧⠸⠿⠙⣿⡇⠀⠀⠀⠀⠀⠀⠀⠀⠀⠀⠀⠀⠀⠀⠀⠀⠀⠀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⠀⠀⠀⠀⠀⠀⠀⠀⠀⠀⠀⠀⠀⠀⠀⠀⠀⠀⠀⠀⠀⠀⠀⠀⠀⠀⠀⠀⠀⠀⠀⠀⠀⠀⠀⠀⠀⠀⠀⠀⠀⠀⠀⠀⠀⠀⠀⠀⠀⠀⠀⠀⠀⠀⠀⣼⣿⣿⣿⣿⣿⣿⣿⣿⣿⣿⣿⣿⡄⠀⠀⠘⠀⠀⠀⠀⠀⠀⠀⠀⠀⠀⠀⠀⠀⠀⠀⠀⠀⠀⠀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⠀⠀⠀⠀⠀⠀⠀⠀⠀⠀⠀⠀⠀⠀⠀⠀⠀⠀⠀⠀⠀⠀⠀⠀⠀⠀⠀⠀⠀⠀⠀⠀⠀⠀⠀⠀⠀⠀⠀⠀⠀⠀⠀⠀⠀⠀⠀⠀⠀⠀⠀⠀⣾⣿⣿⣿⣿⣿⣿⣿⣿⣿⣿⣿⣿⣿⣿⣿⣿⣿⣿⣿⡀⠀⠀⠀⠀⠀⠀⠀⠀⠀⠀⠀⠀⠀⠀⠀⠀⠀⠀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⠀⠀⠀⠀⠀⠀⠀⠀⠀⠀⠀⠀⠀⠀⠀⠀⠀⠀⠀⠀⠀⠀⠀⠀⠀⠀⠀⠀⠀⠀⠀⠀⠀⠀⠀⠀⠀⠀⠀⠀⠀⠀⠀⠀⠀⠀⠀⠀⠀⠀⠀⣼⣿⣿⣿⣿⣿⣿⣿⣿⣿⣿⣿⣿⣿⣿⣿⣿⣿⣿⣿⣿⣿⣿⣇⠀⠀⠀⠀⠀⠀⠀⠀⠀⠀⠀⠀⠀⠀⠀⠀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⣿⣿⣿⣿⣿⣿⣿⣿⣿⣿⣿⣿⣿⣿⣿⣿⣿⣿⣿⣿⣿⣿⣿⣿⣿⣿⣿⡏⠀⠀⠀⠀⠀⠀⠀⠀⠀⠀⠀⠀⠀⠀⠀⠀⠀⠀⠀⠀⠀⠀⠀⠀⠀⠀⢀⣤⣀⣀⠀⠀⠀⠀⠀⠀⠀⠀⠀⠀⠀⠀⠀⠀⠀⠀⠀⠀⠀⠀⠀⠀⠀⠀⠀⠀⠀⠀⠀⠀⠀⠀⠀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⣿⣿⣿⣿⣿⣿⣿⣿⣿⣿⣿⣿⣿⣿⣿⣿⣿⣿⣿⣿⣿⣿⣿⣿⣿⣿⠟⠀⠀⠀⠀⠀⠀⠀⠀⠀⠀⠀⠀⠀⠀⠀⠀⠀⠀⠀⠀⠀⠀⠀⠀⠀⠀⠀⠈⢿⣿⣿⣿⣿⣶⣤⣀⡀⠀⠀⠀⠀⠀⠀⠀⠀⠀⠀⠀⠀⠀⠀⠀⠀⠀⠀⠀⠀⠀⠀⠀⠀⠀⠀⠀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⣿⣿⣿⣿⣿⣿⣿⣿⣿⣿⣿⣿⣿⣿⣿⣿⣿⣿⣿⣿⣿⣿⣿⣿⣿⠏⠀⠀⠀⠀⠀⠀⠀⠀⠀⠀⠀⠀⠀⠀⠀⠀⠀⠀⠀⠀⠀⠀⠀⠀⠀⠀⠀⠀⠀⢨⣿⣿⣿⣿⣿⣿⣿⣿⣷⡄⠀⠀⠀⠀⠀⠀⠀⠀⠀⠀⠀⠀⠀⠀⠀⠀⠀⠀⠀⠀⠀⠀⠀⠀⠀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⣿⣿⣿⣿⣿⣿⣿⣿⣿⣿⣿⣿⣿⣿⣿⣿⣿⣿⣿⣿⣿⣿⣿⡟⠁⠀⠀⠀⠀⠀⠀⠀⠀⠀⠀⠀⠀⠀⠀⠀⠀⠀⠀⠀⠀⠀⠀⠀⠀⠀⠀⠀⠀⠀⠠⣿⣿⣿⣿⣿⣿⣿⣿⣿⣿⣿⡄⠀⠀⠀⠀⠀⠀⠀⠀⠀⠀⠀⠀⠀⠀⠀⠀⠀⠀⠀⠀⠀⠀⠀⠀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⣿⣿⣿⣿⣿⣿⣿⣿⣿⣿⣿⣿⣿⣿⣿⣿⣿⣿⣿⣿⣿⡿⠋⠀⠀⠀⠀⠀⠀⠀⠀⠀⠀⠀⠀⠀⠀⠀⠀⠀⠀⠀⠀⠀⠀⠀⠀⠀⠀⠀⠀⠀⠀⠀⠀⠻⢿⣿⣿⣿⣿⣿⣿⣿⣿⣿⣇⠀⠀⠀⠀⠀⠀⠀⠀⠀⠀⠀⠀⠀⠀⠀⠀⠀⠀⠀⠀⠀⠀⠀⠀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⣿⣿⣿⣿⣿⣿⣿⣿⣿⣿⣿⣿⣿⣿⣿⣿⣿⣿⡿⠟⠁⠀⠀⠀⠀⠀⠀⠀⠀⠀⠀⠀⠀⠀⠀⠀⠀⠀⠀⠀⠀⠀⠀⠀⠀⠀⠀⠀⠀⠀⠀⠀⠀⠀⠀⠀⠰⣿⣿⣿⣿⣿⣿⣿⣿⣿⣿⠀⠀⠀⠀⠀⠀⠀⠀⠀⠀⠀⠀⠀⠀⠀⠀⠀⠀⠀⠀⠀⠀⠀⠀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⣿⣿⣿⣿⣿⣿⣿⣿⣿⣿⣿⣿⣿⣿⡿⠿⠛⠁⠀⠀⠀⠀⠀⠀⠀⠀⠀⠀⠀⠀⠀⠀⠀⠀⠀⠀⠀⠀⠀⠀⠀⠀⠀⠀⠀⠀⠀⠀⠀⠀⠀⠀⠀⠀⠀⠀⠀⠘⠟⣻⣿⣿⣿⣿⣿⣿⣿⣧⠀⠀⠀⠀⠀⠀⠀⠀⠀⠀⠀⠀⠀⠀⠀⠀⠀⠀⠀⠀⠀⠀⠀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⠛⠛⠛⠿⠿⠿⠿⠿⠿⠛⠛⠛⠉⠁⠀⠀⠀⠀⠀⠀⠀⠀⠀⠀⠀⠀⠀⠀⠀⠀⠀⠀⠀⠀⠀⠀⠀⠀⠀⠀⠀⠀⠀⠀⠀⠀⠀⠀⠀⠀⠀⠀⠀⠀⠀⠀⠀⠀⢈⣿⣿⣿⣿⣿⣿⣿⣿⣿⠀⠀⠀⠀⠀⠀⠀⠀⠀⠀⠀⠀⠀⠀⠀⠀⠀⠀⠀⠀⠀⠀⠀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⠀⠀⠀⠀⠀⠀⠀⠀⠀⠀⠀⠀⠀⠀⠀⠀⠀⠀⠀⠀⠀⠀⠀⠀⠀⠀⠀⠀⠀⠀⠀⠀⠀⠀⠀⠀⠀⠀⠀⠀⠀⠀⠀⠀⠀⠀⠀⠀⠀⠀⠀⠀⠀⠀⠀⠀⠀⣰⣿⣿⣿⣿⣿⣿⣿⣿⣿⣿⠆⠀⠀⠀⠀⠀⠀⠀⠀⠀⠀⠀⠀⠀⠀⠀⠀⠀⠀⠀⠀⠀⠀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⠀⠀⠀⠀⠀⠀⠀⠀⠀⠀⠀⠀⠀⠀⠀⠀⠀⠀⠀⠀⠀⠀⠀⠀⠀⠀⠀⠀⠀⠀⠀⠀⠀⠀⠀⠀⠀⠀⠀⠀⠀⠀⠀⠀⠀⠀⠀⠀⠀⠀⠀⠀⠀⠀⠀⠀⠉⣿⣿⣿⣿⣿⣿⣿⣿⣿⣿⣿⣿⣿⠀⠀⠀⠀⠀⠀⠀⠀⠀⠀⠀⠀⠀⠀⠀⠀⠀⠀⠀⠀⠀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⠀⠀⠀⠀⠀⠀⠀⠀⠀⠀⠀⠀⠀⠀⠀⠀⠀⠀⠀⠀⠀⠀⠀⠀⠀⠀⠀⠀⠀⠀⠀⠀⠀⠀⠀⠀⠀⠀⠀⠀⠀⠀⠀⠀⠀⠀⠀⠀⠀⠀⠀⠀⠀⠀⠀⠀⠀⣿⣿⣿⣿⣿⣿⣿⣿⣿⣿⣿⣿⡏⠀⠀⠀⠀⠀⠀⠀⠀⠀⠀⠀⠀⠀⠀⠀⠀⠀⠀⠀⠀⠀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⠀⠀⠀⠀⠀⠀⠀⠀⠀⠀⠀⠀⠀⠀⠀⠀⠀⠀⠀⠀⠀⠀⠀⠀⠀⠀⠀⠀⠀⠀⠀⠀⠀⠀⠀⠀⠀⠀⠀⠀⠀⠀⠀⠀⠀⠀⠀⠀⠀⠀⠀⠀⠀⠀⠀⠀⠀⣿⣿⣿⣿⣿⣿⣿⣿⣿⣿⣿⣿⣷⡄⠀⠀⠀⠀⠀⠀⠀⠀⠀⠀⠀⠀⠀⠀⠀⠀⠀⠀⠀⠀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⠀⠀⠀⠀⠀⠀⠀⠀⠀⠀⠀⠀⠀⠀⠀⠀⠀⠀⠀⠀⠀⠀⠀⠀⠀⠀⠀⠀⠀⠀⠀⠀⠀⠀⠀⠀⠀⠀⠀⠀⠀⠀⠀⠀⠀⠀⠀⠀⠀⠀⠀⠀⠀⠀⠀⠀⢀⣿⣿⣿⣿⣿⣿⣿⣿⣿⣿⣿⣿⣿⣿⡀⠀⠀⠀⠀⠀⠀⠀⠀⠀⠀⠀⠀⠀⠀⠀⠀⠀⠀⠀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⠀⠀⠀⠀⠀⠀⠀⠀⠀⠀⠀⠀⠀⠀⠀⠀⠀⠀⠀⠀⠀⠀⠀⠀⠀⠀⠀⠀⠀⠀⠀⠀⠀⠀⠀⠀⠀⠀⠀⠀⠀⠀⠀⠀⠀⠀⠀⠀⠀⠀⠀⠀⠀⠀⠀⠀⣸⣿⣿⣿⣿⣿⣿⣿⣿⣿⣿⣿⣿⣿⣿⡇⠀⠀⠀⠀⠀⠀⠀⠀⠀⠀⠀⠀⠀⠀⠀⠀⠀⠀⠀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⠀⠀⠀⠀⠀⠀⠀⠀⠀⠀⠀⠀⠀⠀⠀⠀⠀⠀⠀⠀⠀⠀⠀⠀⠀⠀⠀⠀⠀⠀⠀⠀⠀⠀⠀⠀⠀⠀⠀⠀⠀⠀⠀⠀⠀⠀⠀⠀⠀⠀⠀⠀⠀⠀⠀⢸⣿⣿⣿⣿⣿⣿⣿⣿⣿⣿⣿⣿⢿⠛⣿⡇⠀⠀⠀⠀⠀⠀⠀⠀⠀⠀⠀⠀⠀⠀⠀⠀⠀⠀⠀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⠀⠀⠀⠀⠀⠀⠀⠀⠀⠀⠀⠀⠀⠀⠀⠀⠀⠀⠀⠀⠀⠀⠀⠀⠀⠀⠀⠀⠀⠀⠀⠀⠀⠀⠀⠀⠀⠀⠀⠀⠀⠀⠀⠀⠀⠀⠀⠀⠀⠀⠀⠀⠀⠀⠀⣾⣿⣿⣿⣿⣿⣿⣿⣿⣿⣿⣿⣿⡀⠀⠸⠀⠀⠀⠀⠀⠀⠀⠀⠀⠀⠀⠀⠀⠀⠀⠀⠀⠀⠀⠀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⣿⣿⣿⣿⣿⣿⣿⣿⣿⣿⣿⣿⣿⣿⣿⣿⣿⣿⣿⣿⣿⣿⣿⣿⣿⣿⣿⡏⠀⠀⠀⠀⠀⠀⠀⠀⠀⠀⠀⠀⠀⠀⠀⠀⠀⠀⠀⠀⠀⠀⠀⠀⠀⠀⢠⣤⣀⡀⠀⠀⠀⠀⠀⠀⠀⠀⠀⠀⠀⠀⠀⠀⠀⠀⠀⠀⠀⠀⠀⠀⠀⠀⠀⠀⠀⠀⠀⠀⠀⠀⠀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⣿⣿⣿⣿⣿⣿⣿⣿⣿⣿⣿⣿⣿⣿⣿⣿⣿⣿⣿⣿⣿⣿⣿⣿⣿⣿⠟⠀⠀⠀⠀⠀⠀⠀⠀⠀⠀⠀⠀⠀⠀⠀⠀⠀⠀⠀⠀⠀⠀⠀⠀⠀⠀⠀⠘⣿⣿⣿⣿⣿⣶⣤⣄⡀⠀⠀⠀⠀⠀⠀⠀⠀⠀⠀⠀⠀⠀⠀⠀⠀⠀⠀⠀⠀⠀⠀⠀⠀⠀⠀⠀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⣿⣿⣿⣿⣿⣿⣿⣿⣿⣿⣿⣿⣿⣿⣿⣿⣿⣿⣿⣿⣿⣿⣿⣿⣿⠏⠀⠀⠀⠀⠀⠀⠀⠀⠀⠀⠀⠀⠀⠀⠀⠀⠀⠀⠀⠀⠀⠀⠀⠀⠀⠀⠀⠀⠀⣸⣿⣿⣿⣿⣿⣿⣿⣿⣦⡀⠀⠀⠀⠀⠀⠀⠀⠀⠀⠀⠀⠀⠀⠀⠀⠀⠀⠀⠀⠀⠀⠀⠀⠀⠀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⣿⣿⣿⣿⣿⣿⣿⣿⣿⣿⣿⣿⣿⣿⣿⣿⣿⣿⣿⣿⣿⣿⣿⡟⠁⠀⠀⠀⠀⠀⠀⠀⠀⠀⠀⠀⠀⠀⠀⠀⠀⠀⠀⠀⠀⠀⠀⠀⠀⠀⠀⠀⠀⠀⢰⣿⣿⣿⣿⣿⣿⣿⣿⣿⣿⣿⡀⠀⠀⠀⠀⠀⠀⠀⠀⠀⠀⠀⠀⠀⠀⠀⠀⠀⠀⠀⠀⠀⠀⠀⠀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⣿⣿⣿⣿⣿⣿⣿⣿⣿⣿⣿⣿⣿⣿⣿⣿⣿⣿⣿⣿⣿⡿⠋⠀⠀⠀⠀⠀⠀⠀⠀⠀⠀⠀⠀⠀⠀⠀⠀⠀⠀⠀⠀⠀⠀⠀⠀⠀⠀⠀⠀⠀⠀⠀⠀⠻⢿⣿⣿⣿⣿⣿⣿⣿⣿⣿⡇⠀⠀⠀⠀⠀⠀⠀⠀⠀⠀⠀⠀⠀⠀⠀⠀⠀⠀⠀⠀⠀⠀⠀⠀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⣿⣿⣿⣿⣿⣿⣿⣿⣿⣿⣿⣿⣿⣿⣿⣿⣿⣿⡿⠟⠁⠀⠀⠀⠀⠀⠀⠀⠀⠀⠀⠀⠀⠀⠀⠀⠀⠀⠀⠀⠀⠀⠀⠀⠀⠀⠀⠀⠀⠀⠀⠀⠀⠀⠀⠀⠰⣿⣿⣿⣿⣿⣿⣿⣿⣿⣧⠀⠀⠀⠀⠀⠀⠀⠀⠀⠀⠀⠀⠀⠀⠀⠀⠀⠀⠀⠀⠀⠀⠀⠀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⣿⣿⣿⣿⣿⣿⣿⣿⣿⣿⣿⣿⣿⣿⡿⠿⠛⠁⠀⠀⠀⠀⠀⠀⠀⠀⠀⠀⠀⠀⠀⠀⠀⠀⠀⠀⠀⠀⠀⠀⠀⠀⠀⠀⠀⠀⠀⠀⠀⠀⠀⠀⠀⠀⠀⠀⠀⠙⠟⣿⣿⣿⣿⣿⣿⣿⣿⣇⠀⠀⠀⠀⠀⠀⠀⠀⠀⠀⠀⠀⠀⠀⠀⠀⠀⠀⠀⠀⠀⠀⠀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⠛⠛⠛⠿⠿⠿⠿⠿⠿⠛⠛⠋⠉⠁⠀⠀⠀⠀⠀⠀⠀⠀⠀⠀⠀⠀⠀⠀⠀⠀⠀⠀⠀⠀⠀⠀⠀⠀⠀⠀⠀⠀⠀⠀⠀⠀⠀⠀⠀⠀⠀⠀⠀⠀⠀⠀⠀⠀⣨⣿⣿⣿⣿⣿⣿⣿⣿⣿⠀⠀⠀⠀⠀⠀⠀⠀⠀⠀⠀⠀⠀⠀⠀⠀⠀⠀⠀⠀⠀⠀⠀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⠀⠀⠀⠀⠀⠀⠀⠀⠀⠀⠀⠀⠀⠀⠀⠀⠀⠀⠀⠀⠀⠀⠀⠀⠀⠀⠀⠀⠀⠀⠀⠀⠀⠀⠀⠀⠀⠀⠀⠀⠀⠀⠀⠀⠀⠀⠀⠀⠀⠀⠀⠀⠀⠀⠀⠀⣰⣿⣿⣿⣿⣿⣿⣿⣿⣿⣿⣿⠀⠀⠀⠀⠀⠀⠀⠀⠀⠀⠀⠀⠀⠀⠀⠀⠀⠀⠀⠀⠀⠀⠀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⠀⠀⠀⠀⠀⠀⠀⠀⠀⠀⠀⠀⠀⠀⠀⠀⠀⠀⠀⠀⠀⠀⠀⠀⠀⠀⠀⠀⠀⠀⠀⠀⠀⠀⠀⠀⠀⠀⠀⠀⠀⠀⠀⠀⠀⠀⠀⠀⠀⠀⠀⠀⠀⠀⠀⠀⠙⣿⣿⣿⣿⣿⣿⣿⣿⣿⣿⣿⣿⠀⠀⠀⠀⠀⠀⠀⠀⠀⠀⠀⠀⠀⠀⠀⠀⠀⠀⠀⠀⠀⠀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⠀⠀⠀⠀⠀⠀⠀⠀⠀⠀⠀⠀⠀⠀⠀⠀⠀⠀⠀⠀⠀⠀⠀⠀⠀⠀⠀⠀⠀⠀⠀⠀⠀⠀⠀⠀⠀⠀⠀⠀⠀⠀⠀⠀⠀⠀⠀⠀⠀⠀⠀⠀⠀⠀⠀⠀⠀⣿⣿⣿⣿⣿⣿⣿⣿⣿⣿⣿⡟⠀⠀⠀⠀⠀⠀⠀⠀⠀⠀⠀⠀⠀⠀⠀⠀⠀⠀⠀⠀⠀⠀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⠀⠀⠀⠀⠀⠀⠀⠀⠀⠀⠀⠀⠀⠀⠀⠀⠀⠀⠀⠀⠀⠀⠀⠀⠀⠀⠀⠀⠀⠀⠀⠀⠀⠀⠀⠀⠀⠀⠀⠀⠀⠀⠀⠀⠀⠀⠀⠀⠀⠀⠀⠀⠀⠀⠀⢀⣿⣿⣿⣿⣿⣿⣿⣿⣿⣿⣿⣿⣿⡿⠀⠀⠀⠀⠀⠀⠀⠀⠀⠀⠀⠀⠀⠀⠀⠀⠀⠀⠀⠀⠀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⠀⠀⠀⠀⠀⠀⠀⠀⠀⠀⠀⠀⠀⠀⠀⠀⠀⠀⠀⠀⠀⠀⠀⠀⠀⠀⠀⠀⠀⠀⠀⠀⠀⠀⠀⠀⠀⠀⠀⠀⠀⠀⠀⠀⠀⠀⠀⠀⠀⠀⠀⠀⠀⠀⠀⣿⣿⣿⣿⣿⣿⣿⣿⣿⣿⣿⣿⣷⠸⠁⠀⠀⠀⠀⠀⠀⠀⠀⠀⠀⠀⠀⠀⠀⠀⠀⠀⠀⠀⠀⠀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⣿⣿⣿⣿⣿⣿⣿⣿⣿⣿⣿⣿⣿⣿⣿⣿⣿⣿⣿⣿⣿⣿⣿⣿⣿⣿⣿⡏⠀⠀⠀⠀⠀⠀⠀⠀⠀⠀⠀⠀⠀⠀⠀⠀⠀⠀⠀⠀⠀⠀⠀⠀⠀⠀⣠⣄⣀⡀⠀⠀⠀⠀⠀⠀⠀⠀⠀⠀⠀⠀⠀⠀⠀⠀⠀⠀⠀⠀⠀⠀⠀⠀⠀⠀⠀⠀⠀⠀⠀⠀⠀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⣿⣿⣿⣿⣿⣿⣿⣿⣿⣿⣿⣿⣿⣿⣿⣿⣿⣿⣿⣿⣿⣿⣿⣿⣿⣿⠟⠀⠀⠀⠀⠀⠀⠀⠀⠀⠀⠀⠀⠀⠀⠀⠀⠀⠀⠀⠀⠀⠀⠀⠀⠀⠀⠀⠹⣿⣿⣿⣿⣷⣦⣤⣄⡀⠀⠀⠀⠀⠀⠀⠀⠀⠀⠀⠀⠀⠀⠀⠀⠀⠀⠀⠀⠀⠀⠀⠀⠀⠀⠀⠀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⣿⣿⣿⣿⣿⣿⣿⣿⣿⣿⣿⣿⣿⣿⣿⣿⣿⣿⣿⣿⣿⣿⣿⣿⣿⠏⠀⠀⠀⠀⠀⠀⠀⠀⠀⠀⠀⠀⠀⠀⠀⠀⠀⠀⠀⠀⠀⠀⠀⠀⠀⠀⠀⠀⠀⣹⣿⣿⣿⣿⣿⣿⣿⣿⣦⡀⠀⠀⠀⠀⠀⠀⠀⠀⠀⠀⠀⠀⠀⠀⠀⠀⠀⠀⠀⠀⠀⠀⠀⠀⠀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⣿⣿⣿⣿⣿⣿⣿⣿⣿⣿⣿⣿⣿⣿⣿⣿⣿⣿⣿⣿⣿⣿⣿⡟⠁⠀⠀⠀⠀⠀⠀⠀⠀⠀⠀⠀⠀⠀⠀⠀⠀⠀⠀⠀⠀⠀⠀⠀⠀⠀⠀⠀⠀⠀⢰⣿⣿⣿⣿⣿⣿⣿⣿⣿⣿⣷⠀⠀⠀⠀⠀⠀⠀⠀⠀⠀⠀⠀⠀⠀⠀⠀⠀⠀⠀⠀⠀⠀⠀⠀⠀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⣿⣿⣿⣿⣿⣿⣿⣿⣿⣿⣿⣿⣿⣿⣿⣿⣿⣿⣿⣿⣿⡿⠋⠀⠀⠀⠀⠀⠀⠀⠀⠀⠀⠀⠀⠀⠀⠀⠀⠀⠀⠀⠀⠀⠀⠀⠀⠀⠀⠀⠀⠀⠀⠀⠀⠿⣿⣿⣿⣿⣿⣿⣿⣿⣿⣿⡇⠀⠀⠀⠀⠀⠀⠀⠀⠀⠀⠀⠀⠀⠀⠀⠀⠀⠀⠀⠀⠀⠀⠀⠀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⣿⣿⣿⣿⣿⣿⣿⣿⣿⣿⣿⣿⣿⣿⣿⣿⣿⣿⡿⠟⠁⠀⠀⠀⠀⠀⠀⠀⠀⠀⠀⠀⠀⠀⠀⠀⠀⠀⠀⠀⠀⠀⠀⠀⠀⠀⠀⠀⠀⠀⠀⠀⠀⠀⠀⠀⠰⣿⣿⣿⣿⣿⣿⣿⣿⣿⣧⠀⠀⠀⠀⠀⠀⠀⠀⠀⠀⠀⠀⠀⠀⠀⠀⠀⠀⠀⠀⠀⠀⠀⠀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⣿⣿⣿⣿⣿⣿⣿⣿⣿⣿⣿⣿⣿⣿⡿⠿⠛⠁⠀⠀⠀⠀⠀⠀⠀⠀⠀⠀⠀⠀⠀⠀⠀⠀⠀⠀⠀⠀⠀⠀⠀⠀⠀⠀⠀⠀⠀⠀⠀⠀⠀⠀⠀⠀⠀⠀⠀⠹⠟⣿⣿⣿⣿⣿⣿⣿⣿⣇⠀⠀⠀⠀⠀⠀⠀⠀⠀⠀⠀⠀⠀⠀⠀⠀⠀⠀⠀⠀⠀⠀⠀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⠛⠛⠛⠿⠿⠿⠿⠿⠿⠛⠛⠋⠉⠁⠀⠀⠀⠀⠀⠀⠀⠀⠀⠀⠀⠀⠀⠀⠀⠀⠀⠀⠀⠀⠀⠀⠀⠀⠀⠀⠀⠀⠀⠀⠀⠀⠀⠀⠀⠀⠀⠀⠀⠀⠀⠀⠀⠀⣨⣿⣿⣿⣿⣿⣿⣿⣿⣿⠀⠀⠀⠀⠀⠀⠀⠀⠀⠀⠀⠀⠀⠀⠀⠀⠀⠀⠀⠀⠀⠀⠀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⠀⠀⠀⠀⠀⠀⠀⠀⠀⠀⠀⠀⠀⠀⠀⠀⠀⠀⠀⠀⠀⠀⠀⠀⠀⠀⠀⠀⠀⠀⠀⠀⠀⠀⠀⠀⠀⠀⠀⠀⠀⠀⠀⠀⠀⠀⠀⠀⠀⠀⠀⠀⠀⠀⠀⠀⣴⣿⣿⣿⣿⣿⣿⣿⣿⣿⣿⣿⠀⠀⠀⠀⠀⠀⠀⠀⠀⠀⠀⠀⠀⠀⠀⠀⠀⠀⠀⠀⠀⠀⠀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⠀⠀⠀⠀⠀⠀⠀⠀⠀⠀⠀⠀⠀⠀⠀⠀⠀⠀⠀⠀⠀⠀⠀⠀⠀⠀⠀⠀⠀⠀⠀⠀⠀⠀⠀⠀⠀⠀⠀⠀⠀⠀⠀⠀⠀⠀⠀⠀⠀⠀⠀⠀⠀⠀⠀⠀⠹⣿⣿⣿⣿⣿⣿⣿⣿⣿⣿⣿⡏⠀⠀⠀⠀⠀⠀⠀⠀⠀⠀⠀⠀⠀⠀⠀⠀⠀⠀⠀⠀⠀⠀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⣿⣿⣿⣿⣿⣿⣿⣿⣿⣿⣿⣿⣿⣿⣿⣿⣿⣿⣿⣿⣿⣿⣿⣿⣿⣿⣿⡏⠀⠀⠀⠀⠀⠀⠀⠀⠀⠀⠀⠀⠀⠀⠀⠀⠀⠀⠀⠀⠀⠀⠀⠀⠀⠀⣠⣄⣀⡀⠀⠀⠀⠀⠀⠀⠀⠀⠀⠀⠀⠀⠀⠀⠀⠀⠀⠀⠀⠀⠀⠀⠀⠀⠀⠀⠀⠀⠀⠀⠀⠀⠀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⣿⣿⣿⣿⣿⣿⣿⣿⣿⣿⣿⣿⣿⣿⣿⣿⣿⣿⣿⣿⣿⣿⣿⣿⣿⣿⠟⠀⠀⠀⠀⠀⠀⠀⠀⠀⠀⠀⠀⠀⠀⠀⠀⠀⠀⠀⠀⠀⠀⠀⠀⠀⠀⠀⢻⣿⣿⣿⣿⣷⣦⣤⣄⡀⠀⠀⠀⠀⠀⠀⠀⠀⠀⠀⠀⠀⠀⠀⠀⠀⠀⠀⠀⠀⠀⠀⠀⠀⠀⠀⠀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⣿⣿⣿⣿⣿⣿⣿⣿⣿⣿⣿⣿⣿⣿⣿⣿⣿⣿⣿⣿⣿⣿⣿⣿⣿⠏⠀⠀⠀⠀⠀⠀⠀⠀⠀⠀⠀⠀⠀⠀⠀⠀⠀⠀⠀⠀⠀⠀⠀⠀⠀⠀⠀⠀⠀⣹⣿⣿⣿⣿⣿⣿⣿⣿⣦⡀⠀⠀⠀⠀⠀⠀⠀⠀⠀⠀⠀⠀⠀⠀⠀⠀⠀⠀⠀⠀⠀⠀⠀⠀⠀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⣿⣿⣿⣿⣿⣿⣿⣿⣿⣿⣿⣿⣿⣿⣿⣿⣿⣿⣿⣿⣿⣿⣿⡟⠁⠀⠀⠀⠀⠀⠀⠀⠀⠀⠀⠀⠀⠀⠀⠀⠀⠀⠀⠀⠀⠀⠀⠀⠀⠀⠀⠀⠀⠀⢸⣿⣿⣿⣿⣿⣿⣿⣿⣿⣿⣷⠀⠀⠀⠀⠀⠀⠀⠀⠀⠀⠀⠀⠀⠀⠀⠀⠀⠀⠀⠀⠀⠀⠀⠀⠀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⣿⣿⣿⣿⣿⣿⣿⣿⣿⣿⣿⣿⣿⣿⣿⣿⣿⣿⣿⣿⣿⡿⠋⠀⠀⠀⠀⠀⠀⠀⠀⠀⠀⠀⠀⠀⠀⠀⠀⠀⠀⠀⠀⠀⠀⠀⠀⠀⠀⠀⠀⠀⠀⠀⠘⠿⣿⣿⣿⣿⣿⣿⣿⣿⣿⣿⡇⠀⠀⠀⠀⠀⠀⠀⠀⠀⠀⠀⠀⠀⠀⠀⠀⠀⠀⠀⠀⠀⠀⠀⠀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⣿⣿⣿⣿⣿⣿⣿⣿⣿⣿⣿⣿⣿⣿⣿⣿⣿⣿⡿⠟⠁⠀⠀⠀⠀⠀⠀⠀⠀⠀⠀⠀⠀⠀⠀⠀⠀⠀⠀⠀⠀⠀⠀⠀⠀⠀⠀⠀⠀⠀⠀⠀⠀⠀⠀⠀⢺⣿⣿⣿⣿⣿⣿⣿⣿⣿⣧⠀⠀⠀⠀⠀⠀⠀⠀⠀⠀⠀⠀⠀⠀⠀⠀⠀⠀⠀⠀⠀⠀⠀⠀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⣿⣿⣿⣿⣿⣿⣿⣿⣿⣿⣿⣿⣿⣿⡿⠿⠛⠁⠀⠀⠀⠀⠀⠀⠀⠀⠀⠀⠀⠀⠀⠀⠀⠀⠀⠀⠀⠀⠀⠀⠀⠀⠀⠀⠀⠀⠀⠀⠀⠀⠀⠀⠀⠀⠀⠀⠀⠹⢟⣿⣿⣿⣿⣿⣿⣿⣿⣇⠀⠀⠀⠀⠀⠀⠀⠀⠀⠀⠀⠀⠀⠀⠀⠀⠀⠀⠀⠀⠀⠀⠀</a:t>
            </a:r>
            <a:br/>
            <a:r>
              <a:t>⠛⠛⠛⠿⠿⠿⠿⠿⠿⠛⠛⠋⠉⠁⠀⠀⠀⠀⠀⠀⠀⠀⠀⠀⠀⠀⠀⠀⠀⠀⠀⠀⠀⠀⠀⠀⠀⠀⠀⠀⠀⠀⠀⠀⠀⠀⠀⠀⠀⠀⠀⠀⠀⠀⠀⠀⠀⠀⣸⣿⣿⣿⣿⣿⣿⣿⣿⣿⠀⠀⠀⠀⠀⠀⠀⠀⠀⠀⠀⠀⠀⠀⠀⠀⠀⠀⠀⠀⠀⠀⠀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⠀⠀⠀⠀⠀⠀⠀⠀⠀⠀⠀⠀⠀⠀⠀⠀⠀⠀⠀⠀⠀⠀⠀⠀⠀⠀⠀⠀⠀⠀⠀⠀⠀⠀⠀⠀⠀⠀⠀⠀⠀⠀⠀⠀⠀⠀⠀⠀⠀⠀⠀⠀⠀⠀⠀⠀⢀⣾⣿⣿⣿⣿⣿⣿⣿⣿⣿⣿⠀⠀⠀⠀⠀⠀⠀⠀⠀⠀⠀⠀⠀⠀⠀⠀⠀⠀⠀⠀⠀⠀⠀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⠀⠀⠀⠀⠀⠀⠀⠀⠀⠀⠀⠀⠀⠀⠀⠀⠀⠀⠀⠀⠀⠀⠀⠀⠀⠀⠀⠀⠀⠀⠀⠀⠀⠀⠀⠀⠀⠀⠀⠀⠀⠀⠀⠀⠀⠀⠀⠀⠀⠀⠀⠀⠀⠀⠀⢀⣼⣿⣿⣿⣿⣿⣿⣿⣿⣿⣿⣏⠀⠀⠀⠀⠀⠀⠀⠀⠀⠀⠀⠀⠀⠀⠀⠀⠀⠀⠀⠀⠀⠀⠀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⠀⠀⠀⠀⠀⠀⠀⠀⠀⠀⠀⠀⠀⠀⠀⠀⠀⠀⠀⠀⠀⠀⠀⠀⠀⠀⠀⠀⠀⠀⠀⠀⠀⠀⠀⠀⠀⠀⠀⠀⠀⠀⠀⠀⠀⠀⠀⠀⠀⠀⠀⠀⠀⠀⠀⠀⠹⣿⣿⣿⣿⣿⣿⣿⣿⣿⣿⣿⡇⠀⠀⠀⠀⠀⠀⠀⠀⠀⠀⠀⠀⠀⠀⠀⠀⠀⠀⠀⠀⠀⠀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⠀⠀⠀⠀⠀⠀⠀⠀⠀⠀⠀⠀⠀⠀⠀⠀⠀⠀⠀⠀⠀⠀⠀⠀⠀⠀⠀⠀⠀⠀⠀⠀⠀⠀⠀⠀⠀⠀⠀⠀⠀⠀⠀⠀⠀⠀⠀⠀⠀⠀⠀⠀⠀⠀⠀⢀⣾⣿⣿⣿⣿⣿⣿⣿⣿⣿⣿⣿⡄⠀⠀⠀⠀⠀⠀⠀⠀⠀⠀⠀⠀⠀⠀⠀⠀⠀⠀⠀⠀⠀⠀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⠀⠀⠀⠀⠀⠀⠀⠀⠀⠀⠀⠀⠀⠀⠀⠀⠀⠀⠀⠀⠀⠀⠀⠀⠀⠀⠀⠀⠀⠀⠀⠀⠀⠀⠀⠀⠀⠀⠀⠀⠀⠀⠀⠀⠀⠀⠀⠀⠀⠀⠀⠀⠀⣼⣿⢹⣿⣿⣿⣿⣿⣿⣿⣿⣿⣿⣿⣿⣇⠀⠀⠀⠀⠀⠀⠀⠀⠀⠀⠀⠀⠀⠀⠀⠀⠀⠀⠀⠀⠀⠀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⠀⠀⠀⠀⠀⠀⠀⠀⠀⠀⠀⠀⠀⠀⠀⠀⠀⠀⠀⠀⠀⠀⠀⠀⠀⠀⠀⠀⠀⠀⠀⠀⠀⠀⠀⠀⠀⠀⠀⠀⠀⠀⠀⠀⠀⠀⠀⠀⠀⠀⠀⠀⠸⣿⣿⣾⣿⣿⣿⣿⣿⣿⣿⣿⣿⣿⣿⣿⡿⠀⠀⠀⠀⠀⠀⠀⠀⠀⠀⠀⠀⠀⠀⠀⠀⠀⠀⠀⠀⠀⠀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⠀⠀⠀⠀⠀⠀⠀⠀⠀⠀⠀⠀⠀⠀⠀⠀⠀⠀⠀⠀⠀⠀⠀⠀⠀⠀⠀⠀⠀⠀⠀⠀⠀⠀⠀⠀⠀⠀⠀⠀⠀⠀⠀⠀⠀⠀⠀⠀⠀⠀⠀⠀⣰⣿⣿⣿⣿⣿⣿⣿⣿⣿⣿⣿⣿⣿⣿⣿⣿⣿⣷⡀⠀⠀⠀⠀⠀⠀⠀⠀⠀⠀⠀⠀⠀⠀⠀⠀⠀⠀⠀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⠀⠀⠀⠀⠀⠀⠀⠀⠀⠀⠀⠀⠀⠀⠀⠀⠀⠀⠀⠀⠀⠀⠀⠀⠀⠀⠀⠀⠀⠀⠀⠀⠀⠀⠀⠀⠀⠀⠀⠀⠀⠀⠀⠀⠀⠀⠀⠀⠀⠀⠀⣾⣿⣿⣿⣿⣿⣿⣿⣿⣿⣿⣿⣿⣿⣿⣿⣿⣿⣿⣿⣿⣇⠀⠀⠀⠀⠀⠀⠀⠀⠀⠀⠀⠀⠀⠀⠀⠀⠀⠀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⣿⣿⣿⣿⣿⣿⣿⣿⣿⣿⣿⣿⣿⣿⣿⣿⣿⣿⣿⣿⣿⣿⣿⣿⣿⣿⣿⡏⠀⠀⠀⠀⠀⠀⠀⠀⠀⠀⠀⠀⠀⠀⠀⠀⠀⠀⠀⠀⠀⠀⠀⠀⠀⠀⣤⣄⣀⡀⠀⠀⠀⠀⠀⠀⠀⠀⠀⠀⠀⠀⠀⠀⠀⠀⠀⠀⠀⠀⠀⠀⠀⠀⠀⠀⠀⠀⠀⠀⠀⠀⠀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⣿⣿⣿⣿⣿⣿⣿⣿⣿⣿⣿⣿⣿⣿⣿⣿⣿⣿⣿⣿⣿⣿⣿⣿⣿⣿⠟⠀⠀⠀⠀⠀⠀⠀⠀⠀⠀⠀⠀⠀⠀⠀⠀⠀⠀⠀⠀⠀⠀⠀⠀⠀⠀⠀⢻⣿⣿⣿⣿⣷⣦⣤⣄⡀⠀⠀⠀⠀⠀⠀⠀⠀⠀⠀⠀⠀⠀⠀⠀⠀⠀⠀⠀⠀⠀⠀⠀⠀⠀⠀⠀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⣿⣿⣿⣿⣿⣿⣿⣿⣿⣿⣿⣿⣿⣿⣿⣿⣿⣿⣿⣿⣿⣿⣿⣿⣿⠏⠀⠀⠀⠀⠀⠀⠀⠀⠀⠀⠀⠀⠀⠀⠀⠀⠀⠀⠀⠀⠀⠀⠀⠀⠀⠀⠀⠀⠀⣿⣿⣿⣿⣿⣿⣿⣿⣿⣦⡀⠀⠀⠀⠀⠀⠀⠀⠀⠀⠀⠀⠀⠀⠀⠀⠀⠀⠀⠀⠀⠀⠀⠀⠀⠀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⣿⣿⣿⣿⣿⣿⣿⣿⣿⣿⣿⣿⣿⣿⣿⣿⣿⣿⣿⣿⣿⣿⣿⡟⠁⠀⠀⠀⠀⠀⠀⠀⠀⠀⠀⠀⠀⠀⠀⠀⠀⠀⠀⠀⠀⠀⠀⠀⠀⠀⠀⠀⠀⠀⣼⣿⣿⣿⣿⣿⣿⣿⣿⣿⣿⣷⠀⠀⠀⠀⠀⠀⠀⠀⠀⠀⠀⠀⠀⠀⠀⠀⠀⠀⠀⠀⠀⠀⠀⠀⠀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⣿⣿⣿⣿⣿⣿⣿⣿⣿⣿⣿⣿⣿⣿⣿⣿⣿⣿⣿⣿⣿⡿⠋⠀⠀⠀⠀⠀⠀⠀⠀⠀⠀⠀⠀⠀⠀⠀⠀⠀⠀⠀⠀⠀⠀⠀⠀⠀⠀⠀⠀⠀⠀⠀⠘⠿⣿⣿⣿⣿⣿⣿⣿⣿⣿⣿⡆⠀⠀⠀⠀⠀⠀⠀⠀⠀⠀⠀⠀⠀⠀⠀⠀⠀⠀⠀⠀⠀⠀⠀⠀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⣿⣿⣿⣿⣿⣿⣿⣿⣿⣿⣿⣿⣿⣿⣿⣿⣿⣿⡿⠟⠁⠀⠀⠀⠀⠀⠀⠀⠀⠀⠀⠀⠀⠀⠀⠀⠀⠀⠀⠀⠀⠀⠀⠀⠀⠀⠀⠀⠀⠀⠀⠀⠀⠀⠀⠀⢾⣿⣿⣿⣿⣿⣿⣿⣿⣿⣧⠀⠀⠀⠀⠀⠀⠀⠀⠀⠀⠀⠀⠀⠀⠀⠀⠀⠀⠀⠀⠀⠀⠀⠀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⣿⣿⣿⣿⣿⣿⣿⣿⣿⣿⣿⣿⣿⣿⡿⠿⠛⠁⠀⠀⠀⠀⠀⠀⠀⠀⠀⠀⠀⠀⠀⠀⠀⠀⠀⠀⠀⠀⠀⠀⠀⠀⠀⠀⠀⠀⠀⠀⠀⠀⠀⠀⠀⠀⠀⠀⠀⠹⢟⣿⣿⣿⣿⣿⣿⣿⣿⣇⠀⠀⠀⠀⠀⠀⠀⠀⠀⠀⠀⠀⠀⠀⠀⠀⠀⠀⠀⠀⠀⠀⠀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⠛⠛⠛⠿⠿⠿⠿⠿⠿⠛⠛⠛⠉⠁⠀⠀⠀⠀⠀⠀⠀⠀⠀⠀⠀⠀⠀⠀⠀⠀⠀⠀⠀⠀⠀⠀⠀⠀⠀⠀⠀⠀⠀⠀⠀⠀⠀⠀⠀⠀⠀⠀⠀⠀⠀⠀⠀⢀⣸⣿⣿⣿⣿⣿⣿⣿⣿⣿⠀⠀⠀⠀⠀⠀⠀⠀⠀⠀⠀⠀⠀⠀⠀⠀⠀⠀⠀⠀⠀⠀⠀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⠀⠀⠀⠀⠀⠀⠀⠀⠀⠀⠀⠀⠀⠀⠀⠀⠀⠀⠀⠀⠀⠀⠀⠀⠀⠀⠀⠀⠀⠀⠀⠀⠀⠀⠀⠀⠀⠀⠀⠀⠀⠀⠀⠀⠀⠀⠀⠀⠀⠀⠀⠀⠀⠀⠀⢀⣼⣿⣿⣿⣿⣿⣿⣿⣿⣿⣿⣯⠀⠀⠀⠀⠀⠀⠀⠀⠀⠀⠀⠀⠀⠀⠀⠀⠀⠀⠀⠀⠀⠀⠀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⠀⠀⠀⠀⠀⠀⠀⠀⠀⠀⠀⠀⠀⠀⠀⠀⠀⠀⠀⠀⠀⠀⠀⠀⠀⠀⠀⠀⠀⠀⠀⠀⠀⠀⠀⠀⠀⠀⠀⠀⠀⠀⠀⠀⠀⠀⠀⠀⠀⠀⠀⠀⠀⠀⠀⠀⢻⣿⣿⣿⣿⣿⣿⣿⣿⣿⣿⣿⠇⠀⠀⠀⠀⠀⠀⠀⠀⠀⠀⠀⠀⠀⠀⠀⠀⠀⠀⠀⠀⠀⠀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⠀⠀⠀⠀⠀⠀⠀⠀⠀⠀⠀⠀⠀⠀⠀⠀⠀⠀⠀⠀⠀⠀⠀⠀⠀⠀⠀⠀⠀⠀⠀⠀⠀⠀⠀⠀⠀⠀⠀⠀⠀⠀⠀⠀⠀⠀⠀⠀⠀⠀⠀⠀⠀⠀⠀⠀⣸⣿⣿⣿⣿⣿⣿⣿⣿⣿⣿⣿⡄⠀⠀⠀⠀⠀⠀⠀⠀⠀⠀⠀⠀⠀⠀⠀⠀⠀⠀⠀⠀⠀⠀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⠀⠀⠀⠀⠀⠀⠀⠀⠀⠀⠀⠀⠀⠀⠀⠀⠀⠀⠀⠀⠀⠀⠀⠀⠀⠀⠀⠀⠀⠀⠀⠀⠀⠀⠀⠀⠀⠀⠀⠀⠀⠀⠀⠀⠀⠀⠀⠀⠀⠀⠀⠀⢀⣾⡿⠋⣿⣿⣿⣿⣿⣿⣿⣿⣿⣿⣿⣿⣿⠀⠀⠀⠀⠀⠀⠀⠀⠀⠀⠀⠀⠀⠀⠀⠀⠀⠀⠀⠀⠀⠀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⠀⠀⠀⠀⠀⠀⠀⠀⠀⠀⠀⠀⠀⠀⠀⠀⠀⠀⠀⠀⠀⠀⠀⠀⠀⠀⠀⠀⠀⠀⠀⠀⠀⠀⠀⠀⠀⠀⠀⠀⠀⠀⠀⠀⠀⠀⠀⠀⠀⠀⠀⢀⣾⣿⠁⢸⣿⣿⣿⣿⣿⣿⣿⣿⣿⣿⣿⣿⣿⠀⠀⠀⠀⠀⠀⠀⠀⠀⠀⠀⠀⠀⠀⠀⠀⠀⠀⠀⠀⠀⠀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⠀⠀⠀⠀⠀⠀⠀⠀⠀⠀⠀⠀⠀⠀⠀⠀⠀⠀⠀⠀⠀⠀⠀⠀⠀⠀⠀⠀⠀⠀⠀⠀⠀⠀⠀⠀⠀⠀⠀⠀⠀⠀⠀⠀⠀⠀⠀⠀⠀⠀⠀⠘⢿⡿⠆⣼⣿⣿⣿⣿⣿⣿⣿⣿⣿⣿⣿⣿⣿⠀⠀⠀⠀⠀⠀⠀⠀⠀⠀⠀⠀⠀⠀⠀⠀⠀⠀⠀⠀⠀⠀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⠀⠀⠀⠀⠀⠀⠀⠀⠀⠀⠀⠀⠀⠀⠀⠀⠀⠀⠀⠀⠀⠀⠀⠀⠀⠀⠀⠀⠀⠀⠀⠀⠀⠀⠀⠀⠀⠀⠀⠀⠀⠀⠀⠀⠀⠀⠀⠀⠀⠀⠀⠀⠀⠀⠀⣿⣿⣿⣿⣿⣿⣿⣿⣿⣿⣿⣿⣿⡟⠀⠀⠀⠀⠀⠀⠀⠀⠀⠀⠀⠀⠀⠀⠀⠀⠀⠀⠀⠀⠀⠀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⣿⣿⣿⣿⣿⣿⣿⣿⣿⣿⣿⣿⣿⣿⣿⣿⣿⣿⣿⣿⣿⣿⣿⣿⣿⣿⣿⡏⠀⠀⠀⠀⠀⠀⠀⠀⠀⠀⠀⠀⠀⠀⠀⠀⠀⠀⠀⠀⠀⠀⠀⠀⠀⢀⣤⣀⣀⠀⠀⠀⠀⠀⠀⠀⠀⠀⠀⠀⠀⠀⠀⠀⠀⠀⠀⠀⠀⠀⠀⠀⠀⠀⠀⠀⠀⠀⠀⠀⠀⠀⠀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⣿⣿⣿⣿⣿⣿⣿⣿⣿⣿⣿⣿⣿⣿⣿⣿⣿⣿⣿⣿⣿⣿⣿⣿⣿⣿⠟⠀⠀⠀⠀⠀⠀⠀⠀⠀⠀⠀⠀⠀⠀⠀⠀⠀⠀⠀⠀⠀⠀⠀⠀⠀⠀⠘⢿⣿⣿⣿⣿⣷⣤⣤⣀⠀⠀⠀⠀⠀⠀⠀⠀⠀⠀⠀⠀⠀⠀⠀⠀⠀⠀⠀⠀⠀⠀⠀⠀⠀⠀⠀⠀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⣿⣿⣿⣿⣿⣿⣿⣿⣿⣿⣿⣿⣿⣿⣿⣿⣿⣿⣿⣿⣿⣿⣿⣿⣿⠏⠀⠀⠀⠀⠀⠀⠀⠀⠀⠀⠀⠀⠀⠀⠀⠀⠀⠀⠀⠀⠀⠀⠀⠀⠀⠀⠀⠀⢈⣿⣿⣿⣿⣿⣿⣿⣿⣷⣦⠀⠀⠀⠀⠀⠀⠀⠀⠀⠀⠀⠀⠀⠀⠀⠀⠀⠀⠀⠀⠀⠀⠀⠀⠀⠀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⣿⣿⣿⣿⣿⣿⣿⣿⣿⣿⣿⣿⣿⣿⣿⣿⣿⣿⣿⣿⣿⣿⣿⡟⠁⠀⠀⠀⠀⠀⠀⠀⠀⠀⠀⠀⠀⠀⠀⠀⠀⠀⠀⠀⠀⠀⠀⠀⠀⠀⠀⠀⠀⠀⣾⣿⣿⣿⣿⣿⣿⣿⣿⣿⣿⣇⠀⠀⠀⠀⠀⠀⠀⠀⠀⠀⠀⠀⠀⠀⠀⠀⠀⠀⠀⠀⠀⠀⠀⠀⠀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⣿⣿⣿⣿⣿⣿⣿⣿⣿⣿⣿⣿⣿⣿⣿⣿⣿⣿⣿⣿⣿⡿⠋⠀⠀⠀⠀⠀⠀⠀⠀⠀⠀⠀⠀⠀⠀⠀⠀⠀⠀⠀⠀⠀⠀⠀⠀⠀⠀⠀⠀⠀⠀⠀⠻⢿⣿⣿⣿⣿⣿⣿⣿⣿⣿⣿⠀⠀⠀⠀⠀⠀⠀⠀⠀⠀⠀⠀⠀⠀⠀⠀⠀⠀⠀⠀⠀⠀⠀⠀⠀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⣿⣿⣿⣿⣿⣿⣿⣿⣿⣿⣿⣿⣿⣿⣿⣿⣿⣿⡿⠟⠁⠀⠀⠀⠀⠀⠀⠀⠀⠀⠀⠀⠀⠀⠀⠀⠀⠀⠀⠀⠀⠀⠀⠀⠀⠀⠀⠀⠀⠀⠀⠀⠀⠀⠀⠀⢾⣿⣿⣿⣿⣿⣿⣿⣿⣿⣇⠀⠀⠀⠀⠀⠀⠀⠀⠀⠀⠀⠀⠀⠀⠀⠀⠀⠀⠀⠀⠀⠀⠀⠀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⣿⣿⣿⣿⣿⣿⣿⣿⣿⣿⣿⣿⣿⣿⡿⠿⠛⠁⠀⠀⠀⠀⠀⠀⠀⠀⠀⠀⠀⠀⠀⠀⠀⠀⠀⠀⠀⠀⠀⠀⠀⠀⠀⠀⠀⠀⠀⠀⠀⠀⠀⠀⠀⠀⠀⠀⠈⠻⢛⣿⣿⣿⣿⣿⣿⣿⣿⡆⠀⠀⠀⠀⠀⠀⠀⠀⠀⠀⠀⠀⠀⠀⠀⠀⠀⠀⠀⠀⠀⠀⠀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⠛⠛⠛⠿⠿⠿⠿⠿⠿⠛⠛⠛⠉⠁⠀⠀⠀⠀⠀⠀⠀⠀⠀⠀⠀⠀⠀⠀⠀⠀⠀⠀⠀⠀⠀⠀⠀⠀⠀⠀⠀⠀⠀⠀⠀⠀⠀⠀⠀⠀⠀⠀⠀⠀⠀⠀⠀⢀⣽⣿⣿⣿⣿⣿⣿⣿⣿⣿⠀⠀⠀⠀⠀⠀⠀⠀⠀⠀⠀⠀⠀⠀⠀⠀⠀⠀⠀⠀⠀⠀⠀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⠀⠀⠀⠀⠀⠀⠀⠀⠀⠀⠀⠀⠀⠀⠀⠀⠀⠀⠀⠀⠀⠀⠀⠀⠀⠀⠀⠀⠀⠀⠀⠀⠀⠀⠀⠀⠀⠀⠀⠀⠀⠀⠀⠀⠀⠀⠀⠀⠀⠀⠀⠀⠀⠀⠀⢀⣾⣿⣿⣿⣿⣿⣿⣿⣿⣿⣿⣯⠀⠀⠀⠀⠀⠀⠀⠀⠀⠀⠀⠀⠀⠀⠀⠀⠀⠀⠀⠀⠀⠀⠀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⠀⠀⠀⠀⠀⠀⠀⠀⠀⠀⠀⠀⠀⠀⠀⠀⠀⠀⠀⠀⠀⠀⠀⠀⠀⠀⠀⠀⠀⠀⠀⠀⠀⠀⠀⠀⠀⠀⠀⠀⠀⠀⠀⠀⠀⠀⠀⠀⠀⠀⠀⠀⠀⣠⣾⣿⣿⣿⣿⣿⣿⣿⣿⣿⣿⣿⣿⣿⣧⠀⠀⠀⠀⠀⠀⠀⠀⠀⠀⠀⠀⠀⠀⠀⠀⠀⠀⠀⠀⠀⠀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⠀⠀⠀⠀⠀⠀⠀⠀⠀⠀⠀⠀⠀⠀⠀⠀⠀⠀⠀⠀⠀⠀⠀⠀⠀⠀⠀⠀⠀⠀⠀⠀⠀⠀⠀⠀⠀⠀⠀⠀⠀⠀⠀⠀⠀⠀⠀⠀⠀⠀⠀⣠⣾⣿⠟⠉⣼⣿⣿⣿⣿⣿⣿⣿⣿⣿⣿⣿⣿⠀⠀⠀⠀⠀⠀⠀⠀⠀⠀⠀⠀⠀⠀⠀⠀⠀⠀⠀⠀⠀⠀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⠀⠀⠀⠀⠀⠀⠀⠀⠀⠀⠀⠀⠀⠀⠀⠀⠀⠀⠀⠀⠀⠀⠀⠀⠀⠀⠀⠀⠀⠀⠀⠀⠀⠀⠀⠀⠀⠀⠀⠀⠀⠀⠀⠀⠀⠀⠀⠀⠀⠀⣼⣿⠋⠁⠀⢀⣿⣿⣿⣿⣿⣿⣿⣿⣿⣿⣿⣿⣿⠀⠀⠀⠀⠀⠀⠀⠀⠀⠀⠀⠀⠀⠀⠀⠀⠀⠀⠀⠀⠀⠀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⠀⠀⠀⠀⠀⠀⠀⠀⠀⠀⠀⠀⠀⠀⠀⠀⠀⠀⠀⠀⠀⠀⠀⠀⠀⠀⠀⠀⠀⠀⠀⠀⠀⠀⠀⠀⠀⠀⠀⠀⠀⠀⠀⠀⠀⠀⠀⠀⠀⠸⣿⣿⡀⠀⠀⢸⣿⣿⣿⣿⣿⣿⣿⣿⣿⣿⣿⣿⣿⡆⠀⠀⠀⠀⠀⠀⠀⠀⠀⠀⠀⠀⠀⠀⠀⠀⠀⠀⠀⠀⠀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⠀⠀⠀⠀⠀⠀⠀⠀⠀⠀⠀⠀⠀⠀⠀⠀⠀⠀⠀⠀⠀⠀⠀⠀⠀⠀⠀⠀⠀⠀⠀⠀⠀⠀⠀⠀⠀⠀⠀⠀⠀⠀⠀⠀⠀⠀⠀⠀⠀⠀⠈⠉⠀⠀⠀⣾⣿⣿⣿⣿⣿⣿⣿⣿⣿⣿⣿⣿⣿⡇⠀⠀⠀⠀⠀⠀⠀⠀⠀⠀⠀⠀⠀⠀⠀⠀⠀⠀⠀⠀⠀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⣿⣿⣿⣿⣿⣿⣿⣿⣿⣿⣿⣿⣿⣿⣿⣿⣿⣿⣿⣿⣿⣿⣿⣿⣿⣿⣿⡏⠀⠀⠀⠀⠀⠀⠀⠀⠀⠀⠀⠀⠀⠀⠀⠀⠀⠀⠀⠀⠀⠀⠀⠀⠀⢠⣤⣀⣀⠀⠀⠀⠀⠀⠀⠀⠀⠀⠀⠀⠀⠀⠀⠀⠀⠀⠀⠀⠀⠀⠀⠀⠀⠀⠀⠀⠀⠀⠀⠀⠀⠀⠀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⣿⣿⣿⣿⣿⣿⣿⣿⣿⣿⣿⣿⣿⣿⣿⣿⣿⣿⣿⣿⣿⣿⣿⣿⣿⣿⠟⠀⠀⠀⠀⠀⠀⠀⠀⠀⠀⠀⠀⠀⠀⠀⠀⠀⠀⠀⠀⠀⠀⠀⠀⠀⠀⠘⣿⣿⣿⣿⣿⣶⣤⣤⣀⠀⠀⠀⠀⠀⠀⠀⠀⠀⠀⠀⠀⠀⠀⠀⠀⠀⠀⠀⠀⠀⠀⠀⠀⠀⠀⠀⠀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⣿⣿⣿⣿⣿⣿⣿⣿⣿⣿⣿⣿⣿⣿⣿⣿⣿⣿⣿⣿⣿⣿⣿⣿⣿⠏⠀⠀⠀⠀⠀⠀⠀⠀⠀⠀⠀⠀⠀⠀⠀⠀⠀⠀⠀⠀⠀⠀⠀⠀⠀⠀⠀⠀⢸⣿⣿⣿⣿⣿⣿⣿⣿⣷⣄⠀⠀⠀⠀⠀⠀⠀⠀⠀⠀⠀⠀⠀⠀⠀⠀⠀⠀⠀⠀⠀⠀⠀⠀⠀⠀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⣿⣿⣿⣿⣿⣿⣿⣿⣿⣿⣿⣿⣿⣿⣿⣿⣿⣿⣿⣿⣿⣿⣿⡟⠁⠀⠀⠀⠀⠀⠀⠀⠀⠀⠀⠀⠀⠀⠀⠀⠀⠀⠀⠀⠀⠀⠀⠀⠀⠀⠀⠀⠀⢠⣿⣿⣿⣿⣿⣿⣿⣿⣿⣿⣿⡆⠀⠀⠀⠀⠀⠀⠀⠀⠀⠀⠀⠀⠀⠀⠀⠀⠀⠀⠀⠀⠀⠀⠀⠀⠀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⣿⣿⣿⣿⣿⣿⣿⣿⣿⣿⣿⣿⣿⣿⣿⣿⣿⣿⣿⣿⣿⡿⠋⠀⠀⠀⠀⠀⠀⠀⠀⠀⠀⠀⠀⠀⠀⠀⠀⠀⠀⠀⠀⠀⠀⠀⠀⠀⠀⠀⠀⠀⠀⠀⠻⢿⣿⣿⣿⣿⣿⣿⣿⣿⣿⣿⠀⠀⠀⠀⠀⠀⠀⠀⠀⠀⠀⠀⠀⠀⠀⠀⠀⠀⠀⠀⠀⠀⠀⠀⠀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⣿⣿⣿⣿⣿⣿⣿⣿⣿⣿⣿⣿⣿⣿⣿⣿⣿⣿⡿⠟⠁⠀⠀⠀⠀⠀⠀⠀⠀⠀⠀⠀⠀⠀⠀⠀⠀⠀⠀⠀⠀⠀⠀⠀⠀⠀⠀⠀⠀⠀⠀⠀⠀⠀⠀⠰⣿⣿⣿⣿⣿⣿⣿⣿⣿⣿⡄⠀⠀⠀⠀⠀⠀⠀⠀⠀⠀⠀⠀⠀⠀⠀⠀⠀⠀⠀⠀⠀⠀⠀⠀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⣿⣿⣿⣿⣿⣿⣿⣿⣿⣿⣿⣿⣿⣿⡿⠿⠛⠁⠀⠀⠀⠀⠀⠀⠀⠀⠀⠀⠀⠀⠀⠀⠀⠀⠀⠀⠀⠀⠀⠀⠀⠀⠀⠀⠀⠀⠀⠀⠀⠀⠀⠀⠀⠀⠀⠀⠈⠿⣻⣿⣿⣿⣿⣿⣿⣿⣿⡄⠀⠀⠀⠀⠀⠀⠀⠀⠀⠀⠀⠀⠀⠀⠀⠀⠀⠀⠀⠀⠀⠀⠀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⠛⠛⠛⠿⠿⠿⠿⠿⠿⠛⠛⠛⠉⠁⠀⠀⠀⠀⠀⠀⠀⠀⠀⠀⠀⠀⠀⠀⠀⠀⠀⠀⠀⠀⠀⠀⠀⠀⠀⠀⠀⠀⠀⠀⠀⠀⠀⠀⠀⠀⠀⠀⠀⠀⠀⠀⠀⣀⣿⣿⣿⣿⣿⣿⣿⣿⣿⣿⠀⠀⠀⠀⠀⠀⠀⠀⠀⠀⠀⠀⠀⠀⠀⠀⠀⠀⠀⠀⠀⠀⠀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⠀⠀⠀⠀⠀⠀⠀⠀⠀⠀⠀⠀⠀⠀⠀⠀⠀⠀⠀⠀⠀⠀⠀⠀⠀⠀⠀⠀⠀⠀⠀⠀⠀⠀⠀⠀⠀⠀⠀⠀⠀⠀⠀⠀⠀⠀⠀⠀⠀⠀⠀⠀⠀⠀⠻⣿⣿⣿⣿⣿⣿⣿⣿⣿⣿⣿⣿⣿⣧⠀⠀⠀⠀⠀⠀⠀⠀⠀⠀⠀⠀⠀⠀⠀⠀⠀⠀⠀⠀⠀⠀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⠀⠀⠀⠀⠀⠀⠀⠀⠀⠀⠀⠀⠀⠀⠀⠀⠀⠀⠀⠀⠀⠀⠀⠀⠀⠀⠀⠀⠀⠀⠀⠀⠀⠀⠀⠀⠀⠀⠀⠀⠀⠀⠀⠀⠀⠀⠀⠀⠀⠀⠀⠀⠀⠀⠀⢻⣿⣿⣿⣿⣿⣿⣿⣿⣿⣿⣿⣿⡟⠀⠀⠀⠀⠀⠀⠀⠀⠀⠀⠀⠀⠀⠀⠀⠀⠀⠀⠀⠀⠀⠀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⠀⠀⠀⠀⠀⠀⠀⠀⠀⠀⠀⠀⠀⠀⠀⠀⠀⠀⠀⠀⠀⠀⠀⠀⠀⠀⠀⠀⠀⠀⠀⠀⠀⠀⠀⠀⠀⠀⠀⠀⠀⠀⠀⠀⠀⠀⠀⠀⠀⠀⠀⠀⠀⢀⣤⣾⣿⣿⣿⣿⣿⣿⣿⣿⣿⣿⣿⣿⣇⠀⠀⠀⠀⠀⠀⠀⠀⠀⠀⠀⠀⠀⠀⠀⠀⠀⠀⠀⠀⠀⠀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⠀⠀⠀⠀⠀⠀⠀⠀⠀⠀⠀⠀⠀⠀⠀⠀⠀⠀⠀⠀⠀⠀⠀⠀⠀⠀⠀⠀⠀⠀⠀⠀⠀⠀⠀⠀⠀⠀⠀⠀⠀⠀⠀⠀⠀⠀⠀⠀⠀⠀⠀⣠⣴⣿⣿⠿⢻⣿⣿⣿⣿⣿⣿⣿⣿⣿⣿⣿⣿⠀⠀⠀⠀⠀⠀⠀⠀⠀⠀⠀⠀⠀⠀⠀⠀⠀⠀⠀⠀⠀⠀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⠀⠀⠀⠀⠀⠀⠀⠀⠀⠀⠀⠀⠀⠀⠀⠀⠀⠀⠀⠀⠀⠀⠀⠀⠀⠀⠀⠀⠀⠀⠀⠀⠀⠀⠀⠀⠀⠀⠀⠀⠀⠀⠀⠀⠀⠀⠀⠀⠀⣠⣾⡿⠟⠋⠁⠀⣾⣿⣿⣿⣿⣿⣿⣿⣿⣿⣿⣿⣿⠀⠀⠀⠀⠀⠀⠀⠀⠀⠀⠀⠀⠀⠀⠀⠀⠀⠀⠀⠀⠀⠀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⠀⠀⠀⠀⠀⠀⠀⠀⠀⠀⠀⠀⠀⠀⠀⠀⠀⠀⠀⠀⠀⠀⠀⠀⠀⠀⠀⠀⠀⠀⠀⠀⠀⠀⠀⠀⠀⠀⠀⠀⠀⠀⠀⠀⠀⠀⠀⠀⣰⣿⡟⠀⠀⠀⠀⢠⣿⣿⣿⣿⣿⣿⣿⣿⣿⣿⣿⣿⣿⠀⠀⠀⠀⠀⠀⠀⠀⠀⠀⠀⠀⠀⠀⠀⠀⠀⠀⠀⠀⠀⠀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⠀⠀⠀⠀⠀⠀⠀⠀⠀⠀⠀⠀⠀⠀⠀⠀⠀⠀⠀⠀⠀⠀⠀⠀⠀⠀⠀⠀⠀⠀⠀⠀⠀⠀⠀⠀⠀⠀⠀⠀⠀⠀⠀⠀⠀⠀⠀⠀⠘⠿⠟⠀⠀⠀⠀⢸⣿⣿⣿⣿⣿⣿⣿⣿⣿⣿⣿⣿⣿⡆⠀⠀⠀⠀⠀⠀⠀⠀⠀⠀⠀⠀⠀⠀⠀⠀⠀⠀⠀⠀⠀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⠀⠀⠀⠀⠀⠀⠀⠀⠀⠀⠀⠀⠀⠀⠀⠀⠀⠀⠀⠀⠀⠀⠀⠀⠀⠀⠀⠀⠀⠀⠀⠀⠀⠀⠀⠀⠀⠀⠀⠀⠀⠀⠀⠀⠀⠀⠀⠀⠀⠀⠀⠀⠀⠀⣸⣿⣿⣿⣿⣿⣿⣿⣿⣿⣿⣿⣿⣿⡏⠀⠀⠀⠀⠀⠀⠀⠀⠀⠀⠀⠀⠀⠀⠀⠀⠀⠀⠀⠀⠀⠀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⠀⠀⠀⠀⠀⠀⠀⠀⠀⠀⠀⠀⠀⠀⠀⠀⠀⠀⠀⠀⠀⠀⠀⠀⠀⠀⠀⠀⠀⠀⠀⠀⠀⠀⠀⠀⠀⠀⠀⠀⠀⠀⠀⠀⠀⠀⠀⠀⠀⠀⠀⠀⠀⣼⣿⣿⣿⣿⣿⣿⣿⣿⣿⣿⣿⣿⣿⣿⣿⣷⡄⠀⠀⠀⠀⠀⠀⠀⠀⠀⠀⠀⠀⠀⠀⠀⠀⠀⠀⠀⠀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⣿⣿⣿⣿⣿⣿⣿⣿⣿⣿⣿⣿⣿⣿⣿⣿⣿⣿⣿⣿⣿⣿⣿⣿⣿⣿⣿⡏⠀⠀⠀⠀⠀⠀⠀⠀⠀⠀⠀⠀⠀⠀⠀⠀⠀⠀⠀⠀⠀⠀⠀⠀⠀⣠⣤⣀⡀⠀⠀⠀⠀⠀⠀⠀⠀⠀⠀⠀⠀⠀⠀⠀⠀⠀⠀⠀⠀⠀⠀⠀⠀⠀⠀⠀⠀⠀⠀⠀⠀⠀⠀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⣿⣿⣿⣿⣿⣿⣿⣿⣿⣿⣿⣿⣿⣿⣿⣿⣿⣿⣿⣿⣿⣿⣿⣿⣿⣿⠟⠀⠀⠀⠀⠀⠀⠀⠀⠀⠀⠀⠀⠀⠀⠀⠀⠀⠀⠀⠀⠀⠀⠀⠀⠀⠀⠹⣿⣿⣿⣿⣿⣦⣤⣄⡀⠀⠀⠀⠀⠀⠀⠀⠀⠀⠀⠀⠀⠀⠀⠀⠀⠀⠀⠀⠀⠀⠀⠀⠀⠀⠀⠀⠀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⣿⣿⣿⣿⣿⣿⣿⣿⣿⣿⣿⣿⣿⣿⣿⣿⣿⣿⣿⣿⣿⣿⣿⣿⣿⠏⠀⠀⠀⠀⠀⠀⠀⠀⠀⠀⠀⠀⠀⠀⠀⠀⠀⠀⠀⠀⠀⠀⠀⠀⠀⠀⠀⠀⣹⣿⣿⣿⣿⣿⣿⣿⣿⣶⡀⠀⠀⠀⠀⠀⠀⠀⠀⠀⠀⠀⠀⠀⠀⠀⠀⠀⠀⠀⠀⠀⠀⠀⠀⠀⠀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⣿⣿⣿⣿⣿⣿⣿⣿⣿⣿⣿⣿⣿⣿⣿⣿⣿⣿⣿⣿⣿⣿⣿⡟⠁⠀⠀⠀⠀⠀⠀⠀⠀⠀⠀⠀⠀⠀⠀⠀⠀⠀⠀⠀⠀⠀⠀⠀⠀⠀⠀⠀⠀⢸⣿⣿⣿⣿⣿⣿⣿⣿⣿⣿⣿⡀⠀⠀⠀⠀⠀⠀⠀⠀⠀⠀⠀⠀⠀⠀⠀⠀⠀⠀⠀⠀⠀⠀⠀⠀⠀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⣿⣿⣿⣿⣿⣿⣿⣿⣿⣿⣿⣿⣿⣿⣿⣿⣿⣿⣿⣿⣿⡿⠋⠀⠀⠀⠀⠀⠀⠀⠀⠀⠀⠀⠀⠀⠀⠀⠀⠀⠀⠀⠀⠀⠀⠀⠀⠀⠀⠀⠀⠀⠀⠈⠿⣿⣿⣿⣿⣿⣿⣿⣿⣿⣿⡇⠀⠀⠀⠀⠀⠀⠀⠀⠀⠀⠀⠀⠀⠀⠀⠀⠀⠀⠀⠀⠀⠀⠀⠀⠀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⣿⣿⣿⣿⣿⣿⣿⣿⣿⣿⣿⣿⣿⣿⣿⣿⣿⣿⡿⠟⠁⠀⠀⠀⠀⠀⠀⠀⠀⠀⠀⠀⠀⠀⠀⠀⠀⠀⠀⠀⠀⠀⠀⠀⠀⠀⠀⠀⠀⠀⠀⠀⠀⠀⠀⢺⣿⣿⣿⣿⣿⣿⣿⣿⣿⣿⠀⠀⠀⠀⠀⠀⠀⠀⠀⠀⠀⠀⠀⠀⠀⠀⠀⠀⠀⠀⠀⠀⠀⠀⠀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⣿⣿⣿⣿⣿⣿⣿⣿⣿⣿⣿⣿⣿⣿⡿⠿⠛⠁⠀⠀⠀⠀⠀⠀⠀⠀⠀⠀⠀⠀⠀⠀⠀⠀⠀⠀⠀⠀⠀⠀⠀⠀⠀⠀⠀⠀⠀⠀⠀⠀⠀⠀⠀⠀⠀⠀⠹⠟⣿⣿⣿⣿⣿⣿⣿⣿⣷⠀⠀⠀⠀⠀⠀⠀⠀⠀⠀⠀⠀⠀⠀⠀⠀⠀⠀⠀⠀⠀⠀⠀⠀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⠛⠛⠛⠿⠿⠿⠿⠿⠿⠛⠛⠛⠉⠁⠀⠀⠀⠀⠀⠀⠀⠀⠀⠀⠀⠀⠀⠀⠀⠀⠀⠀⠀⠀⠀⠀⠀⠀⠀⠀⠀⠀⠀⠀⠀⠀⠀⠀⠀⠀⠀⠀⠀⠀⠀⠀⢀⣨⣿⣿⣿⣿⣿⣿⣿⣿⣿⡇⠀⠀⠀⠀⠀⠀⠀⠀⠀⠀⠀⠀⠀⠀⠀⠀⠀⠀⠀⠀⠀⠀⠀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⠀⠀⠀⠀⠀⠀⠀⠀⠀⠀⠀⠀⠀⠀⠀⠀⠀⠀⠀⠀⠀⠀⠀⠀⠀⠀⠀⠀⠀⠀⠀⠀⠀⠀⠀⠀⠀⠀⠀⠀⠀⠀⠀⠀⠀⠀⠀⠀⠀⠀⠀⠀⠀⣈⣿⣿⣿⣿⣿⣿⣿⣿⣿⣿⣿⣿⣿⣿⣿⠀⠀⠀⠀⠀⠀⠀⠀⠀⠀⠀⠀⠀⠀⠀⠀⠀⠀⠀⠀⠀⠀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⠀⠀⠀⠀⠀⠀⠀⠀⠀⠀⠀⠀⠀⠀⠀⠀⠀⠀⠀⠀⠀⠀⠀⠀⠀⠀⠀⠀⠀⠀⠀⠀⠀⠀⠀⠀⠀⠀⠀⠀⠀⠀⠀⠀⠀⠀⠀⠀⣀⣤⣴⣾⣿⣿⣿⠟⣿⣿⣿⣿⣿⣿⣿⢻⣿⣿⣿⣿⣿⠀⠀⠀⠀⠀⠀⠀⠀⠀⠀⠀⠀⠀⠀⠀⠀⠀⠀⠀⠀⠀⠀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⠀⠀⠀⠀⠀⠀⠀⠀⠀⠀⠀⠀⠀⠀⠀⠀⠀⠀⠀⠀⠀⠀⠀⠀⠀⠀⠀⠀⠀⠀⠀⠀⠀⠀⠀⠀⠀⠀⠀⠀⠀⠀⠀⠀⠀⠀⣰⣾⡿⠿⠟⠛⠉⠁⠀⠀⢻⣿⣿⣿⣿⣿⣿⢸⣿⣿⣿⣿⣿⠀⠀⠀⠀⠀⠀⠀⠀⠀⠀⠀⠀⠀⠀⠀⠀⠀⠀⠀⠀⠀⠀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⠀⠀⠀⠀⠀⠀⠀⠀⠀⠀⠀⠀⠀⠀⠀⠀⠀⠀⠀⠀⠀⠀⠀⠀⠀⠀⠀⠀⠀⠀⠀⠀⠀⠀⠀⠀⠀⠀⠀⠀⠀⠀⠀⠀⠀⢾⣿⣏⠀⠀⠀⠀⠀⠀⠀⠀⣿⣿⣿⣿⣿⣿⣿⣿⣿⣿⣿⣿⣿⠀⠀⠀⠀⠀⠀⠀⠀⠀⠀⠀⠀⠀⠀⠀⠀⠀⠀⠀⠀⠀⠀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⠀⠀⠀⠀⠀⠀⠀⠀⠀⠀⠀⠀⠀⠀⠀⠀⠀⠀⠀⠀⠀⠀⠀⠀⠀⠀⠀⠀⠀⠀⠀⠀⠀⠀⠀⠀⠀⠀⠀⠀⠀⠀⠀⠀⠀⠈⠙⠋⠀⠀⠀⠀⠀⠀⠀⢰⣿⣿⣿⣿⣿⣿⣿⣿⣿⣿⣿⣿⣿⠀⠀⠀⠀⠀⠀⠀⠀⠀⠀⠀⠀⠀⠀⠀⠀⠀⠀⠀⠀⠀⠀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⣿⣿⣿⣿⣿⣿⣿⣿⣿⣿⣿⣿⣿⣿⣿⣿⣿⣿⣿⣿⣿⣿⣿⣿⣿⣿⣿⣿⣿⣿⣿⣿⣿⣿⣿⣿⣿⣿⣿⣿⣿⣿⣿⣿⣿⣿⣿⣿⣿⣿⣿⣿⣿⣿⣿⣧⠀⠀⠀⠀⠀⠀⠀⠀⠀⠀⠀⠀⠻⣿⣿⣿⣿⣿⣿⣿⣿⣿⣿⣿⣿⣿⣿⣿⣿⣿⣿⣿⣿⣿⡇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⣿⣿⣿⣿⣿⣿⣿⣿⣿⣿⣿⣿⣿⣿⣿⣿⣿⣿⣿⣿⣿⣿⣿⣿⣿⣿⣿⣿⣿⣿⣿⣿⣿⣿⣿⣿⣿⣿⣿⣿⣿⣿⣿⣿⣿⣿⣿⣿⣿⣿⣿⣿⣿⣿⣿⣿⣧⠀⠀⠀⠀⠀⠀⠀⠀⠀⠀⠀⠀⠙⠛⠛⠛⠻⢿⣿⣿⣿⣿⣿⣿⣿⣿⣿⣿⣿⣿⣿⣿⣿⡇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⣿⣿⣿⣿⣿⣿⣿⣿⣿⣿⣿⣿⣿⣿⣿⣿⣿⣿⣿⣿⣿⣿⣿⣿⣿⣿⣿⣿⣿⣿⣿⣿⣿⣿⣿⣿⣿⣿⣿⣿⣿⣿⣿⣿⣿⣿⣿⣿⣿⣿⣿⣿⠿⠛⠋⠉⠉⠀⠀⠀⠀⠀⠀⠀⠀⠀⠀⠀⠀⠀⠀⠀⠀⠀⠀⠙⢿⣿⣿⣿⣿⣿⣿⣿⣿⣿⣿⣿⣿⣿⡇</a:t>
            </a:r>
            <a:br/>
            <a:r>
              <a:t>⣿⣿⣿⣿⣿⣿⣿⣿⣿⣿⣿⣿⣿⣿⣿⣿⣿⣿⣿⣿⣿⣿⣿⣿⣿⣿⣿⣿⣿⣿⣿⣿⣿⣿⣿⣿⣿⣿⣿⣿⣿⣿⣿⣿⣿⣿⣿⣿⡿⠟⠉⠀⠀⠀⠀⠀⠀⠀⠀⠀⠀⠀⠀⠀⠀⠀⠀⠀⠀⠀⠀⠀⠀⠀⠀⠀⠀⠻⣿⣿⣿⣿⣿⣿⣿⣿⣿⣿⣿⣿⡇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⣿⣿⣿⣿⣿⣿⣿⣿⣿⣿⣿⣿⣿⣿⣿⣿⣿⣿⣿⣿⣿⣿⣿⣿⣿⣿⣿⣿⣿⣿⣿⣿⣿⣿⣿⣿⣿⣿⣿⣿⣿⣿⡟⠀⠀⠀⠀⠀⠀⠀⠀⠀⠀⠀⠀⠀⠀⠀⠀⠀⠀⠀⠀⠀⠀⠀⠀⠀⠀⠀⠀⠀⠀⠀⠀⠀⠀⠀⠀⠀⠀⢿⣿⣿⣿⣿⣿⣿⣿⣿⡇</a:t>
            </a:r>
            <a:br/>
            <a:r>
              <a:t>⣿⣿⣿⣿⣿⣿⣿⣿⣿⣿⣿⣿⣿⣿⣿⣿⣿⣿⣿⣿⣿⣿⣿⣿⣿⣿⣿⣿⣿⣿⣿⣿⣿⣿⣿⣿⣿⣿⣿⣿⣿⣫⡔⠀⠀⠀⠀⠀⠀⠀⠀⠀⠀⠀⠀⠀⠀⠀⠀⠀⠀⠀⠀⠀⠀⠀⠀⠀⠀⠀⠀⠀⠀⠀⠀⠀⠀⠀⠀⠀⠀⠸⣿⣿⣿⣿⣿⣿⣿⣿⡇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⣿⣿⣿⣿⣿⣿⣿⣿⣿⣿⣿⣿⣿⣿⣿⣿⣿⣿⣿⣿⣿⣿⣿⣿⣿⣿⣿⣿⣿⣿⣿⣿⣿⣿⣿⣿⣿⣿⣿⣿⣿⣿⣧⡄⠀⠀⠀⠀⠀⠀⠀⠀⠀⠀⠀⠀⠀⠀⠀⠀⠀⠀⠀⠀⠀⠀⠀⠀⠀⠀⠀⠀⠀⠀⠀⠀⠀⠀⠀⠀⠀⠀⠸⣿⣿⣿⣿⣿⣿⣿⡇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⣿⣿⣿⣿⣿⣿⣿⣿⣿⣿⣿⣿⣿⣿⣿⣿⣿⣿⣿⣿⣿⣿⣿⣿⣿⣿⣿⣿⣿⣿⣿⣿⣿⣿⣿⣿⣿⣿⣿⣿⣿⣿⣿⣷⣆⣀⠀⠀⠀⠀⠀⠀⠀⠀⠀⠀⠀⠀⠀⠀⠀⠀⠀⠀⠀⠀⠀⠀⠀⠀⠀⠀⠀⠀⠀⠀⠀⠀⠀⠀⠀⠀⠀⣿⣿⣿⣿⣿⣿⣿⡇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⣿⣿⣿⣿⣿⣿⣿⣿⣿⣿⣿⣿⣿⣿⣿⣿⣿⣿⣿⣿⣿⣿⣿⣿⣿⣿⣿⣿⣿⣿⣿⣿⣿⣿⣿⣿⣿⣿⣿⣿⣿⣿⣿⣿⣿⣿⣦⣆⠀⠀⠀⠀⠀⠀⠀⠀⠀⠀⠀⠀⠀⠀⠀⠀⠀⠀⠀⠀⠀⠀⠀⠀⠀⠀⠀⠀⠀⠀⠀⠀⠀⠀⠀⢹⣿⣿⣿⣿⣿⣿⡇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⣿⣿⣿⣿⣿⣿⣿⣿⣿⣿⣿⣿⣿⣿⣿⣿⣿⣿⣿⣿⣿⣿⣿⣿⣿⣿⣿⣿⣿⣿⣿⣿⣿⣿⣿⣿⣿⣿⣿⣿⣿⣿⣿⣿⣿⣿⣦⣀⠀⠀⠀⠀⠀⠀⠀⠀⠀⠀⠀⠀⠀⠀⠀⠀⠀⠀⠀⠀⠀⠀⠀⠀⠀⠀⠀⠀⠀⠀⠀⠀⠀⠀⠀⠸⣿⣿⣿⣿⣿⣿⡇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⣿⣿⣿⣿⣿⣿⣿⣿⣿⣿⣿⣿⣿⣿⣿⣿⣿⣿⣿⣿⣿⣿⣿⣿⣿⣿⣿⣿⣿⣿⣿⣿⣿⣿⣿⣿⣿⣿⣿⢹⣿⠿⡿⠿⣿⣿⣿⣿⡀⠀⠀⠀⠀⠀⠀⠀⠀⠀⠀⠀⠀⠀⠀⠀⠀⠀⠀⠀⠀⠀⠀⠀⠀⠀⠀⠀⠀⠀⠀⠀⠀⠀⠀⠀⣿⣿⣿⣿⣿⣿⡇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⣿⣿⣿⣿⣿⣿⣿⣿⣿⣿⣿⣿⣿⣿⣿⣿⣿⣿⣿⣿⣿⣿⣿⣿⣿⣿⣿⣿⣿⣿⣿⣿⣿⣿⣿⡿⠟⠛⠉⠀⠀⠀⠀⠀⠀⠈⠻⣿⣿⣿⠀⠀⠀⠀⠀⠀⠀⠀⠀⠀⠀⠀⠀⠀⠀⠀⠀⠀⠀⠀⠀⠀⠀⠀⠀⠀⠀⠀⠀⠀⠀⠀⠀⠀⣿⣿⣿⣿⣿⣿⡇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⣿⣿⣿⣿⣿⣿⣿⣿⣿⣿⣿⣿⣿⣿⣿⣿⣿⣿⣿⣿⣿⣿⣿⣿⣿⣿⣿⣿⣿⣿⣿⣿⣿⡿⠉⠀⠀⠀⠀⠀⠀⠀⠀⠀⠀⠀⠀⢻⣿⣿⣷⡀⠀⠀⠀⠀⠀⠀⠀⠀⠀⠀⠀⠀⠀⠀⠀⠀⠀⠀⠀⠀⠀⠀⠀⠀⠀⠀⠀⠀⠀⠀⠀⠀⣿⣿⣿⣿⣿⣿⡇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⣿⣿⣿⣿⣿⣿⣿⣿⣿⣿⣿⣿⣿⣿⣿⣿⣿⣿⣿⣿⣿⣿⣿⣿⣿⣿⣿⣿⣿⣿⣿⣿⣿⠇⠀⠀⠀⠀⠀⠀⠀⠀⠀⠀⠀⠀⠀⠸⣿⣿⣿⣿⡀⠀⠀⠀⠀⠀⠀⠀⠀⠀⠀⠀⠀⠀⠀⠀⠀⠀⠀⠀⠀⠀⠀⠀⠀⠀⠀⠀⠀⠀⠀⠀⣿⣿⣿⣿⣿⣿⡇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⣿⣿⣿⣿⣿⣿⣿⣿⣿⣿⣿⣿⣿⣿⣿⣿⣿⣿⣿⣿⣿⣿⣿⣿⣿⣿⣿⣿⣿⣿⣿⣿⣿⠀⠀⠀⠀⠀⠀⠀⠀⠀⠀⠀⠀⠀⠀⢠⣿⣿⣿⣿⡤⠀⠀⠀⠀⠀⠀⠀⠀⠀⠀⠀⠀⠀⠀⠀⠀⠀⠀⠀⠀⠀⠀⠀⠀⠀⠀⠀⠀⠀⠀⠀⢹⣿⣿⣿⣿⣿⡇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⣿⣿⣿⣿⣿⣿⣿⣿⣿⣿⣿⣿⣿⣿⣿⣿⣿⣿⣿⣿⣿⣿⣿⣿⣿⣿⣿⣿⣿⣿⣿⣿⣿⡆⠀⠀⠀⠀⠀⠀⠀⠀⠀⠀⠀⠀⠀⠸⣿⣿⣿⣿⣿⠀⠀⠀⠀⠀⠀⠀⠀⠀⠀⠀⠀⠀⠀⠀⠀⠀⠀⠀⠀⠀⠀⠀⠀⠀⠀⡆⠀⠀⠀⠀⢸⣿⣿⣿⣿⣿⡇</a:t>
            </a:r>
            <a:br/>
            <a:r>
              <a:t>⣿⣿⣿⣿⣿⣿⣿⣿⣿⣿⣿⣿⣿⣿⣿⣿⣿⣿⣿⣿⣿⣿⣿⣿⣿⣿⣿⣿⣿⣿⣿⣿⣿⣷⠀⠀⠀⠀⠀⠀⠀⠀⠀⠀⠀⠀⠀⠀⠘⢿⣿⣿⣿⡇⠀⠀⠀⠀⠀⠀⠀⠀⠀⠀⠀⠀⠀⠀⠀⠀⠀⠀⠀⠀⠀⠀⠀⠀⠀⣷⠀⠀⡀⠀⢸⣿⣿⣿⣿⣿⡇</a:t>
            </a:r>
            <a:br/>
            <a:r>
              <a:t>⣿⣿⣿⣿⣿⣿⣿⣿⣿⣿⣿⣿⣿⣿⣿⣿⣿⣿⣿⣿⣿⣿⣿⣿⣿⣿⣿⣿⣿⣿⣿⣿⣿⣿⣧⡀⠀⠀⠀⠀⠀⠀⠀⠀⠀⠀⠀⠀⠀⠘⢿⣿⣿⣧⠀⠀⠀⠀⠀⠀⠀⠀⠀⠀⠀⠀⠀⠀⠀⠀⠀⠀⠀⠀⠀⠀⠀⠀⠀⢹⣧⠀⢻⣄⠀⣿⣿⣿⣿⣿⡇</a:t>
            </a:r>
            <a:br/>
            <a:r>
              <a:t>⣿⣿⣿⣿⣿⣿⣿⣿⣿⣿⣿⣿⣿⣿⣿⣿⣿⣿⣿⣿⣿⣿⣿⣿⣿⣿⣿⣿⣿⣿⣿⣿⣿⣿⣿⣿⣦⡀⠀⠀⠀⠀⠀⠀⠀⠀⠀⠀⠀⠀⠀⠹⠿⠋⠀⠀⠀⠀⠀⠀⠀⠀⠀⠀⠀⠀⠀⠀⠀⠀⠀⠀⠀⠀⠀⠀⠀⠀⠀⡈⣿⣧⠈⣿⣦⣹⣿⣿⣿⣿⡇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⣿⣿⣿⣿⣿⣿⣿⣿⣿⣿⣿⣿⣿⣿⣿⣿⣿⣿⣿⣿⣿⣿⣿⣿⣿⣿⣿⣿⣿⣿⣿⣿⣿⣿⣿⣿⣿⣿⡟⠀⠀⠀⠀⠀⠀⠀⠀⠀⠀⠀⠀⠀⠀⠀⠀⠀⠀⠀⠀⠀⠀⠀⠀⠀⠀⠀⠀⠀⠀⠀⠀⠀⠀⠀⠀⢰⠀⠀⠀⣷⣹⣿⣧⣹⣿⣿⣿⣿⣿⣿⡇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⣿⣿⣿⣿⣿⣿⣿⣿⣿⣿⣿⣿⣿⣿⣿⣿⣿⣿⣿⣿⣿⣿⣿⣿⣿⣿⣿⣿⣿⣿⣿⣿⣿⣿⣿⣿⣿⡟⠀⠀⠀⠀⠀⠀⠀⠀⠀⠀⠀⠀⠀⠀⠀⠀⠀⠀⠀⠀⠀⠀⠀⠀⠀⠀⠀⠀⠀⠀⠀⠀⠀⠀⠀⠀⠀⠈⣷⣆⠀⢹⣿⣿⣿⣿⣿⣿⣿⣿⣿⣿⡇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⣿⣿⣿⣿⣿⣿⣿⣿⣿⣿⣿⣿⣿⣿⣿⣿⣿⣿⣿⣿⣿⣿⣿⣿⣿⣿⣿⣿⣿⣿⣿⣿⣿⣿⣿⣿⣿⠃⠀⠀⠀⠀⠀⠀⠀⠀⠀⠀⠀⠀⠀⠀⠀⠀⠀⠀⠀⠀⠀⠀⠀⠀⠀⠀⠀⠀⠀⠀⠀⠀⠀⠀⠀⠀⠀⠀⢸⣿⣆⢸⣿⣿⣿⣿⣿⣿⣿⣿⣿⣿⡇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⣿⣿⣿⣿⣿⣿⣿⣿⣿⣿⣿⣿⣿⣿⣿⣿⣿⣿⣿⣿⣿⣿⣿⣿⣿⣿⣿⣿⣿⣿⣿⣿⣿⣿⣿⣿⣿⠀⠀⠀⠀⠀⠀⠀⠀⠀⠀⠀⠀⠀⠀⠀⠀⠀⠀⠀⠀⠀⠀⠀⠀⠀⠀⠀⠀⠀⠀⠀⠀⠀⠀⠀⠀⠀⠀⠀⠀⣿⣿⣾⣿⣿⣿⣿⣿⣿⣿⣿⣿⣿⡇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⣿⣿⣿⣿⣿⣿⣿⣿⣿⣿⣿⣿⣿⣿⣿⣿⣿⣿⣿⣿⣿⣿⣿⣿⣿⣿⣿⣿⣿⣿⣿⣿⣿⣿⣿⡏⠀⠀⠀⠀⠀⠀⠀⠀⠀⠀⠀⠀⠀⣰⠃⠀⠀⠀⠀⠀⠀⠀⠀⠀⠀⠀⠀⠀⠀⠀⠀⠀⠀⠀⠀⠀⠀⠀⠀⠀⠀⠀⢸⣿⣿⣿⣿⣿⡿⠿⠿⣿⣿⣿⡇</a:t>
            </a:r>
            <a:br/>
            <a:r>
              <a:t>⣿⣿⣿⣿⣿⣿⣿⣿⣿⣿⣿⣿⣿⣿⣿⣿⣿⣿⣿⣿⣿⣿⣿⣿⣿⣿⣿⣿⣿⣿⣿⣿⣿⣿⣿⣧⠀⠀⠀⠀⠀⠀⠀⠀⠀⠀⠀⢀⣼⣿⠀⠀⠀⠀⠀⠀⠀⠀⠀⠀⠀⠀⠀⠀⠀⠀⠀⠀⠀⠀⠀⠀⠀⠀⠀⠀⠀⠀⠀⣿⣿⡿⠟⠉⠀⠀⠴⣿⣿⣿⡇</a:t>
            </a:r>
            <a:br/>
            <a:r>
              <a:t>⣿⣿⣿⣿⣿⣿⣿⣿⣿⣿⣿⣿⣿⣿⣿⣿⣿⣿⣿⣿⣿⣿⣿⣿⣿⣿⣿⣿⣿⣿⣿⣿⣿⣿⣿⣿⠀⠀⠀⠀⠀⠀⠀⠀⠀⠀⠀⣾⣿⣿⠀⠀⠀⠀⠀⠀⠀⠀⠀⠀⠀⠀⠀⠀⠀⠀⠀⠀⠀⠀⠀⠀⠀⠀⠀⠀⠀⠀⠀⠉⠁⠀⠀⣀⣠⣴⣾⣿⣿⣿⡇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⣿⣿⣿⣿⣿⣿⣿⣿⣿⣿⣿⣿⣿⣿⣿⣿⣿⣿⣿⣿⣿⣿⣿⣿⣿⣿⣿⡏⠀⠀⠀⠀⠀⠀⠀⠀⠀⠀⠀⠀⠀⠀⠀⠀⠀⠀⠀⠀⠀⠀⠀⠀⠀⣤⣤⣀⡀⠀⠀⠀⠀⠀⠀⠀⠀⠀⠀⠀⠀⠀⠀⠀⠀⠀⠀⠀⠀⠀⠀⠀⠀⠀⠀⠀⠀⠀⠀⠀⠀⠀⠀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⣿⣿⣿⣿⣿⣿⣿⣿⣿⣿⣿⣿⣿⣿⣿⣿⣿⣿⣿⣿⣿⣿⣿⣿⣿⣿⠟⠀⠀⠀⠀⠀⠀⠀⠀⠀⠀⠀⠀⠀⠀⠀⠀⠀⠀⠀⠀⠀⠀⠀⠀⠀⠀⠹⣿⣿⣿⣿⣷⣦⣤⣄⡀⠀⠀⠀⠀⠀⠀⠀⠀⠀⠀⠀⠀⠀⠀⠀⠀⠀⠀⠀⠀⠀⠀⠀⠀⠀⠀⠀⠀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⣿⣿⣿⣿⣿⣿⣿⣿⣿⣿⣿⣿⣿⣿⣿⣿⣿⣿⣿⣿⣿⣿⣿⣿⣿⠏⠀⠀⠀⠀⠀⠀⠀⠀⠀⠀⠀⠀⠀⠀⠀⠀⠀⠀⠀⠀⠀⠀⠀⠀⠀⠀⠀⠀⣽⣿⣿⣿⣿⣿⣿⣿⣿⣦⡀⠀⠀⠀⠀⠀⠀⠀⠀⠀⠀⠀⠀⠀⠀⠀⠀⠀⠀⠀⠀⠀⠀⠀⠀⠀⠀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⣿⣿⣿⣿⣿⣿⣿⣿⣿⣿⣿⣿⣿⣿⣿⣿⣿⣿⣿⣿⣿⣿⣿⡟⠁⠀⠀⠀⠀⠀⠀⠀⠀⠀⠀⠀⠀⠀⠀⠀⠀⠀⠀⠀⠀⠀⠀⠀⠀⠀⠀⠀⠀⢼⣿⣿⣿⣿⣿⣿⣿⣿⣿⣿⣷⠀⠀⠀⠀⠀⠀⠀⠀⠀⠀⠀⠀⠀⠀⠀⠀⠀⠀⠀⠀⠀⠀⠀⠀⠀⠀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⣿⣿⣿⣿⣿⣿⣿⣿⣿⣿⣿⣿⣿⣿⣿⣿⣿⣿⣿⣿⣿⡿⠋⠀⠀⠀⠀⠀⠀⠀⠀⠀⠀⠀⠀⠀⠀⠀⠀⠀⠀⠀⠀⠀⠀⠀⠀⠀⠀⠀⠀⠀⠀⠘⠿⢿⣿⣿⣿⣿⣿⣿⣿⣿⣿⡆⠀⠀⠀⠀⠀⠀⠀⠀⠀⠀⠀⠀⠀⠀⠀⠀⠀⠀⠀⠀⠀⠀⠀⠀⠀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⣿⣿⣿⣿⣿⣿⣿⣿⣿⣿⣿⣿⣿⣿⣿⣿⣿⣿⡿⠟⠁⠀⠀⠀⠀⠀⠀⠀⠀⠀⠀⠀⠀⠀⠀⠀⠀⠀⠀⠀⠀⠀⠀⠀⠀⠀⠀⠀⠀⠀⠀⠀⠀⠀⠀⢾⣿⣿⣿⣿⣿⣿⣿⣿⣿⣧⠀⠀⠀⠀⠀⠀⠀⠀⠀⠀⠀⠀⠀⠀⠀⠀⠀⠀⠀⠀⠀⠀⠀⠀⠀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⣿⣿⣿⣿⣿⣿⣿⣿⣿⣿⣿⣿⣿⣿⡿⠿⠛⠁⠀⠀⠀⠀⠀⠀⠀⠀⠀⠀⠀⠀⠀⠀⠀⠀⠀⠀⠀⠀⠀⠀⠀⠀⠀⠀⠀⠀⠀⠀⠀⠀⠀⠀⠀⠀⠀⠀⠻⢟⣿⣿⣿⣿⣿⣿⣿⣿⣧⠀⠀⠀⠀⠀⠀⠀⠀⠀⠀⠀⠀⠀⠀⠀⠀⠀⠀⠀⠀⠀⠀⠀⠀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⠛⠛⠛⠿⠿⠿⠿⠿⠿⠛⠛⠛⠉⠁⠀⠀⠀⠀⠀⠀⠀⠀⠀⠀⠀⠀⠀⠀⠀⠀⠀⠀⠀⠀⠀⠀⠀⠀⠀⠀⠀⠀⠀⠀⠀⠀⠀⠀⠀⠀⠀⠀⠀⠀⠀⠀⣀⣼⣿⣿⣿⣿⣿⣿⣿⣿⣿⡆⠀⠀⠀⠀⠀⠀⠀⠀⠀⠀⠀⠀⠀⠀⠀⠀⠀⠀⠀⠀⠀⠀⠀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⠀⠀⠀⠀⠀⠀⠀⠀⠀⠀⠀⠀⠀⠀⠀⠀⠀⠀⠀⠀⠀⠀⠀⠀⠀⠀⠀⠀⠀⠀⠀⠀⠀⠀⠀⠀⠀⠀⠀⠀⠀⠀⠀⠀⠀⠀⠀⠀⠀⠀⠀⠀⠀⠀⣠⣾⣿⣿⣿⣿⣿⣿⣿⣿⣿⣿⣿⣧⠀⠀⠀⠀⠀⠀⠀⠀⠀⠀⠀⠀⠀⠀⠀⠀⠀⠀⠀⠀⠀⠀⠀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⠀⠀⠀⠀⠀⠀⠀⠀⠀⠀⠀⠀⠀⠀⠀⠀⠀⠀⠀⠀⠀⠀⠀⠀⠀⠀⠀⠀⠀⠀⠀⠀⠀⠀⠀⠀⠀⠀⠀⠀⠀⠀⠀⠀⠀⠀⠀⠀⠀⠀⠀⠀⢠⣾⣿⣿⣿⣿⣿⣿⣿⣿⣿⣿⣿⣿⣿⣿⡆⠀⠀⠀⠀⠀⠀⠀⠀⠀⠀⠀⠀⠀⠀⠀⠀⠀⠀⠀⠀⠀⠀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⠀⠀⠀⠀⠀⠀⠀⠀⠀⠀⠀⠀⠀⠀⠀⠀⠀⠀⠀⠀⠀⠀⠀⠀⠀⠀⠀⠀⠀⠀⠀⠀⠀⠀⠀⠀⠀⠀⠀⠀⠀⠀⠀⠀⠀⠀⠀⠀⠀⠀⠀⠀⢼⣿⣿⣿⣿⣿⣿⣿⣿⣿⣿⣿⣿⣿⣿⣿⣿⠀⠀⠀⠀⠀⠀⠀⠀⠀⠀⠀⠀⠀⠀⠀⠀⠀⠀⠀⠀⠀⠀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⠀⠀⠀⠀⠀⠀⠀⠀⠀⠀⠀⠀⠀⠀⠀⠀⠀⠀⠀⠀⠀⠀⠀⠀⠀⠀⠀⠀⠀⠀⠀⠀⠀⠀⠀⠀⠀⠀⠀⠀⠀⠀⠀⠀⠀⠀⠀⠀⠀⣀⣠⣤⣼⣿⣿⠿⣿⣿⣿⣿⣿⣿⣿⢿⣿⣿⣿⣿⣿⠀⠀⠀⠀⠀⠀⠀⠀⠀⠀⠀⠀⠀⠀⠀⠀⠀⠀⠀⠀⠀⠀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⠀⠀⠀⠀⠀⠀⠀⠀⠀⠀⠀⠀⠀⠀⠀⠀⠀⠀⠀⠀⠀⠀⠀⠀⠀⠀⠀⠀⠀⠀⠀⠀⠀⠀⠀⠀⠀⠀⠀⠀⠀⠀⠀⠀⢀⣠⣶⣿⣿⣿⡿⠿⠿⠟⠁⠀⣿⣿⣿⣿⣿⣿⡿⢸⣿⣿⣿⣿⣿⡄⠀⠀⠀⠀⠀⠀⠀⠀⠀⠀⠀⠀⠀⠀⠀⠀⠀⠀⠀⠀⠀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⠀⠀⠀⠀⠀⠀⠀⠀⠀⠀⠀⠀⠀⠀⠀⠀⠀⠀⠀⠀⠀⠀⠀⠀⠀⠀⠀⠀⠀⠀⠀⠀⠀⠀⠀⠀⠀⠀⠀⠀⠀⠀⠀⢰⣿⣿⠋⠀⠀⠀⠀⠀⠀⠀⠀⠀⣿⣿⣿⣿⣿⣿⣯⢸⣿⣿⣿⣿⣿⠁⠀⠀⠀⠀⠀⠀⠀⠀⠀⠀⠀⠀⠀⠀⠀⠀⠀⠀⠀⠀⠀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⠀⠀⠀⠀⠀⠀⠀⠀⠀⠀⠀⠀⠀⠀⠀⠀⠀⠀⠀⠀⠀⠀⠀⠀⠀⠀⠀⠀⠀⠀⠀⠀⠀⠀⠀⠀⠀⠀⠀⠀⠀⠀⠀⠈⠛⠟⠀⠀⠀⠀⠀⠀⠀⠀⠀⠀⣿⣿⣿⣿⣿⣿⣿⣿⣿⣿⣿⣿⣿⠀⠀⠀⠀⠀⠀⠀⠀⠀⠀⠀⠀⠀⠀⠀⠀⠀⠀⠀⠀⠀⠀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⠀⠀⠀⠀⠀⠀⠀⠀⠀⠀⠀⠀⠀⠀⠀⠀⠀⠀⠀⠀⠀⠀⠀⠀⠀⠀⠀⠀⠀⠀⠀⠀⠀⠀⠀⠀⠀⠀⠀⠀⠀⠀⠀⠀⠀⠀⠀⠀⠀⠀⠀⠀⠀⠀⢸⣿⣿⣿⣿⣿⣿⣿⣿⣿⣿⣿⣿⣿⢿⡁⠀⠀⠀⠀⠀⠀⠀⠀⠀⠀⠀⠀⠀⠀⠀⠀⠀⠀⠀⠀⠀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⣿⣿⣿⣿⣿⣿⣿⣿⣿⣿⣿⣿⣿⣿⣿⣿⣿⣿⣿⣿⣿⣿⣿⣿⣿⣿⣿⡏⠀⠀⠀⠀⠀⠀⠀⠀⠀⠀⠀⠀⠀⠀⠀⠀⠀⠀⠀⠀⠀⠀⠀⠀⠀⣤⣤⣀⡀⠀⠀⠀⠀⠀⠀⠀⠀⠀⠀⠀⠀⠀⠀⠀⠀⠀⠀⠀⠀⠀⠀⠀⠀⠀⠀⠀⠀⠀⠀⠀⠀⠀⠀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⣿⣿⣿⣿⣿⣿⣿⣿⣿⣿⣿⣿⣿⣿⣿⣿⣿⣿⣿⣿⣿⣿⣿⣿⣿⣿⠟⠀⠀⠀⠀⠀⠀⠀⠀⠀⠀⠀⠀⠀⠀⠀⠀⠀⠀⠀⠀⠀⠀⠀⠀⠀⠀⢻⣿⣿⣿⣿⣷⣤⣄⣀⠀⠀⠀⠀⠀⠀⠀⠀⠀⠀⠀⠀⠀⠀⠀⠀⠀⠀⠀⠀⠀⠀⠀⠀⠀⠀⠀⠀⠀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⣿⣿⣿⣿⣿⣿⣿⣿⣿⣿⣿⣿⣿⣿⣿⣿⣿⣿⣿⣿⣿⣿⣿⣿⣿⠋⠀⠀⠀⠀⠀⠀⠀⠀⠀⠀⠀⠀⠀⠀⠀⠀⠀⠀⠀⠀⠀⠀⠀⠀⠀⠀⠀⢀⣿⣿⣿⣿⣿⣿⣿⣿⣷⣄⠀⠀⠀⠀⠀⠀⠀⠀⠀⠀⠀⠀⠀⠀⠀⠀⠀⠀⠀⠀⠀⠀⠀⠀⠀⠀⠀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⣿⣿⣿⣿⣿⣿⣿⣿⣿⣿⣿⣿⣿⣿⣿⣿⣿⣿⣿⣿⣿⣿⣿⡟⠁⠀⠀⠀⠀⠀⠀⠀⠀⠀⠀⠀⠀⠀⠀⠀⠀⠀⠀⠀⠀⠀⠀⠀⠀⠀⠀⠀⠀⣿⣿⣿⣿⣿⣿⣿⣿⣿⣿⣿⡆⠀⠀⠀⠀⠀⠀⠀⠀⠀⠀⠀⠀⠀⠀⠀⠀⠀⠀⠀⠀⠀⠀⠀⠀⠀⠀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⣿⣿⣿⣿⣿⣿⣿⣿⣿⣿⣿⣿⣿⣿⣿⣿⣿⣿⣿⣿⣿⡿⠋⠀⠀⠀⠀⠀⠀⠀⠀⠀⠀⠀⠀⠀⠀⠀⠀⠀⠀⠀⠀⠀⠀⠀⠀⠀⠀⠀⠀⠀⠀⠹⠿⣿⣿⣿⣿⣿⣿⣿⣿⣿⣿⠀⠀⠀⠀⠀⠀⠀⠀⠀⠀⠀⠀⠀⠀⠀⠀⠀⠀⠀⠀⠀⠀⠀⠀⠀⠀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⣿⣿⣿⣿⣿⣿⣿⣿⣿⣿⣿⣿⣿⣿⣿⣿⣿⣿⡿⠟⠁⠀⠀⠀⠀⠀⠀⠀⠀⠀⠀⠀⠀⠀⠀⠀⠀⠀⠀⠀⠀⠀⠀⠀⠀⠀⠀⠀⠀⠀⠀⠀⠀⠀⠐⣿⣿⣿⣿⣿⣿⣿⣿⣿⣿⡆⠀⠀⠀⠀⠀⠀⠀⠀⠀⠀⠀⠀⠀⠀⠀⠀⠀⠀⠀⠀⠀⠀⠀⠀⠀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⣿⣿⣿⣿⣿⣿⣿⣿⣿⣿⣿⣿⣿⣿⡿⠿⠛⠁⠀⠀⠀⠀⠀⠀⠀⠀⠀⠀⠀⠀⠀⠀⠀⠀⠀⠀⠀⠀⠀⠀⠀⠀⠀⠀⠀⠀⠀⠀⠀⠀⠀⠀⠀⠀⠀⠈⠿⣻⣿⣿⣿⣿⣿⣿⣿⣷⡄⠀⠀⠀⠀⠀⠀⠀⠀⠀⠀⠀⠀⠀⠀⠀⠀⠀⠀⠀⠀⠀⠀⠀⠀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⠛⠛⠛⠿⠿⠿⠿⠿⠿⠛⠛⠛⠉⠁⠀⠀⠀⠀⠀⠀⠀⠀⠀⠀⠀⠀⠀⠀⠀⠀⠀⠀⠀⠀⠀⠀⠀⠀⠀⠀⠀⠀⠀⠀⠀⠀⠀⠀⠀⠀⠀⠀⠀⠀⠀⢀⣠⣿⣿⣿⣿⣿⣿⣿⣿⣿⣷⠀⠀⠀⠀⠀⠀⠀⠀⠀⠀⠀⠀⠀⠀⠀⠀⠀⠀⠀⠀⠀⠀⠀⠀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⠀⠀⠀⠀⠀⠀⠀⠀⠀⠀⠀⠀⠀⠀⠀⠀⠀⠀⠀⠀⠀⠀⠀⠀⠀⠀⠀⠀⠀⠀⠀⠀⠀⠀⠀⠀⠀⠀⠀⠀⠀⠀⠀⠀⠀⠀⠀⠀⠀⠀⠀⣠⣴⣾⣿⣿⣿⣿⣿⣿⣿⣿⣿⣿⣿⣿⣿⣆⠀⠀⠀⠀⠀⠀⠀⠀⠀⠀⠀⠀⠀⠀⠀⠀⠀⠀⠀⠀⠀⠀⠀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⠀⠀⠀⠀⠀⠀⠀⠀⠀⠀⠀⠀⠀⠀⠀⠀⠀⠀⠀⠀⠀⠀⠀⠀⠀⠀⠀⠀⠀⠀⠀⠀⠀⠀⠀⠀⠀⠀⠀⠀⠀⠀⠀⠀⠀⠀⠀⠀⠀⠀⣠⣿⣿⣿⣿⣿⣿⣿⣿⣿⣿⣿⣿⣿⣿⣿⣿⣿⡄⠀⠀⠀⠀⠀⠀⠀⠀⠀⠀⠀⠀⠀⠀⠀⠀⠀⠀⠀⠀⠀⠀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⠀⠀⠀⠀⠀⠀⠀⠀⠀⠀⠀⠀⠀⠀⠀⠀⠀⠀⠀⠀⠀⠀⠀⠀⠀⠀⠀⠀⠀⠀⠀⠀⠀⠀⠀⠀⠀⠀⠀⠀⠀⠀⢀⣀⣀⣀⣤⣤⣤⣤⣾⣿⣿⣿⣿⣿⣿⣿⣿⣿⣿⣿⣿⣿⣿⣿⣿⣿⣷⠀⠀⠀⠀⠀⠀⠀⠀⠀⠀⠀⠀⠀⠀⠀⠀⠀⠀⠀⠀⠀⠀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⠀⠀⠀⠀⠀⠀⠀⠀⠀⠀⠀⠀⠀⠀⠀⠀⠀⠀⠀⠀⠀⠀⠀⠀⠀⠀⠀⠀⠀⠀⠀⠀⠀⠀⠀⠀⠀⠀⠀⠀⣴⣾⣿⡿⠻⠿⠿⠿⠿⠿⠿⠛⠉⠁⠉⠻⣿⣿⣿⣿⣿⣿⣿⢿⣿⣿⣿⣿⣿⡀⠀⠀⠀⠀⠀⠀⠀⠀⠀⠀⠀⠀⠀⠀⠀⠀⠀⠀⠀⠀⠀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⠀⠀⠀⠀⠀⠀⠀⠀⠀⠀⠀⠀⠀⠀⠀⠀⠀⠀⠀⠀⠀⠀⠀⠀⠀⠀⠀⠀⠀⠀⠀⠀⠀⠀⠀⠀⠀⠀⠀⠀⠻⣿⡀⠀⠀⠀⠀⠀⠀⠀⠀⠀⠀⠀⠀⠀⣿⣿⣿⣿⣿⣿⡇⢸⣿⣿⣿⣿⣿⡇⠀⠀⠀⠀⠀⠀⠀⠀⠀⠀⠀⠀⠀⠀⠀⠀⠀⠀⠀⠀⠀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⠀⠀⠀⠀⠀⠀⠀⠀⠀⠀⠀⠀⠀⠀⠀⠀⠀⠀⠀⠀⠀⠀⠀⠀⠀⠀⠀⠀⠀⠀⠀⠀⠀⠀⠀⠀⠀⠀⠀⠀⠀⠀⠀⠀⠀⠀⠀⠀⠀⠀⠀⠀⠀⠀⠀⠀⣿⣿⣿⣿⣿⣿⣏⠀⣿⣿⣿⣿⣿⡇⠀⠀⠀⠀⠀⠀⠀⠀⠀⠀⠀⠀⠀⠀⠀⠀⠀⠀⠀⠀⠀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⠀⠀⠀⠀⠀⠀⠀⠀⠀⠀⠀⠀⠀⠀⠀⠀⠀⠀⠀⠀⠀⠀⠀⠀⠀⠀⠀⠀⠀⠀⠀⠀⠀⠀⠀⠀⠀⠀⠀⠀⠀⠀⠀⠀⠀⠀⠀⠀⠀⠀⠀⠀⠀⠀⠀⢀⣿⣿⣿⣿⣿⣿⣿⣷⣿⣿⣿⣿⣿⠇⠀⠀⠀⠀⠀⠀⠀⠀⠀⠀⠀⠀⠀⠀⠀⠀⠀⠀⠀⠀⠀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⠀⠀⠀⠀⠀⠀⠀⠀⠀⠀⠀⠀⠀⠀⠀⠀⠀⠀⠀⠀⠀⠀⠀⠀⠀⠀⠀⠀⠀⠀⠀⠀⠀⠀⠀⠀⠀⠀⠀⠀⠀⠀⠀⠀⠀⠀⠀⠀⠀⠀⠀⠀⠀⠀⢸⣿⣿⣿⣿⣿⣿⣿⣿⣿⣿⣿⣿⡏⡏⠇⠀⠀⠀⠀⠀⠀⠀⠀⠀⠀⠀⠀⠀⠀⠀⠀⠀⠀⠀⠀⠀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⣿⣿⣿⣿⣿⣿⣿⣿⣿⣿⣿⣿⣿⣿⣿⣿⣿⣿⣿⣿⣿⣿⣿⣿⣿⣿⣿⡏⠀⠀⠀⠀⠀⠀⠀⠀⠀⠀⠀⠀⠀⠀⠀⠀⠀⠀⠀⠀⠀⠀⠀⠀⠀⣤⣤⣀⡀⠀⠀⠀⠀⠀⠀⠀⠀⠀⠀⠀⠀⠀⠀⠀⠀⠀⠀⠀⠀⠀⠀⠀⠀⠀⠀⠀⠀⠀⠀⠀⠀⠀⠀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⣿⣿⣿⣿⣿⣿⣿⣿⣿⣿⣿⣿⣿⣿⣿⣿⣿⣿⣿⣿⣿⣿⣿⣿⣿⣿⠟⠀⠀⠀⠀⠀⠀⠀⠀⠀⠀⠀⠀⠀⠀⠀⠀⠀⠀⠀⠀⠀⠀⠀⠀⠀⠀⢻⣿⣿⣿⣿⣶⣤⣄⡀⠀⠀⠀⠀⠀⠀⠀⠀⠀⠀⠀⠀⠀⠀⠀⠀⠀⠀⠀⠀⠀⠀⠀⠀⠀⠀⠀⠀⠀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⣿⣿⣿⣿⣿⣿⣿⣿⣿⣿⣿⣿⣿⣿⣿⣿⣿⣿⣿⣿⣿⣿⣿⣿⣿⠋⠀⠀⠀⠀⠀⠀⠀⠀⠀⠀⠀⠀⠀⠀⠀⠀⠀⠀⠀⠀⠀⠀⠀⠀⠀⠀⠀⢠⣿⣿⣿⣿⣿⣿⣿⣿⣷⡄⠀⠀⠀⠀⠀⠀⠀⠀⠀⠀⠀⠀⠀⠀⠀⠀⠀⠀⠀⠀⠀⠀⠀⠀⠀⠀⠀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⣿⣿⣿⣿⣿⣿⣿⣿⣿⣿⣿⣿⣿⣿⣿⣿⣿⣿⣿⣿⣿⣿⣿⡟⠁⠀⠀⠀⠀⠀⠀⠀⠀⠀⠀⠀⠀⠀⠀⠀⠀⠀⠀⠀⠀⠀⠀⠀⠀⠀⠀⠀⠠⣿⣿⣿⣿⣿⣿⣿⣿⣿⣿⣿⡄⠀⠀⠀⠀⠀⠀⠀⠀⠀⠀⠀⠀⠀⠀⠀⠀⠀⠀⠀⠀⠀⠀⠀⠀⠀⠀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⣿⣿⣿⣿⣿⣿⣿⣿⣿⣿⣿⣿⣿⣿⣿⣿⣿⣿⣿⣿⣿⡿⠋⠀⠀⠀⠀⠀⠀⠀⠀⠀⠀⠀⠀⠀⠀⠀⠀⠀⠀⠀⠀⠀⠀⠀⠀⠀⠀⠀⠀⠀⠀⠹⠿⣿⣿⣿⣿⣿⣿⣿⣿⣿⣧⠀⠀⠀⠀⠀⠀⠀⠀⠀⠀⠀⠀⠀⠀⠀⠀⠀⠀⠀⠀⠀⠀⠀⠀⠀⠀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⣿⣿⣿⣿⣿⣿⣿⣿⣿⣿⣿⣿⣿⣿⣿⣿⣿⣿⡿⠟⠁⠀⠀⠀⠀⠀⠀⠀⠀⠀⠀⠀⠀⠀⠀⠀⠀⠀⠀⠀⠀⠀⠀⠀⠀⠀⠀⠀⠀⠀⠀⠀⠀⠀⠲⣿⣿⣿⣿⣿⣿⣿⣿⣿⣿⠀⠀⠀⠀⠀⠀⠀⠀⠀⠀⠀⠀⠀⠀⠀⠀⠀⠀⠀⠀⠀⠀⠀⠀⠀⠀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⣿⣿⣿⣿⣿⣿⣿⣿⣿⣿⣿⣿⣿⣿⡿⠿⠛⠁⠀⠀⠀⠀⠀⠀⠀⠀⠀⠀⠀⠀⠀⠀⠀⠀⠀⠀⠀⠀⠀⠀⠀⠀⠀⠀⠀⠀⠀⠀⠀⠀⠀⠀⠀⠀⠀⠙⠟⣻⣿⣿⣿⣿⣿⣿⣿⣧⠀⠀⠀⠀⠀⠀⠀⠀⠀⠀⠀⠀⠀⠀⠀⠀⠀⠀⠀⠀⠀⠀⠀⠀⠀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⠛⠛⠛⠿⠿⠿⠿⠿⠿⠛⠛⠛⠉⠁⠀⠀⠀⠀⠀⠀⠀⠀⠀⠀⠀⠀⠀⠀⠀⠀⠀⠀⠀⠀⠀⠀⠀⠀⠀⠀⠀⠀⠀⠀⠀⠀⠀⠀⠀⠀⠀⠀⠀⠀⠀⣀⣨⣿⣿⣿⣿⣿⣿⣿⣿⣿⡇⠀⠀⠀⠀⠀⠀⠀⠀⠀⠀⠀⠀⠀⠀⠀⠀⠀⠀⠀⠀⠀⠀⠀⠀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⠀⠀⠀⠀⠀⠀⠀⠀⠀⠀⠀⠀⠀⠀⠀⠀⠀⠀⠀⠀⠀⠀⠀⠀⠀⠀⠀⠀⠀⠀⠀⠀⠀⠀⠀⠀⠀⠀⠀⠀⠀⠀⠀⠀⠀⠀⠀⠀⠀⠀⠀⠀⠀⣠⣼⣿⣿⣿⣿⣿⣿⣿⣿⣿⣿⣿⣧⠀⠀⠀⠀⠀⠀⠀⠀⠀⠀⠀⠀⠀⠀⠀⠀⠀⠀⠀⠀⠀⠀⠀⠀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⠀⠀⠀⠀⠀⠀⠀⠀⠀⠀⠀⠀⠀⠀⠀⠀⠀⠀⠀⠀⠀⠀⠀⠀⠀⠀⠀⠀⠀⠀⠀⠀⠀⠀⠀⠀⠀⠀⠀⠀⠀⠀⠀⠀⠀⠀⠀⠀⠀⠀⣴⣾⣿⣿⣿⣿⣿⣿⣿⣿⣿⣿⣿⣿⣿⣿⣿⡄⠀⠀⠀⠀⠀⠀⠀⠀⠀⠀⠀⠀⠀⠀⠀⠀⠀⠀⠀⠀⠀⠀⠀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⠀⠀⠀⠀⠀⠀⠀⠀⠀⠀⠀⠀⠀⠀⠀⠀⠀⠀⠀⠀⠀⠀⠀⠀⠀⠀⠀⠀⠀⠀⠀⠀⠀⠀⠀⠀⠀⠀⠀⠀⠀⠀⠀⠀⠀⠀⠀⠀⠀⣲⣿⣿⣿⣿⣿⣿⣿⣿⣿⣿⣿⣿⣿⣿⣿⣿⣿⣿⡀⠀⠀⠀⠀⠀⠀⠀⠀⠀⠀⠀⠀⠀⠀⠀⠀⠀⠀⠀⠀⠀⠀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⠀⠀⠀⠀⠀⠀⠀⠀⠀⠀⠀⠀⠀⠀⠀⠀⠀⠀⠀⠀⠀⠀⠀⠀⠀⠀⠀⠀⠀⠀⠀⠀⠀⠀⠀⠀⠀⠀⣠⣶⣿⣿⣿⣿⣿⣿⣿⣿⣿⣿⣿⣿⡿⢿⣿⣿⣿⣿⣿⣿⣿⣿⣿⣿⣿⣿⣿⣿⣧⠀⠀⠀⠀⠀⠀⠀⠀⠀⠀⠀⠀⠀⠀⠀⠀⠀⠀⠀⠀⠀⠀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⠀⠀⠀⠀⠀⠀⠀⠀⠀⠀⠀⠀⠀⠀⠀⠀⠀⠀⠀⠀⠀⠀⠀⠀⠀⠀⠀⠀⠀⠀⠀⠀⠀⠀⠀⠀⠀⠀⠹⣿⡉⠁⠀⠀⠀⠈⠉⠉⠉⠉⠀⠀⠀⠀⠉⢻⣿⣿⣿⣿⣿⣿⣿⣿⣿⣿⣿⣿⣿⡄⠀⠀⠀⠀⠀⠀⠀⠀⠀⠀⠀⠀⠀⠀⠀⠀⠀⠀⠀⠀⠀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⠀⠀⠀⠀⠀⠀⠀⠀⠀⠀⠀⠀⠀⠀⠀⠀⠀⠀⠀⠀⠀⠀⠀⠀⠀⠀⠀⠀⠀⠀⠀⠀⠀⠀⠀⠀⠀⠀⠀⠀⠀⠀⠀⠀⠀⠀⠀⠀⠀⠀⠀⠀⠀⠀⠀⠀⣿⣿⣿⣿⣿⣿⡇⢸⣿⣿⣿⣿⣿⡇⠀⠀⠀⠀⠀⠀⠀⠀⠀⠀⠀⠀⠀⠀⠀⠀⠀⠀⠀⠀⠀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⠀⠀⠀⠀⠀⠀⠀⠀⠀⠀⠀⠀⠀⠀⠀⠀⠀⠀⠀⠀⠀⠀⠀⠀⠀⠀⠀⠀⠀⠀⠀⠀⠀⠀⠀⠀⠀⠀⠀⠀⠀⠀⠀⠀⠀⠀⠀⠀⠀⠀⠀⠀⠀⠀⠀⠀⣿⣿⣿⣿⣿⣿⣇⠈⣿⣿⣿⣿⣿⡇⠀⠀⠀⠀⠀⠀⠀⠀⠀⠀⠀⠀⠀⠀⠀⠀⠀⠀⠀⠀⠀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⠀⠀⠀⠀⠀⠀⠀⠀⠀⠀⠀⠀⠀⠀⠀⠀⠀⠀⠀⠀⠀⠀⠀⠀⠀⠀⠀⠀⠀⠀⠀⠀⠀⠀⠀⠀⠀⠀⠀⠀⠀⠀⠀⠀⠀⠀⠀⠀⠀⠀⠀⠀⠀⠀⠀⢀⣿⣿⣿⣿⣿⣿⣿⣧⣿⣿⣿⣿⣿⡇⠀⠀⠀⠀⠀⠀⠀⠀⠀⠀⠀⠀⠀⠀⠀⠀⠀⠀⠀⠀⠀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⠀⠀⠀⠀⠀⠀⠀⠀⠀⠀⠀⠀⠀⠀⠀⠀⠀⠀⠀⠀⠀⠀⠀⠀⠀⠀⠀⠀⠀⠀⠀⠀⠀⠀⠀⠀⠀⠀⠀⠀⠀⠀⠀⠀⠀⠀⠀⠀⠀⠀⠀⠀⠀⠀⢸⣿⣿⣿⣿⣿⣿⣿⣿⣿⣿⣿⣿⣇⢏⠧⠀⠀⠀⠀⠀⠀⠀⠀⠀⠀⠀⠀⠀⠀⠀⠀⠀⠀⠀⠀⠀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⠀⠀⠀⠀⠀⠀⠀⠀⠀⠀⠀⠀⠀⠀⠀⠀⠀⠀⠀⠀⠀⠀⠀⠀⠀⠀⠀⠀⠀⠀⠀⠀⠀⠀⠀⠀⠀⠀⠀⠀⠀⠀⠀⠀⠀⠀⠀⠀⠀⠀⠀⠀⠀⠀⣿⣿⣿⣿⣿⣿⣿⣿⣿⣿⣿⣿⣿⣿⡈⠀⠀⠀⠀⠀⠀⠀⠀⠀⠀⠀⠀⠀⠀⠀⠀⠀⠀⠀⠀⠀⠀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⣿⣿⣿⣿⣿⣿⣿⣿⣿⣿⣿⣿⣿⣿⣿⣿⣿⣿⣿⣿⣿⣿⣿⣿⣿⣿⣿⡏⠀⠀⠀⠀⠀⠀⠀⠀⠀⠀⠀⠀⠀⠀⠀⠀⠀⠀⠀⠀⠀⠀⠀⠀⢠⣤⣤⣀⡀⠀⠀⠀⠀⠀⠀⠀⠀⠀⠀⠀⠀⠀⠀⠀⠀⠀⠀⠀⠀⠀⠀⠀⠀⠀⠀⠀⠀⠀⠀⠀⠀⠀⠀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⣿⣿⣿⣿⣿⣿⣿⣿⣿⣿⣿⣿⣿⣿⣿⣿⣿⣿⣿⣿⣿⣿⣿⣿⣿⣿⠟⠀⠀⠀⠀⠀⠀⠀⠀⠀⠀⠀⠀⠀⠀⠀⠀⠀⠀⠀⠀⠀⠀⠀⠀⠀⠀⢿⣿⣿⣿⣿⣶⣄⣀⡀⠀⠀⠀⠀⠀⠀⠀⠀⠀⠀⠀⠀⠀⠀⠀⠀⠀⠀⠀⠀⠀⠀⠀⠀⠀⠀⠀⠀⠀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⣿⣿⣿⣿⣿⣿⣿⣿⣿⣿⣿⣿⣿⣿⣿⣿⣿⣿⣿⣿⣿⣿⣿⣿⣿⠋⠀⠀⠀⠀⠀⠀⠀⠀⠀⠀⠀⠀⠀⠀⠀⠀⠀⠀⠀⠀⠀⠀⠀⠀⠀⠀⠀⣨⣿⣿⣿⣿⣿⣿⣿⣿⣦⡀⠀⠀⠀⠀⠀⠀⠀⠀⠀⠀⠀⠀⠀⠀⠀⠀⠀⠀⠀⠀⠀⠀⠀⠀⠀⠀⠀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⣿⣿⣿⣿⣿⣿⣿⣿⣿⣿⣿⣿⣿⣿⣿⣿⣿⣿⣿⣿⣿⣿⣿⡟⠁⠀⠀⠀⠀⠀⠀⠀⠀⠀⠀⠀⠀⠀⠀⠀⠀⠀⠀⠀⠀⠀⠀⠀⠀⠀⠀⠀⠸⣿⣿⣿⣿⣿⣿⣿⣿⣿⣿⣷⠀⠀⠀⠀⠀⠀⠀⠀⠀⠀⠀⠀⠀⠀⠀⠀⠀⠀⠀⠀⠀⠀⠀⠀⠀⠀⠀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⣿⣿⣿⣿⣿⣿⣿⣿⣿⣿⣿⣿⣿⣿⣿⣿⣿⣿⣿⣿⣿⡿⠋⠀⠀⠀⠀⠀⠀⠀⠀⠀⠀⠀⠀⠀⠀⠀⠀⠀⠀⠀⠀⠀⠀⠀⠀⠀⠀⠀⠀⠀⠀⠻⢿⣿⣿⣿⣿⣿⣿⣿⣿⣿⡇⠀⠀⠀⠀⠀⠀⠀⠀⠀⠀⠀⠀⠀⠀⠀⠀⠀⠀⠀⠀⠀⠀⠀⠀⠀⠀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⣿⣿⣿⣿⣿⣿⣿⣿⣿⣿⣿⣿⣿⣿⣿⣿⣿⣿⡿⠟⠁⠀⠀⠀⠀⠀⠀⠀⠀⠀⠀⠀⠀⠀⠀⠀⠀⠀⠀⠀⠀⠀⠀⠀⠀⠀⠀⠀⠀⠀⠀⠀⠀⠀⢺⣿⣿⣿⣿⣿⣿⣿⣿⣿⡇⠀⠀⠀⠀⠀⠀⠀⠀⠀⠀⠀⠀⠀⠀⠀⠀⠀⠀⠀⠀⠀⠀⠀⠀⠀⠀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⣿⣿⣿⣿⣿⣿⣿⣿⣿⣿⣿⣿⣿⣿⡿⠿⠛⠁⠀⠀⠀⠀⠀⠀⠀⠀⠀⠀⠀⠀⠀⠀⠀⠀⠀⠀⠀⠀⠀⠀⠀⠀⠀⠀⠀⠀⠀⠀⠀⠀⠀⠀⠀⠀⠀⠻⠟⣿⣿⣿⣿⣿⣿⣿⣿⡄⠀⠀⠀⠀⠀⠀⠀⠀⠀⠀⠀⠀⠀⠀⠀⠀⠀⠀⠀⠀⠀⠀⠀⠀⠀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⠛⠛⠛⠿⠿⠿⠿⠿⠿⠛⠛⠛⠉⠁⠀⠀⠀⠀⠀⠀⠀⠀⠀⠀⠀⠀⠀⠀⠀⠀⠀⠀⠀⠀⠀⠀⠀⠀⠀⠀⠀⠀⠀⠀⠀⠀⠀⠀⠀⠀⠀⠀⠀⠀⢀⣀⣽⣿⣿⣿⣿⣿⣿⣿⣿⣷⠀⠀⠀⠀⠀⠀⠀⠀⠀⠀⠀⠀⠀⠀⠀⠀⠀⠀⠀⠀⠀⠀⠀⠀⠀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⠀⠀⠀⠀⠀⠀⠀⠀⠀⠀⠀⠀⠀⠀⠀⠀⠀⠀⠀⠀⠀⠀⠀⠀⠀⠀⠀⠀⠀⠀⠀⠀⠀⠀⠀⠀⠀⠀⠀⠀⠀⠀⠀⠀⠀⠀⠀⠀⠀⣠⣤⣤⣶⣾⣿⣿⣿⣿⣿⣿⣿⣿⣿⣿⣿⣿⠀⠀⠀⠀⠀⠀⠀⠀⠀⠀⠀⠀⠀⠀⠀⠀⠀⠀⠀⠀⠀⠀⠀⠀⠀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⠀⠀⠀⠀⠀⠀⠀⠀⠀⠀⠀⠀⠀⠀⠀⠀⠀⠀⠀⠀⠀⠀⠀⠀⠀⠀⠀⠀⠀⠀⠀⠀⠀⠀⠀⢠⣴⣶⣦⣤⣤⣄⣀⣀⡀⠀⠀⢐⣶⣿⣿⣿⣿⣿⣿⣿⣿⣿⣿⣿⣿⣿⣿⣿⣿⣿⣷⣄⠀⠀⠀⠀⠀⠀⠀⠀⠀⠀⠀⠀⠀⠀⠀⠀⠀⠀⠀⠀⠀⠀⠀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⠀⠀⠀⠀⠀⠀⠀⠀⠀⠀⠀⠀⠀⠀⠀⠀⠀⠀⠀⠀⠀⠀⠀⠀⠀⠀⠀⠀⠀⠀⠀⠀⠀⠀⠀⢸⣟⠉⠛⠛⠛⠿⢿⣿⣿⣿⣷⣿⣿⣿⣿⣿⣿⣿⣿⣿⣿⣿⣿⣿⣿⣿⣿⣿⣿⣿⣿⣿⡀⠀⠀⠀⠀⠀⠀⠀⠀⠀⠀⠀⠀⠀⠀⠀⠀⠀⠀⠀⠀⠀⠀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⠀⠀⠀⠀⠀⠀⠀⠀⠀⠀⠀⠀⠀⠀⠀⠀⠀⠀⠀⠀⠀⠀⠀⠀⠀⠀⠀⠀⠀⠀⠀⠀⠀⠀⠀⠀⠀⠀⠀⠀⠀⠀⠀⠀⠈⠉⠙⠉⠁⠉⠈⠙⠁⢿⣿⣿⣿⣿⣿⣿⣿⣿⣿⣿⣿⣿⣿⣿⡇⠀⠀⠀⠀⠀⠀⠀⠀⠀⠀⠀⠀⠀⠀⠀⠀⠀⠀⠀⠀⠀⠀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⠀⠀⠀⠀⠀⠀⠀⠀⠀⠀⠀⠀⠀⠀⠀⠀⠀⠀⠀⠀⠀⠀⠀⠀⠀⠀⠀⠀⠀⠀⠀⠀⠀⠀⠀⠀⠀⠀⠀⠀⠀⠀⠀⠀⠀⠀⠀⠀⠀⠀⠀⠀⠀⠀⠙⢻⣿⣿⣿⣿⣿⣿⣿⣿⣿⣿⣿⣿⣿⡄⠀⠀⠀⠀⠀⠀⠀⠀⠀⠀⠀⠀⠀⠀⠀⠀⠀⠀⠀⠀⠀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⠀⠀⠀⠀⠀⠀⠀⠀⠀⠀⠀⠀⠀⠀⠀⠀⠀⠀⠀⠀⠀⠀⠀⠀⠀⠀⠀⠀⠀⠀⠀⠀⠀⠀⠀⠀⠀⠀⠀⠀⠀⠀⠀⠀⠀⠀⠀⠀⠀⠀⠀⠀⠀⠀⠀⢸⣿⣿⣿⣿⣿⣿⡏⣿⣿⣿⣿⣿⣿⡇⠀⠀⠀⠀⠀⠀⠀⠀⠀⠀⠀⠀⠀⠀⠀⠀⠀⠀⠀⠀⠀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⠀⠀⠀⠀⠀⠀⠀⠀⠀⠀⠀⠀⠀⠀⠀⠀⠀⠀⠀⠀⠀⠀⠀⠀⠀⠀⠀⠀⠀⠀⠀⠀⠀⠀⠀⠀⠀⠀⠀⠀⠀⠀⠀⠀⠀⠀⠀⠀⠀⠀⠀⠀⠀⠀⠀⠀⣿⣿⣿⣿⣿⣿⣇⠸⣿⣿⣿⣿⣿⡇⠀⠀⠀⠀⠀⠀⠀⠀⠀⠀⠀⠀⠀⠀⠀⠀⠀⠀⠀⠀⠀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⠀⠀⠀⠀⠀⠀⠀⠀⠀⠀⠀⠀⠀⠀⠀⠀⠀⠀⠀⠀⠀⠀⠀⠀⠀⠀⠀⠀⠀⠀⠀⠀⠀⠀⠀⠀⠀⠀⠀⠀⠀⠀⠀⠀⠀⠀⠀⠀⠀⠀⠀⠀⠀⠀⠀⢠⣿⣿⣿⣿⣿⣿⣿⣦⣿⣿⣿⣿⣿⡇⠀⠀⠀⠀⠀⠀⠀⠀⠀⠀⠀⠀⠀⠀⠀⠀⠀⠀⠀⠀⠀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⠀⠀⠀⠀⠀⠀⠀⠀⠀⠀⠀⠀⠀⠀⠀⠀⠀⠀⠀⠀⠀⠀⠀⠀⠀⠀⠀⠀⠀⠀⠀⠀⠀⠀⠀⠀⠀⠀⠀⠀⠀⠀⠀⠀⠀⠀⠀⠀⠀⠀⠀⠀⠀⠀⠀⣿⣿⣿⣿⣿⣿⣿⣿⣿⣿⣿⣿⣿⣿⡟⠀⠀⠀⠀⠀⠀⠀⠀⠀⠀⠀⠀⠀⠀⠀⠀⠀⠀⠀⠀⠀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⠀⠀⠀⠀⠀⠀⠀⠀⠀⠀⠀⠀⠀⠀⠀⠀⠀⠀⠀⠀⠀⠀⠀⠀⠀⠀⠀⠀⠀⠀⠀⠀⠀⠀⠀⠀⠀⠀⠀⠀⠀⠀⠀⠀⠀⠀⠀⠀⠀⠀⠀⠀⠀⠀⣸⣿⣿⣿⣿⣿⣿⣿⣿⣿⣿⣿⣿⣿⢿⡑⠀⠀⠀⠀⠀⠀⠀⠀⠀⠀⠀⠀⠀⠀⠀⠀⠀⠀⠀⠀⠀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⣿⣿⣿⣿⣿⣿⣿⣿⣿⣿⣿⣿⣿⣿⣿⣿⣿⣿⣿⣿⣿⣿⣿⣿⣿⣿⣿⡏⠀⠀⠀⠀⠀⠀⠀⠀⠀⠀⠀⠀⠀⠀⠀⠀⠀⠀⠀⠀⠀⠀⠀⠀⢠⣤⣤⣀⠀⠀⠀⠀⠀⠀⠀⠀⠀⠀⠀⠀⠀⠀⠀⠀⠀⠀⠀⠀⠀⠀⠀⠀⠀⠀⠀⠀⠀⠀⠀⠀⠀⠀⠀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⣿⣿⣿⣿⣿⣿⣿⣿⣿⣿⣿⣿⣿⣿⣿⣿⣿⣿⣿⣿⣿⣿⣿⣿⣿⣿⠟⠀⠀⠀⠀⠀⠀⠀⠀⠀⠀⠀⠀⠀⠀⠀⠀⠀⠀⠀⠀⠀⠀⠀⠀⠀⠈⢿⣿⣿⣿⣿⣦⣄⣀⠀⠀⠀⠀⠀⠀⠀⠀⠀⠀⠀⠀⠀⠀⠀⠀⠀⠀⠀⠀⠀⠀⠀⠀⠀⠀⠀⠀⠀⠀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⣿⣿⣿⣿⣿⣿⣿⣿⣿⣿⣿⣿⣿⣿⣿⣿⣿⣿⣿⣿⣿⣿⣿⣿⣿⠋⠀⠀⠀⠀⠀⠀⠀⠀⠀⠀⠀⠀⠀⠀⠀⠀⠀⠀⠀⠀⠀⠀⠀⠀⠀⠀⠀⣼⣿⣿⣿⣿⣿⣿⣿⣿⣦⠀⠀⠀⠀⠀⠀⠀⠀⠀⠀⠀⠀⠀⠀⠀⠀⠀⠀⠀⠀⠀⠀⠀⠀⠀⠀⠀⠀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⣿⣿⣿⣿⣿⣿⣿⣿⣿⣿⣿⣿⣿⣿⣿⣿⣿⣿⣿⣿⣿⣿⣿⡟⠁⠀⠀⠀⠀⠀⠀⠀⠀⠀⠀⠀⠀⠀⠀⠀⠀⠀⠀⠀⠀⠀⠀⠀⠀⠀⠀⠀⢸⣿⣿⣿⣿⣿⣿⣿⣿⣿⣿⣧⠀⠀⠀⠀⠀⠀⠀⠀⠀⠀⠀⠀⠀⠀⠀⠀⠀⠀⠀⠀⠀⠀⠀⠀⠀⠀⠀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⣿⣿⣿⣿⣿⣿⣿⣿⣿⣿⣿⣿⣿⣿⣿⣿⣿⣿⣿⣿⣿⡿⠋⠀⠀⠀⠀⠀⠀⠀⠀⠀⠀⠀⠀⠀⠀⠀⠀⠀⠀⠀⠀⠀⠀⠀⠀⠀⠀⠀⠀⠀⠈⠻⢿⣿⣿⣿⣿⣿⣿⣿⣿⣿⡄⠀⠀⠀⠀⠀⠀⠀⠀⠀⠀⠀⠀⠀⠀⠀⠀⠀⠀⠀⠀⠀⠀⠀⠀⠀⠀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⣿⣿⣿⣿⣿⣿⣿⣿⣿⣿⣿⣿⣿⣿⣿⣿⣿⣿⡿⠟⠁⠀⠀⠀⠀⠀⠀⠀⠀⠀⠀⠀⠀⠀⠀⠀⠀⠀⠀⠀⠀⠀⠀⠀⠀⠀⠀⠀⠀⠀⠀⠀⠀⠐⢿⣿⣿⣿⣿⣿⣿⣿⣿⣿⡇⠀⠀⠀⠀⠀⠀⠀⠀⠀⠀⠀⠀⠀⠀⠀⠀⠀⠀⠀⠀⠀⠀⠀⠀⠀⠀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⣿⣿⣿⣿⣿⣿⣿⣿⣿⣿⣿⣿⣿⣿⡿⠿⠛⠁⠀⠀⠀⠀⠀⠀⠀⠀⠀⠀⠀⠀⠀⠀⠀⠀⠀⠀⠀⠀⠀⠀⠀⠀⠀⠀⠀⠀⠀⠀⠀⠀⠀⠀⠀⠀⠈⠿⢻⣿⣿⣿⣿⣿⣿⣿⣷⡀⠀⠀⠀⠀⠀⠀⠀⠀⠀⠀⠀⠀⠀⠀⠀⠀⠀⠀⠀⠀⠀⠀⠀⠀⠀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⠛⠛⠛⠿⠿⠿⠿⠿⠿⠛⠛⠛⠉⠁⠀⠀⠀⠀⠀⠀⠀⠀⠀⠀⠀⠀⠀⠀⠀⠀⠀⠀⠀⠀⠀⠀⠀⠀⠀⠀⠀⠀⠀⠀⠀⠀⠀⠀⠀⠀⠀⠀⠀⠀⣀⣀⣽⣿⣿⣿⣿⣿⣿⣿⣿⣇⠀⠀⠀⠀⠀⠀⠀⠀⠀⠀⠀⠀⠀⠀⠀⠀⠀⠀⠀⠀⠀⠀⠀⠀⠀</a:t>
            </a:r>
            <a:br/>
            <a:r>
              <a:t>⠀⠀⠀⠀⠀⠀⠀⠀⠀⠀⠀⠀⠀⠀⠀⠀⠀⠀⠀⠀⠀⠀⠀⠀⠀⠀⠀⠀⠀⠀⠀⠀⠀⠀⣀⣤⣤⣄⣀⠀⠀⠀⠀⠀⠀⠀⠀⠀⢰⣶⣶⣶⣾⣿⣿⣿⣿⣿⣿⣿⣿⣿⣿⣿⣿⣿⠀⠀⠀⠀⠀⠀⠀⠀⠀⠀⠀⠀⠀⠀⠀⠀⠀⠀⠀⠀⠀⠀⠀⠀⠀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⠀⠀⠀⠀⠀⠀⠀⠀⠀⠀⠀⠀⠀⠀⠀⠀⠀⠀⠀⠀⠀⠀⠀⠀⠀⠀⠀⠀⠀⠀⠀⠀⠀⠀⣿⡟⠛⠿⠿⣿⣿⣶⣶⣦⣤⣄⣤⣾⣿⣿⣿⣿⣿⣿⣿⣿⣿⣿⣿⣿⣿⣿⣿⣿⣿⣿⣶⣄⠀⠀⠀⠀⠀⠀⠀⠀⠀⠀⠀⠀⠀⠀⠀⠀⠀⠀⠀⠀⠀⠀⠀</a:t>
            </a:r>
            <a:br/>
            <a:r>
              <a:t>⠀⠀⠀⠀⠀⠀⠀⠀⠀⠀⠀⠀⠀⠀⠀⠀⠀⠀⠀⠀⠀⠀⠀⠀⠀⠀⠀⠀⠀⠀⠀⠀⠀⠀⠈⠀⠀⠀⠀⠀⠈⠉⠛⠻⠿⣿⡿⠿⢿⠿⣿⣿⠟⣽⣿⣿⣿⣿⣿⣿⣿⣿⣿⣿⣿⣿⣿⣿⡀⠀⠀⠀⠀⠀⠀⠀⠀⠀⠀⠀⠀⠀⠀⠀⠀⠀⠀⠀⠀⠀⠀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⠀⠀⠀⠀⠀⠀⠀⠀⠀⠀⠀⠀⠀⠀⠀⠀⠀⠀⠀⠀⠀⠀⠀⠀⠀⠀⠀⠀⠀⠀⠀⠀⠀⠀⠀⠀⠀⠀⠀⠀⠀⠀⠀⠀⠀⠀⠀⠀⠀⠀⠈⠀⠀⣿⣿⣿⣿⣿⣿⣿⣿⣿⣿⣿⣿⣿⣿⣿⡅⠀⠀⠀⠀⠀⠀⠀⠀⠀⠀⠀⠀⠀⠀⠀⠀⠀⠀⠀⠀⠀⠀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⠀⠀⠀⠀⠀⠀⠀⠀⠀⠀⠀⠀⠀⠀⠀⠀⠀⠀⠀⠀⠀⠀⠀⠀⠀⠀⠀⠀⠀⠀⠀⠀⠀⠀⠀⠀⠀⠀⠀⠀⠀⠀⠀⠀⠀⠀⠀⠀⠀⠀⠀⠀⠀⠈⠙⢻⣿⣿⣿⣿⣿⣿⣿⣿⣿⣿⣿⣿⣿⡆⠀⠀⠀⠀⠀⠀⠀⠀⠀⠀⠀⠀⠀⠀⠀⠀⠀⠀⠀⠀⠀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⠀⠀⠀⠀⠀⠀⠀⠀⠀⠀⠀⠀⠀⠀⠀⠀⠀⠀⠀⠀⠀⠀⠀⠀⠀⠀⠀⠀⠀⠀⠀⠀⠀⠀⠀⠀⠀⠀⠀⠀⠀⠀⠀⠀⠀⠀⠀⠀⠀⠀⠀⠀⠀⠀⠀⠈⣿⣿⣿⣿⣿⣿⣇⢻⣿⣿⣿⣿⣿⡇⠀⠀⠀⠀⠀⠀⠀⠀⠀⠀⠀⠀⠀⠀⠀⠀⠀⠀⠀⠀⠀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⠀⠀⠀⠀⠀⠀⠀⠀⠀⠀⠀⠀⠀⠀⠀⠀⠀⠀⠀⠀⠀⠀⠀⠀⠀⠀⠀⠀⠀⠀⠀⠀⠀⠀⠀⠀⠀⠀⠀⠀⠀⠀⠀⠀⠀⠀⠀⠀⠀⠀⠀⠀⠀⠀⠀⢰⣿⣿⣿⣿⣿⣿⣿⣦⣿⣿⣿⣿⣿⡅⠀⠀⠀⠀⠀⠀⠀⠀⠀⠀⠀⠀⠀⠀⠀⠀⠀⠀⠀⠀⠀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⠀⠀⠀⠀⠀⠀⠀⠀⠀⠀⠀⠀⠀⠀⠀⠀⠀⠀⠀⠀⠀⠀⠀⠀⠀⠀⠀⠀⠀⠀⠀⠀⠀⠀⠀⠀⠀⠀⠀⠀⠀⠀⠀⠀⠀⠀⠀⠀⠀⠀⠀⠀⠀⠀⠀⣿⣿⣿⣿⣿⣿⣿⣿⣿⣿⣿⣿⣿⣿⡟⠀⠀⠀⠀⠀⠀⠀⠀⠀⠀⠀⠀⠀⠀⠀⠀⠀⠀⠀⠀⠀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⠀⠀⠀⠀⠀⠀⠀⠀⠀⠀⠀⠀⠀⠀⠀⠀⠀⠀⠀⠀⠀⠀⠀⠀⠀⠀⠀⠀⠀⠀⠀⠀⠀⠀⠀⠀⠀⠀⠀⠀⠀⠀⠀⠀⠀⠀⠀⠀⠀⠀⠀⠀⠀⠀⣼⣿⣿⣿⣿⣿⣿⣿⣿⣿⣿⣿⣿⣿⡿⡜⠂⠀⠀⠀⠀⠀⠀⠀⠀⠀⠀⠀⠀⠀⠀⠀⠀⠀⠀⠀⠀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⠀⠀⠀⠀⠀⠀⠀⠀⠀⠀⠀⠀⠀⠀⠀⠀⠀⠀⠀⠀⠀⠀⠀⠀⠀⠀⠀⠀⠀⠀⠀⠀⠀⠀⠀⠀⠀⠀⠀⠀⠀⠀⠀⠀⠀⠀⠀⠀⠀⠀⠀⠀⠀⢀⣿⣿⣿⣿⣿⣿⣿⣿⣿⣿⣿⣿⣿⣷⠁⠀⠀⠀⠀⠀⠀⠀⠀⠀⠀⠀⠀⠀⠀⠀⠀⠀⠀⠀⠀⠀⠀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⣿⣿⣿⣿⣿⣿⣿⣿⣿⣿⣿⣿⣿⣿⣿⣿⣿⣿⣿⣿⣿⣿⣿⣿⣿⣿⣿⡏⠀⠀⠀⠀⠀⠀⠀⠀⠀⠀⠀⠀⠀⠀⠀⠀⠀⠀⠀⠀⠀⠀⠀⠀⢠⣤⣤⣀⠀⠀⠀⠀⠀⠀⠀⠀⠀⠀⠀⠀⠀⠀⠀⠀⠀⠀⠀⠀⠀⠀⠀⠀⠀⠀⠀⠀⠀⠀⠀⠀⠀⠀⠀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⣿⣿⣿⣿⣿⣿⣿⣿⣿⣿⣿⣿⣿⣿⣿⣿⣿⣿⣿⣿⣿⣿⣿⣿⣿⣿⠟⠀⠀⠀⠀⠀⠀⠀⠀⠀⠀⠀⠀⠀⠀⠀⠀⠀⠀⠀⠀⠀⠀⠀⠀⠀⠈⣿⣿⣿⣿⣷⣦⣀⡀⠀⠀⠀⠀⠀⠀⠀⠀⠀⠀⠀⠀⠀⠀⠀⠀⠀⠀⠀⠀⠀⠀⠀⠀⠀⠀⠀⠀⠀⠀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⣿⣿⣿⣿⣿⣿⣿⣿⣿⣿⣿⣿⣿⣿⣿⣿⣿⣿⣿⣿⣿⣿⣿⣿⣿⠏⠀⠀⠀⠀⠀⠀⠀⠀⠀⠀⠀⠀⠀⠀⠀⠀⠀⠀⠀⠀⠀⠀⠀⠀⠀⠀⢀⣼⣿⣿⣿⣿⣿⣿⣿⣷⣄⠀⠀⠀⠀⠀⠀⠀⠀⠀⠀⠀⠀⠀⠀⠀⠀⠀⠀⠀⠀⠀⠀⠀⠀⠀⠀⠀⠀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⣿⣿⣿⣿⣿⣿⣿⣿⣿⣿⣿⣿⣿⣿⣿⣿⣿⣿⣿⣿⣿⣿⣿⡟⠁⠀⠀⠀⠀⠀⠀⠀⠀⠀⠀⠀⠀⠀⠀⠀⠀⠀⠀⠀⠀⠀⠀⠀⠀⠀⠀⠀⢾⣿⣿⣿⣿⣿⣿⣿⣿⣿⣿⡆⠀⠀⠀⠀⠀⠀⠀⠀⠀⠀⠀⠀⠀⠀⠀⠀⠀⠀⠀⠀⠀⠀⠀⠀⠀⠀⠀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⣿⣿⣿⣿⣿⣿⣿⣿⣿⣿⣿⣿⣿⣿⣿⣿⣿⣿⣿⣿⣿⡿⠋⠀⠀⠀⠀⠀⠀⠀⠀⠀⠀⠀⠀⠀⠀⠀⠀⠀⠀⠀⠀⠀⠀⠀⠀⠀⠀⠀⠀⠀⠘⠻⣿⣿⣿⣿⣿⣿⣿⣿⣿⣿⠀⠀⠀⠀⠀⠀⠀⠀⠀⠀⠀⠀⠀⠀⠀⠀⠀⠀⠀⠀⠀⠀⠀⠀⠀⠀⠀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⣿⣿⣿⣿⣿⣿⣿⣿⣿⣿⣿⣿⣿⣿⣿⣿⣿⣿⡿⠟⠁⠀⠀⠀⠀⠀⠀⠀⠀⠀⠀⠀⠀⠀⠀⠀⠀⠀⠀⠀⠀⠀⠀⠀⠀⠀⠀⠀⠀⠀⠀⠀⠀⠐⣿⣿⣿⣿⣿⣿⣿⣿⣿⣿⠀⠀⠀⠀⠀⠀⠀⠀⠀⠀⠀⠀⠀⠀⠀⠀⠀⠀⠀⠀⠀⠀⠀⠀⠀⠀⠀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⣿⣿⣿⣿⣿⣿⣿⣿⣿⣿⣿⣿⣿⣿⡿⠿⠛⠁⠀⠀⠀⠀⠀⠀⠀⠀⠀⠀⠀⠀⠀⠀⠀⠀⠀⠀⠀⠀⠀⠀⠀⠀⠀⠀⠀⠀⠀⠀⠀⠀⠀⠀⠀⠀⠘⠿⢿⣿⣿⣿⣿⣿⣿⣿⣆⠀⠀⠀⠀⠀⠀⠀⠀⠀⠀⠀⠀⠀⠀⠀⠀⠀⠀⠀⠀⠀⠀⠀⠀⠀⠀</a:t>
            </a:r>
            <a:br/>
            <a:r>
              <a:t>⠛⠛⠛⠿⠿⠿⠿⠿⠿⠛⠛⠛⠉⠁⠀⠀⠀⠀⠀⠀⠀⠀⠀⠀⠀⠀⠀⠀⠀⠀⠀⠀⣠⣴⣶⣤⣀⠀⠀⠀⠀⠀⠀⠀⠀⠀⠀⠀⣀⣀⣀⣀⣀⣀⣀⣨⣿⣿⣿⣿⣿⣿⣿⣿⣿⡄⠀⠀⠀⠀⠀⠀⠀⠀⠀⠀⠀⠀⠀⠀⠀⠀⠀⠀⠀⠀⠀⠀⠀⠀⠀</a:t>
            </a:r>
            <a:br/>
            <a:r>
              <a:t>⠀⠀⠀⠀⠀⠀⠀⠀⠀⠀⠀⠀⠀⠀⠀⠀⠀⠀⠀⠀⠀⠀⠀⠀⠀⠀⠀⠀⠀⠀⠀⠀⠻⠏⠉⠻⠿⢿⣿⣶⣶⣦⣤⣄⣀⣀⣰⣶⣿⣿⣿⣿⣿⣿⣿⣿⣿⣿⣿⣿⣿⣿⣿⣿⣿⡇⠀⠀⠀⠀⠀⠀⠀⠀⠀⠀⠀⠀⠀⠀⠀⠀⠀⠀⠀⠀⠀⠀⠀⠀⠀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⠀⠀⠀⠀⠀⠀⠀⠀⠀⠀⠀⠀⠀⠀⠀⠀⠀⠀⠀⠀⠀⠀⠀⠀⠀⠀⠀⠀⠀⠀⠀⠀⠀⠀⠀⠀⠀⠀⠈⠉⠛⠻⠿⣿⣿⣿⣿⣿⣿⣿⣿⣿⣿⠿⣿⣿⣿⣿⣿⣿⣿⣿⣿⣿⣿⣿⣷⣄⠀⠀⠀⠀⠀⠀⠀⠀⠀⠀⠀⠀⠀⠀⠀⠀⠀⠀⠀⠀⠀⠀⠀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⠀⠀⠀⠀⠀⠀⠀⠀⠀⠀⠀⠀⠀⠀⠀⠀⠀⠀⠀⠀⠀⠀⠀⠀⠀⠀⠀⠀⠀⠀⠀⠀⠀⠀⠀⠀⠀⠀⠀⠀⠀⠀⠀⠀⠀⠀⠀⠉⠘⠿⠛⠉⠀⣼⣿⣿⣿⣿⣿⣿⣿⣿⣿⣿⣿⣿⣿⣿⠀⠀⠀⠀⠀⠀⠀⠀⠀⠀⠀⠀⠀⠀⠀⠀⠀⠀⠀⠀⠀⠀⠀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⠀⠀⠀⠀⠀⠀⠀⠀⠀⠀⠀⠀⠀⠀⠀⠀⠀⠀⠀⠀⠀⠀⠀⠀⠀⠀⠀⠀⠀⠀⠀⠀⠀⠀⠀⠀⠀⠀⠀⠀⠀⠀⠀⠀⠀⠀⠀⠀⠀⠀⠀⠀⠀⣿⣿⣿⣿⣿⣿⣿⣿⣿⣿⣿⣿⣿⣿⣿⡅⠀⠀⠀⠀⠀⠀⠀⠀⠀⠀⠀⠀⠀⠀⠀⠀⠀⠀⠀⠀⠀⠀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⠀⠀⠀⠀⠀⠀⠀⠀⠀⠀⠀⠀⠀⠀⠀⠀⠀⠀⠀⠀⠀⠀⠀⠀⠀⠀⠀⠀⠀⠀⠀⠀⠀⠀⠀⠀⠀⠀⠀⠀⠀⠀⠀⠀⠀⠀⠀⠀⠀⠀⠀⠀⠀⠈⠛⢿⣿⣿⣿⣿⣿⣿⣿⣿⣿⣿⣿⣿⣿⡄⠀⠀⠀⠀⠀⠀⠀⠀⠀⠀⠀⠀⠀⠀⠀⠀⠀⠀⠀⠀⠀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⠀⠀⠀⠀⠀⠀⠀⠀⠀⠀⠀⠀⠀⠀⠀⠀⠀⠀⠀⠀⠀⠀⠀⠀⠀⠀⠀⠀⠀⠀⠀⠀⠀⠀⠀⠀⠀⠀⠀⠀⠀⠀⠀⠀⠀⠀⠀⠀⠀⠀⠀⠀⠀⠀⣾⣿⣿⣿⣿⣿⣿⣿⣿⣿⣿⣿⣿⣿⡟⠎⠀⠀⠀⠀⠀⠀⠀⠀⠀⠀⠀⠀⠀⠀⠀⠀⠀⠀⠀⠀⠀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⠀⠀⠀⠀⠀⠀⠀⠀⠀⠀⠀⠀⠀⠀⠀⠀⠀⠀⠀⠀⠀⠀⠀⠀⠀⠀⠀⠀⠀⠀⠀⠀⠀⠀⠀⠀⠀⠀⠀⠀⠀⠀⠀⠀⠀⠀⠀⠀⠀⠀⠀⠀⠀⢠⣿⣿⣿⣿⣿⣿⣿⣿⣿⣿⣿⣿⣿⣯⠉⠀⠀⠀⠀⠀⠀⠀⠀⠀⠀⠀⠀⠀⠀⠀⠀⠀⠀⠀⠀⠀⠀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⣿⣿⣿⣿⣿⣿⣿⣿⣿⣿⣿⣿⣿⣿⣿⣿⣿⣿⣿⣿⣿⣿⣿⣿⣿⣿⣿⠏⠀⠀⠀⠀⠀⠀⠀⠀⠀⠀⠀⠀⠀⠀⠀⠀⠀⠀⠀⠀⠀⠀⠀⠀⢠⣤⣄⣀⠀⠀⠀⠀⠀⠀⠀⠀⠀⠀⠀⠀⠀⠀⠀⠀⠀⠀⠀⠀⠀⠀⠀⠀⠀⠀⠀⠀⠀⠀⠀⠀⠀⠀⠀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⣿⣿⣿⣿⣿⣿⣿⣿⣿⣿⣿⣿⣿⣿⣿⣿⣿⣿⣿⣿⣿⣿⣿⣿⣿⣿⠟⠀⠀⠀⠀⠀⠀⠀⠀⠀⠀⠀⠀⠀⠀⠀⠀⠀⠀⠀⠀⠀⠀⠀⠀⠀⠘⣿⣿⣿⣿⣷⣦⣀⡀⠀⠀⠀⠀⠀⠀⠀⠀⠀⠀⠀⠀⠀⠀⠀⠀⠀⠀⠀⠀⠀⠀⠀⠀⠀⠀⠀⠀⠀⠀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⣿⣿⣿⣿⣿⣿⣿⣿⣿⣿⣿⣿⣿⣿⣿⣿⣿⣿⣿⣿⣿⣿⣿⣿⣿⠋⠀⠀⠀⠀⠀⠀⠀⠀⠀⠀⠀⠀⠀⠀⠀⠀⠀⠀⠀⠀⠀⠀⠀⠀⠀⠀⢀⣼⣿⣿⣿⣿⣿⣿⣿⣷⣄⠀⠀⠀⠀⠀⠀⠀⠀⠀⠀⠀⠀⠀⠀⠀⠀⠀⠀⠀⠀⠀⠀⠀⠀⠀⠀⠀⠀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⣿⣿⣿⣿⣿⣿⣿⣿⣿⣿⣿⣿⣿⣿⣿⣿⣿⣿⣿⣿⣿⣿⣿⡟⠁⠀⠀⠀⠀⠀⠀⠀⠀⠀⠀⠀⠀⠀⠀⠀⠀⠀⠀⠀⠀⠀⠀⠀⠀⠀⠀⠀⢾⣿⣿⣿⣿⣿⣿⣿⣿⣿⣿⡆⠀⠀⠀⠀⠀⠀⠀⠀⠀⠀⠀⠀⠀⠀⠀⠀⠀⠀⠀⠀⠀⠀⠀⠀⠀⠀⠀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⣿⣿⣿⣿⣿⣿⣿⣿⣿⣿⣿⣿⣿⣿⣿⣿⣿⣿⣿⣿⣿⡿⠋⠀⠀⠀⠀⠀⠀⠀⠀⠀⠀⠀⠀⠀⠀⠀⠀⠀⠀⠀⠀⠀⠀⠀⠀⠀⠀⠀⠀⠀⠘⠿⣿⣿⣿⣿⣿⣿⣿⣿⣿⣧⠀⠀⠀⠀⠀⠀⠀⠀⠀⠀⠀⠀⠀⠀⠀⠀⠀⠀⠀⠀⠀⠀⠀⠀⠀⠀⠀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⣿⣿⣿⣿⣿⣿⣿⣿⣿⣿⣿⣿⣿⣿⣿⣿⣿⣿⡿⠟⠁⠀⠀⠀⠀⠀⠀⠀⠀⠀⠀⠀⠀⠀⠀⠀⠀⠀⠀⠀⠀⠀⠀⠀⠀⠀⠀⠀⠀⠀⠀⠀⠀⠐⣿⣿⣿⣿⣿⣿⣿⣿⣿⣿⠀⠀⠀⠀⠀⠀⠀⠀⠀⠀⠀⠀⠀⠀⠀⠀⠀⠀⠀⠀⠀⠀⠀⠀⠀⠀⠀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⣿⣿⣿⣿⣿⣿⣿⣿⣿⣿⣿⣿⣿⣿⡿⠿⠛⠁⠀⠀⠀⠀⠀⠀⠀⠀⠀⠀⠀⠀⠀⠀⠀⠀⠀⠀⠀⠀⠀⠀⠀⠀⠀⠀⠀⠀⠀⠀⠀⠀⠀⠀⠀⠀⠘⠿⢿⣿⣿⣿⣿⣿⣿⣿⡆⠀⠀⠀⠀⠀⠀⠀⠀⠀⠀⠀⠀⠀⠀⠀⠀⠀⠀⠀⠀⠀⠀⠀⠀⠀⠀</a:t>
            </a:r>
            <a:br/>
            <a:r>
              <a:t>⠛⠛⠛⠿⠿⠿⠿⠿⠿⠛⠛⠛⠉⠁⠀⠀⠀⠀⠀⠀⠀⠀⠀⠀⠀⠀⠀⠀⠀⠀⠀⢠⣾⣿⣿⣶⣤⣀⡀⠀⠀⠀⠀⠀⠀⠀⠀⠀⣤⣤⣀⣀⣀⣀⣀⣨⣿⣿⣿⣿⣿⣿⣿⣿⣿⠀⠀⠀⠀⠀⠀⠀⠀⠀⠀⠀⠀⠀⠀⠀⠀⠀⠀⠀⠀⠀⠀⠀⠀⠀⠀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⠀⠀⠀⠀⠀⠀⠀⠀⠀⠀⠀⠀⠀⠀⠀⠀⠀⠀⠀⠀⠀⠀⠀⠀⠀⠀⠀⠀⠀⠀⠀⠈⠙⠀⠈⠙⠛⠻⢿⣿⣿⣶⣶⣦⣤⣤⣼⣿⣿⣿⣿⣿⣿⣿⣿⣿⣿⣿⣿⣿⣿⣿⣿⣿⣿⡀⠀⠀⠀⠀⠀⠀⠀⠀⠀⠀⠀⠀⠀⠀⠀⠀⠀⠀⠀⠀⠀⠀⠀⠀⠀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⠀⠀⠀⠀⠀⠀⠀⠀⠀⠀⠀⠀⠀⠀⠀⠀⠀⠀⠀⠀⠀⠀⠀⠀⠀⠀⠀⠀⠀⠀⠀⠀⠀⠀⠀⠀⠀⠀⠀⠀⠉⠙⠛⠿⠿⠿⠿⣿⣿⣿⣿⣿⡿⠿⣿⣿⣿⣿⣿⣿⣿⣿⣿⣿⣿⣿⣶⣄⠀⠀⠀⠀⠀⠀⠀⠀⠀⠀⠀⠀⠀⠀⠀⠀⠀⠀⠀⠀⠀⠀⠀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⠀⠀⠀⠀⠀⠀⠀⠀⠀⠀⠀⠀⠀⠀⠀⠀⠀⠀⠀⠀⠀⠀⠀⠀⠀⠀⠀⠀⠀⠀⠀⠀⠀⠀⠀⠀⠀⠀⠀⠀⠀⠀⠀⠀⠀⠀⠀⠀⠘⠛⠉⠁⠀⣼⣿⣿⣿⣿⣿⣿⣿⣿⣿⣿⣿⣿⣿⣿⠀⠀⠀⠀⠀⠀⠀⠀⠀⠀⠀⠀⠀⠀⠀⠀⠀⠀⠀⠀⠀⠀⠀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⠀⠀⠀⠀⠀⠀⠀⠀⠀⠀⠀⠀⠀⠀⠀⠀⠀⠀⠀⠀⠀⠀⠀⠀⠀⠀⠀⠀⠀⠀⠀⠀⠀⠀⠀⠀⠀⠀⠀⠀⠀⠀⠀⠀⠀⠀⠀⠀⠀⠀⠀⠀⠘⣿⣿⣿⣿⣿⣿⣿⣿⣿⣿⣿⣿⣿⣿⣿⡅⠀⠀⠀⠀⠀⠀⠀⠀⠀⠀⠀⠀⠀⠀⠀⠀⠀⠀⠀⠀⠀⠀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⠀⠀⠀⠀⠀⠀⠀⠀⠀⠀⠀⠀⠀⠀⠀⠀⠀⠀⠀⠀⠀⠀⠀⠀⠀⠀⠀⠀⠀⠀⠀⠀⠀⠀⠀⠀⠀⠀⠀⠀⠀⠀⠀⠀⠀⠀⠀⠀⠀⠀⠀⠀⠀⠈⠛⣿⣿⣿⣿⣿⣿⣿⣿⣿⣿⣿⣿⣿⣿⡄⠀⠀⠀⠀⠀⠀⠀⠀⠀⠀⠀⠀⠀⠀⠀⠀⠀⠀⠀⠀⠀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⠀⠀⠀⠀⠀⠀⠀⠀⠀⠀⠀⠀⠀⠀⠀⠀⠀⠀⠀⠀⠀⠀⠀⠀⠀⠀⠀⠀⠀⠀⠀⠀⠀⠀⠀⠀⠀⠀⠀⠀⠀⠀⠀⠀⠀⠀⠀⠀⠀⠀⠀⠀⠀⠀⠀⠘⣿⣿⣿⣿⣿⣿⣿⣿⣿⣿⣿⣿⣿⠇⠀⠀⠀⠀⠀⠀⠀⠀⠀⠀⠀⠀⠀⠀⠀⠀⠀⠀⠀⠀⠀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⠀⠀⠀⠀⠀⠀⠀⠀⠀⠀⠀⠀⠀⠀⠀⠀⠀⠀⠀⠀⠀⠀⠀⠀⠀⠀⠀⠀⠀⠀⠀⠀⠀⠀⠀⠀⠀⠀⠀⠀⠀⠀⠀⠀⠀⠀⠀⠀⠀⠀⠀⠀⠀⠀⣾⣿⣿⣿⣿⣿⣿⣿⣿⣿⣿⣿⣿⣿⡟⠎⠁⠀⠀⠀⠀⠀⠀⠀⠀⠀⠀⠀⠀⠀⠀⠀⠀⠀⠀⠀⠀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⠀⠀⠀⠀⠀⠀⠀⠀⠀⠀⠀⠀⠀⠀⠀⠀⠀⠀⠀⠀⠀⠀⠀⠀⠀⠀⠀⠀⠀⠀⠀⠀⠀⠀⠀⠀⠀⠀⠀⠀⠀⠀⠀⠀⠀⠀⠀⠀⠀⠀⠀⠀⠀⢠⣿⣿⣿⣿⣿⣿⣿⣿⣿⣿⣿⣿⣿⣯⠉⠀⠀⠀⠀⠀⠀⠀⠀⠀⠀⠀⠀⠀⠀⠀⠀⠀⠀⠀⠀⠀⠀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⣿⣿⣿⣿⣿⣿⣿⣿⣿⣿⣿⣿⣿⣿⣿⣿⣿⣿⣿⣿⣿⣿⣿⣿⣿⣿⣿⡏⠀⠀⠀⠀⠀⠀⠀⠀⠀⠀⠀⠀⠀⠀⠀⠀⠀⠀⠀⠀⠀⠀⠀⠀⣠⣤⣄⣀⠀⠀⠀⠀⠀⠀⠀⠀⠀⠀⠀⠀⠀⠀⠀⠀⠀⠀⠀⠀⠀⠀⠀⠀⠀⠀⠀⠀⠀⠀⠀⠀⠀⠀⠀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⣿⣿⣿⣿⣿⣿⣿⣿⣿⣿⣿⣿⣿⣿⣿⣿⣿⣿⣿⣿⣿⣿⣿⣿⣿⣿⠟⠀⠀⠀⠀⠀⠀⠀⠀⠀⠀⠀⠀⠀⠀⠀⠀⠀⠀⠀⠀⠀⠀⠀⠀⠀⠘⣿⣿⣿⣿⣶⣄⣀⡀⠀⠀⠀⠀⠀⠀⠀⠀⠀⠀⠀⠀⠀⠀⠀⠀⠀⠀⠀⠀⠀⠀⠀⠀⠀⠀⠀⠀⠀⠀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⣿⣿⣿⣿⣿⣿⣿⣿⣿⣿⣿⣿⣿⣿⣿⣿⣿⣿⣿⣿⣿⣿⣿⣿⣿⠏⠀⠀⠀⠀⠀⠀⠀⠀⠀⠀⠀⠀⠀⠀⠀⠀⠀⠀⠀⠀⠀⠀⠀⠀⠀⠀⢀⣿⣿⣿⣿⣿⣿⣿⣿⣦⡀⠀⠀⠀⠀⠀⠀⠀⠀⠀⠀⠀⠀⠀⠀⠀⠀⠀⠀⠀⠀⠀⠀⠀⠀⠀⠀⠀⠀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⣿⣿⣿⣿⣿⣿⣿⣿⣿⣿⣿⣿⣿⣿⣿⣿⣿⣿⣿⣿⣿⣿⣿⡟⠁⠀⠀⠀⠀⠀⠀⠀⠀⠀⠀⠀⠀⠀⠀⠀⠀⠀⠀⠀⠀⠀⠀⠀⠀⠀⠀⠀⣿⣿⣿⣿⣿⣿⣿⣿⣿⣿⣿⡄⠀⠀⠀⠀⠀⠀⠀⠀⠀⠀⠀⠀⠀⠀⠀⠀⠀⠀⠀⠀⠀⠀⠀⠀⠀⠀⠀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⣿⣿⣿⣿⣿⣿⣿⣿⣿⣿⣿⣿⣿⣿⣿⣿⣿⣿⣿⣿⣿⠟⠋⠀⠀⠀⠀⠀⠀⠀⠀⠀⠀⠀⠀⠀⠀⠀⠀⠀⠀⠀⠀⠀⠀⠀⠀⠀⠀⠀⠀⠀⠙⠿⣿⣿⣿⣿⣿⣿⣿⣿⣿⡇⠀⠀⠀⠀⠀⠀⠀⠀⠀⠀⠀⠀⠀⠀⠀⠀⠀⠀⠀⠀⠀⠀⠀⠀⠀⠀⠀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⣿⣿⣿⣿⣿⣿⣿⣿⣿⣿⣿⣿⣿⣿⣿⣿⣿⣿⡿⠟⠁⠀⠀⠀⠀⠀⠀⠀⠀⠀⠀⠀⠀⠀⠀⠀⠀⠀⠀⠀⠀⠀⠀⠀⠀⠀⠀⠀⠀⠀⠀⠀⠀⢺⣿⣿⣿⣿⣿⣿⣿⣿⣿⣇⠀⠀⠀⠀⠀⠀⠀⠀⠀⠀⠀⠀⠀⠀⠀⠀⠀⠀⠀⠀⠀⠀⠀⠀⠀⠀⠀</a:t>
            </a:r>
            <a:br/>
            <a:r>
              <a:t>⣿⣿⣿⣿⣿⣿⣿⣿⣿⣿⣿⣿⣿⣿⡿⠿⠛⠁⠀⠀⠀⠀⠀⠀⠀⠀⠀⠀⠀⠀⠀⠀⢀⣀⠀⠀⠀⠀⠀⠀⠀⠀⠀⠀⠀⠀⠀⠀⠀⠀⠀⠀⠀⠀⠹⠿⣿⣿⣿⣿⣿⣿⣿⣿⡀⠀⠀⠀⠀⠀⠀⠀⠀⠀⠀⠀⠀⠀⠀⠀⠀⠀⠀⠀⠀⠀⠀⠀⠀⠀⠀</a:t>
            </a:r>
            <a:br/>
            <a:r>
              <a:t>⠛⠛⠛⠿⠿⠿⠿⠿⠿⠛⠛⠛⠉⠁⠀⠀⠀⠀⠀⠀⠀⠀⠀⠀⠀⠀⠀⠀⠀⠀⠀⡾⡿⠿⣿⣷⣦⣄⣀⡀⠀⠀⠀⠀⠀⠀⢀⢀⣤⣤⣄⣀⣀⣀⣀⣨⣿⣿⣿⣿⣿⣿⣿⣿⣧⠀⠀⠀⠀⠀⠀⠀⠀⠀⠀⠀⠀⠀⠀⠀⠀⠀⠀⠀⠀⠀⠀⠀⠀⠀⠀</a:t>
            </a:r>
            <a:br/>
            <a:r>
              <a:t>⠀⠀⠀⠀⠀⠀⠀⠀⠀⠀⠀⠀⠀⠀⠀⠀⠀⠀⠀⠀⠀⠀⠀⠀⠀⠀⠀⠀⠀⠀⠀⠀⠀⠀⠀⠉⠙⠻⠿⣿⣿⣿⣶⣶⣤⣴⣾⣿⣿⣿⣿⣿⣿⣿⣿⣿⣿⣿⣿⣿⣿⣿⣿⣿⣿⡀⠀⠀⠀⠀⠀⠀⠀⠀⠀⠀⠀⠀⠀⠀⠀⠀⠀⠀⠀⠀⠀⠀⠀⠀⠀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⠀⠀⠀⠀⠀⠀⠀⠀⠀⠀⠀⠀⠀⠀⠀⠀⠀⠀⠀⠀⠀⠀⠀⠀⠀⠀⠀⠀⠀⠀⠀⠀⠀⠀⠀⠀⠀⠀⠀⠀⠈⠉⠛⠻⠿⠟⢻⡿⣿⣿⣿⣿⠿⠟⣿⣿⣿⣿⣿⣿⣿⣿⣿⣿⣿⣿⣶⣄⠀⠀⠀⠀⠀⠀⠀⠀⠀⠀⠀⠀⠀⠀⠀⠀⠀⠀⠀⠀⠀⠀⠀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⠀⠀⠀⠀⠀⠀⠀⠀⠀⠀⠀⠀⠀⠀⠀⠀⠀⠀⠀⠀⠀⠀⠀⠀⠀⠀⠀⠀⠀⠀⠀⠀⠀⠀⠀⠀⠀⠀⠀⠀⠀⠀⠀⠀⠀⠀⠀⠀⠙⠋⠁⠀⢀⣾⣿⣿⣿⣿⣿⣿⣿⣿⣿⣿⣿⣿⣿⣿⠀⠀⠀⠀⠀⠀⠀⠀⠀⠀⠀⠀⠀⠀⠀⠀⠀⠀⠀⠀⠀⠀⠀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⠀⠀⠀⠀⠀⠀⠀⠀⠀⠀⠀⠀⠀⠀⠀⠀⠀⠀⠀⠀⠀⠀⠀⠀⠀⠀⠀⠀⠀⠀⠀⠀⠀⠀⠀⠀⠀⠀⠀⠀⠀⠀⠀⠀⠀⠀⠀⠀⠀⠀⠀⠀⠀⠉⠛⣿⣿⣿⣿⣿⣿⣿⣿⣿⣿⣿⣿⣿⣷⡀⠀⠀⠀⠀⠀⠀⠀⠀⠀⠀⠀⠀⠀⠀⠀⠀⠀⠀⠀⠀⠀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⠀⠀⠀⠀⠀⠀⠀⠀⠀⠀⠀⠀⠀⠀⠀⠀⠀⠀⠀⠀⠀⠀⠀⠀⠀⠀⠀⠀⠀⠀⠀⠀⠀⠀⠀⠀⠀⠀⠀⠀⠀⠀⠀⠀⠀⠀⠀⠀⠀⠀⠀⠀⠀⠀⠀⢻⣿⣿⣿⣿⣿⣿⣿⣿⣿⣿⢻⣿⣿⡇⠀⠀⠀⠀⠀⠀⠀⠀⠀⠀⠀⠀⠀⠀⠀⠀⠀⠀⠀⠀⠀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⠀⠀⠀⠀⠀⠀⠀⠀⠀⠀⠀⠀⠀⠀⠀⠀⠀⠀⠀⠀⠀⠀⠀⠀⠀⠀⠀⠀⠀⠀⠀⠀⠀⠀⠀⠀⠀⠀⠀⠀⠀⠀⠀⠀⠀⠀⠀⠀⠀⠀⠀⠀⠀⠀⠀⢘⣿⣿⣿⣿⣿⣿⣿⣿⣿⣿⢸⣿⣿⠀⠀⠀⠀⠀⠀⠀⠀⠀⠀⠀⠀⠀⠀⠀⠀⠀⠀⠀⠀⠀⠀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⠀⠀⠀⠀⠀⠀⠀⠀⠀⠀⠀⠀⠀⠀⠀⠀⠀⠀⠀⠀⠀⠀⠀⠀⠀⠀⠀⠀⠀⠀⠀⠀⠀⠀⠀⠀⠀⠀⠀⠀⠀⠀⠀⠀⠀⠀⠀⠀⠀⠀⠀⠀⠀⠀⣿⣿⣿⣿⣿⣿⣿⣿⣿⣿⣿⣿⣿⣿⡞⠎⠁⠀⠀⠀⠀⠀⠀⠀⠀⠀⠀⠀⠀⠀⠀⠀⠀⠀⠀⠀⠀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⠀⠀⠀⠀⠀⠀⠀⠀⠀⠀⠀⠀⠀⠀⠀⠀⠀⠀⠀⠀⠀⠀⠀⠀⠀⠀⠀⠀⠀⠀⠀⠀⠀⠀⠀⠀⠀⠀⠀⠀⠀⠀⠀⠀⠀⠀⠀⠀⠀⠀⠀⠀⠀⢰⣿⣿⣿⣿⣿⣿⣿⣿⣿⣿⣿⣿⣿⣯⠈⠀⠀⠀⠀⠀⠀⠀⠀⠀⠀⠀⠀⠀⠀⠀⠀⠀⠀⠀⠀⠀⠀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⠀⠀⠀⠀⠀⠀⠀⠀⠀⠀⠀⠀⠀⠀⠀⠀⠀⠀⠀⠀⠀⠀⠀⠀⠀⠀⠀⠀⠀⠀⠀⠀⠀⠀⠀⠀⠀⠀⠀⠀⠀⠀⠀⠀⠀⠀⠀⠀⠀⠀⢠⣿⣿⣿⣿⣿⣿⣿⣿⣿⣿⣿⣿⣿⣿⣿⣿⣿⣿⣿⣿⣿⡀⠀⠀⠀⠀⠀⠀⠀⠀⠀⠀⠀⠀⠀⠀⠀⠀⠀⠀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⣿⣿⣿⣿⣿⣿⣿⣿⣿⣿⣿⣿⣿⣿⣿⣿⣿⣿⣿⣿⣿⣿⣿⣿⣿⣿⣿⡏⠀⠀⠀⠀⠀⠀⠀⠀⠀⠀⠀⠀⠀⠀⠀⠀⠀⠀⠀⠀⠀⠀⠀⠀⣤⣤⣄⡀⠀⠀⠀⠀⠀⠀⠀⠀⠀⠀⠀⠀⠀⠀⠀⠀⠀⠀⠀⠀⠀⠀⠀⠀⠀⠀⠀⠀⠀⠀⠀⠀⠀⠀⠀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⣿⣿⣿⣿⣿⣿⣿⣿⣿⣿⣿⣿⣿⣿⣿⣿⣿⣿⣿⣿⣿⣿⣿⣿⣿⣿⠟⠀⠀⠀⠀⠀⠀⠀⠀⠀⠀⠀⠀⠀⠀⠀⠀⠀⠀⠀⠀⠀⠀⠀⠀⠀⠸⣿⣿⣿⣿⣶⣄⣀⠀⠀⠀⠀⠀⠀⠀⠀⠀⠀⠀⠀⠀⠀⠀⠀⠀⠀⠀⠀⠀⠀⠀⠀⠀⠀⠀⠀⠀⠀⠀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⣿⣿⣿⣿⣿⣿⣿⣿⣿⣿⣿⣿⣿⣿⣿⣿⣿⣿⣿⣿⣿⣿⣿⣿⣿⠏⠀⠀⠀⠀⠀⠀⠀⠀⠀⠀⠀⠀⠀⠀⠀⠀⠀⠀⠀⠀⠀⠀⠀⠀⠀⠀⢠⣿⣿⣿⣿⣿⣿⣿⣿⣦⡀⠀⠀⠀⠀⠀⠀⠀⠀⠀⠀⠀⠀⠀⠀⠀⠀⠀⠀⠀⠀⠀⠀⠀⠀⠀⠀⠀⠀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⣿⣿⣿⣿⣿⣿⣿⣿⣿⣿⣿⣿⣿⣿⣿⣿⣿⣿⣿⣿⣿⣿⣿⡟⠁⠀⠀⠀⠀⠀⠀⠀⠀⠀⠀⠀⠀⠀⠀⠀⠀⠀⠀⠀⠀⠀⠀⠀⠀⠀⠀⠀⣿⣿⣿⣿⣿⣿⣿⣿⣿⣿⣿⡀⠀⠀⠀⠀⠀⠀⠀⠀⠀⠀⠀⠀⠀⠀⠀⠀⠀⠀⠀⠀⠀⠀⠀⠀⠀⠀⠀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⣿⣿⣿⣿⣿⣿⣿⣿⣿⣿⣿⣿⣿⣿⣿⣿⣿⣿⣿⣿⣿⠟⠋⠀⠀⠀⠀⠀⠀⠀⠀⠀⠀⠀⠀⠀⠀⠀⠀⠀⠀⠀⠀⠀⠀⠀⠀⠀⠀⠀⠀⠀⠙⠿⣿⣿⣿⣿⣿⣿⣿⣿⣿⡇⠀⠀⠀⠀⠀⠀⠀⠀⠀⠀⠀⠀⠀⠀⠀⠀⠀⠀⠀⠀⠀⠀⠀⠀⠀⠀⠀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⣿⣿⣿⣿⣿⣿⣿⣿⣿⣿⣿⣿⣿⣿⣿⣿⣿⣿⡿⠟⠁⠀⠀⠀⠀⠀⠀⠀⠀⠀⠀⠀⠀⠀⠀⠀⠀⠀⠀⠀⠀⠀⠀⠀⠀⠀⠀⠀⠀⠀⠀⠀⠀⢺⣿⣿⣿⣿⣿⣿⣿⣿⣿⡇⠀⠀⠀⠀⠀⠀⠀⠀⠀⠀⠀⠀⠀⠀⠀⠀⠀⠀⠀⠀⠀⠀⠀⠀⠀⠀⠀</a:t>
            </a:r>
            <a:br/>
            <a:r>
              <a:t>⣿⣿⣿⣿⣿⣿⣿⣿⣿⣿⣿⣿⣿⣿⡿⠿⠛⠁⠀⠀⠀⠀⠀⠀⠀⠀⠀⠀⠀⠀⠀⠀⣀⣀⠀⠀⠀⠀⠀⠀⠀⠀⠀⠀⠀⠀⠀⠀⠀⠀⠀⠀⠀⠀⠹⠿⣿⣿⣿⣿⣿⣿⣿⣷⡀⠀⠀⠀⠀⠀⠀⠀⠀⠀⠀⠀⠀⠀⠀⠀⠀⠀⠀⠀⠀⠀⠀⠀⠀⠀⠀</a:t>
            </a:r>
            <a:br/>
            <a:r>
              <a:t>⠛⠛⠛⠿⠿⠿⠿⠿⠿⠛⠛⠛⠉⠁⠀⠀⠀⠀⠀⠀⠀⠀⠀⠀⠀⠀⠀⠀⠀⠀⠐⠿⡿⠿⣿⣷⣤⣄⣀⡀⠀⠀⠀⠀⠀⠀⠀⢀⣤⣤⣄⣀⣀⣀⣀⣸⣿⣿⣿⣿⣿⣿⣿⣿⡇⠀⠀⠀⠀⠀⠀⠀⠀⠀⠀⠀⠀⠀⠀⠀⠀⠀⠀⠀⠀⠀⠀⠀⠀⠀⠀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⠀⠀⠀⠀⠀⠀⠀⠀⠀⠀⠀⠀⠀⠀⠀⠀⠀⠀⠀⠀⠀⠀⠀⠀⠀⠀⠀⠀⠀⠀⠀⠀⠀⠀⠀⠉⠙⠻⠿⣿⣿⣿⣶⣶⣤⣴⣾⣿⣿⣿⣿⣿⣿⣿⣿⣿⣿⣿⣿⣿⣿⣿⣿⣿⣷⡀⠀⠀⠀⠀⠀⠀⠀⠀⠀⠀⠀⠀⠀⠀⠀⠀⠀⠀⠀⠀⠀⠀⠀⠀⠀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⠀⠀⠀⠀⠀⠀⠀⠀⠀⠀⠀⠀⠀⠀⠀⠀⠀⠀⠀⠀⠀⠀⠀⠀⠀⠀⠀⠀⠀⠀⠀⠀⠀⠀⠀⠀⠀⠀⠀⠀⠈⠉⠛⠻⠿⠟⢻⡿⣿⣿⣿⡿⠿⢟⣿⣿⣿⣿⣿⣿⣿⣿⣿⣿⣿⣿⣶⣄⠀⠀⠀⠀⠀⠀⠀⠀⠀⠀⠀⠀⠀⠀⠀⠀⠀⠀⠀⠀⠀⠀⠀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⠀⠀⠀⠀⠀⠀⠀⠀⠀⠀⠀⠀⠀⠀⠀⠀⠀⠀⠀⠀⠀⠀⠀⠀⠀⠀⠀⠀⠀⠀⠀⠀⠀⠀⠀⠀⠀⠀⠀⠀⠀⠀⠀⠀⠀⠀⠀⠀⠙⠋⠁⠀⢀⣾⣿⣿⣿⣿⣿⣿⣿⣿⣿⣿⣿⣿⣿⣿⠀⠀⠀⠀⠀⠀⠀⠀⠀⠀⠀⠀⠀⠀⠀⠀⠀⠀⠀⠀⠀⠀⠀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⠀⠀⠀⠀⠀⠀⠀⠀⠀⠀⠀⠀⠀⠀⠀⠀⠀⠀⠀⠀⠀⠀⠀⠀⠀⠀⠀⠀⠀⠀⠀⠀⠀⠀⠀⠀⠀⠀⠀⠀⠀⠀⠀⠀⠀⠀⠀⠀⠀⠀⠀⠀⠀⠙⠛⣿⣿⣿⣿⣿⣿⣿⣿⣿⣿⣿⣿⣿⣷⠀⠀⠀⠀⠀⠀⠀⠀⠀⠀⠀⠀⠀⠀⠀⠀⠀⠀⠀⠀⠀⠀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⠀⠀⠀⠀⠀⠀⠀⠀⠀⠀⠀⠀⠀⠀⠀⠀⠀⠀⠀⠀⠀⠀⠀⠀⠀⠀⠀⠀⠀⠀⠀⠀⠀⠀⠀⠀⠀⠀⠀⠀⠀⠀⠀⠀⠀⠀⠀⠀⠀⠀⠀⠀⠀⠀⠀⢿⣿⣿⣿⣿⣿⣿⣿⣿⣿⡏⢿⣿⣿⠀⠀⠀⠀⠀⠀⠀⠀⠀⠀⠀⠀⠀⠀⠀⠀⠀⠀⠀⠀⠀⠀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⠀⠀⠀⠀⠀⠀⠀⠀⠀⠀⠀⠀⠀⠀⠀⠀⠀⠀⠀⠀⠀⠀⠀⠀⠀⠀⠀⠀⠀⠀⠀⠀⠀⠀⠀⠀⠀⠀⠀⠀⠀⠀⠀⠀⠀⠀⠀⠀⠀⠀⠀⠀⠀⠀⠀⢘⣿⣿⣿⣿⣿⣿⣿⣿⣿⡇⢸⣿⣿⠀⠀⠀⠀⠀⠀⠀⠀⠀⠀⠀⠀⠀⠀⠀⠀⠀⠀⠀⠀⠀⠀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⠀⠀⠀⠀⠀⠀⠀⠀⠀⠀⠀⠀⠀⠀⠀⠀⠀⠀⠀⠀⠀⠀⠀⠀⠀⠀⠀⠀⠀⠀⠀⠀⠀⠀⠀⠀⠀⠀⠀⠀⠀⠀⠀⠀⠀⠀⠀⠀⠀⠀⠀⠀⠀⠀⠀⢸⣿⣿⣿⣿⣿⣿⣿⣿⣿⣿⣼⣿⣿⠀⠀⠀⠀⠀⠀⠀⠀⠀⠀⠀⠀⠀⠀⠀⠀⠀⠀⠀⠀⠀⠀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⠀⠀⠀⠀⠀⠀⠀⠀⠀⠀⠀⠀⠀⠀⠀⠀⠀⠀⠀⠀⠀⠀⠀⠀⠀⠀⠀⠀⠀⠀⠀⠀⠀⠀⠀⠀⠀⠀⠀⠀⠀⠀⠀⠀⠀⠀⠀⠀⠀⠀⠀⠀⠀⠀⣿⣿⣿⣿⣿⣿⣿⣿⣿⣿⣿⣿⣿⣿⡞⠎⠁⠀⠀⠀⠀⠀⠀⠀⠀⠀⠀⠀⠀⠀⠀⠀⠀⠀⠀⠀⠀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⠀⠀⠀⠀⠀⠀⠀⠀⠀⠀⠀⠀⠀⠀⠀⠀⠀⠀⠀⠀⠀⠀⠀⠀⠀⠀⠀⠀⠀⠀⠀⠀⠀⠀⠀⠀⠀⠀⠀⠀⠀⠀⠀⠀⠀⠀⠀⠀⠀⠀⠀⠀⠀⢰⣿⣿⣿⣿⣿⣿⣿⣿⣿⣿⣿⣿⣿⣏⠈⠀⠀⠀⠀⠀⠀⠀⠀⠀⠀⠀⠀⠀⠀⠀⠀⠀⠀⠀⠀⠀⠀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⠀⠀⠀⠀⠀⠀⠀⠀⠀⠀⠀⠀⠀⠀⠀⠀⠀⠀⠀⠀⠀⠀⠀⠀⠀⠀⠀⠀⠀⠀⠀⠀⠀⠀⠀⠀⠀⠀⠀⠀⠀⠀⠀⠀⠀⠀⠀⠀⠀⠀⢰⣿⣿⣿⣿⣿⣿⣿⣿⣿⣿⣿⣿⣿⣿⣿⣿⣿⣿⣿⣿⣿⡀⠀⠀⠀⠀⠀⠀⠀⠀⠀⠀⠀⠀⠀⠀⠀⠀⠀⠀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⣿⣿⣿⣿⣿⣿⣿⣿⣿⣿⣿⣿⣿⣿⣿⣿⣿⣿⣿⣿⣿⣿⣿⣿⣿⣿⣿⡏⠀⠀⠀⠀⠀⠀⠀⠀⠀⠀⠀⠀⠀⠀⠀⠀⠀⠀⠀⠀⠀⠀⠀⠀⣤⣤⣀⡀⠀⠀⠀⠀⠀⠀⠀⠀⠀⠀⠀⠀⠀⠀⠀⠀⠀⠀⠀⠀⠀⠀⠀⠀⠀⠀⠀⠀⠀⠀⠀⠀⠀⠀⠀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⣿⣿⣿⣿⣿⣿⣿⣿⣿⣿⣿⣿⣿⣿⣿⣿⣿⣿⣿⣿⣿⣿⣿⣿⣿⣿⠟⠀⠀⠀⠀⠀⠀⠀⠀⠀⠀⠀⠀⠀⠀⠀⠀⠀⠀⠀⠀⠀⠀⠀⠀⠀⢹⣿⣿⣿⣿⣶⣄⣀⠀⠀⠀⠀⠀⠀⠀⠀⠀⠀⠀⠀⠀⠀⠀⠀⠀⠀⠀⠀⠀⠀⠀⠀⠀⠀⠀⠀⠀⠀⠀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⣿⣿⣿⣿⣿⣿⣿⣿⣿⣿⣿⣿⣿⣿⣿⣿⣿⣿⣿⣿⣿⣿⣿⣿⣿⠏⠀⠀⠀⠀⠀⠀⠀⠀⠀⠀⠀⠀⠀⠀⠀⠀⠀⠀⠀⠀⠀⠀⠀⠀⠀⠀⣠⣿⣿⣿⣿⣿⣿⣿⣿⣦⡀⠀⠀⠀⠀⠀⠀⠀⠀⠀⠀⠀⠀⠀⠀⠀⠀⠀⠀⠀⠀⠀⠀⠀⠀⠀⠀⠀⠀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⣿⣿⣿⣿⣿⣿⣿⣿⣿⣿⣿⣿⣿⣿⣿⣿⣿⣿⣿⣿⣿⣿⣿⡟⠁⠀⠀⠀⠀⠀⠀⠀⠀⠀⠀⠀⠀⠀⠀⠀⠀⠀⠀⠀⠀⠀⠀⠀⠀⠀⠀⠰⣿⣿⣿⣿⣿⣿⣿⣿⣿⣿⣷⠀⠀⠀⠀⠀⠀⠀⠀⠀⠀⠀⠀⠀⠀⠀⠀⠀⠀⠀⠀⠀⠀⠀⠀⠀⠀⠀⠀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⣿⣿⣿⣿⣿⣿⣿⣿⣿⣿⣿⣿⣿⣿⣿⣿⣿⣿⣿⣿⣿⠟⠋⠀⠀⠀⠀⠀⠀⠀⠀⠀⠀⠀⠀⠀⠀⠀⠀⠀⠀⠀⠀⠀⠀⠀⠀⠀⠀⠀⠀⠀⠛⢿⣿⣿⣿⣿⣿⣿⣿⣿⣿⡆⠀⠀⠀⠀⠀⠀⠀⠀⠀⠀⠀⠀⠀⠀⠀⠀⠀⠀⠀⠀⠀⠀⠀⠀⠀⠀⠀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⣿⣿⣿⣿⣿⣿⣿⣿⣿⣿⣿⣿⣿⣿⣿⣿⣿⣿⡿⠟⠁⠀⠀⠀⠀⠀⠀⠀⠀⠀⠀⠀⠀⠀⠀⠀⠀⠀⠀⠀⠀⠀⠀⠀⠀⠀⠀⠀⠀⠀⠀⠀⠀⢺⣿⣿⣿⣿⣿⣿⣿⣿⣿⡇⠀⠀⠀⠀⠀⠀⠀⠀⠀⠀⠀⠀⠀⠀⠀⠀⠀⠀⠀⠀⠀⠀⠀⠀⠀⠀⠀</a:t>
            </a:r>
            <a:br/>
            <a:r>
              <a:t>⣿⣿⣿⣿⣿⣿⣿⣿⣿⣿⣿⣿⣿⣿⡿⠿⠛⠁⠀⠀⠀⠀⠀⠀⠀⠀⠀⠀⠀⠀⢀⣀⣀⣀⡀⠀⠀⠀⠀⠀⠀⠀⠀⠀⠀⠀⠀⠀⠀⠀⠀⠀⠀⠀⠻⠿⣿⣿⣿⣿⣿⣿⣿⣧⠀⠀⠀⠀⠀⠀⠀⠀⠀⠀⠀⠀⠀⠀⠀⠀⠀⠀⠀⠀⠀⠀⠀⠀⠀⠀⠀</a:t>
            </a:r>
            <a:br/>
            <a:r>
              <a:t>⠛⠛⠛⠿⠿⠿⠿⠿⠿⠛⠛⠛⠉⠁⠀⠀⠀⠀⠀⠀⠀⠀⠀⠀⠀⠀⠀⠀⠀⠀⠉⠻⠟⠿⣿⣷⣦⣄⣀⣀⠀⠀⠀⠀⠀⠀⡀⢠⣤⣤⣄⣀⣀⣀⣀⣹⣿⣿⣿⣿⣿⣿⣿⣿⡇⠀⠀⠀⠀⠀⠀⠀⠀⠀⠀⠀⠀⠀⠀⠀⠀⠀⠀⠀⠀⠀⠀⠀⠀⠀⠀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⠀⠀⠀⠀⠀⠀⠀⠀⠀⠀⠀⠀⠀⠀⠀⠀⠀⠀⠀⠀⠀⠀⠀⠀⠀⠀⠀⠀⠀⠀⠀⠀⠀⠀⠀⠉⠙⠻⠿⣿⣿⣿⣶⣶⣤⣶⣿⣿⣿⣿⣿⣿⣿⣿⣿⣿⣿⣿⣿⣿⣿⣿⣿⣿⣇⡀⠀⠀⠀⠀⠀⠀⠀⠀⠀⠀⠀⠀⠀⠀⠀⠀⠀⠀⠀⠀⠀⠀⠀⠀⠀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⠀⠀⠀⠀⠀⠀⠀⠀⠀⠀⠀⠀⠀⠀⠀⠀⠀⠀⠀⠀⠀⠀⠀⠀⠀⠀⠀⠀⠀⠀⠀⠀⠀⠀⠀⠀⠀⠀⠀⠀⠈⠉⠛⠻⠟⠛⢿⢿⣿⣿⣿⡿⠿⢻⣿⣿⣿⣿⣿⣿⣿⣿⣿⣿⣿⣿⣦⡄⠀⠀⠀⠀⠀⠀⠀⠀⠀⠀⠀⠀⠀⠀⠀⠀⠀⠀⠀⠀⠀⠀⠀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⠀⠀⠀⠀⠀⠀⠀⠀⠀⠀⠀⠀⠀⠀⠀⠀⠀⠀⠀⠀⠀⠀⠀⠀⠀⠀⠀⠀⠀⠀⠀⠀⠀⠀⠀⠀⠀⠀⠀⠀⠀⠀⠀⠀⠀⠀⠀⠀⠛⠉⠁⠀⢀⣾⣿⣿⣿⣿⣿⣿⣿⣿⣿⣿⣿⣿⣿⡇⠀⠀⠀⠀⠀⠀⠀⠀⠀⠀⠀⠀⠀⠀⠀⠀⠀⠀⠀⠀⠀⠀⠀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⠀⠀⠀⠀⠀⠀⠀⠀⠀⠀⠀⠀⠀⠀⠀⠀⠀⠀⠀⠀⠀⠀⠀⠀⠀⠀⠀⠀⠀⠀⠀⠀⠀⠀⠀⠀⠀⠀⠀⠀⠀⠀⠀⠀⠀⠀⠀⠀⠀⠀⠀⠀⢸⣿⣿⣿⣿⣿⣿⣿⣿⣿⣿⣿⣿⣿⣿⣯⠀⠀⠀⠀⠀⠀⠀⠀⠀⠀⠀⠀⠀⠀⠀⠀⠀⠀⠀⠀⠀⠀⠀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⠀⠀⠀⠀⠀⠀⠀⠀⠀⠀⠀⠀⠀⠀⠀⠀⠀⠀⠀⠀⠀⠀⠀⠀⠀⠀⠀⠀⠀⠀⠀⠀⠀⠀⠀⠀⠀⠀⠀⠀⠀⠀⠀⠀⠀⠀⠀⠀⠀⠀⠀⠀⠀⠙⠛⣿⣿⣿⣿⣿⣿⣿⣿⣿⣿⡟⣿⣿⣧⠀⠀⠀⠀⠀⠀⠀⠀⠀⠀⠀⠀⠀⠀⠀⠀⠀⠀⠀⠀⠀⠀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⠀⠀⠀⠀⠀⠀⠀⠀⠀⠀⠀⠀⠀⠀⠀⠀⠀⠀⠀⠀⠀⠀⠀⠀⠀⠀⠀⠀⠀⠀⠀⠀⠀⠀⠀⠀⠀⠀⠀⠀⠀⠀⠀⠀⠀⠀⠀⠀⠀⠀⠀⠀⠀⠀⠀⣿⣿⣿⣿⣿⣿⣿⣿⣿⣿⠀⣿⣿⣿⠀⠀⠀⠀⠀⠀⠀⠀⠀⠀⠀⠀⠀⠀⠀⠀⠀⠀⠀⠀⠀⠀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⠀⠀⠀⠀⠀⠀⠀⠀⠀⠀⠀⠀⠀⠀⠀⠀⠀⠀⠀⠀⠀⠀⠀⠀⠀⠀⠀⠀⠀⠀⠀⠀⠀⠀⠀⠀⠀⠀⠀⠀⠀⠀⠀⠀⠀⠀⠀⠀⠀⠀⠀⠀⠀⠀⠀⢸⣿⣿⣿⣿⣿⣿⣿⣿⣿⠀⢹⣿⣿⠀⠀⠀⠀⠀⠀⠀⠀⠀⠀⠀⠀⠀⠀⠀⠀⠀⠀⠀⠀⠀⠀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⠀⠀⠀⠀⠀⠀⠀⠀⠀⠀⠀⠀⠀⠀⠀⠀⠀⠀⠀⠀⠀⠀⠀⠀⠀⠀⠀⠀⠀⠀⠀⠀⠀⠀⠀⠀⠀⠀⠀⠀⠀⠀⠀⠀⠀⠀⠀⠀⠀⠀⠀⠀⠀⠀⠀⣸⣿⣿⣿⣿⣿⣿⣿⣿⣿⡄⢸⣿⣿⠀⠀⠀⠀⠀⠀⠀⠀⠀⠀⠀⠀⠀⠀⠀⠀⠀⠀⠀⠀⠀⠀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⠀⠀⠀⠀⠀⠀⠀⠀⠀⠀⠀⠀⠀⠀⠀⠀⠀⠀⠀⠀⠀⠀⠀⠀⠀⠀⠀⠀⠀⠀⠀⠀⠀⠀⠀⠀⠀⠀⠀⠀⠀⠀⠀⠀⠀⠀⠀⠀⠀⠀⠀⠀⠀⠀⠀⣿⣿⣿⣿⣿⣿⣿⣿⣿⣿⣇⢸⣿⣿⠀⠀⠀⠀⠀⠀⠀⠀⠀⠀⠀⠀⠀⠀⠀⠀⠀⠀⠀⠀⠀⠀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⠀⠀⠀⠀⠀⠀⠀⠀⠀⠀⠀⠀⠀⠀⠀⠀⠀⠀⠀⠀⠀⠀⠀⠀⠀⠀⠀⠀⠀⠀⠀⠀⠀⠀⠀⠀⠀⠀⠀⠀⠀⠀⠀⠀⠀⠀⠀⠀⠀⠀⠀⠀⠀⠀⢰⣿⣿⣿⣿⣿⣿⣿⣿⣿⣿⣿⣼⣿⣿⡇⠀⠀⠀⠀⠀⠀⠀⠀⠀⠀⠀⠀⠀⠀⠀⠀⠀⠀⠀⠀⠀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⠀⠀⠀⠀⠀⠀⠀⠀⠀⠀⠀⠀⠀⠀⠀⠀⠀⠀⠀⠀⠀⠀⠀⠀⠀⠀⠀⠀⠀⠀⠀⠀⠀⠀⠀⠀⠀⠀⠀⠀⠀⠀⠀⠀⠀⠀⠀⠀⠀⠀⠀⠀⠀⠀⣿⣿⣿⣿⣿⣿⣿⣿⣿⣿⣿⣿⣿⣿⡞⠎⠁⠀⠀⠀⠀⠀⠀⠀⠀⠀⠀⠀⠀⠀⠀⠀⠀⠀⠀⠀⠀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⠀⠀⠀⠀⠀⠀⠀⠀⠀⠀⠀⠀⠀⠀⠀⠀⠀⠀⠀⠀⠀⠀⠀⠀⠀⠀⠀⠀⠀⠀⠀⠀⠀⠀⠀⠀⠀⠀⠀⠀⠀⠀⠀⠀⠀⠀⠀⠀⠀⠀⠀⠀⠀⢸⣿⣿⣿⣿⣿⣿⣿⣿⣿⣿⣿⣿⣿⣏⠈⠀⠀⠀⠀⠀⠀⠀⠀⠀⠀⠀⠀⠀⠀⠀⠀⠀⠀⠀⠀⠀⠀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⣿⣿⣿⣿⣿⣿⣿⣿⣿⣿⣿⣿⣿⣿⣿⣿⣿⣿⣿⣿⣿⣿⣿⣿⣿⣿⣿⣿⣿⣿⣿⣿⣿⣿⣿⣿⣿⣿⣿⣿⣿⣿⣿⣿⣿⣿⣿⣿⣿⣿⣿⣿⣿⣿⣿⡆⠀⠀⠀⠀⠀⠀⠀⠀⠀⠀⠀⠈⢻⣿⣿⣿⣿⣿⣿⣿⣿⣿⣿⣿⣿⣿⣿⣿⣿⣿⣿⣿⣿⣿⡇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⣿⣿⣿⣿⣿⣿⣿⣿⣿⣿⣿⣿⣿⣿⣿⣿⣿⣿⣿⣿⣿⣿⣿⣿⣿⣿⣿⣿⣿⣿⣿⣿⣿⣿⣿⣿⣿⣿⣿⣿⣿⣿⣿⣿⣿⣿⣿⣿⣿⣿⣿⣿⣿⣿⣿⣿⣄⠀⠀⠀⠀⠀⠀⠀⠀⠀⠀⠀⠀⠉⠉⠉⠛⠻⢿⣿⣿⣿⣿⣿⣿⣿⣿⣿⣿⣿⣿⣿⣿⣿⡇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⣿⣿⣿⣿⣿⣿⣿⣿⣿⣿⣿⣿⣿⣿⣿⣿⣿⣿⣿⣿⣿⣿⣿⣿⣿⣿⣿⣿⣿⣿⣿⣿⣿⣿⣿⣿⣿⣿⣿⣿⣿⣿⣿⣿⣿⣿⣿⣿⣿⣿⣿⣿⠿⠛⠋⠉⠉⠀⠀⠀⠀⠀⠀⠀⠀⠀⠀⠀⠀⠀⠀⠀⠀⠀⠀⠙⢿⣿⣿⣿⣿⣿⣿⣿⣿⣿⣿⣿⣿⣿⡇</a:t>
            </a:r>
            <a:br/>
            <a:r>
              <a:t>⣿⣿⣿⣿⣿⣿⣿⣿⣿⣿⣿⣿⣿⣿⣿⣿⣿⣿⣿⣿⣿⣿⣿⣿⣿⣿⣿⣿⣿⣿⣿⣿⣿⣿⣿⣿⣿⣿⣿⣿⣿⣿⣿⣿⣿⣿⣿⣿⡿⠛⠉⠀⠀⠀⠀⠀⠀⠀⠀⠀⠀⠀⠀⠀⠀⠀⠀⠀⠀⠀⠀⠀⠀⠀⠀⠀⠈⢻⣿⣿⣿⣿⣿⣿⣿⣿⣿⣿⣿⣿⡇</a:t>
            </a:r>
            <a:br/>
            <a:r>
              <a:t>⣿⣿⣿⣿⣿⣿⣿⣿⣿⣿⣿⣿⣿⣿⣿⣿⣿⣿⣿⣿⣿⣿⣿⣿⣿⣿⣿⣿⣿⣿⣿⣿⣿⣿⣿⣿⣿⣿⣿⣿⣿⣿⣿⣿⣿⣿⡟⠋⠀⠀⠀⠀⠀⠀⠀⠀⠀⠀⠀⠀⠀⠀⠀⠀⠀⠀⠀⠀⠀⠀⠀⠀⠀⠀⠀⠀⠀⠀⢻⣿⣿⣿⣿⣿⣿⣿⣿⣿⣿⣿⡇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⣿⣿⣿⣿⣿⣿⣿⣿⣿⣿⣿⣿⣿⣿⣿⣿⣿⣿⣿⣿⣿⣿⣿⣿⣿⣿⣿⣿⣿⣿⣿⣿⣿⣿⣿⣿⣿⣿⣿⣿⣿⣿⣿⡿⠁⠀⠀⠀⠀⠀⠀⠀⠀⠀⠀⠀⠀⠀⠀⠀⠀⠀⠀⠀⠀⠀⠀⠀⠀⠀⠀⠀⠀⠀⠀⠀⠀⠀⠀⠹⣿⣿⣿⣿⣿⣿⣿⣿⣿⣿⡇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⣿⣿⣿⣿⣿⣿⣿⣿⣿⣿⣿⣿⣿⣿⣿⣿⣿⣿⣿⣿⣿⣿⣿⣿⣿⣿⣿⣿⣿⣿⣿⣿⣿⣿⣿⣿⣿⣿⣿⣿⣿⣿⠏⠀⠀⠀⠀⠀⠀⠀⠀⠀⠀⠀⠀⠀⠀⠀⠀⠀⠀⠀⠀⠀⠀⠀⠀⠀⠀⠀⠀⠀⠀⠀⠀⠀⠀⠀⠀⠀⠈⣿⣿⣿⣿⣿⣿⣿⣿⣿⡇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⣿⣿⣿⣿⣿⣿⣿⣿⣿⣿⣿⣿⣿⣿⣿⣿⣿⣿⣿⣿⣿⣿⣿⣿⣿⣿⣿⣿⣿⣿⣿⣿⣿⣿⣿⣿⣿⣿⣿⣿⣿⣋⡄⠀⠀⠀⠀⠀⠀⠀⠀⠀⠀⠀⠀⠀⠀⠀⠀⠀⠀⠀⠀⠀⠀⠀⠀⠀⠀⠀⠀⠀⠀⠀⠀⠀⠀⠀⠀⠀⠀⠸⣿⣿⣿⣿⣿⣿⣿⣿⡇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⣿⣿⣿⣿⣿⣿⣿⣿⣿⣿⣿⣿⣿⣿⣿⣿⣿⣿⣿⣿⣿⣿⣿⣿⣿⣿⣿⣿⣿⣿⣿⣿⣿⣿⣿⣿⣿⣿⣿⣿⣿⣿⣿⣷⣄⠀⠀⠀⠀⠀⠀⠀⠀⠀⠀⠀⠀⠀⠀⠀⠀⠀⠀⠀⠀⠀⠀⠀⠀⠀⠀⠀⠀⠀⠀⠀⠀⠀⠀⠀⠀⠀⠀⣿⣿⣿⣿⣿⣿⣿⡇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⣿⣿⣿⣿⣿⣿⣿⣿⣿⣿⣿⣿⣿⣿⣿⣿⣿⣿⣿⣿⣿⣿⣿⣿⣿⣿⣿⣿⣿⣿⣿⣿⣿⣿⣿⣿⣿⣿⣿⣿⣿⣿⣿⣿⣿⣿⣤⣔⠀⠀⠀⠀⠀⠀⠀⠀⠀⠀⠀⠀⠀⠀⠀⠀⠀⠀⠀⠀⠀⠀⠀⠀⠀⠀⠀⠀⠀⠀⠀⠀⠀⠀⠀⢿⣿⣿⣿⣿⣿⣿⡇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⣿⣿⣿⣿⣿⣿⣿⣿⣿⣿⣿⣿⣿⣿⣿⣿⣿⣿⣿⣿⣿⣿⣿⣿⣿⣿⣿⣿⣿⣿⣿⣿⣿⣿⣿⣿⣿⣿⣿⣿⣿⣿⣿⣿⣿⣿⣄⡀⠀⠀⠀⠀⠀⠀⠀⠀⠀⠀⠀⠀⠀⠀⠀⠀⠀⠀⠀⠀⠀⠀⠀⠀⠀⠀⠀⠀⠀⠀⠀⠀⠀⠀⠀⢸⣿⣿⣿⣿⣿⣿⡇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⣿⣿⣿⣿⣿⣿⣿⣿⣿⣿⣿⣿⣿⣿⣿⣿⣿⣿⣿⣿⣿⣿⣿⣿⣿⣿⣿⣿⣿⣿⣿⣿⣿⣿⣿⣿⣿⣿⡏⢻⣿⣿⣿⣿⣿⣿⣿⣿⡀⠀⠀⠀⠀⠀⠀⠀⠀⠀⠀⠀⠀⠀⠀⠀⠀⠀⠀⠀⠀⠀⠀⠀⠀⠀⠀⠀⠀⠀⠀⠀⠀⠀⠀⠈⣿⣿⣿⣿⣿⣿⡇</a:t>
            </a:r>
            <a:br/>
            <a:r>
              <a:t>⣿⣿⣿⣿⣿⣿⣿⣿⣿⣿⣿⣿⣿⣿⣿⣿⣿⣿⣿⣿⣿⣿⣿⣿⣿⣿⣿⣿⣿⣿⣿⣿⣿⣿⣿⡿⠿⠛⠃⠈⠀⠀⠀⠀⠈⠙⢿⣿⣿⣷⠀⠀⠀⠀⠀⠀⠀⠀⠀⠀⠀⠀⠀⠀⠀⠀⠀⠀⠀⠀⠀⠀⠀⠀⠀⠀⠀⠀⠀⠀⠀⠀⠀⠀⣿⣿⣿⣿⣿⣿⡇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⣿⣿⣿⣿⣿⣿⣿⣿⣿⣿⣿⣿⣿⣿⣿⣿⣿⣿⣿⣿⣿⣿⣿⣿⣿⣿⣿⣿⣿⣿⣿⣿⣿⡟⠋⠀⠀⠀⠀⠀⠀⠀⠀⠀⠀⠀⠈⣿⣿⣿⣷⡀⠀⠀⠀⠀⠀⠀⠀⠀⠀⠀⠀⠀⠀⠀⠀⠀⠀⠀⠀⠀⠀⠀⠀⠀⠀⠀⠀⠀⠀⠀⠀⠀⣿⣿⣿⣿⣿⣿⡇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⣿⣿⣿⣿⣿⣿⣿⣿⣿⣿⣿⣿⣿⣿⣿⣿⣿⣿⣿⣿⣿⣿⣿⣿⣿⣿⣿⣿⣿⣿⣿⣿⣿⠁⠀⠀⠀⠀⠀⠀⠀⠀⠀⠀⠀⠀⠀⢹⣿⣿⣿⣿⠀⠀⠀⠀⠀⠀⠀⠀⠀⠀⠀⠀⠀⠀⠀⠀⠀⠀⠀⠀⠀⠀⠀⠀⠀⠀⠀⠀⠀⠀⠀⠀⣿⣿⣿⣿⣿⣿⡇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⣿⣿⣿⣿⣿⣿⣿⣿⣿⣿⣿⣿⣿⣿⣿⣿⣿⣿⣿⣿⣿⣿⣿⣿⣿⣿⣿⣿⣿⣿⣿⣿⡏⠀⠀⠀⠀⠀⠀⠀⠀⠀⠀⠀⠀⠀⠀⢸⣿⣿⣿⣿⡀⠀⠀⠀⠀⠈⠀⠀⠀⠀⠀⠀⠀⠀⠀⠀⠀⠀⠀⠀⠀⠀⠀⠀⠀⠀⠀⠀⠀⠀⠀⠀⣿⣿⣿⣿⣿⣿⡇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⣿⣿⣿⣿⣿⣿⣿⣿⣿⣿⣿⣿⣿⣿⣿⣿⣿⣿⣿⣿⣿⣿⣿⣿⣿⣿⣿⣿⣿⣿⣿⣿⣿⡀⠀⠀⠀⠀⠀⠀⠀⠀⠀⠀⠀⠀⠀⢼⣿⣿⣿⣿⣷⠀⠀⠀⠀⠀⠀⠀⠀⠀⠀⠀⠀⠀⠀⠀⠀⠀⠀⠀⠀⠀⠀⠀⠀⠀⠀⡀⠀⠀⠀⠀⢸⣿⣿⣿⣿⣿⡇</a:t>
            </a:r>
            <a:br/>
            <a:r>
              <a:t>⣿⣿⣿⣿⣿⣿⣿⣿⣿⣿⣿⣿⣿⣿⣿⣿⣿⣿⣿⣿⣿⣿⣿⣿⣿⣿⣿⣿⣿⣿⣿⣿⣿⡇⠀⠀⠀⠀⠀⠀⠀⠀⠀⠀⠀⠀⠀⠀⠹⣿⣿⣿⣿⡆⠀⠀⠀⠀⠀⠀⠀⠀⠀⠀⠀⠀⠀⠀⠀⠀⠀⠀⠀⠀⠀⠀⠀⠀⠀⣷⠀⠀⡀⠀⢸⣿⣿⣿⣿⣿⡇</a:t>
            </a:r>
            <a:br/>
            <a:r>
              <a:t>⣿⣿⣿⣿⣿⣿⣿⣿⣿⣿⣿⣿⣿⣿⣿⣿⣿⣿⣿⣿⣿⣿⣿⣿⣿⣿⣿⣿⣿⣿⣿⣿⣿⣿⣄⠀⠀⠀⠀⠀⠀⠀⠀⠀⠀⠀⠀⠀⠀⠹⣿⣿⣿⣇⠀⠀⠀⠀⠀⠀⠀⠀⠀⠀⠀⠀⠀⠀⠀⠀⠀⠀⠀⠀⠀⠀⠀⠀⠀⢻⣧⠀⢻⣄⠈⣿⣿⣿⣿⣿⡇</a:t>
            </a:r>
            <a:br/>
            <a:r>
              <a:t>⣿⣿⣿⣿⣿⣿⣿⣿⣿⣿⣿⣿⣿⣿⣿⣿⣿⣿⣿⣿⣿⣿⣿⣿⣿⣿⣿⣿⣿⣿⣿⣿⣿⣿⣿⣷⣄⠀⠀⠀⠀⠀⠀⠀⠀⠀⠀⠀⠀⠀⠈⢻⡿⠋⠀⠀⠀⠀⠀⠀⠀⠀⠀⠀⠀⠀⠀⠀⠀⠀⠀⠀⠀⠀⠀⠀⠀⠀⠀⡘⣿⣧⠘⣿⣦⣻⣿⣿⣿⣿⡇</a:t>
            </a:r>
            <a:br/>
            <a:r>
              <a:t>⣿⣿⣿⣿⣿⣿⣿⣿⣿⣿⣿⣿⣿⣿⣿⣿⣿⣿⣿⣿⣿⣿⣿⣿⣿⣿⣿⣿⣿⣿⣿⣿⣿⣿⣿⣿⣿⣿⠆⠀⠀⠀⠀⠀⠀⠀⠀⠀⠀⠀⠀⠀⠀⠀⠀⠀⠀⠀⠀⠀⠀⠀⠀⠀⠀⠀⠀⠀⠀⠀⠀⠀⠀⠀⠀⢰⠀⠀⠀⣷⣽⣿⣷⣹⣿⣿⣿⣿⣿⣿⡇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⣿⣿⣿⣿⣿⣿⣿⣿⣿⣿⣿⣿⣿⣿⣿⣿⣿⣿⣿⣿⣿⣿⣿⣿⣿⣿⣿⣿⣿⣿⣿⣿⣿⣿⣿⣿⣿⡟⠀⠀⠀⠀⠀⠀⠀⠀⠀⠀⠀⠀⠀⠀⠀⠀⠀⠀⠀⠀⠀⠀⠀⠀⠀⠀⠀⠀⠀⠀⠀⠀⠀⠀⠀⠀⠀⠈⣾⣆⠀⢻⣿⣿⣿⣿⣿⣿⣿⣿⣿⣿⡇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⣿⣿⣿⣿⣿⣿⣿⣿⣿⣿⣿⣿⣿⣿⣿⣿⣿⣿⣿⣿⣿⣿⣿⣿⣿⣿⣿⣿⣿⣿⣿⣿⣿⣿⣿⣿⣿⠁⠀⠀⠀⠀⠀⠀⠀⠀⠀⠀⠀⠀⠀⠀⠀⠀⠀⠀⠀⠀⠀⠀⠀⠀⠀⠀⠀⠀⠀⠀⠀⠀⠀⠀⠀⠀⠀⠀⢸⣿⣆⢸⣿⣿⣿⣿⣿⣿⣿⣿⣿⣿⡇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⣿⣿⣿⣿⣿⣿⣿⣿⣿⣿⣿⣿⣿⣿⣿⣿⣿⣿⣿⣿⣿⣿⣿⣿⣿⣿⣿⣿⣿⣿⣿⣿⣿⣿⣿⣿⡏⠀⠀⠀⠀⠀⠀⠀⠀⠀⠀⠀⠀⠀⠀⠀⠀⠀⠀⠀⠀⠀⠀⠀⠀⠀⠀⠀⠀⠀⠀⠀⠀⠀⠀⠀⠀⠀⠀⠀⠀⣿⣿⣾⣿⣿⣿⣿⣿⣿⣿⣿⣿⣿⡇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⣿⣿⣿⣿⣿⣿⣿⣿⣿⣿⣿⣿⣿⣿⣿⣿⣿⣿⣿⣿⣿⣿⣿⣿⣿⣿⣿⣿⣿⣿⣿⣿⣿⣿⣿⡏⠀⠀⠀⠀⠀⠀⠀⠀⠀⠀⠀⠀⠀⣴⠃⠀⠀⠀⠀⠀⠀⠀⠀⠀⠀⠀⠀⠀⠀⠀⠀⠀⠀⠀⠀⠀⠀⠀⠀⠀⠀⠀⢸⣿⣿⣿⣿⣿⣿⠿⠿⢿⣿⣿⡇</a:t>
            </a:r>
            <a:br/>
            <a:r>
              <a:t>⣿⣿⣿⣿⣿⣿⣿⣿⣿⣿⣿⣿⣿⣿⣿⣿⣿⣿⣿⣿⣿⣿⣿⣿⣿⣿⣿⣿⣿⣿⣿⣿⣿⣿⣿⣧⠀⠀⠀⠀⠀⠀⠀⠀⠀⠀⠀⢀⣾⣿⠀⠀⠀⠀⠀⠀⠀⠀⠀⠀⠀⠀⠀⠀⠀⠀⠀⠀⠀⠀⠀⠀⠀⠀⠀⠀⠀⠀⠀⣿⣿⣿⠟⠋⠀⠀⠰⢿⣿⣿⡇</a:t>
            </a:r>
            <a:br/>
            <a:r>
              <a:t>⣿⣿⣿⣿⣿⣿⣿⣿⣿⣿⣿⣿⣿⣿⣿⣿⣿⣿⣿⣿⣿⣿⣿⣿⣿⣿⣿⣿⣿⣿⣿⣿⣿⣿⣿⡇⠀⠀⠀⠀⠀⠀⠀⠀⠀⠀⢀⣾⣿⣿⠀⠀⠀⠀⠀⠀⠀⠀⠀⠀⠀⠀⠀⠀⠀⠀⠀⠀⠀⠀⠀⠀⠀⠀⠀⠀⠀⠀⠀⠉⠉⠀⠀⢀⣀⣤⣾⣿⣿⣿⡇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⣿⣿⣿⣿⣿⣿⣿⣿⣿⣿⣿⣿⣿⣿⣿⣿⣿⣿⣿⣿⣿⣿⣿⣿⣿⣿⣿⡏⠀⠀⠀⠀⠀⠀⠀⠀⠀⠀⠀⠀⠀⠀⠀⠀⠀⠀⠀⠀⠀⠀⠀⠀⣤⣤⣀⡀⠀⠀⠀⠀⠀⠀⠀⠀⠀⠀⠀⠀⠀⠀⠀⠀⠀⠀⠀⠀⠀⠀⠀⠀⠀⠀⠀⠀⠀⠀⠀⠀⠀⠀⠀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⣿⣿⣿⣿⣿⣿⣿⣿⣿⣿⣿⣿⣿⣿⣿⣿⣿⣿⣿⣿⣿⣿⣿⣿⣿⣿⠟⠀⠀⠀⠀⠀⠀⠀⠀⠀⠀⠀⠀⠀⠀⠀⠀⠀⠀⠀⠀⠀⠀⠀⠀⠀⢹⣿⣿⣿⣿⣶⣄⣀⠀⠀⠀⠀⠀⠀⠀⠀⠀⠀⠀⠀⠀⠀⠀⠀⠀⠀⠀⠀⠀⠀⠀⠀⠀⠀⠀⠀⠀⠀⠀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⣿⣿⣿⣿⣿⣿⣿⣿⣿⣿⣿⣿⣿⣿⣿⣿⣿⣿⣿⣿⣿⣿⣿⣿⣿⠏⠀⠀⠀⠀⠀⠀⠀⠀⠀⠀⠀⠀⠀⠀⠀⠀⠀⠀⠀⠀⠀⠀⠀⠀⠀⠀⣠⣿⣿⣿⣿⣿⣿⣿⣿⣦⡀⠀⠀⠀⠀⠀⠀⠀⠀⠀⠀⠀⠀⠀⠀⠀⠀⠀⠀⠀⠀⠀⠀⠀⠀⠀⠀⠀⠀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⣿⣿⣿⣿⣿⣿⣿⣿⣿⣿⣿⣿⣿⣿⣿⣿⣿⣿⣿⣿⣿⣿⣿⡟⠁⠀⠀⠀⠀⠀⠀⠀⠀⠀⠀⠀⠀⠀⠀⠀⠀⠀⠀⠀⠀⠀⠀⠀⠀⠀⠀⠰⣿⣿⣿⣿⣿⣿⣿⣿⣿⣿⣷⠀⠀⠀⠀⠀⠀⠀⠀⠀⠀⠀⠀⠀⠀⠀⠀⠀⠀⠀⠀⠀⠀⠀⠀⠀⠀⠀⠀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⣿⣿⣿⣿⣿⣿⣿⣿⣿⣿⣿⣿⣿⣿⣿⣿⣿⣿⣿⣿⣿⠟⠋⠀⠀⠀⠀⠀⠀⠀⠀⠀⠀⠀⠀⠀⠀⠀⠀⠀⠀⠀⠀⠀⠀⠀⠀⠀⠀⠀⠀⠀⠛⢿⣿⣿⣿⣿⣿⣿⣿⣿⣿⡆⠀⠀⠀⠀⠀⠀⠀⠀⠀⠀⠀⠀⠀⠀⠀⠀⠀⠀⠀⠀⠀⠀⠀⠀⠀⠀⠀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⣿⣿⣿⣿⣿⣿⣿⣿⣿⣿⣿⣿⣿⣿⣿⣿⣿⣿⡿⠟⠁⠀⠀⠀⠀⠀⠀⠀⠀⠀⠀⠀⠀⠀⠀⠀⠀⠀⠀⠀⠀⠀⠀⠀⠀⠀⠀⠀⠀⠀⠀⠀⠀⢾⣿⣿⣿⣿⣿⣿⣿⣿⣿⡇⠀⠀⠀⠀⠀⠀⠀⠀⠀⠀⠀⠀⠀⠀⠀⠀⠀⠀⠀⠀⠀⠀⠀⠀⠀⠀⠀</a:t>
            </a:r>
            <a:br/>
            <a:r>
              <a:t>⣿⣿⣿⣿⣿⣿⣿⣿⣿⣿⣿⣿⣿⣿⡿⠿⠛⠁⠀⠀⠀⠀⠀⠀⠀⠀⠀⠀⠀⠀⢀⣀⣀⣀⡀⠀⠀⠀⠀⠀⠀⠀⠀⠀⠀⠀⠀⠀⠀⠀⠀⠀⠀⠀⠻⠿⣿⣿⣿⣿⣿⣿⣿⣧⠀⠀⠀⠀⠀⠀⠀⠀⠀⠀⠀⠀⠀⠀⠀⠀⠀⠀⠀⠀⠀⠀⠀⠀⠀⠀⠀</a:t>
            </a:r>
            <a:br/>
            <a:r>
              <a:t>⠛⠛⠛⠿⠿⠿⠿⠿⠿⠛⠛⠛⠉⠁⠀⠀⠀⠀⠀⠀⠀⠀⠀⠀⠀⠀⠀⠀⠀⠀⠑⠻⠛⠿⣿⣷⣦⣤⣀⣀⠀⠀⠀⠀⠀⠀⡀⢠⣤⣤⣄⣀⣀⣀⣀⣹⣿⣿⣿⣿⣿⣿⣿⣿⡇⠀⠀⠀⠀⠀⠀⠀⠀⠀⠀⠀⠀⠀⠀⠀⠀⠀⠀⠀⠀⠀⠀⠀⠀⠀⠀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⠀⠀⠀⠀⠀⠀⠀⠀⠀⠀⠀⠀⠀⠀⠀⠀⠀⠀⠀⠀⠀⠀⠀⠀⠀⠀⠀⠀⠀⠀⠀⠀⠀⠀⠀⠉⠉⠛⠿⣿⣿⣿⣷⣦⣤⣶⣿⣿⣿⣿⣿⣿⣿⣿⣿⣿⣿⣿⣿⣿⣿⣿⣿⣿⣇⠀⠀⠀⠀⠀⠀⠀⠀⠀⠀⠀⠀⠀⠀⠀⠀⠀⠀⠀⠀⠀⠀⠀⠀⠀⠀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⠀⠀⠀⠀⠀⠀⠀⠀⠀⠀⠀⠀⠀⠀⠀⠀⠀⠀⠀⠀⠀⠀⠀⠀⠀⠀⠀⠀⠀⠀⠀⠀⠀⠀⠀⠀⠀⠀⠀⠀⠈⠉⠛⠛⠛⠛⢿⢿⣿⣿⣿⡿⠿⢻⣿⣿⣿⣿⣿⣿⣿⣿⣿⣿⣿⣿⣦⡀⠀⠀⠀⠀⠀⠀⠀⠀⠀⠀⠀⠀⠀⠀⠀⠀⠀⠀⠀⠀⠀⠀⠀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⠀⠀⠀⠀⠀⠀⠀⠀⠀⠀⠀⠀⠀⠀⠀⠀⠀⠀⠀⠀⠀⠀⠀⠀⠀⠀⠀⠀⠀⠀⠀⠀⠀⠀⠀⠀⠀⠀⠀⠀⠀⠀⠀⠀⠀⠀⠀⠀⠛⠉⠀⠀⢠⣾⣿⣿⣿⣿⣿⣿⣿⣿⣿⣿⣿⣿⣿⡇⠀⠀⠀⠀⠀⠀⠀⠀⠀⠀⠀⠀⠀⠀⠀⠀⠀⠀⠀⠀⠀⠀⠀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⠀⠀⠀⠀⠀⠀⠀⠀⠀⠀⠀⠀⠀⠀⠀⠀⠀⠀⠀⠀⠀⠀⠀⠀⠀⠀⠀⠀⠀⠀⠀⠀⠀⠀⠀⠀⠀⠀⠀⠀⠀⠀⠀⠀⠀⠀⠀⠀⠀⠀⠀⠀⢸⣿⣿⣿⣿⣿⣿⣿⣿⣿⣿⣿⣿⣿⣿⣯⠀⠀⠀⠀⠀⠀⠀⠀⠀⠀⠀⠀⠀⠀⠀⠀⠀⠀⠀⠀⠀⠀⠀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⠀⠀⠀⠀⠀⠀⠀⠀⠀⠀⠀⠀⠀⠀⠀⠀⠀⠀⠀⠀⠀⠀⠀⠀⠀⠀⠀⠀⠀⠀⠀⠀⠀⠀⠀⠀⠀⠀⠀⠀⠀⠀⠀⠀⠀⠀⠀⠀⠀⠀⠀⠀⠀⠙⠛⣿⣿⣿⣿⣿⣿⣿⣿⣿⣿⠛⣿⣿⣧⠀⠀⠀⠀⠀⠀⠀⠀⠀⠀⠀⠀⠀⠀⠀⠀⠀⠀⠀⠀⠀⠀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⠀⠀⠀⠀⠀⠀⠀⠀⠀⠀⠀⠀⠀⠀⠀⠀⠀⠀⠀⠀⠀⠀⠀⠀⠀⠀⠀⠀⠀⠀⠀⠀⠀⠀⠀⠀⠀⠀⠀⠀⠀⠀⠀⠀⠀⠀⠀⠀⠀⠀⠀⠀⠀⠀⠀⣿⣿⣿⣿⣿⣿⣿⣿⣿⣿⠀⣿⣿⣿⠀⠀⠀⠀⠀⠀⠀⠀⠀⠀⠀⠀⠀⠀⠀⠀⠀⠀⠀⠀⠀⠀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⠀⠀⠀⠀⠀⠀⠀⠀⠀⠀⠀⠀⠀⠀⠀⠀⠀⠀⠀⠀⠀⠀⠀⠀⠀⠀⠀⠀⠀⠀⠀⠀⠀⠀⠀⠀⠀⠀⠀⠀⠀⠀⠀⠀⠀⠀⠀⠀⠀⠀⠀⠀⠀⠀⠀⢸⣿⣿⣿⣿⣿⣿⣿⣿⡇⠀⢻⣿⣿⠀⠀⠀⠀⠀⠀⠀⠀⠀⠀⠀⠀⠀⠀⠀⠀⠀⠀⠀⠀⠀⠀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⠀⠀⠀⠀⠀⠀⠀⠀⠀⠀⠀⠀⠀⠀⠀⠀⠀⠀⠀⠀⠀⠀⠀⠀⠀⠀⠀⠀⠀⠀⠀⠀⠀⠀⠀⠀⠀⠀⠀⠀⠀⠀⠀⠀⠀⠀⠀⠀⠀⠀⠀⠀⠀⠀⠀⣸⣿⣿⣿⣿⣿⣿⣿⣿⣧⠀⢸⣿⣿⠀⠀⠀⠀⠀⠀⠀⠀⠀⠀⠀⠀⠀⠀⠀⠀⠀⠀⠀⠀⠀⠀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⠀⠀⠀⠀⠀⠀⠀⠀⠀⠀⠀⠀⠀⠀⠀⠀⠀⠀⠀⠀⠀⠀⠀⠀⠀⠀⠀⠀⠀⠀⠀⠀⠀⠀⠀⠀⠀⠀⠀⠀⠀⠀⠀⠀⠀⠀⠀⠀⠀⠀⠀⠀⠀⠀⢸⣿⣿⣿⣿⣿⣿⣿⣿⣿⣿⣇⣼⣿⣿⡇⠀⠀⠀⠀⠀⠀⠀⠀⠀⠀⠀⠀⠀⠀⠀⠀⠀⠀⠀⠀⠀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⠀⠀⠀⠀⠀⠀⠀⠀⠀⠀⠀⠀⠀⠀⠀⠀⠀⠀⠀⠀⠀⠀⠀⠀⠀⠀⠀⠀⠀⠀⠀⠀⠀⠀⠀⠀⠀⠀⠀⠀⠀⠀⠀⠀⠀⠀⠀⠀⠀⠀⠀⠀⠀⠀⣿⣿⣿⣿⣿⣿⣿⣿⣿⣿⣿⣿⣿⣿⡞⢎⠁⠀⠀⠀⠀⠀⠀⠀⠀⠀⠀⠀⠀⠀⠀⠀⠀⠀⠀⠀⠀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⠀⠀⠀⠀⠀⠀⠀⠀⠀⠀⠀⠀⠀⠀⠀⠀⠀⠀⠀⠀⠀⠀⠀⠀⠀⠀⠀⠀⠀⠀⠀⠀⠀⠀⠀⠀⠀⠀⠀⠀⠀⠀⠀⠀⠀⠀⠀⠀⠀⠀⠀⠀⠀⢸⣿⣿⣿⣿⣿⣿⣿⣿⣿⣿⣿⣿⣿⣏⠈⠀⠀⠀⠀⠀⠀⠀⠀⠀⠀⠀⠀⠀⠀⠀⠀⠀⠀⠀⠀⠀⠀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⣿⣿⣿⣿⣿⣿⣿⣿⣿⣿⣿⣿⣿⣿⣿⣿⣿⣿⣿⣿⣿⣿⣿⣿⣿⣿⣿⡏⠀⠀⠀⠀⠀⠀⠀⠀⠀⠀⠀⠀⠀⠀⠀⠀⠀⠀⠀⠀⠀⠀⠀⠀⣤⣤⣀⡀⠀⠀⠀⠀⠀⠀⠀⠀⠀⠀⠀⠀⠀⠀⠀⠀⠀⠀⠀⠀⠀⠀⠀⠀⠀⠀⠀⠀⠀⠀⠀⠀⠀⠀⠀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⣿⣿⣿⣿⣿⣿⣿⣿⣿⣿⣿⣿⣿⣿⣿⣿⣿⣿⣿⣿⣿⣿⣿⣿⣿⣿⠟⠀⠀⠀⠀⠀⠀⠀⠀⠀⠀⠀⠀⠀⠀⠀⠀⠀⠀⠀⠀⠀⠀⠀⠀⠀⢻⣿⣿⣿⣷⣦⣀⣀⠀⠀⠀⠀⠀⠀⠀⠀⠀⠀⠀⠀⠀⠀⠀⠀⠀⠀⠀⠀⠀⠀⠀⠀⠀⠀⠀⠀⠀⠀⠀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⣿⣿⣿⣿⣿⣿⣿⣿⣿⣿⣿⣿⣿⣿⣿⣿⣿⣿⣿⣿⣿⣿⣿⣿⣿⠏⠀⠀⠀⠀⠀⠀⠀⠀⠀⠀⠀⠀⠀⠀⠀⠀⠀⠀⠀⠀⠀⠀⠀⠀⠀⠀⣠⣿⣿⣿⣿⣿⣿⣿⣷⣄⠀⠀⠀⠀⠀⠀⠀⠀⠀⠀⠀⠀⠀⠀⠀⠀⠀⠀⠀⠀⠀⠀⠀⠀⠀⠀⠀⠀⠀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⣿⣿⣿⣿⣿⣿⣿⣿⣿⣿⣿⣿⣿⣿⣿⣿⣿⣿⣿⣿⣿⣿⣿⡟⠁⠀⠀⠀⠀⠀⠀⠀⠀⠀⠀⠀⠀⠀⠀⠀⠀⠀⠀⠀⠀⠀⠀⠀⠀⠀⠀⢸⣿⣿⣿⣿⣿⣿⣿⣿⣿⣿⣧⠀⠀⠀⠀⠀⠀⠀⠀⠀⠀⠀⠀⠀⠀⠀⠀⠀⠀⠀⠀⠀⠀⠀⠀⠀⠀⠀⠀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⣿⣿⣿⣿⣿⣿⣿⣿⣿⣿⣿⣿⣿⣿⣿⣿⣿⣿⣿⣿⣿⠟⠋⠀⠀⠀⠀⠀⠀⠀⠀⠀⠀⠀⠀⠀⠀⠀⠀⠀⠀⠀⠀⠀⠀⠀⠀⠀⠀⠀⠀⠈⠻⢿⣿⣿⣿⣿⣿⣿⣿⣿⣿⠀⠀⠀⠀⠀⠀⠀⠀⠀⠀⠀⠀⠀⠀⠀⠀⠀⠀⠀⠀⠀⠀⠀⠀⠀⠀⠀⠀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⣿⣿⣿⣿⣿⣿⣿⣿⣿⣿⣿⣿⣿⣿⣿⣿⣿⣿⡿⠟⠁⠀⠀⠀⠀⠀⠀⠀⠀⠀⠀⠀⠀⠀⠀⠀⠀⠀⠀⠀⠀⠀⠀⠀⠀⠀⠀⠀⠀⠀⠀⠀⠐⢿⣿⣿⣿⣿⣿⣿⣿⣿⣿⡆⠀⠀⠀⠀⠀⠀⠀⠀⠀⠀⠀⠀⠀⠀⠀⠀⠀⠀⠀⠀⠀⠀⠀⠀⠀⠀⠀</a:t>
            </a:r>
            <a:br/>
            <a:r>
              <a:t>⣿⣿⣿⣿⣿⣿⣿⣿⣿⣿⣿⣿⣿⣿⡿⠿⠛⠁⠀⠀⠀⠀⠀⠀⠀⠀⠀⠀⠀⠀⣤⣤⣤⣀⡀⠀⠀⠀⠀⠀⠀⠀⠀⠀⠀⠀⠀⠀⠀⠀⠀⠀⠀⠈⠿⢿⣿⣿⣿⣿⣿⣿⣿⣇⠀⠀⠀⠀⠀⠀⠀⠀⠀⠀⠀⠀⠀⠀⠀⠀⠀⠀⠀⠀⠀⠀⠀⠀⠀⠀⠀</a:t>
            </a:r>
            <a:br/>
            <a:r>
              <a:t>⠛⠛⠛⠿⠿⠿⠿⠿⠿⠛⠛⠛⠉⠁⠀⠀⠀⠀⠀⠀⠀⠀⠀⠀⠀⠀⠀⠀⠀⠀⠈⠝⠛⠻⣿⣷⣦⣤⣀⣀⡀⠀⠀⠀⠀⠀⡀⣠⣦⣤⣄⣀⣀⣀⣀⣹⣿⣿⣿⣿⣿⣿⣿⣿⡆⠀⠀⠀⠀⠀⠀⠀⠀⠀⠀⠀⠀⠀⠀⠀⠀⠀⠀⠀⠀⠀⠀⠀⠀⠀⠀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⠀⠀⠀⠀⠀⠀⠀⠀⠀⠀⠀⠀⠀⠀⠀⠀⠀⠀⠀⠀⠀⠀⠀⠀⠀⠀⠀⠀⠀⠀⠀⠀⠀⠀⠀⠉⠉⠛⠿⢿⣿⣿⣷⣦⣴⣶⣿⣿⣿⣿⣿⣿⣿⣿⣿⣿⣿⣿⣿⣿⣿⣿⣿⣿⣇⠀⠀⠀⠀⠀⠀⠀⠀⠀⠀⠀⠀⠀⠀⠀⠀⠀⠀⠀⠀⠀⠀⠀⠀⠀⠀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⠀⠀⠀⠀⠀⠀⠀⠀⠀⠀⠀⠀⠀⠀⠀⠀⠀⠀⠀⠀⠀⠀⠀⠀⠀⠀⠀⠀⠀⠀⠀⠀⠀⠀⠀⠀⠀⠀⠀⠀⠈⠉⠛⠛⠛⠛⡿⢿⣿⣿⣿⠿⠟⢻⣿⣿⣿⣿⣿⣿⣿⣿⣿⣿⣿⣷⣦⡀⠀⠀⠀⠀⠀⠀⠀⠀⠀⠀⠀⠀⠀⠀⠀⠀⠀⠀⠀⠀⠀⠀⠀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⠀⠀⠀⠀⠀⠀⠀⠀⠀⠀⠀⠀⠀⠀⠀⠀⠀⠀⠀⠀⠀⠀⠀⠀⠀⠀⠀⠀⠀⠀⠀⠀⠀⠀⠀⠀⠀⠀⠀⠀⠀⠀⠀⠀⠀⠀⠀⠈⠋⠉⠀⠀⢠⣿⣿⣿⣿⣿⣿⣿⣿⣿⣿⣿⣿⣿⣿⡇⠀⠀⠀⠀⠀⠀⠀⠀⠀⠀⠀⠀⠀⠀⠀⠀⠀⠀⠀⠀⠀⠀⠀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⠀⠀⠀⠀⠀⠀⠀⠀⠀⠀⠀⠀⠀⠀⠀⠀⠀⠀⠀⠀⠀⠀⠀⠀⠀⠀⠀⠀⠀⠀⠀⠀⠀⠀⠀⠀⠀⠀⠀⠀⠀⠀⠀⠀⠀⠀⠀⠀⠀⠀⠀⠀⢸⣿⣿⣿⣿⣿⣿⣿⣿⣿⣿⣿⣿⣿⣿⣏⠀⠀⠀⠀⠀⠀⠀⠀⠀⠀⠀⠀⠀⠀⠀⠀⠀⠀⠀⠀⠀⠀⠀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⠀⠀⠀⠀⠀⠀⠀⠀⠀⠀⠀⠀⠀⠀⠀⠀⠀⠀⠀⠀⠀⠀⠀⠀⠀⠀⠀⠀⠀⠀⠀⠀⠀⠀⠀⠀⠀⠀⠀⠀⠀⠀⠀⠀⠀⠀⠀⠀⠀⠀⠀⠀⠀⠙⠻⣿⣿⣿⣿⣿⣿⣿⣿⣿⣿⠻⣿⣿⣆⠀⠀⠀⠀⠀⠀⠀⠀⠀⠀⠀⠀⠀⠀⠀⠀⠀⠀⠀⠀⠀⠀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⠀⠀⠀⠀⠀⠀⠀⠀⠀⠀⠀⠀⠀⠀⠀⠀⠀⠀⠀⠀⠀⠀⠀⠀⠀⠀⠀⠀⠀⠀⠀⠀⠀⠀⠀⠀⠀⠀⠀⠀⠀⠀⠀⠀⠀⠀⠀⠀⠀⠀⠀⠀⠀⠀⠀⣿⣿⣿⣿⣿⣿⣿⣿⣿⡟⠀⣿⣿⣿⠀⠀⠀⠀⠀⠀⠀⠀⠀⠀⠀⠀⠀⠀⠀⠀⠀⠀⠀⠀⠀⠀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⠀⠀⠀⠀⠀⠀⠀⠀⠀⠀⠀⠀⠀⠀⠀⠀⠀⠀⠀⠀⠀⠀⠀⠀⠀⠀⠀⠀⠀⠀⠀⠀⠀⠀⠀⠀⠀⠀⠀⠀⠀⠀⠀⠀⠀⠀⠀⠀⠀⠀⠀⠀⠀⠀⠀⢹⣿⣿⣿⣿⣿⣿⣿⣿⡇⠀⣿⣿⣿⠀⠀⠀⠀⠀⠀⠀⠀⠀⠀⠀⠀⠀⠀⠀⠀⠀⠀⠀⠀⠀⠀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⠀⠀⠀⠀⠀⠀⠀⠀⠀⠀⠀⠀⠀⠀⠀⠀⠀⠀⠀⠀⠀⠀⠀⠀⠀⠀⠀⠀⠀⠀⠀⠀⠀⠀⠀⠀⠀⠀⠀⠀⠀⠀⠀⠀⠀⠀⠀⠀⠀⠀⠀⠀⠀⠀⠀⣼⣿⣿⣿⣿⣿⣿⣿⣿⡅⠀⢸⣿⣿⠀⠀⠀⠀⠀⠀⠀⠀⠀⠀⠀⠀⠀⠀⠀⠀⠀⠀⠀⠀⠀⠀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⠀⠀⠀⠀⠀⠀⠀⠀⠀⠀⠀⠀⠀⠀⠀⠀⠀⠀⠀⠀⠀⠀⠀⠀⠀⠀⠀⠀⠀⠀⠀⠀⠀⠀⠀⠀⠀⠀⠀⠀⠀⠀⠀⠀⠀⠀⠀⠀⠀⠀⠀⠀⠀⠀⢀⣿⣿⣿⣿⣿⣿⣿⣿⣿⣧⠀⢸⣿⣿⠀⠀⠀⠀⠀⠀⠀⠀⠀⠀⠀⠀⠀⠀⠀⠀⠀⠀⠀⠀⠀⠀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⠀⠀⠀⠀⠀⠀⠀⠀⠀⠀⠀⠀⠀⠀⠀⠀⠀⠀⠀⠀⠀⠀⠀⠀⠀⠀⠀⠀⠀⠀⠀⠀⠀⠀⠀⠀⠀⠀⠀⠀⠀⠀⠀⠀⠀⠀⠀⠀⠀⠀⠀⠀⠀⠀⢸⣿⣿⣿⣿⣿⣿⣿⣿⣿⣿⣆⣼⣿⣿⡇⠀⠀⠀⠀⠀⠀⠀⠀⠀⠀⠀⠀⠀⠀⠀⠀⠀⠀⠀⠀⠀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⠀⠀⠀⠀⠀⠀⠀⠀⠀⠀⠀⠀⠀⠀⠀⠀⠀⠀⠀⠀⠀⠀⠀⠀⠀⠀⠀⠀⠀⠀⠀⠀⠀⠀⠀⠀⠀⠀⠀⠀⠀⠀⠀⠀⠀⠀⠀⠀⠀⠀⠀⠀⠀⢀⣿⣿⣿⣿⣿⣿⣿⣿⣿⣿⣿⣿⣿⣟⡞⢎⠁⠀⠀⠀⠀⠀⠀⠀⠀⠀⠀⠀⠀⠀⠀⠀⠀⠀⠀⠀⠀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⠀⠀⠀⠀⠀⠀⠀⠀⠀⠀⠀⠀⠀⠀⠀⠀⠀⠀⠀⠀⠀⠀⠀⠀⠀⠀⠀⠀⠀⠀⠀⠀⠀⠀⠀⠀⠀⠀⠀⠀⠀⠀⠀⠀⠀⠀⠀⠀⠀⠀⠀⠀⠀⣸⣿⣿⣿⣿⣿⣿⣿⣿⣿⣿⣿⣿⣿⣏⠈⠀⠀⠀⠀⠀⠀⠀⠀⠀⠀⠀⠀⠀⠀⠀⠀⠀⠀⠀⠀⠀⠀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⣿⣿⣿⣿⣿⣿⣿⣿⣿⣿⣿⣿⣿⣿⣿⣿⣿⣿⣿⣿⣿⣿⣿⣿⣿⣿⣿⡏⠀⠀⠀⠀⠀⠀⠀⠀⠀⠀⠀⠀⠀⠀⠀⠀⠀⠀⠀⠀⠀⠀⠀⠀⣤⣤⣀⠀⠀⠀⠀⠀⠀⠀⠀⠀⠀⠀⠀⠀⠀⠀⠀⠀⠀⠀⠀⠀⠀⠀⠀⠀⠀⠀⠀⠀⠀⠀⠀⠀⠀⠀⠀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⣿⣿⣿⣿⣿⣿⣿⣿⣿⣿⣿⣿⣿⣿⣿⣿⣿⣿⣿⣿⣿⣿⣿⣿⣿⣿⠟⠀⠀⠀⠀⠀⠀⠀⠀⠀⠀⠀⠀⠀⠀⠀⠀⠀⠀⠀⠀⠀⠀⠀⠀⠀⢻⣿⣿⣿⣷⣦⣀⡀⠀⠀⠀⠀⠀⠀⠀⠀⠀⠀⠀⠀⠀⠀⠀⠀⠀⠀⠀⠀⠀⠀⠀⠀⠀⠀⠀⠀⠀⠀⠀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⣿⣿⣿⣿⣿⣿⣿⣿⣿⣿⣿⣿⣿⣿⣿⣿⣿⣿⣿⣿⣿⣿⣿⣿⣿⠏⠀⠀⠀⠀⠀⠀⠀⠀⠀⠀⠀⠀⠀⠀⠀⠀⠀⠀⠀⠀⠀⠀⠀⠀⠀⠀⣸⣿⣿⣿⣿⣿⣿⣿⣷⣄⠀⠀⠀⠀⠀⠀⠀⠀⠀⠀⠀⠀⠀⠀⠀⠀⠀⠀⠀⠀⠀⠀⠀⠀⠀⠀⠀⠀⠀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⣿⣿⣿⣿⣿⣿⣿⣿⣿⣿⣿⣿⣿⣿⣿⣿⣿⣿⣿⣿⣿⣿⣿⡟⠁⠀⠀⠀⠀⠀⠀⠀⠀⠀⠀⠀⠀⠀⠀⠀⠀⠀⠀⠀⠀⠀⠀⠀⠀⠀⠀⢸⣿⣿⣿⣿⣿⣿⣿⣿⣿⣿⣇⠀⠀⠀⠀⠀⠀⠀⠀⠀⠀⠀⠀⠀⠀⠀⠀⠀⠀⠀⠀⠀⠀⠀⠀⠀⠀⠀⠀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⣿⣿⣿⣿⣿⣿⣿⣿⣿⣿⣿⣿⣿⣿⣿⣿⣿⣿⣿⣿⣿⠟⠋⠀⠀⠀⠀⠀⠀⠀⠀⠀⠀⠀⠀⠀⠀⠀⠀⠀⠀⠀⠀⠀⠀⠀⠀⠀⠀⠀⠀⠈⠻⢿⣿⣿⣿⣿⣿⣿⣿⣿⣿⠀⠀⠀⠀⠀⠀⠀⠀⠀⠀⠀⠀⠀⠀⠀⠀⠀⠀⠀⠀⠀⠀⠀⠀⠀⠀⠀⠀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⣿⣿⣿⣿⣿⣿⣿⣿⣿⣿⣿⣿⣿⣿⣿⣿⣿⣿⡿⠟⠁⠀⠀⠀⠀⠀⠀⠀⠀⠀⠀⠀⠀⠀⠀⠀⠀⠀⠀⠀⠀⠀⠀⠀⠀⠀⠀⠀⠀⠀⠀⠀⠐⣿⣿⣿⣿⣿⣿⣿⣿⣿⣿⡀⠀⠀⠀⠀⠀⠀⠀⠀⠀⠀⠀⠀⠀⠀⠀⠀⠀⠀⠀⠀⠀⠀⠀⠀⠀⠀⠀</a:t>
            </a:r>
            <a:br/>
            <a:r>
              <a:t>⣿⣿⣿⣿⣿⣿⣿⣿⣿⣿⣿⣿⣿⣿⡿⠿⠛⠁⠀⠀⠀⠀⠀⠀⠀⠀⠀⠀⠀⢀⡤⣤⣤⣄⡀⠀⠀⠀⠀⠀⠀⠀⠀⠀⠀⠀⠀⠀⠀⠀⠀⠀⠀⠈⠿⢿⣿⣿⣿⣿⣿⣿⣿⣇⠀⠀⠀⠀⠀⠀⠀⠀⠀⠀⠀⠀⠀⠀⠀⠀⠀⠀⠀⠀⠀⠀⠀⠀⠀⠀⠀</a:t>
            </a:r>
            <a:br/>
            <a:r>
              <a:t>⠛⠛⠛⠿⠿⠿⠿⠿⠿⠛⠛⠛⠉⠁⠀⠀⠀⠀⠀⠀⠀⠀⠀⠀⠀⠀⠀⠀⠀⠀⠈⠙⠛⠻⣿⣷⣦⣤⣄⣀⡀⠀⠀⠀⠀⠀⡀⣰⣦⣤⣤⣀⣀⣀⣀⣽⣿⣿⣿⣿⣿⣿⣿⣿⡄⠀⠀⠀⠀⠀⠀⠀⠀⠀⠀⠀⠀⠀⠀⠀⠀⠀⠀⠀⠀⠀⠀⠀⠀⠀⠀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⠀⠀⠀⠀⠀⠀⠀⠀⠀⠀⠀⠀⠀⠀⠀⠀⠀⠀⠀⠀⠀⠀⠀⠀⠀⠀⠀⠀⠀⠀⠀⠀⠀⠀⠀⠈⠉⠛⠿⢿⣿⣿⣿⣶⣶⣾⣿⣿⣿⣿⣿⣿⣿⣿⣿⣿⣿⣿⣿⣿⣿⣿⣿⣿⣇⠀⠀⠀⠀⠀⠀⠀⠀⠀⠀⠀⠀⠀⠀⠀⠀⠀⠀⠀⠀⠀⠀⠀⠀⠀⠀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⠀⠀⠀⠀⠀⠀⠀⠀⠀⠀⠀⠀⠀⠀⠀⠀⠀⠀⠀⠀⠀⠀⠀⠀⠀⠀⠀⠀⠀⠀⠀⠀⠀⠀⠀⠀⠀⠀⠀⠀⠀⠉⠙⠛⠛⠛⡿⢿⣿⣿⣿⠿⠟⢻⣿⣿⣿⣿⣿⣿⣿⣿⣿⣿⣿⣷⣦⡀⠀⠀⠀⠀⠀⠀⠀⠀⠀⠀⠀⠀⠀⠀⠀⠀⠀⠀⠀⠀⠀⠀⠀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⠀⠀⠀⠀⠀⠀⠀⠀⠀⠀⠀⠀⠀⠀⠀⠀⠀⠀⠀⠀⠀⠀⠀⠀⠀⠀⠀⠀⠀⠀⠀⠀⠀⠀⠀⠀⠀⠀⠀⠀⠀⠀⠀⠀⠀⠀⠀⠈⠋⠉⠀⠀⢠⣿⣿⣿⣿⣿⣿⣿⣿⣿⣿⣿⣿⣿⣿⡇⠀⠀⠀⠀⠀⠀⠀⠀⠀⠀⠀⠀⠀⠀⠀⠀⠀⠀⠀⠀⠀⠀⠀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⠀⠀⠀⠀⠀⠀⠀⠀⠀⠀⠀⠀⠀⠀⠀⠀⠀⠀⠀⠀⠀⠀⠀⠀⠀⠀⠀⠀⠀⠀⠀⠀⠀⠀⠀⠀⠀⠀⠀⠀⠀⠀⠀⠀⠀⠀⠀⠀⠀⠀⠀⠀⢺⣿⣿⣿⣿⣿⣿⣿⣿⣿⣿⣿⣿⣿⣿⣇⠀⠀⠀⠀⠀⠀⠀⠀⠀⠀⠀⠀⠀⠀⠀⠀⠀⠀⠀⠀⠀⠀⠀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⠀⠀⠀⠀⠀⠀⠀⠀⠀⠀⠀⠀⠀⠀⠀⠀⠀⠀⠀⠀⠀⠀⠀⠀⠀⠀⠀⠀⠀⠀⠀⠀⠀⠀⠀⠀⠀⠀⠀⠀⠀⠀⠀⠀⠀⠀⠀⠀⠀⠀⠀⠀⠀⠙⠻⣿⣿⣿⣿⣿⣿⣿⣿⣿⣿⠻⣿⣿⣆⠀⠀⠀⠀⠀⠀⠀⠀⠀⠀⠀⠀⠀⠀⠀⠀⠀⠀⠀⠀⠀⠀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⠀⠀⠀⠀⠀⠀⠀⠀⠀⠀⠀⠀⠀⠀⠀⠀⠀⠀⠀⠀⠀⠀⠀⠀⠀⠀⠀⠀⠀⠀⠀⠀⠀⠀⠀⠀⠀⠀⠀⠀⠀⠀⠀⠀⠀⠀⠀⠀⠀⠀⠀⠀⠀⠀⠀⣿⣿⣿⣿⣿⣿⣿⣿⣿⡟⠀⣿⣿⣿⠀⠀⠀⠀⠀⠀⠀⠀⠀⠀⠀⠀⠀⠀⠀⠀⠀⠀⠀⠀⠀⠀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⠀⠀⠀⠀⠀⠀⠀⠀⠀⠀⠀⠀⠀⠀⠀⠀⠀⠀⠀⠀⠀⠀⠀⠀⠀⠀⠀⠀⠀⠀⠀⠀⠀⠀⠀⠀⠀⠀⠀⠀⠀⠀⠀⠀⠀⠀⠀⠀⠀⠀⠀⠀⠀⠀⠀⢹⣿⣿⣿⣿⣿⣿⣿⣿⡇⠀⣿⣿⣿⠀⠀⠀⠀⠀⠀⠀⠀⠀⠀⠀⠀⠀⠀⠀⠀⠀⠀⠀⠀⠀⠀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⠀⠀⠀⠀⠀⠀⠀⠀⠀⠀⠀⠀⠀⠀⠀⠀⠀⠀⠀⠀⠀⠀⠀⠀⠀⠀⠀⠀⠀⠀⠀⠀⠀⠀⠀⠀⠀⠀⠀⠀⠀⠀⠀⠀⠀⠀⠀⠀⠀⠀⠀⠀⠀⠀⠀⣼⣿⣿⣿⣿⣿⣿⣿⣿⡁⠀⢸⣿⣿⠀⠀⠀⠀⠀⠀⠀⠀⠀⠀⠀⠀⠀⠀⠀⠀⠀⠀⠀⠀⠀⠀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⠀⠀⠀⠀⠀⠀⠀⠀⠀⠀⠀⠀⠀⠀⠀⠀⠀⠀⠀⠀⠀⠀⠀⠀⠀⠀⠀⠀⠀⠀⠀⠀⠀⠀⠀⠀⠀⠀⠀⠀⠀⠀⠀⠀⠀⠀⠀⠀⠀⠀⠀⠀⠀⠀⢀⣿⣿⣿⣿⣿⣿⣿⣿⣿⣇⠀⢸⣿⣿⠀⠀⠀⠀⠀⠀⠀⠀⠀⠀⠀⠀⠀⠀⠀⠀⠀⠀⠀⠀⠀⠀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⠀⠀⠀⠀⠀⠀⠀⠀⠀⠀⠀⠀⠀⠀⠀⠀⠀⠀⠀⠀⠀⠀⠀⠀⠀⠀⠀⠀⠀⠀⠀⠀⠀⠀⠀⠀⠀⠀⠀⠀⠀⠀⠀⠀⠀⠀⠀⠀⠀⠀⠀⠀⠀⠀⢸⣿⣿⣿⣿⣿⣿⣿⣿⣿⣿⣆⣼⣿⣿⡇⠀⠀⠀⠀⠀⠀⠀⠀⠀⠀⠀⠀⠀⠀⠀⠀⠀⠀⠀⠀⠀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⠀⠀⠀⠀⠀⠀⠀⠀⠀⠀⠀⠀⠀⠀⠀⠀⠀⠀⠀⠀⠀⠀⠀⠀⠀⠀⠀⠀⠀⠀⠀⠀⠀⠀⠀⠀⠀⠀⠀⠀⠀⠀⠀⠀⠀⠀⠀⠀⠀⠀⠀⠀⠀⢀⣿⣿⣿⣿⣿⣿⣿⣿⣿⣿⣿⣿⣿⣟⡞⢎⠁⠀⠀⠀⠀⠀⠀⠀⠀⠀⠀⠀⠀⠀⠀⠀⠀⠀⠀⠀⠀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⠀⠀⠀⠀⠀⠀⠀⠀⠀⠀⠀⠀⠀⠀⠀⠀⠀⠀⠀⠀⠀⠀⠀⠀⠀⠀⠀⠀⠀⠀⠀⠀⠀⠀⠀⠀⠀⠀⠀⠀⠀⠀⠀⠀⠀⠀⠀⠀⠀⠀⠀⠀⠀⣸⣿⣿⣿⣿⣿⣿⣿⣿⣿⣿⣿⣿⣿⡎⠉⠀⠀⠀⠀⠀⠀⠀⠀⠀⠀⠀⠀⠀⠀⠀⠀⠀⠀⠀⠀⠀⠀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⣿⣿⣿⣿⣿⣿⣿⣿⣿⣿⣿⣿⣿⣿⣿⣿⣿⣿⣿⣿⣿⣿⣿⣿⣿⣿⣿⡏⠀⠀⠀⠀⠀⠀⠀⠀⠀⠀⠀⠀⠀⠀⠀⠀⠀⠀⠀⠀⠀⠀⠀⢠⣤⣤⣀⠀⠀⠀⠀⠀⠀⠀⠀⠀⠀⠀⠀⠀⠀⠀⠀⠀⠀⠀⠀⠀⠀⠀⠀⠀⠀⠀⠀⠀⠀⠀⠀⠀⠀⠀⠀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⣿⣿⣿⣿⣿⣿⣿⣿⣿⣿⣿⣿⣿⣿⣿⣿⣿⣿⣿⣿⣿⣿⣿⣿⣿⣿⠟⠀⠀⠀⠀⠀⠀⠀⠀⠀⠀⠀⠀⠀⠀⠀⠀⠀⠀⠀⠀⠀⠀⠀⠀⠀⢿⣿⣿⣿⣷⣦⣀⡀⠀⠀⠀⠀⠀⠀⠀⠀⠀⠀⠀⠀⠀⠀⠀⠀⠀⠀⠀⠀⠀⠀⠀⠀⠀⠀⠀⠀⠀⠀⠀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⣿⣿⣿⣿⣿⣿⣿⣿⣿⣿⣿⣿⣿⣿⣿⣿⣿⣿⣿⣿⣿⣿⣿⣿⣿⠏⠀⠀⠀⠀⠀⠀⠀⠀⠀⠀⠀⠀⠀⠀⠀⠀⠀⠀⠀⠀⠀⠀⠀⠀⠀⠀⣼⣿⣿⣿⣿⣿⣿⣿⣷⣄⠀⠀⠀⠀⠀⠀⠀⠀⠀⠀⠀⠀⠀⠀⠀⠀⠀⠀⠀⠀⠀⠀⠀⠀⠀⠀⠀⠀⠀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⣿⣿⣿⣿⣿⣿⣿⣿⣿⣿⣿⣿⣿⣿⣿⣿⣿⣿⣿⣿⣿⣿⣿⡟⠁⠀⠀⠀⠀⠀⠀⠀⠀⠀⠀⠀⠀⠀⠀⠀⠀⠀⠀⠀⠀⠀⠀⠀⠀⠀⠀⢸⣿⣿⣿⣿⣿⣿⣿⣿⣿⣿⣇⠀⠀⠀⠀⠀⠀⠀⠀⠀⠀⠀⠀⠀⠀⠀⠀⠀⠀⠀⠀⠀⠀⠀⠀⠀⠀⠀⠀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⣿⣿⣿⣿⣿⣿⣿⣿⣿⣿⣿⣿⣿⣿⣿⣿⣿⣿⣿⣿⣿⠟⠋⠀⠀⠀⠀⠀⠀⠀⠀⠀⠀⠀⠀⠀⠀⠀⠀⠀⠀⠀⠀⠀⠀⠀⠀⠀⠀⠀⠀⠈⠻⢿⣿⣿⣿⣿⣿⣿⣿⣿⣿⠀⠀⠀⠀⠀⠀⠀⠀⠀⠀⠀⠀⠀⠀⠀⠀⠀⠀⠀⠀⠀⠀⠀⠀⠀⠀⠀⠀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⣿⣿⣿⣿⣿⣿⣿⣿⣿⣿⣿⣿⣿⣿⣿⣿⣿⣿⡿⠟⠁⠀⠀⠀⠀⠀⠀⠀⠀⠀⠀⠀⠀⠀⠀⠀⠀⠀⠀⠀⠀⠀⠀⠀⠀⠀⠀⠀⠀⠀⠀⠀⠐⣿⣿⣿⣿⣿⣿⣿⣿⣿⣿⠀⠀⠀⠀⠀⠀⠀⠀⠀⠀⠀⠀⠀⠀⠀⠀⠀⠀⠀⠀⠀⠀⠀⠀⠀⠀⠀⠀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⣿⣿⣿⣿⣿⣿⣿⣿⣿⣿⣿⣿⣿⣿⡿⠿⠛⠁⠀⠀⠀⠀⠀⠀⠀⠀⠀⠀⠀⠀⠤⣤⣤⣄⡀⠀⠀⠀⠀⠀⠀⠀⠀⠀⠀⠀⠀⠀⠀⠀⠀⠀⠀⠘⠿⢿⣿⣿⣿⣿⣿⣿⣿⣇⠀⠀⠀⠀⠀⠀⠀⠀⠀⠀⠀⠀⠀⠀⠀⠀⠀⠀⠀⠀⠀⠀⠀⠀⠀⠀⠀</a:t>
            </a:r>
            <a:br/>
            <a:r>
              <a:t>⠛⠛⠛⠿⠿⠿⠿⠿⠿⠛⠛⠛⠉⠁⠀⠀⠀⠀⠀⠀⠀⠀⠀⠀⠀⠀⠀⠀⠀⠀⠉⠛⠛⠻⣿⣷⣦⣤⣄⣀⣀⠀⠀⠀⠀⢀⣀⣴⣦⣤⣤⣀⣀⣀⣀⣿⣿⣿⣿⣿⣿⣿⣿⣿⡀⠀⠀⠀⠀⠀⠀⠀⠀⠀⠀⠀⠀⠀⠀⠀⠀⠀⠀⠀⠀⠀⠀⠀⠀⠀⠀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⠀⠀⠀⠀⠀⠀⠀⠀⠀⠀⠀⠀⠀⠀⠀⠀⠀⠀⠀⠀⠀⠀⠀⠀⠀⠀⠀⠀⠀⠀⠀⠀⠀⠀⠀⠀⠉⠛⠻⢿⣿⣿⣿⣶⣶⣾⣿⣿⣿⣿⣿⣿⣿⣿⣿⣿⣿⣿⣿⣿⣿⣿⣿⣿⣇⠀⠀⠀⠀⠀⠀⠀⠀⠀⠀⠀⠀⠀⠀⠀⠀⠀⠀⠀⠀⠀⠀⠀⠀⠀⠀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⠀⠀⠀⠀⠀⠀⠀⠀⠀⠀⠀⠀⠀⠀⠀⠀⠀⠀⠀⠀⠀⠀⠀⠀⠀⠀⠀⠀⠀⠀⠀⠀⠀⠀⠀⠀⠀⠀⠀⠀⠀⠉⠙⠛⠛⠛⡿⢿⣿⣿⡿⠿⠟⢻⣿⣿⣿⣿⣿⣿⣿⣿⣿⣿⣿⣷⣤⠀⠀⠀⠀⠀⠀⠀⠀⠀⠀⠀⠀⠀⠀⠀⠀⠀⠀⠀⠀⠀⠀⠀⠀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⠀⠀⠀⠀⠀⠀⠀⠀⠀⠀⠀⠀⠀⠀⠀⠀⠀⠀⠀⠀⠀⠀⠀⠀⠀⠀⠀⠀⠀⠀⠀⠀⠀⠀⠀⠀⠀⠀⠀⠀⠀⠀⠀⠀⠀⠀⠀⠈⠉⠁⠀⠀⢠⣿⣿⣿⣿⣿⣿⣿⣿⣿⣿⣿⣿⣿⣿⡃⠀⠀⠀⠀⠀⠀⠀⠀⠀⠀⠀⠀⠀⠀⠀⠀⠀⠀⠀⠀⠀⠀⠀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⠀⠀⠀⠀⠀⠀⠀⠀⠀⠀⠀⠀⠀⠀⠀⠀⠀⠀⠀⠀⠀⠀⠀⠀⠀⠀⠀⠀⠀⠀⠀⠀⠀⠀⠀⠀⠀⠀⠀⠀⠀⠀⠀⠀⠀⠀⠀⠀⠀⠀⠀⠀⢿⣿⣿⣿⣿⣿⣿⣿⣿⣿⣿⣿⣿⣿⣿⡅⠀⠀⠀⠀⠀⠀⠀⠀⠀⠀⠀⠀⠀⠀⠀⠀⠀⠀⠀⠀⠀⠀⠀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⠀⠀⠀⠀⠀⠀⠀⠀⠀⠀⠀⠀⠀⠀⠀⠀⠀⠀⠀⠀⠀⠀⠀⠀⠀⠀⠀⠀⠀⠀⠀⠀⠀⠀⠀⠀⠀⠀⠀⠀⠀⠀⠀⠀⠀⠀⠀⠀⠀⠀⠀⠀⠀⠀⠀⣿⣿⣿⣿⣿⣿⣿⣿⣿⡟⠘⣿⣿⣧⠀⠀⠀⠀⠀⠀⠀⠀⠀⠀⠀⠀⠀⠀⠀⠀⠀⠀⠀⠀⠀⠀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⠀⠀⠀⠀⠀⠀⠀⠀⠀⠀⠀⠀⠀⠀⠀⠀⠀⠀⠀⠀⠀⠀⠀⠀⠀⠀⠀⠀⠀⠀⠀⠀⠀⠀⠀⠀⠀⠀⠀⠀⠀⠀⠀⠀⠀⠀⠀⠀⠀⠀⠀⠀⠀⠀⠀⢹⣿⣿⣿⣿⣿⣿⣿⣿⡇⠀⣿⣿⣿⠀⠀⠀⠀⠀⠀⠀⠀⠀⠀⠀⠀⠀⠀⠀⠀⠀⠀⠀⠀⠀⠀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⠀⠀⠀⠀⠀⠀⠀⠀⠀⠀⠀⠀⠀⠀⠀⠀⠀⠀⠀⠀⠀⠀⠀⠀⠀⠀⠀⠀⠀⠀⠀⠀⠀⠀⠀⠀⠀⠀⠀⠀⠀⠀⠀⠀⠀⠀⠀⠀⠀⠀⠀⠀⠀⠀⠀⣾⣿⣿⣿⣿⣿⣿⣿⣿⡁⠀⢹⣿⣿⠀⠀⠀⠀⠀⠀⠀⠀⠀⠀⠀⠀⠀⠀⠀⠀⠀⠀⠀⠀⠀⠀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⠀⠀⠀⠀⠀⠀⠀⠀⠀⠀⠀⠀⠀⠀⠀⠀⠀⠀⠀⠀⠀⠀⠀⠀⠀⠀⠀⠀⠀⠀⠀⠀⠀⠀⠀⠀⠀⠀⠀⠀⠀⠀⠀⠀⠀⠀⠀⠀⠀⠀⠀⠀⠀⠀⢠⣿⣿⣿⣿⣿⣿⣿⣿⣿⣇⠀⢸⣿⣿⠀⠀⠀⠀⠀⠀⠀⠀⠀⠀⠀⠀⠀⠀⠀⠀⠀⠀⠀⠀⠀⠀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⠀⠀⠀⠀⠀⠀⠀⠀⠀⠀⠀⠀⠀⠀⠀⠀⠀⠀⠀⠀⠀⠀⠀⠀⠀⠀⠀⠀⠀⠀⠀⠀⠀⠀⠀⠀⠀⠀⠀⠀⠀⠀⠀⠀⠀⠀⠀⠀⠀⠀⠀⠀⠀⠀⢸⣿⣿⣿⣿⣿⣿⣿⣿⣿⣿⡆⣸⣿⣿⡇⠀⠀⠀⠀⠀⠀⠀⠀⠀⠀⠀⠀⠀⠀⠀⠀⠀⠀⠀⠀⠀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⠀⠀⠀⠀⠀⠀⠀⠀⠀⠀⠀⠀⠀⠀⠀⠀⠀⠀⠀⠀⠀⠀⠀⠀⠀⠀⠀⠀⠀⠀⠀⠀⠀⠀⠀⠀⠀⠀⠀⠀⠀⠀⠀⠀⠀⠀⠀⠀⠀⠀⠀⠀⠀⢠⣿⣿⣿⣿⣿⣿⣿⣿⣿⣿⣿⣿⣿⣟⡟⢎⠀⠀⠀⠀⠀⠀⠀⠀⠀⠀⠀⠀⠀⠀⠀⠀⠀⠀⠀⠀⠀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⠀⠀⠀⠀⠀⠀⠀⠀⠀⠀⠀⠀⠀⠀⠀⠀⠀⠀⠀⠀⠀⠀⠀⠀⠀⠀⠀⠀⠀⠀⠀⠀⠀⠀⠀⠀⠀⠀⠀⠀⠀⠀⠀⠀⠀⠀⠀⠀⠀⠀⠀⠀⠀⣸⣿⣿⣿⣿⣿⣿⣿⣿⣿⣿⣿⣿⣿⡎⠉⠀⠀⠀⠀⠀⠀⠀⠀⠀⠀⠀⠀⠀⠀⠀⠀⠀⠀⠀⠀⠀⠀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⣿⣿⣿⣿⣿⣿⣿⣿⣿⣿⣿⣿⣿⣿⣿⣿⣿⣿⣿⣿⣿⣿⣿⣿⣿⣿⣿⡏⠀⠀⠀⠀⠀⠀⠀⠀⠀⠀⠀⠀⠀⠀⠀⠀⠀⠀⠀⠀⠀⠀⠀⢠⣤⣤⣀⠀⠀⠀⠀⠀⠀⠀⠀⠀⠀⠀⠀⠀⠀⠀⠀⠀⠀⠀⠀⠀⠀⠀⠀⠀⠀⠀⠀⠀⠀⠀⠀⠀⠀⠀⠀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⣿⣿⣿⣿⣿⣿⣿⣿⣿⣿⣿⣿⣿⣿⣿⣿⣿⣿⣿⣿⣿⣿⣿⣿⣿⣿⠟⠀⠀⠀⠀⠀⠀⠀⠀⠀⠀⠀⠀⠀⠀⠀⠀⠀⠀⠀⠀⠀⠀⠀⠀⠈⢿⣿⣿⣿⣷⣦⣀⡀⠀⠀⠀⠀⠀⠀⠀⠀⠀⠀⠀⠀⠀⠀⠀⠀⠀⠀⠀⠀⠀⠀⠀⠀⠀⠀⠀⠀⠀⠀⠀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⣿⣿⣿⣿⣿⣿⣿⣿⣿⣿⣿⣿⣿⣿⣿⣿⣿⣿⣿⣿⣿⣿⣿⣿⣿⠏⠀⠀⠀⠀⠀⠀⠀⠀⠀⠀⠀⠀⠀⠀⠀⠀⠀⠀⠀⠀⠀⠀⠀⠀⠀⠀⣼⣿⣿⣿⣿⣿⣿⣿⣷⣄⠀⠀⠀⠀⠀⠀⠀⠀⠀⠀⠀⠀⠀⠀⠀⠀⠀⠀⠀⠀⠀⠀⠀⠀⠀⠀⠀⠀⠀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⣿⣿⣿⣿⣿⣿⣿⣿⣿⣿⣿⣿⣿⣿⣿⣿⣿⣿⣿⣿⣿⣿⣿⡟⠁⠀⠀⠀⠀⠀⠀⠀⠀⠀⠀⠀⠀⠀⠀⠀⠀⠀⠀⠀⠀⠀⠀⠀⠀⠀⠀⢺⣿⣿⣿⣿⣿⣿⣿⣿⣿⣿⡆⠀⠀⠀⠀⠀⠀⠀⠀⠀⠀⠀⠀⠀⠀⠀⠀⠀⠀⠀⠀⠀⠀⠀⠀⠀⠀⠀⠀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⣿⣿⣿⣿⣿⣿⣿⣿⣿⣿⣿⣿⣿⣿⣿⣿⣿⣿⣿⣿⣿⠟⠋⠀⠀⠀⠀⠀⠀⠀⠀⠀⠀⠀⠀⠀⠀⠀⠀⠀⠀⠀⠀⠀⠀⠀⠀⠀⠀⠀⠀⠈⠻⣿⣿⣿⣿⣿⣿⣿⣿⣿⣿⠀⠀⠀⠀⠀⠀⠀⠀⠀⠀⠀⠀⠀⠀⠀⠀⠀⠀⠀⠀⠀⠀⠀⠀⠀⠀⠀⠀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⣿⣿⣿⣿⣿⣿⣿⣿⣿⣿⣿⣿⣿⣿⣿⣿⣿⣿⡿⠟⠁⠀⠀⠀⠀⠀⠀⠀⠀⠀⠀⠀⠀⠀⠀⠀⠀⠀⠀⠀⠀⠀⠀⠀⠀⠀⠀⠀⠀⠀⠀⠀⠐⣿⣿⣿⣿⣿⣿⣿⣿⣿⣿⠀⠀⠀⠀⠀⠀⠀⠀⠀⠀⠀⠀⠀⠀⠀⠀⠀⠀⠀⠀⠀⠀⠀⠀⠀⠀⠀⠀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⣿⣿⣿⣿⣿⣿⣿⣿⣿⣿⣿⣿⣿⣿⡿⠿⠛⠁⠀⠀⠀⠀⠀⠀⠀⠀⠀⠀⠀⠠⢶⣦⣤⣄⡀⠀⠀⠀⠀⠀⠀⠀⠀⠀⠀⠀⠀⠀⠀⠀⠀⠀⠀⠘⠿⢿⣿⣿⣿⣿⣿⣿⣿⣆⠀⠀⠀⠀⠀⠀⠀⠀⠀⠀⠀⠀⠀⠀⠀⠀⠀⠀⠀⠀⠀⠀⠀⠀⠀⠀⠀</a:t>
            </a:r>
            <a:br/>
            <a:r>
              <a:t>⠛⠛⠛⠿⠿⠿⠿⠿⠿⠛⠛⠛⠉⠁⠀⠀⠀⠀⠀⠀⠀⠀⠀⠀⠀⠀⠀⠀⠀⠀⠉⠛⠙⠻⣿⣷⣦⣤⣤⣀⣀⠀⠀⠀⠀⢀⣀⣴⣶⣤⣤⣄⣀⣀⣀⣿⣿⣿⣿⣿⣿⣿⣿⣿⠀⠀⠀⠀⠀⠀⠀⠀⠀⠀⠀⠀⠀⠀⠀⠀⠀⠀⠀⠀⠀⠀⠀⠀⠀⠀⠀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⠀⠀⠀⠀⠀⠀⠀⠀⠀⠀⠀⠀⠀⠀⠀⠀⠀⠀⠀⠀⠀⠀⠀⠀⠀⠀⠀⠀⠀⠀⠀⠀⠀⠀⠀⠀⠉⠛⠻⠿⣿⣿⣿⣶⣶⣿⣿⣿⣿⣿⣿⣿⣿⣿⣿⣿⣿⣿⣿⣿⣿⣿⣿⣿⣆⠀⠀⠀⠀⠀⠀⠀⠀⠀⠀⠀⠀⠀⠀⠀⠀⠀⠀⠀⠀⠀⠀⠀⠀⠀⠀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⠀⠀⠀⠀⠀⠀⠀⠀⠀⠀⠀⠀⠀⠀⠀⠀⠀⠀⠀⠀⠀⠀⠀⠀⠀⠀⠀⠀⠀⠀⠀⠀⠀⠀⠀⠀⠀⠀⠀⠀⠀⠈⠉⠉⠙⠛⠿⢿⣿⣿⡿⠿⠟⢻⣿⣿⣿⣿⣿⣿⣿⣿⣿⣿⣿⣷⣄⠀⠀⠀⠀⠀⠀⠀⠀⠀⠀⠀⠀⠀⠀⠀⠀⠀⠀⠀⠀⠀⠀⠀⠀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⠀⠀⠀⠀⠀⠀⠀⠀⠀⠀⠀⠀⠀⠀⠀⠀⠀⠀⠀⠀⠀⠀⠀⠀⠀⠀⠀⠀⠀⠀⠀⠀⠀⠀⠀⠀⠀⠀⠀⠀⠀⠀⠀⠀⠀⠀⠀⠈⠉⠁⠀⠀⢠⣿⣿⣿⣿⣿⣿⣿⣿⣿⣿⣿⣿⣿⣿⡁⠀⠀⠀⠀⠀⠀⠀⠀⠀⠀⠀⠀⠀⠀⠀⠀⠀⠀⠀⠀⠀⠀⠀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⠀⠀⠀⠀⠀⠀⠀⠀⠀⠀⠀⠀⠀⠀⠀⠀⠀⠀⠀⠀⠀⠀⠀⠀⠀⠀⠀⠀⠀⠀⠀⠀⠀⠀⠀⠀⠀⠀⠀⠀⠀⠀⠀⠀⠀⠀⠀⠀⠀⠀⠀⠀⢿⣿⣿⣿⣿⣿⣿⣿⣿⣿⣿⣿⣿⣿⣿⡅⠀⠀⠀⠀⠀⠀⠀⠀⠀⠀⠀⠀⠀⠀⠀⠀⠀⠀⠀⠀⠀⠀⠀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⠀⠀⠀⠀⠀⠀⠀⠀⠀⠀⠀⠀⠀⠀⠀⠀⠀⠀⠀⠀⠀⠀⠀⠀⠀⠀⠀⠀⠀⠀⠀⠀⠀⠀⠀⠀⠀⠀⠀⠀⠀⠀⠀⠀⠀⠀⠀⠀⠀⠀⠀⠀⠀⠀⠀⣿⣿⣿⣿⣿⣿⣿⣿⣿⡟⠘⣿⣿⡇⠀⠀⠀⠀⠀⠀⠀⠀⠀⠀⠀⠀⠀⠀⠀⠀⠀⠀⠀⠀⠀⠀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⠀⠀⠀⠀⠀⠀⠀⠀⠀⠀⠀⠀⠀⠀⠀⠀⠀⠀⠀⠀⠀⠀⠀⠀⠀⠀⠀⠀⠀⠀⠀⠀⠀⠀⠀⠀⠀⠀⠀⠀⠀⠀⠀⠀⠀⠀⠀⠀⠀⠀⠀⠀⠀⠀⠀⢻⣿⣿⣿⣿⣿⣿⣿⣿⡇⠀⣿⣿⣿⠀⠀⠀⠀⠀⠀⠀⠀⠀⠀⠀⠀⠀⠀⠀⠀⠀⠀⠀⠀⠀⠀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⠀⠀⠀⠀⠀⠀⠀⠀⠀⠀⠀⠀⠀⠀⠀⠀⠀⠀⠀⠀⠀⠀⠀⠀⠀⠀⠀⠀⠀⠀⠀⠀⠀⠀⠀⠀⠀⠀⠀⠀⠀⠀⠀⠀⠀⠀⠀⠀⠀⠀⠀⠀⠀⠀⠀⣾⣿⣿⣿⣿⣿⣿⣿⣿⡇⠀⢹⣿⣿⠀⠀⠀⠀⠀⠀⠀⠀⠀⠀⠀⠀⠀⠀⠀⠀⠀⠀⠀⠀⠀⠀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⠀⠀⠀⠀⠀⠀⠀⠀⠀⠀⠀⠀⠀⠀⠀⠀⠀⠀⠀⠀⠀⠀⠀⠀⠀⠀⠀⠀⠀⠀⠀⠀⠀⠀⠀⠀⠀⠀⠀⠀⠀⠀⠀⠀⠀⠀⠀⠀⠀⠀⠀⠀⠀⠀⢠⣿⣿⣿⣿⣿⣿⣿⣿⣿⣇⠀⢸⣿⣿⠀⠀⠀⠀⠀⠀⠀⠀⠀⠀⠀⠀⠀⠀⠀⠀⠀⠀⠀⠀⠀⠀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⠀⠀⠀⠀⠀⠀⠀⠀⠀⠀⠀⠀⠀⠀⠀⠀⠀⠀⠀⠀⠀⠀⠀⠀⠀⠀⠀⠀⠀⠀⠀⠀⠀⠀⠀⠀⠀⠀⠀⠀⠀⠀⠀⠀⠀⠀⠀⠀⠀⠀⠀⠀⠀⠀⢸⣿⣿⣿⣿⣿⣿⣿⣿⣿⣿⡆⣸⣿⣿⡇⠀⠀⠀⠀⠀⠀⠀⠀⠀⠀⠀⠀⠀⠀⠀⠀⠀⠀⠀⠀⠀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⠀⠀⠀⠀⠀⠀⠀⠀⠀⠀⠀⠀⠀⠀⠀⠀⠀⠀⠀⠀⠀⠀⠀⠀⠀⠀⠀⠀⠀⠀⠀⠀⠀⠀⠀⠀⠀⠀⠀⠀⠀⠀⠀⠀⠀⠀⠀⠀⠀⠀⠀⠀⠀⢰⣿⣿⣿⣿⣿⣿⣿⣿⣿⣿⣿⣿⣯⣟⡏⢎⠂⠀⠀⠀⠀⠀⠀⠀⠀⠀⠀⠀⠀⠀⠀⠀⠀⠀⠀⠀⠀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⠀⠀⠀⠀⠀⠀⠀⠀⠀⠀⠀⠀⠀⠀⠀⠀⠀⠀⠀⠀⠀⠀⠀⠀⠀⠀⠀⠀⠀⠀⠀⠀⠀⠀⠀⠀⠀⠀⠀⠀⠀⠀⠀⠀⠀⠀⠀⠀⠀⠀⠀⠀⠀⣼⣿⣿⣿⣿⣿⣿⣿⣿⣿⣿⣿⣿⣿⡌⠉⠀⠀⠀⠀⠀⠀⠀⠀⠀⠀⠀⠀⠀⠀⠀⠀⠀⠀⠀⠀⠀⠀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⠀⠀⠀⠀⠀⠀⠀⠀⠀⠀⠀⠀⠀⠀⠀⠀⠀⠀⠀⠀⠀⠀⠀⠀⠀⠀⠀⠀⠀⠀⠀⠀⠀⠀⠀⠀⠀⠀⠀⠀⠀⠀⠀⠀⠀⠀⠀⠀⠀⢀⣿⣿⣿⣿⣿⣿⣿⣿⣿⣿⣿⣿⣿⣿⣿⣿⣿⣿⣿⣿⣿⣿⣿⡄⠀⠀⠀⠀⠀⠀⠀⠀⠀⠀⠀⠀⠀⠀⠀⠀⠀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⣿⣿⣿⣿⣿⣿⣿⣿⣿⣿⣿⣿⣿⣿⣿⣿⣿⣿⣿⣿⣿⣿⣿⣿⣿⣿⣿⡏⠀⠀⠀⠀⠀⠀⠀⠀⠀⠀⠀⠀⠀⠀⠀⠀⠀⠀⠀⠀⠀⠀⠀⢠⣤⣄⣀⠀⠀⠀⠀⠀⠀⠀⠀⠀⠀⠀⠀⠀⠀⠀⠀⠀⠀⠀⠀⠀⠀⠀⠀⠀⠀⠀⠀⠀⠀⠀⠀⠀⠀⠀⠀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⣿⣿⣿⣿⣿⣿⣿⣿⣿⣿⣿⣿⣿⣿⣿⣿⣿⣿⣿⣿⣿⣿⣿⣿⣿⣿⠟⠀⠀⠀⠀⠀⠀⠀⠀⠀⠀⠀⠀⠀⠀⠀⠀⠀⠀⠀⠀⠀⠀⠀⠀⠈⣿⣿⣿⣿⣷⣦⣀⡀⠀⠀⠀⠀⠀⠀⠀⠀⠀⠀⠀⠀⠀⠀⠀⠀⠀⠀⠀⠀⠀⠀⠀⠀⠀⠀⠀⠀⠀⠀⠀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⣿⣿⣿⣿⣿⣿⣿⣿⣿⣿⣿⣿⣿⣿⣿⣿⣿⣿⣿⣿⣿⣿⣿⣿⣿⠏⠀⠀⠀⠀⠀⠀⠀⠀⠀⠀⠀⠀⠀⠀⠀⠀⠀⠀⠀⠀⠀⠀⠀⠀⠀⢀⣼⣿⣿⣿⣿⣿⣿⣿⣷⣄⠀⠀⠀⠀⠀⠀⠀⠀⠀⠀⠀⠀⠀⠀⠀⠀⠀⠀⠀⠀⠀⠀⠀⠀⠀⠀⠀⠀⠀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⣿⣿⣿⣿⣿⣿⣿⣿⣿⣿⣿⣿⣿⣿⣿⣿⣿⣿⣿⣿⣿⣿⣿⡟⠁⠀⠀⠀⠀⠀⠀⠀⠀⠀⠀⠀⠀⠀⠀⠀⠀⠀⠀⠀⠀⠀⠀⠀⠀⠀⠀⢾⣿⣿⣿⣿⣿⣿⣿⣿⣿⣿⡆⠀⠀⠀⠀⠀⠀⠀⠀⠀⠀⠀⠀⠀⠀⠀⠀⠀⠀⠀⠀⠀⠀⠀⠀⠀⠀⠀⠀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⣿⣿⣿⣿⣿⣿⣿⣿⣿⣿⣿⣿⣿⣿⣿⣿⣿⣿⣿⣿⣿⠟⠋⠀⠀⠀⠀⠀⠀⠀⠀⠀⠀⠀⠀⠀⠀⠀⠀⠀⠀⠀⠀⠀⠀⠀⠀⠀⠀⠀⠀⠘⠻⣿⣿⣿⣿⣿⣿⣿⣿⣿⣿⠀⠀⠀⠀⠀⠀⠀⠀⠀⠀⠀⠀⠀⠀⠀⠀⠀⠀⠀⠀⠀⠀⠀⠀⠀⠀⠀⠀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⣿⣿⣿⣿⣿⣿⣿⣿⣿⣿⣿⣿⣿⣿⣿⣿⣿⣿⡿⠟⠁⠀⠀⠀⠀⠀⠀⠀⠀⠀⠀⠀⠀⠀⠀⠀⠀⠀⠀⠀⠀⠀⠀⠀⠀⠀⠀⠀⠀⠀⠀⠀⠐⣿⣿⣿⣿⣿⣿⣿⣿⣿⣿⠀⠀⠀⠀⠀⠀⠀⠀⠀⠀⠀⠀⠀⠀⠀⠀⠀⠀⠀⠀⠀⠀⠀⠀⠀⠀⠀⠀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⣿⣿⣿⣿⣿⣿⣿⣿⣿⣿⣿⣿⣿⣿⡿⠿⠛⠁⠀⠀⠀⠀⠀⠀⠀⠀⠀⠀⠀⠠⣶⣶⣤⣄⡀⠀⠀⠀⠀⠀⠀⠀⠀⠀⠀⠀⠀⠀⠀⠀⠀⠀⠀⠘⠿⢿⣿⣿⣿⣿⣿⣿⣿⡆⠀⠀⠀⠀⠀⠀⠀⠀⠀⠀⠀⠀⠀⠀⠀⠀⠀⠀⠀⠀⠀⠀⠀⠀⠀⠀⠀</a:t>
            </a:r>
            <a:br/>
            <a:r>
              <a:t>⠛⠛⠛⠿⠿⠿⠿⠿⠿⠛⠛⠛⠉⠁⠀⠀⠀⠀⠀⠀⠀⠀⠀⠀⠀⠀⠀⠀⠀⠀⠐⠋⠙⠻⣿⣷⣶⣤⣤⣀⣀⡀⠀⠀⠀⢀⣀⣴⣶⣤⣤⣄⣀⣀⣈⣿⣿⣿⣿⣿⣿⣿⣿⣿⠀⠀⠀⠀⠀⠀⠀⠀⠀⠀⠀⠀⠀⠀⠀⠀⠀⠀⠀⠀⠀⠀⠀⠀⠀⠀⠀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⠀⠀⠀⠀⠀⠀⠀⠀⠀⠀⠀⠀⠀⠀⠀⠀⠀⠀⠀⠀⠀⠀⠀⠀⠀⠀⠀⠀⠀⠀⠀⠀⠀⠀⠀⠀⠉⠛⠻⠿⣿⣿⣿⣷⣾⣿⣿⣿⣿⣿⣿⣿⣿⣿⣿⣿⣿⣿⣿⣿⣿⣿⣿⣿⡄⠀⠀⠀⠀⠀⠀⠀⠀⠀⠀⠀⠀⠀⠀⠀⠀⠀⠀⠀⠀⠀⠀⠀⠀⠀⠀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⠀⠀⠀⠀⠀⠀⠀⠀⠀⠀⠀⠀⠀⠀⠀⠀⠀⠀⠀⠀⠀⠀⠀⠀⠀⠀⠀⠀⠀⠀⠀⠀⠀⠀⠀⠀⠀⠀⠀⠀⠀⠈⠉⠉⠉⠹⠟⣿⣿⣿⡿⠿⠟⢻⣿⣿⣿⣿⣿⣿⣿⣿⣿⣿⣿⣷⣄⠀⠀⠀⠀⠀⠀⠀⠀⠀⠀⠀⠀⠀⠀⠀⠀⠀⠀⠀⠀⠀⠀⠀⠀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⠀⠀⠀⠀⠀⠀⠀⠀⠀⠀⠀⠀⠀⠀⠀⠀⠀⠀⠀⠀⠀⠀⠀⠀⠀⠀⠀⠀⠀⠀⠀⠀⠀⠀⠀⠀⠀⠀⠀⠀⠀⠀⠀⠀⠀⠀⠀⠈⠉⠀⠀⠀⣰⣿⣿⣿⣿⣿⣿⣿⣿⣿⣿⣿⣿⣿⣿⠀⠀⠀⠀⠀⠀⠀⠀⠀⠀⠀⠀⠀⠀⠀⠀⠀⠀⠀⠀⠀⠀⠀⠀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⠀⠀⠀⠀⠀⠀⠀⠀⠀⠀⠀⠀⠀⠀⠀⠀⠀⠀⠀⠀⠀⠀⠀⠀⠀⠀⠀⠀⠀⠀⠀⠀⠀⠀⠀⠀⠀⠀⠀⠀⠀⠀⠀⠀⠀⠀⠀⠀⠀⠀⠀⠀⢿⣿⣿⣿⣿⣿⣿⣿⣿⣿⣿⣿⣿⣿⣿⡁⠀⠀⠀⠀⠀⠀⠀⠀⠀⠀⠀⠀⠀⠀⠀⠀⠀⠀⠀⠀⠀⠀⠀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⠀⠀⠀⠀⠀⠀⠀⠀⠀⠀⠀⠀⠀⠀⠀⠀⠀⠀⠀⠀⠀⠀⠀⠀⠀⠀⠀⠀⠀⠀⠀⠀⠀⠀⠀⠀⠀⠀⠀⠀⠀⠀⠀⠀⠀⠀⠀⠀⠀⠀⠀⠀⠀⠀⠈⣿⣿⣿⣿⣿⣿⣿⣿⣿⣿⢸⣿⣿⡇⠀⠀⠀⠀⠀⠀⠀⠀⠀⠀⠀⠀⠀⠀⠀⠀⠀⠀⠀⠀⠀⠀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⠀⠀⠀⠀⠀⠀⠀⠀⠀⠀⠀⠀⠀⠀⠀⠀⠀⠀⠀⠀⠀⠀⠀⠀⠀⠀⠀⠀⠀⠀⠀⠀⠀⠀⠀⠀⠀⠀⠀⠀⠀⠀⠀⠀⠀⠀⠀⠀⠀⠀⠀⠀⠀⠀⠀⢻⣿⣿⣿⣿⣿⣿⣿⣿⡇⠀⣿⣿⣇⠀⠀⠀⠀⠀⠀⠀⠀⠀⠀⠀⠀⠀⠀⠀⠀⠀⠀⠀⠀⠀⠀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⠀⠀⠀⠀⠀⠀⠀⠀⠀⠀⠀⠀⠀⠀⠀⠀⠀⠀⠀⠀⠀⠀⠀⠀⠀⠀⠀⠀⠀⠀⠀⠀⠀⠀⠀⠀⠀⠀⠀⠀⠀⠀⠀⠀⠀⠀⠀⠀⠀⠀⠀⠀⠀⠀⠀⣿⣿⣿⣿⣿⣿⣿⣿⣿⡇⠀⢻⣿⣿⠀⠀⠀⠀⠀⠀⠀⠀⠀⠀⠀⠀⠀⠀⠀⠀⠀⠀⠀⠀⠀⠀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⠀⠀⠀⠀⠀⠀⠀⠀⠀⠀⠀⠀⠀⠀⠀⠀⠀⠀⠀⠀⠀⠀⠀⠀⠀⠀⠀⠀⠀⠀⠀⠀⠀⠀⠀⠀⠀⠀⠀⠀⠀⠀⠀⠀⠀⠀⠀⠀⠀⠀⠀⠀⠀⠀⢰⣿⣿⣿⣿⣿⣿⣿⣿⣿⣧⠀⢸⣿⣿⠀⠀⠀⠀⠀⠀⠀⠀⠀⠀⠀⠀⠀⠀⠀⠀⠀⠀⠀⠀⠀⠀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⠀⠀⠀⠀⠀⠀⠀⠀⠀⠀⠀⠀⠀⠀⠀⠀⠀⠀⠀⠀⠀⠀⠀⠀⠀⠀⠀⠀⠀⠀⠀⠀⠀⠀⠀⠀⠀⠀⠀⠀⠀⠀⠀⠀⠀⠀⠀⠀⠀⠀⠀⠀⠀⠀⣸⣿⣿⣿⣿⣿⣿⣿⣿⣿⣿⡄⢸⣿⣿⡇⠀⠀⠀⠀⠀⠀⠀⠀⠀⠀⠀⠀⠀⠀⠀⠀⠀⠀⠀⠀⠀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⠀⠀⠀⠀⠀⠀⠀⠀⠀⠀⠀⠀⠀⠀⠀⠀⠀⠀⠀⠀⠀⠀⠀⠀⠀⠀⠀⠀⠀⠀⠀⠀⠀⠀⠀⠀⠀⠀⠀⠀⠀⠀⠀⠀⠀⠀⠀⠀⠀⠀⠀⠀⠀⢰⣿⣿⣿⣿⣿⣿⣿⣿⣿⣿⣿⣿⣏⣟⡟⢎⠂⠀⠀⠀⠀⠀⠀⠀⠀⠀⠀⠀⠀⠀⠀⠀⠀⠀⠀⠀⠀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⠀⠀⠀⠀⠀⠀⠀⠀⠀⠀⠀⠀⠀⠀⠀⠀⠀⠀⠀⠀⠀⠀⠀⠀⠀⠀⠀⠀⠀⠀⠀⠀⠀⠀⠀⠀⠀⠀⠀⠀⠀⠀⠀⠀⠀⠀⠀⠀⠀⠀⠀⠀⠀⣼⣿⣿⣿⣿⣿⣿⣿⣿⣿⣿⣿⣿⣿⡌⠉⠀⠀⠀⠀⠀⠀⠀⠀⠀⠀⠀⠀⠀⠀⠀⠀⠀⠀⠀⠀⠀⠀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⣿⣿⣿⣿⣿⣿⣿⣿⣿⣿⣿⣿⣿⣿⣿⣿⣿⣿⣿⣿⣿⣿⣿⣿⣿⣿⣿⡏⠀⠀⠀⠀⠀⠀⠀⠀⠀⠀⠀⠀⠀⠀⠀⠀⠀⠀⠀⠀⠀⠀⠀⢠⣤⣄⣀⠀⠀⠀⠀⠀⠀⠀⠀⠀⠀⠀⠀⠀⠀⠀⠀⠀⠀⠀⠀⠀⠀⠀⠀⠀⠀⠀⠀⠀⠀⠀⠀⠀⠀⠀⠀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⣿⣿⣿⣿⣿⣿⣿⣿⣿⣿⣿⣿⣿⣿⣿⣿⣿⣿⣿⣿⣿⣿⣿⣿⣿⣿⠟⠀⠀⠀⠀⠀⠀⠀⠀⠀⠀⠀⠀⠀⠀⠀⠀⠀⠀⠀⠀⠀⠀⠀⠀⠘⣿⣿⣿⣿⣷⣦⣀⡀⠀⠀⠀⠀⠀⠀⠀⠀⠀⠀⠀⠀⠀⠀⠀⠀⠀⠀⠀⠀⠀⠀⠀⠀⠀⠀⠀⠀⠀⠀⠀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⣿⣿⣿⣿⣿⣿⣿⣿⣿⣿⣿⣿⣿⣿⣿⣿⣿⣿⣿⣿⣿⣿⣿⣿⣿⠏⠀⠀⠀⠀⠀⠀⠀⠀⠀⠀⠀⠀⠀⠀⠀⠀⠀⠀⠀⠀⠀⠀⠀⠀⠀⢀⣼⣿⣿⣿⣿⣿⣿⣿⣷⣄⠀⠀⠀⠀⠀⠀⠀⠀⠀⠀⠀⠀⠀⠀⠀⠀⠀⠀⠀⠀⠀⠀⠀⠀⠀⠀⠀⠀⠀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⣿⣿⣿⣿⣿⣿⣿⣿⣿⣿⣿⣿⣿⣿⣿⣿⣿⣿⣿⣿⣿⣿⣿⡟⠁⠀⠀⠀⠀⠀⠀⠀⠀⠀⠀⠀⠀⠀⠀⠀⠀⠀⠀⠀⠀⠀⠀⠀⠀⠀⠀⢾⣿⣿⣿⣿⣿⣿⣿⣿⣿⣿⡆⠀⠀⠀⠀⠀⠀⠀⠀⠀⠀⠀⠀⠀⠀⠀⠀⠀⠀⠀⠀⠀⠀⠀⠀⠀⠀⠀⠀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⣿⣿⣿⣿⣿⣿⣿⣿⣿⣿⣿⣿⣿⣿⣿⣿⣿⣿⣿⣿⣿⠟⠋⠀⠀⠀⠀⠀⠀⠀⠀⠀⠀⠀⠀⠀⠀⠀⠀⠀⠀⠀⠀⠀⠀⠀⠀⠀⠀⠀⠀⠘⠿⣿⣿⣿⣿⣿⣿⣿⣿⣿⣷⠀⠀⠀⠀⠀⠀⠀⠀⠀⠀⠀⠀⠀⠀⠀⠀⠀⠀⠀⠀⠀⠀⠀⠀⠀⠀⠀⠀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⣿⣿⣿⣿⣿⣿⣿⣿⣿⣿⣿⣿⣿⣿⣿⣿⣿⣿⡿⠟⠁⠀⠀⠀⠀⠀⠀⠀⠀⠀⠀⠀⠀⠀⠀⠀⠀⠀⠀⠀⠀⠀⠀⠀⠀⠀⠀⠀⠀⠀⠀⠀⠐⣿⣿⣿⣿⣿⣿⣿⣿⣿⣿⠀⠀⠀⠀⠀⠀⠀⠀⠀⠀⠀⠀⠀⠀⠀⠀⠀⠀⠀⠀⠀⠀⠀⠀⠀⠀⠀⠀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⣿⣿⣿⣿⣿⣿⣿⣿⣿⣿⣿⣿⣿⣿⡿⠿⠛⠁⠀⠀⠀⠀⠀⠀⠀⠀⠀⠀⠀⠠⣶⣶⣤⣄⡀⠀⠀⠀⠀⠀⠀⠀⠀⠀⠀⠀⠀⠀⠀⠀⠀⠀⠀⠘⠿⢿⣿⣿⣿⣿⣿⣿⣿⡆⠀⠀⠀⠀⠀⠀⠀⠀⠀⠀⠀⠀⠀⠀⠀⠀⠀⠀⠀⠀⠀⠀⠀⠀⠀⠀⠀</a:t>
            </a:r>
            <a:br/>
            <a:r>
              <a:t>⠛⠛⠛⠿⠿⠿⠿⠿⠿⠛⠛⠛⠉⠁⠀⠀⠀⠀⠀⠀⠀⠀⠀⠀⠀⠀⠀⠀⠀⠀⠐⠉⠙⠻⣿⣷⣶⣤⣤⣄⣀⣀⠀⠀⠀⢀⣀⣴⣶⣤⣤⣄⣀⣀⣈⣿⣿⣿⣿⣿⣿⣿⣿⣿⠀⠀⠀⠀⠀⠀⠀⠀⠀⠀⠀⠀⠀⠀⠀⠀⠀⠀⠀⠀⠀⠀⠀⠀⠀⠀⠀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⠀⠀⠀⠀⠀⠀⠀⠀⠀⠀⠀⠀⠀⠀⠀⠀⠀⠀⠀⠀⠀⠀⠀⠀⠀⠀⠀⠀⠀⠀⠀⠀⠀⠀⠀⠀⠉⠛⠻⠿⣿⣿⣿⣷⣿⣿⣿⣿⣿⣿⣿⣿⣿⣿⣿⣿⣿⣿⣿⣿⣿⣿⣿⣿⡄⠀⠀⠀⠀⠀⠀⠀⠀⠀⠀⠀⠀⠀⠀⠀⠀⠀⠀⠀⠀⠀⠀⠀⠀⠀⠀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⠀⠀⠀⠀⠀⠀⠀⠀⠀⠀⠀⠀⠀⠀⠀⠀⠀⠀⠀⠀⠀⠀⠀⠀⠀⠀⠀⠀⠀⠀⠀⠀⠀⠀⠀⠀⠀⠀⠀⠀⠀⠈⠉⠉⠉⠹⠟⣿⣿⣿⡿⠿⠟⣻⣿⣿⣿⣿⣿⣿⣿⣿⣿⣿⣿⣷⣄⠀⠀⠀⠀⠀⠀⠀⠀⠀⠀⠀⠀⠀⠀⠀⠀⠀⠀⠀⠀⠀⠀⠀⠀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⠀⠀⠀⠀⠀⠀⠀⠀⠀⠀⠀⠀⠀⠀⠀⠀⠀⠀⠀⠀⠀⠀⠀⠀⠀⠀⠀⠀⠀⠀⠀⠀⠀⠀⠀⠀⠀⠀⠀⠀⠀⠀⠀⠀⠀⠀⠀⠈⠉⠀⠀⠀⣰⣿⣿⣿⣿⣿⣿⣿⣿⣿⣿⣿⣿⣿⣿⠀⠀⠀⠀⠀⠀⠀⠀⠀⠀⠀⠀⠀⠀⠀⠀⠀⠀⠀⠀⠀⠀⠀⠀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⠀⠀⠀⠀⠀⠀⠀⠀⠀⠀⠀⠀⠀⠀⠀⠀⠀⠀⠀⠀⠀⠀⠀⠀⠀⠀⠀⠀⠀⠀⠀⠀⠀⠀⠀⠀⠀⠀⠀⠀⠀⠀⠀⠀⠀⠀⠀⠀⠀⠀⠀⠀⢿⣿⣿⣿⣿⣿⣿⣿⣿⣿⣿⣿⣿⣿⣿⡁⠀⠀⠀⠀⠀⠀⠀⠀⠀⠀⠀⠀⠀⠀⠀⠀⠀⠀⠀⠀⠀⠀⠀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⠀⠀⠀⠀⠀⠀⠀⠀⠀⠀⠀⠀⠀⠀⠀⠀⠀⠀⠀⠀⠀⠀⠀⠀⠀⠀⠀⠀⠀⠀⠀⠀⠀⠀⠀⠀⠀⠀⠀⠀⠀⠀⠀⠀⠀⠀⠀⠀⠀⠀⠀⠀⠀⠀⠈⣿⣿⣿⣿⣿⣿⣿⣿⣿⣿⢸⣿⣿⡇⠀⠀⠀⠀⠀⠀⠀⠀⠀⠀⠀⠀⠀⠀⠀⠀⠀⠀⠀⠀⠀⠀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⠀⠀⠀⠀⠀⠀⠀⠀⠀⠀⠀⠀⠀⠀⠀⠀⠀⠀⠀⠀⠀⠀⠀⠀⠀⠀⠀⠀⠀⠀⠀⠀⠀⠀⠀⠀⠀⠀⠀⠀⠀⠀⠀⠀⠀⠀⠀⠀⠀⠀⠀⠀⠀⠀⠀⢻⣿⣿⣿⣿⣿⣿⣿⣿⡇⠀⣿⣿⡇⠀⠀⠀⠀⠀⠀⠀⠀⠀⠀⠀⠀⠀⠀⠀⠀⠀⠀⠀⠀⠀⠀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⠀⠀⠀⠀⠀⠀⠀⠀⠀⠀⠀⠀⠀⠀⠀⠀⠀⠀⠀⠀⠀⠀⠀⠀⠀⠀⠀⠀⠀⠀⠀⠀⠀⠀⠀⠀⠀⠀⠀⠀⠀⠀⠀⠀⠀⠀⠀⠀⠀⠀⠀⠀⠀⠀⠀⣿⣿⣿⣿⣿⣿⣿⣿⣿⡇⠀⢿⣿⣿⠀⠀⠀⠀⠀⠀⠀⠀⠀⠀⠀⠀⠀⠀⠀⠀⠀⠀⠀⠀⠀⠀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⠀⠀⠀⠀⠀⠀⠀⠀⠀⠀⠀⠀⠀⠀⠀⠀⠀⠀⠀⠀⠀⠀⠀⠀⠀⠀⠀⠀⠀⠀⠀⠀⠀⠀⠀⠀⠀⠀⠀⠀⠀⠀⠀⠀⠀⠀⠀⠀⠀⠀⠀⠀⠀⠀⣸⣿⣿⣿⣿⣿⣿⣿⣿⣿⣿⡄⢸⣿⣿⡆⠀⠀⠀⠀⠀⠀⠀⠀⠀⠀⠀⠀⠀⠀⠀⠀⠀⠀⠀⠀⠀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⠀⠀⠀⠀⠀⠀⠀⠀⠀⠀⠀⠀⠀⠀⠀⠀⠀⠀⠀⠀⠀⠀⠀⠀⠀⠀⠀⠀⠀⠀⠀⠀⠀⠀⠀⠀⠀⠀⠀⠀⠀⠀⠀⠀⠀⠀⠀⠀⠀⠀⠀⠀⠀⠀⣿⣿⣿⣿⣿⣿⣿⣿⣿⣿⣿⣷⣿⣿⣿⣧⠀⠀⠀⠀⠀⠀⠀⠀⠀⠀⠀⠀⠀⠀⠀⠀⠀⠀⠀⠀⠀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⠀⠀⠀⠀⠀⠀⠀⠀⠀⠀⠀⠀⠀⠀⠀⠀⠀⠀⠀⠀⠀⠀⠀⠀⠀⠀⠀⠀⠀⠀⠀⠀⠀⠀⠀⠀⠀⠀⠀⠀⠀⠀⠀⠀⠀⠀⠀⠀⠀⠀⠀⠀⠀⢸⣿⣿⣿⣿⣿⣿⣿⣿⣿⣿⣿⣿⣏⣟⡟⢏⠂⠀⠀⠀⠀⠀⠀⠀⠀⠀⠀⠀⠀⠀⠀⠀⠀⠀⠀⠀⠀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⠀⠀⠀⠀⠀⠀⠀⠀⠀⠀⠀⠀⠀⠀⠀⠀⠀⠀⠀⠀⠀⠀⠀⠀⠀⠀⠀⠀⠀⠀⠀⠀⠀⠀⠀⠀⠀⠀⠀⠀⠀⠀⠀⠀⠀⠀⠀⠀⠀⠀⠀⠀⠀⣾⣿⣿⣿⣿⣿⣿⣿⣿⣿⣿⣿⣿⣿⡌⠉⠀⠀⠀⠀⠀⠀⠀⠀⠀⠀⠀⠀⠀⠀⠀⠀⠀⠀⠀⠀⠀⠀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⠀⠀⠀⠀⠀⠀⠀⠀⠀⠀⠀⠀⠀⠀⠀⠀⠀⠀⠀⠀⠀⠀⠀⠀⠀⠀⠀⠀⠀⠀⠀⠀⠀⠀⠀⠀⠀⠀⠀⠀⠀⠀⠀⠀⠀⠀⠀⠀⠀⢰⣿⣿⣿⣿⣿⣿⣿⣿⣿⣿⣿⣿⣿⣿⣿⣿⣿⣿⣿⣿⣿⣿⣿⡀⠀⠀⠀⠀⠀⠀⠀⠀⠀⠀⠀⠀⠀⠀⠀⠀⠀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⣿⣿⣿⣿⣿⣿⣿⣿⣿⣿⣿⣿⣿⣿⣿⣿⣿⣿⣿⣿⣿⣿⣿⣿⣿⣿⣿⡏⠀⠀⠀⠀⠀⠀⠀⠀⠀⠀⠀⠀⠀⠀⠀⠀⠀⠀⠀⠀⠀⠀⠀⢠⣤⣄⣀⠀⠀⠀⠀⠀⠀⠀⠀⠀⠀⠀⠀⠀⠀⠀⠀⠀⠀⠀⠀⠀⠀⠀⠀⠀⠀⠀⠀⠀⠀⠀⠀⠀⠀⠀⠀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⣿⣿⣿⣿⣿⣿⣿⣿⣿⣿⣿⣿⣿⣿⣿⣿⣿⣿⣿⣿⣿⣿⣿⣿⣿⣿⠟⠀⠀⠀⠀⠀⠀⠀⠀⠀⠀⠀⠀⠀⠀⠀⠀⠀⠀⠀⠀⠀⠀⠀⠀⠘⣿⣿⣿⣿⣷⣤⣀⡀⠀⠀⠀⠀⠀⠀⠀⠀⠀⠀⠀⠀⠀⠀⠀⠀⠀⠀⠀⠀⠀⠀⠀⠀⠀⠀⠀⠀⠀⠀⠀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⣿⣿⣿⣿⣿⣿⣿⣿⣿⣿⣿⣿⣿⣿⣿⣿⣿⣿⣿⣿⣿⣿⣿⣿⣿⠋⠀⠀⠀⠀⠀⠀⠀⠀⠀⠀⠀⠀⠀⠀⠀⠀⠀⠀⠀⠀⠀⠀⠀⠀⠀⢀⣼⣿⣿⣿⣿⣿⣿⣿⣶⣄⠀⠀⠀⠀⠀⠀⠀⠀⠀⠀⠀⠀⠀⠀⠀⠀⠀⠀⠀⠀⠀⠀⠀⠀⠀⠀⠀⠀⠀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⣿⣿⣿⣿⣿⣿⣿⣿⣿⣿⣿⣿⣿⣿⣿⣿⣿⣿⣿⣿⣿⣿⣿⡟⠁⠀⠀⠀⠀⠀⠀⠀⠀⠀⠀⠀⠀⠀⠀⠀⠀⠀⠀⠀⠀⠀⠀⠀⠀⠀⠀⢾⣿⣿⣿⣿⣿⣿⣿⣿⣿⣿⡆⠀⠀⠀⠀⠀⠀⠀⠀⠀⠀⠀⠀⠀⠀⠀⠀⠀⠀⠀⠀⠀⠀⠀⠀⠀⠀⠀⠀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⣿⣿⣿⣿⣿⣿⣿⣿⣿⣿⣿⣿⣿⣿⣿⣿⣿⣿⣿⣿⣿⠿⠋⠀⠀⠀⠀⠀⠀⠀⠀⠀⠀⠀⠀⠀⠀⠀⠀⠀⠀⠀⠀⠀⠀⠀⠀⠀⠀⠀⠀⠙⠿⣿⣿⣿⣿⣿⣿⣿⣿⣿⣧⠀⠀⠀⠀⠀⠀⠀⠀⠀⠀⠀⠀⠀⠀⠀⠀⠀⠀⠀⠀⠀⠀⠀⠀⠀⠀⠀⠀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⣿⣿⣿⣿⣿⣿⣿⣿⣿⣿⣿⣿⣿⣿⣿⣿⣿⣿⡿⠟⠁⠀⠀⠀⠀⠀⠀⠀⠀⠀⠀⠀⠀⠀⠀⠀⠀⠀⠀⠀⠀⠀⠀⠀⠀⠀⠀⠀⠀⠀⠀⠀⠰⣿⣿⣿⣿⣿⣿⣿⣿⣿⣿⠀⠀⠀⠀⠀⠀⠀⠀⠀⠀⠀⠀⠀⠀⠀⠀⠀⠀⠀⠀⠀⠀⠀⠀⠀⠀⠀⠀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⣿⣿⣿⣿⣿⣿⣿⣿⣿⣿⣿⣿⣿⣿⡿⠿⠛⠁⠀⠀⠀⠀⠀⠀⠀⠀⠀⠀⠀⠐⣶⣶⣤⣄⡀⠀⠀⠀⠀⠀⠀⠀⠀⠀⠀⠀⠀⠀⠀⠀⠀⠀⠀⠙⠿⢿⣿⣿⣿⣿⣿⣿⣿⡄⠀⠀⠀⠀⠀⠀⠀⠀⠀⠀⠀⠀⠀⠀⠀⠀⠀⠀⠀⠀⠀⠀⠀⠀⠀⠀⠀</a:t>
            </a:r>
            <a:br/>
            <a:r>
              <a:t>⠛⠛⠛⠿⠿⠿⠿⠿⠿⠛⠛⠛⠉⠁⠀⠀⠀⠀⠀⠀⠀⠀⠀⠀⠀⠀⠀⠀⠀⠀⠐⠉⠙⠻⣿⣷⣶⣤⣤⣤⣀⣀⡀⠀⠀⢠⣄⣴⣶⣤⣤⣄⣀⣀⣈⣿⣿⣿⣿⣿⣿⣿⣿⣿⠀⠀⠀⠀⠀⠀⠀⠀⠀⠀⠀⠀⠀⠀⠀⠀⠀⠀⠀⠀⠀⠀⠀⠀⠀⠀⠀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⠀⠀⠀⠀⠀⠀⠀⠀⠀⠀⠀⠀⠀⠀⠀⠀⠀⠀⠀⠀⠀⠀⠀⠀⠀⠀⠀⠀⠀⠀⠀⠀⠀⠀⠀⠀⠉⠙⠛⠿⢿⣿⣿⣿⣿⣿⣿⣿⣿⣿⣿⣿⣿⣿⣿⣿⣿⣿⣿⣿⣿⣿⣿⣿⡀⠀⠀⠀⠀⠀⠀⠀⠀⠀⠀⠀⠀⠀⠀⠀⠀⠀⠀⠀⠀⠀⠀⠀⠀⠀⠀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⠀⠀⠀⠀⠀⠀⠀⠀⠀⠀⠀⠀⠀⠀⠀⠀⠀⠀⠀⠀⠀⠀⠀⠀⠀⠀⠀⠀⠀⠀⠀⠀⠀⠀⠀⠀⠀⠀⠀⠀⠀⠀⠉⠉⠉⠹⠟⣿⣿⣿⡿⠿⠟⣿⣿⣿⣿⣿⣿⣿⣿⣿⣿⣿⣿⣶⣄⠀⠀⠀⠀⠀⠀⠀⠀⠀⠀⠀⠀⠀⠀⠀⠀⠀⠀⠀⠀⠀⠀⠀⠀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⠀⠀⠀⠀⠀⠀⠀⠀⠀⠀⠀⠀⠀⠀⠀⠀⠀⠀⠀⠀⠀⠀⠀⠀⠀⠀⠀⠀⠀⠀⠀⠀⠀⠀⠀⠀⠀⠀⠀⠀⠀⠀⠀⠀⠀⠀⠀⠈⠉⠀⠀⠀⣰⣿⣿⣿⣿⣿⣿⣿⣿⣿⣿⣿⣿⣿⣟⠀⠀⠀⠀⠀⠀⠀⠀⠀⠀⠀⠀⠀⠀⠀⠀⠀⠀⠀⠀⠀⠀⠀⠀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⠀⠀⠀⠀⠀⠀⠀⠀⠀⠀⠀⠀⠀⠀⠀⠀⠀⠀⠀⠀⠀⠀⠀⠀⠀⠀⠀⠀⠀⠀⠀⠀⠀⠀⠀⠀⠀⠀⠀⠀⠀⠀⠀⠀⠀⠀⠀⠀⠀⠀⠀⠀⠀⠀⠘⣿⣿⣿⣿⣿⣿⣿⣿⣿⣿⢸⣿⣿⡇⠀⠀⠀⠀⠀⠀⠀⠀⠀⠀⠀⠀⠀⠀⠀⠀⠀⠀⠀⠀⠀⠀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⠀⠀⠀⠀⠀⠀⠀⠀⠀⠀⠀⠀⠀⠀⠀⠀⠀⠀⠀⠀⠀⠀⠀⠀⠀⠀⠀⠀⠀⠀⠀⠀⠀⠀⠀⠀⠀⠀⠀⠀⠀⠀⠀⠀⠀⠀⠀⠀⠀⠀⠀⠀⠀⠀⠀⣻⣿⣿⣿⣿⣿⣿⣿⣿⡇⠈⣿⣿⡇⠀⠀⠀⠀⠀⠀⠀⠀⠀⠀⠀⠀⠀⠀⠀⠀⠀⠀⠀⠀⠀⠀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⠀⠀⠀⠀⠀⠀⠀⠀⠀⠀⠀⠀⠀⠀⠀⠀⠀⠀⠀⠀⠀⠀⠀⠀⠀⠀⠀⠀⠀⠀⠀⠀⠀⠀⠀⠀⠀⠀⠀⠀⠀⠀⠀⠀⠀⠀⠀⠀⠀⠀⠀⠀⠀⠀⠀⣿⣿⣿⣿⣿⣿⣿⣿⣿⣧⠀⢿⣿⣷⠀⠀⠀⠀⠀⠀⠀⠀⠀⠀⠀⠀⠀⠀⠀⠀⠀⠀⠀⠀⠀⠀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⠀⠀⠀⠀⠀⠀⠀⠀⠀⠀⠀⠀⠀⠀⠀⠀⠀⠀⠀⠀⠀⠀⠀⠀⠀⠀⠀⠀⠀⠀⠀⠀⠀⠀⠀⠀⠀⠀⠀⠀⠀⠀⠀⠀⠀⠀⠀⠀⠀⠀⠀⠀⠀⠀⣼⣿⣿⣿⣿⣿⣿⣿⣿⣿⣿⡄⢸⣿⣿⡆⠀⠀⠀⠀⠀⠀⠀⠀⠀⠀⠀⠀⠀⠀⠀⠀⠀⠀⠀⠀⠀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⠀⠀⠀⠀⠀⠀⠀⠀⠀⠀⠀⠀⠀⠀⠀⠀⠀⠀⠀⠀⠀⠀⠀⠀⠀⠀⠀⠀⠀⠀⠀⠀⠀⠀⠀⠀⠀⠀⠀⠀⠀⠀⠀⠀⠀⠀⠀⠀⠀⠀⠀⠀⠀⠀⣿⣿⣿⣿⣿⣿⣿⣿⣿⣿⣿⣷⣿⣿⣿⣇⠀⠀⠀⠀⠀⠀⠀⠀⠀⠀⠀⠀⠀⠀⠀⠀⠀⠀⠀⠀⠀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⠀⠀⠀⠀⠀⠀⠀⠀⠀⠀⠀⠀⠀⠀⠀⠀⠀⠀⠀⠀⠀⠀⠀⠀⠀⠀⠀⠀⠀⠀⠀⠀⠀⠀⠀⠀⠀⠀⠀⠀⠀⠀⠀⠀⠀⠀⠀⠀⠀⠀⠀⠀⠀⢸⣿⣿⣿⣿⣿⣿⣿⣿⣿⣿⣿⣿⡎⣟⡟⢏⠂⠀⠀⠀⠀⠀⠀⠀⠀⠀⠀⠀⠀⠀⠀⠀⠀⠀⠀⠀⠀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⠀⠀⠀⠀⠀⠀⠀⠀⠀⠀⠀⠀⠀⠀⠀⠀⠀⠀⠀⠀⠀⠀⠀⠀⠀⠀⠀⠀⠀⠀⠀⠀⠀⠀⠀⠀⠀⠀⠀⠀⠀⠀⠀⠀⠀⠀⠀⠀⠀⠀⠀⠀⠀⣾⣿⣿⣿⣿⣿⣿⣿⣿⣿⣿⣿⣿⣿⡌⠉⠀⠀⠀⠀⠀⠀⠀⠀⠀⠀⠀⠀⠀⠀⠀⠀⠀⠀⠀⠀⠀⠀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⣿⣿⣿⣿⣿⣿⣿⣿⣿⣿⣿⣿⣿⣿⣿⣿⣿⣿⣿⣿⣿⣿⣿⣿⣿⣿⣿⡏⠀⠀⠀⠀⠀⠀⠀⠀⠀⠀⠀⠀⠀⠀⠀⠀⠀⠀⠀⠀⠀⠀⠀⢠⣤⣄⡀⠀⠀⠀⠀⠀⠀⠀⠀⠀⠀⠀⠀⠀⠀⠀⠀⠀⠀⠀⠀⠀⠀⠀⠀⠀⠀⠀⠀⠀⠀⠀⠀⠀⠀⠀⠀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⣿⣿⣿⣿⣿⣿⣿⣿⣿⣿⣿⣿⣿⣿⣿⣿⣿⣿⣿⣿⣿⣿⣿⣿⣿⣿⠟⠀⠀⠀⠀⠀⠀⠀⠀⠀⠀⠀⠀⠀⠀⠀⠀⠀⠀⠀⠀⠀⠀⠀⠀⠘⣿⣿⣿⣿⣶⣤⣀⡀⠀⠀⠀⠀⠀⠀⠀⠀⠀⠀⠀⠀⠀⠀⠀⠀⠀⠀⠀⠀⠀⠀⠀⠀⠀⠀⠀⠀⠀⠀⠀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⣿⣿⣿⣿⣿⣿⣿⣿⣿⣿⣿⣿⣿⣿⣿⣿⣿⣿⣿⣿⣿⣿⣿⣿⣿⠋⠀⠀⠀⠀⠀⠀⠀⠀⠀⠀⠀⠀⠀⠀⠀⠀⠀⠀⠀⠀⠀⠀⠀⠀⠀⢀⣼⣿⣿⣿⣿⣿⣿⣿⣷⣄⠀⠀⠀⠀⠀⠀⠀⠀⠀⠀⠀⠀⠀⠀⠀⠀⠀⠀⠀⠀⠀⠀⠀⠀⠀⠀⠀⠀⠀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⣿⣿⣿⣿⣿⣿⣿⣿⣿⣿⣿⣿⣿⣿⣿⣿⣿⣿⣿⣿⣿⣿⣿⡟⠁⠀⠀⠀⠀⠀⠀⠀⠀⠀⠀⠀⠀⠀⠀⠀⠀⠀⠀⠀⠀⠀⠀⠀⠀⠀⠀⣿⣿⣿⣿⣿⣿⣿⣿⣿⣿⣿⡄⠀⠀⠀⠀⠀⠀⠀⠀⠀⠀⠀⠀⠀⠀⠀⠀⠀⠀⠀⠀⠀⠀⠀⠀⠀⠀⠀⠀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⣿⣿⣿⣿⣿⣿⣿⣿⣿⣿⣿⣿⣿⣿⣿⣿⣿⣿⣿⣿⣿⠿⠋⠀⠀⠀⠀⠀⠀⠀⠀⠀⠀⠀⠀⠀⠀⠀⠀⠀⠀⠀⠀⠀⠀⠀⠀⠀⠀⠀⠀⠹⠿⣿⣿⣿⣿⣿⣿⣿⣿⣿⣇⠀⠀⠀⠀⠀⠀⠀⠀⠀⠀⠀⠀⠀⠀⠀⠀⠀⠀⠀⠀⠀⠀⠀⠀⠀⠀⠀⠀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⣿⣿⣿⣿⣿⣿⣿⣿⣿⣿⣿⣿⣿⣿⣿⣿⣿⣿⡿⠟⠁⠀⠀⠀⠀⠀⠀⠀⠀⠀⠀⠀⠀⠀⠀⠀⠀⠀⠀⠀⠀⠀⠀⠀⠀⠀⠀⠀⠀⠀⠀⠀⠲⣿⣿⣿⣿⣿⣿⣿⣿⣿⣿⠀⠀⠀⠀⠀⠀⠀⠀⠀⠀⠀⠀⠀⠀⠀⠀⠀⠀⠀⠀⠀⠀⠀⠀⠀⠀⠀⠀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⣿⣿⣿⣿⣿⣿⣿⣿⣿⣿⣿⣿⣿⣿⡿⠿⠛⠁⠀⠀⠀⠀⠀⠀⠀⠀⠀⠀⠀⢐⣶⣶⣤⣄⡀⠀⠀⠀⠀⠀⠀⠀⠀⠀⠀⠀⠀⠀⠀⠀⠀⠀⠀⠙⠿⢿⣿⣿⣿⣿⣿⣿⣿⡄⠀⠀⠀⠀⠀⠀⠀⠀⠀⠀⠀⠀⠀⠀⠀⠀⠀⠀⠀⠀⠀⠀⠀⠀⠀⠀⠀</a:t>
            </a:r>
            <a:br/>
            <a:r>
              <a:t>⠛⠛⠛⠿⠿⠿⠿⠿⠿⠛⠛⠛⠉⠁⠀⠀⠀⠀⠀⠀⠀⠀⠀⠀⠀⠀⠀⠀⠀⠀⠀⠉⠙⠻⣿⣷⣶⣤⣤⣤⣀⣀⡀⠀⠀⢠⣄⣴⣶⣤⣤⣄⣀⣀⣈⣿⣿⣿⣿⣿⣿⣿⣿⣿⠀⠀⠀⠀⠀⠀⠀⠀⠀⠀⠀⠀⠀⠀⠀⠀⠀⠀⠀⠀⠀⠀⠀⠀⠀⠀⠀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⠀⠀⠀⠀⠀⠀⠀⠀⠀⠀⠀⠀⠀⠀⠀⠀⠀⠀⠀⠀⠀⠀⠀⠀⠀⠀⠀⠀⠀⠀⠀⠀⠀⠀⠀⠀⠉⠙⠛⠿⢿⣿⣿⣿⣿⣿⣿⣿⣿⣿⣿⣿⣿⣿⣿⣿⣿⣿⣿⣿⣿⣿⣿⣿⡀⠀⠀⠀⠀⠀⠀⠀⠀⠀⠀⠀⠀⠀⠀⠀⠀⠀⠀⠀⠀⠀⠀⠀⠀⠀⠀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⠀⠀⠀⠀⠀⠀⠀⠀⠀⠀⠀⠀⠀⠀⠀⠀⠀⠀⠀⠀⠀⠀⠀⠀⠀⠀⠀⠀⠀⠀⠀⠀⠀⠀⠀⠀⠀⠀⠀⠀⠀⠀⠉⠉⠉⠙⠟⣿⣿⣿⡿⠿⠟⣿⣿⣿⣿⣿⣿⣿⣿⣿⣿⣿⣿⣦⡄⠀⠀⠀⠀⠀⠀⠀⠀⠀⠀⠀⠀⠀⠀⠀⠀⠀⠀⠀⠀⠀⠀⠀⠀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⠀⠀⠀⠀⠀⠀⠀⠀⠀⠀⠀⠀⠀⠀⠀⠀⠀⠀⠀⠀⠀⠀⠀⠀⠀⠀⠀⠀⠀⠀⠀⠀⠀⠀⠀⠀⠀⠀⠀⠀⠀⠀⠀⠀⠀⠀⠀⠈⠉⠀⠀⠀⣰⣿⣿⣿⣿⣿⣿⣿⣿⣿⣿⣿⣿⣿⣟⠀⠀⠀⠀⠀⠀⠀⠀⠀⠀⠀⠀⠀⠀⠀⠀⠀⠀⠀⠀⠀⠀⠀⠀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⠀⠀⠀⠀⠀⠀⠀⠀⠀⠀⠀⠀⠀⠀⠀⠀⠀⠀⠀⠀⠀⠀⠀⠀⠀⠀⠀⠀⠀⠀⠀⠀⠀⠀⠀⠀⠀⠀⠀⠀⠀⠀⠀⠀⠀⠀⠀⠀⠀⠀⠀⠀⠀⠀⠘⣿⣿⣿⣿⣿⣿⣿⣿⣿⣿⢸⣿⣿⡇⠀⠀⠀⠀⠀⠀⠀⠀⠀⠀⠀⠀⠀⠀⠀⠀⠀⠀⠀⠀⠀⠀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⠀⠀⠀⠀⠀⠀⠀⠀⠀⠀⠀⠀⠀⠀⠀⠀⠀⠀⠀⠀⠀⠀⠀⠀⠀⠀⠀⠀⠀⠀⠀⠀⠀⠀⠀⠀⠀⠀⠀⠀⠀⠀⠀⠀⠀⠀⠀⠀⠀⠀⠀⠀⠀⠀⠀⣿⣿⣿⣿⣿⣿⣿⣿⣿⡇⠘⣿⣿⡇⠀⠀⠀⠀⠀⠀⠀⠀⠀⠀⠀⠀⠀⠀⠀⠀⠀⠀⠀⠀⠀⠀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⠀⠀⠀⠀⠀⠀⠀⠀⠀⠀⠀⠀⠀⠀⠀⠀⠀⠀⠀⠀⠀⠀⠀⠀⠀⠀⠀⠀⠀⠀⠀⠀⠀⠀⠀⠀⠀⠀⠀⠀⠀⠀⠀⠀⠀⠀⠀⠀⠀⠀⠀⠀⠀⠀⠀⣿⣿⣿⣿⣿⣿⣿⣿⣿⣧⠀⣿⣿⣧⠀⠀⠀⠀⠀⠀⠀⠀⠀⠀⠀⠀⠀⠀⠀⠀⠀⠀⠀⠀⠀⠀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⠀⠀⠀⠀⠀⠀⠀⠀⠀⠀⠀⠀⠀⠀⠀⠀⠀⠀⠀⠀⠀⠀⠀⠀⠀⠀⠀⠀⠀⠀⠀⠀⠀⠀⠀⠀⠀⠀⠀⠀⠀⠀⠀⠀⠀⠀⠀⠀⠀⠀⠀⠀⠀⠀⣼⣿⣿⣿⣿⣿⣿⣿⣿⣿⣿⡄⢸⣿⣿⡆⠀⠀⠀⠀⠀⠀⠀⠀⠀⠀⠀⠀⠀⠀⠀⠀⠀⠀⠀⠀⠀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⠀⠀⠀⠀⠀⠀⠀⠀⠀⠀⠀⠀⠀⠀⠀⠀⠀⠀⠀⠀⠀⠀⠀⠀⠀⠀⠀⠀⠀⠀⠀⠀⠀⠀⠀⠀⠀⠀⠀⠀⠀⠀⠀⠀⠀⠀⠀⠀⠀⠀⠀⠀⠀⢸⣿⣿⣿⣿⣿⣿⣿⣿⣿⣿⣿⣿⡎⣟⡟⣏⠂⠀⠀⠀⠀⠀⠀⠀⠀⠀⠀⠀⠀⠀⠀⠀⠀⠀⠀⠀⠀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⠀⠀⠀⠀⠀⠀⠀⠀⠀⠀⠀⠀⠀⠀⠀⠀⠀⠀⠀⠀⠀⠀⠀⠀⠀⠀⠀⠀⠀⠀⠀⠀⠀⠀⠀⠀⠀⠀⠀⠀⠀⠀⠀⠀⠀⠀⠀⠀⠀⠀⠀⠀⠀⣾⣿⣿⣿⣿⣿⣿⣿⣿⣿⣿⣿⣿⣿⡈⠙⠀⠀⠀⠀⠀⠀⠀⠀⠀⠀⠀⠀⠀⠀⠀⠀⠀⠀⠀⠀⠀⠀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⣿⣿⣿⣿⣿⣿⣿⣿⣿⣿⣿⣿⣿⣿⣿⣿⣿⣿⣿⣿⣿⣿⣿⣿⣿⣿⣿⡏⠀⠀⠀⠀⠀⠀⠀⠀⠀⠀⠀⠀⠀⠀⠀⠀⠀⠀⠀⠀⠀⠀⠀⢠⣤⣄⡀⠀⠀⠀⠀⠀⠀⠀⠀⠀⠀⠀⠀⠀⠀⠀⠀⠀⠀⠀⠀⠀⠀⠀⠀⠀⠀⠀⠀⠀⠀⠀⠀⠀⠀⠀⠀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⣿⣿⣿⣿⣿⣿⣿⣿⣿⣿⣿⣿⣿⣿⣿⣿⣿⣿⣿⣿⣿⣿⣿⣿⣿⣿⠟⠀⠀⠀⠀⠀⠀⠀⠀⠀⠀⠀⠀⠀⠀⠀⠀⠀⠀⠀⠀⠀⠀⠀⠀⠸⣿⣿⣿⣿⣶⣤⣀⡀⠀⠀⠀⠀⠀⠀⠀⠀⠀⠀⠀⠀⠀⠀⠀⠀⠀⠀⠀⠀⠀⠀⠀⠀⠀⠀⠀⠀⠀⠀⠀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⣿⣿⣿⣿⣿⣿⣿⣿⣿⣿⣿⣿⣿⣿⣿⣿⣿⣿⣿⣿⣿⣿⣿⣿⣿⠏⠀⠀⠀⠀⠀⠀⠀⠀⠀⠀⠀⠀⠀⠀⠀⠀⠀⠀⠀⠀⠀⠀⠀⠀⠀⢀⣽⣿⣿⣿⣿⣿⣿⣿⣦⡄⠀⠀⠀⠀⠀⠀⠀⠀⠀⠀⠀⠀⠀⠀⠀⠀⠀⠀⠀⠀⠀⠀⠀⠀⠀⠀⠀⠀⠀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⣿⣿⣿⣿⣿⣿⣿⣿⣿⣿⣿⣿⣿⣿⣿⣿⣿⣿⣿⣿⣿⣿⣿⡟⠁⠀⠀⠀⠀⠀⠀⠀⠀⠀⠀⠀⠀⠀⠀⠀⠀⠀⠀⠀⠀⠀⠀⠀⠀⠀⠀⣿⣿⣿⣿⣿⣿⣿⣿⣿⣿⣿⡄⠀⠀⠀⠀⠀⠀⠀⠀⠀⠀⠀⠀⠀⠀⠀⠀⠀⠀⠀⠀⠀⠀⠀⠀⠀⠀⠀⠀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⣿⣿⣿⣿⣿⣿⣿⣿⣿⣿⣿⣿⣿⣿⣿⣿⣿⣿⣿⣿⣿⠿⠋⠀⠀⠀⠀⠀⠀⠀⠀⠀⠀⠀⠀⠀⠀⠀⠀⠀⠀⠀⠀⠀⠀⠀⠀⠀⠀⠀⠀⠹⠿⣿⣿⣿⣿⣿⣿⣿⣿⣿⡇⠀⠀⠀⠀⠀⠀⠀⠀⠀⠀⠀⠀⠀⠀⠀⠀⠀⠀⠀⠀⠀⠀⠀⠀⠀⠀⠀⠀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⣿⣿⣿⣿⣿⣿⣿⣿⣿⣿⣿⣿⣿⣿⣿⣿⣿⣿⡿⠟⠁⠀⠀⠀⠀⠀⠀⠀⠀⠀⠀⠀⠀⠀⠀⠀⠀⠀⠀⠀⠀⠀⠀⠀⠀⠀⠀⠀⠀⠀⠀⠀⠲⣿⣿⣿⣿⣿⣿⣿⣿⣿⣿⠀⠀⠀⠀⠀⠀⠀⠀⠀⠀⠀⠀⠀⠀⠀⠀⠀⠀⠀⠀⠀⠀⠀⠀⠀⠀⠀⠀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⣿⣿⣿⣿⣿⣿⣿⣿⣿⣿⣿⣿⣿⣿⡿⠿⠛⠁⠀⠀⠀⠀⠀⠀⠀⠀⠀⠀⠀⢐⣶⣶⣤⣄⡀⠀⠀⠀⠀⠀⠀⠀⠀⠀⠀⠀⠀⠀⠀⠀⠀⠀⠀⠹⠿⢿⣿⣿⣿⣿⣿⣿⣿⡄⠀⠀⠀⠀⠀⠀⠀⠀⠀⠀⠀⠀⠀⠀⠀⠀⠀⠀⠀⠀⠀⠀⠀⠀⠀⠀⠀</a:t>
            </a:r>
            <a:br/>
            <a:r>
              <a:t>⠛⠛⠛⠿⠿⠿⠿⠿⠿⠛⠛⠛⠉⠁⠀⠀⠀⠀⠀⠀⠀⠀⠀⠀⠀⠀⠀⠀⠀⠀⠀⠉⠙⠻⣿⣷⣶⣦⣤⣤⣄⣀⣀⠀⠀⢀⣄⣴⣶⣦⣤⣄⣀⣀⣈⣿⣿⣿⣿⣿⣿⣿⣿⣷⠀⠀⠀⠀⠀⠀⠀⠀⠀⠀⠀⠀⠀⠀⠀⠀⠀⠀⠀⠀⠀⠀⠀⠀⠀⠀⠀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⠀⠀⠀⠀⠀⠀⠀⠀⠀⠀⠀⠀⠀⠀⠀⠀⠀⠀⠀⠀⠀⠀⠀⠀⠀⠀⠀⠀⠀⠀⠀⠀⠀⠀⠀⠀⠉⠙⠛⠿⢿⣿⣿⣿⣿⣿⣿⣿⣿⣿⣿⣿⣿⣿⣿⣿⣿⣿⣿⣿⣿⣿⣿⣿⡀⠀⠀⠀⠀⠀⠀⠀⠀⠀⠀⠀⠀⠀⠀⠀⠀⠀⠀⠀⠀⠀⠀⠀⠀⠀⠀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⠀⠀⠀⠀⠀⠀⠀⠀⠀⠀⠀⠀⠀⠀⠀⠀⠀⠀⠀⠀⠀⠀⠀⠀⠀⠀⠀⠀⠀⠀⠀⠀⠀⠀⠀⠀⠀⠀⠀⠀⠀⠀⠀⠉⠉⠹⠛⣿⣿⣿⡿⠿⠟⣿⣿⣿⣿⣿⣿⣿⣿⣿⣿⣿⣿⣦⡀⠀⠀⠀⠀⠀⠀⠀⠀⠀⠀⠀⠀⠀⠀⠀⠀⠀⠀⠀⠀⠀⠀⠀⠀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⠀⠀⠀⠀⠀⠀⠀⠀⠀⠀⠀⠀⠀⠀⠀⠀⠀⠀⠀⠀⠀⠀⠀⠀⠀⠀⠀⠀⠀⠀⠀⠀⠀⠀⠀⠀⠀⠀⠀⠀⠀⠀⠀⠀⠀⠀⠀⠈⠉⠀⠀⠀⣰⣿⣿⣿⣿⣿⣿⣿⣿⣿⣿⣿⣿⣿⣟⠀⠀⠀⠀⠀⠀⠀⠀⠀⠀⠀⠀⠀⠀⠀⠀⠀⠀⠀⠀⠀⠀⠀⠀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⠀⠀⠀⠀⠀⠀⠀⠀⠀⠀⠀⠀⠀⠀⠀⠀⠀⠀⠀⠀⠀⠀⠀⠀⠀⠀⠀⠀⠀⠀⠀⠀⠀⠀⠀⠀⠀⠀⠀⠀⠀⠀⠀⠀⠀⠀⠀⠀⠀⠀⠀⠀⠀⠀⠸⣿⣿⣿⣿⣿⣿⣿⣿⣿⡟⢹⣿⣿⡆⠀⠀⠀⠀⠀⠀⠀⠀⠀⠀⠀⠀⠀⠀⠀⠀⠀⠀⠀⠀⠀⠀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⠀⠀⠀⠀⠀⠀⠀⠀⠀⠀⠀⠀⠀⠀⠀⠀⠀⠀⠀⠀⠀⠀⠀⠀⠀⠀⠀⠀⠀⠀⠀⠀⠀⠀⠀⠀⠀⠀⠀⠀⠀⠀⠀⠀⠀⠀⠀⠀⠀⠀⠀⠀⠀⠀⠀⣿⣿⣿⣿⣿⣿⣿⣿⣿⣧⠀⣿⣿⣇⠀⠀⠀⠀⠀⠀⠀⠀⠀⠀⠀⠀⠀⠀⠀⠀⠀⠀⠀⠀⠀⠀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⠀⠀⠀⠀⠀⠀⠀⠀⠀⠀⠀⠀⠀⠀⠀⠀⠀⠀⠀⠀⠀⠀⠀⠀⠀⠀⠀⠀⠀⠀⠀⠀⠀⠀⠀⠀⠀⠀⠀⠀⠀⠀⠀⠀⠀⠀⠀⠀⠀⠀⠀⠀⠀⠀⢸⣿⣿⣿⣿⣿⣿⣿⣿⣿⣿⠀⢸⣿⣿⠀⠀⠀⠀⠀⠀⠀⠀⠀⠀⠀⠀⠀⠀⠀⠀⠀⠀⠀⠀⠀⠀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⠀⠀⠀⠀⠀⠀⠀⠀⠀⠀⠀⠀⠀⠀⠀⠀⠀⠀⠀⠀⠀⠀⠀⠀⠀⠀⠀⠀⠀⠀⠀⠀⠀⠀⠀⠀⠀⠀⠀⠀⠀⠀⠀⠀⠀⠀⠀⠀⠀⠀⠀⠀⠀⠀⣾⣿⣿⣿⣿⣿⣿⣿⣿⣿⣿⡄⢸⣿⣿⡆⠀⠀⠀⠀⠀⠀⠀⠀⠀⠀⠀⠀⠀⠀⠀⠀⠀⠀⠀⠀⠀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⠀⠀⠀⠀⠀⠀⠀⠀⠀⠀⠀⠀⠀⠀⠀⠀⠀⠀⠀⠀⠀⠀⠀⠀⠀⠀⠀⠀⠀⠀⠀⠀⠀⠀⠀⠀⠀⠀⠀⠀⠀⠀⠀⠀⠀⠀⠀⠀⠀⠀⠀⠀⠀⢸⣿⣿⣿⣿⣿⣿⣿⣿⣿⣿⣿⣿⡎⣿⡟⣟⠂⠀⠀⠀⠀⠀⠀⠀⠀⠀⠀⠀⠀⠀⠀⠀⠀⠀⠀⠀⠀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⠀⠀⠀⠀⠀⠀⠀⠀⠀⠀⠀⠀⠀⠀⠀⠀⠀⠀⠀⠀⠀⠀⠀⠀⠀⠀⠀⠀⠀⠀⠀⠀⠀⠀⠀⠀⠀⠀⠀⠀⠀⠀⠀⠀⠀⠀⠀⠀⠀⠀⠀⠀⠀⣿⣿⣿⣿⣿⣿⣿⣿⣿⣿⣿⣿⣿⣿⡈⠛⠀⠀⠀⠀⠀⠀⠀⠀⠀⠀⠀⠀⠀⠀⠀⠀⠀⠀⠀⠀⠀⠀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⣿⣿⣿⣿⣿⣿⣿⣿⣿⣿⣿⣿⣿⣿⣿⣿⣿⣿⣿⣿⣿⣿⣿⣿⣿⣿⣿⣿⣿⣿⣿⣿⣿⣿⣿⣿⣿⣿⣿⣿⣿⣿⣿⣿⣿⣿⣿⣿⣿⣿⣿⣿⣿⣿⣿⡀⠀⠀⠀⠀⠀⠀⠀⠀⠀⠀⠀⠘⢿⣿⣿⣿⣿⣿⣿⣿⣿⣿⣿⣿⣿⣿⣿⣿⣿⣿⣿⣿⣿⣿⡇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⣿⣿⣿⣿⣿⣿⣿⣿⣿⣿⣿⣿⣿⣿⣿⣿⣿⣿⣿⣿⣿⣿⣿⣿⣿⣿⣿⣿⣿⣿⣿⣿⣿⣿⣿⣿⣿⣿⣿⣿⣿⣿⣿⣿⣿⣿⣿⣿⣿⣿⣿⣿⣿⣿⣿⣷⡀⠀⠀⠀⠀⠀⠀⠀⠀⠀⠀⠀⠀⠉⠉⠉⠛⠻⢿⣿⣿⣿⣿⣿⣿⣿⣿⣿⣿⣿⣿⣿⣿⣿⡇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⣿⣿⣿⣿⣿⣿⣿⣿⣿⣿⣿⣿⣿⣿⣿⣿⣿⣿⣿⣿⣿⣿⣿⣿⣿⣿⣿⣿⣿⣿⣿⣿⣿⣿⣿⣿⣿⣿⣿⣿⣿⣿⣿⣿⣿⣿⣿⣿⣿⣿⣿⣿⠿⠛⠋⠉⠉⠀⠀⠀⠀⠀⠀⠀⠀⠀⠀⠀⠀⠀⠀⠀⠀⠀⠀⠙⣿⣿⣿⣿⣿⣿⣿⣿⣿⣿⣿⣿⣿⣿⡇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⣿⣿⣿⣿⣿⣿⣿⣿⣿⣿⣿⣿⣿⣿⣿⣿⣿⣿⣿⣿⣿⣿⣿⣿⣿⣿⣿⣿⣿⣿⣿⣿⣿⣿⣿⣿⣿⣿⣿⣿⣿⣿⣿⣿⣿⣿⣿⣿⡿⠛⠉⠀⠀⠀⠀⠀⠀⠀⠀⠀⠀⠀⠀⠀⠀⠀⠀⠀⠀⠀⠀⠀⠀⠀⠀⠀⠈⢿⣿⣿⣿⣿⣿⣿⣿⣿⣿⣿⣿⣿⡇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⣿⣿⣿⣿⣿⣿⣿⣿⣿⣿⣿⣿⣿⣿⣿⣿⣿⣿⣿⣿⣿⣿⣿⣿⣿⣿⣿⣿⣿⣿⣿⣿⣿⣿⣿⣿⣿⣿⣿⣿⣿⣿⣿⣿⣿⣿⠟⠉⠀⠀⠀⠀⠀⠀⠀⠀⠀⠀⠀⠀⠀⠀⠀⠀⠀⠀⠀⠀⠀⠀⠀⠀⠀⠀⠀⠀⠀⠈⢿⣿⣿⣿⣿⣿⣿⣿⣿⣿⣿⣿⡇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⣿⣿⣿⣿⣿⣿⣿⣿⣿⣿⣿⣿⣿⣿⣿⣿⣿⣿⣿⣿⣿⣿⣿⣿⣿⣿⣿⣿⣿⣿⣿⣿⣿⣿⣿⣿⣿⣿⣿⣿⣿⣿⣿⣿⡿⠋⠀⠀⠀⠀⠀⠀⠀⠀⠀⠀⠀⠀⠀⠀⠀⠀⠀⠀⠀⠀⠀⠀⠀⠀⠀⠀⠀⠀⠀⠀⠀⠀⠸⣿⣿⣿⣿⣿⣿⣿⣿⣿⣿⣿⡇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⣿⣿⣿⣿⣿⣿⣿⣿⣿⣿⣿⣿⣿⣿⣿⣿⣿⣿⣿⣿⣿⣿⣿⣿⣿⣿⣿⣿⣿⣿⣿⣿⣿⣿⣿⣿⣿⣿⣿⣿⣿⣿⣿⡟⠁⠀⠀⠀⠀⠀⠀⠀⠀⠀⠀⠀⠀⠀⠀⠀⠀⠀⠀⠀⠀⠀⠀⠀⠀⠀⠀⠀⠀⠀⠀⠀⠀⠀⠀⢻⣿⣿⣿⣿⣿⣿⣿⣿⣿⣿⡇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⣿⣿⣿⣿⣿⣿⣿⣿⣿⣿⣿⣿⣿⣿⣿⣿⣿⣿⣿⣿⣿⣿⣿⣿⣿⣿⣿⣿⣿⣿⣿⣿⣿⣿⣿⣿⣿⣿⣿⣿⣿⣿⠏⠀⠀⠀⠀⠀⠀⠀⠀⠀⠀⠀⠀⠀⠀⠀⠀⠀⠀⠀⠀⠀⠀⠀⠀⠀⠀⠀⠀⠀⠀⠀⠀⠀⠀⠀⠀⠀⠈⣿⣿⣿⣿⣿⣿⣿⣿⣿⡇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⣿⣿⣿⣿⣿⣿⣿⣿⣿⣿⣿⣿⣿⣿⣿⣿⣿⣿⣿⣿⣿⣿⣿⣿⣿⣿⣿⣿⣿⣿⣿⣿⣿⣿⣿⣿⣿⣿⣿⣿⡿⢋⡄⠀⠀⠀⠀⠀⠀⠀⠀⠀⠀⠀⠀⠀⠀⠀⠀⠀⠀⠀⠀⠀⠀⠀⠀⠀⠀⠀⠀⠀⠀⠀⠀⠀⠀⠀⠀⠀⠀⢸⣿⣿⣿⣿⣿⣿⣿⣿⡇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⣿⣿⣿⣿⣿⣿⣿⣿⣿⣿⣿⣿⣿⣿⣿⣿⣿⣿⣿⣿⣿⣿⣿⣿⣿⣿⣿⣿⣿⣿⣿⣿⣿⣿⣿⣿⣿⣿⣿⣿⣿⣿⣠⠀⠀⠀⠀⠀⠀⠀⠀⠀⠀⠀⠀⠀⠀⠀⠀⠀⠀⠀⠀⠀⠀⠀⠀⠀⠀⠀⠀⠀⠀⠀⠀⠀⠀⠀⠀⠀⠀⠀⢸⣿⣿⣿⣿⣿⣿⣿⡇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⣿⣿⣿⣿⣿⣿⣿⣿⣿⣿⣿⣿⣿⣿⣿⣿⣿⣿⣿⣿⣿⣿⣿⣿⣿⣿⣿⣿⣿⣿⣿⣿⣿⣿⣿⣿⣿⣿⣿⣿⣿⣿⣿⣶⣀⠀⠀⠀⠀⠀⠀⠀⠀⠀⠀⠀⠀⠀⠀⠀⠀⠀⠀⠀⠀⠀⠀⠀⠀⠀⠀⠀⠀⠀⠀⠀⠀⠀⠀⠀⠀⠀⠈⣿⣿⣿⣿⣿⣿⣿⡇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⣿⣿⣿⣿⣿⣿⣿⣿⣿⣿⣿⣿⣿⣿⣿⣿⣿⣿⣿⣿⣿⣿⣿⣿⣿⣿⣿⣿⣿⣿⣿⣿⣿⣿⣿⣿⣿⣿⣿⣿⣿⣿⣿⣿⣿⣿⣄⡠⠀⠀⠀⠀⠀⠀⠀⠀⠀⠀⠀⠀⠀⠀⠀⠀⠀⠀⠀⠀⠀⠀⠀⠀⠀⠀⠀⠀⠀⠀⠀⠀⠀⠀⠀⣿⣿⣿⣿⣿⣿⣿⡇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⣿⣿⣿⣿⣿⣿⣿⣿⣿⣿⣿⣿⣿⣿⣿⣿⣿⣿⣿⣿⣿⣿⣿⣿⣿⣿⣿⣿⣿⣿⣿⣿⣿⣿⣿⣿⣿⣿⣿⣿⣿⣿⣿⣿⣿⣿⣄⠀⠀⠀⠀⠀⠀⠀⠀⠀⠀⠀⠀⠀⠀⠀⠀⠀⠀⠀⠀⠀⠀⠀⠀⠀⠀⠀⠀⠀⠀⠀⠀⠀⠀⠀⠀⢸⣿⣿⣿⣿⣿⣿⡇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⣿⣿⣿⣿⣿⣿⣿⣿⣿⣿⣿⣿⣿⣿⣿⣿⣿⣿⣿⣿⣿⣿⣿⣿⣿⣿⣿⣿⣿⣿⣿⣿⣿⣿⣿⣿⣿⣿⡟⣿⣿⣿⣿⣿⣿⣿⣿⣿⠀⠀⠀⠀⠀⠀⠀⠀⠀⠀⠀⠀⠀⠀⠀⠀⠀⠀⠀⠀⠀⠀⠀⠀⠀⠀⠀⠀⠀⠀⠀⠀⠀⠀⠀⠸⣿⣿⣿⣿⣿⣿⡇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⣿⣿⣿⣿⣿⣿⣿⣿⣿⣿⣿⣿⣿⣿⣿⣿⣿⣿⣿⣿⣿⣿⣿⣿⣿⣿⣿⣿⣿⣿⣿⣿⣿⣿⣿⣿⠿⠟⠃⠉⠉⠁⠀⠈⠉⠻⣿⣿⣷⣶⠀⠀⠀⠀⠀⠀⠀⠀⠀⠀⠀⠀⠀⠀⠀⠀⠀⠀⠀⠀⠀⠀⠀⠀⠀⠀⠀⠀⠀⠀⠀⠀⠀⠀⣿⣿⣿⣿⣿⣿⡇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⣿⣿⣿⣿⣿⣿⣿⣿⣿⣿⣿⣿⣿⣿⣿⣿⣿⣿⣿⣿⣿⣿⣿⣿⣿⣿⣿⣿⣿⣿⣿⣿⣿⡟⠋⠀⠀⠀⠀⠀⠀⠀⠀⠀⠀⠀⠸⣿⣿⣿⣶⡀⠀⠀⠀⠀⠀⠀⠀⠀⠀⠀⠀⠀⠀⠀⠀⠀⠀⠀⠀⠀⠀⠀⠀⠀⠀⠀⠀⠀⠀⠀⠀⠀⣿⣿⣿⣿⣿⣿⡇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⣿⣿⣿⣿⣿⣿⣿⣿⣿⣿⣿⣿⣿⣿⣿⣿⣿⣿⣿⣿⣿⣿⣿⣿⣿⣿⣿⣿⣿⣿⣿⣿⣿⠀⠀⠀⠀⠀⠀⠀⠀⠀⠀⠀⠀⠀⠀⢿⣿⣿⣿⣿⠀⠀⠀⠀⠀⢀⠀⠀⠀⠀⠀⠀⠀⠀⠀⠀⠀⠀⠀⠀⠀⠀⠀⠀⠀⠀⠀⠀⠀⠀⠀⠀⣿⣿⣿⣿⣿⣿⡇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⣿⣿⣿⣿⣿⣿⣿⣿⣿⣿⣿⣿⣿⣿⣿⣿⣿⣿⣿⣿⣿⣿⣿⣿⣿⣿⣿⣿⣿⣿⣿⣿⡏⠀⠀⠀⠀⠀⠀⠀⠀⠀⠀⠀⠀⠀⠀⢸⣿⣿⣿⣿⡀⠀⠀⠀⠀⠈⠀⠀⠀⠀⠀⠀⠀⠀⠀⠀⠀⠀⠀⠀⠀⠀⠀⠀⠀⠀⠀⠀⠀⠀⠀⠀⣿⣿⣿⣿⣿⣿⡇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⣿⣿⣿⣿⣿⣿⣿⣿⣿⣿⣿⣿⣿⣿⣿⣿⣿⣿⣿⣿⣿⣿⣿⣿⣿⣿⣿⣿⣿⣿⣿⣿⣷⠀⠀⠀⠀⠀⠀⠀⠀⠀⠀⠀⠀⠀⠀⢾⣿⣿⣿⣿⣷⠀⠀⠀⠀⠀⠀⠀⠀⠀⠀⠀⠀⠀⠀⠀⠀⠀⠀⠀⠀⠀⠀⠀⠀⠀⠀⡀⠀⠀⠀⠀⢹⣿⣿⣿⣿⣿⡇</a:t>
            </a:r>
            <a:br/>
            <a:r>
              <a:t>⣿⣿⣿⣿⣿⣿⣿⣿⣿⣿⣿⣿⣿⣿⣿⣿⣿⣿⣿⣿⣿⣿⣿⣿⣿⣿⣿⣿⣿⣿⣿⣿⣿⡆⠀⠀⠀⠀⠀⠀⠀⠀⠀⠀⠀⠀⠀⠀⢻⣿⣿⣿⣿⡄⠀⠀⠀⠀⠀⠀⠀⠀⠀⠀⠀⠀⠀⠀⠀⠀⠀⠀⠀⠀⠀⠀⠀⠀⠀⣷⠀⠀⡀⠀⢸⣿⣿⣿⣿⣿⡇</a:t>
            </a:r>
            <a:br/>
            <a:r>
              <a:t>⣿⣿⣿⣿⣿⣿⣿⣿⣿⣿⣿⣿⣿⣿⣿⣿⣿⣿⣿⣿⣿⣿⣿⣿⣿⣿⣿⣿⣿⣿⣿⣿⣿⣷⡄⠀⠀⠀⠀⠀⠀⠀⠀⠀⠀⠀⠀⠀⠀⠻⣿⣿⣿⣇⠀⠀⠀⠀⠀⠀⠀⠀⠀⠀⠀⠀⠀⠀⠀⠀⠀⠀⠀⠀⠀⠀⠀⠀⠀⢻⣧⠀⢿⣄⠈⣿⣿⣿⣿⣿⡇</a:t>
            </a:r>
            <a:br/>
            <a:r>
              <a:t>⣿⣿⣿⣿⣿⣿⣿⣿⣿⣿⣿⣿⣿⣿⣿⣿⣿⣿⣿⣿⣿⣿⣿⣿⣿⣿⣿⣿⣿⣿⣿⣿⣿⣿⣿⣦⡀⠀⠀⠀⠀⠀⠀⠀⠀⠀⠀⠀⠀⠀⠘⢿⡿⠋⠀⠀⠀⠀⠀⠀⠀⠀⠀⠀⠀⠀⠀⠀⠀⠀⠀⠀⠀⠀⠀⠀⠀⠀⠠⡘⣿⣧⠘⣿⣦⣿⣿⣿⣿⣿⡇</a:t>
            </a:r>
            <a:br/>
            <a:r>
              <a:t>⣿⣿⣿⣿⣿⣿⣿⣿⣿⣿⣿⣿⣿⣿⣿⣿⣿⣿⣿⣿⣿⣿⣿⣿⣿⣿⣿⣿⣿⣿⣿⣿⣿⣿⣿⣿⣿⣶⠆⠀⠀⠀⠀⠀⠀⠀⠀⠀⠀⠀⠀⠀⠀⠀⠀⠀⠀⠀⠀⠀⠀⠀⠀⠀⠀⠀⠀⠀⠀⠀⠀⠀⠀⠀⠀⢠⠀⠀⠀⣷⣽⣿⣷⣹⣿⣿⣿⣿⣿⣿⡇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⣿⣿⣿⣿⣿⣿⣿⣿⣿⣿⣿⣿⣿⣿⣿⣿⣿⣿⣿⣿⣿⣿⣿⣿⣿⣿⣿⣿⣿⣿⣿⣿⣿⣿⣿⣿⣿⡏⠀⠀⠀⠀⠀⠀⠀⠀⠀⠀⠀⠀⠀⠀⠀⠀⠀⠀⠀⠀⠀⠀⠀⠀⠀⠀⠀⠀⠀⠀⠀⠀⠀⠀⠀⠀⠀⠀⣾⣇⠀⢻⣿⣿⣿⣿⣿⣿⣿⣿⣿⣿⡇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⣿⣿⣿⣿⣿⣿⣿⣿⣿⣿⣿⣿⣿⣿⣿⣿⣿⣿⣿⣿⣿⣿⣿⣿⣿⣿⣿⣿⣿⣿⣿⣿⣿⣿⣿⣿⣿⠀⠀⠀⠀⠀⠀⠀⠀⠀⠀⠀⠀⠀⠀⠀⠀⠀⠀⠀⠀⠀⠀⠀⠀⠀⠀⠀⠀⠀⠀⠀⠀⠀⠀⠀⠀⠀⠀⠀⢸⣿⣆⢸⣿⣿⣿⣿⣿⣿⣿⣿⣿⣿⡇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⣿⣿⣿⣿⣿⣿⣿⣿⣿⣿⣿⣿⣿⣿⣿⣿⣿⣿⣿⣿⣿⣿⣿⣿⣿⣿⣿⣿⣿⣿⣿⣿⣿⣿⣿⣿⡇⠀⠀⠀⠀⠀⠀⠀⠀⠀⠀⠀⠀⠀⠀⠀⠀⠀⠀⠀⠀⠀⠀⠀⠀⠀⠀⠀⠀⠀⠀⠀⠀⠀⠀⠀⠀⠀⠀⠀⠀⢿⣿⣾⣿⣿⣿⣿⣿⣿⣿⣿⣿⣿⡇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⣿⣿⣿⣿⣿⣿⣿⣿⣿⣿⣿⣿⣿⣿⣿⣿⣿⣿⣿⣿⣿⣿⣿⣿⣿⣿⣿⣿⣿⣿⣿⣿⣿⣿⣿⡏⠀⠀⠀⠀⠀⠀⠀⠀⠀⠀⠀⠀⠀⣴⠁⠀⠀⠀⠀⠀⠀⠀⠀⠀⠀⠀⠀⠀⠀⠀⠀⠀⠀⠀⠀⠀⠀⠀⠀⠀⠀⠀⢸⣿⣿⣿⣿⣿⣿⠿⠿⢿⣿⣿⡇</a:t>
            </a:r>
            <a:br/>
            <a:r>
              <a:t>⣿⣿⣿⣿⣿⣿⣿⣿⣿⣿⣿⣿⣿⣿⣿⣿⣿⣿⣿⣿⣿⣿⣿⣿⣿⣿⣿⣿⣿⣿⣿⣿⣿⣿⣿⡇⠀⠀⠀⠀⠀⠀⠀⠀⠀⠀⠀⢀⣾⣿⠀⠀⠀⠀⠀⠀⠀⠀⠀⠀⠀⠀⠀⠀⠀⠀⠀⠀⠀⠀⠀⠀⠀⠀⠀⠀⠀⠀⠀⣿⣿⣿⠿⠋⠁⠀⠠⢿⣿⣿⡇</a:t>
            </a:r>
            <a:br/>
            <a:r>
              <a:t>⣿⣿⣿⣿⣿⣿⣿⣿⣿⣿⣿⣿⣿⣿⣿⣿⣿⣿⣿⣿⣿⣿⣿⣿⣿⣿⣿⣿⣿⣿⣿⣿⣿⣿⣿⡇⠀⠀⠀⠀⠀⠀⠀⠀⠀⠀⢀⣾⣿⣿⠀⠀⠀⠀⠀⠀⠀⠀⠀⠀⠀⠀⠀⠀⠀⠀⠀⠀⠀⠀⠀⠀⠀⠀⠀⠀⠀⠀⠀⠈⠉⠁⠀⢀⣀⣤⣶⣿⣿⣿⡇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⣿⣿⣿⣿⣿⣿⣿⣿⣿⣿⣿⣿⣿⣿⣿⣿⣿⣿⣿⣿⣿⣿⣿⣿⣿⣿⣿⡏⠀⠀⠀⠀⠀⠀⠀⠀⠀⠀⠀⠀⠀⠀⠀⠀⠀⠀⠀⠀⠀⠀⠀⣠⣤⣄⡀⠀⠀⠀⠀⠀⠀⠀⠀⠀⠀⠀⠀⠀⠀⠀⠀⠀⠀⠀⠀⠀⠀⠀⠀⠀⠀⠀⠀⠀⠀⠀⠀⠀⠀⠀⠀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⣿⣿⣿⣿⣿⣿⣿⣿⣿⣿⣿⣿⣿⣿⣿⣿⣿⣿⣿⣿⣿⣿⣿⣿⣿⣿⠟⠀⠀⠀⠀⠀⠀⠀⠀⠀⠀⠀⠀⠀⠀⠀⠀⠀⠀⠀⠀⠀⠀⠀⠀⠸⣿⣿⣿⣿⣶⣄⣀⡀⠀⠀⠀⠀⠀⠀⠀⠀⠀⠀⠀⠀⠀⠀⠀⠀⠀⠀⠀⠀⠀⠀⠀⠀⠀⠀⠀⠀⠀⠀⠀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⣿⣿⣿⣿⣿⣿⣿⣿⣿⣿⣿⣿⣿⣿⣿⣿⣿⣿⣿⣿⣿⣿⣿⣿⣿⠏⠀⠀⠀⠀⠀⠀⠀⠀⠀⠀⠀⠀⠀⠀⠀⠀⠀⠀⠀⠀⠀⠀⠀⠀⠀⢀⣽⣿⣿⣿⣿⣿⣿⣿⣦⡄⠀⠀⠀⠀⠀⠀⠀⠀⠀⠀⠀⠀⠀⠀⠀⠀⠀⠀⠀⠀⠀⠀⠀⠀⠀⠀⠀⠀⠀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⣿⣿⣿⣿⣿⣿⣿⣿⣿⣿⣿⣿⣿⣿⣿⣿⣿⣿⣿⣿⣿⣿⣿⡟⠁⠀⠀⠀⠀⠀⠀⠀⠀⠀⠀⠀⠀⠀⠀⠀⠀⠀⠀⠀⠀⠀⠀⠀⠀⠀⠀⣿⣿⣿⣿⣿⣿⣿⣿⣿⣿⣿⡄⠀⠀⠀⠀⠀⠀⠀⠀⠀⠀⠀⠀⠀⠀⠀⠀⠀⠀⠀⠀⠀⠀⠀⠀⠀⠀⠀⠀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⣿⣿⣿⣿⣿⣿⣿⣿⣿⣿⣿⣿⣿⣿⣿⣿⣿⣿⣿⣿⣿⠿⠋⠀⠀⠀⠀⠀⠀⠀⠀⠀⠀⠀⠀⠀⠀⠀⠀⠀⠀⠀⠀⠀⠀⠀⠀⠀⠀⠀⠀⠹⠿⣿⣿⣿⣿⣿⣿⣿⣿⣿⡇⠀⠀⠀⠀⠀⠀⠀⠀⠀⠀⠀⠀⠀⠀⠀⠀⠀⠀⠀⠀⠀⠀⠀⠀⠀⠀⠀⠀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⣿⣿⣿⣿⣿⣿⣿⣿⣿⣿⣿⣿⣿⣿⣿⣿⣿⣿⡿⠟⠁⠀⠀⠀⠀⠀⠀⠀⠀⠀⠀⠀⠀⠀⠀⠀⠀⠀⠀⠀⠀⠀⠀⠀⠀⠀⠀⠀⠀⠀⠀⠀⠲⣿⣿⣿⣿⣿⣿⣿⣿⣿⣿⠀⠀⠀⠀⠀⠀⠀⠀⠀⠀⠀⠀⠀⠀⠀⠀⠀⠀⠀⠀⠀⠀⠀⠀⠀⠀⠀⠀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⣿⣿⣿⣿⣿⣿⣿⣿⣿⣿⣿⣿⣿⣿⡿⠿⠛⠁⠀⠀⠀⠀⠀⠀⠀⠀⠀⠀⠀⢐⣶⣶⣤⣄⡀⠀⠀⠀⠀⠀⠀⠀⠀⠀⠀⠀⠀⠀⠀⠀⠀⠀⠀⠹⠿⢿⣿⣿⣿⣿⣿⣿⣿⡄⠀⠀⠀⠀⠀⠀⠀⠀⠀⠀⠀⠀⠀⠀⠀⠀⠀⠀⠀⠀⠀⠀⠀⠀⠀⠀⠀</a:t>
            </a:r>
            <a:br/>
            <a:r>
              <a:t>⠛⠛⠛⠿⠿⠿⠿⠿⠿⠛⠛⠛⠉⠁⠀⠀⠀⠀⠀⠀⠀⠀⠀⠀⠀⠀⠀⠀⠀⠀⠀⠉⠙⠻⣿⣷⣶⣤⣤⣤⣀⣀⣀⠀⠀⢀⣄⣴⣶⣦⣤⣀⣀⣀⣈⣿⣿⣿⣿⣿⣿⣿⣿⣷⠀⠀⠀⠀⠀⠀⠀⠀⠀⠀⠀⠀⠀⠀⠀⠀⠀⠀⠀⠀⠀⠀⠀⠀⠀⠀⠀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⠀⠀⠀⠀⠀⠀⠀⠀⠀⠀⠀⠀⠀⠀⠀⠀⠀⠀⠀⠀⠀⠀⠀⠀⠀⠀⠀⠀⠀⠀⠀⠀⠀⠀⠀⠀⠉⠙⠛⠿⢿⣿⣿⣿⣿⣿⣿⣿⣿⣿⣿⣿⣿⣿⣿⣿⣿⣿⣿⣿⣿⣿⣿⣿⡀⠀⠀⠀⠀⠀⠀⠀⠀⠀⠀⠀⠀⠀⠀⠀⠀⠀⠀⠀⠀⠀⠀⠀⠀⠀⠀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⠀⠀⠀⠀⠀⠀⠀⠀⠀⠀⠀⠀⠀⠀⠀⠀⠀⠀⠀⠀⠀⠀⠀⠀⠀⠀⠀⠀⠀⠀⠀⠀⠀⠀⠀⠀⠀⠀⠀⠀⠀⠀⠀⠉⠉⠹⠛⣿⣿⣿⡿⠿⠟⣿⣿⣿⣿⣿⣿⣿⣿⣿⣿⣿⣿⣦⡀⠀⠀⠀⠀⠀⠀⠀⠀⠀⠀⠀⠀⠀⠀⠀⠀⠀⠀⠀⠀⠀⠀⠀⠀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⠀⠀⠀⠀⠀⠀⠀⠀⠀⠀⠀⠀⠀⠀⠀⠀⠀⠀⠀⠀⠀⠀⠀⠀⠀⠀⠀⠀⠀⠀⠀⠀⠀⠀⠀⠀⠀⠀⠀⠀⠀⠀⠀⠀⠀⠀⠀⠈⠉⠀⠀⠀⣰⣿⣿⣿⣿⣿⣿⣿⣿⣿⣿⣿⣿⣿⣟⠀⠀⠀⠀⠀⠀⠀⠀⠀⠀⠀⠀⠀⠀⠀⠀⠀⠀⠀⠀⠀⠀⠀⠀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⠀⠀⠀⠀⠀⠀⠀⠀⠀⠀⠀⠀⠀⠀⠀⠀⠀⠀⠀⠀⠀⠀⠀⠀⠀⠀⠀⠀⠀⠀⠀⠀⠀⠀⠀⠀⠀⠀⠀⠀⠀⠀⠀⠀⠀⠀⠀⠀⠀⠀⠀⠀⠀⠀⠸⣿⣿⣿⣿⣿⣿⣿⣿⣿⡏⢻⣿⣿⡄⠀⠀⠀⠀⠀⠀⠀⠀⠀⠀⠀⠀⠀⠀⠀⠀⠀⠀⠀⠀⠀⠀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⠀⠀⠀⠀⠀⠀⠀⠀⠀⠀⠀⠀⠀⠀⠀⠀⠀⠀⠀⠀⠀⠀⠀⠀⠀⠀⠀⠀⠀⠀⠀⠀⠀⠀⠀⠀⠀⠀⠀⠀⠀⠀⠀⠀⠀⠀⠀⠀⠀⠀⠀⠀⠀⠀⢀⣿⣿⣿⣿⣿⣿⣿⣿⣿⣧⠀⣿⣿⣇⠀⠀⠀⠀⠀⠀⠀⠀⠀⠀⠀⠀⠀⠀⠀⠀⠀⠀⠀⠀⠀⠀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⠀⠀⠀⠀⠀⠀⠀⠀⠀⠀⠀⠀⠀⠀⠀⠀⠀⠀⠀⠀⠀⠀⠀⠀⠀⠀⠀⠀⠀⠀⠀⠀⠀⠀⠀⠀⠀⠀⠀⠀⠀⠀⠀⠀⠀⠀⠀⠀⠀⠀⠀⠀⠀⠀⢸⣿⣿⣿⣿⣿⣿⣿⣿⣿⣿⠀⢹⣿⣿⠀⠀⠀⠀⠀⠀⠀⠀⠀⠀⠀⠀⠀⠀⠀⠀⠀⠀⠀⠀⠀⠀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⠀⠀⠀⠀⠀⠀⠀⠀⠀⠀⠀⠀⠀⠀⠀⠀⠀⠀⠀⠀⠀⠀⠀⠀⠀⠀⠀⠀⠀⠀⠀⠀⠀⠀⠀⠀⠀⠀⠀⠀⠀⠀⠀⠀⠀⠀⠀⠀⠀⠀⠀⠀⠀⠀⣾⣿⣿⣿⣿⣿⣿⣿⣿⣿⣿⡀⢸⣿⣿⡆⠀⠀⠀⠀⠀⠀⠀⠀⠀⠀⠀⠀⠀⠀⠀⠀⠀⠀⠀⠀⠀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⠀⠀⠀⠀⠀⠀⠀⠀⠀⠀⠀⠀⠀⠀⠀⠀⠀⠀⠀⠀⠀⠀⠀⠀⠀⠀⠀⠀⠀⠀⠀⠀⠀⠀⠀⠀⠀⠀⠀⠀⠀⠀⠀⠀⠀⠀⠀⠀⠀⠀⠀⠀⠀⢸⣿⣿⣿⣿⣿⣿⣿⣿⣿⣿⣿⣿⡎⣿⡟⣝⠂⠀⠀⠀⠀⠀⠀⠀⠀⠀⠀⠀⠀⠀⠀⠀⠀⠀⠀⠀⠀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⠀⠀⠀⠀⠀⠀⠀⠀⠀⠀⠀⠀⠀⠀⠀⠀⠀⠀⠀⠀⠀⠀⠀⠀⠀⠀⠀⠀⠀⠀⠀⠀⠀⠀⠀⠀⠀⠀⠀⠀⠀⠀⠀⠀⠀⠀⠀⠀⠀⠀⠀⠀⠀⣿⣿⣿⣿⣿⣿⣿⣿⣿⣿⣿⣿⣿⣿⡘⠛⠀⠀⠀⠀⠀⠀⠀⠀⠀⠀⠀⠀⠀⠀⠀⠀⠀⠀⠀⠀⠀⠀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⣿⣿⣿⣿⣿⣿⣿⣿⣿⣿⣿⣿⣿⣿⣿⣿⣿⣿⣿⣿⣿⣿⣿⣿⣿⣿⣿⡏⠀⠀⠀⠀⠀⠀⠀⠀⠀⠀⠀⠀⠀⠀⠀⠀⠀⠀⠀⠀⠀⠀⠀⣤⣤⣀⡀⠀⠀⠀⠀⠀⠀⠀⠀⠀⠀⠀⠀⠀⠀⠀⠀⠀⠀⠀⠀⠀⠀⠀⠀⠀⠀⠀⠀⠀⠀⠀⠀⠀⠀⠀⠀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⣿⣿⣿⣿⣿⣿⣿⣿⣿⣿⣿⣿⣿⣿⣿⣿⣿⣿⣿⣿⣿⣿⣿⣿⣿⣿⠟⠀⠀⠀⠀⠀⠀⠀⠀⠀⠀⠀⠀⠀⠀⠀⠀⠀⠀⠀⠀⠀⠀⠀⠀⠸⣿⣿⣿⣿⣶⣄⣀⡀⠀⠀⠀⠀⠀⠀⠀⠀⠀⠀⠀⠀⠀⠀⠀⠀⠀⠀⠀⠀⠀⠀⠀⠀⠀⠀⠀⠀⠀⠀⠀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⣿⣿⣿⣿⣿⣿⣿⣿⣿⣿⣿⣿⣿⣿⣿⣿⣿⣿⣿⣿⣿⣿⣿⣿⣿⠏⠀⠀⠀⠀⠀⠀⠀⠀⠀⠀⠀⠀⠀⠀⠀⠀⠀⠀⠀⠀⠀⠀⠀⠀⠀⢀⣿⣿⣿⣿⣿⣿⣿⣿⣦⡄⠀⠀⠀⠀⠀⠀⠀⠀⠀⠀⠀⠀⠀⠀⠀⠀⠀⠀⠀⠀⠀⠀⠀⠀⠀⠀⠀⠀⠀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⣿⣿⣿⣿⣿⣿⣿⣿⣿⣿⣿⣿⣿⣿⣿⣿⣿⣿⣿⣿⣿⣿⣿⡟⠁⠀⠀⠀⠀⠀⠀⠀⠀⠀⠀⠀⠀⠀⠀⠀⠀⠀⠀⠀⠀⠀⠀⠀⠀⠀⠀⣿⣿⣿⣿⣿⣿⣿⣿⣿⣿⣿⡄⠀⠀⠀⠀⠀⠀⠀⠀⠀⠀⠀⠀⠀⠀⠀⠀⠀⠀⠀⠀⠀⠀⠀⠀⠀⠀⠀⠀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⣿⣿⣿⣿⣿⣿⣿⣿⣿⣿⣿⣿⣿⣿⣿⣿⣿⣿⣿⣿⣿⠿⠋⠀⠀⠀⠀⠀⠀⠀⠀⠀⠀⠀⠀⠀⠀⠀⠀⠀⠀⠀⠀⠀⠀⠀⠀⠀⠀⠀⠀⠹⠿⣿⣿⣿⣿⣿⣿⣿⣿⣿⡇⠀⠀⠀⠀⠀⠀⠀⠀⠀⠀⠀⠀⠀⠀⠀⠀⠀⠀⠀⠀⠀⠀⠀⠀⠀⠀⠀⠀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⣿⣿⣿⣿⣿⣿⣿⣿⣿⣿⣿⣿⣿⣿⣿⣿⣿⣿⡿⠟⠁⠀⠀⠀⠀⠀⠀⠀⠀⠀⠀⠀⠀⠀⠀⠀⠀⠀⠀⠀⠀⠀⠀⠀⠀⠀⠀⠀⠀⠀⠀⠀⠲⣿⣿⣿⣿⣿⣿⣿⣿⣿⣷⠀⠀⠀⠀⠀⠀⠀⠀⠀⠀⠀⠀⠀⠀⠀⠀⠀⠀⠀⠀⠀⠀⠀⠀⠀⠀⠀⠀</a:t>
            </a:r>
            <a:br/>
            <a:r>
              <a:t>⣿⣿⣿⣿⣿⣿⣿⣿⣿⣿⣿⣿⣿⣿⡿⠿⠛⠁⠀⠀⠀⠀⠀⠀⠀⠀⠀⠀⠀⢰⣶⣶⣤⣄⡀⠀⠀⠀⠀⠀⠀⠀⠀⠀⠀⠀⠀⠀⠀⠀⠀⠀⠀⠹⠿⢿⣿⣿⣿⣿⣿⣿⣿⡄⠀⠀⠀⠀⠀⠀⠀⠀⠀⠀⠀⠀⠀⠀⠀⠀⠀⠀⠀⠀⠀⠀⠀⠀⠀⠀⠀</a:t>
            </a:r>
            <a:br/>
            <a:r>
              <a:t>⠛⠛⠛⠿⠿⠿⠿⠿⠿⠛⠛⠛⠉⠁⠀⠀⠀⠀⠀⠀⠀⠀⠀⠀⠀⠀⠀⠀⠀⠀⠐⠉⠙⠿⣿⣷⣶⣤⣤⣤⣀⣀⣀⠀⠀⢀⣄⣴⣶⣤⣤⣀⣀⣀⣈⣿⣿⣿⣿⣿⣿⣿⣿⣿⠀⠀⠀⠀⠀⠀⠀⠀⠀⠀⠀⠀⠀⠀⠀⠀⠀⠀⠀⠀⠀⠀⠀⠀⠀⠀⠀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⠀⠀⠀⠀⠀⠀⠀⠀⠀⠀⠀⠀⠀⠀⠀⠀⠀⠀⠀⠀⠀⠀⠀⠀⠀⠀⠀⠀⠀⠀⠀⠀⠀⠀⠀⠈⠉⠛⠛⠿⢿⣿⣿⣿⣿⣿⣿⣿⣿⣿⣿⣿⣿⣿⣿⣿⣿⣿⣿⣿⣿⣿⣿⣿⡀⠀⠀⠀⠀⠀⠀⠀⠀⠀⠀⠀⠀⠀⠀⠀⠀⠀⠀⠀⠀⠀⠀⠀⠀⠀⠀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⠀⠀⠀⠀⠀⠀⠀⠀⠀⠀⠀⠀⠀⠀⠀⠀⠀⠀⠀⠀⠀⠀⠀⠀⠀⠀⠀⠀⠀⠀⠀⠀⠀⠀⠀⠀⠀⠀⠀⠀⠀⠀⠈⠉⠉⠹⠛⣿⣿⣿⡿⠿⠟⣿⣿⣿⣿⣿⣿⣿⣿⣿⣿⣿⣿⣦⡀⠀⠀⠀⠀⠀⠀⠀⠀⠀⠀⠀⠀⠀⠀⠀⠀⠀⠀⠀⠀⠀⠀⠀⠀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⠀⠀⠀⠀⠀⠀⠀⠀⠀⠀⠀⠀⠀⠀⠀⠀⠀⠀⠀⠀⠀⠀⠀⠀⠀⠀⠀⠀⠀⠀⠀⠀⠀⠀⠀⠀⠀⠀⠀⠀⠀⠀⠀⠀⠀⠀⠀⠈⠉⠀⠀⠀⣰⣿⣿⣿⣿⣿⣿⣿⣿⣿⣿⣿⣿⣿⡟⠀⠀⠀⠀⠀⠀⠀⠀⠀⠀⠀⠀⠀⠀⠀⠀⠀⠀⠀⠀⠀⠀⠀⠀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⠀⠀⠀⠀⠀⠀⠀⠀⠀⠀⠀⠀⠀⠀⠀⠀⠀⠀⠀⠀⠀⠀⠀⠀⠀⠀⠀⠀⠀⠀⠀⠀⠀⠀⠀⠀⠀⠀⠀⠀⠀⠀⠀⠀⠀⠀⠀⠀⠀⠀⠀⠀⠀⠀⠸⣿⣿⣿⣿⣿⣿⣿⣿⣿⡇⢿⣿⣿⡀⠀⠀⠀⠀⠀⠀⠀⠀⠀⠀⠀⠀⠀⠀⠀⠀⠀⠀⠀⠀⠀⠀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⠀⠀⠀⠀⠀⠀⠀⠀⠀⠀⠀⠀⠀⠀⠀⠀⠀⠀⠀⠀⠀⠀⠀⠀⠀⠀⠀⠀⠀⠀⠀⠀⠀⠀⠀⠀⠀⠀⠀⠀⠀⠀⠀⠀⠀⠀⠀⠀⠀⠀⠀⠀⠀⠀⢀⣿⣿⣿⣿⣿⣿⣿⣿⣿⣇⠀⣿⣿⡇⠀⠀⠀⠀⠀⠀⠀⠀⠀⠀⠀⠀⠀⠀⠀⠀⠀⠀⠀⠀⠀⠀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⠀⠀⠀⠀⠀⠀⠀⠀⠀⠀⠀⠀⠀⠀⠀⠀⠀⠀⠀⠀⠀⠀⠀⠀⠀⠀⠀⠀⠀⠀⠀⠀⠀⠀⠀⠀⠀⠀⠀⠀⠀⠀⠀⠀⠀⠀⠀⠀⠀⠀⠀⠀⠀⠀⢸⣿⣿⣿⣿⣿⣿⣿⣿⣿⣿⠀⢹⣿⣿⠀⠀⠀⠀⠀⠀⠀⠀⠀⠀⠀⠀⠀⠀⠀⠀⠀⠀⠀⠀⠀⠀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⠀⠀⠀⠀⠀⠀⠀⠀⠀⠀⠀⠀⠀⠀⠀⠀⠀⠀⠀⠀⠀⠀⠀⠀⠀⠀⠀⠀⠀⠀⠀⠀⠀⠀⠀⠀⠀⠀⠀⠀⠀⠀⠀⠀⠀⠀⠀⠀⠀⠀⠀⠀⠀⠀⣾⣿⣿⣿⣿⣿⣿⣿⣿⣿⣿⡀⣸⣿⣿⡄⠀⠀⠀⠀⠀⠀⠀⠀⠀⠀⠀⠀⠀⠀⠀⠀⠀⠀⠀⠀⠀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⠀⠀⠀⠀⠀⠀⠀⠀⠀⠀⠀⠀⠀⠀⠀⠀⠀⠀⠀⠀⠀⠀⠀⠀⠀⠀⠀⠀⠀⠀⠀⠀⠀⠀⠀⠀⠀⠀⠀⠀⠀⠀⠀⠀⠀⠀⠀⠀⠀⠀⠀⠀⠀⢸⣿⣿⣿⣿⣿⣿⣿⣿⣿⣿⣿⣿⡎⣿⡟⣝⠂⠀⠀⠀⠀⠀⠀⠀⠀⠀⠀⠀⠀⠀⠀⠀⠀⠀⠀⠀⠀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⠀⠀⠀⠀⠀⠀⠀⠀⠀⠀⠀⠀⠀⠀⠀⠀⠀⠀⠀⠀⠀⠀⠀⠀⠀⠀⠀⠀⠀⠀⠀⠀⠀⠀⠀⠀⠀⠀⠀⠀⠀⠀⠀⠀⠀⠀⠀⠀⠀⠀⠀⠀⠀⣿⣿⣿⣿⣿⣿⣿⣿⣿⣿⣿⣿⣿⣿⡘⠛⠀⠀⠀⠀⠀⠀⠀⠀⠀⠀⠀⠀⠀⠀⠀⠀⠀⠀⠀⠀⠀⠀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⣿⣿⣿⣿⣿⣿⣿⣿⣿⣿⣿⣿⣿⣿⣿⣿⣿⣿⣿⣿⣿⣿⣿⣿⣿⣿⣿⡏⠀⠀⠀⠀⠀⠀⠀⠀⠀⠀⠀⠀⠀⠀⠀⠀⠀⠀⠀⠀⠀⠀⠀⣤⣤⣀⡀⠀⠀⠀⠀⠀⠀⠀⠀⠀⠀⠀⠀⠀⠀⠀⠀⠀⠀⠀⠀⠀⠀⠀⠀⠀⠀⠀⠀⠀⠀⠀⠀⠀⠀⠀⠀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⣿⣿⣿⣿⣿⣿⣿⣿⣿⣿⣿⣿⣿⣿⣿⣿⣿⣿⣿⣿⣿⣿⣿⣿⣿⣿⠟⠀⠀⠀⠀⠀⠀⠀⠀⠀⠀⠀⠀⠀⠀⠀⠀⠀⠀⠀⠀⠀⠀⠀⠀⠹⣿⣿⣿⣿⣶⣄⣀⡀⠀⠀⠀⠀⠀⠀⠀⠀⠀⠀⠀⠀⠀⠀⠀⠀⠀⠀⠀⠀⠀⠀⠀⠀⠀⠀⠀⠀⠀⠀⠀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⣿⣿⣿⣿⣿⣿⣿⣿⣿⣿⣿⣿⣿⣿⣿⣿⣿⣿⣿⣿⣿⣿⣿⣿⣿⠏⠀⠀⠀⠀⠀⠀⠀⠀⠀⠀⠀⠀⠀⠀⠀⠀⠀⠀⠀⠀⠀⠀⠀⠀⠀⢀⣿⣿⣿⣿⣿⣿⣿⣿⣦⡄⠀⠀⠀⠀⠀⠀⠀⠀⠀⠀⠀⠀⠀⠀⠀⠀⠀⠀⠀⠀⠀⠀⠀⠀⠀⠀⠀⠀⠀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⣿⣿⣿⣿⣿⣿⣿⣿⣿⣿⣿⣿⣿⣿⣿⣿⣿⣿⣿⣿⣿⣿⣿⡟⠁⠀⠀⠀⠀⠀⠀⠀⠀⠀⠀⠀⠀⠀⠀⠀⠀⠀⠀⠀⠀⠀⠀⠀⠀⠀⠀⣿⣿⣿⣿⣿⣿⣿⣿⣿⣿⣿⡄⠀⠀⠀⠀⠀⠀⠀⠀⠀⠀⠀⠀⠀⠀⠀⠀⠀⠀⠀⠀⠀⠀⠀⠀⠀⠀⠀⠀</a:t>
            </a:r>
            <a:br/>
            <a:r>
              <a:t>⣿⣿⣿⣿⣿⣿⣿⣿⣿⣿⣿⣿⣿⣿⣿⣿⣿⣿⣿⣿⣿⠿⠋⠀⠀⠀⠀⠀⠀⠀⠀⠀⠀⠀⠀⠀⠀⠀⠀⠀⠀⠀⠀⠀⠀⠀⠀⠀⠀⠀⠀⠹⠿⣿⣿⣿⣿⣿⣿⣿⣿⣿⡇⠀⠀⠀⠀⠀⠀⠀⠀⠀⠀⠀⠀⠀⠀⠀⠀⠀⠀⠀⠀⠀⠀⠀⠀⠀⠀⠀⠀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⣿⣿⣿⣿⣿⣿⣿⣿⣿⣿⣿⣿⣿⣿⣿⣿⣿⣿⡿⠟⠁⠀⠀⠀⠀⠀⠀⠀⠀⠀⠀⠀⠀⠀⠀⠀⠀⠀⠀⠀⠀⠀⠀⠀⠀⠀⠀⠀⠀⠀⠀⠀⠲⣿⣿⣿⣿⣿⣿⣿⣿⣿⣷⠀⠀⠀⠀⠀⠀⠀⠀⠀⠀⠀⠀⠀⠀⠀⠀⠀⠀⠀⠀⠀⠀⠀⠀⠀⠀⠀⠀</a:t>
            </a:r>
            <a:br/>
            <a:r>
              <a:t>⣿⣿⣿⣿⣿⣿⣿⣿⣿⣿⣿⣿⣿⣿⡿⠿⠛⠁⠀⠀⠀⠀⠀⠀⠀⠀⠀⠀⠀⠰⣶⣦⣤⣄⡀⠀⠀⠀⠀⠀⠀⠀⠀⠀⠀⠀⠀⠀⠀⠀⠀⠀⠀⠹⠿⢿⣿⣿⣿⣿⣿⣿⣿⡄⠀⠀⠀⠀⠀⠀⠀⠀⠀⠀⠀⠀⠀⠀⠀⠀⠀⠀⠀⠀⠀⠀⠀⠀⠀⠀⠀</a:t>
            </a:r>
            <a:br/>
            <a:r>
              <a:t>⠛⠛⠛⠿⠿⠿⠿⠿⠿⠛⠛⠛⠉⠁⠀⠀⠀⠀⠀⠀⠀⠀⠀⠀⠀⠀⠀⠀⠀⠀⠐⠉⠛⠿⣿⣷⣦⣤⣤⣤⣀⣀⡀⠀⠀⢀⣄⣴⣶⣤⣤⣀⣀⣀⣈⣿⣿⣿⣿⣿⣿⣿⣿⣿⠀⠀⠀⠀⠀⠀⠀⠀⠀⠀⠀⠀⠀⠀⠀⠀⠀⠀⠀⠀⠀⠀⠀⠀⠀⠀⠀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⠀⠀⠀⠀⠀⠀⠀⠀⠀⠀⠀⠀⠀⠀⠀⠀⠀⠀⠀⠀⠀⠀⠀⠀⠀⠀⠀⠀⠀⠀⠀⠀⠀⠀⠀⠈⠉⠛⠻⠿⢿⣿⣿⣿⣿⣿⣿⣿⣿⣿⣿⣿⣿⣿⣿⣿⣿⣿⣿⣿⣿⣿⣿⣿⠀⠀⠀⠀⠀⠀⠀⠀⠀⠀⠀⠀⠀⠀⠀⠀⠀⠀⠀⠀⠀⠀⠀⠀⠀⠀⠀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⠀⠀⠀⠀⠀⠀⠀⠀⠀⠀⠀⠀⠀⠀⠀⠀⠀⠀⠀⠀⠀⠀⠀⠀⠀⠀⠀⠀⠀⠀⠀⠀⠀⠀⠀⠀⠀⠀⠀⠀⠀⠀⠉⠉⠉⠙⠟⣿⣿⣿⡿⠿⠿⣿⣿⣿⣿⣿⣿⣿⣿⣿⣿⣿⣿⣦⡀⠀⠀⠀⠀⠀⠀⠀⠀⠀⠀⠀⠀⠀⠀⠀⠀⠀⠀⠀⠀⠀⠀⠀⠀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⠀⠀⠀⠀⠀⠀⠀⠀⠀⠀⠀⠀⠀⠀⠀⠀⠀⠀⠀⠀⠀⠀⠀⠀⠀⠀⠀⠀⠀⠀⠀⠀⠀⠀⠀⠀⠀⠀⠀⠀⠀⠀⠀⠀⠀⠀⠀⠈⠉⠀⠀⠀⣰⣿⣿⣿⣿⣿⣿⣿⣿⣿⣿⣿⣿⣿⡟⠀⠀⠀⠀⠀⠀⠀⠀⠀⠀⠀⠀⠀⠀⠀⠀⠀⠀⠀⠀⠀⠀⠀⠀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⠀⠀⠀⠀⠀⠀⠀⠀⠀⠀⠀⠀⠀⠀⠀⠀⠀⠀⠀⠀⠀⠀⠀⠀⠀⠀⠀⠀⠀⠀⠀⠀⠀⠀⠀⠀⠀⠀⠀⠀⠀⠀⠀⠀⠀⠀⠀⠀⠀⠀⠀⠀⠀⠀⠸⣿⣿⣿⣿⣿⣿⣿⣿⣿⡇⢿⣿⣿⡀⠀⠀⠀⠀⠀⠀⠀⠀⠀⠀⠀⠀⠀⠀⠀⠀⠀⠀⠀⠀⠀⠀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⠀⠀⠀⠀⠀⠀⠀⠀⠀⠀⠀⠀⠀⠀⠀⠀⠀⠀⠀⠀⠀⠀⠀⠀⠀⠀⠀⠀⠀⠀⠀⠀⠀⠀⠀⠀⠀⠀⠀⠀⠀⠀⠀⠀⠀⠀⠀⠀⠀⠀⠀⠀⠀⠀⢀⣿⣿⣿⣿⣿⣿⣿⣿⣿⣇⠀⣿⣿⡇⠀⠀⠀⠀⠀⠀⠀⠀⠀⠀⠀⠀⠀⠀⠀⠀⠀⠀⠀⠀⠀⠀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⠀⠀⠀⠀⠀⠀⠀⠀⠀⠀⠀⠀⠀⠀⠀⠀⠀⠀⠀⠀⠀⠀⠀⠀⠀⠀⠀⠀⠀⠀⠀⠀⠀⠀⠀⠀⠀⠀⠀⠀⠀⠀⠀⠀⠀⠀⠀⠀⠀⠀⠀⠀⠀⠀⢸⣿⣿⣿⣿⣿⣿⣿⣿⣿⣿⠀⢹⣿⣷⠀⠀⠀⠀⠀⠀⠀⠀⠀⠀⠀⠀⠀⠀⠀⠀⠀⠀⠀⠀⠀⠀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⠀⠀⠀⠀⠀⠀⠀⠀⠀⠀⠀⠀⠀⠀⠀⠀⠀⠀⠀⠀⠀⠀⠀⠀⠀⠀⠀⠀⠀⠀⠀⠀⠀⠀⠀⠀⠀⠀⠀⠀⠀⠀⠀⠀⠀⠀⠀⠀⠀⠀⠀⠀⠀⠀⣾⣿⣿⣿⣿⣿⣿⣿⣿⣿⣿⡀⣸⣿⣿⡄⠀⠀⠀⠀⠀⠀⠀⠀⠀⠀⠀⠀⠀⠀⠀⠀⠀⠀⠀⠀⠀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⠀⠀⠀⠀⠀⠀⠀⠀⠀⠀⠀⠀⠀⠀⠀⠀⠀⠀⠀⠀⠀⠀⠀⠀⠀⠀⠀⠀⠀⠀⠀⠀⠀⠀⠀⠀⠀⠀⠀⠀⠀⠀⠀⠀⠀⠀⠀⠀⠀⠀⠀⠀⠀⢀⣿⣿⣿⣿⣿⣿⣿⣿⣿⣿⣿⣧⣿⣿⣿⡇⠀⠀⠀⠀⠀⠀⠀⠀⠀⠀⠀⠀⠀⠀⠀⠀⠀⠀⠀⠀⠀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⠀⠀⠀⠀⠀⠀⠀⠀⠀⠀⠀⠀⠀⠀⠀⠀⠀⠀⠀⠀⠀⠀⠀⠀⠀⠀⠀⠀⠀⠀⠀⠀⠀⠀⠀⠀⠀⠀⠀⠀⠀⠀⠀⠀⠀⠀⠀⠀⠀⠀⠀⠀⠀⢸⣿⣿⣿⣿⣿⣿⣿⣿⣿⣿⣿⣿⡞⣿⡿⡝⠀⠀⠀⠀⠀⠀⠀⠀⠀⠀⠀⠀⠀⠀⠀⠀⠀⠀⠀⠀⠀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⠀⠀⠀⠀⠀⠀⠀⠀⠀⠀⠀⠀⠀⠀⠀⠀⠀⠀⠀⠀⠀⠀⠀⠀⠀⠀⠀⠀⠀⠀⠀⠀⠀⠀⠀⠀⠀⠀⠀⠀⠀⠀⠀⠀⠀⠀⠀⠀⠀⠀⠀⠀⠀⣿⣿⣿⣿⣿⣿⣿⣿⣿⣿⣿⣿⣿⣷⡙⠛⠈⠀⠀⠀⠀⠀⠀⠀⠀⠀⠀⠀⠀⠀⠀⠀⠀⠀⠀⠀⠀⠀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⣿⣿⣿⣿⣿⣿⣿⣿⣿⣿⣿⣿⣿⣿⣿⣿⣿⣿⣿⣿⣿⣿⣿⣿⣿⣿⣿⡏⠀⠀⠀⠀⠀⠀⠀⠀⠀⠀⠀⠀⠀⠀⠀⠀⠀⠀⠀⠀⠀⠀⠀⣤⣤⣀⡀⠀⠀⠀⠀⠀⠀⠀⠀⠀⠀⠀⠀⠀⠀⠀⠀⠀⠀⠀⠀⠀⠀⠀⠀⠀⠀⠀⠀⠀⠀⠀⠀⠀⠀⠀⠀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⣿⣿⣿⣿⣿⣿⣿⣿⣿⣿⣿⣿⣿⣿⣿⣿⣿⣿⣿⣿⣿⣿⣿⣿⣿⣿⠏⠀⠀⠀⠀⠀⠀⠀⠀⠀⠀⠀⠀⠀⠀⠀⠀⠀⠀⠀⠀⠀⠀⠀⠀⠹⣿⣿⣿⣿⣶⣄⣀⡀⠀⠀⠀⠀⠀⠀⠀⠀⠀⠀⠀⠀⠀⠀⠀⠀⠀⠀⠀⠀⠀⠀⠀⠀⠀⠀⠀⠀⠀⠀⠀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⣿⣿⣿⣿⣿⣿⣿⣿⣿⣿⣿⣿⣿⣿⣿⣿⣿⣿⣿⣿⣿⣿⣿⣿⣿⠏⠀⠀⠀⠀⠀⠀⠀⠀⠀⠀⠀⠀⠀⠀⠀⠀⠀⠀⠀⠀⠀⠀⠀⠀⠀⢀⣿⣿⣿⣿⣿⣿⣿⣿⣦⡄⠀⠀⠀⠀⠀⠀⠀⠀⠀⠀⠀⠀⠀⠀⠀⠀⠀⠀⠀⠀⠀⠀⠀⠀⠀⠀⠀⠀⠀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⣿⣿⣿⣿⣿⣿⣿⣿⣿⣿⣿⣿⣿⣿⣿⣿⣿⣿⣿⣿⣿⣿⣿⡟⠁⠀⠀⠀⠀⠀⠀⠀⠀⠀⠀⠀⠀⠀⠀⠀⠀⠀⠀⠀⠀⠀⠀⠀⠀⠀⠀⣿⣿⣿⣿⣿⣿⣿⣿⣿⣿⣿⡄⠀⠀⠀⠀⠀⠀⠀⠀⠀⠀⠀⠀⠀⠀⠀⠀⠀⠀⠀⠀⠀⠀⠀⠀⠀⠀⠀⠀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⣿⣿⣿⣿⣿⣿⣿⣿⣿⣿⣿⣿⣿⣿⣿⣿⣿⣿⣿⣿⣿⡿⠋⠀⠀⠀⠀⠀⠀⠀⠀⠀⠀⠀⠀⠀⠀⠀⠀⠀⠀⠀⠀⠀⠀⠀⠀⠀⠀⠀⠀⠹⠿⣿⣿⣿⣿⣿⣿⣿⣿⣿⡇⠀⠀⠀⠀⠀⠀⠀⠀⠀⠀⠀⠀⠀⠀⠀⠀⠀⠀⠀⠀⠀⠀⠀⠀⠀⠀⠀⠀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⣿⣿⣿⣿⣿⣿⣿⣿⣿⣿⣿⣿⣿⣿⣿⣿⣿⣿⡿⠟⠁⠀⠀⠀⠀⠀⠀⠀⠀⠀⠀⠀⠀⠀⠀⠀⠀⠀⠀⠀⠀⠀⠀⠀⠀⠀⠀⠀⠀⠀⠀⠀⠲⣿⣿⣿⣿⣿⣿⣿⣿⣿⣿⠀⠀⠀⠀⠀⠀⠀⠀⠀⠀⠀⠀⠀⠀⠀⠀⠀⠀⠀⠀⠀⠀⠀⠀⠀⠀⠀⠀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⣿⣿⣿⣿⣿⣿⣿⣿⣿⣿⣿⣿⣿⣿⡿⠿⠛⠁⠀⠀⠀⠀⠀⠀⠀⠀⠀⠀⠀⠴⢶⣤⣤⣀⡀⠀⠀⠀⠀⠀⠀⠀⠀⠀⠀⠀⠀⠀⠀⠀⠀⠀⠀⠙⠿⢿⣿⣿⣿⣿⣿⣿⣿⡆⠀⠀⠀⠀⠀⠀⠀⠀⠀⠀⠀⠀⠀⠀⠀⠀⠀⠀⠀⠀⠀⠀⠀⠀⠀⠀⠀</a:t>
            </a:r>
            <a:br/>
            <a:r>
              <a:t>⠛⠛⠛⠿⠿⠿⠿⠿⠿⠛⠛⠛⠉⠁⠀⠀⠀⠀⠀⠀⠀⠀⠀⠀⠀⠀⠀⠀⠀⠀⠙⠛⠛⢿⣿⣶⣤⣤⣤⣀⣀⣀⠀⠀⠀⢀⣀⣴⣶⣤⣄⣀⣀⣀⣈⣿⣿⣿⣿⣿⣿⣿⣿⣿⠀⠀⠀⠀⠀⠀⠀⠀⠀⠀⠀⠀⠀⠀⠀⠀⠀⠀⠀⠀⠀⠀⠀⠀⠀⠀⠀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⠀⠀⠀⠀⠀⠀⠀⠀⠀⠀⠀⠀⠀⠀⠀⠀⠀⠀⠀⠀⠀⠀⠀⠀⠀⠀⠀⠀⠀⠀⠀⠀⠀⠀⠀⠈⠙⠛⠻⠿⣿⣿⣿⣿⣿⣿⣿⣿⣿⣿⣿⣿⣿⣿⣿⣿⣿⣿⣿⣿⣿⣿⣿⣿⠀⠀⠀⠀⠀⠀⠀⠀⠀⠀⠀⠀⠀⠀⠀⠀⠀⠀⠀⠀⠀⠀⠀⠀⠀⠀⠀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⠀⠀⠀⠀⠀⠀⠀⠀⠀⠀⠀⠀⠀⠀⠀⠀⠀⠀⠀⠀⠀⠀⠀⠀⠀⠀⠀⠀⠀⠀⠀⠀⠀⠀⠀⠀⠀⠀⠀⠀⠀⠈⠉⠉⠉⠹⠟⣿⣿⣿⡿⠿⠿⣿⣿⣿⣿⣿⣿⣿⣿⣿⣿⣿⣿⣦⡀⠀⠀⠀⠀⠀⠀⠀⠀⠀⠀⠀⠀⠀⠀⠀⠀⠀⠀⠀⠀⠀⠀⠀⠀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⠀⠀⠀⠀⠀⠀⠀⠀⠀⠀⠀⠀⠀⠀⠀⠀⠀⠀⠀⠀⠀⠀⠀⠀⠀⠀⠀⠀⠀⠀⠀⠀⠀⠀⠀⠀⠀⠀⠀⠀⠀⠀⠀⠀⠀⠀⠀⠈⠉⠁⠀⠀⣰⣿⣿⣿⣿⣿⣿⣿⣿⣿⣿⣿⣿⣿⡟⠀⠀⠀⠀⠀⠀⠀⠀⠀⠀⠀⠀⠀⠀⠀⠀⠀⠀⠀⠀⠀⠀⠀⠀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⠀⠀⠀⠀⠀⠀⠀⠀⠀⠀⠀⠀⠀⠀⠀⠀⠀⠀⠀⠀⠀⠀⠀⠀⠀⠀⠀⠀⠀⠀⠀⠀⠀⠀⠀⠀⠀⠀⠀⠀⠀⠀⠀⠀⠀⠀⠀⠀⠀⠀⠀⠀⣿⣿⣿⣿⣿⣿⣿⣿⣿⣿⣿⣿⣿⣿⣗⠀⠀⠀⠀⠀⠀⠀⠀⠀⠀⠀⠀⠀⠀⠀⠀⠀⠀⠀⠀⠀⠀⠀⠀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⠀⠀⠀⠀⠀⠀⠀⠀⠀⠀⠀⠀⠀⠀⠀⠀⠀⠀⠀⠀⠀⠀⠀⠀⠀⠀⠀⠀⠀⠀⠀⠀⠀⠀⠀⠀⠀⠀⠀⠀⠀⠀⠀⠀⠀⠀⠀⠀⠀⠀⠀⠀⠀⠀⠸⣿⣿⣿⣿⣿⣿⣿⣿⣿⡇⣿⣿⣿⠀⠀⠀⠀⠀⠀⠀⠀⠀⠀⠀⠀⠀⠀⠀⠀⠀⠀⠀⠀⠀⠀⠀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⠀⠀⠀⠀⠀⠀⠀⠀⠀⠀⠀⠀⠀⠀⠀⠀⠀⠀⠀⠀⠀⠀⠀⠀⠀⠀⠀⠀⠀⠀⠀⠀⠀⠀⠀⠀⠀⠀⠀⠀⠀⠀⠀⠀⠀⠀⠀⠀⠀⠀⠀⠀⠀⠀⢀⣿⣿⣿⣿⣿⣿⣿⣿⣿⡆⠈⣿⣿⡇⠀⠀⠀⠀⠀⠀⠀⠀⠀⠀⠀⠀⠀⠀⠀⠀⠀⠀⠀⠀⠀⠀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⠀⠀⠀⠀⠀⠀⠀⠀⠀⠀⠀⠀⠀⠀⠀⠀⠀⠀⠀⠀⠀⠀⠀⠀⠀⠀⠀⠀⠀⠀⠀⠀⠀⠀⠀⠀⠀⠀⠀⠀⠀⠀⠀⠀⠀⠀⠀⠀⠀⠀⠀⠀⠀⠀⢸⣿⣿⣿⣿⣿⣿⣿⣿⣿⣷⠀⢻⣿⣷⠀⠀⠀⠀⠀⠀⠀⠀⠀⠀⠀⠀⠀⠀⠀⠀⠀⠀⠀⠀⠀⠀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⠀⠀⠀⠀⠀⠀⠀⠀⠀⠀⠀⠀⠀⠀⠀⠀⠀⠀⠀⠀⠀⠀⠀⠀⠀⠀⠀⠀⠀⠀⠀⠀⠀⠀⠀⠀⠀⠀⠀⠀⠀⠀⠀⠀⠀⠀⠀⠀⠀⠀⠀⠀⠀⠀⣾⣿⣿⣿⣿⣿⣿⣿⣿⣿⣿⡀⣸⣿⣿⡄⠀⠀⠀⠀⠀⠀⠀⠀⠀⠀⠀⠀⠀⠀⠀⠀⠀⠀⠀⠀⠀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⠀⠀⠀⠀⠀⠀⠀⠀⠀⠀⠀⠀⠀⠀⠀⠀⠀⠀⠀⠀⠀⠀⠀⠀⠀⠀⠀⠀⠀⠀⠀⠀⠀⠀⠀⠀⠀⠀⠀⠀⠀⠀⠀⠀⠀⠀⠀⠀⠀⠀⠀⠀⠀⢸⣿⣿⣿⣿⣿⣿⣿⣿⣿⣿⣿⣿⡞⣿⡿⡕⠀⠀⠀⠀⠀⠀⠀⠀⠀⠀⠀⠀⠀⠀⠀⠀⠀⠀⠀⠀⠀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⠀⠀⠀⠀⠀⠀⠀⠀⠀⠀⠀⠀⠀⠀⠀⠀⠀⠀⠀⠀⠀⠀⠀⠀⠀⠀⠀⠀⠀⠀⠀⠀⠀⠀⠀⠀⠀⠀⠀⠀⠀⠀⠀⠀⠀⠀⠀⠀⠀⠀⠀⠀⠀⣿⣿⣿⣿⣿⣿⣿⣿⣿⣿⣿⣿⣿⣷⡙⠓⠈⠀⠀⠀⠀⠀⠀⠀⠀⠀⠀⠀⠀⠀⠀⠀⠀⠀⠀⠀⠀⠀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⣿⣿⣿⣿⣿⣿⣿⣿⣿⣿⣿⣿⣿⣿⣿⣿⣿⣿⣿⣿⣿⣿⣿⣿⣿⣿⣿⡏⠀⠀⠀⠀⠀⠀⠀⠀⠀⠀⠀⠀⠀⠀⠀⠀⠀⠀⠀⠀⠀⠀⠀⣤⣤⣀⡀⠀⠀⠀⠀⠀⠀⠀⠀⠀⠀⠀⠀⠀⠀⠀⠀⠀⠀⠀⠀⠀⠀⠀⠀⠀⠀⠀⠀⠀⠀⠀⠀⠀⠀⠀⠀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⣿⣿⣿⣿⣿⣿⣿⣿⣿⣿⣿⣿⣿⣿⣿⣿⣿⣿⣿⣿⣿⣿⣿⣿⣿⣿⠏⠀⠀⠀⠀⠀⠀⠀⠀⠀⠀⠀⠀⠀⠀⠀⠀⠀⠀⠀⠀⠀⠀⠀⠀⠹⣿⣿⣿⣿⣶⣄⣀⡀⠀⠀⠀⠀⠀⠀⠀⠀⠀⠀⠀⠀⠀⠀⠀⠀⠀⠀⠀⠀⠀⠀⠀⠀⠀⠀⠀⠀⠀⠀⠀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⣿⣿⣿⣿⣿⣿⣿⣿⣿⣿⣿⣿⣿⣿⣿⣿⣿⣿⣿⣿⣿⣿⣿⣿⣿⠏⠀⠀⠀⠀⠀⠀⠀⠀⠀⠀⠀⠀⠀⠀⠀⠀⠀⠀⠀⠀⠀⠀⠀⠀⠀⢀⣿⣿⣿⣿⣿⣿⣿⣿⣷⡄⠀⠀⠀⠀⠀⠀⠀⠀⠀⠀⠀⠀⠀⠀⠀⠀⠀⠀⠀⠀⠀⠀⠀⠀⠀⠀⠀⠀⠀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⣿⣿⣿⣿⣿⣿⣿⣿⣿⣿⣿⣿⣿⣿⣿⣿⣿⣿⣿⣿⣿⣿⣿⡟⠁⠀⠀⠀⠀⠀⠀⠀⠀⠀⠀⠀⠀⠀⠀⠀⠀⠀⠀⠀⠀⠀⠀⠀⠀⠀⠀⣿⣿⣿⣿⣿⣿⣿⣿⣿⣿⣿⡄⠀⠀⠀⠀⠀⠀⠀⠀⠀⠀⠀⠀⠀⠀⠀⠀⠀⠀⠀⠀⠀⠀⠀⠀⠀⠀⠀⠀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⣿⣿⣿⣿⣿⣿⣿⣿⣿⣿⣿⣿⣿⣿⣿⣿⣿⣿⣿⣿⣿⡿⠋⠀⠀⠀⠀⠀⠀⠀⠀⠀⠀⠀⠀⠀⠀⠀⠀⠀⠀⠀⠀⠀⠀⠀⠀⠀⠀⠀⠀⠹⠿⣿⣿⣿⣿⣿⣿⣿⣿⣿⡇⠀⠀⠀⠀⠀⠀⠀⠀⠀⠀⠀⠀⠀⠀⠀⠀⠀⠀⠀⠀⠀⠀⠀⠀⠀⠀⠀⠀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⣿⣿⣿⣿⣿⣿⣿⣿⣿⣿⣿⣿⣿⣿⣿⣿⣿⣿⡿⠟⠁⠀⠀⠀⠀⠀⠀⠀⠀⠀⠀⠀⠀⠀⠀⠀⠀⠀⠀⠀⠀⠀⠀⠀⠀⠀⠀⠀⠀⠀⠀⠀⠰⣿⣿⣿⣿⣿⣿⣿⣿⣿⣿⠀⠀⠀⠀⠀⠀⠀⠀⠀⠀⠀⠀⠀⠀⠀⠀⠀⠀⠀⠀⠀⠀⠀⠀⠀⠀⠀⠀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⣿⣿⣿⣿⣿⣿⣿⣿⣿⣿⣿⣿⣿⣿⡿⠿⠛⠁⠀⠀⠀⠀⠀⠀⠀⠀⠀⠀⠀⠠⢤⣤⣤⣀⠀⠀⠀⠀⠀⠀⠀⠀⠀⠀⠀⠀⠀⠀⠀⠀⠀⠀⠀⠘⠿⢿⣿⣿⣿⣿⣿⣿⣿⡆⠀⠀⠀⠀⠀⠀⠀⠀⠀⠀⠀⠀⠀⠀⠀⠀⠀⠀⠀⠀⠀⠀⠀⠀⠀⠀⠀</a:t>
            </a:r>
            <a:br/>
            <a:r>
              <a:t>⠛⠛⠛⠿⠿⠿⠿⠿⠿⠛⠛⠛⠉⠁⠀⠀⠀⠀⠀⠀⠀⠀⠀⠀⠀⠀⠀⠀⠀⠈⠙⠛⠛⢿⣿⣶⣤⣤⣄⣀⣀⡀⠀⠀⠀⢀⣀⣴⣶⣤⣄⣀⣀⣀⣈⣿⣿⣿⣿⣿⣿⣿⣿⣿⠀⠀⠀⠀⠀⠀⠀⠀⠀⠀⠀⠀⠀⠀⠀⠀⠀⠀⠀⠀⠀⠀⠀⠀⠀⠀⠀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⠀⠀⠀⠀⠀⠀⠀⠀⠀⠀⠀⠀⠀⠀⠀⠀⠀⠀⠀⠀⠀⠀⠀⠀⠀⠀⠀⠀⠀⠀⠀⠀⠀⠀⠀⠈⠙⠛⠿⢿⣿⣿⣿⣷⣿⣿⣿⣿⣿⣿⣿⣿⣿⣿⣿⣿⣿⣿⣿⣿⣿⣿⣿⣿⠀⠀⠀⠀⠀⠀⠀⠀⠀⠀⠀⠀⠀⠀⠀⠀⠀⠀⠀⠀⠀⠀⠀⠀⠀⠀⠀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⠀⠀⠀⠀⠀⠀⠀⠀⠀⠀⠀⠀⠀⠀⠀⠀⠀⠀⠀⠀⠀⠀⠀⠀⠀⠀⠀⠀⠀⠀⠀⠀⠀⠀⠀⠀⠀⠀⠀⠀⠀⠈⠉⠉⠉⠹⠟⣿⣿⣿⣿⠿⠿⣿⣿⣿⣿⣿⣿⣿⣿⣿⣿⣿⣷⣦⡀⠀⠀⠀⠀⠀⠀⠀⠀⠀⠀⠀⠀⠀⠀⠀⠀⠀⠀⠀⠀⠀⠀⠀⠀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⠀⠀⠀⠀⠀⠀⠀⠀⠀⠀⠀⠀⠀⠀⠀⠀⠀⠀⠀⠀⠀⠀⠀⠀⠀⠀⠀⠀⠀⠀⠀⠀⠀⠀⠀⠀⠀⠀⠀⠀⠀⠀⠀⠀⠀⠀⠀⠈⠉⠁⠀⠀⣰⣿⣿⣿⣿⣿⣿⣿⣿⣿⣿⣿⣿⣿⡗⠀⠀⠀⠀⠀⠀⠀⠀⠀⠀⠀⠀⠀⠀⠀⠀⠀⠀⠀⠀⠀⠀⠀⠀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⠀⠀⠀⠀⠀⠀⠀⠀⠀⠀⠀⠀⠀⠀⠀⠀⠀⠀⠀⠀⠀⠀⠀⠀⠀⠀⠀⠀⠀⠀⠀⠀⠀⠀⠀⠀⠀⠀⠀⠀⠀⠀⠀⠀⠀⠀⠀⠀⠀⠀⠀⠀⣿⣿⣿⣿⣿⣿⣿⣿⣿⣿⣿⣿⣿⣿⣗⠀⠀⠀⠀⠀⠀⠀⠀⠀⠀⠀⠀⠀⠀⠀⠀⠀⠀⠀⠀⠀⠀⠀⠀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⠀⠀⠀⠀⠀⠀⠀⠀⠀⠀⠀⠀⠀⠀⠀⠀⠀⠀⠀⠀⠀⠀⠀⠀⠀⠀⠀⠀⠀⠀⠀⠀⠀⠀⠀⠀⠀⠀⠀⠀⠀⠀⠀⠀⠀⠀⠀⠀⠀⠀⠀⠀⠀⠀⠸⣿⣿⣿⣿⣿⣿⣿⣿⣿⡇⣿⣿⣿⠀⠀⠀⠀⠀⠀⠀⠀⠀⠀⠀⠀⠀⠀⠀⠀⠀⠀⠀⠀⠀⠀⠀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⠀⠀⠀⠀⠀⠀⠀⠀⠀⠀⠀⠀⠀⠀⠀⠀⠀⠀⠀⠀⠀⠀⠀⠀⠀⠀⠀⠀⠀⠀⠀⠀⠀⠀⠀⠀⠀⠀⠀⠀⠀⠀⠀⠀⠀⠀⠀⠀⠀⠀⠀⠀⠀⠀⠀⣿⣿⣿⣿⣿⣿⣿⣿⣿⡇⢸⣿⣿⡆⠀⠀⠀⠀⠀⠀⠀⠀⠀⠀⠀⠀⠀⠀⠀⠀⠀⠀⠀⠀⠀⠀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⠀⠀⠀⠀⠀⠀⠀⠀⠀⠀⠀⠀⠀⠀⠀⠀⠀⠀⠀⠀⠀⠀⠀⠀⠀⠀⠀⠀⠀⠀⠀⠀⠀⠀⠀⠀⠀⠀⠀⠀⠀⠀⠀⠀⠀⠀⠀⠀⠀⠀⠀⠀⠀⠀⢀⣿⣿⣿⣿⣿⣿⣿⣿⣿⡆⠈⣿⣿⡇⠀⠀⠀⠀⠀⠀⠀⠀⠀⠀⠀⠀⠀⠀⠀⠀⠀⠀⠀⠀⠀⠀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⠀⠀⠀⠀⠀⠀⠀⠀⠀⠀⠀⠀⠀⠀⠀⠀⠀⠀⠀⠀⠀⠀⠀⠀⠀⠀⠀⠀⠀⠀⠀⠀⠀⠀⠀⠀⠀⠀⠀⠀⠀⠀⠀⠀⠀⠀⠀⠀⠀⠀⠀⠀⠀⠀⢸⣿⣿⣿⣿⣿⣿⣿⣿⣿⣧⠀⢻⣿⣷⠀⠀⠀⠀⠀⠀⠀⠀⠀⠀⠀⠀⠀⠀⠀⠀⠀⠀⠀⠀⠀⠀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⠀⠀⠀⠀⠀⠀⠀⠀⠀⠀⠀⠀⠀⠀⠀⠀⠀⠀⠀⠀⠀⠀⠀⠀⠀⠀⠀⠀⠀⠀⠀⠀⠀⠀⠀⠀⠀⠀⠀⠀⠀⠀⠀⠀⠀⠀⠀⠀⠀⠀⠀⠀⠀⠀⣾⣿⣿⣿⣿⣿⣿⣿⣿⣿⣿⡀⣸⣿⣿⡄⠀⠀⠀⠀⠀⠀⠀⠀⠀⠀⠀⠀⠀⠀⠀⠀⠀⠀⠀⠀⠀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⠀⠀⠀⠀⠀⠀⠀⠀⠀⠀⠀⠀⠀⠀⠀⠀⠀⠀⠀⠀⠀⠀⠀⠀⠀⠀⠀⠀⠀⠀⠀⠀⠀⠀⠀⠀⠀⠀⠀⠀⠀⠀⠀⠀⠀⠀⠀⠀⠀⠀⠀⠀⠀⢸⣿⣿⣿⣿⣿⣿⣿⣿⣿⣿⣿⣿⡞⣿⡹⡑⠀⠀⠀⠀⠀⠀⠀⠀⠀⠀⠀⠀⠀⠀⠀⠀⠀⠀⠀⠀⠀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⠀⠀⠀⠀⠀⠀⠀⠀⠀⠀⠀⠀⠀⠀⠀⠀⠀⠀⠀⠀⠀⠀⠀⠀⠀⠀⠀⠀⠀⠀⠀⠀⠀⠀⠀⠀⠀⠀⠀⠀⠀⠀⠀⠀⠀⠀⠀⠀⠀⠀⠀⠀⠀⣿⣿⣿⣿⣿⣿⣿⣿⣿⣿⣿⣿⣿⣿⡙⠓⠉⠀⠀⠀⠀⠀⠀⠀⠀⠀⠀⠀⠀⠀⠀⠀⠀⠀⠀⠀⠀⠀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⣿⣿⣿⣿⣿⣿⣿⣿⣿⣿⣿⣿⣿⣿⣿⣿⣿⣿⣿⣿⣿⣿⣿⣿⣿⣿⣿⡏⠀⠀⠀⠀⠀⠀⠀⠀⠀⠀⠀⠀⠀⠀⠀⠀⠀⠀⠀⠀⠀⠀⠀⣤⣤⣀⡀⠀⠀⠀⠀⠀⠀⠀⠀⠀⠀⠀⠀⠀⠀⠀⠀⠀⠀⠀⠀⠀⠀⠀⠀⠀⠀⠀⠀⠀⠀⠀⠀⠀⠀⠀⠀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⣿⣿⣿⣿⣿⣿⣿⣿⣿⣿⣿⣿⣿⣿⣿⣿⣿⣿⣿⣿⣿⣿⣿⣿⣿⣿⠏⠀⠀⠀⠀⠀⠀⠀⠀⠀⠀⠀⠀⠀⠀⠀⠀⠀⠀⠀⠀⠀⠀⠀⠀⠹⣿⣿⣿⣿⣶⣤⣀⡀⠀⠀⠀⠀⠀⠀⠀⠀⠀⠀⠀⠀⠀⠀⠀⠀⠀⠀⠀⠀⠀⠀⠀⠀⠀⠀⠀⠀⠀⠀⠀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⣿⣿⣿⣿⣿⣿⣿⣿⣿⣿⣿⣿⣿⣿⣿⣿⣿⣿⣿⣿⣿⣿⣿⣿⣿⠏⠀⠀⠀⠀⠀⠀⠀⠀⠀⠀⠀⠀⠀⠀⠀⠀⠀⠀⠀⠀⠀⠀⠀⠀⠀⢀⣿⣿⣿⣿⣿⣿⣿⣿⣷⣄⠀⠀⠀⠀⠀⠀⠀⠀⠀⠀⠀⠀⠀⠀⠀⠀⠀⠀⠀⠀⠀⠀⠀⠀⠀⠀⠀⠀⠀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⣿⣿⣿⣿⣿⣿⣿⣿⣿⣿⣿⣿⣿⣿⣿⣿⣿⣿⣿⣿⣿⣿⣿⡟⠁⠀⠀⠀⠀⠀⠀⠀⠀⠀⠀⠀⠀⠀⠀⠀⠀⠀⠀⠀⠀⠀⠀⠀⠀⠀⠀⣾⣿⣿⣿⣿⣿⣿⣿⣿⣿⣿⡄⠀⠀⠀⠀⠀⠀⠀⠀⠀⠀⠀⠀⠀⠀⠀⠀⠀⠀⠀⠀⠀⠀⠀⠀⠀⠀⠀⠀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⣿⣿⣿⣿⣿⣿⣿⣿⣿⣿⣿⣿⣿⣿⣿⣿⣿⣿⣿⣿⣿⡿⠋⠀⠀⠀⠀⠀⠀⠀⠀⠀⠀⠀⠀⠀⠀⠀⠀⠀⠀⠀⠀⠀⠀⠀⠀⠀⠀⠀⠀⠸⠿⣿⣿⣿⣿⣿⣿⣿⣿⣿⣧⠀⠀⠀⠀⠀⠀⠀⠀⠀⠀⠀⠀⠀⠀⠀⠀⠀⠀⠀⠀⠀⠀⠀⠀⠀⠀⠀⠀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⣿⣿⣿⣿⣿⣿⣿⣿⣿⣿⣿⣿⣿⣿⣿⣿⣿⣿⡿⠟⠁⠀⠀⠀⠀⠀⠀⠀⠀⠀⠀⠀⠀⠀⠀⠀⠀⠀⠀⠀⠀⠀⠀⠀⠀⠀⠀⠀⠀⠀⠀⠀⠰⣿⣿⣿⣿⣿⣿⣿⣿⣿⣿⠀⠀⠀⠀⠀⠀⠀⠀⠀⠀⠀⠀⠀⠀⠀⠀⠀⠀⠀⠀⠀⠀⠀⠀⠀⠀⠀⠀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⣿⣿⣿⣿⣿⣿⣿⣿⣿⣿⣿⣿⣿⣿⡿⠿⠛⠁⠀⠀⠀⠀⠀⠀⠀⠀⠀⠀⠀⠠⢤⣤⣄⣀⠀⠀⠀⠀⠀⠀⠀⠀⠀⠀⠀⠀⠀⠀⠀⠀⠀⠀⠀⠘⠿⢿⣿⣿⣿⣿⣿⣿⣿⣆⠀⠀⠀⠀⠀⠀⠀⠀⠀⠀⠀⠀⠀⠀⠀⠀⠀⠀⠀⠀⠀⠀⠀⠀⠀⠀⠀</a:t>
            </a:r>
            <a:br/>
            <a:r>
              <a:t>⠛⠛⠛⠿⠿⠿⠿⠿⠿⠛⠛⠛⠉⠁⠀⠀⠀⠀⠀⠀⠀⠀⠀⠀⠀⠀⠀⠀⠀⠀⠩⠛⠛⢿⣿⣶⣤⣤⣀⣀⣀⠀⠀⠀⠀⠀⣀⣰⣦⣤⣄⣀⣀⣀⣈⣿⣿⣿⣿⣿⣿⣿⣿⣿⠀⠀⠀⠀⠀⠀⠀⠀⠀⠀⠀⠀⠀⠀⠀⠀⠀⠀⠀⠀⠀⠀⠀⠀⠀⠀⠀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⠀⠀⠀⠀⠀⠀⠀⠀⠀⠀⠀⠀⠀⠀⠀⠀⠀⠀⠀⠀⠀⠀⠀⠀⠀⠀⠀⠀⠀⠀⠀⠀⠀⠀⠈⠉⠙⠛⠿⢿⣿⣿⣿⣶⣶⣿⣿⣿⣿⣿⣿⣿⣿⣿⣿⣿⣿⣿⣿⣿⣿⣿⣿⣿⠀⠀⠀⠀⠀⠀⠀⠀⠀⠀⠀⠀⠀⠀⠀⠀⠀⠀⠀⠀⠀⠀⠀⠀⠀⠀⠀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⠀⠀⠀⠀⠀⠀⠀⠀⠀⠀⠀⠀⠀⠀⠀⠀⠀⠀⠀⠀⠀⠀⠀⠀⠀⠀⠀⠀⠀⠀⠀⠀⠀⠀⠀⠀⠀⠀⠀⠀⠀⠉⠉⠉⠉⠛⠿⣿⣿⣿⣿⠿⠿⣿⣿⣿⣿⣿⣿⣿⣿⣿⣿⣿⣷⣦⡀⠀⠀⠀⠀⠀⠀⠀⠀⠀⠀⠀⠀⠀⠀⠀⠀⠀⠀⠀⠀⠀⠀⠀⠀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⠀⠀⠀⠀⠀⠀⠀⠀⠀⠀⠀⠀⠀⠀⠀⠀⠀⠀⠀⠀⠀⠀⠀⠀⠀⠀⠀⠀⠀⠀⠀⠀⠀⠀⠀⠀⠀⠀⠀⠀⠀⠀⠀⠀⠀⠀⠀⠈⠉⠁⠀⠀⣰⣿⣿⣿⣿⣿⣿⣿⣿⣿⣿⣿⣿⣿⡗⠀⠀⠀⠀⠀⠀⠀⠀⠀⠀⠀⠀⠀⠀⠀⠀⠀⠀⠀⠀⠀⠀⠀⠀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⠀⠀⠀⠀⠀⠀⠀⠀⠀⠀⠀⠀⠀⠀⠀⠀⠀⠀⠀⠀⠀⠀⠀⠀⠀⠀⠀⠀⠀⠀⠀⠀⠀⠀⠀⠀⠀⠀⠀⠀⠀⠀⠀⠀⠀⠀⠀⠀⠀⠀⠀⠀⣿⣿⣿⣿⣿⣿⣿⣿⣿⣿⣿⣿⣿⣿⡗⠀⠀⠀⠀⠀⠀⠀⠀⠀⠀⠀⠀⠀⠀⠀⠀⠀⠀⠀⠀⠀⠀⠀⠀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⠀⠀⠀⠀⠀⠀⠀⠀⠀⠀⠀⠀⠀⠀⠀⠀⠀⠀⠀⠀⠀⠀⠀⠀⠀⠀⠀⠀⠀⠀⠀⠀⠀⠀⠀⠀⠀⠀⠀⠀⠀⠀⠀⠀⠀⠀⠀⠀⠀⠀⠀⠀⠀⠀⠸⣿⣿⣿⣿⣿⣿⣿⣿⣿⡇⣿⣿⣿⠀⠀⠀⠀⠀⠀⠀⠀⠀⠀⠀⠀⠀⠀⠀⠀⠀⠀⠀⠀⠀⠀⠀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⠀⠀⠀⠀⠀⠀⠀⠀⠀⠀⠀⠀⠀⠀⠀⠀⠀⠀⠀⠀⠀⠀⠀⠀⠀⠀⠀⠀⠀⠀⠀⠀⠀⠀⠀⠀⠀⠀⠀⠀⠀⠀⠀⠀⠀⠀⠀⠀⠀⠀⠀⠀⠀⠀⠀⣿⣿⣿⣿⣿⣿⣿⣿⣿⡇⢸⣿⣿⡆⠀⠀⠀⠀⠀⠀⠀⠀⠀⠀⠀⠀⠀⠀⠀⠀⠀⠀⠀⠀⠀⠀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⠀⠀⠀⠀⠀⠀⠀⠀⠀⠀⠀⠀⠀⠀⠀⠀⠀⠀⠀⠀⠀⠀⠀⠀⠀⠀⠀⠀⠀⠀⠀⠀⠀⠀⠀⠀⠀⠀⠀⠀⠀⠀⠀⠀⠀⠀⠀⠀⠀⠀⠀⠀⠀⠀⠀⣿⣿⣿⣿⣿⣿⣿⣿⣿⡆⠈⣿⣿⡇⠀⠀⠀⠀⠀⠀⠀⠀⠀⠀⠀⠀⠀⠀⠀⠀⠀⠀⠀⠀⠀⠀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⠀⠀⠀⠀⠀⠀⠀⠀⠀⠀⠀⠀⠀⠀⠀⠀⠀⠀⠀⠀⠀⠀⠀⠀⠀⠀⠀⠀⠀⠀⠀⠀⠀⠀⠀⠀⠀⠀⠀⠀⠀⠀⠀⠀⠀⠀⠀⠀⠀⠀⠀⠀⠀⠀⢸⣿⣿⣿⣿⣿⣿⣿⣿⣿⣇⠀⢿⣿⣧⠀⠀⠀⠀⠀⠀⠀⠀⠀⠀⠀⠀⠀⠀⠀⠀⠀⠀⠀⠀⠀⠀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⠀⠀⠀⠀⠀⠀⠀⠀⠀⠀⠀⠀⠀⠀⠀⠀⠀⠀⠀⠀⠀⠀⠀⠀⠀⠀⠀⠀⠀⠀⠀⠀⠀⠀⠀⠀⠀⠀⠀⠀⠀⠀⠀⠀⠀⠀⠀⠀⠀⠀⠀⠀⠀⠀⣾⣿⣿⣿⣿⣿⣿⣿⣿⣿⣿⡀⣼⣿⣿⡀⠀⠀⠀⠀⠀⠀⠀⠀⠀⠀⠀⠀⠀⠀⠀⠀⠀⠀⠀⠀⠀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⠀⠀⠀⠀⠀⠀⠀⠀⠀⠀⠀⠀⠀⠀⠀⠀⠀⠀⠀⠀⠀⠀⠀⠀⠀⠀⠀⠀⠀⠀⠀⠀⠀⠀⠀⠀⠀⠀⠀⠀⠀⠀⠀⠀⠀⠀⠀⠀⠀⠀⠀⠀⠀⢸⣿⣿⣿⣿⣿⣿⣿⣿⣿⣿⣿⣿⣾⣿⣻⡳⠄⠀⠀⠀⠀⠀⠀⠀⠀⠀⠀⠀⠀⠀⠀⠀⠀⠀⠀⠀⠀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⠀⠀⠀⠀⠀⠀⠀⠀⠀⠀⠀⠀⠀⠀⠀⠀⠀⠀⠀⠀⠀⠀⠀⠀⠀⠀⠀⠀⠀⠀⠀⠀⠀⠀⠀⠀⠀⠀⠀⠀⠀⠀⠀⠀⠀⠀⠀⠀⠀⠀⠀⠀⠀⣿⣿⣿⣿⣿⣿⣿⣿⣿⣿⣿⣿⣿⣿⡛⠣⠉⠀⠀⠀⠀⠀⠀⠀⠀⠀⠀⠀⠀⠀⠀⠀⠀⠀⠀⠀⠀⠀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⣿⣿⣿⣿⣿⣿⣿⣿⣿⣿⣿⣿⣿⣿⣿⣿⣿⣿⣿⣿⣿⣿⣿⣿⣿⣿⣿⡏⠀⠀⠀⠀⠀⠀⠀⠀⠀⠀⠀⠀⠀⠀⠀⠀⠀⠀⠀⠀⠀⠀⠀⣤⣤⣀⡀⠀⠀⠀⠀⠀⠀⠀⠀⠀⠀⠀⠀⠀⠀⠀⠀⠀⠀⠀⠀⠀⠀⠀⠀⠀⠀⠀⠀⠀⠀⠀⠀⠀⠀⠀⠀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⣿⣿⣿⣿⣿⣿⣿⣿⣿⣿⣿⣿⣿⣿⣿⣿⣿⣿⣿⣿⣿⣿⣿⣿⣿⣿⠏⠀⠀⠀⠀⠀⠀⠀⠀⠀⠀⠀⠀⠀⠀⠀⠀⠀⠀⠀⠀⠀⠀⠀⠀⠹⣿⣿⣿⣿⣶⣤⣀⡀⠀⠀⠀⠀⠀⠀⠀⠀⠀⠀⠀⠀⠀⠀⠀⠀⠀⠀⠀⠀⠀⠀⠀⠀⠀⠀⠀⠀⠀⠀⠀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⣿⣿⣿⣿⣿⣿⣿⣿⣿⣿⣿⣿⣿⣿⣿⣿⣿⣿⣿⣿⣿⣿⣿⣿⣿⠏⠀⠀⠀⠀⠀⠀⠀⠀⠀⠀⠀⠀⠀⠀⠀⠀⠀⠀⠀⠀⠀⠀⠀⠀⠀⢀⣿⣿⣿⣿⣿⣿⣿⣿⣷⣄⠀⠀⠀⠀⠀⠀⠀⠀⠀⠀⠀⠀⠀⠀⠀⠀⠀⠀⠀⠀⠀⠀⠀⠀⠀⠀⠀⠀⠀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⣿⣿⣿⣿⣿⣿⣿⣿⣿⣿⣿⣿⣿⣿⣿⣿⣿⣿⣿⣿⣿⣿⣿⡟⠁⠀⠀⠀⠀⠀⠀⠀⠀⠀⠀⠀⠀⠀⠀⠀⠀⠀⠀⠀⠀⠀⠀⠀⠀⠀⠀⣾⣿⣿⣿⣿⣿⣿⣿⣿⣿⣿⡆⠀⠀⠀⠀⠀⠀⠀⠀⠀⠀⠀⠀⠀⠀⠀⠀⠀⠀⠀⠀⠀⠀⠀⠀⠀⠀⠀⠀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⣿⣿⣿⣿⣿⣿⣿⣿⣿⣿⣿⣿⣿⣿⣿⣿⣿⣿⣿⣿⣿⡿⠋⠀⠀⠀⠀⠀⠀⠀⠀⠀⠀⠀⠀⠀⠀⠀⠀⠀⠀⠀⠀⠀⠀⠀⠀⠀⠀⠀⠀⠸⠿⣿⣿⣿⣿⣿⣿⣿⣿⣿⣷⠀⠀⠀⠀⠀⠀⠀⠀⠀⠀⠀⠀⠀⠀⠀⠀⠀⠀⠀⠀⠀⠀⠀⠀⠀⠀⠀⠀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⣿⣿⣿⣿⣿⣿⣿⣿⣿⣿⣿⣿⣿⣿⣿⣿⣿⣿⡿⠟⠁⠀⠀⠀⠀⠀⠀⠀⠀⠀⠀⠀⠀⠀⠀⠀⠀⠀⠀⠀⠀⠀⠀⠀⠀⠀⠀⠀⠀⠀⠀⠀⠰⣿⣿⣿⣿⣿⣿⣿⣿⣿⣿⠀⠀⠀⠀⠀⠀⠀⠀⠀⠀⠀⠀⠀⠀⠀⠀⠀⠀⠀⠀⠀⠀⠀⠀⠀⠀⠀⠀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⣿⣿⣿⣿⣿⣿⣿⣿⣿⣿⣿⣿⣿⣿⡿⠿⠛⠁⠀⠀⠀⠀⠀⠀⠀⠀⠀⠀⠀⢠⣤⣤⣀⡀⠀⠀⠀⠀⠀⠀⠀⠀⠀⠀⠀⠀⠀⠀⠀⠀⠀⠀⠀⠘⠿⢿⣿⣿⣿⣿⣿⣿⣿⣆⠀⠀⠀⠀⠀⠀⠀⠀⠀⠀⠀⠀⠀⠀⠀⠀⠀⠀⠀⠀⠀⠀⠀⠀⠀⠀⠀</a:t>
            </a:r>
            <a:br/>
            <a:r>
              <a:t>⠛⠛⠛⠿⠿⠿⠿⠿⠿⠛⠛⠛⠉⠁⠀⠀⠀⠀⠀⠀⠀⠀⠀⠀⠀⠀⠀⠀⠀⠀⠩⠛⠻⢿⣷⣦⣤⣤⣀⣀⣀⠀⠀⠀⠀⠀⣀⣰⣦⣤⣄⣀⣀⣀⣈⣿⣿⣿⣿⣿⣿⣿⣿⣿⠀⠀⠀⠀⠀⠀⠀⠀⠀⠀⠀⠀⠀⠀⠀⠀⠀⠀⠀⠀⠀⠀⠀⠀⠀⠀⠀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⠀⠀⠀⠀⠀⠀⠀⠀⠀⠀⠀⠀⠀⠀⠀⠀⠀⠀⠀⠀⠀⠀⠀⠀⠀⠀⠀⠀⠀⠀⠀⠀⠀⠀⠈⠉⠛⠻⠿⢿⣿⣿⣿⣶⣶⣿⣿⣿⣿⣿⣿⣿⣿⣿⣿⣿⣿⣿⣿⣿⣿⣿⣿⣿⡀⠀⠀⠀⠀⠀⠀⠀⠀⠀⠀⠀⠀⠀⠀⠀⠀⠀⠀⠀⠀⠀⠀⠀⠀⠀⠀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⠀⠀⠀⠀⠀⠀⠀⠀⠀⠀⠀⠀⠀⠀⠀⠀⠀⠀⠀⠀⠀⠀⠀⠀⠀⠀⠀⠀⠀⠀⠀⠀⠀⠀⠀⠀⠀⠀⠀⠀⠀⠉⠉⠉⠙⠛⠿⢿⣿⣿⣿⠿⠿⣿⣿⣿⣿⣿⣿⣿⣿⣿⣿⣿⣷⣦⡀⠀⠀⠀⠀⠀⠀⠀⠀⠀⠀⠀⠀⠀⠀⠀⠀⠀⠀⠀⠀⠀⠀⠀⠀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⠀⠀⠀⠀⠀⠀⠀⠀⠀⠀⠀⠀⠀⠀⠀⠀⠀⠀⠀⠀⠀⠀⠀⠀⠀⠀⠀⠀⠀⠀⠀⠀⠀⠀⠀⠀⠀⠀⠀⠀⠀⠀⠀⠀⠀⠀⠀⠈⠉⠁⠀⠀⣰⣿⣿⣿⣿⣿⣿⣿⣿⣿⣿⣿⣿⣿⡟⠀⠀⠀⠀⠀⠀⠀⠀⠀⠀⠀⠀⠀⠀⠀⠀⠀⠀⠀⠀⠀⠀⠀⠀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⠀⠀⠀⠀⠀⠀⠀⠀⠀⠀⠀⠀⠀⠀⠀⠀⠀⠀⠀⠀⠀⠀⠀⠀⠀⠀⠀⠀⠀⠀⠀⠀⠀⠀⠀⠀⠀⠀⠀⠀⠀⠀⠀⠀⠀⠀⠀⠀⠀⠀⠀⠀⠀⠀⠸⣿⣿⣿⣿⣿⣿⣿⣿⣿⡏⣿⣿⣿⠀⠀⠀⠀⠀⠀⠀⠀⠀⠀⠀⠀⠀⠀⠀⠀⠀⠀⠀⠀⠀⠀⠀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⠀⠀⠀⠀⠀⠀⠀⠀⠀⠀⠀⠀⠀⠀⠀⠀⠀⠀⠀⠀⠀⠀⠀⠀⠀⠀⠀⠀⠀⠀⠀⠀⠀⠀⠀⠀⠀⠀⠀⠀⠀⠀⠀⠀⠀⠀⠀⠀⠀⠀⠀⠀⠀⠀⠀⣿⣿⣿⣿⣿⣿⣿⣿⣿⡇⢸⣿⣿⡆⠀⠀⠀⠀⠀⠀⠀⠀⠀⠀⠀⠀⠀⠀⠀⠀⠀⠀⠀⠀⠀⠀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⠀⠀⠀⠀⠀⠀⠀⠀⠀⠀⠀⠀⠀⠀⠀⠀⠀⠀⠀⠀⠀⠀⠀⠀⠀⠀⠀⠀⠀⠀⠀⠀⠀⠀⠀⠀⠀⠀⠀⠀⠀⠀⠀⠀⠀⠀⠀⠀⠀⠀⠀⠀⠀⠀⢸⣿⣿⣿⣿⣿⣿⣿⣿⣿⣇⠀⢿⣿⣧⠀⠀⠀⠀⠀⠀⠀⠀⠀⠀⠀⠀⠀⠀⠀⠀⠀⠀⠀⠀⠀⠀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⠀⠀⠀⠀⠀⠀⠀⠀⠀⠀⠀⠀⠀⠀⠀⠀⠀⠀⠀⠀⠀⠀⠀⠀⠀⠀⠀⠀⠀⠀⠀⠀⠀⠀⠀⠀⠀⠀⠀⠀⠀⠀⠀⠀⠀⠀⠀⠀⠀⠀⠀⠀⠀⠀⣾⣿⣿⣿⣿⣿⣿⣿⣿⣿⣿⡀⣼⣿⣿⡀⠀⠀⠀⠀⠀⠀⠀⠀⠀⠀⠀⠀⠀⠀⠀⠀⠀⠀⠀⠀⠀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⠀⠀⠀⠀⠀⠀⠀⠀⠀⠀⠀⠀⠀⠀⠀⠀⠀⠀⠀⠀⠀⠀⠀⠀⠀⠀⠀⠀⠀⠀⠀⠀⠀⠀⠀⠀⠀⠀⠀⠀⠀⠀⠀⠀⠀⠀⠀⠀⠀⠀⠀⠀⠀⢸⣿⣿⣿⣿⣿⣿⣿⣿⣿⣿⣿⣿⣾⣿⣻⡳⠄⠀⠀⠀⠀⠀⠀⠀⠀⠀⠀⠀⠀⠀⠀⠀⠀⠀⠀⠀⠀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⠀⠀⠀⠀⠀⠀⠀⠀⠀⠀⠀⠀⠀⠀⠀⠀⠀⠀⠀⠀⠀⠀⠀⠀⠀⠀⠀⠀⠀⠀⠀⠀⠀⠀⠀⠀⠀⠀⠀⠀⠀⠀⠀⠀⠀⠀⠀⠀⠀⠀⠀⠀⠀⣿⣿⣿⣿⣿⣿⣿⣿⣿⣿⣿⣿⣿⣿⡻⠣⠁⠀⠀⠀⠀⠀⠀⠀⠀⠀⠀⠀⠀⠀⠀⠀⠀⠀⠀⠀⠀⠀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⣿⣿⣿⣿⣿⣿⣿⣿⣿⣿⣿⣿⣿⣿⣿⣿⣿⣿⣿⣿⣿⣿⣿⣿⣿⣿⣿⡏⠀⠀⠀⠀⠀⠀⠀⠀⠀⠀⠀⠀⠀⠀⠀⠀⠀⠀⠀⠀⠀⠀⠀⣤⣤⣀⡀⠀⠀⠀⠀⠀⠀⠀⠀⠀⠀⠀⠀⠀⠀⠀⠀⠀⠀⠀⠀⠀⠀⠀⠀⠀⠀⠀⠀⠀⠀⠀⠀⠀⠀⠀⠀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⣿⣿⣿⣿⣿⣿⣿⣿⣿⣿⣿⣿⣿⣿⣿⣿⣿⣿⣿⣿⣿⣿⣿⣿⣿⣿⠏⠀⠀⠀⠀⠀⠀⠀⠀⠀⠀⠀⠀⠀⠀⠀⠀⠀⠀⠀⠀⠀⠀⠀⠀⠹⣿⣿⣿⣿⣶⣤⣀⡀⠀⠀⠀⠀⠀⠀⠀⠀⠀⠀⠀⠀⠀⠀⠀⠀⠀⠀⠀⠀⠀⠀⠀⠀⠀⠀⠀⠀⠀⠀⠀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⣿⣿⣿⣿⣿⣿⣿⣿⣿⣿⣿⣿⣿⣿⣿⣿⣿⣿⣿⣿⣿⣿⣿⣿⣿⠏⠀⠀⠀⠀⠀⠀⠀⠀⠀⠀⠀⠀⠀⠀⠀⠀⠀⠀⠀⠀⠀⠀⠀⠀⠀⢀⣽⣿⣿⣿⣿⣿⣿⣿⣷⣄⠀⠀⠀⠀⠀⠀⠀⠀⠀⠀⠀⠀⠀⠀⠀⠀⠀⠀⠀⠀⠀⠀⠀⠀⠀⠀⠀⠀⠀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⣿⣿⣿⣿⣿⣿⣿⣿⣿⣿⣿⣿⣿⣿⣿⣿⣿⣿⣿⣿⣿⣿⣿⡟⠁⠀⠀⠀⠀⠀⠀⠀⠀⠀⠀⠀⠀⠀⠀⠀⠀⠀⠀⠀⠀⠀⠀⠀⠀⠀⠀⢾⣿⣿⣿⣿⣿⣿⣿⣿⣿⣿⡆⠀⠀⠀⠀⠀⠀⠀⠀⠀⠀⠀⠀⠀⠀⠀⠀⠀⠀⠀⠀⠀⠀⠀⠀⠀⠀⠀⠀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⣿⣿⣿⣿⣿⣿⣿⣿⣿⣿⣿⣿⣿⣿⣿⣿⣿⣿⣿⣿⣿⡿⠋⠀⠀⠀⠀⠀⠀⠀⠀⠀⠀⠀⠀⠀⠀⠀⠀⠀⠀⠀⠀⠀⠀⠀⠀⠀⠀⠀⠀⠘⠿⣿⣿⣿⣿⣿⣿⣿⣿⣿⣿⠀⠀⠀⠀⠀⠀⠀⠀⠀⠀⠀⠀⠀⠀⠀⠀⠀⠀⠀⠀⠀⠀⠀⠀⠀⠀⠀⠀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⣿⣿⣿⣿⣿⣿⣿⣿⣿⣿⣿⣿⣿⣿⣿⣿⣿⣿⡿⠟⠁⠀⠀⠀⠀⠀⠀⠀⠀⠀⠀⠀⠀⠀⠀⠀⠀⠀⠀⠀⠀⠀⠀⠀⠀⠀⠀⠀⠀⠀⠀⠀⠐⣿⣿⣿⣿⣿⣿⣿⣿⣿⣿⠀⠀⠀⠀⠀⠀⠀⠀⠀⠀⠀⠀⠀⠀⠀⠀⠀⠀⠀⠀⠀⠀⠀⠀⠀⠀⠀⠀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⣿⣿⣿⣿⣿⣿⣿⣿⣿⣿⣿⣿⣿⣿⡿⠿⠛⠁⠀⠀⠀⠀⠀⠀⠀⠀⠀⠀⠀⢀⣀⣀⣀⡀⠀⠀⠀⠀⠀⠀⠀⠀⠀⠀⠀⠀⠀⠀⠀⠀⠀⠀⠀⠈⠿⢿⣿⣿⣿⣿⣿⣿⣿⣧⠀⠀⠀⠀⠀⠀⠀⠀⠀⠀⠀⠀⠀⠀⠀⠀⠀⠀⠀⠀⠀⠀⠀⠀⠀⠀⠀</a:t>
            </a:r>
            <a:br/>
            <a:r>
              <a:t>⠛⠛⠛⠿⠿⠿⠿⠿⠿⠛⠛⠛⠉⠁⠀⠀⠀⠀⠀⠀⠀⠀⠀⠀⠀⠀⠀⠀⠀⠀⠚⠿⠿⢿⣷⣦⣤⣀⣀⣀⡀⠀⠀⠀⠀⠀⣀⣠⣦⣤⣄⣀⣀⣀⣀⣿⣿⣿⣿⣿⣿⣿⣿⣿⡆⠀⠀⠀⠀⠀⠀⠀⠀⠀⠀⠀⠀⠀⠀⠀⠀⠀⠀⠀⠀⠀⠀⠀⠀⠀⠀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⠀⠀⠀⠀⠀⠀⠀⠀⠀⠀⠀⠀⠀⠀⠀⠀⠀⠀⠀⠀⠀⠀⠀⠀⠀⠀⠀⠀⠀⠀⠀⠀⠀⠀⠉⠉⠛⠻⠿⣿⣿⣿⣿⣶⣶⣾⣿⣿⣿⣿⣿⣿⣿⣿⣿⣿⣿⣿⣿⣿⣿⣿⣿⣿⡃⠀⠀⠀⠀⠀⠀⠀⠀⠀⠀⠀⠀⠀⠀⠀⠀⠀⠀⠀⠀⠀⠀⠀⠀⠀⠀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⠀⠀⠀⠀⠀⠀⠀⠀⠀⠀⠀⠀⠀⠀⠀⠀⠀⠀⠀⠀⠀⠀⠀⠀⠀⠀⠀⠀⠀⠀⠀⠀⠀⠀⠀⠀⠀⠀⠀⠀⠀⠉⠉⠛⠛⠛⡿⢿⣿⣿⣿⠿⠿⣿⣿⣿⣿⣿⣿⣿⣿⣿⣿⣿⣿⣦⡀⠀⠀⠀⠀⠀⠀⠀⠀⠀⠀⠀⠀⠀⠀⠀⠀⠀⠀⠀⠀⠀⠀⠀⠀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⠀⠀⠀⠀⠀⠀⠀⠀⠀⠀⠀⠀⠀⠀⠀⠀⠀⠀⠀⠀⠀⠀⠀⠀⠀⠀⠀⠀⠀⠀⠀⠀⠀⠀⠀⠀⠀⠀⠀⠀⠀⠀⠀⠀⠀⠀⠀⠈⠋⠉⠀⠀⣰⣿⣿⣿⣿⣿⣿⣿⣿⣿⣿⣿⣿⣿⡟⠀⠀⠀⠀⠀⠀⠀⠀⠀⠀⠀⠀⠀⠀⠀⠀⠀⠀⠀⠀⠀⠀⠀⠀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⠀⠀⠀⠀⠀⠀⠀⠀⠀⠀⠀⠀⠀⠀⠀⠀⠀⠀⠀⠀⠀⠀⠀⠀⠀⠀⠀⠀⠀⠀⠀⠀⠀⠀⠀⠀⠀⠀⠀⠀⠀⠀⠀⠀⠀⠀⠀⠀⠀⠀⠀⠀⠀⠀⠘⣿⣿⣿⣿⣿⣿⣿⣿⣿⡟⣿⣿⣿⠀⠀⠀⠀⠀⠀⠀⠀⠀⠀⠀⠀⠀⠀⠀⠀⠀⠀⠀⠀⠀⠀⠀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⠀⠀⠀⠀⠀⠀⠀⠀⠀⠀⠀⠀⠀⠀⠀⠀⠀⠀⠀⠀⠀⠀⠀⠀⠀⠀⠀⠀⠀⠀⠀⠀⠀⠀⠀⠀⠀⠀⠀⠀⠀⠀⠀⠀⠀⠀⠀⠀⠀⠀⠀⠀⠀⠀⠀⣿⣿⣿⣿⣿⣿⣿⣿⣿⡇⢸⣿⣿⡆⠀⠀⠀⠀⠀⠀⠀⠀⠀⠀⠀⠀⠀⠀⠀⠀⠀⠀⠀⠀⠀⠀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⠀⠀⠀⠀⠀⠀⠀⠀⠀⠀⠀⠀⠀⠀⠀⠀⠀⠀⠀⠀⠀⠀⠀⠀⠀⠀⠀⠀⠀⠀⠀⠀⠀⠀⠀⠀⠀⠀⠀⠀⠀⠀⠀⠀⠀⠀⠀⠀⠀⠀⠀⠀⠀⠀⢸⣿⣿⣿⣿⣿⣿⣿⣿⣿⣟⠀⢿⣿⣇⠀⠀⠀⠀⠀⠀⠀⠀⠀⠀⠀⠀⠀⠀⠀⠀⠀⠀⠀⠀⠀⠀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⠀⠀⠀⠀⠀⠀⠀⠀⠀⠀⠀⠀⠀⠀⠀⠀⠀⠀⠀⠀⠀⠀⠀⠀⠀⠀⠀⠀⠀⠀⠀⠀⠀⠀⠀⠀⠀⠀⠀⠀⠀⠀⠀⠀⠀⠀⠀⠀⠀⠀⠀⠀⠀⠀⣾⣿⣿⣿⣿⣿⣿⣿⣿⣿⣿⡄⣾⣿⣿⡀⠀⠀⠀⠀⠀⠀⠀⠀⠀⠀⠀⠀⠀⠀⠀⠀⠀⠀⠀⠀⠀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⠀⠀⠀⠀⠀⠀⠀⠀⠀⠀⠀⠀⠀⠀⠀⠀⠀⠀⠀⠀⠀⠀⠀⠀⠀⠀⠀⠀⠀⠀⠀⠀⠀⠀⠀⠀⠀⠀⠀⠀⠀⠀⠀⠀⠀⠀⠀⠀⠀⠀⠀⠀⠀⢸⣿⣿⣿⣿⣿⣿⣿⣿⣿⣿⣿⣿⣿⣿⢻⠣⠀⠀⠀⠀⠀⠀⠀⠀⠀⠀⠀⠀⠀⠀⠀⠀⠀⠀⠀⠀⠀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⠀⠀⠀⠀⠀⠀⠀⠀⠀⠀⠀⠀⠀⠀⠀⠀⠀⠀⠀⠀⠀⠀⠀⠀⠀⠀⠀⠀⠀⠀⠀⠀⠀⠀⠀⠀⠀⠀⠀⠀⠀⠀⠀⠀⠀⠀⠀⠀⠀⠀⠀⠀⠀⣿⣿⣿⣿⣿⣿⣿⣿⣿⣿⣿⣿⣿⣿⡻⠣⠁⠀⠀⠀⠀⠀⠀⠀⠀⠀⠀⠀⠀⠀⠀⠀⠀⠀⠀⠀⠀⠀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⣿⣿⣿⣿⣿⣿⣿⣿⣿⣿⣿⣿⣿⣿⣿⣿⣿⣿⣿⣿⣿⣿⣿⣿⣿⣿⣿⡏⠀⠀⠀⠀⠀⠀⠀⠀⠀⠀⠀⠀⠀⠀⠀⠀⠀⠀⠀⠀⠀⠀⠀⣤⣤⣀⡀⠀⠀⠀⠀⠀⠀⠀⠀⠀⠀⠀⠀⠀⠀⠀⠀⠀⠀⠀⠀⠀⠀⠀⠀⠀⠀⠀⠀⠀⠀⠀⠀⠀⠀⠀⠀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⣿⣿⣿⣿⣿⣿⣿⣿⣿⣿⣿⣿⣿⣿⣿⣿⣿⣿⣿⣿⣿⣿⣿⣿⣿⣿⠏⠀⠀⠀⠀⠀⠀⠀⠀⠀⠀⠀⠀⠀⠀⠀⠀⠀⠀⠀⠀⠀⠀⠀⠀⠹⣿⣿⣿⣿⣶⣤⣀⣀⠀⠀⠀⠀⠀⠀⠀⠀⠀⠀⠀⠀⠀⠀⠀⠀⠀⠀⠀⠀⠀⠀⠀⠀⠀⠀⠀⠀⠀⠀⠀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⣿⣿⣿⣿⣿⣿⣿⣿⣿⣿⣿⣿⣿⣿⣿⣿⣿⣿⣿⣿⣿⣿⣿⣿⣿⠏⠀⠀⠀⠀⠀⠀⠀⠀⠀⠀⠀⠀⠀⠀⠀⠀⠀⠀⠀⠀⠀⠀⠀⠀⠀⢀⣽⣿⣿⣿⣿⣿⣿⣿⣷⣄⠀⠀⠀⠀⠀⠀⠀⠀⠀⠀⠀⠀⠀⠀⠀⠀⠀⠀⠀⠀⠀⠀⠀⠀⠀⠀⠀⠀⠀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⣿⣿⣿⣿⣿⣿⣿⣿⣿⣿⣿⣿⣿⣿⣿⣿⣿⣿⣿⣿⣿⣿⣿⡟⠁⠀⠀⠀⠀⠀⠀⠀⠀⠀⠀⠀⠀⠀⠀⠀⠀⠀⠀⠀⠀⠀⠀⠀⠀⠀⠀⢾⣿⣿⣿⣿⣿⣿⣿⣿⣿⣿⡆⠀⠀⠀⠀⠀⠀⠀⠀⠀⠀⠀⠀⠀⠀⠀⠀⠀⠀⠀⠀⠀⠀⠀⠀⠀⠀⠀⠀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⣿⣿⣿⣿⣿⣿⣿⣿⣿⣿⣿⣿⣿⣿⣿⣿⣿⣿⣿⣿⣿⡿⠋⠀⠀⠀⠀⠀⠀⠀⠀⠀⠀⠀⠀⠀⠀⠀⠀⠀⠀⠀⠀⠀⠀⠀⠀⠀⠀⠀⠀⠘⠿⣿⣿⣿⣿⣿⣿⣿⣿⣿⣿⠀⠀⠀⠀⠀⠀⠀⠀⠀⠀⠀⠀⠀⠀⠀⠀⠀⠀⠀⠀⠀⠀⠀⠀⠀⠀⠀⠀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⣿⣿⣿⣿⣿⣿⣿⣿⣿⣿⣿⣿⣿⣿⣿⣿⣿⣿⡿⠟⠁⠀⠀⠀⠀⠀⠀⠀⠀⠀⠀⠀⠀⠀⠀⠀⠀⠀⠀⠀⠀⠀⠀⠀⠀⠀⠀⠀⠀⠀⠀⠀⠐⣿⣿⣿⣿⣿⣿⣿⣿⣿⣿⠀⠀⠀⠀⠀⠀⠀⠀⠀⠀⠀⠀⠀⠀⠀⠀⠀⠀⠀⠀⠀⠀⠀⠀⠀⠀⠀⠀</a:t>
            </a:r>
            <a:br/>
            <a:r>
              <a:t>⣿⣿⣿⣿⣿⣿⣿⣿⣿⣿⣿⣿⣿⣿⡿⠿⠛⠁⠀⠀⠀⠀⠀⠀⠀⠀⠀⠀⠀⢀⣀⣀⣀⠀⠀⠀⠀⠀⠀⠀⠀⠀⠀⠀⠀⠀⠀⠀⠀⠀⠀⠀⠀⠈⠿⢿⣿⣿⣿⣿⣿⣿⣿⣧⠀⠀⠀⠀⠀⠀⠀⠀⠀⠀⠀⠀⠀⠀⠀⠀⠀⠀⠀⠀⠀⠀⠀⠀⠀⠀⠀</a:t>
            </a:r>
            <a:br/>
            <a:r>
              <a:t>⠛⠛⠛⠿⠿⠿⠿⠿⠿⠛⠛⠛⠉⠁⠀⠀⠀⠀⠀⠀⠀⠀⠀⠀⠀⠀⠀⠀⠀⠀⠛⠿⠿⣿⣷⣦⣤⣀⣀⣀⠀⠀⠀⠀⠀⠀⣀⢠⣦⣤⣄⣀⣀⣀⣀⣽⣿⣿⣿⣿⣿⣿⣿⣿⡆⠀⠀⠀⠀⠀⠀⠀⠀⠀⠀⠀⠀⠀⠀⠀⠀⠀⠀⠀⠀⠀⠀⠀⠀⠀⠀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⠀⠀⠀⠀⠀⠀⠀⠀⠀⠀⠀⠀⠀⠀⠀⠀⠀⠀⠀⠀⠀⠀⠀⠀⠀⠀⠀⠀⠀⠀⠀⠀⠀⠀⠉⠉⠛⠿⠿⣿⣿⣿⣿⣶⣶⣾⣿⣿⣿⣿⣿⣿⣿⣿⣿⣿⣿⣿⣿⣿⣿⣿⣿⣿⡇⠀⠀⠀⠀⠀⠀⠀⠀⠀⠀⠀⠀⠀⠀⠀⠀⠀⠀⠀⠀⠀⠀⠀⠀⠀⠀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⠀⠀⠀⠀⠀⠀⠀⠀⠀⠀⠀⠀⠀⠀⠀⠀⠀⠀⠀⠀⠀⠀⠀⠀⠀⠀⠀⠀⠀⠀⠀⠀⠀⠀⠀⠀⠀⠀⠀⠀⠈⠉⠙⠛⠛⠛⡿⢿⣿⣿⣿⡿⠿⢿⣿⣿⣿⣿⣿⣿⣿⣿⣿⣿⣿⣦⡀⠀⠀⠀⠀⠀⠀⠀⠀⠀⠀⠀⠀⠀⠀⠀⠀⠀⠀⠀⠀⠀⠀⠀⠀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⠀⠀⠀⠀⠀⠀⠀⠀⠀⠀⠀⠀⠀⠀⠀⠀⠀⠀⠀⠀⠀⠀⠀⠀⠀⠀⠀⠀⠀⠀⠀⠀⠀⠀⠀⠀⠀⠀⠀⠀⠀⠀⠀⠀⠀⠀⠀⠈⠋⠉⠀⠀⣰⣿⣿⣿⣿⣿⣿⣿⣿⣿⣿⣿⣿⣿⡿⠀⠀⠀⠀⠀⠀⠀⠀⠀⠀⠀⠀⠀⠀⠀⠀⠀⠀⠀⠀⠀⠀⠀⠀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⠀⠀⠀⠀⠀⠀⠀⠀⠀⠀⠀⠀⠀⠀⠀⠀⠀⠀⠀⠀⠀⠀⠀⠀⠀⠀⠀⠀⠀⠀⠀⠀⠀⠀⠀⠀⠀⠀⠀⠀⠀⠀⠀⠀⠀⠀⠀⠀⠀⠀⠀⠀⠈⠙⢻⣿⣿⣿⣿⣿⣿⣿⣿⣿⣿⣿⣿⣆⠀⠀⠀⠀⠀⠀⠀⠀⠀⠀⠀⠀⠀⠀⠀⠀⠀⠀⠀⠀⠀⠀⠀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⠀⠀⠀⠀⠀⠀⠀⠀⠀⠀⠀⠀⠀⠀⠀⠀⠀⠀⠀⠀⠀⠀⠀⠀⠀⠀⠀⠀⠀⠀⠀⠀⠀⠀⠀⠀⠀⠀⠀⠀⠀⠀⠀⠀⠀⠀⠀⠀⠀⠀⠀⠀⠀⠀⠘⣿⣿⣿⣿⣿⣿⣿⣿⣿⡟⣿⣿⣿⠀⠀⠀⠀⠀⠀⠀⠀⠀⠀⠀⠀⠀⠀⠀⠀⠀⠀⠀⠀⠀⠀⠀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⠀⠀⠀⠀⠀⠀⠀⠀⠀⠀⠀⠀⠀⠀⠀⠀⠀⠀⠀⠀⠀⠀⠀⠀⠀⠀⠀⠀⠀⠀⠀⠀⠀⠀⠀⠀⠀⠀⠀⠀⠀⠀⠀⠀⠀⠀⠀⠀⠀⠀⠀⠀⠀⠀⠀⣿⣿⣿⣿⣿⣿⣿⣿⣿⡇⢸⣿⣿⡆⠀⠀⠀⠀⠀⠀⠀⠀⠀⠀⠀⠀⠀⠀⠀⠀⠀⠀⠀⠀⠀⠀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⠀⠀⠀⠀⠀⠀⠀⠀⠀⠀⠀⠀⠀⠀⠀⠀⠀⠀⠀⠀⠀⠀⠀⠀⠀⠀⠀⠀⠀⠀⠀⠀⠀⠀⠀⠀⠀⠀⠀⠀⠀⠀⠀⠀⠀⠀⠀⠀⠀⠀⠀⠀⠀⠀⠀⣿⣿⣿⣿⣿⣿⣿⣿⣿⣇⠈⣿⣿⡇⠀⠀⠀⠀⠀⠀⠀⠀⠀⠀⠀⠀⠀⠀⠀⠀⠀⠀⠀⠀⠀⠀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⠀⠀⠀⠀⠀⠀⠀⠀⠀⠀⠀⠀⠀⠀⠀⠀⠀⠀⠀⠀⠀⠀⠀⠀⠀⠀⠀⠀⠀⠀⠀⠀⠀⠀⠀⠀⠀⠀⠀⠀⠀⠀⠀⠀⠀⠀⠀⠀⠀⠀⠀⠀⠀⠀⢸⣿⣿⣿⣿⣿⣿⣿⣿⣿⣿⠀⢿⣿⣇⠀⠀⠀⠀⠀⠀⠀⠀⠀⠀⠀⠀⠀⠀⠀⠀⠀⠀⠀⠀⠀⠀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⠀⠀⠀⠀⠀⠀⠀⠀⠀⠀⠀⠀⠀⠀⠀⠀⠀⠀⠀⠀⠀⠀⠀⠀⠀⠀⠀⠀⠀⠀⠀⠀⠀⠀⠀⠀⠀⠀⠀⠀⠀⠀⠀⠀⠀⠀⠀⠀⠀⠀⠀⠀⠀⠀⣼⣿⣿⣿⣿⣿⣿⣿⣿⣿⣿⡄⣿⣿⣿⡀⠀⠀⠀⠀⠀⠀⠀⠀⠀⠀⠀⠀⠀⠀⠀⠀⠀⠀⠀⠀⠀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⠀⠀⠀⠀⠀⠀⠀⠀⠀⠀⠀⠀⠀⠀⠀⠀⠀⠀⠀⠀⠀⠀⠀⠀⠀⠀⠀⠀⠀⠀⠀⠀⠀⠀⠀⠀⠀⠀⠀⠀⠀⠀⠀⠀⠀⠀⠀⠀⠀⠀⠀⠀⠀⢀⣿⣿⣿⣿⣿⣿⣿⣿⣿⣿⣿⣷⣿⣿⣿⡇⠀⠀⠀⠀⠀⠀⠀⠀⠀⠀⠀⠀⠀⠀⠀⠀⠀⠀⠀⠀⠀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⠀⠀⠀⠀⠀⠀⠀⠀⠀⠀⠀⠀⠀⠀⠀⠀⠀⠀⠀⠀⠀⠀⠀⠀⠀⠀⠀⠀⠀⠀⠀⠀⠀⠀⠀⠀⠀⠀⠀⠀⠀⠀⠀⠀⠀⠀⠀⠀⠀⠀⠀⠀⠀⢸⣿⣿⣿⣿⣿⣿⣿⣿⣿⣿⣿⣿⣿⣿⢻⠣⠀⠀⠀⠀⠀⠀⠀⠀⠀⠀⠀⠀⠀⠀⠀⠀⠀⠀⠀⠀⠀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⠀⠀⠀⠀⠀⠀⠀⠀⠀⠀⠀⠀⠀⠀⠀⠀⠀⠀⠀⠀⠀⠀⠀⠀⠀⠀⠀⠀⠀⠀⠀⠀⠀⠀⠀⠀⠀⠀⠀⠀⠀⠀⠀⠀⠀⠀⠀⠀⠀⠀⠀⠀⠀⣿⣿⣿⣿⣿⣿⣿⣿⣿⣿⣿⣿⣿⣿⡟⠣⠁⠀⠀⠀⠀⠀⠀⠀⠀⠀⠀⠀⠀⠀⠀⠀⠀⠀⠀⠀⠀⠀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⣿⣿⣿⣿⣿⣿⣿⣿⣿⣿⣿⣿⣿⣿⣿⣿⣿⣿⣿⣿⣿⣿⣿⣿⣿⣿⣿⡏⠀⠀⠀⠀⠀⠀⠀⠀⠀⠀⠀⠀⠀⠀⠀⠀⠀⠀⠀⠀⠀⠀⠀⣠⣤⣀⡀⠀⠀⠀⠀⠀⠀⠀⠀⠀⠀⠀⠀⠀⠀⠀⠀⠀⠀⠀⠀⠀⠀⠀⠀⠀⠀⠀⠀⠀⠀⠀⠀⠀⠀⠀⠀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⣿⣿⣿⣿⣿⣿⣿⣿⣿⣿⣿⣿⣿⣿⣿⣿⣿⣿⣿⣿⣿⣿⣿⣿⣿⣿⠏⠀⠀⠀⠀⠀⠀⠀⠀⠀⠀⠀⠀⠀⠀⠀⠀⠀⠀⠀⠀⠀⠀⠀⠀⠹⣿⣿⣿⣿⣶⣤⣀⣀⠀⠀⠀⠀⠀⠀⠀⠀⠀⠀⠀⠀⠀⠀⠀⠀⠀⠀⠀⠀⠀⠀⠀⠀⠀⠀⠀⠀⠀⠀⠀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⣿⣿⣿⣿⣿⣿⣿⣿⣿⣿⣿⣿⣿⣿⣿⣿⣿⣿⣿⣿⣿⣿⣿⣿⣿⠏⠀⠀⠀⠀⠀⠀⠀⠀⠀⠀⠀⠀⠀⠀⠀⠀⠀⠀⠀⠀⠀⠀⠀⠀⠀⠀⣽⣿⣿⣿⣿⣿⣿⣿⣷⣄⠀⠀⠀⠀⠀⠀⠀⠀⠀⠀⠀⠀⠀⠀⠀⠀⠀⠀⠀⠀⠀⠀⠀⠀⠀⠀⠀⠀⠀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⣿⣿⣿⣿⣿⣿⣿⣿⣿⣿⣿⣿⣿⣿⣿⣿⣿⣿⣿⣿⣿⣿⣿⡟⠁⠀⠀⠀⠀⠀⠀⠀⠀⠀⠀⠀⠀⠀⠀⠀⠀⠀⠀⠀⠀⠀⠀⠀⠀⠀⠀⣼⣿⣿⣿⣿⣿⣿⣿⣿⣿⣿⣇⠀⠀⠀⠀⠀⠀⠀⠀⠀⠀⠀⠀⠀⠀⠀⠀⠀⠀⠀⠀⠀⠀⠀⠀⠀⠀⠀⠀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⣿⣿⣿⣿⣿⣿⣿⣿⣿⣿⣿⣿⣿⣿⣿⣿⣿⣿⣿⣿⣿⡿⠋⠀⠀⠀⠀⠀⠀⠀⠀⠀⠀⠀⠀⠀⠀⠀⠀⠀⠀⠀⠀⠀⠀⠀⠀⠀⠀⠀⠀⠘⠿⣿⣿⣿⣿⣿⣿⣿⣿⣿⣿⠀⠀⠀⠀⠀⠀⠀⠀⠀⠀⠀⠀⠀⠀⠀⠀⠀⠀⠀⠀⠀⠀⠀⠀⠀⠀⠀⠀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⣿⣿⣿⣿⣿⣿⣿⣿⣿⣿⣿⣿⣿⣿⣿⣿⣿⣿⡿⠟⠁⠀⠀⠀⠀⠀⠀⠀⠀⠀⠀⠀⠀⠀⠀⠀⠀⠀⠀⠀⠀⠀⠀⠀⠀⠀⠀⠀⠀⠀⠀⠀⠐⢾⣿⣿⣿⣿⣿⣿⣿⣿⣿⡀⠀⠀⠀⠀⠀⠀⠀⠀⠀⠀⠀⠀⠀⠀⠀⠀⠀⠀⠀⠀⠀⠀⠀⠀⠀⠀⠀</a:t>
            </a:r>
            <a:br/>
            <a:r>
              <a:t>⣿⣿⣿⣿⣿⣿⣿⣿⣿⣿⣿⣿⣿⣿⡿⠿⠛⠁⠀⠀⠀⠀⠀⠀⠀⠀⠀⠀⠀⠀⣀⣀⠀⠀⠀⠀⠀⠀⠀⠀⠀⠀⠀⠀⠀⠀⠀⠀⠀⠀⠀⠀⠀⠈⠿⢿⣿⣿⣿⣿⣿⣿⣿⣷⠀⠀⠀⠀⠀⠀⠀⠀⠀⠀⠀⠀⠀⠀⠀⠀⠀⠀⠀⠀⠀⠀⠀⠀⠀⠀⠀</a:t>
            </a:r>
            <a:br/>
            <a:r>
              <a:t>⠛⠛⠛⠿⠿⠿⠿⠿⠿⠛⠛⠛⠉⠁⠀⠀⠀⠀⠀⠀⠀⠀⠀⠀⠀⠀⠀⠀⠀⠈⠝⡻⠿⣿⣶⣤⣄⣀⣀⡀⠀⠀⠀⠀⠀⠀⣀⢠⣦⣤⣄⣀⣀⣀⣀⣽⣿⣿⣿⣿⣿⣿⣿⣿⡇⠀⠀⠀⠀⠀⠀⠀⠀⠀⠀⠀⠀⠀⠀⠀⠀⠀⠀⠀⠀⠀⠀⠀⠀⠀⠀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⠀⠀⠀⠀⠀⠀⠀⠀⠀⠀⠀⠀⠀⠀⠀⠀⠀⠀⠀⠀⠀⠀⠀⠀⠀⠀⠀⠀⠀⠀⠀⠀⠀⠈⠉⠙⠛⠿⢿⣿⣿⣿⣿⣶⣶⣶⣿⣿⣿⣿⣿⣿⣿⣿⣿⣿⣿⣿⣿⣿⣿⣿⣿⣿⡇⠀⠀⠀⠀⠀⠀⠀⠀⠀⠀⠀⠀⠀⠀⠀⠀⠀⠀⠀⠀⠀⠀⠀⠀⠀⠀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⠀⠀⠀⠀⠀⠀⠀⠀⠀⠀⠀⠀⠀⠀⠀⠀⠀⠀⠀⠀⠀⠀⠀⠀⠀⠀⠀⠀⠀⠀⠀⠀⠀⠀⠀⠀⠀⠀⠀⠀⠈⠉⠙⠛⠛⠛⡿⢿⣿⣿⣿⡿⠿⢿⣿⣿⣿⣿⣿⣿⣿⣿⣿⣿⣿⣦⡀⠀⠀⠀⠀⠀⠀⠀⠀⠀⠀⠀⠀⠀⠀⠀⠀⠀⠀⠀⠀⠀⠀⠀⠀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⠀⠀⠀⠀⠀⠀⠀⠀⠀⠀⠀⠀⠀⠀⠀⠀⠀⠀⠀⠀⠀⠀⠀⠀⠀⠀⠀⠀⠀⠀⠀⠀⠀⠀⠀⠀⠀⠀⠀⠀⠀⠀⠀⠀⠀⠀⠀⠈⠋⠉⠀⠀⢰⣿⣿⣿⣿⣿⣿⣿⣿⣿⣿⣿⣿⣿⡿⠀⠀⠀⠀⠀⠀⠀⠀⠀⠀⠀⠀⠀⠀⠀⠀⠀⠀⠀⠀⠀⠀⠀⠀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⠀⠀⠀⠀⠀⠀⠀⠀⠀⠀⠀⠀⠀⠀⠀⠀⠀⠀⠀⠀⠀⠀⠀⠀⠀⠀⠀⠀⠀⠀⠀⠀⠀⠀⠀⠀⠀⠀⠀⠀⠀⠀⠀⠀⠀⠀⠀⠀⠀⠀⠀⠀⠀⠀⠀⣻⣿⣿⣿⣿⣿⣿⣿⣿⡇⢸⣿⣿⡆⠀⠀⠀⠀⠀⠀⠀⠀⠀⠀⠀⠀⠀⠀⠀⠀⠀⠀⠀⠀⠀⠀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⠀⠀⠀⠀⠀⠀⠀⠀⠀⠀⠀⠀⠀⠀⠀⠀⠀⠀⠀⠀⠀⠀⠀⠀⠀⠀⠀⠀⠀⠀⠀⠀⠀⠀⠀⠀⠀⠀⠀⠀⠀⠀⠀⠀⠀⠀⠀⠀⠀⠀⠀⠀⠀⠀⠀⣿⣿⣿⣿⣿⣿⣿⣿⣿⣧⠈⣿⣿⡇⠀⠀⠀⠀⠀⠀⠀⠀⠀⠀⠀⠀⠀⠀⠀⠀⠀⠀⠀⠀⠀⠀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⠀⠀⠀⠀⠀⠀⠀⠀⠀⠀⠀⠀⠀⠀⠀⠀⠀⠀⠀⠀⠀⠀⠀⠀⠀⠀⠀⠀⠀⠀⠀⠀⠀⠀⠀⠀⠀⠀⠀⠀⠀⠀⠀⠀⠀⠀⠀⠀⠀⠀⠀⠀⠀⠀⢸⣿⣿⣿⣿⣿⣿⣿⣿⣿⣿⠀⣿⣿⡇⠀⠀⠀⠀⠀⠀⠀⠀⠀⠀⠀⠀⠀⠀⠀⠀⠀⠀⠀⠀⠀⠀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⠀⠀⠀⠀⠀⠀⠀⠀⠀⠀⠀⠀⠀⠀⠀⠀⠀⠀⠀⠀⠀⠀⠀⠀⠀⠀⠀⠀⠀⠀⠀⠀⠀⠀⠀⠀⠀⠀⠀⠀⠀⠀⠀⠀⠀⠀⠀⠀⠀⠀⠀⠀⠀⠀⣼⣿⣿⣿⣿⣿⣿⣿⣿⣿⣿⡄⣾⣿⣿⠀⠀⠀⠀⠀⠀⠀⠀⠀⠀⠀⠀⠀⠀⠀⠀⠀⠀⠀⠀⠀⠀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⠀⠀⠀⠀⠀⠀⠀⠀⠀⠀⠀⠀⠀⠀⠀⠀⠀⠀⠀⠀⠀⠀⠀⠀⠀⠀⠀⠀⠀⠀⠀⠀⠀⠀⠀⠀⠀⠀⠀⠀⠀⠀⠀⠀⠀⠀⠀⠀⠀⠀⠀⠀⠀⠀⣿⣿⣿⣿⣿⣿⣿⣿⣿⣿⣿⣷⣿⣿⣿⡇⠀⠀⠀⠀⠀⠀⠀⠀⠀⠀⠀⠀⠀⠀⠀⠀⠀⠀⠀⠀⠀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⠀⠀⠀⠀⠀⠀⠀⠀⠀⠀⠀⠀⠀⠀⠀⠀⠀⠀⠀⠀⠀⠀⠀⠀⠀⠀⠀⠀⠀⠀⠀⠀⠀⠀⠀⠀⠀⠀⠀⠀⠀⠀⠀⠀⠀⠀⠀⠀⠀⠀⠀⠀⠀⢸⣿⣿⣿⣿⣿⣿⣿⣿⣿⣿⣿⣿⣿⢿⢿⠣⠀⠀⠀⠀⠀⠀⠀⠀⠀⠀⠀⠀⠀⠀⠀⠀⠀⠀⠀⠀⠀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⠀⠀⠀⠀⠀⠀⠀⠀⠀⠀⠀⠀⠀⠀⠀⠀⠀⠀⠀⠀⠀⠀⠀⠀⠀⠀⠀⠀⠀⠀⠀⠀⠀⠀⠀⠀⠀⠀⠀⠀⠀⠀⠀⠀⠀⠀⠀⠀⠀⠀⠀⠀⠀⣾⣿⣿⣿⣿⣿⣿⣿⣿⣿⣿⣿⣿⣿⡟⠎⠁⠀⠀⠀⠀⠀⠀⠀⠀⠀⠀⠀⠀⠀⠀⠀⠀⠀⠀⠀⠀⠀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⣿⣿⣿⣿⣿⣿⣿⣿⣿⣿⣿⣿⣿⣿⣿⣿⣿⣿⣿⣿⣿⣿⣿⣿⣿⣿⣿⣿⣿⣿⣿⣿⣿⣿⣿⣿⣿⣿⣿⣿⣿⣿⣿⣿⣿⣿⣿⣿⣿⣿⣿⣿⣿⣿⡇⠀⠀⠀⠀⠀⠀⠀⠀⠀⠀⠀⠀⠻⣿⣿⣿⣿⣿⣿⣿⣿⣿⣿⣿⣿⣿⣿⣿⣿⣿⣿⣿⣿⣿⣿⡇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⣿⣿⣿⣿⣿⣿⣿⣿⣿⣿⣿⣿⣿⣿⣿⣿⣿⣿⣿⣿⣿⣿⣿⣿⣿⣿⣿⣿⣿⣿⣿⣿⣿⣿⣿⣿⣿⣿⣿⣿⣿⣿⣿⣿⣿⣿⣿⣿⣿⣿⣿⣿⣿⣿⣿⣄⠀⠀⠀⠀⠀⠀⠀⠀⠀⠀⠀⠀⠈⠉⠉⠉⠛⠻⣿⣿⣿⣿⣿⣿⣿⣿⣿⣿⣿⣿⣿⣿⣿⣿⡇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⣿⣿⣿⣿⣿⣿⣿⣿⣿⣿⣿⣿⣿⣿⣿⣿⣿⣿⣿⣿⣿⣿⣿⣿⣿⣿⣿⣿⣿⣿⣿⣿⣿⣿⣿⣿⣿⣿⣿⣿⣿⣿⣿⣿⣿⣿⣿⣿⣿⣿⣿⡿⠿⠛⠋⠉⠁⠀⠀⠀⠀⠀⠀⠀⠀⠀⠀⠀⠀⠀⠀⠀⠀⠀⠈⠻⣿⣿⣿⣿⣿⣿⣿⣿⣿⣿⣿⣿⣿⣿⡇</a:t>
            </a:r>
            <a:br/>
            <a:r>
              <a:t>⣿⣿⣿⣿⣿⣿⣿⣿⣿⣿⣿⣿⣿⣿⣿⣿⣿⣿⣿⣿⣿⣿⣿⣿⣿⣿⣿⣿⣿⣿⣿⣿⣿⣿⣿⣿⣿⣿⣿⣿⣿⣿⣿⣿⣿⣿⣿⣿⠿⠛⠁⠀⠀⠀⠀⠀⠀⠀⠀⠀⠀⠀⠀⠀⠀⠀⠀⠀⠀⠀⠀⠀⠀⠀⠀⠀⠘⣿⣿⣿⣿⣿⣿⣿⣿⣿⣿⣿⣿⣿⡇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⣿⣿⣿⣿⣿⣿⣿⣿⣿⣿⣿⣿⣿⣿⣿⣿⣿⣿⣿⣿⣿⣿⣿⣿⣿⣿⣿⣿⣿⣿⣿⣿⣿⣿⣿⣿⣿⣿⣿⣿⣿⣿⡟⠀⠀⠀⠀⠀⠀⠀⠀⠀⠀⠀⠀⠀⠀⠀⠀⠀⠀⠀⠀⠀⠀⠀⠀⠀⠀⠀⠀⠀⠀⠀⠀⠀⠀⠀⠀⠈⢿⣿⣿⣿⣿⣿⣿⣿⣿⣿⡇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⣿⣿⣿⣿⣿⣿⣿⣿⣿⣿⣿⣿⣿⣿⣿⣿⣿⣿⣿⣿⣿⣿⣿⣿⣿⣿⣿⣿⣿⣿⣿⣿⣿⣿⣿⣿⣿⣿⣿⣿⣿⣿⠃⠀⠀⠀⠀⠀⠀⠀⠀⠀⠀⠀⠀⠀⠀⠀⠀⠀⠀⠀⠀⠀⠀⠀⠀⠀⠀⠀⠀⠀⠀⠀⠀⠀⠀⠀⠀⠀⠸⣿⣿⣿⣿⣿⣿⣿⣿⣿⡇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⣿⣿⣿⣿⣿⣿⣿⣿⣿⣿⣿⣿⣿⣿⣿⣿⣿⣿⣿⣿⣿⣿⣿⣿⣿⣿⣿⣿⣿⣿⣿⣿⣿⣿⣿⣿⣿⣿⣿⣿⣿⢋⠀⠀⠀⠀⠀⠀⠀⠀⠀⠀⠀⠀⠀⠀⠀⠀⠀⠀⠀⠀⠀⠀⠀⠀⠀⠀⠀⠀⠀⠀⠀⠀⠀⠀⠀⠀⠀⠀⠀⢻⣿⣿⣿⣿⣿⣿⣿⣿⡇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⣿⣿⣿⣿⣿⣿⣿⣿⣿⣿⣿⣿⣿⣿⣿⣿⣿⣿⣿⣿⣿⣿⣿⣿⣿⣿⣿⣿⣿⣿⣿⣿⣿⣿⣿⣿⣿⣿⣿⣿⣷⣟⠀⠀⠀⠀⠀⠀⠀⠀⠀⠀⠀⠀⠀⠀⠀⠀⠀⠀⠀⠀⠀⠀⠀⠀⠀⠀⠀⠀⠀⠀⠀⠀⠀⠀⠀⠀⠀⠀⠀⠈⣿⣿⣿⣿⣿⣿⣿⣿⡇</a:t>
            </a:r>
            <a:br/>
            <a:r>
              <a:t>⣿⣿⣿⣿⣿⣿⣿⣿⣿⣿⣿⣿⣿⣿⣿⣿⣿⣿⣿⣿⣿⣿⣿⣿⣿⣿⣿⣿⣿⣿⣿⣿⣿⣿⣿⣿⣿⣿⣿⣿⣿⣿⢀⠀⠀⠀⠀⠀⠀⠀⠀⠀⠀⠀⠀⠀⠀⠀⠀⠀⠀⠀⠀⠀⠀⠀⠀⠀⠀⠀⠀⠀⠀⠀⠀⠀⠀⠀⠀⠀⠀⠀⢻⣿⣿⣿⣿⣿⣿⣿⡇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⣿⣿⣿⣿⣿⣿⣿⣿⣿⣿⣿⣿⣿⣿⣿⣿⣿⣿⣿⣿⣿⣿⣿⣿⣿⣿⣿⣿⣿⣿⣿⣿⣿⣿⣿⣿⣿⣿⣿⣿⣿⣿⣿⣀⠀⠀⠀⠀⠀⠀⠀⠀⠀⠀⠀⠀⠀⠀⠀⠀⠀⠀⠀⠀⠀⠀⠀⠀⠀⠀⠀⠀⠀⠀⠀⠀⠀⠀⠀⠀⠀⠀⠸⣿⣿⣿⣿⣿⣿⣿⡇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⣿⣿⣿⣿⣿⣿⣿⣿⣿⣿⣿⣿⣿⣿⣿⣿⣿⣿⣿⣿⣿⣿⣿⣿⣿⣿⣿⣿⣿⣿⣿⣿⣿⣿⣿⣿⣿⣿⣿⣿⣿⣿⣿⣿⣿⣦⣄⠀⠀⠀⠀⠀⠀⠀⠀⠀⠀⠀⠀⠀⠀⠀⠀⠀⠀⠀⠀⠀⠀⠀⠀⠀⠀⠀⠀⠀⠀⠀⠀⠀⠀⠀⠀⣿⣿⣿⣿⣿⣿⣿⡇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⣿⣿⣿⣿⣿⣿⣿⣿⣿⣿⣿⣿⣿⣿⣿⣿⣿⣿⣿⣿⣿⣿⣿⣿⣿⣿⣿⣿⣿⣿⣿⣿⣿⣿⣿⣿⣿⣿⣿⣿⣿⣿⣿⣿⣿⣿⡁⠀⠀⠀⠀⠀⠀⠀⠀⠀⠀⠀⠀⠀⠀⠀⠀⠀⠀⠀⠀⠀⠀⠀⠀⠀⠀⠀⠀⠀⠀⠀⠀⠀⠀⠀⠀⢸⣿⣿⣿⣿⣿⣿⡇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⣿⣿⣿⣿⣿⣿⣿⣿⣿⣿⣿⣿⣿⣿⣿⣿⣿⣿⣿⣿⣿⣿⣿⣿⣿⣿⣿⣿⣿⣿⣿⣿⣿⣿⣿⣿⣿⣿⢻⣿⣿⣿⣿⣿⣿⣿⣿⣷⠀⠀⠀⠀⠀⠀⠀⠀⠀⠀⠀⠀⠀⠀⠀⠀⠀⠀⠀⠀⠀⠀⠀⠀⠀⠀⠀⠀⠀⠀⠀⠀⠀⠀⠀⢸⣿⣿⣿⣿⣿⣿⡇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⣿⣿⣿⣿⣿⣿⣿⣿⣿⣿⣿⣿⣿⣿⣿⣿⣿⣿⣿⣿⣿⣿⣿⣿⣿⣿⣿⣿⣿⣿⣿⣿⣿⣿⣿⣿⣿⠿⠈⠛⠉⠉⠉⠙⠻⣿⣿⣿⣷⣦⠀⠀⠀⠀⠀⠀⠀⠀⠀⠀⠀⠀⠀⠀⠀⠀⠀⠀⠀⠀⠀⠀⠀⠀⠀⠀⠀⠀⠀⠀⠀⠀⠀⢸⣿⣿⣿⣿⣿⣿⡇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⣿⣿⣿⣿⣿⣿⣿⣿⣿⣿⣿⣿⣿⣿⣿⣿⣿⣿⣿⣿⣿⣿⣿⣿⣿⣿⣿⣿⣿⣿⣿⣿⣿⡿⠋⠁⠀⠀⠀⠀⠀⠀⠀⠀⠀⠈⢿⣿⣿⣿⣦⠀⠀⠀⠀⠀⠀⠀⠀⠀⠀⠀⠀⠀⠀⠀⠀⠀⠀⠀⠀⠀⠀⠀⠀⠀⠀⠀⠀⠀⠀⠀⠀⠈⣿⣿⣿⣿⣿⣿⡇</a:t>
            </a:r>
            <a:br/>
            <a:r>
              <a:t>⣿⣿⣿⣿⣿⣿⣿⣿⣿⣿⣿⣿⣿⣿⣿⣿⣿⣿⣿⣿⣿⣿⣿⣿⣿⣿⣿⣿⣿⣿⣿⣿⡟⠀⠀⠀⠀⠀⠀⠀⠀⠀⠀⠀⠀⠀⠸⣿⣿⣿⣿⣷⠀⠀⠀⠀⠀⢀⠀⠀⠀⠀⠀⠀⠀⠀⠀⠀⠀⠀⠀⠀⠀⠀⠀⠀⠀⠀⠀⠀⠀⠀⠀⠀⣿⣿⣿⣿⣿⣿⡇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⣿⣿⣿⣿⣿⣿⣿⣿⣿⣿⣿⣿⣿⣿⣿⣿⣿⣿⣿⣿⣿⣿⣿⣿⣿⣿⣿⣿⣿⣿⣿⣿⠃⠀⠀⠀⠀⠀⠀⠀⠀⠀⠀⠀⠀⠀⠀⣿⣿⣿⣿⣟⡀⠀⠀⠀⠀⠈⠀⠀⠀⠀⠀⠀⠀⠀⠀⠀⠀⠀⠀⠀⠀⠀⠀⠀⠀⠀⠀⠀⠀⠀⠀⠀⣿⣿⣿⣿⣿⣿⡇</a:t>
            </a:r>
            <a:br/>
            <a:r>
              <a:t>⣿⣿⣿⣿⣿⣿⣿⣿⣿⣿⣿⣿⣿⣿⣿⣿⣿⣿⣿⣿⣿⣿⣿⣿⣿⣿⣿⣿⣿⣿⣿⣿⡄⠀⠀⠀⠀⠀⠀⠀⠀⠀⠀⠀⠀⠀⢀⣿⣿⣿⣿⣿⣧⠀⠀⠀⠀⠀⠀⠀⠀⠀⠀⠀⠀⠀⠀⠀⠀⠀⠀⠀⠀⠀⠀⠀⠀⠀⠀⡀⠀⠀⠀⠀⣿⣿⣿⣿⣿⣿⡇</a:t>
            </a:r>
            <a:br/>
            <a:r>
              <a:t>⣿⣿⣿⣿⣿⣿⣿⣿⣿⣿⣿⣿⣿⣿⣿⣿⣿⣿⣿⣿⣿⣿⣿⣿⣿⣿⣿⣿⣿⣿⣿⣿⣷⠀⠀⠀⠀⠀⠀⠀⠀⠀⠀⠀⠀⠀⠀⠙⣿⣿⣿⣿⣿⠀⠀⠀⠀⠀⠀⠀⠀⠀⠀⠀⠀⠀⠀⠀⠀⠀⠀⠀⠀⠀⠀⠀⠀⠀⠘⣧⠀⠰⡀⠀⢸⣿⣿⣿⣿⣿⡇</a:t>
            </a:r>
            <a:br/>
            <a:r>
              <a:t>⣿⣿⣿⣿⣿⣿⣿⣿⣿⣿⣿⣿⣿⣿⣿⣿⣿⣿⣿⣿⣿⣿⣿⣿⣿⣿⣿⣿⣿⣿⣿⣿⣿⣆⠀⠀⠀⠀⠀⠀⠀⠀⠀⠀⠀⠀⠀⠀⠘⢿⣿⣿⣿⡇⠀⠀⠀⠀⠀⠀⠀⠀⠀⠀⠀⠀⠀⠀⠀⠀⠀⠀⠀⠀⠀⠀⠀⠀⠀⢿⣇⠀⢿⣄⠘⣿⣿⣿⣿⣿⡇</a:t>
            </a:r>
            <a:br/>
            <a:r>
              <a:t>⣿⣿⣿⣿⣿⣿⣿⣿⣿⣿⣿⣿⣿⣿⣿⣿⣿⣿⣿⣿⣿⣿⣿⣿⣿⣿⣿⣿⣿⣿⣿⣿⣿⣿⣧⡀⠀⠀⠀⠀⠀⠀⠀⠀⠀⠀⠀⠀⠀⠀⠻⣿⡿⠃⠀⠀⠀⠀⠀⠀⠀⠀⠀⠀⠀⠀⠀⠀⠀⠀⠀⠀⠀⠀⠀⠀⠀⠀⠠⠸⣿⣧⠘⣿⣧⣿⣿⣿⣿⣿⡇</a:t>
            </a:r>
            <a:br/>
            <a:r>
              <a:t>⣿⣿⣿⣿⣿⣿⣿⣿⣿⣿⣿⣿⣿⣿⣿⣿⣿⣿⣿⣿⣿⣿⣿⣿⣿⣿⣿⣿⣿⣿⣿⣿⣿⣿⣿⣿⣶⣤⠀⠀⠀⠀⠀⠀⠀⠀⠀⠀⠀⠀⠀⠁⠀⠀⠀⠀⠀⠀⠀⠀⠀⠀⠀⠀⠀⠀⠀⠀⠀⠀⠀⠀⠀⠀⠀⢀⠀⠀⠀⣷⣿⣿⣷⣽⣿⣿⣿⣿⣿⣿⡇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⣿⣿⣿⣿⣿⣿⣿⣿⣿⣿⣿⣿⣿⣿⣿⣿⣿⣿⣿⣿⣿⣿⣿⣿⣿⣿⣿⣿⣿⣿⣿⣿⣿⣿⣿⣿⣿⠏⠀⠀⠀⠀⠀⠀⠀⠀⠀⠀⠀⠀⠀⠀⠀⠀⠀⠀⠀⠀⠀⠀⠀⠀⠀⠀⠀⠀⠀⠀⠀⠀⠀⠀⠀⠀⠀⠀⣻⣧⠀⢻⣿⣿⣿⣿⣿⣿⣿⣿⣿⣿⡇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⣿⣿⣿⣿⣿⣿⣿⣿⣿⣿⣿⣿⣿⣿⣿⣿⣿⣿⣿⣿⣿⣿⣿⣿⣿⣿⣿⣿⣿⣿⣿⣿⣿⣿⣿⣿⡟⠀⠀⠀⠀⠀⠀⠀⠀⠀⠀⠀⠀⠀⠀⠀⠀⠀⠀⠀⠀⠀⠀⠀⠀⠀⠀⠀⠀⠀⠀⠀⠀⠀⠀⠀⠀⠀⠀⠀⠘⣿⣆⢸⣿⣿⣿⣿⣿⣿⣿⣿⣿⣿⡇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⣿⣿⣿⣿⣿⣿⣿⣿⣿⣿⣿⣿⣿⣿⣿⣿⣿⣿⣿⣿⣿⣿⣿⣿⣿⣿⣿⣿⣿⣿⣿⣿⣿⣿⣿⣿⠃⠀⠀⠀⠀⠀⠀⠀⠀⠀⠀⠀⠀⠀⠀⠀⠀⠀⠀⠀⠀⠀⠀⠀⠀⠀⠀⠀⠀⠀⠀⠀⠀⠀⠀⠀⠀⠀⠀⠀⠀⢻⣿⣾⣿⣿⣿⣿⣿⣿⣿⣿⣿⣿⡇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⣿⣿⣿⣿⣿⣿⣿⣿⣿⣿⣿⣿⣿⣿⣿⣿⣿⣿⣿⣿⣿⣿⣿⣿⣿⣿⣿⣿⣿⣿⣿⣿⣿⣿⣿⡟⠀⠀⠀⠀⠀⠀⠀⠀⠀⠀⠀⠀⠀⣰⠁⠀⠀⠀⠀⠀⠀⠀⠀⠀⠀⠀⠀⠀⠀⠀⠀⠀⠀⠀⠀⠀⠀⠀⠀⠀⠀⠀⠸⣿⣿⣿⣿⣿⣿⡿⠿⠿⣿⣿⡇</a:t>
            </a:r>
            <a:br/>
            <a:r>
              <a:t>⣿⣿⣿⣿⣿⣿⣿⣿⣿⣿⣿⣿⣿⣿⣿⣿⣿⣿⣿⣿⣿⣿⣿⣿⣿⣿⣿⣿⣿⣿⣿⣿⣿⣿⣿⡇⠀⠀⠀⠀⠀⠀⠀⠀⠀⠀⠀⢀⣼⣿⠀⠀⠀⠀⠀⠀⠀⠀⠀⠀⠀⠀⠀⠀⠀⠀⠀⠀⠀⠀⠀⠀⠀⠀⠀⠀⠀⠀⠀⢻⣿⣿⡿⠛⠁⠀⠠⢾⣿⣿⡇</a:t>
            </a:r>
            <a:br/>
            <a:r>
              <a:t>⣿⣿⣿⣿⣿⣿⣿⣿⣿⣿⣿⣿⣿⣿⣿⣿⣿⣿⣿⣿⣿⣿⣿⣿⣿⣿⣿⣿⣿⣿⣿⣿⣿⣿⣿⠁⠀⠀⠀⠀⠀⠀⠀⠀⠀⠀⠀⣼⣿⣿⠀⠀⠀⠀⠀⠀⠀⠀⠀⠀⠀⠀⠀⠀⠀⠀⠀⠀⠀⠀⠀⠀⠀⠀⠀⠀⠀⠀⠀⠀⠉⠁⠀⠀⣀⣠⣴⣿⣿⣿⡇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⣿⣿⣿⣿⣿⣿⣿⣿⣿⣿⣿⣿⣿⣿⣿⣿⣿⣿⣿⣿⣿⣿⣿⣿⣿⣿⣿⡏⠀⠀⠀⠀⠀⠀⠀⠀⠀⠀⠀⠀⠀⠀⠀⠀⠀⠀⠀⠀⠀⠀⠀⣠⣤⣀⡀⠀⠀⠀⠀⠀⠀⠀⠀⠀⠀⠀⠀⠀⠀⠀⠀⠀⠀⠀⠀⠀⠀⠀⠀⠀⠀⠀⠀⠀⠀⠀⠀⠀⠀⠀⠀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⣿⣿⣿⣿⣿⣿⣿⣿⣿⣿⣿⣿⣿⣿⣿⣿⣿⣿⣿⣿⣿⣿⣿⣿⣿⣿⠏⠀⠀⠀⠀⠀⠀⠀⠀⠀⠀⠀⠀⠀⠀⠀⠀⠀⠀⠀⠀⠀⠀⠀⠀⠸⣿⣿⣿⣿⣶⣦⣀⣀⠀⠀⠀⠀⠀⠀⠀⠀⠀⠀⠀⠀⠀⠀⠀⠀⠀⠀⠀⠀⠀⠀⠀⠀⠀⠀⠀⠀⠀⠀⠀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⣿⣿⣿⣿⣿⣿⣿⣿⣿⣿⣿⣿⣿⣿⣿⣿⣿⣿⣿⣿⣿⣿⣿⣿⣿⠏⠀⠀⠀⠀⠀⠀⠀⠀⠀⠀⠀⠀⠀⠀⠀⠀⠀⠀⠀⠀⠀⠀⠀⠀⠀⠀⣽⣿⣿⣿⣿⣿⣿⣿⣷⣤⠀⠀⠀⠀⠀⠀⠀⠀⠀⠀⠀⠀⠀⠀⠀⠀⠀⠀⠀⠀⠀⠀⠀⠀⠀⠀⠀⠀⠀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⣿⣿⣿⣿⣿⣿⣿⣿⣿⣿⣿⣿⣿⣿⣿⣿⣿⣿⣿⣿⣿⣿⣿⡟⠁⠀⠀⠀⠀⠀⠀⠀⠀⠀⠀⠀⠀⠀⠀⠀⠀⠀⠀⠀⠀⠀⠀⠀⠀⠀⠀⣼⣿⣿⣿⣿⣿⣿⣿⣿⣿⣿⣇⠀⠀⠀⠀⠀⠀⠀⠀⠀⠀⠀⠀⠀⠀⠀⠀⠀⠀⠀⠀⠀⠀⠀⠀⠀⠀⠀⠀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⣿⣿⣿⣿⣿⣿⣿⣿⣿⣿⣿⣿⣿⣿⣿⣿⣿⣿⣿⣿⣿⡿⠋⠀⠀⠀⠀⠀⠀⠀⠀⠀⠀⠀⠀⠀⠀⠀⠀⠀⠀⠀⠀⠀⠀⠀⠀⠀⠀⠀⠀⠘⠿⢿⣿⣿⣿⣿⣿⣿⣿⣿⣿⠀⠀⠀⠀⠀⠀⠀⠀⠀⠀⠀⠀⠀⠀⠀⠀⠀⠀⠀⠀⠀⠀⠀⠀⠀⠀⠀⠀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⣿⣿⣿⣿⣿⣿⣿⣿⣿⣿⣿⣿⣿⣿⣿⣿⣿⣿⡿⠟⠁⠀⠀⠀⠀⠀⠀⠀⠀⠀⠀⠀⠀⠀⠀⠀⠀⠀⠀⠀⠀⠀⠀⠀⠀⠀⠀⠀⠀⠀⠀⠀⠀⢾⣿⣿⣿⣿⣿⣿⣿⣿⣿⡆⠀⠀⠀⠀⠀⠀⠀⠀⠀⠀⠀⠀⠀⠀⠀⠀⠀⠀⠀⠀⠀⠀⠀⠀⠀⠀⠀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⣿⣿⣿⣿⣿⣿⣿⣿⣿⣿⣿⣿⣿⣿⡿⠿⠛⠁⠀⠀⠀⠀⠀⠀⠀⠀⠀⠀⠀⠀⠀⠀⠀⠀⠀⠀⠀⠀⠀⠀⠀⠀⠀⠀⠀⠀⠀⠀⠀⠀⠀⠀⠀⠈⠻⠿⣿⣿⣿⣿⣿⣿⣿⣷⡀⠀⠀⠀⠀⠀⠀⠀⠀⠀⠀⠀⠀⠀⠀⠀⠀⠀⠀⠀⠀⠀⠀⠀⠀⠀⠀</a:t>
            </a:r>
            <a:br/>
            <a:r>
              <a:t>⠛⠛⠛⠿⠿⠿⠿⠿⠿⠛⠛⠛⠉⠁⠀⠀⠀⠀⠀⠀⠀⠀⠀⠀⠀⠀⠀⠀⠀⠈⠽⣿⢿⣿⣶⣤⣀⣀⣀⠀⠀⠀⠀⠀⠀⠀⣀⢠⣦⣤⣄⣀⣀⣀⣀⣽⣿⣿⣿⣿⣿⣿⣿⣿⡇⠀⠀⠀⠀⠀⠀⠀⠀⠀⠀⠀⠀⠀⠀⠀⠀⠀⠀⠀⠀⠀⠀⠀⠀⠀⠀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⠀⠀⠀⠀⠀⠀⠀⠀⠀⠀⠀⠀⠀⠀⠀⠀⠀⠀⠀⠀⠀⠀⠀⠀⠀⠀⠀⠀⠀⠀⠀⠀⠀⠈⠉⠛⠻⠿⢿⣿⣿⣿⣿⣶⣶⣶⣿⣿⣿⣿⣿⣿⣿⣿⣿⣿⣿⣿⣿⣿⣿⣿⣿⣿⡇⠀⠀⠀⠀⠀⠀⠀⠀⠀⠀⠀⠀⠀⠀⠀⠀⠀⠀⠀⠀⠀⠀⠀⠀⠀⠀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⠀⠀⠀⠀⠀⠀⠀⠀⠀⠀⠀⠀⠀⠀⠀⠀⠀⠀⠀⠀⠀⠀⠀⠀⠀⠀⠀⠀⠀⠀⠀⠀⠀⠀⠀⠀⠀⠀⠀⠀⠈⠉⠙⠛⠛⠛⠿⢿⣿⣿⣿⡿⠿⢿⣿⣿⣿⣿⣿⣿⣿⣿⣿⣿⣿⣦⡀⠀⠀⠀⠀⠀⠀⠀⠀⠀⠀⠀⠀⠀⠀⠀⠀⠀⠀⠀⠀⠀⠀⠀⠀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⠀⠀⠀⠀⠀⠀⠀⠀⠀⠀⠀⠀⠀⠀⠀⠀⠀⠀⠀⠀⠀⠀⠀⠀⠀⠀⠀⠀⠀⠀⠀⠀⠀⠀⠀⠀⠀⠀⠀⠀⠀⠀⠀⠀⠀⠀⠀⠈⠛⠉⠁⠀⢠⣿⣿⣿⣿⣿⣿⣿⣿⣿⣿⣿⣿⣿⡿⠀⠀⠀⠀⠀⠀⠀⠀⠀⠀⠀⠀⠀⠀⠀⠀⠀⠀⠀⠀⠀⠀⠀⠀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⠀⠀⠀⠀⠀⠀⠀⠀⠀⠀⠀⠀⠀⠀⠀⠀⠀⠀⠀⠀⠀⠀⠀⠀⠀⠀⠀⠀⠀⠀⠀⠀⠀⠀⠀⠀⠀⠀⠀⠀⠀⠀⠀⠀⠀⠀⠀⠀⠀⠀⠀⠀⠀⠀⠈⣿⣿⣿⣿⣿⣿⣿⣿⣿⣿⢿⣿⣿⠀⠀⠀⠀⠀⠀⠀⠀⠀⠀⠀⠀⠀⠀⠀⠀⠀⠀⠀⠀⠀⠀⠀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⠀⠀⠀⠀⠀⠀⠀⠀⠀⠀⠀⠀⠀⠀⠀⠀⠀⠀⠀⠀⠀⠀⠀⠀⠀⠀⠀⠀⠀⠀⠀⠀⠀⠀⠀⠀⠀⠀⠀⠀⠀⠀⠀⠀⠀⠀⠀⠀⠀⠀⠀⠀⠀⠀⠀⢻⣿⣿⣿⣿⣿⣿⣿⣿⡻⢸⣿⣿⡆⠀⠀⠀⠀⠀⠀⠀⠀⠀⠀⠀⠀⠀⠀⠀⠀⠀⠀⠀⠀⠀⠀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⠀⠀⠀⠀⠀⠀⠀⠀⠀⠀⠀⠀⠀⠀⠀⠀⠀⠀⠀⠀⠀⠀⠀⠀⠀⠀⠀⠀⠀⠀⠀⠀⠀⠀⠀⠀⠀⠀⠀⠀⠀⠀⠀⠀⠀⠀⠀⠀⠀⠀⠀⠀⠀⠀⠀⣿⣿⣿⣿⣿⣿⣿⣿⣿⣷⠘⣿⣿⡇⠀⠀⠀⠀⠀⠀⠀⠀⠀⠀⠀⠀⠀⠀⠀⠀⠀⠀⠀⠀⠀⠀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⠀⠀⠀⠀⠀⠀⠀⠀⠀⠀⠀⠀⠀⠀⠀⠀⠀⠀⠀⠀⠀⠀⠀⠀⠀⠀⠀⠀⠀⠀⠀⠀⠀⠀⠀⠀⠀⠀⠀⠀⠀⠀⠀⠀⠀⠀⠀⠀⠀⠀⠀⠀⠀⠀⢰⣿⣿⣿⣿⣿⣿⣿⣿⣿⣿⠀⣿⣿⡇⠀⠀⠀⠀⠀⠀⠀⠀⠀⠀⠀⠀⠀⠀⠀⠀⠀⠀⠀⠀⠀⠀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⠀⠀⠀⠀⠀⠀⠀⠀⠀⠀⠀⠀⠀⠀⠀⠀⠀⠀⠀⠀⠀⠀⠀⠀⠀⠀⠀⠀⠀⠀⠀⠀⠀⠀⠀⠀⠀⠀⠀⠀⠀⠀⠀⠀⠀⠀⠀⠀⠀⠀⠀⠀⠀⠀⣼⣿⣿⣿⣿⣿⣿⣿⣿⣿⣿⡄⣿⣿⣿⠀⠀⠀⠀⠀⠀⠀⠀⠀⠀⠀⠀⠀⠀⠀⠀⠀⠀⠀⠀⠀⠀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⠀⠀⠀⠀⠀⠀⠀⠀⠀⠀⠀⠀⠀⠀⠀⠀⠀⠀⠀⠀⠀⠀⠀⠀⠀⠀⠀⠀⠀⠀⠀⠀⠀⠀⠀⠀⠀⠀⠀⠀⠀⠀⠀⠀⠀⠀⠀⠀⠀⠀⠀⠀⠀⢸⣿⣿⣿⣿⣿⣿⣿⣿⣿⣿⣿⣿⣿⣿⢿⠧⠀⠀⠀⠀⠀⠀⠀⠀⠀⠀⠀⠀⠀⠀⠀⠀⠀⠀⠀⠀⠀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⠀⠀⠀⠀⠀⠀⠀⠀⠀⠀⠀⠀⠀⠀⠀⠀⠀⠀⠀⠀⠀⠀⠀⠀⠀⠀⠀⠀⠀⠀⠀⠀⠀⠀⠀⠀⠀⠀⠀⠀⠀⠀⠀⠀⠀⠀⠀⠀⠀⠀⠀⠀⠀⣾⣿⣿⣿⣿⣿⣿⣿⣿⣿⣿⣿⣿⣿⡟⠎⠁⠀⠀⠀⠀⠀⠀⠀⠀⠀⠀⠀⠀⠀⠀⠀⠀⠀⠀⠀⠀⠀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⣿⣿⣿⣿⣿⣿⣿⣿⣿⣿⣿⣿⣿⣿⣿⣿⣿⣿⣿⣿⣿⣿⣿⣿⣿⣿⣿⡏⠀⠀⠀⠀⠀⠀⠀⠀⠀⠀⠀⠀⠀⠀⠀⠀⠀⠀⠀⠀⠀⠀⠀⢠⣤⣀⡀⠀⠀⠀⠀⠀⠀⠀⠀⠀⠀⠀⠀⠀⠀⠀⠀⠀⠀⠀⠀⠀⠀⠀⠀⠀⠀⠀⠀⠀⠀⠀⠀⠀⠀⠀⠀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⣿⣿⣿⣿⣿⣿⣿⣿⣿⣿⣿⣿⣿⣿⣿⣿⣿⣿⣿⣿⣿⣿⣿⣿⣿⣿⠏⠀⠀⠀⠀⠀⠀⠀⠀⠀⠀⠀⠀⠀⠀⠀⠀⠀⠀⠀⠀⠀⠀⠀⠀⠸⣿⣿⣿⣿⣷⣦⣄⣀⠀⠀⠀⠀⠀⠀⠀⠀⠀⠀⠀⠀⠀⠀⠀⠀⠀⠀⠀⠀⠀⠀⠀⠀⠀⠀⠀⠀⠀⠀⠀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⣿⣿⣿⣿⣿⣿⣿⣿⣿⣿⣿⣿⣿⣿⣿⣿⣿⣿⣿⣿⣿⣿⣿⣿⣿⠏⠀⠀⠀⠀⠀⠀⠀⠀⠀⠀⠀⠀⠀⠀⠀⠀⠀⠀⠀⠀⠀⠀⠀⠀⠀⠀⣹⣿⣿⣿⣿⣿⣿⣿⣿⣦⠀⠀⠀⠀⠀⠀⠀⠀⠀⠀⠀⠀⠀⠀⠀⠀⠀⠀⠀⠀⠀⠀⠀⠀⠀⠀⠀⠀⠀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⣿⣿⣿⣿⣿⣿⣿⣿⣿⣿⣿⣿⣿⣿⣿⣿⣿⣿⣿⣿⣿⣿⣿⡟⠁⠀⠀⠀⠀⠀⠀⠀⠀⠀⠀⠀⠀⠀⠀⠀⠀⠀⠀⠀⠀⠀⠀⠀⠀⠀⠀⢸⣿⣿⣿⣿⣿⣿⣿⣿⣿⣿⣧⠀⠀⠀⠀⠀⠀⠀⠀⠀⠀⠀⠀⠀⠀⠀⠀⠀⠀⠀⠀⠀⠀⠀⠀⠀⠀⠀⠀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⣿⣿⣿⣿⣿⣿⣿⣿⣿⣿⣿⣿⣿⣿⣿⣿⣿⣿⣿⣿⣿⡿⠋⠀⠀⠀⠀⠀⠀⠀⠀⠀⠀⠀⠀⠀⠀⠀⠀⠀⠀⠀⠀⠀⠀⠀⠀⠀⠀⠀⠀⠘⠿⣿⣿⣿⣿⣿⣿⣿⣿⣿⣿⡄⠀⠀⠀⠀⠀⠀⠀⠀⠀⠀⠀⠀⠀⠀⠀⠀⠀⠀⠀⠀⠀⠀⠀⠀⠀⠀⠀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⣿⣿⣿⣿⣿⣿⣿⣿⣿⣿⣿⣿⣿⣿⣿⣿⣿⣿⡿⠟⠁⠀⠀⠀⠀⠀⠀⠀⠀⠀⠀⠀⠀⠀⠀⠀⠀⠀⠀⠀⠀⠀⠀⠀⠀⠀⠀⠀⠀⠀⠀⠀⠀⢾⣿⣿⣿⣿⣿⣿⣿⣿⣿⡇⠀⠀⠀⠀⠀⠀⠀⠀⠀⠀⠀⠀⠀⠀⠀⠀⠀⠀⠀⠀⠀⠀⠀⠀⠀⠀⠀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⣿⣿⣿⣿⣿⣿⣿⣿⣿⣿⣿⣿⣿⣿⡿⠿⠛⠁⠀⠀⠀⠀⠀⠀⠀⠀⠀⠀⠀⠀⠀⠀⠀⠀⠀⠀⠀⠀⠀⠀⠀⠀⠀⠀⠀⠀⠀⠀⠀⠀⠀⠀⠀⠀⠻⠿⣿⣿⣿⣿⣿⣿⣿⣿⡄⠀⠀⠀⠀⠀⠀⠀⠀⠀⠀⠀⠀⠀⠀⠀⠀⠀⠀⠀⠀⠀⠀⠀⠀⠀⠀</a:t>
            </a:r>
            <a:br/>
            <a:r>
              <a:t>⠛⠛⠛⠿⠿⠿⠿⠿⠿⠛⠛⠛⠉⠁⠀⠀⠀⠀⠀⠀⠀⠀⠀⠀⠀⠀⠀⠀⠀⠐⠻⢿⣿⣶⣦⣤⣀⣀⡀⠀⠀⠀⠀⠀⠀⠀⢀⢀⣤⣤⣄⣀⣀⣀⣀⣽⣿⣿⣿⣿⣿⣿⣿⣿⡇⠀⠀⠀⠀⠀⠀⠀⠀⠀⠀⠀⠀⠀⠀⠀⠀⠀⠀⠀⠀⠀⠀⠀⠀⠀⠀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⠀⠀⠀⠀⠀⠀⠀⠀⠀⠀⠀⠀⠀⠀⠀⠀⠀⠀⠀⠀⠀⠀⠀⠀⠀⠀⠀⠀⠀⠀⠀⠁⠀⠈⠙⠛⠻⠿⣿⣿⣿⣿⣿⣶⣶⣶⣿⣿⣿⣿⣿⣿⣿⣿⣿⣿⣿⣿⣿⣿⣿⣿⣿⣿⡇⠀⠀⠀⠀⠀⠀⠀⠀⠀⠀⠀⠀⠀⠀⠀⠀⠀⠀⠀⠀⠀⠀⠀⠀⠀⠀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⠀⠀⠀⠀⠀⠀⠀⠀⠀⠀⠀⠀⠀⠀⠀⠀⠀⠀⠀⠀⠀⠀⠀⠀⠀⠀⠀⠀⠀⠀⠀⠀⠀⠀⠀⠀⠀⠀⠀⠀⠈⠉⠛⠛⠛⠛⢿⢿⣿⣿⣿⣿⠿⢿⣿⣿⣿⣿⣿⣿⣿⣿⣿⣿⣿⣦⡀⠀⠀⠀⠀⠀⠀⠀⠀⠀⠀⠀⠀⠀⠀⠀⠀⠀⠀⠀⠀⠀⠀⠀⠀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⠀⠀⠀⠀⠀⠀⠀⠀⠀⠀⠀⠀⠀⠀⠀⠀⠀⠀⠀⠀⠀⠀⠀⠀⠀⠀⠀⠀⠀⠀⠀⠀⠀⠀⠀⠀⠀⠀⠀⠀⠀⠀⠀⠀⠀⠀⠀⠀⠛⠉⠁⠀⢠⣿⣿⣿⣿⣿⣿⣿⣿⣿⣿⣿⣿⣿⡿⠀⠀⠀⠀⠀⠀⠀⠀⠀⠀⠀⠀⠀⠀⠀⠀⠀⠀⠀⠀⠀⠀⠀⠀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⠀⠀⠀⠀⠀⠀⠀⠀⠀⠀⠀⠀⠀⠀⠀⠀⠀⠀⠀⠀⠀⠀⠀⠀⠀⠀⠀⠀⠀⠀⠀⠀⠀⠀⠀⠀⠀⠀⠀⠀⠀⠀⠀⠀⠀⠀⠀⠀⠀⠀⠀⠀⢻⣿⣿⣿⣿⣿⣿⣿⣿⣿⣿⣿⣿⣿⣿⠀⠀⠀⠀⠀⠀⠀⠀⠀⠀⠀⠀⠀⠀⠀⠀⠀⠀⠀⠀⠀⠀⠀⠀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⠀⠀⠀⠀⠀⠀⠀⠀⠀⠀⠀⠀⠀⠀⠀⠀⠀⠀⠀⠀⠀⠀⠀⠀⠀⠀⠀⠀⠀⠀⠀⠀⠀⠀⠀⠀⠀⠀⠀⠀⠀⠀⠀⠀⠀⠀⠀⠀⠀⠀⠀⠀⠀⠀⠀⢻⣿⣿⣿⣿⣿⣿⣿⣿⣿⢸⣿⣿⡇⠀⠀⠀⠀⠀⠀⠀⠀⠀⠀⠀⠀⠀⠀⠀⠀⠀⠀⠀⠀⠀⠀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⠀⠀⠀⠀⠀⠀⠀⠀⠀⠀⠀⠀⠀⠀⠀⠀⠀⠀⠀⠀⠀⠀⠀⠀⠀⠀⠀⠀⠀⠀⠀⠀⠀⠀⠀⠀⠀⠀⠀⠀⠀⠀⠀⠀⠀⠀⠀⠀⠀⠀⠀⠀⠀⠀⢰⣿⣿⣿⣿⣿⣿⣿⣿⣿⣿⠀⣿⣿⡇⠀⠀⠀⠀⠀⠀⠀⠀⠀⠀⠀⠀⠀⠀⠀⠀⠀⠀⠀⠀⠀⠀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⠀⠀⠀⠀⠀⠀⠀⠀⠀⠀⠀⠀⠀⠀⠀⠀⠀⠀⠀⠀⠀⠀⠀⠀⠀⠀⠀⠀⠀⠀⠀⠀⠀⠀⠀⠀⠀⠀⠀⠀⠀⠀⠀⠀⠀⠀⠀⠀⠀⠀⠀⠀⠀⠀⣸⣿⣿⣿⣿⣿⣿⣿⣿⣿⣿⡄⣿⣿⣷⠀⠀⠀⠀⠀⠀⠀⠀⠀⠀⠀⠀⠀⠀⠀⠀⠀⠀⠀⠀⠀⠀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⠀⠀⠀⠀⠀⠀⠀⠀⠀⠀⠀⠀⠀⠀⠀⠀⠀⠀⠀⠀⠀⠀⠀⠀⠀⠀⠀⠀⠀⠀⠀⠀⠀⠀⠀⠀⠀⠀⠀⠀⠀⠀⠀⠀⠀⠀⠀⠀⠀⠀⠀⠀⠀⢸⣿⣿⣿⣿⣿⣿⣿⣿⣿⣿⣿⣿⣿⣿⣟⠇⠀⠀⠀⠀⠀⠀⠀⠀⠀⠀⠀⠀⠀⠀⠀⠀⠀⠀⠀⠀⠀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⠀⠀⠀⠀⠀⠀⠀⠀⠀⠀⠀⠀⠀⠀⠀⠀⠀⠀⠀⠀⠀⠀⠀⠀⠀⠀⠀⠀⠀⠀⠀⠀⠀⠀⠀⠀⠀⠀⠀⠀⠀⠀⠀⠀⠀⠀⠀⠀⠀⠀⠀⠀⠀⣾⣿⣿⣿⣿⣿⣿⣿⣿⣿⣿⣿⣿⣿⡞⠌⠂⠀⠀⠀⠀⠀⠀⠀⠀⠀⠀⠀⠀⠀⠀⠀⠀⠀⠀⠀⠀⠀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⠀⠀⠀⠀⠀⠀⠀⠀⠀⠀⠀⠀⠀⠀⠀⠀⠀⠀⠀⠀⠀⠀⠀⠀⠀⠀⠀⠀⠀⠀⠀⠀⠀⠀⠀⠀⠀⠀⠀⠀⠀⠀⠀⠀⠀⠀⠀⠀⠀⠀⠀⢀⣾⣿⣿⣿⣿⣿⣿⣿⣿⣿⣿⣿⣿⣿⣿⣿⣧⠀⠀⠀⠀⠀⠀⠀⠀⠀⠀⠀⠀⠀⠀⠀⠀⠀⠀⠀⠀⠀⠀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⣿⣿⣿⣿⣿⣿⣿⣿⣿⣿⣿⣿⣿⣿⣿⣿⣿⣿⣿⣿⣿⣿⣿⣿⣿⣿⣿⡏⠀⠀⠀⠀⠀⠀⠀⠀⠀⠀⠀⠀⠀⠀⠀⠀⠀⠀⠀⠀⠀⠀⠀⢠⣄⣀⡀⠀⠀⠀⠀⠀⠀⠀⠀⠀⠀⠀⠀⠀⠀⠀⠀⠀⠀⠀⠀⠀⠀⠀⠀⠀⠀⠀⠀⠀⠀⠀⠀⠀⠀⠀⠀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⣿⣿⣿⣿⣿⣿⣿⣿⣿⣿⣿⣿⣿⣿⣿⣿⣿⣿⣿⣿⣿⣿⣿⣿⣿⣿⠏⠀⠀⠀⠀⠀⠀⠀⠀⠀⠀⠀⠀⠀⠀⠀⠀⠀⠀⠀⠀⠀⠀⠀⠀⠸⣿⣿⣿⣿⣷⣦⣄⣀⠀⠀⠀⠀⠀⠀⠀⠀⠀⠀⠀⠀⠀⠀⠀⠀⠀⠀⠀⠀⠀⠀⠀⠀⠀⠀⠀⠀⠀⠀⠀</a:t>
            </a:r>
            <a:br/>
            <a:r>
              <a:t>⣿⣿⣿⣿⣿⣿⣿⣿⣿⣿⣿⣿⣿⣿⣿⣿⣿⣿⣿⣿⣿⣿⣿⣿⣿⠏⠀⠀⠀⠀⠀⠀⠀⠀⠀⠀⠀⠀⠀⠀⠀⠀⠀⠀⠀⠀⠀⠀⠀⠀⠀⠀⣸⣿⣿⣿⣿⣿⣿⣿⣿⣦⡀⠀⠀⠀⠀⠀⠀⠀⠀⠀⠀⠀⠀⠀⠀⠀⠀⠀⠀⠀⠀⠀⠀⠀⠀⠀⠀⠀⠀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⣿⣿⣿⣿⣿⣿⣿⣿⣿⣿⣿⣿⣿⣿⣿⣿⣿⣿⣿⣿⣿⣿⣿⡟⠁⠀⠀⠀⠀⠀⠀⠀⠀⠀⠀⠀⠀⠀⠀⠀⠀⠀⠀⠀⠀⠀⠀⠀⠀⠀⠀⢸⣿⣿⣿⣿⣿⣿⣿⣿⣿⣿⣧⠀⠀⠀⠀⠀⠀⠀⠀⠀⠀⠀⠀⠀⠀⠀⠀⠀⠀⠀⠀⠀⠀⠀⠀⠀⠀⠀⠀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⣿⣿⣿⣿⣿⣿⣿⣿⣿⣿⣿⣿⣿⣿⣿⣿⣿⣿⣿⣿⣿⡿⠋⠀⠀⠀⠀⠀⠀⠀⠀⠀⠀⠀⠀⠀⠀⠀⠀⠀⠀⠀⠀⠀⠀⠀⠀⠀⠀⠀⠀⠘⠿⣿⣿⣿⣿⣿⣿⣿⣿⣿⣿⡄⠀⠀⠀⠀⠀⠀⠀⠀⠀⠀⠀⠀⠀⠀⠀⠀⠀⠀⠀⠀⠀⠀⠀⠀⠀⠀⠀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⣿⣿⣿⣿⣿⣿⣿⣿⣿⣿⣿⣿⣿⣿⣿⣿⣿⣿⡿⠟⠁⠀⠀⠀⠀⠀⠀⠀⠀⠀⠀⠀⠀⠀⠀⠀⠀⠀⠀⠀⠀⠀⠀⠀⠀⠀⠀⠀⠀⠀⠀⠀⠀⢾⣿⣿⣿⣿⣿⣿⣿⣿⣿⡇⠀⠀⠀⠀⠀⠀⠀⠀⠀⠀⠀⠀⠀⠀⠀⠀⠀⠀⠀⠀⠀⠀⠀⠀⠀⠀⠀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⣿⣿⣿⣿⣿⣿⣿⣿⣿⣿⣿⣿⣿⣿⡿⠿⠛⠁⠀⠀⠀⠀⠀⠀⠀⠀⠀⠀⠀⠀⠀⠀⠀⠀⠀⠀⠀⠀⠀⠀⠀⠀⠀⠀⠀⠀⠀⠀⠀⠀⠀⠀⠀⠀⠻⠿⣿⣿⣿⣿⣿⣿⣿⣿⡄⠀⠀⠀⠀⠀⠀⠀⠀⠀⠀⠀⠀⠀⠀⠀⠀⠀⠀⠀⠀⠀⠀⠀⠀⠀⠀</a:t>
            </a:r>
            <a:br/>
            <a:r>
              <a:t>⠛⠛⠛⠿⠿⠿⠿⠿⠿⠛⠛⠛⠉⠁⠀⠀⠀⠀⠀⠀⠀⠀⠀⠀⠀⠀⠀⠀⠀⠠⣺⢿⣶⣶⣦⣄⣀⣀⠀⠀⠀⠀⠀⠀⠀⠀⢀⢀⣤⣤⣄⣀⣀⣀⣀⣼⣿⣿⣿⣿⣿⣿⣿⣿⣷⠀⠀⠀⠀⠀⠀⠀⠀⠀⠀⠀⠀⠀⠀⠀⠀⠀⠀⠀⠀⠀⠀⠀⠀⠀⠀</a:t>
            </a:r>
            <a:br/>
            <a:r>
              <a:t>⠀⠀⠀⠀⠀⠀⠀⠀⠀⠀⠀⠀⠀⠀⠀⠀⠀⠀⠀⠀⠀⠀⠀⠀⠀⠀⠀⠀⠀⠀⠀⠉⠀⠉⠛⠛⠻⠿⣿⣿⣿⣿⣿⣶⣶⣶⣿⣿⣿⣿⣿⣿⣿⣿⣿⣿⣿⣿⣿⣿⣿⣿⣿⣿⡟⠀⠀⠀⠀⠀⠀⠀⠀⠀⠀⠀⠀⠀⠀⠀⠀⠀⠀⠀⠀⠀⠀⠀⠀⠀⠀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⠀⠀⠀⠀⠀⠀⠀⠀⠀⠀⠀⠀⠀⠀⠀⠀⠀⠀⠀⠀⠀⠀⠀⠀⠀⠀⠀⠀⠀⠀⠀⠀⠀⠀⠀⠀⠀⠀⠀⠀⠉⠉⠛⠛⠛⠛⢻⠿⣿⣿⣿⣿⠿⢿⣿⣿⣿⣿⣿⣿⣿⣿⣿⣿⣿⣦⡀⠀⠀⠀⠀⠀⠀⠀⠀⠀⠀⠀⠀⠀⠀⠀⠀⠀⠀⠀⠀⠀⠀⠀⠀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⠀⠀⠀⠀⠀⠀⠀⠀⠀⠀⠀⠀⠀⠀⠀⠀⠀⠀⠀⠀⠀⠀⠀⠀⠀⠀⠀⠀⠀⠀⠀⠀⠀⠀⠀⠀⠀⠀⠀⠀⠀⠀⠀⠀⠀⠀⠀⠀⠛⠉⠁⠀⢠⣿⣿⣿⣿⣿⣿⣿⣿⣿⣿⣿⣿⣿⡿⠀⠀⠀⠀⠀⠀⠀⠀⠀⠀⠀⠀⠀⠀⠀⠀⠀⠀⠀⠀⠀⠀⠀⠀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⠀⠀⠀⠀⠀⠀⠀⠀⠀⠀⠀⠀⠀⠀⠀⠀⠀⠀⠀⠀⠀⠀⠀⠀⠀⠀⠀⠀⠀⠀⠀⠀⠀⠀⠀⠀⠀⠀⠀⠀⠀⠀⠀⠀⠀⠀⠀⠀⠀⠀⠀⠀⢺⣿⣿⣿⣿⣿⣿⣿⣿⣿⣿⣿⣿⣿⣿⠀⠀⠀⠀⠀⠀⠀⠀⠀⠀⠀⠀⠀⠀⠀⠀⠀⠀⠀⠀⠀⠀⠀⠀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⠀⠀⠀⠀⠀⠀⠀⠀⠀⠀⠀⠀⠀⠀⠀⠀⠀⠀⠀⠀⠀⠀⠀⠀⠀⠀⠀⠀⠀⠀⠀⠀⠀⠀⠀⠀⠀⠀⠀⠀⠀⠀⠀⠀⠀⠀⠀⠀⠀⠀⠀⠀⠀⠀⠀⢻⣿⣿⣿⣿⣿⣿⣿⣿⣿⢹⣿⣿⡇⠀⠀⠀⠀⠀⠀⠀⠀⠀⠀⠀⠀⠀⠀⠀⠀⠀⠀⠀⠀⠀⠀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⠀⠀⠀⠀⠀⠀⠀⠀⠀⠀⠀⠀⠀⠀⠀⠀⠀⠀⠀⠀⠀⠀⠀⠀⠀⠀⠀⠀⠀⠀⠀⠀⠀⠀⠀⠀⠀⠀⠀⠀⠀⠀⠀⠀⠀⠀⠀⠀⠀⠀⠀⠀⠀⠀⠀⣾⣿⣿⣿⣿⣿⣿⣿⣿⣿⠈⣿⣿⡇⠀⠀⠀⠀⠀⠀⠀⠀⠀⠀⠀⠀⠀⠀⠀⠀⠀⠀⠀⠀⠀⠀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⠀⠀⠀⠀⠀⠀⠀⠀⠀⠀⠀⠀⠀⠀⠀⠀⠀⠀⠀⠀⠀⠀⠀⠀⠀⠀⠀⠀⠀⠀⠀⠀⠀⠀⠀⠀⠀⠀⠀⠀⠀⠀⠀⠀⠀⠀⠀⠀⠀⠀⠀⠀⠀⠀⢰⣿⣿⣿⣿⣿⣿⣿⣿⣿⣿⠃⣿⣿⡇⠀⠀⠀⠀⠀⠀⠀⠀⠀⠀⠀⠀⠀⠀⠀⠀⠀⠀⠀⠀⠀⠀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⠀⠀⠀⠀⠀⠀⠀⠀⠀⠀⠀⠀⠀⠀⠀⠀⠀⠀⠀⠀⠀⠀⠀⠀⠀⠀⠀⠀⠀⠀⠀⠀⠀⠀⠀⠀⠀⠀⠀⠀⠀⠀⠀⠀⠀⠀⠀⠀⠀⠀⠀⠀⠀⠀⣸⣿⣿⣿⣿⣿⣿⣿⣿⣿⣿⡄⣿⣿⣷⠀⠀⠀⠀⠀⠀⠀⠀⠀⠀⠀⠀⠀⠀⠀⠀⠀⠀⠀⠀⠀⠀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⠀⠀⠀⠀⠀⠀⠀⠀⠀⠀⠀⠀⠀⠀⠀⠀⠀⠀⠀⠀⠀⠀⠀⠀⠀⠀⠀⠀⠀⠀⠀⠀⠀⠀⠀⠀⠀⠀⠀⠀⠀⠀⠀⠀⠀⠀⠀⠀⠀⠀⠀⠀⠀⢰⣿⣿⣿⣿⣿⣿⣿⣿⣿⣿⣿⣿⣿⣟⡟⠇⠀⠀⠀⠀⠀⠀⠀⠀⠀⠀⠀⠀⠀⠀⠀⠀⠀⠀⠀⠀⠀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⠀⠀⠀⠀⠀⠀⠀⠀⠀⠀⠀⠀⠀⠀⠀⠀⠀⠀⠀⠀⠀⠀⠀⠀⠀⠀⠀⠀⠀⠀⠀⠀⠀⠀⠀⠀⠀⠀⠀⠀⠀⠀⠀⠀⠀⠀⠀⠀⠀⠀⠀⠀⠀⣾⣿⣿⣿⣿⣿⣿⣿⣿⣿⣿⣿⣿⣿⡿⠌⠀⠀⠀⠀⠀⠀⠀⠀⠀⠀⠀⠀⠀⠀⠀⠀⠀⠀⠀⠀⠀⠀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⠀⠀⠀⠀⠀⠀⠀⠀⠀⠀⠀⠀⠀⠀⠀⠀⠀⠀⠀⠀⠀⠀⠀⠀⠀⠀⠀⠀⠀⠀⠀⠀⠀⠀⠀⠀⠀⠀⠀⠀⠀⠀⠀⠀⠀⠀⠀⠀⠀⠀⠀⢀⣾⣿⣿⣿⣿⣿⣿⣿⣿⣿⣿⣿⣿⣿⣿⣿⣧⠀⠀⠀⠀⠀⠀⠀⠀⠀⠀⠀⠀⠀⠀⠀⠀⠀⠀⠀⠀⠀⠀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⣿⣿⣿⣿⣿⣿⣿⣿⣿⣿⣿⣿⣿⣿⣿⣿⣿⣿⣿⣿⣿⣿⣿⣿⣿⣿⣿⡏⠀⠀⠀⠀⠀⠀⠀⠀⠀⠀⠀⠀⠀⠀⠀⠀⠀⠀⠀⠀⠀⠀⠀⢠⣄⣀⡀⠀⠀⠀⠀⠀⠀⠀⠀⠀⠀⠀⠀⠀⠀⠀⠀⠀⠀⠀⠀⠀⠀⠀⠀⠀⠀⠀⠀⠀⠀⠀⠀⠀⠀⠀⠀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⣿⣿⣿⣿⣿⣿⣿⣿⣿⣿⣿⣿⣿⣿⣿⣿⣿⣿⣿⣿⣿⣿⣿⣿⣿⣿⠏⠀⠀⠀⠀⠀⠀⠀⠀⠀⠀⠀⠀⠀⠀⠀⠀⠀⠀⠀⠀⠀⠀⠀⠀⠘⣿⣿⣿⣿⣷⣦⣤⣀⡀⠀⠀⠀⠀⠀⠀⠀⠀⠀⠀⠀⠀⠀⠀⠀⠀⠀⠀⠀⠀⠀⠀⠀⠀⠀⠀⠀⠀⠀⠀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⣿⣿⣿⣿⣿⣿⣿⣿⣿⣿⣿⣿⣿⣿⣿⣿⣿⣿⣿⣿⣿⣿⣿⣿⣿⠋⠀⠀⠀⠀⠀⠀⠀⠀⠀⠀⠀⠀⠀⠀⠀⠀⠀⠀⠀⠀⠀⠀⠀⠀⠀⠀⣸⣿⣿⣿⣿⣿⣿⣿⣿⣦⡀⠀⠀⠀⠀⠀⠀⠀⠀⠀⠀⠀⠀⠀⠀⠀⠀⠀⠀⠀⠀⠀⠀⠀⠀⠀⠀⠀⠀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⣿⣿⣿⣿⣿⣿⣿⣿⣿⣿⣿⣿⣿⣿⣿⣿⣿⣿⣿⣿⣿⣿⣿⡟⠁⠀⠀⠀⠀⠀⠀⠀⠀⠀⠀⠀⠀⠀⠀⠀⠀⠀⠀⠀⠀⠀⠀⠀⠀⠀⠀⢰⣿⣿⣿⣿⣿⣿⣿⣿⣿⣿⣷⠀⠀⠀⠀⠀⠀⠀⠀⠀⠀⠀⠀⠀⠀⠀⠀⠀⠀⠀⠀⠀⠀⠀⠀⠀⠀⠀⠀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⣿⣿⣿⣿⣿⣿⣿⣿⣿⣿⣿⣿⣿⣿⣿⣿⣿⣿⣿⣿⣿⡿⠋⠀⠀⠀⠀⠀⠀⠀⠀⠀⠀⠀⠀⠀⠀⠀⠀⠀⠀⠀⠀⠀⠀⠀⠀⠀⠀⠀⠀⠀⠿⣿⣿⣿⣿⣿⣿⣿⣿⣿⣿⡇⠀⠀⠀⠀⠀⠀⠀⠀⠀⠀⠀⠀⠀⠀⠀⠀⠀⠀⠀⠀⠀⠀⠀⠀⠀⠀⠀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⣿⣿⣿⣿⣿⣿⣿⣿⣿⣿⣿⣿⣿⣿⣿⣿⣿⣿⡿⠟⠁⠀⠀⠀⠀⠀⠀⠀⠀⠀⠀⠀⠀⠀⠀⠀⠀⠀⠀⠀⠀⠀⠀⠀⠀⠀⠀⠀⠀⠀⠀⠀⠀⢺⣿⣿⣿⣿⣿⣿⣿⣿⣿⣇⠀⠀⠀⠀⠀⠀⠀⠀⠀⠀⠀⠀⠀⠀⠀⠀⠀⠀⠀⠀⠀⠀⠀⠀⠀⠀⠀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⣿⣿⣿⣿⣿⣿⣿⣿⣿⣿⣿⣿⣿⣿⡿⠿⠛⠁⠀⠀⠀⠀⠀⠀⠀⠀⠀⠀⠀⠀⠀⠀⠀⠀⠀⠀⠀⠀⠀⠀⠀⠀⠀⠀⠀⠀⠀⠀⠀⠀⠀⠀⠀⠀⠹⠿⣿⣿⣿⣿⣿⣿⣿⣿⡆⠀⠀⠀⠀⠀⠀⠀⠀⠀⠀⠀⠀⠀⠀⠀⠀⠀⠀⠀⠀⠀⠀⠀⠀⠀⠀</a:t>
            </a:r>
            <a:br/>
            <a:r>
              <a:t>⠛⠛⠛⠿⠿⠿⠿⠿⠿⠛⠛⠛⠉⠁⠀⠀⠀⠀⠀⠀⠀⠀⠀⠀⠀⠀⠀⠀⠀⠀⢶⣶⣶⣶⣤⣄⣀⠀⠀⠀⠀⠀⠀⠀⠀⠀⢀⠀⣤⣤⣄⣀⣀⣀⣀⣨⣿⣿⣿⣿⣿⣿⣿⣿⣿⠀⠀⠀⠀⠀⠀⠀⠀⠀⠀⠀⠀⠀⠀⠀⠀⠀⠀⠀⠀⠀⠀⠀⠀⠀⠀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⠀⠀⠀⠀⠀⠀⠀⠀⠀⠀⠀⠀⠀⠀⠀⠀⠀⠀⠀⠀⠀⠀⠀⠀⠀⠀⠀⠀⠀⠀⠁⠊⠉⠉⠛⠛⠿⢿⣿⣿⣿⣿⣶⣶⣶⣶⣾⣿⣿⣿⣿⣿⣿⣿⣿⣿⣿⣿⣿⣿⣿⣿⣿⣿⣿⠀⠀⠀⠀⠀⠀⠀⠀⠀⠀⠀⠀⠀⠀⠀⠀⠀⠀⠀⠀⠀⠀⠀⠀⠀⠀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⠀⠀⠀⠀⠀⠀⠀⠀⠀⠀⠀⠀⠀⠀⠀⠀⠀⠀⠀⠀⠀⠀⠀⠀⠀⠀⠀⠀⠀⠀⠀⠀⠀⠀⠀⠀⠀⠀⠀⠀⠉⠉⠛⠛⠛⠛⢻⠿⣿⣿⣿⣿⠿⢿⣿⣿⣿⣿⣿⣿⣿⣿⣿⣿⣿⣦⡀⠀⠀⠀⠀⠀⠀⠀⠀⠀⠀⠀⠀⠀⠀⠀⠀⠀⠀⠀⠀⠀⠀⠀⠀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⠀⠀⠀⠀⠀⠀⠀⠀⠀⠀⠀⠀⠀⠀⠀⠀⠀⠀⠀⠀⠀⠀⠀⠀⠀⠀⠀⠀⠀⠀⠀⠀⠀⠀⠀⠀⠀⠀⠀⠀⠀⠀⠀⠀⠀⠀⠀⠀⠙⠋⠁⠀⢠⣿⣿⣿⣿⣿⣿⣿⣿⣿⣿⣿⣿⣿⣿⠂⠀⠀⠀⠀⠀⠀⠀⠀⠀⠀⠀⠀⠀⠀⠀⠀⠀⠀⠀⠀⠀⠀⠀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⠀⠀⠀⠀⠀⠀⠀⠀⠀⠀⠀⠀⠀⠀⠀⠀⠀⠀⠀⠀⠀⠀⠀⠀⠀⠀⠀⠀⠀⠀⠀⠀⠀⠀⠀⠀⠀⠀⠀⠀⠀⠀⠀⠀⠀⠀⠀⠀⠀⠀⠀⠀⠀⠀⠀⢹⣿⣿⣿⣿⣿⣿⣿⣿⣿⢻⣿⣿⡇⠀⠀⠀⠀⠀⠀⠀⠀⠀⠀⠀⠀⠀⠀⠀⠀⠀⠀⠀⠀⠀⠀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⠀⠀⠀⠀⠀⠀⠀⠀⠀⠀⠀⠀⠀⠀⠀⠀⠀⠀⠀⠀⠀⠀⠀⠀⠀⠀⠀⠀⠀⠀⠀⠀⠀⠀⠀⠀⠀⠀⠀⠀⠀⠀⠀⠀⠀⠀⠀⠀⠀⠀⠀⠀⠀⠀⠀⣾⣿⣿⣿⣿⣿⣿⣿⣿⣿⡜⣿⣿⡇⠀⠀⠀⠀⠀⠀⠀⠀⠀⠀⠀⠀⠀⠀⠀⠀⠀⠀⠀⠀⠀⠀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⠀⠀⠀⠀⠀⠀⠀⠀⠀⠀⠀⠀⠀⠀⠀⠀⠀⠀⠀⠀⠀⠀⠀⠀⠀⠀⠀⠀⠀⠀⠀⠀⠀⠀⠀⠀⠀⠀⠀⠀⠀⠀⠀⠀⠀⠀⠀⠀⠀⠀⠀⠀⠀⠀⢠⣿⣿⣿⣿⣿⣿⣿⣿⣿⣿⡇⣿⣿⡇⠀⠀⠀⠀⠀⠀⠀⠀⠀⠀⠀⠀⠀⠀⠀⠀⠀⠀⠀⠀⠀⠀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⠀⠀⠀⠀⠀⠀⠀⠀⠀⠀⠀⠀⠀⠀⠀⠀⠀⠀⠀⠀⠀⠀⠀⠀⠀⠀⠀⠀⠀⠀⠀⠀⠀⠀⠀⠀⠀⠀⠀⠀⠀⠀⠀⠀⠀⠀⠀⠀⠀⠀⠀⠀⠀⠀⢸⣿⣿⣿⣿⣿⣿⣿⣿⣿⣿⣇⣿⣿⣧⠀⠀⠀⠀⠀⠀⠀⠀⠀⠀⠀⠀⠀⠀⠀⠀⠀⠀⠀⠀⠀⠀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⠀⠀⠀⠀⠀⠀⠀⠀⠀⠀⠀⠀⠀⠀⠀⠀⠀⠀⠀⠀⠀⠀⠀⠀⠀⠀⠀⠀⠀⠀⠀⠀⠀⠀⠀⠀⠀⠀⠀⠀⠀⠀⠀⠀⠀⠀⠀⠀⠀⠀⠀⠀⠀⢰⣿⣿⣿⣿⣿⣿⣿⣿⣿⣿⣿⣿⣿⡟⡟⡄⠀⠀⠀⠀⠀⠀⠀⠀⠀⠀⠀⠀⠀⠀⠀⠀⠀⠀⠀⠀⠀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⠀⠀⠀⠀⠀⠀⠀⠀⠀⠀⠀⠀⠀⠀⠀⠀⠀⠀⠀⠀⠀⠀⠀⠀⠀⠀⠀⠀⠀⠀⠀⠀⠀⠀⠀⠀⠀⠀⠀⠀⠀⠀⠀⠀⠀⠀⠀⠀⠀⠀⠀⠀⠀⣼⣿⣿⣿⣿⣿⣿⣿⣿⣿⣿⣿⣿⣿⡿⠙⠀⠀⠀⠀⠀⠀⠀⠀⠀⠀⠀⠀⠀⠀⠀⠀⠀⠀⠀⠀⠀⠀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⣿⣿⣿⣿⣿⣿⣿⣿⣿⣿⣿⣿⣿⣿⣿⣿⣿⣿⣿⣿⣿⣿⣿⣿⣿⣿⣿⡏⠀⠀⠀⠀⠀⠀⠀⠀⠀⠀⠀⠀⠀⠀⠀⠀⠀⠀⠀⠀⠀⠀⠀⢠⣄⣀⡀⠀⠀⠀⠀⠀⠀⠀⠀⠀⠀⠀⠀⠀⠀⠀⠀⠀⠀⠀⠀⠀⠀⠀⠀⠀⠀⠀⠀⠀⠀⠀⠀⠀⠀⠀⠀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⣿⣿⣿⣿⣿⣿⣿⣿⣿⣿⣿⣿⣿⣿⣿⣿⣿⣿⣿⣿⣿⣿⣿⣿⣿⣿⠏⠀⠀⠀⠀⠀⠀⠀⠀⠀⠀⠀⠀⠀⠀⠀⠀⠀⠀⠀⠀⠀⠀⠀⠀⠘⣿⣿⣿⣿⣷⣦⣤⣀⡀⠀⠀⠀⠀⠀⠀⠀⠀⠀⠀⠀⠀⠀⠀⠀⠀⠀⠀⠀⠀⠀⠀⠀⠀⠀⠀⠀⠀⠀⠀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⣿⣿⣿⣿⣿⣿⣿⣿⣿⣿⣿⣿⣿⣿⣿⣿⣿⣿⣿⣿⣿⣿⣿⣿⣿⠋⠀⠀⠀⠀⠀⠀⠀⠀⠀⠀⠀⠀⠀⠀⠀⠀⠀⠀⠀⠀⠀⠀⠀⠀⠀⠀⣸⣿⣿⣿⣿⣿⣿⣿⣿⣦⡀⠀⠀⠀⠀⠀⠀⠀⠀⠀⠀⠀⠀⠀⠀⠀⠀⠀⠀⠀⠀⠀⠀⠀⠀⠀⠀⠀⠀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⣿⣿⣿⣿⣿⣿⣿⣿⣿⣿⣿⣿⣿⣿⣿⣿⣿⣿⣿⣿⣿⣿⣿⡟⠁⠀⠀⠀⠀⠀⠀⠀⠀⠀⠀⠀⠀⠀⠀⠀⠀⠀⠀⠀⠀⠀⠀⠀⠀⠀⠀⢰⣿⣿⣿⣿⣿⣿⣿⣿⣿⣿⣷⡀⠀⠀⠀⠀⠀⠀⠀⠀⠀⠀⠀⠀⠀⠀⠀⠀⠀⠀⠀⠀⠀⠀⠀⠀⠀⠀⠀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⣿⣿⣿⣿⣿⣿⣿⣿⣿⣿⣿⣿⣿⣿⣿⣿⣿⣿⣿⣿⣿⡿⠋⠀⠀⠀⠀⠀⠀⠀⠀⠀⠀⠀⠀⠀⠀⠀⠀⠀⠀⠀⠀⠀⠀⠀⠀⠀⠀⠀⠀⠀⠻⣿⣿⣿⣿⣿⣿⣿⣿⣿⣿⡇⠀⠀⠀⠀⠀⠀⠀⠀⠀⠀⠀⠀⠀⠀⠀⠀⠀⠀⠀⠀⠀⠀⠀⠀⠀⠀⠀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⣿⣿⣿⣿⣿⣿⣿⣿⣿⣿⣿⣿⣿⣿⣿⣿⣿⣿⡿⠟⠁⠀⠀⠀⠀⠀⠀⠀⠀⠀⠀⠀⠀⠀⠀⠀⠀⠀⠀⠀⠀⠀⠀⠀⠀⠀⠀⠀⠀⠀⠀⠀⠀⢰⣿⣿⣿⣿⣿⣿⣿⣿⣿⣇⠀⠀⠀⠀⠀⠀⠀⠀⠀⠀⠀⠀⠀⠀⠀⠀⠀⠀⠀⠀⠀⠀⠀⠀⠀⠀⠀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⣿⣿⣿⣿⣿⣿⣿⣿⣿⣿⣿⣿⣿⣿⡿⠿⠛⠁⠀⠀⠀⠀⠀⠀⠀⠀⠀⠀⠀⠀⠀⠀⠀⠀⠀⠀⠀⠀⠀⠀⠀⠀⠀⠀⠀⠀⠀⠀⠀⠀⠀⠀⠀⠀⠹⠿⣿⣿⣿⣿⣿⣿⣿⣿⣆⠀⠀⠀⠀⠀⠀⠀⠀⠀⠀⠀⠀⠀⠀⠀⠀⠀⠀⠀⠀⠀⠀⠀⠀⠀⠀</a:t>
            </a:r>
            <a:br/>
            <a:r>
              <a:t>⠛⠛⠛⠿⠿⠿⠿⠿⠿⠛⠛⠛⠉⠁⠀⠀⠀⠀⠀⠀⠀⠀⠀⠀⠀⠀⠀⠀⠀⢀⣴⣶⣶⣦⣤⣀⡀⠀⠀⠀⠀⠀⠀⠀⠀⠀⢀⠀⣤⣤⣄⣀⣀⣀⣀⣨⣿⣿⣿⣿⣿⣿⣿⣿⣿⠀⠀⠀⠀⠀⠀⠀⠀⠀⠀⠀⠀⠀⠀⠀⠀⠀⠀⠀⠀⠀⠀⠀⠀⠀⠀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⠀⠀⠀⠀⠀⠀⠀⠀⠀⠀⠀⠀⠀⠀⠀⠀⠀⠀⠀⠀⠀⠀⠀⠀⠀⠀⠀⠀⠀⠀⠉⠑⠉⠙⠛⠿⠿⢿⣿⣿⣿⣷⣶⣶⣶⣶⣾⣿⣿⣿⣿⣿⣿⣿⣿⣿⣿⣿⣿⣿⣿⣿⣿⣿⣿⠀⠀⠀⠀⠀⠀⠀⠀⠀⠀⠀⠀⠀⠀⠀⠀⠀⠀⠀⠀⠀⠀⠀⠀⠀⠀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⠀⠀⠀⠀⠀⠀⠀⠀⠀⠀⠀⠀⠀⠀⠀⠀⠀⠀⠀⠀⠀⠀⠀⠀⠀⠀⠀⠀⠀⠀⠀⠀⠀⠀⠀⠀⠀⠀⠀⠈⠉⠉⠛⠛⠛⠛⢻⠿⣿⣿⣿⣿⠿⢿⣿⣿⣿⣿⣿⣿⣿⣿⣿⣿⣿⣦⡀⠀⠀⠀⠀⠀⠀⠀⠀⠀⠀⠀⠀⠀⠀⠀⠀⠀⠀⠀⠀⠀⠀⠀⠀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⠀⠀⠀⠀⠀⠀⠀⠀⠀⠀⠀⠀⠀⠀⠀⠀⠀⠀⠀⠀⠀⠀⠀⠀⠀⠀⠀⠀⠀⠀⠀⠀⠀⠀⠀⠀⠀⠀⠀⠀⠀⠀⠀⠀⠀⠀⠀⠀⠙⠋⠉⠀⢠⣿⣿⣿⣿⣿⣿⣿⣿⣿⣿⣿⣿⣿⣿⠂⠀⠀⠀⠀⠀⠀⠀⠀⠀⠀⠀⠀⠀⠀⠀⠀⠀⠀⠀⠀⠀⠀⠀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⠀⠀⠀⠀⠀⠀⠀⠀⠀⠀⠀⠀⠀⠀⠀⠀⠀⠀⠀⠀⠀⠀⠀⠀⠀⠀⠀⠀⠀⠀⠀⠀⠀⠀⠀⠀⠀⠀⠀⠀⠀⠀⠀⠀⠀⠀⠀⠀⠀⠀⠀⠀⠀⠉⠻⣿⣿⣿⣿⣿⣿⣿⣿⣿⣿⣿⣿⣆⠀⠀⠀⠀⠀⠀⠀⠀⠀⠀⠀⠀⠀⠀⠀⠀⠀⠀⠀⠀⠀⠀⠀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⠀⠀⠀⠀⠀⠀⠀⠀⠀⠀⠀⠀⠀⠀⠀⠀⠀⠀⠀⠀⠀⠀⠀⠀⠀⠀⠀⠀⠀⠀⠀⠀⠀⠀⠀⠀⠀⠀⠀⠀⠀⠀⠀⠀⠀⠀⠀⠀⠀⠀⠀⠀⠀⠀⠀⢹⣿⣿⣿⣿⣿⣿⣿⣿⣿⢿⣿⣿⡇⠀⠀⠀⠀⠀⠀⠀⠀⠀⠀⠀⠀⠀⠀⠀⠀⠀⠀⠀⠀⠀⠀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⠀⠀⠀⠀⠀⠀⠀⠀⠀⠀⠀⠀⠀⠀⠀⠀⠀⠀⠀⠀⠀⠀⠀⠀⠀⠀⠀⠀⠀⠀⠀⠀⠀⠀⠀⠀⠀⠀⠀⠀⠀⠀⠀⠀⠀⠀⠀⠀⠀⠀⠀⠀⠀⠀⠀⣾⣿⣿⣿⣿⣿⣿⣿⣿⣿⡞⣿⣿⡇⠀⠀⠀⠀⠀⠀⠀⠀⠀⠀⠀⠀⠀⠀⠀⠀⠀⠀⠀⠀⠀⠀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⠀⠀⠀⠀⠀⠀⠀⠀⠀⠀⠀⠀⠀⠀⠀⠀⠀⠀⠀⠀⠀⠀⠀⠀⠀⠀⠀⠀⠀⠀⠀⠀⠀⠀⠀⠀⠀⠀⠀⠀⠀⠀⠀⠀⠀⠀⠀⠀⠀⠀⠀⠀⠀⠀⢠⣿⣿⣿⣿⣿⣿⣿⣿⣿⣿⡇⣿⣿⡇⠀⠀⠀⠀⠀⠀⠀⠀⠀⠀⠀⠀⠀⠀⠀⠀⠀⠀⠀⠀⠀⠀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⠀⠀⠀⠀⠀⠀⠀⠀⠀⠀⠀⠀⠀⠀⠀⠀⠀⠀⠀⠀⠀⠀⠀⠀⠀⠀⠀⠀⠀⠀⠀⠀⠀⠀⠀⠀⠀⠀⠀⠀⠀⠀⠀⠀⠀⠀⠀⠀⠀⠀⠀⠀⠀⠀⢸⣿⣿⣿⣿⣿⣿⣿⣿⣿⣿⣇⣿⣿⣧⠀⠀⠀⠀⠀⠀⠀⠀⠀⠀⠀⠀⠀⠀⠀⠀⠀⠀⠀⠀⠀⠀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⠀⠀⠀⠀⠀⠀⠀⠀⠀⠀⠀⠀⠀⠀⠀⠀⠀⠀⠀⠀⠀⠀⠀⠀⠀⠀⠀⠀⠀⠀⠀⠀⠀⠀⠀⠀⠀⠀⠀⠀⠀⠀⠀⠀⠀⠀⠀⠀⠀⠀⠀⠀⠀⢠⣿⣿⣿⣿⣿⣿⣿⣿⣿⣿⣿⣿⣿⡟⡟⡄⠀⠀⠀⠀⠀⠀⠀⠀⠀⠀⠀⠀⠀⠀⠀⠀⠀⠀⠀⠀⠀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⠀⠀⠀⠀⠀⠀⠀⠀⠀⠀⠀⠀⠀⠀⠀⠀⠀⠀⠀⠀⠀⠀⠀⠀⠀⠀⠀⠀⠀⠀⠀⠀⠀⠀⠀⠀⠀⠀⠀⠀⠀⠀⠀⠀⠀⠀⠀⠀⠀⠀⠀⠀⠀⣼⣿⣿⣿⣿⣿⣿⣿⣿⣿⣿⣿⣿⣿⡷⠙⠀⠀⠀⠀⠀⠀⠀⠀⠀⠀⠀⠀⠀⠀⠀⠀⠀⠀⠀⠀⠀⠀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⣿⣿⣿⣿⣿⣿⣿⣿⣿⣿⣿⣿⣿⣿⣿⣿⣿⣿⣿⣿⣿⣿⣿⣿⣿⣿⣿⡏⠀⠀⠀⠀⠀⠀⠀⠀⠀⠀⠀⠀⠀⠀⠀⠀⠀⠀⠀⠀⠀⠀⠀⢀⣀⣀⡀⠀⠀⠀⠀⠀⠀⠀⠀⠀⠀⠀⠀⠀⠀⠀⠀⠀⠀⠀⠀⠀⠀⠀⠀⠀⠀⠀⠀⠀⠀⠀⠀⠀⠀⠀⠀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⣿⣿⣿⣿⣿⣿⣿⣿⣿⣿⣿⣿⣿⣿⣿⣿⣿⣿⣿⣿⣿⣿⣿⣿⣿⣿⠏⠀⠀⠀⠀⠀⠀⠀⠀⠀⠀⠀⠀⠀⠀⠀⠀⠀⠀⠀⠀⠀⠀⠀⠀⠘⣿⣿⣿⣿⣷⣦⣤⣀⡀⠀⠀⠀⠀⠀⠀⠀⠀⠀⠀⠀⠀⠀⠀⠀⠀⠀⠀⠀⠀⠀⠀⠀⠀⠀⠀⠀⠀⠀⠀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⣿⣿⣿⣿⣿⣿⣿⣿⣿⣿⣿⣿⣿⣿⣿⣿⣿⣿⣿⣿⣿⣿⣿⣿⣿⠋⠀⠀⠀⠀⠀⠀⠀⠀⠀⠀⠀⠀⠀⠀⠀⠀⠀⠀⠀⠀⠀⠀⠀⠀⠀⠀⢸⣿⣿⣿⣿⣿⣿⣿⣿⣶⡄⠀⠀⠀⠀⠀⠀⠀⠀⠀⠀⠀⠀⠀⠀⠀⠀⠀⠀⠀⠀⠀⠀⠀⠀⠀⠀⠀⠀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⣿⣿⣿⣿⣿⣿⣿⣿⣿⣿⣿⣿⣿⣿⣿⣿⣿⣿⣿⣿⣿⣿⣿⡟⠁⠀⠀⠀⠀⠀⠀⠀⠀⠀⠀⠀⠀⠀⠀⠀⠀⠀⠀⠀⠀⠀⠀⠀⠀⠀⠀⢰⣿⣿⣿⣿⣿⣿⣿⣿⣿⣿⣿⡀⠀⠀⠀⠀⠀⠀⠀⠀⠀⠀⠀⠀⠀⠀⠀⠀⠀⠀⠀⠀⠀⠀⠀⠀⠀⠀⠀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⣿⣿⣿⣿⣿⣿⣿⣿⣿⣿⣿⣿⣿⣿⣿⣿⣿⣿⣿⣿⣿⡿⠋⠀⠀⠀⠀⠀⠀⠀⠀⠀⠀⠀⠀⠀⠀⠀⠀⠀⠀⠀⠀⠀⠀⠀⠀⠀⠀⠀⠀⠀⠻⣿⣿⣿⣿⣿⣿⣿⣿⣿⣿⡇⠀⠀⠀⠀⠀⠀⠀⠀⠀⠀⠀⠀⠀⠀⠀⠀⠀⠀⠀⠀⠀⠀⠀⠀⠀⠀⠀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⣿⣿⣿⣿⣿⣿⣿⣿⣿⣿⣿⣿⣿⣿⣿⣿⣿⣿⡿⠟⠁⠀⠀⠀⠀⠀⠀⠀⠀⠀⠀⠀⠀⠀⠀⠀⠀⠀⠀⠀⠀⠀⠀⠀⠀⠀⠀⠀⠀⠀⠀⠀⠀⠰⣿⣿⣿⣿⣿⣿⣿⣿⣿⣷⠀⠀⠀⠀⠀⠀⠀⠀⠀⠀⠀⠀⠀⠀⠀⠀⠀⠀⠀⠀⠀⠀⠀⠀⠀⠀⠀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⣿⣿⣿⣿⣿⣿⣿⣿⣿⣿⣿⣿⣿⣿⡿⠿⠛⠁⠀⠀⠀⠀⠀⠀⠀⠀⠀⠀⠀⠀⠀⠀⠀⠀⠀⠀⠀⠀⠀⠀⠀⠀⠀⠀⠀⠀⠀⠀⠀⠀⠀⠀⠀⠀⠙⠿⢿⣿⣿⣿⣿⣿⣿⣿⣧⠀⠀⠀⠀⠀⠀⠀⠀⠀⠀⠀⠀⠀⠀⠀⠀⠀⠀⠀⠀⠀⠀⠀⠀⠀⠀</a:t>
            </a:r>
            <a:br/>
            <a:r>
              <a:t>⠛⠛⠛⠿⠿⠿⠿⠿⠿⠛⠛⠛⠉⠁⠀⠀⠀⠀⠀⠀⠀⠀⠀⠀⠀⠀⠀⠀⠀⠀⣠⣤⣤⣤⣄⣀⠀⠀⠀⠀⠀⠀⠀⠀⠀⠀⢀⠀⣤⣤⣄⣀⣀⣀⣀⣨⣿⣿⣿⣿⣿⣿⣿⣿⣿⡆⠀⠀⠀⠀⠀⠀⠀⠀⠀⠀⠀⠀⠀⠀⠀⠀⠀⠀⠀⠀⠀⠀⠀⠀⠀</a:t>
            </a:r>
            <a:br/>
            <a:r>
              <a:t>⠀⠀⠀⠀⠀⠀⠀⠀⠀⠀⠀⠀⠀⠀⠀⠀⠀⠀⠀⠀⠀⠀⠀⠀⠀⠀⠀⠀⠀⠀⠙⠫⠛⠛⠿⠿⠿⣿⣿⣿⣷⣶⣶⣶⣤⣶⣾⣿⣿⣿⣿⣿⣿⣿⣿⣿⣿⣿⣿⣿⣿⣿⣿⣿⣿⠀⠀⠀⠀⠀⠀⠀⠀⠀⠀⠀⠀⠀⠀⠀⠀⠀⠀⠀⠀⠀⠀⠀⠀⠀⠀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⠀⠀⠀⠀⠀⠀⠀⠀⠀⠀⠀⠀⠀⠀⠀⠀⠀⠀⠀⠀⠀⠀⠀⠀⠀⠀⠀⠀⠀⠀⠀⠀⠀⠀⠀⠀⠀⠀⠀⠉⠉⠙⠛⠛⠛⠛⠻⡿⣿⣿⣿⣿⡿⢿⣿⣿⣿⣿⣿⣿⣿⣿⣿⣿⣿⣦⡀⠀⠀⠀⠀⠀⠀⠀⠀⠀⠀⠀⠀⠀⠀⠀⠀⠀⠀⠀⠀⠀⠀⠀⠀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⠀⠀⠀⠀⠀⠀⠀⠀⠀⠀⠀⠀⠀⠀⠀⠀⠀⠀⠀⠀⠀⠀⠀⠀⠀⠀⠀⠀⠀⠀⠀⠀⠀⠀⠀⠀⠀⠀⠀⠀⠀⠀⠀⠀⠀⠀⠀⠀⠙⠛⠉⠀⢀⣾⣿⣿⣿⣿⣿⣿⣿⣿⣿⣿⣿⣿⣿⠆⠀⠀⠀⠀⠀⠀⠀⠀⠀⠀⠀⠀⠀⠀⠀⠀⠀⠀⠀⠀⠀⠀⠀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⠀⠀⠀⠀⠀⠀⠀⠀⠀⠀⠀⠀⠀⠀⠀⠀⠀⠀⠀⠀⠀⠀⠀⠀⠀⠀⠀⠀⠀⠀⠀⠀⠀⠀⠀⠀⠀⠀⠀⠀⠀⠀⠀⠀⠀⠀⠀⠀⠀⠀⠀⠀⠀⠉⠛⣿⣿⣿⣿⣿⣿⣿⣿⣿⣿⣿⣿⣆⠀⠀⠀⠀⠀⠀⠀⠀⠀⠀⠀⠀⠀⠀⠀⠀⠀⠀⠀⠀⠀⠀⠀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⠀⠀⠀⠀⠀⠀⠀⠀⠀⠀⠀⠀⠀⠀⠀⠀⠀⠀⠀⠀⠀⠀⠀⠀⠀⠀⠀⠀⠀⠀⠀⠀⠀⠀⠀⠀⠀⠀⠀⠀⠀⠀⠀⠀⠀⠀⠀⠀⠀⠀⠀⠀⠀⠀⢸⣿⣿⣿⣿⣿⣿⣿⣿⣿⣿⣇⣿⣿⣇⠀⠀⠀⠀⠀⠀⠀⠀⠀⠀⠀⠀⠀⠀⠀⠀⠀⠀⠀⠀⠀⠀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⠀⠀⠀⠀⠀⠀⠀⠀⠀⠀⠀⠀⠀⠀⠀⠀⠀⠀⠀⠀⠀⠀⠀⠀⠀⠀⠀⠀⠀⠀⠀⠀⠀⠀⠀⠀⠀⠀⠀⠀⠀⠀⠀⠀⠀⠀⠀⠀⠀⠀⠀⠀⠀⢠⣿⣿⣿⣿⣿⣿⣿⣿⣿⣿⣿⣿⣿⡿⡿⡀⠀⠀⠀⠀⠀⠀⠀⠀⠀⠀⠀⠀⠀⠀⠀⠀⠀⠀⠀⠀⠀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⠀⠀⠀⠀⠀⠀⠀⠀⠀⠀⠀⠀⠀⠀⠀⠀⠀⠀⠀⠀⠀⠀⠀⠀⠀⠀⠀⠀⠀⠀⠀⠀⠀⠀⠀⠀⠀⠀⠀⠀⠀⠀⠀⠀⠀⠀⠀⠀⠀⠀⠀⠀⠀⣸⣿⣿⣿⣿⣿⣿⣿⣿⣿⣿⣿⣿⣿⣧⠓⠀⠀⠀⠀⠀⠀⠀⠀⠀⠀⠀⠀⠀⠀⠀⠀⠀⠀⠀⠀⠀⠀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⠀⠀⠀⠀⠀⠀⠀⠀⠀⠀⠀⠀⠀⠀⠀⠀⠀⠀⠀⠀⠀⠀⠀⠀⠀⠀⠀⠀⠀⠀⠀⠀⠀⠀⠀⠀⠀⠀⠀⠀⠀⠀⠀⠀⠀⠀⠀⠀⠀⢰⣿⣿⣿⣿⣿⣿⣿⣿⣿⣿⣿⣿⣿⣿⣿⣿⣿⣿⣿⣿⣿⣿⣿⡀⠀⠀⠀⠀⠀⠀⠀⠀⠀⠀⠀⠀⠀⠀⠀⠀⠀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⣿⣿⣿⣿⣿⣿⣿⣿⣿⣿⣿⣿⣿⣿⣿⣿⣿⣿⣿⣿⣿⣿⣿⣿⣿⣿⣿⡏⠀⠀⠀⠀⠀⠀⠀⠀⠀⠀⠀⠀⠀⠀⠀⠀⠀⠀⠀⠀⠀⠀⠀⢀⣀⣀⡀⠀⠀⠀⠀⠀⠀⠀⠀⠀⠀⠀⠀⠀⠀⠀⠀⠀⠀⠀⠀⠀⠀⠀⠀⠀⠀⠀⠀⠀⠀⠀⠀⠀⠀⠀⠀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⣿⣿⣿⣿⣿⣿⣿⣿⣿⣿⣿⣿⣿⣿⣿⣿⣿⣿⣿⣿⣿⣿⣿⣿⣿⣿⠏⠀⠀⠀⠀⠀⠀⠀⠀⠀⠀⠀⠀⠀⠀⠀⠀⠀⠀⠀⠀⠀⠀⠀⠀⠘⣿⣿⣿⣿⣷⣦⣤⣀⡀⠀⠀⠀⠀⠀⠀⠀⠀⠀⠀⠀⠀⠀⠀⠀⠀⠀⠀⠀⠀⠀⠀⠀⠀⠀⠀⠀⠀⠀⠀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⣿⣿⣿⣿⣿⣿⣿⣿⣿⣿⣿⣿⣿⣿⣿⣿⣿⣿⣿⣿⣿⣿⣿⣿⣿⠋⠀⠀⠀⠀⠀⠀⠀⠀⠀⠀⠀⠀⠀⠀⠀⠀⠀⠀⠀⠀⠀⠀⠀⠀⠀⠀⢸⣿⣿⣿⣿⣿⣿⣿⣿⣶⡄⠀⠀⠀⠀⠀⠀⠀⠀⠀⠀⠀⠀⠀⠀⠀⠀⠀⠀⠀⠀⠀⠀⠀⠀⠀⠀⠀⠀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⣿⣿⣿⣿⣿⣿⣿⣿⣿⣿⣿⣿⣿⣿⣿⣿⣿⣿⣿⣿⣿⣿⣿⡟⠁⠀⠀⠀⠀⠀⠀⠀⠀⠀⠀⠀⠀⠀⠀⠀⠀⠀⠀⠀⠀⠀⠀⠀⠀⠀⠀⢠⣿⣿⣿⣿⣿⣿⣿⣿⣿⣿⣿⡀⠀⠀⠀⠀⠀⠀⠀⠀⠀⠀⠀⠀⠀⠀⠀⠀⠀⠀⠀⠀⠀⠀⠀⠀⠀⠀⠀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⣿⣿⣿⣿⣿⣿⣿⣿⣿⣿⣿⣿⣿⣿⣿⣿⣿⣿⣿⣿⣿⡿⠋⠀⠀⠀⠀⠀⠀⠀⠀⠀⠀⠀⠀⠀⠀⠀⠀⠀⠀⠀⠀⠀⠀⠀⠀⠀⠀⠀⠀⠀⠻⣿⣿⣿⣿⣿⣿⣿⣿⣿⣿⡇⠀⠀⠀⠀⠀⠀⠀⠀⠀⠀⠀⠀⠀⠀⠀⠀⠀⠀⠀⠀⠀⠀⠀⠀⠀⠀⠀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⣿⣿⣿⣿⣿⣿⣿⣿⣿⣿⣿⣿⣿⣿⣿⣿⣿⣿⡿⠟⠁⠀⠀⠀⠀⠀⠀⠀⠀⠀⠀⠀⠀⠀⠀⠀⠀⠀⠀⠀⠀⠀⠀⠀⠀⠀⠀⠀⠀⠀⠀⠀⠀⠰⣿⣿⣿⣿⣿⣿⣿⣿⣿⣿⡀⠀⠀⠀⠀⠀⠀⠀⠀⠀⠀⠀⠀⠀⠀⠀⠀⠀⠀⠀⠀⠀⠀⠀⠀⠀⠀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⣿⣿⣿⣿⣿⣿⣿⣿⣿⣿⣿⣿⣿⣿⡿⠿⠛⠁⠀⠀⠀⠀⠀⠀⠀⠀⠀⠀⠀⠀⠀⠀⠀⠀⠀⠀⠀⠀⠀⠀⠀⠀⠀⠀⠀⠀⠀⠀⠀⠀⠀⠀⠀⠀⠘⠿⢿⣿⣿⣿⣿⣿⣿⣿⣷⠀⠀⠀⠀⠀⠀⠀⠀⠀⠀⠀⠀⠀⠀⠀⠀⠀⠀⠀⠀⠀⠀⠀⠀⠀⠀</a:t>
            </a:r>
            <a:br/>
            <a:r>
              <a:t>⠛⠛⠛⠿⠿⠿⠿⠿⠿⠛⠛⠛⠉⠁⠀⠀⠀⠀⠀⠀⠀⠀⠀⠀⠀⠀⠀⠀⠀⠀⢀⣠⣤⣤⣀⡀⠀⠀⠀⠀⠀⠀⠀⠀⠀⠀⠀⠀⣠⣤⣄⣀⣀⣀⣀⣨⣿⣿⣿⣿⣿⣿⣿⣿⣿⡆⠀⠀⠀⠀⠀⠀⠀⠀⠀⠀⠀⠀⠀⠀⠀⠀⠀⠀⠀⠀⠀⠀⠀⠀⠀</a:t>
            </a:r>
            <a:br/>
            <a:r>
              <a:t>⠀⠀⠀⠀⠀⠀⠀⠀⠀⠀⠀⠀⠀⠀⠀⠀⠀⠀⠀⠀⠀⠀⠀⠀⠀⠀⠀⠀⠀⠀⠪⢛⠟⠛⠿⠿⢿⣿⣿⣿⣶⣶⣶⣶⣤⣶⣾⣿⣿⣿⣿⣿⣿⣿⣿⣿⣿⣿⣿⣿⣿⣿⣿⣿⣿⠀⠀⠀⠀⠀⠀⠀⠀⠀⠀⠀⠀⠀⠀⠀⠀⠀⠀⠀⠀⠀⠀⠀⠀⠀⠀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⠀⠀⠀⠀⠀⠀⠀⠀⠀⠀⠀⠀⠀⠀⠀⠀⠀⠀⠀⠀⠀⠀⠀⠀⠀⠀⠀⠀⠀⠀⠀⠀⠀⠀⠀⠀⠀⠀⠀⠉⠉⠙⠛⠛⠛⠛⠻⡿⣿⣿⣿⣿⡿⢿⣿⣿⣿⣿⣿⣿⣿⣿⣿⣿⣿⣦⡀⠀⠀⠀⠀⠀⠀⠀⠀⠀⠀⠀⠀⠀⠀⠀⠀⠀⠀⠀⠀⠀⠀⠀⠀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⠀⠀⠀⠀⠀⠀⠀⠀⠀⠀⠀⠀⠀⠀⠀⠀⠀⠀⠀⠀⠀⠀⠀⠀⠀⠀⠀⠀⠀⠀⠀⠀⠀⠀⠀⠀⠀⠀⠀⠀⠀⠀⠀⠀⠀⠀⠀⠀⠘⠛⠉⠀⢀⣾⣿⣿⣿⣿⣿⣿⣿⣿⣿⣿⣿⣿⣿⠆⠀⠀⠀⠀⠀⠀⠀⠀⠀⠀⠀⠀⠀⠀⠀⠀⠀⠀⠀⠀⠀⠀⠀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⠀⠀⠀⠀⠀⠀⠀⠀⠀⠀⠀⠀⠀⠀⠀⠀⠀⠀⠀⠀⠀⠀⠀⠀⠀⠀⠀⠀⠀⠀⠀⠀⠀⠀⠀⠀⠀⠀⠀⠀⠀⠀⠀⠀⠀⠀⠀⠀⠀⠀⠀⠀⠀⠉⠛⣿⣿⣿⣿⣿⣿⣿⣿⣿⣿⣿⣿⣆⠀⠀⠀⠀⠀⠀⠀⠀⠀⠀⠀⠀⠀⠀⠀⠀⠀⠀⠀⠀⠀⠀⠀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⠀⠀⠀⠀⠀⠀⠀⠀⠀⠀⠀⠀⠀⠀⠀⠀⠀⠀⠀⠀⠀⠀⠀⠀⠀⠀⠀⠀⠀⠀⠀⠀⠀⠀⠀⠀⠀⠀⠀⠀⠀⠀⠀⠀⠀⠀⠀⠀⠀⠀⠀⠀⠀⣸⣿⣿⣿⣿⣿⣿⣿⣿⣿⣿⣿⣿⣿⣇⠃⠀⠀⠀⠀⠀⠀⠀⠀⠀⠀⠀⠀⠀⠀⠀⠀⠀⠀⠀⠀⠀⠀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⠀⠀⠀⠀⠀⠀⠀⠀⠀⠀⠀⠀⠀⠀⠀⠀⠀⠀⠀⠀⠀⠀⠀⠀⠀⠀⠀⠀⠀⠀⠀⠀⠀⠀⠀⠀⠀⠀⠀⠀⠀⠀⠀⠀⠀⠀⠀⠀⠀⢰⣿⣿⣿⣿⣿⣿⣿⣿⣿⣿⣿⣿⣿⣿⣿⣿⣿⣿⣿⣿⣿⣿⣿⡀⠀⠀⠀⠀⠀⠀⠀⠀⠀⠀⠀⠀⠀⠀⠀⠀⠀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⣿⣿⣿⣿⣿⣿⣿⣿⣿⣿⣿⣿⣿⣿⣿⣿⣿⣿⣿⣿⣿⣿⣿⣿⣿⣿⣿⡏⠀⠀⠀⠀⠀⠀⠀⠀⠀⠀⠀⠀⠀⠀⠀⠀⠀⠀⠀⠀⠀⠀⠀⢀⣀⣀⠀⠀⠀⠀⠀⠀⠀⠀⠀⠀⠀⠀⠀⠀⠀⠀⠀⠀⠀⠀⠀⠀⠀⠀⠀⠀⠀⠀⠀⠀⠀⠀⠀⠀⠀⠀⠀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⣿⣿⣿⣿⣿⣿⣿⣿⣿⣿⣿⣿⣿⣿⣿⣿⣿⣿⣿⣿⣿⣿⣿⣿⣿⣿⠏⠀⠀⠀⠀⠀⠀⠀⠀⠀⠀⠀⠀⠀⠀⠀⠀⠀⠀⠀⠀⠀⠀⠀⠀⠘⣿⣿⣿⣿⣷⣦⣤⣄⡀⠀⠀⠀⠀⠀⠀⠀⠀⠀⠀⠀⠀⠀⠀⠀⠀⠀⠀⠀⠀⠀⠀⠀⠀⠀⠀⠀⠀⠀⠀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⣿⣿⣿⣿⣿⣿⣿⣿⣿⣿⣿⣿⣿⣿⣿⣿⣿⣿⣿⣿⣿⣿⣿⣿⣿⠋⠀⠀⠀⠀⠀⠀⠀⠀⠀⠀⠀⠀⠀⠀⠀⠀⠀⠀⠀⠀⠀⠀⠀⠀⠀⠀⢸⣿⣿⣿⣿⣿⣿⣿⣿⣷⡄⠀⠀⠀⠀⠀⠀⠀⠀⠀⠀⠀⠀⠀⠀⠀⠀⠀⠀⠀⠀⠀⠀⠀⠀⠀⠀⠀⠀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⣿⣿⣿⣿⣿⣿⣿⣿⣿⣿⣿⣿⣿⣿⣿⣿⣿⣿⣿⣿⣿⣿⣿⡟⠁⠀⠀⠀⠀⠀⠀⠀⠀⠀⠀⠀⠀⠀⠀⠀⠀⠀⠀⠀⠀⠀⠀⠀⠀⠀⠀⠠⣿⣿⣿⣿⣿⣿⣿⣿⣿⣿⣿⡄⠀⠀⠀⠀⠀⠀⠀⠀⠀⠀⠀⠀⠀⠀⠀⠀⠀⠀⠀⠀⠀⠀⠀⠀⠀⠀⠀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⣿⣿⣿⣿⣿⣿⣿⣿⣿⣿⣿⣿⣿⣿⣿⣿⣿⣿⣿⣿⣿⡿⠋⠀⠀⠀⠀⠀⠀⠀⠀⠀⠀⠀⠀⠀⠀⠀⠀⠀⠀⠀⠀⠀⠀⠀⠀⠀⠀⠀⠀⠀⠻⣿⣿⣿⣿⣿⣿⣿⣿⣿⣿⣇⠀⠀⠀⠀⠀⠀⠀⠀⠀⠀⠀⠀⠀⠀⠀⠀⠀⠀⠀⠀⠀⠀⠀⠀⠀⠀⠀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⣿⣿⣿⣿⣿⣿⣿⣿⣿⣿⣿⣿⣿⣿⣿⣿⣿⣿⡿⠟⠁⠀⠀⠀⠀⠀⠀⠀⠀⠀⠀⠀⠀⠀⠀⠀⠀⠀⠀⠀⠀⠀⠀⠀⠀⠀⠀⠀⠀⠀⠀⠀⠀⠠⣿⣿⣿⣿⣿⣿⣿⣿⣿⣿⡀⠀⠀⠀⠀⠀⠀⠀⠀⠀⠀⠀⠀⠀⠀⠀⠀⠀⠀⠀⠀⠀⠀⠀⠀⠀⠀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⣿⣿⣿⣿⣿⣿⣿⣿⣿⣿⣿⣿⣿⣿⡿⠿⠛⠁⠀⠀⠀⠀⠀⠀⠀⠀⠀⠀⠀⠀⠀⠀⠀⠀⠀⠀⠀⠀⠀⠀⠀⠀⠀⠀⠀⠀⠀⠀⠀⠀⠀⠀⠀⠀⠘⠿⢿⣿⣿⣿⣿⣿⣿⣿⣷⠀⠀⠀⠀⠀⠀⠀⠀⠀⠀⠀⠀⠀⠀⠀⠀⠀⠀⠀⠀⠀⠀⠀⠀⠀⠀</a:t>
            </a:r>
            <a:br/>
            <a:r>
              <a:t>⠛⠛⠛⠿⠿⠿⠿⠿⠿⠛⠛⠛⠉⠁⠀⠀⠀⠀⠀⠀⠀⠀⠀⠀⠀⠀⠀⠀⠀⠀⠀⢀⣀⣀⣀⠀⠀⠀⠀⠀⠀⠀⠀⠀⠀⠀⠀⠀⢠⣤⣀⣀⣀⣀⣀⣠⣿⣿⣿⣿⣿⣿⣿⣿⣿⡇⠀⠀⠀⠀⠀⠀⠀⠀⠀⠀⠀⠀⠀⠀⠀⠀⠀⠀⠀⠀⠀⠀⠀⠀⠀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⠀⠀⠀⠀⠀⠀⠀⠀⠀⠀⠀⠀⠀⠀⠀⠀⠀⠀⠀⠀⠀⠀⠀⠀⠀⠀⠀⠀⠀⠀⠸⡿⡿⠿⢿⣿⣿⣿⣶⣶⣶⣶⣶⣶⣤⣴⣶⣿⣿⣿⣿⣿⣿⣿⣿⣿⣿⣿⣿⣿⣿⣿⣿⣿⣿⡇⠀⠀⠀⠀⠀⠀⠀⠀⠀⠀⠀⠀⠀⠀⠀⠀⠀⠀⠀⠀⠀⠀⠀⠀⠀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⠀⠀⠀⠀⠀⠀⠀⠀⠀⠀⠀⠀⠀⠀⠀⠀⠀⠀⠀⠀⠀⠀⠀⠀⠀⠀⠀⠀⠀⠀⠀⠀⠁⠀⠀⠀⠀⠀⠉⠉⠙⠛⠛⠻⠿⠿⠿⣿⢿⣿⣿⣿⣿⢿⣿⣿⣿⣿⣿⣿⣿⣿⣿⣿⣿⣦⡀⠀⠀⠀⠀⠀⠀⠀⠀⠀⠀⠀⠀⠀⠀⠀⠀⠀⠀⠀⠀⠀⠀⠀⠀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⠀⠀⠀⠀⠀⠀⠀⠀⠀⠀⠀⠀⠀⠀⠀⠀⠀⠀⠀⠀⠀⠀⠀⠀⠀⠀⠀⠀⠀⠀⠀⠀⠀⠀⠀⠀⠀⠀⠀⠀⠀⠀⠀⠀⠀⠀⠀⠀⠘⠛⠋⠁⢀⣾⣿⣿⣿⣿⣿⣿⣿⣿⣿⣿⣿⣿⣿⠆⠀⠀⠀⠀⠀⠀⠀⠀⠀⠀⠀⠀⠀⠀⠀⠀⠀⠀⠀⠀⠀⠀⠀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⠀⠀⠀⠀⠀⠀⠀⠀⠀⠀⠀⠀⠀⠀⠀⠀⠀⠀⠀⠀⠀⠀⠀⠀⠀⠀⠀⠀⠀⠀⠀⠀⠀⠀⠀⠀⠀⠀⠀⠀⠀⠀⠀⠀⠀⠀⠀⠀⠀⠀⠀⠀⠀⠈⠛⣿⣿⣿⣿⣿⣿⣿⣿⣿⣿⣿⣿⣆⠀⠀⠀⠀⠀⠀⠀⠀⠀⠀⠀⠀⠀⠀⠀⠀⠀⠀⠀⠀⠀⠀⠀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⠀⠀⠀⠀⠀⠀⠀⠀⠀⠀⠀⠀⠀⠀⠀⠀⠀⠀⠀⠀⠀⠀⠀⠀⠀⠀⠀⠀⠀⠀⠀⠀⠀⠀⠀⠀⠀⠀⠀⠀⠀⠀⠀⠀⠀⠀⠀⠀⠀⠀⠀⠀⠀⢀⣿⣿⣿⣿⣿⣿⣿⣿⣿⣿⣿⣿⣿⢻⢿⠀⠀⠀⠀⠀⠀⠀⠀⠀⠀⠀⠀⠀⠀⠀⠀⠀⠀⠀⠀⠀⠀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⠀⠀⠀⠀⠀⠀⠀⠀⠀⠀⠀⠀⠀⠀⠀⠀⠀⠀⠀⠀⠀⠀⠀⠀⠀⠀⠀⠀⠀⠀⠀⠀⠀⠀⠀⠀⠀⠀⠀⠀⠀⠀⠀⠀⠀⠀⠀⠀⠀⠀⠀⠀⠀⣸⣿⣿⣿⣿⣿⣿⣿⣿⣿⣿⣿⣿⣿⡏⠃⠀⠀⠀⠀⠀⠀⠀⠀⠀⠀⠀⠀⠀⠀⠀⠀⠀⠀⠀⠀⠀⠀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⣿⣿⣿⣿⣿⣿⣿⣿⣿⣿⣿⣿⣿⣿⣿⣿⣿⣿⣿⣿⣿⣿⣿⣿⣿⣿⣿⡏⠀⠀⠀⠀⠀⠀⠀⠀⠀⠀⠀⠀⠀⠀⠀⠀⠀⠀⠀⠀⠀⠀⠀⢀⣀⣀⠀⠀⠀⠀⠀⠀⠀⠀⠀⠀⠀⠀⠀⠀⠀⠀⠀⠀⠀⠀⠀⠀⠀⠀⠀⠀⠀⠀⠀⠀⠀⠀⠀⠀⠀⠀⠀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⣿⣿⣿⣿⣿⣿⣿⣿⣿⣿⣿⣿⣿⣿⣿⣿⣿⣿⣿⣿⣿⣿⣿⣿⣿⣿⠏⠀⠀⠀⠀⠀⠀⠀⠀⠀⠀⠀⠀⠀⠀⠀⠀⠀⠀⠀⠀⠀⠀⠀⠀⠸⣿⣿⣿⣿⣶⣦⣤⣄⡀⠀⠀⠀⠀⠀⠀⠀⠀⠀⠀⠀⠀⠀⠀⠀⠀⠀⠀⠀⠀⠀⠀⠀⠀⠀⠀⠀⠀⠀⠀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⣿⣿⣿⣿⣿⣿⣿⣿⣿⣿⣿⣿⣿⣿⣿⣿⣿⣿⣿⣿⣿⣿⣿⣿⣿⠋⠀⠀⠀⠀⠀⠀⠀⠀⠀⠀⠀⠀⠀⠀⠀⠀⠀⠀⠀⠀⠀⠀⠀⠀⠀⠀⢘⣿⣿⣿⣿⣿⣿⣿⣿⣷⣄⠀⠀⠀⠀⠀⠀⠀⠀⠀⠀⠀⠀⠀⠀⠀⠀⠀⠀⠀⠀⠀⠀⠀⠀⠀⠀⠀⠀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⣿⣿⣿⣿⣿⣿⣿⣿⣿⣿⣿⣿⣿⣿⣿⣿⣿⣿⣿⣿⣿⣿⣿⡟⠁⠀⠀⠀⠀⠀⠀⠀⠀⠀⠀⠀⠀⠀⠀⠀⠀⠀⠀⠀⠀⠀⠀⠀⠀⠀⠀⢠⣿⣿⣿⣿⣿⣿⣿⣿⣿⣿⣿⡄⠀⠀⠀⠀⠀⠀⠀⠀⠀⠀⠀⠀⠀⠀⠀⠀⠀⠀⠀⠀⠀⠀⠀⠀⠀⠀⠀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⣿⣿⣿⣿⣿⣿⣿⣿⣿⣿⣿⣿⣿⣿⣿⣿⣿⣿⣿⣿⣿⡿⠋⠀⠀⠀⠀⠀⠀⠀⠀⠀⠀⠀⠀⠀⠀⠀⠀⠀⠀⠀⠀⠀⠀⠀⠀⠀⠀⠀⠀⠀⠻⣿⣿⣿⣿⣿⣿⣿⣿⣿⣿⣧⠀⠀⠀⠀⠀⠀⠀⠀⠀⠀⠀⠀⠀⠀⠀⠀⠀⠀⠀⠀⠀⠀⠀⠀⠀⠀⠀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⣿⣿⣿⣿⣿⣿⣿⣿⣿⣿⣿⣿⣿⣿⣿⣿⣿⣿⡿⠟⠁⠀⠀⠀⠀⠀⠀⠀⠀⠀⠀⠀⠀⠀⠀⠀⠀⠀⠀⠀⠀⠀⠀⠀⠀⠀⠀⠀⠀⠀⠀⠀⠀⠠⣿⣿⣿⣿⣿⣿⣿⣿⣿⣿⡀⠀⠀⠀⠀⠀⠀⠀⠀⠀⠀⠀⠀⠀⠀⠀⠀⠀⠀⠀⠀⠀⠀⠀⠀⠀⠀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⣿⣿⣿⣿⣿⣿⣿⣿⣿⣿⣿⣿⣿⣿⡿⠿⠛⠁⠀⠀⠀⠀⠀⠀⠀⠀⠀⠀⠀⠀⠀⠀⠀⠀⠀⠀⠀⠀⠀⠀⠀⠀⠀⠀⠀⠀⠀⠀⠀⠀⠀⠀⠀⠀⠈⠿⢿⣿⣿⣿⣿⣿⣿⣿⣷⡀⠀⠀⠀⠀⠀⠀⠀⠀⠀⠀⠀⠀⠀⠀⠀⠀⠀⠀⠀⠀⠀⠀⠀⠀⠀</a:t>
            </a:r>
            <a:br/>
            <a:r>
              <a:t>⠛⠛⠛⠿⠿⠿⠿⠿⠿⠛⠛⠛⠉⠁⠀⠀⠀⠀⠀⠀⠀⠀⠀⠀⠀⠀⠀⠀⠀⠀⠀⠀⣀⣀⡀⠀⠀⠀⠀⠀⠀⠀⠀⠀⠀⠀⠀⠀⢠⣤⣀⣀⣀⣀⣀⣠⣽⣿⣿⣿⣿⣿⣿⣿⣿⡇⠀⠀⠀⠀⠀⠀⠀⠀⠀⠀⠀⠀⠀⠀⠀⠀⠀⠀⠀⠀⠀⠀⠀⠀⠀</a:t>
            </a:r>
            <a:br/>
            <a:r>
              <a:t>⠀⠀⠀⠀⠀⠀⠀⠀⠀⠀⠀⠀⠀⠀⠀⠀⠀⠀⠀⠀⠀⠀⠀⠀⠀⠀⠀⠀⠀⠀⢐⣿⢿⠿⢿⣿⣿⣶⣶⣶⣶⣶⣶⣦⣤⣤⣶⣿⣿⣿⣿⣿⣿⣿⣿⣿⣿⣿⣿⣿⣿⣿⣿⣿⣿⡇⠀⠀⠀⠀⠀⠀⠀⠀⠀⠀⠀⠀⠀⠀⠀⠀⠀⠀⠀⠀⠀⠀⠀⠀⠀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⠀⠀⠀⠀⠀⠀⠀⠀⠀⠀⠀⠀⠀⠀⠀⠀⠀⠀⠀⠀⠀⠀⠀⠀⠀⠀⠀⠀⠀⠀⠀⠁⠀⠀⠀⠀⠀⠀⠉⠉⠙⠛⠛⠿⠿⠿⠿⣿⢿⣿⣿⣿⣿⠿⣿⣿⣿⣿⣿⣿⣿⣿⣿⣿⣿⣧⡀⠀⠀⠀⠀⠀⠀⠀⠀⠀⠀⠀⠀⠀⠀⠀⠀⠀⠀⠀⠀⠀⠀⠀⠀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⠀⠀⠀⠀⠀⠀⠀⠀⠀⠀⠀⠀⠀⠀⠀⠀⠀⠀⠀⠀⠀⠀⠀⠀⠀⠀⠀⠀⠀⠀⠀⠀⠀⠀⠀⠀⠀⠀⠀⠀⠀⠀⠀⠀⠀⠀⠀⠀⠘⠛⠋⠁⠀⣾⣿⣿⣿⣿⣿⣿⣿⣿⣿⣿⣿⣿⣿⠆⠀⠀⠀⠀⠀⠀⠀⠀⠀⠀⠀⠀⠀⠀⠀⠀⠀⠀⠀⠀⠀⠀⠀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⠀⠀⠀⠀⠀⠀⠀⠀⠀⠀⠀⠀⠀⠀⠀⠀⠀⠀⠀⠀⠀⠀⠀⠀⠀⠀⠀⠀⠀⠀⠀⠀⠀⠀⠀⠀⠀⠀⠀⠀⠀⠀⠀⠀⠀⠀⠀⠀⠀⠀⠀⠀⠀⠈⠛⣿⣿⣿⣿⣿⣿⣿⣿⣿⣿⣿⣿⡆⠀⠀⠀⠀⠀⠀⠀⠀⠀⠀⠀⠀⠀⠀⠀⠀⠀⠀⠀⠀⠀⠀⠀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⠀⠀⠀⠀⠀⠀⠀⠀⠀⠀⠀⠀⠀⠀⠀⠀⠀⠀⠀⠀⠀⠀⠀⠀⠀⠀⠀⠀⠀⠀⠀⠀⠀⠀⠀⠀⠀⠀⠀⠀⠀⠀⠀⠀⠀⠀⠀⠀⠀⠀⠀⠀⠀⢀⣿⣿⣿⣿⣿⣿⣿⣿⣿⣿⣿⣿⣿⢻⢿⠀⠀⠀⠀⠀⠀⠀⠀⠀⠀⠀⠀⠀⠀⠀⠀⠀⠀⠀⠀⠀⠀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⠀⠀⠀⠀⠀⠀⠀⠀⠀⠀⠀⠀⠀⠀⠀⠀⠀⠀⠀⠀⠀⠀⠀⠀⠀⠀⠀⠀⠀⠀⠀⠀⠀⠀⠀⠀⠀⠀⠀⠀⠀⠀⠀⠀⠀⠀⠀⠀⠀⠀⠀⠀⠀⢸⣿⣿⣿⣿⣿⣿⣿⣿⣿⣿⣿⣿⣿⡏⠆⠀⠀⠀⠀⠀⠀⠀⠀⠀⠀⠀⠀⠀⠀⠀⠀⠀⠀⠀⠀⠀⠀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⣿⣿⣿⣿⣿⣿⣿⣿⣿⣿⣿⣿⣿⣿⣿⣿⣿⣿⣿⣿⣿⣿⣿⣿⣿⣿⣿⡏⠀⠀⠀⠀⠀⠀⠀⠀⠀⠀⠀⠀⠀⠀⠀⠀⠀⠀⠀⠀⠀⠀⠀⢀⣀⡀⠀⠀⠀⠀⠀⠀⠀⠀⠀⠀⠀⠀⠀⠀⠀⠀⠀⠀⠀⠀⠀⠀⠀⠀⠀⠀⠀⠀⠀⠀⠀⠀⠀⠀⠀⠀⠀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⣿⣿⣿⣿⣿⣿⣿⣿⣿⣿⣿⣿⣿⣿⣿⣿⣿⣿⣿⣿⣿⣿⣿⣿⣿⣿⠏⠀⠀⠀⠀⠀⠀⠀⠀⠀⠀⠀⠀⠀⠀⠀⠀⠀⠀⠀⠀⠀⠀⠀⠀⠸⣿⣿⣿⣿⣶⣦⣤⣄⡀⠀⠀⠀⠀⠀⠀⠀⠀⠀⠀⠀⠀⠀⠀⠀⠀⠀⠀⠀⠀⠀⠀⠀⠀⠀⠀⠀⠀⠀⠀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⣿⣿⣿⣿⣿⣿⣿⣿⣿⣿⣿⣿⣿⣿⣿⣿⣿⣿⣿⣿⣿⣿⣿⣿⣿⠋⠀⠀⠀⠀⠀⠀⠀⠀⠀⠀⠀⠀⠀⠀⠀⠀⠀⠀⠀⠀⠀⠀⠀⠀⠀⠀⢙⣿⣿⣿⣿⣿⣿⣿⣿⣷⣄⠀⠀⠀⠀⠀⠀⠀⠀⠀⠀⠀⠀⠀⠀⠀⠀⠀⠀⠀⠀⠀⠀⠀⠀⠀⠀⠀⠀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⣿⣿⣿⣿⣿⣿⣿⣿⣿⣿⣿⣿⣿⣿⣿⣿⣿⣿⣿⣿⣿⣿⣿⡟⠁⠀⠀⠀⠀⠀⠀⠀⠀⠀⠀⠀⠀⠀⠀⠀⠀⠀⠀⠀⠀⠀⠀⠀⠀⠀⠀⢀⣿⣿⣿⣿⣿⣿⣿⣿⣿⣿⣿⡄⠀⠀⠀⠀⠀⠀⠀⠀⠀⠀⠀⠀⠀⠀⠀⠀⠀⠀⠀⠀⠀⠀⠀⠀⠀⠀⠀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⣿⣿⣿⣿⣿⣿⣿⣿⣿⣿⣿⣿⣿⣿⣿⣿⣿⣿⣿⣿⣿⡿⠋⠀⠀⠀⠀⠀⠀⠀⠀⠀⠀⠀⠀⠀⠀⠀⠀⠀⠀⠀⠀⠀⠀⠀⠀⠀⠀⠀⠀⠀⠻⣿⣿⣿⣿⣿⣿⣿⣿⣿⣿⣷⠀⠀⠀⠀⠀⠀⠀⠀⠀⠀⠀⠀⠀⠀⠀⠀⠀⠀⠀⠀⠀⠀⠀⠀⠀⠀⠀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⣿⣿⣿⣿⣿⣿⣿⣿⣿⣿⣿⣿⣿⣿⣿⣿⣿⣿⡿⠟⠁⠀⠀⠀⠀⠀⠀⠀⠀⠀⠀⠀⠀⠀⠀⠀⠀⠀⠀⠀⠀⠀⠀⠀⠀⠀⠀⠀⠀⠀⠀⠀⠀⠠⣿⣿⣿⣿⣿⣿⣿⣿⣿⣿⡄⠀⠀⠀⠀⠀⠀⠀⠀⠀⠀⠀⠀⠀⠀⠀⠀⠀⠀⠀⠀⠀⠀⠀⠀⠀⠀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⣿⣿⣿⣿⣿⣿⣿⣿⣿⣿⣿⣿⣿⣿⡿⠿⠛⠁⠀⠀⠀⠀⠀⠀⠀⠀⠀⠀⠀⠀⠀⠀⠀⠀⠀⠀⠀⠀⠀⠀⠀⠀⠀⠀⠀⠀⠀⠀⠀⠀⠀⠀⠀⠀⠈⠿⢿⣿⣿⣿⣿⣿⣿⣿⣿⡄⠀⠀⠀⠀⠀⠀⠀⠀⠀⠀⠀⠀⠀⠀⠀⠀⠀⠀⠀⠀⠀⠀⠀⠀⠀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⠛⠛⠛⠿⠿⠿⠿⠿⠿⠛⠛⠛⠉⠁⠀⠀⠀⠀⠀⠀⠀⠀⠀⠀⠀⠀⠀⠀⠀⠀⠀⠀⠀⠀⠀⠀⠀⠀⠀⠀⠀⠀⠀⠀⠀⠀⠀⠀⢠⣤⣀⣀⠀⢀⣀⣠⣽⣿⣿⣿⣿⣿⣿⣿⣿⡇⠀⠀⠀⠀⠀⠀⠀⠀⠀⠀⠀⠀⠀⠀⠀⠀⠀⠀⠀⠀⠀⠀⠀⠀⠀</a:t>
            </a:r>
            <a:br/>
            <a:r>
              <a:t>⠀⠀⠀⠀⠀⠀⠀⠀⠀⠀⠀⠀⠀⠀⠀⠀⠀⠀⠀⠀⠀⠀⠀⠀⠀⠀⠀⠀⠀⠀⠀⣶⣿⡿⣿⣿⣶⣶⣶⣶⣶⣦⣤⣤⣤⣤⣤⣿⣿⣿⣿⣿⣿⣿⣿⣿⣿⣿⣿⣿⣿⣿⣿⣿⣿⡇⠀⠀⠀⠀⠀⠀⠀⠀⠀⠀⠀⠀⠀⠀⠀⠀⠀⠀⠀⠀⠀⠀⠀⠀⠀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⠀⠀⠀⠀⠀⠀⠀⠀⠀⠀⠀⠀⠀⠀⠀⠀⠀⠀⠀⠀⠀⠀⠀⠀⠀⠀⠀⠀⠀⠀⠀⠙⠘⠀⠀⠀⠀⠉⠉⠙⠛⠛⠿⠿⠿⠿⠿⣿⣿⣿⣿⣿⣿⡿⣿⣿⣿⣿⣿⣿⣿⣿⣿⣿⣿⣧⡀⠀⠀⠀⠀⠀⠀⠀⠀⠀⠀⠀⠀⠀⠀⠀⠀⠀⠀⠀⠀⠀⠀⠀⠀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⠀⠀⠀⠀⠀⠀⠀⠀⠀⠀⠀⠀⠀⠀⠀⠀⠀⠀⠀⠀⠀⠀⠀⠀⠀⠀⠀⠀⠀⠀⠀⠀⠀⠀⠀⠀⠀⠀⠀⠀⠀⠀⠀⠀⠀⠀⠀⠀⠈⠛⠛⠉⠀⣼⣿⣿⣿⣿⣿⣿⣿⣿⣿⣿⣿⣿⣿⠄⠀⠀⠀⠀⠀⠀⠀⠀⠀⠀⠀⠀⠀⠀⠀⠀⠀⠀⠀⠀⠀⠀⠀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⠀⠀⠀⠀⠀⠀⠀⠀⠀⠀⠀⠀⠀⠀⠀⠀⠀⠀⠀⠀⠀⠀⠀⠀⠀⠀⠀⠀⠀⠀⠀⠀⠀⠀⠀⠀⠀⠀⠀⠀⠀⠀⠀⠀⠀⠀⠀⠀⠀⠀⠀⠀⠘⣿⣿⣿⣿⣿⣿⣿⣿⣿⣿⣿⣿⣿⣷⠄⠀⠀⠀⠀⠀⠀⠀⠀⠀⠀⠀⠀⠀⠀⠀⠀⠀⠀⠀⠀⠀⠀⠀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⠀⠀⠀⠀⠀⠀⠀⠀⠀⠀⠀⠀⠀⠀⠀⠀⠀⠀⠀⠀⠀⠀⠀⠀⠀⠀⠀⠀⠀⠀⠀⠀⠀⠀⠀⠀⠀⠀⠀⠀⠀⠀⠀⠀⠀⠀⠀⠀⠀⠀⠀⠀⠀⠈⠛⣿⣿⣿⣿⣿⣿⣿⣿⣿⣿⣿⣿⡄⠀⠀⠀⠀⠀⠀⠀⠀⠀⠀⠀⠀⠀⠀⠀⠀⠀⠀⠀⠀⠀⠀⠀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⠀⠀⠀⠀⠀⠀⠀⠀⠀⠀⠀⠀⠀⠀⠀⠀⠀⠀⠀⠀⠀⠀⠀⠀⠀⠀⠀⠀⠀⠀⠀⠀⠀⠀⠀⠀⠀⠀⠀⠀⠀⠀⠀⠀⠀⠀⠀⠀⠀⠀⠀⠀⠀⠀⠀⢘⣿⣿⣿⣿⣿⣿⣿⣿⣿⣿⣿⣿⠀⠀⠀⠀⠀⠀⠀⠀⠀⠀⠀⠀⠀⠀⠀⠀⠀⠀⠀⠀⠀⠀⠀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⠀⠀⠀⠀⠀⠀⠀⠀⠀⠀⠀⠀⠀⠀⠀⠀⠀⠀⠀⠀⠀⠀⠀⠀⠀⠀⠀⠀⠀⠀⠀⠀⠀⠀⠀⠀⠀⠀⠀⠀⠀⠀⠀⠀⠀⠀⠀⠀⠀⠀⠀⠀⠀⠀⣿⣿⣿⣿⣿⣿⣿⣿⣿⣿⣿⣿⣿⢿⢇⠀⠀⠀⠀⠀⠀⠀⠀⠀⠀⠀⠀⠀⠀⠀⠀⠀⠀⠀⠀⠀⠀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⠀⠀⠀⠀⠀⠀⠀⠀⠀⠀⠀⠀⠀⠀⠀⠀⠀⠀⠀⠀⠀⠀⠀⠀⠀⠀⠀⠀⠀⠀⠀⠀⠀⠀⠀⠀⠀⠀⠀⠀⠀⠀⠀⠀⠀⠀⠀⠀⠀⠀⠀⠀⠀⢸⣿⣿⣿⣿⣿⣿⣿⣿⣿⣿⣿⣿⣿⣟⠌⠀⠀⠀⠀⠀⠀⠀⠀⠀⠀⠀⠀⠀⠀⠀⠀⠀⠀⠀⠀⠀⠀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⠀⠀⠀⠀⠀⠀⠀⠀⠀⠀⠀⠀⠀⠀⠀⠀⠀⠀⠀⠀⠀⠀⠀⠀⠀⠀⠀⠀⠀⠀⠀⠀⠀⠀⠀⠀⠀⠀⠀⠀⠀⠀⠀⠀⠀⠀⠀⠀⠀⠀⣾⣿⣿⣿⣿⣿⣿⣿⣿⣿⣿⣿⣿⣿⣿⣿⣿⣿⣿⣿⣿⣿⣇⠀⠀⠀⠀⠀⠀⠀⠀⠀⠀⠀⠀⠀⠀⠀⠀⠀⠀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⣿⣿⣿⣿⣿⣿⣿⣿⣿⣿⣿⣿⣿⣿⣿⣿⣿⣿⣿⣿⣿⣿⣿⣿⣿⣿⣿⣿⣿⣿⣿⣿⣿⣿⣿⣿⣿⣿⣿⣿⣿⣿⣿⣿⣿⣿⣿⣿⣿⣿⣿⣿⣿⣿⡀⠀⠀⠀⠀⠀⠀⠀⠀⠀⠀⠀⠈⢿⣿⣿⣿⣿⣿⣿⣿⣿⣿⣿⣿⣿⣿⣿⣿⣿⣿⣿⣿⣿⣿⣿⡇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⣿⣿⣿⣿⣿⣿⣿⣿⣿⣿⣿⣿⣿⣿⣿⣿⣿⣿⣿⣿⣿⣿⣿⣿⣿⣿⣿⣿⣿⣿⣿⣿⣿⣿⣿⣿⣿⣿⣿⣿⣿⣿⣿⣿⣿⣿⣿⣿⣿⣿⣿⣿⣿⣿⣷⡀⠀⠀⠀⠀⠀⠀⠀⠀⠀⠀⠀⠀⠉⠉⠉⠉⠛⠿⣿⣿⣿⣿⣿⣿⣿⣿⣿⣿⣿⣿⣿⣿⣿⣿⡇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⣿⣿⣿⣿⣿⣿⣿⣿⣿⣿⣿⣿⣿⣿⣿⣿⣿⣿⣿⣿⣿⣿⣿⣿⣿⣿⣿⣿⣿⣿⣿⣿⣿⣿⣿⣿⣿⣿⣿⣿⣿⣿⣿⣿⣿⣿⣿⣿⣿⣿⣿⡿⠟⠛⠋⠉⠀⠀⠀⠀⠀⠀⠀⠀⠀⠀⠀⠀⠀⠀⠀⠀⠀⠀⠈⢻⣿⣿⣿⣿⣿⣿⣿⣿⣿⣿⣿⣿⣿⣿⡇</a:t>
            </a:r>
            <a:br/>
            <a:r>
              <a:t>⣿⣿⣿⣿⣿⣿⣿⣿⣿⣿⣿⣿⣿⣿⣿⣿⣿⣿⣿⣿⣿⣿⣿⣿⣿⣿⣿⣿⣿⣿⣿⣿⣿⣿⣿⣿⣿⣿⣿⣿⣿⣿⣿⣿⣿⣿⣿⣿⠿⠋⠁⠀⠀⠀⠀⠀⠀⠀⠀⠀⠀⠀⠀⠀⠀⠀⠀⠀⠀⠀⠀⠀⠀⠀⠀⠀⠹⣿⣿⣿⣿⣿⣿⣿⣿⣿⣿⣿⣿⣿⡇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⣿⣿⣿⣿⣿⣿⣿⣿⣿⣿⣿⣿⣿⣿⣿⣿⣿⣿⣿⣿⣿⣿⣿⣿⣿⣿⣿⣿⣿⣿⣿⣿⣿⣿⣿⣿⣿⣿⣿⣿⣿⣿⣿⣿⡟⠁⠀⠀⠀⠀⠀⠀⠀⠀⠀⠀⠀⠀⠀⠀⠀⠀⠀⠀⠀⠀⠀⠀⠀⠀⠀⠀⠀⠀⠀⠀⠀⠀⢿⣿⣿⣿⣿⣿⣿⣿⣿⣿⣿⣿⡇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⣿⣿⣿⣿⣿⣿⣿⣿⣿⣿⣿⣿⣿⣿⣿⣿⣿⣿⣿⣿⣿⣿⣿⣿⣿⣿⣿⣿⣿⣿⣿⣿⣿⣿⣿⣿⣿⣿⣿⣿⣿⢃⠀⠀⠀⠀⠀⠀⠀⠀⠀⠀⠀⠀⠀⠀⠀⠀⠀⠀⠀⠀⠀⠀⠀⠀⠀⠀⠀⠀⠀⠀⠀⠀⠀⠀⠀⠀⠀⠀⠀⢿⣿⣿⣿⣿⣿⣿⣿⣿⡇</a:t>
            </a:r>
            <a:br/>
            <a:r>
              <a:t>⣿⣿⣿⣿⣿⣿⣿⣿⣿⣿⣿⣿⣿⣿⣿⣿⣿⣿⣿⣿⣿⣿⣿⣿⣿⣿⣿⣿⣿⣿⣿⣿⣿⣿⣿⣿⣿⣿⣿⣿⣶⣏⠀⠀⠀⠀⠀⠀⠀⠀⠀⠀⠀⠀⠀⠀⠀⠀⠀⠀⠀⠀⠀⠀⠀⠀⠀⠀⠀⠀⠀⠀⠀⠀⠀⠀⠀⠀⠀⠀⠀⠸⣿⣿⣿⣿⣿⣿⣿⣿⡇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⣿⣿⣿⣿⣿⣿⣿⣿⣿⣿⣿⣿⣿⣿⣿⣿⣿⣿⣿⣿⣿⣿⣿⣿⣿⣿⣿⣿⣿⣿⣿⣿⣿⣿⣿⣿⣿⣿⣿⣿⣿⣿⠀⠀⠀⠀⠀⠀⠀⠀⠀⠀⠀⠀⠀⠀⠀⠀⠀⠀⠀⠀⠀⠀⠀⠀⠀⠀⠀⠀⠀⠀⠀⠀⠀⠀⠀⠀⠀⠀⠀⠀⢿⣿⣿⣿⣿⣿⣿⣿⡇</a:t>
            </a:r>
            <a:br/>
            <a:r>
              <a:t>⣿⣿⣿⣿⣿⣿⣿⣿⣿⣿⣿⣿⣿⣿⣿⣿⣿⣿⣿⣿⣿⣿⣿⣿⣿⣿⣿⣿⣿⣿⣿⣿⣿⣿⣿⣿⣿⣿⣿⣿⣿⣿⣷⣀⠀⠀⠀⠀⠀⠀⠀⠀⠀⠀⠀⠀⠀⠀⠀⠀⠀⠀⠀⠀⠀⠀⠀⠀⠀⠀⠀⠀⠀⠀⠀⠀⠀⠀⠀⠀⠀⠀⢸⣿⣿⣿⣿⣿⣿⣿⡇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⣿⣿⣿⣿⣿⣿⣿⣿⣿⣿⣿⣿⣿⣿⣿⣿⣿⣿⣿⣿⣿⣿⣿⣿⣿⣿⣿⣿⣿⣿⣿⣿⣿⣿⣿⣿⣿⣿⣿⣿⣿⣿⣿⣿⣶⣆⡀⠀⠀⠀⠀⠀⠀⠀⠀⠀⠀⠀⠀⠀⠀⠀⠀⠀⠀⠀⠀⠀⠀⠀⠀⠀⠀⠀⠀⠀⠀⠀⠀⠀⠀⠀⠈⣿⣿⣿⣿⣿⣿⣿⡇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⣿⣿⣿⣿⣿⣿⣿⣿⣿⣿⣿⣿⣿⣿⣿⣿⣿⣿⣿⣿⣿⣿⣿⣿⣿⣿⣿⣿⣿⣿⣿⣿⣿⣿⣿⣿⣿⣿⣿⣿⣿⣿⣿⣿⣿⣿⣿⠂⠀⠀⠀⠀⠀⠀⠀⠀⠀⠀⠀⠀⠀⠀⠀⠀⠀⠀⠀⠀⠀⠀⠀⠀⠀⠀⠀⠀⠀⠀⠀⠀⠀⠀⠀⣿⣿⣿⣿⣿⣿⣿⡇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⣿⣿⣿⣿⣿⣿⣿⣿⣿⣿⣿⣿⣿⣿⣿⣿⣿⣿⣿⣿⣿⣿⣿⣿⣿⣿⣿⣿⣿⣿⣿⣿⣿⣿⣿⣿⣿⣿⣿⣿⣿⣿⣿⣿⣿⣿⠁⠀⠀⠀⠀⠀⠀⠀⠀⠀⠀⠀⠀⠀⠀⠀⠀⠀⠀⠀⠀⠀⠀⠀⠀⠀⠀⠀⠀⠀⠀⠀⠀⠀⠀⠀⠀⢹⣿⣿⣿⣿⣿⣿⡇</a:t>
            </a:r>
            <a:br/>
            <a:r>
              <a:t>⣿⣿⣿⣿⣿⣿⣿⣿⣿⣿⣿⣿⣿⣿⣿⣿⣿⣿⣿⣿⣿⣿⣿⣿⣿⣿⣿⣿⣿⣿⣿⣿⣿⣿⣿⣿⣿⡿⢿⣿⣿⣿⣿⣿⣿⣿⣿⣶⠀⠀⠀⠀⠀⠀⠀⠀⠀⠀⠀⠀⠀⠀⠀⠀⠀⠀⠀⠀⠀⠀⠀⠀⠀⠀⠀⠀⠀⠀⠀⠀⠀⠀⠀⢸⣿⣿⣿⣿⣿⣿⡇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⣿⣿⣿⣿⣿⣿⣿⣿⣿⣿⣿⣿⣿⣿⣿⣿⣿⣿⣿⣿⣿⣿⣿⣿⣿⣿⣿⣿⣿⣿⣿⣿⣿⣿⣿⣿⣿⡧⠸⠛⠛⠛⠛⠛⠿⣿⣿⣿⣶⡤⠀⠀⠀⠀⠀⠀⠀⠀⠀⠀⠀⠀⠀⠀⠀⠀⠀⠀⠀⠀⠀⠀⠀⠀⠀⠀⠀⠀⠀⠀⠀⠀⠀⢸⣿⣿⣿⣿⣿⣿⡇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⣿⣿⣿⣿⣿⣿⣿⣿⣿⣿⣿⣿⣿⣿⣿⣿⣿⣿⣿⣿⣿⣿⣿⣿⣿⣿⣿⣿⣿⣿⣿⣿⣿⡿⠛⠉⠀⠀⠀⠀⠀⠀⠀⠀⠀⠙⣿⣿⣿⣿⣦⠀⠀⠀⠀⠀⠀⠀⠀⠀⠀⠀⠀⠀⠀⠀⠀⠀⠀⠀⠀⠀⠀⠀⠀⠀⠀⠀⠀⠀⠀⠀⠀⢸⣿⣿⣿⣿⣿⣿⡇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⣿⣿⣿⣿⣿⣿⣿⣿⣿⣿⣿⣿⣿⣿⣿⣿⣿⣿⣿⣿⣿⣿⣿⣿⣿⣿⣿⣿⣿⣿⣿⣿⡏⠀⠀⠀⠀⠀⠀⠀⠀⠀⠀⠀⠀⠀⢹⣿⣿⣿⣿⣷⠀⠀⠀⠀⠀⢀⠀⠀⠀⠀⠀⠀⠀⠀⠀⠀⠀⠀⠀⠀⠀⠀⠀⠀⠀⠀⠀⠀⠀⠀⠀⠀⣿⣿⣿⣿⣿⣿⡇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⣿⣿⣿⣿⣿⣿⣿⣿⣿⣿⣿⣿⣿⣿⣿⣿⣿⣿⣿⣿⣿⣿⣿⣿⣿⣿⣿⣿⣿⣿⣿⣿⠁⠀⠀⠀⠀⠀⠀⠀⠀⠀⠀⠀⠀⠀⢸⣿⣿⣿⣿⣟⠀⠀⠀⠀⠀⠈⠀⠀⠀⠀⠀⠀⠀⠀⠀⠀⠀⠀⠀⠀⠀⠀⠀⠀⠀⠀⠀⠀⠀⠀⠀⠀⣿⣿⣿⣿⣿⣿⡇</a:t>
            </a:r>
            <a:br/>
            <a:r>
              <a:t>⣿⣿⣿⣿⣿⣿⣿⣿⣿⣿⣿⣿⣿⣿⣿⣿⣿⣿⣿⣿⣿⣿⣿⣿⣿⣿⣿⣿⣿⣿⣿⣿⡀⠀⠀⠀⠀⠀⠀⠀⠀⠀⠀⠀⠀⠀⢸⣿⣿⣿⣿⣿⣅⠀⠀⠀⠀⠀⠀⠀⠀⠀⠀⠀⠀⠀⠀⠀⠀⠀⠀⠀⠀⠀⠀⠀⠀⠀⢈⡀⠀⠀⠀⠀⣿⣿⣿⣿⣿⣿⡇</a:t>
            </a:r>
            <a:br/>
            <a:r>
              <a:t>⣿⣿⣿⣿⣿⣿⣿⣿⣿⣿⣿⣿⣿⣿⣿⣿⣿⣿⣿⣿⣿⣿⣿⣿⣿⣿⣿⣿⣿⣿⣿⣿⡇⠀⠀⠀⠀⠀⠀⠀⠀⠀⠀⠀⠀⠀⠈⠻⣿⣿⣿⣿⣿⠀⠀⠀⠀⠀⠀⠀⠀⠀⠀⠀⠀⠀⠀⠀⠀⠀⠀⠀⠀⠀⠀⠀⠀⠀⠸⣧⠀⢰⡀⠀⢹⣿⣿⣿⣿⣿⡇</a:t>
            </a:r>
            <a:br/>
            <a:r>
              <a:t>⣿⣿⣿⣿⣿⣿⣿⣿⣿⣿⣿⣿⣿⣿⣿⣿⣿⣿⣿⣿⣿⣿⣿⣿⣿⣿⣿⣿⣿⣿⣿⣿⣿⡀⠀⠀⠀⠀⠀⠀⠀⠀⠀⠀⠀⠀⠀⠀⠹⣿⣿⣿⣿⡆⠀⠀⠀⠀⠀⠀⠀⠀⠀⠀⠀⠀⠀⠀⠀⠀⠀⠀⠀⠀⠀⠀⠀⠀⠀⣿⣆⠀⢿⣄⠸⣿⣿⣿⣿⣿⡇</a:t>
            </a:r>
            <a:br/>
            <a:r>
              <a:t>⣿⣿⣿⣿⣿⣿⣿⣿⣿⣿⣿⣿⣿⣿⣿⣿⣿⣿⣿⣿⣿⣿⣿⣿⣿⣿⣿⣿⣿⣿⣿⣿⣿⣿⣆⠀⠀⠀⠀⠀⠀⠀⠀⠀⠀⠀⠀⠀⠀⠈⢻⣿⡿⠃⠀⠀⠀⠀⠀⠀⠀⠀⠀⠀⠀⠀⠀⠀⠀⠀⠀⠀⠀⠀⠀⠀⠀⠀⢠⠸⣿⣧⠸⣿⣧⣿⣿⣿⣿⣿⡇</a:t>
            </a:r>
            <a:br/>
            <a:r>
              <a:t>⣿⣿⣿⣿⣿⣿⣿⣿⣿⣿⣿⣿⣿⣿⣿⣿⣿⣿⣿⣿⣿⣿⣿⣿⣿⣿⣿⣿⣿⣿⣿⣿⣿⣿⣿⣷⣦⣄⠀⠀⠀⠀⠀⠀⠀⠀⠀⠀⠀⠀⠀⠉⠀⠀⠀⠀⠀⠀⠀⠀⠀⠀⠀⠀⠀⠀⠀⠀⠀⠀⠀⠀⠀⠀⠀⠀⡀⠀⠀⣷⣿⣿⣷⣿⣿⣿⣿⣿⣿⣿⡇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⣿⣿⣿⣿⣿⣿⣿⣿⣿⣿⣿⣿⣿⣿⣿⣿⣿⣿⣿⣿⣿⣿⣿⣿⣿⣿⣿⣿⣿⣿⣿⣿⣿⣿⣿⣿⣿⠃⠀⠀⠀⠀⠀⠀⠀⠀⠀⠀⠀⠀⠀⠀⠀⠀⠀⠀⠀⠀⠀⠀⠀⠀⠀⠀⠀⠀⠀⠀⠀⠀⠀⠀⠀⠀⠀⠀⢹⣇⠀⢿⣿⣿⣿⣿⣿⣿⣿⣿⣿⣿⡇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⣿⣿⣿⣿⣿⣿⣿⣿⣿⣿⣿⣿⣿⣿⣿⣿⣿⣿⣿⣿⣿⣿⣿⣿⣿⣿⣿⣿⣿⣿⣿⣿⣿⣿⣿⣿⡏⠀⠀⠀⠀⠀⠀⠀⠀⠀⠀⠀⠀⠀⠀⠀⠀⠀⠀⠀⠀⠀⠀⠀⠀⠀⠀⠀⠀⠀⠀⠀⠀⠀⠀⠀⠀⠀⠀⠀⠈⣿⣆⢸⣿⣿⣿⣿⣿⣿⣿⣿⣿⣿⡇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⣿⣿⣿⣿⣿⣿⣿⣿⣿⣿⣿⣿⣿⣿⣿⣿⣿⣿⣿⣿⣿⣿⣿⣿⣿⣿⣿⣿⣿⣿⣿⣿⣿⣿⣿⣿⠀⠀⠀⠀⠀⠀⠀⠀⠀⠀⠀⠀⠀⠀⠀⠀⠀⠀⠀⠀⠀⠀⠀⠀⠀⠀⠀⠀⠀⠀⠀⠀⠀⠀⠀⠀⠀⠀⠀⠀⠀⢹⣿⣾⣿⣿⣿⣿⣿⣿⣿⣿⣿⣿⡇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⣿⣿⣿⣿⣿⣿⣿⣿⣿⣿⣿⣿⣿⣿⣿⣿⣿⣿⣿⣿⣿⣿⣿⣿⣿⣿⣿⣿⣿⣿⣿⣿⣿⣿⣿⡇⠀⠀⠀⠀⠀⠀⠀⠀⠀⠀⠀⠀⠀⣰⠁⠀⠀⠀⠀⠀⠀⠀⠀⠀⠀⠀⠀⠀⠀⠀⠀⠀⠀⠀⠀⠀⠀⠀⠀⠀⠀⠀⠸⣿⣿⣿⣿⣿⣿⡿⠿⠿⣿⣿⡇</a:t>
            </a:r>
            <a:br/>
            <a:r>
              <a:t>⣿⣿⣿⣿⣿⣿⣿⣿⣿⣿⣿⣿⣿⣿⣿⣿⣿⣿⣿⣿⣿⣿⣿⣿⣿⣿⣿⣿⣿⣿⣿⣿⣿⣿⣿⠇⠀⠀⠀⠀⠀⠀⠀⠀⠀⠀⠀⢀⣼⣿⠀⠀⠀⠀⠀⠀⠀⠀⠀⠀⠀⠀⠀⠀⠀⠀⠀⠀⠀⠀⠀⠀⠀⠀⠀⠀⠀⠀⠀⢻⣿⣿⡿⠛⠁⠀⠀⠾⣿⣿⡇</a:t>
            </a:r>
            <a:br/>
            <a:r>
              <a:t>⣿⣿⣿⣿⣿⣿⣿⣿⣿⣿⣿⣿⣿⣿⣿⣿⣿⣿⣿⣿⣿⣿⣿⣿⣿⣿⣿⣿⣿⣿⣿⣿⣿⣿⣿⠀⠀⠀⠀⠀⠀⠀⠀⠀⠀⠀⠀⣼⣿⣿⠀⠀⠀⠀⠀⠀⠀⠀⠀⠀⠀⠀⠀⠀⠀⠀⠀⠀⠀⠀⠀⠀⠀⠀⠀⠀⠀⠀⠀⠀⠉⠉⠀⠀⣀⣠⣴⣿⣿⣿⡇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⣿⣿⣿⣿⣿⣿⣿⣿⣿⣿⣿⣿⣿⣿⣿⣿⣿⣿⣿⣿⣿⣿⣿⣿⣿⣿⣿⡏⠀⠀⠀⠀⠀⠀⠀⠀⠀⠀⠀⠀⠀⠀⠀⠀⠀⠀⠀⠀⠀⠀⠀⢀⣀⡀⠀⠀⠀⠀⠀⠀⠀⠀⠀⠀⠀⠀⠀⠀⠀⠀⠀⠀⠀⠀⠀⠀⠀⠀⠀⠀⠀⠀⠀⠀⠀⠀⠀⠀⠀⠀⠀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⣿⣿⣿⣿⣿⣿⣿⣿⣿⣿⣿⣿⣿⣿⣿⣿⣿⣿⣿⣿⣿⣿⣿⣿⣿⣿⠏⠀⠀⠀⠀⠀⠀⠀⠀⠀⠀⠀⠀⠀⠀⠀⠀⠀⠀⠀⠀⠀⠀⠀⠀⠸⣿⣿⣿⣿⣶⣦⣤⣄⡀⠀⠀⠀⠀⠀⠀⠀⠀⠀⠀⠀⠀⠀⠀⠀⠀⠀⠀⠀⠀⠀⠀⠀⠀⠀⠀⠀⠀⠀⠀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⣿⣿⣿⣿⣿⣿⣿⣿⣿⣿⣿⣿⣿⣿⣿⣿⣿⣿⣿⣿⣿⣿⣿⣿⣿⠋⠀⠀⠀⠀⠀⠀⠀⠀⠀⠀⠀⠀⠀⠀⠀⠀⠀⠀⠀⠀⠀⠀⠀⠀⠀⠀⢙⣿⣿⣿⣿⣿⣿⣿⣿⣷⣄⠀⠀⠀⠀⠀⠀⠀⠀⠀⠀⠀⠀⠀⠀⠀⠀⠀⠀⠀⠀⠀⠀⠀⠀⠀⠀⠀⠀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⣿⣿⣿⣿⣿⣿⣿⣿⣿⣿⣿⣿⣿⣿⣿⣿⣿⣿⣿⣿⣿⣿⣿⡟⠁⠀⠀⠀⠀⠀⠀⠀⠀⠀⠀⠀⠀⠀⠀⠀⠀⠀⠀⠀⠀⠀⠀⠀⠀⠀⠀⢀⣿⣿⣿⣿⣿⣿⣿⣿⣿⣿⣿⡄⠀⠀⠀⠀⠀⠀⠀⠀⠀⠀⠀⠀⠀⠀⠀⠀⠀⠀⠀⠀⠀⠀⠀⠀⠀⠀⠀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⣿⣿⣿⣿⣿⣿⣿⣿⣿⣿⣿⣿⣿⣿⣿⣿⣿⣿⣿⣿⣿⡿⠋⠀⠀⠀⠀⠀⠀⠀⠀⠀⠀⠀⠀⠀⠀⠀⠀⠀⠀⠀⠀⠀⠀⠀⠀⠀⠀⠀⠀⠀⠻⣿⣿⣿⣿⣿⣿⣿⣿⣿⣿⣷⠀⠀⠀⠀⠀⠀⠀⠀⠀⠀⠀⠀⠀⠀⠀⠀⠀⠀⠀⠀⠀⠀⠀⠀⠀⠀⠀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⣿⣿⣿⣿⣿⣿⣿⣿⣿⣿⣿⣿⣿⣿⣿⣿⣿⣿⡿⠟⠁⠀⠀⠀⠀⠀⠀⠀⠀⠀⠀⠀⠀⠀⠀⠀⠀⠀⠀⠀⠀⠀⠀⠀⠀⠀⠀⠀⠀⠀⠀⠀⠀⠠⣿⣿⣿⣿⣿⣿⣿⣿⣿⣿⡄⠀⠀⠀⠀⠀⠀⠀⠀⠀⠀⠀⠀⠀⠀⠀⠀⠀⠀⠀⠀⠀⠀⠀⠀⠀⠀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⣿⣿⣿⣿⣿⣿⣿⣿⣿⣿⣿⣿⣿⣿⡿⠿⠛⠁⠀⠀⠀⠀⠀⠀⠀⠀⠀⠀⠀⠀⠀⠀⠀⠀⠀⠀⠀⠀⠀⠀⠀⠀⠀⠀⠀⠀⠀⠀⠀⠀⠀⠀⠀⠀⠈⠿⢿⣿⣿⣿⣿⣿⣿⣿⣿⡄⠀⠀⠀⠀⠀⠀⠀⠀⠀⠀⠀⠀⠀⠀⠀⠀⠀⠀⠀⠀⠀⠀⠀⠀⠀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⠛⠛⠛⠿⠿⠿⠿⠿⠿⠛⠛⠛⠉⠁⠀⠀⠀⠀⠀⠀⠀⠀⠀⠀⠀⠀⠀⠀⠀⠀⠀⠀⠀⠀⠀⠀⠀⠀⠀⠀⠀⠀⠀⠀⠀⠀⠀⠀⢀⣄⣀⡀⠀⠀⣀⣀⣽⣿⣿⣿⣿⣿⣿⣿⣿⡇⠀⠀⠀⠀⠀⠀⠀⠀⠀⠀⠀⠀⠀⠀⠀⠀⠀⠀⠀⠀⠀⠀⠀⠀⠀</a:t>
            </a:r>
            <a:br/>
            <a:r>
              <a:t>⠀⠀⠀⠀⠀⠀⠀⠀⠀⠀⠀⠀⠀⠀⠀⠀⠀⠀⠀⠀⠀⠀⠀⠀⠀⠀⠀⠀⠀⠀⠀⣴⣾⣿⣿⣷⣶⣶⣶⣶⣤⣤⣤⣤⣄⣤⣤⣿⣾⣿⣿⣿⣿⣿⣿⣿⣿⣿⣿⣿⣿⣿⣿⣿⣿⡇⠀⠀⠀⠀⠀⠀⠀⠀⠀⠀⠀⠀⠀⠀⠀⠀⠀⠀⠀⠀⠀⠀⠀⠀⠀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⠀⠀⠀⠀⠀⠀⠀⠀⠀⠀⠀⠀⠀⠀⠀⠀⠀⠀⠀⠀⠀⠀⠀⠀⠀⠀⠀⠀⠀⠀⠀⠘⠛⠀⠀⠉⠀⠉⠉⠛⠛⠻⠿⠿⠿⠿⠿⣿⣿⣿⣿⣿⣿⣿⣿⣿⣿⣿⣿⣿⣿⣿⣿⣿⣿⣧⡀⠀⠀⠀⠀⠀⠀⠀⠀⠀⠀⠀⠀⠀⠀⠀⠀⠀⠀⠀⠀⠀⠀⠀⠀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⠀⠀⠀⠀⠀⠀⠀⠀⠀⠀⠀⠀⠀⠀⠀⠀⠀⠀⠀⠀⠀⠀⠀⠀⠀⠀⠀⠀⠀⠀⠀⠀⠀⠀⠀⠀⠀⠀⠀⠀⠀⠀⠀⠀⠀⠀⠀⠀⠈⠛⠛⠉⠀⣼⣿⣿⣿⣿⣿⣿⣿⣿⣿⣿⣿⣿⣷⠄⠀⠀⠀⠀⠀⠀⠀⠀⠀⠀⠀⠀⠀⠀⠀⠀⠀⠀⠀⠀⠀⠀⠀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⠀⠀⠀⠀⠀⠀⠀⠀⠀⠀⠀⠀⠀⠀⠀⠀⠀⠀⠀⠀⠀⠀⠀⠀⠀⠀⠀⠀⠀⠀⠀⠀⠀⠀⠀⠀⠀⠀⠀⠀⠀⠀⠀⠀⠀⠀⠀⠀⠀⠀⠀⠀⠀⠈⠛⣿⣿⣿⣿⣿⣿⣿⣿⣿⣿⣿⣿⡄⠀⠀⠀⠀⠀⠀⠀⠀⠀⠀⠀⠀⠀⠀⠀⠀⠀⠀⠀⠀⠀⠀⠀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⠀⠀⠀⠀⠀⠀⠀⠀⠀⠀⠀⠀⠀⠀⠀⠀⠀⠀⠀⠀⠀⠀⠀⠀⠀⠀⠀⠀⠀⠀⠀⠀⠀⠀⠀⠀⠀⠀⠀⠀⠀⠀⠀⠀⠀⠀⠀⠀⠀⠀⠀⠀⠀⢰⣿⣿⣿⣿⣿⣿⣿⣿⣿⣿⣿⣿⣿⣿⠈⠀⠀⠀⠀⠀⠀⠀⠀⠀⠀⠀⠀⠀⠀⠀⠀⠀⠀⠀⠀⠀⠀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⠀⠀⠀⠀⠀⠀⠀⠀⠀⠀⠀⠀⠀⠀⠀⠀⠀⠀⠀⠀⠀⠀⠀⠀⠀⠀⠀⠀⠀⠀⠀⠀⠀⠀⠀⠀⠀⠀⠀⠀⠀⠀⠀⠀⠀⠀⠀⠀⠀⢀⣿⣿⣿⣿⣿⣿⣿⣿⣿⣿⣿⣿⣿⣿⣿⣿⣿⣿⣿⣿⣿⣿⣿⡄⠀⠀⠀⠀⠀⠀⠀⠀⠀⠀⠀⠀⠀⠀⠀⠀⠀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⣿⣿⣿⣿⣿⣿⣿⣿⣿⣿⣿⣿⣿⣿⣿⣿⣿⣿⣿⣿⣿⣿⣿⣿⣿⣿⣿⡏⠀⠀⠀⠀⠀⠀⠀⠀⠀⠀⠀⠀⠀⠀⠀⠀⠀⠀⠀⠀⠀⠀⠀⢀⣀⠀⠀⠀⠀⠀⠀⠀⠀⠀⠀⠀⠀⠀⠀⠀⠀⠀⠀⠀⠀⠀⠀⠀⠀⠀⠀⠀⠀⠀⠀⠀⠀⠀⠀⠀⠀⠀⠀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⣿⣿⣿⣿⣿⣿⣿⣿⣿⣿⣿⣿⣿⣿⣿⣿⣿⣿⣿⣿⣿⣿⣿⣿⣿⣿⠏⠀⠀⠀⠀⠀⠀⠀⠀⠀⠀⠀⠀⠀⠀⠀⠀⠀⠀⠀⠀⠀⠀⠀⠀⢻⣿⣿⣿⣷⣶⣦⣤⣄⡀⠀⠀⠀⠀⠀⠀⠀⠀⠀⠀⠀⠀⠀⠀⠀⠀⠀⠀⠀⠀⠀⠀⠀⠀⠀⠀⠀⠀⠀⠀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⣿⣿⣿⣿⣿⣿⣿⣿⣿⣿⣿⣿⣿⣿⣿⣿⣿⣿⣿⣿⣿⣿⣿⣿⣿⠋⠀⠀⠀⠀⠀⠀⠀⠀⠀⠀⠀⠀⠀⠀⠀⠀⠀⠀⠀⠀⠀⠀⠀⠀⠀⠀⢹⣿⣿⣿⣿⣿⣿⣿⣿⣷⣄⠀⠀⠀⠀⠀⠀⠀⠀⠀⠀⠀⠀⠀⠀⠀⠀⠀⠀⠀⠀⠀⠀⠀⠀⠀⠀⠀⠀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⣿⣿⣿⣿⣿⣿⣿⣿⣿⣿⣿⣿⣿⣿⣿⣿⣿⣿⣿⣿⣿⣿⣿⡟⠁⠀⠀⠀⠀⠀⠀⠀⠀⠀⠀⠀⠀⠀⠀⠀⠀⠀⠀⠀⠀⠀⠀⠀⠀⠀⠀⢀⣾⣿⣿⣿⣿⣿⣿⣿⣿⣿⣿⡄⠀⠀⠀⠀⠀⠀⠀⠀⠀⠀⠀⠀⠀⠀⠀⠀⠀⠀⠀⠀⠀⠀⠀⠀⠀⠀⠀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⣿⣿⣿⣿⣿⣿⣿⣿⣿⣿⣿⣿⣿⣿⣿⣿⣿⣿⣿⣿⣿⡿⠋⠀⠀⠀⠀⠀⠀⠀⠀⠀⠀⠀⠀⠀⠀⠀⠀⠀⠀⠀⠀⠀⠀⠀⠀⠀⠀⠀⠀⠀⢻⣿⣿⣿⣿⣿⣿⣿⣿⣿⣿⣷⠀⠀⠀⠀⠀⠀⠀⠀⠀⠀⠀⠀⠀⠀⠀⠀⠀⠀⠀⠀⠀⠀⠀⠀⠀⠀⠀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⣿⣿⣿⣿⣿⣿⣿⣿⣿⣿⣿⣿⣿⣿⣿⣿⣿⣿⡿⠟⠁⠀⠀⠀⠀⠀⠀⠀⠀⠀⠀⠀⠀⠀⠀⠀⠀⠀⠀⠀⠀⠀⠀⠀⠀⠀⠀⠀⠀⠀⠀⠀⠀⠠⣾⣿⣿⣿⣿⣿⣿⣿⣿⣿⣄⠀⠀⠀⠀⠀⠀⠀⠀⠀⠀⠀⠀⠀⠀⠀⠀⠀⠀⠀⠀⠀⠀⠀⠀⠀⠀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⣿⣿⣿⣿⣿⣿⣿⣿⣿⣿⣿⣿⣿⣿⡿⠿⠛⠁⠀⠀⠀⠀⠀⠀⠀⠀⠀⠀⠀⠀⠀⠀⠀⠀⠀⠀⠀⠀⠀⠀⠀⠀⠀⠀⠀⠀⠀⠀⠀⠀⠀⠀⠀⠀⠈⠻⠿⣿⣿⣿⣿⣿⣿⣿⣿⡆⠀⠀⠀⠀⠀⠀⠀⠀⠀⠀⠀⠀⠀⠀⠀⠀⠀⠀⠀⠀⠀⠀⠀⠀⠀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⠛⠛⠛⠿⠿⠿⠿⠿⠿⠛⠛⠛⠉⠁⠀⠀⠀⠀⠀⠀⠀⠀⠀⠀⠀⠀⠀⠀⠀⠀⠀⠀⠀⠀⠀⠀⠀⠀⠀⠀⠀⠀⠀⠀⠀⠀⠀⠀⢀⣀⣀⠀⠀⠀⣀⣀⣽⣿⣿⣿⣿⣿⣿⣿⣿⣿⠀⠀⠀⠀⠀⠀⠀⠀⠀⠀⠀⠀⠀⠀⠀⠀⠀⠀⠀⠀⠀⠀⠀⠀⠀</a:t>
            </a:r>
            <a:br/>
            <a:r>
              <a:t>⠀⠀⠀⠀⠀⠀⠀⠀⠀⠀⠀⠀⠀⠀⠀⠀⠀⠀⠀⠀⠀⠀⠀⠀⠀⠀⠀⠀⠀⠀⠀⢀⣴⣶⣶⣶⣶⣤⣤⣤⣤⣤⣤⣄⣀⣀⣠⣷⣾⣿⣿⣿⣿⣿⣿⣿⣿⣿⣿⣿⣿⣿⣿⣿⣿⡟⠀⠀⠀⠀⠀⠀⠀⠀⠀⠀⠀⠀⠀⠀⠀⠀⠀⠀⠀⠀⠀⠀⠀⠀⠀</a:t>
            </a:r>
            <a:br/>
            <a:r>
              <a:t>⠀⠀⠀⠀⠀⠀⠀⠀⠀⠀⠀⠀⠀⠀⠀⠀⠀⠀⠀⠀⠀⠀⠀⠀⠀⠀⠀⠀⠀⠀⠀⠈⠿⠏⠈⠉⠉⠉⠛⠛⠿⠿⠿⣿⣿⣿⡿⣿⣿⣿⣿⣿⣿⣿⣿⣿⣿⣿⣿⣿⣿⣿⣿⣿⣿⣧⠀⠀⠀⠀⠀⠀⠀⠀⠀⠀⠀⠀⠀⠀⠀⠀⠀⠀⠀⠀⠀⠀⠀⠀⠀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⠀⠀⠀⠀⠀⠀⠀⠀⠀⠀⠀⠀⠀⠀⠀⠀⠀⠀⠀⠀⠀⠀⠀⠀⠀⠀⠀⠀⠀⠀⠀⠀⠀⠀⠀⠀⠀⠀⠀⠀⠀⠀⠀⠀⠀⠀⠀⠈⠁⠿⠟⠋⠁⣼⣿⣿⣿⣿⣿⣿⣿⣿⣿⣿⣿⣿⣷⠀⠀⠀⠀⠀⠀⠀⠀⠀⠀⠀⠀⠀⠀⠀⠀⠀⠀⠀⠀⠀⠀⠀⠀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⠀⠀⠀⠀⠀⠀⠀⠀⠀⠀⠀⠀⠀⠀⠀⠀⠀⠀⠀⠀⠀⠀⠀⠀⠀⠀⠀⠀⠀⠀⠀⠀⠀⠀⠀⠀⠀⠀⠀⠀⠀⠀⠀⠀⠀⠀⠀⠀⠀⠀⠀⠀⠀⠈⠙⢿⣿⣿⣿⣿⣿⣿⣿⣿⣿⣿⣿⡀⠀⠀⠀⠀⠀⠀⠀⠀⠀⠀⠀⠀⠀⠀⠀⠀⠀⠀⠀⠀⠀⠀⠀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⠀⠀⠀⠀⠀⠀⠀⠀⠀⠀⠀⠀⠀⠀⠀⠀⠀⠀⠀⠀⠀⠀⠀⠀⠀⠀⠀⠀⠀⠀⠀⠀⠀⠀⠀⠀⠀⠀⠀⠀⠀⠀⠀⠀⠀⠀⠀⠀⠀⠀⠀⠀⠀⢰⣿⣿⣿⣿⣿⣿⣿⣿⣿⣿⣿⣿⣿⣷⠉⠀⠀⠀⠀⠀⠀⠀⠀⠀⠀⠀⠀⠀⠀⠀⠀⠀⠀⠀⠀⠀⠀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⣿⣿⣿⣿⣿⣿⣿⣿⣿⣿⣿⣿⣿⣿⣿⣿⣿⣿⣿⣿⣿⣿⣿⣿⣿⣿⠏⠀⠀⠀⠀⠀⠀⠀⠀⠀⠀⠀⠀⠀⠀⠀⠀⠀⠀⠀⠀⠀⠀⠀⠀⢿⣿⣿⣿⣶⣶⣤⣤⣄⡀⠀⠀⠀⠀⠀⠀⠀⠀⠀⠀⠀⠀⠀⠀⠀⠀⠀⠀⠀⠀⠀⠀⠀⠀⠀⠀⠀⠀⠀⠀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⣿⣿⣿⣿⣿⣿⣿⣿⣿⣿⣿⣿⣿⣿⣿⣿⣿⣿⣿⣿⣿⣿⣿⣿⣿⠋⠀⠀⠀⠀⠀⠀⠀⠀⠀⠀⠀⠀⠀⠀⠀⠀⠀⠀⠀⠀⠀⠀⠀⠀⠀⠀⢻⣿⣿⣿⣿⣿⣿⣿⣿⣷⣄⠀⠀⠀⠀⠀⠀⠀⠀⠀⠀⠀⠀⠀⠀⠀⠀⠀⠀⠀⠀⠀⠀⠀⠀⠀⠀⠀⠀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⣿⣿⣿⣿⣿⣿⣿⣿⣿⣿⣿⣿⣿⣿⣿⣿⣿⣿⣿⣿⣿⣿⣿⡟⠁⠀⠀⠀⠀⠀⠀⠀⠀⠀⠀⠀⠀⠀⠀⠀⠀⠀⠀⠀⠀⠀⠀⠀⠀⠀⠀⢀⣿⣿⣿⣿⣿⣿⣿⣿⣿⣿⣿⡄⠀⠀⠀⠀⠀⠀⠀⠀⠀⠀⠀⠀⠀⠀⠀⠀⠀⠀⠀⠀⠀⠀⠀⠀⠀⠀⠀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⣿⣿⣿⣿⣿⣿⣿⣿⣿⣿⣿⣿⣿⣿⣿⣿⣿⣿⣿⣿⣿⡿⠋⠀⠀⠀⠀⠀⠀⠀⠀⠀⠀⠀⠀⠀⠀⠀⠀⠀⠀⠀⠀⠀⠀⠀⠀⠀⠀⠀⠀⠀⢿⣿⣿⣿⣿⣿⣿⣿⣿⣿⣿⣷⠀⠀⠀⠀⠀⠀⠀⠀⠀⠀⠀⠀⠀⠀⠀⠀⠀⠀⠀⠀⠀⠀⠀⠀⠀⠀⠀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⣿⣿⣿⣿⣿⣿⣿⣿⣿⣿⣿⣿⣿⣿⣿⣿⣿⣿⡿⠟⠁⠀⠀⠀⠀⠀⠀⠀⠀⠀⠀⠀⠀⠀⠀⠀⠀⠀⠀⠀⠀⠀⠀⠀⠀⠀⠀⠀⠀⠀⠀⠀⠀⠀⣿⣿⣿⣿⣿⣿⣿⣿⣿⣿⣆⠀⠀⠀⠀⠀⠀⠀⠀⠀⠀⠀⠀⠀⠀⠀⠀⠀⠀⠀⠀⠀⠀⠀⠀⠀⠀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⣿⣿⣿⣿⣿⣿⣿⣿⣿⣿⣿⣿⣿⣿⡿⠿⠛⠁⠀⠀⠀⠀⠀⠀⠀⠀⠀⠀⠀⠀⠀⠀⠀⠀⠀⠀⠀⠀⠀⠀⠀⠀⠀⠀⠀⠀⠀⠀⠀⠀⠀⠀⠀⠀⠈⠻⠿⣿⣿⣿⣿⣿⣿⣿⣿⣆⠀⠀⠀⠀⠀⠀⠀⠀⠀⠀⠀⠀⠀⠀⠀⠀⠀⠀⠀⠀⠀⠀⠀⠀⠀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⠛⠛⠛⠿⠿⠿⠿⠿⠿⠛⠛⠛⠉⠁⠀⠀⠀⠀⠀⠀⠀⠀⠀⠀⠀⠀⠀⠀⠀⠀⠀⠀⠀⠀⠀⠀⠀⠀⠀⠀⠀⠀⠀⠀⠀⠀⠀⠀⠀⣀⣀⠀⠀⠀⢀⣀⣽⣿⣿⣿⣿⣿⣿⣿⣿⣿⠀⠀⠀⠀⠀⠀⠀⠀⠀⠀⠀⠀⠀⠀⠀⠀⠀⠀⠀⠀⠀⠀⠀⠀⠀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⠀⠀⠀⠀⠀⠀⠀⠀⠀⠀⠀⠀⠀⠀⠀⠀⠀⠀⠀⠀⠀⠀⠀⠀⠀⠀⠀⠀⠀⠀⠀⠀⣠⣴⣶⣦⣤⣤⣤⣤⣄⣀⣀⣀⣀⣀⣀⣶⣾⣿⣿⣿⣿⣿⣿⣿⣿⣿⣿⣿⣿⣿⣿⣿⣿⡿⠀⠀⠀⠀⠀⠀⠀⠀⠀⠀⠀⠀⠀⠀⠀⠀⠀⠀⠀⠀⠀⠀⠀⠀⠀</a:t>
            </a:r>
            <a:br/>
            <a:r>
              <a:t>⠀⠀⠀⠀⠀⠀⠀⠀⠀⠀⠀⠀⠀⠀⠀⠀⠀⠀⠀⠀⠀⠀⠀⠀⠀⠀⠀⠀⠀⠀⠀⠘⢿⢟⠉⠛⠛⠙⠛⠿⠿⠿⣿⣿⣿⣿⣿⣿⣿⣿⣿⣿⣿⣿⣿⣿⣿⣿⣿⣿⣿⣿⣿⣿⣿⣷⠀⠀⠀⠀⠀⠀⠀⠀⠀⠀⠀⠀⠀⠀⠀⠀⠀⠀⠀⠀⠀⠀⠀⠀⠀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⠀⠀⠀⠀⠀⠀⠀⠀⠀⠀⠀⠀⠀⠀⠀⠀⠀⠀⠀⠀⠀⠀⠀⠀⠀⠀⠀⠀⠀⠀⠀⠀⠀⠀⠀⠀⠀⠀⠀⠀⠀⠀⠀⠀⠀⠀⠀⠘⠉⠻⠿⠛⠉⣴⣿⣿⣿⣿⣿⣿⣿⣿⣿⣿⣿⣿⣷⠀⠀⠀⠀⠀⠀⠀⠀⠀⠀⠀⠀⠀⠀⠀⠀⠀⠀⠀⠀⠀⠀⠀⠀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⠀⠀⠀⠀⠀⠀⠀⠀⠀⠀⠀⠀⠀⠀⠀⠀⠀⠀⠀⠀⠀⠀⠀⠀⠀⠀⠀⠀⠀⠀⠀⠀⠀⠀⠀⠀⠀⠀⠀⠀⠀⠀⠀⠀⠀⠀⠀⠀⠀⠀⠀⠀⠀⠈⠙⢻⣿⣿⣿⣿⣿⣿⣿⣿⣿⣿⣿⠀⠀⠀⠀⠀⠀⠀⠀⠀⠀⠀⠀⠀⠀⠀⠀⠀⠀⠀⠀⠀⠀⠀⠀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⠀⠀⠀⠀⠀⠀⠀⠀⠀⠀⠀⠀⠀⠀⠀⠀⠀⠀⠀⠀⠀⠀⠀⠀⠀⠀⠀⠀⠀⠀⠀⠀⠀⠀⠀⠀⠀⠀⠀⠀⠀⠀⠀⠀⠀⠀⠀⠀⠀⠀⠀⠀⠀⢠⣿⣿⣿⣿⣿⣿⣿⣿⣿⣿⣿⣿⣿⣧⠁⠀⠀⠀⠀⠀⠀⠀⠀⠀⠀⠀⠀⠀⠀⠀⠀⠀⠀⠀⠀⠀⠀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⠀⠀⠀⠀⠀⠀⠀⠀⠀⠀⠀⠀⠀⠀⠀⠀⠀⠀⠀⠀⠀⠀⠀⠀⠀⠀⠀⠀⠀⠀⠀⠀⠀⠀⠀⠀⠀⠀⠀⠀⠀⠀⠀⠀⠀⠀⠀⠀⠀⠀⠀⠀⣰⣿⣿⣿⣿⣿⣿⣿⣿⣿⣿⣿⣿⣿⣿⣿⣿⡄⠀⠀⠀⠀⠀⠀⠀⠀⠀⠀⠀⠀⠀⠀⠀⠀⠀⠀⠀⠀⠀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⣿⣿⣿⣿⣿⣿⣿⣿⣿⣿⣿⣿⣿⣿⣿⣿⣿⣿⣿⣿⣿⣿⣿⣿⣿⣿⠏⠀⠀⠀⠀⠀⠀⠀⠀⠀⠀⠀⠀⠀⠀⠀⠀⠀⠀⠀⠀⠀⠀⠀⠰⣿⣿⣶⣶⣶⣦⣤⣤⣄⡀⠀⠀⠀⠀⠀⠀⠀⠀⠀⠀⠀⠀⠀⠀⠀⠀⠀⠀⠀⠀⠀⠀⠀⠀⠀⠀⠀⠀⠀⠀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⣿⣿⣿⣿⣿⣿⣿⣿⣿⣿⣿⣿⣿⣿⣿⣿⣿⣿⣿⣿⣿⣿⣿⣿⣿⠋⠀⠀⠀⠀⠀⠀⠀⠀⠀⠀⠀⠀⠀⠀⠀⠀⠀⠀⠀⠀⠀⠀⠀⠀⠀⠘⢿⣿⣿⣿⣿⣿⣿⣿⣿⣷⣄⠀⠀⠀⠀⠀⠀⠀⠀⠀⠀⠀⠀⠀⠀⠀⠀⠀⠀⠀⠀⠀⠀⠀⠀⠀⠀⠀⠀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⣿⣿⣿⣿⣿⣿⣿⣿⣿⣿⣿⣿⣿⣿⣿⣿⣿⣿⣿⣿⣿⣿⣿⡟⠁⠀⠀⠀⠀⠀⠀⠀⠀⠀⠀⠀⠀⠀⠀⠀⠀⠀⠀⠀⠀⠀⠀⠀⠀⠀⠀⠀⣾⣿⣿⣿⣿⣿⣿⣿⣿⣿⣿⡆⠀⠀⠀⠀⠀⠀⠀⠀⠀⠀⠀⠀⠀⠀⠀⠀⠀⠀⠀⠀⠀⠀⠀⠀⠀⠀⠀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⣿⣿⣿⣿⣿⣿⣿⣿⣿⣿⣿⣿⣿⣿⣿⣿⣿⣿⣿⣿⣿⡿⠋⠀⠀⠀⠀⠀⠀⠀⠀⠀⠀⠀⠀⠀⠀⠀⠀⠀⠀⠀⠀⠀⠀⠀⠀⠀⠀⠀⠀⠈⢿⣿⣿⣿⣿⣿⣿⣿⣿⣿⣿⣿⠀⠀⠀⠀⠀⠀⠀⠀⠀⠀⠀⠀⠀⠀⠀⠀⠀⠀⠀⠀⠀⠀⠀⠀⠀⠀⠀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⣿⣿⣿⣿⣿⣿⣿⣿⣿⣿⣿⣿⣿⣿⣿⣿⣿⣿⡿⠟⠁⠀⠀⠀⠀⠀⠀⠀⠀⠀⠀⠀⠀⠀⠀⠀⠀⠀⠀⠀⠀⠀⠀⠀⠀⠀⠀⠀⠀⠀⠀⠀⠀⠈⣽⣿⣿⣿⣿⣿⣿⣿⣿⣿⣷⡀⠀⠀⠀⠀⠀⠀⠀⠀⠀⠀⠀⠀⠀⠀⠀⠀⠀⠀⠀⠀⠀⠀⠀⠀⠀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⣿⣿⣿⣿⣿⣿⣿⣿⣿⣿⣿⣿⣿⣿⡿⠿⠛⠁⠀⠀⠀⠀⠀⠀⠀⠀⠀⠀⠀⠀⠀⠀⠀⠀⠀⠀⠀⠀⠀⠀⠀⠀⠀⠀⠀⠀⠀⠀⠀⠀⠀⠀⠀⠀⠈⠻⡿⢿⣿⣿⣿⣿⣿⣿⣿⣧⠀⠀⠀⠀⠀⠀⠀⠀⠀⠀⠀⠀⠀⠀⠀⠀⠀⠀⠀⠀⠀⠀⠀⠀⠀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⠛⠛⠛⠿⠿⠿⠿⠿⠿⠛⠛⠛⠉⠁⠀⠀⠀⠀⠀⠀⠀⠀⠀⠀⠀⠀⠀⠀⠀⠀⠀⠀⠀⠀⠀⠀⠀⠀⠀⠀⠀⠀⠀⠀⠀⠀⠀⠀⠀⠀⠀⠀⠀⠀⠀⣀⣨⣿⣿⣿⣿⣿⣿⣿⣿⣿⠀⠀⠀⠀⠀⠀⠀⠀⠀⠀⠀⠀⠀⠀⠀⠀⠀⠀⠀⠀⠀⠀⠀⠀⠀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⠀⠀⠀⠀⠀⠀⠀⠀⠀⠀⠀⠀⠀⠀⠀⠀⠀⠀⠀⠀⠀⠀⠀⠀⠀⠀⠀⠀⠀⠀⠀⠀⠀⢀⣀⣀⣀⣀⣀⣀⠀⠀⠀⠀⠀⠀⠀⣰⣤⣿⣿⣿⣿⣿⣿⣿⣿⣿⣿⣿⣿⣿⣿⣿⣿⣿⠀⠀⠀⠀⠀⠀⠀⠀⠀⠀⠀⠀⠀⠀⠀⠀⠀⠀⠀⠀⠀⠀⠀⠀⠀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⠀⠀⠀⠀⠀⠀⠀⠀⠀⠀⠀⠀⠀⠀⠀⠀⠀⠀⠀⠀⠀⠀⠀⠀⠀⠀⠀⠀⠀⠀⠀⠀⢰⣿⡿⠿⠿⠿⠿⣿⣿⣿⣿⣿⣿⣿⣿⣿⣿⣿⣿⣿⣿⣿⣿⣿⣿⣿⣿⣿⣿⣿⣿⣿⣿⣿⡀⠀⠀⠀⠀⠀⠀⠀⠀⠀⠀⠀⠀⠀⠀⠀⠀⠀⠀⠀⠀⠀⠀⠀⠀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⠀⠀⠀⠀⠀⠀⠀⠀⠀⠀⠀⠀⠀⠀⠀⠀⠀⠀⠀⠀⠀⠀⠀⠀⠀⠀⠀⠀⠀⠀⠀⠀⠀⠙⠁⠀⠀⠀⠀⠀⠀⠀⠉⠉⠉⠉⠉⠉⠛⠹⣿⠿⠛⢩⣿⣿⣿⣿⣿⣿⣿⣿⣿⣿⣿⣿⣧⠀⠀⠀⠀⠀⠀⠀⠀⠀⠀⠀⠀⠀⠀⠀⠀⠀⠀⠀⠀⠀⠀⠀⠀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⠀⠀⠀⠀⠀⠀⠀⠀⠀⠀⠀⠀⠀⠀⠀⠀⠀⠀⠀⠀⠀⠀⠀⠀⠀⠀⠀⠀⠀⠀⠀⠀⠀⠀⠀⠀⠀⠀⠀⠀⠀⠀⠀⠀⠀⠀⠀⠀⠀⠀⠀⠀⠀⠀⠙⢻⣿⣿⣿⣿⣿⣿⣿⣿⣿⣿⣿⠀⠀⠀⠀⠀⠀⠀⠀⠀⠀⠀⠀⠀⠀⠀⠀⠀⠀⠀⠀⠀⠀⠀⠀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⣿⣿⣿⣿⣿⣿⣿⣿⣿⣿⣿⣿⣿⣿⣿⣿⣿⣿⣿⣿⣿⣿⣿⣿⣿⣿⠏⠀⠀⠀⠀⠀⠀⠀⠀⠀⠀⠀⠀⠀⠀⠀⠀⠀⠀⠀⠀⠀⠀⠀⠰⣶⣶⣶⣶⣶⣤⣤⣤⣄⡀⠀⠀⠀⠀⠀⠀⠀⠀⠀⠀⠀⠀⠀⠀⠀⠀⠀⠀⠀⠀⠀⠀⠀⠀⠀⠀⠀⠀⠀⠀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⣿⣿⣿⣿⣿⣿⣿⣿⣿⣿⣿⣿⣿⣿⣿⣿⣿⣿⣿⣿⣿⣿⣿⣿⣿⠋⠀⠀⠀⠀⠀⠀⠀⠀⠀⠀⠀⠀⠀⠀⠀⠀⠀⠀⠀⠀⠀⠀⠀⠀⠀⠙⢿⣿⣿⣿⣿⣿⣿⣿⣿⣷⣄⠀⠀⠀⠀⠀⠀⠀⠀⠀⠀⠀⠀⠀⠀⠀⠀⠀⠀⠀⠀⠀⠀⠀⠀⠀⠀⠀⠀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⣿⣿⣿⣿⣿⣿⣿⣿⣿⣿⣿⣿⣿⣿⣿⣿⣿⣿⣿⣿⣿⣿⣿⡟⠁⠀⠀⠀⠀⠀⠀⠀⠀⠀⠀⠀⠀⠀⠀⠀⠀⠀⠀⠀⠀⠀⠀⠀⠀⠀⠀⠀⣾⣿⣿⣿⣿⣿⣿⣿⣿⣿⣿⡆⠀⠀⠀⠀⠀⠀⠀⠀⠀⠀⠀⠀⠀⠀⠀⠀⠀⠀⠀⠀⠀⠀⠀⠀⠀⠀⠀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⣿⣿⣿⣿⣿⣿⣿⣿⣿⣿⣿⣿⣿⣿⣿⣿⣿⣿⣿⣿⣿⡿⠋⠀⠀⠀⠀⠀⠀⠀⠀⠀⠀⠀⠀⠀⠀⠀⠀⠀⠀⠀⠀⠀⠀⠀⠀⠀⠀⠀⠀⠈⢿⣿⣿⣿⣿⣿⣿⣿⣿⣿⣿⣿⠀⠀⠀⠀⠀⠀⠀⠀⠀⠀⠀⠀⠀⠀⠀⠀⠀⠀⠀⠀⠀⠀⠀⠀⠀⠀⠀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⣿⣿⣿⣿⣿⣿⣿⣿⣿⣿⣿⣿⣿⣿⣿⣿⣿⣿⡿⠟⠁⠀⠀⠀⠀⠀⠀⠀⠀⠀⠀⠀⠀⠀⠀⠀⠀⠀⠀⠀⠀⠀⠀⠀⠀⠀⠀⠀⠀⠀⠀⠀⠀⠉⣹⣿⣿⣿⣿⣿⣿⣿⣿⣿⣷⡀⠀⠀⠀⠀⠀⠀⠀⠀⠀⠀⠀⠀⠀⠀⠀⠀⠀⠀⠀⠀⠀⠀⠀⠀⠀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⣿⣿⣿⣿⣿⣿⣿⣿⣿⣿⣿⣿⣿⣿⡿⠿⠛⠁⠀⠀⠀⠀⠀⠀⠀⠀⠀⠀⠀⠀⠀⠀⠀⠀⠀⠀⠀⠀⠀⠀⠀⠀⠀⠀⠀⠀⠀⠀⠀⠀⠀⠀⠀⠀⠈⠻⡿⢿⣿⣿⣿⣿⣿⣿⣿⣷⠀⠀⠀⠀⠀⠀⠀⠀⠀⠀⠀⠀⠀⠀⠀⠀⠀⠀⠀⠀⠀⠀⠀⠀⠀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⠛⠛⠛⠿⠿⠿⠿⠿⠿⠛⠛⠛⠉⠁⠀⠀⠀⠀⠀⠀⠀⠀⠀⠀⠀⠀⠀⠀⠀⠀⠀⠀⠀⠀⠀⠀⠀⠀⠀⠀⠀⠀⠀⠀⠀⠀⠀⠀⠀⠀⠀⠀⠀⠀⠀⣀⣠⣿⣿⣿⣿⣿⣿⣿⣿⣿⠀⠀⠀⠀⠀⠀⠀⠀⠀⠀⠀⠀⠀⠀⠀⠀⠀⠀⠀⠀⠀⠀⠀⠀⠀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⠀⠀⠀⠀⠀⠀⠀⠀⠀⠀⠀⠀⠀⠀⠀⠀⠀⠀⠀⠀⠀⠀⠀⠀⠀⠀⠀⠀⠀⠀⠀⠀⠀⠀⠀⠀⠀⠀⠀⠀⠀⠀⠀⠀⠀⠀⠀⢀⣤⣾⣿⣿⣷⣿⣿⣿⣿⣿⣿⣿⣿⣿⣿⣿⣿⣿⠀⠀⠀⠀⠀⠀⠀⠀⠀⠀⠀⠀⠀⠀⠀⠀⠀⠀⠀⠀⠀⠀⠀⠀⠀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⠀⠀⠀⠀⠀⠀⠀⠀⠀⠀⠀⠀⠀⠀⠀⠀⠀⠀⠀⠀⠀⠀⠀⠀⠀⠀⠀⠀⠀⠀⠀⠀⠀⣴⣿⠿⣿⡿⢿⣿⣿⣿⣿⣿⣿⣶⣾⣿⣿⣿⣿⣿⣿⣿⣿⣿⣿⣿⣿⣿⣿⣿⣿⣿⣿⣿⡄⠀⠀⠀⠀⠀⠀⠀⠀⠀⠀⠀⠀⠀⠀⠀⠀⠀⠀⠀⠀⠀⠀⠀⠀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⠀⠀⠀⠀⠀⠀⠀⠀⠀⠀⠀⠀⠀⠀⠀⠀⠀⠀⠀⠀⠀⠀⠀⠀⠀⠀⠀⠀⠀⠀⠀⠀⠀⠙⠓⠂⠀⠀⠀⠀⠈⠉⠉⠉⠛⠛⠋⠉⠹⠛⣿⡿⠟⢫⣿⣿⣿⣿⣿⣿⣿⣿⣿⣿⣿⣿⣧⠀⠀⠀⠀⠀⠀⠀⠀⠀⠀⠀⠀⠀⠀⠀⠀⠀⠀⠀⠀⠀⠀⠀⠀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⠀⠀⠀⠀⠀⠀⠀⠀⠀⠀⠀⠀⠀⠀⠀⠀⠀⠀⠀⠀⠀⠀⠀⠀⠀⠀⠀⠀⠀⠀⠀⠀⠀⠀⠀⠀⠀⠀⠀⠀⠀⠀⠀⠀⠀⠀⠀⠀⠀⠀⠀⠀⠀⠀⠉⢻⣿⣿⣿⣿⣿⣿⣿⣿⣿⣿⣿⠀⠀⠀⠀⠀⠀⠀⠀⠀⠀⠀⠀⠀⠀⠀⠀⠀⠀⠀⠀⠀⠀⠀⠀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⠀⠀⠀⠀⠀⠀⠀⠀⠀⠀⠀⠀⠀⠀⠀⠀⠀⠀⠀⠀⠀⠀⠀⠀⠀⠀⠀⠀⠀⠀⠀⠀⠀⠀⠀⠀⠀⠀⠀⠀⠀⠀⠀⠀⠀⠀⠀⠀⠀⠀⠀⠀⠀⠀⠀⠀⢻⣿⣿⣿⣿⣿⣿⣿⣿⣿⣿⡀⠀⠀⠀⠀⠀⠀⠀⠀⠀⠀⠀⠀⠀⠀⠀⠀⠀⠀⠀⠀⠀⠀⠀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⠀⠀⠀⠀⠀⠀⠀⠀⠀⠀⠀⠀⠀⠀⠀⠀⠀⠀⠀⠀⠀⠀⠀⠀⠀⠀⠀⠀⠀⠀⠀⠀⠀⠀⠀⠀⠀⠀⠀⠀⠀⠀⠀⠀⠀⠀⠀⠀⠀⠀⢠⣿⣿⣿⣿⣿⣿⣿⣿⣿⣿⣿⣿⣿⣿⣿⣿⣿⣿⣿⣿⣿⡀⠀⠀⠀⠀⠀⠀⠀⠀⠀⠀⠀⠀⠀⠀⠀⠀⠀⠀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⣿⣿⣿⣿⣿⣿⣿⣿⣿⣿⣿⣿⣿⣿⣿⣿⣿⣿⣿⣿⣿⣿⣿⣿⣿⣿⠏⠀⠀⠀⠀⠀⠀⠀⠀⠀⠀⠀⠀⠀⠀⠀⠀⠀⠀⠀⠀⠀⠀⠀⣠⣤⣤⣤⣤⣤⣤⣠⣤⣄⡀⠀⠀⠀⠀⠀⠀⠀⠀⠀⠀⠀⠀⠀⠀⠀⠀⠀⠀⠀⠀⠀⠀⠀⠀⠀⠀⠀⠀⠀⠀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⣿⣿⣿⣿⣿⣿⣿⣿⣿⣿⣿⣿⣿⣿⣿⣿⣿⣿⣿⣿⣿⣿⣿⣿⣿⠋⠀⠀⠀⠀⠀⠀⠀⠀⠀⠀⠀⠀⠀⠀⠀⠀⠀⠀⠀⠀⠀⠀⠀⠀⠈⠻⣿⣿⣿⣿⣿⣿⣿⣿⣿⣷⣄⠀⠀⠀⠀⠀⠀⠀⠀⠀⠀⠀⠀⠀⠀⠀⠀⠀⠀⠀⠀⠀⠀⠀⠀⠀⠀⠀⠀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⣿⣿⣿⣿⣿⣿⣿⣿⣿⣿⣿⣿⣿⣿⣿⣿⣿⣿⣿⣿⣿⣿⣿⡟⠁⠀⠀⠀⠀⠀⠀⠀⠀⠀⠀⠀⠀⠀⠀⠀⠀⠀⠀⠀⠀⠀⠀⠀⠀⠀⠀⠀⣼⣿⣿⣿⣿⣿⣿⣿⣿⣿⣿⡆⠀⠀⠀⠀⠀⠀⠀⠀⠀⠀⠀⠀⠀⠀⠀⠀⠀⠀⠀⠀⠀⠀⠀⠀⠀⠀⠀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⣿⣿⣿⣿⣿⣿⣿⣿⣿⣿⣿⣿⣿⣿⣿⣿⣿⣿⣿⣿⣿⡿⠋⠀⠀⠀⠀⠀⠀⠀⠀⠀⠀⠀⠀⠀⠀⠀⠀⠀⠀⠀⠀⠀⠀⠀⠀⠀⠀⠀⠀⠀⢿⣿⣿⣿⣿⣿⣿⣿⣿⣿⣿⣿⡀⠀⠀⠀⠀⠀⠀⠀⠀⠀⠀⠀⠀⠀⠀⠀⠀⠀⠀⠀⠀⠀⠀⠀⠀⠀⠀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⣿⣿⣿⣿⣿⣿⣿⣿⣿⣿⣿⣿⣿⣿⣿⣿⣿⣿⡿⠟⠁⠀⠀⠀⠀⠀⠀⠀⠀⠀⠀⠀⠀⠀⠀⠀⠀⠀⠀⠀⠀⠀⠀⠀⠀⠀⠀⠀⠀⠀⠀⠀⠈⠛⢻⣿⣿⣿⣿⣿⣿⣿⣿⣿⣿⣆⠀⠀⠀⠀⠀⠀⠀⠀⠀⠀⠀⠀⠀⠀⠀⠀⠀⠀⠀⠀⠀⠀⠀⠀⠀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⣿⣿⣿⣿⣿⣿⣿⣿⣿⣿⣿⣿⣿⣿⡿⠿⠛⠉⠀⠀⠀⠀⠀⠀⠀⠀⠀⠀⠀⠀⠀⠀⠀⠀⠀⠀⠀⠀⠀⠀⠀⠀⠀⠀⠀⠀⠀⠀⠀⠀⠀⠀⠀⠀⠈⠻⢿⡿⣿⣿⣿⣿⣿⣿⣿⣿⡄⠀⠀⠀⠀⠀⠀⠀⠀⠀⠀⠀⠀⠀⠀⠀⠀⠀⠀⠀⠀⠀⠀⠀⠀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⠛⠛⠛⠿⠿⠿⠿⠿⠿⠛⠛⠛⠉⠁⠀⠀⠀⠀⠀⠀⠀⠀⠀⠀⠀⠀⠀⠀⠀⠀⠀⠀⠀⠀⠀⠀⠀⠀⠀⠀⠀⠀⠀⠀⠀⠀⠀⠀⠀⠀⠀⠀⠀⠀⠀⢀⣀⣼⣿⣿⣿⣿⣿⣿⣿⣿⡇⠀⠀⠀⠀⠀⠀⠀⠀⠀⠀⠀⠀⠀⠀⠀⠀⠀⠀⠀⠀⠀⠀⠀⠀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⠀⠀⠀⠀⠀⠀⠀⠀⠀⠀⠀⠀⠀⠀⠀⠀⠀⠀⠀⠀⠀⠀⠀⠀⠀⠀⠀⠀⠀⠀⠀⠀⠀⠀⠀⠀⠀⠀⠀⠀⠀⠀⠀⠀⠀⠀⠀⠀⢀⢠⣶⣶⣶⣶⣾⣿⣿⣿⣿⣿⣿⣿⣿⣿⣿⣿⡇⠀⠀⠀⠀⠀⠀⠀⠀⠀⠀⠀⠀⠀⠀⠀⠀⠀⠀⠀⠀⠀⠀⠀⠀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⠀⠀⠀⠀⠀⠀⠀⠀⠀⠀⠀⠀⠀⠀⠀⠀⠀⠀⠀⠀⠀⠀⠀⠀⠀⠀⠀⠀⠀⠀⠀⠀⠀⠀⣠⣴⣶⣶⣦⣤⣤⣤⣤⣤⣤⣤⣀⣤⣾⣿⣿⣿⣿⣿⣿⣿⣿⣿⣿⣿⣿⣿⣿⣿⣿⣿⡆⠀⠀⠀⠀⠀⠀⠀⠀⠀⠀⠀⠀⠀⠀⠀⠀⠀⠀⠀⠀⠀⠀⠀⠀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⠀⠀⠀⠀⠀⠀⠀⠀⠀⠀⠀⠀⠀⠀⠀⠀⠀⠀⠀⠀⠀⠀⠀⠀⠀⠀⠀⠀⠀⠀⠀⠀⠀⠀⢿⣿⠉⠉⠉⠉⠛⠛⠻⠿⠿⣿⣿⠿⠿⢿⠿⣿⣿⢿⣿⣿⣿⣿⣿⣿⣿⣿⣿⣿⣿⣿⣿⠀⠀⠀⠀⠀⠀⠀⠀⠀⠀⠀⠀⠀⠀⠀⠀⠀⠀⠀⠀⠀⠀⠀⠀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⠀⠀⠀⠀⠀⠀⠀⠀⠀⠀⠀⠀⠀⠀⠀⠀⠀⠀⠀⠀⠀⠀⠀⠀⠀⠀⠀⠀⠀⠀⠀⠀⠀⠀⠀⠀⠀⠀⠀⠀⠀⠀⠀⠀⠀⠀⠀⠀⠀⠀⠀⠉⠀⠸⣿⣿⣿⣿⣿⣿⣿⣿⣿⣿⣿⣿⣿⡇⠀⠀⠀⠀⠀⠀⠀⠀⠀⠀⠀⠀⠀⠀⠀⠀⠀⠀⠀⠀⠀⠀⠀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⠀⠀⠀⠀⠀⠀⠀⠀⠀⠀⠀⠀⠀⠀⠀⠀⠀⠀⠀⠀⠀⠀⠀⠀⠀⠀⠀⠀⠀⠀⠀⠀⠀⠀⠀⠀⠀⠀⠀⠀⠀⠀⠀⠀⠀⠀⠀⠀⠀⠀⠀⠀⠀⠀⠈⠙⣿⣿⣿⣿⣿⣿⣿⣿⣿⣿⣿⠁⠀⠀⠀⠀⠀⠀⠀⠀⠀⠀⠀⠀⠀⠀⠀⠀⠀⠀⠀⠀⠀⠀⠀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⠀⠀⠀⠀⠀⠀⠀⠀⠀⠀⠀⠀⠀⠀⠀⠀⠀⠀⠀⠀⠀⠀⠀⠀⠀⠀⠀⠀⠀⠀⠀⠀⠀⠀⠀⠀⠀⠀⠀⠀⠀⠀⠀⠀⠀⠀⠀⠀⠀⠀⠀⠀⠀⠀⠀⠀⢹⣿⣿⣿⣿⣿⣿⣿⣿⣿⣿⠀⠀⠀⠀⠀⠀⠀⠀⠀⠀⠀⠀⠀⠀⠀⠀⠀⠀⠀⠀⠀⠀⠀⠀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⣿⣿⣿⣿⣿⣿⣿⣿⣿⣿⣿⣿⣿⣿⣿⣿⣿⣿⣿⣿⣿⣿⣿⣿⣿⣿⠏⠀⠀⠀⠀⠀⠀⠀⠀⠀⠀⠀⠀⠀⠀⠀⠀⠀⠀⠀⠀⠀⠀⠀⣠⣤⣤⣤⣤⣤⣤⣠⣤⣄⡀⠀⠀⠀⠀⠀⠀⠀⠀⠀⠀⠀⠀⠀⠀⠀⠀⠀⠀⠀⠀⠀⠀⠀⠀⠀⠀⠀⠀⠀⠀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⣿⣿⣿⣿⣿⣿⣿⣿⣿⣿⣿⣿⣿⣿⣿⣿⣿⣿⣿⣿⣿⣿⣿⣿⣿⠋⠀⠀⠀⠀⠀⠀⠀⠀⠀⠀⠀⠀⠀⠀⠀⠀⠀⠀⠀⠀⠀⠀⠀⠀⠘⢿⣿⣿⣿⣿⣿⣿⣿⣿⣿⣷⣄⠀⠀⠀⠀⠀⠀⠀⠀⠀⠀⠀⠀⠀⠀⠀⠀⠀⠀⠀⠀⠀⠀⠀⠀⠀⠀⠀⠀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⣿⣿⣿⣿⣿⣿⣿⣿⣿⣿⣿⣿⣿⣿⣿⣿⣿⣿⣿⣿⣿⣿⣿⡟⠁⠀⠀⠀⠀⠀⠀⠀⠀⠀⠀⠀⠀⠀⠀⠀⠀⠀⠀⠀⠀⠀⠀⠀⠀⠀⠀⠀⣽⣿⣿⣿⣿⣿⣿⣿⣿⣿⣿⣆⠀⠀⠀⠀⠀⠀⠀⠀⠀⠀⠀⠀⠀⠀⠀⠀⠀⠀⠀⠀⠀⠀⠀⠀⠀⠀⠀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⣿⣿⣿⣿⣿⣿⣿⣿⣿⣿⣿⣿⣿⣿⣿⣿⣿⣿⣿⣿⣿⡿⠋⠀⠀⠀⠀⠀⠀⠀⠀⠀⠀⠀⠀⠀⠀⠀⠀⠀⠀⠀⠀⠀⠀⠀⠀⠀⠀⠀⠀⠀⢿⣿⣿⣿⣿⣿⣿⣿⣿⣿⣿⣿⣄⠀⠀⠀⠀⠀⠀⠀⠀⠀⠀⠀⠀⠀⠀⠀⠀⠀⠀⠀⠀⠀⠀⠀⠀⠀⠀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⣿⣿⣿⣿⣿⣿⣿⣿⣿⣿⣿⣿⣿⣿⣿⣿⣿⣿⡿⠟⠁⠀⠀⠀⠀⠀⠀⠀⠀⠀⠀⠀⠀⠀⠀⠀⠀⠀⠀⠀⠀⠀⠀⠀⠀⠀⠀⠀⠀⠀⠀⠀⠈⠛⢛⣿⣿⣿⣿⣿⣿⣿⣿⣿⣿⣦⠀⠀⠀⠀⠀⠀⠀⠀⠀⠀⠀⠀⠀⠀⠀⠀⠀⠀⠀⠀⠀⠀⠀⠀⠀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⣿⣿⣿⣿⣿⣿⣿⣿⣿⣿⣿⣿⣿⣿⡿⠿⠛⠉⠀⠀⠀⠀⠀⠀⠀⠀⠀⠀⠀⠀⠀⠀⠀⠀⠀⠀⠀⠀⠀⠀⠀⠀⠀⠀⠀⠀⠀⠀⠀⠀⠀⠀⠀⠀⠈⠻⢿⡿⣿⣿⣿⣿⣿⣿⣿⣿⡆⠀⠀⠀⠀⠀⠀⠀⠀⠀⠀⠀⠀⠀⠀⠀⠀⠀⠀⠀⠀⠀⠀⠀⠀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⠛⠛⠛⠿⠿⠿⠿⠿⠿⠛⠛⠛⠉⠁⠀⠀⠀⠀⠀⠀⠀⠀⠀⠀⠀⠀⠀⠀⠀⠀⠀⠀⠀⠀⠀⠀⠀⠀⠀⠀⠀⠀⠀⠀⠀⠀⠀⠀⠀⠀⠀⠀⠀⠀⠀⢀⣀⣼⣿⣿⣿⣿⣿⣿⣿⣿⡇⠀⠀⠀⠀⠀⠀⠀⠀⠀⠀⠀⠀⠀⠀⠀⠀⠀⠀⠀⠀⠀⠀⠀⠀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⠀⠀⠀⠀⠀⠀⠀⠀⠀⠀⠀⠀⠀⠀⠀⠀⠀⠀⠀⠀⠀⠀⠀⠀⠀⠀⠀⠀⠀⠀⠀⠀⠀⠀⠀⠀⠀⠀⠀⠀⠀⠀⠀⠀⠀⠀⠀⠀⠀⠀⣤⣤⣤⣶⣶⣿⣿⣿⣿⣿⣿⣿⣿⣿⣿⣿⡇⠀⠀⠀⠀⠀⠀⠀⠀⠀⠀⠀⠀⠀⠀⠀⠀⠀⠀⠀⠀⠀⠀⠀⠀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⠀⠀⠀⠀⠀⠀⠀⠀⠀⠀⠀⠀⠀⠀⠀⠀⠀⠀⠀⠀⠀⠀⠀⠀⠀⠀⠀⠀⠀⠀⠀⠀⠀⠀⠀⣀⣤⣤⣤⣤⣤⣀⣀⣀⣀⣀⡀⢀⣸⣾⣿⣿⣿⣿⣿⣿⣿⣿⣿⣿⣿⣿⣿⣿⣿⣿⣇⠀⠀⠀⠀⠀⠀⠀⠀⠀⠀⠀⠀⠀⠀⠀⠀⠀⠀⠀⠀⠀⠀⠀⠀</a:t>
            </a:r>
            <a:br/>
            <a:r>
              <a:t>⠀⠀⠀⠀⠀⠀⠀⠀⠀⠀⠀⠀⠀⠀⠀⠀⠀⠀⠀⠀⠀⠀⠀⠀⠀⠀⠀⠀⠀⠀⠀⠀⠀⠀⠸⣿⣟⠛⠛⠛⠻⠿⢿⣿⣿⣿⣿⣿⣿⣿⣿⣿⣿⣿⣿⣿⣿⣿⣿⣿⣿⣿⣿⣿⣿⣿⣿⡄⠀⠀⠀⠀⠀⠀⠀⠀⠀⠀⠀⠀⠀⠀⠀⠀⠀⠀⠀⠀⠀⠀⠀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⠀⠀⠀⠀⠀⠀⠀⠀⠀⠀⠀⠀⠀⠀⠀⠀⠀⠀⠀⠀⠀⠀⠀⠀⠀⠀⠀⠀⠀⠀⠀⠀⠀⠀⠀⠈⠁⠀⠀⠀⠀⠀⠀⠀⠀⠈⠉⠁⠀⠀⠁⠈⠋⠘⣿⣿⣿⣿⣿⣿⣿⣿⣿⣿⣿⣿⣿⡇⠀⠀⠀⠀⠀⠀⠀⠀⠀⠀⠀⠀⠀⠀⠀⠀⠀⠀⠀⠀⠀⠀⠀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⠀⠀⠀⠀⠀⠀⠀⠀⠀⠀⠀⠀⠀⠀⠀⠀⠀⠀⠀⠀⠀⠀⠀⠀⠀⠀⠀⠀⠀⠀⠀⠀⠀⠀⠀⠀⠀⠀⠀⠀⠀⠀⠀⠀⠀⠀⠀⠀⠀⠀⠀⠀⠀⠀⠈⠙⣿⣿⣿⣿⣿⣿⣿⣿⣿⣿⣿⠇⠀⠀⠀⠀⠀⠀⠀⠀⠀⠀⠀⠀⠀⠀⠀⠀⠀⠀⠀⠀⠀⠀⠀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⠀⠀⠀⠀⠀⠀⠀⠀⠀⠀⠀⠀⠀⠀⠀⠀⠀⠀⠀⠀⠀⠀⠀⠀⠀⠀⠀⠀⠀⠀⠀⠀⠀⠀⠀⠀⠀⠀⠀⠀⠀⠀⠀⠀⠀⠀⠀⠀⠀⠀⠀⠀⠀⠀⠀⠀⣿⣿⣿⣿⣿⣿⣿⣿⣿⣿⣿⡂⠀⠀⠀⠀⠀⠀⠀⠀⠀⠀⠀⠀⠀⠀⠀⠀⠀⠀⠀⠀⠀⠀⠀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⣿⣿⣿⣿⣿⣿⣿⣿⣿⣿⣿⣿⣿⣿⣿⣿⣿⣿⣿⣿⣿⣿⣿⣿⣿⣿⠏⠀⠀⠀⠀⠀⠀⠀⠀⠀⠀⠀⠀⠀⠀⠀⠀⠀⠀⠀⠀⠀⠀⠀⣀⣠⣤⣤⣤⣤⣄⣠⣤⣄⡀⠀⠀⠀⠀⠀⠀⠀⠀⠀⠀⠀⠀⠀⠀⠀⠀⠀⠀⠀⠀⠀⠀⠀⠀⠀⠀⠀⠀⠀⠀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⣿⣿⣿⣿⣿⣿⣿⣿⣿⣿⣿⣿⣿⣿⣿⣿⣿⣿⣿⣿⣿⣿⣿⣿⣿⠋⠀⠀⠀⠀⠀⠀⠀⠀⠀⠀⠀⠀⠀⠀⠀⠀⠀⠀⠀⠀⠀⠀⠀⠀⠹⣿⣿⣿⣿⣿⣿⣿⣿⣿⣿⣷⣄⠀⠀⠀⠀⠀⠀⠀⠀⠀⠀⠀⠀⠀⠀⠀⠀⠀⠀⠀⠀⠀⠀⠀⠀⠀⠀⠀⠀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⣿⣿⣿⣿⣿⣿⣿⣿⣿⣿⣿⣿⣿⣿⣿⣿⣿⣿⣿⣿⣿⣿⣿⡟⠁⠀⠀⠀⠀⠀⠀⠀⠀⠀⠀⠀⠀⠀⠀⠀⠀⠀⠀⠀⠀⠀⠀⠀⠀⠀⠀⠀⣽⣿⣿⣿⣿⣿⣿⣿⣿⣿⣿⣇⠀⠀⠀⠀⠀⠀⠀⠀⠀⠀⠀⠀⠀⠀⠀⠀⠀⠀⠀⠀⠀⠀⠀⠀⠀⠀⠀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⣿⣿⣿⣿⣿⣿⣿⣿⣿⣿⣿⣿⣿⣿⣿⣿⣿⣿⣿⣿⣿⡿⠋⠀⠀⠀⠀⠀⠀⠀⠀⠀⠀⠀⠀⠀⠀⠀⠀⠀⠀⠀⠀⠀⠀⠀⠀⠀⠀⠀⠀⠀⢿⣿⣿⣿⣿⣿⣿⣿⣿⣿⣿⣿⣄⠀⠀⠀⠀⠀⠀⠀⠀⠀⠀⠀⠀⠀⠀⠀⠀⠀⠀⠀⠀⠀⠀⠀⠀⠀⠀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⣿⣿⣿⣿⣿⣿⣿⣿⣿⣿⣿⣿⣿⣿⣿⣿⣿⣿⡿⠟⠁⠀⠀⠀⠀⠀⠀⠀⠀⠀⠀⠀⠀⠀⠀⠀⠀⠀⠀⠀⠀⠀⠀⠀⠀⠀⠀⠀⠀⠀⠀⠀⠈⠛⠛⣿⣿⣿⣿⣿⣿⣿⣿⣿⣿⣧⡀⠀⠀⠀⠀⠀⠀⠀⠀⠀⠀⠀⠀⠀⠀⠀⠀⠀⠀⠀⠀⠀⠀⠀⠀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⣿⣿⣿⣿⣿⣿⣿⣿⣿⣿⣿⣿⣿⣿⡿⠿⠛⠉⠀⠀⠀⠀⠀⠀⠀⠀⠀⠀⠀⠀⠀⠀⠀⠀⠀⠀⠀⠀⠀⠀⠀⠀⠀⠀⠀⠀⠀⠀⠀⠀⠀⠀⠀⠀⠈⠙⢿⣿⣿⣿⣿⣿⣿⣿⣿⣿⣧⠀⠀⠀⠀⠀⠀⠀⠀⠀⠀⠀⠀⠀⠀⠀⠀⠀⠀⠀⠀⠀⠀⠀⠀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⠛⠛⠛⠿⠿⠿⠿⠿⠿⠛⠛⠛⠉⠁⠀⠀⠀⠀⠀⠀⠀⠀⠀⠀⠀⠀⠀⠀⠀⠀⠀⠀⠀⠀⠀⠀⠀⠀⠀⠀⠀⠀⠀⠀⠀⠀⠀⠀⠀⠀⠀⠀⠀⠀⠀⠀⣀⣴⣿⣿⣿⣿⣿⣿⣿⣿⣿⠀⠀⠀⠀⠀⠀⠀⠀⠀⠀⠀⠀⠀⠀⠀⠀⠀⠀⠀⠀⠀⠀⠀⠀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⠀⠀⠀⠀⠀⠀⠀⠀⠀⠀⠀⠀⠀⠀⠀⠀⠀⠀⠀⠀⠀⠀⠀⠀⠀⠀⠀⠀⠀⠀⠀⠀⠀⠀⠀⠀⠀⠀⠀⠀⠀⠀⠀⠀⠀⠀⠀⠀⠀⠀⢀⣀⣀⣤⣴⣿⣿⣿⣿⣿⣿⣿⣿⣿⣿⣿⡟⠀⠀⠀⠀⠀⠀⠀⠀⠀⠀⠀⠀⠀⠀⠀⠀⠀⠀⠀⠀⠀⠀⠀⠀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⠀⠀⠀⠀⠀⠀⠀⠀⠀⠀⠀⠀⠀⠀⠀⠀⠀⠀⠀⠀⠀⠀⠀⠀⠀⠀⠀⠀⠀⠀⠀⠀⠀⠀⠀⠀⠀⠀⠀⠀⠀⠀⠀⠀⠀⠀⠀⠀⠀⣤⣿⣿⣿⣿⣿⣿⣿⣿⣿⣿⣿⣿⣿⣿⣿⣿⣿⡀⠀⠀⠀⠀⠀⠀⠀⠀⠀⠀⠀⠀⠀⠀⠀⠀⠀⠀⠀⠀⠀⠀⠀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⠀⠀⠀⠀⠀⠀⠀⠀⠀⠀⠀⠀⠀⠀⠀⠀⠀⠀⠀⠀⠀⠀⠀⠀⠀⠀⠀⠀⠀⠀⠀⠀⠀⠀⠀⢠⣾⡿⣿⡿⢿⣿⣿⣶⣶⣶⣶⣤⣶⣿⣿⣿⣿⣿⣿⣿⣿⣿⣿⣿⣿⣿⣿⣿⣿⣿⣿⣇⠀⠀⠀⠀⠀⠀⠀⠀⠀⠀⠀⠀⠀⠀⠀⠀⠀⠀⠀⠀⠀⠀⠀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⠀⠀⠀⠀⠀⠀⠀⠀⠀⠀⠀⠀⠀⠀⠀⠀⠀⠀⠀⠀⠀⠀⠀⠀⠀⠀⠀⠀⠀⠀⠀⠀⠀⠀⠀⠀⠛⠓⠀⠀⠀⠀⠉⠉⠛⠛⠿⠿⠟⠋⠙⠋⠻⠛⣿⣿⣿⣿⣿⣿⣿⣿⣿⣿⣿⣿⣿⣿⠀⠀⠀⠀⠀⠀⠀⠀⠀⠀⠀⠀⠀⠀⠀⠀⠀⠀⠀⠀⠀⠀⠀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⠀⠀⠀⠀⠀⠀⠀⠀⠀⠀⠀⠀⠀⠀⠀⠀⠀⠀⠀⠀⠀⠀⠀⠀⠀⠀⠀⠀⠀⠀⠀⠀⠀⠀⠀⠀⠀⠀⠀⠀⠀⠀⠀⠀⠀⠀⠀⠀⠀⠀⠀⠀⠀⠀⠀⠙⣿⣿⣿⣿⣿⣿⣿⣿⣿⣿⣿⡏⠀⠀⠀⠀⠀⠀⠀⠀⠀⠀⠀⠀⠀⠀⠀⠀⠀⠀⠀⠀⠀⠀⠀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⠀⠀⠀⠀⠀⠀⠀⠀⠀⠀⠀⠀⠀⠀⠀⠀⠀⠀⠀⠀⠀⠀⠀⠀⠀⠀⠀⠀⠀⠀⠀⠀⠀⠀⠀⠀⠀⠀⠀⠀⠀⠀⠀⠀⠀⠀⠀⠀⠀⠀⠀⠀⠀⠀⠀⠀⣸⣿⣿⣿⣿⣿⣿⣿⣿⣿⣿⡷⠀⠀⠀⠀⠀⠀⠀⠀⠀⠀⠀⠀⠀⠀⠀⠀⠀⠀⠀⠀⠀⠀⠀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⠀⠀⠀⠀⠀⠀⠀⠀⠀⠀⠀⠀⠀⠀⠀⠀⠀⠀⠀⠀⠀⠀⠀⠀⠀⠀⠀⠀⠀⠀⠀⠀⠀⠀⠀⠀⠀⠀⠀⠀⠀⠀⠀⠀⠀⠀⠀⠀⠀⠀⠀⣼⣿⣿⣿⣿⣿⣿⣿⣿⣿⣿⣿⣿⣿⣿⣿⣿⣿⣿⣿⣿⣇⠀⠀⠀⠀⠀⠀⠀⠀⠀⠀⠀⠀⠀⠀⠀⠀⠀⠀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⣿⣿⣿⣿⣿⣿⣿⣿⣿⣿⣿⣿⣿⣿⣿⣿⣿⣿⣿⣿⣿⣿⣿⣿⣿⣿⠏⠀⠀⠀⠀⠀⠀⠀⠀⠀⠀⠀⠀⠀⠀⠀⠀⠀⠀⠀⠀⠀⠀⠀⣀⣀⣀⣠⣤⣤⣤⣠⣤⣄⣀⠀⠀⠀⠀⠀⠀⠀⠀⠀⠀⠀⠀⠀⠀⠀⠀⠀⠀⠀⠀⠀⠀⠀⠀⠀⠀⠀⠀⠀⠀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⣿⣿⣿⣿⣿⣿⣿⣿⣿⣿⣿⣿⣿⣿⣿⣿⣿⣿⣿⣿⣿⣿⣿⣿⣿⠋⠀⠀⠀⠀⠀⠀⠀⠀⠀⠀⠀⠀⠀⠀⠀⠀⠀⠀⠀⠀⠀⠀⠀⠀⠙⢿⣿⣿⣿⣿⣿⣿⣿⣿⣿⣷⣄⠀⠀⠀⠀⠀⠀⠀⠀⠀⠀⠀⠀⠀⠀⠀⠀⠀⠀⠀⠀⠀⠀⠀⠀⠀⠀⠀⠀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⣿⣿⣿⣿⣿⣿⣿⣿⣿⣿⣿⣿⣿⣿⣿⣿⣿⣿⣿⣿⣿⣿⣿⡟⠁⠀⠀⠀⠀⠀⠀⠀⠀⠀⠀⠀⠀⠀⠀⠀⠀⠀⠀⠀⠀⠀⠀⠀⠀⠀⠀⠀⢹⣿⣿⣿⣿⣿⣿⣿⣿⣿⣿⣧⠀⠀⠀⠀⠀⠀⠀⠀⠀⠀⠀⠀⠀⠀⠀⠀⠀⠀⠀⠀⠀⠀⠀⠀⠀⠀⠀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⣿⣿⣿⣿⣿⣿⣿⣿⣿⣿⣿⣿⣿⣿⣿⣿⣿⣿⣿⣿⣿⡿⠋⠀⠀⠀⠀⠀⠀⠀⠀⠀⠀⠀⠀⠀⠀⠀⠀⠀⠀⠀⠀⠀⠀⠀⠀⠀⠀⠀⠀⠀⣿⣿⣿⣿⣿⣿⣿⣿⣿⣿⣿⣿⣧⠀⠀⠀⠀⠀⠀⠀⠀⠀⠀⠀⠀⠀⠀⠀⠀⠀⠀⠀⠀⠀⠀⠀⠀⠀⠀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⣿⣿⣿⣿⣿⣿⣿⣿⣿⣿⣿⣿⣿⣿⣿⣿⣿⣿⡿⠟⠁⠀⠀⠀⠀⠀⠀⠀⠀⠀⠀⠀⠀⠀⠀⠀⠀⠀⠀⠀⠀⠀⠀⠀⠀⠀⠀⠀⠀⠀⠀⠀⠈⠛⠛⣿⣿⣿⣿⣿⣿⣿⣿⣿⣿⣷⡄⠀⠀⠀⠀⠀⠀⠀⠀⠀⠀⠀⠀⠀⠀⠀⠀⠀⠀⠀⠀⠀⠀⠀⠀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⣿⣿⣿⣿⣿⣿⣿⣿⣿⣿⣿⣿⣿⣿⡿⠿⠛⠉⠀⠀⠀⠀⠀⠀⠀⠀⠀⠀⠀⠀⠀⠀⠀⠀⠀⠀⠀⠀⠀⠀⠀⠀⠀⠀⠀⠀⠀⠀⠀⠀⠀⠀⠀⠀⠀⠙⢿⣿⢿⣿⣿⣿⣿⣿⣿⣿⣷⠀⠀⠀⠀⠀⠀⠀⠀⠀⠀⠀⠀⠀⠀⠀⠀⠀⠀⠀⠀⠀⠀⠀⠀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⠛⠛⠛⠿⠿⠿⠿⠿⠿⠛⠛⠛⠉⠁⠀⠀⠀⠀⠀⠀⠀⠀⠀⠀⠀⠀⠀⠀⠀⠀⠀⠀⠀⠀⠀⠀⠀⠀⠀⠀⠀⠀⠀⠀⠀⠀⠀⠀⠀⠀⠀⠀⠀⠀⠀⠀⣀⣠⣿⣿⣿⣿⣿⣿⣿⣿⣿⠀⠀⠀⠀⠀⠀⠀⠀⠀⠀⠀⠀⠀⠀⠀⠀⠀⠀⠀⠀⠀⠀⠀⠀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⠀⠀⠀⠀⠀⠀⠀⠀⠀⠀⠀⠀⠀⠀⠀⠀⠀⠀⠀⠀⠀⠀⠀⠀⠀⠀⠀⠀⠀⠀⠀⠀⠀⠀⠀⠀⠀⠀⠀⠀⠀⠀⠀⠀⠀⠀⠀⠀⠀⠀⠀⢀⣀⣠⣤⣾⣿⣿⣿⣿⣿⣿⣿⣿⣿⣿⣿⠀⠀⠀⠀⠀⠀⠀⠀⠀⠀⠀⠀⠀⠀⠀⠀⠀⠀⠀⠀⠀⠀⠀⠀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⠀⠀⠀⠀⠀⠀⠀⠀⠀⠀⠀⠀⠀⠀⠀⠀⠀⠀⠀⠀⠀⠀⠀⠀⠀⠀⠀⠀⠀⠀⠀⠀⠀⠀⠀⠀⠀⠀⠀⠀⠀⠀⠀⠀⠀⠀⠀⠀⠀⣀⣸⣿⣿⣿⣿⣿⣿⣿⣿⣿⣿⣿⣿⣿⣿⣿⣿⡄⠀⠀⠀⠀⠀⠀⠀⠀⠀⠀⠀⠀⠀⠀⠀⠀⠀⠀⠀⠀⠀⠀⠀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⠀⠀⠀⠀⠀⠀⠀⠀⠀⠀⠀⠀⠀⠀⠀⠀⠀⠀⠀⠀⠀⠀⠀⠀⠀⠀⠀⠀⠀⠀⠀⠀⠀⠀⠀⠀⣠⣶⣿⣷⣶⣶⣶⣶⣦⣤⣤⣄⣠⣾⣿⣿⣿⣿⣿⣿⣿⣿⣿⣿⣿⣿⣿⣿⣿⣿⣿⣷⠀⠀⠀⠀⠀⠀⠀⠀⠀⠀⠀⠀⠀⠀⠀⠀⠀⠀⠀⠀⠀⠀⠀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⠀⠀⠀⠀⠀⠀⠀⠀⠀⠀⠀⠀⠀⠀⠀⠀⠀⠀⠀⠀⠀⠀⠀⠀⠀⠀⠀⠀⠀⠀⠀⠀⠀⠀⠀⠀⠻⠯⠄⠉⠀⠈⠙⠛⠻⠿⠿⣿⡿⠿⠛⠟⠙⠿⢿⣿⣿⣿⣿⣿⣿⣿⣿⣿⣿⣿⣿⣿⠀⠀⠀⠀⠀⠀⠀⠀⠀⠀⠀⠀⠀⠀⠀⠀⠀⠀⠀⠀⠀⠀⠀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⠀⠀⠀⠀⠀⠀⠀⠀⠀⠀⠀⠀⠀⠀⠀⠀⠀⠀⠀⠀⠀⠀⠀⠀⠀⠀⠀⠀⠀⠀⠀⠀⠀⠀⠀⠀⠀⠀⠀⠀⠀⠀⠀⠀⠀⠀⠀⠀⠀⠀⠀⠀⠀⠀⠀⠉⣿⣿⣿⣿⣿⣿⣿⣿⣿⣿⣿⣿⠀⠀⠀⠀⠀⠀⠀⠀⠀⠀⠀⠀⠀⠀⠀⠀⠀⠀⠀⠀⠀⠀⠀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⠀⠀⠀⠀⠀⠀⠀⠀⠀⠀⠀⠀⠀⠀⠀⠀⠀⠀⠀⠀⠀⠀⠀⠀⠀⠀⠀⠀⠀⠀⠀⠀⠀⠀⠀⠀⠀⠀⠀⠀⠀⠀⠀⠀⠀⠀⠀⠀⠀⠀⠀⠀⠀⠀⠀⠀⢻⣿⣿⣿⣿⣿⣿⣿⣿⣿⣿⢷⠀⠀⠀⠀⠀⠀⠀⠀⠀⠀⠀⠀⠀⠀⠀⠀⠀⠀⠀⠀⠀⠀⠀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⠀⠀⠀⠀⠀⠀⠀⠀⠀⠀⠀⠀⠀⠀⠀⠀⠀⠀⠀⠀⠀⠀⠀⠀⠀⠀⠀⠀⠀⠀⠀⠀⠀⠀⠀⠀⠀⠀⠀⠀⠀⠀⠀⠀⠀⠀⠀⠀⠀⠀⠀⠀⠀⠀⠀⠀⣸⣿⣿⣿⣿⣿⣿⣿⣿⣿⣿⣿⠀⠀⠀⠀⠀⠀⠀⠀⠀⠀⠀⠀⠀⠀⠀⠀⠀⠀⠀⠀⠀⠀⠀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⠀⠀⠀⠀⠀⠀⠀⠀⠀⠀⠀⠀⠀⠀⠀⠀⠀⠀⠀⠀⠀⠀⠀⠀⠀⠀⠀⠀⠀⠀⠀⠀⠀⠀⠀⠀⠀⠀⠀⠀⠀⠀⠀⠀⠀⠀⠀⠀⠀⠀⠀⠀⠀⠀⠀⠀⣿⣿⣿⣿⣿⣿⣿⣿⣿⣿⣿⡟⠀⠀⠀⠀⠀⠀⠀⠀⠀⠀⠀⠀⠀⠀⠀⠀⠀⠀⠀⠀⠀⠀⠀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⣿⣿⣿⣿⣿⣿⣿⣿⣿⣿⣿⣿⣿⣿⣿⣿⣿⣿⣿⣿⣿⣿⣿⣿⣿⣿⠏⠀⠀⠀⠀⠀⠀⠀⠀⠀⠀⠀⠀⠀⠀⠀⠀⠀⠀⠀⠀⠀⠀⠀⢀⣀⣀⣀⣀⣀⣀⣄⣤⣤⣀⠀⠀⠀⠀⠀⠀⠀⠀⠀⠀⠀⠀⠀⠀⠀⠀⠀⠀⠀⠀⠀⠀⠀⠀⠀⠀⠀⠀⠀⠀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⣿⣿⣿⣿⣿⣿⣿⣿⣿⣿⣿⣿⣿⣿⣿⣿⣿⣿⣿⣿⣿⣿⣿⣿⣿⠋⠀⠀⠀⠀⠀⠀⠀⠀⠀⠀⠀⠀⠀⠀⠀⠀⠀⠀⠀⠀⠀⠀⠀⠀⠈⠻⣿⣿⣿⣿⣿⣿⣿⣿⣿⣿⣶⡀⠀⠀⠀⠀⠀⠀⠀⠀⠀⠀⠀⠀⠀⠀⠀⠀⠀⠀⠀⠀⠀⠀⠀⠀⠀⠀⠀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⣿⣿⣿⣿⣿⣿⣿⣿⣿⣿⣿⣿⣿⣿⣿⣿⣿⣿⣿⣿⣿⣿⣿⡟⠁⠀⠀⠀⠀⠀⠀⠀⠀⠀⠀⠀⠀⠀⠀⠀⠀⠀⠀⠀⠀⠀⠀⠀⠀⠀⠀⠀⠈⣿⣿⣿⣿⣿⣿⣿⣿⣿⣿⣿⡄⠀⠀⠀⠀⠀⠀⠀⠀⠀⠀⠀⠀⠀⠀⠀⠀⠀⠀⠀⠀⠀⠀⠀⠀⠀⠀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⣿⣿⣿⣿⣿⣿⣿⣿⣿⣿⣿⣿⣿⣿⣿⣿⣿⣿⣿⣿⣿⡿⠋⠀⠀⠀⠀⠀⠀⠀⠀⠀⠀⠀⠀⠀⠀⠀⠀⠀⠀⠀⠀⠀⠀⠀⠀⠀⠀⠀⠀⠀⢀⣿⣿⣿⣿⣿⣿⣿⣿⣿⣿⣿⣿⣄⠀⠀⠀⠀⠀⠀⠀⠀⠀⠀⠀⠀⠀⠀⠀⠀⠀⠀⠀⠀⠀⠀⠀⠀⠀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⣿⣿⣿⣿⣿⣿⣿⣿⣿⣿⣿⣿⣿⣿⣿⣿⣿⣿⡿⠟⠁⠀⠀⠀⠀⠀⠀⠀⠀⠀⠀⠀⠀⠀⠀⠀⠀⠀⠀⠀⠀⠀⠀⠀⠀⠀⠀⠀⠀⠀⠀⠀⠀⠙⠟⠿⣿⣿⣿⣿⣿⣿⣿⣿⣿⣿⣆⠀⠀⠀⠀⠀⠀⠀⠀⠀⠀⠀⠀⠀⠀⠀⠀⠀⠀⠀⠀⠀⠀⠀⠀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⣿⣿⣿⣿⣿⣿⣿⣿⣿⣿⣿⣿⣿⣿⡿⠿⠛⠁⠀⠀⠀⠀⠀⠀⠀⠀⠀⠀⠀⠀⠀⠀⠀⠀⠀⠀⠀⠀⠀⠀⠀⠀⠀⠀⠀⠀⠀⠀⠀⠀⠀⠀⠀⠀⠀⠈⠻⢿⣿⣿⣿⣿⣿⣿⣿⣿⣿⡆⠀⠀⠀⠀⠀⠀⠀⠀⠀⠀⠀⠀⠀⠀⠀⠀⠀⠀⠀⠀⠀⠀⠀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⠛⠛⠛⠿⠿⠿⠿⠿⠿⠛⠛⠛⠉⠁⠀⠀⠀⠀⠀⠀⠀⠀⠀⠀⠀⠀⠀⠀⠀⠀⠀⠀⠀⠀⠀⠀⠀⠀⠀⠀⠀⠀⠀⠀⠀⠀⠀⠀⠀⠀⠀⠀⠀⠀⠀⠀⢀⣀⣽⣿⣿⣿⣿⣿⣿⣿⣿⡇⠀⠀⠀⠀⠀⠀⠀⠀⠀⠀⠀⠀⠀⠀⠀⠀⠀⠀⠀⠀⠀⠀⠀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⠀⠀⠀⠀⠀⠀⠀⠀⠀⠀⠀⠀⠀⠀⠀⠀⠀⠀⠀⠀⠀⠀⠀⠀⠀⠀⠀⠀⠀⠀⠀⠀⠀⠀⠀⠀⠀⠀⠀⠀⠀⠀⠀⠀⠀⠀⠀⠀⠀⠀⠀⠀⠀⠀⣀⣴⣿⣿⣿⣿⣿⣿⣿⣿⣿⣿⣿⡇⠀⠀⠀⠀⠀⠀⠀⠀⠀⠀⠀⠀⠀⠀⠀⠀⠀⠀⠀⠀⠀⠀⠀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⠀⠀⠀⠀⠀⠀⠀⠀⠀⠀⠀⠀⠀⠀⠀⠀⠀⠀⠀⠀⠀⠀⠀⠀⠀⠀⠀⠀⠀⠀⠀⠀⠀⠀⠀⠀⠀⠀⠀⠀⠀⠀⠀⠀⠀⠀⠀⠀⠀⠀⠀⣶⣿⣿⣿⣿⣿⣿⣿⣿⣿⣿⣿⣿⣿⣿⣿⣧⠀⠀⠀⠀⠀⠀⠀⠀⠀⠀⠀⠀⠀⠀⠀⠀⠀⠀⠀⠀⠀⠀⠀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⠀⠀⠀⠀⠀⠀⠀⠀⠀⠀⠀⠀⠀⠀⠀⠀⠀⠀⠀⠀⠀⠀⠀⠀⠀⠀⠀⠀⠀⠀⠀⠀⠀⠀⠀⠀⠀⠀⢀⣠⣤⣤⣤⣄⣀⣀⣀⠀⠀⢀⣿⣿⣿⣿⣿⣿⣿⣿⣿⣿⣿⣿⣿⣿⣿⣿⣿⣿⡆⠀⠀⠀⠀⠀⠀⠀⠀⠀⠀⠀⠀⠀⠀⠀⠀⠀⠀⠀⠀⠀⠀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⠀⠀⠀⠀⠀⠀⠀⠀⠀⠀⠀⠀⠀⠀⠀⠀⠀⠀⠀⠀⠀⠀⠀⠀⠀⠀⠀⠀⠀⠀⠀⠀⠀⠀⠀⠀⠀⠐⣿⠛⠛⠛⠛⠿⠿⣿⣿⣿⣿⣿⣿⠿⡿⠻⣿⣿⣿⣿⣿⣿⣿⣿⣿⣿⣿⣿⣿⣿⡇⠀⠀⠀⠀⠀⠀⠀⠀⠀⠀⠀⠀⠀⠀⠀⠀⠀⠀⠀⠀⠀⠀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⠀⠀⠀⠀⠀⠀⠀⠀⠀⠀⠀⠀⠀⠀⠀⠀⠀⠀⠀⠀⠀⠀⠀⠀⠀⠀⠀⠀⠀⠀⠀⠀⠀⠀⠀⠀⠀⠀⠙⠃⠀⠀⠀⠀⠀⠀⠈⠉⠙⠉⠀⠀⠀⠀⠀⠉⢻⣿⣿⣿⣿⣿⣿⣿⣿⣿⣿⣿⡇⠀⠀⠀⠀⠀⠀⠀⠀⠀⠀⠀⠀⠀⠀⠀⠀⠀⠀⠀⠀⠀⠀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⠀⠀⠀⠀⠀⠀⠀⠀⠀⠀⠀⠀⠀⠀⠀⠀⠀⠀⠀⠀⠀⠀⠀⠀⠀⠀⠀⠀⠀⠀⠀⠀⠀⠀⠀⠀⠀⠀⠀⠀⠀⠀⠀⠀⠀⠀⠀⠀⠀⠀⠀⠀⠀⠀⠀⠀⣿⣿⣿⣿⣿⣿⣿⣿⣿⣿⣿⠏⠀⠀⠀⠀⠀⠀⠀⠀⠀⠀⠀⠀⠀⠀⠀⠀⠀⠀⠀⠀⠀⠀⠀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⠀⠀⠀⠀⠀⠀⠀⠀⠀⠀⠀⠀⠀⠀⠀⠀⠀⠀⠀⠀⠀⠀⠀⠀⠀⠀⠀⠀⠀⠀⠀⠀⠀⠀⠀⠀⠀⠀⠀⠀⠀⠀⠀⠀⠀⠀⠀⠀⠀⠀⢰⣿⣿⣿⣿⣿⣿⣿⣿⣿⣿⣿⣿⣿⣿⣿⣿⣿⣿⣿⣿⣿⣿⣿⡀⠀⠀⠀⠀⠀⠀⠀⠀⠀⠀⠀⠀⠀⠀⠀⠀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⣿⣿⣿⣿⣿⣿⣿⣿⣿⣿⣿⣿⣿⣿⣿⣿⣿⣿⣿⣿⣿⣿⣿⣿⣿⣿⣿⣿⣿⣿⣿⣿⣿⣿⣿⣿⣿⣿⣿⣿⣿⣿⣿⣿⣿⣿⣿⣿⣿⣿⣿⣿⣷⠀⠀⠀⠀⠀⠀⠀⠀⠀⠀⠀⠀⠈⢻⣿⣿⣿⣿⣿⣿⣿⣿⣿⣿⣿⣿⣿⣿⣿⣿⣿⣿⣿⣿⣿⣿⣿⡇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⣿⣿⣿⣿⣿⣿⣿⣿⣿⣿⣿⣿⣿⣿⣿⣿⣿⣿⣿⣿⣿⣿⣿⣿⣿⣿⣿⣿⣿⣿⣿⣿⣿⣿⣿⣿⣿⣿⣿⣿⣿⣿⣿⣿⣿⣿⣿⣿⣿⣿⣿⣿⣿⣧⡀⠀⠀⠀⠀⠀⠀⠀⠀⠀⠀⠀⠀⠉⠀⠀⠈⠉⠻⢿⣿⣿⣿⣿⣿⣿⣿⣿⣿⣿⣿⣿⣿⣿⣿⣿⡇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⣿⣿⣿⣿⣿⣿⣿⣿⣿⣿⣿⣿⣿⣿⣿⣿⣿⣿⣿⣿⣿⣿⣿⣿⣿⣿⣿⣿⣿⣿⣿⣿⣿⣿⣿⣿⣿⣿⣿⣿⣿⣿⣿⣿⣿⣿⣿⣿⣿⣿⣿⡿⠟⠛⠃⠀⠀⠀⠀⠀⠀⠀⠀⠀⠀⠀⠀⠀⠀⠀⠀⠀⠀⠀⠙⣿⣿⣿⣿⣿⣿⣿⣿⣿⣿⣿⣿⣿⣿⣿⡇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⣿⣿⣿⣿⣿⣿⣿⣿⣿⣿⣿⣿⣿⣿⣿⣿⣿⣿⣿⣿⣿⣿⣿⣿⣿⣿⣿⣿⣿⣿⣿⣿⣿⣿⣿⣿⣿⣿⣿⣿⣿⣿⣿⣿⣿⣿⣿⣿⠟⠋⠀⠀⠀⠀⠀⠀⠀⠀⠀⠀⠀⠀⠀⠀⠀⠀⠀⠀⠀⠀⠀⠀⠀⠀⠀⠈⢿⣿⣿⣿⣿⣿⣿⣿⣿⣿⣿⣿⣿⣿⡇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⣿⣿⣿⣿⣿⣿⣿⣿⣿⣿⣿⣿⣿⣿⣿⣿⣿⣿⣿⣿⣿⣿⣿⣿⣿⣿⣿⣿⣿⣿⣿⣿⣿⣿⣿⣿⣿⣿⣿⣿⣿⣿⣿⣿⠋⠀⠀⠀⠀⠀⠀⠀⠀⠀⠀⠀⠀⠀⠀⠀⠀⠀⠀⠀⠀⠀⠀⠀⠀⠀⠀⠀⠀⠀⠀⠀⠀⠹⣿⣿⣿⣿⣿⣿⣿⣿⣿⣿⣿⣿⡇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⣿⣿⣿⣿⣿⣿⣿⣿⣿⣿⣿⣿⣿⣿⣿⣿⣿⣿⣿⣿⣿⣿⣿⣿⣿⣿⣿⣿⣿⣿⣿⣿⣿⣿⣿⣿⣿⣿⣿⣿⣿⣿⡿⠃⠀⠀⠀⠀⠀⠀⠀⠀⠀⠀⠀⠀⠀⠀⠀⠀⠀⠀⠀⠀⠀⠀⠀⠀⠀⠀⠀⠀⠀⠀⠀⠀⠀⠀⠹⣿⣿⣿⣿⣿⣿⣿⣿⣿⣿⣿⡇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⣿⣿⣿⣿⣿⣿⣿⣿⣿⣿⣿⣿⣿⣿⣿⣿⣿⣿⣿⣿⣿⣿⣿⣿⣿⣿⣿⣿⣿⣿⣿⣿⣿⣿⣿⣿⣿⣿⣿⣿⣿⡏⠀⠀⠀⠀⠀⠀⠀⠀⠀⠀⠀⠀⠀⠀⠀⠀⠀⠀⠀⠀⠀⠀⠀⠀⠀⠀⠀⠀⠀⠀⠀⠀⠀⠀⠀⠀⠀⠀⢿⣿⣿⣿⣿⣿⣿⣿⣿⣿⡇</a:t>
            </a:r>
            <a:br/>
            <a:r>
              <a:t>⣿⣿⣿⣿⣿⣿⣿⣿⣿⣿⣿⣿⣿⣿⣿⣿⣿⣿⣿⣿⣿⣿⣿⣿⣿⣿⣿⣿⣿⣿⣿⣿⣿⣿⣿⣿⣿⣿⣿⣿⡿⠁⠀⠀⠀⠀⠀⠀⠀⠀⠀⠀⠀⠀⠀⠀⠀⠀⠀⠀⠀⠀⠀⠀⠀⠀⠀⠀⠀⠀⠀⠀⠀⠀⠀⠀⠀⠀⠀⠀⠘⣿⣿⣿⣿⣿⣿⣿⣿⣿⡇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⣿⣿⣿⣿⣿⣿⣿⣿⣿⣿⣿⣿⣿⣿⣿⣿⣿⣿⣿⣿⣿⣿⣿⣿⣿⣿⣿⣿⣿⣿⣿⣿⣿⣿⣿⣿⣿⣿⣿⣿⣵⠃⠀⠀⠀⠀⠀⠀⠀⠀⠀⠀⠀⠀⠀⠀⠀⠀⠀⠀⠀⠀⠀⠀⠀⠀⠀⠀⠀⠀⠀⠀⠀⠀⠀⠀⠀⠀⠀⠀⠀⢻⣿⣿⣿⣿⣿⣿⣿⣿⡇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⣿⣿⣿⣿⣿⣿⣿⣿⣿⣿⣿⣿⣿⣿⣿⣿⣿⣿⣿⣿⣿⣿⣿⣿⣿⣿⣿⣿⣿⣿⣿⣿⣿⣿⣿⣿⣿⣿⣿⣿⣿⣷⡆⠀⠀⠀⠀⠀⠀⠀⠀⠀⠀⠀⠀⠀⠀⠀⠀⠀⠀⠀⠀⠀⠀⠀⠀⠀⠀⠀⠀⠀⠀⠀⠀⠀⠀⠀⠀⠀⠀⠀⢿⣿⣿⣿⣿⣿⣿⣿⡇</a:t>
            </a:r>
            <a:br/>
            <a:r>
              <a:t>⣿⣿⣿⣿⣿⣿⣿⣿⣿⣿⣿⣿⣿⣿⣿⣿⣿⣿⣿⣿⣿⣿⣿⣿⣿⣿⣿⣿⣿⣿⣿⣿⣿⣿⣿⣿⣿⣿⣿⣿⣿⣿⣿⣷⣤⡀⠀⠀⠀⠀⠀⠀⠀⠀⠀⠀⠀⠀⠀⠀⠀⠀⠀⠀⠀⠀⠀⠀⠀⠀⠀⠀⠀⠀⠀⠀⠀⠀⠀⠀⠀⠀⢸⣿⣿⣿⣿⣿⣿⣿⡇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⣿⣿⣿⣿⣿⣿⣿⣿⣿⣿⣿⣿⣿⣿⣿⣿⣿⣿⣿⣿⣿⣿⣿⣿⣿⣿⣿⣿⣿⣿⣿⣿⣿⣿⣿⣿⣿⣿⣿⣿⣿⣿⣿⣿⣿⣿⣶⠀⠀⠀⠀⠀⠀⠀⠀⠀⠀⠀⠀⠀⠀⠀⠀⠀⠀⠀⠀⠀⠀⠀⠀⠀⠀⠀⠀⠀⠀⠀⠀⠀⠀⠀⠈⣿⣿⣿⣿⣿⣿⣿⡇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⣿⣿⣿⣿⣿⣿⣿⣿⣿⣿⣿⣿⣿⣿⣿⣿⣿⣿⣿⣿⣿⣿⣿⣿⣿⣿⣿⣿⣿⣿⣿⣿⣿⣿⣿⣿⣿⡿⣿⣿⣿⣿⣿⣿⣿⣿⣶⡄⠀⠀⠀⠀⠀⠀⠀⠀⠀⠀⠀⠀⠀⠀⠀⠀⠀⠀⠀⠀⠀⠀⠀⠀⠀⠀⠀⠀⠀⠀⠀⠀⠀⠀⠀⣿⣿⣿⣿⣿⣿⣿⡇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⣿⣿⣿⣿⣿⣿⣿⣿⣿⣿⣿⣿⣿⣿⣿⣿⣿⣿⣿⣿⣿⣿⣿⣿⣿⣿⣿⣿⣿⣿⣿⣿⣿⣿⣿⣿⣿⡄⠿⠿⠟⠛⠻⠿⣿⣿⣿⣷⣤⡄⠀⠀⠀⠀⠀⠀⠀⠀⠀⠀⠀⠀⠀⠀⠀⠀⠀⠀⠀⠀⠀⠀⠀⠀⠀⠀⠀⠀⠀⠀⠀⠀⠀⢻⣿⣿⣿⣿⣿⣿⡇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⣿⣿⣿⣿⣿⣿⣿⣿⣿⣿⣿⣿⣿⣿⣿⣿⣿⣿⣿⣿⣿⣿⣿⣿⣿⣿⣿⣿⣿⣿⣿⣿⣿⡿⠛⠉⠁⠀⠀⠀⠀⠀⠀⠀⠈⢿⣿⣿⣿⣷⣄⠀⠀⠀⠀⠀⠀⠀⠀⠀⠀⠀⠀⠀⠀⠀⠀⠀⠀⠀⠀⠀⠀⠀⠀⠀⠀⠀⠀⠀⠀⠀⠀⢸⣿⣿⣿⣿⣿⣿⡇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⣿⣿⣿⣿⣿⣿⣿⣿⣿⣿⣿⣿⣿⣿⣿⣿⣿⣿⣿⣿⣿⣿⣿⣿⣿⣿⣿⣿⣿⣿⣿⣿⠃⠀⠀⠀⠀⠀⠀⠀⠀⠀⠀⠀⠀⠈⣿⣿⣿⣿⣿⡆⠀⠀⠀⠀⠀⠀⠀⠀⠀⠀⠀⠀⠀⠀⠀⠀⠀⠀⠀⠀⠀⠀⠀⠀⠀⠀⠀⠀⠀⠀⠀⢸⣿⣿⣿⣿⣿⣿⡇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⣿⣿⣿⣿⣿⣿⣿⣿⣿⣿⣿⣿⣿⣿⣿⣿⣿⣿⣿⣿⣿⣿⣿⣿⣿⣿⣿⣿⣿⣿⣿⡟⠀⠀⠀⠀⠀⠀⠀⠀⠀⠀⠀⠀⠀⠀⣿⣿⣿⣿⣿⡇⠀⠀⠀⠀⠀⠈⠀⠀⠀⠀⠀⠀⠀⠀⠀⠀⠀⠀⠀⠀⠀⠀⠀⠀⠀⠀⠀⠀⠀⠀⠀⠸⣿⣿⣿⣿⣿⣿⡇</a:t>
            </a:r>
            <a:br/>
            <a:r>
              <a:t>⣿⣿⣿⣿⣿⣿⣿⣿⣿⣿⣿⣿⣿⣿⣿⣿⣿⣿⣿⣿⣿⣿⣿⣿⣿⣿⣿⣿⣿⣿⣿⡇⠀⠀⠀⠀⠀⠀⠀⠀⠀⠀⠀⠀⠀⠀⣿⣿⣿⣿⣿⣿⡁⠀⠀⠀⠀⠀⠀⠀⠀⠀⠀⠀⠀⠀⠀⠀⠀⠀⠀⠀⠀⠀⠀⠀⠀⠀⢠⠀⠀⠀⠀⠀⣿⣿⣿⣿⣿⣿⡇</a:t>
            </a:r>
            <a:br/>
            <a:r>
              <a:t>⣿⣿⣿⣿⣿⣿⣿⣿⣿⣿⣿⣿⣿⣿⣿⣿⣿⣿⣿⣿⣿⣿⣿⣿⣿⣿⣿⣿⣿⣿⣿⣿⠀⠀⠀⠀⠀⠀⠀⠀⠀⠀⠀⠀⠀⠀⠙⣿⣿⣿⣿⣿⣇⠀⠀⠀⠀⠀⠀⠀⠀⠀⠀⠀⠀⠀⠀⠀⠀⠀⠀⠀⠀⠀⠀⠀⠀⠀⢸⣇⠀⢰⡀⠀⢿⣿⣿⣿⣿⣿⡇</a:t>
            </a:r>
            <a:br/>
            <a:r>
              <a:t>⣿⣿⣿⣿⣿⣿⣿⣿⣿⣿⣿⣿⣿⣿⣿⣿⣿⣿⣿⣿⣿⣿⣿⣿⣿⣿⣿⣿⣿⣿⣿⣿⣇⠀⠀⠀⠀⠀⠀⠀⠀⠀⠀⠀⠀⠀⠀⠈⢿⣿⣿⣿⣿⠀⠀⠀⠀⠀⠀⠀⠀⠀⠀⠀⠀⠀⠀⠀⠀⠀⠀⠀⠀⠀⠀⠀⠀⠀⠈⣿⣆⠈⣿⣄⢸⣿⣿⣿⣿⣿⡇</a:t>
            </a:r>
            <a:br/>
            <a:r>
              <a:t>⣿⣿⣿⣿⣿⣿⣿⣿⣿⣿⣿⣿⣿⣿⣿⣿⣿⣿⣿⣿⣿⣿⣿⣿⣿⣿⣿⣿⣿⣿⣿⣿⣿⣦⡀⠀⠀⠀⠀⠀⠀⠀⠀⠀⠀⠀⠀⠀⠀⠙⣿⣿⡿⠃⠀⠀⠀⠀⠀⠀⠀⠀⠀⠀⠀⠀⠀⠀⠀⠀⠀⠀⠀⠀⠀⠀⠀⠀⢠⢹⣿⣦⢹⣿⣦⣿⣿⣿⣿⣿⡇</a:t>
            </a:r>
            <a:br/>
            <a:r>
              <a:t>⣿⣿⣿⣿⣿⣿⣿⣿⣿⣿⣿⣿⣿⣿⣿⣿⣿⣿⣿⣿⣿⣿⣿⣿⣿⣿⣿⣿⣿⣿⣿⣿⣿⣿⣿⣦⣀⡀⠀⠀⠀⠀⠀⠀⠀⠀⠀⠀⠀⠀⠘⠉⠀⠀⠀⠀⠀⠀⠀⠀⠀⠀⠀⠀⠀⠀⠀⠀⠀⠀⠀⠀⠀⠀⠀⠀⡀⠀⠸⣷⣿⣿⣷⣿⣿⣿⣿⣿⣿⣿⡇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⣿⣿⣿⣿⣿⣿⣿⣿⣿⣿⣿⣿⣿⣿⣿⣿⣿⣿⣿⣿⣿⣿⣿⣿⣿⣿⣿⣿⣿⣿⣿⣿⣿⣿⣿⣿⡿⠁⠀⠀⠀⠀⠀⠀⠀⠀⠀⠀⠀⠀⠀⠀⠀⠀⠀⠀⠀⠀⠀⠀⠀⠀⠀⠀⠀⠀⠀⠀⠀⠀⠀⠀⠀⠀⠀⠀⢿⣆⠀⣿⣿⣿⣿⣿⣿⣿⣿⣿⣿⣿⡇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⣿⣿⣿⣿⣿⣿⣿⣿⣿⣿⣿⣿⣿⣿⣿⣿⣿⣿⣿⣿⣿⣿⣿⣿⣿⣿⣿⣿⣿⣿⣿⣿⣿⣿⣿⣿⠃⠀⠀⠀⠀⠀⠀⠀⠀⠀⠀⠀⠀⠀⠀⠀⠀⠀⠀⠀⠀⠀⠀⠀⠀⠀⠀⠀⠀⠀⠀⠀⠀⠀⠀⠀⠀⠀⠀⠀⠘⣿⣆⢻⣿⣿⣿⣿⣿⣿⣿⣿⣿⣿⡇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⣿⣿⣿⣿⣿⣿⣿⣿⣿⣿⣿⣿⣿⣿⣿⣿⣿⣿⣿⣿⣿⣿⣿⣿⣿⣿⣿⣿⣿⣿⣿⣿⣿⣿⣿⡟⠀⠀⠀⠀⠀⠀⠀⠀⠀⠀⠀⠀⠀⠀⠀⠀⠀⠀⠀⠀⠀⠀⠀⠀⠀⠀⠀⠀⠀⠀⠀⠀⠀⠀⠀⠀⠀⠀⠀⠀⠀⢻⣿⣾⣿⣿⣿⣿⣿⣿⣿⣿⣿⣿⡇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⣿⣿⣿⣿⣿⣿⣿⣿⣿⣿⣿⣿⣿⣿⣿⣿⣿⣿⣿⣿⣿⣿⣿⣿⣿⣿⣿⣿⣿⣿⣿⣿⣿⣿⣿⠇⠀⠀⠀⠀⠀⠀⠀⠀⠀⠀⠀⠀⠀⣴⠀⠀⠀⠀⠀⠀⠀⠀⠀⠀⠀⠀⠀⠀⠀⠀⠀⠀⠀⠀⠀⠀⠀⠀⠀⠀⠀⠀⠸⣿⣿⣿⣿⣿⣿⡿⠿⠟⣿⣿⡇</a:t>
            </a:r>
            <a:br/>
            <a:r>
              <a:t>⣿⣿⣿⣿⣿⣿⣿⣿⣿⣿⣿⣿⣿⣿⣿⣿⣿⣿⣿⣿⣿⣿⣿⣿⣿⣿⣿⣿⣿⣿⣿⣿⣿⣿⣿⠀⠀⠀⠀⠀⠀⠀⠀⠀⠀⠀⠀⢀⣾⡿⠀⠀⠀⠀⠀⠀⠀⠀⠀⠀⠀⠀⠀⠀⠀⠀⠀⠀⠀⠀⠀⠀⠀⠀⠀⠀⠀⠀⠀⠹⣿⣿⡿⠟⠁⠀⠠⠾⣿⣿⡇</a:t>
            </a:r>
            <a:br/>
            <a:r>
              <a:t>⣿⣿⣿⣿⣿⣿⣿⣿⣿⣿⣿⣿⣿⣿⣿⣿⣿⣿⣿⣿⣿⣿⣿⣿⣿⣿⣿⣿⣿⣿⣿⣿⣿⣿⡇⠀⠀⠀⠀⠀⠀⠀⠀⠀⠀⠀⠀⣾⣿⣧⠀⠀⠀⠀⠀⠀⠀⠀⠀⠀⠀⠀⠀⠀⠀⠀⠀⠀⠀⠀⠀⠀⠀⠀⠀⠀⠀⠀⠀⠀⠉⠉⠀⠀⣀⣠⣴⣿⣿⣿⡇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⣿⣿⣿⣿⣿⣿⣿⣿⣿⣿⣿⣿⣿⣿⣿⣿⣿⣿⣿⣿⣿⣿⣿⣿⣿⣿⠏⠀⠀⠀⠀⠀⠀⠀⠀⠀⠀⠀⠀⠀⠀⠀⠀⠀⠀⠀⠀⠀⠀⠀⠀⣀⣀⣀⣀⣀⣀⣀⣠⣤⣄⡀⠀⠀⠀⠀⠀⠀⠀⠀⠀⠀⠀⠀⠀⠀⠀⠀⠀⠀⠀⠀⠀⠀⠀⠀⠀⠀⠀⠀⠀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⣿⣿⣿⣿⣿⣿⣿⣿⣿⣿⣿⣿⣿⣿⣿⣿⣿⣿⣿⣿⣿⣿⣿⣿⣿⠋⠀⠀⠀⠀⠀⠀⠀⠀⠀⠀⠀⠀⠀⠀⠀⠀⠀⠀⠀⠀⠀⠀⠀⠀⠀⠹⢿⣿⣿⣿⣿⣿⣿⣿⣿⣿⣷⣄⠀⠀⠀⠀⠀⠀⠀⠀⠀⠀⠀⠀⠀⠀⠀⠀⠀⠀⠀⠀⠀⠀⠀⠀⠀⠀⠀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⣿⣿⣿⣿⣿⣿⣿⣿⣿⣿⣿⣿⣿⣿⣿⣿⣿⣿⣿⣿⣿⣿⣿⡟⠁⠀⠀⠀⠀⠀⠀⠀⠀⠀⠀⠀⠀⠀⠀⠀⠀⠀⠀⠀⠀⠀⠀⠀⠀⠀⠀⠀⠀⢹⣿⣿⣿⣿⣿⣿⣿⣿⣿⣿⣧⠀⠀⠀⠀⠀⠀⠀⠀⠀⠀⠀⠀⠀⠀⠀⠀⠀⠀⠀⠀⠀⠀⠀⠀⠀⠀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⣿⣿⣿⣿⣿⣿⣿⣿⣿⣿⣿⣿⣿⣿⣿⣿⣿⣿⣿⣿⣿⡿⠋⠀⠀⠀⠀⠀⠀⠀⠀⠀⠀⠀⠀⠀⠀⠀⠀⠀⠀⠀⠀⠀⠀⠀⠀⠀⠀⠀⠀⠀⠀⣼⣿⣿⣿⣿⣿⣿⣿⣿⣿⣿⣿⣆⠀⠀⠀⠀⠀⠀⠀⠀⠀⠀⠀⠀⠀⠀⠀⠀⠀⠀⠀⠀⠀⠀⠀⠀⠀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⣿⣿⣿⣿⣿⣿⣿⣿⣿⣿⣿⣿⣿⣿⣿⣿⣿⣿⡿⠟⠁⠀⠀⠀⠀⠀⠀⠀⠀⠀⠀⠀⠀⠀⠀⠀⠀⠀⠀⠀⠀⠀⠀⠀⠀⠀⠀⠀⠀⠀⠀⠀⠀⠈⠛⠻⣿⣿⣿⣿⣿⣿⣿⣿⣿⣿⣧⡀⠀⠀⠀⠀⠀⠀⠀⠀⠀⠀⠀⠀⠀⠀⠀⠀⠀⠀⠀⠀⠀⠀⠀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⣿⣿⣿⣿⣿⣿⣿⣿⣿⣿⣿⣿⣿⣿⡿⠿⠛⠁⠀⠀⠀⠀⠀⠀⠀⠀⠀⠀⠀⠀⠀⠀⠀⠀⠀⠀⠀⠀⠀⠀⠀⠀⠀⠀⠀⠀⠀⠀⠀⠀⠀⠀⠀⠀⠀⠀⠙⢿⣿⣿⣿⣿⣿⣿⣿⣿⣿⣧⠀⠀⠀⠀⠀⠀⠀⠀⠀⠀⠀⠀⠀⠀⠀⠀⠀⠀⠀⠀⠀⠀⠀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⠛⠛⠛⠿⠿⠿⠿⠿⠿⠛⠛⠛⠉⠁⠀⠀⠀⠀⠀⠀⠀⠀⠀⠀⠀⠀⠀⠀⠀⠀⠀⠀⠀⠀⠀⠀⠀⠀⠀⠀⠀⠀⠀⠀⠀⠀⠀⠀⠀⠀⠀⠀⠀⠀⠀⠀⠀⣀⣹⣿⣿⣿⣿⣿⣿⣿⣿⣿⠀⠀⠀⠀⠀⠀⠀⠀⠀⠀⠀⠀⠀⠀⠀⠀⠀⠀⠀⠀⠀⠀⠀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⠀⠀⠀⠀⠀⠀⠀⠀⠀⠀⠀⠀⠀⠀⠀⠀⠀⠀⠀⠀⠀⠀⠀⠀⠀⠀⠀⠀⠀⠀⠀⠀⠀⠀⠀⠀⠀⠀⠀⠀⠀⠀⠀⠀⠀⠀⠀⠀⠀⠀⠀⠀⠀⠀⢀⣠⣾⣿⣿⣿⣿⣿⣿⣿⣿⣿⣿⣿⠀⠀⠀⠀⠀⠀⠀⠀⠀⠀⠀⠀⠀⠀⠀⠀⠀⠀⠀⠀⠀⠀⠀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⠀⠀⠀⠀⠀⠀⠀⠀⠀⠀⠀⠀⠀⠀⠀⠀⠀⠀⠀⠀⠀⠀⠀⠀⠀⠀⠀⠀⠀⠀⠀⠀⠀⠀⠀⠀⠀⠀⠀⠀⠀⠀⠀⠀⠀⠀⠀⠀⠀⠀⠀⢠⣶⣾⣿⣿⣿⣿⣿⣿⣿⣿⣿⣿⣿⣿⣿⣿⡀⠀⠀⠀⠀⠀⠀⠀⠀⠀⠀⠀⠀⠀⠀⠀⠀⠀⠀⠀⠀⠀⠀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⠀⠀⠀⠀⠀⠀⠀⠀⠀⠀⠀⠀⠀⠀⠀⠀⠀⠀⠀⠀⠀⠀⠀⠀⠀⠀⠀⠀⠀⠀⠀⠀⠀⠀⠀⠀⠀⠀⠀⠀⠀⢀⣀⣀⣀⠀⠀⠀⠀⠀⢰⣾⣿⣿⣿⣿⣿⣿⣿⣿⣿⣿⣿⣿⣿⣿⣿⣿⡇⠀⠀⠀⠀⠀⠀⠀⠀⠀⠀⠀⠀⠀⠀⠀⠀⠀⠀⠀⠀⠀⠀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⠀⠀⠀⠀⠀⠀⠀⠀⠀⠀⠀⠀⠀⠀⠀⠀⠀⠀⠀⠀⠀⠀⠀⠀⠀⠀⠀⠀⠀⠀⠀⠀⠀⠀⠀⠀⠀⠀⢠⣾⠿⡿⠿⠿⣿⣿⣿⣿⣷⣶⣿⣿⢿⡟⢿⣿⣿⣿⣿⣿⣿⣿⣿⣿⣿⣿⣿⣿⣿⠀⠀⠀⠀⠀⠀⠀⠀⠀⠀⠀⠀⠀⠀⠀⠀⠀⠀⠀⠀⠀⠀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⠀⠀⠀⠀⠀⠀⠀⠀⠀⠀⠀⠀⠀⠀⠀⠀⠀⠀⠀⠀⠀⠀⠀⠀⠀⠀⠀⠀⠀⠀⠀⠀⠀⠀⠀⠀⠀⠀⠈⠿⠆⠀⠀⠀⠀⠀⠉⠙⠛⠛⠋⠁⠀⠀⠀⠈⢻⣿⣿⣿⣿⣿⣿⣿⣿⣿⣿⣿⡏⠀⠀⠀⠀⠀⠀⠀⠀⠀⠀⠀⠀⠀⠀⠀⠀⠀⠀⠀⠀⠀⠀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⠀⠀⠀⠀⠀⠀⠀⠀⠀⠀⠀⠀⠀⠀⠀⠀⠀⠀⠀⠀⠀⠀⠀⠀⠀⠀⠀⠀⠀⠀⠀⠀⠀⠀⠀⠀⠀⠀⠀⠀⠀⠀⠀⠀⠀⠀⠀⠀⠀⠀⠀⠀⠀⠀⠀⠀⠘⣿⣿⣿⣿⣿⣿⣿⣿⣿⣿⣿⡁⠀⠀⠀⠀⠀⠀⠀⠀⠀⠀⠀⠀⠀⠀⠀⠀⠀⠀⠀⠀⠀⠀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⠀⠀⠀⠀⠀⠀⠀⠀⠀⠀⠀⠀⠀⠀⠀⠀⠀⠀⠀⠀⠀⠀⠀⠀⠀⠀⠀⠀⠀⠀⠀⠀⠀⠀⠀⠀⠀⠀⠀⠀⠀⠀⠀⠀⠀⠀⠀⠀⠀⠀⠀⠀⠀⠀⠀⠀⠀⢻⣿⣿⣿⣿⣿⣿⣿⣿⣿⣿⠀⠀⠀⠀⠀⠀⠀⠀⠀⠀⠀⠀⠀⠀⠀⠀⠀⠀⠀⠀⠀⠀⠀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⠀⠀⠀⠀⠀⠀⠀⠀⠀⠀⠀⠀⠀⠀⠀⠀⠀⠀⠀⠀⠀⠀⠀⠀⠀⠀⠀⠀⠀⠀⠀⠀⠀⠀⠀⠀⠀⠀⠀⠀⠀⠀⠀⠀⠀⠀⠀⠀⠀⠀⠀⠀⠀⠀⠀⠀⢠⣿⣿⣿⣿⣿⣿⣿⣿⣿⣿⣿⠁⠀⠀⠀⠀⠀⠀⠀⠀⠀⠀⠀⠀⠀⠀⠀⠀⠀⠀⠀⠀⠀⠀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⠀⠀⠀⠀⠀⠀⠀⠀⠀⠀⠀⠀⠀⠀⠀⠀⠀⠀⠀⠀⠀⠀⠀⠀⠀⠀⠀⠀⠀⠀⠀⠀⠀⠀⠀⠀⠀⠀⠀⠀⠀⠀⠀⠀⠀⠀⠀⠀⠀⠀⠀⠀⠀⠀⠀⠀⣼⣿⣿⣿⣿⣿⣿⣿⣿⣿⣿⡟⠀⠀⠀⠀⠀⠀⠀⠀⠀⠀⠀⠀⠀⠀⠀⠀⠀⠀⠀⠀⠀⠀⠀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⠀⠀⠀⠀⠀⠀⠀⠀⠀⠀⠀⠀⠀⠀⠀⠀⠀⠀⠀⠀⠀⠀⠀⠀⠀⠀⠀⠀⠀⠀⠀⠀⠀⠀⠀⠀⠀⠀⠀⠀⠀⠀⠀⠀⠀⠀⠀⠀⠀⠀⠀⠀⠀⣰⣿⣿⣿⣿⣿⣿⣿⣿⣿⣿⣿⣿⣿⣿⣿⣿⡄⠀⠀⠀⠀⠀⠀⠀⠀⠀⠀⠀⠀⠀⠀⠀⠀⠀⠀⠀⠀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⠀⠀⠀⠀⠀⠀⠀⠀⠀⠀⠀⠀⠀⠀⠀⠀⠀⠀⠀⠀⠀⠀⠀⠀⠀⠀⠀⠀⠀⠀⠀⠀⠀⠀⠀⠀⠀⠀⠀⠀⠀⠀⠀⠀⠀⠀⠀⠀⠀⠀⠀⠀⢠⣿⣿⣿⣿⣿⣿⣿⣿⣿⣿⣿⣿⣿⣿⣿⣿⣿⣿⡀⠀⠀⠀⠀⠀⠀⠀⠀⠀⠀⠀⠀⠀⠀⠀⠀⠀⠀⠀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⠀⠀⠀⠀⠀⠀⠀⠀⠀⠀⠀⠀⠀⠀⠀⠀⠀⠀⠀⠀⠀⠀⠀⠀⠀⠀⠀⠀⠀⠀⠀⠀⠀⠀⠀⠀⠀⠀⠀⠀⠀⠀⠀⠀⠀⠀⠀⠀⠀⠀⠀⣾⣿⣿⣿⣿⣿⣿⣿⣿⣿⣿⣿⣿⣿⣿⣿⣿⣿⣿⣿⣿⣿⣇⠀⠀⠀⠀⠀⠀⠀⠀⠀⠀⠀⠀⠀⠀⠀⠀⠀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⣿⣿⣿⣿⣿⣿⣿⣿⣿⣿⣿⣿⣿⣿⣿⣿⣿⣿⣿⣿⣿⣿⣿⣿⣿⣿⠏⠀⠀⠀⠀⠀⠀⠀⠀⠀⠀⠀⠀⠀⠀⠀⠀⠀⠀⠀⠀⠀⠀⠀⠀⠀⢀⣠⣤⣤⣄⣀⣀⣀⣀⣀⡀⠀⠀⠀⠀⠀⠀⠀⠀⠀⠀⠀⠀⠀⠀⠀⠀⠀⠀⠀⠀⠀⠀⠀⠀⠀⠀⠀⠀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⣿⣿⣿⣿⣿⣿⣿⣿⣿⣿⣿⣿⣿⣿⣿⣿⣿⣿⣿⣿⣿⣿⣿⣿⣿⠋⠀⠀⠀⠀⠀⠀⠀⠀⠀⠀⠀⠀⠀⠀⠀⠀⠀⠀⠀⠀⠀⠀⠀⠀⠀⠀⠈⢿⣿⣿⣿⣿⣿⣿⣿⣿⣿⣷⣄⠀⠀⠀⠀⠀⠀⠀⠀⠀⠀⠀⠀⠀⠀⠀⠀⠀⠀⠀⠀⠀⠀⠀⠀⠀⠀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⣿⣿⣿⣿⣿⣿⣿⣿⣿⣿⣿⣿⣿⣿⣿⣿⣿⣿⣿⣿⣿⣿⣿⡟⠁⠀⠀⠀⠀⠀⠀⠀⠀⠀⠀⠀⠀⠀⠀⠀⠀⠀⠀⠀⠀⠀⠀⠀⠀⠀⠀⠀⠀⠀⢙⣿⣿⣿⣿⣿⣿⣿⣿⣿⣿⣧⠀⠀⠀⠀⠀⠀⠀⠀⠀⠀⠀⠀⠀⠀⠀⠀⠀⠀⠀⠀⠀⠀⠀⠀⠀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⣿⣿⣿⣿⣿⣿⣿⣿⣿⣿⣿⣿⣿⣿⣿⣿⣿⣿⣿⣿⣿⡿⠋⠀⠀⠀⠀⠀⠀⠀⠀⠀⠀⠀⠀⠀⠀⠀⠀⠀⠀⠀⠀⠀⠀⠀⠀⠀⠀⠀⠀⠀⠀⠀⢸⣿⣿⣿⣿⣿⣿⣿⣿⣿⣿⣿⡇⠀⠀⠀⠀⠀⠀⠀⠀⠀⠀⠀⠀⠀⠀⠀⠀⠀⠀⠀⠀⠀⠀⠀⠀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⣿⣿⣿⣿⣿⣿⣿⣿⣿⣿⣿⣿⣿⣿⣿⣿⣿⣿⡿⠟⠁⠀⠀⠀⠀⠀⠀⠀⠀⠀⠀⠀⠀⠀⠀⠀⠀⠀⠀⠀⠀⠀⠀⠀⠀⠀⠀⠀⠀⠀⠀⠀⠀⠀⠈⠛⠿⣿⣿⣿⣿⣿⣿⣿⣿⣿⣿⣆⠀⠀⠀⠀⠀⠀⠀⠀⠀⠀⠀⠀⠀⠀⠀⠀⠀⠀⠀⠀⠀⠀⠀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⣿⣿⣿⣿⣿⣿⣿⣿⣿⣿⣿⣿⣿⣿⡿⠿⠛⠁⠀⠀⠀⠀⠀⠀⠀⠀⠀⠀⠀⠀⠀⠀⠀⠀⠀⠀⠀⠀⠀⠀⠀⠀⠀⠀⠀⠀⠀⠀⠀⠀⠀⠀⠀⠀⠀⠀⠀⠙⢿⣿⣿⣿⣿⣿⣿⣿⣿⣿⡄⠀⠀⠀⠀⠀⠀⠀⠀⠀⠀⠀⠀⠀⠀⠀⠀⠀⠀⠀⠀⠀⠀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⠛⠛⠛⠿⠿⠿⠿⠿⠿⠛⠛⠛⠉⠁⠀⠀⠀⠀⠀⠀⠀⠀⠀⠀⠀⠀⠀⠀⠀⠀⠀⠀⠀⠀⠀⠀⠀⠀⠀⠀⠀⠀⠀⠀⠀⠀⠀⠀⠀⠀⠀⠀⠀⠀⠀⠀⠀⠀⣀⣙⣿⣿⣿⣿⣿⣿⣿⣿⡇⠀⠀⠀⠀⠀⠀⠀⠀⠀⠀⠀⠀⠀⠀⠀⠀⠀⠀⠀⠀⠀⠀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⠀⠀⠀⠀⠀⠀⠀⠀⠀⠀⠀⠀⠀⠀⠀⠀⠀⠀⠀⠀⠀⠀⠀⠀⠀⠀⠀⠀⠀⠀⠀⠀⠀⠀⠀⠀⠀⠀⠀⠀⠀⠀⠀⠀⠀⠀⠀⠀⠀⠀⠀⠀⠀⠀⠀⠀⣠⣾⣿⣿⣿⣿⣿⣿⣿⣿⣿⣿⡇⠀⠀⠀⠀⠀⠀⠀⠀⠀⠀⠀⠀⠀⠀⠀⠀⠀⠀⠀⠀⠀⠀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⠀⠀⠀⠀⠀⠀⠀⠀⠀⠀⠀⠀⠀⠀⠀⠀⠀⠀⠀⠀⠀⠀⠀⠀⠀⠀⠀⠀⠀⠀⠀⠀⠀⠀⠀⠀⠀⠀⠀⠀⠀⠀⠀⠀⠀⠀⠀⠀⠀⠀⠀⠀⢠⣤⣶⣿⣿⣿⣿⣿⣿⣿⣿⣿⣿⣿⣿⣿⡇⠀⠀⠀⠀⠀⠀⠀⠀⠀⠀⠀⠀⠀⠀⠀⠀⠀⠀⠀⠀⠀⠀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⠀⠀⠀⠀⠀⠀⠀⠀⠀⠀⠀⠀⠀⠀⠀⠀⠀⠀⠀⠀⠀⠀⠀⠀⠀⠀⠀⠀⠀⠀⠀⠀⠀⠀⠀⠀⠀⠀⠀⠀⠀⠀⠀⠀⠀⠀⠀⠀⠀⠀⠀⠠⣼⣿⣿⣿⣿⣿⣿⣿⣿⣿⣿⣿⣿⣿⣿⣿⣷⠀⠀⠀⠀⠀⠀⠀⠀⠀⠀⠀⠀⠀⠀⠀⠀⠀⠀⠀⠀⠀⠀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⠀⠀⠀⠀⠀⠀⠀⠀⠀⠀⠀⠀⠀⠀⠀⠀⠀⠀⠀⠀⠀⠀⠀⠀⠀⠀⠀⠀⠀⠀⠀⠀⠀⠀⠀⠀⠀⠀⠀⠀⠀⢀⣤⣴⣶⣶⣶⣶⣦⣤⣤⣾⣿⣿⡿⢿⣿⣿⣿⣿⣿⣿⣿⣿⣿⣿⣿⣿⣿⠀⠀⠀⠀⠀⠀⠀⠀⠀⠀⠀⠀⠀⠀⠀⠀⠀⠀⠀⠀⠀⠀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⠀⠀⠀⠀⠀⠀⠀⠀⠀⠀⠀⠀⠀⠀⠀⠀⠀⠀⠀⠀⠀⠀⠀⠀⠀⠀⠀⠀⠀⠀⠀⠀⠀⠀⠀⠀⠀⠀⠀⠀⠀⣼⡛⠋⠉⠉⠙⠛⠻⠿⠿⠿⠋⠀⠁⠀⠙⣿⣿⣿⣿⣿⣿⣿⣿⣿⣿⣿⣿⠀⠀⠀⠀⠀⠀⠀⠀⠀⠀⠀⠀⠀⠀⠀⠀⠀⠀⠀⠀⠀⠀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⠀⠀⠀⠀⠀⠀⠀⠀⠀⠀⠀⠀⠀⠀⠀⠀⠀⠀⠀⠀⠀⠀⠀⠀⠀⠀⠀⠀⠀⠀⠀⠀⠀⠀⠀⠀⠀⠀⠀⠀⠀⠈⠓⠀⠀⠀⠀⠀⠀⠀⠀⠀⠀⠀⠀⠀⠀⢹⣿⣿⣿⣿⣿⣿⣿⣿⣿⣿⣿⠀⠀⠀⠀⠀⠀⠀⠀⠀⠀⠀⠀⠀⠀⠀⠀⠀⠀⠀⠀⠀⠀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⠀⠀⠀⠀⠀⠀⠀⠀⠀⠀⠀⠀⠀⠀⠀⠀⠀⠀⠀⠀⠀⠀⠀⠀⠀⠀⠀⠀⠀⠀⠀⠀⠀⠀⠀⠀⠀⠀⠀⠀⠀⠀⠀⠀⠀⠀⠀⠀⠀⠀⠀⠀⠀⠀⠀⠀⠀⠘⣿⣿⣿⣿⣿⣿⣿⣿⣿⣿⡿⠀⠀⠀⠀⠀⠀⠀⠀⠀⠀⠀⠀⠀⠀⠀⠀⠀⠀⠀⠀⠀⠀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⣿⣿⣿⣿⣿⣿⣿⣿⣿⣿⣿⣿⣿⣿⣿⣿⣿⣿⣿⣿⣿⣿⣿⣿⣿⣿⠏⠀⠀⠀⠀⠀⠀⠀⠀⠀⠀⠀⠀⠀⠀⠀⠀⠀⠀⠀⠀⠀⠀⠀⠀⠀⠀⢀⣤⣤⣤⣤⣄⣀⣀⣀⣀⡀⠀⠀⠀⠀⠀⠀⠀⠀⠀⠀⠀⠀⠀⠀⠀⠀⠀⠀⠀⠀⠀⠀⠀⠀⠀⠀⠀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⣿⣿⣿⣿⣿⣿⣿⣿⣿⣿⣿⣿⣿⣿⣿⣿⣿⣿⣿⣿⣿⣿⣿⣿⣿⠋⠀⠀⠀⠀⠀⠀⠀⠀⠀⠀⠀⠀⠀⠀⠀⠀⠀⠀⠀⠀⠀⠀⠀⠀⠀⠀⠀⠈⢿⣿⣿⣿⣿⣿⣿⣿⣿⣿⣶⡄⠀⠀⠀⠀⠀⠀⠀⠀⠀⠀⠀⠀⠀⠀⠀⠀⠀⠀⠀⠀⠀⠀⠀⠀⠀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⣿⣿⣿⣿⣿⣿⣿⣿⣿⣿⣿⣿⣿⣿⣿⣿⣿⣿⣿⣿⣿⣿⣿⡟⠁⠀⠀⠀⠀⠀⠀⠀⠀⠀⠀⠀⠀⠀⠀⠀⠀⠀⠀⠀⠀⠀⠀⠀⠀⠀⠀⠀⠀⠀⠀⢹⣿⣿⣿⣿⣿⣿⣿⣿⣿⣿⡄⠀⠀⠀⠀⠀⠀⠀⠀⠀⠀⠀⠀⠀⠀⠀⠀⠀⠀⠀⠀⠀⠀⠀⠀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⣿⣿⣿⣿⣿⣿⣿⣿⣿⣿⣿⣿⣿⣿⣿⣿⣿⣿⣿⣿⣿⡿⠋⠀⠀⠀⠀⠀⠀⠀⠀⠀⠀⠀⠀⠀⠀⠀⠀⠀⠀⠀⠀⠀⠀⠀⠀⠀⠀⠀⠀⠀⠀⠀⠀⣿⣿⣿⣿⣿⣿⣿⣿⣿⣿⣿⣿⠀⠀⠀⠀⠀⠀⠀⠀⠀⠀⠀⠀⠀⠀⠀⠀⠀⠀⠀⠀⠀⠀⠀⠀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⣿⣿⣿⣿⣿⣿⣿⣿⣿⣿⣿⣿⣿⣿⣿⣿⣿⣿⡿⠟⠁⠀⠀⠀⠀⠀⠀⠀⠀⠀⠀⠀⠀⠀⠀⠀⠀⠀⠀⠀⠀⠀⠀⠀⠀⠀⠀⠀⠀⠀⠀⠀⠀⠀⠀⠘⠻⢿⣿⣿⣿⣿⣿⣿⣿⣿⣿⣧⠀⠀⠀⠀⠀⠀⠀⠀⠀⠀⠀⠀⠀⠀⠀⠀⠀⠀⠀⠀⠀⠀⠀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⣿⣿⣿⣿⣿⣿⣿⣿⣿⣿⣿⣿⣿⣿⡿⠿⠛⠁⠀⠀⠀⠀⠀⠀⠀⠀⠀⠀⠀⠀⠀⠀⠀⠀⠀⠀⠀⠀⠀⠀⠀⠀⠀⠀⠀⠀⠀⠀⠀⠀⠀⠀⠀⠀⠀⠀⠀⠀⠹⣿⣿⣿⣿⣿⣿⣿⣿⣿⡇⠀⠀⠀⠀⠀⠀⠀⠀⠀⠀⠀⠀⠀⠀⠀⠀⠀⠀⠀⠀⠀⠀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⠛⠛⠛⠿⠿⠿⠿⠿⠿⠛⠛⠛⠉⠁⠀⠀⠀⠀⠀⠀⠀⠀⠀⠀⠀⠀⠀⠀⠀⠀⠀⠀⠀⠀⠀⠀⠀⠀⠀⠀⠀⠀⠀⠀⠀⠀⠀⠀⠀⠀⠀⠀⠀⠀⠀⠀⠀⠀⢀⣈⣻⣿⣿⣿⣿⣿⣿⣿⣿⠀⠀⠀⠀⠀⠀⠀⠀⠀⠀⠀⠀⠀⠀⠀⠀⠀⠀⠀⠀⠀⠀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⠀⠀⠀⠀⠀⠀⠀⠀⠀⠀⠀⠀⠀⠀⠀⠀⠀⠀⠀⠀⠀⠀⠀⠀⠀⠀⠀⠀⠀⠀⠀⠀⠀⠀⠀⠀⠀⠀⠀⠀⠀⠀⠀⠀⠀⠀⠀⠀⠀⠀⠀⠀⠀⠀⠀⠀⢀⣴⣿⣿⣿⣿⣿⣿⣿⣿⣿⣿⣿⠀⠀⠀⠀⠀⠀⠀⠀⠀⠀⠀⠀⠀⠀⠀⠀⠀⠀⠀⠀⠀⠀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⠀⠀⠀⠀⠀⠀⠀⠀⠀⠀⠀⠀⠀⠀⠀⠀⠀⠀⠀⠀⠀⠀⠀⠀⠀⠀⠀⠀⠀⠀⠀⠀⠀⠀⠀⠀⠀⠀⠀⠀⠀⠀⠀⠀⠀⠀⠀⠀⠀⠀⠀⠀⠀⢀⣠⣴⣿⣿⣿⣿⣿⣿⣿⣿⣿⣿⣿⣿⡇⠀⠀⠀⠀⠀⠀⠀⠀⠀⠀⠀⠀⠀⠀⠀⠀⠀⠀⠀⠀⠀⠀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⠀⠀⠀⠀⠀⠀⠀⠀⠀⠀⠀⠀⠀⠀⠀⠀⠀⠀⠀⠀⠀⠀⠀⠀⠀⠀⠀⠀⠀⠀⠀⠀⠀⠀⠀⠀⠀⠀⠀⠀⠀⠀⠀⠀⠀⠀⠀⠀⠀⠀⠀⠀⠀⣹⣿⣿⣿⣿⣿⣿⣿⣿⣿⣿⣿⣿⣿⣿⣿⡀⠀⠀⠀⠀⠀⠀⠀⠀⠀⠀⠀⠀⠀⠀⠀⠀⠀⠀⠀⠀⠀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⠀⠀⠀⠀⠀⠀⠀⠀⠀⠀⠀⠀⠀⠀⠀⠀⠀⠀⠀⠀⠀⠀⠀⠀⠀⠀⠀⠀⠀⠀⠀⠀⠀⠀⠀⠀⠀⠀⠀⠀⠀⠀⠀⠀⠀⣀⣠⣤⣤⣤⣀⣀⣼⣿⣿⣿⣿⣿⣿⣿⣿⣿⣿⣿⣿⣿⣿⣿⣿⡇⠀⠀⠀⠀⠀⠀⠀⠀⠀⠀⠀⠀⠀⠀⠀⠀⠀⠀⠀⠀⠀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⠀⠀⠀⠀⠀⠀⠀⠀⠀⠀⠀⠀⠀⠀⠀⠀⠀⠀⠀⠀⠀⠀⠀⠀⠀⠀⠀⠀⠀⠀⠀⠀⠀⠀⠀⠀⠀⠀⠀⠀⠀⠀⠀⠀⣾⡟⠛⠛⠻⠿⣿⣿⣿⡿⠋⠋⠈⢻⣿⣿⣿⣿⣿⣿⣿⣿⣿⣿⣿⠃⠀⠀⠀⠀⠀⠀⠀⠀⠀⠀⠀⠀⠀⠀⠀⠀⠀⠀⠀⠀⠀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⠀⠀⠀⠀⠀⠀⠀⠀⠀⠀⠀⠀⠀⠀⠀⠀⠀⠀⠀⠀⠀⠀⠀⠀⠀⠀⠀⠀⠀⠀⠀⠀⠀⠀⠀⠀⠀⠀⠀⠀⠀⠀⠀⠀⠛⠷⠀⠀⠀⠀⠀⠉⠉⠀⠀⠀⠀⠘⣿⣿⣿⣿⣿⣿⣿⣿⣿⣿⣿⡇⠀⠀⠀⠀⠀⠀⠀⠀⠀⠀⠀⠀⠀⠀⠀⠀⠀⠀⠀⠀⠀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⠀⠀⠀⠀⠀⠀⠀⠀⠀⠀⠀⠀⠀⠀⠀⠀⠀⠀⠀⠀⠀⠀⠀⠀⠀⠀⠀⠀⠀⠀⠀⠀⠀⠀⠀⠀⠀⠀⠀⠀⠀⠀⠀⠀⠀⠀⠀⠀⠀⠀⠀⠀⠀⠀⠀⠀⠀⠀⢻⣿⣿⣿⣿⣿⣿⣿⣿⣿⣿⠏⠀⠀⠀⠀⠀⠀⠀⠀⠀⠀⠀⠀⠀⠀⠀⠀⠀⠀⠀⠀⠀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⠀⠀⠀⠀⠀⠀⠀⠀⠀⠀⠀⠀⠀⠀⠀⠀⠀⠀⠀⠀⠀⠀⠀⠀⠀⠀⠀⠀⠀⠀⠀⠀⠀⠀⠀⠀⠀⠀⠀⠀⠀⠀⠀⠀⠀⠀⠀⠀⠀⠀⠀⠀⠀⠀⠀⠀⠀⠀⣸⣿⣿⣿⣿⣿⣿⣿⣿⣿⣿⠀⠀⠀⠀⠀⠀⠀⠀⠀⠀⠀⠀⠀⠀⠀⠀⠀⠀⠀⠀⠀⠀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⠀⠀⠀⠀⠀⠀⠀⠀⠀⠀⠀⠀⠀⠀⠀⠀⠀⠀⠀⠀⠀⠀⠀⠀⠀⠀⠀⠀⠀⠀⠀⠀⠀⠀⠀⠀⠀⠀⠀⠀⠀⠀⠀⠀⠀⠀⠀⠀⠀⠀⠀⠀⠀⠀⠀⠀⠀⣸⣿⣿⣿⣿⣿⣿⣿⣿⣿⣿⡇⠀⠀⠀⠀⠀⠀⠀⠀⠀⠀⠀⠀⠀⠀⠀⠀⠀⠀⠀⠀⠀⠀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⠀⠀⠀⠀⠀⠀⠀⠀⠀⠀⠀⠀⠀⠀⠀⠀⠀⠀⠀⠀⠀⠀⠀⠀⠀⠀⠀⠀⠀⠀⠀⠀⠀⠀⠀⠀⠀⠀⠀⠀⠀⠀⠀⠀⠀⠀⠀⠀⠀⠀⠀⠀⠀⠀⠀⠀⣸⣿⣿⣿⣿⣿⣿⣿⣿⣿⣿⣿⣿⡇⠀⠀⠀⠀⠀⠀⠀⠀⠀⠀⠀⠀⠀⠀⠀⠀⠀⠀⠀⠀⠀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⠀⠀⠀⠀⠀⠀⠀⠀⠀⠀⠀⠀⠀⠀⠀⠀⠀⠀⠀⠀⠀⠀⠀⠀⠀⠀⠀⠀⠀⠀⠀⠀⠀⠀⠀⠀⠀⠀⠀⠀⠀⠀⠀⠀⠀⠀⠀⠀⠀⠀⠀⠀⠀⠀⣼⣿⣿⣿⣿⣿⣿⣿⣿⣿⣿⣿⣿⣿⣿⣿⣿⡀⠀⠀⠀⠀⠀⠀⠀⠀⠀⠀⠀⠀⠀⠀⠀⠀⠀⠀⠀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⠀⠀⠀⠀⠀⠀⠀⠀⠀⠀⠀⠀⠀⠀⠀⠀⠀⠀⠀⠀⠀⠀⠀⠀⠀⠀⠀⠀⠀⠀⠀⠀⠀⠀⠀⠀⠀⠀⠀⠀⠀⠀⠀⠀⠀⠀⠀⠀⠀⠀⠀⠀⣰⣿⣿⣿⣿⣿⣿⣿⣿⣿⣿⣿⣿⣿⣿⣿⣿⣿⣿⣿⡆⠀⠀⠀⠀⠀⠀⠀⠀⠀⠀⠀⠀⠀⠀⠀⠀⠀⠀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⣿⣿⣿⣿⣿⣿⣿⣿⣿⣿⣿⣿⣿⣿⣿⣿⣿⣿⣿⣿⣿⣿⣿⣿⣿⣿⠏⠀⠀⠀⠀⠀⠀⠀⠀⠀⠀⠀⠀⠀⠀⠀⠀⠀⠀⠀⠀⠀⠀⠀⠀⠀⠀⠀⠀⠀⣠⣤⣶⣦⣤⣤⣄⣀⣀⠀⠀⠀⠀⠀⠀⠀⠀⠀⠀⠀⠀⠀⠀⠀⠀⠀⠀⠀⠀⠀⠀⠀⠀⠀⠀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⣿⣿⣿⣿⣿⣿⣿⣿⣿⣿⣿⣿⣿⣿⣿⣿⣿⣿⣿⣿⣿⣿⣿⣿⣿⠋⠀⠀⠀⠀⠀⠀⠀⠀⠀⠀⠀⠀⠀⠀⠀⠀⠀⠀⠀⠀⠀⠀⠀⠀⠀⠀⠀⠀⠀⠀⠻⣿⣿⣿⣿⣿⣿⣿⣿⣿⣿⡀⠀⠀⠀⠀⠀⠀⠀⠀⠀⠀⠀⠀⠀⠀⠀⠀⠀⠀⠀⠀⠀⠀⠀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⣿⣿⣿⣿⣿⣿⣿⣿⣿⣿⣿⣿⣿⣿⣿⣿⣿⣿⣿⣿⣿⣿⣿⡟⠁⠀⠀⠀⠀⠀⠀⠀⠀⠀⠀⠀⠀⠀⠀⠀⠀⠀⠀⠀⠀⠀⠀⠀⠀⠀⠀⠀⠀⠀⠀⠀⠀⣸⣿⣿⣿⣿⣿⣿⣿⣿⣿⣷⠀⠀⠀⠀⠀⠀⠀⠀⠀⠀⠀⠀⠀⠀⠀⠀⠀⠀⠀⠀⠀⠀⠀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⣿⣿⣿⣿⣿⣿⣿⣿⣿⣿⣿⣿⣿⣿⣿⣿⣿⣿⣿⣿⣿⡿⠋⠀⠀⠀⠀⠀⠀⠀⠀⠀⠀⠀⠀⠀⠀⠀⠀⠀⠀⠀⠀⠀⠀⠀⠀⠀⠀⠀⠀⠀⠀⠀⠀⠀⠀⣿⣿⣿⣿⣿⣿⣿⣿⣿⣿⣿⠀⠀⠀⠀⠀⠀⠀⠀⠀⠀⠀⠀⠀⠀⠀⠀⠀⠀⠀⠀⠀⠀⠀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⣿⣿⣿⣿⣿⣿⣿⣿⣿⣿⣿⣿⣿⣿⣿⣿⣿⣿⡿⠟⠁⠀⠀⠀⠀⠀⠀⠀⠀⠀⠀⠀⠀⠀⠀⠀⠀⠀⠀⠀⠀⠀⠀⠀⠀⠀⠀⠀⠀⠀⠀⠀⠀⠀⠀⠀⠀⠉⢻⣿⣿⣿⣿⣿⣿⣿⣿⣿⡄⠀⠀⠀⠀⠀⠀⠀⠀⠀⠀⠀⠀⠀⠀⠀⠀⠀⠀⠀⠀⠀⠀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⣿⣿⣿⣿⣿⣿⣿⣿⣿⣿⣿⣿⣿⣿⡿⠿⠛⠁⠀⠀⠀⠀⠀⠀⠀⠀⠀⠀⠀⠀⠀⠀⠀⠀⠀⠀⠀⠀⠀⠀⠀⠀⠀⠀⠀⠀⠀⠀⠀⠀⠀⠀⠀⠀⠀⠀⠀⠀⠀⠈⣿⣿⣿⣿⣿⣿⣿⣿⣷⠀⠀⠀⠀⠀⠀⠀⠀⠀⠀⠀⠀⠀⠀⠀⠀⠀⠀⠀⠀⠀⠀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⠛⠛⠛⠿⠿⠿⠿⠿⠿⠛⠛⠛⠉⠁⠀⠀⠀⠀⠀⠀⠀⠀⠀⠀⠀⠀⠀⠀⠀⠀⠀⠀⠀⠀⠀⠀⠀⠀⠀⠀⠀⠀⠀⠀⠀⠀⠀⠀⠀⠀⠀⠀⠀⠀⠀⠀⠀⠀⠀⠀⣀⣹⣿⣿⣿⣿⣿⣿⣿⠀⠀⠀⠀⠀⠀⠀⠀⠀⠀⠀⠀⠀⠀⠀⠀⠀⠀⠀⠀⠀⠀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⠀⠀⠀⠀⠀⠀⠀⠀⠀⠀⠀⠀⠀⠀⠀⠀⠀⠀⠀⠀⠀⠀⠀⠀⠀⠀⠀⠀⠀⠀⠀⠀⠀⠀⠀⠀⠀⠀⠀⠀⠀⠀⠀⠀⠀⠀⠀⠀⠀⠀⠀⠀⠀⠀⠀⠀⠀⠀⣠⣿⣿⣿⣿⣿⣿⣿⣿⣿⣿⠀⠀⠀⠀⠀⠀⠀⠀⠀⠀⠀⠀⠀⠀⠀⠀⠀⠀⠀⠀⠀⠀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⠀⠀⠀⠀⠀⠀⠀⠀⠀⠀⠀⠀⠀⠀⠀⠀⠀⠀⠀⠀⠀⠀⠀⠀⠀⠀⠀⠀⠀⠀⠀⠀⠀⠀⠀⠀⠀⠀⠀⠀⠀⠀⠀⠀⠀⠀⠀⠀⠀⠀⠀⠀⠀⠀⠀⠀⣠⣾⣿⣿⣿⣿⣿⣿⣿⣿⣿⣿⣿⠀⠀⠀⠀⠀⠀⠀⠀⠀⠀⠀⠀⠀⠀⠀⠀⠀⠀⠀⠀⠀⠀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⠀⠀⠀⠀⠀⠀⠀⠀⠀⠀⠀⠀⠀⠀⠀⠀⠀⠀⠀⠀⠀⠀⠀⠀⠀⠀⠀⠀⠀⠀⠀⠀⠀⠀⠀⠀⠀⠀⠀⠀⠀⠀⠀⠀⠀⠀⠀⠀⠀⠀⠀⠀⠀⠀⠠⣾⣿⣿⣿⣿⣿⣿⣿⣿⣿⣿⣿⣿⣿⣧⡀⠀⠀⠀⠀⠀⠀⠀⠀⠀⠀⠀⠀⠀⠀⠀⠀⠀⠀⠀⠀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⠀⠀⠀⠀⠀⠀⠀⠀⠀⠀⠀⠀⠀⠀⠀⠀⠀⠀⠀⠀⠀⠀⠀⠀⠀⠀⠀⠀⠀⠀⠀⠀⠀⠀⠀⠀⠀⠀⠀⠀⠀⠀⠀⠀⠀⠀⠀⠀⠀⠀⠀⠀⠀⣀⣰⣿⣿⣿⣿⣿⣿⣿⣿⣿⣿⣿⣿⣿⣿⣿⠟⠀⠀⠀⠀⠀⠀⠀⠀⠀⠀⠀⠀⠀⠀⠀⠀⠀⠀⠀⠀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⠀⠀⠀⠀⠀⠀⠀⠀⠀⠀⠀⠀⠀⠀⠀⠀⠀⠀⠀⠀⠀⠀⠀⠀⠀⠀⠀⠀⠀⠀⠀⠀⠀⠀⠀⠀⠀⠀⠀⠀⠀⠀⠀⠀⠀⠀⠀⠀⠀⠀⢀⣴⣾⣿⣿⣿⠿⠏⢻⣿⣿⣿⣿⣿⣿⣿⣿⣿⣿⣿⡏⠀⠀⠀⠀⠀⠀⠀⠀⠀⠀⠀⠀⠀⠀⠀⠀⠀⠀⠀⠀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⠀⠀⠀⠀⠀⠀⠀⠀⠀⠀⠀⠀⠀⠀⠀⠀⠀⠀⠀⠀⠀⠀⠀⠀⠀⠀⠀⠀⠀⠀⠀⠀⠀⠀⠀⠀⠀⠀⠀⠀⠀⠀⠀⠀⠀⠀⠀⠀⠀⠀⢿⣿⡀⠛⠟⠋⠀⠀⠘⣿⣿⣿⣿⣿⣿⣿⣿⣿⣿⣿⣧⠀⠀⠀⠀⠀⠀⠀⠀⠀⠀⠀⠀⠀⠀⠀⠀⠀⠀⠀⠀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⠀⠀⠀⠀⠀⠀⠀⠀⠀⠀⠀⠀⠀⠀⠀⠀⠀⠀⠀⠀⠀⠀⠀⠀⠀⠀⠀⠀⠀⠀⠀⠀⠀⠀⠀⠀⠀⠀⠀⠀⠀⠀⠀⠀⠀⠀⠀⠀⠀⠀⠀⠉⠃⠀⠀⠀⠀⠀⠀⢻⣿⣿⣿⣿⣿⣿⣿⣿⣿⣿⡟⠀⠀⠀⠀⠀⠀⠀⠀⠀⠀⠀⠀⠀⠀⠀⠀⠀⠀⠀⠀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⠀⠀⠀⠀⠀⠀⠀⠀⠀⠀⠀⠀⠀⠀⠀⠀⠀⠀⠀⠀⠀⠀⠀⠀⠀⠀⠀⠀⠀⠀⠀⠀⠀⠀⠀⠀⠀⠀⠀⠀⠀⠀⠀⠀⠀⠀⠀⠀⠀⠀⠀⠀⠀⠀⠀⠀⠀⠀⠀⣸⣿⣿⣿⣿⣿⣿⣿⣿⣿⠋⠀⠀⠀⠀⠀⠀⠀⠀⠀⠀⠀⠀⠀⠀⠀⠀⠀⠀⠀⠀⠀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⠀⠀⠀⠀⠀⠀⠀⠀⠀⠀⠀⠀⠀⠀⠀⠀⠀⠀⠀⠀⠀⠀⠀⠀⠀⠀⠀⠀⠀⠀⠀⠀⠀⠀⠀⠀⠀⠀⠀⠀⠀⠀⠀⠀⠀⠀⠀⠀⠀⠀⠀⠀⠀⠀⠀⠀⠀⢠⣿⣿⣿⣿⣿⣿⣿⣿⣿⣿⣿⣿⡀⠀⠀⠀⠀⠀⠀⠀⠀⠀⠀⠀⠀⠀⠀⠀⠀⠀⠀⠀⠀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⠀⠀⠀⠀⠀⠀⠀⠀⠀⠀⠀⠀⠀⠀⠀⠀⠀⠀⠀⠀⠀⠀⠀⠀⠀⠀⠀⠀⠀⠀⠀⠀⠀⠀⠀⠀⠀⠀⠀⠀⠀⠀⠀⠀⠀⠀⠀⠀⠀⠀⠀⠀⠀⠀⠀⠀⢰⣿⣿⣿⣿⣿⣿⣿⣿⣿⣿⣿⣿⣿⣷⠀⠀⠀⠀⠀⠀⠀⠀⠀⠀⠀⠀⠀⠀⠀⠀⠀⠀⠀⠀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⣿⣿⣿⣿⣿⣿⣿⣿⣿⣿⣿⣿⣿⣿⣿⣿⣿⣿⣿⣿⣿⣿⣿⣿⣿⣿⠏⠀⠀⠀⠀⠀⠀⠀⠀⠀⠀⠀⠀⠀⠀⠀⠀⠀⠀⠀⠀⠀⠀⠀⠀⠀⠀⠀⠀⠀⠀⢀⣤⣴⣶⣶⣶⣤⣤⣀⣀⠀⠀⠀⠀⠀⠀⠀⠀⠀⠀⠀⠀⠀⠀⠀⠀⠀⠀⠀⠀⠀⠀⠀⠀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⣿⣿⣿⣿⣿⣿⣿⣿⣿⣿⣿⣿⣿⣿⣿⣿⣿⣿⣿⣿⣿⣿⣿⣿⣿⠋⠀⠀⠀⠀⠀⠀⠀⠀⠀⠀⠀⠀⠀⠀⠀⠀⠀⠀⠀⠀⠀⠀⠀⠀⠀⠀⠀⠀⠀⠀⠀⠘⢿⣿⣿⣿⣿⣿⣿⣿⣿⣿⡷⠀⠀⠀⠀⠀⠀⠀⠀⠀⠀⠀⠀⠀⠀⠀⠀⠀⠀⠀⠀⠀⠀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⣿⣿⣿⣿⣿⣿⣿⣿⣿⣿⣿⣿⣿⣿⣿⣿⣿⣿⣿⣿⣿⣿⣿⡟⠁⠀⠀⠀⠀⠀⠀⠀⠀⠀⠀⠀⠀⠀⠀⠀⠀⠀⠀⠀⠀⠀⠀⠀⠀⠀⠀⠀⠀⠀⠀⠀⠀⠀⢨⣿⣿⣿⣿⣿⣿⣿⣿⣿⣷⠀⠀⠀⠀⠀⠀⠀⠀⠀⠀⠀⠀⠀⠀⠀⠀⠀⠀⠀⠀⠀⠀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⣿⣿⣿⣿⣿⣿⣿⣿⣿⣿⣿⣿⣿⣿⣿⣿⣿⣿⣿⣿⣿⡿⠋⠀⠀⠀⠀⠀⠀⠀⠀⠀⠀⠀⠀⠀⠀⠀⠀⠀⠀⠀⠀⠀⠀⠀⠀⠀⠀⠀⠀⠀⠀⠀⠀⠀⠀⠀⢿⣿⣿⣿⣿⣿⣿⣿⣿⣿⣿⠀⠀⠀⠀⠀⠀⠀⠀⠀⠀⠀⠀⠀⠀⠀⠀⠀⠀⠀⠀⠀⠀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⣿⣿⣿⣿⣿⣿⣿⣿⣿⣿⣿⣿⣿⣿⣿⣿⣿⣿⡿⠟⠁⠀⠀⠀⠀⠀⠀⠀⠀⠀⠀⠀⠀⠀⠀⠀⠀⠀⠀⠀⠀⠀⠀⠀⠀⠀⠀⠀⠀⠀⠀⠀⠀⠀⠀⠀⠀⠀⠈⢿⣿⣿⣿⣿⣿⣿⣿⣿⣿⠀⠀⠀⠀⠀⠀⠀⠀⠀⠀⠀⠀⠀⠀⠀⠀⠀⠀⠀⠀⠀⠀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⣿⣿⣿⣿⣿⣿⣿⣿⣿⣿⣿⣿⣿⣿⡿⠿⠛⠁⠀⠀⠀⠀⠀⠀⠀⠀⠀⠀⠀⠀⠀⠀⠀⠀⠀⠀⠀⠀⠀⠀⠀⠀⠀⠀⠀⠀⠀⠀⠀⠀⠀⠀⠀⠀⠀⠀⠀⠀⠀⠀⠿⢿⣿⣿⣿⣿⣿⣿⣿⠀⠀⠀⠀⠀⠀⠀⠀⠀⠀⠀⠀⠀⠀⠀⠀⠀⠀⠀⠀⠀⠀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⠛⠛⠛⠿⠿⠿⠿⠿⠿⠛⠛⠛⠉⠁⠀⠀⠀⠀⠀⠀⠀⠀⠀⠀⠀⠀⠀⠀⠀⠀⠀⠀⠀⠀⠀⠀⠀⠀⠀⠀⠀⠀⠀⠀⠀⠀⠀⠀⠀⠀⠀⠀⠀⠀⠀⠀⠀⠀⠀⠀⠀⣀⣻⣿⣿⣿⣿⣿⣿⠀⠀⠀⠀⠀⠀⠀⠀⠀⠀⠀⠀⠀⠀⠀⠀⠀⠀⠀⠀⠀⠀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⠀⠀⠀⠀⠀⠀⠀⠀⠀⠀⠀⠀⠀⠀⠀⠀⠀⠀⠀⠀⠀⠀⠀⠀⠀⠀⠀⠀⠀⠀⠀⠀⠀⠀⠀⠀⠀⠀⠀⠀⠀⠀⠀⠀⠀⠀⠀⠀⠀⠀⠀⠀⠀⠀⠀⠀⠀⠀⠀⣴⣿⣿⣿⣿⣿⣿⣿⣿⣿⠀⠀⠀⠀⠀⠀⠀⠀⠀⠀⠀⠀⠀⠀⠀⠀⠀⠀⠀⠀⠀⠀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⠀⠀⠀⠀⠀⠀⠀⠀⠀⠀⠀⠀⠀⠀⠀⠀⠀⠀⠀⠀⠀⠀⠀⠀⠀⠀⠀⠀⠀⠀⠀⠀⠀⠀⠀⠀⠀⠀⠀⠀⠀⠀⠀⠀⠀⠀⠀⠀⠀⠀⠀⠀⠀⠀⠀⠀⠀⣠⣾⣿⣿⣿⣿⣿⣿⣿⣿⣿⣿⣆⠀⠀⠀⠀⠀⠀⠀⠀⠀⠀⠀⠀⠀⠀⠀⠀⠀⠀⠀⠀⠀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⠀⠀⠀⠀⠀⠀⠀⠀⠀⠀⠀⠀⠀⠀⠀⠀⠀⠀⠀⠀⠀⠀⠀⠀⠀⠀⠀⠀⠀⠀⠀⠀⠀⠀⠀⠀⠀⠀⠀⠀⠀⠀⠀⠀⠀⠀⠀⠀⠀⠀⠀⠀⠀⠀⠀⢰⣾⣿⣿⣿⣿⣿⣿⣿⣿⣿⣿⣿⣿⣿⣦⡀⠀⠀⠀⠀⠀⠀⠀⠀⠀⠀⠀⠀⠀⠀⠀⠀⠀⠀⠀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⠀⠀⠀⠀⠀⠀⠀⠀⠀⠀⠀⠀⠀⠀⠀⠀⠀⠀⠀⠀⠀⠀⠀⠀⠀⠀⠀⠀⠀⠀⠀⠀⠀⠀⠀⠀⠀⠀⠀⠀⠀⠀⠀⠀⠀⠀⠀⠀⠀⠀⠀⠀⠀⠀⠀⣴⣿⣿⣿⣿⣿⣿⣿⣿⣿⣿⣿⣿⣿⣿⣿⠗⠀⠀⠀⠀⠀⠀⠀⠀⠀⠀⠀⠀⠀⠀⠀⠀⠀⠀⠀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⠀⠀⠀⠀⠀⠀⠀⠀⠀⠀⠀⠀⠀⠀⠀⠀⠀⠀⠀⠀⠀⠀⠀⠀⠀⠀⠀⠀⠀⠀⠀⠀⠀⠀⠀⠀⠀⠀⠀⠀⠀⠀⠀⠀⠀⠀⠀⠀⠀⠀⠀⠀⠀⢀⣴⣿⣿⡿⡛⢿⣿⣿⣿⣿⣿⣿⣿⣿⣿⣿⣿⠇⠀⠀⠀⠀⠀⠀⠀⠀⠀⠀⠀⠀⠀⠀⠀⠀⠀⠀⠀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⠀⠀⠀⠀⠀⠀⠀⠀⠀⠀⠀⠀⠀⠀⠀⠀⠀⠀⠀⠀⠀⠀⠀⠀⠀⠀⠀⠀⠀⠀⠀⠀⠀⠀⠀⠀⠀⠀⠀⠀⠀⠀⠀⠀⠀⠀⠀⠀⠀⠀⠀⠀⠀⣿⣿⠿⠋⠀⠀⢸⣿⣿⣿⣿⣿⣿⣿⣿⣿⣿⣿⡇⠀⠀⠀⠀⠀⠀⠀⠀⠀⠀⠀⠀⠀⠀⠀⠀⠀⠀⠀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⠀⠀⠀⠀⠀⠀⠀⠀⠀⠀⠀⠀⠀⠀⠀⠀⠀⠀⠀⠀⠀⠀⠀⠀⠀⠀⠀⠀⠀⠀⠀⠀⠀⠀⠀⠀⠀⠀⠀⠀⠀⠀⠀⠀⠀⠀⠀⠀⠀⠀⠀⠀⠀⠈⠛⠗⠀⠀⠀⠘⣿⣿⣿⣿⣿⣿⣿⣿⣿⣿⣿⠇⠀⠀⠀⠀⠀⠀⠀⠀⠀⠀⠀⠀⠀⠀⠀⠀⠀⠀⠀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⠀⠀⠀⠀⠀⠀⠀⠀⠀⠀⠀⠀⠀⠀⠀⠀⠀⠀⠀⠀⠀⠀⠀⠀⠀⠀⠀⠀⠀⠀⠀⠀⠀⠀⠀⠀⠀⠀⠀⠀⠀⠀⠀⠀⠀⠀⠀⠀⠀⠀⠀⠀⠀⠀⠀⠀⠀⠀⠀⠀⣿⣿⣿⣿⣿⣿⣿⣿⣿⠟⠁⠀⠀⠀⠀⠀⠀⠀⠀⠀⠀⠀⠀⠀⠀⠀⠀⠀⠀⠀⠀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⠀⠀⠀⠀⠀⠀⠀⠀⠀⠀⠀⠀⠀⠀⠀⠀⠀⠀⠀⠀⠀⠀⠀⠀⠀⠀⠀⠀⠀⠀⠀⠀⠀⠀⠀⠀⠀⠀⠀⠀⠀⠀⠀⠀⠀⠀⠀⠀⠀⠀⠀⠀⠀⠀⠀⠀⠀⠀⠀⣸⣿⣿⣿⣿⣿⣿⣿⣿⣿⣆⠀⠀⠀⠀⠀⠀⠀⠀⠀⠀⠀⠀⠀⠀⠀⠀⠀⠀⠀⠀⠀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⠀⠀⠀⠀⠀⠀⠀⠀⠀⠀⠀⠀⠀⠀⠀⠀⠀⠀⠀⠀⠀⠀⠀⠀⠀⠀⠀⠀⠀⠀⠀⠀⠀⠀⠀⠀⠀⠀⠀⠀⠀⠀⠀⠀⠀⠀⠀⠀⠀⠀⠀⠀⠀⠀⠀⠀⠀⠀⣼⣿⣿⣿⣿⣿⣿⣿⣿⣿⣿⣿⣷⠀⠀⠀⠀⠀⠀⠀⠀⠀⠀⠀⠀⠀⠀⠀⠀⠀⠀⠀⠀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⠀⠀⠀⠀⠀⠀⠀⠀⠀⠀⠀⠀⠀⠀⠀⠀⠀⠀⠀⠀⠀⠀⠀⠀⠀⠀⠀⠀⠀⠀⠀⠀⠀⠀⠀⠀⠀⠀⠀⠀⠀⠀⠀⠀⠀⠀⠀⠀⠀⠀⠀⠀⠀⠀⠀⠀⠀⢰⣿⣿⣿⣿⣿⣿⣿⣿⣿⣿⣿⣿⣿⡄⠀⠀⠀⠀⠀⠀⠀⠀⠀⠀⠀⠀⠀⠀⠀⠀⠀⠀⠀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⠀⠀⠀⠀⠀⠀⠀⠀⠀⠀⠀⠀⠀⠀⠀⠀⠀⠀⠀⠀⠀⠀⠀⠀⠀⠀⠀⠀⠀⠀⠀⠀⠀⠀⠀⠀⠀⠀⠀⠀⠀⠀⠀⠀⠀⠀⠀⠀⠀⠀⠀⠀⠀⣰⣿⣿⣿⣿⣿⣿⣿⣿⣿⣿⣿⣿⣿⣿⣿⣿⣿⣿⣿⣇⠀⠀⠀⠀⠀⠀⠀⠀⠀⠀⠀⠀⠀⠀⠀⠀⠀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⠀⠀⠀⠀⠀⠀⠀⠀⠀⠀⠀⠀⠀⠀⠀⠀⠀⠀⠀⠀⠀⠀⠀⠀⠀⠀⠀⠀⠀⠀⠀⠀⠀⠀⠀⠀⠀⠀⠀⠀⠀⠀⠀⠀⠀⠀⠀⠀⠀⠀⠀⢰⣿⣿⣿⣿⣿⣿⣿⣿⣿⣿⣿⣿⣿⣿⣿⣿⣿⣿⣿⣿⣿⣿⣿⡆⠀⠀⠀⠀⠀⠀⠀⠀⠀⠀⠀⠀⠀⠀⠀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⣿⣿⣿⣿⣿⣿⣿⣿⣿⣿⣿⣿⣿⣿⣿⣿⣿⣿⣿⣿⣿⣿⣿⣿⣿⣿⠏⠀⠀⠀⠀⠀⠀⠀⠀⠀⠀⠀⠀⠀⠀⠀⠀⠀⠀⠀⠀⠀⠀⠀⠀⠀⠀⠀⠀⠀⠀⠀⠀⠀⠀⢀⣠⣤⣴⣶⣶⣶⣶⣤⣄⡀⠀⠀⠀⠀⠀⠀⠀⠀⠀⠀⠀⠀⠀⠀⠀⠀⠀⠀⠀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⣿⣿⣿⣿⣿⣿⣿⣿⣿⣿⣿⣿⣿⣿⣿⣿⣿⣿⣿⣿⣿⣿⣿⣿⣿⠋⠀⠀⠀⠀⠀⠀⠀⠀⠀⠀⠀⠀⠀⠀⠀⠀⠀⠀⠀⠀⠀⠀⠀⠀⠀⠀⠀⠀⠀⠀⠀⠀⠀⠀⠀⢻⣿⣿⣿⣿⣿⣿⣿⣿⣿⣿⣷⠄⠀⠀⠀⠀⠀⠀⠀⠀⠀⠀⠀⠀⠀⠀⠀⠀⠀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⣿⣿⣿⣿⣿⣿⣿⣿⣿⣿⣿⣿⣿⣿⣿⣿⣿⣿⣿⣿⣿⣿⣿⡟⠁⠀⠀⠀⠀⠀⠀⠀⠀⠀⠀⠀⠀⠀⠀⠀⠀⠀⠀⠀⠀⠀⠀⠀⠀⠀⠀⠀⠀⠀⠀⠀⠀⠀⠀⠀⠀⢀⣿⣿⣿⣿⣿⣿⣿⣿⣿⡟⠁⠀⠀⠀⠀⠀⠀⠀⠀⠀⠀⠀⠀⠀⠀⠀⠀⠀⠀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⣿⣿⣿⣿⣿⣿⣿⣿⣿⣿⣿⣿⣿⣿⣿⣿⣿⣿⣿⣿⣿⡿⠋⠀⠀⠀⠀⠀⠀⠀⠀⠀⠀⠀⠀⠀⠀⠀⠀⠀⠀⠀⠀⠀⠀⠀⠀⠀⠀⠀⠀⠀⠀⠀⠀⠀⠀⠀⠀⠀⠀⣼⣿⣿⣿⣿⣿⣿⣿⣿⣿⣧⠀⠀⠀⠀⠀⠀⠀⠀⠀⠀⠀⠀⠀⠀⠀⠀⠀⠀⠀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⣿⣿⣿⣿⣿⣿⣿⣿⣿⣿⣿⣿⣿⣿⣿⣿⣿⣿⡿⠟⠁⠀⠀⠀⠀⠀⠀⠀⠀⠀⠀⠀⠀⠀⠀⠀⠀⠀⠀⠀⠀⠀⠀⠀⠀⠀⠀⠀⠀⠀⠀⠀⠀⠀⠀⠀⠀⠀⠀⠀⠀⢻⣿⣿⣿⣿⣿⣿⣿⣿⣿⠇⠀⠀⠀⠀⠀⠀⠀⠀⠀⠀⠀⠀⠀⠀⠀⠀⠀⠀⠀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⣿⣿⣿⣿⣿⣿⣿⣿⣿⣿⣿⣿⣿⣿⡿⠿⠛⠁⠀⠀⠀⠀⠀⠀⠀⠀⠀⠀⠀⠀⠀⠀⠀⠀⠀⠀⠀⠀⠀⠀⠀⠀⠀⠀⠀⠀⠀⠀⠀⠀⠀⠀⠀⠀⠀⠀⠀⠀⠀⠀⠀⠸⣿⣿⣿⣿⣿⣿⣿⣿⡏⠀⠀⠀⠀⠀⠀⠀⠀⠀⠀⠀⠀⠀⠀⠀⠀⠀⠀⠀⠀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⠛⠛⠛⠿⠿⠿⠿⠿⠿⠛⠛⠛⠉⠁⠀⠀⠀⠀⠀⠀⠀⠀⠀⠀⠀⠀⠀⠀⠀⠀⠀⠀⠀⠀⠀⠀⠀⠀⠀⠀⠀⠀⠀⠀⠀⠀⠀⠀⠀⠀⠀⠀⠀⠀⠀⠀⠀⠀⠀⠀⠀⠀⢸⣿⣿⣿⣿⣿⣿⡙⠁⠀⠀⠀⠀⠀⠀⠀⠀⠀⠀⠀⠀⠀⠀⠀⠀⠀⠀⠀⠀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⠀⠀⠀⠀⠀⠀⠀⠀⠀⠀⠀⠀⠀⠀⠀⠀⠀⠀⠀⠀⠀⠀⠀⠀⠀⠀⠀⠀⠀⠀⠀⠀⠀⠀⠀⠀⠀⠀⠀⠀⠀⠀⠀⠀⠀⠀⠀⠀⠀⠀⠀⠀⠀⠀⠀⠀⠀⠀⠀⠀⢀⣴⣿⣿⣿⣿⣿⣿⣿⣿⣦⡀⠀⠀⠀⠀⠀⠀⠀⠀⠀⠀⠀⠀⠀⠀⠀⠀⠀⠀⠀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⠀⠀⠀⠀⠀⠀⠀⠀⠀⠀⠀⠀⠀⠀⠀⠀⠀⠀⠀⠀⠀⠀⠀⠀⠀⠀⠀⠀⠀⠀⠀⠀⠀⠀⠀⠀⠀⠀⠀⠀⠀⠀⠀⠀⠀⠀⠀⠀⠀⠀⠀⠀⠀⠀⠀⠀⠀⠀⠀⣠⣾⣿⣿⣿⣿⣿⣿⣿⣿⣿⣿⣷⠀⠀⠀⠀⠀⠀⠀⠀⠀⠀⠀⠀⠀⠀⠀⠀⠀⠀⠀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⠀⠀⠀⠀⠀⠀⠀⠀⠀⠀⠀⠀⠀⠀⠀⠀⠀⠀⠀⠀⠀⠀⠀⠀⠀⠀⠀⠀⠀⠀⠀⠀⠀⠀⠀⠀⠀⠀⠀⠀⠀⠀⠀⠀⠀⠀⠀⠀⠀⠀⠀⠀⠀⠀⠀⠀⠀⢀⣾⣿⣿⣿⣿⣿⣿⣿⣿⣿⣿⣿⣿⣿⣧⡀⠀⠀⠀⠀⠀⠀⠀⠀⠀⠀⠀⠀⠀⠀⠀⠀⠀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⠀⠀⠀⠀⠀⠀⠀⠀⠀⠀⠀⠀⠀⠀⠀⠀⠀⠀⠀⠀⠀⠀⠀⠀⠀⠀⠀⠀⠀⠀⠀⠀⠀⠀⠀⠀⠀⠀⠀⠀⠀⠀⠀⠀⠀⠀⠀⠀⠀⠀⠀⠀⠀⠀⠀⠀⠀⣹⣿⣿⣿⣿⣿⣿⣿⣿⣿⣿⣿⣿⣿⣿⣿⣷⠀⠀⠀⠀⠀⠀⠀⠀⠀⠀⠀⠀⠀⠀⠀⠀⠀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⠀⠀⠀⠀⠀⠀⠀⠀⠀⠀⠀⠀⠀⠀⠀⠀⠀⠀⠀⠀⠀⠀⠀⠀⠀⠀⠀⠀⠀⠀⠀⠀⠀⠀⠀⠀⠀⠀⠀⠀⠀⠀⠀⠀⠀⠀⠀⠀⠀⠀⠀⠀⠀⠀⠀⠀⢀⣿⣿⣿⣿⣿⣿⣿⣿⣿⣿⣿⣿⣿⣿⣿⣿⡗⠀⠀⠀⠀⠀⠀⠀⠀⠀⠀⠀⠀⠀⠀⠀⠀⠀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⠀⠀⠀⠀⠀⠀⠀⠀⠀⠀⠀⠀⠀⠀⠀⠀⠀⠀⠀⠀⠀⠀⠀⠀⠀⠀⠀⠀⠀⠀⠀⠀⠀⠀⠀⠀⠀⠀⠀⠀⠀⠀⠀⠀⠀⠀⠀⠀⠀⠀⠀⠀⠀⠀⠀⠀⠸⣿⣿⠿⠛⣿⣿⣿⣿⣿⣿⣿⣿⣟⢻⣿⣿⡇⠀⠀⠀⠀⠀⠀⠀⠀⠀⠀⠀⠀⠀⠀⠀⠀⠀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⠀⠀⠀⠀⠀⠀⠀⠀⠀⠀⠀⠀⠀⠀⠀⠀⠀⠀⠀⠀⠀⠀⠀⠀⠀⠀⠀⠀⠀⠀⠀⠀⠀⠀⠀⠀⠀⠀⠀⠀⠀⠀⠀⠀⠀⠀⠀⠀⠀⠀⠀⠀⠀⠀⠀⠀⠀⠀⠀⠀⠀⠙⣿⣿⣿⣿⣿⣿⣿⣿⣿⣿⣿⠇⠀⠀⠀⠀⠀⠀⠀⠀⠀⠀⠀⠀⠀⠀⠀⠀⠀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⠀⠀⠀⠀⠀⠀⠀⠀⠀⠀⠀⠀⠀⠀⠀⠀⠀⠀⠀⠀⠀⠀⠀⠀⠀⠀⠀⠀⠀⠀⠀⠀⠀⠀⠀⠀⠀⠀⠀⠀⠀⠀⠀⠀⠀⠀⠀⠀⠀⠀⠀⠀⠀⠀⠀⠀⠀⠀⠀⠀⠀⢀⣿⣿⣿⣿⣿⣿⣿⣿⣿⠋⠁⠀⠀⠀⠀⠀⠀⠀⠀⠀⠀⠀⠀⠀⠀⠀⠀⠀⠀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⠀⠀⠀⠀⠀⠀⠀⠀⠀⠀⠀⠀⠀⠀⠀⠀⠀⠀⠀⠀⠀⠀⠀⠀⠀⠀⠀⠀⠀⠀⠀⠀⠀⠀⠀⠀⠀⠀⠀⠀⠀⠀⠀⠀⠀⠀⠀⠀⠀⠀⠀⠀⠀⠀⠀⠀⠀⠀⠀⠀⠀⣾⣿⣿⣿⣿⣿⣿⣿⣿⣿⣧⠀⠀⠀⠀⠀⠀⠀⠀⠀⠀⠀⠀⠀⠀⠀⠀⠀⠀⠀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⠀⠀⠀⠀⠀⠀⠀⠀⠀⠀⠀⠀⠀⠀⠀⠀⠀⠀⠀⠀⠀⠀⠀⠀⠀⠀⠀⠀⠀⠀⠀⠀⠀⠀⠀⠀⠀⠀⠀⠀⠀⠀⠀⠀⠀⠀⠀⠀⠀⠀⠀⠀⠀⠀⠀⠀⠀⠀⠀⠀⣼⣿⣿⣿⣿⣿⣿⣿⣿⣿⣿⣿⣇⠀⠀⠀⠀⠀⠀⠀⠀⠀⠀⠀⠀⠀⠀⠀⠀⠀⠀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⠀⠀⠀⠀⠀⠀⠀⠀⠀⠀⠀⠀⠀⠀⠀⠀⠀⠀⠀⠀⠀⠀⠀⠀⠀⠀⠀⠀⠀⠀⠀⠀⠀⠀⠀⠀⠀⠀⠀⠀⠀⠀⠀⠀⠀⠀⠀⠀⠀⠀⠀⠀⠀⠀⠀⠀⠀⠀⠀⢰⣿⣿⣿⣿⣿⣿⣿⣿⣿⣿⣿⣿⣿⠀⠀⠀⠀⠀⠀⠀⠀⠀⠀⠀⠀⠀⠀⠀⠀⠀⠀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⠀⠀⠀⠀⠀⠀⠀⠀⠀⠀⠀⠀⠀⠀⠀⠀⠀⠀⠀⠀⠀⠀⠀⠀⠀⠀⠀⠀⠀⠀⠀⠀⠀⠀⠀⠀⠀⠀⠀⠀⠀⠀⠀⠀⠀⠀⠀⠀⠀⠀⠀⠀⠀⠀⠀⠀⣼⣿⣿⣿⣿⣿⣿⣿⣿⣿⣿⣿⣿⣿⣿⣿⣿⣿⡀⠀⠀⠀⠀⠀⠀⠀⠀⠀⠀⠀⠀⠀⠀⠀⠀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⠀⠀⠀⠀⠀⠀⠀⠀⠀⠀⠀⠀⠀⠀⠀⠀⠀⠀⠀⠀⠀⠀⠀⠀⠀⠀⠀⠀⠀⠀⠀⠀⠀⠀⠀⠀⠀⠀⠀⠀⠀⠀⠀⠀⠀⠀⠀⠀⠀⠀⠀⠀⠀⠀⢀⣼⣿⣿⣿⣿⣿⣿⣿⣿⣿⣿⣿⣿⣿⣿⣿⣿⣿⣿⣇⠀⠀⠀⠀⠀⠀⠀⠀⠀⠀⠀⠀⠀⠀⠀⠀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⠀⠀⠀⠀⠀⠀⠀⠀⠀⠀⠀⠀⠀⠀⠀⠀⠀⠀⠀⠀⠀⠀⠀⠀⠀⠀⠀⠀⠀⠀⠀⠀⠀⠀⠀⠀⠀⠀⠀⠀⠀⠀⠀⠀⠀⠀⠀⠀⠀⠀⠀⠀⠀⠀⣾⣿⣿⣿⣿⣿⣿⣿⣿⣿⣿⣿⣿⣿⣿⣿⣿⣿⣿⣿⣿⡀⠀⠀⠀⠀⠀⠀⠀⠀⠀⠀⠀⠀⠀⠀⠀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⠀⠀⠀⠀⠀⠀⠀⠀⠀⠀⠀⠀⠀⠀⠀⠀⠀⠀⠀⠀⠀⠀⠀⠀⠀⠀⠀⠀⠀⠀⠀⠀⠀⠀⠀⠀⠀⠀⠀⠀⠀⠀⠀⠀⠀⠀⠀⠀⠀⠀⠀⠀⢰⣿⣿⣿⣿⣿⣿⣿⣿⣿⣿⣿⣿⣿⣿⣿⣿⣿⣿⣿⣿⣿⣿⣿⡀⠀⠀⠀⠀⠀⠀⠀⠀⠀⠀⠀⠀⠀⠀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⠀⠀⠀⠀⠀⠀⠀⠀⠀⠀⠀⠀⠀⠀⠀⠀⠀⠀⠀⠀⠀⠀⠀⠀⠀⠀⠀⠀⠀⠀⠀⠀⠀⠀⠀⠀⠀⠀⠀⠀⠀⠀⠀⠀⠀⠀⠀⠀⠀⠀⠀⠀⣸⣿⣿⣿⣿⣿⣿⣿⣿⣿⣿⣿⣿⣿⣿⣿⣿⣿⣿⣿⣿⣿⣿⣿⣇⠀⠀⠀⠀⠀⠀⠀⠀⠀⠀⠀⠀⠀⠀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⣿⣿⣿⣿⣿⣿⣿⣿⣿⣿⣿⣿⣿⣿⣿⣿⣿⣿⣿⣿⣿⣿⣿⣿⣿⣿⠏⠀⠀⠀⠀⠀⠀⠀⠀⠀⠀⠀⠀⠀⠀⠀⠀⠀⠀⠀⠀⠀⠀⠀⠀⠀⠀⠀⠀⠀⠀⠀⠀⠀⠀⠀⠀⢀⣀⣤⣤⣴⣶⣶⣶⣦⣤⣀⠀⠀⠀⠀⠀⠀⠀⠀⠀⠀⠀⠀⠀⠀⠀⠀⠀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⣿⣿⣿⣿⣿⣿⣿⣿⣿⣿⣿⣿⣿⣿⣿⣿⣿⣿⣿⣿⣿⣿⣿⣿⣿⠋⠀⠀⠀⠀⠀⠀⠀⠀⠀⠀⠀⠀⠀⠀⠀⠀⠀⠀⠀⠀⠀⠀⠀⠀⠀⠀⠀⠀⠀⠀⠀⠀⠀⠀⠀⠀⠀⢻⣿⣿⣿⣿⣿⣿⣿⣿⣿⣿⣷⠀⠀⠀⠀⠀⠀⠀⠀⠀⠀⠀⠀⠀⠀⠀⠀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⣿⣿⣿⣿⣿⣿⣿⣿⣿⣿⣿⣿⣿⣿⣿⣿⣿⣿⣿⣿⣿⣿⣿⡟⠁⠀⠀⠀⠀⠀⠀⠀⠀⠀⠀⠀⠀⠀⠀⠀⠀⠀⠀⠀⠀⠀⠀⠀⠀⠀⠀⠀⠀⠀⠀⠀⠀⠀⠀⠀⠀⠀⠀⣾⣿⣿⣿⣿⣿⣿⣿⣿⣿⠋⠁⠀⠀⠀⠀⠀⠀⠀⠀⠀⠀⠀⠀⠀⠀⠀⠀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⣿⣿⣿⣿⣿⣿⣿⣿⣿⣿⣿⣿⣿⣿⣿⣿⣿⣿⣿⣿⣿⡿⠋⠀⠀⠀⠀⠀⠀⠀⠀⠀⠀⠀⠀⠀⠀⠀⠀⠀⠀⠀⠀⠀⠀⠀⠀⠀⠀⠀⠀⠀⠀⠀⠀⠀⠀⠀⠀⠀⠀⠀⢰⣿⣿⣿⣿⣿⣿⣿⣿⣿⣿⡆⠀⠀⠀⠀⠀⠀⠀⠀⠀⠀⠀⠀⠀⠀⠀⠀⠀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⣿⣿⣿⣿⣿⣿⣿⣿⣿⣿⣿⣿⣿⣿⣿⣿⣿⣿⡿⠟⠁⠀⠀⠀⠀⠀⠀⠀⠀⠀⠀⠀⠀⠀⠀⠀⠀⠀⠀⠀⠀⠀⠀⠀⠀⠀⠀⠀⠀⠀⠀⠀⠀⠀⠀⠀⠀⠀⠀⠀⠀⠀⢸⣿⣿⣿⣿⣿⣿⣿⣿⣿⡿⠁⠀⠀⠀⠀⠀⠀⠀⠀⠀⠀⠀⠀⠀⠀⠀⠀⠀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⣿⣿⣿⣿⣿⣿⣿⣿⣿⣿⣿⣿⣿⣿⡿⠿⠛⠁⠀⠀⠀⠀⠀⠀⠀⠀⠀⠀⠀⠀⠀⠀⠀⠀⠀⠀⠀⠀⠀⠀⠀⠀⠀⠀⠀⠀⠀⠀⠀⠀⠀⠀⠀⠀⠀⠀⠀⠀⠀⠀⠀⠀⢾⣿⣿⣿⣿⣿⣿⣿⣿⠓⠀⠀⠀⠀⠀⠀⠀⠀⠀⠀⠀⠀⠀⠀⠀⠀⠀⠀⠀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⠛⠛⠛⠿⠿⠿⠿⠿⠿⠛⠛⠛⠉⠁⠀⠀⠀⠀⠀⠀⠀⠀⠀⠀⠀⠀⠀⠀⠀⠀⠀⠀⠀⠀⠀⠀⠀⠀⠀⠀⠀⠀⠀⠀⠀⠀⠀⠀⠀⠀⠀⠀⠀⠀⠀⠀⠀⠀⠀⠀⠀⠀⠸⣿⣿⣿⣿⣿⣿⡋⠋⠀⠀⠀⠀⠀⠀⠀⠀⠀⠀⠀⠀⠀⠀⠀⠀⠀⠀⠀⠀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⠀⠀⠀⠀⠀⠀⠀⠀⠀⠀⠀⠀⠀⠀⠀⠀⠀⠀⠀⠀⠀⠀⠀⠀⠀⠀⠀⠀⠀⠀⠀⠀⠀⠀⠀⠀⠀⠀⠀⠀⠀⠀⠀⠀⠀⠀⠀⠀⠀⠀⠀⠀⠀⠀⠀⠀⠀⠀⠀⠀⠀⢀⣴⣿⣿⣿⣿⣿⣿⣿⣿⣦⡄⠀⠀⠀⠀⠀⠀⠀⠀⠀⠀⠀⠀⠀⠀⠀⠀⠀⠀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⠀⠀⠀⠀⠀⠀⠀⠀⠀⠀⠀⠀⠀⠀⠀⠀⠀⠀⠀⠀⠀⠀⠀⠀⠀⠀⠀⠀⠀⠀⠀⠀⠀⠀⠀⠀⠀⠀⠀⠀⠀⠀⠀⠀⠀⠀⠀⠀⠀⠀⠀⠀⠀⠀⠀⠀⠀⠀⠀⠀⢠⣾⣿⣿⣿⣿⣿⣿⣿⣿⣿⣿⣿⡀⠀⠀⠀⠀⠀⠀⠀⠀⠀⠀⠀⠀⠀⠀⠀⠀⠀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⠀⠀⠀⠀⠀⠀⠀⠀⠀⠀⠀⠀⠀⠀⠀⠀⠀⠀⠀⠀⠀⠀⠀⠀⠀⠀⠀⠀⠀⠀⠀⠀⠀⠀⠀⠀⠀⠀⠀⠀⠀⠀⠀⠀⠀⠀⠀⠀⠀⠀⠀⠀⠀⠀⠀⠀⠀⠀⠀⣰⣿⣿⣿⣿⣿⣿⣿⣿⣿⣿⣿⣿⣿⣷⡀⠀⠀⠀⠀⠀⠀⠀⠀⠀⠀⠀⠀⠀⠀⠀⠀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⠀⠀⠀⠀⠀⠀⠀⠀⠀⠀⠀⠀⠀⠀⠀⠀⠀⠀⠀⠀⠀⠀⠀⠀⠀⠀⠀⠀⠀⠀⠀⠀⠀⠀⠀⠀⠀⠀⠀⠀⠀⠀⠀⠀⠀⠀⠀⠀⠀⠀⠀⠀⠀⠀⠀⠀⠀⠀⠸⣿⣿⣿⣿⣿⣿⣿⣿⣿⣿⣿⣿⣿⣿⣿⣷⠀⠀⠀⠀⠀⠀⠀⠀⠀⠀⠀⠀⠀⠀⠀⠀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⠀⠀⠀⠀⠀⠀⠀⠀⠀⠀⠀⠀⠀⠀⠀⠀⠀⠀⠀⠀⠀⠀⠀⠀⠀⠀⠀⠀⠀⠀⠀⠀⠀⠀⠀⠀⠀⠀⠀⠀⠀⠀⠀⠀⠀⠀⠀⠀⠀⠀⠀⠀⠀⠀⠀⠀⠀⠀⢺⣿⣿⣿⣿⣿⣿⣿⣿⣿⣿⣿⣿⣿⣿⣿⡧⠀⠀⠀⠀⠀⠀⠀⠀⠀⠀⠀⠀⠀⠀⠀⠀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⠀⠀⠀⠀⠀⠀⠀⠀⠀⠀⠀⠀⠀⠀⠀⠀⠀⠀⠀⠀⠀⠀⠀⠀⠀⠀⠀⠀⠀⠀⠀⠀⠀⠀⠀⠀⠀⠀⠀⠀⠀⠀⠀⠀⠀⠀⠀⠀⠀⠀⠀⠀⠀⠀⠀⠀⠀⠀⢼⣿⣿⣿⡿⣿⣿⣿⣿⣿⣿⣿⣿⣻⣿⣿⡆⠀⠀⠀⠀⠀⠀⠀⠀⠀⠀⠀⠀⠀⠀⠀⠀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⠀⠀⠀⠀⠀⠀⠀⠀⠀⠀⠀⠀⠀⠀⠀⠀⠀⠀⠀⠀⠀⠀⠀⠀⠀⠀⠀⠀⠀⠀⠀⠀⠀⠀⠀⠀⠀⠀⠀⠀⠀⠀⠀⠀⠀⠀⠀⠀⠀⠀⠀⠀⠀⠀⠀⠀⠀⠀⠀⠉⠁⠀⠀⣿⣿⣿⣿⣿⣿⣿⣿⣿⣿⣿⠃⠀⠀⠀⠀⠀⠀⠀⠀⠀⠀⠀⠀⠀⠀⠀⠀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⠀⠀⠀⠀⠀⠀⠀⠀⠀⠀⠀⠀⠀⠀⠀⠀⠀⠀⠀⠀⠀⠀⠀⠀⠀⠀⠀⠀⠀⠀⠀⠀⠀⠀⠀⠀⠀⠀⠀⠀⠀⠀⠀⠀⠀⠀⠀⠀⠀⠀⠀⠀⠀⠀⠀⠀⠀⠀⠀⠀⠀⠀⢀⣿⣿⣿⣿⣿⣿⣿⣿⣿⠉⠀⠀⠀⠀⠀⠀⠀⠀⠀⠀⠀⠀⠀⠀⠀⠀⠀⠀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⠀⠀⠀⠀⠀⠀⠀⠀⠀⠀⠀⠀⠀⠀⠀⠀⠀⠀⠀⠀⠀⠀⠀⠀⠀⠀⠀⠀⠀⠀⠀⠀⠀⠀⠀⠀⠀⠀⠀⠀⠀⠀⠀⠀⠀⠀⠀⠀⠀⠀⠀⠀⠀⠀⠀⠀⠀⠀⠀⠀⠀⢀⣾⣿⣿⣿⣿⣿⣿⣿⣿⣿⣷⡀⠀⠀⠀⠀⠀⠀⠀⠀⠀⠀⠀⠀⠀⠀⠀⠀⠀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⠀⠀⠀⠀⠀⠀⠀⠀⠀⠀⠀⠀⠀⠀⠀⠀⠀⠀⠀⠀⠀⠀⠀⠀⠀⠀⠀⠀⠀⠀⠀⠀⠀⠀⠀⠀⠀⠀⠀⠀⠀⠀⠀⠀⠀⠀⠀⠀⠀⠀⠀⠀⠀⠀⠀⠀⠀⠀⠀⠀⠀⣼⣿⣿⣿⣿⣿⣿⣿⣿⣿⣿⣿⣧⠀⠀⠀⠀⠀⠀⠀⠀⠀⠀⠀⠀⠀⠀⠀⠀⠀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⠀⠀⠀⠀⠀⠀⠀⠀⠀⠀⠀⠀⠀⠀⠀⠀⠀⠀⠀⠀⠀⠀⠀⠀⠀⠀⠀⠀⠀⠀⠀⠀⠀⠀⠀⠀⠀⠀⠀⠀⠀⠀⠀⠀⠀⠀⠀⠀⠀⠀⠀⠀⠀⠀⠀⠀⠀⠀⠀⠀⣰⣿⣿⣿⣿⣿⣿⣿⣿⣿⣿⣿⣿⣿⡄⠀⠀⠀⠀⠀⠀⠀⠀⠀⠀⠀⠀⠀⠀⠀⠀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⠀⠀⠀⠀⠀⠀⠀⠀⠀⠀⠀⠀⠀⠀⠀⠀⠀⠀⠀⠀⠀⠀⠀⠀⠀⠀⠀⠀⠀⠀⠀⠀⠀⠀⠀⠀⠀⠀⠀⠀⠀⠀⠀⠀⠀⠀⠀⠀⠀⠀⠀⠀⠀⠀⠀⠀⠀⠀⢀⣿⣿⣿⣿⣿⣿⣿⣿⣿⣿⣿⣿⣿⣿⣿⣧⠀⠀⠀⠀⠀⠀⠀⠀⠀⠀⠀⠀⠀⠀⠀⠀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⠀⠀⠀⠀⠀⠀⠀⠀⠀⠀⠀⠀⠀⠀⠀⠀⠀⠀⠀⠀⠀⠀⠀⠀⠀⠀⠀⠀⠀⠀⠀⠀⠀⠀⠀⠀⠀⠀⠀⠀⠀⠀⠀⠀⠀⠀⠀⠀⠀⠀⠀⠀⠀⠀⠀⠀⢠⣿⣿⣿⣿⣿⣿⣿⣿⣿⣿⣿⣿⣿⣿⣿⣿⣿⣿⡄⠀⠀⠀⠀⠀⠀⠀⠀⠀⠀⠀⠀⠀⠀⠀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⠀⠀⠀⠀⠀⠀⠀⠀⠀⠀⠀⠀⠀⠀⠀⠀⠀⠀⠀⠀⠀⠀⠀⠀⠀⠀⠀⠀⠀⠀⠀⠀⠀⠀⠀⠀⠀⠀⠀⠀⠀⠀⠀⠀⠀⠀⠀⠀⠀⠀⠀⠀⠀⠀⠀⣰⣿⣿⣿⣿⣿⣿⣿⣿⣿⣿⣿⣿⣿⣿⣿⣿⣿⣿⣿⣧⠀⠀⠀⠀⠀⠀⠀⠀⠀⠀⠀⠀⠀⠀⠀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⠀⠀⠀⠀⠀⠀⠀⠀⠀⠀⠀⠀⠀⠀⠀⠀⠀⠀⠀⠀⠀⠀⠀⠀⠀⠀⠀⠀⠀⠀⠀⠀⠀⠀⠀⠀⠀⠀⠀⠀⠀⠀⠀⠀⠀⠀⠀⠀⠀⠀⠀⠀⠀⠀⣰⣿⣿⣿⣿⣿⣿⣿⣿⣿⣿⣿⣿⣿⣿⣿⣿⣿⣿⣿⣿⣿⡄⠀⠀⠀⠀⠀⠀⠀⠀⠀⠀⠀⠀⠀⠀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⠀⠀⠀⠀⠀⠀⠀⠀⠀⠀⠀⠀⠀⠀⠀⠀⠀⠀⠀⠀⠀⠀⠀⠀⠀⠀⠀⠀⠀⠀⠀⠀⠀⠀⠀⠀⠀⠀⠀⠀⠀⠀⠀⠀⠀⠀⠀⠀⠀⠀⠀⠀⠀⢰⣿⣿⣿⣿⣿⣿⣿⣿⣿⣿⣿⣿⣿⣿⣿⣿⣿⣿⣿⣿⣿⣿⣇⠀⠀⠀⠀⠀⠀⠀⠀⠀⠀⠀⠀⠀⠀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⠀⠀⠀⠀⠀⠀⠀⠀⠀⠀⠀⠀⠀⠀⠀⠀⠀⠀⠀⠀⠀⠀⠀⠀⠀⠀⠀⠀⠀⠀⠀⠀⠀⠀⠀⠀⠀⠀⠀⠀⠀⠀⠀⠀⠀⠀⠀⠀⠀⠀⠀⠀⠀⣿⣿⣿⣿⣿⣿⣿⣿⣿⣿⣿⣿⣿⣿⣿⣿⣿⣿⣿⣿⣿⣿⣿⣿⡀⠀⠀⠀⠀⠀⠀⠀⠀⠀⠀⠀⠀⠀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⣿⣿⣿⣿⣿⣿⣿⣿⣿⣿⣿⣿⣿⣿⣿⣿⣿⣿⣿⣿⣿⣿⣿⣿⣿⣿⠏⠀⠀⠀⠀⠀⠀⠀⠀⠀⠀⠀⠀⠀⠀⠀⠀⠀⠀⠀⠀⠀⠀⠀⠀⠀⠀⠀⠀⠀⠀⠀⠀⠀⠀⠀⠀⠀⠀⠀⠀⢀⣀⣀⣠⣤⣤⣤⣤⣤⣄⡀⠀⠀⠀⠀⠀⠀⠀⠀⠀⠀⠀⠀⠀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⣿⣿⣿⣿⣿⣿⣿⣿⣿⣿⣿⣿⣿⣿⣿⣿⣿⣿⣿⣿⣿⣿⣿⣿⣿⠋⠀⠀⠀⠀⠀⠀⠀⠀⠀⠀⠀⠀⠀⠀⠀⠀⠀⠀⠀⠀⠀⠀⠀⠀⠀⠀⠀⠀⠀⠀⠀⠀⠀⠀⠀⠀⠀⠀⠀⠀⣀⣿⣿⣿⣿⣿⣿⣿⣿⣿⣿⡗⠀⠀⠀⠀⠀⠀⠀⠀⠀⠀⠀⠀⠀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⣿⣿⣿⣿⣿⣿⣿⣿⣿⣿⣿⣿⣿⣿⣿⣿⣿⣿⣿⣿⣿⣿⣿⡟⠁⠀⠀⠀⠀⠀⠀⠀⠀⠀⠀⠀⠀⠀⠀⠀⠀⠀⠀⠀⠀⠀⠀⠀⠀⠀⠀⠀⠀⠀⠀⠀⠀⠀⠀⠀⠀⠀⠀⠀⠀⣾⣿⣿⣿⣿⣿⣿⣿⣿⣿⡿⠋⠀⠀⠀⠀⠀⠀⠀⠀⠀⠀⠀⠀⠀⠀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⣿⣿⣿⣿⣿⣿⣿⣿⣿⣿⣿⣿⣿⣿⣿⣿⣿⣿⣿⣿⣿⡿⠋⠀⠀⠀⠀⠀⠀⠀⠀⠀⠀⠀⠀⠀⠀⠀⠀⠀⠀⠀⠀⠀⠀⠀⠀⠀⠀⠀⠀⠀⠀⠀⠀⠀⠀⠀⠀⠀⠀⠀⠀⠀⢰⣿⣿⣿⣿⣿⣿⣿⣿⣿⣿⣷⠀⠀⠀⠀⠀⠀⠀⠀⠀⠀⠀⠀⠀⠀⠀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⣿⣿⣿⣿⣿⣿⣿⣿⣿⣿⣿⣿⣿⣿⣿⣿⣿⣿⡿⠟⠁⠀⠀⠀⠀⠀⠀⠀⠀⠀⠀⠀⠀⠀⠀⠀⠀⠀⠀⠀⠀⠀⠀⠀⠀⠀⠀⠀⠀⠀⠀⠀⠀⠀⠀⠀⠀⠀⠀⠀⠀⠀⠀⢀⣿⣿⣿⣿⣿⣿⣿⣿⣿⣿⣿⠏⠀⠀⠀⠀⠀⠀⠀⠀⠀⠀⠀⠀⠀⠀⠀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⣿⣿⣿⣿⣿⣿⣿⣿⣿⣿⣿⣿⣿⣿⡿⠿⠛⠁⠀⠀⠀⠀⠀⠀⠀⠀⠀⠀⠀⠀⠀⠀⠀⠀⠀⠀⠀⠀⠀⠀⠀⠀⠀⠀⠀⠀⠀⠀⠀⠀⠀⠀⠀⠀⠀⠀⠀⠀⠀⠀⠀⠀⠀⣾⣿⣿⣿⣿⣿⣿⣿⣿⡿⠋⠋⠀⠀⠀⠀⠀⠀⠀⠀⠀⠀⠀⠀⠀⠀⠀⠀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⠛⠛⠛⠿⠿⠿⠿⠿⠿⠛⠛⠛⠉⠁⠀⠀⠀⠀⠀⠀⠀⠀⠀⠀⠀⠀⠀⠀⠀⠀⠀⠀⠀⠀⠀⠀⠀⠀⠀⠀⠀⠀⠀⠀⠀⠀⠀⠀⠀⠀⠀⠀⠀⠀⠀⠀⠀⠀⠀⠀⠀⠀⢸⣿⣿⣿⣿⣿⣿⣿⣟⠃⠀⠀⠀⠀⠀⠀⠀⠀⠀⠀⠀⠀⠀⠀⠀⠀⠀⠀⠀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⠀⠀⠀⠀⠀⠀⠀⠀⠀⠀⠀⠀⠀⠀⠀⠀⠀⠀⠀⠀⠀⠀⠀⠀⠀⠀⠀⠀⠀⠀⠀⠀⠀⠀⠀⠀⠀⠀⠀⠀⠀⠀⠀⠀⠀⠀⠀⠀⠀⠀⠀⠀⠀⠀⠀⠀⠀⠀⠀⠀⠀⠀⢸⣿⣿⣿⣿⣿⣿⣿⣿⣿⣷⣦⡀⠀⠀⠀⠀⠀⠀⠀⠀⠀⠀⠀⠀⠀⠀⠀⠀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⠀⠀⠀⠀⠀⠀⠀⠀⠀⠀⠀⠀⠀⠀⠀⠀⠀⠀⠀⠀⠀⠀⠀⠀⠀⠀⠀⠀⠀⠀⠀⠀⠀⠀⠀⠀⠀⠀⠀⠀⠀⠀⠀⠀⠀⠀⠀⠀⠀⠀⠀⠀⠀⠀⠀⠀⠀⠀⠀⠀⠀⠀⣾⣿⣿⣿⣿⣿⣿⣿⣿⣿⣿⣿⣷⠀⠀⠀⠀⠀⠀⠀⠀⠀⠀⠀⠀⠀⠀⠀⠀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⠀⠀⠀⠀⠀⠀⠀⠀⠀⠀⠀⠀⠀⠀⠀⠀⠀⠀⠀⠀⠀⠀⠀⠀⠀⠀⠀⠀⠀⠀⠀⠀⠀⠀⠀⠀⠀⠀⠀⠀⠀⠀⠀⠀⠀⠀⠀⠀⠀⠀⠀⠀⠀⠀⠀⠀⠀⠀⠀⠀⠀⢀⣿⣿⣿⣿⣿⣿⣿⣿⣿⣿⣿⣿⣿⣧⠀⠀⠀⠀⠀⠀⠀⠀⠀⠀⠀⠀⠀⠀⠀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⠀⠀⠀⠀⠀⠀⠀⠀⠀⠀⠀⠀⠀⠀⠀⠀⠀⠀⠀⠀⠀⠀⠀⠀⠀⠀⠀⠀⠀⠀⠀⠀⠀⠀⠀⠀⠀⠀⠀⠀⠀⠀⠀⠀⠀⠀⠀⠀⠀⠀⠀⠀⠀⠀⠀⠀⠀⠀⠀⠀⠀⢹⣿⣿⣿⣿⣿⣿⣿⣿⣿⣿⣿⣿⣿⣿⡅⠀⠀⠀⠀⠀⠀⠀⠀⠀⠀⠀⠀⠀⠀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⠀⠀⠀⠀⠀⠀⠀⠀⠀⠀⠀⠀⠀⠀⠀⠀⠀⠀⠀⠀⠀⠀⠀⠀⠀⠀⠀⠀⠀⠀⠀⠀⠀⠀⠀⠀⠀⠀⠀⠀⠀⠀⠀⠀⠀⠀⠀⠀⠀⠀⠀⠀⠀⠀⠀⠀⠀⠀⠀⠀⠀⢸⠘⢿⣿⣿⣿⣿⣿⣿⣿⣿⣿⣿⣿⠟⠀⠀⠀⠀⠀⠀⠀⠀⠀⠀⠀⠀⠀⠀⠀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⠀⠀⠀⠀⠀⠀⠀⠀⠀⠀⠀⠀⠀⠀⠀⠀⠀⠀⠀⠀⠀⠀⠀⠀⠀⠀⠀⠀⠀⠀⠀⠀⠀⠀⠀⠀⠀⠀⠀⠀⠀⠀⠀⠀⠀⠀⠀⠀⠀⠀⠀⠀⠀⠀⠀⠀⠀⠀⠀⠀⠀⠀⠠⣿⣿⣿⣿⣿⣿⣿⣿⣿⣿⣿⡄⠀⠀⠀⠀⠀⠀⠀⠀⠀⠀⠀⠀⠀⠀⠀⠀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⠀⠀⠀⠀⠀⠀⠀⠀⠀⠀⠀⠀⠀⠀⠀⠀⠀⠀⠀⠀⠀⠀⠀⠀⠀⠀⠀⠀⠀⠀⠀⠀⠀⠀⠀⠀⠀⠀⠀⠀⠀⠀⠀⠀⠀⠀⠀⠀⠀⠀⠀⠀⠀⠀⠀⠀⠀⠀⠀⠀⠀⠀⣰⣿⣿⣿⣿⣿⣿⣿⣿⣿⣿⣿⣿⣿⡇⠀⠀⠀⠀⠀⠀⠀⠀⠀⠀⠀⠀⠀⠀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⠀⠀⠀⠀⠀⠀⠀⠀⠀⠀⠀⠀⠀⠀⠀⠀⠀⠀⠀⠀⠀⠀⠀⠀⠀⠀⠀⠀⠀⠀⠀⠀⠀⠀⠀⠀⠀⠀⠀⠀⠀⠀⠀⠀⠀⠀⠀⠀⠀⠀⠀⠀⠀⠀⠀⠀⠀⠀⠀⠀⠀⣰⣿⣿⣿⣿⣿⣿⣿⣿⣿⣿⣿⣿⣿⣿⣿⠀⠀⠀⠀⠀⠀⠀⠀⠀⠀⠀⠀⠀⠀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⠀⠀⠀⠀⠀⠀⠀⠀⠀⠀⠀⠀⠀⠀⠀⠀⠀⠀⠀⠀⠀⠀⠀⠀⠀⠀⠀⠀⠀⠀⠀⠀⠀⠀⠀⠀⠀⠀⠀⠀⠀⠀⠀⠀⠀⠀⠀⠀⠀⠀⠀⠀⠀⠀⠀⠀⠀⠀⠀⠀⣰⣿⣿⣿⣿⣿⣿⣿⣿⣿⣿⣿⣿⣿⣿⣿⣿⡀⠀⠀⠀⠀⠀⠀⠀⠀⠀⠀⠀⠀⠀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⠀⠀⠀⠀⠀⠀⠀⠀⠀⠀⠀⠀⠀⠀⠀⠀⠀⠀⠀⠀⠀⠀⠀⠀⠀⠀⠀⠀⠀⠀⠀⠀⠀⠀⠀⠀⠀⠀⠀⠀⠀⠀⠀⠀⠀⠀⠀⠀⠀⠀⠀⠀⠀⠀⠀⠀⠀⠀⠀⣰⣿⣿⣿⣿⣿⣿⣿⣿⣿⣿⣿⣿⣿⣿⣿⣿⣿⡇⠀⠀⠀⠀⠀⠀⠀⠀⠀⠀⠀⠀⠀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⠀⠀⠀⠀⠀⠀⠀⠀⠀⠀⠀⠀⠀⠀⠀⠀⠀⠀⠀⠀⠀⠀⠀⠀⠀⠀⠀⠀⠀⠀⠀⠀⠀⠀⠀⠀⠀⠀⠀⠀⠀⠀⠀⠀⠀⠀⠀⠀⠀⠀⠀⠀⠀⠀⠀⠀⠀⢀⣼⣿⣿⣿⣿⣿⣿⣿⣿⣿⣿⣿⣿⣿⣿⣿⣿⣿⣿⣿⠀⠀⠀⠀⠀⠀⠀⠀⠀⠀⠀⠀⠀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⠀⠀⠀⠀⠀⠀⠀⠀⠀⠀⠀⠀⠀⠀⠀⠀⠀⠀⠀⠀⠀⠀⠀⠀⠀⠀⠀⠀⠀⠀⠀⠀⠀⠀⠀⠀⠀⠀⠀⠀⠀⠀⠀⠀⠀⠀⠀⠀⠀⠀⠀⠀⠀⠀⠀⠀⢠⣾⣿⣿⣿⣿⣿⣿⣿⣿⣿⣿⣿⣿⣿⣿⣿⣿⣿⣿⣿⣿⡄⠀⠀⠀⠀⠀⠀⠀⠀⠀⠀⠀⠀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⠀⠀⠀⠀⠀⠀⠀⠀⠀⠀⠀⠀⠀⠀⠀⠀⠀⠀⠀⠀⠀⠀⠀⠀⠀⠀⠀⠀⠀⠀⠀⠀⠀⠀⠀⠀⠀⠀⠀⠀⠀⠀⠀⠀⠀⠀⠀⠀⠀⠀⠀⠀⠀⠀⠀⣠⣿⣿⣿⣿⣿⣿⣿⣿⣿⣿⣿⣿⣿⣿⣿⣿⣿⣿⣿⣿⣿⣿⣧⠀⠀⠀⠀⠀⠀⠀⠀⠀⠀⠀⠀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⠀⠀⠀⠀⠀⠀⠀⠀⠀⠀⠀⠀⠀⠀⠀⠀⠀⠀⠀⠀⠀⠀⠀⠀⠀⠀⠀⠀⠀⠀⠀⠀⠀⠀⠀⠀⠀⠀⠀⠀⠀⠀⠀⠀⠀⠀⠀⠀⠀⠀⠀⠀⠀⠀⣰⣿⣿⣿⣿⣿⣿⣿⣿⣿⣿⣿⣿⣿⣿⣿⣿⣿⣿⣿⣿⣿⣿⣿⣿⡄⠀⠀⠀⠀⠀⠀⠀⠀⠀⠀⠀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⠀⠀⠀⠀⠀⠀⠀⠀⠀⠀⠀⠀⠀⠀⠀⠀⠀⠀⠀⠀⠀⠀⠀⠀⠀⠀⠀⠀⠀⠀⠀⠀⠀⠀⠀⠀⠀⠀⠀⠀⠀⠀⠀⠀⠀⠀⠀⠀⠀⠀⠀⠀⠀⠰⣿⣿⣿⣿⣿⣿⣿⣿⣿⣿⣿⣿⣿⣿⣿⣿⣿⣿⣿⣿⣿⣿⣿⣿⣿⡇⠀⠀⠀⠀⠀⠀⠀⠀⠀⠀⠀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⣿⣿⣿⣿⣿⣿⣿⣿⣿⣿⣿⣿⣿⣿⣿⣿⣿⣿⣿⣿⣿⣿⣿⣿⣿⣿⠏⠀⠀⠀⠀⠀⠀⠀⠀⠀⠀⠀⠀⠀⠀⠀⠀⠀⠀⠀⠀⠀⠀⠀⠀⠀⠀⠀⠀⠀⠀⠀⠀⠀⠀⠀⠀⠀⠀⠀⠀⠀⠀⢀⣀⣀⣀⣀⣤⣤⣤⣀⡀⠀⠀⠀⠀⠀⠀⠀⠀⠀⠀⠀⠀</a:t>
            </a:r>
            <a:br/>
            <a:r>
              <a:t>⣿⣿⣿⣿⣿⣿⣿⣿⣿⣿⣿⣿⣿⣿⣿⣿⣿⣿⣿⣿⣿⣿⣿⣿⣿⠋⠀⠀⠀⠀⠀⠀⠀⠀⠀⠀⠀⠀⠀⠀⠀⠀⠀⠀⠀⠀⠀⠀⠀⠀⠀⠀⠀⠀⠀⠀⠀⠀⠀⠀⠀⠀⠀⠀⠀⠀⠀⣀⣴⣿⣿⣿⣿⣿⣿⣿⣿⣿⡟⠀⠀⠀⠀⠀⠀⠀⠀⠀⠀⠀⠀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⣿⣿⣿⣿⣿⣿⣿⣿⣿⣿⣿⣿⣿⣿⣿⣿⣿⣿⣿⣿⣿⣿⣿⡟⠁⠀⠀⠀⠀⠀⠀⠀⠀⠀⠀⠀⠀⠀⠀⠀⠀⠀⠀⠀⠀⠀⠀⠀⠀⠀⠀⠀⠀⠀⠀⠀⠀⠀⠀⠀⠀⠀⠀⠀⠀⢀⣾⣿⣿⣿⣿⣿⣿⣿⣿⣿⡿⠋⠀⠀⠀⠀⠀⠀⠀⠀⠀⠀⠀⠀⠀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⣿⣿⣿⣿⣿⣿⣿⣿⣿⣿⣿⣿⣿⣿⣿⣿⣿⣿⣿⣿⣿⡿⠋⠀⠀⠀⠀⠀⠀⠀⠀⠀⠀⠀⠀⠀⠀⠀⠀⠀⠀⠀⠀⠀⠀⠀⠀⠀⠀⠀⠀⠀⠀⠀⠀⠀⠀⠀⠀⠀⠀⠀⠀⠀⠀⣾⣿⣿⣿⣿⣿⣿⣿⣿⣿⣿⣷⠀⠀⠀⠀⠀⠀⠀⠀⠀⠀⠀⠀⠀⠀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⣿⣿⣿⣿⣿⣿⣿⣿⣿⣿⣿⣿⣿⣿⣿⣿⣿⣿⡿⠟⠁⠀⠀⠀⠀⠀⠀⠀⠀⠀⠀⠀⠀⠀⠀⠀⠀⠀⠀⠀⠀⠀⠀⠀⠀⠀⠀⠀⠀⠀⠀⠀⠀⠀⠀⠀⠀⠀⠀⠀⠀⠀⠀⠀⣸⣿⣿⣿⣿⣿⣿⣿⣿⣿⣿⣿⠏⠀⠀⠀⠀⠀⠀⠀⠀⠀⠀⠀⠀⠀⠀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⣿⣿⣿⣿⣿⣿⣿⣿⣿⣿⣿⣿⣿⣿⡿⠿⠛⠁⠀⠀⠀⠀⠀⠀⠀⠀⠀⠀⠀⠀⠀⠀⠀⠀⠀⠀⠀⠀⠀⠀⠀⠀⠀⠀⠀⠀⠀⠀⠀⠀⠀⠀⠀⠀⠀⠀⠀⠀⠀⠀⠀⠀⠀⣼⣿⣿⣿⣿⣿⣿⣿⣿⣿⡟⠙⠁⠀⠀⠀⠀⠀⠀⠀⠀⠀⠀⠀⠀⠀⠀⠀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⠛⠛⠛⠿⠿⠿⠿⠿⠿⠛⠛⠛⠉⠁⠀⠀⠀⠀⠀⠀⠀⠀⠀⠀⠀⠀⠀⠀⠀⠀⠀⠀⠀⠀⠀⠀⠀⠀⠀⠀⠀⠀⠀⠀⠀⠀⠀⠀⠀⠀⠀⠀⠀⠀⠀⠀⠀⠀⠀⠀⠀⠀⢰⣿⣿⣿⣿⣿⣿⣿⣿⠟⠁⠀⠀⠀⠀⠀⠀⠀⠀⠀⠀⠀⠀⠀⠀⠀⠀⠀⠀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⠀⠀⠀⠀⠀⠀⠀⠀⠀⠀⠀⠀⠀⠀⠀⠀⠀⠀⠀⠀⠀⠀⠀⠀⠀⠀⠀⠀⠀⠀⠀⠀⠀⠀⠀⠀⠀⠀⠀⠀⠀⠀⠀⠀⠀⠀⠀⠀⠀⠀⠀⠀⠀⠀⠀⠀⠀⠀⠀⠀⠀⠀⢸⣿⣿⣿⣿⣿⣿⣿⣿⣿⣿⣷⣄⠀⠀⠀⠀⠀⠀⠀⠀⠀⠀⠀⠀⠀⠀⠀⠀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⠀⠀⠀⠀⠀⠀⠀⠀⠀⠀⠀⠀⠀⠀⠀⠀⠀⠀⠀⠀⠀⠀⠀⠀⠀⠀⠀⠀⠀⠀⠀⠀⠀⠀⠀⠀⠀⠀⠀⠀⠀⠀⠀⠀⠀⠀⠀⠀⠀⠀⠀⠀⠀⠀⠀⠀⠀⠀⠀⠀⠀⠀⣼⣿⣿⣿⣿⣿⣿⣿⣿⣿⣿⣿⣿⣧⠀⠀⠀⠀⠀⠀⠀⠀⠀⠀⠀⠀⠀⠀⠀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⠀⠀⠀⠀⠀⠀⠀⠀⠀⠀⠀⠀⠀⠀⠀⠀⠀⠀⠀⠀⠀⠀⠀⠀⠀⠀⠀⠀⠀⠀⠀⠀⠀⠀⠀⠀⠀⠀⠀⠀⠀⠀⠀⠀⠀⠀⠀⠀⠀⠀⠀⠀⠀⠀⠀⠀⠀⠀⠀⠀⠀⢀⣿⣿⣿⣿⣿⣿⣿⣿⣿⣿⣿⣿⣿⣿⡄⠀⠀⠀⠀⠀⠀⠀⠀⠀⠀⠀⠀⠀⠀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⠀⠀⠀⠀⠀⠀⠀⠀⠀⠀⠀⠀⠀⠀⠀⠀⠀⠀⠀⠀⠀⠀⠀⠀⠀⠀⠀⠀⠀⠀⠀⠀⠀⠀⠀⠀⠀⠀⠀⠀⠀⠀⠀⠀⠀⠀⠀⠀⠀⠀⠀⠀⠀⠀⠀⠀⠀⠀⠀⠀⠀⢸⣿⣿⣿⣿⣿⣿⣿⣿⣿⣿⣿⣿⣿⣿⣿⠅⠀⠀⠀⠀⠀⠀⠀⠀⠀⠀⠀⠀⠀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⠀⠀⠀⠀⠀⠀⠀⠀⠀⠀⠀⠀⠀⠀⠀⠀⠀⠀⠀⠀⠀⠀⠀⠀⠀⠀⠀⠀⠀⠀⠀⠀⠀⠀⠀⠀⠀⠀⠀⠀⠀⠀⠀⠀⠀⠀⠀⠀⠀⠀⠀⠀⠀⠀⠀⠀⠀⠀⠀⠀⠀⠘⠁⣿⣿⣿⣿⣿⣿⣿⣿⣿⣿⣿⣿⡿⠇⠀⠀⠀⠀⠀⠀⠀⠀⠀⠀⠀⠀⠀⠀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⠀⠀⠀⠀⠀⠀⠀⠀⠀⠀⠀⠀⠀⠀⠀⠀⠀⠀⠀⠀⠀⠀⠀⠀⠀⠀⠀⠀⠀⠀⠀⠀⠀⠀⠀⠀⠀⠀⠀⠀⠀⠀⠀⠀⠀⠀⠀⠀⠀⠀⠀⠀⠀⠀⠀⠀⠀⠀⠀⠀⠀⠀⠀⢻⣿⣿⣿⣿⣿⣿⣿⣿⣿⣿⣿⣿⣷⠀⠀⠀⠀⠀⠀⠀⠀⠀⠀⠀⠀⠀⠀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⠀⠀⠀⠀⠀⠀⠀⠀⠀⠀⠀⠀⠀⠀⠀⠀⠀⠀⠀⠀⠀⠀⠀⠀⠀⠀⠀⠀⠀⠀⠀⠀⠀⠀⠀⠀⠀⠀⠀⠀⠀⠀⠀⠀⠀⠀⠀⠀⠀⠀⠀⠀⠀⠀⠀⠀⠀⠀⠀⠀⠀⠀⠀⣰⣿⣿⣿⣿⣿⣿⣿⣿⣿⣿⣿⣿⣿⡇⠀⠀⠀⠀⠀⠀⠀⠀⠀⠀⠀⠀⠀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⠀⠀⠀⠀⠀⠀⠀⠀⠀⠀⠀⠀⠀⠀⠀⠀⠀⠀⠀⠀⠀⠀⠀⠀⠀⠀⠀⠀⠀⠀⠀⠀⠀⠀⠀⠀⠀⠀⠀⠀⠀⠀⠀⠀⠀⠀⠀⠀⠀⠀⠀⠀⠀⠀⠀⠀⠀⠀⠀⠀⠀⠀⣰⣿⣿⣿⣿⣿⣿⣿⣿⣿⣿⣿⣿⣿⣿⣿⠀⠀⠀⠀⠀⠀⠀⠀⠀⠀⠀⠀⠀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⠀⠀⠀⠀⠀⠀⠀⠀⠀⠀⠀⠀⠀⠀⠀⠀⠀⠀⠀⠀⠀⠀⠀⠀⠀⠀⠀⠀⠀⠀⠀⠀⠀⠀⠀⠀⠀⠀⠀⠀⠀⠀⠀⠀⠀⠀⠀⠀⠀⠀⠀⠀⠀⠀⠀⠀⠀⠀⠀⠀⠀⣰⣿⣿⣿⣿⣿⣿⣿⣿⣿⣿⣿⣿⣿⣿⣿⣿⡆⠀⠀⠀⠀⠀⠀⠀⠀⠀⠀⠀⠀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⠀⠀⠀⠀⠀⠀⠀⠀⠀⠀⠀⠀⠀⠀⠀⠀⠀⠀⠀⠀⠀⠀⠀⠀⠀⠀⠀⠀⠀⠀⠀⠀⠀⠀⠀⠀⠀⠀⠀⠀⠀⠀⠀⠀⠀⠀⠀⠀⠀⠀⠀⠀⠀⠀⠀⠀⠀⠀⠀⠀⣼⣿⣿⣿⣿⣿⣿⣿⣿⣿⣿⣿⣿⣿⣿⣿⣿⣿⣧⠀⠀⠀⠀⠀⠀⠀⠀⠀⠀⠀⠀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⠀⠀⠀⠀⠀⠀⠀⠀⠀⠀⠀⠀⠀⠀⠀⠀⠀⠀⠀⠀⠀⠀⠀⠀⠀⠀⠀⠀⠀⠀⠀⠀⠀⠀⠀⠀⠀⠀⠀⠀⠀⠀⠀⠀⠀⠀⠀⠀⠀⠀⠀⠀⠀⠀⠀⠀⠀⠀⢠⣾⣿⣿⣿⣿⣿⣿⣿⣿⣿⣿⣿⣿⣿⣿⣿⣿⣿⣿⣿⡄⠀⠀⠀⠀⠀⠀⠀⠀⠀⠀⠀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⠀⠀⠀⠀⠀⠀⠀⠀⠀⠀⠀⠀⠀⠀⠀⠀⠀⠀⠀⠀⠀⠀⠀⠀⠀⠀⠀⠀⠀⠀⠀⠀⠀⠀⠀⠀⠀⠀⠀⠀⠀⠀⠀⠀⠀⠀⠀⠀⠀⠀⠀⠀⠀⠀⠀⠀⠀⣰⣿⣿⣿⣿⣿⣿⣿⣿⣿⣿⣿⣿⣿⣿⣿⣿⣿⣿⣿⣿⣿⣧⠀⠀⠀⠀⠀⠀⠀⠀⠀⠀⠀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⠀⠀⠀⠀⠀⠀⠀⠀⠀⠀⠀⠀⠀⠀⠀⠀⠀⠀⠀⠀⠀⠀⠀⠀⠀⠀⠀⠀⠀⠀⠀⠀⠀⠀⠀⠀⠀⠀⠀⠀⠀⠀⠀⠀⠀⠀⠀⠀⠀⠀⠀⠀⠀⠀⢀⣾⣿⣿⣿⣿⣿⣿⣿⣿⣿⣿⣿⣿⣿⣿⣿⣿⣿⣿⣿⣿⣿⣿⣿⣿⣇⠀⠀⠀⠀⠀⠀⠀⠀⠀⠀</a:t>
            </a:r>
            <a:br/>
            <a:r>
              <a:t>⠀⠀⠀⠀⠀⠀⠀⠀⠀⠀⠀⠀⠀⠀⠀⠀⠀⠀⠀⠀⠀⠀⠀⠀⠀⠀⠀⠀⠀⠀⠀⠀⠀⠀⠀⠀⠀⠀⠀⠀⠀⠀⠀⠀⠀⠀⠀⠀⠀⠀⠀⠀⠀⠀⢿⣿⣿⣿⣿⣿⣿⣿⣿⣿⣿⣿⣿⣿⣿⣿⣿⣿⣿⣿⣿⣿⣿⣿⣿⣿⣿⠀⠀⠀⠀⠀⠀⠀⠀⠀⠀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⠀⠀⠀⠀⠀⠀⠀⠀⠀⠀⠀⠀⠀⠀⠀⠀⠀⠀⠀⠀⠀⠀⠀⠀⠀⠀⠀⠀⠀⠀⠀⠀⠀⠀⠀⠀⠀⠀⠀⠀⠀⠀⠀⠀⠀⠀⠀⠀⠀⠀⠀⠀⠀⠀⢼⣿⣿⣿⣿⣿⣿⣿⣿⣿⣿⣿⣿⣿⣿⣿⣿⣿⣿⣿⣿⣿⣿⣿⣿⣿⣿⡇⠀⠀⠀⠀⠀⠀⠀⠀⠀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⣿⣿⣿⣿⣿⣿⣿⣿⣿⣿⣿⣿⣿⣿⣿⣿⣿⣿⣿⣿⣿⣿⣿⣿⣿⣿⠏⠀⠀⠀⠀⠀⠀⠀⠀⠀⠀⠀⠀⠀⠀⠀⠀⠀⠀⠀⠀⠀⠀⠀⠀⠀⠀⠀⠀⠀⠀⠀⠀⠀⠀⠀⠀⠀⠀⠀⠀⠀⠀⠀⠀⠀⠀⣀⣀⣀⣀⣀⣀⡀⠀⠀⠀⠀⠀⠀⠀⠀⠀⠀⠀</a:t>
            </a:r>
            <a:br/>
            <a:r>
              <a:t>⣿⣿⣿⣿⣿⣿⣿⣿⣿⣿⣿⣿⣿⣿⣿⣿⣿⣿⣿⣿⣿⣿⣿⣿⣿⠋⠀⠀⠀⠀⠀⠀⠀⠀⠀⠀⠀⠀⠀⠀⠀⠀⠀⠀⠀⠀⠀⠀⠀⠀⠀⠀⠀⠀⠀⠀⠀⠀⠀⠀⠀⠀⠀⠀⠀⠀⠀⠀⢀⣤⣶⣾⣿⣿⣿⣿⣿⣿⣿⡿⠀⠀⠀⠀⠀⠀⠀⠀⠀⠀⠀</a:t>
            </a:r>
            <a:br/>
            <a:r>
              <a:t>⣿⣿⣿⣿⣿⣿⣿⣿⣿⣿⣿⣿⣿⣿⣿⣿⣿⣿⣿⣿⣿⣿⣿⡟⠁⠀⠀⠀⠀⠀⠀⠀⠀⠀⠀⠀⠀⠀⠀⠀⠀⠀⠀⠀⠀⠀⠀⠀⠀⠀⠀⠀⠀⠀⠀⠀⠀⠀⠀⠀⠀⠀⠀⠀⠀⠀⢀⣴⣿⣿⣿⣿⣿⣿⣿⣿⣿⣿⠋⠁⠀⠀⠀⠀⠀⠀⠀⠀⠀⠀⠀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⣿⣿⣿⣿⣿⣿⣿⣿⣿⣿⣿⣿⣿⣿⣿⣿⣿⣿⣿⣿⣿⡿⠋⠀⠀⠀⠀⠀⠀⠀⠀⠀⠀⠀⠀⠀⠀⠀⠀⠀⠀⠀⠀⠀⠀⠀⠀⠀⠀⠀⠀⠀⠀⠀⠀⠀⠀⠀⠀⠀⠀⠀⠀⠀⠀⢀⣾⣿⣿⣿⣿⣿⣿⣿⣿⣿⣿⣿⡀⠀⠀⠀⠀⠀⠀⠀⠀⠀⠀⠀⠀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⣿⣿⣿⣿⣿⣿⣿⣿⣿⣿⣿⣿⣿⣿⣿⣿⣿⣿⡿⠟⠁⠀⠀⠀⠀⠀⠀⠀⠀⠀⠀⠀⠀⠀⠀⠀⠀⠀⠀⠀⠀⠀⠀⠀⠀⠀⠀⠀⠀⠀⠀⠀⠀⠀⠀⠀⠀⠀⠀⠀⠀⠀⠀⠀⢀⣾⣿⣿⣿⣿⣿⣿⣿⣿⣿⣿⣿⠿⠁⠀⠀⠀⠀⠀⠀⠀⠀⠀⠀⠀⠀</a:t>
            </a:r>
            <a:br/>
            <a:r>
              <a:t>⣿⣿⣿⣿⣿⣿⣿⣿⣿⣿⣿⣿⣿⣿⡿⠿⠛⠁⠀⠀⠀⠀⠀⠀⠀⠀⠀⠀⠀⠀⠀⠀⠀⠀⠀⠀⠀⠀⠀⠀⠀⠀⠀⠀⠀⠀⠀⠀⠀⠀⠀⠀⠀⠀⠀⠀⠀⠀⠀⠀⠀⠀⠀⢠⣿⣿⣿⣿⣿⣿⣿⣿⣿⣿⡿⠟⠁⠀⠀⠀⠀⠀⠀⠀⠀⠀⠀⠀⠀⠀⠀</a:t>
            </a:r>
            <a:br/>
            <a:r>
              <a:t>⠛⠛⠛⠿⠿⠿⠿⠿⠿⠛⠛⠛⠉⠁⠀⠀⠀⠀⠀⠀⠀⠀⠀⠀⠀⠀⠀⠀⠀⠀⠀⠀⠀⠀⠀⠀⠀⠀⠀⠀⠀⠀⠀⠀⠀⠀⠀⠀⠀⠀⠀⠀⠀⠀⠀⠀⠀⠀⠀⠀⠀⠀⠀⣿⣿⣿⣿⣿⣿⣿⣿⣿⠛⠋⠀⠀⠀⠀⠀⠀⠀⠀⠀⠀⠀⠀⠀⠀⠀⠀⠀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⠀⠀⠀⠀⠀⠀⠀⠀⠀⠀⠀⠀⠀⠀⠀⠀⠀⠀⠀⠀⠀⠀⠀⠀⠀⠀⠀⠀⠀⠀⠀⠀⠀⠀⠀⠀⠀⠀⠀⠀⠀⠀⠀⠀⠀⠀⠀⠀⠀⠀⠀⠀⠀⠀⠀⠀⠀⠀⠀⠀⠀⠀⢸⣿⣿⣿⣿⣿⣿⣿⣿⣿⣿⣿⣶⡄⠀⠀⠀⠀⠀⠀⠀⠀⠀⠀⠀⠀⠀⠀⠀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⠀⠀⠀⠀⠀⠀⠀⠀⠀⠀⠀⠀⠀⠀⠀⠀⠀⠀⠀⠀⠀⠀⠀⠀⠀⠀⠀⠀⠀⠀⠀⠀⠀⠀⠀⠀⠀⠀⠀⠀⠀⠀⠀⠀⠀⠀⠀⠀⠀⠀⠀⠀⠀⠀⠀⠀⠀⠀⠀⠀⠀⠀⢸⣿⣿⣿⣿⣿⣿⣿⣿⣿⣿⣿⣿⣿⡆⠀⠀⠀⠀⠀⠀⠀⠀⠀⠀⠀⠀⠀⠀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⠀⠀⠀⠀⠀⠀⠀⠀⠀⠀⠀⠀⠀⠀⠀⠀⠀⠀⠀⠀⠀⠀⠀⠀⠀⠀⠀⠀⠀⠀⠀⠀⠀⠀⠀⠀⠀⠀⠀⠀⠀⠀⠀⠀⠀⠀⠀⠀⠀⠀⠀⠀⠀⠀⠀⠀⠀⠀⠀⠀⠀⠀⣾⣿⣿⣿⣿⣿⣿⣿⣿⣿⣿⣿⣿⣿⣿⡀⠀⠀⠀⠀⠀⠀⠀⠀⠀⠀⠀⠀⠀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⠀⠀⠀⠀⠀⠀⠀⠀⠀⠀⠀⠀⠀⠀⠀⠀⠀⠀⠀⠀⠀⠀⠀⠀⠀⠀⠀⠀⠀⠀⠀⠀⠀⠀⠀⠀⠀⠀⠀⠀⠀⠀⠀⠀⠀⠀⠀⠀⠀⠀⠀⠀⠀⠀⠀⠀⠀⠀⠀⠀⠀⢠⣿⣿⣿⣿⣿⣿⣿⣿⣿⣿⣿⣿⣿⣿⣿⣷⠀⠀⠀⠀⠀⠀⠀⠀⠀⠀⠀⠀⠀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⠀⠀⠀⠀⠀⠀⠀⠀⠀⠀⠀⠀⠀⠀⠀⠀⠀⠀⠀⠀⠀⠀⠀⠀⠀⠀⠀⠀⠀⠀⠀⠀⠀⠀⠀⠀⠀⠀⠀⠀⠀⠀⠀⠀⠀⠀⠀⠀⠀⠀⠀⠀⠀⠀⠀⠀⠀⠀⠀⠀⠀⢸⣿⣿⣿⣿⣿⣿⣿⣿⣿⣿⣿⣿⣿⣿⣿⣿⣗⠀⠀⠀⠀⠀⠀⠀⠀⠀⠀⠀⠀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⠀⠀⠀⠀⠀⠀⠀⠀⠀⠀⠀⠀⠀⠀⠀⠀⠀⠀⠀⠀⠀⠀⠀⠀⠀⠀⠀⠀⠀⠀⠀⠀⠀⠀⠀⠀⠀⠀⠀⠀⠀⠀⠀⠀⠀⠀⠀⠀⠀⠀⠀⠀⠀⠀⠀⠀⠀⠀⠀⠀⠀⢸⣿⣿⣿⣿⣿⣿⣿⣿⣿⣿⣿⣿⣿⣿⣿⣿⡿⠁⠀⠀⠀⠀⠀⠀⠀⠀⠀⠀⠀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⠀⠀⠀⠀⠀⠀⠀⠀⠀⠀⠀⠀⠀⠀⠀⠀⠀⠀⠀⠀⠀⠀⠀⠀⠀⠀⠀⠀⠀⠀⠀⠀⠀⠀⠀⠀⠀⠀⠀⠀⠀⠀⠀⠀⠀⠀⠀⠀⠀⠀⠀⠀⠀⠀⠀⠀⠀⠀⠀⠀⠀⠈⢻⣿⣿⣿⣿⣿⣿⣿⣿⣿⣿⣿⣿⣿⡿⠛⠁⠀⠀⠀⠀⠀⠀⠀⠀⠀⠀⠀⠀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⠀⠀⠀⠀⠀⠀⠀⠀⠀⠀⠀⠀⠀⠀⠀⠀⠀⠀⠀⠀⠀⠀⠀⠀⠀⠀⠀⠀⠀⠀⠀⠀⠀⠀⠀⠀⠀⠀⠀⠀⠀⠀⠀⠀⠀⠀⠀⠀⠀⠀⠀⠀⠀⠀⠀⠀⠀⠀⠀⠀⠀⠀⢠⣿⣿⣿⣿⣯⣿⣿⣿⣿⣿⣿⣿⣿⡄⠀⠀⠀⠀⠀⠀⠀⠀⠀⠀⠀⠀⠀⠀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⠀⠀⠀⠀⠀⠀⠀⠀⠀⠀⠀⠀⠀⠀⠀⠀⠀⠀⠀⠀⠀⠀⠀⠀⠀⠀⠀⠀⠀⠀⠀⠀⠀⠀⠀⠀⠀⠀⠀⠀⠀⠀⠀⠀⠀⠀⠀⠀⠀⠀⠀⠀⠀⠀⠀⠀⠀⠀⠀⠀⠀⠀⠸⣿⣿⣿⣿⣿⣿⣿⣿⣿⣿⣿⣿⣿⣿⣆⠀⠀⠀⠀⠀⠀⠀⠀⠀⠀⠀⠀⠀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⠀⠀⠀⠀⠀⠀⠀⠀⠀⠀⠀⠀⠀⠀⠀⠀⠀⠀⠀⠀⠀⠀⠀⠀⠀⠀⠀⠀⠀⠀⠀⠀⠀⠀⠀⠀⠀⠀⠀⠀⠀⠀⠀⠀⠀⠀⠀⠀⠀⠀⠀⠀⠀⠀⠀⠀⠀⠀⠀⠀⠀⠀⠀⢻⣿⣯⣿⣿⣿⣿⣿⣿⣿⣿⣿⣿⣿⣿⡄⠀⠀⠀⠀⠀⠀⠀⠀⠀⠀⠀⠀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⠀⠀⠀⠀⠀⠀⠀⠀⠀⠀⠀⠀⠀⠀⠀⠀⠀⠀⠀⠀⠀⠀⠀⠀⠀⠀⠀⠀⠀⠀⠀⠀⠀⠀⠀⠀⠀⠀⠀⠀⠀⠀⠀⠀⠀⠀⠀⠀⠀⠀⠀⠀⠀⠀⠀⠀⠀⠀⠀⠀⠀⠀⠀⠀⢻⣿⣿⣿⣿⣿⣿⣿⣿⣿⣿⣿⣿⣿⣷⠀⠀⠀⠀⠀⠀⠀⠀⠀⠀⠀⠀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⠀⠀⠀⠀⠀⠀⠀⠀⠀⠀⠀⠀⠀⠀⠀⠀⠀⠀⠀⠀⠀⠀⠀⠀⠀⠀⠀⠀⠀⠀⠀⠀⠀⠀⠀⠀⠀⠀⠀⠀⠀⠀⠀⠀⠀⠀⠀⠀⠀⠀⠀⠀⠀⠀⠀⠀⠀⠀⠀⠀⠀⠀⠀⠀⣼⣿⣿⣿⣿⣿⣿⣿⣿⣿⣿⣿⣿⣿⣿⣇⠀⠀⠀⠀⠀⠀⠀⠀⠀⠀⠀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⠀⠀⠀⠀⠀⠀⠀⠀⠀⠀⠀⠀⠀⠀⠀⠀⠀⠀⠀⠀⠀⠀⠀⠀⠀⠀⠀⠀⠀⠀⠀⠀⠀⠀⠀⠀⠀⠀⠀⠀⠀⠀⠀⠀⠀⠀⠀⠀⠀⠀⠀⠀⠀⠀⠀⠀⠀⠀⠀⠀⠀⠀⢀⣼⣿⣿⣿⣿⣿⣿⣿⣿⣿⣿⣿⣿⣿⣿⣿⣿⡄⠀⠀⠀⠀⠀⠀⠀⠀⠀⠀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⠀⠀⠀⠀⠀⠀⠀⠀⠀⠀⠀⠀⠀⠀⠀⠀⠀⠀⠀⠀⠀⠀⠀⠀⠀⠀⠀⠀⠀⠀⠀⠀⠀⠀⠀⠀⠀⠀⠀⠀⠀⠀⠀⠀⠀⠀⠀⠀⠀⠀⠀⠀⠀⠀⠀⠀⠀⠀⠀⠀⠀⢀⣾⣿⣿⣿⣿⣿⣿⣿⣿⣿⣿⣿⣿⣿⣿⣿⣿⣿⣷⠀⠀⠀⠀⠀⠀⠀⠀⠀⠀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⠀⠀⠀⠀⠀⠀⠀⠀⠀⠀⠀⠀⠀⠀⠀⠀⠀⠀⠀⠀⠀⠀⠀⠀⠀⠀⠀⠀⠀⠀⠀⠀⠀⠀⠀⠀⠀⠀⠀⠀⠀⠀⠀⠀⠀⠀⠀⠀⠀⠀⠀⠀⠀⠀⠀⠀⠀⠀⠀⠀⣠⣿⣿⣿⣿⣿⣿⣿⣿⣿⣿⣿⣿⣿⣿⣿⣿⣿⣿⣿⣿⣧⠀⠀⠀⠀⠀⠀⠀⠀⠀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⠀⠀⠀⠀⠀⠀⠀⠀⠀⠀⠀⠀⠀⠀⠀⠀⠀⠀⠀⠀⠀⠀⠀⠀⠀⠀⠀⠀⠀⠀⠀⠀⠀⠀⠀⠀⠀⠀⠀⠀⠀⠀⠀⠀⠀⠀⠀⠀⠀⠀⠀⠀⠀⠀⠀⠀⠀⠀⢀⣴⣿⣿⣿⣿⣿⣿⣿⣿⣿⣿⣿⣿⣿⣿⣿⣿⣿⣿⣿⣿⣿⣿⡆⠀⠀⠀⠀⠀⠀⠀⠀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⠀⠀⠀⠀⠀⠀⠀⠀⠀⠀⠀⠀⠀⠀⠀⠀⠀⠀⠀⠀⠀⠀⠀⠀⠀⠀⠀⠀⠀⠀⠀⠀⠀⠀⠀⠀⠀⠀⠀⠀⠀⠀⠀⠀⠀⠀⠀⠀⠀⠀⠀⠀⠀⠀⠀⠀⠀⢠⣾⣿⣿⣿⣿⣿⣿⣿⣿⣿⣿⣿⣿⣿⣿⣿⣿⣿⣿⣿⣿⣿⣿⣿⣿⡄⠀⠀⠀⠀⠀⠀⠀</a:t>
            </a:r>
            <a:br/>
            <a:r>
              <a:t>⠀⠀⠀⠀⠀⠀⠀⠀⠀⠀⠀⠀⠀⠀⠀⠀⠀⠀⠀⠀⠀⠀⠀⠀⠀⠀⠀⠀⠀⠀⠀⠀⠀⠀⠀⠀⠀⠀⠀⠀⠀⠀⠀⠀⠀⠀⠀⠀⠀⠀⠀⠀⠀⠀⠀⠀⣰⣿⣿⣿⣿⣿⣿⣿⣿⣿⣿⣿⣿⣿⣿⣿⣿⣿⣿⣿⣿⣿⣿⣿⣿⣿⣿⣧⠀⠀⠀⠀⠀⠀⠀</a:t>
            </a:r>
            <a:br/>
            <a:r>
              <a:t>⠀⠀⠀⠀⠀⠀⠀⠀⠀⠀⠀⠀⠀⠀⠀⠀⠀⠀⠀⠀⠀⠀⠀⠀⠀⠀⠀⠀⠀⠀⠀⠀⠀⠀⠀⠀⠀⠀⠀⠀⠀⠀⠀⠀⠀⠀⠀⠀⠀⠀⠀⠀⠀⠀⠀⢾⣿⣿⣿⣿⣿⣿⣿⣿⣿⣿⣿⣿⣿⣿⣿⣿⣿⣿⣿⣿⣿⣿⣿⣿⣿⣿⣿⣿⡆⠀⠀⠀⠀⠀⠀</a:t>
            </a:r>
            <a:br/>
            <a:r>
              <a:t>⠀⠀⠀⠀⠀⠀⠀⠀⠀⠀⠀⠀⠀⠀⠀⠀⠀⠀⠀⠀⠀⠀⠀⠀⠀⠀⠀⠀⠀⠀⠀⠀⠀⠀⠀⠀⠀⠀⠀⠀⠀⠀⠀⠀⠀⠀⠀⠀⠀⠀⠀⠀⠀⠀⠀⢠⣿⣿⣿⣿⣿⣿⣿⣿⣿⣿⣿⣿⣿⣿⣿⣿⣿⣿⣿⣿⣿⣿⣿⣿⣿⣿⣿⣿⡇⠀⠀⠀⠀⠀⠀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⣿⣿⣿⣿⣿⣿⣿⣿⣿⣿⣿⣿⣿⣿⣿⣿⣿⣿⣿⣿⣿⣿⣿⣿⣿⣿⣿⣿⣿⣿⣿⣿⣿⣿⣿⣿⣿⣿⣿⣿⣿⣿⣿⣿⣿⣿⣿⣿⣿⣿⣿⣿⡄⠀⠀⠀⠀⠀⠀⠀⠀⠀⠀⠀⠀⠙⣿⣿⣿⣿⣿⣿⣿⣿⣿⣿⣿⣿⣿⣿⣿⣿⣿⣿⣿⣿⣿⣿⣿⣿⡇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⣿⣿⣿⣿⣿⣿⣿⣿⣿⣿⣿⣿⣿⣿⣿⣿⣿⣿⣿⣿⣿⣿⣿⣿⣿⣿⣿⣿⣿⣿⣿⣿⣿⣿⣿⣿⣿⣿⣿⣿⣿⣿⣿⣿⣿⣿⣿⣿⣿⣿⣿⣿⣿⡄⠀⠀⠀⠀⠀⠀⠀⠀⠀⠀⠀⠀⠈⠁⠀⠀⠉⠙⠻⣿⣿⣿⣿⣿⣿⣿⣿⣿⣿⣿⣿⣿⣿⣿⣿⣿⡇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⣿⣿⣿⣿⣿⣿⣿⣿⣿⣿⣿⣿⣿⣿⣿⣿⣿⣿⣿⣿⣿⣿⣿⣿⣿⣿⣿⣿⣿⣿⣿⣿⣿⣿⣿⣿⣿⣿⣿⣿⣿⣿⣿⣿⣿⣿⣿⣿⣿⣿⣿⠿⠟⠛⠂⠀⠀⠀⠀⠀⠀⠀⠀⠀⠀⠀⠀⠀⠀⠀⠀⠀⠀⠈⢻⣿⣿⣿⣿⣿⣿⣿⣿⣿⣿⣿⣿⣿⣿⣿⡇</a:t>
            </a:r>
            <a:br/>
            <a:r>
              <a:t>⣿⣿⣿⣿⣿⣿⣿⣿⣿⣿⣿⣿⣿⣿⣿⣿⣿⣿⣿⣿⣿⣿⣿⣿⣿⣿⣿⣿⣿⣿⣿⣿⣿⣿⣿⣿⣿⣿⣿⣿⣿⣿⣿⣿⣿⣿⣿⡿⠟⠉⠀⠀⠀⠀⠀⠀⠀⠀⠀⠀⠀⠀⠀⠀⠀⠀⠀⠀⠀⠀⠀⠀⠀⠀⠀⠙⣿⣿⣿⣿⣿⣿⣿⣿⣿⣿⣿⣿⣿⣿⡇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⣿⣿⣿⣿⣿⣿⣿⣿⣿⣿⣿⣿⣿⣿⣿⣿⣿⣿⣿⣿⣿⣿⣿⣿⣿⣿⣿⣿⣿⣿⣿⣿⣿⣿⣿⣿⣿⣿⣿⣿⣿⣿⣿⡿⠃⠀⠀⠀⠀⠀⠀⠀⠀⠀⠀⠀⠀⠀⠀⠀⠀⠀⠀⠀⠀⠀⠀⠀⠀⠀⠀⠀⠀⠀⠀⠀⠀⢻⣿⣿⣿⣿⣿⣿⣿⣿⣿⣿⣿⣿⡇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⣿⣿⣿⣿⣿⣿⣿⣿⣿⣿⣿⣿⣿⣿⣿⣿⣿⣿⣿⣿⣿⣿⣿⣿⣿⣿⣿⣿⣿⣿⣿⣿⣿⣿⣿⣿⣿⣿⣿⣿⣿⣿⡟⠁⠀⠀⠀⠀⠀⠀⠀⠀⠀⠀⠀⠀⠀⠀⠀⠀⠀⠀⠀⠀⠀⠀⠀⠀⠀⠀⠀⠀⠀⠀⠀⠀⠀⠈⢿⣿⣿⣿⣿⣿⣿⣿⣿⣿⣿⣿⡇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⣿⣿⣿⣿⣿⣿⣿⣿⣿⣿⣿⣿⣿⣿⣿⣿⣿⣿⣿⣿⣿⣿⣿⣿⣿⣿⣿⣿⣿⣿⣿⣿⣿⣿⣿⣿⣿⣿⣿⣿⣿⡿⠀⠀⠀⠀⠀⠀⠀⠀⠀⠀⠀⠀⠀⠀⠀⠀⠀⠀⠀⠀⠀⠀⠀⠀⠀⠀⠀⠀⠀⠀⠀⠀⠀⠀⠀⠀⠈⢿⣿⣿⣿⣿⣿⣿⣿⣿⣿⣿⡇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⣿⣿⣿⣿⣿⣿⣿⣿⣿⣿⣿⣿⣿⣿⣿⣿⣿⣿⣿⣿⣿⣿⣿⣿⣿⣿⣿⣿⣿⣿⣿⣿⣿⣿⣿⣿⣿⣿⣿⣏⣴⠀⠀⠀⠀⠀⠀⠀⠀⠀⠀⠀⠀⠀⠀⠀⠀⠀⠀⠀⠀⠀⠀⠀⠀⠀⠀⠀⠀⠀⠀⠀⠀⠀⠀⠀⠀⠀⠀⠀⠀⣿⣿⣿⣿⣿⣿⣿⣿⣿⡇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⣿⣿⣿⣿⣿⣿⣿⣿⣿⣿⣿⣿⣿⣿⣿⣿⣿⣿⣿⣿⣿⣿⣿⣿⣿⣿⣿⣿⣿⣿⣿⣿⣿⣿⣿⣿⣿⣿⣿⣿⣿⣼⢀⠀⠀⠀⠀⠀⠀⠀⠀⠀⠀⠀⠀⠀⠀⠀⠀⠀⠀⠀⠀⠀⠀⠀⠀⠀⠀⠀⠀⠀⠀⠀⠀⠀⠀⠀⠀⠀⠀⠀⣿⣿⣿⣿⣿⣿⣿⣿⡇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⣿⣿⣿⣿⣿⣿⣿⣿⣿⣿⣿⣿⣿⣿⣿⣿⣿⣿⣿⣿⣿⣿⣿⣿⣿⣿⣿⣿⣿⣿⣿⣿⣿⣿⣿⣿⣿⣿⣿⣿⣿⣿⣿⣦⣠⠀⠀⠀⠀⠀⠀⠀⠀⠀⠀⠀⠀⠀⠀⠀⠀⠀⠀⠀⠀⠀⠀⠀⠀⠀⠀⠀⠀⠀⠀⠀⠀⠀⠀⠀⠀⠀⢻⣿⣿⣿⣿⣿⣿⣿⡇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⣿⣿⣿⣿⣿⣿⣿⣿⣿⣿⣿⣿⣿⣿⣿⣿⣿⣿⣿⣿⣿⣿⣿⣿⣿⣿⣿⣿⣿⣿⣿⣿⣿⣿⣿⣿⣿⣿⣿⣿⣿⣿⣿⣿⣿⣷⡶⠀⠀⠀⠀⠀⠀⠀⠀⠀⠀⠀⠀⠀⠀⠀⠀⠀⠀⠀⠀⠀⠀⠀⠀⠀⠀⠀⠀⠀⠀⠀⠀⠀⠀⠀⢸⣿⣿⣿⣿⣿⣿⣿⡇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⣿⣿⣿⣿⣿⣿⣿⣿⣿⣿⣿⣿⣿⣿⣿⣿⣿⣿⣿⣿⣿⣿⣿⣿⣿⣿⣿⣿⣿⣿⣿⣿⣿⣿⣿⣿⣿⣿⣿⣿⣿⣿⣿⣿⣿⡟⠁⠀⠀⠀⠀⠀⠀⠀⠀⠀⠀⠀⠀⠀⠀⠀⠀⠀⠀⠀⠀⠀⠀⠀⠀⠀⠀⠀⠀⠀⠀⠀⠀⠀⠀⠀⠘⣿⣿⣿⣿⣿⣿⣿⡇</a:t>
            </a:r>
            <a:br/>
            <a:r>
              <a:t>⣿⣿⣿⣿⣿⣿⣿⣿⣿⣿⣿⣿⣿⣿⣿⣿⣿⣿⣿⣿⣿⣿⣿⣿⣿⣿⣿⣿⣿⣿⣿⣿⣿⣿⣿⣿⣿⣿⣿⣿⣿⣿⣿⣿⣿⣷⣦⡄⠀⠀⠀⠀⠀⠀⠀⠀⠀⠀⠀⠀⠀⠀⠀⠀⠀⠀⠀⠀⠀⠀⠀⠀⠀⠀⠀⠀⠀⠀⠀⠀⠀⠀⠀⣿⣿⣿⣿⣿⣿⣿⡇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⣿⣿⣿⣿⣿⣿⣿⣿⣿⣿⣿⣿⣿⣿⣿⣿⣿⣿⣿⣿⣿⣿⣿⣿⣿⣿⣿⣿⣿⣿⣿⣿⣿⣿⣿⣿⣿⠘⠿⠿⠿⠿⠿⢿⣿⣿⣿⣧⣄⡀⠀⠀⠀⠀⠀⠀⠀⠀⠀⠀⠀⠀⠀⠀⠀⠀⠀⠀⠀⠀⠀⠀⠀⠀⠀⠀⠀⠀⠀⠀⠀⠀⠀⣿⣿⣿⣿⣿⣿⣿⡇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⣿⣿⣿⣿⣿⣿⣿⣿⣿⣿⣿⣿⣿⣿⣿⣿⣿⣿⣿⣿⣿⣿⣿⣿⣿⣿⣿⣿⣿⣿⣿⣿⣿⡿⠛⠉⠁⠀⠀⠀⠀⠀⠀⠀⠙⣿⣿⣿⣿⣦⡀⠀⠀⠀⠀⠀⠀⠀⠀⠀⠀⠀⠀⠀⠀⠀⠀⠀⠀⠀⠀⠀⠀⠀⠀⠀⠀⠀⠀⠀⠀⠀⠀⢿⣿⣿⣿⣿⣿⣿⡇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⣿⣿⣿⣿⣿⣿⣿⣿⣿⣿⣿⣿⣿⣿⣿⣿⣿⣿⣿⣿⣿⣿⣿⣿⣿⣿⣿⣿⣿⣿⣿⣿⠁⠀⠀⠀⠀⠀⠀⠀⠀⠀⠀⠀⠀⠸⣿⣿⣿⣿⣿⡄⠀⠀⠀⠀⠀⡀⠀⠀⠀⠀⠀⠀⠀⠀⠀⠀⠀⠀⠀⠀⠀⠀⠀⠀⠀⠀⠀⠀⠀⠀⠀⢸⣿⣿⣿⣿⣿⣿⡇</a:t>
            </a:r>
            <a:br/>
            <a:r>
              <a:t>⣿⣿⣿⣿⣿⣿⣿⣿⣿⣿⣿⣿⣿⣿⣿⣿⣿⣿⣿⣿⣿⣿⣿⣿⣿⣿⣿⣿⣿⣿⣿⡇⠀⠀⠀⠀⠀⠀⠀⠀⠀⠀⠀⠀⠀⠀⣿⣿⣿⣿⣿⠇⠀⠀⠀⠀⠀⠁⠀⠀⠀⠀⠀⠀⠀⠀⠀⠀⠀⠀⠀⠀⠀⠀⠀⠀⠀⠀⠀⠀⠀⠀⠀⢸⣿⣿⣿⣿⣿⣿⡇</a:t>
            </a:r>
            <a:br/>
            <a:r>
              <a:t>⣿⣿⣿⣿⣿⣿⣿⣿⣿⣿⣿⣿⣿⣿⣿⣿⣿⣿⣿⣿⣿⣿⣿⣿⣿⣿⣿⣿⣿⣿⣿⡄⠀⠀⠀⠀⠀⠀⠀⠀⠀⠀⠀⠀⠀⠀⣿⣿⣿⣿⣿⣷⡀⠀⠀⠀⠀⠀⠀⠀⠀⠀⠀⠀⠀⠀⠀⠀⠀⠀⠀⠀⠀⠀⠀⠀⠀⠀⣤⠀⠀⠀⠀⢸⣿⣿⣿⣿⣿⣿⡇</a:t>
            </a:r>
            <a:br/>
            <a:r>
              <a:t>⣿⣿⣿⣿⣿⣿⣿⣿⣿⣿⣿⣿⣿⣿⣿⣿⣿⣿⣿⣿⣿⣿⣿⣿⣿⣿⣿⣿⣿⣿⣿⣧⠀⠀⠀⠀⠀⠀⠀⠀⠀⠀⠀⠀⠀⠀⠻⣿⣿⣿⣿⣿⡇⠀⠀⠀⠀⠀⠀⠀⠀⠀⠀⠀⠀⠀⠀⠀⠀⠀⠀⠀⠀⠀⠀⠀⠀⠀⢹⡆⠀⢣⡀⠀⣿⣿⣿⣿⣿⣿⡇</a:t>
            </a:r>
            <a:br/>
            <a:r>
              <a:t>⣿⣿⣿⣿⣿⣿⣿⣿⣿⣿⣿⣿⣿⣿⣿⣿⣿⣿⣿⣿⣿⣿⣿⣿⣿⣿⣿⣿⣿⣿⣿⣿⡄⠀⠀⠀⠀⠀⠀⠀⠀⠀⠀⠀⠀⠀⠀⠹⣿⣿⣿⣿⣷⠀⠀⠀⠀⠀⠀⠀⠀⠀⠀⠀⠀⠀⠀⠀⠀⠀⠀⠀⠀⠀⠀⠀⠀⠀⠘⣿⣄⠘⣷⡄⢹⣿⣿⣿⣿⣿⡇</a:t>
            </a:r>
            <a:br/>
            <a:r>
              <a:t>⣿⣿⣿⣿⣿⣿⣿⣿⣿⣿⣿⣿⣿⣿⣿⣿⣿⣿⣿⣿⣿⣿⣿⣿⣿⣿⣿⣿⣿⣿⣿⣿⣿⣆⠀⠀⠀⠀⠀⠀⠀⠀⠀⠀⠀⠀⠀⠀⠈⠻⣿⣿⡿⠀⠀⠀⠀⠀⠀⠀⠀⠀⠀⠀⠀⠀⠀⠀⠀⠀⠀⠀⠀⠀⠀⠀⠀⠀⢂⢻⣿⣆⢻⣿⣾⣿⣿⣿⣿⣿⡇</a:t>
            </a:r>
            <a:br/>
            <a:r>
              <a:t>⣿⣿⣿⣿⣿⣿⣿⣿⣿⣿⣿⣿⣿⣿⣿⣿⣿⣿⣿⣿⣿⣿⣿⣿⣿⣿⣿⣿⣿⣿⣿⣿⣿⣿⣷⣄⣀⠀⠀⠀⠀⠀⠀⠀⠀⠀⠀⠀⠀⠀⠙⠁⠀⠀⠀⠀⠀⠀⠀⠀⠀⠀⠀⠀⠀⠀⠀⠀⠀⠀⠀⠀⠀⠀⠀⠀⡀⠀⢸⣿⣿⣿⣧⣿⣿⣿⣿⣿⣿⣿⡇</a:t>
            </a:r>
            <a:br/>
            <a:r>
              <a:t>⣿⣿⣿⣿⣿⣿⣿⣿⣿⣿⣿⣿⣿⣿⣿⣿⣿⣿⣿⣿⣿⣿⣿⣿⣿⣿⣿⣿⣿⣿⣿⣿⣿⣿⣿⣿⡟⠁⠀⠀⠀⠀⠀⠀⠀⠀⠀⠀⠀⠀⠀⠀⠀⠀⠀⠀⠀⠀⠀⠀⠀⠀⠀⠀⠀⠀⠀⠀⠀⠀⠀⠀⠀⠀⠀⠀⣿⡄⠈⣿⣿⣿⣿⣿⣿⣿⣿⣿⣿⣿⡇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⣿⣿⣿⣿⣿⣿⣿⣿⣿⣿⣿⣿⣿⣿⣿⣿⣿⣿⣿⣿⣿⣿⣿⣿⣿⣿⣿⣿⣿⣿⣿⣿⣿⣿⣿⣿⠁⠀⠀⠀⠀⠀⠀⠀⠀⠀⠀⠀⠀⠀⠀⠀⠀⠀⠀⠀⠀⠀⠀⠀⠀⠀⠀⠀⠀⠀⠀⠀⠀⠀⠀⠀⠀⠀⠀⠀⠸⣿⡄⣿⣿⣿⣿⣿⣿⣿⣿⣿⣿⣿⡇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⣿⣿⣿⣿⣿⣿⣿⣿⣿⣿⣿⣿⣿⣿⣿⣿⣿⣿⣿⣿⣿⣿⣿⣿⣿⣿⣿⣿⣿⣿⣿⣿⣿⣿⣿⠀⠀⠀⠀⠀⠀⠀⠀⠀⠀⠀⠀⠀⠀⡴⠀⠀⠀⠀⠀⠀⠀⠀⠀⠀⠀⠀⠀⠀⠀⠀⠀⠀⠀⠀⠀⠀⠀⠀⠀⠀⠀⠀⢸⣿⣿⣿⣿⣿⣿⠿⠿⢛⣿⣿⡇</a:t>
            </a:r>
            <a:br/>
            <a:r>
              <a:t>⣿⣿⣿⣿⣿⣿⣿⣿⣿⣿⣿⣿⣿⣿⣿⣿⣿⣿⣿⣿⣿⣿⣿⣿⣿⣿⣿⣿⣿⣿⣿⣿⣿⣿⡟⠀⠀⠀⠀⠀⠀⠀⠀⠀⠀⠀⠀⢀⣾⡇⠀⠀⠀⠀⠀⠀⠀⠀⠀⠀⠀⠀⠀⠀⠀⠀⠀⠀⠀⠀⠀⠀⠀⠀⠀⠀⠀⠀⠀⢻⣿⣿⡿⠛⠁⠀⠠⢾⣿⣿⡇</a:t>
            </a:r>
            <a:br/>
            <a:r>
              <a:t>⣿⣿⣿⣿⣿⣿⣿⣿⣿⣿⣿⣿⣿⣿⣿⣿⣿⣿⣿⣿⣿⣿⣿⣿⣿⣿⣿⣿⣿⣿⣿⣿⣿⣿⡇⠀⠀⠀⠀⠀⠀⠀⠀⠀⠀⠀⢀⣾⣿⡇⠀⠀⠀⠀⠀⠀⠀⠀⠀⠀⠀⠀⠀⠀⠀⠀⠀⠀⠀⠀⠀⠀⠀⠀⠀⠀⠀⠀⠀⠀⠉⠁⠀⠀⣀⣤⣶⣿⣿⣿⡇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⣿⣿⣿⣿⣿⣿⣿⣿⣿⣿⣿⣿⣿⣿⣿⣿⣿⣿⣿⣿⣿⣿⣿⣿⣿⣿⣿⣿⣿⡄⠀⠀⠀⠀⠀⠀⠀⠀⠀⠀⠀⠀⠀⠀⠀⠀⠀⠀⠀⠀⠀⠀⠀⠀⠀⠀⠀⠀⠀⠀⠀⠀⠀⠀⠀⠀⠀⠀⠀⠀⠀⠀⠀⠀⠀⠀⠀⠀⠀⠀⠀⠀⠀⠀⠀⠀⠀⠀⠀⠀⠀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⣿⣿⣿⣿⣿⣿⣿⣿⣿⣿⣿⣿⣿⣿⣿⣿⣿⣿⣿⣿⣿⣿⣿⣿⣿⣿⣿⣿⣿⠃⠀⠀⠀⠀⠀⠀⠀⠀⠀⠀⠀⠀⠀⠀⠀⠀⠀⠀⠀⠀⠀⠀⠀⠀⠀⠀⠀⠀⠀⠀⠀⠀⠀⠀⠀⠀⠀⠀⠀⠀⠀⠀⠀⠀⠀⠀⠀⠀⠀⠀⠀⠀⠀⠀⠀⠀⠀⠀⠀⠀⠀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⣿⣿⣿⣿⣿⣿⣿⣿⣿⣿⣿⣿⣿⣿⣿⣿⣿⣿⣿⣿⣿⣿⣿⣿⣿⣿⡟⠀⠀⠀⠀⠀⠀⠀⠀⠀⠀⠀⠀⠀⠀⠀⠀⠀⠀⠀⠀⠀⠀⠀⠀⠀⠀⠀⠀⠀⠀⠀⠀⠀⠀⠀⠀⠀⠀⠀⠀⠀⠀⠀⠀⠀⠀⠀⣀⣀⣀⣀⣀⣀⠀⠀⠀⠀⠀⠀⠀⠀⠀⠀⠀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⣿⣿⣿⣿⣿⣿⣿⣿⣿⣿⣿⣿⣿⣿⣿⣿⣿⣿⣿⣿⣿⣿⣿⣿⣿⠏⠀⠀⠀⠀⠀⠀⠀⠀⠀⠀⠀⠀⠀⠀⠀⠀⠀⠀⠀⠀⠀⠀⠀⠀⠀⠀⠀⠀⠀⠀⠀⠀⠀⠀⠀⠀⠀⠀⠀⠀⠀⠀⠀⣠⣴⣶⣿⣿⣿⣿⣿⣿⣿⣿⠇⠀⠀⠀⠀⠀⠀⠀⠀⠀⠀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⣿⣿⣿⣿⣿⣿⣿⣿⣿⣿⣿⣿⣿⣿⣿⣿⣿⣿⣿⣿⣿⣿⣿⡿⠁⠀⠀⠀⠀⠀⠀⠀⠀⠀⠀⠀⠀⠀⠀⠀⠀⠀⠀⠀⠀⠀⠀⠀⠀⠀⠀⠀⠀⠀⠀⠀⠀⠀⠀⠀⠀⠀⠀⠀⠀⠀⠀⣠⣾⣿⣿⣿⣿⣿⣿⣿⣿⣿⡟⠁⠀⠀⠀⠀⠀⠀⠀⠀⠀⠀⠀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⣿⣿⣿⣿⣿⣿⣿⣿⣿⣿⣿⣿⣿⣿⣿⣿⣿⣿⣿⣿⣿⡿⠋⠀⠀⠀⠀⠀⠀⠀⠀⠀⠀⠀⠀⠀⠀⠀⠀⠀⠀⠀⠀⠀⠀⠀⠀⠀⠀⠀⠀⠀⠀⠀⠀⠀⠀⠀⠀⠀⠀⠀⠀⠀⠀⠀⣰⣿⣿⣿⣿⣿⣿⣿⣿⣿⣿⣿⣇⠀⠀⠀⠀⠀⠀⠀⠀⠀⠀⠀⠀</a:t>
            </a:r>
            <a:br/>
            <a:r>
              <a:t>⣿⣿⣿⣿⣿⣿⣿⣿⣿⣿⣿⣿⣿⣿⣿⣿⣿⣿⡿⠟⠁⠀⠀⠀⠀⠀⠀⠀⠀⠀⠀⠀⠀⠀⠀⠀⠀⠀⠀⠀⠀⠀⠀⠀⠀⠀⠀⠀⠀⠀⠀⠀⠀⠀⠀⠀⠀⠀⠀⠀⠀⠀⠀⠀⠀⣰⣿⣿⣿⣿⣿⣿⣿⣿⣿⣿⣿⡿⠋⠀⠀⠀⠀⠀⠀⠀⠀⠀⠀⠀⠀</a:t>
            </a:r>
            <a:br/>
            <a:r>
              <a:t>⣿⣿⣿⣿⣿⣿⣿⣿⣿⣿⣿⣿⣿⣿⡿⠿⠛⠉⠀⠀⠀⠀⠀⠀⠀⠀⠀⠀⠀⠀⠀⠀⠀⠀⠀⠀⠀⠀⠀⠀⠀⠀⠀⠀⠀⠀⠀⠀⠀⠀⠀⠀⠀⠀⠀⠀⠀⠀⠀⠀⠀⠀⠀⠀⣼⣿⣿⣿⣿⣿⣿⣿⣿⣿⣿⠿⠁⠀⠀⠀⠀⠀⠀⠀⠀⠀⠀⠀⠀⠀⠀</a:t>
            </a:r>
            <a:br/>
            <a:r>
              <a:t>⠙⠛⠛⠿⠿⠿⠿⠿⠿⠛⠛⠛⠉⠁⠀⠀⠀⠀⠀⠀⠀⠀⠀⠀⠀⠀⠀⠀⠀⠀⠀⠀⠀⠀⠀⠀⠀⠀⠀⠀⠀⠀⠀⠀⠀⠀⠀⠀⠀⠀⠀⠀⠀⠀⠀⠀⠀⠀⠀⠀⠀⠀⠀⣼⣿⣿⣿⣿⣿⣿⣿⣿⡟⠛⠁⠀⠀⠀⠀⠀⠀⠀⠀⠀⠀⠀⠀⠀⠀⠀⠀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⠀⠀⠀⠀⠀⠀⠀⠀⠀⠀⠀⠀⠀⠀⠀⠀⠀⠀⠀⠀⠀⠀⠀⠀⠀⠀⠀⠀⠀⠀⠀⠀⠀⠀⠀⠀⠀⠀⠀⠀⠀⠀⠀⠀⠀⠀⠀⠀⠀⠀⠀⠀⠀⠀⠀⠀⠀⠀⠀⠀⠀⠀⠀⣿⣿⣿⣿⣿⣿⣿⣿⣿⣿⣿⣷⣆⠀⠀⠀⠀⠀⠀⠀⠀⠀⠀⠀⠀⠀⠀⠀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⠀⠀⠀⠀⠀⠀⠀⠀⠀⠀⠀⠀⠀⠀⠀⠀⠀⠀⠀⠀⠀⠀⠀⠀⠀⠀⠀⠀⠀⠀⠀⠀⠀⠀⠀⠀⠀⠀⠀⠀⠀⠀⠀⠀⠀⠀⠀⠀⠀⠀⠀⠀⠀⠀⠀⠀⠀⠀⠀⠀⠀⠀⣸⣿⣿⣿⣿⣿⣿⣿⣿⣿⣿⣿⣿⣿⣿⣆⠀⠀⠀⠀⠀⠀⠀⠀⠀⠀⠀⠀⠀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⠀⠀⠀⠀⠀⠀⠀⠀⠀⠀⠀⠀⠀⠀⠀⠀⠀⠀⠀⠀⠀⠀⠀⠀⠀⠀⠀⠀⠀⠀⠀⠀⠀⠀⠀⠀⠀⠀⠀⠀⠀⠀⠀⠀⠀⠀⠀⠀⠀⠀⠀⠀⠀⠀⠀⠀⠀⠀⠀⠀⠀⠀⣿⣿⣿⣿⣿⣿⣿⣿⣿⣿⣿⣿⣿⣿⣿⣿⡆⠀⠀⠀⠀⠀⠀⠀⠀⠀⠀⠀⠀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⠀⠀⠀⠀⠀⠀⠀⠀⠀⠀⠀⠀⠀⠀⠀⠀⠀⠀⠀⠀⠀⠀⠀⠀⠀⠀⠀⠀⠀⠀⠀⠀⠀⠀⠀⠀⠀⠀⠀⠀⠀⠀⠀⠀⠀⠀⠀⠀⠀⠀⠀⠀⠀⠀⠀⠀⠀⠀⠀⠀⠀⠀⣿⣿⣿⣿⣿⣿⣿⣿⣿⣿⣿⣿⣿⣿⣿⣿⣷⡂⠀⠀⠀⠀⠀⠀⠀⠀⠀⠀⠀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⠀⠀⠀⠀⠀⠀⠀⠀⠀⠀⠀⠀⠀⠀⠀⠀⠀⠀⠀⠀⠀⠀⠀⠀⠀⠀⠀⠀⠀⠀⠀⠀⠀⠀⠀⠀⠀⠀⠀⠀⠀⠀⠀⠀⠀⠀⠀⠀⠀⠀⠀⠀⠀⠀⠀⠀⠀⠀⠀⠀⠀⠀⣿⣿⣿⣿⣿⣿⣿⣿⣿⣿⣿⣿⣿⣿⣿⣿⣿⡿⠀⠀⠀⠀⠀⠀⠀⠀⠀⠀⠀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⠀⠀⠀⠀⠀⠀⠀⠀⠀⠀⠀⠀⠀⠀⠀⠀⠀⠀⠀⠀⠀⠀⠀⠀⠀⠀⠀⠀⠀⠀⠀⠀⠀⠀⠀⠀⠀⠀⠀⠀⠀⠀⠀⠀⠀⠀⠀⠀⠀⠀⠀⠀⠀⠀⠀⠀⠀⠀⠀⠀⠀⠐⢹⣿⣿⣿⣿⡿⣿⣿⣿⣿⣿⣿⣿⣿⣿⠟⠛⠁⠀⠀⠀⠀⠀⠀⠀⠀⠀⠀⠀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⠀⠀⠀⠀⠀⠀⠀⠀⠀⠀⠀⠀⠀⠀⠀⠀⠀⠀⠀⠀⠀⠀⠀⠀⠀⠀⠀⠀⠀⠀⠀⠀⠀⠀⠀⠀⠀⠀⠀⠀⠀⠀⠀⠀⠀⠀⠀⠀⠀⠀⠀⠀⠀⠀⠀⠀⠀⠀⠀⠀⠀⠀⢨⣿⣿⣿⣿⡇⣸⣿⣿⣿⣿⣿⣿⣿⣧⠀⠀⠀⠀⠀⠀⠀⠀⠀⠀⠀⠀⠀⠀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⠀⠀⠀⠀⠀⠀⠀⠀⠀⠀⠀⠀⠀⠀⠀⠀⠀⠀⠀⠀⠀⠀⠀⠀⠀⠀⠀⠀⠀⠀⠀⠀⠀⠀⠀⠀⠀⠀⠀⠀⠀⠀⠀⠀⠀⠀⠀⠀⠀⠀⠀⠀⠀⠀⠀⠀⠀⠀⠀⠀⠀⠀⠈⣿⢿⣿⣿⣿⣿⣿⣿⣿⣿⣿⣿⣿⣿⣷⡀⠀⠀⠀⠀⠀⠀⠀⠀⠀⠀⠀⠀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⠀⠀⠀⠀⠀⠀⠀⠀⠀⠀⠀⠀⠀⠀⠀⠀⠀⠀⠀⠀⠀⠀⠀⠀⠀⠀⠀⠀⠀⠀⠀⠀⠀⠀⠀⠀⠀⠀⠀⠀⠀⠀⠀⠀⠀⠀⠀⠀⠀⠀⠀⠀⠀⠀⠀⠀⠀⠀⠀⠀⠀⠀⠀⠻⣿⣏⣿⣿⣿⣿⣿⣿⣿⣿⣿⣿⣿⣿⣷⠀⠀⠀⠀⠀⠀⠀⠀⠀⠀⠀⠀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⠀⠀⠀⠀⠀⠀⠀⠀⠀⠀⠀⠀⠀⠀⠀⠀⠀⠀⠀⠀⠀⠀⠀⠀⠀⠀⠀⠀⠀⠀⠀⠀⠀⠀⠀⠀⠀⠀⠀⠀⠀⠀⠀⠀⠀⠀⠀⠀⠀⠀⠀⠀⠀⠀⠀⠀⠀⠀⠀⠀⠀⠀⠀⠀⢹⣿⣿⣿⣿⣿⣿⣿⣿⣿⣿⣿⣿⣿⣿⣇⠀⠀⠀⠀⠀⠀⠀⠀⠀⠀⠀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⠀⠀⠀⠀⠀⠀⠀⠀⠀⠀⠀⠀⠀⠀⠀⠀⠀⠀⠀⠀⠀⠀⠀⠀⠀⠀⠀⠀⠀⠀⠀⠀⠀⠀⠀⠀⠀⠀⠀⠀⠀⠀⠀⠀⠀⠀⠀⠀⠀⠀⠀⠀⠀⠀⠀⠀⠀⠀⠀⠀⠀⠀⠀⢀⣾⣿⣿⣿⣿⣿⣿⣿⣿⣿⣿⣿⣿⣿⣿⣿⣿⡄⠀⠀⠀⠀⠀⠀⠀⠀⠀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⠀⠀⠀⠀⠀⠀⠀⠀⠀⠀⠀⠀⠀⠀⠀⠀⠀⠀⠀⠀⠀⠀⠀⠀⠀⠀⠀⠀⠀⠀⠀⠀⠀⠀⠀⠀⠀⠀⠀⠀⠀⠀⠀⠀⠀⠀⠀⠀⠀⠀⠀⠀⠀⠀⠀⠀⠀⠀⠀⠀⠀⠀⢠⣾⣿⣿⣿⣿⣿⣿⣿⣿⣿⣿⣿⣿⣿⣿⣿⣿⣿⣷⡀⠀⠀⠀⠀⠀⠀⠀⠀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⠀⠀⠀⠀⠀⠀⠀⠀⠀⠀⠀⠀⠀⠀⠀⠀⠀⠀⠀⠀⠀⠀⠀⠀⠀⠀⠀⠀⠀⠀⠀⠀⠀⠀⠀⠀⠀⠀⠀⠀⠀⠀⠀⠀⠀⠀⠀⠀⠀⠀⠀⠀⠀⠀⠀⠀⠀⠀⠀⠀⠀⣠⣿⣿⣿⣿⣿⣿⣿⣿⣿⣿⣿⣿⣿⣿⣿⣿⣿⣿⣿⣿⣷⡀⠀⠀⠀⠀⠀⠀⠀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⠀⠀⠀⠀⠀⠀⠀⠀⠀⠀⠀⠀⠀⠀⠀⠀⠀⠀⠀⠀⠀⠀⠀⠀⠀⠀⠀⠀⠀⠀⠀⠀⠀⠀⠀⠀⠀⠀⠀⠀⠀⠀⠀⠀⠀⠀⠀⠀⠀⠀⠀⠀⠀⠀⠀⠀⠀⠀⠀⠀⣴⣿⣿⣿⣿⣿⣿⣿⣿⣿⣿⣿⣿⣿⣿⣿⣿⣿⣿⣿⣿⣿⣿⣷⠀⠀⠀⠀⠀⠀⠀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⠀⠀⠀⠀⠀⠀⠀⠀⠀⠀⠀⠀⠀⠀⠀⠀⠀⠀⠀⠀⠀⠀⠀⠀⠀⠀⠀⠀⠀⠀⠀⠀⠀⠀⠀⠀⠀⠀⠀⠀⠀⠀⠀⠀⠀⠀⠀⠀⠀⠀⠀⠀⠀⠀⠀⠀⠀⠀⢀⣾⣿⣿⣿⣿⣿⣿⣿⣿⣿⣿⣿⣿⣿⣿⣿⣿⣿⣿⣿⣿⣿⣿⣿⣿⣧⠀⠀⠀⠀⠀⠀</a:t>
            </a:r>
            <a:br/>
            <a:r>
              <a:t>⠀⠀⠀⠀⠀⠀⠀⠀⠀⠀⠀⠀⠀⠀⠀⠀⠀⠀⠀⠀⠀⠀⠀⠀⠀⠀⠀⠀⠀⠀⠀⠀⠀⠀⠀⠀⠀⠀⠀⠀⠀⠀⠀⠀⠀⠀⠀⠀⠀⠀⠀⠀⠀⠀⠀⠀⠀⣠⣿⣿⣿⣿⣿⣿⣿⣿⣿⣿⣿⣿⣿⣿⣿⣿⣿⣿⣿⣿⣿⣿⣿⣿⣿⣿⣿⣇⠀⠀⠀⠀⠀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⠀⠀⠀⠀⠀⠀⠀⠀⠀⠀⠀⠀⠀⠀⠀⠀⠀⠀⠀⠀⠀⠀⠀⠀⠀⠀⠀⠀⠀⠀⠀⠀⠀⠀⠀⠀⠀⠀⠀⠀⠀⠀⠀⠀⠀⠀⠀⠀⠀⠀⠀⠀⠀⠀⠀⠀⣼⣿⣿⣿⣿⣿⣿⣿⣿⣿⣿⣿⣿⣿⣿⣿⣿⣿⣿⣿⣿⣿⣿⣿⣿⣿⣿⣿⣿⣿⡀⠀⠀⠀⠀</a:t>
            </a:r>
            <a:br/>
            <a:r>
              <a:t>⠀⠀⠀⠀⠀⠀⠀⠀⠀⠀⠀⠀⠀⠀⠀⠀⠀⠀⠀⠀⠀⠀⠀⠀⠀⠀⠀⠀⠀⠀⠀⠀⠀⠀⠀⠀⠀⠀⠀⠀⠀⠀⠀⠀⠀⠀⠀⠀⠀⠀⠀⠀⠀⠀⠀⠀⠈⣿⣿⣿⣿⣿⣿⣿⣿⣿⣿⣿⣿⣿⣿⣿⣿⣿⣿⣿⣿⣿⣿⣿⣿⣿⣿⣿⣿⣿⡇⠀⠀⠀⠀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⣿⣿⣿⣿⣿⣿⣿⣿⣿⣿⣿⣿⣿⣿⣿⣿⣿⣿⣿⣿⣿⣿⣿⣿⣿⣿⣿⣿⣿⣧⠀⠀⠀⠀⠀⠀⠀⠀⠀⠀⠀⠀⠀⠀⠀⠀⠀⠀⠀⠀⠀⠀⠀⠀⠀⠀⠀⠀⠀⠀⠀⠀⠀⠀⠀⠀⠀⠀⠀⠀⠀⠀⠀⠀⠀⠀⠀⠀⠀⠀⠀⠀⠀⠀⠀⠀⠀⠀⠀⠀⠀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⣿⣿⣿⣿⣿⣿⣿⣿⣿⣿⣿⣿⣿⣿⣿⣿⣿⣿⣿⣿⣿⣿⣿⣿⣿⣿⣿⣿⣿⡟⠀⠀⠀⠀⠀⠀⠀⠀⠀⠀⠀⠀⠀⠀⠀⠀⠀⠀⠀⠀⠀⠀⠀⠀⠀⠀⠀⠀⠀⠀⠀⠀⠀⠀⠀⠀⠀⠀⠀⠀⠀⠀⠀⠀⠀⠀⠀⠀⠀⠀⠀⠀⠀⠀⠀⠀⠀⠀⠀⠀⠀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⣿⣿⣿⣿⣿⣿⣿⣿⣿⣿⣿⣿⣿⣿⣿⣿⣿⣿⣿⣿⣿⣿⣿⣿⣿⣿⣿⣿⠁⠀⠀⠀⠀⠀⠀⠀⠀⠀⠀⠀⠀⠀⠀⠀⠀⠀⠀⠀⠀⠀⠀⠀⠀⠀⠀⠀⠀⠀⠀⠀⠀⠀⠀⠀⠀⠀⠀⠀⠀⠀⠀⠀⠀⠀⠀⠀⠀⠀⠀⠀⠀⠀⠀⠀⠀⠀⠀⠀⠀⠀⠀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⣿⣿⣿⣿⣿⣿⣿⣿⣿⣿⣿⣿⣿⣿⣿⣿⣿⣿⣿⣿⣿⣿⣿⣿⣿⣿⣿⠃⠀⠀⠀⠀⠀⠀⠀⠀⠀⠀⠀⠀⠀⠀⠀⠀⠀⠀⠀⠀⠀⠀⠀⠀⠀⠀⠀⠀⠀⠀⠀⠀⠀⠀⠀⠀⠀⠀⠀⠀⠀⠀⠀⠀⠀⠀⠀⠀⣀⣀⣀⣀⣀⠀⠀⠀⠀⠀⠀⠀⠀⠀⠀</a:t>
            </a:r>
            <a:br/>
            <a:r>
              <a:t>⣿⣿⣿⣿⣿⣿⣿⣿⣿⣿⣿⣿⣿⣿⣿⣿⣿⣿⣿⣿⣿⣿⣿⣿⣿⡿⠁⠀⠀⠀⠀⠀⠀⠀⠀⠀⠀⠀⠀⠀⠀⠀⠀⠀⠀⠀⠀⠀⠀⠀⠀⠀⠀⠀⠀⠀⠀⠀⠀⠀⠀⠀⠀⠀⠀⠀⠀⠀⠀⠀⢀⣤⣶⣾⣿⣿⣿⣿⣿⣿⣿⡟⠀⠀⠀⠀⠀⠀⠀⠀⠀</a:t>
            </a:r>
            <a:br/>
            <a:r>
              <a:t>⣿⣿⣿⣿⣿⣿⣿⣿⣿⣿⣿⣿⣿⣿⣿⣿⣿⣿⣿⣿⣿⣿⣿⣿⠏⠀⠀⠀⠀⠀⠀⠀⠀⠀⠀⠀⠀⠀⠀⠀⠀⠀⠀⠀⠀⠀⠀⠀⠀⠀⠀⠀⠀⠀⠀⠀⠀⠀⠀⠀⠀⠀⠀⠀⠀⠀⠀⠀⢀⣾⣿⣿⣿⣿⣿⣿⣿⣿⣿⡿⠋⠀⠀⠀⠀⠀⠀⠀⠀⠀⠀</a:t>
            </a:r>
            <a:br/>
            <a:r>
              <a:t>⣿⣿⣿⣿⣿⣿⣿⣿⣿⣿⣿⣿⣿⣿⣿⣿⣿⣿⣿⣿⣿⣿⠟⠁⠀⠀⠀⠀⠀⠀⠀⠀⠀⠀⠀⠀⠀⠀⠀⠀⠀⠀⠀⠀⠀⠀⠀⠀⠀⠀⠀⠀⠀⠀⠀⠀⠀⠀⠀⠀⠀⠀⠀⠀⠀⠀⠀⢠⣿⣿⣿⣿⣿⣿⣿⣿⣿⣿⣿⣿⠀⠀⠀⠀⠀⠀⠀⠀⠀⠀⠀</a:t>
            </a:r>
            <a:br/>
            <a:r>
              <a:t>⣿⣿⣿⣿⣿⣿⣿⣿⣿⣿⣿⣿⣿⣿⣿⣿⣿⣿⣿⠿⠋⠀⠀⠀⠀⠀⠀⠀⠀⠀⠀⠀⠀⠀⠀⠀⠀⠀⠀⠀⠀⠀⠀⠀⠀⠀⠀⠀⠀⠀⠀⠀⠀⠀⠀⠀⠀⠀⠀⠀⠀⠀⠀⠀⠀⠀⢀⣾⣿⣿⣿⣿⣿⣿⣿⣿⣿⣿⣿⠟⠀⠀⠀⠀⠀⠀⠀⠀⠀⠀⠀</a:t>
            </a:r>
            <a:br/>
            <a:r>
              <a:t>⣿⣿⣿⣿⣿⣿⣿⣿⣿⣿⣿⣿⣿⣿⣿⠿⠟⠋⠁⠀⠀⠀⠀⠀⠀⠀⠀⠀⠀⠀⠀⠀⠀⠀⠀⠀⠀⠀⠀⠀⠀⠀⠀⠀⠀⠀⠀⠀⠀⠀⠀⠀⠀⠀⠀⠀⠀⠀⠀⠀⠀⠀⠀⠀⠀⢠⣿⣿⣿⣿⣿⣿⣿⣿⣿⣿⡿⠋⠀⠀⠀⠀⠀⠀⠀⠀⠀⠀⠀⠀⠀</a:t>
            </a:r>
            <a:br/>
            <a:r>
              <a:t>⠉⠛⠛⠻⠿⠿⠿⠿⠿⠟⠛⠛⠋⠉⠀⠀⠀⠀⠀⠀⠀⠀⠀⠀⠀⠀⠀⠀⠀⠀⠀⠀⠀⠀⠀⠀⠀⠀⠀⠀⠀⠀⠀⠀⠀⠀⠀⠀⠀⠀⠀⠀⠀⠀⠀⠀⠀⠀⠀⠀⠀⠀⠀⠀⢠⣿⣿⣿⣿⣿⣿⣿⣿⣿⠛⠋⠀⠀⠀⠀⠀⠀⠀⠀⠀⠀⠀⠀⠀⠀⠀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⠀⠀⠀⠀⠀⠀⠀⠀⠀⠀⠀⠀⠀⠀⠀⠀⠀⠀⠀⠀⠀⠀⠀⠀⠀⠀⠀⠀⠀⠀⠀⠀⠀⠀⠀⠀⠀⠀⠀⠀⠀⠀⠀⠀⠀⠀⠀⠀⠀⠀⠀⠀⠀⠀⠀⠀⠀⠀⠀⠀⠀⠀⠀⠀⢸⣿⣿⣿⣿⣿⣿⣿⣿⣿⣿⣷⣦⡀⠀⠀⠀⠀⠀⠀⠀⠀⠀⠀⠀⠀⠀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⠀⠀⠀⠀⠀⠀⠀⠀⠀⠀⠀⠀⠀⠀⠀⠀⠀⠀⠀⠀⠀⠀⠀⠀⠀⠀⠀⠀⠀⠀⠀⠀⠀⠀⠀⠀⠀⠀⠀⠀⠀⠀⠀⠀⠀⠀⠀⠀⠀⠀⠀⠀⠀⠀⠀⠀⠀⠀⠀⠀⠀⠀⠀⠀⣸⣿⣿⣿⣿⣿⣿⣿⣿⣿⣿⣿⣿⣿⡀⠀⠀⠀⠀⠀⠀⠀⠀⠀⠀⠀⠀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⠀⠀⠀⠀⠀⠀⠀⠀⠀⠀⠀⠀⠀⠀⠀⠀⠀⠀⠀⠀⠀⠀⠀⠀⠀⠀⠀⠀⠀⠀⠀⠀⠀⠀⠀⠀⠀⠀⠀⠀⠀⠀⠀⠀⠀⠀⠀⠀⠀⠀⠀⠀⠀⠀⠀⠀⠀⠀⠀⠀⠀⠀⠀⢰⣿⣿⣿⣿⣿⣿⣿⣿⣿⣿⣿⣿⣿⣿⣧⠀⠀⠀⠀⠀⠀⠀⠀⠀⠀⠀⠀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⠀⠀⠀⠀⠀⠀⠀⠀⠀⠀⠀⠀⠀⠀⠀⠀⠀⠀⠀⠀⠀⠀⠀⠀⠀⠀⠀⠀⠀⠀⠀⠀⠀⠀⠀⠀⠀⠀⠀⠀⠀⠀⠀⠀⠀⠀⠀⠀⠀⠀⠀⠀⠀⠀⠀⠀⠀⠀⠀⠀⠀⠀⠀⣾⣿⣿⣿⣿⣿⣿⣿⣿⣿⣿⣿⣿⣿⣿⣿⣧⠀⠀⠀⠀⠀⠀⠀⠀⠀⠀⠀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⠀⠀⠀⠀⠀⠀⠀⠀⠀⠀⠀⠀⠀⠀⠀⠀⠀⠀⠀⠀⠀⠀⠀⠀⠀⠀⠀⠀⠀⠀⠀⠀⠀⠀⠀⠀⠀⠀⠀⠀⠀⠀⠀⠀⠀⠀⠀⠀⠀⠀⠀⠀⠀⠀⠀⠀⠀⠀⠀⠀⠀⠀⠀⣿⣿⣿⣿⣿⣿⣿⣿⣿⣿⣿⣿⣿⣿⣿⣿⣿⣆⠀⠀⠀⠀⠀⠀⠀⠀⠀⠀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⠀⠀⠀⠀⠀⠀⠀⠀⠀⠀⠀⠀⠀⠀⠀⠀⠀⠀⠀⠀⠀⠀⠀⠀⠀⠀⠀⠀⠀⠀⠀⠀⠀⠀⠀⠀⠀⠀⠀⠀⠀⠀⠀⠀⠀⠀⠀⠀⠀⠀⠀⠀⠀⠀⠀⠀⠀⠀⠀⠀⠀⠀⠀⢹⣿⣿⣿⣿⣿⣿⣿⣿⣿⣿⣿⣿⣿⣿⣿⣿⣿⠃⠀⠀⠀⠀⠀⠀⠀⠀⠀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⠀⠀⠀⠀⠀⠀⠀⠀⠀⠀⠀⠀⠀⠀⠀⠀⠀⠀⠀⠀⠀⠀⠀⠀⠀⠀⠀⠀⠀⠀⠀⠀⠀⠀⠀⠀⠀⠀⠀⠀⠀⠀⠀⠀⠀⠀⠀⠀⠀⠀⠀⠀⠀⠀⠀⠀⠀⠀⠀⠀⠀⠀⠀⢸⣿⣿⣿⣿⠉⢿⣿⣿⣿⣿⣿⣿⣿⣿⠟⠛⠃⠀⠀⠀⠀⠀⠀⠀⠀⠀⠀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⠀⠀⠀⠀⠀⠀⠀⠀⠀⠀⠀⠀⠀⠀⠀⠀⠀⠀⠀⠀⠀⠀⠀⠀⠀⠀⠀⠀⠀⠀⠀⠀⠀⠀⠀⠀⠀⠀⠀⠀⠀⠀⠀⠀⠀⠀⠀⠀⠀⠀⠀⠀⠀⠀⠀⠀⠀⠀⠀⠀⠀⠀⠀⢸⣿⣿⣿⣿⡆⢀⣿⣿⣿⣿⣿⣿⣿⣿⡀⠀⠀⠀⠀⠀⠀⠀⠀⠀⠀⠀⠀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⠀⠀⠀⠀⠀⠀⠀⠀⠀⠀⠀⠀⠀⠀⠀⠀⠀⠀⠀⠀⠀⠀⠀⠀⠀⠀⠀⠀⠀⠀⠀⠀⠀⠀⠀⠀⠀⠀⠀⠀⠀⠀⠀⠀⠀⠀⠀⠀⠀⠀⠀⠀⠀⠀⠀⠀⠀⠀⠀⠀⠀⠀⠀⠸⣯⣿⣿⣿⣧⣿⣿⣿⣿⣿⣿⣿⣿⣿⣿⡄⠀⠀⠀⠀⠀⠀⠀⠀⠀⠀⠀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⠀⠀⠀⠀⠀⠀⠀⠀⠀⠀⠀⠀⠀⠀⠀⠀⠀⠀⠀⠀⠀⠀⠀⠀⠀⠀⠀⠀⠀⠀⠀⠀⠀⠀⠀⠀⠀⠀⠀⠀⠀⠀⠀⠀⠀⠀⠀⠀⠀⠀⠀⠀⠀⠀⠀⠀⠀⠀⠀⠀⠀⠀⠀⠀⠻⣿⡏⢿⣿⣿⣿⣿⣿⣿⣿⣿⣿⣿⣿⣿⡄⠀⠀⠀⠀⠀⠀⠀⠀⠀⠀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⠀⠀⠀⠀⠀⠀⠀⠀⠀⠀⠀⠀⠀⠀⠀⠀⠀⠀⠀⠀⠀⠀⠀⠀⠀⠀⠀⠀⠀⠀⠀⠀⠀⠀⠀⠀⠀⠀⠀⠀⠀⠀⠀⠀⠀⠀⠀⠀⠀⠀⠀⠀⠀⠀⠀⠀⠀⠀⠀⠀⠀⠀⠀⠀⠀⠹⣷⣼⣿⣿⣿⣿⣿⣿⣿⣿⣿⣿⣿⣿⣿⡀⠀⠀⠀⠀⠀⠀⠀⠀⠀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⠀⠀⠀⠀⠀⠀⠀⠀⠀⠀⠀⠀⠀⠀⠀⠀⠀⠀⠀⠀⠀⠀⠀⠀⠀⠀⠀⠀⠀⠀⠀⠀⠀⠀⠀⠀⠀⠀⠀⠀⠀⠀⠀⠀⠀⠀⠀⠀⠀⠀⠀⠀⠀⠀⠀⠀⠀⠀⠀⠀⠀⠀⠀⠀⠀⠀⢨⣿⣿⣿⣿⣿⣿⣿⣿⣿⣿⣿⣿⣿⣿⣷⡀⠀⠀⠀⠀⠀⠀⠀⠀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⠀⠀⠀⠀⠀⠀⠀⠀⠀⠀⠀⠀⠀⠀⠀⠀⠀⠀⠀⠀⠀⠀⠀⠀⠀⠀⠀⠀⠀⠀⠀⠀⠀⠀⠀⠀⠀⠀⠀⠀⠀⠀⠀⠀⠀⠀⠀⠀⠀⠀⠀⠀⠀⠀⠀⠀⠀⠀⠀⠀⠀⠀⠀⠀⠀⢀⣿⣿⣿⣿⣿⣿⣿⣿⣿⣿⣿⣿⣿⣿⣿⣿⣷⡄⠀⠀⠀⠀⠀⠀⠀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⠀⠀⠀⠀⠀⠀⠀⠀⠀⠀⠀⠀⠀⠀⠀⠀⠀⠀⠀⠀⠀⠀⠀⠀⠀⠀⠀⠀⠀⠀⠀⠀⠀⠀⠀⠀⠀⠀⠀⠀⠀⠀⠀⠀⠀⠀⠀⠀⠀⠀⠀⠀⠀⠀⠀⠀⠀⠀⠀⠀⠀⠀⠀⠀⢀⣾⣿⣿⣿⣿⣿⣿⣿⣿⣿⣿⣿⣿⣿⣿⣿⣿⣿⣿⣄⠀⠀⠀⠀⠀⠀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⠀⠀⠀⠀⠀⠀⠀⠀⠀⠀⠀⠀⠀⠀⠀⠀⠀⠀⠀⠀⠀⠀⠀⠀⠀⠀⠀⠀⠀⠀⠀⠀⠀⠀⠀⠀⠀⠀⠀⠀⠀⠀⠀⠀⠀⠀⠀⠀⠀⠀⠀⠀⠀⠀⠀⠀⠀⠀⠀⠀⠀⠀⠀⢀⣾⣿⣿⣿⣿⣿⣿⣿⣿⣿⣿⣿⣿⣿⣿⣿⣿⣿⣿⣿⣿⣆⠀⠀⠀⠀⠀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⠀⠀⠀⠀⠀⠀⠀⠀⠀⠀⠀⠀⠀⠀⠀⠀⠀⠀⠀⠀⠀⠀⠀⠀⠀⠀⠀⠀⠀⠀⠀⠀⠀⠀⠀⠀⠀⠀⠀⠀⠀⠀⠀⠀⠀⠀⠀⠀⠀⠀⠀⠀⠀⠀⠀⠀⠀⠀⠀⠀⠀⠀⢀⣾⣿⣿⣿⣿⣿⣿⣿⣿⣿⣿⣿⣿⣿⣿⣿⣿⣿⣿⣿⣿⣿⣿⣧⡀⠀⠀⠀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⠀⠀⠀⠀⠀⠀⠀⠀⠀⠀⠀⠀⠀⠀⠀⠀⠀⠀⠀⠀⠀⠀⠀⠀⠀⠀⠀⠀⠀⠀⠀⠀⠀⠀⠀⠀⠀⠀⠀⠀⠀⠀⠀⠀⠀⠀⠀⠀⠀⠀⠀⠀⠀⠀⠀⠀⠀⠀⠀⠀⠀⢠⣾⣿⣿⣿⣿⣿⣿⣿⣿⣿⣿⣿⣿⣿⣿⣿⣿⣿⣿⣿⣿⣿⣿⣿⣿⣷⡀⠀⠀</a:t>
            </a:r>
            <a:br/>
            <a:r>
              <a:t>⠀⠀⠀⠀⠀⠀⠀⠀⠀⠀⠀⠀⠀⠀⠀⠀⠀⠀⠀⠀⠀⠀⠀⠀⠀⠀⠀⠀⠀⠀⠀⠀⠀⠀⠀⠀⠀⠀⠀⠀⠀⠀⠀⠀⠀⠀⠀⠀⠀⠀⠀⠀⠀⠀⠀⠀⠀⠀⠀⠀⣰⣿⣿⣿⣿⣿⣿⣿⣿⣿⣿⣿⣿⣿⣿⣿⣿⣿⣿⣿⣿⣿⣿⣿⣿⣿⣿⣿⣿⡄⠀</a:t>
            </a:r>
            <a:br/>
            <a:r>
              <a:t>⠀⠀⠀⠀⠀⠀⠀⠀⠀⠀⠀⠀⠀⠀⠀⠀⠀⠀⠀⠀⠀⠀⠀⠀⠀⠀⠀⠀⠀⠀⠀⠀⠀⠀⠀⠀⠀⠀⠀⠀⠀⠀⠀⠀⠀⠀⠀⠀⠀⠀⠀⠀⠀⠀⠀⠀⠀⠀⠀⣴⣿⣿⣿⣿⣿⣿⣿⣿⣿⣿⣿⣿⣿⣿⣿⣿⣿⣿⣿⣿⣿⣿⣿⣿⣿⣿⣿⣿⣿⣷⠀</a:t>
            </a:r>
            <a:br/>
            <a:r>
              <a:t>⠀⠀⠀⠀⠀⠀⠀⠀⠀⠀⠀⠀⠀⠀⠀⠀⠀⠀⠀⠀⠀⠀⠀⠀⠀⠀⠀⠀⠀⠀⠀⠀⠀⠀⠀⠀⠀⠀⠀⠀⠀⠀⠀⠀⠀⠀⠀⠀⠀⠀⠀⠀⠀⠀⠀⠀⠀⠀⠘⢿⣿⣿⣿⣿⣿⣿⣿⣿⣿⣿⣿⣿⣿⣿⣿⣿⣿⣿⣿⣿⣿⣿⣿⣿⣿⣿⣿⣿⣿⣿⡇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⣿⣿⣿⣿⣿⣿⣿⣿⣿⣿⣿⣿⣿⣿⣿⣿⣿⣿⣿⣿⣿⣿⣿⣿⣿⣿⣿⣿⣿⣿⡆⠀⠀⠀⠀⠀⠀⠀⠀⠀⠀⠀⠀⠀⠀⠀⠀⠀⠀⠀⠀⠀⠀⠀⠀⠀⠀⠀⠀⠀⠀⠀⠀⠀⠀⠀⠀⠀⠀⠀⠀⠀⠀⠀⠀⠀⠀⠀⠀⠀⠀⠀⠀⠀⠀⠀⠀⠀⠀⠀⠀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⣿⣿⣿⣿⣿⣿⣿⣿⣿⣿⣿⣿⣿⣿⣿⣿⣿⣿⣿⣿⣿⣿⣿⣿⣿⣿⣿⣿⣿⡟⠀⠀⠀⠀⠀⠀⠀⠀⠀⠀⠀⠀⠀⠀⠀⠀⠀⠀⠀⠀⠀⠀⠀⠀⠀⠀⠀⠀⠀⠀⠀⠀⠀⠀⠀⠀⠀⠀⠀⠀⠀⠀⠀⠀⠀⠀⠀⠀⠀⠀⠀⠀⠀⠀⠀⠀⠀⠀⠀⠀⠀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⣿⣿⣿⣿⣿⣿⣿⣿⣿⣿⣿⣿⣿⣿⣿⣿⣿⣿⣿⣿⣿⣿⣿⣿⣿⣿⣿⣿⣿⠃⠀⠀⠀⠀⠀⠀⠀⠀⠀⠀⠀⠀⠀⠀⠀⠀⠀⠀⠀⠀⠀⠀⠀⠀⠀⠀⠀⠀⠀⠀⠀⠀⠀⠀⠀⠀⠀⠀⠀⠀⠀⠀⠀⠀⠀⠀⠀⠀⠀⠀⠀⠀⠀⠀⠀⠀⠀⠀⠀⠀⠀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⣿⣿⣿⣿⣿⣿⣿⣿⣿⣿⣿⣿⣿⣿⣿⣿⣿⣿⣿⣿⣿⣿⣿⣿⣿⣿⣿⠏⠀⠀⠀⠀⠀⠀⠀⠀⠀⠀⠀⠀⠀⠀⠀⠀⠀⠀⠀⠀⠀⠀⠀⠀⠀⠀⠀⠀⠀⠀⠀⠀⠀⠀⠀⠀⠀⠀⠀⠀⠀⠀⠀⠀⠀⠀⠀⠀⠀⣀⣀⣀⣀⣀⠀⠀⠀⠀⠀⠀⠀⠀⠀</a:t>
            </a:r>
            <a:br/>
            <a:r>
              <a:t>⣿⣿⣿⣿⣿⣿⣿⣿⣿⣿⣿⣿⣿⣿⣿⣿⣿⣿⣿⣿⣿⣿⣿⣿⣿⣿⠋⠀⠀⠀⠀⠀⠀⠀⠀⠀⠀⠀⠀⠀⠀⠀⠀⠀⠀⠀⠀⠀⠀⠀⠀⠀⠀⠀⠀⠀⠀⠀⠀⠀⠀⠀⠀⠀⠀⠀⠀⠀⠀⠀⠀⢀⣤⣶⣾⣿⣿⣿⣿⣿⣿⣿⡟⠀⠀⠀⠀⠀⠀⠀⠀</a:t>
            </a:r>
            <a:br/>
            <a:r>
              <a:t>⣿⣿⣿⣿⣿⣿⣿⣿⣿⣿⣿⣿⣿⣿⣿⣿⣿⣿⣿⣿⣿⣿⣿⣿⡟⠁⠀⠀⠀⠀⠀⠀⠀⠀⠀⠀⠀⠀⠀⠀⠀⠀⠀⠀⠀⠀⠀⠀⠀⠀⠀⠀⠀⠀⠀⠀⠀⠀⠀⠀⠀⠀⠀⠀⠀⠀⠀⠀⠀⢀⣾⣿⣿⣿⣿⣿⣿⣿⣿⣿⡿⠋⠀⠀⠀⠀⠀⠀⠀⠀⠀</a:t>
            </a:r>
            <a:br/>
            <a:r>
              <a:t>⣿⣿⣿⣿⣿⣿⣿⣿⣿⣿⣿⣿⣿⣿⣿⣿⣿⣿⣿⣿⣿⣿⠟⠋⠀⠀⠀⠀⠀⠀⠀⠀⠀⠀⠀⠀⠀⠀⠀⠀⠀⠀⠀⠀⠀⠀⠀⠀⠀⠀⠀⠀⠀⠀⠀⠀⠀⠀⠀⠀⠀⠀⠀⠀⠀⠀⠀⠀⢠⣿⣿⣿⣿⣿⣿⣿⣿⣿⣿⣿⣷⠀⠀⠀⠀⠀⠀⠀⠀⠀⠀</a:t>
            </a:r>
            <a:br/>
            <a:r>
              <a:t>⣿⣿⣿⣿⣿⣿⣿⣿⣿⣿⣿⣿⣿⣿⣿⣿⣿⣿⣿⡿⠛⠁⠀⠀⠀⠀⠀⠀⠀⠀⠀⠀⠀⠀⠀⠀⠀⠀⠀⠀⠀⠀⠀⠀⠀⠀⠀⠀⠀⠀⠀⠀⠀⠀⠀⠀⠀⠀⠀⠀⠀⠀⠀⠀⠀⠀⠀⢀⣾⣿⣿⣿⣿⣿⣿⣿⣿⣿⣿⣿⠟⠀⠀⠀⠀⠀⠀⠀⠀⠀⠀</a:t>
            </a:r>
            <a:br/>
            <a:r>
              <a:t>⣿⣿⣿⣿⣿⣿⣿⣿⣿⣿⣿⣿⣿⣿⣿⡿⠿⠛⠁⠀⠀⠀⠀⠀⠀⠀⠀⠀⠀⠀⠀⠀⠀⠀⠀⠀⠀⠀⠀⠀⠀⠀⠀⠀⠀⠀⠀⠀⠀⠀⠀⠀⠀⠀⠀⠀⠀⠀⠀⠀⠀⠀⠀⠀⠀⠀⢠⣿⣿⣿⣿⣿⣿⣿⣿⣿⣿⡿⠋⠀⠀⠀⠀⠀⠀⠀⠀⠀⠀⠀⠀</a:t>
            </a:r>
            <a:br/>
            <a:r>
              <a:t>⠉⠙⠛⠛⠿⠿⠿⠿⠿⠿⠛⠛⠋⠉⠁⠀⠀⠀⠀⠀⠀⠀⠀⠀⠀⠀⠀⠀⠀⠀⠀⠀⠀⠀⠀⠀⠀⠀⠀⠀⠀⠀⠀⠀⠀⠀⠀⠀⠀⠀⠀⠀⠀⠀⠀⠀⠀⠀⠀⠀⠀⠀⠀⠀⠀⢀⣿⣿⣿⣿⣿⣿⣿⣿⣟⠛⠋⠀⠀⠀⠀⠀⠀⠀⠀⠀⠀⠀⠀⠀⠀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⠀⠀⠀⠀⠀⠀⠀⠀⠀⠀⠀⠀⠀⠀⠀⠀⠀⠀⠀⠀⠀⠀⠀⠀⠀⠀⠀⠀⠀⠀⠀⠀⠀⠀⠀⠀⠀⠀⠀⠀⠀⠀⠀⠀⠀⠀⠀⠀⠀⠀⠀⠀⠀⠀⠀⠀⠀⠀⠀⠀⠀⠀⠀⠀⠀⢸⣿⣿⣿⣿⣿⣿⣿⣿⣿⣿⣷⣦⡀⠀⠀⠀⠀⠀⠀⠀⠀⠀⠀⠀⠀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⠀⠀⠀⠀⠀⠀⠀⠀⠀⠀⠀⠀⠀⠀⠀⠀⠀⠀⠀⠀⠀⠀⠀⠀⠀⠀⠀⠀⠀⠀⠀⠀⠀⠀⠀⠀⠀⠀⠀⠀⠀⠀⠀⠀⠀⠀⠀⠀⠀⠀⠀⠀⠀⠀⠀⠀⠀⠀⠀⠀⠀⠀⠀⠀⠀⣸⣿⣿⣿⣿⣿⣿⣿⣿⣿⣿⣿⣿⣷⡀⠀⠀⠀⠀⠀⠀⠀⠀⠀⠀⠀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⠀⠀⠀⠀⠀⠀⠀⠀⠀⠀⠀⠀⠀⠀⠀⠀⠀⠀⠀⠀⠀⠀⠀⠀⠀⠀⠀⠀⠀⠀⠀⠀⠀⠀⠀⠀⠀⠀⠀⠀⠀⠀⠀⠀⠀⠀⠀⠀⠀⠀⠀⠀⠀⠀⠀⠀⠀⠀⠀⠀⠀⠀⠀⠀⢰⣿⣿⣿⣿⣿⣿⣿⣿⣿⣿⣿⣿⣿⣿⣧⠀⠀⠀⠀⠀⠀⠀⠀⠀⠀⠀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⠀⠀⠀⠀⠀⠀⠀⠀⠀⠀⠀⠀⠀⠀⠀⠀⠀⠀⠀⠀⠀⠀⠀⠀⠀⠀⠀⠀⠀⠀⠀⠀⠀⠀⠀⠀⠀⠀⠀⠀⠀⠀⠀⠀⠀⠀⠀⠀⠀⠀⠀⠀⠀⠀⠀⠀⠀⠀⠀⠀⠀⠀⠀⠀⣿⣿⣿⣿⣿⣿⣿⣿⣿⣿⣿⣿⣿⣿⣿⣿⣧⠀⠀⠀⠀⠀⠀⠀⠀⠀⠀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⠀⠀⠀⠀⠀⠀⠀⠀⠀⠀⠀⠀⠀⠀⠀⠀⠀⠀⠀⠀⠀⠀⠀⠀⠀⠀⠀⠀⠀⠀⠀⠀⠀⠀⠀⠀⠀⠀⠀⠀⠀⠀⠀⠀⠀⠀⠀⠀⠀⠀⠀⠀⠀⠀⠀⠀⠀⠀⠀⠀⠀⠀⠀⠀⣿⣿⣿⣿⣿⣿⣿⣿⣿⣿⣿⣿⣿⣿⣿⣿⣿⣂⠀⠀⠀⠀⠀⠀⠀⠀⠀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⠀⠀⠀⠀⠀⠀⠀⠀⠀⠀⠀⠀⠀⠀⠀⠀⠀⠀⠀⠀⠀⠀⠀⠀⠀⠀⠀⠀⠀⠀⠀⠀⠀⠀⠀⠀⠀⠀⠀⠀⠀⠀⠀⠀⠀⠀⠀⠀⠀⠀⠀⠀⠀⠀⠀⠀⠀⠀⠀⠀⠀⠀⠀⠀⢿⣿⣿⣿⣿⣿⣿⣿⣿⣿⣿⣿⣿⣿⣿⣿⣿⡿⠁⠀⠀⠀⠀⠀⠀⠀⠀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⠀⠀⠀⠀⠀⠀⠀⠀⠀⠀⠀⠀⠀⠀⠀⠀⠀⠀⠀⠀⠀⠀⠀⠀⠀⠀⠀⠀⠀⠀⠀⠀⠀⠀⠀⠀⠀⠀⠀⠀⠀⠀⠀⠀⠀⠀⠀⠀⠀⠀⠀⠀⠀⠀⠀⠀⠀⠀⠀⠀⠀⠀⠀⠀⣼⣿⣿⣿⣿⠈⢿⣿⣿⣿⣿⣿⣿⣿⣿⠟⠛⠃⠀⠀⠀⠀⠀⠀⠀⠀⠀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⠀⠀⠀⠀⠀⠀⠀⠀⠀⠀⠀⠀⠀⠀⠀⠀⠀⠀⠀⠀⠀⠀⠀⠀⠀⠀⠀⠀⠀⠀⠀⠀⠀⠀⠀⠀⠀⠀⠀⠀⠀⠀⠀⠀⠀⠀⠀⠀⠀⠀⠀⠀⠀⠀⠀⠀⠀⠀⠀⠀⠀⠀⠀⠀⣾⣿⣿⣿⣿⠀⢀⣿⣿⣿⣿⣿⣿⣿⣿⡀⠀⠀⠀⠀⠀⠀⠀⠀⠀⠀⠀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⠀⠀⠀⠀⠀⠀⠀⠀⠀⠀⠀⠀⠀⠀⠀⠀⠀⠀⠀⠀⠀⠀⠀⠀⠀⠀⠀⠀⠀⠀⠀⠀⠀⠀⠀⠀⠀⠀⠀⠀⠀⠀⠀⠀⠀⠀⠀⠀⠀⠀⠀⠀⠀⠀⠀⠀⠀⠀⠀⠀⠀⠀⠀⠀⢸⣿⣿⣿⣿⢠⣿⣿⣿⣿⣿⣿⣿⣿⣿⣿⡄⠀⠀⠀⠀⠀⠀⠀⠀⠀⠀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⠀⠀⠀⠀⠀⠀⠀⠀⠀⠀⠀⠀⠀⠀⠀⠀⠀⠀⠀⠀⠀⠀⠀⠀⠀⠀⠀⠀⠀⠀⠀⠀⠀⠀⠀⠀⠀⠀⠀⠀⠀⠀⠀⠀⠀⠀⠀⠀⠀⠀⠀⠀⠀⠀⠀⠀⠀⠀⠀⠀⠀⠀⠀⠀⠈⢿⣿⠙⣿⣿⣿⣿⣿⣿⣿⣿⣿⣿⣿⣿⣿⡄⠀⠀⠀⠀⠀⠀⠀⠀⠀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⠀⠀⠀⠀⠀⠀⠀⠀⠀⠀⠀⠀⠀⠀⠀⠀⠀⠀⠀⠀⠀⠀⠀⠀⠀⠀⠀⠀⠀⠀⠀⠀⠀⠀⠀⠀⠀⠀⠀⠀⠀⠀⠀⠀⠀⠀⠀⠀⠀⠀⠀⠀⠀⠀⠀⠀⠀⠀⠀⠀⠀⠀⠀⠀⠀⠀⠻⣇⣹⣿⣿⣿⣿⣿⣿⣿⣿⣿⣿⣿⣿⣿⡀⠀⠀⠀⠀⠀⠀⠀⠀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⠀⠀⠀⠀⠀⠀⠀⠀⠀⠀⠀⠀⠀⠀⠀⠀⠀⠀⠀⠀⠀⠀⠀⠀⠀⠀⠀⠀⠀⠀⠀⠀⠀⠀⠀⠀⠀⠀⠀⠀⠀⠀⠀⠀⠀⠀⠀⠀⠀⠀⠀⠀⠀⠀⠀⠀⠀⠀⠀⠀⠀⠀⠀⠀⠀⠀⠀⢨⣿⣿⣿⣿⣿⣿⣿⣿⣿⣿⣿⣿⣿⣿⣷⡀⠀⠀⠀⠀⠀⠀⠀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⠀⠀⠀⠀⠀⠀⠀⠀⠀⠀⠀⠀⠀⠀⠀⠀⠀⠀⠀⠀⠀⠀⠀⠀⠀⠀⠀⠀⠀⠀⠀⠀⠀⠀⠀⠀⠀⠀⠀⠀⠀⠀⠀⠀⠀⠀⠀⠀⠀⠀⠀⠀⠀⠀⠀⠀⠀⠀⠀⠀⠀⠀⠀⠀⠀⠀⢀⣾⣿⣿⣿⣿⣿⣿⣿⣿⣿⣿⣿⣿⣿⣿⣿⣷⡄⠀⠀⠀⠀⠀⠀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⠀⠀⠀⠀⠀⠀⠀⠀⠀⠀⠀⠀⠀⠀⠀⠀⠀⠀⠀⠀⠀⠀⠀⠀⠀⠀⠀⠀⠀⠀⠀⠀⠀⠀⠀⠀⠀⠀⠀⠀⠀⠀⠀⠀⠀⠀⠀⠀⠀⠀⠀⠀⠀⠀⠀⠀⠀⠀⠀⠀⠀⠀⠀⠀⠀⠀⣼⣿⣿⣿⣿⣿⣿⣿⣿⣿⣿⣿⣿⣿⣿⣿⣿⣿⣿⣄⠀⠀⠀⠀⠀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⠀⠀⠀⠀⠀⠀⠀⠀⠀⠀⠀⠀⠀⠀⠀⠀⠀⠀⠀⠀⠀⠀⠀⠀⠀⠀⠀⠀⠀⠀⠀⠀⠀⠀⠀⠀⠀⠀⠀⠀⠀⠀⠀⠀⠀⠀⠀⠀⠀⠀⠀⠀⠀⠀⠀⠀⠀⠀⠀⠀⠀⠀⠀⠀⠀⣸⣿⣿⣿⣿⣿⣿⣿⣿⣿⣿⣿⣿⣿⣿⣿⣿⣿⣿⣿⣿⣦⠀⠀⠀⠀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⠀⠀⠀⠀⠀⠀⠀⠀⠀⠀⠀⠀⠀⠀⠀⠀⠀⠀⠀⠀⠀⠀⠀⠀⠀⠀⠀⠀⠀⠀⠀⠀⠀⠀⠀⠀⠀⠀⠀⠀⠀⠀⠀⠀⠀⠀⠀⠀⠀⠀⠀⠀⠀⠀⠀⠀⠀⠀⠀⠀⠀⠀⠀⠀⣰⣿⣿⣿⣿⣿⣿⣿⣿⣿⣿⣿⣿⣿⣿⣿⣿⣿⣿⣿⣿⣿⣿⣷⡀⠀⠀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⠀⠀⠀⠀⠀⠀⠀⠀⠀⠀⠀⠀⠀⠀⠀⠀⠀⠀⠀⠀⠀⠀⠀⠀⠀⠀⠀⠀⠀⠀⠀⠀⠀⠀⠀⠀⠀⠀⠀⠀⠀⠀⠀⠀⠀⠀⠀⠀⠀⠀⠀⠀⠀⠀⠀⠀⠀⠀⠀⠀⠀⠀⠀⣴⣿⣿⣿⣿⣿⣿⣿⣿⣿⣿⣿⣿⣿⣿⣿⣿⣿⣿⣿⣿⣿⣿⣿⣿⣿⣆⠀</a:t>
            </a:r>
            <a:br/>
            <a:r>
              <a:t>⠀⠀⠀⠀⠀⠀⠀⠀⠀⠀⠀⠀⠀⠀⠀⠀⠀⠀⠀⠀⠀⠀⠀⠀⠀⠀⠀⠀⠀⠀⠀⠀⠀⠀⠀⠀⠀⠀⠀⠀⠀⠀⠀⠀⠀⠀⠀⠀⠀⠀⠀⠀⠀⠀⠀⠀⠀⠀⠀⠀⠀⢀⣼⣿⣿⣿⣿⣿⣿⣿⣿⣿⣿⣿⣿⣿⣿⣿⣿⣿⣿⣿⣿⣿⣿⣿⣿⣿⣿⣿⡇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⠀⠀⠀⠀⠀⠀⠀⠀⠀⠀⠀⠀⠀⠀⠀⠀⠀⠀⠀⠀⠀⠀⠀⠀⠀⠀⠀⠀⠀⠀⠀⠀⠀⠀⠀⠀⠀⠀⠀⠀⠀⠀⠀⠀⠀⠀⠀⠀⠀⠀⠀⠀⠀⠀⠀⠀⠀⠀⠀⠀⢀⣾⣿⣿⣿⣿⣿⣿⣿⣿⣿⣿⣿⣿⣿⣿⣿⣿⣿⣿⣿⣿⣿⣿⣿⣿⣿⣿⣿⣿⡇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⣿⣿⣿⣿⣿⣿⣿⣿⣿⣿⣿⣿⣿⣿⣿⣿⣿⣿⣿⣿⣿⣿⣿⣿⣿⣿⣿⣿⣿⣿⣿⡆⠀⠀⠀⠀⠀⠀⠀⠀⠀⠀⠀⠀⠀⠀⠀⠀⠀⠀⠀⠀⠀⠀⠀⠀⠀⠀⠀⠀⠀⠀⠀⠀⠀⠀⠀⠀⠀⠀⠀⠀⠀⠀⠀⠀⠀⠀⠀⠀⠀⠀⠀⠀⠀⠀⠀⠀⠀⠀⠀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⣿⣿⣿⣿⣿⣿⣿⣿⣿⣿⣿⣿⣿⣿⣿⣿⣿⣿⣿⣿⣿⣿⣿⣿⣿⣿⣿⣿⣿⣿⣿⠇⠀⠀⠀⠀⠀⠀⠀⠀⠀⠀⠀⠀⠀⠀⠀⠀⠀⠀⠀⠀⠀⠀⠀⠀⠀⠀⠀⠀⠀⠀⠀⠀⠀⠀⠀⠀⠀⠀⠀⠀⠀⠀⠀⠀⠀⠀⠀⠀⠀⠀⠀⠀⠀⠀⠀⠀⠀⠀⠀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⣿⣿⣿⣿⣿⣿⣿⣿⣿⣿⣿⣿⣿⣿⣿⣿⣿⣿⣿⣿⣿⣿⣿⣿⣿⣿⣿⣿⣿⣿⡟⠀⠀⠀⠀⠀⠀⠀⠀⠀⠀⠀⠀⠀⠀⠀⠀⠀⠀⠀⠀⠀⠀⠀⠀⠀⠀⠀⠀⠀⠀⠀⠀⠀⠀⠀⠀⠀⠀⠀⠀⠀⠀⠀⠀⠀⠀⠀⠀⠀⠀⠀⠀⠀⠀⠀⠀⠀⠀⠀⠀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⣿⣿⣿⣿⣿⣿⣿⣿⣿⣿⣿⣿⣿⣿⣿⣿⣿⣿⣿⣿⣿⣿⣿⣿⣿⣿⣿⣿⣿⣿⠃⠀⠀⠀⠀⠀⠀⠀⠀⠀⠀⠀⠀⠀⠀⠀⠀⠀⠀⠀⠀⠀⠀⠀⠀⠀⠀⠀⠀⠀⠀⠀⠀⠀⠀⠀⠀⠀⠀⠀⠀⠀⠀⠀⠀⠀⠀⠀⠀⠀⠀⠀⠀⠀⠀⠀⠀⠀⠀⠀⠀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⣿⣿⣿⣿⣿⣿⣿⣿⣿⣿⣿⣿⣿⣿⣿⣿⣿⣿⣿⣿⣿⣿⣿⣿⣿⣿⣿⣿⠏⠀⠀⠀⠀⠀⠀⠀⠀⠀⠀⠀⠀⠀⠀⠀⠀⠀⠀⠀⠀⠀⠀⠀⠀⠀⠀⠀⠀⠀⠀⠀⠀⠀⠀⠀⠀⠀⠀⠀⠀⠀⠀⠀⠀⠀⠀⠀⠀⠀⠀⠀⣀⣀⣀⣀⡀⠀⠀⠀⠀⠀⠀</a:t>
            </a:r>
            <a:br/>
            <a:r>
              <a:t>⣿⣿⣿⣿⣿⣿⣿⣿⣿⣿⣿⣿⣿⣿⣿⣿⣿⣿⣿⣿⣿⣿⣿⣿⣿⣿⣿⠋⠀⠀⠀⠀⠀⠀⠀⠀⠀⠀⠀⠀⠀⠀⠀⠀⠀⠀⠀⠀⠀⠀⠀⠀⠀⠀⠀⠀⠀⠀⠀⠀⠀⠀⠀⠀⠀⠀⠀⠀⠀⠀⠀⠀⠀⢀⣠⣴⣶⣿⣿⣿⣿⣿⣿⣿⡿⠃⠀⠀⠀⠀⠀</a:t>
            </a:r>
            <a:br/>
            <a:r>
              <a:t>⣿⣿⣿⣿⣿⣿⣿⣿⣿⣿⣿⣿⣿⣿⣿⣿⣿⣿⣿⣿⣿⣿⣿⣿⣿⠟⠁⠀⠀⠀⠀⠀⠀⠀⠀⠀⠀⠀⠀⠀⠀⠀⠀⠀⠀⠀⠀⠀⠀⠀⠀⠀⠀⠀⠀⠀⠀⠀⠀⠀⠀⠀⠀⠀⠀⠀⠀⠀⠀⠀⠀⠀⣰⣿⣿⣿⣿⣿⣿⣿⣿⣿⣿⠟⠁⠀⠀⠀⠀⠀⠀</a:t>
            </a:r>
            <a:br/>
            <a:r>
              <a:t>⣿⣿⣿⣿⣿⣿⣿⣿⣿⣿⣿⣿⣿⣿⣿⣿⣿⣿⣿⣿⣿⣿⣿⠟⠃⠀⠀⠀⠀⠀⠀⠀⠀⠀⠀⠀⠀⠀⠀⠀⠀⠀⠀⠀⠀⠀⠀⠀⠀⠀⠀⠀⠀⠀⠀⠀⠀⠀⠀⠀⠀⠀⠀⠀⠀⠀⠀⠀⠀⠀⠀⣼⣿⣿⣿⣿⣿⣿⣿⣿⣿⣿⣿⡆⠀⠀⠀⠀⠀⠀⠀</a:t>
            </a:r>
            <a:br/>
            <a:r>
              <a:t>⣿⣿⣿⣿⣿⣿⣿⣿⣿⣿⣿⣿⣿⣿⣿⣿⣿⣿⣿⣿⡿⠛⠁⠀⠀⠀⠀⠀⠀⠀⠀⠀⠀⠀⠀⠀⠀⠀⠀⠀⠀⠀⠀⠀⠀⠀⠀⠀⠀⠀⠀⠀⠀⠀⠀⠀⠀⠀⠀⠀⠀⠀⠀⠀⠀⠀⠀⠀⠀⠀⣰⣿⣿⣿⣿⣿⣿⣿⣿⣿⣿⣿⠿⠁⠀⠀⠀⠀⠀⠀⠀</a:t>
            </a:r>
            <a:br/>
            <a:r>
              <a:t>⣿⣿⣿⣿⣿⣿⣿⣿⣿⣿⣿⣿⣿⣿⣿⣿⡿⠿⠛⠁⠀⠀⠀⠀⠀⠀⠀⠀⠀⠀⠀⠀⠀⠀⠀⠀⠀⠀⠀⠀⠀⠀⠀⠀⠀⠀⠀⠀⠀⠀⠀⠀⠀⠀⠀⠀⠀⠀⠀⠀⠀⠀⠀⠀⠀⠀⠀⠀⠀⣾⣿⣿⣿⣿⣿⣿⣿⣿⣿⡿⠏⠁⠀⠀⠀⠀⠀⠀⠀⠀⠀</a:t>
            </a:r>
            <a:br/>
            <a:r>
              <a:t>⠈⠉⠙⠛⠛⠿⠿⠿⠿⠿⠿⠛⠛⠋⠉⠀⠀⠀⠀⠀⠀⠀⠀⠀⠀⠀⠀⠀⠀⠀⠀⠀⠀⠀⠀⠀⠀⠀⠀⠀⠀⠀⠀⠀⠀⠀⠀⠀⠀⠀⠀⠀⠀⠀⠀⠀⠀⠀⠀⠀⠀⠀⠀⠀⠀⠀⠀⠀⣸⣿⣿⣿⣿⣿⣿⣿⣿⠛⠋⠀⠀⠀⠀⠀⠀⠀⠀⠀⠀⠀⠀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⠀⠀⠀⠀⠀⠀⠀⠀⠀⠀⠀⠀⠀⠀⠀⠀⠀⠀⠀⠀⠀⠀⠀⠀⠀⠀⠀⠀⠀⠀⠀⠀⠀⠀⠀⠀⠀⠀⠀⠀⠀⠀⠀⠀⠀⠀⠀⠀⠀⠀⠀⠀⠀⠀⠀⠀⠀⠀⠀⠀⠀⠀⠀⠀⠀⠀⠀⠀⣿⣿⣿⣿⣿⣿⣿⣿⣿⣿⣿⣶⡄⠀⠀⠀⠀⠀⠀⠀⠀⠀⠀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⠀⠀⠀⠀⠀⠀⠀⠀⠀⠀⠀⠀⠀⠀⠀⠀⠀⠀⠀⠀⠀⠀⠀⠀⠀⠀⠀⠀⠀⠀⠀⠀⠀⠀⠀⠀⠀⠀⠀⠀⠀⠀⠀⠀⠀⠀⠀⠀⠀⠀⠀⠀⠀⠀⠀⠀⠀⠀⠀⠀⠀⠀⠀⠀⠀⠀⠀⢀⣿⣿⣿⣿⣿⣿⣿⣿⣿⣿⣿⣿⣿⡆⠀⠀⠀⠀⠀⠀⠀⠀⠀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⠀⠀⠀⠀⠀⠀⠀⠀⠀⠀⠀⠀⠀⠀⠀⠀⠀⠀⠀⠀⠀⠀⠀⠀⠀⠀⠀⠀⠀⠀⠀⠀⠀⠀⠀⠀⠀⠀⠀⠀⠀⠀⠀⠀⠀⠀⠀⠀⠀⠀⠀⠀⠀⠀⠀⠀⠀⠀⠀⠀⠀⠀⠀⠀⠀⠀⠀⣾⣿⣿⣿⣿⣿⣿⣿⣿⣿⣿⣿⣿⣿⣿⡀⠀⠀⠀⠀⠀⠀⠀⠀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⠀⠀⠀⠀⠀⠀⠀⠀⠀⠀⠀⠀⠀⠀⠀⠀⠀⠀⠀⠀⠀⠀⠀⠀⠀⠀⠀⠀⠀⠀⠀⠀⠀⠀⠀⠀⠀⠀⠀⠀⠀⠀⠀⠀⠀⠀⠀⠀⠀⠀⠀⠀⠀⠀⠀⠀⠀⠀⠀⠀⠀⠀⠀⠀⠀⠀⢸⣿⣿⣿⣿⣿⣿⣿⣿⣿⣿⣿⣿⣿⣿⣿⣿⣗⡀⠀⠀⠀⠀⠀⠀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⠀⠀⠀⠀⠀⠀⠀⠀⠀⠀⠀⠀⠀⠀⠀⠀⠀⠀⠀⠀⠀⠀⠀⠀⠀⠀⠀⠀⠀⠀⠀⠀⠀⠀⠀⠀⠀⠀⠀⠀⠀⠀⠀⠀⠀⠀⠀⠀⠀⠀⠀⠀⠀⠀⠀⠀⠀⠀⠀⠀⠀⠀⠀⠀⠀⠀⢸⣿⣿⣿⣿⣿⣿⣿⣿⣿⣿⣿⣿⣿⣿⣿⣿⣿⠇⠀⠀⠀⠀⠀⠀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⠀⠀⠀⠀⠀⠀⠀⠀⠀⠀⠀⠀⠀⠀⠀⠀⠀⠀⠀⠀⠀⠀⠀⠀⠀⠀⠀⠀⠀⠀⠀⠀⠀⠀⠀⠀⠀⠀⠀⠀⠀⠀⠀⠀⠀⠀⠀⠀⠀⠀⠀⠀⠀⠀⠀⠀⠀⠀⠀⠀⠀⠀⠀⠀⠀⠀⣼⣿⣿⣿⣿⠀⠻⣿⣿⣿⣿⣿⣿⣿⣿⡿⠛⠛⠀⠀⠀⠀⠀⠀⠀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⠀⠀⠀⠀⠀⠀⠀⠀⠀⠀⠀⠀⠀⠀⠀⠀⠀⠀⠀⠀⠀⠀⠀⠀⠀⠀⠀⠀⠀⠀⠀⠀⠀⠀⠀⠀⠀⠀⠀⠀⠀⠀⠀⠀⠀⠀⠀⠀⠀⠀⠀⠀⠀⠀⠀⠀⠀⠀⠀⠀⠀⠀⠀⠀⠀⠀⣿⣿⣿⣿⡇⠀⠀⣽⣿⣿⣿⣿⣿⣿⣿⣆⠀⠀⠀⠀⠀⠀⠀⠀⠀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⠀⠀⠀⠀⠀⠀⠀⠀⠀⠀⠀⠀⠀⠀⠀⠀⠀⠀⠀⠀⠀⠀⠀⠀⠀⠀⠀⠀⠀⠀⠀⠀⠀⠀⠀⠀⠀⠀⠀⠀⠀⠀⠀⠀⠀⠀⠀⠀⠀⠀⠀⠀⠀⠀⠀⠀⠀⠀⠀⠀⠀⠀⠀⠀⠀⠀⢻⣿⣿⣿⡇⠀⣼⣿⣿⣿⣿⣿⣿⣿⣿⣿⣆⠀⠀⠀⠀⠀⠀⠀⠀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⠀⠀⠀⠀⠀⠀⠀⠀⠀⠀⠀⠀⠀⠀⠀⠀⠀⠀⠀⠀⠀⠀⠀⠀⠀⠀⠀⠀⠀⠀⠀⠀⠀⠀⠀⠀⠀⠀⠀⠀⠀⠀⠀⠀⠀⠀⠀⠀⠀⠀⠀⠀⠀⠀⠀⠀⠀⠀⠀⠀⠀⠀⠀⠀⠀⠀⠈⢿⣿⠻⠃⣸⣿⣿⣿⣿⣿⣿⣿⣿⣿⣿⣿⣆⠀⠀⠀⠀⠀⠀⠀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⠀⠀⠀⠀⠀⠀⠀⠀⠀⠀⠀⠀⠀⠀⠀⠀⠀⠀⠀⠀⠀⠀⠀⠀⠀⠀⠀⠀⠀⠀⠀⠀⠀⠀⠀⠀⠀⠀⠀⠀⠀⠀⠀⠀⠀⠀⠀⠀⠀⠀⠀⠀⠀⠀⠀⠀⠀⠀⠀⠀⠀⠀⠀⠀⠀⠀⠀⠀⠛⠀⢀⣿⣿⣿⣿⣿⣿⣿⣿⣿⣿⣿⣿⣿⡆⠀⠀⠀⠀⠀⠀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⠀⠀⠀⠀⠀⠀⠀⠀⠀⠀⠀⠀⠀⠀⠀⠀⠀⠀⠀⠀⠀⠀⠀⠀⠀⠀⠀⠀⠀⠀⠀⠀⠀⠀⠀⠀⠀⠀⠀⠀⠀⠀⠀⠀⠀⠀⠀⠀⠀⠀⠀⠀⠀⠀⠀⠀⠀⠀⠀⠀⠀⠀⠀⠀⠀⠀⠀⠀⠀⠀⣼⣿⣿⣿⣿⣿⣿⣿⣿⣿⣿⣿⣿⣿⣿⡄⠀⠀⠀⠀⠀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⠀⠀⠀⠀⠀⠀⠀⠀⠀⠀⠀⠀⠀⠀⠀⠀⠀⠀⠀⠀⠀⠀⠀⠀⠀⠀⠀⠀⠀⠀⠀⠀⠀⠀⠀⠀⠀⠀⠀⠀⠀⠀⠀⠀⠀⠀⠀⠀⠀⠀⠀⠀⠀⠀⠀⠀⠀⠀⠀⠀⠀⠀⠀⠀⠀⠀⠀⠀⠀⢰⣿⣿⣿⣿⣿⣿⣿⣿⣿⣿⣿⣿⣿⣿⣿⣿⡄⠀⠀⠀⠀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⠀⠀⠀⠀⠀⠀⠀⠀⠀⠀⠀⠀⠀⠀⠀⠀⠀⠀⠀⠀⠀⠀⠀⠀⠀⠀⠀⠀⠀⠀⠀⠀⠀⠀⠀⠀⠀⠀⠀⠀⠀⠀⠀⠀⠀⠀⠀⠀⠀⠀⠀⠀⠀⠀⠀⠀⠀⠀⠀⠀⠀⠀⠀⠀⠀⠀⠀⠀⢠⣿⣿⣿⣿⣿⣿⣿⣿⣿⣿⣿⣿⣿⣿⣿⣿⣿⣿⣆⠀⠀⠀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⠀⠀⠀⠀⠀⠀⠀⠀⠀⠀⠀⠀⠀⠀⠀⠀⠀⠀⠀⠀⠀⠀⠀⠀⠀⠀⠀⠀⠀⠀⠀⠀⠀⠀⠀⠀⠀⠀⠀⠀⠀⠀⠀⠀⠀⠀⠀⠀⠀⠀⠀⠀⠀⠀⠀⠀⠀⠀⠀⠀⠀⠀⠀⠀⠀⠀⠀⢀⣾⣿⣿⣿⣿⣿⣿⣿⣿⣿⣿⣿⣿⣿⣿⣿⣿⣿⣿⣿⣦⡀⠀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⠀⠀⠀⠀⠀⠀⠀⠀⠀⠀⠀⠀⠀⠀⠀⠀⠀⠀⠀⠀⠀⠀⠀⠀⠀⠀⠀⠀⠀⠀⠀⠀⠀⠀⠀⠀⠀⠀⠀⠀⠀⠀⠀⠀⠀⠀⠀⠀⠀⠀⠀⠀⠀⠀⠀⠀⠀⠀⠀⠀⠀⠀⠀⠀⠀⠀⠀⣼⣿⣿⣿⣿⣿⣿⣿⣿⣿⣿⣿⣿⣿⣿⣿⣿⣿⣿⣿⣿⣿⣷⡄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⣿⣿⣿⣿⣿⣿⣿⣿⣿⣿⣿⣿⣿⣿⣿⣿⣿⣿⣿⣿⣿⣿⣿⣿⣿⣿⣿⣿⣿⣿⣿⣇⠀⠀⠀⠀⠀⠀⠀⠀⠀⠀⠀⠀⠀⠀⠀⠀⠀⠀⠀⠀⠀⠀⠀⠀⠀⠀⠀⠀⠀⠀⠀⠀⠀⠀⠀⠀⠀⠀⠀⠀⠀⠀⠀⠀⠀⠀⠀⠀⠀⠀⠀⠀⠀⠀⠀⠀⠀⠀⠀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⣿⣿⣿⣿⣿⣿⣿⣿⣿⣿⣿⣿⣿⣿⣿⣿⣿⣿⣿⣿⣿⣿⣿⣿⣿⣿⣿⣿⣿⣿⣿⡏⠀⠀⠀⠀⠀⠀⠀⠀⠀⠀⠀⠀⠀⠀⠀⠀⠀⠀⠀⠀⠀⠀⠀⠀⠀⠀⠀⠀⠀⠀⠀⠀⠀⠀⠀⠀⠀⠀⠀⠀⠀⠀⠀⠀⠀⠀⠀⠀⠀⠀⠀⠀⠀⠀⠀⠀⠀⠀⠀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⣿⣿⣿⣿⣿⣿⣿⣿⣿⣿⣿⣿⣿⣿⣿⣿⣿⣿⣿⣿⣿⣿⣿⣿⣿⣿⣿⣿⣿⣿⣿⠇⠀⠀⠀⠀⠀⠀⠀⠀⠀⠀⠀⠀⠀⠀⠀⠀⠀⠀⠀⠀⠀⠀⠀⠀⠀⠀⠀⠀⠀⠀⠀⠀⠀⠀⠀⠀⠀⠀⠀⠀⠀⠀⠀⠀⠀⠀⠀⠀⠀⠀⠀⠀⠀⠀⠀⠀⠀⠀⠀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⣿⣿⣿⣿⣿⣿⣿⣿⣿⣿⣿⣿⣿⣿⣿⣿⣿⣿⣿⣿⣿⣿⣿⣿⣿⣿⣿⣿⣿⣿⠁⠀⠀⠀⠀⠀⠀⠀⠀⠀⠀⠀⠀⠀⠀⠀⠀⠀⠀⠀⠀⠀⠀⠀⠀⠀⠀⠀⠀⠀⠀⠀⠀⠀⠀⠀⠀⠀⠀⠀⠀⠀⠀⠀⠀⠀⠀⠀⠀⠀⠀⠀⠀⠀⠀⠀⠀⠀⠀⠀⠀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⣿⣿⣿⣿⣿⣿⣿⣿⣿⣿⣿⣿⣿⣿⣿⣿⣿⣿⣿⣿⣿⣿⣿⣿⣿⣿⣿⣿⣿⠃⠀⠀⠀⠀⠀⠀⠀⠀⠀⠀⠀⠀⠀⠀⠀⠀⠀⠀⠀⠀⠀⠀⠀⠀⠀⠀⠀⠀⠀⠀⠀⠀⠀⠀⠀⠀⠀⠀⠀⠀⠀⠀⠀⠀⠀⠀⠀⠀⠀⠀⠀⠀⣀⣀⣀⣀⠀⠀⠀⠀⠀</a:t>
            </a:r>
            <a:br/>
            <a:r>
              <a:t>⣿⣿⣿⣿⣿⣿⣿⣿⣿⣿⣿⣿⣿⣿⣿⣿⣿⣿⣿⣿⣿⣿⣿⣿⣿⣿⣿⡿⠁⠀⠀⠀⠀⠀⠀⠀⠀⠀⠀⠀⠀⠀⠀⠀⠀⠀⠀⠀⠀⠀⠀⠀⠀⠀⠀⠀⠀⠀⠀⠀⠀⠀⠀⠀⠀⠀⠀⠀⠀⠀⠀⠀⠀⠀⠀⣀⣴⣶⣾⣿⣿⣿⣿⣿⣿⣿⠇⠀⠀⠀⠀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⣿⣿⣿⣿⣿⣿⣿⣿⣿⣿⣿⣿⣿⣿⣿⣿⣿⣿⣿⣿⣿⣿⣿⣿⣿⣿⠏⠀⠀⠀⠀⠀⠀⠀⠀⠀⠀⠀⠀⠀⠀⠀⠀⠀⠀⠀⠀⠀⠀⠀⠀⠀⠀⠀⠀⠀⠀⠀⠀⠀⠀⠀⠀⠀⠀⠀⠀⠀⠀⠀⠀⠀⠀⢠⣾⣿⣿⣿⣿⣿⣿⣿⣿⣿⡟⠁⠀⠀⠀⠀⠀</a:t>
            </a:r>
            <a:br/>
            <a:r>
              <a:t>⣿⣿⣿⣿⣿⣿⣿⣿⣿⣿⣿⣿⣿⣿⣿⣿⣿⣿⣿⣿⣿⣿⣿⣿⠟⠁⠀⠀⠀⠀⠀⠀⠀⠀⠀⠀⠀⠀⠀⠀⠀⠀⠀⠀⠀⠀⠀⠀⠀⠀⠀⠀⠀⠀⠀⠀⠀⠀⠀⠀⠀⠀⠀⠀⠀⠀⠀⠀⠀⠀⠀⠀⢠⣿⣿⣿⣿⣿⣿⣿⣿⣿⣿⣿⣇⠀⠀⠀⠀⠀⠀</a:t>
            </a:r>
            <a:br/>
            <a:r>
              <a:t>⣿⣿⣿⣿⣿⣿⣿⣿⣿⣿⣿⣿⣿⣿⣿⣿⣿⣿⣿⣿⣿⠿⠋⠀⠀⠀⠀⠀⠀⠀⠀⠀⠀⠀⠀⠀⠀⠀⠀⠀⠀⠀⠀⠀⠀⠀⠀⠀⠀⠀⠀⠀⠀⠀⠀⠀⠀⠀⠀⠀⠀⠀⠀⠀⠀⠀⠀⠀⠀⠀⠀⢠⣾⣿⣿⣿⣿⣿⣿⣿⣿⣿⣿⡿⠋⠀⠀⠀⠀⠀⠀</a:t>
            </a:r>
            <a:br/>
            <a:r>
              <a:t>⣿⣿⣿⣿⣿⣿⣿⣿⣿⣿⣿⣿⣿⣿⣿⣿⣿⠿⠟⠋⠀⠀⠀⠀⠀⠀⠀⠀⠀⠀⠀⠀⠀⠀⠀⠀⠀⠀⠀⠀⠀⠀⠀⠀⠀⠀⠀⠀⠀⠀⠀⠀⠀⠀⠀⠀⠀⠀⠀⠀⠀⠀⠀⠀⠀⠀⠀⠀⠀⠀⣰⣿⣿⣿⣿⣿⣿⣿⣿⣿⣿⠿⠁⠀⠀⠀⠀⠀⠀⠀⠀</a:t>
            </a:r>
            <a:br/>
            <a:r>
              <a:t>⠀⠉⠉⠛⠛⠻⠿⠿⠿⠿⠿⠟⠛⠛⠉⠉⠀⠀⠀⠀⠀⠀⠀⠀⠀⠀⠀⠀⠀⠀⠀⠀⠀⠀⠀⠀⠀⠀⠀⠀⠀⠀⠀⠀⠀⠀⠀⠀⠀⠀⠀⠀⠀⠀⠀⠀⠀⠀⠀⠀⠀⠀⠀⠀⠀⠀⠀⠀⠀⢀⣿⣿⣿⣿⣿⣿⣿⣿⡟⠛⠁⠀⠀⠀⠀⠀⠀⠀⠀⠀⠀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⠀⠀⠀⠀⠀⠀⠀⠀⠀⠀⠀⠀⠀⠀⠀⠀⠀⠀⠀⠀⠀⠀⠀⠀⠀⠀⠀⠀⠀⠀⠀⠀⠀⠀⠀⠀⠀⠀⠀⠀⠀⠀⠀⠀⠀⠀⠀⠀⠀⠀⠀⠀⠀⠀⠀⠀⠀⠀⠀⠀⠀⠀⠀⠀⠀⠀⠀⠀⠀⢸⣿⣿⣿⣿⣿⣿⣿⣿⣿⣿⣷⣦⠀⠀⠀⠀⠀⠀⠀⠀⠀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⠀⠀⠀⠀⠀⠀⠀⠀⠀⠀⠀⠀⠀⠀⠀⠀⠀⠀⠀⠀⠀⠀⠀⠀⠀⠀⠀⠀⠀⠀⠀⠀⠀⠀⠀⠀⠀⠀⠀⠀⠀⠀⠀⠀⠀⠀⠀⠀⠀⠀⠀⠀⠀⠀⠀⠀⠀⠀⠀⠀⠀⠀⠀⠀⠀⠀⠀⠀⠀⣸⣿⣿⣿⣿⣿⣿⣿⣿⣿⣿⣿⣿⣷⠀⠀⠀⠀⠀⠀⠀⠀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⠀⠀⠀⠀⠀⠀⠀⠀⠀⠀⠀⠀⠀⠀⠀⠀⠀⠀⠀⠀⠀⠀⠀⠀⠀⠀⠀⠀⠀⠀⠀⠀⠀⠀⠀⠀⠀⠀⠀⠀⠀⠀⠀⠀⠀⠀⠀⠀⠀⠀⠀⠀⠀⠀⠀⠀⠀⠀⠀⠀⠀⠀⠀⠀⠀⠀⠀⠀⢰⣿⣿⣿⣿⣿⣿⣿⣿⣿⣿⣿⣿⣿⣿⣇⠀⠀⠀⠀⠀⠀⠀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⠀⠀⠀⠀⠀⠀⠀⠀⠀⠀⠀⠀⠀⠀⠀⠀⠀⠀⠀⠀⠀⠀⠀⠀⠀⠀⠀⠀⠀⠀⠀⠀⠀⠀⠀⠀⠀⠀⠀⠀⠀⠀⠀⠀⠀⠀⠀⠀⠀⠀⠀⠀⠀⠀⠀⠀⠀⠀⠀⠀⠀⠀⠀⠀⠀⠀⠀⠀⣿⣿⣿⣿⣿⣿⣿⣿⣿⣿⣿⣿⣿⣿⣿⣿⡆⠀⠀⠀⠀⠀⠀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⠀⠀⠀⠀⠀⠀⠀⠀⠀⠀⠀⠀⠀⠀⠀⠀⠀⠀⠀⠀⠀⠀⠀⠀⠀⠀⠀⠀⠀⠀⠀⠀⠀⠀⠀⠀⠀⠀⠀⠀⠀⠀⠀⠀⠀⠀⠀⠀⠀⠀⠀⠀⠀⠀⠀⠀⠀⠀⠀⠀⠀⠀⠀⠀⠀⠀⠀⠀⣿⣿⣿⣿⣿⣿⣿⣿⣿⣿⣿⣿⣿⣿⣿⣿⣷⣂⠀⠀⠀⠀⠀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⠀⠀⠀⠀⠀⠀⠀⠀⠀⠀⠀⠀⠀⠀⠀⠀⠀⠀⠀⠀⠀⠀⠀⠀⠀⠀⠀⠀⠀⠀⠀⠀⠀⠀⠀⠀⠀⠀⠀⠀⠀⠀⠀⠀⠀⠀⠀⠀⠀⠀⠀⠀⠀⠀⠀⠀⠀⠀⠀⠀⠀⠀⠀⠀⠀⠀⠀⠀⣿⣿⣿⣿⣿⣿⣿⣿⣿⣿⣿⣿⣿⣿⣿⣿⣿⡿⠀⠀⠀⠀⠀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⠀⠀⠀⠀⠀⠀⠀⠀⠀⠀⠀⠀⠀⠀⠀⠀⠀⠀⠀⠀⠀⠀⠀⠀⠀⠀⠀⠀⠀⠀⠀⠀⠀⠀⠀⠀⠀⠀⠀⠀⠀⠀⠀⠀⠀⠀⠀⠀⠀⠀⠀⠀⠀⠀⠀⠀⠀⠀⠀⠀⠀⠀⠀⠀⠀⠀⠀⢰⣿⣿⣿⣿⡇⠘⢿⣿⣿⣿⣿⣿⣿⣿⣿⠟⠛⠁⠀⠀⠀⠀⠀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⠀⠀⠀⠀⠀⠀⠀⠀⠀⠀⠀⠀⠀⠀⠀⠀⠀⠀⠀⠀⠀⠀⠀⠀⠀⠀⠀⠀⠀⠀⠀⠀⠀⠀⠀⠀⠀⠀⠀⠀⠀⠀⠀⠀⠀⠀⠀⠀⠀⠀⠀⠀⠀⠀⠀⠀⠀⠀⠀⠀⠀⠀⠀⠀⠀⠀⠀⢸⣿⣿⣿⣿⠀⠀⢨⣿⣿⣿⣿⣿⣿⣿⣧⡀⠀⠀⠀⠀⠀⠀⠀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⠀⠀⠀⠀⠀⠀⠀⠀⠀⠀⠀⠀⠀⠀⠀⠀⠀⠀⠀⠀⠀⠀⠀⠀⠀⠀⠀⠀⠀⠀⠀⠀⠀⠀⠀⠀⠀⠀⠀⠀⠀⠀⠀⠀⠀⠀⠀⠀⠀⠀⠀⠀⠀⠀⠀⠀⠀⠀⠀⠀⠀⠀⠀⠀⠀⠀⠀⢸⣿⣿⣿⡏⠀⢠⣿⣿⣿⣿⣿⣿⣿⣿⣿⣷⡀⠀⠀⠀⠀⠀⠀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⠀⠀⠀⠀⠀⠀⠀⠀⠀⠀⠀⠀⠀⠀⠀⠀⠀⠀⠀⠀⠀⠀⠀⠀⠀⠀⠀⠀⠀⠀⠀⠀⠀⠀⠀⠀⠀⠀⠀⠀⠀⠀⠀⠀⠀⠀⠀⠀⠀⠀⠀⠀⠀⠀⠀⠀⠀⠀⠀⠀⠀⠀⠀⠀⠀⠀⠀⠈⢻⣟⠛⠃⢀⣿⣿⣿⣿⣿⣿⣿⣿⣿⣿⣿⣷⠀⠀⠀⠀⠀⠀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⠀⠀⠀⠀⠀⠀⠀⠀⠀⠀⠀⠀⠀⠀⠀⠀⠀⠀⠀⠀⠀⠀⠀⠀⠀⠀⠀⠀⠀⠀⠀⠀⠀⠀⠀⠀⠀⠀⠀⠀⠀⠀⠀⠀⠀⠀⠀⠀⠀⠀⠀⠀⠀⠀⠀⠀⠀⠀⠀⠀⠀⠀⠀⠀⠀⠀⠀⠀⠀⠙⠀⠀⣼⣿⣿⣿⣿⣿⣿⣿⣿⣿⣿⣿⣿⣧⠀⠀⠀⠀⠀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⠀⠀⠀⠀⠀⠀⠀⠀⠀⠀⠀⠀⠀⠀⠀⠀⠀⠀⠀⠀⠀⠀⠀⠀⠀⠀⠀⠀⠀⠀⠀⠀⠀⠀⠀⠀⠀⠀⠀⠀⠀⠀⠀⠀⠀⠀⠀⠀⠀⠀⠀⠀⠀⠀⠀⠀⠀⠀⠀⠀⠀⠀⠀⠀⠀⠀⠀⠀⠀⠀⠀⢰⣿⣿⣿⣿⣿⣿⣿⣿⣿⣿⣿⣿⣿⣿⣆⠀⠀⠀⠀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⠀⠀⠀⠀⠀⠀⠀⠀⠀⠀⠀⠀⠀⠀⠀⠀⠀⠀⠀⠀⠀⠀⠀⠀⠀⠀⠀⠀⠀⠀⠀⠀⠀⠀⠀⠀⠀⠀⠀⠀⠀⠀⠀⠀⠀⠀⠀⠀⠀⠀⠀⠀⠀⠀⠀⠀⠀⠀⠀⠀⠀⠀⠀⠀⠀⠀⠀⠀⠀⠀⢀⣿⣿⣿⣿⣿⣿⣿⣿⣿⣿⣿⣿⣿⣿⣿⣿⣆⠀⠀⠀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⠀⠀⠀⠀⠀⠀⠀⠀⠀⠀⠀⠀⠀⠀⠀⠀⠀⠀⠀⠀⠀⠀⠀⠀⠀⠀⠀⠀⠀⠀⠀⠀⠀⠀⠀⠀⠀⠀⠀⠀⠀⠀⠀⠀⠀⠀⠀⠀⠀⠀⠀⠀⠀⠀⠀⠀⠀⠀⠀⠀⠀⠀⠀⠀⠀⠀⠀⠀⠀⠀⣼⣿⣿⣿⣿⣿⣿⣿⣿⣿⣿⣿⣿⣿⣿⣿⣿⣿⣆⠀⠀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⠀⠀⠀⠀⠀⠀⠀⠀⠀⠀⠀⠀⠀⠀⠀⠀⠀⠀⠀⠀⠀⠀⠀⠀⠀⠀⠀⠀⠀⠀⠀⠀⠀⠀⠀⠀⠀⠀⠀⠀⠀⠀⠀⠀⠀⠀⠀⠀⠀⠀⠀⠀⠀⠀⠀⠀⠀⠀⠀⠀⠀⠀⠀⠀⠀⠀⠀⠀⠀⣸⣿⣿⣿⣿⣿⣿⣿⣿⣿⣿⣿⣿⣿⣿⣿⣿⣿⣿⣿⣧⡀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⣿⣿⣿⣿⣿⣿⣿⣿⣿⣿⣿⣿⣿⣿⣿⣿⣿⣿⣿⣿⣿⣿⣿⣿⣿⣿⣿⣿⣿⣿⣿⣿⠃⠀⠀⠀⠀⠀⠀⠀⠀⠀⠀⠀⠀⠀⠀⠀⠀⠀⠀⠀⠀⠀⠀⠀⠀⠀⠀⠀⠀⠀⠀⠀⠀⠀⠀⠀⠀⠀⠀⠀⠀⠀⠀⠀⠀⠀⠀⠀⠀⠀⠀⠀⠀⠀⠀⠀⠀⠀⠀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⣿⣿⣿⣿⣿⣿⣿⣿⣿⣿⣿⣿⣿⣿⣿⣿⣿⣿⣿⣿⣿⣿⣿⣿⣿⣿⣿⣿⣿⣿⣿⠏⠀⠀⠀⠀⠀⠀⠀⠀⠀⠀⠀⠀⠀⠀⠀⠀⠀⠀⠀⠀⠀⠀⠀⠀⠀⠀⠀⠀⠀⠀⠀⠀⠀⠀⠀⠀⠀⠀⠀⠀⠀⠀⠀⠀⠀⠀⠀⠀⠀⠀⠀⠀⠀⠀⠀⠀⠀⠀⠀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⣿⣿⣿⣿⣿⣿⣿⣿⣿⣿⣿⣿⣿⣿⣿⣿⣿⣿⣿⣿⣿⣿⣿⣿⣿⣿⣿⣿⣿⣿⠏⠀⠀⠀⠀⠀⠀⠀⠀⠀⠀⠀⠀⠀⠀⠀⠀⠀⠀⠀⠀⠀⠀⠀⠀⠀⠀⠀⠀⠀⠀⠀⠀⠀⠀⠀⠀⠀⠀⠀⠀⠀⠀⠀⠀⠀⠀⠀⠀⠀⠀⠀⠀⠀⠀⠀⢀⣀⣀⠀⠀</a:t>
            </a:r>
            <a:br/>
            <a:r>
              <a:t>⣿⣿⣿⣿⣿⣿⣿⣿⣿⣿⣿⣿⣿⣿⣿⣿⣿⣿⣿⣿⣿⣿⣿⣿⣿⣿⣿⣿⣿⠋⠀⠀⠀⠀⠀⠀⠀⠀⠀⠀⠀⠀⠀⠀⠀⠀⠀⠀⠀⠀⠀⠀⠀⠀⠀⠀⠀⠀⠀⠀⠀⠀⠀⠀⠀⠀⠀⠀⠀⠀⠀⠀⠀⠀⠀⠀⠀⠀⢀⣤⣶⣶⣿⣿⣿⣿⣿⣿⣿⡟⠀</a:t>
            </a:r>
            <a:br/>
            <a:r>
              <a:t>⣿⣿⣿⣿⣿⣿⣿⣿⣿⣿⣿⣿⣿⣿⣿⣿⣿⣿⣿⣿⣿⣿⣿⣿⣿⣿⣿⡟⠁⠀⠀⠀⠀⠀⠀⠀⠀⠀⠀⠀⠀⠀⠀⠀⠀⠀⠀⠀⠀⠀⠀⠀⠀⠀⠀⠀⠀⠀⠀⠀⠀⠀⠀⠀⠀⠀⠀⠀⠀⠀⠀⠀⠀⠀⠀⠀⢀⣼⣿⣿⣿⣿⣿⣿⣿⣿⣿⡿⠋⠀⠀</a:t>
            </a:r>
            <a:br/>
            <a:r>
              <a:t>⣿⣿⣿⣿⣿⣿⣿⣿⣿⣿⣿⣿⣿⣿⣿⣿⣿⣿⣿⣿⣿⣿⣿⣿⣿⡿⠃⠀⠀⠀⠀⠀⠀⠀⠀⠀⠀⠀⠀⠀⠀⠀⠀⠀⠀⠀⠀⠀⠀⠀⠀⠀⠀⠀⠀⠀⠀⠀⠀⠀⠀⠀⠀⠀⠀⠀⠀⠀⠀⠀⠀⠀⠀⠀⠀⢀⣾⣿⣿⣿⣿⣿⣿⣿⣿⣿⣿⣷⠀⠀⠀</a:t>
            </a:r>
            <a:br/>
            <a:r>
              <a:t>⣿⣿⣿⣿⣿⣿⣿⣿⣿⣿⣿⣿⣿⣿⣿⣿⣿⣿⣿⣿⣿⣿⡿⠟⠁⠀⠀⠀⠀⠀⠀⠀⠀⠀⠀⠀⠀⠀⠀⠀⠀⠀⠀⠀⠀⠀⠀⠀⠀⠀⠀⠀⠀⠀⠀⠀⠀⠀⠀⠀⠀⠀⠀⠀⠀⠀⠀⠀⠀⠀⠀⠀⠀⠀⢀⣼⣿⣿⣿⣿⣿⣿⣿⣿⣿⣿⣿⠏⠀⠀⠀</a:t>
            </a:r>
            <a:br/>
            <a:r>
              <a:t>⠿⣿⣿⣿⣿⣿⣿⣿⣿⣿⣿⣿⣿⣿⣿⣿⣿⣿⡿⠟⠛⠁⠀⠀⠀⠀⠀⠀⠀⠀⠀⠀⠀⠀⠀⠀⠀⠀⠀⠀⠀⠀⠀⠀⠀⠀⠀⠀⠀⠀⠀⠀⠀⠀⠀⠀⠀⠀⠀⠀⠀⠀⠀⠀⠀⠀⠀⠀⠀⠀⠀⠀⠀⢠⣿⣿⣿⣿⣿⣿⣿⣿⣿⣿⡿⠉⠀⠀⠀⠀⠀</a:t>
            </a:r>
            <a:br/>
            <a:r>
              <a:t>⠀⠀⠈⠉⠛⠛⠛⠿⠿⠿⠿⠿⠿⠛⠛⠛⠉⠁⠀⠀⠀⠀⠀⠀⠀⠀⠀⠀⠀⠀⠀⠀⠀⠀⠀⠀⠀⠀⠀⠀⠀⠀⠀⠀⠀⠀⠀⠀⠀⠀⠀⠀⠀⠀⠀⠀⠀⠀⠀⠀⠀⠀⠀⠀⠀⠀⠀⠀⠀⠀⠀⠀⠀⣾⣿⣿⣿⣿⣿⣿⣿⡟⠛⠋⠀⠀⠀⠀⠀⠀⠀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⠀⠀⠀⠀⠀⠀⠀⠀⠀⠀⠀⠀⠀⠀⠀⠀⠀⠀⠀⠀⠀⠀⠀⠀⠀⠀⠀⠀⠀⠀⠀⠀⠀⠀⠀⠀⠀⠀⠀⠀⠀⠀⠀⠀⠀⠀⠀⠀⠀⠀⠀⠀⠀⠀⠀⠀⠀⠀⠀⠀⠀⠀⠀⠀⠀⠀⠀⠀⠀⠀⠀⠀⠀⣿⣿⣿⣿⣿⣿⣿⣿⣿⣿⣷⣦⡀⠀⠀⠀⠀⠀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⠀⠀⠀⠀⠀⠀⠀⠀⠀⠀⠀⠀⠀⠀⠀⠀⠀⠀⠀⠀⠀⠀⠀⠀⠀⠀⠀⠀⠀⠀⠀⠀⠀⠀⠀⠀⠀⠀⠀⠀⠀⠀⠀⠀⠀⠀⠀⠀⠀⠀⠀⠀⠀⠀⠀⠀⠀⠀⠀⠀⠀⠀⠀⠀⠀⠀⠀⠀⠀⠀⠀⠀⢀⣿⣿⣿⣿⣿⣿⣿⣿⣿⣿⣿⣿⣷⡀⠀⠀⠀⠀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⠀⠀⠀⠀⠀⠀⠀⠀⠀⠀⠀⠀⠀⠀⠀⠀⠀⠀⠀⠀⠀⠀⠀⠀⠀⠀⠀⠀⠀⠀⠀⠀⠀⠀⠀⠀⠀⠀⠀⠀⠀⠀⠀⠀⠀⠀⠀⠀⠀⠀⠀⠀⠀⠀⠀⠀⠀⠀⠀⠀⠀⠀⠀⠀⠀⠀⠀⠀⠀⠀⠀⠀⣾⣿⣿⣿⣿⣿⣿⣿⣿⣿⣿⣿⣿⣿⣧⠀⠀⠀⠀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⠀⠀⠀⠀⠀⠀⠀⠀⠀⠀⠀⠀⠀⠀⠀⠀⠀⠀⠀⠀⠀⠀⠀⠀⠀⠀⠀⠀⠀⠀⠀⠀⠀⠀⠀⠀⠀⠀⠀⠀⠀⠀⠀⠀⠀⠀⠀⠀⠀⠀⠀⠀⠀⠀⠀⠀⠀⠀⠀⠀⠀⠀⠀⠀⠀⠀⠀⠀⠀⠀⠀⢸⣿⣿⣿⣿⣿⣿⣿⣿⣿⣿⣿⣿⣿⣿⣿⣇⠀⠀⠀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⠀⠀⠀⠀⠀⠀⠀⠀⠀⠀⠀⠀⠀⠀⠀⠀⠀⠀⠀⠀⠀⠀⠀⠀⠀⠀⠀⠀⠀⠀⠀⠀⠀⠀⠀⠀⠀⠀⠀⠀⠀⠀⠀⠀⠀⠀⠀⠀⠀⠀⠀⠀⠀⠀⠀⠀⠀⠀⠀⠀⠀⠀⠀⠀⠀⠀⠀⠀⠀⠀⠀⢸⣿⣿⣿⣿⣿⣿⣿⣿⣿⣿⣿⣿⣿⣿⣿⣿⣂⠀⠀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⠀⠀⠀⠀⠀⠀⠀⠀⠀⠀⠀⠀⠀⠀⠀⠀⠀⠀⠀⠀⠀⠀⠀⠀⠀⠀⠀⠀⠀⠀⠀⠀⠀⠀⠀⠀⠀⠀⠀⠀⠀⠀⠀⠀⠀⠀⠀⠀⠀⠀⠀⠀⠀⠀⠀⠀⠀⠀⠀⠀⠀⠀⠀⠀⠀⠀⠀⠀⠀⠀⠀⢸⣿⣿⣿⣿⣿⣿⣿⣿⣿⣿⣿⣿⣿⣿⣿⣿⡿⠀⠀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⠀⠀⠀⠀⠀⠀⠀⠀⠀⠀⠀⠀⠀⠀⠀⠀⠀⠀⠀⠀⠀⠀⠀⠀⠀⠀⠀⠀⠀⠀⠀⠀⠀⠀⠀⠀⠀⠀⠀⠀⠀⠀⠀⠀⠀⠀⠀⠀⠀⠀⠀⠀⠀⠀⠀⠀⠀⠀⠀⠀⠀⠀⠀⠀⠀⠀⠀⠀⠀⠀⢠⣾⣿⣿⣿⣿⡿⢿⣿⣿⣿⣿⣿⣿⣿⣿⠟⠛⠃⠀⠀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⠀⠀⠀⠀⠀⠀⠀⠀⠀⠀⠀⠀⠀⠀⠀⠀⠀⠀⠀⠀⠀⠀⠀⠀⠀⠀⠀⠀⠀⠀⠀⠀⠀⠀⠀⠀⠀⠀⠀⠀⠀⠀⠀⠀⠀⠀⠀⠀⠀⠀⠀⠀⠀⠀⠀⠀⠀⠀⠀⠀⠀⠀⠀⠀⠀⠀⠀⠀⠀⠀⢸⣿⣿⣿⣿⠀⠀⢀⣿⣿⣿⣿⣿⣿⣿⣿⡀⠀⠀⠀⠀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⠀⠀⠀⠀⠀⠀⠀⠀⠀⠀⠀⠀⠀⠀⠀⠀⠀⠀⠀⠀⠀⠀⠀⠀⠀⠀⠀⠀⠀⠀⠀⠀⠀⠀⠀⠀⠀⠀⠀⠀⠀⠀⠀⠀⠀⠀⠀⠀⠀⠀⠀⠀⠀⠀⠀⠀⠀⠀⠀⠀⠀⠀⠀⠀⠀⠀⠀⠀⠀⠀⢸⣿⣿⣿⡏⠀⢀⣾⣿⣿⣿⣿⣿⣿⣿⣿⣷⡀⠀⠀⠀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⠀⠀⠀⠀⠀⠀⠀⠀⠀⠀⠀⠀⠀⠀⠀⠀⠀⠀⠀⠀⠀⠀⠀⠀⠀⠀⠀⠀⠀⠀⠀⠀⠀⠀⠀⠀⠀⠀⠀⠀⠀⠀⠀⠀⠀⠀⠀⠀⠀⠀⠀⠀⠀⠀⠀⠀⠀⠀⠀⠀⠀⠀⠀⠀⠀⠀⠀⠀⠀⠀⠈⢿⠇⠘⠀⠀⣾⣿⣿⣿⣿⣿⣿⣿⣿⣿⣿⣷⡀⠀⠀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⠀⠀⠀⠀⠀⠀⠀⠀⠀⠀⠀⠀⠀⠀⠀⠀⠀⠀⠀⠀⠀⠀⠀⠀⠀⠀⠀⠀⠀⠀⠀⠀⠀⠀⠀⠀⠀⠀⠀⠀⠀⠀⠀⠀⠀⠀⠀⠀⠀⠀⠀⠀⠀⠀⠀⠀⠀⠀⠀⠀⠀⠀⠀⠀⠀⠀⠀⠀⠀⠀⠀⠀⠀⠀⠀⣸⣿⣿⣿⣿⣿⣿⣿⣿⣿⣿⣿⣿⣧⠀⠀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⠀⠀⠀⠀⠀⠀⠀⠀⠀⠀⠀⠀⠀⠀⠀⠀⠀⠀⠀⠀⠀⠀⠀⠀⠀⠀⠀⠀⠀⠀⠀⠀⠀⠀⠀⠀⠀⠀⠀⠀⠀⠀⠀⠀⠀⠀⠀⠀⠀⠀⠀⠀⠀⠀⠀⠀⠀⠀⠀⠀⠀⠀⠀⠀⠀⠀⠀⠀⠀⠀⠀⠀⠀⠀⢠⣿⣿⣿⣿⣿⣿⣿⣿⣿⣿⣿⣿⣿⣿⡆⠀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⠀⠀⠀⠀⠀⠀⠀⠀⠀⠀⠀⠀⠀⠀⠀⠀⠀⠀⠀⠀⠀⠀⠀⠀⠀⠀⠀⠀⠀⠀⠀⠀⠀⠀⠀⠀⠀⠀⠀⠀⠀⠀⠀⠀⠀⠀⠀⠀⠀⠀⠀⠀⠀⠀⠀⠀⠀⠀⠀⠀⠀⠀⠀⠀⠀⠀⠀⠀⠀⠀⠀⠀⠀⢀⣾⣿⣿⣿⣿⣿⣿⣿⣿⣿⣿⣿⣿⣿⣿⣿⡄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⠀⠀⠀⠀⠀⠀⠀⠀⠀⠀⠀⠀⠀⠀⠀⠀⠀⠀⠀⠀⠀⠀⠀⠀⠀⠀⠀⠀⠀⠀⠀⠀⠀⠀⠀⠀⠀⠀⠀⠀⠀⠀⠀⠀⠀⠀⠀⠀⠀⠀⠀⠀⠀⠀⠀⠀⠀⠀⠀⠀⠀⠀⠀⠀⠀⠀⠀⠀⠀⠀⠀⠀⠀⣼⣿⣿⣿⣿⣿⣿⣿⣿⣿⣿⣿⣿⣿⣿⣿⣿⡇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⠀⠀⠀⠀⠀⠀⠀⠀⠀⠀⠀⠀⠀⠀⠀⠀⠀⠀⠀⠀⠀⠀⠀⠀⠀⠀⠀⠀⠀⠀⠀⠀⠀⠀⠀⠀⠀⠀⠀⠀⠀⠀⠀⠀⠀⠀⠀⠀⠀⠀⠀⠀⠀⠀⠀⠀⠀⠀⠀⠀⠀⠀⠀⠀⠀⠀⠀⠀⠀⠀⠀⣰⣿⣿⣿⣿⣿⣿⣿⣿⣿⣿⣿⣿⣿⣿⣿⣿⣿⣿⡇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⠀⠀⠀⠀⠀⠀⠀⠀⠀⠀⠀⠀⠀⠀⠀⠀⠀⠀⠀⠀⠀⠀⠀⠀⠀⠀⠀⠀⠀⠀⠀⠀⠀⠀⠀⠀⠀⠀⠀⠀⠀⠀⠀⠀⠀⠀⠀⠀⠀⠀⠀⠀⠀⠀⠀⠀⠀⠀⠀⠀⠀⠀⠀⠀⠀⠀⠀⠀⠀⠀⢠⣿⣿⣿⣿⣿⣿⣿⣿⣿⣿⣿⣿⣿⣿⣿⣿⣿⣿⣿⡇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⠀⠀⠀⠀⠀⠀⠀⠀⠀⠀⠀⠀⠀⠀⠀⠀⠀⠀⠀⠀⠀⠀⠀⠀⠀⠀⠀⠀⠀⠀⠀⠀⠀⠀⠀⠀⠀⠀⠀⠀⠀⠀⠀⠀⠀⠀⠀⠀⠀⠀⠀⠀⠀⠀⠀⠀⠀⠀⠀⠀⠀⠀⠀⠀⠀⠀⠀⠀⠀⣼⣿⣿⣿⣿⣿⣿⣿⣿⣿⣿⣿⣿⣿⣿⣿⣿⣿⣿⣿⣿⡇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⣿⣿⣿⣿⣿⣿⣿⣿⣿⣿⣿⣿⣿⣿⣿⣿⣿⣿⣿⣿⣿⣿⣿⣿⣿⣿⣿⣿⣿⣿⣿⣿⣿⠁⠀⠀⠀⠀⠀⠀⠀⠀⠀⠀⠀⠀⠀⠀⠀⠀⠀⠀⠀⠀⠀⠀⠀⠀⠀⠀⠀⠀⠀⠀⠀⠀⠀⠀⠀⠀⠀⠀⠀⠀⠀⠀⠀⠀⠀⠀⠀⠀⠀⠀⠀⠀⠀⠀⠀⠀⠀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⣿⣿⣿⣿⣿⣿⣿⣿⣿⣿⣿⣿⣿⣿⣿⣿⣿⣿⣿⣿⣿⣿⣿⣿⣿⣿⣿⣿⣿⣿⣿⣿⠇⠀⠀⠀⠀⠀⠀⠀⠀⠀⠀⠀⠀⠀⠀⠀⠀⠀⠀⠀⠀⠀⠀⠀⠀⠀⠀⠀⠀⠀⠀⠀⠀⠀⠀⠀⠀⠀⠀⠀⠀⠀⠀⠀⠀⠀⠀⠀⠀⠀⠀⠀⠀⠀⠀⠀⠀⠀⠀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⣿⣿⣿⣿⣿⣿⣿⣿⣿⣿⣿⣿⣿⣿⣿⣿⣿⣿⣿⣿⣿⣿⣿⣿⣿⣿⣿⣿⣿⣿⣿⠏⠀⠀⠀⠀⠀⠀⠀⠀⠀⠀⠀⠀⠀⠀⠀⠀⠀⠀⠀⠀⠀⠀⠀⠀⠀⠀⠀⠀⠀⠀⠀⠀⠀⠀⠀⠀⠀⠀⠀⠀⠀⠀⠀⠀⠀⠀⠀⠀⠀⠀⠀⠀⠀⠀⠀⠀⠀⢀⡀</a:t>
            </a:r>
            <a:br/>
            <a:r>
              <a:t>⣿⣿⣿⣿⣿⣿⣿⣿⣿⣿⣿⣿⣿⣿⣿⣿⣿⣿⣿⣿⣿⣿⣿⣿⣿⣿⣿⣿⣿⡿⠃⠀⠀⠀⠀⠀⠀⠀⠀⠀⠀⠀⠀⠀⠀⠀⠀⠀⠀⠀⠀⠀⠀⠀⠀⠀⠀⠀⠀⠀⠀⠀⠀⠀⠀⠀⠀⠀⠀⠀⠀⠀⠀⠀⠀⠀⠀⠀⠀⠀⣀⣴⣶⣾⣿⣿⣿⣿⣿⣿⡇</a:t>
            </a:r>
            <a:br/>
            <a:r>
              <a:t>⣿⣿⣿⣿⣿⣿⣿⣿⣿⣿⣿⣿⣿⣿⣿⣿⣿⣿⣿⣿⣿⣿⣿⣿⣿⣿⣿⣿⠟⠁⠀⠀⠀⠀⠀⠀⠀⠀⠀⠀⠀⠀⠀⠀⠀⠀⠀⠀⠀⠀⠀⠀⠀⠀⠀⠀⠀⠀⠀⠀⠀⠀⠀⠀⠀⠀⠀⠀⠀⠀⠀⠀⠀⠀⠀⠀⠀⠀⢀⣾⣿⣿⣿⣿⣿⣿⣿⣿⣿⠟⠁</a:t>
            </a:r>
            <a:br/>
            <a:r>
              <a:t>⣿⣿⣿⣿⣿⣿⣿⣿⣿⣿⣿⣿⣿⣿⣿⣿⣿⣿⣿⣿⣿⣿⣿⣿⣿⣿⠟⠁⠀⠀⠀⠀⠀⠀⠀⠀⠀⠀⠀⠀⠀⠀⠀⠀⠀⠀⠀⠀⠀⠀⠀⠀⠀⠀⠀⠀⠀⠀⠀⠀⠀⠀⠀⠀⠀⠀⠀⠀⠀⠀⠀⠀⠀⠀⠀⠀⠀⢠⣿⣿⣿⣿⣿⣿⣿⣿⣿⣿⣿⡇⠀</a:t>
            </a:r>
            <a:br/>
            <a:r>
              <a:t>⣿⣿⣿⣿⣿⣿⣿⣿⣿⣿⣿⣿⣿⣿⣿⣿⣿⣿⣿⣿⣿⣿⣿⡿⠛⠁⠀⠀⠀⠀⠀⠀⠀⠀⠀⠀⠀⠀⠀⠀⠀⠀⠀⠀⠀⠀⠀⠀⠀⠀⠀⠀⠀⠀⠀⠀⠀⠀⠀⠀⠀⠀⠀⠀⠀⠀⠀⠀⠀⠀⠀⠀⠀⠀⠀⠀⢀⣾⣿⣿⣿⣿⣿⣿⣿⣿⣿⣿⡿⠋⠀</a:t>
            </a:r>
            <a:br/>
            <a:r>
              <a:t>⠛⠿⣿⣿⣿⣿⣿⣿⣿⣿⣿⣿⣿⣿⣿⣿⣿⣿⣿⡿⠟⠋⠁⠀⠀⠀⠀⠀⠀⠀⠀⠀⠀⠀⠀⠀⠀⠀⠀⠀⠀⠀⠀⠀⠀⠀⠀⠀⠀⠀⠀⠀⠀⠀⠀⠀⠀⠀⠀⠀⠀⠀⠀⠀⠀⠀⠀⠀⠀⠀⠀⠀⠀⠀⠀⢰⣿⣿⣿⣿⣿⣿⣿⣿⣿⣿⠟⠁⠀⠀⠀</a:t>
            </a:r>
            <a:br/>
            <a:r>
              <a:t>⠀⠀⠀⠈⠉⠛⠛⠛⠿⠿⠿⠿⠿⠿⠛⠛⠋⠉⠀⠀⠀⠀⠀⠀⠀⠀⠀⠀⠀⠀⠀⠀⠀⠀⠀⠀⠀⠀⠀⠀⠀⠀⠀⠀⠀⠀⠀⠀⠀⠀⠀⠀⠀⠀⠀⠀⠀⠀⠀⠀⠀⠀⠀⠀⠀⠀⠀⠀⠀⠀⠀⠀⠀⠀⠀⣿⣿⣿⣿⣿⣿⣿⣿⡟⠛⠁⠀⠀⠀⠀⠀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⠀⠀⠀⠀⠀⠀⠀⠀⠀⠀⠀⠀⠀⠀⠀⠀⠀⠀⠀⠀⠀⠀⠀⠀⠀⠀⠀⠀⠀⠀⠀⠀⠀⠀⠀⠀⠀⠀⠀⠀⠀⠀⠀⠀⠀⠀⠀⠀⠀⠀⠀⠀⠀⠀⠀⠀⠀⠀⠀⠀⠀⠀⠀⠀⠀⠀⠀⠀⠀⠀⠀⠀⠀⠀⢰⣿⣿⣿⣿⣿⣿⣿⣿⣿⣿⣶⣄⠀⠀⠀⠀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⠀⠀⠀⠀⠀⠀⠀⠀⠀⠀⠀⠀⠀⠀⠀⠀⠀⠀⠀⠀⠀⠀⠀⠀⠀⠀⠀⠀⠀⠀⠀⠀⠀⠀⠀⠀⠀⠀⠀⠀⠀⠀⠀⠀⠀⠀⠀⠀⠀⠀⠀⠀⠀⠀⠀⠀⠀⠀⠀⠀⠀⠀⠀⠀⠀⠀⠀⠀⠀⠀⠀⠀⠀⠀⢠⣿⣿⣿⣿⣿⣿⣿⣿⣿⣿⣿⣿⣧⠀⠀⠀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⠀⠀⠀⠀⠀⠀⠀⠀⠀⠀⠀⠀⠀⠀⠀⠀⠀⠀⠀⠀⠀⠀⠀⠀⠀⠀⠀⠀⠀⠀⠀⠀⠀⠀⠀⠀⠀⠀⠀⠀⠀⠀⠀⠀⠀⠀⠀⠀⠀⠀⠀⠀⠀⠀⠀⠀⠀⠀⠀⠀⠀⠀⠀⠀⠀⠀⠀⠀⠀⠀⠀⠀⠀⠀⣾⣿⣿⣿⣿⣿⣿⣿⣿⣿⣿⣿⣿⣿⣆⠀⠀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⠀⠀⠀⠀⠀⠀⠀⠀⠀⠀⠀⠀⠀⠀⠀⠀⠀⠀⠀⠀⠀⠀⠀⠀⠀⠀⠀⠀⠀⠀⠀⠀⠀⠀⠀⠀⠀⠀⠀⠀⠀⠀⠀⠀⠀⠀⠀⠀⠀⠀⠀⠀⠀⠀⠀⠀⠀⠀⠀⠀⠀⠀⠀⠀⠀⠀⠀⠀⠀⠀⠀⠀⠀⢹⣿⣿⣿⣿⣿⣿⣿⣿⣿⣿⣿⣿⣿⣿⣿⣷⡂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⠀⠀⠀⠀⠀⠀⠀⠀⠀⠀⠀⠀⠀⠀⠀⠀⠀⠀⠀⠀⠀⠀⠀⠀⠀⠀⠀⠀⠀⠀⠀⠀⠀⠀⠀⠀⠀⠀⠀⠀⠀⠀⠀⠀⠀⠀⠀⠀⠀⠀⠀⠀⠀⠀⠀⠀⠀⠀⠀⠀⠀⠀⠀⠀⠀⠀⠀⠀⠀⠀⠀⠀⢠⣾⣿⣿⣿⣿⣿⣿⣿⣿⣿⣿⣿⣿⣿⣿⠟⠛⠀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⠀⠀⠀⠀⠀⠀⠀⠀⠀⠀⠀⠀⠀⠀⠀⠀⠀⠀⠀⠀⠀⠀⠀⠀⠀⠀⠀⠀⠀⠀⠀⠀⠀⠀⠀⠀⠀⠀⠀⠀⠀⠀⠀⠀⠀⠀⠀⠀⠀⠀⠀⠀⠀⠀⠀⠀⠀⠀⠀⠀⠀⠀⠀⠀⠀⠀⠀⠀⠀⠀⠀⠀⣼⣿⣿⣿⣿⠀⠀⢨⣿⣿⣿⣿⣿⣿⣿⣧⠀⠀⠀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⠀⠀⠀⠀⠀⠀⠀⠀⠀⠀⠀⠀⠀⠀⠀⠀⠀⠀⠀⠀⠀⠀⠀⠀⠀⠀⠀⠀⠀⠀⠀⠀⠀⠀⠀⠀⠀⠀⠀⠀⠀⠀⠀⠀⠀⠀⠀⠀⠀⠀⠀⠀⠀⠀⠀⠀⠀⠀⠀⠀⠀⠀⠀⠀⠀⠀⠀⠀⠀⠀⠀⠀⣿⣿⣿⣿⠏⠀⢠⣿⣿⣿⣿⣿⣿⣿⣿⣿⣧⠀⠀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⠀⠀⠀⠀⠀⠀⠀⠀⠀⠀⠀⠀⠀⠀⠀⠀⠀⠀⠀⠀⠀⠀⠀⠀⠀⠀⠀⠀⠀⠀⠀⠀⠀⠀⠀⠀⠀⠀⠀⠀⠀⠀⠀⠀⠀⠀⠀⠀⠀⠀⠀⠀⠀⠀⠀⠀⠀⠀⠀⠀⠀⠀⠀⠀⠀⠀⠀⠀⠀⠀⠀⠀⠘⣿⠋⠛⠀⢀⣿⣿⣿⣿⣿⣿⣿⣿⣿⣿⣿⣧⠀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⠀⠀⠀⠀⠀⠀⠀⠀⠀⠀⠀⠀⠀⠀⠀⠀⠀⠀⠀⠀⠀⠀⠀⠀⠀⠀⠀⠀⠀⠀⠀⠀⠀⠀⠀⠀⠀⠀⠀⠀⠀⠀⠀⠀⠀⠀⠀⠀⠀⠀⠀⠀⠀⠀⠀⠀⠀⠀⠀⠀⠀⠀⠀⠀⠀⠀⠀⠀⠀⠀⠀⠀⠀⠀⠀⠀⠀⣼⣿⣿⣿⣿⣿⣿⣿⣿⣿⣿⣿⣿⡆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⠀⠀⠀⠀⠀⠀⠀⠀⠀⠀⠀⠀⠀⠀⠀⠀⠀⠀⠀⠀⠀⠀⠀⠀⠀⠀⠀⠀⠀⠀⠀⠀⠀⠀⠀⠀⠀⠀⠀⠀⠀⠀⠀⠀⠀⠀⠀⠀⠀⠀⠀⠀⠀⠀⠀⠀⠀⠀⠀⠀⠀⠀⠀⠀⠀⠀⠀⠀⠀⠀⠀⠀⠀⠀⠀⠀⣰⣿⣿⣿⣿⣿⣿⣿⣿⣿⣿⣿⣿⣿⡇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⠀⠀⠀⠀⠀⠀⠀⠀⠀⠀⠀⠀⠀⠀⠀⠀⠀⠀⠀⠀⠀⠀⠀⠀⠀⠀⠀⠀⠀⠀⠀⠀⠀⠀⠀⠀⠀⠀⠀⠀⠀⠀⠀⠀⠀⠀⠀⠀⠀⠀⠀⠀⠀⠀⠀⠀⠀⠀⠀⠀⠀⠀⠀⠀⠀⠀⠀⠀⠀⠀⠀⠀⠀⠀⠀⢠⣿⣿⣿⣿⣿⣿⣿⣿⣿⣿⣿⣿⣿⣿⡇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⠀⠀⠀⠀⠀⠀⠀⠀⠀⠀⠀⠀⠀⠀⠀⠀⠀⠀⠀⠀⠀⠀⠀⠀⠀⠀⠀⠀⠀⠀⠀⠀⠀⠀⠀⠀⠀⠀⠀⠀⠀⠀⠀⠀⠀⠀⠀⠀⠀⠀⠀⠀⠀⠀⠀⠀⠀⠀⠀⠀⠀⠀⠀⠀⠀⠀⠀⠀⠀⠀⠀⠀⠀⠀⢀⣾⣿⣿⣿⣿⣿⣿⣿⣿⣿⣿⣿⣿⣿⣿⡇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⠀⠀⠀⠀⠀⠀⠀⠀⠀⠀⠀⠀⠀⠀⠀⠀⠀⠀⠀⠀⠀⠀⠀⠀⠀⠀⠀⠀⠀⠀⠀⠀⠀⠀⠀⠀⠀⠀⠀⠀⠀⠀⠀⠀⠀⠀⠀⠀⠀⠀⠀⠀⠀⠀⠀⠀⠀⠀⠀⠀⠀⠀⠀⠀⠀⠀⠀⠀⠀⠀⠀⠀⠀⣼⣿⣿⣿⣿⣿⣿⣿⣿⣿⣿⣿⣿⣿⣿⣿⣿⡇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⠀⠀⠀⠀⠀⠀⠀⠀⠀⠀⠀⠀⠀⠀⠀⠀⠀⠀⠀⠀⠀⠀⠀⠀⠀⠀⠀⠀⠀⠀⠀⠀⠀⠀⠀⠀⠀⠀⠀⠀⠀⠀⠀⠀⠀⠀⠀⠀⠀⠀⠀⠀⠀⠀⠀⠀⠀⠀⠀⠀⠀⠀⠀⠀⠀⠀⠀⠀⠀⠀⠀⠀⣼⣿⣿⣿⣿⣿⣿⣿⣿⣿⣿⣿⣿⣿⣿⣿⣿⣿⡇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⠀⠀⠀⠀⠀⠀⠀⠀⠀⠀⠀⠀⠀⠀⠀⠀⠀⠀⠀⠀⠀⠀⠀⠀⠀⠀⠀⠀⠀⠀⠀⠀⠀⠀⠀⠀⠀⠀⠀⠀⠀⠀⠀⠀⠀⠀⠀⠀⠀⠀⠀⠀⠀⠀⠀⠀⠀⠀⠀⠀⠀⠀⠀⠀⠀⠀⠀⠀⠀⠀⠀⢰⣿⣿⣿⣿⣿⣿⣿⣿⣿⣿⣿⣿⣿⣿⣿⣿⣿⣿⡇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⣿⣿⣿⣿⣿⣿⣿⣿⣿⣿⣿⣿⣿⣿⣿⣿⣿⣿⣿⣿⣿⣿⣿⣿⣿⣿⣿⣿⣿⣿⣿⣿⣿⣿⣿⠃⠀⠀⠀⠀⠀⠀⠀⠀⠀⠀⠀⠀⠀⠀⠀⠀⠀⠀⠀⠀⠀⠀⠀⠀⠀⠀⠀⠀⠀⠀⠀⠀⠀⠀⠀⠀⠀⠀⠀⠀⠀⠀⠀⠀⠀⠀⠀⠀⠀⠀⠀⠀⠀⠀⠀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⣿⣿⣿⣿⣿⣿⣿⣿⣿⣿⣿⣿⣿⣿⣿⣿⣿⣿⣿⣿⣿⣿⣿⣿⣿⣿⣿⣿⣿⣿⣿⣿⣿⣿⠇⠀⠀⠀⠀⠀⠀⠀⠀⠀⠀⠀⠀⠀⠀⠀⠀⠀⠀⠀⠀⠀⠀⠀⠀⠀⠀⠀⠀⠀⠀⠀⠀⠀⠀⠀⠀⠀⠀⠀⠀⠀⠀⠀⠀⠀⠀⠀⠀⠀⠀⠀⠀⠀⠀⠀⠀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⣿⣿⣿⣿⣿⣿⣿⣿⣿⣿⣿⣿⣿⣿⣿⣿⣿⣿⣿⣿⣿⣿⣿⣿⣿⣿⣿⣿⣿⣿⣿⣿⣿⠏⠀⠀⠀⠀⠀⠀⠀⠀⠀⠀⠀⠀⠀⠀⠀⠀⠀⠀⠀⠀⠀⠀⠀⠀⠀⠀⠀⠀⠀⠀⠀⠀⠀⠀⠀⠀⠀⠀⠀⠀⠀⠀⠀⠀⠀⠀⠀⠀⠀⠀⠀⠀⠀⠀⠀⠀⠀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⣿⣿⣿⣿⣿⣿⣿⣿⣿⣿⣿⣿⣿⣿⣿⣿⣿⣿⣿⣿⣿⣿⣿⣿⣿⣿⣿⣿⣿⣿⣿⣿⠋⠀⠀⠀⠀⠀⠀⠀⠀⠀⠀⠀⠀⠀⠀⠀⠀⠀⠀⠀⠀⠀⠀⠀⠀⠀⠀⠀⠀⠀⠀⠀⠀⠀⠀⠀⠀⠀⠀⠀⠀⠀⠀⠀⠀⠀⠀⠀⠀⠀⠀⠀⢀⣤⣶⣶⣿⣿⡇</a:t>
            </a:r>
            <a:br/>
            <a:r>
              <a:t>⣿⣿⣿⣿⣿⣿⣿⣿⣿⣿⣿⣿⣿⣿⣿⣿⣿⣿⣿⣿⣿⣿⣿⣿⣿⣿⣿⣿⣿⣿⠟⠁⠀⠀⠀⠀⠀⠀⠀⠀⠀⠀⠀⠀⠀⠀⠀⠀⠀⠀⠀⠀⠀⠀⠀⠀⠀⠀⠀⠀⠀⠀⠀⠀⠀⠀⠀⠀⠀⠀⠀⠀⠀⠀⠀⠀⠀⠀⠀⠀⠀⠀⢀⣼⣿⣿⣿⣿⣿⣿⡇</a:t>
            </a:r>
            <a:br/>
            <a:r>
              <a:t>⣿⣿⣿⣿⣿⣿⣿⣿⣿⣿⣿⣿⣿⣿⣿⣿⣿⣿⣿⣿⣿⣿⣿⣿⣿⣿⣿⣿⠟⠁⠀⠀⠀⠀⠀⠀⠀⠀⠀⠀⠀⠀⠀⠀⠀⠀⠀⠀⠀⠀⠀⠀⠀⠀⠀⠀⠀⠀⠀⠀⠀⠀⠀⠀⠀⠀⠀⠀⠀⠀⠀⠀⠀⠀⠀⠀⠀⠀⠀⠀⠀⢀⣾⣿⣿⣿⣿⣿⣿⣿⡇</a:t>
            </a:r>
            <a:br/>
            <a:r>
              <a:t>⣿⣿⣿⣿⣿⣿⣿⣿⣿⣿⣿⣿⣿⣿⣿⣿⣿⣿⣿⣿⣿⣿⣿⣿⣿⡿⠛⠁⠀⠀⠀⠀⠀⠀⠀⠀⠀⠀⠀⠀⠀⠀⠀⠀⠀⠀⠀⠀⠀⠀⠀⠀⠀⠀⠀⠀⠀⠀⠀⠀⠀⠀⠀⠀⠀⠀⠀⠀⠀⠀⠀⠀⠀⠀⠀⠀⠀⠀⠀⠀⢀⣼⣿⣿⣿⣿⣿⣿⣿⣿⡇</a:t>
            </a:r>
            <a:br/>
            <a:r>
              <a:t>⠀⠉⠛⠿⣿⣿⣿⣿⣿⣿⣿⣿⣿⣿⣿⣿⣿⣿⣿⣿⣿⡿⠟⠋⠁⠀⠀⠀⠀⠀⠀⠀⠀⠀⠀⠀⠀⠀⠀⠀⠀⠀⠀⠀⠀⠀⠀⠀⠀⠀⠀⠀⠀⠀⠀⠀⠀⠀⠀⠀⠀⠀⠀⠀⠀⠀⠀⠀⠀⠀⠀⠀⠀⠀⠀⠀⠀⠀⠀⢠⣾⣿⣿⣿⣿⣿⣿⣿⣿⣿⡇</a:t>
            </a:r>
            <a:br/>
            <a:r>
              <a:t>⠀⠀⠀⠀⠀⠈⠉⠛⠛⠛⠿⠿⠿⠿⠿⠿⠛⠛⠋⠉⠀⠀⠀⠀⠀⠀⠀⠀⠀⠀⠀⠀⠀⠀⠀⠀⠀⠀⠀⠀⠀⠀⠀⠀⠀⠀⠀⠀⠀⠀⠀⠀⠀⠀⠀⠀⠀⠀⠀⠀⠀⠀⠀⠀⠀⠀⠀⠀⠀⠀⠀⠀⠀⠀⠀⠀⠀⠀⠀⣾⣿⣿⣿⣿⣿⣿⣿⡟⠛⠁⠀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⠀⠀⠀⠀⠀⠀⠀⠀⠀⠀⠀⠀⠀⠀⠀⠀⠀⠀⠀⠀⠀⠀⠀⠀⠀⠀⠀⠀⠀⠀⠀⠀⠀⠀⠀⠀⠀⠀⠀⠀⠀⠀⠀⠀⠀⠀⠀⠀⠀⠀⠀⠀⠀⠀⠀⠀⠀⠀⠀⠀⠀⠀⠀⠀⠀⠀⠀⠀⠀⠀⠀⠀⠀⠀⠀⠀⠀⠀⠀⣿⣿⣿⣿⣿⣿⣿⣿⣿⣿⣷⡄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⠀⠀⠀⠀⠀⠀⠀⠀⠀⠀⠀⠀⠀⠀⠀⠀⠀⠀⠀⠀⠀⠀⠀⠀⠀⠀⠀⠀⠀⠀⠀⠀⠀⠀⠀⠀⠀⠀⠀⠀⠀⠀⠀⠀⠀⠀⠀⠀⠀⠀⠀⠀⠀⠀⠀⠀⠀⠀⠀⠀⠀⠀⠀⠀⠀⠀⠀⠀⠀⠀⠀⠀⠀⠀⠀⠀⠀⢠⣿⣿⣿⣿⣿⣿⣿⣿⣿⣿⣿⣿⡇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⠀⠀⠀⠀⠀⠀⠀⠀⠀⠀⠀⠀⠀⠀⠀⠀⠀⠀⠀⠀⠀⠀⠀⠀⠀⠀⠀⠀⠀⠀⠀⠀⠀⠀⠀⠀⠀⠀⠀⠀⠀⠀⠀⠀⠀⠀⠀⠀⠀⠀⠀⠀⠀⠀⠀⠀⠀⠀⠀⠀⠀⠀⠀⠀⠀⠀⠀⠀⠀⠀⠀⠀⠀⠀⠀⠀⠀⠘⣿⣿⣿⣿⣿⣿⣿⣿⣿⣿⣿⣿⡇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⠀⠀⠀⠀⠀⠀⠀⠀⠀⠀⠀⠀⠀⠀⠀⠀⠀⠀⠀⠀⠀⠀⠀⠀⠀⠀⠀⠀⠀⠀⠀⠀⠀⠀⠀⠀⠀⠀⠀⠀⠀⠀⠀⠀⠀⠀⠀⠀⠀⠀⠀⠀⠀⠀⠀⠀⠀⠀⠀⠀⠀⠀⠀⠀⠀⠀⠀⠀⠀⠀⠀⠀⠀⠀⠀⠀⠀⢠⣿⣿⣿⣿⣿⣿⣿⣿⣿⣿⣿⣿⡇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⠀⠀⠀⠀⠀⠀⠀⠀⠀⠀⠀⠀⠀⠀⠀⠀⠀⠀⠀⠀⠀⠀⠀⠀⠀⠀⠀⠀⠀⠀⠀⠀⠀⠀⠀⠀⠀⠀⠀⠀⠀⠀⠀⠀⠀⠀⠀⠀⠀⠀⠀⠀⠀⠀⠀⠀⠀⠀⠀⠀⠀⠀⠀⠀⠀⠀⠀⠀⠀⠀⠀⠀⠀⠀⠀⠀⠀⣿⣿⣿⣿⡏⠉⢉⣿⣿⣿⣿⣿⣿⡇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⠀⠀⠀⠀⠀⠀⠀⠀⠀⠀⠀⠀⠀⠀⠀⠀⠀⠀⠀⠀⠀⠀⠀⠀⠀⠀⠀⠀⠀⠀⠀⠀⠀⠀⠀⠀⠀⠀⠀⠀⠀⠀⠀⠀⠀⠀⠀⠀⠀⠀⠀⠀⠀⠀⠀⠀⠀⠀⠀⠀⠀⠀⠀⠀⠀⠀⠀⠀⠀⠀⠀⠀⠀⠀⠀⠀⢸⣿⣿⣿⣿⠃⢀⣾⣿⣿⣿⣿⣿⣿⡇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⠀⠀⠀⠀⠀⠀⠀⠀⠀⠀⠀⠀⠀⠀⠀⠀⠀⠀⠀⠀⠀⠀⠀⠀⠀⠀⠀⠀⠀⠀⠀⠀⠀⠀⠀⠀⠀⠀⠀⠀⠀⠀⠀⠀⠀⠀⠀⠀⠀⠀⠀⠀⠀⠀⠀⠀⠀⠀⠀⠀⠀⠀⠀⠀⠀⠀⠀⠀⠀⠀⠀⠀⠀⠀⠀⠀⠈⣿⣿⣿⠇⠀⣾⣿⣿⣿⣿⣿⣿⣿⡇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⠀⠀⠀⠀⠀⠀⠀⠀⠀⠀⠀⠀⠀⠀⠀⠀⠀⠀⠀⠀⠀⠀⠀⠀⠀⠀⠀⠀⠀⠀⠀⠀⠀⠀⠀⠀⠀⠀⠀⠀⠀⠀⠀⠀⠀⠀⠀⠀⠀⠀⠀⠀⠀⠀⠀⠀⠀⠀⠀⠀⠀⠀⠀⠀⠀⠀⠀⠀⠀⠀⠀⠀⠀⠀⠀⠀⠀⠙⠁⠀⠀⣸⣿⣿⣿⣿⣿⣿⣿⣿⡇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⠀⠀⠀⠀⠀⠀⠀⠀⠀⠀⠀⠀⠀⠀⠀⠀⠀⠀⠀⠀⠀⠀⠀⠀⠀⠀⠀⠀⠀⠀⠀⠀⠀⠀⠀⠀⠀⠀⠀⠀⠀⠀⠀⠀⠀⠀⠀⠀⠀⠀⠀⠀⠀⠀⠀⠀⠀⠀⠀⠀⠀⠀⠀⠀⠀⠀⠀⠀⠀⠀⠀⠀⠀⠀⠀⠀⠀⠀⠀⠀⢰⣿⣿⣿⣿⣿⣿⣿⣿⣿⡇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⠀⠀⠀⠀⠀⠀⠀⠀⠀⠀⠀⠀⠀⠀⠀⠀⠀⠀⠀⠀⠀⠀⠀⠀⠀⠀⠀⠀⠀⠀⠀⠀⠀⠀⠀⠀⠀⠀⠀⠀⠀⠀⠀⠀⠀⠀⠀⠀⠀⠀⠀⠀⠀⠀⠀⠀⠀⠀⠀⠀⠀⠀⠀⠀⠀⠀⠀⠀⠀⠀⠀⠀⠀⠀⠀⠀⠀⠀⠀⢠⣿⣿⣿⣿⣿⣿⣿⣿⣿⣿⡇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⠀⠀⠀⠀⠀⠀⠀⠀⠀⠀⠀⠀⠀⠀⠀⠀⠀⠀⠀⠀⠀⠀⠀⠀⠀⠀⠀⠀⠀⠀⠀⠀⠀⠀⠀⠀⠀⠀⠀⠀⠀⠀⠀⠀⠀⠀⠀⠀⠀⠀⠀⠀⠀⠀⠀⠀⠀⠀⠀⠀⠀⠀⠀⠀⠀⠀⠀⠀⠀⠀⠀⠀⠀⠀⠀⠀⠀⠀⢀⣾⣿⣿⣿⣿⣿⣿⣿⣿⣿⣿⡇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⠀⠀⠀⠀⠀⠀⠀⠀⠀⠀⠀⠀⠀⠀⠀⠀⠀⠀⠀⠀⠀⠀⠀⠀⠀⠀⠀⠀⠀⠀⠀⠀⠀⠀⠀⠀⠀⠀⠀⠀⠀⠀⠀⠀⠀⠀⠀⠀⠀⠀⠀⠀⠀⠀⠀⠀⠀⠀⠀⠀⠀⠀⠀⠀⠀⠀⠀⠀⠀⠀⠀⠀⠀⠀⠀⠀⢀⣾⣿⣿⣿⣿⣿⣿⣿⣿⣿⣿⣿⣿⡇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⠀⠀⠀⠀⠀⠀⠀⠀⠀⠀⠀⠀⠀⠀⠀⠀⠀⠀⠀⠀⠀⠀⠀⠀⠀⠀⠀⠀⠀⠀⠀⠀⠀⠀⠀⠀⠀⠀⠀⠀⠀⠀⠀⠀⠀⠀⠀⠀⠀⠀⠀⠀⠀⠀⠀⠀⠀⠀⠀⠀⠀⠀⠀⠀⠀⠀⠀⠀⠀⠀⠀⠀⠀⠀⠀⠀⣼⣿⣿⣿⣿⣿⣿⣿⣿⣿⣿⣿⣿⣿⡇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⠀⠀⠀⠀⠀⠀⠀⠀⠀⠀⠀⠀⠀⠀⠀⠀⠀⠀⠀⠀⠀⠀⠀⠀⠀⠀⠀⠀⠀⠀⠀⠀⠀⠀⠀⠀⠀⠀⠀⠀⠀⠀⠀⠀⠀⠀⠀⠀⠀⠀⠀⠀⠀⠀⠀⠀⠀⠀⠀⠀⠀⠀⠀⠀⠀⠀⠀⠀⠀⠀⠀⠀⠀⠀⣼⣿⣿⣿⣿⣿⣿⣿⣿⣿⣿⣿⣿⣿⣿⣿⡇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⣿⣿⣿⣿⣿⣿⣿⣿⣿⣿⣿⣿⣿⣿⣿⣿⣿⣿⣿⣿⣿⣿⣿⣿⣿⣿⣿⣿⣿⣿⣿⣿⣿⣿⡿⠁⠀⠀⠀⠀⠀⠀⠀⠀⠀⠀⠀⠀⠀⠀⠀⠀⠀⠀⠀⠀⠀⠀⠀⠀⠀⠀⠀⠀⠀⠀⠀⠀⠀⠀⠀⠀⠀⠀⠀⠀⠀⠀⠀⠀⠀⠀⠀⠀⠀⠀⠀⠀⠀⠀⠀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⣿⣿⣿⣿⣿⣿⣿⣿⣿⣿⣿⣿⣿⣿⣿⣿⣿⣿⣿⣿⣿⣿⣿⣿⣿⣿⣿⣿⣿⣿⣿⣿⣿⠟⠀⠀⠀⠀⠀⠀⠀⠀⠀⠀⠀⠀⠀⠀⠀⠀⠀⠀⠀⠀⠀⠀⠀⠀⠀⠀⠀⠀⠀⠀⠀⠀⠀⠀⠀⠀⠀⠀⠀⠀⠀⠀⠀⠀⠀⠀⠀⠀⠀⠀⠀⠀⠀⣠⣴⣶⡆</a:t>
            </a:r>
            <a:br/>
            <a:r>
              <a:t>⣿⣿⣿⣿⣿⣿⣿⣿⣿⣿⣿⣿⣿⣿⣿⣿⣿⣿⣿⣿⣿⣿⣿⣿⣿⣿⣿⣿⣿⣿⣿⡿⠋⠀⠀⠀⠀⠀⠀⠀⠀⠀⠀⠀⠀⠀⠀⠀⠀⠀⠀⠀⠀⠀⠀⠀⠀⠀⠀⠀⠀⠀⠀⠀⠀⠀⠀⠀⠀⠀⠀⠀⠀⠀⠀⠀⠀⠀⠀⠀⠀⠀⠀⠀⠀⢠⣾⣿⣿⣿⡇</a:t>
            </a:r>
            <a:br/>
            <a:r>
              <a:t>⣿⣿⣿⣿⣿⣿⣿⣿⣿⣿⣿⣿⣿⣿⣿⣿⣿⣿⣿⣿⣿⣿⣿⣿⣿⣿⣿⣿⣿⡿⠋⠀⠀⠀⠀⠀⠀⠀⠀⠀⠀⠀⠀⠀⠀⠀⠀⠀⠀⠀⠀⠀⠀⠀⠀⠀⠀⠀⠀⠀⠀⠀⠀⠀⠀⠀⠀⠀⠀⠀⠀⠀⠀⠀⠀⠀⠀⠀⠀⠀⠀⠀⠀⠀⢠⣿⣿⣿⣿⣿⡇</a:t>
            </a:r>
            <a:br/>
            <a:r>
              <a:t>⠛⢿⣿⣿⣿⣿⣿⣿⣿⣿⣿⣿⣿⣿⣿⣿⣿⣿⣿⣿⣿⣿⣿⣿⣿⣿⣿⠟⠉⠀⠀⠀⠀⠀⠀⠀⠀⠀⠀⠀⠀⠀⠀⠀⠀⠀⠀⠀⠀⠀⠀⠀⠀⠀⠀⠀⠀⠀⠀⠀⠀⠀⠀⠀⠀⠀⠀⠀⠀⠀⠀⠀⠀⠀⠀⠀⠀⠀⠀⠀⠀⠀⠀⣠⣿⣿⣿⣿⣿⣿⡇</a:t>
            </a:r>
            <a:br/>
            <a:r>
              <a:t>⠀⠀⠈⠙⠻⢿⣿⣿⣿⣿⣿⣿⣿⣿⣿⣿⣿⣿⣿⣿⣿⣿⣿⠿⠛⠉⠀⠀⠀⠀⠀⠀⠀⠀⠀⠀⠀⠀⠀⠀⠀⠀⠀⠀⠀⠀⠀⠀⠀⠀⠀⠀⠀⠀⠀⠀⠀⠀⠀⠀⠀⠀⠀⠀⠀⠀⠀⠀⠀⠀⠀⠀⠀⠀⠀⠀⠀⠀⠀⠀⠀⠀⣰⣿⣿⣿⣿⣿⣿⣿⡇</a:t>
            </a:r>
            <a:br/>
            <a:r>
              <a:t>⠀⠀⠀⠀⠀⠀⠀⠉⠉⠛⠛⠻⠿⠿⠿⠿⠿⠛⠛⠛⠉⠁⠀⠀⠀⠀⠀⠀⠀⠀⠀⠀⠀⠀⠀⠀⠀⠀⠀⠀⠀⠀⠀⠀⠀⠀⠀⠀⠀⠀⠀⠀⠀⠀⠀⠀⠀⠀⠀⠀⠀⠀⠀⠀⠀⠀⠀⠀⠀⠀⠀⠀⠀⠀⠀⠀⠀⠀⠀⠀⠀⢠⣿⣿⣿⣿⣿⣿⣿⣿⠃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⠀⠀⠀⠀⠀⠀⠀⠀⠀⠀⠀⠀⠀⠀⠀⠀⠀⠀⠀⠀⠀⠀⠀⠀⠀⠀⠀⠀⠀⠀⠀⠀⠀⠀⠀⠀⠀⠀⠀⠀⠀⠀⠀⠀⠀⠀⠀⠀⠀⠀⠀⠀⠀⠀⠀⠀⠀⠀⠀⠀⠀⠀⠀⠀⠀⠀⠀⠀⠀⠀⠀⠀⠀⠀⠀⠀⠀⠀⠀⠀⠀⣾⣿⣿⣿⣿⣿⣿⣿⣿⡇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⠀⠀⠀⠀⠀⠀⠀⠀⠀⠀⠀⠀⠀⠀⠀⠀⠀⠀⠀⠀⠀⠀⠀⠀⠀⠀⠀⠀⠀⠀⠀⠀⠀⠀⠀⠀⠀⠀⠀⠀⠀⠀⠀⠀⠀⠀⠀⠀⠀⠀⠀⠀⠀⠀⠀⠀⠀⠀⠀⠀⠀⠀⠀⠀⠀⠀⠀⠀⠀⠀⠀⠀⠀⠀⠀⠀⠀⠀⠀⠀⢰⣿⣿⣿⣿⣿⣿⣿⣿⣿⡇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⠀⠀⠀⠀⠀⠀⠀⠀⠀⠀⠀⠀⠀⠀⠀⠀⠀⠀⠀⠀⠀⠀⠀⠀⠀⠀⠀⠀⠀⠀⠀⠀⠀⠀⠀⠀⠀⠀⠀⠀⠀⠀⠀⠀⠀⠀⠀⠀⠀⠀⠀⠀⠀⠀⠀⠀⠀⠀⠀⠀⠀⠀⠀⠀⠀⠀⠀⠀⠀⠀⠀⠀⠀⠀⠀⠀⠀⠀⠀⢠⣿⣿⣿⣿⡏⠉⣹⣿⣿⣿⡇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⠀⠀⠀⠀⠀⠀⠀⠀⠀⠀⠀⠀⠀⠀⠀⠀⠀⠀⠀⠀⠀⠀⠀⠀⠀⠀⠀⠀⠀⠀⠀⠀⠀⠀⠀⠀⠀⠀⠀⠀⠀⠀⠀⠀⠀⠀⠀⠀⠀⠀⠀⠀⠀⠀⠀⠀⠀⠀⠀⠀⠀⠀⠀⠀⠀⠀⠀⠀⠀⠀⠀⠀⠀⠀⠀⠀⠀⠀⠀⢸⣿⣿⣿⣿⣂⣰⣿⣿⣿⣿⡇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⠀⠀⠀⠀⠀⠀⠀⠀⠀⠀⠀⠀⠀⠀⠀⠀⠀⠀⠀⠀⠀⠀⠀⠀⠀⠀⠀⠀⠀⠀⠀⠀⠀⠀⠀⠀⠀⠀⠀⠀⠀⠀⠀⠀⠀⠀⠀⠀⠀⠀⠀⠀⠀⠀⠀⠀⠀⠀⠀⠀⠀⠀⠀⠀⠀⠀⠀⠀⠀⠀⠀⠀⠀⠀⠀⠀⠀⠀⠀⠀⠟⠙⠉⢻⣿⣿⣿⣿⣿⣿⡇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⠀⠀⠀⠀⠀⠀⠀⠀⠀⠀⠀⠀⠀⠀⠀⠀⠀⠀⠀⠀⠀⠀⠀⠀⠀⠀⠀⠀⠀⠀⠀⠀⠀⠀⠀⠀⠀⠀⠀⠀⠀⠀⠀⠀⠀⠀⠀⠀⠀⠀⠀⠀⠀⠀⠀⠀⠀⠀⠀⠀⠀⠀⠀⠀⠀⠀⠀⠀⠀⠀⠀⠀⠀⠀⠀⠀⠀⠀⠀⠀⠀⠀⠀⣼⣿⣿⣿⣿⣿⣿⡇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⠀⠀⠀⠀⠀⠀⠀⠀⠀⠀⠀⠀⠀⠀⠀⠀⠀⠀⠀⠀⠀⠀⠀⠀⠀⠀⠀⠀⠀⠀⠀⠀⠀⠀⠀⠀⠀⠀⠀⠀⠀⠀⠀⠀⠀⠀⠀⠀⠀⠀⠀⠀⠀⠀⠀⠀⠀⠀⠀⠀⠀⠀⠀⠀⠀⠀⠀⠀⠀⠀⠀⠀⠀⠀⠀⠀⠀⠀⠀⠀⠀⠀⣼⣿⣿⣿⣿⣿⣿⣿⡇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⠀⠀⠀⠀⠀⠀⠀⠀⠀⠀⠀⠀⠀⠀⠀⠀⠀⠀⠀⠀⠀⠀⠀⠀⠀⠀⠀⠀⠀⠀⠀⠀⠀⠀⠀⠀⠀⠀⠀⠀⠀⠀⠀⠀⠀⠀⠀⠀⠀⠀⠀⠀⠀⠀⠀⠀⠀⠀⠀⠀⠀⠀⠀⠀⠀⠀⠀⠀⠀⠀⠀⠀⠀⠀⠀⠀⠀⠀⠀⠀⠀⣰⣿⣿⣿⣿⣿⣿⣿⣿⡇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⠀⠀⠀⠀⠀⠀⠀⠀⠀⠀⠀⠀⠀⠀⠀⠀⠀⠀⠀⠀⠀⠀⠀⠀⠀⠀⠀⠀⠀⠀⠀⠀⠀⠀⠀⠀⠀⠀⠀⠀⠀⠀⠀⠀⠀⠀⠀⠀⠀⠀⠀⠀⠀⠀⠀⠀⠀⠀⠀⠀⠀⠀⠀⠀⠀⠀⠀⠀⠀⠀⠀⠀⠀⠀⠀⠀⠀⠀⠀⠀⣰⣿⣿⣿⣿⣿⣿⣿⣿⣿⡇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⠀⠀⠀⠀⠀⠀⠀⠀⠀⠀⠀⠀⠀⠀⠀⠀⠀⠀⠀⠀⠀⠀⠀⠀⠀⠀⠀⠀⠀⠀⠀⠀⠀⠀⠀⠀⠀⠀⠀⠀⠀⠀⠀⠀⠀⠀⠀⠀⠀⠀⠀⠀⠀⠀⠀⠀⠀⠀⠀⠀⠀⠀⠀⠀⠀⠀⠀⠀⠀⠀⠀⠀⠀⠀⠀⠀⠀⠀⠀⣰⣿⣿⣿⣿⣿⣿⣿⣿⣿⣿⡇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⠀⠀⠀⠀⠀⠀⠀⠀⠀⠀⠀⠀⠀⠀⠀⠀⠀⠀⠀⠀⠀⠀⠀⠀⠀⠀⠀⠀⠀⠀⠀⠀⠀⠀⠀⠀⠀⠀⠀⠀⠀⠀⠀⠀⠀⠀⠀⠀⠀⠀⠀⠀⠀⠀⠀⠀⠀⠀⠀⠀⠀⠀⠀⠀⠀⠀⠀⠀⠀⠀⠀⠀⠀⠀⠀⠀⠀⠀⢠⣿⣿⣿⣿⣿⣿⣿⣿⣿⣿⣿⡇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⠀⠀⠀⠀⠀⠀⠀⠀⠀⠀⠀⠀⠀⠀⠀⠀⠀⠀⠀⠀⠀⠀⠀⠀⠀⠀⠀⠀⠀⠀⠀⠀⠀⠀⠀⠀⠀⠀⠀⠀⠀⠀⠀⠀⠀⠀⠀⠀⠀⠀⠀⠀⠀⠀⠀⠀⠀⠀⠀⠀⠀⠀⠀⠀⠀⠀⠀⠀⠀⠀⠀⠀⠀⠀⠀⠀⠀⢠⣿⣿⣿⣿⣿⣿⣿⣿⣿⣿⣿⣿⡇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⠀⠀⠀⠀⠀⠀⠀⠀⠀⠀⠀⠀⠀⠀⠀⠀⠀⠀⠀⠀⠀⠀⠀⠀⠀⠀⠀⠀⠀⠀⠀⠀⠀⠀⠀⠀⠀⠀⠀⠀⠀⠀⠀⠀⠀⠀⠀⠀⠀⠀⠀⠀⠀⠀⠀⠀⠀⠀⠀⠀⠀⠀⠀⠀⠀⠀⠀⠀⠀⠀⠀⠀⠀⠀⠀⠀⠀⣾⣿⣿⣿⣿⣿⣿⣿⣿⣿⣿⣿⣿⡇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⠀⠀⠀⠀⠀⠀⠀⠀⠀⠀⠀⠀⠀⠀⠀⠀⠀⠀⠀⠀⠀⠀⠀⠀⠀⠀⠀⠀⠀⠀⠀⠀⠀⠀⠀⠀⠀⠀⠀⠀⠀⠀⠀⠀⠀⠀⠀⠀⠀⠀⠀⠀⠀⠀⠀⠀⠀⠀⠀⠀⠀⠀⠀⠀⠀⠀⠀⠀⠀⠀⠀⠀⠀⠀⠀⠀⢰⣿⣿⣿⣿⣿⣿⣿⣿⣿⣿⣿⣿⣿⡇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⣿⣿⣿⣿⣿⣿⣿⣿⣿⣿⣿⣿⣿⣿⣿⣿⣿⣿⣿⣿⣿⣿⣿⣿⣿⣿⣿⣿⣿⣿⣿⣿⣿⣿⣿⣿⣿⣿⣿⣿⣿⠃⠀⠀⠀⠀⠀⠀⠀⠀⠀⠀⠀⠀⠀⠀⠀⠀⠀⠀⠀⠀⠀⠀⠀⠀⠀⠀⠀⠀⠀⠀⠀⠀⠀⠀⠀⠀⠀⠀⠀⠀⠀⠀⠀⠀⠀⠀⠀⠀⠀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⣿⣿⣿⣿⣿⣿⣿⣿⣿⣿⣿⣿⣿⣿⣿⣿⣿⣿⣿⣿⣿⣿⣿⣿⣿⣿⣿⣿⣿⣿⣿⣿⣿⣿⣿⣿⣿⣿⣿⣿⠃⠀⠀⠀⠀⠀⠀⠀⠀⠀⠀⠀⠀⠀⠀⠀⠀⠀⠀⠀⠀⠀⠀⠀⠀⠀⠀⠀⠀⠀⠀⠀⠀⠀⠀⠀⠀⠀⠀⠀⠀⠀⠀⠀⠀⠀⠀⠀⠀⠀⠀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⣿⣿⣿⣿⣿⣿⣿⣿⣿⣿⣿⣿⣿⣿⣿⣿⣿⣿⣿⣿⣿⣿⣿⣿⣿⣿⣿⣿⣿⣿⣿⣿⣿⣿⣿⣿⣿⣿⣿⡏⠀⠀⠀⠀⠀⠀⠀⠀⠀⠀⠀⠀⠀⠀⠀⠀⠀⠀⠀⠀⠀⠀⠀⠀⠀⠀⠀⠀⠀⠀⠀⠀⠀⠀⠀⠀⠀⠀⠀⠀⠀⠀⠀⠀⠀⠀⠀⠀⠀⠀⠀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⣿⣿⣿⣿⣿⣿⣿⣿⣿⣿⣿⣿⣿⣿⣿⣿⣿⣿⣿⣿⣿⣿⣿⣿⣿⣿⣿⣿⣿⣿⣿⣿⣿⣿⣿⣿⣿⠏⠀⠀⠀⠀⠀⠀⠀⠀⠀⠀⠀⠀⠀⠀⠀⠀⠀⠀⠀⠀⠀⠀⠀⠀⠀⠀⠀⠀⠀⠀⠀⠀⠀⠀⠀⠀⠀⠀⠀⠀⠀⠀⠀⠀⠀⠀⠀⠀⠀⠀⠀⠀⠀</a:t>
            </a:r>
            <a:br/>
            <a:r>
              <a:t>⢿⣿⣿⣿⣿⣿⣿⣿⣿⣿⣿⣿⣿⣿⣿⣿⣿⣿⣿⣿⣿⣿⣿⣿⣿⣿⣿⣿⣿⣿⣿⣿⣿⣿⣿⡿⠁⠀⠀⠀⠀⠀⠀⠀⠀⠀⠀⠀⠀⠀⠀⠀⠀⠀⠀⠀⠀⠀⠀⠀⠀⠀⠀⠀⠀⠀⠀⠀⠀⠀⠀⠀⠀⠀⠀⠀⠀⠀⠀⠀⠀⠀⠀⠀⠀⠀⠀⠀⠀⠀⠀</a:t>
            </a:r>
            <a:br/>
            <a:r>
              <a:t>⠀⠙⢿⣿⣿⣿⣿⣿⣿⣿⣿⣿⣿⣿⣿⣿⣿⣿⣿⣿⣿⣿⣿⣿⣿⣿⣿⣿⣿⣿⣿⣿⣿⡿⠋⠀⠀⠀⠀⠀⠀⠀⠀⠀⠀⠀⠀⠀⠀⠀⠀⠀⠀⠀⠀⠀⠀⠀⠀⠀⠀⠀⠀⠀⠀⠀⠀⠀⠀⠀⠀⠀⠀⠀⠀⠀⠀⠀⠀⠀⠀⠀⠀⠀⠀⠀⠀⠀⠀⠀⡀</a:t>
            </a:r>
            <a:br/>
            <a:r>
              <a:t>⠀⠀⠀⠈⠻⢿⣿⣿⣿⣿⣿⣿⣿⣿⣿⣿⣿⣿⣿⣿⣿⣿⣿⣿⣿⣿⣿⣿⣿⣿⡿⠟⠁⠀⠀⠀⠀⠀⠀⠀⠀⠀⠀⠀⠀⠀⠀⠀⠀⠀⠀⠀⠀⠀⠀⠀⠀⠀⠀⠀⠀⠀⠀⠀⠀⠀⠀⠀⠀⠀⠀⠀⠀⠀⠀⠀⠀⠀⠀⠀⠀⠀⠀⠀⠀⠀⠀⠀⠀⣰⡇</a:t>
            </a:r>
            <a:br/>
            <a:r>
              <a:t>⠀⠀⠀⠀⠀⠀⠈⠛⠿⢿⣿⣿⣿⣿⣿⣿⣿⣿⣿⣿⣿⣿⣿⣿⣿⣿⡿⠿⠛⠁⠀⠀⠀⠀⠀⠀⠀⠀⠀⠀⠀⠀⠀⠀⠀⠀⠀⠀⠀⠀⠀⠀⠀⠀⠀⠀⠀⠀⠀⠀⠀⠀⠀⠀⠀⠀⠀⠀⠀⠀⠀⠀⠀⠀⠀⠀⠀⠀⠀⠀⠀⠀⠀⠀⠀⠀⠀⠀⣼⣿⡇</a:t>
            </a:r>
            <a:br/>
            <a:r>
              <a:t>⠀⠀⠀⠀⠀⠀⠀⠀⠀⠀⠈⠉⠙⠛⠛⠿⠿⠿⠿⠿⠿⠛⠛⠛⠉⠁⠀⠀⠀⠀⠀⠀⠀⠀⠀⠀⠀⠀⠀⠀⠀⠀⠀⠀⠀⠀⠀⠀⠀⠀⠀⠀⠀⠀⠀⠀⠀⠀⠀⠀⠀⠀⠀⠀⠀⠀⠀⠀⠀⠀⠀⠀⠀⠀⠀⠀⠀⠀⠀⠀⠀⠀⠀⠀⠀⠀⠀⢰⣿⣿⡇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⠀⠀⠀⠀⠀⠀⠀⠀⠀⠀⠀⠀⠀⠀⠀⠀⠀⠀⠀⠀⠀⠀⠀⠀⠀⠀⠀⠀⠀⠀⠀⠀⠀⠀⠀⠀⠀⠀⠀⠀⠀⠀⠀⠀⠀⠀⠀⠀⠀⠀⠀⠀⠀⠀⠀⠀⠀⠀⠀⠀⠀⠀⠀⠀⠀⠀⠀⠀⠀⠀⠀⠀⠀⠀⠀⠀⠀⠀⠀⠀⠀⠀⠀⠀⠀⠀⢠⣿⣿⣿⡇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⠀⠀⠀⠀⠀⠀⠀⠀⠀⠀⠀⠀⠀⠀⠀⠀⠀⠀⠀⠀⠀⠀⠀⠀⠀⠀⠀⠀⠀⠀⠀⠀⠀⠀⠀⠀⠀⠀⠀⠀⠀⠀⠀⠀⠀⠀⠀⠀⠀⠀⠀⠀⠀⠀⠀⠀⠀⠀⠀⠀⠀⠀⠀⠀⠀⠀⠀⠀⠀⠀⠀⠀⠀⠀⠀⠀⠀⠀⠀⠀⠀⠀⠀⠀⠀⠀⣼⣿⣿⣿⡇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⠀⠀⠀⠀⠀⠀⠀⠀⠀⠀⠀⠀⠀⠀⠀⠀⠀⠀⠀⠀⠀⠀⠀⠀⠀⠀⠀⠀⠀⠀⠀⠀⠀⠀⠀⠀⠀⠀⠀⠀⠀⠀⠀⠀⠀⠀⠀⠀⠀⠀⠀⠀⠀⠀⠀⠀⠀⠀⠀⠀⠀⠀⠀⠀⠀⠀⠀⠀⠀⠀⠀⠀⠀⠀⠀⠀⠀⠀⠀⠀⠀⠀⠀⠀⠀⠀⢻⣿⣿⣿⡇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⠀⠀⠀⠀⠀⠀⠀⠀⠀⠀⠀⠀⠀⠀⠀⠀⠀⠀⠀⠀⠀⠀⠀⠀⠀⠀⠀⠀⠀⠀⠀⠀⠀⠀⠀⠀⠀⠀⠀⠀⠀⠀⠀⠀⠀⠀⠀⠀⠀⠀⠀⠀⠀⠀⠀⠀⠀⠀⠀⠀⠀⠀⠀⠀⠀⠀⠀⠀⠀⠀⠀⠀⠀⠀⠀⠀⠀⠀⠀⠀⠀⠀⠀⠀⠀⠀⢸⣿⣿⣿⡇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⠀⠀⠀⠀⠀⠀⠀⠀⠀⠀⠀⠀⠀⠀⠀⠀⠀⠀⠀⠀⠀⠀⠀⠀⠀⠀⠀⠀⠀⠀⠀⠀⠀⠀⠀⠀⠀⠀⠀⠀⠀⠀⠀⠀⠀⠀⠀⠀⠀⠀⠀⠀⠀⠀⠀⠀⠀⠀⠀⠀⠀⠀⠀⠀⠀⠀⠀⠀⠀⠀⠀⠀⠀⠀⠀⠀⠀⠀⠀⠀⠀⠀⠀⠀⠀⠀⢸⣿⣿⣿⡇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⠀⠀⠀⠀⠀⠀⠀⠀⠀⠀⠀⠀⠀⠀⠀⠀⠀⠀⠀⠀⠀⠀⠀⠀⠀⠀⠀⠀⠀⠀⠀⠀⠀⠀⠀⠀⠀⠀⠀⠀⠀⠀⠀⠀⠀⠀⠀⠀⠀⠀⠀⠀⠀⠀⠀⠀⠀⠀⠀⠀⠀⠀⠀⠀⠀⠀⠀⠀⠀⠀⠀⠀⠀⠀⠀⠀⠀⠀⠀⠀⠀⠀⠀⠀⠀⠀⣼⣿⣿⣿⡇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⠀⠀⠀⠀⠀⠀⠀⠀⠀⠀⠀⠀⠀⠀⠀⠀⠀⠀⠀⠀⠀⠀⠀⠀⠀⠀⠀⠀⠀⠀⠀⠀⠀⠀⠀⠀⠀⠀⠀⠀⠀⠀⠀⠀⠀⠀⠀⠀⠀⠀⠀⠀⠀⠀⠀⠀⠀⠀⠀⠀⠀⠀⠀⠀⠀⠀⠀⠀⠀⠀⠀⠀⠀⠀⠀⠀⠀⠀⠀⠀⠀⠀⠀⠀⠀⠀⠸⠿⠿⣿⡇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⠀⠀⠀⠀⠀⠀⠀⠀⠀⠀⠀⠀⠀⠀⠀⠀⠀⠀⠀⠀⠀⠀⠀⠀⠀⠀⠀⠀⠀⠀⠀⠀⠀⠀⠀⠀⠀⠀⠀⠀⠀⠀⠀⠀⠀⠀⠀⠀⠀⠀⠀⠀⠀⠀⠀⠀⠀⠀⠀⠀⠀⠀⠀⠀⠀⠀⠀⠀⠀⠀⠀⠀⠀⠀⠀⠀⠀⠀⠀⠀⠀⠀⠀⠀⠀⠀⠀⠀⣼⣿⡇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⠀⠀⠀⠀⠀⠀⠀⠀⠀⠀⠀⠀⠀⠀⠀⠀⠀⠀⠀⠀⠀⠀⠀⠀⠀⠀⠀⠀⠀⠀⠀⠀⠀⠀⠀⠀⠀⠀⠀⠀⠀⠀⠀⠀⠀⠀⠀⠀⠀⠀⠀⠀⠀⠀⠀⠀⠀⠀⠀⠀⠀⠀⠀⠀⠀⠀⠀⠀⠀⠀⠀⠀⠀⠀⠀⠀⠀⠀⠀⠀⠀⠀⠀⠀⠀⠀⠀⣼⣿⣿⡇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⠀⠀⠀⠀⠀⠀⠀⠀⠀⠀⠀⠀⠀⠀⠀⠀⠀⠀⠀⠀⠀⠀⠀⠀⠀⠀⠀⠀⠀⠀⠀⠀⠀⠀⠀⠀⠀⠀⠀⠀⠀⠀⠀⠀⠀⠀⠀⠀⠀⠀⠀⠀⠀⠀⠀⠀⠀⠀⠀⠀⠀⠀⠀⠀⠀⠀⠀⠀⠀⠀⠀⠀⠀⠀⠀⠀⠀⠀⠀⠀⠀⠀⠀⠀⠀⠀⣼⣿⣿⣿⡇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⠀⠀⠀⠀⠀⠀⠀⠀⠀⠀⠀⠀⠀⠀⠀⠀⠀⠀⠀⠀⠀⠀⠀⠀⠀⠀⠀⠀⠀⠀⠀⠀⠀⠀⠀⠀⠀⠀⠀⠀⠀⠀⠀⠀⠀⠀⠀⠀⠀⠀⠀⠀⠀⠀⠀⠀⠀⠀⠀⠀⠀⠀⠀⠀⠀⠀⠀⠀⠀⠀⠀⠀⠀⠀⠀⠀⠀⠀⠀⠀⠀⠀⠀⠀⠀⣼⣿⣿⣿⣿⡇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⠀⠀⠀⠀⠀⠀⠀⠀⠀⠀⠀⠀⠀⠀⠀⠀⠀⠀⠀⠀⠀⠀⠀⠀⠀⠀⠀⠀⠀⠀⠀⠀⠀⠀⠀⠀⠀⠀⠀⠀⠀⠀⠀⠀⠀⠀⠀⠀⠀⠀⠀⠀⠀⠀⠀⠀⠀⠀⠀⠀⠀⠀⠀⠀⠀⠀⠀⠀⠀⠀⠀⠀⠀⠀⠀⠀⠀⠀⠀⠀⠀⠀⠀⠀⣼⣿⣿⣿⣿⣿⡇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⠀⠀⠀⠀⠀⠀⠀⠀⠀⠀⠀⠀⠀⠀⠀⠀⠀⠀⠀⠀⠀⠀⠀⠀⠀⠀⠀⠀⠀⠀⠀⠀⠀⠀⠀⠀⠀⠀⠀⠀⠀⠀⠀⠀⠀⠀⠀⠀⠀⠀⠀⠀⠀⠀⠀⠀⠀⠀⠀⠀⠀⠀⠀⠀⠀⠀⠀⠀⠀⠀⠀⠀⠀⠀⠀⠀⠀⠀⠀⠀⠀⠀⠀⣼⣿⣿⣿⣿⣿⣿⡇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⠀⠀⠀⠀⠀⠀⠀⠀⠀⠀⠀⠀⠀⠀⠀⠀⠀⠀⠀⠀⠀⠀⠀⠀⠀⠀⠀⠀⠀⠀⠀⠀⠀⠀⠀⠀⠀⠀⠀⠀⠀⠀⠀⠀⠀⠀⠀⠀⠀⠀⠀⠀⠀⠀⠀⠀⠀⠀⠀⠀⠀⠀⠀⠀⠀⠀⠀⠀⠀⠀⠀⠀⠀⠀⠀⠀⠀⠀⠀⠀⠀⠀⢰⣿⣿⣿⣿⣿⣿⣿⡇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⠀⠀⠀⠀⠀⠀⠀⠀⠀⠀⠀⠀⠀⠀⠀⠀⠀⠀⠀⠀⠀⠀⠀⠀⠀⠀⠀⠀⠀⠀⠀⠀⠀⠀⠀⠀⠀⠀⠀⠀⠀⠀⠀⠀⠀⠀⠀⠀⠀⠀⠀⠀⠀⠀⠀⠀⠀⠀⠀⠀⠀⠀⠀⠀⠀⠀⠀⠀⠀⠀⠀⠀⠀⠀⠀⠀⠀⠀⠀⠀⠀⠠⣿⣿⣿⣿⣿⣿⣿⣿⡇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⣿⣿⣿⣿⣿⣿⣿⣿⣿⣿⣿⣿⣿⣿⣿⣿⣿⣿⣿⣿⣿⣿⣿⣿⣿⣿⣿⣿⣿⣿⣿⣿⣿⣿⣿⣿⣿⣿⣿⣿⣿⣿⣿⣿⣿⣿⣿⣿⣿⣿⣧⠀⠀⠀⠀⠀⠀⠀⠀⠀⠀⠀⠀⠈⠻⣿⣿⣿⣿⣿⣿⣿⣿⣿⣿⣿⣿⣿⣿⣿⣿⣿⣿⣿⣿⣿⣿⣿⣿⣿⡇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⣿⣿⣿⣿⣿⣿⣿⣿⣿⣿⣿⣿⣿⣿⣿⣿⣿⣿⣿⣿⣿⣿⣿⣿⣿⣿⣿⣿⣿⣿⣿⣿⣿⣿⣿⣿⣿⣿⣿⣿⣿⣿⣿⣿⣿⣿⣿⣿⣿⣿⣿⣧⠀⠀⠀⠀⠀⠀⠀⠀⠀⠀⠀⠀⠀⠀⠀⠀⠀⠈⠉⠻⣿⣿⣿⣿⣿⣿⣿⣿⣿⣿⣿⣿⣿⣿⣿⣿⣿⣿⡇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⣿⣿⣿⣿⣿⣿⣿⣿⣿⣿⣿⣿⣿⣿⣿⣿⣿⣿⣿⣿⣿⣿⣿⣿⣿⣿⣿⣿⣿⣿⣿⣿⣿⣿⣿⣿⣿⣿⣿⣿⣿⣿⣿⣿⣿⣿⣿⣿⣿⣿⣿⠿⠗⠀⠀⠀⠀⠀⠀⠀⠀⠀⠀⠀⠀⠀⠀⠀⠀⠀⠀⠀⠈⠻⣿⣿⣿⣿⣿⣿⣿⣿⣿⣿⣿⣿⣿⣿⣿⣿⡇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⣿⣿⣿⣿⣿⣿⣿⣿⣿⣿⣿⣿⣿⣿⣿⣿⣿⣿⣿⣿⣿⣿⣿⣿⣿⣿⣿⣿⣿⣿⣿⣿⣿⣿⣿⣿⣿⣿⣿⣿⣿⣿⣿⣿⣿⣿⣿⠿⠋⠁⠀⠀⠀⠀⠀⠀⠀⠀⠀⠀⠀⠀⠀⠀⠀⠀⠀⠀⠀⠀⠀⠀⠀⠀⠘⣿⣿⣿⣿⣿⣿⣿⣿⣿⣿⣿⣿⣿⣿⣿⡇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⣿⣿⣿⣿⣿⣿⣿⣿⣿⣿⣿⣿⣿⣿⣿⣿⣿⣿⣿⣿⣿⣿⣿⣿⣿⣿⣿⣿⣿⣿⣿⣿⣿⣿⣿⣿⣿⣿⣿⣿⣿⣿⣿⣿⡿⠛⠁⠀⠀⠀⠀⠀⠀⠀⠀⠀⠀⠀⠀⠀⠀⠀⠀⠀⠀⠀⠀⠀⠀⠀⠀⠀⠀⠀⠀⠘⣿⣿⣿⣿⣿⣿⣿⣿⣿⣿⣿⣿⣿⣿⡇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⣿⣿⣿⣿⣿⣿⣿⣿⣿⣿⣿⣿⣿⣿⣿⣿⣿⣿⣿⣿⣿⣿⣿⣿⣿⣿⣿⣿⣿⣿⣿⣿⣿⣿⣿⣿⣿⣿⡿⢃⡄⠀⠀⠀⠀⠀⠀⠀⠀⠀⠀⠀⠀⠀⠀⠀⠀⠀⠀⠀⠀⠀⠀⠀⠀⠀⠀⠀⠀⠀⠀⠀⠀⠀⠀⠀⠀⠀⠀⠀⢻⣿⣿⣿⣿⣿⣿⣿⣿⣿⡇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⣿⣿⣿⣿⣿⣿⣿⣿⣿⣿⣿⣿⣿⣿⣿⣿⣿⣿⣿⣿⣿⣿⣿⣿⣿⣿⣿⣿⣿⣿⣿⣿⣿⣿⣿⣿⣿⣿⣿⣿⣇⡄⠀⠀⠀⠀⠀⠀⠀⠀⠀⠀⠀⠀⠀⠀⠀⠀⠀⠀⠀⠀⠀⠀⠀⠀⠀⠀⠀⠀⠀⠀⠀⠀⠀⠀⠀⠀⠀⠀⠀⢻⣿⣿⣿⣿⣿⣿⣿⣿⡇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⣿⣿⣿⣿⣿⣿⣿⣿⣿⣿⣿⣿⣿⣿⣿⣿⣿⣿⣿⣿⣿⣿⣿⣿⣿⣿⣿⣿⣿⣿⣿⣿⣿⣿⣿⣿⣿⣿⣿⣿⣿⣷⣦⡀⡀⠀⠀⠀⠀⠀⠀⠀⠀⠀⠀⠀⠀⠀⠀⠀⠀⠀⠀⠀⠀⠀⠀⠀⠀⠀⠀⠀⠀⠀⠀⠀⠀⠀⠀⠀⠀⢸⣿⣿⣿⣿⣿⣿⣿⣿⡇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⣿⣿⣿⣿⣿⣿⣿⣿⣿⣿⣿⣿⣿⣿⣿⣿⣿⣿⣿⣿⣿⣿⣿⣿⣿⣿⣿⣿⣿⣿⣿⣿⣿⣿⣿⣿⣿⣿⣿⣿⣿⣿⣿⣿⣷⣶⡄⠀⠀⠀⠀⠀⠀⠀⠀⠀⠀⠀⠀⠀⠀⠀⠀⠀⠀⠀⠀⠀⠀⠀⠀⠀⠀⠀⠀⠀⠀⠀⠀⠀⠀⠀⣿⣿⣿⣿⣿⣿⣿⣿⡇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⣿⣿⣿⣿⣿⣿⣿⣿⣿⣿⣿⣿⣿⣿⣿⣿⣿⣿⣿⣿⣿⣿⣿⣿⣿⣿⣿⣿⣿⣿⣿⣿⣿⣿⣿⣿⣿⣿⣿⣿⣿⣿⣿⣿⣿⣦⣀⠀⠀⠀⠀⠀⠀⠀⠀⠀⠀⠀⠀⠀⠀⠀⠀⠀⠀⠀⠀⠀⠀⠀⠀⠀⠀⠀⠀⠀⠀⠀⠀⠀⠀⠀⢸⣿⣿⣿⣿⣿⣿⣿⡇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⣿⣿⣿⣿⣿⣿⣿⣿⣿⣿⣿⣿⣿⣿⣿⣿⣿⣿⣿⣿⣿⣿⣿⣿⣿⣿⣿⣿⣿⣿⣿⣿⣿⣿⣿⣿⡇⢻⠿⠿⠿⠿⢿⣿⣿⣿⣿⣄⣀⠀⠀⠀⠀⠀⠀⠀⠀⠀⠀⠀⠀⠀⠀⠀⠀⠀⠀⠀⠀⠀⠀⠀⠀⠀⠀⠀⠀⠀⠀⠀⠀⠀⢸⣿⣿⣿⣿⣿⣿⣿⡇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⣿⣿⣿⣿⣿⣿⣿⣿⣿⣿⣿⣿⣿⣿⣿⣿⣿⣿⣿⣿⣿⣿⣿⣿⣿⣿⣿⣿⣿⣿⣿⣿⣿⠿⠛⠋⠁⠀⠀⠀⠀⠀⠀⠈⢻⣿⣿⣿⣿⣄⠀⠀⠀⠀⠀⠀⠀⠀⠀⠀⠀⠀⠀⠀⠀⠀⠀⠀⠀⠀⠀⠀⠀⠀⠀⠀⠀⠀⠀⠀⠀⠀⢸⣿⣿⣿⣿⣿⣿⣿⡇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⣿⣿⣿⣿⣿⣿⣿⣿⣿⣿⣿⣿⣿⣿⣿⣿⣿⣿⣿⣿⣿⣿⣿⣿⣿⣿⣿⣿⣿⣿⣿⡏⠁⠀⠀⠀⠀⠀⠀⠀⠀⠀⠀⠀⠀⣿⣿⣿⣿⣿⣧⠀⠀⠀⠀⠀⢀⠀⠀⠀⠀⠀⠀⠀⠀⠀⠀⠀⠀⠀⠀⠀⠀⠀⠀⠀⠀⠀⠀⠀⠀⠀⠀⣿⣿⣿⣿⣿⣿⣿⡇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⣿⣿⣿⣿⣿⣿⣿⣿⣿⣿⣿⣿⣿⣿⣿⣿⣿⣿⣿⣿⣿⣿⣿⣿⣿⣿⣿⣿⣿⣿⣿⠀⠀⠀⠀⠀⠀⠀⠀⠀⠀⠀⠀⠀⠀⢸⣿⣿⣿⣿⣿⠀⠀⠀⠀⠀⠈⠁⠀⠀⠀⠀⠀⠀⠀⠀⠀⠀⠀⠀⠀⠀⠀⠀⠀⠀⠀⢀⠀⠀⠀⠀⠀⣿⣿⣿⣿⣿⣿⣿⡇</a:t>
            </a:r>
            <a:br/>
            <a:r>
              <a:t>⣿⣿⣿⣿⣿⣿⣿⣿⣿⣿⣿⣿⣿⣿⣿⣿⣿⣿⣿⣿⣿⣿⣿⣿⣿⣿⣿⣿⣿⣿⣇⠀⠀⠀⠀⠀⠀⠀⠀⠀⠀⠀⠀⠀⠀⢸⣿⣿⣿⣿⣷⡖⠀⠀⠀⠀⠀⠀⠀⠀⠀⠀⠀⠀⠀⠀⠀⠀⠀⠀⠀⠀⠀⠀⠀⠀⠀⢸⡄⠀⠀⠀⠀⢿⣿⣿⣿⣿⣿⣿⡇</a:t>
            </a:r>
            <a:br/>
            <a:r>
              <a:t>⣿⣿⣿⣿⣿⣿⣿⣿⣿⣿⣿⣿⣿⣿⣿⣿⣿⣿⣿⣿⣿⣿⣿⣿⣿⣿⣿⣿⣿⣿⣿⡄⠀⠀⠀⠀⠀⠀⠀⠀⠀⠀⠀⠀⠀⠘⣿⣿⣿⣿⣿⣿⠀⠀⠀⠀⠀⠀⠀⠀⠀⠀⠀⠀⠀⠀⠀⠀⠀⠀⠀⠀⠀⠀⠀⠀⠀⠀⣷⡀⠈⣄⠀⢸⣿⣿⣿⣿⣿⣿⡇</a:t>
            </a:r>
            <a:br/>
            <a:r>
              <a:t>⣿⣿⣿⣿⣿⣿⣿⣿⣿⣿⣿⣿⣿⣿⣿⣿⣿⣿⣿⣿⣿⣿⣿⣿⣿⣿⣿⣿⣿⣿⣿⣇⠀⠀⠀⠀⠀⠀⠀⠀⠀⠀⠀⠀⠀⠀⠈⢿⣿⣿⣿⣿⡇⠀⠀⠀⠀⠀⠀⠀⠀⠀⠀⠀⠀⠀⠀⠀⠀⠀⠀⠀⠀⠀⠀⠀⠀⠀⢹⣷⡀⢹⣧⡀⣿⣿⣿⣿⣿⣿⡇</a:t>
            </a:r>
            <a:br/>
            <a:r>
              <a:t>⣿⣿⣿⣿⣿⣿⣿⣿⣿⣿⣿⣿⣿⣿⣿⣿⣿⣿⣿⣿⣿⣿⣿⣿⣿⣿⣿⣿⣿⣿⣿⣿⣦⡀⠀⠀⠀⠀⠀⠀⠀⠀⠀⠀⠀⠀⠀⠀⠙⣿⣿⣿⡷⠀⠀⠀⠀⠀⠀⠀⠀⠀⠀⠀⠀⠀⠀⠀⠀⠀⠀⠀⠀⠀⠀⠀⠀⠘⡌⣿⣷⡌⣿⣷⣿⣿⣿⣿⣿⣿⡇</a:t>
            </a:r>
            <a:br/>
            <a:r>
              <a:t>⣿⣿⣿⣿⣿⣿⣿⣿⣿⣿⣿⣿⣿⣿⣿⣿⣿⣿⣿⣿⣿⣿⣿⣿⣿⣿⣿⣿⣿⣿⣿⣿⣿⣿⣤⡀⠀⠀⠀⠀⠀⠀⠀⠀⠀⠀⠀⠀⠀⠈⠟⠁⠀⠀⠀⠀⠀⠀⠀⠀⠀⠀⠀⠀⠀⠀⠀⠀⠀⠀⠀⠀⠀⠀⠀⣀⡀⠀⣿⣾⣿⣿⣾⣿⣿⣿⣿⣿⣿⣿⡇</a:t>
            </a:r>
            <a:br/>
            <a:r>
              <a:t>⣿⣿⣿⣿⣿⣿⣿⣿⣿⣿⣿⣿⣿⣿⣿⣿⣿⣿⣿⣿⣿⣿⣿⣿⣿⣿⣿⣿⣿⣿⣿⣿⣿⣿⣿⣿⠏⠀⠀⠀⠀⠀⠀⠀⠀⠀⠀⠀⠀⠀⠀⠀⠀⠀⠀⠀⠀⠀⠀⠀⠀⠀⠀⠀⠀⠀⠀⠀⠀⠀⠀⠀⠀⠀⠀⢸⣧⠀⢹⣿⣿⣿⣿⣿⣿⣿⣿⣿⣿⣿⡇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⣿⣿⣿⣿⣿⣿⣿⣿⣿⣿⣿⣿⣿⣿⣿⣿⣿⣿⣿⣿⣿⣿⣿⣿⣿⣿⣿⣿⣿⣿⣿⣿⣿⣿⣿⡟⠀⠀⠀⠀⠀⠀⠀⠀⠀⠀⠀⠀⠀⠀⠀⠀⠀⠀⠀⠀⠀⠀⠀⠀⠀⠀⠀⠀⠀⠀⠀⠀⠀⠀⠀⠀⠀⠀⠀⠀⣿⣧⢸⣿⣿⣿⣿⣿⣿⣿⣿⣿⣿⣿⡇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⣿⣿⣿⣿⣿⣿⣿⣿⣿⣿⣿⣿⣿⣿⣿⣿⣿⣿⣿⣿⣿⣿⣿⣿⣿⣿⣿⣿⣿⣿⣿⣿⣿⣿⡇⠀⠀⠀⠀⠀⠀⠀⠀⠀⠀⠀⠀⠀⠀⡄⠀⠀⠀⠀⠀⠀⠀⠀⠀⠀⠀⠀⠀⠀⠀⠀⠀⠀⠀⠀⠀⠀⠀⠀⠀⠀⠀⠀⢿⣿⣿⣿⣿⣿⣿⠿⠿⢻⣿⣿⡇</a:t>
            </a:r>
            <a:br/>
            <a:r>
              <a:t>⣿⣿⣿⣿⣿⣿⣿⣿⣿⣿⣿⣿⣿⣿⣿⣿⣿⣿⣿⣿⣿⣿⣿⣿⣿⣿⣿⣿⣿⣿⣿⣿⣿⣿⠇⠀⠀⠀⠀⠀⠀⠀⠀⠀⠀⠀⠀⢀⣾⡇⠀⠀⠀⠀⠀⠀⠀⠀⠀⠀⠀⠀⠀⠀⠀⠀⠀⠀⠀⠀⠀⠀⠀⠀⠀⠀⠀⠀⠈⢿⣿⣿⠿⠋⠀⠀⠴⢿⣿⣿⡇</a:t>
            </a:r>
            <a:br/>
            <a:r>
              <a:t>⣿⣿⣿⣿⣿⣿⣿⣿⣿⣿⣿⣿⣿⣿⣿⣿⣿⣿⣿⣿⣿⣿⣿⣿⣿⣿⣿⣿⣿⣿⣿⣿⣿⣿⠀⠀⠀⠀⠀⠀⠀⠀⠀⠀⠀⠀⢀⣾⣿⡇⠀⠀⠀⠀⠀⠀⠀⠀⠀⠀⠀⠀⠀⠀⠀⠀⠀⠀⠀⠀⠀⠀⠀⠀⠀⠀⠀⠀⠀⠈⠉⠁⠀⢀⣀⣤⣾⣿⣿⣿⡇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⣿⣿⣿⣿⣿⣿⣿⣿⣿⣿⣿⣿⣿⣿⣿⣿⣿⣿⣿⣿⣿⣿⣿⣿⣿⣿⣿⣿⣿⣿⣿⣿⣿⣿⣿⣿⣿⣿⣿⣿⣿⣿⠃⠀⠀⠀⠀⠀⠀⠀⠀⠀⠀⠀⠀⠀⠀⠀⠀⠀⠀⠀⠀⠀⠀⠀⠀⠀⠀⠀⠀⠀⠀⠀⠀⠀⠀⠀⠀⠀⠀⠀⠀⠀⠀⠀⠀⠀⠀⠀⠀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⣿⣿⣿⣿⣿⣿⣿⣿⣿⣿⣿⣿⣿⣿⣿⣿⣿⣿⣿⣿⣿⣿⣿⣿⣿⣿⣿⣿⣿⣿⣿⣿⣿⣿⣿⣿⣿⣿⣿⣿⣿⡏⠀⠀⠀⠀⠀⠀⠀⠀⠀⠀⠀⠀⠀⠀⠀⠀⠀⠀⠀⠀⠀⠀⠀⠀⠀⠀⠀⠀⠀⠀⠀⠀⠀⠀⠀⠀⠀⠀⠀⠀⠀⠀⠀⠀⠀⠀⠀⠀⠀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⣿⣿⣿⣿⣿⣿⣿⣿⣿⣿⣿⣿⣿⣿⣿⣿⣿⣿⣿⣿⣿⣿⣿⣿⣿⣿⣿⣿⣿⣿⣿⣿⣿⣿⣿⣿⣿⣿⣿⣿⠟⠀⠀⠀⠀⠀⠀⠀⠀⠀⠀⠀⠀⠀⠀⠀⠀⠀⠀⠀⠀⠀⠀⠀⠀⠀⠀⠀⠀⠀⠀⠀⠀⠀⠀⠀⠀⠀⠀⠀⠀⠀⠀⠀⠀⠀⠀⠀⠀⠀⠀</a:t>
            </a:r>
            <a:br/>
            <a:r>
              <a:t>⠹⣿⣿⣿⣿⣿⣿⣿⣿⣿⣿⣿⣿⣿⣿⣿⣿⣿⣿⣿⣿⣿⣿⣿⣿⣿⣿⣿⣿⣿⣿⣿⣿⣿⣿⣿⣿⣿⣿⠏⠀⠀⠀⠀⠀⠀⠀⠀⠀⠀⠀⠀⠀⠀⠀⠀⠀⠀⠀⠀⠀⠀⠀⠀⠀⠀⠀⠀⠀⠀⠀⠀⠀⠀⠀⠀⠀⠀⠀⠀⠀⠀⠀⠀⠀⠀⠀⠀⠀⠀⠀</a:t>
            </a:r>
            <a:br/>
            <a:r>
              <a:t>⠀⠈⢿⣿⣿⣿⣿⣿⣿⣿⣿⣿⣿⣿⣿⣿⣿⣿⣿⣿⣿⣿⣿⣿⣿⣿⣿⣿⣿⣿⣿⣿⣿⣿⣿⣿⣿⡿⠁⠀⠀⠀⠀⠀⠀⠀⠀⠀⠀⠀⠀⠀⠀⠀⠀⠀⠀⠀⠀⠀⠀⠀⠀⠀⠀⠀⠀⠀⠀⠀⠀⠀⠀⠀⠀⠀⠀⠀⠀⠀⠀⠀⠀⠀⠀⠀⠀⠀⠀⠀⠀</a:t>
            </a:r>
            <a:br/>
            <a:r>
              <a:t>⠀⠀⠀⠙⢿⣿⣿⣿⣿⣿⣿⣿⣿⣿⣿⣿⣿⣿⣿⣿⣿⣿⣿⣿⣿⣿⣿⣿⣿⣿⣿⣿⣿⣿⣿⡿⠋⠀⠀⠀⠀⠀⠀⠀⠀⠀⠀⠀⠀⠀⠀⠀⠀⠀⠀⠀⠀⠀⠀⠀⠀⠀⠀⠀⠀⠀⠀⠀⠀⠀⠀⠀⠀⠀⠀⠀⠀⠀⠀⠀⠀⠀⠀⠀⠀⠀⠀⠀⠀⠀⠀</a:t>
            </a:r>
            <a:br/>
            <a:r>
              <a:t>⠀⠀⠀⠀⠀⠈⠻⢿⣿⣿⣿⣿⣿⣿⣿⣿⣿⣿⣿⣿⣿⣿⣿⣿⣿⣿⣿⣿⣿⣿⣿⣿⡿⠟⠁⠀⠀⠀⠀⠀⠀⠀⠀⠀⠀⠀⠀⠀⠀⠀⠀⠀⠀⠀⠀⠀⠀⠀⠀⠀⠀⠀⠀⠀⠀⠀⠀⠀⠀⠀⠀⠀⠀⠀⠀⠀⠀⠀⠀⠀⠀⠀⠀⠀⠀⠀⠀⠀⠀⠀⠀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⠀⠀⠀⠀⠀⠀⠀⠀⠉⠛⠿⣿⣿⣿⣿⣿⣿⣿⣿⣿⣿⣿⣿⣿⣿⣿⣿⣿⡿⠿⠛⠁⠀⠀⠀⠀⠀⠀⠀⠀⠀⠀⠀⠀⠀⠀⠀⠀⠀⠀⠀⠀⠀⠀⠀⠀⠀⠀⠀⠀⠀⠀⠀⠀⠀⠀⠀⠀⠀⠀⠀⠀⠀⠀⠀⠀⠀⠀⠀⠀⠀⠀⠀⠀⠀⠀⠀⠀⠀⠀⠀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⠀⠀⠀⠀⠀⠀⠀⠀⠀⠀⠀⠀⠈⠉⠙⠛⠛⠿⠿⠿⠿⠿⠿⠛⠛⠋⠉⠁⠀⠀⠀⠀⠀⠀⠀⠀⠀⠀⠀⠀⠀⠀⠀⠀⠀⠀⠀⠀⠀⠀⠀⠀⠀⠀⠀⠀⠀⠀⠀⠀⠀⠀⠀⠀⠀⠀⠀⠀⠀⠀⠀⠀⠀⠀⠀⠀⠀⠀⠀⠀⠀⠀⠀⠀⠀⠀⠀⠀⠀⠀⠀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⠀⠀⠀⠀⠀⠀⠀⠀⠀⠀⠀⠀⠀⠀⠀⠀⠀⠀⠀⠀⠀⠀⠀⠀⠀⠀⠀⠀⠀⠀⠀⠀⠀⠀⠀⠀⠀⠀⠀⠀⠀⠀⠀⠀⠀⠀⠀⠀⠀⠀⠀⠀⠀⠀⠀⠀⠀⠀⠀⠀⠀⠀⠀⠀⠀⠀⠀⠀⠀⠀⠀⠀⠀⠀⠀⠀⠀⠀⠀⠀⠀⠀⠀⠀⠀⠀⠀⠀⠀⢠⡇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⠀⠀⠀⠀⠀⠀⠀⠀⠀⠀⠀⠀⠀⠀⠀⠀⠀⠀⠀⠀⠀⠀⠀⠀⠀⠀⠀⠀⠀⠀⠀⠀⠀⠀⠀⠀⠀⠀⠀⠀⠀⠀⠀⠀⠀⠀⠀⠀⠀⠀⠀⠀⠀⠀⠀⠀⠀⠀⠀⠀⠀⠀⠀⠀⠀⠀⠀⠀⠀⠀⠀⠀⠀⠀⠀⠀⠀⠀⠀⠀⠀⠀⠀⠀⠀⠀⠀⠀⠀⣼⡇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⠀⠀⠀⠀⠀⠀⠀⠀⠀⠀⠀⠀⠀⠀⠀⠀⠀⠀⠀⠀⠀⠀⠀⠀⠀⠀⠀⠀⠀⠀⠀⠀⠀⠀⠀⠀⠀⠀⠀⠀⠀⠀⠀⠀⠀⠀⠀⠀⠀⠀⠀⠀⠀⠀⠀⠀⠀⠀⠀⠀⠀⠀⠀⠀⠀⠀⠀⠀⠀⠀⠀⠀⠀⠀⠀⠀⠀⠀⠀⠀⠀⠀⠀⠀⠀⠀⠀⠀⠀⣼⡇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⠀⠀⠀⠀⠀⠀⠀⠀⠀⠀⠀⠀⠀⠀⠀⠀⠀⠀⠀⠀⠀⠀⠀⠀⠀⠀⠀⠀⠀⠀⠀⠀⠀⠀⠀⠀⠀⠀⠀⠀⠀⠀⠀⠀⠀⠀⠀⠀⠀⠀⠀⠀⠀⠀⠀⠀⠀⠀⠀⠀⠀⠀⠀⠀⠀⠀⠀⠀⠀⠀⠀⠀⠀⠀⠀⠀⠀⠀⠀⠀⠀⠀⠀⠀⠀⠀⠀⠀⣼⣿⡇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⠀⠀⠀⠀⠀⠀⠀⠀⠀⠀⠀⠀⠀⠀⠀⠀⠀⠀⠀⠀⠀⠀⠀⠀⠀⠀⠀⠀⠀⠀⠀⠀⠀⠀⠀⠀⠀⠀⠀⠀⠀⠀⠀⠀⠀⠀⠀⠀⠀⠀⠀⠀⠀⠀⠀⠀⠀⠀⠀⠀⠀⠀⠀⠀⠀⠀⠀⠀⠀⠀⠀⠀⠀⠀⠀⠀⠀⠀⠀⠀⠀⠀⠀⠀⠀⠀⠀⣼⣿⣿⡇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⠀⠀⠀⠀⠀⠀⠀⠀⠀⠀⠀⠀⠀⠀⠀⠀⠀⠀⠀⠀⠀⠀⠀⠀⠀⠀⠀⠀⠀⠀⠀⠀⠀⠀⠀⠀⠀⠀⠀⠀⠀⠀⠀⠀⠀⠀⠀⠀⠀⠀⠀⠀⠀⠀⠀⠀⠀⠀⠀⠀⠀⠀⠀⠀⠀⠀⠀⠀⠀⠀⠀⠀⠀⠀⠀⠀⠀⠀⠀⠀⠀⠀⠀⠀⠀⠀⣼⣿⣿⣿⡇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⠀⠀⠀⠀⠀⠀⠀⠀⠀⠀⠀⠀⠀⠀⠀⠀⠀⠀⠀⠀⠀⠀⠀⠀⠀⠀⠀⠀⠀⠀⠀⠀⠀⠀⠀⠀⠀⠀⠀⠀⠀⠀⠀⠀⠀⠀⠀⠀⠀⠀⠀⠀⠀⠀⠀⠀⠀⠀⠀⠀⠀⠀⠀⠀⠀⠀⠀⠀⠀⠀⠀⠀⠀⠀⠀⠀⠀⠀⠀⠀⠀⠀⠀⠀⠰⣿⣿⣿⣿⣿⡇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⢰⣿⣿⣿⣿⣿⣿⣿⣿⣿⣿⣿⣿⣿⣿⣿⣿⣿⣿⣿⣿⣿⣿⣿⣿⣿⣿⣿⣿⣿⣿⣿⣿⣿⣿⣿⣿⣿⣿⣿⣿⣿⣿⣿⣿⣿⣿⡇⠀⠀⠀⠀⠀⠀⠀⠀⠀⠀⠀⠀⠀⠀⠀⠀⠀⠀⠀⠀⠀⠀⠀⠀⠀⠀⠀⠀⠀⠀⠀⠀⠀⠀⠀⠀⠀⠀⠀⠀⠀⠀⠀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⠀⠘⣿⣿⣿⣿⣿⣿⣿⣿⣿⣿⣿⣿⣿⣿⣿⣿⣿⣿⣿⣿⣿⣿⣿⣿⣿⣿⣿⣿⣿⣿⣿⣿⣿⣿⣿⣿⣿⣿⣿⣿⣿⣿⣿⣿⠇⠀⠀⠀⠀⠀⠀⠀⠀⠀⠀⠀⠀⠀⠀⠀⠀⠀⠀⠀⠀⠀⠀⠀⠀⠀⠀⠀⠀⠀⠀⠀⠀⠀⠀⠀⠀⠀⠀⠀⠀⠀⠀⠀⠀</a:t>
            </a:r>
            <a:br/>
            <a:r>
              <a:t>⠀⠀⠹⣿⣿⣿⣿⣿⣿⣿⣿⣿⣿⣿⣿⣿⣿⣿⣿⣿⣿⣿⣿⣿⣿⣿⣿⣿⣿⣿⣿⣿⣿⣿⣿⣿⣿⣿⣿⣿⣿⣿⣿⣿⣿⡟⠀⠀⠀⠀⠀⠀⠀⠀⠀⠀⠀⠀⠀⠀⠀⠀⠀⠀⠀⠀⠀⠀⠀⠀⠀⠀⠀⠀⠀⠀⠀⠀⠀⠀⠀⠀⠀⠀⠀⠀⠀⠀⠀⠀⠀</a:t>
            </a:r>
            <a:br/>
            <a:r>
              <a:t>⠀⠀⠀⠹⣿⣿⣿⣿⣿⣿⣿⣿⣿⣿⣿⣿⣿⣿⣿⣿⣿⣿⣿⣿⣿⣿⣿⣿⣿⣿⣿⣿⣿⣿⣿⣿⣿⣿⣿⣿⣿⣿⣿⣿⡟⠀⠀⠀⠀⠀⠀⠀⠀⠀⠀⠀⠀⠀⠀⠀⠀⠀⠀⠀⠀⠀⠀⠀⠀⠀⠀⠀⠀⠀⠀⠀⠀⠀⠀⠀⠀⠀⠀⠀⠀⠀⠀⠀⠀⠀⠀</a:t>
            </a:r>
            <a:br/>
            <a:r>
              <a:t>⠀⠀⠀⠀⠙⣿⣿⣿⣿⣿⣿⣿⣿⣿⣿⣿⣿⣿⣿⣿⣿⣿⣿⣿⣿⣿⣿⣿⣿⣿⣿⣿⣿⣿⣿⣿⣿⣿⣿⣿⣿⣿⣿⠏⠀⠀⠀⠀⠀⠀⠀⠀⠀⠀⠀⠀⠀⠀⠀⠀⠀⠀⠀⠀⠀⠀⠀⠀⠀⠀⠀⠀⠀⠀⠀⠀⠀⠀⠀⠀⠀⠀⠀⠀⠀⠀⠀⠀⠀⠀⠀</a:t>
            </a:r>
            <a:br/>
            <a:r>
              <a:t>⠀⠀⠀⠀⠀⠈⠻⣿⣿⣿⣿⣿⣿⣿⣿⣿⣿⣿⣿⣿⣿⣿⣿⣿⣿⣿⣿⣿⣿⣿⣿⣿⣿⣿⣿⣿⣿⣿⣿⣿⣿⡿⠃⠀⠀⠀⠀⠀⠀⠀⠀⠀⠀⠀⠀⠀⠀⠀⠀⠀⠀⠀⠀⠀⠀⠀⠀⠀⠀⠀⠀⠀⠀⠀⠀⠀⠀⠀⠀⠀⠀⠀⠀⠀⠀⠀⠀⠀⠀⠀⠀</a:t>
            </a:r>
            <a:br/>
            <a:r>
              <a:t>⠀⠀⠀⠀⠀⠀⠀⠘⠿⣿⣿⣿⣿⣿⣿⣿⣿⣿⣿⣿⣿⣿⣿⣿⣿⣿⣿⣿⣿⣿⣿⣿⣿⣿⣿⣿⣿⣿⣿⡿⠋⠀⠀⠀⠀⠀⠀⠀⠀⠀⠀⠀⠀⠀⠀⠀⠀⠀⠀⠀⠀⠀⠀⠀⠀⠀⠀⠀⠀⠀⠀⠀⠀⠀⠀⠀⠀⠀⠀⠀⠀⠀⠀⠀⠀⠀⠀⠀⠀⠀⠀</a:t>
            </a:r>
            <a:br/>
            <a:r>
              <a:t>⠀⠀⠀⠀⠀⠀⠀⠀⠀⠈⠻⢿⣿⣿⣿⣿⣿⣿⣿⣿⣿⣿⣿⣿⣿⣿⣿⣿⣿⣿⣿⣿⣿⣿⣿⣿⡿⠟⠉⠀⠀⠀⠀⠀⠀⠀⠀⠀⠀⠀⠀⠀⠀⠀⠀⠀⠀⠀⠀⠀⠀⠀⠀⠀⠀⠀⠀⠀⠀⠀⠀⠀⠀⠀⠀⠀⠀⠀⠀⠀⠀⠀⠀⠀⠀⠀⠀⠀⠀⠀⠀</a:t>
            </a:r>
            <a:br/>
            <a:r>
              <a:t>⠀⠀⠀⠀⠀⠀⠀⠀⠀⠀⠀⠀⠈⠛⠿⢿⣿⣿⣿⣿⣿⣿⣿⣿⣿⣿⣿⣿⣿⣿⣿⣿⡿⠿⠛⠉⠀⠀⠀⠀⠀⠀⠀⠀⠀⠀⠀⠀⠀⠀⠀⠀⠀⠀⠀⠀⠀⠀⠀⠀⠀⠀⠀⠀⠀⠀⠀⠀⠀⠀⠀⠀⠀⠀⠀⠀⠀⠀⠀⠀⠀⠀⠀⠀⠀⠀⠀⠀⠀⠀⠀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⠀⠀⠀⠀⠀⠀⠀⠀⠀⠀⠀⠀⠀⠀⠀⠀⠀⠉⠙⠛⠛⠿⠿⠿⠿⠿⠿⠛⠛⠛⠉⠁⠀⠀⠀⠀⠀⠀⠀⠀⠀⠀⠀⠀⠀⠀⠀⠀⠀⠀⠀⠀⠀⠀⠀⠀⠀⠀⠀⠀⠀⠀⠀⠀⠀⠀⠀⠀⠀⠀⠀⠀⠀⠀⠀⠀⠀⠀⠀⠀⠀⠀⠀⠀⠀⠀⠀⠀⠀⠀⠀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⠀⠀⠀⢻⣿⣿⣿⣿⣿⣿⣿⣿⣿⣿⣿⣿⣿⣿⣿⣿⣿⣿⣿⣿⣿⣿⣿⣿⣿⣿⣿⣿⣿⣿⣿⣿⣿⣿⣿⣿⣿⣿⣿⣿⣿⣿⣿⣿⣿⠀⠀⠀⠀⠀⠀⠀⠀⠀⠀⠀⠀⠀⠀⠀⠀⠀⠀⠀⠀⠀⠀⠀⠀⠀⠀⠀⠀⠀⠀⠀⠀⠀⠀⠀⠀⠀⠀⠀⠀⠀⠀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⠀⠀⠀⠘⣿⣿⣿⣿⣿⣿⣿⣿⣿⣿⣿⣿⣿⣿⣿⣿⣿⣿⣿⣿⣿⣿⣿⣿⣿⣿⣿⣿⣿⣿⣿⣿⣿⣿⣿⣿⣿⣿⣿⣿⣿⣿⣿⣿⡇⠀⠀⠀⠀⠀⠀⠀⠀⠀⠀⠀⠀⠀⠀⠀⠀⠀⠀⠀⠀⠀⠀⠀⠀⠀⠀⠀⠀⠀⠀⠀⠀⠀⠀⠀⠀⠀⠀⠀⠀⠀⠀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⠀⠀⠀⠀⠸⣿⣿⣿⣿⣿⣿⣿⣿⣿⣿⣿⣿⣿⣿⣿⣿⣿⣿⣿⣿⣿⣿⣿⣿⣿⣿⣿⣿⣿⣿⣿⣿⣿⣿⣿⣿⣿⣿⣿⣿⣿⣿⡟⠀⠀⠀⠀⠀⠀⠀⠀⠀⠀⠀⠀⠀⠀⠀⠀⠀⠀⠀⠀⠀⠀⠀⠀⠀⠀⠀⠀⠀⠀⠀⠀⠀⠀⠀⠀⠀⠀⠀⠀⠀⠀⠀</a:t>
            </a:r>
            <a:br/>
            <a:r>
              <a:t>⠀⠀⠀⠀⠀⠹⣿⣿⣿⣿⣿⣿⣿⣿⣿⣿⣿⣿⣿⣿⣿⣿⣿⣿⣿⣿⣿⣿⣿⣿⣿⣿⣿⣿⣿⣿⣿⣿⣿⣿⣿⣿⣿⣿⣿⣿⡟⠀⠀⠀⠀⠀⠀⠀⠀⠀⠀⠀⠀⠀⠀⠀⠀⠀⠀⠀⠀⠀⠀⠀⠀⠀⠀⠀⠀⠀⠀⠀⠀⠀⠀⠀⠀⠀⠀⠀⠀⠀⠀⠀⠀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⠀⠀⠀⠀⠀⠀⠙⣿⣿⣿⣿⣿⣿⣿⣿⣿⣿⣿⣿⣿⣿⣿⣿⣿⣿⣿⣿⣿⣿⣿⣿⣿⣿⣿⣿⣿⣿⣿⣿⣿⣿⣿⣿⣿⣿⠟⠀⠀⠀⠀⠀⠀⠀⠀⠀⠀⠀⠀⠀⠀⠀⠀⠀⠀⠀⠀⠀⠀⠀⠀⠀⠀⠀⠀⠀⠀⠀⠀⠀⠀⠀⠀⠀⠀⠀⠀⠀⠀⠀⠀⠀</a:t>
            </a:r>
            <a:br/>
            <a:r>
              <a:t>⠀⠀⠀⠀⠀⠀⠀⠈⠻⣿⣿⣿⣿⣿⣿⣿⣿⣿⣿⣿⣿⣿⣿⣿⣿⣿⣿⣿⣿⣿⣿⣿⣿⣿⣿⣿⣿⣿⣿⣿⣿⣿⣿⡿⠋⠀⠀⠀⠀⠀⠀⠀⠀⠀⠀⠀⠀⠀⠀⠀⠀⠀⠀⠀⠀⠀⠀⠀⠀⠀⠀⠀⠀⠀⠀⠀⠀⠀⠀⠀⠀⠀⠀⠀⠀⠀⠀⠀⠀⠀⠀</a:t>
            </a:r>
            <a:br/>
            <a:r>
              <a:t>⠀⠀⠀⠀⠀⠀⠀⠀⠀⠈⠻⣿⣿⣿⣿⣿⣿⣿⣿⣿⣿⣿⣿⣿⣿⣿⣿⣿⣿⣿⣿⣿⣿⣿⣿⣿⣿⣿⣿⣿⣿⡿⠋⠀⠀⠀⠀⠀⠀⠀⠀⠀⠀⠀⠀⠀⠀⠀⠀⠀⠀⠀⠀⠀⠀⠀⠀⠀⠀⠀⠀⠀⠀⠀⠀⠀⠀⠀⠀⠀⠀⠀⠀⠀⠀⠀⠀⠀⠀⠀⠀</a:t>
            </a:r>
            <a:br/>
            <a:r>
              <a:t>⠀⠀⠀⠀⠀⠀⠀⠀⠀⠀⠀⠈⠛⢿⣿⣿⣿⣿⣿⣿⣿⣿⣿⣿⣿⣿⣿⣿⣿⣿⣿⣿⣿⣿⣿⣿⣿⣿⣿⠟⠉⠀⠀⠀⠀⠀⠀⠀⠀⠀⠀⠀⠀⠀⠀⠀⠀⠀⠀⠀⠀⠀⠀⠀⠀⠀⠀⠀⠀⠀⠀⠀⠀⠀⠀⠀⠀⠀⠀⠀⠀⠀⠀⠀⠀⠀⠀⠀⠀⠀⠀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⠀⠀⠀⠀⠀⠀⠀⠀⠀⠀⠀⠀⠀⠀⠈⠙⠻⢿⣿⣿⣿⣿⣿⣿⣿⣿⣿⣿⣿⣿⣿⣿⣿⣿⣿⠿⠛⠉⠀⠀⠀⠀⠀⠀⠀⠀⠀⠀⠀⠀⠀⠀⠀⠀⠀⠀⠀⠀⠀⠀⠀⠀⠀⠀⠀⠀⠀⠀⠀⠀⠀⠀⠀⠀⠀⠀⠀⠀⠀⠀⠀⠀⠀⠀⠀⠀⠀⠀⠀⠀⠀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⠀⠀⠀⠀⠀⠀⠀⠀⠀⠀⠀⠀⠀⠀⠀⠀⠀⠀⠀⠉⠙⠛⠛⠻⠿⠿⠿⠿⠿⠛⠛⠛⠉⠁⠀⠀⠀⠀⠀⠀⠀⠀⠀⠀⠀⠀⠀⠀⠀⠀⠀⠀⠀⠀⠀⠀⠀⠀⠀⠀⠀⠀⠀⠀⠀⠀⠀⠀⠀⠀⠀⠀⠀⠀⠀⠀⠀⠀⠀⠀⠀⠀⠀⠀⠀⠀⠀⠀⠀⠀⠀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⠀⠀⠀⠀⠀⠀⠀⣾⣿⣿⣿⣿⣿⣿⣿⣿⣿⣿⣿⣿⣿⣿⣿⣿⣿⣿⣿⣿⣿⣿⣿⣿⣿⣿⣿⣿⣿⣿⣿⣿⣿⣿⣿⣿⣿⣿⣿⣿⣿⣿⣿⣿⣿⡇⠀⠀⠀⠀⠀⠀⠀⠀⠀⠀⠀⠀⠀⠀⠀⠀⠀⠀⠀⠀⠀⠀⠀⠀⠀⠀⠀⠀⠀⠀⠀⠀⠀⠀⠀⠀⠀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⠀⠀⠀⠀⠀⠀⠀⢿⣿⣿⣿⣿⣿⣿⣿⣿⣿⣿⣿⣿⣿⣿⣿⣿⣿⣿⣿⣿⣿⣿⣿⣿⣿⣿⣿⣿⣿⣿⣿⣿⣿⣿⣿⣿⣿⣿⣿⣿⣿⣿⣿⣿⣿⡏⠀⠀⠀⠀⠀⠀⠀⠀⠀⠀⠀⠀⠀⠀⠀⠀⠀⠀⠀⠀⠀⠀⠀⠀⠀⠀⠀⠀⠀⠀⠀⠀⠀⠀⠀⠀⠀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⠀⠀⠀⠀⠀⠀⠀⢸⣿⣿⣿⣿⣿⣿⣿⣿⣿⣿⣿⣿⣿⣿⣿⣿⣿⣿⣿⣿⣿⣿⣿⣿⣿⣿⣿⣿⣿⣿⣿⣿⣿⣿⣿⣿⣿⣿⣿⣿⣿⣿⣿⣿⣿⠃⠀⠀⠀⠀⠀⠀⠀⠀⠀⠀⠀⠀⠀⠀⠀⠀⠀⠀⠀⠀⠀⠀⠀⠀⠀⠀⠀⠀⠀⠀⠀⠀⠀⠀⠀⠀⠀</a:t>
            </a:r>
            <a:br/>
            <a:r>
              <a:t>⠀⠀⠀⠀⠀⠀⠀⠀⢿⣿⣿⣿⣿⣿⣿⣿⣿⣿⣿⣿⣿⣿⣿⣿⣿⣿⣿⣿⣿⣿⣿⣿⣿⣿⣿⣿⣿⣿⣿⣿⣿⣿⣿⣿⣿⣿⣿⣿⣿⣿⣿⣿⡟⠀⠀⠀⠀⠀⠀⠀⠀⠀⠀⠀⠀⠀⠀⠀⠀⠀⠀⠀⠀⠀⠀⠀⠀⠀⠀⠀⠀⠀⠀⠀⠀⠀⠀⠀⠀⠀⠀</a:t>
            </a:r>
            <a:br/>
            <a:r>
              <a:t>⠀⠀⠀⠀⠀⠀⠀⠀⠘⣿⣿⣿⣿⣿⣿⣿⣿⣿⣿⣿⣿⣿⣿⣿⣿⣿⣿⣿⣿⣿⣿⣿⣿⣿⣿⣿⣿⣿⣿⣿⣿⣿⣿⣿⣿⣿⣿⣿⣿⣿⣿⡿⠁⠀⠀⠀⠀⠀⠀⠀⠀⠀⠀⠀⠀⠀⠀⠀⠀⠀⠀⠀⠀⠀⠀⠀⠀⠀⠀⠀⠀⠀⠀⠀⠀⠀⠀⠀⠀⠀⠀</a:t>
            </a:r>
            <a:br/>
            <a:r>
              <a:t>⠀⠀⠀⠀⠀⠀⠀⠀⠀⠘⣿⣿⣿⣿⣿⣿⣿⣿⣿⣿⣿⣿⣿⣿⣿⣿⣿⣿⣿⣿⣿⣿⣿⣿⣿⣿⣿⣿⣿⣿⣿⣿⣿⣿⣿⣿⣿⣿⣿⣿⡿⠃⠀⠀⠀⠀⠀⠀⠀⠀⠀⠀⠀⠀⠀⠀⠀⠀⠀⠀⠀⠀⠀⠀⠀⠀⠀⠀⠀⠀⠀⠀⠀⠀⠀⠀⠀⠀⠀⠀⠀</a:t>
            </a:r>
            <a:br/>
            <a:r>
              <a:t>⠀⠀⠀⠀⠀⠀⠀⠀⠀⠀⠈⢿⣿⣿⣿⣿⣿⣿⣿⣿⣿⣿⣿⣿⣿⣿⣿⣿⣿⣿⣿⣿⣿⣿⣿⣿⣿⣿⣿⣿⣿⣿⣿⣿⣿⣿⣿⣿⣿⡟⠁⠀⠀⠀⠀⠀⠀⠀⠀⠀⠀⠀⠀⠀⠀⠀⠀⠀⠀⠀⠀⠀⠀⠀⠀⠀⠀⠀⠀⠀⠀⠀⠀⠀⠀⠀⠀⠀⠀⠀⠀</a:t>
            </a:r>
            <a:br/>
            <a:r>
              <a:t>⠀⠀⠀⠀⠀⠀⠀⠀⠀⠀⠀⠀⠻⣿⣿⣿⣿⣿⣿⣿⣿⣿⣿⣿⣿⣿⣿⣿⣿⣿⣿⣿⣿⣿⣿⣿⣿⣿⣿⣿⣿⣿⣿⣿⣿⣿⣿⡿⠋⠀⠀⠀⠀⠀⠀⠀⠀⠀⠀⠀⠀⠀⠀⠀⠀⠀⠀⠀⠀⠀⠀⠀⠀⠀⠀⠀⠀⠀⠀⠀⠀⠀⠀⠀⠀⠀⠀⠀⠀⠀⠀</a:t>
            </a:r>
            <a:br/>
            <a:r>
              <a:t>⠀⠀⠀⠀⠀⠀⠀⠀⠀⠀⠀⠀⠀⠈⠻⣿⣿⣿⣿⣿⣿⣿⣿⣿⣿⣿⣿⣿⣿⣿⣿⣿⣿⣿⣿⣿⣿⣿⣿⣿⣿⣿⣿⣿⣿⡿⠟⠁⠀⠀⠀⠀⠀⠀⠀⠀⠀⠀⠀⠀⠀⠀⠀⠀⠀⠀⠀⠀⠀⠀⠀⠀⠀⠀⠀⠀⠀⠀⠀⠀⠀⠀⠀⠀⠀⠀⠀⠀⠀⠀⠀</a:t>
            </a:r>
            <a:br/>
            <a:r>
              <a:t>⠀⠀⠀⠀⠀⠀⠀⠀⠀⠀⠀⠀⠀⠀⠀⠀⠙⠿⣿⣿⣿⣿⣿⣿⣿⣿⣿⣿⣿⣿⣿⣿⣿⣿⣿⣿⣿⣿⣿⣿⣿⣿⣿⠿⠋⠀⠀⠀⠀⠀⠀⠀⠀⠀⠀⠀⠀⠀⠀⠀⠀⠀⠀⠀⠀⠀⠀⠀⠀⠀⠀⠀⠀⠀⠀⠀⠀⠀⠀⠀⠀⠀⠀⠀⠀⠀⠀⠀⠀⠀⠀</a:t>
            </a:r>
            <a:br/>
            <a:r>
              <a:t>⠀⠀⠀⠀⠀⠀⠀⠀⠀⠀⠀⠀⠀⠀⠀⠀⠀⠀⠈⠙⠻⠿⣿⣿⣿⣿⣿⣿⣿⣿⣿⣿⣿⣿⣿⣿⣿⣿⣿⠿⠟⠋⠀⠀⠀⠀⠀⠀⠀⠀⠀⠀⠀⠀⠀⠀⠀⠀⠀⠀⠀⠀⠀⠀⠀⠀⠀⠀⠀⠀⠀⠀⠀⠀⠀⠀⠀⠀⠀⠀⠀⠀⠀⠀⠀⠀⠀⠀⠀⠀⠀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⠀⠀⠀⠀⠀⠀⠀⠀⠀⠀⠀⠀⠀⠀⠀⠀⠀⠀⠀⠀⠀⠀⠀⠉⠉⠛⠛⠻⠿⠿⠿⠿⠿⠟⠛⠛⠉⠉⠀⠀⠀⠀⠀⠀⠀⠀⠀⠀⠀⠀⠀⠀⠀⠀⠀⠀⠀⠀⠀⠀⠀⠀⠀⠀⠀⠀⠀⠀⠀⠀⠀⠀⠀⠀⠀⠀⠀⠀⠀⠀⠀⠀⠀⠀⠀⠀⠀⠀⠀⠀⠀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⠀⠀⠀⠀⠀⠀⠀⠀⠀⢸⣿⣿⣿⣿⣿⣿⣿⣿⣿⣿⣿⣿⣿⣿⣿⣿⣿⣿⣿⣿⣿⣿⣿⣿⣿⣿⣿⣿⣿⣿⣿⣿⣿⣿⣿⣿⣿⣿⣿⣿⣿⣿⣿⣿⣿⣷⠀⠀⠀⠀⠀⠀⠀⠀⠀⠀⠀⠀⠀⠀⠀⠀⠀⠀⠀⠀⠀⠀⠀⠀⠀⠀⠀⠀⠀⠀⠀⠀⠀⠀⠀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⠀⠀⠀⠀⠀⠀⠀⠀⠀⢹⣿⣿⣿⣿⣿⣿⣿⣿⣿⣿⣿⣿⣿⣿⣿⣿⣿⣿⣿⣿⣿⣿⣿⣿⣿⣿⣿⣿⣿⣿⣿⣿⣿⣿⣿⣿⣿⣿⣿⣿⣿⣿⣿⣿⣿⡿⠀⠀⠀⠀⠀⠀⠀⠀⠀⠀⠀⠀⠀⠀⠀⠀⠀⠀⠀⠀⠀⠀⠀⠀⠀⠀⠀⠀⠀⠀⠀⠀⠀⠀⠀</a:t>
            </a:r>
            <a:br/>
            <a:r>
              <a:t>⠀⠀⠀⠀⠀⠀⠀⠀⠀⠸⣿⣿⣿⣿⣿⣿⣿⣿⣿⣿⣿⣿⣿⣿⣿⣿⣿⣿⣿⣿⣿⣿⣿⣿⣿⣿⣿⣿⣿⣿⣿⣿⣿⣿⣿⣿⣿⣿⣿⣿⣿⣿⣿⣿⣿⡇⠀⠀⠀⠀⠀⠀⠀⠀⠀⠀⠀⠀⠀⠀⠀⠀⠀⠀⠀⠀⠀⠀⠀⠀⠀⠀⠀⠀⠀⠀⠀⠀⠀⠀⠀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⠀⠀⠀⠀⠀⠀⠀⠀⠀⠀⢻⣿⣿⣿⣿⣿⣿⣿⣿⣿⣿⣿⣿⣿⣿⣿⣿⣿⣿⣿⣿⣿⣿⣿⣿⣿⣿⣿⣿⣿⣿⣿⣿⣿⣿⣿⣿⣿⣿⣿⣿⣿⣿⣿⡿⠀⠀⠀⠀⠀⠀⠀⠀⠀⠀⠀⠀⠀⠀⠀⠀⠀⠀⠀⠀⠀⠀⠀⠀⠀⠀⠀⠀⠀⠀⠀⠀⠀⠀⠀⠀</a:t>
            </a:r>
            <a:br/>
            <a:r>
              <a:t>⠀⠀⠀⠀⠀⠀⠀⠀⠀⠀⠈⢿⣿⣿⣿⣿⣿⣿⣿⣿⣿⣿⣿⣿⣿⣿⣿⣿⣿⣿⣿⣿⣿⣿⣿⣿⣿⣿⣿⣿⣿⣿⣿⣿⣿⣿⣿⣿⣿⣿⣿⣿⣿⣿⠃⠀⠀⠀⠀⠀⠀⠀⠀⠀⠀⠀⠀⠀⠀⠀⠀⠀⠀⠀⠀⠀⠀⠀⠀⠀⠀⠀⠀⠀⠀⠀⠀⠀⠀⠀⠀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⠀⠀⠀⠀⠀⠀⠀⠀⠀⠀⠀⠈⢿⣿⣿⣿⣿⣿⣿⣿⣿⣿⣿⣿⣿⣿⣿⣿⣿⣿⣿⣿⣿⣿⣿⣿⣿⣿⣿⣿⣿⣿⣿⣿⣿⣿⣿⣿⣿⣿⣿⣿⣿⠃⠀⠀⠀⠀⠀⠀⠀⠀⠀⠀⠀⠀⠀⠀⠀⠀⠀⠀⠀⠀⠀⠀⠀⠀⠀⠀⠀⠀⠀⠀⠀⠀⠀⠀⠀⠀⠀</a:t>
            </a:r>
            <a:br/>
            <a:r>
              <a:t>⠀⠀⠀⠀⠀⠀⠀⠀⠀⠀⠀⠀⠈⢻⣿⣿⣿⣿⣿⣿⣿⣿⣿⣿⣿⣿⣿⣿⣿⣿⣿⣿⣿⣿⣿⣿⣿⣿⣿⣿⣿⣿⣿⣿⣿⣿⣿⣿⣿⣿⣿⡿⠁⠀⠀⠀⠀⠀⠀⠀⠀⠀⠀⠀⠀⠀⠀⠀⠀⠀⠀⠀⠀⠀⠀⠀⠀⠀⠀⠀⠀⠀⠀⠀⠀⠀⠀⠀⠀⠀⠀</a:t>
            </a:r>
            <a:br/>
            <a:r>
              <a:t>⠀⠀⠀⠀⠀⠀⠀⠀⠀⠀⠀⠀⠀⠀⠙⢿⣿⣿⣿⣿⣿⣿⣿⣿⣿⣿⣿⣿⣿⣿⣿⣿⣿⣿⣿⣿⣿⣿⣿⣿⣿⣿⣿⣿⣿⣿⣿⣿⣿⣿⠟⠀⠀⠀⠀⠀⠀⠀⠀⠀⠀⠀⠀⠀⠀⠀⠀⠀⠀⠀⠀⠀⠀⠀⠀⠀⠀⠀⠀⠀⠀⠀⠀⠀⠀⠀⠀⠀⠀⠀⠀</a:t>
            </a:r>
            <a:br/>
            <a:r>
              <a:t>⠀⠀⠀⠀⠀⠀⠀⠀⠀⠀⠀⠀⠀⠀⠀⠈⠛⢿⣿⣿⣿⣿⣿⣿⣿⣿⣿⣿⣿⣿⣿⣿⣿⣿⣿⣿⣿⣿⣿⣿⣿⣿⣿⣿⣿⣿⣿⣿⠟⠁⠀⠀⠀⠀⠀⠀⠀⠀⠀⠀⠀⠀⠀⠀⠀⠀⠀⠀⠀⠀⠀⠀⠀⠀⠀⠀⠀⠀⠀⠀⠀⠀⠀⠀⠀⠀⠀⠀⠀⠀⠀</a:t>
            </a:r>
            <a:br/>
            <a:r>
              <a:t>⠀⠀⠀⠀⠀⠀⠀⠀⠀⠀⠀⠀⠀⠀⠀⠀⠀⠀⠙⠻⣿⣿⣿⣿⣿⣿⣿⣿⣿⣿⣿⣿⣿⣿⣿⣿⣿⣿⣿⣿⣿⣿⣿⣿⣿⠿⠋⠁⠀⠀⠀⠀⠀⠀⠀⠀⠀⠀⠀⠀⠀⠀⠀⠀⠀⠀⠀⠀⠀⠀⠀⠀⠀⠀⠀⠀⠀⠀⠀⠀⠀⠀⠀⠀⠀⠀⠀⠀⠀⠀⠀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⠀⠀⠀⠀⠀⠀⠀⠀⠀⠀⠀⠀⠀⠀⠀⠀⠀⠀⠀⠀⠀⠉⠛⠿⣿⣿⣿⣿⣿⣿⣿⣿⣿⣿⣿⣿⣿⣿⣿⣿⣿⠿⠟⠋⠁⠀⠀⠀⠀⠀⠀⠀⠀⠀⠀⠀⠀⠀⠀⠀⠀⠀⠀⠀⠀⠀⠀⠀⠀⠀⠀⠀⠀⠀⠀⠀⠀⠀⠀⠀⠀⠀⠀⠀⠀⠀⠀⠀⠀⠀⠀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⠀⠀⠀⠀⠀⠀⠀⠀⠀⠀⠀⠀⠀⠀⠀⠀⠀⠀⠀⠀⠀⠀⠀⠀⠀⠈⠉⠛⠛⠻⠿⠿⠿⠿⠿⠟⠛⠛⠋⠉⠀⠀⠀⠀⠀⠀⠀⠀⠀⠀⠀⠀⠀⠀⠀⠀⠀⠀⠀⠀⠀⠀⠀⠀⠀⠀⠀⠀⠀⠀⠀⠀⠀⠀⠀⠀⠀⠀⠀⠀⠀⠀⠀⠀⠀⠀⠀⠀⠀⠀⠀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⠀⠀⠀⠀⠀⠀⠀⠀⠀⠀⠀⠀⠀⢰⣿⣿⣿⣿⣿⣿⣿⣿⣿⣿⣿⣿⣿⣿⣿⣿⣿⣿⣿⣿⣿⣿⣿⣿⣿⣿⣿⣿⣿⣿⣿⣿⣿⣿⣿⣿⣿⣿⣿⣿⣿⣿⣿⣿⣿⣿⠀⠀⠀⠀⠀⠀⠀⠀⠀⠀⠀⠀⠀⠀⠀⠀⠀⠀⠀⠀⠀⠀⠀⠀⠀⠀⠀⠀⠀⠀⠀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⠀⠀⠀⠀⠀⠀⠀⠀⠀⠀⠀⠀⠀⠸⣿⣿⣿⣿⣿⣿⣿⣿⣿⣿⣿⣿⣿⣿⣿⣿⣿⣿⣿⣿⣿⣿⣿⣿⣿⣿⣿⣿⣿⣿⣿⣿⣿⣿⣿⣿⣿⣿⣿⣿⣿⣿⣿⣿⣿⣿⠀⠀⠀⠀⠀⠀⠀⠀⠀⠀⠀⠀⠀⠀⠀⠀⠀⠀⠀⠀⠀⠀⠀⠀⠀⠀⠀⠀⠀⠀⠀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⠀⠀⠀⠀⠀⠀⠀⠀⠀⠀⠀⠀⠀⠀⣿⣿⣿⣿⣿⣿⣿⣿⣿⣿⣿⣿⣿⣿⣿⣿⣿⣿⣿⣿⣿⣿⣿⣿⣿⣿⣿⣿⣿⣿⣿⣿⣿⣿⣿⣿⣿⣿⣿⣿⣿⣿⣿⣿⣿⡟⠀⠀⠀⠀⠀⠀⠀⠀⠀⠀⠀⠀⠀⠀⠀⠀⠀⠀⠀⠀⠀⠀⠀⠀⠀⠀⠀⠀⠀⠀⠀</a:t>
            </a:r>
            <a:br/>
            <a:r>
              <a:t>⠀⠀⠀⠀⠀⠀⠀⠀⠀⠀⠀⠀⠀⠀⠸⣿⣿⣿⣿⣿⣿⣿⣿⣿⣿⣿⣿⣿⣿⣿⣿⣿⣿⣿⣿⣿⣿⣿⣿⣿⣿⣿⣿⣿⣿⣿⣿⣿⣿⣿⣿⣿⣿⣿⣿⣿⣿⣿⣿⠃⠀⠀⠀⠀⠀⠀⠀⠀⠀⠀⠀⠀⠀⠀⠀⠀⠀⠀⠀⠀⠀⠀⠀⠀⠀⠀⠀⠀⠀⠀⠀</a:t>
            </a:r>
            <a:br/>
            <a:r>
              <a:t>⠀⠀⠀⠀⠀⠀⠀⠀⠀⠀⠀⠀⠀⠀⠀⢻⣿⣿⣿⣿⣿⣿⣿⣿⣿⣿⣿⣿⣿⣿⣿⣿⣿⣿⣿⣿⣿⣿⣿⣿⣿⣿⣿⣿⣿⣿⣿⣿⣿⣿⣿⣿⣿⣿⣿⣿⣿⣿⠏⠀⠀⠀⠀⠀⠀⠀⠀⠀⠀⠀⠀⠀⠀⠀⠀⠀⠀⠀⠀⠀⠀⠀⠀⠀⠀⠀⠀⠀⠀⠀⠀</a:t>
            </a:r>
            <a:br/>
            <a:r>
              <a:t>⠀⠀⠀⠀⠀⠀⠀⠀⠀⠀⠀⠀⠀⠀⠀⠀⢻⣿⣿⣿⣿⣿⣿⣿⣿⣿⣿⣿⣿⣿⣿⣿⣿⣿⣿⣿⣿⣿⣿⣿⣿⣿⣿⣿⣿⣿⣿⣿⣿⣿⣿⣿⣿⣿⣿⣿⣿⠏⠀⠀⠀⠀⠀⠀⠀⠀⠀⠀⠀⠀⠀⠀⠀⠀⠀⠀⠀⠀⠀⠀⠀⠀⠀⠀⠀⠀⠀⠀⠀⠀⠀</a:t>
            </a:r>
            <a:br/>
            <a:r>
              <a:t>⠀⠀⠀⠀⠀⠀⠀⠀⠀⠀⠀⠀⠀⠀⠀⠀⠀⠹⣿⣿⣿⣿⣿⣿⣿⣿⣿⣿⣿⣿⣿⣿⣿⣿⣿⣿⣿⣿⣿⣿⣿⣿⣿⣿⣿⣿⣿⣿⣿⣿⣿⣿⣿⣿⣿⣿⠋⠀⠀⠀⠀⠀⠀⠀⠀⠀⠀⠀⠀⠀⠀⠀⠀⠀⠀⠀⠀⠀⠀⠀⠀⠀⠀⠀⠀⠀⠀⠀⠀⠀⠀</a:t>
            </a:r>
            <a:br/>
            <a:r>
              <a:t>⠀⠀⠀⠀⠀⠀⠀⠀⠀⠀⠀⠀⠀⠀⠀⠀⠀⠀⠘⢿⣿⣿⣿⣿⣿⣿⣿⣿⣿⣿⣿⣿⣿⣿⣿⣿⣿⣿⣿⣿⣿⣿⣿⣿⣿⣿⣿⣿⣿⣿⣿⣿⣿⣿⠟⠁⠀⠀⠀⠀⠀⠀⠀⠀⠀⠀⠀⠀⠀⠀⠀⠀⠀⠀⠀⠀⠀⠀⠀⠀⠀⠀⠀⠀⠀⠀⠀⠀⠀⠀⠀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⠀⠀⠀⠀⠀⠀⠀⠀⠀⠀⠀⠀⠀⠀⠀⠀⠀⠀⠀⠀⠙⢿⣿⣿⣿⣿⣿⣿⣿⣿⣿⣿⣿⣿⣿⣿⣿⣿⣿⣿⣿⣿⣿⣿⣿⣿⣿⣿⣿⣿⣿⣿⠟⠃⠀⠀⠀⠀⠀⠀⠀⠀⠀⠀⠀⠀⠀⠀⠀⠀⠀⠀⠀⠀⠀⠀⠀⠀⠀⠀⠀⠀⠀⠀⠀⠀⠀⠀⠀⠀⠀</a:t>
            </a:r>
            <a:br/>
            <a:r>
              <a:t>⠀⠀⠀⠀⠀⠀⠀⠀⠀⠀⠀⠀⠀⠀⠀⠀⠀⠀⠀⠀⠀⠀⠈⠻⢿⣿⣿⣿⣿⣿⣿⣿⣿⣿⣿⣿⣿⣿⣿⣿⣿⣿⣿⣿⣿⣿⣿⣿⣿⡿⠛⠁⠀⠀⠀⠀⠀⠀⠀⠀⠀⠀⠀⠀⠀⠀⠀⠀⠀⠀⠀⠀⠀⠀⠀⠀⠀⠀⠀⠀⠀⠀⠀⠀⠀⠀⠀⠀⠀⠀⠀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⠀⠀⠀⠀⠀⠀⠀⠀⠀⠀⠀⠀⠀⠀⠀⠀⠀⠀⠀⠀⠀⠀⠀⠀⠀⠉⠛⠿⣿⣿⣿⣿⣿⣿⣿⣿⣿⣿⣿⣿⣿⣿⣿⣿⣿⡿⠿⠛⠁⠀⠀⠀⠀⠀⠀⠀⠀⠀⠀⠀⠀⠀⠀⠀⠀⠀⠀⠀⠀⠀⠀⠀⠀⠀⠀⠀⠀⠀⠀⠀⠀⠀⠀⠀⠀⠀⠀⠀⠀⠀⠀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⠀⠀⠀⠀⠀⠀⠀⠀⠀⠀⠀⠀⠀⠀⠀⠀⠀⠀⠀⠀⠀⠀⠀⠀⠀⠀⠀⠀⠀⠈⠉⠛⠛⠛⠿⠿⠿⠿⠿⠿⠛⠛⠋⠉⠁⠀⠀⠀⠀⠀⠀⠀⠀⠀⠀⠀⠀⠀⠀⠀⠀⠀⠀⠀⠀⠀⠀⠀⠀⠀⠀⠀⠀⠀⠀⠀⠀⠀⠀⠀⠀⠀⠀⠀⠀⠀⠀⠀⠀⠀⠀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⠀⠀⠀⠀⠀⠀⠀⠀⠀⠀⠀⠀⠀⠀⠀⠀⣿⣿⣿⣿⣿⣿⣿⣿⣿⣿⣿⣿⣿⣿⣿⣿⣿⣿⣿⣿⣿⣿⣿⣿⣿⣿⣿⣿⣿⣿⣿⣿⣿⣿⣿⣿⣿⣿⣿⣿⣿⣿⣿⣿⣿⣿⡆⠀⠀⠀⠀⠀⠀⠀⠀⠀⠀⠀⠀⠀⠀⠀⠀⠀⠀⠀⠀⠀⠀⠀⠀⠀⠀⠀⠀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⠀⠀⠀⠀⠀⠀⠀⠀⠀⠀⠀⠀⠀⠀⠀⢸⣿⣿⣿⣿⣿⣿⣿⣿⣿⣿⣿⣿⣿⣿⣿⣿⣿⣿⣿⣿⣿⣿⣿⣿⣿⣿⣿⣿⣿⣿⣿⣿⣿⣿⣿⣿⣿⣿⣿⣿⣿⣿⣿⣿⣿⣿⡇⠀⠀⠀⠀⠀⠀⠀⠀⠀⠀⠀⠀⠀⠀⠀⠀⠀⠀⠀⠀⠀⠀⠀⠀⠀⠀⠀⠀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⠀⠀⠀⠀⠀⠀⠀⠀⠀⠀⠀⠀⠀⠀⠀⠈⣿⣿⣿⣿⣿⣿⣿⣿⣿⣿⣿⣿⣿⣿⣿⣿⣿⣿⣿⣿⣿⣿⣿⣿⣿⣿⣿⣿⣿⣿⣿⣿⣿⣿⣿⣿⣿⣿⣿⣿⣿⣿⣿⣿⣿⣿⠃⠀⠀⠀⠀⠀⠀⠀⠀⠀⠀⠀⠀⠀⠀⠀⠀⠀⠀⠀⠀⠀⠀⠀⠀⠀⠀⠀⠀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⠀⠀⠀⠀⠀⠀⠀⠀⠀⠀⠀⠀⠀⠀⠀⠀⢿⣿⣿⣿⣿⣿⣿⣿⣿⣿⣿⣿⣿⣿⣿⣿⣿⣿⣿⣿⣿⣿⣿⣿⣿⣿⣿⣿⣿⣿⣿⣿⣿⣿⣿⣿⣿⣿⣿⣿⣿⣿⣿⣿⣿⡿⠀⠀⠀⠀⠀⠀⠀⠀⠀⠀⠀⠀⠀⠀⠀⠀⠀⠀⠀⠀⠀⠀⠀⠀⠀⠀⠀⠀⠀</a:t>
            </a:r>
            <a:br/>
            <a:r>
              <a:t>⠀⠀⠀⠀⠀⠀⠀⠀⠀⠀⠀⠀⠀⠀⠀⠀⠘⣿⣿⣿⣿⣿⣿⣿⣿⣿⣿⣿⣿⣿⣿⣿⣿⣿⣿⣿⣿⣿⣿⣿⣿⣿⣿⣿⣿⣿⣿⣿⣿⣿⣿⣿⣿⣿⣿⣿⣿⣿⣿⣿⣿⠇⠀⠀⠀⠀⠀⠀⠀⠀⠀⠀⠀⠀⠀⠀⠀⠀⠀⠀⠀⠀⠀⠀⠀⠀⠀⠀⠀⠀⠀</a:t>
            </a:r>
            <a:br/>
            <a:r>
              <a:t>⠀⠀⠀⠀⠀⠀⠀⠀⠀⠀⠀⠀⠀⠀⠀⠀⠀⠹⣿⣿⣿⣿⣿⣿⣿⣿⣿⣿⣿⣿⣿⣿⣿⣿⣿⣿⣿⣿⣿⣿⣿⣿⣿⣿⣿⣿⣿⣿⣿⣿⣿⣿⣿⣿⣿⣿⣿⣿⣿⣿⡟⠀⠀⠀⠀⠀⠀⠀⠀⠀⠀⠀⠀⠀⠀⠀⠀⠀⠀⠀⠀⠀⠀⠀⠀⠀⠀⠀⠀⠀⠀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⠀⠀⠀⠀⠀⠀⠀⠀⠀⠀⠀⠀⠀⠀⠀⠀⠀⠀⢻⣿⣿⣿⣿⣿⣿⣿⣿⣿⣿⣿⣿⣿⣿⣿⣿⣿⣿⣿⣿⣿⣿⣿⣿⣿⣿⣿⣿⣿⣿⣿⣿⣿⣿⣿⣿⣿⣿⣿⣿⡟⠀⠀⠀⠀⠀⠀⠀⠀⠀⠀⠀⠀⠀⠀⠀⠀⠀⠀⠀⠀⠀⠀⠀⠀⠀⠀⠀⠀⠀⠀⠀</a:t>
            </a:r>
            <a:br/>
            <a:r>
              <a:t>⠀⠀⠀⠀⠀⠀⠀⠀⠀⠀⠀⠀⠀⠀⠀⠀⠀⠀⠀⠙⣿⣿⣿⣿⣿⣿⣿⣿⣿⣿⣿⣿⣿⣿⣿⣿⣿⣿⣿⣿⣿⣿⣿⣿⣿⣿⣿⣿⣿⣿⣿⣿⣿⣿⣿⣿⣿⣿⠏⠀⠀⠀⠀⠀⠀⠀⠀⠀⠀⠀⠀⠀⠀⠀⠀⠀⠀⠀⠀⠀⠀⠀⠀⠀⠀⠀⠀⠀⠀⠀⠀</a:t>
            </a:r>
            <a:br/>
            <a:r>
              <a:t>⠀⠀⠀⠀⠀⠀⠀⠀⠀⠀⠀⠀⠀⠀⠀⠀⠀⠀⠀⠀⠈⠻⣿⣿⣿⣿⣿⣿⣿⣿⣿⣿⣿⣿⣿⣿⣿⣿⣿⣿⣿⣿⣿⣿⣿⣿⣿⣿⣿⣿⣿⣿⣿⣿⣿⣿⡿⠃⠀⠀⠀⠀⠀⠀⠀⠀⠀⠀⠀⠀⠀⠀⠀⠀⠀⠀⠀⠀⠀⠀⠀⠀⠀⠀⠀⠀⠀⠀⠀⠀⠀</a:t>
            </a:r>
            <a:br/>
            <a:r>
              <a:t>⠀⠀⠀⠀⠀⠀⠀⠀⠀⠀⠀⠀⠀⠀⠀⠀⠀⠀⠀⠀⠀⠀⠙⠿⣿⣿⣿⣿⣿⣿⣿⣿⣿⣿⣿⣿⣿⣿⣿⣿⣿⣿⣿⣿⣿⣿⣿⣿⣿⣿⣿⣿⣿⣿⡿⠋⠀⠀⠀⠀⠀⠀⠀⠀⠀⠀⠀⠀⠀⠀⠀⠀⠀⠀⠀⠀⠀⠀⠀⠀⠀⠀⠀⠀⠀⠀⠀⠀⠀⠀⠀</a:t>
            </a:r>
            <a:br/>
            <a:r>
              <a:t>⠀⠀⠀⠀⠀⠀⠀⠀⠀⠀⠀⠀⠀⠀⠀⠀⠀⠀⠀⠀⠀⠀⠀⠀⠈⠻⢿⣿⣿⣿⣿⣿⣿⣿⣿⣿⣿⣿⣿⣿⣿⣿⣿⣿⣿⣿⣿⣿⣿⣿⣿⡿⠟⠁⠀⠀⠀⠀⠀⠀⠀⠀⠀⠀⠀⠀⠀⠀⠀⠀⠀⠀⠀⠀⠀⠀⠀⠀⠀⠀⠀⠀⠀⠀⠀⠀⠀⠀⠀⠀⠀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⠀⠀⠀⠀⠀⠀⠀⠀⠀⠀⠀⠀⠀⠀⠀⠀⠀⠀⠀⠀⠀⠀⠀⠀⠀⠀⠀⠈⠛⠻⢿⣿⣿⣿⣿⣿⣿⣿⣿⣿⣿⣿⣿⣿⣿⣿⣿⡿⠿⠛⠉⠀⠀⠀⠀⠀⠀⠀⠀⠀⠀⠀⠀⠀⠀⠀⠀⠀⠀⠀⠀⠀⠀⠀⠀⠀⠀⠀⠀⠀⠀⠀⠀⠀⠀⠀⠀⠀⠀⠀⠀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⠀⠀⠀⠀⠀⠀⠀⠀⠀⠀⠀⠀⠀⠀⠀⠀⠀⠀⠀⠀⠀⠀⠀⠀⠀⠀⠀⠀⠀⠀⠀⠈⠉⠙⠛⠛⠿⠿⠿⠿⠿⠿⠛⠛⠛⠉⠁⠀⠀⠀⠀⠀⠀⠀⠀⠀⠀⠀⠀⠀⠀⠀⠀⠀⠀⠀⠀⠀⠀⠀⠀⠀⠀⠀⠀⠀⠀⠀⠀⠀⠀⠀⠀⠀⠀⠀⠀⠀⠀⠀⠀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⠀⠀⠀⠀⠀⠀⠀⠀⠀⠀⠀⠀⠀⠀⠀⠀⠀⠀⠀⠀⣾⣿⣿⣿⣿⣿⣿⣿⣿⣿⣿⣿⣿⣿⣿⣿⣿⣿⣿⣿⣿⣿⣿⣿⣿⣿⣿⣿⣿⣿⣿⣿⣿⣿⣿⣿⣿⣿⣿⣿⣿⣿⣿⣿⣿⣿⡇⠀⠀⠀⠀⠀⠀⠀⠀⠀⠀⠀⠀⠀⠀⠀⠀⠀⠀⠀⠀⠀⠀⠀⠀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⠀⠀⠀⠀⠀⠀⠀⠀⠀⠀⠀⠀⠀⠀⠀⠀⠀⠀⠀⠀⢿⣿⣿⣿⣿⣿⣿⣿⣿⣿⣿⣿⣿⣿⣿⣿⣿⣿⣿⣿⣿⣿⣿⣿⣿⣿⣿⣿⣿⣿⣿⣿⣿⣿⣿⣿⣿⣿⣿⣿⣿⣿⣿⣿⣿⣿⡇⠀⠀⠀⠀⠀⠀⠀⠀⠀⠀⠀⠀⠀⠀⠀⠀⠀⠀⠀⠀⠀⠀⠀⠀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⠀⠀⠀⠀⠀⠀⠀⠀⠀⠀⠀⠀⠀⠀⠀⠀⠀⠀⠀⠀⢸⣿⣿⣿⣿⣿⣿⣿⣿⣿⣿⣿⣿⣿⣿⣿⣿⣿⣿⣿⣿⣿⣿⣿⣿⣿⣿⣿⣿⣿⣿⣿⣿⣿⣿⣿⣿⣿⣿⣿⣿⣿⣿⣿⣿⣿⠃⠀⠀⠀⠀⠀⠀⠀⠀⠀⠀⠀⠀⠀⠀⠀⠀⠀⠀⠀⠀⠀⠀⠀⠀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⠀⠀⠀⠀⠀⠀⠀⠀⠀⠀⠀⠀⠀⠀⠀⠀⠀⠀⠀⠀⠀⢿⣿⣿⣿⣿⣿⣿⣿⣿⣿⣿⣿⣿⣿⣿⣿⣿⣿⣿⣿⣿⣿⣿⣿⣿⣿⣿⣿⣿⣿⣿⣿⣿⣿⣿⣿⣿⣿⣿⣿⣿⣿⣿⣿⡟⠀⠀⠀⠀⠀⠀⠀⠀⠀⠀⠀⠀⠀⠀⠀⠀⠀⠀⠀⠀⠀⠀⠀⠀⠀</a:t>
            </a:r>
            <a:br/>
            <a:r>
              <a:t>⠀⠀⠀⠀⠀⠀⠀⠀⠀⠀⠀⠀⠀⠀⠀⠀⠀⠀⠀⠀⠀⠘⣿⣿⣿⣿⣿⣿⣿⣿⣿⣿⣿⣿⣿⣿⣿⣿⣿⣿⣿⣿⣿⣿⣿⣿⣿⣿⣿⣿⣿⣿⣿⣿⣿⣿⣿⣿⣿⣿⣿⣿⣿⣿⡿⠁⠀⠀⠀⠀⠀⠀⠀⠀⠀⠀⠀⠀⠀⠀⠀⠀⠀⠀⠀⠀⠀⠀⠀⠀⠀</a:t>
            </a:r>
            <a:br/>
            <a:r>
              <a:t>⠀⠀⠀⠀⠀⠀⠀⠀⠀⠀⠀⠀⠀⠀⠀⠀⠀⠀⠀⠀⠀⠀⠘⣿⣿⣿⣿⣿⣿⣿⣿⣿⣿⣿⣿⣿⣿⣿⣿⣿⣿⣿⣿⣿⣿⣿⣿⣿⣿⣿⣿⣿⣿⣿⣿⣿⣿⣿⣿⣿⣿⣿⣿⡿⠁⠀⠀⠀⠀⠀⠀⠀⠀⠀⠀⠀⠀⠀⠀⠀⠀⠀⠀⠀⠀⠀⠀⠀⠀⠀⠀</a:t>
            </a:r>
            <a:br/>
            <a:r>
              <a:t>⠀⠀⠀⠀⠀⠀⠀⠀⠀⠀⠀⠀⠀⠀⠀⠀⠀⠀⠀⠀⠀⠀⠀⠈⢿⣿⣿⣿⣿⣿⣿⣿⣿⣿⣿⣿⣿⣿⣿⣿⣿⣿⣿⣿⣿⣿⣿⣿⣿⣿⣿⣿⣿⣿⣿⣿⣿⣿⣿⣿⣿⣿⡟⠁⠀⠀⠀⠀⠀⠀⠀⠀⠀⠀⠀⠀⠀⠀⠀⠀⠀⠀⠀⠀⠀⠀⠀⠀⠀⠀⠀</a:t>
            </a:r>
            <a:br/>
            <a:r>
              <a:t>⠀⠀⠀⠀⠀⠀⠀⠀⠀⠀⠀⠀⠀⠀⠀⠀⠀⠀⠀⠀⠀⠀⠀⠀⠀⠻⣿⣿⣿⣿⣿⣿⣿⣿⣿⣿⣿⣿⣿⣿⣿⣿⣿⣿⣿⣿⣿⣿⣿⣿⣿⣿⣿⣿⣿⣿⣿⣿⣿⣿⣿⠋⠀⠀⠀⠀⠀⠀⠀⠀⠀⠀⠀⠀⠀⠀⠀⠀⠀⠀⠀⠀⠀⠀⠀⠀⠀⠀⠀⠀⠀</a:t>
            </a:r>
            <a:br/>
            <a:r>
              <a:t>⠀⠀⠀⠀⠀⠀⠀⠀⠀⠀⠀⠀⠀⠀⠀⠀⠀⠀⠀⠀⠀⠀⠀⠀⠀⠀⠈⠻⣿⣿⣿⣿⣿⣿⣿⣿⣿⣿⣿⣿⣿⣿⣿⣿⣿⣿⣿⣿⣿⣿⣿⣿⣿⣿⣿⣿⣿⣿⡿⠟⠁⠀⠀⠀⠀⠀⠀⠀⠀⠀⠀⠀⠀⠀⠀⠀⠀⠀⠀⠀⠀⠀⠀⠀⠀⠀⠀⠀⠀⠀⠀</a:t>
            </a:r>
            <a:br/>
            <a:r>
              <a:t>⠀⠀⠀⠀⠀⠀⠀⠀⠀⠀⠀⠀⠀⠀⠀⠀⠀⠀⠀⠀⠀⠀⠀⠀⠀⠀⠀⠀⠈⠙⠿⣿⣿⣿⣿⣿⣿⣿⣿⣿⣿⣿⣿⣿⣿⣿⣿⣿⣿⣿⣿⣿⣿⣿⣿⣿⠟⠋⠀⠀⠀⠀⠀⠀⠀⠀⠀⠀⠀⠀⠀⠀⠀⠀⠀⠀⠀⠀⠀⠀⠀⠀⠀⠀⠀⠀⠀⠀⠀⠀⠀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⠀⠀⠀⠀⠀⠀⠀⠀⠀⠀⠀⠀⠀⠀⠀⠀⠀⠀⠀⠀⠀⠀⠀⠀⠀⠀⠀⠀⠀⠀⠀⠈⠙⠻⢿⣿⣿⣿⣿⣿⣿⣿⣿⣿⣿⣿⣿⣿⣿⣿⣿⣿⠿⠟⠋⠀⠀⠀⠀⠀⠀⠀⠀⠀⠀⠀⠀⠀⠀⠀⠀⠀⠀⠀⠀⠀⠀⠀⠀⠀⠀⠀⠀⠀⠀⠀⠀⠀⠀⠀⠀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⠀⠀⠀⠀⠀⠀⠀⠀⠀⠀⠀⠀⠀⠀⠀⠀⠀⠀⠀⠀⠀⠀⠀⠀⠀⠀⠀⠀⠀⠀⠀⠀⠀⠀⠀⠀⠉⠉⠛⠛⠻⠿⠿⠿⠿⠿⠟⠛⠛⠉⠉⠀⠀⠀⠀⠀⠀⠀⠀⠀⠀⠀⠀⠀⠀⠀⠀⠀⠀⠀⠀⠀⠀⠀⠀⠀⠀⠀⠀⠀⠀⠀⠀⠀⠀⠀⠀⠀⠀⠀⠀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⠀⠀⠀⠀⠀⠀⠀⠀⠀⠀⠀⠀⠀⠀⠀⠀⠀⠀⠀⠀⠀⠀⢸⣿⣿⣿⣿⣿⣿⣿⣿⣿⣿⣿⣿⣿⣿⣿⣿⣿⣿⣿⣿⣿⣿⣿⣿⣿⣿⣿⣿⣿⣿⣿⣿⣿⣿⣿⣿⣿⣿⣿⣿⣿⣿⣿⣿⣿⣿⠀⠀⠀⠀⠀⠀⠀⠀⠀⠀⠀⠀⠀⠀⠀⠀⠀⠀⠀⠀⠀⠀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⠀⠀⠀⠀⠀⠀⠀⠀⠀⠀⠀⠀⠀⠀⠀⠀⠀⠀⠀⠀⠀⠀⢹⣿⣿⣿⣿⣿⣿⣿⣿⣿⣿⣿⣿⣿⣿⣿⣿⣿⣿⣿⣿⣿⣿⣿⣿⣿⣿⣿⣿⣿⣿⣿⣿⣿⣿⣿⣿⣿⣿⣿⣿⣿⣿⣿⣿⣿⡿⠀⠀⠀⠀⠀⠀⠀⠀⠀⠀⠀⠀⠀⠀⠀⠀⠀⠀⠀⠀⠀⠀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⠀⠀⠀⠀⠀⠀⠀⠀⠀⠀⠀⠀⠀⠀⠀⠀⠀⠀⠀⠀⠀⠀⠘⣿⣿⣿⣿⣿⣿⣿⣿⣿⣿⣿⣿⣿⣿⣿⣿⣿⣿⣿⣿⣿⣿⣿⣿⣿⣿⣿⣿⣿⣿⣿⣿⣿⣿⣿⣿⣿⣿⣿⣿⣿⣿⣿⣿⣿⡇⠀⠀⠀⠀⠀⠀⠀⠀⠀⠀⠀⠀⠀⠀⠀⠀⠀⠀⠀⠀⠀⠀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⠀⠀⠀⠀⠀⠀⠀⠀⠀⠀⠀⠀⠀⠀⠀⠀⠀⠀⠀⠀⠀⠀⠀⢻⣿⣿⣿⣿⣿⣿⣿⣿⣿⣿⣿⣿⣿⣿⣿⣿⣿⣿⣿⣿⣿⣿⣿⣿⣿⣿⣿⣿⣿⣿⣿⣿⣿⣿⣿⣿⣿⣿⣿⣿⣿⣿⣿⡿⠀⠀⠀⠀⠀⠀⠀⠀⠀⠀⠀⠀⠀⠀⠀⠀⠀⠀⠀⠀⠀⠀⠀</a:t>
            </a:r>
            <a:br/>
            <a:r>
              <a:t>⠀⠀⠀⠀⠀⠀⠀⠀⠀⠀⠀⠀⠀⠀⠀⠀⠀⠀⠀⠀⠀⠀⠀⠈⢿⣿⣿⣿⣿⣿⣿⣿⣿⣿⣿⣿⣿⣿⣿⣿⣿⣿⣿⣿⣿⣿⣿⣿⣿⣿⣿⣿⣿⣿⣿⣿⣿⣿⣿⣿⣿⣿⣿⣿⣿⣿⣿⠃⠀⠀⠀⠀⠀⠀⠀⠀⠀⠀⠀⠀⠀⠀⠀⠀⠀⠀⠀⠀⠀⠀⠀</a:t>
            </a:r>
            <a:br/>
            <a:r>
              <a:t>⠀⠀⠀⠀⠀⠀⠀⠀⠀⠀⠀⠀⠀⠀⠀⠀⠀⠀⠀⠀⠀⠀⠀⠀⠈⢿⣿⣿⣿⣿⣿⣿⣿⣿⣿⣿⣿⣿⣿⣿⣿⣿⣿⣿⣿⣿⣿⣿⣿⣿⣿⣿⣿⣿⣿⣿⣿⣿⣿⣿⣿⣿⣿⣿⣿⣿⠃⠀⠀⠀⠀⠀⠀⠀⠀⠀⠀⠀⠀⠀⠀⠀⠀⠀⠀⠀⠀⠀⠀⠀⠀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⠀⠀⠀⠀⠀⠀⠀⠀⠀⠀⠀⠀⠀⠀⠀⠀⠀⠀⠀⠀⠀⠀⠀⠀⠀⠈⢻⣿⣿⣿⣿⣿⣿⣿⣿⣿⣿⣿⣿⣿⣿⣿⣿⣿⣿⣿⣿⣿⣿⣿⣿⣿⣿⣿⣿⣿⣿⣿⣿⣿⣿⣿⣿⣿⡿⠃⠀⠀⠀⠀⠀⠀⠀⠀⠀⠀⠀⠀⠀⠀⠀⠀⠀⠀⠀⠀⠀⠀⠀⠀⠀</a:t>
            </a:r>
            <a:br/>
            <a:r>
              <a:t>⠀⠀⠀⠀⠀⠀⠀⠀⠀⠀⠀⠀⠀⠀⠀⠀⠀⠀⠀⠀⠀⠀⠀⠀⠀⠀⠀⠙⢿⣿⣿⣿⣿⣿⣿⣿⣿⣿⣿⣿⣿⣿⣿⣿⣿⣿⣿⣿⣿⣿⣿⣿⣿⣿⣿⣿⣿⣿⣿⣿⣿⣿⣿⠟⠀⠀⠀⠀⠀⠀⠀⠀⠀⠀⠀⠀⠀⠀⠀⠀⠀⠀⠀⠀⠀⠀⠀⠀⠀⠀⠀</a:t>
            </a:r>
            <a:br/>
            <a:r>
              <a:t>⠀⠀⠀⠀⠀⠀⠀⠀⠀⠀⠀⠀⠀⠀⠀⠀⠀⠀⠀⠀⠀⠀⠀⠀⠀⠀⠀⠀⠀⠙⢿⣿⣿⣿⣿⣿⣿⣿⣿⣿⣿⣿⣿⣿⣿⣿⣿⣿⣿⣿⣿⣿⣿⣿⣿⣿⣿⣿⣿⣿⣿⠟⠁⠀⠀⠀⠀⠀⠀⠀⠀⠀⠀⠀⠀⠀⠀⠀⠀⠀⠀⠀⠀⠀⠀⠀⠀⠀⠀⠀⠀</a:t>
            </a:r>
            <a:br/>
            <a:r>
              <a:t>⠀⠀⠀⠀⠀⠀⠀⠀⠀⠀⠀⠀⠀⠀⠀⠀⠀⠀⠀⠀⠀⠀⠀⠀⠀⠀⠀⠀⠀⠀⠀⠙⠿⣿⣿⣿⣿⣿⣿⣿⣿⣿⣿⣿⣿⣿⣿⣿⣿⣿⣿⣿⣿⣿⣿⣿⣿⣿⠿⠋⠁⠀⠀⠀⠀⠀⠀⠀⠀⠀⠀⠀⠀⠀⠀⠀⠀⠀⠀⠀⠀⠀⠀⠀⠀⠀⠀⠀⠀⠀⠀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⠀⠀⠀⠀⠀⠀⠀⠀⠀⠀⠀⠀⠀⠀⠀⠀⠀⠀⠀⠀⠀⠀⠀⠀⠀⠀⠀⠀⠀⠀⠀⠀⠀⠀⠙⠻⠿⣿⣿⣿⣿⣿⣿⣿⣿⣿⣿⣿⣿⣿⣿⣿⣿⣿⡿⠟⠋⠁⠀⠀⠀⠀⠀⠀⠀⠀⠀⠀⠀⠀⠀⠀⠀⠀⠀⠀⠀⠀⠀⠀⠀⠀⠀⠀⠀⠀⠀⠀⠀⠀⠀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⠀⠀⠀⠀⠀⠀⠀⠀⠀⠀⠀⠀⠀⠀⠀⠀⠀⠀⠀⠀⠀⠀⠀⠀⠀⠀⠀⠀⠀⠀⠀⠀⠀⠀⠀⠀⠀⠀⠉⠉⠛⠛⠻⠿⠿⠿⠿⠿⠟⠛⠛⠉⠉⠀⠀⠀⠀⠀⠀⠀⠀⠀⠀⠀⠀⠀⠀⠀⠀⠀⠀⠀⠀⠀⠀⠀⠀⠀⠀⠀⠀⠀⠀⠀⠀⠀⠀⠀⠀⠀⠀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⠀⠀⠀⠀⠀⠀⠀⠀⠀⠀⠀⠀⠀⠀⠀⠀⠀⠀⠀⠀⠀⠀⠀⠀⠀⠀⢸⣿⣿⣿⣿⣿⣿⣿⣿⣿⣿⣿⣿⣿⣿⣿⣿⣿⣿⣿⣿⣿⣿⣿⣿⣿⣿⣿⣿⣿⣿⣿⣿⣿⣿⣿⣿⣿⣿⣿⣿⣿⣿⣿⣿⣿⣿⡄⠀⠀⠀⠀⠀⠀⠀⠀⠀⠀⠀⠀⠀⠀⠀⠀⠀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⠀⠀⠀⠀⠀⠀⠀⠀⠀⠀⠀⠀⠀⠀⠀⠀⠀⠀⠀⠀⠀⠀⠀⠀⠀⠀⠸⣿⣿⣿⣿⣿⣿⣿⣿⣿⣿⣿⣿⣿⣿⣿⣿⣿⣿⣿⣿⣿⣿⣿⣿⣿⣿⣿⣿⣿⣿⣿⣿⣿⣿⣿⣿⣿⣿⣿⣿⣿⣿⣿⣿⣿⣿⠁⠀⠀⠀⠀⠀⠀⠀⠀⠀⠀⠀⠀⠀⠀⠀⠀⠀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⠀⠀⠀⠀⠀⠀⠀⠀⠀⠀⠀⠀⠀⠀⠀⠀⠀⠀⠀⠀⠀⠀⠀⠀⠀⠀⠀⣿⣿⣿⣿⣿⣿⣿⣿⣿⣿⣿⣿⣿⣿⣿⣿⣿⣿⣿⣿⣿⣿⣿⣿⣿⣿⣿⣿⣿⣿⣿⣿⣿⣿⣿⣿⣿⣿⣿⣿⣿⣿⣿⣿⣿⡿⠀⠀⠀⠀⠀⠀⠀⠀⠀⠀⠀⠀⠀⠀⠀⠀⠀⠀</a:t>
            </a:r>
            <a:br/>
            <a:r>
              <a:t>⠀⠀⠀⠀⠀⠀⠀⠀⠀⠀⠀⠀⠀⠀⠀⠀⠀⠀⠀⠀⠀⠀⠀⠀⠀⠀⠀⠸⣿⣿⣿⣿⣿⣿⣿⣿⣿⣿⣿⣿⣿⣿⣿⣿⣿⣿⣿⣿⣿⣿⣿⣿⣿⣿⣿⣿⣿⣿⣿⣿⣿⣿⣿⣿⣿⣿⣿⣿⣿⣿⣿⣿⠃⠀⠀⠀⠀⠀⠀⠀⠀⠀⠀⠀⠀⠀⠀⠀⠀⠀⠀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⠀⠀⠀⠀⠀⠀⠀⠀⠀⠀⠀⠀⠀⠀⠀⠀⠀⠀⠀⠀⠀⠀⠀⠀⠀⠀⠀⠀⢻⣿⣿⣿⣿⣿⣿⣿⣿⣿⣿⣿⣿⣿⣿⣿⣿⣿⣿⣿⣿⣿⣿⣿⣿⣿⣿⣿⣿⣿⣿⣿⣿⣿⣿⣿⣿⣿⣿⣿⣿⣿⣿⡏⠀⠀⠀⠀⠀⠀⠀⠀⠀⠀⠀⠀⠀⠀⠀⠀⠀⠀⠀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⠀⠀⠀⠀⠀⠀⠀⠀⠀⠀⠀⠀⠀⠀⠀⠀⠀⠀⠀⠀⠀⠀⠀⠀⠀⠀⠀⠀⠀⢻⣿⣿⣿⣿⣿⣿⣿⣿⣿⣿⣿⣿⣿⣿⣿⣿⣿⣿⣿⣿⣿⣿⣿⣿⣿⣿⣿⣿⣿⣿⣿⣿⣿⣿⣿⣿⣿⣿⣿⣿⡟⠀⠀⠀⠀⠀⠀⠀⠀⠀⠀⠀⠀⠀⠀⠀⠀⠀⠀⠀⠀</a:t>
            </a:r>
            <a:br/>
            <a:r>
              <a:t>⠀⠀⠀⠀⠀⠀⠀⠀⠀⠀⠀⠀⠀⠀⠀⠀⠀⠀⠀⠀⠀⠀⠀⠀⠀⠀⠀⠀⠀⠀⠹⣿⣿⣿⣿⣿⣿⣿⣿⣿⣿⣿⣿⣿⣿⣿⣿⣿⣿⣿⣿⣿⣿⣿⣿⣿⣿⣿⣿⣿⣿⣿⣿⣿⣿⣿⣿⣿⣿⠏⠀⠀⠀⠀⠀⠀⠀⠀⠀⠀⠀⠀⠀⠀⠀⠀⠀⠀⠀⠀⠀</a:t>
            </a:r>
            <a:br/>
            <a:r>
              <a:t>⠀⠀⠀⠀⠀⠀⠀⠀⠀⠀⠀⠀⠀⠀⠀⠀⠀⠀⠀⠀⠀⠀⠀⠀⠀⠀⠀⠀⠀⠀⠀⠈⢿⣿⣿⣿⣿⣿⣿⣿⣿⣿⣿⣿⣿⣿⣿⣿⣿⣿⣿⣿⣿⣿⣿⣿⣿⣿⣿⣿⣿⣿⣿⣿⣿⣿⣿⡿⠁⠀⠀⠀⠀⠀⠀⠀⠀⠀⠀⠀⠀⠀⠀⠀⠀⠀⠀⠀⠀⠀⠀</a:t>
            </a:r>
            <a:br/>
            <a:r>
              <a:t>⠀⠀⠀⠀⠀⠀⠀⠀⠀⠀⠀⠀⠀⠀⠀⠀⠀⠀⠀⠀⠀⠀⠀⠀⠀⠀⠀⠀⠀⠀⠀⠀⠀⠙⢿⣿⣿⣿⣿⣿⣿⣿⣿⣿⣿⣿⣿⣿⣿⣿⣿⣿⣿⣿⣿⣿⣿⣿⣿⣿⣿⣿⣿⣿⣿⠿⠋⠀⠀⠀⠀⠀⠀⠀⠀⠀⠀⠀⠀⠀⠀⠀⠀⠀⠀⠀⠀⠀⠀⠀⠀</a:t>
            </a:r>
            <a:br/>
            <a:r>
              <a:t>⠀⠀⠀⠀⠀⠀⠀⠀⠀⠀⠀⠀⠀⠀⠀⠀⠀⠀⠀⠀⠀⠀⠀⠀⠀⠀⠀⠀⠀⠀⠀⠀⠀⠀⠀⠉⠻⢿⣿⣿⣿⣿⣿⣿⣿⣿⣿⣿⣿⣿⣿⣿⣿⣿⣿⣿⣿⣿⣿⣿⣿⣿⡿⠟⠁⠀⠀⠀⠀⠀⠀⠀⠀⠀⠀⠀⠀⠀⠀⠀⠀⠀⠀⠀⠀⠀⠀⠀⠀⠀⠀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⠀⠀⠀⠀⠀⠀⠀⠀⠀⠀⠀⠀⠀⠀⠀⠀⠀⠀⠀⠀⠀⠀⠀⠀⠀⠀⠀⠀⠀⠀⠀⠀⠀⠀⠀⠀⠀⠀⠉⠛⠿⢿⣿⣿⣿⣿⣿⣿⣿⣿⣿⣿⣿⣿⣿⣿⣿⣿⡿⠿⠛⠁⠀⠀⠀⠀⠀⠀⠀⠀⠀⠀⠀⠀⠀⠀⠀⠀⠀⠀⠀⠀⠀⠀⠀⠀⠀⠀⠀⠀⠀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⠀⠀⠀⠀⠀⠀⠀⠀⠀⠀⠀⠀⠀⠀⠀⠀⠀⠀⠀⠀⠀⠀⠀⠀⠀⠀⠀⠀⠀⠀⠀⠀⠀⠀⠀⠀⠀⠀⠀⠀⠀⠀⠈⠉⠙⠛⠛⠿⠿⠿⠿⠿⠿⠛⠛⠛⠉⠁⠀⠀⠀⠀⠀⠀⠀⠀⠀⠀⠀⠀⠀⠀⠀⠀⠀⠀⠀⠀⠀⠀⠀⠀⠀⠀⠀⠀⠀⠀⠀⠀⠀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⣿⣿⣿⣿⣿⣿⣿⣿⣿⣿⣿⣿⣿⣿⣿⣿⣿⣿⣿⣿⣿⣿⣿⣿⣿⣿⣿⣿⣿⣿⣿⣿⣿⣿⣿⣿⣿⣿⣿⣿⣿⣿⣿⣿⣿⣿⣿⣿⣿⣿⣧⡀⠀⠀⠀⠀⠀⠀⠀⠀⠀⠀⠀⠀⠈⠀⠀⠀⠀⠈⠙⢿⣿⣿⣿⣿⣿⣿⣿⣿⣿⣿⣿⣿⣿⣿⣿⣿⣿⣿⡇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⣿⣿⣿⣿⣿⣿⣿⣿⣿⣿⣿⣿⣿⣿⣿⣿⣿⣿⣿⣿⣿⣿⣿⣿⣿⣿⣿⣿⣿⣿⣿⣿⣿⣿⣿⣿⣿⣿⣿⣿⣿⣿⣿⣿⣿⣿⣿⣿⣿⣿⡿⠷⠀⠀⠀⠀⠀⠀⠀⠀⠀⠀⠀⠀⠀⠀⠀⠀⠀⠀⠀⠀⠙⢿⣿⣿⣿⣿⣿⣿⣿⣿⣿⣿⣿⣿⣿⣿⣿⣿⡇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⣿⣿⣿⣿⣿⣿⣿⣿⣿⣿⣿⣿⣿⣿⣿⣿⣿⣿⣿⣿⣿⣿⣿⣿⣿⣿⣿⣿⣿⣿⣿⣿⣿⣿⣿⣿⣿⣿⣿⣿⣿⣿⣿⣿⣿⣿⣿⠟⠋⠁⠀⠀⠀⠀⠀⠀⠀⠀⠀⠀⠀⠀⠀⠀⠀⠀⠀⠀⠀⠀⠀⠀⠀⠀⢻⣿⣿⣿⣿⣿⣿⣿⣿⣿⣿⣿⣿⣿⣿⣿⡇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⣿⣿⣿⣿⣿⣿⣿⣿⣿⣿⣿⣿⣿⣿⣿⣿⣿⣿⣿⣿⣿⣿⣿⣿⣿⣿⣿⣿⣿⣿⣿⣿⣿⣿⣿⣿⣿⣿⣿⣿⣿⣿⣿⣿⡿⠋⠀⠀⠀⠀⠀⠀⠀⠀⠀⠀⠀⠀⠀⠀⠀⠀⠀⠀⠀⠀⠀⠀⠀⠀⠀⠀⠀⠀⠀⢻⣿⣿⣿⣿⣿⣿⣿⣿⣿⣿⣿⣿⣿⣿⡇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⣿⣿⣿⣿⣿⣿⣿⣿⣿⣿⣿⣿⣿⣿⣿⣿⣿⣿⣿⣿⣿⣿⣿⣿⣿⣿⣿⣿⣿⣿⣿⣿⣿⣿⣿⣿⣿⣿⣿⣿⣿⣿⡿⠋⠀⠀⠀⠀⠀⠀⠀⠀⠀⠀⠀⠀⠀⠀⠀⠀⠀⠀⠀⠀⠀⠀⠀⠀⠀⠀⠀⠀⠀⠀⠀⠈⢿⣿⣿⣿⣿⣿⣿⣿⣿⣿⣿⣿⣿⣿⡇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⣿⣿⣿⣿⣿⣿⣿⣿⣿⣿⣿⣿⣿⣿⣿⣿⣿⣿⣿⣿⣿⣿⣿⣿⣿⣿⣿⣿⣿⣿⣿⣿⣿⣿⣿⣿⣿⣿⣿⣿⣿⡿⠁⠀⠀⠀⠀⠀⠀⠀⠀⠀⠀⠀⠀⠀⠀⠀⠀⠀⠀⠀⠀⠀⠀⠀⠀⠀⠀⠀⠀⠀⠀⠀⠀⠀⠈⢿⣿⣿⣿⣿⣿⣿⣿⣿⣿⣿⣿⣿⡇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⣿⣿⣿⣿⣿⣿⣿⣿⣿⣿⣿⣿⣿⣿⣿⣿⣿⣿⣿⣿⣿⣿⣿⣿⣿⣿⣿⣿⣿⣿⣿⣿⣿⣿⣿⣿⣿⣿⡿⢁⠀⠀⠀⠀⠀⠀⠀⠀⠀⠀⠀⠀⠀⠀⠀⠀⠀⠀⠀⠀⠀⠀⠀⠀⠀⠀⠀⠀⠀⠀⠀⠀⠀⠀⠀⠀⠀⠀⠀⠈⣿⣿⣿⣿⣿⣿⣿⣿⣿⣿⡇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⣿⣿⣿⣿⣿⣿⣿⣿⣿⣿⣿⣿⣿⣿⣿⣿⣿⣿⣿⣿⣿⣿⣿⣿⣿⣿⣿⣿⣿⣿⣿⣿⣿⣿⣿⣿⣿⣿⣾⣿⠀⠀⠀⠀⠀⠀⠀⠀⠀⠀⠀⠀⠀⠀⠀⠀⠀⠀⠀⠀⠀⠀⠀⠀⠀⠀⠀⠀⠀⠀⠀⠀⠀⠀⠀⠀⠀⠀⠀⠀⢹⣿⣿⣿⣿⣿⣿⣿⣿⣿⡇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⣿⣿⣿⣿⣿⣿⣿⣿⣿⣿⣿⣿⣿⣿⣿⣿⣿⣿⣿⣿⣿⣿⣿⣿⣿⣿⣿⣿⣿⣿⣿⣿⣿⣿⣿⣿⣿⣿⣿⣿⢠⠀⠀⠀⠀⠀⠀⠀⠀⠀⠀⠀⠀⠀⠀⠀⠀⠀⠀⠀⠀⠀⠀⠀⠀⠀⠀⠀⠀⠀⠀⠀⠀⠀⠀⠀⠀⠀⠀⠀⠈⣿⣿⣿⣿⣿⣿⣿⣿⣿⡇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⣿⣿⣿⣿⣿⣿⣿⣿⣿⣿⣿⣿⣿⣿⣿⣿⣿⣿⣿⣿⣿⣿⣿⣿⣿⣿⣿⣿⣿⣿⣿⣿⣿⣿⣿⣿⣿⣿⣿⣿⣿⣆⣄⡀⠀⠀⠀⠀⠀⠀⠀⠀⠀⠀⠀⠀⠀⠀⠀⠀⠀⠀⠀⠀⠀⠀⠀⠀⠀⠀⠀⠀⠀⠀⠀⠀⠀⠀⠀⠀⠀⢻⣿⣿⣿⣿⣿⣿⣿⣿⡇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⣿⣿⣿⣿⣿⣿⣿⣿⣿⣿⣿⣿⣿⣿⣿⣿⣿⣿⣿⣿⣿⣿⣿⣿⣿⣿⣿⣿⣿⣿⣿⣿⣿⣿⣿⣿⣿⣿⣿⣿⣿⣿⣿⣿⣶⣤⠀⠀⠀⠀⠀⠀⠀⠀⠀⠀⠀⠀⠀⠀⠀⠀⠀⠀⠀⠀⠀⠀⠀⠀⠀⠀⠀⠀⠀⠀⠀⠀⠀⠀⠀⢸⣿⣿⣿⣿⣿⣿⣿⣿⡇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⣿⣿⣿⣿⣿⣿⣿⣿⣿⣿⣿⣿⣿⣿⣿⣿⣿⣿⣿⣿⣿⣿⣿⣿⣿⣿⣿⣿⣿⣿⣿⣿⣿⣿⣿⣿⣿⣿⣿⣿⣿⣿⣿⣿⣷⣄⡀⠀⠀⠀⠀⠀⠀⠀⠀⠀⠀⠀⠀⠀⠀⠀⠀⠀⠀⠀⠀⠀⠀⠀⠀⠀⠀⠀⠀⠀⠀⠀⠀⠀⠀⠀⣿⣿⣿⣿⣿⣿⣿⣿⡇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⣿⣿⣿⣿⣿⣿⣿⣿⣿⣿⣿⣿⣿⣿⣿⣿⣿⣿⣿⣿⣿⣿⣿⣿⣿⣿⣿⣿⣿⣿⣿⣿⣿⣿⣿⣿⡁⣿⣿⡿⠿⠿⣿⣿⣿⣿⣿⡀⠀⠀⠀⠀⠀⠀⠀⠀⠀⠀⠀⠀⠀⠀⠀⠀⠀⠀⠀⠀⠀⠀⠀⠀⠀⠀⠀⠀⠀⠀⠀⠀⠀⠀⣿⣿⣿⣿⣿⣿⣿⣿⡇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⣿⣿⣿⣿⣿⣿⣿⣿⣿⣿⣿⣿⣿⣿⣿⣿⣿⣿⣿⣿⣿⣿⣿⣿⣿⣿⣿⣿⣿⣿⣿⣿⣿⠿⠛⠋⠁⠀⠀⠀⠀⠀⠀⠙⣿⣿⣿⣿⣧⡄⠀⠀⠀⠀⠀⠀⠀⠀⠀⠀⠀⠀⠀⠀⠀⠀⠀⠀⠀⠀⠀⠀⠀⠀⠀⠀⠀⠀⠀⠀⠀⠀⢹⣿⣿⣿⣿⣿⣿⣿⡇</a:t>
            </a:r>
            <a:br/>
            <a:r>
              <a:t>⣿⣿⣿⣿⣿⣿⣿⣿⣿⣿⣿⣿⣿⣿⣿⣿⣿⣿⣿⣿⣿⣿⣿⣿⣿⣿⣿⣿⣿⣿⣿⠏⠁⠀⠀⠀⠀⠀⠀⠀⠀⠀⠀⠀⠘⣿⣿⣿⣿⣿⡆⠀⠀⠀⠀⠀⢀⠀⠀⠀⠀⠀⠀⠀⠀⠀⠀⠀⠀⠀⠀⠀⠀⠀⠀⠀⠀⠀⠀⠀⠀⠀⢸⣿⣿⣿⣿⣿⣿⣿⡇</a:t>
            </a:r>
            <a:br/>
            <a:r>
              <a:t>⣿⣿⣿⣿⣿⣿⣿⣿⣿⣿⣿⣿⣿⣿⣿⣿⣿⣿⣿⣿⣿⣿⣿⣿⣿⣿⣿⣿⣿⣿⡟⠀⠀⠀⠀⠀⠀⠀⠀⠀⠀⠀⠀⠀⠀⣿⣿⣿⣿⣿⡇⠀⠀⠀⠀⠀⠘⠀⠀⠀⠀⠀⠀⠀⠀⠀⠀⠀⠀⠀⠀⠀⠀⠀⠀⠀⠀⠀⠀⠀⠀⠀⠸⣿⣿⣿⣿⣿⣿⣿⡇</a:t>
            </a:r>
            <a:br/>
            <a:r>
              <a:t>⣿⣿⣿⣿⣿⣿⣿⣿⣿⣿⣿⣿⣿⣿⣿⣿⣿⣿⣿⣿⣿⣿⣿⣿⣿⣿⣿⣿⣿⣿⡇⠀⠀⠀⠀⠀⠀⠀⠀⠀⠀⠀⠀⠀⠀⣿⣿⣿⣿⣿⣷⠆⠀⠀⠀⠀⠀⠀⠀⠀⠀⠀⠀⠀⠀⠀⠀⠀⠀⠀⠀⠀⠀⠀⠀⠀⠀⢰⠀⠀⠀⠀⠀⣿⣿⣿⣿⣿⣿⣿⡇</a:t>
            </a:r>
            <a:br/>
            <a:r>
              <a:t>⣿⣿⣿⣿⣿⣿⣿⣿⣿⣿⣿⣿⣿⣿⣿⣿⣿⣿⣿⣿⣿⣿⣿⣿⣿⣿⣿⣿⣿⣿⣷⠀⠀⠀⠀⠀⠀⠀⠀⠀⠀⠀⠀⠀⠀⠻⣿⣿⣿⣿⣿⣧⠀⠀⠀⠀⠀⠀⠀⠀⠀⠀⠀⠀⠀⠀⠀⠀⠀⠀⠀⠀⠀⠀⠀⠀⠀⠸⣧⠀⢰⡄⠀⢿⣿⣿⣿⣿⣿⣿⡇</a:t>
            </a:r>
            <a:br/>
            <a:r>
              <a:t>⣿⣿⣿⣿⣿⣿⣿⣿⣿⣿⣿⣿⣿⣿⣿⣿⣿⣿⣿⣿⣿⣿⣿⣿⣿⣿⣿⣿⣿⣿⣿⡆⠀⠀⠀⠀⠀⠀⠀⠀⠀⠀⠀⠀⠀⠀⠙⣿⣿⣿⣿⣿⡀⠀⠀⠀⠀⠀⠀⠀⠀⠀⠀⠀⠀⠀⠀⠀⠀⠀⠀⠀⠀⠀⠀⠀⠀⡀⢻⣧⠀⢿⣆⠸⣿⣿⣿⣿⣿⣿⡇</a:t>
            </a:r>
            <a:br/>
            <a:r>
              <a:t>⣿⣿⣿⣿⣿⣿⣿⣿⣿⣿⣿⣿⣿⣿⣿⣿⣿⣿⣿⣿⣿⣿⣿⣿⣿⣿⣿⣿⣿⣿⣿⣿⣄⠀⠀⠀⠀⠀⠀⠀⠀⠀⠀⠀⠀⠀⠀⠈⠻⣿⣿⣿⠇⠀⠀⠀⠀⠀⠀⠀⠀⠀⠀⠀⠀⠀⠀⠀⠀⠀⠀⠀⠀⠀⠀⠀⠀⢰⡘⣿⣧⡘⣿⣷⣿⣿⣿⣿⣿⣿⡇</a:t>
            </a:r>
            <a:br/>
            <a:r>
              <a:t>⣿⣿⣿⣿⣿⣿⣿⣿⣿⣿⣿⣿⣿⣿⣿⣿⣿⣿⣿⣿⣿⣿⣿⣿⣿⣿⣿⣿⣿⣿⣿⣿⣿⣷⣄⠀⠀⠀⠀⠀⠀⠀⠀⠀⠀⠀⠀⠀⠀⠹⠟⠁⠀⠀⠀⠀⠀⠀⠀⠀⠀⠀⠀⠀⠀⠀⠀⠀⠀⠀⠀⠀⠀⠀⢠⣀⠀⠸⣿⣿⣿⣿⣿⣿⣿⣿⣿⣿⣿⣿⡇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⣿⣿⣿⣿⣿⣿⣿⣿⣿⣿⣿⣿⣿⣿⣿⣿⣿⣿⣿⣿⣿⣿⣿⣿⣿⣿⣿⣿⣿⣿⣿⣿⣿⣿⣿⣿⠃⠀⠀⠀⠀⠀⠀⠀⠀⠀⠀⠀⠀⠀⠀⠀⠀⠀⠀⠀⠀⠀⠀⠀⠀⠀⠀⠀⠀⠀⠀⠀⠀⠀⠀⠀⠀⠀⠀⢿⣆⠀⢻⣿⣿⣿⣿⣿⣿⣿⣿⣿⣿⣿⡇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⣿⣿⣿⣿⣿⣿⣿⣿⣿⣿⣿⣿⣿⣿⣿⣿⣿⣿⣿⣿⣿⣿⣿⣿⣿⣿⣿⣿⣿⣿⣿⣿⣿⣿⣿⠏⠀⠀⠀⠀⠀⠀⠀⠀⠀⠀⠀⠀⠀⠀⠀⠀⠀⠀⠀⠀⠀⠀⠀⠀⠀⠀⠀⠀⠀⠀⠀⠀⠀⠀⠀⠀⠀⠀⠀⠸⣿⣆⢻⣿⣿⣿⣿⣿⣿⣿⣿⣿⣿⣿⡇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⣿⣿⣿⣿⣿⣿⣿⣿⣿⣿⣿⣿⣿⣿⣿⣿⣿⣿⣿⣿⣿⣿⣿⣿⣿⣿⣿⣿⣿⣿⣿⣿⣿⣿⡇⠀⠀⠀⠀⠀⠀⠀⠀⠀⠀⠀⠀⠀⠀⠀⠀⠀⠀⠀⠀⠀⠀⠀⠀⠀⠀⠀⠀⠀⠀⠀⠀⠀⠀⠀⠀⠀⠀⠀⠀⠀⠀⠈⣿⣿⣿⣿⣿⣿⡿⠿⠿⣿⣿⣿⡇</a:t>
            </a:r>
            <a:br/>
            <a:r>
              <a:t>⣿⣿⣿⣿⣿⣿⣿⣿⣿⣿⣿⣿⣿⣿⣿⣿⣿⣿⣿⣿⣿⣿⣿⣿⣿⣿⣿⣿⣿⣿⣿⣿⣿⣿⠃⠀⠀⠀⠀⠀⠀⠀⠀⠀⠀⠀⠀⢀⣾⠀⠀⠀⠀⠀⠀⠀⠀⠀⠀⠀⠀⠀⠀⠀⠀⠀⠀⠀⠀⠀⠀⠀⠀⠀⠀⠀⠀⠀⠹⣿⣿⣿⠟⠋⠀⠀⠼⣿⣿⣿⡇</a:t>
            </a:r>
            <a:br/>
            <a:r>
              <a:t>⣿⣿⣿⣿⣿⣿⣿⣿⣿⣿⣿⣿⣿⣿⣿⣿⣿⣿⣿⣿⣿⣿⣿⣿⣿⣿⣿⣿⣿⣿⣿⣿⣿⡟⠀⠀⠀⠀⠀⠀⠀⠀⠀⠀⠀⠀⠀⣾⣿⠀⠀⠀⠀⠀⠀⠀⠀⠀⠀⠀⠀⠀⠀⠀⠀⠀⠀⠀⠀⠀⠀⠀⠀⠀⠀⠀⠀⠀⠀⠙⠉⠁⠀⢀⣀⣴⣾⣿⣿⣿⡇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⠀⠀⠀⠀⠀⠀⠀⠀⠀⠀⠀⠀⠀⠀⠀⠀⠀⠀⠀⠀⠀⠀⠀⠀⠀⠀⠀⠀⠸⣿⣿⣿⣿⣿⣿⣿⣿⣿⣿⣿⣿⣿⣿⣿⣿⣿⣿⣿⣿⣿⣿⣿⣿⣿⣿⣿⣿⣿⣿⣿⣿⣿⣿⣿⣿⣿⣿⣿⣿⣿⣿⣿⣿⣿⣿⡇⠀⠀⠀⠀⠀⠀⠀⠀⠀⠀⠀⠀⠀⠀⠀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⠀⠀⠀⠀⠀⠀⠀⠀⠀⠀⠀⠀⠀⠀⠀⠀⠀⠀⠀⠀⠀⠀⠀⠀⠀⠀⠀⠀⠀⠘⣿⣿⣿⣿⣿⣿⣿⣿⣿⣿⣿⣿⣿⣿⣿⣿⣿⣿⣿⣿⣿⣿⣿⣿⣿⣿⣿⣿⣿⣿⣿⣿⣿⣿⣿⣿⣿⣿⣿⣿⣿⣿⣿⣿⠇⠀⠀⠀⠀⠀⠀⠀⠀⠀⠀⠀⠀⠀⠀⠀⠀</a:t>
            </a:r>
            <a:br/>
            <a:r>
              <a:t>⠀⠀⠀⠀⠀⠀⠀⠀⠀⠀⠀⠀⠀⠀⠀⠀⠀⠀⠀⠀⠀⠀⠀⠀⠀⠀⠀⠀⠀⠀⠹⣿⣿⣿⣿⣿⣿⣿⣿⣿⣿⣿⣿⣿⣿⣿⣿⣿⣿⣿⣿⣿⣿⣿⣿⣿⣿⣿⣿⣿⣿⣿⣿⣿⣿⣿⣿⣿⣿⣿⣿⣿⣿⡟⠀⠀⠀⠀⠀⠀⠀⠀⠀⠀⠀⠀⠀⠀⠀⠀⠀</a:t>
            </a:r>
            <a:br/>
            <a:r>
              <a:t>⠀⠀⠀⠀⠀⠀⠀⠀⠀⠀⠀⠀⠀⠀⠀⠀⠀⠀⠀⠀⠀⠀⠀⠀⠀⠀⠀⠀⠀⠀⠀⠹⣿⣿⣿⣿⣿⣿⣿⣿⣿⣿⣿⣿⣿⣿⣿⣿⣿⣿⣿⣿⣿⣿⣿⣿⣿⣿⣿⣿⣿⣿⣿⣿⣿⣿⣿⣿⣿⣿⣿⣿⡟⠀⠀⠀⠀⠀⠀⠀⠀⠀⠀⠀⠀⠀⠀⠀⠀⠀⠀</a:t>
            </a:r>
            <a:br/>
            <a:r>
              <a:t>⠀⠀⠀⠀⠀⠀⠀⠀⠀⠀⠀⠀⠀⠀⠀⠀⠀⠀⠀⠀⠀⠀⠀⠀⠀⠀⠀⠀⠀⠀⠀⠀⠙⣿⣿⣿⣿⣿⣿⣿⣿⣿⣿⣿⣿⣿⣿⣿⣿⣿⣿⣿⣿⣿⣿⣿⣿⣿⣿⣿⣿⣿⣿⣿⣿⣿⣿⣿⣿⣿⣿⠟⠀⠀⠀⠀⠀⠀⠀⠀⠀⠀⠀⠀⠀⠀⠀⠀⠀⠀⠀</a:t>
            </a:r>
            <a:br/>
            <a:r>
              <a:t>⠀⠀⠀⠀⠀⠀⠀⠀⠀⠀⠀⠀⠀⠀⠀⠀⠀⠀⠀⠀⠀⠀⠀⠀⠀⠀⠀⠀⠀⠀⠀⠀⠀⠈⠻⣿⣿⣿⣿⣿⣿⣿⣿⣿⣿⣿⣿⣿⣿⣿⣿⣿⣿⣿⣿⣿⣿⣿⣿⣿⣿⣿⣿⣿⣿⣿⣿⣿⣿⡿⠋⠀⠀⠀⠀⠀⠀⠀⠀⠀⠀⠀⠀⠀⠀⠀⠀⠀⠀⠀⠀</a:t>
            </a:r>
            <a:br/>
            <a:r>
              <a:t>⠀⠀⠀⠀⠀⠀⠀⠀⠀⠀⠀⠀⠀⠀⠀⠀⠀⠀⠀⠀⠀⠀⠀⠀⠀⠀⠀⠀⠀⠀⠀⠀⠀⠀⠀⠈⠻⣿⣿⣿⣿⣿⣿⣿⣿⣿⣿⣿⣿⣿⣿⣿⣿⣿⣿⣿⣿⣿⣿⣿⣿⣿⣿⣿⣿⣿⣿⡿⠋⠀⠀⠀⠀⠀⠀⠀⠀⠀⠀⠀⠀⠀⠀⠀⠀⠀⠀⠀⠀⠀⠀</a:t>
            </a:r>
            <a:br/>
            <a:r>
              <a:t>⠀⠀⠀⠀⠀⠀⠀⠀⠀⠀⠀⠀⠀⠀⠀⠀⠀⠀⠀⠀⠀⠀⠀⠀⠀⠀⠀⠀⠀⠀⠀⠀⠀⠀⠀⠀⠀⠈⠛⢿⣿⣿⣿⣿⣿⣿⣿⣿⣿⣿⣿⣿⣿⣿⣿⣿⣿⣿⣿⣿⣿⣿⣿⣿⣿⠟⠋⠀⠀⠀⠀⠀⠀⠀⠀⠀⠀⠀⠀⠀⠀⠀⠀⠀⠀⠀⠀⠀⠀⠀⠀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⠀⠀⠀⠀⠀⠀⠀⠀⠀⠀⠀⠀⠀⠀⠀⠀⠀⠀⠀⠀⠀⠀⠀⠀⠀⠀⠀⠀⠀⠀⠀⠀⠀⠀⠀⠀⠀⠀⠀⠀⠈⠙⠻⢿⣿⣿⣿⣿⣿⣿⣿⣿⣿⣿⣿⣿⣿⣿⣿⣿⣿⠿⠛⠉⠀⠀⠀⠀⠀⠀⠀⠀⠀⠀⠀⠀⠀⠀⠀⠀⠀⠀⠀⠀⠀⠀⠀⠀⠀⠀⠀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⠀⠀⠀⠀⠀⠀⠀⠀⠀⠀⠀⠀⠀⠀⠀⠀⠀⠀⠀⠀⠀⠀⠀⠀⠀⠀⠀⠀⠀⠀⠀⠀⠀⠀⠀⠀⠀⠀⠀⠀⠀⠀⠀⠀⠀⠉⠙⠛⠛⠿⠿⠿⠿⠿⠿⠛⠛⠛⠉⠁⠀⠀⠀⠀⠀⠀⠀⠀⠀⠀⠀⠀⠀⠀⠀⠀⠀⠀⠀⠀⠀⠀⠀⠀⠀⠀⠀⠀⠀⠀⠀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⠀⠀⠀⠀⠀⠀⠀⠀⠀⠀⠀⠀⠀⠀⠀⠀⠀⠀⠀⠀⠀⠀⠀⠀⠀⠀⠀⠀⠀⠀⠀⠀⠀⣼⣿⣿⣿⣿⣿⣿⣿⣿⣿⣿⣿⣿⣿⣿⣿⣿⣿⣿⣿⣿⣿⣿⣿⣿⣿⣿⣿⣿⣿⣿⣿⣿⣿⣿⣿⣿⣿⣿⣿⣿⣿⣿⣿⣿⣿⣧⠀⠀⠀⠀⠀⠀⠀⠀⠀⠀⠀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⠀⠀⠀⠀⠀⠀⠀⠀⠀⠀⠀⠀⠀⠀⠀⠀⠀⠀⠀⠀⠀⠀⠀⠀⠀⠀⠀⠀⠀⠀⠀⠀⠀⢻⣿⣿⣿⣿⣿⣿⣿⣿⣿⣿⣿⣿⣿⣿⣿⣿⣿⣿⣿⣿⣿⣿⣿⣿⣿⣿⣿⣿⣿⣿⣿⣿⣿⣿⣿⣿⣿⣿⣿⣿⣿⣿⣿⣿⣿⡟⠀⠀⠀⠀⠀⠀⠀⠀⠀⠀⠀</a:t>
            </a:r>
            <a:br/>
            <a:r>
              <a:t>⠀⠀⠀⠀⠀⠀⠀⠀⠀⠀⠀⠀⠀⠀⠀⠀⠀⠀⠀⠀⠀⠀⠀⠀⠀⠀⠀⠀⠀⠀⠀⠀⠀⠸⣿⣿⣿⣿⣿⣿⣿⣿⣿⣿⣿⣿⣿⣿⣿⣿⣿⣿⣿⣿⣿⣿⣿⣿⣿⣿⣿⣿⣿⣿⣿⣿⣿⣿⣿⣿⣿⣿⣿⣿⣿⣿⣿⣿⣿⠇⠀⠀⠀⠀⠀⠀⠀⠀⠀⠀⠀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⠀⠀⠀⠀⠀⠀⠀⠀⠀⠀⠀⠀⠀⠀⠀⠀⠀⠀⠀⠀⠀⠀⠀⠀⠀⠀⠀⠀⠀⠀⠀⠀⠀⠀⢿⣿⣿⣿⣿⣿⣿⣿⣿⣿⣿⣿⣿⣿⣿⣿⣿⣿⣿⣿⣿⣿⣿⣿⣿⣿⣿⣿⣿⣿⣿⣿⣿⣿⣿⣿⣿⣿⣿⣿⣿⣿⣿⣿⡿⠀⠀⠀⠀⠀⠀⠀⠀⠀⠀⠀⠀</a:t>
            </a:r>
            <a:br/>
            <a:r>
              <a:t>⠀⠀⠀⠀⠀⠀⠀⠀⠀⠀⠀⠀⠀⠀⠀⠀⠀⠀⠀⠀⠀⠀⠀⠀⠀⠀⠀⠀⠀⠀⠀⠀⠀⠀⠈⣿⣿⣿⣿⣿⣿⣿⣿⣿⣿⣿⣿⣿⣿⣿⣿⣿⣿⣿⣿⣿⣿⣿⣿⣿⣿⣿⣿⣿⣿⣿⣿⣿⣿⣿⣿⣿⣿⣿⣿⣿⣿⣿⠁⠀⠀⠀⠀⠀⠀⠀⠀⠀⠀⠀⠀</a:t>
            </a:r>
            <a:br/>
            <a:r>
              <a:t>⠀⠀⠀⠀⠀⠀⠀⠀⠀⠀⠀⠀⠀⠀⠀⠀⠀⠀⠀⠀⠀⠀⠀⠀⠀⠀⠀⠀⠀⠀⠀⠀⠀⠀⠀⠘⣿⣿⣿⣿⣿⣿⣿⣿⣿⣿⣿⣿⣿⣿⣿⣿⣿⣿⣿⣿⣿⣿⣿⣿⣿⣿⣿⣿⣿⣿⣿⣿⣿⣿⣿⣿⣿⣿⣿⣿⣿⠃⠀⠀⠀⠀⠀⠀⠀⠀⠀⠀⠀⠀⠀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⠀⠀⠀⠀⠀⠀⠀⠀⠀⠀⠀⠀⠀⠀⠀⠀⠀⠀⠀⠀⠀⠀⠀⠀⠀⠀⠀⠀⠀⠀⠀⠀⠀⠀⠀⠀⠈⢿⣿⣿⣿⣿⣿⣿⣿⣿⣿⣿⣿⣿⣿⣿⣿⣿⣿⣿⣿⣿⣿⣿⣿⣿⣿⣿⣿⣿⣿⣿⣿⣿⣿⣿⣿⣿⣿⡿⠁⠀⠀⠀⠀⠀⠀⠀⠀⠀⠀⠀⠀⠀⠀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⠀⠀⠀⠀⠀⠀⠀⠀⠀⠀⠀⠀⠀⠀⠀⠀⠀⠀⠀⠀⠀⠀⠀⠀⠀⠀⠀⠀⠀⠀⠀⠀⠀⠀⠀⠀⠀⠀⠹⣿⣿⣿⣿⣿⣿⣿⣿⣿⣿⣿⣿⣿⣿⣿⣿⣿⣿⣿⣿⣿⣿⣿⣿⣿⣿⣿⣿⣿⣿⣿⣿⣿⣿⣿⠏⠀⠀⠀⠀⠀⠀⠀⠀⠀⠀⠀⠀⠀⠀⠀⠀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⠀⠀⠀⠀⠀⠀⠀⠀⠀⠀⠀⠀⠀⠀⠀⠀⠀⠀⠀⠀⠀⠀⠀⠀⠀⠀⠀⠀⠀⠀⠀⠀⠀⠀⠀⠀⠀⠀⠀⠈⠻⣿⣿⣿⣿⣿⣿⣿⣿⣿⣿⣿⣿⣿⣿⣿⣿⣿⣿⣿⣿⣿⣿⣿⣿⣿⣿⣿⣿⣿⣿⣿⠟⠁⠀⠀⠀⠀⠀⠀⠀⠀⠀⠀⠀⠀⠀⠀⠀⠀⠀</a:t>
            </a:r>
            <a:br/>
            <a:r>
              <a:t>⠀⠀⠀⠀⠀⠀⠀⠀⠀⠀⠀⠀⠀⠀⠀⠀⠀⠀⠀⠀⠀⠀⠀⠀⠀⠀⠀⠀⠀⠀⠀⠀⠀⠀⠀⠀⠀⠀⠀⠀⠀⠀⠙⠿⣿⣿⣿⣿⣿⣿⣿⣿⣿⣿⣿⣿⣿⣿⣿⣿⣿⣿⣿⣿⣿⣿⣿⣿⣿⠿⠋⠀⠀⠀⠀⠀⠀⠀⠀⠀⠀⠀⠀⠀⠀⠀⠀⠀⠀⠀⠀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⠀⠀⠀⠀⠀⠀⠀⠀⠀⠀⠀⠀⠀⠀⠀⠀⠀⠀⠀⠀⠀⠀⠀⠀⠀⠀⠀⠀⠀⠀⠀⠀⠀⠀⠀⠀⠀⠀⠀⠀⠀⠀⠀⠀⠀⠙⠻⠿⣿⣿⣿⣿⣿⣿⣿⣿⣿⣿⣿⣿⣿⣿⣿⣿⣿⡿⠟⠋⠁⠀⠀⠀⠀⠀⠀⠀⠀⠀⠀⠀⠀⠀⠀⠀⠀⠀⠀⠀⠀⠀⠀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⠀⠀⠀⠀⠀⠀⠀⠀⠀⠀⠀⠀⠀⠀⠀⠀⠀⠀⠀⠀⠀⠀⠀⠀⠀⠀⠀⠀⠀⠀⠀⠀⠀⠀⠀⠀⠀⠀⠀⠀⠀⠀⠀⠀⠀⠀⠀⠀⠀⠉⠉⠛⠛⠻⠿⠿⠿⠿⠿⠟⠛⠛⠋⠉⠀⠀⠀⠀⠀⠀⠀⠀⠀⠀⠀⠀⠀⠀⠀⠀⠀⠀⠀⠀⠀⠀⠀⠀⠀⠀⠀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⠀⠀⠀⠀⠀⠀⠀⠀⠀⠀⠀⠀⠀⠀⠀⠀⠀⠀⠀⠀⠀⠀⠀⠀⠀⠀⠀⠀⠀⠀⠀⠀⠀⠀⠀⢸⣿⣿⣿⣿⣿⣿⣿⣿⣿⣿⣿⣿⣿⣿⣿⣿⣿⣿⣿⣿⣿⣿⣿⣿⣿⣿⣿⣿⣿⣿⣿⣿⣿⣿⣿⣿⣿⣿⣿⣿⣿⣿⣿⣿⣿⣿⠀⠀⠀⠀⠀⠀⠀⠀⠀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⠀⠀⠀⠀⠀⠀⠀⠀⠀⠀⠀⠀⠀⠀⠀⠀⠀⠀⠀⠀⠀⠀⠀⠀⠀⠀⠀⠀⠀⠀⠀⠀⠀⠀⠀⢸⣿⣿⣿⣿⣿⣿⣿⣿⣿⣿⣿⣿⣿⣿⣿⣿⣿⣿⣿⣿⣿⣿⣿⣿⣿⣿⣿⣿⣿⣿⣿⣿⣿⣿⣿⣿⣿⣿⣿⣿⣿⣿⣿⣿⣿⣿⠀⠀⠀⠀⠀⠀⠀⠀⠀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⠀⠀⠀⠀⠀⠀⠀⠀⠀⠀⠀⠀⠀⠀⠀⠀⠀⠀⠀⠀⠀⠀⠀⠀⠀⠀⠀⠀⠀⠀⠀⠀⠀⠀⠀⢸⣿⣿⣿⣿⣿⣿⣿⣿⣿⣿⣿⣿⣿⣿⣿⣿⣿⣿⣿⣿⣿⣿⣿⣿⣿⣿⣿⣿⣿⣿⣿⣿⣿⣿⣿⣿⣿⣿⣿⣿⣿⣿⣿⣿⣿⣿⠀⠀⠀⠀⠀⠀⠀⠀⠀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⠀⠀⠀⠀⠀⠀⠀⠀⠀⠀⠀⠀⠀⠀⠀⠀⠀⠀⠀⠀⠀⠀⠀⠀⠀⠀⠀⠀⠀⠀⠀⠀⠀⠀⠀⢸⣿⣿⣿⣿⣿⣿⣿⣿⣿⣿⣿⣿⣿⣿⣿⣿⣿⣿⣿⣿⣿⣿⣿⣿⣿⣿⣿⣿⣿⣿⣿⣿⣿⣿⣿⣿⣿⣿⣿⣿⣿⣿⣿⣿⣿⣿⠀⠀⠀⠀⠀⠀⠀⠀⠀</a:t>
            </a:r>
            <a:br/>
            <a:r>
              <a:t>⠀⠀⠀⠀⠀⠀⠀⠀⠀⠀⠀⠀⠀⠀⠀⠀⠀⠀⠀⠀⠀⠀⠀⠀⠀⠀⠀⠀⠀⠀⠀⠀⠀⠀⠀⠘⣿⣿⣿⣿⣿⣿⣿⣿⣿⣿⣿⣿⣿⣿⣿⣿⣿⣿⣿⣿⣿⣿⣿⣿⣿⣿⣿⣿⣿⣿⣿⣿⣿⣿⣿⣿⣿⣿⣿⣿⣿⣿⣿⣿⣿⡇⠀⠀⠀⠀⠀⠀⠀⠀⠀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⠀⠀⠀⠀⠀⠀⠀⠀⠀⠀⠀⠀⠀⠀⠀⠀⠀⠀⠀⠀⠀⠀⠀⠀⠀⠀⠀⠀⠀⠀⠀⠀⠀⠀⠀⠀⢻⣿⣿⣿⣿⣿⣿⣿⣿⣿⣿⣿⣿⣿⣿⣿⣿⣿⣿⣿⣿⣿⣿⣿⣿⣿⣿⣿⣿⣿⣿⣿⣿⣿⣿⣿⣿⣿⣿⣿⣿⣿⣿⣿⣿⠁⠀⠀⠀⠀⠀⠀⠀⠀⠀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⠀⠀⠀⠀⠀⠀⠀⠀⠀⠀⠀⠀⠀⠀⠀⠀⠀⠀⠀⠀⠀⠀⠀⠀⠀⠀⠀⠀⠀⠀⠀⠀⠀⠀⠀⠀⠈⢿⣿⣿⣿⣿⣿⣿⣿⣿⣿⣿⣿⣿⣿⣿⣿⣿⣿⣿⣿⣿⣿⣿⣿⣿⣿⣿⣿⣿⣿⣿⣿⣿⣿⣿⣿⣿⣿⣿⣿⣿⣿⣿⠃⠀⠀⠀⠀⠀⠀⠀⠀⠀⠀</a:t>
            </a:r>
            <a:br/>
            <a:r>
              <a:t>⠀⠀⠀⠀⠀⠀⠀⠀⠀⠀⠀⠀⠀⠀⠀⠀⠀⠀⠀⠀⠀⠀⠀⠀⠀⠀⠀⠀⠀⠀⠀⠀⠀⠀⠀⠀⠀⠈⢿⣿⣿⣿⣿⣿⣿⣿⣿⣿⣿⣿⣿⣿⣿⣿⣿⣿⣿⣿⣿⣿⣿⣿⣿⣿⣿⣿⣿⣿⣿⣿⣿⣿⣿⣿⣿⣿⣿⣿⣿⠃⠀⠀⠀⠀⠀⠀⠀⠀⠀⠀⠀</a:t>
            </a:r>
            <a:br/>
            <a:r>
              <a:t>⠀⠀⠀⠀⠀⠀⠀⠀⠀⠀⠀⠀⠀⠀⠀⠀⠀⠀⠀⠀⠀⠀⠀⠀⠀⠀⠀⠀⠀⠀⠀⠀⠀⠀⠀⠀⠀⠀⠈⢻⣿⣿⣿⣿⣿⣿⣿⣿⣿⣿⣿⣿⣿⣿⣿⣿⣿⣿⣿⣿⣿⣿⣿⣿⣿⣿⣿⣿⣿⣿⣿⣿⣿⣿⣿⣿⣿⡿⠃⠀⠀⠀⠀⠀⠀⠀⠀⠀⠀⠀⠀</a:t>
            </a:r>
            <a:br/>
            <a:r>
              <a:t>⠀⠀⠀⠀⠀⠀⠀⠀⠀⠀⠀⠀⠀⠀⠀⠀⠀⠀⠀⠀⠀⠀⠀⠀⠀⠀⠀⠀⠀⠀⠀⠀⠀⠀⠀⠀⠀⠀⠀⠀⠙⢿⣿⣿⣿⣿⣿⣿⣿⣿⣿⣿⣿⣿⣿⣿⣿⣿⣿⣿⣿⣿⣿⣿⣿⣿⣿⣿⣿⣿⣿⣿⣿⣿⣿⣿⠟⠁⠀⠀⠀⠀⠀⠀⠀⠀⠀⠀⠀⠀⠀</a:t>
            </a:r>
            <a:br/>
            <a:r>
              <a:t>⠀⠀⠀⠀⠀⠀⠀⠀⠀⠀⠀⠀⠀⠀⠀⠀⠀⠀⠀⠀⠀⠀⠀⠀⠀⠀⠀⠀⠀⠀⠀⠀⠀⠀⠀⠀⠀⠀⠀⠀⠀⠀⠙⢿⣿⣿⣿⣿⣿⣿⣿⣿⣿⣿⣿⣿⣿⣿⣿⣿⣿⣿⣿⣿⣿⣿⣿⣿⣿⣿⣿⣿⣿⣿⠟⠁⠀⠀⠀⠀⠀⠀⠀⠀⠀⠀⠀⠀⠀⠀⠀</a:t>
            </a:r>
            <a:br/>
            <a:r>
              <a:t>⠀⠀⠀⠀⠀⠀⠀⠀⠀⠀⠀⠀⠀⠀⠀⠀⠀⠀⠀⠀⠀⠀⠀⠀⠀⠀⠀⠀⠀⠀⠀⠀⠀⠀⠀⠀⠀⠀⠀⠀⠀⠀⠀⠀⠙⠻⣿⣿⣿⣿⣿⣿⣿⣿⣿⣿⣿⣿⣿⣿⣿⣿⣿⣿⣿⣿⣿⣿⣿⣿⣿⡿⠛⠁⠀⠀⠀⠀⠀⠀⠀⠀⠀⠀⠀⠀⠀⠀⠀⠀⠀</a:t>
            </a:r>
            <a:br/>
            <a:r>
              <a:t>⠀⠀⠀⠀⠀⠀⠀⠀⠀⠀⠀⠀⠀⠀⠀⠀⠀⠀⠀⠀⠀⠀⠀⠀⠀⠀⠀⠀⠀⠀⠀⠀⠀⠀⠀⠀⠀⠀⠀⠀⠀⠀⠀⠀⠀⠀⠀⠉⠛⠿⣿⣿⣿⣿⣿⣿⣿⣿⣿⣿⣿⣿⣿⣿⣿⣿⣿⡿⠟⠋⠁⠀⠀⠀⠀⠀⠀⠀⠀⠀⠀⠀⠀⠀⠀⠀⠀⠀⠀⠀⠀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⠀⠀⠀⠀⠀⠀⠀⠀⠀⠀⠀⠀⠀⠀⠀⠀⠀⠀⠀⠀⠀⠀⠀⠀⠀⠀⠀⠀⠀⠀⠀⠀⠀⠀⠀⠀⠀⠀⠀⠀⠀⠀⠀⠀⠀⠀⠀⠀⠀⠀⠀⠈⠉⠛⠛⠻⠿⠿⠿⠿⠿⠿⠛⠛⠋⠉⠀⠀⠀⠀⠀⠀⠀⠀⠀⠀⠀⠀⠀⠀⠀⠀⠀⠀⠀⠀⠀⠀⠀⠀⠀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⠀⠀⠀⠀⠀⠀⠀⠀⠀⠀⠀⠀⠀⠀⠀⠀⠀⠀⠀⠀⠀⠀⠀⠀⠀⠀⠀⠀⠀⠀⠀⠀⠀⠀⠀⠀⠀⠀⠀⢠⣿⣿⣿⣿⣿⣿⣿⣿⣿⣿⣿⣿⣿⣿⣿⣿⣿⣿⣿⣿⣿⣿⣿⣿⣿⣿⣿⣿⣿⣿⣿⣿⣿⣿⣿⣿⣿⣿⣿⣿⣿⣿⣿⣿⣿⣿⡄⠀⠀⠀⠀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⠀⠀⠀⠀⠀⠀⠀⠀⠀⠀⠀⠀⠀⠀⠀⠀⠀⠀⠀⠀⠀⠀⠀⠀⠀⠀⠀⠀⠀⠀⠀⠀⠀⠀⠀⠀⠀⠀⠀⠘⣿⣿⣿⣿⣿⣿⣿⣿⣿⣿⣿⣿⣿⣿⣿⣿⣿⣿⣿⣿⣿⣿⣿⣿⣿⣿⣿⣿⣿⣿⣿⣿⣿⣿⣿⣿⣿⣿⣿⣿⣿⣿⣿⣿⣿⣿⠃⠀⠀⠀⠀</a:t>
            </a:r>
            <a:br/>
            <a:r>
              <a:t>⠀⠀⠀⠀⠀⠀⠀⠀⠀⠀⠀⠀⠀⠀⠀⠀⠀⠀⠀⠀⠀⠀⠀⠀⠀⠀⠀⠀⠀⠀⠀⠀⠀⠀⠀⠀⠀⠀⠀⠀⢿⣿⣿⣿⣿⣿⣿⣿⣿⣿⣿⣿⣿⣿⣿⣿⣿⣿⣿⣿⣿⣿⣿⣿⣿⣿⣿⣿⣿⣿⣿⣿⣿⣿⣿⣿⣿⣿⣿⣿⣿⣿⣿⣿⣿⣿⠀⠀⠀⠀⠀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⠀⠀⠀⠀⠀⠀⠀⠀⠀⠀⠀⠀⠀⠀⠀⠀⠀⠀⠀⠀⠀⠀⠀⠀⠀⠀⠀⠀⠀⠀⠀⠀⠀⠀⠀⠀⠀⠀⠀⠀⠘⣿⣿⣿⣿⣿⣿⣿⣿⣿⣿⣿⣿⣿⣿⣿⣿⣿⣿⣿⣿⣿⣿⣿⣿⣿⣿⣿⣿⣿⣿⣿⣿⣿⣿⣿⣿⣿⣿⣿⣿⣿⣿⣿⣿⠇⠀⠀⠀⠀⠀</a:t>
            </a:r>
            <a:br/>
            <a:r>
              <a:t>⠀⠀⠀⠀⠀⠀⠀⠀⠀⠀⠀⠀⠀⠀⠀⠀⠀⠀⠀⠀⠀⠀⠀⠀⠀⠀⠀⠀⠀⠀⠀⠀⠀⠀⠀⠀⠀⠀⠀⠀⠀⢹⣿⣿⣿⣿⣿⣿⣿⣿⣿⣿⣿⣿⣿⣿⣿⣿⣿⣿⣿⣿⣿⣿⣿⣿⣿⣿⣿⣿⣿⣿⣿⣿⣿⣿⣿⣿⣿⣿⣿⣿⣿⣿⡟⠀⠀⠀⠀⠀⠀</a:t>
            </a:r>
            <a:br/>
            <a:r>
              <a:t>⠀⠀⠀⠀⠀⠀⠀⠀⠀⠀⠀⠀⠀⠀⠀⠀⠀⠀⠀⠀⠀⠀⠀⠀⠀⠀⠀⠀⠀⠀⠀⠀⠀⠀⠀⠀⠀⠀⠀⠀⠀⠀⠻⣿⣿⣿⣿⣿⣿⣿⣿⣿⣿⣿⣿⣿⣿⣿⣿⣿⣿⣿⣿⣿⣿⣿⣿⣿⣿⣿⣿⣿⣿⣿⣿⣿⣿⣿⣿⣿⣿⣿⣿⡟⠀⠀⠀⠀⠀⠀⠀</a:t>
            </a:r>
            <a:br/>
            <a:r>
              <a:t>⠀⠀⠀⠀⠀⠀⠀⠀⠀⠀⠀⠀⠀⠀⠀⠀⠀⠀⠀⠀⠀⠀⠀⠀⠀⠀⠀⠀⠀⠀⠀⠀⠀⠀⠀⠀⠀⠀⠀⠀⠀⠀⠀⠹⣿⣿⣿⣿⣿⣿⣿⣿⣿⣿⣿⣿⣿⣿⣿⣿⣿⣿⣿⣿⣿⣿⣿⣿⣿⣿⣿⣿⣿⣿⣿⣿⣿⣿⣿⣿⣿⣿⠏⠀⠀⠀⠀⠀⠀⠀⠀</a:t>
            </a:r>
            <a:br/>
            <a:r>
              <a:t>⠀⠀⠀⠀⠀⠀⠀⠀⠀⠀⠀⠀⠀⠀⠀⠀⠀⠀⠀⠀⠀⠀⠀⠀⠀⠀⠀⠀⠀⠀⠀⠀⠀⠀⠀⠀⠀⠀⠀⠀⠀⠀⠀⠀⠈⢿⣿⣿⣿⣿⣿⣿⣿⣿⣿⣿⣿⣿⣿⣿⣿⣿⣿⣿⣿⣿⣿⣿⣿⣿⣿⣿⣿⣿⣿⣿⣿⣿⣿⣿⡿⠁⠀⠀⠀⠀⠀⠀⠀⠀⠀</a:t>
            </a:r>
            <a:br/>
            <a:r>
              <a:t>⠀⠀⠀⠀⠀⠀⠀⠀⠀⠀⠀⠀⠀⠀⠀⠀⠀⠀⠀⠀⠀⠀⠀⠀⠀⠀⠀⠀⠀⠀⠀⠀⠀⠀⠀⠀⠀⠀⠀⠀⠀⠀⠀⠀⠀⠀⠙⠿⣿⣿⣿⣿⣿⣿⣿⣿⣿⣿⣿⣿⣿⣿⣿⣿⣿⣿⣿⣿⣿⣿⣿⣿⣿⣿⣿⣿⣿⣿⡿⠋⠀⠀⠀⠀⠀⠀⠀⠀⠀⠀⠀</a:t>
            </a:r>
            <a:br/>
            <a:r>
              <a:t>⠀⠀⠀⠀⠀⠀⠀⠀⠀⠀⠀⠀⠀⠀⠀⠀⠀⠀⠀⠀⠀⠀⠀⠀⠀⠀⠀⠀⠀⠀⠀⠀⠀⠀⠀⠀⠀⠀⠀⠀⠀⠀⠀⠀⠀⠀⠀⠀⠈⠻⢿⣿⣿⣿⣿⣿⣿⣿⣿⣿⣿⣿⣿⣿⣿⣿⣿⣿⣿⣿⣿⣿⣿⣿⣿⡿⠟⠁⠀⠀⠀⠀⠀⠀⠀⠀⠀⠀⠀⠀⠀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⠀⠀⠀⠀⠀⠀⠀⠀⠀⠀⠀⠀⠀⠀⠀⠀⠀⠀⠀⠀⠀⠀⠀⠀⠀⠀⠀⠀⠀⠀⠀⠀⠀⠀⠀⠀⠀⠀⠀⠀⠀⠀⠀⠀⠀⠀⠀⠀⠀⠀⠀⠉⠛⠿⢿⣿⣿⣿⣿⣿⣿⣿⣿⣿⣿⣿⣿⣿⣿⣿⣿⡿⠿⠛⠉⠀⠀⠀⠀⠀⠀⠀⠀⠀⠀⠀⠀⠀⠀⠀⠀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⠀⠀⠀⠀⠀⠀⠀⠀⠀⠀⠀⠀⠀⠀⠀⠀⠀⠀⠀⠀⠀⠀⠀⠀⠀⠀⠀⠀⠀⠀⠀⠀⠀⠀⠀⠀⠀⠀⠀⠀⠀⠀⠀⠀⠀⠀⠀⠀⠀⠀⠀⠀⠀⠀⠀⠈⠉⠙⠛⠛⠿⠿⠿⠿⠿⠿⠛⠛⠛⠉⠁⠀⠀⠀⠀⠀⠀⠀⠀⠀⠀⠀⠀⠀⠀⠀⠀⠀⠀⠀⠀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⡄⠀⠀⠀⠀⠀⠀⠀⠀⠀⠀⠀⠀⠀⠀⠀⠀⠀⠀⠀⠀⠀⠀⠀⠀⠀⠀⠀⠀⠀⠀⠀⠀⠀⠀⠀⠀⠀⠀⠀⠀⠀⠀⠀⠀⠀⠀⠀⠀⠀⠀⠀⠀⠀⠀⠀⠀⠀⠀⠀⠀⠀⠀⠀⠀⠀⠀⠀⠀⠀⠀⠀⠀⠀⠀⠀⠀⠀⠀⠀⠀⠀⠀⠀⠀⠀⠀⠀⠀⠀⠀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⡇⠀⠀⠀⠀⠀⠀⠀⠀⠀⠀⠀⠀⠀⠀⠀⠀⠀⠀⠀⠀⠀⠀⠀⠀⠀⠀⠀⠀⠀⠀⠀⠀⠀⠀⠀⠀⠀⠀⠀⠀⠀⠀⠀⠀⠀⠀⠀⠀⠀⠀⠀⠀⠀⠀⠀⠀⠀⠀⠀⠀⠀⠀⠀⠀⠀⠀⠀⠀⠀⠀⠀⠀⠀⠀⠀⠀⠀⠀⠀⠀⠀⠀⠀⠀⠀⠀⠀⠀⠀⠀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⣿⡇⠀⠀⠀⠀⠀⠀⠀⠀⠀⠀⠀⠀⠀⠀⠀⠀⠀⠀⠀⠀⠀⠀⠀⠀⠀⠀⠀⠀⠀⠀⠀⠀⠀⠀⠀⠀⠀⠀⠀⠀⠀⠀⠀⠀⠀⠀⠀⠀⠀⠀⠀⠀⠀⠀⠀⠀⠀⠀⠀⠀⠀⠀⠀⠀⠀⠀⠀⠀⠀⠀⠀⠀⠀⠀⠀⠀⠀⠀⠀⠀⠀⠀⠀⠀⠀⠀⠀⠀⠀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⣿⡇⠀⠀⠀⠀⠀⠀⠀⠀⠀⠀⠀⠀⠀⠀⠀⠀⠀⠀⠀⠀⠀⠀⠀⠀⠀⠀⠀⠀⠀⠀⠀⠀⠀⠀⠀⠀⠀⠀⠀⠀⠀⠀⠀⠀⠀⠀⠀⠀⠀⠀⠀⠀⠀⠀⠀⠀⠀⠀⠀⠀⠀⠀⠀⠀⠀⠀⠀⠀⠀⠀⠀⠀⠀⠀⠀⠀⠀⠀⠀⠀⠀⠀⠀⠀⠀⠀⠀⠀⠀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⣿⣇⠀⠀⠀⠀⠀⠀⠀⠀⠀⠀⠀⠀⠀⠀⠀⠀⠀⠀⠀⠀⠀⠀⠀⠀⠀⠀⠀⠀⠀⠀⠀⠀⠀⠀⠀⠀⠀⠀⠀⠀⠀⠀⠀⠀⠀⠀⠀⠀⠀⠀⠀⠀⠀⠀⠀⠀⠀⠀⠀⠀⠀⠀⠀⠀⠀⠀⠀⠀⠀⠀⠀⠀⠀⠀⠀⠀⠀⠀⠀⠀⠀⠀⠀⠀⠀⠀⠀⠀⠀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⣿⣿⡆⠀⠀⠀⠀⠀⠀⠀⠀⠀⠀⠀⠀⠀⠀⠀⠀⠀⠀⠀⠀⠀⠀⠀⠀⠀⠀⠀⠀⠀⠀⠀⠀⠀⠀⠀⠀⠀⠀⠀⠀⠀⠀⠀⠀⠀⠀⠀⠀⠀⠀⠀⠀⠀⠀⠀⠀⠀⠀⠀⠀⠀⠀⠀⠀⠀⠀⠀⠀⠀⠀⠀⠀⠀⠀⠀⠀⠀⠀⠀⠀⠀⠀⠀⠀⠀⠀⠀⠀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⣿⣿⡇⠀⠀⠀⠀⠀⠀⠀⠀⠀⠀⠀⠀⠀⠀⠀⠀⠀⠀⠀⠀⠀⠀⠀⠀⠀⠀⠀⠀⠀⠀⠀⠀⠀⠀⠀⠀⠀⠀⠀⠀⠀⠀⠀⠀⠀⠀⠀⠀⠀⠀⠀⠀⠀⠀⠀⠀⠀⠀⠀⠀⠀⠀⠀⠀⠀⠀⠀⠀⠀⠀⠀⠀⠀⠀⠀⠀⠀⠀⠀⠀⠀⠀⠀⠀⠀⠀⠀⠀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⣿⡿⠃⠀⠀⠀⠀⠀⠀⠀⠀⠀⠀⠀⠀⠀⠀⠀⠀⠀⠀⠀⠀⠀⠀⠀⠀⠀⠀⠀⠀⠀⠀⠀⠀⠀⠀⠀⠀⠀⠀⠀⠀⠀⠀⠀⠀⠀⠀⠀⠀⠀⠀⠀⠀⠀⠀⠀⠀⠀⠀⠀⠀⠀⠀⠀⠀⠀⠀⠀⠀⠀⠀⠀⠀⠀⠀⠀⠀⠀⠀⠀⠀⠀⠀⠀⠀⠀⠀⠀⠀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⣿⡇⠀⠀⠀⠀⠀⠀⠀⠀⠀⠀⠀⠀⠀⠀⠀⠀⠀⠀⠀⠀⠀⠀⠀⠀⠀⠀⠀⠀⠀⠀⠀⠀⠀⠀⠀⠀⠀⠀⠀⠀⠀⠀⠀⠀⠀⠀⠀⠀⠀⠀⠀⠀⠀⠀⠀⠀⠀⠀⠀⠀⠀⠀⠀⠀⠀⠀⠀⠀⠀⠀⠀⠀⠀⠀⠀⠀⠀⠀⠀⠀⠀⠀⠀⠀⠀⠀⠀⠀⠀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⣿⣷⠀⠀⠀⠀⠀⠀⠀⠀⠀⠀⠀⠀⠀⠀⠀⠀⠀⠀⠀⠀⠀⠀⠀⠀⠀⠀⠀⠀⠀⠀⠀⠀⠀⠀⠀⠀⠀⠀⠀⠀⠀⠀⠀⠀⠀⠀⠀⠀⠀⠀⠀⠀⠀⠀⠀⠀⠀⠀⠀⠀⠀⠀⠀⠀⠀⠀⠀⠀⠀⠀⠀⠀⠀⠀⠀⠀⠀⠀⠀⠀⠀⠀⠀⠀⠀⠀⠀⠀⠀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⣿⣿⡆⠀⠀⠀⠀⠀⠀⠀⠀⠀⠀⠀⠀⠀⠀⠀⠀⠀⠀⠀⠀⠀⠀⠀⠀⠀⠀⠀⠀⠀⠀⠀⠀⠀⠀⠀⠀⠀⠀⠀⠀⠀⠀⠀⠀⠀⠀⠀⠀⠀⠀⠀⠀⠀⠀⠀⠀⠀⠀⠀⠀⠀⠀⠀⠀⠀⠀⠀⠀⠀⠀⠀⠀⠀⠀⠀⠀⠀⠀⠀⠀⠀⠀⠀⠀⠀⠀⠀⠀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⣿⣿⣷⠀⠀⠀⠀⠀⠀⠀⠀⠀⠀⠀⠀⠀⠀⠀⠀⠀⠀⠀⠀⠀⠀⠀⠀⠀⠀⠀⠀⠀⠀⠀⠀⠀⠀⠀⠀⠀⠀⠀⠀⠀⠀⠀⠀⠀⠀⠀⠀⠀⠀⠀⠀⠀⠀⠀⠀⠀⠀⠀⠀⠀⠀⠀⠀⠀⠀⠀⠀⠀⠀⠀⠀⠀⠀⠀⠀⠀⠀⠀⠀⠀⠀⠀⠀⠀⠀⠀⠀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⠀⠀⠀⠀⠀⠀⠀⠀⠀⠀⠀⠀⠀⠀⠀⠀⠀⠀⠀⠀⠀⠀⠀⠀⠀⠀⠀⠀⠀⠀⠀⠀⠀⠀⠀⠀⠀⠀⠀⠀⠀⠀⢻⣿⣿⣿⣿⣿⣿⣿⣿⣿⣿⣿⣿⣿⣿⣿⣿⣿⣿⣿⣿⣿⣿⣿⣿⣿⣿⣿⣿⣿⣿⣿⣿⣿⣿⣿⣿⣿⣿⣿⣿⣿⣿⣿⣿⣿⠀⠀⠀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⠀⠀⠀⠀⠀⠀⠀⠀⠀⠀⠀⠀⠀⠀⠀⠀⠀⠀⠀⠀⠀⠀⠀⠀⠀⠀⠀⠀⠀⠀⠀⠀⠀⠀⠀⠀⠀⠀⠀⠀⠀⠀⠘⣿⣿⣿⣿⣿⣿⣿⣿⣿⣿⣿⣿⣿⣿⣿⣿⣿⣿⣿⣿⣿⣿⣿⣿⣿⣿⣿⣿⣿⣿⣿⣿⣿⣿⣿⣿⣿⣿⣿⣿⣿⣿⣿⣿⡏⠀⠀⠀</a:t>
            </a:r>
            <a:br/>
            <a:r>
              <a:t>⠀⠀⠀⠀⠀⠀⠀⠀⠀⠀⠀⠀⠀⠀⠀⠀⠀⠀⠀⠀⠀⠀⠀⠀⠀⠀⠀⠀⠀⠀⠀⠀⠀⠀⠀⠀⠀⠀⠀⠀⠀⠀⠀⠸⣿⣿⣿⣿⣿⣿⣿⣿⣿⣿⣿⣿⣿⣿⣿⣿⣿⣿⣿⣿⣿⣿⣿⣿⣿⣿⣿⣿⣿⣿⣿⣿⣿⣿⣿⣿⣿⣿⣿⣿⣿⣿⡟⠀⠀⠀⠀</a:t>
            </a:r>
            <a:br/>
            <a:r>
              <a:t>⠀⠀⠀⠀⠀⠀⠀⠀⠀⠀⠀⠀⠀⠀⠀⠀⠀⠀⠀⠀⠀⠀⠀⠀⠀⠀⠀⠀⠀⠀⠀⠀⠀⠀⠀⠀⠀⠀⠀⠀⠀⠀⠀⠀⠹⣿⣿⣿⣿⣿⣿⣿⣿⣿⣿⣿⣿⣿⣿⣿⣿⣿⣿⣿⣿⣿⣿⣿⣿⣿⣿⣿⣿⣿⣿⣿⣿⣿⣿⣿⣿⣿⣿⣿⣿⡿⠀⠀⠀⠀⠀</a:t>
            </a:r>
            <a:br/>
            <a:r>
              <a:t>⠀⠀⠀⠀⠀⠀⠀⠀⠀⠀⠀⠀⠀⠀⠀⠀⠀⠀⠀⠀⠀⠀⠀⠀⠀⠀⠀⠀⠀⠀⠀⠀⠀⠀⠀⠀⠀⠀⠀⠀⠀⠀⠀⠀⠀⠙⣿⣿⣿⣿⣿⣿⣿⣿⣿⣿⣿⣿⣿⣿⣿⣿⣿⣿⣿⣿⣿⣿⣿⣿⣿⣿⣿⣿⣿⣿⣿⣿⣿⣿⣿⣿⣿⣿⠟⠀⠀⠀⠀⠀⠀</a:t>
            </a:r>
            <a:br/>
            <a:r>
              <a:t>⠀⠀⠀⠀⠀⠀⠀⠀⠀⠀⠀⠀⠀⠀⠀⠀⠀⠀⠀⠀⠀⠀⠀⠀⠀⠀⠀⠀⠀⠀⠀⠀⠀⠀⠀⠀⠀⠀⠀⠀⠀⠀⠀⠀⠀⠀⠈⠻⣿⣿⣿⣿⣿⣿⣿⣿⣿⣿⣿⣿⣿⣿⣿⣿⣿⣿⣿⣿⣿⣿⣿⣿⣿⣿⣿⣿⣿⣿⣿⣿⣿⣿⡿⠋⠀⠀⠀⠀⠀⠀⠀</a:t>
            </a:r>
            <a:br/>
            <a:r>
              <a:t>⠀⠀⠀⠀⠀⠀⠀⠀⠀⠀⠀⠀⠀⠀⠀⠀⠀⠀⠀⠀⠀⠀⠀⠀⠀⠀⠀⠀⠀⠀⠀⠀⠀⠀⠀⠀⠀⠀⠀⠀⠀⠀⠀⠀⠀⠀⠀⠀⠈⠻⣿⣿⣿⣿⣿⣿⣿⣿⣿⣿⣿⣿⣿⣿⣿⣿⣿⣿⣿⣿⣿⣿⣿⣿⣿⣿⣿⣿⣿⣿⡿⠋⠀⠀⠀⠀⠀⠀⠀⠀⠀</a:t>
            </a:r>
            <a:br/>
            <a:r>
              <a:t>⡀⠀⠀⠀⠀⠀⠀⠀⠀⠀⠀⠀⠀⠀⠀⠀⠀⠀⠀⠀⠀⠀⠀⠀⠀⠀⠀⠀⠀⠀⠀⠀⠀⠀⠀⠀⠀⠀⠀⠀⠀⠀⠀⠀⠀⠀⠀⠀⠀⠀⠈⠛⢿⣿⣿⣿⣿⣿⣿⣿⣿⣿⣿⣿⣿⣿⣿⣿⣿⣿⣿⣿⣿⣿⣿⣿⣿⣿⠟⠋⠀⠀⠀⠀⠀⠀⠀⠀⠀⠀⠀</a:t>
            </a:r>
            <a:br/>
            <a:r>
              <a:t>⣷⠀⠀⠀⠀⠀⠀⠀⠀⠀⠀⠀⠀⠀⠀⠀⠀⠀⠀⠀⠀⠀⠀⠀⠀⠀⠀⠀⠀⠀⠀⠀⠀⠀⠀⠀⠀⠀⠀⠀⠀⠀⠀⠀⠀⠀⠀⠀⠀⠀⠀⠀⠀⠈⠙⠻⢿⣿⣿⣿⣿⣿⣿⣿⣿⣿⣿⣿⣿⣿⣿⣿⣿⣿⠿⠛⠉⠀⠀⠀⠀⠀⠀⠀⠀⠀⠀⠀⠀⠀⠀</a:t>
            </a:r>
            <a:br/>
            <a:r>
              <a:t>⣿⡇⠀⠀⠀⠀⠀⠀⠀⠀⠀⠀⠀⠀⠀⠀⠀⠀⠀⠀⠀⠀⠀⠀⠀⠀⠀⠀⠀⠀⠀⠀⠀⠀⠀⠀⠀⠀⠀⠀⠀⠀⠀⠀⠀⠀⠀⠀⠀⠀⠀⠀⠀⠀⠀⠀⠀⠀⠉⠙⠛⠛⠿⠿⠿⠿⠿⠿⠛⠛⠛⠉⠁⠀⠀⠀⠀⠀⠀⠀⠀⠀⠀⠀⠀⠀⠀⠀⠀⠀⠀</a:t>
            </a:r>
            <a:br/>
            <a:r>
              <a:t>⣿⣷⠀⠀⠀⠀⠀⠀⠀⠀⠀⠀⠀⠀⠀⠀⠀⠀⠀⠀⠀⠀⠀⠀⠀⠀⠀⠀⠀⠀⠀⠀⠀⠀⠀⠀⠀⠀⠀⠀⠀⠀⠀⠀⠀⠀⠀⠀⠀⠀⠀⠀⠀⠀⠀⠀⠀⠀⠀⠀⠀⠀⠀⠀⠀⠀⠀⠀⠀⠀⠀⠀⠀⠀⠀⠀⠀⠀⠀⠀⠀⠀⠀⠀⠀⠀⠀⠀⠀⠀⠀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⣿⣿⣇⠀⠀⠀⠀⠀⠀⠀⠀⠀⠀⠀⠀⠀⠀⠀⠀⠀⠀⠀⠀⠀⠀⠀⠀⠀⠀⠀⠀⠀⠀⠀⠀⠀⠀⠀⠀⠀⠀⠀⠀⠀⠀⠀⠀⠀⠀⠀⠀⠀⠀⠀⠀⠀⠀⠀⠀⠀⠀⠀⠀⠀⠀⠀⠀⠀⠀⠀⠀⠀⠀⠀⠀⠀⠀⠀⠀⠀⠀⠀⠀⠀⠀⠀⠀⠀⠀⠀⠀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⣿⣿⣿⡇⠀⠀⠀⠀⠀⠀⠀⠀⠀⠀⠀⠀⠀⠀⠀⠀⠀⠀⠀⠀⠀⠀⠀⠀⠀⠀⠀⠀⠀⠀⠀⠀⠀⠀⠀⠀⠀⠀⠀⠀⠀⠀⠀⠀⠀⠀⠀⠀⠀⠀⠀⠀⠀⠀⠀⠀⠀⠀⠀⠀⠀⠀⠀⠀⠀⠀⠀⠀⠀⠀⠀⠀⠀⠀⠀⠀⠀⠀⠀⠀⠀⠀⠀⠀⠀⠀⠀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⣿⣿⣿⡇⠀⠀⠀⠀⠀⠀⠀⠀⠀⠀⠀⠀⠀⠀⠀⠀⠀⠀⠀⠀⠀⠀⠀⠀⠀⠀⠀⠀⠀⠀⠀⠀⠀⠀⠀⠀⠀⠀⠀⠀⠀⠀⠀⠀⠀⠀⠀⠀⠀⠀⠀⠀⠀⠀⠀⠀⠀⠀⠀⠀⠀⠀⠀⠀⠀⠀⠀⠀⠀⠀⠀⠀⠀⠀⠀⠀⠀⠀⠀⠀⠀⠀⠀⠀⠀⠀⠀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⣿⣿⣿⣿⡆⠀⠀⠀⠀⠀⠀⠀⠀⠀⠀⠀⠀⠀⠀⠀⠀⠀⠀⠀⠀⠀⠀⠀⠀⠀⠀⠀⠀⠀⠀⠀⠀⠀⠀⠀⠀⠀⠀⠀⠀⠀⠀⠀⠀⠀⠀⠀⠀⠀⠀⠀⠀⠀⠀⠀⠀⠀⠀⠀⠀⠀⠀⠀⠀⠀⠀⠀⠀⠀⠀⠀⠀⠀⠀⠀⠀⠀⠀⠀⠀⠀⠀⠀⠀⠀⠀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⣿⣿⣿⣿⡇⠀⠀⠀⠀⠀⠀⠀⠀⠀⠀⠀⠀⠀⠀⠀⠀⠀⠀⠀⠀⠀⠀⠀⠀⠀⠀⠀⠀⠀⠀⠀⠀⠀⠀⠀⠀⠀⠀⠀⠀⠀⠀⠀⠀⠀⠀⠀⠀⠀⠀⠀⠀⠀⠀⠀⠀⠀⠀⠀⠀⠀⠀⠀⠀⠀⠀⠀⠀⠀⠀⠀⠀⠀⠀⠀⠀⠀⠀⠀⠀⠀⠀⠀⠀⠀⠀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⣿⣿⣿⣿⣧⠀⠀⠀⠀⠀⠀⠀⠀⠀⠀⠀⠀⠀⠀⠀⠀⠀⠀⠀⠀⠀⠀⠀⠀⠀⠀⠀⠀⠀⠀⠀⠀⠀⠀⠀⠀⠀⠀⠀⠀⠀⠀⠀⠀⠀⠀⠀⠀⠀⠀⠀⠀⠀⠀⠀⠀⠀⠀⠀⠀⠀⠀⠀⠀⠀⠀⠀⠀⠀⠀⠀⠀⠀⠀⠀⠀⠀⠀⠀⠀⠀⠀⠀⠀⠀⠀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⣿⣿⣿⣿⣿⡄⠀⠀⠀⠀⠀⠀⠀⠀⠀⠀⠀⠀⠀⠀⠀⠀⠀⠀⠀⠀⠀⠀⠀⠀⠀⠀⠀⠀⠀⠀⠀⠀⠀⠀⠀⠀⠀⠀⠀⠀⠀⠀⠀⠀⠀⠀⠀⠀⠀⠀⠀⠀⠀⠀⠀⠀⠀⠀⠀⠀⠀⠀⠀⠀⠀⠀⠀⠀⠀⠀⠀⠀⠀⠀⠀⠀⠀⠀⠀⠀⠀⠀⠀⠀⠀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⣿⣿⣿⣿⣿⡇⠀⠀⠀⠀⠀⠀⠀⠀⠀⠀⠀⠀⠀⠀⠀⠀⠀⠀⠀⠀⠀⠀⠀⠀⠀⠀⠀⠀⠀⠀⠀⠀⠀⠀⠀⠀⠀⠀⠀⠀⠀⠀⠀⠀⠀⠀⠀⠀⠀⠀⠀⠀⠀⠀⠀⠀⠀⠀⠀⠀⠀⠀⠀⠀⠀⠀⠀⠀⠀⠀⠀⠀⠀⠀⠀⠀⠀⠀⠀⠀⠀⠀⠀⠀⠀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⣿⣿⣿⣿⣿⣇⠀⠀⠀⠀⠀⠀⠀⠀⠀⠀⠀⠀⠀⠀⠀⠀⠀⠀⠀⠀⠀⠀⠀⠀⠀⠀⠀⠀⠀⠀⠀⠀⠀⠀⠀⠀⠀⠀⠀⠀⠀⠀⠀⠀⠀⠀⠀⠀⠀⠀⠀⠀⠀⠀⠀⠀⠀⠀⠀⠀⠀⠀⠀⠀⠀⠀⠀⠀⠀⠀⠀⠀⠀⠀⠀⠀⠀⠀⠀⠀⠀⠀⠀⠀⠀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⣿⣿⣿⣿⡿⠛⠀⠀⠀⠀⠀⠀⠀⠀⠀⠀⠀⠀⠀⠀⠀⠀⠀⠀⠀⠀⠀⠀⠀⠀⠀⠀⠀⠀⠀⠀⠀⠀⠀⠀⠀⠀⠀⠀⠀⠀⠀⠀⠀⠀⠀⠀⠀⠀⠀⠀⠀⠀⠀⠀⠀⠀⠀⠀⠀⠀⠀⠀⠀⠀⠀⠀⠀⠀⠀⠀⠀⠀⠀⠀⠀⠀⠀⠀⠀⠀⠀⠀⠀⠀⠀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⣿⣿⣿⣿⣇⠀⠀⠀⠀⠀⠀⠀⠀⠀⠀⠀⠀⠀⠀⠀⠀⠀⠀⠀⠀⠀⠀⠀⠀⠀⠀⠀⠀⠀⠀⠀⠀⠀⠀⠀⠀⠀⠀⠀⠀⠀⠀⠀⠀⠀⠀⠀⠀⠀⠀⠀⠀⠀⠀⠀⠀⠀⠀⠀⠀⠀⠀⠀⠀⠀⠀⠀⠀⠀⠀⠀⠀⠀⠀⠀⠀⠀⠀⠀⠀⠀⠀⠀⠀⠀⠀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⣿⣿⣿⣿⣿⡇⠀⠀⠀⠀⠀⠀⠀⠀⠀⠀⠀⠀⠀⠀⠀⠀⠀⠀⠀⠀⠀⠀⠀⠀⠀⠀⠀⠀⠀⠀⠀⠀⠀⠀⠀⠀⠀⠀⠀⠀⠀⠀⠀⠀⠀⠀⠀⠀⠀⠀⠀⠀⠀⠀⠀⠀⠀⠀⠀⠀⠀⠀⠀⠀⠀⠀⠀⠀⠀⠀⠀⠀⠀⠀⠀⠀⠀⠀⠀⠀⠀⠀⠀⠀⠀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⠀⠀⠀⠀⠀⠀⠀⠀⠀⠀⠀⠀⠀⠀⠀⠀⠀⠀⠀⠀⠀⠀⠀⠀⠀⠀⠀⠀⠀⠀⠀⠀⠀⠀⠀⠀⠀⠀⠀⠀⠀⠀⠀⠀⠀⠀⣼⣿⣿⣿⣿⣿⣿⣿⣿⣿⣿⣿⣿⣿⣿⣿⣿⣿⣿⣿⣿⣿⣿⣿⣿⣿⣿⣿⣿⣿⣿⣿⣿⣿⣿⣿⣿⣿⣿⣿⣿⣿⣿⣿⡇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⠀⠀⠀⠀⠀⠀⠀⠀⠀⠀⠀⠀⠀⠀⠀⠀⠀⠀⠀⠀⠀⠀⠀⠀⠀⠀⠀⠀⠀⠀⠀⠀⠀⠀⠀⠀⠀⠀⠀⠀⠀⠀⠀⠀⠀⠀⠀⠈⣿⣿⣿⣿⣿⣿⣿⣿⣿⣿⣿⣿⣿⣿⣿⣿⣿⣿⣿⣿⣿⣿⣿⣿⣿⣿⣿⣿⣿⣿⣿⣿⣿⣿⣿⣿⣿⣿⣿⣿⣿⣿⡇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⠀⠀⠀⠀⠀⠀⠀⠀⠀⠀⠀⠀⠀⠀⠀⠀⠀⠀⠀⠀⠀⠀⠀⠀⠀⠀⠀⠀⠀⠀⠀⠀⠀⠀⠀⠀⠀⠀⠀⠀⠀⠀⠀⠀⠀⠀⠀⠀⠘⢿⣿⣿⣿⣿⣿⣿⣿⣿⣿⣿⣿⣿⣿⣿⣿⣿⣿⣿⣿⣿⣿⣿⣿⣿⣿⣿⣿⣿⣿⣿⣿⣿⣿⣿⣿⣿⣿⣿⣿⣿⠃</a:t>
            </a:r>
            <a:br/>
            <a:r>
              <a:t>⠀⠀⠀⠀⠀⠀⠀⠀⠀⠀⠀⠀⠀⠀⠀⠀⠀⠀⠀⠀⠀⠀⠀⠀⠀⠀⠀⠀⠀⠀⠀⠀⠀⠀⠀⠀⠀⠀⠀⠀⠀⠀⠀⠀⠀⠀⠀⠀⠀⠈⢿⣿⣿⣿⣿⣿⣿⣿⣿⣿⣿⣿⣿⣿⣿⣿⣿⣿⣿⣿⣿⣿⣿⣿⣿⣿⣿⣿⣿⣿⣿⣿⣿⣿⣿⣿⣿⣿⡿⠁⠀</a:t>
            </a:r>
            <a:br/>
            <a:r>
              <a:t>⠀⣀⡀⠀⠀⠀⠀⠀⠀⠀⠀⠀⠀⠀⠀⠀⠀⠀⠀⠀⠀⠀⠀⠀⠀⠀⠀⠀⠀⠀⠀⠀⠀⠀⠀⠀⠀⠀⠀⠀⠀⠀⠀⠀⠀⠀⠀⠀⠀⠀⠀⠹⣿⣿⣿⣿⣿⣿⣿⣿⣿⣿⣿⣿⣿⣿⣿⣿⣿⣿⣿⣿⣿⣿⣿⣿⣿⣿⣿⣿⣿⣿⣿⣿⣿⣿⣿⠏⠀⠀⠀</a:t>
            </a:r>
            <a:br/>
            <a:r>
              <a:t>⣿⣿⣿⣿⣦⡀⠀⠀⠀⠀⠀⠀⠀⠀⠀⠀⠀⠀⠀⠀⠀⠀⠀⠀⠀⠀⠀⠀⠀⠀⠀⠀⠀⠀⠀⠀⠀⠀⠀⠀⠀⠀⠀⠀⠀⠀⠀⠀⠀⠀⠀⠀⠈⠻⣿⣿⣿⣿⣿⣿⣿⣿⣿⣿⣿⣿⣿⣿⣿⣿⣿⣿⣿⣿⣿⣿⣿⣿⣿⣿⣿⣿⣿⣿⣿⠟⠁⠀⠀⠀⠀</a:t>
            </a:r>
            <a:br/>
            <a:r>
              <a:t>⣿⣿⣿⣿⣿⣿⣆⠀⠀⠀⠀⠀⠀⠀⠀⠀⠀⠀⠀⠀⠀⠀⠀⠀⠀⠀⠀⠀⠀⠀⠀⠀⠀⠀⠀⠀⠀⠀⠀⠀⠀⠀⠀⠀⠀⠀⠀⠀⠀⠀⠀⠀⠀⠀⠀⠙⠿⣿⣿⣿⣿⣿⣿⣿⣿⣿⣿⣿⣿⣿⣿⣿⣿⣿⣿⣿⣿⣿⣿⣿⣿⣿⠿⠋⠀⠀⠀⠀⠀⠀⠀</a:t>
            </a:r>
            <a:br/>
            <a:r>
              <a:t>⣿⣿⣿⣿⣿⣿⣿⡀⠀⠀⠀⠀⠀⠀⠀⠀⠀⠀⠀⠀⠀⠀⠀⠀⠀⠀⠀⠀⠀⠀⠀⠀⠀⠀⠀⠀⠀⠀⠀⠀⠀⠀⠀⠀⠀⠀⠀⠀⠀⠀⠀⠀⠀⠀⠀⠀⠀⠈⠙⠻⠿⣿⣿⣿⣿⣿⣿⣿⣿⣿⣿⣿⣿⣿⣿⣿⣿⣿⠿⠟⠋⠁⠀⠀⠀⠀⠀⠀⠀⠀⠀</a:t>
            </a:r>
            <a:br/>
            <a:r>
              <a:t>⣿⣿⣿⣿⣿⣿⣿⣧⠀⠀⠀⠀⠀⠀⠀⠀⠀⠀⠀⠀⠀⠀⠀⠀⠀⠀⠀⠀⠀⠀⠀⠀⠀⠀⠀⠀⠀⠀⠀⠀⠀⠀⠀⠀⠀⠀⠀⠀⠀⠀⠀⠀⠀⠀⠀⠀⠀⠀⠀⠀⠀⠀⠈⠉⠛⠛⠻⠿⠿⠿⠿⠿⠟⠛⠛⠉⠉⠀⠀⠀⠀⠀⠀⠀⠀⠀⠀⠀⠀⠀⠀</a:t>
            </a:r>
            <a:br/>
            <a:r>
              <a:t>⢿⣿⣿⣿⣿⣿⣿⣿⠀⠀⠀⠀⠀⠀⠀⠀⠀⠀⠀⠀⠀⠀⠀⠀⠀⠀⠀⠀⠀⠀⠀⠀⠀⠀⠀⠀⠀⠀⠀⠀⠀⠀⠀⠀⠀⠀⠀⠀⠀⠀⠀⠀⠀⠀⠀⠀⠀⠀⠀⠀⠀⠀⠀⠀⠀⠀⠀⠀⠀⠀⠀⠀⠀⠀⠀⠀⠀⠀⠀⠀⠀⠀⠀⠀⠀⠀⠀⠀⠀⠀⠀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⠀⣿⣿⣿⣿⣿⣿⣿⡇⠀⠀⠀⠀⠀⠀⠀⠀⠀⠀⠀⠀⠀⠀⠀⠀⠀⠀⠀⠀⠀⠀⠀⠀⠀⠀⠀⠀⠀⠀⠀⠀⠀⠀⠀⠀⠀⠀⠀⠀⠀⠀⠀⠀⠀⠀⠀⠀⠀⠀⠀⠀⠀⠀⠀⠀⠀⠀⠀⠀⠀⠀⠀⠀⠀⠀⠀⠀⠀⠀⠀⠀⠀⠀⠀⠀⠀⠀⠀⠀⠀⠀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⣴⣿⣿⣿⣿⣿⣿⣿⣿⠀⠀⠀⠀⠀⠀⠀⠀⠀⠀⠀⠀⠀⠀⠀⠀⠀⠀⠀⠀⠀⠀⠀⠀⠀⠀⠀⠀⠀⠀⠀⠀⠀⠀⠀⠀⠀⠀⠀⠀⠀⠀⠀⠀⠀⠀⠀⠀⠀⠀⠀⠀⠀⠀⠀⠀⠀⠀⠀⠀⠀⠀⠀⠀⠀⠀⠀⠀⠀⠀⠀⠀⠀⠀⠀⠀⠀⠀⠀⠀⠀⠀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⣿⣿⣿⣿⣿⣿⣿⣿⣿⡆⠀⠀⠀⠀⠀⠀⠀⠀⠀⠀⠀⠀⠀⠀⠀⠀⠀⠀⠀⠀⠀⠀⠀⠀⠀⠀⠀⠀⠀⠀⠀⠀⠀⠀⠀⠀⠀⠀⠀⠀⠀⠀⠀⠀⠀⠀⠀⠀⠀⠀⠀⠀⠀⠀⠀⠀⠀⠀⠀⠀⠀⠀⠀⠀⠀⠀⠀⠀⠀⠀⠀⠀⠀⠀⠀⠀⠀⠀⠀⠀⠀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⣿⣿⣿⣿⣿⣿⣿⣿⣿⣧⠀⠀⠀⠀⠀⠀⠀⠀⠀⠀⠀⠀⠀⠀⠀⠀⠀⠀⠀⠀⠀⠀⠀⠀⠀⠀⠀⠀⠀⠀⠀⠀⠀⠀⠀⠀⠀⠀⠀⠀⠀⠀⠀⠀⠀⠀⠀⠀⠀⠀⠀⠀⠀⠀⠀⠀⠀⠀⠀⠀⠀⠀⠀⠀⠀⠀⠀⠀⠀⠀⠀⠀⠀⠀⠀⠀⠀⠀⠀⠀⠀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⣿⣿⣿⣿⣿⣿⣿⣿⣿⣿⡄⠀⠀⠀⠀⠀⠀⠀⠀⠀⠀⠀⠀⠀⠀⠀⠀⠀⠀⠀⠀⠀⠀⠀⠀⠀⠀⠀⠀⠀⠀⠀⠀⠀⠀⠀⠀⠀⠀⠀⠀⠀⠀⠀⠀⠀⠀⠀⠀⠀⠀⠀⠀⠀⠀⠀⠀⠀⠀⠀⠀⠀⠀⠀⠀⠀⠀⠀⠀⠀⠀⠀⠀⠀⠀⠀⠀⠀⠀⠀⠀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⣿⣿⣿⣿⣿⣿⣿⣿⣿⣿⣷⠀⠀⠀⠀⠀⠀⠀⠀⠀⠀⠀⠀⠀⠀⠀⠀⠀⠀⠀⠀⠀⠀⠀⠀⠀⠀⠀⠀⠀⠀⠀⠀⠀⠀⠀⠀⠀⠀⠀⠀⠀⠀⠀⠀⠀⠀⠀⠀⠀⠀⠀⠀⠀⠀⠀⠀⠀⠀⠀⠀⠀⠀⠀⠀⠀⠀⠀⠀⠀⠀⠀⠀⠀⠀⠀⠀⠀⠀⠀⠀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⣿⣿⣿⣿⣿⣿⣿⣿⣿⣿⣿⣧⠀⠀⠀⠀⠀⠀⠀⠀⠀⠀⠀⠀⠀⠀⠀⠀⠀⠀⠀⠀⠀⠀⠀⠀⠀⠀⠀⠀⠀⠀⠀⠀⠀⠀⠀⠀⠀⠀⠀⠀⠀⠀⠀⠀⠀⠀⠀⠀⠀⠀⠀⠀⠀⠀⠀⠀⠀⠀⠀⠀⠀⠀⠀⠀⠀⠀⠀⠀⠀⠀⠀⠀⠀⠀⠀⠀⠀⠀⠀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⣿⣿⣿⣿⣿⣿⣿⣿⣿⣿⡿⠟⠀⠀⠀⠀⠀⠀⠀⠀⠀⠀⠀⠀⠀⠀⠀⠀⠀⠀⠀⠀⠀⠀⠀⠀⠀⠀⠀⠀⠀⠀⠀⠀⠀⠀⠀⠀⠀⠀⠀⠀⠀⠀⠀⠀⠀⠀⠀⠀⠀⠀⠀⠀⠀⠀⠀⠀⠀⠀⠀⠀⠀⠀⠀⠀⠀⠀⠀⠀⠀⠀⠀⠀⠀⠀⠀⠀⠀⠀⠀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⣿⣿⣿⣿⣿⣿⣿⣿⣿⣿⣿⡆⠀⠀⠀⠀⠀⠀⠀⠀⠀⠀⠀⠀⠀⠀⠀⠀⠀⠀⠀⠀⠀⠀⠀⠀⠀⠀⠀⠀⠀⠀⠀⠀⠀⠀⠀⠀⠀⠀⠀⠀⠀⠀⠀⠀⠀⠀⠀⠀⠀⠀⠀⠀⠀⠀⠀⠀⠀⠀⠀⠀⠀⠀⠀⠀⠀⠀⠀⠀⠀⠀⠀⠀⠀⠀⠀⠀⠀⠀⠀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⣿⣿⣿⣿⣿⣿⣿⣿⣿⣿⣿⣧⠀⠀⠀⠀⠀⠀⠀⠀⠀⠀⠀⠀⠀⠀⠀⠀⠀⠀⠀⠀⠀⠀⠀⠀⠀⠀⠀⠀⠀⠀⠀⠀⠀⠀⠀⠀⠀⠀⠀⠀⠀⠀⠀⠀⠀⠀⠀⠀⠀⠀⠀⠀⠀⠀⠀⠀⠀⠀⠀⠀⠀⠀⠀⠀⠀⠀⠀⠀⠀⠀⠀⠀⠀⠀⠀⠀⠀⠀⠀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⣿⣿⣿⣿⣿⣿⣿⣿⣿⣿⣿⣿⡄⠀⠀⠀⠀⠀⠀⠀⠀⠀⠀⠀⠀⠀⠀⠀⠀⠀⠀⠀⠀⠀⠀⠀⠀⠀⠀⠀⠀⠀⠀⠀⠀⠀⠀⠀⠀⠀⠀⠀⠀⠀⠀⠀⠀⠀⠀⠀⠀⠀⠀⠀⠀⠀⠀⠀⠀⠀⠀⠀⠀⠀⠀⠀⠀⠀⠀⠀⠀⠀⠀⠀⠀⠀⠀⠀⠀⠀⠀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⠀⠀⠀⠀⠀⠀⠀⠀⠀⠀⠀⠀⠀⠀⠀⠀⠀⠀⠀⠀⠀⠀⠀⠀⠀⠀⠀⠀⠀⠀⠀⠀⠀⠀⠀⠀⠀⠀⠀⠀⠀⠀⠀⠀⠀⠀⠀⠀⣼⣿⣿⣿⣿⣿⣿⣿⣿⣿⣿⣿⣿⣿⣿⣿⣿⣿⣿⣿⣿⣿⣿⣿⣿⣿⣿⣿⣿⣿⣿⣿⣿⣿⣿⣿⣿⣿⣿⣿⣿⣿⡇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⠀⠀⠀⠀⠀⠀⠀⠀⠀⠀⠀⠀⠀⠀⠀⠀⠀⠀⠀⠀⠀⠀⠀⠀⠀⠀⠀⠀⠀⠀⠀⠀⠀⠀⠀⠀⠀⠀⠀⠀⠀⠀⠀⠀⠀⠀⠀⠀⠘⣿⣿⣿⣿⣿⣿⣿⣿⣿⣿⣿⣿⣿⣿⣿⣿⣿⣿⣿⣿⣿⣿⣿⣿⣿⣿⣿⣿⣿⣿⣿⣿⣿⣿⣿⣿⣿⣿⣿⣿⣿⡇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⠀⠀⠀⠀⠀⠀⠀⠀⠀⠀⠀⠀⠀⠀⠀⠀⠀⠀⠀⠀⠀⠀⠀⠀⠀⠀⠀⠀⠀⠀⠀⠀⠀⠀⠀⠀⠀⠀⠀⠀⠀⠀⠀⠀⠀⠀⠀⠀⠀⠈⢿⣿⣿⣿⣿⣿⣿⣿⣿⣿⣿⣿⣿⣿⣿⣿⣿⣿⣿⣿⣿⣿⣿⣿⣿⣿⣿⣿⣿⣿⣿⣿⣿⣿⣿⣿⣿⣿⣿⣿⡇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⠀⠀⠀⠀⠀⠀⠀⠀⠀⠀⠀⠀⠀⠀⠀⠀⠀⠀⠀⠀⠀⠀⠀⠀⠀⠀⠀⠀⠀⠀⠀⠀⠀⠀⠀⠀⠀⠀⠀⠀⠀⠀⠀⠀⠀⠀⠀⠀⠀⠀⠈⢿⣿⣿⣿⣿⣿⣿⣿⣿⣿⣿⣿⣿⣿⣿⣿⣿⣿⣿⣿⣿⣿⣿⣿⣿⣿⣿⣿⣿⣿⣿⣿⣿⣿⣿⣿⣿⣿⣿⡇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⠀⠀⠀⠀⠀⠀⠀⠀⠀⠀⠀⠀⠀⠀⠀⠀⠀⠀⠀⠀⠀⠀⠀⠀⠀⠀⠀⠀⠀⠀⠀⠀⠀⠀⠀⠀⠀⠀⠀⠀⠀⠀⠀⠀⠀⠀⠀⠀⠀⠀⠀⠈⢻⣿⣿⣿⣿⣿⣿⣿⣿⣿⣿⣿⣿⣿⣿⣿⣿⣿⣿⣿⣿⣿⣿⣿⣿⣿⣿⣿⣿⣿⣿⣿⣿⣿⣿⣿⣿⣿⡇</a:t>
            </a:r>
            <a:br/>
            <a:r>
              <a:t>⠀⠀⠀⠀⢀⣀⠀⠀⠀⠀⠀⠀⠀⠀⠀⠀⠀⠀⠀⠀⠀⠀⠀⠀⠀⠀⠀⠀⠀⠀⠀⠀⠀⠀⠀⠀⠀⠀⠀⠀⠀⠀⠀⠀⠀⠀⠀⠀⠀⠀⠀⠀⠀⠙⢿⣿⣿⣿⣿⣿⣿⣿⣿⣿⣿⣿⣿⣿⣿⣿⣿⣿⣿⣿⣿⣿⣿⣿⣿⣿⣿⣿⣿⣿⣿⣿⣿⣿⣿⠟⠀</a:t>
            </a:r>
            <a:br/>
            <a:r>
              <a:t>⠀⣠⣴⣿⣿⣿⣿⣶⡄⠀⠀⠀⠀⠀⠀⠀⠀⠀⠀⠀⠀⠀⠀⠀⠀⠀⠀⠀⠀⠀⠀⠀⠀⠀⠀⠀⠀⠀⠀⠀⠀⠀⠀⠀⠀⠀⠀⠀⠀⠀⠀⠀⠀⠀⠀⠛⢿⣿⣿⣿⣿⣿⣿⣿⣿⣿⣿⣿⣿⣿⣿⣿⣿⣿⣿⣿⣿⣿⣿⣿⣿⣿⣿⣿⣿⣿⣿⠟⠁⠀⠀</a:t>
            </a:r>
            <a:br/>
            <a:r>
              <a:t>⣼⣿⣿⣿⣿⣿⣿⣿⣿⣆⠀⠀⠀⠀⠀⠀⠀⠀⠀⠀⠀⠀⠀⠀⠀⠀⠀⠀⠀⠀⠀⠀⠀⠀⠀⠀⠀⠀⠀⠀⠀⠀⠀⠀⠀⠀⠀⠀⠀⠀⠀⠀⠀⠀⠀⠀⠀⠙⠻⣿⣿⣿⣿⣿⣿⣿⣿⣿⣿⣿⣿⣿⣿⣿⣿⣿⣿⣿⣿⣿⣿⣿⣿⣿⡿⠋⠁⠀⠀⠀⠀</a:t>
            </a:r>
            <a:br/>
            <a:r>
              <a:t>⣿⣿⣿⣿⣿⣿⣿⣿⣿⣿⡄⠀⠀⠀⠀⠀⠀⠀⠀⠀⠀⠀⠀⠀⠀⠀⠀⠀⠀⠀⠀⠀⠀⠀⠀⠀⠀⠀⠀⠀⠀⠀⠀⠀⠀⠀⠀⠀⠀⠀⠀⠀⠀⠀⠀⠀⠀⠀⠀⠀⠙⠻⠿⣿⣿⣿⣿⣿⣿⣿⣿⣿⣿⣿⣿⣿⣿⣿⣿⣿⡿⠟⠋⠁⠀⠀⠀⠀⠀⠀⠀</a:t>
            </a:r>
            <a:br/>
            <a:r>
              <a:t>⠻⣿⣿⣿⣿⣿⣿⣿⣿⣿⣷⠀⠀⠀⠀⠀⠀⠀⠀⠀⠀⠀⠀⠀⠀⠀⠀⠀⠀⠀⠀⠀⠀⠀⠀⠀⠀⠀⠀⠀⠀⠀⠀⠀⠀⠀⠀⠀⠀⠀⠀⠀⠀⠀⠀⠀⠀⠀⠀⠀⠀⠀⠀⠀⠈⠉⠛⠛⠛⠿⠿⠿⠿⠿⠟⠛⠛⠋⠉⠀⠀⠀⠀⠀⠀⠀⠀⠀⠀⠀⠀</a:t>
            </a:r>
            <a:br/>
            <a:r>
              <a:t>⠀⠀⠙⠿⣿⣿⣿⣿⣿⣿⣿⡄⠀⠀⠀⠀⠀⠀⠀⠀⠀⠀⠀⠀⠀⠀⠀⠀⠀⠀⠀⠀⠀⠀⠀⠀⠀⠀⠀⠀⠀⠀⠀⠀⠀⠀⠀⠀⠀⠀⠀⠀⠀⠀⠀⠀⠀⠀⠀⠀⠀⠀⠀⠀⠀⠀⠀⠀⠀⠀⠀⠀⠀⠀⠀⠀⠀⠀⠀⠀⠀⠀⠀⠀⠀⠀⠀⠀⠀⠀⠀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⠀⠀⠀⠀⣿⣿⣿⣿⣿⣿⣿⣇⠀⠀⠀⠀⠀⠀⠀⠀⠀⠀⠀⠀⠀⠀⠀⠀⠀⠀⠀⠀⠀⠀⠀⠀⠀⠀⠀⠀⠀⠀⠀⠀⠀⠀⠀⠀⠀⠀⠀⠀⠀⠀⠀⠀⠀⠀⠀⠀⠀⠀⠀⠀⠀⠀⠀⠀⠀⠀⠀⠀⠀⠀⠀⠀⠀⠀⠀⠀⠀⠀⠀⠀⠀⠀⠀⠀⠀⠀⠀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⠀⠀⠀⢴⣿⣿⣿⣿⣿⣿⣿⣿⠀⠀⠀⠀⠀⠀⠀⠀⠀⠀⠀⠀⠀⠀⠀⠀⠀⠀⠀⠀⠀⠀⠀⠀⠀⠀⠀⠀⠀⠀⠀⠀⠀⠀⠀⠀⠀⠀⠀⠀⠀⠀⠀⠀⠀⠀⠀⠀⠀⠀⠀⠀⠀⠀⠀⠀⠀⠀⠀⠀⠀⠀⠀⠀⠀⠀⠀⠀⠀⠀⠀⠀⠀⠀⠀⠀⠀⠀⠀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⠀⠀⢀⣾⣿⣿⣿⣿⣿⣿⣿⣿⡇⠀⠀⠀⠀⠀⠀⠀⠀⠀⠀⠀⠀⠀⠀⠀⠀⠀⠀⠀⠀⠀⠀⠀⠀⠀⠀⠀⠀⠀⠀⠀⠀⠀⠀⠀⠀⠀⠀⠀⠀⠀⠀⠀⠀⠀⠀⠀⠀⠀⠀⠀⠀⠀⠀⠀⠀⠀⠀⠀⠀⠀⠀⠀⠀⠀⠀⠀⠀⠀⠀⠀⠀⠀⠀⠀⠀⠀⠀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⠀⠀⣸⣿⣿⣿⣿⣿⣿⣿⣿⣿⣷⠀⠀⠀⠀⠀⠀⠀⠀⠀⠀⠀⠀⠀⠀⠀⠀⠀⠀⠀⠀⠀⠀⠀⠀⠀⠀⠀⠀⠀⠀⠀⠀⠀⠀⠀⠀⠀⠀⠀⠀⠀⠀⠀⠀⠀⠀⠀⠀⠀⠀⠀⠀⠀⠀⠀⠀⠀⠀⠀⠀⠀⠀⠀⠀⠀⠀⠀⠀⠀⠀⠀⠀⠀⠀⠀⠀⠀⠀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⠀⠀⠸⣿⣿⣿⣿⣿⣿⣿⣿⣿⣿⡇⠀⠀⠀⠀⠀⠀⠀⠀⠀⠀⠀⠀⠀⠀⠀⠀⠀⠀⠀⠀⠀⠀⠀⠀⠀⠀⠀⠀⠀⠀⠀⠀⠀⠀⠀⠀⠀⠀⠀⠀⠀⠀⠀⠀⠀⠀⠀⠀⠀⠀⠀⠀⠀⠀⠀⠀⠀⠀⠀⠀⠀⠀⠀⠀⠀⠀⠀⠀⠀⠀⠀⠀⠀⠀⠀⠀⠀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⠀⠀⠀⣿⣿⣿⣿⣿⣿⣿⣿⣿⣿⣧⠀⠀⠀⠀⠀⠀⠀⠀⠀⠀⠀⠀⠀⠀⠀⠀⠀⠀⠀⠀⠀⠀⠀⠀⠀⠀⠀⠀⠀⠀⠀⠀⠀⠀⠀⠀⠀⠀⠀⠀⠀⠀⠀⠀⠀⠀⠀⠀⠀⠀⠀⠀⠀⠀⠀⠀⠀⠀⠀⠀⠀⠀⠀⠀⠀⠀⠀⠀⠀⠀⠀⠀⠀⠀⠀⠀⠀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⠀⢀⣼⣿⣿⣿⣿⣿⣿⣿⣿⣿⣿⣿⡇⠀⠀⠀⠀⠀⠀⠀⠀⠀⠀⠀⠀⠀⠀⠀⠀⠀⠀⠀⠀⠀⠀⠀⠀⠀⠀⠀⠀⠀⠀⠀⠀⠀⠀⠀⠀⠀⠀⠀⠀⠀⠀⠀⠀⠀⠀⠀⠀⠀⠀⠀⠀⠀⠀⠀⠀⠀⠀⠀⠀⠀⠀⠀⠀⠀⠀⠀⠀⠀⠀⠀⠀⠀⠀⠀⠀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⠀⣾⣿⣿⣿⣿⣿⣿⣿⣿⣿⣿⣿⣿⣇⠀⠀⠀⠀⠀⠀⠀⠀⠀⠀⠀⠀⠀⠀⠀⠀⠀⠀⠀⠀⠀⠀⠀⠀⠀⠀⠀⠀⠀⠀⠀⠀⠀⠀⠀⠀⠀⠀⠀⠀⠀⠀⠀⠀⠀⠀⠀⠀⠀⠀⠀⠀⠀⠀⠀⠀⠀⠀⠀⠀⠀⠀⠀⠀⠀⠀⠀⠀⠀⠀⠀⠀⠀⠀⠀⠀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⠀⠈⢻⣿⣿⣿⣿⣿⣿⣿⣿⣿⣿⣿⣿⠀⠀⠀⠀⠀⠀⠀⠀⠀⠀⠀⠀⠀⠀⠀⠀⠀⠀⠀⠀⠀⠀⠀⠀⠀⠀⠀⠀⠀⠀⠀⠀⠀⠀⠀⠀⠀⠀⠀⠀⠀⠀⠀⠀⠀⠀⠀⠀⠀⠀⠀⠀⠀⠀⠀⠀⠀⠀⠀⠀⠀⠀⠀⠀⠀⠀⠀⠀⠀⠀⠀⠀⠀⠀⠀⠀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⠀⠀⢸⣿⣿⣿⣿⣿⣿⣿⣿⣿⣿⣿⠟⠁⠀⠀⠀⠀⠀⠀⠀⠀⠀⠀⠀⠀⠀⠀⠀⠀⠀⠀⠀⠀⠀⠀⠀⠀⠀⠀⠀⠀⠀⠀⠀⠀⠀⠀⠀⠀⠀⠀⠀⠀⠀⠀⠀⠀⠀⠀⠀⠀⠀⠀⠀⠀⠀⠀⠀⠀⠀⠀⠀⠀⠀⠀⠀⠀⠀⠀⠀⠀⠀⠀⠀⠀⠀⠀⠀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⠀⢸⣿⣿⣿⣿⣿⣿⣿⣿⣿⣿⣿⣿⣿⡆⠀⠀⠀⠀⠀⠀⠀⠀⠀⠀⠀⠀⠀⠀⠀⠀⠀⠀⠀⠀⠀⠀⠀⠀⠀⠀⠀⠀⠀⠀⠀⠀⠀⠀⠀⠀⠀⠀⠀⠀⠀⠀⠀⠀⠀⠀⠀⠀⠀⠀⠀⠀⠀⠀⠀⠀⠀⠀⠀⠀⠀⠀⠀⠀⠀⠀⠀⠀⠀⠀⠀⠀⠀⠀⠀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⠀⠀⠀⠀⠀⠀⠀⠀⠀⠀⠀⠀⠀⠀⠀⠀⠀⠀⠀⠀⠀⠀⠀⠀⠀⠀⠀⠀⠀⠀⠀⠀⠀⠀⠀⠀⠀⠀⠀⠀⠀⠀⠀⠀⠀⠀⠀⠀⠀⠀⠀⠀⠀⠀⠀⠀⠻⣿⣿⣿⣿⣿⣿⣿⣿⣿⣿⣿⣿⣿⣿⣿⣿⣿⣿⣿⣿⣿⣿⣿⣿⣿⣿⣿⣿⣿⣿⣿⣿⣿⡇</a:t>
            </a:r>
            <a:br/>
            <a:r>
              <a:t>⠀⠀⠀⠀⠀⠀⠀⠀⠀⠀⢀⣀⠀⠀⠀⠀⠀⠀⠀⠀⠀⠀⠀⠀⠀⠀⠀⠀⠀⠀⠀⠀⠀⠀⠀⠀⠀⠀⠀⠀⠀⠀⠀⠀⠀⠀⠀⠀⠀⠀⠀⠀⠀⠀⠀⠀⠀⠘⢿⣿⣿⣿⣿⣿⣿⣿⣿⣿⣿⣿⣿⣿⣿⣿⣿⣿⣿⣿⣿⣿⣿⣿⣿⣿⣿⣿⣿⣿⣿⣿⡇</a:t>
            </a:r>
            <a:br/>
            <a:r>
              <a:t>⠀⠀⠀⠀⠀⠀⠀⢀⣴⣾⣿⣿⣿⣶⣄⠀⠀⠀⠀⠀⠀⠀⠀⠀⠀⠀⠀⠀⠀⠀⠀⠀⠀⠀⠀⠀⠀⠀⠀⠀⠀⠀⠀⠀⠀⠀⠀⠀⠀⠀⠀⠀⠀⠀⠀⠀⠀⠀⠀⠙⢿⣿⣿⣿⣿⣿⣿⣿⣿⣿⣿⣿⣿⣿⣿⣿⣿⣿⣿⣿⣿⣿⣿⣿⣿⣿⣿⣿⣿⣿⡇</a:t>
            </a:r>
            <a:br/>
            <a:r>
              <a:t>⠀⠀⠀⠀⠀⠀⣴⣿⣿⣿⣿⣿⣿⣿⣿⣦⠀⠀⠀⠀⠀⠀⠀⠀⠀⠀⠀⠀⠀⠀⠀⠀⠀⠀⠀⠀⠀⠀⠀⠀⠀⠀⠀⠀⠀⠀⠀⠀⠀⠀⠀⠀⠀⠀⠀⠀⠀⠀⠀⠀⠀⠉⠻⢿⣿⣿⣿⣿⣿⣿⣿⣿⣿⣿⣿⣿⣿⣿⣿⣿⣿⣿⣿⣿⣿⣿⣿⣿⡿⠟⠁</a:t>
            </a:r>
            <a:br/>
            <a:r>
              <a:t>⠀⠀⠀⠀⠀⠀⣿⣿⣿⣿⣿⣿⣿⣿⣿⣿⡇⠀⠀⠀⠀⠀⠀⠀⠀⠀⠀⠀⠀⠀⠀⠀⠀⠀⠀⠀⠀⠀⠀⠀⠀⠀⠀⠀⠀⠀⠀⠀⠀⠀⠀⠀⠀⠀⠀⠀⠀⠀⠀⠀⠀⠀⠀⠀⠉⠛⠿⣿⣿⣿⣿⣿⣿⣿⣿⣿⣿⣿⣿⣿⣿⣿⣿⣿⡿⠿⠛⠁⠀⠀⠀</a:t>
            </a:r>
            <a:br/>
            <a:r>
              <a:t>⠀⠀⠀⠀⠀⠀⠻⢿⣿⣿⣿⣿⣿⣿⣿⣿⣿⠀⠀⠀⠀⠀⠀⠀⠀⠀⠀⠀⠀⠀⠀⠀⠀⠀⠀⠀⠀⠀⠀⠀⠀⠀⠀⠀⠀⠀⠀⠀⠀⠀⠀⠀⠀⠀⠀⠀⠀⠀⠀⠀⠀⠀⠀⠀⠀⠀⠀⠀⠈⠉⠙⠛⠛⠿⠿⠿⠿⠿⠟⠛⠛⠋⠉⠁⠀⠀⠀⠀⠀⠀⠀</a:t>
            </a:r>
            <a:br/>
            <a:r>
              <a:t>⠀⠀⠀⠀⠀⠀⠀⠀⠘⠻⣿⣿⣿⣿⣿⣿⣿⡇⠀⠀⠀⠀⠀⠀⠀⠀⠀⠀⠀⠀⠀⠀⠀⠀⠀⠀⠀⠀⠀⠀⠀⠀⠀⠀⠀⠀⠀⠀⠀⠀⠀⠀⠀⠀⠀⠀⠀⠀⠀⠀⠀⠀⠀⠀⠀⠀⠀⠀⠀⠀⠀⠀⠀⠀⠀⠀⠀⠀⠀⠀⠀⠀⠀⠀⠀⠀⠀⠀⠀⠀⠀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⠀⠀⠀⠀⠀⠀⠀⠀⠀⠀⢸⣿⣿⣿⣿⣿⣿⣧⠀⠀⠀⠀⠀⠀⠀⠀⠀⠀⠀⠀⠀⠀⠀⠀⠀⠀⠀⠀⠀⠀⠀⠀⠀⠀⠀⠀⠀⠀⠀⠀⠀⠀⠀⠀⠀⠀⠀⠀⠀⠀⠀⠀⠀⠀⠀⠀⠀⠀⠀⠀⠀⠀⠀⠀⠀⠀⠀⠀⠀⠀⠀⠀⠀⠀⠀⠀⠀⠀⠀⠀⠀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⠀⠀⠀⠀⠀⠀⠀⠀⠀⢰⣾⣿⣿⣿⣿⣿⣿⣿⡄⠀⠀⠀⠀⠀⠀⠀⠀⠀⠀⠀⠀⠀⠀⠀⠀⠀⠀⠀⠀⠀⠀⠀⠀⠀⠀⠀⠀⠀⠀⠀⠀⠀⠀⠀⠀⠀⠀⠀⠀⠀⠀⠀⠀⠀⠀⠀⠀⠀⠀⠀⠀⠀⠀⠀⠀⠀⠀⠀⠀⠀⠀⠀⠀⠀⠀⠀⠀⠀⠀⠀⠀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⠀⠀⠀⠀⠀⠀⠀⠀⢸⣿⣿⣿⣿⣿⣿⣿⣿⣿⣿⡆⠀⠀⠀⠀⠀⠀⠀⠀⠀⠀⠀⠀⠀⠀⠀⠀⠀⠀⠀⠀⠀⠀⠀⠀⠀⠀⠀⠀⠀⠀⠀⠀⠀⠀⠀⠀⠀⠀⠀⠀⠀⠀⠀⠀⠀⠀⠀⠀⠀⠀⠀⠀⠀⠀⠀⠀⠀⠀⠀⠀⠀⠀⠀⠀⠀⠀⠀⠀⠀⠀⠀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⠀⠀⠀⠀⠀⠀⠀⠀⠘⣿⣿⣿⣿⣿⣿⣿⣿⣿⣿⡇⠀⠀⠀⠀⠀⠀⠀⠀⠀⠀⠀⠀⠀⠀⠀⠀⠀⠀⠀⠀⠀⠀⠀⠀⠀⠀⠀⠀⠀⠀⠀⠀⠀⠀⠀⠀⠀⠀⠀⠀⠀⠀⠀⠀⠀⠀⠀⠀⠀⠀⠀⠀⠀⠀⠀⠀⠀⠀⠀⠀⠀⠀⠀⠀⠀⠀⠀⠀⠀⠀⠀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⠀⠀⠀⠀⠀⠀⠀⠀⠀⢻⣿⣿⣿⣿⣿⣿⣿⣿⣿⣿⠀⠀⠀⠀⠀⠀⠀⠀⠀⠀⠀⠀⠀⠀⠀⠀⠀⠀⠀⠀⠀⠀⠀⠀⠀⠀⠀⠀⠀⠀⠀⠀⠀⠀⠀⠀⠀⠀⠀⠀⠀⠀⠀⠀⠀⠀⠀⠀⠀⠀⠀⠀⠀⠀⠀⠀⠀⠀⠀⠀⠀⠀⠀⠀⠀⠀⠀⠀⠀⠀⠀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⠀⠀⠀⠀⠀⠀⠀⠀⠀⣾⣿⣿⣿⣿⣿⣿⣿⣿⣿⣿⡇⠀⠀⠀⠀⠀⠀⠀⠀⠀⠀⠀⠀⠀⠀⠀⠀⠀⠀⠀⠀⠀⠀⠀⠀⠀⠀⠀⠀⠀⠀⠀⠀⠀⠀⠀⠀⠀⠀⠀⠀⠀⠀⠀⠀⠀⠀⠀⠀⠀⠀⠀⠀⠀⠀⠀⠀⠀⠀⠀⠀⠀⠀⠀⠀⠀⠀⠀⠀⠀⠀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⠀⠀⠀⠀⠀⠀⠀⢼⣿⣿⣿⣿⣿⣿⣿⣿⣿⣿⣿⣿⣿⠀⠀⠀⠀⠀⠀⠀⠀⠀⠀⠀⠀⠀⠀⠀⠀⠀⠀⠀⠀⠀⠀⠀⠀⠀⠀⠀⠀⠀⠀⠀⠀⠀⠀⠀⠀⠀⠀⠀⠀⠀⠀⠀⠀⠀⠀⠀⠀⠀⠀⠀⠀⠀⠀⠀⠀⠀⠀⠀⠀⠀⠀⠀⠀⠀⠀⠀⠀⠀⠀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⠀⠀⠀⠀⠀⠀⠀⠈⢹⣿⣿⣿⣿⣿⣿⣿⣿⣿⣿⣿⣿⠀⠀⠀⠀⠀⠀⠀⠀⠀⠀⠀⠀⠀⠀⠀⠀⠀⠀⠀⠀⠀⠀⠀⠀⠀⠀⠀⠀⠀⠀⠀⠀⠀⠀⠀⠀⠀⠀⠀⠀⠀⠀⠀⠀⠀⠀⠀⠀⠀⠀⠀⠀⠀⠀⠀⠀⠀⠀⠀⠀⠀⠀⠀⠀⠀⠀⠀⠀⠀⠀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⠀⠀⠀⠀⠀⠀⠀⠀⢸⣿⣿⣿⣿⣿⣿⣿⣿⣿⣿⣿⠿⠃⠀⠀⠀⠀⠀⠀⠀⠀⠀⠀⠀⠀⠀⠀⠀⠀⠀⠀⠀⠀⠀⠀⠀⠀⠀⠀⠀⠀⠀⠀⠀⠀⠀⠀⠀⠀⠀⠀⠀⠀⠀⠀⠀⠀⠀⠀⠀⠀⠀⠀⠀⠀⠀⠀⠀⠀⠀⠀⠀⠀⠀⠀⠀⠀⠀⠀⠀⠀⠀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⠀⠀⠀⠀⠀⠀⠀⠀⣾⣿⣿⣿⣿⣿⣿⣿⣿⣿⣿⣿⣇⠀⠀⠀⠀⠀⠀⠀⠀⠀⠀⠀⠀⠀⠀⠀⠀⠀⠀⠀⠀⠀⠀⠀⠀⠀⠀⠀⠀⠀⠀⠀⠀⠀⠀⠀⠀⠀⠀⠀⠀⠀⠀⠀⠀⠀⠀⠀⠀⠀⠀⠀⠀⠀⠀⠀⠀⠀⠀⠀⠀⠀⠀⠀⠀⠀⠀⠀⠀⠀⠀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⠀⠀⠀⠀⠀⠀⠀⠀⠀⠀⠀⠀⠀⠀⠀⠀⠀⠀⠀⠀⠀⠀⠀⠀⠀⠀⠀⠀⠀⠀⠀⠀⠀⠀⠀⠀⠀⠀⠀⠀⠀⠀⠀⠀⠀⠀⠀⠀⠀⠀⠀⠀⠀⠀⠀⠀⠀⠀⠹⣿⣿⣿⣿⣿⣿⣿⣿⣿⣿⣿⣿⣿⣿⣿⣿⣿⣿⣿⣿⣿⣿⣿⣿⣿⣿⣿⣿⣿⣿⣿⡇</a:t>
            </a:r>
            <a:br/>
            <a:r>
              <a:t>⠀⠀⠀⠀⠀⠀⠀⠀⠀⠀⠀⠀⠀⢀⣀⠀⠀⠀⠀⠀⠀⠀⠀⠀⠀⠀⠀⠀⠀⠀⠀⠀⠀⠀⠀⠀⠀⠀⠀⠀⠀⠀⠀⠀⠀⠀⠀⠀⠀⠀⠀⠀⠀⠀⠀⠀⠀⠀⠀⠈⢿⣿⣿⣿⣿⣿⣿⣿⣿⣿⣿⣿⣿⣿⣿⣿⣿⣿⣿⣿⣿⣿⣿⣿⣿⣿⣿⣿⣿⣿⡇</a:t>
            </a:r>
            <a:br/>
            <a:r>
              <a:t>⠀⠀⠀⠀⠀⠀⠀⠀⠀⠀⢀⣴⣾⣿⣿⣿⣷⣄⠀⠀⠀⠀⠀⠀⠀⠀⠀⠀⠀⠀⠀⠀⠀⠀⠀⠀⠀⠀⠀⠀⠀⠀⠀⠀⠀⠀⠀⠀⠀⠀⠀⠀⠀⠀⠀⠀⠀⠀⠀⠀⠀⠙⢿⣿⣿⣿⣿⣿⣿⣿⣿⣿⣿⣿⣿⣿⣿⣿⣿⣿⣿⣿⣿⣿⣿⣿⣿⣿⣿⣿⡇</a:t>
            </a:r>
            <a:br/>
            <a:r>
              <a:t>⠀⠀⠀⠀⠀⠀⠀⠀⠀⣰⣿⣿⣿⣿⣿⣿⣿⣿⣧⠀⠀⠀⠀⠀⠀⠀⠀⠀⠀⠀⠀⠀⠀⠀⠀⠀⠀⠀⠀⠀⠀⠀⠀⠀⠀⠀⠀⠀⠀⠀⠀⠀⠀⠀⠀⠀⠀⠀⠀⠀⠀⠀⠀⠈⠻⢿⣿⣿⣿⣿⣿⣿⣿⣿⣿⣿⣿⣿⣿⣿⣿⣿⣿⣿⣿⣿⣿⣿⣿⣿⡇</a:t>
            </a:r>
            <a:br/>
            <a:r>
              <a:t>⠀⠀⠀⠀⠀⠀⠀⠀⠀⣿⣿⣿⣿⣿⣿⣿⣿⣿⣿⣇⠀⠀⠀⠀⠀⠀⠀⠀⠀⠀⠀⠀⠀⠀⠀⠀⠀⠀⠀⠀⠀⠀⠀⠀⠀⠀⠀⠀⠀⠀⠀⠀⠀⠀⠀⠀⠀⠀⠀⠀⠀⠀⠀⠀⠀⠀⠉⠛⠿⢿⣿⣿⣿⣿⣿⣿⣿⣿⣿⣿⣿⣿⣿⣿⣿⣿⡿⠿⠛⠉⠀</a:t>
            </a:r>
            <a:br/>
            <a:r>
              <a:t>⠀⠀⠀⠀⠀⠀⠀⠀⠀⠻⢿⣿⣿⣿⣿⣿⣿⣿⣿⣿⡀⠀⠀⠀⠀⠀⠀⠀⠀⠀⠀⠀⠀⠀⠀⠀⠀⠀⠀⠀⠀⠀⠀⠀⠀⠀⠀⠀⠀⠀⠀⠀⠀⠀⠀⠀⠀⠀⠀⠀⠀⠀⠀⠀⠀⠀⠀⠀⠀⠀⠈⠉⠙⠛⠛⠿⠿⠿⠿⠿⠿⠛⠛⠋⠉⠁⠀⠀⠀⠀⠀</a:t>
            </a:r>
            <a:br/>
            <a:r>
              <a:t>⠀⠀⠀⠀⠀⠀⠀⠀⠀⠀⠀⠈⠻⣿⣿⣿⣿⣿⣿⣿⡇⠀⠀⠀⠀⠀⠀⠀⠀⠀⠀⠀⠀⠀⠀⠀⠀⠀⠀⠀⠀⠀⠀⠀⠀⠀⠀⠀⠀⠀⠀⠀⠀⠀⠀⠀⠀⠀⠀⠀⠀⠀⠀⠀⠀⠀⠀⠀⠀⠀⠀⠀⠀⠀⠀⠀⠀⠀⠀⠀⠀⠀⠀⠀⠀⠀⠀⠀⠀⠀⠀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⠀⠀⠀⠀⠀⠀⠀⠀⠀⠀⠀⠀⢰⣾⣿⣿⣿⣿⣿⣿⣿⡆⠀⠀⠀⠀⠀⠀⠀⠀⠀⠀⠀⠀⠀⠀⠀⠀⠀⠀⠀⠀⠀⠀⠀⠀⠀⠀⠀⠀⠀⠀⠀⠀⠀⠀⠀⠀⠀⠀⠀⠀⠀⠀⠀⠀⠀⠀⠀⠀⠀⠀⠀⠀⠀⠀⠀⠀⠀⠀⠀⠀⠀⠀⠀⠀⠀⠀⠀⠀⠀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⠀⠀⠀⠀⠀⠀⠀⠀⠀⠀⠀⠀⣼⣿⣿⣿⣿⣿⣿⣿⣿⣧⠀⠀⠀⠀⠀⠀⠀⠀⠀⠀⠀⠀⠀⠀⠀⠀⠀⠀⠀⠀⠀⠀⠀⠀⠀⠀⠀⠀⠀⠀⠀⠀⠀⠀⠀⠀⠀⠀⠀⠀⠀⠀⠀⠀⠀⠀⠀⠀⠀⠀⠀⠀⠀⠀⠀⠀⠀⠀⠀⠀⠀⠀⠀⠀⠀⠀⠀⠀⠀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⠀⠀⠀⠀⠀⠀⠀⠀⠀⠀⠀⢠⣿⣿⣿⣿⣿⣿⣿⣿⣿⣿⡀⠀⠀⠀⠀⠀⠀⠀⠀⠀⠀⠀⠀⠀⠀⠀⠀⠀⠀⠀⠀⠀⠀⠀⠀⠀⠀⠀⠀⠀⠀⠀⠀⠀⠀⠀⠀⠀⠀⠀⠀⠀⠀⠀⠀⠀⠀⠀⠀⠀⠀⠀⠀⠀⠀⠀⠀⠀⠀⠀⠀⠀⠀⠀⠀⠀⠀⠀⠀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⠀⠀⠀⠀⠀⠀⠀⠀⠀⠀⠀⠘⣿⣿⣿⣿⣿⣿⣿⣿⣿⣿⣇⠀⠀⠀⠀⠀⠀⠀⠀⠀⠀⠀⠀⠀⠀⠀⠀⠀⠀⠀⠀⠀⠀⠀⠀⠀⠀⠀⠀⠀⠀⠀⠀⠀⠀⠀⠀⠀⠀⠀⠀⠀⠀⠀⠀⠀⠀⠀⠀⠀⠀⠀⠀⠀⠀⠀⠀⠀⠀⠀⠀⠀⠀⠀⠀⠀⠀⠀⠀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⠀⠀⠀⠀⠀⠀⠀⠀⠀⠀⠀⠀⢹⣿⣿⣿⣿⣿⣿⣿⣿⣿⣿⠀⠀⠀⠀⠀⠀⠀⠀⠀⠀⠀⠀⠀⠀⠀⠀⠀⠀⠀⠀⠀⠀⠀⠀⠀⠀⠀⠀⠀⠀⠀⠀⠀⠀⠀⠀⠀⠀⠀⠀⠀⠀⠀⠀⠀⠀⠀⠀⠀⠀⠀⠀⠀⠀⠀⠀⠀⠀⠀⠀⠀⠀⠀⠀⠀⠀⠀⠀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⠀⠀⠀⠀⠀⠀⠀⠀⠀⠀⠀⠀⣾⣿⣿⣿⣿⣿⣿⣿⣿⣿⣿⡇⠀⠀⠀⠀⠀⠀⠀⠀⠀⠀⠀⠀⠀⠀⠀⠀⠀⠀⠀⠀⠀⠀⠀⠀⠀⠀⠀⠀⠀⠀⠀⠀⠀⠀⠀⠀⠀⠀⠀⠀⠀⠀⠀⠀⠀⠀⠀⠀⠀⠀⠀⠀⠀⠀⠀⠀⠀⠀⠀⠀⠀⠀⠀⠀⠀⠀⠀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⠀⠀⠀⠀⠀⠀⠀⠀⠀⠀⠀⣰⣿⣿⣿⣿⣿⣿⣿⣿⣿⣿⣿⣷⠀⠀⠀⠀⠀⠀⠀⠀⠀⠀⠀⠀⠀⠀⠀⠀⠀⠀⠀⠀⠀⠀⠀⠀⠀⠀⠀⠀⠀⠀⠀⠀⠀⠀⠀⠀⠀⠀⠀⠀⠀⠀⠀⠀⠀⠀⠀⠀⠀⠀⠀⠀⠀⠀⠀⠀⠀⠀⠀⠀⠀⠀⠀⠀⠀⠀⠀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⠀⠀⠀⠀⠀⠀⠀⠀⠀⠀⢼⣿⣿⣿⣿⣿⣿⣿⣿⣿⣿⣿⣿⣿⠀⠀⠀⠀⠀⠀⠀⠀⠀⠀⠀⠀⠀⠀⠀⠀⠀⠀⠀⠀⠀⠀⠀⠀⠀⠀⠀⠀⠀⠀⠀⠀⠀⠀⠀⠀⠀⠀⠀⠀⠀⠀⠀⠀⠀⠀⠀⠀⠀⠀⠀⠀⠀⠀⠀⠀⠀⠀⠀⠀⠀⠀⠀⠀⠀⠀⠀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⠀⠀⠀⠀⠀⠀⠀⠀⠀⠀⠈⢹⣿⣿⣿⣿⣿⣿⣿⣿⣿⣿⣿⣿⡀⠀⠀⠀⠀⠀⠀⠀⠀⠀⠀⠀⠀⠀⠀⠀⠀⠀⠀⠀⠀⠀⠀⠀⠀⠀⠀⠀⠀⠀⠀⠀⠀⠀⠀⠀⠀⠀⠀⠀⠀⠀⠀⠀⠀⠀⠀⠀⠀⠀⠀⠀⠀⠀⠀⠀⠀⠀⠀⠀⠀⠀⠀⠀⠀⠀⠀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⠀⠀⠀⠀⠀⠀⠀⠀⠀⠀⠀⢰⣿⣿⣿⣿⣿⣿⣿⣿⣿⣿⣿⣿⡇⠀⠀⠀⠀⠀⠀⠀⠀⠀⠀⠀⠀⠀⠀⠀⠀⠀⠀⠀⠀⠀⠀⠀⠀⠀⠀⠀⠀⠀⠀⠀⠀⠀⠀⠀⠀⠀⠀⠀⠀⠀⠀⠀⠀⠀⠀⠀⠀⠀⠀⠀⠀⠀⠀⠀⠀⠀⠀⠀⠀⠀⠀⠀⠀⠀⠀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⠀⠀⠀⠀⠀⠀⠀⠀⠀⠀⠀⢸⣿⣿⣿⣿⣿⣿⣿⣿⣿⣿⣿⠿⠃⠀⠀⠀⠀⠀⠀⠀⠀⠀⠀⠀⠀⠀⠀⠀⠀⠀⠀⠀⠀⠀⠀⠀⠀⠀⠀⠀⠀⠀⠀⠀⠀⠀⠀⠀⠀⠀⠀⠀⠀⠀⠀⠀⠀⠀⠀⠀⠀⠀⠀⠀⠀⠀⠀⠀⠀⠀⠀⠀⠀⠀⠀⠀⠀⠀⠀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⠀⠀⠀⠀⠀⠀⠀⠀⠀⠀⠀⢸⣿⣿⣿⣿⣿⣿⣿⣿⣿⣿⣿⡆⠀⠀⠀⠀⠀⠀⠀⠀⠀⠀⠀⠀⠀⠀⠀⠀⠀⠀⠀⠀⠀⠀⠀⠀⠀⠀⠀⠀⠀⠀⠀⠀⠀⠀⠀⠀⠀⠀⠀⠀⠀⠀⠀⠀⠀⠀⠀⠀⠀⠀⠀⠀⠀⠀⠀⠀⠀⠀⠀⠀⠀⠀⠀⠀⠀⠀⠀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⠀⠀⠀⠀⠀⠀⠀⠀⠀⠀⠀⣸⣿⣿⣿⣿⣿⣿⣿⣿⣿⣿⣿⣧⠀⠀⠀⠀⠀⠀⠀⠀⠀⠀⠀⠀⠀⠀⠀⠀⠀⠀⠀⠀⠀⠀⠀⠀⠀⠀⠀⠀⠀⠀⠀⠀⠀⠀⠀⠀⠀⠀⠀⠀⠀⠀⠀⠀⠀⠀⠀⠀⠀⠀⠀⠀⠀⠀⠀⠀⠀⠀⠀⠀⠀⠀⠀⠀⠀⠀⠀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⠀⠀⠀⠀⠀⠀⠀⠀⠀⠀⢀⣿⣿⣿⣿⣿⣿⣿⣿⣿⣿⣿⣿⣿⣧⠀⠀⠀⠀⠀⠀⠀⠀⠀⠀⠀⠀⠀⠀⠀⠀⠀⠀⠀⠀⠀⠀⠀⠀⠀⠀⠀⠀⠀⠀⠀⠀⠀⠀⠀⠀⠀⠀⠀⠀⠀⠀⠀⠀⠀⠀⠀⠀⠀⠀⠀⠀⠀⠀⠀⠀⠀⠀⠀⠀⠀⠀⠀⠀⠀⠀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⠀⠀⠀⠀⠀⠀⠀⠀⠀⠀⠀⠀⠀⠀⠀⠀⠀⠀⠀⠀⠀⠀⠀⠀⠀⠀⠀⠀⠀⠀⠀⠀⠀⠀⠀⠀⠀⠀⠀⠀⠀⠀⠀⠀⠀⠀⠀⠀⠀⠀⠀⠀⠀⠀⠀⠀⠀⠀⠀⠘⣿⣿⣿⣿⣿⣿⣿⣿⣿⣿⣿⣿⣿⣿⣿⣿⣿⣿⣿⣿⣿⣿⣿⣿⣿⣿⣿⣿⣿⣿⡇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⠀⠀⠀⠀⠀⠀⠀⠀⠀⠀⠀⠀⠀⠀⠀⠀⠀⠀⠀⠀⠀⠀⠀⠀⠀⠀⠀⠀⠀⠀⠀⠀⠀⠀⠀⠀⠀⠀⠀⠀⠀⠀⠀⠀⠀⠀⠀⠀⠀⠀⠀⠀⠀⠀⠀⠀⠀⠀⠀⠀⠹⣿⣿⣿⣿⣿⣿⣿⣿⣿⣿⣿⣿⣿⣿⣿⣿⣿⣿⣿⣿⣿⣿⣿⣿⣿⣿⣿⣿⣿⡇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⠀⠀⠀⠀⠀⠀⠀⠀⠀⠀⠀⠀⠀⠀⠀⠀⠀⠀⠀⠀⠀⠀⠀⠀⠀⠀⠀⠀⠀⠀⠀⠀⠀⠀⠀⠀⠀⠀⠀⠀⠀⠀⠀⠀⠀⠀⠀⠀⠀⠀⠀⠀⠀⠀⠀⠀⠀⠀⠀⠀⠀⠹⣿⣿⣿⣿⣿⣿⣿⣿⣿⣿⣿⣿⣿⣿⣿⣿⣿⣿⣿⣿⣿⣿⣿⣿⣿⣿⣿⣿⡇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⠀⠀⠀⠀⠀⠀⠀⠀⠀⠀⠀⠀⠀⠀⠀⠀⠀⠀⠀⠀⠀⠀⠀⠀⠀⠀⠀⠀⠀⠀⠀⠀⠀⠀⠀⠀⠀⠀⠀⠀⠀⠀⠀⠀⠀⠀⠀⠀⠀⠀⠀⠀⠀⠀⠀⠀⠀⠀⠀⠀⠀⠀⠙⣿⣿⣿⣿⣿⣿⣿⣿⣿⣿⣿⣿⣿⣿⣿⣿⣿⣿⣿⣿⣿⣿⣿⣿⣿⣿⣿⡇</a:t>
            </a:r>
            <a:br/>
            <a:r>
              <a:t>⠀⠀⠀⠀⠀⠀⠀⠀⠀⠀⠀⠀⠀⠀⠀⠀⠀⠀⠀⢀⣀⠀⠀⠀⠀⠀⠀⠀⠀⠀⠀⠀⠀⠀⠀⠀⠀⠀⠀⠀⠀⠀⠀⠀⠀⠀⠀⠀⠀⠀⠀⠀⠀⠀⠀⠀⠀⠀⠀⠀⠀⠀⠀⠈⠻⣿⣿⣿⣿⣿⣿⣿⣿⣿⣿⣿⣿⣿⣿⣿⣿⣿⣿⣿⣿⣿⣿⣿⣿⣿⡇</a:t>
            </a:r>
            <a:br/>
            <a:r>
              <a:t>⠀⠀⠀⠀⠀⠀⠀⠀⠀⠀⠀⠀⠀⠀⠀⠀⢀⣴⣾⣿⣿⣿⣷⣄⠀⠀⠀⠀⠀⠀⠀⠀⠀⠀⠀⠀⠀⠀⠀⠀⠀⠀⠀⠀⠀⠀⠀⠀⠀⠀⠀⠀⠀⠀⠀⠀⠀⠀⠀⠀⠀⠀⠀⠀⠀⠈⠻⣿⣿⣿⣿⣿⣿⣿⣿⣿⣿⣿⣿⣿⣿⣿⣿⣿⣿⣿⣿⣿⣿⣿⡇</a:t>
            </a:r>
            <a:br/>
            <a:r>
              <a:t>⠀⠀⠀⠀⠀⠀⠀⠀⠀⠀⠀⠀⠀⠀⠀⣰⣿⣿⣿⣿⣿⣿⣿⣿⣷⡀⠀⠀⠀⠀⠀⠀⠀⠀⠀⠀⠀⠀⠀⠀⠀⠀⠀⠀⠀⠀⠀⠀⠀⠀⠀⠀⠀⠀⠀⠀⠀⠀⠀⠀⠀⠀⠀⠀⠀⠀⠀⠈⠛⢿⣿⣿⣿⣿⣿⣿⣿⣿⣿⣿⣿⣿⣿⣿⣿⣿⣿⣿⣿⣿⡇</a:t>
            </a:r>
            <a:br/>
            <a:r>
              <a:t>⠀⠀⠀⠀⠀⠀⠀⠀⠀⠀⠀⠀⠀⠀⠀⣿⣿⣿⣿⣿⣿⣿⣿⣿⣿⣇⠀⠀⠀⠀⠀⠀⠀⠀⠀⠀⠀⠀⠀⠀⠀⠀⠀⠀⠀⠀⠀⠀⠀⠀⠀⠀⠀⠀⠀⠀⠀⠀⠀⠀⠀⠀⠀⠀⠀⠀⠀⠀⠀⠀⠈⠛⠻⢿⣿⣿⣿⣿⣿⣿⣿⣿⣿⣿⣿⣿⣿⣿⣿⣿⡇</a:t>
            </a:r>
            <a:br/>
            <a:r>
              <a:t>⠀⠀⠀⠀⠀⠀⠀⠀⠀⠀⠀⠀⠀⠀⠀⠹⢿⣿⣿⣿⣿⣿⣿⣿⣿⣿⡄⠀⠀⠀⠀⠀⠀⠀⠀⠀⠀⠀⠀⠀⠀⠀⠀⠀⠀⠀⠀⠀⠀⠀⠀⠀⠀⠀⠀⠀⠀⠀⠀⠀⠀⠀⠀⠀⠀⠀⠀⠀⠀⠀⠀⠀⠀⠀⠀⠉⠙⠛⠛⠿⠿⠿⠿⠿⠿⠟⠛⠋⠉⠁⠀</a:t>
            </a:r>
            <a:br/>
            <a:r>
              <a:t>⠀⠀⠀⠀⠀⠀⠀⠀⠀⠀⠀⠀⠀⠀⠀⠀⠀⠈⠻⣿⣿⣿⣿⣿⣿⣿⡇⠀⠀⠀⠀⠀⠀⠀⠀⠀⠀⠀⠀⠀⠀⠀⠀⠀⠀⠀⠀⠀⠀⠀⠀⠀⠀⠀⠀⠀⠀⠀⠀⠀⠀⠀⠀⠀⠀⠀⠀⠀⠀⠀⠀⠀⠀⠀⠀⠀⠀⠀⠀⠀⠀⠀⠀⠀⠀⠀⠀⠀⠀⠀⠀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⠀⠀⠀⠀⠀⠀⠀⠀⠀⠀⠀⠀⠀⠀⠀⠀⠀⠀⠀⢸⣿⣿⣿⣿⣿⣿⣿⠀⠀⠀⠀⠀⠀⠀⠀⠀⠀⠀⠀⠀⠀⠀⠀⠀⠀⠀⠀⠀⠀⠀⠀⠀⠀⠀⠀⠀⠀⠀⠀⠀⠀⠀⠀⠀⠀⠀⠀⠀⠀⠀⠀⠀⠀⠀⠀⠀⠀⠀⠀⠀⠀⠀⠀⠀⠀⠀⠀⠀⠀⠀⠀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⠀⠀⠀⠀⠀⠀⠀⠀⠀⠀⠀⠀⠀⠀⠀⠀⠀⠀⢰⣾⣿⣿⣿⣿⣿⣿⣿⡇⠀⠀⠀⠀⠀⠀⠀⠀⠀⠀⠀⠀⠀⠀⠀⠀⠀⠀⠀⠀⠀⠀⠀⠀⠀⠀⠀⠀⠀⠀⠀⠀⠀⠀⠀⠀⠀⠀⠀⠀⠀⠀⠀⠀⠀⠀⠀⠀⠀⠀⠀⠀⠀⠀⠀⠀⠀⠀⠀⠀⠀⠀⠀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⠀⠀⠀⠀⠀⠀⠀⠀⠀⠀⠀⠀⠀⠀⠀⠀⠀⠀⣼⣿⣿⣿⣿⣿⣿⣿⣿⣷⠀⠀⠀⠀⠀⠀⠀⠀⠀⠀⠀⠀⠀⠀⠀⠀⠀⠀⠀⠀⠀⠀⠀⠀⠀⠀⠀⠀⠀⠀⠀⠀⠀⠀⠀⠀⠀⠀⠀⠀⠀⠀⠀⠀⠀⠀⠀⠀⠀⠀⠀⠀⠀⠀⠀⠀⠀⠀⠀⠀⠀⠀⠀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⠀⠀⠀⠀⠀⠀⠀⠀⠀⠀⠀⠀⠀⠀⠀⠀⠀⢠⣿⣿⣿⣿⣿⣿⣿⣿⣿⣿⡄⠀⠀⠀⠀⠀⠀⠀⠀⠀⠀⠀⠀⠀⠀⠀⠀⠀⠀⠀⠀⠀⠀⠀⠀⠀⠀⠀⠀⠀⠀⠀⠀⠀⠀⠀⠀⠀⠀⠀⠀⠀⠀⠀⠀⠀⠀⠀⠀⠀⠀⠀⠀⠀⠀⠀⠀⠀⠀⠀⠀⠀⠀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⠀⠀⠀⠀⠀⠀⠀⠀⠀⠀⠀⠀⠀⠀⠀⠀⠀⠈⣿⣿⣿⣿⣿⣿⣿⣿⣿⣿⣧⠀⠀⠀⠀⠀⠀⠀⠀⠀⠀⠀⠀⠀⠀⠀⠀⠀⠀⠀⠀⠀⠀⠀⠀⠀⠀⠀⠀⠀⠀⠀⠀⠀⠀⠀⠀⠀⠀⠀⠀⠀⠀⠀⠀⠀⠀⠀⠀⠀⠀⠀⠀⠀⠀⠀⠀⠀⠀⠀⠀⠀⠀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⠀⠀⠀⠀⠀⠀⠀⠀⠀⠀⠀⠀⠀⠀⠀⠀⠀⠀⢹⣿⣿⣿⣿⣿⣿⣿⣿⣿⣿⠀⠀⠀⠀⠀⠀⠀⠀⠀⠀⠀⠀⠀⠀⠀⠀⠀⠀⠀⠀⠀⠀⠀⠀⠀⠀⠀⠀⠀⠀⠀⠀⠀⠀⠀⠀⠀⠀⠀⠀⠀⠀⠀⠀⠀⠀⠀⠀⠀⠀⠀⠀⠀⠀⠀⠀⠀⠀⠀⠀⠀⠀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⠀⠀⠀⠀⠀⠀⠀⠀⠀⠀⠀⠀⠀⠀⠀⠀⠀⣰⣿⣿⣿⣿⣿⣿⣿⣿⣿⣿⣿⣿⠀⠀⠀⠀⠀⠀⠀⠀⠀⠀⠀⠀⠀⠀⠀⠀⠀⠀⠀⠀⠀⠀⠀⠀⠀⠀⠀⠀⠀⠀⠀⠀⠀⠀⠀⠀⠀⠀⠀⠀⠀⠀⠀⠀⠀⠀⠀⠀⠀⠀⠀⠀⠀⠀⠀⠀⠀⠀⠀⠀⠀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⠀⠀⠀⠀⠀⠀⠀⠀⠀⠀⠀⠀⠀⠀⠀⠀⢼⣿⣿⣿⣿⣿⣿⣿⣿⣿⣿⣿⣿⣿⠀⠀⠀⠀⠀⠀⠀⠀⠀⠀⠀⠀⠀⠀⠀⠀⠀⠀⠀⠀⠀⠀⠀⠀⠀⠀⠀⠀⠀⠀⠀⠀⠀⠀⠀⠀⠀⠀⠀⠀⠀⠀⠀⠀⠀⠀⠀⠀⠀⠀⠀⠀⠀⠀⠀⠀⠀⠀⠀⠀⠀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⠀⠀⠀⠀⠀⠀⠀⠀⠀⠀⠀⠀⠀⠀⠀⠀⠈⢹⣿⣿⣿⣿⣿⣿⣿⣿⣿⣿⣿⣿⡆⠀⠀⠀⠀⠀⠀⠀⠀⠀⠀⠀⠀⠀⠀⠀⠀⠀⠀⠀⠀⠀⠀⠀⠀⠀⠀⠀⠀⠀⠀⠀⠀⠀⠀⠀⠀⠀⠀⠀⠀⠀⠀⠀⠀⠀⠀⠀⠀⠀⠀⠀⠀⠀⠀⠀⠀⠀⠀⠀⠀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⠀⠀⠀⠀⠀⠀⠀⠀⠀⠀⠀⠀⠀⠀⠀⠀⠀⢰⣿⣿⣿⣿⣿⣿⣿⣿⣿⣿⣿⣿⡇⠀⠀⠀⠀⠀⠀⠀⠀⠀⠀⠀⠀⠀⠀⠀⠀⠀⠀⠀⠀⠀⠀⠀⠀⠀⠀⠀⠀⠀⠀⠀⠀⠀⠀⠀⠀⠀⠀⠀⠀⠀⠀⠀⠀⠀⠀⠀⠀⠀⠀⠀⠀⠀⠀⠀⠀⠀⠀⠀⠀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⠀⠀⠀⠀⠀⠀⠀⠀⠀⠀⠀⠀⠀⠀⠀⠀⠀⢸⣿⣿⣿⣿⣿⣿⣿⣿⣿⣿⣿⠿⠃⠀⠀⠀⠀⠀⠀⠀⠀⠀⠀⠀⠀⠀⠀⠀⠀⠀⠀⠀⠀⠀⠀⠀⠀⠀⠀⠀⠀⠀⠀⠀⠀⠀⠀⠀⠀⠀⠀⠀⠀⠀⠀⠀⠀⠀⠀⠀⠀⠀⠀⠀⠀⠀⠀⠀⠀⠀⠀⠀⠀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⠀⠀⠀⠀⠀⠀⠀⠀⠀⠀⠀⠀⠀⠀⠀⠀⠀⢸⣿⣿⣿⣿⣿⣿⣿⣿⣿⣿⣿⣷⠀⠀⠀⠀⠀⠀⠀⠀⠀⠀⠀⠀⠀⠀⠀⠀⠀⠀⠀⠀⠀⠀⠀⠀⠀⠀⠀⠀⠀⠀⠀⠀⠀⠀⠀⠀⠀⠀⠀⠀⠀⠀⠀⠀⠀⠀⠀⠀⠀⠀⠀⠀⠀⠀⠀⠀⠀⠀⠀⠀⠀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⠀⠀⠀⠀⠀⠀⠀⠀⠀⠀⠀⠀⠀⠀⠀⠀⠀⣿⣿⣿⣿⣿⣿⣿⣿⣿⣿⣿⣿⣿⣧⠀⠀⠀⠀⠀⠀⠀⠀⠀⠀⠀⠀⠀⠀⠀⠀⠀⠀⠀⠀⠀⠀⠀⠀⠀⠀⠀⠀⠀⠀⠀⠀⠀⠀⠀⠀⠀⠀⠀⠀⠀⠀⠀⠀⠀⠀⠀⠀⠀⠀⠀⠀⠀⠀⠀⠀⠀⠀⠀⠀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⣿⣿⣿⣿⣿⣿⣿⣿⣿⣿⣿⣿⣿⣿⣿⣿⣿⣿⣿⣿⣿⣿⣿⣿⣿⣿⣿⣿⣿⣿⣿⣿⣿⣿⣿⣿⣿⣿⣿⣿⣿⣿⣿⣿⣿⣿⣿⣿⡄⠀⠀⠀⠀⠀⠀⠀⠀⠀⠀⠀⠀⠈⢿⣿⣿⣿⣿⣿⣿⣿⣿⣿⣿⣿⣿⣿⣿⣿⣿⣿⣿⣿⣿⣿⣿⣿⣿⣿⣿⣿⡇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⣿⣿⣿⣿⣿⣿⣿⣿⣿⣿⣿⣿⣿⣿⣿⣿⣿⣿⣿⣿⣿⣿⣿⣿⣿⣿⣿⣿⣿⣿⣿⣿⣿⣿⣿⣿⣿⣿⣿⣿⣿⣿⣿⣿⣿⣿⣿⣿⣿⡄⠀⠀⠀⠀⠀⠀⠀⠀⠀⠀⠀⠀⠀⠁⠀⠀⠀⠀⠀⠙⠻⣿⣿⣿⣿⣿⣿⣿⣿⣿⣿⣿⣿⣿⣿⣿⣿⣿⣿⣿⡇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⣿⣿⣿⣿⣿⣿⣿⣿⣿⣿⣿⣿⣿⣿⣿⣿⣿⣿⣿⣿⣿⣿⣿⣿⣿⣿⣿⣿⣿⣿⣿⣿⣿⣿⣿⣿⣿⣿⣿⣿⣿⣿⣿⣿⣿⣿⣿⣿⣿⣿⠦⠀⠀⠀⠀⠀⠀⠀⠀⠀⠀⠀⠀⠀⠀⠀⠀⠀⠀⠀⠀⠈⢻⣿⣿⣿⣿⣿⣿⣿⣿⣿⣿⣿⣿⣿⣿⣿⣿⣿⡇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⣿⣿⣿⣿⣿⣿⣿⣿⣿⣿⣿⣿⣿⣿⣿⣿⣿⣿⣿⣿⣿⣿⣿⣿⣿⣿⣿⣿⣿⣿⣿⣿⣿⣿⣿⣿⣿⣿⣿⣿⣿⣿⣿⣿⣿⣿⡿⠛⠉⠀⠀⠀⠀⠀⠀⠀⠀⠀⠀⠀⠀⠀⠀⠀⠀⠀⠀⠀⠀⠀⠀⠀⠀⠹⣿⣿⣿⣿⣿⣿⣿⣿⣿⣿⣿⣿⣿⣿⣿⣿⡇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⣿⣿⣿⣿⣿⣿⣿⣿⣿⣿⣿⣿⣿⣿⣿⣿⣿⣿⣿⣿⣿⣿⣿⣿⣿⣿⣿⣿⣿⣿⣿⣿⣿⣿⣿⣿⣿⣿⣿⣿⣿⣿⣿⣿⠟⠁⠀⠀⠀⠀⠀⠀⠀⠀⠀⠀⠀⠀⠀⠀⠀⠀⠀⠀⠀⠀⠀⠀⠀⠀⠀⠀⠀⠀⢹⣿⣿⣿⣿⣿⣿⣿⣿⣿⣿⣿⣿⣿⣿⣿⡇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⣿⣿⣿⣿⣿⣿⣿⣿⣿⣿⣿⣿⣿⣿⣿⣿⣿⣿⣿⣿⣿⣿⣿⣿⣿⣿⣿⣿⣿⣿⣿⣿⣿⣿⣿⣿⣿⣿⣿⣿⣿⣿⠟⠁⠀⠀⠀⠀⠀⠀⠀⠀⠀⠀⠀⠀⠀⠀⠀⠀⠀⠀⠀⠀⠀⠀⠀⠀⠀⠀⠀⠀⠀⠀⠀⢿⣿⣿⣿⣿⣿⣿⣿⣿⣿⣿⣿⣿⣿⣿⡇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⣿⣿⣿⣿⣿⣿⣿⣿⣿⣿⣿⣿⣿⣿⣿⣿⣿⣿⣿⣿⣿⣿⣿⣿⣿⣿⣿⣿⣿⣿⣿⣿⣿⣿⣿⣿⣿⣿⣿⡏⠀⠀⠀⠀⠀⠀⠀⠀⠀⠀⠀⠀⠀⠀⠀⠀⠀⠀⠀⠀⠀⠀⠀⠀⠀⠀⠀⠀⠀⠀⠀⠀⠀⠀⠀⠀⠀⠘⣿⣿⣿⣿⣿⣿⣿⣿⣿⣿⣿⣿⡇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⣿⣿⣿⣿⣿⣿⣿⣿⣿⣿⣿⣿⣿⣿⣿⣿⣿⣿⣿⣿⣿⣿⣿⣿⣿⣿⣿⣿⣿⣿⣿⣿⣿⣿⣿⣿⣿⣿⡏⡀⠀⠀⠀⠀⠀⠀⠀⠀⠀⠀⠀⠀⠀⠀⠀⠀⠀⠀⠀⠀⠀⠀⠀⠀⠀⠀⠀⠀⠀⠀⠀⠀⠀⠀⠀⠀⠀⠀⠀⣿⣿⣿⣿⣿⣿⣿⣿⣿⣿⣿⡇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⣿⣿⣿⣿⣿⣿⣿⣿⣿⣿⣿⣿⣿⣿⣿⣿⣿⣿⣿⣿⣿⣿⣿⣿⣿⣿⣿⣿⣿⣿⣿⣿⣿⣿⣿⣿⣿⣯⣾⠃⠀⠀⠀⠀⠀⠀⠀⠀⠀⠀⠀⠀⠀⠀⠀⠀⠀⠀⠀⠀⠀⠀⠀⠀⠀⠀⠀⠀⠀⠀⠀⠀⠀⠀⠀⠀⠀⠀⠀⢸⣿⣿⣿⣿⣿⣿⣿⣿⣿⣿⡇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⣿⣿⣿⣿⣿⣿⣿⣿⣿⣿⣿⣿⣿⣿⣿⣿⣿⣿⣿⣿⣿⣿⣿⣿⣿⣿⣿⣿⣿⣿⣿⣿⣿⣿⣿⣿⣿⣿⣿⡇⡀⠀⠀⠀⠀⠀⠀⠀⠀⠀⠀⠀⠀⠀⠀⠀⠀⠀⠀⠀⠀⠀⠀⠀⠀⠀⠀⠀⠀⠀⠀⠀⠀⠀⠀⠀⠀⠀⠀⠀⣿⣿⣿⣿⣿⣿⣿⣿⣿⣿⡇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⣿⣿⣿⣿⣿⣿⣿⣿⣿⣿⣿⣿⣿⣿⣿⣿⣿⣿⣿⣿⣿⣿⣿⣿⣿⣿⣿⣿⣿⣿⣿⣿⣿⣿⣿⣿⣿⣿⣿⣿⣧⣀⠀⠀⠀⠀⠀⠀⠀⠀⠀⠀⠀⠀⠀⠀⠀⠀⠀⠀⠀⠀⠀⠀⠀⠀⠀⠀⠀⠀⠀⠀⠀⠀⠀⠀⠀⠀⠀⠀⢹⣿⣿⣿⣿⣿⣿⣿⣿⣿⡇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⣿⣿⣿⣿⣿⣿⣿⣿⣿⣿⣿⣿⣿⣿⣿⣿⣿⣿⣿⣿⣿⣿⣿⣿⣿⣿⣿⣿⣿⣿⣿⣿⣿⣿⣿⣿⣿⣿⣿⣿⣿⣿⣿⣶⣜⡀⠀⠀⠀⠀⠀⠀⠀⠀⠀⠀⠀⠀⠀⠀⠀⠀⠀⠀⠀⠀⠀⠀⠀⠀⠀⠀⠀⠀⠀⠀⠀⠀⠀⠀⢸⣿⣿⣿⣿⣿⣿⣿⣿⣿⡇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⣿⣿⣿⣿⣿⣿⣿⣿⣿⣿⣿⣿⣿⣿⣿⣿⣿⣿⣿⣿⣿⣿⣿⣿⣿⣿⣿⣿⣿⣿⣿⣿⣿⣿⣿⣿⣿⣿⣿⣿⣿⣿⣿⣿⣇⡀⠀⠀⠀⠀⠀⠀⠀⠀⠀⠀⠀⠀⠀⠀⠀⠀⠀⠀⠀⠀⠀⠀⠀⠀⠀⠀⠀⠀⠀⠀⠀⠀⠀⠀⠀⣿⣿⣿⣿⣿⣿⣿⣿⣿⡇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⣿⣿⣿⣿⣿⣿⣿⣿⣿⣿⣿⣿⣿⣿⣿⣿⣿⣿⣿⣿⣿⣿⣿⣿⣿⣿⣿⣿⣿⣿⣿⣿⣿⣿⣿⡟⢹⣿⣿⣿⣿⣿⣿⣿⣿⣿⣇⠀⠀⠀⠀⠀⠀⠀⠀⠀⠀⠀⠀⠀⠀⠀⠀⠀⠀⠀⠀⠀⠀⠀⠀⠀⠀⠀⠀⠀⠀⠀⠀⠀⠀⢻⣿⣿⣿⣿⣿⣿⣿⣿⡇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⣿⣿⣿⣿⣿⣿⣿⣿⣿⣿⣿⣿⣿⣿⣿⣿⣿⣿⣿⣿⣿⣿⣿⣿⣿⣿⣿⣿⣿⣿⣿⣿⣿⠿⠟⠋⠈⠀⠀⠀⠀⠀⠙⢿⣿⣿⣿⣿⣄⠀⠀⠀⠀⠀⠀⠀⠀⠀⠀⠀⠀⠀⠀⠀⠀⠀⠀⠀⠀⠀⠀⠀⠀⠀⠀⠀⠀⠀⠀⠀⠀⢸⣿⣿⣿⣿⣿⣿⣿⣿⡇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⣿⣿⣿⣿⣿⣿⣿⣿⣿⣿⣿⣿⣿⣿⣿⣿⣿⣿⣿⣿⣿⣿⣿⣿⣿⣿⣿⣿⣿⣿⡿⠋⠀⠀⠀⠀⠀⠀⠀⠀⠀⠀⠀⠀⢿⣿⣿⣿⣿⣷⠀⠀⠀⠀⠀⢠⡀⠀⠀⠀⠀⠀⠀⠀⠀⠀⠀⠀⠀⠀⠀⠀⠀⠀⠀⠀⠀⠀⠀⠀⠀⢸⣿⣿⣿⣿⣿⣿⣿⣿⡇</a:t>
            </a:r>
            <a:br/>
            <a:r>
              <a:t>⣿⣿⣿⣿⣿⣿⣿⣿⣿⣿⣿⣿⣿⣿⣿⣿⣿⣿⣿⣿⣿⣿⣿⣿⣿⣿⣿⣿⣿⣿⠇⠀⠀⠀⠀⠀⠀⠀⠀⠀⠀⠀⠀⠀⢸⣿⣿⣿⣿⣿⠀⠀⠀⠀⠀⢸⠋⠀⠀⠀⠀⠀⠀⠀⠀⠀⠀⠀⠀⠀⠀⠀⠀⠀⠀⠀⢀⠀⠀⠀⠀⠀⣿⣿⣿⣿⣿⣿⣿⣿⡇</a:t>
            </a:r>
            <a:br/>
            <a:r>
              <a:t>⣿⣿⣿⣿⣿⣿⣿⣿⣿⣿⣿⣿⣿⣿⣿⣿⣿⣿⣿⣿⣿⣿⣿⣿⣿⣿⣿⣿⣿⣿⠀⠀⠀⠀⠀⠀⠀⠀⠀⠀⠀⠀⠀⠀⢸⣿⣿⣿⣿⣿⡄⠀⠀⠀⠀⠀⠀⠀⠀⠀⠀⠀⠀⠀⠀⠀⠀⠀⠀⠀⠀⠀⠀⠀⠀⠀⠘⡄⠀⠀⠀⠀⣿⣿⣿⣿⣿⣿⣿⣿⡇</a:t>
            </a:r>
            <a:br/>
            <a:r>
              <a:t>⣿⣿⣿⣿⣿⣿⣿⣿⣿⣿⣿⣿⣿⣿⣿⣿⣿⣿⣿⣿⣿⣿⣿⣿⣿⣿⣿⣿⣿⣿⡄⠀⠀⠀⠀⠀⠀⠀⠀⠀⠀⠀⠀⠀⠸⣿⣿⣿⣿⣿⣷⡀⠀⠀⠀⠀⠀⠀⠀⠀⠀⠀⠀⠀⠀⠀⠀⠀⠀⠀⠀⠀⠀⠀⠀⠀⠀⢿⡀⠈⣆⠀⢸⣿⣿⣿⣿⣿⣿⣿⡇</a:t>
            </a:r>
            <a:br/>
            <a:r>
              <a:t>⣿⣿⣿⣿⣿⣿⣿⣿⣿⣿⣿⣿⣿⣿⣿⣿⣿⣿⣿⣿⣿⣿⣿⣿⣿⣿⣿⣿⣿⣿⣇⠀⠀⠀⠀⠀⠀⠀⠀⠀⠀⠀⠀⠀⠀⠘⢿⣿⣿⣿⣿⡇⠀⠀⠀⠀⠀⠀⠀⠀⠀⠀⠀⠀⠀⠀⠀⠀⠀⠀⠀⠀⠀⠀⠀⠀⢂⠘⣷⡄⢹⣧⡈⣿⣿⣿⣿⣿⣿⣿⡇</a:t>
            </a:r>
            <a:br/>
            <a:r>
              <a:t>⣿⣿⣿⣿⣿⣿⣿⣿⣿⣿⣿⣿⣿⣿⣿⣿⣿⣿⣿⣿⣿⣿⣿⣿⣿⣿⣿⣿⣿⣿⣿⣆⠀⠀⠀⠀⠀⠀⠀⠀⠀⠀⠀⠀⠀⠀⠈⠻⣿⣿⣿⣿⠀⠀⠀⠀⠀⠀⠀⠀⠀⠀⠀⠀⠀⠀⠀⠀⠀⠀⠀⠀⠀⠀⠀⠀⢸⣆⢻⣿⣄⢿⣿⣿⣿⣿⣿⣿⣿⣿⡇</a:t>
            </a:r>
            <a:br/>
            <a:r>
              <a:t>⣿⣿⣿⣿⣿⣿⣿⣿⣿⣿⣿⣿⣿⣿⣿⣿⣿⣿⣿⣿⣿⣿⣿⣿⣿⣿⣿⣿⣿⣿⣿⣿⣷⣄⠀⠀⠀⠀⠀⠀⠀⠀⠀⠀⠀⠀⠀⠀⠈⢿⠟⠉⠀⠀⠀⠀⠀⠀⠀⠀⠀⠀⠀⠀⠀⠀⠀⠀⠀⠀⠀⠀⠀⠀⢄⠀⠀⣿⣿⣿⣿⣿⣿⣿⣿⣿⣿⣿⣿⣿⡇</a:t>
            </a:r>
            <a:br/>
            <a:r>
              <a:t>⣿⣿⣿⣿⣿⣿⣿⣿⣿⣿⣿⣿⣿⣿⣿⣿⣿⣿⣿⣿⣿⣿⣿⣿⣿⣿⣿⣿⣿⣿⣿⣿⣿⣿⣿⡶⠀⠀⠀⠀⠀⠀⠀⠀⠀⠀⠀⠀⠀⠀⠀⠀⠀⠀⠀⠀⠀⠀⠀⠀⠀⠀⠀⠀⠀⠀⠀⠀⠀⠀⠀⠀⠀⠀⠸⣧⠀⠙⣿⣿⣿⣿⣿⣿⣿⣿⣿⣿⣿⣿⡇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⣿⣿⣿⣿⣿⣿⣿⣿⣿⣿⣿⣿⣿⣿⣿⣿⣿⣿⣿⣿⣿⣿⣿⣿⣿⣿⣿⣿⣿⣿⣿⣿⣿⣿⣿⠃⠀⠀⠀⠀⠀⠀⠀⠀⠀⠀⠀⠀⠀⠀⠀⠀⠀⠀⠀⠀⠀⠀⠀⠀⠀⠀⠀⠀⠀⠀⠀⠀⠀⠀⠀⠀⠀⠀⠀⢻⣧⣰⣿⣿⣿⣿⣿⣿⣿⣿⣿⣿⣿⣿⡇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⣿⣿⣿⣿⣿⣿⣿⣿⣿⣿⣿⣿⣿⣿⣿⣿⣿⣿⣿⣿⣿⣿⣿⣿⣿⣿⣿⣿⣿⣿⣿⣿⣿⣿⠀⠀⠀⠀⠀⠀⠀⠀⠀⠀⠀⠀⠀⠀⠀⠀⠀⠀⠀⠀⠀⠀⠀⠀⠀⠀⠀⠀⠀⠀⠀⠀⠀⠀⠀⠀⠀⠀⠀⠀⠀⠀⠀⢹⣿⣿⣿⣿⣿⣿⡿⠿⢿⣿⣿⣿⡇</a:t>
            </a:r>
            <a:br/>
            <a:r>
              <a:t>⣿⣿⣿⣿⣿⣿⣿⣿⣿⣿⣿⣿⣿⣿⣿⣿⣿⣿⣿⣿⣿⣿⣿⣿⣿⣿⣿⣿⣿⣿⣿⣿⣿⡟⠀⠀⠀⠀⠀⠀⠀⠀⠀⠀⠀⠀⠀⠀⡀⠀⠀⠀⠀⠀⠀⠀⠀⠀⠀⠀⠀⠀⠀⠀⠀⠀⠀⠀⠀⠀⠀⠀⠀⠀⠀⠀⠀⠘⣿⣿⣿⡿⠛⠁⠀⠠⢿⣿⣿⣿⡇</a:t>
            </a:r>
            <a:br/>
            <a:r>
              <a:t>⣿⣿⣿⣿⣿⣿⣿⣿⣿⣿⣿⣿⣿⣿⣿⣿⣿⣿⣿⣿⣿⣿⣿⣿⣿⣿⣿⣿⣿⣿⣿⣿⣿⠇⠀⠀⠀⠀⠀⠀⠀⠀⠀⠀⠀⠀⠀⣰⡇⠀⠀⠀⠀⠀⠀⠀⠀⠀⠀⠀⠀⠀⠀⠀⠀⠀⠀⠀⠀⠀⠀⠀⠀⠀⠀⠀⠀⠀⠘⠛⠉⠀⠀⢀⣠⣴⣿⣿⣿⣿⡇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⠀⠀⠀⠀⠀⠀⠀⠀⠀⠀⠀⠀⠀⠀⠀⠀⠀⠀⠀⠀⠀⠀⠀⠀⠀⠀⠀⠀⠀⠀⠀⠀⠀⠀⠀⠀⠀⠀⠀⠀⠀⠀⠀⠀⠀⠀⠀⠀⠀⠀⠀⠀⠀⠀⠀⠀⠀⠀⠀⠀⠀⢻⣿⣿⣿⣿⣿⣿⣿⣿⣿⣿⣿⣿⣿⣿⣿⣿⣿⣿⣿⣿⣿⣿⣿⣿⣿⣿⣿⣿⡇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⠀⠀⠀⠀⠀⠀⠀⠀⠀⠀⠀⠀⠀⠀⠀⠀⠀⠀⠀⠀⠀⠀⠀⠀⠀⠀⠀⠀⠀⠀⠀⠀⠀⠀⠀⠀⠀⠀⠀⠀⠀⠀⠀⠀⠀⠀⠀⠀⠀⠀⠀⠀⠀⠀⠀⠀⠀⠀⠀⠀⠀⠈⣿⣿⣿⣿⣿⣿⣿⣿⣿⣿⣿⣿⣿⣿⣿⣿⣿⣿⣿⣿⣿⣿⣿⣿⣿⣿⣿⣿⡇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⠀⠀⠀⠀⠀⠀⠀⠀⠀⠀⠀⠀⠀⠀⠀⠀⠀⠀⠀⠀⠀⠀⠀⠀⠀⠀⠀⠀⠀⠀⠀⠀⠀⠀⠀⠀⠀⠀⠀⠀⠀⠀⠀⠀⠀⠀⠀⠀⠀⠀⠀⠀⠀⠀⠀⠀⠀⠀⠀⠀⠀⠀⠹⣿⣿⣿⣿⣿⣿⣿⣿⣿⣿⣿⣿⣿⣿⣿⣿⣿⣿⣿⣿⣿⣿⣿⣿⣿⣿⣿⡇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⠀⠀⠀⠀⠀⠀⠀⠀⠀⠀⠀⠀⠀⠀⠀⠀⠀⠀⠀⠀⠀⠀⠀⠀⠀⠀⠀⠀⠀⠀⠀⠀⠀⠀⠀⠀⠀⠀⠀⠀⠀⠀⠀⠀⠀⠀⠀⠀⠀⠀⠀⠀⠀⠀⠀⠀⠀⠀⠀⠀⠀⠀⠀⠹⣿⣿⣿⣿⣿⣿⣿⣿⣿⣿⣿⣿⣿⣿⣿⣿⣿⣿⣿⣿⣿⣿⣿⣿⣿⣿⡇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⠀⠀⠀⠀⠀⠀⠀⠀⠀⠀⠀⠀⠀⠀⠀⠀⠀⠀⠀⠀⠀⠀⠀⠀⠀⠀⠀⠀⠀⠀⠀⠀⠀⠀⠀⠀⠀⠀⠀⠀⠀⠀⠀⠀⠀⠀⠀⠀⠀⠀⠀⠀⠀⠀⠀⠀⠀⠀⠀⠀⠀⠀⠀⠀⠙⣿⣿⣿⣿⣿⣿⣿⣿⣿⣿⣿⣿⣿⣿⣿⣿⣿⣿⣿⣿⣿⣿⣿⣿⣿⡇</a:t>
            </a:r>
            <a:br/>
            <a:r>
              <a:t>⠀⠀⠀⠀⠀⠀⠀⠀⠀⠀⠀⠀⠀⠀⠀⠀⠀⠀⠀⠀⠀⠀⢀⣀⠀⠀⠀⠀⠀⠀⠀⠀⠀⠀⠀⠀⠀⠀⠀⠀⠀⠀⠀⠀⠀⠀⠀⠀⠀⠀⠀⠀⠀⠀⠀⠀⠀⠀⠀⠀⠀⠀⠀⠀⠀⠈⠻⣿⣿⣿⣿⣿⣿⣿⣿⣿⣿⣿⣿⣿⣿⣿⣿⣿⣿⣿⣿⣿⣿⣿⡇</a:t>
            </a:r>
            <a:br/>
            <a:r>
              <a:t>⠀⠀⠀⠀⠀⠀⠀⠀⠀⠀⠀⠀⠀⠀⠀⠀⠀⠀⠀⢀⣴⣾⣿⣿⣿⣷⣄⠀⠀⠀⠀⠀⠀⠀⠀⠀⠀⠀⠀⠀⠀⠀⠀⠀⠀⠀⠀⠀⠀⠀⠀⠀⠀⠀⠀⠀⠀⠀⠀⠀⠀⠀⠀⠀⠀⠀⠀⠈⠻⣿⣿⣿⣿⣿⣿⣿⣿⣿⣿⣿⣿⣿⣿⣿⣿⣿⣿⣿⣿⣿⡇</a:t>
            </a:r>
            <a:br/>
            <a:r>
              <a:t>⠀⠀⠀⠀⠀⠀⠀⠀⠀⠀⠀⠀⠀⠀⠀⠀⠀⠀⣰⣿⣿⣿⣿⣿⣿⣿⣿⣷⡀⠀⠀⠀⠀⠀⠀⠀⠀⠀⠀⠀⠀⠀⠀⠀⠀⠀⠀⠀⠀⠀⠀⠀⠀⠀⠀⠀⠀⠀⠀⠀⠀⠀⠀⠀⠀⠀⠀⠀⠀⠈⠛⢿⣿⣿⣿⣿⣿⣿⣿⣿⣿⣿⣿⣿⣿⣿⣿⣿⣿⣿⡇</a:t>
            </a:r>
            <a:br/>
            <a:r>
              <a:t>⠀⠀⠀⠀⠀⠀⠀⠀⠀⠀⠀⠀⠀⠀⠀⠀⠀⠀⣿⣿⣿⣿⣿⣿⣿⣿⣿⣿⣇⠀⠀⠀⠀⠀⠀⠀⠀⠀⠀⠀⠀⠀⠀⠀⠀⠀⠀⠀⠀⠀⠀⠀⠀⠀⠀⠀⠀⠀⠀⠀⠀⠀⠀⠀⠀⠀⠀⠀⠀⠀⠀⠀⠈⠙⠻⢿⣿⣿⣿⣿⣿⣿⣿⣿⣿⣿⣿⣿⣿⣿⡇</a:t>
            </a:r>
            <a:br/>
            <a:r>
              <a:t>⠀⠀⠀⠀⠀⠀⠀⠀⠀⠀⠀⠀⠀⠀⠀⠀⠀⠀⠻⢿⣿⣿⣿⣿⣿⣿⣿⣿⣿⡄⠀⠀⠀⠀⠀⠀⠀⠀⠀⠀⠀⠀⠀⠀⠀⠀⠀⠀⠀⠀⠀⠀⠀⠀⠀⠀⠀⠀⠀⠀⠀⠀⠀⠀⠀⠀⠀⠀⠀⠀⠀⠀⠀⠀⠀⠀⠀⠉⠙⠛⠛⠿⠿⠿⠿⠿⠿⠟⠛⠛⠁</a:t>
            </a:r>
            <a:br/>
            <a:r>
              <a:t>⠀⠀⠀⠀⠀⠀⠀⠀⠀⠀⠀⠀⠀⠀⠀⠀⠀⠀⠀⠀⠘⠻⣿⣿⣿⣿⣿⣿⣿⡇⠀⠀⠀⠀⠀⠀⠀⠀⠀⠀⠀⠀⠀⠀⠀⠀⠀⠀⠀⠀⠀⠀⠀⠀⠀⠀⠀⠀⠀⠀⠀⠀⠀⠀⠀⠀⠀⠀⠀⠀⠀⠀⠀⠀⠀⠀⠀⠀⠀⠀⠀⠀⠀⠀⠀⠀⠀⠀⠀⠀⠀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⠀⠀⠀⠀⠀⠀⠀⠀⠀⠀⠀⠀⠀⠀⠀⠀⠀⠀⠀⠀⠀⢰⣾⣿⣿⣿⣿⣿⣿⣿⡇⠀⠀⠀⠀⠀⠀⠀⠀⠀⠀⠀⠀⠀⠀⠀⠀⠀⠀⠀⠀⠀⠀⠀⠀⠀⠀⠀⠀⠀⠀⠀⠀⠀⠀⠀⠀⠀⠀⠀⠀⠀⠀⠀⠀⠀⠀⠀⠀⠀⠀⠀⠀⠀⠀⠀⠀⠀⠀⠀⠀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⠀⠀⠀⠀⠀⠀⠀⠀⠀⠀⠀⠀⠀⠀⠀⠀⠀⠀⠀⠀⠀⣼⣿⣿⣿⣿⣿⣿⣿⣿⣷⠀⠀⠀⠀⠀⠀⠀⠀⠀⠀⠀⠀⠀⠀⠀⠀⠀⠀⠀⠀⠀⠀⠀⠀⠀⠀⠀⠀⠀⠀⠀⠀⠀⠀⠀⠀⠀⠀⠀⠀⠀⠀⠀⠀⠀⠀⠀⠀⠀⠀⠀⠀⠀⠀⠀⠀⠀⠀⠀⠀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⠀⠀⠀⠀⠀⠀⠀⠀⠀⠀⠀⠀⠀⠀⠀⠀⠀⠀⠀⠀⢠⣿⣿⣿⣿⣿⣿⣿⣿⣿⣿⡄⠀⠀⠀⠀⠀⠀⠀⠀⠀⠀⠀⠀⠀⠀⠀⠀⠀⠀⠀⠀⠀⠀⠀⠀⠀⠀⠀⠀⠀⠀⠀⠀⠀⠀⠀⠀⠀⠀⠀⠀⠀⠀⠀⠀⠀⠀⠀⠀⠀⠀⠀⠀⠀⠀⠀⠀⠀⠀⠀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⠀⠀⠀⠀⠀⠀⠀⠀⠀⠀⠀⠀⠀⠀⠀⠀⠀⠀⠀⠀⢸⣿⣿⣿⣿⣿⣿⣿⣿⣿⣿⡇⠀⠀⠀⠀⠀⠀⠀⠀⠀⠀⠀⠀⠀⠀⠀⠀⠀⠀⠀⠀⠀⠀⠀⠀⠀⠀⠀⠀⠀⠀⠀⠀⠀⠀⠀⠀⠀⠀⠀⠀⠀⠀⠀⠀⠀⠀⠀⠀⠀⠀⠀⠀⠀⠀⠀⠀⠀⠀⠀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⠀⠀⠀⠀⠀⠀⠀⠀⠀⠀⠀⠀⠀⠀⠀⠀⠀⠀⠀⠀⠈⣿⣿⣿⣿⣿⣿⣿⣿⣿⣿⣧⠀⠀⠀⠀⠀⠀⠀⠀⠀⠀⠀⠀⠀⠀⠀⠀⠀⠀⠀⠀⠀⠀⠀⠀⠀⠀⠀⠀⠀⠀⠀⠀⠀⠀⠀⠀⠀⠀⠀⠀⠀⠀⠀⠀⠀⠀⠀⠀⠀⠀⠀⠀⠀⠀⠀⠀⠀⠀⠀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⠀⠀⠀⠀⠀⠀⠀⠀⠀⠀⠀⠀⠀⠀⠀⠀⠀⠀⠀⠀⠀⢹⣿⣿⣿⣿⣿⣿⣿⣿⣿⣿⠀⠀⠀⠀⠀⠀⠀⠀⠀⠀⠀⠀⠀⠀⠀⠀⠀⠀⠀⠀⠀⠀⠀⠀⠀⠀⠀⠀⠀⠀⠀⠀⠀⠀⠀⠀⠀⠀⠀⠀⠀⠀⠀⠀⠀⠀⠀⠀⠀⠀⠀⠀⠀⠀⠀⠀⠀⠀⠀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⠀⠀⠀⠀⠀⠀⠀⠀⠀⠀⠀⠀⠀⠀⠀⠀⠀⠀⠀⠀⠀⢸⣿⣿⣿⣿⣿⣿⣿⣿⣿⣿⡇⠀⠀⠀⠀⠀⠀⠀⠀⠀⠀⠀⠀⠀⠀⠀⠀⠀⠀⠀⠀⠀⠀⠀⠀⠀⠀⠀⠀⠀⠀⠀⠀⠀⠀⠀⠀⠀⠀⠀⠀⠀⠀⠀⠀⠀⠀⠀⠀⠀⠀⠀⠀⠀⠀⠀⠀⠀⠀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⠀⠀⠀⠀⠀⠀⠀⠀⠀⠀⠀⠀⠀⠀⠀⠀⠀⠀⠀⠀⠀⣼⣿⣿⣿⣿⣿⣿⣿⣿⣿⣿⡇⠀⠀⠀⠀⠀⠀⠀⠀⠀⠀⠀⠀⠀⠀⠀⠀⠀⠀⠀⠀⠀⠀⠀⠀⠀⠀⠀⠀⠀⠀⠀⠀⠀⠀⠀⠀⠀⠀⠀⠀⠀⠀⠀⠀⠀⠀⠀⠀⠀⠀⠀⠀⠀⠀⠀⠀⠀⠀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⠀⠀⠀⠀⠀⠀⠀⠀⠀⠀⠀⠀⠀⠀⠀⠀⠀⠀⠀⠀⠀⣿⣿⣿⣿⣿⣿⣿⣿⣿⣿⣿⣇⠀⠀⠀⠀⠀⠀⠀⠀⠀⠀⠀⠀⠀⠀⠀⠀⠀⠀⠀⠀⠀⠀⠀⠀⠀⠀⠀⠀⠀⠀⠀⠀⠀⠀⠀⠀⠀⠀⠀⠀⠀⠀⠀⠀⠀⠀⠀⠀⠀⠀⠀⠀⠀⠀⠀⠀⠀⠀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⠀⠀⠀⠀⠀⠀⠀⠀⠀⠀⠀⠀⠀⠀⠀⠀⠀⠀⠀⠀⣰⣿⣿⣿⣿⣿⣿⣿⣿⣿⣿⣿⣿⠀⠀⠀⠀⠀⠀⠀⠀⠀⠀⠀⠀⠀⠀⠀⠀⠀⠀⠀⠀⠀⠀⠀⠀⠀⠀⠀⠀⠀⠀⠀⠀⠀⠀⠀⠀⠀⠀⠀⠀⠀⠀⠀⠀⠀⠀⠀⠀⠀⠀⠀⠀⠀⠀⠀⠀⠀⠀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⠀⠀⠀⠀⠀⠀⠀⠀⠀⠀⠀⠀⠀⠀⠀⠀⠀⠀⠀⢼⣿⣿⣿⣿⣿⣿⣿⣿⣿⣿⣿⣿⣿⠀⠀⠀⠀⠀⠀⠀⠀⠀⠀⠀⠀⠀⠀⠀⠀⠀⠀⠀⠀⠀⠀⠀⠀⠀⠀⠀⠀⠀⠀⠀⠀⠀⠀⠀⠀⠀⠀⠀⠀⠀⠀⠀⠀⠀⠀⠀⠀⠀⠀⠀⠀⠀⠀⠀⠀⠀⠀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⠀⠀⠀⠀⠀⠀⠀⠀⠀⠀⠀⠀⠀⠀⠀⠀⠀⠀⠀⠈⠹⣿⣿⣿⣿⣿⣿⣿⣿⣿⣿⣿⣿⡆⠀⠀⠀⠀⠀⠀⠀⠀⠀⠀⠀⠀⠀⠀⠀⠀⠀⠀⠀⠀⠀⠀⠀⠀⠀⠀⠀⠀⠀⠀⠀⠀⠀⠀⠀⠀⠀⠀⠀⠀⠀⠀⠀⠀⠀⠀⠀⠀⠀⠀⠀⠀⠀⠀⠀⠀⠀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⠀⠀⠀⠀⠀⠀⠀⠀⠀⠀⠀⠀⠀⠀⠀⠀⠀⠀⠀⠀⢰⣿⣿⣿⣿⣿⣿⣿⣿⣿⣿⣿⣿⡇⠀⠀⠀⠀⠀⠀⠀⠀⠀⠀⠀⠀⠀⠀⠀⠀⠀⠀⠀⠀⠀⠀⠀⠀⠀⠀⠀⠀⠀⠀⠀⠀⠀⠀⠀⠀⠀⠀⠀⠀⠀⠀⠀⠀⠀⠀⠀⠀⠀⠀⠀⠀⠀⠀⠀⠀⠀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⠀⠀⠀⠀⠀⠀⠀⠀⠀⠀⠀⠀⠀⠀⠀⠀⠀⠀⠀⠀⢸⣿⣿⣿⣿⣿⣿⣿⣿⣿⣿⣿⠿⠃⠀⠀⠀⠀⠀⠀⠀⠀⠀⠀⠀⠀⠀⠀⠀⠀⠀⠀⠀⠀⠀⠀⠀⠀⠀⠀⠀⠀⠀⠀⠀⠀⠀⠀⠀⠀⠀⠀⠀⠀⠀⠀⠀⠀⠀⠀⠀⠀⠀⠀⠀⠀⠀⠀⠀⠀⠀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⠀⠀⠀⠀⠀⠀⠀⠀⠀⠀⠀⠀⠀⠀⠀⠀⠀⠀⠀⠀⢸⣿⣿⣿⣿⣿⣿⣿⣿⣿⣿⣿⡇⠀⠀⠀⠀⠀⠀⠀⠀⠀⠀⠀⠀⠀⠀⠀⠀⠀⠀⠀⠀⠀⠀⠀⠀⠀⠀⠀⠀⠀⠀⠀⠀⠀⠀⠀⠀⠀⠀⠀⠀⠀⠀⠀⠀⠀⠀⠀⠀⠀⠀⠀⠀⠀⠀⠀⠀⠀⠀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⠀⠀⠀⠀⠀⠀⠀⠀⠀⠀⠀⠀⠀⠀⠀⠀⠀⠀⠀⠀⢸⣿⣿⣿⣿⣿⣿⣿⣿⣿⣿⣿⣷⠀⠀⠀⠀⠀⠀⠀⠀⠀⠀⠀⠀⠀⠀⠀⠀⠀⠀⠀⠀⠀⠀⠀⠀⠀⠀⠀⠀⠀⠀⠀⠀⠀⠀⠀⠀⠀⠀⠀⠀⠀⠀⠀⠀⠀⠀⠀⠀⠀⠀⠀⠀⠀⠀⠀⠀⠀⠀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⠀⠀⠀⠀⠀⠀⠀⠀⠀⠀⠀⠀⠀⠀⠀⠀⠀⠀⠀⠀⣿⣿⣿⣿⣿⣿⣿⣿⣿⣿⣿⣿⣿⡄⠀⠀⠀⠀⠀⠀⠀⠀⠀⠀⠀⠀⠀⠀⠀⠀⠀⠀⠀⠀⠀⠀⠀⠀⠀⠀⠀⠀⠀⠀⠀⠀⠀⠀⠀⠀⠀⠀⠀⠀⠀⠀⠀⠀⠀⠀⠀⠀⠀⠀⠀⠀⠀⠀⠀⠀⠀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⠀⠀⠀⠀⠀⠀⠀⠀⠀⠀⠀⠀⠀⠀⠀⠀⠀⠀⠀⠀⣿⣿⣿⣿⣿⣿⣿⣿⣿⣿⣿⣿⣿⣧⠀⠀⠀⠀⠀⠀⠀⠀⠀⠀⠀⠀⠀⠀⠀⠀⠀⠀⠀⠀⠀⠀⠀⠀⠀⠀⠀⠀⠀⠀⠀⠀⠀⠀⠀⠀⠀⠀⠀⠀⠀⠀⠀⠀⠀⠀⠀⠀⠀⠀⠀⠀⠀⠀⠀⠀⠀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⠀⠀⠀⠀⠀⠀⠀⠀⠀⠀⠀⠀⠀⠀⠀⠀⠀⠀⠀⠀⠀⠀⠀⠀⠀⠀⠀⠀⠀⠀⠀⠀⠀⠀⠀⠀⠀⠀⠀⠀⠀⠀⠀⠀⠀⠀⠀⠀⠀⠀⠀⠀⠀⠀⠀⠀⠀⠀⠀⠀⠀⠀⠀⠀⠀⠘⣿⣿⣿⣿⣿⣿⣿⣿⣿⣿⣿⣿⣿⣿⣿⣿⣿⣿⣿⣿⣿⣿⣿⣿⡇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⠀⠀⠀⠀⠀⠀⠀⠀⠀⠀⠀⠀⠀⠀⠀⠀⠀⠀⠀⠀⠀⠀⠀⠀⠀⠀⠀⠀⠀⠀⠀⠀⠀⠀⠀⠀⠀⠀⠀⠀⠀⠀⠀⠀⠀⠀⠀⠀⠀⠀⠀⠀⠀⠀⠀⠀⠀⠀⠀⠀⠀⠀⠀⠀⠀⠀⠹⣿⣿⣿⣿⣿⣿⣿⣿⣿⣿⣿⣿⣿⣿⣿⣿⣿⣿⣿⣿⣿⣿⣿⡇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⠀⠀⠀⠀⠀⠀⠀⠀⠀⠀⠀⠀⠀⠀⠀⠀⠀⠀⠀⠀⠀⠀⠀⠀⠀⠀⠀⠀⠀⠀⠀⠀⠀⠀⠀⠀⠀⠀⠀⠀⠀⠀⠀⠀⠀⠀⠀⠀⠀⠀⠀⠀⠀⠀⠀⠀⠀⠀⠀⠀⠀⠀⠀⠀⠀⠀⠀⠹⣿⣿⣿⣿⣿⣿⣿⣿⣿⣿⣿⣿⣿⣿⣿⣿⣿⣿⣿⣿⣿⣿⡇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⠀⠀⠀⠀⠀⠀⠀⠀⠀⠀⠀⠀⠀⠀⠀⠀⠀⠀⠀⠀⠀⠀⠀⠀⠀⠀⠀⠀⠀⠀⠀⠀⠀⠀⠀⠀⠀⠀⠀⠀⠀⠀⠀⠀⠀⠀⠀⠀⠀⠀⠀⠀⠀⠀⠀⠀⠀⠀⠀⠀⠀⠀⠀⠀⠀⠀⠀⠀⠙⣿⣿⣿⣿⣿⣿⣿⣿⣿⣿⣿⣿⣿⣿⣿⣿⣿⣿⣿⣿⣿⡇</a:t>
            </a:r>
            <a:br/>
            <a:r>
              <a:t>⠀⠀⠀⠀⠀⠀⠀⠀⠀⠀⠀⠀⠀⠀⠀⠀⠀⠀⠀⠀⠀⠀⠀⠀⠀⠀⠀⠀⢀⣀⠀⠀⠀⠀⠀⠀⠀⠀⠀⠀⠀⠀⠀⠀⠀⠀⠀⠀⠀⠀⠀⠀⠀⠀⠀⠀⠀⠀⠀⠀⠀⠀⠀⠀⠀⠀⠀⠀⠀⠈⠻⣿⣿⣿⣿⣿⣿⣿⣿⣿⣿⣿⣿⣿⣿⣿⣿⣿⣿⣿⡇</a:t>
            </a:r>
            <a:br/>
            <a:r>
              <a:t>⠀⠀⠀⠀⠀⠀⠀⠀⠀⠀⠀⠀⠀⠀⠀⠀⠀⠀⠀⠀⠀⠀⠀⠀⠀⣀⣴⣾⣿⣿⣿⣷⣄⠀⠀⠀⠀⠀⠀⠀⠀⠀⠀⠀⠀⠀⠀⠀⠀⠀⠀⠀⠀⠀⠀⠀⠀⠀⠀⠀⠀⠀⠀⠀⠀⠀⠀⠀⠀⠀⠀⠈⠻⣿⣿⣿⣿⣿⣿⣿⣿⣿⣿⣿⣿⣿⣿⣿⣿⣿⡇</a:t>
            </a:r>
            <a:br/>
            <a:r>
              <a:t>⠀⠀⠀⠀⠀⠀⠀⠀⠀⠀⠀⠀⠀⠀⠀⠀⠀⠀⠀⠀⠀⠀⠀⠀⣴⣿⣿⣿⣿⣿⣿⣿⣿⣦⠀⠀⠀⠀⠀⠀⠀⠀⠀⠀⠀⠀⠀⠀⠀⠀⠀⠀⠀⠀⠀⠀⠀⠀⠀⠀⠀⠀⠀⠀⠀⠀⠀⠀⠀⠀⠀⠀⠀⠈⠛⢿⣿⣿⣿⣿⣿⣿⣿⣿⣿⣿⣿⣿⣿⣿⡇</a:t>
            </a:r>
            <a:br/>
            <a:r>
              <a:t>⠀⠀⠀⠀⠀⠀⠀⠀⠀⠀⠀⠀⠀⠀⠀⠀⠀⠀⠀⠀⠀⠀⠀⠀⣿⣿⣿⣿⣿⣿⣿⣿⣿⣿⡇⠀⠀⠀⠀⠀⠀⠀⠀⠀⠀⠀⠀⠀⠀⠀⠀⠀⠀⠀⠀⠀⠀⠀⠀⠀⠀⠀⠀⠀⠀⠀⠀⠀⠀⠀⠀⠀⠀⠀⠀⠀⠈⠙⠻⢿⣿⣿⣿⣿⣿⣿⣿⣿⣿⣿⡇</a:t>
            </a:r>
            <a:br/>
            <a:r>
              <a:t>⠀⠀⠀⠀⠀⠀⠀⠀⠀⠀⠀⠀⠀⠀⠀⠀⠀⠀⠀⠀⠀⠀⠀⠀⠻⣿⣿⣿⣿⣿⣿⣿⣿⣿⣿⠀⠀⠀⠀⠀⠀⠀⠀⠀⠀⠀⠀⠀⠀⠀⠀⠀⠀⠀⠀⠀⠀⠀⠀⠀⠀⠀⠀⠀⠀⠀⠀⠀⠀⠀⠀⠀⠀⠀⠀⠀⠀⠀⠀⠀⠀⠉⠙⠛⠛⠿⠿⠿⠿⠿⠇</a:t>
            </a:r>
            <a:br/>
            <a:r>
              <a:t>⠀⠀⠀⠀⠀⠀⠀⠀⠀⠀⠀⠀⠀⠀⠀⠀⠀⠀⠀⠀⠀⠀⠀⠀⠀⠀⠘⠿⣿⣿⣿⣿⣿⣿⣿⡇⠀⠀⠀⠀⠀⠀⠀⠀⠀⠀⠀⠀⠀⠀⠀⠀⠀⠀⠀⠀⠀⠀⠀⠀⠀⠀⠀⠀⠀⠀⠀⠀⠀⠀⠀⠀⠀⠀⠀⠀⠀⠀⠀⠀⠀⠀⠀⠀⠀⠀⠀⠀⠀⠀⠀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⠀⠀⠀⠀⠀⠀⠀⠀⠀⠀⠀⠀⠀⠀⠀⠀⠀⠀⠀⠀⠀⠀⠀⠀⠀⠀⠀⠀⢽⣿⣿⣿⣿⣿⣿⣷⠀⠀⠀⠀⠀⠀⠀⠀⠀⠀⠀⠀⠀⠀⠀⠀⠀⠀⠀⠀⠀⠀⠀⠀⠀⠀⠀⠀⠀⠀⠀⠀⠀⠀⠀⠀⠀⠀⠀⠀⠀⠀⠀⠀⠀⠀⠀⠀⠀⠀⠀⠀⠀⠀⠀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⠀⠀⠀⠀⠀⠀⠀⠀⠀⠀⠀⠀⠀⠀⠀⠀⠀⠀⠀⠀⠀⠀⠀⠀⠀⠀⠀⢰⣿⣿⣿⣿⣿⣿⣿⣿⡄⠀⠀⠀⠀⠀⠀⠀⠀⠀⠀⠀⠀⠀⠀⠀⠀⠀⠀⠀⠀⠀⠀⠀⠀⠀⠀⠀⠀⠀⠀⠀⠀⠀⠀⠀⠀⠀⠀⠀⠀⠀⠀⠀⠀⠀⠀⠀⠀⠀⠀⠀⠀⠀⠀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⠀⠀⠀⠀⠀⠀⠀⠀⠀⠀⠀⠀⠀⠀⠀⠀⠀⠀⠀⠀⠀⠀⠀⠀⠀⠀⠀⣾⣿⣿⣿⣿⣿⣿⣿⣿⣧⠀⠀⠀⠀⠀⠀⠀⠀⠀⠀⠀⠀⠀⠀⠀⠀⠀⠀⠀⠀⠀⠀⠀⠀⠀⠀⠀⠀⠀⠀⠀⠀⠀⠀⠀⠀⠀⠀⠀⠀⠀⠀⠀⠀⠀⠀⠀⠀⠀⠀⠀⠀⠀⠀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⠀⠀⠀⠀⠀⠀⠀⠀⠀⠀⠀⠀⠀⠀⠀⠀⠀⠀⠀⠀⠀⠀⠀⠀⠀⠀⢰⣿⣿⣿⣿⣿⣿⣿⣿⣿⣿⠀⠀⠀⠀⠀⠀⠀⠀⠀⠀⠀⠀⠀⠀⠀⠀⠀⠀⠀⠀⠀⠀⠀⠀⠀⠀⠀⠀⠀⠀⠀⠀⠀⠀⠀⠀⠀⠀⠀⠀⠀⠀⠀⠀⠀⠀⠀⠀⠀⠀⠀⠀⠀⠀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⠀⠀⠀⠀⠀⠀⠀⠀⠀⠀⠀⠀⠀⠀⠀⠀⠀⠀⠀⠀⠀⠀⠀⠀⠀⠀⢿⣿⣿⣿⣿⣿⣿⣿⣿⣿⣿⡆⠀⠀⠀⠀⠀⠀⠀⠀⠀⠀⠀⠀⠀⠀⠀⠀⠀⠀⠀⠀⠀⠀⠀⠀⠀⠀⠀⠀⠀⠀⠀⠀⠀⠀⠀⠀⠀⠀⠀⠀⠀⠀⠀⠀⠀⠀⠀⠀⠀⠀⠀⠀⠀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⠀⠀⠀⠀⠀⠀⠀⠀⠀⠀⠀⠀⠀⠀⠀⠀⠀⠀⠀⠀⠀⠀⠀⠀⠀⠀⠘⣿⣿⣿⣿⣿⣿⣿⣿⣿⣿⡇⠀⠀⠀⠀⠀⠀⠀⠀⠀⠀⠀⠀⠀⠀⠀⠀⠀⠀⠀⠀⠀⠀⠀⠀⠀⠀⠀⠀⠀⠀⠀⠀⠀⠀⠀⠀⠀⠀⠀⠀⠀⠀⠀⠀⠀⠀⠀⠀⠀⠀⠀⠀⠀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⠀⠀⠀⠀⠀⠀⠀⠀⠀⠀⠀⠀⠀⠀⠀⠀⠀⠀⠀⠀⠀⠀⠀⠀⠀⠀⣼⣿⣿⣿⣿⣿⣿⣿⣿⣿⣿⣿⣇⠀⠀⠀⠀⠀⠀⠀⠀⠀⠀⠀⠀⠀⠀⠀⠀⠀⠀⠀⠀⠀⠀⠀⠀⠀⠀⠀⠀⠀⠀⠀⠀⠀⠀⠀⠀⠀⠀⠀⠀⠀⠀⠀⠀⠀⠀⠀⠀⠀⠀⠀⠀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⠀⠀⠀⠀⠀⠀⠀⠀⠀⠀⠀⠀⠀⠀⠀⠀⠀⠀⠀⠀⠀⠀⠀⠀⠀⢼⣿⣿⣿⣿⣿⣿⣿⣿⣿⣿⣿⣿⣿⠀⠀⠀⠀⠀⠀⠀⠀⠀⠀⠀⠀⠀⠀⠀⠀⠀⠀⠀⠀⠀⠀⠀⠀⠀⠀⠀⠀⠀⠀⠀⠀⠀⠀⠀⠀⠀⠀⠀⠀⠀⠀⠀⠀⠀⠀⠀⠀⠀⠀⠀⠀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⠀⠀⠀⠀⠀⠀⠀⠀⠀⠀⠀⠀⠀⠀⠀⠀⠀⠀⠀⠀⠀⠀⠀⠀⠀⠈⢻⣿⣿⣿⣿⣿⣿⣿⣿⣿⣿⣿⣿⠀⠀⠀⠀⠀⠀⠀⠀⠀⠀⠀⠀⠀⠀⠀⠀⠀⠀⠀⠀⠀⠀⠀⠀⠀⠀⠀⠀⠀⠀⠀⠀⠀⠀⠀⠀⠀⠀⠀⠀⠀⠀⠀⠀⠀⠀⠀⠀⠀⠀⠀⠀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⠀⠀⠀⠀⠀⠀⠀⠀⠀⠀⠀⠀⠀⠀⠀⠀⠀⠀⠀⠀⠀⠀⠀⠀⠀⠀⢸⣿⣿⣿⣿⣿⣿⣿⣿⣿⣿⣿⠿⠃⠀⠀⠀⠀⠀⠀⠀⠀⠀⠀⠀⠀⠀⠀⠀⠀⠀⠀⠀⠀⠀⠀⠀⠀⠀⠀⠀⠀⠀⠀⠀⠀⠀⠀⠀⠀⠀⠀⠀⠀⠀⠀⠀⠀⠀⠀⠀⠀⠀⠀⠀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⠀⠀⠀⠀⠀⠀⠀⠀⠀⠀⠀⠀⠀⠀⠀⠀⠀⠀⠀⠀⠀⠀⠀⠀⠀⠀⣸⣿⣿⣿⣿⣿⣿⣿⣿⣿⣿⣿⡄⠀⠀⠀⠀⠀⠀⠀⠀⠀⠀⠀⠀⠀⠀⠀⠀⠀⠀⠀⠀⠀⠀⠀⠀⠀⠀⠀⠀⠀⠀⠀⠀⠀⠀⠀⠀⠀⠀⠀⠀⠀⠀⠀⠀⠀⠀⠀⠀⠀⠀⠀⠀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⠀⠀⠀⠀⠀⠀⠀⠀⠀⠀⠀⠀⠀⠀⠀⠀⠀⠀⠀⠀⠀⠀⠀⠀⠀⢰⣿⣿⣿⣿⣿⣿⣿⣿⣿⣿⣿⣿⣿⣇⠀⠀⠀⠀⠀⠀⠀⠀⠀⠀⠀⠀⠀⠀⠀⠀⠀⠀⠀⠀⠀⠀⠀⠀⠀⠀⠀⠀⠀⠀⠀⠀⠀⠀⠀⠀⠀⠀⠀⠀⠀⠀⠀⠀⠀⠀⠀⠀⠀⠀⠀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⠀⠀⠀⠀⠀⠀⠀⠀⠀⠀⠀⠀⠀⠀⠀⠀⠀⠀⠀⠀⠀⠀⠀⠀⠀⠀⠀⠀⠀⠀⠀⠀⠀⠀⠀⠀⠀⠀⠀⠀⠀⠀⠀⠀⠀⠀⠀⠀⠀⠀⠀⠀⠀⠀⠀⠀⠀⠀⠀⠀⠀⠀⠀⠀⠀⠀⢰⣿⣿⣿⣿⣿⣿⣿⣿⣿⣿⣿⣿⣿⣿⣿⣿⣿⣿⣿⣿⣿⣿⣿⡇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⠀⠀⠀⠀⠀⠀⠀⠀⠀⠀⠀⠀⠀⠀⠀⠀⠀⠀⠀⠀⠀⠀⠀⠀⠀⠀⠀⠀⠀⠀⠀⠀⠀⠀⠀⠀⠀⠀⠀⠀⠀⠀⠀⠀⠀⠀⠀⠀⠀⠀⠀⠀⠀⠀⠀⠀⠀⠀⠀⠀⠀⠀⠀⠀⠀⠀⠀⠘⣿⣿⣿⣿⣿⣿⣿⣿⣿⣿⣿⣿⣿⣿⣿⣿⣿⣿⣿⣿⣿⣿⡇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⠀⠀⠀⠀⠀⠀⠀⠀⠀⠀⠀⠀⠀⠀⠀⠀⠀⠀⠀⠀⠀⠀⠀⠀⠀⠀⠀⠀⠀⠀⠀⠀⠀⠀⠀⠀⠀⠀⠀⠀⠀⠀⠀⠀⠀⠀⠀⠀⠀⠀⠀⠀⠀⠀⠀⠀⠀⠀⠀⠀⠀⠀⠀⠀⠀⠀⠀⠀⠹⣿⣿⣿⣿⣿⣿⣿⣿⣿⣿⣿⣿⣿⣿⣿⣿⣿⣿⣿⣿⣿⡇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⠀⠀⠀⠀⠀⠀⠀⠀⠀⠀⠀⠀⠀⠀⠀⠀⠀⠀⠀⠀⠀⠀⠀⠀⠀⠀⠀⠀⠀⠀⠀⠀⠀⠀⠀⠀⠀⠀⠀⠀⠀⠀⠀⠀⠀⠀⠀⠀⠀⠀⠀⠀⠀⠀⠀⠀⠀⠀⠀⠀⠀⠀⠀⠀⠀⠀⠀⠀⠀⠀⠙⣿⣿⣿⣿⣿⣿⣿⣿⣿⣿⣿⣿⣿⣿⣿⣿⣿⣿⣿⡇</a:t>
            </a:r>
            <a:br/>
            <a:r>
              <a:t>⠀⠀⠀⠀⠀⠀⠀⠀⠀⠀⠀⠀⠀⠀⠀⠀⠀⠀⠀⠀⠀⠀⠀⠀⠀⠀⠀⠀⠀⠀⠀⣀⣀⠀⠀⠀⠀⠀⠀⠀⠀⠀⠀⠀⠀⠀⠀⠀⠀⠀⠀⠀⠀⠀⠀⠀⠀⠀⠀⠀⠀⠀⠀⠀⠀⠀⠀⠀⠀⠀⠀⠈⠻⣿⣿⣿⣿⣿⣿⣿⣿⣿⣿⣿⣿⣿⣿⣿⣿⣿⡇</a:t>
            </a:r>
            <a:br/>
            <a:r>
              <a:t>⠀⠀⠀⠀⠀⠀⠀⠀⠀⠀⠀⠀⠀⠀⠀⠀⠀⠀⠀⠀⠀⠀⠀⠀⠀⠀⠀⠀⣠⣶⣿⣿⣿⣿⣶⡄⠀⠀⠀⠀⠀⠀⠀⠀⠀⠀⠀⠀⠀⠀⠀⠀⠀⠀⠀⠀⠀⠀⠀⠀⠀⠀⠀⠀⠀⠀⠀⠀⠀⠀⠀⠀⠀⠘⠻⣿⣿⣿⣿⣿⣿⣿⣿⣿⣿⣿⣿⣿⣿⣿⡇</a:t>
            </a:r>
            <a:br/>
            <a:r>
              <a:t>⠀⠀⠀⠀⠀⠀⠀⠀⠀⠀⠀⠀⠀⠀⠀⠀⠀⠀⠀⠀⠀⠀⠀⠀⠀⠀⠀⣾⣿⣿⣿⣿⣿⣿⣿⣿⣆⠀⠀⠀⠀⠀⠀⠀⠀⠀⠀⠀⠀⠀⠀⠀⠀⠀⠀⠀⠀⠀⠀⠀⠀⠀⠀⠀⠀⠀⠀⠀⠀⠀⠀⠀⠀⠀⠀⠈⠻⢿⣿⣿⣿⣿⣿⣿⣿⣿⣿⣿⣿⣿⡇</a:t>
            </a:r>
            <a:br/>
            <a:r>
              <a:t>⠀⠀⠀⠀⠀⠀⠀⠀⠀⠀⠀⠀⠀⠀⠀⠀⠀⠀⠀⠀⠀⠀⠀⠀⠀⠀⢸⣿⣿⣿⣿⣿⣿⣿⣿⣿⣿⡄⠀⠀⠀⠀⠀⠀⠀⠀⠀⠀⠀⠀⠀⠀⠀⠀⠀⠀⠀⠀⠀⠀⠀⠀⠀⠀⠀⠀⠀⠀⠀⠀⠀⠀⠀⠀⠀⠀⠀⠀⠈⠛⠿⢿⣿⣿⣿⣿⣿⣿⣿⣿⡇</a:t>
            </a:r>
            <a:br/>
            <a:r>
              <a:t>⠀⠀⠀⠀⠀⠀⠀⠀⠀⠀⠀⠀⠀⠀⠀⠀⠀⠀⠀⠀⠀⠀⠀⠀⠀⠀⠈⠻⣿⣿⣿⣿⣿⣿⣿⣿⣿⣷⠀⠀⠀⠀⠀⠀⠀⠀⠀⠀⠀⠀⠀⠀⠀⠀⠀⠀⠀⠀⠀⠀⠀⠀⠀⠀⠀⠀⠀⠀⠀⠀⠀⠀⠀⠀⠀⠀⠀⠀⠀⠀⠀⠀⠈⠉⠙⠛⠛⠿⠿⠿⠇</a:t>
            </a:r>
            <a:br/>
            <a:r>
              <a:t>⠀⠀⠀⠀⠀⠀⠀⠀⠀⠀⠀⠀⠀⠀⠀⠀⠀⠀⠀⠀⠀⠀⠀⠀⠀⠀⠀⠀⠀⠙⢿⣿⣿⣿⣿⣿⣿⣿⡄⠀⠀⠀⠀⠀⠀⠀⠀⠀⠀⠀⠀⠀⠀⠀⠀⠀⠀⠀⠀⠀⠀⠀⠀⠀⠀⠀⠀⠀⠀⠀⠀⠀⠀⠀⠀⠀⠀⠀⠀⠀⠀⠀⠀⠀⠀⠀⠀⠀⠀⠀⠀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⠀⠀⠀⠀⠀⠀⠀⠀⠀⠀⠀⠀⠀⠀⠀⠀⠀⠀⠀⠀⠀⠀⠀⠀⠀⠀⠀⠀⠀⠀⣴⣿⣿⣿⣿⣿⣿⣿⣿⡀⠀⠀⠀⠀⠀⠀⠀⠀⠀⠀⠀⠀⠀⠀⠀⠀⠀⠀⠀⠀⠀⠀⠀⠀⠀⠀⠀⠀⠀⠀⠀⠀⠀⠀⠀⠀⠀⠀⠀⠀⠀⠀⠀⠀⠀⠀⠀⠀⠀⠀⠀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⠀⠀⠀⠀⠀⠀⠀⠀⠀⠀⠀⠀⠀⠀⠀⠀⠀⠀⠀⠀⠀⠀⠀⠀⠀⠀⠀⠀⢀⣾⣿⣿⣿⣿⣿⣿⣿⣿⣿⣿⣿⡇⠀⠀⠀⠀⠀⠀⠀⠀⠀⠀⠀⠀⠀⠀⠀⠀⠀⠀⠀⠀⠀⠀⠀⠀⠀⠀⠀⠀⠀⠀⠀⠀⠀⠀⠀⠀⠀⠀⠀⠀⠀⠀⠀⠀⠀⠀⠀⠀⠀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⠀⠀⠀⠀⠀⠀⠀⠀⠀⠀⠀⠀⠀⠀⠀⠀⠀⠀⠀⠀⠀⠀⠀⠀⠀⠀⠀⠀⣾⣿⣿⣿⣿⣿⣿⣿⣿⣿⣿⣿⣿⣧⠀⠀⠀⠀⠀⠀⠀⠀⠀⠀⠀⠀⠀⠀⠀⠀⠀⠀⠀⠀⠀⠀⠀⠀⠀⠀⠀⠀⠀⠀⠀⠀⠀⠀⠀⠀⠀⠀⠀⠀⠀⠀⠀⠀⠀⠀⠀⠀⠀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⠀⠀⠀⠀⠀⠀⠀⠀⠀⠀⠀⠀⠀⠀⠀⠀⠀⠀⠀⠀⠀⠀⠀⠀⠀⠀⠀⠀⠀⢾⣿⣿⣿⣿⣿⣿⣿⣿⣿⣿⣿⣿⠀⠀⠀⠀⠀⠀⠀⠀⠀⠀⠀⠀⠀⠀⠀⠀⠀⠀⠀⠀⠀⠀⠀⠀⠀⠀⠀⠀⠀⠀⠀⠀⠀⠀⠀⠀⠀⠀⠀⠀⠀⠀⠀⠀⠀⠀⠀⠀⠀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⠀⠀⠀⠀⠀⠀⠀⠀⠀⠀⠀⠀⠀⠀⠀⠀⠀⠀⠀⠀⠀⠀⠀⠀⠀⠀⠀⠀⠀⣼⣿⣿⣿⣿⣿⣿⣿⣿⣿⣿⣿⠟⠁⠀⠀⠀⠀⠀⠀⠀⠀⠀⠀⠀⠀⠀⠀⠀⠀⠀⠀⠀⠀⠀⠀⠀⠀⠀⠀⠀⠀⠀⠀⠀⠀⠀⠀⠀⠀⠀⠀⠀⠀⠀⠀⠀⠀⠀⠀⠀⠀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⠀⠀⠀⠀⠀⠀⠀⠀⠀⠀⠀⠀⠀⠀⠀⠀⠀⠀⠀⠀⠀⠀⠀⠀⠀⠀⠀⠀⠀⠀⠀⠀⠀⠀⠀⠀⠀⠀⠀⠀⠀⠀⠀⠀⠀⠀⠀⠀⠀⠀⠀⠀⠀⠀⠀⠀⠀⠀⠀⠀⠀⠀⠀⠀⠀⠀⠀⠀⠀⠀⠘⣿⣿⣿⣿⣿⣿⣿⣿⣿⣿⣿⣿⣿⣿⣿⣿⣿⣿⣿⡇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⠀⠀⠀⠀⠀⠀⠀⠀⠀⠀⠀⠀⠀⠀⠀⠀⠀⠀⠀⠀⠀⠀⠀⠀⠀⠀⠀⠀⠀⠀⠀⠀⠀⠀⠀⠀⠀⠀⠀⠀⠀⠀⠀⠀⠀⠀⠀⠀⠀⠀⠀⠀⠀⠀⠀⠀⠀⠀⠀⠀⠀⠀⠀⠀⠀⠀⠀⠀⠀⠀⠀⠀⠀⠈⢻⣿⣿⣿⣿⣿⣿⣿⣿⣿⣿⣿⣿⣿⣿⣿⡇</a:t>
            </a:r>
            <a:br/>
            <a:r>
              <a:t>⠀⠀⠀⠀⠀⠀⠀⠀⠀⠀⠀⠀⠀⠀⠀⠀⠀⠀⠀⠀⠀⠀⠀⠀⠀⠀⠀⠀⠀⠀⠀⠀⠀⠀⠀⠀⣀⣀⠀⠀⠀⠀⠀⠀⠀⠀⠀⠀⠀⠀⠀⠀⠀⠀⠀⠀⠀⠀⠀⠀⠀⠀⠀⠀⠀⠀⠀⠀⠀⠀⠀⠀⠀⠀⠀⠙⢿⣿⣿⣿⣿⣿⣿⣿⣿⣿⣿⣿⣿⣿⡇</a:t>
            </a:r>
            <a:br/>
            <a:r>
              <a:t>⠀⠀⠀⠀⠀⠀⠀⠀⠀⠀⠀⠀⠀⠀⠀⠀⠀⠀⠀⠀⠀⠀⠀⠀⠀⠀⠀⠀⠀⠀⠀⠀⠀⣠⣶⣿⣿⣿⣿⣶⣄⠀⠀⠀⠀⠀⠀⠀⠀⠀⠀⠀⠀⠀⠀⠀⠀⠀⠀⠀⠀⠀⠀⠀⠀⠀⠀⠀⠀⠀⠀⠀⠀⠀⠀⠀⠈⠙⢿⣿⣿⣿⣿⣿⣿⣿⣿⣿⣿⣿⡇</a:t>
            </a:r>
            <a:br/>
            <a:r>
              <a:t>⠀⠀⠀⠀⠀⠀⠀⠀⠀⠀⠀⠀⠀⠀⠀⠀⠀⠀⠀⠀⠀⠀⠀⠀⠀⠀⠀⠀⠀⠀⠀⢠⣾⣿⣿⣿⣿⣿⣿⣿⣿⣆⠀⠀⠀⠀⠀⠀⠀⠀⠀⠀⠀⠀⠀⠀⠀⠀⠀⠀⠀⠀⠀⠀⠀⠀⠀⠀⠀⠀⠀⠀⠀⠀⠀⠀⠀⠀⠀⠙⠻⣿⣿⣿⣿⣿⣿⣿⣿⣿⡇</a:t>
            </a:r>
            <a:br/>
            <a:r>
              <a:t>⠀⠀⠀⠀⠀⠀⠀⠀⠀⠀⠀⠀⠀⠀⠀⠀⠀⠀⠀⠀⠀⠀⠀⠀⠀⠀⠀⠀⠀⠀⠀⢸⣿⣿⣿⣿⣿⣿⣿⣿⣿⣿⡆⠀⠀⠀⠀⠀⠀⠀⠀⠀⠀⠀⠀⠀⠀⠀⠀⠀⠀⠀⠀⠀⠀⠀⠀⠀⠀⠀⠀⠀⠀⠀⠀⠀⠀⠀⠀⠀⠀⠀⠙⠻⠿⣿⣿⣿⣿⣿⡇</a:t>
            </a:r>
            <a:br/>
            <a:r>
              <a:t>⠀⠀⠀⠀⠀⠀⠀⠀⠀⠀⠀⠀⠀⠀⠀⠀⠀⠀⠀⠀⠀⠀⠀⠀⠀⠀⠀⠀⠀⠀⠀⠘⠿⣿⣿⣿⣿⣿⣿⣿⣿⣿⣷⠀⠀⠀⠀⠀⠀⠀⠀⠀⠀⠀⠀⠀⠀⠀⠀⠀⠀⠀⠀⠀⠀⠀⠀⠀⠀⠀⠀⠀⠀⠀⠀⠀⠀⠀⠀⠀⠀⠀⠀⠀⠀⠀⠈⠉⠛⠛⠃</a:t>
            </a:r>
            <a:br/>
            <a:r>
              <a:t>⠀⠀⠀⠀⠀⠀⠀⠀⠀⠀⠀⠀⠀⠀⠀⠀⠀⠀⠀⠀⠀⠀⠀⠀⠀⠀⠀⠀⠀⠀⠀⠀⠀⠀⠛⢿⣿⣿⣿⣿⣿⣿⣿⡆⠀⠀⠀⠀⠀⠀⠀⠀⠀⠀⠀⠀⠀⠀⠀⠀⠀⠀⠀⠀⠀⠀⠀⠀⠀⠀⠀⠀⠀⠀⠀⠀⠀⠀⠀⠀⠀⠀⠀⠀⠀⠀⠀⠀⠀⠀⠀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⠀⠀⠀⠀⠀⠀⠀⠀⠀⠀⠀⠀⠀⠀⠀⠀⠀⠀⠀⠀⠀⠀⠀⠀⠀⠀⠀⠀⠀⠀⠀⠀⠠⣿⣿⣿⣿⣿⣿⣿⣿⣿⣿⣿⣿⣿⣧⠀⠀⠀⠀⠀⠀⠀⠀⠀⠀⠀⠀⠀⠀⠀⠀⠀⠀⠀⠀⠀⠀⠀⠀⠀⠀⠀⠀⠀⠀⠀⠀⠀⠀⠀⠀⠀⠀⠀⠀⠀⠀⠀⠀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⠀⠀⠀⠀⠀⠀⠀⠀⠀⠀⠀⠀⠀⠀⠀⠀⠀⠀⠀⠀⠀⠀⠀⠀⠀⠀⠀⠀⠀⠀⠀⠀⠀⠀⣿⣿⣿⣿⣿⣿⣿⣿⣿⣿⣿⣿⠟⠃⠀⠀⠀⠀⠀⠀⠀⠀⠀⠀⠀⠀⠀⠀⠀⠀⠀⠀⠀⠀⠀⠀⠀⠀⠀⠀⠀⠀⠀⠀⠀⠀⠀⠀⠀⠀⠀⠀⠀⠀⠀⠀⠀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⠀⠀⠀⠀⠀⠀⠀⠀⠀⠀⠀⠀⠀⠀⠀⠀⠀⠀⠀⠀⠀⠀⠀⠀⠀⠀⠀⠀⠀⠀⠀⠀⠀⠀⠀⠀⠀⠀⠀⠀⠀⠀⠀⠀⠀⠀⠀⠀⠀⠀⠀⠀⠀⠀⠀⠀⠀⠀⠀⠀⠀⠀⠀⠀⠀⠀⠀⠀⠀⠀⠀⠘⣿⣿⣿⣿⣿⣿⣿⣿⣿⣿⣿⣿⣿⣿⣿⣿⣿⣿⡇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⠀⠀⠀⠀⠀⠀⠀⠀⠀⠀⠀⠀⠀⠀⠀⠀⠀⠀⠀⠀⠀⠀⠀⠀⠀⠀⠀⠀⠀⠀⠀⠀⠀⠀⠀⠀⠀⠀⠀⠀⠀⠀⠀⠀⠀⠀⠀⠀⠀⠀⠀⠀⠀⠀⠀⠀⠀⠀⠀⠀⠀⠀⠀⠀⠀⠀⠀⠀⠀⠀⠀⠀⢻⣿⣿⣿⣿⣿⣿⣿⣿⣿⣿⣿⣿⣿⣿⣿⣿⣿⡇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⠀⠀⠀⠀⠀⠀⠀⠀⠀⠀⠀⠀⠀⠀⠀⠀⠀⠀⠀⠀⠀⠀⠀⠀⠀⠀⠀⠀⠀⠀⠀⠀⠀⠀⠀⠀⠀⠀⠀⠀⠀⠀⠀⠀⠀⠀⠀⠀⠀⠀⠀⠀⠀⠀⠀⠀⠀⠀⠀⠀⠀⠀⠀⠀⠀⠀⠀⠀⠀⠀⠀⠀⠀⠀⠈⢻⣿⣿⣿⣿⣿⣿⣿⣿⣿⣿⣿⣿⣿⣿⡇</a:t>
            </a:r>
            <a:br/>
            <a:r>
              <a:t>⠀⠀⠀⠀⠀⠀⠀⠀⠀⠀⠀⠀⠀⠀⠀⠀⠀⠀⠀⠀⠀⠀⠀⠀⠀⠀⠀⠀⠀⠀⠀⠀⠀⠀⠀⠀⠀⢀⣀⡀⠀⠀⠀⠀⠀⠀⠀⠀⠀⠀⠀⠀⠀⠀⠀⠀⠀⠀⠀⠀⠀⠀⠀⠀⠀⠀⠀⠀⠀⠀⠀⠀⠀⠀⠀⠀⠙⢿⣿⣿⣿⣿⣿⣿⣿⣿⣿⣿⣿⣿⡇</a:t>
            </a:r>
            <a:br/>
            <a:r>
              <a:t>⠀⠀⠀⠀⠀⠀⠀⠀⠀⠀⠀⠀⠀⠀⠀⠀⠀⠀⠀⠀⠀⠀⠀⠀⠀⠀⠀⠀⠀⠀⠀⠀⠀⠀⢀⣴⣾⣿⣿⣿⣿⣦⡀⠀⠀⠀⠀⠀⠀⠀⠀⠀⠀⠀⠀⠀⠀⠀⠀⠀⠀⠀⠀⠀⠀⠀⠀⠀⠀⠀⠀⠀⠀⠀⠀⠀⠀⠀⠙⢿⣿⣿⣿⣿⣿⣿⣿⣿⣿⣿⡇</a:t>
            </a:r>
            <a:br/>
            <a:r>
              <a:t>⠀⠀⠀⠀⠀⠀⠀⠀⠀⠀⠀⠀⠀⠀⠀⠀⠀⠀⠀⠀⠀⠀⠀⠀⠀⠀⠀⠀⠀⠀⠀⠀⠀⣴⣿⣿⣿⣿⣿⣿⣿⣿⣿⡄⠀⠀⠀⠀⠀⠀⠀⠀⠀⠀⠀⠀⠀⠀⠀⠀⠀⠀⠀⠀⠀⠀⠀⠀⠀⠀⠀⠀⠀⠀⠀⠀⠀⠀⠀⠀⠙⠻⣿⣿⣿⣿⣿⣿⣿⣿⡇</a:t>
            </a:r>
            <a:br/>
            <a:r>
              <a:t>⠀⠀⠀⠀⠀⠀⠀⠀⠀⠀⠀⠀⠀⠀⠀⠀⠀⠀⠀⠀⠀⠀⠀⠀⠀⠀⠀⠀⠀⠀⠀⠀⠀⣿⣿⣿⣿⣿⣿⣿⣿⣿⣿⣿⡀⠀⠀⠀⠀⠀⠀⠀⠀⠀⠀⠀⠀⠀⠀⠀⠀⠀⠀⠀⠀⠀⠀⠀⠀⠀⠀⠀⠀⠀⠀⠀⠀⠀⠀⠀⠀⠀⠀⠉⠛⠿⣿⣿⣿⣿⡇</a:t>
            </a:r>
            <a:br/>
            <a:r>
              <a:t>⠀⠀⠀⠀⠀⠀⠀⠀⠀⠀⠀⠀⠀⠀⠀⠀⠀⠀⠀⠀⠀⠀⠀⠀⠀⠀⠀⠀⠀⠀⠀⠀⠀⠻⢿⣿⣿⣿⣿⣿⣿⣿⣿⣿⣇⠀⠀⠀⠀⠀⠀⠀⠀⠀⠀⠀⠀⠀⠀⠀⠀⠀⠀⠀⠀⠀⠀⠀⠀⠀⠀⠀⠀⠀⠀⠀⠀⠀⠀⠀⠀⠀⠀⠀⠀⠀⠀⠈⠉⠛⠃</a:t>
            </a:r>
            <a:br/>
            <a:r>
              <a:t>⠀⠀⠀⠀⠀⠀⠀⠀⠀⠀⠀⠀⠀⠀⠀⠀⠀⠀⠀⠀⠀⠀⠀⠀⠀⠀⠀⠀⠀⠀⠀⠀⠀⠀⠀⠘⠻⣿⣿⣿⣿⣿⣿⣿⣿⠀⠀⠀⠀⠀⠀⠀⠀⠀⠀⠀⠀⠀⠀⠀⠀⠀⠀⠀⠀⠀⠀⠀⠀⠀⠀⠀⠀⠀⠀⠀⠀⠀⠀⠀⠀⠀⠀⠀⠀⠀⠀⠀⠀⠀⠀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⠀⠀⠀⠀⠀⠀⠀⠀⠀⠀⠀⠀⠀⠀⠀⠀⠀⠀⠀⠀⠀⠀⠀⠀⠀⠀⠀⠀⠀⠀⠀⠀⠀⠀⠀⠀⢰⣾⣿⣿⣿⣿⣿⣿⣿⣷⠀⠀⠀⠀⠀⠀⠀⠀⠀⠀⠀⠀⠀⠀⠀⠀⠀⠀⠀⠀⠀⠀⠀⠀⠀⠀⠀⠀⠀⠀⠀⠀⠀⠀⠀⠀⠀⠀⠀⠀⠀⠀⠀⠀⠀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⠀⠀⠀⠀⠀⠀⠀⠀⠀⠀⠀⠀⠀⠀⠀⠀⠀⠀⠀⠀⠀⠀⠀⠀⠀⠀⠀⠀⠀⠀⠀⠀⠀⠀⠈⢹⣿⣿⣿⣿⣿⣿⣿⣿⣿⣿⣿⣿⡇⠀⠀⠀⠀⠀⠀⠀⠀⠀⠀⠀⠀⠀⠀⠀⠀⠀⠀⠀⠀⠀⠀⠀⠀⠀⠀⠀⠀⠀⠀⠀⠀⠀⠀⠀⠀⠀⠀⠀⠀⠀⠀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⠀⠀⠀⠀⠀⠀⠀⠀⠀⠀⠀⠀⠀⠀⠀⠀⠀⠀⠀⠀⠀⠀⠀⠀⠀⠀⠀⠀⠀⠀⠀⠀⠀⠀⠀⢸⣿⣿⣿⣿⣿⣿⣿⣿⣿⣿⣿⡿⠛⠀⠀⠀⠀⠀⠀⠀⠀⠀⠀⠀⠀⠀⠀⠀⠀⠀⠀⠀⠀⠀⠀⠀⠀⠀⠀⠀⠀⠀⠀⠀⠀⠀⠀⠀⠀⠀⠀⠀⠀⠀⠀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⠀⠀⠀⠀⠀⠀⠀⠀⠀⠀⠀⠀⠀⠀⠀⠀⠀⠀⠀⠀⠀⠀⠀⠀⠀⠀⠀⠀⠀⠀⠀⠀⠀⠀⠀⠀⠀⠀⠀⠀⠀⠀⠀⠀⠀⠀⠀⠀⠀⠀⠀⠀⠀⠀⠀⠀⠀⠀⠀⠀⠀⠀⠀⠀⠀⠀⠀⠀⠀⠀⠀⠀⠘⣿⣿⣿⣿⣿⣿⣿⣿⣿⣿⣿⣿⣿⣿⣿⣿⣿⡇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⠀⠀⠀⠀⠀⠀⠀⠀⠀⠀⠀⠀⠀⠀⠀⠀⠀⠀⠀⠀⠀⠀⠀⠀⠀⠀⠀⠀⠀⠀⠀⠀⠀⠀⠀⠀⠀⠀⠀⠀⠀⠀⠀⠀⠀⠀⠀⠀⠀⠀⠀⠀⠀⠀⠀⠀⠀⠀⠀⠀⠀⠀⠀⠀⠀⠀⠀⠀⠀⠀⠀⠀⠀⢻⣿⣿⣿⣿⣿⣿⣿⣿⣿⣿⣿⣿⣿⣿⣿⣿⡇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⠀⠀⠀⠀⠀⠀⠀⠀⠀⠀⠀⠀⠀⠀⠀⠀⠀⠀⠀⠀⠀⠀⠀⠀⠀⠀⠀⠀⠀⠀⠀⠀⠀⠀⠀⠀⠀⠀⠀⠀⠀⠀⠀⠀⠀⠀⠀⠀⠀⠀⠀⠀⠀⠀⠀⠀⠀⠀⠀⠀⠀⠀⠀⠀⠀⠀⠀⠀⠀⠀⠀⠀⠀⠀⠀⠈⢻⣿⣿⣿⣿⣿⣿⣿⣿⣿⣿⣿⣿⣿⡇</a:t>
            </a:r>
            <a:br/>
            <a:r>
              <a:t>⠀⠀⠀⠀⠀⠀⠀⠀⠀⠀⠀⠀⠀⠀⠀⠀⠀⠀⠀⠀⠀⠀⠀⠀⠀⠀⠀⠀⠀⠀⠀⠀⠀⠀⠀⠀⠀⠀⠀⢀⣀⡀⠀⠀⠀⠀⠀⠀⠀⠀⠀⠀⠀⠀⠀⠀⠀⠀⠀⠀⠀⠀⠀⠀⠀⠀⠀⠀⠀⠀⠀⠀⠀⠀⠀⠀⠀⠙⢿⣿⣿⣿⣿⣿⣿⣿⣿⣿⣿⣿⡇</a:t>
            </a:r>
            <a:br/>
            <a:r>
              <a:t>⠀⠀⠀⠀⠀⠀⠀⠀⠀⠀⠀⠀⠀⠀⠀⠀⠀⠀⠀⠀⠀⠀⠀⠀⠀⠀⠀⠀⠀⠀⠀⠀⠀⠀⠀⠀⢀⣴⣾⣿⣿⣿⣿⣦⡀⠀⠀⠀⠀⠀⠀⠀⠀⠀⠀⠀⠀⠀⠀⠀⠀⠀⠀⠀⠀⠀⠀⠀⠀⠀⠀⠀⠀⠀⠀⠀⠀⠀⠀⠛⢿⣿⣿⣿⣿⣿⣿⣿⣿⣿⡇</a:t>
            </a:r>
            <a:br/>
            <a:r>
              <a:t>⠀⠀⠀⠀⠀⠀⠀⠀⠀⠀⠀⠀⠀⠀⠀⠀⠀⠀⠀⠀⠀⠀⠀⠀⠀⠀⠀⠀⠀⠀⠀⠀⠀⠀⠀⣴⣿⣿⣿⣿⣿⣿⣿⣿⣿⡆⠀⠀⠀⠀⠀⠀⠀⠀⠀⠀⠀⠀⠀⠀⠀⠀⠀⠀⠀⠀⠀⠀⠀⠀⠀⠀⠀⠀⠀⠀⠀⠀⠀⠀⠀⠙⠻⣿⣿⣿⣿⣿⣿⣿⡇</a:t>
            </a:r>
            <a:br/>
            <a:r>
              <a:t>⠀⠀⠀⠀⠀⠀⠀⠀⠀⠀⠀⠀⠀⠀⠀⠀⠀⠀⠀⠀⠀⠀⠀⠀⠀⠀⠀⠀⠀⠀⠀⠀⠀⠀⠀⣿⣿⣿⣿⣿⣿⣿⣿⣿⣿⣿⡀⠀⠀⠀⠀⠀⠀⠀⠀⠀⠀⠀⠀⠀⠀⠀⠀⠀⠀⠀⠀⠀⠀⠀⠀⠀⠀⠀⠀⠀⠀⠀⠀⠀⠀⠀⠀⠀⠉⠻⠿⣿⣿⣿⡇</a:t>
            </a:r>
            <a:br/>
            <a:r>
              <a:t>⠀⠀⠀⠀⠀⠀⠀⠀⠀⠀⠀⠀⠀⠀⠀⠀⠀⠀⠀⠀⠀⠀⠀⠀⠀⠀⠀⠀⠀⠀⠀⠀⠀⠀⠀⠻⢿⣿⣿⣿⣿⣿⣿⣿⣿⣿⣧⠀⠀⠀⠀⠀⠀⠀⠀⠀⠀⠀⠀⠀⠀⠀⠀⠀⠀⠀⠀⠀⠀⠀⠀⠀⠀⠀⠀⠀⠀⠀⠀⠀⠀⠀⠀⠀⠀⠀⠀⠀⠉⠉⠃</a:t>
            </a:r>
            <a:br/>
            <a:r>
              <a:t>⠀⠀⠀⠀⠀⠀⠀⠀⠀⠀⠀⠀⠀⠀⠀⠀⠀⠀⠀⠀⠀⠀⠀⠀⠀⠀⠀⠀⠀⠀⠀⠀⠀⠀⠀⠀⠀⠘⠻⣿⣿⣿⣿⣿⣿⣿⣿⠀⠀⠀⠀⠀⠀⠀⠀⠀⠀⠀⠀⠀⠀⠀⠀⠀⠀⠀⠀⠀⠀⠀⠀⠀⠀⠀⠀⠀⠀⠀⠀⠀⠀⠀⠀⠀⠀⠀⠀⠀⠀⠀⠀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⠀⠀⠀⠀⠀⠀⠀⠀⠀⠀⠀⠀⠀⠀⠀⠀⠀⠀⠀⠀⠀⠀⠀⠀⠀⠀⠀⠀⠀⠀⠀⠀⠀⠀⠀⠀⠈⢻⣿⣿⣿⣿⣿⣿⣿⣿⣿⣿⣿⣿⡆⠀⠀⠀⠀⠀⠀⠀⠀⠀⠀⠀⠀⠀⠀⠀⠀⠀⠀⠀⠀⠀⠀⠀⠀⠀⠀⠀⠀⠀⠀⠀⠀⠀⠀⠀⠀⠀⠀⠀⠀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⠀⠀⠀⠀⠀⠀⠀⠀⠀⠀⠀⠀⠀⠀⠀⠀⠀⠀⠀⠀⠀⠀⠀⠀⠀⠀⠀⠀⠀⠀⠀⠀⠀⠀⠀⠀⠀⢸⣿⣿⣿⣿⣿⣿⣿⣿⣿⣿⣿⡿⠓⠀⠀⠀⠀⠀⠀⠀⠀⠀⠀⠀⠀⠀⠀⠀⠀⠀⠀⠀⠀⠀⠀⠀⠀⠀⠀⠀⠀⠀⠀⠀⠀⠀⠀⠀⠀⠀⠀⠀⠀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⠀⠀⠀⠀⠀⠀⠀⠀⠀⠀⠀⠀⠀⠀⠀⠀⠀⠀⠀⠀⠀⠀⠀⠀⠀⠀⠀⠀⠀⠀⠀⠀⠀⠀⠀⠀⠀⠀⠀⠀⠀⠀⠀⠀⠀⠀⠀⠀⠀⠀⠀⠀⠀⠀⠀⠀⠀⠀⠀⠀⠀⠀⠀⠀⠀⠀⠀⠀⠀⠀⠀⠀⢠⣿⣿⣿⣿⣿⣿⣿⣿⣿⣿⣿⣿⣿⣿⣿⣿⣿⡇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⠀⠀⠀⠀⠀⠀⠀⠀⠀⠀⠀⠀⠀⠀⠀⠀⠀⠀⠀⠀⠀⠀⠀⠀⠀⠀⠀⠀⠀⠀⠀⠀⠀⠀⠀⠀⠀⠀⠀⠀⠀⠀⠀⠀⠀⠀⠀⠀⠀⠀⠀⠀⠀⠀⠀⠀⠀⠀⠀⠀⠀⠀⠀⠀⠀⠀⠀⠀⠀⠀⠀⠀⠘⣿⣿⣿⣿⣿⣿⣿⣿⣿⣿⣿⣿⣿⣿⣿⣿⣿⡇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⠀⠀⠀⠀⠀⠀⠀⠀⠀⠀⠀⠀⠀⠀⠀⠀⠀⠀⠀⠀⠀⠀⠀⠀⠀⠀⠀⠀⠀⠀⠀⠀⠀⠀⠀⠀⠀⠀⠀⠀⠀⠀⠀⠀⠀⠀⠀⠀⠀⠀⠀⠀⠀⠀⠀⠀⠀⠀⠀⠀⠀⠀⠀⠀⠀⠀⠀⠀⠀⠀⠀⠀⠀⠀⢻⣿⣿⣿⣿⣿⣿⣿⣿⣿⣿⣿⣿⣿⣿⣿⡇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⠀⠀⠀⠀⠀⠀⠀⠀⠀⠀⠀⠀⠀⠀⠀⠀⠀⠀⠀⠀⠀⠀⠀⠀⠀⠀⠀⠀⠀⠀⠀⠀⠀⠀⠀⠀⠀⠀⠀⠀⠀⠀⠀⠀⠀⠀⠀⠀⠀⠀⠀⠀⠀⠀⠀⠀⠀⠀⠀⠀⠀⠀⠀⠀⠀⠀⠀⠀⠀⠀⠀⠀⠀⠀⠀⠀⠹⣿⣿⣿⣿⣿⣿⣿⣿⣿⣿⣿⣿⣿⡇</a:t>
            </a:r>
            <a:br/>
            <a:r>
              <a:t>⠀⠀⠀⠀⠀⠀⠀⠀⠀⠀⠀⠀⠀⠀⠀⠀⠀⠀⠀⠀⠀⠀⠀⠀⠀⠀⠀⠀⠀⠀⠀⠀⠀⠀⠀⠀⠀⠀⠀⠀⢀⣀⡀⠀⠀⠀⠀⠀⠀⠀⠀⠀⠀⠀⠀⠀⠀⠀⠀⠀⠀⠀⠀⠀⠀⠀⠀⠀⠀⠀⠀⠀⠀⠀⠀⠀⠀⠈⢿⣿⣿⣿⣿⣿⣿⣿⣿⣿⣿⣿⡇</a:t>
            </a:r>
            <a:br/>
            <a:r>
              <a:t>⠀⠀⠀⠀⠀⠀⠀⠀⠀⠀⠀⠀⠀⠀⠀⠀⠀⠀⠀⠀⠀⠀⠀⠀⠀⠀⠀⠀⠀⠀⠀⠀⠀⠀⠀⠀⠀⣠⣶⣿⣿⣿⣿⣷⣦⠀⠀⠀⠀⠀⠀⠀⠀⠀⠀⠀⠀⠀⠀⠀⠀⠀⠀⠀⠀⠀⠀⠀⠀⠀⠀⠀⠀⠀⠀⠀⠀⠀⠀⠙⢿⣿⣿⣿⣿⣿⣿⣿⣿⣿⡇</a:t>
            </a:r>
            <a:br/>
            <a:r>
              <a:t>⠀⠀⠀⠀⠀⠀⠀⠀⠀⠀⠀⠀⠀⠀⠀⠀⠀⠀⠀⠀⠀⠀⠀⠀⠀⠀⠀⠀⠀⠀⠀⠀⠀⠀⠀⠀⣾⣿⣿⣿⣿⣿⣿⣿⣿⣷⡀⠀⠀⠀⠀⠀⠀⠀⠀⠀⠀⠀⠀⠀⠀⠀⠀⠀⠀⠀⠀⠀⠀⠀⠀⠀⠀⠀⠀⠀⠀⠀⠀⠀⠀⠈⠻⢿⣿⣿⣿⣿⣿⣿⡇</a:t>
            </a:r>
            <a:br/>
            <a:r>
              <a:t>⠀⠀⠀⠀⠀⠀⠀⠀⠀⠀⠀⠀⠀⠀⠀⠀⠀⠀⠀⠀⠀⠀⠀⠀⠀⠀⠀⠀⠀⠀⠀⠀⠀⠀⠀⢸⣿⣿⣿⣿⣿⣿⣿⣿⣿⣿⣷⠀⠀⠀⠀⠀⠀⠀⠀⠀⠀⠀⠀⠀⠀⠀⠀⠀⠀⠀⠀⠀⠀⠀⠀⠀⠀⠀⠀⠀⠀⠀⠀⠀⠀⠀⠀⠀⠉⠛⠿⢿⣿⣿⡇</a:t>
            </a:r>
            <a:br/>
            <a:r>
              <a:t>⠀⠀⠀⠀⠀⠀⠀⠀⠀⠀⠀⠀⠀⠀⠀⠀⠀⠀⠀⠀⠀⠀⠀⠀⠀⠀⠀⠀⠀⠀⠀⠀⠀⠀⠀⠈⠻⣿⣿⣿⣿⣿⣿⣿⣿⣿⣿⡆⠀⠀⠀⠀⠀⠀⠀⠀⠀⠀⠀⠀⠀⠀⠀⠀⠀⠀⠀⠀⠀⠀⠀⠀⠀⠀⠀⠀⠀⠀⠀⠀⠀⠀⠀⠀⠀⠀⠀⠀⠈⠉⠁</a:t>
            </a:r>
            <a:br/>
            <a:r>
              <a:t>⠀⠀⠀⠀⠀⠀⠀⠀⠀⠀⠀⠀⠀⠀⠀⠀⠀⠀⠀⠀⠀⠀⠀⠀⠀⠀⠀⠀⠀⠀⠀⠀⠀⠀⠀⠀⠀⠀⠘⢿⣿⣿⣿⣿⣿⣿⣿⣷⠀⠀⠀⠀⠀⠀⠀⠀⠀⠀⠀⠀⠀⠀⠀⠀⠀⠀⠀⠀⠀⠀⠀⠀⠀⠀⠀⠀⠀⠀⠀⠀⠀⠀⠀⠀⠀⠀⠀⠀⠀⠀⠀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⠀⠀⠀⠀⠀⠀⠀⠀⠀⠀⠀⠀⠀⠀⠀⠀⠀⠀⠀⠀⠀⠀⠀⠀⠀⠀⠀⠀⠀⠀⠀⠀⠀⠀⠀⠀⠀⠀⠀⠀⣿⣧⣿⣿⣿⣿⣿⣿⡀⠀⠀⠀⠀⠀⠀⠀⠀⠀⠀⠀⠀⠀⠀⠀⠀⠀⠀⠀⠀⠀⠀⠀⠀⠀⠀⠀⠀⠀⠀⠀⠀⠀⠀⠀⠀⠀⠀⠀⠀⠀⠀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⠀⠀⠀⠀⠀⠀⠀⠀⠀⠀⠀⠀⠀⠀⠀⠀⠀⠀⠀⠀⠀⠀⠀⠀⠀⠀⠀⠀⠀⠀⠀⠀⠀⠀⠀⠀⠀⣺⣿⣿⣿⣿⣿⣿⣿⣿⣿⣿⣿⣿⡇⠀⠀⠀⠀⠀⠀⠀⠀⠀⠀⠀⠀⠀⠀⠀⠀⠀⠀⠀⠀⠀⠀⠀⠀⠀⠀⠀⠀⠀⠀⠀⠀⠀⠀⠀⠀⠀⠀⠀⠀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⠀⠀⠀⠀⠀⠀⠀⠀⠀⠀⠀⠀⠀⠀⠀⠀⠀⠀⠀⠀⠀⠀⠀⠀⠀⠀⠀⠀⠀⠀⠀⠀⠀⠀⠀⠀⠀⠉⢻⣿⣿⣿⣿⣿⣿⣿⣿⣿⣿⣿⣿⠀⠀⠀⠀⠀⠀⠀⠀⠀⠀⠀⠀⠀⠀⠀⠀⠀⠀⠀⠀⠀⠀⠀⠀⠀⠀⠀⠀⠀⠀⠀⠀⠀⠀⠀⠀⠀⠀⠀⠀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⠀⠀⠀⠀⠀⠀⠀⠀⠀⠀⠀⠀⠀⠀⠀⠀⠀⠀⠀⠀⠀⠀⠀⠀⠀⠀⠀⠀⠀⠀⠀⠀⠀⠀⠀⠀⠀⠀⠀⠀⠀⠀⠀⠀⠀⠀⠀⠀⠀⠀⠀⠀⠀⠀⠀⠀⠀⠀⠀⠀⠀⠀⠀⠀⠀⠀⠀⠀⠀⠀⠀⠀⠀⠀⠘⣿⣿⣿⣿⣿⣿⣿⣿⣿⣿⣿⣿⣿⣿⣿⡇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⠀⠀⠀⠀⠀⠀⠀⠀⠀⠀⠀⠀⠀⠀⠀⠀⠀⠀⠀⠀⠀⠀⠀⠀⠀⠀⠀⠀⠀⠀⠀⠀⠀⠀⠀⠀⠀⠀⠀⠀⠀⠀⠀⠀⠀⠀⠀⠀⠀⠀⠀⠀⠀⠀⠀⠀⠀⠀⠀⠀⠀⠀⠀⠀⠀⠀⠀⠀⠀⠀⠀⠀⠀⠀⠀⠘⣿⣿⣿⣿⣿⣿⣿⣿⣿⣿⣿⣿⣿⣿⡇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⠀⠀⠀⠀⠀⠀⠀⠀⠀⠀⠀⠀⠀⠀⠀⠀⠀⠀⠀⠀⠀⠀⠀⠀⠀⠀⠀⠀⠀⠀⠀⠀⠀⠀⠀⠀⠀⠀⠀⠀⠀⠀⠀⠀⠀⠀⠀⠀⠀⠀⠀⠀⠀⠀⠀⠀⠀⠀⠀⠀⠀⠀⠀⠀⠀⠀⠀⠀⠀⠀⠀⠀⠀⠀⠀⠀⠘⢿⣿⣿⣿⣿⣿⣿⣿⣿⣿⣿⣿⣿⡇</a:t>
            </a:r>
            <a:br/>
            <a:r>
              <a:t>⠀⠀⠀⠀⠀⠀⠀⠀⠀⠀⠀⠀⠀⠀⠀⠀⠀⠀⠀⠀⠀⠀⠀⠀⠀⠀⠀⠀⠀⠀⠀⠀⠀⠀⠀⠀⠀⠀⠀⠀⠀⢀⣀⡀⠀⠀⠀⠀⠀⠀⠀⠀⠀⠀⠀⠀⠀⠀⠀⠀⠀⠀⠀⠀⠀⠀⠀⠀⠀⠀⠀⠀⠀⠀⠀⠀⠀⠀⠻⣿⣿⣿⣿⣿⣿⣿⣿⣿⣿⣿⡇</a:t>
            </a:r>
            <a:br/>
            <a:r>
              <a:t>⠀⠀⠀⠀⠀⠀⠀⠀⠀⠀⠀⠀⠀⠀⠀⠀⠀⠀⠀⠀⠀⠀⠀⠀⠀⠀⠀⠀⠀⠀⠀⠀⠀⠀⠀⠀⠀⠀⣠⣴⣿⣿⣿⣿⣷⣦⡀⠀⠀⠀⠀⠀⠀⠀⠀⠀⠀⠀⠀⠀⠀⠀⠀⠀⠀⠀⠀⠀⠀⠀⠀⠀⠀⠀⠀⠀⠀⠀⠀⠈⠻⣿⣿⣿⣿⣿⣿⣿⣿⣿⡇</a:t>
            </a:r>
            <a:br/>
            <a:r>
              <a:t>⠀⠀⠀⠀⠀⠀⠀⠀⠀⠀⠀⠀⠀⠀⠀⠀⠀⠀⠀⠀⠀⠀⠀⠀⠀⠀⠀⠀⠀⠀⠀⠀⠀⠀⠀⠀⠀⣼⣿⣿⣿⣿⣿⣿⣿⣿⣷⡄⠀⠀⠀⠀⠀⠀⠀⠀⠀⠀⠀⠀⠀⠀⠀⠀⠀⠀⠀⠀⠀⠀⠀⠀⠀⠀⠀⠀⠀⠀⠀⠀⠀⠈⠙⢿⣿⣿⣿⣿⣿⣿⡇</a:t>
            </a:r>
            <a:br/>
            <a:r>
              <a:t>⠀⠀⠀⠀⠀⠀⠀⠀⠀⠀⠀⠀⠀⠀⠀⠀⠀⠀⠀⠀⠀⠀⠀⠀⠀⠀⠀⠀⠀⠀⠀⠀⠀⠀⠀⠀⢰⣿⣿⣿⣿⣿⣿⣿⣿⣿⣿⣿⠀⠀⠀⠀⠀⠀⠀⠀⠀⠀⠀⠀⠀⠀⠀⠀⠀⠀⠀⠀⠀⠀⠀⠀⠀⠀⠀⠀⠀⠀⠀⠀⠀⠀⠀⠀⠈⠙⠻⢿⣿⣿⡇</a:t>
            </a:r>
            <a:br/>
            <a:r>
              <a:t>⠀⠀⠀⠀⠀⠀⠀⠀⠀⠀⠀⠀⠀⠀⠀⠀⠀⠀⠀⠀⠀⠀⠀⠀⠀⠀⠀⠀⠀⠀⠀⠀⠀⠀⠀⠀⠈⠻⣿⣿⣿⣿⣿⣿⣿⣿⣿⣿⣇⠀⠀⠀⠀⠀⠀⠀⠀⠀⠀⠀⠀⠀⠀⠀⠀⠀⠀⠀⠀⠀⠀⠀⠀⠀⠀⠀⠀⠀⠀⠀⠀⠀⠀⠀⠀⠀⠀⠀⠀⠉⠁</a:t>
            </a:r>
            <a:br/>
            <a:r>
              <a:t>⠀⠀⠀⠀⠀⠀⠀⠀⠀⠀⠀⠀⠀⠀⠀⠀⠀⠀⠀⠀⠀⠀⠀⠀⠀⠀⠀⠀⠀⠀⠀⠀⠀⠀⠀⠀⠀⠀⠀⠘⢿⣿⣿⣿⣿⣿⣿⣿⣿⠀⠀⠀⠀⠀⠀⠀⠀⠀⠀⠀⠀⠀⠀⠀⠀⠀⠀⠀⠀⠀⠀⠀⠀⠀⠀⠀⠀⠀⠀⠀⠀⠀⠀⠀⠀⠀⠀⠀⠀⠀⠀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⠀⠀⠀⠀⠀⠀⠀⠀⠀⠀⠀⠀⠀⠀⠀⠀⠀⠀⠀⠀⠀⠀⠀⠀⠀⠀⠀⠀⠀⠀⠀⠀⠀⠀⠀⠀⠀⠀⠀⠀⠀⣿⣧⣿⣿⣿⣿⣿⣿⡄⠀⠀⠀⠀⠀⠀⠀⠀⠀⠀⠀⠀⠀⠀⠀⠀⠀⠀⠀⠀⠀⠀⠀⠀⠀⠀⠀⠀⠀⠀⠀⠀⠀⠀⠀⠀⠀⠀⠀⠀⠀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⠀⠀⠀⠀⠀⠀⠀⠀⠀⠀⠀⠀⠀⠀⠀⠀⠀⠀⠀⠀⠀⠀⠀⠀⠀⠀⠀⠀⠀⠀⠀⠀⠀⠀⠀⠀⠀⠀⠀⠀⢴⣿⣿⣿⣿⣿⣿⣿⣿⣧⠀⠀⠀⠀⠀⠀⠀⠀⠀⠀⠀⠀⠀⠀⠀⠀⠀⠀⠀⠀⠀⠀⠀⠀⠀⠀⠀⠀⠀⠀⠀⠀⠀⠀⠀⠀⠀⠀⠀⠀⠀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⠀⠀⠀⠀⠀⠀⠀⠀⠀⠀⠀⠀⠀⠀⠀⠀⠀⠀⠀⠀⠀⠀⠀⠀⠀⠀⠀⠀⠀⠀⠀⠀⠀⠀⠀⠀⠀⠀⢀⣼⣿⣿⣿⣿⣿⣿⣿⣿⣿⣿⣿⡇⠀⠀⠀⠀⠀⠀⠀⠀⠀⠀⠀⠀⠀⠀⠀⠀⠀⠀⠀⠀⠀⠀⠀⠀⠀⠀⠀⠀⠀⠀⠀⠀⠀⠀⠀⠀⠀⠀⠀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⠀⠀⠀⠀⠀⠀⠀⠀⠀⠀⠀⠀⠀⠀⠀⠀⠀⠀⠀⠀⠀⠀⠀⠀⠀⠀⠀⠀⠀⠀⠀⠀⠀⠀⠀⠀⠀⠀⣺⣿⣿⣿⣿⣿⣿⣿⣿⣿⣿⣿⣿⡇⠀⠀⠀⠀⠀⠀⠀⠀⠀⠀⠀⠀⠀⠀⠀⠀⠀⠀⠀⠀⠀⠀⠀⠀⠀⠀⠀⠀⠀⠀⠀⠀⠀⠀⠀⠀⠀⠀⠀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⠀⠀⠀⠀⠀⠀⠀⠀⠀⠀⠀⠀⠀⠀⠀⠀⠀⠀⠀⠀⠀⠀⠀⠀⠀⠀⠀⠀⠀⠀⠀⠀⠀⠀⠀⠀⠀⠀⠀⠀⠀⠀⠀⠀⠀⠀⠀⠀⠀⠀⠀⠀⠀⠀⠀⠀⠀⠀⠀⠀⠀⠀⠀⠀⠀⠀⠀⠀⠀⠀⠀⠀⠀⢹⣿⣿⣿⣿⣿⣿⣿⣿⣿⣿⣿⣿⣿⣿⣿⣿⡇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⠀⠀⠀⠀⠀⠀⠀⠀⠀⠀⠀⠀⠀⠀⠀⠀⠀⠀⠀⠀⠀⠀⠀⠀⠀⠀⠀⠀⠀⠀⠀⠀⠀⠀⠀⠀⠀⠀⠀⠀⠀⠀⠀⠀⠀⠀⠀⠀⠀⠀⠀⠀⠀⠀⠀⠀⠀⠀⠀⠀⠀⠀⠀⠀⠀⠀⠀⠀⠀⠀⠀⠀⠀⠀⠀⠘⢿⣿⣿⣿⣿⣿⣿⣿⣿⣿⣿⣿⣿⣿⡇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⠀⠀⠀⠀⠀⠀⠀⠀⠀⠀⠀⠀⠀⠀⠀⠀⠀⠀⠀⠀⠀⠀⠀⠀⠀⠀⠀⠀⠀⠀⠀⠀⠀⠀⠀⠀⠀⠀⠀⠀⠀⠀⠀⠀⠀⠀⠀⠀⠀⠀⠀⠀⠀⠀⠀⠀⠀⠀⠀⠀⠀⠀⠀⠀⠀⠀⠀⠀⠀⠀⠀⠀⠀⠀⠀⠀⠈⢿⣿⣿⣿⣿⣿⣿⣿⣿⣿⣿⣿⣿⡇</a:t>
            </a:r>
            <a:br/>
            <a:r>
              <a:t>⠀⠀⠀⠀⠀⠀⠀⠀⠀⠀⠀⠀⠀⠀⠀⠀⠀⠀⠀⠀⠀⠀⠀⠀⠀⠀⠀⠀⠀⠀⠀⠀⠀⠀⠀⠀⠀⠀⠀⠀⠀⠀⣀⣀⠀⠀⠀⠀⠀⠀⠀⠀⠀⠀⠀⠀⠀⠀⠀⠀⠀⠀⠀⠀⠀⠀⠀⠀⠀⠀⠀⠀⠀⠀⠀⠀⠀⠀⠹⣿⣿⣿⣿⣿⣿⣿⣿⣿⣿⣿⡇</a:t>
            </a:r>
            <a:br/>
            <a:r>
              <a:t>⠀⠀⠀⠀⠀⠀⠀⠀⠀⠀⠀⠀⠀⠀⠀⠀⠀⠀⠀⠀⠀⠀⠀⠀⠀⠀⠀⠀⠀⠀⠀⠀⠀⠀⠀⠀⠀⠀⢀⣤⣾⣿⣿⣿⣿⣶⣄⠀⠀⠀⠀⠀⠀⠀⠀⠀⠀⠀⠀⠀⠀⠀⠀⠀⠀⠀⠀⠀⠀⠀⠀⠀⠀⠀⠀⠀⠀⠀⠀⠈⠻⣿⣿⣿⣿⣿⣿⣿⣿⣿⡇</a:t>
            </a:r>
            <a:br/>
            <a:r>
              <a:t>⠀⠀⠀⠀⠀⠀⠀⠀⠀⠀⠀⠀⠀⠀⠀⠀⠀⠀⠀⠀⠀⠀⠀⠀⠀⠀⠀⠀⠀⠀⠀⠀⠀⠀⠀⠀⠀⢰⣿⣿⣿⣿⣿⣿⣿⣿⣿⣦⠀⠀⠀⠀⠀⠀⠀⠀⠀⠀⠀⠀⠀⠀⠀⠀⠀⠀⠀⠀⠀⠀⠀⠀⠀⠀⠀⠀⠀⠀⠀⠀⠀⠀⠙⠿⣿⣿⣿⣿⣿⣿⡇</a:t>
            </a:r>
            <a:br/>
            <a:r>
              <a:t>⠀⠀⠀⠀⠀⠀⠀⠀⠀⠀⠀⠀⠀⠀⠀⠀⠀⠀⠀⠀⠀⠀⠀⠀⠀⠀⠀⠀⠀⠀⠀⠀⠀⠀⠀⠀⠀⣿⣿⣿⣿⣿⣿⣿⣿⣿⣿⣿⡆⠀⠀⠀⠀⠀⠀⠀⠀⠀⠀⠀⠀⠀⠀⠀⠀⠀⠀⠀⠀⠀⠀⠀⠀⠀⠀⠀⠀⠀⠀⠀⠀⠀⠀⠀⠀⠙⠻⠿⣿⣿⡇</a:t>
            </a:r>
            <a:br/>
            <a:r>
              <a:t>⠀⠀⠀⠀⠀⠀⠀⠀⠀⠀⠀⠀⠀⠀⠀⠀⠀⠀⠀⠀⠀⠀⠀⠀⠀⠀⠀⠀⠀⠀⠀⠀⠀⠀⠀⠀⠀⠛⢿⣿⣿⣿⣿⣿⣿⣿⣿⣿⣿⠀⠀⠀⠀⠀⠀⠀⠀⠀⠀⠀⠀⠀⠀⠀⠀⠀⠀⠀⠀⠀⠀⠀⠀⠀⠀⠀⠀⠀⠀⠀⠀⠀⠀⠀⠀⠀⠀⠀⠀⠉⠁</a:t>
            </a:r>
            <a:br/>
            <a:r>
              <a:t>⠀⠀⠀⠀⠀⠀⠀⠀⠀⠀⠀⠀⠀⠀⠀⠀⠀⠀⠀⠀⠀⠀⠀⠀⠀⠀⠀⠀⠀⠀⠀⠀⠀⠀⠀⠀⠀⠀⠀⠀⠻⣿⣿⣿⣿⣿⣿⣿⣿⡇⠀⠀⠀⠀⠀⠀⠀⠀⠀⠀⠀⠀⠀⠀⠀⠀⠀⠀⠀⠀⠀⠀⠀⠀⠀⠀⠀⠀⠀⠀⠀⠀⠀⠀⠀⠀⠀⠀⠀⠀⠀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⠀⠀⠀⠀⠀⠀⠀⠀⠀⠀⠀⠀⠀⠀⠀⠀⠀⠀⠀⠀⠀⠀⠀⠀⠀⠀⠀⠀⠀⠀⠀⠀⠀⠀⠀⠀⠀⠀⠀⠀⠀⢸⣿⣼⣿⣿⣿⣿⣿⣧⠀⠀⠀⠀⠀⠀⠀⠀⠀⠀⠀⠀⠀⠀⠀⠀⠀⠀⠀⠀⠀⠀⠀⠀⠀⠀⠀⠀⠀⠀⠀⠀⠀⠀⠀⠀⠀⠀⠀⠀⠀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⠀⠀⠀⠀⠀⠀⠀⠀⠀⠀⠀⠀⠀⠀⠀⠀⠀⠀⠀⠀⠀⠀⠀⠀⠀⠀⠀⠀⠀⠀⠀⠀⠀⠀⠀⠀⠀⠀⠀⠀⠠⣾⣿⣿⣿⣿⣿⣿⣿⣿⡄⠀⠀⠀⠀⠀⠀⠀⠀⠀⠀⠀⠀⠀⠀⠀⠀⠀⠀⠀⠀⠀⠀⠀⠀⠀⠀⠀⠀⠀⠀⠀⠀⠀⠀⠀⠀⠀⠀⠀⠀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⠀⠀⠀⠀⠀⠀⠀⠀⠀⠀⠀⠀⠀⠀⠀⠀⠀⠀⠀⠀⠀⠀⠀⠀⠀⠀⠀⠀⠀⠀⠀⠀⠀⠀⠀⠀⠀⠀⢐⣿⣿⣿⣿⣿⣿⣿⣿⣿⣿⣿⣿⣿⠀⠀⠀⠀⠀⠀⠀⠀⠀⠀⠀⠀⠀⠀⠀⠀⠀⠀⠀⠀⠀⠀⠀⠀⠀⠀⠀⠀⠀⠀⠀⠀⠀⠀⠀⠀⠀⠀⠀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⠀⠀⠀⠀⠀⠀⠀⠀⠀⠀⠀⠀⠀⠀⠀⠀⠀⠀⠀⠀⠀⠀⠀⠀⠀⠀⠀⠀⠀⠀⠀⠀⠀⠀⠀⠀⠀⠀⠀⠀⠀⠀⠀⠀⠀⠀⠀⠀⠀⠀⠀⠀⠀⠀⠀⠀⠀⠀⠀⠀⠀⠀⠀⠀⠀⠀⠀⠀⠀⠀⠀⠀⠀⠀⠀⠀⠈⠻⣿⣿⣿⣿⣿⣿⣿⣿⣿⣿⣿⣿⡇</a:t>
            </a:r>
            <a:br/>
            <a:r>
              <a:t>⠀⠀⠀⠀⠀⠀⠀⠀⠀⠀⠀⠀⠀⠀⠀⠀⠀⠀⠀⠀⠀⠀⠀⠀⠀⠀⠀⠀⠀⠀⠀⠀⠀⠀⠀⠀⠀⠀⠀⠀⠀⠀⢀⣀⡀⠀⠀⠀⠀⠀⠀⠀⠀⠀⠀⠀⠀⠀⠀⠀⠀⠀⠀⠀⠀⠀⠀⠀⠀⠀⠀⠀⠀⠀⠀⠀⠀⠀⠙⢿⣿⣿⣿⣿⣿⣿⣿⣿⣿⣿⡇</a:t>
            </a:r>
            <a:br/>
            <a:r>
              <a:t>⠀⠀⠀⠀⠀⠀⠀⠀⠀⠀⠀⠀⠀⠀⠀⠀⠀⠀⠀⠀⠀⠀⠀⠀⠀⠀⠀⠀⠀⠀⠀⠀⠀⠀⠀⠀⠀⠀⠀⣀⣴⣾⣿⣿⣿⣿⣦⡀⠀⠀⠀⠀⠀⠀⠀⠀⠀⠀⠀⠀⠀⠀⠀⠀⠀⠀⠀⠀⠀⠀⠀⠀⠀⠀⠀⠀⠀⠀⠀⠀⠙⢿⣿⣿⣿⣿⣿⣿⣿⣿⡇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⠀⠀⠀⠀⠀⠀⠀⠀⠀⠀⠀⠀⠀⠀⠀⠀⠀⠀⠀⠀⠀⠀⠀⠀⠀⠀⠀⠀⠀⠀⠀⠀⠀⠀⠀⠀⠀⠀⣴⣿⣿⣿⣿⣿⣿⣿⣿⣿⡄⠀⠀⠀⠀⠀⠀⠀⠀⠀⠀⠀⠀⠀⠀⠀⠀⠀⠀⠀⠀⠀⠀⠀⠀⠀⠀⠀⠀⠀⠀⠀⠀⠀⠙⠻⣿⣿⣿⣿⣿⣿⡇</a:t>
            </a:r>
            <a:br/>
            <a:r>
              <a:t>⠀⠀⠀⠀⠀⠀⠀⠀⠀⠀⠀⠀⠀⠀⠀⠀⠀⠀⠀⠀⠀⠀⠀⠀⠀⠀⠀⠀⠀⠀⠀⠀⠀⠀⠀⠀⠀⠀⣿⣿⣿⣿⣿⣿⣿⣿⣿⣿⣿⡀⠀⠀⠀⠀⠀⠀⠀⠀⠀⠀⠀⠀⠀⠀⠀⠀⠀⠀⠀⠀⠀⠀⠀⠀⠀⠀⠀⠀⠀⠀⠀⠀⠀⠀⠀⠉⠛⠿⣿⣿⡇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⠀⠀⠀⠀⠀⠀⠀⠀⠀⠀⠀⠀⠀⠀⠀⠀⠀⠀⠀⠀⠀⠀⠀⠀⠀⠀⠀⠀⠀⠀⠀⠀⠀⠀⠀⠀⠀⠀⠻⣿⣿⣿⣿⣿⣿⣿⣿⣿⣿⣧⠀⠀⠀⠀⠀⠀⠀⠀⠀⠀⠀⠀⠀⠀⠀⠀⠀⠀⠀⠀⠀⠀⠀⠀⠀⠀⠀⠀⠀⠀⠀⠀⠀⠀⠀⠀⠀⠀⠀⠈⠁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⠀⠀⠀⠀⠀⠀⠀⠀⠀⠀⠀⠀⠀⠀⠀⠀⠀⠀⠀⠀⠀⠀⠀⠀⠀⠀⠀⠀⠀⠀⠀⠀⠀⠀⠀⠀⠀⠀⠀⠀⠘⠿⣿⣿⣿⣿⣿⣿⣿⣿⠀⠀⠀⠀⠀⠀⠀⠀⠀⠀⠀⠀⠀⠀⠀⠀⠀⠀⠀⠀⠀⠀⠀⠀⠀⠀⠀⠀⠀⠀⠀⠀⠀⠀⠀⠀⠀⠀⠀⠀⠀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⣿⣿⣿⣿⣿⣿⣿⣿⣿⣿⣿⣿⣿⣿⣿⣿⣿⣿⣿⣿⣿⣿⣿⣿⣿⣿⣿⣿⣿⣿⣿⣿⣿⣿⣿⣿⣿⣿⣿⣿⣿⣿⣿⣿⣿⣿⣿⡇⠀⠀⠀⠀⠀⠀⠀⠀⠀⠀⠀⠀⠈⠻⣿⣿⡿⠿⠿⣿⣿⣿⣿⣿⣿⣿⣿⣿⣿⣿⣿⣿⣿⣿⣿⣿⣿⣿⣿⣿⣿⣿⡇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⣿⣿⣿⣿⣿⣿⣿⣿⣿⣿⣿⣿⣿⣿⣿⣿⣿⣿⣿⣿⣿⣿⣿⣿⣿⣿⣿⣿⣿⣿⣿⣿⣿⣿⣿⣿⣿⣿⣿⣿⣿⣿⣿⣿⣿⣿⣿⣿⡄⠀⠀⠀⠀⠀⠀⠀⠀⠀⠀⠀⠀⠀⠀⠀⠀⠀⠀⠀⠈⠙⢿⣿⣿⣿⣿⣿⣿⣿⣿⣿⣿⣿⣿⣿⣿⣿⣿⣿⣿⣿⡇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⣿⣿⣿⣿⣿⣿⣿⣿⣿⣿⣿⣿⣿⣿⣿⣿⣿⣿⣿⣿⣿⣿⣿⣿⣿⣿⣿⣿⣿⣿⣿⣿⣿⣿⣿⣿⣿⣿⣿⣿⣿⣿⣿⣿⣿⣿⣿⣿⣿⣦⠀⠀⠀⠀⠀⠀⠀⠀⠀⠀⠀⠀⠀⠀⠀⠀⠀⠀⠀⠀⠀⠙⢿⣿⣿⣿⣿⣿⣿⣿⣿⣿⣿⣿⣿⣿⣿⣿⣿⣿⡇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⣿⣿⣿⣿⣿⣿⣿⣿⣿⣿⣿⣿⣿⣿⣿⣿⣿⣿⣿⣿⣿⣿⣿⣿⣿⣿⣿⣿⣿⣿⣿⣿⣿⣿⣿⣿⣿⣿⣿⣿⣿⣿⣿⣿⣿⣿⠿⠛⠉⠀⠀⠀⠀⠀⠀⠀⠀⠀⠀⠀⠀⠀⠀⠀⠀⠀⠀⠀⠀⠀⠀⠀⠈⢻⣿⣿⣿⣿⣿⣿⣿⣿⣿⣿⣿⣿⣿⣿⣿⣿⡇</a:t>
            </a:r>
            <a:br/>
            <a:r>
              <a:t>⣿⣿⣿⣿⣿⣿⣿⣿⣿⣿⣿⣿⣿⣿⣿⣿⣿⣿⣿⣿⣿⣿⣿⣿⣿⣿⣿⣿⣿⣿⣿⣿⣿⣿⣿⣿⣿⣿⣿⣿⣿⣿⣿⡿⠛⠁⠀⠀⠀⠀⠀⠀⠀⠀⠀⠀⠀⠀⠀⠀⠀⠀⠀⠀⠀⠀⠀⠀⠀⠀⠀⠀⠀⠀⢿⣿⣿⣿⣿⣿⣿⣿⣿⣿⣿⣿⣿⣿⣿⣿⡇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⣿⣿⣿⣿⣿⣿⣿⣿⣿⣿⣿⣿⣿⣿⣿⣿⣿⣿⣿⣿⣿⣿⣿⣿⣿⣿⣿⣿⣿⣿⣿⣿⣿⣿⣿⣿⣿⣿⣿⣿⣿⣿⠋⠀⠀⠀⠀⠀⠀⠀⠀⠀⠀⠀⠀⠀⠀⠀⠀⠀⠀⠀⠀⠀⠀⠀⠀⠀⠀⠀⠀⠀⠀⠀⠸⣿⣿⣿⣿⣿⣿⣿⣿⣿⣿⣿⣿⣿⣿⣿⡇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⣿⣿⣿⣿⣿⣿⣿⣿⣿⣿⣿⣿⣿⣿⣿⣿⣿⣿⣿⣿⣿⣿⣿⣿⣿⣿⣿⣿⣿⣿⣿⣿⣿⣿⣿⣿⣿⣿⣿⣿⡿⠁⠀⠀⠀⠀⠀⠀⠀⠀⠀⠀⠀⠀⠀⠀⠀⠀⠀⠀⠀⠀⠀⠀⠀⠀⠀⠀⠀⠀⠀⠀⠀⠀⠀⠙⣿⣿⣿⣿⣿⣿⣿⣿⣿⣿⣿⣿⣿⣿⡇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⣿⣿⣿⣿⣿⣿⣿⣿⣿⣿⣿⣿⣿⣿⣿⣿⣿⣿⣿⣿⣿⣿⣿⣿⣿⣿⣿⣿⣿⣿⣿⣿⣿⣿⣿⣿⣿⣯⣾⠀⠀⠀⠀⠀⠀⠀⠀⠀⠀⠀⠀⠀⠀⠀⠀⠀⠀⠀⠀⠀⠀⠀⠀⠀⠀⠀⠀⠀⠀⠀⠀⠀⠀⠀⠀⠀⠀⠀⠀⣿⣿⣿⣿⣿⣿⣿⣿⣿⣿⣿⡇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⣿⣿⣿⣿⣿⣿⣿⣿⣿⣿⣿⣿⣿⣿⣿⣿⣿⣿⣿⣿⣿⣿⣿⣿⣿⣿⣿⣿⣿⣿⣿⣿⣿⣿⣿⣿⣿⣿⣿⢀⠀⠀⠀⠀⠀⠀⠀⠀⠀⠀⠀⠀⠀⠀⠀⠀⠀⠀⠀⠀⠀⠀⠀⠀⠀⠀⠀⠀⠀⠀⠀⠀⠀⠀⠀⠀⠀⠀⠀⢸⣿⣿⣿⣿⣿⣿⣿⣿⣿⣿⡇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⣿⣿⣿⣿⣿⣿⣿⣿⣿⣿⣿⣿⣿⣿⣿⣿⣿⣿⣿⣿⣿⣿⣿⣿⣿⣿⣿⣿⣿⣿⣿⣿⣿⣿⣿⣿⣿⣿⣿⣾⣆⡀⠀⠀⠀⠀⠀⠀⠀⠀⠀⠀⠀⠀⠀⠀⠀⠀⠀⠀⠀⠀⠀⠀⠀⠀⠀⠀⠀⠀⠀⠀⠀⠀⠀⠀⠀⠀⠀⠈⣿⣿⣿⣿⣿⣿⣿⣿⣿⣿⡇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⣿⣿⣿⣿⣿⣿⣿⣿⣿⣿⣿⣿⣿⣿⣿⣿⣿⣿⣿⣿⣿⣿⣿⣿⣿⣿⣿⣿⣿⣿⣿⣿⣿⣿⣿⣿⣿⣿⣿⣿⣿⣿⣶⣦⣰⡀⠀⠀⠀⠀⠀⠀⠀⠀⠀⠀⠀⠀⠀⠀⠀⠀⠀⠀⠀⠀⠀⠀⠀⠀⠀⠀⠀⠀⠀⠀⠀⠀⠀⠀⣿⣿⣿⣿⣿⣿⣿⣿⣿⣿⡇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⣿⣿⣿⣿⣿⣿⣿⣿⣿⣿⣿⣿⣿⣿⣿⣿⣿⣿⣿⣿⣿⣿⣿⣿⣿⣿⣿⣿⣿⣿⣿⣿⣿⣿⣿⣿⣿⣿⣿⣿⣿⣿⣿⣿⣁⠀⠀⠀⠀⠀⠀⠀⠀⠀⠀⠀⠀⠀⠀⠀⠀⠀⠀⠀⠀⠀⠀⠀⠀⠀⠀⠀⠀⠀⠀⠀⠀⠀⠀⠀⢸⣿⣿⣿⣿⣿⣿⣿⣿⣿⡇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⣿⣿⣿⣿⣿⣿⣿⣿⣿⣿⣿⣿⣿⣿⣿⣿⣿⣿⣿⣿⣿⣿⣿⣿⣿⣿⣿⣿⣿⣿⣿⣿⣿⣿⣿⡟⣿⣿⣿⣿⣿⣿⣿⣿⣿⣿⡆⠀⠀⠀⠀⠀⠀⠀⠀⠀⠀⠀⠀⠀⠀⠀⠀⠀⠀⠀⠀⠀⠀⠀⠀⠀⠀⠀⠀⠀⠀⠀⠀⠀⠘⣿⣿⣿⣿⣿⣿⣿⣿⣿⡇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⣿⣿⣿⣿⣿⣿⣿⣿⣿⣿⣿⣿⣿⣿⣿⣿⣿⣿⣿⣿⣿⣿⣿⣿⣿⣿⣿⣿⣿⣿⣿⣿⣿⠿⠟⠃⠈⠉⠉⠉⠉⠉⠻⣿⣿⣿⣿⣷⣀⠀⠀⠀⠀⠀⠀⠀⠀⠀⠀⠀⠀⠀⠀⠀⠀⠀⠀⠀⠀⠀⠀⠀⠀⠀⠀⠀⠀⠀⠀⠀⠀⣿⣿⣿⣿⣿⣿⣿⣿⣿⡇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⣿⣿⣿⣿⣿⣿⣿⣿⣿⣿⣿⣿⣿⣿⣿⣿⣿⣿⣿⣿⣿⣿⣿⣿⣿⣿⣿⣿⣿⣿⡿⠋⠀⠀⠀⠀⠀⠀⠀⠀⠀⠀⠀⠘⣿⣿⣿⣿⣿⣧⠀⠀⠀⠀⠀⣦⡀⠀⠀⠀⠀⠀⠀⠀⠀⠀⠀⠀⠀⠀⠀⠀⠀⠀⠀⠀⠀⠀⠀⠀⠀⣿⣿⣿⣿⣿⣿⣿⣿⣿⡇</a:t>
            </a:r>
            <a:br/>
            <a:r>
              <a:t>⣿⣿⣿⣿⣿⣿⣿⣿⣿⣿⣿⣿⣿⣿⣿⣿⣿⣿⣿⣿⣿⣿⣿⣿⣿⣿⣿⣿⣿⣿⠁⠀⠀⠀⠀⠀⠀⠀⠀⠀⠀⠀⠀⠀⢿⣿⣿⣿⣿⡟⠀⠀⠀⠀⠀⣿⠃⠀⠀⠀⠀⠀⠀⠀⠀⠀⠀⠀⠀⠀⠀⠀⠀⠀⠀⠀⡀⠀⠀⠀⠀⢸⣿⣿⣿⣿⣿⣿⣿⣿⡇</a:t>
            </a:r>
            <a:br/>
            <a:r>
              <a:t>⣿⣿⣿⣿⣿⣿⣿⣿⣿⣿⣿⣿⣿⣿⣿⣿⣿⣿⣿⣿⣿⣿⣿⣿⣿⣿⣿⣿⣿⡏⠀⠀⠀⠀⠀⠀⠀⠀⠀⠀⠀⠀⠀⠀⢸⣿⣿⣿⣿⣧⠀⠀⠀⠀⠀⠁⠀⠀⠀⠀⠀⠀⠀⠀⠀⠀⠀⠀⠀⠀⠀⠀⠀⠀⠀⠀⢰⠀⠀⠀⠀⢸⣿⣿⣿⣿⣿⣿⣿⣿⡇</a:t>
            </a:r>
            <a:br/>
            <a:r>
              <a:t>⣿⣿⣿⣿⣿⣿⣿⣿⣿⣿⣿⣿⣿⣿⣿⣿⣿⣿⣿⣿⣿⣿⣿⣿⣿⣿⣿⣿⣿⣷⠀⠀⠀⠀⠀⠀⠀⠀⠀⠀⠀⠀⠀⠀⢾⣿⣿⣿⣿⣿⣦⠀⠀⠀⠀⠀⠀⠀⠀⠀⠀⠀⠀⠀⠀⠀⠀⠀⠀⠀⠀⠀⠀⠀⠀⠀⠈⣧⠀⢰⡀⠀⣿⣿⣿⣿⣿⣿⣿⣿⡇</a:t>
            </a:r>
            <a:br/>
            <a:r>
              <a:t>⣿⣿⣿⣿⣿⣿⣿⣿⣿⣿⣿⣿⣿⣿⣿⣿⣿⣿⣿⣿⣿⣿⣿⣿⣿⣿⣿⣿⣿⣿⡆⠀⠀⠀⠀⠀⠀⠀⠀⠀⠀⠀⠀⠀⠀⠻⣿⣿⣿⣿⣿⡀⠀⠀⠀⠀⠀⠀⠀⠀⠀⠀⠀⠀⠀⠀⠀⠀⠀⠀⠀⠀⠀⠀⠀⠈⡄⢸⣧⡀⢿⣦⣸⣿⣿⣿⣿⣿⣿⣿⡇</a:t>
            </a:r>
            <a:br/>
            <a:r>
              <a:t>⣿⣿⣿⣿⣿⣿⣿⣿⣿⣿⣿⣿⣿⣿⣿⣿⣿⣿⣿⣿⣿⣿⣿⣿⣿⣿⣿⣿⣿⣿⣷⡀⠀⠀⠀⠀⠀⠀⠀⠀⠀⠀⠀⠀⠀⠀⠙⢿⣿⣿⣿⣇⠀⠀⠀⠀⠀⠀⠀⠀⠀⠀⠀⠀⠀⠀⠀⠀⠀⠀⠀⠀⠀⠀⠀⠀⣿⣄⣿⣷⡜⣿⣿⣿⣿⣿⣿⣿⣿⣿⡇</a:t>
            </a:r>
            <a:br/>
            <a:r>
              <a:t>⣿⣿⣿⣿⣿⣿⣿⣿⣿⣿⣿⣿⣿⣿⣿⣿⣿⣿⣿⣿⣿⣿⣿⣿⣿⣿⣿⣿⣿⣿⣿⣿⣦⡀⠀⠀⠀⠀⠀⠀⠀⠀⠀⠀⠀⠀⠀⠀⠹⣿⠿⠋⠀⠀⠀⠀⠀⠀⠀⠀⠀⠀⠀⠀⠀⠀⠀⠀⠀⠀⠀⠀⠀⠀⣀⠀⢸⣿⣿⣿⣿⣿⣿⣿⣿⣿⣿⣿⣿⣿⡇</a:t>
            </a:r>
            <a:br/>
            <a:r>
              <a:t>⣿⣿⣿⣿⣿⣿⣿⣿⣿⣿⣿⣿⣿⣿⣿⣿⣿⣿⣿⣿⣿⣿⣿⣿⣿⣿⣿⣿⣿⣿⣿⣿⣿⣿⣶⡦⠀⠀⠀⠀⠀⠀⠀⠀⠀⠀⠀⠀⠀⠀⠀⠀⠀⠀⠀⠀⠀⠀⠀⠀⠀⠀⠀⠀⠀⠀⠀⠀⠀⠀⠀⠀⠀⠀⢹⡄⠀⠻⣿⣿⣿⣿⣿⣿⣿⣿⣿⣿⣿⣿⡇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⣿⣿⣿⣿⣿⣿⣿⣿⣿⣿⣿⣿⣿⣿⣿⣿⣿⣿⣿⣿⣿⣿⣿⣿⣿⣿⣿⣿⣿⣿⣿⣿⣿⣿⣿⠁⠀⠀⠀⠀⠀⠀⠀⠀⠀⠀⠀⠀⠀⠀⠀⠀⠀⠀⠀⠀⠀⠀⠀⠀⠀⠀⠀⠀⠀⠀⠀⠀⠀⠀⠀⠀⠀⠀⠀⣿⣆⣶⣿⣿⣿⣿⣿⣿⣿⣿⣿⣿⣿⣿⡇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⣿⣿⣿⣿⣿⣿⣿⣿⣿⣿⣿⣿⣿⣿⣿⣿⣿⣿⣿⣿⣿⣿⣿⣿⣿⣿⣿⣿⣿⣿⣿⣿⣿⡇⠀⠀⠀⠀⠀⠀⠀⠀⠀⠀⠀⠀⠀⠀⠀⠀⠀⠀⠀⠀⠀⠀⠀⠀⠀⠀⠀⠀⠀⠀⠀⠀⠀⠀⠀⠀⠀⠀⠀⠀⠀⠀⠀⣿⣿⣿⣿⣿⣿⣿⡿⠿⣿⣿⣿⣿⡇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⣿⣿⣿⣿⣿⣿⣿⣿⣿⣿⣿⣿⣿⣿⣿⣿⣿⣿⣿⣿⣿⣿⣿⣿⣿⣿⣿⣿⣿⣿⣿⣿⣿⡇⠀⠀⠀⠀⠀⠀⠀⠀⠀⠀⠀⠀⠀⠀⠀⠀⠀⠀⠀⠀⠀⠀⠀⠀⠀⠀⠀⠀⠀⠀⠀⠀⠀⠀⠀⠀⠀⠀⠀⠀⠀⠀⠀⢺⣿⣿⣿⡿⠋⠁⠀⣴⣿⣿⣿⣿⡇</a:t>
            </a:r>
            <a:br/>
            <a:r>
              <a:t>⣿⣿⣿⣿⣿⣿⣿⣿⣿⣿⣿⣿⣿⣿⣿⣿⣿⣿⣿⣿⣿⣿⣿⣿⣿⣿⣿⣿⣿⣿⣿⣿⣿⠁⠀⠀⠀⠀⠀⠀⠀⠀⠀⠀⠀⠀⠀⢠⡇⠀⠀⠀⠀⠀⠀⠀⠀⠀⠀⠀⠀⠀⠀⠀⠀⠀⠀⠀⠀⠀⠀⠀⠀⠀⠀⠀⠀⠀⠛⠛⠁⠀⠀⢀⣠⣶⣿⣿⣿⣿⡇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⠀⠀⠀⠀⠀⠀⠀⠀⠀⠀⠀⠀⠀⠀⠀⠀⠀⠀⠀⠀⠀⠀⠀⠀⠀⠀⠀⠀⠀⠀⠀⠀⠀⠀⠀⠀⠀⠀⠀⠀⠀⠀⠀⣀⣀⠀⠀⠀⠀⠀⠀⠀⠀⠀⠀⠀⠀⠀⠀⠀⠀⠀⠀⠀⠀⠀⠀⠀⠀⠀⠀⠀⠀⠀⠀⠀⠀⠀⠙⢿⣿⣿⣿⣿⣿⣿⣿⣿⣿⣿⡇</a:t>
            </a:r>
            <a:br/>
            <a:r>
              <a:t>⠀⠀⠀⠀⠀⠀⠀⠀⠀⠀⠀⠀⠀⠀⠀⠀⠀⠀⠀⠀⠀⠀⠀⠀⠀⠀⠀⠀⠀⠀⠀⠀⠀⠀⠀⠀⠀⠀⠀⢀⣴⣾⣿⣿⣿⣿⣶⡄⠀⠀⠀⠀⠀⠀⠀⠀⠀⠀⠀⠀⠀⠀⠀⠀⠀⠀⠀⠀⠀⠀⠀⠀⠀⠀⠀⠀⠀⠀⠀⠀⠙⢿⣿⣿⣿⣿⣿⣿⣿⣿⡇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⠀⠀⠀⠀⠀⠀⠀⠀⠀⠀⠀⠀⠀⠀⠀⠀⠀⠀⠀⠀⠀⠀⠀⠀⠀⠀⠀⠀⠀⠀⠀⠀⠀⠀⠀⠀⠀⠀⣰⣿⣿⣿⣿⣿⣿⣿⣿⣿⣆⠀⠀⠀⠀⠀⠀⠀⠀⠀⠀⠀⠀⠀⠀⠀⠀⠀⠀⠀⠀⠀⠀⠀⠀⠀⠀⠀⠀⠀⠀⠀⠀⠀⠙⠻⣿⣿⣿⣿⣿⣿⡇</a:t>
            </a:r>
            <a:br/>
            <a:r>
              <a:t>⠀⠀⠀⠀⠀⠀⠀⠀⠀⠀⠀⠀⠀⠀⠀⠀⠀⠀⠀⠀⠀⠀⠀⠀⠀⠀⠀⠀⠀⠀⠀⠀⠀⠀⠀⠀⠀⠀⣿⣿⣿⣿⣿⣿⣿⣿⣿⣿⣿⡆⠀⠀⠀⠀⠀⠀⠀⠀⠀⠀⠀⠀⠀⠀⠀⠀⠀⠀⠀⠀⠀⠀⠀⠀⠀⠀⠀⠀⠀⠀⠀⠀⠀⠀⠀⠉⠛⠿⣿⣿⡇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⠀⠀⠀⠀⠀⠀⠀⠀⠀⠀⠀⠀⠀⠀⠀⠀⠀⠀⠀⠀⠀⠀⠀⠀⠀⠀⠀⠀⠀⠀⠀⠀⠀⠀⠀⠀⠀⠀⠛⢿⣿⣿⣿⣿⣿⣿⣿⣿⣿⣿⠀⠀⠀⠀⠀⠀⠀⠀⠀⠀⠀⠀⠀⠀⠀⠀⠀⠀⠀⠀⠀⠀⠀⠀⠀⠀⠀⠀⠀⠀⠀⠀⠀⠀⠀⠀⠀⠀⠀⠈⠁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⠀⠀⠀⠀⠀⠀⠀⠀⠀⠀⠀⠀⠀⠀⠀⠀⠀⠀⠀⠀⠀⠀⠀⠀⠀⠀⠀⠀⠀⠀⠀⠀⠀⠀⠀⠀⠀⠀⠀⠀⠐⠻⣿⣿⣿⣿⣿⣿⣿⣿⡆⠀⠀⠀⠀⠀⠀⠀⠀⠀⠀⠀⠀⠀⠀⠀⠀⠀⠀⠀⠀⠀⠀⠀⠀⠀⠀⠀⠀⠀⠀⠀⠀⠀⠀⠀⠀⠀⠀⠀⠀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⠀⠀⠀⠀⠀⠀⠀⠀⠀⠀⠀⠀⠀⠀⠀⠀⠀⠀⠀⠀⠀⠀⠀⠀⠀⠀⠀⠀⠀⠀⠀⠀⠀⠀⠀⠀⠀⠀⠀⠀⠀⠀⢸⣿⣼⣿⣿⣿⣿⣿⣧⠀⠀⠀⠀⠀⠀⠀⠀⠀⠀⠀⠀⠀⠀⠀⠀⠀⠀⠀⠀⠀⠀⠀⠀⠀⠀⠀⠀⠀⠀⠀⠀⠀⠀⠀⠀⠀⠀⠀⠀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⠀⠀⠀⠀⠀⠀⠀⠀⠀⠀⠀⠀⠀⠀⠀⠀⠀⠀⠀⠀⠀⠀⠀⠀⠀⠀⠀⠀⠀⠀⠀⠀⠀⠀⠀⠀⠀⠀⠀⢐⣿⣿⣿⣿⣿⣿⣿⣿⣿⣿⣿⣿⡇⠀⠀⠀⠀⠀⠀⠀⠀⠀⠀⠀⠀⠀⠀⠀⠀⠀⠀⠀⠀⠀⠀⠀⠀⠀⠀⠀⠀⠀⠀⠀⠀⠀⠀⠀⠀⠀⠀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⠀⠀⠀⠀⠀⠀⠀⠀⠀⠀⠀⠀⠀⠀⠀⠀⠀⠀⠀⠀⠀⠀⠀⠀⠀⠀⠀⠀⠀⠀⠀⠀⠀⠀⠀⠀⠀⠀⠀⠀⠀⠀⠀⣀⣀⠀⠀⠀⠀⠀⠀⠀⠀⠀⠀⠀⠀⠀⠀⠀⠀⠀⠀⠀⠀⠀⠀⠀⠀⠀⠀⠀⠀⠀⠀⠀⠀⠀⠘⢿⣿⣿⣿⣿⣿⣿⣿⣿⣿⣿⡇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⠀⠀⠀⠀⠀⠀⠀⠀⠀⠀⠀⠀⠀⠀⠀⠀⠀⠀⠀⠀⠀⠀⠀⠀⠀⠀⠀⠀⠀⠀⠀⠀⠀⠀⠀⠀⠀⠀⠀⠀⣠⣶⣿⣿⣿⣿⣷⣆⠀⠀⠀⠀⠀⠀⠀⠀⠀⠀⠀⠀⠀⠀⠀⠀⠀⠀⠀⠀⠀⠀⠀⠀⠀⠀⠀⠀⠀⠀⠀⠀⠙⢿⣿⣿⣿⣿⣿⣿⣿⣿⡇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⠀⠀⠀⠀⠀⠀⠀⠀⠀⠀⠀⠀⠀⠀⠀⠀⠀⠀⠀⠀⠀⠀⠀⠀⠀⠀⠀⠀⠀⠀⠀⠀⠀⠀⠀⠀⠀⠀⢀⣾⣿⣿⣿⣿⣿⣿⣿⣿⣷⡀⠀⠀⠀⠀⠀⠀⠀⠀⠀⠀⠀⠀⠀⠀⠀⠀⠀⠀⠀⠀⠀⠀⠀⠀⠀⠀⠀⠀⠀⠀⠀⠀⠉⠻⣿⣿⣿⣿⣿⣿⡇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⠀⠀⠀⠀⠀⠀⠀⠀⠀⠀⠀⠀⠀⠀⠀⠀⠀⠀⠀⠀⠀⠀⠀⠀⠀⠀⠀⠀⠀⠀⠀⠀⠀⠀⠀⠀⠀⠀⢸⣿⣿⣿⣿⣿⣿⣿⣿⣿⣿⣧⠀⠀⠀⠀⠀⠀⠀⠀⠀⠀⠀⠀⠀⠀⠀⠀⠀⠀⠀⠀⠀⠀⠀⠀⠀⠀⠀⠀⠀⠀⠀⠀⠀⠀⠀⠉⠛⠿⣿⣿⡇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⠀⠀⠀⠀⠀⠀⠀⠀⠀⠀⠀⠀⠀⠀⠀⠀⠀⠀⠀⠀⠀⠀⠀⠀⠀⠀⠀⠀⠀⠀⠀⠀⠀⠀⠀⠀⠀⠀⠘⠿⣿⣿⣿⣿⣿⣿⣿⣿⣿⣿⡆⠀⠀⠀⠀⠀⠀⠀⠀⠀⠀⠀⠀⠀⠀⠀⠀⠀⠀⠀⠀⠀⠀⠀⠀⠀⠀⠀⠀⠀⠀⠀⠀⠀⠀⠀⠀⠀⠀⠈⠁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⠀⠀⠀⠀⠀⠀⠀⠀⠀⠀⠀⠀⠀⠀⠀⠀⠀⠀⠀⠀⠀⠀⠀⠀⠀⠀⠀⠀⠀⠀⠀⠀⠀⠀⠀⠀⠀⠀⠀⠀⠀⠛⢿⣿⣿⣿⣿⣿⣿⣿⣧⠀⠀⠀⠀⠀⠀⠀⠀⠀⠀⠀⠀⠀⠀⠀⠀⠀⠀⠀⠀⠀⠀⠀⠀⠀⠀⠀⠀⠀⠀⠀⠀⠀⠀⠀⠀⠀⠀⠀⠀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⠀⠀⠀⠀⠀⠀⠀⠀⠀⠀⠀⠀⠀⠀⠀⠀⠀⠀⠀⠀⠀⠀⠀⠀⠀⠀⠀⠀⠀⠀⠀⠀⠀⠀⠀⠀⠀⠀⠀⠀⠀⠀⠀⣿⣯⣿⣿⣿⣿⣿⣿⡀⠀⠀⠀⠀⠀⠀⠀⠀⠀⠀⠀⠀⠀⠀⠀⠀⠀⠀⠀⠀⠀⠀⠀⠀⠀⠀⠀⠀⠀⠀⠀⠀⠀⠀⠀⠀⠀⠀⠀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⠀⠀⠀⠀⠀⠀⠀⠀⠀⠀⠀⠀⠀⠀⠀⠀⠀⠀⠀⠀⠀⠀⠀⠀⠀⠀⠀⠀⠀⠀⠀⠀⠀⠀⠀⠀⠀⠀⠀⠀⠉⢻⣿⣿⣿⣿⣿⣿⣿⣿⣿⣿⣿⠀⠀⠀⠀⠀⠀⠀⠀⠀⠀⠀⠀⠀⠀⠀⠀⠀⠀⠀⠀⠀⠀⠀⠀⠀⠀⠀⠀⠀⠀⠀⠀⠀⠀⠀⠀⠀⠀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⠀⠀⠀⠀⠀⠀⠀⠀⠀⠀⠀⠀⠀⠀⠀⠀⠀⠀⠀⠀⠀⠀⠀⠀⠀⠀⠀⠀⠀⠀⠀⠀⠀⠀⠀⠀⠀⠀⠀⠀⣠⣶⣿⣿⣿⣿⣷⣦⠀⠀⠀⠀⠀⠀⠀⠀⠀⠀⠀⠀⠀⠀⠀⠀⠀⠀⠀⠀⠀⠀⠀⠀⠀⠀⠀⠀⠀⠀⠀⠀⠙⢿⣿⣿⣿⣿⣿⣿⣿⣿⡇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⠀⠀⠀⠀⠀⠀⠀⠀⠀⠀⠀⠀⠀⠀⠀⠀⠀⠀⠀⠀⠀⠀⠀⠀⠀⠀⠀⠀⠀⠀⠀⠀⠀⠀⠀⠀⠀⠀⢀⣾⣿⣿⣿⣿⣿⣿⣿⣿⣷⡀⠀⠀⠀⠀⠀⠀⠀⠀⠀⠀⠀⠀⠀⠀⠀⠀⠀⠀⠀⠀⠀⠀⠀⠀⠀⠀⠀⠀⠀⠀⠀⠀⠉⠻⣿⣿⣿⣿⣿⣿⡇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⠀⠀⠀⠀⠀⠀⠀⠀⠀⠀⠀⠀⠀⠀⠀⠀⠀⠀⠀⠀⠀⠀⠀⠀⠀⠀⠀⠀⠀⠀⠀⠀⠀⠀⠀⠀⠀⠀⢸⣿⣿⣿⣿⣿⣿⣿⣿⣿⣿⣷⠀⠀⠀⠀⠀⠀⠀⠀⠀⠀⠀⠀⠀⠀⠀⠀⠀⠀⠀⠀⠀⠀⠀⠀⠀⠀⠀⠀⠀⠀⠀⠀⠀⠀⠀⠉⠛⠿⣿⣿⡇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⠀⠀⠀⠀⠀⠀⠀⠀⠀⠀⠀⠀⠀⠀⠀⠀⠀⠀⠀⠀⠀⠀⠀⠀⠀⠀⠀⠀⠀⠀⠀⠀⠀⠀⠀⠀⠀⠀⠘⠿⣿⣿⣿⣿⣿⣿⣿⣿⣿⣿⡇⠀⠀⠀⠀⠀⠀⠀⠀⠀⠀⠀⠀⠀⠀⠀⠀⠀⠀⠀⠀⠀⠀⠀⠀⠀⠀⠀⠀⠀⠀⠀⠀⠀⠀⠀⠀⠀⠀⠈⠁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⠀⠀⠀⠀⠀⠀⠀⠀⠀⠀⠀⠀⠀⠀⠀⠀⠀⠀⠀⠀⠀⠀⠀⠀⠀⠀⠀⠀⠀⠀⠀⠀⠀⠀⠀⠀⠀⠀⠀⠀⠀⠚⢿⣿⣿⣿⣿⣿⣿⣿⣷⠀⠀⠀⠀⠀⠀⠀⠀⠀⠀⠀⠀⠀⠀⠀⠀⠀⠀⠀⠀⠀⠀⠀⠀⠀⠀⠀⠀⠀⠀⠀⠀⠀⠀⠀⠀⠀⠀⠀⠀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⠀⠀⠀⠀⠀⠀⠀⠀⠀⠀⠀⠀⠀⠀⠀⠀⠀⠀⠀⠀⠀⠀⠀⠀⠀⠀⠀⠀⠀⠀⠀⠀⠀⠀⠀⠀⠀⠀⠀⠀⠀⠀⢶⣿⣿⣿⣿⣿⣿⣿⣿⣇⠀⠀⠀⠀⠀⠀⠀⠀⠀⠀⠀⠀⠀⠀⠀⠀⠀⠀⠀⠀⠀⠀⠀⠀⠀⠀⠀⠀⠀⠀⠀⠀⠀⠀⠀⠀⠀⠀⠀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⠀⠀⠀⠀⠀⠀⠀⠀⠀⠀⠀⠀⠀⠀⠀⠀⠀⠀⠀⠀⠀⠀⠀⠀⠀⠀⠀⠀⠀⠀⠀⠀⠀⠀⠀⠀⠀⠀⠀⠀⠉⢻⣿⣿⣿⣿⣿⣿⣿⣿⣿⣿⣿⠃⠀⠀⠀⠀⠀⠀⠀⠀⠀⠀⠀⠀⠀⠀⠀⠀⠀⠀⠀⠀⠀⠀⠀⠀⠀⠀⠀⠀⠀⠀⠀⠀⠀⠀⠀⠀⠀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⠀⠀⠀⠀⠀⠀⠀⠀⠀⠀⠀⠀⠀⠀⠀⠀⠀⠀⠀⠀⠀⠀⠀⠀⠀⠀⠀⠀⠀⠀⠀⠀⠀⠀⠀⠀⠀⠀⠀⠀⣠⣴⣿⣿⣿⣿⣷⣦⡀⠀⠀⠀⠀⠀⠀⠀⠀⠀⠀⠀⠀⠀⠀⠀⠀⠀⠀⠀⠀⠀⠀⠀⠀⠀⠀⠀⠀⠀⠀⠀⠙⢿⣿⣿⣿⣿⣿⣿⣿⣿⡇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⠀⠀⠀⠀⠀⠀⠀⠀⠀⠀⠀⠀⠀⠀⠀⠀⠀⠀⠀⠀⠀⠀⠀⠀⠀⠀⠀⠀⠀⠀⠀⠀⠀⠀⠀⠀⠀⠀⠀⣾⣿⣿⣿⣿⣿⣿⣿⣿⣷⡄⠀⠀⠀⠀⠀⠀⠀⠀⠀⠀⠀⠀⠀⠀⠀⠀⠀⠀⠀⠀⠀⠀⠀⠀⠀⠀⠀⠀⠀⠀⠀⠀⠉⠻⣿⣿⣿⣿⣿⣿⡇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⠀⠀⠀⠀⠀⠀⠀⠀⠀⠀⠀⠀⠀⠀⠀⠀⠀⠀⠀⠀⠀⠀⠀⠀⠀⠀⠀⠀⠀⠀⠀⠀⠀⠀⠀⠀⠀⠀⢸⣿⣿⣿⣿⣿⣿⣿⣿⣿⣿⣷⠀⠀⠀⠀⠀⠀⠀⠀⠀⠀⠀⠀⠀⠀⠀⠀⠀⠀⠀⠀⠀⠀⠀⠀⠀⠀⠀⠀⠀⠀⠀⠀⠀⠀⠀⠉⠛⠿⣿⣿⡇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⠀⠀⠀⠀⠀⠀⠀⠀⠀⠀⠀⠀⠀⠀⠀⠀⠀⠀⠀⠀⠀⠀⠀⠀⠀⠀⠀⠀⠀⠀⠀⠀⠀⠀⠀⠀⠀⠀⠘⠻⣿⣿⣿⣿⣿⣿⣿⣿⣿⣿⡇⠀⠀⠀⠀⠀⠀⠀⠀⠀⠀⠀⠀⠀⠀⠀⠀⠀⠀⠀⠀⠀⠀⠀⠀⠀⠀⠀⠀⠀⠀⠀⠀⠀⠀⠀⠀⠀⠀⠈⠁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⠀⠀⠀⠀⠀⠀⠀⠀⠀⠀⠀⠀⠀⠀⠀⠀⠀⠀⠀⠀⠀⠀⠀⠀⠀⠀⠀⠀⠀⠀⠀⠀⠀⠀⠀⠀⠀⠀⠀⠀⣠⣴⣿⣿⣿⣿⣷⣦⡀⠀⠀⠀⠀⠀⠀⠀⠀⠀⠀⠀⠀⠀⠀⠀⠀⠀⠀⠀⠀⠀⠀⠀⠀⠀⠀⠀⠀⠀⠀⠀⠙⢿⣿⣿⣿⣿⣿⣿⣿⣿⡇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⠀⠀⠀⠀⠀⠀⠀⠀⠀⠀⠀⠀⠀⠀⠀⠀⠀⠀⠀⠀⠀⠀⠀⠀⠀⠀⠀⠀⠀⠀⠀⠀⠀⠀⠀⠀⠀⠀⠀⣾⣿⣿⣿⣿⣿⣿⣿⣿⣷⡄⠀⠀⠀⠀⠀⠀⠀⠀⠀⠀⠀⠀⠀⠀⠀⠀⠀⠀⠀⠀⠀⠀⠀⠀⠀⠀⠀⠀⠀⠀⠀⠀⠉⠻⣿⣿⣿⣿⣿⣿⡇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⠀⠀⠀⠀⠀⠀⠀⠀⠀⠀⠀⠀⠀⠀⠀⠀⠀⠀⠀⠀⠀⠀⠀⠀⠀⠀⠀⠀⠀⠀⠀⠀⠀⠀⠀⠀⠀⠀⢸⣿⣿⣿⣿⣿⣿⣿⣿⣿⣿⣷⠀⠀⠀⠀⠀⠀⠀⠀⠀⠀⠀⠀⠀⠀⠀⠀⠀⠀⠀⠀⠀⠀⠀⠀⠀⠀⠀⠀⠀⠀⠀⠀⠀⠀⠀⠉⠛⠿⣿⣿⡇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⠀⠀⠀⠀⠀⠀⠀⠀⠀⠀⠀⠀⠀⠀⠀⠀⠀⠀⠀⠀⠀⠀⠀⠀⠀⠀⠀⠀⠀⠀⠀⠀⠀⠀⠀⠀⠀⠀⠘⠻⣿⣿⣿⣿⣿⣿⣿⣿⣿⣿⡇⠀⠀⠀⠀⠀⠀⠀⠀⠀⠀⠀⠀⠀⠀⠀⠀⠀⠀⠀⠀⠀⠀⠀⠀⠀⠀⠀⠀⠀⠀⠀⠀⠀⠀⠀⠀⠀⠀⠈⠁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⠀⠀⠀⠀⠀⠀⠀⠀⠀⠀⠀⠀⠀⠀⠀⠀⠀⠀⠀⠀⠀⠀⠀⠀⠀⠀⠀⠀⠀⠀⠀⠀⠀⠀⠀⠀⠀⠀⠀⠀⣠⣴⣿⣿⣿⣿⣷⣦⡀⠀⠀⠀⠀⠀⠀⠀⠀⠀⠀⠀⠀⠀⠀⠀⠀⠀⠀⠀⠀⠀⠀⠀⠀⠀⠀⠀⠀⠀⠀⠀⠙⢿⣿⣿⣿⣿⣿⣿⣿⣿⡇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⠀⠀⠀⠀⠀⠀⠀⠀⠀⠀⠀⠀⠀⠀⠀⠀⠀⠀⠀⠀⠀⠀⠀⠀⠀⠀⠀⠀⠀⠀⠀⠀⠀⠀⠀⠀⠀⠀⠀⣾⣿⣿⣿⣿⣿⣿⣿⣿⣷⡄⠀⠀⠀⠀⠀⠀⠀⠀⠀⠀⠀⠀⠀⠀⠀⠀⠀⠀⠀⠀⠀⠀⠀⠀⠀⠀⠀⠀⠀⠀⠀⠀⠉⠻⣿⣿⣿⣿⣿⣿⡇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⠀⠀⠀⠀⠀⠀⠀⠀⠀⠀⠀⠀⠀⠀⠀⠀⠀⠀⠀⠀⠀⠀⠀⠀⠀⠀⠀⠀⠀⠀⠀⠀⠀⠀⠀⠀⠀⠀⢸⣿⣿⣿⣿⣿⣿⣿⣿⣿⣿⣷⠀⠀⠀⠀⠀⠀⠀⠀⠀⠀⠀⠀⠀⠀⠀⠀⠀⠀⠀⠀⠀⠀⠀⠀⠀⠀⠀⠀⠀⠀⠀⠀⠀⠀⠀⠉⠛⠿⣿⣿⡇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⠀⠀⠀⠀⠀⠀⠀⠀⠀⠀⠀⠀⠀⠀⠀⠀⠀⠀⠀⠀⠀⠀⠀⠀⠀⠀⠀⠀⠀⠀⠀⠀⠀⠀⠀⠀⠀⠀⠘⠻⣿⣿⣿⣿⣿⣿⣿⣿⣿⣿⡇⠀⠀⠀⠀⠀⠀⠀⠀⠀⠀⠀⠀⠀⠀⠀⠀⠀⠀⠀⠀⠀⠀⠀⠀⠀⠀⠀⠀⠀⠀⠀⠀⠀⠀⠀⠀⠀⠀⠈⠁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⠀⠀⠀⠀⠀⠀⠀⠀⠀⠀⠀⠀⠀⠀⠀⠀⠀⠀⠀⠀⠀⠀⠀⠀⠀⠀⠀⠀⠀⠀⠀⠀⠀⠀⠀⠀⠀⠀⠀⠀⣠⣴⣿⣿⣿⣿⣷⣦⡀⠀⠀⠀⠀⠀⠀⠀⠀⠀⠀⠀⠀⠀⠀⠀⠀⠀⠀⠀⠀⠀⠀⠀⠀⠀⠀⠀⠀⠀⠀⠀⠙⢿⣿⣿⣿⣿⣿⣿⣿⣿⡇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⠀⠀⠀⠀⠀⠀⠀⠀⠀⠀⠀⠀⠀⠀⠀⠀⠀⠀⠀⠀⠀⠀⠀⠀⠀⠀⠀⠀⠀⠀⠀⠀⠀⠀⠀⠀⠀⠀⠀⣾⣿⣿⣿⣿⣿⣿⣿⣿⣷⡄⠀⠀⠀⠀⠀⠀⠀⠀⠀⠀⠀⠀⠀⠀⠀⠀⠀⠀⠀⠀⠀⠀⠀⠀⠀⠀⠀⠀⠀⠀⠀⠀⠉⠻⣿⣿⣿⣿⣿⣿⡇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⠀⠀⠀⠀⠀⠀⠀⠀⠀⠀⠀⠀⠀⠀⠀⠀⠀⠀⠀⠀⠀⠀⠀⠀⠀⠀⠀⠀⠀⠀⠀⠀⠀⠀⠀⠀⠀⠀⢸⣿⣿⣿⣿⣿⣿⣿⣿⣿⣿⣷⠀⠀⠀⠀⠀⠀⠀⠀⠀⠀⠀⠀⠀⠀⠀⠀⠀⠀⠀⠀⠀⠀⠀⠀⠀⠀⠀⠀⠀⠀⠀⠀⠀⠀⠀⠉⠛⠿⣿⣿⡇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⠀⠀⠀⠀⠀⠀⠀⠀⠀⠀⠀⠀⠀⠀⠀⠀⠀⠀⠀⠀⠀⠀⠀⠀⠀⠀⠀⠀⠀⠀⠀⠀⠀⠀⠀⠀⠀⠀⠘⠻⣿⣿⣿⣿⣿⣿⣿⣿⣿⣿⡇⠀⠀⠀⠀⠀⠀⠀⠀⠀⠀⠀⠀⠀⠀⠀⠀⠀⠀⠀⠀⠀⠀⠀⠀⠀⠀⠀⠀⠀⠀⠀⠀⠀⠀⠀⠀⠀⠀⠈⠁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⠀⠀⠀⠀⠀⠀⠀⠀⠀⠀⠀⠀⠀⠀⠀⠀⠀⠀⠀⠀⠀⠀⠀⠀⠀⠀⠀⠀⠀⠀⠀⠀⠀⠀⠀⠀⠀⠀⠀⠀⣠⣴⣿⣿⣿⣿⣷⣦⡀⠀⠀⠀⠀⠀⠀⠀⠀⠀⠀⠀⠀⠀⠀⠀⠀⠀⠀⠀⠀⠀⠀⠀⠀⠀⠀⠀⠀⠀⠀⠀⠙⢿⣿⣿⣿⣿⣿⣿⣿⣿⡇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⠀⠀⠀⠀⠀⠀⠀⠀⠀⠀⠀⠀⠀⠀⠀⠀⠀⠀⠀⠀⠀⠀⠀⠀⠀⠀⠀⠀⠀⠀⠀⠀⠀⠀⠀⠀⠀⠀⠀⣾⣿⣿⣿⣿⣿⣿⣿⣿⣷⡄⠀⠀⠀⠀⠀⠀⠀⠀⠀⠀⠀⠀⠀⠀⠀⠀⠀⠀⠀⠀⠀⠀⠀⠀⠀⠀⠀⠀⠀⠀⠀⠀⠉⠻⣿⣿⣿⣿⣿⣿⡇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⠀⠀⠀⠀⠀⠀⠀⠀⠀⠀⠀⠀⠀⠀⠀⠀⠀⠀⠀⠀⠀⠀⠀⠀⠀⠀⠀⠀⠀⠀⠀⠀⠀⠀⠀⠀⠀⠀⢸⣿⣿⣿⣿⣿⣿⣿⣿⣿⣿⣷⠀⠀⠀⠀⠀⠀⠀⠀⠀⠀⠀⠀⠀⠀⠀⠀⠀⠀⠀⠀⠀⠀⠀⠀⠀⠀⠀⠀⠀⠀⠀⠀⠀⠀⠀⠉⠛⠿⣿⣿⡇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⠀⠀⠀⠀⠀⠀⠀⠀⠀⠀⠀⠀⠀⠀⠀⠀⠀⠀⠀⠀⠀⠀⠀⠀⠀⠀⠀⠀⠀⠀⠀⠀⠀⠀⠀⠀⠀⠀⠘⠻⣿⣿⣿⣿⣿⣿⣿⣿⣿⣿⡇⠀⠀⠀⠀⠀⠀⠀⠀⠀⠀⠀⠀⠀⠀⠀⠀⠀⠀⠀⠀⠀⠀⠀⠀⠀⠀⠀⠀⠀⠀⠀⠀⠀⠀⠀⠀⠀⠀⠈⠁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⠀⠀⠀⠀⠀⠀⠀⠀⠀⠀⠀⠀⠀⠀⠀⠀⠀⠀⠀⠀⠀⠀⠀⠀⠀⠀⠀⠀⠀⠀⠀⠀⠀⠀⠀⠀⠀⠀⠀⠀⣠⣴⣿⣿⣿⣿⣷⣦⡀⠀⠀⠀⠀⠀⠀⠀⠀⠀⠀⠀⠀⠀⠀⠀⠀⠀⠀⠀⠀⠀⠀⠀⠀⠀⠀⠀⠀⠀⠀⠀⠙⢿⣿⣿⣿⣿⣿⣿⣿⣿⡇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⠀⠀⠀⠀⠀⠀⠀⠀⠀⠀⠀⠀⠀⠀⠀⠀⠀⠀⠀⠀⠀⠀⠀⠀⠀⠀⠀⠀⠀⠀⠀⠀⠀⠀⠀⠀⠀⠀⠀⣾⣿⣿⣿⣿⣿⣿⣿⣿⣷⡄⠀⠀⠀⠀⠀⠀⠀⠀⠀⠀⠀⠀⠀⠀⠀⠀⠀⠀⠀⠀⠀⠀⠀⠀⠀⠀⠀⠀⠀⠀⠀⠀⠉⠻⣿⣿⣿⣿⣿⣿⡇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⠀⠀⠀⠀⠀⠀⠀⠀⠀⠀⠀⠀⠀⠀⠀⠀⠀⠀⠀⠀⠀⠀⠀⠀⠀⠀⠀⠀⠀⠀⠀⠀⠀⠀⠀⠀⠀⠀⢸⣿⣿⣿⣿⣿⣿⣿⣿⣿⣿⣷⠀⠀⠀⠀⠀⠀⠀⠀⠀⠀⠀⠀⠀⠀⠀⠀⠀⠀⠀⠀⠀⠀⠀⠀⠀⠀⠀⠀⠀⠀⠀⠀⠀⠀⠀⠉⠛⠿⣿⣿⡇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⠀⠀⠀⠀⠀⠀⠀⠀⠀⠀⠀⠀⠀⠀⠀⠀⠀⠀⠀⠀⠀⠀⠀⠀⠀⠀⠀⠀⠀⠀⠀⠀⠀⠀⠀⠀⠀⠀⠘⠻⣿⣿⣿⣿⣿⣿⣿⣿⣿⣿⡇⠀⠀⠀⠀⠀⠀⠀⠀⠀⠀⠀⠀⠀⠀⠀⠀⠀⠀⠀⠀⠀⠀⠀⠀⠀⠀⠀⠀⠀⠀⠀⠀⠀⠀⠀⠀⠀⠀⠈⠁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⠀⠀⠀⠀⠀⠀⠀⠀⠀⠀⠀⠀⠀⠀⠀⠀⠀⠀⠀⠀⠀⠀⠀⠀⠀⠀⠀⠀⠀⠀⠀⠀⠀⠀⠀⠀⠀⠀⠀⠀⣠⣴⣿⣿⣿⣿⣷⣦⡀⠀⠀⠀⠀⠀⠀⠀⠀⠀⠀⠀⠀⠀⠀⠀⠀⠀⠀⠀⠀⠀⠀⠀⠀⠀⠀⠀⠀⠀⠀⠀⠙⢿⣿⣿⣿⣿⣿⣿⣿⣿⡇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⠀⠀⠀⠀⠀⠀⠀⠀⠀⠀⠀⠀⠀⠀⠀⠀⠀⠀⠀⠀⠀⠀⠀⠀⠀⠀⠀⠀⠀⠀⠀⠀⠀⠀⠀⠀⠀⠀⠀⣾⣿⣿⣿⣿⣿⣿⣿⣿⣿⡄⠀⠀⠀⠀⠀⠀⠀⠀⠀⠀⠀⠀⠀⠀⠀⠀⠀⠀⠀⠀⠀⠀⠀⠀⠀⠀⠀⠀⠀⠀⠀⠀⠉⠻⣿⣿⣿⣿⣿⣿⡇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⠀⠀⠀⠀⠀⠀⠀⠀⠀⠀⠀⠀⠀⠀⠀⠀⠀⠀⠀⠀⠀⠀⠀⠀⠀⠀⠀⠀⠀⠀⠀⠀⠀⠀⠀⠀⠀⠀⢸⣿⣿⣿⣿⣿⣿⣿⣿⣿⣿⣿⠀⠀⠀⠀⠀⠀⠀⠀⠀⠀⠀⠀⠀⠀⠀⠀⠀⠀⠀⠀⠀⠀⠀⠀⠀⠀⠀⠀⠀⠀⠀⠀⠀⠀⠀⠉⠛⠿⣿⣿⡇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⠀⠀⠀⠀⠀⠀⠀⠀⠀⠀⠀⠀⠀⠀⠀⠀⠀⠀⠀⠀⠀⠀⠀⠀⠀⠀⠀⠀⠀⠀⠀⠀⠀⠀⠀⠀⠀⠀⠘⠻⣿⣿⣿⣿⣿⣿⣿⣿⣿⣿⡇⠀⠀⠀⠀⠀⠀⠀⠀⠀⠀⠀⠀⠀⠀⠀⠀⠀⠀⠀⠀⠀⠀⠀⠀⠀⠀⠀⠀⠀⠀⠀⠀⠀⠀⠀⠀⠀⠀⠈⠁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⣿⣿⣿⣿⣿⣿⣿⣿⣿⣿⣿⣿⣿⣿⣿⣿⣿⣿⣿⣿⣿⣿⣿⣿⣿⣿⣿⣿⣿⣿⣿⣿⣿⣿⣿⣿⣿⣿⣿⣿⣿⣿⣿⣿⣿⣿⠀⠀⠀⠀⠀⠀⠀⠀⠀⠀⠀⠀⠀⠉⠻⣿⣿⠿⠿⠿⠿⢿⣿⣿⣿⣿⣿⣿⣿⣿⣿⣿⣿⣿⣿⣿⣿⣿⣿⣿⣿⣿⣿⣿⡇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⣿⣿⣿⣿⣿⣿⣿⣿⣿⣿⣿⣿⣿⣿⣿⣿⣿⣿⣿⣿⣿⣿⣿⣿⣿⣿⣿⣿⣿⣿⣿⣿⣿⣿⣿⣿⣿⣿⣿⣿⣿⣿⣿⣿⣿⣿⣧⠀⠀⠀⠀⠀⠀⠀⠀⠀⠀⠀⠀⠀⠀⠈⠀⠀⠀⠀⠀⠀⠈⠻⢿⣿⣿⣿⣿⣿⣿⣿⣿⣿⣿⣿⣿⣿⣿⣿⣿⣿⣿⣿⡇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⣿⣿⣿⣿⣿⣿⣿⣿⣿⣿⣿⣿⣿⣿⣿⣿⣿⣿⣿⣿⣿⣿⣿⣿⣿⣿⣿⣿⣿⣿⣿⣿⣿⣿⣿⣿⣿⣿⣿⣿⣿⣿⣿⣿⣿⣿⣿⣷⣄⠀⠀⠀⠀⠀⠀⠀⠀⠀⠀⠀⠀⠀⠀⠀⠀⠀⠀⠀⠀⠀⠈⠻⣿⣿⣿⣿⣿⣿⣿⣿⣿⣿⣿⣿⣿⣿⣿⣿⣿⣿⡇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⣿⣿⣿⣿⣿⣿⣿⣿⣿⣿⣿⣿⣿⣿⣿⣿⣿⣿⣿⣿⣿⣿⣿⣿⣿⣿⣿⣿⣿⣿⣿⣿⣿⣿⣿⣿⣿⣿⣿⣿⣿⣿⣿⣿⣿⣿⠿⠋⠁⠀⠀⠀⠀⠀⠀⠀⠀⠀⠀⠀⠀⠀⠀⠀⠀⠀⠀⠀⠀⠀⠀⠀⠘⣿⣿⣿⣿⣿⣿⣿⣿⣿⣿⣿⣿⣿⣿⣿⣿⣿⡇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⣿⣿⣿⣿⣿⣿⣿⣿⣿⣿⣿⣿⣿⣿⣿⣿⣿⣿⣿⣿⣿⣿⣿⣿⣿⣿⣿⣿⣿⣿⣿⣿⣿⣿⣿⣿⣿⣿⣿⣿⣿⣿⣿⡿⠋⠁⠀⠀⠀⠀⠀⠀⠀⠀⠀⠀⠀⠀⠀⠀⠀⠀⠀⠀⠀⠀⠀⠀⠀⠀⠀⠀⠀⠘⣿⣿⣿⣿⣿⣿⣿⣿⣿⣿⣿⣿⣿⣿⣿⣿⡇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⣿⣿⣿⣿⣿⣿⣿⣿⣿⣿⣿⣿⣿⣿⣿⣿⣿⣿⣿⣿⣿⣿⣿⣿⣿⣿⣿⣿⣿⣿⣿⣿⣿⣿⣿⣿⣿⣿⣿⣿⡟⠁⠀⠀⠀⠀⠀⠀⠀⠀⠀⠀⠀⠀⠀⠀⠀⠀⠀⠀⠀⠀⠀⠀⠀⠀⠀⠀⠀⠀⠀⠀⠀⠀⠈⢿⣿⣿⣿⣿⣿⣿⣿⣿⣿⣿⣿⣿⣿⣿⡇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⣿⣿⣿⣿⣿⣿⣿⣿⣿⣿⣿⣿⣿⣿⣿⣿⣿⣿⣿⣿⣿⣿⣿⣿⣿⣿⣿⣿⣿⣿⣿⣿⣿⣿⣿⣿⣿⣋⣴⠀⠀⠀⠀⠀⠀⠀⠀⠀⠀⠀⠀⠀⠀⠀⠀⠀⠀⠀⠀⠀⠀⠀⠀⠀⠀⠀⠀⠀⠀⠀⠀⠀⠀⠀⠀⠀⠀⠀⢻⣿⣿⣿⣿⣿⣿⣿⣿⣿⣿⣿⡇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⣿⣿⣿⣿⣿⣿⣿⣿⣿⣿⣿⣿⣿⣿⣿⣿⣿⣿⣿⣿⣿⣿⣿⣿⣿⣿⣿⣿⣿⣿⣿⣿⣿⣿⣿⣿⣿⣿⣿⣼⡄⠀⠀⠀⠀⠀⠀⠀⠀⠀⠀⠀⠀⠀⠀⠀⠀⠀⠀⠀⠀⠀⠀⠀⠀⠀⠀⠀⠀⠀⠀⠀⠀⠀⠀⠀⠀⠀⠀⣿⣿⣿⣿⣿⣿⣿⣿⣿⣿⣿⡇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⣿⣿⣿⣿⣿⣿⣿⣿⣿⣿⣿⣿⣿⣿⣿⣿⣿⣿⣿⣿⣿⣿⣿⣿⣿⣿⣿⣿⣿⣿⣿⣿⣿⣿⣿⣿⣿⣿⣿⣿⣿⣿⣶⣄⢱⡀⠀⠀⠀⠀⠀⠀⠀⠀⠀⠀⠀⠀⠀⠀⠀⠀⠀⠀⠀⠀⠀⠀⠀⠀⠀⠀⠀⠀⠀⠀⠀⠀⠀⢿⣿⣿⣿⣿⣿⣿⣿⣿⣿⣿⡇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⣿⣿⣿⣿⣿⣿⣿⣿⣿⣿⣿⣿⣿⣿⣿⣿⣿⣿⣿⣿⣿⣿⣿⣿⣿⣿⣿⣿⣿⣿⣿⣿⣿⣿⣿⣿⣿⣿⣿⣿⣿⣿⣿⣿⡋⠀⠀⠀⠀⠀⠀⠀⠀⠀⠀⠀⠀⠀⠀⠀⠀⠀⠀⠀⠀⠀⠀⠀⠀⠀⠀⠀⠀⠀⠀⠀⠀⠀⠀⢸⣿⣿⣿⣿⣿⣿⣿⣿⣿⣿⡇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⣿⣿⣿⣿⣿⣿⣿⣿⣿⣿⣿⣿⣿⣿⣿⣿⣿⣿⣿⣿⣿⣿⣿⣿⣿⣿⣿⣿⣿⣿⣿⣿⣿⣿⡿⣿⣿⣿⣿⣿⣿⣿⣿⣿⣿⣷⡆⠀⠀⠀⠀⠀⠀⠀⠀⠀⠀⠀⠀⠀⠀⠀⠀⠀⠀⠀⠀⠀⠀⠀⠀⠀⠀⠀⠀⠀⠀⠀⠀⢸⣿⣿⣿⣿⣿⣿⣿⣿⣿⣿⡇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⣿⣿⣿⣿⣿⣿⣿⣿⣿⣿⣿⣿⣿⣿⣿⣿⣿⣿⣿⣿⣿⣿⣿⣿⣿⣿⣿⣿⣿⣿⣿⣿⣿⣿⡇⠸⠛⠛⠛⠛⠻⢿⣿⣿⣿⣿⣿⣶⣀⠀⠀⠀⠀⠀⠀⠀⠀⠀⠀⠀⠀⠀⠀⠀⠀⠀⠀⠀⠀⠀⠀⠀⠀⠀⠀⠀⠀⠀⠀⠀⣿⣿⣿⣿⣿⣿⣿⣿⣿⣿⡇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⣿⣿⣿⣿⣿⣿⣿⣿⣿⣿⣿⣿⣿⣿⣿⣿⣿⣿⣿⣿⣿⣿⣿⣿⣿⣿⣿⣿⣿⣿⡿⠛⠉⠀⠀⠀⠀⠀⠀⠀⠀⠀⠹⣿⣿⣿⣿⣿⣿⠀⠀⠀⠀⠀⣰⣦⡀⠀⠀⠀⠀⠀⠀⠀⠀⠀⠀⠀⠀⠀⠀⠀⠀⠀⠀⠀⠀⠀⠀⠀⣿⣿⣿⣿⣿⣿⣿⣿⣿⣿⡇</a:t>
            </a:r>
            <a:br/>
            <a:r>
              <a:t>⣿⣿⣿⣿⣿⣿⣿⣿⣿⣿⣿⣿⣿⣿⣿⣿⣿⣿⣿⣿⣿⣿⣿⣿⣿⣿⣿⣿⣿⡏⠀⠀⠀⠀⠀⠀⠀⠀⠀⠀⠀⠀⠀⢻⣿⣿⣿⣿⣿⠀⠀⠀⠀⠀⣿⣿⠗⠀⠀⠀⠀⠀⠀⠀⠀⠀⠀⠀⠀⠀⠀⠀⠀⠀⠀⠀⠀⠀⠀⠀⢻⣿⣿⣿⣿⣿⣿⣿⣿⣿⡇</a:t>
            </a:r>
            <a:br/>
            <a:r>
              <a:t>⣿⣿⣿⣿⣿⣿⣿⣿⣿⣿⣿⣿⣿⣿⣿⣿⣿⣿⣿⣿⣿⣿⣿⣿⣿⣿⣿⣿⣿⠀⠀⠀⠀⠀⠀⠀⠀⠀⠀⠀⠀⠀⠀⢸⣿⣿⣿⣿⣿⠀⠀⠀⠀⠀⢿⠃⠀⠀⠀⠀⠀⠀⠀⠀⠀⠀⠀⠀⠀⠀⠀⠀⠀⠀⠀⠀⡀⠀⠀⠀⢸⣿⣿⣿⣿⣿⣿⣿⣿⣿⡇</a:t>
            </a:r>
            <a:br/>
            <a:r>
              <a:t>⣿⣿⣿⣿⣿⣿⣿⣿⣿⣿⣿⣿⣿⣿⣿⣿⣿⣿⣿⣿⣿⣿⣿⣿⣿⣿⣿⣿⣧⠀⠀⠀⠀⠀⠀⠀⠀⠀⠀⠀⠀⠀⠀⢸⣿⣿⣿⣿⣿⣴⠀⠀⠀⢰⠂⠀⠀⠀⠀⠀⠀⠀⠀⠀⠀⠀⠀⠀⠀⠀⠀⠀⠀⠀⢠⠀⠰⡀⠐⣄⠀⢿⣿⣿⣿⣿⣿⣿⣿⣿⡇</a:t>
            </a:r>
            <a:br/>
            <a:r>
              <a:t>⣿⣿⣿⣿⣿⣿⣿⣿⣿⣿⣿⣿⣿⣿⣿⣿⣿⣿⣿⣿⣿⣿⣿⣿⣿⣿⣿⣿⣿⡄⠀⠀⠀⠀⠀⠀⠀⠀⠀⠀⠀⠀⠀⠈⢻⣿⣿⣿⣿⣿⡇⠀⠀⠀⠀⠀⠀⠀⠀⠀⠀⠀⠀⠀⠀⠀⠀⠀⠀⠀⠀⠀⠀⠀⠈⣧⡀⢻⣄⢹⣧⣘⣿⣿⣿⣿⣿⣿⣿⣿⡇</a:t>
            </a:r>
            <a:br/>
            <a:r>
              <a:t>⣿⣿⣿⣿⣿⣿⣿⣿⣿⣿⣿⣿⣿⣿⣿⣿⣿⣿⣿⣿⣿⣿⣿⣿⣿⣿⣿⣿⣿⣧⠀⠀⠀⠀⠀⠀⠀⠀⠀⠀⠀⠀⠀⠀⠀⠙⢿⣿⣿⣿⣧⠀⠀⠀⠀⠀⠀⠀⠀⠀⠀⠀⠀⠀⠀⠀⠀⠀⠀⠀⠀⠀⠀⠀⠀⢿⣷⣽⣿⣦⣻⣿⣿⣿⣿⣿⣿⣿⣿⣿⡇</a:t>
            </a:r>
            <a:br/>
            <a:r>
              <a:t>⣿⣿⣿⣿⣿⣿⣿⣿⣿⣿⣿⣿⣿⣿⣿⣿⣿⣿⣿⣿⣿⣿⣿⣿⣿⣿⣿⣿⣿⣿⣷⡄⠀⠀⠀⠀⠀⠀⠀⠀⠀⠀⠀⠀⠀⠀⠀⠙⢿⣿⣿⠀⠀⠀⠀⠀⠀⠀⠀⠀⠀⠀⠀⠀⠀⠀⠀⠀⠀⠀⠀⠀⠀⢀⠀⠸⣿⣿⣿⣿⣿⣿⣿⣿⣿⣿⣿⣿⣿⣿⡇</a:t>
            </a:r>
            <a:br/>
            <a:r>
              <a:t>⣿⣿⣿⣿⣿⣿⣿⣿⣿⣿⣿⣿⣿⣿⣿⣿⣿⣿⣿⣿⣿⣿⣿⣿⣿⣿⣿⣿⣿⣿⣿⣿⣦⣄⣀⠀⠀⠀⠀⠀⠀⠀⠀⠀⠀⠀⠀⠀⠀⠈⠁⠀⠀⠀⠀⠀⠀⠀⠀⠀⠀⠀⠀⠀⠀⠀⠀⠀⠀⠀⠀⠀⠀⠀⣆⠀⠈⠻⣿⣿⣿⣿⣿⣿⣿⣿⣿⣿⣿⣿⡇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⣿⣿⣿⣿⣿⣿⣿⣿⣿⣿⣿⣿⣿⣿⣿⣿⣿⣿⣿⣿⣿⣿⣿⣿⣿⣿⣿⣿⣿⣿⣿⣿⣿⣿⣿⠁⠀⠀⠀⠀⠀⠀⠀⠀⠀⠀⠀⠀⠀⠀⠀⠀⠀⠀⠀⠀⠀⠀⠀⠀⠀⠀⠀⠀⠀⠀⠀⠀⠀⠀⠀⠀⠀⠀⠸⣦⣠⣴⣿⣿⣿⣿⣿⣿⣿⣿⣿⣿⣿⣿⡇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⣿⣿⣿⣿⣿⣿⣿⣿⣿⣿⣿⣿⣿⣿⣿⣿⣿⣿⣿⣿⣿⣿⣿⣿⣿⣿⣿⣿⣿⣿⣿⣿⣿⠀⠀⠀⠀⠀⠀⠀⠀⠀⠀⠀⠀⠀⠀⠀⠀⠀⠀⠀⠀⠀⠀⠀⠀⠀⠀⠀⠀⠀⠀⠀⠀⠀⠀⠀⠀⠀⠀⠀⠀⠀⠀⠀⠘⣿⣿⣿⣿⠿⠋⠉⢁⣾⣿⣿⣿⣿⡇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⣿⣿⣿⣿⣿⣿⣿⣿⣿⣿⣿⣿⣿⣿⣿⣿⣿⣿⣿⣿⣿⣿⣿⣿⣿⣿⣿⣿⣿⣿⣿⣿⣿⠀⠀⠀⠀⠀⠀⠀⠀⠀⠀⠀⠀⠀⠀⠀⠀⠀⠀⠀⠀⠀⠀⠀⠀⠀⠀⠀⠀⠀⠀⠀⠀⠀⠀⠀⠀⠀⠀⠀⠀⠀⠀⠀⠀⠹⠟⠋⠁⠀⠀⢀⣩⣿⣿⣿⣿⣿⡇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⠀⠀⠀⠀⠀⠀⠀⠀⠀⠀⠀⠀⠀⠀⠀⠀⠀⠀⠀⠀⠀⠀⠀⠀⠀⠀⠀⠀⠀⠀⠀⠀⠀⠀⠀⠀⠀⠀⠀⠀⣠⣴⣿⣿⣿⣿⣷⣦⡀⠀⠀⠀⠀⠀⠀⠀⠀⠀⠀⠀⠀⠀⠀⠀⠀⠀⠀⠀⠀⠀⠀⠀⠀⠀⠀⠀⠀⠀⠀⠀⠙⢿⣿⣿⣿⣿⣿⣿⣿⣿⡇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⠀⠀⠀⠀⠀⠀⠀⠀⠀⠀⠀⠀⠀⠀⠀⠀⠀⠀⠀⠀⠀⠀⠀⠀⠀⠀⠀⠀⠀⠀⠀⠀⠀⠀⠀⠀⠀⠀⠀⣾⣿⣿⣿⣿⣿⣿⣿⣿⣿⡄⠀⠀⠀⠀⠀⠀⠀⠀⠀⠀⠀⠀⠀⠀⠀⠀⠀⠀⠀⠀⠀⠀⠀⠀⠀⠀⠀⠀⠀⠀⠀⠀⠉⠻⣿⣿⣿⣿⣿⣿⡇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⠀⠀⠀⠀⠀⠀⠀⠀⠀⠀⠀⠀⠀⠀⠀⠀⠀⠀⠀⠀⠀⠀⠀⠀⠀⠀⠀⠀⠀⠀⠀⠀⠀⠀⠀⠀⠀⠀⢸⣿⣿⣿⣿⣿⣿⣿⣿⣿⣿⣿⡀⠀⠀⠀⠀⠀⠀⠀⠀⠀⠀⠀⠀⠀⠀⠀⠀⠀⠀⠀⠀⠀⠀⠀⠀⠀⠀⠀⠀⠀⠀⠀⠀⠀⠀⠉⠛⠿⣿⣿⡇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⠀⠀⠀⠀⠀⠀⠀⠀⠀⠀⠀⠀⠀⠀⠀⠀⠀⠀⠀⠀⠀⠀⠀⠀⠀⠀⠀⠀⠀⠀⠀⠀⠀⠀⠀⠀⠀⠀⠘⠻⣿⣿⣿⣿⣿⣿⣿⣿⣿⣿⡇⠀⠀⠀⠀⠀⠀⠀⠀⠀⠀⠀⠀⠀⠀⠀⠀⠀⠀⠀⠀⠀⠀⠀⠀⠀⠀⠀⠀⠀⠀⠀⠀⠀⠀⠀⠀⠀⠀⠈⠁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⠀⠀⠀⠀⠀⠀⠀⠀⠀⠀⠀⠀⠀⠀⠀⠀⠀⠀⠀⠀⠀⠀⠀⠀⠀⠀⠀⠀⠀⠀⠀⠀⠀⠀⠀⠀⠀⠀⠀⠀⣠⣴⣿⣿⣿⣿⣿⣦⡀⠀⠀⠀⠀⠀⠀⠀⠀⠀⠀⠀⠀⠀⠀⠀⠀⠀⠀⠀⠀⠀⠀⠀⠀⠀⠀⠀⠀⠀⠀⠀⠙⢿⣿⣿⣿⣿⣿⣿⣿⣿⡇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⠀⠀⠀⠀⠀⠀⠀⠀⠀⠀⠀⠀⠀⠀⠀⠀⠀⠀⠀⠀⠀⠀⠀⠀⠀⠀⠀⠀⠀⠀⠀⠀⠀⠀⠀⠀⠀⠀⠀⣼⣿⣿⣿⣿⣿⣿⣿⣿⣿⡄⠀⠀⠀⠀⠀⠀⠀⠀⠀⠀⠀⠀⠀⠀⠀⠀⠀⠀⠀⠀⠀⠀⠀⠀⠀⠀⠀⠀⠀⠀⠀⠀⠉⠻⣿⣿⣿⣿⣿⣿⡇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⠀⠀⠀⠀⠀⠀⠀⠀⠀⠀⠀⠀⠀⠀⠀⠀⠀⠀⠀⠀⠀⠀⠀⠀⠀⠀⠀⠀⠀⠀⠀⠀⠀⠀⠀⠀⠀⠀⢰⣿⣿⣿⣿⣿⣿⣿⣿⣿⣿⣿⡀⠀⠀⠀⠀⠀⠀⠀⠀⠀⠀⠀⠀⠀⠀⠀⠀⠀⠀⠀⠀⠀⠀⠀⠀⠀⠀⠀⠀⠀⠀⠀⠀⠀⠀⠉⠛⠿⣿⣿⡇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⠀⠀⠀⠀⠀⠀⠀⠀⠀⠀⠀⠀⠀⠀⠀⠀⠀⠀⠀⠀⠀⠀⠀⠀⠀⠀⠀⠀⠀⠀⠀⠀⠀⠀⠀⠀⠀⠀⠀⠻⣿⣿⣿⣿⣿⣿⣿⣿⣿⣿⣇⠀⠀⠀⠀⠀⠀⠀⠀⠀⠀⠀⠀⠀⠀⠀⠀⠀⠀⠀⠀⠀⠀⠀⠀⠀⠀⠀⠀⠀⠀⠀⠀⠀⠀⠀⠀⠀⠀⠈⠁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⠀⠀⠀⠀⠀⠀⠀⠀⠀⠀⠀⠀⠀⠀⠀⠀⠀⠀⠀⠀⠀⠀⠀⠀⠀⠀⠀⠀⠀⠀⠀⠀⠀⠀⠀⠀⠀⠀⠀⠀⣠⣴⣿⣿⣿⣿⣿⣦⡀⠀⠀⠀⠀⠀⠀⠀⠀⠀⠀⠀⠀⠀⠀⠀⠀⠀⠀⠀⠀⠀⠀⠀⠀⠀⠀⠀⠀⠀⠀⠀⠙⢿⣿⣿⣿⣿⣿⣿⣿⣿⡇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⠀⠀⠀⠀⠀⠀⠀⠀⠀⠀⠀⠀⠀⠀⠀⠀⠀⠀⠀⠀⠀⠀⠀⠀⠀⠀⠀⠀⠀⠀⠀⠀⠀⠀⠀⠀⠀⠀⠀⣼⣿⣿⣿⣿⣿⣿⣿⣿⣿⣆⠀⠀⠀⠀⠀⠀⠀⠀⠀⠀⠀⠀⠀⠀⠀⠀⠀⠀⠀⠀⠀⠀⠀⠀⠀⠀⠀⠀⠀⠀⠀⠀⠉⠻⣿⣿⣿⣿⣿⣿⡇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⠀⠀⠀⠀⠀⠀⠀⠀⠀⠀⠀⠀⠀⠀⠀⠀⠀⠀⠀⠀⠀⠀⠀⠀⠀⠀⠀⠀⠀⠀⠀⠀⠀⠀⠀⠀⠀⠀⠠⣿⣿⣿⣿⣿⣿⣿⣿⣿⣿⣿⡀⠀⠀⠀⠀⠀⠀⠀⠀⠀⠀⠀⠀⠀⠀⠀⠀⠀⠀⠀⠀⠀⠀⠀⠀⠀⠀⠀⠀⠀⠀⠀⠀⠀⠀⠉⠛⠿⣿⣿⡇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⠀⠀⠀⠀⠀⠀⠀⠀⠀⠀⠀⠀⠀⠀⠀⠀⠀⠀⠀⠀⠀⠀⠀⠀⠀⠀⠀⠀⠀⠀⠀⠀⠀⠀⠀⠀⠀⠀⠀⠻⣿⣿⣿⣿⣿⣿⣿⣿⣿⣿⣧⠀⠀⠀⠀⠀⠀⠀⠀⠀⠀⠀⠀⠀⠀⠀⠀⠀⠀⠀⠀⠀⠀⠀⠀⠀⠀⠀⠀⠀⠀⠀⠀⠀⠀⠀⠀⠀⠀⠈⠁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⠀⠀⠀⠀⠀⠀⠀⠀⠀⠀⠀⠀⠀⠀⠀⠀⠀⠀⠀⠀⠀⠀⠀⠀⠀⠀⠀⠀⠀⠀⠀⠀⠀⠀⠀⠀⠀⠀⠀⠀⠀⠘⠿⣿⡿⣿⣿⣿⣿⣿⣿⠀⠀⠀⠀⠀⠀⠀⠀⠀⠀⠀⠀⠀⠀⠀⠀⠀⠀⠀⠀⠀⠀⠀⠀⠀⠀⠀⠀⠀⠀⠀⠀⠀⠀⠀⠀⠀⠀⠀⠀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⠀⠀⠀⠀⠀⠀⠀⠀⠀⠀⠀⠀⠀⠀⠀⠀⠀⠀⠀⠀⠀⠀⠀⠀⠀⠀⠀⠀⠀⠀⠀⠀⠀⠀⠀⠀⠀⠀⠀⠀⠀⠀⠀⣿⣧⣿⣿⣿⣿⣿⣿⡇⠀⠀⠀⠀⠀⠀⠀⠀⠀⠀⠀⠀⠀⠀⠀⠀⠀⠀⠀⠀⠀⠀⠀⠀⠀⠀⠀⠀⠀⠀⠀⠀⠀⠀⠀⠀⠀⠀⠀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⠀⠀⠀⠀⠀⠀⠀⠀⠀⠀⠀⠀⠀⠀⠀⠀⠀⠀⠀⠀⠀⠀⠀⠀⠀⠀⠀⠀⠀⠀⠀⠀⠀⠀⠀⠀⠀⠀⠀⠀⠀⠀⢴⣿⣿⣿⣿⣿⣿⣿⣿⣷⠀⠀⠀⠀⠀⠀⠀⠀⠀⠀⠀⠀⠀⠀⠀⠀⠀⠀⠀⠀⠀⠀⠀⠀⠀⠀⠀⠀⠀⠀⠀⠀⠀⠀⠀⠀⠀⠀⠀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⠀⠀⠀⠀⠀⠀⠀⠀⠀⠀⠀⠀⠀⠀⠀⠀⠀⠀⠀⠀⠀⠀⠀⠀⠀⠀⠀⠀⠀⠀⠀⠀⠀⠀⠀⠀⠀⠀⠀⠀⠀⣿⣿⣿⣿⣿⣿⣿⣿⣿⣿⣿⡗⠀⠀⠀⠀⠀⠀⠀⠀⠀⠀⠀⠀⠀⠀⠀⠀⠀⠀⠀⠀⠀⠀⠀⠀⠀⠀⠀⠀⠀⠀⠀⠀⠀⠀⠀⠀⠀⠀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⠀⠀⠀⠀⠀⠀⠀⠀⠀⠀⠀⠀⠀⠀⠀⠀⠀⠀⠀⠀⠀⠀⠀⠀⠀⠀⠀⠀⠀⠀⠀⠀⠀⠀⠀⠀⠀⠀⠀⠀⠘⢻⣿⣿⣿⣿⣿⣿⣿⣿⣿⣿⣿⡇⠀⠀⠀⠀⠀⠀⠀⠀⠀⠀⠀⠀⠀⠀⠀⠀⠀⠀⠀⠀⠀⠀⠀⠀⠀⠀⠀⠀⠀⠀⠀⠀⠀⠀⠀⠀⠀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⠀⠀⠀⠀⠀⠀⠀⠀⠀⠀⠀⠀⠀⠀⠀⠀⠀⠀⠀⠀⠀⠀⠀⠀⠀⠀⠀⠀⠀⠀⠀⠀⠀⠀⠀⠀⠀⠀⠀⠀⠀⠀⠀⢀⣀⣀⠀⠀⠀⠀⠀⠀⠀⠀⠀⠀⠀⠀⠀⠀⠀⠀⠀⠀⠀⠀⠀⠀⠀⠀⠀⠀⠀⠀⠀⠀⠀⠀⠘⢿⣿⣿⣿⣿⣿⣿⣿⣿⣿⣿⡇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⠀⠀⠀⠀⠀⠀⠀⠀⠀⠀⠀⠀⠀⠀⠀⠀⠀⠀⠀⠀⠀⠀⠀⠀⠀⠀⠀⠀⠀⠀⠀⠀⠀⠀⠀⠀⠀⠀⠀⠀⣠⣴⣿⣿⣿⣿⣿⣶⣄⠀⠀⠀⠀⠀⠀⠀⠀⠀⠀⠀⠀⠀⠀⠀⠀⠀⠀⠀⠀⠀⠀⠀⠀⠀⠀⠀⠀⠀⠀⠀⠙⢿⣿⣿⣿⣿⣿⣿⣿⣿⡇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⠀⠀⠀⠀⠀⠀⠀⠀⠀⠀⠀⠀⠀⠀⠀⠀⠀⠀⠀⠀⠀⠀⠀⠀⠀⠀⠀⠀⠀⠀⠀⠀⠀⠀⠀⠀⠀⠀⠀⣼⣿⣿⣿⣿⣿⣿⣿⣿⣿⣆⠀⠀⠀⠀⠀⠀⠀⠀⠀⠀⠀⠀⠀⠀⠀⠀⠀⠀⠀⠀⠀⠀⠀⠀⠀⠀⠀⠀⠀⠀⠀⠀⠉⠻⣿⣿⣿⣿⣿⣿⡇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⠀⠀⠀⠀⠀⠀⠀⠀⠀⠀⠀⠀⠀⠀⠀⠀⠀⠀⠀⠀⠀⠀⠀⠀⠀⠀⠀⠀⠀⠀⠀⠀⠀⠀⠀⠀⠀⠀⠀⣿⣿⣿⣿⣿⣿⣿⣿⣿⣿⣿⡆⠀⠀⠀⠀⠀⠀⠀⠀⠀⠀⠀⠀⠀⠀⠀⠀⠀⠀⠀⠀⠀⠀⠀⠀⠀⠀⠀⠀⠀⠀⠀⠀⠀⠀⠉⠛⠿⣿⣿⡇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⠀⠀⠀⠀⠀⠀⠀⠀⠀⠀⠀⠀⠀⠀⠀⠀⠀⠀⠀⠀⠀⠀⠀⠀⠀⠀⠀⠀⠀⠀⠀⠀⠀⠀⠀⠀⠀⠀⠀⠹⢿⣿⣿⣿⣿⣿⣿⣿⣿⣿⣷⠀⠀⠀⠀⠀⠀⠀⠀⠀⠀⠀⠀⠀⠀⠀⠀⠀⠀⠀⠀⠀⠀⠀⠀⠀⠀⠀⠀⠀⠀⠀⠀⠀⠀⠀⠀⠀⠀⠈⠁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⠀⠀⠀⠀⠀⠀⠀⠀⠀⠀⠀⠀⠀⠀⠀⠀⠀⠀⠀⠀⠀⠀⠀⠀⠀⠀⠀⠀⠀⠀⠀⠀⠀⠀⠀⠀⠀⠀⠀⠀⢼⣿⣿⣿⣿⣿⣿⣿⣿⣿⣿⣿⣿⡇⠀⠀⠀⠀⠀⠀⠀⠀⠀⠀⠀⠀⠀⠀⠀⠀⠀⠀⠀⠀⠀⠀⠀⠀⠀⠀⠀⠀⠀⠀⠀⠀⠀⠀⠀⠀⠀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⠀⠀⠀⠀⠀⠀⠀⠀⠀⠀⠀⠀⠀⠀⠀⠀⠀⠀⠀⠀⠀⠀⠀⠀⠀⠀⠀⠀⠀⠀⠀⠀⠀⠀⠀⠀⠀⠀⠀⠀⠛⢿⣿⣿⣿⣿⣿⣿⣿⣿⣿⣿⣿⡇⠀⠀⠀⠀⠀⠀⠀⠀⠀⠀⠀⠀⠀⠀⠀⠀⠀⠀⠀⠀⠀⠀⠀⠀⠀⠀⠀⠀⠀⠀⠀⠀⠀⠀⠀⠀⠀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⠀⠀⠀⠀⠀⠀⠀⠀⠀⠀⠀⠀⠀⠀⠀⠀⠀⠀⠀⠀⠀⠀⠀⠀⠀⠀⠀⠀⠀⠀⠀⠀⠀⠀⠀⠀⠀⠀⠀⠀⠀⠀⠀⠀⠀⠀⠀⠀⠀⠀⠀⠀⠀⠀⠀⠀⠀⠀⠀⠀⠀⠀⠀⠀⠀⠀⠀⠀⠀⠀⠀⠀⠀⠀⠀⠀⠀⠻⣿⣿⣿⣿⣿⣿⣿⣿⣿⣿⣿⣿⡇</a:t>
            </a:r>
            <a:br/>
            <a:r>
              <a:t>⠀⠀⠀⠀⠀⠀⠀⠀⠀⠀⠀⠀⠀⠀⠀⠀⠀⠀⠀⠀⠀⠀⠀⠀⠀⠀⠀⠀⠀⠀⠀⠀⠀⠀⠀⠀⠀⠀⠀⠀⠀⠀⠀⣀⣀⣀⡀⠀⠀⠀⠀⠀⠀⠀⠀⠀⠀⠀⠀⠀⠀⠀⠀⠀⠀⠀⠀⠀⠀⠀⠀⠀⠀⠀⠀⠀⠀⠀⠘⢿⣿⣿⣿⣿⣿⣿⣿⣿⣿⣿⡇</a:t>
            </a:r>
            <a:br/>
            <a:r>
              <a:t>⠀⠀⠀⠀⠀⠀⠀⠀⠀⠀⠀⠀⠀⠀⠀⠀⠀⠀⠀⠀⠀⠀⠀⠀⠀⠀⠀⠀⠀⠀⠀⠀⠀⠀⠀⠀⠀⠀⠀⠀⣠⣴⣿⣿⣿⣿⣿⣷⣄⠀⠀⠀⠀⠀⠀⠀⠀⠀⠀⠀⠀⠀⠀⠀⠀⠀⠀⠀⠀⠀⠀⠀⠀⠀⠀⠀⠀⠀⠀⠀⠙⢿⣿⣿⣿⣿⣿⣿⣿⣿⡇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⠀⠀⠀⠀⠀⠀⠀⠀⠀⠀⠀⠀⠀⠀⠀⠀⠀⠀⠀⠀⠀⠀⠀⠀⠀⠀⠀⠀⠀⠀⠀⠀⠀⠀⠀⠀⠀⠀⠀⣼⣿⣿⣿⣿⣿⣿⣿⣿⣿⣦⠀⠀⠀⠀⠀⠀⠀⠀⠀⠀⠀⠀⠀⠀⠀⠀⠀⠀⠀⠀⠀⠀⠀⠀⠀⠀⠀⠀⠀⠀⠀⠀⠉⠻⣿⣿⣿⣿⣿⣿⡇</a:t>
            </a:r>
            <a:br/>
            <a:r>
              <a:t>⠀⠀⠀⠀⠀⠀⠀⠀⠀⠀⠀⠀⠀⠀⠀⠀⠀⠀⠀⠀⠀⠀⠀⠀⠀⠀⠀⠀⠀⠀⠀⠀⠀⠀⠀⠀⠀⠀⠀⣿⣿⣿⣿⣿⣿⣿⣿⣿⣿⣿⡆⠀⠀⠀⠀⠀⠀⠀⠀⠀⠀⠀⠀⠀⠀⠀⠀⠀⠀⠀⠀⠀⠀⠀⠀⠀⠀⠀⠀⠀⠀⠀⠀⠀⠀⠉⠛⠿⣿⣿⡇</a:t>
            </a:r>
            <a:br/>
            <a:r>
              <a:t>⠀⠀⠀⠀⠀⠀⠀⠀⠀⠀⠀⠀⠀⠀⠀⠀⠀⠀⠀⠀⠀⠀⠀⠀⠀⠀⠀⠀⠀⠀⠀⠀⠀⠀⠀⠀⠀⠀⠀⠙⢿⣿⣿⣿⣿⣿⣿⣿⣿⣿⣿⠀⠀⠀⠀⠀⠀⠀⠀⠀⠀⠀⠀⠀⠀⠀⠀⠀⠀⠀⠀⠀⠀⠀⠀⠀⠀⠀⠀⠀⠀⠀⠀⠀⠀⠀⠀⠀⠀⠈⠁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⠀⠀⠀⠀⠀⠀⠀⠀⠀⠀⠀⠀⠀⠀⠀⠀⠀⠀⠀⠀⠀⠀⠀⠀⠀⠀⠀⠀⠀⠀⠀⠀⠀⠀⠀⠀⠀⠀⠀⠀⠀⠘⠻⣿⣿⣿⣿⣿⣿⣿⣿⡄⠀⠀⠀⠀⠀⠀⠀⠀⠀⠀⠀⠀⠀⠀⠀⠀⠀⠀⠀⠀⠀⠀⠀⠀⠀⠀⠀⠀⠀⠀⠀⠀⠀⠀⠀⠀⠀⠀⠀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⠀⠀⠀⠀⠀⠀⠀⠀⠀⠀⠀⠀⠀⠀⠀⠀⠀⠀⠀⠀⠀⠀⠀⠀⠀⠀⠀⠀⠀⠀⠀⠀⠀⠀⠀⠀⠀⠀⠀⠀⠻⢿⣿⣿⣿⣿⣿⣿⣿⣿⣿⣿⣿⡇⠀⠀⠀⠀⠀⠀⠀⠀⠀⠀⠀⠀⠀⠀⠀⠀⠀⠀⠀⠀⠀⠀⠀⠀⠀⠀⠀⠀⠀⠀⠀⠀⠀⠀⠀⠀⠀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⠀⠀⠀⠀⠀⠀⠀⠀⠀⠀⠀⠀⠀⠀⠀⠀⠀⠀⠀⠀⠀⠀⠀⠀⠀⠀⠀⠀⠀⠀⠀⠀⠀⠀⠀⠀⠀⠀⠀⠀⠀⠀⠀⠀⠀⠀⠀⠀⠀⠀⠀⠀⠀⠀⠀⠀⠀⠀⠀⠀⠀⠀⠀⠀⠀⠀⠀⠀⠀⠀⠀⠀⠀⠀⢻⣿⣿⣿⣿⣿⣿⣿⣿⣿⣿⣿⣿⣿⣿⣿⡇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⠀⠀⠀⠀⠀⠀⠀⠀⠀⠀⠀⠀⠀⠀⠀⠀⠀⠀⠀⠀⠀⠀⠀⠀⠀⠀⠀⠀⠀⠀⠀⠀⠀⠀⠀⠀⠀⠀⠀⠀⠀⠀⠀⠀⠀⠀⠀⠀⠀⠀⠀⠀⠀⠀⠀⠀⠀⠀⠀⠀⠀⠀⠀⠀⠀⠀⠀⠀⠀⠀⠀⠀⠀⠀⠘⣿⣿⣿⣿⣿⣿⣿⣿⣿⣿⣿⣿⣿⣿⣿⡇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⠀⠀⠀⠀⠀⠀⠀⠀⠀⠀⠀⠀⠀⠀⠀⠀⠀⠀⠀⠀⠀⠀⠀⠀⠀⠀⠀⠀⠀⠀⠀⠀⠀⠀⠀⠀⠀⠀⠀⠀⠀⠀⠀⠀⠀⠀⠀⠀⠀⠀⠀⠀⠀⠀⠀⠀⠀⠀⠀⠀⠀⠀⠀⠀⠀⠀⠀⠀⠀⠀⠀⠀⠀⠀⠀⠹⣿⣿⣿⣿⣿⣿⣿⣿⣿⣿⣿⣿⣿⣿⡇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⠀⠀⠀⠀⠀⠀⠀⠀⠀⠀⠀⠀⠀⠀⠀⠀⠀⠀⠀⠀⠀⠀⠀⠀⠀⠀⠀⠀⠀⠀⠀⠀⠀⠀⠀⠀⠀⠀⠀⠀⠀⠀⠀⠀⠀⠀⠀⠀⠀⠀⠀⠀⠀⠀⠀⠀⠀⠀⠀⠀⠀⠀⠀⠀⠀⠀⠀⠀⠀⠀⠀⠀⠀⠀⠀⠀⠹⣿⣿⣿⣿⣿⣿⣿⣿⣿⣿⣿⣿⣿⡇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⠀⠀⠀⠀⠀⠀⠀⠀⠀⠀⠀⠀⠀⠀⠀⠀⠀⠀⠀⠀⠀⠀⠀⠀⠀⠀⠀⠀⠀⠀⠀⠀⠀⠀⠀⠀⠀⠀⠀⠀⠀⠀⠀⠀⠀⠀⠀⠀⠀⠀⠀⠀⠀⠀⠀⠀⠀⠀⠀⠀⠀⠀⠀⠀⠀⠀⠀⠀⠀⠀⠀⠀⠀⠀⠀⠀⠀⠘⢿⣿⣿⣿⣿⣿⣿⣿⣿⣿⣿⣿⡇</a:t>
            </a:r>
            <a:br/>
            <a:r>
              <a:t>⠀⠀⠀⠀⠀⠀⠀⠀⠀⠀⠀⠀⠀⠀⠀⠀⠀⠀⠀⠀⠀⠀⠀⠀⠀⠀⠀⠀⠀⠀⠀⠀⠀⠀⠀⠀⠀⠀⠀⠀⠀⠀⠀⣀⣀⣀⣀⠀⠀⠀⠀⠀⠀⠀⠀⠀⠀⠀⠀⠀⠀⠀⠀⠀⠀⠀⠀⠀⠀⠀⠀⠀⠀⠀⠀⠀⠀⠀⠈⠻⣿⣿⣿⣿⣿⣿⣿⣿⣿⣿⡇</a:t>
            </a:r>
            <a:br/>
            <a:r>
              <a:t>⠀⠀⠀⠀⠀⠀⠀⠀⠀⠀⠀⠀⠀⠀⠀⠀⠀⠀⠀⠀⠀⠀⠀⠀⠀⠀⠀⠀⠀⠀⠀⠀⠀⠀⠀⠀⠀⠀⠀⠀⣠⣴⣿⣿⣿⣿⣿⣿⣦⠀⠀⠀⠀⠀⠀⠀⠀⠀⠀⠀⠀⠀⠀⠀⠀⠀⠀⠀⠀⠀⠀⠀⠀⠀⠀⠀⠀⠀⠀⠀⠈⠻⣿⣿⣿⣿⣿⣿⣿⣿⡇</a:t>
            </a:r>
            <a:br/>
            <a:r>
              <a:t>⠀⠀⠀⠀⠀⠀⠀⠀⠀⠀⠀⠀⠀⠀⠀⠀⠀⠀⠀⠀⠀⠀⠀⠀⠀⠀⠀⠀⠀⠀⠀⠀⠀⠀⠀⠀⠀⠀⠀⣼⣿⣿⣿⣿⣿⣿⣿⣿⣿⣷⡀⠀⠀⠀⠀⠀⠀⠀⠀⠀⠀⠀⠀⠀⠀⠀⠀⠀⠀⠀⠀⠀⠀⠀⠀⠀⠀⠀⠀⠀⠀⠀⠈⠙⠿⣿⣿⣿⣿⣿⡇</a:t>
            </a:r>
            <a:br/>
            <a:r>
              <a:t>⠀⠀⠀⠀⠀⠀⠀⠀⠀⠀⠀⠀⠀⠀⠀⠀⠀⠀⠀⠀⠀⠀⠀⠀⠀⠀⠀⠀⠀⠀⠀⠀⠀⠀⠀⠀⠀⠀⠀⣿⣿⣿⣿⣿⣿⣿⣿⣿⣿⣿⣇⠀⠀⠀⠀⠀⠀⠀⠀⠀⠀⠀⠀⠀⠀⠀⠀⠀⠀⠀⠀⠀⠀⠀⠀⠀⠀⠀⠀⠀⠀⠀⠀⠀⠀⠈⠙⠻⠿⣿⡇</a:t>
            </a:r>
            <a:br/>
            <a:r>
              <a:t>⠀⠀⠀⠀⠀⠀⠀⠀⠀⠀⠀⠀⠀⠀⠀⠀⠀⠀⠀⠀⠀⠀⠀⠀⠀⠀⠀⠀⠀⠀⠀⠀⠀⠀⠀⠀⠀⠀⠀⠙⢿⢿⣿⣿⣿⣿⣿⣿⣿⣿⣿⡀⠀⠀⠀⠀⠀⠀⠀⠀⠀⠀⠀⠀⠀⠀⠀⠀⠀⠀⠀⠀⠀⠀⠀⠀⠀⠀⠀⠀⠀⠀⠀⠀⠀⠀⠀⠀⠀⠀⠀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⠀⠀⠀⠀⠀⠀⠀⠀⠀⠀⠀⠀⠀⠀⠀⠀⠀⠀⠀⠀⠀⠀⠀⠀⠀⠀⠀⠀⠀⠀⠀⠀⠀⠀⠀⠀⠀⠀⠀⠀⠀⠘⠻⣿⣿⣿⣿⣿⣿⣿⣿⡇⠀⠀⠀⠀⠀⠀⠀⠀⠀⠀⠀⠀⠀⠀⠀⠀⠀⠀⠀⠀⠀⠀⠀⠀⠀⠀⠀⠀⠀⠀⠀⠀⠀⠀⠀⠀⠀⠀⠀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⠀⠀⠀⠀⠀⠀⠀⠀⠀⠀⠀⠀⠀⠀⠀⠀⠀⠀⠀⠀⠀⠀⠀⠀⠀⠀⠀⠀⠀⠀⠀⠀⠀⠀⠀⠀⠀⠀⠀⠀⠀⠀⠀⠀⠀⠀⠀⠀⠀⠀⠀⠀⠀⠀⠀⠀⠀⠀⠀⠀⠀⠀⠀⠀⠀⠀⠀⠀⠀⠀⠀⠀⠀⠀⢻⣿⣿⣿⣿⣿⣿⣿⣿⣿⣿⣿⣿⣿⣿⣿⡇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⠀⠀⠀⠀⠀⠀⠀⠀⠀⠀⠀⠀⠀⠀⠀⠀⠀⠀⠀⠀⠀⠀⠀⠀⠀⠀⠀⠀⠀⠀⠀⠀⠀⠀⠀⠀⠀⠀⠀⠀⠀⠀⠀⠀⠀⠀⠀⠀⠀⠀⠀⠀⠀⠀⠀⠀⠀⠀⠀⠀⠀⠀⠀⠀⠀⠀⠀⠀⠀⠀⠀⠀⠀⠀⠀⠀⠀⠈⠻⣿⣿⣿⣿⣿⣿⣿⣿⣿⣿⣿⡇</a:t>
            </a:r>
            <a:br/>
            <a:r>
              <a:t>⠀⠀⠀⠀⠀⠀⠀⠀⠀⠀⠀⠀⠀⠀⠀⠀⠀⠀⠀⠀⠀⠀⠀⠀⠀⠀⠀⠀⠀⠀⠀⠀⠀⠀⠀⠀⠀⠀⠀⠀⠀⠀⠀⣀⣠⣤⣀⠀⠀⠀⠀⠀⠀⠀⠀⠀⠀⠀⠀⠀⠀⠀⠀⠀⠀⠀⠀⠀⠀⠀⠀⠀⠀⠀⠀⠀⠀⠀⠀⠙⢿⣿⣿⣿⣿⣿⣿⣿⣿⣿⡇</a:t>
            </a:r>
            <a:br/>
            <a:r>
              <a:t>⠀⠀⠀⠀⠀⠀⠀⠀⠀⠀⠀⠀⠀⠀⠀⠀⠀⠀⠀⠀⠀⠀⠀⠀⠀⠀⠀⠀⠀⠀⠀⠀⠀⠀⠀⠀⠀⠀⠀⠀⣠⣶⣿⣿⣿⣿⣿⣿⣦⡀⠀⠀⠀⠀⠀⠀⠀⠀⠀⠀⠀⠀⠀⠀⠀⠀⠀⠀⠀⠀⠀⠀⠀⠀⠀⠀⠀⠀⠀⠀⠀⠙⢿⣿⣿⣿⣿⣿⣿⣿⡇</a:t>
            </a:r>
            <a:br/>
            <a:r>
              <a:t>⠀⠀⠀⠀⠀⠀⠀⠀⠀⠀⠀⠀⠀⠀⠀⠀⠀⠀⠀⠀⠀⠀⠀⠀⠀⠀⠀⠀⠀⠀⠀⠀⠀⠀⠀⠀⠀⠀⠀⣼⣿⣿⣿⣿⣿⣿⣿⣿⣿⣷⡀⠀⠀⠀⠀⠀⠀⠀⠀⠀⠀⠀⠀⠀⠀⠀⠀⠀⠀⠀⠀⠀⠀⠀⠀⠀⠀⠀⠀⠀⠀⠀⠀⠉⠻⢿⣿⣿⣿⣿⡇</a:t>
            </a:r>
            <a:br/>
            <a:r>
              <a:t>⠀⠀⠀⠀⠀⠀⠀⠀⠀⠀⠀⠀⠀⠀⠀⠀⠀⠀⠀⠀⠀⠀⠀⠀⠀⠀⠀⠀⠀⠀⠀⠀⠀⠀⠀⠀⠀⠀⠀⣿⣿⣿⣿⣿⣿⣿⣿⣿⣿⣿⣧⠀⠀⠀⠀⠀⠀⠀⠀⠀⠀⠀⠀⠀⠀⠀⠀⠀⠀⠀⠀⠀⠀⠀⠀⠀⠀⠀⠀⠀⠀⠀⠀⠀⠀⠀⠈⠙⠻⠿⡇</a:t>
            </a:r>
            <a:br/>
            <a:r>
              <a:t>⠀⠀⠀⠀⠀⠀⠀⠀⠀⠀⠀⠀⠀⠀⠀⠀⠀⠀⠀⠀⠀⠀⠀⠀⠀⠀⠀⠀⠀⠀⠀⠀⠀⠀⠀⠀⠀⠀⠀⠙⠿⢿⣿⣿⣿⣿⣿⣿⣿⣿⣿⡄⠀⠀⠀⠀⠀⠀⠀⠀⠀⠀⠀⠀⠀⠀⠀⠀⠀⠀⠀⠀⠀⠀⠀⠀⠀⠀⠀⠀⠀⠀⠀⠀⠀⠀⠀⠀⠀⠀⠀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⠀⠀⠀⠀⠀⠀⠀⠀⠀⠀⠀⠀⠀⠀⠀⠀⠀⠀⠀⠀⠀⠀⠀⠀⠀⠀⠀⠀⠀⠀⠀⠀⠀⠀⠀⠀⠀⠀⠀⠀⠀⠀⠀⣼⣿⣼⣿⣿⣿⣿⣿⣿⠀⠀⠀⠀⠀⠀⠀⠀⠀⠀⠀⠀⠀⠀⠀⠀⠀⠀⠀⠀⠀⠀⠀⠀⠀⠀⠀⠀⠀⠀⠀⠀⠀⠀⠀⠀⠀⠀⠀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⠀⠀⠀⠀⠀⠀⠀⠀⠀⠀⠀⠀⠀⠀⠀⠀⠀⠀⠀⠀⠀⠀⠀⠀⠀⠀⠀⠀⠀⠀⠀⠀⠀⠀⠀⠀⠀⠀⠀⠐⣿⣿⣿⣿⣿⣿⣿⣿⣿⣿⣿⣿⣿⡇⠀⠀⠀⠀⠀⠀⠀⠀⠀⠀⠀⠀⠀⠀⠀⠀⠀⠀⠀⠀⠀⠀⠀⠀⠀⠀⠀⠀⠀⠀⠀⠀⠀⠀⠀⠀⠀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⠀⠀⠀⠀⠀⠀⠀⠀⠀⠀⠀⠀⠀⠀⠀⠀⠀⠀⠀⠀⠀⠀⠀⠀⠀⠀⠀⠀⠀⠀⠀⠀⠀⠀⠀⠀⠀⠀⠀⠀⠀⠀⠀⠀⠀⠀⠀⠀⠀⠀⠀⠀⠀⠀⠀⠀⠀⠀⠀⠀⠀⠀⠀⠀⠀⠀⠀⠀⠀⠀⠀⠀⠀⠀⠀⠀⠀⢻⣿⣿⣿⣿⣿⣿⣿⣿⣿⣿⣿⣿⡇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⠀⠀⠀⠀⠀⠀⠀⠀⠀⠀⠀⠀⠀⠀⠀⠀⠀⠀⠀⠀⠀⠀⠀⠀⠀⠀⠀⠀⠀⠀⠀⠀⠀⠀⠀⠀⠀⠀⠀⠀⠀⠀⠀⠀⠀⠀⠀⠀⠀⠀⠀⠀⠀⠀⠀⠀⠀⠀⠀⠀⠀⠀⠀⠀⠀⠀⠀⠀⠀⠀⠀⠀⠀⠀⠀⠀⠀⠀⠻⣿⣿⣿⣿⣿⣿⣿⣿⣿⣿⣿⡇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⠀⠀⠀⠀⠀⠀⠀⠀⠀⠀⠀⠀⠀⠀⠀⠀⠀⠀⠀⠀⠀⠀⠀⠀⠀⠀⠀⠀⠀⠀⠀⠀⠀⠀⠀⠀⠀⠀⠀⠀⠀⠀⠀⠀⠀⠀⠀⠀⠀⠀⠀⠀⠀⠀⠀⠀⠀⠀⠀⠀⠀⠀⠀⠀⠀⠀⠀⠀⠀⠀⠀⠀⠀⠀⠀⠀⠀⠀⠀⠙⣿⣿⣿⣿⣿⣿⣿⣿⣿⣿⡇</a:t>
            </a:r>
            <a:br/>
            <a:r>
              <a:t>⠀⠀⠀⠀⠀⠀⠀⠀⠀⠀⠀⠀⠀⠀⠀⠀⠀⠀⠀⠀⠀⠀⠀⠀⠀⠀⠀⠀⠀⠀⠀⠀⠀⠀⠀⠀⠀⠀⠀⠀⠀⠀⢀⣠⣤⣤⣤⣀⠀⠀⠀⠀⠀⠀⠀⠀⠀⠀⠀⠀⠀⠀⠀⠀⠀⠀⠀⠀⠀⠀⠀⠀⠀⠀⠀⠀⠀⠀⠀⠀⠈⠻⣿⣿⣿⣿⣿⣿⣿⣿⡇</a:t>
            </a:r>
            <a:br/>
            <a:r>
              <a:t>⠀⠀⠀⠀⠀⠀⠀⠀⠀⠀⠀⠀⠀⠀⠀⠀⠀⠀⠀⠀⠀⠀⠀⠀⠀⠀⠀⠀⠀⠀⠀⠀⠀⠀⠀⠀⠀⠀⠀⠀⣠⣾⣿⣿⣿⣿⣿⣿⣷⣄⠀⠀⠀⠀⠀⠀⠀⠀⠀⠀⠀⠀⠀⠀⠀⠀⠀⠀⠀⠀⠀⠀⠀⠀⠀⠀⠀⠀⠀⠀⠀⠀⠈⠛⢿⣿⣿⣿⣿⣿⡇</a:t>
            </a:r>
            <a:br/>
            <a:r>
              <a:t>⠀⠀⠀⠀⠀⠀⠀⠀⠀⠀⠀⠀⠀⠀⠀⠀⠀⠀⠀⠀⠀⠀⠀⠀⠀⠀⠀⠀⠀⠀⠀⠀⠀⠀⠀⠀⠀⠀⠀⣼⣿⣿⣿⣿⣿⣿⣿⣿⣿⣿⣆⠀⠀⠀⠀⠀⠀⠀⠀⠀⠀⠀⠀⠀⠀⠀⠀⠀⠀⠀⠀⠀⠀⠀⠀⠀⠀⠀⠀⠀⠀⠀⠀⠀⠀⠈⠛⠿⣿⣿⡇</a:t>
            </a:r>
            <a:br/>
            <a:r>
              <a:t>⠀⠀⠀⠀⠀⠀⠀⠀⠀⠀⠀⠀⠀⠀⠀⠀⠀⠀⠀⠀⠀⠀⠀⠀⠀⠀⠀⠀⠀⠀⠀⠀⠀⠀⠀⠀⠀⠀⠀⣿⣿⣿⣿⣿⣿⣿⣿⣿⣿⣿⣿⡀⠀⠀⠀⠀⠀⠀⠀⠀⠀⠀⠀⠀⠀⠀⠀⠀⠀⠀⠀⠀⠀⠀⠀⠀⠀⠀⠀⠀⠀⠀⠀⠀⠀⠀⠀⠀⠀⠉⠃</a:t>
            </a:r>
            <a:br/>
            <a:r>
              <a:t>⠀⠀⠀⠀⠀⠀⠀⠀⠀⠀⠀⠀⠀⠀⠀⠀⠀⠀⠀⠀⠀⠀⠀⠀⠀⠀⠀⠀⠀⠀⠀⠀⠀⠀⠀⠀⠀⠀⠀⠘⠻⢿⣿⣿⣿⣿⣿⣿⣿⣿⣿⡇⠀⠀⠀⠀⠀⠀⠀⠀⠀⠀⠀⠀⠀⠀⠀⠀⠀⠀⠀⠀⠀⠀⠀⠀⠀⠀⠀⠀⠀⠀⠀⠀⠀⠀⠀⠀⠀⠀⠀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⠀⠀⠀⠀⠀⠀⠀⠀⠀⠀⠀⠀⠀⠀⠀⠀⠀⠀⠀⠀⠀⠀⠀⠀⠀⠀⠀⠀⠀⠀⠀⠀⠀⠀⠀⠀⠀⠀⠀⠀⠀⠈⠻⣿⣿⢿⣿⣿⣿⣿⣿⣿⠀⠀⠀⠀⠀⠀⠀⠀⠀⠀⠀⠀⠀⠀⠀⠀⠀⠀⠀⠀⠀⠀⠀⠀⠀⠀⠀⠀⠀⠀⠀⠀⠀⠀⠀⠀⠀⠀⠀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⠀⠀⠀⠀⠀⠀⠀⠀⠀⠀⠀⠀⠀⠀⠀⠀⠀⠀⠀⠀⠀⠀⠀⠀⠀⠀⠀⠀⠀⠀⠀⠀⠀⠀⠀⠀⠀⠀⠀⠀⠀⠀⠀⢸⣿⣸⣿⣿⣿⣿⣿⣿⠀⠀⠀⠀⠀⠀⠀⠀⠀⠀⠀⠀⠀⠀⠀⠀⠀⠀⠀⠀⠀⠀⠀⠀⠀⠀⠀⠀⠀⠀⠀⠀⠀⠀⠀⠀⠀⠀⠀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⠀⠀⠀⠀⠀⠀⠀⠀⠀⠀⠀⠀⠀⠀⠀⠀⠀⠀⠀⠀⠀⠀⠀⠀⠀⠀⠀⠀⠀⠀⠀⠀⠀⠀⠀⠀⠀⠀⠀⠀⠉⢻⣿⣿⣿⣿⣿⣿⣿⣿⣿⣿⣿⣿⠀⠀⠀⠀⠀⠀⠀⠀⠀⠀⠀⠀⠀⠀⠀⠀⠀⠀⠀⠀⠀⠀⠀⠀⠀⠀⠀⠀⠀⠀⠀⠀⠀⠀⠀⠀⠀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⠀⠀⠀⠀⠀⠀⠀⠀⠀⠀⠀⠀⠀⠀⠀⠀⠀⠀⠀⠀⠀⠀⠀⠀⠀⠀⠀⠀⠀⠀⠀⠀⠀⠀⠀⠀⠀⠀⠀⠀⠀⠀⠀⠀⠀⠀⠀⠀⠀⠀⠀⠀⠀⠀⠀⠀⠀⠀⠀⠀⠀⠀⠀⠀⠀⠀⠀⠀⠀⠀⠀⠀⠀⠀⠀⠀⢹⣿⣿⣿⣿⣿⣿⣿⣿⣿⣿⣿⣿⣿⡇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⠀⠀⠀⠀⠀⠀⠀⠀⠀⠀⠀⠀⠀⠀⠀⠀⠀⠀⠀⠀⠀⠀⠀⠀⠀⠀⠀⠀⠀⠀⠀⠀⠀⠀⠀⠀⠀⠀⠀⠀⠀⠀⠀⠀⠀⠀⠀⠀⠀⠀⠀⠀⠀⠀⠀⠀⠀⠀⠀⠀⠀⠀⠀⠀⠀⠀⠀⠀⠀⠀⠀⠀⠀⠀⠀⠀⠀⠀⠀⠀⠙⢿⣿⣿⣿⣿⣿⣿⣿⣿⡇</a:t>
            </a:r>
            <a:br/>
            <a:r>
              <a:t>⠀⠀⠀⠀⠀⠀⠀⠀⠀⠀⠀⠀⠀⠀⠀⠀⠀⠀⠀⠀⠀⠀⠀⠀⠀⠀⠀⠀⠀⠀⠀⠀⠀⠀⠀⠀⠀⠀⠀⠀⠀⠀⣀⣤⣤⣦⣤⣄⡀⠀⠀⠀⠀⠀⠀⠀⠀⠀⠀⠀⠀⠀⠀⠀⠀⠀⠀⠀⠀⠀⠀⠀⠀⠀⠀⠀⠀⠀⠀⠀⠀⠈⠻⢿⣿⣿⣿⣿⣿⣿⡇</a:t>
            </a:r>
            <a:br/>
            <a:r>
              <a:t>⠀⠀⠀⠀⠀⠀⠀⠀⠀⠀⠀⠀⠀⠀⠀⠀⠀⠀⠀⠀⠀⠀⠀⠀⠀⠀⠀⠀⠀⠀⠀⠀⠀⠀⠀⠀⠀⠀⠀⠀⣠⣾⣿⣿⣿⣿⣿⣿⣿⣆⠀⠀⠀⠀⠀⠀⠀⠀⠀⠀⠀⠀⠀⠀⠀⠀⠀⠀⠀⠀⠀⠀⠀⠀⠀⠀⠀⠀⠀⠀⠀⠀⠀⠀⠙⠿⣿⣿⣿⣿⡇</a:t>
            </a:r>
            <a:br/>
            <a:r>
              <a:t>⠀⠀⠀⠀⠀⠀⠀⠀⠀⠀⠀⠀⠀⠀⠀⠀⠀⠀⠀⠀⠀⠀⠀⠀⠀⠀⠀⠀⠀⠀⠀⠀⠀⠀⠀⠀⠀⠀⠀⣼⣿⣿⣿⣿⣿⣿⣿⣿⣿⣿⣧⠀⠀⠀⠀⠀⠀⠀⠀⠀⠀⠀⠀⠀⠀⠀⠀⠀⠀⠀⠀⠀⠀⠀⠀⠀⠀⠀⠀⠀⠀⠀⠀⠀⠀⠀⠈⠙⠻⢿⡇</a:t>
            </a:r>
            <a:br/>
            <a:r>
              <a:t>⠀⠀⠀⠀⠀⠀⠀⠀⠀⠀⠀⠀⠀⠀⠀⠀⠀⠀⠀⠀⠀⠀⠀⠀⠀⠀⠀⠀⠀⠀⠀⠀⠀⠀⠀⠀⠀⠀⠀⣿⣿⣿⣿⣿⣿⣿⣿⣿⣿⣿⣿⡄⠀⠀⠀⠀⠀⠀⠀⠀⠀⠀⠀⠀⠀⠀⠀⠀⠀⠀⠀⠀⠀⠀⠀⠀⠀⠀⠀⠀⠀⠀⠀⠀⠀⠀⠀⠀⠀⠀⠀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⠀⠀⠀⠀⠀⠀⠀⠀⠀⠀⠀⠀⠀⠀⠀⠀⠀⠀⠀⠀⠀⠀⠀⠀⠀⠀⠀⠀⠀⠀⠀⠀⠀⠀⠀⠀⠀⠀⠀⠀⠀⠀⠀⢸⣿⣼⣿⣿⣿⣿⣿⣿⡄⠀⠀⠀⠀⠀⠀⠀⠀⠀⠀⠀⠀⠀⠀⠀⠀⠀⠀⠀⠀⠀⠀⠀⠀⠀⠀⠀⠀⠀⠀⠀⠀⠀⠀⠀⠀⠀⠀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⠀⠀⠀⠀⠀⠀⠀⠀⠀⠀⠀⠀⠀⠀⠀⠀⠀⠀⠀⠀⠀⠀⠀⠀⠀⠀⠀⠀⠀⠀⠀⠀⠀⠀⠀⠀⠀⠀⠀⠀⠛⢿⣿⣿⣿⣿⣿⣿⣿⣿⣿⣿⣿⣿⠀⠀⠀⠀⠀⠀⠀⠀⠀⠀⠀⠀⠀⠀⠀⠀⠀⠀⠀⠀⠀⠀⠀⠀⠀⠀⠀⠀⠀⠀⠀⠀⠀⠀⠀⠀⠀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⠀⠀⠀⠀⠀⠀⠀⠀⠀⠀⠀⠀⠀⠀⠀⠀⠀⠀⠀⠀⠀⠀⠀⠀⠀⠀⠀⠀⠀⠀⠀⠀⠀⠀⠀⠀⠀⠀⠀⠀⠀⠀⠀⠀⠀⠀⠀⠀⠀⠀⠀⠀⠀⠀⠀⠀⠀⠀⠀⠀⠀⠀⠀⠀⠀⠀⠀⠀⠀⠀⠀⠀⠀⠀⠀⠀⠀⠀⢻⣿⣿⣿⣿⣿⣿⣿⣿⣿⣿⣿⡇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⠀⠀⠀⠀⠀⠀⠀⠀⠀⠀⠀⠀⠀⠀⠀⠀⠀⠀⠀⠀⠀⠀⠀⠀⠀⠀⠀⠀⠀⠀⠀⠀⠀⠀⠀⠀⠀⠀⠀⠀⠀⠀⠀⠀⠀⠀⠀⠀⠀⠀⠀⠀⠀⠀⠀⠀⠀⠀⠀⠀⠀⠀⠀⠀⠀⠀⠀⠀⠀⠀⠀⠀⠀⠀⠀⠀⠀⠀⠀⠀⢻⣿⣿⣿⣿⣿⣿⣿⣿⣿⡇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⠀⠀⠀⠀⠀⠀⠀⠀⠀⠀⠀⠀⠀⠀⠀⠀⠀⠀⠀⠀⠀⠀⠀⠀⠀⠀⠀⠀⠀⠀⠀⠀⠀⠀⠀⠀⠀⠀⠀⠀⠀⠀⠀⠀⠀⠀⠀⠀⠀⠀⠀⠀⠀⠀⠀⠀⠀⠀⠀⠀⠀⠀⠀⠀⠀⠀⠀⠀⠀⠀⠀⠀⠀⠀⠀⠀⠀⠀⠀⠀⠀⠹⣿⣿⣿⣿⣿⣿⣿⣿⡇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⠀⠀⠀⠀⠀⠀⠀⠀⠀⠀⠀⠀⠀⠀⠀⠀⠀⠀⠀⠀⠀⠀⠀⠀⠀⠀⠀⠀⠀⠀⠀⠀⠀⠀⠀⠀⠀⠀⠀⠀⠀⠀⠀⠀⠀⠀⠀⠀⠀⠀⠀⠀⠀⠀⠀⠀⠀⠀⠀⠀⠀⠀⠀⠀⠀⠀⠀⠀⠀⠀⠀⠀⠀⠀⠀⠀⠀⠀⠀⠀⠀⠀⠈⠻⣿⣿⣿⣿⣿⣿⡇</a:t>
            </a:r>
            <a:br/>
            <a:r>
              <a:t>⠀⠀⠀⠀⠀⠀⠀⠀⠀⠀⠀⠀⠀⠀⠀⠀⠀⠀⠀⠀⠀⠀⠀⠀⠀⠀⠀⠀⠀⠀⠀⠀⠀⠀⠀⠀⠀⠀⠀⠀⠀⠀⣠⣴⣶⣶⣶⣦⣄⠀⠀⠀⠀⠀⠀⠀⠀⠀⠀⠀⠀⠀⠀⠀⠀⠀⠀⠀⠀⠀⠀⠀⠀⠀⠀⠀⠀⠀⠀⠀⠀⠀⠀⠀⠈⠻⣿⣿⣿⣿⡇</a:t>
            </a:r>
            <a:br/>
            <a:r>
              <a:t>⠀⠀⠀⠀⠀⠀⠀⠀⠀⠀⠀⠀⠀⠀⠀⠀⠀⠀⠀⠀⠀⠀⠀⠀⠀⠀⠀⠀⠀⠀⠀⠀⠀⠀⠀⠀⠀⠀⠀⢀⣴⣿⣿⣿⣿⣿⣿⣿⣿⣷⡀⠀⠀⠀⠀⠀⠀⠀⠀⠀⠀⠀⠀⠀⠀⠀⠀⠀⠀⠀⠀⠀⠀⠀⠀⠀⠀⠀⠀⠀⠀⠀⠀⠀⠀⠀⠀⠙⠻⢿⡇</a:t>
            </a:r>
            <a:br/>
            <a:r>
              <a:t>⠀⠀⠀⠀⠀⠀⠀⠀⠀⠀⠀⠀⠀⠀⠀⠀⠀⠀⠀⠀⠀⠀⠀⠀⠀⠀⠀⠀⠀⠀⠀⠀⠀⠀⠀⠀⠀⠀⠀⣼⣿⣿⣿⣿⣿⣿⣿⣿⣿⣿⣿⡀⠀⠀⠀⠀⠀⠀⠀⠀⠀⠀⠀⠀⠀⠀⠀⠀⠀⠀⠀⠀⠀⠀⠀⠀⠀⠀⠀⠀⠀⠀⠀⠀⠀⠀⠀⠀⠀⠀⠀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⠀⠀⠀⠀⠀⠀⠀⠀⠀⠀⠀⠀⠀⠀⠀⠀⠀⠀⠀⠀⠀⠀⠀⠀⠀⠀⠀⠀⠀⠀⠀⠀⠀⠀⠀⠀⠀⠀⠀⠈⠛⢻⣿⣿⣿⣿⣿⣿⣿⣿⣿⣿⠀⠀⠀⠀⠀⠀⠀⠀⠀⠀⠀⠀⠀⠀⠀⠀⠀⠀⠀⠀⠀⠀⠀⠀⠀⠀⠀⠀⠀⠀⠀⠀⠀⠀⠀⠀⠀⠀⠀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⠀⠀⠀⠀⠀⠀⠀⠀⠀⠀⠀⠀⠀⠀⠀⠀⠀⠀⠀⠀⠀⠀⠀⠀⠀⠀⠀⠀⠀⠀⠀⠀⠀⠀⠀⠀⠀⠀⠀⠀⠀⠀⣤⣾⣿⣿⣿⣿⣿⣿⣿⣿⣿⠀⠀⠀⠀⠀⠀⠀⠀⠀⠀⠀⠀⠀⠀⠀⠀⠀⠀⠀⠀⠀⠀⠀⠀⠀⠀⠀⠀⠀⠀⠀⠀⠀⠀⠀⠀⠀⠀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⠀⠀⠀⠀⠀⠀⠀⠀⠀⠀⠀⠀⠀⠀⠀⠀⠀⠀⠀⠀⠀⠀⠀⠀⠀⠀⠀⠀⠀⠀⠀⠀⠀⠀⠀⠀⠀⠀⠀⠀⠀⢘⣿⣿⣿⣿⣿⣿⣿⣿⣿⣿⣿⣿⡄⠀⠀⠀⠀⠀⠀⠀⠀⠀⠀⠀⠀⠀⠀⠀⠀⠀⠀⠀⠀⠀⠀⠀⠀⠀⠀⠀⠀⠀⠀⠀⠀⠀⠀⠀⠀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⣿⣿⣿⣿⣿⣿⣿⣿⣿⣿⣿⣿⣿⣿⣿⣿⣿⣿⣿⣿⣿⣿⣿⣿⣿⣿⣿⣿⣿⣿⣿⣿⣿⣿⣿⣿⣿⣿⣿⣿⣿⣿⣿⣿⣿⡇⠀⠀⠀⠀⠀⠀⠀⠀⠀⠀⠀⠀⠈⠙⢿⣿⡿⠿⠟⠻⠿⢿⣿⣿⣿⣿⣿⣿⣿⣿⣿⣿⣿⣿⣿⣿⣿⣿⣿⣿⣿⣿⣿⣿⡇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⣿⣿⣿⣿⣿⣿⣿⣿⣿⣿⣿⣿⣿⣿⣿⣿⣿⣿⣿⣿⣿⣿⣿⣿⣿⣿⣿⣿⣿⣿⣿⣿⣿⣿⣿⣿⣿⣿⣿⣿⣿⣿⣿⣿⣿⣿⡄⠀⠀⠀⠀⠀⠀⠀⠀⠀⠀⠀⠀⠀⠀⠀⠀⠀⠀⠀⠀⠀⠈⠛⢿⣿⣿⣿⣿⣿⣿⣿⣿⣿⣿⣿⣿⣿⣿⣿⣿⣿⣿⣿⡇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⣿⣿⣿⣿⣿⣿⣿⣿⣿⣿⣿⣿⣿⣿⣿⣿⣿⣿⣿⣿⣿⣿⣿⣿⣿⣿⣿⣿⣿⣿⣿⣿⣿⣿⣿⣿⣿⣿⣿⣿⣿⣿⣿⣿⣿⣿⣿⣆⠀⠀⠀⠀⠀⠀⠀⠀⠀⠀⠀⠀⠀⠀⠀⠀⠀⠀⠀⠀⠀⠀⠈⠻⣿⣿⣿⣿⣿⣿⣿⣿⣿⣿⣿⣿⣿⣿⣿⣿⣿⣿⡇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⣿⣿⣿⣿⣿⣿⣿⣿⣿⣿⣿⣿⣿⣿⣿⣿⣿⣿⣿⣿⣿⣿⣿⣿⣿⣿⣿⣿⣿⣿⣿⣿⣿⣿⣿⣿⣿⣿⣿⣿⣿⣿⣿⣿⣿⣿⠿⠛⠁⠀⠀⠀⠀⠀⠀⠀⠀⠀⠀⠀⠀⠀⠀⠀⠀⠀⠀⠀⠀⠀⠀⠀⠘⢿⣿⣿⣿⣿⣿⣿⣿⣿⣿⣿⣿⣿⣿⣿⣿⣿⡇</a:t>
            </a:r>
            <a:br/>
            <a:r>
              <a:t>⣿⣿⣿⣿⣿⣿⣿⣿⣿⣿⣿⣿⣿⣿⣿⣿⣿⣿⣿⣿⣿⣿⣿⣿⣿⣿⣿⣿⣿⣿⣿⣿⣿⣿⣿⣿⣿⣿⣿⣿⣿⣿⣿⡿⠋⠁⠀⠀⠀⠀⠀⠀⠀⠀⠀⠀⠀⠀⠀⠀⠀⠀⠀⠀⠀⠀⠀⠀⠀⠀⠀⠀⠀⠘⣿⣿⣿⣿⣿⣿⣿⣿⣿⣿⣿⣿⣿⣿⣿⣿⡇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⣿⣿⣿⣿⣿⣿⣿⣿⣿⣿⣿⣿⣿⣿⣿⣿⣿⣿⣿⣿⣿⣿⣿⣿⣿⣿⣿⣿⣿⣿⣿⣿⣿⣿⣿⣿⣿⣿⣿⣿⣿⣿⠋⠀⠀⠀⠀⠀⠀⠀⠀⠀⠀⠀⠀⠀⠀⠀⠀⠀⠀⠀⠀⠀⠀⠀⠀⠀⠀⠀⠀⠀⠀⠀⢿⣿⣿⣿⣿⣿⣿⣿⣿⣿⣿⣿⣿⣿⣿⣿⡇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⣿⣿⣿⣿⣿⣿⣿⣿⣿⣿⣿⣿⣿⣿⣿⣿⣿⣿⣿⣿⣿⣿⣿⣿⣿⣿⣿⣿⣿⣿⣿⣿⣿⣿⣿⣿⣿⣿⣿⣿⡟⠁⠀⠀⠀⠀⠀⠀⠀⠀⠀⠀⠀⠀⠀⠀⠀⠀⠀⠀⠀⠀⠀⠀⠀⠀⠀⠀⠀⠀⠀⠀⠀⠀⠘⣿⣿⣿⣿⣿⣿⣿⣿⣿⣿⣿⣿⣿⣿⣿⡇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⣿⣿⣿⣿⣿⣿⣿⣿⣿⣿⣿⣿⣿⣿⣿⣿⣿⣿⣿⣿⣿⣿⣿⣿⣿⣿⣿⣿⣿⣿⣿⣿⣿⣿⣿⣿⣿⢟⣰⠀⠀⠀⠀⠀⠀⠀⠀⠀⠀⠀⠀⠀⠀⠀⠀⠀⠀⠀⠀⠀⠀⠀⠀⠀⠀⠀⠀⠀⠀⠀⠀⠀⠀⠀⠀⠀⠀⠀⣿⣿⣿⣿⣿⣿⣿⣿⣿⣿⣿⣿⡇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⣿⣿⣿⣿⣿⣿⣿⣿⣿⣿⣿⣿⣿⣿⣿⣿⣿⣿⣿⣿⣿⣿⣿⣿⣿⣿⣿⣿⣿⣿⣿⣿⣿⣿⣿⣿⣿⣿⣿⢀⠀⠀⠀⠀⠀⠀⠀⠀⠀⠀⠀⠀⠀⠀⠀⠀⠀⠀⠀⠀⠀⠀⠀⠀⠀⠀⠀⠀⠀⠀⠀⠀⠀⠀⠀⠀⠀⠀⢹⣿⣿⣿⣿⣿⣿⣿⣿⣿⣿⣿⡇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⣿⣿⣿⣿⣿⣿⣿⣿⣿⣿⣿⣿⣿⣿⣿⣿⣿⣿⣿⣿⣿⣿⣿⣿⣿⣿⣿⣿⣿⣿⣿⣿⣿⣿⣿⣿⣿⣿⣿⣼⡄⠀⠀⠀⠀⠀⠀⠀⠀⠀⠀⠀⠀⠀⠀⠀⠀⠀⠀⠀⠀⠀⠀⠀⠀⠀⠀⠀⠀⠀⠀⠀⠀⠀⠀⠀⠀⠀⢸⣿⣿⣿⣿⣿⣿⣿⣿⣿⣿⣿⡇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⣿⣿⣿⣿⣿⣿⣿⣿⣿⣿⣿⣿⣿⣿⣿⣿⣿⣿⣿⣿⣿⣿⣿⣿⣿⣿⣿⣿⣿⣿⣿⣿⣿⣿⣿⣿⣿⣿⣿⣿⣿⣾⣴⣄⠰⡄⠀⠀⠀⠀⠀⠀⠀⠀⠀⠀⠀⠀⠀⠀⠀⠀⠀⠀⠀⠀⠀⠀⠀⠀⠀⠀⠀⠀⠀⠀⠀⠀⠈⣿⣿⣿⣿⣿⣿⣿⣿⣿⣿⣿⡇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⣿⣿⣿⣿⣿⣿⣿⣿⣿⣿⣿⣿⣿⣿⣿⣿⣿⣿⣿⣿⣿⣿⣿⣿⣿⣿⣿⣿⣿⣿⣿⣿⣿⣿⣿⣿⣿⣿⣿⣿⣿⣿⣿⣿⣷⡇⠀⠀⠀⠀⠀⠀⠀⠀⠀⠀⠀⠀⠀⠀⠀⠀⠀⠀⠀⠀⠀⠀⠀⠀⠀⠀⠀⠀⠀⠀⠀⠀⠀⣿⣿⣿⣿⣿⣿⣿⣿⣿⣿⣿⡇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⣿⣿⣿⣿⣿⣿⣿⣿⣿⣿⣿⣿⣿⣿⣿⣿⣿⣿⣿⣿⣿⣿⣿⣿⣿⣿⣿⣿⣿⣿⣿⣿⣿⣿⣿⣿⣿⣿⣿⣿⣿⣿⣿⣿⣿⣶⣆⠀⠀⠀⠀⠀⠀⠀⠀⠀⠀⠀⠀⠀⠀⠀⠀⠀⠀⠀⠀⠀⠀⠀⠀⠀⠀⠀⠀⠀⠀⠀⠀⣿⣿⣿⣿⣿⣿⣿⣿⣿⣿⣿⡇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⣿⣿⣿⣿⣿⣿⣿⣿⣿⣿⣿⣿⣿⣿⣿⣿⣿⣿⣿⣿⣿⣿⣿⣿⣿⣿⣿⣿⣿⣿⣿⣿⣿⡏⢹⡿⠿⠿⠿⠿⣿⣿⣿⣿⣿⣿⣿⣶⣄⠀⠀⠀⠀⠀⠀⠀⠀⠀⠀⠀⠀⠀⠀⠀⠀⠀⠀⠀⠀⠀⠀⠀⠀⠀⠀⠀⠀⠀⠀⢹⣿⣿⣿⣿⣿⣿⣿⣿⣿⣿⡇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⣿⣿⣿⣿⣿⣿⣿⣿⣿⣿⣿⣿⣿⣿⣿⣿⣿⣿⣿⣿⣿⣿⣿⣿⣿⣿⣿⣿⣿⣿⡿⠟⠛⠁⠀⠀⠀⠀⠀⠀⠈⠹⣿⣿⣿⣿⣿⣿⣿⠀⠀⠀⠀⠀⣶⣶⡄⠀⠀⠀⠀⠀⠀⠀⠀⠀⠀⠀⠀⠀⠀⠀⠀⠀⠀⠀⠀⠀⠀⢸⣿⣿⣿⣿⣿⣿⣿⣿⣿⣿⡇</a:t>
            </a:r>
            <a:br/>
            <a:r>
              <a:t>⣿⣿⣿⣿⣿⣿⣿⣿⣿⣿⣿⣿⣿⣿⣿⣿⣿⣿⣿⣿⣿⣿⣿⣿⣿⣿⣿⣿⣿⠋⠀⠀⠀⠀⠀⠀⠀⠀⠀⠀⠀⠀⢹⣿⣿⣿⣿⣿⡇⠀⠀⠀⠀⢠⣿⣿⡟⠀⠀⠀⠀⠀⠀⠀⠀⠀⠀⠀⠀⠀⠀⠀⠀⠀⠀⠀⠀⠀⠀⠘⣿⣿⣿⣿⣿⣿⣿⣿⣿⣿⡇</a:t>
            </a:r>
            <a:br/>
            <a:r>
              <a:t>⣿⣿⣿⣿⣿⣿⣿⣿⣿⣿⣿⣿⣿⣿⣿⣿⣿⣿⣿⣿⣿⣿⣿⣿⣿⣿⣿⣿⡏⠀⠀⠀⠀⠀⠀⠀⠀⠀⠀⠀⠀⠀⠈⣿⣿⣿⣿⣿⡇⠀⠀⠀⠀⢸⣿⠏⠀⠀⠀⠀⠀⠀⠀⠀⠀⠀⠀⠀⠀⠀⠀⠀⠀⠀⠀⠀⠀⠀⠀⠀⣿⣿⣿⣿⣿⣿⣿⣿⣿⣿⡇</a:t>
            </a:r>
            <a:br/>
            <a:r>
              <a:t>⣿⣿⣿⣿⣿⣿⣿⣿⣿⣿⣿⣿⣿⣿⣿⣿⣿⣿⣿⣿⣿⣿⣿⣿⣿⣿⣿⣿⠁⠀⠀⠀⠀⠀⠀⠀⠀⠀⠀⠀⠀⠀⠀⣿⣿⣿⣿⣿⣧⡆⠀⠀⠀⣤⠏⠀⠀⠀⠀⠀⠀⠀⠀⠀⠀⠀⠀⠀⠀⠀⠀⠀⠀⠀⢠⠀⢠⠀⢠⡀⠸⣿⣿⣿⣿⣿⣿⣿⣿⣿⡇</a:t>
            </a:r>
            <a:br/>
            <a:r>
              <a:t>⣿⣿⣿⣿⣿⣿⣿⣿⣿⣿⣿⣿⣿⣿⣿⣿⣿⣿⣿⣿⣿⣿⣿⣿⣿⣿⣿⣿⣇⠀⠀⠀⠀⠀⠀⠀⠀⠀⠀⠀⠀⠀⠀⠻⣿⣿⣿⣿⣿⣷⠀⠀⠀⠏⠀⠀⠀⠀⠀⠀⠀⠀⠀⠀⠀⠀⠀⠀⠀⠀⠀⠀⠀⠀⢸⣧⠀⣳⡀⢿⣦⣻⣿⣿⣿⣿⣿⣿⣿⣿⡇</a:t>
            </a:r>
            <a:br/>
            <a:r>
              <a:t>⣿⣿⣿⣿⣿⣿⣿⣿⣿⣿⣿⣿⣿⣿⣿⣿⣿⣿⣿⣿⣿⣿⣿⣿⣿⣿⣿⣿⣿⡀⠀⠀⠀⠀⠀⠀⠀⠀⠀⠀⠀⠀⠀⠀⠘⠿⣿⣿⣿⣿⡀⠀⠀⠀⠀⠀⠀⠀⠀⠀⠀⠀⠀⠀⠀⠀⠀⠀⠀⠀⠀⠀⠀⠀⠈⣿⣷⣽⣿⣮⣿⣿⣿⣿⣿⣿⣿⣿⣿⣿⡇</a:t>
            </a:r>
            <a:br/>
            <a:r>
              <a:t>⣿⣿⣿⣿⣿⣿⣿⣿⣿⣿⣿⣿⣿⣿⣿⣿⣿⣿⣿⣿⣿⣿⣿⣿⣿⣿⣿⣿⣿⣷⡀⠀⠀⠀⠀⠀⠀⠀⠀⠀⠀⠀⠀⠀⠀⠀⠈⠻⠿⣿⡇⠀⠀⠀⠀⠀⠀⠀⠀⠀⠀⠀⠀⠀⠀⠀⠀⠀⠀⠀⠀⠀⠀⠀⠀⠹⣿⣿⣿⣿⣿⣿⣿⣿⣿⣿⣿⣿⣿⣿⡇</a:t>
            </a:r>
            <a:br/>
            <a:r>
              <a:t>⣿⣿⣿⣿⣿⣿⣿⣿⣿⣿⣿⣿⣿⣿⣿⣿⣿⣿⣿⣿⣿⣿⣿⣿⣿⣿⣿⣿⣿⣿⣿⣦⡀⠀⠀⠀⠀⠀⠀⠀⠀⠀⠀⠀⠀⠀⠀⠀⠀⠈⠋⠀⠀⠀⠀⠀⠀⠀⠀⠀⠀⠀⠀⠀⠀⠀⠀⠀⠀⠀⠀⠀⠀⠐⡄⠀⠈⢻⣿⣿⣿⣿⣿⣿⣿⣿⣿⣿⣿⣿⡇</a:t>
            </a:r>
            <a:br/>
            <a:r>
              <a:t>⣿⣿⣿⣿⣿⣿⣿⣿⣿⣿⣿⣿⣿⣿⣿⣿⣿⣿⣿⣿⣿⣿⣿⣿⣿⣿⣿⣿⣿⣿⣿⣿⣿⣷⣶⠂⠀⠀⠀⠀⠀⠀⠀⠀⠀⠀⠀⠀⠀⠀⠀⠀⠀⠀⠀⠀⠀⠀⠀⠀⠀⠀⠀⠀⠀⠀⠀⠀⠀⠀⠀⠀⠀⠀⢹⣄⣦⣤⣿⣿⣿⣿⣿⣿⣿⣿⣿⣿⣿⣿⡇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⣿⣿⣿⣿⣿⣿⣿⣿⣿⣿⣿⣿⣿⣿⣿⣿⣿⣿⣿⣿⣿⣿⣿⣿⣿⣿⣿⣿⣿⣿⣿⣿⣿⠀⠀⠀⠀⠀⠀⠀⠀⠀⠀⠀⠀⠀⠀⠀⠀⠀⠀⠀⠀⠀⠀⠀⠀⠀⠀⠀⠀⠀⠀⠀⠀⠀⠀⠀⠀⠀⠀⠀⠀⠀⠀⠀⠸⣿⣿⣿⣿⠿⠛⠋⢩⣿⣿⣿⣿⣿⡇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⣿⣿⣿⣿⣿⣿⣿⣿⣿⣿⣿⣿⣿⣿⣿⣿⣿⣿⣿⣿⣿⣿⣿⣿⣿⣿⣿⣿⣿⣿⣿⣿⣿⠀⠀⠀⠀⠀⠀⠀⠀⠀⠀⠀⠀⠀⠀⠀⠀⠀⠀⠀⠀⠀⠀⠀⠀⠀⠀⠀⠀⠀⠀⠀⠀⠀⠀⠀⠀⠀⠀⠀⠀⠀⠀⠀⠀⠿⠟⠋⠁⠀⠀⠐⣻⣿⣿⣿⣿⣿⡇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⠀⠀⠀⠀⠀⠀⠀⠀⠀⠀⠀⠀⠀⠀⠀⠀⠀⠀⠀⠀⠀⠀⠀⠀⠀⠀⠀⠀⠀⠀⠀⠀⠀⠀⠀⠀⠀⠀⠀⠀⠀⠀⠀⠀⠀⠀⠀⠀⠀⠀⠀⠀⠀⠀⠀⠀⠀⠀⠀⠀⠀⠀⠀⠀⠀⠀⠀⠀⠀⠀⠀⠀⠀⠀⠀⠀⠀⠀⠀⠀⢻⣿⣿⣿⣿⣿⣿⣿⣿⣿⡇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⠀⠀⠀⠀⠀⠀⠀⠀⠀⠀⠀⠀⠀⠀⠀⠀⠀⠀⠀⠀⠀⠀⠀⠀⠀⠀⠀⠀⠀⠀⠀⠀⠀⠀⠀⠀⠀⠀⠀⠀⠀⠀⠀⠀⠀⠀⠀⠀⠀⠀⠀⠀⠀⠀⠀⠀⠀⠀⠀⠀⠀⠀⠀⠀⠀⠀⠀⠀⠀⠀⠀⠀⠀⠀⠀⠀⠀⠀⠀⠀⠀⠀⠘⢿⣿⣿⣿⣿⣿⣿⡇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⠀⠀⠀⠀⠀⠀⠀⠀⠀⠀⠀⠀⠀⠀⠀⠀⠀⠀⠀⠀⠀⠀⠀⠀⠀⠀⠀⠀⠀⠀⠀⠀⠀⠀⠀⠀⠀⠀⠀⠀⠀⠀⠀⠀⠀⠀⠀⠀⠀⠀⠀⠀⠀⠀⠀⠀⠀⠀⠀⠀⠀⠀⠀⠀⠀⠀⠀⠀⠀⠀⠀⠀⠀⠀⠀⠀⠀⠀⠀⠀⠀⠀⠀⠀⠙⢿⣿⣿⣿⣿⡇</a:t>
            </a:r>
            <a:br/>
            <a:r>
              <a:t>⠀⠀⠀⠀⠀⠀⠀⠀⠀⠀⠀⠀⠀⠀⠀⠀⠀⠀⠀⠀⠀⠀⠀⠀⠀⠀⠀⠀⠀⠀⠀⠀⠀⠀⠀⠀⠀⠀⠀⠀⠀⢀⣠⣴⣶⣶⣶⣶⣄⡀⠀⠀⠀⠀⠀⠀⠀⠀⠀⠀⠀⠀⠀⠀⠀⠀⠀⠀⠀⠀⠀⠀⠀⠀⠀⠀⠀⠀⠀⠀⠀⠀⠀⠀⠀⠀⠙⠻⣿⣿⡇</a:t>
            </a:r>
            <a:br/>
            <a:r>
              <a:t>⠀⠀⠀⠀⠀⠀⠀⠀⠀⠀⠀⠀⠀⠀⠀⠀⠀⠀⠀⠀⠀⠀⠀⠀⠀⠀⠀⠀⠀⠀⠀⠀⠀⠀⠀⠀⠀⠀⠀⢀⣴⣿⣿⣿⣿⣿⣿⣿⣿⣿⡄⠀⠀⠀⠀⠀⠀⠀⠀⠀⠀⠀⠀⠀⠀⠀⠀⠀⠀⠀⠀⠀⠀⠀⠀⠀⠀⠀⠀⠀⠀⠀⠀⠀⠀⠀⠀⠀⠀⠙⠃</a:t>
            </a:r>
            <a:br/>
            <a:r>
              <a:t>⠀⠀⠀⠀⠀⠀⠀⠀⠀⠀⠀⠀⠀⠀⠀⠀⠀⠀⠀⠀⠀⠀⠀⠀⠀⠀⠀⠀⠀⠀⠀⠀⠀⠀⠀⠀⠀⠀⠀⣾⣿⣿⣿⣿⣿⣿⣿⣿⣿⣿⣿⡄⠀⠀⠀⠀⠀⠀⠀⠀⠀⠀⠀⠀⠀⠀⠀⠀⠀⠀⠀⠀⠀⠀⠀⠀⠀⠀⠀⠀⠀⠀⠀⠀⠀⠀⠀⠀⠀⠀⠀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⠀⠀⠀⠀⠀⠀⠀⠀⠀⠀⠀⠀⠀⠀⠀⠀⠀⠀⠀⠀⠀⠀⠀⠀⠀⠀⠀⠀⠀⠀⠀⠀⠀⠀⠀⠀⠀⠀⠀⠈⠙⢻⣿⣿⣿⣿⣿⣿⣿⣿⣿⣿⡄⠀⠀⠀⠀⠀⠀⠀⠀⠀⠀⠀⠀⠀⠀⠀⠀⠀⠀⠀⠀⠀⠀⠀⠀⠀⠀⠀⠀⠀⠀⠀⠀⠀⠀⠀⠀⠀⠀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⠀⠀⠀⠀⠀⠀⠀⠀⠀⠀⠀⠀⠀⠀⠀⠀⠀⠀⠀⠀⠀⠀⠀⠀⠀⠀⠀⠀⠀⠀⠀⠀⠀⠀⠀⠀⠀⠀⠀⠀⠀⠀⣤⣾⣿⣿⣿⣿⣿⣿⣿⣿⣿⠀⠀⠀⠀⠀⠀⠀⠀⠀⠀⠀⠀⠀⠀⠀⠀⠀⠀⠀⠀⠀⠀⠀⠀⠀⠀⠀⠀⠀⠀⠀⠀⠀⠀⠀⠀⠀⠀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⠀⠀⠀⠀⠀⠀⠀⠀⠀⠀⠀⠀⠀⠀⠀⠀⠀⠀⠀⠀⠀⠀⠀⠀⠀⠀⠀⠀⠀⠀⠀⠀⠀⠀⠀⠀⠀⠀⠀⠀⠀⠀⠀⠀⠀⠀⠀⠀⠀⠀⠀⠀⠀⠀⠀⠀⠀⠀⠀⠀⠀⠀⠀⠀⠀⠀⠀⠀⠀⠀⠀⠀⠀⠀⠀⠀⠀⠀⠀⠀⢹⣿⣿⣿⣿⣿⣿⣿⣿⣿⡇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⠀⠀⠀⠀⠀⠀⠀⠀⠀⠀⠀⠀⠀⠀⠀⠀⠀⠀⠀⠀⠀⠀⠀⠀⠀⠀⠀⠀⠀⠀⠀⠀⠀⠀⠀⠀⠀⠀⠀⠀⠀⠀⠀⠀⠀⠀⠀⠀⠀⠀⠀⠀⠀⠀⠀⠀⠀⠀⠀⠀⠀⠀⠀⠀⠀⠀⠀⠀⠀⠀⠀⠀⠀⠀⠀⠀⠀⠀⠀⠀⠀⠀⠈⢿⣿⣿⣿⣿⣿⣿⡇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⠀⠀⠀⠀⠀⠀⠀⠀⠀⠀⠀⠀⠀⠀⠀⠀⠀⠀⠀⠀⠀⠀⠀⠀⠀⠀⠀⠀⠀⠀⠀⠀⠀⠀⠀⠀⠀⠀⠀⠀⠀⠀⠀⠀⠀⠀⠀⠀⠀⠀⠀⠀⠀⠀⠀⠀⠀⠀⠀⠀⠀⠀⠀⠀⠀⠀⠀⠀⠀⠀⠀⠀⠀⠀⠀⠀⠀⠀⠀⠀⠀⠀⠀⠀⠀⠈⠻⣿⣿⣿⡇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⠀⠀⠀⠀⠀⠀⠀⠀⠀⠀⠀⠀⠀⠀⠀⠀⠀⠀⠀⠀⠀⠀⠀⠀⠀⠀⠀⠀⠀⠀⠀⠀⠀⠀⠀⠀⠀⠀⠀⠀⠀⠀⠀⠀⠀⠀⠀⠀⠀⠀⠀⠀⠀⠀⠀⠀⠀⠀⠀⠀⠀⠀⠀⠀⠀⠀⠀⠀⠀⠀⠀⠀⠀⠀⠀⠀⠀⠀⠀⠀⠀⠀⠀⠀⠀⠀⠀⠈⠻⢿⡇</a:t>
            </a:r>
            <a:br/>
            <a:r>
              <a:t>⠀⠀⠀⠀⠀⠀⠀⠀⠀⠀⠀⠀⠀⠀⠀⠀⠀⠀⠀⠀⠀⠀⠀⠀⠀⠀⠀⠀⠀⠀⠀⠀⠀⠀⠀⠀⠀⠀⠀⠀⠀⣠⣴⣾⣿⣿⣿⣿⣶⣄⠀⠀⠀⠀⠀⠀⠀⠀⠀⠀⠀⠀⠀⠀⠀⠀⠀⠀⠀⠀⠀⠀⠀⠀⠀⠀⠀⠀⠀⠀⠀⠀⠀⠀⠀⠀⠀⠀⠀⠀⠁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⠀⠀⠀⠀⠀⠀⠀⠀⠀⠀⠀⠀⠀⠀⠀⠀⠀⠀⠀⠀⠀⠀⠀⠀⠀⠀⠀⠀⠀⠀⠀⠀⠀⠀⠀⠀⠀⠀⠀⢠⣾⣿⣿⣿⣿⣿⣿⣿⣿⣿⣧⠀⠀⠀⠀⠀⠀⠀⠀⠀⠀⠀⠀⠀⠀⠀⠀⠀⠀⠀⠀⠀⠀⠀⠀⠀⠀⠀⠀⠀⠀⠀⠀⠀⠀⠀⠀⠀⠀⠀⠀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⠀⠀⠀⠀⠀⠀⠀⠀⠀⠀⠀⠀⠀⠀⠀⠀⠀⠀⠀⠀⠀⠀⠀⠀⠀⠀⠀⠀⠀⠀⠀⠀⠀⠀⠀⠀⠀⠀⠀⠀⠙⢛⣿⣿⣿⣿⣿⣿⣿⣿⣿⣿⡇⠀⠀⠀⠀⠀⠀⠀⠀⠀⠀⠀⠀⠀⠀⠀⠀⠀⠀⠀⠀⠀⠀⠀⠀⠀⠀⠀⠀⠀⠀⠀⠀⠀⠀⠀⠀⠀⠀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⠀⠀⠀⠀⠀⠀⠀⠀⠀⠀⠀⠀⠀⠀⠀⠀⠀⠀⠀⠀⠀⠀⠀⠀⠀⠀⠀⠀⠀⠀⠀⠀⠀⠀⠀⠀⠀⠀⠀⠀⠀⠀⠀⢸⣿⣧⣿⣿⣿⣿⣿⣿⣿⠀⠀⠀⠀⠀⠀⠀⠀⠀⠀⠀⠀⠀⠀⠀⠀⠀⠀⠀⠀⠀⠀⠀⠀⠀⠀⠀⠀⠀⠀⠀⠀⠀⠀⠀⠀⠀⠀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⠀⠀⠀⠀⠀⠀⠀⠀⠀⠀⠀⠀⠀⠀⠀⠀⠀⠀⠀⠀⠀⠀⠀⠀⠀⠀⠀⠀⠀⠀⠀⠀⠀⠀⠀⠀⠀⠀⠀⠀⠀⠀⣤⣾⣿⣿⣿⣿⣿⣿⣿⣿⣿⡇⠀⠀⠀⠀⠀⠀⠀⠀⠀⠀⠀⠀⠀⠀⠀⠀⠀⠀⠀⠀⠀⠀⠀⠀⠀⠀⠀⠀⠀⠀⠀⠀⠀⠀⠀⠀⠀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⠀⠀⠀⠀⠀⠀⠀⠀⠀⠀⠀⠀⠀⠀⠀⠀⠀⠀⠀⠀⠀⠀⠀⠀⠀⠀⠀⠀⠀⠀⠀⠀⠀⠀⠀⠀⠀⠀⠀⠀⠀⢨⣿⣿⣿⣿⣿⣿⣿⣿⣿⣿⣿⣿⣿⠀⠀⠀⠀⠀⠀⠀⠀⠀⠀⠀⠀⠀⠀⠀⠀⠀⠀⠀⠀⠀⠀⠀⠀⠀⠀⠀⠀⠀⠀⠀⠀⠀⠀⠀⠀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⠀⠀⠀⠀⠀⠀⠀⠀⠀⠀⠀⠀⠀⠀⠀⠀⠀⠀⠀⠀⠀⠀⠀⠀⠀⠀⠀⠀⠀⠀⠀⠀⠀⠀⠀⠀⠀⠀⠀⠘⠻⣿⣿⣿⣿⣿⣿⣿⣿⣿⣿⣿⣿⣿⡇⠀⠀⠀⠀⠀⠀⠀⠀⠀⠀⠀⠀⠀⠀⠀⠀⠀⠀⠀⠀⠀⠀⠀⠀⠀⠀⠀⠀⠀⠀⠀⠀⠀⠀⠀⠀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⠀⠀⠀⠀⠀⠀⠀⠀⠀⠀⠀⠀⠀⠀⠀⠀⠀⠀⠀⠀⠀⠀⠀⠀⠀⠀⠀⠀⠀⠀⠀⠀⠀⠀⠀⠀⠀⠀⠀⠀⠀⠀⠀⠀⠀⠀⠀⠀⠀⠀⠀⠀⠀⠀⠀⠀⠀⠀⠀⠀⠀⠀⠀⠀⠀⠀⠀⠀⠀⠀⠀⠀⠀⠀⠀⠀⠀⠀⠀⠀⠀⠀⠹⣿⣿⣿⣿⣿⣿⣿⡇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⠀⠀⠀⠀⠀⠀⠀⠀⠀⠀⠀⠀⠀⠀⠀⠀⠀⠀⠀⠀⠀⠀⠀⠀⠀⠀⠀⠀⠀⠀⠀⠀⠀⠀⠀⠀⠀⠀⠀⠀⠀⠀⠀⠀⠀⠀⠀⠀⠀⠀⠀⠀⠀⠀⠀⠀⠀⠀⠀⠀⠀⠀⠀⠀⠀⠀⠀⠀⠀⠀⠀⠀⠀⠀⠀⠀⠀⠀⠀⠀⠀⠀⠀⠀⠙⣿⣿⣿⣿⣿⡇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⠀⠀⠀⠀⠀⠀⠀⠀⠀⠀⠀⠀⠀⠀⠀⠀⠀⠀⠀⠀⠀⠀⠀⠀⠀⠀⠀⠀⠀⠀⠀⠀⠀⠀⠀⠀⠀⠀⠀⠀⠀⠀⠀⠀⠀⠀⠀⠀⠀⠀⠀⠀⠀⠀⠀⠀⠀⠀⠀⠀⠀⠀⠀⠀⠀⠀⠀⠀⠀⠀⠀⠀⠀⠀⠀⠀⠀⠀⠀⠀⠀⠀⠀⠀⠀⠈⠻⣿⣿⣿⡇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⠀⠀⠀⠀⠀⠀⠀⠀⠀⠀⠀⠀⠀⠀⠀⠀⠀⠀⠀⠀⠀⠀⠀⠀⠀⠀⠀⠀⠀⠀⠀⠀⠀⠀⠀⠀⠀⠀⠀⠀⠀⠀⠀⠀⠀⠀⠀⠀⠀⠀⠀⠀⠀⠀⠀⠀⠀⠀⠀⠀⠀⠀⠀⠀⠀⠀⠀⠀⠀⠀⠀⠀⠀⠀⠀⠀⠀⠀⠀⠀⠀⠀⠀⠀⠀⠀⠀⠈⠻⣿⡇</a:t>
            </a:r>
            <a:br/>
            <a:r>
              <a:t>⠀⠀⠀⠀⠀⠀⠀⠀⠀⠀⠀⠀⠀⠀⠀⠀⠀⠀⠀⠀⠀⠀⠀⠀⠀⠀⠀⠀⠀⠀⠀⠀⠀⠀⠀⠀⠀⠀⠀⠀⠀⠀⠀⠀⢀⣀⣀⡀⠀⠀⠀⠀⠀⠀⠀⠀⠀⠀⠀⠀⠀⠀⠀⠀⠀⠀⠀⠀⠀⠀⠀⠀⠀⠀⠀⠀⠀⠀⠀⠀⠀⠀⠀⠀⠀⠀⠀⠀⠀⠈⠁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⠀⠀⠀⠀⠀⠀⠀⠀⠀⠀⠀⠀⠀⠀⠀⠀⠀⠀⠀⠀⠀⠀⠀⠀⠀⠀⠀⠀⠀⠀⠀⠀⠀⠀⠀⠀⠀⠀⠀⠀⠀⣠⣶⣿⣿⣿⣿⣿⣷⣦⡀⠀⠀⠀⠀⠀⠀⠀⠀⠀⠀⠀⠀⠀⠀⠀⠀⠀⠀⠀⠀⠀⠀⠀⠀⠀⠀⠀⠀⠀⠀⠀⠀⠀⠀⠀⠀⠀⠀⠀⠀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⠀⠀⠀⠀⠀⠀⠀⠀⠀⠀⠀⠀⠀⠀⠀⠀⠀⠀⠀⠀⠀⠀⠀⠀⠀⠀⠀⠀⠀⠀⠀⠀⠀⠀⠀⠀⠀⠀⠀⠀⠙⢙⣿⣿⣿⣿⣿⣿⣿⣿⣿⣿⣷⠀⠀⠀⠀⠀⠀⠀⠀⠀⠀⠀⠀⠀⠀⠀⠀⠀⠀⠀⠀⠀⠀⠀⠀⠀⠀⠀⠀⠀⠀⠀⠀⠀⠀⠀⠀⠀⠀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⠀⠀⠀⠀⠀⠀⠀⠀⠀⠀⠀⠀⠀⠀⠀⠀⠀⠀⠀⠀⠀⠀⠀⠀⠀⠀⠀⠀⠀⠀⠀⠀⠀⠀⠀⠀⠀⠀⠀⠀⠀⠀⠀⢸⣿⣯⣿⣿⣿⣿⣿⣿⣿⡄⠀⠀⠀⠀⠀⠀⠀⠀⠀⠀⠀⠀⠀⠀⠀⠀⠀⠀⠀⠀⠀⠀⠀⠀⠀⠀⠀⠀⠀⠀⠀⠀⠀⠀⠀⠀⠀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⠀⠀⠀⠀⠀⠀⠀⠀⠀⠀⠀⠀⠀⠀⠀⠀⠀⠀⠀⠀⠀⠀⠀⠀⠀⠀⠀⠀⠀⠀⠀⠀⠀⠀⠀⠀⠀⠀⠀⠀⠀⠀⣤⣾⣿⣿⣿⣿⣿⣿⣿⣿⣿⡇⠀⠀⠀⠀⠀⠀⠀⠀⠀⠀⠀⠀⠀⠀⠀⠀⠀⠀⠀⠀⠀⠀⠀⠀⠀⠀⠀⠀⠀⠀⠀⠀⠀⠀⠀⠀⠀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⠀⠀⠀⠀⠀⠀⠀⠀⠀⠀⠀⠀⠀⠀⠀⠀⠀⠀⠀⠀⠀⠀⠀⠀⠀⠀⠀⠀⠀⠀⠀⠀⠀⠀⠀⠀⠀⠀⠀⠀⠀⠀⠀⠀⠀⠀⠀⠀⠀⠀⠀⠀⠀⠀⠀⠀⠀⠀⠀⠀⠀⠀⠀⠀⠀⠀⠀⠀⠀⠀⠀⠀⠀⠀⠀⠀⠀⠀⠀⠀⠀⠀⠀⠘⣿⣿⣿⣿⣿⣿⡇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⠀⠀⠀⠀⠀⠀⠀⠀⠀⠀⠀⠀⠀⠀⠀⠀⠀⠀⠀⠀⠀⠀⠀⠀⠀⠀⠀⠀⠀⠀⠀⠀⠀⠀⠀⠀⠀⠀⠀⠀⠀⠀⠀⠀⠀⠀⠀⠀⠀⠀⠀⠀⠀⠀⠀⠀⠀⠀⠀⠀⠀⠀⠀⠀⠀⠀⠀⠀⠀⠀⠀⠀⠀⠀⠀⠀⠀⠀⠀⠀⠀⠀⠀⠀⠹⣿⣿⣿⣿⣿⡇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⠀⠀⠀⠀⠀⠀⠀⠀⠀⠀⠀⠀⠀⠀⠀⠀⠀⠀⠀⠀⠀⠀⠀⠀⠀⠀⠀⠀⠀⠀⠀⠀⠀⠀⠀⠀⠀⠀⠀⠀⠀⠀⠀⠀⠀⠀⠀⠀⠀⠀⠀⠀⠀⠀⠀⠀⠀⠀⠀⠀⠀⠀⠀⠀⠀⠀⠀⠀⠀⠀⠀⠀⠀⠀⠀⠀⠀⠀⠀⠀⠀⠀⠀⠀⠀⠹⣿⣿⣿⣿⡇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⠀⠀⠀⠀⠀⠀⠀⠀⠀⠀⠀⠀⠀⠀⠀⠀⠀⠀⠀⠀⠀⠀⠀⠀⠀⠀⠀⠀⠀⠀⠀⠀⠀⠀⠀⠀⠀⠀⠀⠀⠀⠀⠀⠀⠀⠀⠀⠀⠀⠀⠀⠀⠀⠀⠀⠀⠀⠀⠀⠀⠀⠀⠀⠀⠀⠀⠀⠀⠀⠀⠀⠀⠀⠀⠀⠀⠀⠀⠀⠀⠀⠀⠀⠀⠀⠀⠙⣿⣿⣿⡇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⠀⠀⠀⠀⠀⠀⠀⠀⠀⠀⠀⠀⠀⠀⠀⠀⠀⠀⠀⠀⠀⠀⠀⠀⠀⠀⠀⠀⠀⠀⠀⠀⠀⠀⠀⠀⠀⠀⠀⠀⠀⠀⠀⠀⠀⠀⠀⠀⠀⠀⠀⠀⠀⠀⠀⠀⠀⠀⠀⠀⠀⠀⠀⠀⠀⠀⠀⠀⠀⠀⠀⠀⠀⠀⠀⠀⠀⠀⠀⠀⠀⠀⠀⠀⠀⠀⠀⠈⠻⣿⡇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⠀⠀⠀⠀⠀⠀⠀⠀⠀⠀⠀⠀⠀⠀⠀⠀⠀⠀⠀⠀⠀⠀⠀⠀⠀⠀⠀⠀⠀⠀⠀⠀⠀⠀⠀⠀⠀⠀⠀⠀⠀⠀⠀⠀⠀⠀⠀⠀⠀⠀⠀⠀⠀⠀⠀⠀⠀⠀⠀⠀⠀⠀⠀⠀⠀⠀⠀⠀⠀⠀⠀⠀⠀⠀⠀⠀⠀⠀⠀⠀⠀⠀⠀⠀⠀⠀⠀⠀⠀⠘⠃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⠀⠀⠀⠀⠀⠀⠀⠀⠀⠀⠀⠀⠀⠀⠀⠀⠀⠀⠀⠀⠀⠀⠀⠀⠀⠀⠀⠀⠀⠀⠀⠀⠀⠀⠀⠀⠀⠀⠀⠀⠀⠀⠀⣀⣠⣤⣤⣄⡀⠀⠀⠀⠀⠀⠀⠀⠀⠀⠀⠀⠀⠀⠀⠀⠀⠀⠀⠀⠀⠀⠀⠀⠀⠀⠀⠀⠀⠀⠀⠀⠀⠀⠀⠀⠀⠀⠀⠀⠀⠀⠀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⠀⠀⠀⠀⠀⠀⠀⠀⠀⠀⠀⠀⠀⠀⠀⠀⠀⠀⠀⠀⠀⠀⠀⠀⠀⠀⠀⠀⠀⠀⠀⠀⠀⠀⠀⠀⠀⠀⠘⠻⣿⣿⣿⣿⣿⣿⣿⣿⣿⣿⣿⣿⣷⠀⠀⠀⠀⠀⠀⠀⠀⠀⠀⠀⠀⠀⠀⠀⠀⠀⠀⠀⠀⠀⠀⠀⠀⠀⠀⠀⠀⠀⠀⠀⠀⠀⠀⠀⠀⠀⠀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⠀⠀⠀⠀⠀⠀⠀⠀⠀⠀⠀⠀⠀⠀⠀⠀⠀⠀⠀⠀⠀⠀⠀⠀⠀⠀⠀⠀⠀⠀⠀⠀⠀⠀⠀⠀⠀⠀⠀⠀⠉⢹⣿⣿⣿⣿⣿⣿⣿⣿⣿⣿⣿⡄⠀⠀⠀⠀⠀⠀⠀⠀⠀⠀⠀⠀⠀⠀⠀⠀⠀⠀⠀⠀⠀⠀⠀⠀⠀⠀⠀⠀⠀⠀⠀⠀⠀⠀⠀⠀⠀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⠀⠀⠀⠀⠀⠀⠀⠀⠀⠀⠀⠀⠀⠀⠀⠀⠀⠀⠀⠀⠀⠀⠀⠀⠀⠀⠀⠀⠀⠀⠀⠀⠀⠀⠀⠀⠀⠀⠀⠀⠀⠀⠈⢻⣿⣿⣿⣿⣿⣿⣿⣿⣿⡇⠀⠀⠀⠀⠀⠀⠀⠀⠀⠀⠀⠀⠀⠀⠀⠀⠀⠀⠀⠀⠀⠀⠀⠀⠀⠀⠀⠀⠀⠀⠀⠀⠀⠀⠀⠀⠀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⠀⠀⠀⠀⠀⠀⠀⠀⠀⠀⠀⠀⠀⠀⠀⠀⠀⠀⠀⠀⠀⠀⠀⠀⠀⠀⠀⠀⠀⠀⠀⠀⠀⠀⠀⠀⠀⠀⠀⠀⠀⠀⠀⠀⠀⠀⠀⠀⠀⠀⠀⠀⠀⠀⠀⠀⠀⠀⠀⠀⠀⠀⠀⠀⠀⠀⠀⠀⠀⠀⠀⠀⠀⠀⠀⠀⠀⠀⠀⠀⠀⠀⠀⠀⠸⣿⣿⣿⣿⣿⡇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⠀⠀⠀⠀⠀⠀⠀⠀⠀⠀⠀⠀⠀⠀⠀⠀⠀⠀⠀⠀⠀⠀⠀⠀⠀⠀⠀⠀⠀⠀⠀⠀⠀⠀⠀⠀⠀⠀⠀⠀⠀⠀⠀⠀⠀⠀⠀⠀⠀⠀⠀⠀⠀⠀⠀⠀⠀⠀⠀⠀⠀⠀⠀⠀⠀⠀⠀⠀⠀⠀⠀⠀⠀⠀⠀⠀⠀⠀⠀⠀⠀⠀⠀⠀⠀⢻⣿⣿⣿⣿⡇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⠀⠀⠀⠀⠀⠀⠀⠀⠀⠀⠀⠀⠀⠀⠀⠀⠀⠀⠀⠀⠀⠀⠀⠀⠀⠀⠀⠀⠀⠀⠀⠀⠀⠀⠀⠀⠀⠀⠀⠀⠀⠀⠀⠀⠀⠀⠀⠀⠀⠀⠀⠀⠀⠀⠀⠀⠀⠀⠀⠀⠀⠀⠀⠀⠀⠀⠀⠀⠀⠀⠀⠀⠀⠀⠀⠀⠀⠀⠀⠀⠀⠀⠀⠀⠀⠀⠀⠀⠹⣿⡇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⠀⠀⠀⠀⠀⠀⠀⠀⠀⠀⠀⠀⠀⠀⠀⠀⠀⠀⠀⠀⠀⠀⠀⠀⠀⠀⠀⠀⠀⠀⠀⠀⠀⠀⠀⠀⠀⠀⠀⠀⠀⠀⠀⠀⠀⠀⠀⠀⠀⠀⠀⠀⠀⠀⠀⠀⠀⠀⠀⠀⠀⠀⠀⠀⠀⠀⠀⠀⠀⠀⠀⠀⠀⠀⠀⠀⠀⠀⠀⠀⠀⠀⠀⠀⠀⠀⠀⠀⠀⠈⠃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⠀⠀⠀⠀⠀⠀⠀⠀⠀⠀⠀⠀⠀⠀⠀⠀⠀⠀⠀⠀⠀⠀⠀⠀⠀⠀⠀⠀⠀⠀⠀⠀⠀⠀⠀⠀⠀⠀⠀⠀⠀⠀⢀⣀⣤⣤⣤⣤⣄⠀⠀⠀⠀⠀⠀⠀⠀⠀⠀⠀⠀⠀⠀⠀⠀⠀⠀⠀⠀⠀⠀⠀⠀⠀⠀⠀⠀⠀⠀⠀⠀⠀⠀⠀⠀⠀⠀⠀⠀⠀⠀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⠀⠀⠀⠀⠀⠀⠀⠀⠀⠀⠀⠀⠀⠀⠀⠀⠀⠀⠀⠀⠀⠀⠀⠀⠀⠀⠀⠀⠀⠀⠀⠀⠀⠀⠀⠀⠀⠀⠀⠀⣠⣶⣿⣿⣿⣿⣿⣿⣿⣿⣦⠀⠀⠀⠀⠀⠀⠀⠀⠀⠀⠀⠀⠀⠀⠀⠀⠀⠀⠀⠀⠀⠀⠀⠀⠀⠀⠀⠀⠀⠀⠀⠀⠀⠀⠀⠀⠀⠀⠀⠀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⠀⠀⠀⠀⠀⠀⠀⠀⠀⠀⠀⠀⠀⠀⠀⠀⠀⠀⠀⠀⠀⠀⠀⠀⠀⠀⠀⠀⠀⠀⠀⠀⠀⠀⠀⠀⠀⠀⠘⠻⣿⣿⣿⣿⣿⣿⣿⣿⣿⣿⣿⣿⣿⠀⠀⠀⠀⠀⠀⠀⠀⠀⠀⠀⠀⠀⠀⠀⠀⠀⠀⠀⠀⠀⠀⠀⠀⠀⠀⠀⠀⠀⠀⠀⠀⠀⠀⠀⠀⠀⠀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⠀⠀⠀⠀⠀⠀⠀⠀⠀⠀⠀⠀⠀⠀⠀⠀⠀⠀⠀⠀⠀⠀⠀⠀⠀⠀⠀⠀⠀⠀⠀⠀⠀⠀⠀⠀⠀⠀⠀⠀⠈⠹⣿⣿⣿⣿⣿⣿⣿⣿⣿⣿⣿⡇⠀⠀⠀⠀⠀⠀⠀⠀⠀⠀⠀⠀⠀⠀⠀⠀⠀⠀⠀⠀⠀⠀⠀⠀⠀⠀⠀⠀⠀⠀⠀⠀⠀⠀⠀⠀⠀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⠀⠀⠀⠀⠀⠀⠀⠀⠀⠀⠀⠀⠀⠀⠀⠀⠀⠀⠀⠀⠀⠀⠀⠀⠀⠀⠀⠀⠀⠀⠀⠀⠀⠀⠀⠀⠀⠀⠀⢾⣿⣿⣿⣿⣿⣿⣿⣿⣿⣿⣿⣿⣿⣿⣿⡇⠀⠀⠀⠀⠀⠀⠀⠀⠀⠀⠀⠀⠀⠀⠀⠀⠀⠀⠀⠀⠀⠀⠀⠀⠀⠀⠀⠀⠀⠀⠀⠀⠀⠀⠀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⠀⠀⠀⠀⠀⠀⠀⠀⠀⠀⠀⠀⠀⠀⠀⠀⠀⠀⠀⠀⠀⠀⠀⠀⠀⠀⠀⠀⠀⠀⠀⠀⠀⠀⠀⠀⠀⠀⠀⠚⠿⣿⣿⣿⣿⣿⣿⣿⣿⣿⣿⣿⣿⣿⣿⡇⠀⠀⠀⠀⠀⠀⠀⠀⠀⠀⠀⠀⠀⠀⠀⠀⠀⠀⠀⠀⠀⠀⠀⠀⠀⠀⠀⠀⠀⠀⠀⠀⠀⠀⠀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⠀⠀⠀⠀⠀⠀⠀⠀⠀⠀⠀⠀⠀⠀⠀⠀⠀⠀⠀⠀⠀⠀⠀⠀⠀⠀⠀⠀⠀⠀⠀⠀⠀⠀⠀⠀⠀⠀⠀⠀⠀⠀⠀⠀⠀⠀⠀⠀⠀⠀⠀⠀⠀⠀⠀⠀⠀⠀⠀⠀⠀⠀⠀⠀⠀⠀⠀⠀⠀⠀⠀⠀⠀⠀⠀⠀⠀⠀⠀⠀⠀⠀⠀⠀⠀⠀⠀⠀⠹⣿⡇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⠀⠀⠀⠀⠀⠀⠀⠀⠀⠀⠀⠀⠀⠀⠀⠀⠀⠀⠀⠀⠀⠀⠀⠀⠀⠀⠀⠀⠀⠀⠀⠀⠀⠀⠀⠀⠀⠀⠀⠀⠀⠀⠀⠀⠀⠀⠀⠀⠀⠀⠀⠀⠀⠀⠀⠀⠀⠀⠀⠀⠀⠀⠀⠀⠀⠀⠀⠀⠀⠀⠀⠀⠀⠀⠀⠀⠀⠀⠀⠀⠀⠀⠀⠀⠀⠀⠀⠀⠀⠹⡇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⠀⠀⠀⠀⠀⠀⠀⠀⠀⠀⠀⠀⠀⠀⠀⠀⠀⠀⠀⠀⠀⠀⠀⠀⠀⠀⠀⠀⠀⠀⠀⠀⠀⠀⠀⠀⠀⠀⠀⠀⠀⠀⣠⣤⣶⣾⣿⣷⣶⣄⡀⠀⠀⠀⠀⠀⠀⠀⠀⠀⠀⠀⠀⠀⠀⠀⠀⠀⠀⠀⠀⠀⠀⠀⠀⠀⠀⠀⠀⠀⠀⠀⠀⠀⠀⠀⠀⠀⠀⠀⠀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⠀⠀⠀⠀⠀⠀⠀⠀⠀⠀⠀⠀⠀⠀⠀⠀⠀⠀⠀⠀⠀⠀⠀⠀⠀⠀⠀⠀⠀⠀⠀⠀⠀⠀⠀⠀⠀⠀⠀⣹⣿⣿⣿⣿⣿⣿⣿⣿⣿⣿⣿⣿⣿⣿⣿⣿⠀⠀⠀⠀⠀⠀⠀⠀⠀⠀⠀⠀⠀⠀⠀⠀⠀⠀⠀⠀⠀⠀⠀⠀⠀⠀⠀⠀⠀⠀⠀⠀⠀⠀⠀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⠀⠀⠀⠀⠀⠀⠀⠀⠀⠀⠀⠀⠀⠀⠀⠀⠀⠀⠀⠀⠀⠀⠀⠀⠀⠀⠀⠀⠀⠀⠀⠀⠀⠀⠀⠀⠀⠀⠀⠉⢹⣿⣿⣿⣿⣿⣿⣿⣿⣿⣿⣿⣿⣿⣿⣿⠀⠀⠀⠀⠀⠀⠀⠀⠀⠀⠀⠀⠀⠀⠀⠀⠀⠀⠀⠀⠀⠀⠀⠀⠀⠀⠀⠀⠀⠀⠀⠀⠀⠀⠀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⠀⠀⠀⠀⠀⠀⠀⠀⠀⠀⠀⠀⠀⠀⠀⠀⠀⠀⠀⠀⠀⠀⠀⠀⠀⠀⠀⠀⠀⠀⠀⠀⠀⠀⠀⠀⠀⠀⠀⠀⠀⠀⠀⠀⠀⠀⠀⠀⠀⠀⠀⠀⠀⠀⠀⠀⠀⠀⠀⠀⠀⠀⠀⠀⠀⠀⠀⠀⠀⠀⠀⠀⠀⠀⠀⠀⠀⠀⠀⠀⠀⠀⠀⠀⠀⠀⠀⠀⠀⠈⠇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⠀⠀⠀⠀⠀⠀⠀⠀⠀⠀⠀⠀⠀⠀⠀⠀⠀⠀⠀⠀⠀⠀⠀⠀⠀⠀⠀⠀⠀⠀⠀⠀⠀⠀⠀⠀⠀⠀⠀⠀⠀⢀⣤⣶⣾⣿⣿⣿⣷⣦⣄⠀⠀⠀⠀⠀⠀⠀⠀⠀⠀⠀⠀⠀⠀⠀⠀⠀⠀⠀⠀⠀⠀⠀⠀⠀⠀⠀⠀⠀⠀⠀⠀⠀⠀⠀⠀⠀⠀⠀⠀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⠀⠀⠀⠀⠀⠀⠀⠀⠀⠀⠀⠀⠀⠀⠀⠀⠀⠀⠀⠀⠀⠀⠀⠀⠀⠀⠀⠀⠀⠀⠀⠀⠀⠀⠀⠀⠀⠀⠀⢀⣶⣿⣿⣿⣿⣿⣿⣿⣿⣿⣿⣧⡀⠀⠀⠀⠀⠀⠀⠀⠀⠀⠀⠀⠀⠀⠀⠀⠀⠀⠀⠀⠀⠀⠀⠀⠀⠀⠀⠀⠀⠀⠀⠀⠀⠀⠀⠀⠀⠀⠀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⠀⠀⠀⠀⠀⠀⠀⠀⠀⠀⠀⠀⠀⠀⠀⠀⠀⠀⠀⠀⠀⠀⠀⠀⠀⠀⠀⠀⠀⠀⠀⠀⠀⠀⠀⠀⠀⠀⠀⠀⠀⣠⣶⣿⣿⣿⣿⣿⣿⣿⣶⣄⠀⠀⠀⠀⠀⠀⠀⠀⠀⠀⠀⠀⠀⠀⠀⠀⠀⠀⠀⠀⠀⠀⠀⠀⠀⠀⠀⠀⠀⠀⠀⠀⠀⠀⠀⠀⠀⠀⠀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⠀⠀⠀⠀⠀⠀⠀⠀⠀⠀⠀⠀⠀⠀⠀⠀⠀⠀⠀⠀⠀⠀⠀⠀⠀⠀⠀⠀⠀⠀⠀⠀⠀⠀⠀⠀⠀⠀⠀⠉⠿⢿⣿⣿⣿⣿⣿⣿⣿⣿⣿⣿⣿⣿⡇⠀⠀⠀⠀⠀⠀⠀⠀⠀⠀⠀⠀⠀⠀⠀⠀⠀⠀⠀⠀⠀⠀⠀⠀⠀⠀⠀⠀⠀⠀⠀⠀⠀⠀⠀⠀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⠀⠀⠀⠀⠀⠀⠀⠀⠀⠀⠀⠀⠀⠀⠀⠀⠀⠀⠀⠀⠀⠀⠀⠀⠀⠀⠀⠀⠀⠀⠀⠀⠀⠀⠀⠀⠀⠀⠀⠀⠀⠀⣠⣼⣿⣿⣿⣿⣿⣿⣿⣿⣿⣿⣿⡆⠀⠀⠀⠀⠀⠀⠀⠀⠀⠀⠀⠀⠀⠀⠀⠀⠀⠀⠀⠀⠀⠀⠀⠀⠀⠀⠀⠀⠀⠀⠀⠀⠀⠀⠀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⠀⠀⠀⠀⠀⠀⠀⠀⠀⠀⠀⠀⠀⠀⠀⠀⠀⠀⠀⠀⠀⠀⠀⠀⠀⠀⠀⠀⠀⠀⠀⠀⠀⠀⠀⠀⠀⠀⢀⣼⣿⣿⣿⣿⣿⣿⣿⣿⣿⣿⣿⣿⣿⣿⣿⣿⣿⠀⠀⠀⠀⠀⠀⠀⠀⠀⠀⠀⠀⠀⠀⠀⠀⠀⠀⠀⠀⠀⠀⠀⠀⠀⠀⠀⠀⠀⠀⠀⠀⠀⠀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⠀⠀⠀⠀⠀⠀⠀⠀⠀⠀⠀⠀⠀⠀⠀⠀⠀⠀⠀⠀⠀⠀⠀⠀⠀⠀⠀⠀⠀⠀⠀⠀⠀⠀⠀⠀⠀⠀⠈⣻⣿⣿⣿⣿⣿⣿⣿⣿⣿⣿⣿⣿⣿⣿⣿⣿⣿⠀⠀⠀⠀⠀⠀⠀⠀⠀⠀⠀⠀⠀⠀⠀⠀⠀⠀⠀⠀⠀⠀⠀⠀⠀⠀⠀⠀⠀⠀⠀⠀⠀⠀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⠀⠀⠀⠀⠀⠀⠀⠀⠀⠀⠀⠀⠀⠀⠀⠀⠀⠀⠀⠀⠀⠀⠀⠀⠀⠀⠀⠀⠀⠀⠀⠀⠀⠀⠀⠀⠀⠀⠈⠛⢻⣿⣿⣿⣿⣿⣿⣿⣿⣿⣿⣿⣿⣿⣿⣿⣿⠀⠀⠀⠀⠀⠀⠀⠀⠀⠀⠀⠀⠀⠀⠀⠀⠀⠀⠀⠀⠀⠀⠀⠀⠀⠀⠀⠀⠀⠀⠀⠀⠀⠀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⠀⠀⠀⠀⠀⠀⠀⠀⠀⠀⠀⠀⠀⠀⠀⠀⠀⠀⠀⠀⠀⠀⠀⠀⠀⠀⠀⠀⠀⠀⠀⠀⠀⠀⠀⠀⠀⠀⠀⠀⠀⠀⠀⢀⣀⣤⣤⣤⣤⣀⠀⠀⠀⠀⠀⠀⠀⠀⠀⠀⠀⠀⠀⠀⠀⠀⠀⠀⠀⠀⠀⠀⠀⠀⠀⠀⠀⠀⠀⠀⠀⠀⠀⠀⠀⠀⠀⠀⠀⠀⠀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⠀⠀⠀⠀⠀⠀⠀⠀⠀⠀⠀⠀⠀⠀⠀⠀⠀⠀⠀⠀⠀⠀⠀⠀⠀⠀⠀⠀⠀⠀⠀⠀⠀⠀⠀⠀⠀⠀⠀⠀⢀⣤⣾⣿⣿⣿⣿⣿⣿⣿⣿⣦⡀⠀⠀⠀⠀⠀⠀⠀⠀⠀⠀⠀⠀⠀⠀⠀⠀⠀⠀⠀⠀⠀⠀⠀⠀⠀⠀⠀⠀⠀⠀⠀⠀⠀⠀⠀⠀⠀⠀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⠀⠀⠀⠀⠀⠀⠀⠀⠀⠀⠀⠀⠀⠀⠀⠀⠀⠀⠀⠀⠀⠀⠀⠀⠀⠀⠀⠀⠀⠀⠀⠀⠀⠀⠀⠀⠀⠀⠀⠈⠻⠻⣿⣿⣿⣿⣿⣿⣿⣿⣿⣿⣿⣿⣷⠀⠀⠀⠀⠀⠀⠀⠀⠀⠀⠀⠀⠀⠀⠀⠀⠀⠀⠀⠀⠀⠀⠀⠀⠀⠀⠀⠀⠀⠀⠀⠀⠀⠀⠀⠀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⠀⠀⠀⠀⠀⠀⠀⠀⠀⠀⠀⠀⠀⠀⠀⠀⠀⠀⠀⠀⠀⠀⠀⠀⠀⠀⠀⠀⠀⠀⠀⠀⠀⠀⠀⠀⠀⠀⠀⠀⠀⠀⣀⣴⣿⣿⣿⣿⣿⣿⣿⣿⣿⣿⣿⡇⠀⠀⠀⠀⠀⠀⠀⠀⠀⠀⠀⠀⠀⠀⠀⠀⠀⠀⠀⠀⠀⠀⠀⠀⠀⠀⠀⠀⠀⠀⠀⠀⠀⠀⠀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⠀⠀⠀⠀⠀⠀⠀⠀⠀⠀⠀⠀⠀⠀⠀⠀⠀⠀⠀⠀⠀⠀⠀⠀⠀⠀⠀⠀⠀⠀⠀⠀⠀⠀⠀⠀⠀⠀⠰⣿⣿⣿⣿⣿⣿⣿⣿⣿⣿⣿⣿⣿⣿⣿⣿⣿⣿⠁⠀⠀⠀⠀⠀⠀⠀⠀⠀⠀⠀⠀⠀⠀⠀⠀⠀⠀⠀⠀⠀⠀⠀⠀⠀⠀⠀⠀⠀⠀⠀⠀⠀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⠀⠀⠀⠀⠀⠀⠀⠀⠀⠀⠀⠀⠀⠀⠀⠀⠀⠀⠀⠀⠀⠀⠀⠀⠀⠀⠀⠀⠀⠀⠀⠀⠀⠀⠀⠀⠀⠀⠀⠀⠀⠀⢀⣠⣤⣶⣶⣶⣶⣶⣤⡀⠀⠀⠀⠀⠀⠀⠀⠀⠀⠀⠀⠀⠀⠀⠀⠀⠀⠀⠀⠀⠀⠀⠀⠀⠀⠀⠀⠀⠀⠀⠀⠀⠀⠀⠀⠀⠀⠀⠀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⠀⠀⠀⠀⠀⠀⠀⠀⠀⠀⠀⠀⠀⠀⠀⠀⠀⠀⠀⠀⠀⠀⠀⠀⠀⠀⠀⠀⠀⠀⠀⠀⠀⠀⠀⠀⠀⠀⠘⠻⣿⣿⣿⣿⣿⣿⣿⣿⣿⣿⣿⣿⣿⣿⣿⡇⠀⠀⠀⠀⠀⠀⠀⠀⠀⠀⠀⠀⠀⠀⠀⠀⠀⠀⠀⠀⠀⠀⠀⠀⠀⠀⠀⠀⠀⠀⠀⠀⠀⠀⠀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⠀⠀⠀⠀⠀⠀⠀⠀⠀⠀⠀⠀⠀⠀⠀⠀⠀⠀⠀⠀⠀⠀⠀⠀⠀⠀⠀⠀⠀⠀⠀⠀⠀⠀⠀⠀⠀⠀⠀⠀⠙⠙⣿⣿⣿⣿⣿⣿⣿⣿⣿⣿⣿⣿⣿⡇⠀⠀⠀⠀⠀⠀⠀⠀⠀⠀⠀⠀⠀⠀⠀⠀⠀⠀⠀⠀⠀⠀⠀⠀⠀⠀⠀⠀⠀⠀⠀⠀⠀⠀⠀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⠀⠀⠀⠀⠀⠀⠀⠀⠀⠀⠀⠀⠀⠀⠀⠀⠀⠀⠀⠀⠀⠀⠀⠀⠀⠀⠀⠀⠀⠀⠀⠀⠀⠀⠀⠀⠀⠀⠀⠀⠀⠀⣀⣴⣿⣿⣿⣿⣿⣿⣿⣿⣿⣿⣿⣿⠀⠀⠀⠀⠀⠀⠀⠀⠀⠀⠀⠀⠀⠀⠀⠀⠀⠀⠀⠀⠀⠀⠀⠀⠀⠀⠀⠀⠀⠀⠀⠀⠀⠀⠀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⠀⠀⠀⠀⠀⠀⠀⠀⠀⠀⠀⠀⠀⠀⠀⠀⠀⠀⠀⠀⠀⠀⠀⠀⠀⠀⠀⠀⠀⠀⠀⠀⠀⠀⠀⠀⠀⠀⢾⣿⣿⣿⣿⣿⣿⣿⣿⣿⣿⣿⣿⣿⣿⣿⣿⣿⣿⣿⠀⠀⠀⠀⠀⠀⠀⠀⠀⠀⠀⠀⠀⠀⠀⠀⠀⠀⠀⠀⠀⠀⠀⠀⠀⠀⠀⠀⠀⠀⠀⠀⠀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⣿⣿⣿⣿⣿⣿⣿⣿⣿⣿⣿⣿⣿⣿⣿⣿⣿⣿⣿⣿⣿⣿⣿⣿⣿⣿⣿⣿⣿⣿⣿⣿⣿⣿⣿⣿⣿⣿⣿⣿⣿⣿⣿⣿⡄⠀⠀⠀⠀⠀⠀⠀⠀⠀⠀⠀⠀⠈⠙⠿⢿⡿⠟⠛⠛⠛⠛⠿⣿⣿⣿⣿⣿⣿⣿⣿⣿⣿⣿⣿⣿⣿⣿⣿⣿⣿⣿⣿⣿⣿⡇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⣿⣿⣿⣿⣿⣿⣿⣿⣿⣿⣿⣿⣿⣿⣿⣿⣿⣿⣿⣿⣿⣿⣿⣿⣿⣿⣿⣿⣿⣿⣿⣿⣿⣿⣿⣿⣿⣿⣿⣿⣿⣿⣿⣿⣷⡀⠀⠀⠀⠀⠀⠀⠀⠀⠀⠀⠀⠀⠀⠀⠀⠀⠀⠀⠀⠀⠀⠀⠀⠙⢿⣿⣿⣿⣿⣿⣿⣿⣿⣿⣿⣿⣿⣿⣿⣿⣿⣿⣿⣿⡇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⣿⣿⣿⣿⣿⣿⣿⣿⣿⣿⣿⣿⣿⣿⣿⣿⣿⣿⣿⣿⣿⣿⣿⣿⣿⣿⣿⣿⣿⣿⣿⣿⣿⣿⣿⣿⣿⣿⣿⣿⣿⣿⣿⣿⣿⣷⡄⠀⠀⠀⠀⠀⠀⠀⠀⠀⠀⠀⠀⠀⠀⠀⠀⠀⠀⠀⠀⠀⠀⠀⠀⠙⣿⣿⣿⣿⣿⣿⣿⣿⣿⣿⣿⣿⣿⣿⣿⣿⣿⣿⡇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⣿⣿⣿⣿⣿⣿⣿⣿⣿⣿⣿⣿⣿⣿⣿⣿⣿⣿⣿⣿⣿⣿⣿⣿⣿⣿⣿⣿⣿⣿⣿⣿⣿⣿⣿⣿⣿⣿⣿⣿⣿⣿⣿⣿⣿⣿⡿⠒⠀⠀⠀⠀⠀⠀⠀⠀⠀⠀⠀⠀⠀⠀⠀⠀⠀⠀⠀⠀⠀⠀⠀⠀⠈⢿⣿⣿⣿⣿⣿⣿⣿⣿⣿⣿⣿⣿⣿⣿⣿⣿⡇</a:t>
            </a:r>
            <a:br/>
            <a:r>
              <a:t>⣿⣿⣿⣿⣿⣿⣿⣿⣿⣿⣿⣿⣿⣿⣿⣿⣿⣿⣿⣿⣿⣿⣿⣿⣿⣿⣿⣿⣿⣿⣿⣿⣿⣿⣿⣿⣿⣿⣿⣿⣿⣿⣿⣿⠟⠁⠀⠀⠀⠀⠀⠀⠀⠀⠀⠀⠀⠀⠀⠀⠀⠀⠀⠀⠀⠀⠀⠀⠀⠀⠀⠀⠀⠸⣿⣿⣿⣿⣿⣿⣿⣿⣿⣿⣿⣿⣿⣿⣿⣿⡇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⣿⣿⣿⣿⣿⣿⣿⣿⣿⣿⣿⣿⣿⣿⣿⣿⣿⣿⣿⣿⣿⣿⣿⣿⣿⣿⣿⣿⣿⣿⣿⣿⣿⣿⣿⣿⣿⣿⣿⣿⣿⣿⠟⠁⠀⠀⠀⠀⠀⠀⠀⠀⠀⠀⠀⠀⠀⠀⠀⠀⠀⠀⠀⠀⠀⠀⠀⠀⠀⠀⠀⠀⠀⠀⣿⣿⣿⣿⣿⣿⣿⣿⣿⣿⣿⣿⣿⣿⣿⣿⡇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⣿⣿⣿⣿⣿⣿⣿⣿⣿⣿⣿⣿⣿⣿⣿⣿⣿⣿⣿⣿⣿⣿⣿⣿⣿⣿⣿⣿⣿⣿⣿⣿⣿⣿⣿⣿⣿⣿⣿⣿⡿⠃⠀⠀⠀⠀⠀⠀⠀⠀⠀⠀⠀⠀⠀⠀⠀⠀⠀⠀⠀⠀⠀⠀⠀⠀⠀⠀⠀⠀⠀⠀⠀⠀⠈⢿⣿⣿⣿⣿⣿⣿⣿⣿⣿⣿⣿⣿⣿⣿⡇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⣿⣿⣿⣿⣿⣿⣿⣿⣿⣿⣿⣿⣿⣿⣿⣿⣿⣿⣿⣿⣿⣿⣿⣿⣿⣿⣿⣿⣿⣿⣿⣿⣿⣿⣿⣿⣿⣿⢃⠀⠀⠀⠀⠀⠀⠀⠀⠀⠀⠀⠀⠀⠀⠀⠀⠀⠀⠀⠀⠀⠀⠀⠀⠀⠀⠀⠀⠀⠀⠀⠀⠀⠀⠀⠀⠀⠀⠈⣿⣿⣿⣿⣿⣿⣿⣿⣿⣿⣿⣿⡇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⣿⣿⣿⣿⣿⣿⣿⣿⣿⣿⣿⣿⣿⣿⣿⣿⣿⣿⣿⣿⣿⣿⣿⣿⣿⣿⣿⣿⣿⣿⣿⣿⣿⣿⣿⣿⣿⣷⣿⠀⠀⠀⠀⠀⠀⠀⠀⠀⠀⠀⠀⠀⠀⠀⠀⠀⠀⠀⠀⠀⠀⠀⠀⠀⠀⠀⠀⠀⠀⠀⠀⠀⠀⠀⠀⠀⠀⠀⣿⣿⣿⣿⣿⣿⣿⣿⣿⣿⣿⣿⡇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⣿⣿⣿⣿⣿⣿⣿⣿⣿⣿⣿⣿⣿⣿⣿⣿⣿⣿⣿⣿⣿⣿⣿⣿⣿⣿⣿⣿⣿⣿⣿⣿⣿⣿⣿⣿⣿⣿⣿⣸⣆⠀⠀⠀⠀⠀⠀⠀⠀⠀⠀⠀⠀⠀⠀⠀⠀⠀⠀⠀⠀⠀⠀⠀⠀⠀⠀⠀⠀⠀⠀⠀⠀⠀⠀⠀⠀⠀⣿⣿⣿⣿⣿⣿⣿⣿⣿⣿⣿⣿⡇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⣿⣿⣿⣿⣿⣿⣿⣿⣿⣿⣿⣿⣿⣿⣿⣿⣿⣿⣿⣿⣿⣿⣿⣿⣿⣿⣿⣿⣿⣿⣿⣿⣿⣿⣿⣿⣿⣿⣿⣿⣿⣶⣦⣄⠀⣦⠀⠀⠀⠀⠀⠀⠀⠀⠀⠀⠀⠀⠀⠀⠀⠀⠀⠀⠀⠀⠀⠀⠀⠀⠀⠀⠀⠀⠀⠀⠀⠀⢿⣿⣿⣿⣿⣿⣿⣿⣿⣿⣿⣿⡇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⣿⣿⣿⣿⣿⣿⣿⣿⣿⣿⣿⣿⣿⣿⣿⣿⣿⣿⣿⣿⣿⣿⣿⣿⣿⣿⣿⣿⣿⣿⣿⣿⣿⣿⣿⣿⣿⣿⣿⣿⣿⣿⣿⣿⣿⣾⠀⠀⠀⠀⠀⠀⠀⠀⠀⠀⠀⠀⠀⠀⠀⠀⠀⠀⠀⠀⠀⠀⠀⠀⠀⠀⠀⠀⠀⠀⠀⠀⢸⣿⣿⣿⣿⣿⣿⣿⣿⣿⣿⣿⡇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⣿⣿⣿⣿⣿⣿⣿⣿⣿⣿⣿⣿⣿⣿⣿⣿⣿⣿⣿⣿⣿⣿⣿⣿⣿⣿⣿⣿⣿⣿⣿⣿⣿⣿⣿⣿⣿⣿⣿⣿⣿⣿⣿⣿⣿⣷⣦⡄⠀⠀⠀⠀⠀⠀⠀⠀⠀⠀⠀⠀⠀⠀⠀⠀⠀⠀⠀⠀⠀⠀⠀⠀⠀⠀⠀⠀⠀⠀⢸⣿⣿⣿⣿⣿⣿⣿⣿⣿⣿⣿⡇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⣿⣿⣿⣿⣿⣿⣿⣿⣿⣿⣿⣿⣿⣿⣿⣿⣿⣿⣿⣿⣿⣿⣿⣿⣿⣿⣿⣿⣿⣿⣿⣿⣿⣿⣿⣿⣿⣿⣿⣿⣿⣿⣿⣿⣿⣿⣿⣷⡆⠀⠀⠀⠀⠀⠀⠀⠀⠀⠀⠀⠀⠀⠀⠀⠀⠀⠀⠀⠀⠀⠀⠀⠀⠀⠀⠀⠀⠀⢸⣿⣿⣿⣿⣿⣿⣿⣿⣿⣿⣿⡇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⣿⣿⣿⣿⣿⣿⣿⣿⣿⣿⣿⣿⣿⣿⣿⣿⣿⣿⣿⣿⣿⣿⣿⣿⣿⣿⣿⣿⣿⣿⣿⣿⠙⠿⠿⠛⠛⠛⠿⣿⣿⣿⣿⣿⣿⣿⣿⣿⠁⠀⠀⠀⠀⢀⣤⣶⣦⠀⠀⠀⠀⠀⠀⠀⠀⠀⠀⠀⠀⠀⠀⠀⠀⠀⠀⠀⠀⠀⠸⣿⣿⣿⣿⣿⣿⣿⣿⣿⣿⣿⡇</a:t>
            </a:r>
            <a:br/>
            <a:r>
              <a:t>⣿⣿⣿⣿⣿⣿⣿⣿⣿⣿⣿⣿⣿⣿⣿⣿⣿⣿⣿⣿⣿⣿⣿⣿⣿⣿⣿⣿⣿⠿⠛⠉⠀⠀⠀⠀⠀⠀⠀⠈⢻⣿⣿⣿⣿⣿⣿⣿⠀⠀⠀⠀⠀⣿⣿⣿⣿⠇⠀⠀⠀⠀⠀⠀⠀⠀⠀⠀⠀⠀⠀⠀⠀⠀⠀⠀⠀⠀⠀⣿⣿⣿⣿⣿⣿⣿⣿⣿⣿⣿⡇</a:t>
            </a:r>
            <a:br/>
            <a:r>
              <a:t>⣿⣿⣿⣿⣿⣿⣿⣿⣿⣿⣿⣿⣿⣿⣿⣿⣿⣿⣿⣿⣿⣿⣿⣿⣿⣿⣿⡿⠁⠀⠀⠀⠀⠀⠀⠀⠀⠀⠀⠀⠈⣿⣿⣿⣿⣿⣿⣿⠀⠀⠀⠀⠀⣿⣿⡿⠁⠀⠀⠀⠀⠀⠀⠀⠀⠀⠀⠀⠀⠀⠀⠀⠀⠀⠀⠀⠀⠀⠀⢻⣿⣿⣿⣿⣿⣿⣿⣿⣿⣿⡇</a:t>
            </a:r>
            <a:br/>
            <a:r>
              <a:t>⣿⣿⣿⣿⣿⣿⣿⣿⣿⣿⣿⣿⣿⣿⣿⣿⣿⣿⣿⣿⣿⣿⣿⣿⣿⣿⣿⡇⠀⠀⠀⠀⠀⠀⠀⠀⠀⠀⠀⠀⠀⢸⣿⣿⣿⣿⣿⣯⣤⠀⠀⠀⣀⣽⡿⠁⠀⠀⠀⠀⠀⠀⠀⠀⠀⠀⠀⠀⠀⠀⠀⠀⠀⠀⣇⠀⠀⠀⢦⠈⢿⣿⣿⣿⣿⣿⣿⣿⣿⣿⡇</a:t>
            </a:r>
            <a:br/>
            <a:r>
              <a:t>⣿⣿⣿⣿⣿⣿⣿⣿⣿⣿⣿⣿⣿⣿⣿⣿⣿⣿⣿⣿⣿⣿⣿⣿⣿⣿⣿⠀⠀⠀⠀⠀⠀⠀⠀⠀⠀⠀⠀⠀⠀⢸⣿⣿⣿⣿⣿⣿⣿⠀⠀⠀⣿⡟⠀⠀⠀⠀⠀⠀⠀⠀⠀⠀⠀⠀⠀⠀⠀⠀⠀⠀⠀⠀⢻⣧⡱⣷⡘⣿⣾⣿⣿⣿⣿⣿⣿⣿⣿⣿⡇</a:t>
            </a:r>
            <a:br/>
            <a:r>
              <a:t>⣿⣿⣿⣿⣿⣿⣿⣿⣿⣿⣿⣿⣿⣿⣿⣿⣿⣿⣿⣿⣿⣿⣿⣿⣿⣿⣿⡄⠀⠀⠀⠀⠀⠀⠀⠀⠀⠀⠀⠀⠀⠀⠘⢿⣿⣿⣿⣿⣿⡄⠀⢠⡿⠁⠀⠀⠀⠀⠀⠀⠀⠀⠀⠀⠀⠀⠀⠀⠀⠀⠀⠀⠀⠀⠈⣿⣷⣿⣿⣾⣿⣿⣿⣿⣿⣿⣿⣿⣿⣿⡇</a:t>
            </a:r>
            <a:br/>
            <a:r>
              <a:t>⣿⣿⣿⣿⣿⣿⣿⣿⣿⣿⣿⣿⣿⣿⣿⣿⣿⣿⣿⣿⣿⣿⣿⣿⣿⣿⣿⣷⠀⠀⠀⠀⠀⠀⠀⠀⠀⠀⠀⠀⠀⠀⠀⠀⠉⠙⢿⣿⣿⡇⠀⢸⠁⠀⠀⠀⠀⠀⠀⠀⠀⠀⠀⠀⠀⠀⠀⠀⠀⠀⠀⠀⠀⠀⠀⠘⣿⣿⣿⣿⣿⣿⣿⣿⣿⣿⣿⣿⣿⣿⡇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⣿⣿⣿⣿⣿⣿⣿⣿⣿⣿⣿⣿⣿⣿⣿⣿⣿⣿⣿⣿⣿⣿⣿⣿⣿⣿⣿⣿⣧⡀⠀⠀⠀⠀⠀⠀⠀⠀⠀⠀⠀⠀⠀⠀⠀⠀⠈⠀⠀⠀⠀⠂⠀⠀⠀⠀⠀⠀⠀⠀⠀⠀⠀⠀⠀⠀⠀⠀⠀⠀⠀⠀⠀⢀⠘⡆⠈⢿⣿⣿⣿⣿⣿⣿⣿⣿⣿⣿⣿⣿⡇</a:t>
            </a:r>
            <a:br/>
            <a:r>
              <a:t>⣿⣿⣿⣿⣿⣿⣿⣿⣿⣿⣿⣿⣿⣿⣿⣿⣿⣿⣿⣿⣿⣿⣿⣿⣿⣿⣿⣿⣿⣿⣦⣀⠀⠀⠀⠀⠀⠀⠀⠀⠀⠀⠀⠀⠀⠀⠀⠀⠀⠀⠀⠀⠀⠀⠀⠀⠀⠀⠀⠀⠀⠀⠀⠀⠀⠀⠀⠀⠀⠀⠀⠀⠀⠀⣷⣿⣄⣀⣽⣿⣿⣿⣿⣿⣿⣿⣿⣿⣿⣿⡇</a:t>
            </a:r>
            <a:br/>
            <a:r>
              <a:t>⣿⣿⣿⣿⣿⣿⣿⣿⣿⣿⣿⣿⣿⣿⣿⣿⣿⣿⣿⣿⣿⣿⣿⣿⣿⣿⣿⣿⣿⣿⣿⣿⣿⣶⡖⠀⠀⠀⠀⠀⠀⠀⠀⠀⠀⠀⠀⠀⠀⠀⠀⠀⠀⠀⠀⠀⠀⠀⠀⠀⠀⠀⠀⠀⠀⠀⠀⠀⠀⠀⠀⠀⠀⠀⢸⣿⣿⣿⣿⣿⣿⣿⣿⣿⣿⣿⣿⣿⣿⣿⡇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⣿⣿⣿⣿⣿⣿⣿⣿⣿⣿⣿⣿⣿⣿⣿⣿⣿⣿⣿⣿⣿⣿⣿⣿⣿⣿⣿⣿⣿⣿⣿⣿⡟⠀⠀⠀⠀⠀⠀⠀⠀⠀⠀⠀⠀⠀⠀⠀⠀⠀⠀⠀⠀⠀⠀⠀⠀⠀⠀⠀⠀⠀⠀⠀⠀⠀⠀⠀⠀⠀⠀⠀⠀⠀⠀⠀⣿⣿⣿⣿⣿⡿⠿⠿⣿⣿⣿⣿⣿⣿⡇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⣿⣿⣿⣿⣿⣿⣿⣿⣿⣿⣿⣿⣿⣿⣿⣿⣿⣿⣿⣿⣿⣿⣿⣿⣿⣿⣿⣿⣿⣿⣿⣿⡇⠀⠀⠀⠀⠀⠀⠀⠀⠀⠀⠀⠀⠀⠀⠀⠀⠀⠀⠀⠀⠀⠀⠀⠀⠀⠀⠀⠀⠀⠀⠀⠀⠀⠀⠀⠀⠀⠀⠀⠀⠀⠀⠀⢸⡿⠟⠋⠁⠀⣠⣾⣿⣿⣿⣿⣿⣿⡇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⠀⠀⠀⠀⠀⠀⠀⠀⠀⠀⠀⠀⠀⠀⠀⠀⠀⠀⠀⠀⠀⠀⠀⠀⠀⠀⠀⠀⠀⠀⠀⠀⠀⠀⠀⠀⠀⠀⠀⠀⠀⠀⣀⣤⣴⣶⣿⣿⣿⣿⣶⣤⡀⠀⠀⠀⠀⠀⠀⠀⠀⠀⠀⠀⠀⠀⠀⠀⠀⠀⠀⠀⠀⠀⠀⠀⠀⠀⠀⠀⠀⠀⠀⠀⠀⠀⠀⠀⠀⠀⠀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⠀⠀⠀⠀⠀⠀⠀⠀⠀⠀⠀⠀⠀⠀⠀⠀⠀⠀⠀⠀⠀⠀⠀⠀⠀⠀⠀⠀⠀⠀⠀⠀⠀⠀⠀⠀⠀⠀⠀⠀⠈⢋⣿⣿⣿⣿⣿⣿⣿⣿⣿⣿⣿⣿⣿⣿⠀⠀⠀⠀⠀⠀⠀⠀⠀⠀⠀⠀⠀⠀⠀⠀⠀⠀⠀⠀⠀⠀⠀⠀⠀⠀⠀⠀⠀⠀⠀⠀⠀⠀⠀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⠀⠀⠀⠀⠀⠀⠀⠀⠀⠀⠀⠀⠀⠀⠀⠀⠀⠀⠀⠀⠀⠀⠀⠀⠀⠀⠀⠀⠀⠀⠀⠀⠀⠀⠀⠀⠀⠈⣻⣿⣿⣿⣿⣿⣿⣿⣿⣿⣿⣿⣿⣿⣿⣿⣿⣿⣿⣿⠀⠀⠀⠀⠀⠀⠀⠀⠀⠀⠀⠀⠀⠀⠀⠀⠀⠀⠀⠀⠀⠀⠀⠀⠀⠀⠀⠀⠀⠀⠀⠀⠀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⠀⠀⠀⠀⠀⠀⠀⠀⠀⠀⠀⠀⠀⠀⠀⠀⠀⠀⠀⠀⠀⠀⠀⠀⠀⠀⠀⠀⠀⠀⠀⠀⠀⠀⠀⠀⠀⠀⠀⠀⠀⠀⠀⠀⠀⠀⣀⣀⣀⣀⣀⠀⠀⠀⠀⠀⠀⠀⠀⠀⠀⠀⠀⠀⠀⠀⠀⠀⠀⠀⠀⠀⠀⠀⠀⠀⠀⠀⠀⠀⠀⠀⠀⠀⠀⠀⠀⠀⠀⠀⠀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⠀⠀⠀⠀⠀⠀⠀⠀⠀⠀⠀⠀⠀⠀⠀⠀⠀⠀⠀⠀⠀⠀⠀⠀⠀⠀⠀⠀⠀⠀⠀⠀⠀⠀⠀⠀⠀⠀⠀⠀⠀⢀⣠⣶⣾⣿⣿⣿⣿⣿⣿⣿⣶⣄⠀⠀⠀⠀⠀⠀⠀⠀⠀⠀⠀⠀⠀⠀⠀⠀⠀⠀⠀⠀⠀⠀⠀⠀⠀⠀⠀⠀⠀⠀⠀⠀⠀⠀⠀⠀⠀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⠀⠀⠀⠀⠀⠀⠀⠀⠀⠀⠀⠀⠀⠀⠀⠀⠀⠀⠀⠀⠀⠀⠀⠀⠀⠀⠀⠀⠀⠀⠀⠀⠀⠀⠀⠀⠀⠀⠀⠀⠀⢁⣽⣿⣿⣿⣿⣿⣿⣿⣿⣿⣿⣿⣿⣿⣿⠀⠀⠀⠀⠀⠀⠀⠀⠀⠀⠀⠀⠀⠀⠀⠀⠀⠀⠀⠀⠀⠀⠀⠀⠀⠀⠀⠀⠀⠀⠀⠀⠀⠀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⠀⠀⠀⠀⠀⠀⠀⠀⠀⠀⠀⠀⠀⠀⠀⠀⠀⠀⠀⠀⠀⠀⠀⠀⠀⠀⠀⠀⠀⠀⠀⠀⠀⠀⠀⠀⠀⠀⠀⠀⠀⠀⠀⠀⠀⣀⣠⣤⣤⣤⣤⣀⠀⠀⠀⠀⠀⠀⠀⠀⠀⠀⠀⠀⠀⠀⠀⠀⠀⠀⠀⠀⠀⠀⠀⠀⠀⠀⠀⠀⠀⠀⠀⠀⠀⠀⠀⠀⠀⠀⠀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⠀⠀⠀⠀⠀⠀⠀⠀⠀⠀⠀⠀⠀⠀⠀⠀⠀⠀⠀⠀⠀⠀⠀⠀⠀⠀⠀⠀⠀⠀⠀⠀⠀⠀⠀⠀⠀⠀⠀⠀⠀⢀⣴⣾⣿⣿⣿⣿⣿⣿⣿⣿⣿⣦⣀⠀⠀⠀⠀⠀⠀⠀⠀⠀⠀⠀⠀⠀⠀⠀⠀⠀⠀⠀⠀⠀⠀⠀⠀⠀⠀⠀⠀⠀⠀⠀⠀⠀⠀⠀⠀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⠀⠀⠀⠀⠀⠀⠀⠀⠀⠀⠀⠀⠀⠀⠀⠀⠀⠀⠀⠀⠀⠀⠀⠀⠀⠀⠀⠀⠀⠀⠀⠀⠀⠀⠀⠀⠀⠀⠀⠀⠀⢀⣼⣿⣿⣿⣿⣿⣿⣿⣿⣿⣿⣿⣿⣿⣿⡇⠀⠀⠀⠀⠀⠀⠀⠀⠀⠀⠀⠀⠀⠀⠀⠀⠀⠀⠀⠀⠀⠀⠀⠀⠀⠀⠀⠀⠀⠀⠀⠀⠀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⠀⠀⠀⠀⠀⠀⠀⠀⠀⠀⠀⠀⠀⠀⠀⠀⠀⠀⠀⠀⠀⠀⠀⠀⠀⠀⠀⠀⠀⠀⠀⠀⠀⠀⠀⠀⠀⠀⠀⠀⠀⠀⠀⠈⠻⣿⣿⣿⣿⣿⣿⣿⣿⣿⣿⣿⣿⡇⠀⠀⠀⠀⠀⠀⠀⠀⠀⠀⠀⠀⠀⠀⠀⠀⠀⠀⠀⠀⠀⠀⠀⠀⠀⠀⠀⠀⠀⠀⠀⠀⠀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⠀⠀⠀⠀⠀⠀⠀⠀⠀⠀⠀⠀⠀⠀⠀⠀⠀⠀⠀⠀⠀⠀⠀⠀⠀⠀⠀⠀⠀⠀⠀⠀⠀⠀⠀⠀⠀⠀⠀⠀⠀⠀⠀⢀⣀⣤⣴⣶⣶⣶⣶⣶⣤⣀⠀⠀⠀⠀⠀⠀⠀⠀⠀⠀⠀⠀⠀⠀⠀⠀⠀⠀⠀⠀⠀⠀⠀⠀⠀⠀⠀⠀⠀⠀⠀⠀⠀⠀⠀⠀⠀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⠀⠀⠀⠀⠀⠀⠀⠀⠀⠀⠀⠀⠀⠀⠀⠀⠀⠀⠀⠀⠀⠀⠀⠀⠀⠀⠀⠀⠀⠀⠀⠀⠀⠀⠀⠀⠀⠀⠀⠀⠀⣠⣶⣿⣿⣿⣿⣿⣿⣿⣿⣿⣿⣿⣷⣄⠀⠀⠀⠀⠀⠀⠀⠀⠀⠀⠀⠀⠀⠀⠀⠀⠀⠀⠀⠀⠀⠀⠀⠀⠀⠀⠀⠀⠀⠀⠀⠀⠀⠀⠀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⠀⠀⠀⠀⠀⠀⠀⠀⠀⠀⠀⠀⠀⠀⠀⠀⠀⠀⠀⠀⠀⠀⠀⠀⠀⠀⠀⠀⠀⠀⠀⠀⠀⠀⠀⠀⠀⠀⠀⠀⠀⠠⣶⣿⣿⣿⣿⣿⣿⣿⣿⣿⣿⣿⣿⣿⣿⣿⡇⠀⠀⠀⠀⠀⠀⠀⠀⠀⠀⠀⠀⠀⠀⠀⠀⠀⠀⠀⠀⠀⠀⠀⠀⠀⠀⠀⠀⠀⠀⠀⠀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⠀⠀⠀⠀⠀⠀⠀⠀⠀⠀⠀⠀⠀⠀⠀⠀⠀⠀⠀⠀⠀⠀⠀⠀⠀⠀⠀⠀⠀⠀⠀⠀⠀⠀⠀⠀⠀⠀⠀⠀⠀⠀⠀⢀⣠⣤⣶⣶⣿⣿⣿⣷⣶⣤⡀⠀⠀⠀⠀⠀⠀⠀⠀⠀⠀⠀⠀⠀⠀⠀⠀⠀⠀⠀⠀⠀⠀⠀⠀⠀⠀⠀⠀⠀⠀⠀⠀⠀⠀⠀⠀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⠀⠀⠀⠀⠀⠀⠀⠀⠀⠀⠀⠀⠀⠀⠀⠀⠀⠀⠀⠀⠀⠀⠀⠀⠀⠀⠀⠀⠀⠀⠀⠀⠀⠀⠀⠀⠀⠀⠀⠀⠀⠀⢼⣿⣿⣿⣿⣿⣿⣿⣿⣿⣿⣿⣿⣿⣿⣿⣿⠀⠀⠀⠀⠀⠀⠀⠀⠀⠀⠀⠀⠀⠀⠀⠀⠀⠀⠀⠀⠀⠀⠀⠀⠀⠀⠀⠀⠀⠀⠀⠀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⠀⠀⠀⠀⠀⠀⠀⠀⠀⠀⠀⠀⠀⠀⠀⠀⠀⠀⠀⠀⠀⠀⠀⠀⠀⠀⠀⠀⠀⠀⠀⠀⠀⠀⠀⠀⠀⠀⠀⠀⠀⠀⠈⢻⣿⣿⣿⣿⣿⣿⣿⣿⣿⣿⣿⣿⣿⣿⣿⠀⠀⠀⠀⠀⠀⠀⠀⠀⠀⠀⠀⠀⠀⠀⠀⠀⠀⠀⠀⠀⠀⠀⠀⠀⠀⠀⠀⠀⠀⠀⠀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⠀⠀⠀⠀⠀⠀⠀⠀⠀⠀⠀⠀⠀⠀⠀⠀⠀⠀⠀⠀⠀⠀⠀⠀⠀⠀⠀⠀⠀⠀⠀⠀⠀⠀⠀⠀⠀⠀⠀⠀⠀⠀⠀⠀⠻⢿⣿⣿⣿⣿⣿⣿⣿⣿⣿⣿⣿⣿⡿⠀⠀⠀⠀⠀⠀⠀⠀⠀⠀⠀⠀⠀⠀⠀⠀⠀⠀⠀⠀⠀⠀⠀⠀⠀⠀⠀⠀⠀⠀⠀⠀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⠀⠀⠀⠀⠀⠀⠀⠀⠀⠀⠀⠀⠀⠀⠀⠀⠀⠀⠀⠀⠀⠀⠀⠀⠀⠀⠀⠀⠀⠀⠀⠀⠀⠀⠀⠀⠀⠀⠀⠀⠀⠀⠀⠀⠀⣾⣿⣿⣿⣿⣿⣿⣿⣿⣿⣿⣿⣿⡇⠀⠀⠀⠀⠀⠀⠀⠀⠀⠀⠀⠀⠀⠀⠀⠀⠀⠀⠀⠀⠀⠀⠀⠀⠀⠀⠀⠀⠀⠀⠀⠀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⠀⠀⠀⠀⠀⠀⠀⠀⠀⠀⠀⠀⠀⠀⠀⠀⠀⠀⠀⠀⠀⠀⠀⠀⠀⠀⠀⠀⠀⠀⠀⠀⠀⠀⠀⠀⠀⠀⠀⠀⠀⢠⣴⣿⣿⣿⣿⣿⣿⣿⣿⣿⣿⣿⣿⣿⣿⣿⣧⠀⠀⠀⠀⠀⠀⠀⠀⠀⠀⠀⠀⠀⠀⠀⠀⠀⠀⠀⠀⠀⠀⠀⠀⠀⠀⠀⠀⠀⠀⠀⠀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⠀⠀⠀⠀⠀⠀⠀⠀⠀⠀⠀⠀⠀⠀⠀⠀⠀⠀⠀⠀⠀⠀⠀⠀⠀⠀⠀⠀⠀⠀⠀⠀⠀⠀⠀⠀⠀⠀⠀⠀⠀⠀⠀⠀⠀⠀⠀⠀⣀⣀⣀⣀⠀⠀⠀⠀⠀⠀⠀⠀⠀⠀⠀⠀⠀⠀⠀⠀⠀⠀⠀⠀⠀⠀⠀⠀⠀⠀⠀⠀⠀⠀⠀⠀⠀⠀⠀⠀⠀⠀⠀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⠀⠀⠀⠀⠀⠀⠀⠀⠀⠀⠀⠀⠀⠀⠀⠀⠀⠀⠀⠀⠀⠀⠀⠀⠀⠀⠀⠀⠀⠀⠀⠀⠀⠀⠀⠀⠀⠀⠀⠀⠀⠀⢀⣠⣴⣶⣿⣿⣿⣿⣿⣿⣿⣿⣦⣄⠀⠀⠀⠀⠀⠀⠀⠀⠀⠀⠀⠀⠀⠀⠀⠀⠀⠀⠀⠀⠀⠀⠀⠀⠀⠀⠀⠀⠀⠀⠀⠀⠀⠀⠀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⠀⠀⠀⠀⠀⠀⠀⠀⠀⠀⠀⠀⠀⠀⠀⠀⠀⠀⠀⠀⠀⠀⠀⠀⠀⠀⠀⠀⠀⠀⠀⠀⠀⠀⠀⠀⠀⠀⠀⠀⠘⠿⢻⣿⣿⣿⣿⣿⣿⣿⣿⣿⣿⣿⣿⣿⣿⣿⣿⡇⠀⠀⠀⠀⠀⠀⠀⠀⠀⠀⠀⠀⠀⠀⠀⠀⠀⠀⠀⠀⠀⠀⠀⠀⠀⠀⠀⠀⠀⠀⠀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⠀⠀⠀⠀⠀⠀⠀⠀⠀⠀⠀⠀⠀⠀⠀⠀⠀⠀⠀⠀⠀⠀⠀⠀⠀⠀⠀⠀⠀⠀⠀⠀⠀⠀⠀⠀⠀⠀⠀⠀⠀⠀⢾⣿⣿⣿⣿⣿⣿⣿⣿⣿⣿⣿⣿⣿⣿⣿⣿⡇⠀⠀⠀⠀⠀⠀⠀⠀⠀⠀⠀⠀⠀⠀⠀⠀⠀⠀⠀⠀⠀⠀⠀⠀⠀⠀⠀⠀⠀⠀⠀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⠀⠀⠀⠀⠀⠀⠀⠀⠀⠀⠀⠀⠀⠀⠀⠀⠀⠀⠀⠀⠀⠀⠀⠀⠀⠀⠀⠀⠀⠀⠀⠀⠀⠀⠀⠀⠀⠀⠀⠀⠀⠀⠀⠀⣀⣼⣿⣿⣿⣿⣿⣿⣿⣿⣿⣿⣿⣿⣿⡇⠀⠀⠀⠀⠀⠀⠀⠀⠀⠀⠀⠀⠀⠀⠀⠀⠀⠀⠀⠀⠀⠀⠀⠀⠀⠀⠀⠀⠀⠀⠀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⠀⠀⠀⠀⠀⠀⠀⠀⠀⠀⠀⠀⠀⠀⠀⠀⠀⠀⠀⠀⠀⠀⠀⠀⠀⠀⠀⠀⠀⠀⠀⠀⠀⠀⠀⠀⠀⠀⠀⠀⠀⢀⣤⣾⣿⣿⣿⣿⣿⣿⣿⣿⣿⣿⣿⣿⣿⣿⣿⡇⠀⠀⠀⠀⠀⠀⠀⠀⠀⠀⠀⠀⠀⠀⠀⠀⠀⠀⠀⠀⠀⠀⠀⠀⠀⠀⠀⠀⠀⠀⠀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⠀⠀⠀⠀⠀⠀⠀⠀⠀⠀⠀⠀⠀⠀⠀⠀⠀⠀⠀⠀⠀⠀⠀⠀⠀⠀⠀⠀⠀⠀⠀⠀⠀⠀⠀⠀⠀⠀⠀⠀⠀⠀⠀⠀⠀⠀⠀⣀⣀⣀⣄⣀⣀⡀⠀⠀⠀⠀⠀⠀⠀⠀⠀⠀⠀⠀⠀⠀⠀⠀⠀⠀⠀⠀⠀⠀⠀⠀⠀⠀⠀⠀⠀⠀⠀⠀⠀⠀⠀⠀⠀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⠀⠀⠀⠀⠀⠀⠀⠀⠀⠀⠀⠀⠀⠀⠀⠀⠀⠀⠀⠀⠀⠀⠀⠀⠀⠀⠀⠀⠀⠀⠀⠀⠀⠀⠀⠀⠀⠀⠀⠀⠀⠀⢀⣤⣶⣾⣿⣿⣿⣿⣿⣿⣿⣿⣷⣦⡀⠀⠀⠀⠀⠀⠀⠀⠀⠀⠀⠀⠀⠀⠀⠀⠀⠀⠀⠀⠀⠀⠀⠀⠀⠀⠀⠀⠀⠀⠀⠀⠀⠀⠀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⠀⠀⠀⠀⠀⠀⠀⠀⠀⠀⠀⠀⠀⠀⠀⠀⠀⠀⠀⠀⠀⠀⠀⠀⠀⠀⠀⠀⠀⠀⠀⠀⠀⠀⠀⠀⠀⠀⠀⠀⠘⠻⢻⣿⣿⣿⣿⣿⣿⣿⣿⣿⣿⣿⣿⣿⣿⣿⣿⣿⠀⠀⠀⠀⠀⠀⠀⠀⠀⠀⠀⠀⠀⠀⠀⠀⠀⠀⠀⠀⠀⠀⠀⠀⠀⠀⠀⠀⠀⠀⠀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⠀⠀⠀⠀⠀⠀⠀⠀⠀⠀⠀⠀⠀⠀⠀⠀⠀⠀⠀⠀⠀⠀⠀⠀⠀⠀⠀⠀⠀⠀⠀⠀⠀⠀⠀⠀⠀⠀⠀⠀⠀⠀⢾⣿⣿⣿⣿⣿⣿⣿⣿⣿⣿⣿⣿⣿⣿⣿⣿⣿⠀⠀⠀⠀⠀⠀⠀⠀⠀⠀⠀⠀⠀⠀⠀⠀⠀⠀⠀⠀⠀⠀⠀⠀⠀⠀⠀⠀⠀⠀⠀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⠀⠀⠀⠀⠀⠀⠀⠀⠀⠀⠀⠀⠀⠀⠀⠀⠀⠀⠀⠀⠀⠀⠀⠀⠀⠀⠀⠀⠀⠀⠀⠀⠀⠀⠀⠀⠀⠀⠀⠀⠀⠀⠀⠀⢀⣸⣿⣿⣿⣿⣿⣿⣿⣿⣿⣿⣿⣿⣿⣿⠀⠀⠀⠀⠀⠀⠀⠀⠀⠀⠀⠀⠀⠀⠀⠀⠀⠀⠀⠀⠀⠀⠀⠀⠀⠀⠀⠀⠀⠀⠀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⠀⠀⠀⠀⠀⠀⠀⠀⠀⠀⠀⠀⠀⠀⠀⠀⠀⠀⠀⠀⠀⠀⠀⠀⠀⠀⠀⠀⠀⠀⠀⠀⠀⠀⠀⠀⠀⠀⠀⠀⠀⢈⣿⣿⣿⣿⣿⣿⣿⣿⣿⣿⣿⣿⣿⣿⣿⣿⣿⣿⠀⠀⠀⠀⠀⠀⠀⠀⠀⠀⠀⠀⠀⠀⠀⠀⠀⠀⠀⠀⠀⠀⠀⠀⠀⠀⠀⠀⠀⠀⠀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⠀⠀⠀⠀⠀⠀⠀⠀⠀⠀⠀⠀⠀⠀⠀⠀⠀⠀⠀⠀⠀⠀⠀⠀⠀⠀⠀⠀⠀⠀⠀⠀⠀⠀⠀⠀⠀⠀⠀⠀⠀⠀⠀⠀⠀⢀⣀⣤⣤⣤⣤⣤⣤⣄⣀⠀⠀⠀⠀⠀⠀⠀⠀⠀⠀⠀⠀⠀⠀⠀⠀⠀⠀⠀⠀⠀⠀⠀⠀⠀⠀⠀⠀⠀⠀⠀⠀⠀⠀⠀⠀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⠀⠀⠀⠀⠀⠀⠀⠀⠀⠀⠀⠀⠀⠀⠀⠀⠀⠀⠀⠀⠀⠀⠀⠀⠀⠀⠀⠀⠀⠀⠀⠀⠀⠀⠀⠀⠀⠀⠀⠀⠀⠀⣠⣶⣿⣿⣿⣿⣿⣿⣿⣿⣿⣿⣿⣷⣦⡀⠀⠀⠀⠀⠀⠀⠀⠀⠀⠀⠀⠀⠀⠀⠀⠀⠀⠀⠀⠀⠀⠀⠀⠀⠀⠀⠀⠀⠀⠀⠀⠀⠀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⠀⠀⠀⠀⠀⠀⠀⠀⠀⠀⠀⠀⠀⠀⠀⠀⠀⠀⠀⠀⠀⠀⠀⠀⠀⠀⠀⠀⠀⠀⠀⠀⠀⠀⠀⠀⠀⠀⠀⠀⠘⠙⢻⣿⣿⣿⣿⣿⣿⣿⣿⣿⣿⣿⣿⣿⣿⣿⣿⣿⣧⠀⠀⠀⠀⠀⠀⠀⠀⠀⠀⠀⠀⠀⠀⠀⠀⠀⠀⠀⠀⠀⠀⠀⠀⠀⠀⠀⠀⠀⠀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⠀⠀⠀⠀⠀⠀⠀⠀⠀⠀⠀⠀⠀⠀⠀⠀⠀⠀⠀⠀⠀⠀⠀⠀⠀⠀⠀⠀⠀⠀⠀⠀⠀⠀⠀⠀⠀⠀⠀⠀⠀⠠⣾⣿⣿⣿⣿⣿⣿⣿⣿⣿⣿⣿⣿⣿⣿⣿⣿⣿⣿⠀⠀⠀⠀⠀⠀⠀⠀⠀⠀⠀⠀⠀⠀⠀⠀⠀⠀⠀⠀⠀⠀⠀⠀⠀⠀⠀⠀⠀⠀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⠀⠀⠀⠀⠀⠀⠀⠀⠀⠀⠀⠀⠀⠀⠀⠀⠀⠀⠀⠀⠀⠀⠀⠀⠀⠀⠀⠀⠀⠀⠀⠀⠀⠀⠀⠀⠀⠀⠀⠀⠀⠰⣿⣿⣿⣿⣿⣿⣿⣿⣿⣿⣿⣿⣿⣿⣿⣿⣿⣿⣧⠀⠀⠀⠀⠀⠀⠀⠀⠀⠀⠀⠀⠀⠀⠀⠀⠀⠀⠀⠀⠀⠀⠀⠀⠀⠀⠀⠀⠀⠀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⠀⠀⠀⠀⠀⠀⠀⠀⠀⠀⠀⠀⠀⠀⠀⠀⠀⠀⠀⠀⠀⠀⠀⠀⠀⠀⠀⠀⠀⠀⠀⠀⠀⠀⠀⠀⠀⠀⠀⠀⠀⠀⠀⠀⠀⣀⣠⣤⣤⣶⣶⣶⣦⣤⣄⡀⠀⠀⠀⠀⠀⠀⠀⠀⠀⠀⠀⠀⠀⠀⠀⠀⠀⠀⠀⠀⠀⠀⠀⠀⠀⠀⠀⠀⠀⠀⠀⠀⠀⠀⠀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⠀⠀⠀⠀⠀⠀⠀⠀⠀⠀⠀⠀⠀⠀⠀⠀⠀⠀⠀⠀⠀⠀⠀⠀⠀⠀⠀⠀⠀⠀⠀⠀⠀⠀⠀⠀⠀⠀⠀⠀⠀⢀⣠⣶⣿⣿⣿⣿⣿⣿⣿⣿⣿⣿⣿⣿⣶⡀⠀⠀⠀⠀⠀⠀⠀⠀⠀⠀⠀⠀⠀⠀⠀⠀⠀⠀⠀⠀⠀⠀⠀⠀⠀⠀⠀⠀⠀⠀⠀⠀⠀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⠀⠀⠀⠀⠀⠀⠀⠀⠀⠀⠀⠀⠀⠀⠀⠀⠀⠀⠀⠀⠀⠀⠀⠀⠀⠀⠀⠀⠀⠀⠀⠀⠀⠀⠀⠀⠀⠀⠀⠀⠘⠛⢿⣿⣿⣿⣿⣿⣿⣿⣿⣿⣿⣿⣿⣿⣿⣿⣿⣿⣿⠀⠀⠀⠀⠀⠀⠀⠀⠀⠀⠀⠀⠀⠀⠀⠀⠀⠀⠀⠀⠀⠀⠀⠀⠀⠀⠀⠀⠀⠀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⠀⠀⠀⠀⠀⠀⠀⠀⠀⠀⠀⠀⠀⠀⠀⠀⠀⠀⠀⠀⠀⠀⠀⠀⠀⠀⠀⠀⠀⠀⠀⠀⠀⠀⠀⠀⠀⠀⠀⠀⠀⠠⣾⣿⣿⣿⣿⣿⣿⣿⣿⣿⣿⣿⣿⣿⣿⣿⣿⣿⣿⠀⠀⠀⠀⠀⠀⠀⠀⠀⠀⠀⠀⠀⠀⠀⠀⠀⠀⠀⠀⠀⠀⠀⠀⠀⠀⠀⠀⠀⠀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⠀⠀⠀⠀⠀⠀⠀⠀⠀⠀⠀⠀⠀⠀⠀⠀⠀⠀⠀⠀⠀⠀⠀⠀⠀⠀⠀⠀⠀⠀⠀⠀⠀⠀⠀⠀⠀⠀⠀⠀⠀⠰⣿⣿⣿⣿⣿⣿⣿⣿⣿⣿⣿⣿⣿⣿⣿⣿⣿⣿⣿⠀⠀⠀⠀⠀⠀⠀⠀⠀⠀⠀⠀⠀⠀⠀⠀⠀⠀⠀⠀⠀⠀⠀⠀⠀⠀⠀⠀⠀⠀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⠀⠀⠀⠀⠀⠀⠀⠀⠀⠀⠀⠀⠀⠀⠀⠀⠀⠀⠀⠀⠀⠀⠀⠀⠀⠀⠀⠀⠀⠀⠀⠀⠀⠀⠀⠀⠀⠀⠀⠀⠀⢴⣿⣿⣿⣿⣿⣿⣿⣿⣿⣿⣿⣿⣿⣿⣿⣿⣿⣿⣿⡆⠀⠀⠀⠀⠀⠀⠀⠀⠀⠀⠀⠀⠀⠀⠀⠀⠀⠀⠀⠀⠀⠀⠀⠀⠀⠀⠀⠀⠀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⠀⠀⠀⠀⠀⠀⠀⠀⠀⠀⠀⠀⠀⠀⠀⠀⠀⠀⠀⠀⠀⠀⠀⠀⠀⠀⠀⠀⠀⠀⠀⠀⠀⠀⠀⠀⠀⠀⠀⠀⠀⠀⠀⠀⣀⣠⣤⣶⣶⣶⣿⣿⣶⣶⣦⣄⡀⠀⠀⠀⠀⠀⠀⠀⠀⠀⠀⠀⠀⠀⠀⠀⠀⠀⠀⠀⠀⠀⠀⠀⠀⠀⠀⠀⠀⠀⠀⠀⠀⠀⠀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⠀⠀⠀⠀⠀⠀⠀⠀⠀⠀⠀⠀⠀⠀⠀⠀⠀⠀⠀⠀⠀⠀⠀⠀⠀⠀⠀⠀⠀⠀⠀⠀⠀⠀⠀⠀⠀⠀⠀⠀⠹⠏⢟⣿⣿⣿⣿⣿⣿⣿⣿⣿⣿⣿⣿⣿⣿⣿⣿⣿⣿⣷⠀⠀⠀⠀⠀⠀⠀⠀⠀⠀⠀⠀⠀⠀⠀⠀⠀⠀⠀⠀⠀⠀⠀⠀⠀⠀⠀⠀⠀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⠀⠀⠀⠀⠀⠀⠀⠀⠀⠀⠀⠀⠀⠀⠀⠀⠀⠀⠀⠀⠀⠀⠀⠀⠀⠀⠀⠀⠀⠀⠀⠀⠀⠀⠀⠀⠀⠀⠀⠀⠀⠠⣼⣿⣿⣿⣿⣿⣿⣿⣿⣿⣿⣿⣿⣿⣿⣿⣿⣿⣿⣿⠀⠀⠀⠀⠀⠀⠀⠀⠀⠀⠀⠀⠀⠀⠀⠀⠀⠀⠀⠀⠀⠀⠀⠀⠀⠀⠀⠀⠀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⠀⠀⠀⠀⠀⠀⠀⠀⠀⠀⠀⠀⠀⠀⠀⠀⠀⠀⠀⠀⠀⠀⠀⠀⠀⠀⠀⠀⠀⠀⠀⠀⠀⠀⠀⠀⠀⠀⠀⠀⠀⠀⠀⠀⠈⠉⣿⣿⣿⣿⣿⣿⣿⣿⣿⣿⣿⣿⣿⣿⣿⣿⠀⠀⠀⠀⠀⠀⠀⠀⠀⠀⠀⠀⠀⠀⠀⠀⠀⠀⠀⠀⠀⠀⠀⠀⠀⠀⠀⠀⠀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⠀⠀⠀⠀⠀⠀⠀⠀⠀⠀⠀⠀⠀⠀⠀⠀⠀⠀⠀⠀⠀⠀⠀⠀⠀⠀⠀⠀⠀⠀⠀⠀⠀⠀⠀⠀⠀⠀⠀⠀⠀⠀⠀⢀⣴⣾⣿⣿⣿⣿⣿⣿⣿⣿⣿⣿⣿⣿⣿⣿⣿⡇⠀⠀⠀⠀⠀⠀⠀⠀⠀⠀⠀⠀⠀⠀⠀⠀⠀⠀⠀⠀⠀⠀⠀⠀⠀⠀⠀⠀⠀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⠀⠀⠀⠀⠀⠀⠀⠀⠀⠀⠀⠀⠀⠀⠀⠀⠀⠀⠀⠀⠀⠀⠀⠀⠀⠀⠀⠀⠀⠀⠀⠀⠀⠀⠀⠀⠀⠀⠀⠀⠀⢠⣶⣿⣿⣿⣿⣿⣿⣿⣿⣿⣿⣿⣿⣿⣿⣿⣿⣿⣿⣇⠀⠀⠀⠀⠀⠀⠀⠀⠀⠀⠀⠀⠀⠀⠀⠀⠀⠀⠀⠀⠀⠀⠀⠀⠀⠀⠀⠀⠀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⠀⠀⠀⠀⠀⠀⠀⠀⠀⠀⠀⠀⠀⠀⠀⠀⠀⠀⠀⠀⠀⠀⠀⠀⠀⠀⠀⠀⠀⠀⠀⠀⠀⠀⠀⠀⠀⠀⠀⠀⢈⣿⣿⣿⣿⣿⣿⣿⣿⣿⣿⣿⣿⣿⣿⣿⣿⣿⣿⣿⣿⣿⠀⠀⠀⠀⠀⠀⠀⠀⠀⠀⠀⠀⠀⠀⠀⠀⠀⠀⠀⠀⠀⠀⠀⠀⠀⠀⠀⠀⠀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⣿⣿⣿⣿⣿⣿⣿⣿⣿⣿⣿⣿⣿⣿⣿⣿⣿⣿⣿⣿⣿⣿⣿⣿⣿⣿⣿⣿⣿⣿⣿⣿⣿⣿⣿⣿⣿⣿⣿⣿⣿⣿⣿⡇⠀⠀⠀⠀⠀⠀⠀⠀⠀⠀⠀⠀⠀⠙⠻⠿⢿⠟⠛⠋⠉⠉⠙⠻⢿⣿⣿⣿⣿⣿⣿⣿⣿⣿⣿⣿⣿⣿⣿⣿⣿⣿⣿⣿⣿⣿⡇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⣿⣿⣿⣿⣿⣿⣿⣿⣿⣿⣿⣿⣿⣿⣿⣿⣿⣿⣿⣿⣿⣿⣿⣿⣿⣿⣿⣿⣿⣿⣿⣿⣿⣿⣿⣿⣿⣿⣿⣿⣿⣿⣿⣿⣷⣄⠀⠀⠀⠀⠀⠀⠀⠀⠀⠀⠀⠀⠀⠀⠀⠀⠀⠀⠀⠀⠀⠀⠀⠀⠀⠙⢿⣿⣿⣿⣿⣿⣿⣿⣿⣿⣿⣿⣿⣿⣿⣿⣿⣿⡇</a:t>
            </a:r>
            <a:br/>
            <a:r>
              <a:t>⣿⣿⣿⣿⣿⣿⣿⣿⣿⣿⣿⣿⣿⣿⣿⣿⣿⣿⣿⣿⣿⣿⣿⣿⣿⣿⣿⣿⣿⣿⣿⣿⣿⣿⣿⣿⣿⣿⣿⣿⣿⣿⣿⣿⣿⣿⠷⠀⠀⠀⠀⠀⠀⠀⠀⠀⠀⠀⠀⠀⠀⠀⠀⠀⠀⠀⠀⠀⠀⠀⠀⠀⠈⢿⣿⣿⣿⣿⣿⣿⣿⣿⣿⣿⣿⣿⣿⣿⣿⣿⡇</a:t>
            </a:r>
            <a:br/>
            <a:r>
              <a:t>⣿⣿⣿⣿⣿⣿⣿⣿⣿⣿⣿⣿⣿⣿⣿⣿⣿⣿⣿⣿⣿⣿⣿⣿⣿⣿⣿⣿⣿⣿⣿⣿⣿⣿⣿⣿⣿⣿⣿⣿⣿⣿⣿⣿⠟⠁⠀⠀⠀⠀⠀⠀⠀⠀⠀⠀⠀⠀⠀⠀⠀⠀⠀⠀⠀⠀⠀⠀⠀⠀⠀⠀⠀⢸⣿⣿⣿⣿⣿⣿⣿⣿⣿⣿⣿⣿⣿⣿⣿⣿⡇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⣿⣿⣿⣿⣿⣿⣿⣿⣿⣿⣿⣿⣿⣿⣿⣿⣿⣿⣿⣿⣿⣿⣿⣿⣿⣿⣿⣿⣿⣿⣿⣿⣿⣿⣿⣿⣿⣿⣿⣿⣿⣿⠟⠀⠀⠀⠀⠀⠀⠀⠀⠀⠀⠀⠀⠀⠀⠀⠀⠀⠀⠀⠀⠀⠀⠀⠀⠀⠀⠀⠀⠀⠀⠀⢿⣿⣿⣿⣿⣿⣿⣿⣿⣿⣿⣿⣿⣿⣿⣿⡇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⣿⣿⣿⣿⣿⣿⣿⣿⣿⣿⣿⣿⣿⣿⣿⣿⣿⣿⣿⣿⣿⣿⣿⣿⣿⣿⣿⣿⣿⣿⣿⣿⣿⣿⣿⣿⣿⣿⣿⣿⡿⠁⠀⠀⠀⠀⠀⠀⠀⠀⠀⠀⠀⠀⠀⠀⠀⠀⠀⠀⠀⠀⠀⠀⠀⠀⠀⠀⠀⠀⠀⠀⠀⠀⠈⢻⣿⣿⣿⣿⣿⣿⣿⣿⣿⣿⣿⣿⣿⣿⡇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⣿⣿⣿⣿⣿⣿⣿⣿⣿⣿⣿⣿⣿⣿⣿⣿⣿⣿⣿⣿⣿⣿⣿⣿⣿⣿⣿⣿⣿⣿⣿⣿⣿⣿⣿⣿⣿⣧⣾⠀⠀⠀⠀⠀⠀⠀⠀⠀⠀⠀⠀⠀⠀⠀⠀⠀⠀⠀⠀⠀⠀⠀⠀⠀⠀⠀⠀⠀⠀⠀⠀⠀⠀⠀⠀⠀⠀⠀⣿⣿⣿⣿⣿⣿⣿⣿⣿⣿⣿⣿⡇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⣿⣿⣿⣿⣿⣿⣿⣿⣿⣿⣿⣿⣿⣿⣿⣿⣿⣿⣿⣿⣿⣿⣿⣿⣿⣿⣿⣿⣿⣿⣿⣿⣿⣿⣿⣿⣿⣿⣿⣸⣆⠀⠀⠀⠀⠀⠀⠀⠀⠀⠀⠀⠀⠀⠀⠀⠀⠀⠀⠀⠀⠀⠀⠀⠀⠀⠀⠀⠀⠀⠀⠀⠀⠀⠀⠀⠀⠀⣿⣿⣿⣿⣿⣿⣿⣿⣿⣿⣿⣿⡇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⣿⣿⣿⣿⣿⣿⣿⣿⣿⣿⣿⣿⣿⣿⣿⣿⣿⣿⣿⣿⣿⣿⣿⣿⣿⣿⣿⣿⣿⣿⣿⣿⣿⣿⣿⣿⣿⣿⣿⣿⣿⣦⣦⣄⠀⢀⠀⠀⠀⠀⠀⠀⠀⠀⠀⠀⠀⠀⠀⠀⠀⠀⠀⠀⠀⠀⠀⠀⠀⠀⠀⠀⠀⠀⠀⠀⠀⠀⢿⣿⣿⣿⣿⣿⣿⣿⣿⣿⣿⣿⡇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⣿⣿⣿⣿⣿⣿⣿⣿⣿⣿⣿⣿⣿⣿⣿⣿⣿⣿⣿⣿⣿⣿⣿⣿⣿⣿⣿⣿⣿⣿⣿⣿⣿⣿⣿⣿⣿⣿⣿⣿⣿⣿⣿⣿⣿⣾⠇⠀⠀⠀⠀⠀⠀⠀⠀⠀⠀⠀⠀⠀⠀⠀⠀⠀⠀⠀⠀⠀⠀⠀⠀⠀⠀⠀⠀⠀⠀⠀⢸⣿⣿⣿⣿⣿⣿⣿⣿⣿⣿⣿⡇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⣿⣿⣿⣿⣿⣿⣿⣿⣿⣿⣿⣿⣿⣿⣿⣿⣿⣿⣿⣿⣿⣿⣿⣿⣿⣿⣿⣿⣿⣿⣿⣿⣿⣿⣿⣿⣿⣿⣿⣿⣿⣿⣿⣿⣿⣷⣦⡄⠀⠀⠀⠀⠀⠀⠀⠀⠀⠀⠀⠀⠀⠀⠀⠀⠀⠀⠀⠀⠀⠀⠀⠀⠀⠀⠀⠀⠀⠀⢸⣿⣿⣿⣿⣿⣿⣿⣿⣿⣿⣿⡇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⣿⣿⣿⣿⣿⣿⣿⣿⣿⣿⣿⣿⣿⣿⣿⣿⣿⣿⣿⣿⣿⣿⣿⣿⣿⣿⣿⣿⣿⣿⣿⣿⣿⣿⣿⣿⣿⣿⣿⣿⣿⣿⣿⣿⣿⣿⣿⣿⠆⠀⠀⠀⠀⠀⠀⠀⠀⠀⠀⠀⠀⠀⠀⠀⠀⠀⠀⠀⠀⠀⠀⠀⠀⠀⠀⠀⠀⠀⢸⣿⣿⣿⣿⣿⣿⣿⣿⣿⣿⣿⡇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⣿⣿⣿⣿⣿⣿⣿⣿⣿⣿⣿⣿⣿⣿⣿⣿⣿⣿⣿⣿⣿⣿⣿⣿⣿⣿⣿⣿⣿⣿⣿⠿⣿⣿⣿⣿⣿⣿⣿⣿⣿⣿⣿⣿⣿⣿⣿⣿⠀⠀⠀⠀⠀⢀⣤⣶⣶⡀⠀⠀⠀⠀⠀⠀⠀⠀⠀⠀⠀⠀⠀⠀⠀⠀⠀⠀⠀⠀⢸⣿⣿⣿⣿⣿⣿⣿⣿⣿⣿⣿⡇</a:t>
            </a:r>
            <a:br/>
            <a:r>
              <a:t>⣿⣿⣿⣿⣿⣿⣿⣿⣿⣿⣿⣿⣿⣿⣿⣿⣿⣿⣿⣿⣿⣿⣿⣿⣿⣿⣿⣿⣿⣿⠿⠀⠉⠉⠁⠀⠀⠈⠙⢿⣿⣿⣿⣿⣿⣿⣿⣿⠀⠀⠀⠀⠀⣸⣿⣿⣿⠟⠀⠀⠀⠀⠀⠀⠀⠀⠀⠀⠀⠀⠀⠀⠀⠀⠀⠀⠀⠀⢸⣿⣿⣿⣿⣿⣿⣿⣿⣿⣿⣿⡇</a:t>
            </a:r>
            <a:br/>
            <a:r>
              <a:t>⣿⣿⣿⣿⣿⣿⣿⣿⣿⣿⣿⣿⣿⣿⣿⣿⣿⣿⣿⣿⣿⣿⣿⣿⣿⣿⣿⡿⠋⠁⠀⠀⠀⠀⠀⠀⠀⠀⠀⠈⣿⣿⣿⣿⣿⣿⣿⡟⠀⠀⠀⠀⢀⣹⣿⣿⠋⠀⠀⠀⠀⠀⠀⠀⠀⠀⠀⠀⠀⠀⠀⠀⠀⢠⠀⠀⠀⠀⠀⢿⣿⣿⣿⣿⣿⣿⣿⣿⣿⣿⡇</a:t>
            </a:r>
            <a:br/>
            <a:r>
              <a:t>⣿⣿⣿⣿⣿⣿⣿⣿⣿⣿⣿⣿⣿⣿⣿⣿⣿⣿⣿⣿⣿⣿⣿⣿⣿⣿⣿⠁⠀⠀⠀⠀⠀⠀⠀⠀⠀⠀⠀⠀⠸⣿⣿⣿⣿⣿⣿⣧⡄⠀⠀⠀⣈⣿⡿⠁⠀⠀⠀⠀⠀⠀⠀⠀⠀⠀⠀⠀⠀⠀⠀⠀⠀⢸⣧⠀⠀⠀⢄⡘⣿⣿⣿⣿⣿⣿⣿⣿⣿⣿⡇</a:t>
            </a:r>
            <a:br/>
            <a:r>
              <a:t>⣿⣿⣿⣿⣿⣿⣿⣿⣿⣿⣿⣿⣿⣿⣿⣿⣿⣿⣿⣿⣿⣿⣿⣿⣿⣿⡏⠀⠀⠀⠀⠀⠀⠀⠀⠀⠀⠀⠀⠀⠀⣿⣿⣿⣿⣿⣿⣿⣷⠀⠀⢀⣿⡿⠁⠀⠀⠀⠀⠀⠀⠀⠀⠀⠀⠀⠀⠀⠀⠀⠀⠀⠀⠀⢻⣷⡱⣷⡘⣿⣾⣿⣿⣿⣿⣿⣿⣿⣿⣿⡇</a:t>
            </a:r>
            <a:br/>
            <a:r>
              <a:t>⣿⣿⣿⣿⣿⣿⣿⣿⣿⣿⣿⣿⣿⣿⣿⣿⣿⣿⣿⣿⣿⣿⣿⣿⣿⣿⡇⠀⠀⠀⠀⠀⠀⠀⠀⠀⠀⠀⠀⠀⠀⠙⢿⣿⣿⣿⣿⣿⣿⠀⠀⢸⣿⠁⠀⠀⠀⠀⠀⠀⠀⠀⠀⠀⠀⠀⠀⠀⠀⠀⠀⠀⠀⠀⠈⣿⣿⣿⣿⣾⣿⣿⣿⣿⣿⣿⣿⣿⣿⣿⡇</a:t>
            </a:r>
            <a:br/>
            <a:r>
              <a:t>⣿⣿⣿⣿⣿⣿⣿⣿⣿⣿⣿⣿⣿⣿⣿⣿⣿⣿⣿⣿⣿⣿⣿⣿⣿⣿⣷⡀⠀⠀⠀⠀⠀⠀⠀⠀⠀⠀⠀⠀⠀⠀⠀⠙⠻⢿⣿⣿⣿⡀⠀⣾⠁⠀⠀⠀⠀⠀⠀⠀⠀⠀⠀⠀⠀⠀⠀⠀⠀⠀⠀⠀⠀⠀⠀⠘⣿⣿⣿⣿⣿⣿⣿⣿⣿⣿⣿⣿⣿⣿⡇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⣿⣿⣿⣿⣿⣿⣿⣿⣿⣿⣿⣿⣿⣿⣿⣿⣿⣿⣿⣿⣿⣿⣿⣿⣿⣿⣿⣧⠀⠀⠀⠀⠀⠀⠀⠀⠀⠀⠀⠀⠀⠀⠀⠀⠀⠀⠹⠋⠀⠀⠀⠋⠀⠀⠀⠀⠀⠀⠀⠀⠀⠀⠀⠀⠀⠀⠀⠀⠀⠀⠀⠀⠀⢀⢸⡆⠘⢿⣿⣿⣿⣿⣿⣿⣿⣿⣿⣿⣿⣿⡇</a:t>
            </a:r>
            <a:br/>
            <a:r>
              <a:t>⣿⣿⣿⣿⣿⣿⣿⣿⣿⣿⣿⣿⣿⣿⣿⣿⣿⣿⣿⣿⣿⣿⣿⣿⣿⣿⣿⣿⣷⣄⠀⠀⠀⠀⠀⠀⠀⠀⠀⠀⠀⠀⠀⠀⠀⠀⠀⠀⠀⠀⠀⠀⠀⠀⠀⠀⠀⠀⠀⠀⠀⠀⠀⠀⠀⠀⠀⠀⠀⠀⠀⠀⠀⠘⣶⣿⣄⣀⣹⣿⣿⣿⣿⣿⣿⣿⣿⣿⣿⣿⡇</a:t>
            </a:r>
            <a:br/>
            <a:r>
              <a:t>⣿⣿⣿⣿⣿⣿⣿⣿⣿⣿⣿⣿⣿⣿⣿⣿⣿⣿⣿⣿⣿⣿⣿⣿⣿⣿⣿⣿⣿⣿⣷⣤⣄⣀⡀⠀⠀⠀⠀⠀⠀⠀⠀⠀⠀⠀⠀⠀⠀⠀⠀⠀⠀⠀⠀⠀⠀⠀⠀⠀⠀⠀⠀⠀⠀⠀⠀⠀⠀⠀⠀⠀⠀⠀⢻⣿⣿⣿⣿⣿⣿⣿⣿⣿⣿⣿⣿⣿⣿⣿⡇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⣿⣿⣿⣿⣿⣿⣿⣿⣿⣿⣿⣿⣿⣿⣿⣿⣿⣿⣿⣿⣿⣿⣿⣿⣿⣿⣿⣿⣿⣿⣿⣿⡇⠀⠀⠀⠀⠀⠀⠀⠀⠀⠀⠀⠀⠀⠀⠀⠀⠀⠀⠀⠀⠀⠀⠀⠀⠀⠀⠀⠀⠀⠀⠀⠀⠀⠀⠀⠀⠀⠀⠀⠀⠀⠀⠀⢻⠿⠛⠋⠉⢈⣽⣿⣿⣿⣿⣿⣿⣿⡇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⠀⠀⠀⠀⠀⠀⠀⠀⠀⠀⠀⠀⠀⠀⠀⠀⠀⠀⠀⠀⠀⠀⠀⠀⠀⠀⠀⠀⠀⠀⠀⠀⠀⠀⠀⠀⠀⠀⠀⠀⠀⠀⠀⢀⣀⣤⣴⣶⣾⣿⣿⣿⣿⣷⣶⣤⣀⠀⠀⠀⠀⠀⠀⠀⠀⠀⠀⠀⠀⠀⠀⠀⠀⠀⠀⠀⠀⠀⠀⠀⠀⠀⠀⠀⠀⠀⠀⠀⠀⠀⠀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⠀⠀⠀⠀⠀⠀⠀⠀⠀⠀⠀⠀⠀⠀⠀⠀⠀⠀⠀⠀⠀⠀⠀⠀⠀⠀⠀⠀⠀⠀⠀⠀⠀⠀⠀⠀⠀⠀⠀⠀⠀⢠⣶⣿⣿⣿⣿⣿⣿⣿⣿⣿⣿⣿⣿⣿⣿⣷⣄⠀⠀⠀⠀⠀⠀⠀⠀⠀⠀⠀⠀⠀⠀⠀⠀⠀⠀⠀⠀⠀⠀⠀⠀⠀⠀⠀⠀⠀⠀⠀⠀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⠀⠀⠀⠀⠀⠀⠀⠀⠀⠀⠀⠀⠀⠀⠀⠀⠀⠀⠀⠀⠀⠀⠀⠀⠀⠀⠀⠀⠀⠀⠀⠀⠀⠀⠀⠀⠀⠀⠀⠀⠩⠟⢿⣿⣿⣿⣿⣿⣿⣿⣿⣿⣿⣿⣿⣿⣿⣿⣿⣿⣿⣿⠀⠀⠀⠀⠀⠀⠀⠀⠀⠀⠀⠀⠀⠀⠀⠀⠀⠀⠀⠀⠀⠀⠀⠀⠀⠀⠀⠀⠀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⠀⠀⠀⠀⠀⠀⠀⠀⠀⠀⠀⠀⠀⠀⠀⠀⠀⠀⠀⠀⠀⠀⠀⠀⠀⠀⠀⠀⠀⠀⠀⠀⠀⠀⠀⠀⠀⠀⠀⠀⠀⢠⣼⣿⣿⣿⣿⣿⣿⣿⣿⣿⣿⣿⣿⣿⣿⣿⣿⣿⣿⣿⡀⠀⠀⠀⠀⠀⠀⠀⠀⠀⠀⠀⠀⠀⠀⠀⠀⠀⠀⠀⠀⠀⠀⠀⠀⠀⠀⠀⠀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⠀⠀⠀⠀⠀⠀⠀⠀⠀⠀⠀⠀⠀⠀⠀⠀⠀⠀⠀⠀⠀⠀⠀⠀⠀⠀⠀⠀⠀⠀⠀⠀⠀⠀⠀⠀⠀⠀⠀⠀⠀⠀⠀⠀⠈⠉⣿⣿⣿⣿⣿⣿⣿⣿⣿⣿⣿⣿⣿⣿⣿⣿⠀⠀⠀⠀⠀⠀⠀⠀⠀⠀⠀⠀⠀⠀⠀⠀⠀⠀⠀⠀⠀⠀⠀⠀⠀⠀⠀⠀⠀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⠀⠀⠀⠀⠀⠀⠀⠀⠀⠀⠀⠀⠀⠀⠀⠀⠀⠀⠀⠀⠀⠀⠀⠀⠀⠀⠀⠀⠀⠀⠀⠀⠀⠀⠀⠀⠀⠀⠀⠀⠀⠀⠀⢀⣤⣼⣿⣿⣿⣿⣿⣿⣿⣿⣿⣿⣿⣿⣿⣿⣿⣿⠀⠀⠀⠀⠀⠀⠀⠀⠀⠀⠀⠀⠀⠀⠀⠀⠀⠀⠀⠀⠀⠀⠀⠀⠀⠀⠀⠀⠀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⠀⠀⠀⠀⠀⠀⠀⠀⠀⠀⠀⠀⠀⠀⠀⠀⠀⠀⠀⠀⠀⠀⠀⠀⠀⠀⠀⠀⠀⠀⠀⠀⠀⠀⠀⠀⠀⠀⠀⠀⠀⢈⣽⣿⣿⣿⣿⣿⣿⣿⣿⣿⣿⣿⣿⣿⣿⣿⣿⣿⣿⣿⠀⠀⠀⠀⠀⠀⠀⠀⠀⠀⠀⠀⠀⠀⠀⠀⠀⠀⠀⠀⠀⠀⠀⠀⠀⠀⠀⠀⠀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⠀⠀⠀⠀⠀⠀⠀⠀⠀⠀⠀⠀⠀⠀⠀⠀⠀⠀⠀⠀⠀⠀⠀⠀⠀⠀⠀⠀⠀⠀⠀⠀⠀⠀⠀⠀⠀⠀⠀⠀⠀⠀⠀⣀⣤⣴⣶⣿⣿⣿⣿⣿⣿⣿⣿⣶⣤⡀⠀⠀⠀⠀⠀⠀⠀⠀⠀⠀⠀⠀⠀⠀⠀⠀⠀⠀⠀⠀⠀⠀⠀⠀⠀⠀⠀⠀⠀⠀⠀⠀⠀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⠀⠀⠀⠀⠀⠀⠀⠀⠀⠀⠀⠀⠀⠀⠀⠀⠀⠀⠀⠀⠀⠀⠀⠀⠀⠀⠀⠀⠀⠀⠀⠀⠀⠀⠀⠀⠀⠀⠀⠀⠋⠟⣿⣿⣿⣿⣿⣿⣿⣿⣿⣿⣿⣿⣿⣿⣿⣿⣿⣿⣿⣿⡇⠀⠀⠀⠀⠀⠀⠀⠀⠀⠀⠀⠀⠀⠀⠀⠀⠀⠀⠀⠀⠀⠀⠀⠀⠀⠀⠀⠀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⠀⠀⠀⠀⠀⠀⠀⠀⠀⠀⠀⠀⠀⠀⠀⠀⠀⠀⠀⠀⠀⠀⠀⠀⠀⠀⠀⠀⠀⠀⠀⠀⠀⠀⠀⠀⠀⠀⠀⠀⠀⢀⣼⣿⣿⣿⣿⣿⣿⣿⣿⣿⣿⣿⣿⣿⣿⣿⣿⣿⣿⣿⣷⠀⠀⠀⠀⠀⠀⠀⠀⠀⠀⠀⠀⠀⠀⠀⠀⠀⠀⠀⠀⠀⠀⠀⠀⠀⠀⠀⠀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⠀⠀⠀⠀⠀⠀⠀⠀⠀⠀⠀⠀⠀⠀⠀⠀⠀⠀⠀⠀⠀⠀⠀⠀⠀⠀⠀⠀⠀⠀⠀⠀⠀⠀⠀⠀⠀⠀⠀⠀⠀⠀⠀⠀⠘⠋⣿⣿⣿⣿⣿⣿⣿⣿⣿⣿⣿⣿⣿⣿⣿⣿⡇⠀⠀⠀⠀⠀⠀⠀⠀⠀⠀⠀⠀⠀⠀⠀⠀⠀⠀⠀⠀⠀⠀⠀⠀⠀⠀⠀⠀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⠀⠀⠀⠀⠀⠀⠀⠀⠀⠀⠀⠀⠀⠀⠀⠀⠀⠀⠀⠀⠀⠀⠀⠀⠀⠀⠀⠀⠀⠀⠀⠀⠀⠀⠀⠀⠀⠀⠀⠀⠀⠀⠀⠀⣀⣼⣿⣿⣿⣿⣿⣿⣿⣿⣿⣿⣿⣿⣿⣿⣿⣿⡇⠀⠀⠀⠀⠀⠀⠀⠀⠀⠀⠀⠀⠀⠀⠀⠀⠀⠀⠀⠀⠀⠀⠀⠀⠀⠀⠀⠀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⠀⠀⠀⠀⠀⠀⠀⠀⠀⠀⠀⠀⠀⠀⠀⠀⠀⠀⠀⠀⠀⠀⠀⠀⠀⠀⠀⠀⠀⠀⠀⠀⠀⠀⠀⠀⠀⠀⠀⠀⠀⠈⣻⣿⣿⣿⣿⣿⣿⣿⣿⣿⣿⣿⣿⣿⣿⣿⣿⣿⣿⣿⡇⠀⠀⠀⠀⠀⠀⠀⠀⠀⠀⠀⠀⠀⠀⠀⠀⠀⠀⠀⠀⠀⠀⠀⠀⠀⠀⠀⠀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⠀⠀⠀⠀⠀⠀⠀⠀⠀⠀⠀⠀⠀⠀⠀⠀⠀⠀⠀⠀⠀⠀⠀⠀⠀⠀⠀⠀⠀⠀⠀⠀⠀⠀⠀⠀⠀⠀⠀⠀⠀⠀⠀⠀⠀⠀⠀⠀⠀⣀⣀⣀⣀⡀⠀⠀⠀⠀⠀⠀⠀⠀⠀⠀⠀⠀⠀⠀⠀⠀⠀⠀⠀⠀⠀⠀⠀⠀⠀⠀⠀⠀⠀⠀⠀⠀⠀⠀⠀⠀⠀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⠀⠀⠀⠀⠀⠀⠀⠀⠀⠀⠀⠀⠀⠀⠀⠀⠀⠀⠀⠀⠀⠀⠀⠀⠀⠀⠀⠀⠀⠀⠀⠀⠀⠀⠀⠀⠀⠀⠀⠀⠀⠀⠀⣀⣤⣶⣾⣿⣿⣿⣿⣿⣿⣿⣿⣷⣦⣀⠀⠀⠀⠀⠀⠀⠀⠀⠀⠀⠀⠀⠀⠀⠀⠀⠀⠀⠀⠀⠀⠀⠀⠀⠀⠀⠀⠀⠀⠀⠀⠀⠀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⠀⠀⠀⠀⠀⠀⠀⠀⠀⠀⠀⠀⠀⠀⠀⠀⠀⠀⠀⠀⠀⠀⠀⠀⠀⠀⠀⠀⠀⠀⠀⠀⠀⠀⠀⠀⠀⠀⠀⠀⠀⣰⣾⣿⣿⣿⣿⣿⣿⣿⣿⣿⣿⣿⣿⣿⣿⣿⣧⣀⠀⠀⠀⠀⠀⠀⠀⠀⠀⠀⠀⠀⠀⠀⠀⠀⠀⠀⠀⠀⠀⠀⠀⠀⠀⠀⠀⠀⠀⠀⠀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⠀⠀⠀⠀⠀⠀⠀⠀⠀⠀⠀⠀⠀⠀⠀⠀⠀⠀⠀⠀⠀⠀⠀⠀⠀⠀⠀⠀⠀⠀⠀⠀⠀⠀⠀⠀⠀⠀⠀⢀⣾⣿⣿⣿⣿⣿⣿⣿⣿⣿⣿⣿⣿⣿⣿⣿⣿⣿⣿⣿⣦⠀⠀⠀⠀⠀⠀⠀⠀⠀⠀⠀⠀⠀⠀⠀⠀⠀⠀⠀⠀⠀⠀⠀⠀⠀⠀⠀⠀⠀⠀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⠀⠀⠀⠀⠀⠀⠀⠀⠀⠀⠀⠀⠀⠀⠀⠀⠀⠀⠀⠀⠀⠀⠀⠀⠀⠀⠀⠀⠀⠀⠀⠀⠀⠀⠀⠀⠀⠀⡜⣿⣿⣿⣿⣿⣿⣿⣿⣿⣿⣿⣿⣿⣿⣿⣿⣿⣿⣿⣿⣿⣿⣿⡀⠀⠀⠀⠀⠀⠀⠀⠀⠀⠀⠀⠀⠀⠀⠀⠀⠀⠀⠀⠀⠀⠀⠀⠀⠀⠀⠀⠀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⠀⠀⠀⠀⠀⠀⠀⠀⠀⠀⠀⠀⠀⠀⠀⠀⠀⠀⠀⠀⠀⠀⠀⠀⠀⠀⠀⠀⠀⠀⠀⠀⠀⠀⠀⠀⠀⠀⠀⠀⠏⠿⡿⣿⣿⣿⣿⣿⣿⣿⣿⣿⣿⣿⣿⣿⣿⣿⣿⣿⣿⣿⣷⠀⠀⠀⠀⠀⠀⠀⠀⠀⠀⠀⠀⠀⠀⠀⠀⠀⠀⠀⠀⠀⠀⠀⠀⠀⠀⠀⠀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⠀⠀⠀⠀⠀⠀⠀⠀⠀⠀⠀⠀⠀⠀⠀⠀⠀⠀⠀⠀⠀⠀⠀⠀⠀⠀⠀⠀⠀⠀⠀⠀⠀⠀⠀⠀⠀⠀⠀⠀⠀⢀⣼⣿⣿⣿⣿⣿⣿⣿⣿⣿⣿⣿⣿⣿⣿⣿⣿⣿⣿⣿⣿⠀⠀⠀⠀⠀⠀⠀⠀⠀⠀⠀⠀⠀⠀⠀⠀⠀⠀⠀⠀⠀⠀⠀⠀⠀⠀⠀⠀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⠀⠀⠀⠀⠀⠀⠀⠀⠀⠀⠀⠀⠀⠀⠀⠀⠀⠀⠀⠀⠀⠀⠀⠀⠀⠀⠀⠀⠀⠀⠀⠀⠀⠀⠀⠀⠀⠀⠀⠀⠀⠀⠀⠀⠘⠛⣿⣿⣿⣿⣿⣿⣿⣿⣿⣿⣿⣿⣿⣿⣿⣿⣿⠀⠀⠀⠀⠀⠀⠀⠀⠀⠀⠀⠀⠀⠀⠀⠀⠀⠀⠀⠀⠀⠀⠀⠀⠀⠀⠀⠀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⠀⠀⠀⠀⠀⠀⠀⠀⠀⠀⠀⠀⠀⠀⠀⠀⠀⠀⠀⠀⠀⠀⠀⠀⠀⠀⠀⠀⠀⠀⠀⠀⠀⠀⠀⠀⠀⠀⠀⠀⠀⠀⠀⠀⣀⣸⣿⣿⣿⣿⣿⣿⣿⣿⣿⣿⣿⣿⣿⣿⣿⣿⡏⠀⠀⠀⠀⠀⠀⠀⠀⠀⠀⠀⠀⠀⠀⠀⠀⠀⠀⠀⠀⠀⠀⠀⠀⠀⠀⠀⠀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⠀⠀⠀⠀⠀⠀⠀⠀⠀⠀⠀⠀⠀⠀⠀⠀⠀⠀⠀⠀⠀⠀⠀⠀⠀⠀⠀⠀⠀⠀⠀⠀⠀⠀⠀⠀⠀⠀⠀⠀⠀⠈⣻⣿⣿⣿⣿⣿⣿⣿⣿⣿⣿⣿⣿⣿⣿⣿⣿⣿⣿⣿⣷⠀⠀⠀⠀⠀⠀⠀⠀⠀⠀⠀⠀⠀⠀⠀⠀⠀⠀⠀⠀⠀⠀⠀⠀⠀⠀⠀⠀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⠀⠀⠀⠀⠀⠀⠀⠀⠀⠀⠀⠀⠀⠀⠀⠀⠀⠀⠀⠀⠀⠀⠀⠀⠀⠀⠀⠀⠀⠀⠀⠀⠀⠀⠀⠀⠀⠀⠀⢿⣿⣿⣿⣿⣿⣿⣿⣿⣿⣿⣿⣿⣿⣿⣿⣿⣿⣿⣿⣿⣿⣿⣿⣏⠀⠀⠀⠀⠀⠀⠀⠀⠀⠀⠀⠀⠀⠀⠀⠀⠀⠀⠀⠀⠀⠀⠀⠀⠀⠀⠀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⠀⠀⠀⠀⠀⠀⠀⠀⠀⠀⠀⠀⠀⠀⠀⠀⠀⠀⠀⠀⠀⠀⠀⠀⠀⠀⠀⠀⠀⠀⠀⠀⠀⠀⠀⠀⠀⠀⠀⠀⠀⠀⠀⠀⠀⠀⠀⠀⣀⣀⣀⣀⣀⣀⡀⠀⠀⠀⠀⠀⠀⠀⠀⠀⠀⠀⠀⠀⠀⠀⠀⠀⠀⠀⠀⠀⠀⠀⠀⠀⠀⠀⠀⠀⠀⠀⠀⠀⠀⠀⠀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⠀⠀⠀⠀⠀⠀⠀⠀⠀⠀⠀⠀⠀⠀⠀⠀⠀⠀⠀⠀⠀⠀⠀⠀⠀⠀⠀⠀⠀⠀⠀⠀⠀⠀⠀⠀⠀⠀⠀⠀⠀⠀⢀⣠⣴⣶⣿⣿⣿⣿⣿⣿⣿⣿⣿⣿⣶⣄⠀⠀⠀⠀⠀⠀⠀⠀⠀⠀⠀⠀⠀⠀⠀⠀⠀⠀⠀⠀⠀⠀⠀⠀⠀⠀⠀⠀⠀⠀⠀⠀⠀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⠀⠀⠀⠀⠀⠀⠀⠀⠀⠀⠀⠀⠀⠀⠀⠀⠀⠀⠀⠀⠀⠀⠀⠀⠀⠀⠀⠀⠀⠀⠀⠀⠀⠀⠀⠀⠀⠀⠀⢠⣾⣿⣿⣿⣿⣿⣿⣿⣿⣿⣿⣿⣿⣿⣿⣿⣿⣿⣿⣿⣷⡄⠀⠀⠀⠀⠀⠀⠀⠀⠀⠀⠀⠀⠀⠀⠀⠀⠀⠀⠀⠀⠀⠀⠀⠀⠀⠀⠀⠀⠀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⠀⠀⠀⠀⠀⠀⠀⠀⠀⠀⠀⠀⠀⠀⠀⠀⠀⠀⠀⠀⠀⠀⠀⠀⠀⠀⠀⠀⠀⠀⠀⠀⠀⠀⠀⠀⠀⠀⠞⣿⣿⣿⣿⣿⣿⣿⣿⣿⣿⣿⣿⣿⣿⣿⣿⣿⣿⣿⣿⣿⣿⣿⡇⠀⠀⠀⠀⠀⠀⠀⠀⠀⠀⠀⠀⠀⠀⠀⠀⠀⠀⠀⠀⠀⠀⠀⠀⠀⠀⠀⠀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⠀⠀⠀⠀⠀⠀⠀⠀⠀⠀⠀⠀⠀⠀⠀⠀⠀⠀⠀⠀⠀⠀⠀⠀⠀⠀⠀⠀⠀⠀⠀⠀⠀⠀⠀⠀⠀⠀⠀⠈⠿⠿⣿⣿⣿⣿⣿⣿⣿⣿⣿⣿⣿⣿⣿⣿⣿⣿⣿⣿⣿⣿⣿⠀⠀⠀⠀⠀⠀⠀⠀⠀⠀⠀⠀⠀⠀⠀⠀⠀⠀⠀⠀⠀⠀⠀⠀⠀⠀⠀⠀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⠀⠀⠀⠀⠀⠀⠀⠀⠀⠀⠀⠀⠀⠀⠀⠀⠀⠀⠀⠀⠀⠀⠀⠀⠀⠀⠀⠀⠀⠀⠀⠀⠀⠀⠀⠀⠀⠀⠀⠀⠀⢀⣼⣿⣿⣿⣿⣿⣿⣿⣿⣿⣿⣿⣿⣿⣿⣿⣿⣿⣿⣿⣿⡆⠀⠀⠀⠀⠀⠀⠀⠀⠀⠀⠀⠀⠀⠀⠀⠀⠀⠀⠀⠀⠀⠀⠀⠀⠀⠀⠀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⠀⠀⠀⠀⠀⠀⠀⠀⠀⠀⠀⠀⠀⠀⠀⠀⠀⠀⠀⠀⠀⠀⠀⠀⠀⠀⠀⠀⠀⠀⠀⠀⠀⠀⠀⠀⠀⠀⠀⠀⠀⠈⢹⣿⣿⣿⣿⣿⣿⣿⣿⣿⣿⣿⣿⣿⣿⣿⣿⣿⣿⣿⣿⡇⠀⠀⠀⠀⠀⠀⠀⠀⠀⠀⠀⠀⠀⠀⠀⠀⠀⠀⠀⠀⠀⠀⠀⠀⠀⠀⠀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⠀⠀⠀⠀⠀⠀⠀⠀⠀⠀⠀⠀⠀⠀⠀⠀⠀⠀⠀⠀⠀⠀⠀⠀⠀⠀⠀⠀⠀⠀⠀⠀⠀⠀⠀⠀⠀⠀⠀⠀⠀⠀⠀⠀⠘⠻⣿⣿⣿⣿⣿⣿⣿⣿⣿⣿⣿⣿⣿⣿⣿⣿⣿⡇⠀⠀⠀⠀⠀⠀⠀⠀⠀⠀⠀⠀⠀⠀⠀⠀⠀⠀⠀⠀⠀⠀⠀⠀⠀⠀⠀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⠀⠀⠀⠀⠀⠀⠀⠀⠀⠀⠀⠀⠀⠀⠀⠀⠀⠀⠀⠀⠀⠀⠀⠀⠀⠀⠀⠀⠀⠀⠀⠀⠀⠀⠀⠀⠀⠀⠀⠀⠀⠀⠀⠀⢀⣸⣿⣿⣿⣿⣿⣿⣿⣿⣿⣿⣿⣿⣿⣿⣿⣿⣿⠀⠀⠀⠀⠀⠀⠀⠀⠀⠀⠀⠀⠀⠀⠀⠀⠀⠀⠀⠀⠀⠀⠀⠀⠀⠀⠀⠀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⠀⠀⠀⠀⠀⠀⠀⠀⠀⠀⠀⠀⠀⠀⠀⠀⠀⠀⠀⠀⠀⠀⠀⠀⠀⠀⠀⠀⠀⠀⠀⠀⠀⠀⠀⠀⠀⠀⠀⠀⠀⣠⣿⣿⣿⣿⣿⣿⣿⣿⣿⣿⣿⣿⣿⣿⣿⣿⣿⣿⣿⣿⣿⡀⠀⠀⠀⠀⠀⠀⠀⠀⠀⠀⠀⠀⠀⠀⠀⠀⠀⠀⠀⠀⠀⠀⠀⠀⠀⠀⠀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⠀⠀⠀⠀⠀⠀⠀⠀⠀⠀⠀⠀⠀⠀⠀⠀⠀⠀⠀⠀⠀⠀⠀⠀⠀⠀⠀⠀⠀⠀⠀⠀⠀⠀⠀⠀⠀⠀⠀⠀⣹⣿⣿⣿⣿⣿⣿⣿⣿⣿⣿⣿⣿⣿⣿⣿⣿⣿⣿⣿⣿⣿⣿⡇⠀⠀⠀⠀⠀⠀⠀⠀⠀⠀⠀⠀⠀⠀⠀⠀⠀⠀⠀⠀⠀⠀⠀⠀⠀⠀⠀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⠀⠀⠀⠀⠀⠀⠀⠀⠀⠀⠀⠀⠀⠀⠀⠀⠀⠀⠀⠀⠀⠀⠀⠀⠀⠀⠀⠀⠀⠀⠀⠀⠀⠀⠀⠀⠀⠠⣿⣿⣿⣿⣿⣿⣿⣿⣿⣿⣿⣿⣿⣿⣿⣿⣿⣿⣿⣿⣿⣿⣿⣿⣿⣿⠀⠀⠀⠀⠀⠀⠀⠀⠀⠀⠀⠀⠀⠀⠀⠀⠀⠀⠀⠀⠀⠀⠀⠀⠀⠀⠀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⠀⠀⠀⠀⠀⠀⠀⠀⠀⠀⠀⠀⠀⠀⠀⠀⠀⠀⠀⠀⠀⠀⠀⠀⠀⠀⠀⠀⠀⠀⠀⠀⠀⠀⠀⠀⠀⠀⠀⠀⠀⠀⠀⠀⠀⠀⠀⢀⣀⣀⣀⣀⣀⣀⣀⠀⠀⠀⠀⠀⠀⠀⠀⠀⠀⠀⠀⠀⠀⠀⠀⠀⠀⠀⠀⠀⠀⠀⠀⠀⠀⠀⠀⠀⠀⠀⠀⠀⠀⠀⠀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⠀⠀⠀⠀⠀⠀⠀⠀⠀⠀⠀⠀⠀⠀⠀⠀⠀⠀⠀⠀⠀⠀⠀⠀⠀⠀⠀⠀⠀⠀⠀⠀⠀⠀⠀⠀⠀⠀⠀⠀⠀⠀⢀⣤⣴⣾⣿⣿⣿⣿⣿⣿⣿⣿⣿⣿⣶⣄⠀⠀⠀⠀⠀⠀⠀⠀⠀⠀⠀⠀⠀⠀⠀⠀⠀⠀⠀⠀⠀⠀⠀⠀⠀⠀⠀⠀⠀⠀⠀⠀⠀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⠀⠀⠀⠀⠀⠀⠀⠀⠀⠀⠀⠀⠀⠀⠀⠀⠀⠀⠀⠀⠀⠀⠀⠀⠀⠀⠀⠀⠀⠀⠀⠀⠀⠀⠀⠀⠀⠀⠀⢠⣿⣿⣿⣿⣿⣿⣿⣿⣿⣿⣿⣿⣿⣿⣿⣿⣿⣿⣿⣿⣷⡄⠀⠀⠀⠀⠀⠀⠀⠀⠀⠀⠀⠀⠀⠀⠀⠀⠀⠀⠀⠀⠀⠀⠀⠀⠀⠀⠀⠀⠀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⠀⠀⠀⠀⠀⠀⠀⠀⠀⠀⠀⠀⠀⠀⠀⠀⠀⠀⠀⠀⠀⠀⠀⠀⠀⠀⠀⠀⠀⠀⠀⠀⠀⠀⠀⠀⠀⠀⢾⣿⣿⣿⣿⣿⣿⣿⣿⣿⣿⣿⣿⣿⣿⣿⣿⣿⣿⣿⣿⣿⣿⣿⡇⠀⠀⠀⠀⠀⠀⠀⠀⠀⠀⠀⠀⠀⠀⠀⠀⠀⠀⠀⠀⠀⠀⠀⠀⠀⠀⠀⠀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⠀⠀⠀⠀⠀⠀⠀⠀⠀⠀⠀⠀⠀⠀⠀⠀⠀⠀⠀⠀⠀⠀⠀⠀⠀⠀⠀⠀⠀⠀⠀⠀⠀⠀⠀⠀⠀⠀⠀⠈⠿⢿⢿⣿⣿⣿⣿⣿⣿⣿⣿⣿⣿⣿⣿⣿⣿⣿⣿⣿⣿⣿⣿⠀⠀⠀⠀⠀⠀⠀⠀⠀⠀⠀⠀⠀⠀⠀⠀⠀⠀⠀⠀⠀⠀⠀⠀⠀⠀⠀⠀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⠀⠀⠀⠀⠀⠀⠀⠀⠀⠀⠀⠀⠀⠀⠀⠀⠀⠀⠀⠀⠀⠀⠀⠀⠀⠀⠀⠀⠀⠀⠀⠀⠀⠀⠀⠀⠀⠀⠀⠀⠀⢀⣼⣿⣿⣿⣿⣿⣿⣿⣿⣿⣿⣿⣿⣿⣿⣿⣿⣿⣿⣿⣿⡇⠀⠀⠀⠀⠀⠀⠀⠀⠀⠀⠀⠀⠀⠀⠀⠀⠀⠀⠀⠀⠀⠀⠀⠀⠀⠀⠀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⠀⠀⠀⠀⠀⠀⠀⠀⠀⠀⠀⠀⠀⠀⠀⠀⠀⠀⠀⠀⠀⠀⠀⠀⠀⠀⠀⠀⠀⠀⠀⠀⠀⠀⠀⠀⠀⠀⠀⠀⠀⠀⠀⠀⠙⢻⣿⣿⣿⣿⣿⣿⣿⣿⣿⣿⣿⣿⣿⣿⣿⣿⣿⡇⠀⠀⠀⠀⠀⠀⠀⠀⠀⠀⠀⠀⠀⠀⠀⠀⠀⠀⠀⠀⠀⠀⠀⠀⠀⠀⠀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⠀⠀⠀⠀⠀⠀⠀⠀⠀⠀⠀⠀⠀⠀⠀⠀⠀⠀⠀⠀⠀⠀⠀⠀⠀⠀⠀⠀⠀⠀⠀⠀⠀⠀⠀⠀⠀⠀⠀⠀⠀⠀⠀⠀⢀⣸⣿⣿⣿⣿⣿⣿⣿⣿⣿⣿⣿⣿⣿⣿⣿⣿⣿⠀⠀⠀⠀⠀⠀⠀⠀⠀⠀⠀⠀⠀⠀⠀⠀⠀⠀⠀⠀⠀⠀⠀⠀⠀⠀⠀⠀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⠀⠀⠀⠀⠀⠀⠀⠀⠀⠀⠀⠀⠀⠀⠀⠀⠀⠀⠀⠀⠀⠀⠀⠀⠀⠀⠀⠀⠀⠀⠀⠀⠀⠀⠀⠀⠀⠀⠀⠀⠀⠀⠀⠀⠀⠀⠀⣀⣀⣀⣤⣤⣄⣀⣀⠀⠀⠀⠀⠀⠀⠀⠀⠀⠀⠀⠀⠀⠀⠀⠀⠀⠀⠀⠀⠀⠀⠀⠀⠀⠀⠀⠀⠀⠀⠀⠀⠀⠀⠀⠀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⠀⠀⠀⠀⠀⠀⠀⠀⠀⠀⠀⠀⠀⠀⠀⠀⠀⠀⠀⠀⠀⠀⠀⠀⠀⠀⠀⠀⠀⠀⠀⠀⠀⠀⠀⠀⠀⠀⠀⠀⠀⠀⣀⣤⣶⣾⣿⣿⣿⣿⣿⣿⣿⣿⣿⣿⣶⣄⠀⠀⠀⠀⠀⠀⠀⠀⠀⠀⠀⠀⠀⠀⠀⠀⠀⠀⠀⠀⠀⠀⠀⠀⠀⠀⠀⠀⠀⠀⠀⠀⠀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⠀⠀⠀⠀⠀⠀⠀⠀⠀⠀⠀⠀⠀⠀⠀⠀⠀⠀⠀⠀⠀⠀⠀⠀⠀⠀⠀⠀⠀⠀⠀⠀⠀⠀⠀⠀⠀⠀⢸⢿⣿⣿⣿⣿⣿⣿⣿⣿⣿⣿⣿⣿⣿⣿⣿⣿⣿⣿⣿⣿⣿⣿⣷⠀⠀⠀⠀⠀⠀⠀⠀⠀⠀⠀⠀⠀⠀⠀⠀⠀⠀⠀⠀⠀⠀⠀⠀⠀⠀⠀⠀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⠀⠀⠀⠀⠀⠀⠀⠀⠀⠀⠀⠀⠀⠀⠀⠀⠀⠀⠀⠀⠀⠀⠀⠀⠀⠀⠀⠀⠀⠀⠀⠀⠀⠀⠀⠀⠀⠀⠀⠘⣹⢿⢿⣿⣿⣿⣿⣿⣿⣿⣿⣿⣿⣿⣿⣿⣿⣿⣿⣿⣿⣿⣿⠀⠀⠀⠀⠀⠀⠀⠀⠀⠀⠀⠀⠀⠀⠀⠀⠀⠀⠀⠀⠀⠀⠀⠀⠀⠀⠀⠀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⠀⠀⠀⠀⠀⠀⠀⠀⠀⠀⠀⠀⠀⠀⠀⠀⠀⠀⠀⠀⠀⠀⠀⠀⠀⠀⠀⠀⠀⠀⠀⠀⠀⠀⠀⠀⠀⠀⠀⠀⠀⠀⠀⠀⠙⢻⣿⣿⣿⣿⣿⣿⣿⣿⣿⣿⣿⣿⣿⣿⣿⣿⣿⡇⠀⠀⠀⠀⠀⠀⠀⠀⠀⠀⠀⠀⠀⠀⠀⠀⠀⠀⠀⠀⠀⠀⠀⠀⠀⠀⠀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⠀⠀⠀⠀⠀⠀⠀⠀⠀⠀⠀⠀⠀⠀⠀⠀⠀⠀⠀⠀⠀⠀⠀⠀⠀⠀⠀⠀⠀⠀⠀⠀⠀⠀⠀⠀⠀⠀⠀⠀⠀⠀⠀⠀⠀⣾⣿⣿⣿⣿⣿⣿⣿⣿⣿⣿⣿⣿⣿⣿⣿⣿⣿⠀⠀⠀⠀⠀⠀⠀⠀⠀⠀⠀⠀⠀⠀⠀⠀⠀⠀⠀⠀⠀⠀⠀⠀⠀⠀⠀⠀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⠀⠀⠀⠀⠀⠀⠀⠀⠀⠀⠀⠀⠀⠀⠀⠀⠀⠀⠀⠀⠀⠀⠀⠀⠀⠀⠀⠀⠀⠀⠀⠀⠀⠀⠀⠀⠀⠀⠀⠀⢨⣿⣿⣿⣿⣿⣿⣿⣿⣿⣿⣿⣿⣿⣿⣿⣿⣿⣿⣿⣿⣿⣿⡇⠀⠀⠀⠀⠀⠀⠀⠀⠀⠀⠀⠀⠀⠀⠀⠀⠀⠀⠀⠀⠀⠀⠀⠀⠀⠀⠀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⠀⠀⠀⠀⠀⠀⠀⠀⠀⠀⠀⠀⠀⠀⠀⠀⠀⠀⠀⠀⠀⠀⠀⠀⠀⠀⠀⠀⠀⠀⠀⠀⠀⠀⠀⠀⠀⠀⠀⠀⠀⠀⠀⠀⠀⠀⠀⣀⣀⣠⣤⣤⣤⣀⣀⠀⠀⠀⠀⠀⠀⠀⠀⠀⠀⠀⠀⠀⠀⠀⠀⠀⠀⠀⠀⠀⠀⠀⠀⠀⠀⠀⠀⠀⠀⠀⠀⠀⠀⠀⠀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⠀⠀⠀⠀⠀⠀⠀⠀⠀⠀⠀⠀⠀⠀⠀⠀⠀⠀⠀⠀⠀⠀⠀⠀⠀⠀⠀⠀⠀⠀⠀⠀⠀⠀⠀⠀⠀⠀⠀⠀⠀⠀⣀⣤⣶⣿⣿⣿⣿⣿⣿⣿⣿⣿⣿⣿⣶⣄⠀⠀⠀⠀⠀⠀⠀⠀⠀⠀⠀⠀⠀⠀⠀⠀⠀⠀⠀⠀⠀⠀⠀⠀⠀⠀⠀⠀⠀⠀⠀⠀⠀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⠀⠀⠀⠀⠀⠀⠀⠀⠀⠀⠀⠀⠀⠀⠀⠀⠀⠀⠀⠀⠀⠀⠀⠀⠀⠀⠀⠀⠀⠀⠀⠀⠀⠀⠀⠀⠀⠀⠈⠸⢻⢿⢿⣿⣿⣿⣿⣿⣿⣿⣿⣿⣿⣿⣿⣿⣿⣿⣿⣿⣿⣿⣿⠀⠀⠀⠀⠀⠀⠀⠀⠀⠀⠀⠀⠀⠀⠀⠀⠀⠀⠀⠀⠀⠀⠀⠀⠀⠀⠀⠀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⠀⠀⠀⠀⠀⠀⠀⠀⠀⠀⠀⠀⠀⠀⠀⠀⠀⠀⠀⠀⠀⠀⠀⠀⠀⠀⠀⠀⠀⠀⠀⠀⠀⠀⠀⠀⠀⠀⠀⠀⢨⣿⣿⣿⣿⣿⣿⣿⣿⣿⣿⣿⣿⣿⣿⣿⣿⣿⣿⣿⣿⣿⣿⡇⠀⠀⠀⠀⠀⠀⠀⠀⠀⠀⠀⠀⠀⠀⠀⠀⠀⠀⠀⠀⠀⠀⠀⠀⠀⠀⠀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⠀⠀⠀⠀⠀⠀⠀⠀⠀⠀⠀⠀⠀⠀⠀⠀⠀⠀⠀⠀⠀⠀⠀⠀⠀⠀⠀⠀⠀⠀⠀⠀⠀⠀⠀⠀⠀⠀⠀⠀⠀⠀⠀⠀⠀⠀⢀⣀⣀⣤⣤⣤⣤⣀⣀⠀⠀⠀⠀⠀⠀⠀⠀⠀⠀⠀⠀⠀⠀⠀⠀⠀⠀⠀⠀⠀⠀⠀⠀⠀⠀⠀⠀⠀⠀⠀⠀⠀⠀⠀⠀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⠀⠀⠀⠀⠀⠀⠀⠀⠀⠀⠀⠀⠀⠀⠀⠀⠀⠀⠀⠀⠀⠀⠀⠀⠀⠀⠀⠀⠀⠀⠀⠀⠀⠀⠀⠀⠀⠀⠀⠀⠀⠀⣀⣤⣶⣿⣿⣿⣿⣿⣿⣿⣿⣿⣿⣿⣶⣄⠀⠀⠀⠀⠀⠀⠀⠀⠀⠀⠀⠀⠀⠀⠀⠀⠀⠀⠀⠀⠀⠀⠀⠀⠀⠀⠀⠀⠀⠀⠀⠀⠀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⠀⠀⠀⠀⠀⠀⠀⠀⠀⠀⠀⠀⠀⠀⠀⠀⠀⠀⠀⠀⠀⠀⠀⠀⠀⠀⠀⠀⠀⠀⠀⠀⠀⠀⠀⠀⠀⠀⠀⢹⢻⣿⣿⣿⣿⣿⣿⣿⣿⣿⣿⣿⣿⣿⣿⣿⣿⣿⣿⣿⣿⣿⣷⠀⠀⠀⠀⠀⠀⠀⠀⠀⠀⠀⠀⠀⠀⠀⠀⠀⠀⠀⠀⠀⠀⠀⠀⠀⠀⠀⠀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⠀⠀⠀⠀⠀⠀⠀⠀⠀⠀⠀⠀⠀⠀⠀⠀⠀⠀⠀⠀⠀⠀⠀⠀⠀⠀⠀⠀⠀⠀⠀⠀⠀⠀⠀⠀⠀⠀⠀⠀⠀⢈⣾⣿⣿⣿⣿⣿⣿⣿⣿⣿⣿⣿⣿⣿⣿⣿⣿⣿⣿⣿⣿⠀⠀⠀⠀⠀⠀⠀⠀⠀⠀⠀⠀⠀⠀⠀⠀⠀⠀⠀⠀⠀⠀⠀⠀⠀⠀⠀⠀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⠀⠀⠀⠀⠀⠀⠀⠀⠀⠀⠀⠀⠀⠀⠀⠀⠀⠀⠀⠀⠀⠀⠀⠀⠀⠀⠀⠀⠀⠀⠀⠀⠀⠀⠀⠀⠀⠀⠀⠀⠀⠀⢨⣿⣿⣿⣿⣿⣿⣿⣿⣿⣿⣿⣿⣿⣿⣿⣿⣿⣿⣿⣿⠀⠀⠀⠀⠀⠀⠀⠀⠀⠀⠀⠀⠀⠀⠀⠀⠀⠀⠀⠀⠀⠀⠀⠀⠀⠀⠀⠀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⠀⠀⠀⠀⠀⠀⠀⠀⠀⠀⠀⠀⠀⠀⠀⠀⠀⠀⠀⠀⠀⠀⠀⠀⠀⠀⠀⠀⠀⠀⠀⠀⠀⠀⠀⠀⠀⠀⠀⠀⢉⣿⣿⣿⣿⣿⣿⣿⣿⣿⣿⣿⣿⣿⣿⣿⣿⣿⣿⣿⣿⣿⣿⡇⠀⠀⠀⠀⠀⠀⠀⠀⠀⠀⠀⠀⠀⠀⠀⠀⠀⠀⠀⠀⠀⠀⠀⠀⠀⠀⠀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⠀⠀⠀⠀⠀⠀⠀⠀⠀⠀⠀⠀⠀⠀⠀⠀⠀⠀⠀⠀⠀⠀⠀⠀⠀⠀⠀⠀⠀⠀⠀⠀⠀⠀⠀⠀⠀⠀⠀⠀⠀⠀⠀⠀⠀⠀⢀⣀⣀⣤⣤⣤⣄⣀⡀⠀⠀⠀⠀⠀⠀⠀⠀⠀⠀⠀⠀⠀⠀⠀⠀⠀⠀⠀⠀⠀⠀⠀⠀⠀⠀⠀⠀⠀⠀⠀⠀⠀⠀⠀⠀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⠀⠀⠀⠀⠀⠀⠀⠀⠀⠀⠀⠀⠀⠀⠀⠀⠀⠀⠀⠀⠀⠀⠀⠀⠀⠀⠀⠀⠀⠀⠀⠀⠀⠀⠀⠀⠀⠀⠀⠀⠀⠀⣀⣤⣶⣿⣿⣿⣿⣿⣿⣿⣿⣿⣿⣿⣦⡀⠀⠀⠀⠀⠀⠀⠀⠀⠀⠀⠀⠀⠀⠀⠀⠀⠀⠀⠀⠀⠀⠀⠀⠀⠀⠀⠀⠀⠀⠀⠀⠀⠀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⠀⠀⠀⠀⠀⠀⠀⠀⠀⠀⠀⠀⠀⠀⠀⠀⠀⠀⠀⠀⠀⠀⠀⠀⠀⠀⠀⠀⠀⠀⠀⠀⠀⠀⠀⠀⠀⠀⠀⠀⣰⣾⣿⣿⣿⣿⣿⣿⣿⣿⣿⣿⣿⣿⣿⣿⣿⣿⣶⣄⠀⠀⠀⠀⠀⠀⠀⠀⠀⠀⠀⠀⠀⠀⠀⠀⠀⠀⠀⠀⠀⠀⠀⠀⠀⠀⠀⠀⠀⠀⠀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⠀⠀⠀⠀⠀⠀⠀⠀⠀⠀⠀⠀⠀⠀⠀⠀⠀⠀⠀⠀⠀⠀⠀⠀⠀⠀⠀⠀⠀⠀⠀⠀⠀⠀⠀⠀⠀⠀⠀⢻⢿⡿⣿⣿⣿⣿⣿⣿⣿⣿⣿⣿⣿⣿⣿⣿⣿⣿⣿⣿⣿⣿⣧⠀⠀⠀⠀⠀⠀⠀⠀⠀⠀⠀⠀⠀⠀⠀⠀⠀⠀⠀⠀⠀⠀⠀⠀⠀⠀⠀⠀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⠀⠀⠀⠀⠀⠀⠀⠀⠀⠀⠀⠀⠀⠀⠀⠀⠀⠀⠀⠀⠀⠀⠀⠀⠀⠀⠀⠀⠀⠀⠀⠀⠀⠀⠀⠀⠀⠀⠀⠀⠀⢈⣿⣿⣿⣿⣿⣿⣿⣿⣿⣿⣿⣿⣿⣿⣿⣿⣿⣿⣿⣿⣿⠀⠀⠀⠀⠀⠀⠀⠀⠀⠀⠀⠀⠀⠀⠀⠀⠀⠀⠀⠀⠀⠀⠀⠀⠀⠀⠀⠀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⠀⠀⠀⠀⠀⠀⠀⠀⠀⠀⠀⠀⠀⠀⠀⠀⠀⠀⠀⠀⠀⠀⠀⠀⠀⠀⠀⠀⠀⠀⠀⠀⠀⠀⠀⠀⠀⠀⠀⠀⠀⠀⢨⣿⣿⣿⣿⣿⣿⣿⣿⣿⣿⣿⣿⣿⣿⣿⣿⣿⣿⣿⣿⠀⠀⠀⠀⠀⠀⠀⠀⠀⠀⠀⠀⠀⠀⠀⠀⠀⠀⠀⠀⠀⠀⠀⠀⠀⠀⠀⠀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⠀⠀⠀⠀⠀⠀⠀⠀⠀⠀⠀⠀⠀⠀⠀⠀⠀⠀⠀⠀⠀⠀⠀⠀⠀⠀⠀⠀⠀⠀⠀⠀⠀⠀⠀⠀⠀⠀⠀⠀⢉⣿⣿⣿⣿⣿⣿⣿⣿⣿⣿⣿⣿⣿⣿⣿⣿⣿⣿⣿⣿⣿⣿⡇⠀⠀⠀⠀⠀⠀⠀⠀⠀⠀⠀⠀⠀⠀⠀⠀⠀⠀⠀⠀⠀⠀⠀⠀⠀⠀⠀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⠀⠀⠀⠀⠀⠀⠀⠀⠀⠀⠀⠀⠀⠀⠀⠀⠀⠀⠀⠀⠀⠀⠀⠀⠀⠀⠀⠀⠀⠀⠀⠀⠀⠀⠀⠀⠀⠀⠀⠀⠀⠀⠀⠀⠀⠀⠀⣀⣀⣠⣤⣄⣀⣀⠀⠀⠀⠀⠀⠀⠀⠀⠀⠀⠀⠀⠀⠀⠀⠀⠀⠀⠀⠀⠀⠀⠀⠀⠀⠀⠀⠀⠀⠀⠀⠀⠀⠀⠀⠀⠀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⠀⠀⠀⠀⠀⠀⠀⠀⠀⠀⠀⠀⠀⠀⠀⠀⠀⠀⠀⠀⠀⠀⠀⠀⠀⠀⠀⠀⠀⠀⠀⠀⠀⠀⠀⠀⠀⠀⠀⠀⠀⠀⣠⣤⣶⣿⣿⣿⣿⣿⣿⣿⣿⣿⣿⣶⣄⠀⠀⠀⠀⠀⠀⠀⠀⠀⠀⠀⠀⠀⠀⠀⠀⠀⠀⠀⠀⠀⠀⠀⠀⠀⠀⠀⠀⠀⠀⠀⠀⠀⠀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⠀⠀⠀⠀⠀⠀⠀⠀⠀⠀⠀⠀⠀⠀⠀⠀⠀⠀⠀⠀⠀⠀⠀⠀⠀⠀⠀⠀⠀⠀⠀⠀⠀⠀⠀⠀⠀⠀⠀⢀⣴⣿⣿⣿⣿⣿⣿⣿⣿⣿⣿⣿⣿⣿⣿⣿⣿⣷⣦⡀⠀⠀⠀⠀⠀⠀⠀⠀⠀⠀⠀⠀⠀⠀⠀⠀⠀⠀⠀⠀⠀⠀⠀⠀⠀⠀⠀⠀⠀⠀⠀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⠀⠀⠀⠀⠀⠀⠀⠀⠀⠀⠀⠀⠀⠀⠀⠀⠀⠀⠀⠀⠀⠀⠀⠀⠀⠀⠀⠀⠀⠀⠀⠀⠀⠀⠀⠀⠀⠀⠀⠀⠁⢡⣿⣿⣿⣿⣿⣿⣿⣿⣿⣿⣿⣿⣿⣿⣿⣿⣿⣿⣿⣿⡇⠀⠀⠀⠀⠀⠀⠀⠀⠀⠀⠀⠀⠀⠀⠀⠀⠀⠀⠀⠀⠀⠀⠀⠀⠀⠀⠀⠀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⠀⠀⠀⠀⠀⠀⠀⠀⠀⠀⠀⠀⠀⠀⠀⠀⠀⠀⠀⠀⠀⠀⠀⠀⠀⠀⠀⠀⠀⠀⠀⠀⠀⠀⠀⠀⠀⠀⠀⠀⠀⠻⣿⣿⣿⣿⣿⣿⣿⣿⣿⣿⣿⣿⣿⣿⣿⣿⣿⣿⣿⣿⡇⠀⠀⠀⠀⠀⠀⠀⠀⠀⠀⠀⠀⠀⠀⠀⠀⠀⠀⠀⠀⠀⠀⠀⠀⠀⠀⠀⠀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⠀⠀⠀⠀⠀⠀⠀⠀⠀⠀⠀⠀⠀⠀⠀⠀⠀⠀⠀⠀⠀⠀⠀⠀⠀⠀⠀⠀⠀⠀⠀⠀⠀⠀⠀⠀⠀⠀⠀⠀⠀⠀⢨⣿⣿⣿⣿⣿⣿⣿⣿⣿⣿⣿⣿⣿⣿⣿⣿⣿⣿⣿⣷⠀⠀⠀⠀⠀⠀⠀⠀⠀⠀⠀⠀⠀⠀⠀⠀⠀⠀⠀⠀⠀⠀⠀⠀⠀⠀⠀⠀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⠀⠀⠀⠀⠀⠀⠀⠀⠀⠀⠀⠀⠀⠀⠀⠀⠀⠀⠀⠀⠀⠀⠀⠀⠀⠀⠀⠀⠀⠀⠀⠀⠀⠀⠀⠀⠀⠀⠀⠀⢀⣠⣾⣿⣿⣿⣿⣿⣿⣿⣿⣿⣿⣿⣿⣿⣿⣿⣿⣿⣿⣿⣿⠀⠀⠀⠀⠀⠀⠀⠀⠀⠀⠀⠀⠀⠀⠀⠀⠀⠀⠀⠀⠀⠀⠀⠀⠀⠀⠀⠀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⠀⠀⠀⠀⠀⠀⠀⠀⠀⠀⠀⠀⠀⠀⠀⠀⠀⠀⠀⠀⠀⠀⠀⠀⠀⠀⠀⠀⠀⠀⠀⠀⠀⠀⠀⠀⠀⠀⠀⠀⢉⣿⣿⣿⣿⣿⣿⣿⣿⣿⣿⣿⣿⣿⣿⣿⣿⣿⣿⣿⣿⣿⣿⠀⠀⠀⠀⠀⠀⠀⠀⠀⠀⠀⠀⠀⠀⠀⠀⠀⠀⠀⠀⠀⠀⠀⠀⠀⠀⠀⠀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⠀⠀⠀⠀⠀⠀⠀⠀⠀⠀⠀⠀⠀⠀⠀⠀⠀⠀⠀⠀⠀⠀⠀⠀⠀⠀⠀⠀⠀⠀⠀⠀⠀⠀⠀⠀⠀⠀⠀⠸⣿⣿⣿⣿⣿⣿⣿⣿⣿⣿⣿⣿⣿⣿⣿⣿⣿⣿⣿⣿⣿⣿⣿⡏⠀⠀⠀⠀⠀⠀⠀⠀⠀⠀⠀⠀⠀⠀⠀⠀⠀⠀⠀⠀⠀⠀⠀⠀⠀⠀⠀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⣿⣿⣿⣿⣿⣿⣿⣿⣿⣿⣿⣿⣿⣿⣿⣿⣿⣿⣿⣿⣿⣿⣿⣿⣿⣿⣿⣿⣿⣿⣿⣿⣿⣿⣿⣿⣿⣿⣿⣿⣿⣇⠀⠀⠀⠀⠀⠀⠀⠀⠀⠀⠀⠀⠀⠈⠛⠛⠻⠿⠛⠉⠁⠀⠀⠉⠙⠻⣿⣿⣿⣿⣿⣿⣿⣿⣿⣿⣿⣿⣿⣿⣿⣿⣿⣿⣿⣿⣿⣿⡇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⣿⣿⣿⣿⣿⣿⣿⣿⣿⣿⣿⣿⣿⣿⣿⣿⣿⣿⣿⣿⣿⣿⣿⣿⣿⣿⣿⣿⣿⣿⣿⣿⣿⣿⣿⣿⣿⣿⣿⣿⣿⣿⣿⣄⠀⠀⠀⠀⠀⠀⠀⠀⠀⠀⠀⠀⠀⠀⠀⠀⠀⠀⠀⠀⠀⠀⠀⠀⠀⠀⠀⠹⣿⣿⣿⣿⣿⣿⣿⣿⣿⣿⣿⣿⣿⣿⣿⣿⣿⣿⡇</a:t>
            </a:r>
            <a:br/>
            <a:r>
              <a:t>⣿⣿⣿⣿⣿⣿⣿⣿⣿⣿⣿⣿⣿⣿⣿⣿⣿⣿⣿⣿⣿⣿⣿⣿⣿⣿⣿⣿⣿⣿⣿⣿⣿⣿⣿⣿⣿⣿⣿⣿⣿⣿⣿⣿⣷⣄⠀⠀⠀⠀⠀⠀⠀⠀⠀⠀⠀⠀⠀⠀⠀⠀⠀⠀⠀⠀⠀⠀⠀⠀⠀⠀⠹⣿⣿⣿⣿⣿⣿⣿⣿⣿⣿⣿⣿⣿⣿⣿⣿⣿⡇</a:t>
            </a:r>
            <a:br/>
            <a:r>
              <a:t>⣿⣿⣿⣿⣿⣿⣿⣿⣿⣿⣿⣿⣿⣿⣿⣿⣿⣿⣿⣿⣿⣿⣿⣿⣿⣿⣿⣿⣿⣿⣿⣿⣿⣿⣿⣿⣿⣿⣿⣿⣿⣿⣿⡿⠋⠀⠀⠀⠀⠀⠀⠀⠀⠀⠀⠀⠀⠀⠀⠀⠀⠀⠀⠀⠀⠀⠀⠀⠀⠀⠀⠀⠀⣿⣿⣿⣿⣿⣿⣿⣿⣿⣿⣿⣿⣿⣿⣿⣿⣿⡇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⣿⣿⣿⣿⣿⣿⣿⣿⣿⣿⣿⣿⣿⣿⣿⣿⣿⣿⣿⣿⣿⣿⣿⣿⣿⣿⣿⣿⣿⣿⣿⣿⣿⣿⣿⣿⣿⣿⣿⣿⣿⡿⠋⠀⠀⠀⠀⠀⠀⠀⠀⠀⠀⠀⠀⠀⠀⠀⠀⠀⠀⠀⠀⠀⠀⠀⠀⠀⠀⠀⠀⠀⠀⠈⢿⣿⣿⣿⣿⣿⣿⣿⣿⣿⣿⣿⣿⣿⣿⣿⡇</a:t>
            </a:r>
            <a:br/>
            <a:r>
              <a:t>⣿⣿⣿⣿⣿⣿⣿⣿⣿⣿⣿⣿⣿⣿⣿⣿⣿⣿⣿⣿⣿⣿⣿⣿⣿⣿⣿⣿⣿⣿⣿⣿⣿⣿⣿⣿⣿⣿⣿⣿⡟⠁⠀⠀⠀⠀⠀⠀⠀⠀⠀⠀⠀⠀⠀⠀⠀⠀⠀⠀⠀⠀⠀⠀⠀⠀⠀⠀⠀⠀⠀⠀⠀⠀⠀⢻⣿⣿⣿⣿⣿⣿⣿⣿⣿⣿⣿⣿⣿⣿⡇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⣿⣿⣿⣿⣿⣿⣿⣿⣿⣿⣿⣿⣿⣿⣿⣿⣿⣿⣿⣿⣿⣿⣿⣿⣿⣿⣿⣿⣿⣿⣿⣿⣿⣿⣿⣿⣿⣏⣤⠀⠀⠀⠀⠀⠀⠀⠀⠀⠀⠀⠀⠀⠀⠀⠀⠀⠀⠀⠀⠀⠀⠀⠀⠀⠀⠀⠀⠀⠀⠀⠀⠀⠀⠀⠀⠀⠀⠀⣿⣿⣿⣿⣿⣿⣿⣿⣿⣿⣿⣿⡇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⣿⣿⣿⣿⣿⣿⣿⣿⣿⣿⣿⣿⣿⣿⣿⣿⣿⣿⣿⣿⣿⣿⣿⣿⣿⣿⣿⣿⣿⣿⣿⣿⣿⣿⣿⣿⣿⣿⣿⢰⡄⠀⠀⠀⠀⠀⠀⠀⠀⠀⠀⠀⠀⠀⠀⠀⠀⠀⠀⠀⠀⠀⠀⠀⠀⠀⠀⠀⠀⠀⠀⠀⠀⠀⠀⠀⠀⠀⢹⣿⣿⣿⣿⣿⣿⣿⣿⣿⣿⣿⡇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⣿⣿⣿⣿⣿⣿⣿⣿⣿⣿⣿⣿⣿⣿⣿⣿⣿⣿⣿⣿⣿⣿⣿⣿⣿⣿⣿⣿⣿⣿⣿⣿⣿⣿⣿⣿⣿⣿⣿⣾⣿⣄⣄⣀⠀⠀⠀⠀⠀⠀⠀⠀⠀⠀⠀⠀⠀⠀⠀⠀⠀⠀⠀⠀⠀⠀⠀⠀⠀⠀⠀⠀⠀⠀⠀⠀⠀⠀⢸⣿⣿⣿⣿⣿⣿⣿⣿⣿⣿⣿⡇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⣿⣿⣿⣿⣿⣿⣿⣿⣿⣿⣿⣿⣿⣿⣿⣿⣿⣿⣿⣿⣿⣿⣿⣿⣿⣿⣿⣿⣿⣿⣿⣿⣿⣿⣿⣿⣿⣿⣿⣿⣿⣿⣿⣿⣷⣼⡆⠀⠀⠀⠀⠀⠀⠀⠀⠀⠀⠀⠀⠀⠀⠀⠀⠀⠀⠀⠀⠀⠀⠀⠀⠀⠀⠀⠀⠀⠀⠀⢸⣿⣿⣿⣿⣿⣿⣿⣿⣿⣿⣿⡇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⣿⣿⣿⣿⣿⣿⣿⣿⣿⣿⣿⣿⣿⣿⣿⣿⣿⣿⣿⣿⣿⣿⣿⣿⣿⣿⣿⣿⣿⣿⣿⣿⣿⣿⣿⣿⣿⣿⣿⣿⣿⣿⣿⣿⣿⣷⣤⣄⠀⠀⠀⠀⠀⠀⠀⠀⠀⠀⠀⠀⠀⠀⠀⠀⠀⠀⠀⠀⠀⠀⠀⠀⠀⠀⠀⠀⠀⠀⢸⣿⣿⣿⣿⣿⣿⣿⣿⣿⣿⣿⡇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⣿⣿⣿⣿⣿⣿⣿⣿⣿⣿⣿⣿⣿⣿⣿⣿⣿⣿⣿⣿⣿⣿⣿⣿⣿⣿⣿⣿⣿⣿⣿⣿⣿⣿⣿⣿⣿⣿⣿⣿⣿⣿⣿⣿⣿⣿⣿⣿⠀⠀⠀⠀⠀⠀⠀⠀⠀⠀⠀⠀⠀⠀⠀⠀⠀⠀⠀⠀⠀⠀⠀⠀⠀⠀⠀⠀⠀⢀⢸⣿⣿⣿⣿⣿⣿⣿⣿⣿⣿⣿⡇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⣿⣿⣿⣿⣿⣿⣿⣿⣿⣿⣿⣿⣿⣿⣿⣿⣿⣿⣿⣿⣿⣿⣿⣿⣿⣿⣿⣿⣿⣿⣿⣿⣿⣿⣿⣿⣿⣿⣿⣿⣿⣿⣿⣿⣿⣿⣿⣿⠀⠀⠀⠀⠀⠀⣠⣶⣷⣄⠀⠀⠀⠀⠀⠀⠀⠀⠀⠀⠀⠀⠀⠀⠀⠀⠀⠀⠀⠈⣼⣿⣿⣿⣿⣿⣿⣿⣿⣿⣿⣿⡇</a:t>
            </a:r>
            <a:br/>
            <a:r>
              <a:t>⣿⣿⣿⣿⣿⣿⣿⣿⣿⣿⣿⣿⣿⣿⣿⣿⣿⣿⣿⣿⣿⣿⣿⣿⣿⣿⣿⣿⣿⣿⢿⣿⣿⣿⣿⣿⣿⣿⣿⣿⣿⣿⣿⣿⣿⣿⣿⡿⠀⠀⠀⠀⠀⠀⣿⣿⣿⡿⠂⠀⠀⠀⠀⠀⠀⠀⠀⠀⠀⠀⠀⠀⠀⠀⠀⠀⠀⠀⢼⣿⣿⣿⣿⣿⣿⣿⣿⣿⣿⣿⡇</a:t>
            </a:r>
            <a:br/>
            <a:r>
              <a:t>⣿⣿⣿⣿⣿⣿⣿⣿⣿⣿⣿⣿⣿⣿⣿⣿⣿⣿⣿⣿⣿⣿⣿⣿⣿⣿⣿⣿⣿⡿⠘⠉⠉⠁⠀⠀⠉⠻⣿⣿⣿⣿⣿⣿⣿⣿⣿⡇⠀⠀⠀⠀⠀⣈⣿⣿⠟⠁⠀⠀⠀⠀⠀⠀⠀⠀⠀⠀⠀⠀⠀⠀⠀⢸⡀⠀⠀⠀⠘⣿⣿⣿⣿⣿⣿⣿⣿⣿⣿⣿⡇</a:t>
            </a:r>
            <a:br/>
            <a:r>
              <a:t>⣿⣿⣿⣿⣿⣿⣿⣿⣿⣿⣿⣿⣿⣿⣿⣿⣿⣿⣿⣿⣿⣿⣿⣿⣿⣿⡿⠛⠁⠀⠀⠀⠀⠀⠀⠀⠀⠀⠘⣿⣿⣿⣿⣿⣿⣿⣿⣃⡀⠀⠀⠀⢘⣿⣿⠋⠀⠀⠀⠀⠀⠀⠀⠀⠀⠀⠀⠀⠀⠀⠀⠀⠀⢸⣷⡀⣄⠈⣦⣹⣿⣿⣿⣿⣿⣿⣿⣿⣿⣿⡇</a:t>
            </a:r>
            <a:br/>
            <a:r>
              <a:t>⣿⣿⣿⣿⣿⣿⣿⣿⣿⣿⣿⣿⣿⣿⣿⣿⣿⣿⣿⣿⣿⣿⣿⣿⣿⣿⠁⠀⠀⠀⠀⠀⠀⠀⠀⠀⠀⠀⠀⢹⣿⣿⣿⣿⣿⣿⣿⣿⡇⠀⠀⠀⣾⣿⠃⠀⠀⠀⠀⠀⠀⠀⠀⠀⠀⠀⠀⠀⠀⠀⠀⠀⠀⠀⢿⣿⣜⣷⣜⣿⣿⣿⣿⣿⣿⣿⣿⣿⣿⣿⡇</a:t>
            </a:r>
            <a:br/>
            <a:r>
              <a:t>⣿⣿⣿⣿⣿⣿⣿⣿⣿⣿⣿⣿⣿⣿⣿⣿⣿⣿⣿⣿⣿⣿⣿⣿⣿⡿⠀⠀⠀⠀⠀⠀⠀⠀⠀⠀⠀⠀⠀⠈⣿⣿⣿⣿⣿⣿⣿⣿⡇⠀⠀⢰⡿⠃⠀⠀⠀⠀⠀⠀⠀⠀⠀⠀⠀⠀⠀⠀⠀⠀⠀⠀⠀⠀⠘⣿⣿⣿⣿⣿⣿⣿⣿⣿⣿⣿⣿⣿⣿⣿⡇</a:t>
            </a:r>
            <a:br/>
            <a:r>
              <a:t>⣿⣿⣿⣿⣿⣿⣿⣿⣿⣿⣿⣿⣿⣿⣿⣿⣿⣿⣿⣿⣿⣿⣿⣿⣿⡇⠀⠀⠀⠀⠀⠀⠀⠀⠀⠀⠀⠀⠀⠀⠙⢿⣿⣿⣿⣿⣿⣿⣿⠀⢀⣼⠁⠀⠀⠀⠀⠀⠀⠀⠀⠀⠀⠀⠀⠀⠀⠀⠀⠀⠀⠀⠀⠀⠀⠸⣿⣿⣿⣿⣿⣿⣿⣿⣿⣿⣿⣿⣿⣿⡇</a:t>
            </a:r>
            <a:br/>
            <a:r>
              <a:t>⣿⣿⣿⣿⣿⣿⣿⣿⣿⣿⣿⣿⣿⣿⣿⣿⣿⣿⣿⣿⣿⣿⣿⣿⣿⣿⡄⠀⠀⠀⠀⠀⠀⠀⠀⠀⠀⠀⠀⠀⠀⠀⠉⠉⠻⣿⣿⣿⠟⠀⠘⠃⠀⠀⠀⠀⠀⠀⠀⠀⠀⠀⠀⠀⠀⠀⠀⠀⠀⠀⠀⠀⠀⠈⣷⡄⠙⢿⣿⣿⣿⣿⣿⣿⣿⣿⣿⣿⣿⣿⡇</a:t>
            </a:r>
            <a:br/>
            <a:r>
              <a:t>⣿⣿⣿⣿⣿⣿⣿⣿⣿⣿⣿⣿⣿⣿⣿⣿⣿⣿⣿⣿⣿⣿⣿⣿⣿⣿⣷⡀⠀⠀⠀⠀⠀⠀⠀⠀⠀⠀⠀⠀⠀⠀⠀⠀⠀⠈⢻⣿⡀⠀⠀⠀⠀⠀⠀⠀⠀⠀⠀⠀⠀⠀⠀⠀⠀⠀⠀⠀⠀⠀⠀⠀⠀⢸⣿⣷⣀⠀⣹⣿⣿⣿⣿⣿⣿⣿⣿⣿⣿⣿⡇</a:t>
            </a:r>
            <a:br/>
            <a:r>
              <a:t>⣿⣿⣿⣿⣿⣿⣿⣿⣿⣿⣿⣿⣿⣿⣿⣿⣿⣿⣿⣿⣿⣿⣿⣿⣿⣿⣿⣷⣄⡀⠀⠀⠀⠀⠀⠀⠀⠀⠀⠀⠀⠀⠀⠀⠀⠀⠀⠻⡇⠀⠀⠀⠀⠀⠀⠀⠀⠀⠀⠀⠀⠀⠀⠀⠀⠀⠀⠀⠀⠀⠀⠀⠀⠘⣿⣿⣿⣿⣿⣿⣿⣿⣿⣿⣿⣿⣿⣿⣿⣿⡇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⣿⣿⣿⣿⣿⣿⣿⣿⣿⣿⣿⣿⣿⣿⣿⣿⣿⣿⣿⣿⣿⣿⣿⣿⣿⣿⣿⣿⣿⣿⣦⣤⣀⣀⡀⠀⠀⠀⠀⠀⠀⠀⠀⠀⠀⠀⠀⠀⠁⠀⠀⠀⠀⠀⠀⠀⠀⠀⠀⠀⠀⠀⠀⠀⠀⠀⠀⠀⠀⠀⠀⠀⠀⠀⢿⣿⣿⣿⣿⣿⣿⣿⣿⣿⣿⣿⣿⣿⣿⣿⡇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⣿⣿⣿⣿⣿⣿⣿⣿⣿⣿⣿⣿⣿⣿⣿⣿⣿⣿⣿⣿⣿⣿⣿⣿⣿⣿⣿⣿⣿⣿⣿⣿⡿⠀⠀⠀⠀⠀⠀⠀⠀⠀⠀⠀⠀⠀⠀⠀⠀⠀⠀⠀⠀⠀⠀⠀⠀⠀⠀⠀⠀⠀⠀⠀⠀⠀⠀⠀⠀⠀⠀⠀⠀⠀⠀⢸⣿⠿⠿⠿⠿⣿⣿⣿⣿⣿⣿⣿⣿⣿⡇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⠀⠀⠀⠀⠀⠀⠀⠀⠀⠀⠀⠀⠀⠀⠀⠀⠀⠀⠀⠀⠀⠀⠀⠀⠀⠀⠀⠀⠀⠀⠀⠀⠀⠀⠀⠀⠀⠀⠀⠀⠀⠀⠀⠀⠀⠀⠀⣀⣀⣀⣀⣀⣀⡀⠀⠀⠀⠀⠀⠀⠀⠀⠀⠀⠀⠀⠀⠀⠀⠀⠀⠀⠀⠀⠀⠀⠀⠀⠀⠀⠀⠀⠀⠀⠀⠀⠀⠀⠀⠀⠀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⠀⠀⠀⠀⠀⠀⠀⠀⠀⠀⠀⠀⠀⠀⠀⠀⠀⠀⠀⠀⠀⠀⠀⠀⠀⠀⠀⠀⠀⠀⠀⠀⠀⠀⠀⠀⠀⠀⠀⠀⠀⢀⣠⣤⣶⣿⣿⣿⣿⣿⣿⣿⣿⣿⣷⣦⡀⠀⠀⠀⠀⠀⠀⠀⠀⠀⠀⠀⠀⠀⠀⠀⠀⠀⠀⠀⠀⠀⠀⠀⠀⠀⠀⠀⠀⠀⠀⠀⠀⠀⠀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⠀⠀⠀⠀⠀⠀⠀⠀⠀⠀⠀⠀⠀⠀⠀⠀⠀⠀⠀⠀⠀⠀⠀⠀⠀⠀⠀⠀⠀⠀⠀⠀⠀⠀⠀⠀⠀⠀⠀⢀⣴⣿⣿⣿⣿⣿⣿⣿⣿⣿⣿⣿⣿⣿⣿⣿⣿⣶⣄⠀⠀⠀⠀⠀⠀⠀⠀⠀⠀⠀⠀⠀⠀⠀⠀⠀⠀⠀⠀⠀⠀⠀⠀⠀⠀⠀⠀⠀⠀⠀⠀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⠀⠀⠀⠀⠀⠀⠀⠀⠀⠀⠀⠀⠀⠀⠀⠀⠀⠀⠀⠀⠀⠀⠀⠀⠀⠀⠀⠀⠀⠀⠀⠀⠀⠀⠀⠀⠘⢹⣿⣿⣿⣿⣿⣿⣿⣿⣿⣿⣿⣿⣿⣿⣿⣿⣿⣿⣿⣿⣿⣿⣿⣧⠀⠀⠀⠀⠀⠀⠀⠀⠀⠀⠀⠀⠀⠀⠀⠀⠀⠀⠀⠀⠀⠀⠀⠀⠀⠀⠀⠀⠀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⠀⠀⠀⠀⠀⠀⠀⠀⠀⠀⠀⠀⠀⠀⠀⠀⠀⠀⠀⠀⠀⠀⠀⠀⠀⠀⠀⠀⠀⠀⠀⠀⠀⠀⠀⠀⠀⠈⢹⣿⣿⣿⣿⣿⣿⣿⣿⣿⣿⣿⣿⣿⣿⣿⣿⣿⣿⣿⣿⣿⣿⣿⠀⠀⠀⠀⠀⠀⠀⠀⠀⠀⠀⠀⠀⠀⠀⠀⠀⠀⠀⠀⠀⠀⠀⠀⠀⠀⠀⠀⠀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⠀⠀⠀⠀⠀⠀⠀⠀⠀⠀⠀⠀⠀⠀⠀⠀⠀⠀⠀⠀⠀⠀⠀⠀⠀⠀⠀⠀⠀⠀⠀⠀⠀⠀⠀⠀⠀⠀⠀⠉⠉⢺⣿⣿⣿⣿⣿⣿⣿⣿⣿⣿⣿⣿⣿⣿⣿⣿⣿⣿⣿⣿⡆⠀⠀⠀⠀⠀⠀⠀⠀⠀⠀⠀⠀⠀⠀⠀⠀⠀⠀⠀⠀⠀⠀⠀⠀⠀⠀⠀⠀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⠀⠀⠀⠀⠀⠀⠀⠀⠀⠀⠀⠀⠀⠀⠀⠀⠀⠀⠀⠀⠀⠀⠀⠀⠀⠀⠀⠀⠀⠀⠀⠀⠀⠀⠀⠀⠀⠀⠀⠀⢉⣿⣿⣿⣿⣿⣿⣿⣿⣿⣿⣿⣿⣿⣿⣿⣿⣿⣿⣿⣿⣿⣿⠀⠀⠀⠀⠀⠀⠀⠀⠀⠀⠀⠀⠀⠀⠀⠀⠀⠀⠀⠀⠀⠀⠀⠀⠀⠀⠀⠀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⠀⠀⠀⠀⠀⠀⠀⠀⠀⠀⠀⠀⠀⠀⠀⠀⠀⠀⠀⠀⠀⠀⠀⠀⠀⠀⠀⠀⠀⠀⠀⠀⠀⠀⠀⠀⠀⠀⠀⢨⣿⣿⣿⣿⣿⣿⣿⣿⣿⣿⣿⣿⣿⣿⣿⣿⣿⣿⣿⣿⣿⣿⣿⡇⠀⠀⠀⠀⠀⠀⠀⠀⠀⠀⠀⠀⠀⠀⠀⠀⠀⠀⠀⠀⠀⠀⠀⠀⠀⠀⠀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⠀⠀⠀⠀⠀⠀⠀⠀⠀⠀⠀⠀⠀⠀⠀⠀⠀⠀⠀⠀⠀⠀⠀⠀⠀⠀⠀⠀⠀⠀⠀⠀⠀⠀⠀⠀⠀⠀⠀⠀⠀⠀⠀⠀⠀⠀⠀⢀⣀⣀⣀⠀⠀⠀⠀⠀⠀⠀⠀⠀⠀⠀⠀⠀⠀⠀⠀⠀⠀⠀⠀⠀⠀⠀⠀⠀⠀⠀⠀⠀⠀⠀⠀⠀⠀⠀⠀⠀⠀⠀⠀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⠀⠀⠀⠀⠀⠀⠀⠀⠀⠀⠀⠀⠀⠀⠀⠀⠀⠀⠀⠀⠀⠀⠀⠀⠀⠀⠀⠀⠀⠀⠀⠀⠀⠀⠀⠀⠀⠀⠀⠀⠀⢀⣠⣤⣶⣾⣿⣿⣿⣿⣿⣿⣿⣶⣤⡀⠀⠀⠀⠀⠀⠀⠀⠀⠀⠀⠀⠀⠀⠀⠀⠀⠀⠀⠀⠀⠀⠀⠀⠀⠀⠀⠀⠀⠀⠀⠀⠀⠀⠀⠀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⠀⠀⠀⠀⠀⠀⠀⠀⠀⠀⠀⠀⠀⠀⠀⠀⠀⠀⠀⠀⠀⠀⠀⠀⠀⠀⠀⠀⠀⠀⠀⠀⠀⠀⠀⠀⠀⠀⠀⣠⣶⣿⣿⣿⣿⣿⣿⣿⣿⣿⣿⣿⣿⣿⣿⣿⣶⣄⠀⠀⠀⠀⠀⠀⠀⠀⠀⠀⠀⠀⠀⠀⠀⠀⠀⠀⠀⠀⠀⠀⠀⠀⠀⠀⠀⠀⠀⠀⠀⠀⠀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⠀⠀⠀⠀⠀⠀⠀⠀⠀⠀⠀⠀⠀⠀⠀⠀⠀⠀⠀⠀⠀⠀⠀⠀⠀⠀⠀⠀⠀⠀⠀⠀⠀⠀⠀⠀⠀⠀⠉⠟⢿⣿⣿⣿⣿⣿⣿⣿⣿⣿⣿⣿⣿⣿⣿⣿⣿⣿⣿⣿⣿⡇⠀⠀⠀⠀⠀⠀⠀⠀⠀⠀⠀⠀⠀⠀⠀⠀⠀⠀⠀⠀⠀⠀⠀⠀⠀⠀⠀⠀⠀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⠀⠀⠀⠀⠀⠀⠀⠀⠀⠀⠀⠀⠀⠀⠀⠀⠀⠀⠀⠀⠀⠀⠀⠀⠀⠀⠀⠀⠀⠀⠀⠀⠀⠀⠀⠀⠀⠀⠀⠀⢾⣿⣿⣿⣿⣿⣿⣿⣿⣿⣿⣿⣿⣿⣿⣿⣿⣿⣿⣿⣿⡇⠀⠀⠀⠀⠀⠀⠀⠀⠀⠀⠀⠀⠀⠀⠀⠀⠀⠀⠀⠀⠀⠀⠀⠀⠀⠀⠀⠀⠀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⠀⠀⠀⠀⠀⠀⠀⠀⠀⠀⠀⠀⠀⠀⠀⠀⠀⠀⠀⠀⠀⠀⠀⠀⠀⠀⠀⠀⠀⠀⠀⠀⠀⠀⠀⠀⠀⠀⠀⠀⠀⠻⣿⣿⣿⣿⣿⣿⣿⣿⣿⣿⣿⣿⣿⣿⣿⣿⣿⣿⣿⡇⠀⠀⠀⠀⠀⠀⠀⠀⠀⠀⠀⠀⠀⠀⠀⠀⠀⠀⠀⠀⠀⠀⠀⠀⠀⠀⠀⠀⠀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⠀⠀⠀⠀⠀⠀⠀⠀⠀⠀⠀⠀⠀⠀⠀⠀⠀⠀⠀⠀⠀⠀⠀⠀⠀⠀⠀⠀⠀⠀⠀⠀⠀⠀⠀⠀⠀⠀⠀⠀⣠⣼⣿⣿⣿⣿⣿⣿⣿⣿⣿⣿⣿⣿⣿⣿⣿⣿⣿⣿⣿⣿⠀⠀⠀⠀⠀⠀⠀⠀⠀⠀⠀⠀⠀⠀⠀⠀⠀⠀⠀⠀⠀⠀⠀⠀⠀⠀⠀⠀⠀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⠀⠀⠀⠀⠀⠀⠀⠀⠀⠀⠀⠀⠀⠀⠀⠀⠀⠀⠀⠀⠀⠀⠀⠀⠀⠀⠀⠀⠀⠀⠀⠀⠀⠀⠀⠀⠀⠀⠀⠚⢹⣿⣿⣿⣿⣿⣿⣿⣿⣿⣿⣿⣿⣿⣿⣿⣿⣿⣿⣿⣿⣿⡄⠀⠀⠀⠀⠀⠀⠀⠀⠀⠀⠀⠀⠀⠀⠀⠀⠀⠀⠀⠀⠀⠀⠀⠀⠀⠀⠀⠀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⠀⠀⠀⠀⠀⠀⠀⠀⠀⠀⠀⠀⠀⠀⠀⠀⠀⠀⠀⠀⠀⠀⠀⠀⠀⠀⠀⠀⠀⠀⠀⠀⠀⠀⠀⠀⠀⠀⠀⣻⣿⣿⣿⣿⣿⣿⣿⣿⣿⣿⣿⣿⣿⣿⣿⣿⣿⣿⣿⣿⣿⣿⡇⠀⠀⠀⠀⠀⠀⠀⠀⠀⠀⠀⠀⠀⠀⠀⠀⠀⠀⠀⠀⠀⠀⠀⠀⠀⠀⠀⠀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⠀⠀⠀⠀⠀⠀⠀⠀⠀⠀⠀⠀⠀⠀⠀⠀⠀⠀⠀⠀⠀⠀⠀⠀⠀⠀⠀⠀⠀⠀⠀⠀⠀⠀⠀⠀⠀⠀⠀⠀⠀⢀⣠⣤⣶⣶⣿⣿⣿⣿⣿⣿⣶⣤⡀⠀⠀⠀⠀⠀⠀⠀⠀⠀⠀⠀⠀⠀⠀⠀⠀⠀⠀⠀⠀⠀⠀⠀⠀⠀⠀⠀⠀⠀⠀⠀⠀⠀⠀⠀⠀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⠀⠀⠀⠀⠀⠀⠀⠀⠀⠀⠀⠀⠀⠀⠀⠀⠀⠀⠀⠀⠀⠀⠀⠀⠀⠀⠀⠀⠀⠀⠀⠀⠀⠀⠀⠀⠀⠀⢀⣤⣾⣿⣿⣿⣿⣿⣿⣿⣿⣿⣿⣿⣿⣿⣿⣷⣄⠀⠀⠀⠀⠀⠀⠀⠀⠀⠀⠀⠀⠀⠀⠀⠀⠀⠀⠀⠀⠀⠀⠀⠀⠀⠀⠀⠀⠀⠀⠀⠀⠀⠀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⠀⠀⠀⠀⠀⠀⠀⠀⠀⠀⠀⠀⠀⠀⠀⠀⠀⠀⠀⠀⠀⠀⠀⠀⠀⠀⠀⠀⠀⠀⠀⠀⠀⠀⠀⠀⠀⣠⣿⣿⣿⣿⣿⣿⣿⣿⣿⣿⣿⣿⣿⣿⣿⣿⣿⣿⣿⣷⡄⠀⠀⠀⠀⠀⠀⠀⠀⠀⠀⠀⠀⠀⠀⠀⠀⠀⠀⠀⠀⠀⠀⠀⠀⠀⠀⠀⠀⠀⠀⠀⠀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⠀⠀⠀⠀⠀⠀⠀⠀⠀⠀⠀⠀⠀⠀⠀⠀⠀⠀⠀⠀⠀⠀⠀⠀⠀⠀⠀⠀⠀⠀⠀⠀⠀⠀⠀⠀⠀⠘⠿⠿⣻⣿⣿⣿⣿⣿⣿⣿⣿⣿⣿⣿⣿⣿⣿⣿⣿⣿⣿⣿⣿⠀⠀⠀⠀⠀⠀⠀⠀⠀⠀⠀⠀⠀⠀⠀⠀⠀⠀⠀⠀⠀⠀⠀⠀⠀⠀⠀⠀⠀⠀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⠀⠀⠀⠀⠀⠀⠀⠀⠀⠀⠀⠀⠀⠀⠀⠀⠀⠀⠀⠀⠀⠀⠀⠀⠀⠀⠀⠀⠀⠀⠀⠀⠀⠀⠀⠀⠀⠀⠀⠀⠀⠈⠹⣿⣿⣿⣿⣿⣿⣿⣿⣿⣿⣿⣿⣿⣿⣿⣿⣿⣿⠀⠀⠀⠀⠀⠀⠀⠀⠀⠀⠀⠀⠀⠀⠀⠀⠀⠀⠀⠀⠀⠀⠀⠀⠀⠀⠀⠀⠀⠀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⠀⠀⠀⠀⠀⠀⠀⠀⠀⠀⠀⠀⠀⠀⠀⠀⠀⠀⠀⠀⠀⠀⠀⠀⠀⠀⠀⠀⠀⠀⠀⠀⠀⠀⠀⠀⠀⠀⠠⠚⣿⣿⣿⣿⣿⣿⣿⣿⣿⣿⣿⣿⣿⣿⣿⣿⣿⣿⣿⣿⣿⣧⠀⠀⠀⠀⠀⠀⠀⠀⠀⠀⠀⠀⠀⠀⠀⠀⠀⠀⠀⠀⠀⠀⠀⠀⠀⠀⠀⠀⠀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⠀⠀⠀⠀⠀⠀⠀⠀⠀⠀⠀⠀⠀⠀⠀⠀⠀⠀⠀⠀⠀⠀⠀⠀⠀⠀⠀⠀⠀⠀⠀⠀⠀⠀⠀⠀⠀⠀⠀⣼⣿⣿⣿⣿⣿⣿⣿⣿⣿⣿⣿⣿⣿⣿⣿⣿⣿⣿⣿⣿⣿⣿⣿⣿⣿⡆⠀⠀⠀⠀⠀⠀⠀⠀⠀⠀⠀⠀⠀⠀⠀⠀⠀⠀⠀⠀⠀⠀⠀⠀⠀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⠀⠀⠀⠀⠀⠀⠀⠀⠀⠀⠀⠀⠀⠀⠀⠀⠀⠀⠀⠀⠀⠀⠀⠀⠀⠀⠀⠀⠀⠀⠀⠀⠀⠀⠀⠀⠀⠀⠀⠀⠀⢀⣀⣤⣤⣶⣶⣶⣶⣶⣦⣄⡀⠀⠀⠀⠀⠀⠀⠀⠀⠀⠀⠀⠀⠀⠀⠀⠀⠀⠀⠀⠀⠀⠀⠀⠀⠀⠀⠀⠀⠀⠀⠀⠀⠀⠀⠀⠀⠀⠀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⠀⠀⠀⠀⠀⠀⠀⠀⠀⠀⠀⠀⠀⠀⠀⠀⠀⠀⠀⠀⠀⠀⠀⠀⠀⠀⠀⠀⠀⠀⠀⠀⠀⠀⠀⠀⠀⠀⣠⣴⣾⣿⣿⣿⣿⣿⣿⣿⣿⣿⣿⣿⣿⣶⣄⠀⠀⠀⠀⠀⠀⠀⠀⠀⠀⠀⠀⠀⠀⠀⠀⠀⠀⠀⠀⠀⠀⠀⠀⠀⠀⠀⠀⠀⠀⠀⠀⠀⠀⠀⠀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⠀⠀⠀⠀⠀⠀⠀⠀⠀⠀⠀⠀⠀⠀⠀⠀⠀⠀⠀⠀⠀⠀⠀⠀⠀⠀⠀⠀⠀⠀⠀⠀⠀⠀⠃⣿⣿⣿⣿⣿⣿⣿⣿⣿⣿⣿⣿⣿⣿⣿⣿⣿⣿⣿⣿⣿⣿⣿⣿⡀⠀⠀⠀⠀⠀⠀⠀⠀⠀⠀⠀⠀⠀⠀⠀⠀⠀⠀⠀⠀⠀⠀⠀⠀⠀⠀⠀⠀⠀⠀⠀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⠀⠀⠀⠀⠀⠀⠀⠀⠀⠀⠀⠀⠀⠀⠀⠀⠀⠀⠀⠀⠀⠀⠀⠀⠀⠀⠀⠀⠀⠀⠀⠀⠀⠀⠀⠁⢿⣿⣿⣿⣿⣿⣿⣿⣿⣿⣿⣿⣿⣿⣿⣿⣿⣿⣿⣿⣿⣿⣿⡇⠀⠀⠀⠀⠀⠀⠀⠀⠀⠀⠀⠀⠀⠀⠀⠀⠀⠀⠀⠀⠀⠀⠀⠀⠀⠀⠀⠀⠀⠀⠀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⠀⠀⠀⠀⠀⠀⠀⠀⠀⠀⠀⠀⠀⠀⠀⠀⠀⠀⠀⠀⠀⠀⠀⠀⠀⠀⠀⠀⠀⠀⠀⠀⠀⠀⠀⠀⠀⠀⣨⣿⣿⣿⣿⣿⣿⣿⣿⣿⣿⣿⣿⣿⣿⣿⣿⣿⣿⣿⣿⡇⠀⠀⠀⠀⠀⠀⠀⠀⠀⠀⠀⠀⠀⠀⠀⠀⠀⠀⠀⠀⠀⠀⠀⠀⠀⠀⠀⠀⠀⠀⠀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⠀⠀⠀⠀⠀⠀⠀⠀⠀⠀⠀⠀⠀⠀⠀⠀⠀⠀⠀⠀⠀⠀⠀⠀⠀⠀⠀⠀⠀⠀⠀⠀⠀⠀⠀⠀⠀⠀⠀⠀⢀⣼⣿⣿⣿⣿⣿⣿⣿⣿⣿⣿⣿⣿⣿⣿⣿⣿⣿⣿⠀⠀⠀⠀⠀⠀⠀⠀⠀⠀⠀⠀⠀⠀⠀⠀⠀⠀⠀⠀⠀⠀⠀⠀⠀⠀⠀⠀⠀⠀⠀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⠀⠀⠀⠀⠀⠀⠀⠀⠀⠀⠀⠀⠀⠀⠀⠀⠀⠀⠀⠀⠀⠀⠀⠀⠀⠀⠀⠀⠀⠀⠀⠀⠀⠀⠀⠀⠀⠸⣿⣿⣿⣿⣿⣿⣿⣿⣿⣿⣿⣿⣿⣿⣿⣿⣿⣿⣿⣿⣿⣿⣿⣄⠀⠀⠀⠀⠀⠀⠀⠀⠀⠀⠀⠀⠀⠀⠀⠀⠀⠀⠀⠀⠀⠀⠀⠀⠀⠀⠀⠀⠀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⠀⠀⠀⠀⠀⠀⠀⠀⠀⠀⠀⠀⠀⠀⠀⠀⠀⠀⠀⠀⠀⠀⠀⠀⠀⠀⠀⠀⠀⠀⠀⠀⠀⠀⠀⠀⠀⠀⣾⣿⣿⣿⣿⣿⣿⣿⣿⣿⣿⣿⣿⣿⣿⣿⣿⣿⣿⣿⣿⣿⣿⣿⣿⣦⠀⠀⠀⠀⠀⠀⠀⠀⠀⠀⠀⠀⠀⠀⠀⠀⠀⠀⠀⠀⠀⠀⠀⠀⠀⠀⠀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⠀⠀⠀⠀⠀⠀⠀⠀⠀⠀⠀⠀⠀⠀⠀⠀⠀⠀⠀⠀⠀⠀⠀⠀⠀⠀⠀⠀⠀⠀⠀⠀⠀⠀⠀⠀⠀⠀⠀⠀⠀⢀⣀⣤⣤⣶⣶⣶⣶⣤⣤⣀⠀⠀⠀⠀⠀⠀⠀⠀⠀⠀⠀⠀⠀⠀⠀⠀⠀⠀⠀⠀⠀⠀⠀⠀⠀⠀⠀⠀⠀⠀⠀⠀⠀⠀⠀⠀⠀⠀⠀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⠀⠀⠀⠀⠀⠀⠀⠀⠀⠀⠀⠀⠀⠀⠀⠀⠀⠀⠀⠀⠀⠀⠀⠀⠀⠀⠀⠀⠀⠀⠀⠀⠀⠀⠀⠀⠀⢀⣠⣴⣾⣿⣿⣿⣿⣿⣿⣿⣿⣿⣿⣿⣷⣤⡀⠀⠀⠀⠀⠀⠀⠀⠀⠀⠀⠀⠀⠀⠀⠀⠀⠀⠀⠀⠀⠀⠀⠀⠀⠀⠀⠀⠀⠀⠀⠀⠀⠀⠀⠀⠀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⠀⠀⠀⠀⠀⠀⠀⠀⠀⠀⠀⠀⠀⠀⠀⠀⠀⠀⠀⠀⠀⠀⠀⠀⠀⠀⠀⠀⠀⠀⠀⠀⠀⠘⢹⣿⣿⣿⣿⣿⣿⣿⣿⣿⣿⣿⣿⣿⣿⣿⣿⣿⣿⣿⣿⣿⣿⣿⣧⠀⠀⠀⠀⠀⠀⠀⠀⠀⠀⠀⠀⠀⠀⠀⠀⠀⠀⠀⠀⠀⠀⠀⠀⠀⠀⠀⠀⠀⠀⠀⠀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⠀⠀⠀⠀⠀⠀⠀⠀⠀⠀⠀⠀⠀⠀⠀⠀⠀⠀⠀⠀⠀⠀⠀⠀⠀⠀⠀⠀⠀⠀⠀⠀⠀⠀⠈⠹⣿⣿⣿⣿⣿⣿⣿⣿⣿⣿⣿⣿⣿⣿⣿⣿⣿⣿⣿⣿⣿⣿⣿⠀⠀⠀⠀⠀⠀⠀⠀⠀⠀⠀⠀⠀⠀⠀⠀⠀⠀⠀⠀⠀⠀⠀⠀⠀⠀⠀⠀⠀⠀⠀⠀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⠀⠀⠀⠀⠀⠀⠀⠀⠀⠀⠀⠀⠀⠀⠀⠀⠀⠀⠀⠀⠀⠀⠀⠀⠀⠀⠀⠀⠀⠀⠀⠀⠀⠀⠀⠀⠁⠉⣻⣿⣿⣿⣿⣿⣿⣿⣿⣿⣿⣿⣿⣿⣿⣿⣿⣿⣿⣿⣿⠀⠀⠀⠀⠀⠀⠀⠀⠀⠀⠀⠀⠀⠀⠀⠀⠀⠀⠀⠀⠀⠀⠀⠀⠀⠀⠀⠀⠀⠀⠀⠀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⠀⠀⠀⠀⠀⠀⠀⠀⠀⠀⠀⠀⠀⠀⠀⠀⠀⠀⠀⠀⠀⠀⠀⠀⠀⠀⠀⠀⠀⠀⠀⠀⠀⠀⠀⠀⠀⠈⠛⣿⣿⣿⣿⣿⣿⣿⣿⣿⣿⣿⣿⣿⣿⣿⣿⣿⣿⣿⣿⠀⠀⠀⠀⠀⠀⠀⠀⠀⠀⠀⠀⠀⠀⠀⠀⠀⠀⠀⠀⠀⠀⠀⠀⠀⠀⠀⠀⠀⠀⠀⠀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⠀⠀⠀⠀⠀⠀⠀⠀⠀⠀⠀⠀⠀⠀⠀⠀⠀⠀⠀⠀⠀⠀⠀⠀⠀⠀⠀⠀⠀⠀⠀⠀⠀⠀⠀⠀⠀⢉⣿⣿⣿⣿⣿⣿⣿⣿⣿⣿⣿⣿⣿⣿⣿⣿⣿⣿⣿⣿⣿⣷⠀⠀⠀⠀⠀⠀⠀⠀⠀⠀⠀⠀⠀⠀⠀⠀⠀⠀⠀⠀⠀⠀⠀⠀⠀⠀⠀⠀⠀⠀⠀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⠀⠀⠀⠀⠀⠀⠀⠀⠀⠀⠀⠀⠀⠀⠀⠀⠀⠀⠀⠀⠀⠀⠀⠀⠀⠀⠀⠀⠀⠀⠀⠀⠀⠀⠀⠀⠀⣹⣿⣿⣿⣿⣿⣿⣿⣿⣿⣿⣿⣿⣿⣿⣿⣿⣿⣿⣿⣿⣿⣿⠀⠀⠀⠀⠀⠀⠀⠀⠀⠀⠀⠀⠀⠀⠀⠀⠀⠀⠀⠀⠀⠀⠀⠀⠀⠀⠀⠀⠀⠀⠀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⠀⠀⠀⠀⠀⠀⠀⠀⠀⠀⠀⠀⠀⠀⠀⠀⠀⠀⠀⠀⠀⠀⠀⠀⠀⠀⠀⠀⠀⠀⠀⠀⠀⠀⠀⠀⠀⢿⣿⣿⣿⣿⣿⣿⣿⣿⣿⣿⣿⣿⣿⣿⣿⣿⣿⣿⣿⣿⣿⣿⣿⣦⠀⠀⠀⠀⠀⠀⠀⠀⠀⠀⠀⠀⠀⠀⠀⠀⠀⠀⠀⠀⠀⠀⠀⠀⠀⠀⠀⠀⠀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⠀⠀⠀⠀⠀⠀⠀⠀⠀⠀⠀⠀⠀⠀⠀⠀⠀⠀⠀⠀⠀⠀⠀⠀⠀⠀⠀⠀⠀⠀⠀⠀⠀⠀⠀⠀⠀⣼⣿⣿⣿⣿⣿⣿⣿⣿⣿⣿⣿⣿⣿⣿⣿⣿⣿⣿⣿⣿⣿⣿⣿⣿⣷⡀⠀⠀⠀⠀⠀⠀⠀⠀⠀⠀⠀⠀⠀⠀⠀⠀⠀⠀⠀⠀⠀⠀⠀⠀⠀⠀⠀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⠀⠀⠀⠀⠀⠀⠀⠀⠀⠀⠀⠀⠀⠀⠀⠀⠀⠀⠀⠀⠀⠀⠀⠀⠀⠀⠀⠀⠀⠀⠀⠀⠀⠀⠀⠀⠀⣿⣿⣿⣿⣿⣿⣿⣿⣿⣿⣿⣿⣿⣿⣿⣿⣿⣿⣿⣿⣿⣿⣿⣿⣿⣿⣷⡄⠀⠀⠀⠀⠀⠀⠀⠀⠀⠀⠀⠀⠀⠀⠀⠀⠀⠀⠀⠀⠀⠀⠀⠀⠀⠀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⠀⠀⠀⠀⠀⠀⠀⠀⠀⠀⠀⠀⠀⠀⠀⠀⠀⠀⠀⠀⠀⠀⠀⠀⠀⠀⠀⠀⠀⠀⠀⠀⠀⠀⠀⠀⠀⠀⠀⢀⣠⣴⣶⣾⣿⣿⣿⣿⣿⣿⣷⣦⣄⠀⠀⠀⠀⠀⠀⠀⠀⠀⠀⠀⠀⠀⠀⠀⠀⠀⠀⠀⠀⠀⠀⠀⠀⠀⠀⠀⠀⠀⠀⠀⠀⠀⠀⠀⠀⠀⠀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⠀⠀⠀⠀⠀⠀⠀⠀⠀⠀⠀⠀⠀⠀⠀⠀⠀⠀⠀⠀⠀⠀⠀⠀⠀⠀⠀⠀⠀⠀⠀⠀⠀⠀⠀⠀⢀⣴⣾⣿⣿⣿⣿⣿⣿⣿⣿⣿⣿⣿⣿⣿⣿⣷⣦⣀⠀⠀⠀⠀⠀⠀⠀⠀⠀⠀⠀⠀⠀⠀⠀⠀⠀⠀⠀⠀⠀⠀⠀⠀⠀⠀⠀⠀⠀⠀⠀⠀⠀⠀⠀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⠀⠀⠀⠀⠀⠀⠀⠀⠀⠀⠀⠀⠀⠀⠀⠀⠀⠀⠀⠀⠀⠀⠀⠀⠀⠀⠀⠀⠀⠀⠀⠀⠸⠹⣿⣿⣿⣿⣿⣿⣿⣿⣿⣿⣿⣿⣿⣿⣿⣿⣿⣿⣿⣿⣿⣿⣿⣿⣿⡇⠀⠀⠀⠀⠀⠀⠀⠀⠀⠀⠀⠀⠀⠀⠀⠀⠀⠀⠀⠀⠀⠀⠀⠀⠀⠀⠀⠀⠀⠀⠀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⠀⠀⠀⠀⠀⠀⠀⠀⠀⠀⠀⠀⠀⠀⠀⠀⠀⠀⠀⠀⠀⠀⠀⠀⠀⠀⠀⠀⠀⠀⠀⠀⠀⠀⠀⠙⠛⠋⣽⣿⣿⣿⣿⣿⣿⣿⣿⣿⣿⣿⣿⣿⣿⣿⣿⣿⣿⣿⣿⣿⠀⠀⠀⠀⠀⠀⠀⠀⠀⠀⠀⠀⠀⠀⠀⠀⠀⠀⠀⠀⠀⠀⠀⠀⠀⠀⠀⠀⠀⠀⠀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⠀⠀⠀⠀⠀⠀⠀⠀⠀⠀⠀⠀⠀⠀⠀⠀⠀⠀⠀⠀⠀⠀⠀⠀⠀⠀⠀⠀⠀⠀⠀⠀⠀⠀⣼⣿⣿⣿⣿⣿⣿⣿⣿⣿⣿⣿⣿⣿⣿⣿⣿⣿⣿⣿⣿⣿⣿⣿⣿⣿⣿⣿⣷⣄⠀⠀⠀⠀⠀⠀⠀⠀⠀⠀⠀⠀⠀⠀⠀⠀⠀⠀⠀⠀⠀⠀⠀⠀⠀⠀⠀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⠀⠀⠀⠀⠀⠀⠀⠀⠀⠀⠀⠀⠀⠀⠀⠀⠀⠀⠀⠀⠀⠀⠀⠀⠀⠀⠀⠀⠀⠀⠀⠀⠀⢠⣿⣿⣿⣿⣿⣿⣿⣿⣿⣿⣿⣿⣿⣿⣿⣿⣿⣿⣿⣿⣿⣿⣿⣿⣿⣿⣿⣿⣿⣿⣷⣄⠀⠀⠀⠀⠀⠀⠀⠀⠀⠀⠀⠀⠀⠀⠀⠀⠀⠀⠀⠀⠀⠀⠀⠀⠀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⠀⠀⠀⠀⠀⠀⠀⠀⠀⠀⠀⠀⠀⠀⠀⠀⠀⠀⠀⠀⠀⠀⠀⠀⠀⠀⠀⠀⠀⠀⠀⠀⠀⣼⣿⣿⣿⣿⣿⣿⣿⣿⣿⣿⣿⣿⣿⣿⣿⣿⣿⣿⣿⣿⣿⣿⣿⣿⣿⣿⣿⣿⣿⣿⣿⣿⣦⡀⠀⠀⠀⠀⠀⠀⠀⠀⠀⠀⠀⠀⠀⠀⠀⠀⠀⠀⠀⠀⠀⠀⠀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⠀⠀⠀⠀⠀⠀⠀⠀⠀⠀⠀⠀⠀⠀⠀⠀⠀⠀⠀⠀⠀⠀⠀⠀⠀⠀⠀⠀⠀⠀⠀⠀⢠⣿⣿⣿⣿⣿⣿⣿⣿⣿⣿⣿⣿⣿⣿⣿⣿⣿⣿⣿⣿⣿⣿⣿⣿⣿⣿⣿⣿⣿⣿⣿⣿⣿⣿⣿⣦⠀⠀⠀⠀⠀⠀⠀⠀⠀⠀⠀⠀⠀⠀⠀⠀⠀⠀⠀⠀⠀⠀</a:t>
            </a:r>
            <a:br/>
            <a:r>
              <a:t>⠀⠀⠀⠀⠀⠀⠀⠀⠀⠀⠀⠀⠀⠀⠀⠀⠀⠀⠀⠀⠀⠀⠀⠀⠀⠀⠀⠀⠀⠀⠀⠀⣸⣿⣿⣿⣿⣿⣿⣿⣿⣿⣿⣿⣿⣿⣿⣿⣿⣿⣿⣿⣿⣿⣿⣿⣿⣿⣿⣿⣿⣿⣿⣿⣿⣿⣿⣿⣿⣷⡄⠀⠀⠀⠀⠀⠀⠀⠀⠀⠀⠀⠀⠀⠀⠀⠀⠀⠀⠀⠀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⠀⠀⠀⠀⠀⠀⠀⠀⠀⠀⠀⠀⠀⠀⠀⠀⠀⠀⠀⠀⠀⠀⠀⠀⠀⠀⠀⠀⠀⠀⠀⢸⣿⣿⣿⣿⣿⣧⣿⣿⣿⣿⣿⣿⣿⣿⣿⣿⣿⣿⣿⣿⣿⣿⣿⣿⣿⣿⣿⣿⣿⣿⣿⣿⣿⣿⣿⣿⣿⣿⣿⣿⣆⠀⠀⠀⠀⠀⠀⠀⠀⠀⠀⠀⠀⠀⠀⠀⠀⠀⠀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⠀⠀⠀⠀⠀⠀⠀⠀⠀⠀⠀⠀⠀⠀⠀⠀⠀⠀⠀⠀⠀⠀⠀⠀⠀⠀⠀⠀⠀⠀⠀⠀⠀⠀⠀⠀⠀⠀⠀⠀⠀⠀⠀⣀⣀⣀⣤⣤⣤⣀⣀⠀⠀⠀⠀⠀⠀⠀⠀⠀⠀⠀⠀⠀⠀⠀⠀⠀⠀⠀⠀⠀⠀⠀⠀⠀⠀⠀⠀⠀⠀⠀⠀⠀⠀⠀⠀⠀⠀⠀⠀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⠀⠀⠀⠀⠀⠀⠀⠀⠀⠀⠀⠀⠀⠀⠀⠀⠀⠀⠀⠀⠀⠀⠀⠀⠀⠀⠀⠀⠀⠀⠀⠀⠀⠀⠀⠀⠀⠀⢀⣠⣴⣾⣿⣿⣿⣿⣿⣿⣿⣿⣿⣿⣶⣄⡀⠀⠀⠀⠀⠀⠀⠀⠀⠀⠀⠀⠀⠀⠀⠀⠀⠀⠀⠀⠀⠀⠀⠀⠀⠀⠀⠀⠀⠀⠀⠀⠀⠀⠀⠀⠀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⠀⠀⠀⠀⠀⠀⠀⠀⠀⠀⠀⠀⠀⠀⠀⠀⠀⠀⠀⠀⠀⠀⠀⠀⠀⠀⠀⠀⠀⠀⠀⠀⠀⠀⠀⠀⣠⣾⣿⣿⣿⣿⣿⣿⣿⣿⣿⣿⣿⣿⣿⣿⣿⣿⣿⣶⣄⠀⠀⠀⠀⠀⠀⠀⠀⠀⠀⠀⠀⠀⠀⠀⠀⠀⠀⠀⠀⠀⠀⠀⠀⠀⠀⠀⠀⠀⠀⠀⠀⠀⠀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⠀⠀⠀⠀⠀⠀⠀⠀⠀⠀⠀⠀⠀⠀⠀⠀⠀⠀⠀⠀⠀⠀⠀⠀⠀⠀⠀⠀⠀⠀⠀⠀⠸⠸⣿⣿⣿⣿⣿⣿⣿⣿⣿⣿⣿⣿⣿⣿⣿⣿⣿⣿⣿⣿⣿⣿⣿⣿⣿⣿⡇⠀⠀⠀⠀⠀⠀⠀⠀⠀⠀⠀⠀⠀⠀⠀⠀⠀⠀⠀⠀⠀⠀⠀⠀⠀⠀⠀⠀⠀⠀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⠀⠀⠀⠀⠀⠀⠀⠀⠀⠀⠀⠀⠀⠀⠀⠀⠀⠀⠀⠀⠀⠀⠀⠀⠀⠀⠀⠀⠀⠀⠀⠀⠀⠀⠀⠙⠋⠙⣻⣿⣿⣿⣿⣿⣿⣿⣿⣿⣿⣿⣿⣿⣿⣿⣿⣿⣿⣿⣿⣿⡇⠀⠀⠀⠀⠀⠀⠀⠀⠀⠀⠀⠀⠀⠀⠀⠀⠀⠀⠀⠀⠀⠀⠀⠀⠀⠀⠀⠀⠀⠀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⠀⠀⠀⠀⠀⠀⠀⠀⠀⠀⠀⠀⠀⠀⠀⠀⠀⠀⠀⠀⠀⠀⠀⠀⠀⠀⠀⠀⠀⠀⠀⠀⠀⠀⠀⠀⠀⠀⣼⣿⣿⣿⣿⣿⣿⢿⣿⣿⣿⣿⣿⣿⣿⣿⣿⣿⣿⣿⣿⡏⠀⠀⠀⠀⠀⠀⠀⠀⠀⠀⠀⠀⠀⠀⠀⠀⠀⠀⠀⠀⠀⠀⠀⠀⠀⠀⠀⠀⠀⠀⠀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⠀⠀⠀⠀⠀⠀⠀⠀⠀⠀⠀⠀⠀⠀⠀⠀⠀⠀⠀⠀⠀⠀⠀⠀⠀⠀⠀⠀⠀⠀⠀⠀⠀⠀⠀⠀⠀⢠⣿⣿⣿⣿⣿⣿⣿⣼⣿⣿⣿⣿⣿⣿⣿⣿⣿⣿⣿⣿⣿⡇⠀⠀⠀⠀⠀⠀⠀⠀⠀⠀⠀⠀⠀⠀⠀⠀⠀⠀⠀⠀⠀⠀⠀⠀⠀⠀⠀⠀⠀⠀⠀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⠀⠀⠀⠀⠀⠀⠀⠀⠀⠀⠀⠀⠀⠀⠀⠀⠀⠀⠀⠀⠀⠀⠀⠀⠀⠀⠀⠀⠀⠀⠀⠀⠀⣼⣿⣿⣿⣿⣿⣿⣿⣿⣿⣿⣿⣿⣿⣿⣿⣿⣿⣿⣿⣿⣿⣿⣿⣿⣿⣿⣿⣿⣷⣄⠀⠀⠀⠀⠀⠀⠀⠀⠀⠀⠀⠀⠀⠀⠀⠀⠀⠀⠀⠀⠀⠀⠀⠀⠀⠀⠀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⠀⠀⠀⠀⠀⠀⠀⠀⠀⠀⠀⠀⠀⠀⠀⠀⠀⠀⠀⠀⠀⠀⠀⠀⠀⠀⠀⠀⠀⠀⠀⠀⣼⣿⣿⣿⣿⣿⣿⣿⣿⣿⣿⣿⣿⣿⣿⣿⣿⣿⣿⣿⣿⣿⣿⣿⣿⣿⣿⣿⣿⣿⣿⣿⣷⣄⠀⠀⠀⠀⠀⠀⠀⠀⠀⠀⠀⠀⠀⠀⠀⠀⠀⠀⠀⠀⠀⠀⠀⠀⠀</a:t>
            </a:r>
            <a:br/>
            <a:r>
              <a:t>⠀⠀⠀⠀⠀⠀⠀⠀⠀⠀⠀⠀⠀⠀⠀⠀⠀⠀⠀⠀⠀⠀⠀⠀⠀⠀⠀⠀⠀⠀⠀⣴⣿⣿⣿⣿⣿⣿⣿⣿⣿⣿⣿⣿⣿⣿⣿⣿⣿⣿⣿⣿⣿⣿⣿⣿⣿⣿⣿⣿⣿⣿⣿⣿⣿⣿⣷⣄⠀⠀⠀⠀⠀⠀⠀⠀⠀⠀⠀⠀⠀⠀⠀⠀⠀⠀⠀⠀⠀⠀⠀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⠀⠀⠀⠀⠀⠀⠀⠀⠀⠀⠀⠀⠀⠀⠀⠀⠀⠀⠀⠀⠀⠀⠀⠀⠀⠀⠀⠀⠀⠀⢰⣿⣿⣿⣿⣿⣿⣿⣿⣿⣿⣿⣿⣿⣿⣿⣿⣿⣿⣿⣿⣿⣿⣿⣿⣿⣿⣿⣿⣿⣿⣿⣿⣿⣿⣿⣿⣿⣷⣄⠀⠀⠀⠀⠀⠀⠀⠀⠀⠀⠀⠀⠀⠀⠀⠀⠀⠀⠀⠀⠀</a:t>
            </a:r>
            <a:br/>
            <a:r>
              <a:t>⠀⠀⠀⠀⠀⠀⠀⠀⠀⠀⠀⠀⠀⠀⠀⠀⠀⠀⠀⠀⠀⠀⠀⠀⠀⠀⠀⠀⠀⢠⣿⣿⣿⣿⣿⢏⣿⣿⣿⣿⣿⣿⣿⣿⣿⣿⣿⣿⣿⣿⣿⣿⣿⣿⣿⣿⣿⣿⣿⣿⣿⣿⣿⣿⣿⣿⣿⣿⣿⣿⣷⣦⡀⠀⠀⠀⠀⠀⠀⠀⠀⠀⠀⠀⠀⠀⠀⠀⠀⠀⠀</a:t>
            </a:r>
            <a:br/>
            <a:r>
              <a:t>⠀⠀⠀⠀⠀⠀⠀⠀⠀⠀⠀⠀⠀⠀⠀⠀⠀⠀⠀⠀⠀⠀⠀⠀⠀⠀⠀⠀⠀⣾⣿⣿⣿⣿⡟⡼⢿⣿⣿⣿⣿⣿⣿⣿⣿⣿⣿⣿⣿⣿⣿⣿⣿⣿⣿⣿⣿⣿⣿⣿⣿⣿⣿⣿⣿⣿⣿⣿⣿⣿⣿⣿⣿⣄⠀⠀⠀⠀⠀⠀⠀⠀⠀⠀⠀⠀⠀⠀⠀⠀⠀</a:t>
            </a:r>
            <a:br/>
            <a:r>
              <a:t>⠀⠀⠀⠀⠀⠀⠀⠀⠀⠀⠀⠀⠀⠀⠀⠀⠀⠀⠀⠀⠀⠀⠀⠀⠀⠀⠀⠀⣸⣿⣿⣿⣿⣿⢣⠇⢸⣿⣿⣿⣿⣿⣿⣿⣿⣿⣿⣿⣿⣿⣿⣿⣿⣿⣿⣿⣿⣿⣿⣿⣿⣿⣿⣿⣿⣿⣿⣿⣿⣿⣿⣿⣿⣿⣷⣄⠀⠀⠀⠀⠀⠀⠀⠀⠀⠀⠀⠀⠀⠀⠀</a:t>
            </a:r>
            <a:br/>
            <a:r>
              <a:t>⠀⠀⠀⠀⠀⠀⠀⠀⠀⠀⠀⠀⠀⠀⠀⠀⠀⠀⠀⠀⠀⠀⠀⠀⠀⠀⠀⢀⣿⣿⣿⣿⣿⡿⡞⠀⣾⣿⣿⣿⣿⣿⣿⣿⣿⣿⣿⣿⣿⣿⣿⣿⣿⣿⣿⣿⣿⣿⠈⠻⣿⣿⣿⣿⣿⣿⣿⣿⣿⣿⣿⣿⣿⣿⣿⣿⣦⠀⠀⠀⠀⠀⠀⠀⠀⠀⠀⠀⠀⠀⠀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⠀⠀⠀⠀⠀⠀⠀⠀⠀⠀⠀⠀⠀⠀⠀⠀⠀⠀⠀⠀⠀⠀⠀⠀⠀⠀⠀⠀⠀⠀⠀⠀⠀⠀⠀⠀⠀⠀⠀⠀⠀⠀⠀⠀⠀⢀⣀⣠⣤⣤⣤⣤⣤⣤⣤⣄⡀⠀⠀⠀⠀⠀⠀⠀⠀⠀⠀⠀⠀⠀⠀⠀⠀⠀⠀⠀⠀⠀⠀⠀⠀⠀⠀⠀⠀⠀⠀⠀⠀⠀⠀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⠀⠀⠀⠀⠀⠀⠀⠀⠀⠀⠀⠀⠀⠀⠀⠀⠀⠀⠀⠀⠀⠀⠀⠀⠀⠀⠀⠀⠀⠀⠀⠀⠀⠀⠀⠀⠀⠀⠀⠀⠀⣀⣤⣶⣾⣿⣿⣿⣿⣿⣿⣿⣿⣿⣿⣿⣿⣷⣦⡀⠀⠀⠀⠀⠀⠀⠀⠀⠀⠀⠀⠀⠀⠀⠀⠀⠀⠀⠀⠀⠀⠀⠀⠀⠀⠀⠀⠀⠀⠀⠀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⠀⠀⠀⠀⠀⠀⠀⠀⠀⠀⠀⠀⠀⠀⠀⠀⠀⠀⠀⠀⠀⠀⠀⠀⠀⠀⠀⠀⠀⠀⠀⠀⠀⠀⠀⠀⠀⠀⢀⣴⣾⣿⣿⣿⣿⣿⣿⣿⣿⣿⣿⣿⣿⣿⣿⣿⣿⣿⣿⣿⣦⣄⠀⠀⠀⠀⠀⠀⠀⠀⠀⠀⠀⠀⠀⠀⠀⠀⠀⠀⠀⠀⠀⠀⠀⠀⠀⠀⠀⠀⠀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⠀⠀⠀⠀⠀⠀⠀⠀⠀⠀⠀⠀⠀⠀⠀⠀⠀⠀⠀⠀⠀⠀⠀⠀⠀⠀⠀⠀⠀⠀⠀⠀⠀⠀⠀⠀⠀⢠⣾⣿⣿⣿⣿⣿⣿⣿⣿⣿⣿⣿⣿⣿⣿⣿⣿⣿⣿⣿⣿⣿⣿⣿⣷⣄⠀⠀⠀⠀⠀⠀⠀⠀⠀⠀⠀⠀⠀⠀⠀⠀⠀⠀⠀⠀⠀⠀⠀⠀⠀⠀⠀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⠀⠀⠀⠀⠀⠀⠀⠀⠀⠀⠀⠀⠀⠀⠀⠀⠀⠀⠀⠀⠀⠀⠀⠀⠀⠀⠀⠀⠀⠀⠀⠀⠀⠀⠀⠀⠀⠛⠿⠿⢿⣿⣿⣿⣿⣿⣿⣿⣿⣿⣿⣿⣿⣿⣿⣿⣿⣿⣿⣿⣿⣿⣿⣿⣿⠀⠀⠀⠀⠀⠀⠀⠀⠀⠀⠀⠀⠀⠀⠀⠀⠀⠀⠀⠀⠀⠀⠀⠀⠀⠀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⠀⠀⠀⠀⠀⠀⠀⠀⠀⠀⠀⠀⠀⠀⠀⠀⠀⠀⠀⠀⠀⠀⠀⠀⠀⠀⠀⠀⠀⠀⠀⠀⠀⠀⠀⠀⠀⠀⠀⠀⣾⣿⣿⣿⣿⣿⣿⣿⣿⣿⣿⣿⣿⣿⣿⣿⣿⣿⣿⣿⣿⣿⣿⣿⡏⠀⠀⠀⠀⠀⠀⠀⠀⠀⠀⠀⠀⠀⠀⠀⠀⠀⠀⠀⠀⠀⠀⠀⠀⠀⠀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⠀⠀⠀⠀⠀⠀⠀⠀⠀⠀⠀⠀⠀⠀⠀⠀⠀⠀⠀⠀⠀⠀⠀⠀⠀⠀⠀⠀⠀⠀⠀⠀⠀⠀⠀⠀⠀⠀⢠⣿⣿⡟⠙⣿⣿⣿⣿⣿⣿⣿⣿⣿⣿⣿⣿⣿⣿⣿⣿⣿⣿⣿⣿⡏⠀⠀⠀⠀⠀⠀⠀⠀⠀⠀⠀⠀⠀⠀⠀⠀⠀⠀⠀⠀⠀⠀⠀⠀⠀⠀⠀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⠀⠀⠀⠀⠀⠀⠀⠀⠀⠀⠀⠀⠀⠀⠀⠀⠀⠀⠀⠀⠀⠀⠀⠀⠀⠀⠀⠀⠀⠀⠀⠀⠀⠀⠀⠀⠀⢀⣿⣿⡿⠀⣰⣿⣿⣿⣿⣿⣿⣿⣿⣿⣿⣿⣿⣿⣿⣿⣿⣿⣿⣿⣿⠁⠀⠀⠀⠀⠀⠀⠀⠀⠀⠀⠀⠀⠀⠀⠀⠀⠀⠀⠀⠀⠀⠀⠀⠀⠀⠀⠀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⠀⠀⠀⠀⠀⠀⠀⠀⠀⠀⠀⠀⠀⠀⠀⠀⠀⠀⠀⠀⠀⠀⠀⠀⠀⠀⠀⠀⠀⠀⠀⠀⠀⠀⠀⠀⢀⣾⣿⡟⢁⣾⣿⣿⣿⣿⣿⣿⣿⣿⣿⣿⣿⣿⣿⣿⣿⣿⣿⣿⣿⣿⣿⠀⠀⠀⠀⠀⠀⠀⠀⠀⠀⠀⠀⠀⠀⠀⠀⠀⠀⠀⠀⠀⠀⠀⠀⠀⠀⠀⠀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⠀⠀⠀⠀⠀⠀⠀⠀⠀⠀⠀⠀⠀⠀⠀⠀⠀⠀⠀⠀⠀⠀⠀⠀⠀⠀⠀⠀⠀⠀⠀⠀⠀⠀⠀⢀⣾⣿⣟⣴⣿⣿⣿⣿⣿⣿⣿⣿⣿⣿⣿⣿⣿⣿⣿⣿⣿⣿⣿⣿⣿⡿⠉⠀⠀⠀⠀⠀⠀⠀⠀⠀⠀⠀⠀⠀⠀⠀⠀⠀⠀⠀⠀⠀⠀⠀⠀⠀⠀⠀⠀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⠀⠀⠀⠀⠀⠀⠀⠀⠀⠀⠀⠀⠀⠀⠀⠀⠀⠀⠀⠀⠀⠀⠀⠀⠀⠀⠀⠀⠀⠀⠀⠀⠀⢠⣾⣿⣿⣿⣿⣿⣿⣿⣿⣿⣿⣿⣿⣿⣿⣿⣿⣿⣿⣿⣿⣿⣿⣿⣿⣿⣿⣿⣿⣿⣦⡀⠀⠀⠀⠀⠀⠀⠀⠀⠀⠀⠀⠀⠀⠀⠀⠀⠀⠀⠀⠀⠀⠀⠀⠀⠀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⠀⠀⠀⠀⠀⠀⠀⠀⠀⠀⠀⠀⠀⠀⠀⠀⠀⠀⠀⠀⠀⠀⠀⠀⠀⠀⠀⠀⠀⠀⠀⣰⣿⣿⣿⠟⣵⣿⣿⣿⣿⣿⣿⣿⣿⣿⣿⣿⣿⣿⣿⣿⣿⣿⣿⣿⣿⣿⣿⣿⣿⣿⣿⣿⣿⣿⣿⣷⣄⠀⠀⠀⠀⠀⠀⠀⠀⠀⠀⠀⠀⠀⠀⠀⠀⠀⠀⠀⠀⠀⠀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⠀⠀⠀⠀⠀⠀⠀⠀⠀⠀⠀⠀⠀⠀⠀⠀⠀⠀⠀⠀⠀⠀⠀⠀⠀⠀⠀⠀⠀⢀⣴⣿⣿⡿⣡⣾⢿⣿⣿⣿⣿⣿⣿⣿⣿⣿⣿⣿⣿⣿⣿⣿⣿⣿⣿⣿⣿⣿⣿⣿⣿⣿⣿⣿⣿⣿⣿⣿⣿⣷⣄⠀⠀⠀⠀⠀⠀⠀⠀⠀⠀⠀⠀⠀⠀⠀⠀⠀⠀⠀⠀</a:t>
            </a:r>
            <a:br/>
            <a:r>
              <a:t>⠀⠀⠀⠀⠀⠀⠀⠀⠀⠀⠀⠀⠀⠀⠀⠀⠀⠀⠀⠀⠀⠀⠀⠀⠀⠀⠀⠀⣴⣿⣿⣿⢋⣼⡿⢋⣼⣿⣿⣿⣿⣿⣿⣿⣿⣿⣿⣿⣿⣿⣿⣿⣿⣿⣿⣿⣿⣿⣿⣿⣿⣿⣿⣿⣿⣿⣿⣿⣿⣿⣿⣿⣦⡀⠀⠀⠀⠀⠀⠀⠀⠀⠀⠀⠀⠀⠀⠀⠀⠀⠀</a:t>
            </a:r>
            <a:br/>
            <a:r>
              <a:t>⠀⠀⠀⠀⠀⠀⠀⠀⠀⠀⠀⠀⠀⠀⠀⠀⠀⠀⠀⠀⠀⠀⠀⠀⠀⠀⣠⣾⣿⣿⣿⣷⣿⠋⢠⢾⣿⣿⣿⣿⣿⣿⣿⣿⣿⣿⣿⣿⣿⣿⣿⣿⣿⣿⣿⣿⣿⣿⣿⣿⣿⣿⣿⣿⣿⣿⣿⣿⣿⣿⣿⣿⣿⣿⣷⣄⡀⠀⠀⠀⠀⠀⠀⠀⠀⠀⠀⠀⠀⠀⠀</a:t>
            </a:r>
            <a:br/>
            <a:r>
              <a:t>⠀⠀⠀⠀⠀⠀⠀⠀⠀⠀⠀⠀⠀⠀⠀⠀⠀⠀⠀⠀⠀⠀⠀⠀⢀⣼⣿⣿⣿⣿⣿⡿⠁⡴⢃⣿⣿⣿⣿⣿⣿⣿⣿⣿⣿⣿⣿⣿⣿⣿⣿⣿⣿⣿⣿⣿⣿⣿⣿⣿⣿⣿⣿⣿⣿⣿⣿⣿⣿⣿⣿⣿⣿⣿⣿⣿⣿⣦⣄⠀⠀⠀⠀⠀⠀⠀⠀⠀⠀⠀⠀</a:t>
            </a:r>
            <a:br/>
            <a:r>
              <a:t>⠀⠀⠀⠀⠀⠀⠀⠀⠀⠀⠀⠀⠀⠀⠀⠀⠀⠀⠀⠀⠀⠀⠀⣰⣿⣿⣿⣿⣿⣿⠟⢀⡾⠁⣾⣿⣿⣿⣿⣿⣿⣿⣿⣿⣿⣿⣿⣿⣿⣿⣿⣿⣿⣿⣿⣿⣿⣿⣿⣿⣿⣿⣿⣿⣿⣿⣿⣿⣿⣿⣿⣿⣿⣿⣿⣿⣿⣿⣿⣷⣦⡀⠀⠀⠀⠀⠀⠀⠀⠀⠀</a:t>
            </a:r>
            <a:br/>
            <a:r>
              <a:t>⠀⠀⠀⠀⠀⠀⠀⠀⠀⠀⠀⠀⠀⠀⠀⠀⠀⠀⠀⠀⠀⢀⣾⣿⣿⣿⣿⣿⡿⠃⢠⡏⠀⣸⣿⣿⣿⣿⣿⣿⣿⣿⣿⣿⣿⣿⣿⣿⣿⣿⣿⣿⣿⣿⣿⣿⣿⣿⣿⡟⠛⢿⣿⣿⣿⣿⣿⣿⣿⣿⣿⣿⣿⣿⣿⣿⣿⣿⣿⣿⣿⣿⣦⣄⠀⠀⠀⠀⠀⠀⠀</a:t>
            </a:r>
            <a:br/>
            <a:r>
              <a:t>⠀⠀⠀⠀⠀⠀⠀⠀⠀⠀⠀⠀⠀⠀⠀⠀⠀⠀⠀⠀⢠⣾⣿⣿⣿⣿⣿⡿⠁⣰⠏⠀⢠⣿⣿⡟⠀⣿⣿⣿⣿⣿⣿⣿⣿⣿⣿⣿⣿⣿⣿⣿⣿⣿⣿⣿⣿⣿⣿⣯⠀⠀⠈⠛⢿⣿⣿⣿⣿⣿⣿⣿⣿⣿⣿⣿⣿⣿⣿⣿⣿⣿⣿⣿⣷⣄⠀⠀⠀⠀⠀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⠀⠀⠀⠀⠀⠀⠀⠀⠀⠀⠀⠀⠀⠀⠀⠀⠀⠀⠀⠀⠀⠀⠀⠀⠀⠀⠀⠀⠀⠀⠀⠀⠀⠀⠀⠀⠀⠀⠀⠀⠀⠀⠀⠀⠀⠀⣀⣤⣴⣶⣾⣿⣿⣿⣿⣿⣿⣿⣶⣦⣄⠀⠀⠀⠀⠀⠀⠀⠀⠀⠀⠀⠀⠀⠀⠀⠀⠀⠀⠀⠀⠀⠀⠀⠀⠀⠀⠀⠀⠀⠀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⠀⠀⠀⠀⠀⠀⠀⠀⠀⠀⠀⠀⠀⠀⠀⠀⠀⠀⠀⠀⠀⠀⠀⠀⠀⠀⠀⠀⠀⠀⠀⠀⠀⠀⠀⠀⠀⠀⠀⠀⠀⠀⠀⣠⣶⣿⣿⣿⣿⣿⣿⣿⣿⣿⣿⣿⣿⣿⣿⣿⣿⣿⣦⡀⠀⠀⠀⠀⠀⠀⠀⠀⠀⠀⠀⠀⠀⠀⠀⠀⠀⠀⠀⠀⠀⠀⠀⠀⠀⠀⠀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⠀⠀⠀⠀⠀⠀⠀⠀⠀⠀⠀⠀⠀⠀⠀⠀⠀⠀⠀⠀⠀⠀⠀⠀⠀⠀⠀⠀⠀⠀⠀⠀⠀⠀⠀⠀⠀⠀⠀⠀⠀⣴⣿⣿⣿⣿⣿⣿⣿⣿⣿⣿⣿⣿⣿⣿⣿⣿⣿⣿⣿⣿⣿⣿⣷⣄⠀⠀⠀⠀⠀⠀⠀⠀⠀⠀⠀⠀⠀⠀⠀⠀⠀⠀⠀⠀⠀⠀⠀⠀⠀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⠀⠀⠀⠀⠀⠀⠀⠀⠀⠀⠀⠀⠀⠀⠀⠀⠀⠀⠀⠀⠀⠀⠀⠀⠀⠀⠀⠀⠀⠀⠀⠀⠀⠀⠀⠀⠀⠠⣿⣿⣿⣿⣿⣿⣿⣿⣿⣿⣿⣿⣿⣿⣿⣿⣿⣿⣿⣿⣿⣿⣿⣿⣿⣿⣿⣿⣿⣿⡇⠀⠀⠀⠀⠀⠀⠀⠀⠀⠀⠀⠀⠀⠀⠀⠀⠀⠀⠀⠀⠀⠀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⠀⠀⠀⠀⠀⠀⠀⠀⠀⠀⠀⠀⠀⠀⠀⠀⠀⠀⠀⠀⠀⠀⠀⠀⠀⠀⠀⠀⠀⠀⠀⠀⠀⠀⠀⠀⠀⠀⠹⣿⣿⣿⣿⣿⣿⣿⣿⣿⣿⣿⣿⣿⣿⣿⣿⣿⣿⣿⣿⣿⣿⣿⣿⣿⣿⣿⣿⣿⠃⠀⠀⠀⠀⠀⠀⠀⠀⠀⠀⠀⠀⠀⠀⠀⠀⠀⠀⠀⠀⠀⠀</a:t>
            </a:r>
            <a:br/>
            <a:r>
              <a:t>⠀⠀⠀⠀⠀⠀⠀⠀⠀⠀⠀⠀⠀⠀⠀⠀⠀⠀⠀⠀⠀⠀⠀⠀⠀⠀⠀⠀⠀⠀⠀⠀⠀⠀⠀⠀⠀⠀⠀⠘⠛⢻⣿⣿⣿⣿⣿⣿⣿⣿⣿⣿⣿⣿⣿⣿⣿⣿⣿⣿⣿⣿⣿⣿⣿⣿⣿⣿⠀⠀⠀⠀⠀⠀⠀⠀⠀⠀⠀⠀⠀⠀⠀⠀⠀⠀⠀⠀⠀⠀⠀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⠀⠀⠀⠀⠀⠀⠀⠀⠀⠀⠀⠀⠀⠀⠀⠀⠀⠀⠀⠀⠀⠀⠀⠀⠀⠀⠀⠀⠀⠀⠀⠀⠀⠀⠀⠀⠀⠀⠀⢀⣾⣿⡟⠙⣿⣿⣿⣿⣿⣿⣿⣿⣿⣿⣿⣿⣿⣿⣿⣿⣿⣿⣿⣿⣿⣿⣿⠀⠀⠀⠀⠀⠀⠀⠀⠀⠀⠀⠀⠀⠀⠀⠀⠀⠀⠀⠀⠀⠀⠀⠀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⠀⠀⠀⠀⠀⠀⠀⠀⠀⠀⠀⠀⠀⠀⠀⠀⠀⠀⠀⠀⠀⠀⠀⠀⠀⠀⠀⠀⠀⠀⠀⠀⠀⠀⠀⠀⠀⠀⢀⣾⣿⡟⠀⢀⣿⣿⣿⣿⣿⣿⣿⣿⣿⣿⣿⣿⣿⣿⣿⣿⣿⣿⣿⣿⣿⣿⠇⠀⠀⠀⠀⠀⠀⠀⠀⠀⠀⠀⠀⠀⠀⠀⠀⠀⠀⠀⠀⠀⠀⠀⠀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⠀⠀⠀⠀⠀⠀⠀⠀⠀⠀⠀⠀⠀⠀⠀⠀⠀⠀⠀⠀⠀⠀⠀⠀⠀⠀⠀⠀⠀⠀⠀⠀⠀⠀⠀⠀⠀⢠⣾⣿⡟⠀⢀⣾⣿⣿⣿⣿⣿⣿⣿⣿⣿⣿⣿⣿⣿⣿⣿⣿⣿⣿⣿⣿⣿⣿⠀⠀⠀⠀⠀⠀⠀⠀⠀⠀⠀⠀⠀⠀⠀⠀⠀⠀⠀⠀⠀⠀⠀⠀⠀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⠀⠀⠀⠀⠀⠀⠀⠀⠀⠀⠀⠀⠀⠀⠀⠀⠀⠀⠀⠀⠀⠀⠀⠀⠀⠀⠀⠀⠀⠀⠀⠀⠀⠀⠀⠀⣰⣿⣿⠏⠀⢀⣾⣿⣿⣿⣿⣿⣿⣿⣿⣿⣿⣿⣿⣿⣿⣿⣿⣿⣿⣿⣿⣿⣿⣿⠀⠀⠀⠀⠀⠀⠀⠀⠀⠀⠀⠀⠀⠀⠀⠀⠀⠀⠀⠀⠀⠀⠀⠀⠀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⠀⠀⠀⠀⠀⠀⠀⠀⠀⠀⠀⠀⠀⠀⠀⠀⠀⠀⠀⠀⠀⠀⠀⠀⠀⠀⠀⠀⠀⠀⠀⠀⠀⠀⢀⣼⣿⣿⠋⠀⢀⣾⣿⣿⣿⣿⣿⣿⣿⣿⣿⣿⣿⣿⣿⣿⣿⣿⣿⣿⣿⣿⣿⣿⣿⠉⠀⠀⠀⠀⠀⠀⠀⠀⠀⠀⠀⠀⠀⠀⠀⠀⠀⠀⠀⠀⠀⠀⠀⠀⠀</a:t>
            </a:r>
            <a:br/>
            <a:r>
              <a:t>⠀⠀⠀⠀⠀⠀⠀⠀⠀⠀⠀⠀⠀⠀⠀⠀⠀⠀⠀⠀⠀⠀⠀⠀⠀⠀⠀⠀⠀⠀⠀⠀⠀⣠⣾⣿⡿⠃⣠⣶⣿⣿⣿⣿⣿⣿⣿⣿⣿⣿⣿⣿⣿⣿⣿⣿⣿⣿⣿⣿⣿⣿⣿⣿⣿⣷⣄⠀⠀⠀⠀⠀⠀⠀⠀⠀⠀⠀⠀⠀⠀⠀⠀⠀⠀⠀⠀⠀⠀⠀⠀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⠀⠀⠀⠀⠀⠀⠀⠀⠀⠀⠀⠀⠀⠀⠀⠀⠀⠀⠀⠀⠀⠀⠀⠀⠀⠀⠀⠀⠀⠀⠀⢀⣴⣿⣿⣟⣴⣾⣿⣿⣿⣿⣿⣿⣿⣿⣿⣿⣿⣿⣿⣿⣿⣿⣿⣿⣿⣿⣿⣿⣿⣿⣿⣿⣿⣿⣿⣷⣄⠀⠀⠀⠀⠀⠀⠀⠀⠀⠀⠀⠀⠀⠀⠀⠀⠀⠀⠀⠀⠀⠀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⠀⠀⠀⠀⠀⠀⠀⠀⠀⠀⠀⠀⠀⠀⠀⠀⠀⠀⠀⠀⠀⠀⠀⠀⠀⠀⠀⠀⠀⠀⣠⣾⣿⣿⣿⣿⣿⣿⣿⣿⣿⣿⣿⣿⣿⣿⣿⣿⣿⣿⣿⣿⣿⣿⣿⣿⣿⣿⣿⣿⣿⣿⣿⣿⣿⣿⣿⣿⣿⣷⣄⠀⠀⠀⠀⠀⠀⠀⠀⠀⠀⠀⠀⠀⠀⠀⠀⠀⠀⠀⠀</a:t>
            </a:r>
            <a:br/>
            <a:r>
              <a:t>⠀⠀⠀⠀⠀⠀⠀⠀⠀⠀⠀⠀⠀⠀⠀⠀⠀⠀⠀⠀⠀⠀⠀⠀⠀⠀⠀⠀⢀⣴⣿⣿⣿⣿⣿⢟⣽⣿⣿⣿⣿⣿⣿⣿⣿⣿⣿⣿⣿⣿⣿⣿⣿⣿⣿⣿⣿⣿⣿⣿⣿⣿⣿⣿⣿⣿⣿⣿⣿⣿⣿⣷⡀⠀⠀⠀⠀⠀⠀⠀⠀⠀⠀⠀⠀⠀⠀⠀⠀⠀⠀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⠀⠀⠀⠀⠀⠀⠀⠀⠀⠀⠀⠀⠀⠀⠀⠀⠀⠀⠀⠀⠀⠀⠀⠀⠀⠀⠀⣠⣾⣿⣿⣿⡿⣻⣵⣿⣿⣿⢿⣿⣿⣿⣿⣿⣿⣿⣿⣿⣿⣿⣿⣿⣿⣿⣿⣿⣿⣿⣿⣿⣿⣿⣿⣿⣿⣿⣿⣿⣿⣿⣿⣿⣿⣦⣀⠀⠀⠀⠀⠀⠀⠀⠀⠀⠀⠀⠀⠀⠀⠀⠀</a:t>
            </a:r>
            <a:br/>
            <a:r>
              <a:t>⠀⠀⠀⠀⠀⠀⠀⠀⠀⠀⠀⠀⠀⠀⠀⠀⠀⠀⠀⠀⠀⠀⠀⠀⠀⢀⣴⣿⣿⣿⡿⣫⣾⣿⣿⣿⡿⠁⢸⣿⣿⣿⣿⣿⣿⣿⣿⣿⣿⣿⣿⣿⣿⣿⣿⣿⣿⣿⣿⣿⣿⣿⣿⣿⣿⣿⣿⣿⣿⣿⣿⣿⣿⣿⣿⣶⣄⠀⠀⠀⠀⠀⠀⠀⠀⠀⠀⠀⠀⠀⠀</a:t>
            </a:r>
            <a:br/>
            <a:r>
              <a:t>⠀⠀⠀⠀⠀⠀⠀⠀⠀⠀⠀⠀⠀⠀⠀⠀⠀⠀⠀⠀⠀⠀⠀⣠⣴⣿⣿⣿⣟⣵⣾⡿⠋⣿⣿⡿⠁⣠⣾⣿⣿⣿⣿⣿⣿⣿⣿⣿⣿⣿⣿⣿⣿⣿⣿⣿⣿⣿⣿⣿⣿⣿⣿⣿⣿⣿⣿⣿⣿⣿⣿⣿⣿⣿⣿⣿⣿⣷⣤⡀⠀⠀⠀⠀⠀⠀⠀⠀⠀⠀⠀</a:t>
            </a:r>
            <a:br/>
            <a:r>
              <a:t>⠀⠀⠀⠀⠀⠀⠀⠀⠀⠀⠀⠀⠀⠀⠀⠀⠀⠀⠀⠀⠀⣠⣾⣿⣿⣿⣿⣿⣿⣿⠟⣡⣾⣿⡿⣡⣾⣿⣿⣿⣿⣿⣿⣿⣿⣿⣿⣿⣿⣿⣿⣿⣿⣿⣿⣿⣿⣿⣿⣿⣿⣿⣿⣿⣿⣿⣿⣿⣿⣿⣿⣿⣿⣿⣿⣿⣿⣿⣿⣿⣶⣄⠀⠀⠀⠀⠀⠀⠀⠀⠀</a:t>
            </a:r>
            <a:br/>
            <a:r>
              <a:t>⠀⠀⠀⠀⠀⠀⠀⠀⠀⠀⠀⠀⠀⠀⠀⠀⠀⠀⠀⣠⣾⣿⣿⣿⣿⣿⣿⣿⠟⣡⣞⣿⣿⣿⣿⣿⣿⣿⣿⣿⣿⣿⣿⣿⣿⣿⣿⣿⣿⣿⣿⣿⣿⣿⣿⣿⣿⣿⣿⣿⣿⣿⣿⣿⣿⣿⣿⣿⣿⣿⣿⣿⣿⣿⣿⣿⣿⣿⣿⣿⣿⣿⣿⣦⡀⠀⠀⠀⠀⠀⠀</a:t>
            </a:r>
            <a:br/>
            <a:r>
              <a:t>⠀⠀⠀⠀⠀⠀⠀⠀⠀⠀⠀⠀⠀⠀⠀⠀⠀⣠⣾⣿⣿⣿⣿⣿⣿⣿⠟⢁⡜⠁⣾⣿⣿⣿⣿⡿⣹⣿⣿⣿⣿⣿⣿⣿⣿⣿⣿⣿⣿⣿⣿⣿⣿⣿⣿⣿⣿⣿⣿⣿⣿⣿⡟⠿⣿⣿⣿⣿⣿⣿⣿⣿⣿⣿⣿⣿⣿⣿⣿⣿⣿⣿⣿⣿⣿⣷⣄⠀⠀⠀⠀</a:t>
            </a:r>
            <a:br/>
            <a:r>
              <a:t>⠀⠀⠀⠀⠀⠀⠀⠀⠀⠀⠀⠀⠀⠀⠀⢠⣾⣿⣿⣿⣿⣿⣿⣿⣿⠃⡴⠋⠀⣼⣿⣿⣿⣿⠏⣰⡿⢟⣿⣿⣿⣿⣿⣿⣿⣿⣿⣿⣿⣿⣿⣿⣿⣿⣿⣿⣿⣿⣿⣿⣿⣿⡇⠀⠀⠉⠻⢿⣿⣿⣿⣿⣿⣿⣿⣿⣿⣿⣿⣿⣿⣿⣿⣿⣿⣿⣿⣷⣦⡀⠀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⠀⠀⠀⠀⠀⠀⠀⠀⠀⠀⠀⠀⠀⠀⠀⠀⠀⠀⠀⠀⠀⠀⠀⠀⠀⠀⠀⠀⠀⠀⠀⠀⠀⠀⠀⠀⠀⠀⠀⠀⠀⠀⠀⠀⠀⠀⠀⠀⠀⣀⣤⣴⣶⣿⣿⣿⣿⣿⣿⣿⣿⣿⣶⣶⣤⣀⠀⠀⠀⠀⠀⠀⠀⠀⠀⠀⠀⠀⠀⠀⠀⠀⠀⠀⠀⠀⠀⠀⠀⠀⠀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⠀⠀⠀⠀⠀⠀⠀⠀⠀⠀⠀⠀⠀⠀⠀⠀⠀⠀⠀⠀⠀⠀⠀⠀⠀⠀⠀⠀⠀⠀⠀⠀⠀⠀⠀⠀⠀⠀⠀⠀⠀⠀⠀⠀⠀⠀⢀⣴⣾⣿⣿⣿⣿⣿⣿⣿⣿⣿⣿⣿⣿⣿⣿⣿⣿⣿⣿⣶⣄⡀⠀⠀⠀⠀⠀⠀⠀⠀⠀⠀⠀⠀⠀⠀⠀⠀⠀⠀⠀⠀⠀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⠀⠀⠀⠀⠀⠀⠀⠀⠀⠀⠀⠀⠀⠀⠀⠀⠀⠀⠀⠀⠀⠀⠀⠀⠀⠀⠀⠀⠀⠀⠀⠀⠀⠀⠀⠀⠀⠀⠀⠀⠀⠀⠀⠀⢀⣴⣿⣿⣿⣿⣿⣿⣿⣿⣿⣿⣿⣿⣿⣿⣿⣿⣿⣿⣿⣿⣿⣿⣿⣿⣦⠀⠀⠀⠀⠀⠀⠀⠀⠀⠀⠀⠀⠀⠀⠀⠀⠀⠀⠀⠀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⠀⠀⠀⠀⠀⠀⠀⠀⠀⠀⠀⠀⠀⠀⠀⠀⠀⠀⠀⠀⠀⠀⠀⠀⠀⠀⠀⠀⠀⠀⠀⠀⠀⠀⠀⠀⠀⠀⠀⠀⠀⠀⣴⣿⣿⣿⣿⣿⣿⣿⣿⣿⣿⣿⣿⣿⣿⣿⣿⣿⣿⣿⣿⣿⣿⣿⣿⣿⣿⣿⣿⣿⣷⡀⠀⠀⠀⠀⠀⠀⠀⠀⠀⠀⠀⠀⠀⠀⠀⠀⠀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⠀⠀⠀⠀⠀⠀⠀⠀⠀⠀⠀⠀⠀⠀⠀⠀⠀⠀⠀⠀⠀⠀⠀⠀⠀⠀⠀⠀⠀⠀⠀⠀⠀⠀⠀⠀⠀⠀⠀⢸⣿⣿⣿⣿⣿⣿⣿⣿⣿⣿⣿⣿⣿⣿⣿⣿⣿⣿⣿⣿⣿⣿⣿⣿⣿⣿⣿⣿⣿⣿⣿⣿⣿⡿⠁⠀⠀⠀⠀⠀⠀⠀⠀⠀⠀⠀⠀⠀⠀⠀⠀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⠀⠀⠀⠀⠀⠀⠀⠀⠀⠀⠀⠀⠀⠀⠀⠀⠀⠀⠀⠀⠀⠀⠀⠀⠀⠀⠀⠀⠀⠀⠀⠀⠀⠀⠀⠀⠀⠀⠀⣿⣿⣿⣿⣿⣿⣿⣿⣿⣿⣿⣿⣿⣿⣿⣿⣿⣿⣿⣿⣿⣿⣿⣿⣿⣿⣿⣿⣿⣿⣿⣿⣿⡿⠁⠀⠀⠀⠀⠀⠀⠀⠀⠀⠀⠀⠀⠀⠀⠀⠀⠀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⠀⠀⠀⠀⠀⠀⠀⠀⠀⠀⠀⠀⠀⠀⠀⠀⠀⠀⠀⠀⠀⠀⠀⠀⠀⠀⠀⠀⠀⠀⠀⠀⠀⠀⠀⠀⠀⠀⢀⣿⣿⣿⣿⣿⣿⣿⣿⣿⣿⣿⣿⣿⣿⣿⣿⣿⣿⣿⣿⣿⣿⣿⣿⣿⣿⣿⣿⣿⣿⣿⣿⡟⠀⠀⠀⠀⠀⠀⠀⠀⠀⠀⠀⠀⠀⠀⠀⠀⠀⠀⠀</a:t>
            </a:r>
            <a:br/>
            <a:r>
              <a:t>⠀⠀⠀⠀⠀⠀⠀⠀⠀⠀⠀⠀⠀⠀⠀⠀⠀⠀⠀⠀⠀⠀⠀⠀⠀⠀⠀⠀⠀⠀⠀⠀⠀⠀⠀⠀⣠⣶⣿⣿⣿⣿⣿⣿⣿⣿⣿⣿⣿⣿⣿⣿⣿⣿⣿⣿⣿⣿⣿⣿⣿⣿⣿⣿⣿⣿⣿⣿⡿⠟⠉⠀⠀⠀⠀⠀⠀⠀⠀⠀⠀⠀⠀⠀⠀⠀⠀⠀⠀⠀⠀</a:t>
            </a:r>
            <a:br/>
            <a:r>
              <a:t>⠀⠀⠀⠀⠀⠀⠀⠀⠀⠀⠀⠀⠀⠀⠀⠀⠀⠀⠀⠀⠀⠀⠀⠀⠀⠀⠀⠀⠀⠀⠀⠀⠀⢀⣴⣾⣿⣿⣿⣿⣿⣿⣿⣿⣿⣿⣿⣿⣿⣿⣿⣿⣿⣿⣿⣿⣿⣿⣿⣿⣿⣿⣿⣿⣿⣿⣿⣿⠀⠀⠀⠀⠀⠀⠀⠀⠀⠀⠀⠀⠀⠀⠀⠀⠀⠀⠀⠀⠀⠀⠀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⠀⠀⠀⠀⠀⠀⠀⠀⠀⠀⠀⠀⠀⠀⠀⠀⠀⠀⠀⠀⠀⠀⠀⠀⠀⠀⠀⠀⠀⠀⢀⣤⣾⣿⣿⣿⣿⣿⣿⣿⣿⣿⣿⣿⣿⣿⣿⣿⣿⣿⣿⣿⣿⣿⣿⣿⣿⣿⣿⣿⣿⣿⣿⣿⣿⣿⣿⡏⠀⠀⠀⠀⠀⠀⠀⠀⠀⠀⠀⠀⠀⠀⠀⠀⠀⠀⠀⠀⠀⠀⠀</a:t>
            </a:r>
            <a:br/>
            <a:r>
              <a:t>⠀⠀⠀⠀⠀⠀⠀⠀⠀⠀⠀⠀⠀⠀⠀⠀⠀⠀⠀⠀⠀⠀⠀⠀⠀⠀⠀⢀⣤⣾⣿⣿⣿⣿⣿⣿⣿⣿⣿⣿⣿⣿⣿⣿⣿⣿⣿⣿⣿⣿⣿⣿⣿⣿⣿⣿⣿⣿⣿⣿⣿⣿⣿⣿⣿⣿⣿⠇⠀⠀⠀⠀⠀⠀⠀⠀⠀⠀⠀⠀⠀⠀⠀⠀⠀⠀⠀⠀⠀⠀⠀</a:t>
            </a:r>
            <a:br/>
            <a:r>
              <a:t>⠀⠀⠀⠀⠀⠀⠀⠀⠀⠀⠀⠀⠀⠀⠀⠀⠀⠀⠀⠀⠀⠀⠀⠀⢀⣠⣶⢿⣻⣿⣿⣿⣿⣿⣿⣿⣿⣿⣿⣿⣿⣿⣿⣿⣿⣿⣿⣿⣿⣿⣿⣿⣿⣿⣿⣿⣿⣿⣿⣿⣿⣿⣿⣿⣿⣿⡿⠀⠀⠀⠀⠀⠀⠀⠀⠀⠀⠀⠀⠀⠀⠀⠀⠀⠀⠀⠀⠀⠀⠀⠀</a:t>
            </a:r>
            <a:br/>
            <a:r>
              <a:t>⠀⠀⠀⠀⠀⠀⠀⠀⠀⠀⠀⠀⠀⠀⠀⠀⠀⠀⠀⠀⠀⠀⣠⣴⠿⣋⣵⣿⣿⣿⣿⣿⣿⣿⣿⣿⣾⣿⣿⣿⣿⣿⣿⣿⣿⣿⣿⣿⣿⣿⣿⣿⣿⣿⣿⣿⣿⣿⣿⣿⣿⣿⣿⣿⣿⣿⣷⣦⣤⣀⠀⠀⠀⠀⠀⠀⠀⠀⠀⠀⠀⠀⠀⠀⠀⠀⠀⠀⠀⠀⠀</a:t>
            </a:r>
            <a:br/>
            <a:r>
              <a:t>⠀⠀⠀⠀⠀⠀⠀⠀⠀⠀⠀⠀⠀⠀⠀⠀⠀⠀⠀⢀⣴⡾⢛⣡⣾⣿⣿⣿⣿⣿⣿⣿⣿⣿⣿⣿⣿⣿⣿⣿⣿⣿⣿⣿⣿⣿⣿⣿⣿⣿⣿⣿⣿⣿⣿⣿⣿⣿⣿⣿⣿⣿⣿⣿⣿⣿⣿⣿⣿⣿⣿⣷⣦⡀⠀⠀⠀⠀⠀⠀⠀⠀⠀⠀⠀⠀⠀⠀⠀⠀⠀</a:t>
            </a:r>
            <a:br/>
            <a:r>
              <a:t>⠀⠀⠀⠀⠀⠀⠀⠀⠀⠀⠀⠀⠀⠀⠀⠀⠀⢀⣴⠟⢋⣴⣿⣿⣿⣿⣿⣿⣿⣿⣿⣿⣿⣿⣿⣿⣿⣿⣿⣿⣿⣿⣿⣿⣿⣿⣿⣿⣿⣿⣿⣿⣿⣿⣿⣿⣿⣿⣿⣿⣿⣿⣿⣿⣿⣿⣿⣿⣿⣿⣿⣿⣿⣿⣷⣄⠀⠀⠀⠀⠀⠀⠀⠀⠀⠀⠀⠀⠀⠀⠀</a:t>
            </a:r>
            <a:br/>
            <a:r>
              <a:t>⠀⠀⠀⠀⠀⠀⠀⠀⠀⠀⠀⠀⠀⠀⠀⣠⣶⠟⣡⣾⣿⣿⣿⣿⣿⣿⣿⣿⣿⣿⣿⣿⣿⣿⣿⣿⣿⣿⣿⣿⣿⣿⣿⣿⣿⣿⣿⣿⣿⣿⣿⣿⣿⣿⣿⣿⣿⣿⣿⣿⣿⣿⣿⣿⣿⣿⣿⣿⣿⣿⣿⣿⣿⣿⣿⣿⣇⠀⠀⠀⠀⠀⠀⠀⠀⠀⠀⠀⠀⠀⠀</a:t>
            </a:r>
            <a:br/>
            <a:r>
              <a:t>⠀⠀⠀⠀⠀⠀⠀⠀⠀⠀⠀⠀⠀⣠⣾⢟⣡⣾⣿⣿⣿⣿⣿⣿⣿⣿⣿⣿⣿⣿⣿⣿⣿⣿⣿⣿⣿⣿⣿⣿⣿⣿⣿⣿⣿⣿⣿⣿⣿⣿⣿⣿⣿⣿⣿⣿⣿⣿⣿⣿⣿⣿⣿⣿⣿⣿⣿⣿⣿⣿⣿⣿⣿⣿⣿⣿⣿⣷⡄⠀⠀⠀⠀⠀⠀⠀⠀⠀⠀⠀⠀</a:t>
            </a:r>
            <a:br/>
            <a:r>
              <a:t>⠀⠀⠀⠀⠀⠀⠀⠀⠀⠀⠀⢠⣾⣿⣿⣿⣿⣿⣿⣿⣿⣿⣿⣿⣿⣿⣿⣿⣿⣿⣿⣿⣿⣿⣿⣿⣿⣿⣿⣿⣿⣿⣿⣿⣿⣿⣿⣿⣿⣿⣿⣿⣿⣿⣿⣿⣿⣿⣿⣿⣿⣿⣿⣿⣿⣿⣿⣿⣿⣿⣿⣿⣿⣿⣿⣿⣿⣿⣿⣦⠀⠀⠀⠀⠀⠀⠀⠀⠀⠀⠀</a:t>
            </a:r>
            <a:br/>
            <a:r>
              <a:t>⠀⠀⠀⠀⠀⠀⠀⢀⣠⣴⣾⣿⣿⣿⣿⣿⣿⣿⣿⣿⣿⣿⣿⣿⣿⣿⣿⣿⣿⣿⣿⣿⣿⣿⣿⣿⣿⣿⣿⣿⣿⣿⣿⣿⣿⣿⣿⣿⣿⣿⣿⣿⣿⣿⣿⣿⣿⣿⣿⣿⣿⣿⣿⣿⣿⣿⣿⣿⣿⣿⣿⣿⣿⣿⣿⣿⣿⣿⣿⣿⣷⣄⠀⠀⠀⠀⠀⠀⠀⠀⠀</a:t>
            </a:r>
            <a:br/>
            <a:r>
              <a:t>⠀⠀⠀⠀⣀⣤⣶⣿⣿⣿⣿⣿⣿⣿⣿⣿⣿⣿⠟⣽⣿⣿⣿⣿⣿⣿⣿⣿⣿⣿⣿⣿⣿⣿⣿⣿⣿⣿⣿⣿⣿⣿⣿⣿⣿⣿⣿⣿⣿⣿⣿⣿⣿⣿⣿⣿⣿⣿⣿⣿⣿⣿⣿⣿⣿⣿⣿⣿⣿⣿⣿⣿⣿⣿⣿⣿⣿⣿⣿⣿⣿⣿⣧⡀⠀⠀⠀⠀⠀⠀⠀</a:t>
            </a:r>
            <a:br/>
            <a:r>
              <a:t>⢀⣠⣶⣿⣿⣿⣿⣿⣿⣿⣿⣿⣿⣿⡿⠟⠋⢀⣼⣿⣿⣿⣿⣿⣿⣿⣿⣿⣿⣿⣿⣿⣿⣿⣿⣿⣿⣿⣿⣿⣿⣿⣿⣿⣿⣿⣿⣿⣿⣿⣿⣿⣿⣿⣿⣿⣿⣿⣿⣿⣿⣿⣿⣿⣿⣿⣿⣿⣿⣿⣿⣿⣿⣿⣿⣿⣿⣿⣿⣿⣿⣿⣿⣿⣦⡀⠀⠀⠀⠀⠀</a:t>
            </a:r>
            <a:br/>
            <a:r>
              <a:t>⣿⣿⣿⣿⣿⣿⣿⣿⣿⣿⣿⣿⣿⠛⠀⠀⣠⣾⣿⣿⣿⣿⣿⣿⣿⣿⣿⣿⣿⣿⣿⣿⣿⣿⣿⣿⣿⣿⣿⣿⣿⣿⣿⣿⣿⣿⣿⣿⣿⣿⣿⣿⣿⣿⣿⣿⣿⣿⣿⣿⣿⣿⣿⣿⣿⣿⣿⣿⣿⣿⣿⣿⣿⣿⣿⣿⣿⣿⣿⣿⣿⣿⣿⣿⣿⣿⣦⡀⠀⠀⠀</a:t>
            </a:r>
            <a:br/>
            <a:r>
              <a:t>⣿⣿⣿⣿⣿⣿⣿⣿⣿⣿⣿⡟⠁⢀⡤⣾⣿⣿⣿⣿⣿⣿⣿⣿⡿⣿⣿⣿⣿⣿⣿⣿⣿⣿⣿⣿⣿⣿⣿⣿⣿⣿⣿⣿⣿⣿⣿⣿⣿⣿⣿⣿⣿⣿⣿⣿⣿⣿⣿⣿⣿⣿⣿⣿⣿⣿⢿⣿⣿⣿⣿⣿⣿⣿⣿⣿⣿⣿⣿⣿⣿⣿⣿⣿⣿⣿⣿⣿⣦⡀⠀</a:t>
            </a:r>
            <a:br/>
            <a:r>
              <a:t>⣿⣿⣿⣿⣿⣿⣿⣿⣿⣿⢃⣤⠞⢉⣼⣿⣿⣿⣿⣿⣿⣿⡿⢋⣵⣿⣿⣿⣿⣿⣿⣿⣿⣿⣿⣿⣿⣿⣿⣿⣿⣿⣿⣿⣿⣿⣿⣿⣿⣿⣿⣿⣿⣿⣿⣿⣿⣿⣿⣿⣿⣿⣿⣿⣿⣿⠀⠀⠉⠛⠿⣿⣿⣿⣿⣿⣿⣿⣿⣿⣿⣿⣿⣿⣿⣿⣿⣿⣿⣿⡆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⣿⣿⣿⣿⣿⣿⣿⣿⣿⣿⣿⣿⣿⣿⣿⣿⣿⣿⣿⣿⣿⣿⣿⣿⣿⣿⣿⣿⣿⣿⣿⣿⣿⣿⣿⣿⣿⣿⣿⣿⡆⠀⠀⠀⠀⠀⠀⠀⠀⠀⠀⠀⠀⠀⠉⠋⠙⠛⠻⠋⠁⠀⠀⠀⠀⠀⠙⠻⣿⣿⣿⣿⣿⣿⣿⣿⣿⣿⣿⣿⣿⣿⣿⣿⣿⣿⣿⣿⣿⣿⡇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⣿⣿⣿⣿⣿⣿⣿⣿⣿⣿⣿⣿⣿⣿⣿⣿⣿⣿⣿⣿⣿⣿⣿⣿⣿⣿⣿⣿⣿⣿⣿⣿⣿⣿⣿⣿⣿⣿⣿⣿⣷⡀⠀⠀⠀⠀⠀⠀⠀⠀⠀⠀⠀⠀⠀⠀⠀⠀⠀⠀⠀⠀⠀⠀⠀⠀⠀⠀⠈⠙⢿⣿⣿⣿⣿⣿⣿⣿⣿⣿⣿⣿⣿⣿⣿⣿⣿⣿⣿⣿⡇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⣿⣿⣿⣿⣿⣿⣿⣿⣿⣿⣿⣿⣿⣿⣿⣿⣿⣿⣿⣿⣿⣿⣿⣿⣿⣿⣿⣿⣿⣿⣿⣿⣿⣿⣿⣿⣿⣿⣿⣿⣿⣷⡀⠀⠀⠀⠀⠀⠀⠀⠀⠀⠀⠀⠀⠀⠀⠀⠀⠀⠀⠀⠀⠀⠀⠀⠀⠀⠀⠀⠈⢻⣿⣿⣿⣿⣿⣿⣿⣿⣿⣿⣿⣿⣿⣿⣿⣿⣿⣿⡇</a:t>
            </a:r>
            <a:br/>
            <a:r>
              <a:t>⣿⣿⣿⣿⣿⣿⣿⣿⣿⣿⣿⣿⣿⣿⣿⣿⣿⣿⣿⣿⣿⣿⣿⣿⣿⣿⣿⣿⣿⣿⣿⣿⣿⣿⣿⣿⣿⣿⣿⣿⣿⣿⣿⣦⣀⠀⠀⠀⠀⠀⠀⠀⠀⠀⠀⠀⠀⠀⠀⠀⠀⠀⠀⠀⠀⠀⠀⠀⠀⠀⠀⠀⢻⣿⣿⣿⣿⣿⣿⣿⣿⣿⣿⣿⣿⣿⣿⣿⣿⣿⡇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⣿⣿⣿⣿⣿⣿⣿⣿⣿⣿⣿⣿⣿⣿⣿⣿⣿⣿⣿⣿⣿⣿⣿⣿⣿⣿⣿⣿⣿⣿⣿⣿⣿⣿⣿⣿⣿⣿⣿⣿⣿⣿⣿⠟⠁⠀⠀⠀⠀⠀⠀⠀⠀⠀⠀⠀⠀⠀⠀⠀⠀⠀⠀⠀⠀⠀⠀⠀⠀⠀⠀⠀⠘⣿⣿⣿⣿⣿⣿⣿⣿⣿⣿⣿⣿⣿⣿⣿⣿⣿⡇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⣿⣿⣿⣿⣿⣿⣿⣿⣿⣿⣿⣿⣿⣿⣿⣿⣿⣿⣿⣿⣿⣿⣿⣿⣿⣿⣿⣿⣿⣿⣿⣿⣿⣿⣿⣿⣿⣿⣿⣿⣿⠟⠁⠀⠀⠀⠀⠀⠀⠀⠀⠀⠀⠀⠀⠀⠀⠀⠀⠀⠀⠀⠀⠀⠀⠀⠀⠀⠀⠀⠀⠀⠀⠈⢿⣿⣿⣿⣿⣿⣿⣿⣿⣿⣿⣿⣿⣿⣿⣿⡇</a:t>
            </a:r>
            <a:br/>
            <a:r>
              <a:t>⣿⣿⣿⣿⣿⣿⣿⣿⣿⣿⣿⣿⣿⣿⣿⣿⣿⣿⣿⣿⣿⣿⣿⣿⣿⣿⣿⣿⣿⣿⣿⣿⣿⣿⣿⣿⣿⣿⣿⣿⠋⠀⠀⠀⠀⠀⠀⠀⠀⠀⠀⠀⠀⠀⠀⠀⠀⠀⠀⠀⠀⠀⠀⠀⠀⠀⠀⠀⠀⠀⠀⠀⠀⠀⠀⢻⣿⣿⣿⣿⣿⣿⣿⣿⣿⣿⣿⣿⣿⣿⡇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⣿⣿⣿⣿⣿⣿⣿⣿⣿⣿⣿⣿⣿⣿⣿⣿⣿⣿⣿⣿⣿⣿⣿⣿⣿⣿⣿⣿⣿⣿⣿⣿⣿⣿⣿⣿⣿⣇⡄⠀⠀⠀⠀⠀⠀⠀⠀⠀⠀⠀⠀⠀⠀⠀⠀⠀⠀⠀⠀⠀⠀⠀⠀⠀⠀⠀⠀⠀⠀⠀⠀⠀⠀⠀⠀⠀⠀⠀⣿⣿⣿⣿⣿⣿⣿⣿⣿⣿⣿⣿⡇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⣿⣿⣿⣿⣿⣿⣿⣿⣿⣿⣿⣿⣿⣿⣿⣿⣿⣿⣿⣿⣿⣿⣿⣿⣿⣿⣿⣿⣿⣿⣿⣿⣿⣿⣿⣿⣿⣿⣧⢦⠀⠀⠀⠀⠀⠀⠀⠀⠀⠀⠀⠀⠀⠀⠀⠀⠀⠀⠀⠀⠀⠀⠀⠀⠀⠀⠀⠀⠀⠀⠀⠀⠀⠀⠀⠀⠀⠀⢸⣿⣿⣿⣿⣿⣿⣿⣿⣿⣿⣿⡇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⣿⣿⣿⣿⣿⣿⣿⣿⣿⣿⣿⣿⣿⣿⣿⣿⣿⣿⣿⣿⣿⣿⣿⣿⣿⣿⣿⣿⣿⣿⣿⣿⣿⣿⣿⣿⣿⣿⣿⣾⣷⣠⣀⠀⠀⠀⠀⠀⠀⠀⠀⠀⠀⠀⠀⠀⠀⠀⠀⠀⠀⠀⠀⠀⠀⠀⠀⠀⠀⠀⠀⠀⠀⠀⠀⠀⠀⠀⢸⣿⣿⣿⣿⣿⣿⣿⣿⣿⣿⣿⡇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⣿⣿⣿⣿⣿⣿⣿⣿⣿⣿⣿⣿⣿⣿⣿⣿⣿⣿⣿⣿⣿⣿⣿⣿⣿⣿⣿⣿⣿⣿⣿⣿⣿⣿⣿⣿⣿⣿⣿⣿⣿⣿⣿⣿⣶⣵⡆⠀⠀⠀⠀⠀⠀⠀⠀⠀⠀⠀⠀⠀⠀⠀⠀⠀⠀⠀⠀⠀⠀⠀⠀⠀⠀⠀⠀⠀⠀⠀⢸⣿⣿⣿⣿⣿⣿⣿⣿⣿⣿⣿⡇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⣿⣿⣿⣿⣿⣿⣿⣿⣿⣿⣿⣿⣿⣿⣿⣿⣿⣿⣿⣿⣿⣿⣿⣿⣿⣿⣿⣿⣿⣿⣿⣿⣿⣿⣿⣿⣿⣿⣿⣿⣿⣿⣿⣿⣿⣷⣤⡄⠀⠀⠀⠀⠀⠀⠀⠀⠀⠀⠀⠀⠀⠀⠀⠀⠀⠀⠀⠀⠀⠀⠀⠀⠀⠀⠀⠀⠀⠀⢸⣿⣿⣿⣿⣿⣿⣿⣿⣿⣿⣿⡇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⣿⣿⣿⣿⣿⣿⣿⣿⣿⣿⣿⣿⣿⣿⣿⣿⣿⣿⣿⣿⣿⣿⣿⣿⣿⣿⣿⣿⣿⣿⣿⣿⣿⣿⣿⣿⣿⣿⣿⣿⣿⣿⣿⣿⣿⣿⣿⣿⠀⠀⠀⠀⠀⠀⠀⠀⠀⠀⠀⠀⠀⠀⠀⠀⠀⠀⠀⠀⠀⠀⠀⠀⠀⠀⠀⠀⠀⠰⢸⣿⣿⣿⣿⣿⣿⣿⣿⣿⣿⣿⡇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⣿⣿⣿⣿⣿⣿⣿⣿⣿⣿⣿⣿⣿⣿⣿⣿⣿⣿⣿⣿⣿⣿⣿⣿⣿⣿⣿⣿⣿⣿⣿⣿⣿⣿⣿⣿⣿⣿⣿⣿⣿⣿⣿⣿⣿⣿⣿⣿⠀⠀⠀⠀⠀⠀⢠⣶⣿⣆⠀⠀⠀⠀⠀⠀⠀⠀⠀⠀⠀⠀⠀⠀⠀⠀⠀⠀⠀⠀⢳⣿⣿⣿⣿⣿⣿⣿⣿⣿⣿⣿⡇</a:t>
            </a:r>
            <a:br/>
            <a:r>
              <a:t>⣿⣿⣿⣿⣿⣿⣿⣿⣿⣿⣿⣿⣿⣿⣿⣿⣿⣿⣿⣿⣿⣿⣿⣿⣿⣿⣿⣿⣿⣿⣿⣿⣿⣿⣿⣿⣿⣿⣿⣿⣿⣿⣿⣿⣿⣿⣿⡏⠀⠀⠀⠀⠀⠀⣸⣿⣿⡿⠂⠀⠀⠀⠀⠀⠀⠀⠀⠀⠀⠀⠀⠀⠀⢀⠀⠀⠀⠀⢿⣿⣿⣿⣿⣿⣿⣿⣿⣿⣿⣿⡇</a:t>
            </a:r>
            <a:br/>
            <a:r>
              <a:t>⣿⣿⣿⣿⣿⣿⣿⣿⣿⣿⣿⣿⣿⣿⣿⣿⣿⣿⣿⣿⣿⣿⣿⣿⣿⣿⣿⣿⣿⡟⠻⠿⠿⠛⠛⠛⠿⣿⣿⣿⣿⣿⣿⣿⣿⣿⣿⡇⠀⠀⠀⠀⠀⣀⣽⣿⠟⠁⠀⠀⠀⠀⠀⠀⠀⠀⠀⠀⠀⠀⠀⠀⠀⢸⡄⢀⠀⠀⠈⣿⣿⣿⣿⣿⣿⣿⣿⣿⣿⣿⡇</a:t>
            </a:r>
            <a:br/>
            <a:r>
              <a:t>⣿⣿⣿⣿⣿⣿⣿⣿⣿⣿⣿⣿⣿⣿⣿⣿⣿⣿⣿⣿⣿⣿⣿⣿⣿⣿⣿⡿⠛⠁⠀⠀⠀⠀⠀⠀⠀⠘⢿⣿⣿⣿⣿⣿⣿⣿⣿⣇⡀⠀⠀⠀⠀⣿⣿⠋⠀⠀⠀⠀⠀⠀⠀⠀⠀⠀⠀⠀⠀⠀⠀⠀⠀⢸⣿⣆⢦⡈⢦⣘⣿⣿⣿⣿⣿⣿⣿⣿⣿⣿⡇</a:t>
            </a:r>
            <a:br/>
            <a:r>
              <a:t>⣿⣿⣿⣿⣿⣿⣿⣿⣿⣿⣿⣿⣿⣿⣿⣿⣿⣿⣿⣿⣿⣿⣿⣿⣿⡿⠁⠀⠀⠀⠀⠀⠀⠀⠀⠀⠀⠀⠈⣿⣿⣿⣿⣿⣿⣿⣿⣿⡇⠀⠀⠀⢸⣿⠃⠀⠀⠀⠀⠀⠀⠀⠀⠀⠀⠀⠀⠀⠀⠀⠀⠀⠀⠀⢿⣿⣮⣿⣌⣿⣿⣿⣿⣿⣿⣿⣿⣿⣿⣿⡇</a:t>
            </a:r>
            <a:br/>
            <a:r>
              <a:t>⣿⣿⣿⣿⣿⣿⣿⣿⣿⣿⣿⣿⣿⣿⣿⣿⣿⣿⣿⣿⣿⣿⣿⣿⣿⡇⠀⠀⠀⠀⠀⠀⠀⠀⠀⠀⠀⠀⠀⢹⣿⣿⣿⣿⣿⣿⣿⣿⡇⠀⠀⠀⡿⠃⠀⠀⠀⠀⠀⠀⠀⠀⠀⠀⠀⠀⠀⠀⠀⠀⠀⠀⠀⠀⠘⣿⣿⣿⣿⣿⣿⣿⣿⣿⣿⣿⣿⣿⣿⣿⡇</a:t>
            </a:r>
            <a:br/>
            <a:r>
              <a:t>⣿⣿⣿⣿⣿⣿⣿⣿⣿⣿⣿⣿⣿⣿⣿⣿⣿⣿⣿⣿⣿⣿⣿⣿⣿⠇⠀⠀⠀⠀⠀⠀⠀⠀⠀⠀⠀⠀⠀⠸⣿⣿⣿⣿⣿⣿⣿⣿⣷⠀⢠⡰⠀⠀⠀⠀⠀⠀⠀⠀⠀⠀⠀⠀⠀⠀⠀⠀⠀⠀⠀⠀⠀⢀⠀⠹⣿⣿⣿⣿⣿⣿⣿⣿⣿⣿⣿⣿⣿⣿⡇</a:t>
            </a:r>
            <a:br/>
            <a:r>
              <a:t>⣿⣿⣿⣿⣿⣿⣿⣿⣿⣿⣿⣿⣿⣿⣿⣿⣿⣿⣿⣿⣿⣿⣿⣿⣿⣆⠀⠀⠀⠀⠀⠀⠀⠀⠀⠀⠀⠀⠀⠀⠀⠙⠿⠿⣿⣿⣿⣿⣿⠀⠘⠁⠀⠀⠀⠀⠀⠀⠀⠀⠀⠀⠀⠀⠀⠀⠀⠀⠀⠀⠀⠀⠀⢸⣿⡀⠘⢿⣿⣿⣿⣿⣿⣿⣿⣿⣿⣿⣿⣿⡇</a:t>
            </a:r>
            <a:br/>
            <a:r>
              <a:t>⣿⣿⣿⣿⣿⣿⣿⣿⣿⣿⣿⣿⣿⣿⣿⣿⣿⣿⣿⣿⣿⣿⣿⣿⣿⣿⡄⠀⠀⠀⠀⠀⠀⠀⠀⠀⠀⠀⠀⠀⠀⠀⠀⠀⠈⢻⣿⣿⡇⠀⠀⠀⠀⠀⠀⠀⠀⠀⠀⠀⠀⠀⠀⠀⠀⠀⠀⠀⠀⠀⠀⠀⠀⢸⣿⣧⡀⠀⣹⣿⣿⣿⣿⣿⣿⣿⣿⣿⣿⣿⡇</a:t>
            </a:r>
            <a:br/>
            <a:r>
              <a:t>⣿⣿⣿⣿⣿⣿⣿⣿⣿⣿⣿⣿⣿⣿⣿⣿⣿⣿⣿⣿⣿⣿⣿⣿⣿⣿⣿⣄⠀⠀⠀⠀⠀⠀⠀⠀⠀⠀⠀⠀⠀⠀⠀⠀⠀⠀⠙⢿⣿⠀⠀⠀⠀⠀⠀⠀⠀⠀⠀⠀⠀⠀⠀⠀⠀⠀⠀⠀⠀⠀⠀⠀⠀⢸⣿⣿⣿⣿⣿⣿⣿⣿⣿⣿⣿⣿⣿⣿⣿⣿⡇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⣿⣿⣿⣿⣿⣿⣿⣿⣿⣿⣿⣿⣿⣿⣿⣿⣿⣿⣿⣿⣿⣿⣿⣿⣿⣿⣿⣿⣷⣄⡀⠀⠀⠀⠀⠀⠀⠀⠀⠀⠀⠀⠀⠀⠀⠀⠀⠀⠋⠀⠀⠀⠀⠀⠀⠀⠀⠀⠀⠀⠀⠀⠀⠀⠀⠀⠀⠀⠀⠀⠀⠀⠀⠀⣿⣿⣿⣿⣿⣿⣿⣿⣿⣿⣿⣿⣿⣿⣿⣿⡇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⣿⣿⣿⣿⣿⣿⣿⣿⣿⣿⣿⣿⣿⣿⣿⣿⣿⣿⣿⣿⣿⣿⣿⣿⣿⣿⣿⣿⣿⣿⣿⣿⣷⣶⡖⠀⠀⠀⠀⠀⠀⠀⠀⠀⠀⠀⠀⠀⠀⠀⠀⠀⠀⠀⠀⠀⠀⠀⠀⠀⠀⠀⠀⠀⠀⠀⠀⠀⠀⠀⠀⠀⠀⠀⢹⣿⣿⣿⣿⣿⣿⣿⣿⣿⣿⣿⣿⣿⣿⣿⡇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⠀⠀⠀⠀⠀⠀⠀⠀⠀⠀⠀⠀⠀⠀⠀⠀⠀⠀⠀⠀⠀⠀⠀⠀⠀⠀⠀⠀⠀⠀⠀⠀⠀⠀⠀⠀⠀⠀⠀⠀⠀⠀⠀⠀⠀⠀⠀⠀⠀⠀⠀⠀⠀⠀⠀⣀⣀⣀⣀⣀⣀⣀⠀⠀⠀⠀⠀⠀⠀⠀⠀⠀⠀⠀⠀⠀⠀⠀⠀⠀⠀⠀⠀⠀⠀⠀⠀⠀⠀⠀⠀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⠀⠀⠀⠀⠀⠀⠀⠀⠀⠀⠀⠀⠀⠀⠀⠀⠀⠀⠀⠀⠀⠀⠀⠀⠀⠀⠀⠀⠀⠀⠀⠀⠀⠀⠀⠀⠀⠀⠀⠀⠀⠀⠀⠀⠀⠀⠀⠀⢀⣠⣴⣶⣿⣿⣿⣿⣿⣿⣿⣿⣿⣿⣿⣿⣷⣦⣄⡀⠀⠀⠀⠀⠀⠀⠀⠀⠀⠀⠀⠀⠀⠀⠀⠀⠀⠀⠀⠀⠀⠀⠀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⠀⠀⠀⠀⠀⠀⠀⠀⠀⠀⠀⠀⠀⠀⠀⠀⠀⠀⠀⠀⠀⠀⠀⠀⠀⠀⠀⠀⠀⠀⠀⠀⠀⠀⠀⠀⠀⠀⠀⠀⠀⠀⠀⠀⠀⢀⣤⣾⣿⣿⣿⣿⣿⣿⣿⣿⣿⣿⣿⣿⣿⣿⣿⣿⣿⣿⣿⣿⣷⣄⠀⠀⠀⠀⠀⠀⠀⠀⠀⠀⠀⠀⠀⠀⠀⠀⠀⠀⠀⠀⠀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⠀⠀⠀⠀⠀⠀⠀⠀⠀⠀⠀⠀⠀⠀⠀⠀⠀⠀⠀⠀⠀⠀⠀⠀⠀⠀⠀⠀⠀⠀⠀⠀⠀⠀⠀⠀⠀⠀⠀⠀⠀⠀⠀⢀⣴⣿⣿⣿⣿⣿⣿⣿⣿⣿⣿⣿⣿⣿⣿⣿⣿⣿⣿⣿⣿⣿⣿⣿⣿⣿⣷⣄⠀⠀⠀⠀⠀⠀⠀⠀⠀⠀⠀⠀⠀⠀⠀⠀⠀⠀⠀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⠀⠀⠀⠀⠀⠀⠀⠀⠀⠀⠀⠀⠀⠀⠀⠀⠀⠀⠀⠀⠀⠀⠀⠀⠀⠀⠀⠀⠀⠀⠀⠀⠀⠀⠀⠀⠀⠀⠀⠀⢀⣼⣿⣿⣿⣿⣿⣿⣿⣿⣿⣿⣿⣿⣿⣿⣿⣿⣿⣿⣿⣿⣿⣿⣿⣿⣿⣿⣿⣿⣿⣿⣿⣧⠀⠀⠀⠀⠀⠀⠀⠀⠀⠀⠀⠀⠀⠀⠀⠀⠀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⠀⠀⠀⠀⠀⠀⠀⠀⠀⠀⠀⠀⠀⠀⠀⠀⠀⠀⠀⠀⠀⠀⠀⠀⠀⠀⠀⠀⠀⠀⠀⠀⠀⠀⠀⠀⠀⢀⣾⣿⣿⣿⣿⣿⣿⣿⣿⣿⣿⣿⣿⣿⣿⣿⣿⣿⣿⣿⣿⣿⣿⣿⣿⣿⣿⣿⣿⣿⣿⣿⣿⣿⣿⣿⣇⠀⠀⠀⠀⠀⠀⠀⠀⠀⠀⠀⠀⠀⠀⠀⠀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⠀⠀⠀⠀⠀⠀⠀⠀⠀⠀⠀⠀⠀⠀⠀⠀⠀⠀⠀⠀⠀⠀⠀⠀⠀⠀⠀⠀⠀⠀⠀⠀⠀⠀⠀⠀⢸⣿⣿⣿⣿⣿⣿⣿⣿⣿⣿⣿⣿⣿⣿⣿⣿⣿⣿⣿⣿⣿⣿⣿⣿⣿⣿⣿⣿⣿⣿⣿⣿⣿⣿⣿⣿⣿⠇⠀⠀⠀⠀⠀⠀⠀⠀⠀⠀⠀⠀⠀⠀⠀⠀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⠀⠀⠀⠀⠀⠀⠀⠀⠀⠀⠀⠀⠀⠀⠀⠀⠀⠀⠀⠀⠀⠀⠀⠀⠀⠀⠀⠀⠀⠀⠀⠀⠀⠀⠀⠀⣾⣿⣿⣿⣿⣿⣿⣿⣿⣿⣿⣿⣿⣿⣿⣿⣿⣿⣿⣿⣿⣿⣿⣿⣿⣿⣿⣿⣿⣿⣿⣿⣿⣿⣿⣿⡿⠏⠀⠀⠀⠀⠀⠀⠀⠀⠀⠀⠀⠀⠀⠀⠀⠀⠀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⠀⠀⠀⠀⠀⠀⠀⠀⠀⠀⠀⠀⠀⠀⠀⠀⠀⠀⠀⠀⠀⠀⠀⠀⠀⠀⠀⠀⠀⠀⠀⠀⠀⠀⠀⠀⣿⣿⣿⣿⣿⣿⣿⣿⣿⣿⣿⣿⣿⣿⣿⣿⣿⣿⣿⣿⣿⣿⣿⣿⣿⣿⣿⣿⣿⣿⣿⣿⣿⣿⡟⢻⠃⠀⠀⠀⠀⠀⠀⠀⠀⠀⠀⠀⠀⠀⠀⠀⠀⠀⠀</a:t>
            </a:r>
            <a:br/>
            <a:r>
              <a:t>⠀⠀⠀⠀⠀⠀⠀⠀⠀⠀⠀⠀⠀⠀⠀⠀⠀⠀⠀⠀⠀⠀⠀⠀⠀⠀⠀⠀⠀⠀⠀⠀⠀⠀⣀⣤⣿⣿⣿⣿⣿⣿⣿⣿⣿⣿⣿⣿⣿⣿⣿⣿⣿⣿⣿⣿⣿⣿⣿⣿⣿⣿⣿⣿⣿⣿⣿⣿⠟⠿⠁⠈⠀⠀⠀⠀⠀⠀⠀⠀⠀⠀⠀⠀⠀⠀⠀⠀⠀⠀⠀</a:t>
            </a:r>
            <a:br/>
            <a:r>
              <a:t>⠀⠀⠀⠀⠀⠀⠀⠀⠀⠀⠀⠀⠀⠀⠀⠀⠀⠀⠀⠀⠀⠀⠀⠀⠀⠀⠀⠀⠀⠀⣀⣤⣶⣾⣿⣿⣿⣿⣿⣿⣿⣿⣿⣿⣿⣿⣿⣿⣿⣿⣿⣿⣿⣿⣿⣿⣿⣿⣿⣿⣿⣿⣿⣿⣿⣿⣿⡟⠀⠀⠀⠀⠀⠀⠀⠀⠀⠀⠀⠀⠀⠀⠀⠀⠀⠀⠀⠀⠀⠀⠀</a:t>
            </a:r>
            <a:br/>
            <a:r>
              <a:t>⠀⠀⠀⠀⠀⠀⠀⠀⠀⠀⠀⠀⠀⠀⠀⠀⠀⠀⠀⠀⠀⠀⠀⠀⠀⢀⣠⣴⣶⣿⣿⣿⣿⣿⣿⣿⣿⣿⣿⣿⣿⣿⣿⣿⣿⣿⣿⣿⣿⣿⣿⣿⣿⣿⣿⣿⣿⣿⣿⣿⣿⣿⣿⣿⣿⣿⡟⠀⠀⠀⠀⠀⠀⠀⠀⠀⠀⠀⠀⠀⠀⠀⠀⠀⠀⠀⠀⠀⠀⠀⠀</a:t>
            </a:r>
            <a:br/>
            <a:r>
              <a:t>⠀⠀⠀⠀⠀⠀⠀⠀⠀⠀⠀⠀⠀⠀⠀⠀⠀⠀⠀⠀⠀⣀⣤⣶⣾⣿⣿⣿⣿⣿⣿⣿⣿⣿⣿⣿⣿⣿⣿⣿⣿⣿⣿⣿⣿⣿⣿⣿⣿⣿⣿⣿⣿⣿⣿⣿⣿⣿⣿⣿⣿⣿⣿⣿⣿⣿⡇⠀⠀⠀⠀⠀⠀⠀⠀⠀⠀⠀⠀⠀⠀⠀⠀⠀⠀⠀⠀⠀⠀⠀⠀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⠀⠀⠀⠀⠀⠀⠀⠀⠀⠀⠀⠀⠀⠀⠀⠀⠀⢀⣠⣶⡿⢟⣯⣽⣿⣿⣿⣿⣿⣿⣿⣿⣿⡿⢻⣿⣿⣿⣿⣿⣿⣿⣿⣿⣿⣿⣿⣿⣿⣿⣿⣿⣿⣿⣿⣿⣿⣿⣿⣿⣿⣿⣿⡿⡇⠹⡇⠀⠀⠀⠀⠀⠀⠀⠀⠀⠀⠀⠀⠀⠀⠀⠀⠀⠀⠀⠀⠀⠀⠀⠀</a:t>
            </a:r>
            <a:br/>
            <a:r>
              <a:t>⠀⠀⠀⠀⠀⠀⠀⠀⠀⠀⠀⠀⠀⠀⢀⣤⡾⠟⢋⣥⣶⣿⣿⣿⣿⣿⣿⣿⣿⣿⣿⡿⢋⡴⢻⣿⣿⣿⣿⣿⣿⣿⣿⣿⣿⣿⣿⣿⣿⣿⣿⣿⣿⣿⣿⣿⣿⣿⣿⣿⣿⣿⣿⣄⣃⡀⠇⠀⠀⠀⠀⠀⠀⠀⠀⠀⠀⠀⠀⠀⠀⠀⠀⠀⠀⠀⠀⠀⠀⠀⠀</a:t>
            </a:r>
            <a:br/>
            <a:r>
              <a:t>⠀⠀⠀⠀⠀⠀⠀⠀⠀⠀⠀⢀⣠⣾⠟⣉⣴⣾⣿⣿⣿⣿⣿⣿⣿⣿⣿⣿⣿⠟⣉⠔⠋⢠⣿⣿⣿⣿⣿⣿⣿⣿⣿⣿⣿⣿⣿⣿⣿⣿⣿⣿⣿⣿⣿⣿⣿⣿⣿⣿⣿⣿⣿⣿⣿⣿⣿⣶⣦⣤⣀⡀⠀⠀⠀⠀⠀⠀⠀⠀⠀⠀⠀⠀⠀⠀⠀⠀⠀⠀⠀</a:t>
            </a:r>
            <a:br/>
            <a:r>
              <a:t>⠀⠀⠀⠀⠀⠀⠀⠀⠀⢀⣴⡟⢋⣴⣾⣿⣿⣿⣿⣿⠟⢋⣵⣿⣿⣿⣿⣟⣡⣾⣵⣶⣿⣿⣿⣿⣿⣿⣿⣿⣿⣿⣿⣿⣿⣿⣿⣿⣿⣿⣿⣿⣿⣿⣿⣿⣿⣿⣿⣿⣿⣿⣿⣿⣿⣿⣿⣿⣿⣿⣿⣿⣿⣶⣤⣀⡀⠀⠀⠀⠀⠀⠀⠀⠀⠀⠀⠀⠀⠀⠀</a:t>
            </a:r>
            <a:br/>
            <a:r>
              <a:t>⠀⠀⠀⠀⠀⠀⠀⣠⣾⠟⣡⣾⣿⣿⣿⣿⣿⣟⣉⣠⣴⣿⣿⣿⣿⣿⣿⣿⣿⣿⣿⣿⣿⣿⣿⣿⣿⣿⣿⣿⣿⣿⣿⣿⣿⣿⣿⣿⣿⣿⣿⣿⣿⣿⣿⣿⣿⣿⣿⣿⣿⣿⣿⣿⣿⣿⣿⣿⣿⣿⣿⣿⣿⣿⣿⣿⣿⣦⡄⠀⠀⠀⠀⠀⠀⠀⠀⠀⠀⠀⠀</a:t>
            </a:r>
            <a:br/>
            <a:r>
              <a:t>⠀⠀⠀⠀⠀⣠⣾⣟⣵⣾⣿⣿⣿⣿⣿⣿⣿⣿⣿⣿⣿⣿⣿⣿⣿⣿⣿⣿⣿⣿⣿⣿⣿⣿⣿⣿⣿⣿⣿⣿⣿⣿⣿⣿⣿⣿⣿⣿⣿⣿⣿⣿⣿⣿⣿⣿⣿⣿⣿⣿⣿⣿⣿⣿⣿⣿⣿⣿⣿⣿⣿⣿⣿⣿⣿⣿⣿⣿⣄⠀⠀⠀⠀⠀⠀⠀⠀⠀⠀⠀⠀</a:t>
            </a:r>
            <a:br/>
            <a:r>
              <a:t>⣶⣶⣾⣿⣿⣿⣿⣿⣿⣿⣿⣿⣿⣿⣿⣿⣿⣿⣿⣿⣿⣿⣿⠿⠟⠛⠉⣡⣾⣿⣿⣿⣿⣿⣿⣿⣿⣿⣿⣿⣿⣿⣿⣿⣿⣿⣿⣿⣿⣿⣿⣿⣿⣿⣿⣿⣿⣿⣿⣿⣿⣿⣿⣿⣿⣿⣿⣿⣿⣿⣿⣿⣿⣿⣿⣿⣿⣿⣿⣦⠀⠀⠀⠀⠀⠀⠀⠀⠀⠀⠀</a:t>
            </a:r>
            <a:br/>
            <a:r>
              <a:t>⣿⣿⣿⣿⣿⣿⣿⣿⣿⣿⣿⣿⣿⣿⣿⣿⣿⣿⣿⠟⣹⠋⠀⠀⠀⣠⣾⣿⣿⣿⣿⣿⣿⣿⣿⣿⣿⣿⣿⣿⣿⣿⣿⣿⣿⣿⣿⣿⣿⣿⣿⣿⣿⣿⣿⣿⣿⣿⣿⣿⣿⣿⣿⣿⣿⣿⣿⣿⣿⣿⣿⣿⣿⣿⣿⣿⣿⣿⣿⣿⣷⡀⠀⠀⠀⠀⠀⠀⠀⠀⠀</a:t>
            </a:r>
            <a:br/>
            <a:r>
              <a:t>⣿⣿⣿⣿⣿⣿⣿⣿⡿⠿⠛⠉⢩⣿⣿⣿⣿⡿⢃⣞⣁⣤⣴⣶⣿⣿⣿⣿⣿⣿⣿⣿⣿⣿⣿⣿⣿⣿⣿⣿⣿⣿⣿⣿⣿⣿⣿⣿⣿⣿⣿⣿⣿⣿⣿⣿⣿⣿⣿⣿⣿⣿⣿⣿⣿⣿⣿⣿⣿⣿⣿⣿⣿⣿⣿⣿⣿⣿⣿⣿⣿⣿⣄⠀⠀⠀⠀⠀⠀⠀⠀</a:t>
            </a:r>
            <a:br/>
            <a:r>
              <a:t>⣿⣿⣿⣿⣿⣿⡿⠁⠀⠀⢀⣴⣿⣿⣿⣿⣿⣿⣟⣿⣭⣿⣿⣿⣿⣿⣿⣿⣿⣿⣿⣿⣿⣿⣿⣿⣿⣿⣿⣿⣿⣿⣿⣿⣿⣿⣿⣿⣿⣿⣿⣿⣿⣿⣿⣿⣿⣿⣿⣿⣿⣿⣿⣿⣿⣿⣿⣿⣿⣿⣿⣿⣿⣿⣿⣿⣿⣿⣿⣿⣿⣿⣿⣦⡀⠀⠀⠀⠀⠀⠀</a:t>
            </a:r>
            <a:br/>
            <a:r>
              <a:t>⣿⣿⣿⣿⠿⠃⠀⢀⣀⣤⣾⣿⣿⣿⣿⣿⣿⣿⣿⣿⣿⣿⣿⣿⣿⣿⣿⣿⣿⣿⣿⣿⣿⣿⣿⣿⣿⣿⣿⣿⣿⣿⣿⣿⣿⣿⣿⣿⣿⣿⣿⣿⣿⣿⣿⣿⣿⣿⣿⣿⣿⣿⣿⣿⣿⣿⣿⣿⣿⣿⣿⣿⣿⣿⣿⣿⣿⣿⣿⣿⣿⣿⣿⣿⣷⣄⠀⠀⠀⠀⠀</a:t>
            </a:r>
            <a:br/>
            <a:r>
              <a:t>⣿⣿⣿⣯⡶⠖⠛⣉⣽⣿⣿⣿⣿⣿⣿⣿⣿⣿⣿⣿⣿⣿⣿⣿⣿⣿⣿⣿⣿⣿⣿⣿⣿⣿⣿⣿⣿⣿⣿⣿⣿⣿⣿⣿⣿⣿⣿⣿⣿⣿⣿⣿⣿⣿⣿⣿⣿⣿⣿⣿⣿⣿⣿⣿⣿⣿⣿⣿⣿⣿⣿⣿⣿⣿⣿⣿⣿⣿⣿⣿⣿⣿⣿⣿⣿⣿⣦⡀⠀⠀⠀</a:t>
            </a:r>
            <a:br/>
            <a:r>
              <a:t>⣿⣿⣿⣥⣶⣾⣿⣿⣿⣿⣿⣿⣿⣿⣿⠟⣻⣿⣿⠟⣿⣿⣿⣿⣿⣿⣿⣿⣿⣿⣿⣿⣿⣿⣿⣿⣿⣿⣿⣿⣿⣿⣿⣿⣿⣿⣿⣿⣿⣿⣿⣿⣿⣿⣿⣿⣿⣿⣿⣿⣿⣿⣿⣿⣿⣿⣿⠿⣿⣿⣿⣿⣿⣿⣿⣿⣿⣿⣿⣿⣿⣿⣿⣿⣿⣿⣿⣿⣆⠀⠀</a:t>
            </a:r>
            <a:br/>
            <a:r>
              <a:t>⣿⣿⣿⣿⣿⣿⣿⣿⣿⣿⣿⡿⠟⠋⣡⣾⡿⠛⢁⣾⣿⣿⣿⣿⣿⣿⣿⣿⣿⣿⣿⣿⣿⣿⣿⣿⣿⣿⣿⣿⣿⣿⣿⣿⣿⣿⣿⣿⣿⣿⣿⣿⣿⣿⣿⣿⣿⣿⣿⣿⣿⣿⣿⣿⣿⣿⣿⠀⠀⠈⠙⢿⣿⣿⣿⣿⣿⣿⣿⣿⣿⣿⣿⣿⣿⣿⣿⣿⣿⣷⡄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⠀⠀⠀⠀⠀⠀⠀⠀⠀⠀⠀⠀⠀⠀⠀⠀⠀⠀⠀⠀⠀⠀⠀⠀⠀⠀⠀⠀⠀⠀⠀⠀⠀⠀⠀⠀⠀⠀⠀⠀⠀⠀⠀⠀⠀⠀⣀⣠⣤⣴⣶⣶⣿⣿⣿⣿⣶⣦⣤⣀⠀⠀⠀⠀⠀⠀⠀⠀⠀⠀⠀⠀⠀⠀⠀⠀⠀⠀⠀⠀⠀⠀⠀⠀⠀⠀⠀⠀⠀⠀⠀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⠀⠀⠀⠀⠀⠀⠀⠀⠀⠀⠀⠀⠀⠀⠀⠀⠀⠀⠀⠀⠀⠀⠀⠀⠀⠀⠀⠀⠀⠀⠀⠀⠀⠀⠀⠀⠀⠀⠀⠀⠀⠀⣀⣤⣶⣿⣿⣿⣿⣿⣿⣿⣿⣿⣿⣿⣿⣿⣿⣿⣿⣷⣦⣄⡀⠀⠀⠀⠀⠀⠀⠀⠀⠀⠀⠀⠀⠀⠀⠀⠀⠀⠀⠀⠀⠀⠀⠀⠀⠀⠀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⠀⠀⠀⠀⠀⠀⠀⠀⠀⠀⠀⠀⠀⠀⠀⠀⠀⠀⠀⠀⠀⠀⠀⠀⠀⠀⠀⠀⠀⠀⠀⠀⠀⠀⠀⠀⠀⠀⠀⣠⣶⣿⣿⣿⣿⣿⣿⣿⣿⣿⣿⣿⣿⣿⣿⣿⣿⣿⣿⣿⣿⣿⣿⣿⣿⣶⣄⠀⠀⠀⠀⠀⠀⠀⠀⠀⠀⠀⠀⠀⠀⠀⠀⠀⠀⠀⠀⠀⠀⠀⠀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⠀⠀⠀⠀⠀⠀⠀⠀⠀⠀⠀⠀⠀⠀⠀⠀⠀⠀⠀⠀⠀⠀⠀⠀⠀⠀⠀⠀⠀⠀⠀⠀⠀⠀⠀⠀⢀⣴⣿⣿⣿⣿⣿⣿⣿⣿⣿⣿⣿⣿⣿⣿⣿⣿⣿⣿⣿⣿⣿⣿⣿⣿⣿⣿⣿⣿⣿⡛⠂⠀⠀⠀⠀⠀⠀⠀⠀⠀⠀⠀⠀⠀⠀⠀⠀⠀⠀⠀⠀⠀⠀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⠀⠀⠀⠀⠀⠀⠀⠀⠀⠀⠀⠀⠀⠀⠀⠀⠀⠀⠀⠀⠀⠀⠀⠀⠀⠀⠀⠀⠀⠀⠀⠀⠀⣰⣿⣿⣿⣿⣿⣿⣿⣿⣿⣿⣿⣿⣿⣿⣿⣿⣿⣿⣿⣿⣿⣿⣿⣿⣿⣿⣿⣿⣿⣿⣿⣿⣿⣿⠇⠀⠀⠀⠀⠀⠀⠀⠀⠀⠀⠀⠀⠀⠀⠀⠀⠀⠀⠀⠀⠀⠀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⠀⠀⠀⠀⠀⠀⠀⠀⠀⠀⠀⠀⠀⠀⠀⠀⠀⠀⠀⠀⠀⠀⠀⠀⠀⠀⠀⠀⠀⠀⠀⠀⢀⣿⣿⣿⣿⣿⣿⣿⣿⣿⣿⣿⣿⣿⣿⣿⣿⣿⣿⣿⣿⣿⣿⣿⣿⣿⣿⣿⣿⣿⣿⣿⣿⣿⡿⠁⠀⠀⠀⠀⠀⠀⠀⠀⠀⠀⠀⠀⠀⠀⠀⠀⠀⠀⠀⠀⠀⠀⠀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⠀⠀⠀⠀⠀⠀⠀⠀⠀⠀⠀⠀⠀⠀⠀⠀⠀⠀⠀⠀⠀⠀⠀⠀⠀⠀⠀⠀⠀⠀⠀⢀⣾⣿⣿⣿⣿⣿⣿⣿⣿⣿⣿⣿⣿⣿⣿⣿⣿⣿⣿⣿⣿⣿⣿⣿⣿⣿⣿⣿⣿⣿⣿⣿⣿⣿⣧⣀⠀⠀⠀⠀⠀⠀⠀⠀⠀⠀⠀⠀⠀⠀⠀⠀⠀⠀⠀⠀⠀⠀⠀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⠀⠀⠀⠀⠀⠀⠀⠀⠀⠀⠀⠀⠀⠀⠀⠀⠀⠀⠀⠀⠀⠀⠀⠀⠀⠀⠀⠀⠀⠀⠀⣼⣿⣿⣿⣿⣿⣿⣿⣿⣿⣿⣿⣿⣿⣿⣿⣿⣿⣿⣿⣿⣿⣿⣿⣿⣿⣿⣿⣿⣿⣿⣿⣿⣿⣿⣿⡿⠀⠀⠀⠀⠀⠀⠀⠀⠀⠀⠀⠀⠀⠀⠀⠀⠀⠀⠀⠀⠀⠀⠀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⠀⠀⠀⠀⠀⠀⠀⠀⠀⠀⠀⠀⠀⠀⠀⠀⠀⠀⠀⠀⠀⠀⠀⠀⠀⠀⠀⠀⠀⢀⣿⣿⣿⣿⣿⣿⣿⣿⣿⣿⣿⣿⣿⣿⣿⣿⣿⣿⣿⣿⣿⣿⣿⣿⣿⣿⣿⣿⣿⣿⣿⣿⣿⣿⣿⣿⣿⡟⠀⠀⠀⠀⠀⠀⠀⠀⠀⠀⠀⠀⠀⠀⠀⠀⠀⠀⠀⠀⠀⠀⠀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⠀⠀⠀⠀⠀⠀⠀⠀⠀⠀⠀⠀⠀⠀⠀⠀⠀⠀⠀⠀⠀⠀⠀⠀⠀⠀⠀⠀⠀⢸⣿⣿⣿⣿⣿⣿⣿⣿⣿⣿⣿⣿⣿⣿⣿⣿⣿⣿⣿⣿⣿⣿⣿⣿⣿⣿⣿⣿⣿⣿⣿⣿⣿⣿⣿⣿⣿⡧⠀⠀⠀⠀⠀⠀⠀⠀⠀⠀⠀⠀⠀⠀⠀⠀⠀⠀⠀⠀⠀⠀⠀</a:t>
            </a:r>
            <a:br/>
            <a:r>
              <a:t>⠀⠀⠀⠀⠀⠀⠀⠀⠀⠀⠀⠀⠀⠀⠀⠀⠀⠀⠀⠀⠀⠀⠀⠀⠀⠀⠀⠀⠀⣾⣿⣿⣿⣿⣿⣿⣿⣿⣿⣿⣿⣿⣿⣿⣿⣿⣿⣿⣿⣿⣿⣿⣿⣿⣿⣿⣿⣿⣿⣿⣿⣿⣿⣿⣿⣿⣿⡇⠀⠀⠀⠀⠀⠀⠀⠀⠀⠀⠀⠀⠀⠀⠀⠀⠀⠀⠀⠀⠀⠀⠀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⠀⠀⠀⠀⠀⠀⠀⠀⠀⠀⠀⠀⠀⠀⠀⠀⠀⠀⠀⠀⠀⠀⠀⠀⠀⠀⠀⠀⠀⣿⣿⣿⣿⣿⣿⣿⣿⣿⣿⣿⣿⣿⣿⣿⣿⣿⣿⣿⣿⣿⣿⣿⣿⣿⣿⣿⣿⣿⣿⣿⣿⣿⣿⣿⣿⣿⠿⠇⠀⠀⠀⠀⠀⠀⠀⠀⠀⠀⠀⠀⠀⠀⠀⠀⠀⠀⠀⠀⠀⠀⠀</a:t>
            </a:r>
            <a:br/>
            <a:r>
              <a:t>⠀⠀⠀⠀⠀⠀⠀⠀⠀⠀⠀⠀⠀⠀⠀⠀⠀⠀⠀⠀⠀⠀⠀⠀⠀⢀⣀⣠⣴⣿⣿⣿⣿⣿⣿⣿⣿⣿⣿⣿⣿⣿⣿⣿⣿⣿⣿⣿⣿⣿⣿⣿⣿⣿⣿⣿⣿⣿⣿⣿⣿⣿⣿⠉⠀⠀⠀⠀⠀⠀⠀⠀⠀⠀⠀⠀⠀⠀⠀⠀⠀⠀⠀⠀⠀⠀⠀⠀⠀⠀⠀</a:t>
            </a:r>
            <a:br/>
            <a:r>
              <a:t>⠀⠀⠀⠀⠀⠀⠀⠀⠀⠀⠀⠀⠀⠀⠀⠀⢀⣀⣠⣤⣴⣶⣶⣿⣿⣿⣿⣿⣿⣿⣿⣿⣿⣿⣿⣿⣿⣿⣿⣿⣿⣿⣿⣿⣿⣿⣿⣿⣿⣿⣿⣿⣿⣿⣿⣿⣿⣿⣿⣿⣿⣿⣿⣧⠀⠀⠀⠀⠀⠀⠀⠀⠀⠀⠀⠀⠀⠀⠀⠀⠀⠀⠀⠀⠀⠀⠀⠀⠀⠀⠀</a:t>
            </a:r>
            <a:br/>
            <a:r>
              <a:t>⠀⠀⠀⠀⠀⠀⠀⠀⠀⢀⣠⣤⣴⣶⣿⣿⣿⣿⣿⣿⣿⣿⣿⣿⡿⠿⠛⣋⣽⣿⣿⣿⣿⣿⣿⣿⣿⣿⣿⣿⣿⣿⣿⣿⣿⣿⣿⣿⣿⣿⣿⣿⣿⣿⣿⣿⣿⣿⣿⣿⣿⣿⠉⠛⢧⠀⠀⠀⠀⠀⠀⠀⠀⠀⠀⠀⠀⠀⠀⠀⠀⠀⠀⠀⠀⠀⠀⠀⠀⠀⠀</a:t>
            </a:r>
            <a:br/>
            <a:r>
              <a:t>⠀⠀⠀⢀⣀⣤⣤⣶⣾⣿⣿⣿⣿⣿⣿⣿⡿⠿⠟⠛⠋⠉⢁⣠⣴⣶⣿⣿⣿⣿⣿⣿⣿⣿⣿⣿⣿⣿⣿⣿⣿⣿⣿⣿⣿⣿⣿⣿⣿⣿⣿⣿⣿⣿⣿⣿⣿⣿⣿⣿⣿⣿⣆⠀⠀⠀⠀⠀⠀⠀⠀⠀⠀⠀⠀⠀⠀⠀⠀⠀⠀⠀⠀⠀⠀⠀⠀⠀⠀⠀⠀</a:t>
            </a:r>
            <a:br/>
            <a:r>
              <a:t>⣴⣶⣿⣿⣿⣿⣿⡿⠿⠛⠛⠉⠉⠁⠀⠀⠀⣀⣠⣴⣶⣿⣿⣿⣿⡿⠿⣛⣽⣿⣿⣿⣿⣿⣿⣿⣿⣿⣿⣿⣿⣿⣿⣿⣿⣿⣿⣿⣿⣿⣿⣿⣿⣿⣿⣿⣿⣿⣿⣿⣿⣿⣿⣿⣷⣶⣤⣀⠀⠀⠀⠀⠀⠀⠀⠀⠀⠀⠀⠀⠀⠀⠀⠀⠀⠀⠀⠀⠀⠀⠀</a:t>
            </a:r>
            <a:br/>
            <a:r>
              <a:t>⣿⣿⡿⠟⠛⠋⠀⠀⠀⠀⠀⠀⢀⣤⣴⣶⣿⣿⣿⠿⠿⠛⠋⣉⣤⠴⠞⠋⢹⣿⣿⣿⣿⣿⣿⣿⣿⣿⣿⣿⣿⣿⣿⣿⣿⣿⣿⣿⣿⣿⣿⣿⣿⣿⣿⣿⣿⣿⣿⣿⣿⣿⣿⣿⣿⣿⣿⣿⣿⣿⣶⣶⣦⣤⣤⡀⠀⠀⠀⠀⠀⠀⠀⠀⠀⠀⠀⠀⠀⠀⠀</a:t>
            </a:r>
            <a:br/>
            <a:r>
              <a:t>⠛⠁⠀⠀⠀⠀⠀⠀⠀⣠⣴⣾⣿⣿⠟⠛⠉⠁⢀⣠⠤⠖⠋⠉⠀⠀⠀⠀⢸⣿⣿⣿⣿⣿⣿⣿⣿⣿⣿⣿⣿⣿⣿⣿⣿⣿⣿⣿⣿⣿⣿⣿⣿⣿⣿⣿⣿⣿⣿⣿⣿⣿⣿⣿⣿⣿⣿⣿⣿⣿⣿⣿⣿⣿⣿⠿⠗⠀⠀⠀⠀⠀⠀⠀⠀⠀⠀⠀⠀⠀⠀</a:t>
            </a:r>
            <a:br/>
            <a:r>
              <a:t>⠀⠀⠀⠀⠀⠀⢀⣴⣿⣿⡿⠟⠉⣀⣤⠴⠖⠋⠁⠀⠀⠀⠀⠀⠀⠀⠀⣠⣿⣿⣿⣿⣿⣿⣿⣿⣿⣿⣿⣿⣿⣿⣿⣿⣿⣿⣿⣿⣿⣿⣿⣿⣿⣿⣿⣿⣿⣿⣿⣿⣿⣿⣿⣿⣿⣿⣿⣿⣿⣿⣿⣿⣿⣿⣿⣷⡄⠀⠀⠀⠀⠀⠀⠀⠀⠀⠀⠀⠀⠀⠀</a:t>
            </a:r>
            <a:br/>
            <a:r>
              <a:t>⠀⠀⠀⠀⣠⣾⣿⣿⠟⣋⡤⠖⠋⠉⠀⠀⠀⠀⠀⠀⠀⠀⠀⠀⠀⠀⣰⣿⣿⣿⣿⣿⣿⣿⣿⣿⣿⣿⣿⣿⣿⣿⣿⣿⣿⣿⣿⣿⣿⣿⣿⣿⣿⣿⣿⣿⣿⣿⣿⣿⣿⣿⣿⣿⣿⣿⣿⣿⣿⣿⣿⣿⣿⣿⣿⣿⣿⣄⠀⠀⠀⠀⠀⠀⠀⠀⠀⠀⠀⠀⠀</a:t>
            </a:r>
            <a:br/>
            <a:r>
              <a:t>⣤⣀⣤⣾⣿⣿⢟⣵⡚⠁⠀⠀⠀⠀⠀⠀⠀⠀⠀⠀⠀⠀⠀⠀⣀⣾⣿⣿⣿⣿⣿⣿⣿⣿⣿⣿⣿⣿⣿⣿⣿⣿⣿⣿⣿⣿⣿⣿⣿⣿⣿⣿⣿⣿⣿⣿⣿⣿⣿⣿⣿⣿⣿⣿⣿⣿⣿⣿⣿⣿⣿⣿⣿⣿⣿⣿⣿⣿⣦⠀⠀⠀⠀⠀⠀⠀⠀⠀⠀⠀⠀</a:t>
            </a:r>
            <a:br/>
            <a:r>
              <a:t>⣿⣿⣿⣿⣿⣿⣿⣿⣥⣤⣤⣤⣤⣤⣤⣤⣤⣤⣤⣶⣶⣿⣿⣿⣿⣿⣿⣿⣿⣿⣿⣿⣿⣿⣿⣿⣿⣿⣿⣿⣿⣿⣿⣿⣿⣿⣿⣿⣿⣿⣿⣿⣿⣿⣿⣿⣿⣿⣿⣿⣿⣿⣿⣿⣿⣿⣿⣿⣿⣿⣿⣿⣿⣿⣿⣿⣿⣿⣿⣧⠀⠀⠀⠀⠀⠀⠀⠀⠀⠀⠀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⣿⣿⣿⣿⣿⣿⣿⣿⣿⣿⣿⣿⣿⣿⣿⣿⣿⣿⣿⣿⣿⣿⣿⣿⣿⣿⣿⣿⣿⣿⣿⣿⣿⣿⣿⣿⣿⣿⣿⣿⣿⣿⣿⣿⣿⣿⣿⣿⣿⣿⣿⣿⣿⣿⣿⣿⣿⣿⣿⣿⣿⣿⣿⣿⣿⣿⣿⣿⣿⣿⣿⣿⣿⣿⣿⣿⣿⣿⣿⣿⣷⡀⠀⠀⠀⠀⠀⠀⠀⠀⠀</a:t>
            </a:r>
            <a:br/>
            <a:r>
              <a:t>⡿⠋⠉⠙⠛⠛⠻⠿⠿⣿⣿⣿⣿⣿⣿⣿⣿⣿⣿⣿⣿⣿⣿⣿⣿⣿⣿⣿⣿⣿⣿⣿⣿⣿⣿⣿⣿⣿⣿⣿⣿⣿⣿⣿⣿⣿⣿⣿⣿⣿⣿⣿⣿⣿⣿⣿⣿⣿⣿⣿⣿⣿⣿⣿⣿⣿⣿⣿⣿⣿⣿⣿⣿⣿⣿⣿⣿⣿⣿⣿⣿⣷⡄⠀⠀⠀⠀⠀⠀⠀⠀</a:t>
            </a:r>
            <a:br/>
            <a:r>
              <a:t>⣿⣦⣄⣀⣀⠀⠀⠀⠀⠀⠀⠈⠉⠉⠉⠉⠉⢉⣽⣿⣿⣿⣿⣿⣿⣿⣿⣿⣿⣿⣿⣿⣿⣿⣿⣿⣿⣿⣿⣿⣿⣿⣿⣿⣿⣿⣿⣿⣿⣿⣿⣿⣿⣿⣿⣿⣿⣿⣿⣿⣿⣿⣿⣿⣿⣿⣿⣿⣿⣿⣿⣿⣿⣿⣿⣿⣿⣿⣿⣿⣿⣿⣿⣄⠀⠀⠀⠀⠀⠀⠀</a:t>
            </a:r>
            <a:br/>
            <a:r>
              <a:t>⣿⣿⣿⣿⣿⣿⣿⣿⣿⣿⣿⣶⣶⣶⣶⣶⣿⣿⣿⣿⣿⣿⣿⣿⣿⣿⣿⣿⣿⣿⣿⣿⣿⣿⣿⣿⣿⣿⣿⣿⣿⣿⣿⣿⣿⣿⣿⣿⣿⣿⣿⣿⣿⣿⣿⣿⣿⣿⣿⣿⣿⣿⣿⣿⣿⣿⣿⣿⣿⣿⣿⣿⣿⣿⣿⣿⣿⣿⣿⣿⣿⣿⣿⣿⣦⠀⠀⠀⠀⠀⠀</a:t>
            </a:r>
            <a:br/>
            <a:r>
              <a:t>⠻⠿⢿⣿⣿⣿⣿⣿⣿⣿⣿⣿⣿⣿⣿⣿⣿⣿⣿⣿⣿⣿⣿⣿⣿⣿⣿⣿⣿⣿⣿⣿⣿⣿⣿⣿⣿⣿⣿⣿⣿⣿⣿⣿⣿⣿⣿⣿⣿⣿⣿⣿⣿⣿⣿⣿⣿⣿⣿⣿⣿⣿⣿⣿⣿⣿⣿⡿⣿⣿⣿⣿⣿⣿⣿⣿⣿⣿⣿⣿⣿⣿⣿⣿⣿⣧⡀⠀⠀⠀⠀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⠀⠀⠀⠀⠀⠀⠀⠀⠀⠀⠀⠀⠀⠀⠀⠀⠀⠀⠀⠀⠀⠀⠀⠀⠀⠀⠀⠀⠀⠀⠀⠀⠀⠀⠀⠀⠀⠀⠀⠀⠀⠀⠀⠀⠀⠀⣀⣀⣀⣀⣀⣀⡀⠀⠀⠀⠀⠀⠀⠀⠀⠀⠀⠀⠀⠀⠀⠀⠀⠀⠀⠀⠀⠀⠀⠀⠀⠀⠀⠀⠀⠀⠀⠀⠀⠀⠀⠀⠀⠀⠀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⠀⠀⠀⠀⠀⠀⠀⠀⠀⠀⠀⠀⠀⠀⠀⠀⠀⠀⠀⠀⠀⠀⠀⠀⠀⠀⠀⠀⠀⠀⠀⠀⠀⠀⠀⠀⠀⠀⠀⠀⠀⢀⣠⣴⣾⣿⣿⣿⣿⣿⣿⣿⣿⣿⣷⣶⣶⣤⣀⡀⠀⠀⠀⠀⠀⠀⠀⠀⠀⠀⠀⠀⠀⠀⠀⠀⠀⠀⠀⠀⠀⠀⠀⠀⠀⠀⠀⠀⠀⠀⠀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⠀⠀⠀⠀⠀⠀⠀⠀⠀⠀⠀⠀⠀⠀⠀⠀⠀⠀⠀⠀⠀⠀⠀⠀⠀⠀⠀⠀⠀⠀⠀⠀⠀⠀⠀⠀⠀⠀⣠⣴⣿⣿⣿⣿⣿⣿⣿⣿⣿⣿⣿⣿⣿⣿⣿⣿⣿⣿⣿⣿⣷⣦⡄⠀⠀⠀⠀⠀⠀⠀⠀⠀⠀⠀⠀⠀⠀⠀⠀⠀⠀⠀⠀⠀⠀⠀⠀⠀⠀⠀⠀</a:t>
            </a:r>
            <a:br/>
            <a:r>
              <a:t>⠀⠀⠀⠀⠀⠀⠀⠀⠀⠀⠀⠀⠀⠀⠀⠀⠀⠀⠀⠀⠀⠀⠀⠀⠀⠀⠀⠀⠀⠀⠀⠀⠀⠀⠀⣠⣴⣿⣿⣿⣿⣿⣿⣿⣿⣿⣿⣿⣿⣿⣿⣿⣿⣿⣿⣿⣿⣿⣿⣿⣿⣿⡁⠀⠀⠀⠀⠀⠀⠀⠀⠀⠀⠀⠀⠀⠀⠀⠀⠀⠀⠀⠀⠀⠀⠀⠀⠀⠀⠀⠀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⠀⠀⠀⠀⠀⠀⠀⠀⠀⠀⠀⠀⠀⠀⠀⠀⠀⠀⠀⠀⠀⠀⠀⠀⠀⠀⠀⠀⠀⠀⣰⣿⣿⣿⣿⣿⣿⣿⣿⣿⣿⣿⣿⣿⣿⣿⣿⣿⣿⣿⣿⣿⣿⣿⣿⣿⣿⣿⣿⣿⣿⣿⣿⠀⠀⠀⠀⠀⠀⠀⠀⠀⠀⠀⠀⠀⠀⠀⠀⠀⠀⠀⠀⠀⠀⠀⠀⠀⠀⠀⠀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⠀⠀⠀⠀⠀⠀⠀⠀⠀⠀⠀⠀⠀⠀⠀⠀⠀⠀⠀⠀⠀⠀⠀⠀⠀⠀⠀⠀⠀⢠⣿⣿⣿⣿⣿⣿⣿⣿⣿⣿⣿⣿⣿⣿⣿⣿⣿⣿⣿⣿⣿⣿⣿⣿⣿⣿⣿⣿⣿⣿⣿⡟⠀⠀⠀⠀⠀⠀⠀⠀⠀⠀⠀⠀⠀⠀⠀⠀⠀⠀⠀⠀⠀⠀⠀⠀⠀⠀⠀⠀⠀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⠀⠀⠀⠀⠀⠀⠀⠀⠀⠀⠀⠀⠀⠀⠀⠀⠀⠀⠀⠀⠀⠀⠀⠀⠀⠀⠀⠀⠀⣿⣿⣿⣿⣿⣿⣿⣿⣿⣿⣿⣿⣿⣿⣿⣿⣿⣿⣿⣿⣿⣿⣿⣿⣿⣿⣿⣿⣿⣿⣿⣿⣷⣦⣤⣦⠀⠀⠀⠀⠀⠀⠀⠀⠀⠀⠀⠀⠀⠀⠀⠀⠀⠀⠀⠀⠀⠀⠀⠀⠀⠀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⠀⠀⠀⠀⠀⠀⠀⠀⠀⠀⠀⠀⠀⠀⠀⠀⠀⠀⠀⠀⠀⠀⠀⠀⠀⠀⠀⠀⢰⣿⣿⣿⣿⣿⣿⣿⣿⣿⣿⣿⣿⣿⣿⣿⣿⣿⣿⣿⣿⣿⣿⣿⣿⣿⣿⣿⣿⣿⣿⣿⣿⣿⣿⣿⡏⠀⠀⠀⠀⠀⠀⠀⠀⠀⠀⠀⠀⠀⠀⠀⠀⠀⠀⠀⠀⠀⠀⠀⠀⠀⠀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⠀⠀⠀⠀⠀⠀⠀⠀⠀⠀⠀⠀⠀⠀⠀⠀⠀⠀⠀⠀⠀⠀⠀⠀⠀⠀⠀⠀⣸⣿⣿⣿⣿⣿⣿⣿⣿⣿⣿⣿⣿⣿⣿⣿⣿⣿⣿⣿⣿⣿⣿⣿⣿⣿⣿⣿⣿⣿⣿⣿⣿⣿⣿⣿⣿⡆⠀⠀⠀⠀⠀⠀⠀⠀⠀⠀⠀⠀⠀⠀⠀⠀⠀⠀⠀⠀⠀⠀⠀⠀⠀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⠀⠀⠀⠀⠀⠀⠀⠀⠀⠀⠀⠀⠀⠀⠀⠀⠀⠀⠀⠀⠀⠀⠀⠀⠀⠀⠀⢠⣿⣿⣿⣿⣿⣿⣿⣿⣿⣿⣿⣿⣿⣿⣿⣿⣿⣿⣿⣿⣿⣿⣿⣿⣿⣿⣿⣿⣿⣿⣿⣿⣿⣿⣿⣿⣿⠁⠀⠀⠀⠀⠀⠀⠀⠀⠀⠀⠀⠀⠀⠀⠀⠀⠀⠀⠀⠀⠀⠀⠀⠀⠀</a:t>
            </a:r>
            <a:br/>
            <a:r>
              <a:t>⠀⠀⠀⠀⠀⠀⠀⠀⠀⠀⠀⠀⠀⠀⠀⠀⠀⠀⠀⠀⠀⠀⠀⠀⠀⠀⠀⣾⣿⣿⣿⣿⣿⣿⣿⣿⣿⣿⣿⣿⣿⣿⣿⣿⣿⣿⣿⣿⣿⣿⣿⣿⣿⣿⣿⣿⣿⣿⣿⣿⣿⣿⣿⣿⣿⡷⠀⠀⠀⠀⠀⠀⠀⠀⠀⠀⠀⠀⠀⠀⠀⠀⠀⠀⠀⠀⠀⠀⠀⠀⠀</a:t>
            </a:r>
            <a:br/>
            <a:r>
              <a:t>⠀⠀⠀⠀⠀⠀⠀⠀⠀⠀⠀⠀⠀⠀⠀⠀⠀⠀⠀⠀⠀⠀⠀⠀⠀⠀⢰⣿⣿⣿⣿⣿⣿⣿⣿⣿⣿⣿⣿⣿⣿⣿⣿⣿⣿⣿⣿⣿⣿⣿⣿⣿⣿⣿⣿⣿⣿⣿⣿⣿⣿⣿⣿⣿⣿⣧⠀⠀⠀⠀⠀⠀⠀⠀⠀⠀⠀⠀⠀⠀⠀⠀⠀⠀⠀⠀⠀⠀⠀⠀⠀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⠀⠀⠀⠀⠀⠀⠀⠀⠀⠀⠀⠀⠀⠀⠀⠀⠀⠀⠀⠀⠀⠀⠀⠀⠀⠀⢸⣿⣿⣿⣿⣿⣿⣿⣿⣿⣿⣿⣿⣿⣿⣿⣿⣿⣿⣿⣿⣿⣿⣿⣿⣿⣿⣿⣿⣿⣿⣿⣿⣿⣿⣿⣿⣿⠿⠟⠀⠀⠀⠀⠀⠀⠀⠀⠀⠀⠀⠀⠀⠀⠀⠀⠀⠀⠀⠀⠀⠀⠀⠀⠀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⠀⠀⠀⠀⠀⠀⠀⠀⠀⠀⠀⠀⠀⠀⠀⠀⠀⠀⠀⠀⠀⠀⠀⠀⠀⠀⢸⣿⣿⣿⣿⣿⣿⣿⣿⣿⣿⣿⣿⣿⣿⣿⣿⣿⣿⣿⣿⣿⣿⣿⣿⣿⣿⣿⣿⣿⣿⣿⣿⣿⣿⠟⠁⠀⠀⠀⠀⠀⠀⠀⠀⠀⠀⠀⠀⠀⠀⠀⠀⠀⠀⠀⠀⠀⠀⠀⠀⠀⠀⠀⠀</a:t>
            </a:r>
            <a:br/>
            <a:r>
              <a:t>⠀⠀⠀⠀⠀⠀⠀⠀⠀⠀⠀⠀⠀⠀⠀⠀⠀⠀⠀⠀⠀⠀⠀⠀⠀⠀⣸⣿⣿⣿⣿⣿⣿⣿⣿⣿⣿⣿⣿⣿⣿⣿⣿⣿⣿⣿⣿⣿⣿⣿⣿⣿⣿⣿⣿⣿⣿⣿⣿⣿⣿⡀⠀⠀⠀⠀⠀⠀⠀⠀⠀⠀⠀⠀⠀⠀⠀⠀⠀⠀⠀⠀⠀⠀⠀⠀⠀⠀⠀⠀⠀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⠀⠀⠀⠀⠀⠀⠀⠀⠀⠀⠀⠀⠀⠀⠀⠀⠀⠀⠀⠀⠀⣀⣠⣤⣶⣶⣿⣿⣿⣿⣿⣿⣿⣿⣿⣿⣿⣿⣿⣿⣿⣿⣿⣿⣿⣿⣿⣿⣿⣿⣿⣿⣿⣿⣿⣿⣿⣿⣿⣿⡿⣿⠀⠀⠀⠀⠀⠀⠀⠀⠀⠀⠀⠀⠀⠀⠀⠀⠀⠀⠀⠀⠀⠀⠀⠀⠀⠀⠀⠀⠀</a:t>
            </a:r>
            <a:br/>
            <a:r>
              <a:t>⠀⠀⠀⠀⠀⠀⠀⠀⠀⢀⣀⣀⣤⣤⣤⣤⣶⣶⣾⣿⣿⣿⣿⣿⣿⣿⣿⣿⣿⣿⣿⣿⣿⣿⣿⣿⣿⣿⣿⣿⣿⣿⣿⣿⣿⣿⣿⣿⣿⣿⣿⣿⣿⣿⣿⣿⣿⣿⣿⣿⡇⠀⠀⠀⠀⠀⠀⠀⠀⠀⠀⠀⠀⠀⠀⠀⠀⠀⠀⠀⠀⠀⠀⠀⠀⠀⠀⠀⠀⠀⠀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⣤⣶⣶⣶⣾⣿⣿⣿⣿⣿⣿⣿⣿⣿⣿⣿⣿⣿⣿⣿⣿⡿⠿⢟⣻⠿⣿⣿⣿⣿⣿⣿⣿⣿⣿⣿⣿⣿⣿⣿⣿⣿⣿⣿⣿⣿⣿⣿⣿⣿⣿⣿⣿⣿⣿⣿⣿⣿⣿⣿⣷⣦⣄⣀⠀⠀⠀⠀⠀⠀⠀⠀⠀⠀⠀⠀⠀⠀⠀⠀⠀⠀⠀⠀⠀⠀⠀⠀⠀⠀⠀</a:t>
            </a:r>
            <a:br/>
            <a:r>
              <a:t>⣿⣿⣿⣿⣿⣿⣿⣿⣿⣿⡿⠿⠿⠿⠟⠛⠛⢉⣉⡥⠴⠒⣋⣭⣶⣿⣿⣿⣿⣿⣿⣿⣿⣿⣿⣿⣿⣿⣿⣿⣿⣿⣿⣿⣿⣿⣿⣿⣿⣿⣿⣿⣿⣿⣿⣿⣿⣿⣿⣿⣿⣿⣿⣿⣿⣶⣶⣤⣤⣄⣀⣀⡀⠀⠀⠀⠀⠀⠀⠀⠀⠀⠀⠀⠀⠀⠀⠀⠀⠀⠀</a:t>
            </a:r>
            <a:br/>
            <a:r>
              <a:t>⠀⠀⠀⠀⠀⢀⣠⠤⠖⠒⠒⠒⠛⠛⠉⠉⠉⣉⣤⣴⣶⣿⣿⡿⠟⠋⢹⣿⣿⣿⣿⣿⣿⣿⣿⣿⣿⣿⣿⣿⣿⣿⣿⣿⣿⣿⣿⣿⣿⣿⣿⣿⣿⣿⣿⣿⣿⣿⣿⣿⣿⣿⣿⣿⣿⣿⣿⣿⣿⣿⣿⣿⣿⠆⠀⠀⠀⠀⠀⠀⠀⠀⠀⠀⠀⠀⠀⠀⠀⠀⠀</a:t>
            </a:r>
            <a:br/>
            <a:r>
              <a:t>⠀⠀⣠⠴⢊⣉⣀⣤⣤⣤⣤⣴⣶⣶⣾⣿⣿⣿⡿⠿⠛⠉⠁⠀⠀⠀⢸⣿⣿⣿⣿⣿⣿⣿⣿⣿⣿⣿⣿⣿⣿⣿⣿⣿⣿⣿⣿⣿⣿⣿⣿⣿⣿⣿⣿⣿⣿⣿⣿⣿⣿⣿⣿⣿⣿⣿⣿⣿⣿⣿⣿⣿⣄⠀⠀⠀⠀⠀⠀⠀⠀⠀⠀⠀⠀⠀⠀⠀⠀⠀⠀</a:t>
            </a:r>
            <a:br/>
            <a:r>
              <a:t>⢔⣪⣵⣾⣿⣿⡿⠿⠿⠟⠛⠛⠛⠋⠉⠉⠉⠀⠀⠀⠀⠀⠀⠀⠀⠀⣼⣿⣿⣿⣿⣿⣿⣿⣿⣿⣿⣿⣿⣿⣿⣿⣿⣿⣿⣿⣿⣿⣿⣿⣿⣿⣿⣿⣿⣿⣿⣿⣿⣿⣿⣿⣿⣿⣿⣿⣿⣿⣿⣿⣿⣿⣿⣷⡄⠀⠀⠀⠀⠀⠀⠀⠀⠀⠀⠀⠀⠀⠀⠀⠀</a:t>
            </a:r>
            <a:br/>
            <a:r>
              <a:t>⣿⡿⠟⠋⠁⠀⠀⠀⠀⠀⠀⠀⠀⠀⠀⠀⠀⠀⠀⠀⠀⠀⠀⠀⠀⢀⣿⣿⣿⣿⣿⣿⣿⣿⣿⣿⣿⣿⣿⣿⣿⣿⣿⣿⣿⣿⣿⣿⣿⣿⣿⣿⣿⣿⣿⣿⣿⣿⣿⣿⣿⣿⣿⣿⣿⣿⣿⣿⣿⣿⣿⣿⣿⣿⣿⣄⠀⠀⠀⠀⠀⠀⠀⠀⠀⠀⠀⠀⠀⠀⠀</a:t>
            </a:r>
            <a:br/>
            <a:r>
              <a:t>⠁⠀⠀⠀⠀⠀⠀⠀⠀⠀⠀⠀⠀⠀⠀⠀⠀⠀⠀⠀⠀⠀⠀⠀⢠⣿⣿⣿⣿⣿⣿⣿⣿⣿⣿⣿⣿⣿⣿⣿⣿⣿⣿⣿⣿⣿⣿⣿⣿⣿⣿⣿⣿⣿⣿⣿⣿⣿⣿⣿⣿⣿⣿⣿⣿⣿⣿⣿⣿⣿⣿⣿⣿⣿⣿⣿⣆⠀⠀⠀⠀⠀⠀⠀⠀⠀⠀⠀⠀⠀⠀</a:t>
            </a:r>
            <a:br/>
            <a:r>
              <a:t>⠀⠀⠀⠀⠀⠀⠀⠀⠀⠀⠀⠀⠀⠀⠀⠀⠀⠀⠀⠀⠀⠀⠀⣴⣿⣿⣿⣿⣿⣿⣿⣿⣿⣿⣿⣿⣿⣿⣿⣿⣿⣿⣿⣿⣿⣿⣿⣿⣿⣿⣿⣿⣿⣿⣿⣿⣿⣿⣿⣿⣿⣿⣿⣿⣿⣿⣿⣿⣿⣿⣿⣿⣿⣿⣿⣿⣿⣧⠀⠀⠀⠀⠀⠀⠀⠀⠀⠀⠀⠀⠀</a:t>
            </a:r>
            <a:br/>
            <a:r>
              <a:t>⠀⠀⠀⠀⠀⠀⠀⠀⠀⠀⠀⠀⠀⠀⠀⠀⠀⠀⠀⠀⠀⢀⣼⣿⣿⣿⣿⣿⣿⣿⣿⣿⣿⣿⣿⣿⣿⣿⣿⣿⣿⣿⣿⣿⣿⣿⣿⣿⣿⣿⣿⣿⣿⣿⣿⣿⣿⣿⣿⣿⣿⣿⣿⣿⣿⣿⣿⣿⣿⣿⣿⣿⣿⣿⣿⣿⣿⣿⣧⡀⠀⠀⠀⠀⠀⠀⠀⠀⠀⠀⠀</a:t>
            </a:r>
            <a:br/>
            <a:r>
              <a:t>⣀⡀⠀⠀⠀⠀⠀⠀⠀⠀⠀⠀⠀⠀⠀⠀⠀⠀⠀⠀⣰⣿⣿⣿⣿⣿⣿⣿⣿⣿⣿⣿⣿⣿⣿⣿⣿⣿⣿⣿⣿⣿⣿⣿⣿⣿⣿⣿⣿⣿⣿⣿⣿⣿⣿⣿⣿⣿⣿⣿⣿⣿⣿⣿⣿⣿⣿⣿⣿⣿⣿⣿⣿⣿⣿⣿⣿⣿⣿⣷⡄⠀⠀⠀⠀⠀⠀⠀⠀⠀⠀</a:t>
            </a:r>
            <a:br/>
            <a:r>
              <a:t>⣿⣿⣿⣷⣦⣤⣄⣀⠀⠀⠀⠀⠀⠀⠀⠀⠀⠀⢀⣾⣿⣿⣿⣿⣿⣿⣿⣿⣿⣿⣿⣿⣿⣿⣿⣿⣿⣿⣿⣿⣿⣿⣿⣿⣿⣿⣿⣿⣿⣿⣿⣿⣿⣿⣿⣿⣿⣿⣿⣿⣿⣿⣿⣿⣿⣿⣿⣿⣿⣿⣿⣿⣿⣿⣿⣿⣿⣿⣿⣿⣿⣄⠀⠀⠀⠀⠀⠀⠀⠀⠀</a:t>
            </a:r>
            <a:br/>
            <a:r>
              <a:t>⣿⣿⣿⣿⣿⣿⣿⣿⣿⣷⣶⣶⣶⣶⣶⣶⣶⣶⣿⣿⣿⣿⣿⣿⣿⣿⣿⣿⣿⣿⣿⣿⣿⣿⣿⣿⣿⣿⣿⣿⣿⣿⣿⣿⣿⣿⣿⣿⣿⣿⣿⣿⣿⣿⣿⣿⣿⣿⣿⣿⣿⣿⣿⣿⣿⣿⣿⣿⣿⣿⣿⣿⣿⣿⣿⣿⣿⣿⣿⣿⣿⣿⣆⠀⠀⠀⠀⠀⠀⠀⠀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⠀⠀⠀⠀⠀⠀⠀⠀⠀⠀⠀⠀⠀⠀⠀⠀⠀⠀⠀⠀⠀⠀⠀⠀⠀⠀⠀⠀⠀⠀⠀⠀⠀⠀⠀⠀⠀⠀⣀⣤⣴⣶⣶⣶⣶⣤⣤⣤⣀⣀⡀⠀⠀⠀⠀⠀⠀⠀⠀⠀⠀⠀⠀⠀⠀⠀⠀⠀⠀⠀⠀⠀⠀⠀⠀⠀⠀⠀⠀⠀⠀⠀⠀⠀⠀⠀⠀⠀⠀⠀⠀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⠀⠀⠀⠀⠀⠀⠀⠀⠀⠀⠀⠀⠀⠀⠀⠀⠀⠀⠀⠀⠀⠀⠀⠀⠀⠀⠀⠀⠀⠀⠀⠀⠀⠀⣀⣴⣾⣿⣿⣿⣿⣿⣿⣿⣿⣿⣿⣿⣿⣿⣿⣿⣷⣦⣤⡀⠀⠀⠀⠀⠀⠀⠀⠀⠀⠀⠀⠀⠀⠀⠀⠀⠀⠀⠀⠀⠀⠀⠀⠀⠀⠀⠀⠀⠀⠀⠀⠀⠀⠀⠀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⠀⠀⠀⠀⠀⠀⠀⠀⠀⠀⠀⠀⠀⠀⠀⠀⠀⠀⠀⠀⠀⠀⠀⠀⠀⠀⠀⠀⠀⠀⠀⣠⣴⣿⣿⣿⣿⣿⣿⣿⣿⣿⣿⣿⣿⣿⣿⣿⣿⣿⣿⣿⣿⣿⣿⡃⠀⠀⠀⠀⠀⠀⠀⠀⠀⠀⠀⠀⠀⠀⠀⠀⠀⠀⠀⠀⠀⠀⠀⠀⠀⠀⠀⠀⠀⠀⠀⠀⠀⠀⠀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⠀⠀⠀⠀⠀⠀⠀⠀⠀⠀⠀⠀⠀⠀⠀⠀⠀⠀⠀⠀⠀⠀⠀⠀⠀⠀⠀⠀⢀⣴⣿⣿⣿⣿⣿⣿⣿⣿⣿⣿⣿⣿⣿⣿⣿⣿⣿⣿⣿⣿⣿⣿⣿⣿⣿⣷⡄⠀⠀⠀⠀⠀⠀⠀⠀⠀⠀⠀⠀⠀⠀⠀⠀⠀⠀⠀⠀⠀⠀⠀⠀⠀⠀⠀⠀⠀⠀⠀⠀⠀⠀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⠀⠀⠀⠀⠀⠀⠀⠀⠀⠀⠀⠀⠀⠀⠀⠀⠀⠀⠀⠀⠀⠀⠀⠀⠀⣰⣿⣿⣿⣿⣿⣿⣿⣿⣿⣿⣿⣿⣿⣿⣿⣿⣿⣿⣿⣿⣿⣿⣿⣿⣿⣿⣿⣿⣿⣿⣿⠀⠀⠀⠀⠀⠀⠀⠀⠀⠀⠀⠀⠀⠀⠀⠀⠀⠀⠀⠀⠀⠀⠀⠀⠀⠀⠀⠀⠀⠀⠀⠀⠀⠀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⠀⠀⠀⠀⠀⠀⠀⠀⠀⠀⠀⠀⠀⠀⠀⠀⠀⠀⠀⠀⠀⠀⠀⠀⣼⣿⣿⣿⣿⣿⣿⣿⣿⣿⣿⣿⣿⣿⣿⣿⣿⣿⣿⣿⣿⣿⣿⣿⣿⣿⣿⣿⣿⣿⣿⠟⠁⠀⠀⠀⠀⠀⠀⠀⠀⠀⠀⠀⠀⠀⠀⠀⠀⠀⠀⠀⠀⠀⠀⠀⠀⠀⠀⠀⠀⠀⠀⠀⠀⠀⠀</a:t>
            </a:r>
            <a:br/>
            <a:r>
              <a:t>⠀⠀⠀⠀⠀⠀⠀⠀⠀⠀⠀⠀⠀⠀⠀⠀⠀⠀⠀⠀⠀⠀⠀⣸⣿⣿⣿⣿⣿⣿⣿⣿⣿⣿⣿⣿⣿⣿⣿⣿⣿⣿⣿⣿⣿⣿⣿⣿⣿⣿⣿⣿⣿⣿⣿⣦⣤⣤⣤⠀⠀⠀⠀⠀⠀⠀⠀⠀⠀⠀⠀⠀⠀⠀⠀⠀⠀⠀⠀⠀⠀⠀⠀⠀⠀⠀⠀⠀⠀⠀⠀</a:t>
            </a:r>
            <a:br/>
            <a:r>
              <a:t>⠀⠀⠀⠀⠀⠀⠀⠀⠀⠀⠀⠀⠀⠀⠀⠀⠀⠀⠀⠀⠀⠀⢠⣿⣿⣿⣿⣿⣿⣿⣿⣿⣿⣿⣿⣿⣿⣿⣿⣿⣿⣿⣿⣿⣿⣿⣿⣿⣿⣿⣿⣿⣿⣿⣿⣿⣿⣿⣿⠀⠀⠀⠀⠀⠀⠀⠀⠀⠀⠀⠀⠀⠀⠀⠀⠀⠀⠀⠀⠀⠀⠀⠀⠀⠀⠀⠀⠀⠀⠀⠀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⠀⠀⠀⠀⠀⠀⠀⠀⠀⠀⠀⠀⠀⠀⠀⠀⠀⠀⠀⠀⠀⠀⢸⣿⣿⣿⣿⣿⣿⣿⣿⣿⣿⣿⣿⣿⣿⣿⣿⣿⣿⣿⣿⣿⣿⣿⣿⣿⣿⣿⣿⣿⣿⣿⣿⣿⣿⣿⣿⡏⠀⠀⠀⠀⠀⠀⠀⠀⠀⠀⠀⠀⠀⠀⠀⠀⠀⠀⠀⠀⠀⠀⠀⠀⠀⠀⠀⠀⠀⠀⠀</a:t>
            </a:r>
            <a:br/>
            <a:r>
              <a:t>⠀⠀⠀⠀⠀⠀⠀⠀⠀⠀⠀⠀⠀⠀⠀⠀⠀⠀⠀⠀⠀⠀⣾⣿⣿⣿⣿⣿⣿⣿⣿⣿⣿⣿⣿⣿⣿⣿⣿⣿⣿⣿⣿⣿⣿⣿⣿⣿⣿⣿⣿⣿⣿⣿⣿⣿⣿⣿⣿⣷⡦⠀⠀⠀⠀⠀⠀⠀⠀⠀⠀⠀⠀⠀⠀⠀⠀⠀⠀⠀⠀⠀⠀⠀⠀⠀⠀⠀⠀⠀⠀</a:t>
            </a:r>
            <a:br/>
            <a:r>
              <a:t>⠀⠀⠀⠀⠀⠀⠀⠀⠀⠀⠀⠀⠀⠀⠀⠀⠀⠀⠀⠀⠀⢠⣿⣿⣿⣿⣿⣿⣿⣿⣿⣿⣿⣿⣿⣿⣿⣿⣿⣿⣿⣿⣿⣿⣿⣿⣿⣿⣿⣿⣿⣿⣿⣿⣿⣿⣿⣿⣿⣿⣇⠀⠀⠀⠀⠀⠀⠀⠀⠀⠀⠀⠀⠀⠀⠀⠀⠀⠀⠀⠀⠀⠀⠀⠀⠀⠀⠀⠀⠀⠀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⠀⠀⠀⠀⠀⠀⠀⠀⠀⠀⠀⠀⠀⠀⠀⠀⠀⠀⠀⠀⠀⢸⣿⣿⣿⣿⣿⣿⣿⣿⣿⣿⣿⣿⣿⣿⣿⣿⣿⣿⣿⣿⣿⣿⣿⣿⣿⣿⣿⣿⣿⣿⣿⣿⣿⣿⣿⣿⣿⣿⠟⠀⠀⠀⠀⠀⠀⠀⠀⠀⠀⠀⠀⠀⠀⠀⠀⠀⠀⠀⠀⠀⠀⠀⠀⠀⠀⠀⠀⠀⠀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⠀⠀⠀⠀⠀⠀⠀⠀⠀⠀⠀⠀⠀⠀⠀⠀⠀⠀⠀⠀⠀⢸⣿⣿⣿⣿⣿⣿⣿⣿⣿⣿⣿⣿⣿⣿⣿⣿⣿⣿⣿⣿⣿⣿⣿⣿⣿⣿⣿⣿⣿⣿⣿⣿⣿⣿⡿⠋⠁⠀⠀⠀⠀⠀⠀⠀⠀⠀⠀⠀⠀⠀⠀⠀⠀⠀⠀⠀⠀⠀⠀⠀⠀⠀⠀⠀⠀⠀⠀⠀⠀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⠀⠀⠀⠀⠀⠀⠀⠀⠀⠀⠀⠀⠀⠀⠀⠀⠀⠀⠀⠀⠀⢸⣿⣿⣿⣿⣿⣿⣿⣿⣿⣿⣿⣿⣿⣿⣿⣿⣿⣿⣿⣿⣿⣿⣿⣿⣿⣿⣿⣿⣿⣿⣿⣿⣿⣿⠄⠀⠀⠀⠀⠀⠀⠀⠀⠀⠀⠀⠀⠀⠀⠀⠀⠀⠀⠀⠀⠀⠀⠀⠀⠀⠀⠀⠀⠀⠀⠀⠀⠀⠀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⠀⠀⠀⠀⠀⠀⠀⠀⠀⠀⠀⠀⠀⠀⠀⠀⠀⠀⠀⢀⣀⣼⣿⣿⣿⣿⣿⣿⣿⣿⣿⣿⣿⣿⣿⣿⣿⣿⣿⣿⣿⣿⣿⣿⣿⣿⣿⣿⣿⣿⣿⣿⣿⣿⣿⣷⣆⡀⠀⠀⠀⠀⠀⠀⠀⠀⠀⠀⠀⠀⠀⠀⠀⠀⠀⠀⠀⠀⠀⠀⠀⠀⠀⠀⠀⠀⠀⠀⠀⠀⠀</a:t>
            </a:r>
            <a:br/>
            <a:r>
              <a:t>⣀⣄⠀⠀⠀⠀⠀⠀⠀⠀⠀⠀⠀⠀⠀⠤⠴⠒⣛⣩⣽⣿⣿⣿⣿⣿⣿⣿⣿⣿⣿⣿⣿⣿⣿⣿⣿⣿⣿⣿⣿⣿⣿⣿⣿⣿⣿⣿⣿⣿⣿⣿⣿⣿⣿⣿⣿⣿⣷⣦⣤⣤⣤⣤⣀⣀⠀⠀⠀⠀⠀⠀⠀⠀⠀⠀⠀⠀⠀⠀⠀⠀⠀⠀⠀⠀⠀⠀⠀⠀⠀</a:t>
            </a:r>
            <a:br/>
            <a:r>
              <a:t>⣿⣿⡄⠀⣶⣧⠀⠀⠀⠀⠀⢀⣀⣤⣴⣶⣾⣿⣿⣿⣿⣿⣿⣿⣿⣿⣿⣿⣿⣿⣿⣿⣿⣿⣿⣿⣿⣿⣿⣿⣿⣿⣿⣿⣿⣿⣿⣿⣿⣿⣿⣿⣿⣿⣿⣿⣿⣿⣿⣿⣿⣿⣿⣿⣿⣿⡿⠆⠀⠀⠀⠀⠀⠀⠀⠀⠀⠀⠀⠀⠀⠀⠀⠀⠀⠀⠀⠀⠀⠀⠀</a:t>
            </a:r>
            <a:br/>
            <a:r>
              <a:t>⣿⣿⣷⣒⡺⣿⣶⣾⣾⣿⣿⣿⣿⣿⣿⣿⣿⣿⣿⣿⣿⣿⣿⣿⣿⣿⣿⣿⣿⣿⣿⣿⣿⣿⣿⣿⣿⣿⣿⣿⣿⣿⣿⣿⣿⣿⣿⣿⣿⣿⣿⣿⣿⣿⣿⣿⣿⣿⣿⣿⣿⣿⣿⣿⣿⣿⣤⠀⠀⠀⠀⠀⠀⠀⠀⠀⠀⠀⠀⠀⠀⠀⠀⠀⠀⠀⠀⠀⠀⠀⠀</a:t>
            </a:r>
            <a:br/>
            <a:r>
              <a:t>⣻⣿⣿⣿⣭⣽⣿⣿⣿⡿⠿⠿⠛⢛⣩⣷⣿⣿⣿⣿⡿⠟⣿⣿⣿⣿⣿⣿⣿⣿⣿⣿⣿⣿⣿⣿⣿⣿⣿⣿⣿⣿⣿⣿⣿⣿⣿⣿⣿⣿⣿⣿⣿⣿⣿⣿⣿⣿⣿⣿⣿⣿⣿⣿⣿⣿⣿⣷⣄⠀⠀⠀⠀⠀⠀⠀⠀⠀⠀⠀⠀⠀⠀⠀⠀⠀⠀⠀⠀⠀⠀</a:t>
            </a:r>
            <a:br/>
            <a:r>
              <a:t>⠛⢿⣿⣿⣿⣿⣿⣿⣿⣭⣤⣴⣾⣿⣿⣿⡿⠟⠋⠁⣀⣸⣿⣿⣿⣿⣿⣿⣿⣿⣿⣿⣿⣿⣿⣿⣿⣿⣿⣿⣿⣿⣿⣿⣿⣿⣿⣿⣿⣿⣿⣿⣿⣿⣿⣿⣿⣿⣿⣿⣿⣿⣿⣿⣿⣿⣿⣿⣿⣦⠀⠀⠀⠀⠀⠀⠀⠀⠀⠀⠀⠀⠀⠀⠀⠀⠀⠀⠀⠀⠀</a:t>
            </a:r>
            <a:br/>
            <a:r>
              <a:t>⣤⣼⣿⣿⣿⣿⣿⣿⣿⣿⣿⣿⣿⡿⠋⠁⠀⠀⠀⠀⣿⣿⣿⣿⣿⣿⣿⣿⣿⣿⣿⣿⣿⣿⣿⣿⣿⣿⣿⣿⣿⣿⣿⣿⣿⣿⣿⣿⣿⣿⣿⣿⣿⣿⣿⣿⣿⣿⣿⣿⣿⣿⣿⣿⣿⣿⣿⣿⣿⣿⣧⡀⠀⠀⠀⠀⠀⠀⠀⠀⠀⠀⠀⠀⠀⠀⠀⠀⠀⠀⠀</a:t>
            </a:r>
            <a:br/>
            <a:r>
              <a:t>⣿⣿⣿⣿⣿⣿⣿⣿⣟⣟⣿⣿⣿⣀⠀⣀⣀⣤⣴⣾⣿⣻⣿⣿⣿⣿⣿⣿⣿⣿⣿⣿⣿⣿⣿⣿⣿⣿⣿⣿⣿⣿⣿⣿⣿⣿⣿⣿⣿⣿⣿⣿⣿⣿⣿⣿⣿⣿⣿⣿⣿⣿⣿⣿⣿⣿⣿⣿⣿⣿⣿⣷⡄⠀⠀⠀⠀⠀⠀⠀⠀⠀⠀⠀⠀⠀⠀⠀⠀⠀⠀</a:t>
            </a:r>
            <a:br/>
            <a:r>
              <a:t>⠀⠀⠀⠀⠀⠉⠛⢿⣿⣿⣿⣿⣿⣿⣿⠿⠿⠛⠋⠉⠀⢸⣿⣿⣿⣿⣿⣿⣿⣿⣿⣿⣿⣿⣿⣿⣿⣿⣿⣿⣿⣿⣿⣿⣿⣿⣿⣿⣿⣿⣿⣿⣿⣿⣿⣿⣿⣿⣿⣿⣿⣿⣿⣿⣿⣿⣿⣿⣿⣿⣿⣿⣿⣆⠀⠀⠀⠀⠀⠀⠀⠀⠀⠀⠀⠀⠀⠀⠀⠀⠀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⠀⠀⠀⠀⠀⠀⠀⠀⠀⠀⠀⠀⠀⠀⠀⠀⠀⠀⠀⠀⠀⢸⣿⣿⣿⣿⣿⣿⣿⣿⣿⣿⣿⣿⣿⣿⣿⣿⣿⣿⣿⣿⣿⣿⣿⣿⣿⣿⣿⣿⣿⣿⣿⣿⣿⣿⣿⣿⣿⣿⣿⣿⣿⣿⣿⣿⣿⣿⣿⣿⣿⣿⣿⣿⣷⡀⠀⠀⠀⠀⠀⠀⠀⠀⠀⠀⠀⠀⠀⠀⠀</a:t>
            </a:r>
            <a:br/>
            <a:r>
              <a:t>⠀⠀⠀⠀⠀⠀⠀⠀⠀⠀⠀⠀⠀⠀⠀⠀⠀⠀⠀⠀⢀⣾⣿⣿⣿⣿⣿⣿⣿⣿⣿⣿⣿⣿⣿⣿⣿⣿⣿⣿⣿⣿⣿⣿⣿⣿⣿⣿⣿⣿⣿⣿⣿⣿⣿⣿⣿⣿⣿⣿⣿⣿⣿⣿⣿⣿⣿⣿⣿⣿⣿⣿⣿⣿⣿⣷⡄⠀⠀⠀⠀⠀⠀⠀⠀⠀⠀⠀⠀⠀⠀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⠀⠀⠀⠀⠀⠀⠀⠀⠀⠀⠀⠀⠀⠀⠀⠀⠀⠀⠀⠀⠀⠀⠀⠀⠀⠀⠀⠀⠀⠀⠀⠀⠀⢀⣀⣤⣶⣾⣿⣿⣿⣿⣶⣶⣶⣤⣤⣄⣀⡀⠀⠀⠀⠀⠀⠀⠀⠀⠀⠀⠀⠀⠀⠀⠀⠀⠀⠀⠀⠀⠀⠀⠀⠀⠀⠀⠀⠀⠀⠀⠀⠀⠀⠀⠀⠀⠀⠀⠀⠀⠀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⠀⠀⠀⠀⠀⠀⠀⠀⠀⠀⠀⠀⠀⠀⠀⠀⠀⠀⠀⠀⠀⠀⠀⠀⠀⠀⠀⠀⠀⠀⣀⣤⣾⣿⣿⣿⣿⣿⣿⣿⣿⣿⣿⣿⣿⣿⣿⣿⣿⣿⣷⣶⡄⠀⠀⠀⠀⠀⠀⠀⠀⠀⠀⠀⠀⠀⠀⠀⠀⠀⠀⠀⠀⠀⠀⠀⠀⠀⠀⠀⠀⠀⠀⠀⠀⠀⠀⠀⠀⠀⠀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⠀⠀⠀⠀⠀⠀⠀⠀⠀⠀⠀⠀⠀⠀⠀⠀⠀⠀⠀⠀⠀⠀⠀⠀⠀⠀⠀⢀⣴⣾⣿⣿⣿⣿⣿⣿⣿⣿⣿⣿⣿⣿⣿⣿⣿⣿⣿⣿⣿⣿⣿⣿⡅⠀⠀⠀⠀⠀⠀⠀⠀⠀⠀⠀⠀⠀⠀⠀⠀⠀⠀⠀⠀⠀⠀⠀⠀⠀⠀⠀⠀⠀⠀⠀⠀⠀⠀⠀⠀⠀⠀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⠀⠀⠀⠀⠀⠀⠀⠀⠀⠀⠀⠀⠀⠀⠀⠀⠀⠀⠀⠀⠀⠀⠀⣠⣾⣿⣿⣿⣿⣿⣿⣿⣿⣿⣿⣿⣿⣿⣿⣿⣿⣿⣿⣿⣿⣿⣿⣿⣿⣿⣿⣿⣿⣿⡀⠀⠀⠀⠀⠀⠀⠀⠀⠀⠀⠀⠀⠀⠀⠀⠀⠀⠀⠀⠀⠀⠀⠀⠀⠀⠀⠀⠀⠀⠀⠀⠀⠀⠀⠀⠀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⠀⠀⠀⠀⠀⠀⠀⠀⠀⠀⠀⠀⠀⠀⠀⠀⠀⠀⠀⠀⠀⢀⣼⣿⣿⣿⣿⣿⣿⣿⣿⣿⣿⣿⣿⣿⣿⣿⣿⣿⣿⣿⣿⣿⣿⣿⣿⣿⣿⣿⣿⣿⣿⡿⠁⠀⠀⠀⠀⠀⠀⠀⠀⠀⠀⠀⠀⠀⠀⠀⠀⠀⠀⠀⠀⠀⠀⠀⠀⠀⠀⠀⠀⠀⠀⠀⠀⠀⠀⠀⠀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⠀⠀⠀⠀⠀⠀⠀⠀⠀⠀⠀⠀⠀⠀⠀⠀⠀⠀⠀⠀⢀⣾⣿⣿⣿⣿⣿⣿⣿⣿⣿⣿⣿⣿⣿⣿⣿⣿⣿⣿⣿⣿⣿⣿⣿⣿⣿⣿⣿⣿⣿⣿⠛⠀⠀⠀⠀⠀⠀⠀⠀⠀⠀⠀⠀⠀⠀⠀⠀⠀⠀⠀⠀⠀⠀⠀⠀⠀⠀⠀⠀⠀⠀⠀⠀⠀⠀⠀⠀⠀⠀</a:t>
            </a:r>
            <a:br/>
            <a:r>
              <a:t>⠀⠀⠀⠀⠀⠀⠀⠀⠀⠀⠀⠀⠀⠀⠀⠀⠀⠀⠀⠀⣾⣿⣿⣿⣿⣿⣿⣿⣿⣿⣿⣿⣿⣿⣿⣿⣿⣿⣿⣿⣿⣿⣿⣿⣿⣿⣿⣿⣿⣿⣿⣿⣿⣶⣶⣶⡆⠀⠀⠀⠀⠀⠀⠀⠀⠀⠀⠀⠀⠀⠀⠀⠀⠀⠀⠀⠀⠀⠀⠀⠀⠀⠀⠀⠀⠀⠀⠀⠀⠀⠀</a:t>
            </a:r>
            <a:br/>
            <a:r>
              <a:t>⠀⠀⠀⠀⠀⠀⠀⠀⠀⠀⠀⠀⠀⠀⠀⠀⠀⠀⠀⢸⣿⣿⣿⣿⣿⣿⣿⣿⣿⣿⣿⣿⣿⣿⣿⣿⣿⣿⣿⣿⣿⣿⣿⣿⣿⣿⣿⣿⣿⣿⣿⣿⣿⣿⣿⣿⡀⠀⠀⠀⠀⠀⠀⠀⠀⠀⠀⠀⠀⠀⠀⠀⠀⠀⠀⠀⠀⠀⠀⠀⠀⠀⠀⠀⠀⠀⠀⠀⠀⠀⠀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⠀⠀⠀⠀⠀⠀⠀⠀⠀⠀⠀⠀⠀⠀⠀⠀⠀⠀⠀⢸⣿⣿⣿⣿⣿⣿⣿⣿⣿⣿⣿⣿⣿⣿⣿⣿⣿⣿⣿⣿⣿⣿⣿⣿⣿⣿⣿⣿⣿⣿⣿⣿⣿⣿⣿⣿⣿⠆⠀⠀⠀⠀⠀⠀⠀⠀⠀⠀⠀⠀⠀⠀⠀⠀⠀⠀⠀⠀⠀⠀⠀⠀⠀⠀⠀⠀⠀⠀⠀⠀⠀</a:t>
            </a:r>
            <a:br/>
            <a:r>
              <a:t>⠀⠀⠀⠀⠀⠀⠀⠀⠀⠀⠀⠀⠀⠀⠀⠀⠀⠀⠀⢸⣿⣿⣿⣿⣿⣿⣿⣿⣿⣿⣿⣿⣿⣿⣿⣿⣿⣿⣿⣿⣿⣿⣿⣿⣿⣿⣿⣿⣿⣿⣿⣿⣿⣿⣿⣿⣿⠀⠀⠀⠀⠀⠀⠀⠀⠀⠀⠀⠀⠀⠀⠀⠀⠀⠀⠀⠀⠀⠀⠀⠀⠀⠀⠀⠀⠀⠀⠀⠀⠀⠀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⠀⠀⠀⠀⠀⠀⠀⠀⠀⠀⠀⠀⠀⠀⠀⠀⠀⠀⠀⣾⣿⣿⣿⣿⣿⣿⣿⣿⣿⣿⣿⣿⣿⣿⣿⣿⣿⣿⣿⣿⣿⣿⣿⣿⣿⣿⣿⣿⣿⣿⣿⣿⣿⣿⣿⣿⣿⣿⠀⠀⠀⠀⠀⠀⠀⠀⠀⠀⠀⠀⠀⠀⠀⠀⠀⠀⠀⠀⠀⠀⠀⠀⠀⠀⠀⠀⠀⠀⠀⠀⠀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⠀⠀⠀⠀⠀⠀⠀⠀⠀⠀⠀⠀⠀⠀⠀⠀⠀⠀⢠⣿⣿⣿⣿⣿⣿⣿⣿⣿⣿⣿⣿⣿⣿⣿⣿⣿⣿⣿⣿⣿⣿⣿⣿⣿⣿⣿⣿⣿⣿⣿⣿⣿⣿⣿⣿⣿⣿⣿⡀⠀⠀⠀⠀⠀⠀⠀⠀⠀⠀⠀⠀⠀⠀⠀⠀⠀⠀⠀⠀⠀⠀⠀⠀⠀⠀⠀⠀⠀⠀⠀⠀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⠀⠀⠀⠀⠀⠀⠀⠀⠀⠀⠀⠀⠀⠀⠀⠀⠀⠀⢸⣿⣿⣿⣿⣿⣿⣿⣿⣿⣿⣿⣿⣿⣿⣿⣿⣿⣿⣿⣿⣿⣿⣿⣿⣿⣿⣿⣿⣿⣿⣿⣿⣿⣿⣿⣿⡿⠿⠋⠁⠀⠀⠀⠀⠀⠀⠀⠀⠀⠀⠀⠀⠀⠀⠀⠀⠀⠀⠀⠀⠀⠀⠀⠀⠀⠀⠀⠀⠀⠀⠀⠀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⠀⠀⠀⠀⠀⠀⠀⠀⠀⠀⠀⠀⠀⠀⠀⠀⠀⠀⢸⣿⣿⣿⣿⣿⣿⣿⣿⣿⣿⣿⣿⣿⣿⣿⣿⣿⣿⣿⣿⣿⣿⣿⣿⣿⣿⣿⣿⣿⣿⣿⣿⣿⣿⡿⠉⠀⠀⠀⠀⠀⠀⠀⠀⠀⠀⠀⠀⠀⠀⠀⠀⠀⠀⠀⠀⠀⠀⠀⠀⠀⠀⠀⠀⠀⠀⠀⠀⠀⠀⠀⠀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⠀⠀⠀⠀⠀⠀⠀⠀⠀⠀⠀⠀⠀⠀⠀⠀⠀⠀⢸⣿⣿⣿⣿⣿⣿⣿⣿⣿⣿⣿⣿⣿⣿⣿⣿⣿⣿⣿⣿⣿⣿⣿⣿⣿⣿⣿⣿⣿⣿⣿⣿⣿⣿⣿⣦⣀⠀⠀⠀⠀⠀⠀⠀⠀⠀⠀⠀⠀⠀⠀⠀⠀⠀⠀⠀⠀⠀⠀⠀⠀⠀⠀⠀⠀⠀⠀⠀⠀⠀⠀⠀</a:t>
            </a:r>
            <a:br/>
            <a:r>
              <a:t>⠀⠀⢀⠀⠀⠀⠀⠀⠀⠀⠀⠀⠀⠀⠀⠀⠀⠀⢸⣿⣿⣿⣿⣿⣿⣿⣿⣿⣿⣿⣿⣿⣿⣿⣿⣿⣿⣿⣿⣿⣿⣿⣿⣿⣿⣿⣿⣿⣿⣿⣿⣿⣿⣿⣿⣿⣿⣶⣶⣶⣶⣶⣦⣄⠀⠀⠀⠀⠀⠀⠀⠀⠀⠀⠀⠀⠀⠀⠀⠀⠀⠀⠀⠀⠀⠀⠀⠀⠀⠀⠀</a:t>
            </a:r>
            <a:br/>
            <a:r>
              <a:t>⠀⣼⣿⡆⠀⠀⢰⡄⠀⠀⠀⠀⠀⠀⠀⠀⠀⠀⠀⣿⣿⣿⣿⣿⣿⣿⣿⣿⣿⣿⣿⣿⣿⣿⣿⣿⣿⣿⣿⣿⣿⣿⣿⣿⣿⣿⣿⣿⣿⣿⣿⣿⣿⣿⣿⣿⣿⣿⣿⣿⣿⣿⣿⠟⠁⠀⠀⠀⠀⠀⠀⠀⠀⠀⠀⠀⠀⠀⠀⠀⠀⠀⠀⠀⠀⠀⠀⠀⠀⠀⠀</a:t>
            </a:r>
            <a:br/>
            <a:r>
              <a:t>⠀⣿⣿⣷⠀⠀⢸⡇⠀⠀⠀⠀⠀⠀⠀⠀⠀⠀⣐⣿⣿⣿⣿⣿⣿⣿⣿⣿⣿⣿⣿⣿⣿⣿⣿⣿⣿⣿⣿⣿⣿⣿⣿⣿⣿⣿⣿⣿⣿⣿⣿⣿⣿⣿⣿⣿⣿⣿⣿⣿⣿⣿⣿⣷⣄⠀⠀⠀⠀⠀⠀⠀⠀⠀⠀⠀⠀⠀⠀⠀⠀⠀⠀⠀⠀⠀⠀⠀⠀⠀⠀</a:t>
            </a:r>
            <a:br/>
            <a:r>
              <a:t>⠀⣿⣿⣿⠀⠀⠸⡇⠀⠀⠀⠀⠀⠀⠀⠀⢀⣠⣿⣿⣿⣿⣿⣿⣿⣿⣿⣿⣿⣿⣿⣿⣿⣿⣿⣿⣿⣿⣿⣿⣿⣿⣿⣿⣿⣿⣿⣿⣿⣿⣿⣿⣿⣿⣿⣿⣿⣿⣿⣿⣿⣿⣿⣿⣿⣷⡀⠀⠀⠀⠀⠀⠀⠀⠀⠀⠀⠀⠀⠀⠀⠀⠀⠀⠀⠀⠀⠀⠀⠀⠀</a:t>
            </a:r>
            <a:br/>
            <a:r>
              <a:t>⠀⢸⣿⣿⠀⠀⠀⣧⠀⠀⠀⠀⠀⠀⣠⣶⣿⣿⣿⣿⣿⣿⣿⣿⣿⣿⣿⣿⣿⣿⣿⣿⣿⣿⣿⣿⣿⣿⣿⣿⣿⣿⣿⣿⣿⣿⣿⣿⣿⣿⣿⣿⣿⣿⣿⣿⣿⣿⣿⣿⣿⣿⣿⣿⣿⣿⣿⣄⠀⠀⠀⠀⠀⠀⠀⠀⠀⠀⠀⠀⠀⠀⠀⠀⠀⠀⠀⠀⠀⠀⠀</a:t>
            </a:r>
            <a:br/>
            <a:r>
              <a:t>⠀⢸⣿⣿⡀⠀⠀⢿⠀⠀⣀⣠⣶⣿⣿⣿⣿⣿⣿⣿⣿⣿⣿⣿⣿⣿⣿⣿⣿⣿⣿⣿⣿⣿⣿⣿⣿⣿⣿⣿⣿⣿⣿⣿⣿⣿⣿⣿⣿⣿⣿⣿⣿⣿⣿⣿⣿⣿⣿⣿⣿⣿⣿⣿⣿⣿⣿⣿⣧⡀⠀⠀⠀⠀⠀⠀⠀⠀⠀⠀⠀⠀⠀⠀⠀⠀⠀⠀⠀⠀⠀</a:t>
            </a:r>
            <a:br/>
            <a:r>
              <a:t>⠀⠘⣿⣿⡧⠀⢀⣼⣶⣿⣿⣿⣿⣿⣿⣿⣿⣿⣿⣿⣿⣿⣿⣿⣿⣿⣿⣿⣿⣿⣿⣿⣿⣿⣿⣿⣿⣿⣿⣿⣿⣿⣿⣿⣿⣿⣿⣿⣿⣿⣿⣿⣿⣿⣿⣿⣿⣿⣿⣿⣿⣿⣿⣿⣿⣿⣿⣿⣿⣿⣄⠀⠀⠀⠀⠀⠀⠀⠀⠀⠀⠀⠀⠀⠀⠀⠀⠀⠀⠀⠀</a:t>
            </a:r>
            <a:br/>
            <a:r>
              <a:t>⣀⣠⣿⣿⣿⣿⣿⣿⣿⣿⣿⣿⣿⣿⣿⣿⣿⡿⠟⣿⣿⣿⣿⣿⣿⣿⣿⣿⣿⣿⣿⣿⣿⣿⣿⣿⣿⣿⣿⣿⣿⣿⣿⣿⣿⣿⣿⣿⣿⣿⣿⣿⣿⣿⣿⣿⣿⣿⣿⣿⣿⣿⣿⣿⣿⣿⣿⣿⣿⣿⣿⣦⡀⠀⠀⠀⠀⠀⠀⠀⠀⠀⠀⠀⠀⠀⠀⠀⠀⠀⠀</a:t>
            </a:r>
            <a:br/>
            <a:r>
              <a:t>⣿⣿⣿⣿⣿⣿⣿⣿⣿⣿⣿⣿⣿⣿⣿⠟⠋⠀⢠⣿⣿⣿⣿⣿⣿⣿⣿⣿⣿⣿⣿⣿⣿⣿⣿⣿⣿⣿⣿⣿⣿⣿⣿⣿⣿⣿⣿⣿⣿⣿⣿⣿⣿⣿⣿⣿⣿⣿⣿⣿⣿⣿⣿⣿⣿⣿⣿⣿⣿⣿⣿⣿⣷⡄⠀⠀⠀⠀⠀⠀⠀⠀⠀⠀⠀⠀⠀⠀⠀⠀⠀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⠀⠀⠀⠀⠀⠀⠀⠀⠀⠀⠀⠀⠀⠀⠀⠀⠀⠀⠀⠀⠀⠀⠀⠀⠀⠀⠀⠀⠀⠀⣀⣀⣤⣄⣀⣀⣀⣀⠀⠀⠀⠀⠀⠀⠀⠀⠀⠀⠀⠀⠀⠀⠀⠀⠀⠀⠀⠀⠀⠀⠀⠀⠀⠀⠀⠀⠀⠀⠀⠀⠀⠀⠀⠀⠀⠀⠀⠀⠀⠀⠀⠀⠀⠀⠀⠀⠀⠀⠀⠀⠀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⠀⠀⠀⠀⠀⠀⠀⠀⠀⠀⠀⠀⠀⠀⠀⠀⠀⠀⠀⠀⠀⠀⠀⠀⠀⠀⣠⣴⣶⣿⣿⣿⣿⣿⣿⣿⣿⣿⣿⣿⣿⣶⣶⣤⣄⡀⠀⠀⠀⠀⠀⠀⠀⠀⠀⠀⠀⠀⠀⠀⠀⠀⠀⠀⠀⠀⠀⠀⠀⠀⠀⠀⠀⠀⠀⠀⠀⠀⠀⠀⠀⠀⠀⠀⠀⠀⠀⠀⠀⠀⠀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⠀⠀⠀⠀⠀⠀⠀⠀⠀⠀⠀⠀⠀⠀⠀⠀⠀⠀⠀⠀⠀⠀⢀⣤⣶⣿⣿⣿⣿⣿⣿⣿⣿⣿⣿⣿⣿⣿⣿⣿⣿⣿⣿⣿⣿⣿⠆⠀⠀⠀⠀⠀⠀⠀⠀⠀⠀⠀⠀⠀⠀⠀⠀⠀⠀⠀⠀⠀⠀⠀⠀⠀⠀⠀⠀⠀⠀⠀⠀⠀⠀⠀⠀⠀⠀⠀⠀⠀⠀⠀⠀</a:t>
            </a:r>
            <a:br/>
            <a:r>
              <a:t>⠀⠀⠀⠀⠀⠀⠀⠀⠀⠀⠀⠀⠀⠀⠀⠀⠀⠀⠀⢀⣤⣾⣿⣿⣿⣿⣿⣿⣿⣿⣿⣿⣿⣿⣿⣿⣿⣿⣿⣿⣿⣿⣿⣿⣿⣿⣦⡀⠀⠀⠀⠀⠀⠀⠀⠀⠀⠀⠀⠀⠀⠀⠀⠀⠀⠀⠀⠀⠀⠀⠀⠀⠀⠀⠀⠀⠀⠀⠀⠀⠀⠀⠀⠀⠀⠀⠀⠀⠀⠀⠀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⠀⠀⠀⠀⠀⠀⠀⠀⠀⠀⠀⠀⠀⠀⠀⠀⠀⢀⣴⣿⣿⣿⣿⣿⣿⣿⣿⣿⣿⣿⣿⣿⣿⣿⣿⣿⣿⣿⣿⣿⣿⣿⣿⣿⣿⣿⣿⣧⠀⠀⠀⠀⠀⠀⠀⠀⠀⠀⠀⠀⠀⠀⠀⠀⠀⠀⠀⠀⠀⠀⠀⠀⠀⠀⠀⠀⠀⠀⠀⠀⠀⠀⠀⠀⠀⠀⠀⠀⠀⠀⠀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⠀⠀⠀⠀⠀⠀⠀⠀⠀⠀⠀⠀⠀⠀⠀⠀⣴⣿⣿⣿⣿⣿⣿⣿⣿⣿⣿⣿⣿⣿⣿⣿⣿⣿⣿⣿⣿⣿⣿⣿⣿⣿⣿⣿⣿⣿⣿⣿⡄⠀⠀⠀⠀⠀⠀⠀⠀⠀⠀⠀⠀⠀⠀⠀⠀⠀⠀⠀⠀⠀⠀⠀⠀⠀⠀⠀⠀⠀⠀⠀⠀⠀⠀⠀⠀⠀⠀⠀⠀⠀⠀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⠀⠀⠀⠀⠀⠀⠀⠀⠀⠀⠀⠀⠀⠀⢀⣾⣿⣿⣿⣿⣿⣿⣿⣿⣿⣿⣿⣿⣿⣿⣿⣿⣿⣿⣿⣿⣿⣿⣿⣿⣿⣿⣿⣿⣿⣿⣿⠏⠀⠀⠀⠀⠀⠀⠀⠀⠀⠀⠀⠀⠀⠀⠀⠀⠀⠀⠀⠀⠀⠀⠀⠀⠀⠀⠀⠀⠀⠀⠀⠀⠀⠀⠀⠀⠀⠀⠀⠀⠀⠀⠀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⠀⠀⠀⠀⠀⠀⠀⠀⠀⠀⠀⠀⠀⢠⣿⣿⣿⣿⣿⣿⣿⣿⣿⣿⣿⣿⣿⣿⣿⣿⣿⣿⣿⣿⣿⣿⣿⣿⣿⣿⣿⣿⣿⣿⣿⣿⣏⣀⣀⣀⡀⠀⠀⠀⠀⠀⠀⠀⠀⠀⠀⠀⠀⠀⠀⠀⠀⠀⠀⠀⠀⠀⠀⠀⠀⠀⠀⠀⠀⠀⠀⠀⠀⠀⠀⠀⠀⠀⠀⠀⠀</a:t>
            </a:r>
            <a:br/>
            <a:r>
              <a:t>⠀⠀⠀⠀⠀⠀⠀⠀⠀⠀⠀⠀⠀⣾⣿⣿⣿⣿⣿⣿⣿⣿⣿⣿⣿⣿⣿⣿⣿⣿⣿⣿⣿⣿⣿⣿⣿⣿⣿⣿⣿⣿⣿⣿⣿⣿⣿⣿⣿⣿⡇⠀⠀⠀⠀⠀⠀⠀⠀⠀⠀⠀⠀⠀⠀⠀⠀⠀⠀⠀⠀⠀⠀⠀⠀⠀⠀⠀⠀⠀⠀⠀⠀⠀⠀⠀⠀⠀⠀⠀⠀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⠀⠀⠀⠀⠀⠀⠀⠀⠀⠀⠀⠀⢸⣿⣿⣿⣿⣿⣿⣿⣿⣿⣿⣿⣿⣿⣿⣿⣿⣿⣿⣿⣿⣿⣿⣿⣿⣿⣿⣿⣿⣿⣿⣿⣿⣿⣿⣿⣿⣿⣦⡀⠀⠀⠀⠀⠀⠀⠀⠀⠀⠀⠀⠀⠀⠀⠀⠀⠀⠀⠀⠀⠀⠀⠀⠀⠀⠀⠀⠀⠀⠀⠀⠀⠀⠀⠀⠀⠀⠀⠀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⠀⠀⠀⠀⠀⠀⠀⠀⠀⠀⠀⠀⢸⣿⣿⣿⣿⣿⣿⣿⣿⣿⣿⣿⣿⣿⣿⣿⣿⣿⣿⣿⣿⣿⣿⣿⣿⣿⣿⣿⣿⣿⣿⣿⣿⣿⣿⣿⣿⣿⣿⠃⠀⠀⠀⠀⠀⠀⠀⠀⠀⠀⠀⠀⠀⠀⠀⠀⠀⠀⠀⠀⠀⠀⠀⠀⠀⠀⠀⠀⠀⠀⠀⠀⠀⠀⠀⠀⠀⠀⠀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⠀⠀⠀⠀⠀⠀⠀⠀⠀⠀⠀⠀⢸⣿⣿⣿⣿⣿⣿⣿⣿⣿⣿⣿⣿⣿⣿⣿⣿⣿⣿⣿⣿⣿⣿⣿⣿⣿⣿⣿⣿⣿⣿⣿⣿⣿⣿⣿⣿⣿⣿⣤⡀⠀⠀⠀⠀⠀⠀⠀⠀⠀⠀⠀⠀⠀⠀⠀⠀⠀⠀⠀⠀⠀⠀⠀⠀⠀⠀⠀⠀⠀⠀⠀⠀⠀⠀⠀⠀⠀⠀</a:t>
            </a:r>
            <a:br/>
            <a:r>
              <a:t>⠀⠀⠀⠀⠀⠀⠀⠀⠀⠀⠀⠀⣸⣿⣿⣿⣿⣿⣿⣿⣿⣿⣿⣿⣿⣿⣿⣿⣿⣿⣿⣿⣿⣿⣿⣿⣿⣿⣿⣿⣿⣿⣿⣿⣿⣿⣿⣿⣿⣿⣿⣿⡀⠀⠀⠀⠀⠀⠀⠀⠀⠀⠀⠀⠀⠀⠀⠀⠀⠀⠀⠀⠀⠀⠀⠀⠀⠀⠀⠀⠀⠀⠀⠀⠀⠀⠀⠀⠀⠀⠀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⠀⠀⠀⠀⠀⠀⠀⠀⠀⠀⠀⢸⣿⣿⣿⣿⣿⣿⣿⣿⣿⣿⣿⣿⣿⣿⣿⣿⣿⣿⣿⣿⣿⣿⣿⣿⣿⣿⣿⣿⣿⣿⣿⣿⣿⣿⣿⣿⣿⠟⠛⠁⠀⠀⠀⠀⠀⠀⠀⠀⠀⠀⠀⠀⠀⠀⠀⠀⠀⠀⠀⠀⠀⠀⠀⠀⠀⠀⠀⠀⠀⠀⠀⠀⠀⠀⠀⠀⠀⠀⠀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⠀⠀⠀⠀⠀⠀⠀⠀⠀⠀⠀⢸⣿⣿⣿⣿⣿⣿⣿⣿⣿⣿⣿⣿⣿⣿⣿⣿⣿⣿⣿⣿⣿⣿⣿⣿⣿⣿⣿⣿⣿⣿⣿⣿⣿⣿⣿⡿⠁⠀⠀⠀⠀⠀⠀⠀⠀⠀⠀⠀⠀⠀⠀⠀⠀⠀⠀⠀⠀⠀⠀⠀⠀⠀⠀⠀⠀⠀⠀⠀⠀⠀⠀⠀⠀⠀⠀⠀⠀⠀⠀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⠀⠀⠀⠀⠀⠀⠀⠀⠀⠀⠀⠘⣿⣿⣿⣿⣿⣿⣿⣿⣿⣿⣿⣿⣿⣿⣿⣿⣿⣿⣿⣿⣿⣿⣿⣿⣿⣿⣿⣿⣿⣿⣿⣿⣿⣿⣿⣷⣄⠀⠀⠀⠀⠀⠀⠀⠀⠀⠀⠀⠀⠀⠀⠀⠀⠀⠀⠀⠀⠀⠀⠀⠀⠀⠀⠀⠀⠀⠀⠀⠀⠀⠀⠀⠀⠀⠀⠀⠀⠀⠀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⠀⠀⠀⠀⠀⠀⠀⠀⠀⠀⠀⠀⣿⣿⣿⣿⣿⣿⣿⣿⣿⣿⣿⣿⣿⣿⣿⣿⣿⣿⣿⣿⣿⣿⣿⣿⣿⣿⣿⣿⣿⣿⣿⣿⣿⣿⣿⣿⣿⣶⣤⣤⣄⣠⣤⣤⡀⠀⠀⠀⠀⠀⠀⠀⠀⠀⠀⠀⠀⠀⠀⠀⠀⠀⠀⠀⠀⠀⠀⠀⠀⠀⠀⠀⠀⠀⠀⠀⠀⠀⠀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⠀⠀⠀⠀⠀⠀⠀⠀⠀⠀⠀⠀⣿⣿⣿⣿⣿⣿⣿⣿⣿⣿⣿⣿⣿⣿⣿⣿⣿⣿⣿⣿⣿⣿⣿⣿⣿⣿⣿⣿⣿⣿⣿⣿⣿⣿⣿⣿⣿⣿⣿⣿⣿⣿⣿⣿⣿⡷⠀⠀⠀⠀⠀⠀⠀⠀⠀⠀⠀⠀⠀⠀⠀⠀⠀⠀⠀⠀⠀⠀⠀⠀⠀⠀⠀⠀⠀⠀⠀⠀⠀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⠀⠀⠀⠀⠀⠀⠀⠀⠀⠀⠀⠀⣿⣿⣿⣿⣿⣿⣿⣿⣿⣿⣿⣿⣿⣿⣿⣿⣿⣿⣿⣿⣿⣿⣿⣿⣿⣿⣿⣿⣿⣿⣿⣿⣿⣿⣿⣿⣿⣿⣿⣿⣿⣿⣿⣿⣿⣤⡀⠀⠀⠀⠀⠀⠀⠀⠀⠀⠀⠀⠀⠀⠀⠀⠀⠀⠀⠀⠀⠀⠀⠀⠀⠀⠀⠀⠀⠀⠀⠀⠀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⠀⠀⠀⠀⠀⠀⠀⠀⠀⠀⠀⠀⢸⣿⣿⣿⣿⣿⣿⣿⣿⣿⣿⣿⣿⣿⣿⣿⣿⣿⣿⣿⣿⣿⣿⣿⣿⣿⣿⣿⣿⣿⣿⣿⣿⣿⣿⣿⣿⣿⣿⣿⣿⣿⣿⣿⣿⣿⣿⣦⡀⠀⠀⠀⠀⠀⠀⠀⠀⠀⠀⠀⠀⠀⠀⠀⠀⠀⠀⠀⠀⠀⠀⠀⠀⠀⠀⠀⠀⠀⠀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⠀⠀⠀⠀⠀⠀⠀⠀⠀⠀⠀⠀⢸⣿⣿⣿⣿⣿⣿⣿⣿⣿⣿⣿⣿⣿⣿⣿⣿⣿⣿⣿⣿⣿⣿⣿⣿⣿⣿⣿⣿⣿⣿⣿⣿⣿⣿⣿⣿⣿⣿⣿⣿⣿⣿⣿⣿⣿⣿⣿⣿⣦⡀⠀⠀⠀⠀⠀⠀⠀⠀⠀⠀⠀⠀⠀⠀⠀⠀⠀⠀⠀⠀⠀⠀⠀⠀⠀⠀⠀⠀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⠀⠀⠀⠀⠀⠀⠀⠀⠀⠀⠀⠀⢸⣿⣿⣿⣿⣿⣿⣿⣿⣿⣿⣿⣿⣿⣿⣿⣿⣿⣿⣿⣿⣿⣿⣿⣿⣿⣿⣿⣿⣿⣿⣿⣿⣿⣿⣿⣿⣿⣿⣿⣿⣿⣿⣿⣿⣿⣿⣿⣿⣿⣿⣄⠀⠀⠀⠀⠀⠀⠀⠀⠀⠀⠀⠀⠀⠀⠀⠀⠀⠀⠀⠀⠀⠀⠀⠀⠀⠀⠀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⠀⠀⠀⠀⠀⠀⠀⠀⠀⠀⠀⠀⢸⣿⣿⣿⣿⣿⣿⣿⣿⣿⣿⣿⣿⣿⣿⣿⣿⣿⣿⣿⣿⣿⣿⣿⣿⣿⣿⣿⣿⣿⣿⣿⣿⣿⣿⣿⣿⣿⣿⣿⣿⣿⣿⣿⣿⣿⣿⣿⣿⣿⣿⣿⣷⣄⠀⠀⠀⠀⠀⠀⠀⠀⠀⠀⠀⠀⠀⠀⠀⠀⠀⠀⠀⠀⠀⠀⠀⠀⠀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⠀⠀⠀⠀⠀⠀⠀⠀⠀⠀⠀⠀⠀⠀⠀⠀⠀⠀⠀⠀⠀⠀⠀⠀⠀⠀⣀⣤⣤⣶⣤⣤⣤⣤⣀⣀⣀⡀⠀⠀⠀⠀⠀⠀⠀⠀⠀⠀⠀⠀⠀⠀⠀⠀⠀⠀⠀⠀⠀⠀⠀⠀⠀⠀⠀⠀⠀⠀⠀⠀⠀⠀⠀⠀⠀⠀⠀⠀⠀⠀⠀⠀⠀⠀⠀⠀⠀⠀⠀⠀⠀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⠀⠀⠀⠀⠀⠀⠀⠀⠀⠀⠀⠀⠀⠀⠀⠀⠀⠀⠀⠀⠀⢀⣠⣴⣾⣿⣿⣿⣿⣿⣿⣿⣿⣿⣿⣿⣿⣿⣿⣷⣶⣤⣀⠀⠀⠀⠀⠀⠀⠀⠀⠀⠀⠀⠀⠀⠀⠀⠀⠀⠀⠀⠀⠀⠀⠀⠀⠀⠀⠀⠀⠀⠀⠀⠀⠀⠀⠀⠀⠀⠀⠀⠀⠀⠀⠀⠀⠀⠀⠀⠀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⠀⠀⠀⠀⠀⠀⠀⠀⠀⠀⠀⠀⠀⠀⠀⠀⠀⠀⢀⣤⣾⣿⣿⣿⣿⣿⣿⣿⣿⣿⣿⣿⣿⣿⣿⣿⣿⣿⣿⣿⣿⣿⣿⠂⠀⠀⠀⠀⠀⠀⠀⠀⠀⠀⠀⠀⠀⠀⠀⠀⠀⠀⠀⠀⠀⠀⠀⠀⠀⠀⠀⠀⠀⠀⠀⠀⠀⠀⠀⠀⠀⠀⠀⠀⠀⠀⠀⠀⠀⠀⠀</a:t>
            </a:r>
            <a:br/>
            <a:r>
              <a:t>⠀⠀⠀⠀⠀⠀⠀⠀⠀⠀⠀⠀⠀⠀⠀⠀⣠⣾⣿⣿⣿⣿⣿⣿⣿⣿⣿⣿⣿⣿⣿⣿⣿⣿⣿⣿⣿⣿⣿⣿⣿⣿⣿⣷⡀⠀⠀⠀⠀⠀⠀⠀⠀⠀⠀⠀⠀⠀⠀⠀⠀⠀⠀⠀⠀⠀⠀⠀⠀⠀⠀⠀⠀⠀⠀⠀⠀⠀⠀⠀⠀⠀⠀⠀⠀⠀⠀⠀⠀⠀⠀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⠀⠀⠀⠀⠀⠀⠀⠀⠀⠀⠀⠀⠀⢀⣴⣿⣿⣿⣿⣿⣿⣿⣿⣿⣿⣿⣿⣿⣿⣿⣿⣿⣿⣿⣿⣿⣿⣿⣿⣿⣿⣿⣿⣿⣷⠀⠀⠀⠀⠀⠀⠀⠀⠀⠀⠀⠀⠀⠀⠀⠀⠀⠀⠀⠀⠀⠀⠀⠀⠀⠀⠀⠀⠀⠀⠀⠀⠀⠀⠀⠀⠀⠀⠀⠀⠀⠀⠀⠀⠀⠀</a:t>
            </a:r>
            <a:br/>
            <a:r>
              <a:t>⠀⠀⠀⠀⠀⠀⠀⠀⠀⠀⠀⠀⣠⣿⣿⣿⣿⣿⣿⣿⣿⣿⣿⣿⣿⣿⣿⣿⣿⣿⣿⣿⣿⣿⣿⣿⣿⣿⣿⣿⣿⣿⣿⣿⣿⡆⠀⠀⠀⠀⠀⠀⠀⠀⠀⠀⠀⠀⠀⠀⠀⠀⠀⠀⠀⠀⠀⠀⠀⠀⠀⠀⠀⠀⠀⠀⠀⠀⠀⠀⠀⠀⠀⠀⠀⠀⠀⠀⠀⠀⠀</a:t>
            </a:r>
            <a:br/>
            <a:r>
              <a:t>⠀⠀⠀⠀⠀⠀⠀⠀⠀⠀⢀⣼⣿⣿⣿⣿⣿⣿⣿⣿⣿⣿⣿⣿⣿⣿⣿⣿⣿⣿⣿⣿⣿⣿⣿⣿⣿⣿⣿⣿⣿⣿⣿⣿⠋⠀⠀⠀⠀⠀⠀⠀⠀⠀⠀⠀⠀⠀⠀⠀⠀⠀⠀⠀⠀⠀⠀⠀⠀⠀⠀⠀⠀⠀⠀⠀⠀⠀⠀⠀⠀⠀⠀⠀⠀⠀⠀⠀⠀⠀⠀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⠀⠀⠀⠀⠀⠀⠀⠀⠀⠀⣾⣿⣿⣿⣿⣿⣿⣿⣿⣿⣿⣿⣿⣿⣿⣿⣿⣿⣿⣿⣿⣿⣿⣿⣿⣿⣿⣿⣿⣿⣿⣿⣿⣧⣀⣀⣠⡀⠀⠀⠀⠀⠀⠀⠀⠀⠀⠀⠀⠀⠀⠀⠀⠀⠀⠀⠀⠀⠀⠀⠀⠀⠀⠀⠀⠀⠀⠀⠀⠀⠀⠀⠀⠀⠀⠀⠀⠀⠀⠀⠀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⠀⠀⠀⠀⠀⠀⠀⠀⠀⣼⣿⣿⣿⣿⣿⣿⣿⣿⣿⣿⣿⣿⣿⣿⣿⣿⣿⣿⣿⣿⣿⣿⣿⣿⣿⣿⣿⣿⣿⣿⣿⣿⣿⣿⣿⣿⣿⠇⠀⠀⠀⠀⠀⠀⠀⠀⠀⠀⠀⠀⠀⠀⠀⠀⠀⠀⠀⠀⠀⠀⠀⠀⠀⠀⠀⠀⠀⠀⠀⠀⠀⠀⠀⠀⠀⠀⠀⠀⠀⠀⠀</a:t>
            </a:r>
            <a:br/>
            <a:r>
              <a:t>⠀⠀⠀⠀⠀⠀⠀⠀⢀⣿⣿⣿⣿⣿⣿⣿⣿⣿⣿⣿⣿⣿⣿⣿⣿⣿⣿⣿⣿⣿⣿⣿⣿⣿⣿⣿⣿⣿⣿⣿⣿⣿⣿⣿⣿⣿⣿⣷⡄⠀⠀⠀⠀⠀⠀⠀⠀⠀⠀⠀⠀⠀⠀⠀⠀⠀⠀⠀⠀⠀⠀⠀⠀⠀⠀⠀⠀⠀⠀⠀⠀⠀⠀⠀⠀⠀⠀⠀⠀⠀⠀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⠀⠀⠀⠀⠀⠀⠀⠀⢸⣿⣿⣿⣿⣿⣿⣿⣿⣿⣿⣿⣿⣿⣿⣿⣿⣿⣿⣿⣿⣿⣿⣿⣿⣿⣿⣿⣿⣿⣿⣿⣿⣿⣿⣿⣿⣿⣿⣿⠃⠀⠀⠀⠀⠀⠀⠀⠀⠀⠀⠀⠀⠀⠀⠀⠀⠀⠀⠀⠀⠀⠀⠀⠀⠀⠀⠀⠀⠀⠀⠀⠀⠀⠀⠀⠀⠀⠀⠀⠀⠀⠀</a:t>
            </a:r>
            <a:br/>
            <a:r>
              <a:t>⠀⠀⠀⠀⠀⠀⠀⠀⠈⣿⣿⣿⣿⣿⣿⣿⣿⣿⣿⣿⣿⣿⣿⣿⣿⣿⣿⣿⣿⣿⣿⣿⣿⣿⣿⣿⣿⣿⣿⣿⣿⣿⣿⣿⣿⣿⣿⣿⣦⡄⠀⠀⠀⠀⠀⠀⠀⠀⠀⠀⠀⠀⠀⠀⠀⠀⠀⠀⠀⠀⠀⠀⠀⠀⠀⠀⠀⠀⠀⠀⠀⠀⠀⠀⠀⠀⠀⠀⠀⠀⠀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⠀⠀⠀⠀⠀⠀⠀⢀⣿⣿⣿⣿⣿⣿⣿⣿⣿⣿⣿⣿⣿⣿⣿⣿⣿⣿⣿⣿⣿⣿⣿⣿⣿⣿⣿⣿⣿⣿⣿⣿⣿⣿⣿⣿⣿⣿⠟⠋⠁⠀⠀⠀⠀⠀⠀⠀⠀⠀⠀⠀⠀⠀⠀⠀⠀⠀⠀⠀⠀⠀⠀⠀⠀⠀⠀⠀⠀⠀⠀⠀⠀⠀⠀⠀⠀⠀⠀⠀⠀⠀⠀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⠀⠀⠀⠀⠀⠀⠀⢸⣿⣿⣿⣿⣿⣿⣿⣿⣿⣿⣿⣿⣿⣿⣿⣿⣿⣿⣿⣿⣿⣿⣿⣿⣿⣿⣿⣿⣿⣿⣿⣿⣿⣿⣿⣿⡿⠁⠀⠀⠀⠀⠀⠀⠀⠀⠀⠀⠀⠀⠀⠀⠀⠀⠀⠀⠀⠀⠀⠀⠀⠀⠀⠀⠀⠀⠀⠀⠀⠀⠀⠀⠀⠀⠀⠀⠀⠀⠀⠀⠀⠀⠀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⠀⠀⠀⠀⠀⠀⠀⢸⣿⣿⣿⣿⣿⣿⣿⣿⣿⣿⣿⣿⣿⣿⣿⣿⣿⣿⣿⣿⣿⣿⣿⣿⣿⣿⣿⣿⣿⣿⣿⣿⣿⣿⣿⣿⣇⠀⠀⠀⠀⠀⠀⠀⠀⠀⠀⠀⠀⠀⠀⠀⠀⠀⠀⠀⠀⠀⠀⠀⠀⠀⠀⠀⠀⠀⠀⠀⠀⠀⠀⠀⠀⠀⠀⠀⠀⠀⠀⠀⠀⠀⠀</a:t>
            </a:r>
            <a:br/>
            <a:r>
              <a:t>⠀⠀⠀⠀⠀⠀⠀⠸⣿⣿⣿⣿⣿⣿⣿⣿⣿⣿⣿⣿⣿⣿⣿⣿⣿⣿⣿⣿⣿⣿⣿⣿⣿⣿⣿⣿⣿⣿⣿⣿⣿⣿⣿⣿⡇⠀⠀⠀⠀⠀⠀⠀⠀⠀⠀⠀⠀⠀⠀⠀⠀⠀⠀⠀⠀⠀⠀⠀⠀⠀⠀⠀⠀⠀⠀⠀⠀⠀⠀⠀⠀⠀⠀⠀⠀⠀⠀⠀⠀⠀⠀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⠀⠀⠀⠀⠀⠀⠀⠀⣿⣿⣿⣿⣿⣿⣿⣿⣿⣿⣿⣿⣿⣿⣿⣿⣿⣿⣿⣿⣿⣿⣿⣿⣿⣿⣿⣿⣿⣿⣿⣿⣿⣿⣿⣿⣷⡀⠀⠀⠀⠀⠀⠀⠀⠀⠀⠀⠀⠀⠀⠀⠀⠀⠀⠀⠀⠀⠀⠀⠀⠀⠀⠀⠀⠀⠀⠀⠀⠀⠀⠀⠀⠀⠀⠀⠀⠀⠀⠀⠀⠀⠀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⠀⠀⠀⠀⠀⠀⠀⠀⣿⣿⣿⣿⣿⣿⣿⣿⣿⣿⣿⣿⣿⣿⣿⣿⣿⣿⣿⣿⣿⣿⣿⣿⣿⣿⣿⣿⣿⣿⣿⣿⣿⣿⣿⣿⣿⣿⣷⣦⣤⣤⣤⣶⣶⣄⡀⠀⠀⠀⠀⠀⠀⠀⠀⠀⠀⠀⠀⠀⠀⠀⠀⠀⠀⠀⠀⠀⠀⠀⠀⠀⠀⠀⠀⠀⠀⠀⠀⠀⠀⠀⠀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⠀⠀⠀⠀⠀⠀⠀⠀⣿⣿⣿⣿⣿⣿⣿⣿⣿⣿⣿⣿⣿⣿⣿⣿⣿⣿⣿⣿⣿⣿⣿⣿⣿⣿⣿⣿⣿⣿⣿⣿⣿⣿⣿⣿⣿⣿⣿⣿⣿⣿⣿⣿⣿⣿⠛⠀⠀⠀⠀⠀⠀⠀⠀⠀⠀⠀⠀⠀⠀⠀⠀⠀⠀⠀⠀⠀⠀⠀⠀⠀⠀⠀⠀⠀⠀⠀⠀⠀⠀⠀⠀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⠀⠀⠀⠀⠀⠀⠀⠀⢸⣿⣿⣿⣿⣿⣿⣿⣿⣿⣿⣿⣿⣿⣿⣿⣿⣿⣿⣿⣿⣿⣿⣿⣿⣿⣿⣿⣿⣿⣿⣿⣿⣿⣿⣿⣿⣿⣿⣿⣿⣿⣿⣿⣿⣿⣷⣄⠀⠀⠀⠀⠀⠀⠀⠀⠀⠀⠀⠀⠀⠀⠀⠀⠀⠀⠀⠀⠀⠀⠀⠀⠀⠀⠀⠀⠀⠀⠀⠀⠀⠀⠀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⠀⠀⠀⠀⠀⠀⠀⠀⢸⣿⣿⣿⣿⣿⣿⣿⣿⣿⣿⣿⣿⣿⣿⣿⣿⣿⣿⣿⣿⣿⣿⣿⣿⣿⣿⣿⣿⣿⣿⣿⣿⣿⣿⣿⣿⣿⣿⣿⣿⣿⣿⣿⣿⣿⣿⣿⣷⣦⡀⠀⠀⠀⠀⠀⠀⠀⠀⠀⠀⠀⠀⠀⠀⠀⠀⠀⠀⠀⠀⠀⠀⠀⠀⠀⠀⠀⠀⠀⠀⠀⠀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⠀⠀⠀⠀⠀⠀⠀⠀⢸⣿⣿⣿⣿⣿⣿⣿⣿⣿⣿⣿⣿⣿⣿⣿⣿⣿⣿⣿⣿⣿⣿⣿⣿⣿⣿⣿⣿⣿⣿⣿⣿⣿⣿⣿⣿⣿⣿⣿⣿⣿⣿⣿⣿⣿⣿⣿⣿⣿⣿⣦⡀⠀⠀⠀⠀⠀⠀⠀⠀⠀⠀⠀⠀⠀⠀⠀⠀⠀⠀⠀⠀⠀⠀⠀⠀⠀⠀⠀⠀⠀⠀</a:t>
            </a:r>
            <a:br/>
            <a:r>
              <a:t>⠀⠀⠀⠀⠀⠀⠀⠀⠘⣿⣿⣿⣿⣿⣿⣿⣿⣿⣿⣿⣿⣿⣿⣿⣿⣿⣿⣿⣿⣿⣿⣿⣿⣿⣿⣿⣿⣿⣿⣿⣿⣿⣿⣿⣿⣿⣿⣿⣿⣿⣿⣿⣿⣿⣿⣿⣿⣿⣿⣿⣿⣦⡀⠀⠀⠀⠀⠀⠀⠀⠀⠀⠀⠀⠀⠀⠀⠀⠀⠀⠀⠀⠀⠀⠀⠀⠀⠀⠀⠀⠀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⠀⠀⠀⠀⠀⠀⠀⠀⠀⣿⣿⣿⣿⣿⣿⣿⣿⣿⣿⣿⣿⣿⣿⣿⣿⣿⣿⣿⣿⣿⣿⣿⣿⣿⣿⣿⣿⣿⣿⣿⣿⣿⣿⣿⣿⣿⣿⣿⣿⣿⣿⣿⣿⣿⣿⣿⣿⣿⣿⣿⣿⣿⣿⣶⣄⠀⠀⠀⠀⠀⠀⠀⠀⠀⠀⠀⠀⠀⠀⠀⠀⠀⠀⠀⠀⠀⠀⠀⠀⠀⠀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⠀⠀⠀⠀⠀⠀⠀⠀⠀⠀⠀⠀⠀⠀⠀⠀⠀⣀⣤⣴⣶⣾⣿⣿⣿⣶⣶⣶⣶⣤⣤⣀⣀⠀⠀⠀⠀⠀⠀⠀⠀⠀⠀⠀⠀⠀⠀⠀⠀⠀⠀⠀⠀⠀⠀⠀⠀⠀⠀⠀⠀⠀⠀⠀⠀⠀⠀⠀⠀⠀⠀⠀⠀⠀⠀⠀⠀⠀⠀⠀⠀⠀⠀⠀⠀⠀⠀⠀⠀⠀⠀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⠀⠀⠀⠀⠀⠀⠀⠀⠀⠀⠀⠀⠀⣀⣤⣶⣿⣿⣿⣿⣿⣿⣿⣿⣿⣿⣿⣿⣿⣿⣿⣿⣿⣿⣷⣦⣤⠀⠀⠀⠀⠀⠀⠀⠀⠀⠀⠀⠀⠀⠀⠀⠀⠀⠀⠀⠀⠀⠀⠀⠀⠀⠀⠀⠀⠀⠀⠀⠀⠀⠀⠀⠀⠀⠀⠀⠀⠀⠀⠀⠀⠀⠀⠀⠀⠀⠀⠀⠀⠀⠀</a:t>
            </a:r>
            <a:br/>
            <a:r>
              <a:t>⠀⠀⠀⠀⠀⠀⠀⠀⠀⠀⣀⣴⣾⣿⣿⣿⣿⣿⣿⣿⣿⣿⣿⣿⣿⣿⣿⣿⣿⣿⣿⣿⣿⣿⣿⣿⣏⠀⠀⠀⠀⠀⠀⠀⠀⠀⠀⠀⠀⠀⠀⠀⠀⠀⠀⠀⠀⠀⠀⠀⠀⠀⠀⠀⠀⠀⠀⠀⠀⠀⠀⠀⠀⠀⠀⠀⠀⠀⠀⠀⠀⠀⠀⠀⠀⠀⠀⠀⠀⠀⠀</a:t>
            </a:r>
            <a:br/>
            <a:r>
              <a:t>⠀⠀⠀⠀⠀⠀⠀⢀⣤⣾⣿⣿⣿⣿⣿⣿⣿⣿⣿⣿⣿⣿⣿⣿⣿⣿⣿⣿⣿⣿⣿⣿⣿⣿⣿⣿⣿⣷⠀⠀⠀⠀⠀⠀⠀⠀⠀⠀⠀⠀⠀⠀⠀⠀⠀⠀⠀⠀⠀⠀⠀⠀⠀⠀⠀⠀⠀⠀⠀⠀⠀⠀⠀⠀⠀⠀⠀⠀⠀⠀⠀⠀⠀⠀⠀⠀⠀⠀⠀⠀⠀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⠀⠀⠀⠀⠀⢀⣴⣿⣿⣿⣿⣿⣿⣿⣿⣿⣿⣿⣿⣿⣿⣿⣿⣿⣿⣿⣿⣿⣿⣿⣿⣿⣿⣿⣿⣿⣿⣿⡇⠀⠀⠀⠀⠀⠀⠀⠀⠀⠀⠀⠀⠀⠀⠀⠀⠀⠀⠀⠀⠀⠀⠀⠀⠀⠀⠀⠀⠀⠀⠀⠀⠀⠀⠀⠀⠀⠀⠀⠀⠀⠀⠀⠀⠀⠀⠀⠀⠀⠀⠀⠀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⠀⠀⠀⠀⣴⣿⣿⣿⣿⣿⣿⣿⣿⣿⣿⣿⣿⣿⣿⣿⣿⣿⣿⣿⣿⣿⣿⣿⣿⣿⣿⣿⣿⣿⣿⣿⣿⣿⣇⠀⠀⠀⠀⠀⠀⠀⠀⠀⠀⠀⠀⠀⠀⠀⠀⠀⠀⠀⠀⠀⠀⠀⠀⠀⠀⠀⠀⠀⠀⠀⠀⠀⠀⠀⠀⠀⠀⠀⠀⠀⠀⠀⠀⠀⠀⠀⠀⠀⠀⠀⠀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⠀⠀⢀⣾⣿⣿⣿⣿⣿⣿⣿⣿⣿⣿⣿⣿⣿⣿⣿⣿⣿⣿⣿⣿⣿⣿⣿⣿⣿⣿⣿⣿⣿⣿⣿⣿⣿⡟⠁⠀⠀⠀⠀⠀⠀⠀⠀⠀⠀⠀⠀⠀⠀⠀⠀⠀⠀⠀⠀⠀⠀⠀⠀⠀⠀⠀⠀⠀⠀⠀⠀⠀⠀⠀⠀⠀⠀⠀⠀⠀⠀⠀⠀⠀⠀⠀⠀⠀⠀⠀⠀</a:t>
            </a:r>
            <a:br/>
            <a:r>
              <a:t>⠀⢀⣾⣿⣿⣿⣿⣿⣿⣿⣿⣿⣿⣿⣿⣿⣿⣿⣿⣿⣿⣿⣿⣿⣿⣿⣿⣿⣿⣿⣿⣿⣿⣿⣿⣿⣿⣤⣄⣠⣤⠀⠀⠀⠀⠀⠀⠀⠀⠀⠀⠀⠀⠀⠀⠀⠀⠀⠀⠀⠀⠀⠀⠀⠀⠀⠀⠀⠀⠀⠀⠀⠀⠀⠀⠀⠀⠀⠀⠀⠀⠀⠀⠀⠀⠀⠀⠀⠀⠀⠀</a:t>
            </a:r>
            <a:br/>
            <a:r>
              <a:t>⠀⣼⣿⣿⣿⣿⣿⣿⣿⣿⣿⣿⣿⣿⣿⣿⣿⣿⣿⣿⣿⣿⣿⣿⣿⣿⣿⣿⣿⣿⣿⣿⣿⣿⣿⣿⣿⣿⣿⣿⣿⠀⠀⠀⠀⠀⠀⠀⠀⠀⠀⠀⠀⠀⠀⠀⠀⠀⠀⠀⠀⠀⠀⠀⠀⠀⠀⠀⠀⠀⠀⠀⠀⠀⠀⠀⠀⠀⠀⠀⠀⠀⠀⠀⠀⠀⠀⠀⠀⠀⠀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⢠⣿⣿⣿⣿⣿⣿⣿⣿⣿⣿⣿⣿⣿⣿⣿⣿⣿⣿⣿⣿⣿⣿⣿⣿⣿⣿⣿⣿⣿⣿⣿⣿⣿⣿⣿⣿⣿⣿⣿⣿⣦⠀⠀⠀⠀⠀⠀⠀⠀⠀⠀⠀⠀⠀⠀⠀⠀⠀⠀⠀⠀⠀⠀⠀⠀⠀⠀⠀⠀⠀⠀⠀⠀⠀⠀⠀⠀⠀⠀⠀⠀⠀⠀⠀⠀⠀⠀⠀⠀⠀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⢸⣿⣿⣿⣿⣿⣿⣿⣿⣿⣿⣿⣿⣿⣿⣿⣿⣿⣿⣿⣿⣿⣿⣿⣿⣿⣿⣿⣿⣿⣿⣿⣿⣿⣿⣿⣿⣿⣿⣿⣿⡿⠀⠀⠀⠀⠀⠀⠀⠀⠀⠀⠀⠀⠀⠀⠀⠀⠀⠀⠀⠀⠀⠀⠀⠀⠀⠀⠀⠀⠀⠀⠀⠀⠀⠀⠀⠀⠀⠀⠀⠀⠀⠀⠀⠀⠀⠀⠀⠀⠀</a:t>
            </a:r>
            <a:br/>
            <a:r>
              <a:t>⢘⣿⣿⣿⣿⣿⣿⣿⣿⣿⣿⣿⣿⣿⣿⣿⣿⣿⣿⣿⣿⣿⣿⣿⣿⣿⣿⣿⣿⣿⣿⣿⣿⣿⣿⣿⣿⣿⣿⣿⣿⣷⣤⠀⠀⠀⠀⠀⠀⠀⠀⠀⠀⠀⠀⠀⠀⠀⠀⠀⠀⠀⠀⠀⠀⠀⠀⠀⠀⠀⠀⠀⠀⠀⠀⠀⠀⠀⠀⠀⠀⠀⠀⠀⠀⠀⠀⠀⠀⠀⠀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⣿⣿⣿⣿⣿⣿⣿⣿⣿⣿⣿⣿⣿⣿⣿⣿⣿⣿⣿⣿⣿⣿⣿⣿⣿⣿⣿⣿⣿⣿⣿⣿⣿⣿⣿⣿⣿⣿⣿⡿⠟⠛⠁⠀⠀⠀⠀⠀⠀⠀⠀⠀⠀⠀⠀⠀⠀⠀⠀⠀⠀⠀⠀⠀⠀⠀⠀⠀⠀⠀⠀⠀⠀⠀⠀⠀⠀⠀⠀⠀⠀⠀⠀⠀⠀⠀⠀⠀⠀⠀⠀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⣿⣿⣿⣿⣿⣿⣿⣿⣿⣿⣿⣿⣿⣿⣿⣿⣿⣿⣿⣿⣿⣿⣿⣿⣿⣿⣿⣿⣿⣿⣿⣿⣿⣿⣿⣿⣿⣿⠏⠀⠀⠀⠀⠀⠀⠀⠀⠀⠀⠀⠀⠀⠀⠀⠀⠀⠀⠀⠀⠀⠀⠀⠀⠀⠀⠀⠀⠀⠀⠀⠀⠀⠀⠀⠀⠀⠀⠀⠀⠀⠀⠀⠀⠀⠀⠀⠀⠀⠀⠀⠀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⣿⣿⣿⣿⣿⣿⣿⣿⣿⣿⣿⣿⣿⣿⣿⣿⣿⣿⣿⣿⣿⣿⣿⣿⣿⣿⣿⣿⣿⣿⣿⣿⣿⣿⣿⣿⣿⣿⣿⣿⣶⣶⣶⣶⣶⣿⣦⣄⠀⠀⠀⠀⠀⠀⠀⠀⠀⠀⠀⠀⠀⠀⠀⠀⠀⠀⠀⠀⠀⠀⠀⠀⠀⠀⠀⠀⠀⠀⠀⠀⠀⠀⠀⠀⠀⠀⠀⠀⠀⠀⠀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⣿⣿⣿⣿⣿⣿⣿⣿⣿⣿⣿⣿⣿⣿⣿⣿⣿⣿⣿⣿⣿⣿⣿⣿⣿⣿⣿⣿⣿⣿⣿⣿⣿⣿⣿⣿⣿⣿⣿⣿⣿⣿⣿⣿⣿⣿⣿⣏⡀⠀⠀⠀⠀⠀⠀⠀⠀⠀⠀⠀⠀⠀⠀⠀⠀⠀⠀⠀⠀⠀⠀⠀⠀⠀⠀⠀⠀⠀⠀⠀⠀⠀⠀⠀⠀⠀⠀⠀⠀⠀⠀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⣿⣿⣿⣿⣿⣿⣿⣿⣿⣿⣿⣿⣿⣿⣿⣿⣿⣿⣿⣿⣿⣿⣿⣿⣿⣿⣿⣿⣿⣿⣿⣿⣿⣿⣿⣿⣿⣿⣿⣿⣿⣿⣿⣿⣿⣿⣿⣿⣿⣷⣤⣀⠀⠀⠀⠀⠀⠀⠀⠀⠀⠀⠀⠀⠀⠀⠀⠀⠀⠀⠀⠀⠀⠀⠀⠀⠀⠀⠀⠀⠀⠀⠀⠀⠀⠀⠀⠀⠀⠀⠀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⣿⣿⣿⣿⣿⣿⣿⣿⣿⣿⣿⣿⣿⣿⣿⣿⣿⣿⣿⣿⣿⣿⣿⣿⣿⣿⣿⣿⣿⣿⣿⣿⣿⣿⣿⣿⣿⣿⣿⣿⣿⣿⣿⣿⣿⣿⣿⣿⣿⣿⣿⣿⣷⣦⣀⠀⠀⠀⠀⠀⠀⠀⠀⠀⠀⠀⠀⠀⠀⠀⠀⠀⠀⠀⠀⠀⠀⠀⠀⠀⠀⠀⠀⠀⠀⠀⠀⠀⠀⠀⠀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⣿⣿⣿⣿⣿⣿⣿⣿⣿⣿⣿⣿⣿⣿⣿⣿⣿⣿⣿⣿⣿⣿⣿⣿⣿⣿⣿⣿⣿⣿⣿⣿⣿⣿⣿⣿⣿⣿⣿⣿⣿⣿⣿⣿⣿⣿⣿⣿⣿⣿⣿⣿⣿⣿⣿⣷⣦⣄⠀⠀⠀⠀⠀⠀⠀⠀⠀⠀⠀⠀⠀⠀⠀⠀⠀⠀⠀⠀⠀⠀⠀⠀⠀⠀⠀⠀⠀⠀⠀⠀⠀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⠀⠀⠀⠀⠀⠀⠀⠀⠀⠀⠀⠀⢀⣀⣤⣶⣾⣿⣿⣿⣿⣿⣿⣿⣶⣶⣤⣤⣄⣀⡀⠀⠀⠀⠀⠀⠀⠀⠀⠀⠀⠀⠀⠀⠀⠀⠀⠀⠀⠀⠀⠀⠀⠀⠀⠀⠀⠀⠀⠀⠀⠀⠀⠀⠀⠀⠀⠀⠀⠀⠀⠀⠀⠀⠀⠀⠀⠀⠀⠀⠀⠀⠀⠀⠀⠀⠀⠀⠀⠀⠀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⠀⠀⠀⠀⠀⠀⠀⠀⠀⣠⣴⣾⣿⣿⣿⣿⣿⣿⣿⣿⣿⣿⣿⣿⣿⣿⣿⣿⣿⣿⣿⣷⣦⣄⠀⠀⠀⠀⠀⠀⠀⠀⠀⠀⠀⠀⠀⠀⠀⠀⠀⠀⠀⠀⠀⠀⠀⠀⠀⠀⠀⠀⠀⠀⠀⠀⠀⠀⠀⠀⠀⠀⠀⠀⠀⠀⠀⠀⠀⠀⠀⠀⠀⠀⠀⠀⠀⠀⠀⠀⠀</a:t>
            </a:r>
            <a:br/>
            <a:r>
              <a:t>⠀⠀⠀⠀⠀⢀⣠⣶⣿⣿⣿⣿⣿⣿⣿⣿⣿⣿⣿⣿⣿⣿⣿⣿⣿⣿⣿⣿⣿⣿⣿⣿⣿⣍⠀⠀⠀⠀⠀⠀⠀⠀⠀⠀⠀⠀⠀⠀⠀⠀⠀⠀⠀⠀⠀⠀⠀⠀⠀⠀⠀⠀⠀⠀⠀⠀⠀⠀⠀⠀⠀⠀⠀⠀⠀⠀⠀⠀⠀⠀⠀⠀⠀⠀⠀⠀⠀⠀⠀⠀⠀</a:t>
            </a:r>
            <a:br/>
            <a:r>
              <a:t>⠀⠀⠀⣀⣴⣿⣿⣿⣿⣿⣿⣿⣿⣿⣿⣿⣿⣿⣿⣿⣿⣿⣿⣿⣿⣿⣿⣿⣿⣿⣿⣿⣿⣿⣧⠀⠀⠀⠀⠀⠀⠀⠀⠀⠀⠀⠀⠀⠀⠀⠀⠀⠀⠀⠀⠀⠀⠀⠀⠀⠀⠀⠀⠀⠀⠀⠀⠀⠀⠀⠀⠀⠀⠀⠀⠀⠀⠀⠀⠀⠀⠀⠀⠀⠀⠀⠀⠀⠀⠀⠀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⠀⣠⣾⣿⣿⣿⣿⣿⣿⣿⣿⣿⣿⣿⣿⣿⣿⣿⣿⣿⣿⣿⣿⣿⣿⣿⣿⣿⣿⣿⣿⣿⣿⣿⣿⡄⠀⠀⠀⠀⠀⠀⠀⠀⠀⠀⠀⠀⠀⠀⠀⠀⠀⠀⠀⠀⠀⠀⠀⠀⠀⠀⠀⠀⠀⠀⠀⠀⠀⠀⠀⠀⠀⠀⠀⠀⠀⠀⠀⠀⠀⠀⠀⠀⠀⠀⠀⠀⠀⠀⠀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⣿⣿⣿⣿⣿⣿⣿⣿⣿⣿⣿⣿⣿⣿⣿⣿⣿⣿⣿⣿⣿⣿⣿⣿⣿⣿⣿⣿⣿⣿⣿⣿⣿⣿⠋⠀⠀⠀⠀⠀⠀⠀⠀⠀⠀⠀⠀⠀⠀⠀⠀⠀⠀⠀⠀⠀⠀⠀⠀⠀⠀⠀⠀⠀⠀⠀⠀⠀⠀⠀⠀⠀⠀⠀⠀⠀⠀⠀⠀⠀⠀⠀⠀⠀⠀⠀⠀⠀⠀⠀⠀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⣿⣿⣿⣿⣿⣿⣿⣿⣿⣿⣿⣿⣿⣿⣿⣿⣿⣿⣿⣿⣿⣿⣿⣿⣿⣿⣿⣿⣿⣿⣿⣿⣿⣧⣤⣀⣠⣄⠀⠀⠀⠀⠀⠀⠀⠀⠀⠀⠀⠀⠀⠀⠀⠀⠀⠀⠀⠀⠀⠀⠀⠀⠀⠀⠀⠀⠀⠀⠀⠀⠀⠀⠀⠀⠀⠀⠀⠀⠀⠀⠀⠀⠀⠀⠀⠀⠀⠀⠀⠀⠀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⣿⣿⣿⣿⣿⣿⣿⣿⣿⣿⣿⣿⣿⣿⣿⣿⣿⣿⣿⣿⣿⣿⣿⣿⣿⣿⣿⣿⣿⣿⣿⣿⣿⣿⣿⣿⣿⣿⣧⣄⠀⠀⠀⠀⠀⠀⠀⠀⠀⠀⠀⠀⠀⠀⠀⠀⠀⠀⠀⠀⠀⠀⠀⠀⠀⠀⠀⠀⠀⠀⠀⠀⠀⠀⠀⠀⠀⠀⠀⠀⠀⠀⠀⠀⠀⠀⠀⠀⠀⠀⠀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⣿⣿⣿⣿⣿⣿⣿⣿⣿⣿⣿⣿⣿⣿⣿⣿⣿⣿⣿⣿⣿⣿⣿⣿⣿⣿⣿⣿⣿⣿⣿⣿⣿⣿⣿⣿⣿⠿⠛⠁⠀⠀⠀⠀⠀⠀⠀⠀⠀⠀⠀⠀⠀⠀⠀⠀⠀⠀⠀⠀⠀⠀⠀⠀⠀⠀⠀⠀⠀⠀⠀⠀⠀⠀⠀⠀⠀⠀⠀⠀⠀⠀⠀⠀⠀⠀⠀⠀⠀⠀⠀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⣿⣿⣿⣿⣿⣿⣿⣿⣿⣿⣿⣿⣿⣿⣿⣿⣿⣿⣿⣿⣿⣿⣿⣿⣿⣿⣿⣿⣿⣿⣿⣿⣿⣿⣿⠋⠀⠀⠀⠀⠀⠀⠀⠀⠀⠀⠀⠀⠀⠀⠀⠀⠀⠀⠀⠀⠀⠀⠀⠀⠀⠀⠀⠀⠀⠀⠀⠀⠀⠀⠀⠀⠀⠀⠀⠀⠀⠀⠀⠀⠀⠀⠀⠀⠀⠀⠀⠀⠀⠀⠀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⣿⣿⣿⣿⣿⣿⣿⣿⣿⣿⣿⣿⣿⣿⣿⣿⣿⣿⣿⣿⣿⣿⣿⣿⣿⣿⣿⣿⣿⣿⣿⣿⣿⣿⡟⠀⠀⠀⠀⠀⠀⠀⠀⠀⠀⠀⠀⠀⠀⠀⠀⠀⠀⠀⠀⠀⠀⠀⠀⠀⠀⠀⠀⠀⠀⠀⠀⠀⠀⠀⠀⠀⠀⠀⠀⠀⠀⠀⠀⠀⠀⠀⠀⠀⠀⠀⠀⠀⠀⠀⠀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⣿⣿⣿⣿⣿⣿⣿⣿⣿⣿⣿⣿⣿⣿⣿⣿⣿⣿⣿⣿⣿⣿⣿⣿⣿⣿⣿⣿⣿⣿⣿⣿⣿⣿⣇⠀⠀⠀⠀⠀⠀⠀⠀⠀⠀⠀⠀⠀⠀⠀⠀⠀⠀⠀⠀⠀⠀⠀⠀⠀⠀⠀⠀⠀⠀⠀⠀⠀⠀⠀⠀⠀⠀⠀⠀⠀⠀⠀⠀⠀⠀⠀⠀⠀⠀⠀⠀⠀⠀⠀⠀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⣿⣿⣿⣿⣿⣿⣿⣿⣿⣿⣿⣿⣿⣿⣿⣿⣿⣿⣿⣿⣿⣿⣿⣿⣿⣿⣿⣿⣿⣿⣿⣿⣿⣿⣿⣿⣷⣶⣤⣶⣶⣶⣶⣤⡀⠀⠀⠀⠀⠀⠀⠀⠀⠀⠀⠀⠀⠀⠀⠀⠀⠀⠀⠀⠀⠀⠀⠀⠀⠀⠀⠀⠀⠀⠀⠀⠀⠀⠀⠀⠀⠀⠀⠀⠀⠀⠀⠀⠀⠀⠀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⣿⣿⣿⣿⣿⣿⣿⣿⣿⣿⣿⣿⣿⣿⣿⣿⣿⣿⣿⣿⣿⣿⣿⣿⣿⣿⣿⣿⣿⣿⣿⣿⣿⣿⣿⣿⣿⣿⣿⣿⣿⣿⣿⣿⣥⣀⠀⠀⠀⠀⠀⠀⠀⠀⠀⠀⠀⠀⠀⠀⠀⠀⠀⠀⠀⠀⠀⠀⠀⠀⠀⠀⠀⠀⠀⠀⠀⠀⠀⠀⠀⠀⠀⠀⠀⠀⠀⠀⠀⠀⠀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⣿⣿⣿⣿⣿⣿⣿⣿⣿⣿⣿⣿⣿⣿⣿⣿⣿⣿⣿⣿⣿⣿⣿⣿⣿⣿⣿⣿⣿⣿⣿⣿⣿⣿⣿⣿⣿⣿⣿⣿⣿⣿⣿⣿⣿⣿⣿⣶⣤⣀⠀⠀⠀⠀⠀⠀⠀⠀⠀⠀⠀⠀⠀⠀⠀⠀⠀⠀⠀⠀⠀⠀⠀⠀⠀⠀⠀⠀⠀⠀⠀⠀⠀⠀⠀⠀⠀⠀⠀⠀⠀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⣿⣿⣿⣿⣿⣿⣿⣿⣿⣿⣿⣿⣿⣿⣿⣿⣿⣿⣿⣿⣿⣿⣿⣿⣿⣿⣿⣿⣿⣿⣿⣿⣿⣿⣿⣿⣿⣿⣿⣿⣿⣿⣿⣿⣿⣿⣿⣿⣿⣿⣿⣶⣤⣀⡀⠀⠀⠀⠀⠀⠀⠀⠀⠀⠀⠀⠀⠀⠀⠀⠀⠀⠀⠀⠀⠀⠀⠀⠀⠀⠀⠀⠀⠀⠀⠀⠀⠀⠀⠀⠀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⠀⠀⠀⠀⠀⠀⠀⠀⠀⣀⣀⣠⣄⣀⣀⠀⠀⠀⠀⠀⠀⠀⠀⠀⠀⠀⠀⠀⠀⠀⠀⠀⠀⠀⠀⠀⠀⠀⠀⠀⠀⠀⠀⠀⠀⠀⠀⠀⠀⠀⠀⠀⠀⠀⠀⠀⠀⠀⠀⠀⠀⠀⠀⠀⠀⠀⠀⠀⠀⠀⠀⠀⠀⠀⠀⠀⠀⠀⠀⠀⠀⠀⠀⠀⠀⠀⠀⠀⠀⠀⠀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⠀⠀⠀⠀⣀⣤⣶⣾⣿⣿⣿⣿⣿⣿⣿⣿⣿⣿⣶⣶⣤⣤⣀⡀⠀⠀⠀⠀⠀⠀⠀⠀⠀⠀⠀⠀⠀⠀⠀⠀⠀⠀⠀⠀⠀⠀⠀⠀⠀⠀⠀⠀⠀⠀⠀⠀⠀⠀⠀⠀⠀⠀⠀⠀⠀⠀⠀⠀⠀⠀⠀⠀⠀⠀⠀⠀⠀⠀⠀⠀⠀⠀⠀⠀⠀⠀⠀⠀⠀⠀⠀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⣀⣤⣶⣿⣿⣿⣿⣿⣿⣿⣿⣿⣿⣿⣿⣿⣿⣿⣿⣿⣿⣿⣿⣿⣷⣦⣄⠀⠀⠀⠀⠀⠀⠀⠀⠀⠀⠀⠀⠀⠀⠀⠀⠀⠀⠀⠀⠀⠀⠀⠀⠀⠀⠀⠀⠀⠀⠀⠀⠀⠀⠀⠀⠀⠀⠀⠀⠀⠀⠀⠀⠀⠀⠀⠀⠀⠀⠀⠀⠀⠀⠀⠀⠀⠀⠀⠀⠀⠀⠀⠀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⣿⣿⣿⣿⣿⣿⣿⣿⣿⣿⣿⣿⣿⣿⣿⣿⣿⣿⣿⣿⣿⣿⣿⣿⣿⣿⣷⠀⠀⠀⠀⠀⠀⠀⠀⠀⠀⠀⠀⠀⠀⠀⠀⠀⠀⠀⠀⠀⠀⠀⠀⠀⠀⠀⠀⠀⠀⠀⠀⠀⠀⠀⠀⠀⠀⠀⠀⠀⠀⠀⠀⠀⠀⠀⠀⠀⠀⠀⠀⠀⠀⠀⠀⠀⠀⠀⠀⠀⠀⠀⠀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⣿⣿⣿⣿⣿⣿⣿⣿⣿⣿⣿⣿⣿⣿⣿⣿⣿⣿⣿⣿⣿⣿⣿⣿⣿⣿⣿⠟⠁⠀⠀⠀⠀⠀⠀⠀⠀⠀⠀⠀⠀⠀⠀⠀⠀⠀⠀⠀⠀⠀⠀⠀⠀⠀⠀⠀⠀⠀⠀⠀⠀⠀⠀⠀⠀⠀⠀⠀⠀⠀⠀⠀⠀⠀⠀⠀⠀⠀⠀⠀⠀⠀⠀⠀⠀⠀⠀⠀⠀⠀⠀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⣿⣿⣿⣿⣿⣿⣿⣿⣿⣿⣿⣿⣿⣿⣿⣿⣿⣿⣿⣿⣿⣿⣿⣿⣿⣿⣇⣀⠀⢀⣀⠀⠀⠀⠀⠀⠀⠀⠀⠀⠀⠀⠀⠀⠀⠀⠀⠀⠀⠀⠀⠀⠀⠀⠀⠀⠀⠀⠀⠀⠀⠀⠀⠀⠀⠀⠀⠀⠀⠀⠀⠀⠀⠀⠀⠀⠀⠀⠀⠀⠀⠀⠀⠀⠀⠀⠀⠀⠀⠀⠀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⣿⣿⣿⣿⣿⣿⣿⣿⣿⣿⣿⣿⣿⣿⣿⣿⣿⣿⣿⣿⣿⣿⣿⣿⣿⣿⣿⣿⣿⣿⣿⡿⠀⠀⠀⠀⠀⠀⠀⠀⠀⠀⠀⠀⠀⠀⠀⠀⠀⠀⠀⠀⠀⠀⠀⠀⠀⠀⠀⠀⠀⠀⠀⠀⠀⠀⠀⠀⠀⠀⠀⠀⠀⠀⠀⠀⠀⠀⠀⠀⠀⠀⠀⠀⠀⠀⠀⠀⠀⠀⠀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⣿⣿⣿⣿⣿⣿⣿⣿⣿⣿⣿⣿⣿⣿⣿⣿⣿⣿⣿⣿⣿⣿⣿⣿⣿⣿⣿⣿⣿⣿⣿⣇⡀⠀⠀⠀⠀⠀⠀⠀⠀⠀⠀⠀⠀⠀⠀⠀⠀⠀⠀⠀⠀⠀⠀⠀⠀⠀⠀⠀⠀⠀⠀⠀⠀⠀⠀⠀⠀⠀⠀⠀⠀⠀⠀⠀⠀⠀⠀⠀⠀⠀⠀⠀⠀⠀⠀⠀⠀⠀⠀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⣿⣿⣿⣿⣿⣿⣿⣿⣿⣿⣿⣿⣿⣿⣿⣿⣿⣿⣿⣿⣿⣿⣿⣿⣿⣿⣿⣿⣿⣿⣿⣿⡏⠀⠀⠀⠀⠀⠀⠀⠀⠀⠀⠀⠀⠀⠀⠀⠀⠀⠀⠀⠀⠀⠀⠀⠀⠀⠀⠀⠀⠀⠀⠀⠀⠀⠀⠀⠀⠀⠀⠀⠀⠀⠀⠀⠀⠀⠀⠀⠀⠀⠀⠀⠀⠀⠀⠀⠀⠀⠀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⣿⣿⣿⣿⣿⣿⣿⣿⣿⣿⣿⣿⣿⣿⣿⣿⣿⣿⣿⣿⣿⣿⣿⣿⣿⣿⣿⣿⣿⣿⣿⣿⠟⠀⠀⠀⠀⠀⠀⠀⠀⠀⠀⠀⠀⠀⠀⠀⠀⠀⠀⠀⠀⠀⠀⠀⠀⠀⠀⠀⠀⠀⠀⠀⠀⠀⠀⠀⠀⠀⠀⠀⠀⠀⠀⠀⠀⠀⠀⠀⠀⠀⠀⠀⠀⠀⠀⠀⠀⠀⠀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⣿⣿⣿⣿⣿⣿⣿⣿⣿⣿⣿⣿⣿⣿⣿⣿⣿⣿⣿⣿⣿⣿⣿⣿⣿⣿⣿⣿⠿⠛⠉⠀⠀⠀⠀⠀⠀⠀⠀⠀⠀⠀⠀⠀⠀⠀⠀⠀⠀⠀⠀⠀⠀⠀⠀⠀⠀⠀⠀⠀⠀⠀⠀⠀⠀⠀⠀⠀⠀⠀⠀⠀⠀⠀⠀⠀⠀⠀⠀⠀⠀⠀⠀⠀⠀⠀⠀⠀⠀⠀⠀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⣿⣿⣿⣿⣿⣿⣿⣿⣿⣿⣿⣿⣿⣿⣿⣿⣿⣿⣿⣿⣿⣿⣿⣿⣿⣿⣿⣷⣶⣤⣀⣀⣀⣀⣄⣄⡀⠀⠀⠀⠀⠀⠀⠀⠀⠀⠀⠀⠀⠀⠀⠀⠀⠀⠀⠀⠀⠀⠀⠀⠀⠀⠀⠀⠀⠀⠀⠀⠀⠀⠀⠀⠀⠀⠀⠀⠀⠀⠀⠀⠀⠀⠀⠀⠀⠀⠀⠀⠀⠀⠀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⣿⣿⣿⣿⣿⣿⣿⣿⣿⣿⣿⣿⣿⣿⣿⣿⣿⣿⣿⣿⣿⣿⣿⣿⣿⣿⣿⣿⣿⣿⣿⣿⣿⣿⣿⣿⣿⣤⣀⣀⡀⠀⠀⠀⠀⠀⠀⠀⠀⠀⠀⠀⠀⠀⠀⠀⠀⠀⠀⠀⠀⠀⠀⠀⠀⠀⠀⠀⠀⠀⠀⠀⠀⠀⠀⠀⠀⠀⠀⠀⠀⠀⠀⠀⠀⠀⠀⠀⠀⠀⠀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⣿⣿⣿⣿⣿⣿⣿⣿⣿⣿⣿⣿⣿⣿⣿⣿⣿⣿⣿⣿⣿⣿⣿⣿⣿⣿⣿⣿⣿⣿⣿⣿⣿⣿⣿⣿⣿⡄⠀⠀⠀⠀⠀⠀⠀⠀⠀⠀⠀⠀⠀⠈⠉⠉⠉⠉⠉⠀⠀⠀⠀⠀⠀⠀⠀⠈⠙⢿⣿⣿⣿⣿⣿⣿⣿⣿⣿⣿⣿⣿⣿⣿⣿⣿⣿⣿⣿⣿⣿⣿⡇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⣿⣿⣿⣿⣿⣿⣿⣿⣿⣿⣿⣿⣿⣿⣿⣿⣿⣿⣿⣿⣿⣿⣿⣿⣿⣿⣿⣿⣿⣿⣿⣿⣿⣿⣿⣿⣿⣷⡀⠀⠀⠀⠀⠀⠀⠀⠀⠀⠀⠀⠀⠀⠀⠀⠀⠀⠀⠀⠀⠀⠀⠀⠀⠀⠀⠀⠀⠀⠙⢿⣿⣿⣿⣿⣿⣿⣿⣿⣿⣿⣿⣿⣿⣿⣿⣿⣿⣿⣿⣿⡇</a:t>
            </a:r>
            <a:br/>
            <a:r>
              <a:t>⣿⣿⣿⣿⣿⣿⣿⣿⣿⣿⣿⣿⣿⣿⣿⣿⣿⣿⣿⣿⣿⣿⣿⣿⣿⣿⣿⣿⣿⣿⣿⣿⣿⣿⣿⣿⣿⣿⣷⡀⠀⠀⠀⠀⠀⠀⠀⠀⠀⠀⠀⠀⠀⠀⠀⠀⠀⠀⠀⠀⠀⠀⠀⠀⠀⠀⠀⠀⠀⠀⢻⣿⣿⣿⣿⣿⣿⣿⣿⣿⣿⣿⣿⣿⣿⣿⣿⣿⣿⣿⡇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⣿⣿⣿⣿⣿⣿⣿⣿⣿⣿⣿⣿⣿⣿⣿⣿⣿⣿⣿⣿⣿⣿⣿⣿⣿⣿⣿⣿⣿⣿⣿⣿⣿⣿⣿⣿⣿⣿⣿⣿⣿⡿⠃⠀⠀⠀⠀⠀⠀⠀⠀⠀⠀⠀⠀⠀⠀⠀⠀⠀⠀⠀⠀⠀⠀⠀⠀⠀⠀⠀⠀⠈⠻⣿⣿⣿⣿⣿⣿⣿⣿⣿⣿⣿⣿⣿⣿⣿⣿⣿⡇</a:t>
            </a:r>
            <a:br/>
            <a:r>
              <a:t>⣿⣿⣿⣿⣿⣿⣿⣿⣿⣿⣿⣿⣿⣿⣿⣿⣿⣿⣿⣿⣿⣿⣿⣿⣿⣿⣿⣿⣿⣿⣿⣿⣿⣿⣿⣿⣿⣿⣿⣿⠟⠀⠀⠀⠀⠀⠀⠀⠀⠀⠀⠀⠀⠀⠀⠀⠀⠀⠀⠀⠀⠀⠀⠀⠀⠀⠀⠀⠀⠀⠀⠀⠀⠘⣿⣿⣿⣿⣿⣿⣿⣿⣿⣿⣿⣿⣿⣿⣿⣿⡇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⣿⣿⣿⣿⣿⣿⣿⣿⣿⣿⣿⣿⣿⣿⣿⣿⣿⣿⣿⣿⣿⣿⣿⣿⣿⣿⣿⣿⣿⣿⣿⣿⣿⣿⣿⣿⣷⣷⢀⠀⠀⠀⠀⠀⠀⠀⠀⠀⠀⠀⠀⠀⠀⠀⠀⠀⠀⠀⠀⠀⠀⠀⠀⠀⠀⠀⠀⠀⠀⠀⠀⠀⠀⠀⠀⠀⠀⠀⢻⣿⣿⣿⣿⣿⣿⣿⣿⣿⣿⣿⡇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⣿⣿⣿⣿⣿⣿⣿⣿⣿⣿⣿⣿⣿⣿⣿⣿⣿⣿⣿⣿⣿⣿⣿⣿⣿⣿⣿⣿⣿⣿⣿⣿⣿⣿⣿⣿⣿⣿⣼⣷⡄⠀⡀⠀⠀⠀⠀⠀⠀⠀⠀⠀⠀⠀⠀⠀⠀⠀⠀⠀⠀⠀⠀⠀⠀⠀⠀⠀⠀⠀⠀⠀⠀⠀⠀⠀⠀⠀⢸⣿⣿⣿⣿⣿⣿⣿⣿⣿⣿⣿⡇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⣿⣿⣿⣿⣿⣿⣿⣿⣿⣿⣿⣿⣿⣿⣿⣿⣿⣿⣿⣿⣿⣿⣿⣿⣿⣿⣿⣿⣿⣿⣿⣿⣿⣿⣿⣿⣿⣿⣿⣿⣿⣿⣿⣷⣤⣤⠀⠀⠀⠀⠀⠀⠀⠀⠀⠀⠀⠀⠀⠀⠀⠀⠀⠀⠀⠀⠀⠀⠀⠀⠀⠀⠀⠀⠀⠀⠀⠀⢸⣿⣿⣿⣿⣿⣿⣿⣿⣿⣿⣿⡇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⣿⣿⣿⣿⣿⣿⣿⣿⣿⣿⣿⣿⣿⣿⣿⣿⣿⣿⣿⣿⣿⣿⣿⣿⣿⣿⣿⣿⣿⣿⣿⣿⣿⣿⣿⣿⣿⣿⣿⣿⣿⣿⣿⣿⣿⣧⣤⠀⠀⠀⠀⠀⠀⠀⠀⠀⠀⠀⠀⠀⠀⠀⠀⠀⠀⠀⠀⠀⠀⠀⠀⠀⠀⠀⠀⠀⠀⠐⡀⣿⣿⣿⣿⣿⣿⣿⣿⣿⣿⣿⡇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⣿⣿⣿⣿⣿⣿⣿⣿⣿⣿⣿⣿⣿⣿⣿⣿⣿⣿⣿⣿⣿⣿⣿⣿⣿⣿⣿⣿⣿⣿⣿⣿⣿⣿⣿⣿⣿⣿⣿⣿⣿⣿⣿⣿⣿⣿⣿⡇⠀⠀⠀⠀⠀⠀⠀⠀⡀⠀⠀⠀⠀⠀⠀⠀⠀⠀⠀⠀⠀⠀⠀⠀⠀⠀⠀⠀⠀⠀⢳⣿⣿⣿⣿⣿⣿⣿⣿⣿⣿⣿⡇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⣿⣿⣿⣿⣿⣿⣿⣿⣿⣿⣿⣿⣿⣿⣿⣿⣿⣿⣿⣿⣿⣿⣿⣿⣿⣿⣿⣿⣿⣿⣿⣿⣿⣿⣿⣿⣿⣿⣿⣿⣿⣿⣿⣿⣿⣿⣿⡇⠀⠀⠀⠀⠀⠀⠀⣸⣿⣆⠀⠀⠀⠀⠀⠀⠀⠀⠀⠀⠀⠀⠀⣄⠀⢀⠀⠀⠀⠈⣎⣿⣿⣿⣿⣿⣿⣿⣿⣿⣿⣿⡇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⣿⣿⣿⣿⣿⣿⣿⣿⣿⣿⣿⣿⣿⣿⣿⣿⣿⣿⣿⣿⣿⣿⣿⣿⣿⣿⣿⣿⣿⣿⣿⣿⣿⣿⣿⣿⣿⣿⣿⣿⣿⣿⣿⣿⣿⣿⣿⡇⠀⠀⠀⠀⠀⠀⠀⣿⣿⣿⠃⠀⠀⠀⠀⠀⠀⠀⠀⠀⠀⠀⠀⢻⠀⢸⡄⠀⠀⠀⢹⣿⣿⣿⣿⣿⣿⣿⣿⣿⣿⣿⡇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⣿⣿⣿⣿⣿⣿⣿⣿⣿⣿⣿⣿⣿⣿⣿⣿⣿⣿⣿⣿⣿⣿⣿⣿⣿⣿⣿⣿⣿⣿⣿⣿⣿⣿⣿⣿⣿⣿⣿⣿⣿⣿⣿⣿⣿⣿⣿⡇⠀⠀⠀⠀⠀⠀⣤⣾⠟⠁⠀⠀⠀⠀⠀⠀⠀⠀⠀⠀⠀⠀⠀⠀⠀⢸⣷⡀⡄⠀⡀⢿⣿⣿⣿⣿⣿⣿⣿⣿⣿⣿⡇</a:t>
            </a:r>
            <a:br/>
            <a:r>
              <a:t>⣿⣿⣿⣿⣿⣿⣿⣿⣿⣿⣿⣿⣿⣿⣿⣿⣿⣿⣿⣿⣿⣿⣿⣿⣿⣿⣿⣿⢿⣿⣿⣿⣿⣿⣿⣿⣿⣿⣿⣿⣿⣿⣿⣿⣿⣿⣿⡇⡀⠀⠀⢀⠀⢀⣿⠃⠀⠀⠀⠀⠀⠀⠀⠀⠀⠀⠀⠀⠀⠀⠀⠀⠀⢸⣿⣷⡜⣆⢹⣾⣿⣿⣿⣿⣿⣿⣿⣿⣿⣿⡇</a:t>
            </a:r>
            <a:br/>
            <a:r>
              <a:t>⣿⣿⣿⣿⣿⣿⣿⣿⣿⣿⣿⣿⣿⣿⣿⣿⣿⣿⣿⣿⣿⣿⣿⣿⣿⣿⡿⠇⠈⠁⠀⠀⠀⠀⠈⠹⣿⣿⣿⣿⣿⣿⣿⣿⣿⣿⣿⣿⡇⠀⠀⢸⠀⠸⠁⠀⠀⠀⠀⠀⠀⠀⠀⠀⠀⠀⠀⠀⠀⠀⠀⠀⠀⠈⢿⣿⣿⣿⣷⣿⣿⣿⣿⣿⣿⣿⣿⣿⣿⣿⡇</a:t>
            </a:r>
            <a:br/>
            <a:r>
              <a:t>⣿⣿⣿⣿⣿⣿⣿⣿⣿⣿⣿⣿⣿⣿⣿⣿⣿⣿⣿⣿⣿⣿⣿⣿⠟⠉⠀⠀⠀⠀⠀⠀⠀⠀⠀⠀⠘⣿⣿⣿⣿⣿⣿⣿⣿⣿⣿⣿⡇⠀⠀⣾⠀⠀⠀⠀⠀⠀⠀⠀⠀⠀⠀⠀⠀⠀⠀⠀⠀⠀⠀⠀⠀⠀⠘⣿⣿⣿⣿⣿⣿⣿⣿⣿⣿⣿⣿⣿⣿⣿⡇</a:t>
            </a:r>
            <a:br/>
            <a:r>
              <a:t>⣿⣿⣿⣿⣿⣿⣿⣿⣿⣿⣿⣿⣿⣿⣿⣿⣿⣿⣿⣿⣿⣿⣿⡏⠀⠀⠀⠀⠀⠀⠀⠀⠀⠀⠀⠀⠀⢻⣿⣿⣿⣿⣿⣿⣿⣿⣿⣿⣷⠀⢠⡟⠀⠀⠀⠀⠀⠀⠀⠀⠀⠀⠀⠀⠀⠀⠀⠀⠀⠀⠀⠀⠀⣤⡀⠙⣿⣿⣿⣿⣿⣿⣿⣿⣿⣿⣿⣿⣿⣿⡇</a:t>
            </a:r>
            <a:br/>
            <a:r>
              <a:t>⣿⣿⣿⣿⣿⣿⣿⣿⣿⣿⣿⣿⣿⣿⣿⣿⣿⣿⣿⣿⣿⣿⣿⠇⠀⠀⠀⠀⠀⠀⠀⠀⠀⠀⠀⠀⠀⢸⣿⣿⣿⣿⣿⣿⣿⣿⣿⣿⣿⠀⡜⠀⠀⠀⠀⠀⠀⠀⠀⠀⠀⠀⠀⠀⠀⠀⠀⠀⠀⠀⠀⠀⠀⢹⣧⠀⠈⠻⣿⣿⣿⣿⣿⣿⣿⣿⣿⣿⣿⣿⡇</a:t>
            </a:r>
            <a:br/>
            <a:r>
              <a:t>⣿⣿⣿⣿⣿⣿⣿⣿⣿⣿⣿⣿⣿⣿⣿⣿⣿⣿⣿⣿⣿⣿⣿⠀⠀⠀⠀⠀⠀⠀⠀⠀⠀⠀⠀⠀⠀⠈⠙⢿⣿⣿⣿⣿⣿⣿⣿⣿⣿⠀⠀⠀⠀⠀⠀⠀⠀⠀⠀⠀⠀⠀⠀⠀⠀⠀⠀⠀⠀⠀⠀⠀⠀⢸⣿⣦⣀⣀⣸⣿⣿⣿⣿⣿⣿⣿⣿⣿⣿⣿⡇</a:t>
            </a:r>
            <a:br/>
            <a:r>
              <a:t>⣿⣿⣿⣿⣿⣿⣿⣿⣿⣿⣿⣿⣿⣿⣿⣿⣿⣿⣿⣿⣿⣿⣿⣧⠀⠀⠀⠀⠀⠀⠀⠀⠀⠀⠀⠀⠀⠀⠀⠀⠀⠈⠙⠿⣿⣿⣿⣿⣿⠁⠀⠀⠀⠀⠀⠀⠀⠀⠀⠀⠀⠀⠀⠀⠀⠀⠀⠀⠀⠀⠀⠀⠀⠘⣿⣿⣿⣿⣿⣿⣿⣿⣿⣿⣿⣿⣿⣿⣿⣿⡇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⣿⣿⣿⣿⣿⣿⣿⣿⣿⣿⣿⣿⣿⣿⣿⣿⣿⣿⣿⣿⣿⣿⣿⣿⣆⠀⠀⠀⠀⠀⠀⠀⠀⠀⠀⠀⠀⠀⠀⠀⠀⠀⠀⠀⠈⠙⠿⣿⡇⠀⠀⠀⠀⠀⠀⠀⠀⠀⠀⠀⠀⠀⠀⠀⠀⠀⠀⠀⠀⠀⠀⠀⠀⠀⣿⣿⣿⣿⣿⣿⣿⣿⣿⣿⣿⣿⣿⣿⣿⣿⡇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⣿⣿⣿⣿⣿⣿⣿⣿⣿⣿⣿⣿⣿⣿⣿⣿⣿⣿⣿⣿⣿⣿⣿⣿⣿⣦⡀⠀⠀⠀⠀⠀⠀⠀⠀⠀⠀⠀⠀⠀⠀⠀⠀⠀⠀⠀⠀⠈⠀⠀⠀⠀⠀⠀⠀⠀⠀⠀⠀⠀⠀⠀⠀⠀⠀⠀⠀⠀⠀⠀⠀⠀⠀⠀⢸⣿⣿⣿⣿⣿⣿⣿⣿⣿⣿⣿⣿⣿⣿⣿⡇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⣿⣿⣿⣿⣿⣿⣿⣿⣿⣿⣿⣿⣿⣿⣿⣿⣿⣿⣿⣿⣿⣿⣿⣿⣿⣿⣿⣷⣤⣄⣀⣀⣀⣀⠀⠀⠀⠀⠀⠀⠀⠀⠀⠀⠀⠀⠀⠀⠀⠀⠀⠀⠀⠀⠀⠀⠀⠀⠀⠀⠀⠀⠀⠀⠀⠀⠀⠀⠀⠀⠀⠀⠀⠀⠸⣿⣿⣿⣿⣿⣿⣿⣿⣿⣿⣿⣿⣿⣿⣿⡇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⠀⠀⠀⠀⢀⣀⣠⣤⣤⣀⣀⣀⠀⠀⠀⠀⠀⠀⠀⠀⠀⠀⠀⠀⠀⠀⠀⠀⠀⠀⠀⠀⠀⠀⠀⠀⠀⠀⠀⠀⠀⠀⠀⠀⠀⠀⠀⠀⠀⠀⠀⠀⠀⠀⠀⠀⠀⠀⠀⠀⠀⠀⠀⠀⠀⠀⠀⠀⠀⠀⠀⠀⠀⠀⠀⠀⠀⠀⠀⠀⠀⠀⠀⠀⠀⠀⠀⠀⠀⠀⠀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⣠⣴⣶⣿⣿⣿⣿⣿⣿⣿⣿⣿⣿⣿⣷⣶⣦⣤⣀⡀⠀⠀⠀⠀⠀⠀⠀⠀⠀⠀⠀⠀⠀⠀⠀⠀⠀⠀⠀⠀⠀⠀⠀⠀⠀⠀⠀⠀⠀⠀⠀⠀⠀⠀⠀⠀⠀⠀⠀⠀⠀⠀⠀⠀⠀⠀⠀⠀⠀⠀⠀⠀⠀⠀⠀⠀⠀⠀⠀⠀⠀⠀⠀⠀⠀⠀⠀⠀⠀⠀⠀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⣿⣿⣿⣿⣿⣿⣿⣿⣿⣿⣿⣿⣿⣿⣿⣿⣿⣿⣿⣿⣷⣶⣄⠀⠀⠀⠀⠀⠀⠀⠀⠀⠀⠀⠀⠀⠀⠀⠀⠀⠀⠀⠀⠀⠀⠀⠀⠀⠀⠀⠀⠀⠀⠀⠀⠀⠀⠀⠀⠀⠀⠀⠀⠀⠀⠀⠀⠀⠀⠀⠀⠀⠀⠀⠀⠀⠀⠀⠀⠀⠀⠀⠀⠀⠀⠀⠀⠀⠀⠀⠀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⣿⣿⣿⣿⣿⣿⣿⣿⣿⣿⣿⣿⣿⣿⣿⣿⣿⣿⣿⣿⣿⣿⣿⣿⡆⠀⠀⠀⠀⠀⠀⠀⠀⠀⠀⠀⠀⠀⠀⠀⠀⠀⠀⠀⠀⠀⠀⠀⠀⠀⠀⠀⠀⠀⠀⠀⠀⠀⠀⠀⠀⠀⠀⠀⠀⠀⠀⠀⠀⠀⠀⠀⠀⠀⠀⠀⠀⠀⠀⠀⠀⠀⠀⠀⠀⠀⠀⠀⠀⠀⠀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⣿⣿⣿⣿⣿⣿⣿⣿⣿⣿⣿⣿⣿⣿⣿⣿⣿⣿⣿⣿⣿⣿⣿⡿⠃⠀⠀⠀⠀⠀⠀⠀⠀⠀⠀⠀⠀⠀⠀⠀⠀⠀⠀⠀⠀⠀⠀⠀⠀⠀⠀⠀⠀⠀⠀⠀⠀⠀⠀⠀⠀⠀⠀⠀⠀⠀⠀⠀⠀⠀⠀⠀⠀⠀⠀⠀⠀⠀⠀⠀⠀⠀⠀⠀⠀⠀⠀⠀⠀⠀⠀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⣿⣿⣿⣿⣿⣿⣿⣿⣿⣿⣿⣿⣿⣿⣿⣿⣿⣿⣿⣿⣿⣿⣿⣿⣿⣿⣿⣿⡆⠀⠀⠀⠀⠀⠀⠀⠀⠀⠀⠀⠀⠀⠀⠀⠀⠀⠀⠀⠀⠀⠀⠀⠀⠀⠀⠀⠀⠀⠀⠀⠀⠀⠀⠀⠀⠀⠀⠀⠀⠀⠀⠀⠀⠀⠀⠀⠀⠀⠀⠀⠀⠀⠀⠀⠀⠀⠀⠀⠀⠀⠀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⣿⣿⣿⣿⣿⣿⣿⣿⣿⣿⣿⣿⣿⣿⣿⣿⣿⣿⣿⣿⣿⣿⣿⣿⣿⣿⣿⣿⣿⠆⠀⠀⠀⠀⠀⠀⠀⠀⠀⠀⠀⠀⠀⠀⠀⠀⠀⠀⠀⠀⠀⠀⠀⠀⠀⠀⠀⠀⠀⠀⠀⠀⠀⠀⠀⠀⠀⠀⠀⠀⠀⠀⠀⠀⠀⠀⠀⠀⠀⠀⠀⠀⠀⠀⠀⠀⠀⠀⠀⠀⠀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⣿⣿⣿⣿⣿⣿⣿⣿⣿⣿⣿⣿⣿⣿⣿⣿⣿⣿⣿⣿⣿⣿⣿⣿⣿⠿⠟⠋⠀⠀⠀⠀⠀⠀⠀⠀⠀⠀⠀⠀⠀⠀⠀⠀⠀⠀⠀⠀⠀⠀⠀⠀⠀⠀⠀⠀⠀⠀⠀⠀⠀⠀⠀⠀⠀⠀⠀⠀⠀⠀⠀⠀⠀⠀⠀⠀⠀⠀⠀⠀⠀⠀⠀⠀⠀⠀⠀⠀⠀⠀⠀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⣿⣿⣿⣿⣿⣿⣿⣿⣿⣿⣿⣿⣿⣿⣿⣿⣿⣿⣿⣿⣿⣿⣿⣧⠀⠀⠀⠀⠀⠀⠀⠀⠀⠀⠀⠀⠀⠀⠀⠀⠀⠀⠀⠀⠀⠀⠀⠀⠀⠀⠀⠀⠀⠀⠀⠀⠀⠀⠀⠀⠀⠀⠀⠀⠀⠀⠀⠀⠀⠀⠀⠀⠀⠀⠀⠀⠀⠀⠀⠀⠀⠀⠀⠀⠀⠀⠀⠀⠀⠀⠀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⣿⣿⣿⣿⣿⣿⣿⣿⣿⣿⣿⣿⣿⣿⣿⣿⣿⣿⣿⣿⣿⣿⣿⣿⣀⣀⠀⠀⠀⠀⠀⠀⠀⠀⠀⠀⠀⠀⠀⠀⠀⠀⠀⠀⠀⠀⠀⠀⠀⠀⠀⠀⠀⠀⠀⠀⠀⠀⣀⣀⣀⣀⣀⣤⣤⣤⣤⣀⡀⠀⠀⠀⠀⠀⠀⠀⠀⠀⠀⠀⠀⠀⠀⠀⠀⠀⠀⠀⠀⠀⠀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⣤⣀⣀⣀⣀⡀⠀⠀⠀⠀⠀⠀⠀⠀⠀⠀⠀⠀⠀⠀⠀⠀⠀⠀⠀⠀⠀⠀⠀⠀⠀⠀⠀⠀⠀⠀⠀⠀⠀⠀⠀⠀⠀⠀⠀⠀⠀⠀⠀⠀⠀⠀⠀⠀⠀⠀⠀⠀⠀⠀⠀⠀⠀⠀⠀⠀⠀⠀⠀⠀⠀⠀⠀⠀⠀⠀⠀⠀⠀⠀⠀⠀⠀⠀⠀⠀⠀⠀⠀⠀⠀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⣿⣿⣿⣿⣿⣿⣿⣷⣶⣤⣄⣀⠀⠀⠀⠀⠀⠀⠀⠀⠀⠀⠀⠀⠀⠀⠀⠀⠀⠀⠀⠀⠀⠀⠀⠀⠀⠀⠀⠀⠀⠀⠀⠀⠀⠀⠀⠀⠀⠀⠀⠀⠀⠀⠀⠀⠀⠀⠀⠀⠀⠀⠀⠀⠀⠀⠀⠀⠀⠀⠀⠀⠀⠀⠀⠀⠀⠀⠀⠀⠀⠀⠀⠀⠀⠀⠀⠀⠀⠀⠀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⣿⣿⣿⣿⣿⣿⣿⣿⣿⣿⣿⣿⣿⣶⣤⣀⠀⠀⠀⠀⠀⠀⠀⠀⠀⠀⠀⠀⠀⠀⠀⠀⠀⠀⠀⠀⠀⠀⠀⠀⠀⠀⠀⠀⠀⠀⠀⠀⠀⠀⠀⠀⠀⠀⠀⠀⠀⠀⠀⠀⠀⠀⠀⠀⠀⠀⠀⠀⠀⠀⠀⠀⠀⠀⠀⠀⠀⠀⠀⠀⠀⠀⠀⠀⠀⠀⠀⠀⠀⠀⠀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⣿⣿⣿⣿⣿⣿⣿⣿⣿⣿⣿⣿⣿⣿⣿⡏⠀⠀⠀⠀⠀⠀⠀⠀⠀⠀⠀⠀⠀⠀⠀⠀⠀⠀⠀⠀⠀⠀⠀⠀⠀⠀⠀⠀⠀⠀⠀⠀⠀⠀⠀⠀⠀⠀⠀⠀⠀⠀⠀⠀⠀⠀⠀⠀⠀⠀⠀⠀⠀⠀⠀⠀⠀⠀⠀⠀⠀⠀⠀⠀⠀⠀⠀⠀⠀⠀⠀⠀⠀⠀⠀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⣿⣿⣿⣿⣿⣿⣿⣿⣿⣿⣿⣿⣿⣿⣿⣿⣆⠀⠀⠀⠀⠀⠀⠀⠀⠀⠀⠀⠀⠀⠀⠀⠀⠀⠀⠀⠀⠀⠀⠀⠀⠀⠀⠀⠀⠀⠀⠀⠀⠀⠀⠀⠀⠀⠀⠀⠀⠀⠀⠀⠀⠀⠀⠀⠀⠀⠀⠀⠀⠀⠀⠀⠀⠀⠀⠀⠀⠀⠀⠀⠀⠀⠀⠀⠀⠀⠀⠀⠀⠀⠀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⣿⣿⣿⣿⣿⣿⣿⣿⣿⣿⣿⣿⣿⣿⣿⣿⡿⠁⠀⠀⠀⠀⠀⠀⠀⠀⠀⠀⠀⠀⠀⠀⠀⠀⠀⠀⠀⠀⠀⠀⠀⠀⠀⠀⠀⠀⠀⠀⠀⠀⠀⠀⠀⠀⠀⠀⠀⠀⠀⠀⠀⠀⠀⠀⠀⠀⠀⠀⠀⠀⠀⠀⠀⠀⠀⠀⠀⠀⠀⠀⠀⠀⠀⠀⠀⠀⠀⠀⠀⠀⠀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⣿⣿⣿⣿⣿⣿⣿⣿⣿⣿⣿⣿⣿⣿⣿⣿⣦⣤⣤⡆⠀⠀⠀⠀⠀⠀⠀⠀⠀⠀⠀⠀⠀⠀⠀⠀⠀⠀⠀⠀⠀⠀⠀⠀⠀⠀⠀⠀⠀⠀⠀⠀⠀⠀⠀⠀⠀⠀⠀⠀⠀⠀⠀⠀⠀⠀⠀⠀⠀⠀⠀⠀⠀⠀⠀⠀⠀⠀⠀⠀⠀⠀⠀⠀⠀⠀⠀⠀⠀⠀⠀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⣿⣿⣿⣿⣿⣿⣿⣿⣿⣿⣿⣿⣿⣿⣿⣿⣿⣿⣿⣿⠃⠀⠀⠀⠀⠀⠀⠀⠀⠀⠀⠀⠀⠀⠀⠀⠀⠀⠀⠀⠀⠀⠀⠀⠀⠀⠀⠀⠀⠀⠀⠀⠀⠀⠀⠀⠀⠀⠀⠀⠀⠀⠀⠀⠀⠀⠀⠀⠀⠀⠀⠀⠀⠀⠀⠀⠀⠀⠀⠀⠀⠀⠀⠀⠀⠀⠀⠀⠀⠀⠀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⣿⣿⣿⣿⣿⣿⣿⣿⣿⣿⣿⣿⣿⣿⣿⣿⣿⣿⣿⣿⠿⠃⠀⠀⠀⠀⠀⠀⠀⠀⠀⠀⠀⠀⠀⠀⠀⠀⠀⠀⠀⠀⠀⠀⠀⠀⠀⠀⠀⠀⠀⠀⠀⠀⠀⠀⣀⣀⣀⣀⣀⠀⢀⣀⣀⣀⣠⣤⣤⣤⣄⣀⣀⡀⠀⠀⠀⠀⠀⠀⠀⠀⠀⠀⠀⠀⠀⠀⠀⠀⠀</a:t>
            </a:r>
            <a:br/>
            <a:r>
              <a:t>⣿⣿⣿⣿⣿⣿⣿⣿⣿⣿⣿⣿⣿⣿⣿⣿⣿⠟⠋⠁⠀⠀⠀⠀⠀⠀⠀⠀⠀⠀⠀⠀⠀⠀⠀⠀⠀⠀⠀⠀⠀⠀⠀⠀⠀⠀⠀⠀⠀⠀⠀⣀⣤⣴⣶⣿⣿⣿⣿⣿⣿⣿⣿⣿⣿⣿⣿⣿⣿⣿⣿⣿⣿⣿⣿⣶⣦⣄⠀⠀⠀⠀⠀⠀⠀⠀⠀⠀⠀⠀⠀</a:t>
            </a:r>
            <a:br/>
            <a:r>
              <a:t>⣿⣿⣿⣿⣿⣿⣿⣿⣿⣿⣿⣿⣿⣿⣿⣿⣿⠇⠀⠀⠀⠀⠀⠀⠀⠀⠀⠀⠀⠀⠀⠀⠀⠀⠀⠀⠀⠀⠀⠀⠀⠀⠀⠀⠀⢀⣀⣤⣴⣾⣿⣿⣿⣿⣿⣿⣿⣿⣿⣿⣿⣿⣿⣿⣿⣿⣿⣿⣿⣿⣿⣿⣿⣿⣿⣿⣿⣿⣷⣄⠀⠀⠀⠀⠀⠀⠀⠀⠀⠀⠀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⣿⣿⣿⣶⣶⣤⣀⡀⠀⠀⠀⠀⠀⠀⠀⠀⠀⠀⠀⠀⠀⠀⠀⠀⠀⠀⠀⠀⠀⠀⠀⠀⠀⠀⠀⠀⠀⠀⠀⠀⠀⠀⠀⠀⠀⠀⠀⠀⠀⠀⠀⠀⠀⠀⠀⠀⠀⠀⠀⠀⠀⠀⠀⠀⠀⠀⠀⠀⠀⠀⠀⠀⠀⠀⠀⠀⠀⠀⠀⠀⠀⠀⠀⠀⠀⠀⠀⠀⠀⠀⠀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⣿⣿⣿⣿⣿⣿⣿⣿⣿⣦⣤⡀⠀⠀⠀⠀⠀⠀⠀⠀⠀⠀⠀⠀⠀⠀⠀⠀⠀⠀⠀⠀⠀⠀⠀⠀⠀⠀⠀⠀⠀⠀⠀⠀⠀⠀⠀⠀⠀⠀⠀⠀⠀⠀⠀⠀⠀⠀⠀⠀⠀⠀⠀⠀⠀⠀⠀⠀⠀⠀⠀⠀⠀⠀⠀⠀⠀⠀⠀⠀⠀⠀⠀⠀⠀⠀⠀⠀⠀⠀⠀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⣿⣿⣿⣿⣿⣿⣿⣿⣿⣿⣿⡏⠀⠀⠀⠀⠀⠀⠀⠀⠀⠀⠀⠀⠀⠀⠀⠀⠀⠀⠀⠀⠀⠀⠀⠀⠀⠀⠀⠀⠀⠀⠀⠀⠀⠀⠀⠀⠀⠀⠀⠀⠀⠀⠀⠀⠀⠀⠀⠀⠀⠀⠀⠀⠀⠀⠀⠀⠀⠀⠀⠀⠀⠀⠀⠀⠀⠀⠀⠀⠀⠀⠀⠀⠀⠀⠀⠀⠀⠀⠀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⣿⣿⣿⣿⣿⣿⣿⣿⣿⣿⣿⣿⡆⠀⠀⠀⠀⠀⠀⠀⠀⠀⠀⠀⠀⠀⠀⠀⠀⠀⠀⠀⠀⠀⠀⠀⠀⠀⠀⠀⠀⠀⠀⠀⠀⠀⠀⠀⠀⠀⠀⠀⠀⠀⠀⠀⠀⠀⠀⠀⠀⠀⠀⠀⠀⠀⠀⠀⠀⠀⠀⠀⠀⠀⠀⠀⠀⠀⠀⠀⠀⠀⠀⠀⠀⠀⠀⠀⠀⠀⠀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⣿⣿⣿⣿⣿⣿⣿⣿⣿⣿⣿⣿⣿⡄⠀⠀⠀⠀⠀⠀⠀⠀⠀⠀⠀⠀⠀⠀⠀⠀⠀⠀⠀⠀⠀⠀⠀⠀⠀⠀⠀⠀⠀⠀⠀⠀⠀⠀⠀⠀⠀⠀⠀⠀⠀⠀⠀⠀⠀⠀⠀⠀⠀⠀⠀⠀⠀⠀⠀⠀⠀⠀⠀⠀⠀⠀⠀⠀⠀⠀⠀⠀⠀⠀⠀⠀⠀⠀⠀⠀⠀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⣿⣿⣿⣿⣿⣿⣿⣿⣿⣿⣿⣿⡿⠁⠀⠀⠀⠀⠀⠀⠀⠀⠀⠀⠀⠀⠀⠀⠀⠀⠀⠀⠀⠀⠀⠀⠀⠀⠀⠀⠀⠀⠀⠀⠀⠀⠀⠀⠀⠀⠀⠀⠀⠀⠀⠀⠀⠀⠀⠀⠀⠀⠀⠀⠀⠀⠀⠀⠀⠀⠀⠀⠀⠀⠀⠀⠀⠀⠀⠀⠀⠀⠀⠀⠀⠀⠀⠀⠀⠀⠀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⣿⣿⣿⣿⣿⣿⣿⣿⣿⣿⣿⣿⣀⣀⣀⡀⠀⠀⠀⠀⠀⠀⠀⠀⠀⠀⠀⠀⠀⠀⠀⠀⠀⠀⠀⠀⠀⠀⠀⠀⠀⠀⠀⠀⠀⠀⠀⠀⠀⠀⠀⠀⠀⠀⠀⠀⠀⠀⠀⠀⠀⠀⠀⠀⠀⠀⠀⠀⠀⠀⠀⠀⠀⠀⠀⠀⠀⠀⠀⠀⠀⠀⠀⠀⠀⠀⠀⠀⠀⠀⠀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⣿⣿⣿⣿⣿⣿⣿⣿⣿⣿⣿⣿⣿⣿⣿⣿⠂⠀⠀⠀⠀⠀⠀⠀⠀⠀⠀⠀⠀⠀⠀⠀⠀⠀⠀⠀⠀⠀⠀⠀⠀⠀⠀⠀⠀⠀⠀⠀⠀⠀⠀⠀⠀⠀⠀⠀⠀⠀⠀⠀⠀⠀⠀⠀⠀⠀⠀⠀⠀⠀⠀⠀⠀⠀⠀⠀⠀⠀⠀⠀⠀⠀⠀⠀⠀⠀⠀⠀⠀⠀⠀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⣿⣿⣿⣿⣿⣿⣿⣿⣿⣿⣿⣿⣿⣿⣿⣏⠀⠀⠀⠀⠀⠀⠀⠀⠀⠀⠀⠀⠀⠀⠀⠀⠀⠀⠀⠀⠀⠀⠀⠀⠀⠀⠀⠀⠀⠀⠀⠀⠀⠀⠀⠀⠀⠀⠀⠀⠀⠀⢀⣠⣤⣴⣶⣿⣿⣿⣿⣿⣿⣿⣿⣿⣶⣦⣄⡀⠀⠀⠀⠀⠀⠀⠀⠀⠀⠀⠀⠀⠀⠀⠀</a:t>
            </a:r>
            <a:br/>
            <a:r>
              <a:t>⣿⣿⣿⣿⣿⣿⣿⣿⣿⣿⣿⣿⣿⣿⣿⣿⡷⠀⠀⠀⠀⠀⠀⠀⠀⠀⠀⠀⠀⠀⠀⠀⠀⠀⠀⠀⠀⠀⠀⠀⠀⠀⠀⠀⠀⠀⠀⠀⠀⠀⠀⠀⠀⠀⢀⣤⣶⣿⣿⣿⣿⣿⣿⣿⣿⣿⣿⣿⣿⣿⣿⣿⣿⣿⣿⣿⣦⡀⠀⠀⠀⠀⠀⠀⠀⠀⠀⠀⠀⠀⠀</a:t>
            </a:r>
            <a:br/>
            <a:r>
              <a:t>⣿⣿⣿⣿⣿⣿⣿⣿⣿⣿⣿⣿⣿⣿⣿⣿⣧⠀⠀⠀⠀⠀⠀⠀⠀⠀⠀⠀⠀⠀⠀⠀⠀⠀⠀⠀⠀⠀⠀⠀⠀⠀⠀⠀⠀⠀⠀⠀⠀⠀⠀⣠⣴⣾⣿⣿⣿⣿⣿⣿⣿⣿⣿⣿⣿⣿⣿⣿⣿⣿⣿⣿⣿⣿⣿⣿⣿⣿⣆⠀⠀⠀⠀⠀⠀⠀⠀⠀⠀⠀⠀</a:t>
            </a:r>
            <a:br/>
            <a:r>
              <a:t>⣿⣿⣿⣿⣿⣿⣿⣿⣿⣿⣿⣿⣿⣿⣿⣿⣿⠀⠀⠀⠀⠀⠀⠀⠀⠀⠀⠀⠀⠀⠀⠀⠀⠀⠀⠀⠀⠀⠀⠀⠀⠀⠀⠀⠀⠀⠀⣀⣤⣶⣿⣿⣿⣿⣿⣿⣿⣿⣿⣿⣿⣿⣿⣿⣿⣿⣿⣿⣿⣿⣿⣿⣿⣿⣿⣿⣿⣿⣿⣆⠀⠀⠀⠀⠀⠀⠀⠀⠀⠀⠀</a:t>
            </a:r>
            <a:br/>
            <a:r>
              <a:t>⣿⣿⣿⣿⣿⣿⣿⣿⣿⣿⣿⣿⣿⣿⠿⠋⠀⠀⠀⠀⠀⠀⠀⠀⠀⠀⠀⠀⠀⠀⠀⠀⠀⠀⠀⠀⠀⠀⠀⠀⠀⠀⠀⣀⣤⣶⣿⣿⣿⣿⣿⣿⣿⣿⣿⣿⣿⣿⣿⣿⣿⣿⣿⣿⣿⣿⣿⣿⣿⣿⣿⣿⣿⣿⣿⣿⣿⣿⣿⣿⡆⠀⠀⠀⠀⠀⠀⠀⠀⠀⠀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⣷⣤⣀⡀⠀⠀⠀⠀⠀⠀⠀⠀⠀⠀⠀⠀⠀⠀⠀⠀⠀⠀⠀⠀⠀⠀⠀⠀⠀⠀⠀⠀⠀⠀⠀⠀⠀⠀⠀⠀⠀⠀⠀⠀⠀⠀⠀⠀⠀⠀⠀⠀⠀⠀⠀⠀⠀⠀⠀⠀⠀⠀⠀⠀⠀⠀⠀⠀⠀⠀⠀⠀⠀⠀⠀⠀⠀⠀⠀⠀⠀⠀⠀⠀⠀⠀⠀⠀⠀⠀⠀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⣿⣿⣿⡏⠀⠀⠀⠀⠀⠀⠀⠀⠀⠀⠀⠀⠀⠀⠀⠀⠀⠀⠀⠀⠀⠀⠀⠀⠀⠀⠀⠀⠀⠀⠀⠀⠀⠀⠀⠀⠀⠀⠀⠀⠀⠀⠀⠀⠀⠀⠀⠀⠀⠀⠀⠀⠀⠀⠀⠀⠀⠀⠀⠀⠀⠀⠀⠀⠀⠀⠀⠀⠀⠀⠀⠀⠀⠀⠀⠀⠀⠀⠀⠀⠀⠀⠀⠀⠀⠀⠀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⣿⣿⣿⣿⡄⠀⠀⠀⠀⠀⠀⠀⠀⠀⠀⠀⠀⠀⠀⠀⠀⠀⠀⠀⠀⠀⠀⠀⠀⠀⠀⠀⠀⠀⠀⠀⠀⠀⠀⠀⠀⠀⠀⠀⠀⠀⠀⠀⠀⠀⠀⠀⠀⠀⠀⠀⠀⠀⠀⠀⠀⠀⠀⠀⠀⠀⠀⠀⠀⠀⠀⠀⠀⠀⠀⠀⠀⠀⠀⠀⠀⠀⠀⠀⠀⠀⠀⠀⠀⠀⠀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⣿⣿⣿⣿⣷⡀⠀⠀⠀⠀⠀⠀⠀⠀⠀⠀⠀⠀⠀⠀⠀⠀⠀⠀⠀⠀⠀⠀⠀⠀⠀⠀⠀⠀⠀⠀⠀⠀⠀⠀⠀⠀⠀⠀⠀⠀⠀⠀⠀⠀⠀⠀⠀⠀⠀⠀⠀⠀⠀⠀⠀⠀⠀⠀⠀⠀⠀⠀⠀⠀⠀⠀⠀⠀⠀⠀⠀⠀⠀⠀⠀⠀⠀⠀⠀⠀⠀⠀⠀⠀⠀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⣿⣿⣿⣿⣿⡇⠀⠀⠀⠀⠀⠀⠀⠀⠀⠀⠀⠀⠀⠀⠀⠀⠀⠀⠀⠀⠀⠀⠀⠀⠀⠀⠀⠀⠀⠀⠀⠀⠀⠀⠀⠀⠀⠀⠀⠀⠀⠀⠀⠀⠀⠀⠀⠀⠀⠀⠀⠀⠀⠀⠀⠀⠀⠀⠀⠀⠀⠀⠀⠀⠀⠀⠀⠀⠀⠀⠀⠀⠀⠀⠀⠀⠀⠀⠀⠀⠀⠀⠀⠀⠀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⣿⣿⣿⣿⡿⠁⠀⠀⠀⠀⠀⠀⠀⠀⠀⠀⠀⠀⠀⠀⠀⠀⠀⠀⠀⠀⠀⠀⠀⠀⠀⠀⠀⠀⠀⠀⠀⠀⠀⠀⠀⠀⠀⠀⠀⠀⠀⠀⠀⠀⠀⠀⠀⠀⠀⢀⣠⣤⣶⣶⣿⣿⣿⣿⣿⣿⣷⣶⣤⡀⠀⠀⠀⠀⠀⠀⠀⠀⠀⠀⠀⠀⠀⠀⠀⠀⠀⠀⠀⠀⠀</a:t>
            </a:r>
            <a:br/>
            <a:r>
              <a:t>⣿⣿⣿⣿⠇⠀⠀⠀⠀⠀⠀⠀⠀⠀⠀⠀⠀⠀⠀⠀⠀⠀⠀⠀⠀⠀⠀⠀⠀⠀⠀⠀⠀⠀⠀⠀⠀⠀⠀⠀⠀⠀⠀⠀⠀⠀⠀⠀⠀⠀⠀⢀⣠⣴⣾⣿⣿⣿⣿⣿⣿⣿⣿⣿⣿⣿⣿⣿⣿⣿⣷⣄⠀⠀⠀⠀⠀⠀⠀⠀⠀⠀⠀⠀⠀⠀⠀⠀⠀⠀⠀</a:t>
            </a:r>
            <a:br/>
            <a:r>
              <a:t>⣿⣿⣿⣿⠀⠀⠀⠀⠀⠀⠀⠀⠀⠀⠀⠀⠀⠀⠀⠀⠀⠀⠀⠀⠀⠀⠀⠀⠀⠀⠀⠀⠀⠀⠀⠀⠀⠀⠀⠀⠀⠀⠀⠀⠀⠀⠀⠀⠀⣠⣴⣿⣿⣿⣿⣿⣿⣿⣿⣿⣿⣿⣿⣿⣿⣿⣿⣿⣿⣿⣿⣿⣷⡄⠀⠀⠀⠀⠀⠀⠀⠀⠀⠀⠀⠀⠀⠀⠀⠀⠀</a:t>
            </a:r>
            <a:br/>
            <a:r>
              <a:t>⣿⣿⣿⣿⣶⣶⡆⠀⠀⠀⠀⠀⠀⠀⠀⠀⠀⠀⠀⠀⠀⠀⠀⠀⠀⠀⠀⠀⠀⠀⠀⠀⠀⠀⠀⠀⠀⠀⠀⠀⠀⠀⠀⠀⠀⠀⠀⣠⣾⣿⣿⣿⣿⣿⣿⣿⣿⣿⣿⣿⣿⣿⣿⣿⣿⣿⣿⣿⣿⣿⣿⣿⣿⣿⣆⠀⠀⠀⠀⠀⠀⠀⠀⠀⠀⠀⠀⠀⠀⠀⠀</a:t>
            </a:r>
            <a:br/>
            <a:r>
              <a:t>⣿⣿⣿⣿⣿⣿⠁⠀⠀⠀⠀⠀⠀⠀⠀⠀⠀⠀⠀⠀⠀⠀⠀⠀⠀⠀⠀⠀⠀⠀⠀⠀⠀⠀⠀⠀⠀⠀⠀⠀⠀⠀⠀⠀⠀⣠⣾⣿⣿⣿⣿⣿⣿⣿⣿⣿⣿⣿⣿⣿⣿⣿⣿⣿⣿⣿⣿⣿⣿⣿⣿⣿⣿⣿⣿⡆⠀⠀⠀⠀⠀⠀⠀⠀⠀⠀⠀⠀⠀⠀⠀</a:t>
            </a:r>
            <a:br/>
            <a:r>
              <a:t>⣿⣿⣿⣿⣿⣿⣷⡀⠀⠀⠀⠀⠀⠀⠀⠀⠀⠀⠀⠀⠀⠀⠀⠀⠀⠀⠀⠀⠀⠀⠀⠀⠀⠀⠀⠀⠀⠀⠀⠀⠀⠀⠀⠀⣴⣿⣿⣿⣿⣿⣿⣿⣿⣿⣿⣿⣿⣿⣿⣿⣿⣿⣿⣿⣿⣿⣿⣿⣿⣿⣿⣿⣿⣿⣿⣿⠀⠀⠀⠀⠀⠀⠀⠀⠀⠀⠀⠀⠀⠀⠀</a:t>
            </a:r>
            <a:br/>
            <a:r>
              <a:t>⣿⣿⣿⣿⣿⣿⣿⠃⠀⠀⠀⠀⠀⠀⠀⠀⠀⠀⠀⠀⠀⠀⠀⠀⠀⠀⠀⠀⠀⠀⠀⠀⠀⠀⠀⠀⠀⠀⠀⠀⠀⠀⢀⣾⣿⣿⣿⣿⣿⣿⣿⣿⣿⣿⣿⣿⣿⣿⣿⣿⣿⣿⣿⣿⣿⣿⣿⣿⣿⣿⣿⣿⣿⣿⣿⣿⡄⠀⠀⠀⠀⠀⠀⠀⠀⠀⠀⠀⠀⠀⠀</a:t>
            </a:r>
            <a:br/>
            <a:r>
              <a:t>⣿⣿⣿⣿⣿⣿⣿⡀⠀⠀⠀⠀⠀⠀⠀⠀⠀⠀⠀⠀⠀⠀⠀⠀⠀⠀⠀⠀⠀⠀⠀⠀⠀⠀⠀⠀⠀⠀⠀⠀⠀⢀⣾⣿⣿⣿⣿⣿⣿⣿⣿⣿⣿⣿⣿⣿⣿⣿⣿⣿⣿⣿⣿⣿⣿⣿⣿⣿⣿⣿⣿⣿⣿⣿⣿⣿⡇⠀⠀⠀⠀⠀⠀⠀⠀⠀⠀⠀⠀⠀⠀</a:t>
            </a:r>
            <a:br/>
            <a:r>
              <a:t>⣿⣿⣿⣿⣿⣿⣿⡗⠀⠀⠀⠀⠀⠀⠀⠀⠀⠀⠀⠀⠀⠀⠀⠀⠀⠀⠀⠀⠀⠀⠀⠀⠀⠀⠀⠀⠀⠀⣀⣴⣾⣿⣿⣿⣿⣿⣿⣿⣿⣿⣿⣿⣿⣿⣿⣿⣿⣿⣿⣿⣿⣿⣿⣿⣿⣿⣿⣿⣿⣿⣿⣿⣿⣿⣿⣿⠀⠀⠀⠀⠀⠀⠀⠀⠀⠀⠀⠀⠀⠀⠀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⡄⠀⠀⠀⠀⠀⠀⠀⠀⠀⠀⠀⠀⠀⠀⠀⠀⠀⠀⠀⠀⠀⠀⠀⠀⠀⠀⠀⠀⠀⠀⠀⠀⠀⠀⠀⠀⠀⠀⠀⠀⠀⠀⠀⠀⠀⠀⠀⠀⠀⠀⠀⠀⠀⠀⠀⠀⣀⣀⣀⣀⣀⣀⡀⠀⠀⠀⠀⠀⠀⠀⠀⠀⠀⠀⠀⠀⠀⠀⠀⠀⠀⠀⠀⠀⠀⠀⠀⠀⠀⠀</a:t>
            </a:r>
            <a:br/>
            <a:r>
              <a:t>⣷⡀⠀⠀⠀⠀⠀⠀⠀⠀⠀⠀⠀⠀⠀⠀⠀⠀⠀⠀⠀⠀⠀⠀⠀⠀⠀⠀⠀⠀⠀⠀⠀⠀⠀⠀⠀⠀⠀⠀⠀⠀⠀⠀⠀⠀⠀⠀⠀⠀⠀⢀⣠⣤⣶⣿⣿⣿⣿⣿⣿⣿⣿⣿⣿⣶⣤⡀⠀⠀⠀⠀⠀⠀⠀⠀⠀⠀⠀⠀⠀⠀⠀⠀⠀⠀⠀⠀⠀⠀⠀</a:t>
            </a:r>
            <a:br/>
            <a:r>
              <a:t>⣿⡇⠀⠀⠀⠀⠀⠀⠀⠀⠀⠀⠀⠀⠀⠀⠀⠀⠀⠀⠀⠀⠀⠀⠀⠀⠀⠀⠀⠀⠀⠀⠀⠀⠀⠀⠀⠀⠀⠀⠀⠀⠀⠀⠀⠀⠀⠀⢀⣤⣶⣿⣿⣿⣿⣿⣿⣿⣿⣿⣿⣿⣿⣿⣿⣿⣿⣿⣶⣄⠀⠀⠀⠀⠀⠀⠀⠀⠀⠀⠀⠀⠀⠀⠀⠀⠀⠀⠀⠀⠀</a:t>
            </a:r>
            <a:br/>
            <a:r>
              <a:t>⡿⠃⠀⠀⠀⠀⠀⠀⠀⠀⠀⠀⠀⠀⠀⠀⠀⠀⠀⠀⠀⠀⠀⠀⠀⠀⠀⠀⠀⠀⠀⠀⠀⠀⠀⠀⠀⠀⠀⠀⠀⠀⠀⠀⠀⠀⣀⣴⣿⣿⣿⣿⣿⣿⣿⣿⣿⣿⣿⣿⣿⣿⣿⣿⣿⣿⣿⣿⣿⣿⣷⡀⠀⠀⠀⠀⠀⠀⠀⠀⠀⠀⠀⠀⠀⠀⠀⠀⠀⠀⠀</a:t>
            </a:r>
            <a:br/>
            <a:r>
              <a:t>⡇⠀⠀⠀⠀⠀⠀⠀⠀⠀⠀⠀⠀⠀⠀⠀⠀⠀⠀⠀⠀⠀⠀⠀⠀⠀⠀⠀⠀⠀⠀⠀⠀⠀⠀⠀⠀⠀⠀⠀⠀⠀⠀⠀⢀⣴⣿⣿⣿⣿⣿⣿⣿⣿⣿⣿⣿⣿⣿⣿⣿⣿⣿⣿⣿⣿⣿⣿⣿⣿⣿⣿⡄⠀⠀⠀⠀⠀⠀⠀⠀⠀⠀⠀⠀⠀⠀⠀⠀⠀⠀</a:t>
            </a:r>
            <a:br/>
            <a:r>
              <a:t>⡇⠀⠀⠀⠀⠀⠀⠀⠀⠀⠀⠀⠀⠀⠀⠀⠀⠀⠀⠀⠀⠀⠀⠀⠀⠀⠀⠀⠀⠀⠀⠀⠀⠀⠀⠀⠀⠀⠀⠀⠀⠀⠀⣠⣿⣿⣿⣿⣿⣿⣿⣿⣿⣿⣿⣿⣿⣿⣿⣿⣿⣿⣿⣿⣿⣿⣿⣿⣿⣿⣿⣿⣿⡀⠀⠀⠀⠀⠀⠀⠀⠀⠀⠀⠀⠀⠀⠀⠀⠀⠀</a:t>
            </a:r>
            <a:br/>
            <a:r>
              <a:t>⣥⣄⠀⠀⠀⠀⠀⠀⠀⠀⠀⠀⠀⠀⠀⠀⠀⠀⠀⠀⠀⠀⠀⠀⠀⠀⠀⠀⠀⠀⠀⠀⠀⠀⠀⠀⠀⠀⠀⠀⠀⠀⣴⣿⣿⣿⣿⣿⣿⣿⣿⣿⣿⣿⣿⣿⣿⣿⣿⣿⣿⣿⣿⣿⣿⣿⣿⣿⣿⣿⣿⣿⣿⡇⠀⠀⠀⠀⠀⠀⠀⠀⠀⠀⠀⠀⠀⠀⠀⠀⠀</a:t>
            </a:r>
            <a:br/>
            <a:r>
              <a:t>⣿⡟⠀⠀⠀⠀⠀⠀⠀⠀⠀⠀⠀⠀⠀⠀⠀⠀⠀⠀⠀⠀⠀⠀⠀⠀⠀⠀⠀⠀⠀⠀⠀⠀⠀⠀⠀⠀⠀⠀⢀⣼⣿⣿⣿⣿⣿⣿⣿⣿⣿⣿⣿⣿⣿⣿⣿⣿⣿⣿⣿⣿⣿⣿⣿⣿⣿⣿⣿⣿⣿⣿⣿⣿⠀⠀⠀⠀⠀⠀⠀⠀⠀⠀⠀⠀⠀⠀⠀⠀⠀</a:t>
            </a:r>
            <a:br/>
            <a:r>
              <a:t>⣿⣿⡄⠀⠀⠀⠀⠀⠀⠀⠀⠀⠀⠀⠀⠀⠀⠀⠀⠀⠀⠀⠀⠀⠀⠀⠀⠀⠀⠀⠀⠀⠀⠀⠀⠀⠀⠀⠀⢀⣼⣿⣿⣿⣿⣿⣿⣿⣿⣿⣿⣿⣿⣿⣿⣿⣿⣿⣿⣿⣿⣿⣿⣿⣿⣿⣿⣿⣿⣿⣿⣿⣿⣿⠀⠀⠀⠀⠀⠀⠀⠀⠀⠀⠀⠀⠀⠀⠀⠀⠀</a:t>
            </a:r>
            <a:br/>
            <a:r>
              <a:t>⣿⣿⡷⠀⠀⠀⠀⠀⠀⠀⠀⠀⠀⠀⠀⠀⠀⠀⠀⠀⠀⠀⠀⠀⠀⠀⠀⠀⠀⠀⠀⠀⠀⠀⠀⠀⠀⠀⠀⣾⣿⣿⣿⣿⣿⣿⣿⣿⣿⣿⣿⣿⣿⣿⣿⣿⣿⣿⣿⣿⣿⣿⣿⣿⣿⣿⣿⣿⣿⣿⣿⣿⣿⡏⠀⠀⠀⠀⠀⠀⠀⠀⠀⠀⠀⠀⠀⠀⠀⠀⠀</a:t>
            </a:r>
            <a:br/>
            <a:r>
              <a:t>⣿⣿⡇⠀⠀⠀⠀⠀⠀⠀⠀⠀⠀⠀⠀⠀⠀⠀⠀⠀⠀⠀⠀⠀⠀⠀⠀⠀⠀⠀⠀⠀⠀⠀⠀⠀⣠⣴⣿⣿⣿⣿⣿⣿⣿⣿⣿⣿⣿⣿⣿⣿⣿⣿⣿⣿⣿⣿⣿⣿⣿⣿⣿⣿⣿⣿⣿⣿⣿⣿⣿⣿⣿⠃⠀⠀⠀⠀⠀⠀⠀⠀⠀⠀⠀⠀⠀⠀⠀⠀⠀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⠀⠀⠀⠀⠀⠀⠀⠀⠀⠀⠀⠀⠀⠀⠀⠀⠀⠀⠀⠀⠀⠀⠀⠀⠀⠀⠀⠀⠀⠀⠀⠀⠀⠀⠀⠀⠀⠀⠀⠀⠀⠀⠀⠀⠀⠀⠀⢀⣠⣤⣴⣶⣶⣶⣶⣶⣶⣶⣦⣤⣀⡀⠀⠀⠀⠀⠀⠀⠀⠀⠀⠀⠀⠀⠀⠀⠀⠀⠀⠀⠀⠀⠀⠀⠀⠀⠀⠀⠀⠀⠀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⠀⠀⠀⠀⠀⠀⠀⠀⠀⠀⠀⠀⠀⠀⠀⠀⠀⠀⠀⠀⠀⠀⠀⠀⠀⠀⠀⠀⠀⠀⠀⠀⠀⠀⠀⠀⠀⠀⠀⠀⠀⠀⠀⠀⣀⣴⣾⣿⣿⣿⣿⣿⣿⣿⣿⣿⣿⣿⣿⣿⣿⣿⣶⣄⡀⠀⠀⠀⠀⠀⠀⠀⠀⠀⠀⠀⠀⠀⠀⠀⠀⠀⠀⠀⠀⠀⠀⠀⠀⠀⠀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⠀⠀⠀⠀⠀⠀⠀⠀⠀⠀⠀⠀⠀⠀⠀⠀⠀⠀⠀⠀⠀⠀⠀⠀⠀⠀⠀⠀⠀⠀⠀⠀⠀⠀⠀⠀⠀⠀⠀⠀⠀⠀⢠⣾⣿⣿⣿⣿⣿⣿⣿⣿⣿⣿⣿⣿⣿⣿⣿⣿⣿⣿⣿⣿⣿⣆⠀⠀⠀⠀⠀⠀⠀⠀⠀⠀⠀⠀⠀⠀⠀⠀⠀⠀⠀⠀⠀⠀⠀⠀⠀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⠀⠀⠀⠀⠀⠀⠀⠀⠀⠀⠀⠀⠀⠀⠀⠀⠀⠀⠀⠀⠀⠀⠀⠀⠀⠀⠀⠀⠀⠀⠀⠀⠀⠀⠀⠀⠀⠀⠀⠀⠀⣰⣿⣿⣿⣿⣿⣿⣿⣿⣿⣿⣿⣿⣿⣿⣿⣿⣿⣿⣿⣿⣿⣿⣿⣿⣷⡀⠀⠀⠀⠀⠀⠀⠀⠀⠀⠀⠀⠀⠀⠀⠀⠀⠀⠀⠀⠀⠀⠀⠀</a:t>
            </a:r>
            <a:br/>
            <a:r>
              <a:t>⠀⠀⠀⠀⠀⠀⠀⠀⠀⠀⠀⠀⠀⠀⠀⠀⠀⠀⠀⠀⠀⠀⠀⠀⠀⠀⠀⠀⠀⠀⠀⠀⠀⠀⠀⠀⠀⠀⠀⢀⣼⣿⣿⣿⣿⣿⣿⣿⣿⣿⣿⣿⣿⣿⣿⣿⣿⣿⣿⣿⣿⣿⣿⣿⣿⣿⣿⣷⠀⠀⠀⠀⠀⠀⠀⠀⠀⠀⠀⠀⠀⠀⠀⠀⠀⠀⠀⠀⠀⠀⠀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⠀⠀⠀⠀⠀⠀⠀⠀⠀⠀⠀⠀⠀⠀⠀⠀⠀⠀⠀⠀⠀⠀⠀⠀⠀⠀⠀⠀⠀⠀⠀⠀⠀⠀⣰⣿⣿⣿⣿⣿⣿⣿⣿⣿⣿⣿⣿⣿⣿⣿⣿⣿⣿⣿⣿⣿⣿⣿⣿⣿⣿⣿⣿⣿⣿⣿⣿⣿⣿⠁⠀⠀⠀⠀⠀⠀⠀⠀⠀⠀⠀⠀⠀⠀⠀⠀⠀⠀⠀⠀⠀</a:t>
            </a:r>
            <a:br/>
            <a:r>
              <a:t>⠀⠀⠀⠀⠀⠀⠀⠀⠀⠀⠀⠀⠀⠀⠀⠀⠀⠀⠀⠀⠀⠀⠀⠀⠀⠀⠀⠀⠀⠀⠀⠀⠀⣴⣿⣿⣿⣿⣿⣿⣿⣿⣿⣿⣿⣿⣿⣿⣿⣿⣿⣿⣿⣿⣿⣿⣿⣿⣿⣿⣿⣿⣿⣿⣿⣿⣿⣿⡿⠀⠀⠀⠀⠀⠀⠀⠀⠀⠀⠀⠀⠀⠀⠀⠀⠀⠀⠀⠀⠀⠀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⠀⠀⠀⠀⠀⠀⠀⠀⠀⠀⠀⠀⠀⠀⠀⠀⠀⠀⠀⠀⠀⠀⠀⠀⠀⠀⠀⠀⠀⠀⠀⣠⣼⣿⣿⣿⣿⣿⣿⣿⣿⣿⣿⣿⣿⣿⣿⣿⣿⣿⣿⣿⣿⣿⣿⣿⣿⣿⣿⣿⣿⣿⣿⣿⣿⣿⣿⣿⠃⠀⠀⠀⠀⠀⠀⠀⠀⠀⠀⠀⠀⠀⠀⠀⠀⠀⠀⠀⠀⠀⠀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⠀⠀⠀⠀⠀⠀⠀⠀⠀⠀⠀⠀⠀⠀⠀⠀⠀⠀⠀⠀⠀⠀⠀⠀⠀⠀⠀⠀⠀⠀⠀⠀⠀⠀⠀⠀⠀⠀⠀⠀⠀⠀⠀⠀⠀⠀⠀⠀⣀⣀⣀⣀⣀⣀⣀⣀⠀⠀⠀⠀⠀⠀⠀⠀⠀⠀⠀⠀⠀⠀⠀⠀⠀⠀⠀⠀⠀⠀⠀⠀⠀⠀⠀⠀⠀⠀⠀⠀⠀⠀⠀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⠀⠀⠀⠀⠀⠀⠀⠀⠀⠀⠀⠀⠀⠀⠀⠀⠀⠀⠀⠀⠀⠀⠀⠀⠀⠀⠀⠀⠀⠀⠀⠀⠀⠀⠀⠀⠀⠀⠀⠀⠀⠀⠀⣠⣴⣾⣿⣿⣿⣿⣿⣿⣿⣿⣿⣿⣿⣷⣦⣄⡀⠀⠀⠀⠀⠀⠀⠀⠀⠀⠀⠀⠀⠀⠀⠀⠀⠀⠀⠀⠀⠀⠀⠀⠀⠀⠀⠀⠀⠀⠀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⠀⠀⠀⠀⠀⠀⠀⠀⠀⠀⠀⠀⠀⠀⠀⠀⠀⠀⠀⠀⠀⠀⠀⠀⠀⠀⠀⠀⠀⠀⠀⠀⠀⠀⠀⠀⠀⠀⠀⠀⠀⣰⣿⣿⣿⣿⣿⣿⣿⣿⣿⣿⣿⣿⣿⣿⣿⣿⣿⣿⣿⣦⡀⠀⠀⠀⠀⠀⠀⠀⠀⠀⠀⠀⠀⠀⠀⠀⠀⠀⠀⠀⠀⠀⠀⠀⠀⠀⠀⠀⠀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⠀⠀⠀⠀⠀⠀⠀⠀⠀⠀⠀⠀⠀⠀⠀⠀⠀⠀⠀⠀⠀⠀⠀⠀⠀⠀⠀⠀⠀⠀⠀⠀⠀⠀⠀⠀⠀⠀⠀⢀⣾⣿⣿⣿⣿⣿⣿⣿⣿⣿⣿⣿⣿⣿⣿⣿⣿⣿⣿⣿⣿⣿⣿⣦⡀⠀⠀⠀⠀⠀⠀⠀⠀⠀⠀⠀⠀⠀⠀⠀⠀⠀⠀⠀⠀⠀⠀⠀⠀⠀⠀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⠀⠀⠀⠀⠀⠀⠀⠀⠀⠀⠀⠀⠀⠀⠀⠀⠀⠀⠀⠀⠀⠀⠀⠀⠀⠀⠀⠀⠀⠀⠀⠀⠀⠀⠀⠀⠀⣰⣿⣿⣿⣿⣿⣿⣿⣿⣿⣿⣿⣿⣿⣿⣿⣿⣿⣿⣿⣿⣿⣿⣿⣿⣿⣿⣿⣷⡀⠀⠀⠀⠀⠀⠀⠀⠀⠀⠀⠀⠀⠀⠀⠀⠀⠀⠀⠀⠀⠀⠀⠀⠀</a:t>
            </a:r>
            <a:br/>
            <a:r>
              <a:t>⠀⠀⠀⠀⠀⠀⠀⠀⠀⠀⠀⠀⠀⠀⠀⠀⠀⠀⠀⠀⠀⠀⠀⠀⠀⠀⠀⠀⠀⠀⠀⠀⠀⠀⠀⢀⣼⣿⣿⣿⣿⣿⣿⣿⣿⣿⣿⣿⣿⣿⣿⣿⣿⣿⣿⣿⣿⣿⣿⣿⣿⣿⣿⣿⣿⣿⣇⠀⠀⠀⠀⠀⠀⠀⠀⠀⠀⠀⠀⠀⠀⠀⠀⠀⠀⠀⠀⠀⠀⠀⠀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⠀⠀⠀⠀⠀⠀⠀⠀⠀⠀⠀⠀⠀⠀⠀⠀⠀⠀⠀⠀⠀⠀⠀⠀⠀⠀⠀⠀⠀⠀⠀⠀⠀⢠⣾⣿⣿⣿⣿⣿⣿⣿⣿⣿⣿⣿⣿⣿⣿⣿⣿⣿⣿⣿⣿⣿⣿⣿⣿⣿⣿⣿⣿⣿⣿⣿⣿⡀⠀⠀⠀⠀⠀⠀⠀⠀⠀⠀⠀⠀⠀⠀⠀⠀⠀⠀⠀⠀⠀⠀⠀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⠀⠀⠀⠀⠀⠀⠀⠀⠀⠀⠀⠀⠀⠀⠀⠀⠀⠀⠀⠀⠀⠀⠀⠀⠀⠀⠀⠀⠀⠀⠀⠀⢠⣿⣿⣿⣿⣿⣿⣿⣿⣿⣿⣿⣿⣿⣿⣿⣿⣿⣿⣿⣿⣿⣿⣿⣿⣿⣿⣿⣿⣿⣿⣿⣿⣿⣿⠆⠀⠀⠀⠀⠀⠀⠀⠀⠀⠀⠀⠀⠀⠀⠀⠀⠀⠀⠀⠀⠀⠀⠀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⠀⠀⠀⠀⠀⠀⠀⠀⠀⠀⠀⠀⠀⠀⠀⠀⠀⠀⠀⠀⠀⠀⠀⠀⠀⠀⠀⠀⠀⠀⣰⣿⣿⣿⣿⣿⣿⣿⣿⣿⣿⣿⣿⣿⣿⣿⣿⣿⣿⣿⣿⣿⣿⣿⣿⣿⣿⣿⣿⣿⣿⣿⣿⣿⣿⣿⡏⠀⠀⠀⠀⠀⠀⠀⠀⠀⠀⠀⠀⠀⠀⠀⠀⠀⠀⠀⠀⠀⠀⠀⠀</a:t>
            </a:r>
            <a:br/>
            <a:r>
              <a:t>⠀⠀⠀⠀⠀⠀⠀⠀⠀⠀⠀⠀⠀⠀⠀⠀⠀⠀⠀⠀⠀⠀⠀⠀⠀⠀⠀⠀⢀⣼⣿⣿⣿⣿⣿⣿⣿⣿⣿⣿⣿⣿⣿⣿⣿⣿⣿⣿⣿⣿⣿⣿⣿⣿⣿⣿⣿⣿⣿⣿⣿⣿⣿⣿⣿⡟⠀⠀⠀⠀⠀⠀⠀⠀⠀⠀⠀⠀⠀⠀⠀⠀⠀⠀⠀⠀⠀⠀⠀⠀⠀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⠀⠀⠀⠀⠀⠀⠀⠀⠀⠀⠀⠀⠀⠀⠀⠀⠀⠀⠀⠀⠀⠀⠀⠀⠀⠀⠀⠀⠀⠀⠀⠀⠀⠀⠀⠀⠀⠀⠀⠀⠀⠀⠀⠀⠀⠀⣠⣾⣿⣿⣿⣷⣦⣄⡀⠀⠀⠀⠀⠀⠀⠀⠀⠀⠀⠀⠀⠀⠀⠀⠀⠀⠀⠀⠀⠀⠀⠀⠀⠀⠀⠀⠀⠀⠀⠀⠀⠀⠀⠀⠀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⠀⠀⠀⠀⠀⠀⠀⠀⠀⠀⠀⠀⠀⠀⠀⠀⠀⠀⠀⠀⠀⠀⠀⠀⠀⠀⠀⠀⠀⠀⠀⠀⠀⠀⠀⠀⠀⠀⠀⠀⠀⠀⢀⣴⣾⣿⣿⣿⣿⣿⣿⣿⣿⣿⣿⣷⣦⣄⡀⠀⠀⠀⠀⠀⠀⠀⠀⠀⠀⠀⠀⠀⠀⠀⠀⠀⠀⠀⠀⠀⠀⠀⠀⠀⠀⠀⠀⠀⠀⠀⠀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⠀⠀⠀⠀⠀⠀⠀⠀⠀⠀⠀⠀⠀⠀⠀⠀⠀⠀⠀⠀⠀⠀⠀⠀⠀⠀⠀⠀⠀⠀⠀⠀⠀⠀⠀⠀⠀⠀⠀⠀⠀⢠⣾⣿⣿⣿⣿⣿⣿⣿⣿⣿⣿⣿⣿⣿⣿⣿⣿⣿⣶⣤⣀⠀⠀⠀⠀⠀⠀⠀⠀⠀⠀⠀⠀⠀⠀⠀⠀⠀⠀⠀⠀⠀⠀⠀⠀⠀⠀⠀⠀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⠀⠀⠀⠀⠀⠀⠀⠀⠀⠀⠀⠀⠀⠀⠀⠀⠀⠀⠀⠀⠀⠀⠀⠀⠀⠀⠀⠀⠀⠀⠀⠀⠀⠀⠀⠀⣠⣿⣿⣿⣿⣿⣿⣿⣿⣿⣿⣿⣿⣿⣿⣿⣿⣿⣿⣿⣿⣿⣿⣿⣿⣿⣿⣿⣿⡇⠀⠀⠀⠀⠀⠀⠀⠀⠀⠀⠀⠀⠀⠀⠀⠀⠀⠀⠀⠀⠀⠀⠀⠀⠀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⠀⠀⠀⠀⠀⠀⠀⠀⠀⠀⠀⠀⠀⠀⠀⠀⠀⠀⠀⠀⠀⠀⠀⠀⠀⠀⠀⠀⠀⠀⠀⠀⠀⠀⢀⣼⣿⣿⣿⣿⣿⣿⣿⣿⣿⣿⣿⣿⣿⣿⣿⣿⣿⣿⣿⣿⣿⣿⣿⣿⣿⣿⣿⣿⣿⠁⠀⠀⠀⠀⠀⠀⠀⠀⠀⠀⠀⠀⠀⠀⠀⠀⠀⠀⠀⠀⠀⠀⠀⠀⠀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⠀⠀⠀⠀⠀⠀⠀⠀⠀⠀⠀⠀⠀⠀⠀⠀⠀⠀⠀⠀⠀⠀⠀⠀⠀⠀⠀⠀⠀⠀⠀⠀⣰⣿⣿⣿⣿⣿⣿⣿⣿⣿⣿⣿⣿⣿⣿⣿⣿⣿⣿⣿⣿⣿⣿⣿⣿⣿⣿⣿⣿⣿⡿⠛⠁⠀⠀⠀⠀⠀⠀⠀⠀⠀⠀⠀⠀⠀⠀⠀⠀⠀⠀⠀⠀⠀⠀⠀⠀⠀⠀</a:t>
            </a:r>
            <a:br/>
            <a:r>
              <a:t>⠀⠀⠀⠀⠀⠀⠀⠀⠀⠀⠀⠀⠀⠀⠀⠀⠀⠀⠀⠀⠀⠀⠀⠀⠀⠀⠀⠀⠀⠀⢀⣼⣿⣿⣿⣿⣿⣿⣿⣿⣿⣿⣿⣿⣿⣿⣿⣿⣿⣿⣿⣿⣿⣿⣿⣿⣿⣿⣿⣿⣿⣿⣇⠀⠀⠀⠀⠀⠀⠀⠀⠀⠀⠀⠀⠀⠀⠀⠀⠀⠀⠀⠀⠀⠀⠀⠀⠀⠀⠀⠀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⠀⠀⠀⠀⠀⠀⠀⠀⠀⠀⠀⠀⠀⠀⠀⠀⠀⠀⠀⠀⠀⠀⠀⠀⠀⠀⠀⠀⠀⢠⣾⣿⣿⣿⣿⣿⣿⣿⣿⣿⣿⣿⣿⣿⣿⣿⣿⣿⣿⣿⣿⣿⣿⣿⣿⣿⣿⣿⣿⣿⣿⣿⣿⠀⠀⠀⠀⠀⠀⠀⠀⠀⠀⠀⠀⠀⠀⠀⠀⠀⠀⠀⠀⠀⠀⠀⠀⠀⠀⠀⠀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⠀⠀⠀⠀⠀⠀⠀⠀⠀⠀⠀⠀⠀⠀⠀⠀⠀⠀⠀⠀⠀⠀⠀⠀⠀⠀⠀⠀⣰⣿⣿⣿⣿⣿⣿⣿⣿⣿⣿⣿⣿⣿⣿⣿⣿⣿⣿⣿⣿⣿⣿⣿⣿⣿⣿⣿⣿⣿⣿⣿⣿⣿⣿⠀⠀⠀⠀⠀⠀⠀⠀⠀⠀⠀⠀⠀⠀⠀⠀⠀⠀⠀⠀⠀⠀⠀⠀⠀⠀⠀⠀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⠀⠀⠀⠀⠀⠀⠀⠀⠀⠀⠀⠀⠀⠀⠀⠀⠀⠀⠀⠀⠀⠀⠀⠀⠀⠀⠀⣴⣿⣿⣿⣿⣿⣿⣿⣿⣿⣿⣿⣿⣿⣿⣿⣿⣿⣿⣿⣿⣿⣿⣿⣿⣿⣿⣿⣿⣿⣿⣿⣿⣿⣿⣿⡀⠀⠀⠀⠀⠀⠀⠀⠀⠀⠀⠀⠀⠀⠀⠀⠀⠀⠀⠀⠀⠀⠀⠀⠀⠀⠀⠀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⠀⠀⠀⠀⠀⠀⠀⠀⠀⠀⠀⠀⠀⠀⠀⠀⠀⠀⠀⠀⠀⠀⠀⠀⠀⢀⣾⣿⣿⣿⣿⣿⣿⣿⣿⣿⣿⣿⣿⣿⣿⣿⣿⣿⣿⣿⣿⣿⣿⣿⣿⣿⣿⣿⣿⣿⣿⣿⣿⣿⣿⣿⣿⠁⠀⠀⠀⠀⠀⠀⠀⠀⠀⠀⠀⠀⠀⠀⠀⠀⠀⠀⠀⠀⠀⠀⠀⠀⠀⠀⠀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⠀⠀⠀⠀⠀⠀⠀⠀⠀⠀⠀⠀⠀⠀⠀⠀⠀⠀⠀⠀⠀⠀⠀⠀⢠⣾⣿⣿⣿⣿⣿⣿⣿⣿⣿⣿⣿⣿⣿⣿⣿⣿⣿⣿⣿⣿⣿⣿⣿⣿⣿⣿⣿⣿⣿⣿⣿⣿⣿⣿⣿⡿⠋⠀⠀⠀⠀⠀⠀⠀⠀⠀⠀⠀⠀⠀⠀⠀⠀⠀⠀⠀⠀⠀⠀⠀⠀⠀⠀⠀⠀</a:t>
            </a:r>
            <a:br/>
            <a:r>
              <a:t>⠀⠀⠀⠀⠀⠀⠀⠀⠀⠀⠀⠀⠀⠀⠀⠀⠀⠀⠀⠀⠀⠀⢀⣴⣿⣿⣿⣿⣿⣿⣿⣿⣿⣿⣿⣿⣿⣿⣿⣿⣿⣿⣿⣿⣿⣿⣿⣿⣿⣿⣿⣿⣿⣿⣿⣿⣿⣿⣿⠿⠋⠀⠀⠀⠀⠀⠀⠀⠀⠀⠀⠀⠀⠀⠀⠀⠀⠀⠀⠀⠀⠀⠀⠀⠀⠀⠀⠀⠀⠀⠀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⠀⠀⠀⠀⠀⠀⠀⠀⠀⠀⠀⠀⠀⠀⠀⠀⠀⠀⠀⠀⠀⠀⠀⠀⠀⠀⠀⠀⠀⠀⠀⠀⠀⠀⠀⠀⠀⠀⠀⠀⠀⠀⠀⠀⠀⠀⠀⠀⣴⣿⣿⣿⣿⡆⠀⠀⠀⠀⠀⠀⠀⠀⠀⠀⠀⠀⠀⠀⠀⠀⠀⠀⠀⠀⠀⠀⠀⠀⠀⠀⠀⠀⠀⠀⠀⠀⠀⠀⠀⠀⠀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⠀⠀⠀⠀⠀⠀⠀⠀⠀⠀⠀⠀⠀⠀⠀⠀⠀⠀⠀⠀⠀⠀⠀⠀⠀⠀⠀⠀⠀⠀⠀⠀⠀⠀⠀⠀⠀⠀⠀⠀⠀⠀⠀⠀⠀⠀⠀⢰⣿⣿⣿⣿⠿⠁⣠⣴⣿⣷⣦⣄⠀⠀⠀⠀⠀⠀⠀⠀⠀⠀⠀⠀⠀⠀⠀⠀⠀⠀⠀⠀⠀⠀⠀⠀⠀⠀⠀⠀⠀⠀⠀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⠀⠀⠀⠀⠀⠀⠀⠀⠀⠀⠀⠀⠀⠀⠀⠀⠀⠀⠀⠀⠀⠀⠀⠀⠀⠀⠀⠀⠀⠀⠀⠀⠀⠀⠀⠀⠀⠀⠀⠀⠀⠀⠀⢀⣴⣿⣷⣾⣿⣿⣿⣿⣷⣾⣿⣿⣿⣿⣿⣿⣷⡄⣀⣀⠀⠀⠀⠀⠀⠀⠀⠀⠀⠀⠀⠀⠀⠀⠀⠀⠀⠀⠀⠀⠀⠀⠀⠀⠀⠀⠀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⠀⠀⠀⠀⠀⠀⠀⠀⠀⠀⠀⠀⠀⠀⠀⠀⠀⠀⠀⠀⠀⠀⠀⠀⠀⠀⠀⠀⠀⠀⠀⠀⠀⠀⠀⠀⠀⠀⠀⠀⠀⠀⣴⣿⣿⣿⣿⣿⣿⣿⣿⣿⣿⣿⣿⣿⣿⣿⣿⣿⣿⣿⣿⣿⣿⣆⠀⠀⠀⠀⠀⠀⠀⠀⠀⠀⠀⠀⠀⠀⠀⠀⠀⠀⠀⠀⠀⠀⠀⠀⠀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⠀⠀⠀⠀⠀⠀⠀⠀⠀⠀⠀⠀⠀⠀⠀⠀⠀⠀⠀⠀⠀⠀⠀⠀⠀⠀⠀⠀⠀⠀⠀⠀⠀⠀⠀⠀⠀⠀⠀⠀⠀⣿⣿⣿⣿⣿⣿⣿⣿⣿⣿⣿⣿⣿⣿⣿⣿⣿⣿⣿⣿⣿⣿⣿⣿⣿⠏⠀⠀⠀⠀⠀⠀⠀⠀⠀⠀⠀⠀⠀⠀⠀⠀⠀⠀⠀⠀⠀⠀⠀⠀</a:t>
            </a:r>
            <a:br/>
            <a:r>
              <a:t>⠀⠀⠀⠀⠀⠀⠀⠀⠀⠀⠀⠀⠀⠀⠀⠀⠀⠀⠀⠀⠀⠀⠀⠀⠀⠀⠀⠀⠀⠀⠀⠀⠀⠀⠀⠀⠀⢠⣶⣶⣾⣿⣿⣿⣿⣿⣿⣿⣿⣿⣿⣿⣿⣿⣿⣿⣿⣿⣿⣿⠿⢿⣿⡿⠟⠉⠀⠀⠀⠀⠀⠀⠀⠀⠀⠀⠀⠀⠀⠀⠀⠀⠀⠀⠀⠀⠀⠀⠀⠀⠀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⠀⠀⠀⠀⠀⠀⠀⠀⠀⠀⠀⠀⠀⠀⠀⠀⠀⠀⠀⠀⠀⠀⠀⠀⠀⠀⠀⠀⠀⠀⠀⠀⠀⠀⠀⢀⣴⣿⣿⣿⣿⣿⣿⣿⣿⣿⣿⣿⣿⣿⣿⣿⣿⣿⣿⣿⣿⣿⡿⠃⠀⠀⠀⠀⠀⠀⠀⠀⠀⠀⠀⠀⠀⠀⠀⠀⠀⠀⠀⠀⠀⠀⠀⠀⠀⠀⠀⠀⠀⠀⠀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⠀⠀⠀⠀⠀⠀⠀⠀⠀⠀⠀⠀⠀⠀⠀⠀⠀⠀⠀⠀⠀⠀⠀⠀⠀⠀⠀⠀⠀⠀⠀⠀⠀⠀⣠⣿⣿⣿⣿⣿⣿⣿⣿⣿⣿⣿⣿⣿⣿⣿⣿⣿⣿⣿⣿⣿⠟⠋⠀⠀⠀⠀⠀⠀⠀⠀⠀⠀⠀⠀⠀⠀⠀⠀⠀⠀⠀⠀⠀⠀⠀⠀⠀⠀⠀⠀⠀⠀⠀⠀⠀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⠀⠀⠀⠀⠀⠀⠀⠀⠀⠀⠀⠀⠀⠀⠀⠀⠀⠀⠀⠀⠀⠀⠀⠀⠀⠀⠀⠀⠀⠀⠀⠀⢀⣼⣿⣿⣿⣿⣿⣿⣿⣿⣿⣿⣿⣿⣿⣿⣿⣿⣿⣿⣿⣿⣿⣦⡀⠀⠀⠀⠀⠀⠀⠀⠀⠀⠀⠀⠀⠀⠀⠀⠀⠀⠀⠀⠀⠀⠀⠀⠀⠀⠀⠀⠀⠀⠀⠀⠀⠀⠀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⠀⠀⠀⠀⠀⠀⠀⠀⠀⠀⠀⠀⠀⠀⠀⠀⠀⠀⠀⠀⠀⠀⠀⠀⠀⠀⠀⠀⠀⠀⠀⣠⣿⣿⣿⣿⣿⣿⣿⣿⣿⣿⣿⣿⣿⣿⣿⣿⣿⣿⣿⣿⣿⣿⣿⣿⣿⣦⠀⠀⠀⠀⠀⠀⠀⠀⠀⠀⠀⠀⠀⠀⠀⠀⠀⠀⠀⠀⠀⠀⠀⠀⠀⠀⠀⠀⠀⠀⠀⠀⠀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⠀⠀⠀⠀⠀⠀⠀⠀⠀⠀⠀⠀⠀⠀⠀⠀⠀⠀⠀⠀⠀⠀⠀⠀⠀⠀⠀⠀⢠⣾⣿⣿⣿⣿⣿⣿⣿⣿⣿⣿⣿⣿⣿⣿⣿⣿⣿⣿⣿⣿⣿⣿⣿⣿⣿⣿⣿⣿⣿⣿⡄⠀⠀⠀⠀⠀⠀⠀⠀⠀⠀⠀⠀⠀⠀⠀⠀⠀⠀⠀⠀⠀⠀⠀⠀⠀⠀⠀⠀⠀⠀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⠀⠀⠀⠀⠀⠀⠀⠀⠀⠀⠀⠀⠀⠀⠀⠀⠀⠀⠀⠀⠀⠀⠀⠀⠀⠀⠀⣰⣿⣿⣿⣿⣿⣿⣿⣿⣿⣿⣿⣿⣿⣿⣿⣿⣿⣿⣿⣿⣿⣿⣿⣿⣿⣿⣿⣿⣿⣿⣿⣿⣿⡀⠀⠀⠀⠀⠀⠀⠀⠀⠀⠀⠀⠀⠀⠀⠀⠀⠀⠀⠀⠀⠀⠀⠀⠀⠀⠀⠀⠀⠀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⠀⠀⠀⠀⠀⠀⠀⠀⠀⠀⠀⠀⠀⠀⠀⠀⠀⠀⠀⠀⠀⠀⠀⠀⠀⢀⣼⣿⣿⣿⣿⣿⣿⣿⣿⣿⣿⣿⣿⣿⣿⣿⣿⣿⣿⣿⣿⣿⣿⣿⣿⣿⣿⣿⣿⣿⣿⣿⣿⣿⣿⠇⠀⠀⠀⠀⠀⠀⠀⠀⠀⠀⠀⠀⠀⠀⠀⠀⠀⠀⠀⠀⠀⠀⠀⠀⠀⠀⠀⠀⠀</a:t>
            </a:r>
            <a:br/>
            <a:r>
              <a:t>⠀⠀⠀⠀⠀⠀⠀⠀⠀⠀⠀⠀⠀⠀⠀⠀⠀⠀⠀⠀⠀⠀⠀⠀⢠⣾⣿⣿⣿⣿⣿⣿⣿⣿⣿⣿⣿⣿⣿⣿⣿⣿⣿⣿⣿⣿⣿⣿⣿⣿⣿⣿⣿⣿⣿⣿⣿⣿⣿⣿⣿⡀⠀⠀⠀⠀⠀⠀⠀⠀⠀⠀⠀⠀⠀⠀⠀⠀⠀⠀⠀⠀⠀⠀⠀⠀⠀⠀⠀⠀⠀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⠀⠀⠀⠀⠀⠀⠀⠀⠀⠀⠀⠀⠀⠀⠀⠀⠀⠀⠀⠀⠀⢀⣼⣿⣿⣿⣿⣿⣿⣿⣿⣿⣿⣿⣿⣿⣿⣿⣿⣿⣿⣿⣿⣿⣿⣿⣿⣿⣿⣿⣿⣿⣿⣿⣿⣿⣿⣿⣿⡿⠛⠀⠀⠀⠀⠀⠀⠀⠀⠀⠀⠀⠀⠀⠀⠀⠀⠀⠀⠀⠀⠀⠀⠀⠀⠀⠀⠀⠀⠀⠀</a:t>
            </a:r>
            <a:br/>
            <a:r>
              <a:t>⠀⠀⠀⠀⠀⠀⠀⠀⠀⠀⠀⠀⠀⠀⠀⠀⠀⠀⠀⠀⣠⣿⣿⣿⣿⣿⣿⣿⣿⣿⣿⣿⣿⣿⣿⣿⣿⣿⣿⣿⣿⣿⣿⣿⣿⣿⣿⣿⣿⣿⣿⣿⣿⣿⣿⣿⡿⠟⠉⠀⠀⠀⠀⠀⠀⠀⠀⠀⠀⠀⠀⠀⠀⠀⠀⠀⠀⠀⠀⠀⠀⠀⠀⠀⠀⠀⠀⠀⠀⠀⠀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⠀⠀⠀⠀⠀⠀⠀⠀⠀⠀⠀⠀⠀⠀⠀⠀⠀⠀⠀⠀⠀⠀⠀⠀⠀⠀⠀⠀⠀⠀⠀⠀⠀⠀⠀⠀⠀⠀⠀⠀⠀⠀⠀⠀⠀⠀⣴⣤⣶⣶⠀⠀⠀⠀⠀⠀⠀⠀⠀⠀⠀⠀⠀⠀⠀⠀⠀⠀⠀⠀⠀⠀⠀⠀⠀⠀⠀⠀⠀⠀⠀⠀⠀⠀⠀⠀⠀⠀⠀⠀⠀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⠀⠀⠀⠀⠀⠀⠀⠀⠀⠀⠀⠀⠀⠀⠀⠀⠀⠀⠀⠀⠀⠀⠀⠀⠀⠀⠀⠀⠀⠀⠀⠀⠀⠀⠀⠀⠀⠀⠀⠀⠀⠀⠀⠀⠀⢸⣿⣿⣿⣿⡆⠀⠀⠀⠀⠀⢀⣤⣶⣶⣤⡄⠀⠀⠀⠀⠀⠀⠀⠀⠀⠀⠀⠀⠀⠀⠀⠀⠀⠀⠀⠀⠀⠀⠀⠀⠀⠀⠀⠀⠀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⠀⠀⠀⠀⠀⠀⠀⠀⠀⠀⠀⠀⠀⠀⠀⠀⠀⠀⠀⠀⠀⠀⠀⠀⠀⠀⠀⠀⠀⠀⠀⠀⠀⠀⠀⠀⠀⠀⠀⠀⠀⠀⠀⠀⠀⢸⣿⣿⣿⣿⠇⠀⠀⠀⠀⣠⣿⣿⣿⣿⡿⠁⠀⠀⠀⠀⠀⠀⠀⠀⠀⠀⠀⠀⠀⠀⠀⠀⠀⠀⠀⠀⠀⠀⠀⠀⠀⠀⠀⠀⠀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⠀⠀⠀⠀⠀⠀⠀⠀⠀⠀⠀⠀⠀⠀⠀⠀⠀⠀⠀⠀⠀⠀⠀⠀⠀⠀⠀⠀⠀⠀⠀⠀⠀⠀⠀⠀⠀⠀⠀⠀⠀⠀⠀⠀⠀⢸⣿⣿⣿⣿⠀⠀⠀⠀⣴⣿⣿⣿⣿⠟⠁⠀⠀⠀⠀⠀⠀⠀⠀⠀⠀⠀⠀⠀⠀⠀⠀⠀⠀⠀⠀⠀⠀⠀⠀⠀⠀⠀⠀⠀⠀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⠀⠀⠀⠀⠀⠀⠀⠀⠀⠀⠀⠀⠀⠀⠀⠀⠀⠀⠀⠀⠀⠀⠀⠀⠀⠀⠀⠀⠀⠀⠀⠀⠀⠀⠀⠀⠀⠀⠀⠀⠀⠀⠀⠀⠀⢸⣿⣿⣿⣿⠀⠀⠀⣼⣿⣿⣿⣿⠃⠀⠀⠀⠀⠀⠀⠀⠀⠀⠀⠀⠀⠀⠀⠀⠀⠀⠀⠀⠀⠀⠀⠀⠀⠀⠀⠀⠀⠀⠀⠀⠀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⠀⠀⠀⠀⠀⠀⠀⠀⠀⠀⠀⠀⠀⠀⠀⠀⠀⠀⠀⠀⠀⠀⠀⠀⠀⠀⠀⠀⠀⠀⠀⠀⠀⠀⠀⠀⠀⠀⠀⠀⠀⠀⠀⠀⠀⢘⣿⣿⣿⡇⠀⠀⣼⣿⣿⣿⡿⠁⠀⠀⠀⢀⣴⣾⣿⣿⣶⠀⠀⠀⠀⠀⠀⠀⠀⠀⠀⠀⠀⠀⠀⠀⠀⠀⠀⠀⠀⠀⠀⠀⠀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⠀⠀⠀⠀⠀⠀⠀⠀⠀⠀⠀⠀⠀⠀⠀⠀⠀⠀⠀⠀⠀⠀⠀⠀⠀⠀⠀⠀⠀⠀⠀⠀⠀⠀⠀⠀⠀⠀⠀⠀⠀⠀⠀⠀⠀⢸⣿⣿⣿⡇⠀⣸⣿⣿⣿⡿⠁⠀⠀⣠⣴⣿⣿⣿⣿⠟⠁⠀⠀⠀⠀⠀⠀⠀⠀⠀⠀⠀⠀⠀⠀⠀⠀⠀⠀⠀⠀⠀⠀⠀⠀</a:t>
            </a:r>
            <a:br/>
            <a:r>
              <a:t>⠀⠀⠀⠀⠀⠀⠀⠀⠀⠀⠀⠀⠀⠀⠀⠀⠀⠀⠀⠀⠀⠀⠀⠀⠀⠀⠀⠀⠀⠀⠀⠀⠀⠀⠀⠀⠀⠀⠀⢀⣤⣤⡀⠀⠀⢸⣿⣿⣿⣇⣴⣿⣿⣿⡿⠁⠀⣠⣾⣿⣿⣿⡿⠋⠁⠀⠀⠀⠀⠀⠀⠀⠀⠀⠀⠀⠀⠀⠀⠀⠀⠀⠀⠀⠀⠀⠀⠀⠀⠀⠀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⠀⠀⠀⠀⠀⠀⠀⠀⠀⠀⠀⠀⠀⠀⠀⠀⠀⠀⠀⠀⠀⠀⠀⠀⠀⠀⠀⠀⠀⠀⠀⠀⠀⠀⠀⠀⠀⠀⢸⣿⣿⣿⣷⡀⠀⣿⣿⣿⣿⣿⣿⣿⣿⣿⠁⢀⣼⣿⣿⣿⠟⠉⠀⠀⠀⠀⠀⠀⠀⠀⠀⠀⠀⠀⠀⠀⠀⠀⠀⠀⠀⠀⠀⠀⠀⠀⠀⠀⠀⠀⠀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⠀⠀⠀⠀⠀⠀⠀⠀⠀⠀⠀⠀⠀⠀⠀⠀⠀⠀⠀⠀⠀⠀⠀⠀⠀⠀⠀⠀⠀⠀⠀⠀⠀⠀⠀⠀⠀⠀⠈⢿⣿⣿⣿⣧⢠⣿⣿⣿⣿⣿⣿⣿⣿⣧⣴⣿⣿⣿⡿⠋⠀⣀⣠⣤⣶⣾⣿⣿⡶⠀⠀⠀⠀⠀⠀⠀⠀⠀⠀⠀⠀⠀⠀⠀⠀⠀⠀⠀⠀⠀⠀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⠀⠀⠀⠀⠀⠀⠀⠀⠀⠀⠀⠀⠀⠀⠀⠀⠀⠀⠀⠀⠀⠀⠀⠀⠀⠀⠀⠀⠀⠀⠀⠀⠀⠀⠀⠀⠀⠀⠀⠘⣿⣿⣿⣿⣿⣿⣿⣿⣿⣿⣿⣿⣿⣿⣿⣿⣿⣿⣵⣾⣿⣿⣿⣿⡿⠿⠛⠉⠀⠀⠀⠀⠀⠀⠀⠀⠀⠀⠀⠀⠀⠀⠀⠀⠀⠀⠀⠀⠀⠀⠀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⠀⠀⠀⠀⠀⠀⠀⠀⠀⠀⠀⠀⠀⠀⠀⠀⠀⠀⠀⠀⠀⠀⠀⠀⠀⠀⠀⠀⠀⠀⠀⠀⠀⠀⠀⠀⠀⠀⠀⠀⠘⣿⣿⣿⣿⣿⣿⣿⣿⣿⣿⣿⣿⣿⣿⣿⣿⣿⣿⣿⡿⠛⠉⠀⠀⠀⠀⠀⠀⠀⠀⠀⠀⠀⠀⠀⠀⠀⠀⠀⠀⠀⠀⠀⠀⠀⠀⠀⠀⠀⠀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⠀⠀⠀⠀⠀⠀⠀⠀⠀⠀⠀⠀⠀⠀⠀⠀⠀⠀⠀⠀⠀⠀⠀⠀⠀⠀⠀⠀⠀⠀⠀⠀⠀⠀⠀⠀⠀⠀⠀⠀⠀⠘⣿⣿⣿⣿⣿⣿⣿⣿⣿⣿⣿⣿⣿⣿⣿⣿⠋⠁⠀⠀⠀⠀⠀⠀⠀⠀⠀⠀⠀⠀⠀⠀⠀⠀⠀⠀⠀⠀⠀⠀⠀⠀⠀⠀⠀⠀⠀⠀⠀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⠀⠀⠀⠀⠀⠀⠀⠀⠀⠀⠀⠀⠀⠀⠀⠀⠀⠀⠀⠀⠀⠀⠀⠀⠀⠀⠀⠀⠀⠀⠀⠀⠀⠀⠀⢠⣤⣤⣀⣴⣾⣿⣿⣿⣿⣿⣿⣿⣿⣿⣿⣿⣿⣿⣿⠋⠀⠀⠀⠀⠀⠀⠀⠀⠀⠀⠀⠀⠀⠀⠀⠀⠀⠀⠀⠀⠀⠀⠀⠀⠀⠀⠀⠀⠀⠀⠀⠀⠀⠀⠀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⠀⠀⠀⠀⠀⠀⠀⠀⠀⠀⠀⠀⠀⠀⠀⠀⠀⠀⠀⠀⠀⠀⠀⠀⠀⠀⠀⠀⠀⠀⠀⢀⣴⣿⣿⣿⣿⣿⣿⣿⣿⣿⣿⣿⣿⣿⣿⣿⣿⣿⣿⠟⠋⠀⠀⠀⠀⠀⠀⠀⠀⠀⠀⠀⠀⠀⠀⠀⠀⠀⠀⠀⠀⠀⠀⠀⠀⠀⠀⠀⠀⠀⠀⠀⠀⠀⠀⠀⠀⠀⠀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⠀⠀⠀⠀⠀⠀⠀⠀⠀⠀⠀⠀⠀⠀⠀⠀⠀⠀⠀⠀⠀⠀⠀⠀⠀⠀⠀⠀⠀⠀⣠⣾⣿⣿⣿⣿⣿⣿⣿⣿⣿⣿⣿⣿⣿⣿⣿⣿⣿⣯⡀⠀⠀⠀⠀⠀⠀⠀⠀⠀⠀⠀⠀⠀⠀⠀⠀⠀⠀⠀⠀⠀⠀⠀⠀⠀⠀⠀⠀⠀⠀⠀⠀⠀⠀⠀⠀⠀⠀⠀⠀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⠀⠀⠀⠀⠀⠀⠀⠀⠀⠀⠀⠀⠀⠀⠀⠀⠀⠀⠀⠀⠀⠀⠀⠀⠀⠀⠀⠀⢀⣼⣿⣿⣿⣿⣿⣿⣿⣿⣿⣿⣿⣿⣿⣿⣿⣿⣿⣿⣿⣿⣿⣦⡀⠀⠀⠀⠀⠀⠀⠀⠀⠀⠀⠀⠀⠀⠀⠀⠀⠀⠀⠀⠀⠀⠀⠀⠀⠀⠀⠀⠀⠀⠀⠀⠀⠀⠀⠀⠀⠀⠀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⠀⠀⠀⠀⠀⠀⠀⠀⠀⠀⠀⠀⠀⠀⠀⠀⠀⠀⠀⠀⠀⠀⠀⠀⠀⠀⠀⢰⣿⣿⣿⣿⣿⣿⣿⣿⣿⣿⣿⣿⣿⣿⣿⣿⣿⣿⣿⣿⣿⣿⣿⣿⣷⣄⠀⠀⠀⠀⠀⠀⠀⠀⠀⠀⠀⠀⠀⠀⠀⠀⠀⠀⠀⠀⠀⠀⠀⠀⠀⠀⠀⠀⠀⠀⠀⠀⠀⠀⠀⠀⠀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⠀⠀⠀⠀⠀⠀⠀⠀⠀⠀⠀⠀⠀⠀⠀⠀⠀⠀⠀⠀⠀⠀⠀⠀⠀⢠⣴⣿⣿⣿⣿⣿⣿⣿⣿⣿⣿⣿⣿⣿⣿⣿⣿⣿⣿⣿⣿⣿⣿⣿⣿⣿⣿⣿⣷⡀⠀⠀⠀⠀⠀⠀⠀⠀⠀⠀⠀⠀⠀⠀⠀⠀⠀⠀⠀⠀⠀⠀⠀⠀⠀⠀⠀⠀⠀⠀⠀⠀⠀⠀⠀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⠀⠀⠀⠀⠀⠀⠀⠀⠀⠀⠀⠀⠀⠀⠀⠀⠀⠀⠀⠀⠀⠀⠀⠀⣰⣿⣿⣿⣿⣿⣿⣿⣿⣿⣿⣿⣿⣿⣿⣿⣿⣿⣿⣿⣿⣿⣿⣿⣿⣿⣿⣿⣿⣿⣿⣿⣆⠀⠀⠀⠀⠀⠀⠀⠀⠀⠀⠀⠀⠀⠀⠀⠀⠀⠀⠀⠀⠀⠀⠀⠀⠀⠀⠀⠀⠀⠀⠀⠀⠀⠀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⠀⠀⠀⠀⠀⠀⠀⠀⠀⠀⠀⠀⠀⠀⠀⠀⠀⠀⠀⠀⠀⠀⢀⣾⣿⣿⣿⣿⣿⣿⣿⣿⣿⣿⣿⣿⣿⣿⣿⣿⣿⣿⣿⣿⣿⣿⣿⣿⣿⣿⣿⣿⣿⣿⣿⣿⣿⣧⠀⠀⠀⠀⠀⠀⠀⠀⠀⠀⠀⠀⠀⠀⠀⠀⠀⠀⠀⠀⠀⠀⠀⠀⠀⠀⠀⠀⠀⠀⠀⠀⠀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⠀⠀⠀⠀⠀⠀⠀⠀⠀⠀⠀⠀⠀⠀⠀⠀⠀⠀⠀⠀⠀⣠⣿⣿⣿⣿⣿⣿⣿⣿⣿⣿⣿⣿⣿⣿⣿⣿⣿⣿⣿⣿⣿⣿⣿⣿⣿⣿⣿⣿⣿⣿⣿⣿⣿⣿⣿⠛⠀⠀⠀⠀⠀⠀⠀⠀⠀⠀⠀⠀⠀⠀⠀⠀⠀⠀⠀⠀⠀⠀⠀⠀⠀⠀⠀⠀⠀⠀⠀⠀⠀</a:t>
            </a:r>
            <a:br/>
            <a:r>
              <a:t>⠀⠀⠀⠀⠀⠀⠀⠀⠀⠀⠀⠀⠀⠀⠀⠀⠀⠀⠀⢀⣼⣿⣿⣿⣿⣿⣿⣿⣿⣿⣿⣿⣿⣿⣿⣿⣿⣿⣿⣿⣿⣿⣿⣿⣿⣿⣿⣿⣿⣿⣿⣿⣿⣿⣿⣿⣿⣆⠀⠀⠀⠀⠀⠀⠀⠀⠀⠀⠀⠀⠀⠀⠀⠀⠀⠀⠀⠀⠀⠀⠀⠀⠀⠀⠀⠀⠀⠀⠀⠀⠀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⠀⠀⠀⠀⠀⠀⠀⠀⠀⠀⠀⠀⠀⠀⠀⠀⠀⠀⣠⣿⣿⣿⣿⣿⣿⣿⣿⣿⣿⣿⣿⣿⣿⣿⣿⣿⣿⣿⣿⣿⣿⣿⣿⣿⣿⣿⣿⣿⣿⣿⣿⣿⣿⣿⣿⣿⣿⡿⠀⠀⠀⠀⠀⠀⠀⠀⠀⠀⠀⠀⠀⠀⠀⠀⠀⠀⠀⠀⠀⠀⠀⠀⠀⠀⠀⠀⠀⠀⠀⠀⠀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⠀⠀⠀⠀⠀⠀⠀⠀⠀⠀⠀⠀⠀⠀⠀⠀⢀⣼⣿⣿⣿⣿⣿⣿⣿⣿⣿⣿⣿⣿⣿⣿⣿⣿⣿⣿⣿⣿⣿⣿⣿⣿⣿⣿⣿⣿⣿⣿⣿⣿⣿⣿⣿⣿⡿⠟⠉⠀⠀⠀⠀⠀⠀⠀⠀⠀⠀⠀⠀⠀⠀⠀⠀⠀⠀⠀⠀⠀⠀⠀⠀⠀⠀⠀⠀⠀⠀⠀⠀⠀⠀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⣿⣿⣿⣿⣿⣿⣿⣿⣿⣿⣿⣿⣿⣿⣿⣿⣿⣿⣿⣿⣿⣿⣿⣿⣿⣿⣿⣿⣿⣿⣿⣿⣿⣿⣿⡇⠀⠀⠀⠀⠀⠀⠀⠀⠀⠀⠀⠀⠀⠀⠉⠉⠀⠀⠈⠁⠀⠀⠀⠀⠀⠀⠀⠀⠀⠉⠻⣿⣿⣿⣿⣿⣿⣿⣿⣿⣿⣿⣿⣿⣿⣿⣿⣿⣿⣿⣿⣿⣿⣿⡇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⣿⣿⣿⣿⣿⣿⣿⣿⣿⣿⣿⣿⣿⣿⣿⣿⣿⣿⣿⣿⣿⣿⣿⣿⣿⣿⣿⣿⣿⣿⣿⣿⣿⣿⣿⣿⣷⡀⠀⠀⠀⠀⠀⠀⠀⠀⠀⠀⠀⠀⠀⠀⠀⠀⠀⠀⠀⠀⠀⠀⠀⠀⠀⠀⠀⠀⠀⠀⠀⠹⣿⣿⣿⣿⣿⣿⣿⣿⣿⣿⣿⣿⣿⣿⣿⣿⣿⣿⣿⣿⡇</a:t>
            </a:r>
            <a:br/>
            <a:r>
              <a:t>⣿⣿⣿⣿⣿⣿⣿⣿⣿⣿⣿⣿⣿⣿⣿⣿⣿⣿⣿⣿⣿⣿⣿⣿⣿⣿⣿⣿⣿⣿⣿⣿⣿⣿⣿⣿⣿⣿⣦⡀⠀⠀⠀⠀⠀⠀⠀⠀⠀⠀⠀⠀⠀⠀⠀⠀⠀⠀⠀⠀⠀⠀⠀⠀⠀⠀⠀⠀⠀⠀⠻⣿⣿⣿⣿⣿⣿⣿⣿⣿⣿⣿⣿⣿⣿⣿⣿⣿⣿⣿⡇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⣿⣿⣿⣿⣿⣿⣿⣿⣿⣿⣿⣿⣿⣿⣿⣿⣿⣿⣿⣿⣿⣿⣿⣿⣿⣿⣿⣿⣿⣿⣿⣿⣿⣿⣿⣿⣿⣿⣿⠟⠁⠀⠀⠀⠀⠀⠀⠀⠀⠀⠀⠀⠀⠀⠀⠀⠀⠀⠀⠀⠀⠀⠀⠀⠀⠀⠀⠀⠀⠀⠀⠀⠀⢻⣿⣿⣿⣿⣿⣿⣿⣿⣿⣿⣿⣿⣿⣿⣿⣿⡇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⣿⣿⣿⣿⣿⣿⣿⣿⣿⣿⣿⣿⣿⣿⣿⣿⣿⣿⣿⣿⣿⣿⣿⣿⣿⣿⣿⣿⣿⣿⣿⣿⣿⣿⣿⣿⣿⣿⠏⠀⠀⠀⠀⠀⠀⠀⠀⠀⠀⠀⠀⠀⠀⠀⠀⠀⠀⠀⠀⠀⠀⠀⠀⠀⠀⠀⠀⠀⠀⠀⠀⠀⠀⠀⠹⣿⣿⣿⣿⣿⣿⣿⣿⣿⣿⣿⣿⣿⣿⣿⡇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⣿⣿⣿⣿⣿⣿⣿⣿⣿⣿⣿⣿⣿⣿⣿⣿⣿⣿⣿⣿⣿⣿⣿⣿⣿⣿⣿⣿⣿⣿⣿⣿⣿⣿⣿⣿⣾⡄⠀⠀⠀⠀⠀⠀⠀⠀⠀⠀⠀⠀⠀⠀⠀⠀⠀⠀⠀⠀⠀⠀⠀⠀⠀⠀⠀⠀⠀⠀⠀⠀⠀⠀⠀⠀⠀⠀⠀⠀⣿⣿⣿⣿⣿⣿⣿⣿⣿⣿⣿⣿⡇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⣿⣿⣿⣿⣿⣿⣿⣿⣿⣿⣿⣿⣿⣿⣿⣿⣿⣿⣿⣿⣿⣿⣿⣿⣿⣿⣿⣿⣿⣿⣿⣿⣿⣿⣿⣿⣿⣧⣷⣄⠀⢀⠀⠀⠀⠀⠀⠀⠀⠀⠀⠀⠀⠀⠀⠀⠀⠀⠀⠀⠀⠀⠀⠀⠀⠀⠀⠀⠀⠀⠀⠀⠀⠀⠀⠀⠀⠀⢹⣿⣿⣿⣿⣿⣿⣿⣿⣿⣿⣿⡇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⣿⣿⣿⣿⣿⣿⣿⣿⣿⣿⣿⣿⣿⣿⣿⣿⣿⣿⣿⣿⣿⣿⣿⣿⣿⣿⣿⣿⣿⣿⣿⣿⣿⣿⣿⣿⣿⣿⣿⣿⣷⣷⣷⣦⣄⣀⠀⠀⠀⠀⠀⠀⠀⠀⠀⠀⠀⠀⠀⠀⠀⠀⠀⠀⠀⠀⠀⠀⠀⠀⠀⠀⠀⠀⠀⠀⠀⠀⢸⣿⣿⣿⣿⣿⣿⣿⣿⣿⣿⣿⡇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⣿⣿⣿⣿⣿⣿⣿⣿⣿⣿⣿⣿⣿⣿⣿⣿⣿⣿⣿⣿⣿⣿⣿⣿⣿⣿⣿⣿⣿⣿⣿⣿⣿⣿⣿⣿⣿⣿⣿⣿⣿⣿⣿⣿⣿⣤⣄⠀⠀⠀⠀⠀⠀⠀⠀⠀⠀⠀⠀⠀⠀⠀⠀⠀⠀⠀⠀⠀⠀⠀⠀⠀⠀⠀⠀⠀⠀⠀⣦⢿⣿⣿⣿⣿⣿⣿⣿⣿⣿⣿⡇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⣿⣿⣿⣿⣿⣿⣿⣿⣿⣿⣿⣿⣿⣿⣿⣿⣿⣿⣿⣿⣿⣿⣿⣿⣿⣿⣿⣿⣿⣿⣿⣿⣿⣿⣿⣿⣿⣿⣿⣿⣿⣿⣿⣿⣿⣿⣿⠀⠀⠀⠀⠀⠀⠀⠀⢀⡀⠀⠀⠀⠀⠀⠀⠀⠀⠀⠀⠀⠀⠀⠀⠀⠀⠀⠀⠀⠀⢠⠸⣿⣿⣿⣿⣿⣿⣿⣿⣿⣿⣿⡇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⣿⣿⣿⣿⣿⣿⣿⣿⣿⣿⣿⣿⣿⣿⣿⣿⣿⣿⣿⣿⣿⣿⣿⣿⣿⣿⣿⣿⣿⣿⣿⣿⣿⣿⣿⣿⣿⣿⣿⣿⣿⣿⣿⣿⣿⣿⣿⠀⠀⠀⠀⠀⠀⠀⠀⢸⣿⣆⠀⠀⠀⠀⠀⠀⠀⠀⠀⠀⠀⠀⠀⣾⠀⢠⠀⠀⠀⠈⣷⣿⣿⣿⣿⣿⣿⣿⣿⣿⣿⣿⡇</a:t>
            </a:r>
            <a:br/>
            <a:r>
              <a:t>⣿⣿⣿⣿⣿⣿⣿⣿⣿⣿⣿⣿⣿⣿⣿⣿⣿⣿⣿⣿⣿⣿⣿⣿⣿⣿⣿⣿⣿⣿⣿⣿⣿⣿⣿⣿⣿⣿⣿⣿⣿⣿⣿⣿⣿⣿⣿⡀⠀⠀⠀⠀⠀⠀⠀⢸⣿⡿⠃⠀⠀⠀⠀⠀⠀⠀⠀⠀⠀⠀⠀⢻⡀⢸⣆⠀⠀⠀⢹⣿⣿⣿⣿⣿⣿⣿⣿⣿⣿⣿⡇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⣿⣿⣿⣿⣿⣿⣿⣿⣿⣿⣿⣿⣿⣿⣿⣿⣿⣿⣿⣿⣿⣿⣿⣿⣿⣿⣿⣿⣿⣿⣿⣿⣿⣿⣿⣿⣿⣿⣿⣿⣿⣿⣿⣿⣿⣿⣿⡇⠀⠀⠀⠀⠀⠀⢰⣾⠋⠀⠀⠀⠀⠀⠀⠀⠀⠀⠀⠀⠀⠀⠀⠀⠃⢸⣿⣄⢆⠀⣄⢻⣿⣿⣿⣿⣿⣿⣿⣿⣿⣿⡇</a:t>
            </a:r>
            <a:br/>
            <a:r>
              <a:t>⣿⣿⣿⣿⣿⣿⣿⣿⣿⣿⣿⣿⣿⣿⣿⣿⣿⣿⣿⣿⣿⣿⣿⣿⣿⣿⣿⣿⣿⣿⣿⣿⣿⣿⣿⣿⣿⣿⣿⣿⣿⣿⣿⣿⣿⣿⣿⠃⠀⠀⠀⢀⠀⠀⡼⠁⠀⠀⠀⠀⠀⠀⠀⠀⠀⠀⠀⠀⠀⠀⠀⠀⠀⢸⣿⣿⣎⣧⡸⣿⣿⣿⣿⣿⣿⣿⣿⣿⣿⣿⡇</a:t>
            </a:r>
            <a:br/>
            <a:r>
              <a:t>⣿⣿⣿⣿⣿⣿⣿⣿⣿⣿⣿⣿⣿⣿⣿⣿⣿⣿⣿⣿⣿⣿⣿⣿⣿⣿⣿⣿⣿⣿⣿⣿⣿⣿⣿⣿⣿⣿⣿⣿⣿⣿⣿⣿⣿⣿⣿⣿⡇⠀⠀⢸⡇⠀⠀⠀⠀⠀⠀⠀⠀⠀⠀⠀⠀⠀⠀⠀⠀⠀⠀⠀⠀⠈⣿⣿⣿⣿⣿⣿⣿⣿⣿⣿⣿⣿⣿⣿⣿⣿⡇</a:t>
            </a:r>
            <a:br/>
            <a:r>
              <a:t>⣿⣿⣿⣿⣿⣿⣿⣿⣿⣿⣿⣿⣿⣿⣿⣿⣿⣿⣿⣿⣿⣿⣿⣿⣿⠏⠈⠉⠉⠀⠀⠀⠉⠻⣿⣿⣿⣿⣿⣿⣿⣿⣿⣿⣿⣿⣿⣿⡇⠀⠀⣿⠇⠀⠀⠀⠀⠀⠀⠀⠀⠀⠀⠀⠀⠀⠀⠀⠀⠀⠀⠀⠀⠀⠘⣿⣿⣿⣿⣿⣿⣿⣿⣿⣿⣿⣿⣿⣿⣿⡇</a:t>
            </a:r>
            <a:br/>
            <a:r>
              <a:t>⣿⣿⣿⣿⣿⣿⣿⣿⣿⣿⣿⣿⣿⣿⣿⣿⣿⣿⣿⣿⣿⣿⡿⠋⠁⠀⠀⠀⠀⠀⠀⠀⠀⠀⠘⣿⣿⣿⣿⣿⣿⣿⣿⣿⣿⣿⣿⣿⣷⠀⢠⡟⠀⠀⠀⠀⠀⠀⠀⠀⠀⠀⠀⠀⠀⠀⠀⠀⠀⠀⠀⠀⠀⢢⠀⠘⢿⣿⣿⣿⣿⣿⣿⣿⣿⣿⣿⣿⣿⣿⡇</a:t>
            </a:r>
            <a:br/>
            <a:r>
              <a:t>⣿⣿⣿⣿⣿⣿⣿⣿⣿⣿⣿⣿⣿⣿⣿⣿⣿⣿⣿⣿⣿⡏⠀⠀⠀⠀⠀⠀⠀⠀⠀⠀⠀⠀⠀⢹⣿⣿⣿⣿⣿⣿⣿⣿⣿⣿⣿⣿⣿⠀⡘⠀⠀⠀⠀⠀⠀⠀⠀⠀⠀⠀⠀⠀⠀⠀⠀⠀⠀⠀⠀⠀⠀⠘⣇⠀⠈⠻⣿⣿⣿⣿⣿⣿⣿⣿⣿⣿⣿⣿⡇</a:t>
            </a:r>
            <a:br/>
            <a:r>
              <a:t>⣿⣿⣿⣿⣿⣿⣿⣿⣿⣿⣿⣿⣿⣿⣿⣿⣿⣿⣿⣿⣿⡅⠀⠀⠀⠀⠀⠀⠀⠀⠀⠀⠀⠀⠀⢸⣿⣿⣿⣿⣿⣿⣿⣿⣿⣿⣿⣿⣿⡄⠀⠀⠀⠀⠀⠀⠀⠀⠀⠀⠀⠀⠀⠀⠀⠀⠀⠀⠀⠀⠀⠀⠀⠀⢿⣦⣄⣀⣼⣿⣿⣿⣿⣿⣿⣿⣿⣿⣿⣿⡇</a:t>
            </a:r>
            <a:br/>
            <a:r>
              <a:t>⣿⣿⣿⣿⣿⣿⣿⣿⣿⣿⣿⣿⣿⣿⣿⣿⣿⣿⣿⣿⣿⠀⠀⠀⠀⠀⠀⠀⠀⠀⠀⠀⠀⠀⠀⠈⠙⢿⣿⣿⣿⣿⣿⣿⣿⣿⣿⣿⣿⠁⠀⠀⠀⠀⠀⠀⠀⠀⠀⠀⠀⠀⠀⠀⠀⠀⠀⠀⠀⠀⠀⠀⠀⠀⢸⣿⣿⣿⣿⣿⣿⣿⣿⣿⣿⣿⣿⣿⣿⣿⡇</a:t>
            </a:r>
            <a:br/>
            <a:r>
              <a:t>⣿⣿⣿⣿⣿⣿⣿⣿⣿⣿⣿⣿⣿⣿⣿⣿⣿⣿⣿⣿⣿⣧⠀⠀⠀⠀⠀⠀⠀⠀⠀⠀⠀⠀⠀⠀⠀⠀⠀⠈⠙⠛⠿⣿⣿⣿⣿⣿⡏⠀⠀⠀⠀⠀⠀⠀⠀⠀⠀⠀⠀⠀⠀⠀⠀⠀⠀⠀⠀⠀⠀⠀⠀⠀⠈⣿⣿⣿⣿⣿⣿⣿⣿⣿⣿⣿⣿⣿⣿⣿⡇</a:t>
            </a:r>
            <a:br/>
            <a:r>
              <a:t>⣿⣿⣿⣿⣿⣿⣿⣿⣿⣿⣿⣿⣿⣿⣿⣿⣿⣿⣿⣿⣿⣿⡄⠀⠀⠀⠀⠀⠀⠀⠀⠀⠀⠀⠀⠀⠀⠀⠀⠀⠀⠀⠀⠀⠈⠙⠻⢿⠁⠀⠀⠀⠀⠀⠀⠀⠀⠀⠀⠀⠀⠀⠀⠀⠀⠀⠀⠀⠀⠀⠀⠀⠀⠀⠀⢻⣿⣿⣿⣿⣿⣿⣿⣿⣿⣿⣿⣿⣿⣿⡇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⣿⣿⣿⣿⣿⣿⣿⣿⣿⣿⣿⣿⣿⣿⣿⣿⣿⣿⣿⣿⣿⣿⣿⣄⠀⠀⠀⠀⠀⠀⠀⠀⠀⠀⠀⠀⠀⠀⠀⠀⠀⠀⠀⠀⠀⠀⠀⠀⠀⠀⠀⠀⠀⠀⠀⠀⠀⠀⠀⠀⠀⠀⠀⠀⠀⠀⠀⠀⠀⠀⠀⠀⠀⠀⠀⠸⣿⣿⣿⣿⣿⣿⣿⣿⣿⣿⣿⣿⣿⣿⡇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⣿⣿⣿⣿⣿⣿⣿⣿⣿⣿⣿⣿⣿⣿⣿⣿⣿⣿⣿⣿⣿⣿⣿⣿⣷⣦⣀⡀⠀⠀⠀⠀⠀⠀⠀⠀⠀⠀⠀⠀⠀⠀⠀⠀⠀⠀⠀⠀⠀⠀⠀⠀⠀⠀⠀⠀⠀⠀⠀⠀⠀⠀⠀⠀⠀⠀⠀⠀⠀⠀⠀⠀⠀⠀⠀⠀⣿⣿⣿⣿⣿⣿⣿⣿⣿⣿⣿⣿⣿⣿⡇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⠀⠀⠀⠀⠀⠀⠀⠀⠀⠀⠀⠀⠀⠀⠀⠀⠀⠀⠀⠀⠀⠀⠀⠀⠀⠀⠀⠀⠀⠀⠀⠀⠀⠀⠀⠀⠀⠀⠀⠀⠀⠀⠀⠀⠀⣿⣿⣇⠀⠀⠀⠀⠀⠀⠀⠀⢀⣠⡀⠀⠀⠀⠀⠀⠀⠀⠀⠀⠀⠀⠀⠀⠀⠀⠀⠀⠀⠀⠀⠀⠀⠀⠀⠀⠀⠀⠀⠀⠀⠀⠀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⠀⠀⠀⠀⠀⠀⠀⠀⠀⠀⠀⠀⠀⠀⠀⠀⠀⠀⠀⠀⠀⠀⠀⠀⠀⠀⠀⠀⠀⠀⠀⠀⠀⠀⠀⠀⠀⠀⠀⠀⠀⠀⠀⠀⠀⣿⣿⣿⠀⠀⠀⠀⠀⠀⢀⣴⣿⣿⠁⠀⠀⠀⠀⠀⠀⠀⠀⠀⠀⠀⠀⠀⠀⠀⠀⠀⠀⠀⠀⠀⠀⠀⠀⠀⠀⠀⠀⠀⠀⠀⠀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⠀⠀⠀⠀⠀⠀⠀⠀⠀⠀⠀⠀⠀⠀⠀⠀⠀⠀⠀⠀⠀⠀⠀⠀⠀⠀⠀⠀⠀⠀⠀⠀⠀⠀⠀⠀⠀⠀⠀⠀⠀⠀⠀⠀⠀⣿⣿⣿⠀⠀⠀⠀⠀⢠⣿⣿⣿⠃⠀⠀⠀⠀⠀⠀⠀⠀⠀⠀⠀⠀⠀⠀⠀⠀⠀⠀⠀⠀⠀⠀⠀⠀⠀⠀⠀⠀⠀⠀⠀⠀⠀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⠀⠀⠀⠀⠀⠀⠀⠀⠀⠀⠀⠀⠀⠀⠀⠀⠀⠀⠀⠀⠀⠀⠀⠀⠀⠀⠀⠀⠀⠀⠀⠀⠀⠀⠀⠀⠀⠀⠀⠀⠀⠀⠀⠀⢀⣿⣿⣿⠀⠀⠀⠀⣰⣿⣿⣿⠃⠀⠀⠀⠀⠀⠀⠀⠀⠀⠀⠀⠀⠀⠀⠀⠀⠀⠀⠀⠀⠀⠀⠀⠀⠀⠀⠀⠀⠀⠀⠀⠀⠀⠀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⠀⠀⠀⠀⠀⠀⠀⠀⠀⠀⠀⠀⠀⠀⠀⠀⠀⠀⠀⠀⠀⠀⠀⠀⠀⠀⠀⠀⠀⠀⠀⠀⠀⠀⠀⠀⠀⠀⠀⠀⠀⠀⠀⠀⢘⣿⣿⣿⠄⠀⠀⣰⣿⣿⣿⠃⠀⠀⠀⠀⠀⣀⣤⣶⠀⠀⠀⠀⠀⠀⠀⠀⠀⠀⠀⠀⠀⠀⠀⠀⠀⠀⠀⠀⠀⠀⠀⠀⠀⠀⠀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⠀⠀⠀⠀⠀⠀⠀⠀⠀⠀⠀⠀⠀⠀⠀⠀⠀⠀⠀⠀⠀⠀⠀⠀⠀⠀⠀⠀⠀⠀⠀⠀⠀⠀⠀⠀⠀⠀⠀⠀⠀⠀⠀⠀⢸⣿⣿⣿⡇⠀⣰⣿⣿⣿⠏⠀⠀⠀⢀⣴⣾⣿⣿⠋⠀⠀⠀⠀⠀⠀⠀⠀⠀⠀⠀⠀⠀⠀⠀⠀⠀⠀⠀⠀⠀⠀⠀⠀⠀⠀⠀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⠀⠀⠀⠀⠀⠀⠀⠀⠀⠀⠀⠀⠀⠀⠀⠀⠀⠀⠀⠀⠀⠀⠀⠀⠀⠀⠀⠀⠀⠀⠀⠀⠀⠀⠀⠀⠀⠀⠀⠀⠀⠀⠀⠀⢸⣿⣿⣿⡇⢠⣿⣿⣿⡏⠀⠀⢀⣴⣿⣿⣿⠟⠁⠀⠀⠀⠀⠀⠀⠀⠀⠀⠀⠀⠀⠀⠀⠀⠀⠀⠀⠀⠀⠀⠀⠀⠀⠀⠀⠀⠀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⠀⠀⠀⠀⠀⠀⠀⠀⠀⠀⠀⠀⠀⠀⠀⠀⠀⠀⠀⠀⠀⠀⠀⠀⠀⠀⠀⠀⠀⠀⠀⠀⠀⠀⠀⠀⠀⠀⢰⣿⣿⣦⡀⠀⣼⣿⣿⣿⣷⣿⣿⣿⡿⠀⢀⣴⣿⣿⣿⠟⠁⠀⠀⠀⠀⠀⠀⠀⠀⠀⠀⠀⠀⠀⠀⠀⠀⠀⠀⠀⠀⠀⠀⠀⠀⠀⠀⠀⠀⠀⠀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⠀⠀⠀⠀⠀⠀⠀⠀⠀⠀⠀⠀⠀⠀⠀⠀⠀⠀⠀⠀⠀⠀⠀⠀⠀⠀⠀⠀⠀⠀⠀⠀⠀⠀⠀⠀⠀⠀⠘⣿⣿⣿⣷⢀⣿⣿⣿⣿⣿⣿⣿⣿⢇⣴⣿⣿⣿⡿⠁⠀⠀⢀⣀⣠⣤⣤⣤⠀⠀⠀⠀⠀⠀⠀⠀⠀⠀⠀⠀⠀⠀⠀⠀⠀⠀⠀⠀⠀⠀⠀⠀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⠀⠀⠀⠀⠀⠀⠀⠀⠀⠀⠀⠀⠀⠀⠀⠀⠀⠀⠀⠀⠀⠀⠀⠀⠀⠀⠀⠀⠀⠀⠀⠀⠀⠀⠀⠀⠀⠀⠀⠹⣿⣿⣿⣿⣿⣿⣿⣿⣿⣿⣿⣿⣿⣿⣿⣿⣟⣠⣤⣶⣿⣿⣿⣿⡿⠛⠁⠀⠀⠀⠀⠀⠀⠀⠀⠀⠀⠀⠀⠀⠀⠀⠀⠀⠀⠀⠀⠀⠀⠀⠀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⠀⠀⠀⠀⠀⠀⠀⠀⠀⠀⠀⠀⠀⠀⠀⠀⠀⠀⠀⠀⠀⠀⠀⠀⠀⠀⠀⠀⠀⠀⠀⠀⠀⠀⠀⠀⠀⠀⠀⠀⢻⣿⣿⣿⣿⣿⣿⣿⣿⣿⣿⣿⣿⣿⣿⣿⣿⣿⣿⣿⠿⠛⠉⠀⠀⠀⠀⠀⠀⠀⠀⠀⠀⠀⠀⠀⠀⠀⠀⠀⠀⠀⠀⠀⠀⠀⠀⠀⠀⠀⠀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⠀⠀⠀⠀⠀⠀⠀⠀⠀⠀⠀⠀⠀⠀⠀⠀⠀⠀⠀⠀⠀⠀⠀⠀⠀⠀⠀⠀⠀⠀⠀⠀⠀⠀⠀⠀⠀⠀⠀⠀⠀⢿⣿⣿⣿⣿⣿⣿⣿⣿⣿⣿⣿⣿⣿⣿⡿⠟⠉⠀⠀⠀⠀⠀⠀⠀⠀⠀⠀⠀⠀⠀⠀⠀⠀⠀⠀⠀⠀⠀⠀⠀⠀⠀⠀⠀⠀⠀⠀⠀⠀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⠀⠀⠀⠀⠀⠀⠀⠀⠀⠀⠀⠀⠀⠀⠀⠀⠀⠀⠀⠀⠀⠀⠀⠀⠀⠀⠀⠀⠀⠀⠀⠀⠀⠀⢀⣀⡀⠀⣠⣤⣿⣿⣿⣿⣿⣿⣿⣿⣿⣿⣿⣿⣿⣿⠃⠀⠀⠀⠀⠀⠀⠀⠀⠀⠀⠀⠀⠀⠀⠀⠀⠀⠀⠀⠀⠀⠀⠀⠀⠀⠀⠀⠀⠀⠀⠀⠀⠀⠀⠀⠀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⠀⠀⠀⠀⠀⠀⠀⠀⠀⠀⠀⠀⠀⠀⠀⠀⠀⠀⠀⠀⠀⠀⠀⠀⠀⠀⠀⠀⠀⠀⠀⠀⠀⣤⣾⣿⣿⣿⣿⣿⣿⣿⣿⣿⣿⣿⣿⣿⣿⣿⣿⣿⡿⠁⠀⠀⠀⠀⠀⠀⠀⠀⠀⠀⠀⠀⠀⠀⠀⠀⠀⠀⠀⠀⠀⠀⠀⠀⠀⠀⠀⠀⠀⠀⠀⠀⠀⠀⠀⠀⠀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⠀⠀⠀⠀⠀⠀⠀⠀⠀⠀⠀⠀⠀⠀⠀⠀⠀⠀⠀⠀⠀⠀⠀⠀⠀⠀⠀⠀⠀⠀⠀⣠⣾⣿⣿⣿⣿⣿⣿⣿⣿⣿⣿⣿⣿⣿⣿⣿⣿⣿⡿⠋⠀⠀⠀⠀⠀⠀⠀⠀⠀⠀⠀⠀⠀⠀⠀⠀⠀⠀⠀⠀⠀⠀⠀⠀⠀⠀⠀⠀⠀⠀⠀⠀⠀⠀⠀⠀⠀⠀⠀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⠀⠀⠀⠀⠀⠀⠀⠀⠀⠀⠀⠀⠀⠀⠀⠀⠀⠀⠀⠀⠀⠀⠀⠀⠀⠀⠀⠀⠀⢀⣼⣿⣿⣿⣿⣿⣿⣿⣿⣿⣿⣿⣿⣿⣿⣿⣿⣿⡟⠉⠀⠀⠀⠀⠀⠀⠀⠀⠀⠀⠀⠀⠀⠀⠀⠀⠀⠀⠀⠀⠀⠀⠀⠀⠀⠀⠀⠀⠀⠀⠀⠀⠀⠀⠀⠀⠀⠀⠀⠀⠀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⠀⠀⠀⠀⠀⠀⠀⠀⠀⠀⠀⠀⠀⠀⠀⠀⠀⠀⠀⠀⠀⠀⠀⠀⠀⠀⢠⣾⣿⣿⣿⣿⣿⣿⣿⣿⣿⣿⣿⣿⣿⣿⣿⣿⣿⣿⣿⣿⣿⣿⣿⣦⡀⠀⠀⠀⠀⠀⠀⠀⠀⠀⠀⠀⠀⠀⠀⠀⠀⠀⠀⠀⠀⠀⠀⠀⠀⠀⠀⠀⠀⠀⠀⠀⠀⠀⠀⠀⠀⠀⠀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⠀⠀⠀⠀⠀⠀⠀⠀⠀⠀⠀⠀⠀⠀⠀⠀⠀⠀⠀⠀⠀⠀⠀⠀⢀⣠⣿⣿⣿⣿⣿⣿⣿⣿⣿⣿⣿⣿⣿⣿⣿⣿⣿⣿⣿⣿⣿⣿⣿⣿⣿⣿⣿⣆⠀⠀⠀⠀⠀⠀⠀⠀⠀⠀⠀⠀⠀⠀⠀⠀⠀⠀⠀⠀⠀⠀⠀⠀⠀⠀⠀⠀⠀⠀⠀⠀⠀⠀⠀⠀⠀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⠀⠀⠀⠀⠀⠀⠀⠀⠀⠀⠀⠀⠀⠀⠀⠀⠀⠀⠀⠀⢀⣾⣿⣿⣿⣿⣿⣿⣿⣿⣿⣿⣿⣿⣿⣿⣿⣿⣿⣿⣿⣿⣿⣿⣿⣿⣿⣿⣿⣿⣿⣿⣿⣿⣿⣿⡿⠀⠀⠀⠀⠀⠀⠀⠀⠀⠀⠀⠀⠀⠀⠀⠀⠀⠀⠀⠀⠀⠀⠀⠀⠀⠀⠀⠀⠀⠀⠀⠀⠀⠀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⠀⠀⠀⠀⠀⠀⠀⠀⠀⠀⠀⠀⠀⠀⠀⠀⠀⠀⠀⣰⣿⣿⣿⣿⣿⣿⣿⣿⣿⣿⣿⣿⣿⣿⣿⣿⣿⣿⣿⣿⣿⣿⣿⣿⣿⣿⣿⣿⣿⣿⣿⣿⣿⣿⣿⣿⡀⠀⠀⠀⠀⠀⠀⠀⠀⠀⠀⠀⠀⠀⠀⠀⠀⠀⠀⠀⠀⠀⠀⠀⠀⠀⠀⠀⠀⠀⠀⠀⠀⠀⠀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⠀⠀⠀⠀⠀⠀⠀⠀⠀⠀⠀⠀⠀⠀⠀⠀⠀⢀⣾⣿⣿⣿⣿⣿⣿⣿⣿⣿⣿⣿⣿⣿⣿⣿⣿⣿⣿⣿⣿⣿⣿⣿⣿⣿⣿⣿⣿⣿⣿⣿⣿⣿⣿⣿⣿⣿⣷⠀⠀⠀⠀⠀⠀⠀⠀⠀⠀⠀⠀⠀⠀⠀⠀⠀⠀⠀⠀⠀⠀⠀⠀⠀⠀⠀⠀⠀⠀⠀⠀⠀⠀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⠀⠀⠀⠀⠀⠀⠀⠀⠀⠀⠀⠀⠀⠀⠀⠀⣰⣿⣿⣿⣿⣿⣿⣿⣿⣿⣿⣿⣿⣿⣿⣿⣿⣿⣿⣿⣿⣿⣿⣿⣿⣿⣿⣿⣿⣿⣿⣿⣿⣿⣿⣿⣿⣿⡿⠛⠁⠀⠀⠀⠀⠀⠀⠀⠀⠀⠀⠀⠀⠀⠀⠀⠀⠀⠀⠀⠀⠀⠀⠀⠀⠀⠀⠀⠀⠀⠀⠀⠀⠀⠀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⠀⠀⠀⠀⠀⠀⠀⠀⠀⠀⠀⠀⠀⠀⠀⠀⠀⠀⠀⠀⠀⠀⠀⠀⠀⠀⠀⠀⠀⠀⠀⠀⠀⠀⠀⠀⠀⠀⠀⠀⠀⠀⣼⣿⣷⠀⠀⠀⠀⠀⠀⠀⠀⠀⠀⠀⠀⠀⠀⠀⠀⠀⠀⠀⠀⠀⠀⠀⠀⠀⠀⠀⠀⠀⠀⠀⠀⠀⠀⠀⠀⠀⠀⠀⠀⠀⠀⠀⠀⠀⠀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⠀⠀⠀⠀⠀⠀⠀⠀⠀⠀⠀⠀⠀⠀⠀⠀⠀⠀⠀⠀⠀⠀⠀⠀⠀⠀⠀⠀⠀⠀⠀⠀⠀⠀⠀⠀⠀⠀⠀⠀⠀⠀⣿⣿⣿⡆⠀⠀⠀⠀⠀⢀⣴⣾⡟⠀⠀⠀⠀⠀⠀⠀⠀⠀⠀⠀⠀⠀⠀⠀⠀⠀⠀⠀⠀⠀⠀⠀⠀⠀⠀⠀⠀⠀⠀⠀⠀⠀⠀⠀⠀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⠀⠀⠀⠀⠀⠀⠀⠀⠀⠀⠀⠀⠀⠀⠀⠀⠀⠀⠀⠀⠀⠀⠀⠀⠀⠀⠀⠀⠀⠀⠀⠀⠀⠀⠀⠀⠀⠀⠀⠀⠀⠀⣿⣿⣿⡇⠀⠀⠀⠀⣰⣿⣿⡿⠁⠀⠀⠀⠀⠀⠀⠀⠀⠀⠀⠀⠀⠀⠀⠀⠀⠀⠀⠀⠀⠀⠀⠀⠀⠀⠀⠀⠀⠀⠀⠀⠀⠀⠀⠀⠀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⠀⠀⠀⠀⠀⠀⠀⠀⠀⠀⠀⠀⠀⠀⠀⠀⠀⠀⠀⠀⠀⠀⠀⠀⠀⠀⠀⠀⠀⠀⠀⠀⠀⠀⠀⠀⠀⠀⠀⠀⠀⠀⣿⣿⣿⡇⠀⠀⠀⣴⣿⣿⡿⠁⠀⠀⠀⠀⠀⠀⠀⠀⠀⠀⠀⠀⠀⠀⠀⠀⠀⠀⠀⠀⠀⠀⠀⠀⠀⠀⠀⠀⠀⠀⠀⠀⠀⠀⠀⠀⠀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⠀⠀⠀⠀⠀⠀⠀⠀⠀⠀⠀⠀⠀⠀⠀⠀⠀⠀⠀⠀⠀⠀⠀⠀⠀⠀⠀⠀⠀⠀⠀⠀⠀⠀⠀⠀⠀⠀⠀⠀⠀⠀⣿⣿⣿⡇⠀⠀⣼⣿⣿⣿⠁⠀⠀⠀⠀⠀⣀⣄⠀⠀⠀⠀⠀⠀⠀⠀⠀⠀⠀⠀⠀⠀⠀⠀⠀⠀⠀⠀⠀⠀⠀⠀⠀⠀⠀⠀⠀⠀⠀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⠀⠀⠀⠀⠀⠀⠀⠀⠀⠀⠀⠀⠀⠀⠀⠀⠀⠀⠀⠀⠀⠀⠀⠀⠀⠀⠀⠀⠀⠀⠀⠀⠀⠀⠀⠀⠀⠀⠀⠀⠀⢠⣿⣿⣿⡇⠀⣼⣿⣿⣿⠃⠀⠀⠀⣠⣴⣿⣿⠏⠀⠀⠀⠀⠀⠀⠀⠀⠀⠀⠀⠀⠀⠀⠀⠀⠀⠀⠀⠀⠀⠀⠀⠀⠀⠀⠀⠀⠀⠀⠀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⠀⠀⠀⠀⠀⠀⠀⠀⠀⠀⠀⠀⠀⠀⠀⠀⠀⠀⠀⠀⠀⠀⠀⠀⠀⠀⠀⠀⠀⠀⠀⠀⠀⠀⠀⠀⠀⢀⣀⣀⠀⢸⣿⣿⣿⣧⣼⣿⣿⣿⠇⠀⠀⣠⣾⣿⣿⡿⠁⠀⠀⠀⠀⠀⠀⠀⠀⠀⠀⠀⠀⠀⠀⠀⠀⠀⠀⠀⠀⠀⠀⠀⠀⠀⠀⠀⠀⠀⠀⠀⠀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⠀⠀⠀⠀⠀⠀⠀⠀⠀⠀⠀⠀⠀⠀⠀⠀⠀⠀⠀⠀⠀⠀⠀⠀⠀⠀⠀⠀⠀⠀⠀⠀⠀⠀⠀⠀⢰⣿⣿⣿⣧⣼⣿⣿⣿⣿⣿⣿⣿⡟⠀⣠⣾⣿⣿⠟⠁⠀⠀⠀⠀⠀⠀⠀⠀⠀⠀⠀⠀⠀⠀⠀⠀⠀⠀⠀⠀⠀⠀⠀⠀⠀⠀⠀⠀⠀⠀⠀⠀⠀⠀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⠀⠀⠀⠀⠀⠀⠀⠀⠀⠀⠀⠀⠀⠀⠀⠀⠀⠀⠀⠀⠀⠀⠀⠀⠀⠀⠀⠀⠀⠀⠀⠀⠀⠀⠀⠀⠀⣿⣿⣿⣿⣿⣿⣿⣿⣿⣿⣿⣿⣣⣾⣿⣿⣿⠋⠀⠀⠀⢀⣀⣀⣤⣀⠀⠀⠀⠀⠀⠀⠀⠀⠀⠀⠀⠀⠀⠀⠀⠀⠀⠀⠀⠀⠀⠀⠀⠀⠀⠀⠀⠀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⠀⠀⠀⠀⠀⠀⠀⠀⠀⠀⠀⠀⠀⠀⠀⠀⠀⠀⠀⠀⠀⠀⠀⠀⠀⠀⠀⠀⠀⠀⠀⠀⠀⠀⠀⠀⠀⠸⣿⣿⣿⣿⣿⣿⣿⣿⣿⣿⣿⣿⣿⣿⡿⣁⣠⣴⣶⣿⣿⣿⡿⠟⠁⠀⠀⠀⠀⠀⠀⠀⠀⠀⠀⠀⠀⠀⠀⠀⠀⠀⠀⠀⠀⠀⠀⠀⠀⠀⠀⠀⠀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⠀⠀⠀⠀⠀⠀⠀⠀⠀⠀⠀⠀⠀⠀⠀⠀⠀⠀⠀⠀⠀⠀⠀⠀⠀⠀⠀⠀⠀⠀⠀⠀⠀⠀⠀⠀⠀⠀⢻⣿⣿⣿⣿⣿⣿⣿⣿⣿⣿⣿⣿⣿⣿⣿⣿⣿⠿⠛⠋⠁⠀⠀⠀⠀⠀⠀⠀⠀⠀⠀⠀⠀⠀⠀⠀⠀⠀⠀⠀⠀⠀⠀⠀⠀⠀⠀⠀⠀⠀⠀⠀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⠀⠀⠀⠀⠀⠀⠀⠀⠀⠀⠀⠀⠀⠀⠀⠀⠀⠀⠀⠀⠀⠀⠀⠀⠀⠀⠀⠀⠀⠀⠀⠀⠀⠀⠀⠀⠀⠀⢨⣿⣿⣿⣿⣿⣿⣿⣿⣿⣿⣿⣿⣿⣿⠟⠋⠁⠀⠀⠀⠀⠀⠀⠀⠀⠀⠀⠀⠀⠀⠀⠀⠀⠀⠀⠀⠀⠀⠀⠀⠀⠀⠀⠀⠀⠀⠀⠀⠀⠀⠀⠀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⠀⠀⠀⠀⠀⠀⠀⠀⠀⠀⠀⠀⠀⠀⠀⠀⠀⠀⠀⠀⠀⠀⠀⠀⠀⠀⠀⠀⠀⠀⠀⢀⣀⣀⣀⣠⣶⣿⣿⣿⣿⣿⣿⣿⣿⣿⣿⣿⣿⣿⠟⠀⠀⠀⠀⠀⠀⠀⠀⠀⠀⠀⠀⠀⠀⠀⠀⠀⠀⠀⠀⠀⠀⠀⠀⠀⠀⠀⠀⠀⠀⠀⠀⠀⠀⠀⠀⠀⠀⠀⠀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⠀⠀⠀⠀⠀⠀⠀⠀⠀⠀⠀⠀⠀⠀⠀⠀⠀⠀⠀⠀⠀⠀⠀⠀⠀⠀⠀⠀⠀⢀⣴⣿⣿⣿⣿⣿⣿⣿⣿⣿⣿⣿⣿⣿⣿⣿⣿⣿⣿⠋⠀⠀⠀⠀⠀⠀⠀⠀⠀⠀⠀⠀⠀⠀⠀⠀⠀⠀⠀⠀⠀⠀⠀⠀⠀⠀⠀⠀⠀⠀⠀⠀⠀⠀⠀⠀⠀⠀⠀⠀⠀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⠀⠀⠀⠀⠀⠀⠀⠀⠀⠀⠀⠀⠀⠀⠀⠀⠀⠀⠀⠀⠀⠀⠀⠀⠀⠀⣠⣾⣿⣿⣿⣿⣿⣿⣿⣿⣿⣿⣿⣿⣿⣿⣿⣿⣿⣿⡁⠀⠀⠀⠀⠀⠀⠀⠀⠀⠀⠀⠀⠀⠀⠀⠀⠀⠀⠀⠀⠀⠀⠀⠀⠀⠀⠀⠀⠀⠀⠀⠀⠀⠀⠀⠀⠀⠀⠀⠀⠀⠀⠀⠀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⠀⠀⠀⠀⠀⠀⠀⠀⠀⠀⠀⠀⠀⠀⠀⠀⠀⠀⠀⠀⠀⠀⠀⠀⢀⣼⣿⣿⣿⣿⣿⣿⣿⣿⣿⣿⣿⣿⣿⣿⣿⣿⣿⣿⣿⣿⣿⣦⡀⠀⠀⠀⠀⠀⠀⠀⠀⠀⠀⠀⠀⠀⠀⠀⠀⠀⠀⠀⠀⠀⠀⠀⠀⠀⠀⠀⠀⠀⠀⠀⠀⠀⠀⠀⠀⠀⠀⠀⠀⠀⠀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⠀⠀⠀⠀⠀⠀⠀⠀⠀⠀⠀⠀⠀⠀⠀⠀⠀⠀⠀⠀⠀⠀⠀⣠⣿⣿⣿⣿⣿⣿⣿⣿⣿⣿⣿⣿⣿⣿⣿⣿⣿⣿⣿⣿⣿⣿⣿⣿⣿⣦⠀⠀⠀⠀⠀⠀⠀⠀⠀⠀⠀⠀⠀⠀⠀⠀⠀⠀⠀⠀⠀⠀⠀⠀⠀⠀⠀⠀⠀⠀⠀⠀⠀⠀⠀⠀⠀⠀⠀⠀⠀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⠀⠀⠀⠀⠀⠀⠀⠀⠀⠀⠀⠀⠀⠀⠀⠀⠀⠀⠀⠀⠀⢀⣴⣿⣿⣿⣿⣿⣿⣿⣿⣿⣿⣿⣿⣿⣿⣿⣿⣿⣿⣿⣿⣿⣿⣿⣿⣿⣿⣿⣷⡄⠀⠀⠀⠀⠀⠀⠀⠀⠀⠀⠀⠀⠀⠀⠀⠀⠀⠀⠀⠀⠀⠀⠀⠀⠀⠀⠀⠀⠀⠀⠀⠀⠀⠀⠀⠀⠀⠀⠀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⠀⠀⠀⠀⠀⠀⠀⠀⠀⠀⠀⠀⠀⠀⠀⠀⠀⠀⠀⠀⣠⣿⣿⣿⣿⣿⣿⣿⣿⣿⣿⣿⣿⣿⣿⣿⣿⣿⣿⣿⣿⣿⣿⣿⣿⣿⣿⣿⣿⣿⣿⣿⣆⠀⠀⠀⠀⠀⠀⠀⠀⠀⠀⠀⠀⠀⠀⠀⠀⠀⠀⠀⠀⠀⠀⠀⠀⠀⠀⠀⠀⠀⠀⠀⠀⠀⠀⠀⠀⠀⠀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⠀⠀⠀⠀⠀⠀⠀⠀⠀⠀⠀⠀⠀⠀⠀⠀⠀⠀⢀⣼⣿⣿⣿⣿⣿⣿⣿⣿⣿⣿⣿⣿⣿⣿⣿⣿⣿⣿⣿⣿⣿⣿⣿⣿⣿⣿⣿⣿⣿⣿⣿⣿⣿⣆⠀⠀⠀⠀⠀⠀⠀⠀⠀⠀⠀⠀⠀⠀⠀⠀⠀⠀⠀⠀⠀⠀⠀⠀⠀⠀⠀⠀⠀⠀⠀⠀⠀⠀⠀⠀⠀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⠀⠀⠀⠀⠀⠀⠀⠀⠀⠀⠀⠀⠀⠀⠀⠀⠀⣠⣿⣿⣿⣿⣿⣿⣿⣿⣿⣿⣿⣿⣿⣿⣿⣿⣿⣿⣿⣿⣿⣿⣿⣿⣿⣿⣿⣿⣿⣿⣿⣿⣿⣿⣿⠟⠀⠀⠀⠀⠀⠀⠀⠀⠀⠀⠀⠀⠀⠀⠀⠀⠀⠀⠀⠀⠀⠀⠀⠀⠀⠀⠀⠀⠀⠀⠀⠀⠀⠀⠀⠀⠀</a:t>
            </a:r>
            <a:br/>
            <a:r>
              <a:t>⠀⠀⠀⠀⠀⠀⠀⠀⠀⠀⠀⠀⠀⠀⠀⢀⣴⣿⣿⣿⣿⣿⣿⣿⣿⣿⣿⣿⣿⣿⣿⣿⣿⣿⣿⣿⣿⣿⣿⣿⣿⣿⣿⣿⣿⣿⣿⣿⣿⣿⣿⣿⣿⡆⠀⠀⠀⠀⠀⠀⠀⠀⠀⠀⠀⠀⠀⠀⠀⠀⠀⠀⠀⠀⠀⠀⠀⠀⠀⠀⠀⠀⠀⠀⠀⠀⠀⠀⠀⠀⠀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⠀⠀⠀⠀⠀⠀⠀⠀⠀⠀⠀⠀⠀⠀⣠⣾⣿⣿⣿⣿⣿⣿⣿⣿⣿⣿⣿⣿⣿⣿⣿⣿⣿⣿⣿⣿⣿⣿⣿⣿⣿⣿⣿⣿⣿⣿⣿⣿⣿⣿⣿⣿⣿⣿⠀⠀⠀⠀⠀⠀⠀⠀⠀⠀⠀⠀⠀⠀⠀⠀⠀⠀⠀⠀⠀⠀⠀⠀⠀⠀⠀⠀⠀⠀⠀⠀⠀⠀⠀⠀⠀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⠀⠀⠀⠀⠀⠀⠀⠀⠀⠀⠀⠀⠀⠀⠀⠀⠀⠀⠀⠀⠀⠀⠀⠀⠀⠀⠀⠀⠀⠀⠀⠀⠀⠀⠀⠀⠀⠀⠀⠀⢀⣤⣄⠀⠀⠀⠀⠀⠀⠀⠀⠀⠀⠀⠀⠀⠀⠀⠀⠀⠀⠀⠀⠀⠀⠀⠀⠀⠀⠀⠀⠀⠀⠀⠀⠀⠀⠀⠀⠀⠀⠀⠀⠀⠀⠀⠀⠀⠀⠀⠀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⠀⠀⠀⠀⠀⠀⠀⠀⠀⠀⠀⠀⠀⠀⠀⠀⠀⠀⠀⠀⠀⠀⠀⠀⠀⠀⠀⠀⠀⠀⠀⠀⠀⠀⠀⠀⠀⠀⠀⠀⣾⣿⣿⡄⠀⠀⠀⠀⠀⠀⠀⣀⣄⠀⠀⠀⠀⠀⠀⠀⠀⠀⠀⠀⠀⠀⠀⠀⠀⠀⠀⠀⠀⠀⠀⠀⠀⠀⠀⠀⠀⠀⠀⠀⠀⠀⠀⠀⠀⠀⠀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⠀⠀⠀⠀⠀⠀⠀⠀⠀⠀⠀⠀⠀⠀⠀⠀⠀⠀⠀⠀⠀⠀⠀⠀⠀⠀⠀⠀⠀⠀⠀⠀⠀⠀⠀⠀⠀⠀⠀⠀⣿⣿⣿⡇⠀⠀⠀⠀⠀⣰⣿⣿⠏⠀⠀⠀⠀⠀⠀⠀⠀⠀⠀⠀⠀⠀⠀⠀⠀⠀⠀⠀⠀⠀⠀⠀⠀⠀⠀⠀⠀⠀⠀⠀⠀⠀⠀⠀⠀⠀⠀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⠀⠀⠀⠀⠀⠀⠀⠀⠀⠀⠀⠀⠀⠀⠀⠀⠀⠀⠀⠀⠀⠀⠀⠀⠀⠀⠀⠀⠀⠀⠀⠀⠀⠀⠀⠀⠀⠀⠀⠀⣿⣿⣿⡇⠀⠀⠀⢀⣾⣿⣿⠟⠀⠀⠀⠀⠀⠀⠀⠀⠀⠀⠀⠀⠀⠀⠀⠀⠀⠀⠀⠀⠀⠀⠀⠀⠀⠀⠀⠀⠀⠀⠀⠀⠀⠀⠀⠀⠀⠀⠀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⠀⠀⠀⠀⠀⠀⠀⠀⠀⠀⠀⠀⠀⠀⠀⠀⠀⠀⠀⠀⠀⠀⠀⠀⠀⠀⠀⠀⠀⠀⠀⠀⠀⠀⠀⠀⠀⠀⠀⠀⣿⣿⣿⡇⠀⠀⢠⣾⣿⣿⡏⠀⠀⠀⠀⠀⠀⠀⠀⠀⠀⠀⠀⠀⠀⠀⠀⠀⠀⠀⠀⠀⠀⠀⠀⠀⠀⠀⠀⠀⠀⠀⠀⠀⠀⠀⠀⠀⠀⠀⠀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⠀⠀⠀⠀⠀⠀⠀⠀⠀⠀⠀⠀⠀⠀⠀⠀⠀⠀⠀⠀⠀⠀⠀⠀⠀⠀⠀⠀⠀⠀⠀⠀⠀⠀⠀⠀⠀⠀⠀⠀⣿⣿⣿⡇⠀⢠⣿⣿⣿⡟⠀⠀⠀⠀⢀⣤⣶⡆⠀⠀⠀⠀⠀⠀⠀⠀⠀⠀⠀⠀⠀⠀⠀⠀⠀⠀⠀⠀⠀⠀⠀⠀⠀⠀⠀⠀⠀⠀⠀⠀⠀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⠀⠀⠀⠀⠀⠀⠀⠀⠀⠀⠀⠀⠀⠀⠀⠀⠀⠀⠀⠀⠀⠀⠀⠀⠀⠀⠀⠀⠀⠀⠀⠀⠀⠀⠀⠀⠀⠀⠀⢠⣿⣿⣿⣧⢠⣿⣿⣿⡿⠀⠀⠀⣠⣾⣿⣿⠟⠁⠀⠀⠀⠀⠀⠀⠀⠀⠀⠀⠀⠀⠀⠀⠀⠀⠀⠀⠀⠀⠀⠀⠀⠀⠀⠀⠀⠀⠀⠀⠀⠀⠀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⠀⠀⠀⠀⠀⠀⠀⠀⠀⠀⠀⠀⠀⠀⠀⠀⠀⠀⠀⠀⠀⠀⠀⠀⠀⠀⠀⠀⠀⠀⠀⠀⠀⠀⠀⢠⣴⣶⣄⣸⣿⣿⣿⣿⣿⣿⣿⣿⠃⠀⣠⣾⣿⣿⠟⠁⠀⠀⠀⠀⠀⠀⠀⠀⠀⠀⠀⠀⠀⠀⠀⠀⠀⠀⠀⠀⠀⠀⠀⠀⠀⠀⠀⠀⠀⠀⠀⠀⠀⠀⠀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⠀⠀⠀⠀⠀⠀⠀⠀⠀⠀⠀⠀⠀⠀⠀⠀⠀⠀⠀⠀⠀⠀⠀⠀⠀⠀⠀⠀⠀⠀⠀⠀⠀⠀⠀⣿⣿⣿⣿⣿⣿⣿⣿⣿⣿⣿⣿⡇⣠⣾⣿⣿⡟⠁⠀⠀⠀⠀⠀⠀⠀⠀⠀⠀⠀⠀⠀⠀⠀⠀⠀⠀⠀⠀⠀⠀⠀⠀⠀⠀⠀⠀⠀⠀⠀⠀⠀⠀⠀⠀⠀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⠀⠀⠀⠀⠀⠀⠀⠀⠀⠀⠀⠀⠀⠀⠀⠀⠀⠀⠀⠀⠀⠀⠀⠀⠀⠀⠀⠀⠀⠀⠀⠀⠀⠀⠀⢸⣿⣿⣿⣿⣿⣿⣿⣿⣿⣿⣿⣾⣿⣿⣿⠟⠀⠀⣀⣠⣤⣶⣶⣶⠆⠀⠀⠀⠀⠀⠀⠀⠀⠀⠀⠀⠀⠀⠀⠀⠀⠀⠀⠀⠀⠀⠀⠀⠀⠀⠀⠀⠀⠀⠀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⠀⠀⠀⠀⠀⠀⠀⠀⠀⠀⠀⠀⠀⠀⠀⠀⠀⠀⠀⠀⠀⠀⠀⠀⠀⠀⠀⠀⠀⠀⠀⠀⠀⠀⠀⠀⢿⣿⣿⣿⣿⣿⣿⣿⣿⣿⣿⣿⣿⣿⣯⣴⣾⣿⣿⣿⡿⠿⠋⠁⠀⠀⠀⠀⠀⠀⠀⠀⠀⠀⠀⠀⠀⠀⠀⠀⠀⠀⠀⠀⠀⠀⠀⠀⠀⠀⠀⠀⠀⠀⠀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⠀⠀⠀⠀⠀⠀⠀⠀⠀⠀⠀⠀⠀⠀⠀⠀⠀⠀⠀⠀⠀⠀⠀⠀⠀⠀⠀⠀⠀⠀⠀⠀⠀⠀⠀⠀⠘⣿⣿⣿⣿⣿⣿⣿⣿⣿⣿⣿⣿⣿⣿⣿⡿⠟⠋⠁⠀⠀⠀⠀⠀⠀⠀⠀⠀⠀⠀⠀⠀⠀⠀⠀⠀⠀⠀⠀⠀⠀⠀⠀⠀⠀⠀⠀⠀⠀⠀⠀⠀⠀⠀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⠀⠀⠀⠀⠀⠀⠀⠀⠀⠀⠀⠀⠀⠀⠀⠀⠀⠀⠀⠀⠀⠀⠀⠀⠀⠀⠀⠀⢀⣴⣶⣶⣦⣾⣿⣿⣿⣿⣿⣿⣿⣿⣿⣿⣿⣿⣿⡿⠁⠀⠀⠀⠀⠀⠀⠀⠀⠀⠀⠀⠀⠀⠀⠀⠀⠀⠀⠀⠀⠀⠀⠀⠀⠀⠀⠀⠀⠀⠀⠀⠀⠀⠀⠀⠀⠀⠀⠀⠀⠀⠀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⠀⠀⠀⠀⠀⠀⠀⠀⠀⠀⠀⠀⠀⠀⠀⠀⠀⠀⠀⠀⠀⠀⠀⠀⠀⠀⠀⣴⣿⣿⣿⣿⣿⣿⣿⣿⣿⣿⣿⣿⣿⣿⣿⣿⣿⣿⠟⠀⠀⠀⠀⠀⠀⠀⠀⠀⠀⠀⠀⠀⠀⠀⠀⠀⠀⠀⠀⠀⠀⠀⠀⠀⠀⠀⠀⠀⠀⠀⠀⠀⠀⠀⠀⠀⠀⠀⠀⠀⠀⠀⠀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⠀⠀⠀⠀⠀⠀⠀⠀⠀⠀⠀⠀⠀⠀⠀⠀⠀⠀⠀⠀⠀⠀⠀⢀⣼⣿⣿⣿⣿⣿⣿⣿⣿⣿⣿⣿⣿⣿⣿⣿⣿⣿⣿⣿⣷⣄⠀⠀⠀⠀⠀⠀⠀⠀⠀⠀⠀⠀⠀⠀⠀⠀⠀⠀⠀⠀⠀⠀⠀⠀⠀⠀⠀⠀⠀⠀⠀⠀⠀⠀⠀⠀⠀⠀⠀⠀⠀⠀⠀⠀⠀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⠀⠀⠀⠀⠀⠀⠀⠀⠀⠀⠀⠀⠀⠀⠀⠀⠀⠀⠀⠀⢀⣾⣿⣿⣿⣿⣿⣿⣿⣿⣿⣿⣿⣿⣿⣿⣿⣿⣿⣿⣿⣿⣿⣿⣿⣿⣿⣿⣦⠀⠀⠀⠀⠀⠀⠀⠀⠀⠀⠀⠀⠀⠀⠀⠀⠀⠀⠀⠀⠀⠀⠀⠀⠀⠀⠀⠀⠀⠀⠀⠀⠀⠀⠀⠀⠀⠀⠀⠀⠀⠀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⠀⠀⠀⠀⠀⠀⠀⠀⠀⠀⠀⠀⠀⠀⠀⠀⠀⠀⠀⣴⣾⣿⣿⣿⣿⣿⣿⣿⣿⣿⣿⣿⣿⣿⣿⣿⣿⣿⣿⣿⣿⣿⣿⣿⣿⣿⣿⣿⣿⣷⡀⠀⠀⠀⠀⠀⠀⠀⠀⠀⠀⠀⠀⠀⠀⠀⠀⠀⠀⠀⠀⠀⠀⠀⠀⠀⠀⠀⠀⠀⠀⠀⠀⠀⠀⠀⠀⠀⠀⠀⠀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⠀⠀⠀⠀⠀⠀⠀⠀⠀⠀⠀⠀⠀⠀⠀⠀⠀⢀⣾⣿⣿⣿⣿⣿⣿⣿⣿⣿⣿⣿⣿⣿⣿⣿⣿⣿⣿⣿⣿⣿⣿⣿⣿⣿⣿⣿⣿⣿⣿⣿⣿⡄⠀⠀⠀⠀⠀⠀⠀⠀⠀⠀⠀⠀⠀⠀⠀⠀⠀⠀⠀⠀⠀⠀⠀⠀⠀⠀⠀⠀⠀⠀⠀⠀⠀⠀⠀⠀⠀⠀⠀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⠀⠀⠀⠀⠀⠀⠀⠀⠀⠀⠀⠀⠀⠀⠀⠀⣰⣿⣿⣿⣿⣿⣿⣿⣿⣿⣿⣿⣿⣿⣿⣿⣿⣿⣿⣿⣿⣿⣿⣿⣿⣿⣿⣿⣿⣿⣿⣿⣿⣿⣿⣿⠀⠀⠀⠀⠀⠀⠀⠀⠀⠀⠀⠀⠀⠀⠀⠀⠀⠀⠀⠀⠀⠀⠀⠀⠀⠀⠀⠀⠀⠀⠀⠀⠀⠀⠀⠀⠀⠀⠀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⠀⠀⠀⠀⠀⠀⠀⠀⠀⠀⠀⠀⠀⠀⢀⣼⣿⣿⣿⣿⣿⣿⣿⣿⣿⣿⣿⣿⣿⣿⣿⣿⣿⣿⣿⣿⣿⣿⣿⣿⣿⣿⣿⣿⣿⣿⣿⣿⣿⣿⣿⡋⠀⠀⠀⠀⠀⠀⠀⠀⠀⠀⠀⠀⠀⠀⠀⠀⠀⠀⠀⠀⠀⠀⠀⠀⠀⠀⠀⠀⠀⠀⠀⠀⠀⠀⠀⠀⠀⠀⠀</a:t>
            </a:r>
            <a:br/>
            <a:r>
              <a:t>⠀⠀⠀⠀⠀⠀⠀⠀⠀⠀⠀⠀⠀⣠⣿⣿⣿⣿⣿⣿⣿⣿⣿⣿⣿⣿⣿⣿⣿⣿⣿⣿⣿⣿⣿⣿⣿⣿⣿⣿⣿⣿⣿⣿⣿⣿⣿⣿⣿⣿⣿⣷⠀⠀⠀⠀⠀⠀⠀⠀⠀⠀⠀⠀⠀⠀⠀⠀⠀⠀⠀⠀⠀⠀⠀⠀⠀⠀⠀⠀⠀⠀⠀⠀⠀⠀⠀⠀⠀⠀⠀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⠀⠀⠀⠀⠀⠀⠀⠀⠀⠀⠀⠀⠀⠀⠀⠀⠀⠀⠀⠀⠀⠀⠀⠀⠀⠀⠀⠀⠀⠀⠀⠀⠀⠀⠀⠀⠀⠀⠀⠀⠀⠀⠀⠀⠀⠀⠀⠀⠀⠀⠀⠀⠀⠀⠀⠀⠀⠀⠀⠀⠀⠀⠀⠀⠀⠀⠀⠀⠀⠀⠀⠀⠀⠀⠀⠀⠀⠀⠀⠀⠀⠀⠀⠀⠸⣿⣿⣿⣿⣿⡇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⠀⠀⠀⠀⠀⠀⠀⠀⠀⠀⠀⠀⠀⠀⠀⠀⠀⠀⠀⠀⠀⠀⠀⠀⠀⠀⠀⠀⠀⠀⠀⠀⠀⠀⠀⠀⠀⠀⠀⠀⠀⠀⠀⠀⠀⠀⠀⠀⠀⠀⠀⠀⠀⠀⠀⠀⠀⠀⠀⠀⠀⠀⠀⠀⠀⠀⠀⠀⠀⠀⠀⠀⠀⠀⠀⠀⠀⠀⠀⠀⠀⠀⠀⠀⠀⠘⢿⣿⣿⣿⡇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⠀⠀⠀⠀⠀⠀⠀⠀⠀⠀⠀⠀⠀⠀⠀⠀⠀⠀⠀⠀⠀⠀⠀⠀⠀⠀⠀⠀⠀⠀⠀⠀⠀⠀⠀⠀⠀⠀⠀⠀⠀⠀⠀⠀⠀⠀⠀⠀⠀⠀⠀⠀⠀⠀⠀⠀⠀⠀⠀⠀⠀⠀⠀⠀⠀⠀⠀⠀⠀⠀⠀⠀⠀⠀⠀⠀⠀⠀⠀⠀⠀⠀⠀⠀⠀⠀⠀⠀⠉⠛⠇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⠀⠀⠀⠀⠀⠀⠀⠀⠀⠀⠀⠀⠀⠀⠀⠀⠀⠀⠀⠀⠀⠀⠀⠀⠀⠀⠀⠀⠀⠀⠀⠀⠀⠀⠀⢸⣿⣿⣿⠀⠀⠀⠀⠀⢀⣤⣶⡿⠀⠀⠀⠀⠀⠀⠀⠀⠀⠀⠀⠀⠀⠀⠀⠀⠀⠀⠀⠀⠀⠀⠀⠀⠀⠀⠀⠀⠀⠀⠀⠀⠀⠀⠀⠀⠀⠀⠀⠀⠀⠀⠀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⠀⠀⠀⠀⠀⠀⠀⠀⠀⠀⠀⠀⠀⠀⠀⠀⠀⠀⠀⠀⠀⠀⠀⠀⠀⠀⠀⠀⠀⠀⠀⠀⠀⠀⠀⢸⣿⣿⣿⠀⠀⠀⠀⣠⣿⣿⣿⠃⠀⠀⠀⠀⠀⠀⠀⠀⠀⠀⠀⠀⠀⠀⠀⠀⠀⠀⠀⠀⠀⠀⠀⠀⠀⠀⠀⠀⠀⠀⠀⠀⠀⠀⠀⠀⠀⠀⠀⠀⠀⠀⠀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⠀⠀⠀⠀⠀⠀⠀⠀⠀⠀⠀⠀⠀⠀⠀⠀⠀⠀⠀⠀⠀⠀⠀⠀⠀⠀⠀⠀⠀⠀⠀⠀⠀⠀⠀⢸⣿⣿⣿⠀⠀⠀⣴⣿⣿⣿⠃⠀⠀⠀⠀⠀⠀⠀⠀⠀⠀⠀⠀⠀⠀⠀⠀⠀⠀⠀⠀⠀⠀⠀⠀⠀⠀⠀⠀⠀⠀⠀⠀⠀⠀⠀⠀⠀⠀⠀⠀⠀⠀⠀⠀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⠀⠀⠀⠀⠀⠀⠀⠀⠀⠀⠀⠀⠀⠀⠀⠀⠀⠀⠀⠀⠀⠀⠀⠀⠀⠀⠀⠀⠀⠀⠀⠀⠀⠀⠀⣼⣿⣿⣿⠀⠀⣼⣿⣿⣿⠃⠀⠀⠀⠀⢀⣀⡀⠀⠀⠀⠀⠀⠀⠀⠀⠀⠀⠀⠀⠀⠀⠀⠀⠀⠀⠀⠀⠀⠀⠀⠀⠀⠀⠀⠀⠀⠀⠀⠀⠀⠀⠀⠀⠀⠀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⠀⠀⠀⠀⠀⠀⠀⠀⠀⠀⠀⠀⠀⠀⠀⠀⠀⠀⠀⠀⠀⠀⠀⠀⠀⠀⠀⠀⠀⠀⠀⠀⠀⠀⠀⣿⣿⣿⣿⠀⣼⣿⣿⣿⠇⠀⠀⢀⣤⣾⣿⡿⠁⠀⠀⠀⠀⠀⠀⠀⠀⠀⠀⠀⠀⠀⠀⠀⠀⠀⠀⠀⠀⠀⠀⠀⠀⠀⠀⠀⠀⠀⠀⠀⠀⠀⠀⠀⠀⠀⠀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⠀⠀⠀⠀⠀⠀⠀⠀⠀⠀⠀⠀⠀⠀⠀⠀⠀⠀⠀⠀⠀⠀⠀⠀⠀⠀⠀⠀⠀⠀⠀⠀⠀⡀⢀⣿⣿⣿⣿⣾⣿⣿⣿⡏⠀⢀⣴⣿⣿⣿⠟⠀⠀⠀⠀⠀⠀⠀⠀⠀⠀⠀⠀⠀⠀⠀⠀⠀⠀⠀⠀⠀⠀⠀⠀⠀⠀⠀⠀⠀⠀⠀⠀⠀⠀⠀⠀⠀⠀⠀⠀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⠀⠀⠀⠀⠀⠀⠀⠀⠀⠀⠀⠀⠀⠀⠀⠀⠀⠀⠀⠀⠀⠀⠀⠀⠀⠀⠀⠀⠀⠀⠀⣶⣿⣿⣾⣿⣿⣿⣿⣿⣿⣿⡿⢀⣴⣿⣿⣿⠟⠁⠀⠀⠀⠀⠀⠀⠀⠀⠀⠀⠀⠀⠀⠀⠀⠀⠀⠀⠀⠀⠀⠀⠀⠀⠀⠀⠀⠀⠀⠀⠀⠀⠀⠀⠀⠀⠀⠀⠀⠀⠀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⠀⠀⠀⠀⠀⠀⠀⠀⠀⠀⠀⠀⠀⠀⠀⠀⠀⠀⠀⠀⠀⠀⠀⠀⠀⠀⠀⠀⠀⠀⠀⣿⣿⣿⣿⣿⣿⣿⣿⣿⣿⣿⣷⣿⣿⣿⡿⠁⠀⠀⠀⣀⣀⣀⣀⠀⠀⠀⠀⠀⠀⠀⠀⠀⠀⠀⠀⠀⠀⠀⠀⠀⠀⠀⠀⠀⠀⠀⠀⠀⠀⠀⠀⠀⠀⠀⠀⠀⠀⠀⠀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⠀⠀⠀⠀⠀⠀⠀⠀⠀⠀⠀⠀⠀⠀⠀⠀⠀⠀⠀⠀⠀⠀⠀⠀⠀⠀⠀⠀⠀⠀⠀⢻⣿⣿⣿⣿⣿⣿⣿⣿⣿⣿⣿⣿⣿⣟⣡⣤⣶⣾⣿⣿⣿⠿⠋⠀⠀⠀⠀⠀⠀⠀⠀⠀⠀⠀⠀⠀⠀⠀⠀⠀⠀⠀⠀⠀⠀⠀⠀⠀⠀⠀⠀⠀⠀⠀⠀⠀⠀⠀⠀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⠀⠀⠀⠀⠀⠀⠀⠀⠀⠀⠀⠀⠀⠀⠀⠀⠀⠀⠀⠀⠀⠀⠀⠀⠀⠀⠀⠀⠀⠀⠀⠘⣿⣿⣿⣿⣿⣿⣿⣿⣿⣿⣿⣿⣿⣿⣿⣿⡿⠟⠋⠉⠀⠀⠀⠀⠀⠀⠀⠀⠀⠀⠀⠀⠀⠀⠀⠀⠀⠀⠀⠀⠀⠀⠀⠀⠀⠀⠀⠀⠀⠀⠀⠀⠀⠀⠀⠀⠀⠀⠀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⠀⠀⠀⠀⠀⠀⠀⠀⠀⠀⠀⠀⠀⠀⠀⠀⠀⠀⠀⠀⠀⠀⠀⠀⠀⠀⠀⠀⠀⠀⠀⠀⣽⣿⣿⣿⣿⣿⣿⣿⣿⣿⣿⣿⣿⡿⠛⠁⠀⠀⠀⠀⠀⠀⠀⠀⠀⠀⠀⠀⠀⠀⠀⠀⠀⠀⠀⠀⠀⠀⠀⠀⠀⠀⠀⠀⠀⠀⠀⠀⠀⠀⠀⠀⠀⠀⠀⠀⠀⠀⠀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⠀⠀⠀⠀⠀⠀⠀⠀⠀⠀⠀⠀⠀⠀⠀⠀⠀⠀⠀⠀⠀⠀⠀⠀⠀⣀⣀⣀⣀⣤⣾⣿⣿⣿⣿⣿⣿⣿⣿⣿⣿⣿⣿⠏⠀⠀⠀⠀⠀⠀⠀⠀⠀⠀⠀⠀⠀⠀⠀⠀⠀⠀⠀⠀⠀⠀⠀⠀⠀⠀⠀⠀⠀⠀⠀⠀⠀⠀⠀⠀⠀⠀⠀⠀⠀⠀⠀⠀⠀⠀⠀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⠀⠀⠀⠀⠀⠀⠀⠀⠀⠀⠀⠀⠀⠀⠀⠀⠀⠀⠀⠀⠀⠀⢀⣴⣿⣿⣿⣿⣿⣿⣿⣿⣿⣿⣿⣿⣿⣿⣿⣿⣿⡿⠋⠀⠀⠀⠀⠀⠀⠀⠀⠀⠀⠀⠀⠀⠀⠀⠀⠀⠀⠀⠀⠀⠀⠀⠀⠀⠀⠀⠀⠀⠀⠀⠀⠀⠀⠀⠀⠀⠀⠀⠀⠀⠀⠀⠀⠀⠀⠀⠀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⠀⠀⠀⠀⠀⠀⠀⠀⠀⠀⠀⠀⠀⠀⠀⠀⠀⠀⠀⠀⠀⣰⣿⣿⣿⣿⣿⣿⣿⣿⣿⣿⣿⣿⣿⣿⣿⣿⣿⣿⠟⠁⠀⠀⠀⠀⠀⠀⠀⠀⠀⠀⠀⠀⠀⠀⠀⠀⠀⠀⠀⠀⠀⠀⠀⠀⠀⠀⠀⠀⠀⠀⠀⠀⠀⠀⠀⠀⠀⠀⠀⠀⠀⠀⠀⠀⠀⠀⠀⠀⠀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⠀⠀⠀⠀⠀⠀⠀⠀⠀⠀⠀⠀⠀⠀⠀⠀⠀⠀⠀⢠⣾⣿⣿⣿⣿⣿⣿⣿⣿⣿⣿⣿⣿⣿⣿⣿⣿⣿⣿⣿⣆⡀⠀⠀⠀⠀⠀⠀⠀⠀⠀⠀⠀⠀⠀⠀⠀⠀⠀⠀⠀⠀⠀⠀⠀⠀⠀⠀⠀⠀⠀⠀⠀⠀⠀⠀⠀⠀⠀⠀⠀⠀⠀⠀⠀⠀⠀⠀⠀⠀⠀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⠀⠀⠀⠀⠀⠀⠀⠀⠀⠀⠀⠀⠀⠀⠀⠀⠀⢀⣴⣿⣿⣿⣿⣿⣿⣿⣿⣿⣿⣿⣿⣿⣿⣿⣿⣿⣿⣿⣿⣿⣿⣷⣄⠀⠀⠀⠀⠀⠀⠀⠀⠀⠀⠀⠀⠀⠀⠀⠀⠀⠀⠀⠀⠀⠀⠀⠀⠀⠀⠀⠀⠀⠀⠀⠀⠀⠀⠀⠀⠀⠀⠀⠀⠀⠀⠀⠀⠀⠀⠀⠀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⠀⠀⠀⠀⠀⠀⠀⠀⠀⠀⠀⠀⠀⠀⠀⠀⣠⣾⣿⣿⣿⣿⣿⣿⣿⣿⣿⣿⣿⣿⣿⣿⣿⣿⣿⣿⣿⣿⣿⣿⣿⣿⣿⣷⡄⠀⠀⠀⠀⠀⠀⠀⠀⠀⠀⠀⠀⠀⠀⠀⠀⠀⠀⠀⠀⠀⠀⠀⠀⠀⠀⠀⠀⠀⠀⠀⠀⠀⠀⠀⠀⠀⠀⠀⠀⠀⠀⠀⠀⠀⠀</a:t>
            </a:r>
            <a:br/>
            <a:r>
              <a:t>⠀⠀⠀⠀⠀⠀⠀⠀⠀⠀⠀⠀⠀⠀⠀⣰⣿⣿⣿⣿⣿⣿⣿⣿⣿⣿⣿⣿⣿⣿⣿⣿⣿⣿⣿⣿⣿⣿⣿⣿⣿⣿⣿⣿⣿⣆⠀⠀⠀⠀⠀⠀⠀⠀⠀⠀⠀⠀⠀⠀⠀⠀⠀⠀⠀⠀⠀⠀⠀⠀⠀⠀⠀⠀⠀⠀⠀⠀⠀⠀⠀⠀⠀⠀⠀⠀⠀⠀⠀⠀⠀</a:t>
            </a:r>
            <a:br/>
            <a:r>
              <a:t>⠀⠀⠀⠀⠀⠀⠀⠀⠀⠀⠀⠀⠀⣠⣾⣿⣿⣿⣿⣿⣿⣿⣿⣿⣿⣿⣿⣿⣿⣿⣿⣿⣿⣿⣿⣿⣿⣿⣿⣿⣿⣿⣿⣿⣿⣿⣆⠀⠀⠀⠀⠀⠀⠀⠀⠀⠀⠀⠀⠀⠀⠀⠀⠀⠀⠀⠀⠀⠀⠀⠀⠀⠀⠀⠀⠀⠀⠀⠀⠀⠀⠀⠀⠀⠀⠀⠀⠀⠀⠀⠀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⠀⠀⠀⠀⠀⠀⠀⠀⠀⠀⠀⠀⣴⣿⣿⣿⣿⣿⣿⣿⣿⣿⣿⣿⣿⣿⣿⣿⣿⣿⣿⣿⣿⣿⣿⣿⣿⣿⣿⣿⣿⣿⣿⣿⣿⣿⣿⡆⠀⠀⠀⠀⠀⠀⠀⠀⠀⠀⠀⠀⠀⠀⠀⠀⠀⠀⠀⠀⠀⠀⠀⠀⠀⠀⠀⠀⠀⠀⠀⠀⠀⠀⠀⠀⠀⠀⠀⠀⠀⠀⠀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⠀⠀⠀⠀⠀⠀⠀⠀⠀⠀⢠⣾⣿⣿⣿⣿⣿⣿⣿⣿⣿⣿⣿⣿⣿⣿⣿⣿⣿⣿⣿⣿⣿⣿⣿⣿⣿⣿⣿⣿⣿⣿⣿⣿⣿⣿⣿⠃⠀⠀⠀⠀⠀⠀⠀⠀⠀⠀⠀⠀⠀⠀⠀⠀⠀⠀⠀⠀⠀⠀⠀⠀⠀⠀⠀⠀⠀⠀⠀⠀⠀⠀⠀⠀⠀⠀⠀⠀⠀⠀⠀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⠀⠀⠀⠀⠀⠀⠀⠀⠀⠀⠀⠀⠀⠀⠀⠀⠀⠀⠀⠀⠀⠀⠀⠀⠀⠀⠀⠀⠀⠀⠀⠀⠀⠀⠀⠀⠀⠀⠀⠀⠀⠀⠀⠀⠀⠀⠀⠀⠀⠀⠀⠀⠀⠀⠀⠀⠀⠀⠀⠀⠀⠀⠀⠀⠀⠀⠀⠀⠀⠀⠀⠀⠀⠀⠀⠀⠀⠀⠀⠀⠙⣿⣿⣿⣿⣿⣿⣿⣿⣿⡇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⠀⠀⠀⠀⠀⠀⠀⠀⠀⠀⠀⠀⠀⠀⠀⠀⠀⠀⠀⠀⠀⠀⠀⠀⠀⠀⠀⠀⠀⠀⠀⠀⠀⠀⠀⠀⠀⠀⠀⠀⠀⠀⠀⠀⠀⠀⠀⠀⠀⠀⠀⠀⠀⠀⠀⠀⠀⠀⠀⠀⠀⠀⠀⠀⠀⠀⠀⠀⠀⠀⠀⠀⠀⠀⠀⠀⠀⠀⠀⠀⠀⠀⠈⢻⣿⣿⣿⣿⣿⣿⡇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⠀⠀⠀⠀⠀⠀⠀⠀⠀⠀⠀⠀⠀⠀⠀⠀⠀⠀⠀⠀⠀⠀⠀⠀⠀⠀⠀⠀⠀⠀⠀⠀⠀⠀⠀⠀⠀⠀⠀⠀⠀⠀⠀⠀⠀⠀⠀⠀⠀⠀⠀⠀⠀⠀⠀⠀⠀⠀⠀⠀⠀⠀⠀⠀⠀⠀⠀⠀⠀⠀⠀⠀⠀⠀⠀⠀⠀⠀⠀⠀⠀⠀⠀⠀⠙⠿⣿⣿⣿⣿⡇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⠀⠀⠀⠀⠀⠀⠀⠀⠀⠀⠀⠀⠀⠀⠀⠀⠀⠀⠀⠀⠀⠀⠀⠀⠀⠀⠀⠀⠀⠀⠀⠀⠀⠀⠀⠀⠀⠀⠀⠀⠀⠀⠀⠀⠀⠀⠀⠀⠀⠀⠀⠀⠀⠀⠀⠀⠀⠀⠀⠀⠀⠀⠀⠀⠀⠀⠀⠀⠀⠀⠀⠀⠀⠀⠀⠀⠀⠀⠀⠀⠀⠀⠀⠀⠀⠀⠈⠙⠿⣿⡇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⠀⠀⠀⠀⠀⠀⠀⠀⠀⠀⠀⠀⠀⠀⠀⠀⠀⠀⠀⠀⠀⠀⠀⠀⠀⠀⠀⠀⠀⠀⠀⠀⠀⣾⣿⣿⡀⠀⠀⠀⠀⠀⠀⠀⣀⠀⠀⠀⠀⠀⠀⠀⠀⠀⠀⠀⠀⠀⠀⠀⠀⠀⠀⠀⠀⠀⠀⠀⠀⠀⠀⠀⠀⠀⠀⠀⠀⠀⠀⠀⠀⠀⠀⠀⠀⠀⠀⠀⠀⠀⠀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⠀⠀⠀⠀⠀⠀⠀⠀⠀⠀⠀⠀⠀⠀⠀⠀⠀⠀⠀⠀⠀⠀⠀⠀⠀⠀⠀⠀⠀⠀⠀⠀⢰⣿⣿⣿⡇⠀⠀⠀⠀⢀⣴⣾⡿⠀⠀⠀⠀⠀⠀⠀⠀⠀⠀⠀⠀⠀⠀⠀⠀⠀⠀⠀⠀⠀⠀⠀⠀⠀⠀⠀⠀⠀⠀⠀⠀⠀⠀⠀⠀⠀⠀⠀⠀⠀⠀⠀⠀⠀⠀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⠀⠀⠀⠀⠀⠀⠀⠀⠀⠀⠀⠀⠀⠀⠀⠀⠀⠀⠀⠀⠀⠀⠀⠀⠀⠀⠀⠀⠀⠀⠀⠀⢸⣿⣿⣿⡇⠀⠀⠀⣰⣿⣿⣿⠃⠀⠀⠀⠀⠀⠀⠀⠀⠀⠀⠀⠀⠀⠀⠀⠀⠀⠀⠀⠀⠀⠀⠀⠀⠀⠀⠀⠀⠀⠀⠀⠀⠀⠀⠀⠀⠀⠀⠀⠀⠀⠀⠀⠀⠀⠀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⠀⠀⠀⠀⠀⠀⠀⠀⠀⠀⠀⠀⠀⠀⠀⠀⠀⠀⠀⠀⠀⠀⠀⠀⠀⠀⠀⠀⠀⠀⠀⠀⢸⣿⣿⣿⡇⠀⠀⣴⣿⣿⣿⠃⠀⠀⠀⠀⠀⠀⠀⠀⠀⠀⠀⠀⠀⠀⠀⠀⠀⠀⠀⠀⠀⠀⠀⠀⠀⠀⠀⠀⠀⠀⠀⠀⠀⠀⠀⠀⠀⠀⠀⠀⠀⠀⠀⠀⠀⠀⠀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⠀⠀⠀⠀⠀⠀⠀⠀⠀⠀⠀⠀⠀⠀⠀⠀⠀⠀⠀⠀⠀⠀⠀⠀⠀⠀⠀⠀⠀⠀⠀⠀⢸⣿⣿⣿⡇⠀⣼⣿⣿⣿⠃⠀⠀⠀⢀⣠⣤⡤⠀⠀⠀⠀⠀⠀⠀⠀⠀⠀⠀⠀⠀⠀⠀⠀⠀⠀⠀⠀⠀⠀⠀⠀⠀⠀⠀⠀⠀⠀⠀⠀⠀⠀⠀⠀⠀⠀⠀⠀⠀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⠀⠀⠀⠀⠀⠀⠀⠀⠀⠀⠀⠀⠀⠀⠀⠀⠀⠀⠀⠀⠀⠀⠀⠀⠀⠀⠀⠀⠀⠀⠀⠀⣼⣿⣿⣿⡇⣼⣿⣿⣿⠏⠀⠀⣠⣴⣿⣿⡿⠁⠀⠀⠀⠀⠀⠀⠀⠀⠀⠀⠀⠀⠀⠀⠀⠀⠀⠀⠀⠀⠀⠀⠀⠀⠀⠀⠀⠀⠀⠀⠀⠀⠀⠀⠀⠀⠀⠀⠀⠀⠀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⠀⠀⠀⠀⠀⠀⠀⠀⠀⠀⠀⠀⠀⠀⠀⠀⠀⠀⠀⠀⠀⠀⠀⠀⠀⠀⠀⠀⠀⠀⣀⠀⣿⣿⣿⣿⣿⣿⣿⣿⡟⠀⣠⣾⣿⣿⡿⠋⠀⠀⠀⠀⠀⠀⠀⠀⠀⠀⠀⠀⠀⠀⠀⠀⠀⠀⠀⠀⠀⠀⠀⠀⠀⠀⠀⠀⠀⠀⠀⠀⠀⠀⠀⠀⠀⠀⠀⠀⠀⠀⠀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⠀⠀⠀⠀⠀⠀⠀⠀⠀⠀⠀⠀⠀⠀⠀⠀⠀⠀⠀⠀⠀⠀⠀⠀⠀⠀⠀⠀⣴⣿⣿⣿⣿⣿⣿⣿⣿⣿⣿⣿⢁⣼⣿⣿⡿⠋⠀⠀⠀⠀⠀⠀⠀⠀⠀⠀⠀⠀⠀⠀⠀⠀⠀⠀⠀⠀⠀⠀⠀⠀⠀⠀⠀⠀⠀⠀⠀⠀⠀⠀⠀⠀⠀⠀⠀⠀⠀⠀⠀⠀⠀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⠀⠀⠀⠀⠀⠀⠀⠀⠀⠀⠀⠀⠀⠀⠀⠀⠀⠀⠀⠀⠀⠀⠀⠀⠀⠀⠀⠀⣿⣿⣿⣿⣿⣿⣿⣿⣿⣿⣿⣿⣿⣿⣿⡿⠁⠀⢀⣀⣤⣤⣤⣤⡄⠀⠀⠀⠀⠀⠀⠀⠀⠀⠀⠀⠀⠀⠀⠀⠀⠀⠀⠀⠀⠀⠀⠀⠀⠀⠀⠀⠀⠀⠀⠀⠀⠀⠀⠀⠀⠀⠀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⠀⠀⠀⠀⠀⠀⠀⠀⠀⠀⠀⠀⠀⠀⠀⠀⠀⠀⠀⠀⠀⠀⠀⠀⠀⠀⠀⠀⢸⣿⣿⣿⣿⣿⣿⣿⣿⣿⣿⣿⣿⣿⣿⣤⣶⣿⣿⣿⣿⠿⠛⠁⠀⠀⠀⠀⠀⠀⠀⠀⠀⠀⠀⠀⠀⠀⠀⠀⠀⠀⠀⠀⠀⠀⠀⠀⠀⠀⠀⠀⠀⠀⠀⠀⠀⠀⠀⠀⠀⠀⠀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⠀⠀⠀⠀⠀⠀⠀⠀⠀⠀⠀⠀⠀⠀⠀⠀⠀⠀⠀⠀⠀⠀⠀⠀⠀⠀⠀⠀⠀⢿⣿⣿⣿⣿⣿⣿⣿⣿⣿⣿⣿⣿⣿⣿⡿⠟⠋⠉⠀⠀⠀⠀⠀⠀⠀⠀⠀⠀⠀⠀⠀⠀⠀⠀⠀⠀⠀⠀⠀⠀⠀⠀⠀⠀⠀⠀⠀⠀⠀⠀⠀⠀⠀⠀⠀⠀⠀⠀⠀⠀⠀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⠀⠀⠀⠀⠀⠀⠀⠀⠀⠀⠀⠀⠀⠀⠀⠀⠀⠀⠀⠀⠀⠀⠀⠀⠀⠀⠀⠀⠀⣼⣿⣿⣿⣿⣿⣿⣿⣿⣿⣿⣿⣿⡟⠉⠀⠀⠀⠀⠀⠀⠀⠀⠀⠀⠀⠀⠀⠀⠀⠀⠀⠀⠀⠀⠀⠀⠀⠀⠀⠀⠀⠀⠀⠀⠀⠀⠀⠀⠀⠀⠀⠀⠀⠀⠀⠀⠀⠀⠀⠀⠀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⠀⠀⠀⠀⠀⠀⠀⠀⠀⠀⠀⠀⠀⠀⠀⠀⠀⠀⠀⠀⠀⠀⠀⠀⠀⠀⠀⠀⣾⣿⣿⣿⣿⣿⣿⣿⣿⣿⣿⣿⣿⣿⠀⠀⠀⠀⠀⠀⠀⠀⠀⠀⠀⠀⠀⠀⠀⠀⠀⠀⠀⠀⠀⠀⠀⠀⠀⠀⠀⠀⠀⠀⠀⠀⠀⠀⠀⠀⠀⠀⠀⠀⠀⠀⠀⠀⠀⠀⠀⠀⠀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⠀⠀⠀⠀⠀⠀⠀⠀⠀⠀⠀⠀⠀⠀⠀⠀⠀⠀⠀⠀⠀⠀⠀⠀⠀⠀⠀⢠⣿⣿⣿⣿⣿⣿⣿⣿⣿⣿⣿⣿⣿⠇⠀⠀⠀⠀⠀⠀⠀⠀⠀⠀⠀⠀⠀⠀⠀⠀⠀⠀⠀⠀⠀⠀⠀⠀⠀⠀⠀⠀⠀⠀⠀⠀⠀⠀⠀⠀⠀⠀⠀⠀⠀⠀⠀⠀⠀⠀⠀⠀⠀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⠀⠀⠀⠀⠀⠀⠀⠀⠀⠀⠀⠀⠀⠀⠀⠀⠀⠀⠀⠀⠀⢀⣠⣤⣤⣤⣴⣾⣿⣿⣿⣿⣿⣿⣿⣿⣿⣿⣿⣿⠏⠀⠀⠀⠀⠀⠀⠀⠀⠀⠀⠀⠀⠀⠀⠀⠀⠀⠀⠀⠀⠀⠀⠀⠀⠀⠀⠀⠀⠀⠀⠀⠀⠀⠀⠀⠀⠀⠀⠀⠀⠀⠀⠀⠀⠀⠀⠀⠀⠀⠀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⠀⠀⠀⠀⠀⠀⠀⠀⠀⠀⠀⠀⠀⠀⠀⠀⠀⠀⠀⢀⣴⣿⣿⣿⣿⣿⣿⣿⣿⣿⣿⣿⣿⣿⣿⣿⣿⣿⡿⠃⠀⠀⠀⠀⠀⠀⠀⠀⠀⠀⠀⠀⠀⠀⠀⠀⠀⠀⠀⠀⠀⠀⠀⠀⠀⠀⠀⠀⠀⠀⠀⠀⠀⠀⠀⠀⠀⠀⠀⠀⠀⠀⠀⠀⠀⠀⠀⠀⠀⠀⠀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⠀⠀⠀⠀⠀⠀⠀⠀⠀⠀⠀⠀⠀⠀⠀⠀⠀⠀⣰⣿⣿⣿⣿⣿⣿⣿⣿⣿⣿⣿⣿⣿⣿⣿⣿⣿⣿⡏⠀⠀⠀⠀⠀⠀⠀⠀⠀⠀⠀⠀⠀⠀⠀⠀⠀⠀⠀⠀⠀⠀⠀⠀⠀⠀⠀⠀⠀⠀⠀⠀⠀⠀⠀⠀⠀⠀⠀⠀⠀⠀⠀⠀⠀⠀⠀⠀⠀⠀⠀⠀⠀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⠀⠀⠀⠀⠀⠀⠀⠀⠀⠀⠀⠀⠀⠀⠀⠀⣠⣾⣿⣿⣿⣿⣿⣿⣿⣿⣿⣿⣿⣿⣿⣿⣿⣿⣿⣿⣿⣿⣦⡀⠀⠀⠀⠀⠀⠀⠀⠀⠀⠀⠀⠀⠀⠀⠀⠀⠀⠀⠀⠀⠀⠀⠀⠀⠀⠀⠀⠀⠀⠀⠀⠀⠀⠀⠀⠀⠀⠀⠀⠀⠀⠀⠀⠀⠀⠀⠀⠀⠀⠀⠀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⠀⠀⠀⠀⠀⠀⠀⠀⠀⠀⠀⠀⠀⠀⢀⣴⣿⣿⣿⣿⣿⣿⣿⣿⣿⣿⣿⣿⣿⣿⣿⣿⣿⣿⣿⣿⣿⣿⣿⣿⣦⠀⠀⠀⠀⠀⠀⠀⠀⠀⠀⠀⠀⠀⠀⠀⠀⠀⠀⠀⠀⠀⠀⠀⠀⠀⠀⠀⠀⠀⠀⠀⠀⠀⠀⠀⠀⠀⠀⠀⠀⠀⠀⠀⠀⠀⠀⠀⠀⠀⠀</a:t>
            </a:r>
            <a:br/>
            <a:r>
              <a:t>⠀⠀⠀⠀⠀⠀⠀⠀⠀⠀⠀⠀⠀⣠⣿⣿⣿⣿⣿⣿⣿⣿⣿⣿⣿⣿⣿⣿⣿⣿⣿⣿⣿⣿⣿⣿⣿⣿⣿⣿⣿⣷⡀⠀⠀⠀⠀⠀⠀⠀⠀⠀⠀⠀⠀⠀⠀⠀⠀⠀⠀⠀⠀⠀⠀⠀⠀⠀⠀⠀⠀⠀⠀⠀⠀⠀⠀⠀⠀⠀⠀⠀⠀⠀⠀⠀⠀⠀⠀⠀⠀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⠀⠀⠀⠀⠀⠀⠀⠀⠀⠀⣠⣾⣿⣿⣿⣿⣿⣿⣿⣿⣿⣿⣿⣿⣿⣿⣿⣿⣿⣿⣿⣿⣿⣿⣿⣿⣿⣿⣿⣿⣿⣿⣿⣿⡄⠀⠀⠀⠀⠀⠀⠀⠀⠀⠀⠀⠀⠀⠀⠀⠀⠀⠀⠀⠀⠀⠀⠀⠀⠀⠀⠀⠀⠀⠀⠀⠀⠀⠀⠀⠀⠀⠀⠀⠀⠀⠀⠀⠀⠀⠀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⠀⠀⠀⠀⠀⠀⠀⠀⠀⣴⣿⣿⣿⣿⣿⣿⣿⣿⣿⣿⣿⣿⣿⣿⣿⣿⣿⣿⣿⣿⣿⣿⣿⣿⣿⣿⣿⣿⣿⣿⣿⣿⣿⣿⡇⠀⠀⠀⠀⠀⠀⠀⠀⠀⠀⠀⠀⠀⠀⠀⠀⠀⠀⠀⠀⠀⠀⠀⠀⠀⠀⠀⠀⠀⠀⠀⠀⠀⠀⠀⠀⠀⠀⠀⠀⠀⠀⠀⠀⠀⠀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⠀⠀⠀⠀⠀⠀⠀⠀⠀⠀⠀⠀⠀⠀⠀⠀⠀⠀⠀⠀⠀⠀⠀⠀⠀⠀⠀⠀⠀⠀⠀⠀⠀⠀⠀⠀⠀⠀⠀⠀⠀⠀⠀⠀⠀⠀⠀⠀⠀⠀⠀⠀⠀⠀⠀⠀⠀⠀⠀⠀⠀⠀⠀⠀⠀⠀⠀⠀⠀⠸⣿⣿⣿⣿⣿⣿⣿⣿⣿⣿⣿⣿⣿⣿⣿⣿⣿⣿⣿⣿⡇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⠀⠀⠀⠀⠀⠀⠀⠀⠀⠀⠀⠀⠀⠀⠀⠀⠀⠀⠀⠀⠀⠀⠀⠀⠀⠀⠀⠀⠀⠀⠀⠀⠀⠀⠀⠀⠀⠀⠀⠀⠀⠀⠀⠀⠀⠀⠀⠀⠀⠀⠀⠀⠀⠀⠀⠀⠀⠀⠀⠀⠀⠀⠀⠀⠀⠀⠀⠀⠀⠀⠀⠹⣿⣿⣿⣿⣿⣿⣿⣿⣿⣿⣿⣿⣿⣿⣿⣿⣿⣿⡇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⠀⠀⠀⠀⠀⠀⠀⠀⠀⠀⠀⠀⠀⠀⠀⠀⠀⠀⠀⠀⠀⠀⠀⠀⠀⠀⠀⠀⠀⠀⠀⠀⠀⠀⠀⠀⠀⠀⠀⠀⠀⠀⠀⠀⠀⠀⠀⠀⠀⠀⠀⠀⠀⠀⠀⠀⠀⠀⠀⠀⠀⠀⠀⠀⠀⠀⠀⠀⠀⠀⠀⠀⠻⣿⣿⣿⣿⣿⣿⣿⣿⣿⣿⣿⣿⣿⣿⣿⣿⣿⡇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⠀⠀⠀⠀⠀⠀⠀⠀⠀⠀⠀⠀⠀⠀⠀⠀⠀⠀⠀⠀⠀⠀⠀⠀⠀⠀⠀⠀⠀⠀⠀⠀⠀⠀⠀⠀⠀⠀⠀⠀⠀⠀⠀⠀⠀⠀⠀⠀⠀⠀⠀⠀⠀⠀⠀⠀⠀⠀⠀⠀⠀⠀⠀⠀⠀⠀⠀⠀⠀⠀⠀⠀⠀⠀⠀⠀⠛⠿⣿⣿⣿⣿⣿⣿⣿⣿⣿⣿⣿⣿⡇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⠀⠀⠀⠀⠀⠀⠀⠀⠀⠀⠀⠀⠀⠀⠀⠀⠀⠀⠀⠀⠀⠀⠀⠀⠀⠀⠀⠀⠀⠀⠀⠀⠀⠀⠀⠀⠀⠀⠀⠀⠀⠀⠀⠀⠀⠀⠀⠀⠀⠀⠀⠀⠀⠀⠀⠀⠀⠀⠀⠀⠀⠀⠀⠀⠀⠀⠀⠀⠀⠀⠀⠀⠀⠀⠀⠀⠀⠀⠀⠀⠈⠙⠻⣿⣿⣿⣿⣿⣿⣿⡇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⠀⠀⠀⠀⠀⠀⠀⠀⠀⠀⠀⠀⠀⠀⠀⠀⠀⠀⠀⠀⠀⠀⠀⠀⠀⠀⠀⠀⠀⠀⠀⠀⠀⠀⠀⠀⠀⠀⠀⠀⠀⠀⠀⠀⠀⠀⠀⠀⠀⠀⠀⠀⠀⠀⠀⠀⠀⠀⠀⠀⠀⠀⠀⠀⠀⠀⠀⠀⠀⠀⠀⠀⠀⠀⠀⠀⠀⠀⠀⠀⠀⠀⠀⠀⠉⠛⠿⣿⣿⣿⡇</a:t>
            </a:r>
            <a:br/>
            <a:r>
              <a:t>⠀⠀⠀⠀⠀⠀⠀⠀⠀⠀⠀⠀⠀⠀⠀⠀⠀⠀⠀⠀⠀⠀⠀⠀⠀⠀⠀⢀⣠⣄⠀⠀⠀⠀⠀⠀⠀⠀⠀⠀⠀⠀⠀⠀⠀⠀⠀⠀⠀⠀⠀⠀⠀⠀⠀⠀⠀⠀⠀⠀⠀⠀⠀⠀⠀⠀⠀⠀⠀⠀⠀⠀⠀⠀⠀⠀⠀⠀⠀⠀⠀⠀⠀⠀⠀⠀⠀⠀⠉⠙⠃</a:t>
            </a:r>
            <a:br/>
            <a:r>
              <a:t>⠀⠀⠀⠀⠀⠀⠀⠀⠀⠀⠀⠀⠀⠀⠀⠀⠀⠀⠀⠀⠀⠀⠀⠀⠀⠀⢠⣿⣿⣿⡀⠀⠀⠀⠀⠀⠀⣀⣤⠀⠀⠀⠀⠀⠀⠀⠀⠀⠀⠀⠀⠀⠀⠀⠀⠀⠀⠀⠀⠀⠀⠀⠀⠀⠀⠀⠀⠀⠀⠀⠀⠀⠀⠀⠀⠀⠀⠀⠀⠀⠀⠀⠀⠀⠀⠀⠀⠀⠀⠀⠀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⠀⠀⠀⠀⠀⠀⠀⠀⠀⠀⠀⠀⠀⠀⠀⠀⠀⠀⠀⠀⠀⠀⠀⠀⠀⠀⢸⣿⣿⣿⡇⠀⠀⠀⠀⣠⣾⣿⡟⠀⠀⠀⠀⠀⠀⠀⠀⠀⠀⠀⠀⠀⠀⠀⠀⠀⠀⠀⠀⠀⠀⠀⠀⠀⠀⠀⠀⠀⠀⠀⠀⠀⠀⠀⠀⠀⠀⠀⠀⠀⠀⠀⠀⠀⠀⠀⠀⠀⠀⠀⠀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⠀⠀⠀⠀⠀⠀⠀⠀⠀⠀⠀⠀⠀⠀⠀⠀⠀⠀⠀⠀⠀⠀⠀⠀⠀⠀⢸⣿⣿⣿⡇⠀⠀⢀⣼⣿⣿⡟⠀⠀⠀⠀⠀⠀⠀⠀⠀⠀⠀⠀⠀⠀⠀⠀⠀⠀⠀⠀⠀⠀⠀⠀⠀⠀⠀⠀⠀⠀⠀⠀⠀⠀⠀⠀⠀⠀⠀⠀⠀⠀⠀⠀⠀⠀⠀⠀⠀⠀⠀⠀⠀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⠀⠀⠀⠀⠀⠀⠀⠀⠀⠀⠀⠀⠀⠀⠀⠀⠀⠀⠀⠀⠀⠀⠀⠀⠀⠀⢸⣿⣿⣿⡇⠀⢀⣾⣿⣿⡿⠁⠀⠀⠀⠀⠀⠀⠀⠀⠀⠀⠀⠀⠀⠀⠀⠀⠀⠀⠀⠀⠀⠀⠀⠀⠀⠀⠀⠀⠀⠀⠀⠀⠀⠀⠀⠀⠀⠀⠀⠀⠀⠀⠀⠀⠀⠀⠀⠀⠀⠀⠀⠀⠀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⠀⠀⠀⠀⠀⠀⠀⠀⠀⠀⠀⠀⠀⠀⠀⠀⠀⠀⠀⠀⠀⠀⠀⠀⠀⠀⣾⣿⣿⣿⠇⢀⣾⣿⣿⣿⠁⠀⠀⢀⣠⣶⣿⠇⠀⠀⠀⠀⠀⠀⠀⠀⠀⠀⠀⠀⠀⠀⠀⠀⠀⠀⠀⠀⠀⠀⠀⠀⠀⠀⠀⠀⠀⠀⠀⠀⠀⠀⠀⠀⠀⠀⠀⠀⠀⠀⠀⠀⠀⠀⠀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⠀⠀⠀⠀⠀⠀⠀⠀⠀⠀⠀⠀⠀⠀⠀⠀⠀⠀⠀⠀⠀⠀⠀⠀⠀⠀⣿⣿⣿⣿⣂⣾⣿⣿⣿⠃⠀⢀⣴⣿⣿⡿⠋⠀⠀⠀⠀⠀⠀⠀⠀⠀⠀⠀⠀⠀⠀⠀⠀⠀⠀⠀⠀⠀⠀⠀⠀⠀⠀⠀⠀⠀⠀⠀⠀⠀⠀⠀⠀⠀⠀⠀⠀⠀⠀⠀⠀⠀⠀⠀⠀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⠀⠀⠀⠀⠀⠀⠀⠀⠀⠀⠀⠀⠀⠀⠀⠀⠀⠀⠀⠀⠀⠀⠀⠀⠀⢠⣿⣿⣿⣿⣿⣿⣿⣿⡏⢀⣴⣿⣿⣿⠏⠀⠀⠀⠀⠀⠀⠀⠀⠀⠀⠀⠀⠀⠀⠀⠀⠀⠀⠀⠀⠀⠀⠀⠀⠀⠀⠀⠀⠀⠀⠀⠀⠀⠀⠀⠀⠀⠀⠀⠀⠀⠀⠀⠀⠀⠀⠀⠀⠀⠀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⠀⠀⠀⠀⠀⠀⠀⠀⠀⠀⠀⠀⠀⠀⠀⠀⠀⠀⠀⠀⠀⢀⣤⣾⣿⣾⣿⣿⣿⣿⣿⣿⣿⣿⣴⣿⣿⣿⡟⠁⠀⠀⠀⠀⠀⠀⠀⠀⠀⠀⠀⠀⠀⠀⠀⠀⠀⠀⠀⠀⠀⠀⠀⠀⠀⠀⠀⠀⠀⠀⠀⠀⠀⠀⠀⠀⠀⠀⠀⠀⠀⠀⠀⠀⠀⠀⠀⠀⠀⠀⠀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⠀⠀⠀⠀⠀⠀⠀⠀⠀⠀⠀⠀⠀⠀⠀⠀⠀⠀⠀⠀⠀⢸⣿⣿⣿⣿⣿⣿⣿⣿⣿⣿⣿⣿⣿⣿⣿⠏⢀⣠⣤⣶⣶⣿⣿⡿⠂⠀⠀⠀⠀⠀⠀⠀⠀⠀⠀⠀⠀⠀⠀⠀⠀⠀⠀⠀⠀⠀⠀⠀⠀⠀⠀⠀⠀⠀⠀⠀⠀⠀⠀⠀⠀⠀⠀⠀⠀⠀⠀⠀⠀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⠀⠀⠀⠀⠀⠀⠀⠀⠀⠀⠀⠀⠀⠀⠀⠀⠀⠀⠀⠀⠀⠀⣿⣿⣿⣿⣿⣿⣿⣿⣿⣿⣿⣿⣿⣿⣿⣾⣿⣿⣿⠿⠟⠛⠁⠀⠀⠀⠀⠀⠀⠀⠀⠀⠀⠀⠀⠀⠀⠀⠀⠀⠀⠀⠀⠀⠀⠀⠀⠀⠀⠀⠀⠀⠀⠀⠀⠀⠀⠀⠀⠀⠀⠀⠀⠀⠀⠀⠀⠀⠀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⠀⠀⠀⠀⠀⠀⠀⠀⠀⠀⠀⠀⠀⠀⠀⠀⠀⠀⠀⠀⠀⠀⢸⣿⣿⣿⣿⣿⣿⣿⣿⣿⣿⣿⣿⣿⣿⡿⠟⠉⠀⠀⠀⠀⠀⠀⠀⠀⠀⠀⠀⠀⠀⠀⠀⠀⠀⠀⠀⠀⠀⠀⠀⠀⠀⠀⠀⠀⠀⠀⠀⠀⠀⠀⠀⠀⠀⠀⠀⠀⠀⠀⠀⠀⠀⠀⠀⠀⠀⠀⠀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⠀⠀⠀⠀⠀⠀⠀⠀⠀⠀⠀⠀⠀⠀⠀⠀⠀⠀⠀⠀⠀⠀⢀⣿⣿⣿⣿⣿⣿⣿⣿⣿⣿⣿⣿⣿⡏⠀⠀⠀⠀⠀⠀⠀⠀⠀⠀⠀⠀⠀⠀⠀⠀⠀⠀⠀⠀⠀⠀⠀⠀⠀⠀⠀⠀⠀⠀⠀⠀⠀⠀⠀⠀⠀⠀⠀⠀⠀⠀⠀⠀⠀⠀⠀⠀⠀⠀⠀⠀⠀⠀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⠀⠀⠀⠀⠀⠀⠀⠀⠀⠀⠀⠀⠀⠀⠀⠀⠀⠀⠀⠀⠀⠀⣼⣿⣿⣿⣿⣿⣿⣿⣿⣿⣿⣿⣿⣿⠃⠀⠀⠀⠀⠀⠀⠀⠀⠀⠀⠀⠀⠀⠀⠀⠀⠀⠀⠀⠀⠀⠀⠀⠀⠀⠀⠀⠀⠀⠀⠀⠀⠀⠀⠀⠀⠀⠀⠀⠀⠀⠀⠀⠀⠀⠀⠀⠀⠀⠀⠀⠀⠀⠀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⠀⠀⠀⠀⠀⠀⠀⠀⠀⠀⠀⠀⠀⠀⠀⠀⠀⠀⠀⠀⠀⢰⣿⣿⣿⣿⣿⣿⣿⣿⣿⣿⣿⣿⣿⡟⠀⠀⠀⠀⠀⠀⠀⠀⠀⠀⠀⠀⠀⠀⠀⠀⠀⠀⠀⠀⠀⠀⠀⠀⠀⠀⠀⠀⠀⠀⠀⠀⠀⠀⠀⠀⠀⠀⠀⠀⠀⠀⠀⠀⠀⠀⠀⠀⠀⠀⠀⠀⠀⠀⠀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⠀⠀⠀⠀⠀⠀⠀⠀⠀⠀⠀⠀⠀⠀⠀⠀⠀⠀⠀⠀⠀⣸⣿⣿⣿⣿⣿⣿⣿⣿⣿⣿⣿⣿⣿⠃⠀⠀⠀⠀⠀⠀⠀⠀⠀⠀⠀⠀⠀⠀⠀⠀⠀⠀⠀⠀⠀⠀⠀⠀⠀⠀⠀⠀⠀⠀⠀⠀⠀⠀⠀⠀⠀⠀⠀⠀⠀⠀⠀⠀⠀⠀⠀⠀⠀⠀⠀⠀⠀⠀⠀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⠀⠀⠀⠀⠀⠀⠀⠀⠀⠀⠀⠀⠀⠀⠀⢀⣤⣤⣤⣤⣶⣿⣿⣿⣿⣿⣿⣿⣿⣿⣿⣿⣿⡿⠃⠀⠀⠀⠀⠀⠀⠀⠀⠀⠀⠀⠀⠀⠀⠀⠀⠀⠀⠀⠀⠀⠀⠀⠀⠀⠀⠀⠀⠀⠀⠀⠀⠀⠀⠀⠀⠀⠀⠀⠀⠀⠀⠀⠀⠀⠀⠀⠀⠀⠀⠀⠀⠀⠀⠀⠀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⠀⠀⠀⠀⠀⠀⠀⠀⠀⠀⠀⠀⠀⣠⣾⣿⣿⣿⣿⣿⣿⣿⣿⣿⣿⣿⣿⣿⣿⣿⣿⣿⠟⠁⠀⠀⠀⠀⠀⠀⠀⠀⠀⠀⠀⠀⠀⠀⠀⠀⠀⠀⠀⠀⠀⠀⠀⠀⠀⠀⠀⠀⠀⠀⠀⠀⠀⠀⠀⠀⠀⠀⠀⠀⠀⠀⠀⠀⠀⠀⠀⠀⠀⠀⠀⠀⠀⠀⠀⠀⠀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⠀⠀⠀⠀⠀⠀⠀⠀⠀⠀⠀⢀⣾⣿⣿⣿⣿⣿⣿⣿⣿⣿⣿⣿⣿⣿⣿⣿⣿⣿⣿⣷⣄⠀⠀⠀⠀⠀⠀⠀⠀⠀⠀⠀⠀⠀⠀⠀⠀⠀⠀⠀⠀⠀⠀⠀⠀⠀⠀⠀⠀⠀⠀⠀⠀⠀⠀⠀⠀⠀⠀⠀⠀⠀⠀⠀⠀⠀⠀⠀⠀⠀⠀⠀⠀⠀⠀⠀⠀⠀⠀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⠀⠀⠀⠀⠀⠀⠀⠀⠀⢀⣴⣿⣿⣿⣿⣿⣿⣿⣿⣿⣿⣿⣿⣿⣿⣿⣿⣿⣿⣿⣿⣿⣿⣷⣄⠀⠀⠀⠀⠀⠀⠀⠀⠀⠀⠀⠀⠀⠀⠀⠀⠀⠀⠀⠀⠀⠀⠀⠀⠀⠀⠀⠀⠀⠀⠀⠀⠀⠀⠀⠀⠀⠀⠀⠀⠀⠀⠀⠀⠀⠀⠀⠀⠀⠀⠀⠀⠀⠀⠀⠀</a:t>
            </a:r>
            <a:br/>
            <a:r>
              <a:t>⠀⠀⠀⠀⠀⠀⠀⠀⣠⣾⣿⣿⣿⣿⣿⣿⣿⣿⣿⣿⣿⣿⣿⣿⣿⣿⣿⣿⣿⣿⣿⣿⣿⣿⣿⣦⡀⠀⠀⠀⠀⠀⠀⠀⠀⠀⠀⠀⠀⠀⠀⠀⠀⠀⠀⠀⠀⠀⠀⠀⠀⠀⠀⠀⠀⠀⠀⠀⠀⠀⠀⠀⠀⠀⠀⠀⠀⠀⠀⠀⠀⠀⠀⠀⠀⠀⠀⠀⠀⠀⠀</a:t>
            </a:r>
            <a:br/>
            <a:r>
              <a:t>⠀⠀⠀⠀⠀⠀⢀⣼⣿⣿⣿⣿⣿⣿⣿⣿⣿⣿⣿⣿⣿⣿⣿⣿⣿⣿⣿⣿⣿⣿⣿⣿⣿⣿⣿⣿⣷⡄⠀⠀⠀⠀⠀⠀⠀⠀⠀⠀⠀⠀⠀⠀⠀⠀⠀⠀⠀⠀⠀⠀⠀⠀⠀⠀⠀⠀⠀⠀⠀⠀⠀⠀⠀⠀⠀⠀⠀⠀⠀⠀⠀⠀⠀⠀⠀⠀⠀⠀⠀⠀⠀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⠀⠀⠀⠀⠀⢠⣿⣿⣿⣿⣿⣿⣿⣿⣿⣿⣿⣿⣿⣿⣿⣿⣿⣿⣿⣿⣿⣿⣿⣿⣿⣿⣿⣿⣿⣿⣿⣿⡄⠀⠀⠀⠀⠀⠀⠀⠀⠀⠀⠀⠀⠀⠀⠀⠀⠀⠀⠀⠀⠀⠀⠀⠀⠀⠀⠀⠀⠀⠀⠀⠀⠀⠀⠀⠀⠀⠀⠀⠀⠀⠀⠀⠀⠀⠀⠀⠀⠀⠀⠀⠀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⠀⠀⠀⠀⠀⠀⠀⠀⠀⠀⠀⠀⠀⠀⠀⠀⠀⠀⠀⠀⠀⠀⠀⠀⠀⠀⠀⠀⠀⠀⠀⠀⠀⠀⠀⠀⠀⠀⠀⠀⠀⠀⠀⠀⠀⠀⠀⠀⠀⠀⠀⠀⠀⠀⠀⠀⠀⠀⠀⠀⠀⠀⠀⢻⣿⣿⣿⣿⣿⣿⣿⣿⣿⣿⣿⣿⣿⣿⣿⣿⣿⣿⣿⣿⣿⣿⣿⣿⣿⣿⡇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⠀⠀⠀⠀⠀⠀⠀⠀⠀⠀⠀⠀⠀⠀⠀⠀⠀⠀⠀⠀⠀⠀⠀⠀⠀⠀⠀⠀⠀⠀⠀⠀⠀⠀⠀⠀⠀⠀⠀⠀⠀⠀⠀⠀⠀⠀⠀⠀⠀⠀⠀⠀⠀⠀⠀⠀⠀⠀⠀⠀⠀⠀⠀⠀⠀⠀⠘⣿⣿⣿⣿⣿⣿⣿⣿⣿⣿⣿⣿⣿⣿⣿⣿⣿⣿⣿⣿⣿⣿⣿⡇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⠀⠀⠀⠀⠀⠀⠀⠀⠀⠀⠀⠀⠀⠀⠀⠀⠀⠀⠀⠀⠀⠀⠀⠀⠀⠀⠀⠀⠀⠀⠀⠀⠀⠀⠀⠀⠀⠀⠀⠀⠀⠀⠀⠀⠀⠀⠀⠀⠀⠀⠀⠀⠀⠀⠀⠀⠀⠀⠀⠀⠀⠀⠀⠀⠀⠀⠀⠀⠀⠀⠀⠀⠙⢿⣿⣿⣿⣿⣿⣿⣿⣿⣿⣿⣿⣿⣿⣿⣿⣿⡇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⠀⠀⠀⠀⠀⠀⠀⠀⠀⠀⠀⠀⠀⠀⠀⠀⠀⠀⠀⠀⠀⠀⠀⠀⠀⠀⠀⠀⠀⠀⠀⠀⠀⠀⠀⠀⠀⠀⠀⠀⠀⠀⠀⠀⠀⠀⠀⠀⠀⠀⠀⠀⠀⠀⠀⠀⠀⠀⠀⠀⠀⠀⠀⠀⠀⠀⠀⠀⠀⠀⠀⠀⠀⠀⠈⠻⢿⣿⣿⣿⣿⣿⣿⣿⣿⣿⣿⣿⣿⣿⡇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⠀⠀⠀⠀⠀⠀⠀⠀⠀⠀⠀⠀⠀⠀⠀⠀⠀⠀⠀⠀⠀⠀⠀⠀⠀⠀⠀⠀⠀⠀⠀⠀⠀⠀⠀⠀⠀⠀⠀⠀⠀⠀⠀⠀⠀⠀⠀⠀⠀⠀⠀⠀⠀⠀⠀⠀⠀⠀⠀⠀⠀⠀⠀⠀⠀⠀⠀⠀⠀⠀⠀⠀⠀⠀⠀⠀⠀⠙⠿⣿⣿⣿⣿⣿⣿⣿⣿⣿⣿⣿⡇</a:t>
            </a:r>
            <a:br/>
            <a:r>
              <a:t>⠀⠀⠀⠀⠀⠀⠀⠀⠀⠀⠀⠀⠀⠀⠀⠀⠀⠀⠀⠀⠀⠀⠀⠀⢀⣠⡀⠀⠀⠀⠀⠀⠀⠀⠀⠀⠀⠀⠀⠀⠀⠀⠀⠀⠀⠀⠀⠀⠀⠀⠀⠀⠀⠀⠀⠀⠀⠀⠀⠀⠀⠀⠀⠀⠀⠀⠀⠀⠀⠀⠀⠀⠀⠀⠀⠀⠀⠀⠀⠀⠙⠻⢿⣿⣿⣿⣿⣿⣿⣿⡇</a:t>
            </a:r>
            <a:br/>
            <a:r>
              <a:t>⠀⠀⠀⠀⠀⠀⠀⠀⠀⠀⠀⠀⠀⠀⠀⠀⠀⠀⠀⠀⠀⠀⠀⢰⣿⣿⣷⠀⠀⠀⠀⠀⠀⢀⣠⣄⠀⠀⠀⠀⠀⠀⠀⠀⠀⠀⠀⠀⠀⠀⠀⠀⠀⠀⠀⠀⠀⠀⠀⠀⠀⠀⠀⠀⠀⠀⠀⠀⠀⠀⠀⠀⠀⠀⠀⠀⠀⠀⠀⠀⠀⠀⠀⠉⠛⠿⣿⣿⣿⣿⡇</a:t>
            </a:r>
            <a:br/>
            <a:r>
              <a:t>⠀⠀⠀⠀⠀⠀⠀⠀⠀⠀⠀⠀⠀⠀⠀⠀⠀⠀⠀⠀⠀⠀⠀⣼⣿⣿⣿⡆⠀⠀⠀⢀⣴⣿⣿⠇⠀⠀⠀⠀⠀⠀⠀⠀⠀⠀⠀⠀⠀⠀⠀⠀⠀⠀⠀⠀⠀⠀⠀⠀⠀⠀⠀⠀⠀⠀⠀⠀⠀⠀⠀⠀⠀⠀⠀⠀⠀⠀⠀⠀⠀⠀⠀⠀⠀⠀⠀⠀⠉⠙⠃</a:t>
            </a:r>
            <a:br/>
            <a:r>
              <a:t>⠀⠀⠀⠀⠀⠀⠀⠀⠀⠀⠀⠀⠀⠀⠀⠀⠀⠀⠀⠀⠀⠀⠀⣿⣿⣿⣿⡇⠀⠀⢠⣾⣿⣿⠏⠀⠀⠀⠀⠀⠀⠀⠀⠀⠀⠀⠀⠀⠀⠀⠀⠀⠀⠀⠀⠀⠀⠀⠀⠀⠀⠀⠀⠀⠀⠀⠀⠀⠀⠀⠀⠀⠀⠀⠀⠀⠀⠀⠀⠀⠀⠀⠀⠀⠀⠀⠀⠀⠀⠀⠀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⠀⠀⠀⠀⠀⠀⠀⠀⠀⠀⠀⠀⠀⠀⠀⠀⠀⠀⠀⠀⠀⠀⠀⣿⣿⣿⣿⠀⠀⢠⣿⣿⣿⡟⠀⠀⠀⠀⠀⢀⠀⠀⠀⠀⠀⠀⠀⠀⠀⠀⠀⠀⠀⠀⠀⠀⠀⠀⠀⠀⠀⠀⠀⠀⠀⠀⠀⠀⠀⠀⠀⠀⠀⠀⠀⠀⠀⠀⠀⠀⠀⠀⠀⠀⠀⠀⠀⠀⠀⠀⠀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⠀⠀⠀⠀⠀⠀⠀⠀⠀⠀⠀⠀⠀⠀⠀⠀⠀⠀⠀⠀⠀⠀⠀⣿⣿⣿⣿⠀⢠⣿⣿⣿⡟⠀⠀⠀⣀⣴⣾⣿⠃⠀⠀⠀⠀⠀⠀⠀⠀⠀⠀⠀⠀⠀⠀⠀⠀⠀⠀⠀⠀⠀⠀⠀⠀⠀⠀⠀⠀⠀⠀⠀⠀⠀⠀⠀⠀⠀⠀⠀⠀⠀⠀⠀⠀⠀⠀⠀⠀⠀⠀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⠀⠀⠀⠀⠀⠀⠀⠀⠀⠀⠀⠀⠀⠀⠀⠀⠀⠀⠀⠀⠀⠀⢰⣿⣿⣿⣿⣠⣿⣿⣿⡿⠁⠀⣠⣾⣿⣿⡿⠁⠀⠀⠀⠀⠀⠀⠀⠀⠀⠀⠀⠀⠀⠀⠀⠀⠀⠀⠀⠀⠀⠀⠀⠀⠀⠀⠀⠀⠀⠀⠀⠀⠀⠀⠀⠀⠀⠀⠀⠀⠀⠀⠀⠀⠀⠀⠀⠀⠀⠀⠀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⠀⠀⠀⠀⠀⠀⠀⠀⠀⠀⠀⠀⠀⠀⠀⠀⠀⠀⠀⠀⠀⠀⢸⣿⣿⣿⣿⣿⣿⣿⣿⠃⣠⣾⣿⣿⡿⠋⠀⠀⠀⠀⠀⠀⠀⠀⠀⠀⠀⠀⠀⠀⠀⠀⠀⠀⠀⠀⠀⠀⠀⠀⠀⠀⠀⠀⠀⠀⠀⠀⠀⠀⠀⠀⠀⠀⠀⠀⠀⠀⠀⠀⠀⠀⠀⠀⠀⠀⠀⠀⠀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⠀⠀⠀⠀⠀⠀⠀⠀⠀⠀⠀⠀⠀⠀⠀⠀⠀⠀⢀⣤⣶⣦⣿⣿⣿⣿⣿⣿⣿⣿⣏⣴⣿⣿⣿⠏⠀⠀⠀⠀⠀⠀⠀⠀⠀⠀⠀⠀⠀⠀⠀⠀⠀⠀⠀⠀⠀⠀⠀⠀⠀⠀⠀⠀⠀⠀⠀⠀⠀⠀⠀⠀⠀⠀⠀⠀⠀⠀⠀⠀⠀⠀⠀⠀⠀⠀⠀⠀⠀⠀⠀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⠀⠀⠀⠀⠀⠀⠀⠀⠀⠀⠀⠀⠀⠀⠀⠀⠀⠀⣿⣿⣿⣿⣿⣿⣿⣿⣿⣿⣿⣿⣿⣿⣿⣿⠃⣀⣤⣴⣶⣿⣿⣿⠿⠃⠀⠀⠀⠀⠀⠀⠀⠀⠀⠀⠀⠀⠀⠀⠀⠀⠀⠀⠀⠀⠀⠀⠀⠀⠀⠀⠀⠀⠀⠀⠀⠀⠀⠀⠀⠀⠀⠀⠀⠀⠀⠀⠀⠀⠀⠀⠀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⠀⠀⠀⠀⠀⠀⠀⠀⠀⠀⠀⠀⠀⠀⠀⠀⠀⠀⢻⣿⣿⣿⣿⣿⣿⣿⣿⣿⣿⣿⣿⣿⣿⣿⣿⣿⣿⡿⠿⠛⠋⠁⠀⠀⠀⠀⠀⠀⠀⠀⠀⠀⠀⠀⠀⠀⠀⠀⠀⠀⠀⠀⠀⠀⠀⠀⠀⠀⠀⠀⠀⠀⠀⠀⠀⠀⠀⠀⠀⠀⠀⠀⠀⠀⠀⠀⠀⠀⠀⠀⠀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⠀⠀⠀⠀⠀⠀⠀⠀⠀⠀⠀⠀⠀⠀⠀⠀⠀⠀⠈⣿⣿⣿⣿⣿⣿⣿⣿⣿⣿⣿⣿⣿⣿⣿⡿⠋⠁⠀⠀⠀⠀⠀⠀⠀⠀⠀⠀⠀⠀⠀⠀⠀⠀⠀⠀⠀⠀⠀⠀⠀⠀⠀⠀⠀⠀⠀⠀⠀⠀⠀⠀⠀⠀⠀⠀⠀⠀⠀⠀⠀⠀⠀⠀⠀⠀⠀⠀⠀⠀⠀⠀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⠀⠀⠀⠀⠀⠀⠀⠀⠀⠀⠀⠀⠀⠀⠀⠀⠀⠀⠀⣹⣿⣿⣿⣿⣿⣿⣿⣿⣿⣿⣿⣿⣿⠇⠀⠀⠀⠀⠀⠀⠀⠀⠀⠀⠀⠀⠀⠀⠀⠀⠀⠀⠀⠀⠀⠀⠀⠀⠀⠀⠀⠀⠀⠀⠀⠀⠀⠀⠀⠀⠀⠀⠀⠀⠀⠀⠀⠀⠀⠀⠀⠀⠀⠀⠀⠀⠀⠀⠀⠀⠀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⠀⠀⠀⠀⠀⠀⠀⠀⠀⠀⠀⠀⠀⠀⠀⠀⠀⠀⢠⣿⣿⣿⣿⣿⣿⣿⣿⣿⣿⣿⣿⣿⣿⠀⠀⠀⠀⠀⠀⠀⠀⠀⠀⠀⠀⠀⠀⠀⠀⠀⠀⠀⠀⠀⠀⠀⠀⠀⠀⠀⠀⠀⠀⠀⠀⠀⠀⠀⠀⠀⠀⠀⠀⠀⠀⠀⠀⠀⠀⠀⠀⠀⠀⠀⠀⠀⠀⠀⠀⠀⠀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⠀⠀⠀⠀⠀⠀⠀⠀⠀⠀⠀⠀⠀⠀⠀⠀⠀⢀⣿⣿⣿⣿⣿⣿⣿⣿⣿⣿⣿⣿⣿⡿⠀⠀⠀⠀⠀⠀⠀⠀⠀⠀⠀⠀⠀⠀⠀⠀⠀⠀⠀⠀⠀⠀⠀⠀⠀⠀⠀⠀⠀⠀⠀⠀⠀⠀⠀⠀⠀⠀⠀⠀⠀⠀⠀⠀⠀⠀⠀⠀⠀⠀⠀⠀⠀⠀⠀⠀⠀⠀⠀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⠀⠀⠀⠀⠀⠀⠀⠀⠀⠀⠀⠀⣀⣤⣤⣤⣴⣾⣿⣿⣿⣿⣿⣿⣿⣿⣿⣿⣿⣿⡟⠁⠀⠀⠀⠀⠀⠀⠀⠀⠀⠀⠀⠀⠀⠀⠀⠀⠀⠀⠀⠀⠀⠀⠀⠀⠀⠀⠀⠀⠀⠀⠀⠀⠀⠀⠀⠀⠀⠀⠀⠀⠀⠀⠀⠀⠀⠀⠀⠀⠀⠀⠀⠀⠀⠀⠀⠀⠀⠀⠀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⠀⠀⠀⠀⠀⠀⠀⠀⠀⢀⣴⣿⣿⣿⣿⣿⣿⣿⣿⣿⣿⣿⣿⣿⣿⣿⣿⣿⣿⠋⠀⠀⠀⠀⠀⠀⠀⠀⠀⠀⠀⠀⠀⠀⠀⠀⠀⠀⠀⠀⠀⠀⠀⠀⠀⠀⠀⠀⠀⠀⠀⠀⠀⠀⠀⠀⠀⠀⠀⠀⠀⠀⠀⠀⠀⠀⠀⠀⠀⠀⠀⠀⠀⠀⠀⠀⠀⠀⠀⠀⠀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⠀⠀⠀⠀⠀⠀⠀⠀⣠⣾⣿⣿⣿⣿⣿⣿⣿⣿⣿⣿⣿⣿⣿⣿⣿⣿⣿⣿⣿⣦⡀⠀⠀⠀⠀⠀⠀⠀⠀⠀⠀⠀⠀⠀⠀⠀⠀⠀⠀⠀⠀⠀⠀⠀⠀⠀⠀⠀⠀⠀⠀⠀⠀⠀⠀⠀⠀⠀⠀⠀⠀⠀⠀⠀⠀⠀⠀⠀⠀⠀⠀⠀⠀⠀⠀⠀⠀⠀⠀⠀⠀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⠀⠀⠀⠀⠀⠀⢀⣾⣿⣿⣿⣿⣿⣿⣿⣿⣿⣿⣿⣿⣿⣿⣿⣿⣿⣿⣿⣿⣿⣿⣿⣦⠀⠀⠀⠀⠀⠀⠀⠀⠀⠀⠀⠀⠀⠀⠀⠀⠀⠀⠀⠀⠀⠀⠀⠀⠀⠀⠀⠀⠀⠀⠀⠀⠀⠀⠀⠀⠀⠀⠀⠀⠀⠀⠀⠀⠀⠀⠀⠀⠀⠀⠀⠀⠀⠀⠀⠀⠀⠀⠀</a:t>
            </a:r>
            <a:br/>
            <a:r>
              <a:t>⠀⠀⠀⠀⠀⣴⣿⣿⣿⣿⣿⣿⣿⣿⣿⣿⣿⣿⣿⣿⣿⣿⣿⣿⣿⣿⣿⣿⣿⣿⣿⣿⣷⡄⠀⠀⠀⠀⠀⠀⠀⠀⠀⠀⠀⠀⠀⠀⠀⠀⠀⠀⠀⠀⠀⠀⠀⠀⠀⠀⠀⠀⠀⠀⠀⠀⠀⠀⠀⠀⠀⠀⠀⠀⠀⠀⠀⠀⠀⠀⠀⠀⠀⠀⠀⠀⠀⠀⠀⠀⠀</a:t>
            </a:r>
            <a:br/>
            <a:r>
              <a:t>⠀⠀⠀⣠⣾⣿⣿⣿⣿⣿⣿⣿⣿⣿⣿⣿⣿⣿⣿⣿⣿⣿⣿⣿⣿⣿⣿⣿⣿⣿⣿⣿⣿⣿⡄⠀⠀⠀⠀⠀⠀⠀⠀⠀⠀⠀⠀⠀⠀⠀⠀⠀⠀⠀⠀⠀⠀⠀⠀⠀⠀⠀⠀⠀⠀⠀⠀⠀⠀⠀⠀⠀⠀⠀⠀⠀⠀⠀⠀⠀⠀⠀⠀⠀⠀⠀⠀⠀⠀⠀⠀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⠀⠀⠀⠀⠀⠀⠀⠀⠀⠀⠀⠀⠀⠀⠀⠀⠀⠀⠀⠀⠀⠀⠀⠀⠀⠀⠀⠀⠀⠀⠀⠀⠀⠀⠀⠀⠀⠀⠀⠀⠀⠀⠀⠀⠀⠀⠀⠀⠀⠀⠀⠀⠘⣿⣿⣿⣿⣿⣿⣿⣿⣿⣿⣿⣿⣿⣿⣿⣿⣿⣿⣿⣿⣿⣿⣿⣿⣿⣿⣿⣿⣿⣿⣿⣿⣿⣿⣿⣿⣿⡇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⠀⠀⠀⠀⠀⠀⠀⠀⠀⠀⠀⠀⠀⠀⠀⠀⠀⠀⠀⠀⠀⠀⠀⠀⠀⠀⠀⠀⠀⠀⠀⠀⠀⠀⠀⠀⠀⠀⠀⠀⠀⠀⠀⠀⠀⠀⠀⠀⠀⠀⠀⠀⠀⠀⠀⠀⠀⠀⠘⢿⣿⣿⣿⣿⣿⣿⣿⣿⣿⣿⣿⣿⣿⣿⣿⣿⣿⣿⣿⣿⣿⣿⣿⣿⣿⣿⣿⣿⣿⣿⡇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⠀⠀⠀⠀⠀⠀⠀⠀⠀⠀⠀⠀⠀⠀⠀⠀⠀⠀⠀⠀⠀⠀⠀⠀⠀⠀⠀⠀⠀⠀⠀⠀⠀⠀⠀⠀⠀⠀⠀⠀⠀⠀⠀⠀⠀⠀⠀⠀⠀⠀⠀⠀⠀⠀⠀⠀⠀⠀⠀⠀⠻⣿⣿⣿⣿⣿⣿⣿⣿⣿⣿⣿⣿⣿⣿⣿⣿⣿⣿⣿⣿⣿⣿⣿⣿⣿⣿⣿⣿⣿⡇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⠀⠀⠀⠀⠀⠀⠀⠀⠀⠀⠀⠀⠀⠀⠀⠀⠀⠀⠀⠀⠀⠀⠀⠀⠀⠀⠀⠀⠀⠀⠀⠀⠀⠀⠀⠀⠀⠀⠀⠀⠀⠀⠀⠀⠀⠀⠀⠀⠀⠀⠀⠀⠀⠀⠀⠀⠀⠀⠀⠀⠀⠈⢿⣿⣿⣿⣿⣿⣿⣿⣿⣿⣿⣿⣿⣿⣿⣿⣿⣿⣿⣿⣿⣿⣿⣿⣿⣿⣿⣿⡇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⠀⠀⠀⠀⠀⠀⠀⠀⠀⠀⠀⠀⠀⠀⠀⠀⠀⠀⠀⠀⠀⠀⠀⠀⠀⠀⠀⠀⠀⠀⠀⠀⠀⠀⠀⠀⠀⠀⠀⠀⠀⠀⠀⠀⠀⠀⠀⠀⠀⠀⠀⠀⠀⠀⠀⠀⠀⠀⠀⠀⠀⠀⠀⠈⢻⣿⣿⣿⣿⣿⣿⣿⣿⣿⣿⣿⣿⣿⣿⣿⣿⣿⣿⣿⣿⣿⣿⣿⣿⣿⡇</a:t>
            </a:r>
            <a:br/>
            <a:r>
              <a:t>⠀⠀⠀⠀⠀⠀⠀⠀⠀⠀⠀⠀⠀⠀⠀⠀⠀⠀⢀⡀⠀⠀⠀⠀⠀⠀⠀⠀⠀⠀⠀⠀⠀⠀⠀⠀⠀⠀⠀⠀⠀⠀⠀⠀⠀⠀⠀⠀⠀⠀⠀⠀⠀⠀⠀⠀⠀⠀⠀⠀⠀⠀⠀⠀⠀⠉⠻⣿⣿⣿⣿⣿⣿⣿⣿⣿⣿⣿⣿⣿⣿⣿⣿⣿⣿⣿⣿⣿⣿⣿⡇</a:t>
            </a:r>
            <a:br/>
            <a:r>
              <a:t>⠀⠀⠀⠀⠀⠀⠀⠀⠀⠀⠀⠀⠀⠀⠀⠀⢀⣶⣿⣿⠀⠀⠀⠀⠀⠀⠀⢀⣠⠀⠀⠀⠀⠀⠀⠀⠀⠀⠀⠀⠀⠀⠀⠀⠀⠀⠀⠀⠀⠀⠀⠀⠀⠀⠀⠀⠀⠀⠀⠀⠀⠀⠀⠀⠀⠀⠀⠈⠙⠿⣿⣿⣿⣿⣿⣿⣿⣿⣿⣿⣿⣿⣿⣿⣿⣿⣿⣿⣿⣿⡇</a:t>
            </a:r>
            <a:br/>
            <a:r>
              <a:t>⠀⠀⠀⠀⠀⠀⠀⠀⠀⠀⠀⠀⠀⠀⠀⠀⢸⣿⣿⣿⡇⠀⠀⠀⠀⢠⣶⣿⡿⠀⠀⠀⠀⠀⠀⠀⠀⠀⠀⠀⠀⠀⠀⠀⠀⠀⠀⠀⠀⠀⠀⠀⠀⠀⠀⠀⠀⠀⠀⠀⠀⠀⠀⠀⠀⠀⠀⠀⠀⠀⠈⠛⢿⣿⣿⣿⣿⣿⣿⣿⣿⣿⣿⣿⣿⣿⣿⣿⣿⣿⡇</a:t>
            </a:r>
            <a:br/>
            <a:r>
              <a:t>⠀⠀⠀⠀⠀⠀⠀⠀⠀⠀⠀⠀⠀⠀⠀⠀⣸⣿⣿⣿⡇⠀⠀⠀⣴⣿⣿⡿⠁⠀⠀⠀⠀⠀⠀⠀⠀⠀⠀⠀⠀⠀⠀⠀⠀⠀⠀⠀⠀⠀⠀⠀⠀⠀⠀⠀⠀⠀⠀⠀⠀⠀⠀⠀⠀⠀⠀⠀⠀⠀⠀⠀⠀⠈⠙⠻⢿⣿⣿⣿⣿⣿⣿⣿⣿⣿⣿⣿⣿⣿⡇</a:t>
            </a:r>
            <a:br/>
            <a:r>
              <a:t>⠀⠀⠀⠀⠀⠀⠀⠀⠀⠀⠀⠀⠀⠀⠀⠀⣿⣿⣿⣿⠇⠀⠀⣼⣿⣿⡿⠁⠀⠀⠀⠀⠀⣀⠀⠀⠀⠀⠀⠀⠀⠀⠀⠀⠀⠀⠀⠀⠀⠀⠀⠀⠀⠀⠀⠀⠀⠀⠀⠀⠀⠀⠀⠀⠀⠀⠀⠀⠀⠀⠀⠀⠀⠀⠀⠀⠀⠉⠛⠿⠿⣿⣿⣿⣿⣿⣿⣿⣿⣿⡇</a:t>
            </a:r>
            <a:br/>
            <a:r>
              <a:t>⠀⠀⠀⠀⠀⠀⠀⠀⠀⠀⠀⠀⠀⠀⠀⠀⣿⣿⣿⣿⠀⠀⣼⣿⣿⣿⠃⠀⠀⠀⣠⣴⣿⡿⠀⠀⠀⠀⠀⠀⠀⠀⠀⠀⠀⠀⠀⠀⠀⠀⠀⠀⠀⠀⠀⠀⠀⠀⠀⠀⠀⠀⠀⠀⠀⠀⠀⠀⠀⠀⠀⠀⠀⠀⠀⠀⠀⠀⠀⠀⠀⠀⠉⠙⠛⠻⠿⠿⣿⣿⡇</a:t>
            </a:r>
            <a:br/>
            <a:r>
              <a:t>⠀⠀⠀⠀⠀⠀⠀⠀⠀⠀⠀⠀⠀⠀⠀⢠⣿⣿⣿⣿⢀⣾⣿⣿⣿⠏⠀⠀⣠⣾⣿⣿⠟⠀⠀⠀⠀⠀⠀⠀⠀⠀⠀⠀⠀⠀⠀⠀⠀⠀⠀⠀⠀⠀⠀⠀⠀⠀⠀⠀⠀⠀⠀⠀⠀⠀⠀⠀⠀⠀⠀⠀⠀⠀⠀⠀⠀⠀⠀⠀⠀⠀⠀⠀⠀⠀⠀⠀⠈⠉⠁</a:t>
            </a:r>
            <a:br/>
            <a:r>
              <a:t>⠀⠀⠀⠀⠀⠀⠀⠀⠀⠀⠀⠀⠀⠀⠀⢸⣿⣿⣿⣿⣾⣿⣿⣿⡟⠀⣠⣾⣿⣿⠟⠁⠀⠀⠀⠀⠀⠀⠀⠀⠀⠀⠀⠀⠀⠀⠀⠀⠀⠀⠀⠀⠀⠀⠀⠀⠀⠀⠀⠀⠀⠀⠀⠀⠀⠀⠀⠀⠀⠀⠀⠀⠀⠀⠀⠀⠀⠀⠀⠀⠀⠀⠀⠀⠀⠀⠀⠀⠀⠀⠀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⠀⠀⠀⠀⠀⠀⠀⠀⠀⠀⠀⠀⢀⣀⠀⣿⣿⣿⣿⣿⣿⣿⣿⡿⣠⣾⣿⣿⡿⠁⠀⠀⠀⠀⠀⠀⠀⠀⠀⠀⠀⠀⠀⠀⠀⠀⠀⠀⠀⠀⠀⠀⠀⠀⠀⠀⠀⠀⠀⠀⠀⠀⠀⠀⠀⠀⠀⠀⠀⠀⠀⠀⠀⠀⠀⠀⠀⠀⠀⠀⠀⠀⠀⠀⠀⠀⠀⠀⠀⠀⠀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⠀⠀⠀⠀⠀⠀⠀⠀⠀⠀⢠⣾⣿⣿⣿⣿⣿⣿⣿⣿⣿⣿⣿⣿⣿⣿⣿⡟⢀⣠⣤⣶⣾⣿⣿⣿⠟⠀⠀⠀⠀⠀⠀⠀⠀⠀⠀⠀⠀⠀⠀⠀⠀⠀⠀⠀⠀⠀⠀⠀⠀⠀⠀⠀⠀⠀⠀⠀⠀⠀⠀⠀⠀⠀⠀⠀⠀⠀⠀⠀⠀⠀⠀⠀⠀⠀⠀⠀⠀⠀⠀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⠀⠀⠀⠀⠀⠀⠀⠀⠀⠀⢸⣿⣿⣿⣿⣿⣿⣿⣿⣿⣿⣿⣿⣿⣿⣿⣿⣿⣿⣿⣿⡿⠿⠛⠋⠁⠀⠀⠀⠀⠀⠀⠀⠀⠀⠀⠀⠀⠀⠀⠀⠀⠀⠀⠀⠀⠀⠀⠀⠀⠀⠀⠀⠀⠀⠀⠀⠀⠀⠀⠀⠀⠀⠀⠀⠀⠀⠀⠀⠀⠀⠀⠀⠀⠀⠀⠀⠀⠀⠀⠀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⠀⠀⠀⠀⠀⠀⠀⠀⠀⠀⠈⣿⣿⣿⣿⣿⣿⣿⣿⣿⣿⣿⣿⣿⣿⣿⣿⣿⠟⠋⠁⠀⠀⠀⠀⠀⠀⠀⠀⠀⠀⠀⠀⠀⠀⠀⠀⠀⠀⠀⠀⠀⠀⠀⠀⠀⠀⠀⠀⠀⠀⠀⠀⠀⠀⠀⠀⠀⠀⠀⠀⠀⠀⠀⠀⠀⠀⠀⠀⠀⠀⠀⠀⠀⠀⠀⠀⠀⠀⠀⠀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⠀⠀⠀⠀⠀⠀⠀⠀⠀⠀⠀⢸⣿⣿⣿⣿⣿⣿⣿⣿⣿⣿⣿⣿⣿⣿⡟⠀⠀⠀⠀⠀⠀⠀⠀⠀⠀⠀⠀⠀⠀⠀⠀⠀⠀⠀⠀⠀⠀⠀⠀⠀⠀⠀⠀⠀⠀⠀⠀⠀⠀⠀⠀⠀⠀⠀⠀⠀⠀⠀⠀⠀⠀⠀⠀⠀⠀⠀⠀⠀⠀⠀⠀⠀⠀⠀⠀⠀⠀⠀⠀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⠀⠀⠀⠀⠀⠀⠀⠀⠀⠀⠀⢠⣿⣿⣿⣿⣿⣿⣿⣿⣿⣿⣿⣿⣿⣿⠇⠀⠀⠀⠀⠀⠀⠀⠀⠀⠀⠀⠀⠀⠀⠀⠀⠀⠀⠀⠀⠀⠀⠀⠀⠀⠀⠀⠀⠀⠀⠀⠀⠀⠀⠀⠀⠀⠀⠀⠀⠀⠀⠀⠀⠀⠀⠀⠀⠀⠀⠀⠀⠀⠀⠀⠀⠀⠀⠀⠀⠀⠀⠀⠀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⠀⠀⠀⠀⠀⠀⠀⠀⠀⠀⠀⣿⣿⣿⣿⣿⣿⣿⣿⣿⣿⣿⣿⣿⣿⡿⠀⠀⠀⠀⠀⠀⠀⠀⠀⠀⠀⠀⠀⠀⠀⠀⠀⠀⠀⠀⠀⠀⠀⠀⠀⠀⠀⠀⠀⠀⠀⠀⠀⠀⠀⠀⠀⠀⠀⠀⠀⠀⠀⠀⠀⠀⠀⠀⠀⠀⠀⠀⠀⠀⠀⠀⠀⠀⠀⠀⠀⠀⠀⠀⠀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⠀⠀⠀⠀⠀⠀⠀⠀⠀⠀⢸⣿⣿⣿⣿⣿⣿⣿⣿⣿⣿⣿⣿⣿⣿⠃⠀⠀⠀⠀⠀⠀⠀⠀⠀⠀⠀⠀⠀⠀⠀⠀⠀⠀⠀⠀⠀⠀⠀⠀⠀⠀⠀⠀⠀⠀⠀⠀⠀⠀⠀⠀⠀⠀⠀⠀⠀⠀⠀⠀⠀⠀⠀⠀⠀⠀⠀⠀⠀⠀⠀⠀⠀⠀⠀⠀⠀⠀⠀⠀⠀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⠀⠀⠀⠀⠀⠀⣀⣠⣤⣤⣾⣿⣿⣿⣿⣿⣿⣿⣿⣿⣿⣿⣿⡿⠃⠀⠀⠀⠀⠀⠀⠀⠀⠀⠀⠀⠀⠀⠀⠀⠀⠀⠀⠀⠀⠀⠀⠀⠀⠀⠀⠀⠀⠀⠀⠀⠀⠀⠀⠀⠀⠀⠀⠀⠀⠀⠀⠀⠀⠀⠀⠀⠀⠀⠀⠀⠀⠀⠀⠀⠀⠀⠀⠀⠀⠀⠀⠀⠀⠀⠀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⠀⠀⢀⣠⣶⣿⣿⣿⣿⣿⣿⣿⣿⣿⣿⣿⣿⣿⣿⣿⣿⣿⡟⠁⠀⠀⠀⠀⠀⠀⠀⠀⠀⠀⠀⠀⠀⠀⠀⠀⠀⠀⠀⠀⠀⠀⠀⠀⠀⠀⠀⠀⠀⠀⠀⠀⠀⠀⠀⠀⠀⠀⠀⠀⠀⠀⠀⠀⠀⠀⠀⠀⠀⠀⠀⠀⠀⠀⠀⠀⠀⠀⠀⠀⠀⠀⠀⠀⠀⠀⠀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⠀⣠⣿⣿⣿⣿⣿⣿⣿⣿⣿⣿⣿⣿⣿⣿⣿⣿⣿⣿⣿⣿⣿⣦⡀⠀⠀⠀⠀⠀⠀⠀⠀⠀⠀⠀⠀⠀⠀⠀⠀⠀⠀⠀⠀⠀⠀⠀⠀⠀⠀⠀⠀⠀⠀⠀⠀⠀⠀⠀⠀⠀⠀⠀⠀⠀⠀⠀⠀⠀⠀⠀⠀⠀⠀⠀⠀⠀⠀⠀⠀⠀⠀⠀⠀⠀⠀⠀⠀⠀⠀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⣾⣿⣿⣿⣿⣿⣿⣿⣿⣿⣿⣿⣿⣿⣿⣿⣿⣿⣿⣿⣿⣿⣿⣿⣿⣆⠀⠀⠀⠀⠀⠀⠀⠀⠀⠀⠀⠀⠀⠀⠀⠀⠀⠀⠀⠀⠀⠀⠀⠀⠀⠀⠀⠀⠀⠀⠀⠀⠀⠀⠀⠀⠀⠀⠀⠀⠀⠀⠀⠀⠀⠀⠀⠀⠀⠀⠀⠀⠀⠀⠀⠀⠀⠀⠀⠀⠀⠀⠀⠀⠀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⠀⠀⠀⠀⠀⠀⠀⠀⠀⠀⠀⠀⠀⠀⠀⠀⠀⠀⠀⠀⠀⠀⠀⠀⠀⠀⠀⠀⠀⠀⠀⠀⠀⠀⠀⠀⠀⠀⠀⠀⠀⠀⠀⠈⣿⣿⣿⣿⣿⣿⣿⣿⣿⣿⣿⣿⣿⣿⣿⣿⣿⣿⣿⣿⣿⣿⣿⣿⣿⣿⣿⣿⣿⣿⣿⣿⣿⣿⣿⣿⣿⣿⣿⣿⣿⣿⣿⣿⣿⣿⡇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⠀⠀⠀⠀⠀⠀⠀⠀⠀⠀⠀⠀⠀⠀⠀⠀⠀⠀⠀⠀⠀⠀⠀⠀⠀⠀⠀⠀⠀⠀⠀⠀⠀⠀⠀⠀⠀⠀⠀⠀⠀⠀⠀⠀⠙⣿⣿⣿⣿⣿⣿⣿⣿⣿⣿⣿⣿⣿⣿⣿⣿⣿⣿⣿⣿⣿⣿⣿⣿⣿⣿⣿⣿⣿⣿⣿⣿⣿⣿⣿⣿⣿⣿⣿⣿⣿⣿⣿⣿⣿⡇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⠀⠀⠀⠀⠀⠀⠀⠀⠀⠀⠀⠀⠀⠀⠀⠀⠀⠀⠀⠀⠀⠀⠀⠀⠀⠀⠀⠀⠀⠀⠀⠀⠀⠀⠀⠀⠀⠀⠀⠀⠀⠀⠀⠀⠀⠈⢿⣿⣿⣿⣿⣿⣿⣿⣿⣿⣿⣿⣿⣿⣿⣿⣿⣿⣿⣿⣿⣿⣿⣿⣿⣿⣿⣿⣿⣿⣿⣿⣿⣿⣿⣿⣿⣿⣿⣿⣿⣿⣿⣿⡇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⠀⠀⠀⠀⠀⠀⠀⠀⠀⠀⠀⠀⠀⠀⠀⠀⠀⠀⠀⠀⠀⠀⠀⠀⠀⠀⠀⠀⠀⠀⠀⠀⠀⠀⠀⠀⠀⠀⠀⠀⠀⠀⠀⠀⠀⠀⠀⠀⠀⠀⠹⣿⣿⣿⣿⣿⣿⣿⣿⣿⣿⣿⣿⣿⣿⣿⣿⣿⣿⣿⣿⣿⣿⣿⣿⣿⣿⣿⣿⣿⣿⣿⣿⣿⣿⣿⣿⣿⣿⣿⡇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⠀⠀⠀⠀⠀⠀⠀⠀⠀⠀⠀⠀⠀⠀⠀⠀⠀⠀⠀⠀⠀⠀⠀⠀⠀⠀⠀⠀⠀⠀⠀⠀⠀⠀⠀⠀⠀⠀⠀⠀⠀⠀⠀⠀⠀⠀⠀⠀⠀⠀⠀⠀⠙⣿⣿⣿⣿⣿⣿⣿⣿⣿⣿⣿⣿⣿⣿⣿⣿⣿⣿⣿⣿⣿⣿⣿⣿⣿⣿⣿⣿⣿⣿⣿⣿⣿⣿⣿⣿⣿⡇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⠀⠀⠀⠀⠀⠀⠀⠀⠀⠀⠀⠀⠀⠀⠀⠀⠀⠀⠀⠀⠀⠀⠀⠀⠀⠀⠀⠀⠀⠀⠀⠀⠀⠀⠀⠀⠀⠀⠀⠀⠀⠀⠀⠀⠀⠀⠀⠀⠀⠀⠀⠀⠀⠀⠀⠀⠈⠻⣿⣿⣿⣿⣿⣿⣿⣿⣿⣿⣿⣿⣿⣿⣿⣿⣿⣿⣿⣿⣿⣿⣿⣿⣿⣿⣿⣿⣿⣿⣿⣿⡇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⠀⠀⠀⠀⠀⠀⠀⠀⠀⠀⠀⠀⠀⠀⠀⠀⠀⠀⠀⠀⠀⠀⠀⠀⠀⠀⠀⠀⠀⠀⠀⠀⠀⠀⠀⠀⠀⠀⠀⠀⠀⠀⠀⠀⠀⠀⠀⠀⠀⠀⠀⠀⠀⠀⠀⠀⠀⠀⠈⠻⣿⣿⣿⣿⣿⣿⣿⣿⣿⣿⣿⣿⣿⣿⣿⣿⣿⣿⣿⣿⣿⣿⣿⣿⣿⣿⣿⣿⣿⣿⡇</a:t>
            </a:r>
            <a:br/>
            <a:r>
              <a:t>⠀⠀⠀⠀⠀⠀⠀⠀⠀⠀⠀⠀⠀⢠⣶⣿⡆⠀⠀⠀⠀⠀⠀⠀⢀⣀⠀⠀⠀⠀⠀⠀⠀⠀⠀⠀⠀⠀⠀⠀⠀⠀⠀⠀⠀⠀⠀⠀⠀⠀⠀⠀⠀⠀⠀⠀⠀⠀⠀⠀⠈⠻⢿⣿⣿⣿⣿⣿⣿⣿⣿⣿⣿⣿⣿⣿⣿⣿⣿⣿⣿⣿⣿⣿⣿⣿⣿⣿⣿⣿⡇</a:t>
            </a:r>
            <a:br/>
            <a:r>
              <a:t>⠀⠀⠀⠀⠀⠀⠀⠀⠀⠀⠀⠀⠀⣿⣿⣿⣷⠀⠀⠀⠀⠀⢀⣴⣿⡟⠀⠀⠀⠀⠀⠀⠀⠀⠀⠀⠀⠀⠀⠀⠀⠀⠀⠀⠀⠀⠀⠀⠀⠀⠀⠀⠀⠀⠀⠀⠀⠀⠀⠀⠀⠀⠀⠙⠿⣿⣿⣿⣿⣿⣿⣿⣿⣿⣿⣿⣿⣿⣿⣿⣿⣿⣿⣿⣿⣿⣿⣿⣿⣿⡇</a:t>
            </a:r>
            <a:br/>
            <a:r>
              <a:t>⠀⠀⠀⠀⠀⠀⠀⠀⠀⠀⠀⠀⢀⣿⣿⣿⣿⠀⠀⠀⠀⣴⣿⣿⡿⠁⠀⠀⠀⠀⠀⠀⠀⠀⠀⠀⠀⠀⠀⠀⠀⠀⠀⠀⠀⠀⠀⠀⠀⠀⠀⠀⠀⠀⠀⠀⠀⠀⠀⠀⠀⠀⠀⠀⠀⠈⠛⢿⣿⣿⣿⣿⣿⣿⣿⣿⣿⣿⣿⣿⣿⣿⣿⣿⣿⣿⣿⣿⣿⣿⡇</a:t>
            </a:r>
            <a:br/>
            <a:r>
              <a:t>⠀⠀⠀⠀⠀⠀⠀⠀⠀⠀⠀⠀⢸⣿⣿⣿⣿⠀⠀⢀⣾⣿⣿⡿⠁⠀⠀⠀⠀⠀⠀⠀⠀⠀⠀⠀⠀⠀⠀⠀⠀⠀⠀⠀⠀⠀⠀⠀⠀⠀⠀⠀⠀⠀⠀⠀⠀⠀⠀⠀⠀⠀⠀⠀⠀⠀⠀⠀⠈⠙⠿⣿⣿⣿⣿⣿⣿⣿⣿⣿⣿⣿⣿⣿⣿⣿⣿⣿⣿⣿⡇</a:t>
            </a:r>
            <a:br/>
            <a:r>
              <a:t>⠀⠀⠀⠀⠀⠀⠀⠀⠀⠀⠀⠀⢸⣿⣿⣿⡇⠀⢀⣾⣿⣿⡿⠁⠀⠀⠀⣀⣴⣾⡟⠀⠀⠀⠀⠀⠀⠀⠀⠀⠀⠀⠀⠀⠀⠀⠀⠀⠀⠀⠀⠀⠀⠀⠀⠀⠀⠀⠀⠀⠀⠀⠀⠀⠀⠀⠀⠀⠀⠀⠀⠀⠈⠛⢿⣿⣿⣿⣿⣿⣿⣿⣿⣿⣿⣿⣿⣿⣿⣿⡇</a:t>
            </a:r>
            <a:br/>
            <a:r>
              <a:t>⠀⠀⠀⠀⠀⠀⠀⠀⠀⠀⠀⠀⣼⣿⣿⣿⡇⢀⣾⣿⣿⣿⠃⠀⠀⣠⣾⣿⣿⠟⠀⠀⠀⠀⠀⠀⠀⠀⠀⠀⠀⠀⠀⠀⠀⠀⠀⠀⠀⠀⠀⠀⠀⠀⠀⠀⠀⠀⠀⠀⠀⠀⠀⠀⠀⠀⠀⠀⠀⠀⠀⠀⠀⠀⠀⠈⠉⠉⠻⠿⣿⣿⣿⣿⣿⣿⣿⣿⣿⣿⡇</a:t>
            </a:r>
            <a:br/>
            <a:r>
              <a:t>⠀⠀⠀⠀⠀⠀⠀⠀⠀⠀⠀⠀⣿⣿⣿⣿⣧⣾⣿⣿⣿⠇⠀⣠⣾⣿⣿⠟⠁⠀⠀⠀⠀⠀⠀⠀⠀⠀⠀⠀⠀⠀⠀⠀⠀⠀⠀⠀⠀⠀⠀⠀⠀⠀⠀⠀⠀⠀⠀⠀⠀⠀⠀⠀⠀⠀⠀⠀⠀⠀⠀⠀⠀⠀⠀⠀⠀⠀⠀⠀⠀⠈⠛⠛⠿⠿⢿⣿⣿⣿⡇</a:t>
            </a:r>
            <a:br/>
            <a:r>
              <a:t>⠀⠀⠀⠀⠀⠀⠀⠀⠀⠀⠀⢸⣿⣿⣿⣿⣿⣿⣿⣿⡏⣠⣾⣿⣿⡟⠁⠀⠀⠀⠀⠀⠀⠀⠀⠀⠀⠀⠀⠀⠀⠀⠀⠀⠀⠀⠀⠀⠀⠀⠀⠀⠀⠀⠀⠀⠀⠀⠀⠀⠀⠀⠀⠀⠀⠀⠀⠀⠀⠀⠀⠀⠀⠀⠀⠀⠀⠀⠀⠀⠀⠀⠀⠀⠀⠀⠀⠀⠉⠉⠁</a:t>
            </a:r>
            <a:br/>
            <a:r>
              <a:t>⠀⠀⠀⠀⠀⠀⢀⣤⣾⣷⣦⣿⣿⣿⣿⣿⣿⣿⣿⣿⣾⣿⣿⣿⠏⢀⣀⣤⣴⣶⣶⣷⣶⠆⠀⠀⠀⠀⠀⠀⠀⠀⠀⠀⠀⠀⠀⠀⠀⠀⠀⠀⠀⠀⠀⠀⠀⠀⠀⠀⠀⠀⠀⠀⠀⠀⠀⠀⠀⠀⠀⠀⠀⠀⠀⠀⠀⠀⠀⠀⠀⠀⠀⠀⠀⠀⠀⠀⠀⠀⠀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⠀⠀⠀⠀⠀⠀⢸⣿⣿⣿⣿⣿⣿⣿⣿⣿⣿⣿⣿⣿⣿⣿⣿⣿⣶⣿⣿⣿⣿⠿⠟⠛⠁⠀⠀⠀⠀⠀⠀⠀⠀⠀⠀⠀⠀⠀⠀⠀⠀⠀⠀⠀⠀⠀⠀⠀⠀⠀⠀⠀⠀⠀⠀⠀⠀⠀⠀⠀⠀⠀⠀⠀⠀⠀⠀⠀⠀⠀⠀⠀⠀⠀⠀⠀⠀⠀⠀⠀⠀⠀⠀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⠀⠀⠀⠀⠀⠀⠘⣿⣿⣿⣿⣿⣿⣿⣿⣿⣿⣿⣿⣿⣿⣿⣿⣿⣿⠟⠋⠉⠀⠀⠀⠀⠀⠀⠀⠀⠀⠀⠀⠀⠀⠀⠀⠀⠀⠀⠀⠀⠀⠀⠀⠀⠀⠀⠀⠀⠀⠀⠀⠀⠀⠀⠀⠀⠀⠀⠀⠀⠀⠀⠀⠀⠀⠀⠀⠀⠀⠀⠀⠀⠀⠀⠀⠀⠀⠀⠀⠀⠀⠀⠀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⠀⠀⠀⠀⠀⠀⠀⢻⣿⣿⣿⣿⣿⣿⣿⣿⣿⣿⣿⣿⣿⣿⣿⠏⠀⠀⠀⠀⠀⠀⠀⠀⠀⠀⠀⠀⠀⠀⠀⠀⠀⠀⠀⠀⠀⠀⠀⠀⠀⠀⠀⠀⠀⠀⠀⠀⠀⠀⠀⠀⠀⠀⠀⠀⠀⠀⠀⠀⠀⠀⠀⠀⠀⠀⠀⠀⠀⠀⠀⠀⠀⠀⠀⠀⠀⠀⠀⠀⠀⠀⠀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⠀⠀⠀⠀⠀⠀⠀⢈⣿⣿⣿⣿⣿⣿⣿⣿⣿⣿⣿⣿⣿⣿⣿⠀⠀⠀⠀⠀⠀⠀⠀⠀⠀⠀⠀⠀⠀⠀⠀⠀⠀⠀⠀⠀⠀⠀⠀⠀⠀⠀⠀⠀⠀⠀⠀⠀⠀⠀⠀⠀⠀⠀⠀⠀⠀⠀⠀⠀⠀⠀⠀⠀⠀⠀⠀⠀⠀⠀⠀⠀⠀⠀⠀⠀⠀⠀⠀⠀⠀⠀⠀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⠀⠀⠀⠀⠀⠀⠀⣼⣿⣿⣿⣿⣿⣿⣿⣿⣿⣿⣿⣿⣿⣿⠇⠀⠀⠀⠀⠀⠀⠀⠀⠀⠀⠀⠀⠀⠀⠀⠀⠀⠀⠀⠀⠀⠀⠀⠀⠀⠀⠀⠀⠀⠀⠀⠀⠀⠀⠀⠀⠀⠀⠀⠀⠀⠀⠀⠀⠀⠀⠀⠀⠀⠀⠀⠀⠀⠀⠀⠀⠀⠀⠀⠀⠀⠀⠀⠀⠀⠀⠀⠀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⠀⠀⠀⠀⠀⠀⢠⣿⣿⣿⣿⣿⣿⣿⣿⣿⣿⣿⣿⣿⣿⡟⠀⠀⠀⠀⠀⠀⠀⠀⠀⠀⠀⠀⠀⠀⠀⠀⠀⠀⠀⠀⠀⠀⠀⠀⠀⠀⠀⠀⠀⠀⠀⠀⠀⠀⠀⠀⠀⠀⠀⠀⠀⠀⠀⠀⠀⠀⠀⠀⠀⠀⠀⠀⠀⠀⠀⠀⠀⠀⠀⠀⠀⠀⠀⠀⠀⠀⠀⠀⠀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⠀⠀⢀⣀⣀⣤⣼⣿⣿⣿⣿⣿⣿⣿⣿⣿⣿⣿⣿⣿⡟⠁⠀⠀⠀⠀⠀⠀⠀⠀⠀⠀⠀⠀⠀⠀⠀⠀⠀⠀⠀⠀⠀⠀⠀⠀⠀⠀⠀⠀⠀⠀⠀⠀⠀⠀⠀⠀⠀⠀⠀⠀⠀⠀⠀⠀⠀⠀⠀⠀⠀⠀⠀⠀⠀⠀⠀⠀⠀⠀⠀⠀⠀⠀⠀⠀⠀⠀⠀⠀⠀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⣤⣾⣿⣿⣿⣿⣿⣿⣿⣿⣿⣿⣿⣿⣿⣿⣿⣿⣿⠋⠀⠀⠀⠀⠀⠀⠀⠀⠀⠀⠀⠀⠀⠀⠀⠀⠀⠀⠀⠀⠀⠀⠀⠀⠀⠀⠀⠀⠀⠀⠀⠀⠀⠀⠀⠀⠀⠀⠀⠀⠀⠀⠀⠀⠀⠀⠀⠀⠀⠀⠀⠀⠀⠀⠀⠀⠀⠀⠀⠀⠀⠀⠀⠀⠀⠀⠀⠀⠀⠀⠀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⠀⠀⠀⠀⠀⠀⠀⠀⠀⠀⠀⠀⠀⠀⠀⠀⠀⠀⠀⠀⠀⠀⠀⠀⠀⠀⠀⠀⠀⠀⠀⢹⣿⣿⣿⣿⣿⣿⣿⣿⣿⣿⣿⣿⣿⣿⣿⣿⣿⣿⣿⣿⣿⣿⣿⣿⣿⣿⣿⣿⣿⣿⣿⣿⣿⣿⣿⣿⣿⣿⣿⣿⣿⣿⣿⣿⣿⣿⣿⣿⣿⣿⣿⣿⣿⣿⣿⣿⣿⣿⡇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⠀⠀⠀⠀⠀⠀⠀⠀⠀⠀⠀⠀⠀⠀⠀⠀⠀⠀⠀⠀⠀⠀⠀⠀⠀⠀⠀⠀⠀⠀⠀⠀⠀⠀⠀⠀⠸⣿⣿⣿⣿⣿⣿⣿⣿⣿⣿⣿⣿⣿⣿⣿⣿⣿⣿⣿⣿⣿⣿⣿⣿⣿⣿⣿⣿⣿⣿⣿⣿⣿⣿⣿⣿⣿⣿⣿⣿⣿⣿⣿⣿⣿⣿⣿⣿⣿⣿⣿⣿⣿⡇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⠀⠀⠀⠀⠀⠀⠀⠀⠀⠀⠀⠀⠀⠀⠀⠀⠀⠀⠀⠀⠀⠀⠀⠀⠀⠀⠀⠀⠀⠀⠀⠀⠀⠀⠀⠀⠀⠀⠀⠀⠀⠀⠘⢿⣿⣿⣿⣿⣿⣿⣿⣿⣿⣿⣿⣿⣿⣿⣿⣿⣿⣿⣿⣿⣿⣿⣿⣿⣿⣿⣿⣿⣿⣿⣿⣿⣿⣿⣿⣿⣿⣿⣿⣿⣿⣿⣿⣿⣿⣿⡇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⠀⠀⠀⠀⠀⠀⠀⠀⠀⠀⠀⠀⠀⠀⠀⠀⠀⠀⠀⠀⠀⠀⠀⠀⠀⠀⠀⠀⠀⠀⠀⠀⠀⠀⠀⠀⠀⠀⠀⠀⠀⠀⠀⠀⠻⢿⣿⣿⣿⣿⣿⣿⣿⣿⣿⣿⣿⣿⣿⣿⣿⣿⣿⣿⣿⣿⣿⣿⣿⣿⣿⣿⣿⣿⣿⣿⣿⣿⣿⣿⣿⣿⣿⣿⣿⣿⣿⣿⣿⣿⡇</a:t>
            </a:r>
            <a:br/>
            <a:r>
              <a:t>⠀⠀⠀⠀⠀⠀⠀⣀⣤⡀⠀⠀⠀⠀⠀⠀⠀⠀⠀⠀⠀⠀⠀⠀⠀⠀⠀⠀⠀⠀⠀⠀⠀⠀⠀⠀⠀⠀⠀⠀⠀⠀⠀⠀⠀⠈⠻⣿⣿⣿⣿⣿⣿⣿⣿⣿⣿⣿⣿⣿⣿⣿⣿⣿⣿⣿⣿⣿⣿⣿⣿⣿⣿⣿⣿⣿⣿⣿⣿⣿⣿⣿⣿⣿⣿⣿⣿⣿⣿⣿⡇</a:t>
            </a:r>
            <a:br/>
            <a:r>
              <a:t>⠀⠀⠀⠀⠀⠀⣼⣿⣿⣧⠀⠀⠀⠀⠀⠀⢀⣠⣶⠆⠀⠀⠀⠀⠀⠀⠀⠀⠀⠀⠀⠀⠀⠀⠀⠀⠀⠀⠀⠀⠀⠀⠀⠀⠀⠀⠀⠈⠻⣿⣿⣿⣿⣿⣿⣿⣿⣿⣿⣿⣿⣿⣿⣿⣿⣿⣿⣿⣿⣿⣿⣿⣿⣿⣿⣿⣿⣿⣿⣿⣿⣿⣿⣿⣿⣿⣿⣿⣿⣿⡇</a:t>
            </a:r>
            <a:br/>
            <a:r>
              <a:t>⠀⠀⠀⠀⠀⢠⣿⣿⣿⣿⠀⠀⠀⠀⢀⣴⣿⣿⡟⠀⠀⠀⠀⠀⠀⠀⠀⠀⠀⠀⠀⠀⠀⠀⠀⠀⠀⠀⠀⠀⠀⠀⠀⠀⠀⠀⠀⠀⠀⠈⠻⣿⣿⣿⣿⣿⣿⣿⣿⣿⣿⣿⣿⣿⣿⣿⣿⣿⣿⣿⣿⣿⣿⣿⣿⣿⣿⣿⣿⣿⣿⣿⣿⣿⣿⣿⣿⣿⣿⣿⡇</a:t>
            </a:r>
            <a:br/>
            <a:r>
              <a:t>⠀⠀⠀⠀⠀⢸⣿⣿⣿⣿⠀⠀⠀⢠⣾⣿⣿⡟⠀⠀⠀⠀⠀⠀⠀⠀⠀⠀⠀⠀⠀⠀⠀⠀⠀⠀⠀⠀⠀⠀⠀⠀⠀⠀⠀⠀⠀⠀⠀⠀⠀⠈⠙⣿⣿⣿⣿⣿⣿⣿⣿⣿⣿⣿⣿⣿⣿⣿⣿⣿⣿⣿⣿⣿⣿⣿⣿⣿⣿⣿⣿⣿⣿⣿⣿⣿⣿⣿⣿⣿⡇</a:t>
            </a:r>
            <a:br/>
            <a:r>
              <a:t>⠀⠀⠀⠀⠀⢸⣿⣿⣿⡇⠀⠀⣠⣿⣿⣿⡟⠀⠀⠀⠀⠀⣠⣴⡆⠀⠀⠀⠀⠀⠀⠀⠀⠀⠀⠀⠀⠀⠀⠀⠀⠀⠀⠀⠀⠀⠀⠀⠀⠀⠀⠀⠀⠀⠘⠻⣿⣿⣿⣿⣿⣿⣿⣿⣿⣿⣿⣿⣿⣿⣿⣿⣿⣿⣿⣿⣿⣿⣿⣿⣿⣿⣿⣿⣿⣿⣿⣿⣿⣿⡇</a:t>
            </a:r>
            <a:br/>
            <a:r>
              <a:t>⠀⠀⠀⠀⠀⣿⣿⣿⣿⡇⠀⣰⣿⣿⣿⡟⠀⠀⠀⣠⣴⣿⣿⠟⠀⠀⠀⠀⠀⠀⠀⠀⠀⠀⠀⠀⠀⠀⠀⠀⠀⠀⠀⠀⠀⠀⠀⠀⠀⠀⠀⠀⠀⠀⠀⠀⠈⠙⠿⣿⣿⣿⣿⣿⣿⣿⣿⣿⣿⣿⣿⣿⣿⣿⣿⣿⣿⣿⣿⣿⣿⣿⣿⣿⣿⣿⣿⣿⣿⣿⡇</a:t>
            </a:r>
            <a:br/>
            <a:r>
              <a:t>⠀⠀⠀⠀⢠⣿⣿⣿⣿⠀⣴⣿⣿⣿⡟⠀⠀⣠⣾⣿⣿⡟⠁⠀⠀⠀⠀⠀⠀⠀⠀⠀⠀⠀⠀⠀⠀⠀⠀⠀⠀⠀⠀⠀⠀⠀⠀⠀⠀⠀⠀⠀⠀⠀⠀⠀⠀⠀⠀⠀⠙⠿⣿⣿⣿⣿⣿⣿⣿⣿⣿⣿⣿⣿⣿⣿⣿⣿⣿⣿⣿⣿⣿⣿⣿⣿⣿⣿⣿⣿⡇</a:t>
            </a:r>
            <a:br/>
            <a:r>
              <a:t>⠀⠀⠀⠀⣸⣿⣿⣿⣿⣾⣿⣿⣿⡿⠀⣠⣾⣿⣿⡟⠉⠀⠀⠀⠀⠀⠀⠀⠀⠀⠀⠀⠀⠀⠀⠀⠀⠀⠀⠀⠀⠀⠀⠀⠀⠀⠀⠀⠀⠀⠀⠀⠀⠀⠀⠀⠀⠀⠀⠀⠀⠀⠀⠈⠛⠻⣿⣿⣿⣿⣿⣿⣿⣿⣿⣿⣿⣿⣿⣿⣿⣿⣿⣿⣿⣿⣿⣿⣿⣿⡇</a:t>
            </a:r>
            <a:br/>
            <a:r>
              <a:t>⣀⡀⠀⢀⣿⣿⣿⣿⣿⣿⣿⣿⣿⣡⣾⣿⣿⣿⠋⠀⠀⣀⣀⣤⣤⣤⣄⠀⠀⠀⠀⠀⠀⠀⠀⠀⠀⠀⠀⠀⠀⠀⠀⠀⠀⠀⠀⠀⠀⠀⠀⠀⠀⠀⠀⠀⠀⠀⠀⠀⠀⠀⠀⠀⠀⠀⠈⠉⠛⠿⢿⣿⣿⣿⣿⣿⣿⣿⣿⣿⣿⣿⣿⣿⣿⣿⣿⣿⣿⣿⡇</a:t>
            </a:r>
            <a:br/>
            <a:r>
              <a:t>⣿⣿⣦⣼⣿⣿⣿⣿⣿⣿⣿⣿⣿⣿⣿⣿⣿⣡⣴⣾⣿⣿⣿⣿⣿⠿⠋⠀⠀⠀⠀⠀⠀⠀⠀⠀⠀⠀⠀⠀⠀⠀⠀⠀⠀⠀⠀⠀⠀⠀⠀⠀⠀⠀⠀⠀⠀⠀⠀⠀⠀⠀⠀⠀⠀⠀⠀⠀⠀⠀⠀⠈⠉⠛⠻⠿⢿⣿⣿⣿⣿⣿⣿⣿⣿⣿⣿⣿⣿⣿⡇</a:t>
            </a:r>
            <a:br/>
            <a:r>
              <a:t>⣿⣿⣿⣿⣿⣿⣿⣿⣿⣿⣿⣿⣿⣿⣿⣿⣿⣿⣿⡿⠟⠛⠉⠁⠀⠀⠀⠀⠀⠀⠀⠀⠀⠀⠀⠀⠀⠀⠀⠀⠀⠀⠀⠀⠀⠀⠀⠀⠀⠀⠀⠀⠀⠀⠀⠀⠀⠀⠀⠀⠀⠀⠀⠀⠀⠀⠀⠀⠀⠀⠀⠀⠀⠀⠀⠀⠀⠀⠈⠉⠛⠛⠻⠿⠿⣿⣿⣿⣿⣿⡇</a:t>
            </a:r>
            <a:br/>
            <a:r>
              <a:t>⣿⣿⣿⣿⣿⣿⣿⣿⣿⣿⣿⣿⣿⣿⣿⣿⡿⠛⠁⠀⠀⠀⠀⠀⠀⠀⠀⠀⠀⠀⠀⠀⠀⠀⠀⠀⠀⠀⠀⠀⠀⠀⠀⠀⠀⠀⠀⠀⠀⠀⠀⠀⠀⠀⠀⠀⠀⠀⠀⠀⠀⠀⠀⠀⠀⠀⠀⠀⠀⠀⠀⠀⠀⠀⠀⠀⠀⠀⠀⠀⠀⠀⠀⠀⠀⠀⠀⠀⠉⠉⠁</a:t>
            </a:r>
            <a:br/>
            <a:r>
              <a:t>⣿⣿⣿⣿⣿⣿⣿⣿⣿⣿⣿⣿⣿⣿⣿⣿⠃⠀⠀⠀⠀⠀⠀⠀⠀⠀⠀⠀⠀⠀⠀⠀⠀⠀⠀⠀⠀⠀⠀⠀⠀⠀⠀⠀⠀⠀⠀⠀⠀⠀⠀⠀⠀⠀⠀⠀⠀⠀⠀⠀⠀⠀⠀⠀⠀⠀⠀⠀⠀⠀⠀⠀⠀⠀⠀⠀⠀⠀⠀⠀⠀⠀⠀⠀⠀⠀⠀⠀⠀⠀⠀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⣿⣿⣿⣿⣿⣿⣿⣿⣿⣿⣿⣿⣿⣿⣿⡏⠀⠀⠀⠀⠀⠀⠀⠀⠀⠀⠀⠀⠀⠀⠀⠀⠀⠀⠀⠀⠀⠀⠀⠀⠀⠀⠀⠀⠀⠀⠀⠀⠀⠀⠀⠀⠀⠀⠀⠀⠀⠀⠀⠀⠀⠀⠀⠀⠀⠀⠀⠀⠀⠀⠀⠀⠀⠀⠀⠀⠀⠀⠀⠀⠀⠀⠀⠀⠀⠀⠀⠀⠀⠀⠀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⣿⣿⣿⣿⣿⣿⣿⣿⣿⣿⣿⣿⣿⣿⣿⣿⣿⣿⣿⣿⣿⣿⣿⣿⣿⣿⣿⣿⣿⣿⣿⡇⠀⠀⠀⠀⠀⠀⠀⠀⠀⠀⠀⠀⠀⠀⠈⠛⠉⠀⠀⠀⠀⠀⠀⠀⠀⠀⠀⠀⠀⠀⠀⠈⠙⢿⣿⣿⣿⣿⣿⣿⣿⣿⣿⣿⣿⣿⣿⣿⣿⣿⣿⣿⣿⣿⣿⣿⣿⣿⡇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⣿⣿⣿⣿⣿⣿⣿⣿⣿⣿⣿⣿⣿⣿⣿⣿⣿⣿⣿⣿⣿⣿⣿⣿⣿⣿⣿⣿⣿⣿⣿⣿⣧⡀⠀⠀⠀⠀⠀⠀⠀⠀⠀⠀⠀⠀⠀⠀⠀⠀⠀⠀⠀⠀⠀⠀⠀⠀⠀⠀⠀⠀⠀⠀⠀⠀⠀⠸⣿⣿⣿⣿⣿⣿⣿⣿⣿⣿⣿⣿⣿⣿⣿⣿⣿⣿⣿⣿⣿⣿⡇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⣿⣿⣿⣿⣿⣿⣿⣿⣿⣿⣿⣿⣿⣿⣿⣿⣿⣿⣿⣿⣿⣿⣿⣿⣿⣿⣿⣿⣿⣿⣿⣿⣿⣿⣄⠀⠀⠀⠀⠀⠀⠀⠀⠀⠀⠀⠀⠀⠀⠀⠀⠀⠀⠀⠀⠀⠀⠀⠀⠀⠀⠀⠀⠀⠀⠀⠀⠀⠈⠻⣿⣿⣿⣿⣿⣿⣿⣿⣿⣿⣿⣿⣿⣿⣿⣿⣿⣿⣿⣿⡇</a:t>
            </a:r>
            <a:br/>
            <a:r>
              <a:t>⣿⣿⣿⣿⣿⣿⣿⣿⣿⣿⣿⣿⣿⣿⣿⣿⣿⣿⣿⣿⣿⣿⣿⣿⣿⣿⣿⣿⣿⣿⣿⣿⣿⣿⣿⣷⣦⣀⠀⠀⠀⠀⠀⠀⠀⠀⠀⠀⠀⠀⠀⠀⠀⠀⠀⠀⠀⠀⠀⠀⠀⠀⠀⠀⠀⠀⠀⠀⠀⠀⠘⢿⣿⣿⣿⣿⣿⣿⣿⣿⣿⣿⣿⣿⣿⣿⣿⣿⣿⣿⡇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⣿⣿⣿⣿⣿⣿⣿⣿⣿⣿⣿⣿⣿⣿⣿⣿⣿⣿⣿⣿⣿⣿⣿⣿⣿⣿⣿⣿⣿⣿⣿⣿⣿⣿⣿⣿⣿⡿⠁⠀⠀⠀⠀⠀⠀⠀⠀⠀⠀⠀⠀⠀⠀⠀⠀⠀⠀⠀⠀⠀⠀⠀⠀⠀⠀⠀⠀⠀⠀⠀⠀⠈⢻⣿⣿⣿⣿⣿⣿⣿⣿⣿⣿⣿⣿⣿⣿⣿⣿⣿⡇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⣿⣿⣿⣿⣿⣿⣿⣿⣿⣿⣿⣿⣿⣿⣿⣿⣿⣿⣿⣿⣿⣿⣿⣿⣿⣿⣿⣿⣿⣿⣿⣿⣿⣿⡿⣀⠀⠀⠀⠀⠀⠀⠀⠀⠀⠀⠀⠀⠀⠀⠀⠀⠀⠀⠀⠀⠀⠀⠀⠀⠀⠀⠀⠀⠀⠀⠀⠀⠀⠀⠀⠀⠀⠀⠀⠀⠀⢸⣿⣿⣿⣿⣿⣿⣿⣿⣿⣿⣿⣿⡇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⣿⣿⣿⣿⣿⣿⣿⣿⣿⣿⣿⣿⣿⣿⣿⣿⣿⣿⣿⣿⣿⣿⣿⣿⣿⣿⣿⣿⣿⣿⣿⣿⣿⣿⣿⣿⡴⣄⠀⠀⠀⠀⠀⠀⠀⠀⠀⠀⠀⠀⠀⠀⠀⠀⠀⠀⠀⠀⠀⠀⠀⠀⠀⠀⠀⠀⠀⠀⠀⠀⠀⠀⠀⠀⠀⠀⠀⠈⣿⣿⣿⣿⣿⣿⣿⣿⣿⣿⣿⣿⡇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⣿⣿⣿⣿⣿⣿⣿⣿⣿⣿⣿⣿⣿⣿⣿⣿⣿⣿⣿⣿⣿⣿⣿⣿⣿⣿⣿⣿⣿⣿⣿⣿⣿⣿⣿⣿⣿⣿⣷⣤⣵⣦⣄⡂⢄⠀⠀⠀⠀⠀⠀⠀⠀⠀⠀⠀⠀⠀⠀⠀⠀⠀⠀⠀⠀⠀⠀⠀⠀⠀⠀⠀⠀⠀⠀⠀⠀⠀⢻⣿⣿⣿⣿⣿⣿⣿⣿⣿⣿⣿⡇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⣿⣿⣿⣿⣿⣿⣿⣿⣿⣿⣿⣿⣿⣿⣿⣿⣿⣿⣿⣿⣿⣿⣿⣿⣿⣿⣿⣿⣿⣿⣿⣿⣿⣿⣿⣿⣿⣿⣿⣿⣿⣿⣿⣿⣿⠀⠀⠀⠀⠀⠀⠀⠀⠀⠀⠀⠀⠀⠀⠀⠀⠀⠀⠀⠀⠀⠀⠀⠀⠀⠀⠀⠀⠀⠀⠀⡀⠰⡜⣿⣿⣿⣿⣿⣿⣿⣿⣿⣿⣿⡇</a:t>
            </a:r>
            <a:br/>
            <a:r>
              <a:t>⣿⣿⣿⣿⣿⣿⣿⣿⣿⣿⣿⣿⣿⣿⣿⣿⣿⣿⣿⣿⣿⣿⣿⣿⣿⣿⣿⣿⣿⣿⣿⣿⣿⣿⣿⣿⣿⣿⣿⣿⣿⣿⣿⣿⣇⣀⡀⠀⠀⠀⠀⠀⠀⠀⠀⠀⠀⠀⠀⠀⠀⠀⠀⠀⠀⠀⠀⠀⠀⠀⠀⠀⠀⠀⠀⠀⢱⡀⢿⣿⣿⣿⣿⣿⣿⣿⣿⣿⣿⣿⡇</a:t>
            </a:r>
            <a:br/>
            <a:r>
              <a:t>⣿⣿⣿⣿⣿⣿⣿⣿⣿⣿⣿⣿⣿⣿⣿⣿⣿⣿⣿⣿⣿⣿⣿⣿⣿⣿⣿⣿⣿⣿⣿⣿⣿⣿⣿⣿⣿⣿⣿⣿⣿⣿⣿⣿⣿⣧⠀⠀⠀⠀⠀⠀⠀⠀⠀⢀⠀⠀⠀⠀⠀⠀⠀⠀⠀⠀⠀⠀⠀⠀⠀⡄⠀⡀⠀⠀⠀⢷⡌⣿⣿⣿⣿⣿⣿⣿⣿⣿⣿⣿⡇</a:t>
            </a:r>
            <a:br/>
            <a:r>
              <a:t>⣿⣿⣿⣿⣿⣿⣿⣿⣿⣿⣿⣿⣿⣿⣿⣿⣿⣿⣿⣿⣿⣿⣿⣿⣿⣿⣿⣿⣿⣿⣿⣿⣿⣿⣿⣿⣿⣿⣿⣿⣿⣿⣿⣿⣿⣿⠀⠀⠀⠀⠀⡀⠀⠀⠀⢸⣷⡀⠀⠀⠀⠀⠀⠀⠀⠀⠀⠀⠀⠀⠀⠁⠀⣧⠀⠀⠀⠘⣿⣾⣿⣿⣿⣿⣿⣿⣿⣿⣿⣿⡇</a:t>
            </a:r>
            <a:br/>
            <a:r>
              <a:t>⣿⣿⣿⣿⣿⣿⣿⣿⣿⣿⣿⣿⣿⣿⣿⣿⣿⣿⣿⣿⣿⣿⣿⣿⣿⣿⣿⣿⣿⣿⣿⣿⣿⣿⣿⣿⣿⣿⣿⣿⣿⣿⣿⣿⣿⣿⡄⠀⠀⠀⠀⢻⠀⠀⠀⠈⣿⠟⠀⠀⠀⠀⠀⠀⠀⠀⠀⠀⠀⠀⠀⠀⠀⢻⣇⠀⠀⠀⢹⣿⣿⣿⣿⣿⣿⣿⣿⣿⣿⣿⡇</a:t>
            </a:r>
            <a:br/>
            <a:r>
              <a:t>⣿⣿⣿⣿⣿⣿⣿⣿⣿⣿⣿⣿⣿⣿⣿⣿⣿⣿⣿⣿⣿⣿⣿⣿⣿⣿⣿⣿⣿⣿⣿⣿⣿⣿⣿⣿⣿⣿⣿⣿⣿⣿⣿⣿⣿⣿⡇⠀⠀⠀⠀⢰⣆⠀⠀⡾⠋⠀⠀⠀⠀⠀⠀⠀⠀⠀⠀⠀⠀⠀⠀⠀⠀⢸⣿⣧⠠⡀⢤⣿⣿⣿⣿⣿⣿⣿⣿⣿⣿⣿⡇</a:t>
            </a:r>
            <a:br/>
            <a:r>
              <a:t>⣿⣿⣿⣿⣿⣿⣿⣿⣿⣿⣿⣿⣿⣿⣿⣿⣿⣿⣿⣿⣿⣿⣿⣿⣿⣿⣿⣿⣿⣿⣿⣿⣿⣿⣿⣿⣿⣿⣿⣿⣿⣿⣿⣿⣿⣿⡇⠀⠀⠀⠀⠘⣿⠀⠀⠀⠀⠀⠀⠀⠀⠀⠀⠀⠀⠀⠀⠀⠀⠀⠀⠀⠀⠸⣿⣿⣷⣷⣜⣿⣿⣿⣿⣿⣿⣿⣿⣿⣿⣿⡇</a:t>
            </a:r>
            <a:br/>
            <a:r>
              <a:t>⣿⣿⣿⣿⣿⣿⣿⣿⣿⣿⣿⣿⣿⣿⣿⣿⣿⣿⣿⣿⣿⣿⣿⣿⣿⣿⣿⣿⣿⣿⣿⣿⣿⣿⣿⣿⣿⣿⣿⣿⣿⣿⣿⣿⣿⣿⣷⣧⠀⠀⠀⣿⡿⠀⠀⠀⠀⠀⠀⠀⠀⠀⠀⠀⠀⠀⠀⠀⠀⠀⠀⠀⠀⠀⢻⣿⣿⣿⣿⣿⣿⣿⣿⣿⣿⣿⣿⣿⣿⣿⡇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⣿⣿⣿⣿⣿⣿⣿⣿⣿⣿⣿⣿⣿⣿⣿⣿⣿⣿⣿⣿⣿⣿⣿⣿⣿⣿⣿⣿⣿⣿⣿⣿⣿⣿⣿⣿⣿⣿⣿⣿⣿⣿⣿⣿⣿⣿⣿⣿⠀⠀⢸⣿⠁⠀⠀⠀⠀⠀⠀⠀⠀⠀⠀⠀⠀⠀⠀⠀⠀⠀⠀⠀⠀⠀⠀⢿⣿⣿⣿⣿⣿⣿⣿⣿⣿⣿⣿⣿⣿⣿⡇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⣿⣿⣿⣿⣿⣿⣿⣿⣿⣿⣿⣿⣿⣿⣿⣿⣿⣿⣿⣿⣿⣿⣿⣿⣿⣿⣿⣿⣿⣿⣿⣿⣿⣿⣿⣿⣿⣿⣿⣿⣿⣿⣿⣿⣿⣿⣿⣿⡇⠀⢸⠇⠀⠀⠀⠀⠀⠀⠀⠀⠀⠀⠀⠀⠀⠀⠀⠀⠀⠀⠀⠀⠀⠀⠀⠈⠻⣿⣿⣿⣿⣿⣿⣿⣿⣿⣿⣿⣿⣿⡇</a:t>
            </a:r>
            <a:br/>
            <a:r>
              <a:t>⣿⣿⣿⣿⣿⣿⣿⣿⣿⣿⣿⣿⣿⣿⣿⣿⣿⣿⣿⣿⣿⣿⡿⣿⣿⣿⠿⠿⣿⣿⣿⣿⣿⣿⣿⣿⣿⣿⣿⣿⣿⣿⣿⣿⣿⣿⣿⣿⣷⠀⡜⠀⠀⠀⠀⠀⠀⠀⠀⠀⠀⠀⠀⠀⠀⠀⠀⠀⠀⠀⠀⠀⠀⠀⠀⠀⠀⠈⢿⣿⣿⣿⣿⣿⣿⣿⣿⣿⣿⣿⡇</a:t>
            </a:r>
            <a:br/>
            <a:r>
              <a:t>⣿⣿⣿⣿⣿⣿⣿⣿⣿⣿⣿⣿⣿⣿⣿⣿⣿⣿⣿⣿⡿⠛⠀⠀⠀⠀⠀⠀⠀⠙⢿⣿⣿⣿⣿⣿⣿⣿⣿⣿⣿⣿⣿⣿⣿⣿⣿⣿⣿⡄⠁⠀⠀⠀⠀⠀⠀⠀⠀⠀⠀⠀⠀⠀⠀⠀⠀⠀⠀⠀⠀⠀⠀⠀⠀⠀⠀⣴⣾⣿⣿⣿⣿⣿⣿⣿⣿⣿⣿⣿⡇</a:t>
            </a:r>
            <a:br/>
            <a:r>
              <a:t>⣿⣿⣿⣿⣿⣿⣿⣿⣿⣿⣿⣿⣿⣿⣿⣿⣿⣿⠟⠁⠀⠀⠀⠀⠀⠀⠀⠀⠀⠀⠘⣿⣿⣿⣿⣿⣿⣿⣿⣿⣿⣿⣿⣿⣿⣿⣿⣿⣿⡇⠀⠀⠀⠀⠀⠀⠀⠀⠀⠀⠀⠀⠀⠀⠀⠀⠀⠀⠀⠀⠀⠀⠀⠀⠀⠀⠀⢻⣿⣿⣿⣿⣿⣿⣿⣿⣿⣿⣿⣿⡇</a:t>
            </a:r>
            <a:br/>
            <a:r>
              <a:t>⣿⣿⣿⣿⣿⣿⣿⣿⣿⣿⣿⣿⣿⣿⣿⣿⣿⠇⠀⠀⠀⠀⠀⠀⠀⠀⠀⠀⠀⠀⠀⢹⣿⣿⣿⣿⣿⣿⣿⣿⣿⣿⣿⣿⣿⣿⣿⣿⣿⠀⠀⠀⠀⠀⠀⠀⠀⠀⠀⠀⠀⠀⠀⠀⠀⠀⠀⠀⠀⠀⠀⠀⠀⠀⠀⠀⠀⠈⣿⣿⣿⣿⣿⣿⣿⣿⣿⣿⣿⣿⡇</a:t>
            </a:r>
            <a:br/>
            <a:r>
              <a:t>⣿⣿⣿⣿⣿⣿⣿⣿⣿⣿⣿⣿⣿⣿⣿⣿⣿⠀⠀⠀⠀⠀⠀⠀⠀⠀⠀⠀⠀⠀⠀⢸⣿⣿⣿⣿⣿⣿⣿⣿⣿⣿⣿⣿⣿⣿⣿⣿⡏⠀⠀⠀⠀⠀⠀⠀⠀⠀⠀⠀⠀⠀⠀⠀⠀⠀⠀⠀⠀⠀⠀⠀⠀⠀⠀⠀⠀⠀⢿⣿⣿⣿⣿⣿⣿⣿⣿⣿⣿⣿⡇</a:t>
            </a:r>
            <a:br/>
            <a:r>
              <a:t>⣿⣿⣿⣿⣿⣿⣿⣿⣿⣿⣿⣿⣿⣿⣿⣿⣿⡇⠀⠀⠀⠀⠀⠀⠀⠀⠀⠀⠀⠀⠀⠀⠈⠻⠿⠻⠿⠿⠿⠿⠿⠿⣿⣿⣿⣿⣿⣿⡇⠀⠀⠀⠀⠀⠀⠀⠀⠀⠀⠀⠀⠀⠀⠀⠀⠀⠀⠀⠀⠀⠀⠀⠀⠀⠀⠀⠀⠀⠘⣿⣿⣿⣿⣿⣿⣿⣿⣿⣿⣿⡇</a:t>
            </a:r>
            <a:br/>
            <a:r>
              <a:t>⣿⣿⣿⣿⣿⣿⣿⣿⣿⣿⣿⣿⣿⣿⣿⣿⣿⣷⠀⠀⠀⠀⠀⠀⠀⠀⠀⠀⠀⠀⠀⠀⠀⠀⠀⠀⠀⠀⠀⠀⠀⠀⠀⠀⠀⠀⠉⠉⠁⠀⠀⠀⠀⠀⠀⠀⠀⠀⠀⠀⠀⠀⠀⠀⠀⠀⠀⠀⠀⠀⠀⠀⠀⠀⠀⠀⠀⠀⠀⣿⣿⣿⣿⣿⣿⣿⣿⣿⣿⣿⡇</a:t>
            </a:r>
            <a:br/>
            <a:r>
              <a:t>⣿⣿⣿⣿⣿⣿⣿⣿⣿⣿⣿⣿⣿⣿⣿⣿⣿⣿⡄⠀⠀⠀⠀⠀⠀⠀⠀⠀⠀⠀⠀⠀⠀⠀⠀⠀⠀⠀⠀⠀⠀⠀⠀⠀⠀⠀⠀⠀⠀⠀⠀⠀⠀⠀⠀⠀⠀⠀⠀⠀⠀⠀⠀⠀⠀⠀⠀⠀⠀⠀⠀⠀⠀⠀⠀⠀⠀⠀⠀⢹⣿⣿⣿⣿⣿⣿⣿⣿⣿⣿⡇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⠀⠀⠀⠀⠀⠀⠀⠀⠀⠀⠀⠀⠀⠀⠀⠀⠀⠀⠀⠀⠀⠀⠀⠀⢹⣿⣿⣿⣿⣿⣿⣿⣿⣿⣿⣿⣿⣿⣿⣿⣿⣿⣿⣿⣿⣿⣿⣿⣿⣿⣿⣿⣿⣿⣿⣿⣿⣿⣿⣿⣿⣿⣿⣿⣿⣿⣿⣿⣿⣿⣿⣿⣿⣿⣿⣿⣿⣿⣿⣿⣿⣿⣿⣿⣿⣿⣿⣿⣿⣿⡇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⠀⠀⠀⠀⠀⠀⠀⠀⠀⠀⠀⠀⠀⠀⠀⠀⠀⠀⠀⠀⠀⠀⠀⠀⠘⣿⣿⣿⣿⣿⣿⣿⣿⣿⣿⣿⣿⣿⣿⣿⣿⣿⣿⣿⣿⣿⣿⣿⣿⣿⣿⣿⣿⣿⣿⣿⣿⣿⣿⣿⣿⣿⣿⣿⣿⣿⣿⣿⣿⣿⣿⣿⣿⣿⣿⣿⣿⣿⣿⣿⣿⣿⣿⣿⣿⣿⣿⣿⣿⣿⡇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⠀⠀⠀⠀⠀⠀⠀⠀⠀⠀⠀⠀⠀⠀⠀⠀⠀⠀⠀⠀⠀⠀⠀⠀⠀⠈⣿⣿⣿⣿⣿⣿⣿⣿⣿⣿⣿⣿⣿⣿⣿⣿⣿⣿⣿⣿⣿⣿⣿⣿⣿⣿⣿⣿⣿⣿⣿⣿⣿⣿⣿⣿⣿⣿⣿⣿⣿⣿⣿⣿⣿⣿⣿⣿⣿⣿⣿⣿⣿⣿⣿⣿⣿⣿⣿⣿⣿⣿⣿⣿⡇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⠀⠀⠀⠀⠀⠀⠀⠀⠀⠀⠀⠀⠀⠀⠀⠀⠀⠀⠀⠀⠀⠀⠀⠀⠀⠀⠹⣿⣿⣿⣿⣿⣿⣿⣿⣿⣿⣿⣿⣿⣿⣿⣿⣿⣿⣿⣿⣿⣿⣿⣿⣿⣿⣿⣿⣿⣿⣿⣿⣿⣿⣿⣿⣿⣿⣿⣿⣿⣿⣿⣿⣿⣿⣿⣿⣿⣿⣿⣿⣿⣿⣿⣿⣿⣿⣿⣿⣿⣿⣿⡇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⠀⠀⠀⠀⠀⠀⠀⠀⠀⠀⠀⠀⠀⠀⠀⠀⠀⠀⠀⠀⠀⠀⠀⠀⠀⠀⠀⠈⢿⣿⣿⣿⣿⣿⣿⣿⣿⣿⣿⣿⣿⣿⣿⣿⣿⣿⣿⣿⣿⣿⣿⣿⣿⣿⣿⣿⣿⣿⣿⣿⣿⣿⣿⣿⣿⣿⣿⣿⣿⣿⣿⣿⣿⣿⣿⣿⣿⣿⣿⣿⣿⣿⣿⣿⣿⣿⣿⣿⣿⣿⡇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⠀⠀⠀⠀⠀⠀⠀⠀⠀⠀⠀⠀⠀⠀⠀⠀⠀⠀⠀⠀⠀⠀⠀⠀⠀⠀⠀⠀⠘⣿⣿⣿⣿⣿⣿⣿⣿⣿⣿⣿⣿⣿⣿⣿⣿⣿⣿⣿⣿⣿⣿⣿⣿⣿⣿⣿⣿⣿⣿⣿⣿⣿⣿⣿⣿⣿⣿⣿⣿⣿⣿⣿⣿⣿⣿⣿⣿⣿⣿⣿⣿⣿⣿⣿⣿⣿⣿⣿⣿⣿⡇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⠀⠀⠀⠀⠀⠀⠀⠀⠀⠀⠀⠀⠀⠀⠀⠀⠀⠀⠀⠀⠀⠀⠀⠀⠀⠀⠀⠀⠀⠘⣿⣿⣿⣿⣿⣿⣿⣿⣿⣿⣿⣿⣿⣿⣿⣿⣿⣿⣿⣿⣿⣿⣿⣿⣿⣿⣿⣿⣿⣿⣿⣿⣿⣿⣿⣿⣿⣿⣿⣿⣿⣿⣿⣿⣿⣿⣿⣿⣿⣿⣿⣿⣿⣿⣿⣿⣿⣿⣿⣿⡇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⠀⠀⠀⠀⠀⠀⠀⠀⠀⠀⠀⠀⠀⠀⠀⠀⠀⠀⠀⠀⠀⠀⠀⠀⠀⠀⠀⠀⠀⠀⠛⣿⣿⣿⣿⣿⣿⣿⣿⣿⣿⣿⣿⣿⣿⣿⣿⣿⣿⣿⣿⣿⣿⣿⣿⣿⣿⣿⣿⣿⣿⣿⣿⣿⣿⣿⣿⣿⣿⣿⣿⣿⣿⣿⣿⣿⣿⣿⣿⣿⣿⣿⣿⣿⣿⣿⣿⣿⣿⣿⡇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⠀⠀⠀⠀⠀⠀⠀⠀⠀⠀⠀⠀⠀⠀⠀⠀⠀⠀⠀⠀⠀⠀⠀⠀⠀⠀⠀⠀⠀⠀⠀⠹⣿⣿⣿⣿⣿⣿⣿⣿⣿⣿⣿⣿⣿⣿⣿⣿⣿⣿⣿⣿⣿⣿⣿⣿⣿⣿⣿⣿⣿⣿⣿⣿⣿⣿⣿⣿⣿⣿⣿⣿⣿⣿⣿⣿⣿⣿⣿⣿⣿⣿⣿⣿⣿⣿⣿⣿⣿⣿⡇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⠀⠀⠀⠀⠀⠀⠀⠀⠀⠀⠀⠀⠀⠀⠀⠀⠀⠀⠀⠀⠀⠀⠀⠀⠀⠀⠀⠀⠀⠀⠀⠀⠀⠀⠀⠹⣿⣿⣿⣿⣿⣿⣿⣿⣿⣿⣿⣿⣿⣿⣿⣿⣿⣿⣿⣿⣿⣿⣿⣿⣿⣿⣿⣿⣿⣿⣿⣿⣿⣿⣿⣿⣿⣿⣿⣿⣿⣿⣿⣿⣿⣿⣿⣿⣿⣿⣿⣿⣿⣿⡇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⠀⠀⠀⠀⠀⠀⠀⠀⠀⠀⠀⠀⠀⠀⠀⠀⠀⠀⠀⠀⠀⠀⠀⠀⠀⠀⠀⠀⠀⠀⠀⠀⠀⠀⠀⠀⠘⢿⣿⣿⣿⣿⣿⣿⣿⣿⣿⣿⣿⣿⣿⣿⣿⣿⣿⣿⣿⣿⣿⣿⣿⣿⣿⣿⣿⣿⣿⣿⣿⣿⣿⣿⣿⣿⣿⣿⣿⣿⣿⣿⣿⣿⣿⣿⣿⣿⣿⣿⣿⣿⡇</a:t>
            </a:r>
            <a:br/>
            <a:r>
              <a:t>⠀⠀⠀⠀⢀⡀⠀⠀⠀⠀⠀⠀⠀⠀⠀⠀⠀⠀⠀⠀⠀⠀⠀⠀⠀⠀⠀⠀⠀⠀⠀⠀⠀⠀⠀⠀⠀⠀⠛⣿⣿⣿⣿⣿⣿⣿⣿⣿⣿⣿⣿⣿⣿⣿⣿⣿⣿⣿⣿⣿⣿⣿⣿⣿⣿⣿⣿⣿⣿⣿⣿⣿⣿⣿⣿⣿⣿⣿⣿⣿⣿⣿⣿⣿⣿⣿⣿⣿⣿⣿⡇</a:t>
            </a:r>
            <a:br/>
            <a:r>
              <a:t>⠀⠀⢀⣶⣿⣷⡀⠀⠀⠀⠀⠀⠀⠀⣠⣤⠀⠀⠀⠀⠀⠀⠀⠀⠀⠀⠀⠀⠀⠀⠀⠀⠀⠀⠀⠀⠀⠀⠀⠈⠻⣿⣿⣿⣿⣿⣿⣿⣿⣿⣿⣿⣿⣿⣿⣿⣿⣿⣿⣿⣿⣿⣿⣿⣿⣿⣿⣿⣿⣿⣿⣿⣿⣿⣿⣿⣿⣿⣿⣿⣿⣿⣿⣿⣿⣿⣿⣿⣿⣿⡇</a:t>
            </a:r>
            <a:br/>
            <a:r>
              <a:t>⠀⠀⣸⣿⣿⣿⡇⠀⠀⠀⠀⠀⣰⣾⣿⡟⠀⠀⠀⠀⠀⠀⠀⠀⠀⠀⠀⠀⠀⠀⠀⠀⠀⠀⠀⠀⠀⠀⠀⠀⠀⠉⠿⣿⣿⣿⣿⣿⣿⣿⣿⣿⣿⣿⣿⣿⣿⣿⣿⣿⣿⣿⣿⣿⣿⣿⣿⣿⣿⣿⣿⣿⣿⣿⣿⣿⣿⣿⣿⣿⣿⣿⣿⣿⣿⣿⣿⣿⣿⣿⡇</a:t>
            </a:r>
            <a:br/>
            <a:r>
              <a:t>⠀⠀⣿⣿⣿⣿⠇⠀⠀⠀⢠⣾⣿⣿⡟⠀⠀⠀⠀⠀⠀⠀⠀⠀⠀⠀⠀⠀⠀⠀⠀⠀⠀⠀⠀⠀⠀⠀⠀⠀⠀⠀⠀⠘⠻⣿⣿⣿⣿⣿⣿⣿⣿⣿⣿⣿⣿⣿⣿⣿⣿⣿⣿⣿⣿⣿⣿⣿⣿⣿⣿⣿⣿⣿⣿⣿⣿⣿⣿⣿⣿⣿⣿⣿⣿⣿⣿⣿⣿⣿⡇</a:t>
            </a:r>
            <a:br/>
            <a:r>
              <a:t>⠀⢠⣿⣿⣿⣿⠀⠀⠀⣰⣿⣿⣿⠏⠀⠀⠀⠀⠀⢀⣠⡄⠀⠀⠀⠀⠀⠀⠀⠀⠀⠀⠀⠀⠀⠀⠀⠀⠀⠀⠀⠀⠀⠀⠀⠈⠻⣿⣿⣿⣿⣿⣿⣿⣿⣿⣿⣿⣿⣿⣿⣿⣿⣿⣿⣿⣿⣿⣿⣿⣿⣿⣿⣿⣿⣿⣿⣿⣿⣿⣿⣿⣿⣿⣿⣿⣿⣿⣿⣿⡇</a:t>
            </a:r>
            <a:br/>
            <a:r>
              <a:t>⠀⢸⣿⣿⣿⡟⠀⠀⣴⣿⣿⣿⠏⠀⠀⠀⢀⣤⣾⣿⡟⠁⠀⠀⠀⠀⠀⠀⠀⠀⠀⠀⠀⠀⠀⠀⠀⠀⠀⠀⠀⠀⠀⠀⠀⠀⠀⠀⠙⢿⣿⣿⣿⣿⣿⣿⣿⣿⣿⣿⣿⣿⣿⣿⣿⣿⣿⣿⣿⣿⣿⣿⣿⣿⣿⣿⣿⣿⣿⣿⣿⣿⣿⣿⣿⣿⣿⣿⣿⣿⡇</a:t>
            </a:r>
            <a:br/>
            <a:r>
              <a:t>⠀⣼⣿⣿⣿⡇⠀⣼⣿⣿⣿⠏⠀⠀⣀⣴⣿⣿⡿⠋⠀⠀⠀⠀⠀⠀⠀⠀⠀⠀⠀⠀⠀⠀⠀⠀⠀⠀⠀⠀⠀⠀⠀⠀⠀⠀⠀⠀⠀⠀⠉⠛⢿⣿⣿⣿⣿⣿⣿⣿⣿⣿⣿⣿⣿⣿⣿⣿⣿⣿⣿⣿⣿⣿⣿⣿⣿⣿⣿⣿⣿⣿⣿⣿⣿⣿⣿⣿⣿⣿⡇</a:t>
            </a:r>
            <a:br/>
            <a:r>
              <a:t>⢠⣿⣿⣿⣿⣇⣾⣿⣿⣿⡏⠀⣠⣾⣿⣿⡿⠋⠀⠀⠀⠀⠀⠀⠀⠀⠀⠀⠀⠀⠀⠀⠀⠀⠀⠀⠀⠀⠀⠀⠀⠀⠀⠀⠀⠀⠀⠀⠀⠀⠀⠀⠀⠈⠻⢿⣿⣿⣿⣿⣿⣿⣿⣿⣿⣿⣿⣿⣿⣿⣿⣿⣿⣿⣿⣿⣿⣿⣿⣿⣿⣿⣿⣿⣿⣿⣿⣿⣿⣿⡇</a:t>
            </a:r>
            <a:br/>
            <a:r>
              <a:t>⣼⣿⣿⣿⣿⣿⣿⣿⣿⡟⣠⣾⣿⣿⣿⠋⠀⠀⠀⢀⣀⣀⣀⠀⠀⠀⠀⠀⠀⠀⠀⠀⠀⠀⠀⠀⠀⠀⠀⠀⠀⠀⠀⠀⠀⠀⠀⠀⠀⠀⠀⠀⠀⠀⠀⠀⠈⠙⠿⣿⣿⣿⣿⣿⣿⣿⣿⣿⣿⣿⣿⣿⣿⣿⣿⣿⣿⣿⣿⣿⣿⣿⣿⣿⣿⣿⣿⣿⣿⣿⡇</a:t>
            </a:r>
            <a:br/>
            <a:r>
              <a:t>⣿⣿⣿⣿⣿⣿⣿⣿⣿⣿⣿⣿⣿⡿⣁⣤⣶⣾⣿⣿⣿⣿⡿⠋⠀⠀⠀⠀⠀⠀⠀⠀⠀⠀⠀⠀⠀⠀⠀⠀⠀⠀⠀⠀⠀⠀⠀⠀⠀⠀⠀⠀⠀⠀⠀⠀⠀⠀⠀⠀⠉⠛⠿⢿⣿⣿⣿⣿⣿⣿⣿⣿⣿⣿⣿⣿⣿⣿⣿⣿⣿⣿⣿⣿⣿⣿⣿⣿⣿⣿⡇</a:t>
            </a:r>
            <a:br/>
            <a:r>
              <a:t>⣿⣿⣿⣿⣿⣿⣿⣿⣿⣿⣿⣿⣿⣿⣿⣿⣿⠿⠟⠛⠋⠉⠀⠀⠀⠀⠀⠀⠀⠀⠀⠀⠀⠀⠀⠀⠀⠀⠀⠀⠀⠀⠀⠀⠀⠀⠀⠀⠀⠀⠀⠀⠀⠀⠀⠀⠀⠀⠀⠀⠀⠀⠀⠀⠉⠙⠻⠿⣿⣿⣿⣿⣿⣿⣿⣿⣿⣿⣿⣿⣿⣿⣿⣿⣿⣿⣿⣿⣿⣿⡇</a:t>
            </a:r>
            <a:br/>
            <a:r>
              <a:t>⣿⣿⣿⣿⣿⣿⣿⣿⣿⣿⣿⣿⣿⡿⠟⠉⠀⠀⠀⠀⠀⠀⠀⠀⠀⠀⠀⠀⠀⠀⠀⠀⠀⠀⠀⠀⠀⠀⠀⠀⠀⠀⠀⠀⠀⠀⠀⠀⠀⠀⠀⠀⠀⠀⠀⠀⠀⠀⠀⠀⠀⠀⠀⠀⠀⠀⠀⠀⠀⠈⠉⠛⠻⠿⠿⢿⣿⣿⣿⣿⣿⣿⣿⣿⣿⣿⣿⣿⣿⣿⡇</a:t>
            </a:r>
            <a:br/>
            <a:r>
              <a:t>⣿⣿⣿⣿⣿⣿⣿⣿⣿⣿⣿⣿⡿⠀⠀⠀⠀⠀⠀⠀⠀⠀⠀⠀⠀⠀⠀⠀⠀⠀⠀⠀⠀⠀⠀⠀⠀⠀⠀⠀⠀⠀⠀⠀⠀⠀⠀⠀⠀⠀⠀⠀⠀⠀⠀⠀⠀⠀⠀⠀⠀⠀⠀⠀⠀⠀⠀⠀⠀⠀⠀⠀⠀⠀⠀⠀⠀⠈⠉⠙⠛⠛⠛⠿⠿⠿⠿⠿⠿⠿⠇</a:t>
            </a:r>
            <a:br/>
            <a:r>
              <a:t>⣿⣿⣿⣿⣿⣿⣿⣿⣿⣿⣿⣿⠃⠀⠀⠀⠀⠀⠀⠀⠀⠀⠀⠀⠀⠀⠀⠀⠀⠀⠀⠀⠀⠀⠀⠀⠀⠀⠀⠀⠀⠀⠀⠀⠀⠀⠀⠀⠀⠀⠀⠀⠀⠀⠀⠀⠀⠀⠀⠀⠀⠀⠀⠀⠀⠀⠀⠀⠀⠀⠀⠀⠀⠀⠀⠀⠀⠀⠀⠀⠀⠀⠀⠀⠀⠀⠀⠀⠀⠀⠀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⣿⣿⣿⣿⣿⣿⣿⣿⣿⣿⣿⠏⠀⠀⠀⠀⠀⠀⠀⠀⠀⠀⠀⠀⠀⠀⠀⠀⠀⠀⠀⠀⠀⠀⠀⠀⠀⠀⠀⠀⠀⠀⠀⠀⠀⠀⠀⠀⠀⠀⠀⠀⠀⠀⠀⠀⠀⠀⠀⠀⠀⠀⠀⠀⠀⠀⠀⠀⠀⠀⠀⠀⠀⠀⠀⠀⠀⠀⠀⠀⠀⠀⠀⠀⠀⠀⠀⠀⠀⠀⠀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⠀⠀⠀⠀⠀⠀⠀⠀⠀⠀⠀⠘⣿⣿⣿⣿⣿⣿⣿⣿⣿⣿⣿⣿⣿⣿⣿⣿⣿⣿⣿⣿⣿⣿⣿⣿⣿⣿⣿⣿⣿⣿⣿⣿⣿⣿⣿⣿⣿⣿⣿⣿⣿⣿⣿⣿⣿⣿⣿⣿⣿⣿⣿⣿⣿⣿⣿⣿⣿⣿⣿⣿⣿⣿⣿⣿⣿⣿⣿⣿⣿⣿⣿⣿⣿⣿⣿⣿⣿⣿⡇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⠀⠀⠀⠀⠀⠀⠀⠀⠀⠀⠀⠀⢹⣿⣿⣿⣿⣿⣿⣿⣿⣿⣿⣿⣿⣿⣿⣿⣿⣿⣿⣿⣿⣿⣿⣿⣿⣿⣿⣿⣿⣿⣿⣿⣿⣿⣿⣿⣿⣿⣿⣿⣿⣿⣿⣿⣿⣿⣿⣿⣿⣿⣿⣿⣿⣿⣿⣿⣿⣿⣿⣿⣿⣿⣿⣿⣿⣿⣿⣿⣿⣿⣿⣿⣿⣿⣿⣿⣿⣿⡇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⠀⠀⠀⠀⠀⠀⠀⠀⠀⠀⠀⠀⠈⣿⣿⣿⣿⣿⣿⣿⣿⣿⣿⣿⣿⣿⣿⣿⣿⣿⣿⣿⣿⣿⣿⣿⣿⣿⣿⣿⣿⣿⣿⣿⣿⣿⣿⣿⣿⣿⣿⣿⣿⣿⣿⣿⣿⣿⣿⣿⣿⣿⣿⣿⣿⣿⣿⣿⣿⣿⣿⣿⣿⣿⣿⣿⣿⣿⣿⣿⣿⣿⣿⣿⣿⣿⣿⣿⣿⣿⡇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⠀⠀⠀⠀⠀⠀⠀⠀⠀⠀⠀⠀⠀⢹⣿⣿⣿⣿⣿⣿⣿⣿⣿⣿⣿⣿⣿⣿⣿⣿⣿⣿⣿⣿⣿⣿⣿⣿⣿⣿⣿⣿⣿⣿⣿⣿⣿⣿⣿⣿⣿⣿⣿⣿⣿⣿⣿⣿⣿⣿⣿⣿⣿⣿⣿⣿⣿⣿⣿⣿⣿⣿⣿⣿⣿⣿⣿⣿⣿⣿⣿⣿⣿⣿⣿⣿⣿⣿⣿⣿⡇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⠀⠀⠀⠀⠀⠀⠀⠀⠀⠀⠀⠀⠀⠘⣿⣿⣿⣿⣿⣿⣿⣿⣿⣿⣿⣿⣿⣿⣿⣿⣿⣿⣿⣿⣿⣿⣿⣿⣿⣿⣿⣿⣿⣿⣿⣿⣿⣿⣿⣿⣿⣿⣿⣿⣿⣿⣿⣿⣿⣿⣿⣿⣿⣿⣿⣿⣿⣿⣿⣿⣿⣿⣿⣿⣿⣿⣿⣿⣿⣿⣿⣿⣿⣿⣿⣿⣿⣿⣿⣿⡇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⠀⠀⠀⠀⠀⠀⠀⠀⠀⠀⠀⠀⠀⠀⠸⣿⣿⣿⣿⣿⣿⣿⣿⣿⣿⣿⣿⣿⣿⣿⣿⣿⣿⣿⣿⣿⣿⣿⣿⣿⣿⣿⣿⣿⣿⣿⣿⣿⣿⣿⣿⣿⣿⣿⣿⣿⣿⣿⣿⣿⣿⣿⣿⣿⣿⣿⣿⣿⣿⣿⣿⣿⣿⣿⣿⣿⣿⣿⣿⣿⣿⣿⣿⣿⣿⣿⣿⣿⣿⣿⡇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⠀⠀⠀⠀⠀⠀⠀⠀⠀⠀⠀⠀⠀⠀⠀⢻⣿⣿⣿⣿⣿⣿⣿⣿⣿⣿⣿⣿⣿⣿⣿⣿⣿⣿⣿⣿⣿⣿⣿⣿⣿⣿⣿⣿⣿⣿⣿⣿⣿⣿⣿⣿⣿⣿⣿⣿⣿⣿⣿⣿⣿⣿⣿⣿⣿⣿⣿⣿⣿⣿⣿⣿⣿⣿⣿⣿⣿⣿⣿⣿⣿⣿⣿⣿⣿⣿⣿⣿⣿⣿⡇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⠀⠀⠀⠀⠀⠀⠀⠀⠀⠀⠀⠀⠀⠀⠀⠀⠘⣿⣿⣿⣿⣿⣿⣿⣿⣿⣿⣿⣿⣿⣿⣿⣿⣿⣿⣿⣿⣿⣿⣿⣿⣿⣿⣿⣿⣿⣿⣿⣿⣿⣿⣿⣿⣿⣿⣿⣿⣿⣿⣿⣿⣿⣿⣿⣿⣿⣿⣿⣿⣿⣿⣿⣿⣿⣿⣿⣿⣿⣿⣿⣿⣿⣿⣿⣿⣿⣿⣿⣿⣿⡇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⠀⠀⠀⠀⠀⠀⠀⠀⠀⠀⠀⠀⠀⠀⠀⠀⠀⠘⣿⣿⣿⣿⣿⣿⣿⣿⣿⣿⣿⣿⣿⣿⣿⣿⣿⣿⣿⣿⣿⣿⣿⣿⣿⣿⣿⣿⣿⣿⣿⣿⣿⣿⣿⣿⣿⣿⣿⣿⣿⣿⣿⣿⣿⣿⣿⣿⣿⣿⣿⣿⣿⣿⣿⣿⣿⣿⣿⣿⣿⣿⣿⣿⣿⣿⣿⣿⣿⣿⣿⣿⡇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⠀⠀⠀⠀⠀⠀⠀⠀⠀⠀⠀⠀⠀⠀⠀⠀⠀⠀⠘⣿⣿⣿⣿⣿⣿⣿⣿⣿⣿⣿⣿⣿⣿⣿⣿⣿⣿⣿⣿⣿⣿⣿⣿⣿⣿⣿⣿⣿⣿⣿⣿⣿⣿⣿⣿⣿⣿⣿⣿⣿⣿⣿⣿⣿⣿⣿⣿⣿⣿⣿⣿⣿⣿⣿⣿⣿⣿⣿⣿⣿⣿⣿⣿⣿⣿⣿⣿⣿⣿⣿⡇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⠀⠀⠀⠀⠀⠀⠀⠀⠀⠀⠀⠀⠀⠀⠀⠀⠀⠀⠀⠘⢿⣿⣿⣿⣿⣿⣿⣿⣿⣿⣿⣿⣿⣿⣿⣿⣿⣿⣿⣿⣿⣿⣿⣿⣿⣿⣿⣿⣿⣿⣿⣿⣿⣿⣿⣿⣿⣿⣿⣿⣿⣿⣿⣿⣿⣿⣿⣿⣿⣿⣿⣿⣿⣿⣿⣿⣿⣿⣿⣿⣿⣿⣿⣿⣿⣿⣿⣿⣿⣿⡇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⠀⠀⠀⠀⠀⠀⠀⠀⠀⠀⠀⠀⠀⠀⠀⠀⠀⠀⠀⠀⠈⢿⣿⣿⣿⣿⣿⣿⣿⣿⣿⣿⣿⣿⣿⣿⣿⣿⣿⣿⣿⣿⣿⣿⣿⣿⣿⣿⣿⣿⣿⣿⣿⣿⣿⣿⣿⣿⣿⣿⣿⣿⣿⣿⣿⣿⣿⣿⣿⣿⣿⣿⣿⣿⣿⣿⣿⣿⣿⣿⣿⣿⣿⣿⣿⣿⣿⣿⣿⣿⡇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⠀⠀⠀⠀⠀⠀⠀⠀⠀⠀⠀⠀⠀⠀⠀⠀⠀⠀⠀⠀⠀⠈⢻⣿⣿⣿⣿⣿⣿⣿⣿⣿⣿⣿⣿⣿⣿⣿⣿⣿⣿⣿⣿⣿⣿⣿⣿⣿⣿⣿⣿⣿⣿⣿⣿⣿⣿⣿⣿⣿⣿⣿⣿⣿⣿⣿⣿⣿⣿⣿⣿⣿⣿⣿⣿⣿⣿⣿⣿⣿⣿⣿⣿⣿⣿⣿⣿⣿⣿⣿⡇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⠀⠀⠀⠀⠀⠀⠀⠀⠀⠀⠀⠀⠀⠀⠀⠀⠀⠀⠀⠀⠀⠀⠀⠻⣿⣿⣿⣿⣿⣿⣿⣿⣿⣿⣿⣿⣿⣿⣿⣿⣿⣿⣿⣿⣿⣿⣿⣿⣿⣿⣿⣿⣿⣿⣿⣿⣿⣿⣿⣿⣿⣿⣿⣿⣿⣿⣿⣿⣿⣿⣿⣿⣿⣿⣿⣿⣿⣿⣿⣿⣿⣿⣿⣿⣿⣿⣿⣿⣿⣿⡇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⠀⠀⠀⠀⠀⠀⠀⠀⠀⠀⠀⠀⠀⠀⠀⠀⠀⠀⠀⠀⠀⠀⠀⠀⠘⢿⣿⣿⣿⣿⣿⣿⣿⣿⣿⣿⣿⣿⣿⣿⣿⣿⣿⣿⣿⣿⣿⣿⣿⣿⣿⣿⣿⣿⣿⣿⣿⣿⣿⣿⣿⣿⣿⣿⣿⣿⣿⣿⣿⣿⣿⣿⣿⣿⣿⣿⣿⣿⣿⣿⣿⣿⣿⣿⣿⣿⣿⣿⣿⣿⡇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⠀⠀⠀⠀⠀⠀⢀⣴⣾⡇⠀⠀⠀⠀⠀⠀⠀⠀⠀⠀⠀⠀⠀⠀⠀⠀⠻⣿⣿⣿⣿⣿⣿⣿⣿⣿⣿⣿⣿⣿⣿⣿⣿⣿⣿⣿⣿⣿⣿⣿⣿⣿⣿⣿⣿⣿⣿⣿⣿⣿⣿⣿⣿⣿⣿⣿⣿⣿⣿⣿⣿⣿⣿⣿⣿⣿⣿⣿⣿⣿⣿⣿⣿⣿⣿⣿⣿⣿⣿⣿⡇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⠀⠀⠀⠀⢀⣴⣿⣿⠏⠀⠀⠀⠀⠀⠀⠀⠀⠀⠀⠀⠀⠀⠀⠀⠀⠀⠀⠈⠻⣿⣿⣿⣿⣿⣿⣿⣿⣿⣿⣿⣿⣿⣿⣿⣿⣿⣿⣿⣿⣿⣿⣿⣿⣿⣿⣿⣿⣿⣿⣿⣿⣿⣿⣿⣿⣿⣿⣿⣿⣿⣿⣿⣿⣿⣿⣿⣿⣿⣿⣿⣿⣿⣿⣿⣿⣿⣿⣿⣿⣿⡇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⠀⠀⠀⣰⣿⣿⣿⠏⠀⠀⠀⠀⠀⠀⠀⠀⠀⠀⠀⠀⠀⠀⠀⠀⠀⠀⠀⠀⠀⠙⢿⣿⣿⣿⣿⣿⣿⣿⣿⣿⣿⣿⣿⣿⣿⣿⣿⣿⣿⣿⣿⣿⣿⣿⣿⣿⣿⣿⣿⣿⣿⣿⣿⣿⣿⣿⣿⣿⣿⣿⣿⣿⣿⣿⣿⣿⣿⣿⣿⣿⣿⣿⣿⣿⣿⣿⣿⣿⣿⣿⡇</a:t>
            </a:r>
            <a:br/>
            <a:r>
              <a:t>⠀⢀⣼⣿⣿⣿⠋⠀⠀⠀⠀⢀⣤⣶⡿⠀⠀⠀⠀⠀⠀⠀⠀⠀⠀⠀⠀⠀⠀⠀⠀⠉⢿⣿⣿⣿⣿⣿⣿⣿⣿⣿⣿⣿⣿⣿⣿⣿⣿⣿⣿⣿⣿⣿⣿⣿⣿⣿⣿⣿⣿⣿⣿⣿⣿⣿⣿⣿⣿⣿⣿⣿⣿⣿⣿⣿⣿⣿⣿⣿⣿⣿⣿⣿⣿⣿⣿⣿⣿⣿⡇</a:t>
            </a:r>
            <a:br/>
            <a:r>
              <a:t>⢠⣾⣿⣿⣿⠃⠀⠀⠀⣠⣶⣿⣿⠟⠁⠀⠀⠀⠀⠀⠀⠀⠀⠀⠀⠀⠀⠀⠀⠀⠀⠀⠀⠙⠿⣿⣿⣿⣿⣿⣿⣿⣿⣿⣿⣿⣿⣿⣿⣿⣿⣿⣿⣿⣿⣿⣿⣿⣿⣿⣿⣿⣿⣿⣿⣿⣿⣿⣿⣿⣿⣿⣿⣿⣿⣿⣿⣿⣿⣿⣿⣿⣿⣿⣿⣿⣿⣿⣿⣿⡇</a:t>
            </a:r>
            <a:br/>
            <a:r>
              <a:t>⣿⣿⣿⣿⠃⠀⢀⣤⣾⣿⣿⠟⠁⠀⠀⠀⠀⠀⠀⠀⠀⠀⠀⠀⠀⠀⠀⠀⠀⠀⠀⠀⠀⠀⠀⠈⠻⣿⣿⣿⣿⣿⣿⣿⣿⣿⣿⣿⣿⣿⣿⣿⣿⣿⣿⣿⣿⣿⣿⣿⣿⣿⣿⣿⣿⣿⣿⣿⣿⣿⣿⣿⣿⣿⣿⣿⣿⣿⣿⣿⣿⣿⣿⣿⣿⣿⣿⣿⣿⣿⡇</a:t>
            </a:r>
            <a:br/>
            <a:r>
              <a:t>⣿⣿⣿⠁⢀⣴⣿⣿⣿⠟⠁⠀⠀⠀⠀⠀⠀⠀⠀⠀⠀⠀⠀⠀⠀⠀⠀⠀⠀⠀⠀⠀⠀⠀⠀⠀⠀⠀⠙⢿⣿⣿⣿⣿⣿⣿⣿⣿⣿⣿⣿⣿⣿⣿⣿⣿⣿⣿⣿⣿⣿⣿⣿⣿⣿⣿⣿⣿⣿⣿⣿⣿⣿⣿⣿⣿⣿⣿⣿⣿⣿⣿⣿⣿⣿⣿⣿⣿⣿⣿⡇</a:t>
            </a:r>
            <a:br/>
            <a:r>
              <a:t>⣿⣿⣁⣴⣿⣿⣿⡟⠁⢀⣀⣤⣤⣴⣶⣤⣤⡀⠀⠀⠀⠀⠀⠀⠀⠀⠀⠀⠀⠀⠀⠀⠀⠀⠀⠀⠀⠀⠀⠀⠈⠙⢿⣿⣿⣿⣿⣿⣿⣿⣿⣿⣿⣿⣿⣿⣿⣿⣿⣿⣿⣿⣿⣿⣿⣿⣿⣿⣿⣿⣿⣿⣿⣿⣿⣿⣿⣿⣿⣿⣿⣿⣿⣿⣿⣿⣿⣿⣿⣿⡇</a:t>
            </a:r>
            <a:br/>
            <a:r>
              <a:t>⣿⣿⣿⣿⣿⣿⣯⣶⣿⣿⣿⣿⣿⣿⡿⠟⠉⠀⠀⠀⠀⠀⠀⠀⠀⠀⠀⠀⠀⠀⠀⠀⠀⠀⠀⠀⠀⠀⠀⠀⠀⠀⠀⠈⠙⠿⣿⣿⣿⣿⣿⣿⣿⣿⣿⣿⣿⣿⣿⣿⣿⣿⣿⣿⣿⣿⣿⣿⣿⣿⣿⣿⣿⣿⣿⣿⣿⣿⣿⣿⣿⣿⣿⣿⣿⣿⣿⣿⣿⣿⡇</a:t>
            </a:r>
            <a:br/>
            <a:r>
              <a:t>⣿⣿⣿⣿⣿⣿⣿⣿⡿⠟⠋⠉⠁⠀⠀⠀⠀⠀⠀⠀⠀⠀⠀⠀⠀⠀⠀⠀⠀⠀⠀⠀⠀⠀⠀⠀⠀⠀⠀⠀⠀⠀⠀⠀⠀⠀⠀⠙⠻⢿⣿⣿⣿⣿⣿⣿⣿⣿⣿⣿⣿⣿⣿⣿⣿⣿⣿⣿⣿⣿⣿⣿⣿⣿⣿⣿⣿⣿⣿⣿⣿⣿⣿⣿⣿⣿⣿⣿⣿⣿⡇</a:t>
            </a:r>
            <a:br/>
            <a:r>
              <a:t>⣿⣿⣿⣿⣿⣿⠋⠁⠀⠀⠀⠀⠀⠀⠀⠀⠀⠀⠀⠀⠀⠀⠀⠀⠀⠀⠀⠀⠀⠀⠀⠀⠀⠀⠀⠀⠀⠀⠀⠀⠀⠀⠀⠀⠀⠀⠀⠀⠀⠀⠈⠙⠻⠿⣿⣿⣿⣿⣿⣿⣿⣿⣿⣿⣿⣿⣿⣿⣿⣿⣿⣿⣿⣿⣿⣿⣿⣿⣿⣿⣿⣿⣿⣿⣿⣿⣿⣿⣿⣿⡇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⠀⠀⠀⠀⠀⠀⠸⣿⣿⣿⣿⣿⣿⣿⣿⣿⣿⣿⣿⣿⣿⣿⣿⣿⣿⣿⣿⣿⣿⣿⣿⣿⣿⣿⣿⣿⣿⣿⣿⣿⣿⣿⣿⣿⣿⣿⣿⣿⣿⣿⣿⣿⣿⣿⣿⣿⣿⣿⣿⣿⣿⣿⣿⣿⣿⣿⣿⣿⣿⣿⣿⣿⣿⣿⣿⣿⣿⣿⣿⣿⣿⣿⣿⣿⣿⣿⣿⣿⣿⣿⡇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⠀⠀⠀⠀⠀⠀⠀⠀⠈⣿⣿⣿⣿⣿⣿⣿⣿⣿⣿⣿⣿⣿⣿⣿⣿⣿⣿⣿⣿⣿⣿⣿⣿⣿⣿⣿⣿⣿⣿⣿⣿⣿⣿⣿⣿⣿⣿⣿⣿⣿⣿⣿⣿⣿⣿⣿⣿⣿⣿⣿⣿⣿⣿⣿⣿⣿⣿⣿⣿⣿⣿⣿⣿⣿⣿⣿⣿⣿⣿⣿⣿⣿⣿⣿⣿⣿⣿⣿⣿⣿⡇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⠀⠀⠀⠀⠀⠀⠀⠀⠀⠸⣿⣿⣿⣿⣿⣿⣿⣿⣿⣿⣿⣿⣿⣿⣿⣿⣿⣿⣿⣿⣿⣿⣿⣿⣿⣿⣿⣿⣿⣿⣿⣿⣿⣿⣿⣿⣿⣿⣿⣿⣿⣿⣿⣿⣿⣿⣿⣿⣿⣿⣿⣿⣿⣿⣿⣿⣿⣿⣿⣿⣿⣿⣿⣿⣿⣿⣿⣿⣿⣿⣿⣿⣿⣿⣿⣿⣿⣿⣿⣿⡇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⠀⠀⠀⠀⠀⠀⠀⠀⠀⠀⢻⣿⣿⣿⣿⣿⣿⣿⣿⣿⣿⣿⣿⣿⣿⣿⣿⣿⣿⣿⣿⣿⣿⣿⣿⣿⣿⣿⣿⣿⣿⣿⣿⣿⣿⣿⣿⣿⣿⣿⣿⣿⣿⣿⣿⣿⣿⣿⣿⣿⣿⣿⣿⣿⣿⣿⣿⣿⣿⣿⣿⣿⣿⣿⣿⣿⣿⣿⣿⣿⣿⣿⣿⣿⣿⣿⣿⣿⣿⣿⡇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⠀⠀⠀⠀⠀⠀⠀⠀⠀⠀⠀⢻⣿⣿⣿⣿⣿⣿⣿⣿⣿⣿⣿⣿⣿⣿⣿⣿⣿⣿⣿⣿⣿⣿⣿⣿⣿⣿⣿⣿⣿⣿⣿⣿⣿⣿⣿⣿⣿⣿⣿⣿⣿⣿⣿⣿⣿⣿⣿⣿⣿⣿⣿⣿⣿⣿⣿⣿⣿⣿⣿⣿⣿⣿⣿⣿⣿⣿⣿⣿⣿⣿⣿⣿⣿⣿⣿⣿⣿⣿⡇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⠀⠀⠀⠀⠀⠀⠀⠀⠀⠀⠀⠀⠈⢿⣿⣿⣿⣿⣿⣿⣿⣿⣿⣿⣿⣿⣿⣿⣿⣿⣿⣿⣿⣿⣿⣿⣿⣿⣿⣿⣿⣿⣿⣿⣿⣿⣿⣿⣿⣿⣿⣿⣿⣿⣿⣿⣿⣿⣿⣿⣿⣿⣿⣿⣿⣿⣿⣿⣿⣿⣿⣿⣿⣿⣿⣿⣿⣿⣿⣿⣿⣿⣿⣿⣿⣿⣿⣿⣿⣿⡇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⠀⠀⠀⠀⠀⠀⠀⠀⠀⠀⠀⠀⠀⠀⠀⢻⣿⣿⣿⣿⣿⣿⣿⣿⣿⣿⣿⣿⣿⣿⣿⣿⣿⣿⣿⣿⣿⣿⣿⣿⣿⣿⣿⣿⣿⣿⣿⣿⣿⣿⣿⣿⣿⣿⣿⣿⣿⣿⣿⣿⣿⣿⣿⣿⣿⣿⣿⣿⣿⣿⣿⣿⣿⣿⣿⣿⣿⣿⣿⣿⣿⣿⣿⣿⣿⣿⣿⣿⣿⣿⡇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⠀⠀⠀⠀⠀⠀⠀⠀⠀⠀⠀⠀⠀⠀⠀⠀⠹⣿⣿⣿⣿⣿⣿⣿⣿⣿⣿⣿⣿⣿⣿⣿⣿⣿⣿⣿⣿⣿⣿⣿⣿⣿⣿⣿⣿⣿⣿⣿⣿⣿⣿⣿⣿⣿⣿⣿⣿⣿⣿⣿⣿⣿⣿⣿⣿⣿⣿⣿⣿⣿⣿⣿⣿⣿⣿⣿⣿⣿⣿⣿⣿⣿⣿⣿⣿⣿⣿⣿⣿⣿⡇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⠀⠀⠀⠀⠀⠀⠀⠀⠀⠀⠀⠀⠀⠀⠀⠀⠀⠘⢿⣿⣿⣿⣿⣿⣿⣿⣿⣿⣿⣿⣿⣿⣿⣿⣿⣿⣿⣿⣿⣿⣿⣿⣿⣿⣿⣿⣿⣿⣿⣿⣿⣿⣿⣿⣿⣿⣿⣿⣿⣿⣿⣿⣿⣿⣿⣿⣿⣿⣿⣿⣿⣿⣿⣿⣿⣿⣿⣿⣿⣿⣿⣿⣿⣿⣿⣿⣿⣿⣿⣿⡇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⠀⠀⠀⠀⣠⣴⡄⠀⠀⠀⠀⠀⠀⠀⠀⠀⠀⠀⠈⠻⣿⣿⣿⣿⣿⣿⣿⣿⣿⣿⣿⣿⣿⣿⣿⣿⣿⣿⣿⣿⣿⣿⣿⣿⣿⣿⣿⣿⣿⣿⣿⣿⣿⣿⣿⣿⣿⣿⣿⣿⣿⣿⣿⣿⣿⣿⣿⣿⣿⣿⣿⣿⣿⣿⣿⣿⣿⣿⣿⣿⣿⣿⣿⣿⣿⣿⣿⣿⣿⣿⡇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⠀⢀⣴⣿⣿⡟⠀⠀⠀⠀⠀⠀⠀⠀⠀⠀⠀⠀⠀⠀⠙⢿⣿⣿⣿⣿⣿⣿⣿⣿⣿⣿⣿⣿⣿⣿⣿⣿⣿⣿⣿⣿⣿⣿⣿⣿⣿⣿⣿⣿⣿⣿⣿⣿⣿⣿⣿⣿⣿⣿⣿⣿⣿⣿⣿⣿⣿⣿⣿⣿⣿⣿⣿⣿⣿⣿⣿⣿⣿⣿⣿⣿⣿⣿⣿⣿⣿⣿⣿⣿⡇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⣠⣿⣿⣿⠏⠀⠀⠀⠀⠀⠀⠀⠀⠀⠀⠀⠀⠀⠀⠀⠀⠀⠻⣿⣿⣿⣿⣿⣿⣿⣿⣿⣿⣿⣿⣿⣿⣿⣿⣿⣿⣿⣿⣿⣿⣿⣿⣿⣿⣿⣿⣿⣿⣿⣿⣿⣿⣿⣿⣿⣿⣿⣿⣿⣿⣿⣿⣿⣿⣿⣿⣿⣿⣿⣿⣿⣿⣿⣿⣿⣿⣿⣿⣿⣿⣿⣿⣿⣿⣿⡇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⣿⣿⣿⠋⠀⠀⠀⠀⠀⣀⣤⣶⠀⠀⠀⠀⠀⠀⠀⠀⠀⠀⠀⠈⠻⣿⣿⣿⣿⣿⣿⣿⣿⣿⣿⣿⣿⣿⣿⣿⣿⣿⣿⣿⣿⣿⣿⣿⣿⣿⣿⣿⣿⣿⣿⣿⣿⣿⣿⣿⣿⣿⣿⣿⣿⣿⣿⣿⣿⣿⣿⣿⣿⣿⣿⣿⣿⣿⣿⣿⣿⣿⣿⣿⣿⣿⣿⣿⣿⣿⡇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⣿⡿⠃⠀⠀⠀⢀⣴⣾⣿⡿⠃⠀⠀⠀⠀⠀⠀⠀⠀⠀⠀⠀⠀⠀⠉⠻⣿⣿⣿⣿⣿⣿⣿⣿⣿⣿⣿⣿⣿⣿⣿⣿⣿⣿⣿⣿⣿⣿⣿⣿⣿⣿⣿⣿⣿⣿⣿⣿⣿⣿⣿⣿⣿⣿⣿⣿⣿⣿⣿⣿⣿⣿⣿⣿⣿⣿⣿⣿⣿⣿⣿⣿⣿⣿⣿⣿⣿⣿⣿⡇</a:t>
            </a:r>
            <a:br/>
            <a:r>
              <a:t>⡿⠁⠀⠀⣠⣾⣿⣿⡿⠋⠀⠀⠀⠀⠀⠀⠀⠀⠀⠀⠀⠀⠀⠀⠀⠀⠀⠈⠻⣿⣿⣿⣿⣿⣿⣿⣿⣿⣿⣿⣿⣿⣿⣿⣿⣿⣿⣿⣿⣿⣿⣿⣿⣿⣿⣿⣿⣿⣿⣿⣿⣿⣿⣿⣿⣿⣿⣿⣿⣿⣿⣿⣿⣿⣿⣿⣿⣿⣿⣿⣿⣿⣿⣿⣿⣿⣿⣿⣿⣿⡇</a:t>
            </a:r>
            <a:br/>
            <a:r>
              <a:t>⠁⢀⣤⣾⣿⣿⠟⠁⠀⠀⠀⠀⠀⠀⠀⠀⠀⠀⠀⠀⠀⠀⠀⠀⠀⠀⠀⠀⠀⠈⠻⢿⣿⣿⣿⣿⣿⣿⣿⣿⣿⣿⣿⣿⣿⣿⣿⣿⣿⣿⣿⣿⣿⣿⣿⣿⣿⣿⣿⣿⣿⣿⣿⣿⣿⣿⣿⣿⣿⣿⣿⣿⣿⣿⣿⣿⣿⣿⣿⣿⣿⣿⣿⣿⣿⣿⣿⣿⣿⣿⡇</a:t>
            </a:r>
            <a:br/>
            <a:r>
              <a:t>⣴⣿⣿⣿⡿⠁⠀⠀⣀⣀⣀⣀⣀⠀⠀⠀⠀⠀⠀⠀⠀⠀⠀⠀⠀⠀⠀⠀⠀⠀⠀⠀⠉⠿⣿⣿⣿⣿⣿⣿⣿⣿⣿⣿⣿⣿⣿⣿⣿⣿⣿⣿⣿⣿⣿⣿⣿⣿⣿⣿⣿⣿⣿⣿⣿⣿⣿⣿⣿⣿⣿⣿⣿⣿⣿⣿⣿⣿⣿⣿⣿⣿⣿⣿⣿⣿⣿⣿⣿⣿⡇</a:t>
            </a:r>
            <a:br/>
            <a:r>
              <a:t>⣿⣿⣿⣯⣤⣶⣾⣿⣿⣿⣿⣿⡿⠋⠀⠀⠀⠀⠀⠀⠀⠀⠀⠀⠀⠀⠀⠀⠀⠀⠀⠀⠀⠀⠈⠙⢿⣿⣿⣿⣿⣿⣿⣿⣿⣿⣿⣿⣿⣿⣿⣿⣿⣿⣿⣿⣿⣿⣿⣿⣿⣿⣿⣿⣿⣿⣿⣿⣿⣿⣿⣿⣿⣿⣿⣿⣿⣿⣿⣿⣿⣿⣿⣿⣿⣿⣿⣿⣿⣿⡇</a:t>
            </a:r>
            <a:br/>
            <a:r>
              <a:t>⣿⣿⣿⣿⣿⣿⠿⠟⠛⠋⠉⠁⠀⠀⠀⠀⠀⠀⠀⠀⠀⠀⠀⠀⠀⠀⠀⠀⠀⠀⠀⠀⠀⠀⠀⠀⠀⠉⠙⢿⣿⣿⣿⣿⣿⣿⣿⣿⣿⣿⣿⣿⣿⣿⣿⣿⣿⣿⣿⣿⣿⣿⣿⣿⣿⣿⣿⣿⣿⣿⣿⣿⣿⣿⣿⣿⣿⣿⣿⣿⣿⣿⣿⣿⣿⣿⣿⣿⣿⣿⡇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⢹⣿⣿⣿⣿⣿⣿⣿⣿⣿⣿⣿⣿⣿⣿⣿⣿⣿⣿⣿⣿⣿⣿⣿⣿⣿⣿⣿⣿⣿⣿⣿⣿⣿⣿⣿⣿⣿⣿⣿⣿⣿⣿⣿⣿⣿⣿⣿⣿⣿⣿⣿⣿⣿⣿⣿⣿⣿⣿⣿⣿⣿⣿⣿⣿⣿⣿⣿⣿⣿⣿⣿⣿⣿⣿⣿⣿⣿⣿⣿⣿⣿⣿⣿⣿⣿⣿⣿⣿⣿⡇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⠀⢻⣿⣿⣿⣿⣿⣿⣿⣿⣿⣿⣿⣿⣿⣿⣿⣿⣿⣿⣿⣿⣿⣿⣿⣿⣿⣿⣿⣿⣿⣿⣿⣿⣿⣿⣿⣿⣿⣿⣿⣿⣿⣿⣿⣿⣿⣿⣿⣿⣿⣿⣿⣿⣿⣿⣿⣿⣿⣿⣿⣿⣿⣿⣿⣿⣿⣿⣿⣿⣿⣿⣿⣿⣿⣿⣿⣿⣿⣿⣿⣿⣿⣿⣿⣿⣿⣿⣿⣿⡇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⠀⠀⢻⣿⣿⣿⣿⣿⣿⣿⣿⣿⣿⣿⣿⣿⣿⣿⣿⣿⣿⣿⣿⣿⣿⣿⣿⣿⣿⣿⣿⣿⣿⣿⣿⣿⣿⣿⣿⣿⣿⣿⣿⣿⣿⣿⣿⣿⣿⣿⣿⣿⣿⣿⣿⣿⣿⣿⣿⣿⣿⣿⣿⣿⣿⣿⣿⣿⣿⣿⣿⣿⣿⣿⣿⣿⣿⣿⣿⣿⣿⣿⣿⣿⣿⣿⣿⣿⣿⣿⡇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⠀⠀⠈⠹⣿⣿⣿⣿⣿⣿⣿⣿⣿⣿⣿⣿⣿⣿⣿⣿⣿⣿⣿⣿⣿⣿⣿⣿⣿⣿⣿⣿⣿⣿⣿⣿⣿⣿⣿⣿⣿⣿⣿⣿⣿⣿⣿⣿⣿⣿⣿⣿⣿⣿⣿⣿⣿⣿⣿⣿⣿⣿⣿⣿⣿⣿⣿⣿⣿⣿⣿⣿⣿⣿⣿⣿⣿⣿⣿⣿⣿⣿⣿⣿⣿⣿⣿⣿⣿⣿⡇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⠀⠀⠀⠀⠹⣿⣿⣿⣿⣿⣿⣿⣿⣿⣿⣿⣿⣿⣿⣿⣿⣿⣿⣿⣿⣿⣿⣿⣿⣿⣿⣿⣿⣿⣿⣿⣿⣿⣿⣿⣿⣿⣿⣿⣿⣿⣿⣿⣿⣿⣿⣿⣿⣿⣿⣿⣿⣿⣿⣿⣿⣿⣿⣿⣿⣿⣿⣿⣿⣿⣿⣿⣿⣿⣿⣿⣿⣿⣿⣿⣿⣿⣿⣿⣿⣿⣿⣿⣿⣿⡇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⠀⠀⠀⠀⠀⠘⣿⣿⣿⣿⣿⣿⣿⣿⣿⣿⣿⣿⣿⣿⣿⣿⣿⣿⣿⣿⣿⣿⣿⣿⣿⣿⣿⣿⣿⣿⣿⣿⣿⣿⣿⣿⣿⣿⣿⣿⣿⣿⣿⣿⣿⣿⣿⣿⣿⣿⣿⣿⣿⣿⣿⣿⣿⣿⣿⣿⣿⣿⣿⣿⣿⣿⣿⣿⣿⣿⣿⣿⣿⣿⣿⣿⣿⣿⣿⣿⣿⣿⣿⣿⡇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⠀⠀⠀⠀⠀⠀⠈⢿⣿⣿⣿⣿⣿⣿⣿⣿⣿⣿⣿⣿⣿⣿⣿⣿⣿⣿⣿⣿⣿⣿⣿⣿⣿⣿⣿⣿⣿⣿⣿⣿⣿⣿⣿⣿⣿⣿⣿⣿⣿⣿⣿⣿⣿⣿⣿⣿⣿⣿⣿⣿⣿⣿⣿⣿⣿⣿⣿⣿⣿⣿⣿⣿⣿⣿⣿⣿⣿⣿⣿⣿⣿⣿⣿⣿⣿⣿⣿⣿⣿⣿⡇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⠀⠀⠀⠀⠀⠀⠀⠈⢻⣿⣿⣿⣿⣿⣿⣿⣿⣿⣿⣿⣿⣿⣿⣿⣿⣿⣿⣿⣿⣿⣿⣿⣿⣿⣿⣿⣿⣿⣿⣿⣿⣿⣿⣿⣿⣿⣿⣿⣿⣿⣿⣿⣿⣿⣿⣿⣿⣿⣿⣿⣿⣿⣿⣿⣿⣿⣿⣿⣿⣿⣿⣿⣿⣿⣿⣿⣿⣿⣿⣿⣿⣿⣿⣿⣿⣿⣿⣿⣿⣿⡇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⠀⠀⠀⠀⠀⠀⠀⠀⠀⠙⣿⣿⣿⣿⣿⣿⣿⣿⣿⣿⣿⣿⣿⣿⣿⣿⣿⣿⣿⣿⣿⣿⣿⣿⣿⣿⣿⣿⣿⣿⣿⣿⣿⣿⣿⣿⣿⣿⣿⣿⣿⣿⣿⣿⣿⣿⣿⣿⣿⣿⣿⣿⣿⣿⣿⣿⣿⣿⣿⣿⣿⣿⣿⣿⣿⣿⣿⣿⣿⣿⣿⣿⣿⣿⣿⣿⣿⣿⣿⣿⡇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⠀⢀⣤⣶⣿⡟⠀⠀⠀⠀⠀⠙⢿⣿⣿⣿⣿⣿⣿⣿⣿⣿⣿⣿⣿⣿⣿⣿⣿⣿⣿⣿⣿⣿⣿⣿⣿⣿⣿⣿⣿⣿⣿⣿⣿⣿⣿⣿⣿⣿⣿⣿⣿⣿⣿⣿⣿⣿⣿⣿⣿⣿⣿⣿⣿⣿⣿⣿⣿⣿⣿⣿⣿⣿⣿⣿⣿⣿⣿⣿⣿⣿⣿⣿⣿⣿⣿⣿⣿⣿⡇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⣾⣿⣿⡿⠋⠀⠀⠀⠀⠀⠀⠀⠀⠹⣿⣿⣿⣿⣿⣿⣿⣿⣿⣿⣿⣿⣿⣿⣿⣿⣿⣿⣿⣿⣿⣿⣿⣿⣿⣿⣿⣿⣿⣿⣿⣿⣿⣿⣿⣿⣿⣿⣿⣿⣿⣿⣿⣿⣿⣿⣿⣿⣿⣿⣿⣿⣿⣿⣿⣿⣿⣿⣿⣿⣿⣿⣿⣿⣿⣿⣿⣿⣿⣿⣿⣿⣿⣿⣿⣿⡇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⣿⠟⠉⠀⠀⠀⠀⠀⠀⠀⠀⠀⠀⠀⠈⠻⣿⣿⣿⣿⣿⣿⣿⣿⣿⣿⣿⣿⣿⣿⣿⣿⣿⣿⣿⣿⣿⣿⣿⣿⣿⣿⣿⣿⣿⣿⣿⣿⣿⣿⣿⣿⣿⣿⣿⣿⣿⣿⣿⣿⣿⣿⣿⣿⣿⣿⣿⣿⣿⣿⣿⣿⣿⣿⣿⣿⣿⣿⣿⣿⣿⣿⣿⣿⣿⣿⣿⣿⣿⣿⡇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⠀⠀⠀⠀⠀⠀⠀⠀⠀⠀⠀⠀⠀⠀⠀⠀⠈⠻⣿⣿⣿⣿⣿⣿⣿⣿⣿⣿⣿⣿⣿⣿⣿⣿⣿⣿⣿⣿⣿⣿⣿⣿⣿⣿⣿⣿⣿⣿⣿⣿⣿⣿⣿⣿⣿⣿⣿⣿⣿⣿⣿⣿⣿⣿⣿⣿⣿⣿⣿⣿⣿⣿⣿⣿⣿⣿⣿⣿⣿⣿⣿⣿⣿⣿⣿⣿⣿⣿⣿⣿⡇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⠘⢿⣿⣿⣿⣿⣿⣿⣿⣿⣿⣿⣿⣿⣿⣿⣿⣿⣿⣿⣿⣿⣿⣿⣿⣿⣿⣿⣿⣿⣿⣿⣿⣿⣿⣿⣿⣿⣿⣿⣿⣿⣿⣿⣿⣿⣿⣿⣿⣿⣿⣿⣿⣿⣿⣿⣿⣿⣿⣿⣿⣿⣿⣿⣿⣿⣿⣿⣿⣿⣿⣿⣿⣿⣿⣿⣿⣿⣿⣿⣿⣿⣿⣿⣿⣿⣿⣿⣿⣿⡇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⠀⠘⢿⣿⣿⣿⣿⣿⣿⣿⣿⣿⣿⣿⣿⣿⣿⣿⣿⣿⣿⣿⣿⣿⣿⣿⣿⣿⣿⣿⣿⣿⣿⣿⣿⣿⣿⣿⣿⣿⣿⣿⣿⣿⣿⣿⣿⣿⣿⣿⣿⣿⣿⣿⣿⣿⣿⣿⣿⣿⣿⣿⣿⣿⣿⣿⣿⣿⣿⣿⣿⣿⣿⣿⣿⣿⣿⣿⣿⣿⣿⣿⣿⣿⣿⣿⣿⣿⣿⣿⡇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⠀⠀⠈⢻⣿⣿⣿⣿⣿⣿⣿⣿⣿⣿⣿⣿⣿⣿⣿⣿⣿⣿⣿⣿⣿⣿⣿⣿⣿⣿⣿⣿⣿⣿⣿⣿⣿⣿⣿⣿⣿⣿⣿⣿⣿⣿⣿⣿⣿⣿⣿⣿⣿⣿⣿⣿⣿⣿⣿⣿⣿⣿⣿⣿⣿⣿⣿⣿⣿⣿⣿⣿⣿⣿⣿⣿⣿⣿⣿⣿⣿⣿⣿⣿⣿⣿⣿⣿⣿⣿⡇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⣤⣶⡶⠀⠹⣿⣿⣿⣿⣿⣿⣿⣿⣿⣿⣿⣿⣿⣿⣿⣿⣿⣿⣿⣿⣿⣿⣿⣿⣿⣿⣿⣿⣿⣿⣿⣿⣿⣿⣿⣿⣿⣿⣿⣿⣿⣿⣿⣿⣿⣿⣿⣿⣿⣿⣿⣿⣿⣿⣿⣿⣿⣿⣿⣿⣿⣿⣿⣿⣿⣿⣿⣿⣿⣿⣿⣿⣿⣿⣿⣿⣿⣿⣿⣿⣿⣿⣿⣿⣿⡇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⣿⠟⠁⠀⠀⠈⠛⣿⣿⣿⣿⣿⣿⣿⣿⣿⣿⣿⣿⣿⣿⣿⣿⣿⣿⣿⣿⣿⣿⣿⣿⣿⣿⣿⣿⣿⣿⣿⣿⣿⣿⣿⣿⣿⣿⣿⣿⣿⣿⣿⣿⣿⣿⣿⣿⣿⣿⣿⣿⣿⣿⣿⣿⣿⣿⣿⣿⣿⣿⣿⣿⣿⣿⣿⣿⣿⣿⣿⣿⣿⣿⣿⣿⣿⣿⣿⣿⣿⣿⣿⡇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⠁⠀⠀⠀⠀⠀⠀⠀⠻⢿⣿⣿⣿⣿⣿⣿⣿⣿⣿⣿⣿⣿⣿⣿⣿⣿⣿⣿⣿⣿⣿⣿⣿⣿⣿⣿⣿⣿⣿⣿⣿⣿⣿⣿⣿⣿⣿⣿⣿⣿⣿⣿⣿⣿⣿⣿⣿⣿⣿⣿⣿⣿⣿⣿⣿⣿⣿⣿⣿⣿⣿⣿⣿⣿⣿⣿⣿⣿⣿⣿⣿⣿⣿⣿⣿⣿⣿⣿⣿⣿⡇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⣿⣿⣿⣿⣿⣿⣿⣿⣿⣿⣿⣿⣿⣿⣿⣿⣿⣿⣿⣿⣿⣿⣿⣿⣿⣿⣿⣿⣿⣿⠀⠀⠀⠀⠀⠀⠀⠀⠀⠀⠀⠀⠀⠀⠉⠛⠟⠉⠁⠀⠀⠀⠀⠀⠀⠀⠀⠀⠀⠀⠀⠀⠀⠙⢿⣿⣿⣿⣿⣿⣿⣿⣿⣿⣿⣿⣿⣿⣿⣿⣿⣿⣿⣿⣿⣿⣿⣿⣿⣿⡇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⣿⣿⣿⣿⣿⣿⣿⣿⣿⣿⣿⣿⣿⣿⣿⣿⣿⣿⣿⣿⣿⣿⣿⣿⣿⣿⣿⣿⣿⣷⡀⠀⠀⠀⠀⠀⠀⠀⠀⠀⠀⠀⠀⠀⠀⠀⠀⠀⠀⠀⠀⠀⠀⠀⠀⠀⠀⠀⠀⠀⠀⠀⠀⠀⠀⠙⣿⣿⣿⣿⣿⣿⣿⣿⣿⣿⣿⣿⣿⣿⣿⣿⣿⣿⣿⣿⣿⣿⣿⣿⡇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⣿⣿⣿⣿⣿⣿⣿⣿⣿⣿⣿⣿⣿⣿⣿⣿⣿⣿⣿⣿⣿⣿⣿⣿⣿⣿⣿⣿⣿⣿⣿⣷⣄⠀⠀⠀⠀⠀⠀⠀⠀⠀⠀⠀⠀⠀⠀⠀⠀⠀⠀⠀⠀⠀⠀⠀⠀⠀⠀⠀⠀⠀⠀⠀⠀⠀⠀⠈⠻⣿⣿⣿⣿⣿⣿⣿⣿⣿⣿⣿⣿⣿⣿⣿⣿⣿⣿⣿⣿⣿⡇</a:t>
            </a:r>
            <a:br/>
            <a:r>
              <a:t>⣿⣿⣿⣿⣿⣿⣿⣿⣿⣿⣿⣿⣿⣿⣿⣿⣿⣿⣿⣿⣿⣿⣿⣿⣿⣿⣿⣿⣿⣿⣿⣿⣿⣷⣄⡀⠀⠀⠀⠀⠀⠀⠀⠀⠀⠀⠀⠀⠀⠀⠀⠀⠀⠀⠀⠀⠀⠀⠀⠀⠀⠀⠀⠀⠀⠀⠀⠀⠀⠈⢿⣿⣿⣿⣿⣿⣿⣿⣿⣿⣿⣿⣿⣿⣿⣿⣿⣿⣿⣿⡇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⣿⣿⣿⣿⣿⣿⣿⣿⣿⣿⣿⣿⣿⣿⣿⣿⣿⣿⣿⣿⣿⣿⣿⣿⣿⣿⣿⣿⣿⣿⣿⣿⣿⣿⣿⣿⣶⠀⠀⠀⠀⠀⠀⠀⠀⠀⠀⠀⠀⠀⠀⠀⠀⠀⠀⠀⠀⠀⠀⠀⠀⠀⠀⠀⠀⠀⠀⠀⠀⠀⠀⠻⣿⣿⣿⣿⣿⣿⣿⣿⣿⣿⣿⣿⣿⣿⣿⣿⣿⣿⡇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⣿⣿⣿⣿⣿⣿⣿⣿⣿⣿⣿⣿⣿⣿⣿⣿⣿⣿⣿⣿⣿⣿⣿⣿⣿⣿⣿⣿⣿⣿⣿⣿⣿⣿⣿⡿⠁⠀⠀⠀⠀⠀⠀⠀⠀⠀⠀⠀⠀⠀⠀⠀⠀⠀⠀⠀⠀⠀⠀⠀⠀⠀⠀⠀⠀⠀⠀⠀⠀⠀⠀⠀⠹⣿⣿⣿⣿⣿⣿⣿⣿⣿⣿⣿⣿⣿⣿⣿⣿⣿⡇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⣿⣿⣿⣿⣿⣿⣿⣿⣿⣿⣿⣿⣿⣿⣿⣿⣿⣿⣿⣿⣿⣿⣿⣿⣿⣿⣿⣿⣿⣿⣿⣿⣿⣿⡆⠀⠀⠀⠀⠀⠀⠀⠀⠀⠀⠀⠀⠀⠀⠀⠀⠀⠀⠀⠀⠀⠀⠀⠀⠀⠀⠀⠀⠀⠀⠀⠀⠀⠀⠀⠀⠀⠀⠀⠀⠀⢹⣿⣿⣿⣿⣿⣿⣿⣿⣿⣿⣿⣿⣿⡇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⣿⣿⣿⣿⣿⣿⣿⣿⣿⣿⣿⣿⣿⣿⣿⣿⣿⣿⣿⣿⣿⣿⣿⣿⣿⣿⣿⣿⣿⣿⣿⣿⣿⣿⣾⡆⣀⠀⠀⠀⠀⠀⠀⠀⠀⠀⠀⠀⠀⠀⠀⠀⠀⠀⠀⠀⠀⠀⠀⠀⠀⠀⠀⠀⠀⠀⠀⠀⠀⠀⠀⠀⠀⠀⠀⠀⠀⢹⣿⣿⣿⣿⣿⣿⣿⣿⣿⣿⣿⣿⡇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⣿⣿⣿⣿⣿⣿⣿⣿⣿⣿⣿⣿⣿⣿⣿⣿⣿⣿⣿⣿⣿⣿⣿⣿⣿⣿⣿⣿⣿⣿⣿⣿⣿⣿⣿⣿⣿⣷⣄⣐⣤⣀⠀⢀⠀⠀⠀⠀⠀⠀⠀⠀⠀⠀⠀⠀⠀⠀⠀⠀⠀⠀⠀⠀⠀⠀⠀⠀⠀⠀⠀⠀⠀⠀⠀⠀⠀⠈⣿⣿⣿⣿⣿⣿⣿⣿⣿⣿⣿⣿⡇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⣿⣿⣿⣿⣿⣿⣿⣿⣿⣿⣿⣿⣿⣿⣿⣿⣿⣿⣿⣿⣿⣿⣿⣿⣿⣿⣿⣿⣿⣿⣿⣿⣿⣿⣿⣿⣿⣿⣿⣿⣿⣿⣿⣶⡇⠀⠀⠀⠀⠀⠀⠀⠀⠀⠀⠀⠀⠀⠀⠀⠀⠀⠀⠀⠀⠀⠀⠀⠀⠀⠀⠀⠀⠀⠀⠀⠀⢱⡸⣿⣿⣿⣿⣿⣿⣿⣿⣿⣿⣿⡇</a:t>
            </a:r>
            <a:br/>
            <a:r>
              <a:t>⣿⣿⣿⣿⣿⣿⣿⣿⣿⣿⣿⣿⣿⣿⣿⣿⣿⣿⣿⣿⣿⣿⣿⣿⣿⣿⣿⣿⣿⣿⣿⣿⣿⣿⣿⣿⣿⣿⣿⣿⣿⣿⣿⣿⡁⠀⠀⠀⠀⠀⠀⠀⠀⠀⠀⠀⠀⠀⠀⠀⠀⠀⠀⠀⠀⠀⠀⠀⠀⠀⠀⠀⠀⠀⠀⠀⢡⡈⢿⣿⣿⣿⣿⣿⣿⣿⣿⣿⣿⣿⡇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⣿⣿⣿⣿⣿⣿⣿⣿⣿⣿⣿⣿⣿⣿⣿⣿⣿⣿⣿⣿⣿⣿⣿⣿⣿⣿⣿⣿⣿⣿⣿⣿⣿⣿⣿⣿⣿⣿⣿⣿⣿⣿⣿⣿⣿⠁⠀⠀⠀⠀⠀⠀⠀⠀⠀⠀⠀⠀⠀⠀⠀⠀⠀⠀⠀⠀⠀⠀⠀⠀⠀⠀⠀⠀⠀⠀⠀⢷⣜⣿⣿⣿⣿⣿⣿⣿⣿⣿⣿⣿⡇</a:t>
            </a:r>
            <a:br/>
            <a:r>
              <a:t>⣿⣿⣿⣿⣿⣿⣿⣿⣿⣿⣿⣿⣿⣿⣿⣿⣿⣿⣿⣿⣿⣿⣿⣿⣿⣿⣿⣿⣿⣿⣿⣿⣿⣿⣿⣿⣿⣿⣿⣿⣿⣿⣿⣿⣿⡆⠀⠀⠀⠀⢀⠀⠀⠀⠀⢸⣦⠀⠀⠀⠀⠀⠀⠀⠀⠀⠀⠀⠀⠀⠀⠀⠀⣇⠀⠀⠀⢈⣿⣿⣿⣿⣿⣿⣿⣿⣿⣿⣿⣿⡇</a:t>
            </a:r>
            <a:br/>
            <a:r>
              <a:t>⣿⣿⣿⣿⣿⣿⣿⣿⣿⣿⣿⣿⣿⣿⣿⣿⣿⣿⣿⣿⣿⣿⣿⣿⣿⣿⣿⣿⣿⣿⣿⣿⣿⣿⣿⣿⣿⣿⣿⣿⣿⣿⣿⣿⣿⡇⠀⠀⠀⠀⢸⡧⠀⠀⠀⠘⣿⠗⠀⠀⠀⠀⠀⠀⠀⠀⠀⠀⠀⠀⠀⠀⠀⣿⣆⠀⠀⠈⢿⣿⣿⣿⣿⣿⣿⣿⣿⣿⣿⣿⡇</a:t>
            </a:r>
            <a:br/>
            <a:r>
              <a:t>⣿⣿⣿⣿⣿⣿⣿⣿⣿⣿⣿⣿⣿⣿⣿⣿⣿⣿⣿⣿⣿⣿⣿⣿⣿⣿⣿⣿⣿⣿⣿⣿⣿⣿⣿⣿⣿⣿⣿⣿⣿⣿⣿⣿⣿⣧⠀⠀⠀⠀⠘⣷⣆⠀⠀⡾⠋⠀⠀⠀⠀⠀⠀⠀⠀⠀⠀⠀⠀⠀⠀⠀⠀⠘⣿⣧⡠⡐⣬⣿⣿⣿⣿⣿⣿⣿⣿⣿⣿⣿⡇</a:t>
            </a:r>
            <a:br/>
            <a:r>
              <a:t>⣿⣿⣿⣿⣿⣿⣿⣿⣿⣿⣿⣿⣿⣿⣿⣿⣿⣿⣿⣿⣿⣿⣿⣿⣿⣿⣿⣿⣿⣿⣿⣿⣿⣿⣿⣿⣿⣿⣿⣿⣿⣿⣿⣿⣿⣿⠀⠀⠀⠀⠀⢿⣿⡀⠀⠀⠀⠀⠀⠀⠀⠀⠀⠀⠀⠀⠀⠀⠀⠀⠀⠀⠀⠀⠹⣿⣷⣵⣼⣿⣿⣿⣿⣿⣿⣿⣿⣿⣿⣿⡇</a:t>
            </a:r>
            <a:br/>
            <a:r>
              <a:t>⣿⣿⣿⣿⣿⣿⣿⣿⣿⣿⣿⣿⣿⣿⣿⣿⣿⣿⣿⣿⣿⣿⣿⣿⣿⣿⣿⣿⣿⣿⣿⣿⣿⣿⣿⣿⣿⣿⣿⣿⣿⣿⣿⣿⣿⣿⣴⡀⠀⠀⢰⣿⡿⠁⠀⠀⠀⠀⠀⠀⠀⠀⠀⠀⠀⠀⠀⠀⠀⠀⠀⠀⠀⠀⠀⢻⣿⣿⣿⣿⣿⣿⣿⣿⣿⣿⣿⣿⣿⣿⡇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⣿⣿⣿⣿⣿⣿⣿⣿⣿⣿⣿⣿⣿⣿⣿⣿⣿⣿⣿⣿⣿⣿⣿⣿⣿⣿⣿⣿⣿⣿⣿⣿⣿⣿⣿⣿⣿⣿⣿⣿⣿⣿⣿⣿⣿⣿⣿⡇⠀⠀⢸⣿⠁⠀⠀⠀⠀⠀⠀⠀⠀⠀⠀⠀⠀⠀⠀⠀⠀⠀⠀⠀⠀⠀⠀⠈⢻⣿⣿⣿⣿⣿⣿⣿⣿⣿⣿⣿⣿⣿⡇</a:t>
            </a:r>
            <a:br/>
            <a:r>
              <a:t>⣿⣿⣿⣿⣿⣿⣿⣿⣿⣿⣿⣿⣿⣿⣿⣿⣿⣿⣿⣿⣿⣿⣿⣿⣿⣿⣿⣿⣿⣿⣿⣿⣿⣿⣿⣿⣿⣿⣿⣿⣿⣿⣿⣿⣿⣿⣿⣿⡀⠀⣿⠇⠀⠀⠀⠀⠀⠀⠀⠀⠀⠀⠀⠀⠀⠀⠀⠀⠀⠀⠀⠀⠀⠀⠀⠀⠈⣿⣿⣿⣿⣿⣿⣿⣿⣿⣿⣿⣿⣿⡇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⣿⣿⣿⣿⣿⣿⣿⣿⣿⣿⣿⣿⣿⣿⣿⣿⣿⣿⣿⣿⣿⣿⣿⣿⣿⣿⣿⣿⣿⣿⣿⣿⣿⣿⣿⣿⣿⣿⣿⣿⣿⣿⣿⣿⣿⣿⣿⣿⣇⠀⡿⠀⠀⠀⠀⠀⠀⠀⠀⠀⠀⠀⠀⠀⠀⠀⠀⠀⠀⠀⠀⠀⠀⠀⠀⠀⠀⠈⢻⣿⣿⣿⣿⣿⣿⣿⣿⣿⣿⣿⡇</a:t>
            </a:r>
            <a:br/>
            <a:r>
              <a:t>⣿⣿⣿⣿⣿⣿⣿⣿⣿⣿⣿⣿⣿⣿⣿⣿⣿⣿⣿⣿⣿⣿⣿⣿⣿⣿⣿⣿⣿⣿⣿⣿⣿⣿⣿⣿⣿⣿⣿⣿⣿⣿⣿⣿⣿⣿⣿⣿⣿⡀⠃⠀⠀⠀⠀⠀⠀⠀⠀⠀⠀⠀⠀⠀⠀⠀⠀⠀⠀⠀⠀⠀⠀⠀⠀⠀⠀⠀⢹⣿⣿⣿⣿⣿⣿⣿⣿⣿⣿⣿⡇</a:t>
            </a:r>
            <a:br/>
            <a:r>
              <a:t>⣿⣿⣿⣿⣿⣿⣿⣿⣿⣿⣿⣿⣿⣿⣿⣿⣿⣿⣿⣿⡿⠹⠛⠛⠛⠛⠛⠻⣿⣿⣿⣿⣿⣿⣿⣿⣿⣿⣿⣿⣿⣿⣿⣿⣿⣿⣿⣿⣿⡗⠀⠀⠀⠀⠀⠀⠀⠀⠀⠀⠀⠀⠀⠀⠀⠀⠀⠀⠀⠀⠀⠀⠀⠀⠀⠀⠀⠀⠈⣿⣿⣿⣿⣿⣿⣿⣿⣿⣿⣿⡇</a:t>
            </a:r>
            <a:br/>
            <a:r>
              <a:t>⣿⣿⣿⣿⣿⣿⣿⣿⣿⣿⣿⣿⣿⣿⣿⣿⣿⣿⠟⠋⠀⠀⠀⠀⠀⠀⠀⠀⠘⢿⣿⣿⣿⣿⣿⣿⣿⣿⣿⣿⣿⣿⣿⣿⣿⣿⣿⣿⣿⠇⠀⠀⠀⠀⠀⠀⠀⠀⠀⠀⠀⠀⠀⠀⠀⠀⠀⠀⠀⠀⠀⠀⠀⠀⠀⠆⠀⠀⠀⢸⣿⣿⣿⣿⣿⣿⣿⣿⣿⣿⡇</a:t>
            </a:r>
            <a:br/>
            <a:r>
              <a:t>⣿⣿⣿⣿⣿⣿⣿⣿⣿⣿⣿⣿⣿⣿⣿⣿⡟⠁⠀⠀⠀⠀⠀⠀⠀⠀⠀⠀⠀⠘⣿⣿⣿⣿⣿⣿⣿⣿⣿⣿⣿⣿⣿⣿⣿⣿⣿⣿⣿⠀⠀⠀⠀⠀⠀⠀⠀⠀⠀⠀⠀⠀⠀⠀⠀⠀⠀⠀⠀⠀⠀⠀⠀⠀⠀⢠⠀⠀⠀⠈⣿⣿⣿⣿⣿⣿⣿⣿⣿⣿⡇</a:t>
            </a:r>
            <a:br/>
            <a:r>
              <a:t>⣿⣿⣿⣿⣿⣿⣿⣿⣿⣿⣿⣿⣿⣿⣿⣿⠀⠀⠀⠀⠀⠀⠀⠀⠀⠀⠀⠀⠀⠀⣿⣿⣿⣿⣿⣿⣿⣿⣿⣿⣿⣿⣿⣿⣿⣿⣿⣿⣿⠀⠀⠀⠀⠀⠀⠀⠀⠀⠀⠀⠀⠀⠀⠀⠀⠀⠀⠀⠀⠀⠀⠀⠀⠀⠀⢸⠀⠀⠀⠀⢸⣿⣿⣿⣿⣿⣿⣿⣿⣿⡇</a:t>
            </a:r>
            <a:br/>
            <a:r>
              <a:t>⣿⣿⣿⣿⣿⣿⣿⣿⣿⣿⣿⣿⣿⣿⣿⣿⠀⠀⠀⠀⠀⠀⠀⠀⠀⠀⠀⠀⠀⠀⠙⠻⣿⣿⣿⣿⣿⣿⣿⡿⠿⠿⠿⠿⠿⠿⠿⠿⠿⠀⠀⠀⠀⠀⠀⠀⠀⠀⠀⠀⠀⠀⠀⠀⠀⠀⠀⠀⠀⠀⠀⠀⠀⠀⠀⠀⡄⠀⠀⠀⠈⣿⣿⣿⣿⣿⣿⣿⣿⣿⡇</a:t>
            </a:r>
            <a:br/>
            <a:r>
              <a:t>⣿⣿⣿⣿⣿⣿⣿⣿⣿⣿⣿⣿⣿⣿⣿⣿⡆⠀⠀⠀⠀⠀⠀⠀⠀⠀⠀⠀⠀⠀⠀⠀⠈⠀⠀⠀⠀⠀⠀⠀⠀⠀⠀⠀⠀⠀⠀⠀⠀⠀⠀⠀⠀⠀⠀⠀⠀⠀⠀⠀⠀⠀⠀⠀⠀⠀⠀⠀⠀⠀⠀⠀⠀⠀⠀⠀⡇⠀⠀⠀⠀⢹⣿⣿⣿⣿⣿⣿⣿⣿⡇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⣿⣿⣿⣿⣿⣿⣿⣿⣿⣿⣿⣿⣿⣿⣿⣿⣿⣿⣿⣿⣿⣿⣿⣿⣿⣿⣿⣿⡿⠛⠋⠀⠀⠀⠀⠀⠀⠀⠈⠉⠛⠻⢿⣿⣿⠿⠛⠛⠛⠋⠀⠀⠀⠀⠀⠀⠀⠀⠀⠀⠀⠙⠿⣿⣿⣿⣿⣿⣿⣿⣿⣿⣿⣿⣿⣿⣿⣿⣿⣿⣿⣿⣿⣿⣿⣿⣿⣿⣿⣿⡇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⣿⣿⣿⣿⣿⣿⣿⣿⣿⣿⣿⣿⣿⣿⣿⣿⣿⣿⣿⣿⣿⣿⣿⣿⣿⣿⣿⡏⠀⠀⠀⠀⠀⠀⠀⠀⠀⠀⠀⠀⠀⠀⠀⠈⠉⠀⠀⠀⠀⠀⠀⠀⠀⠀⠀⠀⠀⠀⠀⠀⠀⠀⠀⠈⢿⣿⣿⣿⣿⣿⣿⣿⣿⣿⣿⣿⣿⣿⣿⣿⣿⣿⣿⣿⣿⣿⣿⣿⣿⣿⡇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⣿⣿⣿⣿⣿⣿⣿⣿⣿⣿⣿⣿⣿⣿⣿⣿⣿⣿⣿⣿⣿⣿⣿⣿⣿⣿⣿⣇⠀⠀⠀⠀⠀⠀⠀⠀⠀⠀⠀⠀⠀⠀⠀⠀⠀⠀⠀⠀⠀⠀⠀⠀⠀⠀⠀⠀⠀⠀⠀⠀⠀⠀⠀⠀⠀⢿⣿⣿⣿⣿⣿⣿⣿⣿⣿⣿⣿⣿⣿⣿⣿⣿⣿⣿⣿⣿⣿⣿⣿⣿⡇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⣿⣿⣿⣿⣿⣿⣿⣿⣿⣿⣿⣿⣿⣿⣿⣿⣿⣿⣿⣿⣿⣿⣿⣿⣿⣿⣿⣿⣧⠀⠀⠀⠀⠀⠀⠀⠀⠀⠀⠀⠀⠀⠀⠀⠀⠀⠀⠀⠀⠀⠀⠀⠀⠀⠀⠀⠀⠀⠀⠀⠀⠀⠀⠀⠀⠈⠛⢿⣿⣿⣿⣿⣿⣿⣿⣿⣿⣿⣿⣿⣿⣿⣿⣿⣿⣿⣿⣿⣿⣿⡇</a:t>
            </a:r>
            <a:br/>
            <a:r>
              <a:t>⣿⣿⣿⣿⣿⣿⣿⣿⣿⣿⣿⣿⣿⣿⣿⣿⣿⣿⣿⣿⣿⣿⣿⣿⣿⣿⣿⣿⣿⣷⣄⠀⠀⠀⠀⠀⠀⠀⠀⠀⠀⠀⠀⠀⠀⠀⠀⠀⠀⠀⠀⠀⠀⠀⠀⠀⠀⠀⠀⠀⠀⠀⠀⠀⠀⠀⠀⠈⠻⣿⣿⣿⣿⣿⣿⣿⣿⣿⣿⣿⣿⣿⣿⣿⣿⣿⣿⣿⣿⣿⡇</a:t>
            </a:r>
            <a:br/>
            <a:r>
              <a:t>⣿⣿⣿⣿⣿⣿⣿⣿⣿⣿⣿⣿⣿⣿⣿⣿⣿⣿⣿⣿⣿⣿⣿⣿⣿⣿⣿⣿⣿⣿⣿⣷⣄⡀⠀⠀⠀⠀⠀⠀⠀⠀⠀⠀⠀⠀⠀⠀⠀⠀⠀⠀⠀⠀⠀⠀⠀⠀⠀⠀⠀⠀⠀⠀⠀⠀⠀⠀⠀⠙⣿⣿⣿⣿⣿⣿⣿⣿⣿⣿⣿⣿⣿⣿⣿⣿⣿⣿⣿⣿⡇</a:t>
            </a:r>
            <a:br/>
            <a:r>
              <a:t>⣿⣿⣿⣿⣿⣿⣿⣿⣿⣿⣿⣿⣿⣿⣿⣿⣿⣿⣿⣿⣿⣿⣿⣿⣿⣿⣿⣿⣿⣿⣿⣿⣿⣿⣷⠆⠀⠀⠀⠀⠀⠀⠀⠀⠀⠀⠀⠀⠀⠀⠀⠀⠀⠀⠀⠀⠀⠀⠀⠀⠀⠀⠀⠀⠀⠀⠀⠀⠀⠀⠘⣿⣿⣿⣿⣿⣿⣿⣿⣿⣿⣿⣿⣿⣿⣿⣿⣿⣿⣿⡇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⣿⣿⣿⣿⣿⣿⣿⣿⣿⣿⣿⣿⣿⣿⣿⣿⣿⣿⣿⣿⣿⣿⣿⣿⣿⣿⣿⣿⣿⣿⣿⣿⣿⡟⠀⠀⠀⠀⠀⠀⠀⠀⠀⠀⠀⠀⠀⠀⠀⠀⠀⠀⠀⠀⠀⠀⠀⠀⠀⠀⠀⠀⠀⠀⠀⠀⠀⠀⠀⠀⠀⠀⠹⣿⣿⣿⣿⣿⣿⣿⣿⣿⣿⣿⣿⣿⣿⣿⣿⣿⡇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⣿⣿⣿⣿⣿⣿⣿⣿⣿⣿⣿⣿⣿⣿⣿⣿⣿⣿⣿⣿⣿⣿⣿⣿⣿⣿⣿⣿⣿⣿⣿⣿⣿⡿⡀⠀⠀⠀⠀⠀⠀⠀⠀⠀⠀⠀⠀⠀⠀⠀⠀⠀⠀⠀⠀⠀⠀⠀⠀⠀⠀⠀⠀⠀⠀⠀⠀⠀⠀⠀⠀⠀⠀⠀⠀⠀⢿⣿⣿⣿⣿⣿⣿⣿⣿⣿⣿⣿⣿⣿⡇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⣿⣿⣿⣿⣿⣿⣿⣿⣿⣿⣿⣿⣿⣿⣿⣿⣿⣿⣿⣿⣿⣿⣿⣿⣿⣿⣿⣿⣿⣿⣿⣿⣿⣿⣿⣠⣀⠀⠀⠀⠀⠀⠀⠀⠀⠀⠀⠀⠀⠀⠀⠀⠀⠀⠀⠀⠀⠀⠀⠀⠀⠀⠀⠀⠀⠀⠀⠀⠀⠀⠀⠀⠀⠀⠀⠀⠸⣿⣿⣿⣿⣿⣿⣿⣿⣿⣿⣿⣿⣿⡇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⣿⣿⣿⣿⣿⣿⣿⣿⣿⣿⣿⣿⣿⣿⣿⣿⣿⣿⣿⣿⣿⣿⣿⣿⣿⣿⣿⣿⣿⣿⣿⣿⣿⣿⣿⣿⣿⣿⣤⣴⣦⣄⡀⢄⠀⠀⠀⠀⠀⠀⠀⠀⠀⠀⠀⠀⠀⠀⠀⠀⠀⠀⠀⠀⠀⠀⠀⠀⠀⠀⠀⠀⠀⠀⠀⠀⢄⢻⣿⣿⣿⣿⣿⣿⣿⣿⣿⣿⣿⣿⡇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⣿⣿⣿⣿⣿⣿⣿⣿⣿⣿⣿⣿⣿⣿⣿⣿⣿⣿⣿⣿⣿⣿⣿⣿⣿⣿⣿⣿⣿⣿⣿⣿⣿⣿⣿⣿⣿⣿⣿⣿⣿⣿⣿⣿⡀⠀⠀⠀⠀⠀⠀⠀⠀⠀⠀⠀⠀⠀⠀⠀⠀⠀⠀⠀⠀⠀⠀⠀⠀⠀⠀⠀⠀⠀⠀⠀⠐⢌⣿⣿⣿⣿⣿⣿⣿⣿⣿⣿⣿⣿⡇</a:t>
            </a:r>
            <a:br/>
            <a:r>
              <a:t>⣿⣿⣿⣿⣿⣿⣿⣿⣿⣿⣿⣿⣿⣿⣿⣿⣿⣿⣿⣿⣿⣿⣿⣿⣿⣿⣿⣿⣿⣿⣿⣿⣿⣿⣿⣿⣿⣿⣿⣿⣿⣿⣿⣧⠀⠀⠀⠀⠀⡀⠀⠀⠀⠀⠀⣦⡀⠀⠀⠀⠀⠀⠀⠀⠀⠀⠀⠀⠀⠀⠀⠀⠀⠀⠀⠀⢳⣬⣿⣿⣿⣿⣿⣿⣿⣿⣿⣿⣿⣿⡇</a:t>
            </a:r>
            <a:br/>
            <a:r>
              <a:t>⣿⣿⣿⣿⣿⣿⣿⣿⣿⣿⣿⣿⣿⣿⣿⣿⣿⣿⣿⣿⣿⣿⣿⣿⣿⣿⣿⣿⣿⣿⣿⣿⣿⣿⣿⣿⣿⣿⣿⣿⣿⣿⣿⣿⠀⠀⠀⠀⠀⣿⣶⠀⠀⠀⠀⣿⣷⡄⠀⠀⠀⠀⠀⠀⠀⠀⠀⠀⠀⠀⠀⠀⠀⢢⡀⠀⠀⠹⣿⣿⣿⣿⣿⣿⣿⣿⣿⣿⣿⣿⡇</a:t>
            </a:r>
            <a:br/>
            <a:r>
              <a:t>⣿⣿⣿⣿⣿⣿⣿⣿⣿⣿⣿⣿⣿⣿⣿⣿⣿⣿⣿⣿⣿⣿⣿⣿⣿⣿⣿⣿⣿⣿⣿⣿⣿⣿⣿⣿⣿⣿⣿⣿⣿⣿⣿⣿⠀⠀⠀⠀⠀⣿⣿⣀⠀⠀⢠⣼⡿⠃⠀⠀⠀⠀⠀⠀⠀⠀⠀⠀⠀⠀⠀⠀⠀⠀⠳⣄⠀⢀⣿⣿⣿⣿⣿⣿⣿⣿⣿⣿⣿⣿⡇</a:t>
            </a:r>
            <a:br/>
            <a:r>
              <a:t>⣿⣿⣿⣿⣿⣿⣿⣿⣿⣿⣿⣿⣿⣿⣿⣿⣿⣿⣿⣿⣿⣿⣿⣿⣿⣿⣿⣿⣿⣿⣿⣿⣿⣿⣿⣿⣿⣿⣿⣿⣿⣿⣿⣿⡆⠀⠀⠀⠀⢹⣿⣿⣇⠀⠸⠛⠁⠀⠀⠀⠀⠀⠀⠀⠀⠀⠀⠀⠀⠀⠀⠀⠀⠀⠀⠻⣷⣦⣻⣿⣿⣿⣿⣿⣿⣿⣿⣿⣿⣿⡇</a:t>
            </a:r>
            <a:br/>
            <a:r>
              <a:t>⣿⣿⣿⣿⣿⣿⣿⣿⣿⣿⣿⣿⣿⣿⣿⣿⣿⣿⣿⣿⣿⣿⣿⣿⣿⣿⣿⣿⣿⣿⣿⣿⣿⣿⣿⣿⣿⣿⣿⣿⣿⣿⣿⣿⡇⠀⠀⠀⠀⢘⣿⣿⣿⡄⠀⠀⠀⠀⠀⠀⠀⠀⠀⠀⠀⠀⠀⠀⠀⠀⠀⠀⠀⠀⠀⠀⠹⣿⣿⣿⣿⣿⣿⣿⣿⣿⣿⣿⣿⣿⡇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⣿⣿⣿⣿⣿⣿⣿⣿⣿⣿⣿⣿⣿⣿⣿⣿⣿⣿⣿⣿⣿⣿⣿⣿⣿⣿⣿⣿⣿⣿⣿⣿⣿⣿⣿⣿⣿⣿⣿⣿⣿⣿⣿⣿⣷⣷⠀⠀⠀⣿⣿⣿⡿⠀⠀⠀⠀⠀⠀⠀⠀⠀⠀⠀⠀⠀⠀⠀⠀⠀⠀⠀⠀⠀⠀⠀⠀⠹⣿⣿⣿⣿⣿⣿⣿⣿⣿⣿⣿⣿⡇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⣿⣿⣿⣿⣿⣿⣿⣿⣿⣿⣿⣿⣿⣿⣿⣿⣿⣿⣿⣿⣿⣿⣿⣿⣿⣿⣿⣿⣿⣿⣿⣿⣿⣿⣿⣿⣿⣿⣿⣿⣿⣿⣿⣿⣿⣿⡆⠀⠀⣿⣿⠏⠀⠀⠀⠀⠀⠀⠀⠀⠀⠀⠀⠀⠀⠀⠀⠀⠀⠀⠀⠀⠀⠀⠀⠀⠀⠀⠙⣿⣿⣿⣿⣿⣿⣿⣿⣿⣿⣿⡇</a:t>
            </a:r>
            <a:br/>
            <a:r>
              <a:t>⣿⣿⣿⣿⣿⣿⣿⣿⣿⣿⣿⣿⣿⣿⣿⣿⣿⣿⣿⣿⣿⣿⣿⣿⣿⣿⣿⣿⣿⣿⣿⣿⣿⣿⣿⣿⣿⣿⣿⣿⣿⣿⣿⣿⣿⣿⣿⡀⠀⣿⣿⠀⠀⠀⠀⠀⠀⠀⠀⠀⠀⠀⠀⠀⠀⠀⠀⠀⠀⠀⠀⠀⠀⠀⠀⠀⠀⠀⠀⠹⣿⣿⣿⣿⣿⣿⣿⣿⣿⣿⡇</a:t>
            </a:r>
            <a:br/>
            <a:r>
              <a:t>⣿⣿⣿⣿⣿⣿⣿⣿⣿⣿⣿⣿⣿⣿⣿⣿⣿⣿⣿⣿⣿⣿⣿⣿⣿⣿⣿⣿⣿⣿⣿⣿⣿⣿⣿⣿⣿⣿⣿⣿⣿⣿⣿⣿⣿⣿⣿⣷⠀⣿⣿⠀⠀⠀⠀⠀⠀⠀⠀⠀⠀⠀⠀⠀⠀⠀⠀⠀⠀⠀⠀⠀⠀⠀⠀⠠⣄⠀⠀⠀⢹⣿⣿⣿⣿⣿⣿⣿⣿⣿⡇</a:t>
            </a:r>
            <a:br/>
            <a:r>
              <a:t>⣿⣿⣿⣿⣿⣿⣿⣿⣿⣿⣿⣿⣿⣿⣿⣿⣿⣿⣿⣿⣿⣿⣿⣿⣿⣿⣿⣿⣿⣿⣿⣿⣿⣿⣿⣿⣿⣿⣿⣿⣿⣿⣿⣿⣿⣿⣿⣿⣧⣿⣟⠀⠀⠀⠀⠀⠀⠀⠀⠀⠀⠀⠀⠀⠀⠀⠀⠀⠀⠀⠀⠀⠀⠀⠀⠀⢻⡄⠀⠀⠀⢹⣿⣿⣿⣿⣿⣿⣿⣿⡇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⣿⣿⣿⣿⣿⣿⣿⣿⣿⣿⣿⣿⣿⣿⣿⣿⣿⣿⣿⣿⣿⣿⣿⣿⣿⣿⣿⣿⣿⣿⣿⣿⣿⣿⣿⣿⣿⣿⣿⣿⣿⣿⣿⣿⣿⣿⣿⣿⣿⣿⡇⠀⠀⠀⠀⠀⠀⠀⠀⠀⠀⠀⠀⠀⠀⠀⠀⠀⠀⠀⠀⠀⠀⠀⠀⠀⠸⣿⠀⠀⠀⠀⣻⣿⣿⣿⣿⣿⣿⣿⡇</a:t>
            </a:r>
            <a:br/>
            <a:r>
              <a:t>⣿⣿⣿⣿⣿⣿⣿⣿⣿⣿⣿⣿⣿⣿⣿⣿⣿⣿⣿⣿⣿⣿⣿⣿⣿⣿⣿⣿⣿⣿⣿⣿⣿⣿⣿⣿⣿⣿⣿⣿⣿⣿⣿⣿⣿⣿⣿⣿⣿⣿⠇⠀⠀⠀⠀⠀⠀⠀⠀⠀⠀⠀⠀⠀⠀⠀⠀⠀⠀⠀⠀⠀⠀⠀⠀⠀⠀⢿⣧⠀⠀⠀⠈⣿⣿⣿⣿⣿⣿⣿⡇</a:t>
            </a:r>
            <a:br/>
            <a:r>
              <a:t>⣿⣿⣿⣿⣿⣿⣿⣿⣿⣿⣿⣿⣿⣿⣿⣿⣿⣿⣿⣿⣿⠿⣿⠿⠟⠛⠻⢿⣿⣿⣿⣿⣿⣿⣿⣿⣿⣿⣿⣿⣿⣿⣿⣿⣿⣿⣿⣿⣿⣿⠀⠀⠀⠀⠀⠀⠀⠀⠀⠀⠀⠀⠀⠀⠀⠀⠀⠀⠀⠀⠀⠀⠀⠀⠀⠀⠀⢸⣿⡀⠀⠀⠀⠸⣿⣿⣿⣿⣿⣿⡇</a:t>
            </a:r>
            <a:br/>
            <a:r>
              <a:t>⣿⣿⣿⣿⣿⣿⣿⣿⣿⣿⣿⣿⣿⣿⣿⣿⣿⣿⣿⠟⠋⠀⠀⠀⠀⠀⠀⠀⠙⢿⣿⣿⣿⣿⣿⣿⣿⣿⣿⣿⣿⣿⣿⣿⣿⣿⣿⣿⣿⣿⠀⠀⠀⠀⠀⠀⠀⠀⠀⠀⠀⠀⠀⠀⠀⠀⠀⠀⠀⠀⠀⠀⠀⠀⠀⠀⠀⠀⣿⣧⠀⠀⠀⠀⢻⣿⣿⣿⣿⣿⡇</a:t>
            </a:r>
            <a:br/>
            <a:r>
              <a:t>⣿⣿⣿⣿⣿⣿⣿⣿⣿⣿⣿⣿⣿⣿⣿⣿⣿⠟⠁⠀⠀⠀⠀⠀⠀⠀⠀⠀⠀⠈⣿⣿⣿⣿⣿⣿⣿⣿⣿⣿⣿⣿⣿⣿⣿⣿⣿⡿⠿⠟⠀⠀⠀⠀⠀⠀⠀⠀⠀⠀⠀⠀⠀⠀⠀⠀⠀⠀⠀⠀⠀⠀⠀⠀⠀⠀⠀⠀⢹⣿⡀⠀⠀⠀⠈⣿⣿⣿⣿⣿⡇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⣿⣿⣿⣿⣿⣿⣿⣿⣿⣿⣿⣿⣿⣿⣿⣿⣿⣿⣿⣿⣿⣿⣿⣿⣿⣿⣿⣿⣿⣿⣿⣿⣿⣿⣿⣿⣿⣿⣿⣿⣿⣿⡿⠟⠛⠛⠛⢿⣿⣿⣿⣿⣿⣿⣿⣿⣿⣿⣿⣿⣿⣿⣿⣿⣿⣿⣿⣿⣿⣿⣿⣿⣿⣿⣿⣿⣿⣿⣿⣿⣿⣿⣿⣿⣿⣿⣿⣿⣿⣿⡇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⣿⣿⣿⣿⣿⣿⣿⣿⣿⣿⣿⣿⣿⣿⣿⣿⣿⣿⣿⣿⣿⣿⣿⣿⣿⣿⣿⣿⣿⣿⣿⣿⣿⣿⣿⣿⣿⣿⣿⣿⣿⡿⠁⠀⠀⠀⠀⠀⠹⣿⣿⣿⣿⣿⣿⣿⣿⣿⣿⣿⣿⣿⣿⣿⣿⣿⣿⣿⣿⣿⣿⣿⣿⣿⣿⣿⣿⣿⣿⣿⣿⣿⣿⣿⣿⣿⣿⣿⣿⣿⡇</a:t>
            </a:r>
            <a:br/>
            <a:r>
              <a:t>⣿⣿⣿⣿⣿⣿⣿⣿⣿⣿⣿⣿⠛⠉⠉⠉⠉⠛⣿⣿⣿⣿⣿⣿⣿⣿⣿⣿⣿⣿⣿⣿⣿⣿⣿⣿⣿⣿⣿⣿⣿⡅⠀⠀⠀⠀⠀⠀⠈⣿⣿⣿⣿⣿⣿⣿⣿⣿⣿⣿⣿⣿⣿⣿⣿⣿⣿⣿⣿⣿⣿⣿⠟⠉⠉⠉⠉⠙⢿⣿⣿⣿⣿⣿⣿⣿⣿⣿⣿⣿⡇</a:t>
            </a:r>
            <a:br/>
            <a:r>
              <a:t>⣿⣿⣿⣿⣿⣿⣿⣿⣿⣿⠿⠁⠀⠀⠀⠀⠀⠀⢸⣿⣿⣿⣿⣿⣿⣿⣿⣿⣿⣿⣿⣿⣿⣿⣿⣿⣿⣿⣿⣿⣿⣇⠀⠀⠀⠀⠀⠀⢀⣿⣿⣿⣿⣿⣿⣿⣿⣿⣿⣿⣿⣿⣿⣿⣿⣿⣿⣿⣿⣿⣿⡟⠀⠀⠀⠀⠀⠀⠀⠻⣿⣿⣿⣿⣿⣿⣿⣿⣿⣿⡇</a:t>
            </a:r>
            <a:br/>
            <a:r>
              <a:t>⣿⣿⣿⣿⣿⣿⣿⣿⣿⣯⠀⠀⠀⠀⠀⠀⠀⠀⢸⣿⣿⣿⣿⣿⣿⣿⣿⣿⣿⣿⣿⣿⣿⣿⣿⣿⣿⣿⣿⣿⣿⠛⠀⠀⠀⠀⠀⠀⠈⢻⣿⣿⣿⣿⣿⣿⣿⣿⣿⣿⣿⣿⣿⣿⣿⣿⣿⣿⣿⣿⣿⡇⠀⠀⠀⠀⠀⠀⠀⠈⢹⣿⣿⣿⣿⣿⣿⣿⣿⣿⡇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⣿⣿⣿⣿⣿⣿⣿⣿⣿⣿⣿⣿⣿⣿⣿⣿⣿⣿⣿⣿⣿⣿⣿⣿⣿⣿⣿⣿⣿⣿⣿⣿⣿⣿⣿⣿⣿⣿⣿⣿⣿⣿⣿⠟⠁⠀⠽⢿⣿⣿⣿⣿⣿⣿⣿⣿⣿⣿⣿⣿⣿⣿⣿⣿⣿⣿⣿⣿⣿⣿⣿⣿⣿⣿⣿⣿⣿⣿⣿⣿⣿⣿⣿⣿⣿⣿⣿⣿⣿⣿⡇</a:t>
            </a:r>
            <a:br/>
            <a:r>
              <a:t>⣿⣿⣿⣿⣿⣿⣿⣿⣿⣿⣿⣿⣿⣿⡏⠋⠙⠻⢿⣿⣿⣿⣿⣿⣿⣿⣿⣿⣿⣿⣿⣿⣿⣿⣿⣿⣿⣿⣿⣿⣿⡟⠁⠀⠀⠀⠀⠀⠙⣿⣿⣿⣿⣿⣿⣿⣿⣿⣿⣿⣿⣿⣿⣿⣿⣿⣿⣿⣿⣿⣿⣿⣿⣿⣿⡍⣿⣿⣿⣿⣿⣿⣿⣿⣿⣿⣿⣿⣿⣿⡇</a:t>
            </a:r>
            <a:br/>
            <a:r>
              <a:t>⣿⣿⣿⣿⣿⣿⣿⣿⣿⣿⣿⣿⠿⠋⠀⠀⠀⠀⠀⢻⣿⣿⣿⣿⣿⣿⣿⣿⣿⣿⣿⣿⣿⣿⣿⣿⣿⣿⣿⣿⣿⡇⠀⠀⠀⠀⠀⠀⢀⣿⣿⣿⣿⣿⣿⣿⣿⣿⣿⣿⣿⣿⣿⣿⣿⣿⣿⣿⣿⣿⣿⠏⠀⠀⠀⠀⠈⠻⣿⣿⣿⣿⣿⣿⣿⣿⣿⣿⣿⣿⡇</a:t>
            </a:r>
            <a:br/>
            <a:r>
              <a:t>⣿⣿⣿⣿⣿⣿⣿⣿⣿⣿⣿⡋⠀⠀⠀⠀⠀⠀⠀⠀⣿⣿⣿⣿⣿⣿⣿⣿⣿⣿⣿⣿⣿⣿⣿⣿⣿⣿⣿⣿⣿⣿⠀⠀⠀⠀⠀⠀⢸⣿⣿⣿⣿⣿⣿⣿⣿⣿⣿⣿⣿⣿⣿⣿⣿⣿⣿⣿⣿⣿⣏⠀⠀⠀⠀⠀⠀⠀⠀⢻⣿⣿⣿⣿⣿⣿⣿⣿⣿⣿⡇</a:t>
            </a:r>
            <a:br/>
            <a:r>
              <a:t>⣿⣿⣿⣿⣿⣿⣿⣿⣿⣿⣿⡁⠀⠀⠀⠀⠀⠀⠀⢸⣿⣿⣿⣿⣿⣿⣿⣿⣿⣿⣿⣿⣿⣿⣿⣿⣿⣿⣿⣿⣿⠿⠀⠀⠀⠀⠀⠀⠘⠿⣿⣿⣿⣿⣿⣿⣿⣿⣿⣿⣿⣿⣿⣿⣿⣿⣿⣿⣿⣿⣿⠀⠀⠀⠀⠀⠀⠀⠀⢸⣿⣿⣿⣿⣿⣿⣿⣿⣿⣿⡇</a:t>
            </a:r>
            <a:br/>
            <a:r>
              <a:t>⣿⣿⣿⣿⣿⣿⣿⣿⣿⣿⣿⣦⠀⠀⠀⠀⠀⠀⠀⣾⣿⣿⣿⣿⣿⣿⣿⣿⣿⣿⣿⣿⣿⣿⣿⣿⣿⣿⣿⣿⣿⠀⠀⠀⠀⠀⠀⠀⠀⢸⣿⣿⣿⣿⣿⣿⣿⣿⣿⣿⣿⣿⣿⣿⣿⣿⣿⣿⣿⣿⣿⡀⠀⠀⠀⠀⠀⠀⠀⣼⣿⣿⣿⣿⣿⣿⣿⣿⣿⣿⡇</a:t>
            </a:r>
            <a:br/>
            <a:r>
              <a:t>⣿⣿⣿⣿⣿⣿⣿⣿⣿⣿⣿⠿⠀⠀⠀⠀⠀⠀⠀⠙⠻⢿⣿⣿⣿⣿⣿⣿⣿⣿⣿⣿⣿⣿⣿⣿⣿⣿⣿⣿⣿⠀⠀⠀⠀⠀⠀⠀⠀⢸⣿⣿⣿⣿⣿⣿⣿⣿⣿⣿⣿⣿⣿⣿⣿⣿⣿⣿⣿⣿⡿⠃⠀⠀⠀⠀⠀⠀⠈⢻⣿⣿⣿⣿⣿⣿⣿⣿⣿⣿⡇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⣿⣿⣿⣿⣿⣿⣿⣿⣿⣿⣿⣿⣿⣿⣿⣿⣿⣿⣿⣿⣿⣿⣿⣿⣿⣿⣿⣿⣿⣿⣿⣿⣿⣿⣿⣿⣿⣿⣿⣿⣿⣿⣿⣿⢿⢿⣿⣿⣿⣿⣿⣿⣿⣿⣿⣿⣿⣿⣿⣿⣿⣿⣿⣿⣿⣿⣿⣿⣿⣿⣿⣿⣿⣿⣿⣿⣿⣿⣿⣿⣿⣿⣿⣿⣿⣿⣿⣿⣿⣿⡇</a:t>
            </a:r>
            <a:br/>
            <a:r>
              <a:t>⣿⣿⣿⣿⣿⣿⣿⣿⣿⣿⣿⣿⣿⣿⣿⣿⢿⣿⣿⣿⣿⣿⣿⣿⣿⣿⣿⣿⣿⣿⣿⣿⣿⣿⣿⣿⣿⣿⣿⣿⣿⣿⣿⣿⠅⠀⢽⣿⣿⣿⣿⣿⣿⣿⣿⣿⣿⣿⣿⣿⣿⣿⣿⣿⣿⣿⣿⣿⣿⣿⣿⣿⣿⣿⡿⢿⣿⣿⣿⣿⣿⣿⣿⣿⣿⣿⣿⣿⣿⣿⡇</a:t>
            </a:r>
            <a:br/>
            <a:r>
              <a:t>⣿⣿⣿⣿⣿⣿⣿⣿⣿⣿⣿⣿⣿⣿⣿⠆⠀⡉⠙⢿⣿⣿⣿⣿⣿⣿⣿⣿⣿⣿⣿⣿⣿⣿⣿⣿⣿⣿⣿⣿⣿⠿⠋⠁⠀⠀⠀⠙⠛⣿⣿⣿⣿⣿⣿⣿⣿⣿⣿⣿⣿⣿⣿⣿⣿⣿⣿⣿⣿⣿⣿⣿⣿⡟⠋⢸⣿⣿⣿⣿⣿⣿⣿⣿⣿⣿⣿⣿⣿⣿⡇</a:t>
            </a:r>
            <a:br/>
            <a:r>
              <a:t>⣿⣿⣿⣿⣿⣿⣿⣿⣿⣿⣿⣿⡿⠟⠉⠀⠀⠈⠀⠿⢿⣿⣿⣿⣿⣿⣿⣿⣿⣿⣿⣿⣿⣿⣿⣿⣿⣿⣿⣿⣿⣷⠄⠀⠀⠀⠀⠀⢰⣿⣿⣿⣿⣿⣿⣿⣿⣿⣿⣿⣿⣿⣿⣿⣿⣿⣿⣿⣿⣿⡿⠛⠉⠀⠀⠀⠙⢿⣿⣿⣿⣿⣿⣿⣿⣿⣿⣿⣿⣿⡇</a:t>
            </a:r>
            <a:br/>
            <a:r>
              <a:t>⣿⣿⣿⣿⣿⣿⣿⣿⣿⣿⣿⣯⡀⠀⠀⠀⠀⠀⠀⠀⣸⣿⣿⣿⣿⣿⣿⣿⣿⣿⣿⣿⣿⣿⣿⣿⣿⣿⣿⣿⣿⣿⠂⠀⠀⠀⠀⠀⢸⣿⣿⣿⣿⣿⣿⣿⣿⣿⣿⣿⣿⣿⣿⣿⣿⣿⣿⣿⣿⣿⣄⠀⠀⠀⠀⠀⠀⠀⢨⣿⣿⣿⣿⣿⣿⣿⣿⣿⣿⣿⡇</a:t>
            </a:r>
            <a:br/>
            <a:r>
              <a:t>⣿⣿⣿⣿⣿⣿⣿⣿⣿⣿⣿⣿⡟⠀⠀⠀⠀⠀⠀⠈⣿⣿⣿⣿⣿⣿⣿⣿⣿⣿⣿⣿⣿⣿⣿⣿⣿⣿⣿⣿⣿⣿⠆⠀⠀⠀⠀⠠⢼⣿⣿⣿⣿⣿⣿⣿⣿⣿⣿⣿⣿⣿⣿⣿⣿⣿⣿⣿⣿⣿⡇⠀⠀⠀⠀⠀⠀⠀⣿⣿⣿⣿⣿⣿⣿⣿⣿⣿⣿⣿⡇</a:t>
            </a:r>
            <a:br/>
            <a:r>
              <a:t>⣿⣿⣿⣿⣿⣿⣿⣿⣿⣿⣿⣿⣿⣄⡀⠀⠀⠀⢀⣼⣿⣿⣿⣿⣿⣿⣿⣿⣿⣿⣿⣿⣿⣿⣿⣿⣿⣿⣿⣿⣯⠀⠀⠀⠀⠀⠀⠀⠀⢨⣿⣿⣿⣿⣿⣿⣿⣿⣿⣿⣿⣿⣿⣿⣿⣿⣿⣿⣿⣿⣷⠀⠀⠀⠀⠀⠀⢀⣿⣿⣿⣿⣿⣿⣿⣿⣿⣿⣿⣿⡇</a:t>
            </a:r>
            <a:br/>
            <a:r>
              <a:t>⣿⣿⣿⣿⣿⣿⣿⣿⣿⣿⣿⠿⠟⠛⠁⠀⠀⠀⠉⠙⠻⢿⣿⣿⣿⣿⣿⣿⣿⣿⣿⣿⣿⣿⣿⣿⣿⣿⣿⣿⣿⠀⠀⠀⠀⠀⠀⠀⠀⣸⣿⣿⣿⣿⣿⣿⣿⣿⣿⣿⣿⣿⣿⣿⣿⣿⣿⣿⣿⣿⡿⠃⠀⠀⠀⠀⠀⠚⠿⣿⣿⣿⣿⣿⣿⣿⣿⣿⣿⣿⡇</a:t>
            </a:r>
            <a:br/>
            <a:r>
              <a:t>⣿⣿⣿⣿⣿⣿⣿⣿⣿⣿⣿⡄⠀⠀⠀⠀⠀⠀⠀⠀⠀⣼⣿⣿⣿⣿⣿⣿⣿⣿⣿⣿⣿⣿⣿⣿⣿⣿⣿⣿⣿⠀⠀⠀⠀⠀⠀⠀⠀⢻⣿⣿⣿⣿⣿⣿⣿⣿⣿⣿⣿⣿⣿⣿⣿⣿⣿⣿⣿⣿⠀⠀⠀⠀⠀⠀⠀⠀⠀⠸⣿⣿⣿⣿⣿⣿⣿⣿⣿⣿⡇</a:t>
            </a:r>
            <a:br/>
            <a:r>
              <a:t>⣿⣿⣿⣿⣿⣿⣿⣿⣿⣿⣿⡇⠀⠀⠀⠀⠀⠀⠀⠀⠀⣿⣿⣿⣿⣿⣿⣿⣿⣿⣿⣿⣿⣿⣿⣿⣿⣿⣿⣿⣿⡀⠀⠀⠀⠀⠀⢀⣀⣼⣿⣿⣿⣿⣿⣿⣿⣿⣿⣿⣿⣿⣿⣿⣿⣿⣿⣿⣿⣿⡀⠀⠀⠀⠀⠀⠀⠀⠀⠀⢻⣿⣿⣿⣿⣿⣿⣿⣿⣿⡇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⣿⣿⣿⣿⣿⣿⣿⣿⣿⣿⣿⣿⣿⣿⣿⣿⣿⣿⣿⣿⣿⣿⣿⣿⣿⣿⣿⣿⣿⣿⣿⣿⣿⣿⣿⣿⣿⣿⣿⣿⣿⣿⣿⣿⣿⢿⣿⣿⣿⣿⣿⣿⣿⣿⣿⣿⣿⣿⣿⣿⣿⣿⣿⣿⣿⣿⣿⣿⣿⣿⣿⣿⣿⣿⣿⣿⣿⣿⣿⣿⣿⣿⣿⣿⣿⣿⣿⣿⣿⣿⡇</a:t>
            </a:r>
            <a:br/>
            <a:r>
              <a:t>⣿⣿⣿⣿⣿⣿⣿⣿⣿⣿⣿⣿⣿⣿⣿⣿⢿⣿⣿⣿⣿⣿⣿⣿⣿⣿⣿⣿⣿⣿⣿⣿⣿⣿⣿⣿⣿⣿⣿⣿⣿⣿⣿⣿⠄⠀⣽⣿⣿⣿⣿⣿⣿⣿⣿⣿⣿⣿⣿⣿⣿⣿⣿⣿⣿⣿⣿⣿⣿⣿⣿⣿⣿⣿⡿⣿⣿⣿⣿⣿⣿⣿⣿⣿⣿⣿⣿⣿⣿⣿⡇</a:t>
            </a:r>
            <a:br/>
            <a:r>
              <a:t>⣿⣿⣿⣿⣿⣿⣿⣿⣿⣿⣿⣿⣿⣿⣿⠆⠀⠉⠛⢿⣿⣿⣿⣿⣿⣿⣿⣿⣿⣿⣿⣿⣿⣿⣿⣿⣿⣿⣿⣿⣿⠿⠛⠁⠀⠀⠈⠙⠿⣿⣿⣿⣿⣿⣿⣿⣿⣿⣿⣿⣿⣿⣿⣿⣿⣿⣿⣿⣿⣿⣿⣿⣿⡿⠟⣸⣿⣿⣿⣿⣿⣿⣿⣿⣿⣿⣿⣿⣿⣿⡇</a:t>
            </a:r>
            <a:br/>
            <a:r>
              <a:t>⣿⣿⣿⣿⣿⣿⣿⣿⣿⣿⣿⣿⡿⠟⠋⠀⠀⠈⠂⠿⣿⣿⣿⣿⣿⣿⣿⣿⣿⣿⣿⣿⣿⣿⣿⣿⣿⣿⣿⣿⣿⣷⠀⠀⠀⠀⠀⠀⢼⣿⣿⣿⣿⣿⣿⣿⣿⣿⣿⣿⣿⣿⣿⣿⣿⣿⣿⣿⣿⣿⡿⠛⠉⠀⠀⠈⠻⢿⣿⣿⣿⣿⣿⣿⣿⣿⣿⣿⣿⣿⡇</a:t>
            </a:r>
            <a:br/>
            <a:r>
              <a:t>⣿⣿⣿⣿⣿⣿⣿⣿⣿⣿⣿⣯⠁⠀⠀⠀⠀⠀⠀⠀⣸⣿⣿⣿⣿⣿⣿⣿⣿⣿⣿⣿⣿⣿⣿⣿⣿⣿⣿⣿⣿⣿⠀⠀⠀⠀⠀⠀⢸⣿⣿⣿⣿⣿⣿⣿⣿⣿⣿⣿⣿⣿⣿⣿⣿⣿⣿⣿⣿⣿⣄⠀⠀⠀⠀⠀⠀⠀⢈⣿⣿⣿⣿⣿⣿⣿⣿⣿⣿⣿⡇</a:t>
            </a:r>
            <a:br/>
            <a:r>
              <a:t>⣿⣿⣿⣿⣿⣿⣿⣿⣿⣿⣿⣿⡗⠀⠀⠀⠀⠀⠀⠈⣿⣿⣿⣿⣿⣿⣿⣿⣿⣿⣿⣿⣿⣿⣿⣿⣿⣿⣿⣿⣿⣿⠇⠀⠀⠀⠀⠰⣿⣿⣿⣿⣿⣿⣿⣿⣿⣿⣿⣿⣿⣿⣿⣿⣿⣿⣿⣿⣿⣿⡇⠀⠀⠀⠀⠀⠀⠀⣿⣿⣿⣿⣿⣿⣿⣿⣿⣿⣿⣿⡇</a:t>
            </a:r>
            <a:br/>
            <a:r>
              <a:t>⣿⣿⣿⣿⣿⣿⣿⣿⣿⣿⣿⣿⣷⣄⡀⠀⠀⠀⣠⣼⣿⣿⣿⣿⣿⣿⣿⣿⣿⣿⣿⣿⣿⣿⣿⣿⣿⣿⣿⣿⣯⠀⠀⠀⠀⠀⠀⠀⠀⣸⣿⣿⣿⣿⣿⣿⣿⣿⣿⣿⣿⣿⣿⣿⣿⣿⣿⣿⣿⣿⣧⠀⠀⠀⠀⠀⠀⢀⣿⣿⣿⣿⣿⣿⣿⣿⣿⣿⣿⣿⡇</a:t>
            </a:r>
            <a:br/>
            <a:r>
              <a:t>⣿⣿⣿⣿⣿⣿⣿⣿⣿⣿⣿⡿⠿⠛⠁⠀⠀⠀⠉⠛⠿⣿⣿⣿⣿⣿⣿⣿⣿⣿⣿⣿⣿⣿⣿⣿⣿⣿⣿⣿⣿⠀⠀⠀⠀⠀⠀⠀⠀⣸⣿⣿⣿⣿⣿⣿⣿⣿⣿⣿⣿⣿⣿⣿⣿⣿⣿⣿⣿⣿⡿⠓⠀⠀⠀⠀⠐⠺⢿⣿⣿⣿⣿⣿⣿⣿⣿⣿⣿⣿⡇</a:t>
            </a:r>
            <a:br/>
            <a:r>
              <a:t>⣿⣿⣿⣿⣿⣿⣿⣿⣿⣿⣿⡀⠀⠀⠀⠀⠀⠀⠀⠀⠀⣼⣿⣿⣿⣿⣿⣿⣿⣿⣿⣿⣿⣿⣿⣿⣿⣿⣿⣿⣿⠀⠀⠀⠀⠀⠀⠀⠀⣿⣿⣿⣿⣿⣿⣿⣿⣿⣿⣿⣿⣿⣿⣿⣿⣿⣿⣿⣿⣿⠁⠀⠀⠀⠀⠀⠀⠀⠀⢿⣿⣿⣿⣿⣿⣿⣿⣿⣿⣿⡇</a:t>
            </a:r>
            <a:br/>
            <a:r>
              <a:t>⣿⣿⣿⣿⣿⣿⣿⣿⣿⣿⣿⡇⠀⠀⠀⠀⠀⠀⠀⠀⢀⣿⣿⣿⣿⣿⣿⣿⣿⣿⣿⣿⣿⣿⣿⣿⣿⣿⣿⣿⣿⡀⠀⠀⠀⠀⠀⢀⢀⣿⣿⣿⣿⣿⣿⣿⣿⣿⣿⣿⣿⣿⣿⣿⣿⣿⣿⣿⣿⣿⠀⠀⠀⠀⠀⠀⠀⠀⠀⠀⢿⣿⣿⣿⣿⣿⣿⣿⣿⣿⡇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⣿⣿⣿⣿⣿⣿⣿⣿⣿⣿⣿⣿⣿⣿⣿⣿⣿⣿⣿⣿⣿⣿⣿⣿⣿⣿⣿⣿⣿⣿⣿⣿⣿⣿⣿⣿⣿⣿⣿⣿⣿⣿⣿⣿⠝⠙⢿⣿⣿⣿⣿⣿⣿⣿⣿⣿⣿⣿⣿⣿⣿⣿⣿⣿⣿⣿⣿⣿⣿⣿⣿⣿⣿⣿⣿⣿⣿⣿⣿⣿⣿⣿⣿⣿⣿⣿⣿⣿⣿⣿⡇</a:t>
            </a:r>
            <a:br/>
            <a:r>
              <a:t>⣿⣿⣿⣿⣿⣿⣿⣿⣿⣿⣿⣿⣿⣿⣿⡛⠙⠿⣿⣿⣿⣿⣿⣿⣿⣿⣿⣿⣿⣿⣿⣿⣿⣿⣿⣿⣿⣿⣿⣿⣿⣿⡿⠟⠁⠀⠙⠿⣿⣿⣿⣿⣿⣿⣿⣿⣿⣿⣿⣿⣿⣿⣿⣿⣿⣿⣿⣿⣿⣿⣿⣿⣿⣿⣿⠙⣿⣿⣿⣿⣿⣿⣿⣿⣿⣿⣿⣿⣿⣿⡇</a:t>
            </a:r>
            <a:br/>
            <a:r>
              <a:t>⣿⣿⣿⣿⣿⣿⣿⣿⣿⣿⣿⣿⣿⣿⠿⠃⠀⠢⢄⣽⣿⣿⣿⣿⣿⣿⣿⣿⣿⣿⣿⣿⣿⣿⣿⣿⣿⣿⣿⣿⣿⣍⠀⠀⠀⠀⠀⠀⢀⣿⣿⣿⣿⣿⣿⣿⣿⣿⣿⣿⣿⣿⣿⣿⣿⣿⣿⣿⣿⣿⣿⡿⠿⠛⠉⠘⢿⣿⣿⣿⣿⣿⣿⣿⣿⣿⣿⣿⣿⣿⡇</a:t>
            </a:r>
            <a:br/>
            <a:r>
              <a:t>⣿⣿⣿⣿⣿⣿⣿⣿⣿⣿⣿⡟⠋⠀⠀⠀⠀⠀⠀⠈⢹⣿⣿⣿⣿⣿⣿⣿⣿⣿⣿⣿⣿⣿⣿⣿⣿⣿⣿⣿⣿⣿⠁⠀⠀⠀⠀⠀⢸⣿⣿⣿⣿⣿⣿⣿⣿⣿⣿⣿⣿⣿⣿⣿⣿⣿⣿⣿⣿⣿⡋⠀⠀⠀⠀⠀⠀⠉⠻⣿⣿⣿⣿⣿⣿⣿⣿⣿⣿⣿⡇</a:t>
            </a:r>
            <a:br/>
            <a:r>
              <a:t>⣿⣿⣿⣿⣿⣿⣿⣿⣿⣿⣿⣿⣦⠀⠀⠀⠀⠀⠀⠰⣿⣿⣿⣿⣿⣿⣿⣿⣿⣿⣿⣿⣿⣿⣿⣿⣿⣿⣿⣿⣿⣿⡆⠀⠀⠀⠀⢠⣾⣿⣿⣿⣿⣿⣿⣿⣿⣿⣿⣿⣿⣿⣿⣿⣿⣿⣿⣿⣿⣿⡿⠀⠀⠀⠀⠀⠀⠀⣠⣿⣿⣿⣿⣿⣿⣿⣿⣿⣿⣿⡇</a:t>
            </a:r>
            <a:br/>
            <a:r>
              <a:t>⣿⣿⣿⣿⣿⣿⣿⣿⣿⣿⣿⣿⣧⠀⠀⠀⠀⠀⠀⢠⣿⣿⣿⣿⣿⣿⣿⣿⣿⣿⣿⣿⣿⣿⣿⣿⣿⣿⣿⣿⡟⠛⠁⠀⠀⠀⠀⠈⠉⠻⣿⣿⣿⣿⣿⣿⣿⣿⣿⣿⣿⣿⣿⣿⣿⣿⣿⣿⣿⣿⣧⠀⠀⠀⠀⠀⠀⠀⢸⣿⣿⣿⣿⣿⣿⣿⣿⣿⣿⣿⡇</a:t>
            </a:r>
            <a:br/>
            <a:r>
              <a:t>⣿⣿⣿⣿⣿⣿⣿⣿⣿⣿⣿⣿⣿⡷⠆⠀⠀⠀⠾⢿⣿⣿⣿⣿⣿⣿⣿⣿⣿⣿⣿⣿⣿⣿⣿⣿⣿⣿⣿⣿⣿⠀⠀⠀⠀⠀⠀⠀⠀⢸⣿⣿⣿⣿⣿⣿⣿⣿⣿⣿⣿⣿⣿⣿⣿⣿⣿⣿⣿⣿⣿⡦⠀⠀⠀⠀⠀⣴⣿⣿⣿⣿⣿⣿⣿⣿⣿⣿⣿⣿⡇</a:t>
            </a:r>
            <a:br/>
            <a:r>
              <a:t>⣿⣿⣿⣿⣿⣿⣿⣿⣿⣿⣿⠉⠁⠀⠀⠀⠀⠀⠀⠀⠉⢹⣿⣿⣿⣿⣿⣿⣿⣿⣿⣿⣿⣿⣿⣿⣿⣿⣿⣿⣿⠀⠀⠀⠀⠀⠀⠀⠀⢺⣿⣿⣿⣿⣿⣿⣿⣿⣿⣿⣿⣿⣿⣿⣿⣿⣿⣿⣿⣿⠏⠀⠀⠀⠀⠀⠀⠀⠈⢹⣿⣿⣿⣿⣿⣿⣿⣿⣿⣿⡇</a:t>
            </a:r>
            <a:br/>
            <a:r>
              <a:t>⣿⣿⣿⣿⣿⣿⣿⣿⣿⣿⣿⡇⠀⠀⠀⠀⠀⠀⠀⠀⠀⣿⣿⣿⣿⣿⣿⣿⣿⣿⣿⣿⣿⣿⣿⣿⣿⣿⣿⣿⣿⠀⠀⠀⠀⠀⠀⠀⠀⢸⣿⣿⣿⣿⣿⣿⣿⣿⣿⣿⣿⣿⣿⣿⣿⣿⣿⣿⣿⣿⠂⠀⠀⠀⠀⠀⠀⠀⠀⠈⢿⣿⣿⣿⣿⣿⣿⣿⣿⣿⡇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⣿⣿⣿⣿⣿⣿⣿⣿⣿⣿⣿⣿⣿⣿⣿⣿⣿⣿⣿⣿⣿⣿⣿⣿⣿⣿⣿⣿⣿⣿⡿⠛⠛⠿⠛⠛⠛⠻⠿⠿⣿⣿⣿⣿⣿⣿⣿⠿⠿⠟⠁⠀⠀⠀⠀⠀⠀⠀⠀⠈⠙⠿⣿⣿⣿⣿⣿⣿⣿⣿⣿⣿⣿⣿⣿⣿⣿⣿⣿⣿⣿⣿⣿⣿⣿⣿⣿⣿⣿⣿⡇</a:t>
            </a:r>
            <a:br/>
            <a:r>
              <a:t>⣿⣿⣿⣿⣿⣿⣿⣿⣿⣿⣿⣿⣿⣿⣿⣿⣿⣿⣿⣿⣿⣿⣿⣿⣿⣿⣿⡿⠋⠉⠀⠀⠀⠀⠀⠀⠀⠀⠀⠀⠀⠉⠙⠻⠟⠁⠀⠀⠀⠀⠀⠀⠀⠀⠀⠀⠀⠀⠀⠀⠀⠀⠈⠻⣿⣿⣿⣿⣿⣿⣿⣿⣿⣿⣿⣿⣿⣿⣿⣿⣿⣿⣿⣿⣿⣿⣿⣿⣿⣿⡇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⣿⣿⣿⣿⣿⣿⣿⣿⣿⣿⣿⣿⣿⣿⣿⣿⣿⣿⣿⣿⣿⣿⣿⣿⣿⣿⣿⡅⠀⠀⠀⠀⠀⠀⠀⠀⠀⠀⠀⠀⠀⠀⠀⠀⠀⠀⠀⠀⠀⠀⠀⠀⠀⠀⠀⠀⠀⠀⠀⠀⠀⠀⠀⠀⠘⣿⣿⣿⣿⣿⣿⣿⣿⣿⣿⣿⣿⣿⣿⣿⣿⣿⣿⣿⣿⣿⣿⣿⣿⣿⡇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⣿⣿⣿⣿⣿⣿⣿⣿⣿⣿⣿⣿⣿⣿⣿⣿⣿⣿⣿⣿⣿⣿⣿⣿⣿⣿⣿⣆⠀⠀⠀⠀⠀⠀⠀⠀⠀⠀⠀⠀⠀⠀⠀⠀⠀⠀⠀⠀⠀⠀⠀⠀⠀⠀⠀⠀⠀⠀⠀⠀⠀⠀⠀⠀⠀⠙⢿⣿⣿⣿⣿⣿⣿⣿⣿⣿⣿⣿⣿⣿⣿⣿⣿⣿⣿⣿⣿⣿⣿⣿⡇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⣿⣿⣿⣿⣿⣿⣿⣿⣿⣿⣿⣿⣿⣿⣿⣿⣿⣿⣿⣿⣿⣿⣿⣿⣿⣿⣿⣿⣧⠀⠀⠀⠀⠀⠀⠀⠀⠀⠀⠀⠀⠀⠀⠀⠀⠀⠀⠀⠀⠀⠀⠀⠀⠀⠀⠀⠀⠀⠀⠀⠀⠀⠀⠀⠀⠀⠀⠹⣿⣿⣿⣿⣿⣿⣿⣿⣿⣿⣿⣿⣿⣿⣿⣿⣿⣿⣿⣿⣿⣿⡇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⣿⣿⣿⣿⣿⣿⣿⣿⣿⣿⣿⣿⣿⣿⣿⣿⣿⣿⣿⣿⣿⣿⣿⣿⣿⣿⣿⣿⣿⣷⣄⠀⠀⠀⠀⠀⠀⠀⠀⠀⠀⠀⠀⠀⠀⠀⠀⠀⠀⠀⠀⠀⠀⠀⠀⠀⠀⠀⠀⠀⠀⠀⠀⠀⠀⠀⠀⠀⠈⢿⣿⣿⣿⣿⣿⣿⣿⣿⣿⣿⣿⣿⣿⣿⣿⣿⣿⣿⣿⣿⡇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⣿⣿⣿⣿⣿⣿⣿⣿⣿⣿⣿⣿⣿⣿⣿⣿⣿⣿⣿⣿⣿⣿⣿⣿⣿⣿⣿⣿⣿⣿⣿⣿⣶⣄⡀⠀⠀⠀⠀⠀⠀⠀⠀⠀⠀⠀⠀⠀⠀⠀⠀⠀⠀⠀⠀⠀⠀⠀⠀⠀⠀⠀⠀⠀⠀⠀⠀⠀⠀⠀⢻⣿⣿⣿⣿⣿⣿⣿⣿⣿⣿⣿⣿⣿⣿⣿⣿⣿⣿⣿⡇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⣿⣿⣿⣿⣿⣿⣿⣿⣿⣿⣿⣿⣿⣿⣿⣿⣿⣿⣿⣿⣿⣿⣿⣿⣿⣿⣿⣿⣿⣿⣿⣿⣿⣿⣤⢀⠀⠀⠀⠀⠀⠀⠀⠀⠀⠀⠀⠀⠀⠀⠀⠀⠀⠀⠀⠀⠀⠀⠀⠀⠀⠀⠀⠀⠀⠀⠀⠀⠀⠀⠀⠀⠀⠀⠀⠀⢻⣿⣿⣿⣿⣿⣿⣿⣿⣿⣿⣿⣿⣿⡇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⣿⣿⣿⣿⣿⣿⣿⣿⣿⣿⣿⣿⣿⣿⣿⣿⣿⣿⣿⣿⣿⣿⣿⣿⣿⣿⣿⣿⣿⣿⣿⣿⣿⣿⣿⣯⣷⣤⡀⢀⡀⠀⠀⠀⠀⠀⠀⠀⠀⠀⠀⠀⠀⠀⠀⠀⠀⠀⠀⠀⠀⠀⠀⠀⠀⠀⠀⠀⠀⠀⠀⠀⠀⠀⠀⠀⠘⣿⣿⣿⣿⣿⣿⣿⣿⣿⣿⣿⣿⣿⡇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⣿⣿⣿⣿⣿⣿⣿⣿⣿⣿⣿⣿⣿⣿⣿⣿⣿⣿⣿⣿⣿⣿⣿⣿⣿⣿⣿⣿⣿⣿⣿⣿⣿⣿⣿⣿⣿⣿⣿⣿⣿⣷⣶⡅⠀⠀⠀⠀⠀⠀⠀⠀⠀⠀⠀⠀⠀⠀⠀⠀⠀⠀⠀⠀⠀⠀⠀⠀⠀⠀⠀⠀⠀⠀⠀⠀⠱⣼⣿⣿⣿⣿⣿⣿⣿⣿⣿⣿⣿⣿⡇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⣿⣿⣿⣿⣿⣿⣿⣿⣿⣿⣿⣿⣿⣿⣿⣿⣿⣿⣿⣿⣿⣿⣿⣿⣿⣿⣿⣿⣿⣿⣿⣿⣿⣿⣿⣿⣿⣿⣿⣿⣿⣿⣿⠛⠀⠀⠀⠀⡀⠀⠀⠀⠀⠀⢀⡄⠀⠀⠀⠀⠀⠀⠀⠀⠀⠀⠀⠀⠀⠀⠀⠀⠀⠀⠀⠀⢲⣌⣿⣿⣿⣿⣿⣿⣿⣿⣿⣿⣿⣿⡇</a:t>
            </a:r>
            <a:br/>
            <a:r>
              <a:t>⣿⣿⣿⣿⣿⣿⣿⣿⣿⣿⣿⣿⣿⣿⣿⣿⣿⣿⣿⣿⣿⣿⣿⣿⣿⣿⣿⣿⣿⣿⣿⣿⣿⣿⣿⣿⣿⣿⣿⣿⣿⣿⣿⠀⠀⠀⠀⠀⢻⣶⡄⠀⠀⠀⢸⣿⣧⡀⠀⠀⠀⠀⠀⠀⠀⠀⠀⠀⠀⠀⠀⠀⠀⠀⠀⠀⢀⠻⣿⣿⣿⣿⣿⣿⣿⣿⣿⣿⣿⣿⡇</a:t>
            </a:r>
            <a:br/>
            <a:r>
              <a:t>⣿⣿⣿⣿⣿⣿⣿⣿⣿⣿⣿⣿⣿⣿⣿⣿⣿⣿⣿⣿⣿⣿⣿⣿⣿⣿⣿⣿⣿⣿⣿⣿⣿⣿⣿⣿⣿⣿⣿⣿⣿⣿⣿⡇⠀⠀⠀⠀⢸⣿⡇⠀⠀⠀⢈⣿⣿⡷⠀⠀⠀⠀⠀⠀⠀⠀⠀⠀⠀⠀⠀⠀⠀⠀⢢⡀⠀⠳⣽⣿⣿⣿⣿⣿⣿⣿⣿⣿⣿⣿⡇</a:t>
            </a:r>
            <a:br/>
            <a:r>
              <a:t>⣿⣿⣿⣿⣿⣿⣿⣿⣿⣿⣿⣿⣿⣿⣿⣿⣿⣿⣿⣿⣿⣿⣿⣿⣿⣿⣿⣿⣿⣿⣿⣿⣿⣿⣿⣿⣿⣿⣿⣿⣿⣿⣿⡇⠀⠀⠀⠀⢸⣿⣿⣷⠀⠀⢻⣿⠟⠁⠀⠀⠀⠀⠀⠀⠀⠀⠀⠀⠀⠀⠀⠀⠀⠀⠀⠹⣦⣀⢿⣿⣿⣿⣿⣿⣿⣿⣿⣿⣿⣿⡇</a:t>
            </a:r>
            <a:br/>
            <a:r>
              <a:t>⣿⣿⣿⣿⣿⣿⣿⣿⣿⣿⣿⣿⣿⣿⣿⣿⣿⣿⣿⣿⣿⣿⣿⣿⣿⣿⣿⣿⣿⣿⣿⣿⣿⣿⣿⣿⣿⣿⣿⣿⣿⣿⣿⡇⠀⠀⠀⠀⠸⣿⣿⣿⣇⠀⠸⠁⠀⠀⠀⠀⠀⠀⠀⠀⠀⠀⠀⠀⠀⠀⠀⠀⠀⠀⠀⠀⠹⣿⣿⣿⣿⣿⣿⣿⣿⣿⣿⣿⣿⣿⡇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⣿⣿⣿⣿⣿⣿⣿⣿⣿⣿⣿⣿⣿⣿⣿⣿⣿⣿⣿⣿⣿⣿⣿⣿⣿⣿⣿⣿⣿⣿⣿⣿⣿⣿⣿⣿⣿⣿⣿⣿⣿⣿⣿⣇⣀⠀⠀⠀⣤⣿⣿⣿⣿⡆⠀⠀⠀⠀⠀⠀⠀⠀⠀⠀⠀⠀⠀⠀⠀⠀⠀⠀⠀⠀⠀⠀⠀⠘⣿⣿⣿⣿⣿⣿⣿⣿⣿⣿⣿⣿⡇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⣿⣿⣿⣿⣿⣿⣿⣿⣿⣿⣿⣿⣿⣿⣿⣿⣿⣿⣿⣿⣿⣿⣿⣿⣿⣿⣿⣿⣿⣿⣿⣿⣿⣿⣿⣿⣿⣿⣿⣿⣿⣿⣿⣿⣿⡄⠀⠀⢹⣿⣿⣿⠟⠁⠀⠀⠀⠀⠀⠀⠀⠀⠀⠀⠀⠀⠀⠀⠀⠀⠀⠀⠀⠀⠀⠀⠀⠀⠘⢿⣿⣿⣿⣿⣿⣿⣿⣿⣿⣿⡇</a:t>
            </a:r>
            <a:br/>
            <a:r>
              <a:t>⣿⣿⣿⣿⣿⣿⣿⣿⣿⣿⣿⣿⣿⣿⣿⣿⣿⣿⣿⣿⣿⣿⣿⣿⣿⣿⣿⣿⣿⣿⣿⣿⣿⣿⣿⣿⣿⣿⣿⣿⣿⣿⣿⣿⣿⣷⠀⠀⢸⣿⣿⠃⠀⠀⠀⠀⠀⠀⠀⠀⠀⠀⠀⠀⠀⠀⠀⠀⠀⠀⠀⠀⠀⠀⠀⠀⠀⠀⠀⠈⢿⣿⣿⣿⣿⣿⣿⣿⣿⣿⡇</a:t>
            </a:r>
            <a:br/>
            <a:r>
              <a:t>⣿⣿⣿⣿⣿⣿⣿⣿⣿⣿⣿⣿⣿⣿⣿⣿⣿⣿⣿⣿⣿⣿⣿⣿⣿⣿⣿⣿⣿⣿⣿⣿⣿⣿⣿⣿⣿⣿⣿⣿⣿⣿⣿⣿⣿⣿⣧⠀⢸⣿⣿⡀⠀⠀⠀⠀⠀⠀⠀⠀⠀⠀⠀⠀⠀⠀⠀⠀⠀⠀⠀⠀⠀⠀⠀⠀⠀⡀⠀⠀⠈⢿⣿⣿⣿⣿⣿⣿⣿⣿⡇</a:t>
            </a:r>
            <a:br/>
            <a:r>
              <a:t>⣿⣿⣿⣿⣿⣿⣿⣿⣿⣿⣿⣿⣿⣿⣿⣿⣿⣿⣿⣿⣿⣿⣿⣿⣿⣿⣿⣿⣿⣿⣿⣿⣿⣿⣿⣿⣿⣿⣿⣿⣿⣿⣿⣿⣿⣿⣿⣇⢸⣿⣿⡇⠀⠀⠀⠀⠀⠀⠀⠀⠀⠀⠀⠀⠀⠀⠀⠀⠀⠀⠀⠀⠀⠀⠀⠀⠀⢻⡀⠀⠀⠈⢿⣿⣿⣿⣿⣿⣿⣿⡇</a:t>
            </a:r>
            <a:br/>
            <a:r>
              <a:t>⣿⣿⣿⣿⣿⣿⣿⣿⣿⣿⣿⣿⣿⣿⣿⣿⣿⣿⣿⣿⣿⣿⣿⣿⣿⣿⣿⣿⣿⣿⣿⣿⣿⣿⣿⣿⣿⣿⣿⣿⣿⣿⣿⣿⣿⣿⣿⣿⣾⣿⣿⡇⠀⠀⠀⠀⠀⠀⠀⠀⠀⠀⠀⠀⠀⠀⠀⠀⠀⠀⠀⠀⠀⠀⠀⠀⠀⠘⣷⠄⠀⠀⠈⢿⣿⣿⣿⣿⣿⣿⡇</a:t>
            </a:r>
            <a:br/>
            <a:r>
              <a:t>⣿⣿⣿⣿⣿⣿⣿⣿⣿⣿⣿⣿⣿⣿⣿⣿⣿⣿⣿⣿⣿⣿⣿⣿⣿⣿⣿⣿⣿⣿⣿⣿⣿⣿⣿⣿⣿⣿⣿⣿⣿⣿⣿⣿⣿⣿⣿⣿⣿⣿⣿⠃⠀⠀⠀⠀⠀⠀⠀⠀⠀⠀⠀⠀⠀⠀⠀⠀⠀⠀⠀⠀⠀⠀⠀⠀⠀⠀⢹⣧⠀⠀⠀⠘⣿⣿⣿⣿⣿⣿⡇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⣿⣿⣿⣿⣿⣿⣿⣿⣿⣿⣿⣿⣿⣿⣿⣿⣿⣿⣿⣿⣿⣿⣿⣿⣿⣿⣿⣿⣿⣿⣿⣿⣿⣿⣿⣿⣿⣿⣿⣿⣿⣿⣿⣿⣿⣿⣿⣿⣿⣿⣿⠀⠀⠀⠀⠀⠀⠀⠀⠀⠀⠀⠀⠀⠀⠀⠀⠀⠀⠀⠀⠀⠀⠀⠀⠀⠀⠀⠈⣿⡆⠀⠀⠀⠘⣿⣿⣿⣿⣿⡇</a:t>
            </a:r>
            <a:br/>
            <a:r>
              <a:t>⣿⣿⣿⣿⣿⣿⣿⣿⣿⣿⣿⣿⣿⣿⣿⣿⣿⣿⣿⣿⣿⣿⣿⣿⣿⣿⣿⣿⣿⣿⣿⣿⣿⣿⣿⣿⣿⣿⣿⣿⣿⣿⣿⣿⣿⣿⣿⣿⣿⣿⡟⠀⠀⠀⠀⠀⠀⠀⠀⠀⠀⠀⠀⠀⠀⠀⠀⠀⠀⠀⠀⠀⠀⠀⠀⠀⠀⠀⠀⢹⣿⡀⠀⠀⠀⠸⣿⣿⣿⣿⡇</a:t>
            </a:r>
            <a:br/>
            <a:r>
              <a:t>⣿⣿⣿⣿⣿⣿⣿⣿⣿⣿⣿⣿⣿⣿⣿⣿⣿⣿⣿⣿⣿⣿⣿⠛⠛⠋⠉⠀⠈⠙⢿⣿⣿⣿⣿⣿⣿⣿⣿⣿⣿⣿⣿⣿⣿⣿⣿⣿⣿⣿⡇⠀⠀⠀⠀⠀⠀⠀⠀⠀⠀⠀⠀⠀⠀⠀⠀⠀⠀⠀⠀⠀⠀⠀⠀⠀⠀⠀⠀⠘⣿⣇⠀⠀⠀⠀⢻⣿⣿⣿⡇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⣿⣿⣿⣿⣿⣿⣿⣿⣿⣿⣿⣿⣿⣿⣿⣿⣿⣿⣿⣿⣿⣿⣿⣿⣿⣿⣿⣿⣿⣿⣿⣿⣿⣿⣿⣿⣿⣿⣿⣿⣿⣿⣿⣿⡃⠉⣺⣿⣿⣿⣿⣿⣿⣿⣿⣿⣿⣿⣿⣿⣿⣿⣿⣿⣿⣿⣿⣿⣿⣿⣿⣿⣿⣿⣿⣿⣿⣿⣿⣿⣿⣿⣿⣿⣿⣿⣿⣿⣿⣿⡇</a:t>
            </a:r>
            <a:br/>
            <a:r>
              <a:t>⣿⣿⣿⣿⣿⣿⣿⣿⣿⣿⣿⣿⣿⣿⣿⠍⠈⠙⠻⣿⣿⣿⣿⣿⣿⣿⣿⣿⣿⣿⣿⣿⣿⣿⣿⣿⣿⣿⣿⣿⣿⣿⠟⠋⠀⠀⠀⠙⠻⣿⣿⣿⣿⣿⣿⣿⣿⣿⣿⣿⣿⣿⣿⣿⣿⣿⣿⣿⣿⣿⣿⣿⣿⣿⡿⠆⣿⣿⣿⣿⣿⣿⣿⣿⣿⣿⣿⣿⣿⣿⡇</a:t>
            </a:r>
            <a:br/>
            <a:r>
              <a:t>⣿⣿⣿⣿⣿⣿⣿⣿⣿⣿⣿⣿⣿⡿⠟⠀⠀⠀⠀⢾⣿⣿⣿⣿⣿⣿⣿⣿⣿⣿⣿⣿⣿⣿⣿⣿⣿⣿⣿⣿⣿⣧⡀⠀⠀⠀⠀⠀⢠⣿⣿⣿⣿⣿⣿⣿⣿⣿⣿⣿⣿⣿⣿⣿⣿⣿⣿⣿⣿⣿⣿⠿⠛⠉⠀⠀⠙⢿⣿⣿⣿⣿⣿⣿⣿⣿⣿⣿⣿⣿⡇</a:t>
            </a:r>
            <a:br/>
            <a:r>
              <a:t>⣿⣿⣿⣿⣿⣿⣿⣿⣿⣿⣿⣏⠉⠀⠀⠀⠀⠀⠀⠀⣹⣿⣿⣿⣿⣿⣿⣿⣿⣿⣿⣿⣿⣿⣿⣿⣿⣿⣿⣿⣿⣿⠇⠀⠀⠀⠀⠀⢸⣿⣿⣿⣿⣿⣿⣿⣿⣿⣿⣿⣿⣿⣿⣿⣿⣿⣿⣿⣿⣿⣏⠀⠀⠀⠀⠀⠀⠀⠁⢹⣿⣿⣿⣿⣿⣿⣿⣿⣿⣿⡇</a:t>
            </a:r>
            <a:br/>
            <a:r>
              <a:t>⣿⣿⣿⣿⣿⣿⣿⣿⣿⣿⣿⣿⡷⠀⠀⠀⠀⠀⠀⠀⣿⣿⣿⣿⣿⣿⣿⣿⣿⣿⣿⣿⣿⣿⣿⣿⣿⣿⣿⣿⣿⣿⡧⠀⠀⠀⠀⠀⢾⣿⣿⣿⣿⣿⣿⣿⣿⣿⣿⣿⣿⣿⣿⣿⣿⣿⣿⣿⣿⣿⣿⠁⠀⠀⠀⠀⠀⠀⢰⣿⣿⣿⣿⣿⣿⣿⣿⣿⣿⣿⡇</a:t>
            </a:r>
            <a:br/>
            <a:r>
              <a:t>⣿⣿⣿⣿⣿⣿⣿⣿⣿⣿⣿⣿⣧⣀⡀⠀⠀⠀⠀⢀⣿⣿⣿⣿⣿⣿⣿⣿⣿⣿⣿⣿⣿⣿⣿⣿⣿⣿⣿⣿⣿⡉⠀⠀⠀⠀⠀⠀⠀⢈⣿⣿⣿⣿⣿⣿⣿⣿⣿⣿⣿⣿⣿⣿⣿⣿⣿⣿⣿⣿⣿⡄⠀⠀⠀⠀⠀⠀⣸⣿⣿⣿⣿⣿⣿⣿⣿⣿⣿⣿⡇</a:t>
            </a:r>
            <a:br/>
            <a:r>
              <a:t>⣿⣿⣿⣿⣿⣿⣿⣿⣿⣿⣿⣿⣿⠿⠗⠀⠀⠀⠐⠻⢿⣿⣿⣿⣿⣿⣿⣿⣿⣿⣿⣿⣿⣿⣿⣿⣿⣿⣿⣿⣿⡃⠀⠀⠀⠀⠀⠀⠀⢀⣿⣿⣿⣿⣿⣿⣿⣿⣿⣿⣿⣿⣿⣿⣿⣿⣿⣿⣿⣿⣿⡷⠂⠀⠀⠀⠀⠐⠻⠿⣿⣿⣿⣿⣿⣿⣿⣿⣿⣿⡇</a:t>
            </a:r>
            <a:br/>
            <a:r>
              <a:t>⣿⣿⣿⣿⣿⣿⣿⣿⣿⣿⣿⡅⠀⠀⠀⠀⠀⠀⠀⠀⠀⢙⣿⣿⣿⣿⣿⣿⣿⣿⣿⣿⣿⣿⣿⣿⣿⣿⣿⣿⣿⡇⠀⠀⠀⠀⠀⠀⠀⠀⣿⣿⣿⣿⣿⣿⣿⣿⣿⣿⣿⣿⣿⣿⣿⣿⣿⣿⣿⣿⡁⠀⠀⠀⠀⠀⠀⠀⠀⠀⢻⣿⣿⣿⣿⣿⣿⣿⣿⣿⡇</a:t>
            </a:r>
            <a:br/>
            <a:r>
              <a:t>⣿⣿⣿⣿⣿⣿⣿⣿⣿⣿⣿⡇⠀⠀⠀⠀⠀⠀⠀⠀⠀⢸⣿⣿⣿⣿⣿⣿⣿⣿⣿⣿⣿⣿⣿⣿⣿⣿⣿⣿⣿⡇⠀⠀⠀⠀⠀⠀⠀⣀⣿⣿⣿⣿⣿⣿⣿⣿⣿⣿⣿⣿⣿⣿⣿⣿⣿⣿⣿⣿⡃⠀⠀⠀⠀⠀⠀⠀⠀⠀⠀⠻⣿⣿⣿⣿⣿⣿⣿⣿⡇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⣿⣿⣿⣿⣿⣿⣿⣿⣿⣿⣿⣿⣿⣿⣿⣿⣿⣿⣿⣿⣿⣿⣿⣿⣿⣿⣿⣿⣿⣿⣿⣿⣿⣿⣿⣿⣿⣿⣿⣿⣿⣿⣿⣿⣿⡏⠉⣹⣿⣿⣿⣿⣿⣿⣿⣿⣿⣿⣿⣿⣿⣿⣿⣿⣿⣿⣿⣿⣿⣿⣿⣿⣿⣿⣿⡿⢿⣿⣿⣿⣿⣿⣿⣿⣿⣿⣿⣿⣿⣿⡇</a:t>
            </a:r>
            <a:br/>
            <a:r>
              <a:t>⣿⣿⣿⣿⣿⣿⣿⣿⣿⣿⣿⣿⣿⣿⣿⣿⠉⠘⠻⣿⣿⣿⣿⣿⣿⣿⣿⣿⣿⣿⣿⣿⣿⣿⣿⣿⣿⣿⣿⣿⣿⣿⣿⡿⠟⠁⠀⠈⠻⢿⣿⣿⣿⣿⣿⣿⣿⣿⣿⣿⣿⣿⣿⣿⣿⣿⣿⣿⣿⣿⣿⣿⣿⣿⣿⡿⢀⣿⣿⣿⣿⣿⣿⣿⣿⣿⣿⣿⣿⣿⡇</a:t>
            </a:r>
            <a:br/>
            <a:r>
              <a:t>⣿⣿⣿⣿⣿⣿⣿⣿⣿⣿⣿⣿⣿⣿⣿⠟⠀⠀⠀⣸⣿⣿⣿⣿⣿⣿⣿⣿⣿⣿⣿⣿⣿⣿⣿⣿⣿⣿⣿⣿⣿⣿⣧⡀⠀⠀⠀⠀⠀⢠⣿⣿⣿⣿⣿⣿⣿⣿⣿⣿⣿⣿⣿⣿⣿⣿⣿⣿⣿⣿⣿⣿⡿⠟⠉⠀⠀⠙⢿⣿⣿⣿⣿⣿⣿⣿⣿⡟⢉⣿⡇</a:t>
            </a:r>
            <a:br/>
            <a:r>
              <a:t>⣿⣿⣿⣿⣿⣿⣿⣿⣿⣿⣿⣿⡏⠉⠁⠀⠀⠀⠀⠈⠙⣿⣿⣿⣿⣿⣿⣿⣿⣿⣿⣿⣿⣿⣿⣿⣿⣿⣿⣿⣿⣿⣿⡇⠀⠀⠀⠀⠀⢸⣿⣿⣿⣿⣿⣿⣿⣿⣿⣿⣿⣿⣿⣿⣿⣿⣿⣿⣿⣿⣿⣏⠀⠀⠀⠀⠀⠀⠀⠁⣿⣿⣿⣿⣿⡿⢋⣴⣿⣿⡇</a:t>
            </a:r>
            <a:br/>
            <a:r>
              <a:t>⣿⣿⣿⣿⣿⣿⣿⣿⣿⣿⣿⣿⣿⠆⠀⠀⠀⠀⠀⠀⠸⣿⣿⣿⣿⣿⣿⣿⣿⣿⣿⣿⣿⣿⣿⣿⣿⣿⣿⣿⣿⣿⣿⡀⠀⠀⠀⠀⠀⣸⣿⣿⣿⣿⣿⣿⣿⣿⣿⣿⣿⣿⣿⣿⣿⣿⣿⣿⣿⣿⣿⣿⠀⠀⠀⠀⠀⠀⠀⢸⣿⣿⣿⣿⠋⣰⣿⣿⣿⣿⡇</a:t>
            </a:r>
            <a:br/>
            <a:r>
              <a:t>⣿⣿⣿⣿⣿⣿⣿⣿⣿⣿⣿⣿⣿⡀⠀⠀⠀⠀⠀⠀⠀⣿⣿⣿⣿⣿⣿⣿⣿⣿⣿⣿⣿⣿⣿⣿⣿⣿⣿⣿⣿⣿⠛⠁⠀⠀⠀⠀⠀⠀⠉⣻⣿⣿⣿⣿⣿⣿⣿⣿⣿⣿⣿⣿⣿⣿⣿⣿⣿⣿⣿⣿⡀⠀⠀⠀⠀⠀⠀⢸⣿⣿⠟⣡⣾⣿⣿⣿⣿⣿⡇</a:t>
            </a:r>
            <a:br/>
            <a:r>
              <a:t>⣿⣿⣿⣿⣿⣿⣿⣿⣿⣿⣿⣿⣿⣿⣤⡀⠀⠀⠀⠀⣰⣿⣿⣿⣿⣿⣿⣿⣿⣿⣿⣿⣿⣿⣿⣿⣿⣿⣿⣿⣿⣿⡇⠀⠀⠀⠀⠀⠀⠀⠀⢹⣿⣿⣿⣿⣿⣿⣿⣿⣿⣿⣿⣿⣿⣿⣿⣿⣿⣿⣿⣿⡷⠤⠀⠀⠀⠀⠀⠉⠙⢁⣮⣿⣿⣿⣿⣿⣿⣿⡇</a:t>
            </a:r>
            <a:br/>
            <a:r>
              <a:t>⣿⣿⣿⣿⣿⣿⣿⣿⣿⣿⣿⣿⡟⠉⠉⠀⠀⠀⠀⠀⠙⢿⣿⣿⣿⣿⣿⣿⣿⣿⣿⣿⣿⣿⣿⣿⣿⣿⣿⣿⣿⣿⣷⠀⠀⠀⠀⠀⠀⠀⠀⠈⣿⣿⣿⣿⣿⣿⣿⣿⣿⣿⣿⣿⣿⣿⣿⣿⣿⣿⣿⠀⠀⠀⠀⠀⠀⠀⠀⠀⠀⠀⠈⠉⠙⠛⠛⠙⠛⢻⡇</a:t>
            </a:r>
            <a:br/>
            <a:r>
              <a:t>⣿⣿⣿⣿⣿⣿⠿⠿⠛⠙⢿⡿⠁⠀⠀⠀⠀⠀⠀⠀⠀⣠⣿⣿⣿⣿⣿⣿⣿⣿⣿⣿⣿⣿⣿⣿⣿⣿⣿⣿⣿⣿⣿⠀⠀⠀⠀⠀⠀⠀⠀⣠⣾⣿⣿⣿⣿⣿⣿⣿⣿⣿⣿⣿⣿⣿⣿⣿⣿⣿⣿⠀⠀⠀⠀⠀⠀⠀⠀⠀⠀⠀⠀⠀⠀⠀⠀⠀⠀⠀⠀</a:t>
            </a:r>
            <a:br/>
            <a:r>
              <a:t>⣿⣿⣿⣿⣿⠁⠀⠀⠀⠀⠀⠁⠀⠀⠀⠀⠀⠀⠀⠀⠀⢻⣿⣿⣿⣿⣿⣿⣿⣿⣿⣿⣿⣿⣿⣿⣿⣿⣿⣿⣿⣿⣿⣿⠏⠀⠀⠀⠀⠀⣾⣿⣿⣿⣿⣿⣿⣿⣿⣿⣿⣿⣿⣿⣿⣿⣿⣿⣿⣿⣿⠁⠀⠀⠀⠀⠀⠀⠀⠀⣴⣶⣶⣄⡀⢀⣠⣤⣶⣄⡂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⣿⣿⣿⣿⣿⣿⣿⣿⣿⣿⣿⣿⣿⣿⣿⣿⣿⣿⣿⣿⣿⣿⣿⣿⣿⣿⣿⣿⣿⣿⣿⣿⣿⣿⣿⣿⣿⣿⣿⣿⣿⣿⣿⣿⣿⣿⠿⡿⣿⣿⣿⣿⣿⣿⣿⣿⣿⣿⣿⣿⣿⣿⣿⣿⣿⣿⣿⣿⣿⣿⣿⣿⣿⣿⣿⣿⣿⣿⣿⣿⣿⣿⣿⣿⣿⣿⢿⣿⣿⣿⡇</a:t>
            </a:r>
            <a:br/>
            <a:r>
              <a:t>⣿⣿⣿⣿⣿⣿⣿⣿⣿⣿⣿⣿⣿⣿⣿⣿⣿⣿⡿⣿⣿⣿⣿⣿⣿⣿⣿⣿⣿⣿⣿⣿⣿⣿⣿⣿⣿⣿⣿⣿⣿⣿⣿⣿⣿⡿⠀⠐⢿⣿⣿⣿⣿⣿⣿⣿⣿⣿⣿⣿⣿⣿⣿⣿⣿⣿⣿⣿⣿⣿⣿⣿⣿⣿⣿⣏⠻⣿⣿⣿⣿⣿⣿⣿⣿⠃⣸⣿⣿⣿⡇</a:t>
            </a:r>
            <a:br/>
            <a:r>
              <a:t>⣿⣿⣿⣿⣿⣿⣿⣿⣿⣿⣿⣿⣿⣿⣿⣿⣿⠇⠀⠙⢿⣿⣿⣿⣿⣿⣿⣿⣿⣿⣿⣿⣿⣿⣿⣿⣿⣿⣿⣿⣿⣿⣿⠿⠋⠀⠀⠀⠀⠙⢻⣿⣿⣿⣿⣿⣿⣿⣿⣿⣿⣿⣿⣿⣿⣿⣿⣿⣿⣿⣿⣿⣿⣿⠟⠀⠐⢿⣿⣿⣿⣿⣿⣿⠃⣰⣿⣿⣿⣿⡇</a:t>
            </a:r>
            <a:br/>
            <a:r>
              <a:t>⣿⣿⣿⣿⣿⣿⣿⣿⣿⣿⣿⣿⣿⡿⢿⠟⠉⠀⠀⠀⢾⣿⣿⣿⣿⣿⣿⣿⣿⣿⣿⣿⣿⣿⣿⣿⣿⣿⣿⣿⣿⣿⣿⣷⠀⠀⠀⠀⠀⠀⣿⣿⣿⣿⣿⣿⣿⣿⣿⣿⣿⣿⣿⣿⣿⣿⣿⣿⣿⣿⣿⣿⠿⠃⠀⠀⠀⠀⠙⠛⢿⣿⣿⠃⣰⣿⣿⣿⣿⣿⡇</a:t>
            </a:r>
            <a:br/>
            <a:r>
              <a:t>⣿⣿⣿⣿⣿⣿⣿⣿⣿⣿⣿⣿⣿⣆⠀⠀⠀⠀⠀⠀⠈⢛⣿⣿⣿⣿⣿⣿⣿⣿⣿⣿⣿⣿⣿⣿⣿⣿⣿⣿⣿⣿⣿⡿⠀⠀⠀⠀⠀⠀⣽⣿⣿⣿⣿⣿⣿⣿⣿⣿⣿⣿⣿⣿⣿⣿⣿⣿⣿⣿⣿⣿⡦⠀⠀⠀⠀⠀⠀⠀⣾⡿⠁⢰⣿⣿⣿⣿⣿⣿⡇</a:t>
            </a:r>
            <a:br/>
            <a:r>
              <a:t>⣿⣿⣿⣿⣿⣿⣿⣿⣿⣿⣿⣿⣿⡏⠀⠀⠀⠀⠀⠀⠀⢿⣿⣿⣿⣿⣿⣿⣿⣿⣿⣿⣿⣿⣿⣿⣿⣿⣿⣿⣿⣿⣿⣧⠀⠀⠀⠀⠀⠠⠿⣿⣿⣿⣿⣿⣿⣿⣿⣿⣿⣿⣿⣿⣿⣿⣿⣿⣿⣿⣿⣿⡇⠀⠀⠀⠀⠀⠀⠀⡽⠁⣴⣿⣿⣿⣿⣿⣿⣿⡇</a:t>
            </a:r>
            <a:br/>
            <a:r>
              <a:t>⣿⣿⣿⣿⣿⣿⣿⣿⣿⣿⣿⣿⣿⣷⡄⠀⠀⠀⠀⠀⠀⢸⣿⣿⣿⣿⣿⣿⣿⣿⣿⣿⣿⣿⣿⣿⣿⣿⣿⣿⣿⣿⣏⠀⠀⠀⠀⠀⠀⠀⠀⠀⠀⠀⢹⣿⣿⣿⣿⣿⣿⣿⣿⣿⣿⣿⣿⣿⣿⣿⣿⣿⣧⠀⠀⠀⠀⠀⠀⠰⠁⣼⣿⣿⠿⠿⠿⠏⠙⠙⠃</a:t>
            </a:r>
            <a:br/>
            <a:r>
              <a:t>⣿⣿⣿⣿⣿⡿⠿⠟⠛⠻⣿⣿⣿⣿⡧⠀⠀⠀⠀⠀⣀⣾⣿⣿⣿⣿⣿⣿⣿⣿⣿⣿⣿⣿⣿⣿⣿⣿⣿⣿⣿⣿⣿⡄⠀⠀⠀⠀⠀⠀⠀⠀⠀⠀⣼⣿⣿⣿⣿⣿⣿⣿⣿⣿⣿⣿⣿⣿⣿⣿⣿⡟⠙⠓⠀⠀⠀⠀⠀⠀⠀⠀⠀⠀⠀⠀⠀⠀⠀⢀⠀</a:t>
            </a:r>
            <a:br/>
            <a:r>
              <a:t>⣿⣿⣿⣿⡅⠀⠀⠀⠀⠀⠹⠛⠉⠁⠀⠀⠀⠀⠀⠀⠈⢿⣿⣿⣿⣿⣿⣿⣿⣿⣿⣿⣿⣿⣿⣿⣿⣿⣿⣿⣿⣿⣿⣿⡀⠀⠀⠀⠀⠀⠀⣀⠀⣠⣿⣿⣿⣿⣿⣿⣿⣿⣿⣿⣿⣿⣿⣿⣿⣿⣿⡇⠀⠀⠀⠀⠀⠀⠀⠀⠀⠀⠀⠀⠀⠀⠀⢀⣠⣾⡇</a:t>
            </a:r>
            <a:br/>
            <a:r>
              <a:t>⣿⣿⣿⣿⣧⣿⣿⣧⡀⠀⠀⠀⠀⠀⠀⠀⠀⠀⠀⠀⠀⣴⣿⣿⣿⣿⣿⣿⣿⣿⣿⣿⣿⣿⣿⣿⣿⣿⣿⣿⣿⣿⣿⣿⣷⡄⠀⠀⠀⠀⠀⣿⣿⣿⣿⣿⣿⣿⣿⣿⣿⣿⣿⣿⣿⣿⣿⣿⣿⣿⣿⣿⠀⠀⠀⠀⠀⠀⠀⠀⠈⣿⣿⣷⣶⣤⣴⣿⣿⣿⡇</a:t>
            </a:r>
            <a:br/>
            <a:r>
              <a:t>⣿⣿⣿⣿⣿⣿⣿⣿⣷⣤⣤⣤⣤⣴⠆⠀⠀⠀⠀⠀⠀⢻⣿⣿⣿⣿⣿⣿⣿⣿⣿⣿⣿⣿⣿⣿⣿⣿⣿⣿⣿⣿⣿⣿⡟⠁⠀⠀⠀⠀⠘⣿⣿⣿⣿⣿⣿⣿⣿⣿⣿⣿⣿⣿⣿⣿⣿⣿⣿⣿⣿⣿⣷⣶⠀⠀⠀⠀⠀⠀⠀⣿⣿⣿⣿⣿⣿⣿⣿⣿⡇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⣿⣿⣿⣿⣿⣿⣿⣿⣿⣿⣿⣿⣿⣿⣿⣿⣿⣿⣿⣿⣿⣿⣿⣿⣿⣿⣿⣿⣿⣿⣿⣿⣿⣿⣿⣿⣿⣿⣿⣿⣿⣿⣿⣿⣿⣿⣿⣿⣿⣿⣿⣿⣿⣿⣿⣿⣿⣿⣿⣿⣿⣿⣿⣿⣿⣿⣿⣿⣿⣿⣿⣿⣿⣿⣿⣿⣿⣿⣿⣿⣿⣿⣿⣿⣿⢿⣿⣿⣿⣿⡇</a:t>
            </a:r>
            <a:br/>
            <a:r>
              <a:t>⣿⣿⣿⣿⣿⣿⣿⣿⣿⣿⣿⣿⣿⣿⣿⣿⣿⣿⣿⣿⣿⣿⣿⣿⣿⣿⣿⣿⣿⣿⣿⣿⣿⣿⣿⣿⣿⣿⣿⣿⣿⣿⣿⣿⣿⡻⠟⣿⣿⣿⣿⣿⣿⣿⣿⣿⣿⣿⣿⣿⣿⣿⣿⣿⣿⣿⣿⣿⣿⣿⣿⣿⣿⣿⣿⣿⣿⣿⣿⣿⣿⣿⣿⣿⢃⣾⣿⣿⣿⣿⡇</a:t>
            </a:r>
            <a:br/>
            <a:r>
              <a:t>⣿⣿⣿⣿⣿⣿⣿⣿⣿⣿⣿⣿⣿⣿⣿⣿⣿⣿⣿⡿⣿⣿⣿⣿⣿⣿⣿⣿⣿⣿⣿⣿⣿⣿⣿⣿⣿⣿⣿⣿⣿⣿⣿⣿⣿⠃⠀⠙⠻⠿⣿⣿⣿⣿⣿⣿⣿⣿⣿⣿⣿⣿⣿⣿⣿⣿⣿⣿⣿⣿⣿⣿⣯⠹⣿⣿⣿⣿⣿⣿⣿⣿⣿⡏⣼⣿⣿⣿⣿⣿⡇</a:t>
            </a:r>
            <a:br/>
            <a:r>
              <a:t>⣿⣿⣿⣿⣿⣿⣿⣿⣿⣿⣿⣿⣿⣿⣿⣿⣿⣿⠟⠀⠙⣿⣿⣿⣿⣿⣿⣿⣿⣿⣿⣿⣿⣿⣿⣿⣿⣿⣿⣿⣿⣿⣿⡛⠁⠀⠀⠀⠀⠀⣾⣿⣿⣿⣿⣿⣿⣿⣿⣿⣿⣿⣿⣿⣿⣿⣿⣿⣿⣿⣿⣿⡿⠂⠉⠛⠻⠿⠿⣿⣿⣿⡟⣰⣿⣿⣿⣿⣿⣿⡇</a:t>
            </a:r>
            <a:br/>
            <a:r>
              <a:t>⣿⣿⣿⣿⣿⣿⣿⣿⣿⣿⣿⣿⣿⣿⡛⠛⠉⠀⠀⠀⠐⣿⣿⣿⣿⣿⣿⣿⣿⣿⣿⣿⣿⣿⣿⣿⣿⣿⣿⣿⣿⣿⣿⣿⠀⠀⠀⠀⠀⠀⣸⣿⣿⣿⣿⡿⣿⣿⣿⣿⣿⣿⣿⣿⣿⣿⣿⣿⣿⣿⣿⣿⠃⠀⠀⠀⠀⠀⠰⣿⣿⡿⢡⣿⣿⣿⣿⣿⣿⣿⡇</a:t>
            </a:r>
            <a:br/>
            <a:r>
              <a:t>⣿⣿⣿⣿⣿⣿⣿⣿⣿⣿⣿⣿⣿⣿⡇⠀⠀⠀⠀⠀⠀⠘⣻⣿⣿⣿⣿⣿⣿⣿⣿⣿⣿⣿⣿⣿⣿⣿⣿⣿⣿⣿⣿⣿⡇⠀⠀⠀⠀⠀⠋⠈⠙⠛⠃⠀⠈⣿⣿⣿⣿⣿⣿⣿⣿⣿⣿⣿⣿⣿⣿⣄⠀⠀⠀⠀⠀⠀⠀⢹⣿⢃⣿⣿⣿⣿⣿⣿⣿⣿⡇</a:t>
            </a:r>
            <a:br/>
            <a:r>
              <a:t>⣿⣿⣿⣿⣿⣿⣿⣿⣿⣿⣿⣿⣿⣿⡀⠀⠀⠀⠀⠀⠀⠸⣿⣿⣿⣿⣿⣿⣿⣿⣿⣿⣿⣿⣿⣿⣿⣿⣿⣿⣿⣿⣿⡿⠇⠀⠀⠀⠀⠀⠀⠀⠀⠀⠀⠀⢠⣿⣿⣿⣿⣿⣿⣿⣿⣿⣿⣿⣿⣿⣿⣿⡇⠀⠀⠀⠀⠀⠀⠀⠁⢼⣿⣿⠿⠿⠛⠛⠁⠀⠀</a:t>
            </a:r>
            <a:br/>
            <a:r>
              <a:t>⣿⣿⣿⣿⡿⠿⠿⠟⠛⠻⣿⣿⣿⣿⣿⠀⠀⠀⠀⠀⠀⢀⣿⣿⣿⣿⣿⣿⣿⣿⣿⣿⣿⣿⣿⣿⣿⣿⣿⣿⣿⣿⣿⣇⠀⠀⠀⠀⠀⠀⠀⠀⠀⠀⠀⠹⣿⣿⣿⣿⣿⣿⣿⣿⣿⣿⣿⣿⣿⣿⣿⣿⣿⡀⠀⠀⠀⠀⠀⠂⠀⠀⠀⠀⠀⠀⠀⠀⠀⣀⡄</a:t>
            </a:r>
            <a:br/>
            <a:r>
              <a:t>⣿⣿⣿⣯⣤⣶⡦⢀⣀⠀⠀⠉⠛⠛⠛⠂⠀⠀⠀⠀⢤⣾⣿⣿⣿⣿⣿⣿⣿⣿⣿⣿⣿⣿⣿⣿⣿⣿⣿⣿⣿⣿⣿⣿⣦⡀⠀⠀⠀⠀⠀⢱⣶⣦⣤⣴⣿⣿⣿⣿⣿⣿⣿⣿⣿⣿⣿⣿⣿⣿⣿⣿⡇⠀⠀⠀⠀⠀⠀⠀⠀⠀⠀⣀⣀⣀⣠⣴⣿⣿⡇</a:t>
            </a:r>
            <a:br/>
            <a:r>
              <a:t>⣿⣿⣿⣿⣿⣿⣿⣿⣿⣷⣤⣄⣀⠀⠀⠀⠀⠀⠀⠀⠀⢻⣿⣿⣿⣿⣿⣿⣿⣿⣿⣿⣿⣿⣿⣿⣿⣿⣿⣿⣿⣿⣿⣿⣿⣿⠀⠀⠀⠀⠀⠘⣿⣿⣿⣿⣿⣿⣿⣿⣿⣿⣿⣿⣿⣿⣿⣿⣿⣿⣿⣿⡇⠀⠀⠀⠀⠀⠀⠀⠀⢰⣿⣿⣿⣿⣿⣿⣿⣿⡇</a:t>
            </a:r>
            <a:br/>
            <a:r>
              <a:t>⣿⣿⣿⣿⣿⣿⣿⣿⣿⣿⣿⣿⣿⣷⡄⠀⠀⠀⠀⠀⠀⣾⣿⣿⣿⣿⣿⣿⣿⣿⣿⣿⣿⣿⣿⣿⣿⣿⣿⣿⣿⣿⣿⣿⣿⣿⠆⠀⠀⠀⠀⢠⣿⣿⣿⣿⣿⣿⣿⣿⣿⣿⣿⣿⣿⣿⣿⣿⣿⣿⣿⣿⣿⣦⡄⠀⠀⠀⠀⠀⠀⠸⣿⣿⣿⣿⣿⣿⣿⣿⡇</a:t>
            </a:r>
            <a:br/>
            <a:r>
              <a:t>⣿⣿⣿⣿⣿⣿⣿⣿⣿⣿⣿⣿⣿⣿⠃⠀⠀⠀⠀⠀⠀⢻⣿⣿⣿⣿⣿⣿⣿⣿⣿⣿⣿⣿⣿⣿⣿⣿⣿⣿⣿⣿⣿⣿⣿⠋⠀⠀⠀⠀⠀⠘⣿⣿⣿⣿⣿⣿⣿⣿⣿⣿⣿⣿⣿⣿⣿⣿⣿⣿⣿⣿⣿⣿⣿⠀⠀⠀⠀⠀⠀⢸⣿⣿⣿⣿⣿⣿⣿⣿⡇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⣿⣿⣿⣿⣿⣿⣿⣿⣿⣿⣿⣿⣿⣿⣿⣿⣿⣿⣿⣿⣿⣿⣿⣿⣿⣿⣿⣿⣿⣿⣿⣿⣿⣿⣿⣿⣿⣿⣿⣿⣿⣿⣿⣿⣿⣿⣿⣿⣿⣿⣿⣿⣿⣿⣿⣿⣿⣿⣿⣿⣿⣿⣿⣿⣿⣿⣿⣿⣿⣿⣿⣿⣿⣿⣿⣿⣿⣿⣿⣿⣿⣿⣿⣿⡿⣿⣿⣿⣿⣿⡇</a:t>
            </a:r>
            <a:br/>
            <a:r>
              <a:t>⣿⣿⣿⣿⣿⣿⣿⣿⣿⣿⣿⣿⣿⣿⣿⣿⣿⣿⣿⣿⣿⣿⣿⣿⣿⣿⣿⣿⣿⣿⣿⣿⣿⣿⣿⣿⣿⣿⣿⣿⣿⣿⣿⣿⣿⡛⠿⣿⣿⣿⣿⣿⣿⣿⣿⣿⣿⣿⣿⣿⣿⣿⣿⣿⣿⣿⣿⣿⣿⣿⣿⣿⣿⣿⣿⣿⣿⣿⣿⣿⣿⣿⣿⣿⢡⣿⣿⣿⣿⣿⡇</a:t>
            </a:r>
            <a:br/>
            <a:r>
              <a:t>⣿⣿⣿⣿⣿⣿⣿⣿⣿⣿⣿⣿⣿⣿⣿⣿⣿⣿⣿⠿⢻⣿⣿⣿⣿⣿⣿⣿⣿⣿⣿⣿⣿⣿⣿⣿⣿⣿⣿⣿⣿⣿⣿⣿⣿⠃⠈⠙⠻⠛⣿⣿⣿⣿⣿⣿⣿⣿⣿⣿⣿⣿⣿⣿⣿⣿⣿⣿⣿⣿⣿⣿⣯⢹⣿⣿⣿⣿⣿⣿⣿⣿⣿⠇⣾⣿⣿⣿⣿⣿⡇</a:t>
            </a:r>
            <a:br/>
            <a:r>
              <a:t>⣿⣿⣿⣿⣿⣿⣿⣿⣿⣿⣿⣿⣿⣿⣿⣿⣿⣿⠟⠀⠈⢿⣿⣿⣿⣿⣿⣿⣿⣿⣿⣿⣿⣿⣿⣿⣿⣿⣿⣿⣿⣿⣿⡋⠁⠀⠀⠀⠀⠀⣿⣿⣿⣿⣿⣿⣿⣿⣿⣿⣿⣿⣿⣿⣿⣿⣿⣿⣿⣿⣿⣿⡿⠀⠉⠛⠛⠿⠛⣿⣿⣿⡟⣸⣿⣿⣿⣿⣿⣿⡇</a:t>
            </a:r>
            <a:br/>
            <a:r>
              <a:t>⣿⣿⣿⣿⣿⣿⣿⣿⣿⣿⣿⣿⣿⣿⡏⠛⠉⠀⠀⠀⠐⣿⣿⣿⣿⣿⣿⣿⣿⣿⣿⣿⣿⣿⣿⣿⣿⣿⣿⣿⣿⣿⣿⣿⡀⠀⠀⠀⠀⠀⣸⣿⣿⣿⣿⠿⢿⣿⣿⣿⣿⣿⣿⣿⣿⣿⣿⣿⣿⣿⣿⡿⠃⠀⠀⠀⠀⠀⠸⣿⣿⡿⢠⣿⣿⣿⣿⣿⣿⣿⡇</a:t>
            </a:r>
            <a:br/>
            <a:r>
              <a:t>⣿⣿⣿⣿⣿⣿⣿⣿⣿⣿⣿⣿⣿⣿⡗⠀⠀⠀⠀⠀⠀⠈⣻⣿⣿⣿⣿⣿⣿⣿⣿⣿⣿⣿⣿⣿⣿⣿⣿⣿⣿⣿⣿⣿⡇⠀⠀⠀⠀⠀⠃⠀⠈⠙⠁⠀⠀⣿⣿⣿⣿⣿⣿⣿⣿⣿⣿⣿⣿⣿⣿⣄⠀⠀⠀⠀⠀⠀⠀⢸⣿⢃⣿⣿⣿⣿⣿⣿⣿⠿⠇</a:t>
            </a:r>
            <a:br/>
            <a:r>
              <a:t>⣿⣿⣿⣿⣿⣿⣿⣿⣿⣿⣿⣿⣿⣿⡄⠀⠀⠀⠀⠀⠀⠸⣿⣿⣿⣿⣿⣿⣿⣿⣿⣿⣿⣿⣿⣿⣿⣿⣿⣿⣿⣿⣿⡿⠇⠀⠀⠀⠀⠈⠈⠀⠀⠀⠠⣀⣠⣿⣿⣿⣿⣿⣿⣿⣿⣿⣿⣿⣿⣿⣿⣿⡇⠀⠀⠀⠀⠀⠀⠀⠈⢸⡿⠿⠟⠛⠛⠉⠁⠀⠀</a:t>
            </a:r>
            <a:br/>
            <a:r>
              <a:t>⣿⣿⣿⣿⣿⡿⠿⠟⠻⠿⣿⣿⣿⣿⣿⠀⠀⠀⠀⠀⠀⠀⣿⣿⣿⣿⣿⣿⣿⣿⣿⣿⣿⣿⣿⣿⣿⣿⣿⣿⣿⣿⣿⣧⠀⠀⠀⠀⠀⠀⠀⠀⠀⠀⠀⠙⣿⣿⣿⣿⣿⣿⣿⣿⣿⣿⣿⣿⣿⣿⣿⣿⡿⡄⠀⠀⠀⠀⠀⠈⠀⠀⠀⠀⠀⠀⠀⠀⣀⣠⡆</a:t>
            </a:r>
            <a:br/>
            <a:r>
              <a:t>⣿⣿⣿⣯⣄⣤⡄⢀⠀⠀⠈⠉⠛⠛⠛⠂⠀⠀⠀⠀⢤⣾⣿⣿⣿⣿⣿⣿⣿⣿⣿⣿⣿⣿⣿⣿⣿⣿⣿⣿⣿⣿⣿⣿⣦⣀⠀⠀⠀⠀⠀⠸⣿⣶⣦⣴⣿⣿⣿⣿⣿⣿⣿⣿⣿⣿⣿⣿⣿⣿⣿⣿⡇⠀⠀⠀⠀⠀⠀⠀⠀⠀⢀⣤⣤⣶⣶⣿⣿⣿⡇</a:t>
            </a:r>
            <a:br/>
            <a:r>
              <a:t>⣿⣿⣿⣿⣿⣿⣷⣿⣿⣷⣤⡀⢀⠀⠀⠀⠀⠀⠀⠀⠀⢻⣿⣿⣿⣿⣿⣿⣿⣿⣿⣿⣿⣿⣿⣿⣿⣿⣿⣿⣿⣿⣿⣿⣿⣿⠄⠀⠀⠀⠀⠀⣿⣿⣿⣿⣿⣿⣿⣿⣿⣿⣿⣿⣿⣿⣿⣿⣿⣿⣿⣿⡇⠀⠀⠀⠀⠀⠀⠀⠀⢰⣿⣿⣿⣿⣿⣿⣿⣿⡇</a:t>
            </a:r>
            <a:br/>
            <a:r>
              <a:t>⣿⣿⣿⣿⣿⣿⣿⣿⣿⣿⣿⣿⣿⣿⡆⠀⠀⠀⠀⠀⠀⣾⣿⣿⣿⣿⣿⣿⣿⣿⣿⣿⣿⣿⣿⣿⣿⣿⣿⣿⣿⣿⣿⣿⣿⣿⠇⠀⠀⠀⠀⢀⣿⣿⣿⣿⣿⣿⣿⣿⣿⣿⣿⣿⣿⣿⣿⣿⣿⣿⣿⣿⣿⣶⣄⠀⠀⠀⠀⠀⠀⠈⣿⣿⣿⣿⣿⣿⣿⣿⡇</a:t>
            </a:r>
            <a:br/>
            <a:r>
              <a:t>⣿⣿⣿⣿⣿⣿⣿⣿⣿⣿⣿⣿⣿⣿⡇⠀⠀⠀⠀⠀⠀⢹⣿⣿⣿⣿⣿⣿⣿⣿⣿⣿⣿⣿⣿⣿⣿⣿⣿⣿⣿⣿⣿⣿⣿⠋⠀⠀⠀⠀⠀⠈⣿⣿⣿⣿⣿⣿⣿⣿⣿⣿⣿⣿⣿⣿⣿⣿⣿⣿⣿⣿⣿⣿⣿⠄⠀⠀⠀⠀⠀⠀⣿⣿⣿⣿⣿⣿⣿⣿⡇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⣿⣿⣿⣿⣿⣿⣿⣿⣿⣿⣿⣿⣿⣿⣿⣿⣿⣿⣿⣿⣿⣿⣿⣿⣿⣿⣿⣿⣿⣿⣿⣿⣿⣿⣿⣿⣿⣿⣿⣿⣿⣿⣿⣿⣿⣿⣿⣿⣿⣿⣿⣿⣿⣿⣿⣿⣿⣿⣿⣿⣿⣿⣿⣿⣿⣿⣿⣿⣿⣿⣿⣿⣿⣿⣿⣿⣿⣿⣿⣿⣿⣿⣿⣿⡿⣿⣿⣿⣿⣿⡇</a:t>
            </a:r>
            <a:br/>
            <a:r>
              <a:t>⣿⣿⣿⣿⣿⣿⣿⣿⣿⣿⣿⣿⣿⣿⣿⣿⣿⣿⣿⣿⣿⣿⣿⣿⣿⣿⣿⣿⣿⣿⣿⣿⣿⣿⣿⣿⣿⣿⣿⣿⣿⣿⣿⣿⣿⡻⠟⢿⣿⣿⣿⣿⣿⣿⣿⣿⣿⣿⣿⣿⣿⣿⣿⣿⣿⣿⣿⣿⣿⣿⣿⣿⣿⣿⣿⣿⣿⣿⣿⣿⣿⣿⣿⣿⢣⣿⣿⣿⣿⣿⡇</a:t>
            </a:r>
            <a:br/>
            <a:r>
              <a:t>⣿⣿⣿⣿⣿⣿⣿⣿⣿⣿⣿⣿⣿⣿⣿⣿⣿⣿⣿⠿⢻⣿⣿⣿⣿⣿⣿⣿⣿⣿⣿⣿⣿⣿⣿⣿⣿⣿⣿⣿⣿⣿⣿⣿⣿⠃⠀⠙⠻⠛⣿⣿⣿⣿⣿⣿⣿⣿⣿⣿⣿⣿⣿⣿⣿⣿⣿⣿⣿⣿⣿⣿⣯⠹⣿⣿⣿⣿⣿⣿⣿⣿⣿⡏⣾⣿⣿⣿⣿⣿⡇</a:t>
            </a:r>
            <a:br/>
            <a:r>
              <a:t>⣿⣿⣿⣿⣿⣿⣿⣿⣿⣿⣿⣿⣿⣿⣿⣿⣿⣿⠟⠀⠈⢿⣿⣿⣿⣿⣿⣿⣿⣿⣿⣿⣿⣿⣿⣿⣿⣿⣿⣿⣿⣿⣿⡋⠁⠀⠀⠀⠀⠀⣾⣿⣿⣿⣿⣿⣿⣿⣿⣿⣿⣿⣿⣿⣿⣿⣿⣿⣿⣿⣿⣿⡿⠀⠉⠙⠛⠛⠛⣿⣿⣿⡿⣰⣿⣿⣿⣿⣿⣿⡇</a:t>
            </a:r>
            <a:br/>
            <a:r>
              <a:t>⣿⣿⣿⣿⣿⣿⣿⣿⣿⣿⣿⣿⣿⣿⡏⠛⠉⠀⠀⠀⠀⢿⣿⣿⣿⣿⣿⣿⣿⣿⣿⣿⣿⣿⣿⣿⣿⣿⣿⣿⣿⣿⣿⣿⠀⠀⠀⠀⠀⠀⣸⣿⣿⣿⣿⠿⣿⣿⣿⣿⣿⣿⣿⣿⣿⣿⣿⣿⣿⣿⣿⡿⠃⠀⠀⠀⠀⠀⠸⣿⣿⣿⢃⣿⣿⣿⣿⣿⣿⣿⡇</a:t>
            </a:r>
            <a:br/>
            <a:r>
              <a:t>⣿⣿⣿⣿⣿⣿⣿⣿⣿⣿⣿⣿⣿⣿⡟⠀⠀⠀⠀⠀⠀⠈⣛⣿⣿⣿⣿⣿⣿⣿⣿⣿⣿⣿⣿⣿⣿⣿⣿⣿⣿⣿⣿⣿⡇⠀⠀⠀⠀⠀⠀⠀⠙⠛⠁⠀⠈⣿⣿⣿⣿⣿⣿⣿⣿⣿⣿⣿⣿⣿⣿⣤⡀⠀⠀⠀⠀⠀⠀⠸⣿⠏⣾⣿⣿⣿⣿⣿⣿⠿⠇</a:t>
            </a:r>
            <a:br/>
            <a:r>
              <a:t>⣿⣿⣿⣿⣿⣿⣿⣿⣿⣿⣿⣿⣿⣿⡄⠀⠀⠀⠀⠀⠀⠸⣿⣿⣿⣿⣿⣿⣿⣿⣿⣿⣿⣿⣿⣿⣿⣿⣿⣿⣿⣿⣿⡿⠇⠀⠀⠀⠀⠀⠈⠀⠀⠀⢀⠀⣠⣿⣿⣿⣿⣿⣿⣿⣿⣿⣿⣿⣿⣿⣿⣿⣇⠀⠀⠀⠀⠀⠀⠀⠉⢸⠿⠿⠛⠛⠋⠉⠀⠀⠀</a:t>
            </a:r>
            <a:br/>
            <a:r>
              <a:t>⣿⣿⣿⣿⣿⣿⣿⣿⣿⣿⣿⣿⣿⣿⣿⠀⠀⠀⠀⠀⠀⠀⣿⣿⣿⣿⣿⣿⣿⣿⣿⣿⣿⣿⣿⣿⣿⣿⣿⣿⣿⣿⣿⣇⠀⠀⠀⠀⠀⠀⠀⠀⠀⠀⠀⠻⣿⣿⣿⣿⣿⣿⣿⣿⣿⣿⣿⣿⣿⣿⣿⣿⡿⠆⠀⠀⠀⠀⠀⠐⠀⠀⠀⠀⠀⣀⣀⣤⣤⣤⡆</a:t>
            </a:r>
            <a:br/>
            <a:r>
              <a:t>⣿⣿⣿⡿⠛⠛⠛⠋⠋⠛⠻⠿⠿⠿⠟⠂⠀⠀⠀⠀⢠⣼⣿⣿⣿⣿⣿⣿⣿⣿⣿⣿⣿⣿⣿⣿⣿⣿⣿⣿⣿⣿⣿⣿⣦⡀⠀⠀⠀⠀⠀⢹⣿⣶⣤⣼⣿⣿⣿⣿⣿⣿⣿⣿⣿⣿⣿⣿⣿⣿⣿⣿⡇⠀⠀⠀⠀⠀⠀⠀⠀⠀⣠⣶⣿⣿⣿⣿⣿⣿⡇</a:t>
            </a:r>
            <a:br/>
            <a:r>
              <a:t>⣿⣿⣿⣧⣴⣶⠄⣠⣀⣀⠀⠀⠀⠀⠀⠀⠀⠀⠀⠀⠀⢻⣿⣿⣿⣿⣿⣿⣿⣿⣿⣿⣿⣿⣿⣿⣿⣿⣿⣿⣿⣿⣿⣿⣿⣿⠀⠀⠀⠀⠀⠀⣿⣿⣿⣿⣿⣿⣿⣿⣿⣿⣿⣿⣿⣿⣿⣿⣿⣿⣿⣿⣇⠀⠀⠀⠀⠀⠀⠀⠀⢰⣿⣿⣿⣿⣿⣿⣿⣿⡇</a:t>
            </a:r>
            <a:br/>
            <a:r>
              <a:t>⣿⣿⣿⣿⣿⣿⣿⣿⣿⣷⣤⠄⣀⡀⠀⠀⠀⠀⠀⠀⠀⣾⣿⣿⣿⣿⣿⣿⣿⣿⣿⣿⣿⣿⣿⣿⣿⣿⣿⣿⣿⣿⣿⣿⣿⣿⠆⠀⠀⠀⠀⢀⣿⣿⣿⣿⣿⣿⣿⣿⣿⣿⣿⣿⣿⣿⣿⣿⣿⣿⣿⣿⣿⣶⣤⠀⠀⠀⠀⠀⠀⠀⣿⣿⣿⣿⣿⣿⣿⣿⡇</a:t>
            </a:r>
            <a:br/>
            <a:r>
              <a:t>⣿⣿⣿⣿⣿⣿⣿⣿⣿⣿⣿⣿⣿⣿⡇⠀⠀⠀⠀⠀⠀⢹⣿⣿⣿⣿⣿⣿⣿⣿⣿⣿⣿⣿⣿⣿⣿⣿⣿⣿⣿⣿⣿⣿⣿⠏⠀⠀⠀⠀⠀⠈⣿⣿⣿⣿⣿⣿⣿⣿⣿⣿⣿⣿⣿⣿⣿⣿⣿⣿⣿⣿⣿⣿⣿⡆⠀⠀⠀⠀⠀⠀⣿⣿⣿⣿⣿⣿⣿⣿⡇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⣿⣿⣿⣿⣿⣿⣿⣿⣿⣿⣿⣿⣿⣿⣿⣿⣿⣿⣿⣿⣿⣿⣿⣿⣿⣿⣿⣿⣿⣿⣿⣿⣿⣿⣿⣿⣿⣿⣿⣿⣿⣿⣿⣿⣿⡿⠛⣿⣿⣿⣿⣿⣿⣿⣿⣿⣿⣿⣿⣿⣿⣿⣿⣿⣿⣿⣿⣿⣿⣿⣿⣿⣿⣿⣿⣿⣿⣿⣿⣿⣿⣿⣿⣿⢇⣿⣿⣿⣿⣿⡇</a:t>
            </a:r>
            <a:br/>
            <a:r>
              <a:t>⣿⣿⣿⣿⣿⣿⣿⣿⣿⣿⣿⣿⣿⣿⣿⣿⣿⣿⣿⡿⢿⣿⣿⣿⣿⣿⣿⣿⣿⣿⣿⣿⣿⣿⣿⣿⣿⣿⣿⣿⣿⣿⣿⣿⣿⠇⠀⠙⠻⠿⣿⣿⣿⣿⣿⣿⣿⣿⣿⣿⣿⣿⣿⣿⣿⣿⣿⣿⣿⣿⣿⣿⣿⡙⣿⣿⣿⣿⣿⣿⣿⣿⣿⡟⣸⣿⣿⣿⣿⣿⡇</a:t>
            </a:r>
            <a:br/>
            <a:r>
              <a:t>⣿⣿⣿⣿⣿⣿⣿⣿⣿⣿⣿⣿⣿⣿⣿⣿⣿⣿⠟⠀⠘⢿⣿⣿⣿⣿⣿⣿⣿⣿⣿⣿⣿⣿⣿⣿⣿⣿⣿⣿⣿⣿⣿⡛⠁⠀⠀⠀⠀⠀⣾⣿⣿⣿⣿⣿⣿⣿⣿⣿⣿⣿⣿⣿⣿⣿⣿⣿⣿⣿⣿⣿⡿⠀⠈⠉⠛⠛⠛⣿⣿⣿⡿⢡⣿⣿⣿⣿⣿⣿⡇</a:t>
            </a:r>
            <a:br/>
            <a:r>
              <a:t>⣿⣿⣿⣿⣿⣿⣿⣿⣿⣿⣿⣿⣿⣿⡟⠛⠉⠀⠀⠀⠀⣿⣿⣿⣿⣿⣿⣿⣿⣿⣿⣿⣿⣿⣿⣿⣿⣿⣿⣿⣿⣿⣿⣿⠀⠀⠀⠀⠀⠀⣸⣿⣿⣿⣿⣿⣿⣿⣿⣿⣿⣿⣿⣿⣿⣿⣿⣿⣿⣿⣿⡿⠃⠀⠀⠀⠀⠀⠸⣿⣿⣿⢃⣿⣿⣿⣿⣿⣿⣿⡇</a:t>
            </a:r>
            <a:br/>
            <a:r>
              <a:t>⣿⣿⣿⣿⣿⣿⣿⣿⣿⣿⣿⣿⣿⣿⡗⠀⠀⠀⠀⠀⠀⠘⣻⣿⣿⣿⣿⣿⣿⣿⣿⣿⣿⣿⣿⣿⣿⣿⣿⣿⣿⣿⣿⣿⡇⠀⠀⠀⠀⠀⠈⠉⠛⠟⠁⠀⠹⣿⣿⣿⣿⣿⣿⣿⣿⣿⣿⣿⣿⣿⣿⣤⡀⠀⠀⠀⠀⠀⠀⠘⣿⡏⣼⣿⣿⣿⣿⣿⣿⠿⡇</a:t>
            </a:r>
            <a:br/>
            <a:r>
              <a:t>⣿⣿⣿⣿⣿⣿⣿⣿⣿⣿⣿⣿⣿⣿⡀⠀⠀⠀⠀⠀⠀⢸⣿⣿⣿⣿⣿⣿⣿⣿⣿⣿⣿⣿⣿⣿⣿⣿⣿⣿⣿⣿⣿⡿⠇⠀⠀⠀⠀⠀⠀⠀⠀⠀⠀⠀⣰⣿⣿⣿⣿⣿⣿⣿⣿⣿⣿⣿⣿⣿⣿⣿⣇⠀⠀⠀⠀⠀⠀⠈⠛⢱⡿⠿⠿⠛⠛⠉⠁⠀⠀</a:t>
            </a:r>
            <a:br/>
            <a:r>
              <a:t>⣿⣿⣿⣿⣿⣿⣿⣿⣿⣿⣿⣿⣿⣿⣿⠀⠀⠀⠀⠀⠀⠈⣿⣿⣿⣿⣿⣿⣿⣿⣿⣿⣿⣿⣿⣿⣿⣿⣿⣿⣿⣿⣿⡇⠀⠀⠀⠀⠀⠀⠀⠀⠀⠀⠀⢺⣿⣿⣿⣿⣿⣿⣿⣿⣿⣿⣿⣿⣿⣿⣿⣿⡿⠆⠀⠀⠀⠀⠀⠀⠀⠀⠀⠀⠀⢀⣀⣀⣠⣠⡄</a:t>
            </a:r>
            <a:br/>
            <a:r>
              <a:t>⣿⣿⣿⣿⣿⣿⣿⡿⡿⣿⣿⣿⣿⣿⠿⠂⠀⠀⠀⠀⢀⣼⣿⣿⣿⣿⣿⣿⣿⣿⣿⣿⣿⣿⣿⣿⣿⣿⣿⣿⣿⣿⣿⣿⣆⡀⠀⠀⠀⠀⠀⢰⣶⣦⣤⣼⣿⣿⣿⣿⣿⣿⣿⣿⣿⣿⣿⣿⣿⣿⣿⣿⡇⠀⠀⠀⠀⠀⠀⠀⠀⠀⣀⣶⣿⣿⣿⣿⣿⣿⡇</a:t>
            </a:r>
            <a:br/>
            <a:r>
              <a:t>⣿⣿⣿⡏⠁⡀⠀⠀⠀⠀⠉⠉⠉⠀⠀⠀⠀⠀⠀⠀⠈⢻⣿⣿⣿⣿⣿⣿⣿⣿⣿⣿⣿⣿⣿⣿⣿⣿⣿⣿⣿⣿⣿⣿⣿⣿⠀⠀⠀⠀⠀⠸⣿⣿⣿⣿⣿⣿⣿⣿⣿⣿⣿⣿⣿⣿⣿⣿⣿⣿⣿⣿⣇⠀⠀⠀⠀⠀⠀⠀⠀⢰⣿⣿⣿⣿⣿⣿⣿⣿⡇</a:t>
            </a:r>
            <a:br/>
            <a:r>
              <a:t>⣿⣿⣿⣿⣿⣿⣥⣾⣶⡖⠂⠀⠐⠂⠀⠀⠀⠀⠀⠀⠀⣾⣿⣿⣿⣿⣿⣿⣿⣿⣿⣿⣿⣿⣿⣿⣿⣿⣿⣿⣿⣿⣿⣿⣿⣿⠆⠀⠀⠀⠀⢠⣿⣿⣿⣿⣿⣿⣿⣿⣿⣿⣿⣿⣿⣿⣿⣿⣿⣿⣿⣿⣿⣶⣤⠀⠀⠀⠀⠀⠀⠀⣿⣿⣿⣿⣿⣿⣿⣿⡇</a:t>
            </a:r>
            <a:br/>
            <a:r>
              <a:t>⣿⣿⣿⣿⣿⣿⣿⣿⣿⣿⣷⣥⣤⣤⠀⠀⠀⠀⠀⠀⠀⢿⣿⣿⣿⣿⣿⣿⣿⣿⣿⣿⣿⣿⣿⣿⣿⣿⣿⣿⣿⣿⣿⣿⣿⠋⠀⠀⠀⠀⠀⠘⣿⣿⣿⣿⣿⣿⣿⣿⣿⣿⣿⣿⣿⣿⣿⣿⣿⣿⣿⣿⣿⣿⣿⡆⠀⠀⠀⠀⠀⠀⣿⣿⣿⣿⣿⣿⣿⣿⡇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⣿⣿⣿⣿⣿⣿⣿⣿⣿⣿⣿⣿⣿⣿⣿⣿⣿⣿⣿⣿⣿⣿⣿⣿⣿⣿⣿⣿⣿⣿⣿⣿⣿⣿⣿⣿⣿⣿⣿⣿⣿⣿⣿⣿⣿⡿⠛⣿⣿⣿⣿⣿⣿⣿⣿⣿⣿⣿⣿⣿⣿⣿⣿⣿⣿⣿⣿⣿⣿⣿⣿⣿⣿⣿⣿⣿⣿⣿⣿⣿⣿⣿⣿⣿⡿⢻⣿⣿⣿⣿⡇</a:t>
            </a:r>
            <a:br/>
            <a:r>
              <a:t>⣿⣿⣿⣿⣿⣿⣿⣿⣿⣿⣿⣿⣿⣿⣿⣿⣿⣿⣿⡿⣿⣿⣿⣿⣿⣿⣿⣿⣿⣿⣿⣿⣿⣿⣿⣿⣿⣿⣿⣿⣿⣿⣿⣿⣿⠖⠀⠙⢿⡿⣿⣿⣿⣿⣿⣿⣿⣿⣿⣿⣿⣿⣿⣿⣿⣿⣿⣿⣿⣿⣿⣿⣿⡇⢻⣿⣿⣿⣿⣿⣿⣿⣿⣿⢣⣿⣿⣿⣿⣿⡇</a:t>
            </a:r>
            <a:br/>
            <a:r>
              <a:t>⣿⣿⣿⣿⣿⣿⣿⣿⣿⣿⣿⣿⣿⣿⣿⣿⣿⣿⠇⠀⠹⣿⣿⣿⣿⣿⣿⣿⣿⣿⣿⣿⣿⣿⣿⣿⣿⣿⣿⣿⣿⣿⣿⡟⠃⠀⠀⠀⠀⠀⣼⣿⣿⣿⣿⣿⣿⣿⣿⣿⣿⣿⣿⣿⣿⣿⣿⣿⣿⣿⣿⣿⣿⠃⠀⠈⠙⠛⠟⣿⣿⣿⣿⠇⣾⣿⣿⣿⣿⣿⡇</a:t>
            </a:r>
            <a:br/>
            <a:r>
              <a:t>⣿⣿⣿⣿⣿⣿⣿⣿⣿⣿⣿⣿⣿⣿⠛⠟⠋⠀⠀⠀⠰⣿⣿⣿⣿⣿⣿⣿⣿⣿⣿⣿⣿⣿⣿⣿⣿⣿⣿⣿⣿⣿⣿⣿⠀⠀⠀⠀⠀⠀⢹⣿⣿⣿⣿⣿⣿⣿⣿⣿⣿⣿⣿⣿⣿⣿⣿⣿⣿⣿⣿⡿⠇⠀⠀⠀⠀⠀⠀⢿⣿⣿⡟⣸⣿⣿⣿⣿⣿⣿⡇</a:t>
            </a:r>
            <a:br/>
            <a:r>
              <a:t>⣿⣿⣿⣿⣿⣿⣿⣿⣿⣿⣿⣿⣿⣿⠇⠀⠀⠀⠀⠀⠀⠙⣿⣿⣿⣿⣿⣿⣿⣿⣿⣿⣿⣿⣿⣿⣿⣿⣿⣿⣿⣿⣿⣿⠄⠀⠀⠀⠀⠀⠟⠛⢿⣿⠟⠛⢿⣿⣿⣿⣿⣿⣿⣿⣿⣿⣿⣿⣿⣿⣿⣶⡄⠀⠀⠀⠀⠀⠀⠈⣿⣿⢡⣿⣿⣿⣿⣿⣿⣿⡇</a:t>
            </a:r>
            <a:br/>
            <a:r>
              <a:t>⣿⣿⣿⣿⣿⣿⣿⣿⣿⣿⣿⣿⣿⣏⠀⠀⠀⠀⠀⠀⠀⢺⣿⣿⣿⣿⣿⣿⣿⣿⣿⣿⣿⣿⣿⣿⣿⣿⣿⣿⣿⣿⣿⡿⠇⠀⠀⠀⠀⠀⠀⠀⠀⠀⠀⠀⢀⣿⣿⣿⣿⣿⣿⣿⣿⣿⣿⣿⣿⣿⣿⣿⣧⠀⠀⠀⠀⠀⠀⢠⣿⢃⣾⣿⡿⠿⠿⠿⠛⠋⠁</a:t>
            </a:r>
            <a:br/>
            <a:r>
              <a:t>⣿⣿⣿⣿⣿⣿⣿⣿⣿⣿⣿⣿⣿⣿⡇⠀⠀⠀⠀⠀⠀⢸⣿⣿⣿⣿⣿⣿⣿⣿⣿⣿⣿⣿⣿⣿⣿⣿⣿⣿⣿⣿⣿⡄⠀⠀⠀⠀⠀⠀⠀⠀⠀⠀⠀⣠⣾⣿⣿⣿⣿⣿⣿⣿⣿⣿⣿⣿⣿⣿⣿⣿⡿⠆⠀⠀⠀⠀⠀⠀⠀⠀⠀⠀⠀⠀⠀⠀⠀⠀⠀</a:t>
            </a:r>
            <a:br/>
            <a:r>
              <a:t>⣿⣿⣿⣿⣿⣿⣿⣿⣿⣿⣿⣿⣿⣿⠿⠤⠀⠀⠀⠀⢀⣾⣿⣿⣿⣿⣿⣿⣿⣿⣿⣿⣿⣿⣿⣿⣿⣿⣿⣿⣿⣿⣿⣷⣄⠀⠀⠀⠀⠀⠀⢦⣤⣀⠀⣸⣿⣿⣿⣿⣿⣿⣿⣿⣿⣿⣿⣿⣿⣿⣿⣿⡇⠀⠀⠀⠀⠀⠀⠀⠀⠀⣀⣴⣶⣾⣿⣿⣿⣿⡇</a:t>
            </a:r>
            <a:br/>
            <a:r>
              <a:t>⣿⣿⣿⣿⣿⣿⣿⣿⣿⣿⣿⣿⡿⠋⠀⠀⠀⠀⠀⠀⠘⢿⣿⣿⣿⣿⣿⣿⣿⣿⣿⣿⣿⣿⣿⣿⣿⣿⣿⣿⣿⣿⣿⣿⣿⣇⠀⠀⠀⠀⠀⢸⣿⣿⣿⣿⣿⣿⣿⣿⣿⣿⣿⣿⣿⣿⣿⣿⣿⣿⣿⣿⣇⠀⠀⠀⠀⠀⠀⠀⠀⢰⣿⣿⣿⣿⣿⣿⣿⣿⡇</a:t>
            </a:r>
            <a:br/>
            <a:r>
              <a:t>⣿⣿⣿⡟⠉⠉⠉⠁⠀⠀⠀⠀⠀⠀⡀⠀⠀⠀⠀⠀⠀⣿⣿⣿⣿⣿⣿⣿⣿⣿⣿⣿⣿⣿⣿⣿⣿⣿⣿⣿⣿⣿⣿⣿⣿⣧⠀⠀⠀⠀⠀⣸⣿⣿⣿⣿⣿⣿⣿⣿⣿⣿⣿⣿⣿⣿⣿⣿⣿⣿⣿⣿⣿⣷⣦⠀⠀⠀⠀⠀⠀⠀⣿⣿⣿⣿⣿⣿⣿⣿⡇</a:t>
            </a:r>
            <a:br/>
            <a:r>
              <a:t>⣿⣿⣿⣶⣶⣶⣀⣴⣤⡶⠶⢶⣶⡿⠀⠀⠀⠀⠀⠀⠀⣿⣿⣿⣿⣿⣿⣿⣿⣿⣿⣿⣿⣿⣿⣿⣿⣿⣿⣿⣿⣿⣿⣿⣿⠃⠀⠀⠀⠀⠀⢻⣿⣿⣿⣿⣿⣿⣿⣿⣿⣿⣿⣿⣿⣿⣿⣿⣿⣿⣿⣿⣿⣿⣿⡄⠀⠀⠀⠀⠀⠀⣿⣿⣿⣿⣿⣿⣿⣿⡇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⣿⣿⣿⣿⣿⣿⣿⣿⣿⣿⣿⣿⣿⣿⣿⣿⣿⣿⣿⣿⣿⣿⣿⣿⣿⣿⣿⣿⣿⣿⣿⣿⣿⣿⣿⣿⣿⣿⣿⣿⣿⣿⣿⣿⣿⡿⠛⣿⣿⣿⣿⣿⣿⣿⣿⣿⣿⣿⣿⣿⣿⣿⣿⣿⣿⣿⣿⣿⣿⣿⣿⣿⣿⣿⣿⣿⣿⣿⣿⣿⣿⣿⣿⣿⣿⢻⣿⣿⣿⣿⡇</a:t>
            </a:r>
            <a:br/>
            <a:r>
              <a:t>⣿⣿⣿⣿⣿⣿⣿⣿⣿⣿⣿⣿⣿⣿⣿⣿⣿⣿⣿⢿⣿⣿⣿⣿⣿⣿⣿⣿⣿⣿⣿⣿⣿⣿⣿⣿⣿⣿⣿⣿⣿⣿⣿⣿⣿⠖⠀⠛⢿⣿⣿⣿⣿⣿⣿⣿⣿⣿⣿⣿⣿⣿⣿⣿⣿⣿⣿⣿⣿⣿⣿⣿⣿⡷⠸⣿⣿⣿⣿⣿⣿⣿⣿⣿⠇⣾⣿⣿⣿⣿⡇</a:t>
            </a:r>
            <a:br/>
            <a:r>
              <a:t>⣿⣿⣿⣿⣿⣿⣿⣿⣿⣿⣿⣿⣿⣿⣿⣿⣿⣿⠀⠘⢿⣿⣿⣿⣿⣿⣿⣿⣿⣿⣿⣿⣿⣿⣿⣿⣿⣿⣿⣿⣿⣿⣿⡟⠃⠀⠀⠀⠀⠀⣽⣿⣿⣿⣿⣿⣿⣿⣿⣿⣿⣿⣿⣿⣿⣿⣿⣿⣿⣿⣿⣿⣿⠃⠀⠀⠉⠛⠛⢻⣿⣿⣿⡟⣼⣿⣿⣿⣿⣿⡇</a:t>
            </a:r>
            <a:br/>
            <a:r>
              <a:t>⣿⣿⣿⣿⣿⣿⣿⣿⣿⣿⣿⣿⣿⡿⠿⠟⠉⠀⠀⠀⢾⣿⣿⣿⣿⣿⣿⣿⣿⣿⣿⣿⣿⣿⣿⣿⣿⣿⣿⣿⣿⣿⣿⣿⠀⠀⠀⠀⠀⠀⢹⣿⣿⣿⣿⣿⣿⣿⣿⣿⣿⣿⣿⣿⣿⣿⣿⣿⣿⣿⣿⡟⠃⠀⠀⠀⠀⠀⠀⢿⣿⣿⡿⢰⣿⣿⣿⣿⣿⣿⡇</a:t>
            </a:r>
            <a:br/>
            <a:r>
              <a:t>⣿⣿⣿⣿⣿⣿⣿⣿⣿⣿⣿⣿⣿⣿⠀⠀⠀⠀⠀⠀⠈⠛⣿⣿⣿⣿⣿⣿⣿⣿⣿⣿⣿⣿⣿⣿⣿⣿⣿⣿⣿⣿⣿⣿⠀⠀⠀⠀⠀⠀⡾⠿⢿⣿⣿⠿⣿⣿⣿⣿⣿⣿⣿⣿⣿⣿⣿⣿⣿⣿⣿⣷⡆⠀⠀⠀⠀⠀⠀⠀⣿⣿⢃⣿⣿⣿⣿⣿⣿⣿⡇</a:t>
            </a:r>
            <a:br/>
            <a:r>
              <a:t>⣿⣿⣿⣿⣿⣿⣿⣿⣿⣿⣿⣿⣿⡏⠀⠀⠀⠀⠀⠀⠀⣾⣿⣿⣿⣿⣿⣿⣿⣿⣿⣿⣿⣿⣿⣿⣿⣿⣿⣿⣿⣿⣿⣿⡆⠀⠀⠀⠀⠀⠀⠀⠈⠉⠁⠀⠈⣿⣿⣿⣿⣿⣿⣿⣿⣿⣿⣿⣿⣿⣿⣿⣧⠀⠀⠀⠀⠀⠀⢰⣿⠏⣾⣿⣿⣿⠿⠿⠿⠿⠃</a:t>
            </a:r>
            <a:br/>
            <a:r>
              <a:t>⣿⣿⣿⣿⣿⣿⣿⣿⣿⣿⣿⣿⣿⣿⡆⠀⠀⠀⠀⠀⠀⢸⣿⣿⣿⣿⣿⣿⣿⣿⣿⣿⣿⣿⣿⣿⣿⣿⣿⣿⣿⣿⣿⡀⠀⠀⠀⠀⠀⠀⠀⠀⠀⠀⠀⠀⣠⣿⣿⣿⣿⣿⣿⣿⣿⣿⣿⣿⣿⣿⣿⣿⡿⠆⠀⠀⠀⠀⠀⠈⠉⠀⠀⠀⠀⠀⠀⠀⠀⠀⠀</a:t>
            </a:r>
            <a:br/>
            <a:r>
              <a:t>⣿⣿⣿⣿⣿⣿⣿⣿⣿⣿⣿⣿⣿⣿⡧⠄⠀⠀⠀⠀⢀⣾⣿⣿⣿⣿⣿⣿⣿⣿⣿⣿⣿⣿⣿⣿⣿⣿⣿⣿⣿⣿⣿⣷⣀⠀⠀⠀⠀⠀⠀⣤⣄⡀⠀⢹⣿⣿⣿⣿⣿⣿⣿⣿⣿⣿⣿⣿⣿⣿⣿⣿⡇⠀⠀⠀⠀⠀⠀⠀⠀⠀⣀⣤⣶⣶⣶⣶⣶⣶⡆</a:t>
            </a:r>
            <a:br/>
            <a:r>
              <a:t>⣿⣿⣿⣿⣿⣿⣿⣿⣿⣿⣿⣿⣿⠋⠀⠀⠀⠀⠀⠀⠹⣿⣿⣿⣿⣿⣿⣿⣿⣿⣿⣿⣿⣿⣿⣿⣿⣿⣿⣿⣿⣿⣿⣿⣿⡇⠀⠀⠀⠀⠀⣿⣿⣿⣿⣿⣿⣿⣿⣿⣿⣿⣿⣿⣿⣿⣿⣿⣿⣿⣿⣿⣇⠀⠀⠀⠀⠀⠀⠀⠀⢸⣿⣿⣿⣿⣿⣿⣿⣿⡇</a:t>
            </a:r>
            <a:br/>
            <a:r>
              <a:t>⣿⣿⣿⣿⣿⡿⠿⠿⠛⠛⠛⠛⠁⠀⠀⠀⠀⠀⠀⠀⠀⣿⣿⣿⣿⣿⣿⣿⣿⣿⣿⣿⣿⣿⣿⣿⣿⣿⣿⣿⣿⣿⣿⣿⣿⣇⠀⠀⠀⠀⠀⣿⣿⣿⣿⣿⣿⣿⣿⣿⣿⣿⣿⣿⣿⣿⣿⣿⣿⣿⣿⣿⣿⣷⣦⠀⠀⠀⠀⠀⠀⠈⣿⣿⣿⣿⣿⣿⣿⣿⡇</a:t>
            </a:r>
            <a:br/>
            <a:r>
              <a:t>⠿⢿⣿⣋⢀⣀⡀⢀⡀⣀⣀⣀⣠⣴⠀⠀⠀⠀⠀⠀⠀⣿⣿⣿⣿⣿⣿⣿⣿⣿⣿⣿⣿⣿⣿⣿⣿⣿⣿⣿⣿⣿⣿⣿⡿⠁⠀⠀⠀⠀⠈⢿⣿⣿⣿⣿⣿⣿⣿⣿⣿⣿⣿⣿⣿⣿⣿⣿⣿⣿⣿⣿⣿⣿⣿⡆⠀⠀⠀⠀⠀⠀⣿⣿⣿⣿⣿⣿⣿⣿⡇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⣿⣿⣿⣿⣿⣿⣿⣿⣿⣿⣿⣿⣿⣿⣿⣿⣿⣿⣿⣿⣿⣿⣿⣿⣿⣿⣿⣿⣿⣿⣿⣿⣿⣿⣿⣿⣿⣿⣿⣿⣿⣿⣿⣿⣿⡿⠻⣿⣿⣿⣿⣿⣿⣿⣿⣿⣿⣿⣿⣿⣿⣿⣿⣿⣿⣿⣿⣿⣿⣿⣿⣿⣿⣿⡻⣿⣿⣿⣿⣿⣿⣿⣿⣿⣿⣿⣿⣿⣿⣿⡇</a:t>
            </a:r>
            <a:br/>
            <a:r>
              <a:t>⣿⣿⣿⣿⣿⣿⣿⣿⣿⣿⣿⣿⣿⣿⣿⣿⣿⡿⣿⣿⣿⣿⣿⣿⣿⣿⣿⣿⣿⣿⣿⣿⣿⣿⣿⣿⣿⣿⣿⣿⣿⣿⣿⣿⣿⠗⠀⠺⢿⣿⣿⣿⣿⣿⣿⣿⣿⣿⣿⣿⣿⣿⣿⣿⣿⣿⣿⣿⣿⣿⣿⣿⣿⣿⠇⠸⢿⣿⣿⣿⣿⣿⣿⣿⡟⣰⣿⣿⣿⣿⡇</a:t>
            </a:r>
            <a:br/>
            <a:r>
              <a:t>⣿⣿⣿⣿⣿⣿⣿⣿⣿⣿⣿⣿⣿⣿⣿⣿⡟⠀⠙⣿⣿⣿⣿⣿⣿⣿⣿⣿⣿⣿⣿⣿⣿⣿⣿⣿⣿⣿⣿⣿⣿⣿⣿⡿⠋⠀⠀⠀⠀⠉⣹⣿⣿⣿⣿⣿⣿⣿⣿⣿⣿⣿⣿⣿⣿⣿⣿⣿⣿⣿⣿⣿⣿⠃⠀⠀⠀⠈⠋⢙⣿⣿⣿⡿⢡⣿⣿⣿⣿⣿⡇</a:t>
            </a:r>
            <a:br/>
            <a:r>
              <a:t>⣿⣿⣿⣿⣿⣿⣿⣿⣿⣿⣿⣿⣿⣿⡿⠋⠁⠀⠀⢾⣿⣿⣿⣿⣿⣿⣿⣿⣿⣿⣿⣿⣿⣿⣿⣿⣿⣿⣿⣿⣿⣿⣿⣷⠀⠀⠀⠀⠀⠀⢻⣿⣿⣿⣿⣿⣿⣿⣿⣿⣿⣿⣿⣿⣿⣿⣿⣿⣿⣿⣿⣏⡁⠀⠀⠀⠀⠀⠀⠘⣿⣿⣿⢃⣿⣿⣿⣿⣿⣿⡇</a:t>
            </a:r>
            <a:br/>
            <a:r>
              <a:t>⣿⣿⣿⣿⣿⣿⣿⣿⣿⣿⣿⣿⣧⠀⠀⠀⠀⠀⠀⠀⠙⣻⣿⣿⣿⣿⣿⣿⣿⣿⣿⣿⣿⣿⣿⣿⣿⣿⣿⣿⣿⣿⣿⣿⠀⠀⠀⠀⠀⢠⣿⣿⣿⣿⣿⣿⣿⣿⣿⣿⣿⣿⣿⣿⣿⣿⣿⣿⣿⣿⣿⣿⡇⠀⠀⠀⠀⠀⠀⠀⣽⣿⠏⣾⣿⣿⣿⣿⣿⣿⡇</a:t>
            </a:r>
            <a:br/>
            <a:r>
              <a:t>⣿⣿⣿⣿⣿⣿⣿⣿⣿⣿⣿⣿⣿⠁⠀⠀⠀⠀⠀⠀⢸⣿⣿⣿⣿⣿⣿⣿⣿⣿⣿⣿⣿⣿⣿⣿⣿⣿⣿⣿⣿⣿⣿⣿⡀⠀⠀⠀⠀⠘⠉⠁⠉⠿⣿⠿⠛⢿⣿⣿⣿⣿⣿⣿⣿⣿⣿⣿⣿⣿⣿⣿⣿⡀⠀⠀⠀⠀⠀⢰⣿⡟⣸⣿⣿⣿⣿⣿⣿⣿⡇</a:t>
            </a:r>
            <a:br/>
            <a:r>
              <a:t>⣿⣿⣿⣿⣿⣿⣿⣿⣿⣿⣿⣿⣿⣦⠀⠀⠀⠀⠀⠀⠀⣿⣿⣿⣿⣿⣿⣿⣿⣿⣿⣿⣿⣿⣿⣿⣿⣿⣿⣿⣿⣿⣏⠀⠀⠀⠀⠀⠀⠀⠀⠀⠀⠀⠀⠀⠀⢸⣿⣿⣿⣿⣿⣿⣿⣿⣿⣿⣿⣿⣿⣿⡏⠃⠄⠀⠀⠀⠀⠀⠀⠀⠀⠀⠀⠀⠀⠀⠀⠀⠀</a:t>
            </a:r>
            <a:br/>
            <a:r>
              <a:t>⣿⣿⣿⣿⣿⣿⣿⣿⣿⣿⣿⣿⣿⣿⣦⡀⠀⠀⠀⠀⣠⣿⣿⣿⣿⣿⣿⣿⣿⣿⣿⣿⣿⣿⣿⣿⣿⣿⣿⣿⣿⣿⣿⣦⡀⠀⠀⠀⠀⠀⠀⣀⡀⠀⠀⢀⣠⣿⣿⣿⣿⣿⣿⣿⣿⣿⣿⣿⣿⣿⣿⣿⡇⠀⠀⠀⠀⠀⠀⠀⠀⢀⣠⣤⣤⣤⣤⣤⣶⣦⡄</a:t>
            </a:r>
            <a:br/>
            <a:r>
              <a:t>⣿⣿⣿⣿⣿⣿⣿⣿⣿⣿⣿⣿⣿⠁⠀⠀⠀⠀⠀⠀⢻⣿⣿⣿⣿⣿⣿⣿⣿⣿⣿⣿⣿⣿⣿⣿⣿⣿⣿⣿⣿⣿⣿⣿⣿⠀⠀⠀⠀⠀⢀⣿⣿⣷⣤⣾⣿⣿⣿⣿⣿⣿⣿⣿⣿⣿⣿⣿⣿⣿⣿⣿⣧⠀⠀⠀⠀⠀⠀⠀⠀⢸⣿⣿⣿⣿⣿⣿⣿⣿⡇</a:t>
            </a:r>
            <a:br/>
            <a:r>
              <a:t>⣿⣿⣿⣿⣿⣿⣿⣿⣿⣿⣿⣿⠇⠀⠀⠀⠀⠀⠀⠀⢰⣿⣿⣿⣿⣿⣿⣿⣿⣿⣿⣿⣿⣿⣿⣿⣿⣿⣿⣿⣿⣿⣿⣿⣏⠀⠀⠀⠀⠀⣸⣿⣿⣿⣿⣿⣿⣿⣿⣿⣿⣿⣿⣿⣿⣿⣿⣿⣿⣿⣿⣿⣿⣦⣤⠀⠀⠀⠀⠀⠀⢸⣿⣿⣿⣿⣿⣿⣿⣿⡇</a:t>
            </a:r>
            <a:br/>
            <a:r>
              <a:t>⠛⠻⣿⣿⣿⡿⠿⠛⠛⠉⠉⠁⠀⠀⠀⠀⠀⠀⠀⠀⢰⣿⣿⣿⣿⣿⣿⣿⣿⣿⣿⣿⣿⣿⣿⣿⣿⣿⣿⣿⣿⣿⣿⣿⡏⠀⠀⠀⠀⠀⠹⣿⣿⣿⣿⣿⣿⣿⣿⣿⣿⣿⣿⣿⣿⣿⣿⣿⣿⣿⣿⣿⣿⣿⣿⡀⠀⠀⠀⠀⠀⢸⣿⣿⣿⣿⣿⣿⣿⣿⡇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⣿⣿⣿⣿⣿⣿⣿⣿⣿⣿⣿⣿⣿⣿⣿⣿⣿⣿⣿⣿⣿⣿⣿⣿⣿⣿⣿⣿⣿⣿⣿⣿⣿⣿⣿⣿⣿⣿⣿⣿⣿⣿⣿⣿⣿⣿⣿⣿⣿⣿⣿⣿⠿⠛⠛⠛⠛⠛⠿⢿⣿⣿⣿⣿⣿⣿⣿⣿⣿⣿⣿⣿⣿⣿⣿⣿⣿⣿⣿⣿⣿⣿⣿⣿⣿⣿⣿⣿⣿⣿⡇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⣿⣿⣿⣿⣿⣿⣿⣿⣿⣿⣿⣿⣿⣿⣿⣿⣿⣿⣿⣿⣿⣿⣿⣿⣿⣿⣿⣿⣿⣿⣿⣿⣿⣿⣿⡿⠿⠿⠿⣿⣿⣿⣿⣿⣿⣿⣿⡿⠿⠿⠟⠁⠀⠀⠀⠀⠀⠀⠀⠀⠈⠙⠻⣿⣿⣿⣿⣿⣿⣿⣿⣿⣿⣿⣿⣿⣿⣿⣿⣿⣿⣿⣿⣿⣿⣿⣿⣿⣿⣿⡇</a:t>
            </a:r>
            <a:br/>
            <a:r>
              <a:t>⣿⣿⣿⣿⣿⣿⣿⣿⣿⣿⣿⣿⣿⣿⣿⣿⣿⣿⣿⣿⣿⣿⣿⣿⣿⣿⣿⣿⣿⠿⠟⠁⠀⠀⠀⠀⠀⠀⠀⠀⠀⠉⠙⠛⠿⠋⠀⠀⠀⠀⠀⠀⠀⠀⠀⠀⠀⠀⠀⠀⠀⠀⠀⠈⠻⣿⣿⣿⣿⣿⣿⣿⣿⣿⣿⣿⣿⣿⣿⣿⣿⣿⣿⣿⣿⣿⣿⣿⣿⣿⡇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⣿⣿⣿⣿⣿⣿⣿⣿⣿⣿⣿⣿⣿⣿⣿⣿⣿⣿⣿⣿⣿⣿⣿⣿⣿⣿⣿⣿⣷⡀⠀⠀⠀⠀⠀⠀⠀⠀⠀⠀⠀⠀⠀⠀⠀⠀⠀⠀⠀⠀⠀⠀⠀⠀⠀⠀⠀⠀⠀⠀⠀⠀⠀⠀⠀⠀⠀⠈⢻⣿⣿⣿⣿⣿⣿⣿⣿⣿⣿⣿⣿⣿⣿⣿⣿⣿⣿⣿⣿⣿⡇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⣿⣿⣿⣿⣿⣿⣿⣿⣿⣿⣿⣿⣿⣿⣿⣿⣿⣿⣿⣿⣿⣿⣿⣿⣿⣿⣿⣿⣿⣿⣄⠀⠀⠀⠀⠀⠀⠀⠀⠀⠀⠀⠀⠀⠀⠀⠀⠀⠀⠀⠀⠀⠀⠀⠀⠀⠀⠀⠀⠀⠀⠀⠀⠀⠀⠀⠀⠀⠀⠹⣿⣿⣿⣿⣿⣿⣿⣿⣿⣿⣿⣿⣿⣿⣿⣿⣿⣿⣿⣿⡇</a:t>
            </a:r>
            <a:br/>
            <a:r>
              <a:t>⣿⣿⣿⣿⣿⣿⣿⣿⣿⣿⣿⣿⣿⣿⣿⣿⣿⣿⣿⣿⣿⣿⣿⣿⣿⣿⣿⣿⣿⣿⣿⣿⣦⣄⠀⠀⠀⠀⠀⠀⠀⠀⠀⠀⠀⠀⠀⠀⠀⠀⠀⠀⠀⠀⠀⠀⠀⠀⠀⠀⠀⠀⠀⠀⠀⠀⠀⠀⠀⠀⠘⣿⣿⣿⣿⣿⣿⣿⣿⣿⣿⣿⣿⣿⣿⣿⣿⣿⣿⣿⡇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⣿⣿⣿⣿⣿⣿⣿⣿⣿⣿⣿⣿⣿⣿⣿⣿⣿⣿⣿⣿⣿⣿⣿⣿⣿⣿⣿⣿⣿⣿⣿⣿⣿⣿⣿⡖⠀⠀⠀⠀⠀⠀⠀⠀⠀⠀⠀⠀⠀⠀⠀⠀⠀⠀⠀⠀⠀⠀⠀⠀⠀⠀⠀⠀⠀⠀⠀⠀⠀⠀⠀⠘⣿⣿⣿⣿⣿⣿⣿⣿⣿⣿⣿⣿⣿⣿⣿⣿⣿⣿⡇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⣿⣿⣿⣿⣿⣿⣿⣿⣿⣿⣿⣿⣿⣿⣿⣿⣿⣿⣿⣿⣿⣿⣿⣿⣿⣿⣿⣿⣿⣿⣿⣿⣿⣿⡿⠀⠀⠀⠀⠀⠀⠀⠀⠀⠀⠀⠀⠀⠀⠀⠀⠀⠀⠀⠀⠀⠀⠀⠀⠀⠀⠀⠀⠀⠀⠀⠀⠀⠀⠀⠀⠀⠹⣿⣿⣿⣿⣿⣿⣿⣿⣿⣿⣿⣿⣿⣿⣿⣿⣿⡇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⣿⣿⣿⣿⣿⣿⣿⣿⣿⣿⣿⣿⣿⣿⣿⣿⣿⣿⣿⣿⣿⣿⣿⣿⣿⣿⣿⣿⣿⣿⣿⣿⣿⣿⣿⣦⠀⠀⠀⠀⠀⠀⠀⠀⠀⠀⠀⠀⠀⠀⠀⠀⠀⠀⠀⠀⠀⠀⠀⠀⠀⠀⠀⠀⠀⠀⠀⠀⠀⠀⠀⠀⠀⠀⠀⠀⠘⣿⣿⣿⣿⣿⣿⣿⣿⣿⣿⣿⣿⣿⡇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⣿⣿⣿⣿⣿⣿⣿⣿⣿⣿⣿⣿⣿⣿⣿⣿⣿⣿⣿⣿⣿⣿⣿⣿⣿⣿⣿⣿⣿⣿⣿⣿⣿⣿⣿⣿⣞⣦⣄⡀⠀⠀⠀⠀⠀⠀⠀⠀⠀⠀⠀⠀⠀⠀⠀⠀⠀⠀⠀⠀⠀⠀⠀⠀⠀⠀⠀⠀⠀⠀⠀⠀⠀⠀⠀⠀⠀⢹⣿⣿⣿⣿⣿⣿⣿⣿⣿⣿⣿⣿⡇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⣿⣿⣿⣿⣿⣿⣿⣿⣿⣿⣿⣿⣿⣿⣿⣿⣿⣿⣿⣿⣿⣿⣿⣿⣿⣿⣿⣿⣿⣿⣿⣿⣿⣿⣿⣿⣿⣿⣿⣿⣿⣷⣶⡄⠀⠀⠀⠀⠀⠀⠀⠀⠀⠀⠀⠀⠀⠀⠀⠀⠀⠀⠀⠀⠀⠀⠀⠀⠀⠀⠀⠀⠀⠀⠀⠀⠈⢦⢻⣿⣿⣿⣿⣿⣿⣿⣿⣿⣿⣿⡇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⣿⣿⣿⣿⣿⣿⣿⣿⣿⣿⣿⣿⣿⣿⣿⣿⣿⣿⣿⣿⣿⣿⣿⣿⣿⣿⣿⣿⣿⣿⣿⣿⣿⣿⣿⣿⣿⣿⣿⣿⣿⣿⣿⡇⠀⠀⠀⠀⠀⠀⠀⠀⠀⠀⠀⠀⠀⠀⠀⠀⠀⠀⠀⠀⠀⠀⠀⠀⠀⠀⠀⠀⠀⠀⠀⠀⠀⠈⢻⣿⣿⣿⣿⣿⣿⣿⣿⣿⣿⣿⡇</a:t>
            </a:r>
            <a:br/>
            <a:r>
              <a:t>⣿⣿⣿⣿⣿⣿⣿⣿⣿⣿⣿⣿⣿⣿⣿⣿⣿⣿⣿⣿⣿⣿⣿⣿⣿⣿⣿⣿⣿⣿⣿⣿⣿⣿⣿⣿⣿⣿⣿⣿⣿⣿⡿⠇⠀⠀⠀⢷⣄⡀⠀⠀⠀⠀⠀⢀⡄⠀⠀⠀⠀⠀⠀⠀⠀⠀⠀⠀⠀⠀⠀⠀⠀⠀⠀⢄⠀⢲⣄⢻⣿⣿⣿⣿⣿⣿⣿⣿⣿⣿⡇</a:t>
            </a:r>
            <a:br/>
            <a:r>
              <a:t>⣿⣿⣿⣿⣿⣿⣿⣿⣿⣿⣿⣿⣿⣿⣿⣿⣿⣿⣿⣿⣿⣿⣿⣿⣿⣿⣿⣿⣿⣿⣿⣿⣿⣿⣿⣿⣿⣿⣿⣿⣿⣿⡇⠀⠀⠀⠀⢸⣿⣿⠀⠀⠀⠀⣴⣿⣿⡆⠀⠀⠀⠀⠀⠀⠀⠀⠀⠀⠀⠀⠀⠀⠀⠀⠀⠈⢳⣄⠻⣿⣿⣿⣿⣿⣿⣿⣿⣿⣿⣿⡇</a:t>
            </a:r>
            <a:br/>
            <a:r>
              <a:t>⣿⣿⣿⣿⣿⣿⣿⣿⣿⣿⣿⣿⣿⣿⣿⣿⣿⣿⣿⣿⣿⣿⣿⣿⣿⣿⣿⣿⣿⣿⣿⣿⣿⣿⣿⣿⣿⣿⣿⣿⣿⣿⡇⠀⠀⠀⠀⢸⣿⡟⠀⠀⠀⠀⣿⣿⣿⣿⡄⠀⠀⠀⠀⠀⠀⠀⠀⠀⠀⠀⠀⠀⠀⠀⠀⠀⠀⠹⣷⣝⣿⣿⣿⣿⣿⣿⣿⣿⣿⣿⡇</a:t>
            </a:r>
            <a:br/>
            <a:r>
              <a:t>⣿⣿⣿⣿⣿⣿⣿⣿⣿⣿⣿⣿⣿⣿⣿⣿⣿⣿⣿⣿⣿⣿⣿⣿⣿⣿⣿⣿⣿⣿⣿⣿⣿⣿⣿⣿⣿⣿⣿⣿⣿⣿⡇⠀⠀⠀⠀⢸⣿⣿⣿⡀⠀⢸⣿⣿⣿⣿⠃⠀⠀⠀⠀⠀⠀⠀⠀⠀⠀⠀⠀⠀⠀⠀⠀⠀⢳⣄⠸⣿⣿⣿⣿⣿⣿⣿⣿⣿⣿⣿⡇</a:t>
            </a:r>
            <a:br/>
            <a:r>
              <a:t>⣿⣿⣿⣿⣿⣿⣿⣿⣿⣿⣿⣿⣿⣿⣿⣿⣿⣿⣿⣿⣿⣿⣿⣿⣿⣿⣿⣿⣿⣿⣿⣿⣿⣿⣿⣿⣿⣿⣿⣿⣿⣿⠁⠀⠀⠀⠀⣿⣿⣿⣿⣧⠀⢸⣿⣿⡟⠁⠀⠀⠀⠀⠀⠀⠀⠀⠀⠀⠀⠀⠀⠀⠀⠀⠀⠀⠀⢻⣷⣼⣿⣿⣿⣿⣿⣿⣿⣿⣿⣿⡇</a:t>
            </a:r>
            <a:br/>
            <a:r>
              <a:t>⣿⣿⣿⣿⣿⣿⣿⣿⣿⣿⣿⣿⣿⣿⣿⣿⣿⣿⣿⣿⣿⣿⣿⣿⣿⣿⣿⣿⣿⣿⣿⣿⣿⣿⣿⣿⣿⣿⣿⣿⣿⣿⠀⠀⠀⠀⠀⣹⣿⣿⣿⣿⣧⠀⣿⠏⠀⠀⠀⠀⠀⠀⠀⠀⠀⠀⠀⠀⠀⠀⠀⠀⠀⠀⠀⠀⠀⠀⠻⣿⣿⣿⣿⣿⣿⣿⣿⣿⣿⣿⡇</a:t>
            </a:r>
            <a:br/>
            <a:r>
              <a:t>⣿⣿⣿⣿⣿⣿⣿⣿⣿⣿⣿⣿⣿⣿⣿⣿⣿⣿⣿⣿⣿⣿⣿⣿⣿⣿⣿⣿⣿⣿⣿⣿⣿⣿⣿⣿⣿⣿⣿⣿⣿⣿⣿⣆⠀⠀⠈⣿⣿⣿⣿⣿⣿⣦⠛⠀⠀⠀⠀⠀⠀⠀⠀⠀⠀⠀⠀⠀⠀⠀⠀⠀⠀⠀⠀⠀⠀⠀⠀⠹⣿⣿⣿⣿⣿⣿⣿⣿⣿⣿⡇</a:t>
            </a:r>
            <a:br/>
            <a:r>
              <a:t>⣿⣿⣿⣿⣿⣿⣿⣿⣿⣿⣿⣿⣿⣿⣿⣿⣿⣿⣿⣿⣿⣿⣿⣿⣿⣿⣿⣿⣿⣿⣿⣿⣿⣿⣿⣿⣿⣿⣿⣿⣿⣿⣿⣿⡄⠀⠀⣿⣿⣿⣿⣿⡿⠃⠀⠀⠀⠀⠀⠀⠀⠀⠀⠀⠀⠀⠀⠀⠀⠀⠀⠀⠀⠀⠀⠀⠀⠀⠀⠀⠘⣿⣿⣿⣿⣿⣿⣿⣿⣿⡇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⣿⣿⣿⣿⣿⣿⣿⣿⣿⣿⣿⣿⣿⣿⣿⣿⣿⣿⣿⣿⣿⣿⣿⣿⣿⣿⣿⣿⣿⣿⣿⣿⣿⣿⣿⣿⣿⣿⣿⣿⣿⣿⣿⣿⣷⠀⠀⣿⣿⣿⣿⣿⡇⠀⠀⠀⠀⠀⠀⠀⠀⠀⠀⠀⠀⠀⠀⠀⠀⠀⠀⠀⠀⠀⠀⠀⠀⠀⠀⠀⠀⠈⢿⣿⣿⣿⣿⣿⣿⣿⡇</a:t>
            </a:r>
            <a:br/>
            <a:r>
              <a:t>⣿⣿⣿⣿⣿⣿⣿⣿⣿⣿⣿⣿⣿⣿⣿⣿⣿⣿⣿⣿⣿⣿⣿⣿⣿⣿⣿⣿⣿⣿⣿⣿⣿⣿⣿⣿⣿⣿⣿⣿⣿⣿⣿⣿⣿⣧⠀⣿⣿⣿⣿⣿⡇⠀⠀⠀⠀⠀⠀⠀⠀⠀⠀⠀⠀⠀⠀⠀⠀⠀⠀⠀⠀⠀⠀⠀⠀⠀⠀⠀⠀⠀⠈⢿⣿⣿⣿⣿⣿⣿⡇</a:t>
            </a:r>
            <a:br/>
            <a:r>
              <a:t>⣿⣿⣿⣿⣿⣿⣿⣿⣿⣿⣿⣿⣿⣿⣿⣿⣿⣿⣿⣿⣿⣿⣿⣿⣿⣿⣿⣿⣿⣿⣿⣿⣿⣿⣿⣿⣿⣿⣿⣿⣿⣿⣿⣿⣿⣿⣧⣿⣿⣿⣿⣿⡇⠀⠀⠀⠀⠀⠀⠀⠀⠀⠀⠀⠀⠀⠀⠀⠀⠀⠀⠀⠀⠀⠀⠀⠀⠀⠀⠀⠀⠀⠀⠀⢻⣿⣿⣿⣿⣿⡇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⣿⣿⣿⣿⣿⣿⣿⣿⣿⣿⣿⣿⣿⣿⣿⣿⣿⣿⣿⣿⣿⣿⣿⣿⣿⣿⣿⣿⣿⣿⣿⣿⣿⣿⣿⣿⣿⣿⣿⣿⣿⣿⣿⣿⣿⣿⣿⣿⣿⣿⣿⣿⡇⠀⠀⠀⠀⠀⠀⠀⠀⠀⠀⠀⠀⠀⠀⠀⠀⠀⠀⠀⠀⠀⠀⠀⠀⠀⠀⠀⠀⠀⠀⠀⠀⢻⣿⣿⣿⣿⡇</a:t>
            </a:r>
            <a:br/>
            <a:r>
              <a:t>⣿⣿⣿⣿⣿⣿⣿⣿⣿⣿⣿⣿⣿⣿⣿⣿⣿⣿⣿⣿⣿⣿⣿⣿⣿⣿⣿⣿⣿⣿⣿⣿⣿⣿⣿⣿⣿⣿⣿⣿⣿⣿⣿⣿⣿⣿⣿⣿⣿⣿⣿⣿⠇⠀⠀⠀⠀⠀⠀⠀⠀⠀⠀⠀⠀⠀⠀⠀⠀⠀⠀⠀⠀⠀⠀⠀⠀⠀⠀⠀⠀⠀⠀⠀⠀⠀⠹⣿⣿⣿⡇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⣿⣿⣿⣿⣿⣿⣿⣿⣿⣿⣿⣿⣿⣿⣿⣿⣿⣿⣿⣿⣿⣿⣿⣿⣿⣿⣿⣿⣿⣿⣿⣿⣿⣿⣿⣿⣿⣿⣿⣿⣿⣿⣿⣿⣿⣿⣿⣿⣿⣿⣿⣿⠀⠀⠀⠀⠀⠀⠀⠀⠀⠀⠀⠀⠀⠀⠀⠀⠀⠀⠀⠀⠀⠀⠀⠀⠀⠀⠀⠀⠀⠀⠀⠀⠀⠀⠀⢹⣿⣿⡇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⣿⣿⣿⣿⣿⣿⣿⣿⣿⣿⣿⣿⣿⣿⣿⣿⣿⣿⣿⣿⣿⣿⣿⣿⣿⣿⣿⣿⣿⣿⣿⣿⣿⣿⣿⣿⣿⣿⣿⣿⣿⣿⣿⣿⣿⣿⠿⣿⣿⣿⣿⣿⣿⣿⣿⣿⣿⣿⣿⣿⣿⣿⣿⣿⣿⣿⣿⣿⣿⣿⣿⣿⣿⣿⣏⢻⣿⣿⣿⣿⣿⣿⣿⣿⣿⣿⣿⣿⣿⣿⡇</a:t>
            </a:r>
            <a:br/>
            <a:r>
              <a:t>⣿⣿⣿⣿⣿⣿⣿⣿⣿⣿⣿⣿⣿⣿⣿⣿⣿⢿⣿⣿⣿⣿⣿⣿⣿⣿⣿⣿⣿⣿⣿⣿⣿⣿⣿⣿⣿⣿⣿⣿⣿⣿⣿⣿⣿⡗⠀⠚⢿⣿⣿⣿⣿⣿⣿⣿⣿⣿⣿⣿⣿⣿⣿⣿⣿⣿⣿⣿⣿⣿⣿⣿⣿⣿⠋⠘⠻⢿⣿⣿⣿⣿⣿⣿⡿⢰⣿⣿⣿⣿⡇</a:t>
            </a:r>
            <a:br/>
            <a:r>
              <a:t>⣿⣿⣿⣿⣿⣿⣿⣿⣿⣿⣿⣿⣿⣿⣿⣿⠀⠈⢿⣿⣿⣿⣿⣿⣿⣿⣿⣿⣿⣿⣿⣿⣿⣿⣿⣿⣿⣿⣿⣿⣿⣿⣿⡟⠋⠀⠀⠀⠀⠉⣹⣿⣿⣿⣿⣿⣿⣿⣿⣿⣿⣿⣿⣿⣿⣿⣿⣿⣿⣿⣿⣿⡿⠃⠀⠀⠀⠀⠉⢈⣿⣿⣿⣿⢡⣿⣿⣿⣿⣿⡇</a:t>
            </a:r>
            <a:br/>
            <a:r>
              <a:t>⣿⣿⣿⣿⣿⣿⣿⣿⣿⣿⣿⣿⣿⣿⠟⠋⠀⠀⠰⣿⣿⣿⣿⣿⣿⣿⣿⣿⣿⣿⣿⣿⣿⣿⣿⣿⣿⣿⣿⣿⣿⣿⣿⣷⠀⠀⠀⠀⠀⠀⢻⣿⣿⣿⣿⣿⣿⣿⣿⣿⣿⣿⣿⣿⣿⣿⣿⣿⣿⣿⣿⣷⣄⠀⠀⠀⠀⠀⠀⠘⣿⣿⣿⢃⣾⣿⣿⣿⣿⣿⡇</a:t>
            </a:r>
            <a:br/>
            <a:r>
              <a:t>⣿⣿⣿⣿⣿⣿⣿⣿⣿⣿⣿⣿⡅⠀⠀⠀⠀⠀⠀⠈⢉⣿⣿⣿⣿⣿⣿⣿⣿⣿⣿⣿⣿⣿⣿⣿⣿⣿⣿⣿⣿⣿⣿⣿⠀⠀⠀⠀⠀⢠⣿⣿⣿⣿⣿⣿⣿⣿⣿⣿⣿⣿⣿⣿⣿⣿⣿⣿⣿⣿⣿⣿⣏⠀⠀⠀⠀⠀⠀⠀⣼⣿⠏⣼⣿⣿⣿⣿⣿⣿⡇</a:t>
            </a:r>
            <a:br/>
            <a:r>
              <a:t>⣿⣿⣿⣿⣿⣿⣿⣿⣿⣿⣿⣿⡟⠀⠀⠀⠀⠀⠀⠀⢻⣿⣿⣿⣿⣿⣿⣿⣿⣿⣿⣿⣿⣿⣿⣿⣿⣿⣿⣿⣿⣿⣿⣷⠀⠀⠀⠀⠀⠘⠛⠋⠙⢿⣿⣿⣿⣿⣿⣿⣿⣿⣿⣿⣿⣿⣿⣿⣿⣿⣿⣿⣿⡄⠀⠀⠀⠀⠀⠸⠿⠟⠸⠿⣿⣿⣿⣿⣿⣿⡇</a:t>
            </a:r>
            <a:br/>
            <a:r>
              <a:t>⣿⣿⣿⣿⣿⣿⣿⣿⣿⣿⣿⣿⣷⣤⠀⠀⠀⠀⠀⠀⠈⣿⣿⣿⣿⣿⣿⣿⣿⣿⣿⣿⣿⣿⣿⣿⣿⣿⣿⣿⣿⣿⣏⠀⠀⠀⠀⠀⠀⠀⠀⠀⠀⠀⠉⠉⠀⢸⣿⣿⣿⣿⣿⣿⣿⣿⣿⣿⣿⣿⣿⣿⡏⠁⠂⠀⠀⠀⠀⠀⠀⠀⠀⠀⠀⠀⠀⠀⠀⠀⠀</a:t>
            </a:r>
            <a:br/>
            <a:r>
              <a:t>⣿⣿⣿⣿⣿⣿⣿⣿⣿⣿⣿⣿⣿⣿⣄⠀⠀⠀⠀⢀⣰⣿⣿⣿⣿⣿⣿⣿⣿⣿⣿⣿⣿⣿⣿⣿⣿⣿⣿⣿⣿⣿⣿⣦⠀⠀⠀⠀⠀⠀⠀⢀⠀⠀⠐⠀⢀⣼⣿⣿⣿⣿⣿⣿⣿⣿⣿⣿⣿⣿⣿⣿⡇⠀⠀⠀⠀⠀⠀⠀⠀⢠⣤⣶⣦⣤⣤⣤⣶⣦⡄</a:t>
            </a:r>
            <a:br/>
            <a:r>
              <a:t>⣿⣿⣿⣿⣿⣿⣿⣿⣿⣿⣿⣿⣿⠁⠀⠀⠀⠀⠀⠈⢿⣿⣿⣿⣿⣿⣿⣿⣿⣿⣿⣿⣿⣿⣿⣿⣿⣿⣿⣿⣿⣿⣿⣿⣷⠀⠀⠀⠀⠀⢸⣿⣿⣦⣤⣾⣿⣿⣿⣿⣿⣿⣿⣿⣿⣿⣿⣿⣿⣿⣿⣿⣷⠀⠀⠀⠀⠀⠀⠀⠀⢸⣿⣿⣿⣿⣿⣿⣿⣿⡇</a:t>
            </a:r>
            <a:br/>
            <a:r>
              <a:t>⣿⣿⣿⣿⣿⣿⣿⣿⣿⣿⣿⣿⠇⠀⠀⠀⠀⠀⠀⠀⢸⣿⣿⣿⣿⣿⣿⣿⣿⣿⣿⣿⣿⣿⣿⣿⣿⣿⣿⣿⣿⣿⣿⣿⡃⠀⠀⠀⠀⠀⣾⣿⣿⣿⣿⣿⣿⣿⣿⣿⣿⣿⣿⣿⣿⣿⣿⣿⣿⣿⣿⣿⣿⣦⣤⠀⠀⠀⠀⠀⠀⢸⣿⣿⣿⣿⣿⣿⣿⣿⡇</a:t>
            </a:r>
            <a:br/>
            <a:r>
              <a:t>⠉⠙⣿⣿⣿⣿⣿⡿⠟⠛⠋⠉⠀⠀⠀⠀⠀⠀⠀⠀⢸⣿⣿⣿⣿⣿⣿⣿⣿⣿⣿⣿⣿⣿⣿⣿⣿⣿⣿⣿⣿⣿⣿⣿⠃⠀⠀⠀⠀⠀⢻⣿⣿⣿⣿⣿⣿⣿⣿⣿⣿⣿⣿⣿⣿⣿⣿⣿⣿⣿⣿⣿⣿⣿⣿⡄⠀⠀⠀⠀⠀⢸⣿⣿⣿⣿⣿⣿⣿⣿⡇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⣿⣿⣿⣿⣿⣿⣿⣿⣿⣿⣿⣿⣿⣿⣿⣿⣿⣿⣿⣿⣿⣿⣿⣿⣿⣿⣿⣿⣿⣿⣿⣿⣿⣿⣿⣿⣿⣿⣿⣿⣿⣿⣿⣿⣿⣿⡋⠻⣿⣿⣿⣿⣿⣿⣿⣿⣿⣿⣿⣿⣿⣿⣿⣿⣿⣿⣿⣿⣿⣿⣿⣿⣿⣿⡧⢻⣿⣿⣿⣿⣿⣿⣿⣿⣿⠿⣿⣿⣿⣿⡇</a:t>
            </a:r>
            <a:br/>
            <a:r>
              <a:t>⣿⣿⣿⣿⣿⣿⣿⣿⣿⣿⣿⣿⣿⣿⣿⣿⠿⣿⣿⣿⣿⣿⣿⣿⣿⣿⣿⣿⣿⣿⣿⣿⣿⣿⣿⣿⣿⣿⣿⣿⣿⣿⣿⣿⣿⡟⠀⠈⠻⣿⣿⣿⣿⣿⣿⣿⣿⣿⣿⣿⣿⣿⣿⣿⣿⣿⣿⣿⣿⣿⣿⣿⣿⠟⠀⠀⠈⠛⠿⠻⣿⣿⣿⣿⡟⣰⣿⣿⣿⣿⡇</a:t>
            </a:r>
            <a:br/>
            <a:r>
              <a:t>⣿⣿⣿⣿⣿⣿⣿⣿⣿⣿⣿⣿⣿⣿⣿⡇⠀⠙⣿⣿⣿⣿⣿⣿⣿⣿⣿⣿⣿⣿⣿⣿⣿⣿⣿⣿⣿⣿⣿⣿⣿⣿⣿⣏⠉⠀⠀⠀⠀⠈⢩⣿⣿⣿⣿⣿⣿⣿⣿⣿⣿⣿⣿⣿⣿⣿⣿⣿⣿⣿⣿⡟⠋⠀⠀⠀⠀⠀⠀⢰⣿⣿⣿⡿⢰⣿⣿⣿⣿⣿⡇</a:t>
            </a:r>
            <a:br/>
            <a:r>
              <a:t>⣿⣿⣿⣿⣿⣿⣿⣿⣿⣿⣿⣿⣿⡿⠋⠀⠀⠀⠻⢿⣿⣿⣿⣿⣿⣿⣿⣿⣿⣿⣿⣿⣿⣿⣿⣿⣿⣿⣿⣿⣿⣿⣿⣿⠀⠀⠀⠀⠀⠀⢹⣿⣿⣿⣿⣿⣿⣿⣿⣿⣿⣿⣿⣿⣿⣿⣿⣿⣿⣿⣿⣿⡇⠀⠀⠀⠀⠀⠀⠀⣿⣿⣿⢡⣿⣿⣿⣿⣿⣿⡇</a:t>
            </a:r>
            <a:br/>
            <a:r>
              <a:t>⣿⣿⣿⣿⣿⣿⣿⣿⣿⣿⣿⣯⡀⠀⠀⠀⠀⠀⠀⢀⣼⣿⣿⣿⣿⣿⣿⣿⣿⣿⣿⣿⣿⣿⣿⣿⣿⣿⣿⣿⣿⣿⣿⣿⠀⠀⠀⠀⠀⢰⣿⣿⣿⣿⣿⣿⣿⣿⣿⣿⣿⣿⣿⣿⣿⣿⣿⣿⣿⣿⣿⣿⣿⠀⠀⠀⠀⠀⠀⢠⣿⣿⢃⣾⣿⣿⣿⣿⣿⣿⡇</a:t>
            </a:r>
            <a:br/>
            <a:r>
              <a:t>⣿⣿⣿⣿⣿⣿⣿⣿⣿⣿⣿⣿⠇⠀⠀⠀⠀⠀⠀⠀⢿⣿⣿⣿⣿⣿⣿⣿⣿⣿⣿⣿⣿⣿⣿⣿⣿⣿⣿⣿⣿⣿⣿⡿⠄⠀⠀⠀⠀⠘⠛⠿⠟⢿⣿⣿⣿⣿⣿⣿⣿⣿⣿⣿⣿⣿⣿⣿⣿⣿⣿⣿⡿⠇⠀⠀⠀⠀⠀⠈⠉⠉⠘⠛⠛⠛⠛⠻⠿⠿⠇</a:t>
            </a:r>
            <a:br/>
            <a:r>
              <a:t>⣿⣿⣿⣿⣿⣿⣿⣿⣿⣿⣿⣿⣷⣄⠀⠀⠀⠀⠀⠀⢸⣿⣿⣿⣿⣿⣿⣿⣿⣿⣿⣿⣿⣿⣿⣿⣿⣿⣿⣿⣿⣿⣧⠀⠀⠀⠀⠀⠀⠀⠀⠀⠀⠀⠻⢿⡿⠿⣿⣿⣿⣿⣿⣿⣿⣿⣿⣿⣿⣿⣿⣿⡇⠀⠀⠀⠀⠀⠀⠀⠀⠀⠀⠀⠀⠀⠀⠀⠀⠀⠀</a:t>
            </a:r>
            <a:br/>
            <a:r>
              <a:t>⣿⣿⣿⣿⣿⣿⣿⣿⣿⣿⣿⣿⣿⡿⠦⠀⠀⠀⠀⢠⣾⣿⣿⣿⣿⣿⣿⣿⣿⣿⣿⣿⣿⣿⣿⣿⣿⣿⣿⣿⣿⣿⣿⣧⡀⠀⠀⠀⠀⠀⠀⠀⠀⠀⠀⠀⠀⢀⣿⣿⣿⣿⣿⣿⣿⣿⣿⣿⣿⣿⣿⣿⣇⠀⠀⠀⠀⠀⠀⠀⠀⢸⣿⣿⣿⣿⣶⣿⣿⣷⡆</a:t>
            </a:r>
            <a:br/>
            <a:r>
              <a:t>⣿⣿⣿⣿⣿⣿⣿⣿⣿⣿⣿⣿⡟⠀⠀⠀⠀⠀⠀⠈⢿⣿⣿⣿⣿⣿⣿⣿⣿⣿⣿⣿⣿⣿⣿⣿⣿⣿⣿⣿⣿⣿⣿⣿⠇⠀⠀⠀⠀⠀⣴⣾⣿⣦⣤⣆⣤⣾⣿⣿⣿⣿⣿⣿⣿⣿⣿⣿⣿⣿⣿⣿⣿⡀⠀⠀⠀⠀⠀⠀⠀⢸⣿⣿⣿⣿⣿⣿⣿⣿⡇</a:t>
            </a:r>
            <a:br/>
            <a:r>
              <a:t>⠿⠿⣿⣿⣿⣿⣿⣿⣿⣿⣿⣿⠇⠀⠀⠀⠀⠀⠀⠀⢸⣿⣿⣿⣿⣿⣿⣿⣿⣿⣿⣿⣿⣿⣿⣿⣿⣿⣿⣿⣿⣿⣿⣯⠀⠀⠀⠀⠀⢰⣿⣿⣿⣿⣿⣿⣿⣿⣿⣿⣿⣿⣿⣿⣿⣿⣿⣿⣿⣿⣿⣿⣿⣿⣾⠀⠀⠀⠀⠀⠀⢸⣿⣿⣿⣿⣿⣿⣿⣿⡇</a:t>
            </a:r>
            <a:br/>
            <a:r>
              <a:t>⠀⠀⠘⠿⣿⣿⣿⠿⠟⠋⠉⠀⠀⠀⠀⠀⠀⠀⠀⠀⢺⣿⣿⣿⣿⣿⣿⣿⣿⣿⣿⣿⣿⣿⣿⣿⣿⣿⣿⣿⣿⣿⣿⡟⠀⠀⠀⠀⠀⠈⢻⣿⣿⣿⣿⣿⣿⣿⣿⣿⣿⣿⣿⣿⣿⣿⣿⣿⣿⣿⣿⣿⣿⣿⡿⠃⠀⠀⠀⠀⠀⢸⣿⣿⣿⣿⣿⣿⣿⣿⡇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⣿⣿⣿⣿⣿⣿⣿⣿⣿⣿⣿⣿⣿⣿⣿⣿⣿⣿⣿⣿⣿⣿⣿⣿⣿⣿⣿⣿⣿⣿⣿⣿⣿⣿⣿⣿⣿⣿⣿⣿⣿⣿⣿⣿⣿⣿⣿⣿⣿⣿⣿⣿⣿⣿⣿⣿⣿⣿⣿⣿⣿⣿⣿⣿⣿⣿⣿⣿⣿⣿⣿⣿⣿⣿⢿⣿⣿⣿⣿⣿⣿⣿⣿⣿⣿⣿⣿⣿⣿⣿⡇</a:t>
            </a:r>
            <a:br/>
            <a:r>
              <a:t>⣿⣿⣿⣿⣿⣿⣿⣿⣿⣿⣿⣿⣿⣿⣿⣿⣿⣿⣿⣿⣿⣿⣿⣿⣿⣿⣿⣿⣿⣿⣿⣿⣿⣿⣿⣿⣿⣿⣿⣿⣿⣿⣿⣿⣿⣿⡟⠉⣿⣿⣿⣿⣿⣿⣿⣿⣿⣿⣿⣿⣿⣿⣿⣿⣿⣿⣿⣿⣿⣿⣿⣿⣿⣿⠃⠿⣿⣿⣿⣿⣿⣿⣿⣿⡿⢿⣿⣿⣿⣿⡇</a:t>
            </a:r>
            <a:br/>
            <a:r>
              <a:t>⣿⣿⣿⣿⣿⣿⣿⣿⣿⣿⣿⣿⣿⣿⣿⡿⠻⣿⣿⣿⣿⣿⣿⣿⣿⣿⣿⣿⣿⣿⣿⣿⣿⣿⣿⣿⣿⣿⣿⣿⣿⣿⣿⣿⣿⡟⠁⠀⠙⢿⣿⣿⣿⣿⣿⣿⣿⣿⣿⣿⣿⣿⣿⣿⣿⣿⣿⣿⣿⣿⣿⣿⣿⠃⠀⠀⠀⠉⠛⢙⣿⣿⣿⣿⢁⣾⣿⣿⣿⣿⡇</a:t>
            </a:r>
            <a:br/>
            <a:r>
              <a:t>⣿⣿⣿⣿⣿⣿⣿⣿⣿⣿⣿⣿⣿⣿⣿⠇⠀⠙⣿⣿⣿⣿⣿⣿⣿⣿⣿⣿⣿⣿⣿⣿⣿⣿⣿⣿⣿⣿⣿⣿⣿⣿⣿⣧⡀⠀⠀⠀⠀⠀⢨⣿⣿⣿⣿⣿⣿⣿⣿⣿⣿⣿⣿⣿⣿⣿⣿⣿⣿⣿⣿⣏⠁⠀⠀⠀⠀⠀⠀⠸⣿⣿⣿⠇⣼⣿⣿⣿⣿⣿⡇</a:t>
            </a:r>
            <a:br/>
            <a:r>
              <a:t>⣿⣿⣿⣿⣿⣿⣿⣿⣿⣿⣿⣿⠿⠟⠁⠀⠀⠀⠙⠻⢿⣿⣿⣿⣿⣿⣿⣿⣿⣿⣿⣿⣿⣿⣿⣿⣿⣿⣿⣿⣿⣿⣿⣿⠁⠀⠀⠀⠀⠀⢸⣿⣿⣿⣿⣿⣿⣿⣿⣿⣿⣿⣿⣿⣿⣿⣿⣿⣿⣿⣿⣿⡇⠀⠀⠀⠀⠀⠀⠀⣿⣿⠏⣸⣿⣿⣿⣿⣿⣿⡇</a:t>
            </a:r>
            <a:br/>
            <a:r>
              <a:t>⣿⣿⣿⣿⣿⣿⣿⣿⣿⣿⣿⣷⡄⠀⠀⠀⠀⠀⠀⠠⣾⣿⣿⣿⣿⣿⣿⣿⣿⣿⣿⣿⣿⣿⣿⣿⣿⣿⣿⣿⣿⣿⣿⣿⠀⠀⠀⠀⠀⢰⣿⣿⣿⣿⣿⣿⣿⣿⣿⣿⣿⣿⣿⣿⣿⣿⣿⣿⣿⣿⣿⣿⣿⠀⠀⠀⠀⠀⠀⢰⣿⡟⢰⣿⣿⣿⣿⣿⣿⣿⡇</a:t>
            </a:r>
            <a:br/>
            <a:r>
              <a:t>⣿⣿⣿⣿⣿⣿⣿⣿⣿⣿⣿⣿⡁⠀⠀⠀⠀⠀⠀⠀⢻⣿⣿⣿⣿⣿⣿⣿⣿⣿⣿⣿⣿⣿⣿⣿⣿⣿⣿⣿⣿⣿⡿⠿⠃⠀⠀⠀⠀⠈⠙⠻⠟⢿⣿⣿⣿⣿⣿⣿⣿⣿⣿⣿⣿⣿⣿⣿⣿⣿⣿⣿⡟⠃⠀⠀⠀⠀⠀⠀⠀⠀⠀⠈⠉⠉⠉⠉⠛⠋⠃</a:t>
            </a:r>
            <a:br/>
            <a:r>
              <a:t>⣿⣿⣿⣿⣿⣿⣿⣿⣿⣿⣿⣿⣿⣆⠀⠀⠀⠀⠀⠀⢸⣿⣿⣿⣿⣿⣿⣿⣿⣿⣿⣿⣿⣿⣿⣿⣿⣿⣿⣿⣿⣿⣧⡀⠀⠀⠀⠀⠀⠀⠀⠀⠀⠀⠻⣿⣿⣿⣿⣿⣿⣿⣿⣿⣿⣿⣿⣿⣿⣿⣿⣿⡇⠀⠀⠀⠀⠀⠀⠀⠀⢀⣀⣀⣀⣀⠀⣀⣀⣀⡀</a:t>
            </a:r>
            <a:br/>
            <a:r>
              <a:t>⣿⣿⣿⣿⣿⣿⣿⣿⣿⣿⣿⣿⣿⠟⠂⠀⠀⠀⠀⢴⣿⣿⣿⣿⣿⣿⣿⣿⣿⣿⣿⣿⣿⣿⣿⣿⣿⣿⣿⣿⣿⣿⣿⣷⡄⠀⠀⠀⠀⠀⠀⢀⡀⠀⠀⠀⠀⢀⣿⣿⣿⣿⣿⣿⣿⣿⣿⣿⣿⣿⣿⣿⣧⠀⠀⠀⠀⠀⠀⠀⠀⢸⣿⣿⣿⣿⣿⣿⣿⣿⡇</a:t>
            </a:r>
            <a:br/>
            <a:r>
              <a:t>⣿⣿⣿⣿⣿⣿⣿⣿⣿⣿⣿⣿⡏⠀⠀⠀⠀⠀⠀⠀⢻⣿⣿⣿⣿⣿⣿⣿⣿⣿⣿⣿⣿⣿⣿⣿⣿⣿⣿⣿⣿⣿⣿⣿⠃⠀⠀⠀⠀⢀⣶⣿⣿⣶⣴⣄⣠⣾⣿⣿⣿⣿⣿⣿⣿⣿⣿⣿⣿⣿⣿⣿⣿⣄⢀⠀⠀⠀⠀⠀⠀⢸⣿⣿⣿⣿⣿⣿⣿⣿⡇</a:t>
            </a:r>
            <a:br/>
            <a:r>
              <a:t>⠛⠛⢻⣿⣿⣿⣿⣿⣿⣿⣿⠿⠃⠀⠀⠀⠀⠀⠀⠀⢸⣿⣿⣿⣿⣿⣿⣿⣿⣿⣿⣿⣿⣿⣿⣿⣿⣿⣿⣿⣿⣿⣿⣷⠀⠀⠀⠀⠀⢸⣿⣿⣿⣿⣿⣿⣿⣿⣿⣿⣿⣿⣿⣿⣿⣿⣿⣿⣿⣿⣿⣿⣿⣿⣿⡀⠀⠀⠀⠀⠀⢸⣿⣿⣿⣿⣿⣿⣿⣿⡇</a:t>
            </a:r>
            <a:br/>
            <a:r>
              <a:t>⠀⠀⠈⠉⠻⠿⠟⠛⠋⠀⠀⠀⣀⠀⠀⠀⠀⠀⠀⠀⢸⣿⣿⣿⣿⣿⣿⣿⣿⣿⣿⣿⣿⣿⣿⣿⣿⣿⣿⣿⣿⣿⣿⡏⠀⠀⠀⠀⠀⠀⢻⣿⣿⣿⣿⣿⣿⣿⣿⣿⣿⣿⣿⣿⣿⣿⣿⣿⣿⣿⣿⣿⣿⣿⠟⠁⠀⠀⠀⠀⠀⣸⣿⣿⣿⣿⣿⣿⣿⣿⡇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⣿⣿⣿⣿⣿⣿⣿⣿⣿⣿⣿⣿⣿⣿⣿⣿⣿⣿⣿⣿⣿⣿⣿⣿⣿⣿⣿⣿⣿⣿⣿⣿⣿⣿⣿⣿⣿⣿⣿⣿⣿⣿⣿⣿⣿⣿⣿⡿⠿⣿⣿⣿⣿⣿⣿⣿⣿⣿⣿⣿⣿⣿⣿⣿⣿⣿⣿⣿⣿⣿⣿⣿⣿⣏⢻⣿⣿⣿⣿⣿⣿⣿⣿⣿⣿⣿⣿⣿⣿⣿⡇</a:t>
            </a:r>
            <a:br/>
            <a:r>
              <a:t>⣿⣿⣿⣿⣿⣿⣿⣿⣿⣿⣿⣿⣿⣿⣿⣿⡿⣿⣿⣿⣿⣿⣿⣿⣿⣿⣿⣿⣿⣿⣿⣿⣿⣿⣿⣿⣿⣿⣿⣿⣿⣿⣿⣿⣿⣿⣿⠏⠀⢿⣿⣿⣿⣿⣿⣿⣿⣿⣿⣿⣿⣿⣿⣿⣿⣿⣿⣿⣿⣿⣿⣿⣿⠇⠈⠙⠻⢿⡿⢿⣿⣿⣿⣿⣿⣿⣿⣿⣿⣿⡇</a:t>
            </a:r>
            <a:br/>
            <a:r>
              <a:t>⣿⣿⣿⣿⣿⣿⣿⣿⣿⣿⣿⣿⣿⣿⣿⡇⠀⠙⢿⣿⣿⣿⣿⣿⣿⣿⣿⣿⣿⣿⣿⣿⣿⣿⣿⣿⣿⣿⣿⣿⣿⣿⣿⣿⡏⠉⠁⠀⠀⠀⠙⠻⣿⣿⣿⣿⣿⣿⣿⣿⣿⣿⣿⣿⣿⣿⣿⣿⣿⣿⣿⣿⠏⠀⠀⠀⠀⠀⠀⣾⣿⣿⣿⠟⣿⣿⣿⣿⣿⣿⡇</a:t>
            </a:r>
            <a:br/>
            <a:r>
              <a:t>⣿⣿⣿⣿⣿⣿⣿⣿⣿⣿⣿⣿⣿⡿⠋⠀⠀⠀⢸⣿⣿⣿⣿⣿⣿⣿⣿⣿⣿⣿⣿⣿⣿⣿⣿⣿⣿⣿⣿⣿⣿⣿⣿⣿⡿⠀⠀⠀⠀⠀⠀⢴⣿⣿⣿⣿⣿⣿⣿⣿⣿⣿⣿⣿⣿⣿⣿⣿⣿⣿⣿⣧⡀⠀⠀⠀⠀⠀⠀⠸⣿⣿⠏⣸⣿⣿⣿⣿⣿⣿⡇</a:t>
            </a:r>
            <a:br/>
            <a:r>
              <a:t>⣿⣿⣿⣿⣿⣿⣿⣿⣿⣿⣿⣯⡀⠀⠀⠀⠀⠀⠀⠈⣽⣿⣿⣿⣿⣿⣿⣿⣿⣿⣿⣿⣿⣿⣿⣿⣿⣿⣿⣿⣿⣿⣿⣿⠇⠀⠀⠀⠀⠀⣀⣾⣿⣿⣿⣿⣿⣿⣿⣿⣿⣿⣿⣿⣿⣿⣿⣿⣿⣿⣿⣿⡇⠀⠀⠀⠀⠀⠀⣰⣿⠏⣰⣿⣿⣿⣿⣿⣿⣿⡇</a:t>
            </a:r>
            <a:br/>
            <a:r>
              <a:t>⣿⣿⣿⣿⣿⣿⣿⣿⣿⣿⣿⣿⠇⠀⠀⠀⠀⠀⠀⠈⢿⣿⣿⣿⣿⣿⣿⣿⣿⣿⣿⣿⣿⣿⣿⣿⣿⣿⣿⣿⣿⣿⣿⣿⡄⠀⠀⠀⠀⠀⠿⢿⣿⣿⣿⣿⣿⣿⣿⣿⣿⣿⣿⣿⣿⣿⣿⣿⣿⣿⣿⣿⣿⡀⠀⠀⠀⠀⠀⠉⠋⠐⠛⠛⠛⠛⠛⠛⠛⠛⠃</a:t>
            </a:r>
            <a:br/>
            <a:r>
              <a:t>⣿⣿⣿⣿⣿⣿⣿⣿⣿⣿⣿⣿⣦⡄⠀⠀⠀⠀⠀⠀⢸⣿⣿⣿⣿⣿⣿⣿⣿⣿⣿⣿⣿⣿⣿⣿⣿⣿⣿⣿⣿⣿⣿⡁⠀⠀⠀⠀⠀⠀⠀⠈⠋⠻⣿⣿⣿⣿⣿⣿⣿⣿⣿⣿⣿⣿⣿⣿⣿⣿⣿⣿⡇⠀⠀⠀⠀⠀⠀⠀⠀⠀⠀⠀⠀⠀⠀⠀⠀⠀⠀</a:t>
            </a:r>
            <a:br/>
            <a:r>
              <a:t>⣿⣿⣿⣿⣿⣿⣿⣿⣿⣿⣿⣿⣿⣷⡄⠀⠀⠀⠀⣀⣾⣿⣿⣿⣿⣿⣿⣿⣿⣿⣿⣿⣿⣿⣿⣿⣿⣿⣿⣿⣿⣿⣿⣷⡀⠀⠀⠀⠀⠀⠀⠀⠀⠀⠻⣿⣿⣿⣿⣿⣿⣿⣿⣿⣿⣿⣿⣿⣿⣿⣿⣿⣇⠀⠀⠀⠀⠀⠀⠀⠀⢴⣶⣶⣦⣤⣤⣶⣾⣿⡇</a:t>
            </a:r>
            <a:br/>
            <a:r>
              <a:t>⣿⣿⣿⣿⣿⣿⣿⣿⣿⣿⣿⣿⡟⠀⠀⠀⠀⠀⠀⠈⢿⣿⣿⣿⣿⣿⣿⣿⣿⣿⣿⣿⣿⣿⣿⣿⣿⣿⣿⣿⣿⣿⣿⣿⡇⠀⠀⠀⠀⠀⢀⣠⣄⠀⠀⠀⠀⣹⣿⣿⣿⣿⣿⣿⣿⣿⣿⣿⣿⣿⣿⣿⣿⡀⠀⠀⠀⠀⠀⠀⠀⠘⣿⣿⣿⣿⣿⣿⣿⣿⡇</a:t>
            </a:r>
            <a:br/>
            <a:r>
              <a:t>⠿⠿⢿⣿⣿⣿⣿⣿⣿⣿⣿⣿⠇⠀⠀⠀⠀⠀⠀⠀⢸⣿⣿⣿⣿⣿⣿⣿⣿⣿⣿⣿⣿⣿⣿⣿⣿⣿⣿⣿⣿⣿⣿⣯⡀⠀⠀⠀⠀⢰⣿⣿⣿⣷⣧⣤⣾⣿⣿⣿⣿⣿⣿⣿⣿⣿⣿⣿⣿⣿⣿⣿⣿⣷⣶⠀⠀⠀⠀⠀⠀⢰⣿⣿⣿⣿⣿⣿⣿⣿⡇</a:t>
            </a:r>
            <a:br/>
            <a:r>
              <a:t>⠀⠀⠀⠛⠿⣿⣿⡿⠟⠋⠉⠀⠀⠀⠀⠀⠀⠀⠀⠀⢸⣿⣿⣿⣿⣿⣿⣿⣿⣿⣿⣿⣿⣿⣿⣿⣿⣿⣿⣿⣿⣿⣿⡿⠀⠀⠀⠀⠀⠀⢿⣿⣿⣿⣿⣿⣿⣿⣿⣿⣿⣿⣿⣿⣿⣿⣿⣿⣿⣿⣿⣿⣿⣿⣿⡄⠀⠀⠀⠀⠀⢸⣿⣿⣿⣿⣿⣿⣿⣿⡇</a:t>
            </a:r>
            <a:br/>
            <a:r>
              <a:t>⠀⠀⠀⠀⠀⠀⠀⠀⠀⣀⣴⣶⣿⣧⡀⠀⠀⠀⠀⠀⠈⣿⣿⣿⣿⣿⣿⣿⣿⣿⣿⣿⣿⣿⣿⣿⣿⣿⣿⣿⣿⣿⣿⡇⠀⠀⠀⠀⠀⠀⠈⣿⣿⣿⣿⣿⣿⣿⣿⣿⣿⣿⣿⣿⣿⣿⣿⣿⣿⣿⣿⣿⣿⡿⠃⠀⠀⠀⠀⠀⠀⢻⣿⣿⣿⣿⣿⣿⣿⣿⡇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⣿⣿⣿⣿⣿⣿⣿⣿⣿⣿⣿⣿⣿⣿⣿⣿⣿⣿⣿⣿⣿⣿⣿⣿⣿⣿⣿⣿⣿⣿⣿⣿⣿⣿⣿⣿⣿⣿⣿⣿⣿⣿⣿⣿⣿⣿⣿⣿⠋⢻⣿⣿⣿⣿⣿⣿⣿⣿⣿⣿⣿⣿⣿⣿⣿⣿⣿⣿⣿⣿⣿⣿⣿⡆⢻⣿⣿⣿⣿⣿⣿⣿⣿⣿⣿⣿⣿⣿⣿⣿⡇</a:t>
            </a:r>
            <a:br/>
            <a:r>
              <a:t>⣿⣿⣿⣿⣿⣿⣿⣿⣿⣿⣿⣿⣿⣿⣿⡟⠋⢿⣿⣿⣿⣿⣿⣿⣿⣿⣿⣿⣿⣿⣿⣿⣿⣿⣿⣿⣿⣿⣿⣿⣿⣿⣿⣿⣿⠿⡿⠋⠀⠘⢿⣿⣿⣿⣿⣿⣿⣿⣿⣿⣿⣿⣿⣿⣿⣿⣿⣿⣿⣿⣿⣿⣿⠃⠀⠈⠙⠛⠟⣿⣿⣿⣿⣿⣿⣿⣿⣿⣿⣿⡇</a:t>
            </a:r>
            <a:br/>
            <a:r>
              <a:t>⣿⣿⣿⣿⣿⣿⣿⣿⣿⣿⣿⣿⣿⣿⣿⠏⠀⠀⢹⣿⣿⣿⣿⣿⣿⣿⣿⣿⣿⣿⣿⣿⣿⣿⣿⣿⣿⣿⣿⣿⣿⣿⣿⣿⣧⡀⠀⠀⠀⠀⠀⠙⣻⣿⣿⣿⣿⣿⣿⣿⣿⣿⣿⣿⣿⣿⣿⣿⣿⣿⣿⠿⠃⠀⠀⠀⠀⠀⠀⣿⣿⣿⣿⣿⣿⣿⣿⣿⣿⣿⡇</a:t>
            </a:r>
            <a:br/>
            <a:r>
              <a:t>⣿⣿⣿⣿⣿⣿⣿⣿⣿⣿⣿⣿⠛⠋⠁⠀⠀⠀⠘⠿⢿⣿⣿⣿⣿⣿⣿⣿⣿⣿⣿⣿⣿⣿⣿⣿⣿⣿⣿⣿⣿⣿⣿⣿⡿⠀⠀⠀⠀⠀⠀⢸⣿⣿⣿⣿⣿⣿⣿⣿⣿⣿⣿⣿⣿⣿⣿⣿⣿⣿⣿⣶⡄⠀⠀⠀⠀⠀⠀⢸⣿⡿⢁⣾⣿⣿⣿⣿⣿⣿⡇</a:t>
            </a:r>
            <a:br/>
            <a:r>
              <a:t>⣿⣿⣿⣿⣿⣿⣿⣿⣿⣿⣿⣿⡆⠀⠀⠀⠀⠀⠀⠀⣾⣿⣿⣿⣿⣿⣿⣿⣿⣿⣿⣿⣿⣿⣿⣿⣿⣿⣿⣿⣿⣿⣿⣿⠃⠀⠀⠀⠀⠀⣤⣾⣿⣿⣿⣿⣿⣿⣿⣿⣿⣿⣿⣿⣿⣿⣿⣿⣿⣿⣿⣿⣇⠀⠀⠀⠀⠀⠀⣼⠟⢠⣿⣿⣿⣿⣿⣿⣿⣿⡇</a:t>
            </a:r>
            <a:br/>
            <a:r>
              <a:t>⣿⣿⣿⣿⣿⣿⣿⣿⣿⣿⣿⣿⡁⠀⠀⠀⠀⠀⠀⠀⢻⣿⣿⣿⣿⣿⣿⣿⣿⣿⣿⣿⣿⣿⣿⣿⣿⣿⣿⣿⣿⣿⣿⠿⠇⠀⠀⠀⠀⠈⠉⢛⣿⣿⣿⣿⣿⣿⣿⣿⣿⣿⣿⣿⣿⣿⣿⣿⣿⣿⣿⣿⡿⠄⠀⠀⠀⠀⠀⠀⠀⠀⠀⠀⠀⠀⠀⠀⠀⠀⠀</a:t>
            </a:r>
            <a:br/>
            <a:r>
              <a:t>⣿⣿⣿⣿⣿⣿⣿⣿⣿⣿⣿⣿⣿⡆⠀⠀⠀⠀⠀⠀⣸⣿⣿⣿⣿⣿⣿⣿⣿⣿⣿⣿⣿⣿⣿⣿⣿⣿⣿⣿⣿⣿⣿⣄⠀⠀⠀⠀⠀⠀⠀⠀⠉⠛⣿⣿⣿⣿⣿⣿⣿⣿⣿⣿⣿⣿⣿⣿⣿⣿⣿⣿⡇⠀⠀⠀⠀⠀⠀⠀⠀⠀⠀⠀⠀⠀⠀⢀⣀⣤⡆</a:t>
            </a:r>
            <a:br/>
            <a:r>
              <a:t>⣿⣿⣿⣿⣿⣿⣿⣿⣿⣿⣿⣿⣿⠟⠂⠀⠀⠀⠀⠰⣿⣿⣿⣿⣿⣿⣿⣿⣿⣿⣿⣿⣿⣿⣿⣿⣿⣿⣿⣿⣿⣿⣿⣿⡄⠀⠀⠀⠀⠀⠀⠀⠀⠀⠻⣿⣿⣿⣿⣿⣿⣿⣿⣿⣿⣿⣿⣿⣿⣿⣿⣿⣧⠀⠀⠀⠀⠀⠀⠀⠀⢺⣿⣿⣿⣶⣾⣿⣿⣿⡇</a:t>
            </a:r>
            <a:br/>
            <a:r>
              <a:t>⣿⣿⣿⣿⣿⣿⣿⣿⣿⣿⣿⣿⡇⠀⠀⠀⠀⠀⠀⠀⢹⣿⣿⣿⣿⣿⣿⣿⣿⣿⣿⣿⣿⣿⣿⣿⣿⣿⣿⣿⣿⣿⣿⣿⠃⠀⠀⠀⠀⢀⣀⣴⣄⢀⡀⠀⠈⣹⣿⣿⣿⣿⣿⣿⣿⣿⣿⣿⣿⣿⣿⣿⣿⣦⣠⠀⠀⠀⠀⠀⠀⠀⣿⣿⣿⣿⣿⣿⣿⣿⡇</a:t>
            </a:r>
            <a:br/>
            <a:r>
              <a:t>⠋⠉⠙⣿⣿⣿⣿⣿⣿⣿⠿⠟⠃⠀⠀⠀⠀⠀⠀⠀⢸⣿⣿⣿⣿⣿⣿⣿⣿⣿⣿⣿⣿⣿⣿⣿⣿⣿⣿⣿⣿⣿⣿⣿⠆⠀⠀⠀⠀⠸⣿⣿⣿⣿⣧⣤⣾⣿⣿⣿⣿⣿⣿⣿⣿⣿⣿⣿⣿⣿⣿⣿⣿⣿⣿⠃⠀⠀⠀⠀⠀⢸⣿⣿⣿⣿⣿⣿⣿⣿⡇</a:t>
            </a:r>
            <a:br/>
            <a:r>
              <a:t>⠀⠀⠀⠀⠉⠛⠛⠛⠉⠀⠀⣀⣠⡄⠀⠀⠀⠀⠀⠀⠸⣿⣿⣿⣿⣿⣿⣿⣿⣿⣿⣿⣿⣿⣿⣿⣿⣿⣿⣿⣿⣿⣿⡏⠀⠀⠀⠀⠀⠀⢹⣿⣿⣿⣿⣿⣿⣿⣿⣿⣿⣿⣿⣿⣿⣿⣿⣿⣿⣿⣿⣿⣿⣿⡿⠆⠀⠀⠀⠀⠀⣸⣿⣿⣿⣿⣿⣿⣿⣿⡇</a:t>
            </a:r>
            <a:br/>
            <a:r>
              <a:t>⠀⠀⠀⠀⠀⠀⠀⠀⠀⠒⠿⣿⣿⣿⠆⠀⠀⠀⠀⠀⠀⣿⣿⣿⣿⣿⣿⣿⣿⣿⣿⣿⣿⣿⣿⣿⣿⣿⣿⣿⣿⣿⣿⠇⠀⠀⠀⠀⠀⠀⠀⢿⣿⣿⣿⣿⣿⣿⣿⣿⣿⣿⣿⣿⣿⣿⣿⣿⣿⣿⣿⣿⣿⡿⠁⠀⠀⠀⠀⠀⠀⠹⣿⣿⣿⣿⣿⣿⣿⣿⡇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⣿⣿⣿⣿⣿⣿⣿⣿⣿⣿⣿⣿⣿⣿⣿⣿⣿⣿⣿⣿⣿⣿⣿⣿⣿⣿⣿⣿⣿⣿⣿⣿⣿⣿⣿⣿⣿⣿⣿⣿⣿⣿⣿⣿⣿⣿⣿⡟⠙⢿⣿⣿⣿⣿⣿⣿⣿⣿⣿⣿⣿⣿⣿⣿⣿⣿⣿⣿⣿⣿⣿⣿⣿⣏⢻⣿⣿⣿⣿⣿⣿⣿⣿⣿⣿⣿⣿⣿⣿⣿⡇</a:t>
            </a:r>
            <a:br/>
            <a:r>
              <a:t>⣿⣿⣿⣿⣿⣿⣿⣿⣿⣿⣿⣿⣿⣿⣿⣿⠋⢿⣿⣿⣿⣿⣿⣿⣿⣿⣿⣿⣿⣿⣿⣿⣿⣿⣿⣿⣿⣿⣿⣿⣿⣿⣿⣿⣿⠿⠟⠁⠀⠻⣿⣿⣿⣿⣿⣿⣿⣿⣿⣿⣿⣿⣿⣿⣿⣿⣿⣿⣿⣿⣿⣿⣿⠏⠀⠉⠛⠿⠿⢿⣿⣿⣿⣿⣿⣿⣿⣿⣿⣿⡇</a:t>
            </a:r>
            <a:br/>
            <a:r>
              <a:t>⣿⣿⣿⣿⣿⣿⣿⣿⣿⣿⣿⣿⣿⣿⣿⠟⠀⠀⢸⣿⣿⣿⣿⣿⣿⣿⣿⣿⣿⣿⣿⣿⣿⣿⣿⣿⣿⣿⣿⣿⣿⣿⣿⣿⣇⠀⠀⠀⠀⠀⠈⠙⣿⣿⣿⣿⣿⣿⣿⣿⣿⣿⣿⣿⣿⣿⣿⣿⣿⣿⣿⣿⠟⠀⠀⠀⠀⠀⠀⣾⣿⣿⣿⣿⣿⣿⣿⣿⣿⣿⡇</a:t>
            </a:r>
            <a:br/>
            <a:r>
              <a:t>⣿⣿⣿⣿⣿⣿⣿⣿⣿⣿⣿⣿⠛⠋⠀⠀⠀⠀⠈⠻⢿⣿⣿⣿⣿⣿⣿⣿⣿⣿⣿⣿⣿⣿⣿⣿⣿⣿⣿⣿⣿⣿⣿⣿⡏⠀⠀⠀⠀⠀⠀⣾⣿⣿⣿⣿⣿⣿⣿⣿⣿⣿⣿⣿⣿⣿⣿⣿⣿⣿⣿⣧⡀⠀⠀⠀⠀⠀⠀⠈⣿⣿⣿⢿⣿⣿⣿⣿⣿⣿⡇</a:t>
            </a:r>
            <a:br/>
            <a:r>
              <a:t>⣿⣿⣿⣿⣿⣿⣿⣿⣿⣿⣿⣿⡧⠀⠀⠀⠀⠀⠀⠀⣾⣿⣿⣿⣿⣿⣿⣿⣿⣿⣿⣿⣿⣿⣿⣿⣿⣿⣿⣿⣿⣿⣿⣿⡇⠀⠀⠀⠀⠀⣴⣿⣿⣿⣿⣿⣿⣿⣿⣿⣿⣿⣿⣿⣿⣿⣿⣿⣿⣿⣿⣿⣧⠀⠀⠀⠀⠀⠀⣸⣿⠟⢡⣾⣿⣿⣿⣿⣿⣿⡇</a:t>
            </a:r>
            <a:br/>
            <a:r>
              <a:t>⣿⣿⣿⣿⣿⣿⣿⣿⣿⣿⣿⣿⣇⠀⠀⠀⠀⠀⠀⠀⢸⣿⣿⣿⣿⣿⣿⣿⣿⣿⣿⣿⣿⣿⣿⣿⣿⣿⣿⣿⣿⣿⡿⠟⠃⠀⠀⠀⠀⠀⠙⢻⣿⣿⣿⣿⣿⣿⣿⣿⣿⣿⣿⣿⣿⣿⣿⣿⣿⣿⣿⣿⣿⡄⠀⠀⠀⠀⠀⠉⠁⠀⠉⠉⠉⠉⠉⠛⠉⠉⠁</a:t>
            </a:r>
            <a:br/>
            <a:r>
              <a:t>⣿⣿⣿⣿⣿⣿⣿⣿⣿⣿⣿⣿⣿⣇⠀⠀⠀⠀⠀⠀⣸⣿⣿⣿⣿⣿⣿⣿⣿⣿⣿⣿⣿⣿⣿⣿⣿⣿⣿⣿⣿⣿⣷⡄⠀⠀⠀⠀⠀⠀⠀⠘⠛⢿⣿⣿⣿⣿⣿⣿⣿⣿⣿⣿⣿⣿⣿⣿⣿⣿⣿⣿⣷⠀⠀⠀⠀⠀⠀⠀⠀⠀⠀⠀⠀⠀⠀⠀⠀⣀⡄</a:t>
            </a:r>
            <a:br/>
            <a:r>
              <a:t>⣿⣿⣿⣿⣿⣿⣿⣿⣿⣿⣿⣿⣿⠛⠁⠀⠀⠀⠀⠲⣿⣿⣿⣿⣿⣿⣿⣿⣿⣿⣿⣿⣿⣿⣿⣿⣿⣿⣿⣿⣿⣿⣿⣷⠀⠀⠀⠀⠀⠀⠀⠀⠀⠘⣿⣿⣿⣿⣿⣿⣿⣿⣿⣿⣿⣿⣿⣿⣿⣿⣿⣿⣿⠀⠀⠀⠀⠀⠀⠀⠀⢰⣶⣦⣤⣤⣠⣴⣿⣿⡇</a:t>
            </a:r>
            <a:br/>
            <a:r>
              <a:t>⣿⣿⣿⣿⣿⣿⣿⣿⣿⣿⣿⣿⡧⠀⠀⠀⠀⠀⠀⠀⠘⣿⣿⣿⣿⣿⣿⣿⣿⣿⣿⣿⣿⣿⣿⣿⣿⣿⣿⣿⣿⣿⣿⡟⠀⠀⠀⠀⠀⠀⢀⣀⠀⢀⠈⠉⠛⣿⣿⣿⣿⣿⣿⣿⣿⣿⣿⣿⣿⣿⣿⣿⣿⣦⣀⠀⠀⠀⠀⠀⠀⠀⣿⣿⣿⣿⣿⣿⣿⣿⡇</a:t>
            </a:r>
            <a:br/>
            <a:r>
              <a:t>⠛⠛⠛⢿⣿⣿⣿⣿⣿⡿⠿⠛⠃⠀⠀⠀⠀⠀⠀⠀⢸⣿⣿⣿⣿⣿⣿⣿⣿⣿⣿⣿⣿⣿⣿⣿⣿⣿⣿⣿⣿⣿⣿⡷⠀⠀⠀⠀⠀⢻⣿⣿⣿⣿⠀⣀⣴⣿⣿⣿⣿⣿⣿⣿⣿⣿⣿⣿⣿⣿⣿⣿⣿⣿⣿⠃⠀⠀⠀⠀⠀⢠⣿⣿⣿⣿⣿⣿⣿⣿⡇</a:t>
            </a:r>
            <a:br/>
            <a:r>
              <a:t>⠀⠀⠀⠈⠙⠛⠛⠉⠉⠀⠀⣀⣠⣤⠀⠀⠀⠀⠀⠀⢸⣿⣿⣿⣿⣿⣿⣿⣿⣿⣿⣿⣿⣿⣿⣿⣿⣿⣿⣿⣿⣿⣿⡇⠀⠀⠀⠀⠀⠀⢻⣿⣿⣿⣿⣿⣿⣿⣿⣿⣿⣿⣿⣿⣿⣿⣿⣿⣿⣿⣿⣿⣿⣿⣿⠄⠀⠀⠀⠀⠀⣸⣿⣿⣿⣿⣿⣿⣿⣿⡇</a:t>
            </a:r>
            <a:br/>
            <a:r>
              <a:t>⠀⠀⠀⠀⠀⠀⠀⠀⠀⠒⠿⠿⠿⠟⠃⠀⠀⠀⠀⠀⠠⣿⣿⣿⣿⣿⣿⣿⣿⣿⣿⣿⣿⣿⣿⣿⣿⣿⣿⣿⣿⣿⣿⠀⠀⠀⠀⠀⠀⠀⠈⢿⣿⣿⣿⣿⣿⣿⣿⣿⣿⣿⣿⣿⣿⣿⣿⣿⣿⣿⣿⣿⣿⣿⠁⠀⠀⠀⠀⠀⠀⢹⣿⣿⣿⣿⣿⣿⣿⣿⡇</a:t>
            </a:r>
            <a:br/>
            <a:r>
              <a:t>⠀⠀⠀⠀⠀⠀⠀⠀⠀⠀⠀⠀⠀⠀⠀⠀⠀⠀⠀⠀⠀⠈⣿⣿⣿⣿⣿⣿⣿⣿⣿⣿⣿⣿⣿⣿⣿⣿⣿⣿⣿⣿⣿⠀⠀⠀⠀⠀⠀⠀⠀⠈⣿⣿⣿⣿⣿⣿⣿⣿⣿⣿⣿⣿⣿⣿⣿⣿⣿⣿⣿⣿⣿⠇⠀⠀⠀⠀⠀⠀⠀⠀⣿⣿⣿⣿⣿⣿⣿⣿⡇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⣿⣿⣿⣿⣿⣿⣿⣿⣿⣿⣿⣿⣿⣿⣿⣿⣿⣿⣿⣿⣿⣿⣿⣿⣿⣿⣿⣿⣿⣿⣿⣿⣿⣿⣿⣿⣿⣿⣿⣿⣿⣿⣿⣿⣿⣿⣿⡿⣿⣿⣿⣿⣿⣿⣿⣿⣿⣿⣿⣿⣿⣿⣿⣿⣿⣿⣿⣿⣿⣿⣿⣿⣿⣿⢻⣿⣿⣿⣿⣿⣿⣿⣿⣿⣿⣿⣿⣿⣿⣿⡇</a:t>
            </a:r>
            <a:br/>
            <a:r>
              <a:t>⣿⣿⣿⣿⣿⣿⣿⣿⣿⣿⣿⣿⣿⣿⣿⣿⡿⣿⣿⣿⣿⣿⣿⣿⣿⣿⣿⣿⣿⣿⣿⣿⣿⣿⣿⣿⣿⣿⣿⣿⣿⣿⣿⣿⣿⣿⡯⠀⢸⣿⣿⣿⣿⣿⣿⣿⣿⣿⣿⣿⣿⣿⣿⣿⣿⣿⣿⣿⣿⣿⣿⣿⣿⣿⠈⠛⠿⣿⣿⣿⣿⣿⣿⣿⣿⣿⣿⣿⣿⣿⡇</a:t>
            </a:r>
            <a:br/>
            <a:r>
              <a:t>⣿⣿⣿⣿⣿⣿⣿⣿⣿⣿⣿⣿⣿⣿⣿⡿⠀⠈⠻⣿⣿⣿⣿⣿⣿⣿⣿⣿⣿⣿⣿⣿⣿⣿⣿⣿⣿⣿⣿⣿⣿⣿⣿⣿⠋⠉⠀⠀⠀⠙⠟⣿⣿⣿⣿⣿⣿⣿⣿⣿⣿⣿⣿⣿⣿⣿⣿⣿⣿⣿⣿⣿⣿⠃⠀⠀⠀⠀⠈⢰⣿⣿⣿⣿⣿⣿⣿⣿⣿⣿⡇</a:t>
            </a:r>
            <a:br/>
            <a:r>
              <a:t>⣿⣿⣿⣿⣿⣿⣿⣿⣿⣿⣿⣿⡿⠿⠋⠀⠀⠀⠘⢿⣿⣿⣿⣿⣿⣿⣿⣿⣿⣿⣿⣿⣿⣿⣿⣿⣿⣿⣿⣿⣿⣿⣿⣿⠆⠀⠀⠀⠀⠀⢠⣾⣿⣿⣿⣿⣿⣿⣿⣿⣿⣿⣿⣿⣿⣿⣿⣿⣿⣿⣿⣟⠁⠀⠀⠀⠀⠀⠀⠘⣿⣿⣿⣿⣿⣿⣿⣿⣿⣿⡇</a:t>
            </a:r>
            <a:br/>
            <a:r>
              <a:t>⣿⣿⣿⣿⣿⣿⣿⣿⣿⣿⣿⣿⣆⠀⠀⠀⠀⠀⠀⠀⣸⣿⣿⣿⣿⣿⣿⣿⣿⣿⣿⣿⣿⣿⣿⣿⣿⣿⣿⣿⣿⣿⣿⣿⠂⠀⠀⠀⠀⠀⣨⣿⣿⣿⣿⣿⣿⣿⣿⣿⣿⣿⣿⣿⣿⣿⣿⣿⣿⣿⣿⣿⣷⠀⠀⠀⠀⠀⠀⢀⣿⣿⣿⠟⣩⣿⣿⣿⣿⣿⡇</a:t>
            </a:r>
            <a:br/>
            <a:r>
              <a:t>⣿⣿⣿⣿⣿⣿⣿⣿⣿⣿⣿⣿⡏⠀⠀⠀⠀⠀⠀⠀⢹⣿⣿⣿⣿⣿⣿⣿⣿⣿⣿⣿⣿⣿⣿⣿⣿⣿⣿⣿⣿⣿⣿⣿⠃⠀⠀⠀⠀⠀⢿⣿⣿⣿⣿⣿⣿⣿⣿⣿⣿⣿⣿⣿⣿⣿⣿⣿⣿⣿⣿⣿⣿⡄⠀⠀⠀⠀⠀⠸⠿⠟⠡⣾⣿⣿⣿⣿⣿⣿⡇</a:t>
            </a:r>
            <a:br/>
            <a:r>
              <a:t>⣿⣿⣿⣿⣿⣿⣿⣿⣿⣿⣿⣿⣿⣆⠀⠀⠀⠀⠀⠀⢸⣿⣿⣿⣿⣿⣿⣿⣿⣿⣿⣿⣿⣿⣿⣿⣿⣿⣿⣿⣿⣿⣇⠀⠀⠀⠀⠀⠀⠀⠀⠾⢿⣿⣿⣿⣿⣿⣿⣿⣿⣿⣿⣿⣿⣿⣿⣿⣿⣿⣿⣿⣿⠁⠀⠀⠀⠀⠀⠀⠀⠀⠀⠀⠀⠀⠀⠈⠉⠁⠀</a:t>
            </a:r>
            <a:br/>
            <a:r>
              <a:t>⣿⣿⣿⣿⣿⣿⣿⣿⣿⣿⣿⣿⣿⡿⠄⠀⠀⠀⠀⢤⣾⣿⣿⣿⣿⣿⣿⣿⣿⣿⣿⣿⣿⣿⣿⣿⣿⣿⣿⣿⣿⣿⣿⡆⠀⠀⠀⠀⠀⠀⠀⠀⠀⢿⣿⣿⣿⣿⣿⣿⣿⣿⣿⣿⣿⣿⣿⣿⣿⣿⣿⣿⣿⠀⠀⠀⠀⠀⠀⠀⠀⢀⣀⡀⠀⠀⠀⠀⣀⣠⡄</a:t>
            </a:r>
            <a:br/>
            <a:r>
              <a:t>⣿⣿⣿⣿⣿⣿⣿⣿⣿⣿⣿⣿⣿⠀⠀⠀⠀⠀⠀⠀⠻⣿⣿⣿⣿⣿⣿⣿⣿⣿⣿⣿⣿⣿⣿⣿⣿⣿⣿⣿⣿⣿⣿⡇⠀⠀⠀⠀⠀⠀⠀⠀⠀⠈⠛⠿⢿⣿⣿⣿⣿⣿⣿⣿⣿⣿⣿⣿⣿⣿⣿⣿⣿⡆⠀⠀⠀⠀⠀⠀⠀⠈⣿⣿⣿⣶⣶⣿⣿⣿⡇</a:t>
            </a:r>
            <a:br/>
            <a:r>
              <a:t>⣿⣿⣿⣿⣿⣿⣿⣿⣿⣿⣿⣿⠿⠀⠀⠀⠀⠀⠀⠀⢰⣿⣿⣿⣿⣿⣿⣿⣿⣿⣿⣿⣿⣿⣿⣿⣿⣿⣿⣿⣿⣿⣿⡀⠀⠀⠀⠀⢠⣴⣾⣦⣠⡇⠀⠀⣸⣿⣿⣿⣿⣿⣿⣿⣿⣿⣿⣿⣿⣿⣿⣿⣿⣷⣤⡄⠀⠀⠀⠀⠀⠀⣿⣿⣿⣿⣿⣿⣿⣿⡇</a:t>
            </a:r>
            <a:br/>
            <a:r>
              <a:t>⠁⠀⠀⠘⢿⣿⠿⠿⠟⠋⠉⠀⠀⠀⠀⠀⠀⠀⠀⠀⢸⣿⣿⣿⣿⣿⣿⣿⣿⣿⣿⣿⣿⣿⣿⣿⣿⣿⣿⣿⣿⣿⣿⠁⠀⠀⠀⠀⠀⠹⣿⣿⣿⣷⣶⣿⣿⣿⣿⣿⣿⣿⣿⣿⣿⣿⣿⣿⣿⣿⣿⣿⣿⣿⣿⠀⠀⠀⠀⠀⠀⢸⣿⣿⣿⣿⣿⣿⣿⣿⡇</a:t>
            </a:r>
            <a:br/>
            <a:r>
              <a:t>⠀⠀⠀⠀⠀⠀⠀⠀⠀⣠⣤⣶⣿⡿⠆⠀⠀⠀⠀⠀⢸⣿⣿⣿⣿⣿⣿⣿⣿⣿⣿⣿⣿⣿⣿⣿⣿⣿⣿⣿⣿⣿⣿⠀⠀⠀⠀⠀⠀⠀⠹⣿⣿⣿⣿⣿⣿⣿⣿⣿⣿⣿⣿⣿⣿⣿⣿⣿⣿⣿⣿⣿⣿⣿⠏⠀⠀⠀⠀⠀⠀⢿⣿⣿⣿⣿⣿⣿⣿⣿⡇</a:t>
            </a:r>
            <a:br/>
            <a:r>
              <a:t>⠀⠀⠀⠀⠀⠀⠀⠀⠀⠀⠀⠀⠀⠀⠀⠀⠀⠀⠀⠀⠈⠻⣿⣿⣿⣿⣿⣿⣿⣿⣿⣿⣿⣿⣿⣿⣿⣿⣿⣿⣿⣿⣿⠀⠀⠀⠀⠀⠀⠀⠀⠹⣿⣿⣿⣿⣿⣿⣿⣿⣿⣿⣿⣿⣿⣿⣿⣿⣿⣿⣿⣿⣿⡏⠀⠀⠀⠀⠀⠀⠀⠘⣿⣿⣿⣿⣿⣿⣿⣿⡇</a:t>
            </a:r>
            <a:br/>
            <a:r>
              <a:t>⣀⠀⠀⠀⠀⠀⠀⠀⠀⠀⠀⠀⠀⠀⠀⠀⠀⠀⠀⠀⠀⠀⠹⣿⣿⣿⣿⣿⣿⣿⣿⣿⣿⣿⣿⣿⣿⣿⣿⣿⣿⣿⣿⠀⠀⠀⠀⠀⠀⠀⠀⠀⢹⣿⣿⣿⣿⣿⣿⣿⣿⣿⣿⣿⣿⣿⣿⣿⣿⣿⣿⣿⣿⠁⠀⠀⠀⠀⠀⠀⠀⠀⢿⣿⣿⣿⣿⣿⣿⣿⡇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⣿⣿⣿⣿⣿⣿⣿⣿⣿⣿⣿⣿⣿⣿⣿⣿⣿⣿⣿⣿⣿⣿⣿⣿⣿⣿⣿⣿⣿⣿⣿⣿⣿⣿⣿⣿⣿⣿⣿⣿⣿⣿⣿⣿⣿⡿⠛⣿⣿⣿⣿⣿⣿⣿⣿⣿⣿⣿⣿⣿⣿⣿⣿⣿⣿⣿⣿⣿⣿⣿⣿⣿⣿⣿⡟⢿⣿⣿⣿⣿⣿⣿⣿⣿⣿⣿⣿⣿⣿⣿⡇</a:t>
            </a:r>
            <a:br/>
            <a:r>
              <a:t>⣿⣿⣿⣿⣿⣿⣿⣿⣿⣿⣿⣿⣿⣿⣿⣿⠛⠹⣿⣿⣿⣿⣿⣿⣿⣿⣿⣿⣿⣿⣿⣿⣿⣿⣿⣿⣿⣿⣿⣿⣿⣿⣿⣿⡿⠃⠀⠻⣿⣿⣿⣿⣿⣿⣿⣿⣿⣿⣿⣿⣿⣿⣿⣿⣿⣿⣿⣿⣿⣿⣿⣿⣿⣿⠇⠘⠛⠿⣿⣿⣿⣿⣿⣿⣿⣿⣿⣿⣿⣿⡇</a:t>
            </a:r>
            <a:br/>
            <a:r>
              <a:t>⣿⣿⣿⣿⣿⣿⣿⣿⣿⣿⣿⣿⣿⣿⣿⠟⠀⠀⢈⣿⣿⣿⣿⣿⣿⣿⣿⣿⣿⣿⣿⣿⣿⣿⣿⣿⣿⣿⣿⣿⣿⣿⣟⠉⠀⠀⠀⠀⠈⠉⣿⣿⣿⣿⣿⣿⣿⣿⣿⣿⣿⣿⣿⣿⣿⣿⣿⣿⣿⣿⣿⣿⣿⡏⠀⠀⠀⠀⠀⠀⣾⣿⣿⣿⣿⣿⣿⣿⣿⣿⡇</a:t>
            </a:r>
            <a:br/>
            <a:r>
              <a:t>⣿⣿⣿⣿⣿⣿⣿⣿⣿⣿⣿⣿⡟⠛⠁⠀⠀⠀⠀⠙⠿⣿⣿⣿⣿⣿⣿⣿⣿⣿⣿⣿⣿⣿⣿⣿⣿⣿⣿⣿⣿⣿⣿⠃⠀⠀⠀⠀⠀⢸⣿⣿⣿⣿⣿⣿⣿⣿⣿⣿⣿⣿⣿⣿⣿⣿⣿⣿⣿⣿⣿⣿⣁⠀⠀⠀⠀⠀⠀⠀⢹⣿⣿⣿⣿⣿⠿⣿⣿⣿⡇</a:t>
            </a:r>
            <a:br/>
            <a:r>
              <a:t>⣿⣿⣿⣿⣿⣿⣿⣿⣿⣿⣿⣿⣷⠀⠀⠀⠀⠀⠀⠀⢾⣿⣿⣿⣿⣿⣿⣿⣿⣿⣿⣿⣿⣿⣿⣿⣿⣿⣿⣿⣿⣿⣿⡇⠀⠀⠀⠀⠀⢸⣿⣿⣿⣿⣿⣿⣿⣿⣿⣿⣿⣿⣿⣿⣿⣿⣿⣿⣿⣿⣿⣿⣿⡆⠀⠀⠀⠀⠀⠀⣼⣿⣿⣿⠟⢁⣾⣿⣿⣿⡇</a:t>
            </a:r>
            <a:br/>
            <a:r>
              <a:t>⣿⣿⣿⣿⣿⣿⣿⣿⣿⣿⣿⣿⣿⡀⠀⠀⠀⠀⠀⠀⠈⣿⣿⣿⣿⣿⣿⣿⣿⣿⣿⣿⣿⣿⣿⣿⣿⣿⣿⣿⣿⡿⠟⠃⠀⠀⠀⠀⠀⠸⢿⣿⣿⣿⣿⣿⣿⣿⣿⣿⣿⣿⣿⣿⣿⣿⣿⣿⣿⣿⣿⣿⣿⣇⠀⠀⠀⠀⠀⠸⠿⠿⠟⢁⣴⣿⣿⣿⣿⣿⡇</a:t>
            </a:r>
            <a:br/>
            <a:r>
              <a:t>⣿⣿⣿⣿⣿⣿⣿⣿⣿⣿⣿⣿⣿⣿⡄⠀⠀⠀⠀⠀⣠⣿⣿⣿⣿⣿⣿⣿⣿⣿⣿⣿⣿⣿⣿⣿⣿⣿⣿⣿⣿⣷⠀⠀⠀⠀⠀⠀⠀⠀⠘⣿⣿⣿⣿⣿⣿⣿⣿⣿⣿⣿⣿⣿⣿⣿⣿⣿⣿⣿⣿⣿⣿⠛⠀⠀⠀⠀⠀⠀⠀⠀⠀⠀⠈⠉⠛⠛⠿⠿⠇</a:t>
            </a:r>
            <a:br/>
            <a:r>
              <a:t>⣿⣿⣿⣿⣿⣿⣿⣿⣿⣿⣿⣿⣿⡏⠁⠀⠀⠀⠀⠸⣿⣿⣿⣿⣿⣿⣿⣿⣿⣿⣿⣿⣿⣿⣿⣿⣿⣿⣿⣿⣿⣿⡇⠀⠀⠀⠀⠀⠀⠀⠀⠙⠛⢿⣿⣿⣿⣿⣿⣿⣿⣿⣿⣿⣿⣿⣿⣿⣿⣿⣿⣿⣿⡀⠀⠀⠀⠀⠀⠀⠀⢀⣀⡀⠀⠀⠀⠀⠀⠀⠀</a:t>
            </a:r>
            <a:br/>
            <a:r>
              <a:t>⣿⣿⣿⣿⣿⣿⣿⣿⣿⣿⣿⣿⣿⡃⠀⠀⠀⠀⠀⠀⠈⣿⣿⣿⣿⣿⣿⣿⣿⣿⣿⣿⣿⣿⣿⣿⣿⣿⣿⣿⣿⣿⠇⠀⠀⠀⠀⠀⣠⣄⠀⠀⠀⠀⣹⣿⣿⣿⣿⣿⣿⣿⣿⣿⣿⣿⣿⣿⣿⣿⣿⣿⣿⣿⡄⠀⠀⠀⠀⠀⠀⠈⣿⣿⣷⣶⣤⣤⣶⣶⡆</a:t>
            </a:r>
            <a:br/>
            <a:r>
              <a:t>⣿⣿⣿⣿⣿⣿⣿⣿⣿⣿⣿⡿⠿⠀⠀⠀⠀⠀⠀⠀⣸⣿⣿⣿⣿⣿⣿⣿⣿⣿⣿⣿⣿⣿⣿⣿⣿⣿⣿⣿⣿⣿⡄⠀⠀⠀⠀⠰⣿⣿⣦⣤⣤⣶⣿⣿⣿⣿⣿⣿⣿⣿⣿⣿⣿⣿⣿⣿⣿⣿⣿⣿⣿⣿⣷⠀⠀⠀⠀⠀⠀⢠⣿⣿⣿⣿⣿⣿⣿⣿⡇</a:t>
            </a:r>
            <a:br/>
            <a:r>
              <a:t>⠉⠁⠀⠈⠿⡿⠿⠿⠛⠋⠁⠀⠀⣀⡀⠀⠀⠀⠀⠀⣿⣿⣿⣿⣿⣿⣿⣿⣿⣿⣿⣿⣿⣿⣿⣿⣿⣿⣿⣿⣿⣿⠁⠀⠀⠀⠀⠀⠘⢿⣿⣿⣿⣿⣿⣿⣿⣿⣿⣿⣿⣿⣿⣿⣿⣿⣿⣿⣿⣿⣿⣿⣿⣿⣧⠀⠀⠀⠀⠀⠀⣼⣿⣿⣿⣿⣿⣿⣿⣿⡇</a:t>
            </a:r>
            <a:br/>
            <a:r>
              <a:t>⠀⠀⠀⠀⠀⠀⠀⠐⠀⠤⠤⠾⠟⠛⠁⠀⠀⠀⠀⠀⢿⣿⣿⣿⣿⣿⣿⣿⣿⣿⣿⣿⣿⣿⣿⣿⣿⣿⣿⣿⣿⣿⠀⠀⠀⠀⠀⠀⠀⠈⢿⣿⣿⣿⣿⣿⣿⣿⣿⣿⣿⣿⣿⣿⣿⣿⣿⣿⣿⣿⣿⣿⣿⣿⠃⠀⠀⠀⠀⠀⠈⢿⣿⣿⣿⣿⣿⣿⣿⣿⡇</a:t>
            </a:r>
            <a:br/>
            <a:r>
              <a:t>⠀⠀⠀⠀⠀⠀⠀⠀⠀⠀⠀⠀⠀⠀⣀⠀⠀⠀⠀⠀⠀⠹⣿⣿⣿⣿⣿⣿⣿⣿⣿⣿⣿⣿⣿⣿⣿⣿⣿⣿⣿⣿⠀⠀⠀⠀⠀⠀⠀⠀⠀⠻⣿⣿⣿⣿⣿⣿⣿⣿⣿⣿⣿⣿⣿⣿⣿⣿⣿⣿⣿⣿⣿⡇⠀⠀⠀⠀⠀⠀⠀⠘⣿⣿⣿⣿⣿⣿⣿⣿⡇</a:t>
            </a:r>
            <a:br/>
            <a:r>
              <a:t>⣄⡀⠀⠀⠀⠀⠀⠀⠀⠀⠀⠀⠀⠀⠀⠀⠀⠀⠀⠀⠀⠀⠹⣿⣿⣿⣿⣿⣿⣿⣿⣿⣿⣿⣿⣿⣿⣿⣿⣿⣿⣿⠀⠀⠀⠀⠀⠀⠀⠀⠀⠀⠹⣿⣿⣿⣿⣿⣿⣿⣿⣿⣿⣿⣿⣿⣿⣿⣿⣿⣿⣿⡿⠀⠀⠀⠀⠀⠀⠀⠀⠀⢻⣿⣿⣿⣿⣿⣿⣿⡇</a:t>
            </a:r>
            <a:br/>
            <a:r>
              <a:t>⣿⣿⣷⣦⣄⠀⠀⠀⠀⠀⠀⠀⠀⠀⠀⠀⠀⠀⠀⠀⠀⠀⠀⠙⣿⣿⣿⣿⣿⣿⣿⣿⣿⣿⣿⣿⣿⣿⣿⣿⣿⣿⠀⠀⠀⠀⠀⠀⠀⠀⠀⠀⠀⢻⣿⣿⣿⣿⣿⣿⣿⣿⣿⣿⣿⣿⣿⣿⣿⣿⣿⣿⠃⠀⠀⠀⠀⠀⠀⠀⠀⠀⠈⣿⣿⣿⣿⣿⣿⣿⡇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⣿⣿⣿⣿⣿⣿⣿⣿⣿⣿⣿⣿⣿⣿⣿⣿⣿⣿⣿⣿⣿⣿⣿⣿⣿⣿⣿⣿⣿⣿⣿⣿⣿⣿⣿⣿⣿⣿⣿⣿⣿⣿⣿⣿⣿⡿⣿⣿⣿⣿⣿⣿⣿⣿⣿⣿⣿⣿⣿⣿⣿⣿⣿⣿⣿⣿⣿⣿⣿⣿⣿⣿⣿⣿⣿⣿⣿⣿⣿⣿⣿⣿⣿⣿⣿⣿⣿⣿⣿⣿⡇</a:t>
            </a:r>
            <a:br/>
            <a:r>
              <a:t>⣿⣿⣿⣿⣿⣿⣿⣿⣿⣿⣿⣿⣿⣿⣿⣿⠿⢻⣿⣿⣿⣿⣿⣿⣿⣿⣿⣿⣿⣿⣿⣿⣿⣿⣿⣿⣿⣿⣿⣿⣿⣿⣿⣿⡯⠀⠸⣿⣿⣿⣿⣿⣿⣿⣿⣿⣿⣿⣿⣿⣿⣿⣿⣿⣿⣿⣿⣿⣿⣿⣿⣿⣿⣿⣇⢹⣿⣿⣿⣿⣿⣿⣿⣿⣿⣿⣿⣿⣿⣿⡇</a:t>
            </a:r>
            <a:br/>
            <a:r>
              <a:t>⣿⣿⣿⣿⣿⣿⣿⣿⣿⣿⣿⣿⣿⣿⣿⣿⠀⠀⠙⣿⣿⣿⣿⣿⣿⣿⣿⣿⣿⣿⣿⣿⣿⣿⣿⣿⣿⣿⣿⣿⣿⣿⠟⠋⠀⠀⠀⠈⠻⢿⣿⣿⣿⣿⣿⣿⣿⣿⣿⣿⣿⣿⣿⣿⣿⣿⣿⣿⣿⣿⣿⣿⣿⣿⠏⠀⠉⠛⠿⠿⢿⣿⣿⣿⣿⣿⣿⣿⣿⣿⡇</a:t>
            </a:r>
            <a:br/>
            <a:r>
              <a:t>⣿⣿⣿⣿⣿⣿⣿⣿⣿⣿⣿⣿⡿⠿⠋⠀⠀⠀⠈⠻⣿⣿⣿⣿⣿⣿⣿⣿⣿⣿⣿⣿⣿⣿⣿⣿⣿⣿⣿⣿⣿⣿⣦⠀⠀⠀⠀⠀⠠⣾⣿⣿⣿⣿⣿⣿⣿⣿⣿⣿⣿⣿⣿⣿⣿⣿⣿⣿⣿⣿⣿⣿⡿⠏⠀⠀⠀⠀⠀⠀⣿⣿⣿⣿⣿⣿⣿⣿⣿⣿⡇</a:t>
            </a:r>
            <a:br/>
            <a:r>
              <a:t>⣿⣿⣿⣿⣿⣿⣿⣿⣿⣿⣿⣿⣷⡀⠀⠀⠀⠀⠀⠀⢠⣿⣿⣿⣿⣿⣿⣿⣿⣿⣿⣿⣿⣿⣿⣿⣿⣿⣿⣿⣿⣿⣿⠀⠀⠀⠀⠀⠀⢿⣿⣿⣿⣿⣿⣿⣿⣿⣿⣿⣿⣿⣿⣿⣿⣿⣿⣿⣿⣿⣿⣿⣦⡀⠀⠀⠀⠀⠀⠀⢸⣿⣿⣿⣿⡿⢃⣽⣿⣿⡇</a:t>
            </a:r>
            <a:br/>
            <a:r>
              <a:t>⣿⣿⣿⣿⣿⣿⣿⣿⣿⣿⣿⣿⣿⠀⠀⠀⠀⠀⠀⠀⠘⣿⣿⣿⣿⣿⣿⣿⣿⣿⣿⣿⣿⣿⣿⣿⣿⣿⣿⣿⣿⣿⡿⠄⠀⠀⠀⠀⠀⣼⣿⣿⣿⣿⣿⣿⣿⣿⣿⣿⣿⣿⣿⣿⣿⣿⣿⣿⣿⣿⣿⣿⣿⡇⠀⠀⠀⠀⠀⠀⣾⣿⣿⡿⠋⣴⣿⣿⣿⣿⡇</a:t>
            </a:r>
            <a:br/>
            <a:r>
              <a:t>⣿⣿⣿⣿⣿⣿⣿⣿⣿⣿⣿⣿⣿⣷⡄⠀⠀⠀⠀⠀⢀⣿⣿⣿⣿⣿⣿⣿⣿⣿⣿⣿⣿⣿⣿⣿⣿⣿⣿⣿⣿⡅⠀⠀⠀⠀⠀⠀⠀⠀⣿⣿⣿⣿⣿⣿⣿⣿⣿⣿⣿⣿⣿⣿⣿⣿⣿⣿⣿⣿⣿⣿⣿⣷⠀⠀⠀⠀⠀⠘⠛⠛⠟⢠⣾⣿⣿⣿⣿⣿⡇</a:t>
            </a:r>
            <a:br/>
            <a:r>
              <a:t>⣿⣿⣿⣿⣿⣿⣿⣿⣿⣿⣿⣿⣿⡿⠋⠀⠀⠀⠀⢶⣾⣿⣿⣿⣿⣿⣿⣿⣿⣿⣿⣿⣿⣿⣿⣿⣿⣿⣿⣿⣿⣧⠀⠀⠀⠀⠀⠀⠀⠀⠙⢿⣿⣿⣿⣿⣿⣿⣿⣿⣿⣿⣿⣿⣿⣿⣿⣿⣿⣿⣿⣿⣿⠉⠁⠀⠀⠀⠀⠀⠀⠀⠀⠀⠀⠈⠉⠛⠻⠿⠇</a:t>
            </a:r>
            <a:br/>
            <a:r>
              <a:t>⣿⣿⣿⣿⣿⣿⣿⣿⣿⣿⣿⣿⣿⡇⠀⠀⠀⠀⠀⠀⠙⣿⣿⣿⣿⣿⣿⣿⣿⣿⣿⣿⣿⣿⣿⣿⣿⣿⣿⣿⣿⣿⠀⠀⠀⠀⠀⢀⠀⠀⠀⢀⣿⣿⣿⣿⣿⣿⣿⣿⣿⣿⣿⣿⣿⣿⣿⣿⣿⣿⣿⣿⣿⣄⠀⠀⠀⠀⠀⠀⠀⢤⣤⣀⡀⠀⠀⠀⠀⠀⠀</a:t>
            </a:r>
            <a:br/>
            <a:r>
              <a:t>⣿⣿⣿⣿⣿⣿⣿⣿⣿⣿⣿⣿⣿⠇⠀⠀⠀⠀⠀⠀⢰⣿⣿⣿⣿⣿⣿⣿⣿⣿⣿⣿⣿⣿⣿⣿⣿⣿⣿⣿⣿⣏⠀⠀⠀⠀⠀⣼⣷⣤⣠⣿⣿⣿⣿⣿⣿⣿⣿⣿⣿⣿⣿⣿⣿⣿⣿⣿⣿⣿⣿⣿⣿⣿⣇⠀⠀⠀⠀⠀⠀⠈⣿⣿⣿⣷⣶⣶⣶⣶⡆</a:t>
            </a:r>
            <a:br/>
            <a:r>
              <a:t>⠿⠿⠛⠻⣿⣿⣿⣿⣿⡿⠟⠛⠉⠀⠀⠀⠀⠀⠀⠀⣾⣿⣿⣿⣿⣿⣿⣿⣿⣿⣿⣿⣿⣿⣿⣿⣿⣿⣿⣿⣿⡿⠀⠀⠀⠀⠀⠘⢿⣿⣿⣿⣿⣿⣿⣿⣿⣿⣿⣿⣿⣿⣿⣿⣿⣿⣿⣿⣿⣿⣿⣿⣿⣿⡟⠀⠀⠀⠀⠀⠀⣸⣿⣿⣿⣿⣿⣿⣿⣿⡇</a:t>
            </a:r>
            <a:br/>
            <a:r>
              <a:t>⠀⠀⠀⠀⠈⠛⠉⢉⠁⠀⠀⣀⣤⠶⠇⠀⠀⠀⠀⠀⣿⣿⣿⣿⣿⣿⣿⣿⣿⣿⣿⣿⣿⣿⣿⣿⣿⣿⣿⣿⣿⡇⠀⠀⠀⠀⠀⠀⠈⢿⣿⣿⣿⣿⣿⣿⣿⣿⣿⣿⣿⣿⣿⣿⣿⣿⣿⣿⣿⣿⣿⣿⣿⣿⡆⠀⠀⠀⠀⠀⢠⣿⣿⣿⣿⣿⣿⣿⣿⣿⡇</a:t>
            </a:r>
            <a:br/>
            <a:r>
              <a:t>⠀⠀⠀⠀⠀⠀⠀⠀⠀⠁⠉⠉⠁⠀⠀⠀⠀⠀⠀⠀⠈⢿⣿⣿⣿⣿⣿⣿⣿⣿⣿⣿⣿⣿⣿⣿⣿⣿⣿⣿⣿⡇⠀⠀⠀⠀⠀⠀⠀⠀⠻⣿⣿⣿⣿⣿⣿⣿⣿⣿⣿⣿⣿⣿⣿⣿⣿⣿⣿⣿⣿⣿⣿⡏⠀⠀⠀⠀⠀⠀⠈⢿⣿⣿⣿⣿⣿⣿⣿⣿⡇</a:t>
            </a:r>
            <a:br/>
            <a:r>
              <a:t>⠀⠀⠀⠀⠀⠀⠀⠀⠀⠀⠀⠀⠀⠀⠐⠀⠀⠀⠀⠀⠀⠈⢿⣿⣿⣿⣿⣿⣿⣿⣿⣿⣿⣿⣿⣿⣿⣿⣿⣿⣿⣇⠀⠀⠀⠀⠀⠀⠀⠀⠀⠘⢿⣿⣿⣿⣿⣿⣿⣿⣿⣿⣿⣿⣿⣿⣿⣿⣿⣿⣿⣿⣿⠁⠀⠀⠀⠀⠀⠀⠀⠘⣿⣿⣿⣿⣿⣿⣿⣿⡇</a:t>
            </a:r>
            <a:br/>
            <a:r>
              <a:t>⣿⣶⣤⣀⠀⠀⠀⠀⠀⠀⠀⠀⠀⠀⠀⠀⠀⠀⠀⠀⠀⠀⠈⢿⣿⣿⣿⣿⣿⣿⣿⣿⣿⣿⣿⣿⣿⣿⣿⣿⣿⣿⠀⠀⠀⠀⠀⠀⠀⠀⠀⠀⠈⢿⣿⣿⣿⣿⣿⣿⣿⣿⣿⣿⣿⣿⣿⣿⣿⣿⣿⣿⡇⠀⠀⠀⠀⠀⠀⠀⠀⠀⢹⣿⣿⣿⣿⣿⣿⣿⡇</a:t>
            </a:r>
            <a:br/>
            <a:r>
              <a:t>⣿⣿⣿⣿⣷⣦⣄⡀⠀⠀⠀⠀⠀⠀⠀⠀⠀⠀⠀⠀⠀⠀⠀⠀⢻⣿⣿⣿⣿⣿⣿⣿⣿⣿⣿⣿⣿⣿⣿⣿⣿⣿⠀⠀⠀⠀⠀⠀⠀⠀⠀⠀⠀⣸⣿⣿⣿⣿⣿⣿⣿⣿⣿⣿⣿⣿⣿⣿⣿⣿⣿⡿⠀⠀⠀⠀⠀⠀⠀⠀⠀⠀⠀⢻⣿⣿⣿⣿⣿⣿⡇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⣿⣿⣿⣿⣿⣿⣿⣿⣿⣿⣿⣿⣿⣿⣿⣿⣿⣿⣿⣿⣿⣿⣿⣿⣿⣿⣿⣿⣿⣿⣿⣿⣿⣿⣿⣿⣿⣿⣿⣿⣿⣿⣿⣿⣿⠿⢿⣿⣿⣿⣿⣿⣿⣿⣿⣿⣿⣿⣿⣿⣿⣿⣿⣿⣿⣿⣿⣿⣿⣿⣿⣿⣿⣿⣿⣿⣿⣿⣿⣿⣿⣿⣿⣿⣿⣿⣿⣿⣿⣿⡇</a:t>
            </a:r>
            <a:br/>
            <a:r>
              <a:t>⣿⣿⣿⣿⣿⣿⣿⣿⣿⣿⣿⣿⣿⣿⣿⣿⡟⠙⣿⣿⣿⣿⣿⣿⣿⣿⣿⣿⣿⣿⣿⣿⣿⣿⣿⣿⣿⣿⣿⣿⣿⣿⣿⡿⠇⠀⠸⣿⣿⣿⣿⣿⣿⣿⣿⣿⣿⣿⣿⣿⣿⣿⣿⣿⣿⣿⣿⣿⣿⣿⣿⣿⣿⣿⣿⣿⣿⣿⣿⣿⣿⣿⣿⣿⣿⣿⣿⣿⣿⣿⡇</a:t>
            </a:r>
            <a:br/>
            <a:r>
              <a:t>⣿⣿⣿⣿⣿⣿⣿⣿⣿⣿⣿⣿⣿⣿⣿⡿⠃⠀⠈⣿⣿⣿⣿⣿⣿⣿⣿⣿⣿⣿⣿⣿⣿⣿⣿⣿⣿⣿⣿⣿⣿⣟⠉⠀⠀⠀⠀⠈⢛⣿⣿⣿⣿⣿⣿⣿⣿⣿⣿⣿⣿⣿⣿⣿⣿⣿⣿⣿⣿⣿⣿⣿⣿⣿⣿⠸⢿⣿⣿⣿⣿⣿⣿⣿⣿⣿⣿⣿⣿⣿⡇</a:t>
            </a:r>
            <a:br/>
            <a:r>
              <a:t>⣿⣿⣿⣿⣿⣿⣿⣿⣿⣿⣿⣿⣿⠋⠃⠀⠀⠀⠀⠈⠛⣻⣿⣿⣿⣿⣿⣿⣿⣿⣿⣿⣿⣿⣿⣿⣿⣿⣿⣿⣿⣿⠂⠀⠀⠀⠀⠀⢺⣿⣿⣿⣿⣿⣿⣿⣿⣿⣿⣿⣿⣿⣿⣿⣿⣿⣿⣿⣿⣿⣿⣿⣿⡿⠃⠀⠀⠉⠛⠿⢻⣿⣿⣿⣿⣿⣿⣿⣿⣿⡇</a:t>
            </a:r>
            <a:br/>
            <a:r>
              <a:t>⣿⣿⣿⣿⣿⣿⣿⣿⣿⣿⣿⣿⣿⡆⠀⠀⠀⠀⠀⠀⠐⣿⣿⣿⣿⣿⣿⣿⣿⣿⣿⣿⣿⣿⣿⣿⣿⣿⣿⣿⡿⠟⠂⠀⠀⠀⠀⠀⢸⣿⣿⣿⣿⣿⣿⣿⣿⣿⣿⣿⣿⣿⣿⣿⣿⣿⣿⣿⣿⣿⣿⣿⠛⠃⠀⠀⠀⠀⠀⠀⣿⣿⣿⣿⣿⣿⡿⢛⣿⣿⡇</a:t>
            </a:r>
            <a:br/>
            <a:r>
              <a:t>⣿⣿⣿⣿⣿⣿⣿⣿⣿⣿⣿⣿⣿⣇⡀⠀⠀⠀⠀⠀⠀⢹⣿⣿⣿⣿⣿⣿⣿⣿⣿⣿⣿⣿⣿⣿⣿⣿⣿⣿⡇⠀⠀⠀⠀⠀⠀⠠⠼⣿⣿⣿⣿⣿⣿⣿⣿⣿⣿⣿⣿⣿⣿⣿⣿⣿⣿⣿⣿⣿⣿⣿⣿⠀⠀⠀⠀⠀⠀⠀⢸⣿⣿⣿⣿⡟⣡⣾⣿⣿⡇</a:t>
            </a:r>
            <a:br/>
            <a:r>
              <a:t>⣿⣿⣿⣿⣿⣿⣿⣿⣿⣿⣿⣿⣿⣿⣿⡀⠀⠀⠀⠀⢀⣾⣿⣿⣿⣿⣿⣿⣿⣿⣿⣿⣿⣿⣿⣿⣿⣿⣿⣿⠇⠀⠀⠀⠀⠀⠀⠀⠀⣾⣿⣿⣿⣿⣿⣿⣿⣿⣿⣿⣿⣿⣿⣿⣿⣿⣿⣿⣿⣿⣿⣿⣿⡇⠀⠀⠀⠀⠀⢰⣿⣿⣿⣿⢋⣴⣿⣿⣿⣿⡇</a:t>
            </a:r>
            <a:br/>
            <a:r>
              <a:t>⣿⣿⣿⣿⣿⣿⣿⣿⣿⣿⣿⣿⣿⣿⠁⠀⠀⠀⠀⠙⢻⣿⣿⣿⣿⣿⣿⣿⣿⣿⣿⣿⣿⣿⣿⣿⣿⣿⣿⣇⠀⠀⠀⠀⠀⠀⠀⠀⢠⣿⣿⣿⣿⣿⣿⣿⣿⣿⣿⣿⣿⣿⣿⣿⣿⣿⣿⣿⣿⣿⣿⣿⣿⣧⠀⠀⠀⠀⠀⠉⠉⠙⠟⢡⣾⣿⣿⣿⣿⣿⡇</a:t>
            </a:r>
            <a:br/>
            <a:r>
              <a:t>⣿⣿⣿⣿⣿⣿⣿⣿⣿⣿⣿⣿⣿⣿⠀⠀⠀⠀⠀⠀⢀⣿⣿⣿⣿⣿⣿⣿⣿⣿⣿⣿⣿⣿⣿⣿⣿⣿⣿⣿⣷⠀⠀⠀⠀⠀⢠⣠⣾⣿⣿⣿⣿⣿⣿⣿⣿⣿⣿⣿⣿⣿⣿⣿⣿⣿⣿⣿⣿⣿⣿⣿⣿⠀⠀⠀⠀⠀⠀⠀⠀⠀⠀⠀⠀⠈⠉⠛⠻⠿⡇</a:t>
            </a:r>
            <a:br/>
            <a:r>
              <a:t>⣿⣿⣿⣿⣿⣿⣿⣿⣿⣿⣿⣿⣿⡏⠀⠀⠀⠀⠀⠀⣸⣿⣿⣿⣿⣿⣿⣿⣿⣿⣿⣿⣿⣿⣿⣿⣿⣿⣿⣿⣿⡀⠀⠀⠀⠀⢼⣿⣿⣿⣿⣿⣿⣿⣿⣿⣿⣿⣿⣿⣿⣿⣿⣿⣿⣿⣿⣿⣿⣿⣿⣿⣿⣆⠀⠀⠀⠀⠀⠀⠀⣶⣦⣄⡀⠀⠀⠀⠀⠀⠀</a:t>
            </a:r>
            <a:br/>
            <a:r>
              <a:t>⠿⠿⠛⠛⢿⣿⣿⣿⣿⣿⡿⠟⠁⠀⠀⠀⠀⠀⠀⠀⣿⣿⣿⣿⣿⣿⣿⣿⣿⣿⣿⣿⣿⣿⣿⣿⣿⣿⣿⣿⣿⠁⠀⠀⠀⠀⠀⢻⣿⣿⣿⣿⣿⣿⣿⣿⣿⣿⣿⣿⣿⣿⣿⣿⣿⣿⣿⣿⣿⣿⣿⣿⣿⣿⡄⠀⠀⠀⠀⠀⠀⣿⣿⣿⣿⣷⣶⣶⣶⣶⡆</a:t>
            </a:r>
            <a:br/>
            <a:r>
              <a:t>⠀⠀⠀⠀⠈⠙⠛⠛⠋⠉⠀⠀⣠⣶⠇⠀⠀⠀⠀⠀⢿⣿⣿⣿⣿⣿⣿⣿⣿⣿⣿⣿⣿⣿⣿⣿⣿⣿⣿⣿⡇⠀⠀⠀⠀⠀⠀⠀⢻⣿⣿⣿⣿⣿⣿⣿⣿⣿⣿⣿⣿⣿⣿⣿⣿⣿⣿⣿⣿⣿⣿⣿⣿⡏⠀⠀⠀⠀⠀⠀⣰⣿⣿⣿⣿⣿⣿⣿⣿⣿⡇</a:t>
            </a:r>
            <a:br/>
            <a:r>
              <a:t>⠀⠀⠀⠀⠀⠀⠀⠀⠀⠀⠈⠉⠉⠀⠀⠀⠀⠀⠀⠀⠀⢻⣿⣿⣿⣿⣿⣿⣿⣿⣿⣿⣿⣿⣿⣿⣿⣿⣿⣿⡇⠀⠀⠀⠀⠀⠀⠀⠀⠙⢿⣿⣿⣿⣿⣿⣿⣿⣿⣿⣿⣿⣿⣿⣿⣿⣿⣿⣿⣿⣿⣿⣿⠏⠀⠀⠀⠀⠀⠰⣿⣿⣿⣿⣿⣿⣿⣿⣿⣿⡇</a:t>
            </a:r>
            <a:br/>
            <a:r>
              <a:t>⣀⠀⠀⠀⠀⠀⠀⠀⠀⠀⠀⠀⠀⠀⠀⠀⠀⠀⠀⠀⠀⠀⢿⣿⣿⣿⣿⣿⣿⣿⣿⣿⣿⣿⣿⣿⣿⣿⣿⣿⣧⠀⠀⠀⠀⠀⠀⠀⠀⠀⠈⠻⣿⣿⣿⣿⣿⣿⣿⣿⣿⣿⣿⣿⣿⣿⣿⣿⣿⣿⣿⣿⡏⠀⠀⠀⠀⠀⠀⠀⠘⣿⣿⣿⣿⣿⣿⣿⣿⣿⡇</a:t>
            </a:r>
            <a:br/>
            <a:r>
              <a:t>⣿⣿⣶⣤⣀⠀⠀⠀⠀⠀⠀⠀⠀⠀⠀⠀⠀⠀⠀⠀⠀⠀⠈⢿⣿⣿⣿⣿⣿⣿⣿⣿⣿⣿⣿⣿⣿⣿⣿⣿⣿⠀⠀⠀⠀⠀⠀⠀⠀⠀⠀⠀⠘⣿⣿⣿⣿⣿⣿⣿⣿⣿⣿⣿⣿⣿⣿⣿⣿⣿⣿⣿⠃⠀⠀⠀⠀⠀⠀⠀⠀⠹⣿⣿⣿⣿⣿⣿⣿⣿⡇</a:t>
            </a:r>
            <a:br/>
            <a:r>
              <a:t>⣿⣿⣿⣿⣿⣷⣦⣄⡀⠀⠀⠀⠀⠀⠀⠀⠀⠀⠀⠀⠀⠀⠀⠈⢿⣿⣿⣿⣿⣿⣿⣿⣿⣿⣿⣿⣿⣿⣿⣿⣿⡇⠀⠀⠀⠀⠀⠀⠀⠀⠀⣀⣠⣿⣿⣿⣿⣿⣿⣿⣿⣿⣿⣿⣿⣿⣿⣿⣿⣿⣿⡏⠀⠀⠀⠀⠀⠀⠀⠀⠀⠀⠘⣿⣿⣿⣿⣿⣿⣿⡇</a:t>
            </a:r>
            <a:br/>
            <a:r>
              <a:t>⣿⣿⣿⣿⣿⣿⣿⣿⣿⣷⣦⣄⣀⠀⠀⠀⠀⠀⠀⠀⠀⠀⠀⣀⣼⣿⣿⣿⣿⣿⣿⣿⣿⣿⣿⣿⣿⣿⣿⣿⣿⡇⠀⢀⣀⣀⣄⣤⠀⠀⢿⣿⣿⣿⣿⣿⣿⣿⣿⣿⣿⣿⣿⣿⣿⣿⣿⣿⣿⣿⡿⠀⠀⠀⠀⠀⠀⠀⠀⠀⠀⠀⠀⠈⢻⣿⣿⣿⣿⣿⡇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⣿⣿⣿⣿⣿⣿⣿⣿⣿⣿⣿⣿⣿⣿⣿⣿⣿⣿⣿⣿⣿⣿⣿⣿⣿⣿⣿⣿⣿⣿⣿⣿⣿⣿⣿⣿⣿⣿⣿⣿⣿⣿⣿⣿⣿⣿⣿⣿⣿⣿⣿⣿⠿⠋⠉⠀⠀⠀⠀⠉⠛⠻⢿⣿⣿⣿⣿⣿⣿⣿⣿⣿⣿⣿⣿⣿⣿⣿⣿⣿⣿⣿⣿⣿⣿⣿⣿⣿⣿⣿⡇</a:t>
            </a:r>
            <a:br/>
            <a:r>
              <a:t>⣿⣿⣿⣿⣿⣿⣿⣿⣿⣿⣿⣿⣿⣿⣿⣿⣿⣿⣿⣿⣿⣿⣿⣿⣿⣿⣿⣿⣿⣿⣿⣿⣿⠿⠿⠟⠛⠛⠛⠛⠛⠻⠿⢿⣿⣿⡿⠟⠛⠛⠛⠁⠀⠀⠀⠀⠀⠀⠀⠀⠀⠀⠀⠉⠻⣿⣿⣿⣿⣿⣿⣿⣿⣿⣿⣿⣿⣿⣿⣿⣿⣿⣿⣿⣿⣿⣿⣿⣿⣿⡇</a:t>
            </a:r>
            <a:br/>
            <a:r>
              <a:t>⣿⣿⣿⣿⣿⣿⣿⣿⣿⣿⣿⣿⣿⣿⣿⣿⣿⣿⣿⣿⣿⣿⣿⣿⣿⣿⣿⣿⣿⣿⠟⠋⠀⠀⠀⠀⠀⠀⠀⠀⠀⠀⠀⠀⠈⠙⠁⠀⠀⠀⠀⠀⠀⠀⠀⠀⠀⠀⠀⠀⠀⠀⠀⠀⠀⠈⠻⣿⣿⣿⣿⣿⣿⣿⣿⣿⣿⣿⣿⣿⣿⣿⣿⣿⣿⣿⣿⣿⣿⣿⡇</a:t>
            </a:r>
            <a:br/>
            <a:r>
              <a:t>⣿⣿⣿⣿⣿⣿⣿⣿⣿⣿⣿⣿⣿⣿⣿⣿⣿⣿⣿⣿⣿⣿⣿⣿⣿⣿⣿⣿⣿⡁⠀⠀⠀⠀⠀⠀⠀⠀⠀⠀⠀⠀⠀⠀⠀⠀⠀⠀⠀⠀⠀⠀⠀⠀⠀⠀⠀⠀⠀⠀⠀⠀⠀⠀⠀⠀⠀⢻⣿⣿⣿⣿⣿⣿⣿⣿⣿⣿⣿⣿⣿⣿⣿⣿⣿⣿⣿⣿⣿⣿⡇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⣿⣿⣿⣿⣿⣿⣿⣿⣿⣿⣿⣿⣿⣿⣿⣿⣿⣿⣿⣿⣿⣿⣿⣿⣿⣿⣿⣿⣿⣇⠀⠀⠀⠀⠀⠀⠀⠀⠀⠀⠀⠀⠀⠀⠀⠀⠀⠀⠀⠀⠀⠀⠀⠀⠀⠀⠀⠀⠀⠀⠀⠀⠀⠀⠀⠀⠀⠈⢿⣿⣿⣿⣿⣿⣿⣿⣿⣿⣿⣿⣿⣿⣿⣿⣿⣿⣿⣿⣿⣿⡇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⣿⣿⣿⣿⣿⣿⣿⣿⣿⣿⣿⣿⣿⣿⣿⣿⣿⣿⣿⣿⣿⣿⣿⣿⣿⣿⣿⣿⣿⣿⣧⠀⠀⠀⠀⠀⠀⠀⠀⠀⠀⠀⠀⠀⠀⠀⠀⠀⠀⠀⠀⠀⠀⠀⠀⠀⠀⠀⠀⠀⠀⠀⠀⠀⠀⠀⠀⠀⠀⠙⣿⣿⣿⣿⣿⣿⣿⣿⣿⣿⣿⣿⣿⣿⣿⣿⣿⣿⣿⣿⡇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⣿⣿⣿⣿⣿⣿⣿⣿⣿⣿⣿⣿⣿⣿⣿⣿⣿⣿⣿⣿⣿⣿⣿⣿⣿⣿⣿⣿⣿⣿⣿⣷⣄⠀⠀⠀⠀⠀⠀⠀⠀⠀⠀⠀⠀⠀⠀⠀⠀⠀⠀⠀⠀⠀⠀⠀⠀⠀⠀⠀⠀⠀⠀⠀⠀⠀⠀⠀⠀⠀⠈⢿⣿⣿⣿⣿⣿⣿⣿⣿⣿⣿⣿⣿⣿⣿⣿⣿⣿⣿⡇</a:t>
            </a:r>
            <a:br/>
            <a:r>
              <a:t>⣿⣿⣿⣿⣿⣿⣿⣿⣿⣿⣿⣿⣿⣿⣿⣿⣿⣿⣿⣿⣿⣿⣿⣿⣿⣿⣿⣿⣿⣿⣿⣿⣿⣿⣶⣄⡀⠀⠀⠀⠀⠀⠀⠀⠀⠀⠀⠀⠀⠀⠀⠀⠀⠀⠀⠀⠀⠀⠀⠀⠀⠀⠀⠀⠀⠀⠀⠀⠀⠀⠀⠈⢿⣿⣿⣿⣿⣿⣿⣿⣿⣿⣿⣿⣿⣿⣿⣿⣿⣿⡇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⣿⣿⣿⣿⣿⣿⣿⣿⣿⣿⣿⣿⣿⣿⣿⣿⣿⣿⣿⣿⣿⣿⣿⣿⣿⣿⣿⣿⣿⣿⣿⣿⣿⣿⣿⡇⡀⠀⠀⠀⠀⠀⠀⠀⠀⠀⠀⠀⠀⠀⠀⠀⠀⠀⠀⠀⠀⠀⠀⠀⠀⠀⠀⠀⠀⠀⠀⠀⠀⠀⠀⠀⠀⠀⠀⠀⠀⣿⣿⣿⣿⣿⣿⣿⣿⣿⣿⣿⣿⣿⡇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⣿⣿⣿⣿⣿⣿⣿⣿⣿⣿⣿⣿⣿⣿⣿⣿⣿⣿⣿⣿⣿⣿⣿⣿⣿⣿⣿⣿⣿⣿⣿⣿⣿⣿⣿⣿⣧⢀⡀⠀⠀⠀⠀⠀⠀⠀⠀⠀⠀⠀⠀⠀⠀⠀⠀⠀⠀⠀⠀⠀⠀⠀⠀⠀⠀⠀⠀⠀⠀⠀⠀⠀⠀⠀⠀⠀⠀⠸⣿⣿⣿⣿⣿⣿⣿⣿⣿⣿⣿⣿⡇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⣿⣿⣿⣿⣿⣿⣿⣿⣿⣿⣿⣿⣿⣿⣿⣿⣿⣿⣿⣿⣿⣿⣿⣿⣿⣿⣿⣿⣿⣿⣿⣿⣿⣿⣿⣿⣿⣿⣿⣶⣤⣠⣀⠂⠀⠀⠀⠀⠀⠀⠀⠀⠀⠀⠀⠀⠀⠀⠀⠀⠀⠀⠀⠀⠀⠀⠀⠀⠀⠀⠀⠀⠀⠀⠀⠀⠀⠀⢻⣿⣿⣿⣿⣿⣿⣿⣿⣿⣿⣿⡇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⣿⣿⣿⣿⣿⣿⣿⣿⣿⣿⣿⣿⣿⣿⣿⣿⣿⣿⣿⣿⣿⣿⣿⣿⣿⣿⣿⣿⣿⣿⣿⣿⣿⣿⣿⣿⣿⣿⣿⣿⣿⣿⣿⣿⠀⠀⠀⠀⠀⠀⠀⠀⠀⠀⠀⠀⠀⠀⠀⠀⠀⠀⠀⠀⠀⠀⠀⠀⠀⠀⠀⠀⠀⠀⠀⠀⠀⠘⣌⣿⣿⣿⣿⣿⣿⣿⣿⣿⣿⣿⡇</a:t>
            </a:r>
            <a:br/>
            <a:r>
              <a:t>⣿⣿⣿⣿⣿⣿⣿⣿⣿⣿⣿⣿⣿⣿⣿⣿⣿⣿⣿⣿⣿⣿⣿⣿⣿⣿⣿⣿⣿⣿⣿⣿⣿⣿⣿⣿⣿⣿⣿⣿⣿⣿⣿⡟⠀⠀⠀⢠⡀⠀⠀⠀⠀⠀⠀⠀⠀⠀⠀⠀⠀⠀⠀⠀⠀⠀⠀⠀⠀⠀⠀⠀⠀⠀⠀⠀⠀⠀⠘⢿⣿⣿⣿⣿⣿⣿⣿⣿⣿⣿⡇</a:t>
            </a:r>
            <a:br/>
            <a:r>
              <a:t>⣿⣿⣿⣿⣿⣿⣿⣿⣿⣿⣿⣿⣿⣿⣿⣿⣿⣿⣿⣿⣿⣿⣿⣿⣿⣿⣿⣿⣿⣿⣿⣿⣿⣿⣿⣿⣿⣿⣿⣿⣿⣿⡏⠃⠀⠀⠀⠻⣿⣦⠀⠀⠀⠀⠀⢀⣴⡄⠀⠀⠀⠀⠀⠀⠀⠀⠀⠀⠀⠀⠀⠀⠀⠀⠀⠐⡀⠈⢦⣌⣿⣿⣿⣿⣿⣿⣿⣿⣿⣿⡇</a:t>
            </a:r>
            <a:br/>
            <a:r>
              <a:t>⣿⣿⣿⣿⣿⣿⣿⣿⣿⣿⣿⣿⣿⣿⣿⣿⣿⣿⣿⣿⣿⣿⣿⣿⣿⣿⣿⣿⣿⣿⣿⣿⣿⣿⣿⣿⣿⣿⣿⣿⣿⣿⡇⠀⠀⠀⠀⢸⣿⡇⠀⠀⠀⢠⣴⣿⣿⣷⠀⠀⠀⠀⠀⠀⠀⠀⠀⠀⠀⠀⠀⠀⠀⠀⠀⠀⠘⢦⡈⢻⣿⣿⣿⣿⣿⣿⣿⣿⣿⣿⡇</a:t>
            </a:r>
            <a:br/>
            <a:r>
              <a:t>⣿⣿⣿⣿⣿⣿⣿⣿⣿⣿⣿⣿⣿⣿⣿⣿⣿⣿⣿⣿⣿⣿⣿⣿⣿⣿⣿⣿⣿⣿⣿⣿⣿⣿⣿⣿⣿⣿⣿⣿⣿⣿⠇⠀⠀⠀⠀⣸⣿⣧⣄⠀⠀⣴⣿⣿⣿⣿⣇⠀⠀⠀⠀⠀⠀⠀⠀⠀⠀⠀⠀⠀⠀⠀⠀⠀⠀⠈⢿⣦⣹⣿⣿⣿⣿⣿⣿⣿⣿⣿⡇</a:t>
            </a:r>
            <a:br/>
            <a:r>
              <a:t>⣿⣿⣿⣿⣿⣿⣿⣿⣿⣿⣿⣿⣿⣿⣿⣿⣿⣿⣿⣿⣿⣿⣿⣿⣿⣿⣿⣿⣿⣿⣿⣿⣿⣿⣿⣿⣿⣿⣿⣿⣿⣿⠀⠀⠀⠀⠀⣿⣿⣿⣿⡀⠀⣿⣿⣿⣿⣿⡿⠀⠀⠀⠀⠀⠀⠀⠀⠀⠀⠀⠀⠀⠀⠀⠀⠀⠀⠀⠀⢻⣿⣿⣿⣿⣿⣿⣿⣿⣿⣿⡇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⣿⣿⣿⣿⣿⣿⣿⣿⣿⣿⣿⣿⣿⣿⣿⣿⣿⣿⣿⣿⣿⣿⣿⣿⣿⣿⣿⣿⣿⣿⣿⣿⣿⣿⣿⣿⣿⣿⣿⣿⣿⣿⠀⠀⠀⠀⠀⣿⣿⣿⣿⣧⠀⢹⣿⣿⣿⠏⠀⠀⠀⠀⠀⠀⠀⠀⠀⠀⠀⠀⠀⠀⠀⠀⠀⠀⠀⠀⠈⣶⣿⣿⣿⣿⣿⣿⣿⣿⣿⣿⡇</a:t>
            </a:r>
            <a:br/>
            <a:r>
              <a:t>⣿⣿⣿⣿⣿⣿⣿⣿⣿⣿⣿⣿⣿⣿⣿⣿⣿⣿⣿⣿⣿⣿⣿⣿⣿⣿⣿⣿⣿⣿⣿⣿⣿⣿⣿⣿⣿⣿⣿⣿⣿⣧⣄⠀⠀⠀⢀⣿⣿⣿⣿⣿⣆⢸⣿⣿⠃⠀⠀⠀⠀⠀⠀⠀⠀⠀⠀⠀⠀⠀⠀⠀⠀⠀⠀⠀⠀⠀⠀⠸⣿⣿⣿⣿⣿⣿⣿⣿⣿⣿⡇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⣿⣿⣿⣿⣿⣿⣿⣿⣿⣿⣿⣿⣿⣿⣿⣿⣿⣿⣿⣿⣿⣿⣿⣿⣿⣿⣿⣿⣿⣿⣿⣿⣿⣿⣿⣿⣿⣿⣿⣿⣿⣿⣿⡄⠀⠀⣼⣿⣿⣿⣿⣿⣿⣾⣿⠏⠀⠀⠀⠀⠀⠀⠀⠀⠀⠀⠀⠀⠀⠀⠀⠀⠀⠀⠀⠀⠀⠀⠀⠀⢙⣿⣿⣿⣿⣿⣿⣿⣿⣿⡇</a:t>
            </a:r>
            <a:br/>
            <a:r>
              <a:t>⣿⣿⣿⣿⣿⣿⣿⣿⣿⣿⣿⣿⣿⣿⣿⣿⣿⣿⣿⣿⣿⣿⣿⣿⣿⣿⣿⣿⣿⣿⣿⣿⣿⣿⣿⣿⣿⣿⣿⣿⣿⣿⣿⣧⠀⠀⣿⣿⣿⣿⣿⣿⣿⡟⠁⠀⠀⠀⠀⠀⠀⠀⠀⠀⠀⠀⠀⠀⠀⠀⠀⠀⠀⠀⠀⠀⠀⠀⠀⠀⠀⠹⣿⣿⣿⣿⣿⣿⣿⣿⡇</a:t>
            </a:r>
            <a:br/>
            <a:r>
              <a:t>⣿⣿⣿⣿⣿⣿⣿⣿⣿⣿⣿⣿⣿⣿⣿⣿⣿⣿⣿⣿⣿⣿⣿⣿⣿⣿⣿⣿⣿⣿⣿⣿⣿⣿⣿⣿⣿⣿⣿⣿⣿⣿⣿⣿⣆⠀⣿⣿⣿⣿⣿⣿⣿⡇⠀⠀⠀⠀⠀⠀⠀⠀⠀⠀⠀⠀⠀⠀⠀⠀⠀⠀⠀⠀⠀⠀⠀⠀⠀⠀⠀⠀⠹⣿⣿⣿⣿⣿⣿⣿⡇</a:t>
            </a:r>
            <a:br/>
            <a:r>
              <a:t>⣿⣿⣿⣿⣿⣿⣿⣿⣿⣿⣿⣿⣿⣿⣿⣿⣿⣿⣿⣿⣿⣿⣿⣿⣿⣿⣿⣿⣿⣿⣿⣿⣿⣿⣿⣿⣿⣿⣿⣿⣿⣿⣿⣿⣿⡄⣿⣿⣿⣿⣿⣿⣿⡇⠀⠀⠀⠀⠀⠀⠀⠀⠀⠀⠀⠀⠀⠀⠀⠀⠀⠀⠀⠀⠀⠀⠀⠀⠀⠀⠀⠀⠀⠘⣿⣿⣿⣿⣿⣿⡇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⣿⣿⣿⣿⣿⣿⣿⣿⣿⣿⣿⣿⣿⣿⣿⣿⣿⣿⣿⣿⣿⣿⣿⣿⣿⣿⣿⣿⣿⣿⣿⣿⣿⣿⣿⣿⣿⣿⣿⣿⣿⣿⣿⣿⣿⣿⣿⣿⣿⣿⣿⣿⣿⡇⠀⠀⠀⠀⠀⠀⠀⠀⠀⠀⠀⠀⠀⠀⠀⠀⠀⠀⠀⠀⠀⠀⠀⠀⠀⠀⠀⠀⠀⠀⠘⢿⣿⣿⣿⣿⡇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⣿⣿⣿⣿⣿⣿⣿⣿⣿⣿⣿⣿⣿⣿⣿⣿⣿⣿⣿⣿⣿⣿⣿⣿⣿⣿⣿⣿⣿⣿⣿⣿⣿⣿⣿⣿⣿⣿⣿⣿⣿⣿⣿⣿⣿⣿⣿⣿⣿⣿⣿⣿⣿⡇⠀⠀⠀⠀⠀⠀⠀⠀⠀⠀⠀⠀⠀⠀⠀⠀⠀⠀⠀⠀⠀⠀⠀⠀⠀⠀⠀⠀⠀⠀⠀⠈⢿⣿⣿⣿⡇</a:t>
            </a:r>
            <a:br/>
            <a:r>
              <a:t>⣿⣿⣿⣿⣿⣿⣿⣿⣿⣿⣿⣿⣿⣿⣿⣿⣿⣿⣿⣿⣿⣿⣿⣿⣿⣿⣿⣿⣿⣿⣿⣿⣿⣿⣿⣿⣿⣿⣿⣿⣿⣿⣿⣿⣿⣿⣿⣿⣿⣿⣿⣿⣿⠁⠀⠀⠀⠀⠀⠀⠀⠀⠀⠀⠀⠀⠀⠀⠀⠀⠀⠀⠀⠀⠀⠀⠀⠀⠀⠀⠀⠀⠀⠀⠀⠀⠈⢻⣿⣿⡇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⣿⣿⣿⣿⣿⣿⣿⣿⣿⣿⣿⣿⣿⣿⣿⣿⣿⠿⣿⣿⣿⣿⣿⣿⣿⣿⣿⣿⣿⣿⣿⣿⣿⣿⣿⣿⣿⣿⣿⣿⣿⣿⣿⣿⣿⠛⠉⣿⣿⣿⣿⣿⣿⣿⣿⣿⣿⣿⣿⣿⣿⣿⣿⣿⣿⣿⣿⣿⣿⣿⣿⣿⣿⣿⣿⣿⣿⣿⣿⣿⣿⣿⣿⣿⣿⣿⣿⣿⣿⣿⡇</a:t>
            </a:r>
            <a:br/>
            <a:r>
              <a:t>⣿⣿⣿⣿⣿⣿⣿⣿⣿⣿⣿⣿⣿⣿⣿⣿⡇⠀⠙⣿⣿⣿⣿⣿⣿⣿⣿⣿⣿⣿⣿⣿⣿⣿⣿⣿⣿⣿⣿⣿⣿⣿⠛⠉⠁⠀⠈⠻⣿⣿⣿⣿⣿⣿⣿⣿⣿⣿⣿⣿⣿⣿⣿⣿⣿⣿⣿⣿⣿⣿⣿⣿⣿⣿⣿⢻⣿⣿⣿⣿⣿⣿⣿⣿⣿⣿⣿⣿⣿⣿⡇</a:t>
            </a:r>
            <a:br/>
            <a:r>
              <a:t>⣿⣿⣿⣿⣿⣿⣿⣿⣿⣿⣿⣿⣿⠿⠿⠋⠀⠀⠀⠙⠿⣿⣿⣿⣿⣿⣿⣿⣿⣿⣿⣿⣿⣿⣿⣿⣿⣿⣿⠿⣿⣿⠄⠀⠀⠀⠀⠀⣨⣿⣿⣿⣿⣿⣿⣿⣿⣿⣿⣿⣿⣿⣿⣿⣿⣿⣿⣿⣿⣿⣿⣿⣿⣿⡿⠘⠻⣿⣿⣿⣿⣿⣿⣿⣿⣿⣿⣿⣿⣿⡇</a:t>
            </a:r>
            <a:br/>
            <a:r>
              <a:t>⣿⣿⣿⣿⣿⣿⣿⣿⣿⣿⣿⣿⣿⣄⠀⠀⠀⠀⠀⠀⠀⣾⣿⣿⣿⣿⣿⣿⣿⣿⣿⣿⣿⣿⣿⣿⣿⡟⠁⠀⠀⠉⠀⠀⠀⠀⠀⠀⣿⣿⣿⣿⣿⣿⣿⣿⣿⣿⣿⣿⣿⣿⣿⣿⣿⣿⣿⣿⣿⣿⣿⣿⣿⡿⠁⠀⠀⠀⠙⠛⣻⣿⣿⣿⣿⣿⣿⡿⣿⣿⡇</a:t>
            </a:r>
            <a:br/>
            <a:r>
              <a:t>⣿⣿⣿⣿⣿⣿⣿⣿⣿⣿⣿⣿⣿⣏⠀⠀⠀⠀⠀⠀⠀⢻⣿⣿⣿⣿⣿⣿⣿⣿⣿⣿⣿⣿⣿⣿⣿⣷⡀⠀⠀⠀⠀⠀⠀⠀⠀⢀⣻⣿⣿⣿⣿⣿⣿⣿⣿⣿⣿⣿⣿⣿⣿⣿⣿⣿⣿⣿⣿⣿⣿⣿⣉⠁⠀⠀⠀⠀⠀⠀⢿⣿⣿⣿⣿⣿⡟⢡⣿⣿⡇</a:t>
            </a:r>
            <a:br/>
            <a:r>
              <a:t>⣿⣿⣿⣿⣿⣿⣿⣿⣿⣿⣿⣿⣿⣿⣷⡀⠀⠀⠀⠀⠀⢸⣿⣿⣿⣿⣿⣿⣿⣿⣿⣿⣿⣿⣿⣿⣿⣿⡿⠀⠀⠀⠀⠀⠀⠀⠀⠈⠉⣿⣿⣿⣿⣿⣿⣿⣿⣿⣿⣿⣿⣿⣿⣿⣿⣿⣿⣿⣿⣿⣿⣿⣿⡀⠀⠀⠀⠀⠀⠀⣸⣿⣿⣿⣿⠋⣴⣿⣿⣿⡇</a:t>
            </a:r>
            <a:br/>
            <a:r>
              <a:t>⣿⣿⣿⣿⣿⣿⣿⣿⣿⣿⣿⣿⣿⣿⡟⠁⠀⠀⠀⠠⣶⣿⣿⣿⣿⣿⣿⣿⣿⣿⣿⣿⣿⣿⣿⣿⣿⣿⡄⠀⢀⠀⠀⠀⠀⠀⠀⠀⣰⣿⣿⣿⣿⣿⣿⣿⣿⣿⣿⣿⣿⣿⣿⣿⣿⣿⣿⣿⣿⣿⣿⣿⣿⡇⠀⠀⠀⠀⠀⣰⣿⣿⣿⡿⢁⣾⣿⣿⣿⣿⡇</a:t>
            </a:r>
            <a:br/>
            <a:r>
              <a:t>⣿⣿⣿⣿⣿⣿⣿⣿⣿⣿⣿⣿⣿⣿⡇⠀⠀⠀⠀⠀⠈⣿⣿⣿⣿⣿⣿⣿⣿⣿⣿⣿⣿⣿⣿⣿⣿⣿⣿⣶⣿⠀⠀⠀⠀⠀⢠⣶⣿⣿⣿⣿⣿⣿⣿⣿⣿⣿⣿⣿⣿⣿⣿⣿⣿⣿⣿⣿⣿⣿⣿⣿⣿⡧⠀⠀⠀⠀⠀⠉⠀⠘⠋⠰⢿⣿⣿⣿⣿⣿⡇</a:t>
            </a:r>
            <a:br/>
            <a:r>
              <a:t>⣿⣿⣿⣿⣿⣿⣿⣿⣿⣿⣿⣿⣿⣿⠀⠀⠀⠀⠀⠀⢰⣿⣿⣿⣿⣿⣿⣿⣿⣿⣿⣿⣿⣿⣿⣿⣿⣿⣿⣿⡇⠀⠀⠀⠀⠀⣸⣿⣿⣿⣿⣿⣿⣿⣿⣿⣿⣿⣿⣿⣿⣿⣿⣿⣿⣿⣿⣿⣿⣿⣿⣿⣿⠀⠀⠀⠀⠀⠀⠀⠀⠀⠀⠀⠀⠀⠈⠉⠛⠿⠇</a:t>
            </a:r>
            <a:br/>
            <a:r>
              <a:t>⣿⣿⣿⣿⣿⣿⣿⣿⣿⣿⣿⣿⠟⠃⠀⠀⠀⠀⠀⠀⣾⣿⣿⣿⣿⣿⣿⣿⣿⣿⣿⣿⣿⣿⣿⣿⣿⣿⣿⣿⡿⠀⠀⠀⠀⠀⠹⣿⣿⣿⣿⣿⣿⣿⣿⣿⣿⣿⣿⣿⣿⣿⣿⣿⣿⣿⣿⣿⣿⣿⣿⣿⣿⣦⠀⠀⠀⠀⠀⠀⠀⣶⣶⣤⡀⠀⠀⠀⠀⠀⠀</a:t>
            </a:r>
            <a:br/>
            <a:r>
              <a:t>⠉⠉⠀⠀⠘⠿⣿⣿⣿⡿⠋⠁⠀⣠⡄⠀⠀⠀⠀⠀⣿⣿⣿⣿⣿⣿⣿⣿⣿⣿⣿⣿⣿⣿⣿⣿⣿⣿⣿⣿⡇⠀⠀⠀⠀⠀⠀⠹⣿⣿⣿⣿⣿⣿⣿⣿⣿⣿⣿⣿⣿⣿⣿⣿⣿⣿⣿⣿⣿⣿⣿⣿⣿⡿⠀⠀⠀⠀⠀⠀⢀⣿⣿⣿⣿⣿⣶⣶⣿⣷⡆</a:t>
            </a:r>
            <a:br/>
            <a:r>
              <a:t>⠀⠀⠀⠀⠀⠀⠀⠀⠀⠀⠀⠤⠾⠛⠁⠀⠀⠀⠀⠀⠘⣿⣿⣿⣿⣿⣿⣿⣿⣿⣿⣿⣿⣿⣿⣿⣿⣿⣿⣿⡇⠀⠀⠀⠀⠀⠀⠀⠹⣿⣿⣿⣿⣿⣿⣿⣿⣿⣿⣿⣿⣿⣿⣿⣿⣿⣿⣿⣿⣿⣿⣿⣿⡁⠀⠀⠀⠀⠀⢀⣾⣿⣿⣿⣿⣿⣿⣿⣿⣿⡇</a:t>
            </a:r>
            <a:br/>
            <a:r>
              <a:t>⠀⠀⠀⠀⠀⠀⠀⠀⠀⠀⠀⠀⠀⠀⠀⠀⠀⠀⠀⠀⠀⠘⣿⣿⣿⣿⣿⣿⣿⣿⣿⣿⣿⣿⣿⣿⣿⣿⣿⣿⡇⠀⠀⠀⠀⠀⠀⠀⠀⠘⢿⣿⣿⣿⣿⣿⣿⣿⣿⣿⣿⣿⣿⣿⣿⣿⣿⣿⣿⣿⣿⣿⡿⠁⠀⠀⠀⠀⠀⠙⣿⣿⣿⣿⣿⣿⣿⣿⣿⣿⡇</a:t>
            </a:r>
            <a:br/>
            <a:r>
              <a:t>⣷⣦⣄⡀⠀⠀⠀⠀⠀⠀⠀⠀⠀⠀⠀⠀⠀⠀⠀⠀⠀⠀⠘⣿⣿⣿⣿⣿⣿⣿⣿⣿⣿⣿⣿⣿⣿⣿⣿⣿⡇⠀⠀⠀⠀⠀⠀⠀⠀⠀⠀⠙⢿⣿⣿⣿⣿⣿⣿⣿⣿⣿⣿⣿⣿⣿⣿⣿⣿⣿⣿⣿⠃⠀⠀⠀⠀⠀⠀⠀⠸⣿⣿⣿⣿⣿⣿⣿⣿⣿⡇</a:t>
            </a:r>
            <a:br/>
            <a:r>
              <a:t>⣿⣿⣿⣿⣷⣦⣄⡀⠀⠀⠀⠀⠀⠀⠀⠀⠀⠀⠀⠀⠀⠀⠀⠸⣿⣿⣿⣿⣿⣿⣿⣿⣿⣿⣿⣿⣿⣿⣿⣿⣇⠀⠀⠀⠀⠀⠀⠀⠀⠀⠀⠀⣸⣿⣿⣿⣿⣿⣿⣿⣿⣿⣿⣿⣿⣿⣿⣿⣿⣿⣿⡟⠀⠀⠀⠀⠀⠀⠀⠀⠀⠹⣿⣿⣿⣿⣿⣿⣿⣿⡇</a:t>
            </a:r>
            <a:br/>
            <a:r>
              <a:t>⣿⣿⣿⣿⣿⣿⣿⣿⣷⣦⣀⡀⠀⠀⠀⠀⠀⠀⠀⠀⠀⠀⠀⠀⢹⣿⣿⣿⣿⣿⣿⣿⣿⣿⣿⣿⣿⣿⣿⣿⣿⡄⠀⠀⠀⠀⠀⡀⠀⠠⣴⣶⣿⣿⣿⣿⣿⣿⣿⣿⣿⣿⣿⣿⣿⣿⣿⣿⣿⣿⣿⠃⠀⠀⠀⠀⠀⠀⠀⠀⠀⠀⠙⢿⣿⣿⣿⣿⣿⣿⡇</a:t>
            </a:r>
            <a:br/>
            <a:r>
              <a:t>⣿⣿⣿⣿⣿⣿⣿⣿⣿⣿⣿⣿⣿⣄⣀⠀⠀⠀⠀⠀⢠⣤⣶⣾⣿⣿⣿⣿⣿⣿⣿⣿⣿⣿⣿⣿⣿⣿⣿⣿⣿⡇⠀⢸⣿⣿⣿⣷⡀⠀⢹⣿⣿⣿⣿⣿⣿⣿⣿⣿⣿⣿⣿⣿⣿⣿⣿⣿⣿⣿⠃⠀⠀⠀⠀⠀⠀⠀⠀⠀⠀⠀⠀⠀⢹⣿⣿⣿⣿⣿⡇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⣿⣿⣿⣿⣿⣿⣿⣿⣿⣿⣿⣿⣿⣿⣿⣿⣿⣿⢿⣿⣿⣿⣿⣿⣿⣿⣿⣿⣿⣿⣿⣿⣿⣿⣿⣿⣿⣿⣿⣿⣿⣿⣿⣿⣿⣿⡿⠻⣿⣿⣿⣿⣿⣿⣿⣿⣿⣿⣿⣿⣿⣿⣿⣿⣿⣿⣿⣿⣿⣿⣿⣿⣿⣿⣿⣿⣿⣿⣿⣿⣿⣿⣿⣿⣿⣿⣿⣿⣿⣿⡇</a:t>
            </a:r>
            <a:br/>
            <a:r>
              <a:t>⣿⣿⣿⣿⣿⣿⣿⣿⣿⣿⣿⣿⣿⣿⣿⣿⣿⠆⠈⢻⣿⣿⣿⣿⣿⣿⣿⣿⣿⣿⣿⣿⣿⣿⣿⣿⣿⣿⣿⣿⣿⣿⡟⠋⠛⠉⠀⠰⣿⣿⣿⣿⣿⣿⣿⣿⣿⣿⣿⣿⣿⣿⣿⣿⣿⣿⣿⣿⣿⣿⣿⣿⣿⣿⣿⡿⢿⣿⣿⣿⣿⣿⣿⣿⣿⣿⣿⣿⣿⣿⡇</a:t>
            </a:r>
            <a:br/>
            <a:r>
              <a:t>⣿⣿⣿⣿⣿⣿⣿⣿⣿⣿⣿⣿⣿⣿⠿⠟⠁⠀⠀⠘⠿⢿⣿⣿⣿⣿⣿⣿⣿⣿⣿⣿⣿⣿⣿⡏⠀⠈⢿⠟⠿⣿⡟⠀⠀⠀⠀⠀⠘⢿⣿⣿⣿⣿⣿⣿⣿⣿⣿⣿⣿⣿⣿⣿⣿⣿⣿⣿⣿⣿⣿⣿⣿⣿⣿⡧⠸⢿⣿⣿⣿⣿⣿⣿⣿⣿⣿⣿⣿⣿⡇</a:t>
            </a:r>
            <a:br/>
            <a:r>
              <a:t>⣿⣿⣿⣿⣿⣿⣿⣿⣿⣿⣿⣿⣿⣷⡀⠀⠀⠀⠀⠀⠀⢠⣿⣿⣿⣿⣿⣿⣿⣿⣿⣿⣿⣿⣿⡇⠀⢀⠀⠀⠀⠛⠇⠀⠀⠀⠀⠀⢰⣿⣿⣿⣿⣿⣿⣿⣿⣿⣿⣿⣿⣿⣿⣿⣿⣿⣿⣿⣿⣿⣿⣿⣿⣿⡟⠀⠀⠀⠈⠛⠟⣻⣿⣿⣿⣿⣿⣿⣿⣿⡇</a:t>
            </a:r>
            <a:br/>
            <a:r>
              <a:t>⣿⣿⣿⣿⣿⣿⣿⣿⣿⣿⣿⣿⣿⣿⡇⠀⠀⠀⠀⠀⠀⠘⣿⣿⣿⣿⣿⣿⣿⣿⣿⣿⣿⣿⣿⣿⣿⡟⠀⠀⠀⠀⠀⠀⠀⠀⠀⠀⣿⣿⣿⣿⣿⣿⣿⣿⣿⣿⣿⣿⣿⣿⣿⣿⣿⣿⣿⣿⣿⣿⣿⣿⣏⠉⠀⠀⠀⠀⠀⠀⠰⣿⣿⣿⣿⣿⡟⢻⣿⣿⡇</a:t>
            </a:r>
            <a:br/>
            <a:r>
              <a:t>⣿⣿⣿⣿⣿⣿⣿⣿⣿⣿⣿⣿⣿⣿⣿⣦⠀⠀⠀⠀⠀⠀⣿⣿⣿⣿⣿⣿⣿⣿⣿⣿⣿⣿⣿⣿⣿⠃⠀⠀⠁⠀⠀⠀⠀⠀⠀⠈⠙⣿⣿⣿⣿⣿⣿⣿⣿⣿⣿⣿⣿⣿⣿⣿⣿⣿⣿⣿⣿⣿⣿⣿⣿⡇⠀⠀⠀⠀⠀⠀⢀⣿⣿⣿⣿⠏⣰⣿⣿⣿⡇</a:t>
            </a:r>
            <a:br/>
            <a:r>
              <a:t>⣿⣿⣿⣿⣿⣿⣿⣿⣿⣿⣿⣿⣿⣿⣿⡏⠁⠀⠀⠀⣤⣼⣿⣿⣿⣿⣿⣿⣿⣿⣿⣿⣿⣿⣿⣿⣿⣄⣀⣤⣤⠄⠀⠀⠀⠀⠀⠀⣰⣿⣿⣿⣿⣿⣿⣿⣿⣿⣿⣿⣿⣿⣿⣿⣿⣿⣿⣿⣿⣿⣿⣿⣿⣧⠀⠀⠀⠀⠀⢀⣾⣿⣿⡿⢃⣼⣿⣿⣿⣿⡇</a:t>
            </a:r>
            <a:br/>
            <a:r>
              <a:t>⣿⣿⣿⣿⣿⣿⣿⣿⣿⣿⣿⣿⣿⣿⣿⠂⠀⠀⠀⠀⠀⢻⣿⣿⣿⣿⣿⣿⣿⣿⣿⣿⣿⣿⣿⣿⣿⣿⣿⣿⡟⠀⠀⠀⠀⠀⢠⣶⣿⣿⣿⣿⣿⣿⣿⣿⣿⣿⣿⣿⣿⣿⣿⣿⣿⣿⣿⣿⣿⣿⣿⣿⣿⣿⠄⠀⠀⠀⠀⠈⠉⠈⠟⢡⣾⣿⣿⣿⣿⣿⡇</a:t>
            </a:r>
            <a:br/>
            <a:r>
              <a:t>⣿⣿⣿⣿⣿⣿⣿⣿⣿⣿⣿⣿⣿⣿⠇⠀⠀⠀⠀⠀⠀⣿⣿⣿⣿⣿⣿⣿⣿⣿⣿⣿⣿⣿⣿⣿⣿⣿⣿⣿⡇⠀⠀⠀⠀⠀⣻⣿⣿⣿⣿⣿⣿⣿⣿⣿⣿⣿⣿⣿⣿⣿⣿⣿⣿⣿⣿⣿⣿⣿⣿⣿⣿⡇⠀⠀⠀⠀⠀⠀⠀⠀⠀⠀⠀⠈⠉⠙⠻⠿⠇</a:t>
            </a:r>
            <a:br/>
            <a:r>
              <a:t>⣿⣿⣿⣿⣿⣿⣿⣿⣿⣿⣿⣿⡿⠛⠀⠀⠀⠀⠀⠀⢸⣿⣿⣿⣿⣿⣿⣿⣿⣿⣿⣿⣿⣿⣿⣿⣿⣿⣿⣿⣿⠀⠀⠀⠀⠀⢻⣿⣿⣿⣿⣿⣿⣿⣿⣿⣿⣿⣿⣿⣿⣿⣿⣿⣿⣿⣿⣿⣿⣿⣿⣿⣿⡇⠀⠀⠀⠀⠀⠀⠀⣤⣤⣀⠀⠀⠀⠀⠀⠀⠀</a:t>
            </a:r>
            <a:br/>
            <a:r>
              <a:t>⠉⠉⠀⠀⠀⠻⢿⣿⣿⣿⠟⠉⠀⢀⣤⠀⠀⠀⠀⠀⣼⣿⣿⣿⣿⣿⣿⣿⣿⣿⣿⣿⣿⣿⣿⣿⣿⣿⣿⣿⠇⠀⠀⠀⠀⠀⠀⢻⣿⣿⣿⣿⣿⣿⣿⣿⣿⣿⣿⣿⣿⣿⣿⣿⣿⣿⣿⣿⣿⣿⣿⣿⣿⡇⠀⠀⠀⠀⠀⠀⢀⣿⣿⣿⣷⣦⣤⣤⣴⣶⡄</a:t>
            </a:r>
            <a:br/>
            <a:r>
              <a:t>⠀⠀⠀⠀⠀⠀⠀⠀⠀⠀⠀⠠⠴⠟⠉⠀⠀⠀⠀⠀⠈⢿⣿⣿⣿⣿⣿⣿⣿⣿⣿⣿⣿⣿⣿⣿⣿⣿⣿⣿⠀⠀⠀⠀⠀⠀⠀⠈⣿⣿⣿⣿⣿⣿⣿⣿⣿⣿⣿⣿⣿⣿⣿⣿⣿⣿⣿⣿⣿⣿⣿⣿⣿⠁⠀⠀⠀⠀⠀⢠⣾⣿⣿⣿⣿⣿⣿⣿⣿⣿⡇</a:t>
            </a:r>
            <a:br/>
            <a:r>
              <a:t>⠀⠀⠀⠀⠀⠀⠀⠀⠀⠀⠀⠀⠀⠀⠀⠀⠀⠀⠀⠀⠀⠈⢿⣿⣿⣿⣿⣿⣿⣿⣿⣿⣿⣿⣿⣿⣿⣿⣿⡇⠀⠀⠀⠀⠀⠀⠀⠀⠘⢿⣿⣿⣿⣿⣿⣿⣿⣿⣿⣿⣿⣿⣿⣿⣿⣿⣿⣿⣿⣿⣿⣿⡟⠁⠀⠀⠀⠀⠀⠹⣿⣿⣿⣿⣿⣿⣿⣿⣿⣿⡇</a:t>
            </a:r>
            <a:br/>
            <a:r>
              <a:t>⣿⣷⣦⣄⡀⠀⠀⠀⠀⠀⠀⠀⠀⠀⠀⠀⠀⠀⠀⠀⠀⠀⠘⣿⣿⣿⣿⣿⣿⣿⣿⣿⣿⣿⣿⣿⣿⣿⣿⡁⠀⠀⠀⠀⠀⠀⠀⠀⠀⠈⠻⣿⣿⣿⣿⣿⣿⣿⣿⣿⣿⣿⣿⣿⣿⣿⣿⣿⣿⣿⣿⣿⠁⠀⠀⠀⠀⠀⠀⠀⢻⣿⣿⣿⣿⣿⣿⣿⣿⣿⡇</a:t>
            </a:r>
            <a:br/>
            <a:r>
              <a:t>⣿⣿⣿⣿⣿⣷⣦⣄⡀⠀⠀⠀⠀⠀⠀⠀⠀⠀⠀⠀⠀⠀⠀⠘⣿⣿⣿⣿⣿⣿⣿⣿⣿⣿⣿⣿⣿⣿⣿⡇⠀⠀⠀⠀⠀⠀⠀⠀⠀⠀⠀⢸⣿⣿⣿⣿⣿⣿⣿⣿⣿⣿⣿⣿⣿⣿⣿⣿⣿⣿⣿⡏⠀⠀⠀⠀⠀⠀⠀⠀⠘⣿⣿⣿⣿⣿⣿⣿⣿⣿⡇</a:t>
            </a:r>
            <a:br/>
            <a:r>
              <a:t>⣿⣿⣿⣿⣿⣿⣿⣿⣿⣷⣦⣄⡀⠀⠀⠀⠀⠀⠀⠀⠀⠀⠀⠀⣻⣿⣿⣿⣿⣿⣿⣿⣿⣿⣿⣿⣿⣿⣿⣧⡀⠀⠀⠀⠀⠀⠀⠀⠀⢀⣠⣾⣿⣿⣿⣿⣿⣿⣿⣿⣿⣿⣿⣿⣿⣿⣿⣿⣿⣿⡟⠀⠀⠀⠀⠀⠀⠀⠀⠀⠀⠹⣿⣿⣿⣿⣿⣿⣿⣿⡇</a:t>
            </a:r>
            <a:br/>
            <a:r>
              <a:t>⣿⣿⣿⣿⣿⣿⣿⣿⣿⣿⣿⣿⣷⣤⣄⡀⠀⠀⠀⠀⣠⣤⣶⣾⣿⣿⣿⣿⣿⣿⣿⣿⣿⣿⣿⣿⣿⣿⣿⣿⣿⡇⠀⢰⣶⣾⣿⣧⠀⠀⢿⣿⣿⣿⣿⣿⣿⣿⣿⣿⣿⣿⣿⣿⣿⣿⣿⣿⣿⡟⠀⠀⠀⠀⠀⠀⠀⠀⠀⠀⠀⠀⠘⢿⣿⣿⣿⣿⣿⣿⡇</a:t>
            </a:r>
            <a:br/>
            <a:r>
              <a:t>⣿⣿⣿⣿⣿⣿⣿⣿⣿⣿⣿⣿⣿⣿⣿⠀⠀⠀⠀⢰⣿⣿⣿⣿⣿⣿⣿⣿⣿⣿⣿⣿⣿⣿⣿⣿⣿⣿⣿⣿⣿⡇⠀⢸⣿⣿⣿⣿⡆⠀⢸⣿⣿⣿⣿⣿⣿⣿⣿⣿⣿⣿⣿⣿⣿⣿⣿⣿⣿⡅⠀⠀⠀⠀⠀⠀⠀⠀⠀⠀⠀⠀⢀⣼⣿⣿⣿⣿⣿⣿⡇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⣿⣿⣿⣿⣿⣿⣿⣿⣿⣿⣿⣿⣿⣿⣿⣿⣿⡟⠻⣿⣿⣿⣿⣿⣿⣿⣿⣿⣿⣿⣿⣿⣿⣿⣿⣿⣿⣿⣿⣿⣿⣿⣿⣿⣿⣿⡿⠉⢻⣿⣿⣿⣿⣿⣿⣿⣿⣿⣿⣿⣿⣿⣿⣿⣿⣿⣿⣿⣿⣿⣿⣿⣿⣿⣿⣿⣿⣿⣿⣿⣿⣿⣿⣿⣿⣿⣿⣿⣿⣿⡇</a:t>
            </a:r>
            <a:br/>
            <a:r>
              <a:t>⣿⣿⣿⣿⣿⣿⣿⣿⣿⣿⣿⣿⣿⣿⣿⣿⣿⠇⠀⠈⣿⣿⣿⣿⣿⣿⣿⣿⣿⣿⣿⣿⣿⣿⣿⡿⠟⢿⣿⣿⣿⣿⣿⡁⠀⠀⠀⠀⠻⣿⣿⣿⣿⣿⣿⣿⣿⣿⣿⣿⣿⣿⣿⣿⣿⣿⣿⣿⣿⣿⣿⣿⣿⣿⣿⣿⠉⣿⣿⣿⣿⣿⣿⣿⣿⣿⣿⣿⣿⣿⡇</a:t>
            </a:r>
            <a:br/>
            <a:r>
              <a:t>⣿⣿⣿⣿⣿⣿⣿⣿⣿⣿⣿⣿⣿⣿⠟⠛⠀⠀⠀⠀⠙⠛⢿⣿⣿⣿⣿⣿⣿⣿⣿⣿⣿⣿⣿⠁⠀⠈⠛⠉⠙⣿⡟⠀⠀⠀⠀⠀⠀⢺⣿⣿⣿⣿⣿⣿⣿⣿⣿⣿⣿⣿⣿⣿⣿⣿⣿⣿⣿⣿⣿⣿⣿⣿⣿⠟⠀⠈⠛⢿⣿⣿⣿⣿⣿⣿⣿⣿⣿⣿⡇</a:t>
            </a:r>
            <a:br/>
            <a:r>
              <a:t>⣿⣿⣿⣿⣿⣿⣿⣿⣿⣿⣿⣿⣿⣿⣧⠀⠀⠀⠀⠀⠀⠰⣿⣿⣿⣿⣿⣿⣿⣿⣿⣿⣿⣿⣿⣦⣤⣦⠀⠀⠀⢀⠑⠀⠀⠀⠀⠀⢸⣿⣿⣿⣿⣿⣿⣿⣿⣿⣿⣿⣿⣿⣿⣿⣿⣿⣿⣿⣿⣿⣿⣿⣿⠿⠏⠀⠀⠀⠀⠀⠈⣼⣿⣿⣿⣿⣿⣿⣿⣿⡇</a:t>
            </a:r>
            <a:br/>
            <a:r>
              <a:t>⣿⣿⣿⣿⣿⣿⣿⣿⣿⣿⣿⣿⣿⣿⣧⡀⠀⠀⠀⠀⠀⠀⢹⣿⣿⣿⣿⣿⣿⣿⣿⣿⣿⣿⣿⣿⣿⡇⠀⢠⠄⠀⠀⠀⠀⠀⠀⢠⣿⣿⣿⣿⣿⣿⣿⣿⣿⣿⣿⣿⣿⣿⣿⣿⣿⣿⣿⣿⣿⣿⣿⣿⣿⣦⠀⠀⠀⠀⠀⠀⠀⢹⣿⣿⣿⠃⣹⣿⣿⣿⡇</a:t>
            </a:r>
            <a:br/>
            <a:r>
              <a:t>⣿⣿⣿⣿⣿⣿⣿⣿⣿⣿⣿⣿⣿⣿⣿⣿⡄⠀⠀⠀⠀⠀⣼⣿⣿⣿⣿⣿⣿⣿⣿⣿⣿⣿⣿⣿⣿⠀⠀⠀⠀⠀⠀⠀⠀⠀⠀⠀⠀⣿⣿⣿⣿⣿⣿⣿⣿⣿⣿⣿⣿⣿⣿⣿⣿⣿⣿⣿⣿⣿⣿⣿⣿⣿⠀⠀⠀⠀⠀⠀⢠⣾⣿⣿⠃⣼⣿⣿⣿⣿⡇</a:t>
            </a:r>
            <a:br/>
            <a:r>
              <a:t>⣿⣿⣿⣿⣿⣿⣿⣿⣿⣿⣿⣿⣿⣿⣿⡯⠀⠀⠀⠀⠐⢿⣿⣿⣿⣿⣿⣿⣿⣿⣿⣿⣿⣿⣿⣿⣿⣶⣶⣶⣶⠂⠀⠀⠀⠀⠀⢀⣼⣿⣿⣿⣿⣿⣿⣿⣿⣿⣿⣿⣿⣿⣿⣿⣿⣿⣿⣿⣿⣿⣿⣿⣿⣿⡀⠀⠀⠀⠀⠠⠿⠛⡿⢃⣾⣿⣿⣿⣿⣿⡇</a:t>
            </a:r>
            <a:br/>
            <a:r>
              <a:t>⣿⣿⣿⣿⣿⣿⣿⣿⣿⣿⣿⣿⣿⣿⡿⠁⠀⠀⠀⠀⠀⢸⣿⣿⣿⣿⣿⣿⣿⣿⣿⣿⣿⣿⣿⣿⣿⣿⣿⣿⣿⠀⠀⠀⠀⠀⢸⣿⣿⣿⣿⣿⣿⣿⣿⣿⣿⣿⣿⣿⣿⣿⣿⣿⣿⣿⣿⣿⣿⣿⣿⣿⣿⡟⠃⠀⠀⠀⠀⠀⠀⠀⠁⠈⠛⠛⠿⠿⣿⣿⡇</a:t>
            </a:r>
            <a:br/>
            <a:r>
              <a:t>⣿⣿⣿⣿⣿⣿⣿⣿⣿⣿⣿⣿⣿⣿⠇⠀⠀⠀⠀⠀⠀⣾⣿⣿⣿⣿⣿⣿⣿⣿⣿⣿⣿⣿⣿⣿⣿⣿⣿⣿⣿⠀⠀⠀⠀⠀⣼⣿⣿⣿⣿⣿⣿⣿⣿⣿⣿⣿⣿⣿⣿⣿⣿⣿⣿⣿⣿⣿⣿⣿⣿⣿⣿⡇⠀⠀⠀⠀⠀⠀⠀⠀⠀⠀⠀⠀⠀⠀⠀⠉⠁</a:t>
            </a:r>
            <a:br/>
            <a:r>
              <a:t>⠿⠿⠛⠛⠛⢿⣿⣿⣿⣿⣿⡿⠛⠁⠀⠀⠀⠀⠀⠀⢸⣿⣿⣿⣿⣿⣿⣿⣿⣿⣿⣿⣿⣿⣿⣿⣿⣿⣿⣿⡿⠁⠀⠀⠀⠀⠘⣿⣿⣿⣿⣿⣿⣿⣿⣿⣿⣿⣿⣿⣿⣿⣿⣿⣿⣿⣿⣿⣿⣿⣿⣿⣿⠁⠀⠀⠀⠀⠀⠀⠀⣾⣿⣶⣄⡀⠀⠀⢀⣀⡀</a:t>
            </a:r>
            <a:br/>
            <a:r>
              <a:t>⠀⠀⠀⠀⠀⠈⠉⠛⠛⠋⠉⠀⢀⣤⡾⠀⠀⠀⠀⠀⠸⣿⣿⣿⣿⣿⣿⣿⣿⣿⣿⣿⣿⣿⣿⣿⣿⣿⣿⣿⠃⠀⠀⠀⠀⠀⠀⠸⣿⣿⣿⣿⣿⣿⣿⣿⣿⣿⣿⣿⣿⣿⣿⣿⣿⣿⣿⣿⣿⣿⣿⣿⣿⠂⠀⠀⠀⠀⠀⠀⣰⣿⣿⣿⣿⣿⣿⣿⣿⣿⡇</a:t>
            </a:r>
            <a:br/>
            <a:r>
              <a:t>⠀⠀⠀⠀⠀⠀⠀⠀⠀⠀⠀⠀⠉⠁⠀⠀⠀⠀⠀⠀⠀⠹⣿⣿⣿⣿⣿⣿⣿⣿⣿⣿⣿⣿⣿⣿⣿⣿⣿⡟⠀⠀⠀⠀⠀⠀⠀⠀⢿⣿⣿⣿⣿⣿⣿⣿⣿⣿⣿⣿⣿⣿⣿⣿⣿⣿⣿⣿⣿⣿⣿⣿⣿⠆⠀⠀⠀⠀⠀⢾⣿⣿⣿⣿⣿⣿⣿⣿⣿⣿⡇</a:t>
            </a:r>
            <a:br/>
            <a:r>
              <a:t>⣶⣤⣀⠀⠀⠀⠀⠀⠀⠀⠀⠀⠀⠀⠀⠀⠀⠀⠀⠀⠀⠀⠹⣿⣿⣿⣿⣿⣿⣿⣿⣿⣿⣿⣿⣿⣿⣿⣿⠁⠀⠀⠀⠀⠀⠀⠀⠀⠈⢿⣿⣿⣿⣿⣿⣿⣿⣿⣿⣿⣿⣿⣿⣿⣿⣿⣿⣿⣿⣿⣿⣿⠇⠀⠀⠀⠀⠀⠀⠀⢿⣿⣿⣿⣿⣿⣿⣿⣿⣿⡇</a:t>
            </a:r>
            <a:br/>
            <a:r>
              <a:t>⣿⣿⣿⣿⣶⣤⣀⠀⠀⠀⠀⠀⠀⠀⠀⠀⠀⠀⠀⠀⠀⠀⠀⢹⣿⣿⣿⣿⣿⣿⣿⣿⣿⣿⣿⣿⣿⣿⣿⠀⠀⠀⠀⠀⠀⠀⠀⠀⠀⠀⠻⣿⣿⣿⣿⣿⣿⣿⣿⣿⣿⣿⣿⣿⣿⣿⣿⣿⣿⣿⣿⡿⠀⠀⠀⠀⠀⠀⠀⠀⢸⣿⣿⣿⣿⣿⣿⣿⣿⣿⡇</a:t>
            </a:r>
            <a:br/>
            <a:r>
              <a:t>⣿⣿⣿⣿⣿⣿⣿⣿⣶⣤⣀⠀⠀⠀⠀⠀⠀⠀⠀⠀⠀⠀⠀⠀⢿⣿⣿⣿⣿⣿⣿⣿⣿⣿⣿⣿⣿⣿⣧⠀⠀⠀⠀⠀⠀⠀⠀⠀⠀⠀⠀⣹⣿⣿⣿⣿⣿⣿⣿⣿⣿⣿⣿⣿⣿⣿⣿⣿⣿⣿⣿⠁⠀⠀⠀⠀⠀⠀⠀⠀⠀⣿⣿⣿⣿⣿⣿⣿⣿⣿⡇</a:t>
            </a:r>
            <a:br/>
            <a:r>
              <a:t>⣿⣿⣿⣿⣿⣿⣿⣿⣿⣿⣿⣿⣇⠀⠀⠀⠀⠀⠀⠀⠀⠀⠀⣀⣼⣿⣿⣿⣿⣿⣿⣿⣿⣿⣿⣿⣿⣿⣿⣦⣄⡀⠀⢀⣀⣀⣀⡀⠀⠠⣾⣿⣿⣿⣿⣿⣿⣿⣿⣿⣿⣿⣿⣿⣿⣿⣿⣿⣿⡿⠃⠀⠀⠀⠀⠀⠀⠀⠀⠀⠀⠸⣿⣿⣿⣿⣿⣿⣿⣿⡇</a:t>
            </a:r>
            <a:br/>
            <a:r>
              <a:t>⣿⣿⣿⣿⣿⣿⣿⣿⣿⣿⣿⣿⣿⣷⣶⠂⠀⠀⠀⢠⣶⣾⣿⣿⣿⣿⣿⣿⣿⣿⣿⣿⣿⣿⣿⣿⣿⣿⣿⣿⣿⡇⠀⢸⣿⣿⣿⣷⡀⠀⢹⣿⣿⣿⣿⣿⣿⣿⣿⣿⣿⣿⣿⣿⣿⣿⣿⣿⣿⠁⠀⠀⠀⠀⠀⠀⠀⠀⠀⠀⠀⠀⠘⣿⣿⣿⣿⣿⣿⣿⡇</a:t>
            </a:r>
            <a:br/>
            <a:r>
              <a:t>⣿⣿⣿⣿⣿⣿⣿⣿⣿⣿⣿⣿⣿⣿⣿⠀⠀⠀⠀⣾⣿⣿⣿⣿⣿⣿⣿⣿⣿⣿⣿⣿⣿⣿⣿⣿⣿⣿⣿⣿⣿⣇⠀⢸⣿⣿⣿⣿⣧⠀⢸⣿⣿⣿⣿⣿⣿⣿⣿⣿⣿⣿⣿⣿⣿⣿⣿⣿⣿⣧⣀⠀⠀⠀⠀⠀⠀⠀⠀⠀⠀⣠⣾⣿⣿⣿⣿⣿⣿⣿⡇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⣿⣿⣿⣿⣿⣿⣿⣿⣿⣿⣿⣿⣿⣿⣿⣿⣿⣿⠟⣿⣿⣿⣿⣿⣿⣿⣿⣿⣿⣿⣿⣿⣿⣿⣿⣿⣿⣿⣿⣿⣿⣿⣿⣿⣿⣿⣿⡿⠟⣿⣿⣿⣿⣿⣿⣿⣿⣿⣿⣿⣿⣿⣿⣿⣿⣿⣿⣿⣿⣿⣿⣿⣿⣿⣿⣿⣿⣿⣿⣿⣿⣿⣿⣿⣿⣿⣿⣿⣿⣿⡇</a:t>
            </a:r>
            <a:br/>
            <a:r>
              <a:t>⣿⣿⣿⣿⣿⣿⣿⣿⣿⣿⣿⣿⣿⣿⣿⣿⣿⡿⠀⠈⢿⣿⣿⣿⣿⣿⣿⣿⣿⣿⣿⣿⣿⣿⣿⣿⣿⣿⣿⣿⣿⣿⣿⣟⠉⠉⠉⠀⠐⣿⣿⣿⣿⣿⣿⣿⣿⣿⣿⣿⣿⣿⣿⣿⣿⣿⣿⣿⣿⣿⣿⣿⣿⣿⣿⣿⣇⢹⣿⣿⣿⣿⣿⣿⣿⣿⣿⣿⣿⣿⡇</a:t>
            </a:r>
            <a:br/>
            <a:r>
              <a:t>⣿⣿⣿⣿⣿⣿⣿⣿⣿⣿⣿⣿⣿⣿⡿⠿⠋⠀⠀⠀⠈⠻⠿⣿⣿⣿⣿⣿⣿⣿⣿⣿⣿⣿⣿⠋⠀⠹⢿⠛⠿⣿⣿⠋⠀⠀⠀⠀⠀⠹⣿⣿⣿⣿⣿⣿⣿⣿⣿⣿⣿⣿⣿⣿⣿⣿⣿⣿⣿⣿⣿⣿⣿⣿⣿⡟⠁⠀⠉⠻⣿⣿⣿⣿⣿⣿⣿⣿⣿⣿⡇</a:t>
            </a:r>
            <a:br/>
            <a:r>
              <a:t>⣿⣿⣿⣿⣿⣿⣿⣿⣿⣿⣿⣿⣿⣿⣷⡀⠀⠀⠀⠀⠀⠀⢼⣿⣿⣿⣿⣿⣿⣿⣿⣿⣿⣿⣿⡀⢀⣤⠀⠀⠀⠉⠛⠄⠀⠀⠀⠀⠀⣴⣿⣿⣿⣿⣿⣿⣿⣿⣿⣿⣿⣿⣿⣿⣿⣿⣿⣿⣿⣿⣿⣿⣿⡛⠋⠀⠀⠀⠀⠀⠀⢠⣿⣿⣿⣿⣿⣿⣿⣿⡇</a:t>
            </a:r>
            <a:br/>
            <a:r>
              <a:t>⣿⣿⣿⣿⣿⣿⣿⣿⣿⣿⣿⣿⣿⣿⣿⡇⠀⠀⠀⠀⠀⠀⠘⣿⣿⣿⣿⣿⣿⣿⣿⣿⣿⣿⣿⣿⣿⡟⠀⠀⣀⠀⠁⠄⠀⠀⠀⠀⢰⣿⣿⣿⣿⣿⣿⣿⣿⣿⣿⣿⣿⣿⣿⣿⣿⣿⣿⣿⣿⣿⣿⣿⣿⣿⠄⠀⠀⠀⠀⠀⠀⢸⣿⡿⢁⣿⣿⣿⣿⣿⡇</a:t>
            </a:r>
            <a:br/>
            <a:r>
              <a:t>⣿⣿⣿⣿⣿⣿⣿⣿⣿⣿⣿⣿⣿⣿⣿⣿⣷⡀⠀⠀⠀⠀⢀⣿⣿⣿⣿⣿⣿⣿⣿⣿⣿⣿⣿⣿⣿⠃⠀⠈⠀⠀⠀⠀⠀⠀⠀⠀⠉⢹⣿⣿⣿⣿⣿⣿⣿⣿⣿⣿⣿⣿⣿⣿⣿⣿⣿⣿⣿⣿⣿⣿⣿⣿⡀⠀⠀⠀⠀⠀⢀⣼⡿⢁⣾⣿⣿⣿⣿⣿⡇</a:t>
            </a:r>
            <a:br/>
            <a:r>
              <a:t>⣿⣿⣿⣿⣿⣿⣿⣿⣿⣿⣿⣿⣿⣿⣿⣿⡋⠀⠀⠀⠀⢴⣾⣿⣿⣿⣿⣿⣿⣿⣿⣿⣿⣿⣿⣿⣿⣤⣤⣤⣤⡄⠀⠀⠀⠀⠀⠀⢠⣿⣿⣿⣿⣿⣿⣿⣿⣿⣿⣿⣿⣿⣿⣿⣿⣿⣿⣿⣿⣿⣿⣿⣿⣿⣇⠀⠀⠀⠀⠀⠾⠛⢁⣾⣿⣿⣿⣿⣿⣿⡇</a:t>
            </a:r>
            <a:br/>
            <a:r>
              <a:t>⣿⣿⣿⣿⣿⣿⣿⣿⣿⣿⣿⣿⣿⣿⣿⡟⠀⠀⠀⠀⠀⢀⣿⣿⣿⣿⣿⣿⣿⣿⣿⣿⣿⣿⣿⣿⣿⣿⣿⣿⣿⡇⠀⠀⠀⠀⢀⣾⣿⣿⣿⣿⣿⣿⣿⣿⣿⣿⣿⣿⣿⣿⣿⣿⣿⣿⣿⣿⣿⣿⣿⣿⣿⡏⠁⠀⠀⠀⠀⠀⠀⠀⠀⠈⠉⠉⠛⠿⢿⠿⡇</a:t>
            </a:r>
            <a:br/>
            <a:r>
              <a:t>⣿⣿⣿⣿⣿⣿⣿⣿⣿⣿⣿⣿⣿⣿⡿⠀⠀⠀⠀⠀⠀⢸⣿⣿⣿⣿⣿⣿⣿⣿⣿⣿⣿⣿⣿⣿⣿⣿⣿⣿⣿⡇⠀⠀⠀⠀⢀⣿⣿⣿⣿⣿⣿⣿⣿⣿⣿⣿⣿⣿⣿⣿⣿⣿⣿⣿⣿⣿⣿⣿⣿⣿⡿⠁⠀⠀⠀⠀⠀⠀⠀⠀⠀⠀⠀⠀⠀⠀⠀⠀⠀</a:t>
            </a:r>
            <a:br/>
            <a:r>
              <a:t>⠿⠿⠛⠛⠛⢻⣿⣿⣿⣿⣿⡿⠟⠉⠀⠀⠀⠀⠀⠀⠀⣿⣿⣿⣿⣿⣿⣿⣿⣿⣿⣿⣿⣿⣿⣿⣿⣿⣿⣿⣿⡟⠀⠀⠀⠀⠈⢻⣿⣿⣿⣿⣿⣿⣿⣿⣿⣿⣿⣿⣿⣿⣿⣿⣿⣿⣿⣿⣿⣿⣿⣿⡁⠀⠀⠀⠀⠀⠀⠀⢀⣿⣿⣦⣀⠀⠀⢀⣀⣤⡄</a:t>
            </a:r>
            <a:br/>
            <a:r>
              <a:t>⠀⠀⠀⠀⠀⠀⠈⠙⠉⠉⠉⠀⠀⣠⡶⠃⠀⠀⠀⠀⠠⣿⣿⣿⣿⣿⣿⣿⣿⣿⣿⣿⣿⣿⣿⣿⣿⣿⣿⣿⡟⠀⠀⠀⠀⠀⠀⠈⣿⣿⣿⣿⣿⣿⣿⣿⣿⣿⣿⣿⣿⣿⣿⣿⣿⣿⣿⣿⣿⣿⣿⣿⡗⠀⠀⠀⠀⠀⠀⢀⣾⣿⣿⣿⣿⣷⣾⣿⣿⣿⡇</a:t>
            </a:r>
            <a:br/>
            <a:r>
              <a:t>⠀⠀⠀⠀⠀⠀⠀⠀⠀⠀⠀⠀⠀⠀⠀⠀⠀⠀⠀⠀⠀⠘⣿⣿⣿⣿⣿⣿⣿⣿⣿⣿⣿⣿⣿⣿⣿⣿⣿⣿⠁⠀⠀⠀⠀⠀⠀⠀⢿⣿⣿⣿⣿⣿⣿⣿⣿⣿⣿⣿⣿⣿⣿⣿⣿⣿⣿⣿⣿⣿⣿⣿⡿⠀⠀⠀⠀⠀⠀⢻⣿⣿⣿⣿⣿⣿⣿⣿⣿⣿⡇</a:t>
            </a:r>
            <a:br/>
            <a:r>
              <a:t>⣷⣦⣄⣀⠀⠀⠀⠀⠀⠀⠀⠀⠀⠀⠀⠀⠀⠀⠀⠀⠀⠀⠸⣿⣿⣿⣿⣿⣿⣿⣿⣿⣿⣿⣿⣿⣿⣿⣿⠃⠀⠀⠀⠀⠀⠀⠀⠀⠸⣿⣿⣿⣿⣿⣿⣿⣿⣿⣿⣿⣿⣿⣿⣿⣿⣿⣿⣿⣿⣿⣿⣿⠁⠀⠀⠀⠀⠀⠀⠀⢿⣿⣿⣿⣿⣿⣿⣿⣿⣿⡇</a:t>
            </a:r>
            <a:br/>
            <a:r>
              <a:t>⣿⣿⣿⣿⣿⣶⣤⣀⠀⠀⠀⠀⠀⠀⠀⠀⠀⠀⠀⠀⠀⠀⠀⠹⣿⣿⣿⣿⣿⣿⣿⣿⣿⣿⣿⣿⣿⣿⠃⠀⠀⠀⠀⠀⠀⠀⠀⠀⠀⢹⣿⣿⣿⣿⣿⣿⣿⣿⣿⣿⣿⣿⣿⣿⣿⣿⣿⣿⣿⣿⣿⡟⠀⠀⠀⠀⠀⠀⠀⠀⠘⣿⣿⣿⣿⣿⣿⣿⣿⣿⡇</a:t>
            </a:r>
            <a:br/>
            <a:r>
              <a:t>⣿⣿⣿⣿⣿⣿⣿⣿⣿⣷⣦⣄⡀⠀⠀⠀⠀⠀⠀⠀⠀⠀⠀⠀⢻⣿⣿⣿⣿⣿⣿⣿⣿⣿⣿⣿⣿⣯⠀⠀⠀⠀⠀⠀⠀⠀⠀⠀⠀⠀⣿⣿⣿⣿⣿⣿⣿⣿⣿⣿⣿⣿⣿⣿⣿⣿⣿⣿⣿⣿⡿⠁⠀⠀⠀⠀⠀⠀⠀⠀⠀⢹⣿⣿⣿⣿⣿⣿⣿⣿⡇</a:t>
            </a:r>
            <a:br/>
            <a:r>
              <a:t>⣿⣿⣿⣿⣿⣿⣿⣿⣿⣿⣿⣿⣿⠀⠀⠀⠀⠀⠀⠀⠀⠀⠀⠀⣨⣿⣿⣿⣿⣿⣿⣿⣿⣿⣿⣿⣿⣿⣷⣄⣀⡀⠀⠀⠀⠀⠀⠀⠀⠠⣿⣿⣿⣿⣿⣿⣿⣿⣿⣿⣿⣿⣿⣿⣿⣿⣿⣿⣿⡿⠁⠀⠀⠀⠀⠀⠀⠀⠀⠀⠀⠘⣿⣿⣿⣿⣿⣿⣿⣿⡇</a:t>
            </a:r>
            <a:br/>
            <a:r>
              <a:t>⣿⣿⣿⣿⣿⣿⣿⣿⣿⣿⣿⣿⣿⣿⣶⡆⠀⠀⠀⣠⣤⣤⣶⣿⣿⣿⣿⣿⣿⣿⣿⣿⣿⣿⣿⣿⣿⣿⣿⣿⣿⡟⠀⠀⣿⣿⣿⣷⠀⠀⢻⣿⣿⣿⣿⣿⣿⣿⣿⣿⣿⣿⣿⣿⣿⣿⣿⣿⣿⠁⠀⠀⠀⠀⠀⠀⠀⠀⠀⠀⠀⠀⣿⣿⣿⣿⣿⣿⣿⣿⡇</a:t>
            </a:r>
            <a:br/>
            <a:r>
              <a:t>⣿⣿⣿⣿⣿⣿⣿⣿⣿⣿⣿⣿⣿⣿⣿⠁⠀⠀⢰⣿⣿⣿⣿⣿⣿⣿⣿⣿⣿⣿⣿⣿⣿⣿⣿⣿⣿⣿⣿⣿⣿⣿⠀⠀⣿⣿⣿⣿⣇⠀⢸⣿⣿⣿⣿⣿⣿⣿⣿⣿⣿⣿⣿⣿⣿⣿⣿⣿⣿⣷⣄⣀⠀⠀⠀⠀⠀⠀⠀⠀⢠⣾⣿⣿⣿⣿⣿⣿⣿⣿⡇</a:t>
            </a:r>
            <a:br/>
            <a:r>
              <a:t>⣿⣿⣿⣿⣿⣿⣿⣿⣿⣿⣿⣿⣿⣿⣿⠀⠀⠀⠈⢿⣿⣿⣿⣿⣿⣿⣿⣿⣿⣿⣿⣿⣿⣿⣿⣿⣿⣿⣿⣿⣿⣿⠂⠀⣿⣿⣿⣿⣿⠀⠀⣿⣿⣿⣿⣿⣿⣿⣿⣿⣿⣿⣿⣿⣿⣿⣿⣿⣿⣿⣿⣿⣿⡿⠀⠀⠀⣿⡄⠀⠘⣿⣿⣿⣿⣿⣿⣿⣿⣿⡇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⣿⣿⣿⣿⣿⣿⣿⣿⣿⣿⣿⣿⣿⣿⣿⣿⣿⣿⣿⣿⣿⣿⣿⣿⣿⣿⣿⣿⣿⣿⣿⣿⣿⣿⣿⣿⣿⣿⣿⣿⣿⣿⣿⣿⣿⣿⣿⣿⡿⣿⣿⣿⣿⣿⣿⣿⣿⣿⣿⣿⣿⣿⣿⣿⣿⣿⣿⣿⣿⣿⣿⣿⣿⣿⣿⣿⣿⣿⣿⣿⣿⣿⣿⣿⣿⣿⣿⣿⣿⣿⡇</a:t>
            </a:r>
            <a:br/>
            <a:r>
              <a:t>⣿⣿⣿⣿⣿⣿⣿⣿⣿⣿⣿⣿⣿⣿⣿⣿⣿⣿⡏⠘⢿⣿⣿⣿⣿⣿⣿⣿⣿⣿⣿⣿⣿⣿⣿⣿⣿⣿⣿⣿⣿⣿⣿⣿⠻⠿⠟⠋⠀⣿⣿⣿⣿⣿⣿⣿⣿⣿⣿⣿⣿⣿⣿⣿⣿⣿⣿⣿⣿⣿⣿⣿⣿⣿⣿⣿⡝⣿⣿⣿⣿⣿⣿⣿⣿⣿⣿⣿⣿⣿⡇</a:t>
            </a:r>
            <a:br/>
            <a:r>
              <a:t>⣿⣿⣿⣿⣿⣿⣿⣿⣿⣿⣿⣿⣿⣿⣿⣿⡿⠛⠀⠀⠘⣿⣿⣿⣿⣿⣿⣿⣿⣿⣿⣿⣿⣿⣿⡿⠛⣿⣿⣿⣿⣿⣿⡿⠀⠀⠀⠀⠀⠻⣿⣿⣿⣿⣿⣿⣿⣿⣿⣿⣿⣿⣿⣿⣿⣿⣿⣿⣿⣿⣿⣿⣿⣿⣿⠟⠀⠙⠿⣿⣿⣿⣿⣿⣿⣿⣿⣿⣿⣿⡇</a:t>
            </a:r>
            <a:br/>
            <a:r>
              <a:t>⣿⣿⣿⣿⣿⣿⣿⣿⣿⣿⣿⣿⣿⣿⣿⡁⠀⠀⠀⠀⠀⠀⢈⣿⣿⣿⣿⣿⣿⣿⣿⣿⣿⣿⣿⠀⠀⠈⠛⠀⠉⠿⢿⡇⠀⠀⠀⠀⠀⢀⣽⣿⣿⣿⣿⣿⣿⣿⣿⣿⣿⣿⣿⣿⣿⣿⣿⣿⣿⣿⣿⣿⣿⠿⠋⠀⠀⠀⠀⠈⠋⣹⣿⣿⣿⣿⣿⣿⣿⣿⡇</a:t>
            </a:r>
            <a:br/>
            <a:r>
              <a:t>⣿⣿⣿⣿⣿⣿⣿⣿⣿⣿⣿⣿⣿⣿⣿⡇⠀⠀⠀⠀⠀⠀⠘⣿⣿⣿⣿⣿⣿⣿⣿⣿⣿⣿⣿⣦⣤⣾⠀⠀⠀⠀⠄⡄⠀⠀⠀⠀⠀⣿⣿⣿⣿⣿⣿⣿⣿⣿⣿⣿⣿⣿⣿⣿⣿⣿⣿⣿⣿⣿⣿⣿⣿⣆⠀⠀⠀⠀⠀⠀⠀⣿⣿⣿⠟⣻⣿⣿⣿⣿⡇</a:t>
            </a:r>
            <a:br/>
            <a:r>
              <a:t>⣿⣿⣿⣿⣿⣿⣿⣿⣿⣿⣿⣿⣿⣿⣿⣷⣤⠀⠀⠀⠀⠀⠀⢻⣿⣿⣿⣿⣿⣿⣿⣿⣿⣿⣿⣿⣿⡏⠀⠀⠖⠀⠀⠉⠀⠀⠀⠀⠀⢿⣿⣿⣿⣿⣿⣿⣿⣿⣿⣿⣿⣿⣿⣿⣿⣿⣿⣿⣿⣿⣿⣿⣿⣏⠀⠀⠀⠀⠀⠀⢀⣾⠟⢁⣼⣿⣿⣿⣿⣿⡇</a:t>
            </a:r>
            <a:br/>
            <a:r>
              <a:t>⣿⣿⣿⣿⣿⣿⣿⣿⣿⣿⣿⣿⣿⣿⣿⣿⡿⠂⠀⠀⠀⣀⣠⣿⣿⣿⣿⣿⣿⣿⣿⣿⣿⣿⣿⣿⣿⠁⠀⠀⠀⠀⠀⠀⠀⠀⠀⠀⠀⣸⣿⣿⣿⣿⣿⣿⣿⣿⣿⣿⣿⣿⣿⣿⣿⣿⣿⣿⣿⣿⣿⣿⣿⣿⠀⠀⠀⠀⠀⢀⡾⠁⣠⣾⣿⣿⣿⣿⣿⣿⡇</a:t>
            </a:r>
            <a:br/>
            <a:r>
              <a:t>⣿⣿⣿⣿⣿⣿⣿⣿⣿⣿⣿⣿⣿⣿⣿⣿⠃⠀⠀⠀⠀⠉⣿⣿⣿⣿⣿⣿⣿⣿⣿⣿⣿⣿⣿⣿⣿⣿⣿⣿⣿⡏⠀⠀⠀⠀⠀⣠⣴⣿⣿⣿⣿⣿⣿⣿⣿⣿⣿⣿⣿⣿⣿⣿⣿⣿⣿⣿⣿⣿⣿⣿⡿⠋⠀⠀⠀⠀⠀⠀⠀⠀⠙⠛⠛⠿⣿⣿⣿⣿⡇</a:t>
            </a:r>
            <a:br/>
            <a:r>
              <a:t>⣿⣿⣿⣿⣿⣿⣿⣿⣿⣿⣿⣿⣿⣿⣿⠇⠀⠀⠀⠀⠀⠀⣿⣿⣿⣿⣿⣿⣿⣿⣿⣿⣿⣿⣿⣿⣿⣿⣿⣿⣿⡇⠀⠀⠀⠀⠀⢿⣿⣿⣿⣿⣿⣿⣿⣿⣿⣿⣿⣿⣿⣿⣿⣿⣿⣿⣿⣿⣿⣿⣿⣿⠏⠀⠀⠀⠀⠀⠀⠀⠀⠀⠀⠀⠀⠀⠀⠀⠀⠈⠁</a:t>
            </a:r>
            <a:br/>
            <a:r>
              <a:t>⣿⣿⣿⣿⣿⣿⣿⣿⣿⣿⣿⣿⣿⠟⠋⠀⠀⠀⠀⠀⠀⢸⣿⣿⣿⣿⣿⣿⣿⣿⣿⣿⣿⣿⣿⣿⣿⣿⣿⣿⣿⣷⠀⠀⠀⠀⠀⢾⣿⣿⣿⣿⣿⣿⣿⣿⣿⣿⣿⣿⣿⣿⣿⣿⣿⣿⣿⣿⣿⣿⣿⠋⠀⠀⠀⠀⠀⠀⠀⠀⣿⣶⣄⡀⠀⠀⠀⠀⣀⣠⡄</a:t>
            </a:r>
            <a:br/>
            <a:r>
              <a:t>⠉⠉⠁⠀⠀⠀⠻⠿⠿⠟⠛⠁⠀⠀⣀⣄⠀⠀⠀⠀⠀⣿⣿⣿⣿⣿⣿⣿⣿⣿⣿⣿⣿⣿⣿⣿⣿⣿⣿⣿⣿⠇⠀⠀⠀⠀⠀⠈⣿⣿⣿⣿⣿⣿⣿⣿⣿⣿⣿⣿⣿⣿⣿⣿⣿⣿⣿⣿⣿⣿⣿⣦⠀⠀⠀⠀⠀⠀⠀⢀⣿⣿⣿⣿⣶⣤⣶⣿⣿⣿⡇</a:t>
            </a:r>
            <a:br/>
            <a:r>
              <a:t>⠀⠀⠀⠀⠀⠀⠀⠀⠀⠀⠀⠀⠐⠛⠋⠀⠀⠀⠀⠀⠀⠙⣿⣿⣿⣿⣿⣿⣿⣿⣿⣿⣿⣿⣿⣿⣿⣿⣿⣿⡟⠀⠀⠀⠀⠀⠀⠀⢻⣿⣿⣿⣿⣿⣿⣿⣿⣿⣿⣿⣿⣿⣿⣿⣿⣿⣿⣿⣿⣿⣿⣿⡆⠀⠀⠀⠀⠀⢰⣿⣿⣿⣿⣿⣿⣿⣿⣿⣿⣿⡇</a:t>
            </a:r>
            <a:br/>
            <a:r>
              <a:t>⣤⣀⠀⠀⠀⠀⠀⠀⠀⠀⠀⠀⠀⠀⠀⠀⠀⠀⠀⠀⠀⠀⠸⣿⣿⣿⣿⣿⣿⣿⣿⣿⣿⣿⣿⣿⣿⣿⣿⡿⠁⠀⠀⠀⠀⠀⠀⠀⢸⣿⣿⣿⣿⣿⣿⣿⣿⣿⣿⣿⣿⣿⣿⣿⣿⣿⣿⣿⣿⣿⣿⡿⠀⠀⠀⠀⠀⠀⠀⢻⣿⣿⣿⣿⣿⣿⣿⣿⣿⣿⡇</a:t>
            </a:r>
            <a:br/>
            <a:r>
              <a:t>⣿⣿⣿⣶⣤⣄⡀⠀⠀⠀⠀⠀⠀⠀⠀⠀⠀⠀⠀⠀⠀⠀⠀⢻⣿⣿⣿⣿⣿⣿⣿⣿⣿⣿⣿⣿⣿⣿⠟⠁⠀⠀⠀⠀⠀⠀⠀⠀⠀⣿⣿⣿⣿⣿⣿⣿⣿⣿⣿⣿⣿⣿⣿⣿⣿⣿⣿⣿⣿⣿⣿⡇⠀⠀⠀⠀⠀⠀⠀⠀⢻⣿⣿⣿⣿⣿⣿⣿⣿⣿⡇</a:t>
            </a:r>
            <a:br/>
            <a:r>
              <a:t>⣿⣿⣿⣿⣿⣿⣿⣷⣦⣤⣀⠀⠀⠀⠀⠀⠀⠀⠀⠀⠀⠀⠀⠀⢿⣿⣿⣿⣿⣿⣿⣿⣿⣿⣿⣿⣿⡟⠀⠀⠀⠀⠀⠀⠀⠀⠀⠀⠀⢸⣿⣿⣿⣿⣿⣿⣿⣿⣿⣿⣿⣿⣿⣿⣿⣿⣿⣿⣿⣿⣿⠁⠀⠀⠀⠀⠀⠀⠀⠀⠀⢻⣿⣿⣿⣿⣿⣿⣿⣿⡇</a:t>
            </a:r>
            <a:br/>
            <a:r>
              <a:t>⣿⣿⣿⣿⣿⣿⣿⣿⣿⣿⣿⣿⣶⡄⠀⠀⠀⠀⠀⠀⠀⠀⠀⠀⠘⣿⣿⣿⣿⣿⣿⣿⣿⣿⣿⣿⣿⣿⣄⠀⠀⠀⠀⠀⠀⠀⠀⠀⠀⢸⣿⣿⣿⣿⣿⣿⣿⣿⣿⣿⣿⣿⣿⣿⣿⣿⣿⣿⣿⣿⠏⠀⠀⠀⠀⠀⠀⠀⠀⠀⠀⠘⣿⣿⣿⣿⣿⣿⣿⣿⡇</a:t>
            </a:r>
            <a:br/>
            <a:r>
              <a:t>⣿⣿⣿⣿⣿⣿⣿⣿⣿⣿⣿⣿⣿⣧⣄⣀⠀⠀⠀⠀⠀⠀⣀⣤⣴⣿⣿⣿⣿⣿⣿⣿⣿⣿⣿⣿⣿⣿⣿⣿⣷⣶⠀⠀⣤⣤⣤⣄⠀⠈⣿⣿⣿⣿⣿⣿⣿⣿⣿⣿⣿⣿⣿⣿⣿⣿⣿⣿⣿⡏⠀⠀⠀⠀⠀⠀⠀⠀⠀⠀⠀⠀⣹⣿⣿⣿⣿⣿⣿⣿⡇</a:t>
            </a:r>
            <a:br/>
            <a:r>
              <a:t>⣿⣿⣿⣿⣿⣿⣿⣿⣿⣿⣿⣿⣿⣿⣿⠇⠀⠀⢀⣶⣿⣿⣿⣿⣿⣿⣿⣿⣿⣿⣿⣿⣿⣿⣿⣿⣿⣿⣿⣿⣿⣿⠀⠀⣿⣿⣿⣿⡀⠀⢻⣿⣿⣿⣿⣿⣿⣿⣿⣿⣿⣿⣿⣿⣿⣿⣿⣿⣿⣧⡀⠀⠀⠀⠀⠀⠀⠀⠀⠀⢀⣤⣿⣿⣿⣿⣿⣿⣿⣿⡇</a:t>
            </a:r>
            <a:br/>
            <a:r>
              <a:t>⣿⣿⣿⣿⣿⣿⣿⣿⣿⣿⣿⣿⣿⣿⣿⠀⠀⠀⠈⢿⣿⣿⣿⣿⣿⣿⣿⣿⣿⣿⣿⣿⣿⣿⣿⣿⣿⣿⣿⣿⣿⣿⡆⠀⣿⣿⣿⣿⡇⠀⢸⣿⣿⣿⣿⣿⣿⣿⣿⣿⣿⣿⣿⣿⣿⣿⣿⣿⣿⣿⣿⣷⣶⡆⠀⠀⢰⣦⠀⠀⢸⣿⣿⣿⣿⣿⣿⣿⣿⣿⡇</a:t>
            </a:r>
            <a:br/>
            <a:r>
              <a:t>⣿⣿⣿⣿⣿⣿⣿⣿⣿⣿⣿⣿⣿⣿⣿⣄⠀⠀⠀⠈⢿⣿⣿⣿⣿⣿⣿⣿⣿⣿⣿⣿⣿⣿⣿⣿⣿⣿⣿⣿⣿⣿⡇⠀⣼⣿⣿⣿⣿⠀⠘⣿⣿⣿⣿⣿⣿⣿⣿⣿⣿⣿⣿⣿⣿⣿⣿⣿⣿⣿⣿⣿⡏⠀⠀⢀⣼⣿⠀⠀⠈⣿⣿⣿⣿⣿⣿⣿⣿⣿⡇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⣿⣿⣿⣿⣿⣿⣿⣿⣿⣿⣿⣿⣿⣿⣿⣿⣿⣿⣿⠿⣿⣿⣿⣿⣿⣿⣿⣿⣿⣿⣿⣿⣿⣿⣿⣿⣿⣿⣿⣿⣿⣿⣿⣿⣿⣿⣿⡿⠛⣿⣿⣿⣿⣿⣿⣿⣿⣿⣿⣿⣿⣿⣿⣿⣿⣿⣿⣿⣿⣿⣿⣿⣿⣿⣿⣿⣿⣿⣿⣿⣿⣿⣿⣿⣿⣿⣿⣿⣿⣿⡇</a:t>
            </a:r>
            <a:br/>
            <a:r>
              <a:t>⣿⣿⣿⣿⣿⣿⣿⣿⣿⣿⣿⣿⣿⣿⣿⣿⣿⣿⡇⠀⠙⣿⣿⣿⣿⣿⣿⣿⣿⣿⣿⣿⣿⣿⣿⣿⣿⣿⣿⣿⣿⣿⣿⣿⠛⠛⠉⠁⠀⣿⣿⣿⣿⣿⣿⣿⣿⣿⣿⣿⣿⣿⣿⣿⣿⣿⣿⣿⣿⣿⣿⣿⣿⣿⣿⠇⣿⣿⣿⣿⣿⣿⣿⣿⣿⣿⣿⣿⣿⣿⡇</a:t>
            </a:r>
            <a:br/>
            <a:r>
              <a:t>⣿⣿⣿⣿⣿⣿⣿⣿⣿⣿⣿⣿⣿⣿⣿⠿⠟⠁⠀⠀⠀⠻⠿⣿⣿⣿⣿⣿⣿⣿⣿⣿⣿⣿⣿⣿⣿⣿⣿⣿⣿⣿⣿⡟⠀⠀⠀⠀⠀⠈⢿⣿⣿⣿⣿⣿⣿⣿⣿⣿⣿⣿⣿⣿⣿⣿⣿⣿⣿⣿⣿⣿⣿⡿⠋⠀⠈⠙⢿⠿⣿⣿⣿⣿⣿⣿⣿⣿⣿⣿⡇</a:t>
            </a:r>
            <a:br/>
            <a:r>
              <a:t>⣿⣿⣿⣿⣿⣿⣿⣿⣿⣿⣿⣿⣿⣿⣿⣆⠀⠀⠀⠀⠀⠀⢀⣾⣿⣿⣿⣿⣿⣿⣿⣿⣿⣿⣿⡏⠀⠛⠿⠉⠉⠿⠿⣇⠀⠀⠀⠀⠀⢰⣾⣿⣿⣿⣿⣿⣿⣿⣿⣿⣿⣿⣿⣿⣿⣿⣿⣿⣿⣿⣿⣿⠋⠁⠀⠀⠀⠀⠀⢀⣼⣿⣿⣿⣿⣿⣿⣿⣿⣿⡇</a:t>
            </a:r>
            <a:br/>
            <a:r>
              <a:t>⣿⣿⣿⣿⣿⣿⣿⣿⣿⣿⣿⣿⣿⣿⣿⣿⠀⠀⠀⠀⠀⠀⠀⢻⣿⣿⣿⣿⣿⣿⣿⣿⣿⣿⣿⣇⢀⣤⡀⠀⠀⠀⠠⢠⡀⠀⠀⠀⠀⢸⣿⣿⣿⣿⣿⣿⣿⣿⣿⣿⣿⣿⣿⣿⣿⣿⣿⣿⣿⣿⣿⣿⡗⠀⠀⠀⠀⠀⠀⠀⣿⣿⣿⣿⣿⣿⣿⣿⣿⣿⡇</a:t>
            </a:r>
            <a:br/>
            <a:r>
              <a:t>⣿⣿⣿⣿⣿⣿⣿⣿⣿⣿⣿⣿⣿⣿⣿⣿⣷⡄⠀⠀⠀⠀⠀⢸⣿⣿⣿⣿⣿⣿⣿⣿⣿⣿⣿⣿⣿⣿⠇⠀⠐⠀⠀⠀⠀⠀⠀⠀⠀⠘⣿⣿⣿⣿⣿⣿⣿⣿⣿⣿⣿⣿⣿⣿⣿⣿⣿⣿⣿⣿⣿⣿⣧⠀⠀⠀⠀⠀⠀⢀⣿⡿⠿⠛⠫⣉⣿⣿⣿⣿⡇</a:t>
            </a:r>
            <a:br/>
            <a:r>
              <a:t>⣿⣿⣿⣿⣿⣿⣿⣿⣿⣿⣿⣿⣿⣿⣿⣿⣿⠁⠀⠀⠀⠠⣶⣿⣿⣿⣿⣿⣿⣿⣿⣿⣿⣿⣿⣿⣿⡏⠀⠀⢀⣀⡀⠀⠀⠀⠀⠀⠀⣠⣿⣿⣿⣿⣿⣿⣿⣿⣿⣿⣿⣿⣿⣿⣿⣿⣿⣿⡿⣿⣿⣿⠿⠀⠀⠀⠀⠀⠀⠉⢠⣤⣶⣿⣿⣿⣿⣿⣿⣿⡇</a:t>
            </a:r>
            <a:br/>
            <a:r>
              <a:t>⣿⣿⣿⣿⣿⣿⣿⣿⣿⣿⣿⣿⣿⣿⣿⣿⠁⠀⠀⠀⠀⠀⣹⣿⣿⣿⣿⣿⣿⣿⣿⣿⣿⣿⣿⣿⣿⣿⣷⣿⣿⣿⠀⠀⠀⠀⠀⢠⣶⣿⣿⣿⣿⣿⣿⣿⣿⣿⣿⣿⣿⣿⣿⣿⣿⣿⣿⡇⠀⠀⠀⠀⠀⠀⠀⠀⠀⠀⠀⠀⠀⠀⠀⠉⠛⠛⠛⠿⣿⣿⡇</a:t>
            </a:r>
            <a:br/>
            <a:r>
              <a:t>⣿⣿⣿⣿⣿⣿⣿⣿⣿⣿⣿⣿⣿⣿⡿⠃⠀⠀⠀⠀⠀⠀⣿⣿⣿⣿⣿⣿⣿⣿⣿⣿⣿⣿⣿⣿⣿⣿⣿⣿⣿⣿⡆⠀⠀⠀⠀⠈⣿⣿⣿⣿⣿⣿⣿⣿⣿⣿⣿⣿⣿⣿⣿⣿⣿⣿⣿⣷⠀⠀⠀⠀⠀⠀⠀⠀⠀⠀⢀⣀⡀⠀⠀⠀⠀⠀⠀⢀⠈⠻⡇</a:t>
            </a:r>
            <a:br/>
            <a:r>
              <a:t>⣿⣿⣿⣿⣿⣿⣿⣿⣿⣿⣿⠿⠋⠁⠀⢀⠀⠀⠀⠀⠀⢸⣿⣿⣿⣿⣿⣿⣿⣿⣿⣿⣿⣿⣿⣿⣿⣿⣿⣿⣿⣿⡗⠀⠀⠀⠀⠘⢿⣿⣿⣿⣿⣿⣿⣿⣿⣿⣿⣿⣿⣿⣿⣿⣿⣿⣿⣿⣧⡀⢀⡔⠀⠀⠀⠀⠀⠀⢈⣿⣿⣶⣤⣤⣶⣶⣾⣿⣿⣾⡇</a:t>
            </a:r>
            <a:br/>
            <a:r>
              <a:t>⠉⠉⠁⠀⠀⠀⠙⠋⠉⠉⠁⠀⢀⣤⣾⠿⠀⠀⠀⠀⠀⠸⣿⣿⣿⣿⣿⣿⣿⣿⣿⣿⣿⣿⣿⣿⣿⣿⣿⣿⣿⡿⠀⠀⠀⠀⠀⠀⢸⣿⣿⣿⣿⣿⣿⣿⣿⣿⣿⣿⣿⣿⣿⣿⣿⣿⣿⣿⣿⣿⣿⠁⠀⠀⠀⠀⠀⢀⣾⣿⣿⣿⣿⣿⣿⣿⣿⣿⣿⣿⡇</a:t>
            </a:r>
            <a:br/>
            <a:r>
              <a:t>⠀⠀⠀⠀⠀⠀⠀⠀⠀⠀⠈⠀⠉⠉⠁⠀⠀⠀⠀⠀⠀⠀⠹⣿⣿⣿⣿⣿⣿⣿⣿⣿⣿⣿⣿⣿⣿⣿⣿⣿⣿⠃⠀⠀⠀⠀⠀⠀⠈⣿⣿⣿⣿⣿⣿⣿⣿⣿⣿⣿⣿⣿⣿⣿⣿⣿⣿⣿⣿⣿⣿⠃⠀⠀⠀⠀⠀⠸⣿⣿⣿⣿⣿⣿⣿⣿⣿⣿⣿⣿⡇</a:t>
            </a:r>
            <a:br/>
            <a:r>
              <a:t>⣦⣄⡀⠀⠀⠀⠀⠀⠀⠀⠀⠀⠀⠀⠀⠈⠁⠀⠀⠀⠀⠀⠀⢻⣿⣿⣿⣿⣿⣿⣿⣿⣿⣿⣿⣿⣿⣿⣿⣿⡏⠀⠀⠀⠀⠀⠀⠀⠀⣿⣿⣿⣿⣿⣿⣿⣿⣿⣿⣿⣿⣿⣿⣿⣿⣿⣿⣿⣿⣿⡏⠀⠀⠀⠀⠀⠀⠀⠘⣿⣿⣿⣿⣿⣿⣿⣿⣿⣿⣿⡇</a:t>
            </a:r>
            <a:br/>
            <a:r>
              <a:t>⣿⣿⣿⣿⣶⣤⣀⠀⠀⠀⠀⠀⠀⠀⠀⠀⠀⠀⠀⠀⠀⠀⠀⠈⣿⣿⣿⣿⣿⣿⣿⣿⣿⣿⣿⣿⣿⣿⡿⠋⠀⠀⠀⠀⠀⠀⠀⠀⠀⢸⣿⣿⣿⣿⣿⣿⣿⣿⣿⣿⣿⣿⣿⣿⣿⣿⣿⣿⣿⣿⡇⠀⠀⠀⠀⠀⠀⠀⠀⠘⢿⣿⣿⣿⣿⣿⣿⣿⣿⣿⡇</a:t>
            </a:r>
            <a:br/>
            <a:r>
              <a:t>⣿⣿⣿⣿⣿⣿⣿⣿⣷⣦⣄⣀⠀⠀⠀⠀⠀⠀⠀⠀⠀⠀⠀⠀⢹⣿⣿⣿⣿⣿⣿⣿⣿⣿⣿⣿⣿⣿⡁⠀⠀⠀⠀⠀⠀⠀⠀⠀⠀⢸⣿⣿⣿⣿⣿⣿⣿⣿⣿⣿⣿⣿⣿⣿⣿⣿⣿⣿⣿⣿⠃⠀⠀⠀⠀⠀⠀⠀⠀⠀⠈⢻⣿⣿⣿⣿⣿⣿⣿⣿⡇</a:t>
            </a:r>
            <a:br/>
            <a:r>
              <a:t>⣿⣿⣿⣿⣿⣿⣿⣿⣿⣿⣿⣿⣿⣶⡆⠀⠀⠀⠀⠀⠀⠀⠀⠀⠈⣿⣿⣿⣿⣿⣿⣿⣿⣿⣿⣿⣿⣿⣷⣦⣄⡀⠀⠀⠀⠀⠀⠀⠀⢸⣿⣿⣿⣿⣿⣿⣿⣿⣿⣿⣿⣿⣿⣿⣿⣿⣿⣿⣿⡟⠀⠀⠀⠀⠀⠀⠀⠀⠀⠀⠀⠀⢻⣿⣿⣿⣿⣿⣿⣿⡇</a:t>
            </a:r>
            <a:br/>
            <a:r>
              <a:t>⣿⣿⣿⣿⣿⣿⣿⣿⣿⣿⣿⣿⣿⣿⣿⣶⠄⠀⠀⠀⣀⣀⣠⣴⣾⣿⣿⣿⣿⣿⣿⣿⣿⣿⣿⣿⣿⣿⣿⣿⣿⣿⠁⠀⢸⣷⣷⣆⠀⠈⣿⣿⣿⣿⣿⣿⣿⣿⣿⣿⣿⣿⣿⣿⣿⣿⣿⣿⣿⡇⠀⠀⠀⠀⠀⠀⠀⠀⠀⠀⠀⠀⣰⣿⣿⣿⣿⣿⣿⣿⡇</a:t>
            </a:r>
            <a:br/>
            <a:r>
              <a:t>⣿⣿⣿⣿⣿⣿⣿⣿⣿⣿⣿⣿⣿⣿⣿⡟⠀⠀⠀⠸⣿⣿⣿⣿⣿⣿⣿⣿⣿⣿⣿⣿⣿⣿⣿⣿⣿⣿⣿⣿⣿⣿⡄⠀⢸⣿⣿⣿⡀⠀⣿⣿⣿⣿⣿⣿⣿⣿⣿⣿⣿⣿⣿⣿⣿⣿⣿⣿⣿⣿⣦⣀⠀⠀⠀⠀⠀⠀⠀⠀⣴⣿⣿⣿⣿⣿⣿⣿⣿⣿⡇</a:t>
            </a:r>
            <a:br/>
            <a:r>
              <a:t>⣿⣿⣿⣿⣿⣿⣿⣿⣿⣿⣿⣿⣿⣿⣿⡇⠀⠀⠀⠀⢻⣿⣿⣿⣿⣿⣿⣿⣿⣿⣿⣿⣿⣿⣿⣿⣿⣿⣿⣿⣿⣿⡇⠀⢸⣿⣿⣿⡇⠀⢹⣿⣿⣿⣿⣿⣿⣿⣿⣿⣿⣿⣿⣿⣿⣿⣿⣿⣿⣿⣿⣿⠇⠀⠀⣿⣿⡇⠀⠀⣿⣿⣿⣿⣿⣿⣿⣿⣿⣿⡇</a:t>
            </a:r>
            <a:br/>
            <a:r>
              <a:t>⣿⣿⣿⣿⣿⣿⣿⣿⣿⣿⣿⣿⣿⣿⣿⣿⣄⠀⠀⠀⠘⣿⣿⣿⣿⣿⣿⣿⣿⣿⣿⣿⣿⣿⣿⣿⣿⣿⣿⣿⣿⣿⣧⠀⢸⣿⣿⣿⡇⠀⢸⣿⣿⣿⣿⣿⣿⣿⣿⣿⣿⣿⣿⣿⣿⣿⣿⣿⣿⣿⣿⡇⠀⠀⣰⣿⣿⣿⠀⠀⢸⣿⣿⣿⣿⣿⣿⣿⣿⣿⡇</a:t>
            </a:r>
            <a:br/>
            <a:r>
              <a:t>⣿⣿⣿⣿⣿⣿⣿⣿⣿⣿⣿⣿⣿⣿⣿⣿⣿⣷⣄⠀⠀⠈⠻⣿⣿⣿⣿⣿⣿⣿⣿⣿⣿⣿⣿⣿⣿⣿⡿⠛⠉⠉⠉⠀⠈⠛⠛⠛⠁⠀⠀⣿⣿⣿⣿⣿⣿⣿⣿⣿⣿⣿⣿⣿⣿⣿⣿⣿⣿⣿⣿⠃⠀⣰⣿⣿⣿⣿⠀⠀⣸⣿⣿⣿⣿⣿⣿⣿⣿⣿⡇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⣿⣿⣿⣿⣿⣿⣿⣿⣿⣿⣿⣿⣿⣿⣿⣿⣿⣿⣿⠁⢿⣿⣿⣿⣿⣿⣿⣿⣿⣿⣿⣿⣿⣿⣿⣿⣿⣿⣿⣿⣿⣿⣿⣿⣿⣿⠿⠋⢀⣿⣿⣿⣿⣿⣿⣿⣿⣿⣿⣿⣿⣿⣿⣿⣿⣿⣿⣿⣿⣿⣿⣿⣿⣿⣿⡙⣿⣿⣿⣿⣿⣿⣿⣿⣿⣿⣿⣿⣿⣿⡇</a:t>
            </a:r>
            <a:br/>
            <a:r>
              <a:t>⣿⣿⣿⣿⣿⣿⣿⣿⣿⣿⣿⣿⣿⣿⣿⣿⣿⡿⠃⠀⠀⢿⣿⣿⣿⣿⣿⣿⣿⣿⣿⣿⣿⣿⣿⣿⣿⣿⣿⣿⣿⣿⣿⣿⠀⠀⠀⠀⠀⠻⣿⣿⣿⣿⣿⣿⣿⣿⣿⣿⣿⣿⣿⣿⣿⣿⣿⣿⣿⣿⣿⣿⣿⡿⠃⠀⠻⢿⣿⣿⣿⣿⣿⣿⣿⣿⣿⣿⣿⣿⡇</a:t>
            </a:r>
            <a:br/>
            <a:r>
              <a:t>⣿⣿⣿⣿⣿⣿⣿⣿⣿⣿⣿⣿⣿⣿⣿⡉⠁⠀⠀⠀⠀⠈⠙⣻⣿⣿⣿⣿⣿⣿⣿⣿⣿⣿⣿⣿⣿⣿⣿⣿⣿⣿⣿⡏⠀⠀⠀⠀⠀⢀⣼⣿⣿⣿⣿⣿⣿⣿⣿⣿⣿⣿⣿⣿⣿⣿⣿⣿⣿⣿⣿⡟⠋⠀⠀⠀⠀⠀⠀⢹⣿⣿⣿⣿⣿⣿⣿⣿⣿⣿⡇</a:t>
            </a:r>
            <a:br/>
            <a:r>
              <a:t>⣿⣿⣿⣿⣿⣿⣿⣿⣿⣿⣿⣿⣿⣿⣿⣿⠀⠀⠀⠀⠀⠀⠀⣿⣿⣿⣿⣿⣿⣿⣿⣿⣿⣿⣿⡏⠈⠻⠿⠉⠉⠻⠿⠿⠀⠀⠀⠀⠀⢸⣿⣿⣿⣿⣿⣿⣿⣿⣿⣿⣿⣿⣿⣿⣿⣿⣿⣿⣿⣿⣿⣷⠀⠀⠀⠀⠀⠀⠀⢻⣿⣿⣿⣿⣿⣿⣿⣿⣿⣿⡇</a:t>
            </a:r>
            <a:br/>
            <a:r>
              <a:t>⣿⣿⣿⣿⣿⣿⣿⣿⣿⣿⣿⣿⣿⣿⣿⣿⣤⠀⠀⠀⠀⠀⠀⢸⣿⣿⣿⣿⣿⣿⣿⣿⣿⣿⣿⣇⠀⣠⡄⠀⠀⠀⠐⠀⠂⠀⠀⠀⠀⠀⣿⣿⣿⣿⣿⣿⣿⣿⣿⣿⣿⣿⣿⣿⣿⣿⣿⣿⣿⣿⣿⣿⠀⠀⠀⠀⠀⠀⠀⢸⣿⣿⣿⣿⣿⣿⣿⣿⣿⣿⡇</a:t>
            </a:r>
            <a:br/>
            <a:r>
              <a:t>⣿⣿⣿⣿⣿⣿⣿⣿⣿⣿⣿⣿⣿⣿⣿⣿⣿⠧⠀⠀⠀⠀⣀⣼⣿⣿⣿⣿⣿⣿⣿⣿⣿⣿⣿⣿⣿⣿⡏⠀⠀⠀⠀⠀⠀⠀⠀⠀⠀⠀⣽⣿⣿⣿⣿⣿⣿⣿⣿⣿⣿⣿⣿⣿⣿⣿⣿⣿⣿⣿⣿⣿⣇⠀⠀⠀⠀⠀⠀⠛⠛⠛⢉⣉⣁⣈⣿⣿⣿⣿⡇</a:t>
            </a:r>
            <a:br/>
            <a:r>
              <a:t>⣿⣿⣿⣿⣿⣿⣿⣿⣿⣿⣿⣿⣿⣿⣿⣿⠟⠀⠀⠀⠀⠈⢻⣿⣿⣿⣿⣿⣿⣿⣿⣿⣿⣿⣿⣿⣿⣿⡀⣀⣠⣤⡆⠀⠀⠀⠀⠀⣀⣼⣿⣿⣿⣿⣿⣿⣿⣿⣿⣿⣿⣿⣿⣿⣿⡁⠀⠀⠉⠛⠉⠁⠀⠀⠀⠀⠀⠀⠀⠀⠉⠛⠛⠛⠻⢿⣿⣿⣿⣿⡇</a:t>
            </a:r>
            <a:br/>
            <a:r>
              <a:t>⣿⣿⣿⣿⣿⣿⣿⣿⣿⣿⣿⣿⣿⣿⣿⠟⠀⠀⠀⠀⠀⠀⣾⣿⣿⣿⣿⣿⣿⣿⣿⣿⣿⣿⣿⣿⣿⣿⣿⣿⣿⣿⡇⠀⠀⠀⠀⠀⢿⣿⣿⣿⣿⣿⣿⣿⣿⣿⣿⣿⣿⣿⣿⣿⣿⣷⡀⠀⠀⠀⠀⠀⠀⠀⠀⠀⠀⠀⠀⠀⠀⠀⠀⠀⠀⠀⠙⢿⣿⣿⡇</a:t>
            </a:r>
            <a:br/>
            <a:r>
              <a:t>⣿⣿⣿⣿⣿⣿⣿⣿⣿⣿⣿⣿⡿⠛⠉⠀⠀⠀⠀⠀⠀⢠⣿⣿⣿⣿⣿⣿⣿⣿⣿⣿⣿⣿⣿⣿⣿⣿⣿⣿⣿⣿⣷⠀⠀⠀⠀⠀⣼⣿⣿⣿⣿⣿⣿⣿⣿⣿⣿⣿⣿⣿⣿⣿⣿⣿⣷⣄⠀⣀⣴⠆⠀⠀⠀⠀⠀⠀⣿⣷⣦⣤⣤⣴⣶⣾⣷⣾⣿⣿⡇</a:t>
            </a:r>
            <a:br/>
            <a:r>
              <a:t>⠿⠿⠿⠛⠛⠛⢿⠿⠿⠟⠛⠁⠀⢀⣤⣶⡄⠀⠀⠀⠀⠘⣿⣿⣿⣿⣿⣿⣿⣿⣿⣿⣿⣿⣿⣿⣿⣿⣿⣿⣿⣿⠏⠀⠀⠀⠀⠀⠸⣿⣿⣿⣿⣿⣿⣿⣿⣿⣿⣿⣿⣿⣿⣿⣿⣿⣿⣿⣿⣿⡟⠀⠀⠀⠀⠀⠀⢠⣿⣿⣿⣿⣿⣿⣿⣿⣿⣿⣿⣿⡇</a:t>
            </a:r>
            <a:br/>
            <a:r>
              <a:t>⠀⠀⠀⠀⠀⠀⠀⠀⠒⠂⠠⠐⠚⠛⠋⠉⠀⠀⠀⠀⠀⠀⠻⣿⣿⣿⣿⣿⣿⣿⣿⣿⣿⣿⣿⣿⣿⣿⣿⣿⣿⡟⠀⠀⠀⠀⠀⠀⠀⣿⣿⣿⣿⣿⣿⣿⣿⣿⣿⣿⣿⣿⣿⣿⣿⣿⣿⣿⣿⣿⡷⠀⠀⠀⠀⠀⠠⣿⣿⣿⣿⣿⣿⣿⣿⣿⣿⣿⣿⣿⡇</a:t>
            </a:r>
            <a:br/>
            <a:r>
              <a:t>⡀⠀⠀⠀⠀⠀⠀⠀⠀⠀⠀⠀⠀⠀⠐⠠⠤⠀⠀⠀⠀⠀⠀⢻⣿⣿⣿⣿⣿⣿⣿⣿⣿⣿⣿⣿⣿⣿⣿⣿⣿⠃⠀⠀⠀⠀⠀⠀⠀⢻⣿⣿⣿⣿⣿⣿⣿⣿⣿⣿⣿⣿⣿⣿⣿⣿⣿⣿⣿⣿⠃⠀⠀⠀⠀⠀⠀⠘⣿⣿⣿⣿⣿⣿⣿⣿⣿⣿⣿⣿⡇</a:t>
            </a:r>
            <a:br/>
            <a:r>
              <a:t>⣿⣷⣶⣤⣀⠀⠀⠀⠀⠀⠀⠀⠀⠀⠀⠀⠀⠀⠀⠀⠀⠀⠀⠈⣿⣿⣿⣿⣿⣿⣿⣿⣿⣿⣿⣿⣿⣿⣿⣿⠋⠀⠀⠀⠀⠀⠀⠀⠀⢸⣿⣿⣿⣿⣿⣿⣿⣿⣿⣿⣿⣿⣿⣿⣿⣿⣿⣿⣿⣿⠀⠀⠀⠀⠀⠀⠀⠀⠘⢿⣿⣿⣿⣿⣿⣿⣿⣿⣿⣿⡇</a:t>
            </a:r>
            <a:br/>
            <a:r>
              <a:t>⣿⣿⣿⣿⣿⣿⣷⣦⣄⣀⠀⠀⠀⠀⠀⠀⠀⠀⠀⠀⠀⠀⠀⠀⢸⣿⣿⣿⣿⣿⣿⣿⣿⣿⣿⣿⣿⣿⡿⠁⠀⠀⠀⠀⠀⠀⠀⠀⠀⠸⣿⣿⣿⣿⣿⣿⣿⣿⣿⣿⣿⣿⣿⣿⣿⣿⣿⣿⣿⡏⠀⠀⠀⠀⠀⠀⠀⠀⠀⠈⠻⣿⣿⣿⣿⣿⣿⣿⣿⣿⡇</a:t>
            </a:r>
            <a:br/>
            <a:r>
              <a:t>⣿⣿⣿⣿⣿⣿⣿⣿⣿⣿⣿⣶⣤⣄⣀⠀⠀⠀⠀⠀⠀⠀⠀⠀⠀⣿⣿⣿⣿⣿⣿⣿⣿⣿⣿⣿⣿⣿⣧⣀⠀⠀⠀⠀⠀⠀⠀⠀⠀⢸⣿⣿⣿⣿⣿⣿⣿⣿⣿⣿⣿⣿⣿⣿⣿⣿⣿⣿⣿⠇⠀⠀⠀⠀⠀⠀⠀⠀⠀⠀⠀⠙⢿⣿⣿⣿⣿⣿⣿⣿⡇</a:t>
            </a:r>
            <a:br/>
            <a:r>
              <a:t>⣿⣿⣿⣿⣿⣿⣿⣿⣿⣿⣿⣿⣿⣿⣿⣄⡀⠀⠀⠀⠀⠀⠀⢀⣀⣿⣿⣿⣿⣿⣿⣿⣿⣿⣿⣿⣿⣿⣿⣿⣿⣶⡆⠀⢠⣤⣤⡀⠀⠸⣿⣿⣿⣿⣿⣿⣿⣿⣿⣿⣿⣿⣿⣿⣿⣿⣿⣿⣿⠀⠀⠀⠀⠀⠀⠀⠀⠀⠀⠀⠀⠀⢨⣿⣿⣿⣿⣿⣿⣿⡇</a:t>
            </a:r>
            <a:br/>
            <a:r>
              <a:t>⣿⣿⣿⣿⣿⣿⣿⣿⣿⣿⣿⣿⣿⣿⣿⣿⠃⠀⠀⢀⣶⣶⣾⣿⣿⣿⣿⣿⣿⣿⣿⣿⣿⣿⣿⣿⣿⣿⣿⣿⣿⣿⡇⠀⢸⣿⣿⣧⠀⠀⣿⣿⣿⣿⣿⣿⣿⣿⣿⣿⣿⣿⣿⣿⣿⣿⣿⣿⣿⣧⡀⠀⠀⠀⠀⠀⠀⠀⠀⢀⣤⣾⣿⣿⣿⣿⣿⣿⣿⣿⡇</a:t>
            </a:r>
            <a:br/>
            <a:r>
              <a:t>⣿⣿⣿⣿⣿⣿⣿⣿⣿⣿⣿⣿⣿⣿⣿⡏⠀⠀⠀⠀⢻⣿⣿⣿⣿⣿⣿⣿⣿⣿⣿⣿⣿⣿⣿⣿⣿⣿⣿⣿⣿⣿⣇⠀⢸⣿⣿⣿⠄⠀⣿⣿⣿⣿⣿⣿⣿⣿⣿⣿⣿⣿⣿⣿⣿⣿⣿⣿⣿⣿⣿⡇⠀⠀⢰⣶⣶⠀⠀⢸⣿⣿⣿⣿⣿⣿⣿⣿⣿⣿⡇</a:t>
            </a:r>
            <a:br/>
            <a:r>
              <a:t>⣿⣿⣿⣿⣿⣿⣿⣿⣿⣿⣿⣿⣿⣿⣿⣷⡀⠀⠀⠀⠘⣿⣿⣿⣿⣿⣿⣿⣿⣿⣿⣿⣿⣿⣿⣿⣿⣿⣿⣿⣿⣿⣏⠀⢸⣿⣿⣿⡄⠀⣾⣿⣿⣿⣿⣿⣿⣿⣿⣿⣿⣿⣿⣿⣿⣿⣿⣿⣿⣿⣿⠁⠀⠀⣾⣿⣿⡇⠀⠀⣿⣿⣿⣿⣿⣿⣿⣿⣿⣿⡇</a:t>
            </a:r>
            <a:br/>
            <a:r>
              <a:t>⣿⣿⣿⣿⣿⣿⣿⣿⣿⣿⣿⣿⣿⣿⣿⣿⣿⣦⡀⠀⠀⠹⣿⣿⣿⣿⣿⣿⣿⣿⣿⣿⣿⣿⣿⣿⣿⣿⣿⣿⣿⣿⡿⠀⠘⣿⣿⣿⠁⠀⢸⣿⣿⣿⣿⣿⣿⣿⣿⣿⣿⣿⣿⣿⣿⣿⣿⣿⣿⣿⡿⠀⠀⣸⣿⣿⣿⣧⠀⠀⣿⣿⣿⣿⣿⣿⣿⣿⣿⣿⡇</a:t>
            </a:r>
            <a:br/>
            <a:r>
              <a:t>⣿⣿⣿⣿⣿⣿⣿⣿⣿⣿⣿⣿⣿⣿⣿⣿⣿⣿⣿⡀⠀⠀⠈⣿⣿⣿⣿⣿⣿⣿⣿⣿⣿⣿⣿⣿⣿⣿⣿⡁⠀⠀⠀⠀⠀⠀⠀⠈⠀⠀⢸⣿⣿⣿⣿⣿⣿⣿⣿⣿⣿⣿⣿⣿⣿⣿⣿⣿⣿⣿⡇⠀⠠⣿⣿⣿⣿⣿⠀⠀⣿⣿⣿⣿⣿⣿⣿⣿⣿⣿⡇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⣿⣿⣿⣿⣿⣿⣿⣿⣿⣿⣿⣿⣿⣿⣿⣿⣿⣿⣿⡿⣿⣿⣿⣿⣿⣿⣿⣿⣿⣿⣿⣿⣿⣿⣿⣿⣿⣿⣿⣿⣿⣿⣿⣿⣿⣿⡿⠋⢻⣿⣿⣿⣿⣿⣿⣿⣿⣿⣿⣿⣿⣿⣿⣿⣿⣿⣿⣿⣿⣿⣿⣿⣿⣿⢷⠉⣿⣿⣿⣿⣿⣿⣿⣿⣿⣿⣿⣿⣿⣿⡇</a:t>
            </a:r>
            <a:br/>
            <a:r>
              <a:t>⣿⣿⣿⣿⣿⣿⣿⣿⣿⣿⣿⣿⣿⣿⣿⣿⣿⣿⣿⠀⠙⣿⣿⣿⣿⣿⣿⣿⣿⣿⣿⣿⣿⣿⣿⣿⣿⣿⣿⣿⣿⣿⣿⡿⠿⠛⠁⠀⠻⣿⣿⣿⣿⣿⣿⣿⣿⣿⣿⣿⣿⣿⣿⣿⣿⣿⣿⣿⣿⣿⣿⣿⡿⠋⠀⠈⠻⢿⣿⣿⣿⣿⣿⣿⣿⣿⣿⣿⣿⣿⡇</a:t>
            </a:r>
            <a:br/>
            <a:r>
              <a:t>⣿⣿⣿⣿⣿⣿⣿⣿⣿⣿⣿⣿⣿⣿⣿⡿⠿⠋⠀⠀⠀⠻⣿⣿⣿⣿⣿⣿⣿⣿⣿⣿⣿⣿⣿⣿⣿⣿⣿⣿⣿⣿⣿⡧⠀⠀⠀⠀⠀⠙⣻⣿⣿⣿⣿⣿⣿⣿⣿⣿⣿⣿⣿⣿⣿⣿⣿⣿⣿⣿⣏⠀⠀⠀⠀⠀⠀⠀⢉⣿⣿⣿⣿⣿⣿⣿⣿⣿⣿⣿⡇</a:t>
            </a:r>
            <a:br/>
            <a:r>
              <a:t>⣿⣿⣿⣿⣿⣿⣿⣿⣿⣿⣿⣿⣿⣿⣿⣦⠀⠀⠀⠀⠀⠀⢈⣽⣿⣿⣿⣿⣿⣿⣿⣿⣿⣿⣿⣿⣿⣿⣿⣿⣿⣿⣿⣇⠀⠀⠀⠀⠀⠸⣿⣿⣿⣿⣿⣿⣿⣿⣿⣿⣿⣿⣿⣿⣿⣿⣿⣿⣿⣿⣿⠇⠀⠀⠀⠀⠀⠀⢾⣿⣿⣿⣿⣿⣿⣿⣿⣿⣿⣿⡇</a:t>
            </a:r>
            <a:br/>
            <a:r>
              <a:t>⣿⣿⣿⣿⣿⣿⣿⣿⣿⣿⣿⣿⣿⣿⣿⣟⠀⠀⠀⠀⠀⠀⠈⢿⣿⣿⣿⣿⣿⣿⣿⣿⣿⣿⣿⣿⢿⣿⣿⠟⠛⢿⡿⠿⠃⠀⠀⠀⠀⠀⣿⣿⣿⣿⣿⣿⣿⣿⣿⣿⣿⣿⣿⣿⣿⣿⣿⣿⣿⣿⣿⡀⠀⠀⠀⠀⠀⠀⢸⣿⠿⠿⠿⠛⢿⣿⣿⣿⣿⣿⡇</a:t>
            </a:r>
            <a:br/>
            <a:r>
              <a:t>⣿⣿⣿⣿⣿⣿⣿⣿⣿⣿⣿⣿⣿⣿⣿⣿⣿⡀⠀⠀⠀⠀⠀⢸⣿⣿⣿⣿⣿⣿⣿⣿⣿⣿⣿⡇⠀⠉⠉⠁⠀⠀⠀⠀⠁⠀⠀⠀⠀⠀⢻⣿⣿⣿⣿⣿⣿⣿⣿⣿⣿⣿⡿⠟⠻⣿⣿⠿⠿⠿⠟⠓⠀⠀⠀⠀⠀⠀⢤⣤⣤⣴⣶⣶⣾⣿⣿⣿⣿⣿⡇</a:t>
            </a:r>
            <a:br/>
            <a:r>
              <a:t>⣿⣿⣿⣿⣿⣿⣿⣿⣿⣿⣿⣿⣿⣿⣿⣿⣿⠃⠀⠀⠀⢤⣴⣿⣿⣿⣿⣿⣿⣿⣿⣿⣿⣿⣿⣿⣀⣰⣷⠀⠀⠀⠀⠀⠀⠀⠀⠀⠀⢀⣼⣿⣿⣿⣿⣿⣿⣿⣿⣿⣿⣿⣥⠀⠀⠀⣤⡤⠀⠀⠀⠀⠀⠀⠀⠀⠀⠀⠀⠉⢻⣿⣿⣿⣿⣿⣿⣿⣿⣿⡇</a:t>
            </a:r>
            <a:br/>
            <a:r>
              <a:t>⣿⣿⣿⣿⣿⣿⣿⣿⣿⣿⣿⣿⣿⣿⣿⣿⠋⠀⠀⠀⠀⠀⣻⣿⣿⣿⣿⣿⣿⣿⣿⣿⣿⣿⣿⣿⣿⣿⣇⣀⣠⣶⣿⠀⠀⠀⠀⠀⢰⣾⣿⣿⣿⣿⣿⣿⣿⣿⣿⣿⣿⣿⣿⣷⡄⠀⠈⠀⠀⢀⡀⠀⠀⠀⠀⠀⠀⠀⠀⣠⣿⣿⣿⣿⣿⣿⣿⣿⣿⣿⡇</a:t>
            </a:r>
            <a:br/>
            <a:r>
              <a:t>⣿⣿⣿⣿⣿⣿⣿⣿⣿⣿⣿⣿⣿⣿⠿⠃⠀⠀⠀⠀⠀⠀⣿⣿⣿⣿⣿⣿⣿⣿⣿⣿⣿⣿⣿⣿⣿⣿⣿⣿⣿⣿⣿⡀⠀⠀⠀⠀⠘⣿⣿⣿⣿⣿⣿⣿⣿⣿⣿⣿⣿⣿⣿⣿⣿⣄⣀⣤⣾⣿⠀⠀⠀⠀⠀⠀⢠⣤⣾⣿⣿⣿⣿⣿⣿⣿⣿⣿⣿⣿⡇</a:t>
            </a:r>
            <a:br/>
            <a:r>
              <a:t>⣿⡿⠿⠿⠟⠛⢿⣿⠿⠿⠿⠋⠉⠀⢀⣠⡄⠀⠀⠀⠀⠀⣿⣿⣿⣿⣿⣿⣿⣿⣿⣿⣿⣿⣿⣿⣿⣿⣿⣿⣿⣿⣿⠇⠀⠀⠀⠀⠸⣿⣿⣿⣿⣿⣿⣿⣿⣿⣿⣿⣿⣿⣿⣿⣿⣿⣿⣿⣿⡇⠀⠀⠀⠀⠀⠀⣾⣿⣿⣿⣿⣿⣿⣿⣿⣿⣿⣿⣿⣿⡇</a:t>
            </a:r>
            <a:br/>
            <a:r>
              <a:t>⠀⠀⠀⠀⠀⠀⠀⠀⠒⠀⠠⡤⠴⠾⠿⠛⠃⠀⠀⠀⠀⠀⢹⣿⣿⣿⣿⣿⣿⣿⣿⣿⣿⣿⣿⣿⣿⣿⣿⣿⣿⣿⡏⠀⠀⠀⠀⠀⠀⢹⣿⣿⣿⣿⣿⣿⣿⣿⣿⣿⣿⣿⣿⣿⣿⣿⣿⣿⣿⡟⠀⠀⠀⠀⠀⠐⣿⣿⣿⣿⣿⣿⣿⣿⣿⣿⣿⣿⣿⣿⡇</a:t>
            </a:r>
            <a:br/>
            <a:r>
              <a:t>⡀⠀⠀⠀⠀⠀⠀⠀⠀⠀⠀⠀⠀⠀⠀⠀⠀⡠⠀⠀⠀⠀⠀⢻⣿⣿⣿⣿⣿⣿⣿⣿⣿⣿⣿⣿⣿⣿⣿⣿⣿⡿⠀⠀⠀⠀⠀⠀⠀⠸⣿⣿⣿⣿⣿⣿⣿⣿⣿⣿⣿⣿⣿⣿⣿⣿⣿⣿⣿⠀⠀⠀⠀⠀⠀⠀⠘⣿⣿⣿⣿⣿⣿⣿⣿⣿⣿⣿⣿⣿⡇</a:t>
            </a:r>
            <a:br/>
            <a:r>
              <a:t>⣿⣿⣶⣤⣄⡀⠀⠀⠀⠀⠀⠀⠀⠀⠀⠀⠀⠀⠀⠀⠀⠀⠀⠀⢻⣿⣿⣿⣿⣿⣿⣿⣿⣿⣿⣿⣿⣿⣿⣿⣿⠁⠀⠀⠀⠀⠀⠀⠀⠀⣿⣿⣿⣿⣿⣿⣿⣿⣿⣿⣿⣿⣿⣿⣿⣿⣿⣿⡏⠀⠀⠀⠀⠀⠀⠀⠀⠘⣿⣿⣿⣿⣿⣿⣿⣿⣿⣿⣿⣿⡇</a:t>
            </a:r>
            <a:br/>
            <a:r>
              <a:t>⣿⣿⣿⣿⣿⣿⣷⣶⣤⣀⡀⠀⠀⠀⠀⠀⠀⠀⠀⠀⠀⠀⠀⠀⠀⢿⣿⣿⣿⣿⣿⣿⣿⣿⣿⣿⣿⣿⣿⡿⠃⠀⠀⠀⠀⠀⠀⠀⠀⠀⢸⣿⣿⣿⣿⣿⣿⣿⣿⣿⣿⣿⣿⣿⣿⣿⣿⣿⠁⠀⠀⠀⠀⠀⠀⠀⠀⠀⠈⢿⣿⣿⣿⣿⣿⣿⣿⣿⣿⣿⡇</a:t>
            </a:r>
            <a:br/>
            <a:r>
              <a:t>⣿⣿⣿⣿⣿⣿⣿⣿⣿⣿⣿⣷⣦⣤⣀⠀⠀⠀⠀⠀⠀⠀⠀⠀⠀⠈⣿⣿⣿⣿⣿⣿⣿⣿⣿⣿⣿⣿⣿⡇⠀⠀⠀⠀⠀⠀⠀⠀⠀⠀⢸⣿⣿⣿⣿⣿⣿⣿⣿⣿⣿⣿⣿⣿⣿⣿⣿⡟⠀⠀⠀⠀⠀⠀⠀⠀⠀⠀⠀⠀⠙⢿⣿⣿⣿⣿⣿⣿⣿⣿⡇</a:t>
            </a:r>
            <a:br/>
            <a:r>
              <a:t>⣿⣿⣿⣿⣿⣿⣿⣿⣿⣿⣿⣿⣿⣿⣿⠀⠀⠀⠀⠀⠀⠀⠀⠀⠀⠀⢿⣿⣿⣿⣿⣿⣿⣿⣿⣿⣿⣿⣿⣿⣶⣤⣀⠀⠀⠀⠀⠀⠀⢀⣾⣿⣿⣿⣿⣿⣿⣿⣿⣿⣿⣿⣿⣿⣿⣿⣿⣇⠀⠀⠀⠀⠀⠀⠀⠀⠀⠀⠀⠀⢀⣸⣿⣿⣿⣿⣿⣿⣿⣿⡇</a:t>
            </a:r>
            <a:br/>
            <a:r>
              <a:t>⣿⣿⣿⣿⣿⣿⣿⣿⣿⣿⣿⣿⣿⣿⣿⣷⠆⠀⠀⠀⠀⢀⣀⣀⣤⣶⣿⣿⣿⣿⣿⣿⣿⣿⣿⣿⣿⣿⣿⣿⣿⣿⣿⠀⠀⣿⣿⡆⠀⢸⣿⣿⣿⣿⣿⣿⣿⣿⣿⣿⣿⣿⣿⣿⣿⣿⣿⣿⣷⣄⠀⠀⠀⠀⠀⠀⠀⠀⢰⣾⣿⣿⣿⣿⣿⣿⣿⣿⣿⣿⡇</a:t>
            </a:r>
            <a:br/>
            <a:r>
              <a:t>⣿⣿⣿⣿⣿⣿⣿⣿⣿⣿⣿⣿⣿⣿⣿⡏⠀⠀⠀⠸⣿⣿⣿⣿⣿⣿⣿⣿⣿⣿⣿⣿⣿⣿⣿⣿⣿⣿⣿⣿⣿⣿⣿⠀⢀⣿⣿⣧⠀⢰⣿⣿⣿⣿⣿⣿⣿⣿⣿⣿⣿⣿⣿⣿⣿⣿⣿⣿⣿⣿⡇⠀⠀⣿⣿⣿⡄⠀⠈⣿⣿⣿⣿⣿⣿⣿⣿⣿⣿⣿⡇</a:t>
            </a:r>
            <a:br/>
            <a:r>
              <a:t>⣿⣿⣿⣿⣿⣿⣿⣿⣿⣿⣿⣿⣿⣿⣿⣆⠀⠀⠀⠀⢹⣿⣿⣿⣿⣿⣿⣿⣿⣿⣿⣿⣿⣿⣿⣿⣿⣿⣿⣿⣿⣿⣿⠀⠈⣿⣿⣯⠀⢈⣿⣿⣿⣿⣿⣿⣿⣿⣿⣿⣿⣿⣿⣿⣿⣿⣿⣿⣿⣿⠀⠀⢠⣿⣿⣿⣷⠀⠀⢹⣿⣿⣿⣿⣿⣿⣿⣿⣿⣿⡇</a:t>
            </a:r>
            <a:br/>
            <a:r>
              <a:t>⣿⣿⣿⣿⣿⣿⣿⣿⣿⣿⣿⣿⣿⣿⣿⣿⣷⣄⠀⠀⠀⢿⣿⣿⣿⣿⣿⣿⣿⣿⣿⣿⣿⣿⣿⣿⣿⣿⣿⣿⣿⣿⢿⠀⠈⣿⣿⡿⠀⠀⣿⣿⣿⣿⣿⣿⣿⣿⣿⣿⣿⣿⣿⣿⣿⣿⣿⣿⣿⣿⠀⠀⣼⣿⣿⣿⣿⡄⠀⢸⣿⣿⣿⣿⣿⣿⣿⣿⣿⣿⡇</a:t>
            </a:r>
            <a:br/>
            <a:r>
              <a:t>⣿⣿⣿⣿⣿⣿⣿⣿⣿⣿⣿⣿⣿⣿⣿⣿⣿⣿⣷⡀⠀⠀⠘⣿⣿⣿⣿⣿⣿⣿⣿⣿⣿⣿⣿⣿⣿⣿⣿⣏⠀⠀⠀⠀⠀⠀⠀⠀⠀⠀⠘⣿⣿⣿⣿⣿⣿⣿⣿⣿⣿⣿⣿⣿⣿⣿⣿⣿⣿⡿⠀⠀⣿⣿⣿⣿⣿⡇⠀⠸⣿⣿⣿⣿⣿⣿⣿⣿⣿⣿⡇</a:t>
            </a:r>
            <a:br/>
            <a:r>
              <a:t>⣿⣿⣿⣿⣿⣿⣿⣿⣿⣿⣿⣿⣿⣿⣿⣿⣿⣿⠟⠋⠀⠀⠀⠈⢻⣿⣿⣿⣿⣿⣿⣿⣿⣿⣿⣿⣿⣿⣿⣿⣷⣦⣤⡀⠀⠀⠀⠀⠀⠀⢰⣿⣿⣿⣿⣿⣿⣿⣿⣿⣿⣿⣿⣿⣿⣿⣿⣿⣿⡷⠀⢠⣿⣿⣿⣿⣿⣷⠀⠀⣿⣿⣿⣿⣿⣿⣿⣿⣿⣿⡇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⣿⣿⣿⣿⣿⣿⣿⣿⣿⣿⣿⣿⣿⣿⣿⣿⣿⣿⣿⣿⣿⣿⣿⣿⣿⣿⣿⣿⣿⣿⣿⣿⣿⣿⣿⣿⣿⣿⣿⣿⣿⣿⣿⣿⣿⣿⣿⣿⣿⣿⣿⣿⣿⣿⣿⣿⣿⣿⣿⣿⣿⣿⣿⣿⣿⣿⣿⣿⣿⣿⣿⣿⣿⣿⣟⠻⣿⣿⣿⣿⣿⣿⣿⣿⣿⣿⣿⣿⣿⣿⡇</a:t>
            </a:r>
            <a:br/>
            <a:r>
              <a:t>⣿⣿⣿⣿⣿⣿⣿⣿⣿⣿⣿⣿⣿⣿⣿⣿⣿⣿⣿⡿⣿⣿⣿⣿⣿⣿⣿⣿⣿⣿⣿⣿⣿⣿⣿⣿⣿⣿⣿⣿⣿⣿⣿⣿⣿⣿⡏⠩⣿⣿⣿⣿⣿⣿⣿⣿⣿⣿⣿⣿⣿⣿⣿⣿⣿⣿⣿⣿⣿⣿⣿⣿⣿⡿⠉⠠⣿⣿⣿⣿⣿⣿⣿⣿⣿⣿⣿⣿⣿⣿⡇</a:t>
            </a:r>
            <a:br/>
            <a:r>
              <a:t>⣿⣿⣿⣿⣿⣿⣿⣿⣿⣿⣿⣿⣿⣿⣿⣿⣿⣿⡿⠀⠙⣿⣿⣿⣿⣿⣿⣿⣿⣿⣿⣿⣿⣿⣿⣿⣿⣿⣿⣿⣿⣿⣿⠿⠟⠋⠀⠈⠻⣿⣿⣿⣿⣿⣿⣿⣿⣿⣿⣿⣿⣿⣿⣿⣿⣿⣿⣿⣿⣿⡟⠛⠁⠀⠀⠀⠈⠻⢿⣿⣿⣿⣿⣿⣿⣿⣿⣿⣿⣿⡇</a:t>
            </a:r>
            <a:br/>
            <a:r>
              <a:t>⣿⣿⣿⣿⣿⣿⣿⣿⣿⣿⣿⣿⣿⣿⣿⠿⠿⠋⠀⠀⠀⠻⣿⣿⣿⣿⣿⣿⣿⣿⣿⣿⣿⣿⣿⣿⣿⣿⣿⣿⣿⣿⣿⡆⠀⠀⠀⠀⠀⢉⣿⣿⣿⣿⣿⣿⣿⣿⣿⣿⣿⣿⣿⣿⣿⣿⣿⣿⣿⣿⣷⠀⠀⠀⠀⠀⠀⢀⣾⣿⣿⣿⣿⣿⣿⣿⣿⣿⣿⣿⡇</a:t>
            </a:r>
            <a:br/>
            <a:r>
              <a:t>⣿⣿⣿⣿⣿⣿⣿⣿⣿⣿⣿⣿⣿⣿⣿⣦⠀⠀⠀⠀⠀⠀⢀⣽⣿⣿⣿⣿⣿⣿⣿⣿⣿⣿⣿⣿⣿⣿⣿⣿⣿⣿⣿⣅⠀⠀⠀⠀⠀⠸⣿⣿⣿⣿⣿⣿⣿⣿⣿⣿⣿⣿⣿⣿⣿⣿⣿⣿⣿⣿⣿⠀⠀⠀⠀⠀⠀⠀⣿⣿⣿⣿⣿⣿⣿⣿⣿⣿⣿⣿⡇</a:t>
            </a:r>
            <a:br/>
            <a:r>
              <a:t>⣿⣿⣿⣿⣿⣿⣿⣿⣿⣿⣿⣿⣿⣿⣿⣇⠀⠀⠀⠀⠀⠀⠈⣿⣿⣿⣿⣿⣿⣿⣿⣿⣿⣿⣿⣿⣿⣿⣿⡿⠻⢿⣿⡿⠃⠀⠀⠀⠀⠀⢻⣿⣿⣿⣿⣿⣿⣿⣿⣿⣿⣿⣿⣿⣿⣿⣿⣿⣿⣿⣿⠄⠀⠀⠀⠀⠀⠀⣉⣉⣀⣤⣤⣽⣿⣿⣿⣿⣿⣿⡇</a:t>
            </a:r>
            <a:br/>
            <a:r>
              <a:t>⣿⣿⣿⣿⣿⣿⣿⣿⣿⣿⣿⣿⣿⣿⣿⣿⣷⡀⠀⠀⠀⠀⠀⢸⣿⣿⣿⣿⣿⣿⣿⣿⣿⣿⣿⡏⠉⠛⠛⠂⠀⠀⠀⠀⠀⠀⠀⠀⠀⠐⢻⣿⣿⣿⣿⣿⣿⣿⣿⣿⣿⡏⠁⠀⠙⠉⣉⡉⠀⠀⠀⠀⠀⠀⠀⠀⠀⠛⣿⣿⣿⣿⣿⣿⣿⣿⣿⣿⣿⣿⡇</a:t>
            </a:r>
            <a:br/>
            <a:r>
              <a:t>⣿⣿⣿⣿⣿⣿⣿⣿⣿⣿⣿⣿⣿⣿⣿⣿⣿⠃⠀⠀⠀⢤⣴⣿⣿⣿⣿⣿⣿⣿⣿⣿⣿⣿⣿⣷⡀⢀⣴⠀⠀⠀⠀⠀⠀⠀⠀⠀⠀⢀⣼⣿⣿⣿⣿⣿⣿⣿⣿⣿⣿⣿⣧⡀⠀⠙⠋⠀⠀⠀⠀⠀⠀⠀⠀⠀⠀⠀⣿⣿⣿⣿⣿⣿⣿⣿⣿⣿⣿⣿⡇</a:t>
            </a:r>
            <a:br/>
            <a:r>
              <a:t>⣿⣿⣿⣿⣿⣿⣿⣿⣿⣿⣿⣿⣿⣿⣿⣿⠃⠀⠀⠀⠀⠀⣿⣿⣿⣿⣿⣿⣿⣿⣿⣿⣿⣿⣿⣿⣿⣾⣇⣀⣠⣶⣿⠀⠀⠀⠀⠀⢰⣿⣿⣿⣿⣿⣿⣿⣿⣿⣿⣿⣿⣿⣿⣿⡄⠀⠀⢀⣴⡖⠀⠀⠀⠀⠀⠀⣠⣾⣿⣿⣿⣿⣿⣿⣿⣿⣿⣿⣿⣿⡇</a:t>
            </a:r>
            <a:br/>
            <a:r>
              <a:t>⣿⣿⣿⣿⣿⣿⣿⣿⣿⣿⣿⣿⡿⠿⠛⠁⠀⠀⠀⠀⠀⠀⣿⣿⣿⣿⣿⣿⣿⣿⣿⣿⣿⣿⣿⣿⣿⣿⣿⣿⣿⣿⣿⣆⠀⠀⠀⠀⠈⢿⣿⣿⣿⣿⣿⣿⣿⣿⣿⣿⣿⣿⣿⣿⣿⣶⣾⣿⣿⠃⠀⠀⠀⠀⠀⢀⣿⣿⣿⣿⣿⣿⣿⣿⣿⣿⣿⣿⣿⣿⡇</a:t>
            </a:r>
            <a:br/>
            <a:r>
              <a:t>⠛⠛⠉⠉⠉⠉⠙⠟⠛⠛⠋⠁⠀⣀⣠⣴⡆⠀⠀⠀⠀⠀⣿⣿⣿⣿⣿⣿⣿⣿⣿⣿⣿⣿⣿⣿⣿⣿⣿⣿⣿⣿⣿⠟⠀⠀⠀⠀⠈⢿⣿⣿⣿⣿⣿⣿⣿⣿⣿⣿⣿⣿⣿⣿⣿⣿⣿⣿⣿⡄⠀⠀⠀⠀⠀⣼⣿⣿⣿⣿⣿⣿⣿⣿⣿⣿⣿⣿⣿⣿⡇</a:t>
            </a:r>
            <a:br/>
            <a:r>
              <a:t>⠀⠀⠀⠀⠀⠀⠀⠀⠀⠀⠀⠚⠚⠛⠛⠉⠉⠀⠀⠀⠀⠀⢸⣿⣿⣿⣿⣿⣿⣿⣿⣿⣿⣿⣿⣿⣿⣿⣿⣿⣿⣿⡟⠀⠀⠀⠀⠀⠀⠸⣿⣿⣿⣿⣿⣿⣿⣿⣿⣿⣿⣿⣿⣿⣿⣿⣿⣿⡿⠀⠀⠀⠀⠀⠀⠈⢿⣿⣿⣿⣿⣿⣿⣿⣿⣿⣿⣿⣿⣿⡇</a:t>
            </a:r>
            <a:br/>
            <a:r>
              <a:t>⣦⣄⣀⠀⠀⠀⠀⠀⠀⠀⠀⠀⠀⠀⠀⠀⠀⠐⠀⠀⠀⠀⠀⠙⣿⣿⣿⣿⣿⣿⣿⣿⣿⣿⣿⣿⣿⣿⣿⣿⣿⡿⠀⠀⠀⠀⠀⠀⠀⠀⣿⣿⣿⣿⣿⣿⣿⣿⣿⣿⣿⣿⣿⣿⣿⣿⣿⣿⠃⠀⠀⠀⠀⠀⠀⠀⠘⣿⣿⣿⣿⣿⣿⣿⣿⣿⣿⣿⣿⣿⡇</a:t>
            </a:r>
            <a:br/>
            <a:r>
              <a:t>⣿⣿⣿⣿⣶⣦⣄⣀⠀⠀⠀⠀⠀⠀⠀⠀⠀⠀⠀⠀⠀⠀⠀⠀⠸⣿⣿⣿⣿⣿⣿⣿⣿⣿⣿⣿⣿⣿⣿⣿⣿⠁⠀⠀⠀⠀⠀⠀⠀⠀⢹⣿⣿⣿⣿⣿⣿⣿⣿⣿⣿⣿⣿⣿⣿⣿⣿⡟⠀⠀⠀⠀⠀⠀⠀⠀⠀⠘⣿⣿⣿⣿⣿⣿⣿⣿⣿⣿⣿⣿⡇</a:t>
            </a:r>
            <a:br/>
            <a:r>
              <a:t>⣿⣿⣿⣿⣿⣿⣿⣿⣿⣶⣦⣄⡀⠀⠀⠀⠀⠀⠀⠀⠀⠀⠀⠀⠀⠸⣿⣿⣿⣿⣿⣿⣿⣿⣿⣿⣿⣿⣿⣿⠁⠀⠀⠀⠀⠀⠀⠀⠀⠀⠈⣿⣿⣿⣿⣿⣿⣿⣿⣿⣿⣿⣿⣿⣿⣿⣿⠁⠀⠀⠀⠀⠀⠀⠀⠀⠀⠀⠈⢻⣿⣿⣿⣿⣿⣿⣿⣿⣿⣿⡇</a:t>
            </a:r>
            <a:br/>
            <a:r>
              <a:t>⣿⣿⣿⣿⣿⣿⣿⣿⣿⣿⣿⣿⣿⣿⣶⠆⠀⠀⠀⠀⠀⠀⠀⠀⠀⠀⢹⣿⣿⣿⣿⣿⣿⣿⣿⣿⣿⣿⣿⣇⠀⠀⠀⠀⠀⠀⠀⠀⠀⠀⠀⣿⣿⣿⣿⣿⣿⣿⣿⣿⣿⣿⣿⣿⣿⣿⡇⠀⠀⠀⠀⠀⠀⠀⠀⠀⠀⠀⠀⠀⠙⣿⣿⣿⣿⣿⣿⣿⣿⣿⡇</a:t>
            </a:r>
            <a:br/>
            <a:r>
              <a:t>⣿⣿⣿⣿⣿⣿⣿⣿⣿⣿⣿⣿⣿⣿⣿⡀⠀⠀⠀⠀⠀⠀⠀⠀⠀⠀⠀⣿⣿⣿⣿⣿⣿⣿⣿⣿⣿⣿⣿⣿⣷⣦⣄⠀⠀⢀⠀⠀⠀⢀⣼⣿⣿⣿⣿⣿⣿⣿⣿⣿⣿⣿⣿⣿⣿⣿⣿⣄⠀⠀⠀⠀⠀⠀⠀⠀⠀⠀⣀⣤⣶⣿⣿⣿⣿⣿⣿⣿⣿⣿⡇</a:t>
            </a:r>
            <a:br/>
            <a:r>
              <a:t>⣿⣿⣿⣿⣿⣿⣿⣿⣿⣿⣿⣿⣿⣿⣿⣿⠂⠀⠀⠀⣀⣀⣀⣀⣤⣶⣿⣿⣿⣿⣿⣿⣿⣿⣿⣿⣿⣿⣿⣿⣿⣿⣿⠀⠀⣼⣿⡆⠀⢸⣿⣿⣿⣿⣿⣿⣿⣿⣿⣿⣿⣿⣿⣿⣿⣿⣿⣿⣿⣦⠀⠀⢠⣤⣴⣆⠀⠀⢻⣿⣿⣿⣿⣿⣿⣿⣿⣿⣿⣿⡇</a:t>
            </a:r>
            <a:br/>
            <a:r>
              <a:t>⣿⣿⣿⣿⣿⣿⣿⣿⣿⣿⣿⣿⣿⣿⣿⠃⠀⠀⠀⠺⣿⣿⣿⣿⣿⣿⣿⣿⣿⣿⣿⣿⣿⣿⣿⣿⣿⣿⣿⣿⣿⣿⣿⡄⠀⣿⣿⡧⠀⢸⣿⣿⣿⣿⣿⣿⣿⣿⣿⣿⣿⣿⣿⣿⣿⣿⣿⣿⣿⡏⠀⠀⣸⣿⣿⣿⡆⠀⠈⣿⣿⣿⣿⣿⣿⣿⣿⣿⣿⣿⡇</a:t>
            </a:r>
            <a:br/>
            <a:r>
              <a:t>⣿⣿⣿⣿⣿⣿⣿⣿⣿⣿⣿⣿⣿⣿⣿⣆⠀⠀⠀⠀⠹⣿⣿⣿⣿⣿⣿⣿⣿⣿⣿⣿⣿⣿⣿⣿⣿⣿⣿⣿⣿⣿⣿⡀⠀⣿⣿⡷⠀⠸⣿⣿⣿⣿⣿⣿⣿⣿⣿⣿⣿⣿⣿⣿⣿⣿⣿⣿⣿⡇⠀⠀⣿⣿⣿⣿⣷⠀⠀⣿⣿⣿⣿⣿⣿⣿⣿⣿⣿⣿⡇</a:t>
            </a:r>
            <a:br/>
            <a:r>
              <a:t>⣿⣿⣿⣿⣿⣿⣿⣿⣿⣿⣿⣿⣿⣿⣿⣿⣷⣤⡀⠀⠀⠙⢿⣿⣿⣿⣿⣿⣿⣿⣿⣿⣿⣿⣿⣿⣿⣿⣿⣿⠛⠉⠉⠀⠀⠉⠛⠃⠀⠀⠿⣿⣿⣿⣿⣿⣿⣿⣿⣿⣿⣿⣿⣿⣿⣿⣿⣿⣿⡇⠀⢰⣿⣿⣿⣿⣿⡆⠀⢸⣿⣿⣿⣿⣿⣿⣿⣿⣿⣿⡇</a:t>
            </a:r>
            <a:br/>
            <a:r>
              <a:t>⣿⣿⣿⣿⣿⣿⣿⣿⣿⣿⣿⣿⣿⣿⣿⣿⣿⣿⣿⣦⠀⠀⠈⠿⣿⣿⣿⣿⣿⣿⣿⣿⣿⣿⣿⣿⣿⣿⣿⣿⣤⣀⠀⠀⠀⠀⠀⠀⠀⠀⢀⣼⣿⣿⣿⣿⣿⣿⣿⣿⣿⣿⣿⣿⣿⣿⣿⣿⣿⡇⠀⢸⣿⣿⣿⣿⣿⣇⠀⠈⣿⣿⣿⣿⣿⣿⣿⣿⣿⣿⡇</a:t>
            </a:r>
            <a:br/>
            <a:r>
              <a:t>⣿⣿⣿⣿⣿⣿⣿⣿⣿⣿⣿⣿⣿⣿⣿⣿⣿⠟⠉⠀⠀⠀⠀⠀⠘⢿⣿⣿⣿⣿⣿⣿⣿⣿⣿⣿⣿⣿⣿⡿⠟⠛⠛⠁⠀⠀⠀⠀⠀⠀⠈⢻⣿⣿⣿⣿⣿⣿⣿⣿⣿⣿⣿⣿⣿⣿⣿⣿⣿⡏⠀⠸⣿⣿⣿⣿⣿⡿⠀⠀⣿⣿⣿⣿⣿⣿⣿⣿⣿⣿⡇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⣿⣿⣿⣿⣿⣿⣿⣿⣿⣿⣿⣿⣿⣿⣿⣿⣿⣿⣿⣿⣿⣿⣿⣿⣿⣿⣿⣿⣿⣿⣿⣿⣿⣿⣿⣿⣿⣿⣿⣿⣿⣿⣿⣿⣿⣿⣿⣿⣿⣿⣿⣿⣿⣿⣿⣿⣿⣿⣿⣿⣿⣿⣿⣿⣿⣿⣿⣿⣿⣿⣿⣿⣿⣿⡿⢿⣿⣿⣿⣿⣿⣿⣿⣿⣿⣿⣿⣿⣿⣿⡇</a:t>
            </a:r>
            <a:br/>
            <a:r>
              <a:t>⣿⣿⣿⣿⣿⣿⣿⣿⣿⣿⣿⣿⣿⣿⣿⣿⣿⣿⣿⣿⣿⣿⣿⣿⣿⣿⣿⣿⣿⣿⣿⣿⣿⣿⣿⣿⣿⣿⣿⣿⣿⣿⣿⣿⣿⡿⠿⣿⣿⣿⣿⣿⣿⣿⣿⣿⣿⣿⣿⣿⣿⣿⣿⣿⣿⣿⣿⣿⣿⣿⣿⣿⣿⡿⠛⢨⣿⣿⣿⣿⣿⣿⣿⣿⣿⣿⣿⣿⣿⣿⡇</a:t>
            </a:r>
            <a:br/>
            <a:r>
              <a:t>⣿⣿⣿⣿⣿⣿⣿⣿⣿⣿⣿⣿⣿⣿⣿⣿⣿⣿⣿⠋⢿⣿⣿⣿⣿⣿⣿⣿⣿⣿⣿⣿⣿⣿⣿⣿⣿⣿⣿⣿⣿⣿⣿⣿⣿⠏⠀⢿⣿⣿⣿⣿⣿⣿⣿⣿⣿⣿⣿⣿⣿⣿⣿⣿⣿⣿⣿⣿⣿⣿⠛⠋⠁⠀⠀⠀⠻⠿⣿⣿⣿⣿⣿⣿⣿⣿⣿⣿⣿⣿⡇</a:t>
            </a:r>
            <a:br/>
            <a:r>
              <a:t>⣿⣿⣿⣿⣿⣿⣿⣿⣿⣿⣿⣿⣿⣿⣿⣿⣿⡿⠋⠀⠈⣿⣿⣿⣿⣿⣿⣿⣿⣿⣿⣿⣿⣿⣿⣿⣿⣿⣿⣿⣿⣿⡟⠛⠁⠀⠀⠀⠛⢿⣿⣿⣿⣿⣿⣿⣿⣿⣿⣿⣿⣿⣿⣿⣿⣿⣿⣿⣿⣿⡦⠀⠀⠀⠀⠀⠀⢠⣿⣿⣿⣿⣿⣿⣿⣿⣿⣿⣿⣿⡇</a:t>
            </a:r>
            <a:br/>
            <a:r>
              <a:t>⣿⣿⣿⣿⣿⣿⣿⣿⣿⣿⣿⣿⣿⣿⣿⡉⠉⠀⠀⠀⠀⠙⠿⣿⣿⣿⣿⣿⣿⣿⣿⣿⣿⣿⣿⣿⣿⣿⣿⣿⣿⣿⣿⠂⠀⠀⠀⠀⠀⢾⣿⣿⣿⣿⣿⣿⣿⣿⣿⣿⣿⣿⣿⣿⣿⣿⣿⣿⣿⣿⡇⠀⠀⠀⠀⠀⠀⢸⣿⣿⣿⣿⣿⣿⣿⣿⣿⣿⣿⣿⡇</a:t>
            </a:r>
            <a:br/>
            <a:r>
              <a:t>⣿⣿⣿⣿⣿⣿⣿⣿⣿⣿⣿⣿⣿⣿⣿⡇⠀⠀⠀⠀⠀⠀⢰⣿⣿⣿⣿⣿⣿⣿⣿⣿⣿⣿⣿⣿⣿⣿⣿⣿⣿⣿⣿⣤⡀⠀⠀⠀⠀⠘⣿⣿⣿⣿⣿⣿⣿⣿⣿⣿⣿⣿⣿⣿⣿⣿⣿⣿⣿⠋⠁⠀⠀⠀⠀⠀⠀⠈⣉⣉⣀⣤⣤⣿⣿⣿⣿⣿⣿⣿⡇</a:t>
            </a:r>
            <a:br/>
            <a:r>
              <a:t>⣿⣿⣿⣿⣿⣿⣿⣿⣿⣿⣿⣿⣿⣿⣿⣧⡄⠀⠀⠀⠀⠀⠈⣿⣿⣿⣿⣿⣿⣿⣿⣿⣿⣿⣿⣿⣿⣿⣿⣿⠿⣿⡿⠿⠁⠀⠀⠀⠀⢀⣾⣿⣿⣿⣿⣿⣿⣿⣿⣿⣿⡟⠉⠁⠙⠛⢋⠉⠁⠀⠀⠀⠀⠀⠀⠀⠺⢿⣿⣿⣿⣿⣿⣿⣿⣿⣿⣿⣿⣿⡇</a:t>
            </a:r>
            <a:br/>
            <a:r>
              <a:t>⣿⣿⣿⣿⣿⣿⣿⣿⣿⣿⣿⣿⣿⣿⣿⣿⣷⡀⠀⠀⠀⠀⣀⣿⣿⣿⣿⣿⣿⣿⣿⣿⣿⣿⣿⣿⠿⣿⡿⠆⠀⠀⠀⠀⠀⠀⠀⠀⠀⠀⢈⣿⣿⣿⣿⣿⣿⣿⣿⣿⣿⣿⣆⠀⠀⠹⠋⠀⠀⠀⠀⠀⠀⠀⠀⠀⠀⣸⣿⣿⣿⣿⣿⣿⣿⣿⣿⣿⣿⣿⡇</a:t>
            </a:r>
            <a:br/>
            <a:r>
              <a:t>⣿⣿⣿⣿⣿⣿⣿⣿⣿⣿⣿⣿⣿⣿⣿⣿⠏⠀⠀⠀⠀⠻⣿⣿⣿⣿⣿⣿⣿⣿⣿⣿⣿⣿⣿⣷⡀⠀⢠⠀⠀⠀⡀⠀⠀⠀⠀⠀⠀⣠⣿⣿⣿⣿⣿⣿⣿⣿⣿⣿⣿⣿⣿⣧⡀⠀⠀⣠⣶⠀⠀⠀⠀⠀⠀⢠⣴⣿⣿⣿⣿⣿⣿⣿⣿⣿⣿⣿⣿⣿⡇</a:t>
            </a:r>
            <a:br/>
            <a:r>
              <a:t>⣿⣿⣿⣿⣿⣿⣿⣿⣿⣿⣿⣿⣿⣿⡿⠟⠀⠀⠀⠀⠀⠀⣿⣿⣿⣿⣿⣿⣿⣿⣿⣿⣿⣿⣿⣿⣷⣤⣿⣄⣴⣾⣿⡇⠀⠀⠀⠀⠀⢿⣿⣿⣿⣿⣿⣿⣿⣿⣿⣿⣿⣿⣿⣿⣷⣶⣿⣿⡿⠀⠀⠀⠀⠀⠀⣼⣿⣿⣿⣿⣿⣿⣿⣿⣿⣿⣿⣿⣿⣿⡇</a:t>
            </a:r>
            <a:br/>
            <a:r>
              <a:t>⠿⠛⠛⠛⠋⠉⠙⠿⠿⠿⠟⠋⠉⠀⠀⣀⡀⠀⠀⠀⠀⠀⣿⣿⣿⣿⣿⣿⣿⣿⣿⣿⣿⣿⣿⣿⣿⣿⣿⣿⣿⣿⣿⣿⠄⠀⠀⠀⠀⣸⣿⣿⣿⣿⣿⣿⣿⣿⣿⣿⣿⣿⣿⣿⣿⣿⣿⣿⣧⠀⠀⠀⠀⠀⢠⣿⣿⣿⣿⣿⣿⣿⣿⣿⣿⣿⣿⣿⣿⣿⡇</a:t>
            </a:r>
            <a:br/>
            <a:r>
              <a:t>⠀⠀⠀⠀⠀⠀⠀⠀⠀⠀⠀⠰⠴⠶⠿⠟⠓⠀⠀⠀⠀⠀⠘⣿⣿⣿⣿⣿⣿⣿⣿⣿⣿⣿⣿⣿⣿⣿⣿⣿⣿⣿⣿⠏⠀⠀⠀⠀⠀⠘⣿⣿⣿⣿⣿⣿⣿⣿⣿⣿⣿⣿⣿⣿⣿⣿⣿⣿⠏⠀⠀⠀⠀⠀⠀⢻⣿⣿⣿⣿⣿⣿⣿⣿⣿⣿⣿⣿⣿⣿⡇</a:t>
            </a:r>
            <a:br/>
            <a:r>
              <a:t>⣤⣄⡀⠀⠀⠀⠀⠀⠀⠀⠀⠀⠀⠀⠀⠀⠀⠀⠀⠀⠀⠀⠀⠻⣿⣿⣿⣿⣿⣿⣿⣿⣿⣿⣿⣿⣿⣿⣿⣿⣿⣿⡟⠀⠀⠀⠀⠀⠀⠀⣿⣿⣿⣿⣿⣿⣿⣿⣿⣿⣿⣿⣿⣿⣿⣿⣿⡟⠀⠀⠀⠀⠀⠀⠀⠀⢿⣿⣿⣿⣿⣿⣿⣿⣿⣿⣿⣿⣿⣿⡇</a:t>
            </a:r>
            <a:br/>
            <a:r>
              <a:t>⣿⣿⣿⣿⣶⣤⣄⡀⠀⠀⠀⠀⠀⠀⠀⠀⠀⠀⠀⠀⠀⠀⠀⠀⠹⣿⣿⣿⣿⣿⣿⣿⣿⣿⣿⣿⣿⣿⣿⣿⣿⡿⠀⠀⠀⠀⠀⠀⠀⠀⢸⣿⣿⣿⣿⣿⣿⣿⣿⣿⣿⣿⣿⣿⣿⣿⡿⠁⠀⠀⠀⠀⠀⠀⠀⠀⠘⣿⣿⣿⣿⣿⣿⣿⣿⣿⣿⣿⣿⣿⡇</a:t>
            </a:r>
            <a:br/>
            <a:r>
              <a:t>⣿⣿⣿⣿⣿⣿⣿⣿⣿⣶⣤⣄⡀⠀⠀⠀⠀⠀⠀⠀⠀⠀⠀⠀⠀⢻⣿⣿⣿⣿⣿⣿⣿⣿⣿⣿⣿⣿⣿⣿⡿⠁⠀⠀⠀⠀⠀⠀⠀⠀⠀⢿⣿⣿⣿⣿⣿⣿⣿⣿⣿⣿⣿⣿⣿⡿⠁⠀⠀⠀⠀⠀⠀⠀⠀⠀⠀⠘⣿⣿⣿⣿⣿⣿⣿⣿⣿⣿⣿⣿⡇</a:t>
            </a:r>
            <a:br/>
            <a:r>
              <a:t>⣿⣿⣿⣿⣿⣿⣿⣿⣿⣿⣿⣿⣿⣷⣶⣦⠄⠀⠀⠀⠀⠀⠀⠀⠀⠀⢻⣿⣿⣿⣿⣿⣿⣿⣿⣿⣿⣿⣿⣿⠃⠀⠀⠀⠀⠀⠀⠀⠀⠀⠀⠸⣿⣿⣿⣿⣿⣿⣿⣿⣿⣿⣿⣿⣿⠀⠀⠀⠀⠀⠀⠀⠀⠀⠀⠀⠀⠀⠘⣿⣿⣿⣿⣿⣿⣿⣿⣿⣿⣿⡇</a:t>
            </a:r>
            <a:br/>
            <a:r>
              <a:t>⣿⣿⣿⣿⣿⣿⣿⣿⣿⣿⣿⣿⣿⣿⣿⠏⠀⠀⠀⠀⠀⠀⠀⠀⠀⠀⠀⢻⣿⣿⣿⣿⣿⣿⣿⣿⣿⣿⣿⣿⣦⣀⠀⠀⠀⠀⠀⠀⠀⠀⠀⢠⣿⣿⣿⣿⣿⣿⣿⣿⣿⣿⣿⣿⣿⣦⡀⠀⠀⠀⠀⠀⠀⠀⠀⠀⠀⠀⣀⣿⣿⣿⣿⣿⣿⣿⣿⣿⣿⣿⡇</a:t>
            </a:r>
            <a:br/>
            <a:r>
              <a:t>⣿⣿⣿⣿⣿⣿⣿⣿⣿⣿⣿⣿⣿⣿⣿⣧⡀⠀⠀⠀⠀⠀⠀⠀⠀⠀⣀⣼⣿⣿⣿⣿⣿⣿⣿⣿⣿⣿⣿⣿⣿⣿⣿⡇⠀⢠⣤⡀⠀⢠⣴⣿⣿⣿⣿⣿⣿⣿⣿⣿⣿⣿⣿⣿⣿⣿⣿⣷⣶⠀⠀⠀⣤⣤⣶⡀⠀⠘⣿⣿⣿⣿⣿⣿⣿⣿⣿⣿⣿⣿⡇</a:t>
            </a:r>
            <a:br/>
            <a:r>
              <a:t>⣿⣿⣿⣿⣿⣿⣿⣿⣿⣿⣿⣿⣿⣿⣿⠏⠀⠀⠀⢠⣤⣤⣴⣶⣶⣿⣿⣿⣿⣿⣿⣿⣿⣿⣿⣿⣿⣿⣿⣿⣿⣿⣿⡇⠀⣸⣿⣇⠀⢸⣿⣿⣿⣿⣿⣿⣿⣿⣿⣿⣿⣿⣿⣿⣿⣿⣿⣿⣿⠀⠀⢸⣿⣿⣿⣷⠀⠀⢹⣿⣿⣿⣿⣿⣿⣿⣿⣿⣿⣿⡇</a:t>
            </a:r>
            <a:br/>
            <a:r>
              <a:t>⣿⣿⣿⣿⣿⣿⣿⣿⣿⣿⣿⣿⣿⣿⣿⡀⠀⠀⠀⠀⢻⣿⣿⣿⣿⣿⣿⣿⣿⣿⣿⣿⣿⣿⣿⣿⣿⣿⣿⣿⣿⣿⣿⡇⠀⣹⣿⣧⠀⠠⣿⣿⣿⣿⣿⣿⣿⣿⣿⣿⣿⣿⣿⣿⣿⣿⣿⣿⣿⠀⠀⢸⣿⣿⣿⣿⡆⠀⠈⣿⣿⣿⣿⣿⣿⣿⣿⣿⣿⣿⡇</a:t>
            </a:r>
            <a:br/>
            <a:r>
              <a:t>⣿⣿⣿⣿⣿⣿⣿⣿⣿⣿⣿⣿⣿⣿⣿⣿⣦⣀⠀⠀⠀⠙⢿⣿⣿⣿⣿⣿⣿⣿⣿⣿⣿⣿⣿⣿⣿⣿⣿⣿⡟⠛⠉⠁⠀⠉⠛⠋⠀⠀⠻⢿⣿⣿⣿⣿⣿⣿⣿⣿⣿⣿⣿⣿⣿⣿⣿⣿⣿⠀⠀⣾⣿⣿⣿⣿⣷⠀⠀⣿⣿⣿⣿⣿⣿⣿⣿⣿⣿⣿⡇</a:t>
            </a:r>
            <a:br/>
            <a:r>
              <a:t>⣿⣿⣿⣿⣿⣿⣿⣿⣿⣿⣿⣿⣿⣿⣿⣿⣿⣿⣷⣤⠀⠀⠀⠿⣿⣿⣿⣿⣿⣿⣿⣿⣿⣿⣿⣿⣿⣿⣿⣿⣧⣀⠀⠀⠀⠀⠀⠀⠀⠀⠀⣠⣿⣿⣿⣿⣿⣿⣿⣿⣿⣿⣿⣿⣿⣿⣿⣿⣿⠁⠀⢻⣿⣿⣿⣿⣿⡇⠀⢸⣿⣿⣿⣿⣿⣿⣿⣿⣿⣿⡇</a:t>
            </a:r>
            <a:br/>
            <a:r>
              <a:t>⣿⣿⣿⣿⣿⣿⣿⣿⣿⣿⣿⣿⣿⣿⣿⣿⣿⡿⠛⠁⠀⠀⠀⠀⠈⠻⢿⣿⣿⣿⣿⣿⣿⣿⣿⣿⣿⣿⣿⡿⠿⠟⠛⠓⠀⠀⠀⠀⠀⠀⠘⢿⣿⣿⣿⣿⣿⣿⣿⣿⣿⣿⣿⣿⣿⣿⣿⣿⣿⠇⠀⢾⣿⣿⣿⣿⣿⡟⠀⠸⣿⣿⣿⣿⣿⣿⣿⣿⣿⣿⡇</a:t>
            </a:r>
            <a:br/>
            <a:r>
              <a:t>⣿⣿⣿⣿⣿⣿⣿⣿⣿⣿⣿⣿⣿⣿⠿⠿⠏⠀⠀⠀⠀⠀⠀⠀⠀⠀⠀⢹⣿⣿⣿⣿⣿⣿⣿⣿⣿⣿⣿⣷⡀⠀⠲⠆⠀⠀⠀⠀⠀⠀⢀⣶⣿⣿⣿⣿⣿⣿⣿⣿⣿⣿⣿⣿⣿⣿⠉⠀⠀⠀⠀⠀⠈⠉⠉⠙⠛⠃⠀⠀⢹⣿⣿⣿⣿⣿⣿⣿⣿⣿⡇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⣿⣿⣿⣿⣿⣿⣿⣿⣿⣿⣿⣿⣿⣿⣿⣿⣿⣿⣿⣿⣿⣿⣿⣿⣿⣿⣿⣿⣿⣿⣿⣿⣿⣿⣿⣿⣿⣿⣿⣿⣿⣿⣿⣿⣿⣿⣿⣿⣿⣿⣿⣿⣿⣿⣿⣿⣿⡿⠛⠛⠉⠉⠛⠛⠿⣿⣿⣿⣿⣿⣿⣿⣿⣿⣿⣿⣿⣿⣿⣿⣿⣿⣿⣿⣿⣿⣿⣿⣿⣿⡇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⣿⣿⣿⣿⣿⣿⣿⣿⣿⣿⣿⣿⣿⣿⣿⣿⣿⣿⣿⣿⣿⣿⣿⣿⣿⣿⣿⣿⣿⣿⣿⣿⣿⣿⣿⣿⣿⣿⡿⠿⠿⠛⠛⠛⠛⠛⠻⠿⣿⣿⣿⠿⠛⠛⠛⠛⠁⠀⠀⠀⠀⠀⠀⠀⠀⠀⠉⠻⣿⣿⣿⣿⣿⣿⣿⣿⣿⣿⣿⣿⣿⣿⣿⣿⣿⣿⣿⣿⣿⣿⡇</a:t>
            </a:r>
            <a:br/>
            <a:r>
              <a:t>⣿⣿⣿⣿⣿⣿⣿⣿⣿⣿⣿⣿⣿⣿⣿⣿⣿⣿⣿⣿⣿⣿⣿⣿⣿⣿⣿⣿⣿⣿⣿⣿⣿⣿⣿⠿⠛⠁⠀⠀⠀⠀⠀⠀⠀⠀⠀⠀⠀⠈⠁⠀⠀⠀⠀⠀⠀⠀⠀⠀⠀⠀⠀⠀⠀⠀⠀⠀⠀⠙⢿⣿⣿⣿⣿⣿⣿⣿⣿⣿⣿⣿⣿⣿⣿⣿⣿⣿⣿⣿⡇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⣿⣿⣿⣿⣿⣿⣿⣿⣿⣿⣿⣿⣿⣿⣿⣿⣿⣿⣿⣿⣿⣿⣿⣿⣿⣿⣿⣿⣿⣿⣿⣿⣿⣿⡃⠀⠀⠀⠀⠀⠀⠀⠀⠀⠀⠀⠀⠀⠀⠀⠀⠀⠀⠀⠀⠀⠀⠀⠀⠀⠀⠀⠀⠀⠀⠀⠀⠀⠀⠀⠈⢻⣿⣿⣿⣿⣿⣿⣿⣿⣿⣿⣿⣿⣿⣿⣿⣿⣿⣿⡇</a:t>
            </a:r>
            <a:br/>
            <a:r>
              <a:t>⣿⣿⣿⣿⣿⣿⣿⣿⣿⣿⣿⣿⣿⣿⣿⣿⣿⣿⣿⣿⣿⣿⣿⣿⣿⣿⣿⣿⣿⣿⣿⣿⣿⣿⡅⠀⠀⠀⠀⠀⠀⠀⠀⠀⠀⠀⠀⠀⠀⠀⠀⠀⠀⠀⠀⠀⠀⠀⠀⠀⠀⠀⠀⠀⠀⠀⠀⠀⠀⠀⠀⠀⣿⣿⣿⣿⣿⣿⣿⣿⣿⣿⣿⣿⣿⣿⣿⣿⣿⣿⡇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⣿⣿⣿⣿⣿⣿⣿⣿⣿⣿⣿⣿⣿⣿⣿⣿⣿⣿⣿⣿⣿⣿⣿⣿⣿⣿⣿⣿⣿⣿⣿⣿⣿⣿⣿⣆⠀⠀⠀⠀⠀⠀⠀⠀⠀⠀⠀⠀⠀⠀⠀⠀⠀⠀⠀⠀⠀⠀⠀⠀⠀⠀⠀⠀⠀⠀⠀⠀⠀⠀⠀⠀⠹⣿⣿⣿⣿⣿⣿⣿⣿⣿⣿⣿⣿⣿⣿⣿⣿⣿⡇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⣿⣿⣿⣿⣿⣿⣿⣿⣿⣿⣿⣿⣿⣿⣿⣿⣿⣿⣿⣿⣿⣿⣿⣿⣿⣿⣿⣿⣿⣿⣿⣿⣿⣿⣿⣿⣿⣿⣷⣦⠀⠀⠀⠀⠀⠀⠀⠀⠀⠀⠀⠀⠀⠀⠀⠀⠀⠀⠀⠀⠀⠀⠀⠀⠀⠀⠀⠀⠀⠀⠀⠀⠀⠀⠘⣿⣿⣿⣿⣿⣿⣿⣿⣿⣿⣿⣿⣿⣿⣿⡇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⣿⣿⣿⣿⣿⣿⣿⣿⣿⣿⣿⣿⣿⣿⣿⣿⣿⣿⣿⣿⣿⣿⣿⣿⣿⣿⣿⣿⣿⣿⣿⣿⣿⣿⣿⣿⣿⣯⣄⠀⠀⠀⠀⠀⠀⠀⠀⠀⠀⠀⠀⠀⠀⠀⠀⠀⠀⠀⠀⠀⠀⠀⠀⠀⠀⠀⠀⠀⠀⠀⠀⠀⠀⠀⠀⠀⠀⠀⠘⣿⣿⣿⣿⣿⣿⣿⣿⣿⣿⣿⡇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⣿⣿⣿⣿⣿⣿⣿⣿⣿⣿⣿⣿⣿⣿⣿⣿⣿⣿⣿⣿⣿⣿⣿⣿⣿⣿⣿⣿⣿⣿⣿⣿⣿⣿⣿⣿⣿⣿⣿⣴⣄⡀⠀⠀⠀⠀⠀⠀⠀⠀⠀⠀⠀⠀⠀⠀⠀⠀⠀⠀⠀⠀⠀⠀⠀⠀⠀⠀⠀⠀⠀⠀⠀⠀⠀⠀⠀⠀⠀⣿⣿⣿⣿⣿⣿⣿⣿⣿⣿⣿⡇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⣿⣿⣿⣿⣿⣿⣿⣿⣿⣿⣿⣿⣿⣿⣿⣿⣿⣿⣿⣿⣿⣿⣿⣿⣿⣿⣿⣿⣿⣿⣿⣿⣿⣿⣿⣿⣿⣿⣿⣿⣿⣿⣶⣴⣤⣐⠀⠀⠀⠀⠀⠀⠀⠀⠀⠀⠀⠀⠀⠀⠀⠀⠀⠀⠀⠀⠀⠀⠀⠀⠀⠀⠀⠀⠀⠀⠀⠀⠀⢸⣿⣿⣿⣿⣿⣿⣿⣿⣿⣿⡇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⣿⣿⣿⣿⣿⣿⣿⣿⣿⣿⣿⣿⣿⣿⣿⣿⣿⣿⣿⣿⣿⣿⣿⣿⣿⣿⣿⣿⣿⣿⣿⣿⣿⣿⣿⣿⣿⣿⣿⣿⣿⣿⣿⣿⣿⣿⠀⠀⠀⠀⠀⠀⠀⠀⠀⠀⠀⠀⠀⠀⠀⠀⠀⠀⠀⠀⠀⠀⠀⠀⠀⠀⠀⠀⠀⠀⠀⠀⢀⠈⣿⣿⣿⣿⣿⣿⣿⣿⣿⣿⡇</a:t>
            </a:r>
            <a:br/>
            <a:r>
              <a:t>⣿⣿⣿⣿⣿⣿⣿⣿⣿⣿⣿⣿⣿⣿⣿⣿⣿⣿⣿⣿⣿⣿⣿⣿⣿⣿⣿⣿⣿⣿⣿⣿⣿⣿⣿⣿⣿⣿⣿⣿⣿⣿⣿⣿⣿⡏⠀⠀⠀⣀⠀⠀⠀⠀⠀⠀⠀⠀⠀⠀⠀⠀⠀⠀⠀⠀⠀⠀⠀⠀⠀⠀⠀⠀⠀⠀⠀⠀⠀⢆⢻⣿⣿⣿⣿⣿⣿⣿⣿⣿⡇</a:t>
            </a:r>
            <a:br/>
            <a:r>
              <a:t>⣿⣿⣿⣿⣿⣿⣿⣿⣿⣿⣿⣿⣿⣿⣿⣿⣿⣿⣿⣿⣿⣿⣿⣿⣿⣿⣿⣿⣿⣿⣿⣿⣿⣿⣿⣿⣿⣿⣿⣿⣿⣿⣿⣿⠙⠀⠀⠀⠀⣿⠁⠀⠀⠀⠀⠀⠀⠀⡀⠀⠀⠀⠀⠀⠀⠀⠀⠀⠀⠀⠀⠀⠀⠀⠀⠀⠀⠀⠀⠈⢿⣿⣿⣿⣿⣿⣿⣿⣿⣿⡇</a:t>
            </a:r>
            <a:br/>
            <a:r>
              <a:t>⣿⣿⣿⣿⣿⣿⣿⣿⣿⣿⣿⣿⣿⣿⣿⣿⣿⣿⣿⣿⣿⣿⣿⣿⣿⣿⣿⣿⣿⣿⣿⣿⣿⣿⣿⣿⣿⣿⣿⣿⣿⣿⣿⡟⠀⠀⠀⠀⠀⡾⠀⠀⠀⢀⣄⣀⣴⣾⣷⠀⠀⠀⠀⠀⠀⠀⠀⠀⠀⠀⠀⠀⠀⠀⠀⠀⠀⠀⠀⠀⠈⣿⣿⣿⣿⣿⣿⣿⣿⣿⡇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⣿⣿⣿⣿⣿⣿⣿⣿⣿⣿⣿⣿⣿⣿⣿⣿⣿⣿⣿⣿⣿⣿⣿⣿⣿⣿⣿⣿⣿⣿⣿⣿⣿⣿⣿⣿⣿⣿⣿⣿⣿⣿⣿⠃⠀⠀⠀⠀⢸⣧⡄⠀⠀⣠⣿⣿⣿⣿⣿⡄⠀⠀⠀⠀⠀⠀⠀⠀⠀⠀⠀⠀⠀⠀⠀⠀⠀⠀⠀⠈⢶⣿⣿⣿⣿⣿⣿⣿⣿⣿⡇</a:t>
            </a:r>
            <a:br/>
            <a:r>
              <a:t>⣿⣿⣿⣿⣿⣿⣿⣿⣿⣿⣿⣿⣿⣿⣿⣿⣿⣿⣿⣿⣿⣿⣿⣿⣿⣿⣿⣿⣿⣿⣿⣿⣿⣿⣿⣿⣿⣿⣿⣿⣿⣿⡟⠀⠀⠀⠀⠀⣿⣿⣷⠀⠀⣿⣿⣿⣿⣿⣿⣷⡀⠀⠀⠀⠀⠀⠀⠀⠀⠀⠀⠀⠀⠀⠀⠀⠀⠀⠀⠀⠀⢻⣿⣿⣿⣿⣿⣿⣿⣿⡇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⣿⣿⣿⣿⣿⣿⣿⣿⣿⣿⣿⣿⣿⣿⣿⣿⣿⣿⣿⣿⣿⣿⣿⣿⣿⣿⣿⣿⣿⣿⣿⣿⣿⣿⣿⣿⣿⣿⣿⣿⣿⣿⠃⠀⠀⠀⠀⢸⣿⣿⣿⡀⢠⣿⣿⣿⣿⣿⣿⣿⠗⠀⠀⠀⠀⠀⠀⠀⠀⠀⠀⠀⠀⠀⠀⠀⠀⠀⠀⠀⠀⠀⢻⣿⣿⣿⣿⣿⣿⣿⡇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⣿⣿⣿⣿⣿⣿⣿⣿⣿⣿⣿⣿⣿⣿⣿⣿⣿⣿⣿⣿⣿⣿⣿⣿⣿⣿⣿⣿⣿⣿⣿⣿⣿⣿⣿⣿⣿⣿⣿⣿⣿⣿⣤⠀⠀⠀⠀⣹⣿⣿⣿⣧⢸⣿⣿⣿⣿⣿⣿⠋⠀⠀⠀⠀⠀⠀⠀⠀⠀⠀⠀⠀⠀⠀⠀⠀⠀⠀⠀⠀⠀⠀⠈⠿⠿⣿⣿⣿⣿⣿⡇</a:t>
            </a:r>
            <a:br/>
            <a:r>
              <a:t>⣿⣿⣿⣿⣿⣿⣿⣿⣿⣿⣿⣿⣿⣿⣿⣿⣿⣿⣿⣿⣿⣿⣿⣿⣿⣿⣿⣿⣿⣿⣿⣿⣿⣿⣿⣿⣿⣿⣿⣿⣿⣿⣿⠀⠀⠀⣾⣿⣿⣿⣿⣿⣼⣿⣿⣿⣿⣿⠋⠀⠀⠀⠀⠀⠀⠀⠀⠀⠀⠀⠀⠀⠀⠀⠀⠀⠀⠀⠀⠀⠀⠀⠀⠀⢸⣿⣿⣿⣿⣿⡇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⣿⣿⣿⣿⣿⣿⣿⣿⣿⣿⣿⣿⣿⣿⣿⣿⣿⣿⣿⣿⣿⣿⣿⣿⣿⣿⣿⣿⣿⣿⣿⣿⣿⣿⣿⣿⣿⣿⣿⣿⣿⣿⣿⡇⠀⢠⣿⣿⣿⣿⣿⣿⣿⣿⣿⣿⣿⠿⠀⠀⠀⠀⠀⠀⠀⠀⠀⠀⠀⠀⠀⠀⠀⠀⠀⠀⠀⠀⠀⠀⠀⠀⠀⠀⠘⣿⣿⣿⣿⣿⡇</a:t>
            </a:r>
            <a:br/>
            <a:r>
              <a:t>⣿⣿⣿⣿⣿⣿⣿⣿⣿⣿⣿⣿⣿⣿⣿⣿⣿⣿⣿⣿⣿⣿⣿⣿⣿⣿⣿⣿⣿⣿⣿⣿⣿⣿⣿⣿⣿⣿⣿⣿⣿⣿⣿⡇⠀⣸⣿⣿⣿⣿⣿⣿⣿⣿⣿⣿⠋⠀⠀⠀⠀⠀⠀⠀⠀⠀⠀⠀⠀⠀⠀⠀⠀⠀⠀⠀⠀⠀⠀⠀⠀⠀⠀⠀⠀⠘⣿⣿⣿⣿⡇</a:t>
            </a:r>
            <a:br/>
            <a:r>
              <a:t>⣿⣿⣿⣿⣿⣿⣿⣿⣿⣿⣿⣿⣿⣿⣿⣿⣿⣿⣿⣿⣿⣿⣿⣿⣿⣿⣿⣿⣿⣿⣿⣿⣿⣿⣿⣿⣿⣿⣿⣿⣿⣿⣿⣿⠀⣿⣿⣿⣿⣿⣿⣿⣿⣿⣿⣿⠀⠀⠀⠀⠀⠀⠀⠀⠀⠀⠀⠀⠀⠀⠀⠀⠀⠀⠀⠀⠀⠀⠀⠀⠀⠀⠀⠀⠀⠀⠸⣿⣿⣿⡇</a:t>
            </a:r>
            <a:br/>
            <a:r>
              <a:t>⣿⣿⣿⣿⣿⣿⣿⣿⣿⣿⣿⣿⣿⣿⣿⣿⣿⣿⣿⣿⣿⣿⣿⣿⣿⣿⣿⣿⣿⣿⣿⣿⣿⣿⣿⣿⣿⣿⣿⣿⣿⣿⣿⣿⣾⣿⣿⣿⣿⣿⣿⣿⣿⣿⣿⣿⠀⠀⠀⠀⠀⠀⠀⠀⠀⠀⠀⠀⠀⠀⠀⠀⠀⠀⠀⠀⠀⠀⠀⠀⠀⠀⠀⠀⠀⠀⠀⠹⣿⣿⡇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⣿⣿⣿⣿⣿⣿⣿⣿⣿⣿⣿⣿⣿⣿⣿⣿⣿⣿⣿⣿⣿⣿⣿⣿⣿⣿⣿⣿⣿⣿⣿⣿⣿⣿⣿⣿⣿⣿⣿⣿⣿⣿⣿⣿⣿⣿⣿⣿⣿⣿⣿⣿⣿⣿⣿⣿⠀⠀⠀⠀⠀⠀⠀⠀⠀⠀⠀⠀⠀⠀⠀⠀⠀⠀⠀⠀⠀⠀⠀⠀⠀⠀⠀⠀⠀⠀⠀⠀⢹⣿⡇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⣿⣿⣿⣿⣿⣿⣿⣿⣿⣿⣿⣿⣿⣿⣿⣿⣿⣿⣿⣿⣿⣿⣿⣿⣿⣿⣿⣿⣿⣿⣿⣿⣿⣿⣿⣿⣿⣿⣿⣿⣿⣿⣿⣿⣿⣿⣿⣿⣿⣿⣿⣿⣿⣿⣿⣿⣿⣿⣿⣿⣿⣿⣿⣿⣿⣿⣿⣿⣿⣿⣿⣿⣿⣿⣿⠻⣿⣿⣿⣿⣿⣿⣿⣿⣿⣿⣿⣿⣿⣿⡇</a:t>
            </a:r>
            <a:br/>
            <a:r>
              <a:t>⣿⣿⣿⣿⣿⣿⣿⣿⣿⣿⣿⣿⣿⣿⣿⣿⣿⣿⣿⣿⣿⣿⣿⣿⣿⣿⣿⣿⣿⣿⣿⣿⣿⣿⣿⣿⣿⣿⣿⣿⣿⣿⣿⣿⣿⡛⢻⣿⣿⣿⣿⣿⣿⣿⣿⣿⣿⣿⣿⣿⣿⣿⣿⣿⣿⣿⣿⣿⣿⣿⣿⣿⡿⠟⠉⠰⣿⣿⣿⣿⣿⣿⣿⣿⣿⣿⣿⣿⣿⣿⡇</a:t>
            </a:r>
            <a:br/>
            <a:r>
              <a:t>⣿⣿⣿⣿⣿⣿⣿⣿⣿⣿⣿⣿⣿⣿⣿⣿⣿⣿⡯⠁⢻⣿⣿⣿⣿⣿⣿⣿⣿⣿⣿⣿⣿⣿⣿⣿⣿⣿⣿⣿⣿⣿⣿⣿⠟⠀⠐⢿⣿⣿⣿⣿⣿⣿⣿⣿⣿⣿⣿⣿⣿⣿⣿⣿⣿⣿⣿⣿⣿⣿⡉⠁⠀⠀⠀⠀⠘⠟⣿⣿⣿⣿⣿⣿⣿⣿⣿⣿⣿⣿⡇</a:t>
            </a:r>
            <a:br/>
            <a:r>
              <a:t>⣿⣿⣿⣿⣿⣿⣿⣿⣿⣿⣿⣿⣿⣿⣿⣿⡿⠋⠁⠀⠀⣿⣿⣿⣿⣿⣿⣿⣿⣿⣿⣿⣿⣿⣿⣿⣿⣿⣿⣿⣿⣿⡏⠁⠀⠀⠀⠀⠉⣹⣿⣿⣿⣿⣿⣿⣿⣿⣿⣿⣿⣿⣿⣿⣿⣿⣿⣿⣿⣿⡇⠀⠀⠀⠀⠀⠀⢰⣿⣿⣿⣿⣿⣿⣿⣿⣿⣿⣿⣿⡇</a:t>
            </a:r>
            <a:br/>
            <a:r>
              <a:t>⣿⣿⣿⣿⣿⣿⣿⣿⣿⣿⣿⣿⣿⣿⣿⡄⠀⠀⠀⠀⠀⠈⢛⣿⣿⣿⣿⣿⣿⣿⣿⣿⣿⣿⣿⣿⣿⣿⣿⣿⣿⣿⣿⠀⠀⠀⠀⠀⠀⢻⣿⣿⣿⣿⣿⣿⣿⣿⣿⣿⣿⣿⣿⣿⣿⣿⣿⣿⣿⡿⡇⠀⠀⠀⠀⠀⠀⢸⠿⠿⠟⠛⠋⢙⣿⣿⣿⣿⣿⣿⡇</a:t>
            </a:r>
            <a:br/>
            <a:r>
              <a:t>⣿⣿⣿⣿⣿⣿⣿⣿⣿⣿⣿⣿⣿⣿⣿⡃⠀⠀⠀⠀⠀⠀⢺⣿⣿⣿⣿⣿⣿⣿⣿⣿⣿⣿⣿⣿⣿⣿⣿⣿⣿⣿⣿⣦⠀⠀⠀⠀⠀⠘⣿⣿⣿⣿⣿⣿⣿⣿⣿⣿⣿⣿⣿⠿⠿⣿⣿⣿⠿⠀⠀⠀⠀⠀⠀⠀⢀⣤⣴⣶⣶⣿⣿⣿⣿⣿⣿⣿⣿⣿⡇</a:t>
            </a:r>
            <a:br/>
            <a:r>
              <a:t>⣿⣿⣿⣿⣿⣿⣿⣿⣿⣿⣿⣿⣿⣿⣿⣿⡆⠀⠀⠀⠀⠀⠈⣿⣿⣿⣿⣿⣿⣿⣿⣿⣿⣿⣿⣿⣿⣿⣿⡿⠿⢿⠟⠋⠁⠀⠀⠀⠀⠰⢿⣿⣿⣿⣿⣿⣿⣿⣿⣿⣿⣿⣁⠀⠀⠀⣤⠀⠀⠀⠀⠀⠀⠀⠀⠀⠙⣿⣿⣿⣿⣿⣿⣿⣿⣿⣿⣿⣿⣿⡇</a:t>
            </a:r>
            <a:br/>
            <a:r>
              <a:t>⣿⣿⣿⣿⣿⣿⣿⣿⣿⣿⣿⣿⣿⣿⣿⣿⡿⠀⠀⠀⠀⣀⣴⣿⣿⣿⣿⣿⣿⣿⣿⣿⣿⣿⣿⣿⠿⣿⡿⠇⠀⠀⠀⠀⠀⠀⠀⠀⠀⠀⣰⣿⣿⣿⣿⣿⣿⣿⣿⣿⣿⣿⣿⣆⠀⠀⠁⠀⢀⡀⠀⠀⠀⠀⠀⠀⠀⣿⣿⣿⣿⣿⣿⣿⣿⣿⣿⣿⣿⣿⡇</a:t>
            </a:r>
            <a:br/>
            <a:r>
              <a:t>⣿⣿⣿⣿⣿⣿⣿⣿⣿⣿⣿⣿⣿⣿⣿⣿⠃⠀⠀⠀⠀⠙⣿⣿⣿⣿⣿⣿⣿⣿⣿⣿⣿⣿⣿⣿⡀⠀⢀⠀⠀⢀⣄⡀⠀⠀⠀⠀⠀⣴⣿⣿⣿⣿⣿⣿⣿⣿⣿⣿⣿⣿⣿⣿⣆⠀⣀⣴⣿⠀⠀⠀⠀⠀⠀⢰⣿⣿⣿⣿⣿⣿⣿⣿⣿⣿⣿⣿⣿⣿⡇</a:t>
            </a:r>
            <a:br/>
            <a:r>
              <a:t>⣿⣿⣿⣿⣿⣿⣿⣿⣿⣿⣿⣿⠿⠿⠛⠃⠀⠀⠀⠀⠀⠀⣿⣿⣿⣿⣿⣿⣿⣿⣿⣿⣿⣿⣿⣿⣿⣦⣼⣦⣶⣿⣿⣧⠀⠀⠀⠀⠀⠹⣿⣿⣿⣿⣿⣿⣿⣿⣿⣿⣿⣿⣿⣿⣿⣿⣿⣿⡏⠀⠀⠀⠀⠀⠀⣿⣿⣿⣿⣿⣿⣿⣿⣿⣿⣿⣿⣿⣿⣿⡇</a:t>
            </a:r>
            <a:br/>
            <a:r>
              <a:t>⠉⠉⠁⠀⠀⠀⠀⠛⠋⠉⠉⠁⠀⣀⣠⣤⣆⠀⠀⠀⠀⠀⢹⣿⣿⣿⣿⣿⣿⣿⣿⣿⣿⣿⣿⣿⣿⣿⣿⣿⣿⣿⣿⣿⠃⠀⠀⠀⠀⢸⣿⣿⣿⣿⣿⣿⣿⣿⣿⣿⣿⣿⣿⣿⣿⣿⣿⣿⣷⠀⠀⠀⠀⠀⠰⣿⣿⣿⣿⣿⣿⣿⣿⣿⣿⣿⣿⣿⣿⣿⡇</a:t>
            </a:r>
            <a:br/>
            <a:r>
              <a:t>⠀⠀⠀⠀⠀⠀⠀⠀⠀⠀⠀⠈⠉⠙⠉⠁⠁⠀⠀⠀⠀⠀⠀⢻⣿⣿⣿⣿⣿⣿⣿⣿⣿⣿⣿⣿⣿⣿⣿⣿⣿⣿⣿⠃⠀⠀⠀⠀⠀⠀⣿⣿⣿⣿⣿⣿⣿⣿⣿⣿⣿⣿⣿⣿⣿⣿⣿⣿⠁⠀⠀⠀⠀⠀⠀⠹⣿⣿⣿⣿⣿⣿⣿⣿⣿⣿⣿⣿⣿⣿⡇</a:t>
            </a:r>
            <a:br/>
            <a:r>
              <a:t>⣿⣶⣤⣄⡀⠀⠀⠀⠀⠀⠀⠀⠀⠀⠀⠀⠀⠀⠀⠀⠀⠀⠀⠈⢿⣿⣿⣿⣿⣿⣿⣿⣿⣿⣿⣿⣿⣿⣿⣿⣿⣿⡏⠀⠀⠀⠀⠀⠀⠀⢹⣿⣿⣿⣿⣿⣿⣿⣿⣿⣿⣿⣿⣿⣿⣿⣿⠏⠀⠀⠀⠀⠀⠀⠀⠀⢿⣿⣿⣿⣿⣿⣿⣿⣿⣿⣿⣿⣿⣿⡇</a:t>
            </a:r>
            <a:br/>
            <a:r>
              <a:t>⣿⣿⣿⣿⣿⣿⣶⣤⣄⡀⠀⠀⠀⠀⠀⠀⠀⠀⠀⠀⠀⠀⠀⠀⠘⣿⣿⣿⣿⣿⣿⣿⣿⣿⣿⣿⣿⣿⣿⣿⣿⡿⠀⠀⠀⠀⠀⠀⠀⠀⠘⣿⣿⣿⣿⣿⣿⣿⣿⣿⣿⣿⣿⣿⣿⣿⠋⠀⠀⠀⠀⠀⠀⠀⠀⠀⠘⣿⣿⣿⣿⣿⣿⣿⣿⣿⣿⣿⣿⣿⡇</a:t>
            </a:r>
            <a:br/>
            <a:r>
              <a:t>⣿⣿⣿⣿⣿⣿⣿⣿⣿⣿⣿⣶⣤⣄⡀⠀⠀⠀⠀⠀⠀⠀⠀⠀⠀⠸⣿⣿⣿⣿⣿⣿⣿⣿⣿⣿⣿⣿⣿⣿⡿⠁⠀⠀⠀⠀⠀⠀⠀⠀⠀⢹⣿⣿⣿⣿⣿⣿⣿⣿⣿⣿⣿⣿⡿⠁⠀⠀⠀⠀⠀⠀⠀⠀⠀⠀⠀⠹⣿⣿⣿⣿⣿⣿⣿⣿⣿⣿⣿⣿⡇</a:t>
            </a:r>
            <a:br/>
            <a:r>
              <a:t>⣿⣿⣿⣿⣿⣿⣿⣿⣿⣿⣿⣿⣿⣿⣿⣿⠏⠀⠀⠀⠀⠀⠀⠀⠀⠀⠹⣿⣿⣿⣿⣿⣿⣿⣿⣿⣿⣿⣿⣿⡇⠀⠀⠀⠀⠀⠀⠀⠀⠀⠀⠀⣿⣿⣿⣿⣿⣿⣿⣿⣿⣿⣿⣿⡇⠀⠀⠀⠀⠀⠀⠀⠀⠀⠀⠀⠀⠀⢹⣿⣿⣿⣿⣿⣿⣿⣿⣿⣿⣿⡇</a:t>
            </a:r>
            <a:br/>
            <a:r>
              <a:t>⣿⣿⣿⣿⣿⣿⣿⣿⣿⣿⣿⣿⣿⣿⣿⡏⠀⠀⠀⠀⠀⠀⠀⠀⠀⠀⠀⢹⣿⣿⣿⣿⣿⣿⣿⣿⣿⣿⣿⣿⣿⣦⣤⡀⠀⠀⠀⠀⠀⠀⠀⣠⣿⣿⣿⣿⣿⣿⣿⣿⣿⣿⣿⣿⣿⣶⣄⣀⠀⠀⠀⠀⠀⠀⠀⠀⠀⠀⣼⣿⣿⣿⣿⣿⣿⣿⣿⣿⣿⣿⡇</a:t>
            </a:r>
            <a:br/>
            <a:r>
              <a:t>⣿⣿⣿⣿⣿⣿⣿⣿⣿⣿⣿⣿⣿⣿⣿⣿⠂⠀⠀⠀⠀⠀⠀⠀⢀⣠⣴⣾⣿⣿⣿⣿⣿⣿⣿⣿⣿⣿⣿⣿⣿⣿⣿⡇⠀⢸⣿⡄⠀⢸⣿⣿⣿⣿⣿⣿⣿⣿⣿⣿⣿⣿⣿⣿⣿⣿⣿⣿⣿⡄⠀⢠⣾⣿⣿⣆⠀⠀⢿⣿⣿⣿⣿⣿⣿⣿⣿⣿⣿⣿⡇</a:t>
            </a:r>
            <a:br/>
            <a:r>
              <a:t>⣿⣿⣿⣿⣿⣿⣿⣿⣿⣿⣿⣿⣿⣿⣿⠃⠀⠀⠀⠺⣿⣿⣿⣿⣿⣿⣿⣿⣿⣿⣿⣿⣿⣿⣿⣿⣿⣿⣿⣿⣿⣿⣿⡇⠀⢾⣿⣷⠀⠘⣿⣿⣿⣿⣿⣿⣿⣿⣿⣿⣿⣿⣿⣿⣿⣿⣿⣿⣿⠀⠀⢸⣿⣿⣿⣿⡄⠀⠘⣿⣿⣿⣿⣿⣿⣿⣿⣿⣿⣿⡇</a:t>
            </a:r>
            <a:br/>
            <a:r>
              <a:t>⣿⣿⣿⣿⣿⣿⣿⣿⣿⣿⣿⣿⣿⣿⣿⣦⡀⠀⠀⠀⠘⣿⣿⣿⣿⣿⣿⣿⣿⣿⣿⣿⣿⣿⣿⣿⣿⣿⣿⣿⣿⣿⣿⠇⠀⢾⣿⣿⠀⠀⣿⣿⣿⣿⣿⣿⣿⣿⣿⣿⣿⣿⣿⣿⣿⣿⣿⣿⣿⠀⠀⣸⣿⣿⣿⣿⣇⠀⠀⣿⣿⣿⣿⣿⣿⣿⣿⣿⣿⣿⡇</a:t>
            </a:r>
            <a:br/>
            <a:r>
              <a:t>⣿⣿⣿⣿⣿⣿⣿⣿⣿⣿⣿⣿⣿⣿⣿⣿⣿⣦⣄⠀⠀⠀⠛⣿⣿⣿⣿⣿⣿⣿⣿⣿⣿⣿⣿⣿⣿⣿⣿⣿⡟⠀⠀⠀⠀⠀⠀⠀⠀⠀⠈⠉⢻⣿⣿⣿⣿⣿⣿⣿⣿⣿⣿⣿⣿⣿⣿⣿⣿⡄⠀⣿⣿⣿⣿⣿⣿⠀⠀⣿⣿⣿⣿⣿⣿⣿⣿⣿⣿⣿⡇</a:t>
            </a:r>
            <a:br/>
            <a:r>
              <a:t>⣿⣿⣿⣿⣿⣿⣿⣿⣿⣿⣿⣿⣿⣿⣿⣿⣿⣿⣿⠷⠀⠀⠀⠈⠻⣿⣿⣿⣿⣿⣿⣿⣿⣿⣿⣿⣿⣿⣿⣿⣿⣶⣤⣄⡀⠀⠀⠀⠀⠀⢀⣴⣿⣿⣿⣿⣿⣿⣿⣿⣿⣿⣿⣿⣿⣿⣿⣿⣿⡀⠀⣸⣿⣿⣿⣿⣿⡄⠀⢼⣿⣿⣿⣿⣿⣿⣿⣿⣿⣿⡇</a:t>
            </a:r>
            <a:br/>
            <a:r>
              <a:t>⣿⣿⣿⣿⣿⣿⣿⣿⣿⣿⣿⣿⣿⣿⣿⣿⡿⠋⠁⠀⠀⠀⠀⠀⠀⠉⠻⣿⣿⣿⣿⣿⣿⣿⣿⣿⣿⣿⣿⣿⠉⠉⢉⡀⠀⠀⠀⠀⠀⠀⠈⢙⣿⣿⣿⣿⣿⣿⣿⣿⣿⣿⣿⣿⣿⡿⠿⠛⠛⠁⠀⠹⠿⠿⠿⣿⣿⠀⠀⠘⣿⣿⣿⣿⣿⣿⣿⣿⣿⣿⡇</a:t>
            </a:r>
            <a:br/>
            <a:r>
              <a:t>⣿⣿⡿⠿⠛⠛⠛⢿⣿⣿⠿⠟⠛⠛⢉⠉⠁⠀⠀⠀⠀⠀⠀⠀⠀⠀⠀⢸⣿⣿⣿⣿⣿⣿⣿⣿⣿⣿⣿⣿⠇⠀⠈⠁⣀⠀⠀⠀⠀⣠⣴⣿⣿⣿⣿⣿⣿⣿⣿⣿⣿⣿⣿⣿⣿⣄⠀⠀⠀⠀⠀⠀⠀⠀⠀⠀⠀⠀⠀⠀⢸⣿⣿⣿⣿⣿⣿⣿⣿⣿⡇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⣿⣿⣿⣿⣿⣿⣿⣿⣿⣿⣿⣿⣿⣿⣿⣿⣿⣿⣿⣿⣿⣿⣿⣿⣿⣿⣿⣿⣿⣿⣿⣿⣿⣿⣿⣿⣿⣿⣿⣿⣿⣿⣿⣿⣿⣿⣿⣿⣿⣿⣿⣿⣿⣿⣿⣿⣿⣿⣿⣿⣿⣿⣿⣿⣿⣿⣿⣿⣿⣿⣿⣿⣿⣿⠿⠆⣿⣿⣿⣿⣿⣿⣿⣿⣿⣿⣿⣿⣿⣿⡇</a:t>
            </a:r>
            <a:br/>
            <a:r>
              <a:t>⣿⣿⣿⣿⣿⣿⣿⣿⣿⣿⣿⣿⣿⣿⣿⣿⣿⣿⣟⠋⣿⣿⣿⣿⣿⣿⣿⣿⣿⣿⣿⣿⣿⣿⣿⣿⣿⣿⣿⣿⣿⣿⣿⣿⡯⠀⠽⣿⣿⣿⣿⣿⣿⣿⣿⣿⣿⣿⣿⣿⣿⣿⣿⣿⣿⣿⣿⣿⣿⣿⡿⠿⠛⠉⠀⠈⠻⣿⣿⣿⣿⣿⣿⣿⣿⣿⣿⣿⣿⣿⡇</a:t>
            </a:r>
            <a:br/>
            <a:r>
              <a:t>⣿⣿⣿⣿⣿⣿⣿⣿⣿⣿⣿⣿⣿⣿⣿⣿⣿⠟⠃⠀⢈⣿⣿⣿⣿⣿⣿⣿⣿⣿⣿⣿⣿⣿⣿⣿⣿⣿⣿⣿⣿⣿⠿⠋⠀⠀⠀⠈⠛⣻⣿⣿⣿⣿⣿⣿⣿⣿⣿⣿⣿⣿⣿⣿⣿⣿⣿⣿⣿⣿⣧⠀⠀⠀⠀⠀⠀⠉⣻⣿⣿⣿⣿⣿⣿⣿⣿⣿⣿⣿⡇</a:t>
            </a:r>
            <a:br/>
            <a:r>
              <a:t>⣿⣿⣿⣿⣿⣿⣿⣿⣿⣿⣿⣿⣿⣿⣯⠉⠁⠀⠀⠀⠀⠹⠿⣿⣿⣿⣿⣿⣿⣿⣿⣿⣿⣿⣿⣿⣿⣿⣿⣿⣿⣿⣦⠀⠀⠀⠀⠀⠀⣿⣿⣿⣿⣿⣿⣿⣿⣿⣿⣿⣿⣿⣿⣿⣿⣿⣿⣿⣿⣿⣏⠀⠀⠀⠀⠀⠀⠸⣿⣿⡿⠿⠿⡛⠋⣻⣿⣿⣿⣿⡇</a:t>
            </a:r>
            <a:br/>
            <a:r>
              <a:t>⣿⣿⣿⣿⣿⣿⣿⣿⣿⣿⣿⣿⣿⣿⣿⠃⠀⠀⠀⠀⠀⠀⣼⣿⣿⣿⣿⣿⣿⣿⣿⣿⣿⣿⣿⣿⣿⣿⣿⣿⣿⣿⣿⣀⠀⠀⠀⠀⠀⢸⣿⣿⣿⣿⣿⣿⣿⣿⣿⣿⣿⣿⣿⣿⣿⣿⣿⣿⣿⠋⠙⠀⠀⠀⠀⠀⠀⢀⣡⣤⣤⣷⣶⣾⣿⣿⣿⣿⣿⣿⡇</a:t>
            </a:r>
            <a:br/>
            <a:r>
              <a:t>⣿⣿⣿⣿⣿⣿⣿⣿⣿⣿⣿⣿⣿⣿⣿⣦⠀⠀⠀⠀⠀⠀⢸⣿⣿⣿⣿⣿⣿⣿⣿⣿⣿⣿⣿⣿⣿⣿⣿⣿⣿⣿⡿⠿⠀⠀⠀⠀⠀⢼⣿⣿⣿⣿⣿⣿⣿⣿⣿⣿⣿⣿⣿⡿⠉⠀⠈⡋⠉⠀⠀⠀⠀⠀⠀⠀⢠⣿⣿⣿⣿⣿⣿⣿⣿⣿⣿⣿⣿⣿⡇</a:t>
            </a:r>
            <a:br/>
            <a:r>
              <a:t>⣿⣿⣿⣿⣿⣿⣿⣿⣿⣿⣿⣿⣿⣿⣿⣿⣧⠀⠀⠀⠀⠀⣸⣿⣿⣿⣿⣿⣿⣿⣿⣿⣿⣿⣿⣿⣿⣿⣿⣿⠉⠉⠃⠀⠀⠀⠀⠀⠀⠀⢈⣿⣿⣿⣿⣿⣿⣿⣿⣿⣿⣿⣿⣿⡇⠀⠀⠀⠀⠀⠀⠀⠀⠀⠀⠀⠀⢸⣿⣿⣿⣿⣿⣿⣿⣿⣿⣿⣿⣿⡇</a:t>
            </a:r>
            <a:br/>
            <a:r>
              <a:t>⣿⣿⣿⣿⣿⣿⣿⣿⣿⣿⣿⣿⣿⣿⣿⣿⠅⠀⠀⠀⠀⠻⣿⣿⣿⣿⣿⣿⣿⣿⣿⣿⣿⣿⣿⣿⡟⠛⠛⠛⠀⠀⠀⠀⠀⠀⠀⠀⠀⢠⣿⣿⣿⣿⣿⣿⣿⣿⣿⣿⣿⣿⣿⣿⡇⠀⠀⣀⣴⡆⠀⠀⠀⠀⠀⠀⣠⣾⣿⣿⣿⣿⣿⣿⣿⣿⣿⣿⣿⣿⡇</a:t>
            </a:r>
            <a:br/>
            <a:r>
              <a:t>⣿⣿⣿⣿⣿⣿⣿⣿⣿⣿⣿⣿⣿⣿⡿⠟⠀⠀⠀⠀⠀⠀⣿⣿⣿⣿⣿⣿⣿⣿⣿⣿⣿⣿⣿⣿⣷⡄⠀⢀⠀⣠⣾⣷⠀⠀⠀⠀⠀⠸⣿⣿⣿⣿⣿⣿⣿⣿⣿⣿⣿⣿⣿⣿⣿⣶⣾⣿⣿⠀⠀⠀⠀⠀⠀⢸⣿⣿⣿⣿⣿⣿⣿⣿⣿⣿⣿⣿⣿⣿⡇</a:t>
            </a:r>
            <a:br/>
            <a:r>
              <a:t>⠟⠛⠛⠋⠉⠉⠉⠻⠿⠟⠛⠋⠉⠀⠀⣀⣠⠀⠀⠀⠀⠀⢸⣿⣿⣿⣿⣿⣿⣿⣿⣿⣿⣿⣿⣿⣿⣿⣶⣿⣿⣿⣿⣿⡧⠀⠀⠀⠀⢠⣿⣿⣿⣿⣿⣿⣿⣿⣿⣿⣿⣿⣿⣿⣿⣿⣿⣿⣿⠀⠀⠀⠀⠀⠀⣹⣿⣿⣿⣿⣿⣿⣿⣿⣿⣿⣿⣿⣿⣿⡇</a:t>
            </a:r>
            <a:br/>
            <a:r>
              <a:t>⠀⠀⠀⠀⠀⠀⠀⠀⠀⠀⠀⠐⠒⠾⠿⠟⠋⠀⠀⠀⠀⠀⠀⢻⣿⣿⣿⣿⣿⣿⣿⣿⣿⣿⣿⣿⣿⣿⣿⣿⣿⣿⣿⡟⠀⠀⠀⠀⠀⠀⣿⣿⣿⣿⣿⣿⣿⣿⣿⣿⣿⣿⣿⣿⣿⣿⣿⣿⡿⠁⠀⠀⠀⠀⠀⢻⣿⣿⣿⣿⣿⣿⣿⣿⣿⣿⣿⣿⣿⣿⡇</a:t>
            </a:r>
            <a:br/>
            <a:r>
              <a:t>⣶⣤⣀⡀⠀⠀⠀⠀⠀⠀⠀⠀⠀⠀⠀⠀⠀⠀⠀⠀⠀⠀⠀⠘⢿⣿⣿⣿⣿⣿⣿⣿⣿⣿⣿⣿⣿⣿⣿⣿⣿⣿⣿⠁⠀⠀⠀⠀⠀⠀⢸⣿⣿⣿⣿⣿⣿⣿⣿⣿⣿⣿⣿⣿⣿⣿⣿⡿⠁⠀⠀⠀⠀⠀⠀⠈⣿⣿⣿⣿⣿⣿⣿⣿⣿⣿⣿⣿⣿⣿⡇</a:t>
            </a:r>
            <a:br/>
            <a:r>
              <a:t>⣿⣿⣿⣿⣷⣶⣤⣀⡀⠀⠀⠀⠀⠀⠀⠀⠀⠀⠀⠀⠀⠀⠀⠀⠈⣿⣿⣿⣿⣿⣿⣿⣿⣿⣿⣿⣿⣿⣿⣿⣿⣿⠇⠀⠀⠀⠀⠀⠀⠀⠘⣿⣿⣿⣿⣿⣿⣿⣿⣿⣿⣿⣿⣿⣿⣿⡿⠁⠀⠀⠀⠀⠀⠀⠀⠀⢹⣿⣿⣿⣿⣿⣿⣿⣿⣿⣿⣿⣿⣿⡇</a:t>
            </a:r>
            <a:br/>
            <a:r>
              <a:t>⣿⣿⣿⣿⣿⣿⣿⣿⣿⣷⣶⣤⣀⡀⠀⠀⠀⠀⠀⠀⠀⠀⠀⠀⠀⠸⣿⣿⣿⣿⣿⣿⣿⣿⣿⣿⣿⣿⣿⣿⣿⡟⠀⠀⠀⠀⠀⠀⠀⠀⠀⢻⣿⣿⣿⣿⣿⣿⣿⣿⣿⣿⣿⣿⣿⠛⠀⠀⠀⠀⠀⠀⠀⠀⠀⠀⠈⣿⣿⣿⣿⣿⣿⣿⣿⣿⣿⣿⣿⣿⡇</a:t>
            </a:r>
            <a:br/>
            <a:r>
              <a:t>⣿⣿⣿⣿⣿⣿⣿⣿⣿⣿⣿⣿⣿⣿⣷⣶⣶⠂⠀⠀⠀⠀⠀⠀⠀⠀⢻⣿⣿⣿⣿⣿⣿⣿⣿⣿⣿⣿⣿⣿⣿⠀⠀⠀⠀⠀⠀⠀⠀⠀⠀⠀⢻⣿⣿⣿⣿⣿⣿⣿⣿⣿⣿⣿⠁⠀⠀⠀⠀⠀⠀⠀⠀⠀⠀⠀⠀⠸⣿⣿⣿⣿⣿⣿⣿⣿⣿⣿⣿⣿⡇</a:t>
            </a:r>
            <a:br/>
            <a:r>
              <a:t>⣿⣿⣿⣿⣿⣿⣿⣿⣿⣿⣿⣿⣿⣿⣿⣿⡇⠀⠀⠀⠀⠀⠀⠀⠀⠀⠈⣿⣿⣿⣿⣿⣿⣿⣿⣿⣿⣿⣿⣿⣿⣦⣀⡀⠀⠀⠀⠀⠀⠀⠀⠀⣸⣿⣿⣿⣿⣿⣿⣿⣿⣿⣿⣿⣦⡀⠀⠀⠀⠀⠀⠀⠀⠀⠀⠀⠀⠀⣿⣿⣿⣿⣿⣿⣿⣿⣿⣿⣿⣿⡇</a:t>
            </a:r>
            <a:br/>
            <a:r>
              <a:t>⣿⣿⣿⣿⣿⣿⣿⣿⣿⣿⣿⣿⣿⣿⣿⣿⡧⠀⠀⠀⠀⠀⠀⠀⠀⢀⣠⣿⣿⣿⣿⣿⣿⣿⣿⣿⣿⣿⣿⣿⣿⣿⣿⡇⠀⢠⣶⡄⠀⠀⣶⣿⣿⣿⣿⣿⣿⣿⣿⣿⣿⣿⣿⣿⣿⣿⣷⣶⣦⡄⠀⠀⣠⣤⣤⡄⠀⠀⢻⣿⣿⣿⣿⣿⣿⣿⣿⣿⣿⣿⡇</a:t>
            </a:r>
            <a:br/>
            <a:r>
              <a:t>⣿⣿⣿⣿⣿⣿⣿⣿⣿⣿⣿⣿⣿⣿⣿⡟⠀⠀⠀⠰⣶⣶⣶⣶⣾⣿⣿⣿⣿⣿⣿⣿⣿⣿⣿⣿⣿⣿⣿⣿⣿⣿⣿⡇⠀⣸⣿⣿⡄⠀⢻⣿⣿⣿⣿⣿⣿⣿⣿⣿⣿⣿⣿⣿⣿⣿⣿⣿⣿⠇⠀⢀⣿⣿⣿⣿⡀⠀⠘⣿⣿⣿⣿⣿⣿⣿⣿⣿⣿⣿⡇</a:t>
            </a:r>
            <a:br/>
            <a:r>
              <a:t>⣿⣿⣿⣿⣿⣿⣿⣿⣿⣿⣿⣿⣿⣿⣿⣧⡀⠀⠀⠀⠙⣿⣿⣿⣿⣿⣿⣿⣿⣿⣿⣿⣿⣿⣿⣿⣿⣿⣿⣿⣿⣿⣿⡇⠀⣼⣿⣿⡇⠀⢸⣿⣿⣿⣿⣿⣿⣿⣿⣿⣿⣿⣿⣿⣿⣿⣿⣿⣿⠀⠀⢸⣿⣿⣿⣿⡇⠀⠀⣿⣿⣿⣿⣿⣿⣿⣿⣿⣿⣿⡇</a:t>
            </a:r>
            <a:br/>
            <a:r>
              <a:t>⣿⣿⣿⣿⣿⣿⣿⣿⣿⣿⣿⣿⣿⣿⣿⣿⣿⣶⣄⠀⠀⠈⠛⢿⣿⣿⣿⣿⣿⣿⣿⣿⣿⣿⣿⣿⣿⣿⣿⣿⣿⠟⠉⠁⠀⠈⠉⠉⠁⠀⠈⠛⢻⣿⣿⣿⣿⣿⣿⣿⣿⣿⣿⣿⣿⣿⣿⣿⣿⡀⠀⣼⣿⣿⣿⣿⡷⠀⠀⣿⣿⣿⣿⣿⣿⣿⣿⣿⣿⣿⡇</a:t>
            </a:r>
            <a:br/>
            <a:r>
              <a:t>⣿⣿⣿⣿⣿⣿⣿⣿⣿⣿⣿⣿⣿⣿⣿⣿⣿⣿⣿⣷⠄⠀⠀⠈⠻⣿⣿⣿⣿⣿⣿⣿⣿⣿⣿⣿⣿⣿⣿⣿⣿⣦⣄⡀⠀⠀⠀⠀⠀⠀⠀⣠⣼⣿⣿⣿⣿⣿⣿⣿⣿⣿⣿⣿⣿⣿⣿⣿⣿⠁⠀⢻⣿⣿⣿⣿⡧⠀⢀⣿⣿⣿⣿⣿⣿⣿⣿⣿⣿⣿⡇</a:t>
            </a:r>
            <a:br/>
            <a:r>
              <a:t>⣿⣿⣿⣿⣿⣿⣿⣿⣿⣿⣿⣿⣿⣿⣿⣿⣿⡟⠋⠀⠀⠀⠀⠀⠀⠸⣿⣿⣿⣿⣿⣿⣿⣿⣿⣿⣿⣿⣿⣿⡟⠛⠛⠋⠁⠀⠀⠀⠀⠀⠘⠻⣿⣿⣿⣿⣿⣿⣿⣿⣿⣿⣿⣿⣿⣿⠿⠿⠿⠃⠀⢿⣿⣿⣿⣿⡇⠀⠀⢿⣿⣿⣿⣿⣿⣿⣿⣿⣿⣿⡇</a:t>
            </a:r>
            <a:br/>
            <a:r>
              <a:t>⣿⣿⣿⣿⠿⠟⠻⢿⣿⣿⣿⠿⠿⠿⠛⠛⠋⠀⠀⠀⠀⠀⠀⠀⠀⠀⠈⣿⣿⣿⣿⣿⣿⣿⣿⣿⣿⣿⣿⣿⣷⠀⠀⠀⠀⠀⠀⠀⠀⠀⣰⣾⣿⣿⣿⣿⣿⣿⣿⣿⣿⣿⣿⣿⣏⠀⠀⠀⠀⠀⠀⠀⠀⠀⠀⠉⠁⠀⠀⠈⣿⣿⣿⣿⣿⣿⣿⣿⣿⣿⡇</a:t>
            </a:r>
            <a:br/>
            <a:r>
              <a:t>⠛⠉⠁⠀⠀⠀⠀⠀⠉⠀⣠⣴⣶⣶⣿⡇⠀⠀⠀⠀⠀⠀⠀⠀⢀⣠⣴⣿⣿⣿⣿⣿⣿⣿⣿⣿⣿⣏⠉⠉⣥⣤⣶⣶⣶⣦⣴⣶⣶⣿⣿⣿⣿⣿⣿⣿⣿⣿⣿⣿⣿⣿⣿⣿⣿⣶⠀⠀⠀⠀⠀⠀⠀⠀⠀⠀⠀⠀⠀⢰⣿⣿⣿⣿⣿⣿⣿⣿⣿⣿⡇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⣿⣿⣿⣿⣿⣿⣿⣿⣿⣿⣿⣿⣿⣿⣿⣿⣿⣿⣿⣿⣿⣿⣿⣿⣿⣿⣿⣿⣿⣿⣿⣿⣿⣿⣿⣿⣿⣿⣿⣿⣿⣿⣿⣿⣿⣿⣿⣿⣿⣿⣿⣿⣿⣿⣿⣿⣿⣿⣿⣿⣿⣿⣿⣿⣿⣿⣿⣿⣿⣿⣿⣿⣿⣿⣿⠿⣿⣿⣿⣿⣿⣿⣿⣿⣿⣿⣿⣿⣿⣿⡇</a:t>
            </a:r>
            <a:br/>
            <a:r>
              <a:t>⣿⣿⣿⣿⣿⣿⣿⣿⣿⣿⣿⣿⣿⣿⣿⣿⣿⣿⣿⡿⣿⣿⣿⣿⣿⣿⣿⣿⣿⣿⣿⣿⣿⣿⣿⣿⣿⣿⣿⣿⣿⣿⣿⣿⣿⠛⢻⣿⣿⣿⣿⣿⣿⣿⣿⣿⣿⣿⣿⣿⣿⣿⣿⣿⣿⣿⣿⣿⣿⣿⣿⣿⣿⣿⠟⠃⣼⣿⣿⣿⣿⣿⣿⣿⣿⣿⣿⣿⣿⣿⡇</a:t>
            </a:r>
            <a:br/>
            <a:r>
              <a:t>⣿⣿⣿⣿⣿⣿⣿⣿⣿⣿⣿⣿⣿⣿⣿⣿⣿⣿⡿⠀⠻⣿⣿⣿⣿⣿⣿⣿⣿⣿⣿⣿⣿⣿⣿⣿⣿⣿⣿⣿⣿⣿⣿⣿⠟⠀⠘⠿⣿⣿⣿⣿⣿⣿⣿⣿⣿⣿⣿⣿⣿⣿⣿⣿⣿⣿⣿⣿⣿⣿⡟⠛⠉⠁⠀⠀⠙⢿⣿⣿⣿⣿⣿⣿⣿⣿⣿⣿⣿⣿⡇</a:t>
            </a:r>
            <a:br/>
            <a:r>
              <a:t>⣿⣿⣿⣿⣿⣿⣿⣿⣿⣿⣿⣿⣿⣿⣿⠿⠟⠋⠀⠀⠀⣿⣿⣿⣿⣿⣿⣿⣿⣿⣿⣿⣿⣿⣿⣿⣿⣿⣿⣿⣿⣿⡋⠁⠀⠀⠀⠀⠀⣼⣿⣿⣿⣿⣿⣿⣿⣿⣿⣿⣿⣿⣿⣿⣿⣿⣿⣿⣿⣿⣷⠀⠀⠀⠀⠀⠀⢀⣹⣿⣿⣿⣿⣿⣿⣿⣿⣿⣿⣿⡇</a:t>
            </a:r>
            <a:br/>
            <a:r>
              <a:t>⣿⣿⣿⣿⣿⣿⣿⣿⣿⣿⣿⣿⣿⣿⣿⡄⠀⠀⠀⠀⠀⠈⢛⣿⣿⣿⣿⣿⣿⣿⣿⣿⣿⣿⣿⣿⣿⣿⣿⣿⣿⣿⣿⠀⠀⠀⠀⠀⠀⢹⣿⣿⣿⣿⣿⣿⣿⣿⣿⣿⣿⣿⣿⣿⣿⣿⣿⣿⣿⣿⣿⠀⠀⠀⠀⠀⠀⠈⣿⡿⠿⢿⠛⠻⣍⣙⣿⣿⣿⣿⡇</a:t>
            </a:r>
            <a:br/>
            <a:r>
              <a:t>⣿⣿⣿⣿⣿⣿⣿⣿⣿⣿⣿⣿⣿⣿⣿⡁⠀⠀⠀⠀⠀⠀⢻⣿⣿⣿⣿⣿⣿⣿⣿⣿⣿⣿⣿⣿⣿⣿⣿⣿⣿⣿⣿⣦⠀⠀⠀⠀⠀⢨⣿⣿⣿⣿⣿⣿⣿⣿⣿⣿⣿⣿⣿⣿⣿⠿⠿⣿⣿⠏⠈⠀⠀⠀⠀⠀⠀⣠⣤⣼⣶⣾⣿⣿⣿⣿⣿⣿⣿⣿⡇</a:t>
            </a:r>
            <a:br/>
            <a:r>
              <a:t>⣿⣿⣿⣿⣿⣿⣿⣿⣿⣿⣿⣿⣿⣿⣿⣿⡄⠀⠀⠀⠀⠀⢸⣿⣿⣿⣿⣿⣿⣿⣿⣿⣿⣿⣿⣿⣿⣿⣿⣿⣿⣿⡟⠋⠀⠀⠀⠀⠀⠚⠿⣿⣿⣿⣿⣿⣿⣿⣿⣿⣿⣿⣿⣿⣁⠀⠀⠠⠀⠀⠀⠀⠀⠀⠀⠀⠐⢿⣿⣿⣿⣿⣿⣿⣿⣿⣿⣿⣿⣿⡇</a:t>
            </a:r>
            <a:br/>
            <a:r>
              <a:t>⣿⣿⣿⣿⣿⣿⣿⣿⣿⣿⣿⣿⣿⣿⣿⣿⡗⠀⠀⠀⠀⣀⣾⣿⣿⣿⣿⣿⣿⣿⣿⣿⣿⣿⣿⣿⣿⣿⣿⣿⡁⠀⠁⠀⠀⠀⠀⠀⠀⠀⣠⣿⣿⣿⣿⣿⣿⣿⣿⣿⣿⣿⣿⣿⡏⠀⠀⠀⠀⠀⠀⠀⠀⠀⠀⠀⠀⢸⣿⣿⣿⣿⣿⣿⣿⣿⣿⣿⣿⣿⡇</a:t>
            </a:r>
            <a:br/>
            <a:r>
              <a:t>⣿⣿⣿⣿⣿⣿⣿⣿⣿⣿⣿⣿⣿⣿⣿⣿⠃⠀⠀⠀⠀⠘⣿⣿⣿⣿⣿⣿⣿⣿⣿⣿⣿⣿⣿⣿⣿⠋⠛⠉⠁⠀⢀⣀⠀⠀⠀⠀⠀⠠⣿⣿⣿⣿⣿⣿⣿⣿⣿⣿⣿⣿⣿⣿⣇⠀⣀⣴⣾⡇⠀⠀⠀⠀⠀⠀⣴⣾⣿⣿⣿⣿⣿⣿⣿⣿⣿⣿⣿⣿⡇</a:t>
            </a:r>
            <a:br/>
            <a:r>
              <a:t>⣿⣿⣿⣿⣿⣿⣿⣿⣿⣿⣿⣿⡿⠿⠟⠋⠀⠀⠀⠀⠀⠀⢹⣿⣿⣿⣿⣿⣿⣿⣿⣿⣿⣿⣿⣿⣿⣧⡀⠀⣀⣴⣿⣿⣇⠀⠀⠀⠀⠀⢻⣿⣿⣿⣿⣿⣿⣿⣿⣿⣿⣿⣿⣿⣿⣿⣿⣿⣿⠀⠀⠀⠀⠀⠀⢸⣿⣿⣿⣿⣿⣿⣿⣿⣿⣿⣿⣿⣿⣿⡇</a:t>
            </a:r>
            <a:br/>
            <a:r>
              <a:t>⠉⠉⠉⠀⠀⠀⠀⠙⠋⠉⠉⠁⠀⢀⣀⣤⣴⡀⠀⠀⠀⠀⠈⢿⣿⣿⣿⣿⣿⣿⣿⣿⣿⣿⣿⣿⣿⣿⣿⣿⣿⣿⣿⣿⠟⠀⠀⠀⠀⠀⣿⣿⣿⣿⣿⣿⣿⣿⣿⣿⣿⣿⣿⣿⣿⣿⣿⣿⣿⡄⠀⠀⠀⠀⠀⣸⣿⣿⣿⣿⣿⣿⣿⣿⣿⣿⣿⣿⣿⣿⡇</a:t>
            </a:r>
            <a:br/>
            <a:r>
              <a:t>⠀⠀⠀⠀⠀⠀⠀⠀⠀⠀⠀⠈⠉⠙⠉⠉⠀⠀⠀⠀⠀⠀⠀⢘⣿⣿⣿⣿⣿⣿⣿⣿⣿⣿⣿⣿⣿⣿⣿⣿⣿⣿⣿⡟⠀⠀⠀⠀⠀⠀⢸⣿⣿⣿⣿⣿⣿⣿⣿⣿⣿⣿⣿⣿⣿⣿⣿⣿⡟⠁⠀⠀⠀⠀⠀⠹⣿⣿⣿⣿⣿⣿⣿⣿⣿⣿⣿⣿⣿⣿⡇</a:t>
            </a:r>
            <a:br/>
            <a:r>
              <a:t>⣿⣷⣦⣤⣀⠀⠀⠀⠀⠀⠀⠀⠀⠀⠀⠀⠀⠀⠀⠀⠀⠀⠀⠀⠹⣿⣿⣿⣿⣿⣿⣿⣿⣿⣿⣿⣿⣿⣿⣿⣿⣿⡿⠁⠀⠀⠀⠀⠀⠀⠸⣿⣿⣿⣿⣿⣿⣿⣿⣿⣿⣿⣿⣿⣿⣿⣿⡿⠁⠀⠀⠀⠀⠀⠀⠀⢿⣿⣿⣿⣿⣿⣿⣿⣿⣿⣿⣿⣿⣿⡇</a:t>
            </a:r>
            <a:br/>
            <a:r>
              <a:t>⣿⣿⣿⣿⣿⣿⣷⣦⣤⣀⠀⠀⠀⠀⠀⠀⠀⠀⠀⠀⠀⠀⠀⠀⠀⢹⣿⣿⣿⣿⣿⣿⣿⣿⣿⣿⣿⣿⣿⣿⣿⣿⠃⠀⠀⠀⠀⠀⠀⠀⠀⣿⣿⣿⣿⣿⣿⣿⣿⣿⣿⣿⣿⣿⣿⣿⡿⠁⠀⠀⠀⠀⠀⠀⠀⠀⠸⣿⣿⣿⣿⣿⣿⣿⣿⣿⣿⣿⣿⣿⡇</a:t>
            </a:r>
            <a:br/>
            <a:r>
              <a:t>⣿⣿⣿⣿⣿⣿⣿⣿⣿⣿⣿⣷⣦⣤⣀⠀⠀⠀⠀⠀⠀⠀⠀⠀⠀⠈⣿⣿⣿⣿⣿⣿⣿⣿⣿⣿⣿⣿⣿⣿⣿⡏⠀⠀⠀⠀⠀⠀⠀⠀⠀⠸⣿⣿⣿⣿⣿⣿⣿⣿⣿⣿⣿⣿⡿⠋⠀⠀⠀⠀⠀⠀⠀⠀⠀⠀⠀⢿⣿⣿⣿⣿⣿⣿⣿⣿⣿⣿⣿⣿⡇</a:t>
            </a:r>
            <a:br/>
            <a:r>
              <a:t>⣿⣿⣿⣿⣿⣿⣿⣿⣿⣿⣿⣿⣿⣿⣿⣿⡿⠀⠀⠀⠀⠀⠀⠀⠀⠀⠸⣿⣿⣿⣿⣿⣿⣿⣿⣿⣿⣿⣿⣿⣿⡀⠀⠀⠀⠀⠀⠀⠀⠀⠀⠀⢹⣿⣿⣿⣿⣿⣿⣿⣿⣿⣿⣿⠀⠀⠀⠀⠀⠀⠀⠀⠀⠀⠀⠀⠀⠘⣿⣿⣿⣿⣿⣿⣿⣿⣿⣿⣿⣿⡇</a:t>
            </a:r>
            <a:br/>
            <a:r>
              <a:t>⣿⣿⣿⣿⣿⣿⣿⣿⣿⣿⣿⣿⣿⣿⣿⣿⡇⠀⠀⠀⠀⠀⠀⠀⠀⠀⠀⣿⣿⣿⣿⣿⣿⣿⣿⣿⣿⣿⣿⣿⣿⣿⣶⡤⠀⠀⣀⡀⠀⠀⣀⣠⣾⣿⣿⣿⣿⣿⣿⣿⣿⣿⣿⣿⣷⣤⣀⠀⠀⠀⠀⠀⠀⠀⠀⠀⠀⠀⣿⣿⣿⣿⣿⣿⣿⣿⣿⣿⣿⣿⡇</a:t>
            </a:r>
            <a:br/>
            <a:r>
              <a:t>⣿⣿⣿⣿⣿⣿⣿⣿⣿⣿⣿⣿⣿⣿⣿⣿⠟⠀⠀⠀⣀⡀⠀⣀⣀⣤⣶⣿⣿⣿⣿⣿⣿⣿⣿⣿⣿⣿⣿⣿⣿⣿⣿⡇⠀⢠⣿⣷⡀⠀⣿⣿⣿⣿⣿⣿⣿⣿⣿⣿⣿⣿⣿⣿⣿⣿⣿⣿⣷⡆⠀⠀⣴⣶⣶⣆⠀⠀⢹⣿⣿⣿⣿⣿⣿⣿⣿⣿⣿⣿⡇</a:t>
            </a:r>
            <a:br/>
            <a:r>
              <a:t>⣿⣿⣿⣿⣿⣿⣿⣿⣿⣿⣿⣿⣿⣿⣿⣏⠀⠀⠀⠘⢿⣿⣿⣿⣿⣿⣿⣿⣿⣿⣿⣿⣿⣿⣿⣿⣿⣿⣿⣿⣿⣿⣿⡇⠀⢸⣿⣿⣇⠀⢸⣿⣿⣿⣿⣿⣿⣿⣿⣿⣿⣿⣿⣿⣿⣿⣿⣿⣿⠇⠀⢀⣿⣿⣿⣿⡄⠀⠈⣿⣿⣿⣿⣿⣿⣿⣿⣿⣿⣿⡇</a:t>
            </a:r>
            <a:br/>
            <a:r>
              <a:t>⣿⣿⣿⣿⣿⣿⣿⣿⣿⣿⣿⣿⣿⣿⣿⣿⣦⣀⠀⠀⠀⠻⣿⣿⣿⣿⣿⣿⣿⣿⣿⣿⣿⣿⣿⣿⣿⣿⣿⣿⣿⣿⣿⠇⠀⠾⠿⠿⡟⠀⠀⣿⣿⣿⣿⣿⣿⣿⣿⣿⣿⣿⣿⣿⣿⣿⣿⣿⣿⠀⠀⢸⣿⣿⣿⣿⡇⠀⠀⣿⣿⣿⣿⣿⣿⣿⣿⣿⣿⣿⡇</a:t>
            </a:r>
            <a:br/>
            <a:r>
              <a:t>⣿⣿⣿⣿⣿⣿⣿⣿⣿⣿⣿⣿⣿⣿⣿⣿⣿⣿⣷⣄⠀⠀⠈⠹⣿⣿⣿⣿⣿⣿⣿⣿⣿⣿⣿⣿⣿⣿⣿⣿⣿⡏⠀⠀⠀⠀⠀⠀⠀⠀⠀⠈⢹⣿⣿⣿⣿⣿⣿⣿⣿⣿⣿⣿⣿⣿⣿⣿⣿⡆⠀⣾⣿⣿⣿⣿⡇⠀⢸⣿⣿⣿⣿⣿⣿⣿⣿⣿⣿⣿⡇</a:t>
            </a:r>
            <a:br/>
            <a:r>
              <a:t>⣿⣿⣿⣿⣿⣿⣿⣿⣿⣿⣿⣿⣿⣿⣿⣿⣿⣿⣿⠟⠂⠀⠀⠀⠉⢻⣿⣿⣿⣿⣿⣿⣿⣿⣿⣿⣿⣿⣿⣿⣿⣿⣶⣤⡀⠀⠀⠀⠀⠀⠀⣴⣿⣿⣿⣿⣿⣿⣿⣿⣿⣿⣿⣿⣿⣿⣿⣿⣿⡀⠀⣹⣿⣿⣿⣿⠃⠀⢸⣿⣿⣿⣿⣿⣿⣿⣿⣿⣿⣿⡇</a:t>
            </a:r>
            <a:br/>
            <a:r>
              <a:t>⣿⣿⣿⣿⣿⣿⣿⣿⣿⣿⣿⣿⣿⣿⣿⣿⣿⠋⠀⠀⠀⠀⠀⠀⠀⠸⢿⣿⣿⣿⣿⣿⣿⣿⣿⣿⣿⣿⣿⣿⣿⠉⠉⠁⠀⠀⠀⠀⠀⠀⠀⢉⣿⣿⣿⣿⣿⣿⣿⣿⣿⣿⣿⣿⣿⠟⠛⠛⠛⠁⠀⠙⠛⠻⠿⠿⠆⠀⠀⢻⣿⣿⣿⣿⣿⣿⣿⣿⣿⣿⡇</a:t>
            </a:r>
            <a:br/>
            <a:r>
              <a:t>⣿⣿⠿⠟⠛⠉⠉⠻⢿⡿⠿⠟⠛⠋⣉⡉⠁⠀⠀⠀⠀⠀⠀⠀⠀⠀⠀⣿⣿⣿⣿⣿⣿⣿⣿⣿⣿⣿⡿⣿⣿⠇⠀⠀⠀⠀⠀⠀⠀⣀⣴⣿⣿⣿⣿⣿⣿⣿⣿⣿⣿⣿⣿⣿⣿⡀⠀⠀⠀⠀⠀⠀⠀⠀⠀⠀⠀⠀⠀⢸⣿⣿⣿⣿⣿⣿⣿⣿⣿⣿⡇</a:t>
            </a:r>
            <a:br/>
            <a:r>
              <a:t>⠁⠀⠀⠀⠀⠀⠀⠀⠀⠀⠠⣾⣿⣿⣿⣿⡀⠀⠀⠀⠀⠀⠀⠀⣠⣶⣾⣿⣿⣿⣿⣿⣿⣿⣿⣿⣿⣿⣄⣀⣠⣶⣿⣿⣿⣿⣿⣿⣿⣿⣿⣿⣿⣿⣿⣿⣿⣿⣿⣿⣿⣿⣿⣿⣿⣿⡄⠀⠀⠀⠀⠀⠀⠀⠀⠀⠀⠀⠀⢸⣿⣿⣿⣿⣿⣿⣿⣿⣿⣿⡇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⣿⣿⣿⣿⣿⣿⣿⣿⣿⣿⣿⣿⣿⣿⣿⣿⣿⣿⣿⣿⣿⣿⣿⣿⣿⣿⣿⣿⣿⣿⣿⣿⣿⣿⣿⣿⣿⣿⣿⣿⣿⣿⣿⣿⣿⣿⠟⢿⣿⣿⣿⣿⣿⣿⣿⣿⣿⣿⣿⣿⣿⣿⣿⣿⣿⣿⣿⣿⣿⣿⣿⣿⣿⣿⡿⠗⣸⣿⣿⣿⣿⣿⣿⣿⣿⣿⣿⣿⣿⣿⡇</a:t>
            </a:r>
            <a:br/>
            <a:r>
              <a:t>⣿⣿⣿⣿⣿⣿⣿⣿⣿⣿⣿⣿⣿⣿⣿⣿⣿⣿⣿⠋⠹⣿⣿⣿⣿⣿⣿⣿⣿⣿⣿⣿⣿⣿⣿⣿⣿⣿⣿⣿⣿⣿⣿⣿⣿⡷⠀⠘⢿⣿⣿⣿⣿⣿⣿⣿⣿⣿⣿⣿⣿⣿⣿⣿⣿⣿⣿⣿⣿⣿⡿⠿⠛⠉⠀⠀⠙⢿⣿⣿⣿⣿⣿⣿⣿⣿⣿⣿⣿⣿⡇</a:t>
            </a:r>
            <a:br/>
            <a:r>
              <a:t>⣿⣿⣿⣿⣿⣿⣿⣿⣿⣿⣿⣿⣿⣿⣿⣿⣿⠿⠋⠀⠀⢼⣿⣿⣿⣿⣿⣿⣿⣿⣿⣿⣿⣿⣿⣿⣿⣿⣿⣿⣿⣿⣿⠛⠋⠀⠀⠀⠀⠉⣽⣿⣿⣿⣿⣿⣿⣿⣿⣿⣿⣿⣿⣿⣿⣿⣿⣿⣿⣿⣷⡀⠀⠀⠀⠀⠀⠈⢹⣿⣿⣿⣿⣿⣿⣿⣿⣿⣿⣿⡇</a:t>
            </a:r>
            <a:br/>
            <a:r>
              <a:t>⣿⣿⣿⣿⣿⣿⣿⣿⣿⣿⣿⣿⣿⣿⣿⣅⠀⠀⠀⠀⠀⠈⠻⢿⣿⣿⣿⣿⣿⣿⣿⣿⣿⣿⣿⣿⣿⣿⣿⣿⣿⣿⣿⣧⠀⠀⠀⠀⠀⠀⣿⣿⣿⣿⣿⣿⣿⣿⣿⣿⣿⣿⣿⣿⣿⣿⣿⣿⣿⣿⣿⠀⠀⠀⠀⠀⠀⠀⣿⣿⣿⣿⣿⣿⣿⣿⣿⣿⣿⣿⡇</a:t>
            </a:r>
            <a:br/>
            <a:r>
              <a:t>⣿⣿⣿⣿⣿⣿⣿⣿⣿⣿⣿⣿⣿⣿⣿⡏⠀⠀⠀⠀⠀⠀⠰⣿⣿⣿⣿⣿⣿⣿⣿⣿⣿⣿⣿⣿⣿⣿⣿⣿⣿⣿⣿⣿⡄⠀⠀⠀⠀⠀⣸⣿⣿⣿⣿⣿⣿⣿⣿⣿⣿⣿⣿⣿⣿⣿⣿⣿⣿⣿⣿⡄⠀⠀⠀⠀⠀⠀⠿⠛⠛⠛⠏⢙⣿⣿⣿⣿⣿⣿⡇</a:t>
            </a:r>
            <a:br/>
            <a:r>
              <a:t>⣿⣿⣿⣿⣿⣿⣿⣿⣿⣿⣿⣿⣿⣿⣿⣷⡆⠀⠀⠀⠀⠀⠀⣿⣿⣿⣿⣿⣿⣿⣿⣿⣿⣿⣿⣿⣿⣿⣿⣿⣿⣿⣿⡿⠆⠀⠀⠀⠀⠐⠻⢿⣿⣿⣿⣿⣿⣿⣿⣿⣿⣿⡁⠀⠀⠙⢉⡉⠉⠉⠁⠀⠀⠀⠀⠀⠠⣶⣶⣿⣿⣿⣿⣿⣿⣿⣿⣿⣿⣿⡇</a:t>
            </a:r>
            <a:br/>
            <a:r>
              <a:t>⣿⣿⣿⣿⣿⣿⣿⣿⣿⣿⣿⣿⣿⣿⣿⣿⣿⠄⠀⠀⠀⠀⢠⣿⣿⣿⣿⣿⣿⣿⣿⣿⣿⣿⣿⣿⣿⣿⣿⣿⣿⡟⠉⠁⠀⠀⠀⠀⠀⠀⠀⢠⣿⣿⣿⣿⣿⣿⣿⣿⣿⣿⣿⡆⠀⠀⠋⠁⠀⠀⠀⠀⠀⠀⠀⠀⠀⠘⣿⣿⣿⣿⣿⣿⣿⣿⣿⣿⣿⣿⡇</a:t>
            </a:r>
            <a:br/>
            <a:r>
              <a:t>⣿⣿⣿⣿⣿⣿⣿⣿⣿⣿⣿⣿⣿⣿⣿⣿⡏⠀⠀⠀⠀⠈⢻⣿⣿⣿⣿⣿⣿⣿⣿⣿⣿⣿⣿⣿⣿⣿⣿⠿⠿⠓⠀⠀⠀⠀⠀⠀⠀⠀⢠⣿⣿⣿⣿⣿⣿⣿⣿⣿⣿⣿⣿⣿⡀⠀⢀⣠⣴⡶⠀⠀⠀⠀⠀⠀⢀⣼⣿⣿⣿⣿⣿⣿⣿⣿⣿⣿⣿⣿⡇</a:t>
            </a:r>
            <a:br/>
            <a:r>
              <a:t>⣿⣿⣿⣿⣿⣿⣿⣿⣿⣿⣿⣿⣿⣿⣿⣿⡇⠀⠀⠀⠀⠀⠘⣿⣿⣿⣿⣿⣿⣿⣿⣿⣿⣿⣿⣿⣿⣿⣧⠀⠀⠀⢀⣴⣿⡆⠀⠀⠀⠀⠀⢿⣿⣿⣿⣿⣿⣿⣿⣿⣿⣿⣿⣿⣿⣿⣿⣿⣿⡇⠀⠀⠀⠀⠀⠀⣿⣿⣿⣿⣿⣿⣿⣿⣿⣿⣿⣿⣿⣿⡇</a:t>
            </a:r>
            <a:br/>
            <a:r>
              <a:t>⠿⠿⠟⠛⠛⠛⠛⢻⣿⠿⠿⠛⠛⠉⠉⠁⠀⠀⠀⠀⠀⠀⠀⢹⣿⣿⣿⣿⣿⣿⣿⣿⣿⣿⣿⣿⣿⣿⣿⣿⣶⣶⣿⣿⣿⠟⠀⠀⠀⠀⠀⣾⣿⣿⣿⣿⣿⣿⣿⣿⣿⣿⣿⣿⣿⣿⣿⣿⣿⣇⠀⠀⠀⠀⠀⠀⣿⣿⣿⣿⣿⣿⣿⣿⣿⣿⣿⣿⣿⣿⡇</a:t>
            </a:r>
            <a:br/>
            <a:r>
              <a:t>⠀⠀⠀⠀⠀⠀⠀⠀⠀⠀⠐⠂⠀⠀⠒⠚⠉⠉⠀⠀⠀⠀⠀⠀⢻⣿⣿⣿⣿⣿⣿⣿⣿⣿⣿⣿⣿⣿⣿⣿⣿⣿⣿⣿⠟⠀⠀⠀⠀⠀⠀⣻⣿⣿⣿⣿⣿⣿⣿⣿⣿⣿⣿⣿⣿⣿⣿⣿⣿⠏⠀⠀⠀⠀⠀⠘⣿⣿⣿⣿⣿⣿⣿⣿⣿⣿⣿⣿⣿⣿⡇</a:t>
            </a:r>
            <a:br/>
            <a:r>
              <a:t>⣦⣤⣀⠀⠀⠀⠀⠀⠀⠀⠀⠀⠀⠀⠀⠀⠀⠠⠤⠄⠀⠀⠀⠀⠘⣿⣿⣿⣿⣿⣿⣿⣿⣿⣿⣿⣿⣿⣿⣿⣿⣿⣿⡏⠀⠀⠀⠀⠀⠀⠀⢸⣿⣿⣿⣿⣿⣿⣿⣿⣿⣿⣿⣿⣿⣿⣿⣿⡏⠀⠀⠀⠀⠀⠀⠀⢹⣿⣿⣿⣿⣿⣿⣿⣿⣿⣿⣿⣿⣿⡇</a:t>
            </a:r>
            <a:br/>
            <a:r>
              <a:t>⣿⣿⣿⣿⣷⣦⣄⣀⠀⠀⠀⠀⠀⠀⠀⠀⠀⠀⠀⠀⠀⠀⠀⠀⠀⠘⣿⣿⣿⣿⣿⣿⣿⣿⣿⣿⣿⣿⣿⣿⣿⣿⠏⠀⠀⠀⠀⠀⠀⠀⠀⢸⣿⣿⣿⣿⣿⣿⣿⣿⣿⣿⣿⣿⣿⣿⣿⡟⠀⠀⠀⠀⠀⠀⠀⠀⠘⣿⣿⣿⣿⣿⣿⣿⣿⣿⣿⣿⣿⣿⡇</a:t>
            </a:r>
            <a:br/>
            <a:r>
              <a:t>⣿⣿⣿⣿⣿⣿⣿⣿⣿⣶⣦⣄⣀⠀⠀⠀⠀⠀⠀⠀⠀⠀⠀⠀⠀⠀⢻⣿⣿⣿⣿⣿⣿⣿⣿⣿⣿⣿⣿⣿⣿⡟⠀⠀⠀⠀⠀⠀⠀⠀⠀⢸⣿⣿⣿⣿⣿⣿⣿⣿⣿⣿⣿⣿⣿⣿⠟⠀⠀⠀⠀⠀⠀⠀⠀⠀⠀⢿⣿⣿⣿⣿⣿⣿⣿⣿⣿⣿⣿⣿⡇</a:t>
            </a:r>
            <a:br/>
            <a:r>
              <a:t>⣿⣿⣿⣿⣿⣿⣿⣿⣿⣿⣿⣿⣿⣿⣶⣦⣤⠀⠀⠀⠀⠀⠀⠀⠀⠀⠈⣿⣿⣿⣿⣿⣿⣿⣿⣿⣿⣿⣿⣿⣿⡇⠀⠀⠀⠀⠀⠀⠀⠀⠀⠈⣿⣿⣿⣿⣿⣿⣿⣿⣿⣿⣿⣿⣿⠋⠀⠀⠀⠀⠀⠀⠀⠀⠀⠀⠀⠘⣿⣿⣿⣿⣿⣿⣿⣿⣿⣿⣿⣿⡇</a:t>
            </a:r>
            <a:br/>
            <a:r>
              <a:t>⣿⣿⣿⣿⣿⣿⣿⣿⣿⣿⣿⣿⣿⣿⣿⣿⡇⠀⠀⠀⠀⠀⠀⠀⠀⠀⠀⢹⣿⣿⣿⣿⣿⣿⣿⣿⣿⣿⣿⣿⣿⣿⣶⣤⠀⠀⠀⠀⠀⠀⠀⣠⣿⣿⣿⣿⣿⣿⣿⣿⣿⣿⣿⣿⣿⣦⣀⠀⠀⠀⠀⠀⠀⠀⠀⠀⠀⠀⣿⣿⣿⣿⣿⣿⣿⣿⣿⣿⣿⣿⡇</a:t>
            </a:r>
            <a:br/>
            <a:r>
              <a:t>⣿⣿⣿⣿⣿⣿⣿⣿⣿⣿⣿⣿⣿⣿⣿⣿⣿⠄⠀⠀⠀⠀⠀⠀⠀⢀⣠⣾⣿⣿⣿⣿⣿⣿⣿⣿⣿⣿⣿⣿⣿⣿⣿⡿⠀⠀⣿⣿⡄⠀⢸⣿⣿⣿⣿⣿⣿⣿⣿⣿⣿⣿⣿⣿⣿⣿⣿⣿⣶⡆⠀⠀⣤⣤⣤⡀⠀⠀⣿⣿⣿⣿⣿⣿⣿⣿⣿⣿⣿⣿⡇</a:t>
            </a:r>
            <a:br/>
            <a:r>
              <a:t>⣿⣿⣿⣿⣿⣿⣿⣿⣿⣿⣿⣿⣿⣿⣿⣿⡏⠀⠀⠀⣴⣿⣶⣶⣿⣿⣿⣿⣿⣿⣿⣿⣿⣿⣿⣿⣿⣿⣿⣿⣿⣿⣿⡇⠀⢸⣿⣿⣿⠀⠈⣿⣿⣿⣿⣿⣿⣿⣿⣿⣿⣿⣿⣿⣿⣿⣿⣿⣿⠃⠀⢠⣿⣿⣿⣧⠀⠀⢹⣿⣿⣿⣿⣿⣿⣿⣿⣿⣿⣿⡇</a:t>
            </a:r>
            <a:br/>
            <a:r>
              <a:t>⣿⣿⣿⣿⣿⣿⣿⣿⣿⣿⣿⣿⣿⣿⣿⣿⣷⣄⠀⠀⠈⠻⣿⣿⣿⣿⣿⣿⣿⣿⣿⣿⣿⣿⣿⣿⣿⣿⣿⣿⣿⣿⣿⡇⠀⣸⣿⣿⣿⡇⠀⢻⣿⣿⣿⣿⣿⣿⣿⣿⣿⣿⣿⣿⣿⣿⣿⣿⣿⠀⠀⢸⣿⣿⣿⣿⠀⠀⢸⣿⣿⣿⣿⣿⣿⣿⣿⣿⣿⣿⡇</a:t>
            </a:r>
            <a:br/>
            <a:r>
              <a:t>⣿⣿⣿⣿⣿⣿⣿⣿⣿⣿⣿⣿⣿⣿⣿⣿⣿⣿⣷⣄⠀⠀⠈⠿⣿⣿⣿⣿⣿⣿⣿⣿⣿⣿⣿⣿⣿⣿⣿⣿⣿⣿⠛⠁⠀⠉⠋⠉⠛⠀⠀⠸⢿⣿⣿⣿⣿⣿⣿⣿⣿⣿⣿⣿⣿⣿⣿⣿⣿⡀⠀⣿⣿⣿⣿⣿⠀⠀⣾⣿⣿⣿⣿⣿⣿⣿⣿⣿⣿⣿⡇</a:t>
            </a:r>
            <a:br/>
            <a:r>
              <a:t>⣿⣿⣿⣿⣿⣿⣿⣿⣿⣿⣿⣿⣿⣿⣿⣿⣿⣿⣿⣿⡄⠀⠀⠀⠹⣿⣿⣿⣿⣿⣿⣿⣿⣿⣿⣿⣿⣿⣿⣿⣿⣧⣄⠀⠀⠀⠀⠀⠀⠀⠀⠀⣿⣿⣿⣿⣿⣿⣿⣿⣿⣿⣿⣿⣿⣿⣿⣿⣿⠁⠀⣿⣿⣿⣿⡗⠀⠀⣿⣿⣿⣿⣿⣿⣿⣿⣿⣿⣿⣿⡇</a:t>
            </a:r>
            <a:br/>
            <a:r>
              <a:t>⣿⣿⣿⣿⣿⣿⣿⣿⣿⣿⣿⣿⣿⣿⣿⣿⣿⡿⠋⠁⠀⠀⠀⠀⠀⢈⣿⣿⣿⣿⣿⣿⣿⣿⣿⣿⣿⣿⣿⣿⣿⣿⡿⠿⠛⠀⠀⠀⠀⠀⠀⠀⠻⣿⣿⣿⣿⣿⣿⣿⣿⣿⣿⣿⣿⣿⣿⣿⣿⠃⠀⢿⣿⣿⣿⡇⠀⠀⢻⣿⣿⣿⣿⣿⣿⣿⣿⣿⣿⣿⡇</a:t>
            </a:r>
            <a:br/>
            <a:r>
              <a:t>⣿⣿⣿⣿⡿⠿⠿⢿⣿⣿⣿⣿⣿⣿⣿⣿⡿⠀⠀⠀⠀⠀⠀⠀⠀⠀⠙⢿⣿⣿⣿⣿⣿⣿⣿⣿⣿⣿⣿⣿⣿⣿⣆⠀⠀⠀⠀⠀⠀⠀⠀⢠⣶⣿⣿⣿⣿⣿⣿⣿⣿⣿⣿⣿⣿⣿⠁⠀⠀⠀⠀⠀⠀⠈⠉⠁⠀⠀⠈⣿⣿⣿⣿⣿⣿⣿⣿⣿⣿⣿⡇</a:t>
            </a:r>
            <a:br/>
            <a:r>
              <a:t>⠛⠋⠉⠀⠀⠀⠀⠀⠉⠻⢿⠿⠟⠋⢉⣠⡄⠀⠀⠀⠀⠀⠀⠀⠀⠀⣀⣼⣿⣿⣿⣿⣿⣿⣿⣿⣿⣿⣿⡿⠛⠿⠋⣀⣤⣤⣤⣤⣤⣤⣶⣿⣿⣿⣿⣿⣿⣿⣿⣿⣿⣿⣿⣿⣿⠟⠓⠀⠀⠀⠀⠀⠀⠀⠀⠀⠀⠀⠀⣿⣿⣿⣿⣿⣿⣿⣿⣿⣿⣿⡇</a:t>
            </a:r>
            <a:br/>
            <a:r>
              <a:t>⠀⠀⠀⠀⠀⠀⠀⠀⠀⠀⠀⠀⠰⣿⣿⣿⠗⠀⠀⠀⠀⠀⠀⢀⣠⣾⣿⣿⣿⣿⣿⣿⣿⣿⣿⣿⣿⣿⣿⣿⣦⣤⣼⣿⣿⣿⣿⣿⣿⣿⣿⣿⣿⣿⣿⣿⣿⣿⣿⣿⣿⣿⣿⣿⠏⠀⢀⣶⣶⣤⣀⡀⠀⠀⠀⠀⠀⠀⠀⠙⠻⣿⣿⣿⣿⣿⣿⣿⣿⣿⡇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⣿⣿⣿⣿⣿⣿⣿⣿⣿⣿⣿⣿⣿⣿⣿⣿⣿⣿⣿⣿⣿⣿⣿⣿⣿⣿⣿⣿⣿⣿⣿⣿⣿⣿⣿⣿⣿⣿⣿⣿⣿⣿⣿⣿⣿⣿⣿⣿⣿⣿⣿⣿⣿⣿⣿⣿⣿⣿⣿⣿⣿⣿⣿⣿⣿⣿⣿⣿⣿⣿⣿⣿⣿⣿⣿⣟⢻⣿⣿⣿⣿⣿⣿⣿⣿⣿⣿⣿⣿⣿⡇</a:t>
            </a:r>
            <a:br/>
            <a:r>
              <a:t>⣿⣿⣿⣿⣿⣿⣿⣿⣿⣿⣿⣿⣿⣿⣿⣿⣿⣿⣿⣿⠿⣿⣿⣿⣿⣿⣿⣿⣿⣿⣿⣿⣿⣿⣿⣿⣿⣿⣿⣿⣿⣿⣿⣿⣿⣿⡏⠙⣽⣿⣿⣿⣿⣿⣿⣿⣿⣿⣿⣿⣿⣿⣿⣿⣿⣿⣿⣿⣿⣿⣿⣿⣿⡿⠏⠉⢼⣿⣿⣿⣿⣿⣿⣿⣿⣿⣿⣿⣿⣿⡇</a:t>
            </a:r>
            <a:br/>
            <a:r>
              <a:t>⣿⣿⣿⣿⣿⣿⣿⣿⣿⣿⣿⣿⣿⣿⣿⣿⣿⣿⣿⠇⠀⠙⣿⣿⣿⣿⣿⣿⣿⣿⣿⣿⣿⣿⣿⣿⣿⣿⣿⣿⣿⣿⣿⣿⣿⠟⠁⠀⠈⠻⢿⣿⣿⣿⣿⣿⣿⣿⣿⣿⣿⣿⣿⣿⣿⣿⣿⣿⣿⣿⣿⠙⠁⠀⠀⠀⠀⠹⠿⣿⣿⣿⣿⣿⣿⣿⣿⣿⣿⣿⡇</a:t>
            </a:r>
            <a:br/>
            <a:r>
              <a:t>⣿⣿⣿⣿⣿⣿⣿⣿⣿⣿⣿⣿⣿⣿⣿⡟⠻⠋⠁⠀⠀⠘⢿⣿⣿⣿⣿⣿⣿⣿⣿⣿⣿⣿⣿⣿⣿⣿⣿⣿⣿⣿⣿⣯⡀⠀⠀⠀⠀⠀⢰⣿⣿⣿⣿⣿⣿⣿⣿⣿⣿⣿⣿⣿⣿⣿⣿⣿⣿⣿⣿⠆⠀⠀⠀⠀⠀⠀⣴⣿⣿⣿⣿⣿⣿⣿⣿⣿⣿⣿⡇</a:t>
            </a:r>
            <a:br/>
            <a:r>
              <a:t>⣿⣿⣿⣿⣿⣿⣿⣿⣿⣿⣿⣿⣿⣿⣿⣿⠀⠀⠀⠀⠀⠀⠈⣹⣿⣿⣿⣿⣿⣿⣿⣿⣿⣿⣿⣿⣿⣿⣿⣿⣿⣿⣿⣿⡇⠀⠀⠀⠀⠀⠀⣿⣿⣿⣿⣿⣿⣿⣿⣿⣿⣿⣿⣿⣿⣿⣿⣿⣿⣿⣿⡄⠀⠀⠀⠀⠀⠀⢸⣿⣿⣿⣿⣿⣿⣿⣿⣿⣿⣿⡇</a:t>
            </a:r>
            <a:br/>
            <a:r>
              <a:t>⣿⣿⣿⣿⣿⣿⣿⣿⣿⣿⣿⣿⣿⣿⣿⣿⡀⠀⠀⠀⠀⠀⠀⢿⣿⣿⣿⣿⣿⣿⣿⣿⣿⣿⣿⣿⣿⣿⣿⣿⣿⣿⣿⣿⡇⠀⠀⠀⠀⠀⣠⣿⣿⣿⣿⣿⣿⣿⣿⣿⡿⠛⠛⠿⣿⣿⣿⡿⠿⠿⠿⠇⠀⠀⠀⠀⠀⠀⠛⢉⣉⣉⣻⣿⣿⣿⣿⣿⣿⣿⡇</a:t>
            </a:r>
            <a:br/>
            <a:r>
              <a:t>⣿⣿⣿⣿⣿⣿⣿⣿⣿⣿⣿⣿⣿⣿⣿⣿⣿⡀⠀⠀⠀⠀⠀⢸⣿⣿⣿⣿⣿⣿⣿⣿⣿⣿⣿⣿⣿⣿⣿⣿⣿⣿⣿⠿⠉⠀⠀⠀⠀⠀⠈⠉⢻⣿⣿⣿⣿⣿⣿⣿⣧⣄⠀⠀⠠⣤⠤⠂⠀⠀⠀⠀⠀⠀⠀⠀⠐⠻⣿⣿⣿⣿⣿⣿⣿⣿⣿⣿⣿⣿⡇</a:t>
            </a:r>
            <a:br/>
            <a:r>
              <a:t>⣿⣿⣿⣿⣿⣿⣿⣿⣿⣿⣿⣿⣿⣿⣿⣿⣿⠓⠀⠀⠀⠀⣠⣿⣿⣿⣿⣿⣿⣿⣿⣿⣿⣿⣿⣿⣿⣿⣿⣿⣿⣿⣏⠀⠀⠀⠀⠀⠀⠀⠀⢀⣿⣿⣿⣿⣿⣿⣿⣿⣿⣿⣷⡄⠀⠀⠀⠀⣀⡀⠀⠀⠀⠀⠀⠀⠀⠀⣿⣿⣿⣿⣿⣿⣿⣿⣿⣿⣿⣿⡇</a:t>
            </a:r>
            <a:br/>
            <a:r>
              <a:t>⣿⣿⣿⣿⣿⣿⣿⣿⣿⣿⣿⣿⣿⣿⣿⣿⣿⠀⠀⠀⠀⠀⠈⣿⣿⣿⣿⣿⣿⣿⣿⣿⣿⣿⣿⣿⣿⣿⣿⣿⠋⠉⠁⠀⠀⣀⠀⠀⠀⠀⠀⢸⣿⣿⣿⣿⣿⣿⣿⣿⣿⣿⣿⣿⣶⣶⣶⣿⣿⣿⠀⠀⠀⠀⠀⠀⢰⣾⣿⣿⣿⣿⣿⣿⣿⣿⣿⣿⣿⣿⡇</a:t>
            </a:r>
            <a:br/>
            <a:r>
              <a:t>⣿⣿⣿⣿⣿⣿⣿⣿⣿⣿⣿⣿⣿⣿⣿⣿⡗⠀⠀⠀⠀⠀⠀⢹⣿⣿⣿⣿⣿⣿⣿⣿⣿⣿⣿⣿⣿⣿⣿⣿⣦⣀⢀⣠⣿⣿⡄⠀⠀⠀⠀⢘⣿⣿⣿⣿⣿⣿⣿⣿⣿⣿⣿⣿⣿⣿⣿⣿⣿⣿⠀⠀⠀⠀⠀⠀⣿⣿⣿⣿⣿⣿⣿⣿⣿⣿⣿⣿⣿⣿⡇</a:t>
            </a:r>
            <a:br/>
            <a:r>
              <a:t>⠛⠛⠛⠉⠉⠁⠀⠹⢿⠟⢛⠋⠉⠁⠀⠀⠀⠀⠀⠀⠀⠀⠀⠀⢿⣿⣿⣿⣿⣿⣿⣿⣿⣿⣿⣿⣿⣿⣿⣿⣿⣿⣿⣿⣿⡟⠁⠀⠀⠀⠀⢸⣿⣿⣿⣿⣿⣿⣿⣿⣿⣿⣿⣿⣿⣿⣿⣿⣿⣿⠄⠀⠀⠀⠀⠀⣼⣿⣿⣿⣿⣿⣿⣿⣿⣿⣿⣿⣿⣿⡇</a:t>
            </a:r>
            <a:br/>
            <a:r>
              <a:t>⠀⠀⠀⠀⠀⠀⠀⠀⠀⠀⠉⠉⠀⠀⢀⣀⠀⠀⠀⠀⠀⠀⠀⠀⢈⣿⣿⣿⣿⣿⣿⣿⣿⣿⣿⣿⣿⣿⣿⣿⣿⣿⣿⣿⡟⠀⠀⠀⠀⠀⠀⠀⣿⣿⣿⣿⣿⣿⣿⣿⣿⣿⣿⣿⣿⣿⣿⣿⣿⠃⠀⠀⠀⠀⠀⠀⢹⣿⣿⣿⣿⣿⣿⣿⣿⣿⣿⣿⣿⣿⡇</a:t>
            </a:r>
            <a:br/>
            <a:r>
              <a:t>⣷⣦⣤⣀⠀⠀⠀⠀⠀⠀⠀⠀⠀⠀⠀⠀⠉⠐⠒⠆⠀⠀⠀⠀⠀⠹⣿⣿⣿⣿⣿⣿⣿⣿⣿⣿⣿⣿⣿⣿⣿⣿⣿⠏⠀⠀⠀⠀⠀⠀⠀⢠⣿⣿⣿⣿⣿⣿⣿⣿⣿⣿⣿⣿⣿⣿⣿⣿⠏⠀⠀⠀⠀⠀⠀⠀⠘⣿⣿⣿⣿⣿⣿⣿⣿⣿⣿⣿⣿⣿⡇</a:t>
            </a:r>
            <a:br/>
            <a:r>
              <a:t>⣿⣿⣿⣿⣿⣷⣦⣤⣀⠀⠀⠀⠀⠀⠀⠀⠀⠀⠀⠀⠀⠀⠀⠀⠀⠀⢻⣿⣿⣿⣿⣿⣿⣿⣿⣿⣿⣿⣿⣿⣿⣿⠃⠀⠀⠀⠀⠀⠀⠀⠀⢸⣿⣿⣿⣿⣿⣿⣿⣿⣿⣿⣿⣿⣿⣿⣿⠏⠀⠀⠀⠀⠀⠀⠀⠀⠀⣿⣿⣿⣿⣿⣿⣿⣿⣿⣿⣿⣿⣿⡇</a:t>
            </a:r>
            <a:br/>
            <a:r>
              <a:t>⣿⣿⣿⣿⣿⣿⣿⣿⣿⣿⣷⣦⣤⣀⠀⠀⠀⠀⠀⠀⠀⠀⠀⠀⠀⠀⠈⣿⣿⣿⣿⣿⣿⣿⣿⣿⣿⣿⣿⣿⣿⡇⠀⠀⠀⠀⠀⠀⠀⠀⠀⠸⣿⣿⣿⣿⣿⣿⣿⣿⣿⣿⣿⣿⣿⣿⠏⠀⠀⠀⠀⠀⠀⠀⠀⠀⠀⢸⣿⣿⣿⣿⣿⣿⣿⣿⣿⣿⣿⣿⡇</a:t>
            </a:r>
            <a:br/>
            <a:r>
              <a:t>⣿⣿⣿⣿⣿⣿⣿⣿⣿⣿⣿⣿⣿⣿⣿⣶⡖⠀⠀⠀⠀⠀⠀⠀⠀⠀⠀⠸⣿⣿⣿⣿⣿⣿⣿⣿⣿⣿⣿⣿⣿⣧⣀⠀⠀⠀⠀⠀⠀⠀⠀⠀⣿⣿⣿⣿⣿⣿⣿⣿⣿⣿⣿⣿⣿⣏⠀⠀⠀⠀⠀⠀⠀⠀⠀⠀⠀⠀⣿⣿⣿⣿⣿⣿⣿⣿⣿⣿⣿⣿⡇</a:t>
            </a:r>
            <a:br/>
            <a:r>
              <a:t>⣿⣿⣿⣿⣿⣿⣿⣿⣿⣿⣿⣿⣿⣿⣿⣿⣧⠀⠀⠀⠀⠀⠀⠀⠀⠀⠀⢀⣿⣿⣿⣿⣿⣿⣿⣿⣿⣿⣿⣿⣿⣿⣿⣿⠆⠀⢠⣤⡄⠀⠀⣼⣿⣿⣿⣿⣿⣿⣿⣿⣿⣿⣿⣿⣿⣿⣶⣤⣀⠀⠀⠀⠀⠀⠀⠀⠀⢀⣿⣿⣿⣿⣿⣿⣿⣿⣿⣿⣿⣿⡇</a:t>
            </a:r>
            <a:br/>
            <a:r>
              <a:t>⣿⣿⣿⣿⣿⣿⣿⣿⣿⣿⣿⣿⣿⣿⣿⣿⣿⡇⠀⠀⠀⣀⣀⣀⣀⣤⣴⣿⣿⣿⣿⣿⣿⣿⣿⣿⣿⣿⣿⣿⣿⣿⣿⣿⠀⠀⣿⣿⣿⠀⠀⣿⣿⣿⣿⣿⣿⣿⣿⣿⣿⣿⣿⣿⣿⣿⣿⣿⣿⠀⠀⢰⣶⣾⣾⡄⠀⠀⣿⣿⣿⣿⣿⣿⣿⣿⣿⣿⣿⣿⡇</a:t>
            </a:r>
            <a:br/>
            <a:r>
              <a:t>⣿⣿⣿⣿⣿⣿⣿⣿⣿⣿⣿⣿⣿⣿⣿⣿⣿⠀⠀⠀⠺⣿⣿⣿⣿⣿⣿⣿⣿⣿⣿⣿⣿⣿⣿⣿⣿⣿⣿⣿⣿⣿⣿⡟⠀⢸⣿⣿⣿⡇⠀⢹⣿⣿⣿⣿⣿⣿⣿⣿⣿⣿⣿⣿⣿⣿⣿⣿⣿⠀⠀⣸⣿⣿⣿⣷⠀⠀⢻⣿⣿⣿⣿⣿⣿⣿⣿⣿⣿⣿⡇</a:t>
            </a:r>
            <a:br/>
            <a:r>
              <a:t>⣿⣿⣿⣿⣿⣿⣿⣿⣿⣿⣿⣿⣿⣿⣿⣿⣿⣷⣄⠀⠀⠈⠻⣿⣿⣿⣿⣿⣿⣿⣿⣿⣿⣿⣿⣿⣿⣿⣿⣿⣿⣿⣿⡇⠀⣼⣿⣿⣿⡇⠀⠸⣿⣿⣿⣿⣿⣿⣿⣿⣿⣿⣿⣿⣿⣿⣿⣿⣿⠀⠀⣿⣿⣿⣿⡟⠀⠀⣾⣿⣿⣿⣿⣿⣿⣿⣿⣿⣿⣿⡇</a:t>
            </a:r>
            <a:br/>
            <a:r>
              <a:t>⣿⣿⣿⣿⣿⣿⣿⣿⣿⣿⣿⣿⣿⣿⣿⣿⣿⣿⣿⣧⠀⠀⠀⠙⢿⣿⣿⣿⣿⣿⣿⣿⣿⣿⣿⣿⣿⣿⣿⣿⣿⡿⠉⠁⠀⠈⠀⠀⠉⠀⠀⠀⣿⣿⣿⣿⣿⣿⣿⣿⣿⣿⣿⣿⣿⣿⣿⣿⣿⠀⠀⣿⣿⣿⣿⡇⠀⠰⣿⣿⣿⣿⣿⣿⣿⣿⣿⣿⣿⣿⡇</a:t>
            </a:r>
            <a:br/>
            <a:r>
              <a:t>⣿⣿⣿⣿⣿⣿⣿⣿⣿⣿⣿⣿⣿⣿⣿⣿⣿⣿⣿⡿⠗⠀⠀⠀⠈⢿⣿⣿⣿⣿⣿⣿⣿⣿⣿⣿⣿⣿⣿⣿⣿⣷⣦⣄⣀⠀⠀⠀⠀⠀⠀⠀⢹⣿⣿⣿⣿⣿⣿⣿⣿⣿⣿⣿⣿⣿⣿⣿⣿⡀⠀⣿⣿⣿⣿⠃⠀⢸⣿⣿⣿⣿⣿⣿⣿⣿⣿⣿⣿⣿⡇</a:t>
            </a:r>
            <a:br/>
            <a:r>
              <a:t>⣿⣿⣿⣿⣿⣿⣿⣿⣿⣿⣿⣿⣿⣿⣿⣿⣿⠟⠁⠀⠀⠀⠀⠀⠀⠀⣿⣿⣿⣿⣿⣿⣿⣿⣿⣿⣿⣿⣿⣿⣿⣿⣿⠿⠛⠁⠀⠀⠀⠀⠀⠀⠈⢹⣿⣿⣿⣿⣿⣿⣿⣿⣿⣿⣿⣿⣿⠿⠿⠀⠀⠻⠿⢿⣿⡄⠀⠀⢻⣿⣿⣿⣿⣿⣿⣿⣿⣿⣿⣿⡇</a:t>
            </a:r>
            <a:br/>
            <a:r>
              <a:t>⣿⣿⣿⠿⠟⠛⠉⠻⢿⣿⣿⣿⣿⣿⣿⣿⡿⠂⠀⠀⠀⠀⠀⠀⠀⠀⠀⠙⣿⣿⣿⣿⣿⣿⣿⣿⣿⣿⣿⣿⣿⣿⣿⣦⠀⠀⠀⠀⠀⠀⠀⢀⣾⣿⣿⣿⣿⣿⣿⣿⣿⣿⣿⣿⣿⣿⣇⠀⠀⠀⠀⠀⠀⠀⠀⠀⠀⠀⠸⣿⣿⣿⣿⣿⣿⣿⣿⣿⣿⣿⡇</a:t>
            </a:r>
            <a:br/>
            <a:r>
              <a:t>⠉⠁⠀⠀⠀⠀⠀⠀⠀⠉⠻⢿⡿⠿⠛⢉⣀⠀⠀⠀⠀⠀⠀⠀⠀⠀⣠⣴⣿⣿⣿⣿⣿⣿⣿⣿⣿⣿⣿⣿⣿⡟⠛⠋⢁⣤⣴⣶⣶⣶⣾⣿⣿⣿⣿⣿⣿⣿⣿⣿⣿⣿⣿⣿⠿⠛⠛⠓⠀⠀⠀⠀⠀⠀⠀⠀⠀⠀⠀⣿⣿⣿⣿⣿⣿⣿⣿⣿⣿⣿⡇</a:t>
            </a:r>
            <a:br/>
            <a:r>
              <a:t>⡀⠀⠀⠀⠀⠀⠀⠀⠀⠀⠀⠀⠀⠰⣾⣿⡟⠁⠀⠀⠀⠀⠀⠀⣠⣾⣿⣿⣿⣿⣿⣿⣿⣿⣿⣿⣿⣿⣿⣿⣿⣷⣶⣤⣾⣿⣿⣿⣿⣿⣿⣿⣿⣿⣿⣿⣿⣿⣿⣿⣿⣿⡏⠀⠀⣴⣾⣿⣶⣦⣤⠀⠀⠀⠀⠀⠀⠀⠀⠈⠙⣿⣿⣿⣿⣿⣿⣿⣿⣿⡇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⣿⣿⣿⣿⣿⣿⣿⣿⣿⣿⣿⣿⣿⣿⣿⣿⣿⣿⣿⣿⣿⣿⣿⣿⣿⣿⣿⣿⣿⣿⣿⣿⣿⣿⣿⣿⣿⣿⣿⣿⣿⣿⣿⣿⣿⣿⣿⣿⠙⠹⣿⣿⣿⣿⣿⣿⣿⣿⣿⣿⣿⣿⣿⣿⣿⣿⣿⣿⣿⣿⣿⣿⣿⣿⣿⡷⢹⣿⣿⣿⣿⣿⣿⣿⣿⣿⣿⣿⣿⣿⡇</a:t>
            </a:r>
            <a:br/>
            <a:r>
              <a:t>⣿⣿⣿⣿⣿⣿⣿⣿⣿⣿⣿⣿⣿⣿⣿⣿⣿⣿⣿⣿⡏⠀⠻⣿⣿⣿⣿⣿⣿⣿⣿⣿⣿⣿⣿⣿⣿⣿⣿⣿⣿⣿⣿⣿⣿⣿⣿⠟⠁⠀⠛⣿⣿⣿⣿⣿⣿⣿⣿⣿⣿⣿⣿⣿⣿⣿⣿⣿⣿⣿⣿⣿⣿⠟⠋⠀⠹⣿⣿⣿⣿⣿⣿⣿⣿⣿⣿⣿⣿⣿⡇</a:t>
            </a:r>
            <a:br/>
            <a:r>
              <a:t>⣿⣿⣿⣿⣿⣿⣿⣿⣿⣿⣿⣿⣿⣿⣿⣿⡿⢿⠟⠉⠀⠀⠰⣿⣿⣿⣿⣿⣿⣿⣿⣿⣿⣿⣿⣿⣿⣿⣿⣿⣿⣿⣿⣿⣿⡅⠁⠀⠀⠀⠀⠈⣽⣿⣿⣿⣿⣿⣿⣿⣿⣿⣿⣿⣿⣿⣿⣿⣿⣿⣿⡈⠀⠀⠀⠀⠀⠈⠛⣿⣿⣿⣿⣿⣿⣿⣿⣿⣿⣿⡇</a:t>
            </a:r>
            <a:br/>
            <a:r>
              <a:t>⣿⣿⣿⣿⣿⣿⣿⣿⣿⣿⣿⣿⣿⣿⣿⣿⣷⠀⠀⠀⠀⠀⠀⠘⢛⣿⣿⣿⣿⣿⣿⣿⣿⣿⣿⣿⣿⣿⣿⣿⣿⣿⣿⣿⣿⣿⠀⠀⠀⠀⠀⠀⣿⣿⣿⣿⣿⣿⣿⣿⣿⣿⣿⣿⣿⣿⣿⣿⣿⣿⣿⡇⠀⠀⠀⠀⠀⠀⢺⣿⣿⣿⣿⣿⣿⣿⣿⣿⣿⣿⡇</a:t>
            </a:r>
            <a:br/>
            <a:r>
              <a:t>⣿⣿⣿⣿⣿⣿⣿⣿⣿⣿⣿⣿⣿⣿⣿⣿⣟⠀⠀⠀⠀⠀⠀⠀⣿⣿⣿⣿⣿⣿⣿⣿⣿⣿⣿⣿⣿⣿⣿⣿⣿⣿⣿⣿⣿⣇⠀⠀⠀⠀⠀⠀⣿⣿⣿⣿⣿⣿⣿⣿⣿⣿⣿⣿⣿⣿⣿⣿⣿⣿⣿⡇⠀⠀⠀⠀⠀⠀⢸⣿⣿⣿⣿⣿⣿⣿⣿⣿⣿⣿⡇</a:t>
            </a:r>
            <a:br/>
            <a:r>
              <a:t>⣿⣿⣿⣿⣿⣿⣿⣿⣿⣿⣿⣿⣿⣿⣿⣿⣿⣧⠀⠀⠀⠀⠀⠀⢸⣿⣿⣿⣿⣿⣿⣿⣿⣿⣿⣿⣿⣿⣿⣿⣿⣿⣿⣿⣿⠋⠀⠀⠀⠀⠀⠈⠙⢛⣿⣿⣿⣿⣿⡿⠉⠁⠈⠻⠿⠿⠿⠿⠿⠛⠛⠃⠀⠀⠀⠀⠀⠀⠙⠉⣉⣻⣿⣿⣿⣿⣿⣿⣿⣿⡇</a:t>
            </a:r>
            <a:br/>
            <a:r>
              <a:t>⣿⣿⣿⣿⣿⣿⣿⣿⣿⣿⣿⣿⣿⣿⣿⣿⣿⣿⠧⠀⠀⠀⠀⣠⣿⣿⣿⣿⣿⣿⣿⣿⣿⣿⣿⣿⣿⣿⣿⣿⣿⣿⣿⣿⣿⠀⠀⠀⠀⠀⠀⠀⠀⠸⣿⣿⣿⣿⣿⣷⣶⣦⣀⠀⠀⠒⠀⠀⠀⠀⠀⠀⠀⠀⠀⠀⠈⠙⣿⣿⣿⣿⣿⣿⣿⣿⣿⣿⣿⣿⡇</a:t>
            </a:r>
            <a:br/>
            <a:r>
              <a:t>⣿⣿⣿⣿⣿⣿⣿⣿⣿⣿⣿⣿⣿⣿⣿⣿⣿⣇⠀⠀⠀⠀⠀⠘⣿⣿⣿⣿⣿⣿⣿⣿⣿⣿⣿⣿⣿⣿⣿⣿⣿⣿⣿⣿⡿⠀⠀⠀⠀⠀⠀⠀⠀⠀⣿⣿⣿⣿⣿⣿⣿⣿⣿⣧⣤⣤⣤⣤⣦⠀⠀⠀⠀⠀⠀⠀⠀⢀⣿⣿⣿⣿⣿⣿⣿⣿⣿⣿⣿⣿⡇</a:t>
            </a:r>
            <a:br/>
            <a:r>
              <a:t>⣿⣿⣿⣿⣿⣿⣿⣿⣿⣿⣿⣿⣿⣿⣿⣿⣿⡇⠀⠀⠀⠀⠀⠀⢿⣿⣿⣿⣿⣿⣿⣿⣿⣿⣿⣿⣿⣿⣿⣿⣿⣿⣿⣿⣷⣠⣴⡄⠀⠀⠀⠀⠀⣾⣿⣿⣿⣿⣿⣿⣿⣿⣿⣿⣿⣿⣿⣿⣿⡆⠀⠀⠀⠀⠀⠀⢰⣿⣿⣿⣿⣿⣿⣿⣿⣿⣿⣿⣿⣿⡇</a:t>
            </a:r>
            <a:br/>
            <a:r>
              <a:t>⣿⣿⣿⠿⠿⠿⠿⢿⣿⣿⣿⣿⣿⣿⡿⠿⠿⠃⠀⠀⠀⠀⠀⠀⠘⣿⣿⣿⣿⣿⣿⣿⣿⣿⣿⣿⣿⣿⣿⣿⣿⣿⣿⣿⣿⣿⡿⠋⠀⠀⠀⠀⠸⣿⣿⣿⣿⣿⣿⣿⣿⣿⣿⣿⣿⣿⣿⣿⣿⣿⡆⠀⠀⠀⠀⠀⠸⣿⣿⣿⣿⣿⣿⣿⣿⣿⣿⣿⣿⣿⡇</a:t>
            </a:r>
            <a:br/>
            <a:r>
              <a:t>⠀⠀⠀⠀⠀⠀⠀⠈⠙⠛⠏⢩⡍⠀⠀⠀⠀⠀⠀⠀⠀⠀⠀⠀⠀⢹⣿⣿⣿⣿⣿⣿⣿⣿⣿⣿⣿⣿⣿⣿⣿⣿⣿⣿⣿⡿⠁⠀⠀⠀⠀⠀⠀⣿⣿⣿⣿⣿⣿⣿⣿⣿⣿⣿⣿⣿⣿⣿⣿⣿⠋⠀⠀⠀⠀⠀⢴⣿⣿⣿⣿⣿⣿⣿⣿⣿⣿⣿⣿⣿⡇</a:t>
            </a:r>
            <a:br/>
            <a:r>
              <a:t>⣄⡀⠀⠀⠀⠀⠀⠀⠀⠀⠀⠀⠀⠀⠐⠒⠦⢄⣤⣤⠀⠀⠀⠀⠀⠙⣿⣿⣿⣿⣿⣿⣿⣿⣿⣿⣿⣿⣿⣿⣿⣿⣿⣿⠟⠁⠀⠀⠀⠀⠀⠀⠀⣿⣿⣿⣿⣿⣿⣿⣿⣿⣿⣿⣿⣿⣿⣿⣿⠃⠀⠀⠀⠀⠀⠀⠈⣿⣿⣿⣿⣿⣿⣿⣿⣿⣿⣿⣿⣿⡇</a:t>
            </a:r>
            <a:br/>
            <a:r>
              <a:t>⣿⣿⣿⣶⣤⣄⡀⠀⠀⠀⠀⠀⠀⠀⠀⠀⠀⠀⠀⠁⠀⠀⠀⠀⠀⠀⠘⣿⣿⣿⣿⣿⣿⣿⣿⣿⣿⣿⣿⣿⣿⣿⡿⠋⠀⠀⠀⠀⠀⠀⠀⠀⠀⣿⣿⣿⣿⣿⣿⣿⣿⣿⣿⣿⣿⣿⣿⣿⠃⠀⠀⠀⠀⠀⠀⠀⠀⢻⣿⣿⣿⣿⣿⣿⣿⣿⣿⣿⣿⣿⡇</a:t>
            </a:r>
            <a:br/>
            <a:r>
              <a:t>⣿⣿⣿⣿⣿⣿⣿⣷⣶⣤⣀⡀⠀⠀⠀⠀⠀⠀⠀⠀⠀⠀⠀⠀⠀⠀⠀⢹⣿⣿⣿⣿⣿⣿⣿⣿⣿⣿⣿⣿⣿⡿⠁⠀⠀⠀⠀⠀⠀⠀⠀⠀⢸⣿⣿⣿⣿⣿⣿⣿⣿⣿⣿⣿⣿⣿⡿⠃⠀⠀⠀⠀⠀⠀⠀⠀⠀⠸⣿⣿⣿⣿⣿⣿⣿⣿⣿⣿⣿⣿⡇</a:t>
            </a:r>
            <a:br/>
            <a:r>
              <a:t>⣿⣿⣿⣿⣿⣿⣿⣿⣿⣿⣿⣿⣷⣦⣤⣀⡀⠀⠀⠀⠀⠀⠀⠀⠀⠀⠀⠀⢻⣿⣿⣿⣿⣿⣿⣿⣿⣿⣿⣿⣿⣧⣀⠀⠀⠀⠀⠀⠀⠀⠀⠀⣾⣿⣿⣿⣿⣿⣿⣿⣿⣿⣿⣿⣿⣿⠃⠀⠀⠀⠀⠀⠀⠀⠀⠀⠀⠀⢻⣿⣿⣿⣿⣿⣿⣿⣿⣿⣿⣿⡇</a:t>
            </a:r>
            <a:br/>
            <a:r>
              <a:t>⣿⣿⣿⣿⣿⣿⣿⣿⣿⣿⣿⣿⣿⣿⣿⣿⣇⠀⠀⠀⠀⠀⠀⠀⠀⠀⠀⠀⠀⣿⣿⣿⣿⣿⣿⣿⣿⣿⣿⣿⣿⣿⣿⣿⡶⠀⠀⣤⣀⡀⠀⠰⣿⣿⣿⣿⣿⣿⣿⣿⣿⣿⣿⣿⣿⣿⣄⠀⠀⠀⠀⠀⠀⠀⠀⠀⠀⠀⢸⣿⣿⣿⣿⣿⣿⣿⣿⣿⣿⣿⡇</a:t>
            </a:r>
            <a:br/>
            <a:r>
              <a:t>⣿⣿⣿⣿⣿⣿⣿⣿⣿⣿⣿⣿⣿⣿⣿⣿⣿⣦⠀⠀⠀⠀⠀⠀⠀⠀⣀⣠⣾⣿⣿⣿⣿⣿⣿⣿⣿⣿⣿⣿⣿⣿⣿⣿⠁⠀⣸⣿⣿⣧⠀⠀⣿⣿⣿⣿⣿⣿⣿⣿⣿⣿⣿⣿⣿⣿⣿⣿⣶⡆⠀⠀⣀⣀⡀⠀⠀⢠⣼⣿⣿⣿⣿⣿⣿⣿⣿⣿⣿⣿⡇</a:t>
            </a:r>
            <a:br/>
            <a:r>
              <a:t>⣿⣿⣿⣿⣿⣿⣿⣿⣿⣿⣿⣿⣿⣿⣿⣿⣿⣿⠀⠀⠀⢀⣴⣷⣿⣿⣿⣿⣿⣿⣿⣿⣿⣿⣿⣿⣿⣿⣿⣿⣿⣿⣿⣿⠀⢀⣿⣿⣿⣿⠀⠀⣿⣿⣿⣿⣿⣿⣿⣿⣿⣿⣿⣿⣿⣿⣿⣿⣿⠇⠀⠀⣿⣿⣿⠀⠀⢸⣿⣿⣿⣿⣿⣿⣿⣿⣿⣿⣿⣿⡇</a:t>
            </a:r>
            <a:br/>
            <a:r>
              <a:t>⣿⣿⣿⣿⣿⣿⣿⣿⣿⣿⣿⣿⣿⣿⣿⣿⣿⣿⣧⠀⠀⠈⠻⣿⣿⣿⣿⣿⣿⣿⣿⣿⣿⣿⣿⣿⣿⣿⣿⣿⣿⣿⣿⡏⠀⢸⣿⣿⣿⣿⡄⠀⣿⣿⣿⣿⣿⣿⣿⣿⣿⣿⣿⣿⣿⣿⣿⣿⣿⠀⠀⢸⣿⣿⣿⡇⠀⠀⣿⣿⣿⣿⣿⣿⣿⣿⣿⣿⣿⣿⡇</a:t>
            </a:r>
            <a:br/>
            <a:r>
              <a:t>⣿⣿⣿⣿⣿⣿⣿⣿⣿⣿⣿⣿⣿⣿⣿⣿⣿⣿⣿⣧⡀⠀⠀⠘⣿⣿⣿⣿⣿⣿⣿⣿⣿⣿⣿⣿⣿⣿⣿⣿⣿⣿⣿⠇⠀⠹⠿⠿⠟⠻⠀⠀⢹⣿⣿⣿⣿⣿⣿⣿⣿⣿⣿⣿⣿⣿⣿⣿⣿⡀⠀⣼⣿⣿⣿⠀⠀⣸⣿⣿⣿⣿⣿⣿⣿⣿⣿⣿⣿⣿⡇</a:t>
            </a:r>
            <a:br/>
            <a:r>
              <a:t>⣿⣿⣿⣿⣿⣿⣿⣿⣿⣿⣿⣿⣿⣿⣿⣿⣿⣿⣿⣿⣇⠀⠀⠀⠘⢿⣿⣿⣿⣿⣿⣿⣿⣿⣿⣿⣿⣿⣿⣿⣿⣿⡀⠀⠀⠀⠀⠀⠀⠀⠀⠀⠈⢿⣿⣿⣿⣿⣿⣿⣿⣿⣿⣿⣿⣿⣿⣿⣿⠁⠀⣿⣿⣿⡿⠀⢀⣿⣿⣿⣿⣿⣿⣿⣿⣿⣿⣿⣿⣿⡇</a:t>
            </a:r>
            <a:br/>
            <a:r>
              <a:t>⣿⣿⣿⣿⣿⣿⣿⣿⣿⣿⣿⣿⣿⣿⣿⣿⣿⣿⠟⠋⠁⠀⠀⡀⠀⠹⣿⣿⣿⣿⣿⣿⣿⣿⣿⣿⣿⣿⣿⣿⣿⣿⣿⣿⣶⣶⠄⠀⠀⠀⠀⠀⠀⠈⢿⣿⣿⣿⣿⣿⣿⣿⣿⣿⣿⣿⣿⣿⣿⠃⠀⣿⣿⣿⡇⠀⠈⢿⣿⣿⣿⣿⣿⣿⣿⣿⣿⣿⣿⣿⡇</a:t>
            </a:r>
            <a:br/>
            <a:r>
              <a:t>⣿⣿⣿⣿⣿⣿⠿⢿⣿⣿⣿⣿⣿⣿⣿⣿⣿⣅⠀⠀⠀⠀⠀⠀⠀⠀⠘⠻⢿⣿⣿⣿⣿⣿⣿⣿⣿⣿⣿⣿⣿⣿⣿⣿⣿⣿⠀⠀⠀⠀⠀⠀⠀⠀⠀⣿⣿⣿⣿⣿⣿⣿⣿⣿⣿⣿⡟⠉⠉⠀⠀⠈⠉⠉⠁⠀⠀⠘⢿⣿⣿⣿⣿⣿⣿⣿⣿⣿⣿⣿⡇</a:t>
            </a:r>
            <a:br/>
            <a:r>
              <a:t>⠿⠟⠛⠉⠁⠀⠀⠀⠙⠻⣿⣿⣿⣿⣿⣿⣿⡿⠀⠀⠀⠀⠀⠀⠀⠀⠀⠀⠀⣹⣿⣿⣿⣿⣿⣿⣿⣿⣿⣿⣿⣿⣿⣿⣿⣿⣷⣦⣄⠀⠀⠀⣀⣤⣶⣿⣿⣿⣿⣿⣿⣿⣿⣿⣿⣿⣿⣤⡀⠀⠀⠀⠀⠀⠀⠀⠀⠀⠀⣹⣿⣿⣿⣿⣿⣿⣿⣿⣿⣿⡇</a:t>
            </a:r>
            <a:br/>
            <a:r>
              <a:t>⠀⠀⠀⠀⠀⠀⠀⠀⠀⠀⠀⠙⠻⡿⠿⠛⢁⣠⡀⠀⠀⠀⠀⠀⠀⠀⢀⣴⣾⣿⣿⣿⣿⣿⣿⣿⣿⣿⣿⣿⣿⣿⣿⣿⣿⣿⣿⣿⠿⠂⠐⢿⣿⣿⣿⣿⣿⣿⣿⣿⣿⡟⠋⠉⢁⣀⣠⣈⣉⡁⠀⠀⠀⠀⠀⠀⠀⠀⠐⠿⣿⣿⣿⣿⣿⣿⣿⣿⣿⣿⡇</a:t>
            </a:r>
            <a:br/>
            <a:r>
              <a:t>⣷⣄⠀⠀⠀⠀⠀⠀⠀⠀⠀⠀⠀⠀⠀⠺⢿⠋⠀⠀⠀⠀⠀⠀⠀⣴⣿⣿⣿⣿⣿⣿⣿⣿⣿⣿⣿⣿⣿⣿⣿⣿⣿⣿⣿⣿⣿⣿⣶⣶⣶⣾⣿⣿⣿⣿⣿⣿⣿⣿⣿⣦⣤⣬⣿⣿⣿⣿⣿⡿⡧⠀⠀⠀⠀⠀⠀⠀⠀⠀⠀⣻⣿⣿⣿⣿⣿⣿⣿⣿⡇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⣿⣿⣿⣿⣿⣿⣿⣿⣿⣿⣿⣿⣿⣿⣿⣿⣿⣿⣿⣿⣿⠿⢻⣿⣿⣿⣿⣿⣿⣿⣿⣿⣿⣿⣿⣿⣿⣿⣿⣿⣿⣿⣿⣿⣿⣿⣿⣿⡧⠀⢼⣿⣿⣿⣿⣿⣿⣿⣿⣿⣿⣿⣿⣿⣿⣿⣿⣿⣿⣿⣿⣿⣿⣿⣿⣯⢻⣿⣿⣿⣿⣿⣿⣿⣿⣿⣿⣿⣿⣿⡇</a:t>
            </a:r>
            <a:br/>
            <a:r>
              <a:t>⣿⣿⣿⣿⣿⣿⣿⣿⣿⣿⣿⣿⣿⣿⣿⣿⣿⣿⣿⣿⠟⠀⠀⢹⣿⣿⣿⣿⣿⣿⣿⣿⣿⣿⣿⣿⣿⣿⣿⣿⣿⣿⣿⣿⣿⡿⠿⠋⠀⠀⠀⠙⠿⣿⣿⣿⣿⣿⣿⣿⣿⣿⣿⣿⣿⣿⣿⣿⣿⣿⣿⣿⣿⡿⠃⠀⠺⣿⣿⣿⣿⣿⣿⣿⣿⣿⣿⣿⣿⣿⡇</a:t>
            </a:r>
            <a:br/>
            <a:r>
              <a:t>⣿⣿⣿⣿⣿⣿⣿⣿⣿⣿⣿⣿⣿⣿⣿⣿⣿⠋⠋⠁⠀⠀⠀⠙⣿⣿⣿⣿⣿⣿⣿⣿⣿⣿⣿⣿⣿⣿⣿⣿⣿⣿⣿⣿⣿⣿⡆⠀⠀⠀⠀⠀⢸⣿⣿⣿⣿⣿⣿⣿⣿⣿⣿⣿⣿⣿⣿⣿⣿⣿⣿⠙⠁⠀⠀⠀⠀⠘⠟⣿⣿⣿⣿⣿⣿⣿⣿⣿⣿⣿⡇</a:t>
            </a:r>
            <a:br/>
            <a:r>
              <a:t>⣿⣿⣿⣿⣿⣿⣿⣿⣿⣿⣿⣿⣿⣿⣿⣿⣿⡇⠀⠀⠀⠀⠀⠀⢨⣿⣿⣿⣿⣿⣿⣿⣿⣿⣿⣿⣿⣿⣿⣿⣿⣿⣿⣿⣿⣿⡇⠀⠀⠀⠀⠀⢸⣿⣿⣿⣿⣿⣿⣿⣿⣿⣿⣿⣿⣿⣿⣿⣿⣿⣿⡇⠀⠀⠀⠀⠀⠀⢸⣿⣿⣿⣿⣿⣿⣿⣿⣿⣿⣿⡇</a:t>
            </a:r>
            <a:br/>
            <a:r>
              <a:t>⣿⣿⣿⣿⣿⣿⣿⣿⣿⣿⣿⣿⣿⣿⣿⣿⣿⣄⠀⠀⠀⠀⠀⠀⠘⣿⣿⣿⣿⣿⣿⣿⣿⣿⣿⣿⣿⣿⣿⣿⣿⣿⣿⣿⣿⣿⠇⠀⠀⠀⠀⠀⠼⣿⣿⣿⣿⣿⣿⣿⣿⣿⣿⣿⣿⣿⣿⣿⣿⣿⣿⡇⠀⠀⠀⠀⠀⠀⢸⣿⣿⣿⣿⣿⣿⣿⣿⣿⣿⣿⡇</a:t>
            </a:r>
            <a:br/>
            <a:r>
              <a:t>⣿⣿⣿⣿⣿⣿⣿⣿⣿⣿⣿⣿⣿⣿⣿⣿⣿⣿⣇⠀⠀⠀⠀⠀⢀⣿⣿⣿⣿⣿⣿⣿⣿⣿⣿⣿⣿⣿⣿⣿⣿⣿⣿⣿⣿⣇⠀⠀⠀⠀⠀⠀⠀⠀⢻⣿⣿⣿⣿⣿⠟⠋⠉⠻⣿⣿⣿⣿⣿⡿⠿⠷⠀⠀⠀⠀⠀⢀⣾⣿⠿⣿⣿⣿⣿⣿⣿⣿⣿⣿⡇</a:t>
            </a:r>
            <a:br/>
            <a:r>
              <a:t>⣿⣿⣿⣿⣿⣿⣿⣿⣿⣿⣿⣿⣿⣿⣿⣿⣿⣿⠏⠁⠀⠀⠀⠀⣾⣿⣿⣿⣿⣿⣿⣿⣿⣿⣿⣿⣿⣿⣿⣿⣿⣿⣿⣿⣿⣿⠀⠀⠀⠀⠀⠀⠀⠀⠀⠹⣿⣿⣿⣯⣄⣀⡀⠀⠀⠀⠀⠀⠀⠀⠀⠀⠀⠀⠀⠀⠀⠠⣤⣤⣤⣼⣿⣿⣿⣿⣿⣿⣿⣿⡇</a:t>
            </a:r>
            <a:br/>
            <a:r>
              <a:t>⣿⣿⣿⣿⣿⣿⣿⣿⣿⣿⣿⣿⣿⣿⣿⣿⣿⣿⠀⠀⠀⠀⠀⠀⢸⣿⣿⣿⣿⣿⣿⣿⣿⣿⣿⣿⣿⣿⣿⣿⣿⣿⣿⣿⣿⣿⣇⢀⠀⠀⠀⠀⠀⢠⣠⣼⣿⣿⣿⣿⣿⣿⣿⣦⡀⠀⣀⣠⡄⠀⠀⠀⠀⠀⠀⠀⠀⠀⣿⣿⣿⣿⣿⣿⣿⣿⣿⣿⣿⣿⡇</a:t>
            </a:r>
            <a:br/>
            <a:r>
              <a:t>⣿⣿⣿⣿⣿⣿⣿⣿⣿⣿⣿⣿⣿⣿⣿⣿⣿⣿⠀⠀⠀⠀⠀⠀⠘⣿⣿⣿⣿⣿⣿⣿⣿⣿⣿⣿⣿⣿⣿⣿⣿⣿⣿⣿⣿⣿⣿⣿⡄⠀⠀⠀⠀⣸⣿⣿⣿⣿⣿⣿⣿⣿⣿⣿⣿⣿⣿⣿⣿⠀⠀⠀⠀⠀⠀⠀⠀⣾⣿⣿⣿⣿⣿⣿⣿⣿⣿⣿⣿⣿⡇</a:t>
            </a:r>
            <a:br/>
            <a:r>
              <a:t>⠿⠿⠿⠟⠛⠛⠛⢻⣿⣿⣿⣿⣿⣿⣿⠿⠟⠋⠀⠀⠀⠀⠀⠀⠀⢹⣿⣿⣿⣿⣿⣿⣿⣿⣿⣿⣿⣿⣿⣿⣿⣿⣿⣿⣿⣿⣿⠋⠀⠀⠀⠀⠀⢹⣿⣿⣿⣿⣿⣿⣿⣿⣿⣿⣿⣿⣿⣿⣿⣦⡄⠀⠀⠀⠀⠀⠸⣿⣿⣿⣿⣿⣿⣿⣿⣿⣿⣿⣿⣿⡇</a:t>
            </a:r>
            <a:br/>
            <a:r>
              <a:t>⠀⠀⠀⠀⠀⠀⠀⠀⠈⠉⠛⠋⠉⠉⠀⠀⠀⠀⠀⠀⠀⠀⠀⠀⠀⢀⣿⣿⣿⣿⣿⣿⣿⣿⣿⣿⣿⣿⣿⣿⣿⣿⣿⣿⣿⣿⠃⠀⠀⠀⠀⠀⠀⢸⣿⣿⣿⣿⣿⣿⣿⣿⣿⣿⣿⣿⣿⣿⣿⣿⠟⠀⠀⠀⠀⠀⢰⣿⣿⣿⣿⣿⣿⣿⣿⣿⣿⣿⣿⣿⡇</a:t>
            </a:r>
            <a:br/>
            <a:r>
              <a:t>⣦⣄⣀⠀⠀⠀⠀⠀⠀⠀⠀⠀⠀⠀⠀⠀⠂⠤⢤⣴⠀⠀⠀⠀⠀⠀⠹⣿⣿⣿⣿⣿⣿⣿⣿⣿⣿⣿⣿⣿⣿⣿⣿⣿⠟⠁⠀⠀⠀⠀⠀⠀⠀⢸⣿⣿⣿⣿⣿⣿⣿⣿⣿⣿⣿⣿⣿⣿⣿⠏⠀⠀⠀⠀⠀⠀⠈⣿⣿⣿⣿⣿⣿⣿⣿⣿⣿⣿⣿⣿⡇</a:t>
            </a:r>
            <a:br/>
            <a:r>
              <a:t>⣿⣿⣿⣿⣶⣦⣄⡀⠀⠀⠀⠀⠀⠀⠀⠀⠀⠀⠀⠀⠀⠀⠀⠀⠀⠀⠀⢻⣿⣿⣿⣿⣿⣿⣿⣿⣿⣿⣿⣿⣿⣿⡿⠋⠀⠀⠀⠀⠀⠀⠀⠀⠀⢸⣿⣿⣿⣿⣿⣿⣿⣿⣿⣿⣿⣿⣿⣿⠃⠀⠀⠀⠀⠀⠀⠀⠀⢹⣿⣿⣿⣿⣿⣿⣿⣿⣿⣿⣿⣿⡇</a:t>
            </a:r>
            <a:br/>
            <a:r>
              <a:t>⣿⣿⣿⣿⣿⣿⣿⣿⣿⣶⣤⣀⡀⠀⠀⠀⠀⠀⠀⠀⠀⠀⠀⠀⠀⠀⠀⠀⢻⣿⣿⣿⣿⣿⣿⣿⣿⣿⣿⣿⣿⣿⠀⠀⠀⠀⠀⠀⠀⠀⠀⠀⠀⣿⣿⣿⣿⣿⣿⣿⣿⣿⣿⣿⣿⣿⡿⠁⠀⠀⠀⠀⠀⠀⠀⠀⠀⠘⣿⣿⣿⣿⣿⣿⣿⣿⣿⣿⣿⣿⡇</a:t>
            </a:r>
            <a:br/>
            <a:r>
              <a:t>⣿⣿⣿⣿⣿⣿⣿⣿⣿⣿⣿⣿⣿⣷⣦⣤⡀⠀⠀⠀⠀⠀⠀⠀⠀⠀⠀⠀⠈⢻⣿⣿⣿⣿⣿⣿⣿⣿⣿⣿⣿⣿⣶⣤⣀⠀⠀⠀⠀⠀⠀⠀⢸⣿⣿⣿⣿⣿⣿⣿⣿⣿⣿⣿⣿⡿⠀⠀⠀⠀⠀⠀⠀⠀⠀⠀⠀⠀⢹⣿⣿⣿⣿⣿⣿⣿⣿⣿⣿⣿⡇</a:t>
            </a:r>
            <a:br/>
            <a:r>
              <a:t>⣿⣿⣿⣿⣿⣿⣿⣿⣿⣿⣿⣿⣿⣿⣿⣿⣷⡀⠀⠀⠀⠀⠀⠀⠀⠀⠀⠀⠀⣠⣿⣿⣿⣿⣿⣿⣿⣿⣿⣿⣿⣿⣿⣿⡟⠀⢀⣶⣶⣶⠀⠀⢻⣿⣿⣿⣿⣿⣿⣿⣿⣿⣿⣿⣿⣷⣄⠀⠀⠀⠀⠀⠀⠀⠀⠀⠀⠀⠀⣿⣿⣿⣿⣿⣿⣿⣿⣿⣿⣿⡇</a:t>
            </a:r>
            <a:br/>
            <a:r>
              <a:t>⣿⣿⣿⣿⣿⣿⣿⣿⣿⣿⣿⣿⣿⣿⣿⣿⣿⣿⡆⠀⠀⠀⠀⢀⣀⣀⣠⣴⣾⣿⣿⣿⣿⣿⣿⣿⣿⣿⣿⣿⣿⣿⣿⣿⠃⠀⣸⣿⣿⣿⡇⠀⢸⣿⣿⣿⣿⣿⣿⣿⣿⣿⣿⣿⣿⣿⣿⣿⣶⣤⠀⠀⠀⣀⡀⠀⠀⢀⣠⣿⣿⣿⣿⣿⣿⣿⣿⣿⣿⣿⡇</a:t>
            </a:r>
            <a:br/>
            <a:r>
              <a:t>⣿⣿⣿⣿⣿⣿⣿⣿⣿⣿⣿⣿⣿⣿⣿⣿⣿⣿⣇⠀⠀⠀⢠⣾⣿⣿⣿⣿⣿⣿⣿⣿⣿⣿⣿⣿⣿⣿⣿⣿⣿⣿⣿⣿⠀⢠⣿⣿⣿⣿⡇⠀⢸⣿⣿⣿⣿⣿⣿⣿⣿⣿⣿⣿⣿⣿⣿⣿⣿⡿⠀⠀⢸⣿⣷⠀⠀⢸⣿⣿⣿⣿⣿⣿⣿⣿⣿⣿⣿⣿⡇</a:t>
            </a:r>
            <a:br/>
            <a:r>
              <a:t>⣿⣿⣿⣿⣿⣿⣿⣿⣿⣿⣿⣿⣿⣿⣿⣿⣿⣿⣿⣆⠀⠀⠀⠻⣿⣿⣿⣿⣿⣿⣿⣿⣿⣿⣿⣿⣿⣿⣿⣿⣿⣿⣿⡧⠀⣸⣿⣿⣿⣿⡇⠀⢺⣿⣿⣿⣿⣿⣿⣿⣿⣿⣿⣿⣿⣿⣿⣿⣿⡇⠀⠀⣿⣿⣿⠂⠀⢸⣿⣿⣿⣿⣿⣿⣿⣿⣿⣿⣿⣿⡇</a:t>
            </a:r>
            <a:br/>
            <a:r>
              <a:t>⣿⣿⣿⣿⣿⣿⣿⣿⣿⣿⣿⣿⣿⣿⣿⣿⣿⣿⣿⣿⡆⠀⠀⠀⢹⣿⣿⣿⣿⣿⣿⣿⣿⣿⣿⣿⣿⣿⣿⣿⣿⣿⡿⠃⠀⠘⠛⠉⠉⠉⠁⠀⠘⣿⣿⣿⣿⣿⣿⣿⣿⣿⣿⣿⣿⣿⣿⣿⣿⡇⠀⢸⣿⣿⡿⠀⠀⣾⣿⣿⣿⣿⣿⣿⣿⣿⣿⣿⣿⣿⡇</a:t>
            </a:r>
            <a:br/>
            <a:r>
              <a:t>⣿⣿⣿⣿⣿⣿⣿⣿⣿⣿⣿⣿⣿⣿⣿⣿⣿⣿⣿⣿⡷⠀⠀⠀⠀⢻⣿⣿⣿⣿⣿⣿⣿⣿⣿⣿⣿⣿⣿⣿⣿⣿⣧⣀⠀⠀⠀⠀⠀⠀⠀⠀⠀⠈⢿⣿⣿⣿⣿⣿⣿⣿⣿⣿⣿⣿⣿⣿⣿⡁⠀⢹⣿⣿⠇⠀⢠⣿⣿⣿⣿⣿⣿⣿⣿⣿⣿⣿⣿⣿⡇</a:t>
            </a:r>
            <a:br/>
            <a:r>
              <a:t>⣿⣿⣿⣿⣿⣿⣿⣿⣿⣿⣿⣿⣿⣿⣿⣿⣿⡿⠛⠁⠀⠀⢀⣄⠀⠈⢿⣿⣿⣿⣿⣿⣿⣿⣿⣿⣿⣿⣿⣿⣿⣿⣿⣿⣿⣿⡖⠀⠀⠀⠀⠀⠀⠀⠘⢿⣿⣿⣿⣿⣿⣿⣿⣿⣿⣿⣿⡿⠿⠁⠀⠿⠿⢿⠀⠀⠘⣿⣿⣿⣿⣿⣿⣿⣿⣿⣿⣿⣿⣿⡇</a:t>
            </a:r>
            <a:br/>
            <a:r>
              <a:t>⣿⣿⣿⣿⡿⠿⠛⠻⣿⣿⣿⣿⣿⣿⣿⣿⣿⣧⡄⠀⠀⠀⠀⠀⠀⠀⠈⠛⠻⣿⣿⣿⣿⣿⣿⣿⣿⣿⣿⣿⣿⣿⣿⣿⣿⣿⣿⣄⠀⠀⠀⠀⠀⠀⠀⠀⢙⣿⣿⣿⣿⣿⣿⣿⣿⣿⡇⠀⠀⠀⠀⠀⠀⠀⠀⠀⠀⠉⠛⢿⣿⣿⣿⣿⣿⣿⣿⣿⣿⣿⡇</a:t>
            </a:r>
            <a:br/>
            <a:r>
              <a:t>⠛⠛⠉⠀⠀⠀⠀⠀⠀⠙⠻⣿⣿⣿⣿⣿⣿⡿⠇⠀⠀⠀⠀⠀⠀⠀⠀⠀⠀⢀⣿⣿⣿⣿⣿⣿⣿⣿⣿⣿⣿⣿⣿⣿⣿⣿⣿⣿⣿⣶⣦⠀⠀⠀⣠⣾⣿⣿⣿⣿⣿⣿⣿⡿⠿⠿⠿⠶⠤⠀⠀⠀⠀⠀⠀⠀⠀⠀⠀⣰⣿⣿⣿⣿⣿⣿⣿⣿⣿⣿⡇</a:t>
            </a:r>
            <a:br/>
            <a:r>
              <a:t>⡀⠀⠀⠀⠀⠀⠀⠀⠀⠀⠀⠀⠙⠻⠿⠋⢁⣠⣤⠀⠀⠀⠀⠀⠀⠀⢀⣤⣾⣿⣿⣿⣿⣿⣿⣿⣿⣿⣿⣿⣿⣿⣿⣿⣿⣿⣿⣿⣿⣿⣿⣷⠆⠀⠛⢻⣿⣿⣿⣿⣿⠋⠀⠀⣤⣶⣶⣶⣤⣄⡀⠀⠀⠀⠀⠀⠀⠀⠘⠛⢿⣿⣿⣿⣿⣿⣿⣿⣿⣿⡇</a:t>
            </a:r>
            <a:br/>
            <a:r>
              <a:t>⣿⣶⣄⠀⠀⠀⠀⠀⠀⠀⠀⠀⠀⠀⠀⠘⠛⠛⠁⠀⠀⠀⠀⠀⠀⣠⣿⣿⣿⣿⣿⣿⣿⣿⣿⣿⣿⣿⣿⣿⣿⣿⣿⣿⣿⣿⣿⣿⣿⣿⣿⣿⣷⣶⣿⣿⣿⣿⣿⣿⣿⣿⣿⣿⣿⣿⣿⣯⣿⣿⡗⠀⠀⠀⠀⠀⠀⠀⠀⠀⠀⣿⣿⣿⣿⣿⣿⣿⣿⣿⡇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⣿⣿⣿⣿⣿⣿⣿⣿⣿⣿⣿⣿⣿⣿⣿⣿⣿⣿⣿⣿⣿⣿⣿⢿⣿⣿⣿⣿⣿⣿⣿⣿⣿⣿⣿⣿⣿⣿⣿⣿⣿⣿⣿⣿⣿⣿⣿⣿⡯⠛⢽⣿⣿⣿⣿⣿⣿⣿⣿⣿⣿⣿⣿⣿⣿⣿⣿⣿⣿⣿⣿⣿⣿⣿⣿⣿⣿⣿⣿⣿⣿⣿⣿⣿⣿⣿⣿⣿⣿⣿⡇</a:t>
            </a:r>
            <a:br/>
            <a:r>
              <a:t>⣿⣿⣿⣿⣿⣿⣿⣿⣿⣿⣿⣿⣿⣿⣿⣿⣿⣿⣿⣿⣿⣿⠁⠈⢻⣿⣿⣿⣿⣿⣿⣿⣿⣿⣿⣿⣿⣿⣿⣿⣿⣿⣿⣿⣿⣿⣿⡿⠋⠀⠈⠙⠛⢿⣿⣿⣿⣿⣿⣿⣿⣿⣿⣿⣿⣿⣿⣿⣿⣿⣿⣿⣿⣿⣿⣟⢿⣿⣿⣿⣿⣿⣿⣿⣿⣿⣿⣿⣿⣿⡇</a:t>
            </a:r>
            <a:br/>
            <a:r>
              <a:t>⣿⣿⣿⣿⣿⣿⣿⣿⣿⣿⣿⣿⣿⣿⣿⣿⣿⣿⠟⠿⠋⠁⠀⠀⢸⣿⣿⣿⣿⣿⣿⣿⣿⣿⣿⣿⣿⣿⣿⣿⣿⣿⣿⣿⣿⣿⣯⠀⠀⠀⠀⠀⠀⣾⣿⣿⣿⣿⣿⣿⣿⣿⣿⣿⣿⣿⣿⣿⣿⣿⣿⣿⣿⣿⠯⠋⢼⣿⣿⣿⣿⣿⣿⣿⣿⣿⣿⣿⣿⣿⡇</a:t>
            </a:r>
            <a:br/>
            <a:r>
              <a:t>⣿⣿⣿⣿⣿⣿⣿⣿⣿⣿⣿⣿⣿⣿⣿⣿⣿⣿⡆⠀⠀⠀⠀⠀⠀⠙⣻⣿⣿⣿⣿⣿⣿⣿⣿⣿⣿⣿⣿⣿⣿⣿⣿⣿⣿⣿⣿⡅⠀⠀⠀⠀⠀⣸⠿⢿⣿⠟⠛⢿⣿⣿⣿⣿⣿⣿⣿⣿⣿⣿⣿⠻⠟⠁⠀⠀⠀⠹⣿⣿⣿⣿⣿⣿⣿⣿⣿⣿⣿⣿⡇</a:t>
            </a:r>
            <a:br/>
            <a:r>
              <a:t>⣿⣿⣿⣿⣿⣿⣿⣿⣿⣿⣿⣿⣿⣿⣿⣿⣿⣿⡃⠀⠀⠀⠀⠀⠀⠸⣿⣿⣿⣿⣿⣿⣿⣿⣿⣿⣿⣿⣿⣿⣿⣿⣿⣿⣿⣿⣿⡇⠀⠀⠀⠀⠀⠁⠀⠀⠁⠀⠀⢸⣿⣿⣿⣿⣿⣿⣿⣿⣿⣿⣿⡦⠀⠀⠀⠀⠀⠀⢠⣿⣿⣿⣿⣿⣿⣿⣿⣿⣿⣿⡇</a:t>
            </a:r>
            <a:br/>
            <a:r>
              <a:t>⣿⣿⣿⣿⣿⣿⣿⣿⣿⣿⣿⣿⣿⣿⣿⣿⣿⣿⣿⡄⠀⠀⠀⠀⠀⠀⣿⣿⣿⣿⣿⣿⣿⣿⣿⣿⣿⣿⣿⣿⣿⣿⣿⣿⣿⣿⡏⠀⠀⠀⠀⠀⠀⠀⠀⠀⠀⠀⣠⣾⣿⣿⣿⣿⣿⣿⣿⣿⣿⣿⣿⡇⠀⠀⠀⠀⠀⠀⢸⣿⣿⣿⣿⣿⣿⣿⣿⣿⣿⣿⡇</a:t>
            </a:r>
            <a:br/>
            <a:r>
              <a:t>⣿⣿⣿⣿⣿⣿⣿⣿⣿⣿⣿⣿⣿⣿⣿⣿⣿⣿⣿⡷⠄⠀⠀⠀⠀⣴⣿⣿⣿⣿⣿⣿⣿⣿⣿⣿⣿⣿⣿⣿⣿⣿⣿⣿⣿⣿⣷⠀⠀⠀⠀⠀⠀⠀⣀⠀⠀⠀⣹⣿⣿⠿⠛⠻⣿⣿⣿⣿⣿⣿⣿⣷⠀⠀⠀⠀⠀⠀⣼⣿⣿⣿⣿⣿⣿⣿⣿⣿⣿⣿⡇</a:t>
            </a:r>
            <a:br/>
            <a:r>
              <a:t>⣿⣿⣿⣿⣿⣿⣿⣿⣿⣿⣿⣿⣿⣿⣿⣿⣿⣿⣿⠀⠀⠀⠀⠀⠀⢹⣿⣿⣿⣿⣿⣿⣿⣿⣿⣿⣿⣿⣿⣿⣿⣿⣿⣿⣿⣿⣿⣷⣆⠀⠀⠀⠀⠀⢹⣿⣶⣾⣿⣿⣇⠀⠀⠀⠘⠛⠛⠛⠋⠉⠈⠁⠀⠀⠀⠀⠀⠚⠛⠿⠿⢿⣿⣿⣿⣿⣿⣿⣿⣿⡇</a:t>
            </a:r>
            <a:br/>
            <a:r>
              <a:t>⣿⣿⣿⣿⣿⣿⣿⣿⣿⣿⣿⣿⣿⣿⣿⣿⣿⣿⡏⠀⠀⠀⠀⠀⠀⢸⣿⣿⣿⣿⣿⣿⣿⣿⣿⣿⣿⣿⣿⣿⣿⣿⣿⣿⣿⣿⣿⣿⣿⡀⠀⠀⠀⠀⢸⣿⣿⣿⣿⣿⣿⣿⣿⣆⠀⠀⠀⠀⠀⠀⠀⠀⠀⠀⠀⠀⠀⠀⣿⣷⣶⣾⣿⣿⣿⣿⣿⣿⣿⣿⡇</a:t>
            </a:r>
            <a:br/>
            <a:r>
              <a:t>⣿⣿⣿⣿⣿⣿⣿⣿⣿⣿⣿⣿⣿⣿⣿⣿⣿⣿⠇⠀⠀⠀⠀⠀⠀⠈⣿⣿⣿⣿⣿⣿⣿⣿⣿⣿⣿⣿⣿⣿⣿⣿⣿⣿⣿⣿⣿⣿⠟⠁⠀⠀⠀⠀⢿⣿⣿⣿⣿⣿⣿⣿⣿⣿⣷⣶⣶⣿⣷⠀⠀⠀⠀⠀⠀⠀⠀⣴⣿⣿⣿⣿⣿⣿⣿⣿⣿⣿⣿⣿⡇</a:t>
            </a:r>
            <a:br/>
            <a:r>
              <a:t>⠛⠋⠉⠉⠀⠀⠀⠈⠻⠿⣿⣿⣿⣿⣿⡿⠛⠁⠀⠠⠀⠀⠀⠀⠀⠀⢹⣿⣿⣿⣿⣿⣿⣿⣿⣿⣿⣿⣿⣿⣿⣿⣿⣿⣿⣿⣿⡏⠀⠀⠀⠀⠀⠀⢸⣿⣿⣿⣿⣿⣿⣿⣿⣿⣿⣿⣿⣿⣿⠄⢀⠀⠀⠀⠀⠀⠀⣿⣿⣿⣿⣿⣿⣿⣿⣿⣿⣿⣿⣿⡇</a:t>
            </a:r>
            <a:br/>
            <a:r>
              <a:t>⡀⠀⠀⠀⠀⠀⠀⠀⠀⠀⠀⠈⠉⠉⠉⠀⠀⠀⠀⠀⠀⠀⠀⠀⠀⠀⠻⣿⣿⣿⣿⣿⣿⣿⣿⣿⣿⣿⣿⣿⣿⣿⣿⣿⣿⣿⠟⠀⠀⠀⠀⠀⠀⠀⠈⣿⣿⣿⣿⣿⣿⣿⣿⣿⣿⣿⣿⣿⣿⣷⡿⠂⠀⠀⠀⠀⢀⣼⣿⣿⣿⣿⣿⣿⣿⣿⣿⣿⣿⣿⡇</a:t>
            </a:r>
            <a:br/>
            <a:r>
              <a:t>⣿⣷⣶⣤⣀⠀⠀⠀⠀⠀⠀⠀⠀⠀⠀⠀⠀⠀⠀⠚⠃⠀⠀⠀⠀⠀⠀⠸⣿⣿⣿⣿⣿⣿⣿⣿⣿⣿⣿⣿⣿⣿⣿⣿⡿⠋⠀⠀⠀⠀⠀⠀⠀⠀⠀⣿⣿⣿⣿⣿⣿⣿⣿⣿⣿⣿⣿⣿⣿⡟⠀⠀⠀⠀⠀⠀⠀⢿⣿⣿⣿⣿⣿⣿⣿⣿⣿⣿⣿⣿⡇</a:t>
            </a:r>
            <a:br/>
            <a:r>
              <a:t>⣿⣿⣿⣿⣿⣿⣷⣦⣄⣀⠀⠀⠀⠀⠀⠀⠀⠀⠀⠀⠀⠀⠀⠀⠀⠀⠀⠀⠹⣿⣿⣿⣿⣿⣿⣿⣿⣿⣿⣿⣿⣿⣿⠋⠀⠀⠀⠀⠀⠀⠀⠀⠀⠀⢰⣿⣿⣿⣿⣿⣿⣿⣿⣿⣿⣿⣿⣿⠏⠀⠀⠀⠀⠀⠀⠀⠀⢸⣿⣿⣿⣿⣿⣿⣿⣿⣿⣿⣿⣿⡇</a:t>
            </a:r>
            <a:br/>
            <a:r>
              <a:t>⣿⣿⣿⣿⣿⣿⣿⣿⣿⣿⣿⣶⣤⣀⡀⠀⠀⠀⠀⠀⠀⠀⠀⠀⠀⠀⠀⠀⠀⠙⣿⣿⣿⣿⣿⣿⣿⣿⣿⣿⣿⣿⣿⣄⠀⠀⠀⠀⠀⠀⠀⠀⠀⠀⣼⣿⣿⣿⣿⣿⣿⣿⣿⣿⣿⣿⠟⠁⠀⠀⠀⠀⠀⠀⠀⠀⠀⠈⣿⣿⣿⣿⣿⣿⣿⣿⣿⣿⣿⣿⡇</a:t>
            </a:r>
            <a:br/>
            <a:r>
              <a:t>⣿⣿⣿⣿⣿⣿⣿⣿⣿⣿⣿⣿⣿⣿⣿⣷⣶⠂⠀⠀⠀⠀⠀⠀⠀⠀⠀⠀⠀⠀⠘⣿⣿⣿⣿⣿⣿⣿⣿⣿⣿⣿⣿⣿⣿⠇⠀⢠⣤⣤⣤⠀⠀⢴⣿⣿⣿⣿⣿⣿⣿⣿⣿⣿⣿⠋⠀⠀⠀⠀⠀⠀⠀⠀⠀⠀⠀⠀⠹⣿⣿⣿⣿⣿⣿⣿⣿⣿⣿⣿⡇</a:t>
            </a:r>
            <a:br/>
            <a:r>
              <a:t>⣿⣿⣿⣿⣿⣿⣿⣿⣿⣿⣿⣿⣿⣿⣿⣿⣿⣷⣄⠀⠀⠀⠀⠀⠀⠀⠀⠀⢀⣠⣾⣿⣿⣿⣿⣿⣿⣿⣿⣿⣿⣿⣿⣿⡏⠀⢀⣿⣿⣿⣿⡆⠀⢸⣿⣿⣿⣿⣿⣿⣿⣿⣿⣿⣿⣦⣀⠀⠀⠀⠀⠀⠀⠀⠀⠀⠀⠀⠀⢻⣿⣿⣿⣿⣿⣿⣿⣿⣿⣿⡇</a:t>
            </a:r>
            <a:br/>
            <a:r>
              <a:t>⣿⣿⣿⣿⣿⣿⣿⣿⣿⣿⣿⣿⣿⣿⣿⣿⣿⣿⣿⡇⠀⠀⠀⠀⢠⣶⣶⣾⣿⣿⣿⣿⣿⣿⣿⣿⣿⣿⣿⣿⣿⣿⣿⣿⡇⠀⣼⣿⣿⣿⣿⡇⠀⣾⣿⣿⣿⣿⣿⣿⣿⣿⣿⣿⣿⣿⣿⣷⣦⣤⣀⠀⠀⠀⠀⠀⠀⠀⣀⣼⣿⣿⣿⣿⣿⣿⣿⣿⣿⣿⡇</a:t>
            </a:r>
            <a:br/>
            <a:r>
              <a:t>⣿⣿⣿⣿⣿⣿⣿⣿⣿⣿⣿⣿⣿⣿⣿⣿⣿⣿⣿⣷⡀⠀⠀⠀⢿⣿⣿⣿⣿⣿⣿⣿⣿⣿⣿⣿⣿⣿⣿⣿⣿⣿⣿⣿⠀⢀⣿⣿⣿⣿⣿⠁⠀⣿⣿⣿⣿⣿⣿⣿⣿⣿⣿⣿⣿⣿⣿⣿⣿⣿⠟⠀⠀⣾⣇⠀⠀⢸⣿⣿⣿⣿⣿⣿⣿⣿⣿⣿⣿⣿⡇</a:t>
            </a:r>
            <a:br/>
            <a:r>
              <a:t>⣿⣿⣿⣿⣿⣿⣿⣿⣿⣿⣿⣿⣿⣿⣿⣿⣿⣿⣿⣿⣧⠀⠀⠀⠈⢿⣿⣿⣿⣿⣿⣿⣿⣿⣿⣿⣿⣿⣿⣿⣿⣿⣿⡟⠀⠸⣿⡿⠿⠿⠿⠀⠘⢿⣿⣿⣿⣿⣿⣿⣿⣿⣿⣿⣿⣿⣿⣿⣿⣿⠀⠀⣸⣿⣿⠀⠀⢸⣿⣿⣿⣿⣿⣿⣿⣿⣿⣿⣿⣿⡇</a:t>
            </a:r>
            <a:br/>
            <a:r>
              <a:t>⣿⣿⣿⣿⣿⣿⣿⣿⣿⣿⣿⣿⣿⣿⣿⣿⣿⣿⣿⣿⣿⡀⠀⠀⠀⠸⣿⣿⣿⣿⣿⣿⣿⣿⣿⣿⣿⣿⣿⣿⣿⣿⣿⡇⠀⠀⠀⠀⠀⠀⠀⠀⠀⠀⠘⣿⣿⣿⣿⣿⣿⣿⣿⣿⣿⣿⣿⣿⣿⡏⠀⢰⣿⣿⠇⠀⢠⣿⣿⣿⣿⣿⣿⣿⣿⣿⣿⣿⣿⣿⡇</a:t>
            </a:r>
            <a:br/>
            <a:r>
              <a:t>⣿⣿⣿⣿⣿⣿⣿⣿⣿⣿⣿⣿⣿⣿⣿⣿⣿⣿⣿⠿⠛⠁⠀⠀⠀⠀⢹⣿⣿⣿⣿⣿⣿⣿⣿⣿⣿⣿⣿⣿⣿⣿⣿⣷⣦⣤⣤⣀⠀⠀⠀⠀⠀⠀⠀⠸⣿⣿⣿⣿⣿⣿⣿⣿⣿⣿⣿⣿⣿⠆⠀⣼⣿⣿⠀⠀⣾⣿⣿⣿⣿⣿⣿⣿⣿⣿⣿⣿⣿⣿⡇</a:t>
            </a:r>
            <a:br/>
            <a:r>
              <a:t>⣿⣿⣿⣿⣿⣿⣿⣿⣿⣿⣿⣿⣿⣿⣿⣿⣿⣟⠁⡀⠀⠀⠰⠿⠄⠀⠹⣿⣿⣿⣿⣿⣿⣿⣿⣿⣿⣿⣿⣿⣿⣿⣿⣿⣿⣿⣿⣧⡀⠀⠀⠀⠀⠀⠀⣀⡈⠛⠻⢿⣿⣿⣿⣿⣿⡿⠉⠀⠀⠀⠀⠀⠀⠀⠀⠀⠈⠛⠿⣿⣿⣿⣿⣿⣿⣿⣿⣿⣿⣿⡇</a:t>
            </a:r>
            <a:br/>
            <a:r>
              <a:t>⣿⣿⠿⠟⠋⠉⠁⠀⠙⠻⣿⣿⣿⣿⣿⣿⣿⣿⣿⡃⠀⠀⠀⠀⠀⠀⠀⠈⠉⠛⠿⣿⣿⣿⣿⣿⣿⣿⣿⣿⣿⣿⣿⣿⣿⣿⣿⣿⣿⣷⣶⣤⣤⣀⡀⠀⠀⠀⣴⣿⣿⣿⣿⣿⣿⣿⣤⣀⠀⠀⠀⠀⠀⠀⠀⠀⠀⠀⠀⠀⣿⣿⣿⣿⣿⣿⣿⣿⣿⣿⡇</a:t>
            </a:r>
            <a:br/>
            <a:r>
              <a:t>⠁⠀⠀⠀⠀⠀⠀⠀⠀⠀⠀⠙⠿⣿⣿⣿⡿⠟⠋⠁⠀⠀⠀⠀⠀⠀⠀⠀⠀⠀⣀⣾⣿⣿⣿⣿⣿⣿⣿⣿⣿⣿⣿⣿⣿⣿⣿⣿⣿⣿⣿⣿⣿⣿⣿⣶⣶⣆⠈⠛⢻⣿⠟⠋⠉⣀⣠⣄⣀⠀⠀⠀⠀⠀⠀⠀⠀⠀⢰⣿⣿⣿⣿⣿⣿⣿⣿⣿⣿⣿⡇</a:t>
            </a:r>
            <a:br/>
            <a:r>
              <a:t>⣷⣄⠀⠀⠀⠀⠀⠀⠀⠀⠀⠀⠀⠈⠉⠁⣠⣴⣾⠗⠀⠀⠀⠀⠀⠀⠀⣠⣶⣿⣿⣿⣿⣿⣿⣿⣿⣿⣿⣿⣿⣿⣿⣿⣿⣿⣿⣿⣿⣿⣿⣿⣿⣿⣿⣿⣿⣿⣶⣾⣿⣿⣶⣦⣼⣿⣿⣿⣿⢿⣶⡀⠀⠀⠀⠀⠀⠀⠀⠈⠙⣿⣿⣿⣿⣿⣿⣿⣿⣿⡇</a:t>
            </a:r>
            <a:br/>
            <a:r>
              <a:t>⣿⣿⣿⣦⡀⠀⠀⠀⠀⠀⠀⠀⠀⠀⠀⠀⠀⠀⢤⡀⠀⠀⠀⠀⠀⢀⣴⣿⣿⣿⣿⣿⣿⣿⣿⣿⣿⣿⣿⣿⣿⣿⣿⣿⣿⣿⣿⣿⣿⣿⣿⣿⣿⣿⣿⣿⣿⣿⣿⣿⣿⣿⣿⣿⣿⣿⣿⣿⣿⣿⡃⠀⠀⠀⠀⠀⡀⠀⠀⢀⣠⣿⣿⣿⣿⣿⣿⣿⣿⣿⡇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⣿⣿⣿⣿⣿⣿⣿⣿⣿⣿⣿⣿⣿⣿⣿⣿⣿⣿⣿⣿⣿⣿⣿⡿⣿⣿⣿⣿⣿⣿⣿⣿⣿⣿⣿⣿⣿⣿⣿⣿⣿⣿⣿⣿⣿⣿⣿⣿⡍⠉⣻⣿⣿⣿⣿⣿⣿⣿⣿⣿⣿⣿⣿⣿⣿⣿⣿⣿⣿⣿⣿⣿⣿⣿⣿⣿⣿⣿⣿⣿⣿⣿⣿⣿⣿⣿⣿⣿⣿⣿⡇</a:t>
            </a:r>
            <a:br/>
            <a:r>
              <a:t>⣿⣿⣿⣿⣿⣿⣿⣿⣿⣿⣿⣿⣿⣿⣿⣿⣿⣿⣿⣿⣿⣿⠇⠀⠙⣿⣿⣿⣿⣿⣿⣿⣿⣿⣿⣿⣿⣿⣿⣿⣿⣿⣿⣿⣿⣿⣿⡿⠁⠀⠀⠉⠉⢻⣿⣿⣿⣿⣿⣿⣿⣿⣿⣿⣿⣿⣿⣿⣿⣿⣿⣿⣿⣿⣿⣟⢻⣿⣿⣿⣿⣿⣿⣿⣿⣿⣿⣿⣿⣿⡇</a:t>
            </a:r>
            <a:br/>
            <a:r>
              <a:t>⣿⣿⣿⣿⣿⣿⣿⣿⣿⣿⣿⣿⣿⣿⣿⣿⣿⣿⡟⠛⠋⠁⠀⠀⠀⢿⣿⣿⣿⣿⣿⣿⣿⣿⣿⣿⣿⣿⣿⣿⣿⣿⣿⣿⣿⣿⣯⡀⠀⠀⠀⠀⠀⢻⣿⣿⣿⣿⣿⠿⢿⣿⣿⣿⣿⣿⣿⣿⣿⣿⣿⣿⣿⣿⠏⠉⢼⣿⣿⣿⣿⣿⣿⣿⣿⣿⣿⣿⣿⣿⡇</a:t>
            </a:r>
            <a:br/>
            <a:r>
              <a:t>⣿⣿⣿⣿⣿⣿⣿⣿⣿⣿⣿⣿⣿⣿⣿⣿⣿⣿⣿⠀⠀⠀⠀⠀⠀⠀⣻⣿⣿⣿⣿⣿⣿⣿⣿⣿⣿⣿⣿⣿⣿⣿⣿⣿⣿⣿⣿⡇⠀⠀⠀⠀⠀⠼⠏⠀⠙⠛⠁⠀⠀⣿⣿⣿⣿⣿⣿⣿⣿⣿⣿⠻⠟⠁⠀⠀⠀⠙⡿⣿⣿⣿⣿⣿⣿⣿⣿⣿⣿⣿⡇</a:t>
            </a:r>
            <a:br/>
            <a:r>
              <a:t>⣿⣿⣿⣿⣿⣿⣿⣿⣿⣿⣿⣿⣿⣿⣿⣿⣿⣿⣧⡀⠀⠀⠀⠀⠀⠀⢿⣿⣿⣿⣿⣿⣿⣿⣿⣿⣿⣿⣿⣿⣿⣿⣿⣿⣿⣿⣿⡧⠀⠀⠀⠀⠀⠢⠐⠀⠀⠀⣀⢀⣰⣿⣿⣿⣿⣿⣿⣿⣿⣿⣿⡧⠀⠀⠀⠀⠀⠀⢰⣿⣿⣿⣿⣿⣿⣿⣿⣿⣿⣿⡇</a:t>
            </a:r>
            <a:br/>
            <a:r>
              <a:t>⣿⣿⣿⣿⣿⣿⣿⣿⣿⣿⣿⣿⣿⣿⣿⣿⣿⣿⣿⣧⠀⠀⠀⠀⠀⠀⢸⣿⣿⣿⣿⣿⣿⣿⣿⣿⣿⣿⣿⣿⣿⣿⣿⣿⣿⣿⣏⠀⠀⠀⠀⠀⠀⠀⠀⠀⠀⠀⠹⣿⣿⣿⣿⣿⣿⣿⣿⣿⣿⣿⣿⣇⠀⠀⠀⠀⠀⠀⠈⣿⣿⣿⣿⣿⣿⣿⣿⣿⣿⣿⡇</a:t>
            </a:r>
            <a:br/>
            <a:r>
              <a:t>⣿⣿⣿⣿⣿⣿⣿⣿⣿⣿⣿⣿⣿⣿⣿⣿⣿⣿⣿⡿⠒⠂⠀⠀⠀⢰⣿⣿⣿⣿⣿⣿⣿⣿⣿⣿⣿⣿⣿⣿⣿⣿⣿⣿⣿⣿⣿⣄⠀⠀⠀⠀⠀⠀⢠⣤⣤⣀⣠⣿⣿⠟⠛⠉⢻⣿⣿⣿⣿⣿⣿⣿⣀⠀⠀⠀⠀⠀⣼⣿⣿⣿⣿⣿⣿⣿⣿⣿⣿⣿⡇</a:t>
            </a:r>
            <a:br/>
            <a:r>
              <a:t>⣿⣿⣿⣿⣿⣿⣿⣿⣿⣿⣿⣿⣿⣿⣿⣿⣿⣿⣿⠀⠀⠀⠀⠀⠀⠈⣿⣿⣿⣿⣿⣿⣿⣿⣿⣿⣿⣿⣿⣿⣿⣿⣿⣿⣿⣿⣿⣿⣷⡀⠀⠀⠀⠀⢸⣿⣿⣿⣿⣿⣯⣀⣀⠀⠀⢉⡉⠉⠉⠉⠀⠀⠀⠀⠀⠀⠀⠈⣉⣉⣉⣙⣿⣿⣿⣿⣿⣿⣿⣿⡇</a:t>
            </a:r>
            <a:br/>
            <a:r>
              <a:t>⣿⣿⣿⣿⣿⣿⣿⣿⣿⣿⣿⣿⣿⣿⣿⣿⣿⣿⣿⠀⠀⠀⠀⠀⠀⠀⣿⣿⣿⣿⣿⣿⣿⣿⣿⣿⣿⣿⣿⣿⣿⣿⣿⣿⣿⣿⣿⣿⣿⡅⠀⠀⠀⠀⢸⣿⣿⣿⣿⣿⣿⣿⣿⣧⡀⠀⠀⠀⣀⠀⠀⠀⠀⠀⠀⠀⠀⠀⣿⣿⣿⣿⣿⣿⣿⣿⣿⣿⣿⣿⡇</a:t>
            </a:r>
            <a:br/>
            <a:r>
              <a:t>⣿⣿⣿⣿⡿⠿⠿⢿⣿⣿⣿⣿⣿⣿⣿⣿⣿⣿⠇⠀⠀⠀⠀⠀⠀⠀⢿⣿⣿⣿⣿⣿⣿⣿⣿⣿⣿⣿⣿⣿⣿⣿⣿⣿⣿⣿⣿⣿⡟⠁⠀⠀⠀⠀⢹⣿⣿⣿⣿⣿⣿⣿⣿⣿⣿⣶⣿⣿⣿⠀⠀⠀⠀⠀⠀⠀⠀⣰⣿⣿⣿⣿⣿⣿⣿⣿⣿⣿⣿⣿⡇</a:t>
            </a:r>
            <a:br/>
            <a:r>
              <a:t>⠉⠉⠀⠀⠀⠀⠀⠀⠙⠛⠿⢿⣿⣿⣿⠟⠋⠀⠀⠀⠀⠀⠀⠀⠀⠀⢘⣿⣿⣿⣿⣿⣿⣿⣿⣿⣿⣿⣿⣿⣿⣿⣿⣿⣿⣿⣿⡟⠀⠀⠀⠀⠀⠀⠀⣿⣿⣿⣿⣿⣿⣿⣿⣿⣿⣿⣿⣿⣿⠄⢀⠀⠀⠀⠀⠀⠀⢿⣿⣿⣿⣿⣿⣿⣿⣿⣿⣿⣿⣿⡇</a:t>
            </a:r>
            <a:br/>
            <a:r>
              <a:t>⣄⡀⠀⠀⠀⠀⠀⠀⠀⠀⠀⠀⠀⠀⠀⠀⠀⠀⠀⢀⡠⠀⠀⠀⠀⠀⠙⢿⣿⣿⣿⣿⣿⣿⣿⣿⣿⣿⣿⣿⣿⣿⣿⣿⣿⣿⡟⠀⠀⠀⠀⠀⠀⠀⠀⢻⣿⣿⣿⣿⣿⣿⣿⣿⣿⣿⣿⣿⣿⣷⡿⠃⠀⠀⠀⠀⠀⣼⣿⣿⣿⣿⣿⣿⣿⣿⣿⣿⣿⣿⡇</a:t>
            </a:r>
            <a:br/>
            <a:r>
              <a:t>⣿⣿⣷⣶⣤⣀⠀⠀⠀⠀⠀⠀⠀⠀⠀⠀⠀⠀⠀⠙⠃⠀⠀⠀⠀⠀⠀⠈⢿⣿⣿⣿⣿⣿⣿⣿⣿⣿⣿⣿⣿⣿⣿⣿⡿⠋⠀⠀⠀⠀⠀⠀⠀⠀⠀⢸⣿⣿⣿⣿⣿⣿⣿⣿⣿⣿⣿⣿⣿⡟⠀⠀⠀⠀⠀⠀⠀⢻⣿⣿⣿⣿⣿⣿⣿⣿⣿⣿⣿⣿⡇</a:t>
            </a:r>
            <a:br/>
            <a:r>
              <a:t>⣿⣿⣿⣿⣿⣿⣿⣷⣦⣄⣀⠀⠀⠀⠀⠀⠀⠀⠀⠀⠀⠀⠀⠀⠀⠀⠀⠀⠈⢿⣿⣿⣿⣿⣿⣿⣿⣿⣿⣿⣿⣿⣿⡟⠀⠀⠀⠀⠀⠀⠀⠀⠀⠀⠀⣸⣿⣿⣿⣿⣿⣿⣿⣿⣿⣿⣿⣿⠏⠀⠀⠀⠀⠀⠀⠀⠀⢸⣿⣿⣿⣿⣿⣿⣿⣿⣿⣿⣿⣿⡇</a:t>
            </a:r>
            <a:br/>
            <a:r>
              <a:t>⣿⣿⣿⣿⣿⣿⣿⣿⣿⣿⣿⣿⣶⣤⣀⡀⠀⠀⠀⠀⠀⠀⠀⠀⠀⠀⠀⠀⠀⠀⠻⣿⣿⣿⣿⣿⣿⣿⣿⣿⣿⣿⣿⣷⣄⡀⠀⠀⠀⠀⠀⠀⠀⠀⢀⣿⣿⣿⣿⣿⣿⣿⣿⣿⣿⣿⠟⠁⠀⠀⠀⠀⠀⠀⠀⠀⠀⠀⣿⣿⣿⣿⣿⣿⣿⣿⣿⣿⣿⣿⡇</a:t>
            </a:r>
            <a:br/>
            <a:r>
              <a:t>⣿⣿⣿⣿⣿⣿⣿⣿⣿⣿⣿⣿⣿⣿⣿⣿⣿⡏⠁⠀⠀⠀⠀⠀⠀⠀⠀⠀⠀⠀⠀⣹⣿⣿⣿⣿⣿⣿⣿⣿⣿⣿⣿⣿⣿⠏⠀⢰⣶⣶⣤⡄⠀⢰⣿⣿⣿⣿⣿⣿⣿⣿⣿⣿⣿⡏⠀⠀⠀⠀⠀⠀⠀⠀⠀⠀⠀⠀⠹⣿⣿⣿⣿⣿⣿⣿⣿⣿⣿⣿⡇</a:t>
            </a:r>
            <a:br/>
            <a:r>
              <a:t>⣿⣿⣿⣿⣿⣿⣿⣿⣿⣿⣿⣿⣿⣿⣿⣿⣿⣿⣦⡀⠀⠀⠀⠀⠀⠀⠀⠀⣀⣤⣶⣿⣿⣿⣿⣿⣿⣿⣿⣿⣿⣿⣿⣿⡿⠀⢀⣿⣿⣿⣿⡇⠀⢸⣿⣿⣿⣿⣿⣿⣿⣿⣿⣿⣿⣷⣄⡀⠀⠀⠀⠀⠀⠀⠀⠀⠀⠀⠀⢻⣿⣿⣿⣿⣿⣿⣿⣿⣿⣿⡇</a:t>
            </a:r>
            <a:br/>
            <a:r>
              <a:t>⣿⣿⣿⣿⣿⣿⣿⣿⣿⣿⣿⣿⣿⣿⣿⣿⣿⣿⣿⡇⠀⠀⠀⠀⢀⣾⣿⣿⣿⣿⣿⣿⣿⣿⣿⣿⣿⣿⣿⣿⣿⣿⣿⣿⡇⠀⣼⣿⣿⣿⣿⡇⠀⣼⣿⣿⣿⣿⣿⣿⣿⣿⣿⣿⣿⣿⣿⣿⣷⣦⣄⠀⠀⠀⡀⠀⠀⢀⣀⣾⣿⣿⣿⣿⣿⣿⣿⣿⣿⣿⡇</a:t>
            </a:r>
            <a:br/>
            <a:r>
              <a:t>⣿⣿⣿⣿⣿⣿⣿⣿⣿⣿⣿⣿⣿⣿⣿⣿⣿⣿⣿⣿⡄⠀⠀⠀⠹⣿⣿⣿⣿⣿⣿⣿⣿⣿⣿⣿⣿⣿⣿⣿⣿⣿⣿⣿⠀⢠⣿⣿⣿⣿⣿⡅⠀⣿⣿⣿⣿⣿⣿⣿⣿⣿⣿⣿⣿⣿⣿⣿⣿⣿⠏⠀⠀⣼⣇⠀⠀⢿⣿⣿⣿⣿⣿⣿⣿⣿⣿⣿⣿⣿⡇</a:t>
            </a:r>
            <a:br/>
            <a:r>
              <a:t>⣿⣿⣿⣿⣿⣿⣿⣿⣿⣿⣿⣿⣿⣿⣿⣿⣿⣿⣿⣿⣿⠀⠀⠀⠀⢹⣿⣿⣿⣿⣿⣿⣿⣿⣿⣿⣿⣿⣿⣿⣿⣿⣿⡟⠀⠈⠿⠿⠛⠛⠛⠀⠀⠛⠻⣿⣿⣿⣿⣿⣿⣿⣿⣿⣿⣿⣿⣿⣿⣿⠀⠀⣸⣿⡿⠀⠀⣸⣿⣿⣿⣿⣿⣿⣿⣿⣿⣿⣿⣿⡇</a:t>
            </a:r>
            <a:br/>
            <a:r>
              <a:t>⣿⣿⣿⣿⣿⣿⣿⣿⣿⣿⣿⣿⣿⣿⣿⣿⣿⣿⣿⣿⣿⡆⠀⠀⠀⠀⣿⣿⣿⣿⣿⣿⣿⣿⣿⣿⣿⣿⣿⣿⣿⣿⣿⣧⡀⠀⠀⠀⠀⠀⠀⠀⠀⠀⠀⠘⣿⣿⣿⣿⣿⣿⣿⣿⣿⣿⣿⣿⣿⡏⠀⢰⣿⣿⡃⠀⢰⣿⣿⣿⣿⣿⣿⣿⣿⣿⣿⣿⣿⣿⡇</a:t>
            </a:r>
            <a:br/>
            <a:r>
              <a:t>⣿⣿⣿⣿⣿⣿⣿⣿⣿⣿⣿⣿⣿⣿⣿⣿⣿⣿⣿⠟⠉⠀⠀⢀⠀⠀⢸⣿⣿⣿⣿⣿⣿⣿⣿⣿⣿⣿⣿⣿⣿⣿⣿⣿⣿⣶⣶⡦⠀⠀⠀⠀⠀⠀⠀⠘⠿⣿⣿⣿⣿⣿⣿⣿⣿⣿⣿⠿⠿⠃⠀⠾⠿⠿⠀⠀⢻⣿⣿⣿⣿⣿⣿⣿⣿⣿⣿⣿⣿⣿⡇</a:t>
            </a:r>
            <a:br/>
            <a:r>
              <a:t>⣿⣿⣿⣿⣿⣿⡿⠿⣿⣿⣿⣿⣿⣿⣿⣿⣿⣿⣁⡀⠀⠀⠰⠟⠃⠀⠘⢿⣿⣿⣿⣿⣿⣿⣿⣿⣿⣿⣿⣿⣿⣿⣿⣿⣿⣿⣿⣷⣄⣀⡀⠀⠀⠀⠰⠂⠤⠀⠈⢉⣿⣿⣿⣿⣿⣿⠀⠀⠀⠀⠀⠀⠀⠀⠀⠀⠀⠉⠙⢻⣿⣿⣿⣿⣿⣿⣿⣿⣿⣿⡇</a:t>
            </a:r>
            <a:br/>
            <a:r>
              <a:t>⡿⠿⠛⠋⠉⠀⠀⠀⠀⠙⠿⣿⣿⣿⣿⣿⣿⣿⣿⡁⠀⠀⠀⠀⠀⠀⠀⠀⠀⠉⠛⢿⣿⣿⣿⣿⣿⣿⣿⣿⣿⣿⣿⣿⣿⣿⣿⣿⣿⣿⣿⣿⣿⣶⣶⣤⣄⣀⡀⠻⣿⣿⣿⣿⣿⠿⠷⠤⠀⠀⠀⠀⠀⠀⠀⠀⠀⠀⠀⣠⣿⣿⣿⣿⣿⣿⣿⣿⣿⣿⡇</a:t>
            </a:r>
            <a:br/>
            <a:r>
              <a:t>⡀⠀⠀⠀⠀⠀⠀⠀⠀⠀⠀⠈⠙⠿⣿⣿⠿⠛⢉⡀⠀⠀⠀⠀⠀⠀⠀⠀⠀⠀⢀⣴⣿⣿⣿⣿⣿⣿⣿⣿⣿⣿⣿⣿⣿⣿⣿⣿⣿⣿⣿⣿⣿⣿⣿⣿⣿⣿⣿⣇⣠⣴⡿⠋⠀⢀⣴⣶⣤⣄⡀⠀⠀⠀⠀⠀⠀⠀⠸⢿⣿⣿⣿⣿⣿⣿⣿⣿⣿⣿⡇</a:t>
            </a:r>
            <a:br/>
            <a:r>
              <a:t>⣿⣶⣄⠀⠀⠀⠀⠀⠀⠀⠀⠀⠀⠀⠀⠀⠴⠶⠿⠟⠁⠀⠀⠀⠀⠀⠀⢠⣶⣾⣿⣿⣿⣿⣿⣿⣿⣿⣿⣿⣿⣿⣿⣿⣿⣿⣿⣿⣿⣿⣿⣿⣿⣿⣿⣿⣿⣿⣿⣿⣿⣿⣿⣷⣶⣾⣿⣿⣿⣻⡿⠄⠀⠀⠀⠀⠀⠀⠀⠀⠙⣿⣿⣿⣿⣿⣿⣿⣿⣿⡇</a:t>
            </a:r>
            <a:br/>
            <a:r>
              <a:t>⣿⣿⣿⣷⣤⡀⠀⠀⠀⠀⠀⠀⠀⠀⠀⠀⠀⠀⠐⢦⣀⡀⠀⠀⢀⣠⣴⣿⣿⣿⣿⣿⣿⣿⣿⣿⣿⣿⣿⣿⣿⣿⣿⣿⣿⣿⣿⣿⣿⣿⣿⣿⣿⣿⣿⣿⣿⣿⣿⣿⣿⣿⣿⣿⣿⣿⣿⣿⣿⣿⣅⠀⠀⠀⠀⢀⣀⡀⢀⣀⣼⣿⣿⣿⣿⣿⣿⣿⣿⣿⡇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⣿⣿⣿⣿⣿⣿⣿⣿⣿⣿⣿⣿⣿⣿⣿⣿⣿⣿⣿⣿⣿⣿⣿⡿⢿⣿⣿⣿⣿⣿⣿⣿⣿⣿⣿⣿⣿⣿⣿⣿⣿⣿⣿⣿⣿⣿⣿⣇⠙⠻⣿⣿⣿⣿⣿⣿⣿⣿⣿⣿⣿⣿⣿⣿⣿⣿⣿⣿⣿⣿⣿⣿⣿⣿⣿⣿⣿⣿⣿⣿⣿⣿⣿⣿⣿⣿⣿⣿⣿⣿⡇</a:t>
            </a:r>
            <a:br/>
            <a:r>
              <a:t>⣿⣿⣿⣿⣿⣿⣿⣿⣿⣿⣿⣿⣿⣿⣿⣿⣿⣿⣿⣿⣿⣿⡿⠃⠀⠙⣿⣿⣿⣿⣿⣿⣿⣿⣿⣿⣿⣿⣿⣿⣿⣿⣿⣿⣿⣿⣿⠇⠀⠀⠀⠀⢨⣿⣿⣿⣿⣿⣿⣿⣿⣿⣿⣿⣿⣿⣿⣿⣿⣿⣿⣿⣿⣿⣿⣿⠙⣿⣿⣿⣿⣿⣿⣿⣿⣿⣿⣿⣿⣿⡇</a:t>
            </a:r>
            <a:br/>
            <a:r>
              <a:t>⣿⣿⣿⣿⣿⣿⣿⣿⣿⣿⣿⣿⣿⣿⣿⣿⣿⣿⣿⡏⠙⠁⠀⠀⠀⠘⣿⣿⣿⣿⣿⣿⣿⣿⣿⣿⣿⣿⣿⣿⣿⣿⣿⣿⣿⣿⣁⠀⠀⠀⠀⠀⠀⣿⣿⡿⠛⠻⡿⠏⠀⠹⣿⣿⣿⣿⣿⣿⣿⣿⣿⣿⣿⡿⠋⠀⠘⢿⣿⣿⣿⣿⣿⣿⣿⣿⣿⣿⣿⣿⡇</a:t>
            </a:r>
            <a:br/>
            <a:r>
              <a:t>⣿⣿⣿⣿⣿⣿⣿⣿⣿⣿⣿⣿⣿⣿⣿⣿⣿⣿⣿⡟⠀⠀⠀⠀⠀⠀⢈⣽⣿⣿⣿⣿⣿⣿⣿⣿⣿⣿⣿⣿⣿⣿⣿⣿⣿⣿⣿⡆⠀⠀⠀⠀⠀⣛⢉⣀⠀⠀⠀⣄⠀⢠⣿⣿⣿⣿⣿⣿⣿⣿⣿⡉⠁⠀⠀⠀⠀⠈⠛⣿⣿⣿⣿⣿⣿⣿⣿⣿⣿⣿⡇</a:t>
            </a:r>
            <a:br/>
            <a:r>
              <a:t>⣿⣿⣿⣿⣿⣿⣿⣿⣿⣿⣿⣿⣿⣿⣿⣿⣿⣿⣿⣧⠀⠀⠀⠀⠀⠀⠈⣿⣿⣿⣿⣿⣿⣿⣿⣿⣿⣿⣿⣿⣿⣿⣿⣿⣿⣿⣿⣯⠀⠀⠀⠀⠀⠛⠀⠀⠀⠀⠸⣿⣿⣿⣿⣿⣿⣿⣿⣿⣿⣿⣿⡏⠀⠀⠀⠀⠀⠀⢸⣿⣿⣿⣿⣿⣿⣿⣿⣿⣿⣿⡇</a:t>
            </a:r>
            <a:br/>
            <a:r>
              <a:t>⣿⣿⣿⣿⣿⣿⣿⣿⣿⣿⣿⣿⣿⣿⣿⣿⣿⣿⣿⣿⡇⠀⠀⠀⠀⠀⠀⣿⣿⣿⣿⣿⣿⣿⣿⣿⣿⣿⣿⣿⣿⣿⣿⣿⣿⣿⣿⠀⠀⠀⠀⠀⠀⠀⠀⠀⠀⠀⠀⣹⣿⣿⣿⣿⣿⣿⣿⣿⣿⣿⣿⣧⠀⠀⠀⠀⠀⠀⢀⣿⣿⣿⣿⣿⣿⣿⣿⣿⣿⣿⡇</a:t>
            </a:r>
            <a:br/>
            <a:r>
              <a:t>⣿⣿⣿⣿⣿⣿⣿⣿⣿⣿⣿⣿⣿⣿⣿⣿⣿⣿⣿⡿⠋⠁⠀⠀⠀⠐⢾⣿⣿⣿⣿⣿⣿⣿⣿⣿⣿⣿⣿⣿⣿⣿⣿⣿⣿⣿⣿⣧⣀⠀⠀⠀⠀⠀⠹⣿⣿⣷⣾⣿⣿⣿⣿⠏⠁⠀⠘⣿⣿⣿⠿⠿⠤⠀⠀⠀⠀⢀⣾⣿⣿⣿⣿⣿⣿⣿⣿⣿⣿⣿⡇</a:t>
            </a:r>
            <a:br/>
            <a:r>
              <a:t>⣿⣿⣿⣿⣿⣿⣿⣿⣿⣿⣿⣿⣿⣿⣿⣿⣿⣿⣿⡏⠀⠀⠀⠀⠀⠀⢈⣿⣿⣿⣿⣿⣿⣿⣿⣿⣿⣿⣿⣿⣿⣿⣿⣿⣿⣿⣿⣿⣿⡆⠀⠀⠀⠀⢀⣿⣿⣿⣿⣿⣿⣿⣿⣤⡀⠀⠠⠀⠀⠀⠀⠀⠀⠀⠀⠀⠀⠀⣤⣤⣤⣤⣤⣤⣬⣿⣿⣿⣿⣿⡇</a:t>
            </a:r>
            <a:br/>
            <a:r>
              <a:t>⣿⣿⣿⣿⣿⣿⣿⣿⣿⣿⣿⣿⣿⣿⣿⣿⣿⣿⣿⠃⠀⠀⠀⠀⠀⠀⢸⣿⣿⣿⣿⣿⣿⣿⣿⣿⣿⣿⣿⣿⣿⣿⣿⣿⣿⣿⣿⣿⣿⡇⠀⠀⠀⠀⢸⣿⣿⣿⣿⣿⣿⣿⣿⣿⣇⠀⢀⣀⡀⠀⠀⠀⠀⠀⠀⠀⠀⢀⣿⣿⣿⣿⣿⣿⣿⣿⣿⣿⣿⣿⡇</a:t>
            </a:r>
            <a:br/>
            <a:r>
              <a:t>⡿⠿⠿⠛⠛⠛⠉⠉⢿⣿⣿⣿⣿⣿⣿⣿⣿⡿⠛⠀⠀⠀⠀⠀⠀⠀⢸⣿⣿⣿⣿⣿⣿⣿⣿⣿⣿⣿⣿⣿⣿⣿⣿⣿⣿⣿⣿⣿⡟⠀⠀⠀⠀⠀⠘⣿⣿⣿⣿⣿⣿⣿⣿⣿⣿⣿⣿⣿⣟⠀⠀⠀⠀⠀⠀⠀⠀⢸⣿⣿⣿⣿⣿⣿⣿⣿⣿⣿⣿⣿⡇</a:t>
            </a:r>
            <a:br/>
            <a:r>
              <a:t>⠀⠀⠀⠀⠀⠀⠀⠀⠀⠈⠉⠛⠻⠿⠿⠛⠁⠀⠀⠀⠀⠀⠀⠀⠀⠀⢈⣿⣿⣿⣿⣿⣿⣿⣿⣿⣿⣿⣿⣿⣿⣿⣿⣿⣿⣿⣿⣿⠀⠀⠀⠀⠀⠀⠀⢹⣿⣿⣿⣿⣿⣿⣿⣿⣿⣿⣿⣿⣿⡂⣠⣄⠀⠀⠀⠀⠀⢸⣿⣿⣿⣿⣿⣿⣿⣿⣿⣿⣿⣿⡇</a:t>
            </a:r>
            <a:br/>
            <a:r>
              <a:t>⣷⣦⣄⡀⠀⠀⠀⠀⠀⠀⠀⠀⠀⠀⠀⠀⠀⠀⠀⣠⣶⠀⠀⠀⠀⠀⠈⠻⣿⣿⣿⣿⣿⣿⣿⣿⣿⣿⣿⣿⣿⣿⣿⣿⣿⣿⣿⠃⠀⠀⠀⠀⠀⠀⠀⠈⣿⣿⣿⣿⣿⣿⣿⣿⣿⣿⣿⣿⣿⣿⡟⠁⠀⠀⠀⠀⠀⢾⣿⣿⣿⣿⣿⣿⣿⣿⣿⣿⣿⣿⡇</a:t>
            </a:r>
            <a:br/>
            <a:r>
              <a:t>⣿⣿⣿⣿⣿⣶⣤⣀⡀⠀⠀⠀⠀⠀⠀⠀⠀⠀⠀⠀⠀⠀⠀⠀⠀⠀⠀⠀⠹⣿⣿⣿⣿⣿⣿⣿⣿⣿⣿⣿⣿⣿⣿⣿⣿⡿⠃⠀⠀⠀⠀⠀⠀⠀⠀⠀⢹⣿⣿⣿⣿⣿⣿⣿⣿⣿⣿⣿⣿⡟⠀⠀⠀⠀⠀⠀⠀⢸⣿⣿⣿⣿⣿⣿⣿⣿⣿⣿⣿⣿⡇</a:t>
            </a:r>
            <a:br/>
            <a:r>
              <a:t>⣿⣿⣿⣿⣿⣿⣿⣿⣿⣷⣦⣄⣀⠀⠀⠀⠀⠀⠀⠀⠀⠀⠀⠀⠀⠀⠀⠀⠀⠙⣿⣿⣿⣿⣿⣿⣿⣿⣿⣿⣿⣿⣿⣿⡟⠀⠀⠀⠀⠀⠀⠀⠀⠀⠀⠀⢸⣿⣿⣿⣿⣿⣿⣿⣿⣿⣿⣿⠟⠀⠀⠀⠀⠀⠀⠀⠀⠘⣿⣿⣿⣿⣿⣿⣿⣿⣿⣿⣿⣿⡇</a:t>
            </a:r>
            <a:br/>
            <a:r>
              <a:t>⣿⣿⣿⣿⣿⣿⣿⣿⣿⣿⣿⣿⣿⣿⣶⣤⣀⣀⣠⠀⠀⠀⠀⠀⠀⠀⠀⠀⠀⠀⠈⠻⣿⣿⣿⣿⣿⣿⣿⣿⣿⣿⣿⣿⣷⣄⡀⠀⠀⠀⠀⠀⠀⠀⠀⢀⣸⣿⣿⣿⣿⣿⣿⣿⣿⣿⡿⠁⠀⠀⠀⠀⠀⠀⠀⠀⠀⠀⣿⣿⣿⣿⣿⣿⣿⣿⣿⣿⣿⣿⡇</a:t>
            </a:r>
            <a:br/>
            <a:r>
              <a:t>⣿⣿⣿⣿⣿⣿⣿⣿⣿⣿⣿⣿⣿⣿⣿⣿⣿⣿⠃⠀⠀⠀⠀⠀⠀⠀⠀⠀⠀⠀⠀⢀⣽⣿⣿⣿⣿⣿⣿⣿⣿⣿⣿⣿⣿⡿⠁⠀⣼⣿⣷⣶⠀⠀⣿⣿⣿⣿⣿⣿⣿⣿⣿⣿⣿⣿⠀⠀⠀⠀⠀⠀⠀⠀⠀⠀⠀⠀⢸⣿⣿⣿⣿⣿⣿⣿⣿⣿⣿⣿⡇</a:t>
            </a:r>
            <a:br/>
            <a:r>
              <a:t>⣿⣿⣿⣿⣿⣿⣿⣿⣿⣿⣿⣿⣿⣿⣿⣿⣿⣿⡶⠀⠀⢀⠀⠀⠀⢀⣀⣠⣤⣴⣾⣿⣿⣿⣿⣿⣿⣿⣿⣿⣿⣿⣿⣿⣿⡇⠀⣸⣿⣿⣿⡏⠀⢠⣿⣿⣿⣿⣿⣿⣿⣿⣿⣿⣿⣿⣷⣦⣄⡀⠀⠀⠀⠀⠀⠀⠀⠀⠀⣿⣿⣿⣿⣿⣿⣿⣿⣿⣿⣿⡇</a:t>
            </a:r>
            <a:br/>
            <a:r>
              <a:t>⣿⣿⣿⣿⣿⣿⣿⣿⣿⣿⣿⣿⣿⣿⣿⣿⣿⣿⣇⠀⠀⠈⠀⠀⣠⣿⣿⣿⣿⣿⣿⣿⣿⣿⣿⣿⣿⣿⣿⣿⣿⣿⣿⣿⡿⠀⢀⣿⣿⣿⣿⡇⠀⢾⣿⣿⣿⣿⣿⣿⣿⣿⣿⣿⣿⣿⣿⣿⣿⣿⣷⡆⠀⠀⣄⠀⠀⢴⣾⣿⣿⣿⣿⣿⣿⣿⣿⣿⣿⣿⡇</a:t>
            </a:r>
            <a:br/>
            <a:r>
              <a:t>⣿⣿⣿⣿⣿⣿⣿⣿⣿⣿⣿⣿⣿⣿⣿⣿⣿⣿⣿⣷⡀⠀⠀⠀⠘⢿⣿⣿⣿⣿⣿⣿⣿⣿⣿⣿⣿⣿⣿⣿⣿⣿⣿⣿⡏⠀⢺⣿⣿⣿⣿⠇⠀⠾⠿⢿⣿⣿⣿⣿⣿⣿⣿⣿⣿⣿⣿⣿⣿⣿⡟⠀⠀⣰⣿⠀⠀⢸⣿⣿⣿⣿⣿⣿⣿⣿⣿⣿⣿⣿⡇</a:t>
            </a:r>
            <a:br/>
            <a:r>
              <a:t>⣿⣿⣿⣿⣿⣿⣿⣿⣿⣿⣿⣿⣿⣿⣿⣿⣿⣿⣿⣿⣿⡄⠀⠀⠀⠘⣿⣿⣿⣿⣿⣿⣿⣿⣿⣿⣿⣿⣿⣿⣿⣿⣿⣿⡁⠀⠈⠉⠀⠀⠀⠀⠀⠀⠀⠀⠈⣿⣿⣿⣿⣿⣿⣿⣿⣿⣿⣿⣿⣿⠀⠀⣴⣿⣿⠀⠀⣾⣿⣿⣿⣿⣿⣿⣿⣿⣿⣿⣿⣿⡇</a:t>
            </a:r>
            <a:br/>
            <a:r>
              <a:t>⣿⣿⣿⣿⣿⣿⣿⣿⣿⣿⣿⣿⣿⣿⣿⣿⣿⣿⣿⣿⡿⠟⠀⠀⠀⠀⠻⣿⣿⣿⣿⣿⣿⣿⣿⣿⣿⣿⣿⣿⣿⣿⣿⣿⣿⣦⣄⡀⠀⠀⠀⠀⠀⠀⠀⢀⣴⣿⣿⣿⣿⣿⣿⣿⣿⣿⣿⣿⣿⡇⠀⢰⣿⣿⡟⠀⠀⣿⣿⣿⣿⣿⣿⣿⣿⣿⣿⣿⣿⣿⡇</a:t>
            </a:r>
            <a:br/>
            <a:r>
              <a:t>⣿⣿⣿⣿⣿⣿⣿⣿⣿⣿⣿⣿⣿⣿⣿⣿⣿⣿⡿⠋⠀⠀⠀⣰⡄⠀⠰⣿⣿⣿⣿⣿⣿⣿⣿⣿⣿⣿⣿⣿⣿⣿⣿⣿⣿⣿⣿⣄⠀⠀⠀⠀⠀⠀⣀⣀⣀⡉⠙⠛⢿⣿⣿⣿⣿⣿⣿⠛⠋⠀⠀⠉⠙⠛⠃⠀⠀⠹⣿⣿⣿⣿⣿⣿⣿⣿⣿⣿⣿⣿⡇</a:t>
            </a:r>
            <a:br/>
            <a:r>
              <a:t>⣿⣿⣿⣿⠿⠟⠋⠉⠙⠿⣿⣿⣿⣿⣿⣿⣿⣿⡷⠂⠀⠀⠈⠉⠁⠀⠀⠙⠛⠻⢿⣿⣿⣿⣿⣿⣿⣿⣿⣿⣿⣿⣿⣿⣿⣿⣿⣿⣿⣶⣶⣶⣶⣤⣤⣀⡀⠀⠀⠰⣿⣿⣿⣿⣿⣿⣧⡀⠀⠀⠀⠀⠀⠀⠀⠀⠀⠀⠀⣹⣿⣿⣿⣿⣿⣿⣿⣿⣿⣿⡇</a:t>
            </a:r>
            <a:br/>
            <a:r>
              <a:t>⠛⠉⠁⠀⠀⠀⠀⠀⠀⠀⠈⠙⢿⣿⣿⣿⣿⣿⡧⠀⠀⠀⠀⠀⠀⠀⠀⠀⠀⠀⠀⠈⢻⣿⣿⣿⣿⣿⣿⣿⣿⣿⣿⣿⣿⣿⣿⣿⣿⣿⣿⣿⣿⣿⣿⣿⣿⣿⣿⣷⣄⣈⣽⣿⣿⡿⠉⠉⠑⠂⠀⠀⠀⠀⠀⠀⠀⠀⢰⣿⣿⣿⣿⣿⣿⣿⣿⣿⣿⣿⡇</a:t>
            </a:r>
            <a:br/>
            <a:r>
              <a:t>⣷⣄⡀⠀⠀⠀⠀⠀⠀⠀⠀⠀⠀⠈⠛⠛⠋⣁⣤⣶⡤⠀⠀⠀⠀⠀⠀⠀⠀⠀⣀⣤⣾⣿⣿⣿⣿⣿⣿⣿⣿⣿⣿⣿⣿⣿⣿⣿⣿⣿⣿⣿⣿⣿⣿⣿⣿⣿⣿⣿⣿⣿⣿⣿⣟⡁⠀⢠⣿⣶⣤⠀⠀⠀⠀⠀⠀⠀⠈⠛⢿⣿⣿⣿⣿⣿⣿⣿⣿⣿⡇</a:t>
            </a:r>
            <a:br/>
            <a:r>
              <a:t>⣿⣿⣿⣦⡀⠀⠀⠀⠀⠀⠀⠀⠀⠀⠀⠀⠀⠉⢁⣀⣀⠀⠀⠀⠀⠀⠀⣠⣾⣿⣿⣿⣿⣿⣿⣿⣿⣿⣿⣿⣿⣿⣿⣿⣿⣿⣿⣿⣿⣿⣿⣿⣿⣿⣿⣿⣿⣿⣿⣿⣿⣿⣿⣿⣿⣿⣿⣿⣿⣿⠏⠀⠀⠀⠀⠀⠀⠀⠀⠀⢠⣿⣿⣿⣿⣿⣿⣿⣿⣿⡇</a:t>
            </a:r>
            <a:br/>
            <a:r>
              <a:t>⣿⣿⣿⣿⣿⣷⣄⠀⠀⠀⠀⠀⠀⠀⠀⠀⠀⠀⠀⠉⠻⣿⣶⣶⣶⣾⣿⣿⣿⣿⣿⣿⣿⣿⣿⣿⣿⣿⣿⣿⣿⣿⣿⣿⣿⣿⣿⣿⣿⣿⣿⣿⣿⣿⣿⣿⣿⣿⣿⣿⣿⣿⣿⣿⣿⣿⣿⣿⣿⣿⣦⡄⠀⠀⠀⣴⣶⣤⣤⣶⣿⣿⣿⣿⣿⣿⣿⣿⣿⣿⡇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⣿⣿⣿⣿⣿⣿⣿⣿⣿⣿⣿⣿⣿⣿⣿⣿⣿⣿⣿⣿⣿⣿⣿⣿⣿⣿⣿⣿⣿⣿⣿⣿⣿⣿⣿⣿⣿⣿⣿⣿⣿⣿⣿⣿⣿⡿⠿⠿⠿⣿⣿⣿⣿⣿⣿⣿⣿⣿⣿⡿⠛⠉⠉⠀⠀⠈⠉⠛⠿⣿⣿⣿⣿⣿⣿⣿⣿⣿⣿⣿⣿⣿⣿⣿⣿⣿⣿⣿⣿⣿⡇</a:t>
            </a:r>
            <a:br/>
            <a:r>
              <a:t>⣿⣿⣿⣿⣿⣿⣿⣿⣿⣿⣿⣿⣿⣿⣿⣿⣿⣿⣿⣿⣿⣿⣿⣿⣿⣿⣿⣿⣿⣿⣿⣿⣿⣿⣿⣿⣿⣿⣿⣿⡿⠋⠉⠁⠀⠀⠀⠀⠀⠀⠀⠉⠛⠛⠉⠀⠀⠀⠀⠀⠀⠀⠀⠀⠀⠀⠀⠀⠀⠈⠙⢿⣿⣿⣿⣿⣿⣿⣿⣿⣿⣿⣿⣿⣿⣿⣿⣿⣿⣿⡇</a:t>
            </a:r>
            <a:br/>
            <a:r>
              <a:t>⣿⣿⣿⣿⣿⣿⣿⣿⣿⣿⣿⣿⣿⣿⣿⣿⣿⣿⣿⣿⣿⣿⣿⣿⣿⣿⣿⣿⣿⣿⣿⣿⣿⣿⣿⣿⣿⣿⠏⠁⠀⠀⠀⠀⠀⠀⠀⠀⠀⠀⠀⠀⠀⠀⠀⠀⠀⠀⠀⠀⠀⠀⠀⠀⠀⠀⠀⠀⠀⠀⠀⠀⠙⢿⣿⣿⣿⣿⣿⣿⣿⣿⣿⣿⣿⣿⣿⣿⣿⣿⡇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⣿⣿⣿⣿⣿⣿⣿⣿⣿⣿⣿⣿⣿⣿⣿⣿⣿⣿⣿⣿⣿⣿⣿⣿⣿⣿⣿⣿⣿⣿⣿⣿⣿⣿⣿⣿⣿⣿⠀⠀⠀⠀⠀⠀⠀⠀⠀⠀⠀⠀⠀⠀⠀⠀⠀⠀⠀⠀⠀⠀⠀⠀⠀⠀⠀⠀⠀⠀⠀⠀⠀⠀⠀⠈⢻⣿⣿⣿⣿⣿⣿⣿⣿⣿⣿⣿⣿⣿⣿⣿⡇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⣿⣿⣿⣿⣿⣿⣿⣿⣿⣿⣿⣿⣿⣿⣿⣿⣿⣿⣿⣿⣿⣿⣿⣿⣿⣿⣿⣿⣿⣿⣿⣿⣿⣿⣿⣿⣿⣿⣿⣿⣿⣷⡄⠀⠀⠀⠀⠀⠀⠀⠀⠀⠀⠀⠀⠀⠀⠀⠀⠀⠀⠀⠀⠀⠀⠀⠀⠀⠀⠀⠀⠀⠀⠀⠀⠀⠹⣿⣿⣿⣿⣿⣿⣿⣿⣿⣿⣿⣿⣿⡇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⣿⣿⣿⣿⣿⣿⣿⣿⣿⣿⣿⣿⣿⣿⣿⣿⣿⣿⣿⣿⣿⣿⣿⣿⣿⣿⣿⣿⣿⣿⣿⣿⣿⣿⣿⣿⣿⣿⣿⣿⣿⠟⠀⠀⠀⠀⠀⠀⠀⠀⠀⠀⠀⠀⠀⠀⠀⠀⠀⠀⠀⠀⠀⠀⠀⠀⠀⠀⠀⠀⠀⠀⠀⠀⠀⠀⠀⢹⣿⣿⣿⣿⣿⣿⣿⣿⣿⣿⣿⣿⡇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⣿⣿⣿⣿⣿⣿⣿⣿⣿⣿⣿⣿⣿⣿⣿⣿⣿⣿⣿⣿⣿⣿⣿⣿⣿⣿⣿⣿⣿⣿⣿⣿⣿⣿⣿⣿⣿⣿⣿⣥⡀⠀⠀⠀⠀⠀⠀⠀⠀⠀⠀⠀⠀⠀⠀⠀⠀⠀⠀⠀⠀⠀⠀⠀⠀⠀⠀⠀⠀⠀⠀⠀⠀⠀⠀⠀⠀⠀⠀⠀⣿⣿⣿⣿⣿⣿⣿⣿⣿⣿⡇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⣿⣿⣿⣿⣿⣿⣿⣿⣿⣿⣿⣿⣿⣿⣿⣿⣿⣿⣿⣿⣿⣿⣿⣿⣿⣿⣿⣿⣿⣿⣿⣿⣿⣿⣿⣿⣿⣿⣿⣿⣧⣤⡀⠀⠀⠀⠀⠀⠀⠀⠀⠀⠀⠀⠀⠀⠀⠀⠀⠀⠀⠀⠀⠀⠀⠀⠀⠀⠀⠀⠀⠀⠀⠀⠀⠀⠀⠀⠀⠀⢸⣿⣿⣿⣿⣿⣿⣿⣿⣿⡇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⣿⣿⣿⣿⣿⣿⣿⣿⣿⣿⣿⣿⣿⣿⣿⣿⣿⣿⣿⣿⣿⣿⣿⣿⣿⣿⣿⣿⣿⣿⣿⣿⣿⣿⣿⣿⣿⣿⣿⣿⣿⣿⣿⣦⣄⣀⡀⠀⠀⠀⠀⠀⠀⠀⠀⠀⠀⠀⠀⠀⠀⠀⠀⠀⠀⠀⠀⠀⠀⠀⠀⠀⠀⠀⠀⠀⠀⠀⠀⠀⢸⣿⣿⣿⣿⣿⣿⣿⣿⣿⡇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⣿⣿⣿⣿⣿⣿⣿⣿⣿⣿⣿⣿⣿⣿⣿⣿⣿⣿⣿⣿⣿⣿⣿⣿⣿⣿⣿⣿⣿⣿⣿⣿⣿⣿⣿⣿⣿⣿⣿⣿⣿⣿⣿⣿⣿⣿⣿⡶⠀⠀⠀⠀⠀⠀⠀⠀⠀⠀⠀⠀⠀⠀⠀⠀⠀⠀⠀⠀⠀⠀⠀⠀⠀⠀⠀⠀⠀⠀⠀⠀⢸⣿⣿⣿⣿⣿⣿⣿⣿⣿⡇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⣿⣿⣿⣿⣿⣿⣿⣿⣿⣿⣿⣿⣿⣿⣿⣿⣿⣿⣿⣿⣿⣿⣿⣿⣿⣿⣿⣿⣿⣿⣿⣿⣿⣿⣿⣿⣿⣿⣿⣿⣿⣿⣿⣿⣿⡿⠟⠀⠀⠀⠠⠀⠀⠀⠀⠀⠀⠀⠀⠀⠀⠀⠀⠀⠀⠀⠀⠀⠀⠀⠀⠀⠀⠀⠀⠀⠀⠀⠀⠈⡄⢿⣿⣿⣿⣿⣿⣿⣿⣿⡇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⣿⣿⣿⣿⣿⣿⣿⣿⣿⣿⣿⣿⣿⣿⣿⣿⣿⣿⣿⣿⣿⣿⣿⣿⣿⣿⣿⣿⣿⣿⣿⣿⣿⣿⣿⣿⣿⣿⣿⣿⣿⣿⣿⣿⣿⠇⠀⠀⠀⠀⠀⠀⠀⠀⠀⠀⠀⠀⣠⡆⠀⠀⠀⠀⠀⠀⠀⠀⠀⠀⠀⠀⠀⠀⠀⠀⠀⠀⠀⠀⠹⣼⣿⣿⣿⣿⣿⣿⣿⣿⡇</a:t>
            </a:r>
            <a:br/>
            <a:r>
              <a:t>⣿⣿⣿⣿⣿⣿⣿⣿⣿⣿⣿⣿⣿⣿⣿⣿⣿⣿⣿⣿⣿⣿⣿⣿⣿⣿⣿⣿⣿⣿⣿⣿⣿⣿⣿⣿⣿⣿⣿⣿⣿⣿⣿⣿⡟⠀⠀⠀⠀⠀⣀⠀⠀⠀⢺⣷⣶⣿⣿⣿⠀⠀⠀⠀⠀⠀⠀⠀⠀⠀⠀⠀⠀⠀⠀⠀⠀⠀⠀⠀⠀⢹⣿⣿⣿⣿⣿⣿⣿⣿⡇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⣿⣿⣿⣿⣿⣿⣿⣿⣿⣿⣿⣿⣿⣿⣿⣿⣿⣿⣿⣿⣿⣿⣿⣿⣿⣿⣿⣿⣿⣿⣿⣿⣿⣿⣿⣿⣿⣿⣿⣿⣿⣿⣿⣿⠁⠀⠀⠀⠀⢰⣿⠀⠀⣴⣿⣿⣿⣿⣿⣿⡆⠀⠀⠀⠀⠀⠀⠀⠀⠀⠀⠀⠀⠀⠀⠀⠀⠀⠀⠀⠀⠀⠻⣿⣿⣿⣿⣿⣿⣿⡇</a:t>
            </a:r>
            <a:br/>
            <a:r>
              <a:t>⣿⣿⣿⣿⣿⣿⣿⣿⣿⣿⣿⣿⣿⣿⣿⣿⣿⣿⣿⣿⣿⣿⣿⣿⣿⣿⣿⣿⣿⣿⣿⣿⣿⣿⣿⣿⣿⣿⣿⣿⣿⣿⣿⠇⠀⠀⠀⠀⢠⣿⣿⠀⠀⣿⣿⣿⣿⣿⣿⣿⣿⡄⠀⠀⠀⠀⠀⠀⠀⠀⠀⠀⠀⠀⠀⠀⠀⠀⠀⠀⠀⠀⠀⠹⣿⣿⣿⣿⣿⣿⡇</a:t>
            </a:r>
            <a:br/>
            <a:r>
              <a:t>⣿⣿⣿⣿⣿⣿⣿⣿⣿⣿⣿⣿⣿⣿⣿⣿⣿⣿⣿⣿⣿⣿⣿⣿⣿⣿⣿⣿⣿⣿⣿⣿⣿⣿⣿⣿⣿⣿⣿⣿⣿⣿⣏⡀⠀⠀⠀⠀⣾⣿⣿⡇⢸⣿⣿⣿⣿⣿⣿⣿⣿⠗⠀⠀⠀⠀⠀⠀⠀⠀⠀⠀⠀⠀⠀⠀⠀⠀⠀⠀⠀⠀⠀⠀⢻⣿⣿⣿⣿⣿⡇</a:t>
            </a:r>
            <a:br/>
            <a:r>
              <a:t>⣿⣿⣿⣿⣿⣿⣿⣿⣿⣿⣿⣿⣿⣿⣿⣿⣿⣿⣿⣿⣿⣿⣿⣿⣿⣿⣿⣿⣿⣿⣿⣿⣿⣿⣿⣿⣿⣿⣿⣿⣿⣿⣿⣿⠀⠀⠀⣶⣾⣿⣿⣧⢸⣿⣿⣿⣿⣿⣿⣿⠏⠀⠀⠀⠀⠀⠀⠀⠀⠀⠀⠀⠀⠀⠀⠀⠀⠀⠀⠀⠀⠀⠀⠀⠀⢻⣿⣿⣿⣿⡇</a:t>
            </a:r>
            <a:br/>
            <a:r>
              <a:t>⣿⣿⣿⣿⣿⣿⣿⣿⣿⣿⣿⣿⣿⣿⣿⣿⣿⣿⣿⣿⣿⣿⣿⣿⣿⣿⣿⣿⣿⣿⣿⣿⣿⣿⣿⣿⣿⣿⣿⣿⣿⣿⣿⡇⠀⠀⣸⣿⣿⣿⣿⣿⣿⣿⣿⣿⣿⣿⣿⡏⠀⠀⠀⠀⠀⠀⠀⠀⠀⠀⠀⠀⠀⠀⠀⠀⠀⠀⠀⠀⠀⠀⠀⠀⠀⠀⢻⣿⣿⣿⡇</a:t>
            </a:r>
            <a:br/>
            <a:r>
              <a:t>⣿⣿⣿⣿⣿⣿⣿⣿⣿⣿⣿⣿⣿⣿⣿⣿⣿⣿⣿⣿⣿⣿⣿⣿⣿⣿⣿⣿⣿⣿⣿⣿⣿⣿⣿⣿⣿⣿⣿⣿⣿⣿⣿⡇⠀⢠⣿⣿⣿⣿⣿⣿⣿⣿⣿⣿⣿⣿⡿⠂⠀⠀⠀⠀⠀⠀⠀⠀⠀⠀⠀⠀⠀⠀⠀⠀⠀⠀⠀⠀⠀⠀⠀⠀⠀⠀⠀⢻⣿⣿⡇</a:t>
            </a:r>
            <a:br/>
            <a:r>
              <a:t>⣿⣿⣿⣿⣿⣿⣿⣿⣿⣿⣿⣿⣿⣿⣿⣿⣿⣿⣿⣿⣿⣿⣿⣿⣿⣿⣿⣿⣿⣿⣿⣿⣿⣿⣿⣿⣿⣿⣿⣿⣿⣿⣿⣿⠀⣾⣿⣿⣿⣿⣿⣿⣿⣿⣿⣿⣿⡟⠁⠀⠀⠀⠀⠀⠀⠀⠀⠀⠀⠀⠀⠀⠀⠀⠀⠀⠀⠀⠀⠀⠀⠀⠀⠀⠀⠀⠀⠀⢻⣿⡇</a:t>
            </a:r>
            <a:br/>
            <a:r>
              <a:t>⣿⣿⣿⣿⣿⣿⣿⣿⣿⣿⣿⣿⣿⣿⣿⣿⣿⣿⣿⣿⣿⣿⣿⣿⣿⣿⣿⣿⣿⣿⣿⣿⣿⣿⣿⣿⣿⣿⣿⣿⣿⣿⣿⣿⣸⣿⣿⣿⣿⣿⣿⣿⣿⣿⣿⣿⣿⡇⠀⠀⠀⠀⠀⠀⠀⠀⠀⠀⠀⠀⠀⠀⠀⠀⠀⠀⠀⠀⠀⠀⠀⠀⠀⠀⠀⠀⠀⠀⠀⢻⡇</a:t>
            </a:r>
            <a:br/>
            <a:r>
              <a:t>⣿⣿⣿⣿⣿⣿⣿⣿⣿⣿⣿⣿⣿⣿⣿⣿⣿⣿⣿⣿⣿⣿⣿⣿⣿⣿⣿⣿⣿⣿⣿⣿⣿⣿⣿⣿⣿⣿⣿⣿⣿⣿⣿⣿⣿⣿⣿⣿⣿⣿⣿⣿⣿⣿⣿⣿⣿⣧⠀⠀⠀⠀⠀⠀⠀⠀⠀⠀⠀⠀⠀⠀⠀⠀⠀⠀⠀⠀⠀⠀⠀⠀⠀⠀⠀⠀⠀⠀⠀⠈⠇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⣿⣿⣿⣿⣿⣿⣿⣿⣿⣿⣿⣿⣿⣿⣿⣿⣿⣿⣿⣿⣿⣿⣿⡿⠟⣿⣿⣿⣿⣿⣿⣿⣿⣿⣿⣿⣿⣿⣿⣿⣿⣿⣿⣿⣿⣿⣿⡁⠙⠿⡿⣿⢿⣿⣿⣿⣿⣿⣿⣿⣿⣿⣿⣿⣿⣿⣿⣿⣿⣿⣿⣿⣿⣿⣿⣿⣿⣿⣿⣿⣿⣿⣿⣿⣿⣿⣿⣿⣿⣿⡇</a:t>
            </a:r>
            <a:br/>
            <a:r>
              <a:t>⣿⣿⣿⣿⣿⣿⣿⣿⣿⣿⣿⣿⣿⣿⣿⣿⣿⣿⣿⣿⣿⣿⡿⠇⠀⠈⣻⣿⣿⣿⣿⣿⣿⣿⣿⣿⣿⣿⣿⣿⣿⣿⣿⣿⣿⣿⣿⠃⠀⠀⠀⠀⢸⣿⣿⣿⣿⣿⣿⣿⣿⣿⣿⣿⣿⣿⣿⣿⣿⣿⣿⣿⣿⣿⣿⠿⠎⣿⣿⣿⣿⣿⣿⣿⣿⣿⣿⣿⣿⣿⡇</a:t>
            </a:r>
            <a:br/>
            <a:r>
              <a:t>⣿⣿⣿⣿⣿⣿⣿⣿⣿⣿⣿⣿⣿⣿⣿⣿⣿⣿⣿⣏⠉⠁⠀⠀⠀⠀⢿⣿⣿⣿⣿⣿⣿⣿⣿⣿⣿⣿⣿⣿⣿⣿⣿⣿⣿⣿⣁⠀⠀⠀⠀⠀⠀⣿⣿⡟⠙⠻⠿⠋⠀⠘⣿⣿⣿⣿⣿⣿⣿⣿⣿⣿⣿⠟⠋⠀⠈⢻⣿⣿⣿⣿⣿⣿⣿⣿⣿⣿⣿⣿⡇</a:t>
            </a:r>
            <a:br/>
            <a:r>
              <a:t>⣿⣿⣿⣿⣿⣿⣿⣿⣿⣿⣿⣿⣿⣿⣿⣿⣿⣿⣿⡿⠀⠀⠀⠀⠀⠀⠀⣽⣿⣿⣿⣿⣿⣿⣿⣿⣿⣿⣿⣿⣿⣿⣿⣿⣿⣿⣿⡆⠀⠀⠀⠀⠈⣏⢡⡄⠀⠀⠐⣦⣀⣠⣿⣿⣿⣿⣿⣿⣿⣿⣿⣆⠁⠀⠀⠀⠀⠀⠙⣻⣿⣿⣿⣿⣿⣿⣿⣿⣿⣿⡇</a:t>
            </a:r>
            <a:br/>
            <a:r>
              <a:t>⣿⣿⣿⣿⣿⣿⣿⣿⣿⣿⣿⣿⣿⣿⣿⣿⣿⣿⣿⣷⡀⠀⠀⠀⠀⠀⠀⣿⣿⣿⣿⣿⣿⣿⣿⣿⣿⣿⣿⣿⣿⣿⣿⣿⣿⣿⣿⠧⠀⠀⠀⠀⠀⠛⠁⠀⠀⠀⠸⣿⣿⣿⣿⣿⣿⣿⣿⣿⣿⣿⣿⡏⠀⠀⠀⠀⠀⠀⠘⣿⣿⣿⣿⣿⣿⣿⣿⣿⣿⣿⡇</a:t>
            </a:r>
            <a:br/>
            <a:r>
              <a:t>⣿⣿⣿⣿⣿⣿⣿⣿⣿⣿⣿⣿⣿⣿⣿⣿⣿⣿⣿⣿⣇⠀⠀⠀⠀⠀⠀⣿⣿⣿⣿⣿⣿⣿⣿⣿⣿⣿⣿⣿⣿⣿⣿⣿⣿⣿⣿⠀⠀⠀⠀⠀⠀⠀⠀⠀⡀⠀⠀⣸⣿⣿⣿⣿⣿⣿⠿⣿⣿⣿⣿⣷⠀⠀⠀⠀⠀⠀⢀⣿⣿⣿⣿⣿⣿⣿⣿⣿⣿⣿⡇</a:t>
            </a:r>
            <a:br/>
            <a:r>
              <a:t>⣿⣿⣿⣿⣿⣿⣿⣿⣿⣿⣿⣿⣿⣿⣿⣿⣿⣿⣿⣿⠋⠉⠀⠀⠀⠀⢺⣿⣿⣿⣿⣿⣿⣿⣿⣿⣿⣿⣿⣿⣿⣿⣿⣿⣿⣿⣿⣧⣄⠀⠀⠀⠀⠀⠸⣿⣿⣿⣿⣿⣿⣿⣿⣿⠏⠀⠀⠘⣿⡿⠛⠛⠓⠀⠀⠀⠀⠀⠾⠿⠿⠿⠿⠿⠿⠿⣿⣿⣿⣿⡇</a:t>
            </a:r>
            <a:br/>
            <a:r>
              <a:t>⣿⣿⣿⣿⣿⣿⣿⣿⣿⣿⣿⣿⣿⣿⣿⣿⣿⣿⣿⡟⠀⠀⠀⠀⠀⠀⠀⣿⣿⣿⣿⣿⣿⣿⣿⣿⣿⣿⣿⣿⣿⣿⣿⣿⣿⣿⣿⣿⣿⡇⠀⠀⠀⠀⢰⣿⣿⣿⣿⣿⣿⣿⣿⣿⣶⠀⠀⠀⠀⠀⠀⠀⠀⠀⠀⠀⠀⠀⢲⣶⣶⣶⣶⣶⣶⣶⣿⣿⣿⣿⡇</a:t>
            </a:r>
            <a:br/>
            <a:r>
              <a:t>⣿⣿⣿⣿⣿⣿⣿⣿⣿⣿⣿⣿⣿⣿⣿⣿⣿⣿⣿⠇⠀⠀⠀⠀⠀⠀⢸⣿⣿⣿⣿⣿⣿⣿⣿⣿⣿⣿⣿⣿⣿⣿⣿⣿⣿⣿⣿⣿⣿⠆⠀⠀⠀⠀⢸⣿⣿⣿⣿⣿⣿⣿⣿⣿⣿⣀⣀⣠⣤⠀⠀⠀⠀⠀⠀⠀⠀⠀⣾⣿⣿⣿⣿⣿⣿⣿⣿⣿⣿⣿⡇</a:t>
            </a:r>
            <a:br/>
            <a:r>
              <a:t>⠟⠛⠛⠋⠉⠉⠀⠈⠻⢿⣿⣿⣿⣿⣿⣿⣿⠿⠋⠀⠀⠀⠀⠀⠀⠀⢸⣿⣿⣿⣿⣿⣿⣿⣿⣿⣿⣿⣿⣿⣿⣿⣿⣿⣿⣿⣿⣿⡏⠀⠀⠀⠀⠀⠘⣿⣿⣿⣿⣿⣿⣿⣿⣿⣿⣿⣿⣿⣿⡀⠀⠀⠀⠀⠀⠀⠀⠀⣿⣿⣿⣿⣿⣿⣿⣿⣿⣿⣿⣿⡇</a:t>
            </a:r>
            <a:br/>
            <a:r>
              <a:t>⡀⠀⠀⠀⠀⠀⠀⠀⠀⠀⠀⠉⠛⠛⠛⠋⠀⠀⠀⠀⠀⠀⠀⠀⠀⠀⢠⣿⣿⣿⣿⣿⣿⣿⣿⣿⣿⣿⣿⣿⣿⣿⣿⣿⣿⣿⣿⣿⠀⠀⠀⠀⠀⠀⠀⢹⣿⣿⣿⣿⣿⣿⣿⣿⣿⣿⣿⣿⣿⣅⣠⣦⠀⠀⠀⠀⠀⢸⣿⣿⣿⣿⣿⣿⣿⣿⣿⣿⣿⣿⡇</a:t>
            </a:r>
            <a:br/>
            <a:r>
              <a:t>⣿⣷⣦⣄⡀⠀⠀⠀⠀⠀⠀⠀⠀⠀⠀⠀⠀⠀⠀⠤⢶⠀⠀⠀⠀⠀⠀⠙⣿⣿⣿⣿⣿⣿⣿⣿⣿⣿⣿⣿⣿⣿⣿⣿⣿⣿⣿⠇⠀⠀⠀⠀⠀⠀⠀⠀⢿⣿⣿⣿⣿⣿⣿⣿⣿⣿⣿⣿⣿⣿⠟⠀⠀⠀⠀⠀⠀⢸⣿⣿⣿⣿⣿⣿⣿⣿⣿⣿⣿⣿⡇</a:t>
            </a:r>
            <a:br/>
            <a:r>
              <a:t>⣿⣿⣿⣿⣿⣿⣶⣤⣀⡀⠀⠀⠀⠀⠀⠀⠀⠀⠀⠀⠀⠀⠀⠀⠀⠀⠀⠀⠸⣿⣿⣿⣿⣿⣿⣿⣿⣿⣿⣿⣿⣿⣿⣿⣿⣿⠏⠀⠀⠀⠀⠀⠀⠀⠀⠀⠘⣿⣿⣿⣿⣿⣿⣿⣿⣿⣿⣿⣿⠟⠀⠀⠀⠀⠀⠀⠀⠈⣿⣿⣿⣿⣿⣿⣿⣿⣿⣿⣿⣿⡇</a:t>
            </a:r>
            <a:br/>
            <a:r>
              <a:t>⣿⣿⣿⣿⣿⣿⣿⣿⣿⣿⣷⣦⣄⣀⠀⠀⠀⠀⠀⠀⠀⠀⠀⠀⠀⠀⠀⠀⠀⠘⢿⣿⣿⣿⣿⣿⣿⣿⣿⣿⣿⣿⣿⣿⣿⠇⠀⠀⠀⠀⠀⠀⠀⠀⠀⠀⠀⢹⣿⣿⣿⣿⣿⣿⣿⣿⣿⣿⠋⠀⠀⠀⠀⠀⠀⠀⠀⠀⣿⣿⣿⣿⣿⣿⣿⣿⣿⣿⣿⣿⡇</a:t>
            </a:r>
            <a:br/>
            <a:r>
              <a:t>⣿⣿⣿⣿⣿⣿⣿⣿⣿⣿⣿⣿⣿⣿⣿⣶⣤⣤⣤⠆⠀⠀⠀⠀⠀⠀⠀⠀⠀⠀⠀⠙⣿⣿⣿⣿⣿⣿⣿⣿⣿⣿⣿⣿⣿⣦⡀⠀⠀⠀⠀⠀⠀⠀⠀⢀⣠⣿⣿⣿⣿⣿⣿⣿⣿⣿⡿⠁⠀⠀⠀⠀⠀⠀⠀⠀⠀⠀⣿⣿⣿⣿⣿⣿⣿⣿⣿⣿⣿⣿⡇</a:t>
            </a:r>
            <a:br/>
            <a:r>
              <a:t>⣿⣿⣿⣿⣿⣿⣿⣿⣿⣿⣿⣿⣿⣿⣿⣿⣿⣿⠋⠀⠀⠀⠀⠀⠀⠀⠀⠀⠀⠀⠀⣀⣼⣿⣿⣿⣿⣿⣿⣿⣿⣿⣿⣿⣿⣿⠁⠀⣰⣿⣿⣿⠀⠀⣿⣿⣿⣿⣿⣿⣿⣿⣿⣿⣿⣿⣇⠀⠀⠀⠀⠀⠀⠀⠀⠀⠀⠀⢸⣿⣿⣿⣿⣿⣿⣿⣿⣿⣿⣿⡇</a:t>
            </a:r>
            <a:br/>
            <a:r>
              <a:t>⣿⣿⣿⣿⣿⣿⣿⣿⣿⣿⣿⣿⣿⣿⣿⣿⣿⣿⡇⠀⠀⣀⠀⠀⠀⢠⣤⣤⣴⣶⣿⣿⣿⣿⣿⣿⣿⣿⣿⣿⣿⣿⣿⣿⣿⡇⠀⢰⣿⣿⣿⣿⠀⢠⣿⣿⣿⣿⣿⣿⣿⣿⣿⣿⣿⣿⣿⣷⣦⣤⣀⠀⠀⠀⠀⠀⠀⠀⣸⣿⣿⣿⣿⣿⣿⣿⣿⣿⣿⣿⡇</a:t>
            </a:r>
            <a:br/>
            <a:r>
              <a:t>⣿⣿⣿⣿⣿⣿⣿⣿⣿⣿⣿⣿⣿⣿⣿⣿⣿⣿⣇⠀⠀⠁⠀⠀⣰⣿⣿⣿⣿⣿⣿⣿⣿⣿⣿⣿⣿⣿⣿⣿⣿⣿⣿⣿⣿⠁⢀⣿⣿⣿⣿⡏⠀⢸⣿⣿⣿⣿⣿⣿⣿⣿⣿⣿⣿⣿⣿⣿⣿⣿⣿⡇⠀⠀⣶⠀⠀⢸⣿⣿⣿⣿⣿⣿⣿⣿⣿⣿⣿⣿⡇</a:t>
            </a:r>
            <a:br/>
            <a:r>
              <a:t>⣿⣿⣿⣿⣿⣿⣿⣿⣿⣿⣿⣿⣿⣿⣿⣿⣿⣿⣿⣷⡄⠀⠀⠀⠈⢿⣿⣿⣿⣿⣿⣿⣿⣿⣿⣿⣿⣿⣿⣿⣿⣿⣿⣿⡟⠀⠈⣿⠿⠿⠟⠃⠀⠛⠛⠛⠿⣿⣿⣿⣿⣿⣿⣿⣿⣿⣿⣿⣿⣿⡟⠀⠀⣰⣿⡆⠀⢸⣿⣿⣿⣿⣿⣿⣿⣿⣿⣿⣿⣿⡇</a:t>
            </a:r>
            <a:br/>
            <a:r>
              <a:t>⣿⣿⣿⣿⣿⣿⣿⣿⣿⣿⣿⣿⣿⣿⣿⣿⣿⣿⣿⣿⣿⣆⠀⠀⠀⠈⣿⣿⣿⣿⣿⣿⣿⣿⣿⣿⣿⣿⣿⣿⣿⣿⣿⣿⣇⠀⠀⠀⠀⠀⠀⠀⠀⠀⠀⠀⠀⣸⣿⣿⣿⣿⣿⣿⣿⣿⣿⣿⣿⡿⠁⠀⣴⣿⣿⡃⠀⢸⣿⣿⣿⣿⣿⣿⣿⣿⣿⣿⣿⣿⡇</a:t>
            </a:r>
            <a:br/>
            <a:r>
              <a:t>⣿⣿⣿⣿⣿⣿⣿⣿⣿⣿⣿⣿⣿⣿⣿⣿⣿⣿⣿⣿⡿⠋⠁⠀⠀⠀⠙⣿⣿⣿⣿⣿⣿⣿⣿⣿⣿⣿⣿⣿⣿⣿⣿⣿⣿⣿⣦⠀⠀⠀⠀⠀⠀⠀⠀⠠⠶⣿⣿⣿⣿⣿⣿⣿⣿⣿⣿⣿⣿⠇⠀⣸⣿⣿⣿⠁⠀⠹⣿⣿⣿⣿⣿⣿⣿⣿⣿⣿⣿⣿⡇</a:t>
            </a:r>
            <a:br/>
            <a:r>
              <a:t>⣿⣿⣿⣿⣿⣿⣿⣿⣿⣿⣿⣿⣿⣿⣿⣿⣿⣿⣿⠃⠀⠀⢀⣰⡦⠀⠈⢿⣿⣿⣿⣿⣿⣿⣿⣿⣿⣿⣿⣿⣿⣿⣿⣿⣿⣿⣿⣦⣀⠀⠀⠀⠀⠀⠤⠤⠤⠀⠀⢉⣹⣿⣿⣿⣿⣿⣿⠛⠉⠀⠀⠉⠉⠉⠉⠀⠀⠀⠻⣿⣿⣿⣿⣿⣿⣿⣿⣿⣿⣿⡇</a:t>
            </a:r>
            <a:br/>
            <a:r>
              <a:t>⣿⣿⡿⠿⠛⠋⠉⠀⠈⠙⠿⣿⣿⣿⣿⣿⣿⣿⠟⠁⠀⠀⠀⠀⠀⠀⠀⠈⠉⠙⠻⢿⣿⣿⣿⣿⣿⣿⣿⣿⣿⣿⣿⣿⣿⣿⣿⣿⣿⣿⣿⣿⣿⣶⣶⣤⣤⣀⣀⣙⠻⠿⢿⣿⣿⣿⣿⣄⡀⠀⠀⠀⠀⠀⠀⠀⠀⠀⢀⣿⣿⣿⣿⣿⣿⣿⣿⣿⣿⣿⡇</a:t>
            </a:r>
            <a:br/>
            <a:r>
              <a:t>⡋⠀⠀⠀⠀⠀⠀⠀⠀⠀⠀⠈⠛⢿⣿⣿⣿⡿⠆⠀⠀⠀⠀⠀⠀⠀⠀⠀⠀⠀⠀⠀⢈⣿⣿⣿⣿⣿⣿⣿⣿⣿⣿⣿⣿⣿⣿⣿⣿⣿⣿⣿⣿⣿⣿⣿⣿⣿⣿⣿⣧⣴⣾⣿⣿⣿⠁⠀⠉⠑⠂⠀⠀⠀⠀⠀⠀⠀⢸⣿⣿⣿⣿⣿⣿⣿⣿⣿⣿⣿⡇</a:t>
            </a:r>
            <a:br/>
            <a:r>
              <a:t>⣿⣷⣄⠀⠀⠀⠀⠀⠀⠀⠀⠀⠀⠀⠈⠉⠁⣠⣴⠿⠷⠀⠀⠀⠀⠀⠀⠀⠀⣀⣠⣴⣿⣿⣿⣿⣿⣿⣿⣿⣿⣿⣿⣿⣿⣿⣿⣿⣿⣿⣿⣿⣿⣿⣿⣿⣿⣿⣿⣿⣿⣿⣿⣿⣿⣟⣁⢀⣰⣷⣶⠀⠀⠀⠀⠀⠀⠀⠀⠙⠻⣿⣿⣿⣿⣿⣿⣿⣿⣿⡇</a:t>
            </a:r>
            <a:br/>
            <a:r>
              <a:t>⣿⣿⣿⣷⣤⡀⠀⠀⠀⠀⠀⠀⠀⠀⠀⠀⠀⠀⠠⢤⣤⣄⡀⠀⠀⢀⣀⣴⣿⣿⣿⣿⣿⣿⣿⣿⣿⣿⣿⣿⣿⣿⣿⣿⣿⣿⣿⣿⣿⣿⣿⣿⣿⣿⣿⣿⣿⣿⣿⣿⣿⣿⣿⣿⣿⣿⣿⣿⣿⣿⡇⠀⠀⠀⠀⠀⠀⠀⠀⠀⢠⣿⣿⣿⣿⣿⣿⣿⣿⣿⡇</a:t>
            </a:r>
            <a:br/>
            <a:r>
              <a:t>⣿⣿⣿⣿⣿⣿⣦⣄⠀⠀⠀⠀⠀⠀⠀⠀⠀⠀⠀⠀⠉⠻⣿⣿⣿⣿⣿⣿⣿⣿⣿⣿⣿⣿⣿⣿⣿⣿⣿⣿⣿⣿⣿⣿⣿⣿⣿⣿⣿⣿⣿⣿⣿⣿⣿⣿⣿⣿⣿⣿⣿⣿⣿⣿⣿⣿⣿⣿⣿⣿⣷⠦⠀⠀⠀⣼⣷⣶⣦⣼⣿⣿⣿⣿⣿⣿⣿⣿⣿⣿⡇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⣿⣿⣿⣿⣿⣿⣿⣿⣿⣿⣿⣿⣿⣿⣿⣿⣿⣿⣿⣿⣿⣿⣿⣿⠋⠹⣿⣿⣿⣿⣿⣿⣿⣿⣿⣿⣿⣿⣿⣿⣿⣿⣿⣿⣿⣿⣿⡇⠀⠉⠛⠛⢹⣿⣿⣿⣿⣿⣿⣿⣿⣿⣿⣿⣿⣿⣿⣿⣿⣿⣿⣿⣿⣿⣿⣿⣟⠻⣿⣿⣿⣿⣿⣿⣿⣿⣿⣿⣿⣿⡇</a:t>
            </a:r>
            <a:br/>
            <a:r>
              <a:t>⣿⣿⣿⣿⣿⣿⣿⣿⣿⣿⣿⣿⣿⣿⣿⣿⣿⣿⣿⣿⢿⡿⠟⠁⠀⠀⣸⣿⣿⣿⣿⣿⣿⣿⣿⣿⣿⣿⣿⣿⣿⣿⣿⣿⣿⣿⠟⠀⠀⠀⠀⠀⠘⣿⣿⣿⣿⣿⣿⣿⡿⢿⣿⣿⣿⣿⣿⣿⣿⣿⣿⣿⣿⣿⣿⠏⠉⢰⣿⣿⣿⣿⣿⣿⣿⣿⣿⣿⣿⣿⡇</a:t>
            </a:r>
            <a:br/>
            <a:r>
              <a:t>⣿⣿⣿⣿⣿⣿⣿⣿⣿⣿⣿⣿⣿⣿⣿⣿⣿⣿⣿⣿⡄⠀⠀⠀⠀⠀⠙⣿⣿⣿⣿⣿⣿⣿⣿⣿⣿⣿⣿⣿⣿⣿⣿⣿⣿⣿⣦⠀⠀⠀⠀⠀⢀⣿⣿⠟⠉⠙⠟⠋⠀⠈⣿⣿⣿⣿⣿⣿⣿⣿⣿⣿⠻⠛⠁⠀⠀⠀⠙⡿⣿⣿⣿⣿⣿⣿⣿⣿⣿⣿⡇</a:t>
            </a:r>
            <a:br/>
            <a:r>
              <a:t>⣿⣿⣿⣿⣿⣿⣿⣿⣿⣿⣿⣿⣿⣿⣿⣿⣿⣿⣿⣿⠁⠀⠀⠀⠀⠀⠀⣶⣿⣿⣿⣿⣿⣿⣿⣿⣿⣿⣿⣿⣿⣿⣿⣿⣿⣿⣿⡇⠀⠀⠀⠀⢠⣤⡰⠖⠀⠀⠀⣶⣄⣠⣿⣿⣿⣿⣿⣿⣿⣿⣿⣿⡇⠀⠀⠀⠀⠀⠀⢠⣿⣿⣿⣿⣿⣿⣿⣿⣿⣿⡇</a:t>
            </a:r>
            <a:br/>
            <a:r>
              <a:t>⣿⣿⣿⣿⣿⣿⣿⣿⣿⣿⣿⣿⣿⣿⣿⣿⣿⣿⣿⣿⣆⠀⠀⠀⠀⠀⠀⢸⣿⣿⣿⣿⣿⣿⣿⣿⣿⣿⣿⣿⣿⣿⣿⣿⣿⣿⣿⠃⠀⠀⠀⠀⠀⠀⠀⠀⠀⠀⠈⢿⣿⣿⣿⣿⣿⣿⣿⣿⣿⣿⣿⣿⡇⠀⠀⠀⠀⠀⠀⢈⣿⣿⣿⣿⣿⣿⣿⣿⣿⣿⡇</a:t>
            </a:r>
            <a:br/>
            <a:r>
              <a:t>⣿⣿⣿⣿⣿⣿⣿⣿⣿⣿⣿⣿⣿⣿⣿⣿⣿⣿⣿⣿⣿⡀⠀⠀⠀⠀⢀⣼⣿⣿⣿⣿⣿⣿⣿⣿⣿⣿⣿⣿⣿⣿⣿⣿⣿⣿⣿⡄⠀⠀⠀⠀⠀⠀⢠⣤⣤⣤⣠⣼⣿⣿⣿⣿⣿⣿⠿⠿⣿⣿⣿⣿⣷⠀⠀⠀⠀⠀⠀⣼⡿⠿⠿⠿⠛⠛⠛⣿⣿⣿⡇</a:t>
            </a:r>
            <a:br/>
            <a:r>
              <a:t>⣿⣿⣿⣿⣿⣿⣿⣿⣿⣿⣿⣿⣿⣿⣿⣿⣿⣿⣿⣿⠁⠀⠀⠀⠀⠀⠙⢿⣿⣿⣿⣿⣿⣿⣿⣿⣿⣿⣿⣿⣿⣿⣿⣿⣿⣿⣿⣿⣶⡀⠀⠀⠀⠀⢀⣿⣿⣿⣿⣿⣿⣿⣿⣿⣿⠃⠀⠀⠻⠟⠛⠀⠀⠀⠀⠀⠀⠀⠀⢤⣤⣴⣶⣶⣶⣷⣾⣿⣿⣿⡇</a:t>
            </a:r>
            <a:br/>
            <a:r>
              <a:t>⣿⣿⣿⣿⣿⣿⣿⣿⣿⣿⣿⣿⣿⣿⣿⣿⣿⣿⣿⡏⠀⠀⠀⠀⠀⠀⠀⣼⣿⣿⣿⣿⣿⣿⣿⣿⣿⣿⣿⣿⣿⣿⣿⣿⣿⣿⣿⣿⣿⡃⠀⠀⠀⠀⢸⣿⣿⣿⣿⣿⣿⣿⣿⣿⣿⡆⠀⠀⠀⠀⠀⠀⠀⠀⠀⠀⠀⠀⠀⣼⣿⣿⣿⣿⣿⣿⣿⣿⣿⣿⡇</a:t>
            </a:r>
            <a:br/>
            <a:r>
              <a:t>⣿⣿⣿⣿⡿⠿⠿⠿⢿⣿⣿⣿⣿⣿⣿⣿⣿⣿⡿⠃⠀⠀⠀⠀⠀⠀⢸⣿⣿⣿⣿⣿⣿⣿⣿⣿⣿⣿⣿⣿⣿⣿⣿⣿⣿⣿⣿⣿⡿⠃⠀⠀⠀⠀⢺⣿⣿⣿⣿⣿⣿⣿⣿⣿⣿⣷⣄⣀⣤⣶⣷⡄⠀⠀⠀⠀⠀⠀⠘⣿⣿⣿⣿⣿⣿⣿⣿⣿⣿⣿⡇</a:t>
            </a:r>
            <a:br/>
            <a:r>
              <a:t>⠉⠉⠀⠀⠀⠀⠀⠀⠈⠙⠻⠿⣿⡿⠿⠟⠋⠁⠀⠀⠀⠀⠀⠀⠀⠀⠘⣿⣿⣿⣿⣿⣿⣿⣿⣿⣿⣿⣿⣿⣿⣿⣿⣿⣿⣿⣿⣿⠇⠀⠀⠀⠀⠀⠀⣿⣿⣿⣿⣿⣿⣿⣿⣿⣿⣿⣿⣿⣿⣿⣿⣷⠄⠀⠀⠀⠀⠀⢸⣿⣿⣿⣿⣿⣿⣿⣿⣿⣿⣿⡇</a:t>
            </a:r>
            <a:br/>
            <a:r>
              <a:t>⣦⣄⡀⠀⠀⠀⠀⠀⠀⠀⠀⠀⠀⠀⠀⠀⠀⠀⠀⠀⠀⡀⠀⠀⠀⠀⠐⢿⣿⣿⣿⣿⣿⣿⣿⣿⣿⣿⣿⣿⣿⣿⣿⣿⣿⣿⣿⡿⠀⠀⠀⠀⠀⠀⠀⠸⣿⣿⣿⣿⣿⣿⣿⣿⣿⣿⣿⣿⣿⣿⣿⡿⠋⠀⠀⠀⠀⠀⣼⣿⣿⣿⣿⣿⣿⣿⣿⣿⣿⣿⡇</a:t>
            </a:r>
            <a:br/>
            <a:r>
              <a:t>⣿⣿⣿⣷⣦⣄⡀⠀⠀⠀⠀⠀⠀⠀⠀⠀⠀⠀⠀⠀⠛⠀⠀⠀⠀⠀⠀⠀⢻⣿⣿⣿⣿⣿⣿⣿⣿⣿⣿⣿⣿⣿⣿⣿⣿⣿⣿⠇⠀⠀⠀⠀⠀⠀⠀⠀⠻⣿⣿⣿⣿⣿⣿⣿⣿⣿⣿⣿⣿⣿⡟⠁⠀⠀⠀⠀⠀⠀⢸⣿⣿⣿⣿⣿⣿⣿⣿⣿⣿⣿⡇</a:t>
            </a:r>
            <a:br/>
            <a:r>
              <a:t>⣿⣿⣿⣿⣿⣿⣿⣿⣶⣤⣀⠀⠀⠀⠀⠀⠀⠀⠀⠀⠀⠀⠀⠀⠀⠀⠀⠀⠈⢿⣿⣿⣿⣿⣿⣿⣿⣿⣿⣿⣿⣿⣿⣿⣿⣿⡟⠀⠀⠀⠀⠀⠀⠀⠀⠀⠀⠙⣿⣿⣿⣿⣿⣿⣿⣿⣿⣿⣿⠏⠀⠀⠀⠀⠀⠀⠀⠀⢸⣿⣿⣿⣿⣿⣿⣿⣿⣿⣿⣿⡇</a:t>
            </a:r>
            <a:br/>
            <a:r>
              <a:t>⣿⣿⣿⣿⣿⣿⣿⣿⣿⣿⣿⣿⣷⣦⣄⡀⠀⠀⠀⠀⠀⠀⠀⠀⠀⠀⠀⠀⠀⠀⠻⣿⣿⣿⣿⣿⣿⣿⣿⣿⣿⣿⣿⣿⣿⣿⡇⠀⠀⠀⠀⠀⠀⠀⠀⠀⠀⢀⣿⣿⣿⣿⣿⣿⣿⣿⣿⡿⠁⠀⠀⠀⠀⠀⠀⠀⠀⠀⢸⣿⣿⣿⣿⣿⣿⣿⣿⣿⣿⣿⡇</a:t>
            </a:r>
            <a:br/>
            <a:r>
              <a:t>⣿⣿⣿⣿⣿⣿⣿⣿⣿⣿⣿⣿⣿⣿⣿⣿⣷⣶⣾⠏⠀⠀⠀⠀⠀⠀⠀⠀⠀⠀⠀⠈⣿⣿⣿⣿⣿⣿⣿⣿⣿⣿⣿⣿⣿⣿⣷⠀⠀⣀⣀⣀⠀⠀⣠⣴⣶⣿⣿⣿⣿⣿⣿⣿⣿⣿⣿⠀⠀⠀⠀⠀⠀⠀⠀⠀⠀⠀⢸⣿⣿⣿⣿⣿⣿⣿⣿⣿⣿⣿⡇</a:t>
            </a:r>
            <a:br/>
            <a:r>
              <a:t>⣿⣿⣿⣿⣿⣿⣿⣿⣿⣿⣿⣿⣿⣿⣿⣿⣿⣿⣏⠀⠀⠀⠀⠀⠀⠀⠀⠀⠀⣀⣠⣴⣿⣿⣿⣿⣿⣿⣿⣿⣿⣿⣿⣿⣿⣿⠇⠀⢰⣿⣿⣿⠀⠀⣿⣿⣿⣿⣿⣿⣿⣿⣿⣿⣿⣿⣿⣦⣀⠀⠀⠀⠀⠀⠀⠀⠀⠀⢸⣿⣿⣿⣿⣿⣿⣿⣿⣿⣿⣿⡇</a:t>
            </a:r>
            <a:br/>
            <a:r>
              <a:t>⣿⣿⣿⣿⣿⣿⣿⣿⣿⣿⣿⣿⣿⣿⣿⣿⣿⣿⡇⠀⠀⣴⠂⠀⠀⣰⣶⣿⣿⣿⣿⣿⣿⣿⣿⣿⣿⣿⣿⣿⣿⣿⣿⣿⣿⡿⠀⢠⣿⣿⣿⣿⠀⢰⣿⣿⣿⣿⣿⣿⣿⣿⣿⣿⣿⣿⣿⣿⣿⣿⣷⣦⠀⠀⢀⡀⠀⠀⣿⣿⣿⣿⣿⣿⣿⣿⣿⣿⣿⣿⡇</a:t>
            </a:r>
            <a:br/>
            <a:r>
              <a:t>⣿⣿⣿⣿⣿⣿⣿⣿⣿⣿⣿⣿⣿⣿⣿⣿⣿⣿⣧⡀⠀⠀⠀⠀⠘⣿⣿⣿⣿⣿⣿⣿⣿⣿⣿⣿⣿⣿⣿⣿⣿⣿⣿⣿⣿⡏⠀⢸⣿⣿⣿⡧⠀⣸⣿⣿⣿⣿⣿⣿⣿⣿⣿⣿⣿⣿⣿⣿⣿⣿⣿⠟⠀⠀⣸⣧⠀⠀⢹⣿⣿⣿⣿⣿⣿⣿⣿⣿⣿⣿⡇</a:t>
            </a:r>
            <a:br/>
            <a:r>
              <a:t>⣿⣿⣿⣿⣿⣿⣿⣿⣿⣿⣿⣿⣿⣿⣿⣿⣿⣿⣿⣿⣦⡀⠀⠀⠀⠈⣿⣿⣿⣿⣿⣿⣿⣿⣿⣿⣿⣿⣿⣿⣿⣿⣿⣿⣿⡇⠀⠈⠛⠋⠉⠁⠀⠀⠀⠀⠉⠉⢻⣿⣿⣿⣿⣿⣿⣿⣿⣿⣿⣿⡏⠀⢀⣼⣿⣿⠀⠀⣾⣿⣿⣿⣿⣿⣿⣿⣿⣿⣿⣿⡇</a:t>
            </a:r>
            <a:br/>
            <a:r>
              <a:t>⣿⣿⣿⣿⣿⣿⣿⣿⣿⣿⣿⣿⣿⣿⣿⣿⣿⣿⣿⣿⣿⣿⡦⠀⠀⠀⠸⣿⣿⣿⣿⣿⣿⣿⣿⣿⣿⣿⣿⣿⣿⣿⣿⣿⣿⣷⣄⠀⠀⠀⠀⠀⠀⠀⠀⠀⣀⣤⣾⣿⣿⣿⣿⣿⣿⣿⣿⣿⣿⡟⠀⠀⣾⣿⣿⣿⠀⠀⣿⣿⣿⣿⣿⣿⣿⣿⣿⣿⣿⣿⡇</a:t>
            </a:r>
            <a:br/>
            <a:r>
              <a:t>⣿⣿⣿⣿⣿⣿⣿⣿⣿⣿⣿⣿⣿⣿⣿⣿⣿⣿⣿⣿⠟⠉⠀⠀⠀⠀⠀⣿⣿⣿⣿⣿⣿⣿⣿⣿⣿⣿⣿⣿⣿⣿⣿⣿⣿⣿⣿⡀⠀⠀⠀⠀⠀⠀⠀⠈⠉⠛⠛⠻⢿⣿⣿⣿⣿⣿⣿⣿⣿⠃⠀⠾⠿⠿⠿⠇⠀⠀⠹⣿⣿⣿⣿⣿⣿⣿⣿⣿⣿⣿⡇</a:t>
            </a:r>
            <a:br/>
            <a:r>
              <a:t>⣿⣿⣿⣿⣿⣿⠿⠟⠛⢿⣿⣿⣿⣿⣿⣿⣿⣿⣿⡯⠀⠀⠀⠐⠛⠀⠀⠙⠿⢿⣿⣿⣿⣿⣿⣿⣿⣿⣿⣿⣿⣿⣿⣿⣿⣿⣿⣿⣶⣤⣤⣤⣄⣀⡉⠉⠉⠀⠀⢴⣿⣿⣿⣿⣿⣿⣿⡏⠀⠀⠀⠀⠀⠀⠀⠀⠀⠀⠰⣿⣿⣿⣿⣿⣿⣿⣿⣿⣿⣿⡇</a:t>
            </a:r>
            <a:br/>
            <a:r>
              <a:t>⣿⠿⠛⠉⠁⠀⠀⠀⠀⠀⠈⠛⢿⣿⣿⣿⣿⣿⠋⠀⠀⠀⠀⠀⠀⠀⠀⠀⠀⠀⠈⠙⢿⣿⣿⣿⣿⣿⣿⣿⣿⣿⣿⣿⣿⣿⣿⣿⣿⣿⣿⣿⣿⣿⣿⣿⣿⣶⣶⣶⣌⠉⣩⣿⣿⣿⣿⠷⢤⣀⡀⠀⠀⠀⠀⠀⠀⠀⠀⢿⣿⣿⣿⣿⣿⣿⣿⣿⣿⣿⡇</a:t>
            </a:r>
            <a:br/>
            <a:r>
              <a:t>⣷⣄⠀⠀⠀⠀⠀⠀⠀⠀⠀⠀⠀⠉⠻⠿⠛⠉⣀⣤⣤⠀⠀⠀⠀⠀⠀⠀⠀⠀⠀⣠⣾⣿⣿⣿⣿⣿⣿⣿⣿⣿⣿⣿⣿⣿⣿⣿⣿⣿⣿⣿⣿⣿⣿⣿⣿⣿⣿⣿⣿⣿⣿⣿⣿⣿⡇⠀⠀⣀⡀⠀⠀⠀⠀⠀⠀⠀⠀⠸⢿⣿⣿⣿⣿⣿⣿⣿⣿⣿⡇</a:t>
            </a:r>
            <a:br/>
            <a:r>
              <a:t>⣿⣿⣿⣦⡀⠀⠀⠀⠀⠀⠀⠀⠀⠀⠀⠀⠐⠛⠟⠛⠋⠀⠀⠀⠀⠀⠀⠀⣰⣶⣿⣿⣿⣿⣿⣿⣿⣿⣿⣿⣿⣿⣿⣿⣿⣿⣿⣿⣿⣿⣿⣿⣿⣿⣿⣿⣿⣿⣿⣿⣿⣿⣿⣿⣿⣿⣧⣄⣠⣿⣿⣿⠄⠀⠀⠀⠀⠀⠀⠀⠀⢹⣿⣿⣿⣿⣿⣿⣿⣿⡇</a:t>
            </a:r>
            <a:br/>
            <a:r>
              <a:t>⣿⣿⣿⣿⣿⣶⣄⠀⠀⠀⠀⠀⠀⠀⠀⠀⠀⠀⠀⠐⠾⣷⣦⣤⣤⣤⣶⣿⣿⣿⣿⣿⣿⣿⣿⣿⣿⣿⣿⣿⣿⣿⣿⣿⣿⣿⣿⣿⣿⣿⣿⣿⣿⣿⣿⣿⣿⣿⣿⣿⣿⣿⣿⣿⣿⣿⣿⣿⣿⣿⣿⣿⡇⠀⠀⠀⠀⠀⣀⣀⣠⣿⣿⣿⣿⣿⣿⣿⣿⣿⡇</a:t>
            </a:r>
            <a:br/>
            <a:r>
              <a:t>⣿⣿⣿⣿⣿⣿⣿⣷⣦⡀⠀⠀⠀⠀⠀⠀⠀⠀⠀⠀⠀⠈⠙⢿⣿⣿⣿⣿⣿⣿⣿⣿⣿⣿⣿⣿⣿⣿⣿⣿⣿⣿⣿⣿⣿⣿⣿⣿⣿⣿⣿⣿⣿⣿⣿⣿⣿⣿⣿⣿⣿⣿⣿⣿⣿⣿⣿⣿⣿⣿⣿⣿⣿⣷⠂⠀⠀⢠⣿⣿⣿⣿⣿⣾⣿⣿⣿⣟⣿⣿⡇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⣿⣿⣿⣿⣿⣿⣿⣿⣿⣿⣿⣿⣿⣿⣿⣿⣿⣿⣿⣿⣿⣿⣿⣿⡿⣿⣿⣿⣿⣿⣿⣿⣿⣿⣿⣿⣿⣿⣿⣿⣿⣿⣿⣿⣿⣿⣿⡏⠙⠿⣿⣿⣿⣿⣿⣿⣿⣿⣿⣿⣿⣿⣿⣿⣿⣿⣿⣿⣿⣿⣿⣿⣿⣿⣿⣿⣿⣿⣿⣿⣿⣿⣿⣿⣿⣿⣿⣿⣿⣿⡇</a:t>
            </a:r>
            <a:br/>
            <a:r>
              <a:t>⣿⣿⣿⣿⣿⣿⣿⣿⣿⣿⣿⣿⣿⣿⣿⣿⣿⣿⣿⣿⣿⣿⣿⡗⠀⠙⢿⣿⣿⣿⣿⣿⣿⣿⣿⣿⣿⣿⣿⣿⣿⣿⣿⣿⣿⣿⣿⡏⠀⠀⠀⠀⢠⣿⣿⣿⣿⣿⣿⣿⣿⣿⣿⣿⣿⣿⣿⣿⣿⣿⣿⣿⣿⣿⣿⣿⣿⡆⣹⣿⣿⣿⣿⣿⣿⣿⣿⣿⣿⣿⡇</a:t>
            </a:r>
            <a:br/>
            <a:r>
              <a:t>⣿⣿⣿⣿⣿⣿⣿⣿⣿⣿⣿⣿⣿⣿⣿⣿⣿⣿⣿⡿⠻⠋⠁⠀⠀⠀⣾⣿⣿⣿⣿⣿⣿⣿⣿⣿⣿⣿⣿⣿⣿⣿⣿⣿⣿⣿⡋⠀⠀⠀⠀⠀⠀⢹⣿⣿⣿⣿⣿⣿⣿⣿⣿⣿⣿⣿⣿⣿⣿⣿⣿⣿⣿⣿⡿⠟⠁⠀⠻⣿⣿⣿⣿⣿⣿⣿⣿⣿⣿⣿⡇</a:t>
            </a:r>
            <a:br/>
            <a:r>
              <a:t>⣿⣿⣿⣿⣿⣿⣿⣿⣿⣿⣿⣿⣿⣿⣿⣿⣿⣿⣿⣿⠄⠀⠀⠀⠀⠀⠈⢻⣿⣿⣿⣿⣿⣿⣿⣿⣿⣿⣿⣿⣿⣿⣿⣿⣿⣿⣿⡆⠀⠀⠀⠀⠀⣿⡿⠿⠉⠉⠿⠛⠁⠀⢿⣿⣿⣿⣿⣿⣿⣿⣿⣿⣏⠉⠀⠀⠀⠀⠀⠙⢻⣿⣿⣿⣿⣿⣿⣿⣿⣿⡇</a:t>
            </a:r>
            <a:br/>
            <a:r>
              <a:t>⣿⣿⣿⣿⣿⣿⣿⣿⣿⣿⣿⣿⣿⣿⣿⣿⣿⣿⣿⣯⠀⠀⠀⠀⠀⠀⠀⣿⣿⣿⣿⣿⣿⣿⣿⣿⣿⣿⣿⣿⣿⣿⣿⣿⣿⣿⣿⡇⠀⠀⠀⠀⠐⠶⠐⠖⠀⠀⠀⣲⣄⢀⣿⣿⣿⣿⣿⣿⣿⣿⣿⣿⣿⠀⠀⠀⠀⠀⠀⠀⣿⣿⣿⣿⣿⣿⣿⣿⣿⣿⡇</a:t>
            </a:r>
            <a:br/>
            <a:r>
              <a:t>⣿⣿⣿⣿⣿⣿⣿⣿⣿⣿⣿⣿⣿⣿⣿⣿⣿⣿⣿⣿⣧⠀⠀⠀⠀⠀⠀⢸⣿⣿⣿⣿⣿⣿⣿⣿⣿⣿⣿⣿⣿⣿⣿⣿⣿⣿⣿⠀⠀⠀⠀⠀⠀⠀⠀⠀⠀⠀⠈⢻⣿⣿⣿⣿⣿⣿⣿⣿⣿⣿⣿⣿⣿⠀⠀⠀⠀⠀⠀⠀⣼⣿⠿⠿⠛⠛⢻⣿⣿⣿⡇</a:t>
            </a:r>
            <a:br/>
            <a:r>
              <a:t>⣿⣿⣿⣿⣿⣿⣿⣿⣿⣿⣿⣿⣿⣿⣿⣿⣿⣿⣿⣿⠟⠒⠀⠀⠀⠀⢤⣿⣿⣿⣿⣿⣿⣿⣿⣿⣿⣿⣿⣿⣿⣿⣿⣿⣿⣿⣿⣧⡀⠀⠀⠀⠀⠀⠐⣶⣶⣦⣤⣾⣿⣿⣿⣿⣿⣿⡿⢿⣿⣿⣿⡿⠿⠦⠀⠀⠀⠀⠀⢈⣀⣀⣤⣤⣶⣶⣾⣿⣿⣿⡇</a:t>
            </a:r>
            <a:br/>
            <a:r>
              <a:t>⣿⣿⣿⣿⣿⣿⣿⣿⣿⣿⣿⣿⣿⣿⣿⣿⣿⣿⣿⡿⠀⠀⠀⠀⠀⠀⠀⢹⣿⣿⣿⣿⣿⣿⣿⣿⣿⣿⣿⣿⣿⣿⣿⣿⣿⣿⣿⣿⣿⡆⠀⠀⠀⠀⢀⣿⣿⣿⣿⣿⣿⣿⣿⣿⣿⠁⠀⠀⠛⠛⠉⠁⠀⠀⠀⠀⠀⠀⠀⠈⣻⣿⣿⣿⣿⣿⣿⣿⣿⣿⡇</a:t>
            </a:r>
            <a:br/>
            <a:r>
              <a:t>⣿⣿⣿⣿⣿⣿⣿⣿⣿⣿⣿⣿⣿⣿⣿⣿⣿⣿⣿⡇⠀⠀⠀⠀⠀⠀⢀⣿⣿⣿⣿⣿⣿⣿⣿⣿⣿⣿⣿⣿⣿⣿⣿⣿⣿⣿⣿⣿⣿⡄⠀⠀⠀⠀⣸⣿⣿⣿⣿⣿⣿⣿⣿⣿⣷⣶⡄⠀⠈⠀⠀⣀⡀⠀⠀⠀⠀⠀⠀⣠⣿⣿⣿⣿⣿⣿⣿⣿⣿⣿⡇</a:t>
            </a:r>
            <a:br/>
            <a:r>
              <a:t>⣿⣿⡿⠿⠿⠟⠛⠛⢻⣿⣿⣿⣿⣿⣿⣿⡿⠟⠋⠀⠀⠀⠀⠀⠀⠀⢸⣿⣿⣿⣿⣿⣿⣿⣿⣿⣿⣿⣿⣿⣿⣿⣿⣿⣿⣿⣿⣿⡟⠀⠀⠀⠀⠀⠸⣿⣿⣿⣿⣿⣿⣿⣿⣿⣿⣿⣧⣀⣀⣴⣾⣿⣿⡀⠀⠀⠀⠀⠀⢸⣿⣿⣿⣿⣿⣿⣿⣿⣿⣿⡇</a:t>
            </a:r>
            <a:br/>
            <a:r>
              <a:t>⠁⠀⠀⠀⠀⠀⠀⠀⠀⠉⠙⠛⠛⠋⠉⠁⠀⢀⡠⠔⠂⠀⠀⠀⠀⠀⢈⣿⣿⣿⣿⣿⣿⣿⣿⣿⣿⣿⣿⣿⣿⣿⣿⣿⣿⣿⣿⣿⠃⠀⠀⠀⠀⠀⠀⢻⣿⣿⣿⣿⣿⣿⣿⣿⣿⣿⣿⣿⣿⣿⣿⣿⣿⡄⠀⠀⠀⠀⠀⣾⣿⣿⣿⣿⣿⣿⣿⣿⣿⣿⡇</a:t>
            </a:r>
            <a:br/>
            <a:r>
              <a:t>⣷⣤⣄⡀⠀⠀⠀⠀⠀⠀⠀⠀⠀⠀⠀⠀⠀⠉⠀⠀⢀⠀⠀⠀⠀⠀⠈⠻⣿⣿⣿⣿⣿⣿⣿⣿⣿⣿⣿⣿⣿⣿⣿⣿⣿⣿⣿⡟⠀⠀⠀⠀⠀⠀⠀⠘⣿⣿⣿⣿⣿⣿⣿⣿⣿⣿⣿⣿⣿⣿⣿⣿⠋⠀⠀⠀⠀⠀⠐⣿⣿⣿⣿⣿⣿⣿⣿⣿⣿⣿⡇</a:t>
            </a:r>
            <a:br/>
            <a:r>
              <a:t>⣿⣿⣿⣿⣷⣦⣄⡀⠀⠀⠀⠀⠀⠀⠀⠀⠀⠀⠀⠈⠉⠀⠀⠀⠀⠀⠀⠀⠹⣿⣿⣿⣿⣿⣿⣿⣿⣿⣿⣿⣿⣿⣿⣿⣿⣿⣿⠃⠀⠀⠀⠀⠀⠀⠀⠀⠙⣿⣿⣿⣿⣿⣿⣿⣿⣿⣿⣿⣿⣿⡿⠁⠀⠀⠀⠀⠀⠀⠀⣿⣿⣿⣿⣿⣿⣿⣿⣿⣿⣿⡇</a:t>
            </a:r>
            <a:br/>
            <a:r>
              <a:t>⣿⣿⣿⣿⣿⣿⣿⣿⣿⣶⣤⣀⠀⠀⠀⠀⠀⠀⠀⠀⠀⠀⠀⠀⠀⠀⠀⠀⠀⠹⣿⣿⣿⣿⣿⣿⣿⣿⣿⣿⣿⣿⣿⣿⣿⣿⡟⠀⠀⠀⠀⠀⠀⠀⠀⠀⠀⠈⣿⣿⣿⣿⣿⣿⣿⣿⣿⣿⣿⠏⠀⠀⠀⠀⠀⠀⠀⠀⠀⣿⣿⣿⣿⣿⣿⣿⣿⣿⣿⣿⡇</a:t>
            </a:r>
            <a:br/>
            <a:r>
              <a:t>⣿⣿⣿⣿⣿⣿⣿⣿⣿⣿⣿⣿⣿⣶⣦⣄⡀⠀⠀⢀⠀⠀⠀⠀⠀⠀⠀⠀⠀⠀⠙⣿⣿⣿⣿⣿⣿⣿⣿⣿⣿⣿⣿⣿⣿⣿⣧⠀⠀⠀⠀⠀⠀⠀⠀⠀⢀⣴⣿⣿⣿⣿⣿⣿⣿⣿⣿⠟⠁⠀⠀⠀⠀⠀⠀⠀⠀⠀⢀⣿⣿⣿⣿⣿⣿⣿⣿⣿⣿⣿⡇</a:t>
            </a:r>
            <a:br/>
            <a:r>
              <a:t>⣿⣿⣿⣿⣿⣿⣿⣿⣿⣿⣿⣿⣿⣿⣿⣿⣿⣿⣿⠏⠀⠀⠀⠀⠀⠀⠀⠀⠀⠀⠀⢈⣿⣿⣿⣿⣿⣿⣿⣿⣿⣿⣿⣿⣿⣿⣿⠃⠀⣰⣶⣶⠀⠀⣶⣿⣿⣿⣿⣿⣿⣿⣿⣿⣿⣿⣿⠀⠀⠀⠀⠀⠀⠀⠀⠀⠀⠀⢸⣿⣿⣿⣿⣿⣿⣿⣿⣿⣿⣿⡇</a:t>
            </a:r>
            <a:br/>
            <a:r>
              <a:t>⣿⣿⣿⣿⣿⣿⣿⣿⣿⣿⣿⣿⣿⣿⣿⣿⣿⣿⣿⠀⠀⠀⠀⠀⠀⠀⢀⣀⣠⣤⣶⣿⣿⣿⣿⣿⣿⣿⣿⣿⣿⣿⣿⣿⣿⣿⡇⠀⢰⣿⣿⣿⠀⠀⣿⣿⣿⣿⣿⣿⣿⣿⣿⣿⣿⣿⣿⣷⣤⣄⣀⠀⠀⠀⠀⠀⠀⠀⢸⣿⣿⣿⣿⣿⣿⣿⣿⣿⣿⣿⡇</a:t>
            </a:r>
            <a:br/>
            <a:r>
              <a:t>⣿⣿⣿⣿⣿⣿⣿⣿⣿⣿⣿⣿⣿⣿⣿⣿⣿⣿⡇⠀⠀⠸⠇⠀⠀⣰⣿⣿⣿⣿⣿⣿⣿⣿⣿⣿⣿⣿⣿⣿⣿⣿⣿⣿⣿⣿⠁⠀⣿⣿⣿⡿⠀⢸⣿⣿⣿⣿⣿⣿⣿⣿⣿⣿⣿⣿⣿⣿⣿⣿⣿⣿⠀⠀⢠⣦⠀⠀⢸⣿⣿⣿⣿⣿⣿⣿⣿⣿⣿⣿⡇</a:t>
            </a:r>
            <a:br/>
            <a:r>
              <a:t>⣿⣿⣿⣿⣿⣿⣿⣿⣿⣿⣿⣿⣿⣿⣿⣿⣿⣿⣿⣄⡀⠀⠀⠀⠀⠹⣿⣿⣿⣿⣿⣿⣿⣿⣿⣿⣿⣿⣿⣿⣿⣿⣿⣿⣿⡿⠀⠈⣿⣿⣿⡗⠀⢼⣿⣿⣿⣿⣿⣿⣿⣿⣿⣿⣿⣿⣿⣿⣿⣿⣿⠋⠀⢀⣼⣿⡀⠀⢸⣿⣿⣿⣿⣿⣿⣿⣿⣿⣿⣿⡇</a:t>
            </a:r>
            <a:br/>
            <a:r>
              <a:t>⣿⣿⣿⣿⣿⣿⣿⣿⣿⣿⣿⣿⣿⣿⣿⣿⣿⣿⣿⣿⣿⣦⠀⠀⠀⠀⢹⣿⣿⣿⣿⣿⣿⣿⣿⣿⣿⣿⣿⣿⣿⣿⣿⣿⣿⣇⠀⠀⠉⠉⠀⠀⠀⠀⠀⠀⠀⠈⣿⣿⣿⣿⣿⣿⣿⣿⣿⣿⣿⣿⡇⠀⢀⣾⣿⣿⡇⠀⢸⣿⣿⣿⣿⣿⣿⣿⣿⣿⣿⣿⡇</a:t>
            </a:r>
            <a:br/>
            <a:r>
              <a:t>⣿⣿⣿⣿⣿⣿⣿⣿⣿⣿⣿⣿⣿⣿⣿⣿⣿⣿⣿⣿⣿⣿⠷⠀⠀⠀⠈⢿⣿⣿⣿⣿⣿⣿⣿⣿⣿⣿⣿⣿⣿⣿⣿⣿⣿⣿⣷⡄⠀⠀⠀⠀⠀⠀⠀⢀⣤⣶⣿⣿⣿⣿⣿⣿⣿⣿⣿⣿⣿⡏⠀⢀⣿⣿⣿⣿⠆⠀⢼⣿⣿⣿⣿⣿⣿⣿⣿⣿⣿⣿⡇</a:t>
            </a:r>
            <a:br/>
            <a:r>
              <a:t>⣿⣿⣿⣿⣿⣿⣿⣿⣿⣿⣿⣿⣿⣿⣿⣿⣿⣿⣿⣿⠟⠁⠀⠀⢀⡀⠀⢾⣿⣿⣿⣿⣿⣿⣿⣿⣿⣿⣿⣿⣿⣿⣿⣿⣿⣿⣿⣅⠀⠀⠀⠀⠀⠀⢀⣀⣀⡉⠉⠙⣻⣿⣿⣿⣿⣿⣿⣿⡿⠁⠀⠛⠛⠛⠛⠛⠀⠀⠈⣿⣿⣿⣿⣿⣿⣿⣿⣿⣿⣿⡇</a:t>
            </a:r>
            <a:br/>
            <a:r>
              <a:t>⣿⣿⣿⣿⣿⠿⠟⠛⠉⠛⢿⣿⣿⣿⣿⣿⣿⣿⣿⡿⠀⠀⠀⠀⠉⠀⠀⠈⠛⠿⢿⣿⣿⣿⣿⣿⣿⣿⣿⣿⣿⣿⣿⣿⣿⣿⣿⣿⣿⣶⣶⣶⣤⣄⣀⣀⡀⠀⠀⠺⣿⣿⣿⣿⣿⣿⣿⡇⠀⠀⠀⠀⠀⠀⠀⠀⠀⠀⠀⣿⣿⣿⣿⣿⣿⣿⣿⣿⣿⣿⡇</a:t>
            </a:r>
            <a:br/>
            <a:r>
              <a:t>⣿⠛⠋⠁⠀⠀⠀⠀⠀⠀⠀⠉⠻⢿⣿⣿⣿⡿⠏⠀⠀⠀⠀⠀⠀⠀⠀⠀⠀⠀⠀⠉⣿⣿⣿⣿⣿⣿⣿⣿⣿⣿⣿⣿⣿⣿⣿⣿⣿⣿⣿⣿⣿⣿⣿⣿⣿⣿⣿⣿⣦⣀⣤⣿⣿⣿⣿⡿⠦⠄⡀⠀⠀⠀⠀⠀⠀⠀⠀⠘⣿⣿⣿⣿⣿⣿⣿⣿⣿⣿⡇</a:t>
            </a:r>
            <a:br/>
            <a:r>
              <a:t>⣿⣷⣄⠀⠀⠀⠀⠀⠀⠀⠀⠀⠀⠀⠉⠉⢁⣤⣴⣾⣶⠀⠀⠀⠀⠀⠀⠀⠀⣀⣠⣾⣿⣿⣿⣿⣿⣿⣿⣿⣿⣿⣿⣿⣿⣿⣿⣿⣿⣿⣿⣿⣿⣿⣿⣿⣿⣿⣿⣿⣿⣿⣿⣿⣿⣿⡏⠀⠀⣤⣄⣀⠀⠀⠀⠀⠀⠀⠀⠀⠻⢿⣿⣿⣿⣿⣿⣿⣿⣿⡇</a:t>
            </a:r>
            <a:br/>
            <a:r>
              <a:t>⣿⣿⣿⣷⣤⡀⠀⠀⠀⠀⠀⠀⠀⠀⠀⠀⠀⠙⠛⠛⠋⠀⠀⠀⠀⠀⠀⢀⣴⣿⣿⣿⣿⣿⣿⣿⣿⣿⣿⣿⣿⣿⣿⣿⣿⣿⣿⣿⣿⣿⣿⣿⣿⣿⣿⣿⣿⣿⣿⣿⣿⣿⣿⣿⣿⣿⣧⣤⣠⣿⣿⣿⣿⣆⠀⠀⠀⠀⠀⠀⠀⢀⣿⣿⣿⣿⣿⣿⣿⣿⡇</a:t>
            </a:r>
            <a:br/>
            <a:r>
              <a:t>⣿⣿⣿⣿⣿⣿⣦⣄⠀⠀⠀⠀⠀⠀⠀⠀⠀⠀⠀⠀⠙⠿⣶⣤⣴⣶⣾⣿⣿⣿⣿⣿⣿⣿⣿⣿⣿⣿⣿⣿⣿⣿⣿⣿⣿⣿⣿⣿⣿⣿⣿⣿⣿⣿⣿⣿⣿⣿⣿⣿⣿⣿⣿⣿⣿⣿⣿⣿⣿⣿⣿⣿⣿⣿⡇⠀⠀⠀⠀⠀⣤⣬⣿⣿⣻⣻⣿⠿⣿⣿⡇</a:t>
            </a:r>
            <a:br/>
            <a:r>
              <a:t>⣿⣿⣿⣿⣿⣿⣿⣿⣷⣄⠀⠀⠀⠀⠀⠀⠀⠀⠀⠀⠀⠀⠈⠙⢿⣿⣿⣿⣿⣿⣿⣿⣿⣿⣿⣿⣿⣿⣿⣿⣿⣿⣿⣿⣿⣿⣿⣿⣿⣿⣿⣿⣿⣿⣿⣿⣿⣿⣿⣿⣿⣿⣿⣿⣿⣿⣿⣿⣿⣿⣿⣿⣿⣿⣿⣷⣶⠀⠀⠀⢹⣿⣿⣿⣿⣿⣿⣿⣿⣿⡇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⣿⣿⣿⣿⣿⣿⣿⣿⣿⣿⣿⣿⣿⣿⣿⣿⣿⣿⣿⣿⣿⣿⣿⣿⣿⣿⣿⣿⣿⣿⣿⣿⣿⣿⣿⣿⣿⣿⣿⣿⣿⣿⣿⣿⣿⣿⣿⣿⡟⠻⣿⣿⣿⣿⣿⣿⣿⣿⣿⣿⣿⣿⣿⣿⣿⣿⣿⣿⣿⣿⣿⣿⣿⣿⣿⣿⣿⣿⣿⣿⣿⣿⣿⣿⣿⣿⣿⣿⣿⣿⡇</a:t>
            </a:r>
            <a:br/>
            <a:r>
              <a:t>⣿⣿⣿⣿⣿⣿⣿⣿⣿⣿⣿⣿⣿⣿⣿⣿⣿⣿⣿⣿⣿⣿⣟⠋⢿⣿⣿⣿⣿⣿⣿⣿⣿⣿⣿⣿⣿⣿⣿⣿⣿⣿⣿⣿⣿⣿⣿⣿⠇⠀⠈⠛⠻⢛⣿⣿⣿⣿⣿⣿⣿⣿⣿⣿⣿⣿⣿⣿⣿⣿⣿⣿⣿⣿⣿⣿⣿⣿⡙⣿⣿⣿⣿⣿⣿⣿⣿⣿⣿⣿⡇</a:t>
            </a:r>
            <a:br/>
            <a:r>
              <a:t>⣿⣿⣿⣿⣿⣿⣿⣿⣿⣿⣿⣿⣿⣿⣿⣿⣿⣿⣿⣿⣿⠟⠃⠀⠀⣹⣿⣿⣿⣿⣿⣿⣿⣿⣿⣿⣿⣿⣿⣿⣿⣿⣿⣿⣿⣿⡿⠛⠀⠀⠀⠀⠀⠸⣿⣿⣿⣿⣿⣿⣿⣿⣿⣿⣿⣿⣿⣿⣿⣿⣿⣿⣿⣿⣿⣿⡿⠉⠐⢿⣿⣿⣿⣿⣿⣿⣿⣿⣿⣿⡇</a:t>
            </a:r>
            <a:br/>
            <a:r>
              <a:t>⣿⣿⣿⣿⣿⣿⣿⣿⣿⣿⣿⣿⣿⣿⣿⣿⣿⣿⣿⡍⠁⠀⠀⠀⠀⠘⠿⣿⣿⣿⣿⣿⣿⣿⣿⣿⣿⣿⣿⣿⣿⣿⣿⣿⣿⣿⣿⡆⠀⠀⠀⠀⠀⣠⣿⣿⣿⣿⣿⣿⣿⣿⣿⣿⣿⣿⣿⣿⣿⣿⣿⣿⣿⡟⠛⠁⠀⠀⠀⠀⠙⠿⣿⣿⣿⣿⣿⣿⣿⣿⡇</a:t>
            </a:r>
            <a:br/>
            <a:r>
              <a:t>⣿⣿⣿⣿⣿⣿⣿⣿⣿⣿⣿⣿⣿⣿⣿⣿⣿⣿⣿⠇⠀⠀⠀⠀⠀⠀⢰⣿⣿⣿⣿⣿⣿⣿⣿⣿⣿⣿⣿⣿⣿⣿⣿⣿⣿⣿⣿⡇⠀⠀⠀⠀⠀⠹⡿⠿⠋⠙⢿⣿⠿⠛⢿⣿⣿⣿⣿⣿⣿⣿⣿⣿⣿⣷⠄⠀⠀⠀⠀⠀⠀⣾⣿⣿⣿⣿⣿⣿⣿⣿⡇</a:t>
            </a:r>
            <a:br/>
            <a:r>
              <a:t>⣿⣿⣿⣿⣿⣿⣿⣿⣿⣿⣿⣿⣿⣿⣿⣿⣿⣿⣿⣦⡀⠀⠀⠀⠀⠀⠈⣿⣿⣿⣿⣿⣿⣿⣿⣿⣿⣿⣿⣿⣿⣿⣿⣿⣿⣿⣿⠀⠀⠀⠀⠀⠀⠈⠀⠐⠀⠀⠀⣄⠀⠀⣸⣿⣿⣿⣿⣿⣿⣿⣿⣿⣿⣿⠀⠀⠀⠀⠀⠀⠀⣿⣿⠟⠋⣁⣙⣿⣿⣿⡇</a:t>
            </a:r>
            <a:br/>
            <a:r>
              <a:t>⣿⣿⣿⣿⣿⣿⣿⣿⣿⣿⣿⣿⣿⣿⣿⣿⣿⣿⣿⣿⣧⣀⠀⠀⠀⠀⢀⣿⣿⣿⣿⣿⣿⣿⣿⣿⣿⣿⣿⣿⣿⣿⣿⣿⣿⣿⣿⣆⠀⠀⠀⠀⠀⠀⠀⠀⠀⠀⠀⢻⣧⣴⣿⣿⣿⣿⣿⣿⣿⣿⣿⣿⣿⣿⡄⠀⠀⠀⠀⠀⠀⢉⣠⣶⣿⣿⣿⣿⣿⣿⡇</a:t>
            </a:r>
            <a:br/>
            <a:r>
              <a:t>⣿⣿⣿⣿⣿⣿⣿⣿⣿⣿⣿⣿⣿⣿⣿⣿⣿⣿⣿⡟⠁⠀⠀⠀⠀⠀⠻⣿⣿⣿⣿⣿⣿⣿⣿⣿⣿⣿⣿⣿⣿⣿⣿⣿⣿⣿⣿⣿⣶⡀⠀⠀⠀⠀⠀⣿⣿⣷⣶⣾⣿⣿⣿⣿⣿⣿⣿⣿⣿⣿⣿⣿⠇⠀⠁⠀⠀⠀⠀⠀⠀⠉⠻⢿⣿⣿⣿⣿⣿⣿⡇</a:t>
            </a:r>
            <a:br/>
            <a:r>
              <a:t>⣿⣿⣿⣿⣿⣿⣿⣿⣿⣿⣿⣿⣿⣿⣿⣿⣿⣿⣿⠇⠀⠀⠀⠀⠀⠀⢀⣿⣿⣿⣿⣿⣿⣿⣿⣿⣿⣿⣿⣿⣿⣿⣿⣿⣿⣿⣿⣿⣿⠃⠀⠀⠀⠀⢸⣿⣿⣿⣿⣿⣿⣿⣿⣿⣿⣿⡿⠛⠛⢿⡿⠁⠀⠀⠀⠀⠀⠀⠀⠀⠀⠀⠀⠈⠙⠻⣿⣿⣿⣿⡇</a:t>
            </a:r>
            <a:br/>
            <a:r>
              <a:t>⣿⣿⣿⣿⣿⣿⣿⣿⣿⣿⣿⣿⣿⣿⣿⣿⣿⡿⠟⠀⠀⠀⠀⠀⠀⠀⢸⣿⣿⣿⣿⣿⣿⣿⣿⣿⣿⣿⣿⣿⣿⣿⣿⣿⣿⣿⣿⣿⡿⠃⠀⠀⠀⠀⢿⣿⣿⣿⣿⣿⣿⣿⣿⣿⣿⣿⣧⠀⠀⠀⠀⢀⣴⣶⡀⠀⠀⠀⠀⠀⠀⣀⡀⠀⠀⠀⢿⣿⣿⣿⡇</a:t>
            </a:r>
            <a:br/>
            <a:r>
              <a:t>⡿⠟⠛⠛⠋⠉⠉⠀⠈⠿⣿⡿⠿⠛⠛⠉⠀⠀⣀⣤⡄⠀⠀⠀⠀⠀⠸⣿⣿⣿⣿⣿⣿⣿⣿⣿⣿⣿⣿⣿⣿⣿⣿⣿⣿⣿⣿⣿⠃⠀⠀⠀⠀⠀⠈⣿⣿⣿⣿⣿⣿⣿⣿⣿⣿⣿⣿⣶⣶⣦⣶⣿⣿⣿⡇⠀⠀⠀⠀⠀⢸⣿⣿⣷⣶⣶⣿⣿⣿⣿⡇</a:t>
            </a:r>
            <a:br/>
            <a:r>
              <a:t>⣇⠀⠀⠀⠀⠀⠀⠀⠀⠀⠀⠀⠐⠒⠠⠴⠶⠿⠟⠋⠁⠀⠀⠀⠀⠀⠘⢿⣿⣿⣿⣿⣿⣿⣿⣿⣿⣿⣿⣿⣿⣿⣿⣿⣿⣿⣿⣿⠀⠀⠀⠀⠀⠀⠀⢹⣿⣿⣿⣿⣿⣿⣿⣿⣿⣿⣿⣿⣿⣿⣿⣿⣿⡿⠋⠀⠀⠀⠀⠀⣼⣿⣿⣿⣿⣿⣿⣿⣿⣿⡇</a:t>
            </a:r>
            <a:br/>
            <a:r>
              <a:t>⣿⣿⣶⣤⣀⠀⠀⠀⠀⠀⠀⠀⠀⠀⠀⠀⠀⠀⠀⠤⢤⠀⠀⠀⠀⠀⠀⠀⢻⣿⣿⣿⣿⣿⣿⣿⣿⣿⣿⣿⣿⣿⣿⣿⣿⣿⣿⡇⠀⠀⠀⠀⠀⠀⠀⠈⣿⣿⣿⣿⣿⣿⣿⣿⣿⣿⣿⣿⣿⣿⣿⣿⠟⠀⠀⠀⠀⠀⠀⠀⢹⣿⣿⣿⣿⣿⣿⣿⣿⣿⡇</a:t>
            </a:r>
            <a:br/>
            <a:r>
              <a:t>⣿⣿⣿⣿⣿⣿⣷⣦⣄⡀⠀⠀⠀⠀⠀⠀⠀⠀⠀⠀⠀⠀⠀⠀⠀⠀⠀⠀⠈⢿⣿⣿⣿⣿⣿⣿⣿⣿⣿⣿⣿⣿⣿⣿⣿⣿⣿⠀⠀⠀⠀⠀⠀⠀⠀⠀⠘⢿⣿⣿⣿⣿⣿⣿⣿⣿⣿⣿⣿⣿⡿⠋⠀⠀⠀⠀⠀⠀⠀⠀⣼⣿⣿⣿⣿⣿⣿⣿⣿⣿⡇</a:t>
            </a:r>
            <a:br/>
            <a:r>
              <a:t>⣿⣿⣿⣿⣿⣿⣿⣿⣿⣿⣷⣦⣄⣀⠀⠀⠀⠀⠀⠀⠀⠀⠀⠀⠀⠀⠀⠀⠀⠈⢻⣿⣿⣿⣿⣿⣿⣿⣿⣿⣿⣿⣿⣿⣿⣿⣿⠀⠀⠀⠀⠀⠀⠀⠀⠀⠀⣸⣿⣿⣿⣿⣿⣿⣿⣿⣿⣿⡿⠛⠁⠀⠀⠀⠀⠀⠀⠀⠀⠀⣿⣿⣿⣿⣿⣿⣿⣿⣿⣿⡇</a:t>
            </a:r>
            <a:br/>
            <a:r>
              <a:t>⣿⣿⣿⣿⣿⣿⣿⣿⣿⣿⣿⣿⣿⣿⣿⣶⣤⣀⣀⣠⠀⠀⠀⠀⠀⠀⠀⠀⠀⠀⠀⢻⣿⣿⣿⣿⣿⣿⣿⣿⣿⣿⣿⣿⣿⣿⣿⡧⠀⠀⣀⣀⠀⠀⣤⣶⣾⣿⣿⣿⣿⣿⣿⣿⣿⣿⣿⡏⠀⠀⠀⠀⠀⠀⠀⠀⠀⠀⠀⠀⣿⣿⣿⣿⣿⣿⣿⣿⣿⣿⡇</a:t>
            </a:r>
            <a:br/>
            <a:r>
              <a:t>⣿⣿⣿⣿⣿⣿⣿⣿⣿⣿⣿⣿⣿⣿⣿⣿⣿⣿⣿⡃⠀⠀⠀⠀⠀⠀⠀⠀⠀⣀⣤⣾⣿⣿⣿⣿⣿⣿⣿⣿⣿⣿⣿⣿⣿⣿⣿⠁⠀⣸⣿⣿⠀⠀⣿⣿⣿⣿⣿⣿⣿⣿⣿⣿⣿⣿⣿⣿⣦⡀⠀⠀⠀⠀⠀⠀⠀⠀⠀⢸⣿⣿⣿⣿⣿⣿⣿⣿⣿⣿⡇</a:t>
            </a:r>
            <a:br/>
            <a:r>
              <a:t>⣿⣿⣿⣿⣿⣿⣿⣿⣿⣿⣿⣿⣿⣿⣿⣿⣿⣿⣿⠃⠀⠀⣴⠂⠀⠀⣰⣿⣿⣿⣿⣿⣿⣿⣿⣿⣿⣿⣿⣿⣿⣿⣿⣿⣿⣿⡿⠀⢠⣿⣿⣿⠀⢠⣿⣿⣿⣿⣿⣿⣿⣿⣿⣿⣿⣿⣿⣿⣿⣿⣿⣷⡆⠀⠀⣤⡀⠀⠀⣿⣿⣿⣿⣿⣿⣿⣿⣿⣿⣿⡇</a:t>
            </a:r>
            <a:br/>
            <a:r>
              <a:t>⣿⣿⣿⣿⣿⣿⣿⣿⣿⣿⣿⣿⣿⣿⣿⣿⣿⣿⣿⡄⠀⠈⠙⠀⠀⠰⣿⣿⣿⣿⣿⣿⣿⣿⣿⣿⣿⣿⣿⣿⣿⣿⣿⣿⣿⣿⡇⠀⢼⣿⣿⣯⠀⢸⣿⣿⣿⣿⣿⣿⣿⣿⣿⣿⣿⣿⣿⣿⣿⣿⣿⡿⠁⠀⢠⣿⣷⠀⠀⢹⣿⣿⣿⣿⣿⣿⣿⣿⣿⣿⡇</a:t>
            </a:r>
            <a:br/>
            <a:r>
              <a:t>⣿⣿⣿⣿⣿⣿⣿⣿⣿⣿⣿⣿⣿⣿⣿⣿⣿⣿⣿⣿⣶⣄⠀⠀⠀⠀⠸⣿⣿⣿⣿⣿⣿⣿⣿⣿⣿⣿⣿⣿⣿⣿⣿⣿⣿⣿⠃⠀⠸⠿⠿⠏⠀⠙⠛⠛⠻⢿⣿⣿⣿⣿⣿⣿⣿⣿⣿⣿⣿⣿⡟⠀⠀⣰⣿⣿⣿⠀⠀⣸⣿⣿⣿⣿⣿⣿⣿⣿⣿⣿⡇</a:t>
            </a:r>
            <a:br/>
            <a:r>
              <a:t>⣿⣿⣿⣿⣿⣿⣿⣿⣿⣿⣿⣿⣿⣿⣿⣿⣿⣿⣿⣿⣿⣿⣧⡀⠀⠀⠀⣿⣿⣿⣿⣿⣿⣿⣿⣿⣿⣿⣿⣿⣿⣿⣿⣿⣿⣿⣆⡀⠀⠀⠀⠀⠀⠀⠀⠀⠀⣸⣿⣿⣿⣿⣿⣿⣿⣿⣿⣿⣿⡿⠃⠀⣴⣿⣿⣿⣿⠀⠀⣿⣿⣿⣿⣿⣿⣿⣿⣿⣿⣿⡇</a:t>
            </a:r>
            <a:br/>
            <a:r>
              <a:t>⣿⣿⣿⣿⣿⣿⣿⣿⣿⣿⣿⣿⣿⣿⣿⣿⣿⣿⣿⣿⣿⣿⠟⠁⠀⠀⠀⢸⣿⣿⣿⣿⣿⣿⣿⣿⣿⣿⣿⣿⣿⣿⣿⣿⣿⣿⣿⣷⠄⠀⠀⠀⠀⠀⠀⠐⠻⠿⠿⣿⣿⣿⣿⣿⣿⣿⣿⣿⣿⠇⠀⣰⣿⣿⣿⣿⡟⠀⠰⣿⣿⣿⣿⣿⣿⣿⣿⣿⣿⣿⡇</a:t>
            </a:r>
            <a:br/>
            <a:r>
              <a:t>⣿⣿⣿⣿⣿⣿⣿⣿⣿⣿⣿⣿⣿⣿⣿⣿⣿⣿⣿⣿⡟⠁⠀⠀⠀⠄⠀⠘⣿⣿⣿⣿⣿⣿⣿⣿⣿⣿⣿⣿⣿⣿⣿⣿⣿⣿⣿⣿⣄⠀⠀⠀⠀⠀⠠⠲⠶⠀⠀⣠⣿⣿⣿⣿⣿⣿⣿⣿⠿⠀⠀⠀⠀⠀⠀⠀⠀⠀⠀⢹⣿⣿⣿⣿⣿⣿⣿⣿⣿⣿⡇</a:t>
            </a:r>
            <a:br/>
            <a:r>
              <a:t>⣿⣿⣿⠿⠛⠋⠉⠀⠀⠀⠙⠻⣿⣿⣿⣿⣿⣿⣿⠟⠉⠀⠀⠀⠀⠀⠀⠀⠈⠉⠛⢿⣿⣿⣿⣿⣿⣿⣿⣿⣿⣿⣿⣿⣿⣿⣿⣿⣿⣿⣷⣶⣶⣶⣶⣤⣤⣄⣀⣉⡛⠻⠿⢿⣿⣿⣿⣿⡀⠀⠀⠀⠀⠀⠀⠀⠀⠀⠀⠀⢻⣿⣿⣿⣿⣿⣿⣿⣿⣿⡇</a:t>
            </a:r>
            <a:br/>
            <a:r>
              <a:t>⣿⣅⠀⠀⠀⠀⠀⠀⠀⠀⠀⠀⠀⠙⠛⠛⠉⣉⣠⣤⡀⠀⠀⠀⠀⠀⠀⠀⠀⠀⠀⣰⣿⣿⣿⣿⣿⣿⣿⣿⣿⣿⣿⣿⣿⣿⣿⣿⣿⣿⣿⣿⣿⣿⣿⣿⣿⣿⣿⣿⣿⣦⣶⣿⣿⣿⣿⣿⣿⣷⣦⣤⡤⠄⠀⠀⠀⠀⠀⠀⠀⢻⣿⣿⣿⣿⣿⣿⣿⣿⡇</a:t>
            </a:r>
            <a:br/>
            <a:r>
              <a:t>⣿⣿⣷⣦⡀⠀⠀⠀⠀⠀⠀⠀⠀⠀⠀⠀⠙⠿⣿⣿⡿⠀⠀⠀⠀⠀⠀⠀⢠⣶⣿⣿⣿⣿⣿⣿⣿⣿⣿⣿⣿⣿⣿⣿⣿⣿⣿⣿⣿⣿⣿⣿⣿⣿⣿⣿⣿⣿⣿⣿⣿⣿⣿⣿⣿⣿⣿⣿⡿⠋⠉⣀⣀⣀⣀⠀⠀⠀⠀⠀⠀⠀⠙⣿⣿⣿⣿⣿⣿⣿⡇</a:t>
            </a:r>
            <a:br/>
            <a:r>
              <a:t>⣿⣿⣿⣿⣿⣦⣄⠀⠀⠀⠀⠀⠀⠀⠀⠀⠀⠀⠈⠛⠁⠀⠀⠀⠀⠀⣀⣴⣿⣿⣿⣿⣿⣿⣿⣿⣿⣿⣿⣿⣿⣿⣿⣿⣿⣿⣿⣿⣿⣿⣿⣿⣿⣿⣿⣿⣿⣿⣿⣿⣿⣿⣿⣿⣿⣿⣿⡏⠀⠀⣼⣿⣿⣿⣿⣷⣄⡀⠀⠀⠀⠀⠀⠸⠿⡿⠿⣿⣿⣿⡇</a:t>
            </a:r>
            <a:br/>
            <a:r>
              <a:t>⣿⣿⣿⣿⣿⣿⣿⣷⣄⡀⠀⠀⠀⠀⠀⠀⠀⠀⠀⠀⠀⠀⠲⢶⣶⣿⣿⣿⣿⣿⣿⣿⣿⣿⣿⣿⣿⣿⣿⣿⣿⣿⣿⣿⣿⣿⣿⣿⣿⣿⣿⣿⣿⣿⣿⣿⣿⣿⣿⣿⣿⣿⣿⣿⣿⣿⣿⣿⣤⣀⣈⣽⣭⣽⣿⣿⣷⣾⣦⡀⠀⠀⠀⠀⠘⢿⣿⣿⣿⣿⡇</a:t>
            </a:r>
            <a:br/>
            <a:r>
              <a:t>⣿⣿⣿⣿⣿⣿⣿⣿⣿⣿⣦⣀⠀⠀⠀⠀⠀⠀⠀⠀⠀⠀⠀⠀⠉⠻⣿⣿⣿⣿⣿⣿⣿⣿⣿⣿⣿⣿⣿⣿⣿⣿⣿⣿⣿⣿⣿⣿⣿⣿⣿⣿⣿⣿⣿⣿⣿⣿⣿⣿⣿⣿⣿⣿⣿⣿⣿⣿⣿⣿⣿⣿⣿⣿⣿⣿⣿⣿⣿⣿⣶⣦⣤⡀⠀⠈⢻⣿⣿⣿⡇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⣿⣿⣿⣿⣿⣿⣿⣿⣿⣿⣿⣿⣿⣿⣿⣿⣿⣿⣿⣿⣿⣿⣿⣿⣿⣿⣿⣿⣿⣿⣿⣿⣿⣿⣿⣿⣿⣿⣿⣿⣿⣿⣿⣿⣿⣿⣿⣿⣿⠉⢻⣿⣿⣿⣿⣿⣿⣿⣿⣿⣿⣿⣿⣿⣿⣿⣿⣿⣿⣿⣿⣿⣿⣿⣿⣿⣿⣿⣿⣿⣿⣿⣿⣿⣿⣿⣿⣿⣿⣿⡇</a:t>
            </a:r>
            <a:br/>
            <a:r>
              <a:t>⣿⣿⣿⣿⣿⣿⣿⣿⣿⣿⣿⣿⣿⣿⣿⣿⣿⣿⣿⣿⣿⣿⡋⠹⣿⣿⣿⣿⣿⣿⣿⣿⣿⣿⣿⣿⣿⣿⣿⣿⣿⣿⣿⣿⣿⣿⣿⣿⡿⠀⠀⠙⠻⠟⣿⣿⣿⣿⣿⣿⣿⣿⣿⣿⣿⣿⣿⣿⣿⣿⣿⣿⣿⣿⣿⣿⣿⡿⠆⣿⣿⣿⣿⣿⣿⣿⣿⣿⣿⣿⡇</a:t>
            </a:r>
            <a:br/>
            <a:r>
              <a:t>⣿⣿⣿⣿⣿⣿⣿⣿⣿⣿⣿⣿⣿⣿⣿⣿⣿⣿⣿⣿⡿⠟⠀⠀⢈⣿⣿⣿⣿⣿⣿⣿⣿⣿⣿⣿⣿⣿⣿⣿⣿⣿⣿⣿⣿⣿⣿⡛⠀⠀⠀⠀⠀⠰⣿⣿⣿⣿⣿⣿⣿⣿⣿⣿⣿⣿⣿⣿⣿⣿⣿⣿⣿⣿⣿⣿⠟⠁⠀⠙⢿⣿⣿⣿⣿⣿⣿⣿⣿⣿⡇</a:t>
            </a:r>
            <a:br/>
            <a:r>
              <a:t>⣿⣿⣿⣿⣿⣿⣿⣿⣿⣿⣿⣿⣿⣿⣿⣿⣿⣿⣏⠉⠀⠀⠀⠀⠀⠙⠿⣿⣿⣿⣿⣿⣿⣿⣿⣿⣿⣿⣿⣿⣿⣿⣿⣿⣿⣿⣿⣿⠀⠀⠀⠀⠀⢀⣿⣿⣿⣿⣿⣿⣿⣿⣿⣿⣿⣿⣿⣿⣿⣿⣿⣿⣿⣿⠉⠀⠀⠀⠀⠀⠀⢀⣽⣿⣿⣿⡿⢿⣿⣿⡇</a:t>
            </a:r>
            <a:br/>
            <a:r>
              <a:t>⣿⣿⣿⣿⣿⣿⣿⣿⣿⣿⣿⣿⣿⣿⣿⣿⣿⣿⣿⠀⠀⠀⠀⠀⠀⠀⣾⣿⣿⣿⣿⣿⣿⣿⣿⣿⣿⣿⣿⣿⣿⣿⣿⣿⣿⣿⣿⠇⠀⠀⠀⠀⠀⠸⣿⠿⠟⠻⣿⣿⣿⣿⣿⣿⣿⣿⣿⣿⣿⣿⣿⣿⣿⣿⡗⠀⠀⠀⠀⠀⠀⢸⣿⣿⠟⠋⣠⣾⣿⣿⡇</a:t>
            </a:r>
            <a:br/>
            <a:r>
              <a:t>⣿⣿⣿⣿⣿⣿⣿⣿⣿⣿⣿⣿⣿⣿⣿⣿⣿⣿⣿⣤⠀⠀⠀⠀⠀⠀⠸⣿⣿⣿⣿⣿⣿⣿⣿⣿⣿⣿⣿⣿⣿⣿⣿⣿⣿⣿⣿⠂⠀⠀⠀⠀⠀⠀⠀⠀⠀⠀⠈⠉⠁⠀⢹⣿⣿⣿⣿⣿⣿⣿⣿⣿⣿⣿⡅⠀⠀⠀⠀⠀⠀⠸⠋⣡⣶⣿⣿⣿⣿⣿⡇</a:t>
            </a:r>
            <a:br/>
            <a:r>
              <a:t>⣿⣿⣿⣿⣿⣿⣿⣿⣿⣿⣿⣿⣿⣿⣿⣿⣿⣿⣿⣿⣇⡀⠀⠀⠀⠀⢠⣿⣿⣿⣿⣿⣿⣿⣿⣿⣿⣿⣿⣿⣿⣿⣿⣿⣿⣿⣿⣆⠀⠀⠀⠀⠀⠀⠀⠀⠀⠀⠀⢷⡀⣠⣿⣿⣿⣿⣿⣿⣿⣿⣿⣿⣿⡿⠷⠄⠀⠀⠀⠀⠀⠐⠿⣿⣿⣿⣿⣿⣿⣿⡇</a:t>
            </a:r>
            <a:br/>
            <a:r>
              <a:t>⣿⣿⣿⣿⣿⣿⣿⣿⣿⣿⣿⣿⣿⣿⣿⣿⣿⣿⣿⡟⠁⠀⠀⠀⠀⠘⢿⣿⣿⣿⣿⣿⣿⣿⣿⣿⣿⣿⣿⣿⣿⣿⣿⣿⣿⣿⣿⣿⣷⠀⠀⠀⠀⠀⢰⣿⣷⣦⣤⣾⣿⣿⣿⣿⣿⣿⣿⣿⣿⣿⣿⣿⡟⠃⠀⠀⠀⠀⠀⠀⠀⠀⠀⠀⠈⠹⠿⠿⣿⣿⡇</a:t>
            </a:r>
            <a:br/>
            <a:r>
              <a:t>⣿⣿⣿⣿⣿⣿⣿⣿⣿⣿⣿⣿⣿⣿⣿⣿⣿⣿⣿⠁⠀⠀⠀⠀⠀⠀⢠⣿⣿⣿⣿⣿⣿⣿⣿⣿⣿⣿⣿⣿⣿⣿⣿⣿⣿⣿⣿⣿⡟⠀⠀⠀⠀⠀⣼⣿⣿⣿⣿⣿⣿⣿⣿⣿⣿⣿⣿⣿⠋⠉⠀⠈⠀⠀⠀⠀⠀⠀⠀⠀⠀⢀⣀⠀⠀⠀⠀⠀⠙⢿⡇</a:t>
            </a:r>
            <a:br/>
            <a:r>
              <a:t>⣿⣿⣿⣿⣿⣿⣿⣿⣿⣿⣿⣿⣿⣿⣿⣿⡿⠿⠛⠀⠀⠀⠀⠀⠀⠀⣾⣿⣿⣿⣿⣿⣿⣿⣿⣿⣿⣿⣿⣿⣿⣿⣿⣿⣿⣿⣿⣿⡟⠀⠀⠀⠀⠀⢿⣿⣿⣿⣿⣿⣿⣿⣿⣿⣿⣿⣿⣿⣦⡄⠀⠀⠀⣰⣷⠀⠀⠀⠀⠀⠀⢸⣿⣿⣿⣶⣦⣤⣤⣾⡇</a:t>
            </a:r>
            <a:br/>
            <a:r>
              <a:t>⡟⠛⠋⠉⠉⠀⠀⠀⠀⠛⠿⠟⠛⠛⠋⠁⠀⣀⣤⣤⡄⠀⠀⠀⠀⠀⢹⣿⣿⣿⣿⣿⣿⣿⣿⣿⣿⣿⣿⣿⣿⣿⣿⣿⣿⣿⣿⣿⠁⠀⠀⠀⠀⠀⠈⣿⣿⣿⣿⣿⣿⣿⣿⣿⣿⣿⣿⣿⣿⣿⣿⣷⣿⣿⣿⡄⠀⠀⠀⠀⠀⣼⣿⣿⣿⣿⣿⣿⣿⣿⡇</a:t>
            </a:r>
            <a:br/>
            <a:r>
              <a:t>⣧⣀⠀⠀⠀⠀⠀⠀⠀⠀⠀⠀⠈⠉⠐⠾⠿⠿⠟⠋⠁⠀⠀⠀⠀⠀⠘⢿⣿⣿⣿⣿⣿⣿⣿⣿⣿⣿⣿⣿⣿⣿⣿⣿⣿⣿⣿⡟⠀⠀⠀⠀⠀⠀⠀⢹⣿⣿⣿⣿⣿⣿⣿⣿⣿⣿⣿⣿⣿⣿⣿⣿⣿⡿⠋⠀⠀⠀⠀⠀⠰⣿⣿⣿⣿⣿⣿⣿⣿⣿⡇</a:t>
            </a:r>
            <a:br/>
            <a:r>
              <a:t>⣿⣿⣿⣶⣤⣀⠀⠀⠀⠀⠀⠀⠀⠀⠀⠀⠀⠀⠀⠂⠤⠀⠀⠀⠀⠀⠀⠀⢻⣿⣿⣿⣿⣿⣿⣿⣿⣿⣿⣿⣿⣿⣿⣿⣿⣿⣿⠇⠀⠀⠀⠀⠀⠀⠀⠈⣿⣿⣿⣿⣿⣿⣿⣿⣿⣿⣿⣿⣿⣿⣿⣿⡿⠁⠀⠀⠀⠀⠀⠀⠀⣿⣿⣿⣿⣿⣿⣿⣿⣿⡇</a:t>
            </a:r>
            <a:br/>
            <a:r>
              <a:t>⣿⣿⣿⣿⣿⣿⣿⣶⣦⣄⡀⠀⠀⠀⠀⠀⠀⠀⠀⠀⠀⠀⠀⠀⠀⠀⠀⠀⠀⠻⣿⣿⣿⣿⣿⣿⣿⣿⣿⣿⣿⣿⣿⣿⣿⣿⡿⠀⠀⠀⠀⠀⠀⠀⠀⠀⠘⣿⣿⣿⣿⣿⣿⣿⣿⣿⣿⣿⣿⣿⣿⠟⠀⠀⠀⠀⠀⠀⠀⠀⠀⣿⣿⣿⣿⣿⣿⣿⣿⣿⡇</a:t>
            </a:r>
            <a:br/>
            <a:r>
              <a:t>⣿⣿⣿⣿⣿⣿⣿⣿⣿⣿⣿⣷⣦⣄⡀⠀⠀⠀⠀⠀⠀⠀⠀⠀⠀⠀⠀⠀⠀⠀⠹⣿⣿⣿⣿⣿⣿⣿⣿⣿⣿⣿⣿⣿⣿⣿⣧⠀⠀⠀⠀⠀⠀⠀⠀⠀⢀⣼⣿⣿⣿⣿⣿⣿⣿⣿⣿⣿⡿⠛⠁⠀⠀⠀⠀⠀⠀⠀⠀⠀⢸⣿⣿⣿⣿⣿⣿⣿⣿⣿⡇</a:t>
            </a:r>
            <a:br/>
            <a:r>
              <a:t>⣿⣿⣿⣿⣿⣿⣿⣿⣿⣿⣿⣿⣿⣿⣿⣷⣶⣤⣤⣤⠀⠀⠀⠀⠀⠀⠀⠀⠀⠀⠀⢸⣿⣿⣿⣿⣿⣿⣿⣿⣿⣿⣿⣿⣿⣿⣿⣧⠀⠀⣠⣤⠀⠀⣤⣾⣿⣿⣿⣿⣿⣿⣿⣿⣿⣿⣿⣿⡁⠀⠀⠀⠀⠀⠀⠀⠀⠀⠀⠀⢸⣿⣿⣿⣿⣿⣿⣿⣿⣿⡇</a:t>
            </a:r>
            <a:br/>
            <a:r>
              <a:t>⣿⣿⣿⣿⣿⣿⣿⣿⣿⣿⣿⣿⣿⣿⣿⣿⣿⣿⣿⡁⠀⠀⠀⠀⠀⠀⠀⠀⢀⣀⣴⣾⣿⣿⣿⣿⣿⣿⣿⣿⣿⣿⣿⣿⣿⣿⣿⡇⠀⢰⣿⣿⠀⠀⣿⣿⣿⣿⣿⣿⣿⣿⣿⣿⣿⣿⣿⣿⣿⣶⣤⣀⡀⠀⠀⠀⠀⠀⠀⠀⣾⣿⣿⣿⣿⣿⣿⣿⣿⣿⡇</a:t>
            </a:r>
            <a:br/>
            <a:r>
              <a:t>⣿⣿⣿⣿⣿⣿⣿⣿⣿⣿⣿⣿⣿⣿⣿⣿⣿⣿⣿⠃⠀⠀⡔⠀⠀⢀⣾⣿⣿⣿⣿⣿⣿⣿⣿⣿⣿⣿⣿⣿⣿⣿⣿⣿⣿⣿⣿⠀⠀⣿⣿⣿⠀⢰⣿⣿⣿⣿⣿⣿⣿⣿⣿⣿⣿⣿⣿⣿⣿⣿⣿⣿⡇⠀⠀⣶⣶⠀⠀⢰⣿⣿⣿⣿⣿⣿⣿⣿⣿⣿⡇</a:t>
            </a:r>
            <a:br/>
            <a:r>
              <a:t>⣿⣿⣿⣿⣿⣿⣿⣿⣿⣿⣿⣿⣿⣿⣿⣿⣿⣿⣿⣄⠀⠀⠁⠀⠀⠺⣿⣿⣿⣿⣿⣿⣿⣿⣿⣿⣿⣿⣿⣿⣿⣿⣿⣿⣿⣿⡟⠀⢸⣿⣿⣯⠀⢸⣿⣿⣿⣿⣿⣿⣿⣿⣿⣿⣿⣿⣿⣿⣿⣿⣿⠏⠀⠀⣴⣿⣿⡇⠀⠈⣿⣿⣿⣿⣿⣿⣿⣿⣿⣿⡇</a:t>
            </a:r>
            <a:br/>
            <a:r>
              <a:t>⣿⣿⣿⣿⣿⣿⣿⣿⣿⣿⣿⣿⣿⣿⣿⣿⣿⣿⣿⣿⣷⣄⠀⠀⠀⠀⠹⣿⣿⣿⣿⣿⣿⣿⣿⣿⣿⣿⣿⣿⣿⣿⣿⣿⣿⣿⡇⠀⠈⠛⠛⠃⠀⠈⠉⠉⠙⢿⣿⣿⣿⣿⣿⣿⣿⣿⣿⣿⣿⣿⡟⠀⢀⣼⣿⣿⣿⡇⠀⢰⣿⣿⣿⣿⣿⣿⣿⣿⣿⣿⡇</a:t>
            </a:r>
            <a:br/>
            <a:r>
              <a:t>⣿⣿⣿⣿⣿⣿⣿⣿⣿⣿⣿⣿⣿⣿⣿⣿⣿⣿⣿⣿⣿⣿⣷⣄⠀⠀⠀⣿⣿⣿⣿⣿⣿⣿⣿⣿⣿⣿⣿⣿⣿⣿⣿⣿⣿⣿⣷⡄⠀⠀⠀⠀⠀⠀⠀⠀⣀⣼⣿⣿⣿⣿⣿⣿⣿⣿⣿⣿⣿⡿⠁⠀⣾⣿⣿⣿⣿⠃⠀⢻⣿⣿⣿⣿⣿⣿⣿⣿⣿⣿⡇</a:t>
            </a:r>
            <a:br/>
            <a:r>
              <a:t>⣿⣿⣿⣿⣿⣿⣿⣿⣿⣿⣿⣿⣿⣿⣿⣿⣿⣿⣿⣿⣿⣿⠟⠁⠀⠀⠀⢸⣿⣿⣿⣿⣿⣿⣿⣿⣿⣿⣿⣿⣿⣿⣿⣿⣿⣿⣿⣿⠂⠀⠀⠀⠀⠀⠀⠈⠛⠛⠻⠿⣿⣿⣿⣿⣿⣿⣿⣿⣿⠏⠀⢴⡿⠿⠿⠿⠿⠁⠀⣿⣿⣿⣿⣿⣿⣿⣿⣿⣿⣿⡇</a:t>
            </a:r>
            <a:br/>
            <a:r>
              <a:t>⣿⣿⣿⣿⣿⣿⣿⡿⠿⠿⣿⣿⣿⣿⣿⣿⣿⣿⣿⣿⣿⡁⠀⠀⠀⠀⠀⠈⠿⣿⣿⣿⣿⣿⣿⣿⣿⣿⣿⣿⣿⣿⣿⣿⣿⣿⣿⣿⣦⣀⠀⠀⠀⠀⠀⠐⠂⠀⠀⣴⣿⣿⣿⣿⣿⣿⣿⣿⡿⠄⠀⠀⠀⠀⠀⠀⠀⠀⠀⠈⢿⣿⣿⣿⣿⣿⣿⣿⣿⣿⡇</a:t>
            </a:r>
            <a:br/>
            <a:r>
              <a:t>⣿⣿⠿⠛⠋⠉⠀⠀⠀⠀⠈⠙⠿⣿⣿⣿⣿⠿⠿⠛⠁⠀⠀⠀⠀⠀⠀⠀⠀⠀⠉⠛⣿⣿⣿⣿⣿⣿⣿⣿⣿⣿⣿⣿⣿⣿⣿⣿⣿⣿⣿⣿⣿⣷⣶⣶⣶⣦⣤⣬⡉⠛⠙⣿⣿⣿⣿⣿⣷⣄⠀⠀⠀⠀⠀⠀⠀⠀⠀⠀⠈⢿⣿⣿⣿⣿⣿⣿⣿⣿⡇</a:t>
            </a:r>
            <a:br/>
            <a:r>
              <a:t>⣿⣧⣀⠀⠀⠀⠀⠀⠀⠀⠀⠀⠀⠈⠉⠁⣤⣤⣶⣶⡄⠀⠀⠀⠀⠀⠀⠀⠀⠀⢀⣤⣿⣿⣿⣿⣿⣿⣿⣿⣿⣿⣿⣿⣿⣿⣿⣿⣿⣿⣿⣿⣿⣿⣿⣿⣿⣿⣿⣿⣿⣶⣿⣿⣿⣿⣿⣿⣿⣿⣿⣶⣶⠶⠀⠀⠀⠀⠀⠀⠀⠈⠿⣿⣿⣿⣿⣿⣿⣿⡇</a:t>
            </a:r>
            <a:br/>
            <a:r>
              <a:t>⣿⣿⣿⣷⣄⠀⠀⠀⠀⠀⠀⠀⠀⠀⠀⠀⠈⠛⢿⣿⠏⠀⠀⠀⠀⠀⠀⠀⣶⣾⣿⣿⣿⣿⣿⣿⣿⣿⣿⣿⣿⣿⣿⣿⣿⣿⣿⣿⣿⣿⣿⣿⣿⣿⣿⣿⣿⣿⣿⣿⣿⣿⣿⣿⣿⣿⣿⣿⣿⣿⡟⠉⠁⣀⣀⣄⠀⠀⠀⠀⠀⠀⠀⠈⢿⣿⣿⣿⣿⣿⡇</a:t>
            </a:r>
            <a:br/>
            <a:r>
              <a:t>⣿⣿⣿⣿⣿⣿⣦⡀⠀⠀⠀⠀⠀⠀⠀⠀⠀⠀⠀⠈⠀⠀⠀⠀⠀⣀⣤⣾⣿⣿⣿⣿⣿⣿⣿⣿⣿⣿⣿⣿⣿⣿⣿⣿⣿⣿⣿⣿⣿⣿⣿⣿⣿⣿⣿⣿⣿⣿⣿⣿⣿⣿⣿⣿⣿⣿⣿⣿⣿⣿⣧⠀⠀⣿⣿⣿⣷⣤⣀⠀⠀⠀⠀⠀⠈⠉⣭⣷⣿⣿⡇</a:t>
            </a:r>
            <a:br/>
            <a:r>
              <a:t>⣿⣿⣿⣿⣿⣿⣿⣿⣶⣄⠀⠀⠀⠀⠀⠀⠀⠀⠀⠀⠀⠀⠈⠻⣿⣿⣿⣿⣿⣿⣿⣿⣿⣿⣿⣿⣿⣿⣿⣿⣿⣿⣿⣿⣿⣿⣿⣿⣿⣿⣿⣿⣿⣿⣿⣿⣿⣿⣿⣿⣿⣿⣿⣿⣿⣿⣿⣿⣿⣿⣿⣧⣀⡀⢉⣩⣽⣿⣶⣷⣦⡀⠀⠀⠀⠀⠈⠻⣿⣿⡇</a:t>
            </a:r>
            <a:br/>
            <a:r>
              <a:t>⣿⣿⣿⣿⣿⣿⣿⣿⣿⣿⣷⣤⡀⠀⠀⠀⠀⠀⠀⠀⠀⠀⠀⠀⠀⠙⠻⣿⣿⣿⣿⣿⣿⣿⣿⣿⣿⣿⣿⣿⣿⣿⣿⣿⣿⣿⣿⣿⣿⣿⣿⣿⣿⣿⣿⣿⣿⣿⣿⣿⣿⣿⣿⣿⣿⣿⣿⣿⣿⣿⣿⣿⣿⣿⣿⣿⣿⣿⣿⣿⣿⣿⣿⣶⣶⣄⠀⠀⠘⣿⡇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⣿⣿⣿⣿⣿⣿⣿⣿⣿⣿⣿⣿⣿⣿⣿⣿⣿⣿⣿⣿⣿⣿⣿⣿⣿⣿⣿⣿⣿⣿⣿⣿⣿⣿⣿⣿⣿⣿⣿⣿⣿⣿⣿⣿⣿⣿⣿⣿⣿⣿⠛⢻⣿⣿⣿⣿⣿⣿⣿⣿⣿⣿⣿⣿⣿⣿⣿⣿⣿⣿⣿⣿⣿⣿⣿⣿⣿⣿⡙⣿⣿⣿⣿⣿⣿⣿⣿⣿⣿⣿⡇</a:t>
            </a:r>
            <a:br/>
            <a:r>
              <a:t>⣿⣿⣿⣿⣿⣿⣿⣿⣿⣿⣿⣿⣿⣿⣿⣿⣿⣿⣿⣿⣿⡿⢿⣿⣿⣿⣿⣿⣿⣿⣿⣿⣿⣿⣿⣿⣿⣿⣿⣿⣿⣿⣿⣿⣿⣿⣿⣿⣿⠟⠀⠘⠻⣿⣿⣿⣿⣿⣿⣿⣿⣿⣿⣿⣿⣿⣿⣿⣿⣿⣿⣿⣿⣿⣿⣿⣿⠟⠀⠛⢿⣿⣿⣿⣿⣿⣿⣿⣿⠟⡇</a:t>
            </a:r>
            <a:br/>
            <a:r>
              <a:t>⣿⣿⣿⣿⣿⣿⣿⣿⣿⣿⣿⣿⣿⣿⣿⣿⣿⣿⣿⣿⣿⠀⠈⢻⣿⣿⣿⣿⣿⣿⣿⣿⣿⣿⣿⣿⣿⣿⣿⣿⣿⣿⣿⣿⣿⣿⣿⡟⠃⠀⠀⠀⠀⠈⣼⣿⣿⣿⣿⣿⣿⣿⣿⣿⣿⣿⣿⣿⣿⣿⣿⣿⣿⣿⣿⠟⠃⠀⠀⠀⠀⠈⢀⣿⣿⣿⣿⡿⢃⣴⡇</a:t>
            </a:r>
            <a:br/>
            <a:r>
              <a:t>⣿⣿⣿⣿⣿⣿⣿⣿⣿⣿⣿⣿⣿⣿⣿⣿⣿⣿⠿⠟⠁⠀⠀⠘⠿⣿⣿⣿⣿⣿⣿⣿⣿⣿⣿⣿⣿⣿⣿⣿⣿⣿⣿⣿⣿⣿⣿⣿⠀⠀⠀⠀⠀⠀⣹⣿⣿⣿⣿⣿⣿⣿⣿⣿⣿⣿⣿⣿⣿⣿⣿⣿⣿⣿⣿⡄⠀⠀⠀⠀⠀⠀⠘⣿⣿⣿⠟⣰⣿⣿⡇</a:t>
            </a:r>
            <a:br/>
            <a:r>
              <a:t>⣿⣿⣿⣿⣿⣿⣿⣿⣿⣿⣿⣿⣿⣿⣿⣿⣿⣷⡀⠀⠀⠀⠀⠀⠀⢰⣿⣿⣿⣿⣿⣿⣿⣿⣿⣿⣿⣿⣿⣿⣿⣿⣿⣿⣿⣿⣿⡃⠀⠀⠀⠀⠀⢸⣿⣿⣿⣿⣿⣿⣿⣿⣿⣿⣿⣿⣿⣿⣿⣿⣿⣿⣿⣿⣿⡇⠀⠀⠀⠀⠀⠀⢰⣿⡿⢁⣾⣿⣿⣿⡇</a:t>
            </a:r>
            <a:br/>
            <a:r>
              <a:t>⣿⣿⣿⣿⣿⣿⣿⣿⣿⣿⣿⣿⣿⣿⣿⣿⣿⣿⡇⠀⠀⠀⠀⠀⠀⠘⣿⣿⣿⣿⣿⣿⣿⣿⣿⣿⣿⣿⣿⣿⣿⣿⣿⣿⣿⣿⣿⠦⠀⠀⠀⠀⠀⠈⠉⠙⠉⠙⣿⣿⣿⣿⣿⣿⣿⣿⣿⣿⣿⣿⣿⣿⣿⣿⣿⣧⠀⠀⠀⠀⠀⠀⠛⠋⠰⢿⣿⣿⣿⣿⡇</a:t>
            </a:r>
            <a:br/>
            <a:r>
              <a:t>⣿⣿⣿⣿⣿⣿⣿⣿⣿⣿⣿⣿⣿⣿⣿⣿⣿⣿⣿⣦⠀⠀⠀⠀⠀⠀⣸⣿⣿⣿⣿⣿⣿⣿⣿⣿⣿⣿⣿⣿⣿⣿⣿⣿⣿⣿⣿⡀⠀⠀⠀⠀⠀⠀⠀⠀⠀⠀⠈⠉⠁⢈⣿⣿⣿⣿⣿⣿⣿⣿⣿⣿⣿⣿⡏⠀⠀⠀⠀⠀⠀⠀⠀⠀⠀⠀⠀⠀⠈⠉⠁</a:t>
            </a:r>
            <a:br/>
            <a:r>
              <a:t>⣿⣿⣿⣿⣿⣿⣿⣿⣿⣿⣿⣿⣿⣿⣿⣿⣿⣿⣿⡿⠓⠀⠀⠀⠀⢴⣿⣿⣿⣿⣿⣿⣿⣿⣿⣿⣿⣿⣿⣿⣿⣿⣿⣿⣿⣿⣿⣿⡆⠀⠀⠀⠀⠀⢀⣠⣀⠀⢈⡄⣀⣾⣿⣿⣿⣿⣿⣿⣿⣿⣿⣿⣿⣿⡁⠀⠀⠀⠀⠀⠀⠀⠀⣤⣤⣀⣀⣀⣀⣀⠀</a:t>
            </a:r>
            <a:br/>
            <a:r>
              <a:t>⣿⣿⣿⣿⣿⣿⣿⣿⣿⣿⣿⣿⣿⣿⣿⣿⣿⣿⣿⠀⠀⠀⠀⠀⠀⠀⢻⣿⣿⣿⣿⣿⣿⣿⣿⣿⣿⣿⣿⣿⣿⣿⣿⣿⣿⣿⣿⣿⠏⠀⠀⠀⠀⢀⣿⣿⣿⣿⣿⣿⣿⣿⣿⣿⣿⣿⣿⣿⣿⣿⣿⣿⣿⣿⠁⠀⠀⠀⠀⠀⠀⠀⠀⣿⣿⣿⣿⣿⣿⣿⡇</a:t>
            </a:r>
            <a:br/>
            <a:r>
              <a:t>⣿⣿⣿⣿⠿⠿⠟⠛⠛⣿⣿⣿⣿⣿⣿⣿⣿⠿⠟⠀⠀⠀⠀⠀⠀⠀⣿⣿⣿⣿⣿⣿⣿⣿⣿⣿⣿⣿⣿⣿⣿⣿⣿⣿⣿⣿⣿⣿⠆⠀⠀⠀⠀⠺⣿⣿⣿⣿⣿⣿⣿⣿⣿⣿⣿⣿⣿⣿⣿⣿⣿⣿⣿⣿⣷⣾⡇⠀⠀⠀⠀⠀⢀⣿⣿⣿⣿⣿⣿⣿⡇</a:t>
            </a:r>
            <a:br/>
            <a:r>
              <a:t>⡏⠁⠀⠀⠀⠀⠀⠀⠀⠈⠙⠛⠛⠋⠉⠁⠀⣀⣠⣤⠀⠀⠀⠀⠀⠀⢿⣿⣿⣿⣿⣿⣿⣿⣿⣿⣿⣿⣿⣿⣿⣿⣿⣿⣿⣿⣿⡏⠀⠀⠀⠀⠀⠀⢹⣿⣿⣿⣿⣿⣿⣿⣿⣿⣿⣿⣿⣿⣿⣿⣿⣿⣿⣿⣿⡿⠋⠀⠀⠀⠀⠀⣼⣿⣿⣿⣿⣿⣿⣿⡇</a:t>
            </a:r>
            <a:br/>
            <a:r>
              <a:t>⣿⣦⣄⡀⠀⠀⠀⠀⠀⠀⠀⠀⠀⠀⠀⠘⠛⠿⠿⠟⠃⠀⠀⠀⠀⠀⠸⣿⣿⣿⣿⣿⣿⣿⣿⣿⣿⣿⣿⣿⣿⣿⣿⣿⣿⣿⣿⡇⠀⠀⠀⠀⠀⠀⠀⢻⣿⣿⣿⣿⣿⣿⣿⣿⣿⣿⣿⣿⣿⣿⣿⣿⣿⣿⡟⠀⠀⠀⠀⠀⠀⠀⢸⣿⣿⣿⣿⣿⣿⣿⡇</a:t>
            </a:r>
            <a:br/>
            <a:r>
              <a:t>⣿⣿⣿⣿⣷⣦⣄⣀⠀⠀⠀⠀⠀⠀⠀⠀⠀⠀⠀⠀⠀⠀⠀⠀⠀⠀⠀⠈⢿⣿⣿⣿⣿⣿⣿⣿⣿⣿⣿⣿⣿⣿⣿⣿⣿⣿⣿⠀⠀⠀⠀⠀⠀⠀⠀⠀⢿⣿⣿⣿⣿⣿⣿⣿⣿⣿⣿⣿⣿⣿⣿⣿⣿⠏⠀⠀⠀⠀⠀⠀⠀⠀⢸⣿⣿⣿⣿⣿⣿⣿⡇</a:t>
            </a:r>
            <a:br/>
            <a:r>
              <a:t>⣿⣿⣿⣿⣿⣿⣿⣿⣿⣶⣤⣀⠀⠀⠀⠀⠀⠀⠀⠀⠀⠀⠀⠀⠀⠀⠀⠀⠀⠻⣿⣿⣿⣿⣿⣿⣿⣿⣿⣿⣿⣿⣿⣿⣿⣿⡇⠀⠀⠀⠀⠀⠀⠀⠀⠀⠈⣿⣿⣿⣿⣿⣿⣿⣿⣿⣿⣿⣿⣿⣿⠟⠁⠀⠀⠀⠀⠀⠀⠀⠀⠀⣾⣿⣿⣿⣿⣿⣿⣿⡇</a:t>
            </a:r>
            <a:br/>
            <a:r>
              <a:t>⣿⣿⣿⣿⣿⣿⣿⣿⣿⣿⣿⣿⣿⣶⣤⣀⠀⠀⠀⠀⠀⠀⠀⠀⠀⠀⠀⠀⠀⠀⠙⢿⣿⣿⣿⣿⣿⣿⣿⣿⣿⣿⣿⣿⣿⣿⡇⠀⠀⠀⠀⠀⠀⠀⠀⠀⢀⣿⣿⣿⣿⣿⣿⣿⣿⣿⣿⣿⣿⡿⠁⠀⠀⠀⠀⠀⠀⠀⠀⠀⠀⠀⣿⣿⣿⣿⣿⣿⣿⣿⡇</a:t>
            </a:r>
            <a:br/>
            <a:r>
              <a:t>⣿⣿⣿⣿⣿⣿⣿⣿⣿⣿⣿⣿⣿⣿⣿⣿⣿⣶⣶⣶⠀⠀⠀⠀⠀⠀⠀⠀⠀⠀⠀⠀⢹⣿⣿⣿⣿⣿⣿⣿⣿⣿⣿⣿⣿⣿⣷⣄⠀⠀⢀⣀⠀⠀⣴⣾⣿⣿⣿⣿⣿⣿⣿⣿⣿⣿⣿⣿⣿⣿⣦⣀⠀⠀⠀⠀⠀⠀⠀⠀⠀⢠⣿⣿⣿⣿⣿⣿⣿⣿⡇</a:t>
            </a:r>
            <a:br/>
            <a:r>
              <a:t>⣿⣿⣿⣿⣿⣿⣿⣿⣿⣿⣿⣿⣿⣿⣿⣿⣿⣿⣿⠃⠀⠀⠀⠀⠀⠀⠀⠀⠀⣀⣠⣴⣾⣿⣿⣿⣿⣿⣿⣿⣿⣿⣿⣿⣿⣿⣿⡏⠀⢀⣾⣿⠀⠀⣿⣿⣿⣿⣿⣿⣿⣿⣿⣿⣿⣿⣿⣿⣿⣿⣿⣿⡟⠀⠀⣠⣤⣤⠀⠀⢠⣾⣿⣿⣿⣿⣿⣿⣿⣿⡇</a:t>
            </a:r>
            <a:br/>
            <a:r>
              <a:t>⣿⣿⣿⣿⣿⣿⣿⣿⣿⣿⣿⣿⣿⣿⣿⣿⣿⣿⣿⠃⠀⠀⠀⠀⢀⣴⣶⣿⣿⣿⣿⣿⣿⣿⣿⣿⣿⣿⣿⣿⣿⣿⣿⣿⣿⣿⣿⡃⠀⣸⣿⣿⠀⢸⣿⣿⣿⣿⣿⣿⣿⣿⣿⣿⣿⣿⣿⣿⣿⣿⣿⡟⠀⠀⣰⣿⣿⣿⠀⠀⢸⣿⣿⣿⣿⣿⣿⣿⣿⣿⡇</a:t>
            </a:r>
            <a:br/>
            <a:r>
              <a:t>⣿⣿⣿⣿⣿⣿⣿⣿⣿⣿⣿⣿⣿⣿⣿⣿⣿⣿⣿⡀⠀⠀⠀⠀⠺⣿⣿⣿⣿⣿⣿⣿⣿⣿⣿⣿⣿⣿⣿⣿⣿⣿⣿⣿⣿⣿⣿⠀⠀⣿⣿⠟⠀⠸⠿⠿⣿⣿⣿⣿⣿⣿⣿⣿⣿⣿⣿⣿⣿⣿⡿⠀⠀⣰⣿⣿⣿⣿⠀⠀⢸⣿⣿⣿⣿⣿⣿⣿⣿⣿⡇</a:t>
            </a:r>
            <a:br/>
            <a:r>
              <a:t>⣿⣿⣿⣿⣿⣿⣿⣿⣿⣿⣿⣿⣿⣿⣿⣿⣿⣿⣿⣿⣦⣄⡀⠀⠀⠈⢿⣿⣿⣿⣿⣿⣿⣿⣿⣿⣿⣿⣿⣿⣿⣿⣿⣿⣿⣿⣏⠀⠀⠀⠀⠀⠀⠀⠀⠀⠀⢹⣿⣿⣿⣿⣿⣿⣿⣿⣿⣿⣿⣿⠇⠀⣰⣿⣿⣿⣿⣿⠀⢀⣿⣿⣿⣿⣿⣿⣿⣿⣿⣿⡇</a:t>
            </a:r>
            <a:br/>
            <a:r>
              <a:t>⣿⣿⣿⣿⣿⣿⣿⣿⣿⣿⣿⣿⣿⣿⣿⣿⣿⣿⣿⣿⣿⣿⣿⣦⠄⠀⠈⢻⣿⣿⣿⣿⣿⣿⣿⣿⣿⣿⣿⣿⣿⣿⣿⣿⣿⣿⣿⣷⠀⠀⠀⠀⠀⠀⠀⣤⣶⣿⣿⣿⣿⣿⣿⣿⣿⣿⣿⣿⣿⡯⠀⢀⣿⣿⣿⣿⣿⡇⠀⣸⣿⣿⣿⣿⣿⣿⣿⣿⣿⣿⡇</a:t>
            </a:r>
            <a:br/>
            <a:r>
              <a:t>⣿⣿⣿⣿⣿⣿⣿⣿⣿⣿⣿⣿⣿⣿⣿⣿⣿⣿⣿⣿⣿⣿⠟⠁⠀⠀⠀⠘⣿⣿⣿⣿⣿⣿⣿⣿⣿⣿⣿⣿⣿⣿⣿⣿⣿⣿⣿⣯⡀⠀⠀⠀⠀⠀⠀⢀⠀⠁⢉⣹⣿⣿⣿⣿⣿⣿⣿⣿⣿⠁⠀⠹⡿⠟⠛⠛⠛⠁⠀⠙⠿⣿⣿⣿⣿⣿⣿⣿⣿⣿⡇</a:t>
            </a:r>
            <a:br/>
            <a:r>
              <a:t>⣿⣿⣿⣿⣿⡿⠿⠛⠋⠉⠛⢿⣿⣿⣿⣿⣿⣿⣿⣿⠿⠇⠀⠀⠀⠀⠀⠀⠀⠉⠙⠻⣿⣿⣿⣿⣿⣿⣿⣿⣿⣿⣿⣿⣿⣿⣿⣿⣿⣦⣄⣀⣀⣀⣀⣀⣀⠀⠛⠿⠿⠿⢿⣿⣿⣿⣿⣿⣿⣧⡀⠀⠀⠀⠀⠀⠀⠀⠀⠀⠀⠈⢿⣿⣿⣿⣿⣿⣿⣿⡇</a:t>
            </a:r>
            <a:br/>
            <a:r>
              <a:t>⣿⣿⠛⠉⠀⠀⠀⠀⠀⠀⠀⠀⠉⠻⠿⠛⠋⢉⣁⠀⠀⠀⠀⠀⠀⠀⠀⠀⠀⠀⠀⠀⠈⣿⣿⣿⣿⣿⣿⣿⣿⣿⣿⣿⣿⣿⣿⣿⣿⣿⣿⣿⣿⣿⣿⣿⣿⣿⣿⣷⣄⣠⣾⣿⣿⣿⣿⣿⣿⣿⣿⣦⣄⣀⣀⠀⠀⠀⠀⠀⠀⠀⠘⣿⣿⣿⣿⣿⣿⣿⡇</a:t>
            </a:r>
            <a:br/>
            <a:r>
              <a:t>⣿⣿⣷⣄⠀⠀⠀⠀⠀⠀⠀⠀⠀⠀⠀⠀⠻⣿⣿⣿⠆⠀⠀⠀⠀⠀⠀⠀⡀⣀⣀⣤⣾⣿⣿⣿⣿⣿⣿⣿⣿⣿⣿⣿⣿⣿⣿⣿⣿⣿⣿⣿⣿⣿⣿⣿⣿⣿⣿⣿⣿⣿⣿⣿⣿⣿⣿⣿⣿⣿⣿⣿⣿⣿⣿⠃⠀⠀⠀⠀⠀⠀⠀⠈⠹⢿⣿⣿⣿⢿⡇</a:t>
            </a:r>
            <a:br/>
            <a:r>
              <a:t>⣿⣿⣿⣿⣿⣦⡀⠀⠀⠀⠀⠀⠀⠀⠀⠀⠀⠀⠙⠁⠀⠀⠀⠀⠀⠀⠀⣼⣿⣿⣿⣿⣿⣿⣿⣿⣿⣿⣿⣿⣿⣿⣿⣿⣿⣿⣿⣿⣿⣿⣿⣿⣿⣿⣿⣿⣿⣿⣿⣿⣿⣿⣿⣿⣿⣿⣿⣿⣿⣿⣿⣿⣿⣿⡃⠀⠠⣤⣀⠀⠀⠀⠀⠀⠠⡀⠉⠉⢶⣿⡇</a:t>
            </a:r>
            <a:br/>
            <a:r>
              <a:t>⣿⣿⣿⣿⣿⣿⣿⣶⣄⠀⠀⠀⠀⠀⠀⠀⠀⠀⠀⠀⠀⠀⢠⣤⣴⣶⣿⣿⣿⣿⣿⣿⣿⣿⣿⣿⣿⣿⣿⣿⣿⣿⣿⣿⣿⣿⣿⣿⣿⣿⣿⣿⣿⣿⣿⣿⣿⣿⣿⣿⣿⣿⣿⣿⣿⣿⣿⣿⣿⣿⣿⣿⣿⣿⣿⣶⣄⠈⠙⠳⢶⣤⡤⠀⠀⠀⠀⠀⠀⠉⠃</a:t>
            </a:r>
            <a:br/>
            <a:r>
              <a:t>⣿⣿⣿⣿⣿⣿⣿⣿⣿⣷⣦⡀⠀⠀⠀⠀⠀⠀⠀⠀⠀⠀⠀⠈⠛⢿⣿⣿⣿⣿⣿⣿⣿⣿⣿⣿⣿⣿⣿⣿⣿⣿⣿⣿⣿⣿⣿⣿⣿⣿⣿⣿⣿⣿⣿⣿⣿⣿⣿⣿⣿⣿⣿⣿⣿⣿⣿⣿⣿⣿⣿⣿⣿⣿⣿⣿⣿⣿⣶⣤⣀⣠⣼⣿⣿⣦⣤⣤⣤⣐⡀</a:t>
            </a:r>
            <a:br/>
            <a:r>
              <a:t>⣿⣿⣿⣿⣿⣿⣿⣿⣿⣿⣿⣿⣦⣀⠀⠀⠀⠀⠀⠀⠀⠀⠀⠀⠀⠀⢈⣿⣿⣿⣿⣿⣿⣿⣿⣿⣿⣿⣿⣿⣿⣿⣿⣿⣿⣿⣿⣿⣿⣿⣿⣿⣿⣿⣿⣿⣿⣿⣿⣿⣿⣿⣿⣿⣿⣿⣿⣿⣿⣿⣿⣿⣿⣿⣿⣿⣿⣿⣿⣿⣿⣿⣿⣿⣿⣿⣿⣿⣿⣿⡇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⣿⣿⣿⣿⣿⣿⣿⣿⣿⣿⣿⣿⣿⣿⣿⣿⣿⣿⣿⣿⣿⣿⣿⣿⣿⣿⣿⣿⣿⣿⣿⣿⣿⣿⣿⣿⣿⣿⣿⣿⣿⣿⣿⣿⣿⣿⣿⣿⣿⣿⡟⢻⣿⣿⣿⣿⣿⣿⣿⣿⣿⣿⣿⣿⣿⣿⣿⣿⣿⣿⣿⣿⣿⣿⣿⣿⣿⣿⠆⣿⣿⣿⣿⣿⣿⣿⣿⣿⣿⣿⡇</a:t>
            </a:r>
            <a:br/>
            <a:r>
              <a:t>⣿⣿⣿⣿⣿⣿⣿⣿⣿⣿⣿⣿⣿⣿⣿⣿⣿⣿⣿⣿⣿⡿⣿⣿⣿⣿⣿⣿⣿⣿⣿⣿⣿⣿⣿⣿⣿⣿⣿⣿⣿⣿⣿⣿⣿⣿⣿⣿⣿⡿⠂⠘⢿⣿⣿⣿⣿⣿⣿⣿⣿⣿⣿⣿⣿⣿⣿⣿⣿⣿⣿⣿⣿⣿⣿⣿⣿⠋⠀⠀⠙⠻⠿⢿⣿⣿⣿⣿⠃⣸⡇</a:t>
            </a:r>
            <a:br/>
            <a:r>
              <a:t>⣿⣿⣿⣿⣿⣿⣿⣿⣿⣿⣿⣿⣿⣿⣿⣿⣿⣿⣿⣿⣿⠀⠙⢿⣿⣿⣿⣿⣿⣿⣿⣿⣿⣿⣿⣿⣿⣿⣿⣿⣿⣿⣿⣿⣿⣿⣿⡟⠋⠀⠀⠀⠀⠉⢻⣿⣿⣿⣿⣿⣿⣿⣿⣿⣿⣿⣿⣿⣿⣿⣿⣿⣿⣿⣿⠟⠃⠀⠀⠀⠀⠀⠠⣿⣿⣿⣿⠃⣼⣿⡇</a:t>
            </a:r>
            <a:br/>
            <a:r>
              <a:t>⣿⣿⣿⣿⣿⣿⣿⣿⣿⣿⣿⣿⣿⣿⣿⣿⣿⣿⢿⠟⠁⠀⠀⠘⠿⣿⣿⣿⣿⣿⣿⣿⣿⣿⣿⣿⣿⣿⣿⣿⣿⣿⣿⣿⣿⣿⣿⣿⠀⠀⠀⠀⠀⠀⢻⣿⣿⣿⣿⣿⣿⣿⣿⣿⣿⣿⣿⣿⣿⣿⣿⣿⣿⣿⣿⣷⠀⠀⠀⠀⠀⠀⠀⣹⣿⣿⢃⣾⣿⣿⡇</a:t>
            </a:r>
            <a:br/>
            <a:r>
              <a:t>⣿⣿⣿⣿⣿⣿⣿⣿⣿⣿⣿⣿⣿⣿⣿⣿⣿⣧⡀⠀⠀⠀⠀⠀⠀⣰⣿⣿⣿⣿⣿⣿⣿⣿⣿⣿⣿⣿⣿⣿⣿⣿⣿⣿⣿⣿⣿⠋⠀⠀⠀⠀⠀⣰⣿⣿⣿⣿⣿⣿⣿⣿⣿⣿⣿⣿⣿⣿⣿⣿⣿⣿⣿⣿⣿⣿⠀⠀⠀⠀⠀⠀⢠⣿⣿⢃⣾⣿⣿⣿⡇</a:t>
            </a:r>
            <a:br/>
            <a:r>
              <a:t>⣿⣿⣿⣿⣿⣿⣿⣿⣿⣿⣿⣿⣿⣿⣿⣿⣿⣿⡃⠀⠀⠀⠀⠀⠀⠘⣿⣿⣿⣿⣿⣿⣿⣿⣿⣿⣿⣿⣿⣿⣿⣿⣿⣿⣿⣿⣿⡆⠀⠀⠀⠀⠀⠙⠛⠻⠛⢿⣿⣿⣿⣿⣿⣿⣿⣿⣿⣿⣿⣿⣿⣿⣿⣿⣿⡟⠇⠀⠀⠀⠀⠀⠈⠉⠁⠈⠉⠉⠉⠛⠃</a:t>
            </a:r>
            <a:br/>
            <a:r>
              <a:t>⣿⣿⣿⣿⣿⣿⣿⣿⣿⣿⣿⣿⣿⣿⣿⣿⣿⣿⣿⣦⠀⠀⠀⠀⠀⠀⣿⣿⣿⣿⣿⣿⣿⣿⣿⣿⣿⣿⣿⣿⣿⣿⣿⣿⣿⣿⣧⠀⠀⠀⠀⠀⠀⠀⠀⠀⠀⠈⠻⠿⠟⢻⣿⣿⣿⣿⣿⣿⣿⣿⣿⣿⣿⣿⣿⠇⠀⠀⠀⠀⠀⠀⠀⠀⠀⡀⠀⠀⠀⠀⠀</a:t>
            </a:r>
            <a:br/>
            <a:r>
              <a:t>⣿⣿⣿⣿⣿⣿⣿⣿⣿⣿⣿⣿⣿⣿⣿⣿⣿⣿⣿⡿⠓⠀⠀⠀⠀⢶⣿⣿⣿⣿⣿⣿⣿⣿⣿⣿⣿⣿⣿⣿⣿⣿⣿⣿⣿⣿⣿⣷⡄⠀⠀⠀⠀⠀⠀⢀⠀⠀⢂⠀⢀⣼⣿⣿⣿⣿⣿⣿⣿⣿⣿⣿⣿⣿⣿⡄⠀⠀⠀⠀⠀⠀⠀⠸⣿⣿⣿⣿⣶⣿⡇</a:t>
            </a:r>
            <a:br/>
            <a:r>
              <a:t>⣿⣿⣿⣿⣿⣿⣿⣿⣿⣿⣿⣿⣿⣿⣿⣿⣿⣿⣿⠀⠀⠀⠀⠀⠀⠈⢻⣿⣿⣿⣿⣿⣿⣿⣿⣿⣿⣿⣿⣿⣿⣿⣿⣿⣿⣿⣿⣿⠃⠀⠀⠀⠀⢠⣿⣿⣿⣶⣾⣶⣿⣿⣿⣿⣿⣿⣿⣿⣿⣿⣿⣿⣿⣿⣿⣧⣀⠀⠀⠀⠀⠀⠀⢰⣿⣿⣿⣿⣿⣿⡇</a:t>
            </a:r>
            <a:br/>
            <a:r>
              <a:t>⣿⣿⡿⠿⠿⠛⠛⠋⠉⢿⣿⣿⣿⣿⣿⣿⠿⠿⠛⠀⠀⠀⠀⠀⠀⠀⣾⣿⣿⣿⣿⣿⣿⣿⣿⣿⣿⣿⣿⣿⣿⣿⣿⣿⣿⣿⣿⣷⠀⠀⠀⠀⠀⢿⣿⣿⣿⣿⣿⣿⣿⣿⣿⣿⣿⣿⣿⣿⣿⣿⣿⣿⣿⣿⣿⣿⣿⡀⠀⠀⠀⠀⠀⢸⣿⣿⣿⣿⣿⣿⡇</a:t>
            </a:r>
            <a:br/>
            <a:r>
              <a:t>⣯⠀⠀⠀⠀⠀⠀⠀⠀⠀⠈⠙⠉⠉⠉⠀⠀⣀⣤⣤⠀⠀⠀⠀⠀⠀⢿⣿⣿⣿⣿⣿⣿⣿⣿⣿⣿⣿⣿⣿⣿⣿⣿⣿⣿⣿⣿⡇⠀⠀⠀⠀⠀⠈⢿⣿⣿⣿⣿⣿⣿⣿⣿⣿⣿⣿⣿⣿⣿⣿⣿⣿⣿⣿⣿⣿⠋⠀⠀⠀⠀⠀⠠⣿⣿⣿⣿⣿⣿⣿⡇</a:t>
            </a:r>
            <a:br/>
            <a:r>
              <a:t>⣿⣷⣦⣄⡀⠀⠀⠀⠀⠀⠀⠀⠀⠀⠀⠈⠙⠛⠿⠟⠃⠀⠀⠀⠀⠀⠸⣿⣿⣿⣿⣿⣿⣿⣿⣿⣿⣿⣿⣿⣿⣿⣿⣿⣿⣿⣿⠁⠀⠀⠀⠀⠀⠀⠈⢿⣿⣿⣿⣿⣿⣿⣿⣿⣿⣿⣿⣿⣿⣿⣿⣿⣿⣿⡿⠁⠀⠀⠀⠀⠀⠀⠀⣿⣿⣿⣿⣿⣿⣿⡇</a:t>
            </a:r>
            <a:br/>
            <a:r>
              <a:t>⣿⣿⣿⣿⣿⣷⣦⣄⡀⠀⠀⠀⠀⠀⠀⠀⠀⠀⠀⠀⠀⠀⠀⠀⠀⠀⠀⠈⢿⣿⣿⣿⣿⣿⣿⣿⣿⣿⣿⣿⣿⣿⣿⣿⣿⣿⡿⠀⠀⠀⠀⠀⠀⠀⠀⠈⢿⣿⣿⣿⣿⣿⣿⣿⣿⣿⣿⣿⣿⣿⣿⣿⣿⠟⠁⠀⠀⠀⠀⠀⠀⠀⠀⣿⣿⣿⣿⣿⣿⣿⡇</a:t>
            </a:r>
            <a:br/>
            <a:r>
              <a:t>⣿⣿⣿⣿⣿⣿⣿⣿⣿⣷⣦⣄⡀⠀⠀⠀⠀⠀⠀⠀⠀⠀⠀⠀⠀⠀⠀⠀⠈⠻⣿⣿⣿⣿⣿⣿⣿⣿⣿⣿⣿⣿⣿⣿⣿⣿⠇⠀⠀⠀⠀⠀⠀⠀⠀⠀⠈⣿⣿⣿⣿⣿⣿⣿⣿⣿⣿⣿⣿⣿⣿⡿⠃⠀⠀⠀⠀⠀⠀⠀⠀⠀⠀⣿⣿⣿⣿⣿⣿⣿⡇</a:t>
            </a:r>
            <a:br/>
            <a:r>
              <a:t>⣿⣿⣿⣿⣿⣿⣿⣿⣿⣿⣿⣿⣿⣿⣶⣤⣀⠀⠀⠀⠀⠀⠀⠀⠀⠀⠀⠀⠀⠀⠙⢿⣿⣿⣿⣿⣿⣿⣿⣿⣿⣿⣿⣿⣿⣿⠀⠀⠀⠀⠀⠀⠀⠀⠀⠀⢀⣿⣿⣿⣿⣿⣿⣿⣿⣿⣿⣿⣿⣿⣏⠀⠀⠀⠀⠀⠀⠀⠀⠀⠀⠀⢰⣿⣿⣿⣿⣿⣿⣿⡇</a:t>
            </a:r>
            <a:br/>
            <a:r>
              <a:t>⣿⣿⣿⣿⣿⣿⣿⣿⣿⣿⣿⣿⣿⣿⣿⣿⣿⣿⣶⣾⠁⠀⠀⠀⠀⠀⠀⠀⠀⠀⠀⠀⢹⣿⣿⣿⣿⣿⣿⣿⣿⣿⣿⣿⣿⣿⣧⣀⠀⠀⠀⡀⠀⠀⣴⣶⣿⣿⣿⣿⣿⣿⣿⣿⣿⣿⣿⣿⣿⣿⣿⣷⣤⠀⠀⠀⠀⠀⠀⠀⠀⠀⣸⣿⣿⣿⣿⣿⣿⣿⡇</a:t>
            </a:r>
            <a:br/>
            <a:r>
              <a:t>⣿⣿⣿⣿⣿⣿⣿⣿⣿⣿⣿⣿⣿⣿⣿⣿⣿⣿⣿⡃⠀⠀⠀⠀⠀⠀⠀⠀⣀⣀⣤⣶⣿⣿⣿⣿⣿⣿⣿⣿⣿⣿⣿⣿⣿⣿⣿⣿⠀⠀⣼⣿⠀⢀⣿⣿⣿⣿⣿⣿⣿⣿⣿⣿⣿⣿⣿⣿⣿⣿⣿⣿⠃⠀⢀⣾⣿⣶⡆⠀⠀⣿⣿⣿⣿⣿⣿⣿⣿⣿⡇</a:t>
            </a:r>
            <a:br/>
            <a:r>
              <a:t>⣿⣿⣿⣿⣿⣿⣿⣿⣿⣿⣿⣿⣿⣿⣿⣿⣿⣿⣿⠃⠀⠀⠀⠀⢀⣶⣾⣿⣿⣿⣿⣿⣿⣿⣿⣿⣿⣿⣿⣿⣿⣿⣿⣿⣿⣿⣿⡏⠀⣸⣿⣿⠀⢸⣿⣿⣿⣿⣿⣿⣿⣿⣿⣿⣿⣿⣿⣿⣿⣿⣿⠁⠀⢠⣿⣿⣿⣿⡇⠀⠀⣿⣿⣿⣿⣿⣿⣿⣿⣿⡇</a:t>
            </a:r>
            <a:br/>
            <a:r>
              <a:t>⣿⣿⣿⣿⣿⣿⣿⣿⣿⣿⣿⣿⣿⣿⣿⣿⣿⣿⣿⡀⠀⠀⠀⠀⠻⣿⣿⣿⣿⣿⣿⣿⣿⣿⣿⣿⣿⣿⣿⣿⣿⣿⣿⣿⣿⣿⣿⠃⠀⠸⠛⠛⠀⠘⠛⠛⠿⣿⣿⣿⣿⣿⣿⣿⣿⣿⣿⣿⣿⣿⡇⠀⢠⣿⣿⣿⣿⣿⠁⠀⢸⣿⣿⣿⣿⣿⣿⣿⣿⣿⡇</a:t>
            </a:r>
            <a:br/>
            <a:r>
              <a:t>⣿⣿⣿⣿⣿⣿⣿⣿⣿⣿⣿⣿⣿⣿⣿⣿⣿⣿⣿⣿⣶⣤⣀⠀⠀⠈⢿⣿⣿⣿⣿⣿⣿⣿⣿⣿⣿⣿⣿⣿⣿⣿⣿⣿⣿⣿⣇⠀⠀⠀⠀⠀⠀⠀⠀⠀⠀⣸⣿⣿⣿⣿⣿⣿⣿⣿⣿⣿⣿⡿⠃⠀⣾⣿⣿⣿⣿⡿⠀⢠⣿⣿⣿⣿⣿⣿⣿⣿⣿⣿⡇</a:t>
            </a:r>
            <a:br/>
            <a:r>
              <a:t>⣿⣿⣿⣿⣿⣿⣿⣿⣿⣿⣿⣿⣿⣿⣿⣿⣿⣿⣿⣿⣿⣿⣿⡷⠄⠀⠀⢹⣿⣿⣿⣿⣿⣿⣿⣿⣿⣿⣿⣿⣿⣿⣿⣿⣿⣿⣿⣷⠄⠀⠀⠀⠀⠀⠠⠶⢿⢿⣿⣿⣿⣿⣿⣿⣿⣿⣿⣿⣿⡟⠀⣴⣿⣿⣿⣿⣿⡇⠀⣸⣿⣿⣿⣿⣿⣿⣿⣿⣿⣿⡇</a:t>
            </a:r>
            <a:br/>
            <a:r>
              <a:t>⣿⣿⣿⣿⣿⣿⣿⣿⣿⣿⣿⣿⣿⣿⣿⣿⣿⣿⣿⣿⣿⡿⠋⠁⠀⠀⠀⠈⠿⣿⣿⣿⣿⣿⣿⣿⣿⣿⣿⣿⣿⣿⣿⣿⣿⣿⣿⣧⣄⠀⠀⠀⠀⠀⠀⠀⠀⠀⣤⣿⣿⣿⣿⣿⣿⣿⣿⣿⣿⡀⠀⠈⠿⠟⠛⠋⠉⠀⠀⠉⠛⠻⣿⣿⣿⣿⣿⣿⣿⣿⡇</a:t>
            </a:r>
            <a:br/>
            <a:r>
              <a:t>⣿⣿⣿⣿⡿⠿⠛⠉⠁⠀⠉⠻⣿⣿⣿⣿⣿⣿⡿⠿⠛⠃⠀⠀⠀⠀⠀⠀⠀⠀⠈⠙⢿⣿⣿⣿⣿⣿⣿⣿⣿⣿⣿⣿⣿⣿⣿⣿⣿⣶⣤⣤⣤⣤⣤⣤⣤⣀⣙⡛⠛⠛⣿⣿⣿⣿⣿⣿⣿⣧⣀⡀⠀⠀⠀⠀⠀⠀⠀⠀⠀⠀⠘⣿⣿⣿⣿⣿⣿⣿⡇</a:t>
            </a:r>
            <a:br/>
            <a:r>
              <a:t>⣿⣿⡉⠀⠀⠀⠀⠀⠀⠀⠀⠀⠀⠙⠛⠋⣁⣠⣤⣀⠀⠀⠀⠀⠀⠀⠀⠀⠀⠀⠀⠀⢀⣿⣿⣿⣿⣿⣿⣿⣿⣿⣿⣿⣿⣿⣿⣿⣿⣿⣿⣿⣿⣿⣿⣿⣿⣿⣿⣷⣤⣶⣿⣿⣿⣿⣿⣿⣿⣿⣿⣿⣷⣦⣤⣀⠀⠀⠀⠀⠀⠀⠀⠹⣿⣿⣿⣿⣿⣿⡇</a:t>
            </a:r>
            <a:br/>
            <a:r>
              <a:t>⣿⣿⣿⣦⣀⠀⠀⠀⠀⠀⠀⠀⠀⠀⠀⠀⠙⠿⣿⡿⠃⠀⠀⠀⠀⠀⠀⢠⣄⣠⣤⣶⣿⣿⣿⣿⣿⣿⣿⣿⣿⣿⣿⣿⣿⣿⣿⣿⣿⣿⣿⣿⣿⣿⣿⣿⣿⣿⣿⣿⣿⣿⣿⣿⣿⣿⣿⣿⣿⣿⣿⣿⣿⣿⣿⣿⠀⠀⠀⠀⠀⠀⠀⠀⠈⠙⠻⡿⢟⣽⡇</a:t>
            </a:r>
            <a:br/>
            <a:r>
              <a:t>⣿⣿⣿⣿⣿⣷⣄⡀⠀⠀⠀⠀⠀⠀⠀⠀⠀⠀⠈⠀⠀⠀⠀⠀⠀⠀⢀⣾⣿⣿⣿⣿⣿⣿⣿⣿⣿⣿⣿⣿⣿⣿⣿⣿⣿⣿⣿⣿⣿⣿⣿⣿⣿⣿⣿⣿⣿⣿⣿⣿⣿⣿⣿⣿⣿⣿⣿⣿⣿⣿⣿⣿⣿⣿⣿⣏⠀⠀⠤⣄⣀⠀⠀⠀⠀⠀⠀⠀⠈⠛⠇</a:t>
            </a:r>
            <a:br/>
            <a:r>
              <a:t>⣿⣿⣿⣿⣿⣿⣿⣿⣦⡀⠀⠀⠀⠀⠀⠀⠀⠀⠀⠀⠀⠀⠐⢶⣾⣿⣿⣿⣿⣿⣿⣿⣿⣿⣿⣿⣿⣿⣿⣿⣿⣿⣿⣿⣿⣿⣿⣿⣿⣿⣿⣿⣿⣿⣿⣿⣿⣿⣿⣿⣿⣿⣿⣿⣿⣿⣿⣿⣿⣿⣿⣿⣿⣿⣿⣿⣿⣶⣤⣀⠉⠛⠒⠶⢂⣤⣀⠀⠀⠀⠀</a:t>
            </a:r>
            <a:br/>
            <a:r>
              <a:t>⣿⣿⣿⣿⣿⣿⣿⣿⣿⣿⣷⣄⠀⠀⠀⠀⠀⠀⠀⠀⠀⠀⠀⠀⠉⠻⢿⣿⣿⣿⣿⣿⣿⣿⣿⣿⣿⣿⣿⣿⣿⣿⣿⣿⣿⣿⣿⣿⣿⣿⣿⣿⣿⣿⣿⣿⣿⣿⣿⣿⣿⣿⣿⣿⣿⣿⣿⣿⣿⣿⣿⣿⣿⣿⣿⣿⣿⣿⣿⣿⣿⣷⣦⣤⣾⣿⣿⣷⣶⣶⡆</a:t>
            </a:r>
            <a:br/>
            <a:r>
              <a:t>⣿⣿⣿⣿⣿⣿⣿⣿⣿⣿⣿⣿⣷⣦⡀⠀⠀⠀⠀⠀⠀⠀⠀⠀⠀⠀⣀⣽⣿⣿⣿⣿⣿⣿⣿⣿⣿⣿⣿⣿⣿⣿⣿⣿⣿⣿⣿⣿⣿⣿⣿⣿⣿⣿⣿⣿⣿⣿⣿⣿⣿⣿⣿⣿⣿⣿⣿⣿⣿⣿⣿⣿⣿⣿⣿⣿⣿⣿⣿⣿⣿⣿⣿⣿⣿⣿⣿⣿⣿⣿⡇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⣿⣿⣿⣿⣿⣿⣿⣿⣿⣿⣿⣿⣿⣿⣿⣿⣿⣿⣿⣿⣿⣿⣿⣿⣿⣿⣿⣿⣿⣿⣿⣿⣿⣿⣿⣿⣿⣿⣿⣿⣿⣿⣿⣿⣿⣿⣿⣿⣿⣿⣿⠋⢻⣿⣿⣿⣿⣿⣿⣿⣿⣿⣿⣿⣿⣿⣿⣿⣿⣿⣿⣿⣿⣿⣿⣿⣿⣷⠸⣿⣿⣿⣿⣿⣿⣿⣿⣿⣿⣿⡇</a:t>
            </a:r>
            <a:br/>
            <a:r>
              <a:t>⣿⣿⣿⣿⣿⣿⣿⣿⣿⣿⣿⣿⣿⣿⣿⣿⣿⣿⣿⣿⡿⠟⣿⣿⣿⣿⣿⣿⣿⣿⣿⣿⣿⣿⣿⣿⣿⣿⣿⣿⣿⣿⣿⣿⣿⣿⣿⣿⣿⣿⠟⠀⠘⢿⣿⣿⣿⣿⣿⣿⣿⣿⣿⣿⣿⣿⣿⣿⣿⣿⣿⣿⣿⣿⣿⣿⡿⠁⠀⠀⠙⠛⠛⣿⣿⣿⣿⢟⣿⣿⡇</a:t>
            </a:r>
            <a:br/>
            <a:r>
              <a:t>⣿⣿⣿⣿⣿⣿⣿⣿⣿⣿⣿⣿⣿⣿⣿⣿⣿⣿⣿⣿⡿⠀⠈⣿⣿⣿⣿⣿⣿⣿⣿⣿⣿⣿⣿⣿⣿⣿⣿⣿⣿⣿⣿⣿⣿⣿⣿⣿⡅⠀⠀⠀⠀⠀⠙⣻⣿⣿⣿⣿⣿⣿⣿⣿⣿⣿⣿⣿⣿⣿⣿⣿⣿⣿⣿⠛⠀⠀⠀⠀⠀⠀⠸⣿⣿⣿⠃⣼⣿⣿⡇</a:t>
            </a:r>
            <a:br/>
            <a:r>
              <a:t>⣿⣿⣿⣿⣿⣿⣿⣿⣿⣿⣿⣿⣿⣿⣿⣿⣿⡿⠿⠋⠀⠀⠀⠙⠿⢿⣿⣿⣿⣿⣿⣿⣿⣿⣿⣿⣿⣿⣿⣿⣿⣿⣿⣿⣿⣿⣿⣿⠇⠀⠀⠀⠀⠀⢘⣿⣿⣿⣿⣿⣿⣿⣿⣿⣿⣿⣿⣿⣿⣿⣿⣿⣿⣿⣿⣷⠀⠀⠀⠀⠀⠀⠀⣿⣿⠋⣾⣿⣿⣿⡇</a:t>
            </a:r>
            <a:br/>
            <a:r>
              <a:t>⣿⣿⣿⣿⣿⣿⣿⣿⣿⣿⣿⣿⣿⣿⣿⣿⣿⣷⡀⠀⠀⠀⠀⠀⠀⣼⣿⣿⣿⣿⣿⣿⣿⣿⣿⣿⣿⣿⣿⣿⣿⣿⣿⣿⣿⣿⣿⡏⠀⠀⠀⠀⠀⢰⣾⣿⣿⣿⣿⣿⣿⣿⣿⣿⣿⣿⣿⣿⣿⣿⣿⣿⣿⣿⣿⣿⠀⠀⠀⠀⠀⠀⣼⣿⢏⣼⣿⣿⣿⣿⡇</a:t>
            </a:r>
            <a:br/>
            <a:r>
              <a:t>⣿⣿⣿⣿⣿⣿⣿⣿⣿⣿⣿⣿⣿⣿⣿⣿⣿⣿⡀⠀⠀⠀⠀⠀⠀⠸⣿⣿⣿⣿⣿⣿⣿⣿⣿⣿⣿⣿⣿⣿⣿⣿⣿⣿⣿⣿⣿⠿⠀⠀⠀⠀⠀⠈⠛⠿⠿⣿⣿⣿⣿⣿⣿⣿⣿⣿⣿⣿⣿⣿⣿⣿⣿⣿⣿⡟⠃⠀⠀⠀⠀⠀⠀⠀⠀⠀⠀⠀⠀⠈⠁</a:t>
            </a:r>
            <a:br/>
            <a:r>
              <a:t>⣿⣿⣿⣿⣿⣿⣿⣿⣿⣿⣿⣿⣿⣿⣿⣿⣿⣿⣿⣇⠀⠀⠀⠀⠀⢀⣿⣿⣿⣿⣿⣿⣿⣿⣿⣿⣿⣿⣿⣿⣿⣿⣿⣿⣿⣿⣿⡄⠀⠀⠀⠀⠀⠀⠀⠀⠀⠘⣿⣿⣿⣿⣿⣿⣿⣿⣿⣿⣿⣿⣿⣿⣿⣿⣿⡇⠀⠀⠀⠀⠀⠀⠀⢀⣀⣤⣀⣀⣀⣀⡀</a:t>
            </a:r>
            <a:br/>
            <a:r>
              <a:t>⣿⣿⣿⣿⣿⣿⣿⣿⣿⣿⣿⣿⣿⣿⣿⣿⣿⣿⣿⠛⠁⠀⠀⠀⠐⢾⣿⣿⣿⣿⣿⣿⣿⣿⣿⣿⣿⣿⣿⣿⣿⣿⣿⣿⣿⣿⣿⣿⡆⠀⠀⠀⠀⠀⠀⣀⠀⠀⠀⠉⠉⣿⣿⣿⣿⣿⣿⣿⣿⣿⣿⣿⣿⣿⣿⡇⠀⠀⠀⠀⠀⠀⠀⠘⣿⣿⣿⣿⣿⣿⡇</a:t>
            </a:r>
            <a:br/>
            <a:r>
              <a:t>⣿⣿⣿⣿⣿⣿⣿⣿⣿⣿⣿⣿⣿⣿⣿⣿⣿⣿⣿⠀⠀⠀⠀⠀⠀⠀⣻⣿⣿⣿⣿⣿⣿⣿⣿⣿⣿⣿⣿⣿⣿⣿⣿⣿⣿⣿⣿⡟⠀⠀⠀⠀⠀⣰⣿⣿⣷⣶⣇⣤⣾⣿⣿⣿⣿⣿⣿⣿⣿⣿⣿⣿⣿⣿⣿⣿⣤⡄⠀⠀⠀⠀⠀⢠⣿⣿⣿⣿⣿⣿⡇</a:t>
            </a:r>
            <a:br/>
            <a:r>
              <a:t>⣿⠿⠛⠛⠋⠉⠉⠀⠀⠙⠿⣿⣿⣿⣿⠿⠛⠋⠉⠀⠀⠀⠀⠀⠀⠀⣿⣿⣿⣿⣿⣿⣿⣿⣿⣿⣿⣿⣿⣿⣿⣿⣿⣿⣿⣿⣿⡿⠀⠀⠀⠀⠈⢻⣿⣿⣿⣿⣿⣿⣿⣿⣿⣿⣿⣿⣿⣿⣿⣿⣿⣿⣿⣿⣿⣿⣿⡇⠀⠀⠀⠀⠀⣸⣿⣿⣿⣿⣿⣿⡇</a:t>
            </a:r>
            <a:br/>
            <a:r>
              <a:t>⣿⡄⠀⠀⠀⠀⠀⠀⠀⠀⠀⠀⠀⠀⠀⠀⣤⣤⣶⣶⡄⠀⠀⠀⠀⠀⢹⣿⣿⣿⣿⣿⣿⣿⣿⣿⣿⣿⣿⣿⣿⣿⣿⣿⣿⣿⣿⠃⠀⠀⠀⠀⠀⠀⢿⣿⣿⣿⣿⣿⣿⣿⣿⣿⣿⣿⣿⣿⣿⣿⣿⣿⣿⣿⣿⣿⠋⠀⠀⠀⠀⠀⠐⣿⣿⣿⣿⣿⣿⣿⡇</a:t>
            </a:r>
            <a:br/>
            <a:r>
              <a:t>⣿⣿⣿⣶⣤⣀⠀⠀⠀⠀⠀⠀⠀⠀⠀⠀⠀⠉⠛⠛⠁⠀⠀⠀⠀⠀⠘⢿⣿⣿⣿⣿⣿⣿⣿⣿⣿⣿⣿⣿⣿⣿⣿⣿⣿⣿⡿⠀⠀⠀⠀⠀⠀⠀⠘⣿⣿⣿⣿⣿⣿⣿⣿⣿⣿⣿⣿⣿⣿⣿⣿⣿⣿⣿⣿⠃⠀⠀⠀⠀⠀⠀⠀⢻⣿⣿⣿⣿⣿⣿⡇</a:t>
            </a:r>
            <a:br/>
            <a:r>
              <a:t>⣿⣿⣿⣿⣿⣿⣿⣶⣤⣀⠀⠀⠀⠀⠀⠀⠀⠀⠀⠀⠀⠀⠀⠀⠀⠀⠀⠀⢻⣿⣿⣿⣿⣿⣿⣿⣿⣿⣿⣿⣿⣿⣿⣿⣿⣿⠇⠀⠀⠀⠀⠀⠀⠀⠀⠘⣿⣿⣿⣿⣿⣿⣿⣿⣿⣿⣿⣿⣿⣿⣿⣿⣿⡿⠁⠀⠀⠀⠀⠀⠀⠀⠀⢸⣿⣿⣿⣿⣿⣿⡇</a:t>
            </a:r>
            <a:br/>
            <a:r>
              <a:t>⣿⣿⣿⣿⣿⣿⣿⣿⣿⣿⣿⣶⣤⣀⠀⠀⠀⠀⠀⠀⠀⠀⠀⠀⠀⠀⠀⠀⠀⢻⣿⣿⣿⣿⣿⣿⣿⣿⣿⣿⣿⣿⣿⣿⣿⡟⠀⠀⠀⠀⠀⠀⠀⠀⠀⠀⠘⣿⣿⣿⣿⣿⣿⣿⣿⣿⣿⣿⣿⣿⣿⣿⠟⠀⠀⠀⠀⠀⠀⠀⠀⠀⠀⠀⣿⣿⣿⣿⣿⣿⡇</a:t>
            </a:r>
            <a:br/>
            <a:r>
              <a:t>⣿⣿⣿⣿⣿⣿⣿⣿⣿⣿⣿⣿⣿⣿⣿⣶⣤⣀⠀⢀⡀⠀⠀⠀⠀⠀⠀⠀⠀⠀⠙⢿⣿⣿⣿⣿⣿⣿⣿⣿⣿⣿⣿⣿⣿⣇⠀⠀⠀⠀⠀⠀⠀⠀⠀⢀⣴⣿⣿⣿⣿⣿⣿⣿⣿⣿⣿⣿⣿⣿⣿⣯⠀⠀⠀⠀⠀⠀⠀⠀⠀⠀⠀⠀⢻⣿⣿⣿⣿⣿⡇</a:t>
            </a:r>
            <a:br/>
            <a:r>
              <a:t>⣿⣿⣿⣿⣿⣿⣿⣿⣿⣿⣿⣿⣿⣿⣿⣿⣿⣿⣿⣿⠁⠀⠀⠀⠀⠀⠀⠀⠀⠀⠀⠀⣽⣿⣿⣿⣿⣿⣿⣿⣿⣿⣿⣿⣿⣿⣦⣤⠀⠀⢠⣤⠀⠀⣾⣿⣿⣿⣿⣿⣿⣿⣿⣿⣿⣿⣿⣿⣿⣿⣿⣿⣷⡄⠀⠀⢀⠀⠀⠀⠀⠀⠀⣀⣼⣿⣿⣿⣿⣿⡇</a:t>
            </a:r>
            <a:br/>
            <a:r>
              <a:t>⣿⣿⣿⣿⣿⣿⣿⣿⣿⣿⣿⣿⣿⣿⣿⣿⣿⣿⣿⡇⠀⠀⠀⠀⠀⠀⠀⣀⣠⣤⣶⣿⣿⣿⣿⣿⣿⣿⣿⣿⣿⣿⣿⣿⣿⣿⣿⡟⠀⢠⣿⣿⠀⢠⣿⣿⣿⣿⣿⣿⣿⣿⣿⣿⣿⣿⣿⣿⣿⣿⣿⣿⡿⠁⠀⢀⣿⣿⡇⠀⠀⣾⣿⣿⣿⣿⣿⣿⣿⣿⡇</a:t>
            </a:r>
            <a:br/>
            <a:r>
              <a:t>⣿⣿⣿⣿⣿⣿⣿⣿⣿⣿⣿⣿⣿⣿⣿⣿⣿⣿⣿⠁⠀⠀⠀⠀⣠⣿⣿⣿⣿⣿⣿⣿⣿⣿⣿⣿⣿⣿⣿⣿⣿⣿⣿⣿⣿⣿⣿⡇⠀⢺⣿⣿⠀⢨⣿⣿⣿⣿⣿⣿⣿⣿⣿⣿⣿⣿⣿⣿⣿⣿⣿⡟⠀⠀⣠⣿⣿⣿⡇⠀⠀⣿⣿⣿⣿⣿⣿⣿⣿⣿⡇</a:t>
            </a:r>
            <a:br/>
            <a:r>
              <a:t>⣿⣿⣿⣿⣿⣿⣿⣿⣿⣿⣿⣿⣿⣿⣿⣿⣿⣿⣿⣦⣀⠀⠀⠀⠉⢻⣿⣿⣿⣿⣿⣿⣿⣿⣿⣿⣿⣿⣿⣿⣿⣿⣿⣿⣿⣿⠛⠀⠀⠈⠀⠀⠀⠀⠀⠈⠙⣿⣿⣿⣿⣿⣿⣿⣿⣿⣿⣿⣿⣿⣿⠁⠀⣰⣿⣿⣿⣿⠁⠀⣸⣿⣿⣿⣿⣿⣿⣿⣿⣿⡇</a:t>
            </a:r>
            <a:br/>
            <a:r>
              <a:t>⣿⣿⣿⣿⣿⣿⣿⣿⣿⣿⣿⣿⣿⣿⣿⣿⣿⣿⣿⣿⣿⣿⣶⣄⠀⠀⠉⢿⣿⣿⣿⣿⣿⣿⣿⣿⣿⣿⣿⣿⣿⣿⣿⣿⣿⣿⣤⡀⠀⠀⠀⠀⠀⠀⠀⣀⣴⣿⣿⣿⣿⣿⣿⣿⣿⣿⣿⣿⣿⣿⡋⠀⢰⣿⣿⣿⣿⡟⠀⢰⣿⣿⣿⣿⣿⣿⣿⣿⣿⣿⡇</a:t>
            </a:r>
            <a:br/>
            <a:r>
              <a:t>⣿⣿⣿⣿⣿⣿⣿⣿⣿⣿⣿⣿⣿⣿⣿⣿⣿⣿⣿⣿⣿⣿⡿⠋⠀⠀⠀⠸⣿⣿⣿⣿⣿⣿⣿⣿⣿⣿⣿⣿⣿⣿⣿⣿⣿⣿⣿⡿⠂⠀⠀⠀⠀⠀⠉⠙⠛⠛⢿⣿⣿⣿⣿⣿⣿⣿⣿⣿⣿⡟⠀⠰⣿⣿⣿⣿⣿⠃⠀⢾⣿⣿⣿⣿⣿⣿⣿⣿⣿⣿⡇</a:t>
            </a:r>
            <a:br/>
            <a:r>
              <a:t>⣿⣿⣿⣿⣿⣿⣿⣿⠿⠟⠿⣿⣿⣿⣿⣿⣿⣿⣿⣿⣿⡟⠀⠀⠀⠀⠀⠀⠉⠛⠿⣿⣿⣿⣿⣿⣿⣿⣿⣿⣿⣿⣿⣿⣿⣿⣿⣿⣶⡄⠀⠀⠀⠀⠀⠀⠀⠰⣿⣿⣿⣿⣿⣿⣿⣿⣿⣿⣿⣧⠀⠀⠘⠉⠁⠀⠀⠀⠀⠀⠀⠀⠈⠙⢿⣿⣿⣿⣿⣿⡇</a:t>
            </a:r>
            <a:br/>
            <a:r>
              <a:t>⣿⣿⣿⠿⠛⠋⠁⠀⠀⠀⠀⠈⠛⢿⣿⣿⡿⠟⠛⠉⠉⠀⠀⠀⠀⠀⠀⠀⠀⠀⠀⠀⢹⣿⣿⣿⣿⣿⣿⣿⣿⣿⣿⣿⣿⣿⣿⣿⣿⣿⣷⣦⣤⣤⣶⣾⣷⣶⣶⣄⣀⣸⣿⣿⣿⣿⣿⣿⣿⣿⣷⣤⣤⣀⠀⠀⠀⠀⠀⠀⠀⠀⠀⠀⣸⣿⣿⣿⣿⣿⡇</a:t>
            </a:r>
            <a:br/>
            <a:r>
              <a:t>⣿⣿⣧⡀⠀⠀⠀⠀⠀⠀⠀⠀⠀⠀⠀⠀⢠⣶⣶⣦⡀⠀⠀⠀⠀⠀⠀⠀⠀⢀⣀⣴⣾⣿⣿⣿⣿⣿⣿⣿⣿⣿⣿⣿⣿⣿⣿⣿⣿⣿⣿⣿⣿⣿⣿⣿⣿⣿⣿⣿⣿⣿⣿⣿⣿⣿⣿⣿⣿⣿⣿⣿⣿⣿⣿⡇⠀⠀⠀⠀⠀⠀⠀⠈⠻⣿⣿⢟⣿⣿⡇</a:t>
            </a:r>
            <a:br/>
            <a:r>
              <a:t>⣿⣿⣿⣿⣷⣄⠀⠀⠀⠀⠀⠀⠀⠀⠀⠀⠀⠉⠻⠟⠁⠀⠀⠀⠀⠀⠀⢻⣿⣿⣿⣿⣿⣿⣿⣿⣿⣿⣿⣿⣿⣿⣿⣿⣿⣿⣿⣿⣿⣿⣿⣿⣿⣿⣿⣿⣿⣿⣿⣿⣿⣿⣿⣿⣿⣿⣿⣿⣿⣿⣿⣿⣿⣿⣿⡇⠀⠀⠀⠀⠀⠀⠀⠀⠀⠀⠁⠻⠿⣿⡇</a:t>
            </a:r>
            <a:br/>
            <a:r>
              <a:t>⣿⣿⣿⣿⣿⣿⣷⣦⡀⠀⠀⠀⠀⠀⠀⠀⠀⠀⠀⠀⠀⠀⠀⠀⢀⣀⣤⣾⣿⣿⣿⣿⣿⣿⣿⣿⣿⣿⣿⣿⣿⣿⣿⣿⣿⣿⣿⣿⣿⣿⣿⣿⣿⣿⣿⣿⣿⣿⣿⣿⣿⣿⣿⣿⣿⣿⣿⣿⣿⣿⣿⣿⣿⣿⣿⣧⣀⠈⠻⣶⣦⣤⣄⣀⠀⠀⠀⠀⠀⠈⠁</a:t>
            </a:r>
            <a:br/>
            <a:r>
              <a:t>⣿⣿⣿⣿⣿⣿⣿⣿⣿⣦⣄⠀⠀⠀⠀⠀⠀⠀⠀⠀⠀⠀⠀⠙⠿⣿⣿⣿⣿⣿⣿⣿⣿⣿⣿⣿⣿⣿⣿⣿⣿⣿⣿⣿⣿⣿⣿⣿⣿⣿⣿⣿⣿⣿⣿⣿⣿⣿⣿⣿⣿⣿⣿⣿⣿⣿⣿⣿⣿⣿⣿⣿⣿⣿⣿⣿⣿⣶⣄⡀⠉⠛⠛⢣⣾⣷⣦⣄⣀⣠⡄</a:t>
            </a:r>
            <a:br/>
            <a:r>
              <a:t>⣿⣿⣿⣿⣿⣿⣿⣿⣿⣿⣿⣷⣄⠀⠀⠀⠀⠀⠀⠀⠀⠀⠀⠀⠀⠈⠛⢿⣿⣿⣿⣿⣿⣿⣿⣿⣿⣿⣿⣿⣿⣿⣿⣿⣿⣿⣿⣿⣿⣿⣿⣿⣿⣿⣿⣿⣿⣿⣿⣿⣿⣿⣿⣿⣿⣿⣿⣿⣿⣿⣿⣿⣿⣿⣿⣿⣿⣿⣿⣿⣷⣶⣶⣾⣿⣿⣿⣿⣿⣿⡇</a:t>
            </a:r>
            <a:br/>
            <a:r>
              <a:t>⣿⣿⣿⣿⣿⣿⣿⣿⣿⣿⣿⣿⣿⣿⣦⡀⠀⠀⠀⠀⠀⠀⠀⠀⠀⣀⣤⣾⣿⣿⣿⣿⣿⣿⣿⣿⣿⣿⣿⣿⣿⣿⣿⣿⣿⣿⣿⣿⣿⣿⣿⣿⣿⣿⣿⣿⣿⣿⣿⣿⣿⣿⣿⣿⣿⣿⣿⣿⣿⣿⣿⣿⣿⣿⣿⣿⣿⣿⣿⣿⣿⣿⣿⣿⣿⣿⣿⣿⣿⣿⡇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⣿⣿⣿⣿⣿⣿⣿⣿⣿⣿⣿⣿⣿⣿⣿⣿⣿⣿⣿⣿⣿⣿⣿⣿⣿⣿⣿⣿⣿⣿⣿⣿⣿⣿⣿⣿⣿⣿⣿⣿⣿⣿⣿⣿⣿⣿⣿⣿⣿⣿⣿⡟⠉⣿⣿⣿⣿⣿⣿⣿⣿⣿⣿⣿⣿⣿⣿⣿⣿⣿⣿⣿⣿⣿⣿⣿⣿⡇⠹⣿⣿⣿⣿⣿⣿⣿⣿⣿⣿⣿⡇</a:t>
            </a:r>
            <a:br/>
            <a:r>
              <a:t>⣿⣿⣿⣿⣿⣿⣿⣿⣿⣿⣿⣿⣿⣿⣿⣿⣿⣿⣿⣿⡿⠛⣿⣿⣿⣿⣿⣿⣿⣿⣿⣿⣿⣿⣿⣿⣿⣿⣿⣿⣿⣿⣿⣿⣿⣿⣿⣿⣿⢿⠟⠁⠀⠙⣿⣿⣿⣿⣿⣿⣿⣿⣿⣿⣿⣿⣿⣿⣿⣿⣿⣿⣿⣿⣿⣿⡟⠀⠀⠈⠙⠛⢛⣿⣿⣿⣿⣿⣿⣿⡇</a:t>
            </a:r>
            <a:br/>
            <a:r>
              <a:t>⣿⣿⣿⣿⣿⣿⣿⣿⣿⣿⣿⣿⣿⣿⣿⣿⣿⣿⣿⣿⠏⠀⠈⢻⣿⣿⣿⣿⣿⣿⣿⣿⣿⣿⣿⣿⣿⣿⣿⣿⣿⣿⣿⣿⣿⣿⣿⣿⣧⠀⠀⠀⠀⠀⠀⢹⣿⣿⣿⣿⣿⣿⣿⣿⣿⣿⣿⣿⣿⣿⣿⣿⣿⣿⡿⠛⠀⠀⠀⠀⠀⠀⠸⣿⣿⣿⢃⣿⣿⣿⡇</a:t>
            </a:r>
            <a:br/>
            <a:r>
              <a:t>⣿⣿⣿⣿⣿⣿⣿⣿⣿⣿⣿⣿⣿⣿⣿⣿⣿⠟⠛⠁⠀⠀⠀⠘⠻⢿⣿⣿⣿⣿⣿⣿⣿⣿⣿⣿⣿⣿⣿⣿⣿⣿⣿⣿⣿⣿⣿⣿⡏⠀⠀⠀⠀⠀⠀⣿⣿⣿⣿⣿⣿⣿⣿⣿⣿⣿⣿⣿⣿⣿⣿⣿⣿⣿⣿⡷⠀⠀⠀⠀⠀⠀⢀⣿⡿⢡⣾⣿⣿⣿⡇</a:t>
            </a:r>
            <a:br/>
            <a:r>
              <a:t>⣿⣿⣿⣿⣿⣿⣿⣿⣿⣿⣿⣿⣿⣿⣿⣿⣿⣷⠀⠀⠀⠀⠀⠀⠀⣾⣿⣿⣿⣿⣿⣿⣿⣿⣿⣿⣿⣿⣿⣿⣿⣿⣿⣿⣿⣿⣿⣯⠀⠀⠀⠀⠀⣰⣾⣿⣿⣿⣿⣿⣿⣿⣿⣿⣿⣿⣿⣿⣿⣿⣿⣿⣿⣿⣿⣷⠀⠀⠀⠀⠀⠀⣾⡿⢡⣿⣿⣿⣿⣿⡇</a:t>
            </a:r>
            <a:br/>
            <a:r>
              <a:t>⣿⣿⣿⣿⣿⣿⣿⣿⣿⣿⣿⣿⣿⣿⣿⣿⣿⣿⣀⠀⠀⠀⠀⠀⠀⠸⣿⣿⣿⣿⣿⣿⣿⣿⣿⣿⣿⣿⣿⣿⣿⣿⣿⣿⣿⣿⣿⠛⠂⠀⠀⠀⠀⠀⠉⠻⠿⣿⣿⣿⣿⣿⣿⣿⣿⣿⣿⣿⣿⣿⣿⣿⣿⣿⣿⡟⠃⠀⠀⠀⠀⠀⠀⠀⠀⠀⠀⠀⠀⠀⠀</a:t>
            </a:r>
            <a:br/>
            <a:r>
              <a:t>⣿⣿⣿⣿⣿⣿⣿⣿⣿⣿⣿⣿⣿⣿⣿⣿⣿⣿⣿⣇⠀⠀⠀⠀⠀⢠⣿⣿⣿⣿⣿⣿⣿⣿⣿⣿⣿⣿⣿⣿⣿⣿⣿⣿⣿⣿⣿⣆⠀⠀⠀⠀⠀⠀⠀⠀⠀⠹⣿⣿⣿⣿⣿⣿⣿⣿⣿⣿⣿⣿⣿⣿⣿⣿⣿⡇⠀⠀⠀⠀⠀⠀⠀⢀⣠⣤⣀⣀⣀⣠⡄</a:t>
            </a:r>
            <a:br/>
            <a:r>
              <a:t>⣿⣿⣿⣿⣿⣿⣿⣿⣿⣿⣿⣿⣿⣿⣿⣿⣿⣿⣿⠋⠁⠀⠀⠀⠈⢻⣿⣿⣿⣿⣿⣿⣿⣿⣿⣿⣿⣿⣿⣿⣿⣿⣿⣿⣿⣿⣿⣿⡆⠀⠀⠀⠀⠀⠀⣀⠀⠀⠈⠉⢙⣿⣿⣿⣿⣿⣿⣿⣿⣿⣿⣿⣿⣿⣿⣧⠀⠀⠀⠀⠀⠀⠀⠘⣿⣿⣿⣿⣿⣿⡇</a:t>
            </a:r>
            <a:br/>
            <a:r>
              <a:t>⣿⣿⣿⣿⣿⣿⣿⣿⠿⣿⣿⣿⣿⣿⣿⣿⣿⣿⣧⠀⠀⠀⠀⠀⠀⠀⣿⣿⣿⣿⣿⣿⣿⣿⣿⣿⣿⣿⣿⣿⣿⣿⣿⣿⣿⣿⣿⣟⠀⠀⠀⠀⠀⣴⣿⣿⣶⣾⣀⣤⣾⣿⣿⣿⣿⣿⣿⣿⣿⣿⣿⣿⣿⣿⣿⣿⣦⡆⠀⠀⠀⠀⠀⢠⣿⣿⣿⣿⣿⣿⡇</a:t>
            </a:r>
            <a:br/>
            <a:r>
              <a:t>⣿⠛⠛⠉⠉⠁⠀⠀⠀⠘⠻⢿⣿⡿⠿⠛⠉⠉⠀⠀⠀⠀⠀⠀⠀⠀⣿⣿⣿⣿⣿⣿⣿⣿⣿⣿⣿⣿⣿⣿⣿⣿⣿⣿⣿⣿⣿⡟⠀⠀⠀⠀⠀⢹⣿⣿⣿⣿⣿⣿⣿⣿⣿⣿⣿⣿⣿⣿⣿⣿⣿⣿⣿⣿⣿⣿⣿⡆⠀⠀⠀⠀⠀⣸⣿⣿⣿⣿⣿⣿⡇</a:t>
            </a:r>
            <a:br/>
            <a:r>
              <a:t>⣿⣄⡀⠀⠀⠀⠀⠀⠀⠀⠀⠀⠀⠀⠀⠠⢤⣶⣿⣿⣄⠀⠀⠀⠀⠀⢸⣿⣿⣿⣿⣿⣿⣿⣿⣿⣿⣿⣿⣿⣿⣿⣿⣿⣿⣿⣿⠃⠀⠀⠀⠀⠀⠀⢿⣿⣿⣿⣿⣿⣿⣿⣿⣿⣿⣿⣿⣿⣿⣿⣿⣿⣿⣿⣿⡿⠋⠀⠀⠀⠀⠀⠐⣿⣿⣿⣿⣿⣿⣿⡇</a:t>
            </a:r>
            <a:br/>
            <a:r>
              <a:t>⣿⣿⣿⣷⣦⣄⡀⠀⠀⠀⠀⠀⠀⠀⠀⠀⠀⠈⠉⠉⠀⠀⠀⠀⠀⠀⠘⢻⣿⣿⣿⣿⣿⣿⣿⣿⣿⣿⣿⣿⣿⣿⣿⣿⣿⣿⡟⠀⠀⠀⠀⠀⠀⠀⠘⣿⣿⣿⣿⣿⣿⣿⣿⣿⣿⣿⣿⣿⣿⣿⣿⣿⣿⣿⣿⠁⠀⠀⠀⠀⠀⠀⠀⢻⣿⣿⣿⣿⣿⣿⡇</a:t>
            </a:r>
            <a:br/>
            <a:r>
              <a:t>⣿⣿⣿⣿⣿⣿⣿⣷⣦⣄⡀⠀⠀⠀⠀⠀⠀⠀⠀⠀⠀⠀⠀⠀⠀⠀⠀⠀⢹⣿⣿⣿⣿⣿⣿⣿⣿⣿⣿⣿⣿⣿⣿⣿⣿⣿⠁⠀⠀⠀⠀⠀⠀⠀⠀⠹⣿⣿⣿⣿⣿⣿⣿⣿⣿⣿⣿⣿⣿⣿⣿⣿⣿⡿⠁⠀⠀⠀⠀⠀⠀⠀⠀⢸⣿⣿⣿⣿⣿⣿⡇</a:t>
            </a:r>
            <a:br/>
            <a:r>
              <a:t>⣿⣿⣿⣿⣿⣿⣿⣿⣿⣿⣿⣷⣦⣄⡀⠀⠀⠀⠀⠀⠀⠀⠀⠀⠀⠀⠀⠀⠀⢻⣿⣿⣿⣿⣿⣿⣿⣿⣿⣿⣿⣿⣿⣿⣿⡇⠀⠀⠀⠀⠀⠀⠀⠀⠀⠀⠹⣿⣿⣿⣿⣿⣿⣿⣿⣿⣿⣿⣿⣿⣿⣿⡟⠁⠀⠀⠀⠀⠀⠀⠀⠀⠀⠀⢿⣿⣿⣿⣿⣿⡇</a:t>
            </a:r>
            <a:br/>
            <a:r>
              <a:t>⣿⣿⣿⣿⣿⣿⣿⣿⣿⣿⣿⣿⣿⣿⣿⣷⣦⣄⣀⣀⡀⠀⠀⠀⠀⠀⠀⠀⠀⠀⠙⣿⣿⣿⣿⣿⣿⣿⣿⣿⣿⣿⣿⣿⣿⣇⠀⠀⠀⠀⠀⠀⠀⠀⢀⣠⣾⣿⣿⣿⣿⣿⣿⣿⣿⣿⣿⣿⣿⣿⣿⣿⡀⠀⠀⠀⠀⠀⠀⠀⠀⠀⠀⠀⠘⣿⣿⣿⣿⣿⡇</a:t>
            </a:r>
            <a:br/>
            <a:r>
              <a:t>⣿⣿⣿⣿⣿⣿⣿⣿⣿⣿⣿⣿⣿⣿⣿⣿⣿⣿⣿⣿⠁⠀⠀⠀⠀⠀⠀⠀⠀⠀⠀⣨⣿⣿⣿⣿⣿⣿⣿⣿⣿⣿⣿⣿⣿⣿⣷⡆⠀⠀⣴⣶⠀⠀⣿⣿⣿⣿⣿⣿⣿⣿⣿⣿⣿⣿⣿⣿⣿⣿⣿⣿⣷⣦⠀⠀⠀⠀⠀⠀⠀⠀⠀⢀⣤⣿⣿⣿⣿⣿⡇</a:t>
            </a:r>
            <a:br/>
            <a:r>
              <a:t>⣿⣿⣿⣿⣿⣿⣿⣿⣿⣿⣿⣿⣿⣿⣿⣿⣿⣿⣿⡇⠀⠀⠀⠀⠀⢀⣀⣠⣤⣴⣿⣿⣿⣿⣿⣿⣿⣿⣿⣿⣿⣿⣿⣿⣿⣿⣿⡇⠀⣼⣿⣿⠀⢠⣿⣿⣿⣿⣿⣿⣿⣿⣿⣿⣿⣿⣿⣿⣿⣿⣿⣿⣿⠇⠀⠀⣼⣿⣷⠀⠀⣼⣿⣿⣿⣿⣿⣿⣿⣿⡇</a:t>
            </a:r>
            <a:br/>
            <a:r>
              <a:t>⣿⣿⣿⣿⣿⣿⣿⣿⣿⣿⣿⣿⣿⣿⣿⣿⣿⣿⣿⠀⠀⠀⠀⠀⣴⣿⣿⣿⣿⣿⣿⣿⣿⣿⣿⣿⣿⣿⣿⣿⣿⣿⣿⣿⣿⣿⣿⠁⠀⣿⣿⠿⠀⠠⣿⣿⣿⣿⣿⣿⣿⣿⣿⣿⣿⣿⣿⣿⣿⣿⣿⣿⠃⠀⢀⣼⣿⣿⡏⠀⠀⣿⣿⣿⣿⣿⣿⣿⣿⣿⡇</a:t>
            </a:r>
            <a:br/>
            <a:r>
              <a:t>⣿⣿⣿⣿⣿⣿⣿⣿⣿⣿⣿⣿⣿⣿⣿⣿⣿⣿⣿⣷⣤⣀⠀⠀⠈⠹⣿⣿⣿⣿⣿⣿⣿⣿⣿⣿⣿⣿⣿⣿⣿⣿⣿⣿⣿⡟⠉⠀⠀⠀⠀⠀⠀⠀⠀⠀⠙⣿⣿⣿⣿⣿⣿⣿⣿⣿⣿⣿⣿⣿⣿⠇⠀⣠⣿⣿⣿⣿⠁⠀⣸⣿⣿⣿⣿⣿⣿⣿⣿⣿⡇</a:t>
            </a:r>
            <a:br/>
            <a:r>
              <a:t>⣿⣿⣿⣿⣿⣿⣿⣿⣿⣿⣿⣿⣿⣿⣿⣿⣿⣿⣿⣿⣿⣿⣿⣦⠀⠀⠀⢻⣿⣿⣿⣿⣿⣿⣿⣿⣿⣿⣿⣿⣿⣿⣿⣿⣿⣿⣦⣀⠀⠀⠀⠀⠀⠀⣀⣤⣾⣿⣿⣿⣿⣿⣿⣿⣿⣿⣿⣿⣿⣿⡏⠀⢠⣿⣿⣿⣿⡏⠀⢰⣿⣿⣿⣿⣿⣿⣿⣿⣿⣿⡇</a:t>
            </a:r>
            <a:br/>
            <a:r>
              <a:t>⣿⣿⣿⣿⣿⣿⣿⣿⣿⣿⣿⣿⣿⣿⣿⣿⣿⣿⣿⣿⣿⣿⠟⠁⠀⠀⠀⠘⣿⣿⣿⣿⣿⣿⣿⣿⣿⣿⣿⣿⣿⣿⣿⣿⣿⣿⣿⣿⠃⠀⠀⠀⠀⠀⠈⠉⠉⠙⣿⣿⣿⣿⣿⣿⣿⣿⣿⣿⣿⣿⠀⠀⢿⣿⡿⠿⠿⠁⠀⠾⠿⠿⠿⣿⣿⣿⣿⣿⣿⣿⡇</a:t>
            </a:r>
            <a:br/>
            <a:r>
              <a:t>⣿⣿⣿⣿⣿⣿⣿⠿⠟⠛⠻⢿⣿⣿⣿⣿⣿⣿⣿⣿⣿⠇⠀⠀⠀⠀⠀⠀⠈⠉⠻⢿⣿⣿⣿⣿⣿⣿⣿⣿⣿⣿⣿⣿⣿⣿⣿⣿⣿⣦⠀⠀⠀⠀⠀⠀⠀⠚⠿⠿⠿⢿⣿⣿⣿⣿⣿⣿⣿⣿⡀⠀⠀⠀⠀⠀⠀⠀⠀⠀⠀⠀⠀⠀⠙⣿⣿⣿⣿⣿⡇</a:t>
            </a:r>
            <a:br/>
            <a:r>
              <a:t>⣿⣿⡿⠟⠋⠉⠀⠀⠀⠀⠀⠀⠙⠻⣿⠿⠿⠛⠉⠁⠀⠀⠀⠀⠀⠀⠀⠀⠀⠀⠀⠀⣿⣿⣿⣿⣿⣿⣿⣿⣿⣿⣿⣿⣿⣿⣿⣿⣿⣿⣿⣶⣶⣶⣶⣾⣿⣾⣷⣤⣤⣾⣿⣿⣿⣿⣿⣿⣿⣿⣿⣶⣦⣄⠀⠀⠀⠀⠀⠀⠀⠀⠀⠀⣠⣿⣿⣿⣿⣿⡇</a:t>
            </a:r>
            <a:br/>
            <a:r>
              <a:t>⣿⣿⣷⣄⠀⠀⠀⠀⠀⠀⠀⠀⠀⠀⠀⠀⠰⣾⣿⣶⡀⠀⠀⠀⠀⠀⠀⣀⣀⣤⣴⣿⣿⣿⣿⣿⣿⣿⣿⣿⣿⣿⣿⣿⣿⣿⣿⣿⣿⣿⣿⣿⣿⣿⣿⣿⣿⣿⣿⣿⣿⣿⣿⣿⣿⣿⣿⣿⣿⣿⣿⣿⣿⣿⣿⡄⠀⠀⠀⠀⠀⠀⠀⠈⠛⠿⣻⣿⣿⣿⡇</a:t>
            </a:r>
            <a:br/>
            <a:r>
              <a:t>⣿⣿⣿⣿⣿⣦⡀⠀⠀⠀⠀⠀⠀⠀⠀⠀⠀⠈⠙⠋⠁⠀⠀⠀⠀⠀⠀⢹⣿⣿⣿⣿⣿⣿⣿⣿⣿⣿⣿⣿⣿⣿⣿⣿⣿⣿⣿⣿⣿⣿⣿⣿⣿⣿⣿⣿⣿⣿⣿⣿⣿⣿⣿⣿⣿⣿⣿⣿⣿⣿⣿⣿⣿⣿⣿⡇⠀⢀⣀⡀⠀⠀⠀⠀⠀⠀⠈⠙⠛⢿⡇</a:t>
            </a:r>
            <a:br/>
            <a:r>
              <a:t>⣿⣿⣿⣿⣿⣿⣿⣶⣄⠀⠀⠀⠀⠀⠀⠀⠀⠀⠀⠀⠀⠀⠀⠀⣀⣤⣤⣾⣿⣿⣿⣿⣿⣿⣿⣿⣿⣿⣿⣿⣿⣿⣿⣿⣿⣿⣿⣿⣿⣿⣿⣿⣿⣿⣿⣿⣿⣿⣿⣿⣿⣿⣿⣿⣿⣿⣿⣿⣿⣿⣿⣿⣿⣿⣿⣧⡀⠘⠻⣿⣷⣶⣦⢄⣄⡀⠀⠀⠀⠀⡀</a:t>
            </a:r>
            <a:br/>
            <a:r>
              <a:t>⣿⣿⣿⣿⣿⣿⣿⣿⣿⣷⣤⡀⠀⠀⠀⠀⠀⠀⠀⠀⠀⠀⠀⠈⠻⢿⣿⣿⣿⣿⣿⣿⣿⣿⣿⣿⣿⣿⣿⣿⣿⣿⣿⣿⣿⣿⣿⣿⣿⣿⣿⣿⣿⣿⣿⣿⣿⣿⣿⣿⣿⣿⣿⣿⣿⣿⣿⣿⣿⣿⣿⣿⣿⣿⣿⣿⣿⣤⣀⠈⠛⠻⢫⣿⣿⣿⣶⣦⣴⣶⡆</a:t>
            </a:r>
            <a:br/>
            <a:r>
              <a:t>⣿⣿⣿⣿⣿⣿⣿⣿⣿⣿⣿⣿⣦⣀⠀⠀⠀⠀⠀⠀⠀⠀⠀⠀⠀⠀⠉⢻⣿⣿⣿⣿⣿⣿⣿⣿⣿⣿⣿⣿⣿⣿⣿⣿⣿⣿⣿⣿⣿⣿⣿⣿⣿⣿⣿⣿⣿⣿⣿⣿⣿⣿⣿⣿⣿⣿⣿⣿⣿⣿⣿⣿⣿⣿⣿⣿⣿⣿⣿⣿⣶⣤⣼⣿⣿⣿⣿⣿⣿⣿⡇</a:t>
            </a:r>
            <a:br/>
            <a:r>
              <a:t>⣿⣿⣿⣿⣿⣿⣿⣿⣿⣿⣿⣿⣿⣿⣷⣄⠀⠀⠀⠀⠀⠀⠀⠀⢀⣠⣴⣿⣿⣿⣿⣿⣿⣿⣿⣿⣿⣿⣿⣿⣿⣿⣿⣿⣿⣿⣿⣿⣿⣿⣿⣿⣿⣿⣿⣿⣿⣿⣿⣿⣿⣿⣿⣿⣿⣿⣿⣿⣿⣿⣿⣿⣿⣿⣿⣿⣿⣿⣿⣿⣿⣿⣿⣿⣿⣿⣿⣿⣿⣿⡇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⣿⣿⣿⣿⣿⣿⣿⣿⣿⣿⣿⣿⣿⣿⣿⣿⣿⣿⣿⣿⣿⣿⣿⣿⣿⣿⣿⣿⣿⣿⣿⣿⣿⣿⣿⣿⣿⣿⣿⣿⣿⣿⣿⣿⣿⣿⣿⣿⣿⣿⣿⣿⣿⣿⣿⣿⣿⣿⣿⣿⣿⣿⣿⣿⣿⣿⣿⣿⣿⣿⣿⣿⣿⣿⣿⣿⣿⢿⣿⣿⣿⣿⣿⣿⣿⣿⣿⣿⣿⣿⡇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⣿⣿⣿⣿⣿⣿⣿⣿⣿⣿⣿⣿⣿⣿⣿⣿⣿⣿⣿⣿⣿⣿⣿⣿⣿⣿⣿⣿⣿⣿⣿⣿⣿⣿⣿⣿⣿⣿⣿⣿⣿⣿⣿⣿⣿⣿⣿⣿⣿⣿⣿⡟⠀⣼⣿⣿⣿⣿⣿⣿⣿⣿⣿⣿⣿⣿⣿⣿⣿⣿⣿⣿⣿⣿⣿⣿⣿⡂⠿⣿⣿⣿⣿⣿⣿⣿⣿⣿⣿⣿⡇</a:t>
            </a:r>
            <a:br/>
            <a:r>
              <a:t>⣿⣿⣿⣿⣿⣿⣿⣿⣿⣿⣿⣿⣿⣿⣿⣿⣿⣿⣿⣿⡏⠀⠻⣿⣿⣿⣿⣿⣿⣿⣿⣿⣿⣿⣿⣿⣿⣿⣿⣿⣿⣿⣿⣿⣿⣿⣿⣿⡟⠙⠋⠀⠀⠈⠻⣿⣿⣿⣿⣿⣿⣿⣿⣿⣿⣿⣿⣿⣿⣿⣿⣿⣿⣿⣿⣿⠏⠀⠀⠀⠉⠙⢩⣿⣿⣿⣿⣿⣿⣿⡇</a:t>
            </a:r>
            <a:br/>
            <a:r>
              <a:t>⣿⣿⣿⣿⣿⣿⣿⣿⣿⣿⣿⣿⣿⣿⣿⣿⣿⣿⣿⠟⠁⠀⠀⢼⣿⣿⣿⣿⣿⣿⣿⣿⣿⣿⣿⣿⣿⣿⣿⣿⣿⣿⣿⣿⣿⣿⣿⣿⣿⠀⠀⠀⠀⠀⠀⣠⣿⣿⣿⣿⣿⣿⣿⣿⣿⣿⣿⣿⣿⣿⣿⣿⣿⣿⡟⠋⠀⠀⠀⠀⠀⠀⠻⣿⣿⣿⣿⣿⣿⣿⡇</a:t>
            </a:r>
            <a:br/>
            <a:r>
              <a:t>⣿⣿⣿⣿⣿⣿⣿⣿⣿⣿⣿⣿⣿⣿⣿⣿⣿⡁⠁⠀⠀⠀⠀⠀⠙⣻⣿⣿⣿⣿⣿⣿⣿⣿⣿⣿⣿⣿⣿⣿⣿⣿⣿⣿⣿⣿⣿⣿⡇⠀⠀⠀⠀⠀⢀⣿⣿⣿⣿⣿⣿⣿⣿⣿⣿⣿⣿⣿⣿⣿⣿⣿⣿⣿⣿⡇⠀⠀⠀⠀⠀⠀⢠⣿⠟⣠⣿⣿⣿⣿⡇</a:t>
            </a:r>
            <a:br/>
            <a:r>
              <a:t>⣿⣿⣿⣿⣿⣿⣿⣿⣿⣿⣿⣿⣿⣿⣿⣿⣿⣿⠀⠀⠀⠀⠀⠀⠀⢿⣿⣿⣿⣿⣿⣿⣿⣿⣿⣿⣿⣿⣿⣿⣿⣿⣿⣿⣿⣿⣿⣿⡇⠀⠀⠀⠀⠰⢿⣿⣿⣿⣿⣿⣿⣿⣿⣿⣿⣿⣿⣿⣿⣿⣿⣿⣿⣿⣿⣿⠀⠀⠀⠀⠀⠀⠿⠁⠾⠿⠿⠿⠿⠿⠇</a:t>
            </a:r>
            <a:br/>
            <a:r>
              <a:t>⣿⣿⣿⣿⣿⣿⣿⣿⣿⣿⣿⣿⣿⣿⣿⣿⣿⣿⣦⠀⠀⠀⠀⠀⠀⢸⣿⣿⣿⣿⣿⣿⣿⣿⣿⣿⣿⣿⣿⣿⣿⣿⣿⣿⣿⣿⣯⠁⠀⠀⠀⠀⠀⠀⠀⠾⢿⣿⣿⣿⣿⣿⣿⣿⣿⣿⣿⣿⣿⣿⣿⣿⣿⣿⣿⡏⠃⠀⠀⠀⠀⠀⠀⠀⠀⠀⠀⠀⠀⠀⠀</a:t>
            </a:r>
            <a:br/>
            <a:r>
              <a:t>⣿⣿⣿⣿⣿⣿⣿⣿⣿⣿⣿⣿⣿⣿⣿⣿⣿⣿⣿⡧⠀⠀⠀⠀⢀⣼⣿⣿⣿⣿⣿⣿⣿⣿⣿⣿⣿⣿⣿⣿⣿⣿⣿⣿⣿⣿⣿⣧⠀⠀⠀⠀⠀⠀⠀⠀⠀⢻⣿⣿⣿⣿⣿⣿⣿⣿⣿⣿⣿⣿⣿⣿⣿⣿⣿⡇⠀⠀⠀⠀⠀⠀⠀⢠⣤⣤⣀⣀⣀⣤⡆</a:t>
            </a:r>
            <a:br/>
            <a:r>
              <a:t>⣿⣿⣿⣿⣿⣿⣿⣿⣿⣿⣿⣿⣿⣿⣿⣿⣿⣿⡏⠀⠀⠀⠀⠀⠀⠹⣿⣿⣿⣿⣿⣿⣿⣿⣿⣿⣿⣿⣿⣿⣿⣿⣿⣿⣿⣿⣿⡿⠀⠀⠀⠀⠀⠀⠀⡀⠀⡈⠙⠿⢿⣿⣿⣿⣿⣿⣿⣿⣿⣿⣿⣿⣿⣿⣿⣷⣀⠀⠀⠀⠀⠀⠀⠈⣿⣿⣿⣿⣿⣿⡇</a:t>
            </a:r>
            <a:br/>
            <a:r>
              <a:t>⣿⣿⣿⣿⣿⠿⠿⠛⠛⢿⣿⣿⣿⣿⣿⣿⣿⠿⠓⠀⠀⠀⠀⠀⠀⠀⣿⣿⣿⣿⣿⣿⣿⣿⣿⣿⣿⣿⣿⣿⣿⣿⣿⣿⣿⣿⣿⡧⠀⠀⠀⠀⠰⣾⣿⣿⣾⡇⢀⣠⣾⣿⣿⣿⣿⣿⣿⣿⣿⣿⣿⣿⣿⣿⣿⣿⣿⡇⠀⠀⠀⠀⠀⢰⣿⣿⣿⣿⣿⣿⡇</a:t>
            </a:r>
            <a:br/>
            <a:r>
              <a:t>⣿⠉⠁⠀⠀⠀⠀⠀⠀⠀⠉⠛⠛⠛⠛⠁⠀⢀⣠⣤⠀⠀⠀⠀⠀⠀⢿⣿⣿⣿⣿⣿⣿⣿⣿⣿⣿⣿⣿⣿⣿⣿⣿⣿⣿⣿⣿⠃⠀⠀⠀⠀⠀⠸⣿⣿⣿⣿⣿⣿⣿⣿⣿⣿⣿⣿⣿⣿⣿⣿⣿⣿⣿⣿⣿⣿⣿⠆⠀⠀⠀⠀⠀⣾⣿⣿⣿⣿⣿⣿⡇</a:t>
            </a:r>
            <a:br/>
            <a:r>
              <a:t>⣿⣷⣤⡀⠀⠀⠀⠀⠀⠀⠀⠀⠀⠀⠀⠐⠻⠿⣿⡿⠗⠀⠀⠀⠀⠀⢸⣿⣿⣿⣿⣿⣿⣿⣿⣿⣿⣿⣿⣿⣿⣿⣿⣿⣿⣿⣿⠀⠀⠀⠀⠀⠀⠀⢿⣿⣿⣿⣿⣿⣿⣿⣿⣿⣿⣿⣿⣿⣿⣿⣿⣿⣿⣿⣿⡿⠁⠀⠀⠀⠀⠀⠈⣿⣿⣿⣿⣿⣿⣿⡇</a:t>
            </a:r>
            <a:br/>
            <a:r>
              <a:t>⣿⣿⣿⣿⣷⣶⣄⡀⠀⠀⠀⠀⠀⠀⠀⠀⠀⠀⠀⠀⠀⠀⠀⠀⠀⠀⠀⠙⣿⣿⣿⣿⣿⣿⣿⣿⣿⣿⣿⣿⣿⣿⣿⣿⣿⣿⠇⠀⠀⠀⠀⠀⠀⠀⠘⣿⣿⣿⣿⣿⣿⣿⣿⣿⣿⣿⣿⣿⣿⣿⣿⣿⣿⣿⡿⠁⠀⠀⠀⠀⠀⠀⠀⢿⣿⣿⣿⣿⣿⣿⡇</a:t>
            </a:r>
            <a:br/>
            <a:r>
              <a:t>⣿⣿⣿⣿⣿⣿⣿⣿⣷⣦⣄⡀⠀⠀⠀⠀⠀⠀⠀⠀⠀⠀⠀⠀⠀⠀⠀⠀⠘⣿⣿⣿⣿⣿⣿⣿⣿⣿⣿⣿⣿⣿⣿⣿⣿⡟⠀⠀⠀⠀⠀⠀⠀⠀⠀⠹⣿⣿⣿⣿⣿⣿⣿⣿⣿⣿⣿⣿⣿⣿⣿⣿⣿⡟⠁⠀⠀⠀⠀⠀⠀⠀⠀⢸⣿⣿⣿⣿⣿⣿⡇</a:t>
            </a:r>
            <a:br/>
            <a:r>
              <a:t>⣿⣿⣿⣿⣿⣿⣿⣿⣿⣿⣿⣿⣷⣦⣄⡀⠀⠀⠀⠀⠀⠀⠀⠀⠀⠀⠀⠀⠀⠘⣿⣿⣿⣿⣿⣿⣿⣿⣿⣿⣿⣿⣿⣿⣿⠀⠀⠀⠀⠀⠀⠀⠀⠀⠀⠀⣿⣿⣿⣿⣿⣿⣿⣿⣿⣿⣿⣿⣿⣿⣿⣿⠟⠀⠀⠀⠀⠀⠀⠀⠀⠀⠀⠈⢿⣿⣿⣿⣿⣿⡇</a:t>
            </a:r>
            <a:br/>
            <a:r>
              <a:t>⣿⣿⣿⣿⣿⣿⣿⣿⣿⣿⣿⣿⣿⣿⣿⣿⣷⣦⣤⣤⡄⠀⠀⠀⠀⠀⠀⠀⠀⠀⠘⣿⣿⣿⣿⣿⣿⣿⣿⣿⣿⣿⣿⣿⣿⣦⣀⠀⠀⠀⣀⡀⠀⠠⣶⣿⣿⣿⣿⣿⣿⣿⣿⣿⣿⣿⣿⣿⣿⣿⣿⣿⡀⠀⠀⠀⠀⠀⠀⠀⠀⠀⠀⠀⠀⣿⣿⣿⣿⣿⡇</a:t>
            </a:r>
            <a:br/>
            <a:r>
              <a:t>⣿⣿⣿⣿⣿⣿⣿⣿⣿⣿⣿⣿⣿⣿⣿⣿⣿⣿⣿⣿⠁⠀⠀⠀⠀⠀⠀⠀⠀⢀⣴⣿⣿⣿⣿⣿⣿⣿⣿⣿⣿⣿⣿⣿⣿⣿⣿⠀⢀⣾⣿⣿⠀⠀⣿⣿⣿⣿⣿⣿⣿⣿⣿⣿⣿⣿⣿⣿⣿⣿⣿⣿⣿⣦⡄⠀⠀⢀⠀⠀⠀⠀⣀⣠⣴⣿⣿⣿⣿⣿⡇</a:t>
            </a:r>
            <a:br/>
            <a:r>
              <a:t>⣿⣿⣿⣿⣿⣿⣿⣿⣿⣿⣿⣿⣿⣿⣿⣿⣿⣿⣿⠃⠀⠀⠀⠀⢀⣴⣶⣶⣿⣿⣿⣿⣿⣿⣿⣿⣿⣿⣿⣿⣿⣿⣿⣿⣿⣿⡇⠀⢸⣿⣿⣿⠀⠘⣿⣿⣿⣿⣿⣿⣿⣿⣿⣿⣿⣿⣿⣿⣿⣿⣿⣿⣿⡿⠃⠀⢀⣿⣿⠀⠀⢸⣿⣿⣿⣿⣿⣿⣿⣿⡇</a:t>
            </a:r>
            <a:br/>
            <a:r>
              <a:t>⣿⣿⣿⣿⣿⣿⣿⣿⣿⣿⣿⣿⣿⣿⣿⣿⣿⣿⣿⣄⠀⠀⠀⠀⠺⢿⣿⣿⣿⣿⣿⣿⣿⣿⣿⣿⣿⣿⣿⣿⣿⣿⣿⣿⣿⣿⠇⠀⠘⠛⠛⠛⠀⠘⠻⢿⣿⣿⣿⣿⣿⣿⣿⣿⣿⣿⣿⣿⣿⣿⣿⣿⡟⠀⠀⣠⣾⣿⡏⠀⠀⣾⣿⣿⣿⣿⣿⣿⣿⣿⡇</a:t>
            </a:r>
            <a:br/>
            <a:r>
              <a:t>⣿⣿⣿⣿⣿⣿⣿⣿⣿⣿⣿⣿⣿⣿⣿⣿⣿⣿⣿⣿⣿⣶⣤⠀⠀⠈⠻⣿⣿⣿⣿⣿⣿⣿⣿⣿⣿⣿⣿⣿⣿⣿⣿⣿⣿⣅⠀⠀⠀⠀⠀⠀⠀⠀⠀⠀⣿⣿⣿⣿⣿⣿⣿⣿⣿⣿⣿⣿⣿⣿⣿⠟⠀⢀⣼⣿⣿⣿⠁⠀⣼⣿⣿⣿⣿⣿⣿⣿⣿⣿⡇</a:t>
            </a:r>
            <a:br/>
            <a:r>
              <a:t>⣿⣿⣿⣿⣿⣿⣿⣿⣿⣿⣿⣿⣿⣿⣿⣿⣿⣿⣿⣿⣿⣿⡿⠃⠀⠀⠀⠻⣿⣿⣿⣿⣿⣿⣿⣿⣿⣿⣿⣿⣿⣿⣿⣿⣿⣿⣷⡄⠀⠀⠀⠀⠀⠀⠴⢿⣿⣿⣿⣿⣿⣿⣿⣿⣿⣿⣿⣿⣿⣿⡟⠀⢠⣾⣿⣿⣿⡇⠀⣸⣿⣿⣿⣿⣿⣿⣿⣿⣿⣿⡇</a:t>
            </a:r>
            <a:br/>
            <a:r>
              <a:t>⣿⣿⣿⣿⣿⣿⣿⣿⣿⣿⣿⣿⣿⣿⣿⣿⣿⣿⣿⣿⣿⠿⠀⠀⠀⠀⠀⠀⢻⣿⣿⣿⣿⣿⣿⣿⣿⣿⣿⣿⣿⣿⣿⣿⣿⣿⣿⣯⣀⠀⠀⠀⠀⠀⠀⠀⠀⣾⣿⣿⣿⣿⣿⣿⣿⣿⣿⣿⣿⣿⡇⠀⠀⠻⠛⠛⠉⠀⠀⠉⠉⠙⠛⠻⣿⣿⣿⣿⣿⣿⡇</a:t>
            </a:r>
            <a:br/>
            <a:r>
              <a:t>⣿⣿⣿⣿⣿⡿⠿⠛⠋⠁⠈⠻⢿⣿⣿⣿⣿⣿⣿⠟⠛⠀⠀⠀⠀⠀⠀⠀⠀⠈⠙⢿⣿⣿⣿⣿⣿⣿⣿⣿⣿⣿⣿⣿⣿⣿⣿⣿⣿⣷⣀⠀⠀⠀⠀⢀⣀⣉⠋⠉⠙⣿⣿⣿⣿⣿⣿⣿⣿⣿⣷⣄⡀⠀⠀⠀⠀⠀⠀⠀⠀⠀⠀⠀⠈⣿⣿⣿⣿⣿⡇</a:t>
            </a:r>
            <a:br/>
            <a:r>
              <a:t>⣿⣿⣟⠉⠁⠀⠀⠀⠀⠀⠀⠀⠀⠉⠛⠛⠋⣁⣠⣀⠀⠀⠀⠀⠀⠀⠀⠀⠀⠀⣀⣼⣿⣿⣿⣿⣿⣿⣿⣿⣿⣿⣿⣿⣿⣿⣿⣿⣿⣿⣿⣿⣿⣿⣿⣿⣿⣿⣷⣶⣾⣿⣿⣿⣿⣿⣿⣿⣿⣿⣿⣿⣿⣦⣀⠀⠀⠀⠀⠀⠀⠀⠀⠠⣴⡿⣿⣿⣿⣿⡇</a:t>
            </a:r>
            <a:br/>
            <a:r>
              <a:t>⣿⣿⣿⣷⣄⠀⠀⠀⠀⠀⠀⠀⠀⠀⠀⠀⠘⠻⣿⣿⠄⠀⠀⠀⠀⠀⠀⣴⣶⣾⣿⣿⣿⣿⣿⣿⣿⣿⣿⣿⣿⣿⣿⣿⣿⣿⣿⣿⣿⣿⣿⣿⣿⣿⣿⣿⣿⣿⣿⣿⣿⣿⣿⣿⣿⣿⣿⣿⣿⣿⣿⣿⣿⣿⣿⡄⠀⠀⠀⠀⠀⠀⠀⠀⠈⠘⠻⢿⣿⣿⡇</a:t>
            </a:r>
            <a:br/>
            <a:r>
              <a:t>⣿⣿⣿⣿⣿⣿⣦⡀⠀⠀⠀⠀⠀⠀⠀⠀⠀⠀⠀⠁⠀⠀⠀⠀⠀⠀⠀⣸⣿⣿⣿⣿⣿⣿⣿⣿⣿⣿⣿⣿⣿⣿⣿⣿⣿⣿⣿⣿⣿⣿⣿⣿⣿⣿⣿⣿⣿⣿⣿⣿⣿⣿⣿⣿⣿⣿⣿⣿⣿⣿⣿⣿⣿⣿⣿⠇⠀⢠⣤⣤⣀⣀⡀⠀⠀⠀⠀⠀⠈⠛⠇</a:t>
            </a:r>
            <a:br/>
            <a:r>
              <a:t>⣿⣿⣿⣿⣿⣿⣿⣿⣦⣄⠀⠀⠀⠀⠀⠀⠀⠀⠀⠀⠀⠀⠀⢠⣴⣾⣿⣿⣿⣿⣿⣿⣿⣿⣿⣿⣿⣿⣿⣿⣿⣿⣿⣿⣿⣿⣿⣿⣿⣿⣿⣿⣿⣿⣿⣿⣿⣿⣿⣿⣿⣿⣿⣿⣿⣿⣿⣿⣿⣿⣿⣿⣿⣿⣿⣇⠀⠘⢿⣿⣿⣿⣫⣿⣦⣄⣀⢀⣀⡀⠀</a:t>
            </a:r>
            <a:br/>
            <a:r>
              <a:t>⣿⣿⣿⣿⣿⣿⣿⣿⣿⣿⣷⣄⡀⠀⠀⠀⠀⠀⠀⠀⠀⠀⠀⠀⠈⠻⢿⣿⣿⣿⣿⣿⣿⣿⣿⣿⣿⣿⣿⣿⣿⣿⣿⣿⣿⣿⣿⣿⣿⣿⣿⣿⣿⣿⣿⣿⣿⣿⣿⣿⣿⣿⣿⣿⣿⣿⣿⣿⣿⣿⣿⣿⣿⣿⣿⣿⣦⡀⠈⠛⠛⢱⣿⣿⣿⣿⣿⣿⣿⣿⡇</a:t>
            </a:r>
            <a:br/>
            <a:r>
              <a:t>⣿⣿⣿⣿⣿⣿⣿⣿⣿⣿⣿⣿⣿⣦⡀⠀⠀⠀⠀⠀⠀⠀⠀⠀⠀⠀⠀⣹⣿⣿⣿⣿⣿⣿⣿⣿⣿⣿⣿⣿⣿⣿⣿⣿⣿⣿⣿⣿⣿⣿⣿⣿⣿⣿⣿⣿⣿⣿⣿⣿⣿⣿⣿⣿⣿⣿⣿⣿⣿⣿⣿⣿⣿⣿⣿⣿⣿⣿⣷⣶⣤⣾⣿⣿⣿⣿⣿⣿⣿⣿⡇</a:t>
            </a:r>
            <a:br/>
            <a:r>
              <a:t>⣿⣿⣿⣿⣿⣿⣿⣿⣿⣿⣿⣿⣿⣿⣿⣷⣄⠀⠀⠀⠀⠀⠀⢀⣠⣴⣾⣿⣿⣿⣿⣿⣿⣿⣿⣿⣿⣿⣿⣿⣿⣿⣿⣿⣿⣿⣿⣿⣿⣿⣿⣿⣿⣿⣿⣿⣿⣿⣿⣿⣿⣿⣿⣿⣿⣿⣿⣿⣿⣿⣿⣿⣿⣿⣿⣿⣿⣿⣿⣿⣿⣿⣿⣿⣿⣿⣿⣿⣿⣿⡇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⣿⣿⣿⣿⣿⣿⣿⣿⣿⣿⣿⣿⣿⣿⣿⣿⣿⣿⣿⣿⣿⣿⣿⣿⣿⣿⣿⣿⣿⣿⣿⣿⣿⣿⣿⣿⣿⣿⣿⣿⣿⣿⣿⣿⣿⣿⣿⣿⣿⣿⡿⠟⠋⠉⠁⠀⠈⠉⠉⠛⢿⣿⡿⠿⢿⣿⣿⡿⠿⠛⠛⠛⠛⠿⣿⣿⣿⣿⣿⣿⣿⣿⣿⣿⣿⣿⣿⣿⣿⣿⡇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⣿⣿⣿⣿⣿⣿⣿⣿⣿⣿⣿⣿⣿⣿⣿⣿⣿⣿⣿⣿⣿⣿⣿⣿⣿⣿⣿⣿⣿⣿⣿⣿⣿⣿⣿⣿⣿⣿⣿⣿⣿⣿⣿⣿⣿⣿⣿⣿⠋⠁⠀⠀⠀⠀⠀⠀⠀⠀⠀⠀⠀⠀⠀⠀⠀⠀⠀⠀⠀⠀⠀⠀⠀⠀⠀⠉⠻⣿⣿⣿⣿⣿⣿⣿⣿⣿⣿⣿⣿⣿⡇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⣿⣿⣿⣿⣿⣿⣿⣿⣿⣿⣿⣿⣿⣿⣿⣿⣿⣿⣿⣿⣿⣿⣿⣿⣿⣿⣿⣿⣿⣿⣿⣿⣿⣿⣿⣿⣿⣿⣿⣿⣿⣿⣿⣿⣿⣿⣿⡇⠀⠀⠀⠀⠀⠀⠀⠀⠀⠀⠀⠀⠀⠀⠀⠀⠀⠀⠀⠀⠀⠀⠀⠀⠀⠀⠀⠀⠀⠈⠻⣿⣿⣿⣿⣿⣿⣿⣿⣿⣿⣿⡇</a:t>
            </a:r>
            <a:br/>
            <a:r>
              <a:t>⣿⣿⣿⣿⣿⣿⣿⣿⣿⣿⣿⣿⣿⣿⣿⣿⣿⣿⣿⣿⣿⣿⣿⣿⣿⣿⣿⣿⣿⣿⣿⣿⣿⣿⣿⣿⣿⣿⣿⣿⣿⣿⣿⣿⣿⣿⣿⣷⡀⠀⠀⠀⠀⠀⠀⠀⠀⠀⠀⠀⠀⠀⠀⠀⠀⠀⠀⠀⠀⠀⠀⠀⠀⠀⠀⠀⠀⠀⠀⠈⢿⣿⣿⣿⣿⣿⣿⣿⣿⣿⡇</a:t>
            </a:r>
            <a:br/>
            <a:r>
              <a:t>⣿⣿⣿⣿⣿⣿⣿⣿⣿⣿⣿⣿⣿⣿⣿⣿⣿⣿⣿⣿⣿⣿⣿⣿⣿⣿⣿⣿⣿⣿⣿⣿⣿⣿⣿⣿⣿⣿⣿⣿⣿⣿⣿⣿⣿⣿⣿⣿⣷⡀⠀⠀⠀⠀⠀⠀⠀⠀⠀⠀⠀⠀⠀⠀⠀⠀⠀⠀⠀⠀⠀⠀⠀⠀⠀⠀⠀⠀⠀⠀⠈⣿⣿⣿⣿⣿⣿⣿⣿⣿⡇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⣿⣿⣿⣿⣿⣿⣿⣿⣿⣿⣿⣿⣿⣿⣿⣿⣿⣿⣿⣿⣿⣿⣿⣿⣿⣿⣿⣿⣿⣿⣿⣿⣿⣿⣿⣿⣿⣿⣿⣿⣿⣿⣿⣿⣿⡟⠀⠀⠀⠀⠀⠀⠀⠀⠀⠀⠀⠀⠀⠀⠀⠀⠀⠀⠀⠀⠀⠀⠀⠀⠀⠀⠀⠀⠀⠀⠀⠀⠀⠀⠀⠀⠹⣿⣿⣿⣿⣿⣿⣿⡇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⣿⣿⣿⣿⣿⣿⣿⣿⣿⣿⣿⣿⣿⣿⣿⣿⣿⣿⣿⣿⣿⣿⣿⣿⣿⣿⣿⣿⣿⣿⣿⣿⣿⣿⣿⣿⣿⣿⣿⣿⣿⣿⣿⣿⠇⠀⠀⠀⠀⠀⠀⠀⠀⠀⠀⠀⠀⠀⠀⠀⠀⠀⠀⠀⠀⠀⠀⠀⠀⠀⠀⠀⠀⠀⠀⠀⠀⠀⠀⠀⠀⠀⠀⠘⣿⣿⣿⣿⣿⣿⡇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⣿⣿⣿⣿⣿⣿⣿⣿⣿⣿⣿⣿⣿⣿⣿⣿⣿⣿⣿⣿⣿⣿⣿⣿⣿⣿⣿⣿⣿⣿⣿⣿⣿⣿⣿⣿⣿⣿⣿⣿⣿⣿⣿⣿⣷⣤⡀⠀⠀⠀⠀⠀⠀⠀⠀⠀⠀⠀⠀⠀⠀⠀⠀⠀⠀⠀⠀⠀⠀⠀⠀⠀⠀⠀⠀⠀⠀⠀⠀⠀⠀⠀⠀⠀⢸⣿⣿⣿⣿⣿⡇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⣿⣿⣿⣿⣿⣿⣿⣿⣿⣿⣿⣿⣿⣿⣿⣿⣿⣿⣿⣿⣿⣿⣿⣿⣿⣿⣿⣿⣿⣿⣿⣿⣿⣿⣿⣿⣿⣿⣿⣿⣿⣿⣿⣿⣿⣿⣷⣦⣄⣄⠀⠀⠀⠀⠀⠀⠀⠀⠀⠀⠀⠀⠀⠀⠀⠀⠀⠀⠀⠀⠀⠀⠀⠀⠀⠀⠀⠀⠀⠀⠀⠀⠀⠀⢸⣿⣿⣿⣿⣿⡇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⣿⣿⣿⣿⣿⣿⣿⣿⣿⣿⣿⣿⣿⣿⣿⣿⣿⣿⣿⣿⣿⣿⣿⣿⣿⣿⣿⣿⣿⣿⣿⣿⣿⣿⣿⣿⣿⣿⣿⣿⣿⣿⣿⣿⣿⣿⣿⣿⣿⣿⣷⡆⠀⠀⠀⠀⠀⠀⠀⠀⠀⠀⠀⠀⠀⠀⠀⠀⠀⠀⠀⠀⠀⠀⠀⠀⠀⠀⠀⠀⠀⠀⠀⠀⣸⣿⣿⣿⣿⣿⡇</a:t>
            </a:r>
            <a:br/>
            <a:r>
              <a:t>⣿⣿⣿⣿⣿⣿⣿⣿⣿⣿⣿⣿⣿⣿⣿⣿⣿⣿⣿⣿⣿⣿⣿⣿⣿⣿⣿⣿⣿⣿⣿⣿⣿⣿⣿⣿⣿⣿⣿⣿⣿⣿⣿⣿⣿⣿⣿⣿⣿⣿⣟⠀⠀⠀⠀⠀⠀⠀⠀⠀⠀⠀⠀⠀⠀⠀⠀⠀⠀⠀⠀⠀⠀⠀⠀⠀⠀⠀⠀⠀⠀⠀⠀⠀⣿⣿⣿⣿⣿⣿⡇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⣿⣿⣿⣿⣿⣿⣿⣿⣿⣿⣿⣿⣿⣿⣿⣿⣿⣿⣿⣿⣿⣿⣿⣿⣿⣿⣿⣿⣿⣿⣿⣿⣿⣿⣿⣿⣿⣿⣿⣿⣿⣿⣿⣿⣿⣿⣿⣿⣿⣿⣿⠇⠀⠀⠀⠀⠀⠀⠀⠀⠀⠀⠀⠀⠀⠀⠀⠀⠀⠀⠀⠀⠀⠀⠀⠀⠀⠀⠀⠀⠀⠀⠀⠀⣿⣿⣿⣿⣿⣿⡇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⣿⣿⣿⣿⣿⣿⣿⣿⣿⣿⣿⣿⣿⣿⣿⣿⣿⣿⣿⣿⣿⣿⣿⣿⣿⣿⣿⣿⣿⣿⣿⣿⣿⣿⣿⣿⣿⣿⣿⣿⣿⣿⣿⣿⣿⣿⣿⣿⣿⡿⠀⠀⠀⠀⠀⠀⠀⠀⠀⠀⠀⠀⠀⠀⠀⠀⠀⠀⠀⠀⠀⠀⠀⠀⠀⠀⠀⠀⠀⠀⠀⠀⠀⢀⣿⣿⣿⣿⣿⣿⡇</a:t>
            </a:r>
            <a:br/>
            <a:r>
              <a:t>⣿⣿⣿⣿⣿⣿⣿⣿⣿⣿⣿⣿⣿⣿⣿⣿⣿⣿⣿⣿⣿⣿⣿⣿⣿⣿⣿⣿⣿⣿⣿⣿⣿⣿⣿⣿⣿⣿⣿⣿⣿⣿⣿⣿⣿⣿⣿⣿⣿⠃⠀⠀⠀⠀⠀⠀⢀⡀⢀⣠⣴⣾⣦⠀⠀⠀⠀⠀⠀⠀⠀⠀⠀⠀⠀⠀⠀⠀⠀⠀⠀⠀⠀⢸⣿⣿⣿⣿⣿⣿⡇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⣿⣿⣿⣿⣿⣿⣿⣿⣿⣿⣿⣿⣿⣿⣿⣿⣿⣿⣿⣿⣿⣿⣿⣿⣿⣿⣿⣿⣿⣿⣿⣿⣿⣿⣿⣿⣿⣿⣿⣿⣿⣿⣿⣿⣿⣿⣿⣿⠃⠀⠀⠀⠀⠀⠀⣀⣸⣿⣿⣿⣿⣿⣿⡆⠀⠀⠀⠀⠀⠀⠀⠀⠀⠀⠀⠀⠀⠀⠀⠀⠀⠀⠀⠈⢻⣿⣿⣿⣿⣿⡇</a:t>
            </a:r>
            <a:br/>
            <a:r>
              <a:t>⣿⣿⣿⣿⣿⣿⣿⣿⣿⣿⣿⣿⣿⣿⣿⣿⣿⣿⣿⣿⣿⣿⣿⣿⣿⣿⣿⣿⣿⣿⣿⣿⣿⣿⣿⣿⣿⣿⣿⣿⣿⣿⣿⣿⣿⣿⣿⠏⠀⠀⠀⠀⠀⠀⢠⣿⣿⣿⣿⣿⣿⣿⣿⣿⠀⠀⠀⠀⠀⠀⠀⠀⠀⠀⠀⠀⠀⠀⠀⠀⠀⠀⠀⠀⠀⠙⣿⣿⣿⣿⡇</a:t>
            </a:r>
            <a:br/>
            <a:r>
              <a:t>⣿⣿⣿⣿⣿⣿⣿⣿⣿⣿⣿⣿⣿⣿⣿⣿⣿⣿⣿⣿⣿⣿⣿⣿⣿⣿⣿⣿⣿⣿⣿⣿⣿⣿⣿⣿⣿⣿⣿⣿⣿⣿⣿⣿⣿⣿⡋⠀⠀⠀⠀⠀⠀⢀⣾⣿⣿⣿⣿⣿⣿⣿⣿⣿⣆⠀⠀⠀⠀⠀⠀⠀⠀⠀⠀⠀⠀⠀⠀⠀⠀⠀⠀⠀⠀⠀⠘⣿⣿⣿⡇</a:t>
            </a:r>
            <a:br/>
            <a:r>
              <a:t>⣿⣿⣿⣿⣿⣿⣿⣿⣿⣿⣿⣿⣿⣿⣿⣿⣿⣿⣿⣿⣿⣿⣿⣿⣿⣿⣿⣿⣿⣿⣿⣿⣿⣿⣿⣿⣿⣿⣿⣿⣿⣿⣿⣿⣿⣿⣿⠁⠀⠀⢀⣀⠀⣼⣿⣿⣿⣿⣿⣿⣿⣿⣿⣿⡿⠀⠀⠀⠀⠀⠀⠀⠀⠀⠀⠀⠀⠀⠀⠀⠀⠀⠀⠀⠀⠀⠀⠈⠻⣿⡇</a:t>
            </a:r>
            <a:br/>
            <a:r>
              <a:t>⣿⣿⣿⣿⣿⣿⣿⣿⣿⣿⣿⣿⣿⣿⣿⣿⣿⣿⣿⣿⣿⣿⣿⣿⣿⣿⣿⣿⣿⣿⣿⣿⣿⣿⣿⣿⣿⣿⣿⣿⣿⣿⣿⣿⣿⣿⡇⠀⠀⢀⣾⣿⣴⣿⣿⣿⣿⣿⣿⣿⣿⣿⣿⠏⠀⠀⠀⠀⠀⠀⠀⠀⠀⠀⠀⠀⠀⠀⠀⠀⠀⠀⠀⠀⠀⠀⠀⠀⠀⠈⠃</a:t>
            </a:r>
            <a:br/>
            <a:r>
              <a:t>⣿⣿⣿⣿⣿⣿⣿⣿⣿⣿⣿⣿⣿⣿⣿⣿⣿⣿⣿⣿⣿⣿⣿⣿⣿⣿⣿⣿⣿⣿⣿⣿⣿⣿⣿⣿⣿⣿⣿⣿⣿⣿⣿⣿⣿⣿⠁⠀⢠⣿⣿⣿⣿⣿⣿⣿⣿⣿⣿⣿⣿⣿⡏⠀⠀⠀⠀⠀⠀⠀⠀⠀⠀⠀⠀⠀⠀⠀⠀⠀⠀⠀⠀⠀⠀⠀⠀⠀⠀⠀⠀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⣿⣿⣿⣿⣿⣿⣿⣿⣿⣿⣿⣿⣿⣿⣿⣿⣿⣿⣿⣿⣿⣿⣿⣿⣿⣿⣿⣿⣿⣿⣿⣿⣿⣿⣿⣿⣿⣿⣿⣿⣿⣿⣿⣿⣿⡏⠀⣰⣿⣿⣿⣿⣿⣿⣿⣿⣿⣿⣿⣿⣿⣿⠀⠀⠀⠀⠀⠀⠀⠀⠀⠀⠀⠀⠀⠀⠀⠀⠀⠀⠀⠀⠀⠀⠀⠀⠀⠀⠀⠀⠀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⣿⣿⣿⣿⣿⣿⣿⣿⣿⣿⣿⣿⣿⣿⣿⣿⣿⣿⣿⣿⣿⣿⣿⣿⣿⣿⣿⣿⣿⣿⣿⣿⣿⣿⣿⣿⣿⣿⣿⣿⣿⣿⣿⣿⣿⣃⣼⣿⣿⣿⣿⣿⣿⣿⣿⣿⣿⣿⣿⣿⣿⡿⠀⠀⠀⠀⠀⠀⠀⠀⠀⠀⠀⠀⠀⠀⠀⠀⠀⠀⠀⠀⠀⠀⠀⠀⠀⠀⠀⠀⠀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⣿⣿⣿⣿⣿⣿⣿⣿⣿⣿⣿⣿⣿⣿⣿⣿⣿⣿⣿⣿⣿⣿⣿⣿⣿⣿⣿⣿⣿⣿⣿⣿⣿⣿⣿⣿⣿⣿⣿⣿⣿⣿⣿⣿⣿⣿⣿⣿⣿⣿⣿⡿⠻⣿⣿⣿⣿⣿⣿⣿⣿⣿⣿⣿⣿⣿⣿⣿⣿⣿⣿⣿⣿⣿⣿⣿⣿⡟⣿⣿⣿⣿⣿⣿⣿⣿⣿⣿⣿⣿⡇</a:t>
            </a:r>
            <a:br/>
            <a:r>
              <a:t>⣿⣿⣿⣿⣿⣿⣿⣿⣿⣿⣿⣿⣿⣿⣿⣿⣿⣿⣿⣿⣿⢿⣿⣿⣿⣿⣿⣿⣿⣿⣿⣿⣿⣿⣿⣿⣿⣿⣿⣿⣿⣿⣿⣿⣿⣿⣿⣿⣿⣿⡿⠁⠐⣿⣿⣿⣿⣿⣿⣿⣿⣿⣿⣿⣿⣿⣿⣿⣿⣿⣿⣿⣿⣿⣿⣿⣿⠇⠙⠿⣿⣿⣿⣿⣿⣿⣿⣿⣿⣿⡇</a:t>
            </a:r>
            <a:br/>
            <a:r>
              <a:t>⣿⣿⣿⣿⣿⣿⣿⣿⣿⣿⣿⣿⣿⣿⣿⣿⣿⣿⣿⣿⡇⠀⠙⢿⣿⣿⣿⣿⣿⣿⣿⣿⣿⣿⣿⣿⣿⣿⣿⣿⣿⣿⣿⣿⣿⣿⣿⣿⡅⠀⠀⠀⠀⠈⠛⢿⣿⣿⣿⣿⣿⣿⣿⣿⣿⣿⣿⣿⣿⣿⣿⣿⣿⣿⣿⣿⠏⠀⠀⠀⠀⠉⢡⣿⣿⣿⣿⣿⣿⣿⡇</a:t>
            </a:r>
            <a:br/>
            <a:r>
              <a:t>⣿⣿⣿⣿⣿⣿⣿⣿⣿⣿⣿⣿⣿⣿⣿⣿⣿⡿⡿⠋⠀⠀⠀⠺⣿⣿⣿⣿⣿⣿⣿⣿⣿⣿⣿⣿⣿⣿⣿⣿⣿⣿⣿⣿⣿⣿⣿⣿⡇⠀⠀⠀⠀⠀⠠⣾⣿⣿⣿⣿⣿⣿⣿⣿⣿⣿⣿⣿⣿⣿⣿⣿⣿⣿⣟⡉⠀⠀⠀⠀⠀⠀⠘⣿⣿⣿⣿⣿⣿⣿⡇</a:t>
            </a:r>
            <a:br/>
            <a:r>
              <a:t>⣿⣿⣿⣿⣿⣿⣿⣿⣿⣿⣿⣿⣿⣿⣿⣿⣿⣆⠀⠀⠀⠀⠀⠀⢀⣼⣿⣿⣿⣿⣿⣿⣿⣿⣿⣿⣿⣿⣿⣿⣿⣿⣿⣿⣿⣿⣿⣿⡁⠀⠀⠀⠀⠀⣼⣿⣿⣿⣿⣿⣿⣿⣿⣿⣿⣿⣿⣿⣿⣿⣿⣿⣿⣿⣿⣿⠀⠀⠀⠀⠀⠀⣰⣿⡿⢋⣼⣿⣿⣿⡇</a:t>
            </a:r>
            <a:br/>
            <a:r>
              <a:t>⣿⣿⣿⣿⣿⣿⣿⣿⣿⣿⣿⣿⣿⣿⣿⣿⣿⣏⠀⠀⠀⠀⠀⠀⠀⢿⣿⣿⣿⣿⣿⣿⣿⣿⣿⣿⣿⣿⣿⣿⣿⣿⣿⣿⣿⣿⣿⠿⠀⠀⠀⠀⠀⠐⠛⣿⣿⣿⣿⣿⣿⣿⣿⣿⣿⣿⣿⣿⣿⣿⣿⣿⣿⣿⣿⣿⡀⠀⠀⠀⠀⠀⠛⠋⠰⠿⠿⠟⠻⠿⠇</a:t>
            </a:r>
            <a:br/>
            <a:r>
              <a:t>⣿⣿⣿⣿⣿⣿⣿⣿⣿⣿⣿⣿⣿⣿⣿⣿⣿⣿⣷⠀⠀⠀⠀⠀⠀⢸⣿⣿⣿⣿⣿⣿⣿⣿⣿⣿⣿⣿⣿⣿⣿⣿⣿⣿⣿⣿⣧⡀⠀⠀⠀⠀⠀⠀⠈⠻⢿⣿⣿⣿⣿⣿⣿⣿⣿⣿⣿⣿⣿⣿⣿⣿⣿⣿⣿⡏⠁⠀⠀⠀⠀⠀⠀⠀⠀⠀⠀⠀⠀⠀⠀</a:t>
            </a:r>
            <a:br/>
            <a:r>
              <a:t>⣿⣿⣿⣿⣿⣿⣿⣿⣿⣿⣿⣿⣿⣿⣿⣿⣿⣿⡿⠓⠀⠀⠀⠀⠰⣿⣿⣿⣿⣿⣿⣿⣿⣿⣿⣿⣿⣿⣿⣿⣿⣿⣿⣿⣿⣿⣿⡇⠀⠀⠀⠀⠀⠀⠀⠀⠀⢿⣿⣿⣿⣿⣿⣿⣿⣿⣿⣿⣿⣿⣿⣿⣿⣿⣿⣇⠀⠀⠀⠀⠀⠀⠀⢠⣴⣤⣄⣀⣀⣤⡆</a:t>
            </a:r>
            <a:br/>
            <a:r>
              <a:t>⣿⣿⣿⣿⣿⣿⣿⣿⣿⣿⣿⣿⣿⣿⣿⣿⣿⣿⡇⠀⠀⠀⠀⠀⠀⠙⣿⣿⣿⣿⣿⣿⣿⣿⣿⣿⣿⣿⣿⣿⣿⣿⣿⣿⣿⣿⣿⠃⠀⠀⠀⠀⠀⢀⣠⠀⢀⠀⠙⠛⣻⣿⣿⣿⣿⣿⣿⣿⣿⣿⣿⣿⣿⣿⣿⣿⣀⡀⠀⠀⠀⠀⠀⠀⣿⣿⣿⣿⣿⣿⡇</a:t>
            </a:r>
            <a:br/>
            <a:r>
              <a:t>⣿⣿⣿⡿⠿⠿⠛⠛⠛⢻⣿⣿⣿⣿⣿⡿⠟⠛⠁⠀⠀⠀⠀⠀⠀⠀⣿⣿⣿⣿⣿⣿⣿⣿⣿⣿⣿⣿⣿⣿⣿⣿⣿⣿⣿⣿⣿⠆⠀⠀⠀⠀⠙⣿⣿⣿⣿⣆⣠⣴⣿⣿⣿⣿⣿⣿⣿⣿⣿⣿⣿⣿⣿⣿⣿⣿⣿⠃⠀⠀⠀⠀⠀⢸⣿⣿⣿⣿⣿⣿⡇</a:t>
            </a:r>
            <a:br/>
            <a:r>
              <a:t>⣿⡁⠀⠀⠀⠀⠀⠀⠀⠀⠈⠙⠉⠉⡁⠀⣀⣠⣴⣦⡀⠀⠀⠀⠀⠀⣿⣿⣿⣿⣿⣿⣿⣿⣿⣿⣿⣿⣿⣿⣿⣿⣿⣿⣿⣿⡿⠀⠀⠀⠀⠀⠀⠹⣿⣿⣿⣿⣿⣿⣿⣿⣿⣿⣿⣿⣿⣿⣿⣿⣿⣿⣿⣿⣿⣿⡿⠂⠀⠀⠀⠀⢀⣿⣿⣿⣿⣿⣿⣿⡇</a:t>
            </a:r>
            <a:br/>
            <a:r>
              <a:t>⣿⣷⣤⣀⠀⠀⠀⠀⠀⠀⠀⠀⠀⠀⠀⠉⠙⠻⠛⠋⠉⠀⠀⠀⠀⠀⠻⣿⣿⣿⣿⣿⣿⣿⣿⣿⣿⣿⣿⣿⣿⣿⣿⣿⣿⣿⡇⠀⠀⠀⠀⠀⠀⠀⢻⣿⣿⣿⣿⣿⣿⣿⣿⣿⣿⣿⣿⣿⣿⣿⣿⣿⣿⣿⣿⡟⠀⠀⠀⠀⠀⠀⠈⣿⣿⣿⣿⣿⣿⣿⡇</a:t>
            </a:r>
            <a:br/>
            <a:r>
              <a:t>⣿⣿⣿⣿⣿⣷⣦⣀⠀⠀⠀⠀⠀⠀⠀⠀⠀⠀⠀⠀⠀⠀⠀⠀⠀⠀⠀⠘⣿⣿⣿⣿⣿⣿⣿⣿⣿⣿⣿⣿⣿⣿⣿⣿⣿⣿⠃⠀⠀⠀⠀⠀⠀⠀⠈⣿⣿⣿⣿⣿⣿⣿⣿⣿⣿⣿⣿⣿⣿⣿⣿⣿⣿⣿⡟⠀⠀⠀⠀⠀⠀⠀⠀⣿⣿⣿⣿⣿⣿⣿⡇</a:t>
            </a:r>
            <a:br/>
            <a:r>
              <a:t>⣿⣿⣿⣿⣿⣿⣿⣿⣿⣶⣤⣄⠀⠀⠀⠀⠀⠀⠀⠀⠀⠀⠀⠀⠀⠀⠀⠀⠘⣿⣿⣿⣿⣿⣿⣿⣿⣿⣿⣿⣿⣿⣿⣿⣿⠏⠀⠀⠀⠀⠀⠀⠀⠀⠀⠸⣿⣿⣿⣿⣿⣿⣿⣿⣿⣿⣿⣿⣿⣿⣿⣿⣿⠟⠀⠀⠀⠀⠀⠀⠀⠀⠀⢸⣿⣿⣿⣿⣿⣿⡇</a:t>
            </a:r>
            <a:br/>
            <a:r>
              <a:t>⣿⣿⣿⣿⣿⣿⣿⣿⣿⣿⣿⣿⣿⣶⣤⣀⠀⠀⠀⠀⠀⠀⠀⠀⠀⠀⠀⠀⠀⠈⢿⣿⣿⣿⣿⣿⣿⣿⣿⣿⣿⣿⣿⣿⣿⠀⠀⠀⠀⠀⠀⠀⠀⠀⠀⣠⣿⣿⣿⣿⣿⣿⣿⣿⣿⣿⣿⣿⣿⣿⣿⣿⠋⠀⠀⠀⠀⠀⠀⠀⠀⠀⠀⠈⢿⣿⣿⣿⣿⣿⡇</a:t>
            </a:r>
            <a:br/>
            <a:r>
              <a:t>⣿⣿⣿⣿⣿⣿⣿⣿⣿⣿⣿⣿⣿⣿⣿⣿⣿⣶⣤⣤⡆⠀⠀⠀⠀⠀⠀⠀⠀⠀⠈⣿⣿⣿⣿⣿⣿⣿⣿⣿⣿⣿⣿⣿⣿⣷⡤⠀⠀⣠⣤⡄⠀⠰⣿⣿⣿⣿⣿⣿⣿⣿⣿⣿⣿⣿⣿⣿⣿⣿⣿⣿⣀⠀⠀⠀⠀⠀⠀⠀⠀⠀⠀⠀⢈⣿⣿⣿⣿⣿⡇</a:t>
            </a:r>
            <a:br/>
            <a:r>
              <a:t>⣿⣿⣿⣿⣿⣿⣿⣿⣿⣿⣿⣿⣿⣿⣿⣿⣿⣿⣿⡿⠁⠀⠀⠀⠀⠀⠀⢀⣀⣤⣾⣿⣿⣿⣿⣿⣿⣿⣿⣿⣿⣿⣿⣿⣿⣿⡇⠀⢰⣿⣿⣷⠀⢀⣿⣿⣿⣿⣿⣿⣿⣿⣿⣿⣿⣿⣿⣿⣿⣿⣿⣿⣿⣷⡆⠀⠀⢀⣀⠀⠀⢀⣤⣴⣿⣿⣿⣿⣿⣿⡇</a:t>
            </a:r>
            <a:br/>
            <a:r>
              <a:t>⣿⣿⣿⣿⣿⣿⣿⣿⣿⣿⣿⣿⣿⣿⣿⣿⣿⣿⣿⠃⠀⠀⠀⠀⢀⣾⣿⣿⣿⣿⣿⣿⣿⣿⣿⣿⣿⣿⣿⣿⣿⣿⣿⣿⣿⣿⡇⠀⢾⣿⣿⣿⠀⠘⣿⣿⣿⣿⣿⣿⣿⣿⣿⣿⣿⣿⣿⣿⣿⣿⣿⣿⣿⡿⠃⠀⢀⣿⣿⠀⠀⣸⣿⣿⣿⣿⣿⣿⣿⣿⡇</a:t>
            </a:r>
            <a:br/>
            <a:r>
              <a:t>⣿⣿⣿⣿⣿⣿⣿⣿⣿⣿⣿⣿⣿⣿⣿⣿⣿⣿⣿⣧⣄⡀⠀⠀⠙⢿⣿⣿⣿⣿⣿⣿⣿⣿⣿⣿⣿⣿⣿⣿⣿⣿⣿⣿⣿⡿⠀⠀⠘⠛⠛⠛⠀⠈⠛⢿⣿⣿⣿⣿⣿⣿⣿⣿⣿⣿⣿⣿⣿⣿⣿⣿⡟⠀⠀⣠⣾⣿⡇⠀⢀⣿⣿⣿⣿⣿⣿⣿⣿⣿⡇</a:t>
            </a:r>
            <a:br/>
            <a:r>
              <a:t>⣿⣿⣿⣿⣿⣿⣿⣿⣿⣿⣿⣿⣿⣿⣿⣿⣿⣿⣿⣿⣿⣿⣧⡀⠀⠈⠙⣿⣿⣿⣿⣿⣿⣿⣿⣿⣿⣿⣿⣿⣿⣿⣿⣿⣿⣆⡀⠀⠀⠀⠀⠀⠀⠀⠀⢀⣿⣿⣿⣿⣿⣿⣿⣿⣿⣿⣿⣿⣿⣿⣿⡟⠁⢀⣾⣿⣿⡿⠀⢀⣾⣿⣿⣿⣿⣿⣿⣿⣿⣿⡇</a:t>
            </a:r>
            <a:br/>
            <a:r>
              <a:t>⣿⣿⣿⣿⣿⣿⣿⣿⣿⣿⣿⣿⣿⣿⣿⣿⣿⣿⣿⣿⣿⡿⠛⠁⠀⠀⠀⠙⣿⣿⣿⣿⣿⣿⣿⣿⣿⣿⣿⣿⣿⣿⣿⣿⣿⣿⣿⣄⠀⠀⠀⠀⠀⠀⠶⠿⠿⣿⣿⣿⣿⣿⣿⣿⣿⣿⣿⣿⣿⣿⡿⠁⠀⣾⣿⣿⣿⠇⠀⣼⣿⣿⣿⣿⣿⣿⣿⣿⣿⣿⡇</a:t>
            </a:r>
            <a:br/>
            <a:r>
              <a:t>⣿⣿⣿⣿⣿⣿⣿⣿⣿⣿⣿⣿⣿⣿⣿⣿⣿⣿⣿⣿⣿⠓⠀⠀⠀⠀⠀⠀⠻⣿⣿⣿⣿⣿⣿⣿⣿⣿⣿⣿⣿⣿⣿⣿⣿⣿⣿⣧⣀⠀⠀⠀⠀⠀⠀⠀⢰⣿⣿⣿⣿⣿⣿⣿⣿⣿⣿⣿⣿⣿⣷⠀⠀⠘⠋⠉⠉⠀⠀⠉⠉⠉⠙⠻⣿⣿⣿⣿⣿⣿⡇</a:t>
            </a:r>
            <a:br/>
            <a:r>
              <a:t>⣿⣿⣿⣿⣿⠿⠛⠋⠉⠀⠀⠙⠻⣿⣿⣿⣿⣿⠿⠋⠉⠀⠀⠀⠀⠀⠀⠀⠀⠀⠙⢿⣿⣿⣿⣿⣿⣿⣿⣿⣿⣿⣿⣿⣿⣿⣿⣿⣿⣧⣄⡀⠀⠀⣀⣤⣄⣉⠉⠉⢹⣿⣿⣿⣿⣿⣿⣿⣿⣿⣿⣦⣀⠀⠀⠀⠀⠀⠀⠀⠀⠀⠀⠀⢸⣿⣿⣿⣿⣿⡇</a:t>
            </a:r>
            <a:br/>
            <a:r>
              <a:t>⣿⣿⣟⡁⠀⠀⠀⠀⠀⠀⠀⠀⠀⠈⠙⠉⢉⣠⣤⣤⠀⠀⠀⠀⠀⠀⠀⠀⠀⠀⣠⣾⣿⣿⣿⣿⣿⣿⣿⣿⣿⣿⣿⣿⣿⣿⣿⣿⣿⣿⣿⣿⣿⣿⣿⣿⣿⣿⣶⣶⣿⣿⣿⣿⣿⣿⣿⣿⣿⣿⣿⣿⣿⣷⣄⠀⠀⠀⠀⠀⠀⠀⠀⠰⣿⡿⣿⣿⣿⣿⡇</a:t>
            </a:r>
            <a:br/>
            <a:r>
              <a:t>⣿⣿⣿⣿⣦⡀⠀⠀⠀⠀⠀⠀⠀⠀⠀⠀⠈⠛⢿⡿⠃⠀⠀⠀⠀⠀⠀⣶⣾⣿⣿⣿⣿⣿⣿⣿⣿⣿⣿⣿⣿⣿⣿⣿⣿⣿⣿⣿⣿⣿⣿⣿⣿⣿⣿⣿⣿⣿⣿⣿⣿⣿⣿⣿⣿⣿⣿⣿⣿⣿⣿⣿⣿⣿⣿⡆⠀⠀⠀⠀⠀⠀⠀⠀⠀⠈⠛⠿⣿⣿⡇</a:t>
            </a:r>
            <a:br/>
            <a:r>
              <a:t>⣿⣿⣿⣿⣿⣿⣶⣄⠀⠀⠀⠀⠀⠀⠀⠀⠀⠀⠀⠀⠀⠀⠀⠀⠀⢀⣀⣿⣿⣿⣿⣿⣿⣿⣿⣿⣿⣿⣿⣿⣿⣿⣿⣿⣿⣿⣿⣿⣿⣿⣿⣿⣿⣿⣿⣿⣿⣿⣿⣿⣿⣿⣿⣿⣿⣿⣿⣿⣿⣿⣿⣿⣿⣿⣿⠁⠀⢰⣦⣤⣤⣄⣀⠀⠀⠀⠀⠀⠀⠙⠃</a:t>
            </a:r>
            <a:br/>
            <a:r>
              <a:t>⣿⣿⣿⣿⣿⣿⣿⣿⣷⣤⡀⠀⠀⠀⠀⠀⠀⠀⠀⠀⠀⠀⠀⠲⣾⣿⣿⣿⣿⣿⣿⣿⣿⣿⣿⣿⣿⣿⣿⣿⣿⣿⣿⣿⣿⣿⣿⣿⣿⣿⣿⣿⣿⣿⣿⣿⣿⣿⣿⣿⣿⣿⣿⣿⣿⣿⣿⣿⣿⣿⣿⣿⣿⣿⣿⣷⠀⠈⢻⣿⣿⣿⣫⣿⣷⣦⣄⣀⣠⣐⡀</a:t>
            </a:r>
            <a:br/>
            <a:r>
              <a:t>⣿⣿⣿⣿⣿⣿⣿⣿⣿⣿⣿⣦⣀⠀⠀⠀⠀⠀⠀⠀⠀⠀⠀⠀⠀⠙⠿⣿⣿⣿⣿⣿⣿⣿⣿⣿⣿⣿⣿⣿⣿⣿⣿⣿⣿⣿⣿⣿⣿⣿⣿⣿⣿⣿⣿⣿⣿⣿⣿⣿⣿⣿⣿⣿⣿⣿⣿⣿⣿⣿⣿⣿⣿⣿⣿⣿⣷⣤⣀⠈⠉⢱⣿⣿⣿⣿⣿⣿⣿⣿⡇</a:t>
            </a:r>
            <a:br/>
            <a:r>
              <a:t>⣿⣿⣿⣿⣿⣿⣿⣿⣿⣿⣿⣿⣿⣷⣄⠀⠀⠀⠀⠀⠀⠀⠀⠀⠀⠀⠀⣸⣿⣿⣿⣿⣿⣿⣿⣿⣿⣿⣿⣿⣿⣿⣿⣿⣿⣿⣿⣿⣿⣿⣿⣿⣿⣿⣿⣿⣿⣿⣿⣿⣿⣿⣿⣿⣿⣿⣿⣿⣿⣿⣿⣿⣿⣿⣿⣿⣿⣿⣿⣿⣶⣿⣿⣿⣿⣿⣿⣿⣿⣿⡇</a:t>
            </a:r>
            <a:br/>
            <a:r>
              <a:t>⣿⣿⣿⣿⣿⣿⣿⣿⣿⣿⣿⣿⣿⣿⣿⣷⣦⡀⠀⠀⠀⠀⠀⣀⣤⣶⣿⣿⣿⣿⣿⣿⣿⣿⣿⣿⣿⣿⣿⣿⣿⣿⣿⣿⣿⣿⣿⣿⣿⣿⣿⣿⣿⣿⣿⣿⣿⣿⣿⣿⣿⣿⣿⣿⣿⣿⣿⣿⣿⣿⣿⣿⣿⣿⣿⣿⣿⣿⣿⣿⣿⣿⣿⣿⣿⣿⣿⣿⣿⣿⡇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⣿⣿⣿⣿⣿⣿⣿⣿⣿⣿⣿⣿⣿⣿⣿⣿⣿⣿⣿⣿⣿⣿⣿⣿⣿⣿⣿⣿⣿⣿⣿⣿⣿⣿⣿⣿⣿⣿⣿⣿⣿⣿⣿⣿⣿⣿⣿⣿⣿⡗⠁⢸⣿⣿⣿⣿⣿⣿⣿⣿⣿⣿⣿⣿⣿⣿⣿⣿⣿⣿⣿⣿⣿⣿⣿⣿⣿⣿⠘⣿⣿⣿⣿⣿⣿⣿⣿⣿⣿⣿⡇</a:t>
            </a:r>
            <a:br/>
            <a:r>
              <a:t>⣿⣿⣿⣿⣿⣿⣿⣿⣿⣿⣿⣿⣿⣿⣿⣿⣿⣿⣿⣿⠍⠘⢿⣿⣿⣿⣿⣿⣿⣿⣿⣿⣿⣿⣿⣿⣿⣿⣿⣿⣿⣿⣿⣿⣿⣿⣿⠟⠋⠀⠀⠈⠻⠿⣿⣿⣿⣿⣿⣿⣿⣿⣿⣿⣿⣿⣿⣿⣿⣿⣿⣿⣿⣿⣿⣿⣿⠋⠀⠀⠉⠛⠿⢻⣿⣿⣿⣿⣿⣿⡇</a:t>
            </a:r>
            <a:br/>
            <a:r>
              <a:t>⣿⣿⣿⣿⣿⣿⣿⣿⣿⣿⣿⣿⣿⣿⣿⣿⣿⣿⡿⠛⠀⠀⠀⣿⣿⣿⣿⣿⣿⣿⣿⣿⣿⣿⣿⣿⣿⣿⣿⣿⣿⣿⣿⣿⣿⣿⣿⡄⠀⠀⠀⠀⠀⢠⣿⣿⣿⣿⣿⣿⣿⣿⣿⣿⣿⣿⣿⣿⣿⣿⣿⣿⣿⣿⣿⠟⠃⠀⠀⠀⠀⠀⠀⢿⣿⣿⣿⣿⣿⣿⡇</a:t>
            </a:r>
            <a:br/>
            <a:r>
              <a:t>⣿⣿⣿⣿⣿⣿⣿⣿⣿⣿⣿⣿⣿⣿⣿⣿⣿⡈⠀⠀⠀⠀⠀⠈⠉⣿⣿⣿⣿⣿⣿⣿⣿⣿⣿⣿⣿⣿⣿⣿⣿⣿⣿⣿⣿⣿⣿⡄⠀⠀⠀⠀⠀⢸⣿⣿⣿⣿⣿⣿⣿⣿⣿⣿⣿⣿⣿⣿⣿⣿⣿⣿⣿⣿⣿⣷⠄⠀⠀⠀⠀⠀⠀⣸⣿⣿⣿⠟⢉⣿⡇</a:t>
            </a:r>
            <a:br/>
            <a:r>
              <a:t>⣿⣿⣿⣿⣿⣿⣿⣿⣿⣿⣿⣿⣿⣿⣿⣿⣿⡇⠀⠀⠀⠀⠀⠀⠘⣿⣿⣿⣿⣿⣿⣿⣿⣿⣿⣿⣿⣿⣿⣿⣿⣿⣿⣿⣿⣿⣿⠇⠀⠀⠀⠀⠀⣼⣿⣿⣿⣿⣿⣿⣿⣿⣿⣿⣿⣿⣿⣿⣿⣿⣿⣿⣿⣿⣿⣿⡇⠀⠀⠀⠀⠀⣰⣿⣿⡿⢋⣴⣿⣿⡇</a:t>
            </a:r>
            <a:br/>
            <a:r>
              <a:t>⣿⣿⣿⣿⣿⣿⣿⣿⣿⣿⣿⣿⣿⣿⣿⣿⣿⣷⣄⠀⠀⠀⠀⠀⠀⢹⣿⣿⣿⣿⣿⣿⣿⣿⣿⣿⣿⣿⣿⣿⣿⣿⣿⣿⣿⣏⠀⠀⠀⠀⠀⠀⠀⠀⡿⣿⣿⣿⣿⣿⣿⣿⣿⣿⣿⣿⣿⣿⣿⣿⣿⣿⣿⣿⣿⡿⠇⠀⠀⠀⠀⠀⠈⠁⠉⠐⠛⠻⠿⠿⡇</a:t>
            </a:r>
            <a:br/>
            <a:r>
              <a:t>⣿⣿⣿⣿⣿⣿⣿⣿⣿⣿⣿⣿⣿⣿⣿⣿⣿⣿⣿⠆⠀⠀⠀⠀⣠⣿⣿⣿⣿⣿⣿⣿⣿⣿⣿⣿⣿⣿⣿⣿⣿⣿⣿⣿⣿⣿⡆⠀⠀⠀⠀⠀⠀⠀⠀⠘⣿⣿⣿⣿⣿⣿⣿⣿⣿⣿⣿⣿⣿⣿⣿⣿⣿⣿⣿⡇⠀⠀⠀⠀⠀⠀⠀⠀⠀⠀⠀⠀⠀⠀⠀</a:t>
            </a:r>
            <a:br/>
            <a:r>
              <a:t>⣿⣿⣿⣿⣿⣿⣿⣿⣿⣿⣿⣿⣿⣿⣿⣿⣿⣿⡇⠀⠀⠀⠀⠀⠘⢿⣿⣿⣿⣿⣿⣿⣿⣿⣿⣿⣿⣿⣿⣿⣿⣿⣿⣿⣿⣿⠇⠀⠀⠀⠀⠀⠀⠀⠀⠀⠙⠛⠻⣿⣿⣿⣿⣿⣿⣿⣿⣿⣿⣿⣿⣿⣿⣿⣿⣿⡄⠀⠀⠀⠀⠀⠀⠘⣿⣷⣦⣤⣀⣤⡄</a:t>
            </a:r>
            <a:br/>
            <a:r>
              <a:t>⣿⣿⣿⣿⣿⣿⣿⣿⣿⣿⣿⣿⣿⣿⣿⣿⣿⣿⠇⠀⠀⠀⠀⠀⠀⢸⣿⣿⣿⣿⣿⣿⣿⣿⣿⣿⣿⣿⣿⣿⣿⣿⣿⣿⣿⣿⡄⠀⠀⠀⠀⢴⣾⣷⣤⡄⠀⢀⣴⣿⣿⣿⣿⣿⣿⣿⣿⣿⣿⣿⣿⣿⣿⣿⣿⣿⣇⡀⠀⠀⠀⠀⠀⢀⣿⣿⣿⣿⣿⣿⡇</a:t>
            </a:r>
            <a:br/>
            <a:r>
              <a:t>⣿⡿⠿⠛⠛⠋⠉⠁⠀⠹⢿⣿⠿⠿⠟⠋⠁⠀⢀⡀⠀⠀⠀⠀⠀⢺⣿⣿⣿⣿⣿⣿⣿⣿⣿⣿⣿⣿⣿⣿⣿⣿⣿⣿⣿⣿⠀⠀⠀⠀⠀⠀⢻⣿⣿⣿⣿⣿⣿⣿⣿⣿⣿⣿⣿⣿⣿⣿⣿⣿⣿⣿⣿⣿⣿⣿⣏⠀⠀⠀⠀⠀⠀⣾⣿⣿⣿⣿⣿⣿⡇</a:t>
            </a:r>
            <a:br/>
            <a:r>
              <a:t>⣿⡀⠀⠀⠀⠀⠀⠀⠀⠀⠀⠀⠀⠒⠀⣤⣶⣾⡿⠟⠂⠀⠀⠀⠀⢸⣿⣿⣿⣿⣿⣿⣿⣿⣿⣿⣿⣿⣿⣿⣿⣿⣿⣿⣿⣿⠀⠀⠀⠀⠀⠀⠀⢻⣿⣿⣿⣿⣿⣿⣿⣿⣿⣿⣿⣿⣿⣿⣿⣿⣿⣿⣿⣿⣿⡿⠋⠀⠀⠀⠀⠀⢸⣿⣿⣿⣿⣿⣿⣿⡇</a:t>
            </a:r>
            <a:br/>
            <a:r>
              <a:t>⣿⣿⣷⣦⣄⡀⠀⠀⠀⠀⠀⠀⠀⠀⠀⠀⠀⠀⠀⢀⠀⠀⠀⠀⠀⠀⠙⣿⣿⣿⣿⣿⣿⣿⣿⣿⣿⣿⣿⣿⣿⣿⣿⣿⣿⣿⠀⠀⠀⠀⠀⠀⠀⠀⠹⣿⣿⣿⣿⣿⣿⣿⣿⣿⣿⣿⣿⣿⣿⣿⣿⣿⣿⣿⣿⠁⠀⠀⠀⠀⠀⠀⠀⣿⣿⣿⣿⣿⣿⣿⡇</a:t>
            </a:r>
            <a:br/>
            <a:r>
              <a:t>⣿⣿⣿⣿⣿⣿⣶⣤⣀⠀⠀⠀⠀⠀⠀⠀⠀⠀⠀⠀⠀⠀⠀⠀⠀⠀⠀⠘⢿⣿⣿⣿⣿⣿⣿⣿⣿⣿⣿⣿⣿⣿⣿⣿⣿⡿⠀⠀⠀⠀⠀⠀⠀⠀⠀⢻⣿⣿⣿⣿⣿⣿⣿⣿⣿⣿⣿⣿⣿⣿⣿⣿⣿⣿⠃⠀⠀⠀⠀⠀⠀⠀⠀⣿⣿⣿⣿⣿⣿⣿⡇</a:t>
            </a:r>
            <a:br/>
            <a:r>
              <a:t>⣿⣿⣿⣿⣿⣿⣿⣿⣿⣿⣶⣤⣀⠀⠀⠀⠀⠀⠀⠀⠀⠀⠀⠀⠀⠀⠀⠀⠈⢿⣿⣿⣿⣿⣿⣿⣿⣿⣿⣿⣿⣿⣿⣿⣿⠃⠀⠀⠀⠀⠀⠀⠀⠀⠀⢸⣿⣿⣿⣿⣿⣿⣿⣿⣿⣿⣿⣿⣿⣿⣿⣿⡿⠁⠀⠀⠀⠀⠀⠀⠀⠀⠀⢻⣿⣿⣿⣿⣿⣿⡇</a:t>
            </a:r>
            <a:br/>
            <a:r>
              <a:t>⣿⣿⣿⣿⣿⣿⣿⣿⣿⣿⣿⣿⣿⣿⣶⣤⣀⠀⠀⠀⠀⠀⠀⠀⠀⠀⠀⠀⠀⠀⠻⣿⣿⣿⣿⣿⣿⣿⣿⣿⣿⣿⣿⣿⣿⣆⠀⠀⠀⠀⠀⠀⠀⣤⣴⣿⣿⣿⣿⣿⣿⣿⣿⣿⣿⣿⣿⣿⣿⣿⣿⣿⠀⠀⠀⠀⠀⠀⠀⠀⠀⠀⠀⠸⣿⣿⣿⣿⣿⣿⡇</a:t>
            </a:r>
            <a:br/>
            <a:r>
              <a:t>⣿⣿⣿⣿⣿⣿⣿⣿⣿⣿⣿⣿⣿⣿⣿⣿⣿⣿⣶⣶⠀⠀⠀⠀⠀⠀⠀⠀⠀⣀⣴⣿⣿⣿⣿⣿⣿⣿⣿⣿⣿⣿⣿⣿⣿⣿⠀⠀⣾⣿⣿⡇⠀⢸⣿⣿⣿⣿⣿⣿⣿⣿⣿⣿⣿⣿⣿⣿⣿⣿⣿⣿⣦⣀⡀⠀⠀⠀⠀⠀⠀⠀⢀⣴⣿⣿⣿⣿⣿⣿⡇</a:t>
            </a:r>
            <a:br/>
            <a:r>
              <a:t>⣿⣿⣿⣿⣿⣿⣿⣿⣿⣿⣿⣿⣿⣿⣿⣿⣿⣿⣿⡏⠀⠀⠀⠀⠀⣴⣶⣾⣿⣿⣿⣿⣿⣿⣿⣿⣿⣿⣿⣿⣿⣿⣿⣿⣿⣿⠀⠰⣿⣿⣿⣷⠀⢸⣿⣿⣿⣿⣿⣿⣿⣿⣿⣿⣿⣿⣿⣿⣿⣿⣿⣿⣿⣿⣿⠀⠀⢰⡆⠀⠀⣾⣿⣿⣿⣿⣿⣿⣿⣿⡇</a:t>
            </a:r>
            <a:br/>
            <a:r>
              <a:t>⣿⣿⣿⣿⣿⣿⣿⣿⣿⣿⣿⣿⣿⣿⣿⣿⣿⣿⣿⣇⠀⠀⠀⠀⣼⣿⣿⣿⣿⣿⣿⣿⣿⣿⣿⣿⣿⣿⣿⣿⣿⣿⣿⣿⣿⡿⠀⠘⣿⣿⣿⣿⠀⢨⣿⣿⣿⣿⣿⣿⣿⣿⣿⣿⣿⣿⣿⣿⣿⣿⣿⣿⣿⡟⠁⠀⣠⣿⠇⠀⢀⣿⣿⣿⣿⣿⣿⣿⣿⣿⡇</a:t>
            </a:r>
            <a:br/>
            <a:r>
              <a:t>⣿⣿⣿⣿⣿⣿⣿⣿⣿⣿⣿⣿⣿⣿⣿⣿⣿⣿⣿⣿⣿⣦⡀⠀⠀⠹⣿⣿⣿⣿⣿⣿⣿⣿⣿⣿⣿⣿⣿⣿⣿⣿⣿⣿⣿⡇⠀⠀⠉⠉⠉⠉⠀⠀⠙⢻⣿⣿⣿⣿⣿⣿⣿⣿⣿⣿⣿⣿⣿⣿⣿⣿⡿⠀⢀⣴⣿⣿⠀⠀⣼⣿⣿⣿⣿⣿⣿⣿⣿⣿⡇</a:t>
            </a:r>
            <a:br/>
            <a:r>
              <a:t>⣿⣿⣿⣿⣿⣿⣿⣿⣿⣿⣿⣿⣿⣿⣿⣿⣿⣿⣿⣿⣿⣿⣿⠆⠀⠀⠘⣿⣿⣿⣿⣿⣿⣿⣿⣿⣿⣿⣿⣿⣿⣿⣿⣿⣿⣷⠀⠀⠀⠀⠀⠀⠀⠀⢀⣴⣿⣿⣿⣿⣿⣿⣿⣿⣿⣿⣿⣿⣿⣿⣿⡿⠀⢀⣾⣿⣿⡏⠀⢸⣿⣿⣿⣿⣿⣿⣿⣿⣿⣿⡇</a:t>
            </a:r>
            <a:br/>
            <a:r>
              <a:t>⣿⣿⣿⣿⣿⣿⣿⣿⣿⣿⣿⣿⣿⣿⣿⣿⣿⣿⣿⣿⣿⡏⠁⠀⠀⠀⠀⠈⣿⣿⣿⣿⣿⣿⣿⣿⣿⣿⣿⣿⣿⣿⣿⣿⣿⣿⡇⠀⠀⠀⠀⠀⠀⠈⠛⠻⣿⣿⣿⣿⣿⣿⣿⣿⣿⣿⣿⣿⣿⣿⣿⠀⠀⠸⣿⣿⡿⠁⠀⣾⣿⣿⣿⣿⣿⣿⣿⣿⣿⣿⡇</a:t>
            </a:r>
            <a:br/>
            <a:r>
              <a:t>⣿⣿⣿⣿⣿⣿⣿⣿⡿⠿⠿⣿⣿⣿⣿⣿⣿⣿⣿⡿⠏⠀⠀⠀⠀⠀⠀⠀⠘⠻⣿⣿⣿⣿⣿⣿⣿⣿⣿⣿⣿⣿⣿⣿⣿⣿⣷⣶⠀⠀⠀⠀⠀⠀⠀⢸⣿⣿⣿⣿⣿⣿⣿⣿⣿⣿⣿⣿⣿⣿⣿⡄⠀⠀⠉⠀⠀⠀⠀⠀⠀⠈⠙⢿⣿⣿⣿⣿⣿⣿⡇</a:t>
            </a:r>
            <a:br/>
            <a:r>
              <a:t>⣿⣿⣿⡿⠟⠛⠉⠀⠀⠀⠀⠀⠙⠿⣿⣿⠿⠛⠋⠀⠀⠀⠀⠀⠀⠀⠀⠀⠀⠀⠈⢻⣿⣿⣿⣿⣿⣿⣿⣿⣿⣿⣿⣿⣿⣿⣿⣿⣷⣦⣤⣤⣤⣴⣦⣄⠙⠛⠛⣿⣿⣿⣿⣿⣿⣿⣿⣿⣿⣿⣿⣿⣦⡀⠀⠀⠀⠀⠀⠀⠀⠀⠀⢸⣿⣿⣿⣿⣿⣿⡇</a:t>
            </a:r>
            <a:br/>
            <a:r>
              <a:t>⣿⣿⣿⣄⠀⠀⠀⠀⠀⠀⠀⠀⠀⠀⠀⠀⢠⣶⣿⣿⡄⠀⠀⠀⠀⠀⠀⠀⠀⣀⣤⣿⣿⣿⣿⣿⣿⣿⣿⣿⣿⣿⣿⣿⣿⣿⣿⣿⣿⣿⣿⣿⣿⣿⣿⣿⣶⣶⣾⣿⣿⣿⣿⣿⣿⣿⣿⣿⣿⣿⣿⣿⣿⣿⣷⡄⠀⠀⠀⠀⠀⠀⠀⠛⢿⣿⡿⣳⣿⣿⡇</a:t>
            </a:r>
            <a:br/>
            <a:r>
              <a:t>⣿⣿⣿⣿⣷⣤⡀⠀⠀⠀⠀⠀⠀⠀⠀⠀⠀⠈⠻⠋⠀⠀⠀⠀⠀⠀⢀⣿⣿⣿⣿⣿⣿⣿⣿⣿⣿⣿⣿⣿⣿⣿⣿⣿⣿⣿⣿⣿⣿⣿⣿⣿⣿⣿⣿⣿⣿⣿⣿⣿⣿⣿⣿⣿⣿⣿⣿⣿⣿⣿⣿⣿⣿⣿⣿⡇⠀⠀⠀⠀⠀⠀⠀⠀⠀⠈⠘⠻⢿⣿⡇</a:t>
            </a:r>
            <a:br/>
            <a:r>
              <a:t>⣿⣿⣿⣿⣿⣿⣿⣦⡀⠀⠀⠀⠀⠀⠀⠀⠀⠀⠀⠀⠀⠀⠀⣀⣠⣶⣿⣿⣿⣿⣿⣿⣿⣿⣿⣿⣿⣿⣿⣿⣿⣿⣿⣿⣿⣿⣿⣿⣿⣿⣿⣿⣿⣿⣿⣿⣿⣿⣿⣿⣿⣿⣿⣿⣿⣿⣿⣿⣿⣿⣿⣿⣿⣿⣿⡇⠀⠀⢶⣶⣦⣤⣄⣀⠀⠀⠀⠀⠀⠈⠁</a:t>
            </a:r>
            <a:br/>
            <a:r>
              <a:t>⣿⣿⣿⣿⣿⣿⣿⣿⣿⣷⣄⠀⠀⠀⠀⠀⠀⠀⠀⠀⠀⠀⠈⠙⠿⣿⣿⣿⣿⣿⣿⣿⣿⣿⣿⣿⣿⣿⣿⣿⣿⣿⣿⣿⣿⣿⣿⣿⣿⣿⣿⣿⣿⣿⣿⣿⣿⣿⣿⣿⣿⣿⣿⣿⣿⣿⣿⣿⣿⣿⣿⣿⣿⣿⣿⣿⣷⣦⣄⡈⠉⠛⠛⢳⣿⣷⣦⣤⣤⣤⡄</a:t>
            </a:r>
            <a:br/>
            <a:r>
              <a:t>⣿⣿⣿⣿⣿⣿⣿⣿⣿⣿⣿⣷⣦⡀⠀⠀⠀⠀⠀⠀⠀⠀⠀⠀⠀⠈⠛⢿⣿⣿⣿⣿⣿⣿⣿⣿⣿⣿⣿⣿⣿⣿⣿⣿⣿⣿⣿⣿⣿⣿⣿⣿⣿⣿⣿⣿⣿⣿⣿⣿⣿⣿⣿⣿⣿⣿⣿⣿⣿⣿⣿⣿⣿⣿⣿⣿⣿⣿⣿⣿⣷⣦⣤⣾⣿⣿⣿⣿⣿⣿⡇</a:t>
            </a:r>
            <a:br/>
            <a:r>
              <a:t>⣿⣿⣿⣿⣿⣿⣿⣿⣿⣿⣿⣿⣿⣿⣦⣀⠀⠀⠀⠀⠀⠀⠀⠀⠀⠀⣠⣴⣿⣿⣿⣿⣿⣿⣿⣿⣿⣿⣿⣿⣿⣿⣿⣿⣿⣿⣿⣿⣿⣿⣿⣿⣿⣿⣿⣿⣿⣿⣿⣿⣿⣿⣿⣿⣿⣿⣿⣿⣿⣿⣿⣿⣿⣿⣿⣿⣿⣿⣿⣿⣿⣿⣿⣿⣿⣿⣿⣿⣿⣿⡇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⣿⣿⣿⣿⣿⣿⣿⣿⣿⣿⣿⣿⣿⣿⣿⣿⣷⣄⠀⠀⠀⠀⣀⣤⣶⣿⣿⣿⣿⣿⣿⣿⣿⣿⣿⣿⣿⣿⣿⣿⣿⣿⣿⣿⣿⣿⣿⣿⣿⣿⣿⣿⣿⣿⣿⣿⣿⣿⣿⣿⣿⣿⣿⣿⣿⣿⣿⣿⣿⣿⣿⣿⣿⣿⣿⣿⣿⣿⣿⣿⣿⣿⣿⣿⣿⣿⣿⣿⣿⣿⡇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⣿⣿⣿⣿⣿⣿⣿⣿⣿⣿⣿⣿⣿⣿⣿⣿⣿⣿⣿⣿⣿⣿⣿⣿⣿⣿⣿⣿⣿⣿⣿⣿⣿⣿⣿⣿⣿⣿⣿⣿⣿⣿⣿⣿⣿⣿⣿⣿⣿⠟⢻⣿⣿⣿⣿⣿⣿⣿⣿⣿⣿⣿⣿⣿⣿⣿⣿⣿⣿⣿⣿⣿⣿⣿⣿⣿⣿⣿⢿⣿⣿⣿⣿⣿⣿⣿⣿⣿⣿⣿⡇</a:t>
            </a:r>
            <a:br/>
            <a:r>
              <a:t>⣿⣿⣿⣿⣿⣿⣿⣿⣿⣿⣿⣿⣿⣿⣿⣿⣿⣿⣿⣿⡿⣿⣿⣿⣿⣿⣿⣿⣿⣿⣿⣿⣿⣿⣿⣿⣿⣿⣿⣿⣿⣿⣿⣿⣿⣿⣿⣿⠗⠀⠰⣿⣿⣿⣿⣿⣿⣿⣿⣿⣿⣿⣿⣿⣿⣿⣿⣿⣿⣿⣿⣿⣿⣿⣿⣿⣿⣿⠆⠿⣿⣿⣿⣿⣿⣿⣿⣿⣿⣿⡇</a:t>
            </a:r>
            <a:br/>
            <a:r>
              <a:t>⣿⣿⣿⣿⣿⣿⣿⣿⣿⣿⣿⣿⣿⣿⣿⣿⣿⣿⣿⣿⠀⠈⢻⣿⣿⣿⣿⣿⣿⣿⣿⣿⣿⣿⣿⣿⣿⣿⣿⣿⣿⣿⣿⣿⣿⣿⠋⠁⠀⠀⠀⠈⠋⢿⣿⣿⣿⣿⣿⣿⣿⣿⣿⣿⣿⣿⣿⣿⣿⣿⣿⣿⣿⣿⣿⣿⣿⠋⠀⠀⠀⠙⠛⢻⣿⣿⣿⣿⣿⣿⡇</a:t>
            </a:r>
            <a:br/>
            <a:r>
              <a:t>⣿⣿⣿⣿⣿⣿⣿⣿⣿⣿⣿⣿⣿⣿⣿⣿⣿⠿⠟⠁⠀⠀⠘⠿⣿⣿⣿⣿⣿⣿⣿⣿⣿⣿⣿⣿⣿⣿⣿⣿⣿⣿⣿⣿⣿⣿⡇⠀⠀⠀⠀⠀⠰⣿⣿⣿⣿⣿⣿⣿⣿⣿⣿⣿⣿⣿⣿⣿⣿⣿⣿⣿⣿⣿⣿⡛⠃⠀⠀⠀⠀⠀⠀⢿⣿⣿⣿⣿⣿⢿⡇</a:t>
            </a:r>
            <a:br/>
            <a:r>
              <a:t>⣿⣿⣿⣿⣿⣿⣿⣿⣿⣿⣿⣿⣿⣿⣿⣿⣷⡄⠀⠀⠀⠀⠀⠀⢠⣿⣿⣿⣿⣿⣿⣿⣿⣿⣿⣿⣿⣿⣿⣿⣿⣿⣿⣿⣿⣿⣇⠀⠀⠀⠀⠀⠀⣿⣿⣿⣿⣿⣿⣿⣿⣿⣿⣿⣿⣿⣿⣿⣿⣿⣿⣿⣿⣿⣿⣿⡆⠀⠀⠀⠀⠀⠀⣸⣿⣿⣿⡿⢋⣼⡇</a:t>
            </a:r>
            <a:br/>
            <a:r>
              <a:t>⣿⣿⣿⣿⣿⣿⣿⣿⣿⣿⣿⣿⣿⣿⣿⣿⣿⡇⠀⠀⠀⠀⠀⠀⠈⣿⣿⣿⣿⣿⣿⣿⣿⣿⣿⣿⣿⣿⣿⣿⣿⣿⣿⣿⣿⠿⠛⠀⠀⠀⠀⠀⠴⢿⣿⣿⣿⣿⣿⣿⣿⣿⣿⣿⣿⣿⣿⣿⣿⣿⣿⣿⣿⣿⣿⣿⡇⠀⠀⠀⠀⠀⣰⣿⣿⡿⢋⣴⣿⣿⡇</a:t>
            </a:r>
            <a:br/>
            <a:r>
              <a:t>⣿⣿⣿⣿⣿⣿⣿⣿⣿⣿⣿⣿⣿⣿⣿⣿⣿⣿⣧⠀⠀⠀⠀⠀⠀⣿⣿⣿⣿⣿⣿⣿⣿⣿⣿⣿⣿⣿⣿⣿⣿⣿⣿⣿⣿⡆⠀⠀⠀⠀⠀⠀⠀⠘⢿⣿⣿⣿⣿⣿⣿⣿⣿⣿⣿⣿⣿⣿⣿⣿⣿⣿⣿⣿⣿⡿⠧⠄⠀⠀⠀⠀⠀⠀⠉⠀⠛⠻⠿⢿⡇</a:t>
            </a:r>
            <a:br/>
            <a:r>
              <a:t>⣿⣿⣿⣿⣿⣿⣿⣿⣿⣿⣿⣿⣿⣿⣿⣿⣿⣿⠟⠁⠀⠀⠀⠐⣾⣿⣿⣿⣿⣿⣿⣿⣿⣿⣿⣿⣿⣿⣿⣿⣿⣿⣿⣿⣿⣷⠀⠀⠀⠀⠀⠀⠀⠀⠸⠿⢿⣿⣿⣿⣿⣿⣿⣿⣿⣿⣿⣿⣿⣿⣿⣿⣿⣿⣿⡇⠀⠀⠀⠀⠀⠀⠀⠀⠀⠀⠀⠀⠀⠀⠀</a:t>
            </a:r>
            <a:br/>
            <a:r>
              <a:t>⣿⣿⣿⣿⣿⣿⣿⣿⣿⣿⣿⣿⣿⣿⣿⣿⣿⣿⡇⠀⠀⠀⠀⠀⠈⢻⣿⣿⣿⣿⣿⣿⣿⣿⣿⣿⣿⣿⣿⣿⣿⣿⣿⣿⣿⡇⠀⠀⠀⠀⠀⣠⣄⠀⠀⠀⠀⣹⣿⣿⣿⣿⣿⣿⣿⣿⣿⣿⣿⣿⣿⣿⣿⣿⣿⣿⡆⠀⠀⠀⠀⠀⠀⠘⣿⣷⣦⣤⣀⣀⡀</a:t>
            </a:r>
            <a:br/>
            <a:r>
              <a:t>⣿⣿⣿⣿⣿⣿⣿⣿⣿⣿⣿⣿⣿⣿⣿⣿⣿⠿⠃⠀⠀⠀⠀⠀⠀⣾⣿⣿⣿⣿⣿⣿⣿⣿⣿⣿⣿⣿⣿⣿⣿⣿⣿⣿⣿⡧⠀⠀⠀⠀⠘⢿⣿⣷⣤⣤⣾⣿⣿⣿⣿⣿⣿⣿⣿⣿⣿⣿⣿⣿⣿⣿⣿⣿⣿⣿⣿⠀⠀⠀⠀⠀⠀⢰⣿⣿⣿⣿⣿⣿⡇</a:t>
            </a:r>
            <a:br/>
            <a:r>
              <a:t>⣿⠿⠛⠛⠋⠉⠁⠀⠀⠙⠿⡿⠛⠛⠛⠁⠀⢀⣠⣄⠀⠀⠀⠀⠀⣿⣿⣿⣿⣿⣿⣿⣿⣿⣿⣿⣿⣿⣿⣿⣿⣿⣿⣿⣿⡇⠀⠀⠀⠀⠀⠈⢿⣿⣿⣿⣿⣿⣿⣿⣿⣿⣿⣿⣿⣿⣿⣿⣿⣿⣿⣿⣿⣿⣿⣿⡧⠀⠀⠀⠀⠀⢠⣿⣿⣿⣿⣿⣿⣿⡇</a:t>
            </a:r>
            <a:br/>
            <a:r>
              <a:t>⣿⡄⠀⠀⠀⠀⠀⠀⠀⠀⠀⠀⠈⠑⠠⠶⠾⠿⠛⠉⠀⠀⠀⠀⠀⠻⣿⣿⣿⣿⣿⣿⣿⣿⣿⣿⣿⣿⣿⣿⣿⣿⣿⣿⣿⡇⠀⠀⠀⠀⠀⠀⠈⢻⣿⣿⣿⣿⣿⣿⣿⣿⣿⣿⣿⣿⣿⣿⣿⣿⣿⣿⣿⣿⣿⡟⠁⠀⠀⠀⠀⠀⢹⣿⣿⣿⣿⣿⣿⣿⡇</a:t>
            </a:r>
            <a:br/>
            <a:r>
              <a:t>⣿⣿⣷⣦⣄⡀⠀⠀⠀⠀⠀⠀⠀⠀⠀⠀⠀⠀⠀⠤⡄⠀⠀⠀⠀⠀⠘⣿⣿⣿⣿⣿⣿⣿⣿⣿⣿⣿⣿⣿⣿⣿⣿⣿⣿⡇⠀⠀⠀⠀⠀⠀⠀⠀⠹⣿⣿⣿⣿⣿⣿⣿⣿⣿⣿⣿⣿⣿⣿⣿⣿⣿⣿⣿⡿⠀⠀⠀⠀⠀⠀⠀⠈⣿⣿⣿⣿⣿⣿⣿⡇</a:t>
            </a:r>
            <a:br/>
            <a:r>
              <a:t>⣿⣿⣿⣿⣿⣿⣷⣦⣄⡀⠀⠀⠀⠀⠀⠀⠀⠀⠀⠀⠀⠀⠀⠀⠀⠀⠀⠘⢿⣿⣿⣿⣿⣿⣿⣿⣿⣿⣿⣿⣿⣿⣿⣿⣿⡇⠀⠀⠀⠀⠀⠀⠀⠀⠀⢹⣿⣿⣿⣿⣿⣿⣿⣿⣿⣿⣿⣿⣿⣿⣿⣿⣿⡿⠁⠀⠀⠀⠀⠀⠀⠀⠀⣿⣿⣿⣿⣿⣿⣿⡇</a:t>
            </a:r>
            <a:br/>
            <a:r>
              <a:t>⣿⣿⣿⣿⣿⣿⣿⣿⣿⣿⣷⣦⣄⡀⠀⠀⠀⠀⠀⠀⠀⠀⠀⠀⠀⠀⠀⠀⠈⢻⣿⣿⣿⣿⣿⣿⣿⣿⣿⣿⣿⣿⣿⣿⣿⠁⠀⠀⠀⠀⠀⠀⠀⠀⢀⣸⣿⣿⣿⣿⣿⣿⣿⣿⣿⣿⣿⣿⣿⣿⣿⣿⡟⠁⠀⠀⠀⠀⠀⠀⠀⠀⠀⢻⣿⣿⣿⣿⣿⣿⡇</a:t>
            </a:r>
            <a:br/>
            <a:r>
              <a:t>⣿⣿⣿⣿⣿⣿⣿⣿⣿⣿⣿⣿⣿⣿⣶⣤⣀⠀⠀⠀⠀⠀⠀⠀⠀⠀⠀⠀⠀⠀⢻⣿⣿⣿⣿⣿⣿⣿⣿⣿⣿⣿⣿⣿⣿⡇⠀⠀⣀⣀⣀⠀⠀⣶⣿⣿⣿⣿⣿⣿⣿⣿⣿⣿⣿⣿⣿⣿⣿⣿⣿⣟⠀⠀⠀⠀⠀⠀⠀⠀⠀⠀⠀⢸⣿⣿⣿⣿⣿⣿⡇</a:t>
            </a:r>
            <a:br/>
            <a:r>
              <a:t>⣿⣿⣿⣿⣿⣿⣿⣿⣿⣿⣿⣿⣿⣿⣿⣿⣿⣿⣶⡦⠀⠀⠀⠀⠀⢀⣀⣠⣤⣶⣿⣿⣿⣿⣿⣿⣿⣿⣿⣿⣿⣿⣿⣿⣿⡇⠀⢸⣿⣿⣿⡆⠀⢸⣿⣿⣿⣿⣿⣿⣿⣿⣿⣿⣿⣿⣿⣿⣿⣿⣿⣿⣶⣄⣀⠀⠀⠀⠀⠀⠀⢀⣠⣾⣿⣿⣿⣿⣿⣿⡇</a:t>
            </a:r>
            <a:br/>
            <a:r>
              <a:t>⣿⣿⣿⣿⣿⣿⣿⣿⣿⣿⣿⣿⣿⣿⣿⣿⣿⣿⣿⡇⠀⠀⠀⠀⢀⣾⣿⣿⣿⣿⣿⣿⣿⣿⣿⣿⣿⣿⣿⣿⣿⣿⣿⣿⣿⡇⠀⢸⣿⣿⣿⣧⠀⢸⣿⣿⣿⣿⣿⣿⣿⣿⣿⣿⣿⣿⣿⣿⣿⣿⣿⣿⣿⣿⣿⠀⠀⢸⡇⠀⢀⣿⣿⣿⣿⣿⣿⣿⣿⣿⡇</a:t>
            </a:r>
            <a:br/>
            <a:r>
              <a:t>⣿⣿⣿⣿⣿⣿⣿⣿⣿⣿⣿⣿⣿⣿⣿⣿⣿⣿⣿⣷⣄⠀⠀⠀⠺⣿⣿⣿⣿⣿⣿⣿⣿⣿⣿⣿⣿⣿⣿⣿⣿⣿⣿⣿⣿⡇⠀⢸⣿⣿⣿⣿⠀⢰⣿⣿⣿⣿⣿⣿⣿⣿⣿⣿⣿⣿⣿⣿⣿⣿⣿⣿⣿⡟⠁⠀⣠⣿⠃⠀⢸⣿⣿⣿⣿⣿⣿⣿⣿⣿⡇</a:t>
            </a:r>
            <a:br/>
            <a:r>
              <a:t>⣿⣿⣿⣿⣿⣿⣿⣿⣿⣿⣿⣿⣿⣿⣿⣿⣿⣿⣿⣿⣿⣷⣄⠀⠀⠘⢿⣿⣿⣿⣿⣿⣿⣿⣿⣿⣿⣿⣿⣿⣿⣿⣿⣿⣿⡇⠀⠀⠉⠉⠁⠀⠀⠀⠉⢻⣿⣿⣿⣿⣿⣿⣿⣿⣿⣿⣿⣿⣿⣿⣿⣿⡿⠀⢀⣼⣿⣿⠀⢀⣿⣿⣿⣿⣿⣿⣿⣿⣿⣿⡇</a:t>
            </a:r>
            <a:br/>
            <a:r>
              <a:t>⣿⣿⣿⣿⣿⣿⣿⣿⣿⣿⣿⣿⣿⣿⣿⣿⣿⣿⣿⣿⣿⣿⡿⠒⠀⠀⠈⢿⣿⣿⣿⣿⣿⣿⣿⣿⣿⣿⣿⣿⣿⣿⣿⣿⣿⣇⠀⠀⠀⠀⠀⠀⠀⢀⣀⣼⣿⣿⣿⣿⣿⣿⣿⣿⣿⣿⣿⣿⣿⣿⣿⡿⠀⢀⣼⣿⣿⡇⠀⢸⣿⣿⣿⣿⣿⣿⣿⣿⣿⣿⡇</a:t>
            </a:r>
            <a:br/>
            <a:r>
              <a:t>⣿⣿⣿⣿⣿⣿⣿⣿⣿⣿⣿⣿⣿⣿⣿⣿⣿⣿⣿⣿⣿⠋⠀⠀⠀⠀⠀⠀⣿⣿⣿⣿⣿⣿⣿⣿⣿⣿⣿⣿⣿⣿⣿⣿⣿⡟⠀⠀⠀⠀⠀⠀⠀⠙⠻⣿⣿⣿⣿⣿⣿⣿⣿⣿⣿⣿⣿⣿⣿⣿⣿⡇⠀⠘⣿⣿⠿⠁⠀⠿⠿⣿⣿⣿⣿⣿⣿⣿⣿⣿⡇</a:t>
            </a:r>
            <a:br/>
            <a:r>
              <a:t>⣿⣿⣿⣿⣿⣿⣿⣿⠿⠛⠻⢿⣿⣿⣿⣿⣿⣿⣿⡿⠃⠀⠀⠀⠀⠀⠀⠀⠈⠛⢿⣿⣿⣿⣿⣿⣿⣿⣿⣿⣿⣿⣿⣿⣿⣿⣷⡄⠀⠀⠀⠀⠀⠀⢰⣿⣿⣿⣿⣿⣿⣿⣿⣿⣿⣿⣿⣿⣿⣿⣿⣇⠀⠀⠀⠀⠀⠀⠀⠀⠀⠈⠙⢿⣿⣿⣿⣿⣿⣿⡇</a:t>
            </a:r>
            <a:br/>
            <a:r>
              <a:t>⣿⣿⣿⠿⠛⠉⠁⠀⠀⠀⠀⠀⠉⠻⣿⡿⠟⠛⢉⣀⠀⠀⠀⠀⠀⠀⠀⠀⠀⠀⠀⣿⣿⣿⣿⣿⣿⣿⣿⣿⣿⣿⣿⣿⣿⣿⣿⣿⣷⣶⣶⣶⣤⣀⠘⠿⠿⣿⣿⣿⣿⣿⣿⣿⣿⣿⣿⣿⣿⣿⣿⣿⣦⣄⠀⠀⠀⠀⠀⠀⠀⠀⠀⣸⣿⣿⣿⣿⣿⣿⡇</a:t>
            </a:r>
            <a:br/>
            <a:r>
              <a:t>⣿⣿⣷⣄⡀⠀⠀⠀⠀⠀⠀⠀⠀⠀⠀⠀⠰⣾⣿⣿⠄⠀⠀⠀⠀⠀⠀⣀⣀⣠⣶⣿⣿⣿⣿⣿⣿⣿⣿⣿⣿⣿⣿⣿⣿⣿⣿⣿⣿⣿⣿⣿⣿⣿⣤⣤⣤⣾⣿⣿⣿⣿⣿⣿⣿⣿⣿⣿⣿⣿⣿⣿⣿⣿⣿⡆⠀⠀⠀⠀⠀⠀⠈⠙⠿⣿⣿⢏⣾⣿⡇</a:t>
            </a:r>
            <a:br/>
            <a:r>
              <a:t>⣿⣿⣿⣿⣿⣦⡀⠀⠀⠀⠀⠀⠀⠀⠀⠀⠀⠈⠙⠁⠀⠀⠀⠀⠀⠀⣰⣿⣿⣿⣿⣿⣿⣿⣿⣿⣿⣿⣿⣿⣿⣿⣿⣿⣿⣿⣿⣿⣿⣿⣿⣿⣿⣿⣿⣿⣿⣿⣿⣿⣿⣿⣿⣿⣿⣿⣿⣿⣿⣿⣿⣿⣿⣿⣿⣧⠀⠀⠀⠀⠀⠀⠀⠀⠀⠀⠁⠛⠿⣿⡇</a:t>
            </a:r>
            <a:br/>
            <a:r>
              <a:t>⣿⣿⣿⣿⣿⣿⣿⣶⣄⠀⠀⠀⠀⠀⠀⠀⠀⠀⠀⠀⠀⠀⢠⣤⣴⣿⣿⣿⣿⣿⣿⣿⣿⣿⣿⣿⣿⣿⣿⣿⣿⣿⣿⣿⣿⣿⣿⣿⣿⣿⣿⣿⣿⣿⣿⣿⣿⣿⣿⣿⣿⣿⣿⣿⣿⣿⣿⣿⣿⣿⣿⣿⣿⣿⣿⣇⠀⠀⠒⠶⢶⣤⣤⣤⢀⠀⠀⠀⠀⠀⠁</a:t>
            </a:r>
            <a:br/>
            <a:r>
              <a:t>⣿⣿⣿⣿⣿⣿⣿⣿⣿⣷⣤⡀⠀⠀⠀⠀⠀⠀⠀⠀⠀⠀⠀⠉⠻⣿⣿⣿⣿⣿⣿⣿⣿⣿⣿⣿⣿⣿⣿⣿⣿⣿⣿⣿⣿⣿⣿⣿⣿⣿⣿⣿⣿⣿⣿⣿⣿⣿⣿⣿⣿⣿⣿⣿⣿⣿⣿⣿⣿⣿⣿⣿⣿⣿⣿⣿⣿⣷⣶⣤⣄⠈⠉⠁⣿⣿⣶⣤⣤⣤⡄</a:t>
            </a:r>
            <a:br/>
            <a:r>
              <a:t>⣿⣿⣿⣿⣿⣿⣿⣿⣿⣿⣿⣿⣦⡀⠀⠀⠀⠀⠀⠀⠀⠀⠀⠀⠀⠀⠙⢿⣿⣿⣿⣿⣿⣿⣿⣿⣿⣿⣿⣿⣿⣿⣿⣿⣿⣿⣿⣿⣿⣿⣿⣿⣿⣿⣿⣿⣿⣿⣿⣿⣿⣿⣿⣿⣿⣿⣿⣿⣿⣿⣿⣿⣿⣿⣿⣿⣿⣿⣿⣿⣿⣿⣷⣿⣿⣿⣿⣿⣿⣿⡇</a:t>
            </a:r>
            <a:br/>
            <a:r>
              <a:t>⣿⣿⣿⣿⣿⣿⣿⣿⣿⣿⣿⣿⣿⣿⣷⣄⠀⠀⠀⠀⠀⠀⠀⠀⠀⢀⣠⣾⣿⣿⣿⣿⣿⣿⣿⣿⣿⣿⣿⣿⣿⣿⣿⣿⣿⣿⣿⣿⣿⣿⣿⣿⣿⣿⣿⣿⣿⣿⣿⣿⣿⣿⣿⣿⣿⣿⣿⣿⣿⣿⣿⣿⣿⣿⣿⣿⣿⣿⣿⣿⣿⣿⣿⣿⣿⣿⣿⣿⣿⣿⡇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⣿⣿⣿⣿⣿⣿⣿⣿⣿⣿⣿⣿⣿⣿⣿⣿⣷⣦⡀⠀⠀⢀⣠⣴⣾⣿⣿⣿⣿⣿⣿⣿⣿⣿⣿⣿⣿⣿⣿⣿⣿⣿⣿⣿⣿⣿⣿⣿⣿⣿⣿⣿⣿⣿⣿⣿⣿⣿⣿⣿⣿⣿⣿⣿⣿⣿⣿⣿⣿⣿⣿⣿⣿⣿⣿⣿⣿⣿⣿⣿⣿⣿⣿⣿⣿⣿⣿⣿⣿⣿⡇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⣿⣿⣿⣿⣿⣿⣿⣿⣿⣿⣿⣿⣿⣿⣿⣿⣿⣿⣿⣿⣿⣿⣿⣿⣿⣿⣿⣿⣿⣿⣿⣿⣿⣿⣿⣿⣿⣿⣿⣿⣿⣿⣿⣿⣿⣿⣿⡧⠀⢼⣿⣿⣿⣿⣿⣿⣿⣿⣿⣿⣿⣿⣿⣿⣿⣿⣿⣿⣿⣿⣿⣿⣿⣿⣿⣿⣿⣿⣿⣿⣿⣿⣿⣿⣿⣿⣿⣿⣿⣿⡇</a:t>
            </a:r>
            <a:br/>
            <a:r>
              <a:t>⣿⣿⣿⣿⣿⣿⣿⣿⣿⣿⣿⣿⣿⣿⣿⣿⣿⣿⣿⡯⠀⠻⣿⣿⣿⣿⣿⣿⣿⣿⣿⣿⣿⣿⣿⣿⣿⣿⣿⣿⣿⣿⣿⣿⡿⠿⠉⠀⠀⠀⠹⠿⣿⣿⣿⣿⣿⣿⣿⣿⣿⣿⣿⣿⣿⣿⣿⣿⣿⣿⣿⣿⣿⣿⣿⣿⣿⣿⡌⣿⣿⣿⣿⣿⣿⣿⣿⣿⣿⣿⡇</a:t>
            </a:r>
            <a:br/>
            <a:r>
              <a:t>⣿⣿⣿⣿⣿⣿⣿⣿⣿⣿⣿⣿⣿⣿⣿⣿⣿⣿⠟⠁⠀⠀⢽⣿⣿⣿⣿⣿⣿⣿⣿⣿⣿⣿⣿⣿⣿⣿⣿⣿⣿⣿⣿⣿⣿⡄⠀⠀⠀⠀⠀⢰⣿⣿⣿⣿⣿⣿⣿⣿⣿⣿⣿⣿⣿⣿⣿⣿⣿⣿⣿⣿⣿⣿⣿⣿⣿⠏⠀⠀⠙⠻⢿⢿⣿⣿⣿⣿⣿⣿⡇</a:t>
            </a:r>
            <a:br/>
            <a:r>
              <a:t>⣿⣿⣿⣿⣿⣿⣿⣿⣿⣿⣿⣿⣿⣿⣿⣿⣇⠀⠀⠀⠀⠀⠀⠀⣹⣿⣿⣿⣿⣿⣿⣿⣿⣿⣿⣿⣿⣿⣿⣿⣿⣿⣿⣿⣿⡇⠀⠀⠀⠀⠀⢸⣿⣿⣿⣿⣿⣿⣿⣿⣿⣿⣿⣿⣿⣿⣿⣿⣿⣿⣿⣿⣿⣿⣿⠿⠃⠀⠀⠀⠀⠀⠀⣾⣿⣿⣿⣿⣿⡿⠇</a:t>
            </a:r>
            <a:br/>
            <a:r>
              <a:t>⣿⣿⣿⣿⣿⣿⣿⣿⣿⣿⣿⣿⣿⣿⣿⣿⣿⠀⠀⠀⠀⠀⠀⠀⢻⣿⣿⣿⣿⣿⣿⣿⣿⣿⣿⣿⣿⣿⣿⣿⣿⣿⣿⣿⣿⠷⠀⠀⠀⠀⠀⣤⣿⣿⣿⣿⣿⣿⣿⣿⣿⣿⣿⣿⣿⣿⣿⣿⣿⣿⣿⣿⣿⣿⣿⣦⠀⠀⠀⠀⠀⠀⠀⣹⣿⣿⣿⣿⠟⣰⡇</a:t>
            </a:r>
            <a:br/>
            <a:r>
              <a:t>⣿⣿⣿⣿⣿⣿⣿⣿⣿⣿⣿⣿⣿⣿⣿⣿⣿⣶⡄⠀⠀⠀⠀⠀⠀⣿⣿⣿⣿⣿⣿⣿⣿⣿⣿⣿⣿⣿⣿⣿⣿⣿⣿⣯⠀⠀⠀⠀⠀⠀⠀⠀⢹⣿⣿⣿⣿⣿⣿⣿⣿⣿⣿⣿⣿⣿⣿⣿⣿⣿⣿⣿⣿⣿⣿⣿⠀⠀⠀⠀⠀⠀⣴⣿⣿⣿⡟⣡⣾⣿⡇</a:t>
            </a:r>
            <a:br/>
            <a:r>
              <a:t>⣿⣿⣿⣿⣿⣿⣿⣿⣿⣿⣿⣿⣿⣿⣿⣿⣿⣿⡟⠂⠀⠀⠀⣠⣴⣿⣿⣿⣿⣿⣿⣿⣿⣿⣿⣿⣿⣿⣿⣿⣿⣿⣿⣿⠀⠀⠀⠀⠀⠀⠀⠀⣹⣿⣿⣿⣿⣿⣿⣿⣿⣿⣿⣿⣿⣿⣿⣿⣿⣿⣿⣿⣿⣿⣿⣿⡄⠀⠀⠀⠀⠀⠛⠙⠿⢋⣴⣿⣿⣿⡇</a:t>
            </a:r>
            <a:br/>
            <a:r>
              <a:t>⣿⣿⣿⣿⣿⣿⣿⣿⣿⣿⣿⣿⣿⣿⣿⣿⣿⣿⡆⠀⠀⠀⠀⠈⠻⣿⣿⣿⣿⣿⣿⣿⣿⣿⣿⣿⣿⣿⣿⣿⣿⣿⣿⣿⡄⠀⠀⠀⠀⠀⡀⠀⢹⣿⣿⣿⣿⣿⣿⣿⣿⣿⣿⣿⣿⣿⣿⣿⣿⣿⣿⣿⣿⣿⣿⠏⠁⠀⠀⠀⠀⠀⠀⠀⠀⠀⠈⠉⠙⠛⠇</a:t>
            </a:r>
            <a:br/>
            <a:r>
              <a:t>⣿⣿⣿⣿⣿⣿⣿⣿⣿⣿⣿⣿⣿⣿⣿⣿⣿⣿⠃⠀⠀⠀⠀⠀⢠⣿⣿⣿⣿⣿⣿⣿⣿⣿⣿⣿⣿⣿⣿⣿⣿⣿⣿⣿⡀⠀⠀⠀⠀⢰⣿⣶⣿⣿⣿⣿⣿⣿⣿⣿⣿⣿⣿⣿⣿⣿⣿⣿⣿⣿⣿⣿⣿⣿⣿⣆⠀⠀⠀⠀⠀⠀⠀⣤⣤⣀⠀⠀⠀⠀⠀</a:t>
            </a:r>
            <a:br/>
            <a:r>
              <a:t>⣿⣿⣿⣿⣿⣿⡿⠿⠿⣿⣿⣿⣿⣿⣿⡿⠟⠋⠀⠀⠀⠀⠀⠀⢼⣿⣿⣿⣿⣿⣿⣿⣿⣿⣿⣿⣿⣿⣿⣿⣿⣿⣿⣿⠃⠀⠀⠀⠀⠀⠻⣿⣿⣿⣿⣿⣿⣿⣿⣿⣿⣿⣿⣿⣿⣿⣿⣿⣿⣿⣿⣿⣿⣿⣿⣿⡇⠀⠀⠀⠀⠀⠀⣿⣿⣿⣿⣶⣶⣶⡆</a:t>
            </a:r>
            <a:br/>
            <a:r>
              <a:t>⡿⠛⠉⠉⠀⠀⠀⠀⠀⠘⠻⠟⠛⠛⠋⠀⢀⣤⣶⡆⠀⠀⠀⠀⢸⣿⣿⣿⣿⣿⣿⣿⣿⣿⣿⣿⣿⣿⣿⣿⣿⣿⣿⣿⠀⠀⠀⠀⠀⠀⠀⠹⣿⣿⣿⣿⣿⣿⣿⣿⣿⣿⣿⣿⣿⣿⣿⣿⣿⣿⣿⣿⣿⣿⣿⡏⠀⠀⠀⠀⠀⢀⣼⣿⣿⣿⣿⣿⣿⣿⡇</a:t>
            </a:r>
            <a:br/>
            <a:r>
              <a:t>⣿⣄⡀⠀⠀⠀⠀⠀⠀⠀⠀⠀⠀⠉⠐⠚⠛⠛⠉⠀⠀⠀⠀⠀⠀⠹⣿⣿⣿⣿⣿⣿⣿⣿⣿⣿⣿⣿⣿⣿⣿⣿⣿⣿⠀⠀⠀⠀⠀⠀⠀⠀⠘⢿⣿⣿⣿⣿⣿⣿⣿⣿⣿⣿⣿⣿⣿⣿⣿⣿⣿⣿⣿⣿⡿⠋⠀⠀⠀⠀⠀⢸⣿⣿⣿⣿⣿⣿⣿⣿⡇</a:t>
            </a:r>
            <a:br/>
            <a:r>
              <a:t>⣿⣿⣿⣷⣦⣄⠀⠀⠀⠀⠀⠀⠀⠀⠀⠀⠀⠀⠀⠂⠀⠀⠀⠀⠀⠀⠙⣿⣿⣿⣿⣿⣿⣿⣿⣿⣿⣿⣿⣿⣿⣿⣿⣿⡆⠀⠀⠀⠀⠀⠀⠀⠀⠀⠹⣿⣿⣿⣿⣿⣿⣿⣿⣿⣿⣿⣿⣿⣿⣿⣿⣿⣿⣿⠁⠀⠀⠀⠀⠀⠀⠀⢿⣿⣿⣿⣿⣿⣿⣿⡇</a:t>
            </a:r>
            <a:br/>
            <a:r>
              <a:t>⣿⣿⣿⣿⣿⣿⣿⣶⣤⣀⠀⠀⠀⠀⠀⠀⠀⠀⠀⠀⠀⠀⠀⠀⠀⠀⠀⠘⢿⣿⣿⣿⣿⣿⣿⣿⣿⣿⣿⣿⣿⣿⣿⣿⡇⠀⠀⠀⠀⠀⠀⠀⠀⠀⠀⣿⣿⣿⣿⣿⣿⣿⣿⣿⣿⣿⣿⣿⣿⣿⣿⣿⣿⠇⠀⠀⠀⠀⠀⠀⠀⠀⠘⣿⣿⣿⣿⣿⣿⣿⡇</a:t>
            </a:r>
            <a:br/>
            <a:r>
              <a:t>⣿⣿⣿⣿⣿⣿⣿⣿⣿⣿⣿⣶⣤⡀⠀⠀⠀⠀⠀⠀⠀⠀⠀⠀⠀⠀⠀⠀⠈⢿⣿⣿⣿⣿⣿⣿⣿⣿⣿⣿⣿⣿⣿⣿⣇⠀⠀⠀⠀⠀⠀⠀⢠⣤⣶⣿⣿⣿⣿⣿⣿⣿⣿⣿⣿⣿⣿⣿⣿⣿⣿⣿⠏⠀⠀⠀⠀⠀⠀⠀⠀⠀⠀⢻⣿⣿⣿⣿⣿⣿⡇</a:t>
            </a:r>
            <a:br/>
            <a:r>
              <a:t>⣿⣿⣿⣿⣿⣿⣿⣿⣿⣿⣿⣿⣿⣿⣷⣦⣄⡀⠀⠀⠀⠀⠀⠀⠀⠀⠀⢀⣠⣼⣿⣿⣿⣿⣿⣿⣿⣿⣿⣿⣿⣿⣿⣿⡏⠀⢀⣿⣿⣿⣇⠀⠘⣿⣿⣿⣿⣿⣿⣿⣿⣿⣿⣿⣿⣿⣿⣿⣿⣿⣿⠃⠀⠀⠀⠀⠀⠀⠀⠀⠀⠀⠀⠈⣿⣿⣿⣿⣿⣿⡇</a:t>
            </a:r>
            <a:br/>
            <a:r>
              <a:t>⣿⣿⣿⣿⣿⣿⣿⣿⣿⣿⣿⣿⣿⣿⣿⣿⣿⣿⣿⡏⠀⠀⠀⠀⠀⣾⣿⣿⣿⣿⣿⣿⣿⣿⣿⣿⣿⣿⣿⣿⣿⣿⣿⣿⣇⠀⢸⣿⣿⣿⣿⡀⠀⣿⣿⣿⣿⣿⣿⣿⣿⣿⣿⣿⣿⣿⣿⣿⣿⣿⣿⣦⡀⠀⠀⠀⠀⠀⠀⠀⠀⠀⣠⣾⣿⣿⣿⣿⣿⣿⡇</a:t>
            </a:r>
            <a:br/>
            <a:r>
              <a:t>⣿⣿⣿⣿⣿⣿⣿⣿⣿⣿⣿⣿⣿⣿⣿⣿⣿⣿⣿⣧⠀⠀⠀⠀⢸⣿⣿⣿⣿⣿⣿⣿⣿⣿⣿⣿⣿⣿⣿⣿⣿⣿⣿⣿⣟⠀⢘⣿⣿⣿⣿⡇⠀⢻⣿⣿⣿⣿⣿⣿⣿⣿⣿⣿⣿⣿⣿⣿⣿⣿⣿⣿⣿⣿⣷⠀⠀⢰⡄⠀⢰⣿⣿⣿⣿⣿⣿⣿⣿⣿⡇</a:t>
            </a:r>
            <a:br/>
            <a:r>
              <a:t>⣿⣿⣿⣿⣿⣿⣿⣿⣿⣿⣿⣿⣿⣿⣿⣿⣿⣿⣿⣿⣷⣄⠀⠀⠈⠻⣿⣿⣿⣿⣿⣿⣿⣿⣿⣿⣿⣿⣿⣿⣿⣿⣿⣿⣿⠀⠈⠿⠿⠿⠿⠿⠀⢸⣿⣿⣿⣿⣿⣿⣿⣿⣿⣿⣿⣿⣿⣿⣿⣿⣿⣿⣿⡿⠋⠀⠀⣼⠁⠀⢸⣿⣿⣿⣿⣿⣿⣿⣿⣿⡇</a:t>
            </a:r>
            <a:br/>
            <a:r>
              <a:t>⣿⣿⣿⣿⣿⣿⣿⣿⣿⣿⣿⣿⣿⣿⣿⣿⣿⣿⣿⣿⣿⣿⣆⠀⠀⠀⠹⣿⣿⣿⣿⣿⣿⣿⣿⣿⣿⣿⣿⣿⣿⣿⣿⣿⡯⠀⠀⠀⠀⠀⠀⠀⠀⠀⠉⢻⣿⣿⣿⣿⣿⣿⣿⣿⣿⣿⣿⣿⣿⣿⣿⣿⡿⠃⠀⣠⣾⡏⠀⢠⣿⣿⣿⣿⣿⣿⣿⣿⣿⣿⡇</a:t>
            </a:r>
            <a:br/>
            <a:r>
              <a:t>⣿⣿⣿⣿⣿⣿⣿⣿⣿⣿⣿⣿⣿⣿⣿⣿⣿⣿⣿⣿⣿⣿⠟⠃⠀⠀⠀⠻⣿⣿⣿⣿⣿⣿⣿⣿⣿⣿⣿⣿⣿⣿⣿⣿⣇⠀⠀⠀⠀⠀⠀⠀⣀⣠⣴⣿⣿⣿⣿⣿⣿⣿⣿⣿⣿⣿⣿⣿⣿⣿⣿⡿⠁⠀⣼⣿⣿⠀⠀⣽⣿⣿⣿⣿⣿⣿⣿⣿⣿⣿⡇</a:t>
            </a:r>
            <a:br/>
            <a:r>
              <a:t>⣿⣿⣿⣿⣿⣿⣿⣿⣿⣿⣿⣿⣿⣿⣿⣿⣿⣿⣿⣿⠏⠀⠀⠀⠀⠀⠀⠀⠿⣿⣿⣿⣿⣿⣿⣿⣿⣿⣿⣿⣿⣿⣿⣿⣇⠀⠀⠀⠀⠀⠀⠀⢈⣿⣿⣿⣿⣿⣿⣿⣿⣿⣿⣿⣿⣿⣿⣿⣿⣿⣿⡇⠀⠀⠛⠛⠋⠀⠈⠛⠛⠿⢿⣿⣿⣿⣿⣿⣿⣿⡇</a:t>
            </a:r>
            <a:br/>
            <a:r>
              <a:t>⣿⣿⣿⣿⣿⣿⡿⠟⠛⠉⠙⠻⣿⣿⣿⣿⣿⣿⡿⠏⠀⠀⠀⠀⠀⠀⠀⠀⠀⠈⣿⣿⣿⣿⣿⣿⣿⣿⣿⣿⣿⣿⣿⣿⣿⡀⠀⠀⡀⠀⠀⢀⣼⣿⣿⣿⣿⣿⣿⣿⣿⣿⣿⣿⣿⣿⣿⣿⣿⣿⣿⡁⠀⠀⠀⠀⠀⠀⠀⠀⠀⠀⠀⢹⣿⣿⣿⣿⣿⣿⡇</a:t>
            </a:r>
            <a:br/>
            <a:r>
              <a:t>⣿⣿⡿⠋⠉⠀⠀⠀⠀⠀⠀⠀⠈⠙⠿⠛⠋⣁⣤⣤⠀⠀⠀⠀⠀⠀⠀⠀⠀⢀⣾⣿⣿⣿⣿⣿⣿⣿⣿⣿⣿⣿⣿⣿⣿⣿⣦⣄⡀⠀⢠⣤⣿⣿⣿⣿⣿⣿⣿⣿⣿⣿⣿⣿⣿⣿⣿⣿⣿⣿⣿⣿⣶⣤⡀⠀⠀⠀⠀⠀⠀⠀⢀⣼⣿⣿⣿⣿⣿⢿⡇</a:t>
            </a:r>
            <a:br/>
            <a:r>
              <a:t>⣿⣿⣿⣦⡀⠀⠀⠀⠀⠀⠀⠀⠀⠀⠀⠀⠚⢿⣿⠋⠀⠀⠀⠀⠀⠀⢠⣶⣾⣿⣿⣿⣿⣿⣿⣿⣿⣿⣿⣿⣿⣿⣿⣿⣿⣿⣿⣿⠟⠀⠘⢿⣿⣿⣿⣿⣿⣿⣿⣿⣿⣿⣿⣿⣿⣿⣿⣿⣿⣿⣿⣿⣿⣿⣿⠀⠀⠀⠀⠀⠀⠀⠉⠙⠿⢿⣿⢟⣵⣿⡇</a:t>
            </a:r>
            <a:br/>
            <a:r>
              <a:t>⣿⣿⣿⣿⣿⣷⣄⠀⠀⠀⠀⠀⠀⠀⠀⠀⠀⠀⠀⠀⠀⠀⠀⠀⣠⣴⣿⣿⣿⣿⣿⣿⣿⣿⣿⣿⣿⣿⣿⣿⣿⣿⣿⣿⣿⣿⣿⣿⣿⣶⣶⣿⣿⣿⣿⣿⣿⣿⣿⣿⣿⣿⣿⣿⣿⣿⣿⣿⣿⣿⣿⣿⣿⣿⣿⡇⠀⠀⠀⠀⠀⠀⠀⠀⠀⠀⠀⠈⠛⠿⡇</a:t>
            </a:r>
            <a:br/>
            <a:r>
              <a:t>⣿⣿⣿⣿⣿⣿⣿⣷⣤⡀⠀⠀⠀⠀⠀⠀⠀⠀⠀⠀⠀⠘⠿⣿⣿⣿⣿⣿⣿⣿⣿⣿⣿⣿⣿⣿⣿⣿⣿⣿⣿⣿⣿⣿⣿⣿⣿⣿⣿⣿⣿⣿⣿⣿⣿⣿⣿⣿⣿⣿⣿⣿⣿⣿⣿⣿⣿⣿⣿⣿⣿⣿⣿⣿⣿⣇⡀⠀⠀⠀⠀⠀⠤⠄⣀⡀⠀⠀⠀⠀⠀</a:t>
            </a:r>
            <a:br/>
            <a:r>
              <a:t>⣿⣿⣿⣿⣿⣿⣿⣿⣿⣿⣦⡀⠀⠀⠀⠀⠀⠀⠀⠀⠀⠀⠀⠈⠛⢿⣿⣿⣿⣿⣿⣿⣿⣿⣿⣿⣿⣿⣿⣿⣿⣿⣿⣿⣿⣿⣿⣿⣿⣿⣿⣿⣿⣿⣿⣿⣿⣿⣿⣿⣿⣿⣿⣿⣿⣿⣿⣿⣿⣿⣿⣿⣿⣿⣿⣿⣿⣿⣿⣷⣶⣦⣄⣤⣿⣿⣿⣶⣶⣿⡇</a:t>
            </a:r>
            <a:br/>
            <a:r>
              <a:t>⣿⣿⣿⣿⣿⣿⣿⣿⣿⣿⣿⣿⣷⣄⠀⠀⠀⠀⠀⠀⠀⠀⠀⠀⠀⠀⠈⢻⣿⣿⣿⣿⣿⣿⣿⣿⣿⣿⣿⣿⣿⣿⣿⣿⣿⣿⣿⣿⣿⣿⣿⣿⣿⣿⣿⣿⣿⣿⣿⣿⣿⣿⣿⣿⣿⣿⣿⣿⣿⣿⣿⣿⣿⣿⣿⣿⣿⣿⣿⣿⣿⣿⣿⣿⣿⣿⣿⣿⣿⣿⡇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⣿⣿⣿⣿⣿⣿⣿⣿⣿⣿⣿⣿⣿⣿⣷⣦⡀⠀⠀⠀⠀⠀⠀⠀⢀⣠⣴⣿⣿⣿⣿⣿⣿⣿⣿⣿⣿⣿⣿⣿⣿⣿⣿⣿⣿⣿⣿⣿⣿⣿⣿⣿⣿⣿⣿⣿⣿⣿⣿⣿⣿⣿⣿⣿⣿⣿⣿⣿⣿⣿⣿⣿⣿⣿⣿⣿⣿⣿⣿⣿⣿⣿⣿⣿⣿⣿⣿⣿⣿⣿⡇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⣿⣿⣿⣿⣿⣿⣿⣿⣿⣿⣿⣿⣿⣿⣿⣿⣿⣦⣀⠀⢀⣀⣴⣾⣿⣿⣿⣿⣿⣿⣿⣿⣿⣿⣿⣿⣿⣿⣿⣿⣿⣿⣿⣿⣿⣿⣿⣿⣿⣿⣿⣿⣿⣿⣿⣿⣿⣿⣿⣿⣿⣿⣿⣿⣿⣿⣿⣿⣿⣿⣿⣿⣿⣿⣿⣿⣿⣿⣿⣿⣿⣿⣿⣿⣿⣿⣿⣿⣿⣿⡇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⣿⣿⣿⣿⣿⣿⣿⣿⣿⣿⣿⣿⣿⣿⣿⣿⣿⣿⣿⣿⣿⣿⣿⣿⣿⣿⣿⣿⣿⣿⣿⣿⣿⣿⣿⣿⣿⣿⣿⣿⣿⣿⣿⣿⣿⣿⣿⡿⠿⣿⣿⣿⣿⣿⣿⣿⣿⣿⣿⣿⣿⣿⣿⣿⣿⣿⣿⣿⣿⣿⣿⣿⣿⣿⣿⣿⣿⣿⣿⣿⣿⣿⣿⣿⣿⣿⣿⣿⣿⣿⡇</a:t>
            </a:r>
            <a:br/>
            <a:r>
              <a:t>⣿⣿⣿⣿⣿⣿⣿⣿⣿⣿⣿⣿⣿⣿⣿⣿⣿⣿⣿⡿⢿⣿⣿⣿⣿⣿⣿⣿⣿⣿⣿⣿⣿⣿⣿⣿⣿⣿⣿⣿⣿⣿⣿⣿⣿⣿⡿⠂⠀⢾⣿⣿⣿⣿⣿⣿⣿⣿⣿⣿⣿⣿⣿⣿⣿⣿⣿⣿⣿⣿⣿⣿⣿⣿⣿⣿⣿⣿⣿⣿⣿⣿⣿⣿⣿⣿⣿⣿⣿⣿⡇</a:t>
            </a:r>
            <a:br/>
            <a:r>
              <a:t>⣿⣿⣿⣿⣿⣿⣿⣿⣿⣿⣿⣿⣿⣿⣿⣿⣿⣿⣿⡇⠀⠻⣿⣿⣿⣿⣿⣿⣿⣿⣿⣿⣿⣿⣿⣿⣿⣿⣿⣿⣿⣿⣿⣿⡏⠉⠀⠀⠀⠀⠙⢻⣿⣿⣿⣿⣿⣿⣿⣿⣿⣿⣿⣿⣿⣿⣿⣿⣿⣿⣿⣿⣿⣿⣿⣿⣿⣿⢹⣿⣿⣿⣿⣿⣿⣿⣿⣿⣿⣿⡇</a:t>
            </a:r>
            <a:br/>
            <a:r>
              <a:t>⣿⣿⣿⣿⣿⣿⣿⣿⣿⣿⣿⣿⣿⣿⣿⣿⡿⠿⠋⠀⠀⠀⠻⠿⣿⣿⣿⣿⣿⣿⣿⣿⣿⣿⣿⣿⣿⣿⣿⣿⣿⣿⣿⣿⣿⠀⠀⠀⠀⠀⠀⣿⣿⣿⣿⣿⣿⣿⣿⣿⣿⣿⣿⣿⣿⣿⣿⣿⣿⣿⣿⣿⣿⣿⣿⣿⣿⠟⠈⠙⠿⣿⣿⣿⣿⣿⣿⣿⣿⣿⡇</a:t>
            </a:r>
            <a:br/>
            <a:r>
              <a:t>⣿⣿⣿⣿⣿⣿⣿⣿⣿⣿⣿⣿⣿⣿⣿⣿⣦⠀⠀⠀⠀⠀⠀⠀⣼⣿⣿⣿⣿⣿⣿⣿⣿⣿⣿⣿⣿⣿⣿⣿⣿⣿⣿⣿⣿⡄⠀⠀⠀⠀⠀⣿⣿⣿⣿⣿⣿⣿⣿⣿⣿⣿⣿⣿⣿⣿⣿⣿⣿⣿⣿⣿⣿⣿⣿⣿⠏⠀⠀⠀⠀⠈⢉⣾⣿⣿⣿⣿⣿⣿⠇</a:t>
            </a:r>
            <a:br/>
            <a:r>
              <a:t>⣿⣿⣿⣿⣿⣿⣿⣿⣿⣿⣿⣿⣿⣿⣿⣿⣿⠀⠀⠀⠀⠀⠀⠀⢹⣿⣿⣿⣿⣿⣿⣿⣿⣿⣿⣿⣿⣿⣿⣿⣿⣿⣿⡟⠁⠀⠀⠀⠀⠀⢴⢿⣿⣿⣿⣿⣿⣿⣿⣿⣿⣿⣿⣿⣿⣿⣿⣿⣿⣿⣿⣿⣿⣿⣷⣄⠀⠀⠀⠀⠀⠀⠈⣿⣿⣿⣿⣿⡟⣡⡆</a:t>
            </a:r>
            <a:br/>
            <a:r>
              <a:t>⣿⣿⣿⣿⣿⣿⣿⣿⣿⣿⣿⣿⣿⣿⣿⣿⣿⣿⣆⠀⠀⠀⠀⠀⢀⣿⣿⣿⣿⣿⣿⣿⣿⣿⣿⣿⣿⣿⣿⣿⣿⣿⣿⠀⠀⠀⠀⠀⠀⠀⠀⢀⣿⣿⣿⣿⣿⣿⣿⣿⣿⣿⣿⣿⣿⣿⣿⣿⣿⣿⣿⣿⣿⣿⣿⡏⠀⠀⠀⠀⠀⠀⣴⣿⣿⣿⡿⢋⣴⣿⡇</a:t>
            </a:r>
            <a:br/>
            <a:r>
              <a:t>⣿⣿⣿⣿⣿⣿⣿⣿⣿⣿⣿⣿⣿⣿⣿⣿⣿⣿⠋⠀⠀⠀⠀⣴⣾⣿⣿⣿⣿⣿⣿⣿⣿⣿⣿⣿⣿⣿⣿⣿⣿⣿⡇⠀⠀⠀⠀⠀⠀⠀⠀⣼⣿⣿⣿⣿⣿⣿⣿⣿⣿⣿⣿⣿⣿⣿⣿⣿⣿⣿⣿⣿⣿⣿⣿⣿⠀⠀⠀⠀⠀⠸⠿⢿⣿⠟⣡⣾⣿⣿⡇</a:t>
            </a:r>
            <a:br/>
            <a:r>
              <a:t>⣿⣿⣿⣿⣿⣿⣿⣿⣿⣿⣿⣿⣿⣿⣿⣿⣿⣿⠃⠀⠀⠀⠀⠀⢹⣿⣿⣿⣿⣿⣿⣿⣿⣿⣿⣿⣿⣿⣿⣿⣿⣿⣿⡗⠀⠀⠀⠀⠀⣠⣀⣿⣿⣿⣿⣿⣿⣿⣿⣿⣿⣿⣿⣿⣿⣿⣿⣿⣿⣿⣿⣿⣿⣿⣿⠛⠁⠀⠀⠀⠀⠀⠀⠀⠉⠘⠛⠿⠿⣿⡇</a:t>
            </a:r>
            <a:br/>
            <a:r>
              <a:t>⣿⣿⣿⣿⣿⣿⣿⣿⣿⣿⣿⣿⣿⣿⣿⣿⣿⣿⠀⠀⠀⠀⠀⠀⣸⣿⣿⣿⣿⣿⣿⣿⣿⣿⣿⣿⣿⣿⣿⣿⣿⣿⣿⣧⠀⠀⠀⠀⠀⣿⣿⣿⣿⣿⣿⣿⣿⣿⣿⣿⣿⣿⣿⣿⣿⣿⣿⣿⣿⣿⣿⣿⣿⣿⣿⡀⠀⠀⠀⠀⠀⠀⠀⢀⡀⠀⠀⠀⠀⠀⠁</a:t>
            </a:r>
            <a:br/>
            <a:r>
              <a:t>⣿⣿⣿⣿⣿⡿⠿⠟⠻⣿⣿⣿⣿⣿⣿⡿⠛⠁⠀⠀⠀⠀⠀⠀⣿⣿⣿⣿⣿⣿⣿⣿⣿⣿⣿⣿⣿⣿⣿⣿⣿⣿⣿⡏⠀⠀⠀⠀⠀⠈⢿⣿⣿⣿⣿⣿⣿⣿⣿⣿⣿⣿⣿⣿⣿⣿⣿⣿⣿⣿⣿⣿⣿⣿⣿⣷⠀⠀⠀⠀⠀⠀⢰⣿⣿⣶⣤⣀⣀⣀⡀</a:t>
            </a:r>
            <a:br/>
            <a:r>
              <a:t>⡟⠉⠉⠀⠀⠀⠀⠀⠀⠉⠛⠟⠛⠛⠋⠀⢀⣴⣿⡀⠀⠀⠀⠀⢿⣿⣿⣿⣿⣿⣿⣿⣿⣿⣿⣿⣿⣿⣿⣿⣿⣿⣿⡇⠀⠀⠀⠀⠀⠀⠈⢻⣿⣿⣿⣿⣿⣿⣿⣿⣿⣿⣿⣿⣿⣿⣿⣿⣿⣿⣿⣿⣿⣿⡿⠋⠀⠀⠀⠀⠀⢠⣾⣿⣿⣿⣿⣿⣿⣿⡇</a:t>
            </a:r>
            <a:br/>
            <a:r>
              <a:t>⣷⣄⡀⠀⠀⠀⠀⠀⠀⠀⠀⠀⠀⠉⠐⠚⠛⠋⠁⠀⠀⠀⠀⠀⠀⠹⣿⣿⣿⣿⣿⣿⣿⣿⣿⣿⣿⣿⣿⣿⣿⣿⣿⡇⠀⠀⠀⠀⠀⠀⠀⠀⠙⣿⣿⣿⣿⣿⣿⣿⣿⣿⣿⣿⣿⣿⣿⣿⣿⣿⣿⣿⣿⣿⡿⠀⠀⠀⠀⠀⠐⣿⣿⣿⣿⣿⣿⣿⣿⣿⡇</a:t>
            </a:r>
            <a:br/>
            <a:r>
              <a:t>⣿⣿⣿⣷⣦⣄⡀⠀⠀⠀⠀⠀⠀⠀⠀⠀⠀⠀⠀⠀⠀⠀⠀⠀⠀⠀⠹⣿⣿⣿⣿⣿⣿⣿⣿⣿⣿⣿⣿⣿⣿⣿⣿⡇⠀⠀⠀⠀⠀⠀⠀⠀⠀⠈⢻⣿⣿⣿⣿⣿⣿⣿⣿⣿⣿⣿⣿⣿⣿⣿⣿⣿⣿⡟⠀⠀⠀⠀⠀⠀⠀⠹⣿⣿⣿⣿⣿⣿⣿⣿⡇</a:t>
            </a:r>
            <a:br/>
            <a:r>
              <a:t>⣿⣿⣿⣿⣿⣿⣿⣷⣦⣀⠀⠀⠀⠀⠀⠀⠀⠀⠀⠀⠀⠀⠀⠀⠀⠀⠀⠘⣿⣿⣿⣿⣿⣿⣿⣿⣿⣿⣿⣿⣿⣿⣿⣿⠀⠀⠀⠀⠀⠀⠀⠀⠀⠀⢠⣿⣿⣿⣿⣿⣿⣿⣿⣿⣿⣿⣿⣿⣿⣿⣿⣿⣿⠁⠀⠀⠀⠀⠀⠀⠀⠀⢻⣿⣿⣿⣿⣿⣿⣿⡇</a:t>
            </a:r>
            <a:br/>
            <a:r>
              <a:t>⣿⣿⣿⣿⣿⣿⣿⣿⣿⣿⣿⣶⣤⣀⠀⠀⠀⠀⠀⠀⠀⠀⠀⠀⠀⠀⠀⠀⠘⣿⣿⣿⣿⣿⣿⣿⣿⣿⣿⣿⣿⣿⣿⣿⡆⠀⠀⢀⣀⣀⠀⠀⢴⣾⣿⣿⣿⣿⣿⣿⣿⣿⣿⣿⣿⣿⣿⣿⣿⣿⣿⣿⠃⠀⠀⠀⠀⠀⠀⠀⠀⠀⠀⢿⣿⣿⣿⣿⣿⣿⡇</a:t>
            </a:r>
            <a:br/>
            <a:r>
              <a:t>⣿⣿⣿⣿⣿⣿⣿⣿⣿⣿⣿⣿⣿⣿⣿⣶⣄⡀⠀⠀⠀⠀⠀⠀⠀⣀⣀⣤⣾⣿⣿⣿⣿⣿⣿⣿⣿⣿⣿⣿⣿⣿⣿⣿⠀⠀⣸⣿⣿⣿⡇⠀⠘⣿⣿⣿⣿⣿⣿⣿⣿⣿⣿⣿⣿⣿⣿⣿⣿⣿⡿⠁⠀⠀⠀⠀⠀⠀⠀⠀⠀⠀⠀⠈⣿⣿⣿⣿⣿⣿⡇</a:t>
            </a:r>
            <a:br/>
            <a:r>
              <a:t>⣿⣿⣿⣿⣿⣿⣿⣿⣿⣿⣿⣿⣿⣿⣿⣿⣿⣿⣿⡏⠀⠀⠀⠀⢀⣿⣿⣿⣿⣿⣿⣿⣿⣿⣿⣿⣿⣿⣿⣿⣿⣿⣿⣿⡆⠀⣿⣿⣿⣿⣿⡀⠀⣿⣿⣿⣿⣿⣿⣿⣿⣿⣿⣿⣿⣿⣿⣿⣿⣿⣧⣀⠀⠀⠀⠀⠀⠀⠀⠀⠀⠀⣀⣴⣿⣿⣿⣿⣿⣿⡇</a:t>
            </a:r>
            <a:br/>
            <a:r>
              <a:t>⣿⣿⣿⣿⣿⣿⣿⣿⣿⣿⣿⣿⣿⣿⣿⣿⣿⣿⣿⣿⡄⠀⠀⠀⢸⣿⣿⣿⣿⣿⣿⣿⣿⣿⣿⣿⣿⣿⣿⣿⣿⣿⣿⣿⡇⠀⣹⣿⣿⣿⣿⡇⠀⣹⣿⣿⣿⣿⣿⣿⣿⣿⣿⣿⣿⣿⣿⣿⣿⣿⣿⣿⣷⣶⣤⠀⠀⢠⠀⠀⢰⣾⣿⣿⣿⣿⣿⣿⣿⣿⡇</a:t>
            </a:r>
            <a:br/>
            <a:r>
              <a:t>⣿⣿⣿⣿⣿⣿⣿⣿⣿⣿⣿⣿⣿⣿⣿⣿⣿⣿⣿⣿⣿⣆⠀⠀⠀⠙⣿⣿⣿⣿⣿⣿⣿⣿⣿⣿⣿⣿⣿⣿⣿⣿⣿⣿⡏⠀⠸⠿⠿⠿⠿⠏⠀⢸⣿⣿⣿⣿⣿⣿⣿⣿⣿⣿⣿⣿⣿⣿⣿⣿⣿⣿⣿⣿⠋⠀⠀⣸⠀⠀⢸⣿⣿⣿⣿⣿⣿⣿⣿⣿⡇</a:t>
            </a:r>
            <a:br/>
            <a:r>
              <a:t>⣿⣿⣿⣿⣿⣿⣿⣿⣿⣿⣿⣿⣿⣿⣿⣿⣿⣿⣿⣿⣿⣿⣇⠀⠀⠀⠘⣿⣿⣿⣿⣿⣿⣿⣿⣿⣿⣿⣿⣿⣿⣿⣿⣿⠃⠀⠀⠀⠀⠀⠀⠀⠀⠀⠈⣿⣿⣿⣿⣿⣿⣿⣿⣿⣿⣿⣿⣿⣿⣿⣿⣿⡿⠃⠀⣠⣾⡇⠀⢠⣿⣿⣿⣿⣿⣿⣿⣿⣿⣿⡇</a:t>
            </a:r>
            <a:br/>
            <a:r>
              <a:t>⣿⣿⣿⣿⣿⣿⣿⣿⣿⣿⣿⣿⣿⣿⣿⣿⣿⣿⣿⣿⣿⠿⠛⠁⠀⠀⠀⠻⣿⣿⣿⣿⣿⣿⣿⣿⣿⣿⣿⣿⣿⣿⣿⣿⡄⠀⠀⠀⠀⠀⠀⠀⣤⣤⣾⣿⣿⣿⣿⣿⣿⣿⣿⣿⣿⣿⣿⣿⣿⣿⣿⡿⠁⠀⣼⣿⣿⠀⢀⣿⣿⣿⣿⣿⣿⣿⣿⣿⣿⣿⡇</a:t>
            </a:r>
            <a:br/>
            <a:r>
              <a:t>⣿⣿⣿⣿⣿⣿⣿⣿⣿⣿⣿⣿⣿⣿⣿⣿⣿⣿⣿⣿⠃⠀⠀⠀⠀⠀⠀⠈⠻⣿⣿⣿⣿⣿⣿⣿⣿⣿⣿⣿⣿⣿⣿⣿⠀⠀⠀⠀⠀⠀⠀⠀⣼⣿⣿⣿⣿⣿⣿⣿⣿⣿⣿⣿⣿⣿⣿⣿⣿⣿⣿⠇⠀⠀⠉⠉⠁⠀⠈⠉⠉⠛⠿⣿⣿⣿⣿⣿⣿⣿⡇</a:t>
            </a:r>
            <a:br/>
            <a:r>
              <a:t>⣿⣿⣿⣿⣿⡿⠿⠛⠉⠉⠉⠻⣿⣿⣿⣿⣿⣿⠿⠟⠀⠀⠀⠀⠀⠀⠀⠀⠀⢸⣿⣿⣿⣿⣿⣿⣿⣿⣿⣿⣿⣿⣿⣇⠀⠘⢷⡖⠀⠀⣀⣴⣿⣿⣿⣿⣿⣿⣿⣿⣿⣿⣿⣿⣿⣿⣿⣿⣿⣿⣯⡀⠀⠀⠀⠀⠀⠀⠀⠀⠀⠀⠀⢘⣿⣿⣿⣿⣿⣿⡇</a:t>
            </a:r>
            <a:br/>
            <a:r>
              <a:t>⣿⣿⡟⠉⠁⠀⠀⠀⠀⠀⠀⠀⠀⠙⠛⠋⢁⣠⣤⣆⠀⠀⠀⠀⠀⠀⠀⢀⣠⣼⣿⣿⣿⣿⣿⣿⣿⣿⣿⣿⣿⣿⣿⣿⣷⣦⡀⠀⣠⣤⣼⣿⣿⣿⣿⣿⣿⣿⣿⣿⣿⣿⣿⣿⣿⣿⣿⣿⣿⣿⣿⣿⣷⣤⣀⠀⠀⠀⠀⠀⠀⢀⣠⣾⣿⣿⣿⣿⣿⢿⡇</a:t>
            </a:r>
            <a:br/>
            <a:r>
              <a:t>⣿⣿⣿⣦⣄⠀⠀⠀⠀⠀⠀⠀⠀⠀⠀⠀⠙⢿⡿⠁⠀⠀⠀⠀⠀⠀⣸⣿⣿⣿⣿⣿⣿⣿⣿⣿⣿⣿⣿⣿⣿⣿⣿⣿⣿⡛⠁⠘⣿⣿⣿⣿⣿⣿⣿⣿⣿⣿⣿⣿⣿⣿⣿⣿⣿⣿⣿⣿⣿⣿⣿⣿⣿⣿⣏⠀⠀⠀⠀⠀⠀⠀⠈⠙⠻⢿⣿⢟⣵⣿⡇</a:t>
            </a:r>
            <a:br/>
            <a:r>
              <a:t>⣿⣿⣿⣿⣿⣷⣄⠀⠀⠀⠀⠀⠀⠀⠀⠀⠀⠀⠀⠀⠀⠀⣀⣀⣴⣾⣿⣿⣿⣿⣿⣿⣿⣿⣿⣿⣿⣿⣿⣿⣿⣿⣿⣿⣿⣿⣿⣿⣿⣿⣿⣿⣿⣿⣿⣿⣿⣿⣿⣿⣿⣿⣿⣿⣿⣿⣿⣿⣿⣿⣿⣿⣿⣿⣿⠄⠀⠀⠀⠀⠀⠀⠀⠀⠀⠀⠀⠈⠙⠿⡇</a:t>
            </a:r>
            <a:br/>
            <a:r>
              <a:t>⣿⣿⣿⣿⣿⣿⣿⣿⣦⡀⠀⠀⠀⠀⠀⠀⠀⠀⠀⠀⠀⠙⠻⣿⣿⣿⣿⣿⣿⣿⣿⣿⣿⣿⣿⣿⣿⣿⣿⣿⣿⣿⣿⣿⣿⣿⣿⣿⣿⣿⣿⣿⣿⣿⣿⣿⣿⣿⣿⣿⣿⣿⣿⣿⣿⣿⣿⣿⣿⣿⣿⣿⣿⣿⣿⣄⣀⡀⡀⠀⠀⠀⠠⢀⣤⣀⠀⠀⠀⠀⠀</a:t>
            </a:r>
            <a:br/>
            <a:r>
              <a:t>⣿⣿⣿⣿⣿⣿⣿⣿⣿⣿⣦⣄⠀⠀⠀⠀⠀⠀⠀⠀⠀⠀⠀⠈⠙⠿⣿⣿⣿⣿⣿⣿⣿⣿⣿⣿⣿⣿⣿⣿⣿⣿⣿⣿⣿⣿⣿⣿⣿⣿⣿⣿⣿⣿⣿⣿⣿⣿⣿⣿⣿⣿⣿⣿⣿⣿⣿⣿⣿⣿⣿⣿⣿⣿⣿⣿⣿⣿⣿⣿⣷⣶⣤⣾⣿⣿⣿⣷⣿⣿⡇</a:t>
            </a:r>
            <a:br/>
            <a:r>
              <a:t>⣿⣿⣿⣿⣿⣿⣿⣿⣿⣿⣿⣿⣷⣄⠀⠀⠀⠀⠀⠀⠀⠀⠀⠀⠀⠀⠈⢻⣿⣿⣿⣿⣿⣿⣿⣿⣿⣿⣿⣿⣿⣿⣿⣿⣿⣿⣿⣿⣿⣿⣿⣿⣿⣿⣿⣿⣿⣿⣿⣿⣿⣿⣿⣿⣿⣿⣿⣿⣿⣿⣿⣿⣿⣿⣿⣿⣿⣿⣿⣿⣿⣿⣿⣿⣿⣿⣿⣿⣿⣿⡇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⣿⣿⣿⣿⣿⣿⣿⣿⣿⣿⣿⣿⣿⣿⣿⣦⡀⠀⠀⠀⠀⠀⠀⠀⣀⣤⣶⣿⣿⣿⣿⣿⣿⣿⣿⣿⣿⣿⣿⣿⣿⣿⣿⣿⣿⣿⣿⣿⣿⣿⣿⣿⣿⣿⣿⣿⣿⣿⣿⣿⣿⣿⣿⣿⣿⣿⣿⣿⣿⣿⣿⣿⣿⣿⣿⣿⣿⣿⣿⣿⣿⣿⣿⣿⣿⣿⣿⣿⣿⣿⡇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⣿⣿⣿⣿⣿⣿⣿⣿⣿⣿⣿⣿⣿⣿⣿⣿⣿⣦⣀⠀⣀⣠⣶⣿⣿⣿⣿⣿⣿⣿⣿⣿⣿⣿⣿⣿⣿⣿⣿⣿⣿⣿⣿⣿⣿⣿⣿⣿⣿⣿⣿⣿⣿⣿⣿⣿⣿⣿⣿⣿⣿⣿⣿⣿⣿⣿⣿⣿⣿⣿⣿⣿⣿⣿⣿⣿⣿⣿⣿⣿⣿⣿⣿⣿⣿⣿⣿⣿⣿⣿⡇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⣿⣿⣿⣿⣿⣿⣿⣿⣿⣿⣿⣿⣿⣿⣿⣿⣿⣿⣿⣿⣿⣿⣿⣿⣿⣿⣿⣿⣿⣿⣿⣿⣿⣿⣿⣿⣿⣿⣿⣿⣿⣿⣿⣿⣿⣿⣿⡿⠛⢛⣿⣿⣿⣿⣿⣿⣿⣿⣿⣿⣿⣿⣿⣿⣿⣿⣿⣿⣿⣿⣿⣿⣿⣿⣿⣿⣿⣿⣿⣿⣿⣿⣿⣿⣿⣿⣿⣿⣿⣿⡇</a:t>
            </a:r>
            <a:br/>
            <a:r>
              <a:t>⣿⣿⣿⣿⣿⣿⣿⣿⣿⣿⣿⣿⣿⣿⣿⣿⣿⣿⣿⡋⢻⣿⣿⣿⣿⣿⣿⣿⣿⣿⣿⣿⣿⣿⣿⣿⣿⣿⣿⣿⣿⣿⣿⣿⡿⠛⠛⠉⠀⠺⣿⣿⣿⣿⣿⣿⣿⣿⣿⣿⣿⣿⣿⣿⣿⣿⣿⣿⣿⣿⣿⣿⣿⣿⣿⣿⣿⣿⣿⣿⣿⣿⣿⣿⣿⣿⣿⣿⣿⣿⡇</a:t>
            </a:r>
            <a:br/>
            <a:r>
              <a:t>⣿⣿⣿⣿⣿⣿⣿⣿⣿⣿⣿⣿⣿⣿⣿⣿⣿⣿⡿⠃⠀⢹⣿⣿⣿⣿⣿⣿⣿⣿⣿⣿⣿⣿⣿⣿⣿⣿⣿⡿⢿⣿⣿⣿⡧⠀⠀⠀⠀⠀⠉⣿⣿⣿⣿⣿⣿⣿⣿⣿⣿⣿⣿⣿⣿⣿⣿⣿⣿⣿⣿⣿⣿⣿⣿⣿⣿⣿⢻⣿⣿⣿⣿⣿⣿⣿⣿⣿⣿⣿⡇</a:t>
            </a:r>
            <a:br/>
            <a:r>
              <a:t>⣿⣿⣿⣿⣿⣿⣿⣿⣿⣿⣿⣿⣿⣿⣿⣿⠋⠋⠀⠀⠀⠀⠉⠛⣿⣿⣿⣿⣿⣿⣿⣿⣿⣿⣿⣿⣿⣿⡏⠀⠀⠙⠉⠙⠇⠀⠀⠀⠀⠀⢸⣿⣿⣿⣿⣿⣿⣿⣿⣿⣿⣿⣿⣿⣿⣿⣿⣿⣿⣿⣿⣿⣿⣿⣿⣿⣿⡿⠈⠻⣿⣿⣿⣿⣿⣿⣿⣿⣿⣿⡇</a:t>
            </a:r>
            <a:br/>
            <a:r>
              <a:t>⣿⣿⣿⣿⣿⣿⣿⣿⣿⣿⣿⣿⣿⣿⣿⣿⣧⠀⠀⠀⠀⠀⠀⠰⣿⣿⣿⣿⣿⣿⣿⣿⣿⣿⣿⣿⣿⣿⣧⡀⠀⠀⠀⠀⠀⠀⠀⠀⠀⢀⣿⣿⣿⣿⣿⣿⣿⣿⣿⣿⣿⣿⣿⣿⣿⣿⣿⣿⣿⣿⣿⣿⣿⣿⣿⣿⠏⠀⠀⠀⠀⠙⠛⣿⣿⣿⣿⣿⣿⡿⠇</a:t>
            </a:r>
            <a:br/>
            <a:r>
              <a:t>⣿⣿⣿⣿⣿⣿⣿⣿⣿⣿⣿⣿⣿⣿⣿⣿⣿⣀⠀⠀⠀⠀⠀⠀⢹⣿⣿⣿⣿⣿⣿⣿⣿⣿⣿⣿⣿⣿⣿⣿⠃⠀⠀⠀⠀⠀⠀⠀⠀⠒⠛⣿⣿⣿⣿⣿⣿⣿⣿⣿⣿⣿⣿⣿⣿⣿⣿⣿⣿⣿⣿⣿⣿⣿⣧⡀⠀⠀⠀⠀⠀⠀⠸⣿⣿⣿⣿⣿⠟⣡⡇</a:t>
            </a:r>
            <a:br/>
            <a:r>
              <a:t>⣿⣿⣿⣿⣿⣿⣿⣿⣿⣿⣿⣿⣿⣿⣿⣿⣿⣿⡧⠀⠀⠀⠀⠀⣸⣿⣿⣿⣿⣿⣿⣿⣿⣿⣿⣿⣿⣿⣿⣏⠀⠀⢀⡀⠀⠀⠀⠀⠀⠀⢠⣿⣿⣿⣿⣿⣿⣿⣿⣿⣿⣿⣿⣿⣿⣿⣿⣿⣿⣿⣿⣿⣿⣿⣿⡇⠀⠀⠀⠀⠀⠀⣠⣿⣿⣿⡿⢋⣼⣿⡇</a:t>
            </a:r>
            <a:br/>
            <a:r>
              <a:t>⣿⣿⣿⣿⣿⣿⣿⣿⣿⣿⣿⣿⣿⣿⣿⣿⣿⣿⠀⠀⠀⠀⠘⢿⣿⣿⣿⣿⣿⣿⣿⣿⣿⣿⣿⣿⣿⣿⣿⣿⣿⣿⣿⠀⠀⠀⠀⠀⢠⣴⣿⣿⣿⣿⣿⣿⣿⣿⣿⣿⣿⣿⣿⣿⣿⣿⣿⣿⣿⣿⣿⣿⣿⣿⣿⡇⠀⠀⠀⠀⠀⣸⣿⣿⣿⡟⣡⣿⣿⣿⡇</a:t>
            </a:r>
            <a:br/>
            <a:r>
              <a:t>⣿⣿⣿⣿⣿⣿⣿⣿⣿⣿⣿⣿⣿⣿⣿⣿⣿⡟⠀⠀⠀⠀⠀⠀⣿⣿⣿⣿⣿⣿⣿⣿⣿⣿⣿⣿⣿⣿⣿⣿⣿⣿⣿⠀⠀⠀⠀⠀⢸⣿⣿⣿⣿⣿⣿⣿⣿⣿⣿⣿⣿⣿⣿⣿⣿⣿⣿⣿⣿⣿⣿⣿⣿⣿⣿⠷⠀⠀⠀⠀⠀⠀⠀⠚⠋⢼⣿⣿⣿⣿⡇</a:t>
            </a:r>
            <a:br/>
            <a:r>
              <a:t>⣿⣿⣿⣿⣿⣿⣿⣿⣿⣿⣿⣿⣿⣿⣿⣿⣿⠇⠀⠀⠀⠀⠀⢠⣿⣿⣿⣿⣿⣿⣿⣿⣿⣿⣿⣿⣿⣿⣿⣿⣿⣿⣿⠀⠀⠀⠀⠀⠻⣿⣿⣿⣿⣿⣿⣿⣿⣿⣿⣿⣿⣿⣿⣿⣿⣿⣿⣿⣿⣿⣿⣿⣿⣿⣏⠀⠀⠀⠀⠀⠀⠀⠀⠀⠀⠀⠀⠉⠉⠻⠇</a:t>
            </a:r>
            <a:br/>
            <a:r>
              <a:t>⣿⣿⣿⠿⠿⠟⠛⠛⠻⣿⣿⣿⣿⣿⡿⠛⠁⠀⡀⠀⠀⠀⠀⢸⣿⣿⣿⣿⣿⣿⣿⣿⣿⣿⣿⣿⣿⣿⣿⣿⣿⣿⡏⠀⠀⠀⠀⠀⠀⢹⣿⣿⣿⣿⣿⣿⣿⣿⣿⣿⣿⣿⣿⣿⣿⣿⣿⣿⣿⣿⣿⣿⣿⣿⣿⡆⠀⠀⠀⠀⠀⠀⣴⣷⣦⣀⠀⠀⠀⠀⠀</a:t>
            </a:r>
            <a:br/>
            <a:r>
              <a:t>⡉⠀⠀⠀⠀⠀⠀⠀⠀⠈⠙⠛⠛⠉⠀⢀⣰⣿⠷⠀⠀⠀⠀⠘⢿⣿⣿⣿⣿⣿⣿⣿⣿⣿⣿⣿⣿⣿⣿⣿⣿⣿⠃⠀⠀⠀⠀⠀⠀⠀⢻⣿⣿⣿⣿⣿⣿⣿⣿⣿⣿⣿⣿⣿⣿⣿⣿⣿⣿⣿⣿⣿⣿⣿⠟⠀⠀⠀⠀⠀⠀⣰⣿⣿⣿⣿⣿⣶⣾⣿⡆</a:t>
            </a:r>
            <a:br/>
            <a:r>
              <a:t>⣷⣤⣀⠀⠀⠀⠀⠀⠀⠀⠀⠀⠀⠀⠈⠛⠛⠁⠀⠀⠀⠀⠀⠀⠀⢻⣿⣿⣿⣿⣿⣿⣿⣿⣿⣿⣿⣿⣿⣿⣿⣿⠀⠀⠀⠀⠀⠀⠀⠀⠀⠙⢿⣿⣿⣿⣿⣿⣿⣿⣿⣿⣿⣿⣿⣿⣿⣿⣿⣿⣿⣿⣿⣿⠆⠀⠀⠀⠀⠀⣾⣿⣿⣿⣿⣿⣿⣿⣿⣿⡇</a:t>
            </a:r>
            <a:br/>
            <a:r>
              <a:t>⣿⣿⣿⣿⣶⣄⡀⠀⠀⠀⠀⠀⠀⠀⠀⠀⠀⠀⠀⠀⠀⠀⠀⠀⠀⠀⢻⣿⣿⣿⣿⣿⣿⣿⣿⣿⣿⣿⣿⣿⣿⣿⡀⠀⠀⠀⠀⠀⠀⠀⠀⠀⠀⠹⣿⣿⣿⣿⣿⣿⣿⣿⣿⣿⣿⣿⣿⣿⣿⣿⣿⣿⣿⠁⠀⠀⠀⠀⠀⠀⠸⣿⣿⣿⣿⣿⣿⣿⣿⣿⡇</a:t>
            </a:r>
            <a:br/>
            <a:r>
              <a:t>⣿⣿⣿⣿⣿⣿⣿⣷⣦⣄⠀⠀⠀⠀⠀⠀⠀⠀⠀⠀⠀⠀⠀⠀⠀⠀⠀⢻⣿⣿⣿⣿⣿⣿⣿⣿⣿⣿⣿⣿⣿⣿⡇⠀⠀⠀⠀⠀⠀⠀⠀⠀⠀⣠⣿⣿⣿⣿⣿⣿⣿⣿⣿⣿⣿⣿⣿⣿⣿⣿⣿⣿⠇⠀⠀⠀⠀⠀⠀⠀⠀⢻⣿⣿⣿⣿⣿⣿⣿⣿⡇</a:t>
            </a:r>
            <a:br/>
            <a:r>
              <a:t>⣿⣿⣿⣿⣿⣿⣿⣿⣿⣿⣿⣷⣤⣀⠀⠀⠀⠀⠀⠀⠀⠀⠀⠀⠀⠀⠀⢀⣿⣿⣿⣿⣿⣿⣿⣿⣿⣿⣿⣿⣿⣿⣿⡆⠀⢀⣀⣠⣤⣄⠀⠐⣿⣿⣿⣿⣿⣿⣿⣿⣿⣿⣿⣿⣿⣿⣿⣿⣿⣿⣿⠏⠀⠀⠀⠀⠀⠀⠀⠀⠀⠈⢿⣿⣿⣿⣿⣿⣿⣿⡇</a:t>
            </a:r>
            <a:br/>
            <a:r>
              <a:t>⣿⣿⣿⣿⣿⣿⣿⣿⣿⣿⣿⣿⣿⣿⣿⣶⣄⡀⠀⡀⠀⠀⠀⠀⢠⣴⣾⣿⣿⣿⣿⣿⣿⣿⣿⣿⣿⣿⣿⣿⣿⣿⣿⡇⠀⢸⣿⣿⣿⣿⡀⠀⢻⣿⣿⣿⣿⣿⣿⣿⣿⣿⣿⣿⣿⣿⣿⣿⣿⣿⠋⠀⠀⠀⠀⠀⠀⠀⠀⠀⠀⠀⠀⢹⣿⣿⣿⣿⣿⣿⡇</a:t>
            </a:r>
            <a:br/>
            <a:r>
              <a:t>⣿⣿⣿⣿⣿⣿⣿⣿⣿⣿⣿⣿⣿⣿⣿⣿⣿⣿⣿⣧⠀⠀⠀⠀⣿⣿⣿⣿⣿⣿⣿⣿⣿⣿⣿⣿⣿⣿⣿⣿⣿⣿⣿⣷⠀⢸⣿⣿⣿⣿⣧⠀⢸⣿⣿⣿⣿⣿⣿⣿⣿⣿⣿⣿⣿⣿⣿⣿⣿⣿⣄⠀⠀⠀⠀⠀⠀⠀⠀⠀⠀⠀⣠⣾⣿⣿⣿⣿⣿⣿⡇</a:t>
            </a:r>
            <a:br/>
            <a:r>
              <a:t>⣿⣿⣿⣿⣿⣿⣿⣿⣿⣿⣿⣿⣿⣿⣿⣿⣿⣿⣿⣿⣆⠀⠀⠀⢻⣿⣿⣿⣿⣿⣿⣿⣿⣿⣿⣿⣿⣿⣿⣿⣿⣿⣿⣿⡀⠀⣿⣿⣿⣿⣿⡄⠀⣿⣿⣿⣿⣿⣿⣿⣿⣿⣿⣿⣿⣿⣿⣿⣿⣿⣿⣷⣤⣤⣄⠀⠀⢀⠀⠀⣶⣿⣿⣿⣿⣿⣿⣿⣿⣿⡇</a:t>
            </a:r>
            <a:br/>
            <a:r>
              <a:t>⣿⣿⣿⣿⣿⣿⣿⣿⣿⣿⣿⣿⣿⣿⣿⣿⣿⣿⣿⣿⣿⣧⠀⠀⠀⠙⣿⣿⣿⣿⣿⣿⣿⣿⣿⣿⣿⣿⣿⣿⣿⣿⣿⠛⠁⠀⠉⠉⠉⠛⠛⠀⠀⢻⣿⣿⣿⣿⣿⣿⣿⣿⣿⣿⣿⣿⣿⣿⣿⣿⣿⣿⣿⡿⠋⠀⠀⡈⠀⠀⣿⣿⣿⣿⣿⣿⣿⣿⣿⣿⡇</a:t>
            </a:r>
            <a:br/>
            <a:r>
              <a:t>⣿⣿⣿⣿⣿⣿⣿⣿⣿⣿⣿⣿⣿⣿⣿⣿⣿⣿⣿⣿⣿⣿⣇⠀⠀⠀⢹⣿⣿⣿⣿⣿⣿⣿⣿⣿⣿⣿⣿⣿⣿⣿⡇⠀⠀⠀⠀⠀⠀⠀⠀⠀⠀⠈⣿⣿⣿⣿⣿⣿⣿⣿⣿⣿⣿⣿⣿⣿⣿⣿⣿⣿⠟⠁⠀⣠⣾⠃⠀⣼⣿⣿⣿⣿⣿⣿⣿⣿⣿⣿⡇</a:t>
            </a:r>
            <a:br/>
            <a:r>
              <a:t>⣿⣿⣿⣿⣿⣿⣿⣿⣿⣿⣿⣿⣿⣿⣿⣿⣿⣿⣿⣿⡿⠛⠉⠀⠀⠀⠀⢹⣿⣿⣿⣿⣿⣿⣿⣿⣿⣿⣿⣿⣿⣿⣿⠆⠀⠀⠀⠀⠀⠀⠀⠰⣶⣿⣿⣿⣿⣿⣿⣿⣿⣿⣿⣿⣿⣿⣿⣿⣿⣿⣿⡏⠀⠀⣾⣿⡿⠀⢠⣿⣿⣿⣿⣿⣿⣿⣿⣿⣿⣿⡇</a:t>
            </a:r>
            <a:br/>
            <a:r>
              <a:t>⣿⣿⣿⣿⣿⣿⣿⣿⣿⣿⣿⣿⣿⣿⣿⣿⣿⣿⣿⡏⠀⠀⠀⠀⠀⠀⠀⠈⢻⣿⣿⣿⣿⣿⣿⣿⣿⣿⣿⣿⣿⠟⠁⣀⣤⣤⡀⠀⠀⠀⢀⣰⣿⣿⣿⣿⣿⣿⣿⣿⣿⣿⣿⣿⣿⣿⣿⣿⣿⣿⠛⠁⠀⠀⠀⠀⠀⠀⠀⠀⠈⠙⢻⣿⣿⣿⣿⣿⣿⣿⡇</a:t>
            </a:r>
            <a:br/>
            <a:r>
              <a:t>⣿⣿⣿⣿⡿⠟⠛⠉⠀⠀⠈⠻⢿⣿⣿⣿⣿⠿⠛⠃⠀⠀⠀⠀⠀⠀⠀⠀⣸⣿⣿⣿⣿⣿⣿⣿⣿⣿⣿⣿⣿⣄⠀⠙⠛⠁⠀⢠⣴⣿⣿⣿⣿⣿⣿⣿⣿⣿⣿⣿⣿⣿⣿⣿⣿⣿⣿⣿⣿⣿⣦⡀⠀⠀⠀⠀⠀⠀⠀⠀⠀⠀⠀⣽⣿⣿⣿⣿⣿⣿⡇</a:t>
            </a:r>
            <a:br/>
            <a:r>
              <a:t>⣿⣿⡏⠀⠀⠀⠀⠀⠀⠀⠀⠀⠀⠉⠉⢁⣠⣴⣶⡆⠀⠀⠀⠀⠀⠀⢶⣿⣿⣿⣿⣿⣿⣿⣿⣿⣿⣿⣿⣿⡿⠟⠃⣠⣾⣿⣶⣿⣿⣿⣿⣿⣿⣿⣿⣿⣿⣿⣿⣿⣿⣿⣿⣿⣿⣿⣿⣿⣿⣿⣿⣿⣷⣤⡀⠀⠀⠀⠀⠀⠠⣴⣾⣿⣿⣿⣿⣿⡿⢿⡇</a:t>
            </a:r>
            <a:br/>
            <a:r>
              <a:t>⣿⣿⣿⣶⣄⠀⠀⠀⠀⠀⠀⠀⠀⠀⠀⠀⠙⠿⠇⠀⠀⠀⠀⠀⠀⣠⣾⣿⣿⣿⣿⣿⣿⣿⣿⣿⣿⣿⣿⣿⣿⣶⣴⣿⣿⣿⣿⣿⣿⣿⣿⣿⣿⣿⣿⣿⣿⣿⣿⣿⣿⣿⣿⣿⣿⣿⣿⣿⣿⣿⣿⣿⣿⣿⡇⠀⠀⠀⠀⠀⠀⠀⠈⠙⠛⠿⠿⣫⣴⣿⡇</a:t>
            </a:r>
            <a:br/>
            <a:r>
              <a:t>⣿⣿⣿⣿⣿⣷⣄⡀⠀⠀⠀⠀⠀⠀⠀⠀⠀⠀⠀⠀⢤⣤⣤⣶⣿⣿⣿⣿⣿⣿⣿⣿⣿⣿⣿⣿⣿⣿⣿⣿⣿⣿⣿⣿⣿⣿⣿⣿⣿⣿⣿⣿⣿⣿⣿⣿⣿⣿⣿⣿⣿⣿⣿⣿⣿⣿⣿⣿⣿⣿⣿⣿⣿⣿⠃⠀⠀⠀⠀⠀⠀⠀⠀⠀⠀⠀⠀⠈⠉⠛⠇</a:t>
            </a:r>
            <a:br/>
            <a:r>
              <a:t>⣿⣿⣿⣿⣿⣿⣿⣿⣦⡀⠀⠀⠀⠀⠀⠀⠀⠀⠀⠀⠀⠉⠻⣿⣿⣿⣿⣿⣿⣿⣿⣿⣿⣿⣿⣿⣿⣿⣿⣿⣿⣿⣿⣿⣿⣿⣿⣿⣿⣿⣿⣿⣿⣿⣿⣿⣿⣿⣿⣿⣿⣿⣿⣿⣿⣿⣿⣿⣿⣿⣿⣿⣿⣿⣤⣤⣀⣀⠀⠈⠒⠲⢂⣴⣤⣄⣀⢀⣀⣀⡀</a:t>
            </a:r>
            <a:br/>
            <a:r>
              <a:t>⣿⣿⣿⣿⣿⣿⣿⣿⣿⣿⣦⣄⠀⠀⠀⠀⠀⠀⠀⠀⠀⠀⠀⠀⠙⠿⣿⣿⣿⣿⣿⣿⣿⣿⣿⣿⣿⣿⣿⣿⣿⣿⣿⣿⣿⣿⣿⣿⣿⣿⣿⣿⣿⣿⣿⣿⣿⣿⣿⣿⣿⣿⣿⣿⣿⣿⣿⣿⣿⣿⣿⣿⣿⣿⣿⣿⣿⣿⣿⣿⣶⣴⣾⣿⣿⣿⣿⣿⣿⣿⡇</a:t>
            </a:r>
            <a:br/>
            <a:r>
              <a:t>⣿⣿⣿⣿⣿⣿⣿⣿⣿⣿⣿⣿⣷⣄⠀⠀⠀⠀⠀⠀⠀⠀⠀⠀⠀⠀⢈⣿⣿⣿⣿⣿⣿⣿⣿⣿⣿⣿⣿⣿⣿⣿⣿⣿⣿⣿⣿⣿⣿⣿⣿⣿⣿⣿⣿⣿⣿⣿⣿⣿⣿⣿⣿⣿⣿⣿⣿⣿⣿⣿⣿⣿⣿⣿⣿⣿⣿⣿⣿⣿⣿⣿⣿⣿⣿⣿⣿⣿⣿⣿⡇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⣿⣿⣿⣿⣿⣿⣿⣿⣿⣿⣿⣿⣿⣿⣷⣦⡀⠀⠀⠀⠀⠀⠀⢀⣤⣶⣿⣿⣿⣿⣿⣿⣿⣿⣿⣿⣿⣿⣿⣿⣿⣿⣿⣿⣿⣿⣿⣿⣿⣿⣿⣿⣿⣿⣿⣿⣿⣿⣿⣿⣿⣿⣿⣿⣿⣿⣿⣿⣿⣿⣿⣿⣿⣿⣿⣿⣿⣿⣿⣿⣿⣿⣿⣿⣿⣿⣿⣿⣿⣿⡇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⣿⣿⣿⣿⣿⣿⣿⣿⣿⣿⣿⣿⣿⣿⣿⣿⣿⣦⣀⢀⣠⣴⣾⣿⣿⣿⣿⣿⣿⣿⣿⣿⣿⣿⣿⣿⣿⣿⣿⣿⣿⣿⣿⣿⣿⣿⣿⣿⣿⣿⣿⣿⣿⣿⣿⣿⣿⣿⣿⣿⣿⣿⣿⣿⣿⣿⣿⣿⣿⣿⣿⣿⣿⣿⣿⣿⣿⣿⣿⣿⣿⣿⣿⣿⣿⣿⣿⣿⣿⣿⡇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⣿⣿⣿⣿⣿⣿⣿⣿⣿⣿⣿⣿⣿⣿⣿⣿⣿⣿⣿⣿⣿⣿⣿⣿⣿⣿⣿⣿⣿⣿⣿⣿⣿⣿⣿⣿⣿⣿⣿⣿⣿⣿⣿⣿⣿⣿⣿⣿⠟⠛⣿⣿⣿⣿⣿⣿⣿⣿⣿⣿⣿⣿⣿⣿⣿⣿⣿⣿⣿⣿⣿⣿⣿⣿⣿⣿⣿⣿⣿⣿⣿⣿⣿⣿⣿⣿⣿⣿⣿⣿⡇</a:t>
            </a:r>
            <a:br/>
            <a:r>
              <a:t>⣿⣿⣿⣿⣿⣿⣿⣿⣿⣿⣿⣿⣿⣿⣿⣿⣿⣿⣿⠋⢿⣿⣿⣿⣿⣿⣿⣿⣿⣿⣿⣿⣿⣿⣿⣿⣿⣿⣿⣿⣿⣿⣿⣿⡟⠛⠛⠉⠀⠰⣿⣿⣿⣿⣿⣿⣿⣿⣿⣿⣿⣿⣿⣿⣿⣿⣿⣿⣿⣿⣿⣿⣿⣿⣿⣿⣿⣿⣿⣿⣿⣿⣿⣿⣿⣿⣿⣿⣿⣿⡇</a:t>
            </a:r>
            <a:br/>
            <a:r>
              <a:t>⣿⣿⣿⣿⣿⣿⣿⣿⣿⣿⣿⣿⣿⣿⣿⣿⣿⣿⡿⠀⠀⢻⣿⣿⣿⣿⣿⣿⣿⣿⣿⣿⣿⣿⣿⣿⣿⡿⠛⠻⣿⣿⣿⣿⡟⠀⠀⠀⠀⠀⠙⢿⣿⣿⣿⣿⣿⣿⣿⣿⣿⣿⣿⣿⣿⣿⣿⣿⣿⣿⣿⣿⣿⣿⣿⣿⣿⣿⡟⣿⣿⣿⣿⣿⣿⣿⣿⣿⣿⣿⡇</a:t>
            </a:r>
            <a:br/>
            <a:r>
              <a:t>⣿⣿⣿⣿⣿⣿⣿⣿⣿⣿⣿⣿⣿⣿⣿⣿⠋⠋⠀⠀⠀⠀⠉⠙⣿⣿⣿⣿⣿⣿⣿⣿⣿⣿⣿⣿⣿⡇⠀⠀⠘⠀⠈⠿⡅⠀⠀⠀⠀⠀⢰⣿⣿⣿⣿⣿⣿⣿⣿⣿⣿⣿⣿⣿⣿⣿⣿⣿⣿⣿⣿⣿⣿⣿⣿⣿⣿⡿⠃⠛⢿⣿⣿⣿⣿⣿⣿⣿⣿⣿⡇</a:t>
            </a:r>
            <a:br/>
            <a:r>
              <a:t>⣿⣿⣿⣿⣿⣿⣿⣿⣿⣿⣿⣿⣿⣿⣿⣿⡦⠀⠀⠀⠀⠀⠀⠰⣿⣿⣿⣿⣿⣿⣿⣿⣿⣿⣿⣿⣿⣧⣄⡤⠀⠀⠀⠐⠀⠀⠀⠀⠀⢀⣿⣿⣿⣿⣿⣿⣿⣿⣿⣿⣿⣿⣿⣿⣿⣿⣿⣿⣿⣿⣿⣿⣿⣿⣿⣿⠟⠀⠀⠀⠀⠙⠛⣻⣿⣿⣿⣿⣿⣿⡇</a:t>
            </a:r>
            <a:br/>
            <a:r>
              <a:t>⣿⣿⣿⣿⣿⣿⣿⣿⣿⣿⣿⣿⣿⣿⣿⣿⣷⣀⠀⠀⠀⠀⠀⠀⢹⣿⣿⣿⣿⣿⣿⣿⣿⣿⣿⣿⣿⣿⣿⠇⠀⠀⠀⠀⠀⠀⠀⠀⠀⠚⠻⣿⣿⣿⣿⣿⣿⣿⣿⣿⣿⣿⣿⣿⣿⣿⣿⣿⣿⣿⣿⣿⣿⣿⣷⡄⠀⠀⠀⠀⠀⠀⠐⣿⣿⣿⣿⣿⢋⣼⡇</a:t>
            </a:r>
            <a:br/>
            <a:r>
              <a:t>⣿⣿⣿⣿⣿⣿⣿⣿⣿⣿⣿⣿⣿⣿⣿⣿⣿⣿⡧⠀⠀⠀⠀⠀⣸⣿⣿⣿⣿⣿⣿⣿⣿⣿⣿⣿⣿⣿⣿⣀⢀⣀⣀⠀⠀⠀⠀⠀⠀⠀⣰⣿⣿⣿⣿⣿⣿⣿⣿⣿⣿⣿⣿⣿⣿⣿⣿⣿⣿⣿⣿⣿⣿⣿⣿⡇⠀⠀⠀⠀⠀⠀⣠⣿⣿⣿⡿⣡⣾⣿⡇</a:t>
            </a:r>
            <a:br/>
            <a:r>
              <a:t>⣿⣿⣿⣿⣿⣿⣿⣿⣿⣿⣿⣿⣿⣿⣿⣿⣿⣿⠀⠀⠀⠀⠘⢿⣿⣿⣿⣿⣿⣿⣿⣿⣿⣿⣿⣿⣿⣿⣿⣿⣿⣿⡿⠀⠀⠀⠀⠀⣠⣶⣿⣿⣿⣿⣿⣿⣿⣿⣿⣿⣿⣿⣿⣿⣿⣿⣿⣿⣿⣿⣿⣿⣿⣿⣿⡇⠀⠀⠀⠀⠀⣰⣿⣿⣿⠟⣴⣿⣿⣿⡇</a:t>
            </a:r>
            <a:br/>
            <a:r>
              <a:t>⣿⣿⣿⣿⣿⣿⣿⣿⣿⣿⣿⣿⣿⣿⣿⣿⣿⡏⠀⠀⠀⠀⠀⢀⣿⣿⣿⣿⣿⣿⣿⣿⣿⣿⣿⣿⣿⣿⣿⣿⣿⣿⡇⠀⠀⠀⠀⠀⣿⣿⣿⣿⣿⣿⣿⣿⣿⣿⣿⣿⣿⣿⣿⣿⣿⣿⣿⣿⣿⣿⣿⣿⣿⣿⣿⠷⠀⠀⠀⠀⠀⠀⠀⠚⠋⢾⣿⣿⣿⣿⡇</a:t>
            </a:r>
            <a:br/>
            <a:r>
              <a:t>⣿⣿⣿⣿⣿⣿⣿⣿⣿⣿⣿⣿⣿⣿⣿⣿⡿⠃⠀⠀⠀⠀⠀⣸⣿⣿⣿⣿⣿⣿⣿⣿⣿⣿⣿⣿⣿⣿⣿⣿⣿⣿⡷⠀⠀⠀⠀⠈⢻⣿⣿⣿⣿⣿⣿⣿⣿⣿⣿⣿⣿⣿⣿⣿⣿⣿⣿⣿⣿⣿⣿⣿⣿⣿⣟⠀⠀⠀⠀⠀⠀⠀⠀⠀⠀⠀⠀⠉⠉⠻⠇</a:t>
            </a:r>
            <a:br/>
            <a:r>
              <a:t>⣿⣿⠿⠿⠛⠛⠉⠉⢻⣿⣿⣿⣿⣿⡿⠋⠀⢀⠀⠀⠀⠀⠀⣿⣿⣿⣿⣿⣿⣿⣿⣿⣿⣿⣿⣿⣿⣿⣿⣿⣿⣿⠇⠀⠀⠀⠀⠀⠈⢿⣿⣿⣿⣿⣿⣿⣿⣿⣿⣿⣿⣿⣿⣿⣿⣿⣿⣿⣿⣿⣿⣿⣿⣿⣿⠀⠀⠀⠀⠀⠀⠀⣠⣷⣦⣀⠀⠀⠀⠀⠀</a:t>
            </a:r>
            <a:br/>
            <a:r>
              <a:t>⠀⠀⠀⠀⠀⠀⠀⠀⠀⠈⠙⠋⠉⠉⠀⣀⣴⡿⠇⠀⠀⠀⠀⠙⢿⣿⣿⣿⣿⣿⣿⣿⣿⣿⣿⣿⣿⣿⣿⣿⣿⡿⠀⠀⠀⠀⠀⠀⠀⠘⣿⣿⣿⣿⣿⣿⣿⣿⣿⣿⣿⣿⣿⣿⣿⣿⣿⣿⣿⣿⣿⣿⣿⣿⠃⠀⠀⠀⠀⠀⢀⣼⣿⣿⣿⣿⣿⣶⣾⣿⡇</a:t>
            </a:r>
            <a:br/>
            <a:r>
              <a:t>⣷⣤⣀⠀⠀⠀⠀⠀⠀⠀⠀⠀⠀⠀⠉⠛⠉⠁⠀⠀⠀⠀⠀⠀⠈⢿⣿⣿⣿⣿⣿⣿⣿⣿⣿⣿⣿⣿⣿⣿⣿⡇⠀⠀⠀⠀⠀⠀⠀⠀⠘⢿⣿⣿⣿⣿⣿⣿⣿⣿⣿⣿⣿⣿⣿⣿⣿⣿⣿⣿⣿⣿⣿⡿⠀⠀⠀⠀⠀⠠⣿⣿⣿⣿⣿⣿⣿⣿⣿⣿⡇</a:t>
            </a:r>
            <a:br/>
            <a:r>
              <a:t>⣿⣿⣿⣿⣶⣤⡀⠀⠀⠀⠀⠀⠀⠀⠀⠀⠀⠀⠀⠀⠀⠀⠀⠀⠀⠈⢿⣿⣿⣿⣿⣿⣿⣿⣿⣿⣿⣿⣿⣿⣿⡇⠀⠀⠀⠀⠀⠀⠀⠀⠀⠀⠙⣿⣿⣿⣿⣿⣿⣿⣿⣿⣿⣿⣿⣿⣿⣿⣿⣿⣿⣿⡟⠀⠀⠀⠀⠀⠀⠀⢹⣿⣿⣿⣿⣿⣿⣿⣿⣿⡇</a:t>
            </a:r>
            <a:br/>
            <a:r>
              <a:t>⣿⣿⣿⣿⣿⣿⣿⣷⣦⣄⠀⠀⠀⠀⠀⠀⠀⠀⠀⠀⠀⠀⠀⠀⠀⠀⠈⢿⣿⣿⣿⣿⣿⣿⣿⣿⣿⣿⣿⣿⣿⣇⠀⠀⠀⠀⠀⠀⠀⠀⠀⠀⢀⣾⣿⣿⣿⣿⣿⣿⣿⣿⣿⣿⣿⣿⣿⣿⣿⣿⣿⡿⠁⠀⠀⠀⠀⠀⠀⠀⠘⣿⣿⣿⣿⣿⣿⣿⣿⣿⡇</a:t>
            </a:r>
            <a:br/>
            <a:r>
              <a:t>⣿⣿⣿⣿⣿⣿⣿⣿⣿⣿⣿⣶⣤⣀⠀⠀⠀⠀⠀⠀⠀⠀⠀⠀⠀⠀⠀⣈⣿⣿⣿⣿⣿⣿⣿⣿⣿⣿⣿⣿⣿⣿⣦⡄⠀⢀⣀⣤⣤⡀⠀⢲⣿⣿⣿⣿⣿⣿⣿⣿⣿⣿⣿⣿⣿⣿⣿⣿⣿⣿⡿⠁⠀⠀⠀⠀⠀⠀⠀⠀⠀⠹⣿⣿⣿⣿⣿⣿⣿⣿⡇</a:t>
            </a:r>
            <a:br/>
            <a:r>
              <a:t>⣿⣿⣿⣿⣿⣿⣿⣿⣿⣿⣿⣿⣿⣿⣿⣦⣄⡀⣀⡀⠀⠀⠀⢀⣤⣶⣿⣿⣿⣿⣿⣿⣿⣿⣿⣿⣿⣿⣿⣿⣿⣿⣿⡇⠀⢸⣿⣿⣿⣧⠀⠀⣿⣿⣿⣿⣿⣿⣿⣿⣿⣿⣿⣿⣿⣿⣿⣿⣿⡿⠁⠀⠀⠀⠀⠀⠀⠀⠀⠀⠀⠀⠈⣿⣿⣿⣿⣿⣿⣿⡇</a:t>
            </a:r>
            <a:br/>
            <a:r>
              <a:t>⣿⣿⣿⣿⣿⣿⣿⣿⣿⣿⣿⣿⣿⣿⣿⣿⣿⣿⣿⡇⠀⠀⠀⢸⣿⣿⣿⣿⣿⣿⣿⣿⣿⣿⣿⣿⣿⣿⣿⣿⣿⣿⣿⣧⠀⢸⣿⣿⣿⣿⡆⠀⢿⣿⣿⣿⣿⣿⣿⣿⣿⣿⣿⣿⣿⣿⣿⣿⣿⣷⡀⠀⠀⠀⠀⠀⠀⠀⠀⠀⠀⣀⣼⣿⣿⣿⣿⣿⣿⣿⡇</a:t>
            </a:r>
            <a:br/>
            <a:r>
              <a:t>⣿⣿⣿⣿⣿⣿⣿⣿⣿⣿⣿⣿⣿⣿⣿⣿⣿⣿⣿⣿⡄⠀⠀⠻⣿⣿⣿⣿⣿⣿⣿⣿⣿⣿⣿⣿⣿⣿⣿⣿⣿⣿⣿⣿⠀⢸⣿⣿⣿⣿⣧⠀⢸⣿⣿⣿⣿⣿⣿⣿⣿⣿⣿⣿⣿⣿⣿⣿⣿⣿⣿⣶⣦⣤⡄⠀⠀⠀⠀⠀⣾⣿⣿⣿⣿⣿⣿⣿⣿⣿⡇</a:t>
            </a:r>
            <a:br/>
            <a:r>
              <a:t>⣿⣿⣿⣿⣿⣿⣿⣿⣿⣿⣿⣿⣿⣿⣿⣿⣿⣿⣿⣿⣿⣆⠀⠀⠈⢿⣿⣿⣿⣿⣿⣿⣿⣿⣿⣿⣿⣿⣿⣿⣿⣿⠋⠉⠀⠀⠉⠉⠉⠉⠉⠀⠀⣿⣿⣿⣿⣿⣿⣿⣿⣿⣿⣿⣿⣿⣿⣿⣿⣿⣿⣿⣿⠟⠁⠀⢀⡄⠀⢀⣿⣿⣿⣿⣿⣿⣿⣿⣿⣿⡇</a:t>
            </a:r>
            <a:br/>
            <a:r>
              <a:t>⣿⣿⣿⣿⣿⣿⣿⣿⣿⣿⣿⣿⣿⣿⣿⣿⣿⣿⣿⣿⣿⣿⣄⠀⠀⠈⢿⣿⣿⣿⣿⣿⣿⣿⣿⣿⣿⣿⣿⣿⣿⣯⡀⠀⠀⠀⠀⠀⠀⠀⠀⠀⠀⣼⣿⣿⣿⣿⣿⣿⣿⣿⣿⣿⣿⣿⣿⣿⣿⣿⣿⡿⠋⠀⢠⣴⣿⠀⠀⣼⣿⣿⣿⣿⣿⣿⣿⣿⣿⣿⡇</a:t>
            </a:r>
            <a:br/>
            <a:r>
              <a:t>⣿⣿⣿⣿⣿⣿⣿⣿⣿⣿⣿⣿⣿⣿⣿⣿⣿⣿⣿⣿⠟⠋⠀⠀⠀⠀⠀⢿⣿⣿⣿⣿⣿⣿⣿⣿⣿⣿⣿⣿⣿⣿⡿⠂⠀⠀⠀⠀⠀⠀⠀⠐⣿⣿⣿⣿⣿⣿⣿⣿⣿⣿⣿⣿⣿⣿⣿⣿⣿⣿⣿⠁⠀⢰⣿⠿⠇⠀⢠⣿⣿⣿⣿⣿⣿⣿⣿⣿⣿⣿⡇</a:t>
            </a:r>
            <a:br/>
            <a:r>
              <a:t>⣿⣿⣿⣿⣿⣿⣿⣿⣿⢿⣿⣿⣿⣿⣿⣿⣿⣿⣿⠁⠀⠀⠀⠀⠀⠀⠀⠀⢻⣿⣿⣿⣿⣿⣿⣿⣿⣿⣿⣿⠟⠉⢠⣤⣴⡶⠄⠀⢀⣀⣀⣴⣿⣿⣿⣿⣿⣿⣿⣿⣿⣿⣿⣿⣿⣿⣿⣿⣿⡿⠋⠀⠀⠀⠀⠀⠀⠀⠀⠀⠉⠻⣿⣿⣿⣿⣿⣿⣿⣿⡇</a:t>
            </a:r>
            <a:br/>
            <a:r>
              <a:t>⣿⣿⣿⣿⠿⠛⠉⠁⠀⠀⠈⠛⢿⣿⣿⣿⡿⠟⠛⠀⠀⠀⠀⠀⠀⠀⠀⣀⣾⣿⣿⣿⣿⣿⣿⣿⣿⣿⣿⣿⣷⡀⠈⠉⠁⠀⢠⣶⣿⣿⣿⣿⣿⣿⣿⣿⣿⣿⣿⣿⣿⣿⣿⣿⣿⣿⣿⣿⣿⣿⣦⡀⠀⠀⠀⠀⠀⠀⠀⠀⠀⠀⣸⣿⣿⣿⣿⣿⣿⣿⡇</a:t>
            </a:r>
            <a:br/>
            <a:r>
              <a:t>⣿⣿⡁⠀⠀⠀⠀⠀⠀⠀⠀⠀⠀⠉⠉⢀⣤⣶⣾⠄⠀⠀⠀⠀⠀⠀⢿⣿⣿⣿⣿⣿⣿⣿⣿⣿⣿⣿⣿⣛⠉⢠⣶⣿⣿⣿⣿⣿⣿⣿⣿⣿⣿⣿⣿⣿⣿⣿⣿⣿⣿⣿⣿⣿⣿⣿⣿⣿⣿⣿⣿⣿⣷⣦⡀⠀⠀⠀⠀⠀⠰⢾⣿⣿⣿⣿⣿⣿⢿⣿⡇</a:t>
            </a:r>
            <a:br/>
            <a:r>
              <a:t>⣿⣿⣿⣷⣄⠀⠀⠀⠀⠀⠀⠀⠀⠀⠀⠀⠙⠿⠃⠀⠀⠀⠀⠀⢀⣠⣿⣿⣿⣿⣿⣿⣿⣿⣿⣿⣿⣿⣿⣿⣿⣿⣿⣿⣿⣿⣿⣿⣿⣿⣿⣿⣿⣿⣿⣿⣿⣿⣿⣿⣿⣿⣿⣿⣿⣿⣿⣿⣿⣿⣿⣿⣿⣿⡏⠀⠀⠀⠀⠀⠀⠀⠈⠙⠛⠿⠟⣵⣾⣿⡇</a:t>
            </a:r>
            <a:br/>
            <a:r>
              <a:t>⣿⣿⣿⣿⣿⣷⣄⠀⠀⠀⠀⠀⠀⠀⠀⠀⠀⠀⠀⠐⢶⣴⣶⣾⣿⣿⣿⣿⣿⣿⣿⣿⣿⣿⣿⣿⣿⣿⣿⣿⣿⣿⣿⣿⣿⣿⣿⣿⣿⣿⣿⣿⣿⣿⣿⣿⣿⣿⣿⣿⣿⣿⣿⣿⣿⣿⣿⣿⣿⣿⣿⣿⣿⠋⠀⠀⣀⡀⠀⠀⠀⠀⠀⠀⠀⠀⠀⠀⠉⠛⠇</a:t>
            </a:r>
            <a:br/>
            <a:r>
              <a:t>⣿⣿⣿⣿⣿⣿⣿⣿⣦⡀⠀⠀⠀⠀⠀⠀⠀⠀⠀⠀⠀⠙⠻⣿⣿⣿⣿⣿⣿⣿⣿⣿⣿⣿⣿⣿⣿⣿⣿⣿⣿⣿⣿⣿⣿⣿⣿⣿⣿⣿⣿⣿⣿⣿⣿⣿⣿⣿⣿⣿⣿⣿⣿⣿⣿⣿⣿⣿⣿⣿⣿⣿⣿⣶⣤⣄⡀⠉⠓⠲⠶⠗⣠⣶⣦⣤⣀⣀⣠⣤⡀</a:t>
            </a:r>
            <a:br/>
            <a:r>
              <a:t>⣿⣿⣿⣿⣿⣿⣿⣿⣿⣿⣦⣄⠀⠀⠀⠀⠀⠀⠀⠀⠀⠀⠀⠀⠙⠿⣿⣿⣿⣿⣿⣿⣿⣿⣿⣿⣿⣿⣿⣿⣿⣿⣿⣿⣿⣿⣿⣿⣿⣿⣿⣿⣿⣿⣿⣿⣿⣿⣿⣿⣿⣿⣿⣿⣿⣿⣿⣿⣿⣿⣿⣿⣿⣿⣿⣿⣿⣿⣶⣤⣤⣼⣿⣿⣿⣿⣿⣿⣿⣿⡇</a:t>
            </a:r>
            <a:br/>
            <a:r>
              <a:t>⣿⣿⣿⣿⣿⣿⣿⣿⣿⣿⣿⣿⣷⣄⠀⠀⠀⠀⠀⠀⠀⠀⠀⠀⠀⠀⢈⣿⣿⣿⣿⣿⣿⣿⣿⣿⣿⣿⣿⣿⣿⣿⣿⣿⣿⣿⣿⣿⣿⣿⣿⣿⣿⣿⣿⣿⣿⣿⣿⣿⣿⣿⣿⣿⣿⣿⣿⣿⣿⣿⣿⣿⣿⣿⣿⣿⣿⣿⣿⣿⣿⣿⣿⣿⣿⣿⣿⣿⣿⣿⡇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⣿⣿⣿⣿⣿⣿⣿⣿⣿⣿⣿⣿⣿⣿⣷⣦⡀⠀⠀⠀⠀⠀⠀⣠⣴⣾⣿⣿⣿⣿⣿⣿⣿⣿⣿⣿⣿⣿⣿⣿⣿⣿⣿⣿⣿⣿⣿⣿⣿⣿⣿⣿⣿⣿⣿⣿⣿⣿⣿⣿⣿⣿⣿⣿⣿⣿⣿⣿⣿⣿⣿⣿⣿⣿⣿⣿⣿⣿⣿⣿⣿⣿⣿⣿⣿⣿⣿⣿⣿⣿⡇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⣿⣿⣿⣿⣿⣿⣿⣿⣿⣿⣿⣿⣿⣿⣿⣿⣿⣦⣀⣀⣤⣶⣿⣿⣿⣿⣿⣿⣿⣿⣿⣿⣿⣿⣿⣿⣿⣿⣿⣿⣿⣿⣿⣿⣿⣿⣿⣿⣿⣿⣿⣿⣿⣿⣿⣿⣿⣿⣿⣿⣿⣿⣿⣿⣿⣿⣿⣿⣿⣿⣿⣿⣿⣿⣿⣿⣿⣿⣿⣿⣿⣿⣿⣿⣿⣿⣿⣿⣿⣿⡇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⣿⣿⣿⣿⣿⣿⣿⣿⣿⣿⣿⣿⣿⣿⣿⣿⣿⣿⣿⣿⣿⣿⣿⣿⣿⣿⣿⣿⣿⣿⣿⣿⣿⣿⣿⣿⣿⣿⣿⣿⣿⣿⣿⣿⣿⣿⣿⣿⣿⠟⣿⣿⣿⣿⣿⣿⣿⣿⣿⣿⣿⣿⣿⣿⣿⣿⣿⣿⣿⣿⣿⣿⣿⣿⣿⣿⣿⣿⣿⣿⣿⣿⣿⣿⣿⣿⣿⣿⣿⣿⡇</a:t>
            </a:r>
            <a:br/>
            <a:r>
              <a:t>⣿⣿⣿⣿⣿⣿⣿⣿⣿⣿⣿⣿⣿⣿⣿⣿⣿⣿⣿⠛⣿⣿⣿⣿⣿⣿⣿⣿⣿⣿⣿⣿⣿⣿⣿⣿⣿⣿⣿⣿⣿⣿⣿⣿⣿⠛⠛⠋⠁⠐⣿⣿⣿⣿⣿⣿⣿⣿⣿⣿⣿⣿⣿⣿⣿⣿⣿⣿⣿⣿⣿⣿⣿⣿⣿⣿⣿⣿⣿⣿⣿⣿⣿⣿⣿⣿⣿⣿⣿⣿⡇</a:t>
            </a:r>
            <a:br/>
            <a:r>
              <a:t>⣿⣿⣿⣿⣿⣿⣿⣿⣿⣿⣿⣿⣿⣿⣿⣿⣿⣿⡿⠀⠈⣿⣿⣿⣿⣿⣿⣿⣿⣿⣿⣿⣿⣿⣿⣿⡿⠛⢿⣿⣿⣿⣿⣿⡟⠀⠀⠀⠀⠀⠹⣿⣿⣿⣿⣿⣿⣿⣿⣿⣿⣿⣿⣿⣿⣿⣿⣿⣿⣿⣿⣿⣿⣿⣿⣿⣿⣿⣿⢹⣿⣿⣿⣿⣿⣿⣿⣿⣿⣿⡇</a:t>
            </a:r>
            <a:br/>
            <a:r>
              <a:t>⣿⣿⣿⣿⣿⣿⣿⣿⣿⣿⣿⣿⣿⣿⣿⡿⠛⠋⠀⠀⠀⠈⠛⠻⣿⣿⣿⣿⣿⣿⣿⣿⣿⣿⣿⣿⡃⠀⠀⠙⠀⠈⠿⢿⡄⠀⠀⠀⠀⠀⣰⣾⣿⣿⣿⣿⣿⣿⣿⣿⣿⣿⣿⣿⣿⣿⣿⣿⣿⣿⣿⣿⣿⣿⣿⣿⣿⡿⠋⠈⠻⢿⣿⣿⣿⣿⣿⣿⣿⣿⡇</a:t>
            </a:r>
            <a:br/>
            <a:r>
              <a:t>⣿⣿⣿⣿⣿⣿⣿⣿⣿⣿⣿⣿⣿⣿⣿⣷⡄⠀⠀⠀⠀⠀⠀⢸⣿⣿⣿⣿⣿⣿⣿⣿⣿⣿⣿⣿⣧⣤⣾⠀⠀⠀⠐⠂⠁⠀⠀⠀⠀⢀⣿⣿⣿⣿⣿⣿⣿⣿⣿⣿⣿⣿⣿⣿⣿⣿⣿⣿⣿⣿⣿⣿⣿⣿⣿⠿⠟⠀⠀⠀⠀⠀⠙⢩⣿⣿⣿⣿⣿⣿⡇</a:t>
            </a:r>
            <a:br/>
            <a:r>
              <a:t>⣿⣿⣿⣿⣿⣿⣿⣿⣿⣿⣿⣿⣿⣿⣿⣿⣇⠀⠀⠀⠀⠀⠀⠀⢿⣿⣿⣿⣿⣿⣿⣿⣿⣿⣿⣿⣿⣿⡟⠀⠀⠂⠀⠀⠀⠀⠀⠀⠀⠚⢻⣿⣿⣿⣿⣿⣿⣿⣿⣿⣿⣿⣿⣿⣿⣿⣿⣿⣿⣿⣿⣿⣿⣿⣿⣦⠀⠀⠀⠀⠀⠀⠀⢿⣿⡿⢁⣿⣿⣿⡇</a:t>
            </a:r>
            <a:br/>
            <a:r>
              <a:t>⣿⣿⣿⣿⣿⣿⣿⣿⣿⣿⣿⣿⣿⣿⣿⣿⣿⣿⡄⠀⠀⠀⠀⠀⣼⣿⣿⣿⣿⣿⣿⣿⣿⣿⣿⣿⣿⣿⣅⢀⣀⣀⣀⠀⠀⠀⠀⠀⠀⠀⣼⣿⣿⣿⣿⣿⣿⣿⣿⣿⣿⣿⣿⣿⣿⣿⣿⣿⣿⣿⣿⣿⣿⣿⣿⡏⠀⠀⠀⠀⠀⠀⣠⣾⡿⢁⣿⣿⣿⣿⡇</a:t>
            </a:r>
            <a:br/>
            <a:r>
              <a:t>⣿⣿⣿⣿⣿⣿⣿⣿⣿⣿⣿⣿⣿⣿⣿⣿⣿⣿⠀⠀⠀⠀⠰⣾⣿⣿⣿⣿⣿⣿⣿⣿⣿⣿⣿⣿⣿⣿⣿⣿⣿⣿⡇⠀⠀⠀⠀⠀⣤⣾⣿⣿⣿⣿⣿⣿⣿⣿⣿⣿⣿⣿⣿⣿⣿⣿⣿⣿⣿⣿⣿⣿⣿⣿⣿⡇⠀⠀⠀⠀⠀⠰⠿⢿⢃⣾⣿⣿⣿⣿⡇</a:t>
            </a:r>
            <a:br/>
            <a:r>
              <a:t>⣿⣿⣿⣿⣿⣿⣿⣿⣿⣿⣿⣿⣿⣿⣿⣿⣿⠃⠀⠀⠀⠀⠀⣸⣿⣿⣿⣿⣿⣿⣿⣿⣿⣿⣿⣿⣿⣿⣿⣿⣿⣿⡇⠀⠀⠀⠀⠀⣿⣿⣿⣿⣿⣿⣿⣿⣿⣿⣿⣿⣿⣿⣿⣿⣿⣿⣿⣿⣿⣿⣿⣿⣿⣿⣿⠛⠀⠀⠀⠀⠀⠀⠀⠀⠺⠿⠿⣿⣿⣿⡇</a:t>
            </a:r>
            <a:br/>
            <a:r>
              <a:t>⣿⣿⣿⣿⣿⣿⣿⣿⣿⣿⣿⣿⣿⣿⣿⣿⡿⠀⠀⠀⠀⠀⠀⣽⣿⣿⣿⣿⣿⣿⣿⣿⣿⣿⣿⣿⣿⣿⣿⣿⣿⣿⡷⠀⠀⠀⠀⠘⢿⣿⣿⣿⣿⣿⣿⣿⣿⣿⣿⣿⣿⣿⣿⣿⣿⣿⣿⣿⣿⣿⣿⣿⣿⣿⡇⠀⠀⠀⠀⠀⠀⠀⠀⠀⠀⠀⠀⠀⠉⠛⠃</a:t>
            </a:r>
            <a:br/>
            <a:r>
              <a:t>⠿⠿⠛⠛⠉⠉⠁⠉⢿⣿⣿⣿⣿⡿⠛⠁⠀⡀⠀⠀⠀⠀⠀⣿⣿⣿⣿⣿⣿⣿⣿⣿⣿⣿⣿⣿⣿⣿⣿⣿⣿⣿⠁⠀⠀⠀⠀⠀⠘⣿⣿⣿⣿⣿⣿⣿⣿⣿⣿⣿⣿⣿⣿⣿⣿⣿⣿⣿⣿⣿⣿⣿⣿⡟⠀⠀⠀⠀⠀⠀⠀⠀⣸⣷⣄⠀⠀⠀⠀⠀⠀</a:t>
            </a:r>
            <a:br/>
            <a:r>
              <a:t>⠀⠀⠀⠀⠀⠀⠀⠀⠀⠈⠉⠉⠁⠀⢀⣤⣾⠷⠀⠀⠀⠀⠀⠻⣿⣿⣿⣿⣿⣿⣿⣿⣿⣿⣿⣿⣿⣿⣿⣿⣿⠃⠀⠀⠀⠀⠀⠀⠀⢻⣿⣿⣿⣿⣿⣿⣿⣿⣿⣿⣿⣿⣿⣿⣿⣿⣿⣿⣿⣿⣿⣿⣿⡇⠀⠀⠀⠀⠀⠀⣠⣾⣿⣿⣿⣿⣶⣶⣿⣿⡇</a:t>
            </a:r>
            <a:br/>
            <a:r>
              <a:t>⣶⣤⣀⠀⠀⠀⠀⠀⠀⠀⠀⠀⠀⠈⠉⠉⠁⠀⠀⠀⠀⠀⠀⠀⠹⣿⣿⣿⣿⣿⣿⣿⣿⣿⣿⣿⣿⣿⣿⣿⡏⠀⠀⠀⠀⠀⠀⠀⠀⠈⣿⣿⣿⣿⣿⣿⣿⣿⣿⣿⣿⣿⣿⣿⣿⣿⣿⣿⣿⣿⣿⣿⡿⠋⠀⠀⠀⠀⠀⠸⣿⣿⣿⣿⣿⣿⣿⣿⣿⣿⡇</a:t>
            </a:r>
            <a:br/>
            <a:r>
              <a:t>⣿⣿⣿⣿⣦⣄⡀⠀⠀⠀⠀⠀⠀⠀⠀⠀⠀⠀⠀⠀⠀⠀⠀⠀⠀⠹⣿⣿⣿⣿⣿⣿⣿⣿⣿⣿⣿⣿⣿⣿⠀⠀⠀⠀⠀⠀⠀⠀⠀⠀⠈⢻⣿⣿⣿⣿⣿⣿⣿⣿⣿⣿⣿⣿⣿⣿⣿⣿⣿⣿⣿⣿⠃⠀⠀⠀⠀⠀⠀⠀⢿⣿⣿⣿⣿⣿⣿⣿⣿⣿⡇</a:t>
            </a:r>
            <a:br/>
            <a:r>
              <a:t>⣿⣿⣿⣿⣿⣿⣿⣷⣤⣀⠀⠀⠀⠀⠀⠀⠀⠀⠀⠀⠀⠀⠀⠀⠀⠀⠹⣿⣿⣿⣿⣿⣿⣿⣿⣿⣿⣿⣿⣿⠀⠀⠀⠀⠀⠀⠀⠀⠀⠀⠀⢈⣿⣿⣿⣿⣿⣿⣿⣿⣿⣿⣿⣿⣿⣿⣿⣿⣿⣿⣿⠏⠀⠀⠀⠀⠀⠀⠀⠀⢸⣿⣿⣿⣿⣿⣿⣿⣿⣿⡇</a:t>
            </a:r>
            <a:br/>
            <a:r>
              <a:t>⣿⣿⣿⣿⣿⣿⣿⣿⣿⣿⣿⣦⣄⡀⠀⠀⠀⠀⠀⠀⠀⠀⠀⠀⠀⠀⠀⣿⣿⣿⣿⣿⣿⣿⣿⣿⣿⣿⣿⣿⣷⣦⣤⠀⠀⣀⣀⣀⡀⠀⠰⣿⣿⣿⣿⣿⣿⣿⣿⣿⣿⣿⣿⣿⣿⣿⣿⣿⣿⣿⠋⠀⠀⠀⠀⠀⠀⠀⠀⠀⠘⣿⣿⣿⣿⣿⣿⣿⣿⣿⡇</a:t>
            </a:r>
            <a:br/>
            <a:r>
              <a:t>⣿⣿⣿⣿⣿⣿⣿⣿⣿⣿⣿⣿⣿⣿⣷⣦⣀⣀⡀⠀⠀⠀⢀⣀⣤⣶⣿⣿⣿⣿⣿⣿⣿⣿⣿⣿⣿⣿⣿⣿⣿⣿⣿⠀⠀⣿⣿⣿⣿⡀⠀⢹⣿⣿⣿⣿⣿⣿⣿⣿⣿⣿⣿⣿⣿⣿⣿⣿⣿⠁⠀⠀⠀⠀⠀⠀⠀⠀⠀⠀⠀⢹⣿⣿⣿⣿⣿⣿⣿⣿⡇</a:t>
            </a:r>
            <a:br/>
            <a:r>
              <a:t>⣿⣿⣿⣿⣿⣿⣿⣿⣿⣿⣿⣿⣿⣿⣿⣿⣿⣿⡇⠀⠀⠀⣾⣿⣿⣿⣿⣿⣿⣿⣿⣿⣿⣿⣿⣿⣿⣿⣿⣿⣿⣿⣿⡇⠀⣿⣿⣿⣿⣷⠀⠸⣿⣿⣿⣿⣿⣿⣿⣿⣿⣿⣿⣿⣿⣿⣿⣿⣿⣦⡀⠀⠀⠀⠀⠀⠀⠀⠀⢀⣴⣿⣿⣿⣿⣿⣿⣿⣿⣿⡇</a:t>
            </a:r>
            <a:br/>
            <a:r>
              <a:t>⣿⣿⣿⣿⣿⣿⣿⣿⣿⣿⣿⣿⣿⣿⣿⣿⣿⣿⣇⠀⠀⠀⠹⣿⣿⣿⣿⣿⣿⣿⣿⣿⣿⣿⣿⣿⣿⣿⣿⣿⣿⡿⠿⠧⠀⢾⣿⣿⣿⣿⠀⠀⣿⣿⣿⣿⣿⣿⣿⣿⣿⣿⣿⣿⣿⣿⣿⣿⣿⣿⣿⣿⣶⡆⠀⠀⢰⡀⠀⢸⣿⣿⣿⣿⣿⣿⣿⣿⣿⣿⡇</a:t>
            </a:r>
            <a:br/>
            <a:r>
              <a:t>⣿⣿⣿⣿⣿⣿⣿⣿⣿⣿⣿⣿⣿⣿⣿⣿⣿⣿⣿⣶⡀⠀⠀⠙⢿⣿⣿⣿⣿⣿⣿⣿⣿⣿⣿⣿⣿⣿⣿⣿⠁⠀⠀⠀⠀⠀⠀⠀⠀⠉⠀⠀⣹⣿⣿⣿⣿⣿⣿⣿⣿⣿⣿⣿⣿⣿⣿⣿⣿⣿⣿⣿⠋⠀⠀⣠⣾⠀⠀⢸⣿⣿⣿⣿⣿⣿⣿⣿⣿⣿⡇</a:t>
            </a:r>
            <a:br/>
            <a:r>
              <a:t>⣿⣿⣿⣿⣿⣿⣿⣿⣿⣿⣿⣿⣿⣿⣿⣿⣿⣿⣿⣿⣿⣷⠀⠀⠈⠻⣿⣿⣿⣿⣿⣿⣿⣿⣿⣿⣿⣿⣿⣿⣷⣄⡀⠀⠀⠀⠀⠀⠀⠀⠀⣠⣿⣿⣿⣿⣿⣿⣿⣿⣿⣿⣿⣿⣿⣿⣿⣿⣿⣿⡿⠁⠀⣰⣾⣿⡟⠀⢠⣿⣿⣿⣿⣿⣿⣿⣿⣿⣿⣿⡇</a:t>
            </a:r>
            <a:br/>
            <a:r>
              <a:t>⣿⣿⣿⣿⣿⣿⣿⣿⣿⣿⣿⣿⣿⣿⣿⣿⣿⣿⣿⡟⠋⠀⠀⠀⠀⠀⠙⢿⣿⣿⣿⣿⣿⣿⣿⣿⣿⣿⣿⣿⡿⠿⠋⠀⠀⠀⠀⠀⠀⠀⠀⠈⣿⣿⣿⣿⣿⣿⣿⣿⣿⣿⣿⣿⣿⣿⣿⣿⣿⣿⡇⠀⠈⢿⠿⠿⠃⠀⣼⣿⣿⣿⣿⣿⣿⣿⣿⣿⣿⣿⡇</a:t>
            </a:r>
            <a:br/>
            <a:r>
              <a:t>⣿⣿⣿⣿⣿⣿⣿⡿⠿⢿⣿⣿⣿⣿⣿⣿⣿⣿⡇⠀⠀⠀⠀⠀⠀⠀⠀⠈⣿⣿⣿⣿⣿⣿⣿⣿⣿⣿⣿⣇⠀⠐⠶⠿⠛⠃⠀⢀⣤⣤⣤⣾⣿⣿⣿⣿⣿⣿⣿⣿⣿⣿⣿⣿⣿⣿⣿⣿⣿⠋⠁⠀⠀⠀⠀⠀⠀⠀⠀⠉⠻⣿⣿⣿⣿⣿⣿⣿⣿⣿⡇</a:t>
            </a:r>
            <a:br/>
            <a:r>
              <a:t>⣿⣿⡿⠿⠛⠉⠁⠀⠀⠀⠈⠻⢿⣿⣿⡿⠟⠋⡁⠀⠀⠀⠀⠀⠀⠀⣠⣾⣿⣿⣿⣿⣿⣿⣿⣿⣿⣿⠿⠿⠓⣠⣤⣤⣤⣤⣿⣿⣿⣿⣿⣿⣿⣿⣿⣿⣿⣿⣿⣿⣿⣿⣿⣿⣿⣿⣿⣿⣿⣷⣄⡀⠀⠀⠀⠀⠀⠀⠀⠀⢠⣿⣿⣿⣿⣿⣿⣿⣿⣿⡇</a:t>
            </a:r>
            <a:br/>
            <a:r>
              <a:t>⣿⣯⡀⠀⠀⠀⠀⠀⠀⠀⠀⠀⠀⠁⠀⣤⣶⣿⡷⠀⠀⠀⠀⠀⠀⠀⣿⣿⣿⣿⣿⣿⣿⣿⣿⣿⣿⣿⣷⣦⣾⣿⣿⣿⣿⣿⣿⣿⣿⣿⣿⣿⣿⣿⣿⣿⣿⣿⣿⣿⣿⣿⣿⣿⣿⣿⣿⣿⣿⣿⣿⣿⣷⣄⠀⠀⠀⠀⠀⠀⠿⣿⣿⣿⣿⣿⣿⣿⣿⣿⡇</a:t>
            </a:r>
            <a:br/>
            <a:r>
              <a:t>⣿⣿⣿⣦⡀⠀⠀⠀⠀⠀⠀⠀⠀⠀⠀⠈⠙⠛⠀⠀⠀⠀⠀⢀⣠⣴⣿⣿⣿⣿⣿⣿⣿⣿⣿⣿⣿⣿⣿⣿⣿⣿⣿⣿⣿⣿⣿⣿⣿⣿⣿⣿⣿⣿⣿⣿⣿⣿⣿⣿⣿⣿⣿⣿⣿⣿⣿⣿⣿⣿⣿⣿⣿⡿⠇⠀⠀⠀⠀⠀⠀⠀⠈⠙⠻⠛⢵⣾⣿⣿⡇</a:t>
            </a:r>
            <a:br/>
            <a:r>
              <a:t>⣿⣿⣿⣿⣿⣦⣄⠀⠀⠀⠀⠀⠀⠀⠀⠀⠀⠀⠀⠲⣶⣶⣾⣿⣿⣿⣿⣿⣿⣿⣿⣿⣿⣿⣿⣿⣿⣿⣿⣿⣿⣿⣿⣿⣿⣿⣿⣿⣿⣿⣿⣿⣿⣿⣿⣿⣿⣿⣿⣿⣿⣿⣿⣿⣿⣿⣿⣿⣿⣿⣿⣟⠁⠀⢀⣀⣀⠀⠀⠀⠀⠀⠀⠀⠀⠀⠀⠈⠛⠿⡇</a:t>
            </a:r>
            <a:br/>
            <a:r>
              <a:t>⣿⣿⣿⣿⣿⣿⣿⣷⣄⠀⠀⠀⠀⠀⠀⠀⠀⠀⠀⠀⠀⠙⠿⣿⣿⣿⣿⣿⣿⣿⣿⣿⣿⣿⣿⣿⣿⣿⣿⣿⣿⣿⣿⣿⣿⣿⣿⣿⣿⣿⣿⣿⣿⣿⣿⣿⣿⣿⣿⣿⣿⣿⣿⣿⣿⣿⣿⣿⣿⣿⣿⣿⣷⣄⠀⠉⠻⢿⣷⡶⢂⣴⣷⣦⣄⣀⣀⣤⣄⡀⠀</a:t>
            </a:r>
            <a:br/>
            <a:r>
              <a:t>⣿⣿⣿⣿⣿⣿⣿⣿⣿⣷⣦⡀⠀⠀⠀⠀⠀⠀⠀⠀⠀⠀⠀⠈⠻⢿⣿⣿⣿⣿⣿⣿⣿⣿⣿⣿⣿⣿⣿⣿⣿⣿⣿⣿⣿⣿⣿⣿⣿⣿⣿⣿⣿⣿⣿⣿⣿⣿⣿⣿⣿⣿⣿⣿⣿⣿⣿⣿⣿⣿⣿⣿⣿⣿⣿⣶⣤⣀⣀⣼⣿⣿⣿⣿⣿⣿⣿⣿⣿⣿⡇</a:t>
            </a:r>
            <a:br/>
            <a:r>
              <a:t>⣿⣿⣿⣿⣿⣿⣿⣿⣿⣿⣿⣿⣦⡀⠀⠀⠀⠀⠀⠀⠀⠀⠀⠀⠀⢀⣹⣿⣿⣿⣿⣿⣿⣿⣿⣿⣿⣿⣿⣿⣿⣿⣿⣿⣿⣿⣿⣿⣿⣿⣿⣿⣿⣿⣿⣿⣿⣿⣿⣿⣿⣿⣿⣿⣿⣿⣿⣿⣿⣿⣿⣿⣿⣿⣿⣿⣿⣿⣿⣿⣿⣿⣿⣿⣿⣿⣿⣿⣿⣿⡇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⣿⣿⣿⣿⣿⣿⣿⣿⣿⣿⣿⣿⣿⣿⣷⣄⠀⠀⠀⠀⠀⠀⣀⣤⣶⣿⣿⣿⣿⣿⣿⣿⣿⣿⣿⣿⣿⣿⣿⣿⣿⣿⣿⣿⣿⣿⣿⣿⣿⣿⣿⣿⣿⣿⣿⣿⣿⣿⣿⣿⣿⣿⣿⣿⣿⣿⣿⣿⣿⣿⣿⣿⣿⣿⣿⣿⣿⣿⣿⣿⣿⣿⣿⣿⣿⣿⣿⣿⣿⣿⡇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⣿⣿⣿⣿⣿⣿⣿⣿⣿⣿⣿⣿⣿⣿⣿⣿⣷⣄⣀⣠⣴⣿⣿⣿⣿⣿⣿⣿⣿⣿⣿⣿⣿⣿⣿⣿⣿⣿⣿⣿⣿⣿⣿⣿⣿⣿⣿⣿⣿⣿⣿⣿⣿⣿⣿⣿⣿⣿⣿⣿⣿⣿⣿⣿⣿⣿⣿⣿⣿⣿⣿⣿⣿⣿⣿⣿⣿⣿⣿⣿⣿⣿⣿⣿⣿⣿⣿⣿⣿⣿⡇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⣿⣿⣿⣿⣿⣿⣿⣿⣿⣿⣿⣿⣿⣿⣿⣿⣿⣿⣿⣿⣿⣿⣿⣿⣿⣿⣿⣿⣿⣿⣿⣿⣿⣿⣿⣿⣿⣿⣿⣿⣿⣿⣿⣿⣿⣿⣿⣿⣿⠟⣿⣿⣿⣿⣿⣿⣿⣿⣿⣿⣿⣿⣿⣿⣿⣿⣿⣿⣿⣿⣿⣿⣿⣿⣿⣿⣿⣿⣿⣿⣿⣿⣿⣿⣿⣿⣿⣿⣿⣿⡇</a:t>
            </a:r>
            <a:br/>
            <a:r>
              <a:t>⣿⣿⣿⣿⣿⣿⣿⣿⣿⣿⣿⣿⣿⣿⣿⣿⣿⣿⡟⠻⣿⣿⣿⣿⣿⣿⣿⣿⣿⣿⣿⣿⣿⣿⣿⣿⣿⣿⣿⣿⣿⣿⣿⣿⣟⠙⠛⠉⠁⠐⣿⣿⣿⣿⣿⣿⣿⣿⣿⣿⣿⣿⣿⣿⣿⣿⣿⣿⣿⣿⣿⣿⣿⣿⣿⣿⣿⣿⣿⣿⣿⣿⣿⣿⣿⣿⣿⣿⣿⣿⡇</a:t>
            </a:r>
            <a:br/>
            <a:r>
              <a:t>⣿⣿⣿⣿⣿⣿⣿⣿⣿⣿⣿⣿⣿⣿⣿⣿⣿⣿⠇⠀⠙⣿⣿⣿⣿⣿⣿⣿⣿⣿⣿⣿⣿⣿⣿⣿⡿⠻⣿⣿⣿⣿⣿⣿⠏⠀⠀⠀⠀⠀⢹⣿⣿⣿⣿⣿⣿⣿⣿⣿⣿⣿⣿⣿⣿⣿⣿⣿⣿⣿⣿⣿⣿⣿⣿⣿⣿⣿⡇⢸⣿⣿⣿⣿⣿⣿⣿⣿⣿⣿⡇</a:t>
            </a:r>
            <a:br/>
            <a:r>
              <a:t>⣿⣿⣿⣿⣿⣿⣿⣿⣿⣿⣿⣿⣿⣿⣿⡟⠛⠁⠀⠀⠀⠉⠛⠻⣿⣿⣿⣿⣿⣿⣿⣿⣿⣿⣿⣿⠀⠀⠈⠋⠀⠉⠿⣿⡄⠀⠀⠀⠀⠀⣴⣿⣿⣿⣿⣿⣿⣿⣿⣿⣿⣿⣿⣿⣿⣿⣿⣿⣿⣿⣿⣿⣿⣿⣿⣿⣿⠟⠁⠈⠛⢿⣿⣿⣿⣿⣿⣿⣿⣿⡇</a:t>
            </a:r>
            <a:br/>
            <a:r>
              <a:t>⣿⣿⣿⣿⣿⣿⣿⣿⣿⣿⣿⣿⣿⣿⣿⣷⠀⠀⠀⠀⠀⠀⠀⢾⣿⣿⣿⣿⣿⣿⣿⣿⣿⣿⣿⣿⣄⣤⣮⠀⠀⠠⠒⠂⠀⠀⠀⠀⠀⢠⣿⣿⣿⣿⣿⣿⣿⣿⣿⣿⣿⣿⣿⣿⣿⣿⣿⣿⣿⣿⣿⣿⣿⣿⡟⠛⠃⠀⠀⠀⠀⠀⠉⣹⣿⣿⢿⣿⣿⣿⡇</a:t>
            </a:r>
            <a:br/>
            <a:r>
              <a:t>⣿⣿⣿⣿⣿⣿⣿⣿⣿⣿⣿⣿⣿⣿⣿⣿⣄⠀⠀⠀⠀⠀⠀⠈⣿⣿⣿⣿⣿⣿⣿⣿⣿⣿⣿⣿⣿⣿⠇⠀⠀⠂⠀⠀⠀⠀⠀⠀⠀⠘⢻⣿⣿⣿⣿⣿⣿⣿⣿⣿⣿⣿⣿⣿⣿⣿⣿⣿⣿⣿⣿⣿⣿⣿⣿⡇⠀⠀⠀⠀⠀⠀⠀⣿⣿⠏⣼⣿⣿⣿⡇</a:t>
            </a:r>
            <a:br/>
            <a:r>
              <a:t>⣿⣿⣿⣿⣿⣿⣿⣿⣿⣿⣿⣿⣿⣿⣿⣿⣿⣿⠀⠀⠀⠀⠀⢀⣿⣿⣿⣿⣿⣿⣿⣿⣿⣿⣿⣿⣿⣿⡀⢀⣀⣀⡀⠀⠀⠀⠀⠀⠀⠀⣾⣿⣿⣿⣿⣿⣿⣿⣿⣿⣿⣿⣿⣿⣿⣿⣿⣿⣿⣿⣿⣿⣿⣿⣿⡇⠀⠀⠀⠀⠀⠀⣤⣿⠋⣼⣿⣿⣿⣿⡇</a:t>
            </a:r>
            <a:br/>
            <a:r>
              <a:t>⣿⣿⣿⣿⣿⣿⣿⣿⣿⣿⣿⣿⣿⣿⣿⣿⣿⡧⠀⠀⠀⠀⠶⣿⣿⣿⣿⣿⣿⣿⣿⣿⣿⣿⣿⣿⣿⣿⣿⣿⣿⣿⡇⠀⠀⠀⠀⠀⣴⣾⣿⣿⣿⣿⣿⣿⣿⣿⣿⣿⣿⣿⣿⣿⣿⣿⣿⣿⣿⣿⣿⣿⣿⣿⣿⡇⠀⠀⠀⠀⠀⠾⠿⢃⣼⣿⣿⣿⣿⣿⡇</a:t>
            </a:r>
            <a:br/>
            <a:r>
              <a:t>⣿⣿⣿⣿⣿⣿⣿⣿⣿⣿⣿⣿⣿⣿⣿⣿⣿⠁⠀⠀⠀⠀⠀⣿⣿⣿⣿⣿⣿⣿⣿⣿⣿⣿⣿⣿⣿⣿⣿⣿⣿⣿⡇⠀⠀⠀⠀⠈⣿⣿⣿⣿⣿⣿⣿⣿⣿⣿⣿⣿⣿⣿⣿⣿⣿⣿⣿⣿⣿⣿⣿⣿⣿⣿⡛⠁⠀⠀⠀⠀⠀⠀⠀⠘⠛⠻⠿⣿⣿⣿⡇</a:t>
            </a:r>
            <a:br/>
            <a:r>
              <a:t>⣿⣿⣿⣿⣿⣿⣿⣿⣿⣿⣿⣿⣿⣿⣿⡿⠇⠀⠀⠀⠀⠀⢀⣿⣿⣿⣿⣿⣿⣿⣿⣿⣿⣿⣿⣿⣿⣿⣿⣿⣿⣿⡗⠀⠀⠀⠀⠘⣿⣿⣿⣿⣿⣿⣿⣿⣿⣿⣿⣿⣿⣿⣿⣿⣿⣿⣿⣿⣿⣿⣿⣿⣿⡟⠀⠀⠀⠀⠀⠀⠀⠀⠀⠀⠀⠀⠀⠀⠙⠛⠁</a:t>
            </a:r>
            <a:br/>
            <a:r>
              <a:t>⠿⠛⠛⠉⠉⠁⠀⠙⢿⣿⣿⣿⣿⠟⠉⠀⢀⡀⠀⠀⠀⠀⢸⣿⣿⣿⣿⣿⣿⣿⣿⣿⣿⣿⣿⣿⣿⣿⣿⣿⣿⡿⠀⠀⠀⠀⠀⠀⢸⣿⣿⣿⣿⣿⣿⣿⣿⣿⣿⣿⣿⣿⣿⣿⣿⣿⣿⣿⣿⣿⣿⣿⡟⠁⠀⠀⠀⠀⠀⠀⠀⢠⣿⣦⡀⠀⠀⠀⠀⣀⡀</a:t>
            </a:r>
            <a:br/>
            <a:r>
              <a:t>⠀⠀⠀⠀⠀⠀⠀⠀⠀⠈⠀⠀⠀⣀⣠⣾⡿⠃⠀⠀⠀⠀⠈⢿⣿⣿⣿⣿⣿⣿⣿⣿⣿⣿⣿⣿⣿⣿⣿⣿⣿⠃⠀⠀⠀⠀⠀⠀⠀⣿⣿⣿⣿⣿⣿⣿⣿⣿⣿⣿⣿⣿⣿⣿⣿⣿⣿⣿⣿⣿⣿⣿⣷⡀⠀⠀⠀⠀⠀⣠⣾⣿⣿⣿⣿⣷⣶⣿⣿⣿⡇</a:t>
            </a:r>
            <a:br/>
            <a:r>
              <a:t>⣶⣤⡀⠀⠀⠀⠀⠀⠀⠀⠀⠀⠀⠈⠉⠉⠀⠀⠀⠀⠀⠀⠀⠀⢻⣿⣿⣿⣿⣿⣿⣿⣿⣿⣿⣿⣿⣿⣿⣿⠃⠀⠀⠀⠀⠀⠀⠀⠀⠸⣿⣿⣿⣿⣿⣿⣿⣿⣿⣿⣿⣿⣿⣿⣿⣿⣿⣿⣿⣿⣿⣿⡏⠀⠀⠀⠀⠀⠀⢹⣿⣿⣿⣿⣿⣿⣿⣿⣿⣿⡇</a:t>
            </a:r>
            <a:br/>
            <a:r>
              <a:t>⣿⣿⣿⣷⣦⣄⠀⠀⠀⠀⠀⠀⠀⠀⠀⠀⠀⠀⠀⠀⠀⠀⠀⠀⠀⢻⣿⣿⣿⣿⣿⣿⣿⣿⣿⣿⣿⣿⣿⠃⠀⠀⠀⠀⠀⠀⠀⠀⠀⠀⠹⣿⣿⣿⣿⣿⣿⣿⣿⣿⣿⣿⣿⣿⣿⣿⣿⣿⣿⣿⣿⡿⠀⠀⠀⠀⠀⠀⠀⠀⣿⣿⣿⣿⣿⣿⣿⣿⣿⣿⡇</a:t>
            </a:r>
            <a:br/>
            <a:r>
              <a:t>⣿⣿⣿⣿⣿⣿⣿⣶⣤⡀⠀⠀⠀⠀⠀⠀⠀⠀⠀⠀⠀⠀⠀⠀⠀⠀⢻⣿⣿⣿⣿⣿⣿⣿⣿⣿⣿⣿⣿⡀⠀⠀⠀⠀⠀⠀⠀⠀⠀⠀⠀⣿⣿⣿⣿⣿⣿⣿⣿⣿⣿⣿⣿⣿⣿⣿⣿⣿⣿⣿⣿⠁⠀⠀⠀⠀⠀⠀⠀⠀⢸⣿⣿⣿⣿⣿⣿⣿⣿⣿⡇</a:t>
            </a:r>
            <a:br/>
            <a:r>
              <a:t>⣿⣿⣿⣿⣿⣿⣿⣿⣿⣿⣷⣦⣄⠀⠀⠀⠀⠀⠀⠀⠀⠀⠀⠀⠀⠀⠈⣿⣿⣿⣿⣿⣿⣿⣿⣿⣿⣿⣿⣿⣶⣤⣄⠀⠀⣀⣀⣀⡀⠀⢺⣿⣿⣿⣿⣿⣿⣿⣿⣿⣿⣿⣿⣿⣿⣿⣿⣿⣿⡿⠁⠀⠀⠀⠀⠀⠀⠀⠀⠀⠸⣿⣿⣿⣿⣿⣿⣿⣿⣿⡇</a:t>
            </a:r>
            <a:br/>
            <a:r>
              <a:t>⣿⣿⣿⣿⣿⣿⣿⣿⣿⣿⣿⣿⣿⣿⣶⣤⣀⣀⡄⠀⠀⠀⣀⣀⣤⣶⣿⣿⣿⣿⣿⣿⣿⣿⣿⣿⣿⣿⣿⣿⣿⣿⣿⠀⠀⣿⣿⣿⣷⠀⠀⣿⣿⣿⣿⣿⣿⣿⣿⣿⣿⣿⣿⣿⣿⣿⣿⣿⣟⠀⠀⠀⠀⠀⠀⠀⠀⠀⠀⠀⠀⣿⣿⣿⣿⣿⣿⣿⣿⣿⡇</a:t>
            </a:r>
            <a:br/>
            <a:r>
              <a:t>⣿⣿⣿⣿⣿⣿⣿⣿⣿⣿⣿⣿⣿⣿⣿⣿⣿⣿⠁⠀⠀⢰⣿⣿⣿⣿⣿⣿⣿⣿⣿⣿⣿⣿⣿⣿⣿⣿⣿⣿⣿⣿⣿⡄⠀⣿⣿⣿⣿⡆⠀⢻⣿⣿⣿⣿⣿⣿⣿⣿⣿⣿⣿⣿⣿⣿⣿⣿⣿⣦⣀⠀⠀⠀⠀⠀⠀⠀⠀⢠⣾⣿⣿⣿⣿⣿⣿⣿⣿⣿⡇</a:t>
            </a:r>
            <a:br/>
            <a:r>
              <a:t>⣿⣿⣿⣿⣿⣿⣿⣿⣿⣿⣿⣿⣿⣿⣿⣿⣿⣿⠀⠀⠀⠀⢻⣿⣿⣿⣿⣿⣿⣿⣿⣿⣿⣿⣿⣿⣿⣿⣿⣿⡿⠿⠿⠆⠀⠿⠿⣿⣿⡇⠀⢸⣿⣿⣿⣿⣿⣿⣿⣿⣿⣿⣿⣿⣿⣿⣿⣿⣿⣿⣿⣿⡿⠀⠀⠀⣶⠀⠀⢸⣿⣿⣿⣿⣿⣿⣿⣿⣿⣿⡇</a:t>
            </a:r>
            <a:br/>
            <a:r>
              <a:t>⣿⣿⣿⣿⣿⣿⣿⣿⣿⣿⣿⣿⣿⣿⣿⣿⣿⣿⣷⣄⡀⠀⠀⠹⣿⣿⣿⣿⣿⣿⣿⣿⣿⣿⣿⣿⣿⣿⣿⡇⠀⠀⠀⠀⠀⠀⠀⠀⠀⠀⠀⢀⣿⣿⣿⣿⣿⣿⣿⣿⣿⣿⣿⣿⣿⣿⣿⣿⣿⣿⣿⠟⠀⠀⣀⣼⡿⠀⠀⣼⣿⣿⣿⣿⣿⣿⣿⣿⣿⣿⡇</a:t>
            </a:r>
            <a:br/>
            <a:r>
              <a:t>⣿⣿⣿⣿⣿⣿⣿⣿⣿⣿⣿⣿⣿⣿⣿⣿⣿⣿⣿⣿⣿⡦⠀⠀⠈⢻⣿⣿⣿⣿⣿⣿⣿⣿⣿⣿⣿⣿⣿⣿⣦⣀⡀⠀⠀⠀⠀⠀⠀⠀⠀⣾⣿⣿⣿⣿⣿⣿⣿⣿⣿⣿⣿⣿⣿⣿⣿⣿⣿⣿⠋⠀⢀⣾⣿⣿⠇⠀⢰⣿⣿⣿⣿⣿⣿⣿⣿⣿⣿⣿⡇</a:t>
            </a:r>
            <a:br/>
            <a:r>
              <a:t>⣿⣿⣿⣿⣿⣿⣿⣿⣿⣿⣿⣿⣿⣿⣿⣿⣿⣿⣿⠟⠁⠀⠀⠀⠀⠀⠙⣿⣿⣿⣿⣿⣿⣿⣿⣿⣿⣿⣿⡿⠿⠛⠉⠀⠀⠀⠀⠀⠀⠀⠀⢈⣿⣿⣿⣿⣿⣿⣿⣿⣿⣿⣿⣿⣿⣿⣿⣿⣿⣿⠀⠀⠹⠿⠿⠿⠀⠀⣾⣿⣿⣿⣿⣿⣿⣿⣿⣿⣿⣿⡇</a:t>
            </a:r>
            <a:br/>
            <a:r>
              <a:t>⣿⣿⣿⣿⣿⣿⣿⠿⠟⢿⣿⣿⣿⣿⣿⣿⣿⣿⡇⠀⠀⠀⠀⠀⠀⠀⠀⢸⣿⣿⣿⣿⣿⣿⣿⣿⣿⣿⣿⣆⠀⠘⠛⠛⠉⠀⢀⣠⣤⣤⣴⣿⣿⣿⣿⣿⣿⣿⣿⣿⣿⣿⣿⣿⣿⣿⣿⣿⣿⠉⠀⠀⠀⠀⠀⠀⠀⠀⠀⠙⢿⣿⣿⣿⣿⣿⣿⣿⣿⣿⡇</a:t>
            </a:r>
            <a:br/>
            <a:r>
              <a:t>⣿⣿⠿⠟⠋⠁⠀⠀⠀⠀⠉⠻⣿⣿⡿⠟⠛⢉⡀⠀⠀⠀⠀⠀⠀⢀⣴⣾⣿⣿⣿⣿⣿⣿⣿⣿⣿⣟⠛⠋⣡⣴⣶⣶⣶⣾⣿⣿⣿⣿⣿⣿⣿⣿⣿⣿⣿⣿⣿⣿⣿⣿⣿⣿⣿⣿⣿⣿⣿⣷⣄⡀⠀⠀⠀⠀⠀⠀⠀⠀⢸⣿⣿⣿⣿⣿⣿⣿⣿⣿⡇</a:t>
            </a:r>
            <a:br/>
            <a:r>
              <a:t>⣿⣅⠀⠀⠀⠀⠀⠀⠀⠀⠀⠀⠀⠀⠠⣶⣾⣿⡇⠀⠀⠀⠀⠀⠀⠈⣿⣿⣿⣿⣿⣿⣿⣿⣿⣿⣿⣿⣿⣶⣿⣿⣿⣿⣿⣿⣿⣿⣿⣿⣿⣿⣿⣿⣿⣿⣿⣿⣿⣿⣿⣿⣿⣿⣿⣿⣿⣿⣿⣿⣿⣿⣦⡀⠀⠀⠀⠀⠀⠰⢿⣿⣿⣿⣿⣿⣿⣿⣿⣿⡇</a:t>
            </a:r>
            <a:br/>
            <a:r>
              <a:t>⣿⣿⣷⣦⡀⠀⠀⠀⠀⠀⠀⠀⠀⠀⠀⠈⠛⠛⠀⠀⠀⠀⠀⢀⣠⣾⣿⣿⣿⣿⣿⣿⣿⣿⣿⣿⣿⣿⣿⣿⣿⣿⣿⣿⣿⣿⣿⣿⣿⣿⣿⣿⣿⣿⣿⣿⣿⣿⣿⣿⣿⣿⣿⣿⣿⣿⣿⣿⣿⣿⣿⣿⡿⠟⠁⠀⠀⠀⠀⠀⠀⠀⠉⠻⠿⢛⣥⣾⣿⣿⡇</a:t>
            </a:r>
            <a:br/>
            <a:r>
              <a:t>⣿⣿⣿⣿⣿⣦⡀⠀⠀⠀⠀⠀⠀⠀⠀⠀⠀⠀⠘⠲⣶⣶⣿⣿⣿⣿⣿⣿⣿⣿⣿⣿⣿⣿⣿⣿⣿⣿⣿⣿⣿⣿⣿⣿⣿⣿⣿⣿⣿⣿⣿⣿⣿⣿⣿⣿⣿⣿⣿⣿⣿⣿⣿⣿⣿⣿⣿⣿⣿⣿⣯⠀⠀⢠⣤⣄⣀⠀⠀⠀⠀⠀⠀⠀⠀⠀⠉⠻⢿⣿⡇</a:t>
            </a:r>
            <a:br/>
            <a:r>
              <a:t>⣿⣿⣿⣿⣿⣿⣿⣦⣄⠀⠀⠀⠀⠀⠀⠀⠀⠀⠀⠀⠈⠛⢿⣿⣿⣿⣿⣿⣿⣿⣿⣿⣿⣿⣿⣿⣿⣿⣿⣿⣿⣿⣿⣿⣿⣿⣿⣿⣿⣿⣿⣿⣿⣿⣿⣿⣿⣿⣿⣿⣿⣿⣿⣿⣿⣿⣿⣿⣿⣿⣿⣿⣆⡀⠈⠻⢿⣿⠖⣢⣴⣶⣤⣀⠀⢀⣀⡀⠀⠉⠇</a:t>
            </a:r>
            <a:br/>
            <a:r>
              <a:t>⣿⣿⣿⣿⣿⣿⣿⣿⣿⣷⣄⠀⠀⠀⠀⠀⠀⠀⠀⠀⠀⠀⠀⠉⠻⣿⣿⣿⣿⣿⣿⣿⣿⣿⣿⣿⣿⣿⣿⣿⣿⣿⣿⣿⣿⣿⣿⣿⣿⣿⣿⣿⣿⣿⣿⣿⣿⣿⣿⣿⣿⣿⣿⣿⣿⣿⣿⣿⣿⣿⣿⣿⣿⣿⣶⣄⣀⣠⣿⣿⣿⣿⣿⣿⣿⣿⣿⣿⣶⣤⡄</a:t>
            </a:r>
            <a:br/>
            <a:r>
              <a:t>⣿⣿⣿⣿⣿⣿⣿⣿⣿⣿⣿⣷⣤⡀⠀⠀⠀⠀⠀⠀⠀⠀⠀⠀⠀⢀⣿⣿⣿⣿⣿⣿⣿⣿⣿⣿⣿⣿⣿⣿⣿⣿⣿⣿⣿⣿⣿⣿⣿⣿⣿⣿⣿⣿⣿⣿⣿⣿⣿⣿⣿⣿⣿⣿⣿⣿⣿⣿⣿⣿⣿⣿⣿⣿⣿⣿⣿⣿⣿⣿⣿⣿⣿⣿⣿⣿⣿⣿⣿⣿⡇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⣿⣿⣿⣿⣿⣿⣿⣿⣿⣿⣿⣿⣿⣿⣦⡀⠀⠀⠀⠀⠀⢀⣠⣴⣾⣿⣿⣿⣿⣿⣿⣿⣿⣿⣿⣿⣿⣿⣿⣿⣿⣿⣿⣿⣿⣿⣿⣿⣿⣿⣿⣿⣿⣿⣿⣿⣿⣿⣿⣿⣿⣿⣿⣿⣿⣿⣿⣿⣿⣿⣿⣿⣿⣿⣿⣿⣿⣿⣿⣿⣿⣿⣿⣿⣿⣿⣿⣿⣿⣿⡇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⣿⣿⣿⣿⣿⣿⣿⣿⣿⣿⣿⣿⣿⣿⣿⣿⣦⣄⣀⣤⣶⣿⣿⣿⣿⣿⣿⣿⣿⣿⣿⣿⣿⣿⣿⣿⣿⣿⣿⣿⣿⣿⣿⣿⣿⣿⣿⣿⣿⣿⣿⣿⣿⣿⣿⣿⣿⣿⣿⣿⣿⣿⣿⣿⣿⣿⣿⣿⣿⣿⣿⣿⣿⣿⣿⣿⣿⣿⣿⣿⣿⣿⣿⣿⣿⣿⣿⣿⣿⣿⡇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⣿⣿⣿⣿⣿⣿⣿⣿⣿⣿⣿⣿⣿⣿⣿⣿⣿⣿⣿⣿⣿⣿⣿⣿⣿⣿⣿⣿⣿⣿⣿⣿⣿⣿⣿⣿⣿⣿⣿⣿⣿⣿⣿⣿⣿⣿⡿⠟⠁⣰⣿⣿⣿⣿⣿⣿⣿⣿⣿⣿⣿⣿⣿⣿⣿⣿⣿⣿⣿⣿⣿⣿⣿⣿⣿⣿⣿⣿⣿⣿⣿⣿⣿⣿⣿⣿⣿⣿⣿⣿⡇</a:t>
            </a:r>
            <a:br/>
            <a:r>
              <a:t>⣿⣿⣿⣿⣿⣿⣿⣿⣿⣿⣿⣿⣿⣿⣿⣿⣿⣯⠀⢻⣿⣿⣿⣿⣿⣿⣿⣿⣿⣿⣿⣿⣿⣿⣿⣿⣿⣿⣿⣿⣿⣿⣿⣿⡄⠀⠀⠀⠀⠸⣿⣿⣿⣿⣿⣿⣿⣿⣿⣿⣿⣿⣿⣿⣿⣿⣿⣿⣿⣿⣿⣿⣿⣿⣿⣿⣿⡟⣿⣿⣿⣿⣿⣿⣿⣿⣿⣿⣿⣿⡇</a:t>
            </a:r>
            <a:br/>
            <a:r>
              <a:t>⣿⣿⣿⣿⣿⣿⣿⣿⣿⣿⣿⣿⣿⣿⣿⣿⠟⠋⠀⠀⠻⣿⣿⣿⣿⣿⣿⣿⣿⣿⣿⣿⣿⣿⣿⡿⠻⣿⣿⠿⢿⣿⣿⡏⠀⠀⠀⠀⠀⠀⣙⣿⣿⣿⣿⣿⣿⣿⣿⣿⣿⣿⣿⣿⣿⣿⣿⣿⣿⣿⣿⣿⣿⣿⣿⣿⠟⠁⠿⣿⣿⣿⣿⣿⣿⣿⣿⣿⣿⣿⡇</a:t>
            </a:r>
            <a:br/>
            <a:r>
              <a:t>⣿⣿⣿⣿⣿⣿⣿⣿⣿⣿⣿⣿⣿⣿⣏⠀⠀⠀⠀⠀⠀⠀⢈⣿⣿⣿⣿⣿⣿⣿⣿⣿⣿⣿⣿⠀⠀⠈⠙⠀⠀⠛⠛⠿⠀⠀⠀⠀⠀⢠⣿⣿⣿⣿⣿⣿⣿⣿⣿⣿⣿⣿⣿⣿⣿⣿⣿⣿⣿⣿⣿⣿⣿⣿⡿⠃⠀⠀⠀⠈⠻⠿⣿⣿⣿⣿⣿⣿⣿⣿⡇</a:t>
            </a:r>
            <a:br/>
            <a:r>
              <a:t>⣿⣿⣿⣿⣿⣿⣿⣿⣿⣿⣿⣿⣿⣿⣿⡇⠀⠀⠀⠀⠀⠀⠸⣿⣿⣿⣿⣿⣿⣿⣿⣿⣿⣿⣿⣦⣠⣾⠄⠀⠀⠊⠉⠀⠂⠀⠀⠀⠀⢸⣿⣿⣿⣿⣿⣿⣿⣿⣿⣿⣿⣿⣿⣿⣿⣿⣿⣿⣿⣿⣿⣿⣿⣦⠀⠀⠀⠀⠀⠀⠀⢰⣿⣿⣿⣿⣿⣿⣿⣿⡇</a:t>
            </a:r>
            <a:br/>
            <a:r>
              <a:t>⣿⣿⣿⣿⣿⣿⣿⣿⣿⣿⣿⣿⣿⣿⣿⣷⣤⠀⠀⠀⠀⠀⠀⢻⣿⣿⣿⣿⣿⣿⣿⣿⣿⣿⣿⣿⣿⡿⠀⠀⠀⠀⠀⠀⠀⠀⠀⠀⠀⠀⣿⣿⣿⣿⣿⣿⣿⣿⣿⣿⣿⣿⣿⣿⣿⣿⣿⣿⣿⣿⣿⣿⣿⡟⠀⠀⠀⠀⠀⠀⠀⢸⣿⣿⡿⠋⣡⣼⣿⣿⡇</a:t>
            </a:r>
            <a:br/>
            <a:r>
              <a:t>⣿⣿⣿⣿⣿⣿⣿⣿⣿⣿⣿⣿⣿⣿⣿⣿⣿⠂⠀⠀⠀⢀⣀⣾⣿⣿⣿⣿⣿⣿⣿⣿⣿⣿⣿⣿⣿⣧⣀⣠⣤⣤⠂⠀⠀⠀⠀⠀⠀⣰⣿⣿⣿⣿⣿⣿⣿⣿⣿⣿⣿⣿⣿⣿⣿⣿⣿⣿⣿⣿⣿⣿⣿⣷⠀⠀⠀⠀⠀⠀⣰⡿⠛⣡⣴⣿⣿⣿⣿⣿⡇</a:t>
            </a:r>
            <a:br/>
            <a:r>
              <a:t>⣿⣿⣿⣿⣿⣿⣿⣿⣿⣿⣿⣿⣿⣿⣿⣿⡟⠀⠀⠀⠀⠘⢿⣿⣿⣿⣿⣿⣿⣿⣿⣿⣿⣿⣿⣿⣿⣿⣿⣿⣿⣿⠀⠀⠀⠀⠀⢰⣿⣿⣿⣿⣿⣿⣿⣿⣿⣿⣿⣿⣿⣿⣿⣿⣿⣿⣿⣿⣿⣿⣿⣿⡿⠟⠀⠀⠀⠀⠀⠈⠁⢐⣾⣿⣿⣿⣿⣿⣿⣿⡇</a:t>
            </a:r>
            <a:br/>
            <a:r>
              <a:t>⣿⣿⣿⣿⣿⣿⣿⣿⣿⣿⣿⣿⣿⣿⣿⡿⠀⠀⠀⠀⠀⠀⣼⣿⣿⣿⣿⣿⣿⣿⣿⣿⣿⣿⣿⣿⣿⣿⣿⣿⣿⣿⡆⠀⠀⠀⠀⢈⣿⣿⣿⣿⣿⣿⣿⣿⣿⣿⣿⣿⣿⣿⣿⣿⣿⣿⣿⣿⣿⣿⡟⠋⠀⠀⠀⠀⠀⠀⠀⠀⠀⠀⠀⠉⠉⠻⣿⣿⣿⣿⡇</a:t>
            </a:r>
            <a:br/>
            <a:r>
              <a:t>⣿⣿⣿⣿⣿⣿⣿⣿⣿⣿⣿⣿⣿⠟⠋⠀⠀⠀⠀⠀⠀⠀⣿⣿⣿⣿⣿⣿⣿⣿⣿⣿⣿⣿⣿⣿⣿⣿⣿⣿⣿⣿⠃⠀⠀⠀⠀⠈⢿⣿⣿⣿⣿⣿⣿⣿⣿⣿⣿⣿⣿⣿⣿⣿⣿⣿⣿⣿⣿⣿⠀⠀⠀⠀⠀⠀⠀⠀⠀⢰⣤⡀⠀⠀⠀⠀⠀⠀⠈⠙⠃</a:t>
            </a:r>
            <a:br/>
            <a:r>
              <a:t>⠛⠋⠉⠁⠀⠀⠈⠻⠿⠛⠛⠋⠀⠀⣠⣴⣧⠀⠀⠀⠀⠀⣿⣿⣿⣿⣿⣿⣿⣿⣿⣿⣿⣿⣿⣿⣿⣿⣿⣿⣿⡇⠀⠀⠀⠀⠀⠀⢸⣿⣿⣿⣿⣿⣿⣿⣿⣿⣿⣿⣿⣿⣿⣿⣿⣿⣿⣿⣿⣧⡀⠀⠀⠀⠀⠀⠀⠀⢀⣼⣿⣿⣦⣄⣀⣤⣤⣤⣶⣄⡀</a:t>
            </a:r>
            <a:br/>
            <a:r>
              <a:t>⠀⠀⠀⠀⠀⠀⠀⠀⠀⠀⠀⠠⢶⣿⡿⠛⠉⠀⠀⠀⠀⠀⠘⢿⣿⣿⣿⣿⣿⣿⣿⣿⣿⣿⣿⣿⣿⣿⣿⣿⡟⠀⠀⠀⠀⠀⠀⠀⠘⣿⣿⣿⣿⣿⣿⣿⣿⣿⣿⣿⣿⣿⣿⣿⣿⣿⣿⣿⣿⣿⣿⡇⠀⠀⠀⠀⠀⢠⣿⣿⣿⣿⣿⣿⣿⣿⣿⣿⣿⣿⡇</a:t>
            </a:r>
            <a:br/>
            <a:r>
              <a:t>⣦⣄⠀⠀⠀⠀⠀⠀⠀⠀⠀⠀⠀⠀⠀⠀⢀⠀⠀⠀⠀⠀⠀⠘⣿⣿⣿⣿⣿⣿⣿⣿⣿⣿⣿⣿⣿⣿⡿⠋⠀⠀⠀⠀⠀⠀⠀⠀⠀⢿⣿⣿⣿⣿⣿⣿⣿⣿⣿⣿⣿⣿⣿⣿⣿⣿⣿⣿⣿⣿⡟⠀⠀⠀⠀⠀⠀⠀⢻⣿⣿⣿⣿⣿⣿⣿⣿⣿⣿⣿⡇</a:t>
            </a:r>
            <a:br/>
            <a:r>
              <a:t>⣿⣿⣿⣶⣄⡀⠀⠀⠀⠀⠀⠀⠀⠀⠀⠀⠀⠀⠀⠀⠀⠀⠀⠀⠸⣿⣿⣿⣿⣿⣿⣿⣿⣿⣿⣿⣿⣿⡃⠀⠀⠀⠀⠀⠀⠀⠀⠀⠀⢸⣿⣿⣿⣿⣿⣿⣿⣿⣿⣿⣿⣿⣿⣿⣿⣿⣿⣿⣿⣿⠇⠀⠀⠀⠀⠀⠀⠀⠀⢻⣿⣿⣿⣿⣿⣿⣿⣿⣿⣿⡇</a:t>
            </a:r>
            <a:br/>
            <a:r>
              <a:t>⣿⣿⣿⣿⣿⣿⣷⣤⣀⠀⠀⠀⠀⠀⠀⠀⠀⠀⠀⠀⠀⠀⠀⠀⠀⠹⣿⣿⣿⣿⣿⣿⣿⣿⣿⣿⣿⣿⣷⣄⡀⠀⠀⠀⠀⠀⠀⠀⠀⢸⣿⣿⣿⣿⣿⣿⣿⣿⣿⣿⣿⣿⣿⣿⣿⣿⣿⣿⣿⡿⠀⠀⠀⠀⠀⠀⠀⠀⠀⠀⢻⣿⣿⣿⣿⣿⣿⣿⣿⣿⡇</a:t>
            </a:r>
            <a:br/>
            <a:r>
              <a:t>⣿⣿⣿⣿⣿⣿⣿⣿⣿⣿⣦⣄⡀⠀⠀⠀⠀⠀⠀⠀⠀⠀⠀⠀⠀⢀⣿⣿⣿⣿⣿⣿⣿⣿⣿⣿⣿⣿⣿⣿⣿⣷⡆⠀⢰⣤⣤⣄⠀⠘⣿⣿⣿⣿⣿⣿⣿⣿⣿⣿⣿⣿⣿⣿⣿⣿⣿⣿⣿⠃⠀⠀⠀⠀⠀⠀⠀⠀⠀⠀⠘⣿⣿⣿⣿⣿⣿⣿⣿⣿⡇</a:t>
            </a:r>
            <a:br/>
            <a:r>
              <a:t>⣿⣿⣿⣿⣿⣿⣿⣿⣿⣿⣿⣿⣿⣶⣤⣀⣀⡄⠀⠀⠀⣀⣤⣤⣾⣿⣿⣿⣿⣿⣿⣿⣿⣿⣿⣿⣿⣿⣿⣿⣿⣿⡇⠀⢸⣿⣿⣿⡀⠀⣿⣿⣿⣿⣿⣿⣿⣿⣿⣿⣿⣿⣿⣿⣿⣿⣿⣿⣇⠀⠀⠀⠀⠀⠀⠀⠀⠀⠀⠀⣠⣿⣿⣿⣿⣿⣿⣿⣿⣿⡇</a:t>
            </a:r>
            <a:br/>
            <a:r>
              <a:t>⣿⣿⣿⣿⣿⣿⣿⣿⣿⣿⣿⣿⣿⣿⣿⣿⣿⠁⠀⠀⠈⢻⣿⣿⣿⣿⣿⣿⣿⣿⣿⣿⣿⣿⣿⣿⣿⣿⣿⣿⣿⣿⣿⠀⢸⣿⣿⣿⡇⠀⢸⣿⣿⣿⣿⣿⣿⣿⣿⣿⣿⣿⣿⣿⣿⣿⣿⣿⣿⣷⣤⡀⠀⠀⢀⣀⠀⠀⢰⣿⣿⣿⣿⣿⣿⣿⣿⣿⣿⣿⡇</a:t>
            </a:r>
            <a:br/>
            <a:r>
              <a:t>⣿⣿⣿⣿⣿⣿⣿⣿⣿⣿⣿⣿⣿⣿⣿⣿⣿⡄⠀⠀⠀⠀⢿⣿⣿⣿⣿⣿⣿⣿⣿⣿⣿⣿⣿⣿⣿⣿⣿⡿⠿⠿⠿⠀⠸⠿⣿⣿⡇⠀⠸⣿⣿⣿⣿⣿⣿⣿⣿⣿⣿⣿⣿⣿⣿⣿⣿⣿⣿⣿⡿⠃⠀⠀⣼⣿⠀⠀⢸⣿⣿⣿⣿⣿⣿⣿⣿⣿⣿⣿⡇</a:t>
            </a:r>
            <a:br/>
            <a:r>
              <a:t>⣿⣿⣿⣿⣿⣿⣿⣿⣿⣿⣿⣿⣿⣿⣿⣿⣿⣿⣷⣄⠀⠀⠈⢿⣿⣿⣿⣿⣿⣿⣿⣿⣿⣿⣿⣿⣿⣿⣯⠀⠀⠀⠀⠀⠀⠀⠀⠀⠀⠀⢀⣿⣿⣿⣿⣿⣿⣿⣿⣿⣿⣿⣿⣿⣿⣿⣿⣿⣿⣿⠃⠀⢠⣾⣿⣿⠀⠀⣸⣿⣿⣿⣿⣿⣿⣿⣿⣿⣿⣿⡇</a:t>
            </a:r>
            <a:br/>
            <a:r>
              <a:t>⣿⣿⣿⣿⣿⣿⣿⣿⣿⣿⣿⣿⣿⣿⣿⣿⣿⣿⣿⣿⡿⠆⠀⠀⠸⣿⣿⣿⣿⣿⣿⣿⣿⣿⣿⣿⣿⣿⣿⣷⣤⣀⡀⠀⠀⠀⠀⠀⠀⠀⢺⣿⣿⣿⣿⣿⣿⣿⣿⣿⣿⣿⣿⣿⣿⣿⣿⣿⣿⠃⠀⣰⣿⣿⣿⡟⠀⠠⣿⣿⣿⣿⣿⣿⣿⣿⣿⣿⣿⣿⡇</a:t>
            </a:r>
            <a:br/>
            <a:r>
              <a:t>⣿⣿⣿⣿⣿⣿⣿⣿⣿⣿⣿⣿⣿⣿⣿⣿⣿⣿⠟⠁⠀⠀⠀⠀⠀⠀⣿⣿⣿⣿⣿⣿⣿⣿⣿⣿⣿⣿⣿⠟⠛⠉⠁⢀⠀⠀⠀⠀⠀⠀⠀⢹⣿⣿⣿⣿⣿⣿⣿⣿⣿⣿⣿⣿⣿⣿⣿⣿⣿⠀⠀⠹⡿⠿⠿⠏⠀⢰⣿⣿⣿⣿⣿⣿⣿⣿⣿⣿⣿⣿⡇</a:t>
            </a:r>
            <a:br/>
            <a:r>
              <a:t>⣿⣿⣿⣿⣿⡿⠿⠛⠻⣿⣿⣿⣿⣿⣿⣿⣿⡿⠀⠀⠀⠀⠀⠀⠀⠀⢸⣿⣿⣿⣿⣿⣿⣿⣿⣿⣿⣿⣷⣄⠀⠙⠛⠉⠉⢀⣠⣤⣤⣤⣶⣿⣿⣿⣿⣿⣿⣿⣿⣿⣿⣿⣿⣿⣿⣿⣿⣿⣏⠀⠀⠀⠀⠀⠀⠀⠀⠀⠈⠙⢿⣿⣿⣿⣿⣿⣿⣿⣿⣿⡇</a:t>
            </a:r>
            <a:br/>
            <a:r>
              <a:t>⣿⠿⠛⠋⠁⠀⠀⠀⠀⠈⠙⠿⠿⠛⠉⣉⣀⣤⠀⠀⠀⠀⠀⠀⠀⣠⣾⣿⣿⣿⣿⣿⣿⣿⣿⣿⣿⣍⠉⣡⣶⣾⣷⣶⣶⣿⣿⣿⣿⣿⣿⣿⣿⣿⣿⣿⣿⣿⣿⣿⣿⣿⣿⣿⣿⣿⣿⣿⣿⣷⡀⠀⠀⠀⠀⠀⠀⠀⠀⠀⣸⣿⣿⣿⣿⣿⣿⣿⣿⣿⡇</a:t>
            </a:r>
            <a:br/>
            <a:r>
              <a:t>⣧⡀⠀⠀⠀⠀⠀⠀⠀⠀⠀⠀⠀⠺⣿⣿⣿⡿⠀⠀⠀⠀⠀⠀⠀⢹⣿⣿⣿⣿⣿⣿⣿⣿⣿⣿⣿⣿⣿⣿⣿⣿⣿⣿⣿⣿⣿⣿⣿⣿⣿⣿⣿⣿⣿⣿⣿⣿⣿⣿⣿⣿⣿⣿⣿⣿⣿⣿⣿⣿⣿⣤⡀⠀⠀⠀⠀⠀⠰⣾⣿⣿⣿⣿⣿⣿⣿⣿⣿⣿⡇</a:t>
            </a:r>
            <a:br/>
            <a:r>
              <a:t>⣿⣿⣦⡀⠀⠀⠀⠀⠀⠀⠀⠀⠀⠀⠀⠙⠛⠁⠀⠀⠀⠀⢀⣀⣴⣿⣿⣿⣿⣿⣿⣿⣿⣿⣿⣿⣿⣿⣿⣿⣿⣿⣿⣿⣿⣿⣿⣿⣿⣿⣿⣿⣿⣿⣿⣿⣿⣿⣿⣿⣿⣿⣿⣿⣿⣿⣿⣿⡿⠿⠛⠋⠁⠀⠀⠀⠀⠀⠀⠀⠙⢿⣿⣿⣿⠿⢟⣻⣿⣿⡇</a:t>
            </a:r>
            <a:br/>
            <a:r>
              <a:t>⣿⣿⣿⣿⣷⣄⠀⠀⠀⠀⠀⠀⠀⠀⠀⠀⠀⠈⠲⣶⣶⣶⣿⣿⣿⣿⣿⣿⣿⣿⣿⣿⣿⣿⣿⣿⣿⣿⣿⣿⣿⣿⣿⣿⣿⣿⣿⣿⣿⣿⣿⣿⣿⣿⣿⣿⣿⣿⣿⣿⣿⣿⣿⣿⣿⣿⣿⣿⣧⡀⠀⠲⣶⣶⡀⠀⠀⠀⠀⠀⠀⠀⠈⠱⣾⣿⣿⣿⣿⣿⡇</a:t>
            </a:r>
            <a:br/>
            <a:r>
              <a:t>⣿⣿⣿⣿⣿⣿⣷⣄⠀⠀⠀⠀⠀⠀⠀⠀⠀⠀⠀⠀⠙⠿⣿⣿⣿⣿⣿⣿⣿⣿⣿⣿⣿⣿⣿⣿⣿⣿⣿⣿⣿⣿⣿⣿⣿⣿⣿⣿⣿⣿⣿⣿⣿⣿⣿⣿⣿⣿⣿⣿⣿⣿⣿⣿⣿⣿⣿⣿⣿⣿⣦⡀⠈⠛⢟⣓⣤⣴⣤⡀⠀⠀⠀⠀⠈⠙⢿⣿⣿⣿⡇</a:t>
            </a:r>
            <a:br/>
            <a:r>
              <a:t>⣿⣿⣿⣿⣿⣿⣿⣿⣷⣤⠀⠀⠀⠀⠀⠀⠀⠀⠀⠀⠀⠀⠈⠻⢿⣿⣿⣿⣿⣿⣿⣿⣿⣿⣿⣿⣿⣿⣿⣿⣿⣿⣿⣿⣿⣿⣿⣿⣿⣿⣿⣿⣿⣿⣿⣿⣿⣿⣿⣿⣿⣿⣿⣿⣿⣿⣿⣿⣿⣿⣿⣿⣶⣶⣿⣿⣿⣿⣿⣿⣶⣤⣤⣦⣄⠀⠀⠹⣿⣿⡇</a:t>
            </a:r>
            <a:br/>
            <a:r>
              <a:t>⣿⣿⣿⣿⣿⣿⣿⣿⣿⣿⣿⣦⡀⠀⠀⠀⠀⠀⠀⠀⠀⠀⠀⠀⢀⣽⣿⣿⣿⣿⣿⣿⣿⣿⣿⣿⣿⣿⣿⣿⣿⣿⣿⣿⣿⣿⣿⣿⣿⣿⣿⣿⣿⣿⣿⣿⣿⣿⣿⣿⣿⣿⣿⣿⣿⣿⣿⣿⣿⣿⣿⣿⣿⣿⣿⣿⣿⣿⣿⣿⣿⣿⣿⣿⣿⣷⣦⣤⣤⣹⡇</a:t>
            </a:r>
            <a:br/>
            <a:r>
              <a:t>⣿⣿⣿⣿⣿⣿⣿⣿⣿⣿⣿⣿⣿⣦⡀⠀⠀⠀⠀⠀⠀⣀⣤⣾⣿⣿⣿⣿⣿⣿⣿⣿⣿⣿⣿⣿⣿⣿⣿⣿⣿⣿⣿⣿⣿⣿⣿⣿⣿⣿⣿⣿⣿⣿⣿⣿⣿⣿⣿⣿⣿⣿⣿⣿⣿⣿⣿⣿⣿⣿⣿⣿⣿⣿⣿⣿⣿⣿⣿⣿⣿⣿⣿⣿⣿⣿⣿⣿⣿⣿⡇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⣿⣿⣿⣿⣿⣿⣿⣿⣿⣿⣿⣿⣿⣿⣿⣦⣄⣀⣠⣴⣿⣿⣿⣿⣿⣿⣿⣿⣿⣿⣿⣿⣿⣿⣿⣿⣿⣿⣿⣿⣿⣿⣿⣿⣿⣿⣿⣿⣿⣿⣿⣿⣿⣿⣿⣿⣿⣿⣿⣿⣿⣿⣿⣿⣿⣿⣿⣿⣿⣿⣿⣿⣿⣿⣿⣿⣿⣿⣿⣿⣿⣿⣿⣿⣿⣿⣿⣿⣿⣿⡇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⣿⣿⣿⣿⣿⣿⣿⣿⣿⣿⣿⣿⣿⣿⣿⣿⣿⣿⣿⣿⣿⣿⣿⣿⣿⣿⣿⣿⣿⣿⣿⣿⣿⣿⣿⣿⣿⣿⣿⣿⣿⣿⣿⣿⣿⣿⣿⣿⣿⣿⣿⣿⣿⣿⣿⠿⠛⠉⠉⠀⠀⠈⠉⠙⠻⣿⣿⣿⣿⣿⣿⣿⣿⣿⣿⣿⣿⣿⣿⣿⣿⣿⣿⣿⣿⣿⣿⣿⣿⣿⡇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⣿⣿⣿⣿⣿⣿⣿⣿⣿⣿⣿⣿⣿⣿⣿⣿⣿⣿⣿⣿⣿⣿⣿⣿⣿⣿⣿⣿⣿⣿⣿⣿⣿⣿⣿⣿⣿⣿⣿⣿⣿⣿⣿⣿⣿⣿⣿⣿⣿⣿⣿⣿⣿⠟⠁⠀⠀⠀⠀⠀⠀⠀⠀⠀⠀⠀⠉⠉⠉⠙⠛⠛⠉⠉⠉⠉⠉⠛⠿⣿⣿⣿⣿⣿⣿⣿⣿⣿⣿⣿⡇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⣿⣿⣿⣿⣿⣿⣿⣿⣿⣿⣿⣿⣿⣿⣿⣿⣿⣿⣿⣿⣿⣿⣿⣿⣿⣿⣿⣿⣿⣿⣿⣿⣿⣿⣿⣿⣿⣿⣿⣿⣿⣿⣿⣿⣿⣿⣿⣿⣿⣿⣿⣿⣿⠀⠀⠀⠀⠀⠀⠀⠀⠀⠀⠀⠀⠀⠀⠀⠀⠀⠀⠀⠀⠀⠀⠀⠀⠀⠀⠈⠛⢿⣿⣿⣿⣿⣿⣿⣿⣿⡇</a:t>
            </a:r>
            <a:br/>
            <a:r>
              <a:t>⣿⣿⣿⣿⣿⣿⣿⣿⣿⣿⣿⣿⣿⣿⣿⣿⣿⣿⣿⣿⣿⣿⣿⣿⣿⣿⣿⣿⣿⣿⣿⣿⣿⣿⣿⣿⣿⣿⣿⣿⣿⣿⣿⣿⣿⣿⣿⣿⣿⣿⣿⣿⣿⡆⠀⠀⠀⠀⠀⠀⠀⠀⠀⠀⠀⠀⠀⠀⠀⠀⠀⠀⠀⠀⠀⠀⠀⠀⠀⠀⠀⠈⠻⣿⣿⣿⣿⣿⣿⣿⡇</a:t>
            </a:r>
            <a:br/>
            <a:r>
              <a:t>⣿⣿⣿⣿⣿⣿⣿⣿⣿⣿⣿⣿⣿⣿⣿⣿⣿⣿⣿⣿⣿⣿⣿⣿⣿⣿⣿⣿⣿⣿⣿⣿⣿⣿⣿⣿⣿⣿⣿⣿⣿⣿⣿⣿⣿⣿⣿⣿⣿⣿⣿⣿⣿⠿⠀⠀⠀⠀⠀⠀⠀⠀⠀⠀⠀⠀⠀⠀⠀⠀⠀⠀⠀⠀⠀⠀⠀⠀⠀⠀⠀⠀⠀⠙⣿⣿⣿⣿⣿⣿⡇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⣿⣿⣿⣿⣿⣿⣿⣿⣿⣿⣿⣿⣿⣿⣿⣿⣿⣿⣿⣿⣿⣿⣿⣿⣿⣿⣿⣿⣿⣿⣿⣿⣿⣿⣿⣿⣿⣿⣿⣿⣿⣿⣿⣿⣿⣿⣿⣿⠃⠀⠀⠀⠀⠀⠀⠀⠀⠀⠀⠀⠀⠀⠀⠀⠀⠀⠀⠀⠀⠀⠀⠀⠀⠀⠀⠀⠀⠀⠀⠀⠀⠀⠀⠀⠘⣿⣿⣿⣿⣿⡇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⣿⣿⣿⣿⣿⣿⣿⣿⣿⣿⣿⣿⣿⣿⣿⣿⣿⣿⣿⣿⣿⣿⣿⣿⣿⣿⣿⣿⣿⣿⣿⣿⣿⣿⣿⣿⣿⣿⣿⣿⣿⣿⣿⣿⣿⣿⣿⠃⠀⠀⠀⠀⠀⠀⠀⠀⠀⠀⠀⠀⠀⠀⠀⠀⠀⠀⠀⠀⠀⠀⠀⠀⠀⠀⠀⠀⠀⠀⠀⠀⠀⠀⠀⠀⠀⠘⣿⣿⣿⣿⡇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⣿⣿⣿⣿⣿⣿⣿⣿⣿⣿⣿⣿⣿⣿⣿⣿⣿⣿⣿⣿⣿⣿⣿⣿⣿⣿⣿⣿⣿⣿⣿⣿⣿⣿⣿⣿⣿⣿⣿⣿⣿⣿⣿⣿⣿⣿⡟⠀⠀⠀⠀⠀⠀⠀⠀⠀⠀⠀⠀⠀⠀⠀⠀⠀⠀⠀⠀⠀⠀⠀⠀⠀⠀⠀⠀⠀⠀⠀⠀⠀⠀⠀⠀⠀⠀⠀⢻⣿⣿⣿⡇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⣿⣿⣿⣿⣿⣿⣿⣿⣿⣿⣿⣿⣿⣿⣿⣿⣿⣿⣿⣿⣿⣿⣿⣿⣿⣿⣿⣿⣿⣿⣿⣿⣿⣿⣿⣿⣿⣿⣿⣿⣿⣿⣿⣿⣿⣿⠇⠀⠀⠀⠀⠀⠀⠀⠀⠀⠀⠀⠀⠀⠀⠀⠀⠀⠀⠀⠀⠀⠀⠀⠀⠀⠀⠀⠀⠀⠀⠀⠀⠀⠀⠀⠀⠀⠀⠀⠸⣿⣿⣿⡇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⣿⣿⣿⣿⣿⣿⣿⣿⣿⣿⣿⣿⣿⣿⣿⣿⣿⣿⣿⣿⣿⣿⣿⣿⣿⣿⣿⣿⣿⣿⣿⣿⣿⣿⣿⣿⣿⣿⣿⣿⣿⣿⣿⣿⣿⡿⠀⠀⠀⠀⠀⠀⠀⠀⠀⠀⠀⠀⠀⠀⠀⠀⠀⠀⠀⠀⠀⠀⠀⠀⠀⠀⠀⠀⠀⠀⠀⠀⠀⠀⠀⠀⠀⠀⠀⠀⠀⣿⣿⣿⡇</a:t>
            </a:r>
            <a:br/>
            <a:r>
              <a:t>⣿⣿⣿⣿⣿⣿⣿⣿⣿⣿⣿⣿⣿⣿⣿⣿⣿⣿⣿⣿⣿⣿⣿⣿⣿⣿⣿⣿⣿⣿⣿⣿⣿⣿⣿⣿⣿⣿⣿⣿⣿⣿⣿⣿⣿⣡⡆⠀⠀⠀⠀⠀⠀⠀⠀⠀⠀⠀⠀⠀⠀⠀⠀⠀⠀⠀⠀⠀⠀⠀⠀⠀⠀⠀⠀⠀⠀⠀⠀⠀⠀⠀⠀⠀⠀⠀⠀⣿⣿⣿⡇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⣿⣿⣿⣿⣿⣿⣿⣿⣿⣿⣿⣿⣿⣿⣿⣿⣿⣿⣿⣿⣿⣿⣿⣿⣿⣿⣿⣿⣿⣿⣿⣿⣿⣿⣿⣿⣿⣿⣿⣿⣿⣿⣿⣿⣿⣿⡇⠀⠀⠀⠀⠀⠀⠀⠀⠀⠀⠀⠀⠀⠀⠀⠀⠀⠀⠀⠀⠀⠀⠀⠀⠀⠀⠀⠀⠀⠀⠀⠀⠀⠀⠀⠀⠀⠀⠀⠀⣿⣿⣿⡇</a:t>
            </a:r>
            <a:br/>
            <a:r>
              <a:t>⣿⣿⣿⣿⣿⣿⣿⣿⣿⣿⣿⣿⣿⣿⣿⣿⣿⣿⣿⣿⣿⣿⣿⣿⣿⣿⣿⣿⣿⣿⣿⣿⣿⣿⣿⣿⣿⣿⣿⣿⣿⣿⣿⣿⣿⣿⣿⣿⡄⠀⠀⠀⠀⠀⠀⠀⠀⠀⠀⠀⠀⠀⠀⠀⠀⠀⠀⠀⠀⠀⠀⠀⠀⠀⠀⠀⠀⠀⠀⠀⠀⠀⠀⠀⠀⠀⠀⣿⣿⣿⡇</a:t>
            </a:r>
            <a:br/>
            <a:r>
              <a:t>⣿⣿⣿⣿⣿⣿⣿⣿⣿⣿⣿⣿⣿⣿⣿⣿⣿⣿⣿⣿⣿⣿⣿⣿⣿⣿⣿⣿⣿⣿⣿⣿⣿⣿⣿⣿⣿⣿⣿⣿⣿⣿⣿⣿⣿⣿⣿⣿⣿⣿⣷⣄⣀⠀⠀⠀⠀⠀⠀⠀⠀⠀⠀⠀⠀⠀⠀⠀⠀⠀⠀⠀⠀⠀⠀⠀⠀⠀⠀⠀⠀⠀⠀⠀⠀⠀⠀⣿⣿⣿⡇</a:t>
            </a:r>
            <a:br/>
            <a:r>
              <a:t>⣿⣿⣿⣿⣿⣿⣿⣿⣿⣿⣿⣿⣿⣿⣿⣿⣿⣿⣿⣿⣿⣿⣿⣿⣿⣿⣿⣿⣿⣿⣿⣿⣿⣿⣿⣿⣿⣿⣿⣿⣿⣿⣿⣿⣿⣿⣿⣿⣿⣿⣿⣿⣿⠃⠀⠀⠀⠀⠀⠀⠀⠀⠀⠀⠀⠀⠀⠀⠀⠀⠀⠀⠀⠀⠀⠀⠀⠀⠀⠀⠀⠀⠀⠀⠀⠀⢠⣿⣿⣿⡇</a:t>
            </a:r>
            <a:br/>
            <a:r>
              <a:t>⣿⣿⣿⣿⣿⣿⣿⣿⣿⣿⣿⣿⣿⣿⣿⣿⣿⣿⣿⣿⣿⣿⣿⣿⣿⣿⣿⣿⣿⣿⣿⣿⣿⣿⣿⣿⣿⣿⣿⣿⣿⣿⣿⣿⣿⣿⣿⣿⣿⣿⣿⣿⣁⠀⠀⠀⠀⠀⠀⠀⠀⠀⠀⠀⠀⠀⠀⠀⠀⠀⠀⠀⠀⠀⠀⠀⠀⠀⠀⠀⠀⠀⠀⠀⠀⠀⢸⣿⣿⣿⡇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⣿⣿⣿⣿⣿⣿⣿⣿⣿⣿⣿⣿⣿⣿⣿⣿⣿⣿⣿⣿⣿⣿⣿⣿⣿⣿⣿⣿⣿⣿⣿⣿⣿⣿⣿⣿⣿⣿⣿⣿⣿⣿⣿⣿⣿⣿⣿⣿⣿⣿⣿⣿⣿⣿⠀⠀⠀⠀⠀⠀⠀⠀⠀⠀⠀⠀⠀⠀⠀⠀⠀⠀⠀⠀⠀⠀⠀⠀⠀⠀⠀⠀⠀⠀⠀⠀⣼⣿⣿⣿⡇</a:t>
            </a:r>
            <a:br/>
            <a:r>
              <a:t>⣿⣿⣿⣿⣿⣿⣿⣿⣿⣿⣿⣿⣿⣿⣿⣿⣿⣿⣿⣿⣿⣿⣿⣿⣿⣿⣿⣿⣿⣿⣿⣿⣿⣿⣿⣿⣿⣿⣿⣿⣿⣿⣿⣿⣿⣿⣿⣿⣿⣿⣿⣿⡿⠀⠀⠀⠀⠀⠀⠀⠀⠀⠀⠀⠀⠀⠀⠀⠀⠀⠀⠀⠀⠀⠀⠀⠀⠀⠀⠀⠀⠀⠀⠀⠀⠀⣿⣿⣿⣿⡇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⣿⣿⣿⣿⣿⣿⣿⣿⣿⣿⣿⣿⣿⣿⣿⣿⣿⣿⣿⣿⣿⣿⣿⣿⣿⣿⣿⣿⣿⣿⣿⣿⣿⣿⣿⣿⣿⣿⣿⣿⣿⣿⣿⣿⣿⣿⣿⣿⣿⣿⣿⣿⠃⠀⠀⠀⠀⠀⠀⠀⣀⣠⣴⣆⠀⠀⠀⠀⠀⠀⠀⠀⠀⠀⠀⠀⠀⠀⠀⠀⠀⠀⠀⠀⠀⢰⣿⣿⣿⣿⡇</a:t>
            </a:r>
            <a:br/>
            <a:r>
              <a:t>⣿⣿⣿⣿⣿⣿⣿⣿⣿⣿⣿⣿⣿⣿⣿⣿⣿⣿⣿⣿⣿⣿⣿⣿⣿⣿⣿⣿⣿⣿⣿⣿⣿⣿⣿⣿⣿⣿⣿⣿⣿⣿⣿⣿⣿⣿⣿⣿⣿⣿⣿⠃⠀⠀⠀⠀⠀⠀⣿⣿⣿⣿⣿⣿⣆⠀⠀⠀⠀⠀⠀⠀⠀⠀⠀⠀⠀⠀⠀⠀⠀⠀⠀⠀⠀⢸⣿⣿⣿⣿⡇</a:t>
            </a:r>
            <a:br/>
            <a:r>
              <a:t>⣿⣿⣿⣿⣿⣿⣿⣿⣿⣿⣿⣿⣿⣿⣿⣿⣿⣿⣿⣿⣿⣿⣿⣿⣿⣿⣿⣿⣿⣿⣿⣿⣿⣿⣿⣿⣿⣿⣿⣿⣿⣿⣿⣿⣿⣿⣿⣿⣿⣿⠃⠀⠀⠀⠀⠀⣼⣿⣿⣿⣿⣿⣿⣿⣿⣆⠀⠀⠀⠀⠀⠀⠀⠀⠀⠀⠀⠀⠀⠀⠀⠀⠀⠀⠀⠀⠙⣿⣿⣿⡇</a:t>
            </a:r>
            <a:br/>
            <a:r>
              <a:t>⣿⣿⣿⣿⣿⣿⣿⣿⣿⣿⣿⣿⣿⣿⣿⣿⣿⣿⣿⣿⣿⣿⣿⣿⣿⣿⣿⣿⣿⣿⣿⣿⣿⣿⣿⣿⣿⣿⣿⣿⣿⣿⣿⣿⣿⣿⣿⣿⣿⡋⠀⠀⠀⠀⠀⣰⣿⣿⣿⣿⣿⣿⣿⣿⣿⣿⡇⠀⠀⠀⠀⠀⠀⠀⠀⠀⠀⠀⠀⠀⠀⠀⠀⠀⠀⠀⠀⠘⣿⣿⡇</a:t>
            </a:r>
            <a:br/>
            <a:r>
              <a:t>⣿⣿⣿⣿⣿⣿⣿⣿⣿⣿⣿⣿⣿⣿⣿⣿⣿⣿⣿⣿⣿⣿⣿⣿⣿⣿⣿⣿⣿⣿⣿⣿⣿⣿⣿⣿⣿⣿⣿⣿⣿⣿⣿⣿⣿⣿⣿⣿⣿⡟⠀⠀⠀⠀⢀⣿⣿⣿⣿⣿⣿⣿⣿⣿⣿⣿⡇⠀⠀⠀⠀⠀⠀⠀⠀⠀⠀⠀⠀⠀⠀⠀⠀⠀⠀⠀⠀⠀⠈⠻⡇</a:t>
            </a:r>
            <a:br/>
            <a:r>
              <a:t>⣿⣿⣿⣿⣿⣿⣿⣿⣿⣿⣿⣿⣿⣿⣿⣿⣿⣿⣿⣿⣿⣿⣿⣿⣿⣿⣿⣿⣿⣿⣿⣿⣿⣿⣿⣿⣿⣿⣿⣿⣿⣿⣿⣿⣿⣿⣿⣿⡿⠁⠀⠀⣠⣰⣿⣿⣿⣿⣿⣿⣿⣿⣿⣿⡿⠋⠀⠀⠀⠀⠀⠀⠀⠀⠀⠀⠀⠀⠀⠀⠀⠀⠀⠀⠀⠀⠀⠀⠀⠀⠀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⣿⣿⣿⣿⣿⣿⣿⣿⣿⣿⣿⣿⣿⣿⣿⣿⣿⣿⣿⣿⣿⣿⣿⣿⣿⣿⣿⣿⣿⣿⣿⣿⣿⣿⣿⣿⣿⣿⣿⣿⣿⣿⣿⣿⣿⣿⣿⣿⠇⠀⢀⣴⣿⣿⣿⣿⣿⣿⣿⣿⣿⣿⣿⣿⠁⠀⠀⠀⠀⠀⠀⠀⠀⠀⠀⠀⠀⠀⠀⠀⠀⠀⠀⠀⠀⠀⠀⠀⠀⠀⠀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⣿⣿⣿⣿⣿⣿⣿⣿⣿⣿⣿⣿⣿⣿⣿⣿⣿⣿⣿⣿⣿⣿⣿⣿⣿⣿⣿⣿⣿⣿⣿⣿⣿⣿⣿⣿⣿⣿⣿⣿⣿⣿⣿⣿⣿⣿⣿⡏⠀⣠⣾⣿⣿⣿⣿⣿⣿⣿⣿⣿⣿⣿⣿⡏⠀⠀⠀⠀⠀⠀⠀⠀⠀⠀⠀⠀⠀⠀⠀⠀⠀⠀⠀⠀⠀⠀⠀⠀⠀⠀⠀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⣿⣿⣿⣿⣿⣿⣿⣿⣿⣿⣿⣿⣿⣿⣿⣿⣿⣿⣿⣿⣿⣿⣿⣿⣿⣿⣿⣿⣿⣿⣿⣿⣿⣿⣿⣿⣿⣿⣿⣿⣿⣿⣿⣿⣿⣿⣿⣡⣾⣿⣿⣿⣿⣿⣿⣿⣿⣿⣿⣿⣿⣿⣿⡇⠀⠀⠀⠀⠀⠀⠀⠀⠀⠀⠀⠀⠀⠀⠀⠀⠀⠀⠀⠀⠀⠀⠀⠀⠀⠀⠀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⣿⣿⣿⣿⣿⣿⣿⣿⣿⣿⣿⣿⣿⣿⣿⣿⣿⣿⣿⣿⣿⣿⣿⣿⣿⣿⣿⣿⣿⣿⣿⣿⣿⣿⣿⣿⣿⣿⣿⣿⣿⣿⣿⣿⣿⣿⣿⣿⠟⣿⣿⣿⣿⣿⣿⣿⣿⣿⣿⣿⣿⣿⣿⣿⣿⣿⣿⣿⣿⣿⣿⣿⣿⣿⣿⣿⣿⣿⣿⣿⣿⣿⣿⣿⣿⣿⣿⣿⣿⣿⡇</a:t>
            </a:r>
            <a:br/>
            <a:r>
              <a:t>⣿⣿⣿⣿⣿⣿⣿⣿⣿⣿⣿⣿⣿⣿⣿⣿⣿⡿⢿⣿⣿⣿⣿⣿⣿⣿⣿⣿⣿⣿⣿⣿⣿⣿⣿⣿⣿⣿⣿⣿⣿⣿⣿⡿⢿⠿⠛⠁⠠⣿⣿⣿⣿⣿⣿⣿⣿⣿⣿⣿⣿⣿⣿⣿⣿⣿⣿⣿⣿⣿⣿⣿⣿⣿⣿⣿⣿⣿⣿⣿⣿⣿⣿⣿⣿⣿⣿⣿⣿⣿⡇</a:t>
            </a:r>
            <a:br/>
            <a:r>
              <a:t>⣿⣿⣿⣿⣿⣿⣿⣿⣿⣿⣿⣿⣿⣿⣿⣿⣿⠆⠈⢿⣿⣿⣿⣿⣿⣿⣿⣿⣿⣿⣿⣿⣿⣿⣿⣿⣿⣿⣿⣿⣿⣿⣿⡷⠀⠀⠀⠀⠀⠹⣿⣿⣿⣿⣿⣿⣿⣿⣿⣿⣿⣿⣿⣿⣿⣿⣿⣿⣿⣿⣿⣿⣿⣿⣿⣿⡇⢹⣿⣿⣿⣿⣿⣿⣿⣿⣿⣿⣿⣿⡇</a:t>
            </a:r>
            <a:br/>
            <a:r>
              <a:t>⣿⣿⣿⣿⣿⣿⣿⣿⣿⣿⣿⣿⣿⣿⡿⠟⠁⠀⠀⠈⠻⠿⣿⣿⣿⣿⣿⣿⣿⣿⣿⣿⣿⣿⣿⡿⣿⣿⣿⡿⣿⣿⣿⡁⠀⠀⠀⠀⠀⢀⣼⣿⣿⣿⣿⣿⣿⣿⣿⣿⣿⣿⣿⣿⣿⣿⣿⣿⣿⣿⣿⣿⣿⣿⣿⠋⠀⠘⢿⣿⣿⣿⣿⣿⣿⣿⣿⣿⣿⣿⡇</a:t>
            </a:r>
            <a:br/>
            <a:r>
              <a:t>⣿⣿⣿⣿⣿⣿⣿⣿⣿⣿⣿⣿⣿⣿⡄⠀⠀⠀⠀⠀⠀⠀⣼⣿⣿⣿⣿⣿⣿⣿⣿⣿⣿⣿⡏⠀⠈⠙⠃⠀⠀⠛⠛⠋⠀⠀⠀⠀⠀⢸⣿⣿⣿⣿⣿⣿⣿⣿⣿⣿⣿⣿⣿⣿⣿⣿⣿⣿⣿⣿⣿⣿⡿⠟⠁⠀⠀⠀⠀⠉⠉⣻⣿⣿⣿⣿⣿⣿⣿⣿⡇</a:t>
            </a:r>
            <a:br/>
            <a:r>
              <a:t>⣿⣿⣿⣿⣿⣿⣿⣿⣿⣿⣿⣿⣿⣿⣿⠀⠀⠀⠀⠀⠀⠀⢻⣿⣿⣿⣿⣿⣿⣿⣿⣿⣿⣿⣷⡀⣠⣶⠀⠀⠀⠋⠉⠘⠀⠀⠀⠀⠀⢸⣿⣿⣿⣿⣿⣿⣿⣿⣿⣿⣿⣿⣿⣿⣿⣿⣿⣿⣿⣿⣿⣿⣿⠄⠀⠀⠀⠀⠀⠀⠸⣿⣿⣿⣿⣿⣿⣿⣿⣿⡇</a:t>
            </a:r>
            <a:br/>
            <a:r>
              <a:t>⣿⣿⣿⣿⣿⣿⣿⣿⣿⣿⣿⣿⣿⣿⣿⣷⡆⠀⠀⠀⠀⠀⠈⣿⣿⣿⣿⣿⣿⣿⣿⣿⣿⣿⣿⣿⣿⡟⠀⠀⠀⠀⠀⠀⠀⠀⠀⠀⠀⢀⣿⣿⣿⣿⣿⣿⣿⣿⣿⣿⣿⣿⣿⣿⣿⣿⣿⣿⣿⣿⣿⣿⣿⠀⠀⠀⠀⠀⠀⠀⢠⣿⣿⣿⣿⠟⢻⣿⣿⣿⡇</a:t>
            </a:r>
            <a:br/>
            <a:r>
              <a:t>⣿⣿⣿⣿⣿⣿⣿⣿⣿⣿⣿⣿⣿⣿⣿⣿⡏⠀⠀⠀⠀⣤⣼⣿⣿⣿⣿⣿⣿⣿⣿⣿⣿⣿⣿⣿⣿⣇⣀⣤⣶⣶⠀⠀⠀⠀⠀⠀⣠⣾⣿⣿⣿⣿⣿⣿⣿⣿⣿⣿⣿⣿⣿⣿⣿⣿⣿⣿⣿⣿⣿⣿⣿⠄⠀⠀⠀⠀⢀⣰⠿⠟⠋⣉⣤⣴⣾⣿⣿⣿⡇</a:t>
            </a:r>
            <a:br/>
            <a:r>
              <a:t>⣿⣿⣿⣿⣿⣿⣿⣿⣿⣿⣿⣿⣿⣿⣿⡟⠀⠀⠀⠀⠀⠙⣿⣿⣿⣿⣿⣿⣿⣿⣿⣿⣿⣿⣿⣿⣿⣿⣿⣿⣿⣿⠀⠀⠀⠀⠀⢸⣿⣿⣿⣿⣿⣿⣿⣿⣿⣿⣿⣿⣿⣿⣿⣿⣿⣿⣿⡿⠿⢿⣿⠛⠉⠀⠀⠀⠀⠀⠈⠀⠀⢾⣿⣿⣿⣿⣿⣿⣿⣿⡇</a:t>
            </a:r>
            <a:br/>
            <a:r>
              <a:t>⣿⣿⣿⣿⣿⣿⣿⣿⣿⣿⣿⣿⣿⣿⠟⠁⠀⠀⠀⠀⠀⢰⣿⣿⣿⣿⣿⣿⣿⣿⣿⣿⣿⣿⣿⣿⣿⣿⣿⣿⣿⣿⡆⠀⠀⠀⠀⢠⣿⣿⣿⣿⣿⣿⣿⣿⣿⣿⣿⣿⣿⣿⣿⣿⣿⣿⣿⠀⠀⠀⠀⠀⠀⠀⠀⠀⠀⠀⠀⠀⠀⠀⠀⠈⠻⠿⠿⣿⣿⣿⡇</a:t>
            </a:r>
            <a:br/>
            <a:r>
              <a:t>⣿⣿⣿⣿⡿⢿⣿⣿⣿⣿⣿⠿⠛⠁⠀⣀⠀⠀⠀⠀⠀⢸⣿⣿⣿⣿⣿⣿⣿⣿⣿⣿⣿⣿⣿⣿⣿⣿⣿⣿⣿⡿⠀⠀⠀⠀⠀⠀⢿⣿⣿⣿⣿⣿⣿⣿⣿⣿⣿⣿⣿⣿⣿⣿⣿⣿⣿⣧⠀⠀⠀⠀⠀⠀⠀⠀⠀⠀⢸⣶⣄⠀⠀⠀⠀⠀⠀⠈⠹⣿⡇</a:t>
            </a:r>
            <a:br/>
            <a:r>
              <a:t>⠋⠉⠁⠀⠀⠀⠙⠟⢉⡉⠉⠀⣀⣤⣾⣿⡆⠀⠀⠀⠀⠸⣿⣿⣿⣿⣿⣿⣿⣿⣿⣿⣿⣿⣿⣿⣿⣿⣿⣿⣿⠃⠀⠀⠀⠀⠀⠀⢸⣿⣿⣿⣿⣿⣿⣿⣿⣿⣿⣿⣿⣿⣿⣿⣿⣿⣿⣿⣶⣤⡖⠀⠀⠀⠀⠀⠀⢠⣾⣿⣿⣿⣶⣶⣶⣶⣷⣶⣤⣼⡇</a:t>
            </a:r>
            <a:br/>
            <a:r>
              <a:t>⠀⠀⠀⠀⠀⠀⠀⠀⠀⠉⠐⠿⠿⠿⠟⠉⠀⠀⠀⠀⠀⠀⠘⣿⣿⣿⣿⣿⣿⣿⣿⣿⣿⣿⣿⣿⣿⣿⣿⣿⡏⠀⠀⠀⠀⠀⠀⠀⢸⣿⣿⣿⣿⣿⣿⣿⣿⣿⣿⣿⣿⣿⣿⣿⣿⣿⣿⣿⣿⣿⠗⠀⠀⠀⠀⠀⠐⣿⣿⣿⣿⣿⣿⣿⣿⣿⣿⣿⣿⣿⡇</a:t>
            </a:r>
            <a:br/>
            <a:r>
              <a:t>⣤⡀⠀⠀⠀⠀⠀⠀⠀⠀⠀⠀⠀⠀⠀⠤⡤⠀⠀⠀⠀⠀⠀⠸⣿⣿⣿⣿⣿⣿⣿⣿⣿⣿⣿⣿⣿⣿⡿⠋⠀⠀⠀⠀⠀⠀⠀⠀⠀⣿⣿⣿⣿⣿⣿⣿⣿⣿⣿⣿⣿⣿⣿⣿⣿⣿⣿⣿⣿⡿⠀⠀⠀⠀⠀⠀⠀⠘⣿⣿⣿⣿⣿⣿⣿⣿⣿⣿⣿⣿⡇</a:t>
            </a:r>
            <a:br/>
            <a:r>
              <a:t>⣿⣿⣷⣦⣀⠀⠀⠀⠀⠀⠀⠀⠀⠀⠀⠀⠀⠀⠀⠀⠀⠀⠀⠀⢻⣿⣿⣿⣿⣿⣿⣿⣿⣿⣿⣿⣿⣿⡁⠀⠀⠀⠀⠀⠀⠀⠀⠀⠀⢸⣿⣿⣿⣿⣿⣿⣿⣿⣿⣿⣿⣿⣿⣿⣿⣿⣿⣿⣿⡇⠀⠀⠀⠀⠀⠀⠀⠀⠘⣿⣿⣿⣿⣿⣿⣿⣿⣿⣿⣿⡇</a:t>
            </a:r>
            <a:br/>
            <a:r>
              <a:t>⣿⣿⣿⣿⣿⣿⣦⣄⡀⠀⠀⠀⠀⠀⠀⠀⠀⠀⠀⠀⠀⠀⠀⠀⠀⢿⣿⣿⣿⣿⣿⣿⣿⣿⣿⣿⣿⣿⣷⣤⣀⠀⠀⠀⠀⠀⠀⠀⠀⣿⣿⣿⣿⣿⣿⣿⣿⣿⣿⣿⣿⣿⣿⣿⣿⣿⣿⣿⣿⠀⠀⠀⠀⠀⠀⠀⠀⠀⠀⠈⢿⣿⣿⣿⣿⣿⣿⣿⣿⣿⡇</a:t>
            </a:r>
            <a:br/>
            <a:r>
              <a:t>⣿⣿⣿⣿⣿⣿⣿⣿⣿⣷⣤⣀⠀⠀⠀⠀⠀⠀⠀⠀⠀⠀⠀⠀⠀⣸⣿⣿⣿⣿⣿⣿⣿⣿⣿⣿⣿⣿⣿⣿⣿⣿⠀⠀⣶⣶⣶⡀⠀⢹⣿⣿⣿⣿⣿⣿⣿⣿⣿⣿⣿⣿⣿⣿⣿⣿⣿⣿⠇⠀⠀⠀⠀⠀⠀⠀⠀⠀⠀⠀⠘⣿⣿⣿⣿⣿⣿⣿⣿⣿⡇</a:t>
            </a:r>
            <a:br/>
            <a:r>
              <a:t>⣿⣿⣿⣿⣿⣿⣿⣿⣿⣿⣿⣿⣷⣦⣄⣀⣠⠀⠀⠀⢀⣤⣤⣶⣿⣿⣿⣿⣿⣿⣿⣿⣿⣿⣿⣿⣿⣿⣿⣿⣿⣿⡄⠀⣸⣿⣿⣧⠀⢀⣿⣿⣿⣿⣿⣿⣿⣿⣿⣿⣿⣿⣿⣿⣿⣿⣿⣿⣆⠀⠀⠀⠀⠀⠀⠀⠀⠀⠀⣀⣴⣿⣿⣿⣿⣿⣿⣿⣿⣿⡇</a:t>
            </a:r>
            <a:br/>
            <a:r>
              <a:t>⣿⣿⣿⣿⣿⣿⣿⣿⣿⣿⣿⣿⣿⣿⣿⣿⡏⠀⠀⠀⠀⢻⣿⣿⣿⣿⣿⣿⣿⣿⣿⣿⣿⣿⣿⣿⣿⣿⣿⣿⣿⣿⡇⠀⢻⣿⣿⣿⠀⠀⣿⣿⣿⣿⣿⣿⣿⣿⣿⣿⣿⣿⣿⣿⣿⣿⣿⣿⣿⣷⡆⠀⠀⢠⣤⡀⠀⠀⣿⣿⣿⣿⣿⣿⣿⣿⣿⣿⣿⣿⡇</a:t>
            </a:r>
            <a:br/>
            <a:r>
              <a:t>⣿⣿⣿⣿⣿⣿⣿⣿⣿⣿⣿⣿⣿⣿⣿⣿⣧⡀⠀⠀⠀⠀⣿⣿⣿⣿⣿⣿⣿⣿⣿⣿⣿⣿⣿⣿⣿⣿⣿⣿⠿⠿⠟⠀⠹⣿⣿⣿⠀⠀⢻⣿⣿⣿⣿⣿⣿⣿⣿⣿⣿⣿⣿⣿⣿⣿⣿⣿⣿⡿⠃⠀⢀⣾⣿⡇⠀⠀⣿⣿⣿⣿⣿⣿⣿⣿⣿⣿⣿⣿⡇</a:t>
            </a:r>
            <a:br/>
            <a:r>
              <a:t>⣿⣿⣿⣿⣿⣿⣿⣿⣿⣿⣿⣿⣿⣿⣿⣿⣿⣿⣶⣄⠀⠀⠈⢿⣿⣿⣿⣿⣿⣿⣿⣿⣿⣿⣿⣿⣿⣿⣏⠀⠀⠀⠀⠀⠀⠀⠀⠀⠀⠀⣸⣿⣿⣿⣿⣿⣿⣿⣿⣿⣿⣿⣿⣿⣿⣿⣿⣿⣿⠇⠀⢀⣾⣿⣿⡇⠀⠀⣿⣿⣿⣿⣿⣿⣿⣿⣿⣿⣿⣿⡇</a:t>
            </a:r>
            <a:br/>
            <a:r>
              <a:t>⣿⣿⣿⣿⣿⣿⣿⣿⣿⣿⣿⣿⣿⣿⣿⣿⣿⣿⣿⣿⠷⠀⠀⠀⠻⣿⣿⣿⣿⣿⣿⣿⣿⣿⣿⣿⣿⣿⣿⣷⣤⣀⡀⠀⠀⠀⠀⠀⠀⠐⣿⣿⣿⣿⣿⣿⣿⣿⣿⣿⣿⣿⣿⣿⣿⣿⣿⣿⡏⠀⢀⣿⣿⣿⣿⡇⠀⢸⣿⣿⣿⣿⣿⣿⣿⣿⣿⣿⣿⣿⡇</a:t>
            </a:r>
            <a:br/>
            <a:r>
              <a:t>⣿⣿⣿⣿⣿⣿⣿⣿⣿⣿⣿⣿⣿⣿⣿⣿⣿⡿⠋⠁⠀⠀⠀⠀⠀⢈⣿⣿⣿⣿⣿⣿⣿⣿⣿⣿⣿⣿⡿⠟⠛⠉⠁⡀⠀⠀⠀⠀⠀⠀⠈⣻⣿⣿⣿⣿⣿⣿⣿⣿⣿⣿⣿⣿⣿⣿⣿⣿⡅⠀⠈⠿⠿⠿⠿⠃⠀⢾⣿⣿⣿⣿⣿⣿⣿⣿⣿⣿⣿⣿⡇</a:t>
            </a:r>
            <a:br/>
            <a:r>
              <a:t>⣿⣿⣿⣿⣿⡿⠟⠛⢿⣿⣿⣿⣿⣿⣿⣿⣿⠗⠀⠀⠀⠀⠀⠀⠀⠈⣿⣿⣿⣿⣿⣿⣿⣿⣿⣿⣿⣿⣷⡄⠀⠙⠛⠉⠉⣀⣤⣀⣠⣴⣾⣿⣿⣿⣿⣿⣿⣿⣿⣿⣿⣿⣿⣿⣿⣿⣿⣿⡁⠀⠀⠀⠀⠀⠀⠀⠀⠀⠉⠙⢿⣿⣿⣿⣿⣿⣿⣿⣿⣿⡇</a:t>
            </a:r>
            <a:br/>
            <a:r>
              <a:t>⡿⠟⠛⠉⠀⠀⠀⠀⠀⠈⠛⠛⠋⢉⣀⣠⣤⡄⠀⠀⠀⠀⠀⠀⢀⣤⣿⣿⣿⣿⣿⣿⣿⣿⣿⣿⣯⡉⢉⣤⣶⣿⣶⣶⣶⣿⣿⣿⣿⣿⣿⣿⣿⣿⣿⣿⣿⣿⣿⣿⣿⣿⣿⣿⣿⣿⣿⣿⣿⣆⠀⠀⠀⠀⠀⠀⠀⠀⠀⠀⣸⣿⣿⣿⣿⣿⣿⣿⣿⣿⡇</a:t>
            </a:r>
            <a:br/>
            <a:r>
              <a:t>⣄⠀⠀⠀⠀⠀⠀⠀⠀⠀⠀⠀⠘⢿⣿⣿⣿⠇⠀⠀⠀⠀⠀⠀⠈⣿⣿⣿⣿⣿⣿⣿⣿⣿⣿⣿⣿⣿⣿⣿⣿⣿⣿⣿⣿⣿⣿⣿⣿⣿⣿⣿⣿⣿⣿⣿⣿⣿⣿⣿⣿⣿⣿⣿⣿⣿⣿⣿⣿⣿⣦⡀⠀⠀⠀⠀⠀⠠⢶⣾⣿⣿⣿⣿⣿⣿⣿⣿⣿⣿⡇</a:t>
            </a:r>
            <a:br/>
            <a:r>
              <a:t>⣿⣷⣤⠀⠀⠀⠀⠀⠀⠀⠀⠀⠀⠀⠈⠛⠋⠀⠀⠀⠀⠀⢀⣠⣼⣿⣿⣿⣿⣿⣿⣿⣿⣿⣿⣿⣿⣿⣿⣿⣿⣿⣿⣿⣿⣿⣿⣿⣿⣿⣿⣿⣿⣿⣿⣿⣿⣿⣿⣿⣿⣿⣿⣿⣿⣿⣿⠛⠛⠉⠉⠀⠀⠀⠀⠀⠀⠀⠀⠙⣿⣿⣿⣿⣿⣿⣿⣿⣿⣿⡇</a:t>
            </a:r>
            <a:br/>
            <a:r>
              <a:t>⣿⣿⣿⣿⣦⡀⠀⠀⠀⠀⠀⠀⠀⠀⠀⠀⠀⠐⢶⣶⣶⣶⣿⣿⣿⣿⣿⣿⣿⣿⣿⣿⣿⣿⣿⣿⣿⣿⣿⣿⣿⣿⣿⣿⣿⣿⣿⣿⣿⣿⣿⣿⣿⣿⣿⣿⣿⣿⣿⣿⣿⣿⣿⣿⣿⣿⣿⣦⡀⠀⠻⣶⣶⡀⠀⠀⠀⠀⠀⠀⠈⠛⣯⣭⣿⣷⣾⣿⣿⣿⡇</a:t>
            </a:r>
            <a:br/>
            <a:r>
              <a:t>⣿⣿⣿⣿⣿⣿⣦⡀⠀⠀⠀⠀⠀⠀⠀⠀⠀⠀⠀⠈⠻⢿⣿⣿⣿⣿⣿⣿⣿⣿⣿⣿⣿⣿⣿⣿⣿⣿⣿⣿⣿⣿⣿⣿⣿⣿⣿⣿⣿⣿⣿⣿⣿⣿⣿⣿⣿⣿⣿⣿⣿⣿⣿⣿⣿⣿⣿⣿⣿⣄⠀⠈⣛⣻⣥⣴⣦⡀⠀⠀⠀⠀⠈⠻⣿⣿⣿⣿⣿⣿⡇</a:t>
            </a:r>
            <a:br/>
            <a:r>
              <a:t>⣿⣿⣿⣿⣿⣿⣿⣿⣦⡄⠀⠀⠀⠀⠀⠀⠀⠀⠀⠀⠀⠀⠙⠿⣿⣿⣿⣿⣿⣿⣿⣿⣿⣿⣿⣿⣿⣿⣿⣿⣿⣿⣿⣿⣿⣿⣿⣿⣿⣿⣿⣿⣿⣿⣿⣿⣿⣿⣿⣿⣿⣿⣿⣿⣿⣿⣿⣿⣿⣿⣿⣿⣿⣿⣿⣿⣿⣿⣦⣄⣀⣀⡀⠀⠈⢻⣿⣿⣿⣿⡇</a:t>
            </a:r>
            <a:br/>
            <a:r>
              <a:t>⣿⣿⣿⣿⣿⣿⣿⣿⣿⣿⣷⣄⠀⠀⠀⠀⠀⠀⠀⠀⠀⠀⠀⠀⣨⣿⣿⣿⣿⣿⣿⣿⣿⣿⣿⣿⣿⣿⣿⣿⣿⣿⣿⣿⣿⣿⣿⣿⣿⣿⣿⣿⣿⣿⣿⣿⣿⣿⣿⣿⣿⣿⣿⣿⣿⣿⣿⣿⣿⣿⣿⣿⣿⣿⣿⣿⣿⣿⣿⣿⣿⣿⣿⣦⣀⠀⠛⣿⣿⣿⡇</a:t>
            </a:r>
            <a:br/>
            <a:r>
              <a:t>⣿⣿⣿⣿⣿⣿⣿⣿⣿⣿⣿⣿⣷⣄⠀⠀⠀⠀⠀⠀⢀⣠⣴⣾⣿⣿⣿⣿⣿⣿⣿⣿⣿⣿⣿⣿⣿⣿⣿⣿⣿⣿⣿⣿⣿⣿⣿⣿⣿⣿⣿⣿⣿⣿⣿⣿⣿⣿⣿⣿⣿⣿⣿⣿⣿⣿⣿⣿⣿⣿⣿⣿⣿⣿⣿⣿⣿⣿⣿⣿⣿⣿⣿⣿⣿⣿⣷⣾⣿⣿⡇</a:t>
            </a:r>
            <a:br/>
            <a:r>
              <a:t>⣿⣿⣿⣿⣿⣿⣿⣿⣿⣿⣿⣿⣿⣿⣷⣄⣀⣀⣤⣶⣿⣿⣿⣿⣿⣿⣿⣿⣿⣿⣿⣿⣿⣿⣿⣿⣿⣿⣿⣿⣿⣿⣿⣿⣿⣿⣿⣿⣿⣿⣿⣿⣿⣿⣿⣿⣿⣿⣿⣿⣿⣿⣿⣿⣿⣿⣿⣿⣿⣿⣿⣿⣿⣿⣿⣿⣿⣿⣿⣿⣿⣿⣿⣿⣿⣿⣿⣿⣿⣿⡇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⣿⣿⣿⣿⣿⣿⣿⣿⣿⣿⣿⣿⣿⣿⣿⣿⣿⣿⣿⣿⣿⣿⣿⣿⣿⣿⣿⣿⣿⣿⣿⣿⣿⣿⣿⣿⣿⣿⣿⣿⣿⣿⣿⣿⣿⣿⠟⢛⣿⣿⣿⣿⣿⣿⣿⣿⣿⣿⣿⣿⣿⣿⣿⣿⣿⣿⣿⣿⣿⣿⣿⣿⣿⣿⣿⣿⣿⣿⣿⣿⣿⣿⣿⣿⣿⣿⣿⣿⣿⣿⡇</a:t>
            </a:r>
            <a:br/>
            <a:r>
              <a:t>⣿⣿⣿⣿⣿⣿⣿⣿⣿⣿⣿⣿⣿⣿⣿⣿⡿⣿⣿⣿⣿⣿⣿⣿⣿⣿⣿⣿⣿⣿⣿⣿⣿⣿⣿⣿⣿⣿⣿⣿⣿⣿⡿⡿⠟⠋⠀⠸⣿⣿⣿⣿⣿⣿⣿⣿⣿⣿⣿⣿⣿⣿⣿⣿⣿⣿⣿⣿⣿⣿⣿⣿⣿⣿⣿⡛⢿⣿⣿⣿⣿⣿⣿⣿⣿⣿⣿⣿⣿⣿⡇</a:t>
            </a:r>
            <a:br/>
            <a:r>
              <a:t>⣿⣿⣿⣿⣿⣿⣿⣿⣿⣿⣿⣿⣿⣿⣿⣿⠀⠘⢿⣿⣿⣿⣿⣿⣿⣿⣿⣿⣿⣿⣿⣿⣿⣿⣿⣿⣿⣿⣿⣿⣿⣿⡆⠀⠀⠀⠀⠀⠹⢿⣿⣿⣿⣿⣿⣿⣿⣿⣿⣿⣿⣿⣿⣿⣿⣿⣿⣿⣿⣿⣿⣿⣿⣿⠟⠃⣼⣿⣿⣿⣿⣿⣿⣿⣿⣿⣿⣿⣿⣿⡇</a:t>
            </a:r>
            <a:br/>
            <a:r>
              <a:t>⣿⣿⣿⣿⣿⣿⣿⣿⣿⣿⣿⣿⣿⠿⠟⠁⠀⠀⠘⠿⢿⣿⣿⣿⣿⣿⣿⣿⣿⣿⣿⣿⣿⣿⣿⣿⣿⣿⣿⣿⣿⣿⡁⠀⠀⠀⠀⠀⢠⣾⣿⣿⣿⣿⣿⣿⣿⣿⣿⣿⣿⣿⣿⣿⣿⣿⣿⣿⣿⣿⣿⡿⠟⠁⠀⠀⠈⠻⢿⣿⣿⣿⣿⣿⣿⣿⣿⣿⣿⣿⡇</a:t>
            </a:r>
            <a:br/>
            <a:r>
              <a:t>⣿⣿⣿⣿⣿⣿⣿⣿⣿⣿⣿⣿⣧⡀⠀⠀⠀⠀⠀⠀⢀⣿⣿⣿⣿⣿⣿⣿⣿⣿⣿⣿⣿⣿⣿⣿⣿⣿⠿⠿⣿⣿⣷⠀⠀⠀⠀⠀⠀⣿⣿⣿⣿⣿⣿⣿⣿⣿⣿⣿⣿⣿⣿⣿⣿⣿⣿⣿⣿⣿⣷⡀⠀⠀⠀⠀⠀⠀⢀⣾⣿⣿⣿⣿⣿⣿⣿⣿⣿⣿⡇</a:t>
            </a:r>
            <a:br/>
            <a:r>
              <a:t>⣿⣿⣿⣿⣿⣿⣿⣿⣿⣿⣿⣿⣿⡇⠀⠀⠀⠀⠀⠀⠈⢿⣿⣿⣿⣿⣿⣿⣿⣿⣿⣿⣿⡿⠁⠙⠛⠃⠀⠀⢉⠉⠁⠀⠀⠀⠀⠀⠠⣿⣿⣿⣿⣿⣿⣿⣿⣿⣿⣿⣿⣿⣿⣿⣿⣿⣿⣿⣿⣿⣿⠁⠀⠀⠀⠀⠀⠀⠈⣿⣿⣿⣿⣿⣿⣿⣿⣿⣿⣿⡇</a:t>
            </a:r>
            <a:br/>
            <a:r>
              <a:t>⣿⣿⣿⣿⣿⣿⣿⣿⣿⣿⣿⣿⣿⣿⣦⠀⠀⠀⠀⠀⠀⢸⣿⣿⣿⣿⣿⣿⣿⣿⣿⣿⣿⣿⠀⠀⣠⡀⠀⠀⠀⠀⠀⠀⠀⠀⠀⠀⠀⣸⣿⣿⣿⣿⣿⣿⣿⣿⣿⣿⣿⣿⣿⣿⣿⣿⣿⣿⣿⣿⣿⡀⠀⠀⠀⠀⠀⠀⢰⣿⣿⣿⣿⣿⣿⣿⣿⣿⣿⣿⡇</a:t>
            </a:r>
            <a:br/>
            <a:r>
              <a:t>⣿⣿⣿⣿⣿⣿⣿⣿⣿⣿⣿⣿⣿⣿⣿⠃⠀⠀⠀⢀⣤⣾⣿⣿⣿⣿⣿⣿⣿⣿⣿⣿⣿⣿⣷⣾⣿⠃⠀⢀⣤⡄⠀⠀⠀⠀⠀⢀⣴⣿⣿⣿⣿⣿⣿⣿⣿⣿⣿⣿⣿⣿⣿⣿⢿⣿⣿⣿⣿⠟⠛⠃⠀⠀⠀⠀⠀⠔⠛⠛⠋⢉⣉⣁⣀⣽⣿⣿⣿⣿⡇</a:t>
            </a:r>
            <a:br/>
            <a:r>
              <a:t>⣿⣿⣿⣿⣿⣿⣿⣿⣿⣿⣿⣿⣿⣿⡏⠀⠀⠀⠀⠀⢻⣿⣿⣿⣿⣿⣿⣿⣿⣿⣿⣿⣿⣿⣿⣿⣿⣶⣾⣿⣿⡇⠀⠀⠀⠀⠀⢿⣿⣿⣿⣿⣿⣿⣿⣿⣿⣿⣿⣿⣿⣿⡏⠀⠀⠈⠛⠋⠁⠀⠀⠀⠀⠀⠀⠀⠀⠀⠀⠿⢿⣿⣿⣿⣿⣿⣿⣿⣿⣿⡇</a:t>
            </a:r>
            <a:br/>
            <a:r>
              <a:t>⣿⣿⣿⣿⣿⣿⣿⣿⣿⣿⣿⣿⡿⠟⠀⠀⠀⠀⠀⠀⢸⣿⣿⣿⣿⣿⣿⣿⣿⣿⣿⣿⣿⣿⣿⣿⣿⣿⣿⣿⣿⣿⠄⠀⠀⠀⠀⣼⣿⣿⣿⣿⣿⣿⣿⣿⣿⣿⣿⣿⣿⣿⣿⣦⡀⠀⠀⠀⠀⡀⠀⠀⠀⠀⠀⠀⠀⠀⠀⠀⠀⠀⠙⣿⣿⣿⣿⣿⣿⣿⡇</a:t>
            </a:r>
            <a:br/>
            <a:r>
              <a:t>⣿⣿⣿⠿⠿⣿⣿⣿⣿⡿⠋⠁⠀⣀⡄⠀⠀⠀⠀⠀⢾⣿⣿⣿⣿⣿⣿⣿⣿⣿⣿⣿⣿⣿⣿⣿⣿⣿⣿⣿⣿⠏⠀⠀⠀⠀⠀⠘⣿⣿⣿⣿⣿⣿⣿⣿⣿⣿⣿⣿⣿⣿⣿⣿⣷⣤⣤⣴⣿⠃⠀⠀⠀⠀⠀⠀⣰⣄⣠⣤⣤⣤⣤⣼⣿⣿⣿⣿⣿⣿⡇</a:t>
            </a:r>
            <a:br/>
            <a:r>
              <a:t>⠁⠀⠀⠀⠀⠙⠁⣤⡀⢀⣠⣴⣾⣿⣿⣄⠀⠀⠀⠀⠈⣿⣿⣿⣿⣿⣿⣿⣿⣿⣿⣿⣿⣿⣿⣿⣿⣿⣿⣿⡟⠀⠀⠀⠀⠀⠀⠀⢿⣿⣿⣿⣿⣿⣿⣿⣿⣿⣿⣿⣿⣿⣿⣿⣿⣿⣿⣿⣏⠀⠀⠀⠀⠀⠀⣰⣿⣿⣿⣿⣿⣿⣿⣿⣿⣿⣿⣿⣿⣿⡇</a:t>
            </a:r>
            <a:br/>
            <a:r>
              <a:t>⠀⠀⠀⠀⠀⠀⠀⠀⠁⠛⠟⠿⠟⠋⠁⠀⠀⠀⠀⠀⠀⠈⢻⣿⣿⣿⣿⣿⣿⣿⣿⣿⣿⣿⣿⣿⣿⣿⣿⣿⠁⠀⠀⠀⠀⠀⠀⠀⢸⣿⣿⣿⣿⣿⣿⣿⣿⣿⣿⣿⣿⣿⣿⣿⣿⣿⣿⣿⠏⠀⠀⠀⠀⠀⠀⠹⣿⣿⣿⣿⣿⣿⣿⣿⣿⣿⣿⣿⣿⣿⡇</a:t>
            </a:r>
            <a:br/>
            <a:r>
              <a:t>⡀⠀⠀⠀⠀⠀⠀⠀⠀⠀⠀⠀⠀⠂⠤⣴⠀⠀⠀⠀⠀⠀⠀⢿⣿⣿⣿⣿⣿⣿⣿⣿⣿⣿⣿⣿⣿⣿⡿⠁⠀⠀⠀⠀⠀⠀⠀⠀⠘⣿⣿⣿⣿⣿⣿⣿⣿⣿⣿⣿⣿⣿⣿⣿⣿⣿⣿⡿⠀⠀⠀⠀⠀⠀⠀⠀⠻⣿⣿⣿⣿⣿⣿⣿⣿⣿⣿⣿⣿⣿⡇</a:t>
            </a:r>
            <a:br/>
            <a:r>
              <a:t>⣿⣷⣤⣀⠀⠀⠀⠀⠀⠀⠀⠀⠀⠀⠀⠀⠀⠀⠀⠀⠀⠀⠀⠈⣿⣿⣿⣿⣿⣿⣿⣿⣿⣿⣿⣿⣿⣿⠀⠀⠀⠀⠀⠀⠀⠀⠀⠀⠀⣿⣿⣿⣿⣿⣿⣿⣿⣿⣿⣿⣿⣿⣿⣿⣿⣿⣿⠇⠀⠀⠀⠀⠀⠀⠀⠀⠀⠹⣿⣿⣿⣿⣿⣿⣿⣿⣿⣿⣿⣿⡇</a:t>
            </a:r>
            <a:br/>
            <a:r>
              <a:t>⣿⣿⣿⣿⣷⣦⣄⠀⠀⠀⠀⠀⠀⠀⠀⠀⠀⠀⠀⠀⠀⠀⠀⠀⠸⣿⣿⣿⣿⣿⣿⣿⣿⣿⣿⣿⣿⣿⣷⣤⡀⠀⠀⠀⠀⠀⠀⠀⣸⣿⣿⣿⣿⣿⣿⣿⣿⣿⣿⣿⣿⣿⣿⣿⣿⣿⡟⠀⠀⠀⠀⠀⠀⠀⠀⠀⠀⠀⠈⢻⣿⣿⣿⣿⣿⣿⣿⣿⣿⣿⡇</a:t>
            </a:r>
            <a:br/>
            <a:r>
              <a:t>⣿⣿⣿⣿⣿⣿⣿⣿⣦⣄⡀⠀⠀⠀⠀⠀⠀⠀⠀⠀⠀⠀⠀⠀⠀⣿⣿⣿⣿⣿⣿⣿⣿⣿⣿⣿⣿⣿⣿⣿⣿⡇⠀⢰⣶⣶⡀⠀⢻⣿⣿⣿⣿⣿⣿⣿⣿⣿⣿⣿⣿⣿⣿⣿⣿⣿⡇⠀⠀⠀⠀⠀⠀⠀⠀⠀⠀⠀⠀⢀⣿⣿⣿⣿⣿⣿⣿⣿⣿⣿⡇</a:t>
            </a:r>
            <a:br/>
            <a:r>
              <a:t>⣿⣿⣿⣿⣿⣿⣿⣿⣿⣿⣿⣷⣤⣀⣀⣠⠀⠀⠀⠀⣀⣀⣤⣶⣿⣿⣿⣿⣿⣿⣿⣿⣿⣿⣿⣿⣿⣿⣿⣿⣿⣧⠀⢸⣿⣿⣇⠀⢸⣿⣿⣿⣿⣿⣿⣿⣿⣿⣿⣿⣿⣿⣿⣿⣿⣿⣿⣆⡀⠀⠀⠀⠀⠀⠀⠀⢀⣤⣶⣿⣿⣿⣿⣿⣿⣿⣿⣿⣿⣿⡇</a:t>
            </a:r>
            <a:br/>
            <a:r>
              <a:t>⣿⣿⣿⣿⣿⣿⣿⣿⣿⣿⣿⣿⣿⣿⣿⡇⠀⠀⠀⠀⢻⣿⣿⣿⣿⣿⣿⣿⣿⣿⣿⣿⣿⣿⣿⣿⣿⣿⣿⣿⣿⣿⠀⢘⣿⣿⣯⠀⢈⣿⣿⣿⣿⣿⣿⣿⣿⣿⣿⣿⣿⣿⣿⣿⣿⣿⣿⣿⡇⠀⠀⢰⣶⣶⡀⠀⠸⣿⣿⣿⣿⣿⣿⣿⣿⣿⣿⣿⣿⣿⡇</a:t>
            </a:r>
            <a:br/>
            <a:r>
              <a:t>⣿⣿⣿⣿⣿⣿⣿⣿⣿⣿⣿⣿⣿⣿⣿⣧⠀⠀⠀⠀⠀⢿⣿⣿⣿⣿⣿⣿⣿⣿⣿⣿⣿⣿⣿⣿⣿⣿⣿⡿⠿⠿⠀⠘⠿⣿⡏⠀⠀⣿⣿⣿⣿⣿⣿⣿⣿⣿⣿⣿⣿⣿⣿⣿⣿⣿⣿⣿⠁⠀⢀⣾⣿⣿⡇⠀⠀⣿⣿⣿⣿⣿⣿⣿⣿⣿⣿⣿⣿⣿⡇</a:t>
            </a:r>
            <a:br/>
            <a:r>
              <a:t>⣿⣿⣿⣿⣿⣿⣿⣿⣿⣿⣿⣿⣿⣿⣿⣿⣿⣦⡀⠀⠀⠈⢿⣿⣿⣿⣿⣿⣿⣿⣿⣿⣿⣿⣿⣿⣿⣿⡇⠀⠀⠀⠀⠀⠀⠀⠀⠀⠀⣼⣿⣿⣿⣿⣿⣿⣿⣿⣿⣿⣿⣿⣿⣿⣿⣿⣿⣿⠀⠀⣼⣿⣿⣿⣇⠀⠀⣿⣿⣿⣿⣿⣿⣿⣿⣿⣿⣿⣿⣿⡇</a:t>
            </a:r>
            <a:br/>
            <a:r>
              <a:t>⣿⣿⣿⣿⣿⣿⣿⣿⣿⣿⣿⣿⣿⣿⣿⣿⣿⣿⣿⠷⠀⠀⠀⠻⣿⣿⣿⣿⣿⣿⣿⣿⣿⣿⣿⣿⣿⣿⣿⣶⣤⣀⠀⠀⠀⠀⠀⠀⠠⣿⣿⣿⣿⣿⣿⣿⣿⣿⣿⣿⣿⣿⣿⣿⣿⣿⣿⡇⠀⢨⣿⣿⣿⣿⡟⠀⠈⣿⣿⣿⣿⣿⣿⣿⣿⣿⣿⣿⣿⣿⡇</a:t>
            </a:r>
            <a:br/>
            <a:r>
              <a:t>⣿⣿⣿⣿⣿⣿⣿⣿⣿⣿⣿⣿⣿⣿⣿⣿⡿⠋⠁⠀⠀⠀⠀⠀⠸⣿⣿⣿⣿⣿⣿⣿⣿⣿⣿⣿⣿⣿⠟⠋⢉⠁⢀⡀⠀⠀⠀⠀⠀⠈⣻⣿⣿⣿⣿⣿⣿⣿⣿⣿⣿⣿⣿⣿⣿⣿⣿⠀⠀⠸⠿⠿⠿⠿⠟⠀⠸⣿⣿⣿⣿⣿⣿⣿⣿⣿⣿⣿⣿⣿⡇</a:t>
            </a:r>
            <a:br/>
            <a:r>
              <a:t>⣿⣿⣿⣿⡿⠟⠛⢿⣿⣿⣿⣿⣿⣿⠿⠿⠷⠀⠀⠀⠀⠀⠀⠀⠀⢹⣿⣿⣿⣿⣿⣿⣿⣿⣿⣿⣿⣿⣧⠀⠈⠛⠛⠁⢀⣀⣀⣀⣠⣴⣿⣿⣿⣿⣿⣿⣿⣿⣿⣿⣿⣿⣿⣿⣿⣿⣏⠀⠀⠀⠀⠀⠀⠀⠀⠀⠀⠉⠻⣿⣿⣿⣿⣿⣿⣿⣿⣿⣿⣿⡇</a:t>
            </a:r>
            <a:br/>
            <a:r>
              <a:t>⠟⠛⠉⠀⠀⠀⠀⠀⠈⠋⠉⣁⣠⣤⣤⣦⡄⠀⠀⠀⠀⠀⠀⠀⣀⣴⣿⣿⣿⣿⣿⣿⣿⣿⣿⣏⠉⢉⣥⣶⣾⣷⣶⣶⣾⣿⣿⣿⣿⣿⣿⣿⣿⣿⣿⣿⣿⣿⣿⣿⣿⣿⣿⣿⣿⣿⣿⣆⠀⠀⠀⠀⠀⠀⠀⠀⠀⠀⠀⣸⣿⣿⣿⣿⣿⣿⣿⣿⣿⣿⡇</a:t>
            </a:r>
            <a:br/>
            <a:r>
              <a:t>⠀⠀⠀⠀⠀⠀⠀⠀⠀⠀⠀⠙⢿⣿⣿⣿⠇⠀⠀⠀⠀⠀⠀⢸⣿⣿⣿⣿⣿⣿⣿⣿⣿⣿⣿⣿⣿⣿⣿⣿⣿⣿⣿⣿⣿⣿⣿⣿⣿⣿⣿⣿⣿⣿⣿⣿⣿⣿⣿⣿⣿⣿⣿⣿⡿⠿⠿⠿⠧⠀⠀⠀⠀⠀⠀⠀⠤⣶⣿⣿⣿⣿⣿⣿⣿⣿⣿⣿⣿⣿⡇</a:t>
            </a:r>
            <a:br/>
            <a:r>
              <a:t>⣷⣄⠀⠀⠀⠀⠀⠀⠀⠀⠀⠀⠀⠈⠛⠋⠀⠀⠀⠀⠀⠀⣠⣼⣿⣿⣿⣿⣿⣿⣿⣿⣿⣿⣿⣿⣿⣿⣿⣿⣿⣿⣿⣿⣿⣿⣿⣿⣿⣿⣿⣿⣿⣿⣿⣿⣿⣿⣿⣿⣿⣿⣿⣿⡆⠀⠀⣤⣀⣀⡀⠀⠀⠀⠀⠀⠀⠈⢿⣿⣿⣿⣿⣿⣿⣿⣿⣿⣿⣿⡇</a:t>
            </a:r>
            <a:br/>
            <a:r>
              <a:t>⣿⣿⣷⣄⠀⠀⠀⠀⠀⠀⠀⠀⠀⠀⠀⠀⠐⢤⣤⣴⣶⣿⣿⣿⣿⣿⣿⣿⣿⣿⣿⣿⣿⣿⣿⣿⣿⣿⣿⣿⣿⣿⣿⣿⣿⣿⣿⣿⣿⣿⣿⣿⣿⣿⣿⣿⣿⣿⣿⣿⣿⣿⣿⣿⣿⠀⠀⠹⣿⣿⣷⣤⡀⠀⠀⠀⠀⠀⣾⣿⣿⣿⣿⣿⣿⢿⣿⣿⣿⣿⡇</a:t>
            </a:r>
            <a:br/>
            <a:r>
              <a:t>⣿⣿⣿⣿⣷⣤⡀⠀⠀⠀⠀⠀⠀⠀⠀⠀⠀⠀⠉⠻⣿⣿⣿⣿⣿⣿⣿⣿⣿⣿⣿⣿⣿⣿⣿⣿⣿⣿⣿⣿⣿⣿⣿⣿⣿⣿⣿⣿⣿⣿⣿⣿⣿⣿⣿⣿⣿⣿⣿⣿⣿⣿⣿⣿⣿⣷⣶⣾⣿⣿⣿⣿⣿⣆⠀⠀⠀⠀⠘⣿⣿⣿⣿⣿⣿⣿⣿⣿⣿⣿⡇</a:t>
            </a:r>
            <a:br/>
            <a:r>
              <a:t>⣿⣿⣿⣿⣿⣿⣿⣦⡀⠀⠀⠀⠀⠀⠀⠀⠀⠀⠀⠀⠈⠙⢿⣿⣿⣿⣿⣿⣿⣿⣿⣿⣿⣿⣿⣿⣿⣿⣿⣿⣿⣿⣿⣿⣿⣿⣿⣿⣿⣿⣿⣿⣿⣿⣿⣿⣿⣿⣿⣿⣿⣿⣿⣿⣿⣿⣿⣿⣿⣿⣿⣿⣿⣿⣶⣤⣄⡀⠀⠈⢿⣿⣿⣿⣿⣿⣿⣿⣿⣿⡇</a:t>
            </a:r>
            <a:br/>
            <a:r>
              <a:t>⣿⣿⣿⣿⣿⣿⣿⣿⣿⣦⡀⠀⠀⠀⠀⠀⠀⠀⠀⠀⠀⠀⠀⢙⣿⣿⣿⣿⣿⣿⣿⣿⣿⣿⣿⣿⣿⣿⣿⣿⣿⣿⣿⣿⣿⣿⣿⣿⣿⣿⣿⣿⣿⣿⣿⣿⣿⣿⣿⣿⣿⣿⣿⣿⣿⣿⣿⣿⣿⣿⣿⣿⣿⣿⣿⣿⣿⣧⠀⠀⢸⣿⣿⣿⣿⣿⣿⣿⣿⣿⡇</a:t>
            </a:r>
            <a:br/>
            <a:r>
              <a:t>⣿⣿⣿⣿⣿⣿⣿⣿⣿⣿⣿⣦⡀⠀⠀⠀⠀⠀⠀⠀⣀⣤⣾⣿⣿⣿⣿⣿⣿⣿⣿⣿⣿⣿⣿⣿⣿⣿⣿⣿⣿⣿⣿⣿⣿⣿⣿⣿⣿⣿⣿⣿⣿⣿⣿⣿⣿⣿⣿⣿⣿⣿⣿⣿⣿⣿⣿⣿⣿⣿⣿⣿⣿⣿⣿⣿⣿⣿⣷⣶⣌⣿⣿⣿⣿⣿⣿⣿⣿⣿⡇</a:t>
            </a:r>
            <a:br/>
            <a:r>
              <a:t>⣿⣿⣿⣿⣿⣿⣿⣿⣿⣿⣿⣿⣿⣦⣄⠀⢀⣠⣶⣿⣿⣿⣿⣿⣿⣿⣿⣿⣿⣿⣿⣿⣿⣿⣿⣿⣿⣿⣿⣿⣿⣿⣿⣿⣿⣿⣿⣿⣿⣿⣿⣿⣿⣿⣿⣿⣿⣿⣿⣿⣿⣿⣿⣿⣿⣿⣿⣿⣿⣿⣿⣿⣿⣿⣿⣿⣿⣿⣿⣿⣿⣿⣿⣿⣿⣿⣿⣿⣿⣿⡇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⣿⣿⣿⣿⣿⣿⣿⣿⣿⣿⣿⣿⣿⣿⣿⣿⣿⣿⣿⣿⣿⣿⣿⣿⣿⣿⣿⣿⣿⣿⣿⣿⣿⣿⣿⣿⣿⣿⣿⣿⣿⣿⣿⣿⠟⠀⠸⣿⣿⣿⣿⣿⣿⣿⣿⣿⣿⣿⣿⣿⣿⣿⣿⣿⣿⣿⣿⣿⣿⣿⣿⣿⣿⣿⣯⠙⣿⣿⣿⣿⣿⣿⣿⣿⣿⣿⣿⣿⣿⣿⡇</a:t>
            </a:r>
            <a:br/>
            <a:r>
              <a:t>⣿⣿⣿⣿⣿⣿⣿⣿⣿⣿⣿⣿⣿⣿⣿⡏⠘⢿⣿⣿⣿⣿⣿⣿⣿⣿⣿⣿⣿⣿⣿⣿⣿⣿⣿⣿⣿⣿⣿⣿⣿⡏⠉⠀⠀⠀⠀⠸⣿⣿⣿⣿⣿⣿⣿⣿⣿⣿⣿⣿⣿⣿⣿⣿⣿⣿⣿⣿⣿⣿⣿⣿⣿⠟⠉⠰⣿⣿⣿⣿⣿⣿⣿⣿⣿⣿⣿⣿⣿⣿⡇</a:t>
            </a:r>
            <a:br/>
            <a:r>
              <a:t>⣿⣿⣿⣿⣿⣿⣿⣿⣿⣿⣿⣿⣿⣿⠟⠁⠀⠘⢿⣿⣿⣿⣿⣿⣿⣿⣿⣿⣿⣿⣿⣿⣿⣿⣿⣿⣿⣿⣿⣿⣿⡟⠀⠀⠀⠀⠀⠀⣴⣿⣿⣿⣿⣿⣿⣿⣿⣿⣿⣿⣿⣿⣿⣿⣿⣿⣿⣿⣿⣿⠟⠛⠁⠀⠀⠀⠈⠻⢿⣿⣿⣿⣿⣿⣿⣿⣿⣿⣿⣿⡇</a:t>
            </a:r>
            <a:br/>
            <a:r>
              <a:t>⣿⣿⣿⣿⣿⣿⣿⣿⣿⣿⣿⣟⠁⠀⠀⠀⠀⠀⠀⠉⣻⣿⣿⣿⣿⣿⣿⣿⣿⣿⣿⣿⣿⣿⣿⣿⣿⣿⣿⣿⣿⣷⡄⠀⠀⠀⠀⠀⢹⣿⣿⣿⣿⣿⣿⣿⣿⣿⣿⣿⣿⣿⣿⣿⣿⣿⣿⣿⣿⣿⣧⠀⠀⠀⠀⠀⠀⢀⣼⣿⣿⣿⣿⣿⣿⣿⣿⣿⣿⣿⡇</a:t>
            </a:r>
            <a:br/>
            <a:r>
              <a:t>⣿⣿⣿⣿⣿⣿⣿⣿⣿⣿⣿⣿⡇⠀⠀⠀⠀⠀⠀⠀⢿⣿⣿⣿⣿⣿⣿⣿⣿⣿⣿⣿⣿⣿⣿⣿⣿⠟⠙⠻⠿⠿⠓⠀⠀⠀⠀⠀⢨⣿⣿⣿⣿⣿⣿⣿⣿⣿⣿⣿⣿⣿⣿⣿⣿⣿⣿⣿⣿⣿⠃⠀⠀⠀⠀⠀⠀⠀⣿⣿⣿⣿⣿⣿⣿⣿⣿⣿⣿⣿⡇</a:t>
            </a:r>
            <a:br/>
            <a:r>
              <a:t>⣿⣿⣿⣿⣿⣿⣿⣿⣿⣿⣿⣿⣷⣄⠀⠀⠀⠀⠀⠀⠘⣿⣿⣿⣿⣿⣿⣿⣿⣿⣿⣿⣿⡇⠈⠉⠉⠀⠀⠀⠀⠀⠀⠀⠀⠀⠀⠀⠉⣿⣿⣿⣿⣿⣿⣿⣿⣿⣿⣿⣿⣿⣿⣿⣿⣿⣿⣿⣿⣿⣇⠀⠀⠀⠀⠀⠀⢠⣿⣿⡿⠿⠿⢿⣿⣿⣿⣿⣿⣿⡇</a:t>
            </a:r>
            <a:br/>
            <a:r>
              <a:t>⣿⣿⣿⣿⣿⣿⣿⣿⣿⣿⣿⣿⣿⣿⡦⠀⠀⠀⠀⠀⣠⣿⣿⣿⣿⣿⣿⣿⣿⣿⣿⣿⣿⣧⠀⢠⣦⠀⠀⠀⠀⠀⠀⠀⠀⠀⠀⠀⣴⣿⣿⣿⣿⣿⣿⣿⣿⣿⣿⣿⣿⠟⠛⠻⣿⣿⠿⠿⠋⠉⠁⠀⠀⠀⠀⠀⠀⢀⣠⣤⣤⣤⣶⣶⣿⣿⣿⣿⣿⣿⡇</a:t>
            </a:r>
            <a:br/>
            <a:r>
              <a:t>⣿⣿⣿⣿⣿⣿⣿⣿⣿⣿⣿⣿⣿⣿⠃⠀⠀⠀⠀⢻⣿⣿⣿⣿⣿⣿⣿⣿⣿⣿⣿⣿⣿⣿⣷⣿⣧⣀⣴⣾⣿⡀⠀⠀⠀⠀⠀⣿⣿⣿⣿⣿⣿⣿⣿⣿⣿⣿⣿⣿⣯⣄⠀⠀⠀⠤⠀⠀⠀⠀⠀⠀⠀⠀⠀⠀⠀⠐⠿⣿⣿⣿⣿⣿⣿⣿⣿⣿⣿⣿⡇</a:t>
            </a:r>
            <a:br/>
            <a:r>
              <a:t>⣿⣿⣿⣿⣿⣿⣿⣿⣿⣿⣿⣿⡿⠃⠀⠀⠀⠀⠀⠀⣿⣿⣿⣿⣿⣿⣿⣿⣿⣿⣿⣿⣿⣿⣿⣿⣿⣿⣿⣿⣿⣧⠀⠀⠀⠀⠀⣹⣿⣿⣿⣿⣿⣿⣿⣿⣿⣿⣿⣿⣿⣿⣧⡀⠀⠀⠀⣠⡔⠀⠀⠀⠀⠀⠀⠀⠀⠀⢀⣼⣿⣿⣿⣿⣿⣿⣿⣿⣿⣿⡇</a:t>
            </a:r>
            <a:br/>
            <a:r>
              <a:t>⣿⣿⠿⠿⢿⣿⣿⣿⣿⠟⠋⠁⠀⣀⠀⠀⠀⠀⠀⠠⣿⣿⣿⣿⣿⣿⣿⣿⣿⣿⣿⣿⣿⣿⣿⣿⣿⣿⣿⣿⣿⠏⠀⠀⠀⠀⠀⢻⣿⣿⣿⣿⣿⣿⣿⣿⣿⣿⣿⣿⣿⣿⣿⣷⣶⣶⣿⣿⠃⠀⠀⠀⠀⠀⠀⣤⣤⣾⣿⣿⣿⣿⣿⣿⣿⣿⣿⣿⣿⣿⡇</a:t>
            </a:r>
            <a:br/>
            <a:r>
              <a:t>⠀⠀⠀⠀⠈⠋⢉⣀⠀⣀⣤⣶⣿⣿⣆⠀⠀⠀⠀⠀⢹⣿⣿⣿⣿⣿⣿⣿⣿⣿⣿⣿⣿⣿⣿⣿⣿⣿⣿⣿⡏⠀⠀⠀⠀⠀⠀⠈⣿⣿⣿⣿⣿⣿⣿⣿⣿⣿⣿⣿⣿⣿⣿⣿⣿⣿⣿⣿⠀⠀⠀⠀⠀⠀⣼⣿⣿⣿⣿⣿⣿⣿⣿⣿⣿⣿⣿⣿⣿⣿⡇</a:t>
            </a:r>
            <a:br/>
            <a:r>
              <a:t>⠀⠀⠀⠀⠀⠀⠀⠀⠘⠻⠿⠿⠟⠋⠉⠀⠀⠀⠀⠀⠈⠻⣿⣿⣿⣿⣿⣿⣿⣿⣿⣿⣿⣿⣿⣿⣿⣿⣿⡿⠀⠀⠀⠀⠀⠀⠀⠀⢿⣿⣿⣿⣿⣿⣿⣿⣿⣿⣿⣿⣿⣿⣿⣿⣿⣿⣿⠏⠀⠀⠀⠀⠀⠀⠘⣿⣿⣿⣿⣿⣿⣿⣿⣿⣿⣿⣿⣿⣿⣿⡇</a:t>
            </a:r>
            <a:br/>
            <a:r>
              <a:t>⠀⠀⠀⠀⠀⠀⠀⠀⠀⠀⠀⠀⠀⠠⣠⡔⠀⠀⠀⠀⠀⠀⠹⣿⣿⣿⣿⣿⣿⣿⣿⣿⣿⣿⣿⣿⣿⣿⡿⠁⠀⠀⠀⠀⠀⠀⠀⠀⢸⣿⣿⣿⣿⣿⣿⣿⣿⣿⣿⣿⣿⣿⣿⣿⣿⣿⡿⠀⠀⠀⠀⠀⠀⠀⠀⠸⣿⣿⣿⣿⣿⣿⣿⣿⣿⣿⣿⣿⣿⣿⡇</a:t>
            </a:r>
            <a:br/>
            <a:r>
              <a:t>⣷⣦⣄⠀⠀⠀⠀⠀⠀⠀⠀⠀⠀⠀⠀⠀⠀⠀⠀⠀⠀⠀⠀⠹⣿⣿⣿⣿⣿⣿⣿⣿⣿⣿⣿⣿⣿⣿⠀⠀⠀⠀⠀⠀⠀⠀⠀⠀⠀⣿⣿⣿⣿⣿⣿⣿⣿⣿⣿⣿⣿⣿⣿⣿⣿⣿⠃⠀⠀⠀⠀⠀⠀⠀⠀⠀⠹⣿⣿⣿⣿⣿⣿⣿⣿⣿⣿⣿⣿⣿⡇</a:t>
            </a:r>
            <a:br/>
            <a:r>
              <a:t>⣿⣿⣿⣿⣶⣄⡀⠀⠀⠀⠀⠀⠀⠀⠀⠀⠀⠀⠀⠀⠀⠀⠀⠀⢹⣿⣿⣿⣿⣿⣿⣿⣿⣿⣿⣿⣿⣿⣄⡀⠀⠀⠀⠀⠀⠀⠀⠀⣰⣿⣿⣿⣿⣿⣿⣿⣿⣿⣿⣿⣿⣿⣿⣿⣿⡏⠀⠀⠀⠀⠀⠀⠀⠀⠀⠀⠀⠈⠻⣿⣿⣿⣿⣿⣿⣿⣿⣿⣿⣿⡇</a:t>
            </a:r>
            <a:br/>
            <a:r>
              <a:t>⣿⣿⣿⣿⣿⣿⣿⣶⣄⡀⠀⠀⠀⠀⠀⠀⠀⠀⠀⠀⠀⠀⠀⠀⠀⣿⣿⣿⣿⣿⣿⣿⣿⣿⣿⣿⣿⣿⣿⣿⣷⡆⠀⢠⣤⡄⠀⠰⣿⣿⣿⣿⣿⣿⣿⣿⣿⣿⣿⣿⣿⣿⣿⣿⣿⡇⠀⠀⠀⠀⠀⠀⠀⠀⠀⠀⠀⠀⢀⣿⣿⣿⣿⣿⣿⣿⣿⣿⣿⣿⡇</a:t>
            </a:r>
            <a:br/>
            <a:r>
              <a:t>⣿⣿⣿⣿⣿⣿⣿⣿⣿⣿⣷⣤⣀⢀⣀⡄⠀⠀⠀⠀⠀⠀⢀⣠⣴⣿⣿⣿⣿⣿⣿⣿⣿⣿⣿⣿⣿⣿⣿⣿⣿⡇⠀⢸⣿⣷⠀⠀⣿⣿⣿⣿⣿⣿⣿⣿⣿⣿⣿⣿⣿⣿⣿⣿⣿⣿⣤⡀⠀⠀⠀⠀⠀⠀⠀⠀⣤⣶⣿⣿⣿⣿⣿⣿⣿⣿⣿⣿⣿⣿⡇</a:t>
            </a:r>
            <a:br/>
            <a:r>
              <a:t>⣿⣿⣿⣿⣿⣿⣿⣿⣿⣿⣿⣿⣿⣿⡟⠀⠀⠀⠀⢲⣾⣿⣿⣿⣿⣿⣿⣿⣿⣿⣿⣿⣿⣿⣿⣿⣿⣿⣿⣿⣿⡇⠀⢸⣿⣿⠀⠀⣿⣿⣿⣿⣿⣿⣿⣿⣿⣿⣿⣿⣿⣿⣿⣿⣿⣿⣿⡇⠀⠀⢰⣶⣶⡆⠀⠀⣿⣿⣿⣿⣿⣿⣿⣿⣿⣿⣿⣿⣿⣿⡇</a:t>
            </a:r>
            <a:br/>
            <a:r>
              <a:t>⣿⣿⣿⣿⣿⣿⣿⣿⣿⣿⣿⣿⣿⣿⣇⠀⠀⠀⠀⠀⢻⣿⣿⣿⣿⣿⣿⣿⣿⣿⣿⣿⣿⣿⣿⣿⣿⣿⡿⠿⠿⠟⠀⠸⠿⠿⠀⠀⢹⣿⣿⣿⣿⣿⣿⣿⣿⣿⣿⣿⣿⣿⣿⣿⣿⣿⣿⠁⠀⢀⣿⣿⣿⣿⠀⠀⢸⣿⣿⣿⣿⣿⣿⣿⣿⣿⣿⣿⣿⣿⡇</a:t>
            </a:r>
            <a:br/>
            <a:r>
              <a:t>⣿⣿⣿⣿⣿⣿⣿⣿⣿⣿⣿⣿⣿⣿⣿⣷⣤⡀⠀⠀⠀⢹⣿⣿⣿⣿⣿⣿⣿⣿⣿⣿⣿⣿⣿⣿⣿⣿⡇⠀⠀⠀⠀⠀⠀⠀⠀⠀⠈⣿⣿⣿⣿⣿⣿⣿⣿⣿⣿⣿⣿⣿⣿⣿⣿⣿⣿⠀⠀⣼⣿⣿⣿⣿⡀⠀⣸⣿⣿⣿⣿⣿⣿⣿⣿⣿⣿⣿⣿⣿⡇</a:t>
            </a:r>
            <a:br/>
            <a:r>
              <a:t>⣿⣿⣿⣿⣿⣿⣿⣿⣿⣿⣿⣿⣿⣿⣿⣿⣿⣿⡶⠄⠀⠀⠹⢿⣿⣿⣿⣿⣿⣿⣿⣿⣿⣿⣿⣿⣿⣿⣿⣶⣤⣀⠀⠀⠀⠀⠀⠀⢰⣿⣿⣿⣿⣿⣿⣿⣿⣿⣿⣿⣿⣿⣿⣿⣿⣿⣟⠀⠀⣿⣿⣿⣿⣿⡇⠀⢹⣿⣿⣿⣿⣿⣿⣿⣿⣿⣿⣿⣿⣿⡇</a:t>
            </a:r>
            <a:br/>
            <a:r>
              <a:t>⣿⣿⣿⣿⣿⣿⣿⣿⣿⣿⣿⣿⣿⣿⣿⣿⠟⠉⠀⠀⠀⠀⠀⠀⠻⣿⣿⣿⣿⣿⣿⣿⣿⣿⣿⣿⣿⣿⠋⠉⣉⡀⡀⠀⠀⠀⠀⠀⠀⢹⣿⣿⣿⣿⣿⣿⣿⣿⣿⣿⣿⣿⣿⣿⣿⣿⠇⠀⠘⠿⠿⠿⠿⣿⠃⠀⢹⣿⣿⣿⣿⣿⣿⣿⣿⣿⣿⣿⣿⣿⡇</a:t>
            </a:r>
            <a:br/>
            <a:r>
              <a:t>⣿⣿⣿⣿⠿⠛⠻⣿⣿⣿⣿⣿⠿⠿⠿⠿⠂⠀⠀⠀⠀⠀⠀⠀⠀⢸⣿⣿⣿⣿⣿⣿⣿⣿⣿⣿⣿⣿⡆⠀⠘⠛⠃⠀⡀⠀⠀⣀⣤⣾⣿⣿⣿⣿⣿⣿⣿⣿⣿⣿⣿⣿⣿⣿⣿⡇⠀⠀⠀⠀⠀⠀⠀⠀⠀⠀⠀⠻⣿⣿⣿⣿⣿⣿⣿⣿⣿⣿⣿⣿⡇</a:t>
            </a:r>
            <a:br/>
            <a:r>
              <a:t>⠛⠋⠁⠀⠀⠀⠀⠈⠉⠉⣀⣤⣤⣴⣶⡦⠀⠀⠀⠀⠀⠀⠀⠀⣀⣼⣿⣿⣿⣿⣿⣿⣿⣿⣿⡉⠉⣩⣴⣶⣿⣶⣶⣴⣿⣿⣿⣿⣿⣿⣿⣿⣿⣿⣿⣿⣿⣿⣿⣿⣿⣿⣿⣿⣿⣿⣄⠀⠀⠀⠀⠀⠀⠀⠀⠀⠀⠀⢸⣿⣿⣿⣿⣿⣿⣿⣿⣿⣿⣿⡇</a:t>
            </a:r>
            <a:br/>
            <a:r>
              <a:t>⠀⠀⠀⠀⠀⠀⠀⠀⠀⠀⠙⠻⣿⣿⣿⡧⠀⠀⠀⠀⠀⠀⠀⣿⣿⣿⣿⣿⣿⣿⣿⣿⣿⣿⣿⣿⣿⣿⣿⣿⣿⣿⣿⣿⣿⣿⣿⣿⣿⣿⣿⣿⣿⣿⣿⣿⣿⣿⣿⣿⣿⣿⣿⠋⠙⠙⠛⠃⠀⠀⠀⠀⠀⠀⠀⠠⢶⣾⣿⣿⣿⣿⣿⣿⣿⣿⣿⣿⣿⣿⡇</a:t>
            </a:r>
            <a:br/>
            <a:r>
              <a:t>⣤⡀⠀⠀⠀⠀⠀⠀⠀⠀⠀⠀⠈⠛⠛⠀⠀⠀⠀⠀⠀⣀⣴⣿⣿⣿⣿⣿⣿⣿⣿⣿⣿⣿⣿⣿⣿⣿⣿⣿⣿⣿⣿⣿⣿⣿⣿⣿⣿⣿⣿⣿⣿⣿⣿⣿⣿⣿⣿⣿⣿⣿⡟⠀⠀⣾⣶⣤⣤⡀⠀⠀⠀⠀⠀⠀⠀⢻⣿⣿⣿⣿⣿⣿⣿⣿⣿⣿⣿⣿⡇</a:t>
            </a:r>
            <a:br/>
            <a:r>
              <a:t>⣿⣿⣦⡀⠀⠀⠀⠀⠀⠀⠀⠀⠀⠀⠀⠐⠢⣤⣤⣶⣾⣿⣿⣿⣿⣿⣿⣿⣿⣿⣿⣿⣿⣿⣿⣿⣿⣿⣿⣿⣿⣿⣿⣿⣿⣿⣿⣿⣿⣿⣿⣿⣿⣿⣿⣿⣿⣿⣿⣿⣿⣿⣧⣄⣀⣿⣿⣿⣿⣟⡦⠀⠀⠀⠀⠀⢀⣼⣿⣿⣿⣿⣿⣿⣿⣿⣿⣿⣿⣿⡇</a:t>
            </a:r>
            <a:br/>
            <a:r>
              <a:t>⣿⣿⣿⣿⣦⡀⠀⠀⠀⠀⠀⠀⠀⠀⠀⠀⠀⠈⠻⢿⣿⣿⣿⣿⣿⣿⣿⣿⣿⣿⣿⣿⣿⣿⣿⣿⣿⣿⣿⣿⣿⣿⣿⣿⣿⣿⣿⣿⣿⣿⣿⣿⣿⣿⣿⣿⣿⣿⣿⣿⣿⣿⣿⣿⣿⣿⣿⣿⣿⣿⣿⡀⠀⠀⠀⠀⢿⣿⣿⣿⣿⣿⣿⣿⣿⣿⣿⣿⣿⣿⡇</a:t>
            </a:r>
            <a:br/>
            <a:r>
              <a:t>⣿⣿⣿⣿⣿⣿⣦⡀⠀⠀⠀⠀⠀⠀⠀⠀⠀⠀⠀⠀⠙⢿⣿⣿⣿⣿⣿⣿⣿⣿⣿⣿⣿⣿⣿⣿⣿⣿⣿⣿⣿⣿⣿⣿⣿⣿⣿⣿⣿⣿⣿⣿⣿⣿⣿⣿⣿⣿⣿⣿⣿⣿⣿⣿⣿⣿⣿⣿⣿⣿⣿⣿⣷⣶⠀⠀⠘⣿⣿⣿⣿⣿⣿⣿⣿⣿⣿⣿⣿⣿⡇</a:t>
            </a:r>
            <a:br/>
            <a:r>
              <a:t>⣿⣿⣿⣿⣿⣿⣿⣿⣦⡀⠀⠀⠀⠀⠀⠀⠀⠀⠀⠀⠀⠀⠈⣿⣿⣿⣿⣿⣿⣿⣿⣿⣿⣿⣿⣿⣿⣿⣿⣿⣿⣿⣿⣿⣿⣿⣿⣿⣿⣿⣿⣿⣿⣿⣿⣿⣿⣿⣿⣿⣿⣿⣿⣿⣿⣿⣿⣿⣿⣿⣿⣿⣿⣷⡄⠀⢰⣿⣿⣿⣿⣿⣿⣿⣿⣿⣿⣿⣿⣿⡇</a:t>
            </a:r>
            <a:br/>
            <a:r>
              <a:t>⣿⣿⣿⣿⣿⣿⣿⣿⣿⣿⣦⡀⠀⠀⠀⠀⠀⠀⠀⢀⣠⣴⣾⣿⣿⣿⣿⣿⣿⣿⣿⣿⣿⣿⣿⣿⣿⣿⣿⣿⣿⣿⣿⣿⣿⣿⣿⣿⣿⣿⣿⣿⣿⣿⣿⣿⣿⣿⣿⣿⣿⣿⣿⣿⣿⣿⣿⣿⣿⣿⣿⣿⣿⣿⣿⣦⣼⣿⣿⣿⣿⣿⣿⣿⣿⣿⣿⣿⣿⣿⡇</a:t>
            </a:r>
            <a:br/>
            <a:r>
              <a:t>⣿⣿⣿⣿⣿⣿⣿⣿⣿⣿⣿⣿⣶⣄⠀⠀⣀⣤⣶⣿⣿⣿⣿⣿⣿⣿⣿⣿⣿⣿⣿⣿⣿⣿⣿⣿⣿⣿⣿⣿⣿⣿⣿⣿⣿⣿⣿⣿⣿⣿⣿⣿⣿⣿⣿⣿⣿⣿⣿⣿⣿⣿⣿⣿⣿⣿⣿⣿⣿⣿⣿⣿⣿⣿⣿⣿⣿⣿⣿⣿⣿⣿⣿⣿⣿⣿⣿⣿⣿⣿⡇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⣿⣿⣿⣿⣿⣿⣿⣿⣿⣿⣿⣿⣿⣿⣿⣿⣿⣿⣿⣿⣿⣿⣿⣿⣿⣿⣿⣿⣿⣿⣿⣿⣿⣿⣿⣿⣿⣿⣿⣿⣿⣿⣿⠉⢹⣿⣿⣿⣿⣿⣿⣿⣿⣿⣿⣿⣿⣿⣿⣿⣿⣿⣿⣿⣿⣿⣿⣿⣿⣿⣿⣿⣿⠿⠊⣿⣿⣿⣿⣿⣿⣿⣿⣿⣿⣿⣿⣿⣿⣿⡇</a:t>
            </a:r>
            <a:br/>
            <a:r>
              <a:t>⣿⣿⣿⣿⣿⣿⣿⣿⣿⣿⣿⣿⣿⣿⠟⣿⣿⣿⣿⣿⣿⣿⣿⣿⣿⣿⣿⣿⣿⣿⣿⣿⣿⣿⣿⣿⣿⣿⣿⣿⣿⠿⠋⠀⠈⠻⣿⣿⣿⣿⣿⣿⣿⣿⣿⣿⣿⣿⣿⣿⣿⣿⣿⣿⣿⣿⣿⣿⣿⣿⡿⠟⠉⠀⠘⢿⣿⣿⣿⣿⣿⣿⣿⣿⣿⣿⣿⣿⣿⣿⡇</a:t>
            </a:r>
            <a:br/>
            <a:r>
              <a:t>⣿⣿⣿⣿⣿⣿⣿⣿⣿⣿⣿⣿⣿⡗⠀⠙⣿⣿⣿⣿⣿⣿⣿⣿⣿⣿⣿⣿⣿⣿⣿⣿⣿⣿⣿⣿⣿⣿⣿⣧⠀⠀⠀⠀⠀⠀⠈⣹⣿⣿⣿⣿⣿⣿⣿⣿⣿⣿⣿⣿⣿⣿⣿⣿⣿⣿⣿⣿⣯⠈⠀⠀⠀⠀⠀⠈⠻⣿⣿⣿⣿⣿⣿⣿⣿⣿⣿⣿⣿⣿⡇</a:t>
            </a:r>
            <a:br/>
            <a:r>
              <a:t>⣿⣿⣿⣿⣿⣿⣿⣿⣿⣿⡿⠿⠋⠀⠀⠀⠘⠿⣿⣿⣿⣿⣿⣿⣿⣿⣿⣿⣿⣿⣿⣿⣿⣿⣿⣿⣿⣿⣿⣿⠁⠀⠀⠀⠀⠀⠈⣿⣿⣿⣿⣿⣿⣿⣿⣿⣿⣿⣿⣿⣿⣿⣿⣿⣿⣿⣿⣿⣿⠁⠀⠀⠀⠀⠀⠀⢴⣿⣿⣿⣿⣿⣿⣿⣿⣿⣿⣿⣿⣿⡇</a:t>
            </a:r>
            <a:br/>
            <a:r>
              <a:t>⣿⣿⣿⣿⣿⣿⣿⣿⣿⣿⣆⠀⠀⠀⠀⠀⠀⠀⢨⣿⣿⣿⣿⣿⣿⣿⣿⣿⣿⣿⣿⣿⣿⣿⣿⣿⣿⣿⣿⣿⣷⡄⠀⠀⠀⠀⠀⢘⣿⣿⣿⣿⣿⣿⣿⣿⣿⣿⣿⣿⣿⣿⣿⣿⣿⣿⣿⣿⣿⠀⠀⠀⠀⠀⠀⠀⢸⣿⣿⣿⣿⣿⣿⣿⣿⣿⣿⣿⣿⣿⡇</a:t>
            </a:r>
            <a:br/>
            <a:r>
              <a:t>⣿⣿⣿⣿⣿⣿⣿⣿⣿⣿⣿⠀⠀⠀⠀⠀⠀⠀⠘⣿⣿⣿⣿⣿⣿⣿⣿⣿⣿⣿⣿⣿⣿⣿⣿⣿⠟⠛⠿⠟⠛⠉⠀⠀⠀⠀⠀⢼⣿⣿⣿⣿⣿⣿⣿⣿⣿⣿⣿⣿⣿⣿⣿⣿⣿⣿⡿⠿⠿⠄⠀⠀⠀⠀⠀⠀⠛⠋⣭⣉⣉⣹⣿⣿⣿⣿⣿⣿⣿⣿⡇</a:t>
            </a:r>
            <a:br/>
            <a:r>
              <a:t>⣿⣿⣿⣿⣿⣿⣿⣿⣿⣿⣿⣷⡄⠀⠀⠀⠀⠀⠀⢹⣿⣿⣿⣿⣿⣿⣿⣿⣿⣿⣿⣿⠟⠻⠿⠗⠀⠀⠀⠀⠀⠀⠀⠀⠀⠀⠀⢀⣿⣿⣿⣿⣿⣿⣿⣿⣿⣿⡟⠁⠀⠈⠛⢋⡉⠉⠀⠀⠀⠀⠀⠀⠀⠀⠐⠿⣿⣿⣿⣿⣿⣿⣿⣿⣿⣿⣿⣿⣿⣿⡇</a:t>
            </a:r>
            <a:br/>
            <a:r>
              <a:t>⣿⣿⣿⣿⣿⣿⣿⣿⣿⣿⣿⣿⡿⠀⠀⠀⠀⢠⣴⣿⣿⣿⣿⣿⣿⣿⣿⣿⣿⣿⣿⣿⣆⠀⢀⡄⠀⠀⣀⡀⠀⠀⠀⠀⠀⠀⣠⣾⣿⣿⣿⣿⣿⣿⣿⣿⣿⣿⣿⣷⣆⠀⠀⠛⠁⠀⠀⠀⠀⠀⠀⠀⠀⠀⠀⢰⣿⣿⣿⣿⣿⣿⣿⣿⣿⣿⣿⣿⣿⣿⡇</a:t>
            </a:r>
            <a:br/>
            <a:r>
              <a:t>⣿⣿⣿⣿⣿⣿⣿⣿⣿⣿⣿⣿⠁⠀⠀⠀⠀⠈⣿⣿⣿⣿⣿⣿⣿⣿⣿⣿⣿⣿⣿⣿⣿⣦⣼⣷⣤⣾⣿⣿⣇⠀⠀⠀⠀⠀⠹⣿⣿⣿⣿⣿⣿⣿⣿⣿⣿⣿⣿⣿⣿⣦⠀⠀⣠⣴⡿⠀⠀⠀⠀⠀⠀⢠⣶⣿⣿⣿⣿⣿⣿⣿⣿⣿⣿⣿⣿⣿⣿⣿⡇</a:t>
            </a:r>
            <a:br/>
            <a:r>
              <a:t>⠿⠿⠿⣿⣿⣿⣿⣿⠿⠛⠋⠁⠀⠀⠀⠀⠀⠀⢸⣿⣿⣿⣿⣿⣿⣿⣿⣿⣿⣿⣿⣿⣿⣿⣿⣿⣿⣿⣿⣿⣿⠂⠀⠀⠀⠀⢰⣿⣿⣿⣿⣿⣿⣿⣿⣿⣿⣿⣿⣿⣿⣿⣿⣿⣿⣿⠇⠀⠀⠀⠀⠀⠀⣼⣿⣿⣿⣿⣿⣿⣿⣿⣿⣿⣿⣿⣿⣿⣿⣿⡇</a:t>
            </a:r>
            <a:br/>
            <a:r>
              <a:t>⠀⠀⠀⠘⠉⢉⠉⠀⣀⣠⣴⣶⣇⠀⠀⠀⠀⠀⠘⣿⣿⣿⣿⣿⣿⣿⣿⣿⣿⣿⣿⣿⣿⣿⣿⣿⣿⣿⣿⣿⠃⠀⠀⠀⠀⠀⠀⣿⣿⣿⣿⣿⣿⣿⣿⣿⣿⣿⣿⣿⣿⣿⣿⣿⣿⣿⡆⠀⠀⠀⠀⠀⢰⣿⣿⣿⣿⣿⣿⣿⣿⣿⣿⣿⣿⣿⣿⣿⣿⣿⡇</a:t>
            </a:r>
            <a:br/>
            <a:r>
              <a:t>⠀⠀⠀⠀⠀⠀⠀⠛⠿⣿⣿⠿⠟⠂⠀⠀⠀⠀⠀⠸⣿⣿⣿⣿⣿⣿⣿⣿⣿⣿⣿⣿⣿⣿⣿⣿⣿⣿⣿⠏⠀⠀⠀⠀⠀⠀⠀⢸⣿⣿⣿⣿⣿⣿⣿⣿⣿⣿⣿⣿⣿⣿⣿⣿⣿⡏⠀⠀⠀⠀⠀⠀⠀⢻⣿⣿⣿⣿⣿⣿⣿⣿⣿⣿⣿⣿⣿⣿⣿⣿⡇</a:t>
            </a:r>
            <a:br/>
            <a:r>
              <a:t>⠀⠀⠀⠀⠀⠀⠀⠀⠀⠀⠀⠀⠀⢀⣀⠀⠀⠀⠀⠀⠈⢿⣿⣿⣿⣿⣿⣿⣿⣿⣿⣿⣿⣿⣿⣿⣿⣿⠟⠀⠀⠀⠀⠀⠀⠀⠀⠈⣿⣿⣿⣿⣿⣿⣿⣿⣿⣿⣿⣿⣿⣿⣿⣿⡿⠀⠀⠀⠀⠀⠀⠀⠀⠈⣿⣿⣿⣿⣿⣿⣿⣿⣿⣿⣿⣿⣿⣿⣿⣿⡇</a:t>
            </a:r>
            <a:br/>
            <a:r>
              <a:t>⣄⡀⠀⠀⠀⠀⠀⠀⠀⠀⠀⠀⠀⠈⠉⠀⠀⠀⠀⠀⠀⠈⢿⣿⣿⣿⣿⣿⣿⣿⣿⣿⣿⣿⣿⣿⣿⡏⠀⠀⠀⠀⠀⠀⠀⠀⠀⠀⢸⣿⣿⣿⣿⣿⣿⣿⣿⣿⣿⣿⣿⣿⣿⡿⠁⠀⠀⠀⠀⠀⠀⠀⠀⠀⠸⣿⣿⣿⣿⣿⣿⣿⣿⣿⣿⣿⣿⣿⣿⣿⡇</a:t>
            </a:r>
            <a:br/>
            <a:r>
              <a:t>⣿⣿⣶⣄⡀⠀⠀⠀⠀⠀⠀⠀⠀⠀⠀⠀⠀⠀⠀⠀⠀⠀⠀⢻⣿⣿⣿⣿⣿⣿⣿⣿⣿⣿⣿⣿⣿⡀⠀⠀⠀⠀⠀⠀⠀⠀⠀⠀⢈⣿⣿⣿⣿⣿⣿⣿⣿⣿⣿⣿⣿⣿⡿⠁⠀⠀⠀⠀⠀⠀⠀⠀⠀⠀⠀⠈⢿⣿⣿⣿⣿⣿⣿⣿⣿⣿⣿⣿⣿⣿⡇</a:t>
            </a:r>
            <a:br/>
            <a:r>
              <a:t>⣿⣿⣿⣿⣿⣷⣤⡀⠀⠀⠀⠀⠀⠀⠀⠀⠀⠀⠀⠀⠀⠀⠀⠀⢹⣿⣿⣿⣿⣿⣿⣿⣿⣿⣿⣿⣿⣿⣶⣤⡀⠀⠀⠀⠀⠀⠀⢀⣼⣿⣿⣿⣿⣿⣿⣿⣿⣿⣿⣿⣿⣿⣧⠀⠀⠀⠀⠀⠀⠀⠀⠀⠀⠀⠀⠀⢨⣿⣿⣿⣿⣿⣿⣿⣿⣿⣿⣿⣿⣿⡇</a:t>
            </a:r>
            <a:br/>
            <a:r>
              <a:t>⣿⣿⣿⣿⣿⣿⣿⣿⣷⣤⡀⠀⠀⠀⠀⠀⠀⠀⠀⠀⠀⠀⠀⠀⣠⣿⣿⣿⣿⣿⣿⣿⣿⣿⣿⣿⣿⣿⣿⣿⡇⠀⢠⣿⡄⠀⠈⣿⣿⣿⣿⣿⣿⣿⣿⣿⣿⣿⣿⣿⣿⣿⣿⣷⣄⣀⠀⠀⠀⠀⠀⠀⠀⠀⢠⣶⣿⣿⣿⣿⣿⣿⣿⣿⣿⣿⣿⣿⣿⣿⡇</a:t>
            </a:r>
            <a:br/>
            <a:r>
              <a:t>⣿⣿⣿⣿⣿⣿⣿⣿⣿⣿⣿⣿⣿⠏⠀⠀⠀⠀⠀⢀⣀⣠⣴⣾⣿⣿⣿⣿⣿⣿⣿⣿⣿⣿⣿⣿⣿⣿⣿⣿⡟⠀⢸⣿⣿⠀⠈⣿⣿⣿⣿⣿⣿⣿⣿⣿⣿⣿⣿⣿⣿⣿⣿⣿⣿⣿⠀⠀⢰⣾⣿⣿⡄⠀⠈⣿⣿⣿⣿⣿⣿⣿⣿⣿⣿⣿⣿⣿⣿⣿⡇</a:t>
            </a:r>
            <a:br/>
            <a:r>
              <a:t>⣿⣿⣿⣿⣿⣿⣿⣿⣿⣿⣿⣿⡏⠀⠀⠀⠀⠀⠻⣿⣿⣿⣿⣿⣿⣿⣿⣿⣿⣿⣿⣿⣿⣿⣿⣿⣿⣿⠟⠛⠛⠀⠘⠛⠻⠀⠀⢻⣿⣿⣿⣿⣿⣿⣿⣿⣿⣿⣿⣿⣿⣿⣿⣿⣿⡇⠀⠀⣿⣿⣿⣿⣧⠀⠀⣿⣿⣿⣿⣿⣿⣿⣿⣿⣿⣿⣿⣿⣿⣿⡇</a:t>
            </a:r>
            <a:br/>
            <a:r>
              <a:t>⣿⣿⣿⣿⣿⣿⣿⣿⣿⣿⣿⣿⣿⣦⣀⠀⠀⠀⠀⠉⣿⣿⣿⣿⣿⣿⣿⣿⣿⣿⣿⣿⣿⣿⣿⣿⣿⣇⠀⠀⠀⠀⠀⠀⠀⠀⠀⠀⠉⣿⣿⣿⣿⣿⣿⣿⣿⣿⣿⣿⣿⣿⣿⣿⣿⡇⠀⢠⣿⣿⣿⣿⣿⡄⠀⢸⣿⣿⣿⣿⣿⣿⣿⣿⣿⣿⣿⣿⣿⣿⡇</a:t>
            </a:r>
            <a:br/>
            <a:r>
              <a:t>⣿⣿⣿⣿⣿⣿⣿⣿⣿⣿⣿⣿⣿⣿⣿⣷⣦⡄⠀⠀⠈⠿⣿⣿⣿⣿⣿⣿⣿⣿⣿⣿⣿⣿⣿⣿⣿⣿⣷⣦⣄⠀⠀⠀⠀⠀⠀⢠⣾⣿⣿⣿⣿⣿⣿⣿⣿⣿⣿⣿⣿⣿⣿⣿⣿⡇⠀⢸⣿⣿⣿⣿⣿⡇⠀⢸⣿⣿⣿⣿⣿⣿⣿⣿⣿⣿⣿⣿⣿⣿⡇</a:t>
            </a:r>
            <a:br/>
            <a:r>
              <a:t>⣿⣿⣿⣿⣿⣿⣿⣿⣿⣿⣿⣿⣿⣿⣿⠟⠉⠀⠀⠀⠀⠀⠀⠉⠻⣿⣿⣿⣿⣿⣿⣿⣿⣿⣿⣿⣿⠉⠉⣉⡀⠀⠀⠀⠀⠀⠀⠀⢹⣿⣿⣿⣿⣿⣿⣿⣿⣿⣿⣿⣿⣿⣿⡿⠿⠇⠀⠸⠿⠿⣿⣿⣿⡏⠀⠸⣿⣿⣿⣿⣿⣿⣿⣿⣿⣿⣿⣿⣿⣿⡇</a:t>
            </a:r>
            <a:br/>
            <a:r>
              <a:t>⣿⣿⣿⠿⠿⢿⣿⣿⣿⣿⠿⠿⠟⠛⠛⠀⠀⠀⠀⠀⠀⠀⠀⠀⠀⢹⣿⣿⣿⣿⣿⣿⣿⣿⣿⣿⣿⡆⠀⠘⠛⠀⠀⠀⠀⠀⢀⣠⣿⣿⣿⣿⣿⣿⣿⣿⣿⣿⣿⣿⣿⣿⣯⠀⠀⠀⠀⠀⠀⠀⠀⠀⠉⠁⠀⠀⢿⣿⣿⣿⣿⣿⣿⣿⣿⣿⣿⣿⣿⣿⡇</a:t>
            </a:r>
            <a:br/>
            <a:r>
              <a:t>⠋⠁⠀⠀⠀⠀⠉⠉⠁⣠⣤⣴⣶⡶⠄⠀⠀⠀⠀⠀⠀⠀⠀⢀⣠⣾⣿⣿⣿⣿⣿⣿⣿⣯⠉⠉⣩⣴⣶⣾⣶⣦⣴⣶⣶⣿⣿⣿⣿⣿⣿⣿⣿⣿⣿⣿⣿⣿⣿⣿⣿⣿⠿⠧⣀⠀⠀⠀⠀⠀⠀⠀⠀⠀⠀⠀⣿⣿⣿⣿⣿⣿⣿⣿⣿⣿⣿⣿⣿⣿⡇</a:t>
            </a:r>
            <a:br/>
            <a:r>
              <a:t>⠀⠀⠀⠀⠀⠀⠀⠀⠈⠻⢿⣿⣿⣷⠄⠀⠀⠀⠀⠀⠀⢰⣿⣿⣿⣿⣿⣿⣿⣿⣿⣿⣿⣿⣷⣾⣿⣿⣿⣿⣿⣿⣿⣿⣿⣿⣿⣿⣿⣿⣿⣿⣿⣿⣿⣿⣿⣿⣿⡟⠋⠀⣠⣤⡀⠀⠀⠀⠀⠀⠀⠀⠀⠀⠰⣾⣿⣿⣿⣿⣿⣿⣿⣿⣿⣿⣿⣿⣿⣿⡇</a:t>
            </a:r>
            <a:br/>
            <a:r>
              <a:t>⠀⠀⠀⠀⠀⠀⠀⠀⠀⠀⠀⠙⠛⠃⠀⠀⠀⠀⠀⠀⣠⣾⣿⣿⣿⣿⣿⣿⣿⣿⣿⣿⣿⣿⣿⣿⣿⣿⣿⣿⣿⣿⣿⣿⣿⣿⣿⣿⣿⣿⣿⣿⣿⣿⣿⣿⣿⣿⣿⣅⣀⣸⣿⣿⣿⣷⣦⡀⠀⠀⠀⠀⠀⠀⠀⠈⣿⣿⣿⣿⣿⣿⣿⣿⣿⣿⣿⣿⣿⣿⡇</a:t>
            </a:r>
            <a:br/>
            <a:r>
              <a:t>⣦⡀⠀⠀⠀⠀⠀⠀⠀⠀⠀⠀⠀⠀⠢⣤⣤⣤⣶⣾⣿⣿⣿⣿⣿⣿⣿⣿⣿⣿⣿⣿⣿⣿⣿⣿⣿⣿⣿⣿⣿⣿⣿⣿⣿⣿⣿⣿⣿⣿⣿⣿⣿⣿⣿⣿⣿⣿⣿⣿⣿⣿⣿⣿⣿⣿⡿⠁⠀⠀⠀⠀⠀⠀⢀⣠⣿⣿⣿⣿⣿⣿⣿⣿⣿⣿⣿⣿⣿⣿⡇</a:t>
            </a:r>
            <a:br/>
            <a:r>
              <a:t>⣿⣿⣦⡀⠀⠀⠀⠀⠀⠀⠀⠀⠀⠀⠀⠈⠙⢿⣿⣿⣿⣿⣿⣿⣿⣿⣿⣿⣿⣿⣿⣿⣿⣿⣿⣿⣿⣿⣿⣿⣿⣿⣿⣿⣿⣿⣿⣿⣿⣿⣿⣿⣿⣿⣿⣿⣿⣿⣿⣿⣿⣿⣿⣿⣿⣿⣷⣄⡀⠀⠀⢀⣿⣿⣿⣿⣿⣿⣿⣿⣿⣿⣿⣿⣿⣿⣿⣿⣿⣿⡇</a:t>
            </a:r>
            <a:br/>
            <a:r>
              <a:t>⣿⣿⣿⣿⣦⡀⠀⠀⠀⠀⠀⠀⠀⠀⠀⠀⠀⠀⠙⠻⣿⣿⣿⣿⣿⣿⣿⣿⣿⣿⣿⣿⣿⣿⣿⣿⣿⣿⣿⣿⣿⣿⣿⣿⣿⣿⣿⣿⣿⣿⣿⣿⣿⣿⣿⣿⣿⣿⣿⣿⣿⣿⣿⣿⣿⣿⣿⡟⠁⠀⠀⣸⣿⣿⣿⣿⣿⣿⣿⣿⣿⣿⣿⣿⣿⣿⣿⣿⣿⣿⡇</a:t>
            </a:r>
            <a:br/>
            <a:r>
              <a:t>⣿⣿⣿⣿⣿⣿⣦⡀⠀⠀⠀⠀⠀⠀⠀⠀⠀⠀⠀⠀⠈⠻⣿⣿⣿⣿⣿⣿⣿⣿⣿⣿⣿⣿⣿⣿⣿⣿⣿⣿⣿⣿⣿⣿⣿⣿⣿⣿⣿⣿⣿⣿⣿⣿⣿⣿⣿⣿⣿⣿⣿⣿⣿⣿⣿⣿⣿⣧⠀⣠⣾⣿⣿⣿⣿⣿⣿⣿⣿⣿⣿⣿⣿⣿⣿⣿⣿⣿⣿⣿⡇</a:t>
            </a:r>
            <a:br/>
            <a:r>
              <a:t>⣿⣿⣿⣿⣿⣿⣿⣿⣦⡀⠀⠀⠀⠀⠀⠀⠀⠀⠀⣀⣤⣾⣿⣿⣿⣿⣿⣿⣿⣿⣿⣿⣿⣿⣿⣿⣿⣿⣿⣿⣿⣿⣿⣿⣿⣿⣿⣿⣿⣿⣿⣿⣿⣿⣿⣿⣿⣿⣿⣿⣿⣿⣿⣿⣿⣿⣿⣿⣿⣿⣿⣿⣿⣿⣿⣿⣿⣿⣿⣿⣿⣿⣿⣿⣿⣿⣿⣿⣿⣿⡇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⣿⣿⣿⣿⣿⣿⣿⣿⣿⣿⣦⣄⠀⠀⠀⢀⣠⣶⣿⣿⣿⣿⣿⣿⣿⣿⣿⣿⣿⣿⣿⣿⣿⣿⣿⣿⣿⣿⣿⣿⣿⣿⣿⣿⣿⣿⣿⣿⣿⣿⣿⣿⣿⣿⣿⣿⣿⣿⣿⣿⣿⣿⣿⣿⣿⣿⣿⣿⣿⣿⣿⣿⣿⣿⣿⣿⣿⣿⣿⣿⣿⣿⣿⣿⣿⣿⣿⣿⣿⣿⡇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⣿⣿⣿⣿⣿⣿⣿⣿⣿⣿⣿⣿⣿⣿⣿⣿⣿⣿⣿⣿⣿⣿⣿⣿⣿⣿⣿⣿⣿⣿⣿⣿⣿⣿⣿⣿⣿⣿⣿⣿⣿⣿⣿⣿⣿⣿⣿⣿⣿⣿⣿⣿⣿⣿⣿⣿⣿⣿⣿⣿⣿⣿⣿⣿⣿⣿⣿⣿⣿⣿⣿⣿⣿⢿⣿⣿⣿⣿⣿⣿⣿⣿⣿⣿⣿⣿⣿⣿⣿⣿⡇</a:t>
            </a:r>
            <a:br/>
            <a:r>
              <a:t>⣿⣿⣿⣿⣿⣿⣿⣿⣿⣿⣿⣿⣿⣿⣿⣿⣿⣿⣿⣿⣿⣿⣿⣿⣿⣿⣿⣿⣿⣿⣿⣿⣿⣿⣿⣿⣿⣿⣿⣿⣿⡿⠋⢻⣿⣿⣿⣿⣿⣿⣿⣿⣿⣿⣿⣿⣿⣿⣿⣿⣿⣿⣿⣿⣿⣿⣿⣿⣿⣿⣿⣿⠿⠇⣹⣿⣿⣿⣿⣿⣿⣿⣿⣿⣿⣿⣿⣿⣿⣿⡇</a:t>
            </a:r>
            <a:br/>
            <a:r>
              <a:t>⣿⣿⣿⣿⣿⣿⣿⣿⣿⣿⣿⣿⣿⠿⣿⣿⣿⣿⣿⣿⣿⣿⣿⣿⣿⣿⣿⣿⣿⣿⣿⣿⣿⣿⣿⣿⣿⣿⣿⣿⡿⠋⠀⠘⢿⣿⣿⣿⣿⣿⣿⣿⣿⣿⣿⣿⣿⣿⣿⣿⣿⣿⣿⣿⣿⣿⣿⣿⣿⣿⠟⠉⠀⠈⢻⣿⣿⣿⣿⣿⣿⣿⣿⣿⣿⣿⣿⣿⣿⣿⡇</a:t>
            </a:r>
            <a:br/>
            <a:r>
              <a:t>⣿⣿⣿⣿⣿⣿⣿⣿⣿⣿⣿⣿⡗⠀⠹⣿⣿⣿⣿⣿⣿⣿⣿⣿⣿⣿⣿⣿⣿⣿⣿⣿⣿⣿⣿⣿⣿⣿⣏⠉⠀⠀⠀⠀⠀⠈⣹⣿⣿⣿⣿⣿⣿⣿⣿⣿⣿⣿⣿⣿⣿⣿⣿⣿⣿⣿⣿⣿⡀⠀⠀⠀⠀⠀⠀⠙⢻⣿⣿⣿⣿⣿⣿⣿⣿⣿⣿⣿⣿⣿⡇</a:t>
            </a:r>
            <a:br/>
            <a:r>
              <a:t>⣿⣿⣿⣿⣿⣿⣿⣿⣿⡿⠿⠋⠀⠀⠀⠻⣿⣿⣿⣿⣿⣿⣿⣿⣿⣿⣿⣿⣿⣿⣿⣿⣿⣿⣿⣿⣿⣿⣿⠂⠀⠀⠀⠀⠀⠀⣿⣿⣿⣿⣿⣿⣿⣿⣿⣿⣿⣿⣿⣿⣿⣿⣿⣿⣿⣿⣿⣿⠃⠀⠀⠀⠀⠀⠀⢰⣿⣿⣿⣿⣿⣿⣿⣿⣿⣿⣿⣿⣿⣿⡇</a:t>
            </a:r>
            <a:br/>
            <a:r>
              <a:t>⣿⣿⣿⣿⣿⣿⣿⣿⣿⡀⠀⠀⠀⠀⠀⠀⠀⢨⣿⣿⣿⣿⣿⣿⣿⣿⣿⣿⣿⣿⣿⣿⣿⣿⣿⣿⣿⣿⣿⣦⡄⠀⠀⠀⠀⠀⠘⣿⣿⣿⣿⣿⣿⣿⣿⣿⣿⣿⣿⣿⣿⣿⣿⣿⣿⣿⣿⣿⠀⠀⠀⠀⠀⠀⠀⢀⣿⣿⣿⣿⣿⣿⣿⣿⣿⣿⣿⣿⣿⣿⡇</a:t>
            </a:r>
            <a:br/>
            <a:r>
              <a:t>⣿⣿⣿⣿⣿⣿⣿⣿⣿⡇⠀⠀⠀⠀⠀⠀⠀⠹⣿⣿⣿⣿⣿⣿⣿⣿⣿⣿⣿⣿⣿⣿⣿⣿⣿⣿⣿⣿⡿⠟⠓⠀⠀⠀⠀⠀⣰⣿⣿⣿⣿⣿⣿⣿⣿⣿⣿⣿⣿⣿⣿⣿⣿⣿⣿⡿⠿⠿⠆⠀⠀⠀⠀⠀⠀⠚⠛⣍⣉⣑⣨⣿⣿⣿⣿⣿⣿⣿⣿⣿⡇</a:t>
            </a:r>
            <a:br/>
            <a:r>
              <a:t>⣿⣿⣿⣿⣿⣿⣿⣿⣿⣿⣦⠀⠀⠀⠀⠀⠀⠀⢻⣿⣿⣿⣿⣿⣿⣿⣿⣿⣿⣿⣿⣿⣿⣿⣿⡃⠀⠈⠁⠀⠀⠀⠀⠀⠀⠀⠀⣸⣿⣿⣿⣿⣿⣿⣿⣿⣿⣿⡏⠀⠀⠈⠛⣍⠉⠁⠀⠀⠀⠀⠀⠀⠀⠐⠿⣿⣿⣿⣿⣿⣿⣿⣿⣿⣿⣿⣿⣿⣿⣿⡇</a:t>
            </a:r>
            <a:br/>
            <a:r>
              <a:t>⣿⣿⣿⣿⣿⣿⣿⣿⣿⣿⣿⡷⠀⠀⠀⠀⢀⣠⣿⣿⣿⣿⣿⣿⣿⣿⣿⣿⣿⣿⣿⡏⠉⠉⠉⠀⠀⠀⠀⠀⠀⠀⠀⠀⠀⢀⣴⣿⣿⣿⣿⣿⣿⣿⣿⣿⣿⣿⣿⣷⡀⠀⠘⠁⠀⠀⡀⠀⠀⠀⠀⠀⠀⠀⢀⣿⣿⣿⣿⣿⣿⣿⣿⣿⣿⣿⣿⣿⣿⣿⡇</a:t>
            </a:r>
            <a:br/>
            <a:r>
              <a:t>⣿⣿⣿⣿⣿⣿⣿⣿⣿⣿⣿⠃⠀⠀⠀⠀⠈⣿⣿⣿⣿⣿⣿⣿⣿⣿⣿⣿⣿⣿⣿⣿⣄⠀⣼⣄⣤⣾⣷⣦⠀⠀⠀⠀⠀⠈⣿⣿⣿⣿⣿⣿⣿⣿⣿⣿⣿⣿⣿⣿⣷⡀⠀⣀⣴⣿⠁⠀⠀⠀⠀⠀⠀⣴⣾⣿⣿⣿⣿⣿⣿⣿⣿⣿⣿⣿⣿⣿⣿⣿⡇</a:t>
            </a:r>
            <a:br/>
            <a:r>
              <a:t>⠿⠿⣿⣿⣿⣿⣿⠿⠛⠋⠁⠀⠀⠀⠀⠀⠀⢹⣿⣿⣿⣿⣿⣿⣿⣿⣿⣿⣿⣿⣿⣿⣿⣿⣿⣿⣿⣿⣿⣿⡧⠀⠀⠀⠀⠀⣾⣿⣿⣿⣿⣿⣿⣿⣿⣿⣿⣿⣿⣿⣿⣿⣿⣿⣿⡏⠀⠀⠀⠀⠀⠀⣸⣿⣿⣿⣿⣿⣿⣿⣿⣿⣿⣿⣿⣿⣿⣿⣿⣿⡇</a:t>
            </a:r>
            <a:br/>
            <a:r>
              <a:t>⠀⠀⠘⠉⣉⠉⠀⣀⣀⣤⣶⣆⠀⠀⠀⠀⠀⠈⢿⣿⣿⣿⣿⣿⣿⣿⣿⣿⣿⣿⣿⣿⣿⣿⣿⣿⣿⣿⣿⡟⠀⠀⠀⠀⠀⠀⢸⣿⣿⣿⣿⣿⣿⣿⣿⣿⣿⣿⣿⣿⣿⣿⣿⣿⣿⡧⠀⠀⠀⠀⠀⠠⣿⣿⣿⣿⣿⣿⣿⣿⣿⣿⣿⣿⣿⣿⣿⣿⣿⣿⡇</a:t>
            </a:r>
            <a:br/>
            <a:r>
              <a:t>⠀⠀⠀⠀⠀⠀⠚⠿⣿⣿⡿⠟⠢⠀⠀⠀⠀⠀⠈⣿⣿⣿⣿⣿⣿⣿⣿⣿⣿⣿⣿⣿⣿⣿⣿⣿⣿⣿⣿⠁⠀⠀⠀⠀⠀⠀⠀⣿⣿⣿⣿⣿⣿⣿⣿⣿⣿⣿⣿⣿⣿⣿⣿⣿⡿⠀⠀⠀⠀⠀⠀⠀⢹⣿⣿⣿⣿⣿⣿⣿⣿⣿⣿⣿⣿⣿⣿⣿⣿⣿⡇</a:t>
            </a:r>
            <a:br/>
            <a:r>
              <a:t>⠀⠀⠀⠀⠀⠀⠀⠀⠀⠀⠀⠀⠀⣀⠀⠀⠀⠀⠀⠈⢿⣿⣿⣿⣿⣿⣿⣿⣿⣿⣿⣿⣿⣿⣿⣿⣿⣿⠃⠀⠀⠀⠀⠀⠀⠀⠀⢹⣿⣿⣿⣿⣿⣿⣿⣿⣿⣿⣿⣿⣿⣿⣿⡿⠁⠀⠀⠀⠀⠀⠀⠀⠀⢿⣿⣿⣿⣿⣿⣿⣿⣿⣿⣿⣿⣿⣿⣿⣿⣿⡇</a:t>
            </a:r>
            <a:br/>
            <a:r>
              <a:t>⠀⠀⠀⠀⠀⠀⠀⠀⠀⠀⠀⠀⠈⠙⠀⠀⠀⠀⠀⠀⠀⢿⣿⣿⣿⣿⣿⣿⣿⣿⣿⣿⣿⣿⣿⣿⣿⠃⠀⠀⠀⠀⠀⠀⠀⠀⠀⠀⢿⣿⣿⣿⣿⣿⣿⣿⣿⣿⣿⣿⣿⣿⡿⠁⠀⠀⠀⠀⠀⠀⠀⠀⠀⠘⣿⣿⣿⣿⣿⣿⣿⣿⣿⣿⣿⣿⣿⣿⣿⣿⡇</a:t>
            </a:r>
            <a:br/>
            <a:r>
              <a:t>⣷⣦⣄⠀⠀⠀⠀⠀⠀⠀⠀⠀⠀⠀⠀⠀⠀⠀⠀⠀⠀⠀⢻⣿⣿⣿⣿⣿⣿⣿⣿⣿⣿⣿⣿⣿⣏⠀⠀⠀⠀⠀⠀⠀⠀⠀⠀⠀⢸⣿⣿⣿⣿⣿⣿⣿⣿⣿⣿⣿⣿⡟⠀⠀⠀⠀⠀⠀⠀⠀⠀⠀⠀⠀⠘⣿⣿⣿⣿⣿⣿⣿⣿⣿⣿⣿⣿⣿⣿⣿⡇</a:t>
            </a:r>
            <a:br/>
            <a:r>
              <a:t>⣿⣿⣿⣿⣦⣄⠀⠀⠀⠀⠀⠀⠀⠀⠀⠀⠀⠀⠀⠀⠀⠀⠀⠙⣿⣿⣿⣿⣿⣿⣿⣿⣿⣿⣿⣿⣿⣷⣤⣀⠀⠀⠀⠀⠀⠀⠀⢀⣼⣿⣿⣿⣿⣿⣿⣿⣿⣿⣿⣿⣿⡇⠀⠀⠀⠀⠀⠀⠀⠀⠀⠀⠀⠀⠀⢸⣿⣿⣿⣿⣿⣿⣿⣿⣿⣿⣿⣿⣿⣿⡇</a:t>
            </a:r>
            <a:br/>
            <a:r>
              <a:t>⣿⣿⣿⣿⣿⣿⣿⣦⣄⠀⠀⠀⠀⠀⠀⠀⠀⠀⠀⠀⠀⠀⠀⠀⣽⣿⣿⣿⣿⣿⣿⣿⣿⣿⣿⣿⣿⣿⣿⣿⠀⠀⣴⣆⠀⠀⣶⣿⣿⣿⣿⣿⣿⣿⣿⣿⣿⣿⣿⣿⣿⣿⣦⣄⡀⠀⠀⠀⠀⠀⠀⠀⠀⠀⣴⣿⣿⣿⣿⣿⣿⣿⣿⣿⣿⣿⣿⣿⣿⣿⡇</a:t>
            </a:r>
            <a:br/>
            <a:r>
              <a:t>⣿⣿⣿⣿⣿⣿⣿⣿⣿⣿⣿⣿⠗⠀⠀⠀⠀⠀⠀⢀⣀⣠⣴⣾⣿⣿⣿⣿⣿⣿⣿⣿⣿⣿⣿⣿⣿⣿⣿⣿⠂⠀⣿⣿⡆⠀⢹⣿⣿⣿⣿⣿⣿⣿⣿⣿⣿⣿⣿⣿⣿⣿⣿⣿⣿⠆⠀⢀⣶⣾⣿⣇⠀⠀⢻⣿⣿⣿⣿⣿⣿⣿⣿⣿⣿⣿⣿⣿⣿⣿⡇</a:t>
            </a:r>
            <a:br/>
            <a:r>
              <a:t>⣿⣿⣿⣿⣿⣿⣿⣿⣿⣿⣿⡏⠀⠀⠀⠀⠀⠲⣿⣿⣿⣿⣿⣿⣿⣿⣿⣿⣿⣿⣿⣿⣿⣿⣿⣿⣿⡿⠟⠛⠂⠀⠛⠛⠃⠀⠘⣿⣿⣿⣿⣿⣿⣿⣿⣿⣿⣿⣿⣿⣿⣿⣿⣿⡟⠀⠀⢸⣿⣿⣿⣿⠀⠀⢸⣿⣿⣿⣿⣿⣿⣿⣿⣿⣿⣿⣿⣿⣿⣿⡇</a:t>
            </a:r>
            <a:br/>
            <a:r>
              <a:t>⣿⣿⣿⣿⣿⣿⣿⣿⣿⣿⣿⣿⣄⡀⠀⠀⠀⠀⠉⢻⣿⣿⣿⣿⣿⣿⣿⣿⣿⣿⣿⣿⣿⣿⣿⣿⣿⡁⠀⠀⠀⠀⠀⠀⠀⠀⠀⠀⢹⣿⣿⣿⣿⣿⣿⣿⣿⣿⣿⣿⣿⣿⣿⣿⣷⠀⠀⣿⣿⣿⣿⣿⡇⠀⢸⣿⣿⣿⣿⣿⣿⣿⣿⣿⣿⣿⣿⣿⣿⣿⡇</a:t>
            </a:r>
            <a:br/>
            <a:r>
              <a:t>⣿⣿⣿⣿⣿⣿⣿⣿⣿⣿⣿⣿⣿⣿⣷⣦⣀⠀⠀⠈⠿⣿⣿⣿⣿⣿⣿⣿⣿⣿⣿⣿⣿⣿⣿⣿⣿⣿⣦⣤⣀⠀⠀⠀⠀⠀⠀⣴⣿⣿⣿⣿⣿⣿⣿⣿⣿⣿⣿⣿⣿⣿⣿⣿⣿⠀⠀⣿⣿⣿⣿⣿⣿⠀⠀⣿⣿⣿⣿⣿⣿⣿⣿⣿⣿⣿⣿⣿⣿⣿⡇</a:t>
            </a:r>
            <a:br/>
            <a:r>
              <a:t>⣿⣿⣿⣿⣿⣿⣿⣿⣿⣿⣿⣿⣿⣿⡿⠋⠀⠀⠀⠀⠀⠀⠉⠻⣿⣿⣿⣿⣿⣿⣿⣿⣿⣿⣿⣿⡛⠉⠉⠉⠀⠀⠀⠀⠀⠀⠀⠙⣿⣿⣿⣿⣿⣿⣿⣿⣿⣿⣿⣿⣿⣿⣿⠿⠿⠀⠀⢿⣿⣿⣿⣿⣿⠀⠀⣿⣿⣿⣿⣿⣿⣿⣿⣿⣿⣿⣿⣿⣿⣿⡇</a:t>
            </a:r>
            <a:br/>
            <a:r>
              <a:t>⣿⣿⡿⠿⢿⣿⣿⣿⣿⣿⡿⠿⠟⠛⠀⠀⠀⠀⠀⠀⠀⠀⠀⠀⠘⣿⣿⣿⣿⣿⣿⣿⣿⣿⣿⣿⣧⠀⠈⠟⠀⠀⠀⠀⠀⠀⢀⣾⣿⣿⣿⣿⣿⣿⣿⣿⣿⣿⣿⣿⣿⡇⠀⠀⠀⠀⠀⠀⠀⠀⠈⠉⠃⠀⠀⠸⣿⣿⣿⣿⣿⣿⣿⣿⣿⣿⣿⣿⣿⣿⡇</a:t>
            </a:r>
            <a:br/>
            <a:r>
              <a:t>⠉⠁⠀⠀⠀⠙⠋⠉⢀⣤⣤⣴⣶⠄⠀⠀⠀⠀⠀⠀⠀⠀⠀⣀⣼⣿⣿⣿⣿⣿⣿⣿⣿⠉⠉⢉⣥⣤⣶⣶⣦⣤⣴⣴⣶⣾⣿⣿⣿⣿⣿⣿⣿⣿⣿⣿⣿⣿⣿⣿⣿⡷⠄⠀⠀⠀⠀⠀⠀⠀⠀⠀⠀⠀⠀⣼⣿⣿⣿⣿⣿⣿⣿⣿⣿⣿⣿⣿⣿⣿⡇</a:t>
            </a:r>
            <a:br/>
            <a:r>
              <a:t>⠀⠀⠀⠀⠀⠀⠀⠈⠻⣿⣿⣿⣧⠄⠀⠀⠀⠀⠀⠀⢰⣾⣿⣿⣿⣿⣿⣿⣿⣿⣿⣿⣿⣷⣶⣿⣿⣿⣿⣿⣿⣿⣿⣿⣿⣿⣿⣿⣿⣿⣿⣿⣿⣿⣿⣿⣿⣿⣿⠏⠁⢀⣤⣄⠀⠀⠀⠀⠀⠀⠀⠀⠀⠠⣾⣿⣿⣿⣿⣿⣿⣿⣿⣿⣿⣿⣿⣿⣿⣿⡇</a:t>
            </a:r>
            <a:br/>
            <a:r>
              <a:t>⠀⠀⠀⠀⠀⠀⠀⠀⠀⠈⠛⠿⠃⠀⠀⠀⠀⠀⠀⣠⣾⣿⣿⣿⣿⣿⣿⣿⣿⣿⣿⣿⣿⣿⣿⣿⣿⣿⣿⣿⣿⣿⣿⣿⣿⣿⣿⣿⣿⣿⣿⣿⣿⣿⣿⣿⣿⣿⣯⣀⣀⣾⣿⣿⣷⣶⡀⠀⠀⠀⠀⠀⠀⠀⠀⢻⣿⣿⣿⣿⣿⣿⣿⣿⣿⣿⣿⣿⣿⣿⡇</a:t>
            </a:r>
            <a:br/>
            <a:r>
              <a:t>⠀⠀⠀⠀⠀⠀⠀⠀⠀⠀⠀⠀⠀⢀⣀⣀⣤⣤⣾⣿⣿⣿⣿⣿⣿⣿⣿⣿⣿⣿⣿⣿⣿⣿⣿⣿⣿⣿⣿⣿⣿⣿⣿⣿⣿⣿⣿⣿⣿⣿⣿⣿⣿⣿⣿⣿⣿⣿⣿⣿⣿⣿⣿⣿⣿⣿⠁⠀⠀⠀⠀⠀⠀⠀⢀⣾⣿⣿⣿⣿⣿⣿⣿⣿⣿⣿⣿⣿⣿⣿⡇</a:t>
            </a:r>
            <a:br/>
            <a:r>
              <a:t>⣷⣆⠀⠀⠀⠀⠀⠀⠀⠀⠀⠀⠀⠀⠈⠻⣿⣿⣿⣿⣿⣿⣿⣿⣿⣿⣿⣿⣿⣿⣿⣿⣿⣿⣿⣿⣿⣿⣿⣿⣿⣿⣿⣿⣿⣿⣿⣿⣿⣿⣿⣿⣿⣿⣿⣿⣿⣿⣿⣿⣿⣿⣿⣿⣿⣧⣀⠀⠀⠀⢠⣾⣶⣾⣿⣿⣿⣿⣿⣿⣿⣿⣿⣿⣿⣿⣿⣿⣿⣿⡇</a:t>
            </a:r>
            <a:br/>
            <a:r>
              <a:t>⣿⣿⣷⣄⠀⠀⠀⠀⠀⠀⠀⠀⠀⠀⠀⠀⠈⠛⢿⣿⣿⣿⣿⣿⣿⣿⣿⣿⣿⣿⣿⣿⣿⣿⣿⣿⣿⣿⣿⣿⣿⣿⣿⣿⣿⣿⣿⣿⣿⣿⣿⣿⣿⣿⣿⣿⣿⣿⣿⣿⣿⣿⣿⣿⣿⣿⠛⠁⠀⠀⣾⣿⣿⣿⣿⣿⣿⣿⣿⣿⣿⣿⣿⣿⣿⣿⣿⣿⣿⣿⡇</a:t>
            </a:r>
            <a:br/>
            <a:r>
              <a:t>⣿⣿⣿⣿⣷⣄⠀⠀⠀⠀⠀⠀⠀⠀⠀⠀⠀⠀⠀⠙⠻⣿⣿⣿⣿⣿⣿⣿⣿⣿⣿⣿⣿⣿⣿⣿⣿⣿⣿⣿⣿⣿⣿⣿⣿⣿⣿⣿⣿⣿⣿⣿⣿⣿⣿⣿⣿⣿⣿⣿⣿⣿⣿⣿⣿⣿⠀⢀⣴⣾⣿⣿⣿⣿⣿⣿⣿⣿⣿⣿⣿⣿⣿⣿⣿⣿⣿⣿⣿⣿⡇</a:t>
            </a:r>
            <a:br/>
            <a:r>
              <a:t>⣿⣿⣿⣿⣿⣿⣷⣄⠀⠀⠀⠀⠀⠀⠀⠀⠀⠀⠀⣠⣴⣿⣿⣿⣿⣿⣿⣿⣿⣿⣿⣿⣿⣿⣿⣿⣿⣿⣿⣿⣿⣿⣿⣿⣿⣿⣿⣿⣿⣿⣿⣿⣿⣿⣿⣿⣿⣿⣿⣿⣿⣿⣿⣿⣿⣿⣷⣿⣿⣿⣿⣿⣿⣿⣿⣿⣿⣿⣿⣿⣿⣿⣿⣿⣿⣿⣿⣿⣿⣿⡇</a:t>
            </a:r>
            <a:br/>
            <a:r>
              <a:t>⣿⣿⣿⣿⣿⣿⣿⣿⣷⣄⡀⠀⠀⠀⠀⢀⣤⣶⣿⣿⣿⣿⣿⣿⣿⣿⣿⣿⣿⣿⣿⣿⣿⣿⣿⣿⣿⣿⣿⣿⣿⣿⣿⣿⣿⣿⣿⣿⣿⣿⣿⣿⣿⣿⣿⣿⣿⣿⣿⣿⣿⣿⣿⣿⣿⣿⣿⣿⣿⣿⣿⣿⣿⣿⣿⣿⣿⣿⣿⣿⣿⣿⣿⣿⣿⣿⣿⣿⣿⣿⡇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⣿⣿⣿⣿⣿⣿⣿⣿⣿⣿⣿⣿⣿⣿⣿⣿⣿⣿⣿⣿⣿⣿⣿⣿⣿⣿⣿⣿⣿⣿⣿⣿⣿⣿⣿⣿⣿⣿⣟⠛⢿⣿⣿⣿⣿⣿⣿⣿⣿⣿⣿⣿⣿⣿⣿⣿⣿⣿⣿⣿⣿⣿⣿⣿⣿⣿⣿⣿⣿⣿⣿⣿⠌⣿⣿⣿⣿⣿⣿⣿⣿⣿⣿⣿⣿⣿⣿⣿⣿⣿⡇</a:t>
            </a:r>
            <a:br/>
            <a:r>
              <a:t>⣿⣿⣿⣿⣿⣿⣿⣿⣿⣿⢿⣿⣿⣿⣿⣿⣿⣿⣿⣿⣿⣿⣿⣿⣿⣿⣿⣿⣿⣿⣿⣿⣿⣿⣿⣿⣿⣿⠗⠀⠐⢿⣿⣿⣿⣿⣿⣿⣿⣿⣿⣿⣿⣿⣿⣿⣿⣿⣿⣿⣿⣿⣿⣿⣿⣿⣿⣿⣿⠿⠋⠀⠘⣿⣿⣿⣿⣿⣿⣿⣿⣿⣿⣿⣿⣿⣿⣿⣿⣿⡇</a:t>
            </a:r>
            <a:br/>
            <a:r>
              <a:t>⣿⣿⣿⣿⣿⣿⣿⣿⣿⠆⠀⠻⣿⣿⣿⣿⣿⣿⣿⣿⣿⣿⣿⣿⣿⣿⣿⣿⣿⣿⣿⣿⣿⣿⣿⣿⠛⠁⠀⠀⠀⠀⠀⢉⣿⣿⣿⣿⣿⣿⣿⣿⣿⣿⣿⣿⣿⣿⣿⣿⣿⣿⣿⣿⣿⣿⡏⠉⠀⠀⠀⠀⠀⠈⡿⣿⣿⣿⣿⣿⣿⣿⣿⣿⣿⣿⣿⣿⣿⣿⡇</a:t>
            </a:r>
            <a:br/>
            <a:r>
              <a:t>⣿⣿⣿⣿⣿⣿⢿⠟⠁⠀⠀⠀⢻⣿⣿⣿⣿⣿⣿⣿⣿⣿⣿⣿⣿⣿⣿⣿⣿⣿⣿⣿⣿⣿⣿⣿⡆⠀⠀⠀⠀⠀⠀⠸⣿⣿⣿⣿⣿⣿⣿⣿⣿⣿⣿⣿⣿⣿⣿⣿⣿⣿⣿⣿⣿⣿⡟⠀⠀⠀⠀⠀⠀⠀⣴⣿⣿⣿⣿⣿⣿⣿⣿⣿⣿⣿⣿⣿⣿⣿⡇</a:t>
            </a:r>
            <a:br/>
            <a:r>
              <a:t>⣿⣿⣿⣿⣿⣄⠀⠀⠀⠀⠀⠀⠀⠉⢙⣿⣿⣿⣿⣿⣿⣿⣿⣿⣿⣿⣿⣿⣿⣿⣿⣿⣿⣿⣿⣿⣧⡀⠀⠀⠀⠀⠀⠀⢻⣿⣿⣿⣿⣿⣿⣿⣿⣿⣿⣿⣿⣿⣿⣿⣿⣿⣿⣿⣿⣿⡇⠀⠀⠀⠀⠀⠀⠀⢸⣿⣿⣿⣿⣿⠿⣿⣿⣿⣿⣿⣿⣿⣿⣿⡇</a:t>
            </a:r>
            <a:br/>
            <a:r>
              <a:t>⣿⣿⣿⣿⣿⣿⠀⠀⠀⠀⠀⠀⠀⠀⢿⣿⣿⣿⣿⣿⣿⣿⣿⣿⣿⣿⣿⣿⣿⣿⣿⣿⣿⣿⣿⣿⣿⠿⠅⠀⠀⠀⠀⠀⣸⣿⣿⣿⣿⣿⣿⣿⣿⣿⣿⣿⣿⣿⣿⣿⣿⣿⣿⣿⡿⢿⣇⠀⠀⠀⠀⠀⠀⠀⠊⣍⣉⣑⣦⣬⣥⣾⣿⣿⣿⣿⣿⣿⣿⣿⡇</a:t>
            </a:r>
            <a:br/>
            <a:r>
              <a:t>⣿⣿⣿⣿⣿⣿⣦⡄⠀⠀⠀⠀⠀⠀⠘⣿⣿⣿⣿⣿⣿⣿⣿⣿⣿⣿⣿⣿⣿⣿⣿⣿⣿⡿⠟⠿⠃⠀⠀⠀⠀⠀⠀⠀⠈⢹⣿⣿⣿⣿⣿⣿⣿⣿⣿⣿⣿⣿⠏⠀⠀⠘⠛⠉⠀⠀⠀⠀⠀⠀⠀⠀⢴⣿⣿⣿⣿⣿⣿⣿⣿⣿⣿⣿⣿⣿⣿⣿⣿⣿⡇</a:t>
            </a:r>
            <a:br/>
            <a:r>
              <a:t>⣿⣿⣿⣿⣿⣿⣿⣷⡀⠀⠀⠀⠀⠀⣠⣿⣿⣿⣿⣿⣿⣿⣿⣿⣿⣿⣿⣿⣿⣿⣿⣿⣿⠄⠀⠀⠀⠀⠀⠀⠀⠀⠀⠀⢠⣿⣿⣿⣿⣿⣿⣿⣿⣿⣿⣿⣿⣿⣿⡄⠀⠀⠁⠀⠀⠀⠀⠀⠀⠀⠀⠀⠀⢸⣿⣿⣿⣿⣿⣿⣿⣿⣿⣿⣿⣿⣿⣿⣿⣿⡇</a:t>
            </a:r>
            <a:br/>
            <a:r>
              <a:t>⣿⣿⣿⣿⣿⣿⣿⣿⠀⠀⠀⠀⠀⠘⣿⣿⣿⣿⣿⣿⣿⣿⣿⣿⣿⣿⣿⣿⣿⣏⠈⠉⠀⠀⠀⣀⣤⡀⠀⠀⠀⠀⠀⠀⢿⣿⣿⣿⣿⣿⣿⣿⣿⣿⣿⣿⣿⣿⣿⡇⠀⠀⢀⣴⡆⠀⠀⠀⠀⠀⠀⢀⣠⣾⣿⣿⣿⣿⣿⣿⣿⣿⣿⣿⣿⣿⣿⣿⣿⣿⡇</a:t>
            </a:r>
            <a:br/>
            <a:r>
              <a:t>⣿⣿⣿⣿⡿⠿⠛⠃⠀⠀⠀⠀⠀⠀⠸⣿⣿⣿⣿⣿⣿⣿⣿⣿⣿⣿⣿⣿⣿⣿⣦⣀⣸⣷⣾⣿⣿⣿⣧⠀⠀⠀⠀⠀⢨⣿⣿⣿⣿⣿⣿⣿⣿⣿⣿⣿⣿⣿⣿⣿⣶⣾⣿⣿⠇⠀⠀⠀⠀⠀⠀⣼⣿⣿⣿⣿⣿⣿⣿⣿⣿⣿⣿⣿⣿⣿⣿⣿⣿⣿⡇</a:t>
            </a:r>
            <a:br/>
            <a:r>
              <a:t>⠛⠛⠋⠁⠀⢀⣀⣤⡄⠀⠀⠀⠀⠀⠀⢻⣿⣿⣿⣿⣿⣿⣿⣿⣿⣿⣿⣿⣿⣿⣿⣿⣿⣿⣿⣿⣿⣿⠃⠀⠀⠀⠀⠀⠈⣿⣿⣿⣿⣿⣿⣿⣿⣿⣿⣿⣿⣿⣿⣿⣿⣿⣿⣿⠀⠀⠀⠀⠀⠀⢀⣿⣿⣿⣿⣿⣿⣿⣿⣿⣿⣿⣿⣿⣿⣿⣿⣿⣿⣿⡇</a:t>
            </a:r>
            <a:br/>
            <a:r>
              <a:t>⠀⠀⠀⠲⣿⣿⣿⣿⡷⠄⠀⠀⠀⠀⠀⠈⢻⣿⣿⣿⣿⣿⣿⣿⣿⣿⣿⣿⣿⣿⣿⣿⣿⣿⣿⣿⣿⡇⠀⠀⠀⠀⠀⠀⠀⢻⣿⣿⣿⣿⣿⣿⣿⣿⣿⣿⣿⣿⣿⣿⣿⣿⣿⡟⠁⠀⠀⠀⠀⠀⠘⣿⣿⣿⣿⣿⣿⣿⣿⣿⣿⣿⣿⣿⣿⣿⣿⣿⣿⣿⡇</a:t>
            </a:r>
            <a:br/>
            <a:r>
              <a:t>⠀⠀⠀⠀⠀⠉⠉⠀⠀⠀⠀⠀⠀⠀⠀⠀⠈⢻⣿⣿⣿⣿⣿⣿⣿⣿⣿⣿⣿⣿⣿⣿⣿⣿⣿⣿⡿⠀⠀⠀⠀⠀⠀⠀⠀⠘⣿⣿⣿⣿⣿⣿⣿⣿⣿⣿⣿⣿⣿⣿⣿⣿⡟⠀⠀⠀⠀⠀⠀⠀⠀⢹⣿⣿⣿⣿⣿⣿⣿⣿⣿⣿⣿⣿⣿⣿⣿⣿⣿⣿⡇</a:t>
            </a:r>
            <a:br/>
            <a:r>
              <a:t>⠀⠀⠀⠀⠀⠀⠀⠀⠀⠐⠲⠂⠀⠀⠀⠀⠀⠀⢻⣿⣿⣿⣿⣿⣿⣿⣿⣿⣿⣿⣿⣿⣿⣿⣿⣿⠃⠀⠀⠀⠀⠀⠀⠀⠀⠀⢹⣿⣿⣿⣿⣿⣿⣿⣿⣿⣿⣿⣿⣿⣿⠟⠀⠀⠀⠀⠀⠀⠀⠀⠀⠈⣿⣿⣿⣿⣿⣿⣿⣿⣿⣿⣿⣿⣿⣿⣿⣿⣿⣿⡇</a:t>
            </a:r>
            <a:br/>
            <a:r>
              <a:t>⠀⠀⠀⠀⠀⠀⠀⠀⠀⠀⠀⠀⠀⠀⠀⠀⠀⠀⠀⢻⣿⣿⣿⣿⣿⣿⣿⣿⣿⣿⣿⣿⣿⣿⣿⡇⠀⠀⠀⠀⠀⠀⠀⠀⠀⠀⠀⢻⣿⣿⣿⣿⣿⣿⣿⣿⣿⣿⣿⠟⠁⠀⠀⠀⠀⠀⠀⠀⠀⠀⠀⠀⠹⣿⣿⣿⣿⣿⣿⣿⣿⣿⣿⣿⣿⣿⣿⣿⣿⣿⡇</a:t>
            </a:r>
            <a:br/>
            <a:r>
              <a:t>⣄⠀⠀⠀⠀⠀⠀⠀⠀⠀⠀⠀⠀⠀⠀⠀⠀⠀⠀⠀⠻⣿⣿⣿⣿⣿⣿⣿⣿⣿⣿⣿⣿⣿⣿⣧⣀⠀⠀⠀⠀⠀⠀⠀⠀⠀⠀⣸⣿⣿⣿⣿⣿⣿⣿⣿⣿⣿⣿⠀⠀⠀⠀⠀⠀⠀⠀⠀⠀⠀⠀⠀⠀⢿⣿⣿⣿⣿⣿⣿⣿⣿⣿⣿⣿⣿⣿⣿⣿⣿⡇</a:t>
            </a:r>
            <a:br/>
            <a:r>
              <a:t>⣿⣿⣦⣀⠀⠀⠀⠀⠀⠀⠀⠀⠀⠀⠀⠀⠀⠀⠀⠀⠀⢹⣿⣿⣿⣿⣿⣿⣿⣿⣿⣿⣿⣿⣿⣿⣿⣷⠀⠀⢠⡄⠀⠀⢠⣤⣾⣿⣿⣿⣿⣿⣿⣿⣿⣿⣿⣿⣿⣄⠀⠀⠀⠀⠀⠀⠀⠀⠀⠀⠀⠀⠀⣼⣿⣿⣿⣿⣿⣿⣿⣿⣿⣿⣿⣿⣿⣿⣿⣿⡇</a:t>
            </a:r>
            <a:br/>
            <a:r>
              <a:t>⣿⣿⣿⣿⣷⣦⣤⣤⣶⣦⠀⠀⠀⠀⠀⠀⠀⠀⠀⢀⣠⣾⣿⣿⣿⣿⣿⣿⣿⣿⣿⣿⣿⣿⣿⣿⣿⣿⡄⠀⣸⣿⣆⠀⠘⣿⣿⣿⣿⣿⣿⣿⣿⣿⣿⣿⣿⣿⣿⣿⣿⣶⣤⣀⠀⠀⢀⣀⣀⣤⠀⠀⠀⣿⣿⣿⣿⣿⣿⣿⣿⣿⣿⣿⣿⣿⣿⣿⣿⣿⡇</a:t>
            </a:r>
            <a:br/>
            <a:r>
              <a:t>⣿⣿⣿⣿⣿⣿⣿⣿⡿⠁⠀⠀⠀⠀⠠⣤⣤⣶⣶⣿⣿⣿⣿⣿⣿⣿⣿⣿⣿⣿⣿⣿⣿⣿⣿⣿⣿⣿⠀⠀⠼⣿⣿⠀⠀⢻⣿⣿⣿⣿⣿⣿⣿⣿⣿⣿⣿⣿⣿⣿⣿⣿⣿⡟⠀⠀⣸⣿⣿⣿⣆⠀⠀⢻⣿⣿⣿⣿⣿⣿⣿⣿⣿⣿⣿⣿⣿⣿⣿⣿⡇</a:t>
            </a:r>
            <a:br/>
            <a:r>
              <a:t>⣿⣿⣿⣿⣿⣿⣿⣿⣧⡀⠀⠀⠀⠀⠀⠘⠿⣿⣿⣿⣿⣿⣿⣿⣿⣿⣿⣿⣿⣿⣿⣿⣿⣿⣿⡿⠁⠀⠀⠀⠀⠀⠀⠀⠀⠀⠉⢻⣿⣿⣿⣿⣿⣿⣿⣿⣿⣿⣿⣿⣿⣿⣿⡇⠀⠀⣿⣿⣿⣿⣿⠀⠀⢸⣿⣿⣿⣿⣿⣿⣿⣿⣿⣿⣿⣿⣿⣿⣿⣿⡇</a:t>
            </a:r>
            <a:br/>
            <a:r>
              <a:t>⣿⣿⣿⣿⣿⣿⣿⣿⣿⣿⣶⣤⡀⠀⠀⠀⠀⢻⣿⣿⣿⣿⣿⣿⣿⣿⣿⣿⣿⣿⣿⣿⣿⣿⣿⣷⣄⡀⠀⠀⠀⠀⠀⠀⠀⠀⣠⣾⣿⣿⣿⣿⣿⣿⣿⣿⣿⣿⣿⣿⣿⣿⣿⡇⠀⢸⣿⣿⣿⣿⣿⡆⠀⢸⣿⣿⣿⣿⣿⣿⣿⣿⣿⣿⣿⣿⣿⣿⣿⣿⡇</a:t>
            </a:r>
            <a:br/>
            <a:r>
              <a:t>⣿⣿⣿⣿⣿⣿⣿⣿⣿⣿⣿⣿⣿⠗⠂⠀⠀⠀⠉⠻⣿⣿⣿⣿⣿⣿⣿⣿⣿⣿⣿⣿⣿⣿⣿⡿⠿⠿⠗⠀⠀⠀⠀⠀⠀⣾⣿⣿⣿⣿⣿⣿⣿⣿⣿⣿⣿⣿⣿⣿⣿⣿⣿⡇⠀⢨⣿⣿⣿⣿⣿⠆⠀⢰⣿⣿⣿⣿⣿⣿⣿⣿⣿⣿⣿⣿⣿⣿⣿⣿⡇</a:t>
            </a:r>
            <a:br/>
            <a:r>
              <a:t>⣿⣿⣿⣿⣿⣿⣿⣿⣿⣿⣿⠛⠀⠀⠀⠀⠀⠀⠀⠀⠈⢻⣿⣿⣿⣿⣿⣿⣿⣿⣿⣿⣿⣿⣇⠀⠀⡄⠀⠀⠀⠀⠀⠀⠀⣀⣿⣿⣿⣿⣿⣿⣿⣿⣿⣿⣿⣿⣿⠛⠋⠉⠉⠁⠀⠈⠙⠛⠻⠿⣿⠀⠀⠘⣿⣿⣿⣿⣿⣿⣿⣿⣿⣿⣿⣿⣿⣿⣿⣿⡇</a:t>
            </a:r>
            <a:br/>
            <a:r>
              <a:t>⠉⠻⢿⡿⠿⠛⠋⠉⣉⣁⠀⠀⠀⠀⠀⠀⠀⠀⠀⠀⠀⢈⣿⣿⣿⣿⣿⣿⣿⣿⣿⡿⣿⣿⡿⠀⠀⡀⠀⠀⠀⠀⠀⣠⣴⣿⣿⣿⣿⣿⣿⣿⣿⣿⣿⣿⣿⣿⣿⡀⠀⠀⠀⠀⠀⠀⠀⠀⠀⠀⠀⠀⠀⠀⣽⣿⣿⣿⣿⣿⣿⣿⣿⣿⣿⣿⣿⣿⣿⣿⡇</a:t>
            </a:r>
            <a:br/>
            <a:r>
              <a:t>⠀⠀⠀⠀⢤⣶⣿⣿⣿⡟⠁⠀⠀⠀⠀⠀⠀⠀⣀⣤⣴⣿⣿⣿⣿⣿⣿⣿⣿⣿⣿⣄⠀⣠⣶⣾⣿⣿⣿⣷⣶⣾⣿⣿⣿⣿⣿⣿⣿⣿⣿⣿⣿⣿⣿⣿⣿⣿⣿⡟⠀⠀⠀⠀⠀⠀⠀⠀⠀⠀⠀⠀⠀⣸⣿⣿⣿⣿⣿⣿⣿⣿⣿⣿⣿⣿⣿⣿⣿⣿⡇</a:t>
            </a:r>
            <a:br/>
            <a:r>
              <a:t>⠀⠀⠀⠀⠀⠙⢿⣿⣿⠟⠁⠀⠀⠀⠀⠀⠀⣼⣿⣿⣿⣿⣿⣿⣿⣿⣿⣿⣿⣿⣿⣿⣿⣿⣿⣿⣿⣿⣿⣿⣿⣿⣿⣿⣿⣿⣿⣿⣿⣿⣿⣿⣿⣿⣿⣿⣿⣿⡿⠃⠀⢠⣦⣄⡀⠀⠀⠀⠀⠀⠀⠀⠈⠻⣿⣿⣿⣿⣿⣿⣿⣿⣿⣿⣿⣿⣿⣿⣿⣿⡇</a:t>
            </a:r>
            <a:br/>
            <a:r>
              <a:t>⠀⠀⠀⠀⠀⠀⠀⠈⠉⠀⠀⠀⠀⠀⠀⢀⣶⣿⣿⣿⣿⣿⣿⣿⣿⣿⣿⣿⣿⣿⣿⣿⣿⣿⣿⣿⣿⣿⣿⣿⣿⣿⣿⣿⣿⣿⣿⣿⣿⣿⣿⣿⣿⣿⣿⣿⣿⣿⣷⣦⣤⣿⣿⣿⣿⡄⠀⠀⠀⠀⠀⠀⠀⠀⣿⣿⣿⣿⣿⣿⣿⣿⣿⣿⣿⣿⣿⣿⣿⣿⡇</a:t>
            </a:r>
            <a:br/>
            <a:r>
              <a:t>⠀⠀⠀⠀⠀⠀⠀⠀⠀⠀⠠⣶⣶⣶⣾⣿⣿⣿⣿⣿⣿⣿⣿⣿⣿⣿⣿⣿⣿⣿⣿⣿⣿⣿⣿⣿⣿⣿⣿⣿⣿⣿⣿⣿⣿⣿⣿⣿⣿⣿⣿⣿⣿⣿⣿⣿⣿⣿⣿⣿⣿⣿⣿⣿⠟⠀⠀⠀⠀⠀⣀⣀⣤⣶⣿⣿⣿⣿⣿⣿⣿⣿⣿⣿⣿⣿⣿⣿⣿⣿⡇</a:t>
            </a:r>
            <a:br/>
            <a:r>
              <a:t>⠀⠀⠀⠀⠀⠀⠀⠀⠀⠀⠀⠀⠙⢿⣿⣿⣿⣿⣿⣿⣿⣿⣿⣿⣿⣿⣿⣿⣿⣿⣿⣿⣿⣿⣿⣿⣿⣿⣿⣿⣿⣿⣿⣿⣿⣿⣿⣿⣿⣿⣿⣿⣿⣿⣿⣿⣿⣿⣿⣿⣿⣿⣿⣿⣧⣄⠀⠀⠀⣸⣿⣿⣿⣿⣿⣿⣿⣿⣿⣿⣿⣿⣿⣿⣿⣿⣿⣿⣿⣿⡇</a:t>
            </a:r>
            <a:br/>
            <a:r>
              <a:t>⣄⠀⠀⠀⠀⠀⠀⠀⠀⠀⠀⠀⠀⠀⠙⠿⣿⣿⣿⣿⣿⣿⣿⣿⣿⣿⣿⣿⣿⣿⣿⣿⣿⣿⣿⣿⣿⣿⣿⣿⣿⣿⣿⣿⣿⣿⣿⣿⣿⣿⣿⣿⣿⣿⣿⣿⣿⣿⣿⣿⣿⣿⣿⣿⠏⠁⠀⠀⣸⣿⣿⣿⣿⣿⣿⣿⣿⣿⣿⣿⣿⣿⣿⣿⣿⣿⣿⣿⣿⣿⡇</a:t>
            </a:r>
            <a:br/>
            <a:r>
              <a:t>⣿⣷⣀⠀⠀⠀⠀⠀⠀⠀⠀⠀⠀⠀⠀⠀⠈⢻⣿⣿⣿⣿⣿⣿⣿⣿⣿⣿⣿⣿⣿⣿⣿⣿⣿⣿⣿⣿⣿⣿⣿⣿⣿⣿⣿⣿⣿⣿⣿⣿⣿⣿⣿⣿⣿⣿⣿⣿⣿⣿⣿⣿⣿⣿⡀⣠⣴⣿⣿⣿⣿⣿⣿⣿⣿⣿⣿⣿⣿⣿⣿⣿⣿⣿⣿⣿⣿⣿⣿⣿⡇</a:t>
            </a:r>
            <a:br/>
            <a:r>
              <a:t>⣿⣿⣿⣦⡀⠀⠀⠀⠀⠀⠀⠀⠀⠀⠀⣀⣤⣾⣿⣿⣿⣿⣿⣿⣿⣿⣿⣿⣿⣿⣿⣿⣿⣿⣿⣿⣿⣿⣿⣿⣿⣿⣿⣿⣿⣿⣿⣿⣿⣿⣿⣿⣿⣿⣿⣿⣿⣿⣿⣿⣿⣿⣿⣿⣿⣿⣿⣿⣿⣿⣿⣿⣿⣿⣿⣿⣿⣿⣿⣿⣿⣿⣿⣿⣿⣿⣿⣿⣿⣿⡇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⣿⣿⣿⣿⣿⣿⣿⣿⣿⣿⣿⣿⣿⣿⣿⣿⣿⣿⣿⣿⣿⣿⣿⣿⣿⣿⣿⣿⣿⣿⣿⣿⣿⣿⣿⣿⣿⡛⠿⣿⣿⣿⣿⣿⣿⣿⣿⣿⣿⣿⣿⣿⣿⣿⣿⣿⣿⣿⣿⣿⣿⣿⣿⣿⣿⣿⣿⣿⣿⣿⣿⡍⢻⣿⣿⣿⣿⣿⣿⣿⣿⣿⣿⣿⣿⣿⣿⣿⣿⣿⡇</a:t>
            </a:r>
            <a:br/>
            <a:r>
              <a:t>⣿⣿⣿⣿⣿⣿⣿⡿⢿⣿⣿⣿⣿⣿⣿⣿⣿⣿⣿⣿⣿⣿⣿⣿⣿⣿⣿⣿⣿⣿⣿⣿⣿⣿⣿⣿⡿⠂⠀⠺⣿⣿⣿⣿⣿⣿⣿⣿⣿⣿⣿⣿⣿⣿⣿⣿⣿⣿⣿⣿⣿⣿⣿⣿⣿⣿⣿⣿⡿⠟⠈⠐⣿⣿⣿⣿⣿⣿⣿⣿⣿⣿⣿⣿⣿⣿⣿⣿⣿⣿⡇</a:t>
            </a:r>
            <a:br/>
            <a:r>
              <a:t>⣿⣿⣿⣿⣿⣿⣿⠀⠀⢻⣿⣿⣿⣿⣿⣿⣿⣿⣿⣿⣿⣿⣿⣿⣿⣿⣿⣿⣿⣿⣿⣿⣿⣿⠟⠋⠀⠀⠀⠀⠀⠈⢹⣿⣿⣿⣿⣿⣿⣿⣿⣿⣿⣿⣿⣿⣿⣿⣿⣿⣿⣿⣿⣿⣿⡏⠉⠁⠀⠀⠀⠀⠈⢿⣿⣿⣿⣿⣿⣿⣿⣿⣿⣿⣿⣿⣿⣿⣿⣿⡇</a:t>
            </a:r>
            <a:br/>
            <a:r>
              <a:t>⣿⣿⣿⡿⡿⠋⠁⠀⠀⠀⢿⣿⣿⣿⣿⣿⣿⣿⣿⣿⣿⣿⣿⣿⣿⣿⣿⣿⣿⣿⣿⣿⣿⣿⣦⠀⠀⠀⠀⠀⠀⠀⢻⣿⣿⣿⣿⣿⣿⣿⣿⣿⣿⣿⣿⣿⣿⣿⣿⣿⣿⣿⣿⣿⣿⡿⠀⠀⠀⠀⠀⠀⠀⢀⣼⣿⣿⣿⣿⣿⣿⣿⣿⣿⣿⣿⣿⣿⣿⣿⡇</a:t>
            </a:r>
            <a:br/>
            <a:r>
              <a:t>⣿⣿⣷⡀⠀⠀⠀⠀⠀⠀⠀⠉⢙⣿⣿⣿⣿⣿⣿⣿⣿⣿⣿⣿⣿⣿⣿⣿⣿⣿⣿⣿⣿⣿⣿⣄⠀⠀⠀⠀⠀⠀⠘⣿⣿⣿⣿⣿⣿⣿⣿⣿⣿⣿⣿⣿⣿⣿⣿⣿⣿⣿⣿⣿⣿⣇⠀⠀⠀⠀⠀⠀⠀⢸⣿⣿⣿⣿⣿⣿⠿⣿⣿⣿⣿⣿⣿⣿⣿⣿⡇</a:t>
            </a:r>
            <a:br/>
            <a:r>
              <a:t>⣿⣿⣿⡇⠀⠀⠀⠀⠀⠀⠀⠀⢿⣿⣿⣿⣿⣿⣿⣿⣿⣿⣿⣿⣿⣿⣿⣿⣿⣿⣿⣿⣿⣿⣿⣿⡷⠄⠀⠀⠀⠀⢀⣿⣿⣿⣿⣿⣿⣿⣿⣿⣿⣿⣿⣿⣿⣿⣿⣿⣿⣿⣿⣿⣿⣿⠀⠀⠀⠀⠀⠀⠀⠘⠛⣍⣉⣑⣦⣬⣥⣾⣿⣿⣿⣿⣿⣿⣿⣿⡇</a:t>
            </a:r>
            <a:br/>
            <a:r>
              <a:t>⣿⣿⣿⣷⣤⠀⠀⠀⠀⠀⠀⠀⠘⣿⣿⣿⣿⣿⣿⣿⣿⣿⣿⣿⣿⣿⣿⣿⣿⣿⣿⣿⣿⠿⡿⠀⠀⠀⠀⠀⠀⠀⠀⠉⢹⣿⣿⣿⣿⣿⣿⣿⣿⣿⣿⣿⣿⡿⠋⠁⠈⠙⠛⠁⠀⠉⠀⠀⠀⠀⠀⢀⣼⣿⣿⣿⣿⣿⣿⣿⣿⣿⣿⣿⣿⣿⣿⣿⣿⣿⡇</a:t>
            </a:r>
            <a:br/>
            <a:r>
              <a:t>⣿⣿⣿⣿⣿⣆⠀⠀⠀⠀⠀⠀⣠⣿⣿⣿⣿⣿⣿⣿⣿⣿⣿⣿⣿⣿⣿⣿⣿⣿⣿⣯⠀⠀⠀⠀⠀⠀⠀⠀⠀⠀⠀⢠⣿⣿⣿⣿⣿⣿⣿⣿⣿⣿⣿⣿⣿⣿⡇⠀⠀⠀⠀⠀⠀⠀⠀⠀⠀⠀⠀⠀⢹⣿⣿⣿⣿⣿⣿⣿⣿⣿⣿⣿⣿⣿⣿⣿⣿⣿⡇</a:t>
            </a:r>
            <a:br/>
            <a:r>
              <a:t>⣿⣿⣿⣿⣿⡯⠀⠀⠀⠀⠀⠘⣿⣿⣿⣿⣿⣿⣿⣿⣿⣿⣿⣿⣿⣿⣿⣿⠟⠛⠛⠉⠀⠀⢀⡀⠀⠀⠀⠀⠀⠀⠀⢿⣿⣿⣿⣿⣿⣿⣿⣿⣿⣿⣿⣿⣿⣿⡇⠀⠀⢀⣠⡴⠀⠀⠀⠀⠀⠀⠀⠀⣸⣿⣿⣿⣿⣿⣿⣿⣿⣿⣿⣿⣿⣿⣿⣿⣿⣿⡇</a:t>
            </a:r>
            <a:br/>
            <a:r>
              <a:t>⣿⣿⣿⣿⠿⠃⠀⠀⠀⠀⠀⠀⠸⣿⣿⣿⣿⣿⣿⣿⣿⣿⣿⣿⣿⣿⣿⣿⣷⡀⠀⢰⣦⣶⣿⣿⣷⣆⠀⠀⠀⠀⠀⢨⣿⣿⣿⣿⣿⣿⣿⣿⣿⣿⣿⣿⣿⣿⣷⣶⣶⣿⣿⡇⠀⠀⠀⠀⠀⠀⢰⣿⣿⣿⣿⣿⣿⣿⣿⣿⣿⣿⣿⣿⣿⣿⣿⣿⣿⣿⡇</a:t>
            </a:r>
            <a:br/>
            <a:r>
              <a:t>⠛⠋⠀⠀⢀⣀⡄⠀⠀⠀⠀⠀⠀⢻⣿⣿⣿⣿⣿⣿⣿⣿⣿⣿⣿⣿⣿⣿⣿⣿⣷⣿⣿⣿⣿⣿⣿⠃⠀⠀⠀⠀⠀⠘⣿⣿⣿⣿⣿⣿⣿⣿⣿⣿⣿⣿⣿⣿⣿⣿⣿⣿⣿⠁⠀⠀⠀⠀⠀⠀⣿⣿⣿⣿⣿⣿⣿⣿⣿⣿⣿⣿⣿⣿⣿⣿⣿⣿⣿⣿⡇</a:t>
            </a:r>
            <a:br/>
            <a:r>
              <a:t>⠀⢴⣶⣾⣿⣿⣧⡀⠀⠀⠀⠀⠀⠀⢻⣿⣿⣿⣿⣿⣿⣿⣿⣿⣿⣿⣿⣿⣿⣿⣿⣿⣿⣿⣿⣿⠇⠀⠀⠀⠀⠀⠀⠀⢿⣿⣿⣿⣿⣿⣿⣿⣿⣿⣿⣿⣿⣿⣿⣿⣿⣿⣿⠆⠀⠀⠀⠀⠀⠰⣿⣿⣿⣿⣿⣿⣿⣿⣿⣿⣿⣿⣿⣿⣿⣿⣿⣿⣿⣿⡇</a:t>
            </a:r>
            <a:br/>
            <a:r>
              <a:t>⠀⠀⠉⠛⠋⠉⠀⠀⠀⠀⠀⠀⠀⠀⠀⢿⣿⣿⣿⣿⣿⣿⣿⣿⣿⣿⣿⣿⣿⣿⣿⣿⣿⣿⣿⡟⠀⠀⠀⠀⠀⠀⠀⠀⢸⣿⣿⣿⣿⣿⣿⣿⣿⣿⣿⣿⣿⣿⣿⣿⣿⣿⠃⠀⠀⠀⠀⠀⠀⠀⢹⣿⣿⣿⣿⣿⣿⣿⣿⣿⣿⣿⣿⣿⣿⣿⣿⣿⣿⣿⡇</a:t>
            </a:r>
            <a:br/>
            <a:r>
              <a:t>⠀⠀⠀⠀⠀⠀⠀⠠⢤⠀⠀⠀⠀⠀⠀⠀⠹⣿⣿⣿⣿⣿⣿⣿⣿⣿⣿⣿⣿⣿⣿⣿⣿⣿⣿⠁⠀⠀⠀⠀⠀⠀⠀⠀⠀⢿⣿⣿⣿⣿⣿⣿⣿⣿⣿⣿⣿⣿⣿⣿⡿⠃⠀⠀⠀⠀⠀⠀⠀⠀⠀⣿⣿⣿⣿⣿⣿⣿⣿⣿⣿⣿⣿⣿⣿⣿⣿⣿⣿⣿⡇</a:t>
            </a:r>
            <a:br/>
            <a:r>
              <a:t>⠀⠀⠀⠀⠀⠀⠀⠀⠀⠀⠀⠀⠀⠀⠀⠀⠀⢻⣿⣿⣿⣿⣿⣿⣿⣿⣿⣿⣿⣿⣿⣿⣿⣿⡏⠀⠀⠀⠀⠀⠀⠀⠀⠀⠀⠀⢿⣿⣿⣿⣿⣿⣿⣿⣿⣿⣿⣿⡿⠛⠁⠀⠀⠀⠀⠀⠀⠀⠀⠀⠀⢹⣿⣿⣿⣿⣿⣿⣿⣿⣿⣿⣿⣿⣿⣿⣿⣿⣿⣿⡇</a:t>
            </a:r>
            <a:br/>
            <a:r>
              <a:t>⠀⠀⠀⠀⠀⠀⠀⠀⠀⠀⠀⠀⠀⠀⠀⠀⠀⠀⢻⣿⣿⣿⣿⣿⣿⣿⣿⣿⣿⣿⣿⣿⣿⣿⣄⠀⠀⠀⠀⠀⠀⠀⠀⠀⠀⠀⢸⣿⣿⣿⣿⣿⣿⣿⣿⣿⣿⡟⠀⠀⠀⠀⠀⠀⠀⠀⠀⠀⠀⠀⠀⠀⢿⣿⣿⣿⣿⣿⣿⣿⣿⣿⣿⣿⣿⣿⣿⣿⣿⣿⡇</a:t>
            </a:r>
            <a:br/>
            <a:r>
              <a:t>⡀⠀⠀⠀⠀⠀⠀⠀⠀⠀⠀⠀⠀⠀⠀⠀⠀⠀⠀⢻⣿⣿⣿⣿⣿⣿⣿⣿⣿⣿⣿⣿⣿⣿⣿⣷⣶⠀⠀⢀⡀⠀⠀⢀⣠⣴⣿⣿⣿⣿⣿⣿⣿⣿⣿⣿⣿⣧⡀⠀⠀⠀⠀⠀⠀⠀⠀⠀⠀⠀⠀⠀⢸⣿⣿⣿⣿⣿⣿⣿⣿⣿⣿⣿⣿⣿⣿⣿⣿⣿⡇</a:t>
            </a:r>
            <a:br/>
            <a:r>
              <a:t>⣿⣶⣄⣀⣀⣀⣤⣤⠀⠀⠀⠀⠀⠀⠀⠀⠀⠀⢀⣸⣿⣿⣿⣿⣿⣿⣿⣿⣿⣿⣿⣿⣿⣿⣿⣿⣿⠀⠀⣼⣷⡄⠀⠘⣿⣿⣿⣿⣿⣿⣿⣿⣿⣿⣿⣿⣿⣿⣿⣦⣄⣀⠀⠀⠀⠀⠀⠀⠀⠀⠀⠀⣿⣿⣿⣿⣿⣿⣿⣿⣿⣿⣿⣿⣿⣿⣿⣿⣿⣿⡇</a:t>
            </a:r>
            <a:br/>
            <a:r>
              <a:t>⣿⣿⣿⣿⣿⣿⣿⠋⠀⠀⠀⠀⠀⣀⣀⣤⣤⣶⣿⣿⣿⣿⣿⣿⣿⣿⣿⣿⣿⣿⣿⣿⣿⣿⣿⣿⣿⠀⠀⣿⣿⣿⠀⠀⢸⣿⣿⣿⣿⣿⣿⣿⣿⣿⣿⣿⣿⣿⣿⣿⣿⣿⣿⠀⠀⢠⣶⣾⣿⡄⠀⠀⢸⣿⣿⣿⣿⣿⣿⣿⣿⣿⣿⣿⣿⣿⣿⣿⣿⣿⡇</a:t>
            </a:r>
            <a:br/>
            <a:r>
              <a:t>⣿⣿⣿⣿⣿⣿⣇⠀⠀⠀⠀⠀⠀⠙⣿⣿⣿⣿⣿⣿⣿⣿⣿⣿⣿⣿⣿⣿⣿⣿⣿⣿⣿⣿⣿⠟⠉⠀⠀⠉⠉⠉⠀⠀⠘⠻⣿⣿⣿⣿⣿⣿⣿⣿⣿⣿⣿⣿⣿⣿⣿⣿⡏⠀⠀⣸⣿⣿⣿⣿⡀⠀⠀⣿⣿⣿⣿⣿⣿⣿⣿⣿⣿⣿⣿⣿⣿⣿⣿⣿⡇</a:t>
            </a:r>
            <a:br/>
            <a:r>
              <a:t>⣿⣿⣿⣿⣿⣿⣿⣷⣤⡀⠀⠀⠀⠀⠀⠹⣿⣿⣿⣿⣿⣿⣿⣿⣿⣿⣿⣿⣿⣿⣿⣿⣿⣿⣇⠀⠀⠀⠀⠀⠀⠀⠀⠀⠀⠀⣸⣿⣿⣿⣿⣿⣿⣿⣿⣿⣿⣿⣿⣿⣿⣿⡇⠀⠀⣿⣿⣿⣿⣿⡇⠀⢠⣿⣿⣿⣿⣿⣿⣿⣿⣿⣿⣿⣿⣿⣿⣿⣿⣿⡇</a:t>
            </a:r>
            <a:br/>
            <a:r>
              <a:t>⣿⣿⣿⣿⣿⣿⣿⣿⣿⣿⣷⣦⠄⠀⠀⠀⠙⠿⣿⣿⣿⣿⣿⣿⣿⣿⣿⣿⣿⣿⣿⣿⣿⣿⣿⣷⣦⡄⠀⠀⠀⠀⠀⠀⣴⣿⣿⣿⣿⣿⣿⣿⣿⣿⣿⣿⣿⣿⣿⣿⣿⣿⡏⠀⠀⣿⣿⣿⣿⣿⡇⠀⢨⣿⣿⣿⣿⣿⣿⣿⣿⣿⣿⣿⣿⣿⣿⣿⣿⣿⡇</a:t>
            </a:r>
            <a:br/>
            <a:r>
              <a:t>⣿⣿⣿⣿⣿⣿⣿⣿⣿⡿⠋⠁⠀⠀⠀⠀⠀⠀⠸⣿⣿⣿⣿⣿⣿⣿⣿⣿⣿⣿⣿⣿⣿⡛⠉⠉⠁⠀⠀⠀⠀⠀⠀⠀⠙⣿⣿⣿⣿⣿⣿⣿⣿⣿⣿⣿⣿⣿⣿⠿⠿⠿⠇⠀⠘⠿⠿⣿⣿⣿⠀⠀⠘⣿⣿⣿⣿⣿⣿⣿⣿⣿⣿⣿⣿⣿⣿⣿⣿⣿⡇</a:t>
            </a:r>
            <a:br/>
            <a:r>
              <a:t>⣿⣿⣿⣿⡿⠿⠿⠛⠛⠂⠀⠀⠀⠀⠀⠀⠀⠀⠀⢹⣿⣿⣿⣿⣿⣿⣿⣿⣿⣿⣿⣿⣿⣧⠀⠈⠀⠀⠀⠀⠀⠀⠀⣰⣾⣿⣿⣿⣿⣿⣿⣿⣿⣿⣿⣿⣿⣿⠀⠀⠀⠀⠀⠀⠀⠀⠀⠀⠈⠉⠀⠀⠀⣺⣿⣿⣿⣿⣿⣿⣿⣿⣿⣿⣿⣿⣿⣿⣿⣿⡇</a:t>
            </a:r>
            <a:br/>
            <a:r>
              <a:t>⠛⠉⠁⣠⣤⣴⣶⣶⠀⠀⠀⠀⠀⠀⠀⠀⠀⠀⢀⣼⣿⣿⣿⣿⣿⣿⣿⣿⣿⣿⠙⠛⠛⣋⣠⣴⣦⣤⣀⣀⣠⣤⣾⣿⣿⣿⣿⣿⣿⣿⣿⣿⣿⣿⣿⣿⣿⣿⡄⠀⠀⠀⠀⠀⠀⠀⠀⠀⠀⠀⠀⠀⢠⣿⣿⣿⣿⣿⣿⣿⣿⣿⣿⣿⣿⣿⣿⣿⣿⣿⡇</a:t>
            </a:r>
            <a:br/>
            <a:r>
              <a:t>⠀⠀⠙⢿⣿⣿⣿⣧⠀⠀⠀⠀⠀⠀⠀⢀⣴⣿⣿⣿⣿⣿⣿⣿⣿⣿⣿⣿⣿⣿⣦⣤⣾⣿⣿⣿⣿⣿⣿⣿⣿⣿⣿⣿⣿⣿⣿⣿⣿⣿⣿⣿⣿⣿⣿⣿⣿⣿⣷⠀⠀⠀⠀⠀⠀⠀⠀⠀⠀⠀⠀⠀⢸⣿⣿⣿⣿⣿⣿⣿⣿⣿⣿⣿⣿⣿⣿⣿⣿⣿⡇</a:t>
            </a:r>
            <a:br/>
            <a:r>
              <a:t>⠀⠀⠀⠀⠙⢿⡟⠁⠀⠀⠀⠀⠀⠀⢠⣿⣿⣿⣿⣿⣿⣿⣿⣿⣿⣿⣿⣿⣿⣿⣿⣿⣿⣿⣿⣿⣿⣿⣿⣿⣿⣿⣿⣿⣿⣿⣿⣿⣿⣿⣿⣿⣿⣿⣿⣿⣿⣿⣏⠀⠀⣼⣷⣦⡀⠀⠀⠀⠀⠀⠀⠀⠀⢹⣿⣿⣿⣿⣿⣿⣿⣿⣿⣿⣿⣿⣿⣿⣿⣿⡇</a:t>
            </a:r>
            <a:br/>
            <a:r>
              <a:t>⠀⠀⠀⠀⠀⠀⠀⠀⠀⠀⢀⣀⣠⣴⣿⣿⣿⣿⣿⣿⣿⣿⣿⣿⣿⣿⣿⣿⣿⣿⣿⣿⣿⣿⣿⣿⣿⣿⣿⣿⣿⣿⣿⣿⣿⣿⣿⣿⣿⣿⣿⣿⣿⣿⣿⣿⣿⣿⣿⣿⣿⣿⣿⣿⡟⠀⠀⠀⠀⠀⠀⠀⢀⣾⣿⣿⣿⣿⣿⣿⣿⣿⣿⣿⣿⣿⣿⣿⣿⣿⡇</a:t>
            </a:r>
            <a:br/>
            <a:r>
              <a:t>⠀⠀⠀⠀⠀⠀⠀⠀⠈⠻⣿⣿⣿⣿⣿⣿⣿⣿⣿⣿⣿⣿⣿⣿⣿⣿⣿⣿⣿⣿⣿⣿⣿⣿⣿⣿⣿⣿⣿⣿⣿⣿⣿⣿⣿⣿⣿⣿⣿⣿⣿⣿⣿⣿⣿⣿⣿⣿⣿⣿⣿⣿⣿⡏⠀⠀⠀⠀⠀⣼⣶⣾⣿⣿⣿⣿⣿⣿⣿⣿⣿⣿⣿⣿⣿⣿⣿⣿⣿⣿⡇</a:t>
            </a:r>
            <a:br/>
            <a:r>
              <a:t>⠀⠀⠀⠀⠀⠀⠀⠀⠀⠀⠈⠻⣿⣿⣿⣿⣿⣿⣿⣿⣿⣿⣿⣿⣿⣿⣿⣿⣿⣿⣿⣿⣿⣿⣿⣿⣿⣿⣿⣿⣿⣿⣿⣿⣿⣿⣿⣿⣿⣿⣿⣿⣿⣿⣿⣿⣿⣿⣿⣿⣿⣿⣿⣿⠷⠀⠀⠀⣴⣿⣿⣿⣿⣿⣿⣿⣿⣿⣿⣿⣿⣿⣿⣿⣿⣿⣿⣿⣿⣿⡇</a:t>
            </a:r>
            <a:br/>
            <a:r>
              <a:t>⠀⠀⠀⠀⠀⠀⠀⠀⠀⠀⠀⠀⠈⠛⢿⣿⣿⣿⣿⣿⣿⣿⣿⣿⣿⣿⣿⣿⣿⣿⣿⣿⣿⣿⣿⣿⣿⣿⣿⣿⣿⣿⣿⣿⣿⣿⣿⣿⣿⣿⣿⣿⣿⣿⣿⣿⣿⣿⣿⣿⣿⣿⣿⠇⠀⠀⣀⣼⣿⣿⣿⣿⣿⣿⣿⣿⣿⣿⣿⣿⣿⣿⣿⣿⣿⣿⣿⣿⣿⣿⡇</a:t>
            </a:r>
            <a:br/>
            <a:r>
              <a:t>⣄⠀⠀⠀⠀⠀⠀⠀⠀⠀⠀⠀⠀⠀⠀⣹⣿⣿⣿⣿⣿⣿⣿⣿⣿⣿⣿⣿⣿⣿⣿⣿⣿⣿⣿⣿⣿⣿⣿⣿⣿⣿⣿⣿⣿⣿⣿⣿⣿⣿⣿⣿⣿⣿⣿⣿⣿⣿⣿⣿⣿⣿⣿⣇⣴⣾⣿⣿⣿⣿⣿⣿⣿⣿⣿⣿⣿⣿⣿⣿⣿⣿⣿⣿⣿⣿⣿⣿⣿⣿⡇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⣿⣿⣿⣿⣿⣿⣿⣿⣿⣿⣿⣿⣿⣿⣿⣿⣿⣿⣿⣿⣿⣿⣿⣿⣿⣿⣿⣿⣿⣿⣿⣿⣿⣿⠛⠻⣿⣿⣿⣿⣿⣿⣿⣿⣿⣿⣿⣿⣿⣿⣿⣿⣿⣿⣿⣿⣿⣿⣿⣿⣿⣿⣿⣿⣿⣿⣿⣿⣿⠍⢻⣿⣿⣿⣿⣿⣿⣿⣿⣿⣿⣿⣿⣿⣿⣿⣿⣿⣿⣿⡇</a:t>
            </a:r>
            <a:br/>
            <a:r>
              <a:t>⣿⡿⠻⢿⣿⣿⣿⣿⣿⣿⣿⣿⣿⣿⣿⣿⣿⣿⣿⣿⣿⣿⣿⣿⣿⣿⣿⣿⣿⣿⣿⣿⣿⡿⠀⠀⠻⢿⣿⣿⣿⣿⣿⣿⣿⣿⣿⣿⣿⣿⣿⣿⣿⣿⣿⣿⣿⣿⣿⣿⣿⣿⣿⣿⣿⣿⠿⠓⠀⠰⣿⣿⣿⣿⣿⣿⣿⣿⣿⣿⣿⣿⣿⣿⣿⣿⣿⣿⣿⣿⡇</a:t>
            </a:r>
            <a:br/>
            <a:r>
              <a:t>⣿⡇⠀⠈⢿⣿⣿⣿⣿⣿⣿⣿⣿⣿⣿⣿⣿⣿⣿⣿⣿⣿⣿⣿⣿⣿⣿⣿⣿⣿⣿⠟⠋⠀⠀⠀⠀⠀⠈⢙⣿⣿⣿⣿⣿⣿⣿⣿⣿⣿⣿⣿⣿⣿⣿⣿⣿⣿⣿⣿⣿⣿⣿⡉⠋⠁⠀⠀⠀⠀⠘⣿⣿⣿⣿⣿⣿⣿⣿⣿⣿⣿⣿⣿⣿⣿⣿⣿⣿⣿⡇</a:t>
            </a:r>
            <a:br/>
            <a:r>
              <a:t>⠁⠀⠀⠀⠘⢿⣿⣿⣿⣿⣿⣿⣿⣿⣿⣿⣿⣿⣿⣿⣿⣿⣿⣿⣿⣿⣿⣿⣿⣿⣿⣦⠀⠀⠀⠀⠀⠀⠀⢹⣿⣿⣿⣿⣿⣿⣿⣿⣿⣿⣿⣿⣿⣿⣿⣿⣿⣿⣿⣿⣿⣿⣿⡗⠀⠀⠀⠀⠀⠀⠀⢀⣹⣿⣿⣿⣿⣿⣿⣿⣿⣿⣿⣿⣿⣿⣿⣿⣿⣿⡇</a:t>
            </a:r>
            <a:br/>
            <a:r>
              <a:t>⠀⠀⠀⠀⠀⠀⠉⢛⣿⣿⣿⣿⣿⣿⣿⣿⣿⣿⣿⣿⣿⣿⣿⣿⣿⣿⣿⣿⣿⣿⣿⣿⡀⠀⠀⠀⠀⠀⠀⠈⣿⣿⣿⣿⣿⣿⣿⣿⣿⣿⣿⣿⣿⣿⣿⣿⣿⣿⣿⣿⣿⣿⣿⡀⠀⠀⠀⠀⠀⠀⠀⢸⣿⣿⣿⣿⣿⣿⣿⣿⣿⣿⣿⣿⣿⣿⣿⣿⣿⣿⡇</a:t>
            </a:r>
            <a:br/>
            <a:r>
              <a:t>⠀⠀⠀⠀⠀⠀⠀⢾⣿⣿⣿⣿⣿⣿⣿⣿⣿⣿⣿⣿⣿⣿⣿⣿⣿⣿⣿⣿⣿⣿⣿⣿⣿⡄⠀⠀⠀⠀⠀⢠⣿⣿⣿⣿⣿⣿⣿⣿⣿⣿⣿⣿⣿⣿⣿⣿⣿⣿⣿⣿⣿⣿⣿⡇⠀⠀⠀⠀⠀⠀⠀⢸⣿⠿⠿⠿⠟⣛⠛⠛⣿⣿⣿⣿⣿⣿⣿⣿⣿⣿⡇</a:t>
            </a:r>
            <a:br/>
            <a:r>
              <a:t>⠀⠀⠀⠀⠀⠀⠀⠸⣿⣿⣿⣿⣿⣿⣿⣿⣿⣿⣿⣿⣿⣿⣿⣿⣿⣿⣿⣿⣿⣿⣿⣿⠉⠀⠀⠀⠀⠀⠀⠀⠉⠛⣿⣿⣿⣿⣿⣿⣿⣿⣿⣿⣿⣿⡟⠋⠉⠉⠙⠿⠿⠋⠙⠓⠂⠀⠀⠀⠀⠀⣠⣤⣤⣤⣴⣶⣶⣶⣶⣿⣿⣿⣿⣿⣿⣿⣿⣿⣿⣿⡇</a:t>
            </a:r>
            <a:br/>
            <a:r>
              <a:t>⠀⠀⠀⠀⠀⠀⠀⢠⣿⣿⣿⣿⣿⣿⣿⣿⣿⣿⣿⣿⣿⣿⣿⣿⣿⣿⣿⣿⡿⠉⠉⠁⠀⠀⠀⠀⠀⠀⠀⠀⠀⣼⣿⣿⣿⣿⣿⣿⣿⣿⣿⣿⣿⣿⣶⡄⠀⠀⠀⠀⠀⠀⠀⠀⠀⠀⠀⠀⠀⠙⠻⣿⣿⣿⣿⣿⣿⣿⣿⣿⣿⣿⣿⣿⣿⣿⣿⣿⣿⣿⡇</a:t>
            </a:r>
            <a:br/>
            <a:r>
              <a:t>⡇⠀⠀⠀⠀⠀⠰⣿⣿⣿⣿⣿⣿⣿⣿⣿⣿⣿⣿⣿⣿⣿⣿⣿⣿⣿⣿⣿⡿⠀⠀⠀⠀⠀⠀⠀⠀⠀⠀⠀⠰⣿⣿⣿⣿⣿⣿⣿⣿⣿⣿⣿⣿⣿⣿⡇⠀⠀⠀⠀⣀⡀⠀⠀⠀⠀⠀⠀⠀⠀⢀⣿⣿⣿⣿⣿⣿⣿⣿⣿⣿⣿⣿⣿⣿⣿⣿⣿⣿⣿⡇</a:t>
            </a:r>
            <a:br/>
            <a:r>
              <a:t>⡇⠀⠀⠀⠀⠀⠀⠘⣿⣿⣿⣿⣿⣿⣿⣿⣿⣿⣿⣿⣿⣿⣿⣿⣿⡅⠀⠀⠀⡀⢀⣠⣾⣦⣄⠀⠀⠀⠀⠀⠀⢹⣿⣿⣿⣿⣿⣿⣿⣿⣿⣿⣿⣿⣿⣧⣄⣠⣴⣾⣿⠃⠀⠀⠀⠀⠀⠀⠀⣴⣾⣿⣿⣿⣿⣿⣿⣿⣿⣿⣿⣿⣿⣿⣿⣿⣿⣿⣿⣿⡇</a:t>
            </a:r>
            <a:br/>
            <a:r>
              <a:t>⠁⠀⠀⠀⠀⠀⠀⠀⠹⣿⣿⣿⣿⣿⣿⣿⣿⣿⣿⣿⣿⣿⣿⣿⣿⣿⣦⣀⣠⣿⣿⣿⣿⣿⡟⠁⠀⠀⠀⠀⠀⢿⣿⣿⣿⣿⣿⣿⣿⣿⣿⣿⣿⣿⣿⣿⣿⣿⣿⣿⣿⠀⠀⠀⠀⠀⠀⠀⢸⣿⣿⣿⣿⣿⣿⣿⣿⣿⣿⣿⣿⣿⣿⣿⣿⣿⣿⣿⣿⣿⡇</a:t>
            </a:r>
            <a:br/>
            <a:r>
              <a:t>⣴⡆⠀⠀⠀⠀⠀⠀⠀⠹⣿⣿⣿⣿⣿⣿⣿⣿⣿⣿⣿⣿⣿⣿⣿⣿⣿⣿⣿⣿⣿⣿⣿⡿⠀⠀⠀⠀⠀⠀⠀⢸⣿⣿⣿⣿⣿⣿⣿⣿⣿⣿⣿⣿⣿⣿⣿⣿⣿⣿⣿⡄⠀⠀⠀⠀⠀⠀⣸⣿⣿⣿⣿⣿⣿⣿⣿⣿⣿⣿⣿⣿⣿⣿⣿⣿⣿⣿⣿⣿⡇</a:t>
            </a:r>
            <a:br/>
            <a:r>
              <a:t>⠛⠛⠂⠀⠀⠀⠀⠀⠀⠀⢻⣿⣿⣿⣿⣿⣿⣿⣿⣿⣿⣿⣿⣿⣿⣿⣿⣿⣿⣿⣿⣿⣿⠁⠀⠀⠀⠀⠀⠀⠀⠀⣿⣿⣿⣿⣿⣿⣿⣿⣿⣿⣿⣿⣿⣿⣿⣿⣿⣿⡟⠀⠀⠀⠀⠀⠀⠀⢻⣿⣿⣿⣿⣿⣿⣿⣿⣿⣿⣿⣿⣿⣿⣿⣿⣿⣿⣿⣿⣿⡇</a:t>
            </a:r>
            <a:br/>
            <a:r>
              <a:t>⠀⠀⠀⠀⠀⠀⠀⠀⠀⠀⠀⠹⣿⣿⣿⣿⣿⣿⣿⣿⣿⣿⣿⣿⣿⣿⣿⣿⣿⣿⣿⣿⠃⠀⠀⠀⠀⠀⠀⠀⠀⠀⢿⣿⣿⣿⣿⣿⣿⣿⣿⣿⣿⣿⣿⣿⣿⣿⣿⡿⠀⠀⠀⠀⠀⠀⠀⠀⠀⣿⣿⣿⣿⣿⣿⣿⣿⣿⣿⣿⣿⣿⣿⣿⣿⣿⣿⣿⣿⣿⡇</a:t>
            </a:r>
            <a:br/>
            <a:r>
              <a:t>⠀⠈⠙⠿⠀⠀⠀⠀⠀⠀⠀⠀⠸⣿⣿⣿⣿⣿⣿⣿⣿⣿⣿⣿⣿⣿⣿⣿⣿⣿⣿⡏⠀⠀⠀⠀⠀⠀⠀⠀⠀⠀⠘⣿⣿⣿⣿⣿⣿⣿⣿⣿⣿⣿⣿⣿⣿⣿⡿⠁⠀⠀⠀⠀⠀⠀⠀⠀⠀⢻⣿⣿⣿⣿⣿⣿⣿⣿⣿⣿⣿⣿⣿⣿⣿⣿⣿⣿⣿⣿⡇</a:t>
            </a:r>
            <a:br/>
            <a:r>
              <a:t>⠀⠀⠀⠀⠀⠀⠀⠀⠀⠀⠀⠀⠀⠹⣿⣿⣿⣿⣿⣿⣿⣿⣿⣿⣿⣿⣿⣿⣿⣿⣿⠁⠀⠀⠀⠀⠀⠀⠀⠀⠀⠀⠀⠘⣿⣿⣿⣿⣿⣿⣿⣿⣿⣿⣿⣿⡿⠋⠀⠀⠀⠀⠀⠀⠀⠀⠀⠀⠀⠘⣿⣿⣿⣿⣿⣿⣿⣿⣿⣿⣿⣿⣿⣿⣿⣿⣿⣿⣿⣿⡇</a:t>
            </a:r>
            <a:br/>
            <a:r>
              <a:t>⠀⠀⠀⠀⠀⠀⠀⠀⠀⠀⠀⠀⠀⠀⢹⣿⣿⣿⣿⣿⣿⣿⣿⣿⣿⣿⣿⣿⣿⣿⣿⣦⣄⡀⠀⠀⠀⠀⠀⠀⠀⠀⢀⣴⣿⣿⣿⣿⣿⣿⣿⣿⣿⣿⣿⣿⠁⠀⠀⠀⠀⠀⠀⠀⠀⠀⠀⠀⠀⠀⢹⣿⣿⣿⣿⣿⣿⣿⣿⣿⣿⣿⣿⣿⣿⣿⣿⣿⣿⣿⡇</a:t>
            </a:r>
            <a:br/>
            <a:r>
              <a:t>⠀⠀⠀⠀⠀⠀⠀⠀⠀⠀⠀⠀⠀⠀⠈⣿⣿⣿⣿⣿⣿⣿⣿⣿⣿⣿⣿⣿⣿⣿⣿⣿⣿⡟⠀⠀⢰⣦⠀⠀⠀⣶⣿⣿⣿⣿⣿⣿⣿⣿⣿⣿⣿⣿⣿⣿⡄⠀⠀⠀⠀⠀⠀⠀⠀⠀⠀⠀⠀⠀⢸⣿⣿⣿⣿⣿⣿⣿⣿⣿⣿⣿⣿⣿⣿⣿⣿⣿⣿⣿⡇</a:t>
            </a:r>
            <a:br/>
            <a:r>
              <a:t>⣶⣿⣧⠀⠀⠀⠀⠀⠀⠀⠀⠀⠀⣀⣴⣿⣿⣿⣿⣿⣿⣿⣿⣿⣿⣿⣿⣿⣿⣿⣿⣿⣿⣇⠀⠀⣼⣿⣷⡀⠀⠘⣿⣿⣿⣿⣿⣿⣿⣿⣿⣿⣿⣿⣿⣿⣿⣷⣦⣀⡀⠀⠀⠀⠀⠀⠀⠀⠀⠀⢾⣿⣿⣿⣿⣿⣿⣿⣿⣿⣿⣿⣿⣿⣿⣿⣿⣿⣿⣿⡇</a:t>
            </a:r>
            <a:br/>
            <a:r>
              <a:t>⣿⡿⠁⠀⠀⠀⠀⠀⣀⣠⣴⣶⣿⣿⣿⣿⣿⣿⣿⣿⣿⣿⣿⣿⣿⣿⣿⣿⣿⣿⣿⣿⣿⡏⠀⠀⣽⣿⣿⣷⠀⠀⢹⣿⣿⣿⣿⣿⣿⣿⣿⣿⣿⣿⣿⣿⣿⣿⣿⣿⡿⠀⠀⢠⣿⣿⣿⡀⠀⠀⢸⣿⣿⣿⣿⣿⣿⣿⣿⣿⣿⣿⣿⣿⣿⣿⣿⣿⣿⣿⡇</a:t>
            </a:r>
            <a:br/>
            <a:r>
              <a:t>⣿⣧⠀⠀⠀⠀⠀⠀⠀⠻⣿⣿⣿⣿⣿⣿⣿⣿⣿⣿⣿⣿⣿⣿⣿⣿⣿⣿⣿⣿⣿⣿⠟⠋⠀⠀⠈⠉⠉⠉⠀⠀⠘⢿⣿⣿⣿⣿⣿⣿⣿⣿⣿⣿⣿⣿⣿⣿⣿⣿⡇⠀⠀⣼⣿⣿⣿⣷⠀⠀⠀⣿⣿⣿⣿⣿⣿⣿⣿⣿⣿⣿⣿⣿⣿⣿⣿⣿⣿⣿⡇</a:t>
            </a:r>
            <a:br/>
            <a:r>
              <a:t>⣿⣿⣷⣦⣀⠀⠀⠀⠀⠀⠀⢿⣿⣿⣿⣿⣿⣿⣿⣿⣿⣿⣿⣿⣿⣿⣿⣿⣿⣿⣿⣏⠀⠀⠀⠀⠀⠀⠀⠀⠀⠀⢀⣼⣿⣿⣿⣿⣿⣿⣿⣿⣿⣿⣿⣿⣿⣿⣿⣿⡇⠀⠀⣿⣿⣿⣿⣿⠀⠀⢰⣿⣿⣿⣿⣿⣿⣿⣿⣿⣿⣿⣿⣿⣿⣿⣿⣿⣿⣿⡇</a:t>
            </a:r>
            <a:br/>
            <a:r>
              <a:t>⣿⣿⣿⣿⣿⣿⣦⡄⠀⠀⠀⠀⠻⢿⣿⣿⣿⣿⣿⣿⣿⣿⣿⣿⣿⣿⣿⣿⣿⣿⣿⣿⣷⣤⣀⠀⠀⠀⠀⠀⠀⠀⣿⣿⣿⣿⣿⣿⣿⣿⣿⣿⣿⣿⣿⣿⣿⣿⣿⣿⠇⠀⠈⣿⣿⣿⣿⣿⠀⠀⢸⣿⣿⣿⣿⣿⣿⣿⣿⣿⣿⣿⣿⣿⣿⣿⣿⣿⣿⣿⡇</a:t>
            </a:r>
            <a:br/>
            <a:r>
              <a:t>⣿⣿⣿⣿⣿⠟⠉⠀⠀⠀⠀⠀⠀⠀⣿⣿⣿⣿⣿⣿⣿⣿⣿⣿⣿⣿⣿⣿⣿⣿⡿⠟⠛⠋⠁⠀⠀⠀⠀⠀⠀⠘⢻⣿⣿⣿⣿⣿⣿⣿⣿⣿⣿⣿⣿⣿⣿⣿⣿⠿⠇⠀⠘⣿⣿⣿⣿⡇⠀⠀⠸⣿⣿⣿⣿⣿⣿⣿⣿⣿⣿⣿⣿⣿⣿⣿⣿⣿⣿⣿⡇</a:t>
            </a:r>
            <a:br/>
            <a:r>
              <a:t>⣿⣿⣿⣿⠇⠀⠀⠀⠀⠀⠀⠀⠀⠀⠹⣿⣿⣿⣿⣿⣿⣿⣿⣿⣿⣿⣿⣿⣿⣿⣷⠀⠀⠀⠀⠀⠀⠀⠀⠀⠀⣴⣾⣿⣿⣿⣿⣿⣿⣿⣿⣿⣿⣿⣿⣿⠋⠀⠀⠀⠀⠀⠀⠀⠀⠉⠉⠃⠀⠀⠀⣿⣿⣿⣿⣿⣿⣿⣿⣿⣿⣿⣿⣿⣿⣿⣿⣿⣿⣿⡇</a:t>
            </a:r>
            <a:br/>
            <a:r>
              <a:t>⠋⢉⣀⠀⠀⠀⠀⠀⠀⠀⠀⠀⠀⠀⢀⣿⣿⣿⣿⣿⣿⣿⣿⣿⣿⣿⣿⣿⣿⣿⡿⠂⢀⣀⡀⠀⠀⠀⢀⣰⣾⣿⣿⣿⣿⣿⣿⣿⣿⣿⣿⣿⣿⣿⣿⣿⣄⠀⠀⠀⠀⠀⠀⠀⠀⠀⠀⠀⠀⠀⢸⣿⣿⣿⣿⣿⣿⣿⣿⣿⣿⣿⣿⣿⣿⣿⣿⣿⣿⣿⡇</a:t>
            </a:r>
            <a:br/>
            <a:r>
              <a:t>⣿⣿⣿⠀⠀⠀⠀⠀⠀⠀⠀⠀⣠⣶⣿⣿⣿⣿⣿⣿⣿⣿⣿⣿⣿⣿⣿⡀⠀⠀⣴⣾⣿⣿⣿⣿⣿⣿⣿⣿⣿⣿⣿⣿⣿⣿⣿⣿⣿⣿⣿⣿⣿⣿⣿⣿⠀⠀⠀⠀⠀⠀⠀⠀⠀⠀⠀⠀⠀⠀⢸⣿⣿⣿⣿⣿⣿⣿⣿⣿⣿⣿⣿⣿⣿⣿⣿⣿⣿⣿⡇</a:t>
            </a:r>
            <a:br/>
            <a:r>
              <a:t>⣿⡿⠛⠀⠀⠀⠀⠀⠀⠀⣠⣾⣿⣿⣿⣿⣿⣿⣿⣿⣿⣿⣿⣿⣿⣿⣿⣿⣿⣿⣿⣿⣿⣿⣿⣿⣿⣿⣿⣿⣿⣿⣿⣿⣿⣿⣿⣿⣿⣿⣿⣿⣿⣿⣿⡟⠀⠀⢰⣦⣤⣀⠀⠀⠀⠀⠀⠀⠀⠀⠀⠻⣿⣿⣿⣿⣿⣿⣿⣿⣿⣿⣿⣿⣿⣿⣿⣿⣿⣿⡇</a:t>
            </a:r>
            <a:br/>
            <a:r>
              <a:t>⠛⠁⠀⠀⠀⠀⠀⠀⢀⣴⣿⣿⣿⣿⣿⣿⣿⣿⣿⣿⣿⣿⣿⣿⣿⣿⣿⣿⣿⣿⣿⣿⣿⣿⣿⣿⣿⣿⣿⣿⣿⣿⣿⣿⣿⣿⣿⣿⣿⣿⣿⣿⣿⣿⣿⣦⣤⣤⣿⣟⣿⣿⡆⠀⠀⠀⠀⠀⠀⠀⠀⢀⣿⣿⣿⣿⣿⣿⣿⣿⣿⣿⣿⣿⣿⣿⣿⣿⣿⣿⡇</a:t>
            </a:r>
            <a:br/>
            <a:r>
              <a:t>⠀⠀⠀⣀⣤⣤⣴⣾⣿⣿⣿⣿⣿⣿⣿⣿⣿⣿⣿⣿⣿⣿⣿⣿⣿⣿⣿⣿⣿⣿⣿⣿⣿⣿⣿⣿⣿⣿⣿⣿⣿⣿⣿⣿⣿⣿⣿⣿⣿⣿⣿⣿⣿⣿⣿⣿⣿⣿⣿⣿⣿⠟⠁⠀⠀⠀⠀⣀⣀⣠⢴⣾⣿⣿⣿⣿⣿⣿⣿⣿⣿⣿⣿⣿⣿⣿⣿⣿⣿⣿⡇</a:t>
            </a:r>
            <a:br/>
            <a:r>
              <a:t>⠀⠀⠀⠈⠻⣿⣿⣿⣿⣿⣿⣿⣿⣿⣿⣿⣿⣿⣿⣿⣿⣿⣿⣿⣿⣿⣿⣿⣿⣿⣿⣿⣿⣿⣿⣿⣿⣿⣿⣿⣿⣿⣿⣿⣿⣿⣿⣿⣿⣿⣿⣿⣿⣿⣿⣿⣿⣿⣿⣿⣿⣄⡀⠀⠀⠀⢰⣿⣿⣿⣿⣿⣿⣿⣿⣿⣟⣻⣿⣿⣿⣿⣿⣿⣿⣿⣿⣿⣿⣿⡇</a:t>
            </a:r>
            <a:br/>
            <a:r>
              <a:t>⠀⠀⠀⠀⠀⠈⠻⣿⣿⣿⣿⣿⣿⣿⣿⣿⣿⣿⣿⣿⣿⣿⣿⣿⣿⣿⣿⣿⣿⣿⣿⣿⣿⣿⣿⣿⣿⣿⣿⣿⣿⣿⣿⣿⣿⣿⣿⣿⣿⣿⣿⣿⣿⣿⣿⣿⣿⣿⣿⣿⡿⠛⠁⠀⠀⣰⣿⣿⣿⣿⣿⣿⣿⣿⣿⣿⣿⣿⣿⣿⣿⣿⣿⣿⣿⣿⣿⣿⣿⣿⡇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⣿⣿⣿⣿⣿⣿⣿⣿⣿⣿⣿⣿⣿⣿⣿⣿⣿⣿⣿⣿⣿⣿⣿⣿⣿⣿⣿⣿⣿⣿⣿⣿⣿⣿⣿⣿⣿⣿⣿⣿⣿⣿⣿⣿⣿⣿⣿⣿⣿⣿⣿⣿⣿⣿⣿⣿⣿⣿⣿⣿⣿⣿⣿⣿⣿⣿⣿⡿⣿⣿⣿⣿⣿⣿⣿⣿⣿⣿⣿⣿⣿⣿⣿⣿⣿⣿⣿⣿⣿⣿⡇</a:t>
            </a:r>
            <a:br/>
            <a:r>
              <a:t>⣿⣿⣿⣿⣿⣿⣿⣿⣿⣿⣿⣿⣿⣿⣿⣿⣿⣿⣿⣿⣿⣿⣿⣿⣿⣿⣿⣿⣿⣿⣿⣿⠟⠙⢿⣿⣿⣿⣿⣿⣿⣿⣿⣿⣿⣿⣿⣿⣿⣿⣿⣿⣿⣿⣿⣿⣿⣿⣿⣿⣿⣿⣿⣿⣿⣿⡿⡿⠀⣿⣿⣿⣿⣿⣿⣿⣿⣿⣿⣿⣿⣿⣿⣿⣿⣿⣿⣿⣿⣿⡇</a:t>
            </a:r>
            <a:br/>
            <a:r>
              <a:t>⢿⣿⣿⣿⣿⣿⣿⣿⣿⣿⣿⣿⣿⣿⣿⣿⣿⣿⣿⣿⣿⣿⣿⣿⣿⣿⣿⣿⣿⣿⣿⡿⠃⠀⠈⠻⢿⣿⣿⣿⣿⣿⣿⣿⣿⣿⣿⣿⣿⣿⣿⣿⣿⣿⣿⣿⣿⣿⣿⣿⣿⣿⣿⣿⠿⠋⠁⠀⠘⣿⣿⣿⣿⣿⣿⣿⣿⣿⣿⣿⣿⣿⣿⣿⣿⣿⣿⣿⣿⣿⡇</a:t>
            </a:r>
            <a:br/>
            <a:r>
              <a:t>⠀⢿⣿⣿⣿⣿⣿⣿⣿⣿⣿⣿⣿⣿⣿⣿⣿⣿⣿⣿⣿⣿⣿⣿⣿⣿⣿⣿⣿⠛⠋⠀⠀⠀⠀⠀⠀⠈⣹⣿⣿⣿⣿⣿⣿⣿⣿⣿⣿⣿⣿⣿⣿⣿⣿⣿⣿⣿⣿⣿⣿⣯⠉⠁⠀⠀⠀⠀⠀⠈⢿⣿⣿⣿⣿⣿⣿⣿⣿⣿⣿⣿⣿⣿⣿⣿⣿⣿⣿⣿⡇</a:t>
            </a:r>
            <a:br/>
            <a:r>
              <a:t>⠀⠈⢿⣿⣿⣿⣿⣿⣿⣿⣿⣿⣿⣿⣿⣿⣿⣿⣿⣿⣿⣿⣿⣿⣿⣿⣿⣿⣿⣷⡄⠀⠀⠀⠀⠀⠀⠈⢿⣿⣿⣿⣿⣿⣿⣿⣿⣿⣿⣿⣿⣿⣿⣿⣿⣿⣿⣿⣿⣿⣿⣿⠃⠀⠀⠀⠀⠀⠀⠀⢠⣽⣿⣿⣿⣿⣿⣿⣿⣿⣿⣿⣿⣿⣿⣿⣿⣿⣿⣿⡇</a:t>
            </a:r>
            <a:br/>
            <a:r>
              <a:t>⠀⠀⠀⠉⠛⣿⣿⣿⣿⣿⣿⣿⣿⣿⣿⣿⣿⣿⣿⣿⣿⣿⣿⣿⣿⣿⣿⣿⣿⣿⣇⠀⠀⠀⠀⠀⠀⠀⢹⣿⣿⣿⣿⣿⣿⣿⣿⣿⣿⣿⣿⣿⣿⣿⣿⣿⣿⣿⣿⣿⣿⣿⠀⠀⠀⠀⠀⠀⠀⠀⢸⣿⣿⣿⣿⣿⣿⣿⣿⣿⣿⣿⣿⣿⣿⣿⣿⣿⣿⣿⡇</a:t>
            </a:r>
            <a:br/>
            <a:r>
              <a:t>⠀⠀⠀⠀⢾⣿⣿⣿⣿⣿⣿⣿⣿⣿⣿⣿⣿⣿⣿⣿⣿⣿⣿⣿⣿⣿⣿⣿⣿⣿⣿⠀⠀⠀⠀⠀⠀⢀⣼⣿⣿⣿⣿⣿⣿⣿⣿⣿⣿⣿⣿⣿⣿⣿⣿⣿⣿⣿⣿⣿⣿⣿⡀⠀⠀⠀⠀⠀⠀⠀⣸⣿⣿⣿⣿⣿⢿⣿⣿⣿⣿⣿⣿⣿⣿⣿⣿⣿⣿⣿⡇</a:t>
            </a:r>
            <a:br/>
            <a:r>
              <a:t>⠀⠀⠀⠀⠸⣿⣿⣿⣿⣿⣿⣿⣿⣿⣿⣿⣿⣿⣿⣿⣿⣿⣿⣿⣿⣿⣿⣿⣿⣿⡉⠁⠀⠀⠀⠀⠀⠀⠈⠙⢻⣿⣿⣿⣿⣿⣿⣿⣿⣿⡟⠉⠉⠀⠉⠙⠿⠿⠿⠟⠉⠛⠓⠂⠀⠀⠀⠀⠀⣀⣉⣁⣐⣲⣤⣤⣴⣾⣿⣿⣿⣿⣿⣿⣿⣿⣿⣿⣿⣿⡇</a:t>
            </a:r>
            <a:br/>
            <a:r>
              <a:t>⠀⠀⠀⠀⢀⣿⣿⣿⣿⣿⣿⣿⣿⣿⣿⣿⣿⣿⣿⣿⣿⣿⣿⣿⣿⣿⣿⠟⠋⠉⠀⠀⠀⠀⠀⠀⠀⠀⠀⢠⣾⣿⣿⣿⣿⣿⣿⣿⣿⣿⣶⣤⡄⠀⠀⠀⠴⠂⠀⠀⠀⠀⠀⠀⠀⠀⠀⠀⠙⢻⣿⣿⣿⣿⣿⣿⣿⣿⣿⣿⣿⣿⣿⣿⣿⣿⣿⣿⣿⣿⡇</a:t>
            </a:r>
            <a:br/>
            <a:r>
              <a:t>⠀⠀⠀⠠⣾⣿⣿⣿⣿⣿⣿⣿⣿⣿⣿⣿⣿⣿⣿⣿⣿⣿⣿⣿⣿⣿⣿⠆⠀⠀⠀⠀⠀⠀⠀⠀⠀⠀⠀⢸⣿⣿⣿⣿⣿⣿⣿⣿⣿⣿⣿⣿⣿⡄⠀⠀⠀⠀⠀⠀⠀⠀⠀⠀⠀⠀⠀⠀⠀⢸⣿⣿⣿⣿⣿⣿⣿⣿⣿⣿⣿⣿⣿⣿⣿⣿⣿⣿⣿⣿⡇</a:t>
            </a:r>
            <a:br/>
            <a:r>
              <a:t>⠀⠀⠀⠀⠙⣿⣿⣿⣿⣿⣿⣿⣿⣿⣿⣿⣿⣿⣿⣿⣿⣿⣿⡏⠉⠉⠁⠀⠀⠀⣠⣶⣤⡀⠀⠀⠀⠀⠀⠈⢿⣿⣿⣿⣿⣿⣿⣿⣿⣿⣿⣿⣿⣷⣤⣤⣤⣶⣦⣾⠀⠀⠀⠀⠀⠀⠀⠀⣴⣾⣿⣿⣿⣿⣿⣿⣿⣿⣿⣿⣿⣿⣿⣿⣿⣿⣿⣿⣿⣿⡇</a:t>
            </a:r>
            <a:br/>
            <a:r>
              <a:t>⠀⠀⠀⠀⠀⠹⣿⣿⣿⣿⣿⣿⣿⣿⣿⣿⣿⣿⣿⣿⣿⣿⣿⣿⣦⡀⠀⢸⣶⣿⣿⣿⣿⠟⠀⠀⠀⠀⠀⠀⣿⣿⣿⣿⣿⣿⣿⣿⣿⣿⣿⣿⣿⣿⣿⣿⣿⣿⣿⣿⠀⠀⠀⠀⠀⠀⠀⢸⣿⣿⣿⣿⣿⣿⣿⣿⣿⣿⣿⣿⣿⣿⣿⣿⣿⣿⣿⣿⣿⣿⡇</a:t>
            </a:r>
            <a:br/>
            <a:r>
              <a:t>⠀⠀⠀⠀⠀⠀⢹⣿⣿⣿⣿⣿⣿⣿⣿⣿⣿⣿⣿⣿⣿⣿⣿⣿⣿⣿⣿⣿⣿⣿⣿⣿⠏⠀⠀⠀⠀⠀⠀⠀⢹⣿⣿⣿⣿⣿⣿⣿⣿⣿⣿⣿⣿⣿⣿⣿⣿⣿⣿⣿⡀⠀⠀⠀⠀⠀⠀⢸⣿⣿⣿⣿⣿⣿⣿⣿⣿⣿⣿⣿⣿⣿⣿⣿⣿⣿⣿⣿⣿⣿⡇</a:t>
            </a:r>
            <a:br/>
            <a:r>
              <a:t>⠀⠀⠀⠀⠀⠀⠀⢻⣿⣿⣿⣿⣿⣿⣿⣿⣿⣿⣿⣿⣿⣿⣿⣿⣿⣿⣿⣿⣿⣿⣿⡏⠀⠀⠀⠀⠀⠀⠀⠀⢸⣿⣿⣿⣿⣿⣿⣿⣿⣿⣿⣿⣿⣿⣿⣿⣿⣿⣿⡟⠁⠀⠀⠀⠀⠀⠀⢻⣿⣿⣿⣿⣿⣿⣿⣿⣿⣿⣿⣿⣿⣿⣿⣿⣿⣿⣿⣿⣿⣿⡇</a:t>
            </a:r>
            <a:br/>
            <a:r>
              <a:t>⠀⠀⠀⠀⠀⠀⠀⠈⠻⣿⣿⣿⣿⣿⣿⣿⣿⣿⣿⣿⣿⣿⣿⣿⣿⣿⣿⣿⣿⣿⡟⠀⠀⠀⠀⠀⠀⠀⠀⠀⢸⣿⣿⣿⣿⣿⣿⣿⣿⣿⣿⣿⣿⣿⣿⣿⣿⣿⡿⠀⠀⠀⠀⠀⠀⠀⠀⠈⣿⣿⣿⣿⣿⣿⣿⣿⣿⣿⣿⣿⣿⣿⣿⣿⣿⣿⣿⣿⣿⣿⡇</a:t>
            </a:r>
            <a:br/>
            <a:r>
              <a:t>⡶⠀⠀⠀⠀⠀⠀⠀⠀⠹⣿⣿⣿⣿⣿⣿⣿⣿⣿⣿⣿⣿⣿⣿⣿⣿⣿⣿⣿⡟⠀⠀⠀⠀⠀⠀⠀⠀⠀⠀⠀⣿⣿⣿⣿⣿⣿⣿⣿⣿⣿⣿⣿⣿⣿⣿⣿⡿⠁⠀⠀⠀⠀⠀⠀⠀⠀⠀⢻⣿⣿⣿⣿⣿⣿⣿⣿⣿⣿⣿⣿⣿⣿⣿⣿⣿⣿⣿⣿⣿⡇</a:t>
            </a:r>
            <a:br/>
            <a:r>
              <a:t>⠁⠀⠀⠀⠀⠀⠀⠀⠀⠀⠙⣿⣿⣿⣿⣿⣿⣿⣿⣿⣿⣿⣿⣿⣿⣿⣿⣿⣿⠃⠀⠀⠀⠀⠀⠀⠀⠀⠀⠀⠀⠘⣿⣿⣿⣿⣿⣿⣿⣿⣿⣿⣿⣿⣿⣿⡿⠁⠀⠀⠀⠀⠀⠀⠀⠀⠀⠀⠸⣿⣿⣿⣿⣿⣿⣿⣿⣿⣿⣿⣿⣿⣿⣿⣿⣿⣿⣿⣿⣿⡇</a:t>
            </a:r>
            <a:br/>
            <a:r>
              <a:t>⠀⠀⠀⠀⠀⠀⠀⠀⠀⠀⠀⠸⣿⣿⣿⣿⣿⣿⣿⣿⣿⣿⣿⣿⣿⣿⣿⣿⣿⣄⠀⠀⠀⠀⠀⠀⠀⠀⠀⠀⠀⢀⣿⣿⣿⣿⣿⣿⣿⣿⣿⣿⣿⣿⣿⠟⠀⠀⠀⠀⠀⠀⠀⠀⠀⠀⠀⠀⠀⢻⣿⣿⣿⣿⣿⣿⣿⣿⣿⣿⣿⣿⣿⣿⣿⣿⣿⣿⣿⣿⡇</a:t>
            </a:r>
            <a:br/>
            <a:r>
              <a:t>⠀⠀⠀⠀⠀⠀⠀⠀⠀⠀⠀⠀⢻⣿⣿⣿⣿⣿⣿⣿⣿⣿⣿⣿⣿⣿⣿⣿⣿⣿⣿⣶⠀⠀⠀⣀⠀⠀⠀⢠⣴⣿⣿⣿⣿⣿⣿⣿⣿⣿⣿⣿⣿⣿⣿⡀⠀⠀⠀⠀⠀⠀⠀⠀⠀⠀⠀⠀⠀⢸⣿⣿⣿⣿⣿⣿⣿⣿⣿⣿⣿⣿⣿⣿⣿⣿⣿⣿⣿⣿⡇</a:t>
            </a:r>
            <a:br/>
            <a:r>
              <a:t>⠀⠀⠀⠀⠀⠀⠀⠀⠀⠀⠀⠀⣸⣿⣿⣿⣿⣿⣿⣿⣿⣿⣿⣿⣿⣿⣿⣿⣿⣿⣿⣿⠀⠀⢰⣿⣧⡀⠀⠀⢿⣿⣿⣿⣿⣿⣿⣿⣿⣿⣿⣿⣿⣿⣿⣷⣤⡀⠀⠀⠀⠀⠀⠀⠀⠀⠀⠀⠀⣼⣿⣿⣿⣿⣿⣿⣿⣿⣿⣿⣿⣿⣿⣿⣿⣿⣿⣿⣿⣿⡇</a:t>
            </a:r>
            <a:br/>
            <a:r>
              <a:t>⠀⠀⠀⠀⠀⠀⠀⠀⣀⣤⣴⣿⣿⣿⣿⣿⣿⣿⣿⣿⣿⣿⣿⣿⣿⣿⣿⣿⣿⣿⣿⣿⠀⠀⢸⣿⣿⣿⠀⠀⠘⣿⣿⣿⣿⣿⣿⣿⣿⣿⣿⣿⣿⣿⣿⣿⣿⣿⣿⡆⠀⠀⢠⣴⣶⡆⠀⠀⠀⢿⣿⣿⣿⣿⣿⣿⣿⣿⣿⣿⣿⣿⣿⣿⣿⣿⣿⣿⣿⣿⡇</a:t>
            </a:r>
            <a:br/>
            <a:r>
              <a:t>⠀⠀⠀⠀⠀⠐⢾⣿⣿⣿⣿⣿⣿⣿⣿⣿⣿⣿⣿⣿⣿⣿⣿⣿⣿⣿⣿⣿⣿⣿⣿⣧⠀⠀⢺⣿⣿⣿⠇⠀⠀⣿⣿⣿⣿⣿⣿⣿⣿⣿⣿⣿⣿⣿⣿⣿⣿⣿⣿⠀⠀⠀⣿⣿⣿⣿⡀⠀⠀⢸⣿⣿⣿⣿⣿⣿⣿⣿⣿⣿⣿⣿⣿⣿⣿⣿⣿⣿⣿⣿⡇</a:t>
            </a:r>
            <a:br/>
            <a:r>
              <a:t>⠀⠀⠀⠀⠀⠀⠀⠛⢿⣿⣿⣿⣿⣿⣿⣿⣿⣿⣿⣿⣿⣿⣿⣿⣿⣿⣿⣿⣿⣿⠋⠁⠀⠀⠀⠀⠀⠀⠀⠀⠀⢸⣿⣿⣿⣿⣿⣿⣿⣿⣿⣿⣿⣿⣿⣿⣿⣿⣿⠀⠀⢰⣿⣿⣿⣿⡇⠀⠀⢰⣿⣿⣿⣿⣿⣿⣿⣿⣿⣿⣿⣿⣿⣿⣿⣿⣿⣿⣿⣿⡇</a:t>
            </a:r>
            <a:br/>
            <a:r>
              <a:t>⣿⣦⣄⠀⠀⠀⠀⠀⠘⢿⣿⣿⣿⣿⣿⣿⣿⣿⣿⣿⣿⣿⣿⣿⣿⣿⣿⣿⣿⣧⡀⠀⠀⠀⠀⠀⠀⠀⠀⠀⢀⣾⣿⣿⣿⣿⣿⣿⣿⣿⣿⣿⣿⣿⣿⣿⣿⣿⣿⠀⠀⢸⣿⣿⣿⣿⡇⠀⠀⢻⣿⣿⣿⣿⣿⣿⣿⣿⣿⣿⣿⣿⣿⣿⣿⣿⣿⣿⣿⣿⡇</a:t>
            </a:r>
            <a:br/>
            <a:r>
              <a:t>⣿⣿⣿⣿⠖⠀⠀⠀⠀⠈⠛⢿⣿⣿⣿⣿⣿⣿⣿⣿⣿⣿⣿⣿⣿⣿⣿⣿⣿⣿⣿⣶⡤⠄⠀⠀⠀⠀⠀⠀⣰⣿⣿⣿⣿⣿⣿⣿⣿⣿⣿⣿⣿⣿⣿⣿⣿⣿⣿⠀⠀⢸⣿⣿⣿⣿⠃⠀⠀⣿⣿⣿⣿⣿⣿⣿⣿⣿⣿⣿⣿⣿⣿⣿⣿⣿⣿⣿⣿⣿⡇</a:t>
            </a:r>
            <a:br/>
            <a:r>
              <a:t>⣿⡿⠋⠀⠀⠀⠀⠀⠀⠀⠀⣼⣿⣿⣿⣿⣿⣿⣿⣿⣿⣿⣿⣿⣿⣿⣿⣿⣿⠛⠋⠉⠀⠀⠀⠀⠀⠀⠀⠀⠈⢻⣿⣿⣿⣿⣿⣿⣿⣿⣿⣿⣿⣿⣿⣿⡿⠿⠿⠁⠀⠸⠿⣿⣿⣿⠆⠀⠀⠸⣿⣿⣿⣿⣿⣿⣿⣿⣿⣿⣿⣿⣿⣿⣿⣿⣿⣿⣿⣿⡇</a:t>
            </a:r>
            <a:br/>
            <a:r>
              <a:t>⡿⠆⠀⠀⠀⠀⠀⠀⠀⠀⠀⠈⢻⣿⣿⣿⣿⣿⣿⣿⣿⣿⣿⣿⣿⣿⣿⣿⣿⡆⠀⠀⠀⠀⠀⠀⠀⠀⠀⣰⣾⣿⣿⣿⣿⣿⣿⣿⣿⣿⣿⣿⣿⣿⣿⡇⠀⠀⠀⠀⠀⠀⠀⠀⠀⠀⠀⠀⠀⢰⣿⣿⣿⣿⣿⣿⣿⣿⣿⣿⣿⣿⣿⣿⣿⣿⣿⣿⣿⣿⡇</a:t>
            </a:r>
            <a:br/>
            <a:r>
              <a:t>⠀⠀⠀⠀⠀⠀⠀⠀⠀⠀⠀⠀⣸⣿⣿⣿⣿⣿⣿⣿⣿⣿⣿⣿⣿⣿⣿⣿⣿⠟⠀⣀⣄⣀⠀⢀⣀⣠⣾⣿⣿⣿⣿⣿⣿⣿⣿⣿⣿⣿⣿⣿⣿⣿⣿⣧⡀⠀⠀⠀⠀⠀⠀⠀⠀⠀⠀⠀⠀⣼⣿⣿⣿⣿⣿⣿⣿⣿⣿⣿⣿⣿⣿⣿⣿⣿⣿⣿⣿⣿⡇</a:t>
            </a:r>
            <a:br/>
            <a:r>
              <a:t>⠀⠀⠀⠀⠀⠀⠀⠀⠀⣠⣴⣿⣿⣿⣿⣿⣿⣿⣿⣿⣿⣿⣿⣿⣿⣇⠀⠀⠀⣶⣿⣿⣿⣿⣿⣿⣿⣿⣿⣿⣿⣿⣿⣿⣿⣿⣿⣿⣿⣿⣿⣿⣿⠟⠁⠀⡀⠀⠀⠀⠀⠀⠀⠀⠀⠀⠀⠀⠀⢸⣿⣿⣿⣿⣿⣿⣿⣿⣿⣿⣿⣿⣿⣿⣿⣿⣿⣿⣿⣿⡇</a:t>
            </a:r>
            <a:br/>
            <a:r>
              <a:t>⠀⠀⠀⠀⠀⠀⠀⢠⣾⣿⣿⣿⣿⣿⣿⣿⣿⣿⣿⣿⣿⣿⣿⣿⣿⣿⣷⣶⣾⣿⣿⣿⣿⣿⣿⣿⣿⣿⣿⣿⣿⣿⣿⣿⣿⣿⣿⣿⣿⣿⣿⣿⠏⠀⠀⣼⣿⣷⣦⣤⡀⠀⠀⠀⠀⠀⠀⠀⠀⠀⠹⣿⣿⣿⣿⣿⣿⣿⣿⣿⣿⣿⣿⣿⣿⣿⣿⣿⣿⣿⡇</a:t>
            </a:r>
            <a:br/>
            <a:r>
              <a:t>⠀⠀⠀⠀⠀⢀⣴⣿⣿⣿⣿⣿⣿⣿⣿⣿⣿⣿⣿⣿⣿⣿⣿⣿⣿⣿⣿⣿⣿⣿⣿⣿⣿⣿⣿⣿⣿⣿⣿⣿⣿⣿⣿⣿⣿⣿⣿⣿⣿⣿⣿⣿⣦⣤⣼⣿⣟⣿⣿⠿⡧⠀⠀⠀⠀⠀⠀⠀⠀⠀⢀⣿⣿⣿⣿⣿⣿⣿⣿⣿⣿⣿⣿⣿⣿⣿⣿⣿⣿⣿⡇</a:t>
            </a:r>
            <a:br/>
            <a:r>
              <a:t>⣀⣀⣠⣤⣾⣿⣿⣿⣿⣿⣿⣿⣿⣿⣿⣿⣿⣿⣿⣿⣿⣿⣿⣿⣿⣿⣿⣿⣿⣿⣿⣿⣿⣿⣿⣿⣿⣿⣿⣿⣿⣿⣿⣿⣿⣿⣿⣿⣿⣿⣿⣿⣿⣿⣿⣿⣿⣿⣿⠟⠀⠀⠀⠀⠀⢀⣀⣀⣀⣤⣾⣿⣿⣿⣿⣿⣿⣿⣿⣿⣿⣿⣿⣿⣿⣿⣿⣿⣿⣿⡇</a:t>
            </a:r>
            <a:br/>
            <a:r>
              <a:t>⠛⣿⣿⣿⣿⣿⣿⣿⣿⣿⣿⣿⣿⣿⣿⣿⣿⣿⣿⣿⣿⣿⣿⣿⣿⣿⣿⣿⣿⣿⣿⣿⣿⣿⣿⣿⣿⣿⣿⣿⣿⣿⣿⣿⣿⣿⣿⣿⣿⣿⣿⣿⣿⣿⣿⣿⣿⣿⣿⣄⡀⠀⠀⠀⢀⣾⣿⣿⣿⣿⣿⣾⣿⣭⣽⣟⣿⣿⣿⣿⣿⣿⣿⣿⣿⣿⣿⣿⣿⣿⡇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⣿⣿⣿⣿⣿⣿⣿⣿⣿⣿⣿⣿⣿⣿⣿⣿⣿⣿⣿⣿⣿⣿⣿⣿⣿⣿⣿⣿⣿⢿⢿⢿⣿⣿⣿⣿⣿⣿⣿⣿⣿⣿⣿⣿⣿⣿⣿⣿⣿⣿⣿⣿⣿⣿⣿⣿⣿⣿⣿⣿⣿⣿⣿⣿⣝⠛⣿⣿⣿⣿⣿⣿⣿⣿⣿⣿⣿⣿⣿⣿⣿⣿⣿⣿⣿⣿⣿⣿⣿⣿⡇</a:t>
            </a:r>
            <a:br/>
            <a:r>
              <a:t>⣿⣿⣿⣿⣿⣿⣿⣿⣿⣿⣿⣿⣿⣿⣿⣿⣿⣿⣿⣿⣿⣿⣿⣿⣿⣿⣿⣿⣯⡅⠀⢙⣿⣿⣿⣿⣿⣿⣿⣿⣿⣿⣿⣿⣿⣿⣿⣿⣿⣿⣿⣿⣿⣿⣿⣿⣿⣿⣿⣿⣿⣿⣿⠛⠋⣠⣿⣿⣿⣿⣿⣿⣿⣿⣿⣿⣿⣿⣿⣿⣿⣿⣿⣿⣿⣿⣿⣿⣿⣿⡇</a:t>
            </a:r>
            <a:br/>
            <a:r>
              <a:t>⣿⣿⣿⣿⣿⣿⣿⣿⣿⣿⣿⣿⣿⣿⣿⣿⣿⣿⣿⣿⣿⣿⣿⣿⣿⣿⣿⡿⠋⠀⠀⠀⠙⠿⣿⣿⣿⣿⣿⣿⣿⣿⣿⣿⣿⣿⣿⣿⣿⣿⣿⣿⣿⣿⣿⣿⣿⣿⣿⣿⠟⠋⠁⠀⠀⠈⠻⣿⣿⣿⣿⣿⣿⣿⣿⣿⣿⣿⣿⣿⣿⣿⣿⣿⣿⣿⣿⣿⣿⣿⡇</a:t>
            </a:r>
            <a:br/>
            <a:r>
              <a:t>⣿⣿⣿⣿⣿⣿⣿⣿⣿⣿⣿⣿⣿⣿⣿⣿⣿⣿⣿⣿⣿⣿⣿⣿⣿⣯⠉⠀⠀⠀⠀⠀⠀⠀⢀⣿⣿⣿⣿⣿⣿⣿⣿⣿⣿⣿⣿⣿⣿⣿⣿⣿⣿⣿⣿⣿⣿⣿⡄⠀⠀⠀⠀⠀⠀⠀⠀⠙⢿⣿⣿⣿⣿⣿⣿⣿⣿⣿⣿⣿⣿⣿⣿⣿⣿⣿⣿⣿⣿⣿⡇</a:t>
            </a:r>
            <a:br/>
            <a:r>
              <a:t>⣿⣿⣿⣿⣿⣿⣿⣿⣿⣿⣿⣿⣿⣿⣿⣿⣿⣿⣿⣿⣿⣿⣿⣿⣿⣿⣷⠀⠀⠀⠀⠀⠀⠀⠈⣿⣿⣿⣿⣿⣿⣿⣿⣿⣿⣿⣿⣿⣿⣿⣿⣿⣿⣿⣿⣿⣿⣿⡟⠀⠀⠀⠀⠀⠀⠀⠀⢠⣾⣿⣿⣿⣿⣿⣿⣿⣿⣿⣿⣿⣿⣿⣿⣿⣿⣿⣿⣿⣿⣿⡇</a:t>
            </a:r>
            <a:br/>
            <a:r>
              <a:t>⣿⣿⣿⣿⣿⣿⣿⣿⣿⣿⣿⣿⣿⣿⣿⣿⣿⣿⣿⣿⣿⣿⣿⣿⣿⣿⣿⠀⠀⠀⠀⠀⠀⠀⠀⢻⣿⣿⣿⣿⣿⣿⣿⣿⣿⣿⣿⣿⣿⣿⣿⣿⣿⣿⣿⣿⣿⣿⡇⠀⠀⠀⠀⠀⠀⠀⠀⠀⣿⣿⣿⣿⣿⣿⣿⣿⣿⣿⣿⣿⣿⣿⣿⣿⣿⣿⣿⣿⣿⣿⡇</a:t>
            </a:r>
            <a:br/>
            <a:r>
              <a:t>⣿⣿⣿⣿⣿⣿⣿⣿⣿⣿⣿⣿⣿⣿⣿⣿⣿⣿⣿⣿⣿⣿⣿⣿⣿⣿⣿⡄⠀⠀⠀⠀⠀⠀⢠⣾⣿⣿⣿⣿⣿⣿⣿⣿⣿⣿⢿⣿⣿⣿⣿⣿⣿⣿⣿⣿⣿⣿⣿⠀⠀⠀⠀⠀⠀⠀⠀⢀⣿⣿⣿⣿⣿⣿⣿⣿⣿⣿⣿⣿⣿⣿⣿⣿⣿⣿⣿⣿⣿⣿⡇</a:t>
            </a:r>
            <a:br/>
            <a:r>
              <a:t>⣿⣿⣿⣿⣿⣿⣿⣿⣿⣿⣿⣿⣿⣿⣿⣿⣿⣿⣿⣿⣿⣿⣿⣿⣿⣿⡋⠁⠀⠀⠀⠀⠀⠀⠀⠈⠙⢻⣿⣿⣿⣿⣿⠋⠁⠀⠀⠀⠙⠿⠿⠿⠿⠿⠿⠿⠛⠛⠋⠀⠀⠀⠀⠀⠀⠀⠀⠚⠋⠉⢙⣿⣿⣿⣿⣿⣿⣿⣿⣿⣿⣿⣿⣿⣿⣿⣿⣿⣿⣿⡇</a:t>
            </a:r>
            <a:br/>
            <a:r>
              <a:t>⣿⣿⣿⣿⣿⣿⣿⣿⣿⣿⣿⣿⣿⣿⣿⣿⣿⣿⣿⣿⣿⣿⣿⣿⣿⠋⠀⠀⠀⠀⠀⠀⠀⠀⠀⠀⠀⣿⣿⣿⣿⣿⣷⣆⣠⣤⡀⠀⠀⠀⠀⠄⠀⠀⠀⠀⠀⠀⠀⠀⠀⠀⠀⠀⠀⠐⢿⣿⣿⣿⣿⣿⣿⣿⣿⣿⣿⣿⣿⣿⣿⣿⣿⣿⣿⣿⣿⣿⣿⣿⡇</a:t>
            </a:r>
            <a:br/>
            <a:r>
              <a:t>⣿⣿⣿⣿⣿⣿⣿⣿⣿⣿⣿⣿⣿⣿⣿⣿⣿⣿⣿⣿⣿⣿⣿⣿⣿⠗⠀⠀⠀⠀⠀⠀⠀⠀⠀⠀⢰⣿⣿⣿⣿⣿⣿⣿⣿⣿⣿⣷⣄⠀⠀⠀⠀⠀⠀⠀⠀⠀⠀⠀⠀⠀⠀⠀⠀⠀⠀⣿⣿⣿⣿⣿⣿⣿⣿⣿⣿⣿⣿⣿⣿⣿⣿⣿⣿⣿⣿⣿⣿⣿⡇</a:t>
            </a:r>
            <a:br/>
            <a:r>
              <a:t>⣿⣿⣿⣿⣿⣿⣿⣿⣿⣿⣿⣿⣿⣿⣿⣿⣿⣿⣿⣿⣿⣿⡃⠀⠀⠀⠀⠀⣰⣄⠀⠀⠀⠀⠀⠀⠈⣿⣿⣿⣿⣿⣿⣿⣿⣿⣿⣿⣿⣷⣶⣿⣿⡗⠀⠀⠀⠀⠀⠀⠀⠀⠀⠀⠀⢀⣴⣿⣿⣿⣿⣿⣿⣿⣿⣿⣿⣿⣿⣿⣿⣿⣿⣿⣿⣿⣿⣿⣿⣿⡇</a:t>
            </a:r>
            <a:br/>
            <a:r>
              <a:t>⣿⣿⣿⣿⣿⣿⣿⣿⣿⣿⣿⣿⣿⣿⣿⣿⣿⣿⣿⣿⣿⣿⣷⣄⡀⠀⢀⣿⣿⣿⡆⠀⠀⠀⠀⠀⢀⣼⣿⣿⣿⣿⣿⣿⣿⣿⣿⣿⣿⣿⣿⣿⣿⣇⠀⠀⠀⠀⠀⠀⠀⠀⠀⠀⠀⣾⣿⣿⣿⣿⣿⣿⣿⣿⣿⣿⣿⣿⣿⣿⣿⣿⣿⣿⣿⣿⣿⣿⣿⣿⡇</a:t>
            </a:r>
            <a:br/>
            <a:r>
              <a:t>⣿⣿⣿⣿⣿⣿⣿⣿⣿⣿⣿⣿⣿⣿⣿⣿⣿⣿⣿⣿⣿⣿⣿⣿⣿⣿⣿⣿⣿⠏⠀⠀⠀⠀⠀⠀⠀⢻⣿⣿⣿⣿⣿⣿⣿⣿⣿⣿⣿⣿⣿⣿⣿⣷⣀⣾⣷⠀⠀⠀⠀⠀⠀⠀⠀⢿⣿⣿⣿⣿⣿⣿⣿⣿⣿⣿⣿⣿⣿⣿⣿⣿⣿⣿⣿⣿⣿⣿⣿⣿⡇</a:t>
            </a:r>
            <a:br/>
            <a:r>
              <a:t>⢿⣿⣿⣿⣿⣿⣿⣿⣿⣿⣿⣿⣿⣿⣿⣿⣿⣿⣿⣿⣿⣿⣿⣿⣿⣿⣿⣿⠏⠀⠀⠀⠀⠀⠀⠀⠀⢸⣿⣿⣿⣿⣿⣿⣿⣿⣿⣿⣿⣿⣿⣿⣿⣿⣿⣿⣿⠇⠀⠀⠀⠀⠀⠀⢠⣾⣿⣿⣿⣿⣿⣿⣿⣿⣿⣿⣿⣿⣿⣿⣿⣿⣿⣿⣿⣿⣿⣿⣿⣿⡇</a:t>
            </a:r>
            <a:br/>
            <a:r>
              <a:t>⠈⣿⣿⣿⣿⣿⣿⣿⣿⣿⣿⣿⣿⣿⣿⣿⣿⣿⣿⣿⣿⣿⣿⣿⣿⣿⣿⠏⠀⠀⠀⠀⠀⠀⠀⠀⠀⢸⣿⣿⣿⣿⣿⣿⣿⣿⣿⣿⣿⣿⣿⣿⣿⣿⣿⣿⠏⠀⠀⠀⠀⠀⠀⠀⠀⢹⣿⣿⣿⣿⣿⣿⣿⣿⣿⣿⣿⣿⣿⣿⣿⣿⣿⣿⣿⣿⣿⣿⣿⣿⡇</a:t>
            </a:r>
            <a:br/>
            <a:r>
              <a:t>⠀⠈⢿⣿⣿⣿⣿⣿⣿⣿⣿⣿⣿⣿⣿⣿⣿⣿⣿⣿⣿⣿⣿⣿⣿⡿⠃⠀⠀⠀⠀⠀⠀⠀⠀⠀⠀⢸⣿⣿⣿⣿⣿⣿⣿⣿⣿⣿⣿⣿⣿⣿⣿⣿⣿⡏⠀⠀⠀⠀⠀⠀⠀⠀⠀⠘⣿⣿⣿⣿⣿⣿⣿⣿⣿⣿⣿⣿⣿⣿⣿⣿⣿⣿⣿⣿⣿⣿⣿⣿⡇</a:t>
            </a:r>
            <a:br/>
            <a:r>
              <a:t>⠀⠀⠀⠹⣿⣿⣿⣿⣿⣿⣿⣿⣿⣿⣿⣿⣿⣿⣿⣿⣿⣿⣿⣿⣿⠁⠀⠀⠀⠀⠀⠀⠀⠀⠀⠀⠀⢸⣿⣿⣿⣿⣿⣿⣿⣿⣿⣿⣿⣿⣿⣿⣿⣿⡟⠀⠀⠀⠀⠀⠀⠀⠀⠀⠀⠀⣿⣿⣿⣿⣿⣿⣿⣿⣿⣿⣿⣿⣿⣿⣿⣿⣿⣿⣿⣿⣿⣿⣿⣿⡇</a:t>
            </a:r>
            <a:br/>
            <a:r>
              <a:t>⠀⠀⠀⠀⠹⣿⣿⣿⣿⣿⣿⣿⣿⣿⣿⣿⣿⣿⣿⣿⣿⣿⣿⣿⡇⠀⠀⠀⠀⠀⠀⠀⠀⠀⠀⠀⠀⠀⣿⣿⣿⣿⣿⣿⣿⣿⣿⣿⣿⣿⣿⣿⣿⡟⠀⠀⠀⠀⠀⠀⠀⠀⠀⠀⠀⠀⢸⣿⣿⣿⣿⣿⣿⣿⣿⣿⣿⣿⣿⣿⣿⣿⣿⣿⣿⣿⣿⣿⣿⣿⡇</a:t>
            </a:r>
            <a:br/>
            <a:r>
              <a:t>⠀⠀⠀⠀⠀⠹⣿⣿⣿⣿⣿⣿⣿⣿⣿⣿⣿⣿⣿⣿⣿⣿⣿⣿⣧⣄⣀⠀⠀⠀⠀⠀⠀⠀⠀⠀⠀⣠⣿⣿⣿⣿⣿⣿⣿⣿⣿⣿⣿⣿⣿⣿⡿⠀⠀⠀⠀⠀⠀⠀⠀⠀⠀⠀⠀⠀⠀⢿⣿⣿⣿⣿⣿⣿⣿⣿⣿⣿⣿⣿⣿⣿⣿⣿⣿⣿⣿⣿⣿⣿⡇</a:t>
            </a:r>
            <a:br/>
            <a:r>
              <a:t>⠀⠀⠀⠀⠀⠀⠹⣿⣿⣿⣿⣿⣿⣿⣿⣿⣿⣿⣿⣿⣿⣿⣿⣿⣿⣿⣿⡟⠀⠀⠀⣤⣄⠀⠀⠀⢾⣿⣿⣿⣿⣿⣿⣿⣿⣿⣿⣿⣿⣿⣿⣿⡇⠀⠀⠀⠀⠀⠀⠀⠀⠀⠀⠀⠀⠀⠀⢸⣿⣿⣿⣿⣿⣿⣿⣿⣿⣿⣿⣿⣿⣿⣿⣿⣿⣿⣿⣿⣿⣿⡇</a:t>
            </a:r>
            <a:br/>
            <a:r>
              <a:t>⠀⠀⠀⠀⠀⠀⣠⣿⣿⣿⣿⣿⣿⣿⣿⣿⣿⣿⣿⣿⣿⣿⣿⣿⣿⣿⣿⡇⠀⠀⢸⣿⣿⣆⠀⠀⠈⣿⣿⣿⣿⣿⣿⣿⣿⣿⣿⣿⣿⣿⣿⣿⣿⣦⣀⠀⠀⠀⠀⠀⠀⠀⠀⠀⠀⠀⠀⣼⣿⣿⣿⣿⣿⣿⣿⣿⣿⣿⣿⣿⣿⣿⣿⣿⣿⣿⣿⣿⣿⣿⡇</a:t>
            </a:r>
            <a:br/>
            <a:r>
              <a:t>⠀⠀⣀⣤⣴⣿⣿⣿⣿⣿⣿⣿⣿⣿⣿⣿⣿⣿⣿⣿⣿⣿⣿⣿⣿⣿⣿⡇⠀⠀⣾⣿⣿⣿⡆⠀⠀⢻⣿⣿⣿⣿⣿⣿⣿⣿⣿⣿⣿⣿⣿⣿⣿⣿⣿⣿⠀⠀⠀⣤⣤⣤⡀⠀⠀⠀⣾⣿⣿⣿⣿⣿⣿⣿⣿⣿⣿⣿⣿⣿⣿⣿⣿⣿⣿⣿⣿⣿⣿⣿⡇</a:t>
            </a:r>
            <a:br/>
            <a:r>
              <a:t>⣶⣿⣿⣿⣿⣿⣿⣿⣿⣿⣿⣿⣿⣿⣿⣿⣿⣿⣿⣿⣿⣿⣿⣿⣿⣿⣿⡃⠀⠀⣼⣿⣿⣿⣧⠀⠀⠘⣿⣿⣿⣿⣿⣿⣿⣿⣿⣿⣿⣿⣿⣿⣿⣿⣿⡏⠀⠀⢀⣿⣿⣿⣇⠀⠀⠀⢸⣿⣿⣿⣿⣿⣿⣿⣿⣿⣿⣿⣿⣿⣿⣿⣿⣿⣿⣿⣿⣿⣿⣿⡇</a:t>
            </a:r>
            <a:br/>
            <a:r>
              <a:t>⠹⣿⣿⣿⣿⣿⣿⣿⣿⣿⣿⣿⣿⣿⣿⣿⣿⣿⣿⣿⣿⣿⣿⣿⣿⣿⣿⠃⠀⠀⠹⠿⠿⠿⠏⠀⠀⠀⣿⣿⣿⣿⣿⣿⣿⣿⣿⣿⣿⣿⣿⣿⣿⣿⣿⡇⠀⠀⢸⣿⣿⣿⣿⠀⠀⠀⢸⣿⣿⣿⣿⣿⣿⣿⣿⣿⣿⣿⣿⣿⣿⣿⣿⣿⣿⣿⣿⣿⣿⣿⡇</a:t>
            </a:r>
            <a:br/>
            <a:r>
              <a:t>⠀⠀⣿⣿⣿⣿⣿⣿⣿⣿⣿⣿⣿⣿⣿⣿⣿⣿⣿⣿⣿⣿⣿⣿⣿⠋⠀⠀⠀⠀⠀⠀⠀⠀⠀⠀⠀⢸⣿⣿⣿⣿⣿⣿⣿⣿⣿⣿⣿⣿⣿⣿⣿⣿⣿⣧⠀⠀⢸⣿⣿⣿⣿⡇⠀⠀⣼⣿⣿⣿⣿⣿⣿⣿⣿⣿⣿⣿⣿⣿⣿⣿⣿⣿⣿⣿⣿⣿⣿⣿⡇</a:t>
            </a:r>
            <a:br/>
            <a:r>
              <a:t>⠀⠀⠈⢻⣿⣿⣿⣿⣿⣿⣿⣿⣿⣿⣿⣿⣿⣿⣿⣿⣿⣿⣿⣿⣿⣤⣀⠀⠀⠀⠀⠀⠀⠀⠀⠀⠀⠈⣿⣿⣿⣿⣿⣿⣿⣿⣿⣿⣿⣿⣿⣿⣿⣿⣿⣿⠀⠀⢘⣿⣿⣿⣿⠁⠀⠀⣿⣿⣿⣿⣿⣿⣿⣿⣿⣿⣿⣿⣿⣿⣿⣿⣿⣿⣿⣿⣿⣿⣿⣿⡇</a:t>
            </a:r>
            <a:br/>
            <a:r>
              <a:t>⠀⠀⠀⠘⠻⣿⣿⣿⣿⣿⣿⣿⣿⣿⣿⣿⣿⣿⣿⣿⣿⣿⣿⣿⣿⣿⣿⣿⡶⠂⠀⠀⠀⠀⠀⠀⠀⢰⣿⣿⣿⣿⣿⣿⣿⣿⣿⣿⣿⣿⣿⣿⣿⣿⣿⣷⠀⠀⢸⣿⣿⣿⣟⠀⠀⠀⢿⣿⣿⣿⣿⣿⣿⣿⣿⣿⣿⣿⣿⣿⣿⣿⣿⣿⣿⣿⣿⣿⣿⣿⡇</a:t>
            </a:r>
            <a:br/>
            <a:r>
              <a:t>⠀⠀⠀⠀⠀⣽⣿⣿⣿⣿⣿⣿⣿⣿⣿⣿⣿⣿⣿⣿⣿⣿⣿⣿⣿⣿⡿⠋⠀⠀⠀⠀⠀⠀⠀⠀⠀⢀⣸⣿⣿⣿⣿⣿⣿⣿⣿⣿⣿⣿⣿⣿⣿⡿⠿⠛⠀⠀⠀⠻⠿⠿⡿⠀⠀⠀⠘⣿⣿⣿⣿⣿⣿⣿⣿⣿⣿⣿⣿⣿⣿⣿⣿⣿⣿⣿⣿⣿⣿⣿⡇</a:t>
            </a:r>
            <a:br/>
            <a:r>
              <a:t>⠀⠀⠀⠀⠀⠈⠻⣿⣿⣿⣿⣿⣿⣿⣿⣿⣿⣿⣿⣿⣿⣿⣿⣿⣿⣿⣄⠀⠀⠀⠀⠀⠀⠀⠀⠀⢀⣿⣿⣿⣿⣿⣿⣿⣿⣿⣿⣿⣿⣿⣿⣿⣿⠀⠀⠀⠀⠀⠀⠀⠀⠀⠀⠀⠀⠀⠸⣿⣿⣿⣿⣿⣿⣿⣿⣿⣿⣿⣿⣿⣿⣿⣿⣿⣿⣿⣿⣿⣿⣿⡇</a:t>
            </a:r>
            <a:br/>
            <a:r>
              <a:t>⠀⠀⠀⠀⠀⠀⢀⣿⣿⣿⣿⣿⣿⣿⣿⣿⣿⣿⣿⣿⣿⣿⣿⣿⣿⣿⣿⣧⠀⠀⢀⡀⠀⠀⢤⣾⣿⣿⣿⣿⣿⣿⣿⣿⣿⣿⣿⣿⣿⣿⣿⣿⣿⣄⠀⠀⠀⠀⠀⠀⠀⠀⠀⠀⠀⠀⠀⣹⣿⣿⣿⣿⣿⣿⣿⣿⣿⣿⣿⣿⣿⣿⣿⣿⣿⣿⣿⣿⣿⣿⡇</a:t>
            </a:r>
            <a:br/>
            <a:r>
              <a:t>⠀⠀⠀⢀⣤⣶⣿⣿⣿⣿⣿⣿⣿⣿⣿⣿⣿⣿⣿⣿⣿⣿⣿⣿⣿⠿⠿⠁⢀⣴⣿⣿⣷⣶⣿⣿⣿⣿⣿⣿⣿⣿⣿⣿⣿⣿⣿⡿⠿⠟⠛⠛⠛⠛⠷⠄⠀⠀⠀⠀⠀⠀⠀⠀⠀⠀⣰⣿⣿⣿⣿⣿⣿⣿⣿⣿⣿⣿⣿⣿⣿⣿⣿⣿⣿⣿⣿⣿⣿⣿⡇</a:t>
            </a:r>
            <a:br/>
            <a:r>
              <a:t>⠀⢀⣴⣿⣿⣿⣿⣿⣿⣿⣿⣿⣿⣿⣿⣿⣿⣿⣿⣿⣿⣿⣿⣿⣇⠀⠀⠀⢸⣿⣿⣿⣿⣿⣿⣿⣿⣿⣿⣿⣿⣿⣿⣿⣿⠟⠁⠀⣀⣤⣴⣶⣶⣤⣄⡀⠀⠀⠀⠀⠀⠀⠀⠀⠀⠀⠉⠻⣿⣿⣿⣿⣿⣿⣿⣿⣿⣿⣿⣿⣿⣿⣿⣿⣿⣿⣿⣿⣿⣿⡇</a:t>
            </a:r>
            <a:br/>
            <a:r>
              <a:t>⣾⣿⣿⣿⣿⣿⣿⣿⣿⣿⣿⣿⣿⣿⣿⣿⣿⣿⣿⣿⣿⣿⣿⣿⣿⣿⣿⣿⣿⣿⣿⣿⣿⣿⣿⣿⣿⣿⣿⣿⣿⣿⣿⣿⣭⣀⣀⣐⣛⡿⠿⣿⣿⣿⣿⣿⠀⠀⠀⠀⠀⠀⠀⠀⠀⠀⠀⠀⢘⣿⣿⣿⣿⣿⣿⣿⣿⣿⣿⣿⣿⣿⣿⣿⣿⣿⣿⣿⣿⣿⡇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⣿⣿⣿⣿⣿⣿⣿⣿⣿⣿⣿⣿⣿⣿⣿⣿⣿⣿⣿⣿⣿⣿⣿⣿⣿⣿⣿⣿⣿⣿⣿⣿⣿⣿⣿⣿⣿⣿⣿⣿⣿⣿⣿⣿⣿⣿⣿⣿⣿⣿⣿⣿⣿⣿⣿⣿⣿⣿⣿⣿⣿⣿⣿⣿⣿⣿⣿⣿⣿⡿⠿⠿⣿⣿⣿⣿⣿⣿⣿⣿⣿⣿⣿⣿⣿⣿⣿⣿⣿⣿⡇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⣿⣿⣿⣿⣿⣿⣿⣿⣿⣿⣿⣿⣿⣿⣿⣿⣿⣿⣿⣿⣿⣿⣿⣿⣿⣿⣿⣿⣿⣿⣿⣿⣿⣿⣿⣿⣿⣿⣿⣿⣿⣿⣿⣿⣿⣿⣿⣿⣿⣿⣿⣿⣿⣿⣿⣿⣿⣿⣿⣿⣿⣿⣿⣿⣿⡿⠟⠉⠀⠀⠀⠀⠀⠉⠻⣿⣿⣿⣿⣿⣿⣿⣿⣿⣿⣿⣿⣿⣿⣿⡇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⣿⣿⣿⣿⣿⣿⣿⣿⣿⣿⣿⣿⣿⣿⣿⣿⣿⣿⣿⣿⣿⣿⣿⣿⣿⣿⣿⣿⣿⣿⣿⣿⣿⣿⣿⣿⣿⣿⣿⣿⣿⣿⣿⣿⣿⣿⣿⣿⣿⣿⣿⣿⣿⣿⣿⣿⣿⣿⣿⣿⣿⣿⣿⣿⡏⠀⠀⠀⠀⠀⠀⠀⠀⠀⠀⠈⠙⢿⣿⣿⣿⣿⣿⣿⣿⣿⣿⣿⣿⣿⡇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⣿⣿⣿⣿⣿⣿⣿⣿⣿⣿⣿⣿⣿⣿⣿⣿⣿⣿⣿⣿⣿⣿⣿⣿⣿⣿⣿⣿⣿⣿⣿⣿⣿⣿⣿⣿⣿⣿⣿⣿⣿⣿⣿⣿⣿⣿⣿⣿⣿⣿⣿⣿⣿⣿⣿⣿⣿⣿⣿⣿⣿⣿⣿⣿⡁⠀⠀⠀⠀⠀⠀⠀⠀⠀⠀⠀⠀⠀⠉⠋⠉⠉⠉⠙⠛⠿⣿⣿⣿⣿⡇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⣿⣿⣿⣿⣿⣿⣿⣿⣿⣿⣿⣿⣿⣿⣿⣿⣿⣿⣿⣿⣿⣿⣿⣿⣿⣿⣿⣿⣿⣿⣿⣿⣿⣿⣿⣿⣿⣿⣿⣿⣿⣿⣿⣿⣿⣿⣿⣿⣿⣿⣿⣿⣿⣿⣿⣿⣿⣿⣿⣿⣿⣿⡿⠟⠁⠀⠀⠀⠀⠀⠀⠀⠀⠀⠀⠀⠀⠀⠀⠀⠀⠀⠀⠀⠀⠀⠈⠻⣿⣿⡇</a:t>
            </a:r>
            <a:br/>
            <a:r>
              <a:t>⣿⣿⣿⣿⣿⣿⣿⣿⣿⣿⣿⣿⣿⣿⣿⣿⣿⣿⣿⣿⣿⣿⣿⣿⣿⣿⣿⣿⣿⣿⣿⣿⣿⣿⣿⣿⣿⣿⣿⣿⣿⣿⣿⣿⣿⣿⣿⣿⣿⣿⣿⣿⣿⣿⣿⣿⣿⣿⣿⠿⠛⠁⠀⠀⠀⠀⠀⠀⠀⠀⠀⠀⠀⠀⠀⠀⠀⠀⠀⠀⠀⠀⠀⠀⠀⠀⠀⠀⠘⢿⡇</a:t>
            </a:r>
            <a:br/>
            <a:r>
              <a:t>⣿⣿⣿⣿⣿⣿⣿⣿⣿⣿⣿⣿⣿⣿⣿⣿⣿⣿⣿⣿⣿⣿⣿⣿⣿⣿⣿⣿⣿⣿⣿⣿⣿⣿⣿⣿⣿⣿⣿⣿⣿⣿⣿⣿⣿⣿⣿⣿⣿⣿⣿⣿⣿⣿⣿⣿⡿⠋⠁⠀⠀⠀⠀⠀⠀⠀⠀⠀⠀⠀⠀⠀⠀⠀⠀⠀⠀⠀⠀⠀⠀⠀⠀⠀⠀⠀⠀⠀⠀⠘⡇</a:t>
            </a:r>
            <a:br/>
            <a:r>
              <a:t>⣿⣿⣿⣿⣿⣿⣿⣿⣿⣿⣿⣿⣿⣿⣿⣿⣿⣿⣿⣿⣿⣿⣿⣿⣿⣿⣿⣿⣿⣿⣿⣿⣿⣿⣿⣿⣿⣿⣿⣿⣿⣿⣿⣿⣿⣿⣿⣿⣿⣿⣿⣿⣿⣿⡿⠋⠀⠀⠀⠀⠀⠀⠀⠀⠀⠀⠀⠀⠀⠀⠀⠀⠀⠀⠀⠀⠀⠀⠀⠀⠀⠀⠀⠀⠀⠀⠀⠀⠀⠀⠀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⣿⣿⣿⣿⣿⣿⣿⣿⣿⣿⣿⣿⣿⣿⣿⣿⣿⣿⣿⣿⣿⣿⣿⣿⣿⣿⣿⣿⣿⣿⣿⣿⣿⣿⣿⣿⣿⣿⣿⣿⣿⣿⣿⣿⣿⣿⣿⣿⣿⣿⣿⣿⡏⠀⠀⠀⠀⠀⠀⠀⠀⠀⠀⠀⠀⠀⠀⠀⠀⠀⠀⠀⠀⠀⠀⠀⠀⠀⠀⠀⠀⠀⠀⠀⠀⠀⠀⠀⠀⠀⠀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⣿⣿⣿⣿⣿⣿⣿⣿⣿⣿⣿⣿⣿⣿⣿⣿⣿⣿⣿⣿⣿⣿⣿⣿⣿⣿⣿⣿⣿⣿⣿⣿⣿⣿⣿⣿⣿⣿⣿⣿⣿⣿⣿⣿⣿⣿⣿⣿⣿⣿⣿⡏⠀⠀⠀⠀⠀⠀⠀⠀⠀⠀⠀⠀⠀⠀⠀⠀⠀⠀⠀⠀⠀⠀⠀⠀⠀⠀⠀⠀⠀⠀⠀⠀⠀⠀⠀⠀⠀⠀⠀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⣿⣿⣿⣿⣿⣿⣿⣿⣿⣿⣿⣿⣿⣿⣿⣿⣿⣿⣿⣿⣿⣿⣿⣿⣿⣿⣿⣿⣿⣿⣿⣿⣿⣿⣿⣿⣿⣿⣿⣿⣿⣿⣿⣿⣿⣿⣿⣿⣿⣿⣏⡄⠀⠀⠀⠀⠀⠀⠀⠀⠀⠀⠀⠀⠀⠀⠀⠀⠀⠀⠀⠀⠀⠀⠀⠀⠀⠀⠀⠀⠀⠀⠀⠀⠀⠀⠀⠀⠀⠀⠀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⣿⣿⣿⣿⣿⣿⣿⣿⣿⣿⣿⣿⣿⣿⣿⣿⣿⣿⣿⣿⣿⣿⣿⣿⣿⣿⣿⣿⣿⣿⣿⣿⣿⣿⣿⣿⣿⣿⣿⣿⣿⣿⣿⣿⣿⣿⣿⣿⣿⣿⣿⡟⠀⠀⠀⠀⠀⠀⠀⠀⠀⠀⠀⠀⠀⠀⠀⠀⠀⠀⠀⠀⠀⠀⠀⠀⠀⠀⠀⠀⠀⠀⠀⠀⠀⠀⠀⠀⠀⠀⠀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⣿⣿⣿⣿⣿⣿⣿⣿⣿⣿⣿⣿⣿⣿⣿⣿⣿⣿⣿⣿⣿⣿⣿⣿⣿⣿⣿⣿⣿⣿⣿⣿⣿⣿⣿⣿⣿⣿⣿⣿⣿⣿⣿⣿⣿⣿⣿⣿⣿⣿⣿⣧⣄⠀⠀⠀⠀⠀⠀⠀⠀⠀⠀⠀⠀⠀⠀⠀⠀⠀⠀⠀⠀⠀⠀⠀⠀⠀⠀⠀⠀⠀⠀⠀⠀⠀⠀⠀⠀⠀⠀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⣿⣿⣿⣿⣿⣿⣿⣿⣿⣿⣿⣿⣿⣿⣿⣿⣿⣿⣿⣿⣿⣿⣿⣿⣿⣿⣿⣿⣿⣿⣿⣿⣿⣿⣿⣿⣿⣿⣿⣿⣿⣿⣿⣿⣿⣿⣿⣿⣿⣿⣿⣿⣿⣶⣦⡀⠀⠀⠀⠀⠀⠀⠀⠀⠀⠀⠀⠀⠀⠀⠀⠀⠀⠀⠀⠀⠀⠀⠀⠀⠀⠀⠀⠀⠀⠀⠀⠀⠀⠀⠀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⣿⣿⣿⣿⣿⣿⣿⣿⣿⣿⣿⣿⣿⣿⣿⣿⣿⣿⣿⣿⣿⣿⣿⣿⣿⣿⣿⣿⣿⣿⣿⣿⣿⣿⣿⣿⣿⣿⣿⣿⣿⣿⣿⣿⣿⣿⣿⣿⣿⣿⣿⣿⣿⣿⣿⣷⣿⠇⠀⠀⠀⠀⠀⠀⠀⠀⠀⠀⠀⠀⠀⠀⠀⠀⠀⠀⠀⠀⠀⠀⠀⠀⠀⠀⠀⠀⠀⠀⠀⠀⠀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⣿⣿⣿⣿⣿⣿⣿⣿⣿⣿⣿⣿⣿⣿⣿⣿⣿⣿⣿⣿⣿⣿⣿⣿⣿⣿⣿⣿⣿⣿⣿⣿⣿⣿⣿⣿⣿⣿⣿⣿⣿⣿⣿⣿⣿⣿⣿⣿⣿⣿⣿⣿⣿⣿⣿⣿⠋⠀⠀⠀⠀⠀⠀⠀⠀⠀⠀⠀⠀⠀⠀⠀⠀⠀⠀⠀⠀⠀⠀⠀⠀⠀⠀⠀⠀⠀⠀⠀⠀⠀⠀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⣿⣿⣿⣿⣿⣿⣿⣿⣿⣿⣿⣿⣿⣿⣿⣿⣿⣿⣿⣿⣿⣿⣿⣿⣿⣿⣿⣿⣿⣿⣿⣿⣿⣿⣿⣿⣿⣿⣿⣿⣿⣿⣿⣿⣿⣿⣿⣿⣿⣿⣿⣿⣿⣿⣿⣷⣄⡀⠀⠀⠀⠀⠀⠀⠀⠀⠀⠀⠀⠀⠀⠀⠀⠀⠀⠀⠀⠀⠀⠀⠀⠀⠀⠀⠀⠀⠀⠀⠀⠀⠀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⣿⣿⣿⣿⣿⣿⣿⣿⣿⣿⣿⣿⣿⣿⣿⣿⣿⣿⣿⣿⣿⣿⣿⣿⣿⣿⣿⣿⣿⣿⣿⣿⣿⣿⣿⣿⣿⣿⣿⣿⣿⣿⣿⣿⣿⣿⣿⣿⣿⣿⣿⣿⣿⣿⣿⣿⣿⣧⠀⠀⠀⠀⠀⠀⠀⠀⠀⠀⠀⠀⠀⠀⠀⠀⠀⠀⠀⠀⠀⠀⠀⠀⠀⠀⠀⠀⠀⠀⠀⠀⠀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⣿⣿⣿⣿⣿⣿⣿⣿⣿⣿⣿⣿⣿⣿⣿⣿⣿⣿⣿⣿⣿⣿⣿⣿⣿⣿⣿⣿⣿⣿⣿⣿⣿⣿⣿⣿⣿⣿⣿⣿⣿⣿⣿⣿⣿⣿⣿⣿⣿⣿⣿⣿⣿⣿⣿⣿⣿⣿⡷⠀⠀⠀⠀⠀⠀⠀⠀⠀⠀⠀⠀⠀⠀⠀⠀⠀⠀⠀⠀⠀⠀⠀⠀⠀⠀⠀⠀⠀⠀⠀⠀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⣿⣿⣿⣿⣿⣿⣿⣿⣿⣿⣿⣿⣿⣿⣿⣿⣿⣿⣿⣿⣿⣿⣿⣿⣿⣿⣿⣿⣿⣿⣿⣿⣿⣿⣿⣿⣿⣿⣿⣿⣿⣿⣿⣿⣿⣿⣿⣿⣿⣿⣿⣿⣿⣿⣿⣿⣿⣿⠃⠀⠀⠀⠀⠀⠀⣤⡄⠀⠀⠀⠀⠀⠀⠀⠀⠀⠀⠀⠀⠀⠀⠀⠀⠀⠀⠀⠀⠀⠀⠀⠀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⣿⣿⣿⣿⣿⣿⣿⣿⣿⣿⣿⣿⣿⣿⣿⣿⣿⣿⣿⣿⣿⣿⣿⣿⣿⣿⣿⣿⣿⣿⣿⣿⣿⣿⣿⣿⣿⣿⣿⣿⣿⣿⣿⣿⣿⣿⣿⣿⣿⣿⣿⣿⣿⣿⣿⣿⣿⣯⠀⠀⠀⠀⠀⠀⣰⣿⣷⡀⠀⠀⠀⠀⠀⠀⠀⠀⠀⠀⠀⠀⠀⠀⠀⠀⠀⠀⠀⠀⠀⠀⠀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⣿⣿⣿⣿⣿⣿⣿⣿⣿⣿⣿⣿⣿⣿⣿⣿⣿⣿⣿⣿⣿⣿⣿⣿⣿⣿⣿⣿⣿⣿⣿⣿⣿⣿⣿⣿⣿⣿⣿⣿⣿⣿⣿⣿⣿⣿⣿⣿⣿⣿⣿⣿⣿⣿⣿⣿⣿⡟⠀⠀⠀⠀⠀⢠⣿⣿⣿⣷⡀⠀⠀⠀⠀⠀⠀⠀⠀⠀⠀⠀⠀⠀⠀⠀⠀⠀⠀⠀⠀⠀⠀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⣿⣿⣿⣿⣿⣿⣿⣿⣿⣿⣿⣿⣿⣿⣿⣿⣿⣿⣿⣿⣿⣿⣿⣿⣿⣿⣿⣿⣿⣿⣿⣿⣿⣿⣿⣿⣿⣿⣿⣿⣿⣿⣿⣿⣿⣿⣿⣿⣿⣿⣿⣿⣿⣿⣿⣿⣿⡀⠀⠀⠀⠀⠀⣾⣿⣿⣿⣿⣷⠀⠀⠀⠀⠀⠀⠀⠀⠀⠀⠀⠀⠀⠀⠀⠀⠀⠀⠀⠀⠀⡄</a:t>
            </a:r>
            <a:br/>
            <a:r>
              <a:t>⣿⣿⣿⣿⣿⣿⣿⣿⣿⣿⣿⣿⣿⣿⣿⣿⣿⣿⣿⣿⣿⣿⣿⣿⣿⣿⣿⣿⣿⣿⣿⣿⣿⣿⣿⣿⣿⣿⣿⣿⣿⣿⣿⣿⣿⣿⣿⣿⣿⣿⣿⣿⣿⣿⣿⣿⣿⠁⠀⠀⠀⣠⣾⣿⣿⣿⣿⣿⡏⠀⠀⠀⠀⠀⠀⠀⠀⠀⠀⠀⠀⠀⠀⠀⠀⠀⠀⠀⠀⠀⠁</a:t>
            </a:r>
            <a:br/>
            <a:r>
              <a:t>⣿⣿⣿⣿⣿⣿⣿⣿⣿⣿⣿⣿⣿⣿⣿⣿⣿⣿⣿⣿⣿⣿⣿⣿⣿⣿⣿⣿⣿⣿⣿⣿⣿⣿⣿⣿⣿⣿⣿⣿⣿⣿⣿⣿⣿⣿⣿⣿⣿⣿⣿⣿⣿⣿⣿⣿⠇⠀⠀⢀⣾⣿⣿⣿⣿⣿⣿⣿⡇⠀⠀⠀⠀⠀⠀⠀⠀⠀⠀⠀⠀⠀⠀⠀⠀⠀⠀⠀⠀⠀⠀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⣿⣿⣿⣿⣿⣿⣿⣿⣿⣿⣿⣿⣿⣿⣿⣿⣿⣿⣿⣿⣿⣿⣿⣿⣿⣿⣿⣿⣿⣿⣿⣿⣿⣿⣿⣿⣿⣿⣿⣿⣿⣿⣿⣿⣿⣿⣿⣿⣿⣿⣿⣿⣿⣿⣿⠏⠀⠀⣴⣿⣿⣿⣿⣿⣿⣿⣿⡏⠀⠀⠀⠀⠀⠀⠀⠀⠀⠀⠀⠀⠀⠀⠀⠀⠀⠀⠀⠀⠀⠀⠀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⣿⣿⣿⣿⣿⣿⣿⣿⣿⣿⣿⣿⣿⣿⣿⣿⣿⣿⣿⣿⣿⣿⣿⣿⣿⣿⣿⣿⣿⣿⣿⣿⣿⣿⣿⣿⣿⣿⣿⣿⣿⣿⣿⣿⣿⣿⣿⣿⣿⣿⣿⣿⣿⣿⡟⠀⣠⣾⣿⣿⣿⣿⣿⣿⣿⣿⣿⠀⠀⠀⠀⠀⠀⠀⠀⠀⠀⠀⠀⠀⠀⠀⠀⠀⠀⠀⠀⠀⠀⠀⠀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⣿⣿⣿⣿⣿⣿⣿⣿⣿⣿⣿⣿⣿⣿⣿⣿⣿⣿⣿⣿⣿⣿⣿⣿⣿⣿⣿⣿⣿⣿⣿⣿⣿⣿⣿⣿⣿⣿⣿⣿⣿⣿⣿⣿⣿⣿⣿⣿⣿⣿⣿⣿⣿⣿⣴⣾⣿⣿⣿⣿⣿⣿⣿⣿⣿⣿⣿⠀⠀⠀⠀⠀⠀⠀⠀⠀⠀⠀⠀⠀⠀⠀⠀⠀⠀⠀⠀⠀⠀⠀⠀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⣿⣿⣿⣿⣿⣿⣿⣿⣿⣿⣿⣿⣿⣿⣿⣿⣿⣿⣿⣿⣿⣿⣿⣿⣿⣿⣿⣿⣿⣿⣿⣿⣿⣿⣿⣿⣿⣿⣿⣿⣿⣿⣿⣿⣿⣿⣿⣿⣿⣿⣿⣿⣿⣿⣿⣿⣿⣿⣿⣿⣿⣿⣿⣿⣿⣿⣿⡄⠀⠀⠀⠀⠀⠀⠀⠀⠀⠀⠀⠀⠀⠀⠀⠀⠀⠀⠀⠀⠀⠀⠀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⣿⣿⣿⣿⣿⣿⣿⣿⣿⣿⣿⣿⣿⣿⣿⣿⣿⣿⣿⣿⣿⣿⣿⣿⣿⣿⣿⡻⠹⢻⣿⣿⣿⣿⣿⣿⣿⣿⣿⣿⣿⣿⣿⣿⣿⣿⣿⣿⣿⣿⣿⣿⣿⣿⣿⣿⣿⣿⣿⣿⣿⣿⡛⠿⣿⣿⣿⣿⣿⣿⣿⣿⣿⣿⣿⣿⣿⣿⣿⣿⣿⣿⣿⣿⣿⣿⣿⣿⣿⣿⡇</a:t>
            </a:r>
            <a:br/>
            <a:r>
              <a:t>⣿⣿⣿⣿⣿⣿⣿⣿⣿⣿⣿⣿⣿⣿⣿⣿⣿⣿⣿⣿⣿⣿⣿⣿⣿⣿⣿⠆⠀⠠⣿⣿⣿⣿⣿⣿⣿⣿⣿⣿⣿⣿⣿⣿⣿⣿⣿⣿⣿⣿⣿⣿⣿⣿⣿⣿⣿⣿⣿⣿⣿⠿⠃⢀⣿⣿⣿⣿⣿⣿⣿⣿⣿⣿⣿⣿⣿⣿⣿⣿⣿⣿⣿⣿⣿⣿⣿⣿⣿⣿⡇</a:t>
            </a:r>
            <a:br/>
            <a:r>
              <a:t>⣿⣿⣿⣿⣿⣿⣿⣿⣿⣿⣿⣿⣿⣿⣿⣿⣿⣿⣿⣿⣿⣿⣿⣿⣿⠟⠁⠀⠀⠀⠀⠙⢿⣿⣿⣿⣿⣿⣿⣿⣿⣿⣿⣿⣿⣿⣿⣿⣿⣿⣿⣿⣿⣿⣿⣿⣿⣿⣿⠟⠉⠀⠀⠈⢻⣿⣿⣿⣿⣿⣿⣿⣿⣿⣿⣿⣿⣿⣿⣿⣿⣿⣿⣿⣿⣿⣿⣿⣿⣿⡇</a:t>
            </a:r>
            <a:br/>
            <a:r>
              <a:t>⣿⣿⣿⣿⣿⣿⣿⣿⣿⣿⣿⣿⣿⣿⣿⣿⣿⣿⣿⣿⣿⣿⣿⣧⡀⠀⠀⠀⠀⠀⠀⠀⠀⣼⣿⣿⣿⣿⣿⣿⣿⣿⣿⣿⣿⣿⣿⣿⣿⣿⣿⣿⣿⣿⣿⣿⠉⠉⠀⠀⠀⠀⠀⠀⠀⠹⣿⣿⣿⣿⣿⣿⣿⣿⣿⣿⣿⣿⣿⣿⣿⣿⣿⣿⣿⣿⣿⣿⣿⣿⡇</a:t>
            </a:r>
            <a:br/>
            <a:r>
              <a:t>⣿⣿⣿⣿⣿⣿⣿⣿⣿⣿⣿⣿⣿⣿⣿⣿⣿⣿⣿⣿⣿⣿⣿⣿⣿⠀⠀⠀⠀⠀⠀⠀⠀⢹⣿⣿⣿⣿⣿⣿⣿⣿⣿⣿⣿⣿⣿⣿⣿⣿⣿⣿⣿⣿⣿⣿⡧⠀⠀⠀⠀⠀⠀⠀⠀⠀⣰⣿⣿⣿⣿⣿⣿⣿⣿⣿⣿⣿⣿⣿⣿⣿⣿⣿⣿⣿⣿⣿⣿⣿⡇</a:t>
            </a:r>
            <a:br/>
            <a:r>
              <a:t>⣿⣿⣿⣿⣿⣿⣿⣿⣿⣿⣿⣿⣿⣿⣿⣿⣿⣿⣿⣿⣿⣿⣿⣿⡷⠀⠀⠀⠀⠀⠀⠀⠀⢸⣿⣿⣿⣿⣿⣿⣿⣿⣿⣿⣿⣿⣿⣿⣿⣿⣿⣿⣿⣿⣿⣿⠁⠀⠀⠀⠀⠀⠀⠀⠀⠀⢻⣿⣿⣿⣿⣿⣿⣿⣿⣿⣿⣿⣿⣿⣿⣿⣿⣿⣿⣿⣿⣿⣿⣿⡇</a:t>
            </a:r>
            <a:br/>
            <a:r>
              <a:t>⣿⣿⣿⣿⣿⣿⣿⣿⣿⣿⣿⣿⣿⣿⣿⣿⣿⣿⣿⣿⣿⣿⣿⣿⣿⠀⠀⠀⠀⠀⠀⠀⢀⣾⣿⣿⣿⣿⣿⣿⣿⣿⣿⣿⣿⣿⣿⣿⣿⣿⣿⣿⣿⣿⣿⣿⣇⠀⠀⠀⠀⠀⠀⠀⠀⠀⣸⣿⣿⣿⣿⣿⣿⣿⣿⣿⣿⣿⣿⣿⣿⣿⣿⣿⣿⣿⣿⣿⣿⣿⡇</a:t>
            </a:r>
            <a:br/>
            <a:r>
              <a:t>⣿⣿⣿⣿⣿⣿⣿⣿⣿⣿⣿⣿⣿⣿⣿⣿⣿⣿⣿⣿⣿⣿⣿⣿⠉⠀⠀⠀⠀⠀⠀⠀⠀⠈⠙⢻⣿⣿⣿⣿⣿⠿⠛⠉⠁⠙⢿⣿⣿⣿⣿⣿⣿⣿⣿⠿⠿⠀⠀⠀⠀⠀⠀⠀⠀⣰⣿⠿⢿⣿⣿⣿⣿⣿⣿⣿⣿⣿⣿⣿⣿⣿⣿⣿⣿⣿⣿⣿⣿⣿⡇</a:t>
            </a:r>
            <a:br/>
            <a:r>
              <a:t>⣿⣿⣿⣿⣿⣿⣿⣿⣿⣿⣿⣿⣿⣿⣿⣿⣿⣿⣿⣿⣿⣿⣿⣿⠀⠀⠀⠀⠀⠀⠀⠀⠀⠀⠀⢹⣿⣿⣿⣿⠃⠀⠀⠀⠀⠀⠀⠉⠉⠉⡉⠉⠉⠁⠀⠀⠀⠀⠀⠀⠀⠀⠀⠀⢀⣀⣉⣀⣠⣿⣿⣿⣿⣿⣿⣿⣿⣿⣿⣿⣿⣿⣿⣿⣿⣿⣿⣿⣿⣿⡇</a:t>
            </a:r>
            <a:br/>
            <a:r>
              <a:t>⣿⣿⣿⣿⣿⣿⣿⣿⣿⣿⣿⣿⣿⣿⣿⣿⣿⣿⣿⣿⣿⣿⣿⠟⠀⠀⠀⠀⠀⠀⠀⠀⠀⠀⠀⢾⣿⣿⣿⣿⣿⣶⣶⣶⣦⡀⠀⠀⠀⠀⠀⠀⠀⠀⠀⠀⠀⠀⠀⠀⠀⠀⠀⠀⠀⢿⣿⣿⣿⣿⣿⣿⣿⣿⣿⣿⣿⣿⣿⣿⣿⣿⣿⣿⣿⣿⣿⣿⣿⣿⡇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⣿⣿⣿⣿⣿⣿⣿⣿⣿⣿⣿⣿⣿⣿⣿⣿⣿⣿⣿⣿⣿⣿⣿⡀⠀⠀⠀⠀⠀⠀⠀⠀⠀⠀⠀⢸⣿⣿⣿⣿⣿⣿⣿⣿⣿⣿⣦⣀⣀⣀⣤⠀⠀⠀⠀⠀⠀⠀⠀⠀⠀⠀⠀⠀⠀⣼⣿⣿⣿⣿⣿⣿⣿⣿⣿⣿⣿⣿⣿⣿⣿⣿⣿⣿⣿⣿⣿⣿⣿⣿⡇</a:t>
            </a:r>
            <a:br/>
            <a:r>
              <a:t>⣿⣿⣿⣿⣿⣿⣿⣿⣿⣿⣿⣿⣿⣿⣿⣿⣿⣿⣿⣿⣿⣿⣿⣷⣤⣤⣤⣴⡀⠀⠀⠀⠀⠀⠀⢸⣿⣿⣿⣿⣿⣿⣿⣿⣿⣿⣿⣿⣿⣿⡿⠀⠀⠀⠀⠀⠀⠀⠀⠀⠀⠀⠀⢀⣾⣿⣿⣿⣿⣿⣿⣿⣿⣿⣿⣿⣿⣿⣿⣿⣿⣿⣿⣿⣿⣿⣿⣿⣿⣿⡇</a:t>
            </a:r>
            <a:br/>
            <a:r>
              <a:t>⣿⣿⣿⣿⣿⣿⣿⣿⣿⣿⣿⣿⣿⣿⣿⣿⣿⣿⣿⣿⣿⣿⣿⣿⣿⣿⣿⡟⠁⠀⠀⠀⠀⠀⠀⢻⣿⣿⣿⣿⣿⣿⣿⣿⣿⣿⣿⣿⣿⣿⣇⡀⠀⠀⠀⠀⠀⠀⠀⠀⠀⠀⠀⢸⣿⣿⣿⣿⣿⣿⣿⣿⣿⣿⣿⣿⣿⣿⣿⣿⣿⣿⣿⣿⣿⣿⣿⣿⣿⣿⡇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⣿⣿⣿⣿⣿⣿⣿⣿⣿⣿⣿⣿⣿⣿⣿⣿⣿⣿⣿⣿⣿⣿⣿⣿⣿⣿⡟⠀⠀⠀⠀⠀⠀⠀⠀⠈⣿⣿⣿⣿⣿⣿⣿⣿⣿⣿⣿⣿⣿⣿⣯⣀⣰⣶⣶⡄⠀⠀⠀⠀⠀⠀⠀⠈⣿⣿⣿⣿⣿⣿⣿⣿⣿⣿⣿⣿⣿⣿⣿⣿⣿⣿⣿⣿⣿⣿⣿⣿⣿⣿⡇</a:t>
            </a:r>
            <a:br/>
            <a:r>
              <a:t>⣿⣿⣿⣿⣿⣿⣿⣿⣿⣿⣿⣿⣿⣿⣿⣿⣿⣿⣿⣿⣿⣿⣿⣿⣿⡟⠀⠀⠀⠀⠀⠀⠀⠀⠀⠀⣿⣿⣿⣿⣿⣿⣿⣿⣿⣿⣿⣿⣿⣿⣿⣿⣿⣿⣿⠏⠀⠀⠀⠀⠀⠀⠀⠺⣿⣿⣿⣿⣿⣿⣿⣿⣿⣿⣿⣿⣿⣿⣿⣿⣿⣿⣿⣿⣿⣿⣿⣿⣿⣿⡇</a:t>
            </a:r>
            <a:br/>
            <a:r>
              <a:t>⣿⣿⣿⣿⣿⣿⣿⣿⣿⣿⣿⣿⣿⣿⣿⣿⣿⣿⣿⣿⣿⣿⣿⣿⠏⠀⠀⠀⠀⠀⠀⠀⠀⠀⠀⠀⣿⣿⣿⣿⣿⣿⣿⣿⣿⣿⣿⣿⣿⣿⣿⣿⣿⣿⠇⠀⠀⠀⠀⠀⠀⠀⠀⠀⢿⣿⣿⣿⣿⣿⣿⣿⣿⣿⣿⣿⣿⣿⣿⣿⣿⣿⣿⣿⣿⣿⣿⣿⣿⣿⡇</a:t>
            </a:r>
            <a:br/>
            <a:r>
              <a:t>⣿⣿⣿⣿⣿⣿⣿⣿⣿⣿⣿⣿⣿⣿⣿⣿⣿⣿⣿⣿⣿⣿⡿⠃⠀⠀⠀⠀⠀⠀⠀⠀⠀⠀⠀⠀⣿⣿⣿⣿⣿⣿⣿⣿⣿⣿⣿⣿⣿⣿⣿⣿⣿⠏⠀⠀⠀⠀⠀⠀⠀⠀⠀⠀⢸⣿⣿⣿⣿⣿⣿⣿⣿⣿⣿⣿⣿⣿⣿⣿⣿⣿⣿⣿⣿⣿⣿⣿⣿⣿⡇</a:t>
            </a:r>
            <a:br/>
            <a:r>
              <a:t>⢻⣿⣿⣿⣿⣿⣿⣿⣿⣿⣿⣿⣿⣿⣿⣿⣿⣿⣿⣿⣿⣿⠁⠀⠀⠀⠀⠀⠀⠀⠀⠀⠀⠀⠀⠀⣿⣿⣿⣿⣿⣿⣿⣿⣿⣿⣿⣿⣿⣿⣿⣿⠏⠀⠀⠀⠀⠀⠀⠀⠀⠀⠀⠀⠈⣿⣿⣿⣿⣿⣿⣿⣿⣿⣿⣿⣿⣿⣿⣿⣿⣿⣿⣿⣿⣿⣿⣿⣿⣿⡇</a:t>
            </a:r>
            <a:br/>
            <a:r>
              <a:t>⠀⠻⣿⣿⣿⣿⣿⣿⣿⣿⣿⣿⣿⣿⣿⣿⣿⣿⣿⣿⣿⣏⠀⠀⠀⠀⠀⠀⠀⠀⠀⠀⠀⠀⠀⢠⣿⣿⣿⣿⣿⣿⣿⣿⣿⣿⣿⣿⣿⣿⣿⠋⠀⠀⠀⠀⠀⠀⠀⠀⠀⠀⠀⠀⠀⢹⣿⣿⣿⣿⣿⣿⣿⣿⣿⣿⣿⣿⣿⣿⣿⣿⣿⣿⣿⣿⣿⣿⣿⣿⡇</a:t>
            </a:r>
            <a:br/>
            <a:r>
              <a:t>⠀⠀⠹⣿⣿⣿⣿⣿⣿⣿⣿⣿⣿⣿⣿⣿⣿⣿⣿⣿⣿⣿⣿⣶⣦⡄⠀⠀⠀⠀⠀⠀⠀⠀⣠⣿⣿⣿⣿⣿⣿⣿⣿⣿⣿⣿⣿⣿⣿⣿⡏⠀⠀⠀⠀⠀⠀⠀⠀⠀⠀⠀⠀⠀⠀⠀⢿⣿⣿⣿⣿⣿⣿⣿⣿⣿⣿⣿⣿⣿⣿⣿⣿⣿⣿⣿⣿⣿⣿⣿⡇</a:t>
            </a:r>
            <a:br/>
            <a:r>
              <a:t>⠀⠀⠀⢸⣿⣿⣿⣿⣿⣿⣿⣿⣿⣿⣿⣿⣿⣿⣿⣿⣿⣿⣿⣿⣿⠁⠀⠀⢰⣿⣾⡀⠀⠀⠸⣿⣿⣿⣿⣿⣿⣿⣿⣿⣿⣿⣿⣿⣿⣿⡇⠀⠀⠀⠀⠀⠀⠀⠀⠀⠀⠀⠀⠀⠀⠀⢸⣿⣿⣿⣿⣿⣿⣿⣿⣿⣿⣿⣿⣿⣿⣿⣿⣿⣿⣿⣿⣿⣿⣿⡇</a:t>
            </a:r>
            <a:br/>
            <a:r>
              <a:t>⠀⣀⣴⣿⣿⣿⣿⣿⣿⣿⣿⣿⣿⣿⣿⣿⣿⣿⣿⣿⣿⣿⣿⣿⣿⠀⠀⠀⣿⣿⣿⣷⠀⠀⠀⣿⣿⣿⣿⣿⣿⣿⣿⣿⣿⣿⣿⣿⣿⣿⣿⣦⣄⠀⠀⠀⠀⠀⠀⠀⠀⠀⠀⠀⠀⢀⣾⣿⣿⣿⣿⣿⣿⣿⣿⣿⣿⣿⣿⣿⣿⣿⣿⣿⣿⣿⣿⣿⣿⣿⡇</a:t>
            </a:r>
            <a:br/>
            <a:r>
              <a:t>⣾⣿⣿⣿⣿⣿⣿⣿⣿⣿⣿⣿⣿⣿⣿⣿⣿⣿⣿⣿⣿⣿⣿⣿⣿⠀⠀⠰⣿⣿⣿⣿⡇⠀⠀⢸⣿⣿⣿⣿⣿⣿⣿⣿⣿⣿⣿⣿⣿⣿⣿⣿⣿⣿⡇⠀⠀⢀⣤⣤⡄⠀⠀⠀⢰⣿⣿⣿⣿⣿⣿⣿⣿⣿⣿⣿⣿⣿⣿⣿⣿⣿⣿⣿⣿⣿⣿⣿⣿⣿⡇</a:t>
            </a:r>
            <a:br/>
            <a:r>
              <a:t>⣿⣿⣿⣿⣿⣿⣿⣿⣿⣿⣿⣿⣿⣿⣿⣿⣿⣿⣿⣿⣿⣿⣿⣿⣇⠀⠀⢰⣿⣿⣿⣿⣷⠀⠀⠈⣿⣿⣿⣿⣿⣿⣿⣿⣿⣿⣿⣿⣿⣿⣿⣿⣿⣿⠃⠀⠀⢸⣿⣿⣇⠀⠀⠀⢸⣿⣿⣿⣿⣿⣿⣿⣿⣿⣿⣿⣿⣿⣿⣿⣿⣿⣿⣿⣿⣿⣿⣿⣿⣿⡇</a:t>
            </a:r>
            <a:br/>
            <a:r>
              <a:t>⣿⣿⣿⣿⣿⣿⣿⣿⣿⣿⣿⣿⣿⣿⣿⣿⣿⣿⣿⣿⣿⣿⣿⣿⡏⠀⠀⠀⠻⠛⠛⠛⠛⠀⠀⠀⣿⣿⣿⣿⣿⣿⣿⣿⣿⣿⣿⣿⣿⣿⣿⣿⣿⣿⠀⠀⠀⣼⣿⣿⣿⠀⠀⠀⠀⣿⣿⣿⣿⣿⣿⣿⣿⣿⣿⣿⣿⣿⣿⣿⣿⣿⣿⣿⣿⣿⣿⣿⣿⣿⡇</a:t>
            </a:r>
            <a:br/>
            <a:r>
              <a:t>⣿⣿⣿⣿⣿⣿⣿⣿⣿⣿⣿⣿⣿⣿⣿⣿⣿⣿⣿⣿⣿⣿⡟⠁⠀⠀⠀⠀⠀⠀⠀⠀⠀⠀⠀⠀⣿⣿⣿⣿⣿⣿⣿⣿⣿⣿⣿⣿⣿⣿⣿⣿⣿⣿⠀⠀⠀⣿⣿⣿⣿⡇⠀⠀⣸⣿⣿⣿⣿⣿⣿⣿⣿⣿⣿⣿⣿⣿⣿⣿⣿⣿⣿⣿⣿⣿⣿⣿⣿⣿⡇</a:t>
            </a:r>
            <a:br/>
            <a:r>
              <a:t>⣿⣿⣿⣿⣿⣿⣿⣿⣿⣿⣿⣿⣿⣿⣿⣿⣿⣿⣿⣿⣿⣿⣧⣀⠀⠀⠀⠀⠀⠀⠀⠀⠀⠀⠀⠀⣿⣿⣿⣿⣿⣿⣿⣿⣿⣿⣿⣿⣿⣿⣿⣿⣿⣿⠃⠀⠀⣿⣿⣿⣿⠁⠀⠀⣸⣿⣿⣿⣿⣿⣿⣿⣿⣿⣿⣿⣿⣿⣿⣿⣿⣿⣿⣿⣿⣿⣿⣿⣿⣿⡇</a:t>
            </a:r>
            <a:br/>
            <a:r>
              <a:t>⢿⣿⣿⣿⣿⣿⣿⣿⣿⣿⣿⣿⣿⣿⣿⣿⣿⣿⣿⣿⣿⣿⣿⣿⣿⣶⡶⠀⠀⠀⠀⠀⠀⠀⠀⠀⣿⣿⣿⣿⣿⣿⣿⣿⣿⣿⣿⣿⣿⣿⣿⣿⣿⣿⡄⠀⠀⣿⣿⣿⣟⠀⠀⠀⢹⣿⣿⣿⣿⣿⣿⣿⣿⣿⣿⣿⣿⣿⣿⣿⣿⣿⣿⣿⣿⣿⣿⣿⣿⣿⡇</a:t>
            </a:r>
            <a:br/>
            <a:r>
              <a:t>⠀⣹⣿⣿⣿⣿⣿⣿⣿⣿⣿⣿⣿⣿⣿⣿⣿⣿⣿⣿⣿⣿⣿⣿⣿⡏⠀⠀⠀⠀⠀⠀⠀⠀⠀⠀⢸⣿⣿⣿⣿⣿⣿⣿⣿⣿⣿⣿⣿⣿⣿⡿⠿⠛⠀⠀⠀⠙⠿⠿⠿⠀⠀⠀⠈⣿⣿⣿⣿⣿⣿⣿⣿⣿⣿⣿⣿⣿⣿⣿⣿⣿⣿⣿⣿⣿⣿⣿⣿⣿⡇</a:t>
            </a:r>
            <a:br/>
            <a:r>
              <a:t>⠀⠉⠻⣿⣿⣿⣿⣿⣿⣿⣿⣿⣿⣿⣿⣿⣿⣿⣿⣿⣿⣿⣿⣿⣿⠃⠀⠀⠀⠀⠀⠀⠀⠀⠀⠀⢹⣿⣿⣿⣿⣿⣿⣿⣿⣿⣿⣿⣿⣿⡿⠀⠀⠀⠀⠀⠀⠀⠀⠀⠀⠀⠀⠀⠀⠻⣿⣿⣿⣿⣿⣿⣿⣿⣿⣿⣿⣿⣿⣿⣿⣿⣿⣿⣿⣿⣿⣿⣿⣿⡇</a:t>
            </a:r>
            <a:br/>
            <a:r>
              <a:t>⠀⠀⠀⣹⣿⣿⣿⣿⣿⣿⣿⣿⣿⣿⣿⣿⣿⣿⣿⣿⣿⣿⣿⣿⣿⣷⣆⡀⠀⠀⠀⠀⠀⠀⣤⣶⣿⣿⣿⣿⣿⣿⣿⣿⣿⣿⣿⣿⣿⣿⣷⡀⠀⠀⠀⠀⠀⠀⠀⠀⠀⠀⠀⠀⠀⠀⣸⣿⣿⣿⣿⣿⣿⣿⣿⣿⣿⣿⣿⣿⣿⣿⣿⣿⣿⣿⣿⣿⣿⣿⡇</a:t>
            </a:r>
            <a:br/>
            <a:r>
              <a:t>⠀⣠⣴⣿⣿⣿⣿⣿⣿⣿⣿⣿⣿⣿⣿⣿⣿⣿⣿⣿⣿⣿⣿⣿⣿⣿⣿⠋⠀⠀⣴⣦⣀⣤⣿⣿⣿⣿⣿⣿⣿⣿⣿⣿⣿⣿⡿⠿⠛⠻⠿⠿⢦⣀⠀⠀⠀⠀⠀⠀⠀⠀⠀⠀⠀⣴⣿⣿⣿⣿⣿⣿⣿⣿⣿⣿⣿⣿⣿⣿⣿⣿⣿⣿⣿⣿⣿⣿⣿⣿⡇</a:t>
            </a:r>
            <a:br/>
            <a:r>
              <a:t>⣿⣿⣿⣿⣿⣿⣿⣿⣿⣿⣿⣿⣿⣿⣿⣿⣿⣿⣿⣿⣿⣿⣿⣿⣿⡿⠿⠋⠀⢺⣿⣿⣿⣿⣿⣿⣿⣿⣿⣿⣿⣿⡿⠋⠀⠀⢀⣠⣤⣤⣄⣀⡀⠀⠀⠀⠀⠀⠀⠀⠀⠀⠀⠀⠘⢿⣿⣿⣿⣿⣿⣿⣿⣿⣿⣿⣿⣿⣿⣿⣿⣿⣿⣿⣿⣿⣿⣿⣿⣿⡇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⣿⣿⣿⣿⣿⣿⣿⣿⣿⣿⣿⣿⣿⣿⣿⣿⣿⣿⣿⣿⣿⡿⠝⠈⠙⠿⣿⣿⣿⣿⣿⣿⣿⣿⣿⣿⣿⣿⣿⣿⣿⣿⣿⣿⣿⣿⣿⣿⣿⣿⣿⣿⣿⣿⣿⣿⣿⣿⣿⣿⣿⣿⣿⣿⣿⣿⣿⣿⣿⣿⣿⣿⣿⣿⣿⣿⣿⣿⣿⣿⣿⣿⣿⣿⣿⣿⣿⣿⣿⣿⡇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⣿⣿⣿⣿⣿⣿⣿⣿⣿⣿⣿⣿⣿⣿⣿⣿⣿⣿⣿⣿⣿⡿⠃⠀⠀⠛⢿⣿⣿⣿⣿⣿⣿⣿⣿⣿⣿⣿⣿⣿⣿⣿⣿⣿⣿⣿⣿⣿⣿⣿⣿⣿⣿⣿⣿⣿⣿⡛⠻⢿⣿⣿⣿⣿⣿⣿⣿⣿⣿⣿⣿⣿⣿⣿⣿⣿⣿⣿⣿⣿⣿⣿⣿⣿⣿⣿⣿⣿⣿⣿⡇</a:t>
            </a:r>
            <a:br/>
            <a:r>
              <a:t>⣿⣿⣿⣿⣿⣿⣿⣿⣿⣿⣿⣿⣿⣿⣿⣿⣿⣿⠿⠻⠋⠀⠀⠀⠀⠀⠀⠙⠿⣿⣿⣿⣿⣿⣿⣿⣿⣿⣿⣿⣿⣿⣿⣿⣿⣿⣿⣿⣿⣿⣿⣿⣿⣿⣿⣿⠿⠏⢀⣼⣿⣿⣿⣿⣿⣿⣿⣿⣿⣿⣿⣿⣿⣿⣿⣿⣿⣿⣿⣿⣿⣿⣿⣿⣿⣿⣿⣿⣿⣿⡇</a:t>
            </a:r>
            <a:br/>
            <a:r>
              <a:t>⣿⣿⣿⣿⣿⣿⣿⣿⣿⣿⣿⣿⣿⣿⣿⣿⣿⣿⣦⡀⠀⠀⠀⠀⠀⠀⠀⠀⢠⣿⣿⣿⣿⣿⣿⣿⣿⣿⣿⣿⣿⣿⣿⣿⣿⣿⣿⣿⣿⣿⣿⣿⣿⣿⠟⠋⠀⠀⠀⠻⣿⣿⣿⣿⣿⣿⣿⣿⣿⣿⣿⣿⣿⣿⣿⣿⣿⣿⣿⣿⣿⣿⣿⣿⣿⣿⣿⣿⣿⣿⡇</a:t>
            </a:r>
            <a:br/>
            <a:r>
              <a:t>⣿⣿⣿⣿⣿⣿⣿⣿⣿⣿⣿⣿⣿⣿⣿⣿⣿⣿⣿⣿⠀⠀⠀⠀⠀⠀⠀⠀⠈⣿⣿⣿⣿⣿⣿⣿⣿⣿⣿⣿⣿⣿⣿⣿⣿⣿⣿⣿⣿⣿⡟⠻⠛⠁⠀⠀⠀⠀⠀⠀⠈⢿⣿⣿⣿⣿⣿⣿⣿⣿⣿⣿⣿⣿⣿⣿⣿⣿⣿⣿⣿⣿⣿⣿⣿⣿⣿⣿⣿⣿⡇</a:t>
            </a:r>
            <a:br/>
            <a:r>
              <a:t>⣿⣿⣿⣿⣿⣿⣿⣿⣿⣿⣿⣿⣿⣿⣿⣿⣿⣿⣿⡷⠀⠀⠀⠀⠀⠀⠀⠀⠀⣿⣿⣿⣿⣿⣿⣿⣿⣿⣿⣿⣿⣿⣿⣿⣿⣿⣿⣿⣿⣿⣷⡄⠀⠀⠀⠀⠀⠀⠀⠀⠀⠀⣸⣿⣿⣿⣿⣿⣿⣿⣿⣿⣿⣿⣿⣿⣿⣿⣿⣿⣿⣿⣿⣿⣿⣿⣿⣿⣿⣿⡇</a:t>
            </a:r>
            <a:br/>
            <a:r>
              <a:t>⣿⣿⣿⣿⣿⣿⣿⣿⣿⣿⣿⣿⣿⣿⣿⣿⣿⣿⣿⡧⠀⠀⠀⠀⠀⠀⠀⠀⠐⠻⣿⣿⣿⣿⣿⣿⣿⣿⣿⣿⣿⣿⣿⣿⣿⣿⣿⣿⣿⣿⣿⠃⠀⠀⠀⠀⠀⠀⠀⠀⠀⠘⣿⣿⣿⣿⣿⣿⣿⣿⣿⣿⣿⣿⣿⣿⣿⣿⣿⣿⣿⣿⣿⣿⣿⣿⣿⣿⣿⣿⡇</a:t>
            </a:r>
            <a:br/>
            <a:r>
              <a:t>⣿⣿⣿⣿⣿⣿⣿⣿⣿⣿⣿⣿⣿⣿⣿⣿⣿⣿⡟⠀⠀⠀⠀⠀⠀⠀⠀⠀⠀⠀⠈⢻⣿⣿⣿⣿⣿⣿⣿⣿⣿⣿⣿⣿⣿⣿⣿⣿⣿⣿⣿⡀⠀⠀⠀⠀⠀⠀⠀⠀⠀⠀⢸⣿⣿⣿⣿⣿⣿⣿⣿⣿⣿⣿⣿⣿⣿⣿⣿⣿⣿⣿⣿⣿⣿⣿⣿⣿⣿⣿⡇</a:t>
            </a:r>
            <a:br/>
            <a:r>
              <a:t>⣿⣿⣿⣿⣿⣿⣿⣿⣿⣿⣿⣿⣿⣿⣿⣿⣿⣿⣃⠀⠀⠀⠀⠀⠀⠀⠀⠀⠀⠀⠀⠈⣿⣿⣿⣿⣿⣿⣿⡿⢿⣿⣿⣿⣿⣿⣿⣿⣿⣿⣿⣷⠀⠀⠀⠀⠀⠀⠀⠀⠀⢠⣿⣿⣿⣿⣿⣿⣿⣿⣿⣿⣿⣿⣿⣿⣿⣿⣿⣿⣿⣿⣿⣿⣿⣿⣿⣿⣿⣿⡇</a:t>
            </a:r>
            <a:br/>
            <a:r>
              <a:t>⣿⣿⣿⣿⣿⣿⣿⣿⣿⣿⣿⣿⣿⣿⣿⣿⣿⣿⣿⣆⠀⠀⠀⠀⠀⠀⠀⠀⠀⠀⠀⠀⠈⢻⣿⡿⠛⠉⠀⠀⠀⠈⢿⣿⣿⣿⣿⣿⣿⠿⠟⠛⠂⠀⠀⠀⠀⠀⠀⠀⣠⣾⣿⣿⣿⣿⣿⣿⣿⣿⣿⣿⣿⣿⣿⣿⣿⣿⣿⣿⣿⣿⣿⣿⣿⣿⣿⣿⣿⣿⡇</a:t>
            </a:r>
            <a:br/>
            <a:r>
              <a:t>⣿⣿⣿⣿⣿⣿⣿⣿⣿⣿⣿⣿⣿⣿⣿⣿⣿⣿⣿⣿⣷⣄⠀⠀⠀⠀⠀⠀⠀⠀⠀⣤⣠⣼⣟⠁⠀⠀⠀⠀⠀⠀⠈⠉⠉⠉⠉⠁⠀⠀⠀⠀⠀⠀⠀⠀⠀⠀⠀⠀⠙⠛⠿⠿⠙⣿⣿⣿⣿⣿⣿⣿⣿⣿⣿⣿⣿⣿⣿⣿⣿⣿⣿⣿⣿⣿⣿⣿⣿⣿⡇</a:t>
            </a:r>
            <a:br/>
            <a:r>
              <a:t>⣿⣿⣿⣿⣿⣿⣿⣿⣿⣿⣿⣿⣿⣿⣿⣿⣿⣿⣿⣿⣿⣿⣧⠀⠀⠀⠀⠀⠀⠀⠀⢹⣿⣿⣿⣿⣶⣶⣶⣦⡀⠀⠀⠀⠀⠀⠀⠀⠀⠀⠀⠀⠀⠀⠀⠀⠀⠀⠀⠀⠀⣤⣤⣤⣼⣿⣿⣿⣿⣿⣿⣿⣿⣿⣿⣿⣿⣿⣿⣿⣿⣿⣿⣿⣿⣿⣿⣿⣿⣿⡇</a:t>
            </a:r>
            <a:br/>
            <a:r>
              <a:t>⣿⣿⣿⣿⣿⣿⣿⣿⣿⣿⣿⣿⣿⣿⣿⣿⣿⣿⣿⣿⣿⣿⣿⡆⠀⠀⠀⠀⠀⠀⠀⣾⣿⣿⣿⣿⣿⣿⣿⣿⣿⣄⡀⠀⣀⡀⠀⠀⠀⠀⠀⠀⠀⠀⠀⠀⠀⠀⠀⠀⢀⣿⣿⣿⣿⣿⣿⣿⣿⣿⣿⣿⣿⣿⣿⣿⣿⣿⣿⣿⣿⣿⣿⣿⣿⣿⣿⣿⣿⣿⡇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⣿⣿⣿⣿⣿⣿⣿⣿⣿⣿⣿⣿⣿⣿⣿⣿⣿⣿⣿⣿⣿⣿⡟⠀⠀⠀⠀⠀⠀⠀⠀⢹⣿⣿⣿⣿⣿⣿⣿⣿⣿⣿⣿⣿⡿⠃⠀⠀⠀⠀⠀⠀⠀⠀⠀⠀⠀⠀⠀⠀⣿⣿⣿⣿⣿⣿⣿⣿⣿⣿⣿⣿⣿⣿⣿⣿⣿⣿⣿⣿⣿⣿⣿⣿⣿⣿⣿⣿⣿⣿⡇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⣿⣿⣿⣿⣿⣿⣿⣿⣿⣿⣿⣿⣿⣿⣿⣿⣿⣿⣿⣿⣿⡟⠀⠀⠀⠀⠀⠀⠀⠀⠀⠈⣿⣿⣿⣿⣿⣿⣿⣿⣿⣿⣿⣿⠀⠀⠀⠀⠀⠀⠀⠀⠀⠀⠀⠀⠀⠀⠀⠀⣿⣿⣿⣿⣿⣿⣿⣿⣿⣿⣿⣿⣿⣿⣿⣿⣿⣿⣿⣿⣿⣿⣿⣿⣿⣿⣿⣿⣿⣿⡇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⣿⣿⣿⣿⣿⣿⣿⣿⣿⣿⣿⣿⣿⣿⣿⣿⣿⣿⣿⣿⡿⠁⠀⠀⠀⠀⠀⠀⠀⠀⠀⠀⣿⣿⣿⣿⣿⣿⣿⣿⣿⣿⣿⡿⠒⠀⣀⣄⣀⣀⣤⡀⠀⠀⠀⠀⠀⠀⠀⠀⢸⣿⣿⣿⣿⣿⣿⣿⣿⣿⣿⣿⣿⣿⣿⣿⣿⣿⣿⣿⣿⣿⣿⣿⣿⣿⣿⣿⣿⣿⡇</a:t>
            </a:r>
            <a:br/>
            <a:r>
              <a:t>⣿⣿⣿⣿⣿⣿⣿⣿⣿⣿⣿⣿⣿⣿⣿⣿⣿⣿⣿⡟⠁⠀⠀⠀⠀⠀⠀⠀⠀⠀⠀⠀⢿⣿⣿⣿⣿⣿⣿⣿⣿⣿⣿⣿⣦⣾⣿⣿⣿⣿⣿⠃⠀⠀⠀⠀⠀⠀⠀⠀⢿⣿⣿⣿⣿⣿⣿⣿⣿⣿⣿⣿⣿⣿⣿⣿⣿⣿⣿⣿⣿⣿⣿⣿⣿⣿⣿⣿⣿⣿⡇</a:t>
            </a:r>
            <a:br/>
            <a:r>
              <a:t>⣿⣿⣿⣿⣿⣿⣿⣿⣿⣿⣿⣿⣿⣿⣿⣿⣿⡿⠋⠀⠀⠀⠀⠀⠀⠀⠀⠀⠀⠀⠀⠀⢸⣿⣿⣿⣿⣿⣿⣿⣿⣿⣿⣿⣿⣿⣿⣿⣿⡿⠁⠀⠀⠀⠀⠀⠀⠀⠀⠀⠘⣿⣿⣿⣿⣿⣿⣿⣿⣿⣿⣿⣿⣿⣿⣿⣿⣿⣿⣿⣿⣿⣿⣿⣿⣿⣿⣿⣿⣿⡇</a:t>
            </a:r>
            <a:br/>
            <a:r>
              <a:t>⣿⣿⣿⣿⣿⣿⣿⣿⣿⣿⣿⣿⣿⣿⣿⣿⡟⠁⠀⠀⠀⠀⠀⠀⠀⠀⠀⠀⠀⠀⠀⠀⣼⣿⣿⣿⣿⣿⣿⣿⣿⣿⣿⣿⣿⣿⣿⣿⡿⠁⠀⠀⠀⠀⠀⠀⠀⠀⠀⠀⠀⢻⣿⣿⣿⣿⣿⣿⣿⣿⣿⣿⣿⣿⣿⣿⣿⣿⣿⣿⣿⣿⣿⣿⣿⣿⣿⣿⣿⣿⡇</a:t>
            </a:r>
            <a:br/>
            <a:r>
              <a:t>⣿⣿⣿⣿⣿⣿⣿⣿⣿⣿⣿⣿⣿⣿⣿⣿⠀⠀⠀⠀⠀⠀⠀⠀⠀⠀⠀⠀⠀⠀⠀⢀⣿⣿⣿⣿⣿⣿⣿⣿⣿⣿⣿⣿⣿⣿⣿⡟⠁⠀⠀⠀⠀⠀⠀⠀⠀⠀⠀⠀⠀⠸⣿⣿⣿⣿⣿⣿⣿⣿⣿⣿⣿⣿⣿⣿⣿⣿⣿⣿⣿⣿⣿⣿⣿⣿⣿⣿⣿⣿⡇</a:t>
            </a:r>
            <a:br/>
            <a:r>
              <a:t>⣿⣿⣿⣿⣿⣿⣿⣿⣿⣿⣿⣿⣿⣿⣿⣿⣷⣤⣀⣀⠀⠀⠀⠀⠀⠀⠀⠀⠀⠀⢠⣾⣿⣿⣿⣿⣿⣿⣿⣿⣿⣿⣿⣿⣿⣿⠋⠀⠀⠀⠀⠀⠀⠀⠀⠀⠀⠀⠀⠀⠀⠀⢹⣿⣿⣿⣿⣿⣿⣿⣿⣿⣿⣿⣿⣿⣿⣿⣿⣿⣿⣿⣿⣿⣿⣿⣿⣿⣿⣿⡇</a:t>
            </a:r>
            <a:br/>
            <a:r>
              <a:t>⣿⣿⣿⣿⣿⣿⣿⣿⣿⣿⣿⣿⣿⣿⣿⣿⣿⣿⣿⡟⠀⠀⠀⣤⣤⣤⣤⠀⠀⠀⠸⣿⣿⣿⣿⣿⣿⣿⣿⣿⣿⣿⣿⣿⣿⠃⠀⠀⠀⠀⠀⠀⠀⠀⠀⠀⠀⠀⠀⠀⠀⠀⠀⢻⣿⣿⣿⣿⣿⣿⣿⣿⣿⣿⣿⣿⣿⣿⣿⣿⣿⣿⣿⣿⣿⣿⣿⣿⣿⣿⡇</a:t>
            </a:r>
            <a:br/>
            <a:r>
              <a:t>⣿⣿⣿⣿⣿⣿⣿⣿⣿⣿⣿⣿⣿⣿⣿⣿⣿⣿⣿⠁⠀⠀⠀⣿⣿⣿⣿⡆⠀⠀⠀⣿⣿⣿⣿⣿⣿⣿⣿⣿⣿⣿⣿⣿⡇⠀⠀⠀⠀⠀⠀⠀⠀⠀⠀⠀⠀⠀⠀⠀⠀⠀⠀⠀⣿⣿⣿⣿⣿⣿⣿⣿⣿⣿⣿⣿⣿⣿⣿⣿⣿⣿⣿⣿⣿⣿⣿⣿⣿⣿⡇</a:t>
            </a:r>
            <a:br/>
            <a:r>
              <a:t>⣿⣿⣿⣿⣿⣿⣿⣿⣿⣿⣿⣿⣿⣿⣿⣿⣿⣿⣿⠀⠀⠀⣸⣿⣿⣿⣿⣧⠀⠀⠀⣿⣿⣿⣿⣿⣿⣿⣿⣿⣿⣿⣿⣿⣿⣄⠀⠀⠀⠀⠀⠀⠀⠀⠀⠀⠀⠀⠀⠀⠀⠀⠀⠀⣿⣿⣿⣿⣿⣿⣿⣿⣿⣿⣿⣿⣿⣿⣿⣿⣿⣿⣿⣿⣿⣿⣿⣿⣿⣿⡇</a:t>
            </a:r>
            <a:br/>
            <a:r>
              <a:t>⣿⣿⣿⣿⣿⣿⣿⣿⣿⣿⣿⣿⣿⣿⣿⣿⣿⣿⡿⠀⠀⠀⣿⣿⣿⣿⣿⣿⠀⠀⠀⢻⣿⣿⣿⣿⣿⣿⣿⣿⣿⣿⣿⣿⣿⣿⣿⣦⣄⡀⠀⠀⠀⠀⠀⠀⠀⠀⠀⠀⠀⠀⢀⣼⣿⣿⣿⣿⣿⣿⣿⣿⣿⣿⣿⣿⣿⣿⣿⣿⣿⣿⣿⣿⣿⣿⣿⣿⣿⣿⡇</a:t>
            </a:r>
            <a:br/>
            <a:r>
              <a:t>⣿⣿⣿⣿⣿⣿⣿⣿⣿⣿⣿⣿⣿⣿⣿⣿⣿⣿⡧⠀⠀⠰⣿⣿⣿⣿⣿⣿⡀⠀⠀⢻⣿⣿⣿⣿⣿⣿⣿⣿⣿⣿⣿⣿⣿⣿⣿⣿⣿⣿⣷⠀⠀⠀⢠⣴⠀⠀⠀⠀⢰⣾⣿⣿⣿⣿⣿⣿⣿⣿⣿⣿⣿⣿⣿⣿⣿⣿⣿⣿⣿⣿⣿⣿⣿⣿⣿⣿⣿⣿⡇</a:t>
            </a:r>
            <a:br/>
            <a:r>
              <a:t>⣿⣿⣿⣿⣿⣿⣿⣿⣿⣿⣿⣿⣿⣿⣿⣿⣿⣿⡇⠀⠀⠀⢿⠿⠿⠿⠿⠿⠁⠀⠀⢸⣿⣿⣿⣿⣿⣿⣿⣿⣿⣿⣿⣿⣿⣿⣿⣿⣿⣿⠃⠀⠀⠀⣿⣿⡀⠀⠀⠀⠸⣿⣿⣿⣿⣿⣿⣿⣿⣿⣿⣿⣿⣿⣿⣿⣿⣿⣿⣿⣿⣿⣿⣿⣿⣿⣿⣿⣿⣿⡇</a:t>
            </a:r>
            <a:br/>
            <a:r>
              <a:t>⣿⣿⣿⣿⣿⣿⣿⣿⣿⣿⣿⣿⣿⣿⣿⣿⣿⠟⠀⠀⠀⠀⠀⠀⠀⠀⠀⠀⠀⠀⠀⠀⣿⣿⣿⣿⣿⣿⣿⣿⣿⣿⣿⣿⣿⣿⣿⣿⣿⣿⠀⠀⠀⢸⣿⣿⣇⠀⠀⠀⢀⣿⣿⣿⣿⣿⣿⣿⣿⣿⣿⣿⣿⣿⣿⣿⣿⣿⣿⣿⣿⣿⣿⣿⣿⣿⣿⣿⣿⣿⡇</a:t>
            </a:r>
            <a:br/>
            <a:r>
              <a:t>⣿⣿⣿⣿⣿⣿⣿⣿⣿⣿⣿⣿⣿⣿⣿⣿⣏⠀⠀⠀⠀⠀⠀⠀⠀⠀⠀⠀⠀⠀⠀⠀⣹⣿⣿⣿⣿⣿⣿⣿⣿⣿⣿⣿⣿⣿⣿⣿⣿⣿⡀⠀⠀⢾⣿⣿⣿⠀⠀⠀⢺⣿⣿⣿⣿⣿⣿⣿⣿⣿⣿⣿⣿⣿⣿⣿⣿⣿⣿⣿⣿⣿⣿⣿⣿⣿⣿⣿⣿⣿⡇</a:t>
            </a:r>
            <a:br/>
            <a:r>
              <a:t>⣿⣿⣿⣿⣿⣿⣿⣿⣿⣿⣿⣿⣿⣿⣿⣿⣿⣶⣦⣤⣀⣀⠀⠀⠀⠀⠀⠀⠀⠀⠀⢀⣿⣿⣿⣿⣿⣿⣿⣿⣿⣿⣿⣿⣿⣿⣿⣿⣿⡟⠀⠀⠀⣼⣿⣿⡯⠀⠀⠀⢾⣿⣿⣿⣿⣿⣿⣿⣿⣿⣿⣿⣿⣿⣿⣿⣿⣿⣿⣿⣿⣿⣿⣿⣿⣿⣿⣿⣿⣿⡇</a:t>
            </a:r>
            <a:br/>
            <a:r>
              <a:t>⣿⣿⣿⣿⣿⣿⣿⣿⣿⣿⣿⣿⣿⣿⣿⣿⣿⣿⣿⣿⠟⠁⠀⠀⠀⠀⠀⠀⠀⠀⠀⠈⢻⣿⣿⣿⣿⣿⣿⣿⣿⣿⣿⣿⣿⣿⣿⠿⠿⠛⠀⠀⠀⠘⠿⠿⠇⠀⠀⠀⠘⣿⣿⣿⣿⣿⣿⣿⣿⣿⣿⣿⣿⣿⣿⣿⣿⣿⣿⣿⣿⣿⣿⣿⣿⣿⣿⣿⣿⣿⡇</a:t>
            </a:r>
            <a:br/>
            <a:r>
              <a:t>⣿⣿⣿⣿⣿⣿⣿⣿⣿⣿⣿⣿⣿⣿⣿⣿⣿⣿⣿⣿⡂⠀⠀⠀⠀⠀⠀⠀⠀⠀⡀⠀⠀⠛⣿⣿⣿⣿⣿⣿⣿⣿⣿⣿⣿⡟⠀⠀⠀⠀⠀⠀⠀⠀⠀⠀⠀⠀⠀⠀⠀⠙⠿⣿⣿⣿⣿⣿⣿⣿⣿⣿⣿⣿⣿⣿⣿⣿⣿⣿⣿⣿⣿⣿⣿⣿⣿⣿⣿⣿⡇</a:t>
            </a:r>
            <a:br/>
            <a:r>
              <a:t>⣿⣿⣿⣿⣿⣿⣿⣿⣿⣿⣿⣿⣿⣿⣿⣿⣿⣿⣿⣿⣷⣄⡀⠀⠀⠀⠀⠀⡀⠞⠛⠁⠀⣀⣼⣿⣿⣿⣿⣿⣿⣿⣿⣿⣿⡀⠀⠀⠀⠀⠀⠀⠀⠀⠀⠀⠀⠀⠀⠀⠀⠀⠀⠈⣿⣿⣿⣿⣿⣿⣿⣿⣿⣿⣿⣿⣿⣿⣿⣿⣿⣿⣿⣿⣿⣿⣿⣿⣿⣿⡇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⣿⣿⣿⣿⣿⣿⣿⣿⣿⣿⣿⣿⣿⣿⣿⣿⣿⣿⣝⠋⠋⠛⢿⣿⣿⣿⣿⣿⣿⣿⣿⣿⣿⣿⣿⣿⣿⣿⣿⣿⣿⣿⣿⣿⣿⣿⣿⣿⣿⣿⣿⣿⣿⣿⣿⣿⣿⣿⣿⣿⣿⣿⣿⣿⣿⣿⣿⣿⣿⣿⣿⣿⣿⣿⣿⣿⣿⣿⣿⣿⣿⣿⣿⣿⣿⣿⣿⣿⣿⣿⡇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⣿⣿⣿⣿⣿⣿⣿⣿⣿⣿⣿⣿⣿⣿⣿⣿⣿⣿⠗⠀⠀⠀⠛⣿⣿⣿⣿⣿⣿⣿⣿⣿⣿⣿⣿⣿⣿⣿⣿⣿⣿⣿⣿⣿⣿⣿⣿⣿⣿⣿⣿⣿⣿⣿⠿⢿⣿⣿⣿⣿⣿⣿⣿⣿⣿⣿⣿⣿⣿⣿⣿⣿⣿⣿⣿⣿⣿⣿⣿⣿⣿⣿⣿⣿⣿⣿⣿⣿⣿⣿⡇</a:t>
            </a:r>
            <a:br/>
            <a:r>
              <a:t>⣿⣿⣿⣿⣿⣿⣿⣿⣿⣿⣿⣿⣿⣿⡿⡟⠛⠁⠀⠀⠀⠀⠀⠀⠈⠙⢿⣿⣿⣿⣿⣿⣿⣿⣿⣿⣿⣿⣿⣿⣿⣿⣿⣿⣿⣿⣿⣿⣿⣿⣿⣿⣿⣿⣷⠀⢉⣿⣿⣿⣿⣿⣿⣿⣿⣿⣿⣿⣿⣿⣿⣿⣿⣿⣿⣿⣿⣿⣿⣿⣿⣿⣿⣿⣿⣿⣿⣿⣿⣿⡇</a:t>
            </a:r>
            <a:br/>
            <a:r>
              <a:t>⣿⣿⣿⣿⣿⣿⣿⣿⣿⣿⣿⣿⣿⣿⣿⣄⠀⠀⠀⠀⠀⠀⠀⠀⠀⢠⣿⣿⣿⣿⣿⣿⣿⣿⣿⣿⣿⣿⣿⣿⣿⣿⣿⣿⣿⣿⣿⣿⣿⣿⣿⣿⡿⠂⠀⠀⢻⣿⣿⣿⣿⣿⣿⣿⣿⣿⣿⣿⣿⣿⣿⣿⣿⣿⣿⣿⣿⣿⣿⣿⣿⣿⣿⣿⣿⣿⣿⣿⣿⣿⡇</a:t>
            </a:r>
            <a:br/>
            <a:r>
              <a:t>⣿⣿⣿⣿⣿⣿⣿⣿⣿⣿⣿⣿⣿⣿⣿⣿⡇⠀⠀⠀⠀⠀⠀⠀⠀⠀⣿⣿⣿⣿⣿⣿⣿⣿⣿⣿⣿⣿⣿⣿⣿⣿⣿⣿⣿⣿⣿⣿⣿⣿⠟⠁⠀⠀⠀⠀⠀⠙⢿⣿⣿⣿⣿⣿⣿⣿⣿⣿⣿⣿⣿⣿⣿⣿⣿⣿⣿⣿⣿⣿⣿⣿⣿⣿⣿⣿⣿⣿⣿⣿⡇</a:t>
            </a:r>
            <a:br/>
            <a:r>
              <a:t>⣿⣿⣿⣿⣿⣿⣿⣿⣿⣿⣿⣿⣿⣿⣿⣿⣧⠀⠀⠀⠀⠀⠀⠀⠀⠀⠊⠀⠀⠈⠻⣿⣿⣿⣿⣿⣿⣿⣿⣿⣿⣿⣿⣿⣿⣿⣿⣇⠀⠀⠀⠀⠀⠀⠀⠀⠀⠀⠈⠛⢿⣿⣿⣿⣿⣿⣿⣿⣿⣿⣿⣿⣿⣿⣿⣿⣿⣿⣿⣿⣿⣿⣿⣿⣿⣿⣿⣿⣿⣿⡇</a:t>
            </a:r>
            <a:br/>
            <a:r>
              <a:t>⣿⣿⣿⣿⣿⣿⣿⣿⣿⣿⣿⣿⣿⣿⣿⣿⡯⠀⠀⠀⠀⠀⠀⠀⠀⠀⠀⠀⠀⠀⠀⣿⣿⣿⣿⣿⣿⣿⣿⣿⣿⣿⣿⣿⣿⣿⣿⣿⡇⠀⠀⠀⠀⠀⠀⠀⠀⠀⠀⢴⣿⣿⣿⣿⣿⣿⣿⣿⣿⣿⣿⣿⣿⣿⣿⣿⣿⣿⣿⣿⣿⣿⣿⣿⣿⣿⣿⣿⣿⣿⡇</a:t>
            </a:r>
            <a:br/>
            <a:r>
              <a:t>⣿⣿⣿⣿⣿⣿⣿⣿⣿⣿⣿⣿⣿⣿⣿⡟⠁⠀⠀⠀⠀⠀⠀⠀⠀⠀⠀⠀⠀⠀⢀⣿⣿⣿⣿⣿⣿⣿⣿⣿⣿⣿⣿⣿⣿⣿⣿⣿⠀⠀⠀⠀⠀⠀⠀⠀⠀⠀⠀⠘⣿⣿⣿⣿⣿⣿⣿⣿⣿⣿⣿⣿⣿⣿⣿⣿⣿⣿⣿⣿⣿⣿⣿⣿⣿⣿⣿⣿⣿⣿⡇</a:t>
            </a:r>
            <a:br/>
            <a:r>
              <a:t>⣿⣿⣿⣿⣿⣿⣿⣿⣿⣿⣿⣿⣿⣿⣿⡀⠀⠀⠀⠀⠀⠀⠀⠀⠀⠀⠀⠀⠀⠀⠙⣿⣿⣿⣿⣿⣿⣿⣿⣿⣿⣿⣿⣿⣿⣿⣿⣿⣆⠀⠀⠀⠀⠀⠀⠀⠀⠀⠀⠀⣿⣿⣿⣿⣿⣿⣿⣿⣿⣿⣿⣿⣿⣿⣿⣿⣿⣿⣿⣿⣿⣿⣿⣿⣿⣿⣿⣿⣿⣿⡇</a:t>
            </a:r>
            <a:br/>
            <a:r>
              <a:t>⣿⣿⣿⣿⣿⣿⣿⣿⣿⣿⣿⣿⣿⣿⣿⣷⡀⠀⠀⠀⠀⠀⠀⠀⠀⠀⠀⠀⠀⠀⠀⠈⣻⣿⠿⠿⠛⠛⢿⣿⣿⣿⣿⣿⣿⣿⣿⣿⣿⡄⠀⠀⠀⠀⠀⠀⠀⠀⠀⣼⣿⣿⣿⣿⣿⣿⣿⣿⣿⣿⣿⣿⣿⣿⣿⣿⣿⣿⣿⣿⣿⣿⣿⣿⣿⣿⣿⣿⣿⣿⡇</a:t>
            </a:r>
            <a:br/>
            <a:r>
              <a:t>⣿⣿⣿⣿⣿⣿⣿⣿⣿⣿⣿⣿⣿⣿⣿⣿⣿⣦⣄⠀⠀⠀⠀⠀⠀⠀⠀⠀⢹⣶⣶⣶⠋⠀⠀⠀⠀⠀⠀⠹⣿⣿⣿⣿⣿⠿⠟⠋⠉⠁⠀⠀⠀⠀⠀⠀⠀⢀⣼⣿⣿⣿⣿⣿⣿⣿⣿⣿⣿⣿⣿⣿⣿⣿⣿⣿⣿⣿⣿⣿⣿⣿⣿⣿⣿⣿⣿⣿⣿⣿⡇</a:t>
            </a:r>
            <a:br/>
            <a:r>
              <a:t>⣿⣿⣿⣿⣿⣿⣿⣿⣿⣿⣿⣿⣿⣿⣿⣿⣿⣿⣿⣆⠀⠀⠀⠀⠀⠀⠀⠀⠘⣿⣿⣧⣄⣀⣀⣀⠀⠀⠀⠀⠀⠉⠉⠁⠀⠀⠀⠀⠀⠀⠀⠀⠀⠀⠀⠀⠀⠀⠙⠛⠛⠛⠻⣿⣿⣿⣿⣿⣿⣿⣿⣿⣿⣿⣿⣿⣿⣿⣿⣿⣿⣿⣿⣿⣿⣿⣿⣿⣿⣿⡇</a:t>
            </a:r>
            <a:br/>
            <a:r>
              <a:t>⣿⣿⣿⣿⣿⣿⣿⣿⣿⣿⣿⣿⣿⣿⣿⣿⣿⣿⣿⣿⡀⠀⠀⠀⠀⠀⠀⠀⢀⣿⣿⣿⣿⣿⣿⣿⣷⡄⠀⠀⠀⠀⠀⠀⠀⠀⠀⠀⠀⠀⠀⠀⠀⠀⠀⠀⠀⠀⠠⣶⣶⣶⣾⣿⣿⣿⣿⣿⣿⣿⣿⣿⣿⣿⣿⣿⣿⣿⣿⣿⣿⣿⣿⣿⣿⣿⣿⣿⣿⣿⡇</a:t>
            </a:r>
            <a:br/>
            <a:r>
              <a:t>⣿⣿⣿⣿⣿⣿⣿⣿⣿⣿⣿⣿⣿⣿⣿⣿⣿⣿⣿⣿⠃⠀⠀⠀⠀⠀⠀⠀⠘⣿⣿⣿⣿⣿⣿⣿⣿⣿⣦⣀⣀⣠⠀⠀⠀⠀⠀⠀⠀⠀⠀⠀⠀⠀⠀⠀⠀⠀⣰⣿⣿⣿⣿⣿⣿⣿⣿⣿⣿⣿⣿⣿⣿⣿⣿⣿⣿⣿⣿⣿⣿⣿⣿⣿⣿⣿⣿⣿⣿⣿⡇</a:t>
            </a:r>
            <a:br/>
            <a:r>
              <a:t>⣿⣿⣿⣿⣿⣿⣿⣿⣿⣿⣿⣿⣿⣿⣿⣿⣿⣿⣿⠃⠀⠀⠀⠀⠀⠀⠀⠀⠀⢻⣿⣿⣿⣿⣿⣿⣿⣿⣿⣿⡿⠛⠃⠀⠀⠀⠀⠀⠀⠀⠀⠀⠀⠀⠀⠀⠀⢀⣿⣿⣿⣿⣿⣿⣿⣿⣿⣿⣿⣿⣿⣿⣿⣿⣿⣿⣿⣿⣿⣿⣿⣿⣿⣿⣿⣿⣿⣿⣿⣿⡇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⣿⣿⣿⣿⣿⣿⣿⣿⣿⣿⣿⣿⣿⣿⣿⣿⣿⣿⡏⠀⠀⠀⠀⠀⠀⠀⠀⠀⠀⠸⣿⣿⣿⣿⣿⣿⣿⣿⣿⣿⡇⠀⠀⠀⠀⠀⠀⠀⠀⠀⠀⠀⠀⠀⠀⠀⠀⠘⣿⣿⣿⣿⣿⣿⣿⣿⣿⣿⣿⣿⣿⣿⣿⣿⣿⣿⣿⣿⣿⣿⣿⣿⣿⣿⣿⣿⣿⣿⣿⣿⡇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⣿⣿⣿⣿⣿⣿⣿⣿⣿⣿⣿⣿⣿⣿⣿⣿⣿⡟⠀⠀⠀⠀⠀⠀⠀⠀⠀⠀⠀⠀⣿⣿⣿⣿⣿⣿⣿⣿⣿⣿⠇⠀⠀⣠⣀⣀⣀⣤⣤⠀⠀⠀⠀⠀⠀⠀⠀⠀⢸⣿⣿⣿⣿⣿⣿⣿⣿⣿⣿⣿⣿⣿⣿⣿⣿⣿⣿⣿⣿⣿⣿⣿⣿⣿⣿⣿⣿⣿⣿⣿⡇</a:t>
            </a:r>
            <a:br/>
            <a:r>
              <a:t>⣿⣿⣿⣿⣿⣿⣿⣿⣿⣿⣿⣿⣿⣿⣿⣿⠟⠀⠀⠀⠀⠀⠀⠀⠀⠀⠀⠀⠀⠀⢿⣿⣿⣿⣿⣿⣿⣿⣿⣿⣦⣴⣾⣿⣿⣿⣿⣿⡟⠀⠀⠀⠀⠀⠀⠀⠀⠀⢿⣿⣿⣿⣿⣿⣿⣿⣿⣿⣿⣿⣿⣿⣿⣿⣿⣿⣿⣿⣿⣿⣿⣿⣿⣿⣿⣿⣿⣿⣿⣿⡇</a:t>
            </a:r>
            <a:br/>
            <a:r>
              <a:t>⣿⣿⣿⣿⣿⣿⣿⣿⣿⣿⣿⣿⣿⣿⡿⠋⠀⠀⠀⠀⠀⠀⠀⠀⠀⠀⠀⠀⠀⠀⢸⣿⣿⣿⣿⣿⣿⣿⣿⣿⣿⣿⣿⣿⣿⣿⣿⡟⠀⠀⠀⠀⠀⠀⠀⠀⠀⠀⠘⣿⣿⣿⣿⣿⣿⣿⣿⣿⣿⣿⣿⣿⣿⣿⣿⣿⣿⣿⣿⣿⣿⣿⣿⣿⣿⣿⣿⣿⣿⣿⡇</a:t>
            </a:r>
            <a:br/>
            <a:r>
              <a:t>⣿⣿⣿⣿⣿⣿⣿⣿⣿⣿⣿⣿⣿⡟⠀⠀⠀⠀⠀⠀⠀⠀⠀⠀⠀⠀⠀⠀⠀⠀⣼⣿⣿⣿⣿⣿⣿⣿⣿⣿⣿⣿⣿⣿⣿⣿⠟⠀⠀⠀⠀⠀⠀⠀⠀⠀⠀⠀⠀⢻⣿⣿⣿⣿⣿⣿⣿⣿⣿⣿⣿⣿⣿⣿⣿⣿⣿⣿⣿⣿⣿⣿⣿⣿⣿⣿⣿⣿⣿⣿⡇</a:t>
            </a:r>
            <a:br/>
            <a:r>
              <a:t>⣿⣿⣿⣿⣿⣿⣿⣿⣿⣿⣿⣿⣿⠀⠀⠀⠀⠀⠀⠀⠀⠀⠀⠀⠀⠀⠀⠀⠀⢠⣿⣿⣿⣿⣿⣿⣿⣿⣿⣿⣿⣿⣿⣿⣿⠋⠀⠀⠀⠀⠀⠀⠀⠀⠀⠀⠀⠀⠀⠸⣿⣿⣿⣿⣿⣿⣿⣿⣿⣿⣿⣿⣿⣿⣿⣿⣿⣿⣿⣿⣿⣿⣿⣿⣿⣿⣿⣿⣿⣿⡇</a:t>
            </a:r>
            <a:br/>
            <a:r>
              <a:t>⣿⣿⣿⣿⣿⣿⣿⣿⣿⣿⣿⣿⣿⣷⣤⣄⣀⠀⠀⠀⠀⠀⠀⠀⠀⠀⠀⠀⣠⣿⣿⣿⣿⣿⣿⣿⣿⣿⣿⣿⣿⣿⣿⡿⠁⠀⠀⠀⠀⠀⠀⠀⠀⠀⠀⠀⠀⠀⠀⠀⢻⣿⣿⣿⣿⣿⣿⣿⣿⣿⣿⣿⣿⣿⣿⣿⣿⣿⣿⣿⣿⣿⣿⣿⣿⣿⣿⣿⣿⣿⡇</a:t>
            </a:r>
            <a:br/>
            <a:r>
              <a:t>⣿⣿⣿⣿⣿⣿⣿⣿⣿⣿⣿⣿⣿⣿⣿⣿⠇⠀⠀⠀⣴⣶⣤⣦⡄⠀⠀⠀⢹⣿⣿⣿⣿⣿⣿⣿⣿⣿⣿⣿⣿⣿⠟⠀⠀⠀⠀⠀⠀⠀⠀⠀⠀⠀⠀⠀⠀⠀⠀⠀⠀⢻⣿⣿⣿⣿⣿⣿⣿⣿⣿⣿⣿⣿⣿⣿⣿⣿⣿⣿⣿⣿⣿⣿⣿⣿⣿⣿⣿⣿⡇</a:t>
            </a:r>
            <a:br/>
            <a:r>
              <a:t>⣿⣿⣿⣿⣿⣿⣿⣿⣿⣿⣿⣿⣿⣿⣿⣿⠀⠀⠀⢀⣿⣿⣿⣿⣷⠀⠀⠀⠀⣿⣿⣿⣿⣿⣿⣿⣿⣿⣿⣿⣿⡏⠀⠀⠀⠀⠀⠀⠀⠀⠀⠀⠀⠀⠀⠀⠀⠀⠀⠀⠀⠀⢻⣿⣿⣿⣿⣿⣿⣿⣿⣿⣿⣿⣿⣿⣿⣿⣿⣿⣿⣿⣿⣿⣿⣿⣿⣿⣿⣿⡇</a:t>
            </a:r>
            <a:br/>
            <a:r>
              <a:t>⣿⣿⣿⣿⣿⣿⣿⣿⣿⣿⣿⣿⣿⣿⣿⣿⠀⠀⠀⣼⣿⣿⣿⣿⣿⠀⠀⠀⢸⣿⣿⣿⣿⣿⣿⣿⣿⣿⣿⣿⣿⣷⡄⠀⠀⠀⠀⠀⠀⠀⠀⠀⠀⠀⠀⠀⠀⠀⠀⠀⠀⠀⢸⣿⣿⣿⣿⣿⣿⣿⣿⣿⣿⣿⣿⣿⣿⣿⣿⣿⣿⣿⣿⣿⣿⣿⣿⣿⣿⣿⡇</a:t>
            </a:r>
            <a:br/>
            <a:r>
              <a:t>⣿⣿⣿⣿⣿⣿⣿⣿⣿⣿⣿⣿⣿⣿⣿⡟⠀⠀⠀⣿⣿⣿⣿⣿⣿⡇⠀⠀⠸⣿⣿⣿⣿⣿⣿⣿⣿⣿⣿⣿⣿⣿⣿⣶⣄⡀⠀⠀⠀⠀⠀⠀⠀⠀⠀⠀⠀⠀⠀⠀⠀⢀⣾⣿⣿⣿⣿⣿⣿⣿⣿⣿⣿⣿⣿⣿⣿⣿⣿⣿⣿⣿⣿⣿⣿⣿⣿⣿⣿⣿⡇</a:t>
            </a:r>
            <a:br/>
            <a:r>
              <a:t>⣿⣿⣿⣿⣿⣿⣿⣿⣿⣿⣿⣿⣿⣿⣿⡄⠀⠀⢰⣿⣿⣿⣿⣿⣿⡁⠀⠀⠰⣿⣿⣿⣿⣿⣿⣿⣿⣿⣿⣿⣿⣿⣿⣿⣿⣿⣷⣦⡄⠀⠀⠀⠀⡀⠀⠀⠀⠀⣀⣤⣴⣿⣿⣿⣿⣿⣿⣿⣿⣿⣿⣿⣿⣿⣿⣿⣿⣿⣿⣿⣿⣿⣿⣿⣿⣿⣿⣿⣿⣿⡇</a:t>
            </a:r>
            <a:br/>
            <a:r>
              <a:t>⣿⣿⣿⣿⣿⣿⣿⣿⣿⣿⣿⣿⣿⣿⣿⠁⠀⠀⠀⣿⣿⣿⣿⠿⠿⠇⠀⠀⠀⣿⣿⣿⣿⣿⣿⣿⣿⣿⣿⣿⣿⣿⣿⣿⣿⣿⣿⣿⠃⠀⠀⠀⣾⡇⠀⠀⠀⠀⣿⣿⣿⣿⣿⣿⣿⣿⣿⣿⣿⣿⣿⣿⣿⣿⣿⣿⣿⣿⣿⣿⣿⣿⣿⣿⣿⣿⣿⣿⣿⣿⡇</a:t>
            </a:r>
            <a:br/>
            <a:r>
              <a:t>⣿⣿⣿⣿⣿⣿⣿⣿⣿⣿⣿⣿⣿⣿⡏⠀⠀⠀⠀⠈⠀⠀⠀⠀⠀⠀⠀⠀⠀⠈⣿⣿⣿⣿⣿⣿⣿⣿⣿⣿⣿⣿⣿⣿⣿⣿⣿⡏⠀⠀⠀⢸⣿⣧⠀⠀⠀⠀⢹⣿⣿⣿⣿⣿⣿⣿⣿⣿⣿⣿⣿⣿⣿⣿⣿⣿⣿⣿⣿⣿⣿⣿⣿⣿⣿⣿⣿⣿⣿⣿⡇</a:t>
            </a:r>
            <a:br/>
            <a:r>
              <a:t>⣿⣿⣿⣿⣿⣿⣿⣿⣿⣿⣿⣿⣿⡟⠀⠀⠀⠀⠀⠀⠀⠀⠀⠀⠀⠀⠀⠀⠀⠀⣿⣿⣿⣿⣿⣿⣿⣿⣿⣿⣿⣿⣿⣿⣿⣿⣿⡇⠀⠀⠀⣾⣿⣿⡆⠀⠀⠀⣼⣿⣿⣿⣿⣿⣿⣿⣿⣿⣿⣿⣿⣿⣿⣿⣿⣿⣿⣿⣿⣿⣿⣿⣿⣿⣿⣿⣿⣿⣿⣿⡇</a:t>
            </a:r>
            <a:br/>
            <a:r>
              <a:t>⣿⣿⣿⣿⣿⣿⣿⣿⣿⣿⣿⣿⣿⣷⣄⣀⠀⠀⠀⠀⠀⠀⠀⠀⠀⠀⠀⠀⠀⢠⣿⣿⣿⣿⣿⣿⣿⣿⣿⣿⣿⣿⣿⣿⣿⣿⣿⡟⠀⠀⠀⣿⣿⣿⡇⠀⠀⠀⣾⣿⣿⣿⣿⣿⣿⣿⣿⣿⣿⣿⣿⣿⣿⣿⣿⣿⣿⣿⣿⣿⣿⣿⣿⣿⣿⣿⣿⣿⣿⣿⡇</a:t>
            </a:r>
            <a:br/>
            <a:r>
              <a:t>⣿⣿⣿⣿⣿⣿⣿⣿⣿⣿⣿⣿⣿⣿⣿⣿⣿⡿⠒⠀⠀⠀⠀⠀⠀⠀⠀⠀⠀⢻⣿⣿⣿⣿⣿⣿⣿⣿⣿⣿⣿⣿⣿⣿⣿⣿⡿⠇⠀⠀⠀⠿⣿⣿⡇⠀⠀⠀⢻⣿⣿⣿⣿⣿⣿⣿⣿⣿⣿⣿⣿⣿⣿⣿⣿⣿⣿⣿⣿⣿⣿⣿⣿⣿⣿⣿⣿⣿⣿⣿⡇</a:t>
            </a:r>
            <a:br/>
            <a:r>
              <a:t>⣿⣿⣿⣿⣿⣿⣿⣿⣿⣿⣿⣿⣿⣿⣿⣿⡏⠀⠀⠀⠀⠀⠀⠀⠀⠀⠀⠀⠀⠀⠙⢿⣿⣿⣿⣿⣿⣿⣿⣿⣿⣿⣿⠋⠉⠀⠀⠀⠀⠀⠀⠀⠀⠀⠀⠀⠀⠀⠈⢿⣿⣿⣿⣿⣿⣿⣿⣿⣿⣿⣿⣿⣿⣿⣿⣿⣿⣿⣿⣿⣿⣿⣿⣿⣿⣿⣿⣿⣿⣿⡇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⣿⣿⣿⣿⣿⣿⣿⣿⣿⣯⠁⠁⠈⠙⣿⣿⣿⣿⣿⣿⣿⣿⣿⣿⣿⣿⣿⣿⣿⣿⣿⣿⣿⣿⣿⣿⣿⣿⣿⣿⣿⣿⣿⣿⣿⣿⣿⣟⠿⠿⣿⣿⣿⣿⣿⣿⣿⣿⣿⣿⣿⣿⣿⣿⣿⣿⣿⣿⣿⣿⣿⣿⣿⣿⣿⣿⣿⣿⣿⣿⣿⣿⣿⣿⣿⣿⣿⣿⣿⣿⡇</a:t>
            </a:r>
            <a:br/>
            <a:r>
              <a:t>⣿⣿⣿⣿⣿⣿⣿⣿⢿⠟⠁⠀⠀⠀⠀⠈⠉⠉⠹⣿⣿⣿⣿⣿⣿⣿⣿⣿⣿⣿⣿⣿⣿⣿⣿⣿⣿⣿⣿⣿⣿⣿⣿⣿⣿⣿⣿⣿⡇⠀⢸⣿⣿⣿⣿⣿⣿⣿⣿⣿⣿⣿⣿⣿⣿⣿⣿⣿⣿⣿⣿⣿⣿⣿⣿⣿⣿⣿⣿⣿⣿⣿⣿⣿⣿⣿⣿⣿⣿⣿⡇</a:t>
            </a:r>
            <a:br/>
            <a:r>
              <a:t>⣿⣿⣿⣿⣿⣿⣟⠋⠀⠀⠀⠀⠀⠀⠀⠀⠀⠀⢠⣿⣿⣿⣿⡿⠿⠿⣿⣿⣿⣿⣿⣿⣿⣿⣿⣿⣿⣿⣿⣿⣿⣿⣿⣿⣿⣿⠎⠁⠀⠀⢾⣿⣿⣿⣿⣿⣿⣿⣿⣿⣿⣿⣿⣿⣿⣿⣿⣿⣿⣿⣿⣿⣿⣿⣿⣿⣿⣿⣿⣿⣿⣿⣿⣿⣿⣿⣿⣿⣿⣿⡇</a:t>
            </a:r>
            <a:br/>
            <a:r>
              <a:t>⣿⣿⣿⣿⣿⣿⣷⡀⠀⠀⠀⠀⠀⠀⠀⠀⠀⠀⠈⠻⠿⢿⠋⠀⠀⠀⠀⠙⣿⣿⣿⣿⣿⣿⣿⣿⣿⣿⣿⣿⣿⣿⣿⡿⠋⠀⠀⠀⠀⠀⠈⠻⣿⣿⣿⣿⣿⣿⣿⣿⣿⣿⣿⣿⣿⣿⣿⣿⣿⣿⣿⣿⣿⣿⣿⣿⣿⣿⣿⣿⣿⣿⣿⣿⣿⣿⣿⣿⣿⣿⡇</a:t>
            </a:r>
            <a:br/>
            <a:r>
              <a:t>⣿⣿⣿⣿⣿⣿⣿⣿⡆⠀⠀⠀⠀⠀⠀⠀⠀⠀⠀⠀⠀⠈⠀⠀⠀⠀⠀⠀⢸⣿⣿⣿⣿⣿⣿⣿⣿⣿⣿⣿⡉⠉⠉⠀⠀⠀⠀⠀⠀⠀⠀⠀⠘⠿⣿⣿⣿⣿⣿⣿⣿⣿⣿⣿⣿⣿⣿⣿⣿⣿⣿⣿⣿⣿⣿⣿⣿⣿⣿⣿⣿⣿⣿⣿⣿⣿⣿⣿⣿⣿⡇</a:t>
            </a:r>
            <a:br/>
            <a:r>
              <a:t>⣿⣿⣿⣿⣿⣿⣿⣿⣷⠀⠀⠀⠀⠀⠀⠀⠀⠀⠀⠀⠀⠀⠀⠀⠀⠀⠀⣀⣾⣿⣿⣿⣿⣿⣿⣿⣿⣿⣿⣿⣿⡄⠀⠀⠀⠀⠀⠀⠀⠀⠀⠀⠀⠀⣠⣿⣿⣿⣿⣿⣿⣿⣿⣿⣿⣿⣿⣿⣿⣿⣿⣿⣿⣿⣿⣿⣿⣿⣿⣿⣿⣿⣿⣿⣿⣿⣿⣿⣿⣿⡇</a:t>
            </a:r>
            <a:br/>
            <a:r>
              <a:t>⣿⣿⣿⣿⣿⣿⣿⣿⣿⡇⠀⠀⠀⠀⠀⠀⠀⠀⠀⠀⠀⠀⠀⠀⠀⢻⣿⣿⣿⣿⣿⣿⣿⣿⣿⣿⣿⣿⣿⣿⣿⠃⠀⠀⠀⠀⠀⠀⠀⠀⠀⠀⠀⠈⣿⣿⣿⣿⣿⣿⣿⣿⣿⣿⣿⣿⣿⣿⣿⣿⣿⣿⣿⣿⣿⣿⣿⣿⣿⣿⣿⣿⣿⣿⣿⣿⣿⣿⣿⣿⡇</a:t>
            </a:r>
            <a:br/>
            <a:r>
              <a:t>⣿⣿⣿⣿⣿⣿⣿⣿⠿⠀⠀⠀⠀⠀⠀⠀⠀⠀⠀⠀⠀⠀⠀⠀⠀⠀⠻⣿⣿⣿⣿⣿⣿⣿⣿⣿⣿⣿⣿⣿⣿⡀⠀⠀⠀⠀⠀⠀⠀⠀⠀⠀⠀⠀⢻⣿⣿⣿⣿⣿⣿⣿⣿⣿⣿⣿⣿⣿⣿⣿⣿⣿⣿⣿⣿⣿⣿⣿⣿⣿⣿⣿⣿⣿⣿⣿⣿⣿⣿⣿⡇</a:t>
            </a:r>
            <a:br/>
            <a:r>
              <a:t>⣿⣿⣿⣿⣿⣿⣿⣇⠀⠀⠀⠀⠀⠀⠀⠀⠀⠀⠀⠀⠀⠀⠀⠀⠀⠀⠀⢹⣿⣿⣿⣿⣿⣿⣿⣿⣿⣿⣿⣿⣿⣷⣄⠀⠀⠀⠀⠀⠀⠀⠀⠀⠀⠀⣼⣿⣿⣿⣿⣿⣿⣿⣿⣿⣿⣿⣿⣿⣿⣿⣿⣿⣿⣿⣿⣿⣿⣿⣿⣿⣿⣿⣿⣿⣿⣿⣿⣿⣿⣿⡇</a:t>
            </a:r>
            <a:br/>
            <a:r>
              <a:t>⣿⣿⣿⣿⣿⣿⣿⣿⣄⠀⠀⠀⠀⠀⠀⠀⠀⠀⠀⠀⠀⢠⣤⣤⣄⣠⣴⠾⠛⠋⠉⠉⠘⢿⣿⣿⣿⣿⣿⣿⣿⣿⣿⡀⠀⠀⠀⠀⠀⠀⠀⠀⠀⢠⣿⣿⣿⣿⣿⣿⣿⣿⣿⣿⣿⣿⣿⣿⣿⣿⣿⣿⣿⣿⣿⣿⣿⣿⣿⣿⣿⣿⣿⣿⣿⣿⣿⣿⣿⣿⡇</a:t>
            </a:r>
            <a:br/>
            <a:r>
              <a:t>⣿⣿⣿⣿⣿⣿⣿⣿⣿⣦⣤⡀⠀⠀⠀⠀⠀⠀⠀⠀⠀⠀⣿⣿⣿⡿⠁⠀⠀⠀⠀⠀⠀⠘⠿⠿⠿⠿⠿⠟⠙⠉⠉⠁⠁⠀⠀⠀⠀⠀⠀⠀⠴⠿⠿⠿⠿⠟⢿⣿⣿⣿⣿⣿⣿⣿⣿⣿⣿⣿⣿⣿⣿⣿⣿⣿⣿⣿⣿⣿⣿⣿⣿⣿⣿⣿⣿⣿⣿⣿⡇</a:t>
            </a:r>
            <a:br/>
            <a:r>
              <a:t>⣿⣿⣿⣿⣿⣿⣿⣿⣿⣿⣿⣿⡀⠀⠀⠀⠀⠀⠀⠀⠀⠀⢸⣿⣿⣧⣦⣀⣠⣤⠀⠀⠀⠀⠀⠤⠀⠀⠀⠀⠀⠀⠀⠀⠀⠀⠀⠀⠀⠀⠀⠀⠀⣤⣬⣭⣭⣤⣤⣿⣿⣿⣿⣿⣿⣿⣿⣿⣿⣿⣿⣿⣿⣿⣿⣿⣿⣿⣿⣿⣿⣿⣿⣿⣿⣿⣿⣿⣿⣿⡇</a:t>
            </a:r>
            <a:br/>
            <a:r>
              <a:t>⣿⣿⣿⣿⣿⣿⣿⣿⣿⣿⣿⣿⡇⠀⠀⠀⠀⠀⠀⠀⠀⠀⢸⣿⣿⣿⣿⣿⣿⣿⣇⠀⠀⠀⠀⠀⠀⠀⠀⠀⠀⠀⠀⠀⠀⠀⠀⠀⠀⠀⠀⠀⠀⣿⣿⣿⣿⣿⣿⣿⣿⣿⣿⣿⣿⣿⣿⣿⣿⣿⣿⣿⣿⣿⣿⣿⣿⣿⣿⣿⣿⣿⣿⣿⣿⣿⣿⣿⣿⣿⡇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⣿⣿⣿⣿⣿⣿⣿⣿⣿⣿⣿⣿⣿⡆⠀⠀⠀⠀⠀⠀⠀⠀⢿⣿⣿⣿⣿⣿⣿⣿⣿⣆⠀⠀⠀⠀⠀⠀⠀⠀⠀⠀⠀⠀⠀⠀⠀⠀⠀⠀⠀⠀⠀⣿⣿⣿⣿⣿⣿⣿⣿⣿⣿⣿⣿⣿⣿⣿⣿⣿⣿⣿⣿⣿⣿⣿⣿⣿⣿⣿⣿⣿⣿⣿⣿⣿⣿⣿⣿⣿⡇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⣿⣿⣿⣿⣿⣿⣿⣿⣿⣿⣿⣿⠏⠀⠀⠀⠀⠀⠀⠀⠀⠀⠀⢿⣿⣿⣿⣿⣿⣿⣿⣿⠿⠋⠂⠀⠀⠀⠀⠀⠀⠀⠀⠀⠀⠀⠀⠀⠀⠀⠀⠀⠀⣿⣿⣿⣿⣿⣿⣿⣿⣿⣿⣿⣿⣿⣿⣿⣿⣿⣿⣿⣿⣿⣿⣿⣿⣿⣿⣿⣿⣿⣿⣿⣿⣿⣿⣿⣿⣿⡇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⣿⣿⣿⣿⣿⣿⣿⣿⣿⣿⣿⡟⠀⠀⠀⠀⠀⠀⠀⠀⠀⠀⠀⠘⣿⣿⣿⣿⣿⣿⣿⠇⠀⠀⠀⠀⠀⠀⠀⠀⠀⠀⠀⠀⠀⠀⠀⠀⠀⠀⠀⠀⠀⣿⣿⣿⣿⣿⣿⣿⣿⣿⣿⣿⣿⣿⣿⣿⣿⣿⣿⣿⣿⣿⣿⣿⣿⣿⣿⣿⣿⣿⣿⣿⣿⣿⣿⣿⣿⣿⡇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⣿⣿⣿⣿⣿⣿⣿⣿⣿⣿⣿⠃⠀⠀⠀⠀⠀⠀⠀⠀⠀⠀⠀⠀⢹⣿⣿⣿⣿⣿⣿⣇⠀⠀⠀⠀⠀⠀⠀⠀⣀⣀⣠⠀⠀⠀⠀⠀⠀⠀⠀⠀⠀⠘⣿⣿⣿⣿⣿⣿⣿⣿⣿⣿⣿⣿⣿⣿⣿⣿⣿⣿⣿⣿⣿⣿⣿⣿⣿⣿⣿⣿⣿⣿⣿⣿⣿⣿⣿⣿⡇</a:t>
            </a:r>
            <a:br/>
            <a:r>
              <a:t>⣿⣿⣿⣿⣿⣿⣿⣿⣿⣿⡟⠀⠀⠀⠀⠀⠀⠀⠀⠀⠀⠀⠀⠀⠈⢿⣿⣿⣿⣿⣏⠀⠀⣀⣴⣿⣶⣶⣾⣿⣿⣿⣿⡇⠀⠀⠀⠀⠀⠀⠀⠀⠀⣠⣿⣿⣿⣿⣿⣿⣿⣿⣿⣿⣿⣿⣿⣿⣿⣿⣿⣿⣿⣿⣿⣿⣿⣿⣿⣿⣿⣿⣿⣿⣿⣿⣿⣿⣿⣿⡇</a:t>
            </a:r>
            <a:br/>
            <a:r>
              <a:t>⣿⣿⣿⣿⣿⣿⣿⣿⣿⣿⠁⠀⠀⠀⠀⠀⠀⠀⠀⠀⠀⠀⠀⠀⠀⠸⣿⣿⣿⣿⣿⣿⣿⣿⣿⣿⣿⣿⣿⣿⣿⣿⠟⠀⠀⠀⠀⠀⠀⠀⠀⠀⠀⠙⣿⣿⣿⣿⣿⣿⣿⣿⣿⣿⣿⣿⣿⣿⣿⣿⣿⣿⣿⣿⣿⣿⣿⣿⣿⣿⣿⣿⣿⣿⣿⣿⣿⣿⣿⣿⡇</a:t>
            </a:r>
            <a:br/>
            <a:r>
              <a:t>⣿⣿⣿⣿⣿⣿⣿⣿⡿⠃⠀⠀⠀⠀⠀⠀⠀⠀⠀⠀⠀⠀⠀⠀⠀⠀⣿⣿⣿⣿⣿⣿⣿⣿⣿⣿⣿⣿⣿⣿⣿⡟⠀⠀⠀⠀⠀⠀⠀⠀⠀⠀⠀⠀⢹⣿⣿⣿⣿⣿⣿⣿⣿⣿⣿⣿⣿⣿⣿⣿⣿⣿⣿⣿⣿⣿⣿⣿⣿⣿⣿⣿⣿⣿⣿⣿⣿⣿⣿⣿⡇</a:t>
            </a:r>
            <a:br/>
            <a:r>
              <a:t>⣿⣿⣿⣿⣿⣿⣿⡟⠁⠀⠀⠀⠀⠀⠀⠀⠀⠀⠀⠀⠀⠀⠀⠀⠀⠀⣻⣿⣿⣿⣿⣿⣿⣿⣿⣿⣿⣿⣿⣿⡿⠀⠀⠀⠀⠀⠀⠀⠀⠀⠀⠀⠀⠀⠸⣿⣿⣿⣿⣿⣿⣿⣿⣿⣿⣿⣿⣿⣿⣿⣿⣿⣿⣿⣿⣿⣿⣿⣿⣿⣿⣿⣿⣿⣿⣿⣿⣿⣿⣿⡇</a:t>
            </a:r>
            <a:br/>
            <a:r>
              <a:t>⣿⣿⣿⣿⣿⣿⡟⠀⠀⠀⠀⠀⠀⠀⠀⠀⠀⠀⠀⠀⠀⠀⠀⠀⠀⢠⣿⣿⣿⣿⣿⣿⣿⣿⣿⣿⣿⣿⣿⡿⠁⠀⠀⠀⠀⠀⠀⠀⠀⠀⠀⠀⠀⠀⠀⢿⣿⣿⣿⣿⣿⣿⣿⣿⣿⣿⣿⣿⣿⣿⣿⣿⣿⣿⣿⣿⣿⣿⣿⣿⣿⣿⣿⣿⣿⣿⣿⣿⣿⣿⡇</a:t>
            </a:r>
            <a:br/>
            <a:r>
              <a:t>⣿⣿⣿⣿⣿⣿⣇⠀⠀⠀⠀⠀⠀⠀⠀⠀⠀⠀⠀⠀⠀⠀⠀⠀⣠⣿⣿⣿⣿⣿⣿⣿⣿⣿⣿⣿⣿⣿⡿⠁⠀⠀⠀⠀⠀⠀⠀⠀⠀⠀⠀⠀⠀⠀⠀⠸⣿⣿⣿⣿⣿⣿⣿⣿⣿⣿⣿⣿⣿⣿⣿⣿⣿⣿⣿⣿⣿⣿⣿⣿⣿⣿⣿⣿⣿⣿⣿⣿⣿⣿⡇</a:t>
            </a:r>
            <a:br/>
            <a:r>
              <a:t>⣿⣿⣿⣿⣿⣿⣿⣿⡶⠀⠀⠀⠀⣠⣀⣀⢀⡀⠀⠀⠀⠀⢴⣿⣿⣿⣿⣿⣿⣿⣿⣿⣿⣿⣿⣿⣿⠟⠀⠀⠀⠀⠀⠀⠀⠀⠀⠀⠀⠀⠀⠀⠀⠀⠀⠀⢻⣿⣿⣿⣿⣿⣿⣿⣿⣿⣿⣿⣿⣿⣿⣿⣿⣿⣿⣿⣿⣿⣿⣿⣿⣿⣿⣿⣿⣿⣿⣿⣿⣿⡇</a:t>
            </a:r>
            <a:br/>
            <a:r>
              <a:t>⣿⣿⣿⣿⣿⣿⣿⣿⠇⠀⠀⠀⢀⣿⣿⣿⣿⣿⠀⠀⠀⠀⢸⣿⣿⣿⣿⣿⣿⣿⣿⣿⣿⣿⣿⣿⠏⠀⠀⠀⠀⠀⠀⠀⠀⠀⠀⠀⠀⠀⠀⠀⠀⠀⠀⠀⠀⢹⣿⣿⣿⣿⣿⣿⣿⣿⣿⣿⣿⣿⣿⣿⣿⣿⣿⣿⣿⣿⣿⣿⣿⣿⣿⣿⣿⣿⣿⣿⣿⣿⡇</a:t>
            </a:r>
            <a:br/>
            <a:r>
              <a:t>⣿⣿⣿⣿⣿⣿⣿⣿⠀⠀⠀⠀⢸⣿⣿⣿⣿⣿⡆⠀⠀⠀⢸⣿⣿⣿⣿⣿⣿⣿⣿⣿⣿⣿⣿⣿⠀⠀⠀⠀⠀⠀⠀⠀⠀⠀⠀⠀⠀⠀⠀⠀⠀⠀⠀⠀⠀⠀⢿⣿⣿⣿⣿⣿⣿⣿⣿⣿⣿⣿⣿⣿⣿⣿⣿⣿⣿⣿⣿⣿⣿⣿⣿⣿⣿⣿⣿⣿⣿⣿⡇</a:t>
            </a:r>
            <a:br/>
            <a:r>
              <a:t>⣿⣿⣿⣿⣿⣿⣿⣿⡇⠀⠀⠀⣿⣿⣿⣿⣿⣿⡇⠀⠀⠀⣼⣿⣿⣿⣿⣿⣿⣿⣿⣿⣿⣿⣿⣿⣷⣄⡀⠀⠀⠀⠀⠀⠀⠀⠀⠀⠀⠀⠀⠀⠀⠀⠀⠀⠀⢀⣿⣿⣿⣿⣿⣿⣿⣿⣿⣿⣿⣿⣿⣿⣿⣿⣿⣿⣿⣿⣿⣿⣿⣿⣿⣿⣿⣿⣿⣿⣿⣿⡇</a:t>
            </a:r>
            <a:br/>
            <a:r>
              <a:t>⣿⣿⣿⣿⣿⣿⣿⡿⠁⠀⠀⢀⣿⣿⣿⣿⣿⣿⡗⠀⠀⠀⢸⣿⣿⣿⣿⣿⣿⣿⣿⣿⣿⣿⣿⣿⣿⣿⣿⣦⣄⡀⠀⠀⠀⠀⠀⠀⠀⠀⠀⠀⠀⠀⠀⠀⣴⣿⣿⣿⣿⣿⣿⣿⣿⣿⣿⣿⣿⣿⣿⣿⣿⣿⣿⣿⣿⣿⣿⣿⣿⣿⣿⣿⣿⣿⣿⣿⣿⣿⡇</a:t>
            </a:r>
            <a:br/>
            <a:r>
              <a:t>⣿⣿⣿⣿⣿⣿⣿⣿⠀⠀⠀⠈⣿⣿⣿⣿⣿⣿⣧⠀⠀⠀⢹⣿⣿⣿⣿⣿⣿⣿⣿⣿⣿⣿⣿⣿⣿⣿⣿⣿⣿⣿⣇⠀⠀⠀⠀⠀⠀⠀⠀⠀⠀⣶⣾⣿⣿⣿⣿⣿⣿⣿⣿⣿⣿⣿⣿⣿⣿⣿⣿⣿⣿⣿⣿⣿⣿⣿⣿⣿⣿⣿⣿⣿⣿⣿⣿⣿⣿⣿⡇</a:t>
            </a:r>
            <a:br/>
            <a:r>
              <a:t>⣿⣿⣿⣿⣿⣿⣿⠏⠀⠀⠀⠀⢿⠿⠿⠛⠛⠛⠋⠀⠀⠀⠈⠉⠙⠻⣿⣿⣿⣿⣿⣿⣿⣿⣿⣿⣿⣿⣿⣿⣿⣿⠏⠀⠀⠀⢀⣿⠀⠀⠀⠀⠀⢿⣿⣿⣿⣿⣿⣿⣿⣿⣿⣿⣿⣿⣿⣿⣿⣿⣿⣿⣿⣿⣿⣿⣿⣿⣿⣿⣿⣿⣿⣿⣿⣿⣿⣿⣿⣿⡇</a:t>
            </a:r>
            <a:br/>
            <a:r>
              <a:t>⣿⣿⣿⣿⣿⣿⡟⠀⠀⠀⠀⠀⠀⠀⠀⠀⠀⠀⠀⠀⠀⠀⠀⠀⠀⢀⣿⣿⣿⣿⣿⣿⣿⣿⣿⣿⣿⣿⣿⣿⣿⣿⠀⠀⠀⠀⣸⣿⣆⠀⠀⠀⠀⢈⣿⣿⣿⣿⣿⣿⣿⣿⣿⣿⣿⣿⣿⣿⣿⣿⣿⣿⣿⣿⣿⣿⣿⣿⣿⣿⣿⣿⣿⣿⣿⣿⣿⣿⣿⣿⡇</a:t>
            </a:r>
            <a:br/>
            <a:r>
              <a:t>⣿⣿⣿⣿⣿⣿⡇⠀⠀⠀⠀⠀⠀⠀⠀⠀⠀⠀⠀⠀⠀⠀⠀⠀⠀⣼⣿⣿⣿⣿⣿⣿⣿⣿⣿⣿⣿⣿⣿⣿⣿⣿⠀⠀⠀⢀⣿⣿⣿⣆⠀⠀⠀⠘⣿⣿⣿⣿⣿⣿⣿⣿⣿⣿⣿⣿⣿⣿⣿⣿⣿⣿⣿⣿⣿⣿⣿⣿⣿⣿⣿⣿⣿⣿⣿⣿⣿⣿⣿⣿⡇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⣿⣿⣿⣿⣟⢿⠿⠻⠿⣿⣿⣿⣿⣿⣿⣿⣿⣿⣿⣿⣿⣿⣿⣿⣿⣿⣿⣿⣿⣿⣿⣿⣿⣿⣿⣿⣿⣿⣿⣿⣿⣿⣿⣿⣝⠛⠻⣿⣿⣿⣿⣿⣿⣿⣿⣿⣿⣿⣿⣿⣿⣿⣿⣿⣿⣿⣿⣿⣿⣿⣿⣿⣿⣿⣿⣿⣿⣿⣿⣿⣿⣿⣿⣿⣿⣿⣿⣿⣿⣿⡇</a:t>
            </a:r>
            <a:br/>
            <a:r>
              <a:t>⣿⣿⣿⣿⣿⡤⠀⠀⠀⠈⠙⠛⠛⠛⢿⣿⣿⣿⣿⣿⣿⣿⣿⣿⣿⣿⣿⣿⣿⣿⣿⣿⣿⣿⣿⣿⣿⣿⣿⣿⣿⣿⡿⣿⡿⠀⠀⣽⣿⣿⣿⣿⣿⣿⣿⣿⣿⣿⣿⣿⣿⣿⣿⣿⣿⣿⣿⣿⣿⣿⣿⣿⣿⣿⣿⣿⣿⣿⣿⣿⣿⣿⣿⣿⣿⣿⣿⣿⣿⣿⡇</a:t>
            </a:r>
            <a:br/>
            <a:r>
              <a:t>⣿⣿⣿⠏⠉⠀⠀⠀⠀⠀⠀⠀⠀⠀⢀⣿⣿⣿⣿⡿⠿⠿⠿⢿⣿⣿⣿⣿⣿⣿⣿⣿⣿⣿⣿⣿⣿⣿⣿⣿⣿⣿⠟⠀⠀⠀⠺⣿⣿⣿⣿⣿⣿⣿⣿⣿⣿⣿⣿⣿⣿⣿⣿⣿⣿⣿⣿⣿⣿⣿⣿⣿⣿⣿⣿⣿⣿⣿⣿⣿⣿⣿⣿⣿⣿⣿⣿⣿⣿⣿⡇</a:t>
            </a:r>
            <a:br/>
            <a:r>
              <a:t>⣿⣯⠂⠀⠀⠀⠀⠀⠀⠀⠀⠀⠀⠀⠘⠿⠿⠿⡟⠀⠀⠀⠀⠀⠘⣿⣿⣿⣿⣿⣿⣿⣿⣿⣿⣿⣿⣿⣿⡿⠋⠀⠀⠀⠀⠀⠀⠈⠻⣿⣿⣿⣿⣿⣿⣿⣿⣿⣿⣿⣿⣿⣿⣿⣿⣿⣿⣿⣿⣿⣿⣿⣿⣿⣿⣿⣿⣿⣿⣿⣿⣿⣿⣿⣿⣿⣿⣿⣿⣿⡇</a:t>
            </a:r>
            <a:br/>
            <a:r>
              <a:t>⣿⣿⣧⣀⠀⠀⠀⠀⠀⠀⠀⠀⠀⠀⠀⠀⠀⠀⠀⠀⠀⠀⠀⠀⠀⢸⣿⣿⣿⣿⣿⣿⣿⣿⣿⣿⡉⠉⠉⠀⠀⠀⠀⠀⠀⠀⠀⠀⠀⠙⢿⣿⣿⣿⣿⣿⣿⣿⣿⣿⣿⣿⣿⣿⣿⣿⣿⣿⣿⣿⣿⣿⣿⣿⣿⣿⣿⣿⣿⣿⣿⣿⣿⣿⣿⣿⣿⣿⣿⣿⡇</a:t>
            </a:r>
            <a:br/>
            <a:r>
              <a:t>⣿⣿⣿⣿⡀⠀⠀⠀⠀⠀⠀⠀⠀⠀⠀⠀⠀⠀⠀⠀⠀⠀⠀⠀⣠⣿⣿⣿⣿⣿⣿⣿⣿⣿⣿⣿⣿⡆⠀⠀⠀⠀⠀⠀⠀⠀⠀⠀⠀⠀⠀⣩⣿⣿⣿⣿⣿⣿⣿⣿⣿⣿⣿⣿⣿⣿⣿⣿⣿⣿⣿⣿⣿⣿⣿⣿⣿⣿⣿⣿⣿⣿⣿⣿⣿⣿⣿⣿⣿⣿⡇</a:t>
            </a:r>
            <a:br/>
            <a:r>
              <a:t>⣿⣿⣿⣿⣷⠀⠀⠀⠀⠀⠀⠀⠀⠀⠀⠀⠀⠀⠀⠀⠀⠰⣿⣿⣿⣿⣿⣿⣿⣿⣿⣿⣿⣿⣿⣿⣿⠏⠀⠀⠀⠀⠀⠀⠀⠀⠀⠀⠀⠀⢸⣿⣿⣿⣿⣿⣿⣿⣿⣿⣿⣿⣿⣿⣿⣿⣿⣿⣿⣿⣿⣿⣿⣿⣿⣿⣿⣿⣿⣿⣿⣿⣿⣿⣿⣿⣿⣿⣿⣿⡇</a:t>
            </a:r>
            <a:br/>
            <a:r>
              <a:t>⣿⣿⣿⣿⣿⠂⠀⠀⠀⠀⠀⠀⠀⠀⠀⠀⠀⠀⠀⠀⠀⠀⠙⣿⣿⣿⣿⣿⣿⣿⣿⣿⣿⣿⣿⣿⣿⡀⠀⠀⠀⠀⠀⠀⠀⠀⠀⠀⠀⠀⠀⣿⣿⣿⣿⣿⣿⣿⣿⣿⣿⣿⣿⣿⣿⣿⣿⣿⣿⣿⣿⣿⣿⣿⣿⣿⣿⣿⣿⣿⣿⣿⣿⣿⣿⣿⣿⣿⣿⣿⡇</a:t>
            </a:r>
            <a:br/>
            <a:r>
              <a:t>⣿⣿⣿⠏⠉⠀⠀⠀⠀⠀⠀⠀⠀⠀⠀⠀⠀⠀⠀⠀⠀⠀⠀⠘⢿⣿⣿⣿⣿⣿⣿⣿⣿⣿⣿⣿⣿⣷⣤⠀⠀⠀⠀⠀⠀⠀⠀⠀⠀⠀⠀⣿⣿⣿⣿⣿⣿⣿⣿⣿⣿⣿⣿⣿⣿⣿⣿⣿⣿⣿⣿⣿⣿⣿⣿⣿⣿⣿⣿⣿⣿⣿⣿⣿⣿⣿⣿⣿⣿⣿⡇</a:t>
            </a:r>
            <a:br/>
            <a:r>
              <a:t>⣿⣿⣿⡄⠀⠀⠀⠀⠀⠀⠀⠀⠀⠀⠀⠀⠀⠀⠀⠀⠀⠀⠀⣀⣼⡿⠿⠛⠛⠛⢿⣿⣿⣿⣿⣿⣿⣿⣿⡄⠀⠀⠀⠀⠀⠀⠀⠀⠀⠀⢀⣿⣿⣿⣿⣿⣿⣿⣿⣿⣿⣿⣿⣿⣿⣿⣿⣿⣿⣿⣿⣿⣿⣿⣿⣿⣿⣿⣿⣿⣿⣿⣿⣿⣿⣿⣿⣿⣿⣿⡇</a:t>
            </a:r>
            <a:br/>
            <a:r>
              <a:t>⣿⣿⣿⣿⣆⠀⠀⠀⠀⠀⠀⠀⠀⠀⠀⠀⠀⠘⣿⣿⣿⣿⣿⠟⠁⠀⠀⠀⠀⠀⠈⣿⣿⣿⣿⣿⠿⠿⠿⠷⠴⠀⠀⠀⠀⠀⠀⠀⠀⣠⣾⣿⠿⠿⠿⠿⠿⢿⣿⣿⣿⣿⣿⣿⣿⣿⣿⣿⣿⣿⣿⣿⣿⣿⣿⣿⣿⣿⣿⣿⣿⣿⣿⣿⣿⣿⣿⣿⣿⣿⡇</a:t>
            </a:r>
            <a:br/>
            <a:r>
              <a:t>⣿⣿⣿⣿⣿⣷⣶⡄⠀⠀⠀⠀⠀⠀⠀⠀⠀⠀⢸⣿⣿⣿⣿⣀⠀⠀⠀⠀⠀⠀⠀⠀⠀⠀⠀⠀⠀⠀⠀⠀⠀⠀⠀⠀⠀⠀⠀⠀⠀⠐⣒⣒⣂⣀⣤⣥⣄⣤⣽⣿⣿⣿⣿⣿⣿⣿⣿⣿⣿⣿⣿⣿⣿⣿⣿⣿⣿⣿⣿⣿⣿⣿⣿⣿⣿⣿⣿⣿⣿⣿⡇</a:t>
            </a:r>
            <a:br/>
            <a:r>
              <a:t>⣿⣿⣿⣿⣿⣿⣿⣿⡀⠀⠀⠀⠀⠀⠀⠀⠀⠀⠘⣿⣿⣿⣿⣿⣿⣿⣿⠀⠀⠀⠀⠈⠁⠀⠀⠀⠀⠀⠀⠀⠀⠀⠀⠀⠀⠀⠀⠀⠀⠀⣿⣿⣿⣿⣿⣿⣿⣿⣿⣿⣿⣿⣿⣿⣿⣿⣿⣿⣿⣿⣿⣿⣿⣿⣿⣿⣿⣿⣿⣿⣿⣿⣿⣿⣿⣿⣿⣿⣿⣿⡇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⣿⣿⣿⣿⣿⣿⣿⣿⡇⠀⠀⠀⠀⠀⠀⠀⠀⠀⢠⣿⣿⣿⣿⣿⣿⣿⣿⡆⠀⠀⠀⠀⠀⠀⠀⠀⠀⠀⠀⠀⠀⠀⠀⠀⠀⠀⠀⠀⠀⠀⣿⣿⣿⣿⣿⣿⣿⣿⣿⣿⣿⣿⣿⣿⣿⣿⣿⣿⣿⣿⣿⣿⣿⣿⣿⣿⣿⣿⣿⣿⣿⣿⣿⣿⣿⣿⣿⣿⣿⣿⡇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⣿⣿⣿⣿⣿⣿⣿⣿⣿⠀⠀⠀⠀⠀⠀⠀⠀⠀⠸⣿⣿⣿⣿⣿⣿⣿⣿⣷⠄⠀⠀⠀⠀⠀⠀⠀⠀⠀⠀⠀⠀⠀⠀⠀⠀⠀⠀⠀⠀⠀⢿⣿⣿⣿⣿⣿⣿⣿⣿⣿⣿⣿⣿⣿⣿⣿⣿⣿⣿⣿⣿⣿⣿⣿⣿⣿⣿⣿⣿⣿⣿⣿⣿⣿⣿⣿⣿⣿⣿⣿⡇</a:t>
            </a:r>
            <a:br/>
            <a:r>
              <a:t>⣿⣿⣿⣿⣿⣿⣿⣿⠃⠀⠀⠀⠀⠀⠀⠀⠀⠀⠀⠘⣿⣿⣿⣿⣿⣿⡏⠀⠀⠀⠀⠀⠀⠀⠀⠀⠀⠀⠀⠀⠀⠀⠀⠀⠀⠀⠀⠀⠀⠀⢸⣿⣿⣿⣿⣿⣿⣿⣿⣿⣿⣿⣿⣿⣿⣿⣿⣿⣿⣿⣿⣿⣿⣿⣿⣿⣿⣿⣿⣿⣿⣿⣿⣿⣿⣿⣿⣿⣿⣿⡇</a:t>
            </a:r>
            <a:br/>
            <a:r>
              <a:t>⣿⣿⣿⣿⣿⣿⣿⡇⠀⠀⠀⠀⠀⠀⠀⠀⠀⠀⠀⠀⢹⣿⣿⣿⣿⣿⠀⠀⠀⠀⠀⠀⠀⠀⠀⠀⠀⠀⠀⠀⠀⠀⠀⠀⠀⠀⠀⠀⠀⠀⠘⣿⣿⣿⣿⣿⣿⣿⣿⣿⣿⣿⣿⣿⣿⣿⣿⣿⣿⣿⣿⣿⣿⣿⣿⣿⣿⣿⣿⣿⣿⣿⣿⣿⣿⣿⣿⣿⣿⣿⡇</a:t>
            </a:r>
            <a:br/>
            <a:r>
              <a:t>⣿⣿⣿⣿⣿⣿⣿⠁⠀⠀⠀⠀⠀⠀⠀⠀⠀⠀⠀⠀⠀⢻⣿⣿⣿⠟⠈⠀⠀⢀⣤⣄⣀⣠⣤⣴⣶⣶⣿⣷⡀⠀⠀⠀⠀⠀⠀⠀⠀⠀⠀⢹⣿⣿⣿⣿⣿⣿⣿⣿⣿⣿⣿⣿⣿⣿⣿⣿⣿⣿⣿⣿⣿⣿⣿⣿⣿⣿⣿⣿⣿⣿⣿⣿⣿⣿⣿⣿⣿⣿⡇</a:t>
            </a:r>
            <a:br/>
            <a:r>
              <a:t>⣿⣿⣿⣿⣿⣿⡿⠀⠀⠀⠀⠀⠀⠀⠀⠀⠀⠀⠀⠀⠀⠀⢿⣿⣿⣧⣤⣴⣶⣿⣿⣿⣿⣿⣿⣿⣿⣿⣿⣿⠇⠀⠀⠀⠀⠀⠀⠀⠀⠀⢰⣿⣿⣿⣿⣿⣿⣿⣿⣿⣿⣿⣿⣿⣿⣿⣿⣿⣿⣿⣿⣿⣿⣿⣿⣿⣿⣿⣿⣿⣿⣿⣿⣿⣿⣿⣿⣿⣿⣿⡇</a:t>
            </a:r>
            <a:br/>
            <a:r>
              <a:t>⣿⣿⣿⣿⣿⣿⠇⠀⠀⠀⠀⠀⠀⠀⠀⠀⠀⠀⠀⠀⠀⠀⠈⢿⣿⣿⣿⣿⣿⣿⣿⣿⣿⣿⣿⣿⣿⣿⡿⠁⠀⠀⠀⠀⠀⠀⠀⠀⠀⠀⠀⢻⣿⣿⣿⣿⣿⣿⣿⣿⣿⣿⣿⣿⣿⣿⣿⣿⣿⣿⣿⣿⣿⣿⣿⣿⣿⣿⣿⣿⣿⣿⣿⣿⣿⣿⣿⣿⣿⣿⡇</a:t>
            </a:r>
            <a:br/>
            <a:r>
              <a:t>⣿⣿⣿⣿⣿⡟⠀⠀⠀⠀⠀⠀⠀⠀⠀⠀⠀⠀⠀⠀⠀⠀⠀⠘⣿⣿⣿⣿⣿⣿⣿⣿⣿⣿⣿⣿⣿⣿⠃⠀⠀⠀⠀⠀⠀⠀⠀⠀⠀⠀⠀⠘⣿⣿⣿⣿⣿⣿⣿⣿⣿⣿⣿⣿⣿⣿⣿⣿⣿⣿⣿⣿⣿⣿⣿⣿⣿⣿⣿⣿⣿⣿⣿⣿⣿⣿⣿⣿⣿⣿⡇</a:t>
            </a:r>
            <a:br/>
            <a:r>
              <a:t>⣿⣿⣿⣿⠟⠀⠀⠀⠀⠀⠀⠀⠀⠀⠀⠀⠀⠀⠀⠀⠀⠀⠀⠀⣿⣿⣿⣿⣿⣿⣿⣿⣿⣿⣿⣿⣿⡇⠀⠀⠀⠀⠀⠀⠀⠀⠀⠀⠀⠀⠀⠀⣿⣿⣿⣿⣿⣿⣿⣿⣿⣿⣿⣿⣿⣿⣿⣿⣿⣿⣿⣿⣿⣿⣿⣿⣿⣿⣿⣿⣿⣿⣿⣿⣿⣿⣿⣿⣿⣿⡇</a:t>
            </a:r>
            <a:br/>
            <a:r>
              <a:t>⣿⣿⣿⡟⠀⠀⠀⠀⠀⠀⠀⠀⠀⠀⠀⠀⠀⠀⠀⠀⠀⠀⠀⢠⣿⣿⣿⣿⣿⣿⣿⣿⣿⣿⣿⣿⡟⠀⠀⠀⠀⠀⠀⠀⠀⠀⠀⠀⠀⠀⠀⠀⢸⣿⣿⣿⣿⣿⣿⣿⣿⣿⣿⣿⣿⣿⣿⣿⣿⣿⣿⣿⣿⣿⣿⣿⣿⣿⣿⣿⣿⣿⣿⣿⣿⣿⣿⣿⣿⣿⡇</a:t>
            </a:r>
            <a:br/>
            <a:r>
              <a:t>⣿⣿⣿⠀⠀⠀⠀⠀⠀⠀⠀⠀⠀⠀⠀⠀⠀⠀⠀⠀⠀⠀⣠⣿⣿⣿⣿⣿⣿⣿⣿⣿⣿⣿⣿⡿⠀⠀⠀⠀⠀⠀⠀⠀⠀⠀⠀⠀⠀⠀⠀⠀⠀⢿⣿⣿⣿⣿⣿⣿⣿⣿⣿⣿⣿⣿⣿⣿⣿⣿⣿⣿⣿⣿⣿⣿⣿⣿⣿⣿⣿⣿⣿⣿⣿⣿⣿⣿⣿⣿⡇</a:t>
            </a:r>
            <a:br/>
            <a:r>
              <a:t>⣿⣿⣿⣤⡄⠀⠀⠀⠀⠀⠀⠀⠀⠀⠀⠀⠀⠀⢀⣀⣤⣾⣿⣿⣿⣿⣿⣿⣿⣿⣿⣿⣿⣿⡟⠁⠀⠀⠀⠀⠀⠀⠀⠀⠀⠀⠀⠀⠀⠀⠀⠀⠀⠘⣿⣿⣿⣿⣿⣿⣿⣿⣿⣿⣿⣿⣿⣿⣿⣿⣿⣿⣿⣿⣿⣿⣿⣿⣿⣿⣿⣿⣿⣿⣿⣿⣿⣿⣿⣿⡇</a:t>
            </a:r>
            <a:br/>
            <a:r>
              <a:t>⣿⣿⣿⣿⠀⠀⠀⠀⢠⣿⣿⣶⣶⣦⠀⠀⠀⠀⠀⣿⣿⣿⣿⣿⣿⣿⣿⣿⣿⣿⣿⣿⣿⡟⠀⠀⠀⠀⠀⠀⠀⠀⠀⠀⠀⠀⠀⠀⠀⠀⠀⠀⠀⠀⠘⣿⣿⣿⣿⣿⣿⣿⣿⣿⣿⣿⣿⣿⣿⣿⣿⣿⣿⣿⣿⣿⣿⣿⣿⣿⣿⣿⣿⣿⣿⣿⣿⣿⣿⣿⡇</a:t>
            </a:r>
            <a:br/>
            <a:r>
              <a:t>⣿⣿⣿⡟⠀⠀⠀⠀⢸⣿⣿⣿⣿⣿⡀⠀⠀⠀⠀⣿⣿⣿⣿⣿⣿⣿⣿⣿⣿⣿⣿⣿⣿⠀⠀⠀⠀⠀⠀⠀⠀⠀⠀⠀⠀⠀⠀⠀⠀⠀⠀⠀⠀⠀⠀⢹⣿⣿⣿⣿⣿⣿⣿⣿⣿⣿⣿⣿⣿⣿⣿⣿⣿⣿⣿⣿⣿⣿⣿⣿⣿⣿⣿⣿⣿⣿⣿⣿⣿⣿⡇</a:t>
            </a:r>
            <a:br/>
            <a:r>
              <a:t>⣿⣿⣿⣿⠀⠀⠀⠀⣾⣿⣿⣿⣿⣿⡇⠀⠀⠀⢠⣿⣿⣿⣿⣿⣿⣿⣿⣿⣿⣿⣿⣿⣿⣆⡀⠀⠀⠀⠀⠀⠀⠀⠀⠀⠀⠀⠀⠀⠀⠀⠀⠀⠀⠀⠀⣸⣿⣿⣿⣿⣿⣿⣿⣿⣿⣿⣿⣿⣿⣿⣿⣿⣿⣿⣿⣿⣿⣿⣿⣿⣿⣿⣿⣿⣿⣿⣿⣿⣿⣿⡇</a:t>
            </a:r>
            <a:br/>
            <a:r>
              <a:t>⣿⣿⣿⣿⠀⠀⠀⠀⣻⣿⣿⣿⣿⣿⣷⠀⠀⠀⠘⣿⣿⣿⣿⣿⣿⣿⣿⣿⣿⣿⣿⣿⣿⣿⣿⣶⣄⡀⠀⠀⠀⠀⠀⠀⠀⠀⠀⠀⠀⠀⠀⠀⠀⢠⣾⣿⣿⣿⣿⣿⣿⣿⣿⣿⣿⣿⣿⣿⣿⣿⣿⣿⣿⣿⣿⣿⣿⣿⣿⣿⣿⣿⣿⣿⣿⣿⣿⣿⣿⣿⡇</a:t>
            </a:r>
            <a:br/>
            <a:r>
              <a:t>⣿⣿⣿⣧⠀⠀⠀⠀⢿⣿⣿⣿⣿⣿⡇⠀⠀⠀⠰⣿⣿⣿⣿⣿⣿⣿⣿⣿⣿⣿⣿⣿⣿⣿⣿⣿⣿⣿⣶⡀⠀⠀⠀⠀⠀⠀⠀⠀⠀⠀⣤⣴⣾⣿⣿⣿⣿⣿⣿⣿⣿⣿⣿⣿⣿⣿⣿⣿⣿⣿⣿⣿⣿⣿⣿⣿⣿⣿⣿⣿⣿⣿⣿⣿⣿⣿⣿⣿⣿⣿⡇</a:t>
            </a:r>
            <a:br/>
            <a:r>
              <a:t>⣿⣿⣿⡿⠀⠀⠀⠀⣸⣿⣿⣿⣿⣿⡿⠀⠀⠀⠀⠻⠿⠿⠿⣿⣿⣿⣿⣿⣿⣿⣿⣿⣿⣿⣿⣿⣿⣿⣿⡇⠀⠀⠀⠀⣠⠀⠀⠀⠀⠀⢻⣿⣿⣿⣿⣿⣿⣿⣿⣿⣿⣿⣿⣿⣿⣿⣿⣿⣿⣿⣿⣿⣿⣿⣿⣿⣿⣿⣿⣿⣿⣿⣿⣿⣿⣿⣿⣿⣿⣿⡇</a:t>
            </a:r>
            <a:br/>
            <a:r>
              <a:t>⣿⣿⡟⠁⠀⠀⠀⠀⠙⠉⠉⠁⠀⠀⠀⠀⠀⠀⠀⠀⠀⠀⠀⢸⣿⣿⣿⣿⣿⣿⣿⣿⣿⣿⣿⣿⣿⣿⡿⠁⠀⠀⠀⢠⣿⡄⠀⠀⠀⠀⠀⢹⣿⣿⣿⣿⣿⣿⣿⣿⣿⣿⣿⣿⣿⣿⣿⣿⣿⣿⣿⣿⣿⣿⣿⣿⣿⣿⣿⣿⣿⣿⣿⣿⣿⣿⣿⣿⣿⣿⡇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⣿⣿⣿⣿⣿⣿⣿⣿⣿⣿⣿⣿⣿⣿⣿⣿⣿⣿⣿⣿⣿⣿⣿⣿⣿⣿⣿⣿⣿⣿⣿⣿⣿⣿⣿⣿⣿⣛⠻⢿⣿⣿⣿⣿⣿⣿⣿⣿⣿⣿⣿⣿⣿⣿⣿⣿⣿⣿⣿⣿⣿⣿⣿⣿⣿⣿⣿⣿⣿⣿⣿⣿⣿⣿⣿⣿⣿⣿⣿⣿⣿⣿⣿⣿⣿⣿⣿⣿⣿⣿⡇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⣿⣿⣿⣿⣿⣿⣿⣿⣿⣿⣿⣿⣿⣿⣿⣿⣿⣿⣿⣿⣿⣿⣿⣿⣿⣿⣿⣿⣿⣿⣿⣿⣿⣿⣿⣿⣿⣿⡇⠀⢸⣿⣿⣿⣿⣿⣿⣿⣿⣿⣿⣿⣿⣿⣿⣿⣿⣿⣿⣿⣿⣿⣿⣿⣿⣿⣿⣿⣿⣿⣿⣿⣿⣿⣿⣿⣿⣿⣿⣿⣿⣿⣿⣿⣿⣿⣿⣿⣿⣿⡇</a:t>
            </a:r>
            <a:br/>
            <a:r>
              <a:t>⢿⣿⣿⣿⣿⣿⣿⣿⣿⣿⣿⣿⣿⣿⣿⣿⣿⣿⣿⣿⣿⣿⣿⣿⣿⣿⣿⣿⣿⣿⣿⣿⣿⣿⣿⡿⠍⠉⠀⢠⣾⣿⣿⣿⣿⣿⣿⣿⣿⣿⣿⣿⣿⣿⣿⣿⣿⣿⣿⣿⣿⣿⣿⣿⣿⣿⣿⣿⣿⣿⣿⣿⣿⣿⣿⣿⣿⣿⣿⣿⣿⣿⣿⣿⣿⣿⣿⣿⣿⣿⡇</a:t>
            </a:r>
            <a:br/>
            <a:r>
              <a:t>⠀⠀⠈⠉⠉⠉⢿⣿⣿⣿⣿⣿⣿⣿⣿⣿⣿⣿⣿⣿⣿⣿⣿⣿⣿⣿⣿⣿⣿⣿⣿⣿⣿⠟⠋⠀⠀⠀⠀⠀⠙⣿⣿⣿⣿⣿⣿⣿⣿⣿⣿⣿⣿⣿⣿⣿⣿⣿⣿⣿⣿⣿⣿⣿⣿⣿⣿⣿⣿⣿⣿⣿⣿⣿⣿⣿⣿⣿⣿⣿⣿⣿⣿⣿⣿⣿⣿⣿⣿⣿⡇</a:t>
            </a:r>
            <a:br/>
            <a:r>
              <a:t>⠀⠀⠀⠀⠀⠀⣸⣿⣿⣿⡿⠋⠁⠀⠀⠉⠻⣿⣿⣿⣿⣿⣿⣿⣿⣿⣿⣿⡿⠋⠛⠛⠁⠀⠀⠀⠀⠀⠀⠀⠀⠈⢻⣿⣿⣿⣿⣿⣿⣿⣿⣿⣿⣿⣿⣿⣿⣿⣿⣿⣿⣿⣿⣿⣿⣿⣿⣿⣿⣿⣿⣿⣿⣿⣿⣿⣿⣿⣿⣿⣿⣿⣿⣿⣿⣿⣿⣿⣿⣿⡇</a:t>
            </a:r>
            <a:br/>
            <a:r>
              <a:t>⠀⠀⠀⠀⠀⠀⠉⠉⠉⠉⠀⠀⠀⠀⠀⠀⠀⢸⣿⣿⣿⣿⣿⣿⣿⣿⣿⣿⣿⡄⠀⠀⠀⠀⠀⠀⠀⠀⠀⠀⠀⠀⠀⠘⠿⣿⣿⣿⣿⣿⣿⣿⣿⣿⣿⣿⣿⣿⣿⣿⣿⣿⣿⣿⣿⣿⣿⣿⣿⣿⣿⣿⣿⣿⣿⣿⣿⣿⣿⣿⣿⣿⣿⣿⣿⣿⣿⣿⣿⣿⡇</a:t>
            </a:r>
            <a:br/>
            <a:r>
              <a:t>⠀⠀⠀⠀⠀⠀⠀⠀⠀⠀⠀⠀⠀⠀⠀⠀⠀⢸⣿⣿⣿⣿⣿⣿⣿⣿⣿⣿⣿⣿⠄⠀⠀⠀⠀⠀⠀⠀⠀⠀⠀⠀⠀⠀⢠⣴⣿⣿⣿⣿⣿⣿⣿⣿⣿⣿⣿⣿⣿⣿⣿⣿⣿⣿⣿⣿⣿⣿⣿⣿⣿⣿⣿⣿⣿⣿⣿⣿⣿⣿⣿⣿⣿⣿⣿⣿⣿⣿⣿⣿⡇</a:t>
            </a:r>
            <a:br/>
            <a:r>
              <a:t>⠀⠀⠀⠀⠀⠀⠀⠀⠀⠀⠀⠀⠀⣀⣀⣠⣴⣿⣿⣿⣿⣿⣿⣿⣿⣿⣿⣿⣿⡏⠀⠀⠀⠀⠀⠀⠀⠀⠀⠀⠀⠀⠀⠀⢻⣿⣿⣿⣿⣿⣿⣿⣿⣿⣿⣿⣿⣿⣿⣿⣿⣿⣿⣿⣿⣿⣿⣿⣿⣿⣿⣿⣿⣿⣿⣿⣿⣿⣿⣿⣿⣿⣿⣿⣿⣿⣿⣿⣿⣿⡇</a:t>
            </a:r>
            <a:br/>
            <a:r>
              <a:t>⠀⠀⠀⠀⠀⠀⠀⠀⠀⠀⠀⠀⠀⠹⣿⣿⣿⣿⣿⣿⣿⣿⣿⣿⣿⣿⣿⣿⣿⣇⠀⠀⠀⠀⠀⠀⠀⠀⠀⠀⠀⠀⠀⠀⠘⣿⣿⣿⣿⣿⣿⣿⣿⣿⣿⣿⣿⣿⣿⣿⣿⣿⣿⣿⣿⣿⣿⣿⣿⣿⣿⣿⣿⣿⣿⣿⣿⣿⣿⣿⣿⣿⣿⣿⣿⣿⣿⣿⣿⣿⡇</a:t>
            </a:r>
            <a:br/>
            <a:r>
              <a:t>⠀⠀⠀⠀⠀⠀⠀⠀⠀⠀⠀⠀⠀⠀⠈⠿⣿⣿⣿⣿⣿⣿⣿⣿⣿⣿⣿⣿⣿⣿⣧⡄⠀⠀⠀⠀⠀⠀⠀⠀⠀⠀⠀⠀⠀⣿⣿⣿⣿⣿⣿⣿⣿⣿⣿⣿⣿⣿⣿⣿⣿⣿⣿⣿⣿⣿⣿⣿⣿⣿⣿⣿⣿⣿⣿⣿⣿⣿⣿⣿⣿⣿⣿⣿⣿⣿⣿⣿⣿⣿⡇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⠀⠀⠀⠀⠀⠀⠀⠀⠀⠀⠀⠀⠀⠀⠀⠀⠙⣿⣿⣿⠿⠿⠿⠿⣿⣿⣿⣿⣿⣿⣿⣷⠀⠀⠀⠀⠀⠀⠀⠀⠀⠀⠀⠀⢀⣿⣿⠿⠿⠿⠟⠛⠛⠙⠻⣿⣿⣿⣿⣿⣿⣿⣿⣿⣿⣿⣿⣿⣿⣿⣿⣿⣿⣿⣿⣿⣿⣿⣿⣿⣿⣿⣿⣿⣿⣿⣿⣿⣿⣿⡇</a:t>
            </a:r>
            <a:br/>
            <a:r>
              <a:t>⠀⠀⠀⠀⠀⠀⠀⠀⠀⠀⠀⠀⠀⠀⠀⠀⡠⠟⠋⠀⠀⠀⠀⠀⠠⣿⣿⣿⡿⣿⣿⣿⡦⠤⠀⠀⠀⠀⠀⠀⠀⠀⠀⠀⠀⠀⠀⠀⠀⠀⠀⠄⡀⣀⣀⣘⣿⣿⣿⣿⣿⣿⣿⣿⣿⣿⣿⣿⣿⣿⣿⣿⣿⣿⣿⣿⣿⣿⣿⣿⣿⣿⣿⣿⣿⣿⣿⣿⣿⣿⡇</a:t>
            </a:r>
            <a:br/>
            <a:r>
              <a:t>⠀⠀⠀⠀⠀⠀⠀⠀⠀⠰⣾⣿⣶⣶⣾⡿⠁⠀⠀⠀⠀⠀⠀⠀⠀⠉⠉⠉⠀⠀⠀⠀⠀⠀⠀⠀⠀⠀⠀⠀⠀⠀⠀⢲⣶⣶⣶⣾⣿⣿⣿⣿⣿⣿⣿⣿⣿⣿⣿⣿⣿⣿⣿⣿⣿⣿⣿⣿⣿⣿⣿⣿⣿⣿⣿⣿⣿⣿⣿⣿⣿⣿⣿⣿⣿⣿⣿⣿⣿⣿⡇</a:t>
            </a:r>
            <a:br/>
            <a:r>
              <a:t>⠀⠀⠀⠀⠀⠀⠀⠀⠀⠀⢻⣿⣿⣿⣿⣷⣶⣄⣀⠀⠀⠀⠀⠀⠀⠀⠀⠀⠀⠀⠀⠀⠀⠀⠀⠀⠀⠀⠀⠀⠀⠀⠀⠈⣿⣿⣿⣿⣿⣿⣿⣿⣿⣿⣿⣿⣿⣿⣿⣿⣿⣿⣿⣿⣿⣿⣿⣿⣿⣿⣿⣿⣿⣿⣿⣿⣿⣿⣿⣿⣿⣿⣿⣿⣿⣿⣿⣿⣿⣿⡇</a:t>
            </a:r>
            <a:br/>
            <a:r>
              <a:t>⠀⠀⠀⠀⠀⠀⠀⠀⠀⠀⢸⣿⣿⣿⣿⣿⣿⣿⣿⠀⠀⠀⠀⠀⠀⠀⠀⠀⠀⠀⠀⠀⠀⠀⠀⠀⠀⠀⠀⠀⠀⠀⠀⠀⣿⣿⣿⣿⣿⣿⣿⣿⣿⣿⣿⣿⣿⣿⣿⣿⣿⣿⣿⣿⣿⣿⣿⣿⣿⣿⣿⣿⣿⣿⣿⣿⣿⣿⣿⣿⣿⣿⣿⣿⣿⣿⣿⣿⣿⣿⡇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⠀⠀⠀⠀⠀⠀⠀⠀⠀⠀⢸⣿⣿⣿⣿⣿⣿⣿⠿⠀⠀⠀⠀⠀⠀⠀⠀⠀⠀⠀⠀⠀⠀⠀⠀⠀⠀⠀⠀⠀⠀⠀⠀⠀⢸⣿⣿⣿⣿⣿⣿⣿⣿⣿⣿⣿⣿⣿⣿⣿⣿⣿⣿⣿⣿⣿⣿⣿⣿⣿⣿⣿⣿⣿⣿⣿⣿⣿⣿⣿⣿⣿⣿⣿⣿⣿⣿⣿⣿⣿⡇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⠀⠀⠀⠀⠀⠀⠀⠀⠀⠀⣾⣿⣿⣿⣿⣿⣿⠃⠀⠀⠀⠀⠀⠀⠀⠀⠀⠀⠀⠀⠀⠀⠀⠀⠀⠀⠀⠀⠀⠀⠀⠀⠀⠀⠀⣿⣿⣿⣿⣿⣿⣿⣿⣿⣿⣿⣿⣿⣿⣿⣿⣿⣿⣿⣿⣿⣿⣿⣿⣿⣿⣿⣿⣿⣿⣿⣿⣿⣿⣿⣿⣿⣿⣿⣿⣿⣿⣿⣿⣿⡇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⠀⠀⠀⠀⠀⠀⠀⠀⠀⠀⠘⢿⣿⣿⣿⣿⣿⠀⠀⠀⠀⠀⠀⠀⠀⠀⠀⠀⠀⠀⠀⠀⠀⠀⠀⠀⠀⠀⠀⠀⠀⠀⠀⠀⠀⢻⣿⣿⣿⣿⣿⣿⣿⣿⣿⣿⣿⣿⣿⣿⣿⣿⣿⣿⣿⣿⣿⣿⣿⣿⣿⣿⣿⣿⣿⣿⣿⣿⣿⣿⣿⣿⣿⣿⣿⣿⣿⣿⣿⣿⡇</a:t>
            </a:r>
            <a:br/>
            <a:r>
              <a:t>⠀⠀⠀⠀⠀⠀⠀⠀⠀⠀⠀⠈⣿⣿⣿⣿⠏⠀⠀⠀⢀⣤⣄⣀⠀⠀⢀⣀⣀⣀⣀⣤⣤⡄⠀⠀⠀⠀⠀⠀⠀⠀⠀⠀⠀⢸⣿⣿⣿⣿⣿⣿⣿⣿⣿⣿⣿⣿⣿⣿⣿⣿⣿⣿⣿⣿⣿⣿⣿⣿⣿⣿⣿⣿⣿⣿⣿⣿⣿⣿⣿⣿⣿⣿⣿⣿⣿⣿⣿⣿⡇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⠀⠀⠀⠀⠀⠀⠀⠀⠀⠀⠀⠀⠈⢿⣿⣿⣄⣀⣀⣠⣿⣿⣿⣿⣿⣿⣿⣿⣿⣿⣿⣿⣿⡇⠀⠀⠀⠀⠀⠀⠀⠀⠀⠀⠀⠀⣿⣿⣿⣿⣿⣿⣿⣿⣿⣿⣿⣿⣿⣿⣿⣿⣿⣿⣿⣿⣿⣿⣿⣿⣿⣿⣿⣿⣿⣿⣿⣿⣿⣿⣿⣿⣿⣿⣿⣿⣿⣿⣿⣿⡇</a:t>
            </a:r>
            <a:br/>
            <a:r>
              <a:t>⠀⠀⠀⠀⠀⠀⠀⠀⠀⠀⠀⠀⠀⠘⢿⣿⣿⣿⣿⣿⣿⣿⣿⣿⣿⣿⣿⣿⣿⣿⣿⣿⣿⣿⠇⠀⠀⠀⠀⠀⠀⠀⠀⠀⠀⣴⣿⣿⣿⣿⣿⣿⣿⣿⣿⣿⣿⣿⣿⣿⣿⣿⣿⣿⣿⣿⣿⣿⣿⣿⣿⣿⣿⣿⣿⣿⣿⣿⣿⣿⣿⣿⣿⣿⣿⣿⣿⣿⣿⣿⡇</a:t>
            </a:r>
            <a:br/>
            <a:r>
              <a:t>⠀⠀⠀⠀⠀⠀⠀⠀⠀⠀⠀⠀⠀⠀⠈⢻⣿⣿⣿⣿⣿⣿⣿⣿⣿⣿⣿⣿⣿⣿⣿⣿⡟⠁⠀⠀⠀⠀⠀⠀⠀⠀⠀⠀⠀⠹⣿⣿⣿⣿⣿⣿⣿⣿⣿⣿⣿⣿⣿⣿⣿⣿⣿⣿⣿⣿⣿⣿⣿⣿⣿⣿⣿⣿⣿⣿⣿⣿⣿⣿⣿⣿⣿⣿⣿⣿⣿⣿⣿⣿⡇</a:t>
            </a:r>
            <a:br/>
            <a:r>
              <a:t>⠀⠀⠀⠀⠀⠀⠀⠀⠀⠀⠀⠀⠀⠀⠀⠀⠹⢿⣿⣿⣿⣿⣿⣿⣿⣿⣿⣿⣿⣿⣿⡟⠀⠀⠀⠀⠀⠀⠀⠀⠀⠀⠀⠀⠀⠀⢻⣿⣿⣿⣿⣿⣿⣿⣿⣿⣿⣿⣿⣿⣿⣿⣿⣿⣿⣿⣿⣿⣿⣿⣿⣿⣿⣿⣿⣿⣿⣿⣿⣿⣿⣿⣿⣿⣿⣿⣿⣿⣿⣿⡇</a:t>
            </a:r>
            <a:br/>
            <a:r>
              <a:t>⠀⠀⠀⠀⠀⠀⠀⠀⠀⠀⠀⠀⠀⠀⠀⠀⠀⠈⢻⣿⣿⣿⣿⣿⣿⣿⣿⣿⣿⣿⡿⠁⠀⠀⠀⠀⠀⠀⠀⠀⠀⠀⠀⠀⠀⠀⢸⣿⣿⣿⣿⣿⣿⣿⣿⣿⣿⣿⣿⣿⣿⣿⣿⣿⣿⣿⣿⣿⣿⣿⣿⣿⣿⣿⣿⣿⣿⣿⣿⣿⣿⣿⣿⣿⣿⣿⣿⣿⣿⣿⡇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⠀⠀⠀⠀⠀⠀⠀⠀⠀⠀⠀⠀⠀⠀⠀⠀⠀⠀⠀⢻⣿⣿⣿⣿⣿⣿⣿⣿⣿⣿⠃⠀⠀⠀⠀⠀⠀⠀⠀⠀⠀⠀⠀⠀⠀⠀⠀⣿⣿⣿⣿⣿⣿⣿⣿⣿⣿⣿⣿⣿⣿⣿⣿⣿⣿⣿⣿⣿⣿⣿⣿⣿⣿⣿⣿⣿⣿⣿⣿⣿⣿⣿⣿⣿⣿⣿⣿⣿⣿⣿⡇</a:t>
            </a:r>
            <a:br/>
            <a:r>
              <a:t>⠀⠀⠀⠀⠀⠀⠀⠀⠀⠀⠀⠀⠀⠀⠀⠀⠀⠀⠀⣼⣿⣿⣿⣿⣿⣿⣿⣿⣿⠃⠀⠀⠀⠀⠀⠀⠀⠀⠀⠀⠀⠀⠀⠀⠀⠀⠀⢿⣿⣿⣿⣿⣿⣿⣿⣿⣿⣿⣿⣿⣿⣿⣿⣿⣿⣿⣿⣿⣿⣿⣿⣿⣿⣿⣿⣿⣿⣿⣿⣿⣿⣿⣿⣿⣿⣿⣿⣿⣿⣿⡇</a:t>
            </a:r>
            <a:br/>
            <a:r>
              <a:t>⠀⠀⠀⠀⠀⠀⠀⠀⠀⠀⠀⠀⠀⠀⠀⠀⠀⣠⣾⣿⣿⣿⣿⣿⣿⣿⣿⣿⠃⠀⠀⠀⠀⠀⠀⠀⠀⠀⠀⠀⠀⠀⠀⠀⠀⠀⠀⠸⣿⣿⣿⣿⣿⣿⣿⣿⣿⣿⣿⣿⣿⣿⣿⣿⣿⣿⣿⣿⣿⣿⣿⣿⣿⣿⣿⣿⣿⣿⣿⣿⣿⣿⣿⣿⣿⣿⣿⣿⣿⣿⡇</a:t>
            </a:r>
            <a:br/>
            <a:r>
              <a:t>⠀⠀⠀⠀⠀⠀⠀⠀⠀⠀⠀⠀⠀⠀⢀⣴⣾⣿⣿⣿⣿⣿⣿⣿⣿⣿⣿⠃⠀⠀⠀⠀⠀⠀⠀⠀⠀⠀⠀⠀⠀⠀⠀⠀⠀⠀⠀⠀⢻⣿⣿⣿⣿⣿⣿⣿⣿⣿⣿⣿⣿⣿⣿⣿⣿⣿⣿⣿⣿⣿⣿⣿⣿⣿⣿⣿⣿⣿⣿⣿⣿⣿⣿⣿⣿⣿⣿⣿⣿⣿⡇</a:t>
            </a:r>
            <a:br/>
            <a:r>
              <a:t>⠀⠀⡀⢀⠀⠀⠀⠀⠀⠀⢠⣴⣾⣿⣿⣿⣿⣿⣿⣿⣿⣿⣿⣿⣿⣿⡏⠀⠀⠀⠀⠀⠀⠀⠀⠀⠀⠀⠀⠀⠀⠀⠀⠀⠀⠀⠀⠀⠀⢿⣿⣿⣿⣿⣿⣿⣿⣿⣿⣿⣿⣿⣿⣿⣿⣿⣿⣿⣿⣿⣿⣿⣿⣿⣿⣿⣿⣿⣿⣿⣿⣿⣿⣿⣿⣿⣿⣿⣿⣿⡇</a:t>
            </a:r>
            <a:br/>
            <a:r>
              <a:t>⣿⣿⣿⣿⣿⡀⠀⠀⠀⠀⠈⣿⣿⣿⣿⣿⣿⣿⣿⣿⣿⣿⣿⣿⣿⣿⠁⠀⠀⠀⠀⠀⠀⠀⠀⠀⠀⠀⠀⠀⠀⠀⠀⠀⠀⠀⠀⠀⠀⠸⣿⣿⣿⣿⣿⣿⣿⣿⣿⣿⣿⣿⣿⣿⣿⣿⣿⣿⣿⣿⣿⣿⣿⣿⣿⣿⣿⣿⣿⣿⣿⣿⣿⣿⣿⣿⣿⣿⣿⣿⡇</a:t>
            </a:r>
            <a:br/>
            <a:r>
              <a:t>⣿⣿⣿⣿⣿⣇⠀⠀⠀⠀⠀⣿⣿⣿⣿⣿⣿⣿⣿⣿⣿⣿⣿⣿⣿⣿⠀⠀⠀⠀⠀⠀⠀⠀⠀⠀⠀⠀⠀⠀⠀⠀⠀⠀⠀⠀⠀⠀⠀⢠⣿⣿⣿⣿⣿⣿⣿⣿⣿⣿⣿⣿⣿⣿⣿⣿⣿⣿⣿⣿⣿⣿⣿⣿⣿⣿⣿⣿⣿⣿⣿⣿⣿⣿⣿⣿⣿⣿⣿⣿⡇</a:t>
            </a:r>
            <a:br/>
            <a:r>
              <a:t>⣿⣿⣿⣿⣿⣿⠀⠀⠀⠀⢰⣿⣿⣿⣿⣿⣿⣿⣿⣿⣿⣿⣿⣿⣿⣿⣷⣄⡀⠀⠀⠀⠀⠀⠀⠀⠀⠀⠀⠀⠀⠀⠀⠀⠀⠀⠀⠀⣰⣿⣿⣿⣿⣿⣿⣿⣿⣿⣿⣿⣿⣿⣿⣿⣿⣿⣿⣿⣿⣿⣿⣿⣿⣿⣿⣿⣿⣿⣿⣿⣿⣿⣿⣿⣿⣿⣿⣿⣿⣿⡇</a:t>
            </a:r>
            <a:br/>
            <a:r>
              <a:t>⣿⣿⣿⣿⣿⣿⡇⠀⠀⠀⠀⢿⣿⣿⣿⣿⣿⣿⣿⣿⣿⣿⣿⣿⣿⣿⣿⣿⣿⣿⣶⣤⠀⠀⠀⠀⠀⠀⠀⠀⠀⠀⠀⠀⢀⣠⣴⣿⣿⣿⣿⣿⣿⣿⣿⣿⣿⣿⣿⣿⣿⣿⣿⣿⣿⣿⣿⣿⣿⣿⣿⣿⣿⣿⣿⣿⣿⣿⣿⣿⣿⣿⣿⣿⣿⣿⣿⣿⣿⣿⡇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⣿⣿⣿⣿⣿⣿⣿⣿⣿⣿⣿⣿⣿⣿⣿⣿⣿⣿⣿⣿⣿⣿⣿⣿⣿⣿⣿⣿⣿⣿⣿⣿⣿⣿⣿⡆⠉⢻⣿⣿⣿⣿⣿⣿⣿⣿⣿⣿⣿⣿⣿⣿⣿⣿⣿⣿⣿⣿⣿⣿⣿⣿⣿⣿⣿⣿⣿⣿⣿⣿⣿⣿⣿⣿⣿⣿⣿⣿⣿⣿⣿⣿⣿⣿⣿⣿⣿⣿⣿⣿⡇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⣿⣿⣿⣿⣿⣿⣿⣿⣿⣿⣿⣿⣿⣿⣿⣿⣿⣿⣿⣿⣿⣿⣿⣿⣿⣿⣿⣿⣿⣿⣿⣿⣿⡻⠟⠃⠀⢸⣿⣿⣿⣿⣿⣿⣿⣿⣿⣿⣿⣿⣿⣿⣿⣿⣿⣿⣿⣿⣿⣿⣿⣿⣿⣿⣿⣿⣿⣿⣿⣿⣿⣿⣿⣿⣿⣿⣿⣿⣿⣿⣿⣿⣿⣿⣿⣿⣿⣿⣿⣿⡇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⣿⣿⣿⣿⣿⣿⣿⣿⣿⣿⣿⣿⣿⣿⣿⣿⣿⣿⣿⣿⣿⣿⣿⣿⣿⣿⣿⣿⣿⣿⣿⠿⠋⠀⠀⠀⠘⢿⣿⣿⣿⣿⣿⣿⣿⣿⣿⣿⣿⣿⣿⣿⣿⣿⣿⣿⣿⣿⣿⣿⣿⣿⣿⣿⣿⣿⣿⣿⣿⣿⣿⣿⣿⣿⣿⣿⣿⣿⣿⣿⣿⣿⣿⣿⣿⣿⣿⣿⣿⣿⡇</a:t>
            </a:r>
            <a:br/>
            <a:r>
              <a:t>⠉⠙⣿⣿⣿⣿⣿⣿⣿⣿⣿⣿⣿⣿⣿⣿⣿⣿⣿⣿⣿⣿⣿⣿⣿⣿⠿⠿⡿⠋⠁⠀⠀⠀⠀⠀⠀⠀⠹⣿⣿⣿⣿⣿⣿⣿⣿⣿⣿⣿⣿⣿⣿⣿⣿⣿⣿⣿⣿⣿⣿⣿⣿⣿⣿⣿⣿⣿⣿⣿⣿⣿⣿⣿⣿⣿⣿⣿⣿⣿⣿⣿⣿⣿⣿⣿⣿⣿⣿⣿⡇</a:t>
            </a:r>
            <a:br/>
            <a:r>
              <a:t>⠀⠀⢨⣿⣿⣿⣿⠟⠛⠛⠙⠛⢿⣿⣿⣿⣿⣿⣿⣿⣿⣿⣿⣿⣿⣇⠀⠀⠀⠀⠀⠀⠀⠀⠀⠀⠀⠀⠀⠈⠻⣿⣿⣿⣿⣿⣿⣿⣿⣿⣿⣿⣿⣿⣿⣿⣿⣿⣿⣿⣿⣿⣿⣿⣿⣿⣿⣿⣿⣿⣿⣿⣿⣿⣿⣿⣿⣿⣿⣿⣿⣿⣿⣿⣿⣿⣿⣿⣿⣿⡇</a:t>
            </a:r>
            <a:br/>
            <a:r>
              <a:t>⠀⠀⠛⠛⠛⠻⠁⠀⠀⠀⠀⠀⠀⢻⣿⣿⣿⣿⣿⣿⣿⣿⣿⣿⣿⣿⣆⠀⠀⠀⠀⠀⠀⠀⠀⠀⠀⠀⠀⠀⠀⠈⠛⣿⣿⣿⣿⣿⣿⣿⣿⣿⣿⣿⣿⣿⣿⣿⣿⣿⣿⣿⣿⣿⣿⣿⣿⣿⣿⣿⣿⣿⣿⣿⣿⣿⣿⣿⣿⣿⣿⣿⣿⣿⣿⣿⣿⣿⣿⣿⡇</a:t>
            </a:r>
            <a:br/>
            <a:r>
              <a:t>⠀⠀⠀⠀⠀⠀⠀⠀⠀⠀⠀⠀⠀⠀⣿⣿⣿⣿⣿⣿⣿⣿⣿⣿⣿⣿⡟⠀⠀⠀⠀⠀⠀⠀⠀⠀⠀⠀⠀⠀⠀⢠⣾⣿⣿⣿⣿⣿⣿⣿⣿⣿⣿⣿⣿⣿⣿⣿⣿⣿⣿⣿⣿⣿⣿⣿⣿⣿⣿⣿⣿⣿⣿⣿⣿⣿⣿⣿⣿⣿⣿⣿⣿⣿⣿⣿⣿⣿⣿⣿⡇</a:t>
            </a:r>
            <a:br/>
            <a:r>
              <a:t>⠀⠀⠀⠀⠀⠀⠀⠀⠀⠀⠀⠀⢀⣼⣿⣿⣿⣿⣿⣿⣿⣿⣿⣿⣿⣿⠀⠀⠀⠀⠀⠀⠀⠀⠀⠀⠀⠀⠀⠀⠀⠸⣿⣿⣿⣿⣿⣿⣿⣿⣿⣿⣿⣿⣿⣿⣿⣿⣿⣿⣿⣿⣿⣿⣿⣿⣿⣿⣿⣿⣿⣿⣿⣿⣿⣿⣿⣿⣿⣿⣿⣿⣿⣿⣿⣿⣿⣿⣿⣿⡇</a:t>
            </a:r>
            <a:br/>
            <a:r>
              <a:t>⠀⠀⠀⠀⠀⠀⠀⠀⠐⢶⣶⣿⣿⣿⣿⣿⣿⣿⣿⣿⣿⣿⣿⣿⣿⣿⣦⠀⠀⠀⠀⠀⠀⠀⠀⠀⠀⠀⠀⠀⠀⠀⣿⣿⣿⣿⣿⣿⣿⠿⢿⣿⣿⣿⣿⣿⣿⣿⣿⣿⣿⣿⣿⣿⣿⣿⣿⣿⣿⣿⣿⣿⣿⣿⣿⣿⣿⣿⣿⣿⣿⣿⣿⣿⣿⣿⣿⣿⣿⣿⡇</a:t>
            </a:r>
            <a:br/>
            <a:r>
              <a:t>⠀⠀⠀⠀⠀⠀⠀⠀⠀⠈⠻⣿⣿⣿⣿⣿⣿⣿⣿⣿⣿⣿⣿⣿⣿⣿⣿⣷⡀⠀⠀⠀⠀⠀⠀⠀⠀⠀⠀⠀⠀⠀⠿⠟⠛⠋⠉⠅⠴⠀⠀⠉⠻⣿⣿⣿⣿⣿⣿⣿⣿⣿⣿⣿⣿⣿⣿⣿⣿⣿⣿⣿⣿⣿⣿⣿⣿⣿⣿⣿⣿⣿⣿⣿⣿⣿⣿⣿⣿⣿⡇</a:t>
            </a:r>
            <a:br/>
            <a:r>
              <a:t>⠀⠀⠀⠀⠀⠀⠀⠀⠀⠀⠀⠈⠻⣿⣿⣿⣿⣿⣿⣿⣿⣿⣿⣿⣿⣿⣿⣿⣧⠀⠀⠀⠀⠀⠀⠀⠀⠀⠀⠀⠀⠀⠀⠈⣀⣀⣤⣤⣶⣶⣶⣦⣴⣿⣿⣿⣿⣿⣿⣿⣿⣿⣿⣿⣿⣿⣿⣿⣿⣿⣿⣿⣿⣿⣿⣿⣿⣿⣿⣿⣿⣿⣿⣿⣿⣿⣿⣿⣿⣿⡇</a:t>
            </a:r>
            <a:br/>
            <a:r>
              <a:t>⠀⠀⠀⠀⠀⠀⠀⠀⠀⠀⠀⠀⠀⠹⠛⠛⠋⠉⠉⠉⣿⣿⣿⣿⣿⠿⠿⠛⠛⠀⠀⠀⠀⠀⠀⠀⠀⠀⠀⠀⢀⣰⣾⣿⣿⣿⣿⣿⣿⣿⣿⣿⣿⣿⣿⣿⣿⣿⣿⣿⣿⣿⣿⣿⣿⣿⣿⣿⣿⣿⣿⣿⣿⣿⣿⣿⣿⣿⣿⣿⣿⣿⣿⣿⣿⣿⣿⣿⣿⣿⡇</a:t>
            </a:r>
            <a:br/>
            <a:r>
              <a:t>⠀⠀⠀⠀⠀⢀⣤⣤⣤⣀⠀⠀⠀⠀⠀⠀⠀⠀⠀⠀⠉⠉⠁⠀⠀⠀⠀⠀⠀⠀⠀⠀⠀⠀⠀⠀⠀⠀⠀⠀⠹⣿⣿⣿⣿⣿⣿⣿⣿⣿⣿⣿⣿⣿⣿⣿⣿⣿⣿⣿⣿⣿⣿⣿⣿⣿⣿⣿⣿⣿⣿⣿⣿⣿⣿⣿⣿⣿⣿⣿⣿⣿⣿⣿⣿⣿⣿⣿⣿⣿⡇</a:t>
            </a:r>
            <a:br/>
            <a:r>
              <a:t>⠀⠀⠀⠀⠀⠈⣿⣿⣿⡟⢀⠀⠀⠀⠀⠀⠀⠀⠀⠀⠰⠂⠀⠀⠀⠀⠀⠀⠀⠀⠀⠀⠀⠀⠀⠀⠀⠀⠀⠀⠀⢹⣿⣿⣿⣿⣿⣿⣿⣿⣿⣿⣿⣿⣿⣿⣿⣿⣿⣿⣿⣿⣿⣿⣿⣿⣿⣿⣿⣿⣿⣿⣿⣿⣿⣿⣿⣿⣿⣿⣿⣿⣿⣿⣿⣿⣿⣿⣿⣿⡇</a:t>
            </a:r>
            <a:br/>
            <a:r>
              <a:t>⠀⠀⠀⠀⠀⠀⢻⣿⣿⣿⣿⣷⣶⣾⡄⠀⠀⠀⠀⠀⠀⠀⠀⠀⠀⠀⠀⠀⠀⠀⠀⠀⠀⠀⠀⠀⠀⠀⠀⠀⠀⢸⣿⣿⣿⣿⣿⣿⣿⣿⣿⣿⣿⣿⣿⣿⣿⣿⣿⣿⣿⣿⣿⣿⣿⣿⣿⣿⣿⣿⣿⣿⣿⣿⣿⣿⣿⣿⣿⣿⣿⣿⣿⣿⣿⣿⣿⣿⣿⣿⡇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⠀⠀⠀⠀⠀⠀⢸⣿⣿⣿⣿⣿⣿⣿⡇⠀⠀⠀⠀⠀⠀⠀⠀⠀⠀⠀⠀⠀⠀⠀⠀⠀⠀⠀⠀⠀⠀⠀⠀⠀⠀⠀⣿⣿⣿⣿⣿⣿⣿⣿⣿⣿⣿⣿⣿⣿⣿⣿⣿⣿⣿⣿⣿⣿⣿⣿⣿⣿⣿⣿⣿⣿⣿⣿⣿⣿⣿⣿⣿⣿⣿⣿⣿⣿⣿⣿⣿⣿⣿⣿⡇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⠀⠀⠀⠀⠀⠀⣸⣿⣿⣿⣿⣿⣿⣿⣿⠀⠀⠀⠀⠀⠀⠀⠀⠀⠀⠀⠀⠀⠀⠀⠀⠀⠀⠀⠀⠀⠀⠀⠀⠀⠀⠀⢸⣿⣿⣿⣿⣿⣿⣿⣿⣿⣿⣿⣿⣿⣿⣿⣿⣿⣿⣿⣿⣿⣿⣿⣿⣿⣿⣿⣿⣿⣿⣿⣿⣿⣿⣿⣿⣿⣿⣿⣿⣿⣿⣿⣿⣿⣿⣿⡇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⠀⠀⠀⠀⠀⠀⢿⣿⣿⣿⣿⣿⣿⣿⣿⠂⠀⠀⠀⠀⠀⠀⠀⠀⠀⠀⠀⠀⠀⠀⠀⠀⠀⠀⠀⠀⠀⠀⠀⠀⠀⠀⠈⣿⣿⣿⣿⣿⣿⣿⣿⣿⣿⣿⣿⣿⣿⣿⣿⣿⣿⣿⣿⣿⣿⣿⣿⣿⣿⣿⣿⣿⣿⣿⣿⣿⣿⣿⣿⣿⣿⣿⣿⣿⣿⣿⣿⣿⣿⣿⡇</a:t>
            </a:r>
            <a:br/>
            <a:r>
              <a:t>⠀⠀⠀⠀⠀⠀⠀⢻⣿⣿⣿⣿⣿⣿⡅⠀⠀⢠⣶⣾⣿⣦⣤⣀⣀⣤⣤⣤⣀⣀⡀⠀⠀⠀⠀⠀⠀⠀⠀⠀⠀⠀⠀⣿⣿⣿⣿⣿⣿⣿⣿⣿⣿⣿⣿⣿⣿⣿⣿⣿⣿⣿⣿⣿⣿⣿⣿⣿⣿⣿⣿⣿⣿⣿⣿⣿⣿⣿⣿⣿⣿⣿⣿⣿⣿⣿⣿⣿⣿⣿⡇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⠀⠀⠀⠀⠀⠀⠀⠀⢻⣿⣿⣿⣿⣿⣿⣤⣤⣾⣿⣿⣿⣿⣿⣿⣿⣿⣿⣿⣿⣿⡇⠀⠀⠀⠀⠀⠀⠀⠀⠀⠀⠀⠀⢸⣿⣿⣿⣿⣿⣿⣿⣿⣿⣿⣿⣿⣿⣿⣿⣿⣿⣿⣿⣿⣿⣿⣿⣿⣿⣿⣿⣿⣿⣿⣿⣿⣿⣿⣿⣿⣿⣿⣿⣿⣿⣿⣿⣿⣿⣿⡇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⠀⠀⠀⠀⠀⠀⠀⠀⠀⢻⣿⣿⣿⣿⣿⣿⣿⣿⣿⣿⣿⣿⣿⣿⣿⣿⣿⣿⣿⣿⣷⡄⠀⠀⠀⠀⠀⠀⠀⠀⠀⠀⠀⣸⣿⣿⣿⣿⣿⣿⣿⣿⣿⣿⣿⣿⣿⣿⣿⣿⣿⣿⣿⣿⣿⣿⣿⣿⣿⣿⣿⣿⣿⣿⣿⣿⣿⣿⣿⣿⣿⣿⣿⣿⣿⣿⣿⣿⣿⣿⡇</a:t>
            </a:r>
            <a:br/>
            <a:r>
              <a:t>⠀⠀⠀⠀⠀⠀⠀⠀⠀⠀⢿⣿⣿⣿⣿⣿⣿⣿⣿⣿⣿⣿⣿⣿⣿⣿⣿⣿⣿⣿⠟⠁⠀⠀⠀⠀⠀⠀⠀⠀⠀⠀⠘⣿⣿⣿⣿⣿⣿⣿⣿⣿⣿⣿⣿⣿⣿⣿⣿⣿⣿⣿⣿⣿⣿⣿⣿⣿⣿⣿⣿⣿⣿⣿⣿⣿⣿⣿⣿⣿⣿⣿⣿⣿⣿⣿⣿⣿⣿⣿⡇</a:t>
            </a:r>
            <a:br/>
            <a:r>
              <a:t>⠀⠀⠀⠀⠀⠀⠀⠀⠀⠀⠀⠻⣿⣿⣿⣿⣿⣿⣿⣿⣿⣿⣿⣿⣿⣿⣿⣿⣿⠃⠀⠀⠀⠀⠀⠀⠀⠀⠀⠀⠀⠀⠀⠹⣿⣿⣿⣿⣿⣿⣿⣿⣿⣿⣿⣿⣿⣿⣿⣿⣿⣿⣿⣿⣿⣿⣿⣿⣿⣿⣿⣿⣿⣿⣿⣿⣿⣿⣿⣿⣿⣿⣿⣿⣿⣿⣿⣿⣿⣿⡇</a:t>
            </a:r>
            <a:br/>
            <a:r>
              <a:t>⠀⠀⠀⠀⠀⠀⠀⠀⠀⠀⠀⠀⠘⢿⣿⣿⣿⣿⣿⣿⣿⣿⣿⣿⣿⣿⣿⣿⠃⠀⠀⠀⠀⠀⠀⠀⠀⠀⠀⠀⠀⠀⠀⠀⣿⣿⣿⣿⣿⣿⣿⣿⣿⣿⣿⣿⣿⣿⣿⣿⣿⣿⣿⣿⣿⣿⣿⣿⣿⣿⣿⣿⣿⣿⣿⣿⣿⣿⣿⣿⣿⣿⣿⣿⣿⣿⣿⣿⣿⣿⡇</a:t>
            </a:r>
            <a:br/>
            <a:r>
              <a:t>⠀⠀⠀⠀⠀⠀⠀⠀⠀⠀⠀⠀⠀⠀⠙⢿⣿⣿⣿⣿⣿⣿⣿⣿⣿⣿⣿⠇⠀⠀⠀⠀⠀⠀⠀⠀⠀⠀⠀⠀⠀⠀⠀⠀⢹⣿⣿⣿⣿⣿⣿⣿⣿⣿⣿⣿⣿⣿⣿⣿⣿⣿⣿⣿⣿⣿⣿⣿⣿⣿⣿⣿⣿⣿⣿⣿⣿⣿⣿⣿⣿⣿⣿⣿⣿⣿⣿⣿⣿⣿⡇</a:t>
            </a:r>
            <a:br/>
            <a:r>
              <a:t>⠀⠀⠀⠀⠀⠀⠀⠀⠀⠀⠀⠀⠀⠀⠀⠀⢹⣿⣿⣿⣿⣿⣿⣿⣿⣿⠏⠀⠀⠀⠀⠀⠀⠀⠀⠀⠀⠀⠀⠀⠀⠀⠀⠀⢸⣿⣿⣿⣿⣿⣿⣿⣿⣿⣿⣿⣿⣿⣿⣿⣿⣿⣿⣿⣿⣿⣿⣿⣿⣿⣿⣿⣿⣿⣿⣿⣿⣿⣿⣿⣿⣿⣿⣿⣿⣿⣿⣿⣿⣿⡇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⠀⠀⠀⠀⠀⠀⠀⠀⠀⠀⠀⠀⠀⠀⠀⠀⣼⣿⣿⣿⣿⣿⣿⣿⣿⠋⠀⠀⠀⠀⠀⠀⠀⠀⠀⠀⠀⠀⠀⠀⠀⠀⠀⠀⠘⣿⣿⣿⣿⣿⣿⣿⣿⣿⣿⣿⣿⣿⣿⣿⣿⣿⣿⣿⣿⣿⣿⣿⣿⣿⣿⣿⣿⣿⣿⣿⣿⣿⣿⣿⣿⣿⣿⣿⣿⣿⣿⣿⣿⣿⡇</a:t>
            </a:r>
            <a:br/>
            <a:r>
              <a:t>⠀⠀⠀⠀⠀⠀⠀⠀⠀⠀⠀⠀⠀⠀⣠⣾⣿⣿⣿⣿⣿⣿⣿⣿⠃⠀⠀⠀⠀⠀⠀⠀⠀⠀⠀⠀⠀⠀⠀⠀⠀⠀⠀⠀⠀⣿⣿⣿⣿⣿⣿⣿⣿⣿⣿⣿⣿⣿⣿⣿⣿⣿⣿⣿⣿⣿⣿⣿⣿⣿⣿⣿⣿⣿⣿⣿⣿⣿⣿⣿⣿⣿⣿⣿⣿⣿⣿⣿⣿⣿⡇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⠀⠀⠀⠀⠀⠀⠀⠀⠀⠀⠀⣀⣴⣾⣿⣿⣿⣿⣿⣿⣿⣿⣿⠃⠀⠀⠀⠀⠀⠀⠀⠀⠀⠀⠀⠀⠀⠀⠀⠀⠀⠀⠀⠀⠀⠸⣿⣿⣿⣿⣿⣿⣿⣿⣿⣿⣿⣿⣿⣿⣿⣿⣿⣿⣿⣿⣿⣿⣿⣿⣿⣿⣿⣿⣿⣿⣿⣿⣿⣿⣿⣿⣿⣿⣿⣿⣿⣿⣿⣿⡇</a:t>
            </a:r>
            <a:br/>
            <a:r>
              <a:t>⠀⠀⠀⠀⠀⠀⢀⣤⣴⣾⣿⣿⣿⣿⣿⣿⣿⣿⣿⣿⣿⣿⠃⠀⠀⠀⠀⠀⠀⠀⠀⠀⠀⠀⠀⠀⠀⠀⠀⠀⠀⠀⠀⠀⠀⠀⢻⣿⣿⣿⣿⣿⣿⣿⣿⣿⣿⣿⣿⣿⣿⣿⣿⣿⣿⣿⣿⣿⣿⣿⣿⣿⣿⣿⣿⣿⣿⣿⣿⣿⣿⣿⣿⣿⣿⣿⣿⣿⣿⣿⡇</a:t>
            </a:r>
            <a:br/>
            <a:r>
              <a:t>⣷⠀⠀⠀⠀⠀⠘⣿⣿⣿⣿⣿⣿⣿⣿⣿⣿⣿⣿⣿⣿⡟⠀⠀⠀⠀⠀⠀⠀⠀⠀⠀⠀⠀⠀⠀⠀⠀⠀⠀⠀⠀⠀⠀⠀⠀⠘⣿⣿⣿⣿⣿⣿⣿⣿⣿⣿⣿⣿⣿⣿⣿⣿⣿⣿⣿⣿⣿⣿⣿⣿⣿⣿⣿⣿⣿⣿⣿⣿⣿⣿⣿⣿⣿⣿⣿⣿⣿⣿⣿⡇</a:t>
            </a:r>
            <a:br/>
            <a:r>
              <a:t>⣿⡆⠀⠀⠀⠀⠀⣿⣿⣿⣿⣿⣿⣿⣿⣿⣿⣿⣿⣿⣿⡇⠀⠀⠀⠀⠀⠀⠀⠀⠀⠀⠀⠀⠀⠀⠀⠀⠀⠀⠀⠀⠀⠀⠀⠀⢀⣿⣿⣿⣿⣿⣿⣿⣿⣿⣿⣿⣿⣿⣿⣿⣿⣿⣿⣿⣿⣿⣿⣿⣿⣿⣿⣿⣿⣿⣿⣿⣿⣿⣿⣿⣿⣿⣿⣿⣿⣿⣿⣿⡇</a:t>
            </a:r>
            <a:br/>
            <a:r>
              <a:t>⣿⣧⠀⠀⠀⠀⢸⣿⣿⣿⣿⣿⣿⣿⣿⣿⣿⣿⣿⣿⣿⣇⠀⠀⠀⠀⠀⠀⠀⠀⠀⠀⠀⠀⠀⠀⠀⠀⠀⠀⠀⠀⠀⠀⠀⢀⣾⣿⣿⣿⣿⣿⣿⣿⣿⣿⣿⣿⣿⣿⣿⣿⣿⣿⣿⣿⣿⣿⣿⣿⣿⣿⣿⣿⣿⣿⣿⣿⣿⣿⣿⣿⣿⣿⣿⣿⣿⣿⣿⣿⡇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⣿⣿⣿⣿⣿⣿⣿⣿⣿⣿⣿⣿⣿⣿⣿⣿⣿⣿⣿⣿⣿⣿⣿⣿⣿⣿⣿⡿⠍⠉⠁⢀⣰⣿⣿⣿⣿⣿⣿⣿⣿⣿⣿⣿⣿⣿⣿⣿⣿⣿⣿⣿⣿⣿⣿⣿⣿⣿⣿⣿⣿⣿⣿⣿⣿⣿⣿⣿⣿⣿⣿⣿⣿⣿⣿⣿⣿⣿⣿⣿⣿⣿⣿⣿⣿⣿⣿⣿⣿⣿⡇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⣿⣿⣿⣿⣿⣿⣿⣿⣿⣿⣿⣿⣿⣿⣿⣿⣿⣿⣿⣿⣿⠿⢿⣿⡿⠟⠉⠀⠀⠀⠀⠈⠻⣿⣿⣿⣿⣿⣿⣿⣿⣿⣿⣿⣿⣿⣿⣿⣿⣿⣿⣿⣿⣿⣿⣿⣿⣿⣿⣿⣿⣿⣿⣿⣿⣿⣿⣿⣿⣿⣿⣿⣿⣿⣿⣿⣿⣿⣿⣿⣿⣿⣿⣿⣿⣿⣿⣿⣿⣿⡇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⣿⣿⣿⣿⣿⣿⣿⣿⣿⣿⣿⣿⣿⣿⣿⣿⣿⣿⣿⡿⠃⠀⠀⠀⠀⠀⠀⠀⠀⠀⠀⠀⠀⠈⢻⡿⣿⣿⣿⣿⣿⣿⣿⣿⣿⣿⣿⣿⣿⣿⣿⣿⣿⣿⣿⣿⣿⣿⣿⣿⣿⣿⣿⣿⣿⣿⣿⣿⣿⣿⣿⣿⣿⣿⣿⣿⣿⣿⣿⣿⣿⣿⣿⣿⣿⣿⣿⣿⣿⣿⡇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⣿⣿⣿⣿⣿⣿⣿⣿⣿⣿⣿⣿⣿⣿⣿⣿⣿⣿⣿⣷⡄⠀⠀⠀⠀⠀⠀⠀⠀⠀⠀⠀⠀⠀⠀⠀⠙⢹⣿⣿⣿⣿⣿⣿⣿⣿⣿⣿⣿⣿⣿⣿⣿⣿⣿⣿⣿⣿⣿⣿⣿⣿⣿⣿⣿⣿⣿⣿⣿⣿⣿⣿⣿⣿⣿⣿⣿⣿⣿⣿⣿⣿⣿⣿⣿⣿⣿⣿⣿⣿⡇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⣿⣿⣿⣿⣿⣿⣿⣿⣿⣿⣿⣿⣿⣿⣿⣿⣿⣿⣿⣿⣿⡄⠀⠀⠀⠀⠀⠀⠀⠀⠀⠀⠀⠀⠀⠀⠀⠈⢻⣿⣿⣿⡿⠟⠻⠿⣿⣿⣿⣿⣿⣿⣿⣿⣿⣿⣿⣿⣿⣿⣿⣿⣿⣿⣿⣿⣿⣿⣿⣿⣿⣿⣿⣿⣿⣿⣿⣿⣿⣿⣿⣿⣿⣿⣿⣿⣿⣿⣿⣿⡇</a:t>
            </a:r>
            <a:br/>
            <a:r>
              <a:t>⠛⠛⠛⠻⣿⣿⣿⣿⣿⣿⣿⣿⣿⣿⣿⣿⣿⣿⣿⣿⡟⠀⠀⠀⠀⠀⠀⠀⠀⠀⠀⠀⠀⠀⠀⠀⢀⣴⡿⠟⠋⠁⡀⠄⠀⠀⣘⣿⣿⣿⣿⣿⣿⣿⣿⣿⣿⣿⣿⣿⣿⣿⣿⣿⣿⣿⣿⣿⣿⣿⣿⣿⣿⣿⣿⣿⣿⣿⣿⣿⣿⣿⣿⣿⣿⣿⣿⣿⣿⣿⡇</a:t>
            </a:r>
            <a:br/>
            <a:r>
              <a:t>⠀⠀⠀⠀⠈⢻⣿⣿⣿⣿⣿⣿⣿⣿⣿⣿⣿⣿⣿⣿⡇⠀⠀⠀⠀⠀⠀⠀⠀⠀⠀⠀⠀⠀⠀⠀⠀⠁⠀⠀⢠⣤⣴⣾⣷⣿⣿⣿⣿⣿⣿⣿⣿⣿⣿⣿⣿⣿⣿⣿⣿⣿⣿⣿⣿⣿⣿⣿⣿⣿⣿⣿⣿⣿⣿⣿⣿⣿⣿⣿⣿⣿⣿⣿⣿⣿⣿⣿⣿⣿⡇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⠀⠀⠀⠀⠀⢸⣿⣿⣿⣿⣿⣿⣿⣿⣿⣿⣿⣿⣿⣿⣷⡀⠀⠀⠀⠀⠀⠀⠀⠀⠀⠀⠀⠀⠀⠀⠀⢠⣴⣿⣿⣿⣿⣿⣿⣿⣿⣿⣿⣿⣿⣿⣿⣿⣿⣿⣿⣿⣿⣿⣿⣿⣿⣿⣿⣿⣿⣿⣿⣿⣿⣿⣿⣿⣿⣿⣿⣿⣿⣿⣿⣿⣿⣿⣿⣿⣿⣿⣿⣿⡇</a:t>
            </a:r>
            <a:br/>
            <a:r>
              <a:t>⠀⠀⠀⠀⠀⣼⣿⣿⣿⣿⣿⣿⣿⣿⣿⣿⣿⣿⣿⣿⣿⣿⡄⠀⠀⠀⠀⠀⠀⠀⠀⠀⠀⠀⠀⠀⠀⢸⣿⣿⣿⣿⣿⣿⣿⣿⣿⣿⣿⣿⣿⣿⣿⣿⣿⣿⣿⣿⣿⣿⣿⣿⣿⣿⣿⣿⣿⣿⣿⣿⣿⣿⣿⣿⣿⣿⣿⣿⣿⣿⣿⣿⣿⣿⣿⣿⣿⣿⣿⣿⡇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⠀⢀⣠⣴⣾⣿⣿⣿⣿⣿⣿⣿⣿⣿⣿⣿⣿⣿⣿⣿⡿⠟⠃⠀⠀⠀⠀⠀⠀⠀⠀⠀⠀⠀⠀⠀⠀⣿⣿⣿⣿⣿⣿⣿⣿⣿⣿⣿⣿⣿⣿⣿⣿⣿⣿⣿⣿⣿⣿⣿⣿⣿⣿⣿⣿⣿⣿⣿⣿⣿⣿⣿⣿⣿⣿⣿⣿⣿⣿⣿⣿⣿⣿⣿⣿⣿⣿⣿⣿⣿⡇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⠀⠈⠻⢿⣿⣿⣿⣿⣿⣿⣿⣿⣿⣿⣿⣿⠿⠟⠋⠁⠀⠀⡀⠀⠀⠀⠀⠀⠀⠀⠀⠀⠀⠀⠀⠀⢰⣿⣿⣿⣿⣿⣿⣿⣿⣿⣿⣿⣿⣿⣿⣿⣿⣿⣿⣿⣿⣿⣿⣿⣿⣿⣿⣿⣿⣿⣿⣿⣿⣿⣿⣿⣿⣿⣿⣿⣿⣿⣿⣿⣿⣿⣿⣿⣿⣿⣿⣿⣿⣿⡇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⠀⠀⠀⠀⠙⢿⣿⣿⣿⣿⣿⡿⠟⠋⠉⠀⠀⢀⡠⠀⠀⠛⠂⠀⠀⠀⠀⠀⠀⠀⠀⠀⠀⠀⠀⠐⠿⣿⣿⣿⣿⣿⣿⣿⣿⣿⣿⣿⣿⣿⣿⣿⣿⣿⣿⣿⣿⣿⣿⣿⣿⣿⣿⣿⣿⣿⣿⣿⣿⣿⣿⣿⣿⣿⣿⣿⣿⣿⣿⣿⣿⣿⣿⣿⣿⣿⣿⣿⣿⣿⡇</a:t>
            </a:r>
            <a:br/>
            <a:r>
              <a:t>⠀⠀⠀⠀⠀⠀⠈⠉⠛⠉⠁⠀⠀⣀⣤⣴⣾⠏⠀⠀⠀⠀⠀⠀⠀⠀⠀⠀⠀⠀⠀⠀⠀⠀⠀⠀⠀⠘⣿⣿⣿⣿⣿⣿⣿⣿⣿⣿⣿⣿⣿⣿⣿⣿⣿⣿⣿⣿⣿⣿⣿⣿⣿⣿⣿⣿⣿⣿⣿⣿⣿⣿⣿⣿⣿⣿⣿⣿⣿⣿⣿⣿⣿⣿⣿⣿⣿⣿⣿⣿⡇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⠀⠀⠀⠀⠀⠀⠀⠀⠀⠀⢴⣾⣿⣿⣿⠋⠀⠀⠀⠀⠀⠀⠀⠀⠀⠀⠀⠀⠀⠀⠀⠀⠀⠀⠀⠀⠀⠀⣿⣿⣿⣿⣿⣿⣿⣿⣿⣿⣿⣿⣿⣿⣿⣿⣿⣿⣿⣿⣿⣿⣿⣿⣿⣿⣿⣿⣿⣿⣿⣿⣿⣿⣿⣿⣿⣿⣿⣿⣿⣿⣿⣿⣿⣿⣿⣿⣿⣿⣿⣿⡇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⠀⠀⠀⠀⠀⠀⠀⠀⠀⠀⠈⢿⣿⡿⠋⠀⠀⠀⠀⠀⠀⠀⠀⠀⠀⠀⠀⠀⠀⠀⠀⠀⠀⠀⠀⠀⠀⢰⣿⣿⣿⣿⣿⣿⣿⣿⣿⣿⣿⣿⣿⣿⣿⣿⣿⣿⣿⣿⣿⣿⣿⣿⣿⣿⣿⣿⣿⣿⣿⣿⣿⣿⣿⣿⣿⣿⣿⣿⣿⣿⣿⣿⣿⣿⣿⣿⣿⣿⣿⣿⡇</a:t>
            </a:r>
            <a:br/>
            <a:r>
              <a:t>⣤⣶⣄⠀⠀⠀⠀⠀⠀⠀⠀⠈⠋⠀⠀⠀⠀⠀⠀⠀⠀⠀⠀⠀⠀⠀⠀⠀⠀⠀⠀⠀⠀⠀⠀⠀⠀⠘⣿⣿⣿⣿⣿⣿⣿⣿⣿⣿⣿⣿⣿⣿⣿⣿⣿⣿⣿⣿⣿⣿⣿⣿⣿⣿⣿⣿⣿⣿⣿⣿⣿⣿⣿⣿⣿⣿⣿⣿⣿⣿⣿⣿⣿⣿⣿⣿⣿⣿⣿⣿⡇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⣿⣿⣿⣿⣦⡀⠀⠀⠀⠀⠀⠀⠀⠀⠀⠀⠀⠀⣠⣤⣤⣾⣦⡀⠀⠀⠀⠀⠀⠀⠀⠀⠀⠀⠀⠀⠀⠀⢹⣿⣿⣿⣿⣿⣿⣿⣿⣿⣿⣿⣿⣿⣿⣿⣿⣿⣿⣿⣿⣿⣿⣿⣿⣿⣿⣿⣿⣿⣿⣿⣿⣿⣿⣿⣿⣿⣿⣿⣿⣿⣿⣿⣿⣿⣿⣿⣿⣿⣿⣿⡇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⣿⣿⣿⣿⣿⣿⣦⡀⠀⠀⠀⠀⠀⠀⠀⢀⣴⣿⣿⣿⣿⣿⣿⣷⠀⠀⠀⠀⠀⠀⠀⠀⠀⠀⠀⠀⠀⠀⠈⣿⣿⣿⣿⣿⣿⣿⣿⣿⣿⣿⣿⣿⣿⣿⣿⣿⣿⣿⣿⣿⣿⣿⣿⣿⣿⣿⣿⣿⣿⣿⣿⣿⣿⣿⣿⣿⣿⣿⣿⣿⣿⣿⣿⣿⣿⣿⣿⣿⣿⣿⡇</a:t>
            </a:r>
            <a:br/>
            <a:r>
              <a:t>⣿⣿⣿⣿⣿⣿⣿⣿⣦⣀⣀⣀⣤⣴⣾⣿⣿⣿⣿⣿⣿⣿⣿⣿⣧⠀⠀⠀⠀⠀⠀⠀⠀⠀⠀⠀⠀⠀⠀⣿⣿⣿⣿⣿⣿⣿⣿⣿⣿⣿⣿⣿⣿⣿⣿⣿⣿⣿⣿⣿⣿⣿⣿⣿⣿⣿⣿⣿⣿⣿⣿⣿⣿⣿⣿⣿⣿⣿⣿⣿⣿⣿⣿⣿⣿⣿⣿⣿⣿⣿⡇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⣿⣿⣿⣿⣿⣿⣿⣿⣿⣿⣿⣿⣿⣿⣿⣿⣿⣿⣿⣿⣿⣿⣿⣿⣿⠇⠀⠀⠀⠀⠀⠀⠀⠀⠀⠀⠀⠀⠀⢻⣿⣿⣿⣿⣿⣿⣿⣿⣿⣿⣿⣿⣿⣿⣿⣿⣿⣿⣿⣿⣿⣿⣿⣿⣿⣿⣿⣿⣿⣿⣿⣿⣿⣿⣿⣿⣿⣿⣿⣿⣿⣿⣿⣿⣿⣿⣿⣿⣿⣿⡇</a:t>
            </a:r>
            <a:br/>
            <a:r>
              <a:t>⢻⣿⣿⣿⣿⣿⣿⣿⣿⣿⣿⣿⣿⣿⣿⣿⣿⣿⣿⣿⣿⣿⣿⣿⣿⣦⡀⠀⠀⠀⠀⠀⠀⠀⠀⠀⠀⠀⠀⢸⣿⣿⣿⣿⣿⣿⣿⣿⣿⣿⣿⣿⣿⣿⣿⣿⣿⣿⣿⣿⣿⣿⣿⣿⣿⣿⣿⣿⣿⣿⣿⣿⣿⣿⣿⣿⣿⣿⣿⣿⣿⣿⣿⣿⣿⣿⣿⣿⣿⣿⡇</a:t>
            </a:r>
            <a:br/>
            <a:r>
              <a:t>⠈⢿⣿⣿⣿⣿⣿⣿⣿⣿⣿⣿⣿⣿⣿⣿⣿⣿⣿⣿⣿⣿⣿⣿⣿⣿⠇⠀⠀⠀⠀⠀⠀⠀⠀⠀⠀⠀⢰⣿⣿⣿⣿⣿⣿⣿⣿⣿⣿⣿⣿⣿⣿⣿⣿⣿⣿⣿⣿⣿⣿⣿⣿⣿⣿⣿⣿⣿⣿⣿⣿⣿⣿⣿⣿⣿⣿⣿⣿⣿⣿⣿⣿⣿⣿⣿⣿⣿⣿⣿⡇</a:t>
            </a:r>
            <a:br/>
            <a:r>
              <a:t>⠀⠘⣿⣿⣿⣿⣿⣿⣿⣿⣿⣿⣿⣿⣿⣿⣿⣿⣿⣿⣿⣿⣿⣿⡟⠁⠀⠀⠀⠀⠀⠀⠀⠀⠀⠀⠀⠀⠘⣿⣿⣿⣿⣿⣿⣿⣿⣿⣿⣿⣿⣿⣿⣿⣿⣿⣿⣿⣿⣿⣿⣿⣿⣿⣿⣿⣿⣿⣿⣿⣿⣿⣿⣿⣿⣿⣿⣿⣿⣿⣿⣿⣿⣿⣿⣿⣿⣿⣿⣿⡇</a:t>
            </a:r>
            <a:br/>
            <a:r>
              <a:t>⠀⠀⠘⣿⣿⣿⣿⣿⣿⣿⣿⣿⣿⣿⣿⣿⣿⣿⣿⣿⣿⣿⣿⠏⠀⠀⠀⠀⠀⠀⠀⠀⠀⠀⠀⠀⠀⠀⠀⠸⣿⣿⣿⣿⣿⣿⣿⣿⣿⣿⣿⣿⣿⣿⣿⣿⣿⣿⣿⣿⣿⣿⣿⣿⣿⣿⣿⣿⣿⣿⣿⣿⣿⣿⣿⣿⣿⣿⣿⣿⣿⣿⣿⣿⣿⣿⣿⣿⣿⣿⡇</a:t>
            </a:r>
            <a:br/>
            <a:r>
              <a:t>⠀⠀⠀⠘⢿⣿⣿⣿⣿⣿⣿⣿⣿⣿⣿⣿⣿⣿⣿⣿⣿⣿⡏⠀⠀⠀⠀⠀⠀⠀⠀⠀⠀⠀⠀⠀⠀⠀⠀⠀⣿⣿⣿⣿⣿⣿⣿⣿⣿⣿⣿⣿⣿⣿⣿⣿⣿⣿⣿⣿⣿⣿⣿⣿⣿⣿⣿⣿⣿⣿⣿⣿⣿⣿⣿⣿⣿⣿⣿⣿⣿⣿⣿⣿⣿⣿⣿⣿⣿⣿⡇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⠀⠀⠀⠀⠀⠙⠿⣿⣿⣿⣿⣿⣿⣿⣿⣿⣿⣿⣿⣿⣿⡟⠀⠀⠀⠀⠀⠀⠀⠀⠀⠀⠀⠀⠀⠀⠀⠀⠀⠀⢹⣿⣿⣿⣿⣿⣿⣿⣿⣿⣿⣿⣿⣿⣿⣿⣿⣿⣿⣿⣿⣿⣿⣿⣿⣿⣿⣿⣿⣿⣿⣿⣿⣿⣿⣿⣿⣿⣿⣿⣿⣿⣿⣿⣿⣿⣿⣿⣿⣿⡇</a:t>
            </a:r>
            <a:br/>
            <a:r>
              <a:t>⠀⠀⠀⠀⠀⠀⠀⠈⠻⣿⣿⣿⣿⣿⣿⣿⣿⣿⣿⣿⠏⠀⠀⠀⠀⠀⠀⠀⠀⠀⠀⠀⠀⠀⠀⠀⠀⠀⠀⠀⢸⣿⣿⣿⣿⣿⣿⣿⣿⣿⣿⣿⣿⣿⣿⣿⣿⣿⣿⣿⣿⣿⣿⣿⣿⣿⣿⣿⣿⣿⣿⣿⣿⣿⣿⣿⣿⣿⣿⣿⣿⣿⣿⣿⣿⣿⣿⣿⣿⣿⡇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⠀⠀⠀⠀⠀⠀⠀⠀⠀⣿⣿⣿⣿⣿⣿⣿⣿⣿⣿⠋⠀⠀⠀⠀⠀⠀⠀⠀⠀⠀⠀⠀⠀⠀⠀⠀⠀⠀⠀⠀⢸⣿⣿⣿⣿⣿⣿⣿⣿⣿⣿⣿⣿⣿⣿⣿⣿⣿⣿⣿⣿⣿⣿⣿⣿⣿⣿⣿⣿⣿⣿⣿⣿⣿⣿⣿⣿⣿⣿⣿⣿⣿⣿⣿⣿⣿⣿⣿⣿⣿⡇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⠀⠀⠀⠀⠀⠀⠀⢠⣾⣿⣿⣿⣿⣿⣿⣿⣿⡿⠁⠀⠀⠀⠀⠀⠀⠀⠀⠀⠀⠀⠀⠀⠀⠀⠀⠀⠀⠀⠀⠀⠘⣿⣿⣿⣿⣿⣿⣿⣿⣿⣿⣿⣿⣿⣿⣿⣿⣿⣿⣿⣿⣿⣿⣿⣿⣿⣿⣿⣿⣿⣿⣿⣿⣿⣿⣿⣿⣿⣿⣿⣿⣿⣿⣿⣿⣿⣿⣿⣿⣿⡇</a:t>
            </a:r>
            <a:br/>
            <a:r>
              <a:t>⠀⠀⠀⠀⣀⣤⣶⣿⣿⣿⣿⣿⣿⣿⣿⣿⠋⠀⠀⠀⠀⠀⠀⠀⠀⠀⠀⠀⠀⠀⠀⠀⠀⠀⠀⠀⠀⠀⠀⠀⠀⣿⣿⣿⣿⣿⣿⣿⣿⣿⣿⣿⣿⣿⣿⣿⣿⣿⣿⣿⣿⣿⣿⣿⣿⣿⣿⣿⣿⣿⣿⣿⣿⣿⣿⣿⣿⣿⣿⣿⣿⣿⣿⣿⣿⣿⣿⣿⣿⣿⡇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⣤⣴⣾⣿⣿⣿⣿⣿⣿⣿⣿⣿⣿⣿⡟⠁⠀⠀⠀⠀⠀⠀⠀⠀⠀⠀⠀⠀⠀⠀⠀⠀⠀⠀⠀⠀⠀⠀⠀⠀⠀⢹⣿⣿⣿⣿⣿⣿⣿⣿⣿⣿⣿⣿⣿⣿⣿⣿⣿⣿⣿⣿⣿⣿⣿⣿⣿⣿⣿⣿⣿⣿⣿⣿⣿⣿⣿⣿⣿⣿⣿⣿⣿⣿⣿⣿⣿⣿⣿⣿⡇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⣿⣿⣿⣿⣿⣿⣿⣿⣿⣿⣿⣿⣿⡟⠀⠀⠀⠀⠀⠀⠀⠀⠀⠀⠀⠀⠀⠀⠀⠀⠀⠀⠀⠀⠀⠀⠀⠀⠀⠀⠀⠘⣿⣿⣿⣿⣿⣿⣿⣿⣿⣿⣿⣿⣿⣿⣿⣿⣿⣿⣿⣿⣿⣿⣿⣿⣿⣿⣿⣿⣿⣿⣿⣿⣿⣿⣿⣿⣿⣿⣿⣿⣿⣿⣿⣿⣿⣿⣿⣿⡇</a:t>
            </a:r>
            <a:br/>
            <a:r>
              <a:t>⣿⣿⣿⣿⣿⣿⣿⣿⣿⣿⣿⣿⣿⠁⠀⠀⠀⠀⠀⠀⠀⠀⠀⠀⠀⠀⠀⠀⠀⠀⠀⠀⠀⠀⠀⠀⠀⠀⠀⠀⠀⠀⣿⣿⣿⣿⣿⣿⣿⣿⣿⣿⣿⣿⣿⣿⣿⣿⣿⣿⣿⣿⣿⣿⣿⣿⣿⣿⣿⣿⣿⣿⣿⣿⣿⣿⣿⣿⣿⣿⣿⣿⣿⣿⣿⣿⣿⣿⣿⣿⡇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⣿⣿⣿⣿⣿⣿⣿⣿⣿⣿⣿⣿⣿⣿⣿⣿⣿⣿⣿⣿⣿⣿⣿⣿⣿⣿⡛⠿⠛⠀⢀⣿⣿⣿⣿⣿⣿⣿⣿⣿⣿⣿⣿⣿⣿⣿⣿⣿⣿⣿⣿⣿⣿⣿⣿⣿⣿⣿⣿⣿⣿⣿⣿⣿⣿⣿⣿⣿⣿⣿⣿⣿⣿⣿⣿⣿⣿⣿⣿⣿⣿⣿⣿⣿⣿⣿⣿⣿⣿⣿⡇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⣿⣿⣿⣿⣿⣿⣿⣿⣿⣿⣿⣿⣿⣿⣿⣿⣿⣿⣿⡿⠟⠻⠿⠿⠛⠉⠀⠀⠀⠐⢿⣿⣿⣿⣿⣿⣿⣿⣿⣿⣿⣿⣿⣿⣿⣿⣿⣿⣿⣿⣿⣿⣿⣿⣿⣿⣿⣿⣿⣿⣿⣿⣿⣿⣿⣿⣿⣿⣿⣿⣿⣿⣿⣿⣿⣿⣿⣿⣿⣿⣿⣿⣿⣿⣿⣿⣿⣿⣿⣿⡇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⣿⣿⣿⣿⣿⣿⣿⣿⣿⣿⣿⣿⣿⣿⣿⣿⣿⠿⠟⠁⠀⠀⠀⠀⠀⠀⠀⠀⠀⠀⠀⠙⠻⣿⣿⣿⣿⣿⣿⣿⣿⣿⣿⣿⣿⣿⣿⣿⣿⣿⣿⣿⣿⣿⣿⣿⣿⣿⣿⣿⣿⣿⣿⣿⣿⣿⣿⣿⣿⣿⣿⣿⣿⣿⣿⣿⣿⣿⣿⣿⣿⣿⣿⣿⣿⣿⣿⣿⣿⣿⡇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⣿⣿⣿⣿⣿⣿⣿⣿⣿⣿⣿⣿⣿⣿⣿⣿⣿⣧⠀⠀⠀⠀⠀⠀⠀⠀⠀⠀⠀⠀⠀⠀⠀⠈⠉⢹⣿⣿⣿⣿⣿⣿⣿⣿⣿⣿⣿⣿⣿⣿⣿⣿⣿⣿⣿⣿⣿⣿⣿⣿⣿⣿⣿⣿⣿⣿⣿⣿⣿⣿⣿⣿⣿⣿⣿⣿⣿⣿⣿⣿⣿⣿⣿⣿⣿⣿⣿⣿⣿⣿⡇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⣿⣿⣿⣿⣿⣿⣿⣿⣿⣿⣿⣿⣿⣿⣿⣿⣿⣿⣄⠀⠀⠀⠀⠀⠀⠀⠀⠀⠀⠀⠀⠀⠀⠀⠀⠁⣾⣿⣿⣿⣿⣿⣿⣿⣿⣿⣿⣿⣿⣿⣿⣿⣿⣿⣿⣿⣿⣿⣿⣿⣿⣿⣿⣿⣿⣿⣿⣿⣿⣿⣿⣿⣿⣿⣿⣿⣿⣿⣿⣿⣿⣿⣿⣿⣿⣿⣿⣿⣿⣿⡇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⣿⣿⣿⣿⣿⣿⣿⣿⣿⣿⣿⣿⣿⣿⣿⣿⣿⣿⡿⠀⠀⠀⠀⠀⠀⠀⠀⠀⠀⠀⠀⠀⠀⠀⠀⢀⣼⡿⠟⠉⠀⠀⠉⠙⢻⣿⣿⣿⣿⣿⣿⣿⣿⣿⣿⣿⣿⣿⣿⣿⣿⣿⣿⣿⣿⣿⣿⣿⣿⣿⣿⣿⣿⣿⣿⣿⣿⣿⣿⣿⣿⣿⣿⣿⣿⣿⣿⣿⣿⣿⡇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⣿⣿⣿⣿⣿⣿⣿⣿⣿⣿⣿⣿⣿⣿⣿⣿⣿⣿⡇⠀⠀⠀⠀⠀⠀⠀⠀⠀⠀⠀⠀⠀⠀⠀⠀⠉⠀⠀⠐⢀⣠⣶⣶⣾⣿⣿⣿⣿⣿⣿⣿⣿⣿⣿⣿⣿⣿⣿⣿⣿⣿⣿⣿⣿⣿⣿⣿⣿⣿⣿⣿⣿⣿⣿⣿⣿⣿⣿⣿⣿⣿⣿⣿⣿⣿⣿⣿⣿⣿⣿⡇</a:t>
            </a:r>
            <a:br/>
            <a:r>
              <a:t>⢿⣿⣿⣿⣿⣿⣿⣿⣿⣿⣿⣿⣿⣿⣿⣿⣿⣿⣧⠀⠀⠀⠀⠀⠀⠀⠀⠀⠀⠀⠀⠀⠀⠀⠀⠀⣤⣾⣾⣿⣿⣿⣿⣿⣿⣿⣿⣿⣿⣿⣿⣿⣿⣿⣿⣿⣿⣿⣿⣿⣿⣿⣿⣿⣿⣿⣿⣿⣿⣿⣿⣿⣿⣿⣿⣿⣿⣿⣿⣿⣿⣿⣿⣿⣿⣿⣿⣿⣿⣿⡇</a:t>
            </a:r>
            <a:br/>
            <a:r>
              <a:t>⠀⢹⣿⣿⣿⣿⣿⣿⣿⣿⣿⣿⣿⣿⣿⣿⣿⣿⣿⡇⠀⠀⠀⠀⠀⠀⠀⠀⠀⠀⠀⠀⠀⠀⠀⠀⣿⣿⣿⣿⣿⣿⣿⣿⣿⣿⣿⣿⣿⣿⣿⣿⣿⣿⣿⣿⣿⣿⣿⣿⣿⣿⣿⣿⣿⣿⣿⣿⣿⣿⣿⣿⣿⣿⣿⣿⣿⣿⣿⣿⣿⣿⣿⣿⣿⣿⣿⣿⣿⣿⡇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⠀⠀⣿⣿⣿⣿⣿⣿⣿⣿⣿⣿⣿⣿⣿⣿⣿⣿⣿⣿⠀⠀⠀⠀⠀⠀⠀⠀⠀⠀⠀⠀⠀⠀⠀⣸⣿⣿⣿⣿⣿⣿⣿⣿⣿⣿⣿⣿⣿⣿⣿⣿⣿⣿⣿⣿⣿⣿⣿⣿⣿⣿⣿⣿⣿⣿⣿⣿⣿⣿⣿⣿⣿⣿⣿⣿⣿⣿⣿⣿⣿⣿⣿⣿⣿⣿⣿⣿⣿⣿⡇</a:t>
            </a:r>
            <a:br/>
            <a:r>
              <a:t>⢀⣼⣿⣿⣿⣿⣿⣿⣿⣿⣿⣿⣿⣿⣿⡿⠿⠛⠉⠀⠀⠀⠀⠀⠀⠀⠀⠀⠀⠀⠀⠀⠀⠀⢀⣿⣿⣿⣿⣿⣿⣿⣿⣿⣿⣿⣿⣿⣿⣿⣿⣿⣿⣿⣿⣿⣿⣿⣿⣿⣿⣿⣿⣿⣿⣿⣿⣿⣿⣿⣿⣿⣿⣿⣿⣿⣿⣿⣿⣿⣿⣿⣿⣿⣿⣿⣿⣿⣿⣿⡇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⣿⣿⣿⣿⣿⣿⣿⣿⣿⣿⣿⡿⠟⠋⠉⠀⠀⠀⠀⠠⠀⠀⠀⠀⠀⠀⠀⠀⠀⠀⠀⠀⠀⠀⠚⠻⣿⣿⣿⣿⣿⣿⣿⣿⣿⣿⣿⣿⣿⣿⣿⣿⣿⣿⣿⣿⣿⣿⣿⣿⣿⣿⣿⣿⣿⣿⣿⣿⣿⣿⣿⣿⣿⣿⣿⣿⣿⣿⣿⣿⣿⣿⣿⣿⣿⣿⣿⣿⣿⣿⡇</a:t>
            </a:r>
            <a:br/>
            <a:r>
              <a:t>⢿⣿⣿⣿⣿⣿⣿⠿⠛⠉⠁⠀⠀⢀⣠⣤⠀⠀⠀⠀⠀⠀⠀⠀⠀⠀⠀⠀⠀⠀⠀⠀⠀⠀⠀⠀⠀⢹⣿⣿⣿⣿⣿⣿⣿⣿⣿⣿⣿⣿⣿⣿⣿⣿⣿⣿⣿⣿⣿⣿⣿⣿⣿⣿⣿⣿⣿⣿⣿⣿⣿⣿⣿⣿⣿⣿⣿⣿⣿⣿⣿⣿⣿⣿⣿⣿⣿⣿⣿⣿⡇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⠀⠈⠿⠿⠛⠉⠀⠀⠀⢀⣠⣶⡶⠋⠁⠀⠀⠀⠀⠀⠀⠀⠀⠀⠀⠀⠀⠀⠀⠀⠀⠀⠀⠀⠀⠀⠀⢸⣿⣿⣿⣿⣿⣿⣿⣿⣿⣿⣿⣿⣿⣿⣿⣿⣿⣿⣿⣿⣿⣿⣿⣿⣿⣿⣿⣿⣿⣿⣿⣿⣿⣿⣿⣿⣿⣿⣿⣿⣿⣿⣿⣿⣿⣿⣿⣿⣿⣿⣿⣿⡇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⠀⠀⠀⠀⠀⣠⣤⣶⣿⣿⡿⠛⠁⠀⠀⠀⠀⠀⠀⠀⠀⠀⠀⠀⠀⠀⠀⠀⠀⠀⠀⠀⠀⠀⠀⠀⠀⣾⣿⣿⣿⣿⣿⣿⣿⣿⣿⣿⣿⣿⣿⣿⣿⣿⣿⣿⣿⣿⣿⣿⣿⣿⣿⣿⣿⣿⣿⣿⣿⣿⣿⣿⣿⣿⣿⣿⣿⣿⣿⣿⣿⣿⣿⣿⣿⣿⣿⣿⣿⣿⡇</a:t>
            </a:r>
            <a:br/>
            <a:r>
              <a:t>⠀⠀⠀⠀⠛⠿⣿⣿⠟⠋⠀⠀⠀⠀⠀⠀⠀⠀⠀⠀⠀⠀⠀⠀⠀⠀⠀⠀⠀⠀⠀⠀⠀⠀⠀⠀⣼⣿⣿⣿⣿⣿⣿⣿⣿⣿⣿⣿⣿⣿⣿⣿⣿⣿⣿⣿⣿⣿⣿⣿⣿⣿⣿⣿⣿⣿⣿⣿⣿⣿⣿⣿⣿⣿⣿⣿⣿⣿⣿⣿⣿⣿⣿⣿⣿⣿⣿⣿⣿⣿⡇</a:t>
            </a:r>
            <a:br/>
            <a:r>
              <a:t>⠀⠀⠀⠀⠀⠀⠀⠁⠀⠀⠀⠀⠀⠀⠀⠀⢀⣀⣀⡀⠀⠀⠀⠀⠀⠀⠀⠀⠀⠀⠀⠀⠀⠀⠀⠀⢻⣿⣿⣿⣿⣿⣿⣿⣿⣿⣿⣿⣿⣿⣿⣿⣿⣿⣿⣿⣿⣿⣿⣿⣿⣿⣿⣿⣿⣿⣿⣿⣿⣿⣿⣿⣿⣿⣿⣿⣿⣿⣿⣿⣿⣿⣿⣿⣿⣿⣿⣿⣿⣿⡇</a:t>
            </a:r>
            <a:br/>
            <a:r>
              <a:t>⡀⠀⠀⠀⠀⠀⠀⠀⠀⠀⠀⠀⠀⢀⣠⣾⣿⣿⣿⣿⣧⡀⠀⠀⠀⠀⠀⠀⠀⠀⠀⠀⠀⠀⠀⠀⠀⣿⣿⣿⣿⣿⣿⣿⣿⣿⣿⣿⣿⣿⣿⣿⣿⣿⣿⣿⣿⣿⣿⣿⣿⣿⣿⣿⣿⣿⣿⣿⣿⣿⣿⣿⣿⣿⣿⣿⣿⣿⣿⣿⣿⣿⣿⣿⣿⣿⣿⣿⣿⣿⡇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⣿⣿⣶⣦⣄⡀⠀⠀⠀⠀⢀⣠⣶⣿⣿⣿⣿⣿⣿⣿⣿⣷⡀⠀⠀⠀⠀⠀⠀⠀⠀⠀⠀⠀⠀⠀⠀⢸⣿⣿⣿⣿⣿⣿⣿⣿⣿⣿⣿⣿⣿⣿⣿⣿⣿⣿⣿⣿⣿⣿⣿⣿⣿⣿⣿⣿⣿⣿⣿⣿⣿⣿⣿⣿⣿⣿⣿⣿⣿⣿⣿⣿⣿⣿⣿⣿⣿⣿⣿⣿⡇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⣿⣿⣿⣿⣿⣿⣷⣶⣾⣿⣿⣿⣿⣿⣿⣿⣿⣿⣿⣿⣿⣿⣷⡀⠀⠀⠀⠀⠀⠀⠀⠀⠀⠀⠀⠀⠀⢸⣿⣿⣿⣿⣿⣿⣿⣿⣿⣿⣿⣿⣿⣿⣿⣿⣿⣿⣿⣿⣿⣿⣿⣿⣿⣿⣿⣿⣿⣿⣿⣿⣿⣿⣿⣿⣿⣿⣿⣿⣿⣿⣿⣿⣿⣿⣿⣿⣿⣿⣿⣿⡇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⣿⣿⣿⣿⣿⣿⣿⣿⣿⣿⣿⣿⣿⣿⣿⣿⣿⣿⣿⣿⣿⣿⣿⠇⠀⠀⠀⠀⠀⠀⠀⠀⠀⠀⠀⠀⠀⠈⣿⣿⣿⣿⣿⣿⣿⣿⣿⣿⣿⣿⣿⣿⣿⣿⣿⣿⣿⣿⣿⣿⣿⣿⣿⣿⣿⣿⣿⣿⣿⣿⣿⣿⣿⣿⣿⣿⣿⣿⣿⣿⣿⣿⣿⣿⣿⣿⣿⣿⣿⣿⡇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⣿⣿⣿⣿⣿⣿⣿⣿⣿⣿⣿⣿⣿⣿⣿⣿⣿⣿⣿⣿⣿⣿⣿⣦⣀⠀⠀⠀⠀⠀⠀⠀⠀⠀⠀⠀⠀⠀⣿⣿⣿⣿⣿⣿⣿⣿⣿⣿⣿⣿⣿⣿⣿⣿⣿⣿⣿⣿⣿⣿⣿⣿⣿⣿⣿⣿⣿⣿⣿⣿⣿⣿⣿⣿⣿⣿⣿⣿⣿⣿⣿⣿⣿⣿⣿⣿⣿⣿⣿⣿⡇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⣿⣿⣿⣿⣿⣿⣿⣿⣿⣿⣿⣿⣿⣿⣿⣿⣿⣿⣿⣿⣿⣿⣿⣿⠇⠀⠀⠀⠀⠀⠀⠀⠀⠀⠀⠀⠀⣾⣿⣿⣿⣿⣿⣿⣿⣿⣿⣿⣿⣿⣿⣿⣿⣿⣿⣿⣿⣿⣿⣿⣿⣿⣿⣿⣿⣿⣿⣿⣿⣿⣿⣿⣿⣿⣿⣿⣿⣿⣿⣿⣿⣿⣿⣿⣿⣿⣿⣿⣿⣿⡇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⣿⣿⣿⣿⣿⣿⣿⣿⣿⣿⣿⣿⣿⣿⣿⣿⣿⣿⣿⣿⣿⣿⡟⠁⠀⠀⠀⠀⠀⠀⠀⠀⠀⠀⠀⠀⠀⢿⣿⣿⣿⣿⣿⣿⣿⣿⣿⣿⣿⣿⣿⣿⣿⣿⣿⣿⣿⣿⣿⣿⣿⣿⣿⣿⣿⣿⣿⣿⣿⣿⣿⣿⣿⣿⣿⣿⣿⣿⣿⣿⣿⣿⣿⣿⣿⣿⣿⣿⣿⣿⡇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⠙⢿⣿⣿⣿⣿⣿⣿⣿⣿⣿⣿⣿⣿⣿⣿⣿⣿⣿⡟⠀⠀⠀⠀⠀⠀⠀⠀⠀⠀⠀⠀⠀⠀⠀⠀⠀⠀⠘⣿⣿⣿⣿⣿⣿⣿⣿⣿⣿⣿⣿⣿⣿⣿⣿⣿⣿⣿⣿⣿⣿⣿⣿⣿⣿⣿⣿⣿⣿⣿⣿⣿⣿⣿⣿⣿⣿⣿⣿⣿⣿⣿⣿⣿⣿⣿⣿⣿⣿⣿⡇</a:t>
            </a:r>
            <a:br/>
            <a:r>
              <a:t>⠀⠈⠙⢿⣿⣿⣿⣿⣿⣿⣿⣿⣿⣿⣿⣿⣿⣿⡟⠀⠀⠀⠀⠀⠀⠀⠀⠀⠀⠀⠀⠀⠀⠀⠀⠀⠀⠀⠀⣿⣿⣿⣿⣿⣿⣿⣿⣿⣿⣿⣿⣿⣿⣿⣿⣿⣿⣿⣿⣿⣿⣿⣿⣿⣿⣿⣿⣿⣿⣿⣿⣿⣿⣿⣿⣿⣿⣿⣿⣿⣿⣿⣿⣿⣿⣿⣿⣿⣿⣿⡇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⠀⠀⠀⠀⠙⢿⣿⣿⣿⣿⣿⣿⣿⣿⣿⣿⣿⠟⠀⠀⠀⠀⠀⠀⠀⠀⠀⠀⠀⠀⠀⠀⠀⠀⠀⠀⠀⠀⠀⣿⣿⣿⣿⣿⣿⣿⣿⣿⣿⣿⣿⣿⣿⣿⣿⣿⣿⣿⣿⣿⣿⣿⣿⣿⣿⣿⣿⣿⣿⣿⣿⣿⣿⣿⣿⣿⣿⣿⣿⣿⣿⣿⣿⣿⣿⣿⣿⣿⣿⣿⡇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⠀⠀⠀⠀⢀⣼⣿⣿⣿⣿⣿⣿⣿⣿⣿⣿⠋⠀⠀⠀⠀⠀⠀⠀⠀⠀⠀⠀⠀⠀⠀⠀⠀⠀⠀⠀⠀⠀⠀⣿⣿⣿⣿⣿⣿⣿⣿⣿⣿⣿⣿⣿⣿⣿⣿⣿⣿⣿⣿⣿⣿⣿⣿⣿⣿⣿⣿⣿⣿⣿⣿⣿⣿⣿⣿⣿⣿⣿⣿⣿⣿⣿⣿⣿⣿⣿⣿⣿⣿⣿⡇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⠀⠀⠀⣠⣿⣿⣿⣿⣿⣿⣿⣿⣿⣿⠟⠁⠀⠀⠀⠀⠀⠀⠀⠀⠀⠀⠀⠀⠀⠀⠀⠀⠀⠀⠀⠀⠀⠀⠀⢸⣿⣿⣿⣿⣿⣿⣿⣿⣿⣿⣿⣿⣿⣿⣿⣿⣿⣿⣿⣿⣿⣿⣿⣿⣿⣿⣿⣿⣿⣿⣿⣿⣿⣿⣿⣿⣿⣿⣿⣿⣿⣿⣿⣿⣿⣿⣿⣿⣿⣿⡇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⣠⣴⣾⣿⣿⣿⣿⣿⣿⣿⣿⣿⠟⠁⠀⠀⠀⠀⠀⠀⠀⠀⠀⠀⠀⠀⠀⠀⠀⠀⠀⠀⠀⠀⠀⠀⠀⠀⠀⢸⣿⣿⣿⣿⣿⣿⣿⣿⣿⣿⣿⣿⣿⣿⣿⣿⣿⣿⣿⣿⣿⣿⣿⣿⣿⣿⣿⣿⣿⣿⣿⣿⣿⣿⣿⣿⣿⣿⣿⣿⣿⣿⣿⣿⣿⣿⣿⣿⣿⣿⡇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⣿⣿⣿⣿⣿⣿⣿⣿⣿⣿⣿⠋⠀⠀⠀⠀⠀⠀⠀⠀⠀⠀⠀⠀⠀⠀⠀⠀⠀⠀⠀⠀⠀⠀⠀⠀⠀⠀⠀⠈⣿⣿⣿⣿⣿⣿⣿⣿⣿⣿⣿⣿⣿⣿⣿⣿⣿⣿⣿⣿⣿⣿⣿⣿⣿⣿⣿⣿⣿⣿⣿⣿⣿⣿⣿⣿⣿⣿⣿⣿⣿⣿⣿⣿⣿⣿⣿⣿⣿⣿⡇</a:t>
            </a:r>
            <a:br/>
            <a:r>
              <a:t>⣿⣿⣿⣿⣿⣿⣿⣿⣿⡿⠁⠀⠀⠀⠀⠀⠀⠀⠀⠀⠀⠀⠀⠀⠀⠀⠀⠀⠀⠀⠀⠀⠀⠀⠀⠀⠀⠀⠀⠀⣿⣿⣿⣿⣿⣿⣿⣿⣿⣿⣿⣿⣿⣿⣿⣿⣿⣿⣿⣿⣿⣿⣿⣿⣿⣿⣿⣿⣿⣿⣿⣿⣿⣿⣿⣿⣿⣿⣿⣿⣿⣿⣿⣿⣿⣿⣿⣿⣿⣿⡇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⣿⣿⣿⣿⣿⣿⣿⣿⣿⣿⣿⣿⣿⣿⣿⡿⣿⠿⠛⠁⠀⠀⠀⠀⠀⠀⠀⠀⠀⠀⠙⢿⣿⣿⣿⣿⣿⣿⣿⣿⣿⣿⣿⣿⣿⣿⣿⣿⠟⢿⣿⣿⣿⣿⣿⣿⣿⣿⣿⣿⣿⣿⣿⣿⣿⣿⣿⣿⣿⣿⣿⣿⣿⣿⣿⣿⣿⣿⣿⣿⣿⣿⣿⣿⣿⣿⣿⣿⣿⣿⡇</a:t>
            </a:r>
            <a:br/>
            <a:r>
              <a:t>⣿⣿⣿⣿⣿⣿⣿⣿⣿⣿⣿⣿⣿⣿⣿⠇⠀⠀⠀⠀⠀⠀⠀⠀⠀⠀⠀⠀⠀⠀⠀⠀⠙⣿⣿⣿⣿⣿⣿⣿⣿⣿⣿⣿⡿⠛⢉⠀⠀⢀⣼⣿⣿⣿⣿⣿⣿⣿⣿⣿⣿⣿⣿⣿⣿⣿⣿⣿⣿⣿⣿⣿⣿⣿⣿⣿⣿⣿⣿⣿⣿⣿⣿⣿⣿⣿⣿⣿⣿⣿⡇</a:t>
            </a:r>
            <a:br/>
            <a:r>
              <a:t>⣿⣿⣿⣿⣿⣿⣿⣿⣿⣿⣿⣿⣿⣿⣍⠀⠀⠀⠀⠀⠀⠀⠀⠀⠀⠀⠀⠀⠀⠀⠀⠀⠀⠈⣿⣿⣿⣿⣿⣿⡿⠛⠋⣁⠄⠚⣁⣤⣾⣿⣿⣿⣿⣿⣿⣿⣿⣿⣿⣿⣿⣿⣿⣿⣿⣿⣿⣿⣿⣿⣿⣿⣿⣿⣿⣿⣿⣿⣿⣿⣿⣿⣿⣿⣿⣿⣿⣿⣿⣿⡇</a:t>
            </a:r>
            <a:br/>
            <a:r>
              <a:t>⣿⣿⣿⣿⣿⣿⣿⣿⣿⣿⣿⣿⣿⣿⣷⣄⠀⠀⠀⠀⠀⠀⠀⠀⠀⠀⠀⠀⠀⠀⠀⠀⠀⢀⣿⣿⡿⠟⠋⡀⠤⠂⣉⣤⣶⣿⣿⣿⣿⣿⣿⣿⣿⣿⣿⣿⣿⣿⣿⣿⣿⣿⣿⣿⣿⣿⣿⣿⣿⣿⣿⣿⣿⣿⣿⣿⣿⣿⣿⣿⣿⣿⣿⣿⣿⣿⣿⣿⣿⣿⡇</a:t>
            </a:r>
            <a:br/>
            <a:r>
              <a:t>⣿⣿⣿⣿⣿⣿⣿⣿⣿⣿⣿⣿⣿⣿⣿⣿⣷⠀⠀⠀⠀⠀⠀⠀⠀⠀⠀⠀⠀⠀⠀⠀⠀⠚⠉⣁⠤⢒⣩⣴⣶⣿⣿⣿⣿⣿⣿⣿⣿⣿⣿⣿⣿⣿⣿⣿⣿⣿⣿⣿⣿⣿⣿⣿⣿⣿⣿⣿⣿⣿⣿⣿⣿⣿⣿⣿⣿⣿⣿⣿⣿⣿⣿⣿⣿⣿⣿⣿⣿⣿⡇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⣿⣿⣿⣿⣿⣿⣿⣿⣿⣿⣿⣿⣿⣿⣿⣿⡏⠀⠀⠀⠀⠀⠀⠀⠀⠀⠀⠀⠀⠀⠀⠀⠀⠒⣉⣴⣾⣿⣿⣿⣿⣿⣿⣿⣿⣿⣿⣿⣿⣿⣿⣿⣿⣿⣿⣿⣿⣿⣿⣿⣿⣿⣿⣿⣿⣿⣿⣿⣿⣿⣿⣿⣿⣿⣿⣿⣿⣿⣿⣿⣿⣿⣿⣿⣿⣿⣿⣿⣿⣿⡇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⣿⣿⣿⣿⣿⣿⣿⣿⣿⣿⣿⣿⣿⣿⣿⣿⡇⠀⠀⠀⠀⠀⠀⠀⠀⠀⠀⠀⠀⠀⠀⠀⠀⠀⡜⠋⠉⠉⢿⡿⠟⢿⣿⣿⣿⣿⣿⣿⣿⣿⣿⣿⣿⣿⣿⣿⣿⣿⣿⣿⣿⣿⣿⣿⣿⣿⣿⣿⣿⣿⣿⣿⣿⣿⣿⣿⣿⣿⣿⣿⣿⣿⣿⣿⣿⣿⣿⣿⣿⣿⡇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⣿⣿⣿⣿⣿⣿⣿⣿⣿⣿⣿⣿⣿⣿⣿⣿⡄⠀⠀⠀⠀⠀⠀⠀⠀⠀⠀⠀⠀⠀⠀⠀⠀⠀⠀⠀⠀⠀⠀⠀⠀⠀⠉⢻⣿⣿⣿⣿⣿⣿⣿⣿⣿⣿⣿⣿⣿⣿⣿⣿⣿⣿⣿⣿⣿⣿⣿⣿⣿⣿⣿⣿⣿⣿⣿⣿⣿⣿⣿⣿⣿⣿⣿⣿⣿⣿⣿⣿⣿⣿⡇</a:t>
            </a:r>
            <a:br/>
            <a:r>
              <a:t>⣿⣿⣿⣿⣿⣿⣿⣿⣿⣿⣿⣿⣿⣿⣿⣿⠷⠀⠀⠀⠀⠀⠀⠀⠀⠀⠀⠀⠀⠀⠀⠀⠀⠀⠀⠀⠀⠀⠀⠀⠀⠀⠀⢠⣿⣿⣿⣿⣿⣿⣿⣿⣿⣿⣿⣿⣿⣿⣿⣿⣿⣿⣿⣿⣿⣿⣿⣿⣿⣿⣿⣿⣿⣿⣿⣿⣿⣿⣿⣿⣿⣿⣿⣿⣿⣿⣿⣿⣿⣿⡇</a:t>
            </a:r>
            <a:br/>
            <a:r>
              <a:t>⣿⣿⡿⠿⠟⠋⠁⠀⠙⢻⣿⣿⠿⠛⠉⡀⠄⠂⠀⠀⠀⠀⠀⠀⠀⠀⠀⠀⠀⠀⠀⠀⠀⠀⠀⠀⠀⠀⠀⠀⠀⠀⢰⣿⣿⣿⣿⣿⣿⣿⣿⣿⣿⣿⣿⣿⣿⣿⣿⣿⣿⣿⣿⣿⣿⣿⣿⣿⣿⣿⣿⣿⣿⣿⣿⣿⣿⣿⣿⣿⣿⣿⣿⣿⣿⣿⣿⣿⣿⣿⡇</a:t>
            </a:r>
            <a:br/>
            <a:r>
              <a:t>⠟⠉⠀⠀⠀⠀⠀⠀⠀⠀⠉⡠⠄⢂⡡⠀⠀⠀⠀⠀⠀⠀⠀⠀⠀⠀⠀⠀⠀⠀⠀⠀⠀⠀⠀⠀⠀⠀⠀⠀⠀⢀⣼⣿⣿⣿⣿⣿⣿⣿⣿⣿⣿⣿⣿⣿⣿⣿⣿⣿⣿⣿⣿⣿⣿⣿⣿⣿⣿⣿⣿⣿⣿⣿⣿⣿⣿⣿⣿⣿⣿⣿⣿⣿⣿⣿⣿⣿⣿⣿⡇</a:t>
            </a:r>
            <a:br/>
            <a:r>
              <a:t>⠀⠀⠀⠀⠀⠀⠀⠀⠀⢀⣠⣴⣾⠟⠀⠀⠀⠀⠀⠀⠀⠀⠀⠀⠀⠀⠀⠀⠀⠀⠀⠀⠀⠀⠀⠀⠀⠀⠀⠀⣰⣿⣿⣿⣿⣿⣿⣿⣿⣿⣿⣿⣿⣿⣿⣿⣿⣿⣿⣿⣿⣿⣿⣿⣿⣿⣿⣿⣿⣿⣿⣿⣿⣿⣿⣿⣿⣿⣿⣿⣿⣿⣿⣿⣿⣿⣿⣿⣿⣿⡇</a:t>
            </a:r>
            <a:br/>
            <a:r>
              <a:t>⠀⠀⠀⠀⠀⠀⠀⠀⠸⣿⣿⡟⠉⠀⠀⠀⠀⠀⠀⠀⠀⠀⠀⠀⠀⠀⠀⠀⠀⠀⠀⠀⠀⠀⠀⠀⠀⠀⠀⣰⣿⣿⣿⣿⣿⣿⣿⣿⣿⣿⣿⣿⣿⣿⣿⣿⣿⣿⣿⣿⣿⣿⣿⣿⣿⣿⣿⣿⣿⣿⣿⣿⣿⣿⣿⣿⣿⣿⣿⣿⣿⣿⣿⣿⣿⣿⣿⣿⣿⣿⡇</a:t>
            </a:r>
            <a:br/>
            <a:r>
              <a:t>⠀⠀⠀⠀⠀⠀⠀⠀⠀⠿⠛⠀⠀⠀⠀⠀⠀⠀⠀⠀⠀⠀⠀⠀⠀⠀⠀⠀⠀⠀⠀⠀⠀⠀⠀⠀⣠⣶⣿⣿⣿⣿⣿⣿⣿⣿⣿⣿⣿⣿⣿⣿⣿⣿⣿⣿⣿⣿⣿⣿⣿⣿⣿⣿⣿⣿⣿⣿⣿⣿⣿⣿⣿⣿⣿⣿⣿⣿⣿⣿⣿⣿⣿⣿⣿⣿⣿⣿⣿⣿⡇</a:t>
            </a:r>
            <a:br/>
            <a:r>
              <a:t>⣷⡄⠀⠀⠀⠀⠀⠀⠀⠀⠀⠀⠀⠀⠀⠀⠀⠀⠀⠀⠀⠀⠀⠀⠀⠀⠀⠀⠀⠀⠀⠀⠀⠀⢠⣾⣿⣿⣿⣿⣿⣿⣿⣿⣿⣿⣿⣿⣿⣿⣿⣿⣿⣿⣿⣿⣿⣿⣿⣿⣿⣿⣿⣿⣿⣿⣿⣿⣿⣿⣿⣿⣿⣿⣿⣿⣿⣿⣿⣿⣿⣿⣿⣿⣿⣿⣿⣿⣿⣿⡇</a:t>
            </a:r>
            <a:br/>
            <a:r>
              <a:t>⣿⣿⣆⠀⠀⠀⠀⠀⠀⠀⠀⠀⠀⠀⢀⠀⠀⠀⠀⠀⠀⠀⠀⠀⠀⠀⠀⠀⠀⠀⠀⠀⠀⠀⠈⣿⣿⣿⣿⣿⣿⣿⣿⣿⣿⣿⣿⣿⣿⣿⣿⣿⣿⣿⣿⣿⣿⣿⣿⣿⣿⣿⣿⣿⣿⣿⣿⣿⣿⣿⣿⣿⣿⣿⣿⣿⣿⣿⣿⣿⣿⣿⣿⣿⣿⣿⣿⣿⣿⣿⡇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⣿⣿⣿⣆⠀⠀⠀⠀⠀⠀⠀⠀⣀⣴⣿⣿⣷⣦⣀⠀⠀⠀⠀⠀⠀⠀⠀⠀⠀⠀⠀⠀⠀⠀⠀⢸⣿⣿⣿⣿⣿⣿⣿⣿⣿⣿⣿⣿⣿⣿⣿⣿⣿⣿⣿⣿⣿⣿⣿⣿⣿⣿⣿⣿⣿⣿⣿⣿⣿⣿⣿⣿⣿⣿⣿⣿⣿⣿⣿⣿⣿⣿⣿⣿⣿⣿⣿⣿⣿⣿⡇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⣿⣿⣿⣿⣦⡀⠀⠀⠀⣀⣤⣾⣿⣿⣿⣿⣿⣿⣿⣧⠀⠀⠀⠀⠀⠀⠀⠀⠀⠀⠀⠀⠀⠀⠀⠘⣿⣿⣿⣿⣿⣿⣿⣿⣿⣿⣿⣿⣿⣿⣿⣿⣿⣿⣿⣿⣿⣿⣿⣿⣿⣿⣿⣿⣿⣿⣿⣿⣿⣿⣿⣿⣿⣿⣿⣿⣿⣿⣿⣿⣿⣿⣿⣿⣿⣿⣿⣿⣿⣿⡇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⣿⣿⣿⣿⣿⣿⣿⣿⣿⣿⣿⣿⣿⣿⣿⣿⣿⣿⣿⣿⣇⠀⠀⠀⠀⠀⠀⠀⠀⠀⠀⠀⠀⠀⠀⠀⣿⣿⣿⣿⣿⣿⣿⣿⣿⣿⣿⣿⣿⣿⣿⣿⣿⣿⣿⣿⣿⣿⣿⣿⣿⣿⣿⣿⣿⣿⣿⣿⣿⣿⣿⣿⣿⣿⣿⣿⣿⣿⣿⣿⣿⣿⣿⣿⣿⣿⣿⣿⣿⣿⡇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⣿⣿⣿⣿⣿⣿⣿⣿⣿⣿⣿⣿⣿⣿⣿⣿⣿⣿⣿⣿⣿⠂⠀⠀⠀⠀⠀⠀⠀⠀⠀⠀⠀⠀⠀⠀⣿⣿⣿⣿⣿⣿⣿⣿⣿⣿⣿⣿⣿⣿⣿⣿⣿⣿⣿⣿⣿⣿⣿⣿⣿⣿⣿⣿⣿⣿⣿⣿⣿⣿⣿⣿⣿⣿⣿⣿⣿⣿⣿⣿⣿⣿⣿⣿⣿⣿⣿⣿⣿⣿⡇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⣿⣿⣿⣿⣿⣿⣿⣿⣿⣿⣿⣿⣿⣿⣿⣿⣿⣿⣿⣿⣿⣿⡆⠀⠀⠀⠀⠀⠀⠀⠀⠀⠀⠀⠀⢀⣼⣿⣿⣿⣿⣿⣿⣿⣿⣿⣿⣿⣿⣿⣿⣿⣿⣿⣿⣿⣿⣿⣿⣿⣿⣿⣿⣿⣿⣿⣿⣿⣿⣿⣿⣿⣿⣿⣿⣿⣿⣿⣿⣿⣿⣿⣿⣿⣿⣿⣿⣿⣿⣿⡇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⣿⣿⣿⣿⣿⣿⣿⣿⣿⣿⣿⣿⣿⣿⣿⣿⣿⣿⣿⣿⣿⠟⠁⠀⠀⠀⠀⠀⠀⠀⠀⠀⠀⠀⠀⣿⣿⣿⣿⣿⣿⣿⣿⣿⣿⣿⣿⣿⣿⣿⣿⣿⣿⣿⣿⣿⣿⣿⣿⣿⣿⣿⣿⣿⣿⣿⣿⣿⣿⣿⣿⣿⣿⣿⣿⣿⣿⣿⣿⣿⣿⣿⣿⣿⣿⣿⣿⣿⣿⣿⡇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⣿⣿⣿⣿⣿⣿⣿⣿⣿⣿⣿⣿⣿⣿⣿⣿⣿⣿⣿⣿⠋⠀⠀⠀⠀⠀⠀⠀⠀⠀⠀⠀⠀⠀⠀⠘⣿⣿⣿⣿⣿⣿⣿⣿⣿⣿⣿⣿⣿⣿⣿⣿⣿⣿⣿⣿⣿⣿⣿⣿⣿⣿⣿⣿⣿⣿⣿⣿⣿⣿⣿⣿⣿⣿⣿⣿⣿⣿⣿⣿⣿⣿⣿⣿⣿⣿⣿⣿⣿⣿⡇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⣿⣿⣿⣿⣿⣿⣿⣿⣿⣿⣿⣿⣿⣿⣿⣿⣿⣿⠏⠀⠀⠀⠀⠀⠀⠀⠀⠀⠀⠀⠀⠀⠀⠀⠀⠀⠀⣿⣿⣿⣿⣿⣿⣿⣿⣿⣿⣿⣿⣿⣿⣿⣿⣿⣿⣿⣿⣿⣿⣿⣿⣿⣿⣿⣿⣿⣿⣿⣿⣿⣿⣿⣿⣿⣿⣿⣿⣿⣿⣿⣿⣿⣿⣿⣿⣿⣿⣿⣿⣿⡇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⣿⣿⣿⣿⣿⣿⣿⣿⣿⣿⣿⣿⣿⣿⣿⣿⣿⡏⠀⠀⠀⠀⠀⠀⠀⠀⠀⠀⠀⠀⠀⠀⠀⠀⠀⠀⠀⢻⣿⣿⣿⣿⣿⣿⣿⣿⣿⣿⣿⣿⣿⣿⣿⣿⣿⣿⣿⣿⣿⣿⣿⣿⣿⣿⣿⣿⣿⣿⣿⣿⣿⣿⣿⣿⣿⣿⣿⣿⣿⣿⣿⣿⣿⣿⣿⣿⣿⣿⣿⣿⡇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⣿⣿⣿⣿⣿⣿⣿⣿⣿⣿⣿⣿⣿⣿⣿⣿⡟⠀⠀⠀⠀⠀⠀⠀⠀⠀⠀⠀⠀⠀⠀⠀⠀⠀⠀⠀⠀⢸⣿⣿⣿⣿⣿⣿⣿⣿⣿⣿⣿⣿⣿⣿⣿⣿⣿⣿⣿⣿⣿⣿⣿⣿⣿⣿⣿⣿⣿⣿⣿⣿⣿⣿⣿⣿⣿⣿⣿⣿⣿⣿⣿⣿⣿⣿⣿⣿⣿⣿⣿⣿⡇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⣿⣿⣿⣿⣿⣿⣿⣿⣿⣿⣿⣿⣿⣿⠟⠀⠀⠀⠀⠀⠀⠀⠀⠀⠀⠀⠀⠀⠀⠀⠀⠀⠀⠀⠀⠀⠀⠀⣿⣿⣿⣿⣿⣿⣿⣿⣿⣿⣿⣿⣿⣿⣿⣿⣿⣿⣿⣿⣿⣿⣿⣿⣿⣿⣿⣿⣿⣿⣿⣿⣿⣿⣿⣿⣿⣿⣿⣿⣿⣿⣿⣿⣿⣿⣿⣿⣿⣿⣿⣿⡇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⣿⣿⣿⣿⣿⣿⣿⣿⣿⣿⣿⣿⣿⠋⠀⠀⠀⠀⠀⠀⠀⠀⠀⠀⠀⠀⠀⠀⠀⠀⠀⠀⠀⠀⠀⠀⠀⠀⣿⣿⣿⣿⣿⣿⣿⣿⣿⣿⣿⣿⣿⣿⣿⣿⣿⣿⣿⣿⣿⣿⣿⣿⣿⣿⣿⣿⣿⣿⣿⣿⣿⣿⣿⣿⣿⣿⣿⣿⣿⣿⣿⣿⣿⣿⣿⣿⣿⣿⣿⣿⡇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⣿⣿⣿⣿⣿⣿⣿⣿⣿⣿⣿⠟⠁⠀⠀⠀⠀⠀⠀⠀⠀⠀⠀⠀⠀⠀⠀⠀⠀⠀⠀⠀⠀⠀⠀⠀⠀⠀⢹⣿⣿⣿⣿⣿⣿⣿⣿⣿⣿⣿⣿⣿⣿⣿⣿⣿⣿⣿⣿⣿⣿⣿⣿⣿⣿⣿⣿⣿⣿⣿⣿⣿⣿⣿⣿⣿⣿⣿⣿⣿⣿⣿⣿⣿⣿⣿⣿⣿⣿⣿⡇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⣿⣿⣿⣿⣿⣿⣿⣿⣿⡟⠁⠀⠀⠀⠀⠀⠀⠀⠀⠀⠀⠀⠀⠀⠀⠀⠀⠀⠀⠀⠀⠀⠀⠀⠀⠀⠀⠀⢸⣿⣿⣿⣿⣿⣿⣿⣿⣿⣿⣿⣿⣿⣿⣿⣿⣿⣿⣿⣿⣿⣿⣿⣿⣿⣿⣿⣿⣿⣿⣿⣿⣿⣿⣿⣿⣿⣿⣿⣿⣿⣿⣿⣿⣿⣿⣿⣿⣿⣿⣿⡇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⣿⣿⣿⣿⣿⣿⣿⣿⠟⠀⠀⠀⠀⠀⠀⠀⠀⠀⠀⠀⠀⠀⠀⠀⠀⠀⠀⠀⠀⠀⠀⠀⠀⠀⠀⠀⠀⠀⠘⣿⣿⣿⣿⣿⣿⣿⣿⣿⣿⣿⣿⣿⣿⣿⣿⣿⣿⣿⣿⣿⣿⣿⣿⣿⣿⣿⣿⣿⣿⣿⣿⣿⣿⣿⣿⣿⣿⣿⣿⣿⣿⣿⣿⣿⣿⣿⣿⣿⣿⣿⡇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⣿⣿⣿⣿⣿⣿⣿⣿⣿⣿⣿⣿⣿⣿⣿⣿⣿⣿⣿⣿⣿⣿⣿⣿⣿⣿⣿⣿⣿⣿⣿⣿⣿⣿⣿⣿⣿⣿⣿⣿⣿⣿⣿⣿⣿⣿⣿⣿⣿⣿⣿⣿⣿⣿⣿⣿⣿⣿⣿⣿⣿⣿⣿⣿⣿⣿⣿⣿⣿⣿⣿⣿⣿⡿⠟⠛⠻⢿⣿⣿⣿⣿⣿⣿⣿⣿⣿⣿⣿⣿⡇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⣿⣿⣿⣿⣿⣿⣿⣿⣿⣿⣿⣿⣿⣿⣿⣿⣿⣿⣿⣿⣿⣿⣿⣿⣿⣿⣿⣿⣿⣿⣿⣿⣿⣿⣿⣿⣿⣿⣿⣿⣿⣿⣿⣿⣿⣿⣿⣿⣿⣿⣿⣿⣿⣿⣿⣿⣿⣿⣿⣿⣿⣿⣿⣿⣿⣿⣿⣿⣿⣿⡿⠛⠁⠀⠀⠀⠀⠀⠈⠛⢿⣿⣿⣿⣿⣿⣿⣿⣿⣿⡇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⣿⣿⣿⣿⣿⣿⣿⣿⣿⣿⣿⣿⣿⣿⣿⣿⣿⣿⣿⣿⣿⣿⣿⣿⣿⣿⣿⣿⣿⣿⣿⣿⣿⣿⣿⣿⣿⣿⣿⣿⣿⣿⣿⣿⣿⣿⣿⣿⣿⣿⣿⣿⣿⣿⣿⣿⣿⣿⣿⣿⣿⣿⣿⣿⣿⣿⣿⣿⣿⡿⠀⠀⠀⠀⠀⠀⠀⠀⠀⠀⠀⠉⠻⣿⣿⣿⣿⣿⣿⣿⡇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⣿⣿⣿⣿⣿⣿⣿⣿⣿⣿⣿⣿⣿⣿⣿⣿⣿⣿⣿⣿⣿⣿⣿⣿⣿⣿⣿⣿⣿⣿⣿⣿⣿⣿⣿⣿⣿⣿⣿⣿⣿⣿⣿⣿⣿⣿⣿⣿⣿⣿⣿⣿⣿⣿⣿⣿⣿⣿⣿⣿⣿⣿⣿⣿⣿⣿⣿⣿⣿⡇⠀⠀⠀⠀⠀⠀⠀⠀⠀⠀⠀⠀⠀⠈⠛⠛⠛⠻⢿⣿⡇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⣿⣿⣿⣿⣿⣿⣿⣿⣿⣿⣿⣿⣿⣿⣿⣿⣿⣿⣿⣿⣿⣿⣿⣿⣿⣿⣿⣿⣿⣿⣿⣿⣿⣿⣿⣿⣿⣿⣿⣿⣿⣿⣿⣿⣿⣿⣿⣿⣿⣿⣿⣿⣿⣿⣿⣿⣿⣿⣿⣿⣿⣿⣿⣿⣿⡿⠿⠛⠉⠀⠀⠀⠀⠀⠀⠀⠀⠀⠀⠀⠀⠀⠀⠀⠀⠀⠀⠀⠀⠈⠃</a:t>
            </a:r>
            <a:br/>
            <a:r>
              <a:t>⣿⣿⣿⣿⣿⣿⣿⣿⣿⣿⣿⣿⣿⣿⣿⣿⣿⣿⣿⣿⣿⣿⣿⣿⣿⣿⣿⣿⣿⣿⣿⣿⣿⣿⣿⣿⣿⣿⣿⣿⣿⣿⣿⣿⣿⣿⣿⣿⣿⣿⣿⣿⣿⣿⣿⣿⣿⣿⣿⣿⣿⣿⠟⠋⠁⠀⠀⠀⠀⠀⠀⠀⠀⠀⠀⠀⠀⠀⠀⠀⠀⠀⠀⠀⠀⠀⠀⠀⠀⠀⠀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⣿⣿⣿⣿⣿⣿⣿⣿⣿⣿⣿⣿⣿⣿⣿⣿⣿⣿⣿⣿⣿⣿⣿⣿⣿⣿⣿⣿⣿⣿⣿⣿⣿⣿⣿⣿⣿⣿⣿⣿⣿⣿⣿⣿⣿⣿⣿⣿⣿⣿⣿⣿⣿⣿⣿⣿⣿⣿⣿⡿⠋⠀⠀⠀⠀⠀⠀⠀⠀⠀⠀⠀⠀⠀⠀⠀⠀⠀⠀⠀⠀⠀⠀⠀⠀⠀⠀⠀⠀⠀⠀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⣿⣿⣿⣿⣿⣿⣿⣿⣿⣿⣿⣿⣿⣿⣿⣿⣿⣿⣿⣿⣿⣿⣿⣿⣿⣿⣿⣿⣿⣿⣿⣿⣿⣿⣿⣿⣿⣿⣿⣿⣿⣿⣿⣿⣿⣿⣿⣿⣿⣿⣿⣿⣿⣿⣿⣿⣿⡿⠋⠀⠀⠀⠀⠀⠀⠀⠀⠀⠀⠀⠀⠀⠀⠀⠀⠀⠀⠀⠀⠀⠀⠀⠀⠀⠀⠀⠀⠀⠀⠀⠀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⣿⣿⣿⣿⣿⣿⣿⣿⣿⣿⣿⣿⣿⣿⣿⣿⣿⣿⣿⣿⣿⣿⣿⣿⣿⣿⣿⣿⣿⣿⣿⣿⣿⣿⣿⣿⣿⣿⣿⣿⣿⣿⣿⣿⣿⣿⣿⣿⣿⣿⣿⣿⣿⣿⣿⣿⠏⠀⠀⠀⠀⠀⠀⠀⠀⠀⠀⠀⠀⠀⠀⠀⠀⠀⠀⠀⠀⠀⠀⠀⠀⠀⠀⠀⠀⠀⠀⠀⠀⠀⠀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⣿⣿⣿⣿⣿⣿⣿⣿⣿⣿⣿⣿⣿⣿⣿⣿⣿⣿⣿⣿⣿⣿⣿⣿⣿⣿⣿⣿⣿⣿⣿⣿⣿⣿⣿⣿⣿⣿⣿⣿⣿⣿⣿⣿⣿⣿⣿⣿⣿⣿⣿⣿⣿⣿⣿⡏⠀⠀⠀⠀⠀⠀⠀⠀⠀⠀⠀⠀⠀⠀⠀⠀⠀⠀⠀⠀⠀⠀⠀⠀⠀⠀⠀⠀⠀⠀⠀⠀⠀⠀⠀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⣿⣿⣿⣿⣿⣿⣿⣿⣿⣿⣿⣿⣿⣿⣿⣿⣿⣿⣿⣿⣿⣿⣿⣿⣿⣿⣿⣿⣿⣿⣿⣿⣿⣿⣿⣿⣿⣿⣿⣿⣿⣿⣿⣿⣿⣿⣿⣿⣿⣿⣿⣿⣿⣿⠃⠀⠀⠀⠀⠀⠀⠀⠀⠀⠀⠀⠀⠀⠀⠀⠀⠀⠀⠀⠀⠀⠀⠀⠀⠀⠀⠀⠀⠀⠀⠀⠀⠀⠀⠀⠀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⣿⣿⣿⣿⣿⣿⣿⣿⣿⣿⣿⣿⣿⣿⣿⣿⣿⣿⣿⣿⣿⣿⣿⣿⣿⣿⣿⣿⣿⣿⣿⣿⣿⣿⣿⣿⣿⣿⣿⣿⣿⣿⣿⣿⣿⣿⣿⣿⣿⣿⣿⣿⣿⣷⡆⠀⠀⠀⠀⠀⠀⠀⠀⠀⠀⠀⠀⠀⠀⠀⠀⠀⠀⠀⠀⠀⠀⠀⠀⠀⠀⠀⠀⠀⠀⠀⠀⠀⠀⠀⠀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⣿⣿⣿⣿⣿⣿⣿⣿⣿⣿⣿⣿⣿⣿⣿⣿⣿⣿⣿⣿⣿⣿⣿⣿⣿⣿⣿⣿⣿⣿⣿⣿⣿⣿⣿⣿⣿⣿⣿⣿⣿⣿⣿⣿⣿⣿⣿⣿⣿⣿⣿⣿⣿⣿⣿⣦⠀⠀⠀⠀⠀⠀⠀⠀⠀⠀⠀⠀⠀⠀⠀⠀⠀⠀⠀⠀⠀⠀⠀⠀⠀⠀⠀⠀⠀⠀⠀⠀⠀⠀⠀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⣿⣿⣿⣿⣿⣿⣿⣿⣿⣿⣿⣿⣿⣿⣿⣿⣿⣿⣿⣿⣿⣿⣿⣿⣿⣿⣿⣿⣿⣿⣿⣿⣿⣿⣿⣿⣿⣿⣿⣿⣿⣿⣿⣿⣿⣿⣿⣿⣿⣿⣿⣿⣿⣿⣿⣿⣿⣧⣀⣄⠀⠀⠀⠀⠀⠀⠀⠀⠀⠀⠀⠀⠀⠀⠀⠀⠀⠀⠀⠀⠀⠀⠀⠀⠀⠀⠀⠀⠀⠀⠀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⣿⣿⣿⣿⣿⣿⣿⣿⣿⣿⣿⣿⣿⣿⣿⣿⣿⣿⣿⣿⣿⣿⣿⣿⣿⣿⣿⣿⣿⣿⣿⣿⣿⣿⣿⣿⣿⣿⣿⣿⣿⣿⣿⣿⣿⣿⣿⣿⣿⣿⣿⣿⣿⣿⣿⣿⣿⣿⣿⡟⠀⠀⠀⠀⠀⠀⠀⠀⠀⠀⠀⠀⠀⠀⠀⠀⠀⠀⠀⠀⠀⠀⠀⠀⠀⠀⠀⠀⠀⠀⠀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⣿⣿⣿⣿⣿⣿⣿⣿⣿⣿⣿⣿⣿⣿⣿⣿⣿⣿⣿⣿⣿⣿⣿⣿⣿⣿⣿⣿⣿⣿⣿⣿⣿⣿⣿⣿⣿⣿⣿⣿⣿⣿⣿⣿⣿⣿⣿⣿⣿⣿⣿⣿⣿⣿⣿⣿⣿⣿⠋⠀⠀⠀⠀⠀⠀⠀⠀⠀⠀⠀⠀⠀⠀⠀⠀⠀⠀⠀⠀⠀⠀⠀⠀⠀⠀⠀⠀⠀⠀⠀⠀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⣿⣿⣿⣿⣿⣿⣿⣿⣿⣿⣿⣿⣿⣿⣿⣿⣿⣿⣿⣿⣿⣿⣿⣿⣿⣿⣿⣿⣿⣿⣿⣿⣿⣿⣿⣿⣿⣿⣿⣿⣿⣿⣿⣿⣿⣿⣿⣿⣿⣿⣿⣿⣿⣿⣿⣿⣿⣿⣷⣦⠀⠀⠀⠀⠀⠀⠀⠀⠀⠀⠀⠀⠀⠀⠀⠀⠀⠀⠀⠀⠀⠀⠀⠀⠀⠀⠀⠀⠀⠀⠀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⣿⣿⣿⣿⣿⣿⣿⣿⣿⣿⣿⣿⣿⣿⣿⣿⣿⣿⣿⣿⣿⣿⣿⣿⣿⣿⣿⣿⣿⣿⣿⣿⣿⣿⣿⣿⣿⣿⣿⣿⣿⣿⣿⣿⣿⣿⣿⣿⣿⣿⣿⣿⣿⣿⣿⣿⣿⣿⣿⣿⣄⠀⠀⠀⠀⠀⠀⠀⠀⠀⠀⠀⠀⠀⠀⠀⠀⠀⠀⠀⠀⠀⠀⠀⠀⠀⠀⠀⠀⠀⠀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⣿⣿⣿⣿⣿⣿⣿⣿⣿⣿⣿⣿⣿⣿⣿⣿⣿⣿⣿⣿⣿⣿⣿⣿⣿⣿⣿⣿⣿⣿⣿⣿⣿⣿⣿⣿⣿⣿⣿⣿⣿⣿⣿⣿⣿⣿⣿⣿⣿⣿⣿⣿⣿⣿⣿⣿⣿⣿⣿⣿⣃⠀⠀⠀⠀⠀⠀⠀⢠⡄⠀⠀⠀⠀⠀⠀⠀⠀⠀⠀⠀⠀⠀⠀⠀⠀⠀⠀⠀⠀⠀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⣿⣿⣿⣿⣿⣿⣿⣿⣿⣿⣿⣿⣿⣿⣿⣿⣿⣿⣿⣿⣿⣿⣿⣿⣿⣿⣿⣿⣿⣿⣿⣿⣿⣿⣿⣿⣿⣿⣿⣿⣿⣿⣿⣿⣿⣿⣿⣿⣿⣿⣿⣿⣿⣿⣿⣿⣿⣿⣿⣿⡏⠀⠀⠀⠀⠀⠀⠀⣾⣿⡄⠀⠀⠀⠀⠀⠀⠀⠀⠀⠀⠀⠀⠀⠀⠀⠀⠀⠀⠀⠀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⣿⣿⣿⣿⣿⣿⣿⣿⣿⣿⣿⣿⣿⣿⣿⣿⣿⣿⣿⣿⣿⣿⣿⣿⣿⣿⣿⣿⣿⣿⣿⣿⣿⣿⣿⣿⣿⣿⣿⣿⣿⣿⣿⣿⣿⣿⣿⣿⣿⣿⣿⣿⣿⣿⣿⣿⣿⣿⣿⣿⠃⠀⠀⠀⠀⠀⢀⣴⣿⣿⠇⠀⠀⠀⠀⠀⠀⠀⠀⠀⠀⠀⠀⠀⠀⠀⠀⠀⠀⠀⠀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⣿⣿⣿⣿⣿⣿⣿⣿⣿⣿⣿⣿⣿⣿⣿⣿⣿⣿⣿⣿⣿⣿⣿⣿⣿⣿⣿⣿⣿⣿⣿⣿⣿⣿⣿⣿⣿⣿⣿⣿⣿⣿⣿⣿⣿⣿⣿⣿⣿⣿⣿⣿⣿⣿⣿⣿⣿⣿⣿⣿⠀⠀⠀⠀⠀⣠⣾⣿⣿⣿⠀⠀⠀⠀⠀⠀⠀⠀⠀⠀⠀⠀⠀⠀⠀⠀⠀⠀⠀⠀⠀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⣿⣿⣿⣿⣿⣿⣿⣿⣿⣿⣿⣿⣿⣿⣿⣿⣿⣿⣿⣿⣿⣿⣿⣿⣿⣿⣿⣿⣿⣿⣿⣿⣿⣿⣿⣿⣿⣿⣿⣿⣿⣿⣿⣿⣿⣿⣿⣿⣿⣿⣿⣿⣿⣿⣿⣿⣿⣿⣿⣏⡀⠀⠀⠀⣴⣿⣿⣿⣿⣿⠀⠀⠀⠀⠀⠀⠀⠀⠀⠀⠀⠀⠀⠀⠀⠀⠀⠀⠀⠀⠀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⣿⣿⣿⣿⣿⣿⣿⣿⣿⣿⣿⣿⣿⣿⣿⣿⣿⣿⣿⣿⣿⣿⣿⣿⣿⣿⣿⣿⣿⣿⣿⣿⣿⣿⣿⣿⣿⣿⣿⣿⣿⣿⣿⣿⣿⣿⣿⣿⣿⣿⣿⣿⣿⣿⣿⣿⣿⣿⣿⣿⠃⠀⢀⣾⣿⣿⣿⣿⣿⡟⠀⠀⠀⠀⠀⠀⠀⠀⠀⠀⠀⠀⠀⠀⠀⠀⠀⠀⠀⠀⠀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⣿⣿⣿⣿⣿⣿⣿⣿⣿⣿⣿⣿⣿⣿⣿⣿⣿⣿⣿⣿⣿⣿⣿⣿⣿⣿⣿⣿⣿⣿⣿⣿⣿⣿⣿⣿⣿⣿⣿⣿⣿⣿⣿⣿⣿⣿⣿⣿⣿⣿⣿⣿⣿⣿⣿⣿⣿⣿⣿⠏⢀⣰⣿⣿⣿⣿⣿⣿⣿⡇⠀⠀⠀⠀⠀⠀⠀⠀⠀⠀⠀⠀⠀⠀⠀⠀⠀⠀⠀⠀⠀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⣿⣿⣿⣿⣿⣿⣿⣿⣿⣿⣿⣿⣿⣿⣿⣿⣿⣿⣿⣿⣿⣿⣿⣿⣿⣿⣿⣿⣿⣿⣿⣿⣿⣿⣿⣿⣿⣿⣿⣿⣿⣿⣿⣿⣿⣿⣿⣿⣿⣿⣿⣿⣿⣿⣿⣿⣿⣿⣿⣾⣿⣿⣿⣿⣿⣿⣿⣿⣿⡇⠀⠀⠀⠀⠀⠀⠀⠀⠀⠀⠀⠀⠀⠀⠀⠀⠀⠀⠀⠀⠀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⣿⣿⣿⣿⣿⣿⣿⣿⣿⣿⣿⣿⣿⣿⣿⡏⠈⠁⠀⠀⠀⠀⠀⠀⠀⠀⠀⠀⠀⠀⠀⠀⢻⣿⣿⣿⣿⣿⣿⣿⣿⣿⣿⣿⣿⣿⣿⠿⢋⡁⠀⢈⣿⣿⣿⣿⣿⣿⣿⣿⣿⣿⣿⣿⣿⣿⣿⣿⣿⣿⣿⣿⣿⣿⣿⣿⣿⣿⣿⣿⣿⣿⣿⣿⣿⣿⣿⣿⣿⣿⡇</a:t>
            </a:r>
            <a:br/>
            <a:r>
              <a:t>⣿⣿⣿⣿⣿⣿⣿⣿⣿⣿⣿⣿⣿⣿⠋⠁⠀⠀⠀⠀⠀⠀⠀⠀⠀⠀⠀⠀⠀⠀⠀⠀⠀⢸⣿⣿⣿⣿⣿⣿⣿⣿⣿⡿⠛⢉⡤⠒⣫⣴⣶⣿⣿⣿⣿⣿⣿⣿⣿⣿⣿⣿⣿⣿⣿⣿⣿⣿⣿⣿⣿⣿⣿⣿⣿⣿⣿⣿⣿⣿⣿⣿⣿⣿⣿⣿⣿⣿⣿⣿⡇</a:t>
            </a:r>
            <a:br/>
            <a:r>
              <a:t>⣿⣿⣿⣿⣿⣿⣿⣿⣿⣿⣿⣿⣿⣯⡀⠀⠀⠀⠀⠀⠀⠀⠀⠀⠀⠀⠀⠀⠀⠀⠀⠀⠀⣸⣿⣿⣿⣿⣿⡿⠟⢋⡡⠔⣊⣥⣶⣿⣿⣿⣿⣿⣿⣿⣿⣿⣿⣿⣿⣿⣿⣿⣿⣿⣿⣿⣿⣿⣿⣿⣿⣿⣿⣿⣿⣿⣿⣿⣿⣿⣿⣿⣿⣿⣿⣿⣿⣿⣿⣿⡇</a:t>
            </a:r>
            <a:br/>
            <a:r>
              <a:t>⣿⣿⣿⣿⣿⣿⣿⣿⣿⣿⣿⣿⣿⣿⣿⣦⠀⠀⠀⠀⠀⠀⠀⠀⠀⠀⠀⠀⠀⠀⠀⠀⢠⣿⣿⡿⠟⠋⣁⠤⢊⣥⣶⣿⣿⣿⣿⣿⣿⣿⣿⣿⣿⣿⣿⣿⣿⣿⣿⣿⣿⣿⣿⣿⣿⣿⣿⣿⣿⣿⣿⣿⣿⣿⣿⣿⣿⣿⣿⣿⣿⣿⣿⣿⣿⣿⣿⣿⣿⣿⡇</a:t>
            </a:r>
            <a:br/>
            <a:r>
              <a:t>⣿⣿⣿⣿⣿⣿⣿⣿⣿⣿⣿⣿⣿⣿⣿⣿⡷⠀⠀⠀⠀⠀⠀⠀⠀⠀⠀⠀⠀⠀⠀⠀⠀⠋⣁⠤⢒⣩⣴⠾⠉⠙⠛⠙⠛⢻⣿⣿⢿⣿⣿⣿⣿⣿⣿⣿⣿⣿⣿⣿⣿⣿⣿⣿⣿⣿⣿⣿⣿⣿⣿⣿⣿⣿⣿⣿⣿⣿⣿⣿⣿⣿⣿⣿⣿⣿⣿⣿⣿⣿⡇</a:t>
            </a:r>
            <a:br/>
            <a:r>
              <a:t>⣿⣿⣿⣿⣿⣿⣿⣿⣿⣿⣿⣿⣿⣿⣿⣿⠁⠀⠀⠀⠀⠀⠀⠀⠀⠀⠀⠀⠀⠀⠀⠀⠀⣈⣴⣾⣿⠁⠀⠀⠀⠀⠀⠀⠀⠘⠉⠁⠀⠉⠉⠹⣿⣿⣿⣿⣿⣿⣿⣿⣿⣿⣿⣿⣿⣿⣿⣿⣿⣿⣿⣿⣿⣿⣿⣿⣿⣿⣿⣿⣿⣿⣿⣿⣿⣿⣿⣿⣿⣿⡇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⣿⣿⣿⣿⣿⣿⣿⣿⣿⣿⣿⣿⣿⣿⣿⣿⠀⠀⠀⠀⠀⠀⠀⠀⠀⠀⠀⠀⠀⠀⠀⠀⠀⠉⠉⠉⠀⠀⠀⠀⠀⠀⠀⠀⠀⠀⠀⠀⠀⠀⠀⢀⣿⣿⣿⣿⣿⣿⣿⣿⣿⣿⣿⣿⣿⣿⣿⣿⣿⣿⣿⣿⣿⣿⣿⣿⣿⣿⣿⣿⣿⣿⣿⣿⣿⣿⣿⣿⣿⣿⡇</a:t>
            </a:r>
            <a:br/>
            <a:r>
              <a:t>⣿⣿⣿⣿⣿⣿⣿⣿⣿⡿⢿⡿⠿⠛⠉⠉⠀⠀⠀⠀⠀⠀⠀⠀⠀⠀⠀⠀⠀⠀⠀⠀⠀⠀⠀⠀⠀⠀⠀⠀⠀⠀⠀⠀⠀⠀⠀⠀⢀⣴⣶⣿⣿⣿⣿⣿⣿⣿⣿⣿⣿⣿⣿⣿⣿⣿⣿⣿⣿⣿⣿⣿⣿⣿⣿⣿⣿⣿⣿⣿⣿⣿⣿⣿⣿⣿⣿⣿⣿⣿⡇</a:t>
            </a:r>
            <a:br/>
            <a:r>
              <a:t>⣿⣿⣿⣿⣿⣿⠿⠛⠁⠀⠀⠀⠀⠀⠀⠀⠀⠀⠀⠀⠀⠀⠀⠀⠀⠀⠀⠀⠀⠀⠀⠀⠀⠀⠀⠀⠀⢀⡀⠀⠀⠀⠀⠀⠀⠀⠀⠀⣼⣿⣿⣿⣿⣿⣿⣿⣿⣿⣿⣿⣿⣿⣿⣿⣿⣿⣿⣿⣿⣿⣿⣿⣿⣿⣿⣿⣿⣿⣿⣿⣿⣿⣿⣿⣿⣿⣿⣿⣿⣿⡇</a:t>
            </a:r>
            <a:br/>
            <a:r>
              <a:t>⣿⣿⣿⣿⣿⡇⠀⠀⠀⠀⠀⠀⠀⠀⠀⠀⠀⠀⠀⠀⠀⠀⠀⠀⠀⠀⠀⠀⠀⠀⠀⠀⠀⠀⠀⠀⠀⠈⠀⠀⠀⠀⠀⠀⠀⠀⣀⣼⣿⣿⣿⣿⣿⣿⣿⣿⣿⣿⣿⣿⣿⣿⣿⣿⣿⣿⣿⣿⣿⣿⣿⣿⣿⣿⣿⣿⣿⣿⣿⣿⣿⣿⣿⣿⣿⣿⣿⣿⣿⣿⡇</a:t>
            </a:r>
            <a:br/>
            <a:r>
              <a:t>⣿⣿⣿⣿⣿⠁⠀⠀⠀⠀⠀⠀⠀⠀⠀⠀⠀⠀⠀⠀⠀⠀⠀⠀⠀⠀⠀⠀⠀⠀⠀⠀⠀⠀⠀⠀⠀⠀⠀⠀⠀⠀⠀⠀⣠⣾⣿⣿⣿⣿⣿⣿⣿⣿⣿⣿⣿⣿⣿⣿⣿⣿⣿⣿⣿⣿⣿⣿⣿⣿⣿⣿⣿⣿⣿⣿⣿⣿⣿⣿⣿⣿⣿⣿⣿⣿⣿⣿⣿⣿⡇</a:t>
            </a:r>
            <a:br/>
            <a:r>
              <a:t>⣿⣿⣿⣿⣿⡀⠀⠀⠀⠀⠀⠀⠀⠀⠀⠀⠀⠀⠀⠀⠀⠀⠀⠀⠀⠀⠀⠀⠀⠀⠀⠀⠀⠀⠀⠀⠀⠀⠀⠀⠀⠀⢀⣼⣿⣿⣿⣿⣿⣿⣿⣿⣿⣿⣿⣿⣿⣿⣿⣿⣿⣿⣿⣿⣿⣿⣿⣿⣿⣿⣿⣿⣿⣿⣿⣿⣿⣿⣿⣿⣿⣿⣿⣿⣿⣿⣿⣿⣿⣿⡇</a:t>
            </a:r>
            <a:br/>
            <a:r>
              <a:t>⣿⣿⣿⣿⣿⡇⠀⠀⠀⠀⠀⠀⠀⠀⠀⠀⠀⠀⠀⠀⠀⠀⠀⠀⠀⠀⠀⠀⠀⠀⠀⠀⠀⠀⠀⠀⠀⣀⣤⣤⣴⣾⣿⣿⣿⣿⣿⣿⣿⣿⣿⣿⣿⣿⣿⣿⣿⣿⣿⣿⣿⣿⣿⣿⣿⣿⣿⣿⣿⣿⣿⣿⣿⣿⣿⣿⣿⣿⣿⣿⣿⣿⣿⣿⣿⣿⣿⣿⣿⣿⡇</a:t>
            </a:r>
            <a:br/>
            <a:r>
              <a:t>⣿⣿⣿⣿⣿⡇⠀⠀⠀⠀⠀⠀⠀⠀⠀⠀⠀⠀⠀⠀⠀⠀⠀⠀⠀⠀⠀⠀⠀⠀⠀⠀⠀⠀⠀⣠⣾⣿⣿⣿⣿⣿⣿⣿⣿⣿⣿⣿⣿⣿⣿⣿⣿⣿⣿⣿⣿⣿⣿⣿⣿⣿⣿⣿⣿⣿⣿⣿⣿⣿⣿⣿⣿⣿⣿⣿⣿⣿⣿⣿⣿⣿⣿⣿⣿⣿⣿⣿⣿⣿⡇</a:t>
            </a:r>
            <a:br/>
            <a:r>
              <a:t>⣿⣿⣿⣿⣿⡇⠀⠀⠀⠀⠀⠀⠀⠀⠀⠀⠀⠀⠀⠀⠀⠀⠀⠀⠀⠀⠀⠀⠀⠀⠀⠀⠀⠀⠈⢿⣿⣿⣿⣿⣿⣿⣿⣿⣿⣿⣿⣿⣿⣿⣿⣿⣿⣿⣿⣿⣿⣿⣿⣿⣿⣿⣿⣿⣿⣿⣿⣿⣿⣿⣿⣿⣿⣿⣿⣿⣿⣿⣿⣿⣿⣿⣿⣿⣿⣿⣿⣿⣿⣿⡇</a:t>
            </a:r>
            <a:br/>
            <a:r>
              <a:t>⣿⣿⣿⣿⣿⡇⠀⠀⠀⠀⠀⠀⢀⣤⣶⣦⣀⡀⠀⠀⠀⠀⠀⠀⠀⠀⠀⠀⠀⠀⠀⠀⠀⠀⠀⢸⣿⣿⣿⣿⣿⣿⣿⣿⣿⣿⣿⣿⣿⣿⣿⣿⣿⣿⣿⣿⣿⣿⣿⣿⣿⣿⣿⣿⣿⣿⣿⣿⣿⣿⣿⣿⣿⣿⣿⣿⣿⣿⣿⣿⣿⣿⣿⣿⣿⣿⣿⣿⣿⣿⡇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⣿⣿⣿⣿⣿⣿⣦⣄⣀⣠⣴⣾⣿⣿⣿⣿⣿⣿⣦⡀⠀⠀⠀⠀⠀⠀⠀⠀⠀⠀⠀⠀⠀⠀⠀⠀⣿⣿⣿⣿⣿⣿⣿⣿⣿⣿⣿⣿⣿⣿⣿⣿⣿⣿⣿⣿⣿⣿⣿⣿⣿⣿⣿⣿⣿⣿⣿⣿⣿⣿⣿⣿⣿⣿⣿⣿⣿⣿⣿⣿⣿⣿⣿⣿⣿⣿⣿⣿⣿⣿⡇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⣿⣿⣿⣿⣿⣿⣿⣿⣿⣿⣿⣿⣿⣿⣿⣿⣿⣿⣿⣿⣿⣄⡀⠀⠀⠀⠀⠀⠀⠀⠀⠀⠀⠀⠀⠀⢘⣿⣿⣿⣿⣿⣿⣿⣿⣿⣿⣿⣿⣿⣿⣿⣿⣿⣿⣿⣿⣿⣿⣿⣿⣿⣿⣿⣿⣿⣿⣿⣿⣿⣿⣿⣿⣿⣿⣿⣿⣿⣿⣿⣿⣿⣿⣿⣿⣿⣿⣿⣿⣿⡇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⣿⣿⣿⣿⣿⣿⣿⣿⣿⣿⣿⣿⣿⣿⣿⣿⣿⣿⣿⣿⣿⣿⡇⠀⠀⠀⠀⠀⠀⠀⠀⠀⠀⠀⠀⢠⣾⣿⣿⣿⣿⣿⣿⣿⣿⣿⣿⣿⣿⣿⣿⣿⣿⣿⣿⣿⣿⣿⣿⣿⣿⣿⣿⣿⣿⣿⣿⣿⣿⣿⣿⣿⣿⣿⣿⣿⣿⣿⣿⣿⣿⣿⣿⣿⣿⣿⣿⣿⣿⣿⡇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⣿⣿⣿⣿⣿⣿⣿⣿⣿⣿⣿⣿⣿⣿⣿⣿⣿⣿⣿⣿⣿⠏⠀⠀⠀⠀⠀⠀⠀⠀⠀⠀⠀⠀⠀⢸⣿⣿⣿⣿⣿⣿⣿⣿⣿⣿⣿⣿⣿⣿⣿⣿⣿⣿⣿⣿⣿⣿⣿⣿⣿⣿⣿⣿⣿⣿⣿⣿⣿⣿⣿⣿⣿⣿⣿⣿⣿⣿⣿⣿⣿⣿⣿⣿⣿⣿⣿⣿⣿⣿⡇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⣿⣿⣿⣿⣿⣿⣿⣿⣿⣿⣿⣿⣿⣿⣿⣿⣿⣿⣿⡿⠁⠀⠀⠀⠀⠀⠀⠀⠀⠀⠀⠀⠀⠀⠀⠀⢻⣿⣿⣿⣿⣿⣿⣿⣿⣿⣿⣿⣿⣿⣿⣿⣿⣿⣿⣿⣿⣿⣿⣿⣿⣿⣿⣿⣿⣿⣿⣿⣿⣿⣿⣿⣿⣿⣿⣿⣿⣿⣿⣿⣿⣿⣿⣿⣿⣿⣿⣿⣿⣿⡇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⣿⣿⣿⣿⣿⣿⣿⣿⣿⣿⣿⣿⣿⣿⣿⣿⣿⠇⠀⠀⠀⠀⠀⠀⠀⠀⠀⠀⠀⠀⠀⠀⠀⠀⠀⠀⠀⠸⣿⣿⣿⣿⣿⣿⣿⣿⣿⣿⣿⣿⣿⣿⣿⣿⣿⣿⣿⣿⣿⣿⣿⣿⣿⣿⣿⣿⣿⣿⣿⣿⣿⣿⣿⣿⣿⣿⣿⣿⣿⣿⣿⣿⣿⣿⣿⣿⣿⣿⣿⣿⡇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⣿⣿⣿⣿⣿⣿⣿⣿⣿⣿⣿⣿⣿⣿⣿⣿⠏⠀⠀⠀⠀⠀⠀⠀⠀⠀⠀⠀⠀⠀⠀⠀⠀⠀⠀⠀⠀⠀⣿⣿⣿⣿⣿⣿⣿⣿⣿⣿⣿⣿⣿⣿⣿⣿⣿⣿⣿⣿⣿⣿⣿⣿⣿⣿⣿⣿⣿⣿⣿⣿⣿⣿⣿⣿⣿⣿⣿⣿⣿⣿⣿⣿⣿⣿⣿⣿⣿⣿⣿⣿⡇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⣿⣿⣿⣿⣿⣿⣿⣿⣿⣿⣿⣿⣿⣿⣿⠏⠀⠀⠀⠀⠀⠀⠀⠀⠀⠀⠀⠀⠀⠀⠀⠀⠀⠀⠀⠀⠀⠀⢿⣿⣿⣿⣿⣿⣿⣿⣿⣿⣿⣿⣿⣿⣿⣿⣿⣿⣿⣿⣿⣿⣿⣿⣿⣿⣿⣿⣿⣿⣿⣿⣿⣿⣿⣿⣿⣿⣿⣿⣿⣿⣿⣿⣿⣿⣿⣿⣿⣿⣿⣿⡇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⣿⣿⣿⣿⣿⣿⣿⣿⣿⣿⣿⣿⣿⣿⠏⠀⠀⠀⠀⠀⠀⠀⠀⠀⠀⠀⠀⠀⠀⠀⠀⠀⠀⠀⠀⠀⠀⠀⢸⣿⣿⣿⣿⣿⣿⣿⣿⣿⣿⣿⣿⣿⣿⣿⣿⣿⣿⣿⣿⣿⣿⣿⣿⣿⣿⣿⣿⣿⣿⣿⣿⣿⣿⣿⣿⣿⣿⣿⣿⣿⣿⣿⣿⣿⣿⣿⣿⣿⣿⣿⡇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⣿⣿⣿⣿⣿⣿⣿⣿⣿⣿⣿⣿⣿⠏⠀⠀⠀⠀⠀⠀⠀⠀⠀⠀⠀⠀⠀⠀⠀⠀⠀⠀⠀⠀⠀⠀⠀⠀⠸⣿⣿⣿⣿⣿⣿⣿⣿⣿⣿⣿⣿⣿⣿⣿⣿⣿⣿⣿⣿⣿⣿⣿⣿⣿⣿⣿⣿⣿⣿⣿⣿⣿⣿⣿⣿⣿⣿⣿⣿⣿⣿⣿⣿⣿⣿⣿⣿⣿⣿⣿⡇</a:t>
            </a:r>
            <a:br/>
            <a:r>
              <a:t>⣿⣿⣿⣿⣿⣿⣿⣿⣿⣿⣿⡿⠁⠀⠀⠀⠀⠀⠀⠀⠀⠀⠀⠀⠀⠀⠀⠀⠀⠀⠀⠀⠀⠀⠀⠀⠀⠀⠀⣿⣿⣿⣿⣿⣿⣿⣿⣿⣿⣿⣿⣿⣿⣿⣿⣿⣿⣿⣿⣿⣿⣿⣿⣿⣿⣿⣿⣿⣿⣿⣿⣿⣿⣿⣿⣿⣿⣿⣿⣿⣿⣿⣿⣿⣿⣿⣿⣿⣿⣿⡇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⣿⣿⣿⣿⣿⣿⣿⣿⣿⣿⠋⠀⠀⠀⠀⠀⠀⠀⠀⠀⠀⠀⠀⠀⠀⠀⠀⠀⠀⠀⠀⠀⠀⠀⠀⠀⠀⠀⠀⢹⣿⣿⣿⣿⣿⣿⣿⣿⣿⣿⣿⣿⣿⣿⣿⣿⣿⣿⣿⣿⣿⣿⣿⣿⣿⣿⣿⣿⣿⣿⣿⣿⣿⣿⣿⣿⣿⣿⣿⣿⣿⣿⣿⣿⣿⣿⣿⣿⣿⣿⡇</a:t>
            </a:r>
            <a:br/>
            <a:r>
              <a:t>⣿⣿⣿⣿⣿⣿⣿⣿⣿⠃⠀⠀⠀⠀⠀⠀⠀⠀⠀⠀⠀⠀⠀⠀⠀⠀⠀⠀⠀⠀⠀⠀⠀⠀⠀⠀⠀⠀⠀⢸⣿⣿⣿⣿⣿⣿⣿⣿⣿⣿⣿⣿⣿⣿⣿⣿⣿⣿⣿⣿⣿⣿⣿⣿⣿⣿⣿⣿⣿⣿⣿⣿⣿⣿⣿⣿⣿⣿⣿⣿⣿⣿⣿⣿⣿⣿⣿⣿⣿⣿⡇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⣿⣿⣿⣿⣿⣿⣿⣿⣿⣿⣿⣿⣿⣿⣿⣿⠏⠀⠀⠀⠀⠀⠀⠀⠀⠀⠀⠀⠀⠀⠀⠀⠀⢻⣿⣿⣿⣿⣿⣿⣿⣿⣿⣿⣿⣿⡿⠟⠉⠈⣿⣿⣿⣿⣿⣿⣿⣿⣿⣿⣿⣿⣿⣿⣿⣿⣿⣿⣿⣿⣿⣿⣿⣿⣿⣿⣿⣿⣿⣿⣿⣿⣿⣿⣿⣿⣿⣿⣿⣿⡇</a:t>
            </a:r>
            <a:br/>
            <a:r>
              <a:t>⣿⣿⣿⣿⣿⣿⣿⣿⣿⣿⣿⣿⣿⣿⢷⡀⠀⠀⠀⠀⠀⠀⠀⠀⠀⠀⠀⠀⠀⠀⠀⠀⠀⠀⣿⣿⣿⣿⣿⣿⣿⣿⣿⡿⠛⢉⠠⠒⣀⣼⣿⣿⣿⣿⣿⣿⣿⣿⣿⣿⣿⣿⣿⣿⣿⣿⣿⣿⣿⣿⣿⣿⣿⣿⣿⣿⣿⣿⣿⣿⣿⣿⣿⣿⣿⣿⣿⣿⣿⣿⡇</a:t>
            </a:r>
            <a:br/>
            <a:r>
              <a:t>⣿⣿⣿⣿⣿⣿⣿⣿⣿⣿⣿⣿⣿⣿⣧⡙⠀⠀⠀⠀⠀⠀⠀⠀⠀⠀⠀⠀⠀⠀⠀⠀⠀⣰⣿⣿⣿⣿⣿⣿⠿⠋⡁⠄⢊⣡⣶⣿⣿⣿⣿⣿⣿⣿⣿⣿⣿⣿⣿⣿⣿⣿⣿⣿⣿⣿⣿⣿⣿⣿⣿⣿⣿⣿⣿⣿⣿⣿⣿⣿⣿⣿⣿⣿⣿⣿⣿⣿⣿⣿⡇</a:t>
            </a:r>
            <a:br/>
            <a:r>
              <a:t>⣿⣿⣿⣿⣿⣿⣿⣿⣿⣿⣿⣿⣿⣿⣿⣧⠀⠀⠀⠀⠀⠀⠀⠀⠀⠀⠀⠀⠀⠀⠀⠀⠀⠹⣿⣿⠿⠛⢉⠠⢐⣡⣴⣾⣿⣿⣿⡏⠀⠉⠀⠈⠉⣿⡿⠟⢻⡿⠿⢿⣿⣿⣿⣿⣿⣿⣿⣿⣿⣿⣿⣿⣿⣿⣿⣿⣿⣿⣿⣿⣿⣿⣿⣿⣿⣿⣿⣿⣿⣿⡇</a:t>
            </a:r>
            <a:br/>
            <a:r>
              <a:t>⣿⣿⣿⣿⣿⣿⣿⣿⣿⣿⣿⣿⣿⣿⣿⣿⣷⠀⠀⠀⠀⠀⠀⠀⠀⠀⠀⠀⠀⠀⠀⠀⠀⠀⠋⡡⠔⣊⣥⣾⣿⣿⣿⣿⡿⠿⠇⠀⠀⠁⠀⠀⠀⠉⠀⠀⠈⠀⠀⠀⢻⣿⣿⣿⣿⣿⣿⣿⣿⣿⣿⣿⣿⣿⣿⣿⣿⣿⣿⣿⣿⣿⣿⣿⣿⣿⣿⣿⣿⣿⡇</a:t>
            </a:r>
            <a:br/>
            <a:r>
              <a:t>⣿⣿⣿⣿⣿⣿⣿⣿⣿⣿⣿⣿⣿⣿⣿⣿⡇⠀⠀⠀⠀⠀⠀⠀⠀⠀⠀⠀⠀⠀⠀⠀⠀⠀⣡⡴⠿⠿⠛⠛⠉⠉⠁⠀⠀⠀⠀⠀⠀⠀⠀⠀⠀⠀⢀⣤⣀⠀⣀⣠⣿⣿⣿⣿⣿⣿⣿⣿⣿⣿⣿⣿⣿⣿⣿⣿⣿⣿⣿⣿⣿⣿⣿⣿⣿⣿⣿⣿⣿⣿⡇</a:t>
            </a:r>
            <a:br/>
            <a:r>
              <a:t>⣿⣿⣿⣿⣿⣿⣿⣿⣿⣿⣿⣿⣿⣿⣿⣿⠇⠀⠀⠀⠀⠀⠀⠀⠀⠀⠀⠀⠀⠀⠀⠀⠀⠀⠀⠀⠀⠀⠀⠀⠀⠀⠀⠀⠀⠀⠁⠀⠀⠀⠀⠀⠀⠀⠀⣿⣿⣿⣿⣿⣿⣿⣿⣿⣿⣿⣿⣿⣿⣿⣿⣿⣿⣿⣿⣿⣿⣿⣿⣿⣿⣿⣿⣿⣿⣿⣿⣿⣿⣿⡇</a:t>
            </a:r>
            <a:br/>
            <a:r>
              <a:t>⣿⣿⣿⣿⣿⣿⣿⣿⣿⣿⡟⠋⠉⠁⠉⠀⠀⠀⠀⠀⠀⠀⠀⠀⠀⠀⠀⠀⠀⠀⠀⠀⠀⠀⠀⠀⠀⠀⠀⠀⠀⠀⠀⠀⠀⠀⠀⠀⠀⠀⠀⠀⠀⢀⣠⣿⣿⣿⣿⣿⣿⣿⣿⣿⣿⣿⣿⣿⣿⣿⣿⣿⣿⣿⣿⣿⣿⣿⣿⣿⣿⣿⣿⣿⣿⣿⣿⣿⣿⣿⡇</a:t>
            </a:r>
            <a:br/>
            <a:r>
              <a:t>⣿⣿⣿⣿⣿⣿⣿⣿⣿⣿⠃⠀⠀⠀⠀⠀⠀⠀⠀⠀⠀⠀⠀⠀⠀⠀⠀⠀⠀⠀⠀⠀⠀⠀⠀⠀⠀⠀⠀⠀⠀⠀⠀⠀⠀⠀⠀⠀⠀⠀⠀⣀⣠⣿⣿⣿⣿⣿⣿⣿⣿⣿⣿⣿⣿⣿⣿⣿⣿⣿⣿⣿⣿⣿⣿⣿⣿⣿⣿⣿⣿⣿⣿⣿⣿⣿⣿⣿⣿⣿⡇</a:t>
            </a:r>
            <a:br/>
            <a:r>
              <a:t>⣿⣿⣿⣿⣿⣿⣿⣿⣿⡇⠀⠀⠀⠀⠀⠀⠀⣀⠀⠀⠀⠀⠀⠀⠀⠀⠀⠀⠀⠀⠀⠀⠀⠀⠀⠀⠀⠀⠀⠀⠀⠀⠀⠀⠀⠀⠀⢀⣠⣶⣿⣿⣿⣿⣿⣿⣿⣿⣿⣿⣿⣿⣿⣿⣿⣿⣿⣿⣿⣿⣿⣿⣿⣿⣿⣿⣿⣿⣿⣿⣿⣿⣿⣿⣿⣿⣿⣿⣿⣿⡇</a:t>
            </a:r>
            <a:br/>
            <a:r>
              <a:t>⣿⣿⣿⣿⣿⣿⣿⣿⣿⡇⠀⠀⠀⠀⠀⠀⠀⠈⠉⠑⠀⠀⠀⠀⠀⠀⠀⠀⠀⠀⠀⠀⠀⠀⠀⠀⠀⠀⠀⠀⠀⠀⠀⠀⠀⣀⣴⣿⣿⣿⣿⣿⣿⣿⣿⣿⣿⣿⣿⣿⣿⣿⣿⣿⣿⣿⣿⣿⣿⣿⣿⣿⣿⣿⣿⣿⣿⣿⣿⣿⣿⣿⣿⣿⣿⣿⣿⣿⣿⣿⡇</a:t>
            </a:r>
            <a:br/>
            <a:r>
              <a:t>⣿⣿⣿⣿⣿⣿⣿⣿⣿⠇⠀⠀⠀⠀⠀⠀⠀⠀⠀⠀⠀⠀⠀⠀⠀⠀⠀⠀⠀⠀⠀⠀⠀⠀⠀⠀⠀⠀⠀⠀⣠⣶⣶⣿⣿⣿⣿⣿⣿⣿⣿⣿⣿⣿⣿⣿⣿⣿⣿⣿⣿⣿⣿⣿⣿⣿⣿⣿⣿⣿⣿⣿⣿⣿⣿⣿⣿⣿⣿⣿⣿⣿⣿⣿⣿⣿⣿⣿⣿⣿⡇</a:t>
            </a:r>
            <a:br/>
            <a:r>
              <a:t>⣿⣿⣿⣿⣿⣿⣿⣿⣿⠀⠀⠀⠀⠀⠀⠀⠀⠀⠀⠀⠀⠀⠀⠀⠀⠀⠀⠀⠀⠀⠀⠀⠀⠀⠀⠀⠀⣠⣴⣾⣿⣿⣿⣿⣿⣿⣿⣿⣿⣿⣿⣿⣿⣿⣿⣿⣿⣿⣿⣿⣿⣿⣿⣿⣿⣿⣿⣿⣿⣿⣿⣿⣿⣿⣿⣿⣿⣿⣿⣿⣿⣿⣿⣿⣿⣿⣿⣿⣿⣿⡇</a:t>
            </a:r>
            <a:br/>
            <a:r>
              <a:t>⣿⣿⣿⣿⣿⣿⣿⣿⡇⠀⠀⠀⠀⠀⠀⠀⠀⠀⠀⠀⠀⠀⠀⠀⠀⠀⠀⠀⠀⠀⠀⠀⠀⠀⠀⠠⣴⣿⣿⣿⣿⣿⣿⣿⣿⣿⣿⣿⣿⣿⣿⣿⣿⣿⣿⣿⣿⣿⣿⣿⣿⣿⣿⣿⣿⣿⣿⣿⣿⣿⣿⣿⣿⣿⣿⣿⣿⣿⣿⣿⣿⣿⣿⣿⣿⣿⣿⣿⣿⣿⡇</a:t>
            </a:r>
            <a:br/>
            <a:r>
              <a:t>⣿⣿⣿⣿⣿⣿⣿⣿⡇⠀⠀⠀⠀⠀⠀⢀⠀⠀⠀⠀⠀⠀⠀⠀⠀⠀⠀⠀⠀⠀⠀⠀⠀⠀⠀⠀⢹⣿⣿⣿⣿⣿⣿⣿⣿⣿⣿⣿⣿⣿⣿⣿⣿⣿⣿⣿⣿⣿⣿⣿⣿⣿⣿⣿⣿⣿⣿⣿⣿⣿⣿⣿⣿⣿⣿⣿⣿⣿⣿⣿⣿⣿⣿⣿⣿⣿⣿⣿⣿⣿⡇</a:t>
            </a:r>
            <a:br/>
            <a:r>
              <a:t>⣿⣿⣿⣿⣿⣿⣿⣿⣿⣦⣄⣀⣠⣴⣾⣿⣷⣶⣤⡀⠀⠀⠀⠀⠀⠀⠀⠀⠀⠀⠀⠀⠀⠀⠀⠀⠀⣿⣿⣿⣿⣿⣿⣿⣿⣿⣿⣿⣿⣿⣿⣿⣿⣿⣿⣿⣿⣿⣿⣿⣿⣿⣿⣿⣿⣿⣿⣿⣿⣿⣿⣿⣿⣿⣿⣿⣿⣿⣿⣿⣿⣿⣿⣿⣿⣿⣿⣿⣿⣿⡇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⣿⣿⣿⣿⣿⣿⣿⣿⣿⣿⣿⣿⣿⣿⣿⣿⣿⣿⣿⣿⣧⠀⠀⠀⠀⠀⠀⠀⠀⠀⠀⠀⠀⠀⠀⠀⠀⣿⣿⣿⣿⣿⣿⣿⣿⣿⣿⣿⣿⣿⣿⣿⣿⣿⣿⣿⣿⣿⣿⣿⣿⣿⣿⣿⣿⣿⣿⣿⣿⣿⣿⣿⣿⣿⣿⣿⣿⣿⣿⣿⣿⣿⣿⣿⣿⣿⣿⣿⣿⣿⡇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⣿⣿⣿⣿⣿⣿⣿⣿⣿⣿⣿⣿⣿⣿⣿⣿⣿⣿⣿⣿⣿⣇⠀⠀⠀⠀⠀⠀⠀⠀⠀⠀⠀⠀⠀⠀⠀⢸⣿⣿⣿⣿⣿⣿⣿⣿⣿⣿⣿⣿⣿⣿⣿⣿⣿⣿⣿⣿⣿⣿⣿⣿⣿⣿⣿⣿⣿⣿⣿⣿⣿⣿⣿⣿⣿⣿⣿⣿⣿⣿⣿⣿⣿⣿⣿⣿⣿⣿⣿⣿⡇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⣿⣿⣿⣿⣿⣿⣿⣿⣿⣿⣿⣿⣿⣿⣿⣿⣿⣿⣿⣿⣿⣿⣦⣄⠀⠀⠀⠀⠀⠀⠀⠀⠀⠀⠀⠀⠀⢀⣿⣿⣿⣿⣿⣿⣿⣿⣿⣿⣿⣿⣿⣿⣿⣿⣿⣿⣿⣿⣿⣿⣿⣿⣿⣿⣿⣿⣿⣿⣿⣿⣿⣿⣿⣿⣿⣿⣿⣿⣿⣿⣿⣿⣿⣿⣿⣿⣿⣿⣿⣿⡇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⣿⣿⣿⣿⣿⣿⣿⣿⣿⣿⣿⣿⣿⣿⣿⣿⣿⣿⣿⣿⣿⡿⠁⠀⠀⠀⠀⠀⠀⠀⠀⠀⠀⠀⠀⠀⠘⣿⣿⣿⣿⣿⣿⣿⣿⣿⣿⣿⣿⣿⣿⣿⣿⣿⣿⣿⣿⣿⣿⣿⣿⣿⣿⣿⣿⣿⣿⣿⣿⣿⣿⣿⣿⣿⣿⣿⣿⣿⣿⣿⣿⣿⣿⣿⣿⣿⣿⣿⣿⣿⡇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⣿⣿⣿⣿⣿⣿⣿⣿⣿⣿⣿⣿⣿⣿⣿⣿⣿⣿⣿⠃⠀⠀⠀⠀⠀⠀⠀⠀⠀⠀⠀⠀⠀⠀⠀⠀⠀⠀⠈⣿⣿⣿⣿⣿⣿⣿⣿⣿⣿⣿⣿⣿⣿⣿⣿⣿⣿⣿⣿⣿⣿⣿⣿⣿⣿⣿⣿⣿⣿⣿⣿⣿⣿⣿⣿⣿⣿⣿⣿⣿⣿⣿⣿⣿⣿⣿⣿⣿⣿⣿⡇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⣿⣿⣿⣿⣿⣿⣿⣿⣿⣿⣿⣿⣿⣿⣿⣿⣿⣿⡏⠀⠀⠀⠀⠀⠀⠀⠀⠀⠀⠀⠀⠀⠀⠀⠀⠀⠀⠀⠀⢹⣿⣿⣿⣿⣿⣿⣿⣿⣿⣿⣿⣿⣿⣿⣿⣿⣿⣿⣿⣿⣿⣿⣿⣿⣿⣿⣿⣿⣿⣿⣿⣿⣿⣿⣿⣿⣿⣿⣿⣿⣿⣿⣿⣿⣿⣿⣿⣿⣿⣿⡇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⣿⣿⣿⣿⣿⣿⣿⣿⣿⣿⣿⣿⣿⣿⣿⣿⣿⡿⠀⠀⠀⠀⠀⠀⠀⠀⠀⠀⠀⠀⠀⠀⠀⠀⠀⠀⠀⠀⠀⠈⣿⣿⣿⣿⣿⣿⣿⣿⣿⣿⣿⣿⣿⣿⣿⣿⣿⣿⣿⣿⣿⣿⣿⣿⣿⣿⣿⣿⣿⣿⣿⣿⣿⣿⣿⣿⣿⣿⣿⣿⣿⣿⣿⣿⣿⣿⣿⣿⣿⣿⡇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⣿⣿⣿⣿⣿⣿⣿⣿⣿⣿⣿⣿⣿⣿⣿⣿⣿⠁⠀⠀⠀⠀⠀⠀⠀⠀⠀⠀⠀⠀⠀⠀⠀⠀⠀⠀⠀⠀⠀⠀⢹⣿⣿⣿⣿⣿⣿⣿⣿⣿⣿⣿⣿⣿⣿⣿⣿⣿⣿⣿⣿⣿⣿⣿⣿⣿⣿⣿⣿⣿⣿⣿⣿⣿⣿⣿⣿⣿⣿⣿⣿⣿⣿⣿⣿⣿⣿⣿⣿⣿⡇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⣿⣿⣿⣿⣿⣿⣿⣿⣿⣿⣿⣿⣿⣿⣿⣿⠃⠀⠀⠀⠀⠀⠀⠀⠀⠀⠀⠀⠀⠀⠀⠀⠀⠀⠀⠀⠀⠀⠀⠀⠀⢿⣿⣿⣿⣿⣿⣿⣿⣿⣿⣿⣿⣿⣿⣿⣿⣿⣿⣿⣿⣿⣿⣿⣿⣿⣿⣿⣿⣿⣿⣿⣿⣿⣿⣿⣿⣿⣿⣿⣿⣿⣿⣿⣿⣿⣿⣿⣿⣿⡇</a:t>
            </a:r>
            <a:br/>
            <a:r>
              <a:t>⣿⣿⣿⣿⣿⣿⣿⣿⣿⣿⣿⣿⣿⣿⣿⠇⠀⠀⠀⠀⠀⠀⠀⠀⠀⠀⠀⠀⠀⠀⠀⠀⠀⠀⠀⠀⠀⠀⠀⠀⠀⠘⣿⣿⣿⣿⣿⣿⣿⣿⣿⣿⣿⣿⣿⣿⣿⣿⣿⣿⣿⣿⣿⣿⣿⣿⣿⣿⣿⣿⣿⣿⣿⣿⣿⣿⣿⣿⣿⣿⣿⣿⣿⣿⣿⣿⣿⣿⣿⣿⡇</a:t>
            </a:r>
            <a:br/>
            <a:r>
              <a:t>⣿⣿⣿⣿⣿⣿⣿⣿⣿⣿⣿⣿⣿⣿⠋⠀⠀⠀⠀⠀⠀⠀⠀⠀⠀⠀⠀⠀⠀⠀⠀⠀⠀⠀⠀⠀⠀⠀⠀⠀⠀⠀⢹⣿⣿⣿⣿⣿⣿⣿⣿⣿⣿⣿⣿⣿⣿⣿⣿⣿⣿⣿⣿⣿⣿⣿⣿⣿⣿⣿⣿⣿⣿⣿⣿⣿⣿⣿⣿⣿⣿⣿⣿⣿⣿⣿⣿⣿⣿⣿⡇</a:t>
            </a:r>
            <a:br/>
            <a:r>
              <a:t>⣿⣿⣿⣿⣿⣿⣿⣿⣿⣿⣿⣿⣿⠃⠀⠀⠀⠀⠀⠀⠀⠀⠀⠀⠀⠀⠀⠀⠀⠀⠀⠀⠀⠀⠀⠀⠀⠀⠀⠀⠀⠀⠀⣿⣿⣿⣿⣿⣿⣿⣿⣿⣿⣿⣿⣿⣿⣿⣿⣿⣿⣿⣿⣿⣿⣿⣿⣿⣿⣿⣿⣿⣿⣿⣿⣿⣿⣿⣿⣿⣿⣿⣿⣿⣿⣿⣿⣿⣿⣿⡇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⣿⣿⣿⣿⣿⣿⣿⣿⣿⣿⣿⣿⠃⠀⠀⠀⠀⠀⠀⠀⠀⠀⠀⠀⠀⠀⠀⠀⠀⠀⠀⠀⠀⠀⠀⠀⠀⠀⠀⠀⠀⠀⠀⢹⣿⣿⣿⣿⣿⣿⣿⣿⣿⣿⣿⣿⣿⣿⣿⣿⣿⣿⣿⣿⣿⣿⣿⣿⣿⣿⣿⣿⣿⣿⣿⣿⣿⣿⣿⣿⣿⣿⣿⣿⣿⣿⣿⣿⣿⣿⡇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⣿⣿⣿⣿⣿⣿⣿⣿⣿⣿⣿⣿⣿⣿⣿⣿⣿⠁⠈⠀⠀⠀⠀⠀⠀⠀⠀⠀⠀⠀⠀⠀⠀⣿⣿⣿⣿⣿⣿⣿⣿⣿⣿⣿⣿⣿⣿⣿⣿⣿⣿⣿⣿⣿⣿⣿⣿⣿⣿⣿⣿⣿⣿⣿⣿⣿⣿⣿⣿⣿⣿⣿⣿⣿⣿⣿⣿⣿⣿⣿⣿⣿⣿⣿⣿⣿⣿⣿⣿⣿⡇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⣿⣿⣿⣿⣿⣿⣿⣿⣿⣿⣿⣿⣿⣿⣿⡉⠁⠀⠀⠀⠀⠀⠀⠀⠀⠀⠀⠀⠀⠀⠀⠀⠀⠘⣿⣿⣿⣿⣿⣿⣿⣿⣿⣿⣿⣿⣿⢿⣿⣿⣿⣿⣿⣿⣿⣿⣿⣿⣿⣿⣿⣿⣿⣿⣿⣿⣿⣿⣿⣿⣿⣿⣿⣿⣿⣿⣿⣿⣿⣿⣿⣿⣿⣿⣿⣿⣿⣿⣿⣿⡇</a:t>
            </a:r>
            <a:br/>
            <a:r>
              <a:t>⣿⣿⣿⣿⣿⣿⣿⣿⣿⣿⣿⣿⣿⣿⣌⠓⠀⠀⠀⠀⠀⠀⠀⠀⠀⠀⠀⠀⠀⠀⠀⠀⠀⢀⣿⣿⣿⣿⣿⣿⣿⣿⡿⠿⠛⠭⠀⠀⣿⣿⣿⣿⣿⣿⣿⣿⣿⣿⣿⣿⣿⣿⣿⣿⣿⣿⣿⣿⣿⣿⣿⣿⣿⣿⣿⣿⣿⣿⣿⣿⣿⣿⣿⣿⣿⣿⣿⣿⣿⣿⡇</a:t>
            </a:r>
            <a:br/>
            <a:r>
              <a:t>⣿⣿⣿⣿⣿⣿⣿⣿⣿⣿⣿⣿⣿⣿⣿⡆⠀⠀⠀⠀⠀⠀⠀⠀⠀⠀⠀⠀⠀⠀⠀⠀⠀⢻⣿⣿⣿⣿⡿⠟⠛⠁⠀⣀⡤⠔⣃⠀⢈⠋⠉⠉⢹⣿⠟⠻⡿⠿⠿⣿⣿⣿⣿⣿⣿⣿⣿⣿⣿⣿⣿⣿⣿⣿⣿⣿⣿⣿⣿⣿⣿⣿⣿⣿⣿⣿⣿⣿⣿⣿⡇</a:t>
            </a:r>
            <a:br/>
            <a:r>
              <a:t>⣿⣿⣿⣿⣿⣿⣿⣿⣿⣿⣿⣿⣿⣿⣿⣿⣄⠀⠀⠀⠀⠀⠀⠀⠀⠀⠀⠀⠀⠀⠀⠀⠀⠀⠿⠛⠉⠁⢀⠠⠐⣒⣭⣵⣾⡿⠉⠀⠈⠀⠀⠀⠈⠁⠀⠀⠀⠀⠀⢸⣿⣿⣿⣿⣿⣿⣿⣿⣿⣿⣿⣿⣿⣿⣿⣿⣿⣿⣿⣿⣿⣿⣿⣿⣿⣿⣿⣿⣿⣿⡇</a:t>
            </a:r>
            <a:br/>
            <a:r>
              <a:t>⣿⣿⣿⣿⣿⣿⣿⣿⣿⣿⣿⣿⣿⣿⣿⣿⡿⠀⠀⠀⠀⠀⠀⠀⠀⠀⠀⠀⠀⠀⠀⠀⠀⠀⠀⠀⣀⡨⠴⠶⠛⠋⠉⠁⠀⠀⠀⠀⠀⠀⠀⠀⠀⠀⣠⣄⣀⣀⣠⣾⣿⣿⣿⣿⣿⣿⣿⣿⣿⣿⣿⣿⣿⣿⣿⣿⣿⣿⣿⣿⣿⣿⣿⣿⣿⣿⣿⣿⣿⣿⡇</a:t>
            </a:r>
            <a:br/>
            <a:r>
              <a:t>⣿⣿⣿⣿⣿⣿⣿⣿⣿⣿⣿⣿⣿⣿⠿⠟⠃⠀⠀⠀⠀⠀⠀⠀⠀⠀⠀⠀⠀⠀⠀⠀⠀⠀⠈⠁⠀⠀⠀⠀⠀⠀⠀⠀⠀⠨⠂⠀⠀⠀⠀⠀⠀⠀⢸⣿⣿⣿⣿⣿⣿⣿⣿⣿⣿⣿⣿⣿⣿⣿⣿⣿⣿⣿⣿⣿⣿⣿⣿⣿⣿⣿⣿⣿⣿⣿⣿⣿⣿⣿⡇</a:t>
            </a:r>
            <a:br/>
            <a:r>
              <a:t>⣿⣿⣿⣿⣿⣿⣿⣿⡿⠟⠛⠋⠉⠀⠀⠀⠀⠀⠀⠀⠀⠀⠀⠀⠀⠀⠀⠀⠀⠀⠀⠀⠀⠀⠀⠀⠀⠀⠀⠀⠀⠀⠀⠀⠀⠀⠀⠀⠀⠀⠀⠀⠀⣠⣼⣿⣿⣿⣿⣿⣿⣿⣿⣿⣿⣿⣿⣿⣿⣿⣿⣿⣿⣿⣿⣿⣿⣿⣿⣿⣿⣿⣿⣿⣿⣿⣿⣿⣿⣿⡇</a:t>
            </a:r>
            <a:br/>
            <a:r>
              <a:t>⣿⣿⣿⣿⣿⣿⣿⣿⡄⠀⠀⠀⠀⠀⠀⠀⠀⠀⠀⠀⠀⠀⠀⠀⠀⠀⠀⠀⠀⠀⠀⠀⠀⠀⠀⠀⠀⠀⠀⠀⠤⠶⠂⠀⠀⠀⠀⠀⠀⠀⠀⢀⣠⣿⣿⣿⣿⣿⣿⣿⣿⣿⣿⣿⣿⣿⣿⣿⣿⣿⣿⣿⣿⣿⣿⣿⣿⣿⣿⣿⣿⣿⣿⣿⣿⣿⣿⣿⣿⣿⡇</a:t>
            </a:r>
            <a:br/>
            <a:r>
              <a:t>⣿⣿⣿⣿⣿⣿⣿⣿⠀⠀⠀⠀⠀⠀⠀⣆⠀⢀⣠⡄⠀⠀⠀⠀⠀⠀⠀⠀⠀⠀⠀⠀⠀⠀⠀⠀⠀⠀⠀⠀⠀⠀⠀⠀⠀⠀⠀⠀⠀⣠⣾⣿⣿⣿⣿⣿⣿⣿⣿⣿⣿⣿⣿⣿⣿⣿⣿⣿⣿⣿⣿⣿⣿⣿⣿⣿⣿⣿⣿⣿⣿⣿⣿⣿⣿⣿⣿⣿⣿⣿⡇</a:t>
            </a:r>
            <a:br/>
            <a:r>
              <a:t>⣿⣿⣿⣿⣿⣿⣿⣿⠀⠀⠀⠀⠀⠀⠀⠋⠉⠙⠛⠷⠠⠀⠀⠀⠀⠀⠀⠀⠀⠀⠀⠀⠀⠀⠀⠀⠀⠀⠀⠀⠀⠀⠀⠀⠀⠀⠀⣠⣿⣿⣿⣿⣿⣿⣿⣿⣿⣿⣿⣿⣿⣿⣿⣿⣿⣿⣿⣿⣿⣿⣿⣿⣿⣿⣿⣿⣿⣿⣿⣿⣿⣿⣿⣿⣿⣿⣿⣿⣿⣿⡇</a:t>
            </a:r>
            <a:br/>
            <a:r>
              <a:t>⣿⣿⣿⣿⣿⣿⣿⣿⡆⠀⠀⠀⠀⠀⠀⠀⠀⠀⠀⠀⠀⠀⠀⠀⠀⠀⠀⠀⠀⠀⠀⠀⠀⠀⠀⠀⠀⠀⠀⠀⠀⠀⣀⣀⣤⣴⣾⣿⣿⣿⣿⣿⣿⣿⣿⣿⣿⣿⣿⣿⣿⣿⣿⣿⣿⣿⣿⣿⣿⣿⣿⣿⣿⣿⣿⣿⣿⣿⣿⣿⣿⣿⣿⣿⣿⣿⣿⣿⣿⣿⡇</a:t>
            </a:r>
            <a:br/>
            <a:r>
              <a:t>⣿⣿⣿⣿⣿⣿⣿⣿⡇⠀⠀⠀⠀⠀⠀⠀⠀⠀⠀⠀⠀⠀⠀⠀⠀⠀⠀⠀⠀⠀⠀⠀⠀⠀⠀⠀⠀⢀⣀⣠⣾⣿⣿⣿⣿⣿⣿⣿⣿⣿⣿⣿⣿⣿⣿⣿⣿⣿⣿⣿⣿⣿⣿⣿⣿⣿⣿⣿⣿⣿⣿⣿⣿⣿⣿⣿⣿⣿⣿⣿⣿⣿⣿⣿⣿⣿⣿⣿⣿⣿⡇</a:t>
            </a:r>
            <a:br/>
            <a:r>
              <a:t>⣿⣿⣿⣿⣿⣿⣿⣿⡇⠀⠀⠀⠀⠀⠀⠀⠀⠀⠀⠀⠀⠀⠀⠀⠀⠀⠀⠀⠀⠀⠀⠀⠀⠀⠀⠀⢀⣾⣿⣿⣿⣿⣿⣿⣿⣿⣿⣿⣿⣿⣿⣿⣿⣿⣿⣿⣿⣿⣿⣿⣿⣿⣿⣿⣿⣿⣿⣿⣿⣿⣿⣿⣿⣿⣿⣿⣿⣿⣿⣿⣿⣿⣿⣿⣿⣿⣿⣿⣿⣿⡇</a:t>
            </a:r>
            <a:br/>
            <a:r>
              <a:t>⣿⣿⣿⣿⣿⣿⣿⣿⡇⠀⠀⠀⠀⠀⠀⠀⠀⠀⠀⠀⠀⠀⠀⠀⠀⠀⠀⠀⠀⠀⠀⠀⠀⠀⠀⠀⠹⣿⣿⣿⣿⣿⣿⣿⣿⣿⣿⣿⣿⣿⣿⣿⣿⣿⣿⣿⣿⣿⣿⣿⣿⣿⣿⣿⣿⣿⣿⣿⣿⣿⣿⣿⣿⣿⣿⣿⣿⣿⣿⣿⣿⣿⣿⣿⣿⣿⣿⣿⣿⣿⡇</a:t>
            </a:r>
            <a:br/>
            <a:r>
              <a:t>⣿⣿⣿⣿⣿⣿⣿⣿⣿⣤⣀⠀⣀⣠⣴⣾⣷⣤⣀⠀⠀⠀⠀⠀⠀⠀⠀⠀⠀⠀⠀⠀⠀⠀⠀⠀⠀⣿⣿⣿⣿⣿⣿⣿⣿⣿⣿⣿⣿⣿⣿⣿⣿⣿⣿⣿⣿⣿⣿⣿⣿⣿⣿⣿⣿⣿⣿⣿⣿⣿⣿⣿⣿⣿⣿⣿⣿⣿⣿⣿⣿⣿⣿⣿⣿⣿⣿⣿⣿⣿⡇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⣿⣿⣿⣿⣿⣿⣿⣿⣿⣿⣿⣿⣿⣿⣿⣿⣿⣿⣿⣿⣦⠀⠀⠀⠀⠀⠀⠀⠀⠀⠀⠀⠀⠀⠀⠀⠀⢸⣿⣿⣿⣿⣿⣿⣿⣿⣿⣿⣿⣿⣿⣿⣿⣿⣿⣿⣿⣿⣿⣿⣿⣿⣿⣿⣿⣿⣿⣿⣿⣿⣿⣿⣿⣿⣿⣿⣿⣿⣿⣿⣿⣿⣿⣿⣿⣿⣿⣿⣿⣿⡇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⣿⣿⣿⣿⣿⣿⣿⣿⣿⣿⣿⣿⣿⣿⣿⣿⣿⣿⣿⣿⣿⣧⠀⠀⠀⠀⠀⠀⠀⠀⠀⠀⠀⠀⠀⠀⠀⢸⣿⣿⣿⣿⣿⣿⣿⣿⣿⣿⣿⣿⣿⣿⣿⣿⣿⣿⣿⣿⣿⣿⣿⣿⣿⣿⣿⣿⣿⣿⣿⣿⣿⣿⣿⣿⣿⣿⣿⣿⣿⣿⣿⣿⣿⣿⣿⣿⣿⣿⣿⣿⡇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⣿⣿⣿⣿⣿⣿⣿⣿⣿⣿⣿⣿⣿⣿⣿⣿⣿⣿⣿⣿⣿⣿⡇⠀⠀⠀⠀⠀⠀⠀⠀⠀⠀⠀⠀⠀⠀⠈⣿⣿⣿⣿⣿⣿⣿⣿⣿⣿⣿⣿⣿⣿⣿⣿⣿⣿⣿⣿⣿⣿⣿⣿⣿⣿⣿⣿⣿⣿⣿⣿⣿⣿⣿⣿⣿⣿⣿⣿⣿⣿⣿⣿⣿⣿⣿⣿⣿⣿⣿⣿⡇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⣿⣿⣿⣿⣿⣿⣿⣿⣿⣿⣿⣿⣿⣿⣿⣿⣿⣿⣿⣿⣿⣿⣄⡀⠀⠀⠀⠀⠀⠀⠀⠀⠀⠀⠀⠀⠀⠀⣿⣿⣿⣿⣿⣿⣿⣿⣿⣿⣿⣿⣿⣿⣿⣿⣿⣿⣿⣿⣿⣿⣿⣿⣿⣿⣿⣿⣿⣿⣿⣿⣿⣿⣿⣿⣿⣿⣿⣿⣿⣿⣿⣿⣿⣿⣿⣿⣿⣿⣿⣿⡇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⣿⣿⣿⣿⣿⣿⣿⣿⣿⣿⣿⣿⣿⣿⣿⣿⣿⣿⣿⣿⣿⣿⣿⡟⠀⠀⠀⠀⠀⠀⠀⠀⠀⠀⠀⠀⢠⣼⣿⣿⣿⣿⣿⣿⣿⣿⣿⣿⣿⣿⣿⣿⣿⣿⣿⣿⣿⣿⣿⣿⣿⣿⣿⣿⣿⣿⣿⣿⣿⣿⣿⣿⣿⣿⣿⣿⣿⣿⣿⣿⣿⣿⣿⣿⣿⣿⣿⣿⣿⣿⡇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⣿⣿⣿⣿⣿⣿⣿⣿⣿⣿⣿⣿⣿⣿⣿⣿⣿⣿⣿⣿⣿⣿⠟⠁⠀⠀⠀⠀⠀⠀⠀⠀⠀⠀⠀⠀⠸⣿⣿⣿⣿⣿⣿⣿⣿⣿⣿⣿⣿⣿⣿⣿⣿⣿⣿⣿⣿⣿⣿⣿⣿⣿⣿⣿⣿⣿⣿⣿⣿⣿⣿⣿⣿⣿⣿⣿⣿⣿⣿⣿⣿⣿⣿⣿⣿⣿⣿⣿⣿⣿⡇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⣿⣿⣿⣿⣿⣿⣿⣿⣿⣿⣿⣿⣿⣿⣿⣿⣿⣿⣿⣿⣿⠏⠀⠀⠀⠀⠀⠀⠀⠀⠀⠀⠀⠀⠀⠀⠀⠙⣿⣿⣿⣿⣿⣿⣿⣿⣿⣿⣿⣿⣿⣿⣿⣿⣿⣿⣿⣿⣿⣿⣿⣿⣿⣿⣿⣿⣿⣿⣿⣿⣿⣿⣿⣿⣿⣿⣿⣿⣿⣿⣿⣿⣿⣿⣿⣿⣿⣿⣿⣿⡇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⣿⣿⣿⣿⣿⣿⣿⣿⣿⣿⣿⣿⣿⣿⣿⣿⣿⣿⡏⠀⠀⠀⠀⠀⠀⠀⠀⠀⠀⠀⠀⠀⠀⠀⠀⠀⠀⠀⠀⠀⢻⣿⣿⣿⣿⣿⣿⣿⣿⣿⣿⣿⣿⣿⣿⣿⣿⣿⣿⣿⣿⣿⣿⣿⣿⣿⣿⣿⣿⣿⣿⣿⣿⣿⣿⣿⣿⣿⣿⣿⣿⣿⣿⣿⣿⣿⣿⣿⣿⣿⡇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⣿⣿⣿⣿⣿⣿⣿⣿⣿⣿⣿⣿⣿⣿⣿⣿⣿⡿⠀⠀⠀⠀⠀⠀⠀⠀⠀⠀⠀⠀⠀⠀⠀⠀⠀⠀⠀⠀⠀⠀⠀⢿⣿⣿⣿⣿⣿⣿⣿⣿⣿⣿⣿⣿⣿⣿⣿⣿⣿⣿⣿⣿⣿⣿⣿⣿⣿⣿⣿⣿⣿⣿⣿⣿⣿⣿⣿⣿⣿⣿⣿⣿⣿⣿⣿⣿⣿⣿⣿⣿⡇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⣿⣿⣿⣿⣿⣿⣿⣿⣿⣿⣿⣿⣿⣿⣿⣿⣿⠃⠀⠀⠀⠀⠀⠀⠀⠀⠀⠀⠀⠀⠀⠀⠀⠀⠀⠀⠀⠀⠀⠀⠀⠘⣿⣿⣿⣿⣿⣿⣿⣿⣿⣿⣿⣿⣿⣿⣿⣿⣿⣿⣿⣿⣿⣿⣿⣿⣿⣿⣿⣿⣿⣿⣿⣿⣿⣿⣿⣿⣿⣿⣿⣿⣿⣿⣿⣿⣿⣿⣿⣿⡇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⣿⣿⣿⣿⣿⣿⣿⣿⣿⣿⣿⣿⣿⣿⣿⣿⠏⠀⠀⠀⠀⠀⠀⠀⠀⠀⠀⠀⠀⠀⠀⠀⠀⠀⠀⠀⠀⠀⠀⠀⠀⠀⠘⣿⣿⣿⣿⣿⣿⣿⣿⣿⣿⣿⣿⣿⣿⣿⣿⣿⣿⣿⣿⣿⣿⣿⣿⣿⣿⣿⣿⣿⣿⣿⣿⣿⣿⣿⣿⣿⣿⣿⣿⣿⣿⣿⣿⣿⣿⣿⡇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⣿⣿⣿⣿⣿⣿⣿⣿⣿⣿⣿⣿⣿⣿⣿⡟⠀⠀⠀⠀⠀⠀⠀⠀⠀⠀⠀⠀⠀⠀⠀⠀⠀⠀⠀⠀⠀⠀⠀⠀⠀⠀⠀⠘⣿⣿⣿⣿⣿⣿⣿⣿⣿⣿⣿⣿⣿⣿⣿⣿⣿⣿⣿⣿⣿⣿⣿⣿⣿⣿⣿⣿⣿⣿⣿⣿⣿⣿⣿⣿⣿⣿⣿⣿⣿⣿⣿⣿⣿⣿⡇</a:t>
            </a:r>
            <a:br/>
            <a:r>
              <a:t>⣿⣿⣿⣿⣿⣿⣿⣿⣿⣿⣿⣿⣿⣿⡟⠀⠀⠀⠀⠀⠀⠀⠀⠀⠀⠀⠀⠀⠀⠀⠀⠀⠀⠀⠀⠀⠀⠀⠀⠀⠀⠀⠀⠀⠸⣿⣿⣿⣿⣿⣿⣿⣿⣿⣿⣿⣿⣿⣿⣿⣿⣿⣿⣿⣿⣿⣿⣿⣿⣿⣿⣿⣿⣿⣿⣿⣿⣿⣿⣿⣿⣿⣿⣿⣿⣿⣿⣿⣿⣿⡇</a:t>
            </a:r>
            <a:br/>
            <a:r>
              <a:t>⣿⣿⣿⣿⣿⣿⣿⣿⣿⣿⣿⣿⣿⡟⠀⠀⠀⠀⠀⠀⠀⠀⠀⠀⠀⠀⠀⠀⠀⠀⠀⠀⠀⠀⠀⠀⠀⠀⠀⠀⠀⠀⠀⠀⠀⢻⣿⣿⣿⣿⣿⣿⣿⣿⣿⣿⣿⣿⣿⣿⣿⣿⣿⣿⣿⣿⣿⣿⣿⣿⣿⣿⣿⣿⣿⣿⣿⣿⣿⣿⣿⣿⣿⣿⣿⣿⣿⣿⣿⣿⡇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⣿⣿⣿⣿⣿⣿⣿⣿⣿⣿⣿⣿⣿⣿⣿⣿⣿⣿⡿⣿⣿⠿⠈⠑⠀⠀⠀⠈⠉⠛⠿⠛⠿⣿⣿⣿⣿⣿⣿⣿⣿⣿⣿⣿⣿⣿⣿⣿⣿⣿⣿⣿⣿⣿⣿⣿⣿⣿⣿⣿⣿⣿⣿⣿⣿⣿⣿⣿⣿⣿⣿⣿⣿⣿⣿⣿⣿⣿⣿⣿⣿⣿⣿⣿⣿⣿⣿⣿⣿⣿⡇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⣿⣿⣿⣿⣿⣿⣿⣿⣿⣿⣿⣿⣿⣿⣿⣿⣿⣿⠁⠀⠀⠀⠀⠀⠀⠀⠀⠀⠀⠀⠀⠀⠀⠘⣿⣿⣿⣿⣿⣿⣿⣿⣿⣿⣿⣿⣿⣿⣿⣿⣿⣿⣿⣿⣿⣿⣿⣿⣿⣿⣿⣿⣿⣿⣿⣿⣿⣿⣿⣿⣿⣿⣿⣿⣿⣿⣿⣿⣿⣿⣿⣿⣿⣿⣿⣿⣿⣿⣿⣿⡇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⣿⣿⣿⣿⣿⣿⣿⣿⣿⣿⣿⣿⣿⣿⣿⣿⡉⠀⠀⠀⠀⠀⠀⠀⠀⠀⠀⠀⠀⠀⠀⠀⠀⠀⢻⣿⣿⣿⣿⣿⣿⣿⣿⣿⣿⣿⣿⣿⣿⣿⣿⣿⣿⣿⣿⣿⣿⣿⣿⣿⣿⣿⣿⣿⣿⣿⣿⣿⣿⣿⣿⣿⣿⣿⣿⣿⣿⣿⣿⣿⣿⣿⣿⣿⣿⣿⣿⣿⣿⣿⡇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⣿⣿⣿⣿⣿⣿⣿⣿⣿⣿⣿⣿⣿⣿⣿⣌⠓⠄⠀⠀⠀⠀⠀⠀⠀⠀⠀⠀⠀⠀⠀⠀⠀⢀⣼⣿⣿⣿⣿⣿⣿⣿⣿⣿⣿⣿⡏⠙⡟⠛⠁⢹⣿⠟⠛⡿⠛⠛⢿⣿⣿⣿⣿⣿⣿⣿⣿⣿⣿⣿⣿⣿⣿⣿⣿⣿⣿⣿⣿⣿⣿⣿⣿⣿⣿⣿⣿⣿⣿⣿⡇</a:t>
            </a:r>
            <a:br/>
            <a:r>
              <a:t>⣿⣿⣿⣿⣿⣿⣿⣿⣿⣿⣿⣿⣿⣿⣿⣿⠀⠀⠀⠀⠀⠀⠀⠀⠀⠀⠀⠀⠀⠀⠀⠀⠀⠈⢿⣿⣿⣿⣿⣿⣿⣿⣿⣿⣿⡏⠁⠈⠃⠀⠀⠈⠁⠀⠀⠀⠀⠀⢸⣿⣿⣿⣿⣿⣿⣿⣿⣿⣿⣿⣿⣿⣿⣿⣿⣿⣿⣿⣿⣿⣿⣿⣿⣿⣿⣿⣿⣿⣿⣿⡇</a:t>
            </a:r>
            <a:br/>
            <a:r>
              <a:t>⣿⣿⣿⣿⣿⣿⠿⠿⠛⠛⠙⠉⠉⠻⢿⣿⣧⠀⠀⠀⠀⠀⠀⠀⠀⠀⠀⠀⠀⠀⠀⠀⠀⠀⠈⣿⣿⣿⣿⣿⡿⠿⠛⠋⠉⠀⠀⠀⠀⠀⠀⠀⠀⢰⣦⣤⣠⣤⣾⣿⣿⣿⣿⣿⣿⣿⣿⣿⣿⣿⣿⣿⣿⣿⣿⣿⣿⣿⣿⣿⣿⣿⣿⣿⣿⣿⣿⣿⣿⣿⡇</a:t>
            </a:r>
            <a:br/>
            <a:r>
              <a:t>⣿⣿⣿⣿⠟⠁⠀⠀⠀⠀⠀⠀⠀⠀⠀⠈⠿⠇⠀⠀⠀⠀⠀⠀⠀⠀⠀⠀⠀⠀⠀⠀⠀⠀⠀⠈⠀⠀⠀⠀⠀⠀⠀⠀⠀⠠⠀⠀⠀⠀⠀⠀⠀⠀⣿⣿⣿⣿⣿⣿⣿⣿⣿⣿⣿⣿⣿⣿⣿⣿⣿⣿⣿⣿⣿⣿⣿⣿⣿⣿⣿⣿⣿⣿⣿⣿⣿⣿⣿⣿⡇</a:t>
            </a:r>
            <a:br/>
            <a:r>
              <a:t>⣿⣿⡿⠃⠀⠀⠀⠀⠀⠀⠀⠀⠀⠀⠀⠀⠠⠄⠀⠀⠀⠀⠀⠀⠀⠀⠀⠀⠀⠀⠀⠀⠀⠀⠀⠀⠀⠀⠀⠀⠀⠀⠀⠀⠀⠛⠀⠀⠀⠀⠀⠀⠀⣶⣿⣿⣿⣿⣿⣿⣿⣿⣿⣿⣿⣿⣿⣿⣿⣿⣿⣿⣿⣿⣿⣿⣿⣿⣿⣿⣿⣿⣿⣿⣿⣿⣿⣿⣿⣿⡇</a:t>
            </a:r>
            <a:br/>
            <a:r>
              <a:t>⣿⣿⣇⠀⠀⠀⠀⠀⠀⠀⠀⢀⣠⣤⣤⣶⣶⣶⡄⠀⠀⠀⠀⠀⠀⠀⠀⠀⠀⠀⠀⠀⠀⠀⠀⠀⠀⠀⠀⠀⢀⣀⣤⣴⠞⠀⠀⠀⠀⠀⠀⠀⣰⣿⣿⣿⣿⣿⣿⣿⣿⣿⣿⣿⣿⣿⣿⣿⣿⣿⣿⣿⣿⣿⣿⣿⣿⣿⣿⣿⣿⣿⣿⣿⣿⣿⣿⣿⣿⣿⡇</a:t>
            </a:r>
            <a:br/>
            <a:r>
              <a:t>⣿⣿⣿⡇⠀⠀⠀⠀⠀⠀⠀⠀⣿⣿⣿⣿⣿⣿⣿⡄⠀⠀⠀⠀⠀⠀⠀⠀⠀⠀⠀⠀⠀⠀⠀⠀⠀⠀⠒⠾⡿⠿⠿⠋⠀⠀⠀⠀⠀⠀⣠⣾⣿⣿⣿⣿⣿⣿⣿⣿⣿⣿⣿⣿⣿⣿⣿⣿⣿⣿⣿⣿⣿⣿⣿⣿⣿⣿⣿⣿⣿⣿⣿⣿⣿⣿⣿⣿⣿⣿⡇</a:t>
            </a:r>
            <a:br/>
            <a:r>
              <a:t>⣿⣿⣿⣿⣄⠀⠀⠀⠀⠀⠀⠀⠹⣿⣿⣿⣿⠿⢿⣿⡄⡀⠀⠀⠀⠀⠀⠀⠀⠀⠀⠀⠀⠀⠀⠀⠀⠀⠀⠀⠀⠀⠀⠀⠀⠀⠀⠀⠀⣰⣿⣿⣿⣿⣿⣿⣿⣿⣿⣿⣿⣿⣿⣿⣿⣿⣿⣿⣿⣿⣿⣿⣿⣿⣿⣿⣿⣿⣿⣿⣿⣿⣿⣿⣿⣿⣿⣿⣿⣿⡇</a:t>
            </a:r>
            <a:br/>
            <a:r>
              <a:t>⣿⣿⣿⣿⣿⣷⡀⠀⠀⠀⠀⠀⠀⠻⠿⠉⠀⠀⠀⠀⠀⠁⠀⠀⠀⠀⠀⠀⠀⠀⠀⠀⠀⠀⠀⠀⠀⠀⠀⠀⠀⠀⠀⠀⠀⠀⠀⠀⣼⣿⣿⣿⣿⣿⣿⣿⣿⣿⣿⣿⣿⣿⣿⣿⣿⣿⣿⣿⣿⣿⣿⣿⣿⣿⣿⣿⣿⣿⣿⣿⣿⣿⣿⣿⣿⣿⣿⣿⣿⣿⡇</a:t>
            </a:r>
            <a:br/>
            <a:r>
              <a:t>⣿⣿⣿⣿⣿⣿⣿⡄⠀⠀⠀⠀⠀⠀⠀⠀⠀⠀⠀⠀⠀⠀⠀⠀⠀⠀⠀⠀⠀⠀⠀⠀⠀⠀⠀⠀⠀⠀⠀⠀⠀⠀⠀⣀⣀⣠⣤⣾⣿⣿⣿⣿⣿⣿⣿⣿⣿⣿⣿⣿⣿⣿⣿⣿⣿⣿⣿⣿⣿⣿⣿⣿⣿⣿⣿⣿⣿⣿⣿⣿⣿⣿⣿⣿⣿⣿⣿⣿⣿⣿⡇</a:t>
            </a:r>
            <a:br/>
            <a:r>
              <a:t>⣿⣿⣿⣿⣿⣿⣿⣿⡄⠀⠀⠀⠀⠀⠀⠀⠀⠀⠀⠀⠀⠀⠀⠀⠀⠀⠀⠀⠀⠀⠀⠀⠀⠀⠀⠀⠀⠀⣀⣠⣴⣿⣿⣿⣿⣿⣿⣿⣿⣿⣿⣿⣿⣿⣿⣿⣿⣿⣿⣿⣿⣿⣿⣿⣿⣿⣿⣿⣿⣿⣿⣿⣿⣿⣿⣿⣿⣿⣿⣿⣿⣿⣿⣿⣿⣿⣿⣿⣿⣿⡇</a:t>
            </a:r>
            <a:br/>
            <a:r>
              <a:t>⣿⣿⣿⣿⣿⣿⣿⣿⣷⡀⠀⠀⠀⠀⠀⠀⠀⠀⠀⠀⠀⠀⠀⠀⠀⠀⠀⠀⠀⠀⠀⠀⠀⠀⠀⠀⠀⣴⣿⣿⣿⣿⣿⣿⣿⣿⣿⣿⣿⣿⣿⣿⣿⣿⣿⣿⣿⣿⣿⣿⣿⣿⣿⣿⣿⣿⣿⣿⣿⣿⣿⣿⣿⣿⣿⣿⣿⣿⣿⣿⣿⣿⣿⣿⣿⣿⣿⣿⣿⣿⡇</a:t>
            </a:r>
            <a:br/>
            <a:r>
              <a:t>⣿⣿⣿⣿⣿⣿⣿⣿⣿⣿⣷⣶⣶⣶⣿⣿⣷⡀⠀⠀⠀⠀⠀⠀⠀⠀⠀⠀⠀⠀⠀⠀⠀⠀⠀⠀⠀⠘⣿⣿⣿⣿⣿⣿⣿⣿⣿⣿⣿⣿⣿⣿⣿⣿⣿⣿⣿⣿⣿⣿⣿⣿⣿⣿⣿⣿⣿⣿⣿⣿⣿⣿⣿⣿⣿⣿⣿⣿⣿⣿⣿⣿⣿⣿⣿⣿⣿⣿⣿⣿⡇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⣿⣿⣿⣿⣿⣿⣿⣿⣿⣿⣿⣿⣿⣿⣿⣿⣿⣿⣷⣶⣤⡀⠀⠀⠀⠀⠀⠀⠀⠀⠀⠀⠀⠀⠀⠀⠀⠀⣿⣿⣿⣿⣿⣿⣿⣿⣿⣿⣿⣿⣿⣿⣿⣿⣿⣿⣿⣿⣿⣿⣿⣿⣿⣿⣿⣿⣿⣿⣿⣿⣿⣿⣿⣿⣿⣿⣿⣿⣿⣿⣿⣿⣿⣿⣿⣿⣿⣿⣿⣿⡇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⣿⣿⣿⣿⣿⣿⣿⣿⣿⣿⣿⣿⣿⣿⣿⣿⣿⣿⣿⣿⣿⣿⣷⣄⡀⠀⠀⠀⠀⠀⠀⠀⠀⠀⠀⠀⠀⠀⣸⣿⣿⣿⣿⣿⣿⣿⣿⣿⣿⣿⣿⣿⣿⣿⣿⣿⣿⣿⣿⣿⣿⣿⣿⣿⣿⣿⣿⣿⣿⣿⣿⣿⣿⣿⣿⣿⣿⣿⣿⣿⣿⣿⣿⣿⣿⣿⣿⣿⣿⣿⡇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⣿⣿⣿⣿⣿⣿⣿⣿⣿⣿⣿⣿⣿⣿⣿⣿⣿⣿⣿⣿⣿⣿⣿⣿⠀⠀⠀⠀⠀⠀⠀⠀⠀⠀⠀⠀⠀⣾⣿⣿⣿⣿⣿⣿⣿⣿⣿⣿⣿⣿⣿⣿⣿⣿⣿⣿⣿⣿⣿⣿⣿⣿⣿⣿⣿⣿⣿⣿⣿⣿⣿⣿⣿⣿⣿⣿⣿⣿⣿⣿⣿⣿⣿⣿⣿⣿⣿⣿⣿⣿⡇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⣿⣿⣿⣿⣿⣿⣿⣿⣿⣿⣿⣿⣿⣿⣿⣿⣿⣿⣿⣿⣿⣿⡟⠁⠀⠀⠀⠀⠀⠀⠀⠀⠀⠀⠀⠀⠀⠹⣿⣿⣿⣿⣿⣿⣿⣿⣿⣿⣿⣿⣿⣿⣿⣿⣿⣿⣿⣿⣿⣿⣿⣿⣿⣿⣿⣿⣿⣿⣿⣿⣿⣿⣿⣿⣿⣿⣿⣿⣿⣿⣿⣿⣿⣿⣿⣿⣿⣿⣿⣿⡇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⣿⣿⣿⣿⣿⣿⣿⣿⣿⣿⣿⣿⣿⣿⣿⣿⣿⣿⣿⣿⣿⡟⠀⠀⠀⠀⠀⠀⠀⠀⠀⠀⠀⠀⠀⠀⠀⠀⠘⣿⣿⣿⣿⣿⣿⣿⣿⣿⣿⣿⣿⣿⣿⣿⣿⣿⣿⣿⣿⣿⣿⣿⣿⣿⣿⣿⣿⣿⣿⣿⣿⣿⣿⣿⣿⣿⣿⣿⣿⣿⣿⣿⣿⣿⣿⣿⣿⣿⣿⣿⡇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⣿⣿⣿⣿⣿⣿⣿⣿⣿⣿⣿⣿⣿⣿⣿⣿⣿⣿⣿⣿⣿⠀⠀⠀⠀⠀⠀⠀⠀⠀⠀⠀⠀⠀⠀⠀⠀⠀⠀⢹⣿⣿⣿⣿⣿⣿⣿⣿⣿⣿⣿⣿⣿⣿⣿⣿⣿⣿⣿⣿⣿⣿⣿⣿⣿⣿⣿⣿⣿⣿⣿⣿⣿⣿⣿⣿⣿⣿⣿⣿⣿⣿⣿⣿⣿⣿⣿⣿⣿⣿⡇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⣿⣿⣿⣿⣿⣿⣿⣿⣿⣿⣿⣿⣿⣿⣿⣿⣿⣿⣿⣿⠇⠀⠀⠀⠀⠀⠀⠀⠀⠀⠀⠀⠀⠀⠀⠀⠀⠀⠀⠀⢿⣿⣿⣿⣿⣿⣿⣿⣿⣿⣿⣿⣿⣿⣿⣿⣿⣿⣿⣿⣿⣿⣿⣿⣿⣿⣿⣿⣿⣿⣿⣿⣿⣿⣿⣿⣿⣿⣿⣿⣿⣿⣿⣿⣿⣿⣿⣿⣿⣿⡇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⣿⣿⣿⣿⣿⣿⣿⣿⣿⣿⣿⣿⣿⣿⣿⣿⣿⣿⣿⡟⠀⠀⠀⠀⠀⠀⠀⠀⠀⠀⠀⠀⠀⠀⠀⠀⠀⠀⠀⠀⠘⣿⣿⣿⣿⣿⣿⣿⣿⣿⣿⣿⣿⣿⣿⣿⣿⣿⣿⣿⣿⣿⣿⣿⣿⣿⣿⣿⣿⣿⣿⣿⣿⣿⣿⣿⣿⣿⣿⣿⣿⣿⣿⣿⣿⣿⣿⣿⣿⣿⡇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⣿⣿⣿⣿⣿⣿⣿⣿⣿⣿⣿⣿⣿⣿⣿⣿⣿⣿⡏⠀⠀⠀⠀⠀⠀⠀⠀⠀⠀⠀⠀⠀⠀⠀⠀⠀⠀⠀⠀⠀⠀⠀⢻⣿⣿⣿⣿⣿⣿⣿⣿⣿⣿⣿⣿⣿⣿⣿⣿⣿⣿⣿⣿⣿⣿⣿⣿⣿⣿⣿⣿⣿⣿⣿⣿⣿⣿⣿⣿⣿⣿⣿⣿⣿⣿⣿⣿⣿⣿⣿⡇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⣿⣿⣿⣿⣿⣿⣿⣿⣿⣿⣿⣿⣿⣿⣿⣿⣿⠃⠀⠀⠀⠀⠀⠀⠀⠀⠀⠀⠀⠀⠀⠀⠀⠀⠀⠀⠀⠀⠀⠀⠀⠀⠀⠀⠹⣿⣿⣿⣿⣿⣿⣿⣿⣿⣿⣿⣿⣿⣿⣿⣿⣿⣿⣿⣿⣿⣿⣿⣿⣿⣿⣿⣿⣿⣿⣿⣿⣿⣿⣿⣿⣿⣿⣿⣿⣿⣿⣿⣿⣿⡇</a:t>
            </a:r>
            <a:br/>
            <a:r>
              <a:t>⣿⣿⣿⣿⣿⣿⣿⣿⣿⣿⣿⣿⣿⣿⣿⣿⡏⠀⠀⠀⠀⠀⠀⠀⠀⠀⠀⠀⠀⠀⠀⠀⠀⠀⠀⠀⠀⠀⠀⠀⠀⠀⠀⠀⠀⠘⢿⣿⣿⣿⣿⣿⣿⣿⣿⣿⣿⣿⣿⣿⣿⣿⣿⣿⣿⣿⣿⣿⣿⣿⣿⣿⣿⣿⣿⣿⣿⣿⣿⣿⣿⣿⣿⣿⣿⣿⣿⣿⣿⣿⡇</a:t>
            </a:r>
            <a:br/>
            <a:r>
              <a:t>⣿⣿⣿⣿⣿⣿⣿⣿⣿⣿⣿⣿⣿⣿⣿⡟⠀⠀⠀⠀⠀⠀⠀⠀⠀⠀⠀⠀⠀⠀⠀⠀⠀⠀⠀⠀⠀⠀⠀⠀⠀⠀⠀⠀⠀⠀⠀⢻⣿⣿⣿⣿⣿⣿⣿⣿⣿⣿⣿⣿⣿⣿⣿⣿⣿⣿⣿⣿⣿⣿⣿⣿⣿⣿⣿⣿⣿⣿⣿⣿⣿⣿⣿⣿⣿⣿⣿⣿⣿⣿⡇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⣿⣿⣿⣿⣿⣿⣿⣿⣿⣿⣿⣿⣿⣿⣿⣿⣿⣿⣿⣿⣿⣿⣏⠙⠀⠈⠉⠉⠙⠛⠿⡿⠿⣿⣿⣿⣿⣿⣿⣿⣿⣿⣿⣿⣿⣿⣿⣿⣿⣿⣿⣿⣿⣿⣿⣿⣿⣿⣿⣿⣿⣿⣿⣿⣿⣿⣿⣿⣿⣿⣿⣿⣿⣿⣿⣿⣿⣿⣿⣿⣿⣿⣿⣿⣿⣿⣿⣿⣿⣿⡇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⣿⣿⣿⣿⣿⣿⣿⣿⣿⣿⣿⣿⣿⣿⣿⣿⣿⣿⣿⠁⠈⠉⠀⠀⠀⠀⠀⠀⠀⠀⠀⠀⠀⠈⢻⣿⣿⣿⣿⣿⣿⣿⣿⣿⣿⣿⣿⣿⣿⣿⣿⣿⣿⣿⣿⣿⣿⣿⣿⣿⣿⣿⣿⣿⣿⣿⣿⣿⣿⣿⣿⣿⣿⣿⣿⣿⣿⣿⣿⣿⣿⣿⣿⣿⣿⣿⣿⣿⣿⣿⡇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⣿⣿⣿⣿⣿⣿⣿⣿⣿⣿⣿⣿⣿⣿⣿⣿⣟⠋⠁⠀⠀⠀⠀⠀⠀⠀⠀⠀⠀⠀⠀⠀⠀⠀⠘⣿⣿⣿⣿⣿⣿⣿⣿⣿⣿⣿⣿⣿⣿⣿⣿⣿⣿⣿⣿⣿⣿⣿⣿⣿⣿⣿⣿⣿⣿⣿⣿⣿⣿⣿⣿⣿⣿⣿⣿⣿⣿⣿⣿⣿⣿⣿⣿⣿⣿⣿⣿⣿⣿⣿⡇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⣿⣿⣿⣿⣿⣿⣿⣿⣿⣿⣿⣿⣿⣿⣿⣯⠙⠦⠀⠀⠀⠀⠀⠀⠀⠀⠀⠀⠀⠀⠀⠀⠀⠀⢀⣿⣿⣿⣿⣿⣿⣿⣿⣿⣿⣿⣿⠛⢿⠿⠋⠙⣿⣿⠿⣿⠿⠿⣿⣿⣿⣿⣿⣿⣿⣿⣿⣿⣿⣿⣿⣿⣿⣿⣿⣿⣿⣿⣿⣿⣿⣿⣿⣿⣿⣿⣿⣿⣿⣿⡇</a:t>
            </a:r>
            <a:br/>
            <a:r>
              <a:t>⣿⣿⣿⣿⣿⣿⣿⣿⣿⣿⣿⣿⣿⣿⣿⣿⡇⠀⠀⠀⠀⠀⠀⠀⠀⠀⠀⠀⠀⠀⠀⠀⠀⠀⠻⣿⣿⣿⣿⣿⣿⣿⣿⣿⣿⡿⠛⠀⠠⠀⠀⠀⠋⠁⠀⠈⠀⠀⠈⣿⣿⣿⣿⣿⣿⣿⣿⣿⣿⣿⣿⣿⣿⣿⣿⣿⣿⣿⣿⣿⣿⣿⣿⣿⣿⣿⣿⣿⣿⣿⡇</a:t>
            </a:r>
            <a:br/>
            <a:r>
              <a:t>⣿⣿⣿⡿⠋⠉⠉⠀⠀⠀⠀⠈⠛⣿⣿⣿⣧⡀⠀⠀⠀⠀⠀⠀⠀⠀⠀⠀⠀⠀⠀⠀⠀⠀⠀⢹⣿⣿⣿⣿⣿⣿⡿⠿⠛⠃⠀⠀⠀⠀⠀⠀⠀⠀⣀⣀⠀⢀⣠⣿⣿⣿⣿⣿⣿⣿⣿⣿⣿⣿⣿⣿⣿⣿⣿⣿⣿⣿⣿⣿⣿⣿⣿⣿⣿⣿⣿⣿⣿⣿⡇</a:t>
            </a:r>
            <a:br/>
            <a:r>
              <a:t>⣿⣿⠏⠀⠀⠀⠀⠀⠀⠀⠐⠀⠀⠘⠛⠛⠛⠛⠂⠀⠀⠀⠀⠀⠀⠀⠀⠀⠀⠀⠀⠀⠀⠀⠀⠈⠿⠿⠛⠋⠉⠀⠀⠀⠀⢀⡀⠀⠀⠀⠀⠀⠀⠀⢹⣿⣿⣿⣿⣿⣿⣿⣿⣿⣿⣿⣿⣿⣿⣿⣿⣿⣿⣿⣿⣿⣿⣿⣿⣿⣿⣿⣿⣿⣿⣿⣿⣿⣿⣿⡇</a:t>
            </a:r>
            <a:br/>
            <a:r>
              <a:t>⣿⠃⠀⠀⠀⠀⠀⠀⠀⠀⠀⠀⣀⣚⣛⣒⣒⣒⠀⠀⠀⠀⠀⠀⠀⠀⠀⠀⠀⠀⠀⠀⠀⠀⠀⠀⠀⠀⠀⠀⠀⠀⠀⠀⠀⠸⠇⠀⠀⠀⠀⠀⠀⢠⣼⣿⣿⣿⣿⣿⣿⣿⣿⣿⣿⣿⣿⣿⣿⣿⣿⣿⣿⣿⣿⣿⣿⣿⣿⣿⣿⣿⣿⣿⣿⣿⣿⣿⣿⣿⡇</a:t>
            </a:r>
            <a:br/>
            <a:r>
              <a:t>⣿⡀⠀⠀⠀⠀⠀⠀⠀⠐⣶⣿⣿⣿⣿⣿⣿⣿⣧⠀⠀⠀⠀⠀⠀⠀⠀⠀⠀⠀⠀⠀⠀⠀⠀⠀⠀⠀⠀⠀⠀⠀⢀⣀⣤⠆⠀⠀⠀⠀⠀⠀⠀⣸⣿⣿⣿⣿⣿⣿⣿⣿⣿⣿⣿⣿⣿⣿⣿⣿⣿⣿⣿⣿⣿⣿⣿⣿⣿⣿⣿⣿⣿⣿⣿⣿⣿⣿⣿⣿⡇</a:t>
            </a:r>
            <a:br/>
            <a:r>
              <a:t>⣿⣿⡆⠀⠀⠀⠀⠀⠀⠀⠘⢿⣿⣿⣿⣿⣿⣿⣿⣧⠀⠀⠀⠀⠀⠀⠀⠀⠀⠀⠀⠀⠀⠀⠀⠀⠀⢀⡠⣤⣶⣿⣿⣿⠟⠀⠀⠀⠀⠀⠀⢠⣾⣿⣿⣿⣿⣿⣿⣿⣿⣿⣿⣿⣿⣿⣿⣿⣿⣿⣿⣿⣿⣿⣿⣿⣿⣿⣿⣿⣿⣿⣿⣿⣿⣿⣿⣿⣿⣿⡇</a:t>
            </a:r>
            <a:br/>
            <a:r>
              <a:t>⣿⣿⣿⣦⡀⠀⠀⠀⠀⠀⠀⠈⢻⣿⣿⣿⡿⠿⠿⠿⢆⠀⠀⠀⠀⠀⠀⠀⠀⠀⠀⠀⠀⠀⠀⠀⠀⠀⠀⠀⠈⠉⠉⠉⠀⠀⠀⠀⠀⠀⣰⣿⣿⣿⣿⣿⣿⣿⣿⣿⣿⣿⣿⣿⣿⣿⣿⣿⣿⣿⣿⣿⣿⣿⣿⣿⣿⣿⣿⣿⣿⣿⣿⣿⣿⣿⣿⣿⣿⣿⡇</a:t>
            </a:r>
            <a:br/>
            <a:r>
              <a:t>⣿⣿⣿⣿⣿⣦⡀⠀⠀⠀⠀⠀⠀⠙⠛⠉⠀⠀⠀⠀⠀⠀⠀⠀⠀⠀⠀⠀⠀⠀⠀⠀⠀⠀⠀⠀⠀⠀⠀⠀⠀⠀⠀⠀⠀⠀⠀⠀⠀⣰⣿⣿⣿⣿⣿⣿⣿⣿⣿⣿⣿⣿⣿⣿⣿⣿⣿⣿⣿⣿⣿⣿⣿⣿⣿⣿⣿⣿⣿⣿⣿⣿⣿⣿⣿⣿⣿⣿⣿⣿⡇</a:t>
            </a:r>
            <a:br/>
            <a:r>
              <a:t>⣿⣿⣿⣿⣿⣿⣿⣄⠀⠀⠀⠀⠀⠀⠀⠀⠀⠀⠀⠀⠀⠀⠀⠀⠀⠀⠀⠀⠀⠀⠀⠀⠀⠀⠀⠀⠀⠀⠀⠀⠀⠀⠀⠀⠀⠀⠀⢀⣰⣿⣿⣿⣿⣿⣿⣿⣿⣿⣿⣿⣿⣿⣿⣿⣿⣿⣿⣿⣿⣿⣿⣿⣿⣿⣿⣿⣿⣿⣿⣿⣿⣿⣿⣿⣿⣿⣿⣿⣿⣿⡇</a:t>
            </a:r>
            <a:br/>
            <a:r>
              <a:t>⣿⣿⣿⣿⣿⣿⣿⣿⣦⠀⠀⠀⠀⠀⠀⠀⠀⠀⠀⠀⠀⠀⠀⠀⠀⠀⠀⠀⠀⠀⠀⠀⠀⠀⠀⠀⠀⠀⠀⠀⢀⣤⣶⣶⣶⣶⣿⣿⣿⣿⣿⣿⣿⣿⣿⣿⣿⣿⣿⣿⣿⣿⣿⣿⣿⣿⣿⣿⣿⣿⣿⣿⣿⣿⣿⣿⣿⣿⣿⣿⣿⣿⣿⣿⣿⣿⣿⣿⣿⣿⡇</a:t>
            </a:r>
            <a:br/>
            <a:r>
              <a:t>⣿⣿⣿⣿⣿⣿⣿⣿⣿⣷⣦⣤⣤⣤⣤⣤⣄⠀⠀⠀⠀⠀⠀⠀⠀⠀⠀⠀⠀⠀⠀⠀⠀⠀⠀⠀⠀⢀⣸⣿⣿⣿⣿⣿⣿⣿⣿⣿⣿⣿⣿⣿⣿⣿⣿⣿⣿⣿⣿⣿⣿⣿⣿⣿⣿⣿⣿⣿⣿⣿⣿⣿⣿⣿⣿⣿⣿⣿⣿⣿⣿⣿⣿⣿⣿⣿⣿⣿⣿⣿⡇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⣿⣿⣿⣿⣿⣿⣿⣿⣿⣿⣿⣿⣿⣿⣿⣿⣿⣆⠀⠀⠀⠀⠀⠀⠀⠀⠀⠀⠀⠀⠀⠀⠀⠀⠀⠀⠀⠀⢻⣿⣿⣿⣿⣿⣿⣿⣿⣿⣿⣿⣿⣿⣿⣿⣿⣿⣿⣿⣿⣿⣿⣿⣿⣿⣿⣿⣿⣿⣿⣿⣿⣿⣿⣿⣿⣿⣿⣿⣿⣿⣿⣿⣿⣿⣿⣿⣿⣿⣿⣿⡇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⣿⣿⣿⣿⣿⣿⣿⣿⣿⣿⣿⣿⣿⣿⣿⣿⣿⣿⣷⣶⣤⣄⠀⠀⠀⠀⠀⠀⠀⠀⠀⠀⠀⠀⠀⠀⠀⠀⠘⣿⣿⣿⣿⣿⣿⣿⣿⣿⣿⣿⣿⣿⣿⣿⣿⣿⣿⣿⣿⣿⣿⣿⣿⣿⣿⣿⣿⣿⣿⣿⣿⣿⣿⣿⣿⣿⣿⣿⣿⣿⣿⣿⣿⣿⣿⣿⣿⣿⣿⣿⡇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⣿⣿⣿⣿⣿⣿⣿⣿⣿⣿⣿⣿⣿⣿⣿⣿⣿⣿⣿⣿⣿⣿⣿⣄⡀⠀⠀⠀⠀⠀⠀⠀⠀⠀⠀⠀⠀⠀⢠⣿⣿⣿⣿⣿⣿⣿⣿⣿⣿⣿⣿⣿⣿⣿⣿⣿⣿⣿⣿⣿⣿⣿⣿⣿⣿⣿⣿⣿⣿⣿⣿⣿⣿⣿⣿⣿⣿⣿⣿⣿⣿⣿⣿⣿⣿⣿⣿⣿⣿⣿⡇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⣿⣿⣿⣿⣿⣿⣿⣿⣿⣿⣿⣿⣿⣿⣿⣿⣿⣿⣿⣿⣿⣿⣿⣿⡏⠀⠀⠀⠀⠀⠀⠀⠀⠀⠀⠀⠀⢰⣿⣿⣿⣿⣿⣿⣿⣿⣿⣿⣿⣿⣿⣿⣿⣿⣿⣿⣿⣿⣿⣿⣿⣿⣿⣿⣿⣿⣿⣿⣿⣿⣿⣿⣿⣿⣿⣿⣿⣿⣿⣿⣿⣿⣿⣿⣿⣿⣿⣿⣿⣿⡇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⣿⣿⣿⣿⣿⣿⣿⣿⣿⣿⣿⣿⣿⣿⣿⣿⣿⣿⣿⣿⣿⣿⣿⠟⠁⠀⠀⠀⠀⠀⠀⠀⠀⠀⠀⠀⠀⠘⢿⣿⣿⣿⣿⣿⣿⣿⣿⣿⣿⣿⣿⣿⣿⣿⣿⣿⣿⣿⣿⣿⣿⣿⣿⣿⣿⣿⣿⣿⣿⣿⣿⣿⣿⣿⣿⣿⣿⣿⣿⣿⣿⣿⣿⣿⣿⣿⣿⣿⣿⣿⡇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⣿⣿⣿⣿⣿⣿⣿⣿⣿⣿⣿⣿⣿⣿⣿⣿⣿⣿⣿⣿⣿⣿⠏⠀⠀⠀⠀⠀⠀⠀⠀⠀⠀⠀⠀⠀⠀⠀⠈⢿⣿⣿⣿⣿⣿⣿⣿⣿⣿⣿⣿⣿⣿⣿⣿⣿⣿⣿⣿⣿⣿⣿⣿⣿⣿⣿⣿⣿⣿⣿⣿⣿⣿⣿⣿⣿⣿⣿⣿⣿⣿⣿⣿⣿⣿⣿⣿⣿⣿⣿⡇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⣿⣿⣿⣿⣿⣿⣿⣿⣿⣿⣿⣿⣿⣿⣿⣿⣿⣿⣿⣿⣿⡏⠀⠀⠀⠀⠀⠀⠀⠀⠀⠀⠀⠀⠀⠀⠀⠀⠀⠈⣿⣿⣿⣿⣿⣿⣿⣿⣿⣿⣿⣿⣿⣿⣿⣿⣿⣿⣿⣿⣿⣿⣿⣿⣿⣿⣿⣿⣿⣿⣿⣿⣿⣿⣿⣿⣿⣿⣿⣿⣿⣿⣿⣿⣿⣿⣿⣿⣿⣿⡇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⣿⣿⣿⣿⣿⣿⣿⣿⣿⣿⣿⣿⣿⣿⣿⣿⣿⣿⣿⣿⣿⠀⠀⠀⠀⠀⠀⠀⠀⠀⠀⠀⠀⠀⠀⠀⠀⠀⠀⠀⢹⣿⣿⣿⣿⣿⣿⣿⣿⣿⣿⣿⣿⣿⣿⣿⣿⣿⣿⣿⣿⣿⣿⣿⣿⣿⣿⣿⣿⣿⣿⣿⣿⣿⣿⣿⣿⣿⣿⣿⣿⣿⣿⣿⣿⣿⣿⣿⣿⣿⡇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⣿⣿⣿⣿⣿⣿⣿⣿⣿⣿⣿⣿⣿⣿⣿⣿⣿⣿⣿⣿⠇⠀⠀⠀⠀⠀⠀⠀⠀⠀⠀⠀⠀⠀⠀⠀⠀⠀⠀⠀⠀⢿⣿⣿⣿⣿⣿⣿⣿⣿⣿⣿⣿⣿⣿⣿⣿⣿⣿⣿⣿⣿⣿⣿⣿⣿⣿⣿⣿⣿⣿⣿⣿⣿⣿⣿⣿⣿⣿⣿⣿⣿⣿⣿⣿⣿⣿⣿⣿⣿⡇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⣿⣿⣿⣿⣿⣿⣿⣿⣿⣿⣿⣿⣿⣿⣿⣿⣿⣿⣿⡟⠀⠀⠀⠀⠀⠀⠀⠀⠀⠀⠀⠀⠀⠀⠀⠀⠀⠀⠀⠀⠀⠸⣿⣿⣿⣿⣿⣿⣿⣿⣿⣿⣿⣿⣿⣿⣿⣿⣿⣿⣿⣿⣿⣿⣿⣿⣿⣿⣿⣿⣿⣿⣿⣿⣿⣿⣿⣿⣿⣿⣿⣿⣿⣿⣿⣿⣿⣿⣿⣿⡇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⣿⣿⣿⣿⣿⣿⣿⣿⣿⣿⣿⣿⣿⣿⣿⣿⣿⣿⣿⠃⠀⠀⠀⠀⠀⠀⠀⠀⠀⠀⠀⠀⠀⠀⠀⠀⠀⠀⠀⠀⠀⠀⢹⣿⣿⣿⣿⣿⣿⣿⣿⣿⣿⣿⣿⣿⣿⣿⣿⣿⣿⣿⣿⣿⣿⣿⣿⣿⣿⣿⣿⣿⣿⣿⣿⣿⣿⣿⣿⣿⣿⣿⣿⣿⣿⣿⣿⣿⣿⣿⡇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⣿⣿⣿⣿⣿⣿⣿⣿⣿⣿⣿⣿⣿⣿⣿⣿⣿⣿⡏⠀⠀⠀⠀⠀⠀⠀⠀⠀⠀⠀⠀⠀⠀⠀⠀⠀⠀⠀⠀⠀⠀⠀⠀⢻⣿⣿⣿⣿⣿⣿⣿⣿⣿⣿⣿⣿⣿⣿⣿⣿⣿⣿⣿⣿⣿⣿⣿⣿⣿⣿⣿⣿⣿⣿⣿⣿⣿⣿⣿⣿⣿⣿⣿⣿⣿⣿⣿⣿⣿⣿⡇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⣿⣿⣿⣿⣿⣿⣿⣿⣿⣿⣿⣿⣿⣿⣿⣿⣿⡿⠀⠀⠀⠀⠀⠀⠀⠀⠀⠀⠀⠀⠀⠀⠀⠀⠀⠀⠀⠀⠀⠀⠀⠀⠀⠀⠻⣿⣿⣿⣿⣿⣿⣿⣿⣿⣿⣿⣿⣿⣿⣿⣿⣿⣿⣿⣿⣿⣿⣿⣿⣿⣿⣿⣿⣿⣿⣿⣿⣿⣿⣿⣿⣿⣿⣿⣿⣿⣿⣿⣿⣿⡇</a:t>
            </a:r>
            <a:br/>
            <a:r>
              <a:t>⣿⣿⣿⣿⣿⣿⣿⣿⣿⣿⣿⣿⣿⣿⣿⣿⣿⠃⠀⠀⠀⠀⠀⠀⠀⠀⠀⠀⠀⠀⠀⠀⠀⠀⠀⠀⠀⠀⠀⠀⠀⠀⠀⠀⠀⠘⢿⣿⣿⣿⣿⣿⣿⣿⣿⣿⣿⣿⣿⣿⣿⣿⣿⣿⣿⣿⣿⣿⣿⣿⣿⣿⣿⣿⣿⣿⣿⣿⣿⣿⣿⣿⣿⣿⣿⣿⣿⣿⣿⣿⡇</a:t>
            </a:r>
            <a:br/>
            <a:r>
              <a:t>⣿⣿⣿⣿⣿⣿⣿⣿⣿⣿⣿⣿⣿⣿⣿⣿⠇⠀⠀⠀⠀⠀⠀⠀⠀⠀⠀⠀⠀⠀⠀⠀⠀⠀⠀⠀⠀⠀⠀⠀⠀⠀⠀⠀⠀⠀⠀⢻⣿⣿⣿⣿⣿⣿⣿⣿⣿⣿⣿⣿⣿⣿⣿⣿⣿⣿⣿⣿⣿⣿⣿⣿⣿⣿⣿⣿⣿⣿⣿⣿⣿⣿⣿⣿⣿⣿⣿⣿⣿⣿⡇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⣿⣿⣿⣿⣿⣿⣿⣿⣿⣿⣿⣿⣿⣿⣿⣿⣿⣿⣿⣿⣿⠟⠉⠛⠁⠀⠀⠀⠀⠀⠀⠀⠀⠉⠁⠉⢻⣿⣿⣿⣿⣿⣿⣿⣿⣿⣿⣿⣿⣿⣿⣿⣿⣿⣿⣿⣿⣿⣿⣿⣿⣿⣿⣿⣿⣿⣿⣿⣿⣿⣿⣿⣿⣿⣿⣿⣿⣿⣿⣿⣿⣿⣿⣿⣿⣿⣿⣿⣿⣿⡇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⣿⣿⣿⣿⣿⣿⣿⣿⣿⣿⣿⣿⣿⣿⣿⣿⣿⣿⡿⠛⠋⠀⠀⠀⠀⠀⠀⠀⠀⠀⠀⠀⠀⠀⠀⠀⢰⣿⣿⣿⣿⣿⣿⣿⣿⣿⣿⣿⣿⣿⣿⣿⣿⣿⣿⣿⣿⣿⣿⣿⣿⣿⣿⣿⣿⣿⣿⣿⣿⣿⣿⣿⣿⣿⣿⣿⣿⣿⣿⣿⣿⣿⣿⣿⣿⣿⣿⣿⣿⣿⡇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⣿⣿⣿⣿⣿⣿⣿⣿⣿⣿⣿⣿⣿⣿⣿⣿⣿⡏⠙⠄⠀⠀⠀⠀⠀⠀⠀⠀⠀⠀⠀⠀⠀⠀⠀⠀⠀⣿⣿⣿⣿⣿⣿⣿⣿⣿⣿⣿⣿⣿⣿⣿⣿⣿⣿⣿⣿⣿⣿⣿⣿⣿⣿⣿⣿⣿⣿⣿⣿⣿⣿⣿⣿⣿⣿⣿⣿⣿⣿⣿⣿⣿⣿⣿⣿⣿⣿⣿⣿⣿⡇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⣿⣿⣿⣿⣿⣿⣿⣿⣿⣿⣿⣿⣿⣿⣿⣿⣿⣿⡆⠀⠀⠀⠀⠀⠀⠀⠀⠀⠀⠀⠀⠀⠀⠀⠀⠀⠀⢻⣿⣿⣿⣿⣿⣿⣿⣿⣿⣿⣿⣿⠟⠻⠿⡟⠙⠛⣿⣿⣿⣿⣿⣿⣿⣿⣿⣿⣿⣿⣿⣿⣿⣿⣿⣿⣿⣿⣿⣿⣿⣿⣿⣿⣿⣿⣿⣿⣿⣿⣿⣿⡇</a:t>
            </a:r>
            <a:br/>
            <a:r>
              <a:t>⣿⣿⣿⣿⣿⣿⣿⣿⣿⣿⣿⠟⠛⠉⠉⠉⠉⠉⠉⠀⠀⠀⠀⠀⠀⠀⠀⠀⠀⠀⠀⠀⠀⠀⠀⠀⠀⠸⣿⣿⣿⣿⣿⣿⣿⣿⣿⣿⣿⠋⠀⠀⠀⠀⠀⠀⠉⠁⠈⠉⠀⠙⠻⣿⣿⣿⣿⣿⣿⣿⣿⣿⣿⣿⣿⣿⣿⣿⣿⣿⣿⣿⣿⣿⣿⣿⣿⣿⣿⣿⡇</a:t>
            </a:r>
            <a:br/>
            <a:r>
              <a:t>⣿⣿⣿⣿⣿⣿⣿⣿⣿⠟⠀⠀⠀⠀⠀⠀⠀⠀⠀⠀⠀⠀⠀⠀⠀⠀⠀⠀⠀⠀⠀⠀⠀⠀⠀⠀⠀⢸⣿⣿⣿⣿⡿⠿⠟⠛⠋⠉⠁⠀⠀⠀⠀⠀⠀⠀⠀⠀⠀⠀⠀⠀⠀⣹⣿⣿⣿⣿⣿⣿⣿⣿⣿⣿⣿⣿⣿⣿⣿⣿⣿⣿⣿⣿⣿⣿⣿⣿⣿⣿⡇</a:t>
            </a:r>
            <a:br/>
            <a:r>
              <a:t>⣿⣿⣿⣿⣿⣿⣿⣿⠁⠀⠀⠀⠀⠀⠀⠀⠀⠀⠀⠀⠀⠀⠀⠀⠀⠀⠀⠀⠀⠀⠀⠀⠀⠀⠀⠀⠀⠀⠀⠀⠀⠀⠀⠀⠀⠀⠀⠀⠀⠀⠀⠀⠀⠀⠀⠀⠀⠐⣷⣦⣤⣤⣶⣿⣿⣿⣿⣿⣿⣿⣿⣿⣿⣿⣿⣿⣿⣿⣿⣿⣿⣿⣿⣿⣿⣿⣿⣿⣿⣿⡇</a:t>
            </a:r>
            <a:br/>
            <a:r>
              <a:t>⣿⣿⣿⣿⣿⣿⣿⣿⡆⠀⠀⠀⠀⠀⠀⠀⠀⢠⣶⣶⣶⡀⠀⠀⠀⠀⠀⠀⠀⠀⠀⠀⠀⠀⠀⠀⠀⠀⠀⠀⠀⠀⠀⠀⠀⠀⠀⠀⠀⠀⠀⠀⠀⠀⠀⠀⠀⢀⣿⣿⣿⣿⣿⣿⣿⣿⣿⣿⣿⣿⣿⣿⣿⣿⣿⣿⣿⣿⣿⣿⣿⣿⣿⣿⣿⣿⣿⣿⣿⣿⡇</a:t>
            </a:r>
            <a:br/>
            <a:r>
              <a:t>⣿⣿⣿⣿⣿⣿⣿⣿⡇⠀⠀⠀⠀⠀⠀⠀⠀⢸⣿⣿⣿⣧⠀⠀⠀⠀⠀⠀⠀⠀⠀⠀⠀⠀⠀⠀⠀⠀⠀⠀⠀⠀⢀⣠⣤⣴⣶⡟⠁⠀⠀⠀⠀⠀⠀⠀⢀⣿⣿⣿⣿⣿⣿⣿⣿⣿⣿⣿⣿⣿⣿⣿⣿⣿⣿⣿⣿⣿⣿⣿⣿⣿⣿⣿⣿⣿⣿⣿⣿⣿⡇</a:t>
            </a:r>
            <a:br/>
            <a:r>
              <a:t>⣿⣿⣿⣿⣿⣿⣿⣿⣿⡄⠀⠀⠀⠀⠀⠀⠀⢸⡿⠛⠻⠿⠇⠀⠀⠀⠀⠀⠀⠀⠀⠀⠀⠀⠀⠀⠀⠀⠀⠀⠀⠀⠀⠈⠛⠛⠛⠀⠀⠀⠀⠀⠀⠀⣠⣴⣿⣿⣿⣿⣿⣿⣿⣿⣿⣿⣿⣿⣿⣿⣿⣿⣿⣿⣿⣿⣿⣿⣿⣿⣿⣿⣿⣿⣿⣿⣿⣿⣿⣿⡇</a:t>
            </a:r>
            <a:br/>
            <a:r>
              <a:t>⣿⣿⣿⣿⣿⣿⣿⣿⣿⣷⠀⠀⠀⠀⠀⠀⠀⠈⠀⠀⠀⠀⠀⠀⠀⠀⠀⠀⠀⠀⠀⠀⠀⠀⠀⠀⠀⠀⠀⠀⠀⠀⠀⠀⠀⠀⠀⠀⠀⠀⠀⠀⢀⣾⣿⣿⣿⣿⣿⣿⣿⣿⣿⣿⣿⣿⣿⣿⣿⣿⣿⣿⣿⣿⣿⣿⣿⣿⣿⣿⣿⣿⣿⣿⣿⣿⣿⣿⣿⣿⡇</a:t>
            </a:r>
            <a:br/>
            <a:r>
              <a:t>⣿⣿⣿⣿⣿⣿⣿⣿⣿⣿⡇⠀⠀⠀⠀⠀⠀⠀⠀⠀⠀⠀⠀⠀⠀⠀⠀⠀⠀⠀⠀⠀⠀⠀⠀⠀⠀⠀⠀⠀⠀⠀⠀⠀⠀⠀⠀⠀⠀⠀⠀⣰⣿⣿⣿⣿⣿⣿⣿⣿⣿⣿⣿⣿⣿⣿⣿⣿⣿⣿⣿⣿⣿⣿⣿⣿⣿⣿⣿⣿⣿⣿⣿⣿⣿⣿⣿⣿⣿⣿⡇</a:t>
            </a:r>
            <a:br/>
            <a:r>
              <a:t>⣿⣿⣿⣿⣿⣿⣿⣿⣿⣿⣷⠀⠀⠀⠀⠀⠀⠀⠀⠀⠀⠀⠀⠀⠀⠀⠀⠀⠀⠀⠀⠀⠀⠀⠀⠀⠀⠀⠀⠀⢀⣀⣤⣤⣤⣤⣤⣤⣤⣤⣾⣿⣿⣿⣿⣿⣿⣿⣿⣿⣿⣿⣿⣿⣿⣿⣿⣿⣿⣿⣿⣿⣿⣿⣿⣿⣿⣿⣿⣿⣿⣿⣿⣿⣿⣿⣿⣿⣿⣿⡇</a:t>
            </a:r>
            <a:br/>
            <a:r>
              <a:t>⣿⣿⣿⣿⣿⣿⣿⣿⣿⣿⣿⡇⠀⠀⠀⠀⠀⠀⠀⠀⠀⠀⠀⠀⠀⠀⠀⠀⠀⠀⠀⠀⠀⠀⠀⠀⠀⠀⠀⢰⣿⣿⣿⣿⣿⣿⣿⣿⣿⣿⣿⣿⣿⣿⣿⣿⣿⣿⣿⣿⣿⣿⣿⣿⣿⣿⣿⣿⣿⣿⣿⣿⣿⣿⣿⣿⣿⣿⣿⣿⣿⣿⣿⣿⣿⣿⣿⣿⣿⣿⡇</a:t>
            </a:r>
            <a:br/>
            <a:r>
              <a:t>⣿⣿⣿⣿⣿⣿⣿⣿⣿⣿⣿⣿⣦⣄⡀⠀⢀⣀⣴⣾⣄⣀⠀⠀⠀⠀⠀⠀⠀⠀⠀⠀⠀⠀⠀⠀⠀⠀⠀⠀⢿⣿⣿⣿⣿⣿⣿⣿⣿⣿⣿⣿⣿⣿⣿⣿⣿⣿⣿⣿⣿⣿⣿⣿⣿⣿⣿⣿⣿⣿⣿⣿⣿⣿⣿⣿⣿⣿⣿⣿⣿⣿⣿⣿⣿⣿⣿⣿⣿⣿⡇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⣿⣿⣿⣿⣿⣿⣿⣿⣿⣿⣿⣿⣿⣿⣿⣿⣿⣿⣿⣿⣿⣿⣿⣆⠀⠀⠀⠀⠀⠀⠀⠀⠀⠀⠀⠀⠀⠀⠀⠀⢸⣿⣿⣿⣿⣿⣿⣿⣿⣿⣿⣿⣿⣿⣿⣿⣿⣿⣿⣿⣿⣿⣿⣿⣿⣿⣿⣿⣿⣿⣿⣿⣿⣿⣿⣿⣿⣿⣿⣿⣿⣿⣿⣿⣿⣿⣿⣿⣿⣿⡇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⣿⣿⣿⣿⣿⣿⣿⣿⣿⣿⣿⣿⣿⣿⣿⣿⣿⣿⣿⣿⣿⣿⣿⣿⡆⠀⠀⠀⠀⠀⠀⠀⠀⠀⠀⠀⠀⠀⠀⠀⢸⣿⣿⣿⣿⣿⣿⣿⣿⣿⣿⣿⣿⣿⣿⣿⣿⣿⣿⣿⣿⣿⣿⣿⣿⣿⣿⣿⣿⣿⣿⣿⣿⣿⣿⣿⣿⣿⣿⣿⣿⣿⣿⣿⣿⣿⣿⣿⣿⣿⡇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⣿⣿⣿⣿⣿⣿⣿⣿⣿⣿⣿⣿⣿⣿⣿⣿⣿⣿⣿⣿⣿⣿⣿⣿⡿⠀⠀⠀⠀⠀⠀⠀⠀⠀⠀⠀⠀⠀⠀⠀⣾⣿⣿⣿⣿⣿⣿⣿⣿⣿⣿⣿⣿⣿⣿⣿⣿⣿⣿⣿⣿⣿⣿⣿⣿⣿⣿⣿⣿⣿⣿⣿⣿⣿⣿⣿⣿⣿⣿⣿⣿⣿⣿⣿⣿⣿⣿⣿⣿⣿⡇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⣿⣿⣿⣿⣿⣿⣿⣿⣿⣿⣿⣿⣿⣿⣿⣿⣿⣿⣿⣿⣿⣿⣿⣿⣦⣄⠀⠀⠀⠀⠀⠀⠀⠀⠀⠀⠀⠀⢀⣼⣿⣿⣿⣿⣿⣿⣿⣿⣿⣿⣿⣿⣿⣿⣿⣿⣿⣿⣿⣿⣿⣿⣿⣿⣿⣿⣿⣿⣿⣿⣿⣿⣿⣿⣿⣿⣿⣿⣿⣿⣿⣿⣿⣿⣿⣿⣿⣿⣿⣿⡇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⣿⣿⣿⣿⣿⣿⣿⣿⣿⣿⣿⣿⣿⣿⣿⣿⣿⣿⣿⣿⣿⣿⣿⣿⠋⠀⠀⠀⠀⠀⠀⠀⠀⠀⠀⠀⠀⠀⠀⠘⣿⣿⣿⣿⣿⣿⣿⣿⣿⣿⣿⣿⣿⣿⣿⣿⣿⣿⣿⣿⣿⣿⣿⣿⣿⣿⣿⣿⣿⣿⣿⣿⣿⣿⣿⣿⣿⣿⣿⣿⣿⣿⣿⣿⣿⣿⣿⣿⣿⣿⡇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⣿⣿⣿⣿⣿⣿⣿⣿⣿⣿⣿⣿⣿⣿⣿⣿⣿⣿⣿⣿⣿⣿⣿⠃⠀⠀⠀⠀⠀⠀⠀⠀⠀⠀⠀⠀⠀⠀⠀⠀⠘⣿⣿⣿⣿⣿⣿⣿⣿⣿⣿⣿⣿⣿⣿⣿⣿⣿⣿⣿⣿⣿⣿⣿⣿⣿⣿⣿⣿⣿⣿⣿⣿⣿⣿⣿⣿⣿⣿⣿⣿⣿⣿⣿⣿⣿⣿⣿⣿⣿⡇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⣿⣿⣿⣿⣿⣿⣿⣿⣿⣿⣿⣿⣿⣿⣿⣿⣿⣿⣿⣿⣿⣿⠁⠀⠀⠀⠀⠀⠀⠀⠀⠀⠀⠀⠀⠀⠀⠀⠀⠀⠀⠈⣿⣿⣿⣿⣿⣿⣿⣿⣿⣿⣿⣿⣿⣿⣿⣿⣿⣿⣿⣿⣿⣿⣿⣿⣿⣿⣿⣿⣿⣿⣿⣿⣿⣿⣿⣿⣿⣿⣿⣿⣿⣿⣿⣿⣿⣿⣿⣿⡇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⣿⣿⣿⣿⣿⣿⣿⣿⣿⣿⣿⣿⣿⣿⣿⣿⣿⣿⣿⣿⣿⡏⠀⠀⠀⠀⠀⠀⠀⠀⠀⠀⠀⠀⠀⠀⠀⠀⠀⠀⠀⠀⢹⣿⣿⣿⣿⣿⣿⣿⣿⣿⣿⣿⣿⣿⣿⣿⣿⣿⣿⣿⣿⣿⣿⣿⣿⣿⣿⣿⣿⣿⣿⣿⣿⣿⣿⣿⣿⣿⣿⣿⣿⣿⣿⣿⣿⣿⣿⣿⡇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⣿⣿⣿⣿⣿⣿⣿⣿⣿⣿⣿⣿⣿⣿⣿⣿⣿⣿⣿⠃⠀⠀⠀⠀⠀⠀⠀⠀⠀⠀⠀⠀⠀⠀⠀⠀⠀⠀⠀⠀⠀⠀⠀⠀⠈⢿⣿⣿⣿⣿⣿⣿⣿⣿⣿⣿⣿⣿⣿⣿⣿⣿⣿⣿⣿⣿⣿⣿⣿⣿⣿⣿⣿⣿⣿⣿⣿⣿⣿⣿⣿⣿⣿⣿⣿⣿⣿⣿⣿⣿⡇</a:t>
            </a:r>
            <a:br/>
            <a:r>
              <a:t>⣿⣿⣿⣿⣿⣿⣿⣿⣿⣿⣿⣿⣿⣿⣿⣿⣿⣿⠏⠀⠀⠀⠀⠀⠀⠀⠀⠀⠀⠀⠀⠀⠀⠀⠀⠀⠀⠀⠀⠀⠀⠀⠀⠀⠀⠈⢿⣿⣿⣿⣿⣿⣿⣿⣿⣿⣿⣿⣿⣿⣿⣿⣿⣿⣿⣿⣿⣿⣿⣿⣿⣿⣿⣿⣿⣿⣿⣿⣿⣿⣿⣿⣿⣿⣿⣿⣿⣿⣿⣿⡇</a:t>
            </a:r>
            <a:br/>
            <a:r>
              <a:t>⣿⣿⣿⣿⣿⣿⣿⣿⣿⣿⣿⣿⣿⣿⣿⣿⣿⡟⠀⠀⠀⠀⠀⠀⠀⠀⠀⠀⠀⠀⠀⠀⠀⠀⠀⠀⠀⠀⠀⠀⠀⠀⠀⠀⠀⠀⠈⢿⣿⣿⣿⣿⣿⣿⣿⣿⣿⣿⣿⣿⣿⣿⣿⣿⣿⣿⣿⣿⣿⣿⣿⣿⣿⣿⣿⣿⣿⣿⣿⣿⣿⣿⣿⣿⣿⣿⣿⣿⣿⣿⡇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⣿⣿⣿⣿⣿⣿⣿⣿⣿⣿⣿⣿⣿⣿⣿⣿⣿⣿⣿⣿⣿⠿⠃⠀⠀⠀⠀⠀⠀⠀⠀⠀⠀⠀⠀⠀⠀⠈⣿⣿⣿⣿⣿⣿⣿⣿⣿⣿⣿⣿⣿⣿⣿⣿⣿⣿⣿⣿⣿⣿⣿⣿⣿⣿⣿⣿⣿⣿⣿⣿⣿⣿⣿⣿⣿⣿⣿⣿⣿⣿⣿⣿⣿⣿⣿⣿⣿⣿⣿⣿⡇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⣿⣿⣿⣿⣿⣿⣿⣿⣿⣿⣿⣿⣿⣿⣿⣿⣿⣿⣿⠿⡀⠀⠀⠀⠀⠀⠀⠀⠀⠀⠀⠀⠀⠀⠀⠀⠀⠀⢻⣿⣿⣿⣿⣿⣿⣿⣿⣿⣿⣿⣿⣿⣿⣿⣿⣿⣿⣿⣿⣿⣿⣿⣿⣿⣿⣿⣿⣿⣿⣿⣿⣿⣿⣿⣿⣿⣿⣿⣿⣿⣿⣿⣿⣿⣿⣿⣿⣿⣿⣿⡇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⣿⣿⣿⣿⣿⣿⣿⣿⣿⣿⣿⣿⣿⣿⣿⣿⣿⣿⣷⠀⠈⠀⠀⠀⠀⠀⠀⠀⠀⠀⠀⠀⠀⠀⠀⠀⠀⣀⣿⣿⣿⣿⣿⣿⣿⣿⣿⣿⣿⣿⣿⣿⣿⣿⣿⣿⣿⣿⣿⣿⣿⣿⣿⣿⣿⣿⣿⣿⣿⣿⣿⣿⣿⣿⣿⣿⣿⣿⣿⣿⣿⣿⣿⣿⣿⣿⣿⣿⣿⣿⡇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⣿⣿⣿⣿⣿⣿⣿⣿⣿⣿⣿⣿⣿⣿⣿⣿⣿⣿⣿⡄⠀⠀⠀⠀⠀⠀⠀⠀⠀⠀⠀⠀⠀⠀⠀⠀⠀⠙⣿⣿⣿⣿⣿⣿⣿⣿⣿⣿⣿⣿⣿⣿⣿⣿⣿⣿⣿⣿⣿⣿⣿⣿⣿⣿⣿⣿⣿⣿⣿⣿⣿⣿⣿⣿⣿⣿⣿⣿⣿⣿⣿⣿⣿⣿⣿⣿⣿⣿⣿⣿⡇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⣿⣿⣿⣿⣿⣿⣿⣿⣿⣿⣿⣿⣿⣿⣿⣿⣿⣿⣿⣧⡀⠀⠀⠀⠀⠀⠀⠀⠀⠀⠀⠀⠀⠀⠀⠀⠀⠀⠸⣿⣿⣿⣿⣿⣿⣿⣿⣿⣿⣿⣿⣿⣿⣿⣿⣿⣿⣿⣿⣿⣿⣿⣿⣿⣿⣿⣿⣿⣿⣿⣿⣿⣿⣿⣿⣿⣿⣿⣿⣿⣿⣿⣿⣿⣿⣿⣿⣿⣿⣿⡇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⣿⣿⣿⣿⣿⣿⣿⣿⣿⣿⣿⣿⣿⣿⣿⣿⣿⣿⠿⠟⠛⠀⠀⠀⠀⠀⠀⠀⠀⠀⠀⠀⠀⠀⠀⠀⠀⠀⠀⣿⣿⣿⣿⣿⣿⣿⣿⣿⣿⣿⣿⣿⣿⠉⠙⠻⠏⠉⠛⣿⣿⣿⣿⣿⣿⣿⣿⣿⣿⣿⣿⣿⣿⣿⣿⣿⣿⣿⣿⣿⣿⣿⣿⣿⣿⣿⣿⣿⣿⣿⡇</a:t>
            </a:r>
            <a:br/>
            <a:r>
              <a:t>⣿⣿⣿⣿⣿⣿⣿⣿⣿⣿⣿⣿⣿⣿⣿⡿⠏⠀⠀⠀⠀⠀⠀⠀⠀⠀⠀⠀⠀⠀⠀⠀⠀⠀⠀⠀⠀⠀⠸⠿⠿⠿⠿⠿⠿⠿⠿⠿⠿⠿⠿⠋⠀⠀⠀⠀⠀⠀⠀⠉⠀⠉⠋⠉⠻⣿⣿⣿⣿⣿⣿⣿⣿⣿⣿⣿⣿⣿⣿⣿⣿⣿⣿⣿⣿⣿⣿⣿⣿⣿⡇</a:t>
            </a:r>
            <a:br/>
            <a:r>
              <a:t>⣿⣿⣿⣿⣿⣿⣿⣿⣿⣿⣿⣿⣿⣿⣇⠀⠀⠀⠀⠀⠀⠀⠀⠀⠀⠀⠀⠀⠀⠀⠀⠀⠀⠀⠀⠀⠀⠀⠀⠀⠀⠀⠀⠀⠀⠀⠀⠀⠀⠀⠀⠀⠀⠀⠀⠀⠀⠀⠀⠀⠀⠀⠀⠀⠀⠈⣿⣿⣿⣿⣿⣿⣿⣿⣿⣿⣿⣿⣿⣿⣿⣿⣿⣿⣿⣿⣿⣿⣿⣿⡇</a:t>
            </a:r>
            <a:br/>
            <a:r>
              <a:t>⣿⣿⣿⣿⣿⣿⣿⣿⣿⣿⣿⣿⣿⣿⠉⠀⠀⠀⠀⠀⠀⠀⠄⠀⠀⠀⠀⠀⠀⠀⠀⠀⠀⠀⠀⠀⠀⠀⠀⠀⠀⠀⠀⠀⠀⠀⠀⠀⠀⠀⠀⠀⠀⠀⠀⠀⠀⠀⠀⠀⢲⣦⣀⡀⣀⣴⣿⣿⣿⣿⣿⣿⣿⣿⣿⣿⣿⣿⣿⣿⣿⣿⣿⣿⣿⣿⣿⣿⣿⣿⡇</a:t>
            </a:r>
            <a:br/>
            <a:r>
              <a:t>⣿⣿⣿⣿⣿⣿⣿⣿⣿⣿⣿⣿⣿⣷⠀⠀⠀⠀⠀⠀⠀⠀⣸⡀⠀⠀⠀⠀⠀⠀⠀⠀⠀⠀⠀⠀⠀⠀⠀⠀⠀⠀⠀⠀⠀⣀⣀⣀⣤⡤⠀⠀⠀⠀⠀⠀⠀⠀⠀⠀⣸⣿⣿⣿⣿⣿⣿⣿⣿⣿⣿⣿⣿⣿⣿⣿⣿⣿⣿⣿⣿⣿⣿⣿⣿⣿⣿⣿⣿⣿⡇</a:t>
            </a:r>
            <a:br/>
            <a:r>
              <a:t>⣿⣿⣿⣿⣿⣿⣿⣿⣿⣿⣿⣿⣿⣿⠀⠀⠀⠀⠀⠀⠀⠀⠉⠁⠀⠀⠀⠀⠀⠀⠀⠀⠀⠀⠀⠀⠀⠀⠀⠀⠀⠀⠀⠀⠀⠉⠙⠛⠋⠀⠀⠀⠀⠀⠀⠀⠀⠀⢠⣿⣿⣿⣿⣿⣿⣿⣿⣿⣿⣿⣿⣿⣿⣿⣿⣿⣿⣿⣿⣿⣿⣿⣿⣿⣿⣿⣿⣿⣿⣿⡇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⣿⣿⣿⣿⣿⣿⣿⣿⣿⣿⣿⣿⣿⣿⠀⠀⠀⠀⠀⠀⠀⠀⠀⠀⠀⠀⠀⠀⠀⠀⠀⠀⠀⠀⠀⠀⠀⠀⠀⠀⠀⠀⠀⠀⠀⠀⠀⠀⠀⠀⠀⠀⠀⠀⠀⣠⣴⣾⣿⣿⣿⣿⣿⣿⣿⣿⣿⣿⣿⣿⣿⣿⣿⣿⣿⣿⣿⣿⣿⣿⣿⣿⣿⣿⣿⣿⣿⣿⣿⣿⡇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⣿⣿⣿⣿⣿⣿⣿⣿⣿⣿⣿⣿⣿⣿⠀⠀⠀⠀⠀⠀⠀⠀⠀⠀⠀⠀⠀⠀⠀⠀⠀⠀⠀⠀⠀⠀⠀⠀⠀⠀⠀⠀⠀⠀⠀⠀⠀⠀⠀⠀⠀⠀⢀⣴⣿⣿⣿⣿⣿⣿⣿⣿⣿⣿⣿⣿⣿⣿⣿⣿⣿⣿⣿⣿⣿⣿⣿⣿⣿⣿⣿⣿⣿⣿⣿⣿⣿⣿⣿⣿⡇</a:t>
            </a:r>
            <a:br/>
            <a:r>
              <a:t>⣿⣿⣿⣿⣿⣿⣿⣿⣿⣿⣿⣿⣿⡏⠀⠀⠀⠀⠀⠀⠀⠀⠀⠀⠀⠀⠀⠀⠀⠀⠀⠀⠀⠀⠀⠀⠀⠀⠀⠀⢀⣤⣤⣶⣶⣶⣤⣤⣤⣤⣤⣴⣿⣿⣿⣿⣿⣿⣿⣿⣿⣿⣿⣿⣿⣿⣿⣿⣿⣿⣿⣿⣿⣿⣿⣿⣿⣿⣿⣿⣿⣿⣿⣿⣿⣿⣿⣿⣿⣿⡇</a:t>
            </a:r>
            <a:br/>
            <a:r>
              <a:t>⣿⣿⣿⣿⣿⣿⣿⣿⣿⣿⣿⣿⣿⡇⠀⠀⠀⠀⠀⠀⠀⠀⠀⠀⠀⠀⠀⠀⠀⠀⠀⠀⠀⠀⠀⠀⠀⠀⠀⠀⠹⣿⣿⣿⣿⣿⣿⣿⣿⣿⣿⣿⣿⣿⣿⣿⣿⣿⣿⣿⣿⣿⣿⣿⣿⣿⣿⣿⣿⣿⣿⣿⣿⣿⣿⣿⣿⣿⣿⣿⣿⣿⣿⣿⣿⣿⣿⣿⣿⣿⡇</a:t>
            </a:r>
            <a:br/>
            <a:r>
              <a:t>⣿⣿⣿⣿⣿⣿⣿⣿⣿⣿⣿⣿⣿⣷⣤⡀⠀⠀⠀⣠⣴⣿⣶⣤⠀⠀⠀⠀⠀⠀⠀⠀⠀⠀⠀⠀⠀⠀⠀⠀⠀⣿⣿⣿⣿⣿⣿⣿⣿⣿⣿⣿⣿⣿⣿⣿⣿⣿⣿⣿⣿⣿⣿⣿⣿⣿⣿⣿⣿⣿⣿⣿⣿⣿⣿⣿⣿⣿⣿⣿⣿⣿⣿⣿⣿⣿⣿⣿⣿⣿⡇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⣿⣿⣿⣿⣿⣿⣿⣿⣿⣿⣿⣿⣿⣿⣿⣿⣿⣿⣿⣿⣿⣿⣿⣿⣿⡆⠀⠀⠀⠀⠀⠀⠀⠀⠀⠀⠀⠀⠀⠀⠀⣾⣿⣿⣿⣿⣿⣿⣿⣿⣿⣿⣿⣿⣿⣿⣿⣿⣿⣿⣿⣿⣿⣿⣿⣿⣿⣿⣿⣿⣿⣿⣿⣿⣿⣿⣿⣿⣿⣿⣿⣿⣿⣿⣿⣿⣿⣿⣿⣿⡇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⣿⣿⣿⣿⣿⣿⣿⣿⣿⣿⣿⣿⣿⣿⣿⣿⣿⣿⣿⣿⣿⣿⣿⣿⣿⡧⠀⠀⠀⠀⠀⠀⠀⠀⠀⠀⠀⠀⠀⠀⠀⣿⣿⣿⣿⣿⣿⣿⣿⣿⣿⣿⣿⣿⣿⣿⣿⣿⣿⣿⣿⣿⣿⣿⣿⣿⣿⣿⣿⣿⣿⣿⣿⣿⣿⣿⣿⣿⣿⣿⣿⣿⣿⣿⣿⣿⣿⣿⣿⣿⡇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⣿⣿⣿⣿⣿⣿⣿⣿⣿⣿⣿⣿⣿⣿⣿⣿⣿⣿⣿⣿⣿⣿⣿⣿⣟⠀⠀⠀⠀⠀⠀⠀⠀⠀⠀⠀⠀⠀⠀⠀⣸⣿⣿⣿⣿⣿⣿⣿⣿⣿⣿⣿⣿⣿⣿⣿⣿⣿⣿⣿⣿⣿⣿⣿⣿⣿⣿⣿⣿⣿⣿⣿⣿⣿⣿⣿⣿⣿⣿⣿⣿⣿⣿⣿⣿⣿⣿⣿⣿⣿⡇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⣿⣿⣿⣿⣿⣿⣿⣿⣿⣿⣿⣿⣿⣿⣿⣿⣿⣿⣿⣿⣿⣿⣿⣿⣿⣿⠆⠀⠀⠀⠀⠀⠀⠀⠀⠀⠀⠀⠀⣾⣿⣿⣿⣿⣿⣿⣿⣿⣿⣿⣿⣿⣿⣿⣿⣿⣿⣿⣿⣿⣿⣿⣿⣿⣿⣿⣿⣿⣿⣿⣿⣿⣿⣿⣿⣿⣿⣿⣿⣿⣿⣿⣿⣿⣿⣿⣿⣿⣿⣿⡇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⣿⣿⣿⣿⣿⣿⣿⣿⣿⣿⣿⣿⣿⣿⣿⣿⣿⣿⣿⣿⣿⣿⣿⣿⣿⡿⠀⠀⠀⠀⠀⠀⠀⠀⠀⠀⠀⠀⠀⠘⢿⣿⣿⣿⣿⣿⣿⣿⣿⣿⣿⣿⣿⣿⣿⣿⣿⣿⣿⣿⣿⣿⣿⣿⣿⣿⣿⣿⣿⣿⣿⣿⣿⣿⣿⣿⣿⣿⣿⣿⣿⣿⣿⣿⣿⣿⣿⣿⣿⣿⡇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⣿⣿⣿⣿⣿⣿⣿⣿⣿⣿⣿⣿⣿⣿⣿⣿⣿⣿⣿⣿⣿⣿⣿⣿⡟⠀⠀⠀⠀⠀⠀⠀⠀⠀⠀⠀⠀⠀⠀⠀⠈⢿⣿⣿⣿⣿⣿⣿⣿⣿⣿⣿⣿⣿⣿⣿⣿⣿⣿⣿⣿⣿⣿⣿⣿⣿⣿⣿⣿⣿⣿⣿⣿⣿⣿⣿⣿⣿⣿⣿⣿⣿⣿⣿⣿⣿⣿⣿⣿⣿⡇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⣿⣿⣿⣿⣿⣿⣿⣿⣿⣿⣿⣿⣿⣿⣿⣿⣿⣿⣿⣿⣿⣿⣿⡿⠀⠀⠀⠀⠀⠀⠀⠀⠀⠀⠀⠀⠀⠀⠀⠀⠀⠘⣿⣿⣿⣿⣿⣿⣿⣿⣿⣿⣿⣿⣿⣿⣿⣿⣿⣿⣿⣿⣿⣿⣿⣿⣿⣿⣿⣿⣿⣿⣿⣿⣿⣿⣿⣿⣿⣿⣿⣿⣿⣿⣿⣿⣿⣿⣿⣿⡇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⣿⣿⣿⣿⣿⣿⣿⣿⣿⣿⣿⣿⣿⣿⣿⣿⣿⣿⣿⣿⣿⣿⣿⠃⠀⠀⠀⠀⠀⠀⠀⠀⠀⠀⠀⠀⠀⠀⠀⠀⠀⠀⢹⣿⣿⣿⣿⣿⣿⣿⣿⣿⣿⣿⣿⣿⣿⣿⣿⣿⣿⣿⣿⣿⣿⣿⣿⣿⣿⣿⣿⣿⣿⣿⣿⣿⣿⣿⣿⣿⣿⣿⣿⣿⣿⣿⣿⣿⣿⣿⡇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⣿⣿⣿⣿⣿⣿⣿⣿⣿⣿⣿⣿⣿⣿⣿⣿⣿⣿⣿⣿⣿⣿⡟⠀⠀⠀⠀⠀⠀⠀⠀⠀⠀⠀⠀⠀⠀⠀⠀⠀⠀⠀⠈⣿⣿⣿⣿⣿⣿⣿⣿⣿⣿⣿⣿⣿⣿⣿⣿⣿⣿⣿⣿⣿⣿⣿⣿⣿⣿⣿⣿⣿⣿⣿⣿⣿⣿⣿⣿⣿⣿⣿⣿⣿⣿⣿⣿⣿⣿⣿⡇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⣿⣿⣿⣿⣿⣿⣿⣿⣿⣿⣿⣿⣿⣿⣿⣿⣿⣿⣿⣿⣿⣿⠇⠀⠀⠀⠀⠀⠀⠀⠀⠀⠀⠀⠀⠀⠀⠀⠀⠀⠀⠀⠀⢹⣿⣿⣿⣿⣿⣿⣿⣿⣿⣿⣿⣿⣿⣿⣿⣿⣿⣿⣿⣿⣿⣿⣿⣿⣿⣿⣿⣿⣿⣿⣿⣿⣿⣿⣿⣿⣿⣿⣿⣿⣿⣿⣿⣿⣿⣿⡇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⣿⣿⣿⣿⣿⣿⣿⣿⣿⣿⣿⣿⣿⣿⣿⣿⣿⣿⣿⣿⡟⠀⠀⠀⠀⠀⠀⠀⠀⠀⠀⠀⠀⠀⠀⠀⠀⠀⠀⠀⠀⠀⠀⠀⠀⢿⣿⣿⣿⣿⣿⣿⣿⣿⣿⣿⣿⣿⣿⣿⣿⣿⣿⣿⣿⣿⣿⣿⣿⣿⣿⣿⣿⣿⣿⣿⣿⣿⣿⣿⣿⣿⣿⣿⣿⣿⣿⣿⣿⣿⡇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⣿⣿⣿⣿⣿⣿⣿⣿⣿⣿⣿⣿⣿⣿⣿⣿⣿⣿⣿⣿⠁⠀⠀⠀⠀⠀⠀⠀⠀⠀⠀⠀⠀⠀⠀⠀⠀⠀⠀⠀⠀⠀⠀⠀⠀⠈⣿⣿⣿⣿⣿⣿⣿⣿⣿⣿⣿⣿⣿⣿⣿⣿⣿⣿⣿⣿⣿⣿⣿⣿⣿⣿⣿⣿⣿⣿⣿⣿⣿⣿⣿⣿⣿⣿⣿⣿⣿⣿⣿⣿⡇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⣿⣿⣿⣿⣿⣿⣿⣿⣿⣿⣿⣿⣿⣿⣿⣿⣿⣿⣿⠃⠀⠀⠀⠀⠀⠀⠀⠀⠀⠀⠀⠀⠀⠀⠀⠀⠀⠀⠀⠀⠀⠀⠀⠀⠀⠀⠸⣿⣿⣿⣿⣿⣿⣿⣿⣿⣿⣿⣿⣿⣿⣿⣿⣿⣿⣿⣿⣿⣿⣿⣿⣿⣿⣿⣿⣿⣿⣿⣿⣿⣿⣿⣿⣿⣿⣿⣿⣿⣿⣿⡇</a:t>
            </a:r>
            <a:br/>
            <a:r>
              <a:t>⣿⣿⣿⣿⣿⣿⣿⣿⣿⣿⣿⣿⣿⣿⣿⣿⣿⣿⠏⠀⠀⠀⠀⠀⠀⠀⠀⠀⠀⠀⠀⠀⠀⠀⠀⠀⠀⠀⠀⠀⠀⠀⠀⠀⠀⠀⠀⢻⣿⣿⣿⣿⣿⣿⣿⣿⣿⣿⣿⣿⣿⣿⣿⣿⣿⣿⣿⣿⣿⣿⣿⣿⣿⣿⣿⣿⣿⣿⣿⣿⣿⣿⣿⣿⣿⣿⣿⣿⣿⣿⡇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⣿⣿⣿⣿⣿⣿⣿⣿⣿⣿⣿⣿⣿⣿⣿⣿⣿⣿⣿⣿⣿⣿⣿⣿⠟⠀⠀⠀⠀⠀⠀⠀⠀⠀⠀⠀⠀⠀⠀⠈⢻⣿⣿⣿⣿⣿⣿⣿⣿⣿⣿⣿⣿⣿⣿⣿⣿⣿⣿⣿⣿⣿⣿⣿⣿⣿⣿⣿⣿⣿⣿⣿⣿⣿⣿⣿⣿⣿⣿⣿⣿⣿⣿⣿⣿⣿⣿⣿⣿⣿⡇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⣿⣿⣿⣿⣿⣿⣿⣿⣿⣿⣿⣿⣿⣿⣿⣿⣿⣿⣿⣿⣿⠿⣧⠀⠀⠀⠀⠀⠀⠀⠀⠀⠀⠀⠀⠀⠀⠀⠀⠀⢸⣿⣿⣿⣿⣿⣿⣿⣿⣿⣿⣿⣿⣿⣿⣿⣿⣿⣿⣿⣿⣿⣿⣿⣿⣿⣿⣿⣿⣿⣿⣿⣿⣿⣿⣿⣿⣿⣿⣿⣿⣿⣿⣿⣿⣿⣿⣿⣿⣿⡇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⣿⣿⣿⣿⣿⣿⣿⣿⣿⣿⣿⣿⣿⣿⣿⣿⣿⣿⣿⣿⣿⠆⠈⠃⠀⠀⠀⠀⠀⠀⠀⠀⠀⠀⠀⠀⠀⠀⠀⠀⣼⣿⣿⣿⣿⣿⣿⣿⣿⣿⣿⣿⣿⣿⣿⣿⣿⣿⣿⣿⣿⣿⣿⣿⣿⣿⣿⣿⣿⣿⣿⣿⣿⣿⣿⣿⣿⣿⣿⣿⣿⣿⣿⣿⣿⣿⣿⣿⣿⣿⡇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⣿⣿⣿⣿⣿⣿⣿⣿⣿⣿⣿⣿⣿⣿⣿⣿⣿⣿⣿⣿⣿⠂⠀⠀⠀⠀⠀⠀⠀⠀⠀⠀⠀⠀⠀⠀⠀⠀⠀⠺⣿⣿⣿⣿⣿⣿⣿⣿⣿⣿⣿⣿⣿⣿⣿⣿⣿⣿⣿⣿⣿⣿⣿⣿⣿⣿⣿⣿⣿⣿⣿⣿⣿⣿⣿⣿⣿⣿⣿⣿⣿⣿⣿⣿⣿⣿⣿⣿⣿⣿⡇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⣿⣿⣿⣿⣿⣿⣿⣿⣿⣿⣿⣿⣿⣿⣿⣿⣿⣿⣿⣿⣿⣧⣀⠀⠀⠀⠀⠀⠀⠀⠀⠀⠀⠀⠀⠀⠀⠀⠀⠀⠹⣿⣿⣿⣿⣿⣿⣿⣿⣿⣿⣿⣿⣿⣿⣿⣿⣿⣿⣿⣿⣿⣿⣿⣿⣿⣿⣿⣿⣿⣿⣿⣿⣿⣿⣿⣿⣿⣿⣿⣿⣿⣿⣿⣿⣿⣿⣿⣿⣿⡇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⣿⣿⣿⣿⣿⣿⣿⣿⣿⣿⣿⣿⣿⣿⣿⣿⣿⣿⣿⣿⣿⣿⣿⠁⠀⠀⠀⠀⠀⠀⠀⠀⠀⠀⠀⠀⠀⠀⠀⠀⠀⣿⣿⣿⣿⣿⣿⣿⣿⣿⣿⣿⣿⣿⣿⣿⣿⣿⣿⡿⣿⣿⣿⣿⣿⣿⣿⣿⣿⣿⣿⣿⣿⣿⣿⣿⣿⣿⣿⣿⣿⣿⣿⣿⣿⣿⣿⣿⣿⣿⡇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⣿⣿⣿⣿⣿⣿⣿⣿⣿⣿⣿⣿⣿⣿⣿⣿⣿⣿⣿⣿⣿⣿⣿⡄⠀⠀⠀⠀⠀⠀⠀⠀⠀⠀⠀⠀⠀⠀⠀⠀⢠⣿⣿⣿⠿⠿⠿⠿⠿⠛⠛⠛⠛⠛⣉⣉⡩⠥⠄⠀⢸⣿⣿⣿⣿⣿⣿⣿⣿⣿⣿⣿⣿⣿⣿⣿⣿⣿⣿⣿⣿⣿⣿⣿⣿⣿⣿⣿⣿⣿⡇</a:t>
            </a:r>
            <a:br/>
            <a:r>
              <a:t>⣿⣿⣿⣿⣿⣿⣿⣿⣿⣿⣿⣿⣿⣿⣿⣿⣿⣿⣿⣿⣿⡏⠋⠁⠀⠀⠀⠀⠀⠀⠀⠀⠀⠀⠀⠀⠀⠀⠀⠀⠀⠀⠀⠀⠀⠀⠀⠀⢀⣀⣀⣩⣥⣤⣴⣶⣶⣾⣿⠛⣿⣿⣿⣿⣿⣿⣿⣿⣿⣿⣿⣿⣿⣿⣿⣿⣿⣿⣿⣿⣿⣿⣿⣿⣿⣿⣿⣿⣿⣿⡇</a:t>
            </a:r>
            <a:br/>
            <a:r>
              <a:t>⣿⣿⣿⣿⣿⣿⣿⣿⣿⣿⣿⣿⣿⣿⣿⣿⣿⣿⣿⣿⠟⠃⠀⠀⠀⠀⠀⠀⠀⠀⠀⠀⠀⠀⠀⠀⠀⠀⠀⠀⠀⠀⠀⠀⠀⠀⠉⠉⠙⠛⠛⠛⠛⠛⠛⠛⠿⠉⠁⠀⠀⠘⠁⠈⠻⠿⢿⣿⣿⣿⣿⣿⣿⣿⣿⣿⣿⣿⣿⣿⣿⣿⣿⣿⣿⣿⣿⣿⣿⣿⡇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⣿⣿⣿⣿⣿⣿⣿⣿⣿⣿⣿⣿⣿⣿⣿⣿⣿⣿⣿⡟⠀⠀⠀⠀⠀⠀⠀⠀⠀⠀⠀⠀⠀⠀⠀⠀⠀⠀⠀⠀⠀⠀⠀⠀⠀⠀⠀⠀⠀⠀⠀⠀⠀⠀⠀⠀⠀⠀⠀⠀⠀⠀⠀⠀⠀⠀⠈⠛⠛⠻⣿⣿⣿⣿⣿⣿⣿⣿⣿⣿⣿⣿⣿⣿⣿⣿⣿⣿⣿⣿⡇</a:t>
            </a:r>
            <a:br/>
            <a:r>
              <a:t>⣿⣿⣿⣿⣿⣿⣿⣿⣿⣿⣿⣿⣿⣿⣿⣿⣿⣿⣿⠇⠀⠀⠀⠀⠀⠀⠀⠀⠀⠀⠀⠀⠀⠀⠀⠀⠀⠀⠀⠀⠀⠀⠀⠀⠀⠀⠀⠀⠀⠀⠀⠀⠀⠀⠀⠀⠀⠀⠀⠀⠀⠀⠀⠀⠀⠀⠀⠀⠀⠀⠈⢿⣿⣿⣿⣿⣿⣿⣿⣿⣿⣿⣿⣿⣿⣿⣿⣿⣿⣿⡇</a:t>
            </a:r>
            <a:br/>
            <a:r>
              <a:t>⣿⣿⣿⣿⣿⣿⣿⣿⣿⣿⣿⣿⣿⣿⣿⣿⣿⣿⣿⠀⠀⠀⠀⠀⠀⠀⠀⠀⠀⠀⠀⠀⠀⠀⠀⠀⠀⠀⠀⠀⠀⠀⠀⠀⠀⠀⠀⠀⠀⠀⠒⠒⠀⠀⠀⠀⠀⠀⠀⠀⠀⠀⠀⠀⢠⣦⣄⡀⠀⠀⠀⣸⣿⣿⣿⣿⣿⣿⣿⣿⣿⣿⣿⣿⣿⣿⣿⣿⣿⣿⡇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⣿⣿⣿⣿⣿⣿⣿⣿⣿⣿⣿⣿⣿⣿⣿⣿⣿⣿⡇⠀⠀⠀⠀⠀⠀⠀⠀⠀⠀⠀⠀⠀⠀⠀⠀⠀⠀⠀⠀⠀⠀⠀⠀⠀⠀⠀⠀⠀⠀⠀⠀⠀⠀⠀⠀⠀⠀⠀⠀⠀⠀⠀⠀⣀⣼⣿⣿⣿⣶⣶⣿⣿⣿⣿⣿⣿⣿⣿⣿⣿⣿⣿⣿⣿⣿⣿⣿⣿⣿⣿⡇</a:t>
            </a:r>
            <a:br/>
            <a:r>
              <a:t>⣿⣿⣿⣿⣿⣿⣿⣿⣿⣿⣿⣿⣿⣿⣿⣿⣿⡟⠀⠀⠀⠀⠀⠀⠀⠀⠀⠀⠀⠀⠀⠀⠀⠀⠀⠀⠀⠀⠀⠀⠀⠀⠀⠀⠀⠀⠀⠀⠀⠀⠀⠀⠀⠀⠀⠀⠀⠀⢀⣀⣠⣤⣾⣿⣿⣿⣿⣿⣿⣿⣿⣿⣿⣿⣿⣿⣿⣿⣿⣿⣿⣿⣿⣿⣿⣿⣿⣿⣿⣿⡇</a:t>
            </a:r>
            <a:br/>
            <a:r>
              <a:t>⣿⣿⣿⣿⣿⣿⣿⣿⣿⣿⣿⣿⣿⣿⣿⣿⣿⠁⠀⠀⠀⠀⠀⠀⠀⠀⠀⠀⠀⠀⠀⠀⠀⠀⠀⠀⠀⠀⠀⠀⠀⠠⣴⣶⣾⣿⣶⣤⣤⣀⡀⠀⠀⠀⢀⣤⣴⣿⣿⣿⣿⣿⣿⣿⣿⣿⣿⣿⣿⣿⣿⣿⣿⣿⣿⣿⣿⣿⣿⣿⣿⣿⣿⣿⣿⣿⣿⣿⣿⣿⡇</a:t>
            </a:r>
            <a:br/>
            <a:r>
              <a:t>⣿⣿⣿⣿⣿⣿⣿⣿⣿⣿⣿⣿⣿⣿⣿⣿⣿⡄⠀⠀⠀⠀⠀⢀⣤⡄⠀⠀⠀⠀⠀⠀⠀⠀⠀⠀⠀⠀⠀⠀⠀⠀⢻⣿⣿⣿⣿⣿⣿⣿⣿⣿⣿⣿⣿⣿⣿⣿⣿⣿⣿⣿⣿⣿⣿⣿⣿⣿⣿⣿⣿⣿⣿⣿⣿⣿⣿⣿⣿⣿⣿⣿⣿⣿⣿⣿⣿⣿⣿⣿⡇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⣿⣿⣿⣿⣿⣿⣿⣿⣿⣿⣿⣿⣿⣿⣿⣿⣿⣿⣦⣄⣀⣀⣴⣿⣿⣿⡄⠀⠀⠀⠀⠀⠀⠀⠀⠀⠀⠀⠀⠀⠀⠀⠸⣿⣿⣿⣿⣿⣿⣿⣿⣿⣿⣿⣿⣿⣿⣿⣿⣿⣿⣿⣿⣿⣿⣿⣿⣿⣿⣿⣿⣿⣿⣿⣿⣿⣿⣿⣿⣿⣿⣿⣿⣿⣿⣿⣿⣿⣿⣿⡇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⣿⣿⣿⣿⣿⣿⣿⣿⣿⣿⣿⣿⣿⣿⣿⣿⣿⣿⣿⣿⣿⣿⣿⣿⣿⣿⣧⠀⠀⠀⠀⠀⠀⠀⠀⠀⠀⠀⠀⠀⠀⠀⢰⣿⣿⣿⣿⣿⣿⣿⣿⣿⣿⣿⣿⣿⣿⣿⣿⣿⣿⣿⣿⣿⣿⣿⣿⣿⣿⣿⣿⣿⣿⣿⣿⣿⣿⣿⣿⣿⣿⣿⣿⣿⣿⣿⣿⣿⣿⣿⡇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⣿⣿⣿⣿⣿⣿⣿⣿⣿⣿⣿⣿⣿⣿⣿⣿⣿⣿⣿⣿⣿⣿⣿⣿⣿⡿⠁⠀⠀⠀⠀⠀⠀⠀⠀⠀⠀⠀⠀⠀⠀⢠⣿⣿⣿⣿⣿⣿⣿⣿⣿⣿⣿⣿⣿⣿⣿⣿⣿⣿⣿⣿⣿⣿⣿⣿⣿⣿⣿⣿⣿⣿⣿⣿⣿⣿⣿⣿⣿⣿⣿⣿⣿⣿⣿⣿⣿⣿⣿⣿⡇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⣿⣿⣿⣿⣿⣿⣿⣿⣿⣿⣿⣿⣿⣿⣿⣿⣿⣿⣿⣿⣿⣿⣿⣿⣿⣧⣄⡀⠀⠀⠀⠀⠀⠀⠀⠀⠀⠀⠀⠀⢠⣿⣿⣿⣿⣿⣿⣿⣿⣿⣿⣿⣿⣿⣿⣿⣿⣿⣿⣿⣿⣿⣿⣿⣿⣿⣿⣿⣿⣿⣿⣿⣿⣿⣿⣿⣿⣿⣿⣿⣿⣿⣿⣿⣿⣿⣿⣿⣿⣿⡇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⣿⣿⣿⣿⣿⣿⣿⣿⣿⣿⣿⣿⣿⣿⣿⣿⣿⣿⣿⣿⣿⣿⣿⣿⣿⣿⠃⠀⠀⠀⠀⠀⠀⠀⠀⠀⠀⠀⠀⠀⠀⠙⣿⣿⣿⣿⣿⣿⣿⣿⣿⣿⣿⣿⣿⣿⣿⣿⣿⣿⣿⣿⣿⣿⣿⣿⣿⣿⣿⣿⣿⣿⣿⣿⣿⣿⣿⣿⣿⣿⣿⣿⣿⣿⣿⣿⣿⣿⣿⣿⡇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⣿⣿⣿⣿⣿⣿⣿⣿⣿⣿⣿⣿⣿⣿⣿⣿⣿⣿⣿⣿⣿⣿⣿⣿⠇⠀⠀⠀⠀⠀⠀⠀⠀⠀⠀⠀⠀⠀⠀⠀⠀⠀⠀⠀⢻⣿⣿⣿⣿⣿⣿⣿⣿⣿⣿⣿⣿⣿⣿⣿⣿⣿⣿⣿⣿⣿⣿⣿⣿⣿⣿⣿⣿⣿⣿⣿⣿⣿⣿⣿⣿⣿⣿⣿⣿⣿⣿⣿⣿⣿⡇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⣿⣿⣿⣿⣿⣿⣿⣿⣿⣿⣿⣿⣿⣿⣿⣿⣿⣿⣿⣿⣿⣿⣿⡇⠀⠀⠀⠀⠀⠀⠀⠀⠀⠀⠀⠀⠀⠀⠀⠀⠀⠀⠀⠀⠀⠈⢿⣿⣿⣿⣿⣿⣿⣿⣿⣿⣿⣿⣿⣿⣿⣿⣿⣿⣿⣿⣿⣿⣿⣿⣿⣿⣿⣿⣿⣿⣿⣿⣿⣿⣿⣿⣿⣿⣿⣿⣿⣿⣿⣿⡇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⣿⣿⣿⣿⣿⣿⣿⣿⣿⣿⣿⣿⣿⣿⣿⣿⣿⣿⣿⣿⣿⣿⣿⠁⠀⠀⠀⠀⠀⠀⠀⠀⠀⠀⠀⠀⠀⠀⠀⠀⠀⠀⠀⠀⠀⠀⠘⣿⣿⣿⣿⣿⣿⣿⣿⣿⣿⣿⣿⣿⣿⣿⣿⣿⣿⣿⣿⣿⣿⣿⣿⣿⣿⣿⣿⣿⣿⣿⣿⣿⣿⣿⣿⣿⣿⣿⣿⣿⣿⣿⡇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⣿⣿⣿⣿⣿⣿⣿⣿⣿⣿⣿⣿⣿⣿⣿⣿⣿⣿⣿⣿⣿⣿⠁⠀⠀⠀⠀⠀⠀⠀⠀⠀⠀⠀⠀⠀⠀⠀⠀⠀⠀⠀⠀⠀⠀⠀⠀⠀⠸⣿⣿⣿⣿⣿⣿⣿⣿⣿⣿⣿⣿⣿⣿⣿⣿⣿⣿⣿⣿⣿⣿⣿⣿⣿⣿⣿⣿⣿⣿⣿⣿⣿⣿⣿⣿⣿⣿⣿⣿⣿⡇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⣿⣿⣿⣿⣿⣿⣿⣿⣿⣿⣿⣿⣿⣿⣿⣿⣿⣿⣿⣿⣿⠇⠀⠀⠀⠀⠀⠀⠀⠀⠀⠀⠀⠀⠀⠀⠀⠀⠀⠀⠀⠀⠀⠀⠀⠀⠀⠀⠀⢻⣿⣿⣿⣿⣿⣿⣿⣿⣿⣿⣿⣿⣿⣿⣿⣿⣿⣿⣿⣿⣿⣿⣿⣿⣿⣿⣿⣿⣿⣿⣿⣿⣿⣿⣿⣿⣿⣿⣿⣿⡇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⣿⣿⣿⣿⣿⣿⣿⣿⣿⣿⣿⣿⣿⣿⣿⣿⣿⣿⣿⣿⡟⠀⠀⠀⠀⠀⠀⠀⠀⠀⠀⠀⠀⠀⠀⠀⠀⠀⠀⠀⠀⠀⠀⠀⠀⠀⠀⠀⠀⠘⣿⣿⣿⣿⣿⣿⣿⣿⣿⣿⣿⣿⣿⣿⣿⣿⣿⣿⣿⣿⣿⣿⣿⣿⣿⣿⣿⣿⣿⣿⣿⣿⣿⣿⣿⣿⣿⣿⣿⣿⡇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⣿⣿⣿⣿⣿⣿⣿⣿⣿⣿⣿⣿⣿⣿⣿⣿⣿⣿⣿⣿⣿⣿⣿⣿⣿⣿⠛⠻⠋⠀⠀⠀⠉⠀⠀⠀⠉⠛⠿⠻⢿⣿⣿⣿⣿⣿⣿⣿⣿⣿⣿⣿⣿⣿⣿⣿⣿⣿⣿⣿⣿⣿⣿⣿⣿⣿⣿⣿⣿⣿⣿⣿⣿⣿⣿⣿⣿⣿⣿⣿⣿⣿⣿⣿⣿⣿⣿⣿⣿⣿⡇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⣿⣿⣿⣿⣿⣿⣿⣿⣿⣿⣿⣿⣿⣿⣿⣿⣿⣿⣿⣿⣿⣿⣿⡟⠛⠃⠀⠀⠀⠀⠀⠀⠀⠀⠀⠀⠀⠀⠀⠀⠀⢻⣿⣿⣿⣿⣿⣿⣿⣿⣿⣿⣿⣿⣿⣿⣿⣿⣿⣿⣿⣿⣿⣿⣿⣿⣿⣿⣿⣿⣿⣿⣿⣿⣿⣿⣿⣿⣿⣿⣿⣿⣿⣿⣿⣿⣿⣿⣿⣿⡇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⣿⣿⣿⣿⣿⣿⣿⣿⣿⣿⣿⣿⣿⣿⣿⣿⣿⣿⣿⣿⣿⣿⠛⢷⡀⠀⠀⠀⠀⠀⠀⠀⠀⠀⠀⠀⠀⠀⠀⠀⠀⢸⣿⣿⣿⣿⣿⣿⣿⣿⣿⣿⣿⣿⣿⣿⣿⣿⣿⣿⣿⣿⣿⣿⣿⣿⣿⣿⣿⣿⣿⣿⣿⣿⣿⣿⣿⣿⣿⣿⣿⣿⣿⣿⣿⣿⣿⣿⣿⣿⡇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⣿⣿⣿⣿⣿⣿⣿⣿⣿⣿⣿⣿⣿⣿⣿⣿⣿⣿⣿⣿⣿⣿⠁⠀⠁⠀⠀⠀⠀⠀⠀⠀⠀⠀⠀⠀⠀⠀⠀⠀⢀⣾⣿⣿⣿⣿⣿⣿⣿⣿⣿⣿⣿⣿⣿⣿⣿⣿⣿⣿⣿⣿⣿⣿⣿⣿⣿⣿⣿⣿⣿⣿⣿⣿⣿⣿⣿⣿⣿⣿⣿⣿⣿⣿⣿⣿⣿⣿⣿⣿⡇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⣿⣿⣿⣿⣿⣿⣿⣿⣿⣿⣿⣿⣿⣿⣿⣿⣿⣿⣿⣿⣿⣿⡀⠀⠀⠀⠀⠀⠀⠀⠀⠀⠀⠀⠀⠀⠀⠀⠀⠀⠙⣿⣿⣿⣿⣿⣿⣿⣿⣿⣿⣿⣿⣿⣿⣿⣿⣿⣿⣿⣿⣿⣿⣿⣿⣿⣿⣿⣿⣿⣿⣿⣿⣿⣿⣿⣿⣿⣿⣿⣿⣿⣿⣿⣿⣿⣿⣿⣿⣿⡇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⣿⣿⣿⣿⣿⣿⣿⣿⣿⣿⣿⣿⣿⣿⣿⣿⣿⣿⣿⣿⣿⣿⣷⣤⠀⠀⠀⠀⠀⠀⠀⠀⠀⠀⠀⠀⠀⠀⠀⠀⠀⠸⣿⣿⣿⣿⣿⣿⣿⣿⣿⣿⣿⣿⣿⣿⣿⣿⣿⣿⣿⣿⣿⣿⣿⣿⣿⣿⣿⣿⣿⣿⣿⣿⣿⣿⣿⣿⣿⣿⣿⣿⣿⣿⣿⣿⣿⣿⣿⣿⡇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⣿⣿⣿⣿⣿⣿⣿⣿⣿⣿⣿⣿⣿⣿⣿⣿⣿⣿⣿⣿⣿⣿⣿⣿⠀⠀⠀⠀⠀⠀⠀⠀⠀⠀⠀⠀⠀⠀⠀⠀⠀⠀⣿⣿⣿⣿⣿⣿⣿⣿⣿⣿⣿⣿⠿⠿⠟⠛⠋⣉⠀⠀⢻⣿⣿⣿⣿⣿⣿⣿⣿⣿⣿⣿⣿⣿⣿⣿⣿⣿⣿⣿⣿⣿⣿⣿⣿⣿⣿⣿⡇</a:t>
            </a:r>
            <a:br/>
            <a:r>
              <a:t>⣿⣿⣿⣿⣿⣿⣿⣿⣿⣿⣿⣿⣿⣿⣿⣿⣿⣿⣿⣿⣿⣿⣿⣿⡀⠀⠀⠀⠀⠀⠀⠀⠀⠀⠀⠀⠀⠀⠀⠀⠀⣰⣿⣿⣿⡿⠿⠿⠛⠛⠉⠉⠀⢀⡀⠄⢀⣀⣠⣤⣶⣾⣿⣿⣿⣿⣿⣿⣿⣿⣿⣿⣿⣿⣿⣿⣿⣿⣿⣿⣿⣿⣿⣿⣿⣿⣿⣿⣿⣿⡇</a:t>
            </a:r>
            <a:br/>
            <a:r>
              <a:t>⣿⣿⣿⣿⣿⣿⣿⣿⣿⣿⣿⣿⣿⣿⣿⣿⣿⣿⣿⣿⣿⣿⣿⡿⠇⠀⠀⠀⠀⠀⠀⠀⠀⠀⠀⠀⠀⠀⠀⠀⠀⠉⠉⠁⠀⠀⢀⣀⠠⠄⣒⣨⣥⣴⣶⣿⣿⣿⣿⣿⣿⣿⣿⣿⣿⣿⣿⣿⣿⣿⣿⣿⣿⣿⣿⣿⣿⣿⣿⣿⣿⣿⣿⣿⣿⣿⣿⣿⣿⣿⡇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⣿⣿⣿⣿⣿⣿⣿⣿⣿⣿⣿⣿⣿⣿⣿⣿⣿⣿⣿⣿⣿⣿⣿⡇⠀⠀⠀⠀⠀⠀⠀⠀⠀⠀⠀⠀⠀⠀⠀⠀⠀⠀⠀⠀⠈⠉⠠⠲⠾⠿⠿⣿⣿⣿⣿⣿⣿⣿⣿⣿⢿⡟⠻⣿⣿⡿⣿⣿⣿⣿⣿⣿⣿⣿⣿⣿⣿⣿⣿⣿⣿⣿⣿⣿⣿⣿⣿⣿⣿⣿⡇</a:t>
            </a:r>
            <a:br/>
            <a:r>
              <a:t>⣿⣿⣿⣿⣿⣿⣿⣿⣿⣿⣿⣿⣿⣿⣿⣿⣿⣿⣿⣿⣿⡏⠀⠀⠀⠀⠀⠀⠀⠀⠀⠀⠀⠀⠀⠀⠀⠀⠀⠀⠀⠀⠀⠀⠀⠀⠀⠀⠀⠀⠀⠀⠀⠀⠀⠉⠉⠉⠉⠃⠈⠁⠀⠀⠙⠀⠘⠿⠿⣿⣿⣿⣿⣿⣿⣿⣿⣿⣿⣿⣿⣿⣿⣿⣿⣿⣿⣿⣿⣿⡇</a:t>
            </a:r>
            <a:br/>
            <a:r>
              <a:t>⣿⣿⣿⣿⣿⣿⣿⣿⣿⣿⣿⣿⣿⣿⣿⣿⣿⣿⣿⣿⣿⠃⠀⠀⠀⠀⠀⠀⠀⠀⠀⠀⠀⠀⠀⠀⠀⠀⠀⠀⠀⠀⠀⠀⠀⠀⠀⠀⠀⠀⠀⠀⠀⠀⠀⠀⠀⠀⠀⠀⠀⠀⠀⠀⠀⠀⠀⠀⠀⠘⠛⠻⢿⣿⣿⣿⣿⣿⣿⣿⣿⣿⣿⣿⣿⣿⣿⣿⣿⣿⡇</a:t>
            </a:r>
            <a:br/>
            <a:r>
              <a:t>⣿⣿⣿⣿⣿⣿⣿⣿⣿⣿⣿⣿⣿⣿⣿⣿⣿⣿⣿⣿⡟⠀⠀⠀⠀⠀⠀⠀⠀⠀⠀⠀⠀⠀⠀⠀⠀⠀⠀⠀⠀⠀⠀⠀⠀⠀⠀⠀⠀⠀⠀⠀⣀⠀⠀⠀⠀⠀⠀⠀⠀⠀⠀⠀⠀⠀⠀⠀⠀⠀⠀⠀⠀⠻⣿⣿⣿⣿⣿⣿⣿⣿⣿⣿⣿⣿⣿⣿⣿⣿⡇</a:t>
            </a:r>
            <a:br/>
            <a:r>
              <a:t>⣿⣿⣿⣿⣿⣿⣿⣿⣿⣿⣿⣿⣿⣿⣿⣿⣿⣿⣿⡿⠁⠀⠀⠀⠀⠀⠀⠀⠀⠀⠀⠀⠀⠀⠀⠀⠀⠀⠀⠀⠀⠀⠀⠀⠀⠀⠀⠀⠀⠀⠀⠀⠀⠀⠀⠀⠀⠀⠀⠀⠀⠀⠀⠀⠀⠀⢠⣶⣤⡀⠀⠀⠀⠀⣿⣿⣿⣿⣿⣿⣿⣿⣿⣿⣿⣿⣿⣿⣿⣿⡇</a:t>
            </a:r>
            <a:br/>
            <a:r>
              <a:t>⣿⣿⣿⣿⣿⣿⣿⣿⣿⣿⣿⣿⣿⣿⣿⣿⣿⣿⣿⠃⠀⠀⠀⠀⠀⠀⠀⠀⠀⠀⠀⠀⠀⠀⠀⠀⠀⠀⠀⠀⠀⠀⠀⠀⠀⠀⠀⠀⠀⠀⠀⠀⠀⠀⠀⠀⠀⠀⠀⠀⠀⠀⠀⠀⣠⣠⣼⣿⣿⣿⣷⣶⣶⣾⣿⣿⣿⣿⣿⣿⣿⣿⣿⣿⣿⣿⣿⣿⣿⣿⡇</a:t>
            </a:r>
            <a:br/>
            <a:r>
              <a:t>⣿⣿⣿⣿⣿⣿⣿⣿⣿⣿⣿⣿⣿⣿⣿⣿⣿⣿⠇⠀⠀⠀⠀⠀⠀⠀⠀⠀⠀⠀⠀⠀⠀⠀⠀⠀⠀⠀⠀⠀⠀⠀⢤⣶⣶⣶⣶⣤⣄⡀⠀⠀⠀⠀⠀⠀⠀⠀⣀⣤⣤⣴⣶⣶⣿⣿⣿⣿⣿⣿⣿⣿⣿⣿⣿⣿⣿⣿⣿⣿⣿⣿⣿⣿⣿⣿⣿⣿⣿⣿⡇</a:t>
            </a:r>
            <a:br/>
            <a:r>
              <a:t>⣿⣿⣿⣿⣿⣿⣿⣿⣿⣿⣿⣿⣿⣿⣿⣿⣿⣿⠀⠀⠀⠀⠀⠀⠀⣠⡀⠀⠀⠀⠀⠀⠀⠀⠀⠀⠀⠀⠀⠀⠀⠀⠈⣿⣿⣿⣿⣿⣿⣿⣿⣶⣤⣤⣤⣴⣾⣿⣿⣿⣿⣿⣿⣿⣿⣿⣿⣿⣿⣿⣿⣿⣿⣿⣿⣿⣿⣿⣿⣿⣿⣿⣿⣿⣿⣿⣿⣿⣿⣿⡇</a:t>
            </a:r>
            <a:br/>
            <a:r>
              <a:t>⣿⣿⣿⣿⣿⣿⣿⣿⣿⣿⣿⣿⣿⣿⣿⣿⣿⣿⣧⡀⠀⠀⠀⢀⣼⣿⣧⠀⠀⠀⠀⠀⠀⠀⠀⠀⠀⠀⠀⠀⠀⠀⠀⣿⣿⣿⣿⣿⣿⣿⣿⣿⣿⣿⣿⣿⣿⣿⣿⣿⣿⣿⣿⣿⣿⣿⣿⣿⣿⣿⣿⣿⣿⣿⣿⣿⣿⣿⣿⣿⣿⣿⣿⣿⣿⣿⣿⣿⣿⣿⡇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⣿⣿⣿⣿⣿⣿⣿⣿⣿⣿⣿⣿⣿⣿⣿⣿⣿⣿⣿⣿⣷⣶⣶⣿⣿⣿⣿⡄⠀⠀⠀⠀⠀⠀⠀⠀⠀⠀⠀⠀⠀⠀⠀⣿⣿⣿⣿⣿⣿⣿⣿⣿⣿⣿⣿⣿⣿⣿⣿⣿⣿⣿⣿⣿⣿⣿⣿⣿⣿⣿⣿⣿⣿⣿⣿⣿⣿⣿⣿⣿⣿⣿⣿⣿⣿⣿⣿⣿⣿⣿⡇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⣿⣿⣿⣿⣿⣿⣿⣿⣿⣿⣿⣿⣿⣿⣿⣿⣿⣿⣿⣿⣿⣿⣿⣿⣿⣿⣄⡀⠀⠀⠀⠀⠀⠀⠀⠀⠀⠀⠀⠀⢀⣾⣿⣿⣿⣿⣿⣿⣿⣿⣿⣿⣿⣿⣿⣿⣿⣿⣿⣿⣿⣿⣿⣿⣿⣿⣿⣿⣿⣿⣿⣿⣿⣿⣿⣿⣿⣿⣿⣿⣿⣿⣿⣿⣿⣿⣿⣿⣿⣿⡇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⣿⣿⣿⣿⣿⣿⣿⣿⣿⣿⣿⣿⣿⣿⣿⣿⣿⣿⣿⣿⣿⣿⣿⣿⣿⣿⣿⡇⠀⠀⠀⠀⠀⠀⠀⠀⠀⠀⠀⠀⠘⢿⣿⣿⣿⣿⣿⣿⣿⣿⣿⣿⣿⣿⣿⣿⣿⣿⣿⣿⣿⣿⣿⣿⣿⣿⣿⣿⣿⣿⣿⣿⣿⣿⣿⣿⣿⣿⣿⣿⣿⣿⣿⣿⣿⣿⣿⣿⣿⣿⡇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⣿⣿⣿⣿⣿⣿⣿⣿⣿⣿⣿⣿⣿⣿⣿⣿⣿⣿⣿⣿⣿⣿⣿⣿⣿⣿⠏⠀⠀⠀⠀⠀⠀⠀⠀⠀⠀⠀⠀⠀⠀⠀⠻⣿⣿⣿⣿⣿⣿⣿⣿⣿⣿⣿⣿⣿⣿⣿⣿⣿⣿⣿⣿⣿⣿⣿⣿⣿⣿⣿⣿⣿⣿⣿⣿⣿⣿⣿⣿⣿⣿⣿⣿⣿⣿⣿⣿⣿⣿⣿⡇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⣿⣿⣿⣿⣿⣿⣿⣿⣿⣿⣿⣿⣿⣿⣿⣿⣿⣿⣿⣿⣿⣿⣿⣿⡿⠀⠀⠀⠀⠀⠀⠀⠀⠀⠀⠀⠀⠀⠀⠀⠀⠀⠀⠀⠀⢻⣿⣿⣿⣿⣿⣿⣿⣿⣿⣿⣿⣿⣿⣿⣿⣿⣿⣿⣿⣿⣿⣿⣿⣿⣿⣿⣿⣿⣿⣿⣿⣿⣿⣿⣿⣿⣿⣿⣿⣿⣿⣿⣿⣿⡇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⣿⣿⣿⣿⣿⣿⣿⣿⣿⣿⣿⣿⣿⣿⣿⣿⣿⣿⣿⣿⣿⣿⣿⡏⠀⠀⠀⠀⠀⠀⠀⠀⠀⠀⠀⠀⠀⠀⠀⠀⠀⠀⠀⠀⠀⠀⠀⠀⠹⣿⣿⣿⣿⣿⣿⣿⣿⣿⣿⣿⣿⣿⣿⣿⣿⣿⣿⣿⣿⣿⣿⣿⣿⣿⣿⣿⣿⣿⣿⣿⣿⣿⣿⣿⣿⣿⣿⣿⣿⣿⡇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⣿⣿⣿⣿⣿⣿⣿⣿⣿⣿⣿⣿⣿⣿⣿⣿⣿⣿⣿⣿⣿⣿⡏⠀⠀⠀⠀⠀⠀⠀⠀⠀⠀⠀⠀⠀⠀⠀⠀⠀⠀⠀⠀⠀⠀⠀⠀⠀⠀⠀⠘⣿⣿⣿⣿⣿⣿⣿⣿⣿⣿⣿⣿⣿⣿⣿⣿⣿⣿⣿⣿⣿⣿⣿⣿⣿⣿⣿⣿⣿⣿⣿⣿⣿⣿⣿⣿⣿⣿⣿⡇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⣿⣿⣿⣿⣿⣿⣿⣿⣿⣿⣿⣿⣿⣿⣿⣿⣿⣿⣿⣿⣿⣿⠁⠀⠀⠀⠀⠀⠀⠀⠀⠀⠀⠀⠀⠀⠀⠀⠀⠀⠀⠀⠀⠀⠀⠀⠀⠀⠀⠀⠀⢹⣿⣿⣿⣿⣿⣿⣿⣿⣿⣿⣿⣿⣿⣿⣿⣿⣿⣿⣿⣿⣿⣿⣿⣿⣿⣿⣿⣿⣿⣿⣿⣿⣿⣿⣿⣿⣿⣿⡇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⣿⣿⣿⣿⣿⣿⣿⣿⣿⣿⣿⣿⣿⣿⣿⣿⣿⣿⣿⣿⣿⣿⣿⣿⣿⣿⣿⣿⣿⣿⣿⠿⠀⠸⣿⣿⣿⣿⣿⣿⣿⣿⣿⣿⣿⣿⣿⣿⣿⣿⣿⣿⣿⣿⣿⣿⣿⣿⣿⣿⣿⣿⣿⣿⣿⣿⣿⣿⣿⣿⣿⣿⣿⣿⣿⣿⣿⣿⣿⣿⣿⣿⣿⣿⣿⣿⣿⣿⣿⣿⡇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⣿⣿⣿⣿⣿⣿⣿⣿⣿⣿⣿⣿⣿⣿⣿⣿⣿⣿⣿⣿⣿⣿⣿⣿⣿⣿⣿⣿⣿⣿⡿⠂⠀⠀⠻⢿⠿⠛⢿⣿⣿⣿⣿⣿⣿⣿⣿⣿⣿⣿⣿⣿⣿⣿⣿⣿⣿⣿⣿⣿⣿⣿⣿⣿⣿⣿⣿⣿⣿⣿⣿⣿⣿⣿⣿⣿⣿⣿⣿⣿⣿⣿⣿⣿⣿⣿⣿⣿⣿⣿⡇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⣿⣿⣿⣿⣿⣿⣿⣿⣿⣿⣿⣿⣿⣿⣿⣿⣿⣿⣿⣿⣿⣿⣿⣿⣿⣿⣿⣿⡏⠀⠀⠀⠀⠀⠀⠀⠀⠀⠀⠈⠙⠋⠛⢿⣿⣿⣿⣿⣿⣿⣿⣿⣿⣿⣿⣿⣿⣿⣿⣿⣿⣿⣿⣿⣿⣿⣿⣿⣿⣿⣿⣿⣿⣿⣿⣿⣿⣿⣿⣿⣿⣿⣿⣿⣿⣿⣿⣿⣿⣿⡇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⣿⣿⣿⣿⣿⣿⣿⣿⣿⣿⣿⣿⣿⣿⣿⣿⣿⣿⣿⣿⣿⣿⣿⣿⣿⣯⠉⠉⠀⠀⠀⠀⠀⠀⠀⠀⠀⠀⠀⠀⠀⠀⠀⠀⣿⣿⣿⣿⣿⣿⣿⣿⣿⣿⣿⣿⣿⣿⣿⣿⣿⣿⣿⣿⣿⣿⣿⣿⣿⣿⣿⣿⣿⣿⣿⣿⣿⣿⣿⣿⣿⣿⣿⣿⣿⣿⣿⣿⣿⣿⡇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⣿⣿⣿⣿⣿⣿⣿⣿⣿⣿⣿⣿⣿⣿⣿⣿⣿⣿⣿⣿⣿⣿⣿⣿⠆⠙⠇⠀⠀⠀⠀⠀⠀⠀⠀⠀⠀⠀⠀⠀⠀⠀⠀⢠⣿⣿⣿⣿⣿⣿⣿⣿⣿⣿⣿⣿⣿⣿⣿⣿⣿⣿⣿⣿⣿⣿⣿⣿⣿⣿⣿⣿⣿⣿⣿⣿⣿⣿⣿⣿⣿⣿⣿⣿⣿⣿⣿⣿⣿⣿⡇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⣿⣿⣿⣿⣿⣿⣿⣿⣿⣿⣿⣿⣿⣿⣿⣿⣿⣿⣿⣿⣿⣿⣿⣿⠀⠀⠀⠀⠀⠀⠀⠀⠀⠀⠀⠀⠀⠀⠀⠀⠀⠀⢠⣾⣿⣿⣿⣿⣿⣿⣿⣿⣿⣿⣿⣿⣿⣿⣿⣿⣿⣿⣿⣿⣿⣿⣿⣿⣿⣿⣿⣿⣿⣿⣿⣿⣿⣿⣿⣿⣿⣿⣿⣿⣿⣿⣿⣿⣿⣿⡇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⣿⣿⣿⣿⣿⣿⣿⣿⣿⣿⣿⣿⣿⣿⣿⣿⣿⣿⣿⣿⣿⣿⣿⣿⣦⣀⠀⠀⠀⠀⠀⠀⠀⠀⠀⠀⠀⠀⠀⠀⠀⠀⠀⠹⣿⣿⣿⣿⣿⣿⣿⣿⣿⣿⣿⣿⣿⣿⣿⣿⣿⣿⡿⠟⠉⠹⣿⣿⣿⣿⣿⣿⣿⣿⣿⣿⣿⣿⣿⣿⣿⣿⣿⣿⣿⣿⣿⣿⣿⣿⡇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⣿⣿⣿⣿⣿⣿⣿⣿⣿⣿⣿⣿⣿⣿⣿⣿⣿⣿⣿⣿⣿⣿⣿⣿⣿⣿⠀⠀⠀⠀⠀⠀⠀⠀⠀⠀⠀⠀⠀⠀⠀⠀⠀⠀⢿⣿⣿⣿⣿⣿⣿⣿⣿⣿⣿⣿⣿⣿⡿⠟⠋⡁⠔⣂⣤⣶⣿⣿⣿⣿⣿⣿⣿⣿⣿⣿⣿⣿⣿⣿⣿⣿⣿⣿⣿⣿⣿⣿⣿⣿⡇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⣿⣿⣿⣿⣿⣿⣿⣿⣿⣿⣿⣿⣿⣿⣿⣿⣿⣿⣿⣿⣿⣿⣿⣿⣿⣿⠀⠀⠀⠀⠀⠀⠀⠀⠀⠀⠀⠀⠀⠀⠀⠀⠀⠀⣼⣿⣿⣿⣿⣿⣿⣿⣿⣿⡿⠟⠋⠁⠀⣂⣥⣴⣿⣿⣿⣿⣿⣿⣿⣿⣿⣿⣿⣿⣿⣿⣿⣿⣿⣿⣿⣿⣿⣿⣿⣿⣿⣿⣿⣿⡇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⣿⣿⣿⣿⣿⣿⣿⣿⣿⣿⣿⣿⣿⣿⣿⣿⣿⣿⣿⣿⣿⣿⣿⣿⣿⣿⡄⠀⠀⠀⠀⠀⠀⠀⠀⠀⠀⠀⠀⠀⠀⠀⠀⢰⣿⣿⣿⣿⣿⣿⠿⠛⠋⠀⠀⢀⣠⣴⣾⣿⣿⣿⣿⣿⣿⣿⣿⣿⣿⣿⣿⣿⣿⣿⣿⣿⣿⣿⣿⣿⣿⣿⣿⣿⣿⣿⣿⣿⣿⣿⡇</a:t>
            </a:r>
            <a:br/>
            <a:r>
              <a:t>⣿⣿⣿⣿⣿⣿⣿⣿⣿⣿⣿⣿⣿⣿⣿⣿⣿⣿⣿⣿⣿⣿⣿⣿⣿⣿⣇⠀⠀⠀⠀⠀⠀⠀⠀⠀⠀⠀⠀⠀⠀⠀⢰⣿⣿⣿⠿⠛⠉⠀⠀⢀⣠⣴⣾⣿⣿⣿⣿⣿⣿⣿⣿⣿⣿⣿⣿⣿⣿⣿⣿⣿⣿⣿⣿⣿⣿⣿⣿⣿⣿⣿⣿⣿⣿⣿⣿⣿⣿⣿⡇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⣿⣿⣿⣿⣿⣿⣿⣿⣿⣿⣿⣿⣿⣿⣿⣿⣿⣿⣿⣿⣿⣿⣿⣿⣿⣿⣿⡄⠀⠀⠀⠀⠀⠀⠀⠀⠀⠀⠀⠀⠀⠀⠟⠋⠉⠀⠀⢀⣠⣴⣾⣿⣿⣿⣿⣿⣿⣿⣿⣿⣿⣿⣿⣿⣿⣿⣿⣿⣿⣿⣿⣿⣿⣿⣿⣿⣿⣿⣿⣿⣿⣿⣿⣿⣿⣿⣿⣿⣿⣿⡇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⣿⣿⣿⣿⣿⣿⣿⣿⣿⣿⣿⣿⣿⣿⣿⣿⣿⣿⣿⣿⣿⣿⣿⣿⣿⣿⡿⠧⠀⠀⠀⠀⠀⠀⠀⠀⠀⠀⠀⠀⠀⠀⠀⠀⠀⠀⠀⠀⠀⠉⠉⠙⠛⠛⠿⠿⢿⣿⣿⣿⣿⣿⣿⣿⣿⣿⣿⣿⣿⣿⣿⣿⣿⣿⣿⣿⣿⣿⣿⣿⣿⣿⣿⣿⣿⣿⣿⣿⣿⣿⡇</a:t>
            </a:r>
            <a:br/>
            <a:r>
              <a:t>⣿⣿⣿⣿⣿⣿⣿⣿⣿⣿⣿⣿⣿⣿⣿⣿⣿⣿⣿⣿⣿⣿⣿⡟⠉⠀⠀⠀⠀⠀⠀⠀⠀⠀⠀⠀⠀⠀⠀⠀⠀⠀⠀⠀⠀⠀⠀⠀⠀⠀⠀⠀⠀⠀⠀⠀⠀⠀⠀⠉⠉⠛⠛⠻⠋⠻⠇⠈⠉⠛⠛⢻⣿⣿⣿⣿⣿⣿⣿⣿⣿⣿⣿⣿⣿⣿⣿⣿⣿⣿⡇</a:t>
            </a:r>
            <a:br/>
            <a:r>
              <a:t>⣿⣿⣿⣿⣿⣿⣿⣿⣿⣿⣿⣿⣿⣿⣿⣿⣿⣿⣿⣿⣿⣿⣿⣧⠀⠀⠀⠀⠀⠀⠀⠀⠀⠀⠀⠀⠀⠀⠀⠀⠀⠀⠀⠀⠀⠀⠀⠀⠀⠀⠀⠀⠀⠀⠀⠀⠀⠀⠀⠀⠀⠀⠀⠀⠀⠀⠀⠀⠀⠀⠀⠀⠈⠙⠿⣿⣿⣿⣿⣿⣿⣿⣿⣿⣿⣿⣿⣿⣿⣿⡇</a:t>
            </a:r>
            <a:br/>
            <a:r>
              <a:t>⣿⣿⣿⣿⣿⣿⣿⣿⣿⣿⣿⣿⣿⣿⣿⣿⣿⣿⣿⣿⣿⣿⣿⠁⠀⠀⠀⠀⠀⠀⠀⠀⠀⠀⠀⠀⠀⠀⠀⠀⠀⠀⠀⠀⠀⠀⠀⠀⠀⠀⠀⠀⠀⠀⠀⠀⠀⠀⠀⠀⠀⠀⠀⠀⠀⠀⠀⠀⠀⠀⠀⠀⠀⠀⠀⠉⠉⠻⣿⣿⣿⣿⣿⣿⣿⣿⣿⣿⣿⣿⡇</a:t>
            </a:r>
            <a:br/>
            <a:r>
              <a:t>⣿⣿⣿⣿⣿⣿⣿⣿⣿⣿⣿⣿⣿⣿⣿⣿⣿⣿⣿⣿⣿⣿⠃⠀⠀⠀⠀⠀⠀⠀⠀⠀⠀⠀⠀⠀⠀⠀⠀⠀⠀⠀⠀⠀⠀⠀⠀⠀⠀⠀⠀⠀⠀⠀⠀⠀⠀⠀⠀⠀⠀⠀⠀⠀⠀⠀⠀⠀⠀⠀⣀⣤⣤⡀⠀⠀⠀⠀⠈⣿⣿⣿⣿⣿⣿⣿⣿⣿⣿⣿⡇</a:t>
            </a:r>
            <a:br/>
            <a:r>
              <a:t>⣿⣿⣿⣿⣿⣿⣿⣿⣿⣿⣿⣿⣿⣿⣿⣿⣿⣿⣿⣿⡟⠁⠀⠀⠀⠀⠀⠀⠀⠀⠀⠀⠀⠀⠀⠀⠀⠀⠀⠀⠀⠀⠀⠀⣾⣿⣶⣾⣶⣤⣀⠀⠀⠀⠀⠀⠀⠀⠀⠀⠀⠀⠀⠀⠀⠀⠀⢀⣦⣴⣿⣿⣿⣿⣷⣤⣤⣤⣾⣿⣿⣿⣿⣿⣿⣿⣿⣿⣿⣿⡇</a:t>
            </a:r>
            <a:br/>
            <a:r>
              <a:t>⣿⣿⣿⣿⣿⣿⣿⣿⣿⣿⣿⣿⣿⣿⣿⣿⣿⣿⣿⣟⠀⠀⠀⠀⠀⠀⠀⣠⠀⠀⠀⠀⠀⠀⠀⠀⠀⠀⠀⠀⠀⠀⠀⠀⢸⣿⣿⣿⣿⣿⣿⣿⣶⣤⣀⠀⠀⠀⢀⣀⣤⣴⣶⣶⣾⣿⣿⣿⣿⣿⣿⣿⣿⣿⣿⣿⣿⣿⣿⣿⣿⣿⣿⣿⣿⣿⣿⣿⣿⣿⡇</a:t>
            </a:r>
            <a:br/>
            <a:r>
              <a:t>⣿⣿⣿⣿⣿⣿⣿⣿⣿⣿⣿⣿⣿⣿⣿⣿⣿⣿⣿⣿⣦⡀⠀⠀⠀⢀⣼⣿⡇⠀⠀⠀⠀⠀⠀⠀⠀⠀⠀⠀⠀⠀⠀⠀⠀⣿⣿⣿⣿⣿⣿⣿⣿⣿⣿⣿⣿⣿⣿⣿⣿⣿⣿⣿⣿⣿⣿⣿⣿⣿⣿⣿⣿⣿⣿⣿⣿⣿⣿⣿⣿⣿⣿⣿⣿⣿⣿⣿⣿⣿⡇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⣿⣿⣿⣿⣿⣿⣿⣿⣿⣿⣿⣿⣿⣿⣿⣿⣿⣿⣿⣿⣿⣿⣶⣦⣴⣿⣿⣿⡇⠀⠀⠀⠀⠀⠀⠀⠀⠀⠀⠀⠀⠀⠀⠀⢰⣿⣿⣿⣿⣿⣿⣿⣿⣿⣿⣿⣿⣿⣿⣿⣿⣿⣿⣿⣿⣿⣿⣿⣿⣿⣿⣿⣿⣿⣿⣿⣿⣿⣿⣿⣿⣿⣿⣿⣿⣿⣿⣿⣿⣿⡇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⣿⣿⣿⣿⣿⣿⣿⣿⣿⣿⣿⣿⣿⣿⣿⣿⣿⣿⣿⣿⣿⣿⣿⣿⣿⣿⣿⡿⠀⠀⠀⠀⠀⠀⠀⠀⠀⠀⠀⠀⠀⠀⠀⢠⣿⣿⣿⣿⣿⣿⣿⣿⣿⣿⣿⣿⣿⣿⣿⣿⣿⣿⣿⣿⣿⣿⣿⣿⣿⣿⣿⣿⣿⣿⣿⣿⣿⣿⣿⣿⣿⣿⣿⣿⣿⣿⣿⣿⣿⣿⡇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⣿⣿⣿⣿⣿⣿⣿⣿⣿⣿⣿⣿⣿⣿⣿⣿⣿⣿⣿⣿⣿⣿⣿⣿⣿⣿⣿⣶⡄⠀⠀⠀⠀⠀⠀⠀⠀⠀⠀⠀⠀⢀⣾⣿⣿⣿⣿⣿⣿⣿⣿⣿⣿⣿⣿⣿⣿⣿⣿⣿⣿⣿⣿⣿⣿⣿⣿⣿⣿⣿⣿⣿⣿⣿⣿⣿⣿⣿⣿⣿⣿⣿⣿⣿⣿⣿⣿⣿⣿⣿⡇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⣿⣿⣿⣿⣿⣿⣿⣿⣿⣿⣿⣿⣿⣿⣿⣿⣿⣿⣿⣿⣿⣿⣿⣿⣿⣿⣿⣿⠇⠀⠀⠀⠀⠀⠀⠀⠀⠀⠀⠀⠀⠀⠙⢿⣿⣿⣿⣿⣿⣿⣿⣿⣿⣿⣿⣿⣿⣿⣿⣿⣿⣿⣿⣿⣿⣿⣿⣿⣿⣿⣿⣿⣿⣿⣿⣿⣿⣿⣿⣿⣿⣿⣿⣿⣿⣿⣿⣿⣿⣿⡇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⣿⣿⣿⣿⣿⣿⣿⣿⣿⣿⣿⣿⣿⣿⣿⣿⣿⣿⣿⣿⣿⣿⣿⣿⣿⣿⣿⠃⠀⠀⠀⠀⠀⠀⠀⠀⠀⠀⠀⠀⠀⠀⠀⠈⢻⣿⣿⣿⣿⣿⣿⣿⣿⣿⣿⣿⣿⣿⣿⣿⣿⣿⣿⣿⣿⣿⣿⣿⣿⣿⣿⣿⣿⣿⣿⣿⣿⣿⣿⣿⣿⣿⣿⣿⣿⣿⣿⣿⣿⣿⡇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⣿⣿⣿⣿⣿⣿⣿⣿⣿⣿⣿⣿⣿⣿⣿⣿⣿⣿⣿⣿⣿⣿⣿⣿⣿⠇⠀⠀⠀⠀⠀⠀⠀⠀⠀⠀⠀⠀⠀⠀⠀⠀⠀⠀⠀⠀⠀⠀⠀⠘⢿⣿⣿⣿⣿⣿⣿⣿⣿⣿⣿⣿⣿⣿⣿⣿⣿⣿⣿⣿⣿⣿⣿⣿⣿⣿⣿⣿⣿⣿⣿⣿⣿⣿⣿⣿⣿⣿⣿⣿⡇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⣿⣿⣿⣿⣿⣿⣿⣿⣿⣿⣿⣿⣿⣿⣿⣿⣿⣿⣿⣿⣿⣿⣿⣿⣿⠀⠀⠀⠀⠀⠀⠀⠀⠀⠀⠀⠀⠀⠀⠀⠀⠀⠀⠀⠀⠀⠀⠀⠀⠀⠈⠻⣿⣿⣿⣿⣿⣿⣿⣿⣿⣿⣿⣿⣿⣿⣿⣿⣿⣿⣿⣿⣿⣿⣿⣿⣿⣿⣿⣿⣿⣿⣿⣿⣿⣿⣿⣿⣿⣿⡇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⣿⣿⣿⣿⣿⣿⣿⣿⣿⣿⣿⣿⣿⣿⣿⣿⣿⣿⣿⣿⣿⣿⣿⣿⡇⠀⠀⠀⠀⠀⠀⠀⠀⠀⠀⠀⠀⠀⠀⠀⠀⠀⠀⠀⠀⠀⠀⠀⠀⠀⠀⠀⠈⢿⣿⣿⣿⣿⣿⣿⣿⣿⣿⣿⣿⣿⣿⣿⣿⣿⣿⣿⣿⣿⣿⣿⣿⣿⣿⣿⣿⣿⣿⣿⣿⣿⣿⣿⣿⣿⡇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⣿⣿⣿⣿⣿⣿⣿⣿⣿⣿⣿⣿⣿⣿⣿⣿⣿⣿⣿⣿⣿⣿⣿⣿⣿⣿⣿⣿⣿⣿⣿⣿⣿⣿⣿⣿⣿⣿⣿⣿⣿⣿⣿⣿⣿⣿⣿⣿⣿⣿⣿⣿⣿⣿⣿⣿⣿⣿⣿⣿⣿⣿⣿⣿⣿⣿⣿⣿⣿⣿⣿⣿⣿⣿⣿⣿⣿⣿⣿⣟⠀⠀⠀⠀⠀⠀⠀⠀⠀⠀⠀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⣿⣿⣿⣿⣿⣿⣿⣿⣿⣿⣿⣿⣿⣿⣿⣿⣿⣿⣿⣿⣿⣿⣿⣿⣿⣿⣿⣿⣿⣿⣿⣿⣿⣿⣿⣿⣿⣿⣿⣿⣿⣿⣿⣿⣿⣿⣿⣿⣿⣿⣿⣿⣿⣿⣿⣿⣿⣿⣿⣿⣿⣿⣿⣿⣿⣿⣿⣿⣿⣿⣿⠿⠛⠋⠉⠁⠀⠀⠀⠀⠀⠀⠀⠀⠀⠀⠀⠀⠀⠀⠀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⣿⣿⣿⣿⣿⣿⣿⣿⣿⣿⣿⣿⣿⣿⣿⣿⣿⣿⣿⣿⣿⣿⣿⣿⣿⣿⣿⣿⣿⣿⣿⣿⣿⣿⣿⣿⣿⣿⣿⣿⣿⣿⣿⣿⣿⣿⣿⣿⣿⣿⣿⣿⣿⣿⣿⣿⣿⣿⣿⣿⣿⣿⣿⣿⣿⣿⣿⡿⠛⠉⠀⠀⠀⠀⠀⠀⠀⠀⠀⠀⠀⠀⠀⠀⠀⠀⠀⠀⠀⠀⠀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⣿⣿⣿⣿⣿⣿⣿⣿⣿⣿⣿⣿⣿⣿⣿⣿⣿⣿⣿⣿⣿⣿⣿⣿⣿⣿⣿⣿⣿⣿⣿⣿⣿⣿⣿⣿⣿⣿⣿⣿⣿⣿⣿⣿⣿⣿⣿⣿⣿⣿⣿⣿⣿⣿⣿⣿⣿⣿⣿⣿⣿⣿⣿⡟⠁⠀⠀⠀⠀⠀⠀⠀⠀⠀⠀⠀⠀⠀⠀⠀⠀⠀⠀⠀⠀⠀⠀⠀⠀⠀⠀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⣿⣿⣿⣿⣿⣿⣿⣿⣿⣿⣿⣿⣿⣿⣿⣿⣿⣿⣿⣿⣿⣿⣿⣿⣿⣿⣿⣿⣿⣿⣿⣿⣿⣿⣿⣿⣿⣿⣿⣿⣿⣿⣿⣿⣿⣿⣿⣿⣿⣿⣿⣿⣿⣿⣿⣿⣿⣿⣿⣿⣿⣿⡟⠀⠀⠀⠀⠀⠀⠀⠀⠀⠀⠀⠀⠀⠀⠀⠀⠀⠀⠀⠀⠀⠀⠀⠀⠀⠀⠀⠀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⣿⣿⣿⣿⣿⣿⣿⣿⣿⣿⣿⣿⣿⣿⣿⣿⣿⣿⣿⣿⣿⣿⣿⣿⣿⣿⣿⣿⣿⣿⣿⣿⣿⣿⣿⣿⣿⣿⣿⣿⣿⣿⣿⣿⣿⣿⣿⣿⣿⣿⣿⣿⣿⣿⣿⣿⣿⣿⣿⣿⣿⡟⠀⠀⠀⠀⠀⠀⠀⠀⠀⠀⠀⠀⠀⠀⠀⠀⠀⠀⠀⠀⠀⠀⠀⠀⠀⠀⠀⠀⠀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⣿⣿⣿⣿⣿⣿⣿⣿⣿⣿⣿⣿⣿⣿⣿⣿⣿⣿⣿⣿⣿⣿⣿⣿⣿⣿⣿⣿⣿⣿⣿⣿⣿⣿⣿⣿⣿⣿⣿⣿⣿⣿⣿⣿⣿⣿⣿⣿⣿⣿⣿⣿⣿⣿⣿⣿⣿⣿⣿⣿⡟⠁⠀⠀⠀⠀⠀⠀⠀⠀⠀⠀⠀⠀⠀⠀⠀⠀⠀⠀⠀⠀⠀⠀⠀⠀⠀⠀⠀⠀⠀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⣿⣿⣿⣿⣿⣿⣿⣿⣿⣿⣿⣿⣿⣿⣿⣿⣿⣿⣿⣿⣿⣿⣿⣿⣿⣿⣿⣿⣿⣿⣿⣿⣿⣿⣿⣿⣿⣿⣿⣿⣿⣿⣿⣿⣿⣿⣿⣿⣿⣿⣿⣿⣿⣿⣿⣿⣿⣿⣿⣿⡷⠀⠀⠀⠀⠀⠀⠀⠀⠀⠀⠀⠀⠀⠀⠀⠀⠀⠀⠀⠀⠀⠀⠀⠀⠀⠀⠀⠀⠀⠀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⣿⣿⣿⣿⣿⣿⣿⣿⣿⣿⣿⣿⣿⣿⣿⣿⣿⣿⣿⣿⣿⣿⣿⣿⣿⣿⣿⣿⣿⣿⣿⣿⣿⣿⣿⣿⣿⣿⣿⣿⣿⣿⣿⣿⣿⣿⣿⣿⣿⣿⣿⣿⣿⣿⣿⣿⣿⣿⣿⣿⣷⡆⠀⠀⠀⠀⠀⠀⠀⠀⠀⠀⠀⠀⠀⠀⠀⠀⠀⠀⠀⠀⠀⠀⠀⠀⠀⠀⠀⠀⠀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⣿⣿⣿⣿⣿⣿⣿⣿⣿⣿⣿⣿⣿⣿⣿⣿⣿⣿⣿⣿⣿⣿⣿⣿⣿⣿⣿⣿⣿⣿⣿⣿⣿⣿⣿⣿⣿⣿⣿⣿⣿⣿⣿⣿⣿⣿⣿⣿⣿⣿⣿⣿⣿⣿⣿⣿⣿⣿⣿⣿⣿⣿⣦⡀⠀⠀⠀⠀⠀⠀⠀⠀⠀⠀⠀⠀⠀⠀⠀⠀⠀⠀⠀⠀⠀⠀⠀⠀⠀⠀⠀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⣿⣿⣿⣿⣿⣿⣿⣿⣿⣿⣿⣿⣿⣿⣿⣿⣿⣿⣿⣿⣿⣿⣿⣿⣿⣿⣿⣿⣿⣿⣿⣿⣿⣿⣿⣿⣿⣿⣿⣿⣿⣿⣿⣿⣿⣿⣿⣿⣿⣿⣿⣿⣿⣿⣿⣿⣿⣿⣿⣿⣿⣿⣿⡟⠁⠀⠀⠀⠀⠀⠀⠀⠀⠀⠀⠀⠀⠀⠀⠀⠀⠀⠀⠀⠀⠀⠀⠀⠀⠀⠀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⣿⣿⣿⣿⣿⣿⣿⣿⣿⣿⣿⣿⣿⣿⣿⣿⣿⣿⣿⣿⣿⣿⣿⣿⣿⣿⣿⣿⣿⣿⣿⣿⣿⣿⣿⣿⣿⣿⣿⣿⣿⣿⣿⣿⣿⣿⣿⣿⣿⣿⣿⣿⣿⣿⣿⣿⣿⣿⣿⣿⣿⣿⣿⣿⣦⠀⠀⠀⠀⠀⠀⠀⠀⠀⠀⠀⠀⠀⠀⠀⠀⠀⠀⠀⠀⠀⠀⠀⠀⠀⠀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⣿⣿⣿⣿⣿⣿⣿⣿⣿⣿⣿⣿⣿⣿⣿⣿⣿⣿⣿⣿⣿⣿⣿⣿⣿⣿⣿⣿⣿⣿⣿⣿⣿⣿⣿⣿⣿⣿⣿⣿⣿⣿⣿⣿⣿⣿⣿⣿⣿⣿⣿⣿⣿⣿⣿⣿⣿⣿⣿⣿⣿⣿⣿⣿⣿⣿⣦⠀⠀⠀⠀⠀⠀⠀⠀⠀⠀⠀⠀⠀⠀⠀⠀⠀⠀⠀⠀⠀⠀⠀⠀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⣿⣿⣿⣿⣿⣿⣿⣿⣿⣿⣿⣿⣿⣿⣿⣿⣿⣿⣿⣿⣿⣿⣿⣿⣿⣿⣿⣿⣿⣿⣿⣿⣿⣿⣿⣿⣿⣿⣿⣿⣿⣿⣿⣿⣿⣿⣿⣿⣿⣿⣿⣿⣿⣿⣿⣿⣿⣿⣿⣿⣿⣿⣿⣿⣿⣿⡏⠀⠀⠀⠀⣀⠀⠀⠀⠀⠀⠀⠀⠀⠀⠀⠀⠀⠀⠀⠀⠀⠀⠀⠀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⣿⣿⣿⣿⣿⣿⣿⣿⣿⣿⣿⣿⣿⣿⣿⣿⣿⣿⣿⣿⣿⣿⣿⣿⣿⣿⣿⣿⣿⣿⣿⣿⣿⣿⣿⣿⣿⣿⣿⣿⣿⣿⣿⣿⣿⣿⣿⣿⣿⣿⣿⣿⣿⣿⣿⣿⣿⣿⣿⣿⣿⣿⣿⣿⣿⣿⠁⠀⠀⠀⢠⡇⠀⠀⠀⠀⠀⠀⠀⠀⠀⠀⠀⠀⠀⠀⠀⠀⠀⠀⠀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⣿⣿⣿⣿⣿⣿⣿⣿⣿⣿⣿⣿⣿⣿⣿⣿⣿⣿⣿⣿⣿⣿⣿⣿⣿⣿⣿⣿⣿⣿⣿⣿⣿⣿⣿⣿⣿⣿⣿⣿⣿⣿⣿⣿⣿⣿⣿⣿⣿⣿⣿⣿⣿⣿⣿⣿⣿⣿⣿⣿⣿⣿⣿⣿⣿⣯⡄⠀⠀⢀⣼⠁⠀⠀⠀⠀⠀⠀⠀⠀⠀⠀⠀⠀⠀⠀⠀⠀⠀⠀⠀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⣿⣿⣿⣿⣿⣿⣿⣿⣿⣿⣿⣿⣿⣿⣿⣿⣿⣿⣿⣿⣿⣿⣿⣿⣿⣿⣿⣿⣿⣿⣿⣿⣿⣿⣿⣿⣿⣿⣿⣿⣿⣿⣿⣿⣿⣿⣿⣿⣿⣿⣿⣿⣿⣿⣿⣿⣿⣿⣿⣿⣿⣿⣿⣿⣿⣿⠃⠀⢀⣿⣿⣦⠀⠀⠀⠀⠀⠀⠀⠀⠀⠀⠀⠀⠀⠀⠀⠀⠀⠀⠀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⣿⣿⣿⣿⣿⣿⣿⣿⣿⣿⣿⣿⣿⣿⣿⣿⣿⣿⣿⣿⣿⣿⣿⣿⣿⣿⣿⣿⣿⣿⣿⣿⣿⣿⣿⣿⣿⣿⣿⣿⣿⣿⣿⣿⣿⣿⣿⣿⣿⣿⣿⣿⣿⣿⣿⣿⣿⣿⣿⣿⣿⣿⣿⣿⣿⣿⠀⠀⣸⣿⣿⡇⠀⠀⠀⠀⠀⠀⠀⠀⠀⠀⠀⠀⠀⠀⠀⠀⠀⠀⠀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⣿⣿⣿⣿⣿⣿⣿⣿⣿⣿⣿⣿⣿⣿⣿⣿⣿⣿⣿⣿⣿⣿⣿⣿⣿⣿⣿⣿⣿⣿⣿⣿⣿⣿⣿⣿⣿⣿⣿⣿⣿⣿⣿⣿⣿⣿⣿⣿⣿⣿⣿⣿⣿⣿⣿⣿⣿⣿⣿⣿⣿⣿⣿⣿⣿⣿⠀⢠⣿⣿⣿⡇⠀⠀⠀⠀⠀⠀⠀⠀⠀⠀⠀⠀⠀⠀⠀⠀⠀⠀⠀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⣿⣿⣿⣿⣿⣿⣿⣿⣿⣿⣿⣿⣿⣿⣿⣿⣿⣿⣿⣿⣿⣿⣿⣿⣿⣿⣿⣿⣿⣿⣿⣿⣿⣿⣿⣿⣿⣿⣿⣿⣿⣿⣿⣿⣿⣿⣿⣿⣿⣿⣿⣿⣿⣿⣿⣿⣿⣿⣿⣿⣿⣿⣿⣿⣿⣿⣤⣾⣿⣿⣿⠀⠀⠀⠀⠀⠀⠀⠀⠀⠀⠀⠀⠀⠀⠀⠀⠀⠀⠀⠀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⣿⣿⣿⣿⣿⣿⣿⣿⣿⣿⣿⣿⣿⣿⣿⣿⣿⣿⣿⣿⣿⣿⣿⣿⣿⣿⣿⣿⣿⣿⣿⣿⣿⣿⣿⣿⣿⣿⣿⣿⣿⣿⣿⣿⣿⣿⣿⣿⣿⣿⣿⣿⣿⣿⣿⣿⣿⣿⣿⣿⣿⣿⣿⣿⣿⣿⣿⣿⣿⣿⡟⠀⠀⠀⠀⠀⠀⠀⠀⠀⠀⠀⠀⠀⠀⠀⠀⠀⠀⠀⠀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⣿⣿⣿⣿⣿⣿⣿⣿⣿⣿⣿⣿⣿⣿⣿⣿⣿⣿⣿⣿⣿⣿⣿⣿⣿⣿⣿⣿⣿⣿⣿⣿⣿⣿⣿⣿⣿⣿⣿⣿⣿⣿⣿⣿⣿⣿⣿⣿⣿⣿⣿⣿⣿⣿⣿⣿⣿⣿⣿⣿⣿⣿⣿⣿⣿⣿⣿⣿⣿⣿⣷⣷⠀⠀⠀⠀⠀⠀⠀⠀⠀⠀⠀⠀⠀⠀⠀⠀⠀⠀⠀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⣿⣿⣿⣿⣿⣿⣿⣿⣿⣿⣿⣿⣿⣿⣿⣿⣿⣿⣿⣿⣿⣿⣿⣿⣿⣿⣿⣿⣿⣿⣿⣿⣿⣿⣿⣿⣿⣿⣿⣿⣿⣿⣿⣿⣿⣿⣿⣿⣿⣿⣿⣿⣿⣿⣿⣿⣿⣿⣿⣿⣿⣿⣿⣿⣿⣿⣿⣿⣿⣿⣿⡏⠀⠀⠀⠀⠀⠀⠀⠀⠀⠀⠀⠀⠀⠀⠀⠀⠀⠀⠀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⣿⣿⣿⣿⣿⣿⣿⣿⣿⣿⣿⣿⣿⣿⣿⣿⣿⣿⣿⣿⣿⣿⣿⣿⣿⣿⣿⣿⣿⣿⣿⣿⣿⣿⣿⣿⣿⣿⣿⣿⣿⣿⣿⣿⣿⣿⣿⣿⣿⣿⣿⣿⣿⣿⣿⣿⣿⣿⣿⣿⣿⣿⣿⣿⣿⣿⣿⣿⣿⣿⣿⠃⠀⠀⠀⠀⠀⠀⠀⠀⠀⠀⠀⠀⠀⠀⠀⠀⠀⠀⠀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⣿⣿⣿⣿⣿⣿⣿⣿⣿⣿⣿⣿⣿⣿⣿⣿⣿⣿⣿⣿⣿⣿⣿⣿⣿⣿⣿⣿⣿⣿⣿⣿⣿⡇⠀⢸⣿⣿⣿⣿⣿⣿⣿⣿⣿⣿⣿⣿⣿⣿⣿⣿⣿⣿⣿⣿⣿⣿⣿⣿⣿⣿⣿⣿⣿⣿⣿⣿⣿⣿⣿⣿⣿⣿⣿⣿⣿⣿⣿⣿⣿⣿⣿⣿⣿⣿⣿⣿⣿⣿⡇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⣿⣿⣿⣿⣿⣿⣿⣿⣿⣿⣿⣿⣿⣿⣿⣿⣿⣿⣿⣿⣿⣿⣿⣿⣿⣿⣿⣿⣿⣿⡿⠛⠁⠀⠀⠀⠀⠀⠁⠀⠀⠙⠻⠿⠿⢿⣿⣿⣿⣿⣿⣿⣿⣿⣿⣿⣿⣿⣿⣿⣿⣿⣿⣿⣿⣿⣿⣿⣿⣿⣿⣿⣿⣿⣿⣿⣿⣿⣿⣿⣿⣿⣿⣿⣿⣿⣿⣿⣿⣿⡇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⣿⣿⣿⣿⣿⣿⣿⣿⣿⣿⣿⣿⣿⣿⣿⣿⣿⣿⣿⣿⣿⣿⣿⣿⣿⣿⣿⡟⠛⠛⠀⠀⠀⠀⠀⠀⠀⠀⠀⠀⠀⠀⠀⠀⠀⠀⣻⣿⣿⣿⣿⣿⣿⣿⣿⣿⣿⣿⣿⣿⣿⣿⣿⣿⣿⣿⣿⣿⣿⣿⣿⣿⣿⣿⣿⣿⣿⣿⣿⣿⣿⣿⣿⣿⣿⣿⣿⣿⣿⣿⡇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⣿⣿⣿⣿⣿⣿⣿⣿⣿⣿⣿⣿⣿⣿⣿⣿⣿⣿⣿⣿⣿⣿⣿⣿⣿⣿⠉⠙⠄⠀⠀⠀⠀⠀⠀⠀⠀⠀⠀⠀⠀⠀⠀⠀⠀⢀⣿⣿⣿⣿⣿⣿⣿⣿⣿⣿⣿⣿⣿⣿⣿⣿⣿⣿⣿⣿⣿⣿⣿⣿⣿⣿⣿⣿⣿⣿⣿⣿⣿⣿⣿⣿⣿⣿⣿⣿⣿⣿⣿⣿⡇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⣿⣿⣿⣿⣿⣿⣿⣿⣿⣿⣿⣿⣿⣿⣿⣿⣿⣿⣿⣿⣿⣿⣿⣿⣿⡧⠀⠀⠀⠀⠀⠀⠀⠀⠀⠀⠀⠀⠀⠀⠀⠀⠀⠀⢠⣾⣿⣿⣿⣿⣿⣿⣿⣿⣿⣿⣿⣿⣿⣿⣿⣿⣿⣿⣿⣿⣿⣿⣿⣿⣿⣿⣿⣿⣿⣿⣿⣿⣿⣿⣿⣿⣿⣿⣿⣿⣿⣿⣿⣿⡇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⣿⣿⣿⣿⣿⣿⣿⣿⣿⣿⣿⣿⣿⣿⣿⣿⣿⣿⣿⣿⣿⣿⣿⣿⣿⣧⣀⠀⠀⠀⠀⠀⠀⠀⠀⠀⠀⠀⠀⠀⠀⠀⠀⠀⠈⢻⣿⣿⣿⣿⣿⣿⣿⣿⣿⣿⣿⣿⣿⣿⣿⣿⣿⣿⡿⠛⢿⣿⣿⣿⣿⣿⣿⣿⣿⣿⣿⣿⣿⣿⣿⣿⣿⣿⣿⣿⣿⣿⣿⣿⡇</a:t>
            </a:r>
            <a:br/>
            <a:r>
              <a:t>⣿⣿⣿⣿⣿⣿⣿⣿⣿⣿⣿⣿⣿⣿⣿⣿⣿⣿⣿⣿⣿⣿⣿⣿⣿⣿⣿⡷⠀⠀⠀⠀⠀⠀⠀⠀⠀⠀⠀⠀⠀⠀⠀⠀⠀⠀⣿⣿⣿⣿⣿⣿⣿⣿⣿⣿⣿⣿⣿⣿⡿⠟⠋⠁⠀⠀⣈⣿⣿⣿⣿⣿⣿⣿⣿⣿⣿⣿⣿⣿⣿⣿⣿⣿⣿⣿⣿⣿⣿⣿⡇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⣿⣿⣿⣿⣿⣿⣿⣿⣿⣿⣿⣿⣿⣿⣿⣿⣿⣿⣿⣿⣿⣿⣿⣿⣿⣿⣿⡇⠀⠀⠀⠀⠀⠀⠀⠀⠀⠀⠀⠀⠀⠀⠀⠀⠀⠀⣿⣿⣿⣿⣿⣿⣿⣿⣿⣿⡿⠟⠛⠁⠀⠀⣂⣤⣶⣿⣿⣿⣿⣿⣿⣿⣿⣿⣿⣿⣿⣿⣿⣿⣿⣿⣿⣿⣿⣿⣿⣿⣿⣿⡇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⣿⣿⣿⣿⣿⣿⣿⣿⣿⣿⣿⣿⣿⣿⣿⣿⣿⣿⣿⣿⣿⣿⣿⣿⣿⣿⣿⣧⠀⠀⠀⠀⠀⠀⠀⠀⠀⠀⠀⠀⠀⠀⠀⠀⠀⢠⣿⣿⣿⣿⣿⣿⣿⠿⠛⠉⠀⠀⣀⣤⣶⣿⣿⣿⣿⣿⣿⣿⣿⣿⣿⣿⣿⣿⣿⣿⣿⣿⣿⣿⣿⣿⣿⣿⣿⣿⣿⣿⣿⣿⡇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⣿⣿⣿⣿⣿⣿⣿⣿⣿⣿⣿⣿⣿⣿⣿⣿⣿⣿⣿⣿⣿⣿⣿⣿⣿⣿⣿⣿⡀⠀⠀⠀⠀⠀⠀⠀⠀⠀⠀⠀⠀⠀⠀⠀⣤⣿⣿⣿⡿⠟⠋⠁⠀⠀⢀⣠⣴⣿⣿⣿⣿⣿⣿⣿⣿⣿⣿⣿⣿⣿⣿⣿⣿⣿⣿⣿⣿⣿⣿⣿⣿⣿⣿⣿⣿⣿⣿⣿⣿⣿⡇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⣿⣿⣿⣿⣿⣿⣿⣿⣿⣿⣿⣿⣿⣿⣿⣿⣿⣿⣿⣿⣿⣿⣿⣿⣿⣿⣿⣿⣇⠀⠀⠀⠀⠀⠀⠀⠀⠀⠀⠀⠀⠀⠀⠀⣿⠟⠋⠉⠀⠀⢀⣠⣴⣾⣿⣿⣿⣿⣿⣿⣿⣿⣿⣿⣿⣿⣿⣿⣿⣿⣿⣿⣿⣿⣿⣿⣿⣿⣿⣿⣿⣿⣿⣿⣿⣿⣿⣿⣿⣿⡇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⣿⣿⣿⣿⣿⣿⣿⣿⣿⣿⣿⣿⣿⣿⣿⣿⣿⣿⣿⣿⣿⣿⣿⣿⣿⣿⣿⣿⣿⡄⠀⠀⠀⠀⠀⠀⠀⠀⠀⠀⠀⠀⠀⠀⠀⠀⠀⠀⠐⠺⠿⠿⣿⣿⣿⣿⣿⣿⣿⣿⣿⣿⣿⣿⣿⣿⣿⣿⣿⣿⣿⣿⣿⣿⣿⣿⣿⣿⣿⣿⣿⣿⣿⣿⣿⣿⣿⣿⣿⣿⡇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⣿⣿⣿⣿⣿⣿⣿⣿⣿⣿⣿⣿⣿⣿⣿⣿⣿⣿⣿⣿⣿⣿⣿⣿⣿⣿⠟⠋⠀⠀⠀⠀⠀⠀⠀⠀⠀⠀⠀⠀⠀⠀⠀⠀⠀⠀⠀⠀⠀⠀⠀⠀⠀⠀⠉⠉⠙⠛⠛⠿⠿⣿⣿⣿⣿⣿⣿⣿⡿⣿⣿⣿⣿⣿⣿⣿⣿⣿⣿⣿⣿⣿⣿⣿⣿⣿⣿⣿⣿⣿⡇</a:t>
            </a:r>
            <a:br/>
            <a:r>
              <a:t>⣿⣿⣿⣿⣿⣿⣿⣿⣿⣿⣿⣿⣿⣿⣿⣿⣿⣿⣿⣿⣿⣿⣿⣿⣿⡀⠀⠀⠀⠀⠀⠀⠀⠀⠀⠀⠀⠀⠀⠀⠀⠀⠀⠀⠀⠀⠀⠀⠀⠀⠀⠀⠀⠀⠀⠀⠀⠀⠀⠀⠀⠀⠀⠉⠉⠙⠋⠉⠁⠀⠀⠀⠈⠛⢻⣿⣿⣿⣿⣿⣿⣿⣿⣿⣿⣿⣿⣿⣿⣿⡇</a:t>
            </a:r>
            <a:br/>
            <a:r>
              <a:t>⣿⣿⣿⣿⣿⣿⣿⣿⣿⣿⣿⣿⣿⣿⣿⣿⣿⣿⣿⣿⣿⣿⣿⣿⣿⠁⠀⠀⠀⠀⠀⠀⠀⠀⠀⠀⠀⠀⠀⠀⠀⠀⠀⠀⠀⠀⠀⠀⠀⠀⠀⠀⠀⠀⠀⠀⠀⠀⠀⠀⠀⠀⠀⠀⠀⠀⠀⠀⠀⠀⠀⠀⠀⠀⠀⠈⠉⢻⣿⣿⣿⣿⣿⣿⣿⣿⣿⣿⣿⣿⡇</a:t>
            </a:r>
            <a:br/>
            <a:r>
              <a:t>⣿⣿⣿⣿⣿⣿⣿⣿⣿⣿⣿⣿⣿⣿⣿⣿⣿⣿⣿⣿⣿⣿⣿⡿⠃⠀⠀⠀⠀⠀⠀⠀⠀⠀⠀⠀⠀⠀⠀⠀⠀⠀⠀⠀⠀⠀⠀⠀⠀⠀⠀⠀⠀⠀⠀⠀⠀⠐⠀⠀⠀⠀⠀⠀⠀⠀⠀⠀⠀⠀⠀⠀⠀⠀⠀⠀⠀⠉⠈⠉⠙⣿⣿⣿⣿⣿⣿⣿⣿⣿⡇</a:t>
            </a:r>
            <a:br/>
            <a:r>
              <a:t>⣿⣿⣿⣿⣿⣿⣿⣿⣿⣿⣿⣿⣿⣿⣿⣿⣿⣿⣿⣿⣿⣿⠟⠀⠀⠀⠀⠀⠀⠀⠀⠀⠀⠀⠀⠀⠀⠀⠀⠀⠀⠀⠀⠀⠀⢠⣶⣤⣤⣄⡀⠀⠀⠀⠀⠀⠀⠀⠀⠀⠀⠀⠀⠀⠀⠀⠀⠀⠀⠀⡀⢀⣴⣾⣷⣤⣀⠀⠀⠀⢀⣿⣿⣿⣿⣿⣿⣿⣿⣿⡇</a:t>
            </a:r>
            <a:br/>
            <a:r>
              <a:t>⣿⣿⣿⣿⣿⣿⣿⣿⣿⣿⣿⣿⣿⣿⣿⣿⣿⣿⣿⣿⣿⠋⠀⠀⠀⠀⠀⠀⠀⡀⠀⠀⠀⠀⠀⠀⠀⠀⠀⠀⠀⠀⠀⠀⠀⠀⣿⣿⣿⣿⣿⣷⣦⣄⡀⠀⠀⠀⠀⠀⠀⠀⠀⠀⢀⣀⣀⣠⣤⣴⣿⣿⣿⣿⣿⣿⣿⣿⣷⣾⣿⣿⣿⣿⣿⣿⣿⣿⣿⣿⡇</a:t>
            </a:r>
            <a:br/>
            <a:r>
              <a:t>⣿⣿⣿⣿⣿⣿⣿⣿⣿⣿⣿⣿⣿⣿⣿⣿⣿⣿⣿⣿⣿⣧⡀⠀⠀⠀⠀⣠⣾⣇⠀⠀⠀⠀⠀⠀⠀⠀⠀⠀⠀⠀⠀⠀⠀⠀⢹⣿⣿⣿⣿⣿⣿⣿⣿⣷⣦⣄⣀⣠⣤⣶⣾⣿⣿⣿⣿⣿⣿⣿⣿⣿⣿⣿⣿⣿⣿⣿⣿⣿⣿⣿⣿⣿⣿⣿⣿⣿⣿⣿⡇</a:t>
            </a:r>
            <a:br/>
            <a:r>
              <a:t>⣿⣿⣿⣿⣿⣿⣿⣿⣿⣿⣿⣿⣿⣿⣿⣿⣿⣿⣿⣿⣿⣿⣿⣦⣄⣤⣶⣿⣿⣿⠀⠀⠀⠀⠀⠀⠀⠀⠀⠀⠀⠀⠀⠀⠀⠀⣸⣿⣿⣿⣿⣿⣿⣿⣿⣿⣿⣿⣿⣿⣿⣿⣿⣿⣿⣿⣿⣿⣿⣿⣿⣿⣿⣿⣿⣿⣿⣿⣿⣿⣿⣿⣿⣿⣿⣿⣿⣿⣿⣿⡇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⣿⣿⣿⣿⣿⣿⣿⣿⣿⣿⣿⣿⣿⣿⣿⣿⣿⣿⣿⣿⣿⣿⣿⣿⣿⣿⣿⣿⡏⠀⠀⠀⠀⠀⠀⠀⠀⠀⠀⠀⠀⠀⠀⠀⣰⣿⣿⣿⣿⣿⣿⣿⣿⣿⣿⣿⣿⣿⣿⣿⣿⣿⣿⣿⣿⣿⣿⣿⣿⣿⣿⣿⣿⣿⣿⣿⣿⣿⣿⣿⣿⣿⣿⣿⣿⣿⣿⣿⣿⣿⡇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⣿⣿⣿⣿⣿⣿⣿⣿⣿⣿⣿⣿⣿⣿⣿⣿⣿⣿⣿⣿⣿⣿⣿⣿⣿⣿⣿⣿⣤⣀⠀⠀⠀⠀⠀⠀⠀⠀⠀⠀⠀⠀⠀⢠⣿⣿⣿⣿⣿⣿⣿⣿⣿⣿⣿⣿⣿⣿⣿⣿⣿⣿⣿⣿⣿⣿⣿⣿⣿⣿⣿⣿⣿⣿⣿⣿⣿⣿⣿⣿⣿⣿⣿⣿⣿⣿⣿⣿⣿⣿⡇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⣿⣿⣿⣿⣿⣿⣿⣿⣿⣿⣿⣿⣿⣿⣿⣿⣿⣿⣿⣿⣿⣿⣿⣿⣿⣿⣿⣿⡿⠁⠀⠀⠀⠀⠀⠀⠀⠀⠀⠀⠀⠀⠀⠀⠈⢻⣿⣿⣿⣿⣿⣿⣿⣿⣿⣿⣿⣿⣿⣿⣿⣿⣿⣿⣿⣿⣿⣿⣿⣿⣿⣿⣿⣿⣿⣿⣿⣿⣿⣿⣿⣿⣿⣿⣿⣿⣿⣿⣿⣿⡇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⣿⣿⣿⣿⣿⣿⣿⣿⣿⣿⣿⣿⣿⣿⣿⣿⣿⣿⣿⣿⣿⣿⣿⣿⣿⣿⣿⠇⠀⠀⠀⠀⠀⠀⠀⠀⠀⠀⠀⠀⠀⠀⠀⠀⠀⠀⠀⠈⣿⣿⣿⣿⣿⣿⣿⣿⣿⣿⣿⣿⣿⣿⣿⣿⣿⣿⣿⣿⣿⣿⣿⣿⣿⣿⣿⣿⣿⣿⣿⣿⣿⣿⣿⣿⣿⣿⣿⣿⣿⣿⡇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⣿⣿⣿⣿⣿⣿⣿⣿⣿⣿⣿⣿⣿⣿⣿⣿⣿⣿⣿⣿⣿⣿⣿⣿⣿⣿⠃⠀⠀⠀⠀⠀⠀⠀⠀⠀⠀⠀⠀⠀⠀⠀⠀⠀⠀⠀⠀⠀⠀⠀⠈⢻⣿⣿⣿⣿⣿⣿⣿⣿⣿⣿⣿⣿⣿⣿⣿⣿⣿⣿⣿⣿⣿⣿⣿⣿⣿⣿⣿⣿⣿⣿⣿⣿⣿⣿⣿⣿⣿⣿⡇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⣿⣿⣿⣿⣿⣿⣿⣿⣿⣿⣿⣿⣿⣿⣿⣿⣿⣿⣿⣿⣿⣿⣿⣿⣿⡿⠀⠀⠀⠀⠀⠀⠀⠀⠀⠀⠀⠀⠀⠀⠀⠀⠀⠀⠀⠀⠀⠀⠀⠀⠀⠀⠙⢿⣿⣿⣿⣿⣿⣿⣿⣿⣿⣿⣿⣿⣿⣿⣿⣿⣿⣿⣿⣿⣿⣿⣿⣿⣿⣿⣿⣿⣿⣿⣿⣿⣿⣿⣿⣿⡇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⣿⣿⣿⣿⣿⣿⣿⣿⣿⣿⣿⣿⣿⣿⣿⣿⣿⣿⣿⣿⣿⣿⣿⣿⣿⣿⣿⣿⣿⣿⣿⣿⣿⣿⣿⣿⣿⡿⠇⠀⠘⣿⣿⣿⣿⣿⣿⣿⣿⣿⣿⣿⣿⣿⣿⣿⣿⣿⣿⣿⣿⣿⣿⣿⣿⣿⣿⣿⣿⣿⣿⣿⣿⣿⣿⣿⣿⣿⣿⣿⣿⣿⣿⣿⣿⣿⣿⣿⣿⣿⡇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⣿⣿⣿⣿⣿⣿⣿⣿⣿⣿⣿⣿⣿⣿⣿⣿⣿⣿⣿⣿⣿⣿⣿⣿⣿⣿⣿⣿⣿⣿⣿⣿⣿⣿⣿⣿⣿⠷⠀⠀⠀⠛⠿⣿⣿⣿⣿⣿⣿⣿⣿⣿⣿⣿⣿⣿⣿⣿⣿⣿⣿⣿⣿⣿⣿⣿⣿⣿⣿⣿⣿⣿⣿⣿⣿⣿⣿⣿⣿⣿⣿⣿⣿⣿⣿⣿⣿⣿⣿⣿⡇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⣿⣿⣿⣿⣿⣿⣿⣿⣿⣿⣿⣿⣿⣿⣿⣿⣿⣿⣿⣿⣿⣿⣿⣿⣿⣿⣿⣿⣿⣿⣿⣿⣿⣿⣿⡿⠃⠀⠀⠀⠀⠀⠀⠈⠀⠀⠈⠛⠿⠿⢿⣿⣿⣿⣿⣿⣿⣿⣿⣿⣿⣿⣿⣿⣿⣿⣿⣿⣿⣿⣿⣿⣿⣿⣿⣿⣿⣿⣿⣿⣿⣿⣿⣿⣿⣿⣿⣿⣿⣿⡇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⣿⣿⣿⣿⣿⣿⣿⣿⣿⣿⣿⣿⣿⣿⣿⣿⣿⣿⣿⣿⣿⣿⣿⣿⣿⣿⣿⣿⣿⣿⣿⣿⡟⠛⠋⠀⠀⠀⠀⠀⠀⠀⠀⠀⠀⠀⠀⠀⠀⠀⠀⣹⣿⣿⣿⣿⣿⣿⣿⣿⣿⣿⣿⣿⣿⣿⣿⣿⣿⣿⣿⣿⣿⣿⣿⣿⣿⣿⣿⣿⣿⣿⣿⣿⣿⣿⣿⣿⣿⣿⡇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⣿⣿⣿⣿⣿⣿⣿⣿⣿⣿⣿⣿⣿⣿⣿⣿⣿⣿⣿⣿⣿⣿⣿⣿⣿⣿⣿⣿⣿⣿⡿⠁⠈⠀⠀⠀⠀⠀⠀⠀⠀⠀⠀⠀⠀⠀⠀⠀⠀⠀⢀⣿⣿⣿⣿⣿⣿⣿⣿⣿⣿⣿⣿⣿⣿⣿⣿⣿⣿⣿⣿⣿⣿⣿⣿⣿⣿⣿⣿⣿⣿⣿⣿⣿⣿⣿⣿⣿⣿⣿⡇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⣿⣿⣿⣿⣿⣿⣿⣿⣿⣿⣿⣿⣿⣿⣿⣿⣿⣿⣿⣿⣿⣿⣿⣿⣿⣿⣿⣿⣿⣿⣧⣄⠀⠀⠀⠀⠀⠀⠀⠀⠀⠀⠀⠀⠀⠀⠀⠀⠀⠈⢻⣿⣿⣿⣿⣿⣿⣿⣿⣿⣿⣿⣿⣿⣿⣿⣿⣿⣿⣿⣿⣿⣿⣿⣿⣿⣿⣿⣿⣿⣿⣿⣿⣿⣿⣿⣿⣿⣿⣿⡇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⣿⣿⣿⣿⣿⣿⣿⣿⣿⣿⣿⣿⣿⣿⣿⣿⣿⣿⣿⣿⣿⣿⣿⣿⣿⣿⣿⣿⣿⣿⣿⣿⠀⠀⠀⠀⠀⠀⠀⠀⠀⠀⠀⠀⠀⠀⠀⠀⠀⠀⠀⣿⣿⣿⣿⣿⣿⣿⣿⣿⣿⣿⠟⢋⡀⢀⣿⣿⣿⣿⣿⣿⣿⣿⣿⣿⣿⣿⣿⣿⣿⣿⣿⣿⣿⣿⣿⣿⣿⣿⡇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⣿⣿⣿⣿⣿⣿⣿⣿⣿⣿⣿⣿⣿⣿⣿⣿⣿⣿⣿⣿⣿⣿⣿⣿⣿⣿⣿⣿⣿⣿⣿⣿⠀⠀⠀⠀⠀⠀⠀⠀⠀⠀⠀⠀⠀⠀⠀⠀⠀⠀⣸⣿⣿⣿⣿⣿⣿⣿⠿⠛⣉⠤⣊⣥⣾⣿⣿⣿⣿⣿⣿⣿⣿⣿⣿⣿⣿⣿⣿⣿⣿⣿⣿⣿⣿⣿⣿⣿⣿⣿⡇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⣿⣿⣿⣿⣿⣿⣿⣿⣿⣿⣿⣿⣿⣿⣿⣿⣿⣿⣿⣿⣿⣿⣿⣿⣿⣿⣿⣿⣿⣿⣿⣿⡇⠀⠀⠀⠀⠀⠀⠀⠀⠀⠀⠀⠀⠀⠀⠀⢀⣴⣿⣿⣿⣿⡿⠟⠋⡡⢐⣨⣴⣾⣿⣿⣿⣿⣿⣿⣿⣿⣿⣿⣿⣿⣿⣿⣿⣿⣿⣿⣿⣿⣿⣿⣿⣿⣿⣿⣿⣿⡇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⣿⣿⣿⣿⣿⣿⣿⣿⣿⣿⣿⣿⣿⣿⣿⣿⣿⣿⣿⣿⣿⣿⣿⣿⣿⣿⣿⣿⣿⣿⣿⣿⣷⠀⠀⠀⠀⠀⠀⠀⠀⠀⠀⠀⠀⠀⠀⠀⣸⣿⡿⠟⠋⠁⠀⢂⣥⣶⣿⣿⣿⣿⣿⣿⣿⣿⣿⣿⣿⣿⣿⣿⣿⣿⣿⣿⣿⣿⣿⣿⣿⣿⣿⣿⣿⣿⣿⣿⣿⣿⡇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⣿⣿⣿⣿⣿⣿⣿⣿⣿⣿⣿⣿⣿⣿⣿⣿⣿⣿⣿⣿⣿⣿⣿⣿⣿⣿⣿⣿⣿⣿⣿⣿⠿⠆⠀⠀⠀⠀⠀⠀⠀⠀⠀⠀⠀⠀⠠⠀⠋⠁⠀⠀⠠⣴⣾⣿⣿⣿⣿⣿⣿⣿⣿⣿⣿⣿⣿⣿⣿⣿⣿⣿⣿⣿⣿⣿⣿⣿⣿⣿⣿⣿⣿⣿⣿⣿⣿⣿⣿⣿⡇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⣿⣿⣿⣿⣿⣿⣿⣿⣿⣿⣿⣿⣿⣿⣿⣿⣿⣿⣿⣿⣿⣿⣿⣿⣿⣿⣿⣿⣿⡿⠟⠃⠀⠀⠀⠀⠀⠀⠀⠀⠀⠀⠀⠀⠀⠀⠀⠀⠀⠀⠀⠀⠀⠀⠀⠈⠉⠉⠛⠛⠛⠿⠿⠿⣿⣿⣿⣿⣿⣿⣿⣿⣿⣿⣿⠿⠿⣿⣿⣿⣿⣿⣿⣿⣿⣿⣿⣿⣿⣿⡇</a:t>
            </a:r>
            <a:br/>
            <a:r>
              <a:t>⣿⣿⣿⣿⣿⣿⣿⣿⣿⣿⣿⣿⣿⣿⣿⣿⣿⣿⣿⣿⣿⣿⣿⣿⣿⣿⣿⣿⠟⠀⠀⠀⠀⠀⠀⠀⠀⠀⠀⠀⠀⠀⠀⠀⠀⠀⠀⠀⠀⠀⠀⠀⠀⠀⠀⠀⠀⠀⠀⠀⠀⠀⠀⠀⠀⠀⠀⠉⠉⠙⠛⠉⠉⠀⠀⠀⠀⠋⠹⣿⣿⣿⣿⣿⣿⣿⣿⣿⣿⣿⡇</a:t>
            </a:r>
            <a:br/>
            <a:r>
              <a:t>⣿⣿⣿⣿⣿⣿⣿⣿⣿⣿⣿⣿⣿⣿⣿⣿⣿⣿⣿⣿⣿⣿⣿⣿⣿⣿⣿⠋⠀⠀⠀⠀⠀⠀⠀⠀⠀⠀⠀⠀⠀⠀⠀⠀⠀⠀⠀⠀⠀⠀⠀⠀⠀⠀⠀⠀⠀⠀⠀⠀⠀⠀⠀⠀⠀⠀⢀⠤⠀⠀⠀⠀⠀⠀⠀⠀⠀⠀⠀⠀⠀⢹⣿⣿⣿⣿⣿⣿⣿⣿⡇</a:t>
            </a:r>
            <a:br/>
            <a:r>
              <a:t>⣿⣿⣿⣿⣿⣿⣿⣿⣿⣿⣿⣿⣿⣿⣿⣿⣿⣿⣿⣿⣿⣿⣿⣿⣿⠟⠁⠀⠀⠀⠀⠀⠀⠀⠀⠀⠀⠀⠀⠀⠀⠀⠀⠀⠀⠀⠀⠀⠀⠀⠀⠀⠀⠀⠀⠀⠀⠀⠀⠀⠐⢶⣶⠶⠒⠊⠁⠀⠀⠀⠀⠀⠀⠀⠀⠀⠀⠀⡀⠀⠀⠉⠁⠀⠀⢹⣿⣿⣿⣿⡇</a:t>
            </a:r>
            <a:br/>
            <a:r>
              <a:t>⣿⣿⣿⣿⣿⣿⣿⣿⣿⣿⣿⣿⣿⣿⣿⣿⣿⣿⣿⣿⣿⣿⣿⡿⠋⠀⠀⠀⠀⠀⠀⠀⠀⠀⠀⠀⠀⠀⠀⠀⠀⠀⠀⠀⠀⠀⠀⠀⠀⢠⣤⣄⣀⡀⠀⠀⠀⠀⠀⠀⠀⠀⠀⠀⠀⠀⠀⠀⠀⠀⠀⠀⠀⠀⢀⣀⣼⣿⣿⣷⣄⡀⠀⠀⣀⣼⣿⣿⣿⣿⡇</a:t>
            </a:r>
            <a:br/>
            <a:r>
              <a:t>⣿⣿⣿⣿⣿⣿⣿⣿⣿⣿⣿⣿⣿⣿⣿⣿⣿⣿⣿⣿⣿⣿⠟⠀⠀⠀⠀⠀⠀⠀⠀⢀⣀⡀⠀⠀⠀⠀⠀⠀⠀⠀⠀⠀⠀⠀⠀⠀⠀⠀⣿⣿⣿⣿⣷⣤⡀⠀⠀⠀⠀⠀⠀⠀⠀⠀⠀⠀⠀⠀⢀⣀⣠⣤⣾⣿⣿⣿⣿⣿⣿⣿⣿⣿⣿⣿⣿⣿⣿⣿⡇</a:t>
            </a:r>
            <a:br/>
            <a:r>
              <a:t>⣿⣿⣿⣿⣿⣿⣿⣿⣿⣿⣿⣿⣿⣿⣿⣿⣿⣿⣿⣿⣿⣿⡆⠀⠀⠀⠀⠀⢀⣤⣾⣿⣿⡇⠀⠀⠀⠀⠀⠀⠀⠀⠀⠀⠀⠀⠀⠀⠀⠀⢻⣿⣿⣿⣿⣿⣿⣷⣦⣄⡀⠀⠀⠀⠀⢀⣠⣴⣾⣿⣿⣿⣿⣿⣿⣿⣿⣿⣿⣿⣿⣿⣿⣿⣿⣿⣿⣿⣿⣿⡇</a:t>
            </a:r>
            <a:br/>
            <a:r>
              <a:t>⣿⣿⣿⣿⣿⣿⣿⣿⣿⣿⣿⣿⣿⣿⣿⣿⣿⣿⣿⣿⣿⣿⣿⣦⣀⣀⣠⣶⣿⣿⣿⣿⣿⡇⠀⠀⠀⠀⠀⠀⠀⠀⠀⠀⠀⠀⠀⠀⠀⠀⣾⣿⣿⣿⣿⣿⣿⣿⣿⣿⣿⣷⣶⣶⣾⣿⣿⣿⣿⣿⣿⣿⣿⣿⣿⣿⣿⣿⣿⣿⣿⣿⣿⣿⣿⣿⣿⣿⣿⣿⡇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⣿⣿⣿⣿⣿⣿⣿⣿⣿⣿⣿⣿⣿⣿⣿⣿⣿⣿⣿⣿⣿⣿⣿⣿⣿⣿⣿⣿⣿⣿⣿⣧⣄⠀⠀⠀⠀⠀⠀⠀⠀⠀⠀⠀⠀⠀⠀⣼⣿⣿⣿⣿⣿⣿⣿⣿⣿⣿⣿⣿⣿⣿⣿⣿⣿⣿⣿⣿⣿⣿⣿⣿⣿⣿⣿⣿⣿⣿⣿⣿⣿⣿⣿⣿⣿⣿⣿⣿⣿⣿⡇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⣿⣿⣿⣿⣿⣿⣿⣿⣿⣿⣿⣿⣿⣿⣿⣿⣿⣿⣿⣿⣿⣿⣿⣿⣿⣿⣿⣿⡿⠀⠀⠀⠀⠀⠀⠀⠀⠀⠀⠀⠀⠀⠀⠀⠀⠀⠀⠀⠀⠀⠀⠀⠀⠘⣿⣿⣿⣿⣿⣿⣿⣿⣿⣿⣿⣿⣿⣿⣿⣿⣿⣿⣿⣿⣿⣿⣿⣿⣿⣿⣿⣿⣿⣿⣿⣿⣿⣿⣿⣿⡇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⣿⣿⣿⣿⣿⣿⣿⣿⣿⣿⣿⣿⣿⣿⣿⣿⣿⣿⣿⣿⣿⣿⣿⣿⣿⣿⣿⣿⣿⣿⣿⣿⣿⣿⣿⣿⣿⣿⣿⣿⠛⠀⠀⢹⣿⣿⣿⣿⣿⣿⣿⣿⣿⣿⣿⣿⣿⣿⣿⣿⣿⣿⣿⣿⣿⣿⣿⣿⣿⣿⣿⣿⣿⣿⣿⣿⣿⣿⣿⣿⣿⣿⣿⣿⣿⣿⣿⣿⣿⣿⡇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⣿⣿⣿⣿⣿⣿⣿⣿⣿⣿⣿⣿⣿⣿⣿⣿⣿⣿⣿⣿⣿⣿⣿⣿⣿⣿⣿⣿⣿⣿⣿⣿⣿⣿⣿⣿⣿⣿⣿⡿⠃⠀⠀⠈⠛⢿⣿⣿⣿⣿⣿⣿⣿⣿⣿⣿⣿⣿⣿⣿⣿⣿⣿⣿⣿⣿⣿⣿⣿⣿⣿⣿⣿⣿⣿⣿⣿⣿⣿⣿⣿⣿⣿⣿⣿⣿⣿⣿⣿⣿⡇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⣿⣿⣿⣿⣿⣿⣿⣿⣿⣿⣿⣿⣿⣿⣿⣿⣿⣿⣿⣿⣿⣿⣿⣿⣿⣿⣿⣿⣿⣿⣿⣿⣿⣿⣿⣿⣿⣿⠋⠀⠀⠀⠀⠀⠀⠀⠀⠀⠀⠙⠛⠿⠿⢿⣿⣿⣿⣿⣿⣿⣿⣿⣿⣿⣿⣿⣿⣿⣿⣿⣿⣿⣿⣿⣿⣿⣿⣿⣿⣿⣿⣿⣿⣿⣿⣿⣿⣿⣿⣿⡇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⣿⣿⣿⣿⣿⣿⣿⣿⣿⣿⣿⣿⣿⣿⣿⣿⣿⣿⣿⣿⣿⣿⣿⣿⣿⣿⣿⣿⣿⣿⣿⣿⣿⣿⢿⡉⠉⠁⠀⠀⠀⠀⠀⠀⠀⠀⠀⠀⠀⠀⠀⠀⠀⠀⣿⣿⣿⣿⣿⣿⣿⣿⣿⣿⣿⣿⣿⣿⣿⣿⣿⣿⣿⣿⣿⣿⣿⣿⣿⣿⣿⣿⣿⣿⣿⣿⣿⣿⣿⣿⡇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⣿⣿⣿⣿⣿⣿⣿⣿⣿⣿⣿⣿⣿⣿⣿⣿⣿⣿⣿⣿⣿⣿⣿⣿⣿⣿⣿⣿⣿⣿⣿⣿⣿⠃⠀⠁⠀⠀⠀⠀⠀⠀⠀⠀⠀⠀⠀⠀⠀⠀⠀⠀⠀⣸⣿⣿⣿⣿⣿⣿⣿⣿⣿⣿⣿⣿⣿⣿⣿⣿⣿⣿⣿⣿⣿⣿⣿⣿⣿⣿⣿⣿⣿⣿⣿⣿⣿⣿⣿⣿⡇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⣿⣿⣿⣿⣿⣿⣿⣿⣿⣿⣿⣿⣿⣿⣿⣿⣿⣿⣿⣿⣿⣿⣿⣿⣿⣿⣿⣿⣿⣿⣿⣿⣿⣦⡀⠀⠀⠀⠀⠀⠀⠀⠀⠀⠀⠀⠀⠀⠀⠀⠀⠀⠘⣿⣿⣿⣿⣿⣿⣿⣿⣿⣿⣿⣿⣿⣿⣿⣿⣿⣿⣿⣿⣿⣿⣿⣿⣿⣿⣿⣿⣿⣿⣿⣿⣿⣿⣿⣿⣿⡇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⣿⣿⣿⣿⣿⣿⣿⣿⣿⣿⣿⣿⣿⣿⣿⣿⣿⣿⣿⣿⣿⣿⣿⣿⣿⣿⣿⣿⣿⣿⣿⣿⣿⣿⡿⠀⠀⠀⠀⠀⠀⠀⠀⠀⠀⠀⠀⠀⠀⠀⠀⠀⠀⢻⣿⣿⣿⣿⣿⣿⣿⣿⣿⣿⡿⣿⣿⣿⣿⣿⣿⣿⣿⣿⣿⣿⣿⣿⣿⣿⣿⣿⣿⣿⣿⣿⣿⣿⣿⣿⡇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⣿⣿⣿⣿⣿⣿⣿⣿⣿⣿⣿⣿⣿⣿⣿⣿⣿⣿⣿⣿⣿⣿⣿⣿⣿⣿⣿⣿⣿⣿⣿⣿⣿⣿⡇⠀⠀⠀⠀⠀⠀⠀⠀⠀⠀⠀⠀⠀⠀⠀⠀⠀⠀⣸⣿⣿⣿⣿⣿⣿⣿⣿⠟⣉⠀⣸⣿⣿⣿⣿⣿⣿⣿⣿⣿⣿⣿⣿⣿⣿⣿⣿⣿⣿⣿⣿⣿⣿⣿⣿⡇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⣿⣿⣿⣿⣿⣿⣿⣿⣿⣿⣿⣿⣿⣿⣿⣿⣿⣿⣿⣿⣿⣿⣿⣿⣿⣿⣿⣿⣿⣿⣿⣿⣿⣿⡇⠀⠀⠀⠀⠀⠀⠀⠀⠀⠀⠀⠀⠀⠀⠀⠀⠀⢠⣿⣿⣿⣿⣿⡿⠟⢋⠄⣊⣴⣾⣿⣿⣿⣿⣿⣿⣿⣿⣿⣿⣿⣿⣿⣿⣿⣿⣿⣿⣿⣿⣿⣿⣿⣿⣿⡇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⣿⣿⣿⣿⣿⣿⣿⣿⣿⣿⣿⣿⣿⣿⣿⣿⣿⣿⣿⣿⣿⣿⣿⣿⣿⣿⣿⣿⣿⣿⣿⣿⣿⣿⣷⠀⠀⠀⠀⠀⠀⠀⠀⠀⠀⠀⠀⠀⠀⠀⠀⣤⣿⣿⣿⡿⠛⢉⠀⣂⣴⣾⣿⣿⣿⣿⣿⣿⣿⣿⣿⣿⣿⣿⣿⣿⣿⣿⣿⣿⣿⣿⣿⣿⣿⣿⣿⣿⣿⣿⡇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⣿⣿⣿⣿⣿⣿⣿⣿⣿⣿⣿⣿⣿⣿⣿⣿⣿⣿⣿⣿⣿⣿⣿⣿⣿⣿⣿⣿⣿⣿⣿⣿⣿⣿⣿⡄⠀⠀⠀⠀⠀⠀⠀⠀⠀⠀⠀⠀⠀⠀⢠⣿⠿⠛⠁⠀⢀⣤⣾⣿⣿⣿⣿⣿⣿⣿⣿⣿⣿⣿⣿⣿⣿⣿⣿⣿⣿⣿⣿⣿⣿⣿⣿⣿⣿⣿⣿⣿⣿⣿⡇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⣿⣿⣿⣿⣿⣿⣿⣿⣿⣿⣿⣿⣿⣿⣿⣿⣿⣿⣿⣿⣿⣿⣿⣿⣿⣿⣿⣿⣿⣿⣿⣿⣿⣿⣿⡇⠀⠀⠀⠀⠀⠀⠀⠀⠀⠀⠀⠀⠀⠀⠊⠁⠀⠀⠠⠾⠿⣿⣿⣿⣿⣿⣿⣿⣿⣿⣿⣿⣿⣿⣿⣿⣿⣿⣿⣿⣿⣿⣿⣿⣿⣿⣿⣿⣿⣿⣿⣿⣿⣿⡇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⣿⣿⣿⣿⣿⣿⣿⣿⣿⣿⣿⣿⣿⣿⣿⣿⣿⣿⣿⣿⣿⣿⣿⣿⣿⣿⣿⣿⣿⣿⣿⡿⠿⠁⠀⠀⠁⠀⠀⠀⠀⠀⠀⠀⠀⠀⠀⠀⠀⠀⠀⠀⠀⠀⠀⠀⠀⠀⠀⠀⠉⠉⠉⠛⠛⠛⠻⠿⠿⢿⣿⣿⠿⡿⠛⡟⠉⢹⠿⣿⣿⣿⣿⣿⣿⣿⣿⣿⣿⣿⡇</a:t>
            </a:r>
            <a:br/>
            <a:r>
              <a:t>⣿⣿⣿⣿⣿⣿⣿⣿⣿⣿⣿⣿⣿⣿⣿⣿⣿⣿⣿⣿⣿⣿⣿⣿⣿⣿⣿⣿⣿⡿⠋⠀⠀⠀⠀⠀⠀⠀⠀⠀⠀⠀⠀⠀⠀⠀⠀⠀⠀⠀⠀⠀⠀⠀⠀⠀⠀⠀⠀⠀⠀⠀⠀⠀⠀⠀⠀⠀⠀⠀⠀⠀⠀⠁⠀⠈⠀⠀⠀⠙⠛⠛⢿⣿⣿⣿⣿⣿⣿⣿⡇</a:t>
            </a:r>
            <a:br/>
            <a:r>
              <a:t>⣿⣿⣿⣿⣿⣿⣿⣿⣿⣿⣿⣿⣿⣿⣿⣿⣿⣿⣿⣿⣿⣿⣿⣿⣿⣿⣿⣿⠟⠁⠀⠀⠀⠀⠀⠀⠀⠀⠀⠀⠀⠀⠀⠀⠀⠀⠀⠀⠀⠀⠀⠀⠀⠀⠀⠀⠀⠀⠀⠀⠀⠀⠀⠀⠀⠀⣀⣶⠖⠃⠀⠀⠀⠀⠀⠀⠀⠀⠀⠀⠀⠀⠾⠛⠉⠻⣿⣿⣿⣿⡇</a:t>
            </a:r>
            <a:br/>
            <a:r>
              <a:t>⣿⣿⣿⣿⣿⣿⣿⣿⣿⣿⣿⣿⣿⣿⣿⣿⣿⣿⣿⣿⣿⣿⣿⣿⣿⣿⡿⠋⠀⠀⠀⠀⠀⠀⠀⠀⠀⠀⠀⠀⠀⠀⠀⠀⠀⠀⠀⠀⠀⠀⠀⠀⠀⠀⠀⠀⠀⠀⠀⠀⠀⠙⢿⣿⣿⠿⠛⠁⠀⠀⠀⠀⠀⠀⠀⠀⠀⢀⣤⣤⣄⠀⠀⠀⠀⠀⣸⣿⣿⣿⡇</a:t>
            </a:r>
            <a:br/>
            <a:r>
              <a:t>⣿⣿⣿⣿⣿⣿⣿⣿⣿⣿⣿⣿⣿⣿⣿⣿⣿⣿⣿⣿⣿⣿⣿⣿⡿⠋⠀⠀⠀⠀⠀⠀⠀⠀⠀⠀⠀⠀⠀⠀⠀⠀⠀⠀⠀⠀⠀⠀⠀⠀⠀⢀⣤⣀⣀⠀⠀⠀⠀⠀⠀⠀⠀⠈⠀⠀⠀⠀⠀⠀⠀⠀⠀⠀⠀⢠⣶⣾⣿⣿⣿⣷⣦⣤⣤⣶⣿⣿⣿⣿⡇</a:t>
            </a:r>
            <a:br/>
            <a:r>
              <a:t>⣿⣿⣿⣿⣿⣿⣿⣿⣿⣿⣿⣿⣿⣿⣿⣿⣿⣿⣿⣿⣿⣿⣿⡏⠀⠀⠀⠀⠀⠀⠀⠀⢀⣀⣤⡄⠀⠀⠀⠀⠀⠀⠀⠀⠀⠀⠀⠀⠀⠀⠀⠀⣿⣿⣿⣿⣦⣄⠀⠀⠀⠀⠀⠀⠀⠀⠀⠀⠀⠀⠀⣀⣤⣴⣶⣿⣿⣿⣿⣿⣿⣿⣿⣿⣿⣿⣿⣿⣿⣿⡇</a:t>
            </a:r>
            <a:br/>
            <a:r>
              <a:t>⣿⣿⣿⣿⣿⣿⣿⣿⣿⣿⣿⣿⣿⣿⣿⣿⣿⣿⣿⣿⣿⣿⣿⣧⠀⠀⠀⠀⠀⢀⣤⣾⣿⣿⣿⡇⠀⠀⠀⠀⠀⠀⠀⠀⠀⠀⠀⠀⠀⠀⠀⠀⣻⣿⣿⣿⣿⣿⣿⣦⣄⠀⠀⠀⠀⠀⠀⢀⣠⣶⣿⣿⣿⣿⣿⣿⣿⣿⣿⣿⣿⣿⣿⣿⣿⣿⣿⣿⣿⣿⡇</a:t>
            </a:r>
            <a:br/>
            <a:r>
              <a:t>⣿⣿⣿⣿⣿⣿⣿⣿⣿⣿⣿⣿⣿⣿⣿⣿⣿⣿⣿⣿⣿⣿⣿⣿⣷⣤⣤⣤⣶⣿⣿⣿⣿⣿⣿⡇⠀⠀⠀⠀⠀⠀⠀⠀⠀⠀⠀⠀⠀⠀⠀⠀⣿⣿⣿⣿⣿⣿⣿⣿⣿⣿⣶⣤⣤⣤⣶⣿⣿⣿⣿⣿⣿⣿⣿⣿⣿⣿⣿⣿⣿⣿⣿⣿⣿⣿⣿⣿⣿⣿⡇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⣿⣿⣿⣿⣿⣿⣿⣿⣿⣿⣿⣿⣿⣿⣿⣿⣿⣿⣿⣿⣿⣿⣿⣿⣿⣿⣿⣿⣿⣿⣿⣿⣿⣧⣄⡀⠀⠀⠀⠀⠀⠀⠀⠀⠀⠀⠀⠀⢀⣾⣿⣿⣿⣿⣿⣿⣿⣿⣿⣿⣿⣿⣿⣿⣿⣿⣿⣿⣿⣿⣿⣿⣿⣿⣿⣿⣿⣿⣿⣿⣿⣿⣿⣿⣿⣿⣿⣿⣿⣿⡇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⣿⣿⣿⣿⣿⣿⣿⣿⣿⣿⣿⣿⣿⣿⣿⣿⣿⣿⣿⣿⣿⣿⣿⣿⣿⣿⣿⣿⣿⣿⣿⣿⣿⣿⣿⣿⣿⣿⣿⣿⣿⣿⣿⣏⠉⠀⢸⣿⣿⣿⣿⣿⣿⣿⣿⣿⣿⣿⣿⣿⣿⣿⣿⣿⣿⣿⣿⣿⣿⣿⣿⣿⣿⣿⣿⣿⣿⣿⣿⣿⣿⣿⣿⣿⣿⣿⣿⣿⣿⣿⡇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⣿⣿⣿⣿⣿⣿⣿⣿⣿⣿⣿⣿⣿⣿⣿⣿⣿⣿⣿⣿⣿⣿⣿⣿⣿⣿⣿⣿⣿⣿⣿⣿⣿⣿⣿⣿⣿⣿⣿⣿⣿⣿⡿⠋⠀⠀⠀⠈⠛⠛⠛⢿⣿⣿⣿⣿⣿⣿⣿⣿⣿⣿⣿⣿⣿⣿⣿⣿⣿⣿⣿⣿⣿⣿⣿⣿⣿⣿⣿⣿⣿⣿⣿⣿⣿⣿⣿⣿⣿⣿⡇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⣿⣿⣿⣿⣿⣿⣿⣿⣿⣿⣿⣿⣿⣿⣿⣿⣿⣿⣿⣿⣿⣿⣿⣿⣿⣿⣿⣿⣿⣿⣿⣿⣿⣿⣿⣿⣿⣿⣿⣿⠏⠀⠀⠀⠀⠀⠀⠀⠀⠀⠀⠀⠀⠉⠁⠈⢻⣿⣿⣿⣿⣿⣿⣿⣿⣿⣿⣿⣿⣿⣿⣿⣿⣿⣿⣿⣿⣿⣿⣿⣿⣿⣿⣿⣿⣿⣿⣿⣿⣿⡇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⣿⣿⣿⣿⣿⣿⣿⣿⣿⣿⣿⣿⣿⣿⣿⣿⣿⣿⣿⣿⣿⣿⣿⣿⣿⣿⣿⣿⣿⣿⣿⣿⣿⣿⣿⣿⡟⢿⡀⠀⠀⠀⠀⠀⠀⠀⠀⠀⠀⠀⠀⠀⠀⠀⠀⠀⢸⣿⣿⣿⣿⣿⣿⣿⣿⣿⣿⣿⣿⣿⣿⣿⣿⣿⣿⣿⣿⣿⣿⣿⣿⣿⣿⣿⣿⣿⣿⣿⣿⣿⡇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⣿⣿⣿⣿⣿⣿⣿⣿⣿⣿⣿⣿⣿⣿⣿⣿⣿⣿⣿⣿⣿⣿⣿⣿⣿⣿⣿⣿⣿⣿⣿⣿⣿⣿⣿⣿⠃⠀⠃⠀⠀⠀⠀⠀⠀⠀⠀⠀⠀⠀⠀⠀⠀⠀⠀⣠⣾⣿⣿⣿⣿⣿⣿⣿⣿⣿⣿⣿⣿⣿⣿⣿⣿⣿⣿⣿⣿⣿⣿⣿⣿⣿⣿⣿⣿⣿⣿⣿⣿⣿⡇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⣿⣿⣿⣿⣿⣿⣿⣿⣿⣿⣿⣿⣿⣿⣿⣿⣿⣿⣿⣿⣿⣿⣿⣿⣿⣿⣿⣿⣿⣿⣿⣿⣿⣿⣿⣿⣿⣿⠀⠀⠀⠀⠀⠀⠀⠀⠀⠀⠀⠀⠀⠀⠀⠀⠀⠀⢹⣿⣿⣿⣿⣿⣿⣿⡿⠟⠋⠉⠹⣿⣿⣿⣿⣿⣿⣿⣿⣿⣿⣿⣿⣿⣿⣿⣿⣿⣿⣿⣿⣿⡇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⣿⣿⣿⣿⣿⣿⣿⣿⣿⣿⣿⣿⣿⣿⣿⣿⣿⣿⣿⣿⣿⣿⣿⣿⣿⣿⣿⣿⣿⣿⣿⣿⣿⣿⣿⣿⣿⣿⠀⠀⠀⠀⠀⠀⠀⠀⠀⠀⠀⠀⠀⠀⠀⠀⠀⠀⣾⣿⣿⡿⠟⠛⠉⠀⠄⢒⣁⣴⣾⣿⣿⣿⣿⣿⣿⣿⣿⣿⣿⣿⣿⣿⣿⣿⣿⣿⣿⣿⣿⣿⡇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⣿⣿⣿⣿⣿⣿⣿⣿⣿⣿⣿⣿⣿⣿⣿⣿⣿⣿⣿⣿⣿⣿⣿⣿⣿⣿⣿⣿⣿⣿⣿⣿⣿⣿⣿⣿⣿⣿⠀⠀⠀⠀⠀⠀⠀⠀⠀⠀⠀⠀⠀⠀⠀⠀⠀⠘⠋⠉⠀⠀⠀⣀⣤⣴⣾⣿⣿⣿⣿⣿⣿⣿⣿⣿⣿⣿⣿⣿⣿⣿⣿⣿⣿⣿⣿⣿⣿⣿⣿⣿⡇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⣿⣿⣿⣿⣿⣿⣿⣿⣿⣿⣿⣿⣿⣿⣿⣿⣿⣿⣿⣿⣿⣿⣿⣿⣿⣿⣿⣿⣿⣿⣿⣿⣿⣿⣿⣿⣿⣿⡆⠀⠀⠀⠀⠀⠀⠀⠀⠀⠀⠀⠀⠀⠀⠀⠀⠀⠠⣤⣤⣶⣿⣿⣿⣿⣿⣿⣿⣿⣿⣿⣿⣿⣿⣿⣿⣿⣿⣿⣿⣿⣿⣿⣿⣿⣿⣿⣿⣿⣿⣿⡇</a:t>
            </a:r>
            <a:br/>
            <a:r>
              <a:t>⣿⣿⣿⣿⣿⣿⣿⣿⣿⣿⣿⣿⣿⣿⣿⣿⣿⣿⣿⣿⣿⣿⣿⣿⣿⣿⣿⣿⣿⣿⡿⢿⡿⠿⠛⠉⠀⠀⠀⠀⠀⠀⠀⠀⠀⠀⠀⠀⠀⠀⠀⠀⠀⠀⠈⠉⠙⠛⠛⠛⠛⠿⠿⠿⠿⢿⣿⣿⣿⣿⠿⡟⠛⠏⠀⠹⠻⢿⣿⣿⣿⣿⣿⣿⣿⣿⣿⣿⣿⣿⡇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⣿⣿⣿⣿⣿⣿⣿⣿⣿⣿⣿⣿⣿⣿⣿⣿⣿⣿⣿⣿⣿⣿⣿⣿⣿⣿⣿⣿⣿⠁⠀⠀⠀⠀⠀⠀⠀⠀⠀⠀⠀⠀⠀⠀⠀⠀⠀⠀⠀⠀⠀⠀⠀⠀⠀⠀⠀⠀⠀⠀⠀⠀⠀⠀⠀⠀⠀⠀⠀⠀⠀⠁⠀⠀⠀⠀⠀⠈⠋⠉⠻⣿⣿⣿⣿⣿⣿⣿⣿⣿⡇</a:t>
            </a:r>
            <a:br/>
            <a:r>
              <a:t>⣿⣿⣿⣿⣿⣿⣿⣿⣿⣿⣿⣿⣿⣿⣿⣿⣿⣿⣿⣿⣿⣿⣿⣿⣿⣿⣿⡿⠋⠀⠀⠀⠀⠀⠀⠀⠀⠀⠀⠀⠀⠀⠀⠀⠀⠀⠀⠀⠀⠀⠀⠀⠀⠀⠀⠀⠀⠀⠀⠀⠀⠀⠀⠀⠀⠀⢀⣠⡄⠀⠀⠀⠀⠀⠀⠀⠀⠀⠀⠀⠀⠋⠉⠉⢻⣿⣿⣿⣿⣿⡇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⣿⣿⣿⣿⣿⣿⣿⣿⣿⣿⣿⣿⣿⣿⣿⣿⣿⣿⣿⣿⣿⣿⣿⣿⣿⣿⣿⡇⠀⠀⠀⠀⠀⠀⠀⠀⠀⠀⠀⠀⠀⠀⠀⠀⠀⠀⠀⠀⠀⠀⠀⠀⠀⠀⠀⠀⠀⠀⠀⠀⠀⣤⣤⣤⣤⣴⡾⠋⠀⠀⠀⠀⠀⠀⠀⠀⠀⣀⣀⠀⠀⠀⠀⠀⠀⣿⣿⣿⣿⣿⡇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⣿⣿⣿⣿⣿⣿⣿⣿⣿⣿⣿⣿⣿⣿⣿⣿⣿⣿⣿⣿⣿⣿⣿⣿⣿⣿⣿⠁⠀⠀⠀⠀⠀⠀⠀⠀⠀⠀⠀⠀⠀⠀⠀⠀⠀⠀⠀⠀⠀⠀⠀⠀⠀⠀⠀⠀⠀⠀⠀⠀⠀⠀⠙⢿⡿⠋⠀⠀⠀⠀⠀⠀⠀⠀⠀⢀⣠⣿⣿⣿⣦⣄⣀⣠⣴⣿⣿⣿⣿⣿⡇</a:t>
            </a:r>
            <a:br/>
            <a:r>
              <a:t>⣿⣿⣿⣿⣿⣿⣿⣿⣿⣿⣿⣿⣿⣿⣿⣿⣿⣿⣿⣿⣿⣿⣿⣿⣿⣿⡏⠀⠀⠀⠀⠀⠀⠀⠀⠀⠀⠀⠀⠀⠀⠀⠀⠀⠀⠀⠀⠀⠀⠀⠀⠀⠀⠀⠀⠀⠀⠀⠀⠀⠀⠀⠀⠀⠀⠀⠀⠀⠀⠀⠀⠀⠀⠀⢀⣾⣿⣿⣿⣿⣿⣿⣿⣿⣿⣿⣿⣿⣿⣿⡇</a:t>
            </a:r>
            <a:br/>
            <a:r>
              <a:t>⣿⣿⣿⣿⣿⣿⣿⣿⣿⣿⣿⣿⣿⣿⣿⣿⣿⣿⣿⣿⣿⣿⣿⣿⣿⡿⠀⠀⠀⠀⠀⠀⠀⠀⠀⠀⠀⠀⡀⠀⠀⠀⠀⠀⠀⠀⠀⠀⠀⠀⠀⠀⠀⠀⣶⣦⣤⣄⠀⠀⠀⠀⠀⠀⠀⠀⠀⠀⠀⠀⢀⣠⣴⣾⣿⣿⣿⣿⣿⣿⣿⣿⣿⣿⣿⣿⣿⣿⣿⣿⡇</a:t>
            </a:r>
            <a:br/>
            <a:r>
              <a:t>⣿⣿⣿⣿⣿⣿⣿⣿⣿⣿⣿⣿⣿⣿⣿⣿⣿⣿⣿⣿⣿⣿⣿⣿⣿⠃⠀⠀⠀⠀⠀⠀⠀⣀⣤⣶⣾⣿⡇⠀⠀⠀⠀⠀⠀⠀⠀⠀⠀⠀⠀⠀⠀⠀⣿⣿⣿⣿⣿⣦⣀⠀⠀⠀⠀⠀⠀⠀⢀⣴⣿⣿⣿⣿⣿⣿⣿⣿⣿⣿⣿⣿⣿⣿⣿⣿⣿⣿⣿⣿⡇</a:t>
            </a:r>
            <a:br/>
            <a:r>
              <a:t>⣿⣿⣿⣿⣿⣿⣿⣿⣿⣿⣿⣿⣿⣿⣿⣿⣿⣿⣿⣿⣿⣿⣿⣿⣿⣦⡀⠀⠀⠀⣀⣴⣾⣿⣿⣿⣿⣿⠀⠀⠀⠀⠀⠀⠀⠀⠀⠀⠀⠀⠀⠀⠀⠀⣿⣿⣿⣿⣿⣿⣿⣷⣦⣄⣀⣀⣠⣶⣿⣿⣿⣿⣿⣿⣿⣿⣿⣿⣿⣿⣿⣿⣿⣿⣿⣿⣿⣿⣿⣿⡇</a:t>
            </a:r>
            <a:br/>
            <a:r>
              <a:t>⣿⣿⣿⣿⣿⣿⣿⣿⣿⣿⣿⣿⣿⣿⣿⣿⣿⣿⣿⣿⣿⣿⣿⣿⣿⣿⣿⣶⣶⣿⣿⣿⣿⣿⣿⣿⣿⣿⠀⠀⠀⠀⠀⠀⠀⠀⠀⠀⠀⠀⠀⠀⠀⢀⣿⣿⣿⣿⣿⣿⣿⣿⣿⣿⣿⣿⣿⣿⣿⣿⣿⣿⣿⣿⣿⣿⣿⣿⣿⣿⣿⣿⣿⣿⣿⣿⣿⣿⣿⣿⡇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⣿⣿⣿⣿⣿⣿⣿⣿⣿⣿⣿⣿⣿⣿⣿⣿⣿⣿⣿⣿⣿⣿⣿⣿⣿⣿⣿⣿⣿⣿⣿⣿⣿⣿⣿⣿⣿⡦⠀⠀⠀⠀⠀⠀⠀⠀⠀⠀⠀⠀⠀⢿⣿⣿⣿⣿⣿⣿⣿⣿⣿⣿⣿⣿⣿⣿⣿⣿⣿⣿⣿⣿⣿⣿⣿⣿⣿⣿⣿⣿⣿⣿⣿⣿⣿⣿⣿⣿⣿⣿⡇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⣿⣿⣿⣿⣿⣿⣿⣿⣿⣿⣿⣿⣿⣿⣿⣿⣿⣿⣿⣿⣿⣿⣿⣿⣿⣿⣿⣿⣿⣿⣿⣿⣿⣿⡏⠀⠀⠀⠀⠀⠀⠀⠀⠀⠀⠀⠀⠀⠀⠀⠀⠀⠀⠀⠀⠀⠀⠀⠀⠀⠘⣿⣿⣿⣿⣿⣿⣿⣿⣿⣿⣿⣿⣿⣿⣿⣿⣿⣿⣿⣿⣿⣿⣿⣿⣿⣿⣿⣿⣿⡇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⣿⣿⣿⣿⣿⣿⣿⣿⣿⣿⣿⣿⣿⣿⣿⣿⣿⣿⣿⣿⣿⣿⣿⣿⣿⣿⣿⣿⣿⣿⣿⣿⣿⣿⣿⣿⣿⣿⣿⣿⣿⣿⣿⣿⣧⠀⠁⠀⢿⣿⣿⣿⣿⣿⣿⣿⣿⣿⣿⣿⣿⣿⣿⣿⣿⣿⣿⣿⣿⣿⣿⣿⣿⣿⣿⣿⣿⣿⣿⣿⣿⣿⣿⣿⣿⣿⣿⣿⣿⣿⡇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⣿⣿⣿⣿⣿⣿⣿⣿⣿⣿⣿⣿⣿⣿⣿⣿⣿⣿⣿⣿⣿⣿⣿⣿⣿⣿⣿⣿⣿⣿⣿⣿⣿⣿⣿⣿⣿⣿⣿⣿⣿⠿⣿⠟⠁⠀⠀⠀⠀⠀⠈⠛⠛⢿⠿⠻⢿⣿⣿⣿⣿⣿⣿⣿⣿⣿⣿⣿⣿⣿⣿⣿⣿⣿⣿⣿⣿⣿⣿⣿⣿⣿⣿⣿⣿⣿⣿⣿⣿⣿⡇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⣿⣿⣿⣿⣿⣿⣿⣿⣿⣿⣿⣿⣿⣿⣿⣿⣿⣿⣿⣿⣿⣿⣿⣿⣿⣿⣿⣿⣿⣿⣿⣿⣿⣿⣿⣿⣿⠻⣆⠀⠀⠀⠀⠀⠀⠀⠀⠀⠀⠀⠀⠀⠀⠀⠀⠀⠀⢹⣿⣿⣿⣿⣿⣿⣿⣿⣿⣿⣿⣿⣿⣿⣿⣿⣿⣿⣿⣿⣿⣿⣿⣿⣿⣿⣿⣿⣿⣿⣿⣿⡇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⣿⣿⣿⣿⣿⣿⣿⣿⣿⣿⣿⣿⣿⣿⣿⣿⣿⣿⣿⣿⣿⣿⣿⣿⣿⣿⣿⣿⣿⣿⣿⣿⣿⣿⣿⣿⣿⡇⠈⠂⠀⠀⠀⠀⠀⠀⠀⠀⠀⠀⠀⠀⠀⠀⠀⠀⣴⣿⣿⣿⣿⣿⣿⣿⣿⣿⣿⣿⣿⣿⣿⣿⣿⣿⣿⣿⣿⣿⣿⣿⣿⣿⣿⣿⣿⣿⣿⣿⣿⣿⡇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⣿⣿⣿⣿⣿⣿⣿⣿⣿⣿⣿⣿⣿⣿⣿⣿⣿⣿⣿⣿⣿⣿⣿⣿⣿⣿⣿⣿⣿⣿⣿⣿⣿⣿⣿⣿⣿⣧⡀⠀⠀⠀⠀⠀⠀⠀⠀⠀⠀⠀⠀⠀⠀⠀⠀⠈⢻⣿⣿⣿⣿⣿⣿⣿⣿⣿⣿⣿⣿⣿⣿⣿⣿⣿⣿⣿⣿⣿⣿⣿⣿⣿⣿⣿⣿⣿⣿⣿⣿⣿⡇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⣿⣿⣿⣿⣿⣿⣿⣿⣿⣿⣿⣿⣿⣿⣿⣿⣿⣿⣿⣿⣿⣿⣿⣿⣿⣿⣿⣿⣿⣿⣿⣿⣿⣿⣿⣿⣿⣿⣿⠂⠀⠀⠀⠀⠀⠀⠀⠀⠀⠀⠀⠀⠀⠀⠀⠀⠀⣿⣿⣿⣿⣿⣿⣿⣿⣿⣿⣿⡿⠟⠛⠻⣿⣿⣿⣿⣿⣿⣿⣿⣿⣿⣿⣿⣿⣿⣿⣿⣿⣿⡇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⣿⣿⣿⣿⣿⣿⣿⣿⣿⣿⣿⣿⣿⣿⣿⣿⣿⣿⣿⣿⣿⣿⣿⣿⣿⣿⣿⣿⣿⣿⣿⣿⣿⣿⣿⣿⣿⣿⡟⠀⠀⠀⠀⠀⠀⠀⠀⠀⠀⠀⠀⠀⠀⠀⠀⠀⠀⣸⣿⣿⣿⣿⠿⠟⠛⣋⣉⡤⠴⠒⣀⣀⣼⣿⣿⣿⣿⣿⣿⣿⣿⣿⣿⣿⣿⣿⣿⣿⣿⣿⡇</a:t>
            </a:r>
            <a:br/>
            <a:r>
              <a:t>⠈⠹⣿⣿⣿⣿⣿⣿⣿⣿⣿⣿⣿⣿⣿⣿⣿⣿⣿⣿⣿⣿⣿⣿⣿⣿⣿⣿⣿⣿⣿⣿⣿⣿⣿⣿⣿⣿⡇⠀⠀⠀⠀⠀⠀⠀⠀⠀⠀⠀⠀⠀⠀⠀⠀⠀⠀⠋⢉⣁⠠⠴⢒⣚⣩⣥⣴⣶⣾⣿⣿⣿⣿⣿⣿⣿⣿⣿⣿⣿⣿⣿⣿⣿⣿⣿⣿⣿⣿⣿⡇</a:t>
            </a:r>
            <a:br/>
            <a:r>
              <a:t>⣴⣾⣿⣿⣿⣿⣿⣿⣿⣿⣿⣿⣿⣿⣿⣿⣿⣿⣿⣿⣿⣿⣿⣿⣿⣿⣿⣿⣿⣿⣿⣿⣿⣿⣿⣿⣿⣿⣿⡀⠀⠀⠀⠀⠀⠀⠀⠀⠀⠀⠀⠀⠀⠀⠀⠀⣊⣩⣥⣴⣶⣿⣿⣿⣿⣿⣿⣿⣿⡿⢿⡟⠻⣿⣿⣿⣿⣿⣿⣿⣿⣿⣿⣿⣿⣿⣿⣿⣿⣿⡇</a:t>
            </a:r>
            <a:br/>
            <a:r>
              <a:t>⣿⣿⣿⣿⣿⣿⣿⣿⣿⣿⣿⣿⣿⣿⣿⣿⣿⣿⣿⣿⣿⣿⣿⣿⣿⠿⠛⠉⠉⠀⠀⠀⠉⠛⠻⠿⣿⠿⠿⠇⠀⠀⠀⠀⠀⠀⠀⠀⠀⠀⠀⠀⠀⠀⠀⠘⠛⠛⠛⠛⠛⠛⠛⠿⠿⠿⠿⠏⠉⠁⠀⠀⠀⠀⠈⢻⣿⠿⣿⣿⣿⣿⣿⣿⣿⣿⣿⣿⣿⣿⡇</a:t>
            </a:r>
            <a:br/>
            <a:r>
              <a:t>⣿⣿⣿⣿⣿⣿⣿⣿⣿⣿⣿⣿⣿⣿⣿⣿⣿⣿⣿⣿⣿⣿⣿⠏⠁⠀⠀⠀⠀⠀⠀⠀⠀⠀⠀⠀⠀⠀⠀⠀⠀⠀⠀⠀⠀⠀⠀⠀⠀⠀⠀⠀⠀⠀⠀⠀⠀⠀⠀⠀⠀⠀⠀⠀⠀⠀⠀⠀⠀⠀⠀⠀⠀⠀⠀⠀⠀⠀⠘⠟⠛⠻⣿⣿⣿⣿⣿⣿⣿⣿⡇</a:t>
            </a:r>
            <a:br/>
            <a:r>
              <a:t>⣿⣿⣿⣿⣿⣿⣿⣿⣿⣿⣿⣿⣿⣿⣿⣿⣿⣿⣿⣿⣿⣿⣷⡄⠀⠀⠀⠀⠀⠀⠀⠀⠀⠀⠀⠀⠀⠀⠚⠀⠀⠀⠀⠀⠀⠀⠀⠀⠀⠀⠀⠀⠀⠀⠀⠀⠀⠀⠀⠀⠀⠀⠀⠀⠀⠠⡤⠀⠀⠀⠀⠀⠀⠀⠀⠀⠀⠀⠀⠀⠀⠀⠙⣿⣿⣿⣿⣿⣿⣿⡇</a:t>
            </a:r>
            <a:br/>
            <a:r>
              <a:t>⣿⣿⣿⣿⣿⣿⣿⣿⣿⣿⣿⣿⣿⣿⣿⣿⣿⣿⣿⣿⣿⣿⣿⠀⠀⠀⠀⠀⠀⠀⠀⠀⣤⣤⠶⠂⠀⠀⠀⠀⠀⠀⠀⠀⠀⠀⠀⠀⠀⠀⠀⠀⠀⠀⠀⠀⠀⠀⠀⠀⠰⣶⣴⣶⡶⠂⠁⠀⠀⠀⠀⠀⠀⠀⠀⠀⣤⣄⡀⠀⠀⠀⠀⣼⣿⣿⣿⣿⣿⣿⡇</a:t>
            </a:r>
            <a:br/>
            <a:r>
              <a:t>⣿⣿⣿⣿⣿⣿⣿⣿⣿⣿⣿⣿⣿⣿⣿⣿⣿⣿⣿⣿⣿⣿⣿⣇⠀⠀⠀⠀⠀⠀⠀⢠⡿⠁⠀⠀⠀⠀⠀⠀⠀⠀⠀⠀⠀⠀⠀⠀⠀⠀⠀⠀⠀⠀⠀⠀⠀⠀⠀⠀⠀⠈⠻⠋⠀⠀⠀⠀⠀⠀⠀⠀⠀⠀⣀⣤⣿⣿⣿⣷⣶⣶⣿⣿⣿⣿⣿⣿⣿⣿⡇</a:t>
            </a:r>
            <a:br/>
            <a:r>
              <a:t>⣿⣿⣿⣿⣿⣿⣿⣿⣿⣿⣿⣿⣿⣿⣿⣿⣿⣿⣿⣿⣿⣿⣿⣿⡄⠀⠀⠀⠀⠀⠀⠈⠀⠀⠀⠀⠀⠀⠀⠀⠀⠀⠀⠀⠀⠀⠀⠀⠀⠀⠀⠀⠀⠀⠀⠀⠀⠀⠀⠀⠀⠀⠀⠀⠀⠀⠀⠀⠀⠀⠀⠀⢀⣠⣿⣿⣿⣿⣿⣿⣿⣿⣿⣿⣿⣿⣿⣿⣿⣿⡇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⣿⣿⣿⣿⣿⣿⣿⣿⣿⣿⣿⣿⣿⣿⣿⣿⣿⣿⣿⣿⣿⣿⣿⣿⡇⠀⠀⠀⠀⠀⠀⠀⠀⠀⠀⠀⠀⠀⠀⠀⠀⠀⠀⠀⠀⠀⠀⠀⠀⠀⠀⠀⠀⠀⠀⠀⢀⠀⠀⠀⠀⠀⠀⠀⠀⠀⠀⠀⠀⣀⣴⣾⣿⣿⣿⣿⣿⣿⣿⣿⣿⣿⣿⣿⣿⣿⣿⣿⣿⣿⡇</a:t>
            </a:r>
            <a:br/>
            <a:r>
              <a:t>⣿⣿⣿⣿⣿⣿⣿⣿⣿⣿⣿⣿⣿⣿⣿⣿⣿⣿⣿⣿⣿⣿⣿⣿⣿⠀⠀⠀⠀⠀⠀⠀⠀⠀⠀⢀⣠⣤⣴⡆⠀⠀⠀⠀⠀⠀⠀⠀⠀⠀⠀⠀⠀⠀⢸⣿⣿⣿⣶⣄⡀⠀⠀⠀⠀⠀⠀⣠⣾⣿⣿⣿⣿⣿⣿⣿⣿⣿⣿⣿⣿⣿⣿⣿⣿⣿⣿⣿⣿⣿⡇</a:t>
            </a:r>
            <a:br/>
            <a:r>
              <a:t>⣿⣿⣿⣿⣿⣿⣿⣿⣿⣿⣿⣿⣿⣿⣿⣿⣿⣿⣿⣿⣿⣿⣿⣿⣿⡀⠀⠀⠀⠀⠀⠀⢀⣤⣾⣿⣿⣿⣿⠀⠀⠀⠀⠀⠀⠀⠀⠀⠀⠀⠀⠀⠀⠀⠘⣿⣿⣿⣿⣿⣿⣷⣦⣤⣤⣤⣾⣿⣿⣿⣿⣿⣿⣿⣿⣿⣿⣿⣿⣿⣿⣿⣿⣿⣿⣿⣿⣿⣿⣿⡇</a:t>
            </a:r>
            <a:br/>
            <a:r>
              <a:t>⣿⣿⣿⣿⣿⣿⣿⣿⣿⣿⣿⣿⣿⣿⣿⣿⣿⣿⣿⣿⣿⣿⣿⣿⣿⣷⣤⣀⣀⣠⣴⣾⣿⣿⣿⣿⣿⣿⡿⠀⠀⠀⠀⠀⠀⠀⠀⠀⠀⠀⠀⠀⠀⠀⢰⣿⣿⣿⣿⣿⣿⣿⣿⣿⣿⣿⣿⣿⣿⣿⣿⣿⣿⣿⣿⣿⣿⣿⣿⣿⣿⣿⣿⣿⣿⣿⣿⣿⣿⣿⡇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⣿⣿⣿⣿⣿⣿⣿⣿⣿⣿⣿⣿⣿⣿⣿⣿⣿⣿⣿⣿⣿⣿⣿⣿⣿⣿⣿⣿⣿⣿⣿⣿⣿⣿⣿⣿⣿⣿⠃⠀⠀⠀⠀⠀⠀⠀⠀⠀⠀⠀⠀⠀⠀⠘⢿⣿⣿⣿⣿⣿⣿⣿⣿⣿⣿⣿⣿⣿⣿⣿⣿⣿⣿⣿⣿⣿⣿⣿⣿⣿⣿⣿⣿⣿⣿⣿⣿⣿⣿⣿⡇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⣿⣿⣿⣿⣿⣿⣿⣿⣿⣿⣿⣿⣿⣿⣿⣿⣿⣿⣿⣿⣿⣿⣿⣿⣿⣿⣿⣿⣿⣿⣿⣿⣿⣿⣿⣿⠁⠀⠀⠀⠀⠀⠀⠀⠀⠀⠀⠀⠀⠀⠀⠀⠀⠀⠀⠀⠀⠀⠀⠀⠀⠀⠀⢻⣿⣿⣿⣿⣿⣿⣿⣿⣿⣿⣿⣿⣿⣿⣿⣿⣿⣿⣿⣿⣿⣿⣿⣿⣿⣿⡇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⣿⣿⣿⣿⣿⣿⣿⣿⣿⣿⣿⣿⣿⣿⣿⣿⣿⣿⣿⣿⣿⣿⣿⣿⣿⣿⣿⣿⣿⣿⣿⣿⣿⣿⣿⣿⣿⣿⣿⣿⣿⣿⣿⣿⣿⣿⡿⠂⠀⠀⠀⠺⠿⡿⠟⠻⢿⣿⣿⣿⣿⣿⣿⣿⣿⣿⣿⣿⣿⣿⣿⣿⣿⣿⣿⣿⣿⣿⣿⣿⣿⣿⣿⣿⣿⣿⣿⣿⣿⣿⡇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⣿⣿⣿⣿⣿⣿⣿⣿⣿⣿⣿⣿⣿⣿⣿⣿⣿⣿⣿⣿⣿⣿⣿⣿⣿⣿⣿⣿⣿⣿⣿⣿⣿⣿⣿⣿⣿⣿⣿⣿⣿⠟⠻⠛⠋⠉⠀⠀⠀⠀⠀⠀⠀⠀⠀⠀⠀⠈⢿⣿⣿⣿⣿⣿⣿⣿⣿⣿⣿⣿⣿⣿⣿⣿⣿⣿⣿⣿⣿⣿⣿⣿⣿⣿⣿⣿⣿⣿⣿⣿⡇</a:t>
            </a:r>
            <a:br/>
            <a:r>
              <a:t>⡿⣿⣿⣿⣿⣿⣿⣿⣿⣿⣿⣿⣿⣿⣿⣿⣿⣿⣿⣿⣿⣿⣿⣿⣿⣿⣿⣿⣿⣿⣿⣿⣿⣿⣿⣿⣿⣿⣿⠿⠟⠀⠀⠀⠀⠀⠀⠀⠀⠀⠀⠀⠀⠀⠀⠀⠀⠀⠈⢹⣿⣿⣿⣿⣿⣿⣿⣿⣿⣿⣿⣿⣿⣿⣿⣿⣿⣿⣿⣿⣿⣿⣿⣿⣿⣿⣿⣿⣿⣿⡇</a:t>
            </a:r>
            <a:br/>
            <a:r>
              <a:t>⠠⣿⣿⣿⣿⣿⣿⣿⣿⣿⣿⣿⣿⣿⣿⣿⣿⣿⣿⣿⣿⣿⣿⣿⣿⣿⣿⣿⣿⣿⣿⣿⣿⣿⣿⣿⣿⣿⣿⠃⠀⠀⠀⠀⠀⠀⠀⠀⠀⠀⠀⠀⠀⠀⠀⠀⠀⠀⢀⣾⣿⣿⣿⣿⣿⣿⣿⣿⣿⣿⣿⣿⣿⣿⣿⣿⣿⣿⣿⣿⣿⣿⣿⣿⣿⣿⣿⣿⣿⣿⡇</a:t>
            </a:r>
            <a:br/>
            <a:r>
              <a:t>⢰⣿⣿⣿⣿⣿⣿⣿⣿⣿⣿⣿⣿⣿⣿⣿⣿⣿⣿⣿⣿⣿⣿⣿⣿⣿⣿⣿⣿⣿⣿⣿⣿⣿⣿⣿⣿⣿⣿⣷⡄⠀⠀⠀⠀⠀⠀⠀⠀⠀⠀⠀⠀⠀⠀⠀⠀⠀⣼⣿⣿⣿⣿⣿⣿⣿⣿⣿⣿⣿⣿⣿⣿⣿⣿⣿⣿⣿⣿⣿⣿⣿⣿⣿⣿⣿⣿⣿⣿⣿⡇</a:t>
            </a:r>
            <a:br/>
            <a:r>
              <a:t>⠀⢿⣿⣿⣿⣿⣿⣿⣿⣿⣿⣿⣿⣿⣿⣿⣿⣿⣿⣿⣿⣿⣿⣿⣿⣿⣿⣿⣿⣿⣿⣿⣿⣿⣿⣿⣿⣿⣿⣿⣿⣦⠀⠀⠀⠀⠀⠀⠀⠀⠀⠀⠀⠀⠀⠀⠀⠀⢸⣿⣿⣿⣿⣿⣿⣿⣿⣿⣿⣿⣿⣿⣿⣿⣿⣿⣿⣿⣿⣿⣿⣿⣿⣿⣿⣿⣿⣿⣿⣿⡇</a:t>
            </a:r>
            <a:br/>
            <a:r>
              <a:t>⠀⠘⢿⣿⣿⣿⣿⣿⣿⣿⣿⣿⣿⣿⣿⣿⣿⣿⣿⣿⣿⣿⣿⣿⣿⣿⣿⣿⣿⣿⣿⣿⣿⣿⣿⣿⣿⣿⣿⣿⣿⠇⠀⠀⠀⠀⠀⠀⠀⠀⠀⠀⠀⠀⠀⠀⠀⠀⢸⣿⣿⣿⣿⣿⠿⠿⣿⣿⣿⣿⣿⣿⣿⣿⣿⣿⣿⣿⣿⣿⣿⣿⣿⣿⣿⣿⣿⣿⣿⣿⡇</a:t>
            </a:r>
            <a:br/>
            <a:r>
              <a:t>⠀⠀⠈⠉⠻⣿⣿⣿⣿⣿⣿⣿⣿⣿⣿⣿⣿⣿⣿⣿⣿⣿⣿⣿⣿⣿⣿⣿⣿⣿⣿⣿⣿⣿⣿⣿⣿⣿⣿⣿⣿⠀⠀⠀⠀⠀⠀⠀⠀⠀⠀⠀⠀⠀⠀⠀⠀⠀⠸⣿⡿⠁⠀⠀⠀⠀⠀⠙⠻⠛⠛⠛⠋⠙⢿⣿⣿⣿⣿⣿⣿⣿⣿⣿⣿⣿⣿⣿⣿⣿⡇</a:t>
            </a:r>
            <a:br/>
            <a:r>
              <a:t>⠀⠀⢀⣴⣾⣿⣿⣿⣿⣿⣿⣿⣿⣿⣿⠿⠟⠉⠋⠉⠉⠙⠻⣿⣿⣿⣿⣿⣿⣿⣿⣿⣿⣿⣿⣿⣿⣿⣿⣿⠿⠀⠀⠀⠀⠀⠀⠀⠀⠀⠀⠀⠀⠀⠀⠀⠀⠀⠀⠀⠀⠀⠀⠀⠀⠀⠀⠀⠀⠀⠀⠀⠀⠀⠠⣿⣿⣿⣿⣿⣿⣿⣿⣿⣿⣿⣿⣿⣿⣿⡇</a:t>
            </a:r>
            <a:br/>
            <a:r>
              <a:t>⠀⠀⣿⣿⣿⣿⣿⣿⣿⣿⣿⣿⣿⣿⠇⠀⠀⠀⠀⠀⠀⠀⠀⠛⠛⠛⠛⠉⠉⠉⠉⠉⠉⢁⣀⣀⣀⠀⠀⠠⠤⠄⠀⠀⠀⠀⠀⠀⠀⠀⠀⠀⠀⠀⠀⠀⠀⠀⠀⠀⠀⠀⠀⠀⠀⠀⠀⠀⠀⠀⠀⠀⠀⠀⠀⢹⣿⣿⣿⣿⣿⣿⣿⣿⣿⣿⣿⣿⣿⣿⡇</a:t>
            </a:r>
            <a:br/>
            <a:r>
              <a:t>⠀⠀⣿⣿⣿⣿⣿⣿⣿⣿⣿⣿⣿⣷⣶⣤⠀⠀⠀⠀⠀⠀⠀⠀⠀⢀⣈⣉⣉⣉⣠⣤⣤⣤⣤⣤⣤⣶⣶⣶⣶⣶⣆⠀⠀⠀⠀⠀⠀⠀⠀⠀⠀⠀⠀⠀⠀⠀⠀⠀⠀⠀⠀⠀⠀⠀⠀⠀⠀⠀⠀⠀⣀⣀⣴⣿⣿⣿⣿⣿⣿⣿⣿⣿⣿⣿⣿⣿⣿⣿⡇</a:t>
            </a:r>
            <a:br/>
            <a:r>
              <a:t>⠀⠀⢿⣿⣿⣿⣿⣿⣿⣿⣿⣿⣿⣿⣿⣿⣦⡀⠀⠀⠀⠀⠀⠀⠈⢿⣿⣿⣿⣿⣿⣿⣿⣿⣿⣿⣿⡿⠿⠏⠉⠀⠀⠀⠀⠀⠀⠀⠀⠀⠀⠀⠀⠀⠀⠀⠀⠀⠀⠀⠀⠀⠀⠀⠀⠀⠀⠀⠀⠀⢀⣼⣿⣿⣿⣿⣿⣿⣿⣿⣿⣿⣿⣿⣿⣿⣿⣿⣿⣿⡇</a:t>
            </a:r>
            <a:br/>
            <a:r>
              <a:t>⠀⠀⠈⣿⣿⣿⣿⣿⣿⣿⣿⣿⣿⣿⣿⣿⣿⣇⠀⠀⠀⠀⠀⠀⠀⠈⢿⣿⣿⣿⣿⣿⣿⣿⠟⠉⠁⠀⠀⠀⠀⠀⠀⠀⠀⠀⠀⠀⠀⠀⠀⠀⠀⠀⠀⠀⠀⠀⠀⠀⠀⠀⠀⠀⠀⠀⠀⠀⠀⣠⣾⣿⣿⣿⣿⣿⣿⣿⣿⣿⣿⣿⣿⣿⣿⣿⣿⣿⣿⣿⡇</a:t>
            </a:r>
            <a:br/>
            <a:r>
              <a:t>⠀⠀⣤⣿⣿⣿⣿⣿⣿⣿⣿⣿⣿⣿⣿⣿⣿⣿⣷⣄⠀⠀⠀⠀⠀⠀⠀⠹⣿⣿⡿⠟⠋⠁⠀⠀⠀⠀⠀⠀⠀⠀⠀⠀⠀⠀⠀⠀⠀⠀⠀⠀⠀⠀⠀⠀⠀⠀⠀⠀⠀⠀⠀⠀⠀⠀⣠⣴⣾⣿⣿⣿⣿⣿⣿⣿⣿⣿⣿⣿⣿⣿⣿⣿⣿⣿⣿⣿⣿⣿⡇</a:t>
            </a:r>
            <a:br/>
            <a:r>
              <a:t>⢀⣾⣾⣿⣿⣿⣿⣿⣿⣿⣿⣿⣿⣿⣿⣿⣿⣿⣿⣿⣷⣄⠀⠀⠀⠀⠀⠀⠈⠉⠀⠀⠀⠀⠀⠀⠀⠀⠀⠀⠀⠀⠀⠀⠀⠀⠀⠀⠀⠀⠀⠀⠀⠀⠀⠀⠀⠀⠀⠀⠀⠀⠀⠀⣠⣾⣿⣿⣿⣿⣿⣿⣿⣿⣿⣿⣿⣿⣿⣿⣿⣿⣿⣿⣿⣿⣿⣿⣿⣿⡇</a:t>
            </a:r>
            <a:br/>
            <a:r>
              <a:t>⣾⣿⣿⣿⣿⣿⣿⣿⣿⣿⣿⣿⣿⣿⣿⣿⣿⣿⣿⣿⣿⣿⣦⡀⠀⠀⠀⠀⠀⠀⠀⠀⠀⠀⠀⠀⠀⠀⠀⠀⡀⠀⠀⠀⠀⠀⠀⠀⠀⠀⠀⠀⠀⠀⠀⠀⠀⠀⠀⣠⣤⣤⣴⣾⣿⣿⣿⣿⣿⣿⣿⣿⣿⣿⣿⣿⣿⣿⣿⣿⣿⣿⣿⣿⣿⣿⣿⣿⣿⣿⡇</a:t>
            </a:r>
            <a:br/>
            <a:r>
              <a:t>⣿⣿⣿⣿⣿⣿⣿⣿⣿⣿⣿⣿⣿⣿⣿⣿⣿⣿⣿⣿⣿⣿⣿⣷⡄⠀⠀⠀⠀⠀⠀⠀⢀⣀⣤⣶⣶⣶⣶⣿⣿⠂⠀⠀⠀⠀⠀⠀⠀⠀⠀⠀⠀⠀⠀⠀⣠⣶⣾⣿⣿⣿⣿⣿⣿⣿⣿⣿⣿⣿⣿⣿⣿⣿⣿⣿⣿⣿⣿⣿⣿⣿⣿⣿⣿⣿⣿⣿⣿⣿⡇</a:t>
            </a:r>
            <a:br/>
            <a:r>
              <a:t>⣿⣿⣿⣿⣿⣿⣿⣿⣿⣿⣿⣿⣿⣿⣿⣿⣿⣿⣿⣿⣿⣿⣿⣿⣿⣦⣤⣤⣤⣤⣶⣾⣿⣿⣿⣿⣿⣿⣿⣿⡇⠀⠀⠀⠀⠀⠀⠀⠀⠀⠀⠀⠀⠀⠀⠀⣿⣿⣿⣿⣿⣿⣿⣿⣿⣿⣿⣿⣿⣿⣿⣿⣿⣿⣿⣿⣿⣿⣿⣿⣿⣿⣿⣿⣿⣿⣿⣿⣿⣿⡇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⣿⣿⣿⣿⣿⣿⣿⣿⣿⣿⣿⣿⣿⣿⣿⣿⣿⣿⣿⣿⣿⣿⣿⣿⣿⣿⣿⣿⣿⣿⣿⣿⣿⣿⣿⣿⣿⣿⣿⣶⠄⠀⠀⠀⠀⠀⠀⠀⠀⠀⠀⠀⠀⠻⣿⣿⣿⣿⣿⣿⣿⣿⣿⣿⣿⣿⣿⣿⣿⣿⣿⣿⣿⣿⣿⣿⣿⣿⣿⣿⣿⣿⣿⣿⣿⣿⣿⣿⣿⣿⡇</a:t>
            </a:r>
            <a:br/>
            <a:r>
              <a:t>⢸⣿⣿⣿⣿⣿⣿⣿⣿⣿⣿⣿⣿⣿⣿⣿⣿⣿⣿⣿⣿⣿⣿⣿⣿⣿⣿⣿⣿⣿⣿⣿⣿⣿⣿⣿⣿⣿⣿⣿⠀⠀⠀⠀⠀⠀⠀⠀⠀⠀⠀⠀⠀⠀⠈⢻⣿⣿⣿⣿⣿⣿⣿⣿⣿⣿⣿⣿⣿⣿⣿⣿⣿⣿⣿⣿⣿⣿⣿⣿⣿⣿⣿⣿⣿⣿⣿⣿⣿⣿⡇</a:t>
            </a:r>
            <a:br/>
            <a:r>
              <a:t>⢸⣿⣿⣿⣿⣿⣿⣿⣿⣿⣿⣿⣿⣿⣿⣿⣿⣿⣿⣿⣿⣿⣿⣿⣿⣿⣿⣿⣿⣿⣿⣿⣿⣿⣿⣿⣿⣿⣿⠃⠀⠀⠀⠀⠀⠀⠀⠀⠀⠀⠀⠀⠀⠀⠀⠀⠹⣿⣿⣿⣿⣿⣿⣿⣿⣿⣿⣿⣿⣿⣿⣿⣿⣿⣿⣿⣿⣿⣿⣿⣿⣿⣿⣿⣿⣿⣿⣿⣿⣿⡇</a:t>
            </a:r>
            <a:br/>
            <a:r>
              <a:t>⠀⣿⣿⣿⣿⣿⣿⣿⣿⣿⣿⣿⣿⣿⣿⣿⣿⣿⣿⣿⣿⣿⣿⣿⣿⣿⣿⣿⣿⣿⣿⣿⣿⣿⣿⣿⣿⣿⡟⠀⠀⠀⠀⠀⠀⠀⠀⠀⠀⠀⠀⠀⠀⠀⠀⠀⠀⠹⣿⣿⣿⣿⣿⣿⣿⣿⣿⣿⣿⣿⣿⣿⣿⣿⣿⣿⣿⣿⣿⣿⣿⣿⣿⣿⣿⣿⣿⣿⣿⣿⡇</a:t>
            </a:r>
            <a:br/>
            <a:r>
              <a:t>⠀⣿⣿⣿⣿⣿⣿⣿⣿⣿⣿⣿⣿⣿⣿⣿⣿⣿⣿⣿⣿⣿⣿⣿⣿⣿⣿⣿⣿⣿⣿⣿⣿⣿⣿⣿⣿⣿⡇⠀⠀⠀⠀⠀⠀⠀⠀⠀⠀⠀⠀⠀⠀⠀⠀⠀⠀⠀⠙⣿⣿⣿⣿⣿⣿⣿⣿⣿⣿⣿⣿⣿⣿⣿⣿⣿⣿⣿⣿⣿⣿⣿⣿⣿⣿⣿⣿⣿⣿⣿⡇</a:t>
            </a:r>
            <a:br/>
            <a:r>
              <a:t>⠀⢸⣿⣿⣿⣿⣿⣿⣿⣿⣿⣿⣿⣿⣿⣿⣿⣿⣿⣿⣿⣿⣿⣿⣿⣿⣿⣿⣿⣿⣿⣿⣿⣿⣿⣿⣿⣿⠇⠀⠀⠀⠀⠀⠀⠀⠀⠀⠀⠀⠀⠀⠀⠀⠀⠀⠀⠀⠀⠘⢿⣿⣿⣿⣿⣿⣿⣿⣿⣿⣿⣿⣿⣿⣿⣿⣿⣿⣿⣿⣿⣿⣿⣿⣿⣿⣿⣿⣿⣿⡇</a:t>
            </a:r>
            <a:br/>
            <a:r>
              <a:t>⠀⠈⣿⣿⣿⣿⣿⣿⣿⣿⣿⣿⣿⣿⣿⣿⣿⣿⣿⣿⣿⣿⣿⣿⣿⣿⣿⣿⣿⣿⣿⣿⣿⣿⣿⣿⣿⣿⠅⠀⠀⠀⠀⠀⠀⠀⠀⠀⠀⠀⠀⠀⠀⠀⠀⠀⠀⠀⠀⠀⠈⢻⣿⣿⣿⣿⣿⣿⣿⣿⣿⣿⣿⣿⣿⣿⣿⣿⣿⣿⣿⣿⣿⣿⣿⣿⣿⣿⣿⣿⡇</a:t>
            </a:r>
            <a:br/>
            <a:r>
              <a:t>⠀⠀⢻⣿⣿⣿⣿⣿⣿⣿⣿⣿⣿⣿⣿⣿⣿⣿⣿⣿⣿⣿⣿⣿⣿⣿⣿⣿⣿⣿⣿⣿⣿⣿⣿⣿⣿⣿⠀⠀⠀⠀⠀⠀⠀⠀⠀⠀⠀⠀⠀⠀⠀⠀⠀⠀⠀⠀⠀⠀⠀⠀⠹⣿⣿⣿⣿⣿⣿⣿⣿⣿⣿⣿⣿⣿⣿⣿⣿⣿⣿⣿⣿⣿⣿⣿⣿⣿⣿⣿⡇</a:t>
            </a:r>
            <a:br/>
            <a:r>
              <a:t>⠀⠀⢸⣿⣿⣿⣿⣿⣿⣿⣿⣿⣿⣿⣿⣿⣿⣿⣿⣿⣿⣿⣿⣿⣿⣿⣿⣿⣿⣿⣿⣿⣿⣿⣿⣿⣿⣿⠀⠀⠀⠀⠀⠀⠀⠀⠀⠀⠀⠀⠀⠀⠀⠀⠀⠀⠀⠀⠀⠀⠀⠀⠀⠈⠻⣿⣿⣿⣿⣿⣿⣿⣿⣿⣿⣿⣿⣿⣿⣿⣿⣿⣿⣿⣿⣿⣿⣿⣿⣿⡇</a:t>
            </a:r>
            <a:br/>
            <a:r>
              <a:t>⠀⠀⠈⣿⣿⣿⣿⣿⣿⣿⣿⣿⣿⣿⣿⣿⣿⣿⣿⣿⣿⣿⣿⣿⣿⣿⣿⣿⣿⣿⣿⣿⣿⣿⣿⣿⣿⣿⠀⠀⠀⠀⠀⠀⠀⠀⠀⠀⠀⠀⠀⠀⠀⠀⠀⠀⠀⠀⠀⠀⠀⠀⠀⠀⠀⠈⢻⣿⣿⣿⣿⣿⣿⣿⣿⣿⣿⣿⣿⣿⣿⣿⣿⣿⣿⣿⣿⣿⣿⣿⡇</a:t>
            </a:r>
            <a:br/>
            <a:r>
              <a:t>⠀⠀⢠⣿⣿⣿⣿⣿⣿⣿⣿⣿⣿⣿⣿⣿⣿⣿⣿⣿⣿⣿⣿⣿⣿⣿⣿⣿⣿⣿⣿⣿⣿⣿⣿⣿⣿⣿⠀⠀⠀⠀⠀⠀⠀⠀⠀⠀⠀⠀⠀⠀⠀⠀⠀⠀⠀⠀⠀⠀⠀⠀⠀⠀⠀⠀⠀⠙⣿⣿⣿⣿⣿⣿⣿⣿⣿⣿⣿⣿⣿⣿⣿⣿⣿⣿⣿⣿⣿⣿⡇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⣿⣿⣿⣿⣿⣿⣿⣿⣿⣿⣿⣿⣿⣿⣿⣿⣿⣿⣿⣿⣿⣿⣿⣿⣿⣿⣿⣿⣿⣿⣿⣿⣿⣿⣿⣿⣿⣿⣿⣿⣿⣿⣿⣿⣿⣿⡿⠋⠀⠀⠀⠀⠀⠚⠉⠉⠙⠻⣿⣿⣿⣿⣿⣿⣿⣿⣿⣿⣿⣿⣿⣿⣿⣿⣿⣿⣿⣿⣿⣿⣿⣿⣿⣿⣿⣿⣿⣿⣿⣿⡇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⣿⣿⣿⣿⣿⣿⣿⣿⣿⣿⣿⣿⣿⣿⣿⣿⣿⣿⣿⣿⣿⣿⣿⣿⣿⣿⣿⣿⣿⣿⣿⣿⣿⣿⣿⣿⣿⣿⣿⣿⣿⣿⠛⠟⠋⠁⠀⠀⠀⠀⠀⠀⠀⠀⠀⠀⠀⠀⠈⠿⣿⣿⣿⣿⣿⣿⣿⣿⣿⣿⣿⣿⣿⣿⣿⣿⣿⣿⣿⣿⣿⣿⣿⣿⣿⣿⣿⣿⣿⣿⡇</a:t>
            </a:r>
            <a:br/>
            <a:r>
              <a:t>⣿⢿⣿⣿⣿⣿⣿⣿⣿⣿⣿⣿⣿⣿⣿⣿⣿⣿⣿⣿⣿⣿⣿⣿⣿⣿⣿⣿⣿⣿⣿⣿⣿⣿⣿⣿⣿⣿⣿⣿⡿⠟⠀⠀⠀⠀⠀⠀⠀⠀⠀⠀⠀⠀⠀⠀⠀⠀⠀⠀⠘⣿⣿⣿⣿⣿⣿⣿⣿⣿⣿⣿⣿⣿⣿⣿⣿⣿⣿⣿⣿⣿⣿⣿⣿⣿⣿⣿⣿⣿⡇</a:t>
            </a:r>
            <a:br/>
            <a:r>
              <a:t>⠁⢼⣿⣿⣿⣿⣿⣿⣿⣿⣿⣿⣿⣿⣿⣿⣿⣿⣿⣿⣿⣿⣿⣿⣿⣿⣿⣿⣿⣿⣿⣿⣿⣿⣿⣿⣿⣿⣿⣿⡷⠀⠀⠀⠀⠀⠀⠀⠀⠀⠀⠀⠀⠀⠀⠀⠀⠀⠀⠀⢸⣿⣿⣿⣿⣿⣿⣿⣿⣿⣿⣿⣿⣿⣿⣿⣿⣿⣿⣿⣿⣿⣿⣿⣿⣿⣿⣿⣿⣿⡇</a:t>
            </a:r>
            <a:br/>
            <a:r>
              <a:t>⠀⣼⣿⣿⣿⣿⣿⣿⣿⣿⣿⣿⣿⣿⣿⣿⣿⣿⣿⣿⣿⣿⣿⣿⣿⣿⣿⣿⣿⣿⣿⣿⣿⣿⣿⣿⣿⣿⣿⣿⣿⣶⡀⠀⠀⠀⠀⠀⠀⠀⠀⠀⠀⠀⠀⠀⠀⠀⠀⣰⣿⣿⣿⣿⣿⣿⣿⣿⣿⣿⣿⣿⣿⣿⣿⣿⣿⣿⣿⣿⣿⣿⣿⣿⣿⣿⣿⣿⣿⣿⡇</a:t>
            </a:r>
            <a:br/>
            <a:r>
              <a:t>⠀⠘⣿⣿⣿⣿⣿⣿⣿⣿⣿⣿⣿⣿⣿⣿⣿⣿⣿⣿⣿⣿⣿⣿⣿⣿⣿⣿⣿⣿⣿⣿⣿⣿⣿⣿⣿⣿⣿⣿⣿⣿⣿⠆⠀⠀⠀⠀⠀⠀⠀⠀⠀⠀⠀⠀⠀⠀⠀⠹⢿⣿⣿⣿⣿⣿⣿⣿⣿⣿⣿⣿⣿⣿⣿⣿⣿⣿⣿⣿⣿⣿⣿⣿⣿⣿⣿⣿⣿⣿⡇</a:t>
            </a:r>
            <a:br/>
            <a:r>
              <a:t>⠀⠀⠘⣿⣿⣿⣿⣿⣿⣿⣿⣿⣿⣿⣿⣿⣿⣿⣿⣿⣿⣿⣿⣿⣿⣿⣿⣿⣿⣿⣿⣿⣿⣿⣿⣿⣿⣿⣿⣿⣿⣿⡟⠀⠀⠀⠀⠀⠀⠀⠀⠀⠀⠀⠀⠀⠀⠀⠀⠀⠀⠁⠀⠈⠉⠛⠿⠿⠿⠿⠛⠛⠋⠉⠹⢿⣿⣿⣿⣿⣿⣿⣿⣿⣿⣿⣿⣿⣿⣿⡇</a:t>
            </a:r>
            <a:br/>
            <a:r>
              <a:t>⠀⠀⠀⠀⠙⠻⣿⣿⣿⣿⣿⣿⣿⣿⣿⣿⣿⣿⣿⣿⣿⣿⣿⣿⣿⣿⣿⣿⣿⣿⣿⣿⣿⣿⣿⣿⣿⣿⣿⣿⣿⣿⡇⠀⠀⠀⠀⠀⠀⠀⠀⠀⠀⠀⠀⠀⠀⠀⠀⠀⠀⠀⠀⠀⠀⠀⠀⠀⠀⠒⠒⠚⠃⠀⠀⣠⣿⣿⣿⣿⣿⣿⣿⣿⣿⣿⣿⣿⣿⣿⡇</a:t>
            </a:r>
            <a:br/>
            <a:r>
              <a:t>⠀⠀⠀⠀⣠⣶⣿⣿⣿⣿⣿⣿⣿⣿⣿⡿⠟⠛⠋⠙⠛⠛⢿⣿⣿⣿⣿⣿⣿⣿⣿⣿⣿⣿⡿⠿⠿⠿⠟⠛⠛⠛⠁⠀⠀⠀⠀⠀⠀⠀⠀⠀⠀⠀⠀⠀⠀⠀⠀⠀⠀⠀⠀⠀⠀⠀⠀⢠⣶⣾⣿⣿⣿⣿⣿⣿⣿⣿⣿⣿⣿⣿⣿⣿⣿⣿⣿⣿⣿⣿⡇</a:t>
            </a:r>
            <a:br/>
            <a:r>
              <a:t>⠀⠀⠀⢰⣿⣿⣿⣿⣿⣿⣿⣿⣿⣿⠃⠀⠀⠀⠀⠀⠀⠀⠘⠛⠛⠋⢉⣉⣉⣉⣀⣤⠤⠤⠤⠶⠒⣒⣒⣚⣉⣩⣥⡀⠀⠀⠀⠀⠀⠀⠀⠀⠀⠀⠀⠀⠀⠀⠀⠀⠀⠀⠀⠀⠀⠀⠀⢸⣿⣿⣿⣿⣿⣿⣿⣿⣿⣿⣿⣿⣿⣿⣿⣿⣿⣿⣿⣿⣿⣿⡇</a:t>
            </a:r>
            <a:br/>
            <a:r>
              <a:t>⠀⠀⠀⢸⣿⣿⣿⣿⣿⣿⣿⣿⣿⣧⣤⣤⠀⠀⠀⠀⠀⠀⠀⠈⠉⣭⣭⣤⣤⣴⣶⣶⣶⣿⣿⣿⣿⣿⣿⣿⣿⣿⣿⣷⡄⠀⠀⠀⠀⠀⠀⠀⠀⠀⠀⠀⠀⠀⠀⠀⠀⠀⠀⠀⠀⠀⠀⣾⣿⣿⣿⣿⣿⣿⣿⣿⣿⣿⣿⣿⣿⣿⣿⣿⣿⣿⣿⣿⣿⣿⡇</a:t>
            </a:r>
            <a:br/>
            <a:r>
              <a:t>⠀⠀⠀⠈⢿⣿⣿⣿⣿⣿⣿⣿⣿⣿⣿⣿⣷⣤⡀⠀⠀⠀⠀⠀⠀⠘⣿⣿⣿⣿⣿⣿⣿⣿⣿⣿⣿⣿⠟⠛⠛⠛⠉⠁⠀⠀⠀⠀⠀⠀⠀⠀⠀⠀⠀⠀⠀⠀⠀⠀⠀⠀⠀⠀⠀⢀⣼⣿⣿⣿⣿⣿⣿⣿⣿⣿⣿⣿⣿⣿⣿⣿⣿⣿⣿⣿⣿⣿⣿⣿⡇</a:t>
            </a:r>
            <a:br/>
            <a:r>
              <a:t>⠀⠀⠀⠀⠈⣿⣿⣿⣿⣿⣿⣿⣿⣿⣿⣿⣿⣿⡅⠀⠀⠀⠀⠀⠀⠀⠘⢿⣿⣿⣿⣿⣿⣿⡿⠉⠀⠀⠀⠀⠀⠀⠀⠀⠀⠀⠀⠀⠀⠀⠀⠀⠀⠀⠀⠀⠀⠀⠀⠀⠀⠀⠀⢀⣴⣿⣿⣿⣿⣿⣿⣿⣿⣿⣿⣿⣿⣿⣿⣿⣿⣿⣿⣿⣿⣿⣿⣿⣿⣿⡇</a:t>
            </a:r>
            <a:br/>
            <a:r>
              <a:t>⠀⠀⠀⠀⠰⣼⣿⣿⣿⣿⣿⣿⣿⣿⣿⣿⣿⣿⣿⣶⣄⠀⠀⠀⠀⠀⠀⠈⢻⣿⣿⡿⠛⠉⠀⠀⠀⠀⠀⠀⠀⠀⠀⠀⠀⠀⠀⠀⠀⠀⠀⠀⠀⠀⠀⠀⠀⠀⠀⠀⠀⠀⢠⣾⣿⣿⣿⣿⣿⣿⣿⣿⣿⣿⣿⣿⣿⣿⣿⣿⣿⣿⣿⣿⣿⣿⣿⣿⣿⣿⡇</a:t>
            </a:r>
            <a:br/>
            <a:r>
              <a:t>⠀⠀⠀⣴⣿⣿⣿⣿⣿⣿⣿⣿⣿⣿⣿⣿⣿⣿⣿⣿⣿⣷⡀⠀⠀⠀⠀⠀⠀⠉⠁⠀⠀⠀⠀⠀⠀⠀⠀⠀⠀⠀⠀⠀⠀⠀⠀⠀⠀⠀⠀⠀⠀⠀⠀⠀⠀⠀⠀⠀⠀⣴⣿⣿⣿⣿⣿⣿⣿⣿⣿⣿⣿⣿⣿⣿⣿⣿⣿⣿⣿⣿⣿⣿⣿⣿⣿⣿⣿⣿⡇</a:t>
            </a:r>
            <a:br/>
            <a:r>
              <a:t>⠀⢀⣼⣿⣿⣿⣿⣿⣿⣿⣿⣿⣿⣿⣿⣿⣿⣿⣿⣿⣿⣿⣿⣦⠀⠀⠀⠀⠀⠀⠀⠀⠀⠀⠀⠀⠀⣀⠀⣀⣠⣤⡄⠀⠀⠀⠀⠀⠀⠀⠀⠀⠀⠀⠀⠀⠀⠀⠀⣠⣾⣿⣿⣿⣿⣿⣿⣿⣿⣿⣿⣿⣿⣿⣿⣿⣿⣿⣿⣿⣿⣿⣿⣿⣿⣿⣿⣿⣿⣿⡇</a:t>
            </a:r>
            <a:br/>
            <a:r>
              <a:t>⣠⣿⣿⣿⣿⣿⣿⣿⣿⣿⣿⣿⣿⣿⣿⣿⣿⣿⣿⣿⣿⣿⣿⣿⣷⡀⠀⠀⠀⠀⠀⠀⠀⣀⣤⣶⣿⣿⣿⣿⣿⡏⠀⠀⠀⠀⠀⠀⠀⠀⠀⠀⠀⠀⠀⠀⠀⣴⣿⣿⣿⣿⣿⣿⣿⣿⣿⣿⣿⣿⣿⣿⣿⣿⣿⣿⣿⣿⣿⣿⣿⣿⣿⣿⣿⣿⣿⣿⣿⣿⡇</a:t>
            </a:r>
            <a:br/>
            <a:r>
              <a:t>⣿⣿⣿⣿⣿⣿⣿⣿⣿⣿⣿⣿⣿⣿⣿⣿⣿⣿⣿⣿⣿⣿⣿⣿⣿⣿⣶⣤⣤⣤⣴⣶⣿⣿⣿⣿⣿⣿⣿⣿⣿⠀⠀⠀⠀⠀⠀⠀⠀⠀⠀⠀⠀⠀⠀⠀⠀⣿⣿⣿⣿⣿⣿⣿⣿⣿⣿⣿⣿⣿⣿⣿⣿⣿⣿⣿⣿⣿⣿⣿⣿⣿⣿⣿⣿⣿⣿⣿⣿⣿⡇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⣿⣿⣿⣿⣿⣿⣿⣿⣿⣿⣿⣿⣿⣿⣿⣿⣿⣿⣿⣿⣿⣿⣿⣿⣿⣿⣿⣿⣿⣿⣿⣿⣿⣿⣿⣿⣿⣿⣿⣿⡿⠀⠀⠀⠀⠀⠀⠀⠀⠀⠀⠀⠀⠀⠀⠀⢸⣿⣿⣿⣿⣿⣿⣿⣿⣿⣿⣿⣿⣿⣿⣿⣿⣿⣿⣿⣿⣿⣿⣿⣿⣿⣿⣿⣿⣿⣿⣿⣿⣿⡇</a:t>
            </a:r>
            <a:br/>
            <a:r>
              <a:t>⠸⣿⣿⣿⣿⣿⣿⣿⣿⣿⣿⣿⣿⣿⣿⣿⣿⣿⣿⣿⣿⣿⣿⣿⣿⣿⣿⣿⣿⣿⣿⣿⣿⣿⣿⣿⣿⣿⣿⣿⡇⠀⠀⠀⠀⠀⠀⠀⠀⠀⠀⠀⠀⠀⠀⠀⣾⣿⣿⣿⣿⣿⣿⣿⣿⣿⣿⣿⣿⣿⣿⣿⣿⣿⣿⣿⣿⣿⣿⣿⣿⣿⣿⣿⣿⣿⣿⣿⣿⣿⡇</a:t>
            </a:r>
            <a:br/>
            <a:r>
              <a:t>⠀⣹⣿⣿⣿⣿⣿⣿⣿⣿⣿⣿⣿⣿⣿⣿⣿⣿⣿⣿⣿⣿⣿⣿⣿⣿⣿⣿⣿⣿⣿⣿⣿⣿⣿⣿⣿⣿⣿⣿⠃⠀⠀⠀⠀⠀⠀⠀⠀⠀⠀⠀⠀⠀⠀⢰⣿⣿⣿⣿⣿⣿⣿⣿⣿⣿⣿⣿⣿⣿⣿⣿⣿⣿⣿⣿⣿⣿⣿⣿⣿⣿⣿⣿⣿⣿⣿⣿⣿⣿⡇</a:t>
            </a:r>
            <a:br/>
            <a:r>
              <a:t>⢻⣿⣿⣿⣿⣿⣿⣿⣿⣿⣿⣿⣿⣿⣿⣿⣿⣿⣿⣿⣿⣿⣿⣿⣿⣿⣿⣿⣿⣿⣿⣿⣿⣿⣿⣿⣿⣿⣿⣿⠀⠀⠀⠀⠀⠀⠀⠀⠀⠀⠀⠀⠀⠀⠀⣸⣿⣿⣿⣿⣿⣿⣿⣿⣿⣿⣿⣿⣿⣿⣿⣿⣿⣿⣿⣿⣿⣿⣿⣿⣿⣿⣿⣿⣿⣿⣿⣿⣿⣿⡇</a:t>
            </a:r>
            <a:br/>
            <a:r>
              <a:t>⠙⢿⣿⣿⣿⣿⣿⣿⣿⣿⣿⣿⣿⣿⣿⣿⣿⣿⣿⣿⣿⣿⣿⣿⣿⣿⣿⣿⣿⣿⣿⣿⣿⣿⣿⣿⣿⣿⣿⣧⠀⠀⠀⠀⠀⠀⠀⠀⠀⠀⠀⠀⠀⠀⣾⣿⣿⣿⣿⣿⣿⣿⣿⣿⣿⣿⣿⣿⣿⣿⣿⣿⣿⣿⣿⣿⣿⣿⣿⣿⣿⣿⣿⣿⣿⣿⣿⣿⣿⣿⡇</a:t>
            </a:r>
            <a:br/>
            <a:r>
              <a:t>⠀⠈⢿⣿⣿⣿⣿⣿⣿⣿⣿⣿⣿⣿⣿⣿⣿⣿⣿⣿⣿⣿⣿⣿⣿⣿⣿⣿⣿⣿⣿⣿⣿⣿⣿⣿⣿⣿⣿⣿⣿⠀⠀⠀⠀⠀⠀⠀⠀⠀⠀⠀⠀⠀⠘⢻⣿⣿⣿⣿⣿⣿⣿⣿⣿⣿⣿⣿⣿⣿⣿⣿⣿⣿⣿⣿⣿⣿⣿⣿⣿⣿⣿⣿⣿⣿⣿⣿⣿⣿⡇</a:t>
            </a:r>
            <a:br/>
            <a:r>
              <a:t>⠀⠀⢸⣿⣿⣿⣿⣿⣿⣿⣿⣿⣿⣿⣿⣿⣿⣿⣿⣿⣿⣿⣿⣿⣿⣿⣿⣿⣿⣿⣿⣿⣿⣿⣿⣿⣿⣿⣿⣿⡟⠀⠀⠀⠀⠀⠀⠀⠀⠀⠀⠀⠀⠀⠀⠀⠙⣿⣿⣿⣿⣿⣿⣿⣿⣿⣿⣿⣿⣿⣿⣿⣿⣿⣿⣿⣿⣿⣿⣿⣿⣿⣿⣿⣿⣿⣿⣿⣿⣿⡇</a:t>
            </a:r>
            <a:br/>
            <a:r>
              <a:t>⠀⠀⠀⣿⣿⣿⣿⣿⣿⣿⣿⣿⣿⣿⣿⣿⣿⣿⣿⣿⣿⣿⣿⣿⣿⣿⣿⣿⣿⣿⣿⣿⣿⣿⣿⣿⣿⣿⣿⡿⠁⠀⠀⠀⠀⠀⠀⠀⠀⠀⠀⠀⠀⠀⠀⠀⠀⠘⣿⣿⣿⣿⣿⣿⣿⣿⣿⣿⣿⣿⣿⣿⣿⣿⣿⣿⣿⣿⣿⣿⣿⣿⣿⣿⣿⣿⣿⣿⣿⣿⡇</a:t>
            </a:r>
            <a:br/>
            <a:r>
              <a:t>⠀⠀⠀⣿⣿⣿⣿⣿⣿⣿⣿⣿⣿⣿⣿⣿⣿⣿⣿⣿⣿⣿⣿⣿⣿⣿⣿⣿⣿⣿⣿⣿⣿⣿⣿⣿⣿⣿⣿⡇⠀⠀⠀⠀⠀⠀⠀⠀⠀⠀⠀⠀⠀⠀⠀⠀⠀⠀⠘⣿⣿⣿⣿⣿⣿⣿⣿⣿⣿⣿⣿⣿⣿⣿⣿⣿⣿⣿⣿⣿⣿⣿⣿⣿⣿⣿⣿⣿⣿⣿⡇</a:t>
            </a:r>
            <a:br/>
            <a:r>
              <a:t>⠀⠀⠀⢸⣿⣿⣿⣿⣿⣿⣿⣿⣿⣿⣿⣿⣿⣿⣿⣿⣿⣿⣿⣿⣿⣿⣿⣿⣿⣿⣿⣿⣿⣿⣿⣿⣿⣿⣿⠃⠀⠀⠀⠀⠀⠀⠀⠀⠀⠀⠀⠀⠀⠀⠀⠀⠀⠀⠀⠘⣿⣿⣿⣿⣿⣿⣿⣿⣿⣿⣿⣿⣿⣿⣿⣿⣿⣿⣿⣿⣿⣿⣿⣿⣿⣿⣿⣿⣿⣿⡇</a:t>
            </a:r>
            <a:br/>
            <a:r>
              <a:t>⠀⠀⠀⠈⣿⣿⣿⣿⣿⣿⣿⣿⣿⣿⣿⣿⣿⣿⣿⣿⣿⣿⣿⣿⣿⣿⣿⣿⣿⣿⣿⣿⣿⣿⣿⣿⣿⣿⣿⠀⠀⠀⠀⠀⠀⠀⠀⠀⠀⠀⠀⠀⠀⠀⠀⠀⠀⠀⠀⠀⠘⢿⣿⣿⣿⣿⣿⣿⣿⣿⣿⣿⣿⣿⣿⣿⣿⣿⣿⣿⣿⣿⣿⣿⣿⣿⣿⣿⣿⣿⡇</a:t>
            </a:r>
            <a:br/>
            <a:r>
              <a:t>⠀⠀⠀⠀⢻⣿⣿⣿⣿⣿⣿⣿⣿⣿⣿⣿⣿⣿⣿⣿⣿⣿⣿⣿⣿⣿⣿⣿⣿⣿⣿⣿⣿⣿⣿⣿⣿⣿⣿⠀⠀⠀⠀⠀⠀⠀⠀⠀⠀⠀⠀⠀⠀⠀⠀⠀⠀⠀⠀⠀⠀⠈⢻⣿⣿⣿⣿⣿⣿⣿⣿⣿⣿⣿⣿⣿⣿⣿⣿⣿⣿⣿⣿⣿⣿⣿⣿⣿⣿⣿⡇</a:t>
            </a:r>
            <a:br/>
            <a:r>
              <a:t>⠀⠀⠀⠀⠸⣿⣿⣿⣿⣿⣿⣿⣿⣿⣿⣿⣿⣿⣿⣿⣿⣿⣿⣿⣿⣿⣿⣿⣿⣿⣿⣿⣿⣿⣿⣿⣿⣿⣿⠀⠀⠀⠀⠀⠀⠀⠀⠀⠀⠀⠀⠀⠀⠀⠀⠀⠀⠀⠀⠀⠀⠀⠀⠙⣿⣿⣿⣿⣿⣿⣿⣿⣿⣿⣿⣿⣿⣿⣿⣿⣿⣿⣿⣿⣿⣿⣿⣿⣿⣿⡇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⠀⠀⠀⠀⠀⣿⣿⣿⣿⣿⣿⣿⣿⣿⣿⣿⣿⣿⣿⣿⣿⣿⣿⣿⣿⣿⣿⣿⣿⣿⣿⣿⣿⣿⣿⣿⣿⣿⣿⠀⠀⠀⠀⠀⠀⠀⠀⠀⠀⠀⠀⠀⠀⠀⠀⠀⠀⠀⠀⠀⠀⠀⠀⠀⠈⠻⣿⣿⣿⣿⣿⣿⣿⣿⣿⣿⣿⣿⣿⣿⣿⣿⣿⣿⣿⣿⣿⣿⣿⣿⡇</a:t>
            </a:r>
            <a:br/>
            <a:r>
              <a:t>⠀⠀⠀⠀⠀⢻⣿⣿⣿⣿⣿⣿⣿⣿⣿⣿⣿⣿⣿⣿⣿⣿⣿⣿⣿⣿⣿⣿⣿⣿⣿⣿⣿⣿⣿⣿⣿⣿⡿⠀⠀⠀⠀⠀⠀⠀⠀⠀⠀⠀⠀⠀⠀⠀⠀⠀⠀⠀⠀⠀⠀⠀⠀⠀⠀⠀⠈⠻⣿⣿⣿⣿⣿⣿⣿⣿⣿⣿⣿⣿⣿⣿⣿⣿⣿⣿⣿⣿⣿⣿⡇</a:t>
            </a:r>
            <a:br/>
            <a:r>
              <a:t>⠀⠀⠀⠀⠀⢸⣿⣿⣿⣿⣿⣿⣿⣿⣿⣿⣿⣿⣿⣿⣿⣿⣿⣿⣿⣿⣿⣿⣿⣿⣿⣿⣿⣿⣿⣿⣿⣿⡇⠀⠀⠀⠀⠀⠀⠀⠀⠀⠀⠀⠀⠀⠀⠀⠀⠀⠀⠀⠀⠀⠀⠀⠀⠀⠀⠀⠀⠀⠈⠻⣿⣿⣿⣿⣿⣿⣿⣿⣿⣿⣿⣿⣿⣿⣿⣿⣿⣿⣿⣿⡇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⣿⣿⣿⣿⣿⣿⣿⣿⣿⣿⣿⣿⣿⣿⣿⣿⣿⣿⣿⣿⣿⣿⣿⣿⣿⣿⣿⣿⣿⣿⣿⣿⣿⣿⣿⣿⣿⣿⣿⣿⣿⣿⣿⣿⣿⣿⣿⠟⠉⠀⠀⠁⠀⠁⠀⠀⠀⠀⠈⠙⢿⣿⣿⣿⣿⣿⣿⣿⣿⣿⣿⣿⣿⣿⣿⣿⣿⣿⣿⣿⣿⣿⣿⣿⣿⣿⣿⣿⣿⣿⡇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⣿⣿⣿⣿⣿⣿⣿⣿⣿⣿⣿⣿⣿⣿⣿⣿⣿⣿⣿⣿⣿⣿⣿⣿⣿⣿⣿⣿⣿⣿⣿⣿⣿⣿⣿⣿⣿⣿⣿⣿⣿⣿⣿⣿⡿⠟⠋⠀⠀⠀⠀⠀⠀⠀⠀⠀⠀⠀⠀⠀⠀⠀⠻⣿⣿⣿⣿⣿⣿⣿⣿⣿⣿⣿⣿⣿⣿⣿⣿⣿⣿⣿⣿⣿⣿⣿⣿⣿⣿⣿⡇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⣿⣿⣿⣿⣿⣿⣿⣿⣿⣿⣿⣿⣿⣿⣿⣿⣿⣿⣿⣿⣿⣿⣿⣿⣿⣿⣿⣿⣿⣿⣿⣿⣿⣿⣿⣿⣿⣿⣿⣿⣿⣿⣿⣿⣿⠀⠀⠀⠀⠀⠀⠀⠀⠀⠀⠀⠀⠀⠀⠀⠀⠀⠀⢠⢿⣿⣿⣿⣿⣿⣿⣿⣿⣿⣿⣿⣿⣿⣿⣿⣿⣿⣿⣿⣿⣿⣿⣿⣿⣿⡇</a:t>
            </a:r>
            <a:br/>
            <a:r>
              <a:t>⣿⡿⣿⣿⣿⣿⣿⣿⣿⣿⣿⣿⣿⣿⣿⣿⣿⣿⣿⣿⣿⣿⣿⣿⣿⣿⣿⣿⣿⣿⣿⣿⣿⣿⣿⣿⣿⣿⣿⣿⣿⣿⣿⠿⢧⠀⠀⠀⠀⠀⠀⠀⠀⠀⠀⠀⠀⠀⠀⠀⠀⠀⠀⠁⣾⣿⣿⣿⣿⣿⣿⣿⣿⣿⣿⣿⣿⣿⣿⣿⣿⣿⣿⣿⣿⣿⣿⣿⣿⣿⡇</a:t>
            </a:r>
            <a:br/>
            <a:r>
              <a:t>⠋⠁⢾⣿⣿⣿⣿⣿⣿⣿⣿⣿⣿⣿⣿⣿⣿⣿⣿⣿⣿⣿⣿⣿⣿⣿⣿⣿⣿⣿⣿⣿⣿⣿⣿⣿⣿⣿⣿⣿⣿⠏⠀⠀⠀⠀⠀⠀⠀⠀⠀⠀⠀⠀⠀⠀⠀⠀⠀⠀⠀⠀⠀⣠⣿⣿⣿⣿⣿⣿⣿⣿⣿⣿⣿⣿⣿⣿⣿⣿⣿⣿⣿⣿⣿⣿⣿⣿⣿⣿⡇</a:t>
            </a:r>
            <a:br/>
            <a:r>
              <a:t>⠀⠀⢼⣿⣿⣿⣿⣿⣿⣿⣿⣿⣿⣿⣿⣿⣿⣿⣿⣿⣿⣿⣿⣿⣿⣿⣿⣿⣿⣿⣿⣿⣿⣿⣿⣿⣿⣿⣿⣿⣿⠀⠀⠀⠀⠀⠀⠀⠀⠀⠀⠀⠀⠀⠀⠀⠀⠀⠀⠀⠀⠀⠈⣿⣿⣿⣿⣿⣿⣿⣿⡿⠿⠛⢿⣿⣿⣿⣿⣿⣿⣿⣿⣿⣿⣿⣿⣿⣿⣿⡇</a:t>
            </a:r>
            <a:br/>
            <a:r>
              <a:t>⠀⠀⠈⠻⣿⣿⣿⣿⣿⣿⣿⣿⣿⣿⣿⣿⣿⣿⣿⣿⣿⣿⣿⣿⣿⣿⣿⣿⣿⣿⣿⣿⣿⣿⣿⣿⣿⣿⣿⣿⣿⣇⠀⠀⠀⠀⠀⠀⠀⠀⠀⠀⠀⠀⠀⠀⠀⠀⠀⠀⠀⠀⠀⠸⠿⠟⠛⢋⣉⣡⣤⠶⠖⠀⢀⣨⣿⣿⣿⣿⣿⣿⣿⣿⣿⣿⣿⣿⣿⣿⡇</a:t>
            </a:r>
            <a:br/>
            <a:r>
              <a:t>⠀⠀⠀⠀⠙⣿⣿⣿⣿⣿⣿⣿⣿⣿⣿⣿⣿⣿⣿⣿⣿⣿⣿⣿⣿⣿⣿⣿⣿⣿⣿⣿⣿⣿⣿⣿⣿⣿⣿⣿⣿⣿⣄⡀⠀⠀⠀⠀⠀⠀⠀⠀⠀⠀⠀⠀⠀⠀⠀⠀⠀⠀⠀⠰⠒⣚⣋⣭⣥⣴⣶⣾⣿⣿⣿⣿⣿⣿⣿⣿⣿⣿⣿⣿⣿⣿⣿⣿⣿⣿⡇</a:t>
            </a:r>
            <a:br/>
            <a:r>
              <a:t>⠀⠀⠀⠀⠀⠀⠉⠙⣿⣿⣿⣿⣿⣿⣿⣿⣿⣿⣿⣿⣿⣿⣿⣿⣿⣿⣿⣿⣿⣿⣿⣿⣿⣿⣿⣿⣿⣿⣿⣿⣿⠿⠛⠉⠉⠀⠀⠀⠀⠀⠀⠀⠀⠀⠀⠀⠀⠀⠀⠀⠀⠀⢀⣾⣿⣿⣿⣿⣿⣿⣿⣿⣿⣿⣿⣿⣿⣿⣿⣿⣿⣿⣿⣿⣿⣿⣿⣿⣿⣿⡇</a:t>
            </a:r>
            <a:br/>
            <a:r>
              <a:t>⠀⠀⠀⠀⠀⠀⢀⣾⣿⣿⣿⣿⣿⣿⣿⣿⣿⣿⣿⣿⣿⣿⡿⠿⠿⢿⣿⣿⣿⣿⣿⣿⣿⣿⠿⠿⠟⠛⠛⠋⠁⠀⠀⠀⠀⠀⠀⠀⠀⠀⠀⠀⠀⠀⠀⠀⠀⠀⠀⠀⠀⢀⣾⣿⣿⣿⣿⣿⣿⣿⣿⣿⣿⣿⣿⣿⣿⣿⣿⣿⣿⣿⣿⣿⣿⣿⣿⣿⣿⣿⡇</a:t>
            </a:r>
            <a:br/>
            <a:r>
              <a:t>⠀⠀⠀⠀⠀⠀⢻⣿⣿⣿⣿⣿⣿⣿⣿⣿⣿⣿⣿⡿⠛⠁⠀⠀⠀⠀⠀⠙⠛⠉⠉⠁⠀⠀⠀⠀⠀⣂⣀⣠⣤⣄⠀⠀⠀⠀⠀⠀⠀⠀⠀⠀⠀⠀⠀⠀⠀⠀⠀⠀⠀⣾⣿⣿⣿⣿⣿⣿⣿⣿⣿⣿⣿⣿⣿⣿⣿⣿⣿⣿⣿⣿⣿⣿⣿⣿⣿⣿⣿⣿⡇</a:t>
            </a:r>
            <a:br/>
            <a:r>
              <a:t>⠀⠀⠀⠀⠀⠀⠸⣿⣿⣿⣿⣿⣿⣿⣿⣿⣿⣿⣿⣅⠀⠀⠀⠀⠀⠀⠀⠀⠀⠀⢤⣤⣴⣶⣾⣿⣿⣿⣿⡿⠯⠀⠀⠀⠀⠀⠀⠀⠀⠀⠀⠀⠀⠀⠀⠀⠀⠀⠀⠀⠀⠀⠉⣿⣿⣿⣿⣿⣿⣿⣿⣿⣿⣿⣿⣿⣿⣿⣿⣿⣿⣿⣿⣿⣿⣿⣿⣿⣿⣿⡇</a:t>
            </a:r>
            <a:br/>
            <a:r>
              <a:t>⠀⠀⠀⠀⠀⠀⠀⠙⢿⣿⣿⣿⣿⣿⣿⣿⣿⣿⣿⣿⣿⣷⣦⣤⡀⠀⠀⠀⠀⠀⠀⢻⣿⣿⣿⣿⣿⠟⠉⠀⠀⠀⠀⠀⠀⠀⠀⠀⠀⠀⠀⠀⠀⠀⠀⠀⠀⠀⠀⠀⠀⠀⠀⣿⣿⣿⣿⣿⣿⣿⣿⣿⣿⣿⣿⣿⣿⣿⣿⣿⣿⣿⣿⣿⣿⣿⣿⣿⣿⣿⡇</a:t>
            </a:r>
            <a:br/>
            <a:r>
              <a:t>⠀⠀⠀⠀⠀⠀⠀⠀⢈⢻⣿⣿⣿⣿⣿⣿⣿⣿⣿⣿⣿⣿⣿⣿⡄⠀⠀⠀⠀⠀⠀⠈⢿⣿⣿⣿⠟⠀⠀⠀⠀⠀⠀⠀⠀⠀⠀⠀⠀⠀⠀⠀⠀⠀⠀⠀⠀⠀⠀⠀⠀⠀⠀⣿⣿⣿⣿⣿⣿⣿⣿⣿⣿⣿⣿⣿⣿⣿⣿⣿⣿⣿⣿⣿⣿⣿⣿⣿⣿⣿⡇</a:t>
            </a:r>
            <a:br/>
            <a:r>
              <a:t>⠀⠀⠀⠀⠀⠀⠀⢀⣢⣽⣿⣿⣿⣿⣿⣿⣿⣿⣿⣿⣿⣿⣿⣿⣿⣦⡀⠀⠀⠀⠀⠀⠈⠻⠋⠁⠀⠀⠀⠀⠀⠀⠀⠀⠀⠀⠀⠀⠀⠀⠀⠀⠀⠀⠀⠀⠀⠀⠀⠀⠀⠀⢠⣿⣿⣿⣿⣿⣿⣿⣿⣿⣿⣿⣿⣿⣿⣿⣿⣿⣿⣿⣿⣿⣿⣿⣿⣿⣿⣿⡇</a:t>
            </a:r>
            <a:br/>
            <a:r>
              <a:t>⠀⠀⠀⠀⠀⠀⠀⠈⣿⣿⣿⣿⣿⣿⣿⣿⣿⣿⣿⣿⣿⣿⣿⣿⣿⣿⣿⣄⠀⠀⠀⠀⠀⠀⠀⠀⠀⠀⠀⠀⠀⣀⣠⡤⠀⠀⠀⠀⠀⠀⠀⠀⠀⠀⠀⠀⠀⠀⠀⠀⣠⣴⣿⣿⣿⣿⣿⣿⣿⣿⣿⣿⣿⣿⣿⣿⣿⣿⣿⣿⣿⣿⣿⣿⣿⣿⣿⣿⣿⣿⡇</a:t>
            </a:r>
            <a:br/>
            <a:r>
              <a:t>⠀⠀⠀⠀⠀⠀⢠⣿⣿⣿⣿⣿⣿⣿⣿⣿⣿⣿⣿⣿⣿⣿⣿⣿⣿⣿⣿⣿⣦⠀⠀⠀⠀⠀⠀⠀⠀⠀⢀⣴⣿⣿⣿⠇⠀⠀⠀⠀⠀⠀⠀⠀⠀⠀⠀⠀⠀⠀⠀⣰⣿⣿⣿⣿⣿⣿⣿⣿⣿⣿⣿⣿⣿⣿⣿⣿⣿⣿⣿⣿⣿⣿⣿⣿⣿⣿⣿⣿⣿⣿⡇</a:t>
            </a:r>
            <a:br/>
            <a:r>
              <a:t>⠀⠀⠀⠀⢀⣴⣿⣿⣿⣿⣿⣿⣿⣿⣿⣿⣿⣿⣿⣿⣿⣿⣿⣿⣿⣿⣿⣿⣿⣧⡀⠀⠀⠀⠀⢀⣠⣾⣿⣿⣿⣿⣿⠀⠀⠀⠀⠀⠀⠀⠀⠀⠀⠀⠀⠀⠀⠀⠀⣿⣿⣿⣿⣿⣿⣿⣿⣿⣿⣿⣿⣿⣿⣿⣿⣿⣿⣿⣿⣿⣿⣿⣿⣿⣿⣿⣿⣿⣿⣿⡇</a:t>
            </a:r>
            <a:br/>
            <a:r>
              <a:t>⠀⠀⠀⠀⣼⣿⣿⣿⣿⣿⣿⣿⣿⣿⣿⣿⣿⣿⣿⣿⣿⣿⣿⣿⣿⣿⣿⣿⣿⣿⣿⣿⣶⣶⣿⣿⣿⣿⣿⣿⣿⣿⣿⠀⠀⠀⠀⠀⠀⠀⠀⠀⠀⠀⠀⠀⠀⠀⢠⣿⣿⣿⣿⣿⣿⣿⣿⣿⣿⣿⣿⣿⣿⣿⣿⣿⣿⣿⣿⣿⣿⣿⣿⣿⣿⣿⣿⣿⣿⣿⡇</a:t>
            </a:r>
            <a:br/>
            <a:r>
              <a:t>⠀⠀⠀⠀⣿⣿⣿⣿⣿⣿⣿⣿⣿⣿⣿⣿⣿⣿⣿⣿⣿⣿⣿⣿⣿⣿⣿⣿⣿⣿⣿⣿⣿⣿⣿⣿⣿⣿⣿⣿⣿⣿⡟⠀⠀⠀⠀⠀⠀⠀⠀⠀⠀⠀⠀⠀⠀⠀⣼⣿⣿⣿⣿⣿⣿⣿⣿⣿⣿⣿⣿⣿⣿⣿⣿⣿⣿⣿⣿⣿⣿⣿⣿⣿⣿⣿⣿⣿⣿⣿⡇</a:t>
            </a:r>
            <a:br/>
            <a:r>
              <a:t>⠀⠀⠀⠀⠘⣿⣿⣿⣿⣿⣿⣿⣿⣿⣿⣿⣿⣿⣿⣿⣿⣿⣿⣿⣿⣿⣿⣿⣿⣿⣿⣿⣿⣿⣿⣿⣿⣿⣿⣿⣿⣿⡇⠀⠀⠀⠀⠀⠀⠀⠀⠀⠀⠀⠀⠀⠀⠀⣿⣿⣿⣿⣿⣿⣿⣿⣿⣿⣿⣿⣿⣿⣿⣿⣿⣿⣿⣿⣿⣿⣿⣿⣿⣿⣿⣿⣿⣿⣿⣿⡇</a:t>
            </a:r>
            <a:br/>
            <a:r>
              <a:t>⠀⠀⠀⠀⠀⠸⣿⣿⣿⣿⣿⣿⣿⣿⣿⣿⣿⣿⣿⣿⣿⣿⣿⣿⣿⣿⣿⣿⣿⣿⣿⣿⣿⣿⣿⣿⣿⣿⣿⣿⣿⣿⡃⠀⠀⠀⠀⠀⠀⠀⠀⠀⠀⠀⠀⠀⢀⣴⣿⣿⣿⣿⣿⣿⣿⣿⣿⣿⣿⣿⣿⣿⣿⣿⣿⣿⣿⣿⣿⣿⣿⣿⣿⣿⣿⣿⣿⣿⣿⣿⡇</a:t>
            </a:r>
            <a:br/>
            <a:r>
              <a:t>⠀⠀⠀⠀⣀⣠⣽⣿⣿⣿⣿⣿⣿⣿⣿⣿⣿⣿⣿⣿⣿⣿⣿⣿⣿⣿⣿⣿⣿⣿⣿⣿⣿⣿⣿⣿⣿⣿⣿⣿⣿⣿⣷⡄⠀⠀⠀⠀⠀⠀⠀⠀⠀⠀⠀⠀⠀⣿⣿⣿⣿⣿⣿⣿⣿⣿⣿⣿⣿⣿⣿⣿⣿⣿⣿⣿⣿⣿⣿⣿⣿⣿⣿⣿⣿⣿⣿⣿⣿⣿⡇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⠀⠀⠀⠀⠀⣿⣿⣿⣿⣿⣿⣿⣿⣿⣿⣿⣿⣿⣿⣿⣿⣿⣿⣿⣿⣿⣿⣿⣿⣿⣿⣿⣿⣿⣿⣿⣿⣿⣿⣿⣿⣿⣿⡇⠀⠀⠀⠀⠀⠀⠀⠀⠀⠀⠀⠀⠀⠈⠻⣿⣿⣿⣿⣿⣿⣿⣿⣿⣿⣿⣿⣿⣿⣿⣿⣿⣿⣿⣿⣿⣿⣿⣿⣿⣿⣿⣿⣿⣿⣿⡇</a:t>
            </a:r>
            <a:br/>
            <a:r>
              <a:t>⠀⠀⠀⠀⠀⠈⢿⣿⣿⣿⣿⣿⣿⣿⣿⣿⣿⣿⣿⣿⣿⣿⣿⣿⣿⣿⣿⣿⣿⣿⣿⣿⣿⣿⣿⣿⣿⣿⣿⣿⣿⣿⡟⠀⠀⠀⠀⠀⠀⠀⠀⠀⠀⠀⠀⠀⠀⠀⠀⠘⣿⣿⣿⣿⣿⣿⣿⣿⣿⣿⣿⣿⣿⣿⣿⣿⣿⣿⣿⣿⣿⣿⣿⣿⣿⣿⣿⣿⣿⣿⡇</a:t>
            </a:r>
            <a:br/>
            <a:r>
              <a:t>⠀⠀⠀⠀⠀⠀⠈⣿⣿⣿⣿⣿⣿⣿⣿⣿⣿⣿⣿⣿⣿⣿⣿⣿⣿⣿⣿⣿⣿⣿⣿⣿⣿⣿⣿⣿⣿⣿⣿⣿⣿⣿⠁⠀⠀⠀⠀⠀⠀⠀⠀⠀⠀⠀⠀⠀⠀⠀⠀⠀⠘⣿⣿⣿⣿⣿⣿⣿⣿⣿⣿⣿⣿⣿⣿⣿⣿⣿⣿⣿⣿⣿⣿⣿⣿⣿⣿⣿⣿⣿⡇</a:t>
            </a:r>
            <a:br/>
            <a:r>
              <a:t>⠀⠀⠀⠀⠀⠀⠀⢸⣿⣿⣿⣿⣿⣿⣿⣿⣿⣿⣿⣿⣿⣿⣿⣿⣿⣿⣿⣿⣿⣿⣿⣿⣿⣿⣿⣿⣿⣿⣿⣿⣿⡏⠀⠀⠀⠀⠀⠀⠀⠀⠀⠀⠀⠀⠀⠀⠀⠀⠀⠀⠀⠹⣿⣿⣿⣿⣿⣿⣿⣿⣿⣿⣿⣿⣿⣿⣿⣿⣿⣿⣿⣿⣿⣿⣿⣿⣿⣿⣿⣿⡇</a:t>
            </a:r>
            <a:br/>
            <a:r>
              <a:t>⠀⠀⠀⠀⠀⠀⠀⠘⣿⣿⣿⣿⣿⣿⣿⣿⣿⣿⣿⣿⣿⣿⣿⣿⣿⣿⣿⣿⣿⣿⣿⣿⣿⣿⣿⣿⣿⣿⣿⣿⣿⡇⠀⠀⠀⠀⠀⠀⠀⠀⠀⠀⠀⠀⠀⠀⠀⠀⠀⠀⠀⠀⢹⣿⣿⣿⣿⣿⣿⣿⣿⣿⣿⣿⣿⣿⣿⣿⣿⣿⣿⣿⣿⣿⣿⣿⣿⣿⣿⣿⡇</a:t>
            </a:r>
            <a:br/>
            <a:r>
              <a:t>⠀⠀⠀⠀⠀⠀⠀⠀⢿⣿⣿⣿⣿⣿⣿⣿⣿⣿⣿⣿⣿⣿⣿⣿⣿⣿⣿⣿⣿⣿⣿⣿⣿⣿⣿⣿⣿⣿⣿⣿⣿⠀⠀⠀⠀⠀⠀⠀⠀⠀⠀⠀⠀⠀⠀⠀⠀⠀⠀⠀⠀⠀⠀⢻⣿⣿⣿⣿⣿⣿⣿⣿⣿⣿⣿⣿⣿⣿⣿⣿⣿⣿⣿⣿⣿⣿⣿⣿⣿⣿⡇</a:t>
            </a:r>
            <a:br/>
            <a:r>
              <a:t>⠀⠀⠀⠀⠀⠀⠀⠀⠸⣿⣿⣿⣿⣿⣿⣿⣿⣿⣿⣿⣿⣿⣿⣿⣿⣿⣿⣿⣿⣿⣿⣿⣿⣿⣿⣿⣿⣿⣿⣿⣿⠀⠀⠀⠀⠀⠀⠀⠀⠀⠀⠀⠀⠀⠀⠀⠀⠀⠀⠀⠀⠀⠀⠀⠻⣿⣿⣿⣿⣿⣿⣿⣿⣿⣿⣿⣿⣿⣿⣿⣿⣿⣿⣿⣿⣿⣿⣿⣿⣿⡇</a:t>
            </a:r>
            <a:br/>
            <a:r>
              <a:t>⠀⠀⠀⠀⠀⠀⠀⠀⠀⢻⣿⣿⣿⣿⣿⣿⣿⣿⣿⣿⣿⣿⣿⣿⣿⣿⣿⣿⣿⣿⣿⣿⣿⣿⣿⣿⣿⣿⣿⣿⡇⠀⠀⠀⠀⠀⠀⠀⠀⠀⠀⠀⠀⠀⠀⠀⠀⠀⠀⠀⠀⠀⠀⠀⠀⠹⣿⣿⣿⣿⣿⣿⣿⣿⣿⣿⣿⣿⣿⣿⣿⣿⣿⣿⣿⣿⣿⣿⣿⣿⡇</a:t>
            </a:r>
            <a:br/>
            <a:r>
              <a:t>⠀⠀⠀⠀⠀⠀⠀⠀⠀⠘⣿⣿⣿⣿⣿⣿⣿⣿⣿⣿⣿⣿⣿⣿⣿⣿⣿⣿⣿⣿⣿⣿⣿⣿⣿⣿⣿⣿⣿⣿⡇⠀⠀⠀⠀⠀⠀⠀⠀⠀⠀⠀⠀⠀⠀⠀⠀⠀⠀⠀⠀⠀⠀⠀⠀⠀⠘⢿⣿⣿⣿⣿⣿⣿⣿⣿⣿⣿⣿⣿⣿⣿⣿⣿⣿⣿⣿⣿⣿⣿⡇</a:t>
            </a:r>
            <a:br/>
            <a:r>
              <a:t>⠀⠀⠀⠀⠀⠀⠀⠀⠀⠀⢹⣿⣿⣿⣿⣿⣿⣿⣿⣿⣿⣿⣿⣿⣿⣿⣿⣿⣿⣿⣿⣿⣿⣿⣿⣿⣿⣿⣿⣿⠀⠀⠀⠀⠀⠀⠀⠀⠀⠀⠀⠀⠀⠀⠀⠀⠀⠀⠀⠀⠀⠀⠀⠀⠀⠀⠀⠀⠙⢿⣿⣿⣿⣿⣿⣿⣿⣿⣿⣿⣿⣿⣿⣿⣿⣿⣿⣿⣿⣿⡇</a:t>
            </a:r>
            <a:br/>
            <a:r>
              <a:t>⠀⠀⠀⠀⠀⠀⠀⠀⠀⠀⠸⣿⣿⣿⣿⣿⣿⣿⣿⣿⣿⣿⣿⣿⣿⣿⣿⣿⣿⣿⣿⣿⣿⣿⣿⣿⣿⣿⣿⡟⠀⠀⠀⠀⠀⠀⠀⠀⠀⠀⠀⠀⠀⠀⠀⠀⠀⠀⠀⠀⠀⠀⠀⠀⠀⠀⠀⠀⠀⠈⢻⣿⣿⣿⣿⣿⣿⣿⣿⣿⣿⣿⣿⣿⣿⣿⣿⣿⣿⣿⡇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⣿⣿⣿⣿⣿⣿⣿⣿⣿⣿⣿⣿⣿⣿⣿⣿⣿⣿⣿⣿⣿⣿⣿⣿⣿⣿⣿⣿⣿⣿⣿⣿⣿⣿⣿⣿⣿⣿⣿⣿⣿⣿⣿⣿⣿⣿⣿⣿⣿⠋⠁⠀⠁⠀⠉⠀⠀⠀⠀⠀⠉⠻⣿⣿⣿⣿⣿⣿⣿⣿⣿⣿⣿⣿⣿⣿⣿⣿⣿⣿⣿⣿⣿⣿⣿⣿⣿⣿⣿⣿⡇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⣿⣿⣿⣿⣿⣿⣿⣿⣿⣿⣿⣿⣿⣿⣿⣿⣿⣿⣿⣿⣿⣿⣿⣿⣿⣿⣿⣿⣿⣿⣿⣿⣿⣿⣿⣿⣿⣿⣿⣿⣿⣿⣿⣿⣿⣿⡿⠟⠁⠀⠀⠀⠀⠀⠀⠀⠀⠀⠀⠀⠀⠀⠀⠘⠿⠿⣿⣿⣿⣿⣿⣿⣿⣿⣿⣿⣿⣿⣿⣿⣿⣿⣿⣿⣿⣿⣿⣿⣿⣿⡇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⣿⣿⣿⣿⣿⣿⣿⣿⣿⣿⣿⣿⣿⣿⣿⣿⣿⣿⣿⣿⣿⣿⣿⣿⣿⣿⣿⣿⣿⣿⣿⣿⣿⣿⣿⣿⣿⣿⣿⣿⣿⣿⣿⣿⣿⣿⣿⠀⠀⠀⠀⠀⠀⠀⠀⠀⠀⠀⠀⠀⠀⠀⠀⠀⠀⡼⢻⣿⣿⣿⣿⣿⣿⣿⣿⣿⣿⣿⣿⣿⣿⣿⣿⣿⣿⣿⣿⣿⣿⣿⡇</a:t>
            </a:r>
            <a:br/>
            <a:r>
              <a:t>⣿⣿⣿⣿⣿⣿⣿⣿⣿⣿⣿⣿⣿⣿⣿⣿⣿⣿⣿⣿⣿⣿⣿⣿⣿⣿⣿⣿⣿⣿⣿⣿⣿⣿⣿⣿⣿⣿⣿⠛⠙⠻⠿⠿⣿⣿⣿⡀⠀⠀⠀⠀⠀⠀⠀⠀⠀⠀⠀⠀⠀⠀⠀⠀⠀⠀⣿⣿⣿⣿⣿⣿⣿⣿⣿⣿⣿⣿⣿⣿⣿⣿⣿⣿⣿⣿⣿⣿⣿⣿⡇</a:t>
            </a:r>
            <a:br/>
            <a:r>
              <a:t>⣿⠏⢩⣿⣿⣿⣿⣿⣿⣿⣿⣿⣿⣿⣿⣿⣿⣿⣿⣿⣿⣿⣿⣿⣿⣿⣿⣿⣿⣿⣿⣿⣿⣿⣿⣿⣿⣿⡏⠀⠀⠀⠀⠀⠈⠙⢿⡟⠀⠀⠀⠀⠀⠀⠀⠀⠀⠀⠀⠀⠀⠀⠀⠀⠀⣠⣿⣿⣿⣿⣿⣿⣿⣿⣿⣿⣿⣿⣿⣿⣿⣿⣿⣿⣿⣿⣿⣿⣿⣿⡇</a:t>
            </a:r>
            <a:br/>
            <a:r>
              <a:t>⠇⠀⠈⣿⣿⣿⣿⣿⣿⣿⣿⣿⣿⣿⣿⣿⣿⣿⣿⣿⣿⣿⣿⣿⣿⣿⣿⣿⣿⣿⣿⣿⣿⣿⣿⣿⣿⣧⣤⡀⠀⠀⠀⠀⠀⠀⠀⠁⠀⠀⠀⠀⠀⠀⠀⠀⠀⠀⠀⠀⠀⠀⠀⠀⠈⣿⣿⣿⣿⣿⣿⣿⣿⡿⠿⠿⣿⣿⣿⣿⣿⣿⣿⣿⣿⣿⣿⣿⣿⣿⡇</a:t>
            </a:r>
            <a:br/>
            <a:r>
              <a:t>⠀⠀⠈⠻⣿⣿⣿⣿⣿⣿⣿⣿⣿⣿⣿⣿⣿⣿⣿⣿⣿⣿⣿⣿⣿⣿⣿⣿⣿⣿⣿⣿⣿⣿⣿⣿⣿⣿⣿⣧⠀⠀⠀⠀⠀⠀⠀⠀⠀⠀⠀⠀⠀⠀⠀⠀⠀⠀⠀⠀⠀⠀⠀⠀⠀⢸⠿⠟⠛⠛⢉⣁⣤⠤⠀⠀⢀⣹⣿⣿⣿⣿⣿⣿⣿⣿⣿⣿⣿⣿⡇</a:t>
            </a:r>
            <a:br/>
            <a:r>
              <a:t>⠀⠀⠀⠀⠈⢻⣿⣿⣿⣿⣿⣿⣿⣿⣿⣿⣿⣿⣿⣿⣿⣿⣿⣿⣿⣿⣿⣿⣿⣿⣿⣿⣿⣿⣿⣿⣿⣿⣿⣿⣦⣤⣀⣀⠀⠀⠀⠀⠀⠀⠀⠀⠀⠀⠀⠀⠀⠀⠀⠀⠀⠀⠀⠀⠀⠠⠔⠒⣊⣉⣭⣤⣶⣶⣿⣿⣿⣿⣿⣿⣿⣿⣿⣿⣿⣿⣿⣿⣿⣿⡇</a:t>
            </a:r>
            <a:br/>
            <a:r>
              <a:t>⠀⠀⠀⠀⠀⠀⠙⠛⠻⣿⣿⣿⣿⣿⣿⣿⣿⣿⣿⣿⣿⣿⣿⣿⣿⣿⣿⣿⣿⣿⣿⣿⣿⣿⣿⣿⣿⣿⣿⣿⡟⠋⠀⠀⠀⠀⠀⠀⠀⠀⠀⠀⠀⠀⠀⠀⠀⠀⠀⠀⠀⠀⠀⠀⢠⣾⣿⣿⣿⣿⣿⣿⣿⣿⣿⣿⣿⣿⣿⣿⣿⣿⣿⣿⣿⣿⣿⣿⣿⣿⡇</a:t>
            </a:r>
            <a:br/>
            <a:r>
              <a:t>⠀⠀⠀⠀⠀⠀⠀⠀⣴⣿⣿⣿⣿⣿⣿⣿⣿⣿⣿⣿⣿⣿⣿⣿⣿⣿⣿⣿⣿⣿⣿⣿⣿⣿⣿⣿⣿⣿⣿⣿⡇⠀⠀⠀⠀⠀⠀⠀⠀⠀⠀⠀⠀⠀⠀⠀⠀⠀⠀⠀⠀⠀⠀⢠⣿⣿⣿⣿⣿⣿⣿⣿⣿⣿⣿⣿⣿⣿⣿⣿⣿⣿⣿⣿⣿⣿⣿⣿⣿⣿⡇</a:t>
            </a:r>
            <a:br/>
            <a:r>
              <a:t>⠀⠀⠀⠀⠀⠀⠀⢸⣿⣿⣿⣿⣿⣿⣿⣿⣿⣿⣿⣿⣿⣿⣿⣿⡟⠛⠉⠉⠙⠛⠻⡿⠿⠿⠛⠛⠉⠉⠀⠠⠀⠀⠀⠀⠀⠀⠀⠀⠀⠀⠀⠀⠀⠀⠀⠀⠀⠀⠀⠀⠀⠀⠀⣾⣿⣿⣿⣿⣿⣿⣿⣿⣿⣿⣿⣿⣿⣿⣿⣿⣿⣿⣿⣿⣿⣿⣿⣿⣿⣿⡇</a:t>
            </a:r>
            <a:br/>
            <a:r>
              <a:t>⠀⠀⠀⠀⠀⠀⠀⠀⣿⣿⣿⣿⣿⣿⣿⣿⣿⣿⣿⣿⣿⣿⡿⠁⠀⠀⠀⠀⠀⠀⠀⠀⠀⢀⣀⣠⣤⣴⣶⣶⣿⡿⠇⠀⠀⠀⠀⠀⠀⠀⠀⠀⠀⠀⠀⠀⠀⠀⠀⠀⠀⠀⠀⠈⢹⣿⣿⣿⣿⣿⣿⣿⣿⣿⣿⣿⣿⣿⣿⣿⣿⣿⣿⣿⣿⣿⣿⣿⣿⣿⡇</a:t>
            </a:r>
            <a:br/>
            <a:r>
              <a:t>⠀⠀⠀⠀⠀⠀⠀⠀⠘⢿⣿⣿⣿⣿⣿⣿⣿⣿⣿⣿⣿⣿⣷⣶⣤⣀⣀⠀⠀⠀⠀⠀⠀⠙⣿⣿⣿⣿⣿⠟⠁⠀⠀⠀⠀⠀⠀⠀⠀⠀⠀⠀⠀⠀⠀⠀⠀⠀⠀⠀⠀⠀⠀⠀⢸⣿⣿⣿⣿⣿⣿⣿⣿⣿⣿⣿⣿⣿⣿⣿⣿⣿⣿⣿⣿⣿⣿⣿⣿⣿⡇</a:t>
            </a:r>
            <a:br/>
            <a:r>
              <a:t>⠀⠀⠀⠀⠀⠀⠀⠀⠀⠀⠹⣿⣿⣿⣿⣿⣿⣿⣿⣿⣿⣿⣿⣿⣿⣿⣿⡇⠀⠀⠀⠀⠀⠀⠘⣿⣿⣿⡿⠀⠀⠀⠀⠀⠀⠀⠀⠀⠀⠀⠀⠀⠀⠀⠀⠀⠀⠀⠀⠀⠀⠀⠀⠀⢸⣿⣿⣿⣿⣿⣿⣿⣿⣿⣿⣿⣿⣿⣿⣿⣿⣿⣿⣿⣿⣿⣿⣿⣿⣿⡇</a:t>
            </a:r>
            <a:br/>
            <a:r>
              <a:t>⠀⠀⠀⠀⠀⠀⠀⠀⠀⠀⣐⣾⣿⣿⣿⣿⣿⣿⣿⣿⣿⣿⣿⣿⣿⣿⣿⣿⣦⠀⠀⠀⠀⠀⠀⠘⠿⠋⠀⠀⠀⠀⠀⠀⠀⠀⠀⠀⠀⠀⠀⠀⠀⠀⠀⠀⠀⠀⠀⠀⠀⠀⠀⢀⣼⣿⣿⣿⣿⣿⣿⣿⣿⣿⣿⣿⣿⣿⣿⣿⣿⣿⣿⣿⣿⣿⣿⣿⣿⣿⡇</a:t>
            </a:r>
            <a:br/>
            <a:r>
              <a:t>⠀⠀⠀⠀⠀⠀⠀⠀⠀⠵⣾⣿⣿⣿⣿⣿⣿⣿⣿⣿⣿⣿⣿⣿⣿⣿⣿⣿⣿⣷⡄⠀⠀⠀⠀⠀⠀⠀⠀⠀⠀⠀⠀⣠⣤⠀⠀⠀⠀⠀⠀⠀⠀⠀⠀⠀⠀⠀⠀⠀⠀⢀⣤⣾⣿⣿⣿⣿⣿⣿⣿⣿⣿⣿⣿⣿⣿⣿⣿⣿⣿⣿⣿⣿⣿⣿⣿⣿⣿⣿⡇</a:t>
            </a:r>
            <a:br/>
            <a:r>
              <a:t>⠀⠀⠀⠀⠀⠀⠀⠀⠀⣠⣿⣿⣿⣿⣿⣿⣿⣿⣿⣿⣿⣿⣿⣿⣿⣿⣿⣿⣿⣿⣿⡄⠀⠀⠀⠀⠀⠀⠀⠀⠀⣠⣾⣿⡟⠀⠀⠀⠀⠀⠀⠀⠀⠀⠀⠀⠀⠀⠀⠀⠀⣾⣿⣿⣿⣿⣿⣿⣿⣿⣿⣿⣿⣿⣿⣿⣿⣿⣿⣿⣿⣿⣿⣿⣿⣿⣿⣿⣿⣿⡇</a:t>
            </a:r>
            <a:br/>
            <a:r>
              <a:t>⠀⠀⠀⠀⠀⠀⠀⢀⣼⣿⣿⣿⣿⣿⣿⣿⣿⣿⣿⣿⣿⣿⣿⣿⣿⣿⣿⣿⣿⣿⣿⣿⣆⠀⠀⠀⠀⠀⢀⣤⣾⣿⣿⣿⡇⠀⠀⠀⠀⠀⠀⠀⠀⠀⠀⠀⠀⠀⠀⠀⢰⣿⣿⣿⣿⣿⣿⣿⣿⣿⣿⣿⣿⣿⣿⣿⣿⣿⣿⣿⣿⣿⣿⣿⣿⣿⣿⣿⣿⣿⡇</a:t>
            </a:r>
            <a:br/>
            <a:r>
              <a:t>⠀⠀⠀⠀⠀⠀⢠⣿⣿⣿⣿⣿⣿⣿⣿⣿⣿⣿⣿⣿⣿⣿⣿⣿⣿⣿⣿⣿⣿⣿⣿⣿⣿⣷⣶⣶⣶⣾⣿⣿⣿⣿⣿⣿⡇⠀⠀⠀⠀⠀⠀⠀⠀⠀⠀⠀⠀⠀⠀⠀⣸⣿⣿⣿⣿⣿⣿⣿⣿⣿⣿⣿⣿⣿⣿⣿⣿⣿⣿⣿⣿⣿⣿⣿⣿⣿⣿⣿⣿⣿⡇</a:t>
            </a:r>
            <a:br/>
            <a:r>
              <a:t>⠀⠀⠀⠀⠀⠀⢸⣿⣿⣿⣿⣿⣿⣿⣿⣿⣿⣿⣿⣿⣿⣿⣿⣿⣿⣿⣿⣿⣿⣿⣿⣿⣿⣿⣿⣿⣿⣿⣿⣿⣿⣿⣿⣿⠁⠀⠀⠀⠀⠀⠀⠀⠀⠀⠀⠀⠀⠀⠀⠀⣿⣿⣿⣿⣿⣿⣿⣿⣿⣿⣿⣿⣿⣿⣿⣿⣿⣿⣿⣿⣿⣿⣿⣿⣿⣿⣿⣿⣿⣿⡇</a:t>
            </a:r>
            <a:br/>
            <a:r>
              <a:t>⠀⠀⠀⠀⠀⠀⠸⣿⣿⣿⣿⣿⣿⣿⣿⣿⣿⣿⣿⣿⣿⣿⣿⣿⣿⣿⣿⣿⣿⣿⣿⣿⣿⣿⣿⣿⣿⣿⣿⣿⣿⣿⣿⣿⠀⠀⠀⠀⠀⠀⠀⠀⠀⠀⠀⠀⠀⠀⠀⠀⣿⣿⣿⣿⣿⣿⣿⣿⣿⣿⣿⣿⣿⣿⣿⣿⣿⣿⣿⣿⣿⣿⣿⣿⣿⣿⣿⣿⣿⣿⡇</a:t>
            </a:r>
            <a:br/>
            <a:r>
              <a:t>⠀⠀⠀⠀⠀⠀⠀⠹⣿⣿⣿⣿⣿⣿⣿⣿⣿⣿⣿⣿⣿⣿⣿⣿⣿⣿⣿⣿⣿⣿⣿⣿⣿⣿⣿⣿⣿⣿⣿⣿⣿⣿⣿⣿⠀⠀⠀⠀⠀⠀⠀⠀⠀⠀⠀⠀⠀⠀⢠⣶⣿⣿⣿⣿⣿⣿⣿⣿⣿⣿⣿⣿⣿⣿⣿⣿⣿⣿⣿⣿⣿⣿⣿⣿⣿⣿⣿⣿⣿⣿⡇</a:t>
            </a:r>
            <a:br/>
            <a:r>
              <a:t>⠀⠀⠀⠀⠀⠀⠀⠀⢹⣿⣿⣿⣿⣿⣿⣿⣿⣿⣿⣿⣿⣿⣿⣿⣿⣿⣿⣿⣿⣿⣿⣿⣿⣿⣿⣿⣿⣿⣿⣿⣿⣿⣿⣿⣷⠄⠀⠀⠀⠀⠀⠀⠀⠀⠀⠀⠀⠀⠨⣿⣿⣿⣿⣿⣿⣿⣿⣿⣿⣿⣿⣿⣿⣿⣿⣿⣿⣿⣿⣿⣿⣿⣿⣿⣿⣿⣿⣿⣿⣿⡇</a:t>
            </a:r>
            <a:br/>
            <a:r>
              <a:t>⠀⠀⠀⠀⠀⠀⠐⢶⣾⣿⣿⣿⣿⣿⣿⣿⣿⣿⣿⣿⣿⣿⣿⣿⣿⣿⣿⣿⣿⣿⣿⣿⣿⣿⣿⣿⣿⣿⣿⣿⣿⣿⣿⣿⣿⠂⠀⠀⠀⠀⠀⠀⠀⠀⠀⠀⠀⠀⠀⠈⠻⣿⣿⣿⣿⣿⣿⣿⣿⣿⣿⣿⣿⣿⣿⣿⣿⣿⣿⣿⣿⣿⣿⣿⣿⣿⣿⣿⣿⣿⡇</a:t>
            </a:r>
            <a:br/>
            <a:r>
              <a:t>⠀⠀⠀⠀⠀⠀⠀⠘⣿⣿⣿⣿⣿⣿⣿⣿⣿⣿⣿⣿⣿⣿⣿⣿⣿⣿⣿⣿⣿⣿⣿⣿⣿⣿⣿⣿⣿⣿⣿⣿⣿⣿⣿⣿⠃⠀⠀⠀⠀⠀⠀⠀⠀⠀⠀⠀⠀⠀⠀⠀⠀⠹⣿⣿⣿⣿⣿⣿⣿⣿⣿⣿⣿⣿⣿⣿⣿⣿⣿⣿⣿⣿⣿⣿⣿⣿⣿⣿⣿⣿⡇</a:t>
            </a:r>
            <a:br/>
            <a:r>
              <a:t>⠀⠀⠀⠀⠀⠀⠀⠀⠈⣿⣿⣿⣿⣿⣿⣿⣿⣿⣿⣿⣿⣿⣿⣿⣿⣿⣿⣿⣿⣿⣿⣿⣿⣿⣿⣿⣿⣿⣿⣿⣿⣿⣿⡏⠀⠀⠀⠀⠀⠀⠀⠀⠀⠀⠀⠀⠀⠀⠀⠀⠀⠀⢹⣿⣿⣿⣿⣿⣿⣿⣿⣿⣿⣿⣿⣿⣿⣿⣿⣿⣿⣿⣿⣿⣿⣿⣿⣿⣿⣿⡇</a:t>
            </a:r>
            <a:br/>
            <a:r>
              <a:t>⠀⠀⠀⠀⠀⠀⠀⠀⠀⢸⣿⣿⣿⣿⣿⣿⣿⣿⣿⣿⣿⣿⣿⣿⣿⣿⣿⣿⣿⣿⣿⣿⣿⣿⣿⣿⣿⣿⣿⣿⣿⣿⣿⠁⠀⠀⠀⠀⠀⠀⠀⠀⠀⠀⠀⠀⠀⠀⠀⠀⠀⠀⠀⢻⣿⣿⣿⣿⣿⣿⣿⣿⣿⣿⣿⣿⣿⣿⣿⣿⣿⣿⣿⣿⣿⣿⣿⣿⣿⣿⡇</a:t>
            </a:r>
            <a:br/>
            <a:r>
              <a:t>⠀⠀⠀⠀⠀⠀⠀⠀⠀⠀⣿⣿⣿⣿⣿⣿⣿⣿⣿⣿⣿⣿⣿⣿⣿⣿⣿⣿⣿⣿⣿⣿⣿⣿⣿⣿⣿⣿⣿⣿⣿⣿⡿⠀⠀⠀⠀⠀⠀⠀⠀⠀⠀⠀⠀⠀⠀⠀⠀⠀⠀⠀⠀⠈⢿⣿⣿⣿⣿⣿⣿⣿⣿⣿⣿⣿⣿⣿⣿⣿⣿⣿⣿⣿⣿⣿⣿⣿⣿⣿⡇</a:t>
            </a:r>
            <a:br/>
            <a:r>
              <a:t>⠀⠀⠀⠀⠀⠀⠀⠀⠀⠀⢹⣿⣿⣿⣿⣿⣿⣿⣿⣿⣿⣿⣿⣿⣿⣿⣿⣿⣿⣿⣿⣿⣿⣿⣿⣿⣿⣿⣿⣿⣿⣿⡇⠀⠀⠀⠀⠀⠀⠀⠀⠀⠀⠀⠀⠀⠀⠀⠀⠀⠀⠀⠀⠀⠘⣿⣿⣿⣿⣿⣿⣿⣿⣿⣿⣿⣿⣿⣿⣿⣿⣿⣿⣿⣿⣿⣿⣿⣿⣿⡇</a:t>
            </a:r>
            <a:br/>
            <a:r>
              <a:t>⠀⠀⠀⠀⠀⠀⠀⠀⠀⠀⠘⣿⣿⣿⣿⣿⣿⣿⣿⣿⣿⣿⣿⣿⣿⣿⣿⣿⣿⣿⣿⣿⣿⣿⣿⣿⣿⣿⣿⣿⣿⣿⠀⠀⠀⠀⠀⠀⠀⠀⠀⠀⠀⠀⠀⠀⠀⠀⠀⠀⠀⠀⠀⠀⠀⠘⣿⣿⣿⣿⣿⣿⣿⣿⣿⣿⣿⣿⣿⣿⣿⣿⣿⣿⣿⣿⣿⣿⣿⣿⡇</a:t>
            </a:r>
            <a:br/>
            <a:r>
              <a:t>⠀⠀⠀⠀⠀⠀⠀⠀⠀⠀⠀⢻⣿⣿⣿⣿⣿⣿⣿⣿⣿⣿⣿⣿⣿⣿⣿⣿⣿⣿⣿⣿⣿⣿⣿⣿⣿⣿⣿⣿⣿⡿⠀⠀⠀⠀⠀⠀⠀⠀⠀⠀⠀⠀⠀⠀⠀⠀⠀⠀⠀⠀⠀⠀⠀⠀⠘⣿⣿⣿⣿⣿⣿⣿⣿⣿⣿⣿⣿⣿⣿⣿⣿⣿⣿⣿⣿⣿⣿⣿⡇</a:t>
            </a:r>
            <a:br/>
            <a:r>
              <a:t>⠀⠀⠀⠀⠀⠀⠀⠀⠀⠀⠀⠈⣿⣿⣿⣿⣿⣿⣿⣿⣿⣿⣿⣿⣿⣿⣿⣿⣿⣿⣿⣿⣿⣿⣿⣿⣿⣿⣿⣿⣿⡇⠀⠀⠀⠀⠀⠀⠀⠀⠀⠀⠀⠀⠀⠀⠀⠀⠀⠀⠀⠀⠀⠀⠀⠀⠀⠘⢿⣿⣿⣿⣿⣿⣿⣿⣿⣿⣿⣿⣿⣿⣿⣿⣿⣿⣿⣿⣿⣿⡇</a:t>
            </a:r>
            <a:br/>
            <a:r>
              <a:t>⠀⠀⠀⠀⠀⠀⠀⠀⠀⠀⠀⠀⠸⣿⣿⣿⣿⣿⣿⣿⣿⣿⣿⣿⣿⣿⣿⣿⣿⣿⣿⣿⣿⣿⣿⣿⣿⣿⣿⣿⣿⠀⠀⠀⠀⠀⠀⠀⠀⠀⠀⠀⠀⠀⠀⠀⠀⠀⠀⠀⠀⠀⠀⠀⠀⠀⠀⠀⠈⠻⣿⣿⣿⣿⣿⣿⣿⣿⣿⣿⣿⣿⣿⣿⣿⣿⣿⣿⣿⣿⡇</a:t>
            </a:r>
            <a:br/>
            <a:r>
              <a:t>⠀⠀⠀⠀⠀⠀⠀⠀⠀⠀⠀⠀⠀⢻⣿⣿⣿⣿⣿⣿⣿⣿⣿⣿⣿⣿⣿⣿⣿⣿⣿⣿⣿⣿⣿⣿⣿⣿⣿⣿⡇⠀⠀⠀⠀⠀⠀⠀⠀⠀⠀⠀⠀⠀⠀⠀⠀⠀⠀⠀⠀⠀⠀⠀⠀⠀⠀⠀⠀⠀⠙⣿⣿⣿⣿⣿⣿⣿⣿⣿⣿⣿⣿⣿⣿⣿⣿⣿⣿⣿⡇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⣿⣿⣿⣿⣿⣿⣿⣿⣿⣿⣿⣿⣿⣿⣿⣿⣿⣿⣿⣿⣿⣿⣿⣿⣿⣿⣿⣿⣿⣿⣿⣿⣿⣿⣿⣿⣿⣿⣿⣿⣿⣿⣿⣿⣿⣿⣿⣿⣿⣿⣿⣿⣿⣿⠿⠻⠿⠿⠿⠟⠉⠉⠉⠀⠀⢴⣿⣿⣿⣿⣿⣿⣿⣿⣿⣿⣿⣿⣿⣿⣿⣿⣿⣿⣿⣿⣿⣿⣿⣿⡇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⣿⣿⣿⣿⣿⣿⣿⣿⣿⣿⣿⣿⣿⣿⣿⣿⣿⣿⣿⣿⣿⣿⣿⣿⣿⣿⣿⣿⣿⣿⣿⣿⣿⣿⣿⣿⣿⣿⣿⣿⣿⣿⣿⣿⣿⣿⣿⣿⣿⣿⣿⣿⣿⠋⠀⠀⠀⠀⠀⠀⠀⠀⠀⠀⠀⠀⠙⠛⢿⣿⣿⣿⣿⣿⣿⣿⣿⣿⣿⣿⣿⣿⣿⣿⣿⣿⣿⣿⣿⣿⡇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⣿⣿⣿⣿⣿⣿⣿⣿⣿⣿⣿⣿⣿⣿⣿⣿⣿⣿⣿⣿⣿⣿⣿⣿⣿⣿⣿⣿⣿⣿⣿⣿⣿⣿⣿⣿⣿⣿⣿⣿⣿⣿⣿⣿⣿⣿⣿⣿⣿⣿⣿⡏⠁⠀⠀⠀⠀⠀⠀⠀⠀⠀⠀⠀⠀⠀⠀⠀⠈⠉⢹⣿⣿⣿⣿⣿⣿⣿⣿⣿⣿⣿⣿⣿⣿⣿⣿⣿⣿⣿⡇</a:t>
            </a:r>
            <a:br/>
            <a:r>
              <a:t>⣿⣿⣿⣿⣿⣿⣿⣿⣿⣿⣿⣿⣿⣿⣿⣿⣿⣿⣿⣿⣿⣿⣿⣿⣿⣿⣿⣿⣿⣿⣿⣿⣿⣿⣿⣿⣿⣿⣿⣿⡿⠉⠀⠀⠙⠛⠛⠻⣿⣿⣿⣿⠀⠀⠀⠀⠀⠀⠀⠀⠀⠀⠀⠀⠀⠀⠀⠀⠀⠀⠟⣹⣿⣿⣿⣿⣿⣿⣿⣿⣿⣿⣿⣿⣿⣿⣿⣿⣿⣿⡇</a:t>
            </a:r>
            <a:br/>
            <a:r>
              <a:t>⣿⣿⠿⠙⣿⣿⣿⣿⣿⣿⣿⣿⣿⣿⣿⣿⣿⣿⣿⣿⣿⣿⣿⣿⣿⣿⣿⣿⣿⣿⣿⣿⣿⣿⣿⣿⣿⣿⣿⣿⠷⠀⠀⠀⠀⠀⠀⠀⠀⠙⢿⣿⣆⠀⠀⠀⠀⠀⠀⠀⠀⠀⠀⠀⠀⠀⠀⠀⠀⠀⠀⣻⣿⣿⣿⣿⣿⣿⣿⣿⣿⣿⣿⣿⢿⣿⣿⣿⣿⣿⡇</a:t>
            </a:r>
            <a:br/>
            <a:r>
              <a:t>⣿⣿⠀⠀⢹⣿⣿⣿⣿⣿⣿⣿⣿⣿⣿⣿⣿⣿⣿⣿⣿⣿⣿⣿⣿⣿⣿⣿⣿⣿⣿⣿⣿⣿⣿⣿⣿⣿⣿⣿⣷⣶⡀⠀⠀⠀⠀⠀⠀⠀⠀⠉⠃⠀⠀⠀⠀⠀⠀⠀⠀⠀⠀⠀⠀⠀⠀⠀⠀⠀⣴⣿⣿⣿⣿⣿⣿⡿⠿⠟⠛⣉⠁⠀⠀⠈⢻⣿⣿⣿⡇</a:t>
            </a:r>
            <a:br/>
            <a:r>
              <a:t>⠟⠋⠀⠀⠘⢿⣿⣿⣿⣿⣿⣿⣿⣿⣿⣿⣿⣿⣿⣿⣿⣿⣿⣿⣿⣿⣿⣿⣿⣿⣿⣿⣿⣿⣿⣿⣿⣿⣿⣿⣿⣿⣧⠀⠀⠀⠀⠀⠀⠀⠀⠀⠀⠀⠀⠀⠀⠀⠀⠀⠀⠀⠀⠀⠀⠀⠀⠀⠀⠀⠻⠿⠟⠛⢉⣉⡤⠴⠖⣛⣋⣥⣤⣶⣶⣿⣿⣿⣿⣿⡇</a:t>
            </a:r>
            <a:br/>
            <a:r>
              <a:t>⠀⠀⠀⠀⠀⠀⠙⢿⣿⣿⣿⣿⣿⣿⣿⣿⣿⣿⣿⣿⣿⣿⣿⣿⣿⣿⣿⣿⣿⣿⣿⣿⣿⣿⣿⣿⣿⣿⣿⣿⣿⣿⣿⣷⣶⣤⣤⠀⠀⠀⠀⠀⠀⠀⠀⠀⠀⠀⠀⠀⠀⠀⠀⠀⠀⠀⠀⠀⠀⠀⠠⢒⣚⣩⣥⣴⣶⣾⣿⣿⣿⣿⣿⣿⣿⣿⣿⣿⣿⣿⡇</a:t>
            </a:r>
            <a:br/>
            <a:r>
              <a:t>⠀⠀⠀⠀⠀⠀⠀⠀⠙⠛⠿⢿⣿⣿⣿⣿⣿⣿⣿⣿⣿⣿⣿⣿⣿⣿⣿⣿⣿⣿⣿⣿⣿⣿⣿⣿⣿⣿⣿⣿⣿⣿⣿⣿⡏⠁⠀⠀⠀⠀⠀⠀⠀⠀⠀⠀⠀⠀⠀⠀⠀⠀⠀⠀⠀⠀⠀⠀⠀⠀⣾⣿⣿⣿⣿⣿⣿⣿⣿⣿⣿⣿⣿⣿⣿⣿⣿⣿⣿⣿⡇</a:t>
            </a:r>
            <a:br/>
            <a:r>
              <a:t>⠀⠀⠀⠀⠀⠀⠀⠀⠀⠀⢠⣿⣿⣿⣿⣿⣿⣿⣿⣿⣿⣿⣿⣿⣿⣿⣿⣿⣿⣿⣿⣿⣿⣿⣿⣿⣿⣿⣿⣿⣿⣿⣿⣿⡇⠀⠀⠀⠀⠀⠀⠀⠀⠀⠀⠀⠀⠀⠀⠀⠀⠀⠀⠀⠀⠀⠀⠀⠀⣼⣿⣿⣿⣿⣿⣿⣿⣿⣿⣿⣿⣿⣿⣿⣿⣿⣿⣿⣿⣿⡇</a:t>
            </a:r>
            <a:br/>
            <a:r>
              <a:t>⠀⠀⠀⠀⠀⠀⠀⠀⠀⠀⢺⣿⣿⣿⣿⣿⣿⣿⣿⣿⣿⣿⣿⣿⣿⣿⣿⣿⣿⣿⣿⣿⠿⠟⠛⠛⠛⠛⠻⣿⡿⠿⠛⠛⠁⠀⠀⠀⠀⠀⠀⠀⠀⠀⠀⠀⠀⠀⠀⠀⠀⠀⠀⠀⠀⠀⠀⠀⣰⣿⣿⣿⣿⣿⣿⣿⣿⣿⣿⣿⣿⣿⣿⣿⣿⣿⣿⣿⣿⣿⡇</a:t>
            </a:r>
            <a:br/>
            <a:r>
              <a:t>⠀⠀⠀⠀⠀⠀⠀⠀⠀⠀⠈⣿⣿⣿⣿⣿⣿⣿⣿⣿⣿⣿⣿⣿⣿⣿⣿⣿⣿⣿⡟⠉⠀⠀⠀⠀⠀⠀⠀⠀⠀⢀⣀⣠⣤⣴⣶⡀⠀⠀⠀⠀⠀⠀⠀⠀⠀⠀⠀⠀⠀⠀⠀⠀⠀⠀⠀⠀⠛⢿⣿⣿⣿⣿⣿⣿⣿⣿⣿⣿⣿⣿⣿⣿⣿⣿⣿⣿⣿⣿⡇</a:t>
            </a:r>
            <a:br/>
            <a:r>
              <a:t>⠀⠀⠀⠀⠀⠀⠀⠀⠀⠀⠀⢹⣿⣿⣿⣿⣿⣿⣿⣿⣿⣿⣿⣿⣿⣿⣿⣿⣿⣿⣦⣤⣄⣀⠀⠀⠀⠀⠀⠀⠈⢻⣿⣿⣿⠟⠋⠁⠀⠀⠀⠀⠀⠀⠀⠀⠀⠀⠀⠀⠀⠀⠀⠀⠀⠀⠀⠀⠀⢸⣿⣿⣿⣿⣿⣿⣿⣿⣿⣿⣿⣿⣿⣿⣿⣿⣿⣿⣿⣿⡇</a:t>
            </a:r>
            <a:br/>
            <a:r>
              <a:t>⠀⠀⠀⠀⠀⠀⠀⠀⠀⠀⠀⠀⠙⢿⣿⣿⣿⣿⣿⣿⣿⣿⣿⣿⣿⣿⣿⣿⣿⣿⣿⣿⣿⣿⡇⠀⠀⠀⠀⠀⠀⠀⣿⣿⠁⠀⠀⠀⠀⠀⠀⠀⠀⠀⠀⠀⠀⠀⠀⠀⠀⠀⠀⠀⠀⠀⠀⠀⠀⠸⣿⣿⣿⣿⣿⣿⣿⣿⣿⣿⣿⣿⣿⣿⣿⣿⣿⣿⣿⣿⡇</a:t>
            </a:r>
            <a:br/>
            <a:r>
              <a:t>⡀⡀⠀⠀⠀⠀⠀⠀⠀⠀⠀⠀⠀⢬⣿⣿⣿⣿⣿⣿⣿⣿⣿⣿⣿⣿⣿⣿⣿⣿⣿⣿⣿⣿⣷⡀⠀⠀⠀⠀⠀⠀⠸⠋⠀⠀⠀⠀⠀⠀⠀⠀⠀⠀⠀⠀⠀⠀⠀⠀⠀⠀⠀⠀⠀⠀⠀⠀⠀⢸⣿⣿⣿⣿⣿⣿⣿⣿⣿⣿⣿⣿⣿⣿⣿⣿⣿⣿⣿⣿⡇</a:t>
            </a:r>
            <a:br/>
            <a:r>
              <a:t>⠋⠀⠀⠀⠀⠀⠀⠀⠀⠀⠀⠀⣬⣿⣿⣿⣿⣿⣿⣿⣿⣿⣿⣿⣿⣿⣿⣿⣿⣿⣿⣿⣿⣿⣿⣿⡄⠀⠀⠀⠀⠀⠀⠀⠀⠀⠀⠀⠀⠀⠀⠀⠀⠀⠀⠀⠀⠀⠀⠀⠀⠀⠀⠀⠀⠀⠀⢀⣠⣿⣿⣿⣿⣿⣿⣿⣿⣿⣿⣿⣿⣿⣿⣿⣿⣿⣿⣿⣿⣿⡇</a:t>
            </a:r>
            <a:br/>
            <a:r>
              <a:t>⠀⠀⠀⠀⠀⠀⠀⠀⠀⠀⠀⠀⠉⠉⣿⣿⣿⣿⣿⣿⣿⣿⣿⣿⣿⣿⣿⣿⣿⣿⣿⣿⣿⣿⣿⣿⣿⡄⠀⠀⠀⠀⠀⠀⠀⠀⠀⢀⣴⠃⠀⠀⠀⠀⠀⠀⠀⠀⠀⠀⠀⠀⠀⠀⠀⠀⣠⣿⣿⣿⣿⣿⣿⣿⣿⣿⣿⣿⣿⣿⣿⣿⣿⣿⣿⣿⣿⣿⣿⣿⡇</a:t>
            </a:r>
            <a:br/>
            <a:r>
              <a:t>⠀⠀⠀⠀⠀⠀⠀⠀⠀⠀⠀⠀⢠⣾⣿⣿⣿⣿⣿⣿⣿⣿⣿⣿⣿⣿⣿⣿⣿⣿⣿⣿⣿⣿⣿⣿⣿⣿⡀⠀⠀⠀⠀⠀⠀⢀⣴⣿⣿⠀⠀⠀⠀⠀⠀⠀⠀⠀⠀⠀⠀⠀⠀⠀⠀⢀⣿⣿⣿⣿⣿⣿⣿⣿⣿⣿⣿⣿⣿⣿⣿⣿⣿⣿⣿⣿⣿⣿⣿⣿⡇</a:t>
            </a:r>
            <a:br/>
            <a:r>
              <a:t>⠀⠀⠀⠀⠀⠀⠀⠀⠀⠀⠀⣰⣿⣿⣿⣿⣿⣿⣿⣿⣿⣿⣿⣿⣿⣿⣿⣿⣿⣿⣿⣿⣿⣿⣿⣿⣿⣿⣧⣄⣀⣀⣀⣠⣴⣿⣿⣿⣿⠀⠀⠀⠀⠀⠀⠀⠀⠀⠀⠀⠀⠀⠀⠀⠀⢸⣿⣿⣿⣿⣿⣿⣿⣿⣿⣿⣿⣿⣿⣿⣿⣿⣿⣿⣿⣿⣿⣿⣿⣿⡇</a:t>
            </a:r>
            <a:br/>
            <a:r>
              <a:t>⠀⠀⠀⠀⠀⠀⠀⠀⠀⠀⠸⣿⣿⣿⣿⣿⣿⣿⣿⣿⣿⣿⣿⣿⣿⣿⣿⣿⣿⣿⣿⣿⣿⣿⣿⣿⣿⣿⣿⣿⣿⣿⣿⣿⣿⣿⣿⣿⡿⠀⠀⠀⠀⠀⠀⠀⠀⠀⠀⠀⠀⠀⠀⠀⠀⣿⣿⣿⣿⣿⣿⣿⣿⣿⣿⣿⣿⣿⣿⣿⣿⣿⣿⣿⣿⣿⣿⣿⣿⣿⡇</a:t>
            </a:r>
            <a:br/>
            <a:r>
              <a:t>⠀⠀⠀⠀⠀⠀⠀⠀⠀⠀⠀⣿⣿⣿⣿⣿⣿⣿⣿⣿⣿⣿⣿⣿⣿⣿⣿⣿⣿⣿⣿⣿⣿⣿⣿⣿⣿⣿⣿⣿⣿⣿⣿⣿⣿⣿⣿⣿⡇⠀⠀⠀⠀⠀⠀⠀⠀⠀⠀⠀⠀⠀⠀⠀⠀⣿⣿⣿⣿⣿⣿⣿⣿⣿⣿⣿⣿⣿⣿⣿⣿⣿⣿⣿⣿⣿⣿⣿⣿⣿⡇</a:t>
            </a:r>
            <a:br/>
            <a:r>
              <a:t>⠀⠀⠀⠀⠀⠀⠀⠀⠀⠀⠀⠘⣿⣿⣿⣿⣿⣿⣿⣿⣿⣿⣿⣿⣿⣿⣿⣿⣿⣿⣿⣿⣿⣿⣿⣿⣿⣿⣿⣿⣿⣿⣿⣿⣿⣿⣿⣿⡇⠀⠀⠀⠀⠀⠀⠀⠀⠀⠀⠀⠀⠀⠀⠀⢀⣿⣿⣿⣿⣿⣿⣿⣿⣿⣿⣿⣿⣿⣿⣿⣿⣿⣿⣿⣿⣿⣿⣿⣿⣿⡇</a:t>
            </a:r>
            <a:br/>
            <a:r>
              <a:t>⠀⠀⠀⠀⠀⠀⠀⠀⠀⠀⠀⠀⠘⣿⣿⣿⣿⣿⣿⣿⣿⣿⣿⣿⣿⣿⣿⣿⣿⣿⣿⣿⣿⣿⣿⣿⣿⣿⣿⣿⣿⣿⣿⣿⣿⣿⣿⣿⣿⣦⠀⠀⠀⠀⠀⠀⠀⠀⠀⠀⠀⠀⠀⠘⣿⣿⣿⣿⣿⣿⣿⣿⣿⣿⣿⣿⣿⣿⣿⣿⣿⣿⣿⣿⣿⣿⣿⣿⣿⣿⡇</a:t>
            </a:r>
            <a:br/>
            <a:r>
              <a:t>⡄⠀⠀⠀⠀⠀⠀⠀⠀⠀⠀⣀⣀⣽⣿⣿⣿⣿⣿⣿⣿⣿⣿⣿⣿⣿⣿⣿⣿⣿⣿⣿⣿⣿⣿⣿⣿⣿⣿⣿⣿⣿⣿⣿⣿⣿⣿⣿⣿⡿⠀⠀⠀⠀⠀⠀⠀⠀⠀⠀⠀⠀⠀⠀⠻⣿⣿⣿⣿⣿⣿⣿⣿⣿⣿⣿⣿⣿⣿⣿⣿⣿⣿⣿⣿⣿⣿⣿⣿⣿⡇</a:t>
            </a:r>
            <a:br/>
            <a:r>
              <a:t>⡿⠀⠀⠀⠀⠀⠀⠀⠀⠀⠀⠀⢿⣿⣿⣿⣿⣿⣿⣿⣿⣿⣿⣿⣿⣿⣿⣿⣿⣿⣿⣿⣿⣿⣿⣿⣿⣿⣿⣿⣿⣿⣿⣿⣿⣿⣿⣿⡿⠀⠀⠀⠀⠀⠀⠀⠀⠀⠀⠀⠀⠀⠀⠀⠀⠈⢿⣿⣿⣿⣿⣿⣿⣿⣿⣿⣿⣿⣿⣿⣿⣿⣿⣿⣿⣿⣿⣿⣿⣿⡇</a:t>
            </a:r>
            <a:br/>
            <a:r>
              <a:t>⠀⠀⠀⠀⠀⠀⠀⠀⠀⠀⠀⠀⠈⢿⣿⣿⣿⣿⣿⣿⣿⣿⣿⣿⣿⣿⣿⣿⣿⣿⣿⣿⣿⣿⣿⣿⣿⣿⣿⣿⣿⣿⣿⣿⣿⣿⣿⣿⠁⠀⠀⠀⠀⠀⠀⠀⠀⠀⠀⠀⠀⠀⠀⠀⠀⠀⠈⣿⣿⣿⣿⣿⣿⣿⣿⣿⣿⣿⣿⣿⣿⣿⣿⣿⣿⣿⣿⣿⣿⣿⡇</a:t>
            </a:r>
            <a:br/>
            <a:r>
              <a:t>⠀⠀⠀⠀⠀⠀⠀⠀⠀⠀⠀⠀⠀⠈⣿⣿⣿⣿⣿⣿⣿⣿⣿⣿⣿⣿⣿⣿⣿⣿⣿⣿⣿⣿⣿⣿⣿⣿⣿⣿⣿⣿⣿⣿⣿⣿⣿⡇⠀⠀⠀⠀⠀⠀⠀⠀⠀⠀⠀⠀⠀⠀⠀⠀⠀⠀⠀⠸⣿⣿⣿⣿⣿⣿⣿⣿⣿⣿⣿⣿⣿⣿⣿⣿⣿⣿⣿⣿⣿⣿⡇</a:t>
            </a:r>
            <a:br/>
            <a:r>
              <a:t>⠀⠀⠀⠀⠀⠀⠀⠀⠀⠀⠀⠀⠀⠀⢹⣿⣿⣿⣿⣿⣿⣿⣿⣿⣿⣿⣿⣿⣿⣿⣿⣿⣿⣿⣿⣿⣿⣿⣿⣿⣿⣿⣿⣿⣿⣿⣿⠁⠀⠀⠀⠀⠀⠀⠀⠀⠀⠀⠀⠀⠀⠀⠀⠀⠀⠀⠀⠀⢻⣿⣿⣿⣿⣿⣿⣿⣿⣿⣿⣿⣿⣿⣿⣿⣿⣿⣿⣿⣿⣿⡇</a:t>
            </a:r>
            <a:br/>
            <a:r>
              <a:t>⠀⠀⠀⠀⠀⠀⠀⠀⠀⠀⠀⠀⠀⠀⠸⣿⣿⣿⣿⣿⣿⣿⣿⣿⣿⣿⣿⣿⣿⣿⣿⣿⣿⣿⣿⣿⣿⣿⣿⣿⣿⣿⣿⣿⣿⣿⡏⠀⠀⠀⠀⠀⠀⠀⠀⠀⠀⠀⠀⠀⠀⠀⠀⠀⠀⠀⠀⠀⠈⣿⣿⣿⣿⣿⣿⣿⣿⣿⣿⣿⣿⣿⣿⣿⣿⣿⣿⣿⣿⣿⡇</a:t>
            </a:r>
            <a:br/>
            <a:r>
              <a:t>⠀⠀⠀⠀⠀⠀⠀⠀⠀⠀⠀⠀⠀⠀⠀⣿⣿⣿⣿⣿⣿⣿⣿⣿⣿⣿⣿⣿⣿⣿⣿⣿⣿⣿⣿⣿⣿⣿⣿⣿⣿⣿⣿⣿⣿⣿⠀⠀⠀⠀⠀⠀⠀⠀⠀⠀⠀⠀⠀⠀⠀⠀⠀⠀⠀⠀⠀⠀⠀⠸⣿⣿⣿⣿⣿⣿⣿⣿⣿⣿⣿⣿⣿⣿⣿⣿⣿⣿⣿⣿⡇</a:t>
            </a:r>
            <a:br/>
            <a:r>
              <a:t>⠀⠀⠀⠀⠀⠀⠀⠀⠀⠀⠀⠀⠀⠀⠀⠸⣿⣿⣿⣿⣿⣿⣿⣿⣿⣿⣿⣿⣿⣿⣿⣿⣿⣿⣿⣿⣿⣿⣿⣿⣿⣿⣿⣿⣿⠇⠀⠀⠀⠀⠀⠀⠀⠀⠀⠀⠀⠀⠀⠀⠀⠀⠀⠀⠀⠀⠀⠀⠀⠀⢻⣿⣿⣿⣿⣿⣿⣿⣿⣿⣿⣿⣿⣿⣿⣿⣿⣿⣿⣿⡇</a:t>
            </a:r>
            <a:br/>
            <a:r>
              <a:t>⠀⠀⠀⠀⠀⠀⠀⠀⠀⠀⠀⠀⠀⠀⠀⠀⢻⣿⣿⣿⣿⣿⣿⣿⣿⣿⣿⣿⣿⣿⣿⣿⣿⣿⣿⣿⣿⣿⣿⣿⣿⣿⣿⣿⡟⠀⠀⠀⠀⠀⠀⠀⠀⠀⠀⠀⠀⠀⠀⠀⠀⠀⠀⠀⠀⠀⠀⠀⠀⠀⠀⢿⣿⣿⣿⣿⣿⣿⣿⣿⣿⣿⣿⣿⣿⣿⣿⣿⣿⣿⡇</a:t>
            </a:r>
            <a:br/>
            <a:r>
              <a:t>⠀⠀⠀⠀⠀⠀⠀⠀⠀⠀⠀⠀⠀⠀⠀⠀⠈⢿⣿⣿⣿⣿⣿⣿⣿⣿⣿⣿⣿⣿⣿⣿⣿⣿⣿⣿⣿⣿⣿⣿⣿⣿⣿⡟⠀⠀⠀⠀⠀⠀⠀⠀⠀⠀⠀⠀⠀⠀⠀⠀⠀⠀⠀⠀⠀⠀⠀⠀⠀⠀⠀⠈⢿⣿⣿⣿⣿⣿⣿⣿⣿⣿⣿⣿⣿⣿⣿⣿⣿⣿⡇</a:t>
            </a:r>
            <a:br/>
            <a:r>
              <a:t>⠀⠀⠀⠀⠀⠀⠀⠀⠀⠀⠀⠀⠀⠀⠀⠀⠀⠘⣿⣿⣿⣿⣿⣿⣿⣿⣿⣿⣿⣿⣿⣿⣿⣿⣿⣿⣿⣿⣿⣿⣿⣿⡟⠀⠀⠀⠀⠀⠀⠀⠀⠀⠀⠀⠀⠀⠀⠀⠀⠀⠀⠀⠀⠀⠀⠀⠀⠀⠀⠀⠀⠀⠈⢿⣿⣿⣿⣿⣿⣿⣿⣿⣿⣿⣿⣿⣿⣿⣿⣿⡇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⣿⣿⣿⣿⣿⣿⣿⣿⣿⣿⣿⣿⣿⣿⣿⣿⣿⣿⣿⣿⣿⣿⣿⣿⣿⣿⣿⣿⣿⣿⣿⣿⣿⣿⣿⣿⣿⣿⣿⣿⣿⣿⣿⣿⣿⣿⣿⣿⣿⣿⣿⣿⣿⣿⣿⣿⣿⣿⣿⣿⣿⣿⣿⣿⣿⣿⣿⣿⣿⣿⣿⣿⣿⣿⣿⣿⠿⠿⠛⠛⠛⠉⠉⠉⠛⠃⠀⠀⠀⠀⠀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⣿⣿⣿⣿⣿⣿⣿⣿⣿⣿⣿⣿⣿⣿⣿⣿⣿⣿⣿⣿⣿⣿⣿⣿⣿⣿⣿⣿⣿⣿⣿⣿⣿⣿⣿⣿⣿⣿⣿⣿⣿⣿⣿⣿⣿⣿⣿⣿⣿⣿⣿⣿⣿⣿⣿⣿⣿⣿⣿⣿⣿⣿⣿⣿⣿⣿⣿⣿⣿⣿⣿⡿⠟⠋⠁⠀⠀⠀⠀⠀⠀⠀⠀⠀⠀⠀⠀⠀⠀⠀⠀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⣿⣿⣿⣿⣿⣿⣿⣿⣿⣿⣿⣿⣿⣿⣿⣿⣿⣿⣿⣿⣿⣿⣿⣿⣿⣿⣿⣿⣿⣿⣿⣿⣿⣿⣿⣿⣿⣿⣿⣿⣿⣿⣿⣿⣿⣿⣿⣿⣿⣿⣿⣿⣿⣿⣿⣿⣿⣿⣿⣿⣿⣿⣿⣿⣿⣿⣿⣿⣿⠟⠋⠀⠀⠀⠀⠀⠀⠀⠀⠀⠀⠀⠀⠀⠀⠀⠀⠀⠀⠀⠀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⣿⣿⣿⣿⣿⣿⣿⣿⣿⣿⣿⣿⣿⣿⣿⣿⣿⣿⣿⣿⣿⣿⣿⣿⣿⣿⣿⣿⣿⣿⣿⣿⣿⣿⣿⣿⣿⣿⣿⣿⣿⣿⣿⣿⣿⣿⣿⣿⣿⣿⣿⣿⣿⣿⣿⣿⣿⣿⣿⣿⣿⣿⣿⣿⣿⣿⠏⠀⠀⠀⠀⠀⠀⠀⠀⠀⠀⠀⠀⠀⠀⠀⠀⠀⠀⠀⠀⠀⠀⠀⠀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⣿⣿⣿⣿⣿⣿⣿⣿⣿⣿⣿⣿⣿⣿⣿⣿⣿⣿⣿⣿⣿⣿⣿⣿⣿⣿⣿⣿⣿⣿⣿⣿⣿⣿⣿⣿⣿⣿⣿⣿⣿⣿⣿⣿⣿⣿⣿⣿⣿⣿⣿⣿⣿⣿⣿⣿⣿⣿⣿⣿⣿⣿⣿⣿⣿⠃⠀⠀⠀⠀⠀⠀⠀⠀⠀⠀⠀⠀⠀⠀⠀⠀⠀⠀⠀⠀⠀⠀⠀⠀⠀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⣿⣿⣿⣿⣿⣿⣿⣿⣿⣿⣿⣿⣿⣿⣿⣿⣿⣿⣿⣿⣿⣿⣿⣿⣿⣿⣿⣿⣿⣿⣿⣿⣿⣿⣿⣿⣿⣿⣿⣿⣿⣿⣿⣿⣿⣿⣿⣿⣿⣿⣿⣿⣿⣿⣿⣿⣿⣿⣿⣿⣿⣿⣿⣿⠅⠀⠀⠀⠀⠀⠀⠀⠀⠀⠀⠀⠀⠀⠀⠀⠀⠀⠀⠀⠀⠀⠀⠀⠀⠀⠀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⣿⣿⣿⣿⣿⣿⣿⣿⣿⣿⣿⣿⣿⣿⣿⣿⣿⣿⣿⣿⣿⣿⣿⣿⣿⣿⣿⣿⣿⣿⣿⣿⣿⣿⣿⣿⣿⣿⣿⣿⣿⣿⣿⣿⣿⣿⣿⣿⣿⣿⣿⣿⣿⣿⣿⣿⣿⣿⣿⣿⣿⣿⣿⣿⣧⠀⠀⠀⠀⠀⠀⠀⠀⠀⠀⠀⠀⠀⠀⠀⠀⠀⠀⠀⠀⠀⠀⠀⠀⠀⠀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⣿⣿⣿⣿⣿⣿⣿⣿⣿⣿⣿⣿⣿⣿⣿⣿⣿⣿⣿⣿⣿⣿⣿⣿⣿⣿⣿⣿⣿⣿⣿⣿⣿⣿⣿⣿⣿⣿⣿⣿⣿⣿⣿⣿⣿⣿⣿⣿⣿⣿⣿⣿⣿⣿⣿⣿⣿⣿⣿⣿⣿⣿⣿⣿⣿⣆⡀⠀⠀⠀⠀⠀⠀⠀⠀⠀⠀⠀⠀⠀⠀⠀⠀⠀⠀⠀⠀⠀⠀⠀⠀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⣿⣿⣿⣿⣿⣿⣿⣿⣿⣿⣿⣿⣿⣿⣿⣿⣿⣿⣿⣿⣿⣿⣿⣿⣿⣿⣿⣿⣿⣿⣿⣿⣿⣿⣿⣿⣿⣿⣿⣿⣿⣿⣿⣿⣿⣿⣿⣿⣿⣿⣿⣿⣿⣿⣿⣿⣿⣿⣿⣿⣿⣿⣿⣿⣿⣿⣿⡿⠂⠀⠀⠀⠀⠀⠀⠀⠀⠀⠀⠀⠀⠀⠀⠀⠀⠀⠀⠀⠀⠀⠀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⣿⣿⣿⣿⣿⣿⣿⣿⣿⣿⣿⣿⣿⣿⣿⣿⣿⣿⣿⣿⣿⣿⣿⣿⣿⣿⣿⣿⣿⣿⣿⣿⣿⣿⣿⣿⣿⣿⣿⣿⣿⣿⣿⣿⣿⣿⣿⣿⣿⣿⣿⣿⣿⣿⣿⣿⣿⣿⣿⣿⣿⣿⣿⣿⣿⣿⡋⠀⠀⠀⠀⠀⠀⠀⠀⠀⠀⠀⠀⠀⠀⠀⠀⠀⠀⠀⠀⠀⠀⠀⠀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⣿⣿⣿⣿⣿⣿⣿⣿⣿⣿⣿⣿⣿⣿⣿⣿⣿⣿⣿⣿⣿⣿⣿⣿⣿⣿⣿⣿⣿⣿⣿⣿⣿⣿⣿⣿⣿⣿⣿⣿⣿⣿⣿⣿⣿⣿⣿⣿⣿⣿⣿⣿⣿⣿⣿⣿⣿⣿⣿⣿⣿⣿⣿⣿⣿⣿⣿⡆⠀⠀⠀⠀⠀⠀⠀⠀⠀⠀⠀⠀⠀⠀⠀⠀⠀⠀⠀⠀⠀⠀⠀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⣿⣿⣿⣿⣿⣿⣿⣿⣿⣿⣿⣿⣿⣿⣿⣿⣿⣿⣿⣿⣿⣿⣿⣿⣿⣿⣿⣿⣿⣿⣿⣿⣿⣿⣿⣿⣿⣿⣿⣿⣿⣿⣿⣿⣿⣿⣿⣿⣿⣿⣿⣿⣿⣿⣿⣿⣿⣿⣿⣿⣿⣿⣿⣿⣿⣿⣿⣿⣿⠇⠀⠀⠀⠀⣀⠀⠀⠀⠀⠀⠀⠀⠀⠀⠀⠀⠀⠀⠀⠀⠀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⣿⣿⣿⣿⣿⣿⣿⣿⣿⣿⣿⣿⣿⣿⣿⣿⣿⣿⣿⣿⣿⣿⣿⣿⣿⣿⣿⣿⣿⣿⣿⣿⣿⣿⣿⣿⣿⣿⣿⣿⣿⣿⣿⣿⣿⣿⣿⣿⣿⣿⣿⣿⣿⣿⣿⣿⣿⣿⣿⣿⣿⣿⣿⣿⣿⣿⣿⣿⣿⠀⠀⠀⠀⢸⣿⡆⠀⠀⠀⠀⠀⠀⠀⠀⠀⠀⠀⠀⠀⠀⠀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⣿⣿⣿⣿⣿⣿⣿⣿⣿⣿⣿⣿⣿⣿⣿⣿⣿⣿⣿⣿⣿⣿⣿⣿⣿⣿⣿⣿⣿⣿⣿⣿⣿⣿⣿⣿⣿⣿⣿⣿⣿⣿⣿⣿⣿⣿⣿⣿⣿⣿⣿⣿⣿⣿⣿⣿⣿⣿⣿⣿⣿⣿⣿⣿⣿⣿⣿⣿⣇⠀⠀⠀⠀⣾⣿⠇⠀⠀⠀⠀⠀⠀⠀⠀⠀⠀⠀⠀⠀⠀⠀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⣿⣿⣿⣿⣿⣿⣿⣿⣿⣿⣿⣿⣿⣿⣿⣿⣿⣿⣿⣿⣿⣿⣿⣿⣿⣿⣿⣿⣿⣿⣿⣿⣿⣿⣿⣿⣿⣿⣿⣿⣿⣿⣿⣿⣿⣿⣿⣿⣿⣿⣿⣿⣿⣿⣿⣿⣿⣿⣿⣿⣿⣿⣿⣿⣿⣿⣿⣿⣿⠀⠀⢀⣾⣿⡿⠖⠀⠀⠀⠀⠀⠀⠀⠀⠀⠀⠀⠀⠀⠀⠀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⣿⣿⣿⣿⣿⣿⣿⣿⣿⣿⣿⣿⣿⣿⣿⣿⣿⣿⣿⣿⣿⣿⣿⣿⣿⣿⣿⣿⣿⣿⣿⣿⣿⣿⣿⣿⣿⣿⣿⣿⣿⣿⣿⣿⣿⣿⣿⣿⣿⣿⣿⣿⣿⣿⣿⣿⣿⣿⣿⣿⣿⣿⣿⣿⣿⣿⣿⣿⣿⠀⠀⣸⣿⡿⠁⠀⠀⠀⠀⠀⠀⠀⠀⠀⠀⠀⠀⠀⠀⠀⠀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⣿⣿⣿⣿⣿⣿⣿⣿⣿⣿⣿⣿⣿⣿⣿⣿⣿⣿⣿⣿⣿⣿⣿⣿⣿⣿⣿⣿⣿⣿⣿⣿⣿⣿⣿⣿⣿⣿⣿⣿⣿⣿⣿⣿⣿⣿⣿⣿⣿⣿⣿⣿⣿⣿⣿⣿⣿⣿⣿⣿⣿⣿⣿⣿⣿⣿⣿⣿⣿⠀⢀⣿⣿⠇⠀⠀⠀⠀⠀⠀⠀⠀⠀⠀⠀⠀⠀⠀⠀⠀⠀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⣿⣿⣿⣿⣿⣿⣿⣿⣿⣿⣿⣿⣿⣿⣿⣿⣿⣿⣿⣿⣿⣿⣿⣿⣿⣿⣿⣿⣿⣿⣿⣿⣿⣿⣿⣿⣿⣿⣿⣿⣿⣿⣿⣿⣿⣿⣿⣿⣿⣿⣿⣿⣿⣿⣿⣿⣿⣿⣿⣿⣿⣿⣿⣿⣿⣿⣿⣿⣿⣄⣸⣿⣿⠀⠀⠀⠀⠀⠀⠀⠀⠀⠀⠀⠀⠀⠀⠀⠀⠀⠀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⣿⣿⣿⣿⣿⣿⣿⣿⣿⣿⣿⣿⣿⣿⣿⣿⣿⣿⣿⣿⣿⣿⣿⣿⣿⣿⣿⣿⣿⣿⣿⣿⣿⣿⣿⣿⣿⣿⣿⣿⣿⣿⣿⣿⣿⣿⣿⣿⣿⣿⣿⣿⣿⣿⣿⣿⣿⣿⣿⣿⣿⣿⣿⣿⣿⣿⣿⣿⣿⣿⣿⣿⡇⠀⠀⠀⠀⠀⠀⠀⠀⠀⠀⠀⠀⠀⠀⠀⠀⠀⠀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⣿⣿⣿⣿⣿⣿⣿⣿⣿⣿⣿⣿⣿⣿⣿⣿⣿⣿⣿⣿⣿⣿⣿⣿⣿⣿⣿⣿⣿⣿⣿⣿⣿⣿⣿⣿⣿⣿⣿⣿⣿⣿⣿⣿⣿⣿⣿⣿⣿⣿⣿⣿⣿⣿⣿⣿⣿⣿⣿⣿⣿⣿⣿⣿⣿⣿⣿⣿⣿⣿⣿⣿⡇⠀⠀⠀⠀⠀⠀⠀⠀⠀⠀⠀⠀⠀⠀⠀⠀⠀⠀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⣿⣿⣿⣿⣿⣿⣿⣿⣿⣿⣿⣿⣿⣿⣿⣿⣿⣿⣿⣿⣿⣿⣿⣿⣿⣿⣿⣿⣿⣿⣿⣿⣿⣿⣿⣿⣿⣿⣿⣿⣿⣿⣿⣿⣿⣿⣿⣿⣿⣿⣿⣿⣿⣿⣿⣿⣿⣿⣿⣿⣿⣿⣿⣿⣿⣿⣿⣿⣿⣿⣿⣿⠇⠀⠀⠀⠀⠀⠀⠀⠀⠀⠀⠀⠀⠀⠀⠀⠀⠀⠀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⣿⣿⣿⣿⣿⣿⣿⣿⣿⣿⣿⣿⣿⣿⣿⣿⣿⣿⣿⣿⣿⣿⣿⣿⣿⣿⣿⣿⣿⣿⣿⣿⣿⣿⣿⣿⣿⣿⣿⣿⣿⣿⣿⣿⣿⣿⣿⣿⣿⣿⣿⣿⣿⣿⣿⣿⣿⣿⣿⣿⣿⣿⣿⣿⣿⣿⣿⣿⣿⣿⣿⣿⣶⠀⠀⠀⠀⠀⠀⠀⠀⠀⠀⠀⠀⠀⠀⠀⠀⠀⠀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⣿⣿⣿⣿⣿⣿⣿⣿⣿⣿⣿⣿⣿⣿⣿⣿⣿⣿⣿⣿⣿⣿⣿⣿⣿⣿⣿⣿⣿⣿⣿⣿⣿⣿⣿⣿⣿⣿⣿⣿⣿⣿⣿⣿⣿⣿⣿⣿⣿⣿⣿⣿⣿⣿⣿⣿⣿⣿⣿⣿⣿⣿⣿⣿⣿⣿⣿⣿⣿⣿⣿⣿⠇⠀⠀⠀⠀⠀⠀⠀⠀⠀⠀⠀⠀⠀⠀⠀⠀⠀⠀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⣿⣿⣿⣿⣿⣿⣿⣿⣿⣿⣿⣿⣿⣿⣿⣿⣿⣿⣿⣿⣿⣿⣿⣿⣿⣿⣿⣿⣿⣿⣿⣿⣿⣿⣿⣿⣿⣿⣿⣿⣿⣿⣿⣿⣿⣿⣿⣿⣿⣿⣿⣿⣿⣿⣿⣿⣿⣿⣿⣿⣿⣿⣿⠿⠿⠿⠃⠀⢀⣿⣿⣿⣿⣿⣿⣿⣿⣿⣿⣿⣿⣿⣿⣿⣿⣿⣿⣿⣿⣿⡇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⣿⣿⣿⣿⣿⣿⣿⣿⣿⣿⣿⣿⣿⣿⣿⣿⣿⣿⣿⣿⣿⣿⣿⣿⣿⣿⣿⣿⣿⣿⣿⣿⣿⣿⣿⣿⣿⣿⣿⣿⣿⣿⣿⣿⣿⣿⣿⣿⣿⣿⣿⣿⣿⣿⣿⣿⡿⠋⠉⠉⠉⠉⠁⠀⠀⠀⠀⠀⠚⢿⣿⣿⣿⣿⣿⣿⣿⣿⣿⣿⣿⣿⣿⣿⣿⣿⣿⣿⣿⣿⡇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⣿⣿⣿⣿⣿⣿⣿⣿⣿⣿⣿⣿⣿⣿⣿⣿⣿⣿⣿⣿⣿⣿⣿⣿⣿⣿⣿⣿⣿⣿⣿⣿⣿⣿⣿⣿⣿⣿⣿⣿⣿⣿⣿⣿⣿⣿⣿⣿⣿⣿⣿⣿⣿⣿⣿⠟⠀⠀⠀⠀⠀⠀⠀⠀⠀⠀⠀⠀⠀⠀⠀⠹⠿⢿⣿⣿⣿⣿⣿⣿⣿⣿⣿⣿⣿⣿⣿⣿⣿⣿⡇</a:t>
            </a:r>
            <a:br/>
            <a:r>
              <a:t>⣿⣿⣿⣿⣿⣿⣿⣿⣿⣿⣿⣿⣿⣿⣿⣿⣿⣿⣿⣿⣿⣿⣿⣿⣿⣿⣿⣿⣿⣿⣿⣿⣿⣿⣿⣿⣿⣿⣿⣿⣿⣿⣿⣿⡟⠉⠉⠀⠙⠛⠛⠻⣿⣿⣧⠀⠀⠀⠀⠀⠀⠀⠀⠀⠀⠀⠀⠀⠀⠀⠀⠀⠀⣼⢿⣿⣿⣿⣿⣿⣿⣿⣿⣿⣿⣿⣿⣿⣿⣿⡇</a:t>
            </a:r>
            <a:br/>
            <a:r>
              <a:t>⣿⣿⣿⡿⠙⢻⣿⣿⣿⣿⣿⣿⣿⣿⣿⣿⣿⣿⣿⣿⣿⣿⣿⣿⣿⣿⣿⣿⣿⣿⣿⣿⣿⣿⣿⣿⣿⣿⣿⣿⣿⣿⣿⣿⠆⠀⠀⠀⠀⠀⠀⠀⠀⠙⢿⡀⠀⠀⠀⠀⠀⠀⠀⠀⠀⠀⠀⠀⠀⠀⠀⠀⠀⠁⣾⣿⣿⣿⣿⣿⣿⣿⣿⣿⣿⡿⠿⠛⠋⠉⠁</a:t>
            </a:r>
            <a:br/>
            <a:r>
              <a:t>⣿⣿⣿⠀⠀⠙⣿⣿⣿⣿⣿⣿⣿⣿⣿⣿⣿⣿⣿⣿⣿⣿⣿⣿⣿⣿⣿⣿⣿⣿⣿⣿⣿⣿⣿⣿⣿⣿⣿⣿⣿⣿⣿⣿⣶⣦⠀⠀⠀⠀⠀⠀⠀⠀⠀⠁⠀⠀⠀⠀⠀⠀⠀⠀⠀⠀⠀⠀⠀⠀⠀⠀⠀⢀⣾⣿⣿⣿⣿⠿⠿⠛⢋⣉⣠⠴⠖⢀⣀⣠⡄</a:t>
            </a:r>
            <a:br/>
            <a:r>
              <a:t>⣿⡿⠋⠀⠀⠈⠻⣿⣿⣿⣿⣿⣿⣿⣿⣿⣿⣿⣿⣿⣿⣿⣿⣿⣿⣿⣿⣿⣿⣿⣿⣿⣿⣿⣿⣿⣿⣿⣿⣿⣿⣿⣿⣿⣿⣿⣦⠀⠀⠀⠀⠀⠀⠀⠀⠀⠀⠀⠀⠀⠀⠀⠀⠀⠀⠀⠀⠀⠀⠀⠀⠀⠀⠿⠟⠛⢉⣁⠤⠴⠒⣋⣩⣥⣶⣶⣿⣿⣿⣿⡇</a:t>
            </a:r>
            <a:br/>
            <a:r>
              <a:t>⠋⠀⠀⠀⠀⠀⠀⠈⠻⢿⣿⣿⣿⣿⣿⣿⣿⣿⣿⣿⣿⣿⣿⣿⣿⣿⣿⣿⣿⣿⣿⣿⣿⣿⣿⣿⣿⣿⣿⣿⣿⣿⣿⣿⣿⣿⣿⣷⣦⣤⣄⠀⠀⠀⠀⠀⠀⠀⠀⠀⠀⠀⠀⠀⠀⠀⠀⠀⠀⠀⠀⠀⠀⠐⣂⣩⣥⣴⣶⣿⣿⣿⣿⣿⣿⣿⣿⣿⣿⣿⡇</a:t>
            </a:r>
            <a:br/>
            <a:r>
              <a:t>⠀⠀⠀⠀⠀⠀⠀⠀⠀⠈⠛⠛⠟⣿⣿⣿⣿⣿⣿⣿⣿⣿⣿⣿⣿⣿⣿⣿⣿⣿⣿⣿⣿⣿⣿⣿⣿⣿⣿⣿⣿⣿⣿⣿⣿⣿⣿⣿⠋⠁⠀⠀⠀⠀⠀⠀⠀⠀⠀⠀⠀⠀⠀⠀⠀⠀⠀⠀⠀⠀⠀⠀⠀⢸⣿⣿⣿⣿⣿⣿⣿⣿⣿⣿⣿⣿⣿⣿⣿⣿⡇</a:t>
            </a:r>
            <a:br/>
            <a:r>
              <a:t>⠀⠀⠀⠀⠀⠀⠀⠀⠀⠀⠀⠀⣼⣿⣿⣿⣿⣿⣿⣿⣿⣿⣿⣿⣿⣿⣿⣿⣿⣿⣿⣿⣿⣿⣿⣿⣿⣿⣿⣿⣿⣿⣿⣿⣿⣿⣿⣿⠀⠀⠀⠀⠀⠀⠀⠀⠀⠀⠀⠀⠀⠀⠀⠀⠀⠀⠀⠀⠀⠀⠀⠀⢠⣿⣿⣿⣿⣿⣿⣿⣿⣿⣿⣿⣿⣿⣿⣿⣿⣿⡇</a:t>
            </a:r>
            <a:br/>
            <a:r>
              <a:t>⠀⠀⠀⠀⠀⠀⠀⠀⠀⠀⠀⠀⣿⣿⣿⣿⣿⣿⣿⣿⣿⣿⣿⣿⣿⣿⣿⣿⣿⣿⣿⣿⣿⣿⣿⣿⣿⡿⠿⠛⠛⠻⠛⠻⣿⡿⠿⠛⠂⠀⠀⠀⠀⠀⠀⠀⠀⠀⠀⠀⠀⠀⠀⠀⠀⠀⠀⠀⠀⠀⠀⢀⣿⣿⣿⣿⣿⣿⣿⣿⣿⣿⣿⣿⣿⣿⣿⣿⣿⣿⡇</a:t>
            </a:r>
            <a:br/>
            <a:r>
              <a:t>⠀⠀⠀⠀⠀⠀⠀⠀⠀⠀⠀⠀⢸⣿⣿⣿⣿⣿⣿⣿⣿⣿⣿⣿⣿⣿⣿⣿⣿⣿⣿⣿⣿⣿⣿⡟⠋⠀⠀⠀⠀⠀⠀⠀⠀⠀⠀⣀⣠⣤⡶⠀⠀⠀⠀⠀⠀⠀⠀⠀⠀⠀⠀⠀⠀⠀⠀⠀⠀⠀⠀⣾⣿⣿⣿⣿⣿⣿⣿⣿⣿⣿⣿⣿⣿⣿⣿⣿⣿⣿⡇</a:t>
            </a:r>
            <a:br/>
            <a:r>
              <a:t>⠀⠀⠀⠀⠀⠀⠀⠀⠀⠀⠀⠀⠀⢻⣿⣿⣿⣿⣿⣿⣿⣿⣿⣿⣿⣿⣿⣿⣿⣿⣿⣿⣿⣿⣿⣥⣤⡀⠀⠀⠀⠀⠀⠀⠀⠠⣿⣿⣿⡿⠄⠀⠀⠀⠀⠀⠀⠀⠀⠀⠀⠀⠀⠀⠀⠀⠀⠀⠀⠀⠀⠀⠨⣿⣿⣿⣿⣿⣿⣿⣿⣿⣿⣿⣿⣿⣿⣿⣿⣿⡇</a:t>
            </a:r>
            <a:br/>
            <a:r>
              <a:t>⣷⠀⠀⠀⠀⠀⠀⠀⠀⠀⠀⠀⠀⠀⠻⣿⣿⣿⣿⣿⣿⣿⣿⣿⣿⣿⣿⣿⣿⣿⣿⣿⣿⣿⣿⣿⣿⣿⡿⠁⠀⠀⠀⠀⠀⠀⢸⠋⠁⠀⠀⠀⠀⠀⠀⠀⠀⠀⠀⠀⠀⠀⠀⠀⠀⠀⠀⠀⠀⠀⠀⠀⠀⣿⣿⣿⣿⣿⣿⣿⣿⣿⣿⣿⣿⣿⣿⣿⣿⣿⡇</a:t>
            </a:r>
            <a:br/>
            <a:r>
              <a:t>⠋⠁⠀⠀⠀⠀⠀⠀⠀⠀⠀⠀⠀⠈⠲⣿⣿⣿⣿⣿⣿⣿⣿⣿⣿⣿⣿⣿⣿⣿⣿⣿⣿⣿⣿⣿⣿⣿⣿⣆⠀⠀⠀⠀⠀⠀⠘⠀⠀⠀⠀⠀⠀⠀⠀⠀⠀⠀⠀⠀⠀⠀⠀⠀⠀⠀⠀⠀⠀⠀⠀⠀⠀⣿⣿⣿⣿⣿⣿⣿⣿⣿⣿⣿⣿⣿⣿⣿⣿⣿⡇</a:t>
            </a:r>
            <a:br/>
            <a:r>
              <a:t>⠖⠛⠋⠁⠀⠀⠀⠀⠀⠀⠀⠀⠀⣰⣿⣿⣿⣿⣿⣿⣿⣿⣿⣿⣿⣿⣿⣿⣿⣿⣿⣿⣿⣿⣿⣿⣿⣿⣿⣿⡀⠀⠀⠀⠀⠀⠀⠀⠀⠀⠀⠀⠀⠀⠀⠀⠀⠀⠀⠀⠀⠀⠀⠀⠀⠀⠀⠀⠀⠀⠀⠀⣰⣿⣿⣿⣿⣿⣿⣿⣿⣿⣿⣿⣿⣿⣿⣿⣿⣿⡇</a:t>
            </a:r>
            <a:br/>
            <a:r>
              <a:t>⠀⠀⠀⠀⠀⠀⠀⠀⠀⠀⠀⠀⠀⠈⠉⠙⢿⣿⣿⣿⣿⣿⣿⣿⣿⣿⣿⣿⣿⣿⣿⣿⣿⣿⣿⣿⣿⣿⣿⣿⣇⠀⠀⠀⠀⠀⠀⠀⠀⠀⠀⣠⠀⠀⠀⠀⠀⠀⠀⠀⠀⠀⠀⠀⠀⠀⠀⠀⠀⠀⣠⣾⣿⣿⣿⣿⣿⣿⣿⣿⣿⣿⣿⣿⣿⣿⣿⣿⣿⣿⡇</a:t>
            </a:r>
            <a:br/>
            <a:r>
              <a:t>⠀⠀⠀⠀⠀⠀⠀⠀⠀⠀⠀⠀⠀⠀⢠⣶⣿⣿⣿⣿⣿⣿⣿⣿⣿⣿⣿⣿⣿⣿⣿⣿⣿⣿⣿⣿⣿⣿⣿⣿⣿⠀⠀⠀⠀⠀⠀⠀⠀⣠⣾⣿⠀⠀⠀⠀⠀⠀⠀⠀⠀⠀⠀⠀⠀⠀⠀⠀⠀⣼⣿⣿⣿⣿⣿⣿⣿⣿⣿⣿⣿⣿⣿⣿⣿⣿⣿⣿⣿⣿⡇</a:t>
            </a:r>
            <a:br/>
            <a:r>
              <a:t>⠀⠀⠀⠀⠀⠀⠀⠀⠀⠀⠀⠀⠀⢠⣿⣿⣿⣿⣿⣿⣿⣿⣿⣿⣿⣿⣿⣿⣿⣿⣿⣿⣿⣿⣿⣿⣿⣿⣿⣿⣿⣆⣀⠀⠀⠀⣀⣤⣾⣿⣿⣿⠀⠀⠀⠀⠀⠀⠀⠀⠀⠀⠀⠀⠀⠀⠀⠀⢠⣿⣿⣿⣿⣿⣿⣿⣿⣿⣿⣿⣿⣿⣿⣿⣿⣿⣿⣿⣿⣿⡇</a:t>
            </a:r>
            <a:br/>
            <a:r>
              <a:t>⠀⠀⠀⠀⠀⠀⠀⠀⠀⠀⠀⠀⠀⣿⣿⣿⣿⣿⣿⣿⣿⣿⣿⣿⣿⣿⣿⣿⣿⣿⣿⣿⣿⣿⣿⣿⣿⣿⣿⣿⣿⣿⣿⣿⣿⣿⣿⣿⣿⣿⣿⡟⠀⠀⠀⠀⠀⠀⠀⠀⠀⠀⠀⠀⠀⠀⠀⠀⣼⣿⣿⣿⣿⣿⣿⣿⣿⣿⣿⣿⣿⣿⣿⣿⣿⣿⣿⣿⣿⣿⡇</a:t>
            </a:r>
            <a:br/>
            <a:r>
              <a:t>⠀⠀⠀⠀⠀⠀⠀⠀⠀⠀⠀⠀⠀⢹⣿⣿⣿⣿⣿⣿⣿⣿⣿⣿⣿⣿⣿⣿⣿⣿⣿⣿⣿⣿⣿⣿⣿⣿⣿⣿⣿⣿⣿⣿⣿⣿⣿⣿⣿⣿⣿⡇⠀⠀⠀⠀⠀⠀⠀⠀⠀⠀⠀⠀⠀⠀⠀⠀⣿⣿⣿⣿⣿⣿⣿⣿⣿⣿⣿⣿⣿⣿⣿⣿⣿⣿⣿⣿⣿⣿⡇</a:t>
            </a:r>
            <a:br/>
            <a:r>
              <a:t>⡀⠀⠀⠀⠀⠀⠀⠀⠀⠀⠀⠀⠀⠈⢿⣿⣿⣿⣿⣿⣿⣿⣿⣿⣿⣿⣿⣿⣿⣿⣿⣿⣿⣿⣿⣿⣿⣿⣿⣿⣿⣿⣿⣿⣿⣿⣿⣿⣿⣿⣿⡇⠀⠀⠀⠀⠀⠀⠀⠀⠀⠀⠀⠀⠀⠀⠀⠀⢹⣿⣿⣿⣿⣿⣿⣿⣿⣿⣿⣿⣿⣿⣿⣿⣿⣿⣿⣿⣿⣿⡇</a:t>
            </a:r>
            <a:br/>
            <a:r>
              <a:t>⣷⣄⠀⠀⠀⠀⠀⠀⠀⠀⠀⠀⠀⠀⠈⢿⣿⣿⣿⣿⣿⣿⣿⣿⣿⣿⣿⣿⣿⣿⣿⣿⣿⣿⣿⣿⣿⣿⣿⣿⣿⣿⣿⣿⣿⣿⣿⣿⣿⣿⣿⣷⡀⠀⠀⠀⠀⠀⠀⠀⠀⠀⠀⠀⠀⠀⢀⣤⣾⣿⣿⣿⣿⣿⣿⣿⣿⣿⣿⣿⣿⣿⣿⣿⣿⣿⣿⣿⣿⣿⡇</a:t>
            </a:r>
            <a:br/>
            <a:r>
              <a:t>⣿⣿⣆⠀⠀⠀⠀⠀⠀⠀⠀⠀⠀⢀⣀⣨⣿⣿⣿⣿⣿⣿⣿⣿⣿⣿⣿⣿⣿⣿⣿⣿⣿⣿⣿⣿⣿⣿⣿⣿⣿⣿⣿⣿⣿⣿⣿⣿⣿⣿⣿⣿⣿⠀⠀⠀⠀⠀⠀⠀⠀⠀⠀⠀⠀⠀⠀⢽⣿⣿⣿⣿⣿⣿⣿⣿⣿⣿⣿⣿⣿⣿⣿⣿⣿⣿⣿⣿⣿⣿⡇</a:t>
            </a:r>
            <a:br/>
            <a:r>
              <a:t>⣿⣿⣿⠃⠀⠀⠀⠀⠀⠀⠀⠀⠀⠀⢹⣿⣿⣿⣿⣿⣿⣿⣿⣿⣿⣿⣿⣿⣿⣿⣿⣿⣿⣿⣿⣿⣿⣿⣿⣿⣿⣿⣿⣿⣿⣿⣿⣿⣿⣿⣿⣿⠋⠀⠀⠀⠀⠀⠀⠀⠀⠀⠀⠀⠀⠀⠀⠀⠻⣿⣿⣿⣿⣿⣿⣿⣿⣿⣿⣿⣿⣿⣿⣿⣿⣿⣿⣿⣿⣿⡇</a:t>
            </a:r>
            <a:br/>
            <a:r>
              <a:t>⣿⡿⠃⠀⠀⠀⠀⠀⠀⠀⠀⠀⠀⠀⠀⢻⣿⣿⣿⣿⣿⣿⣿⣿⣿⣿⣿⣿⣿⣿⣿⣿⣿⣿⣿⣿⣿⣿⣿⣿⣿⣿⣿⣿⣿⣿⣿⣿⣿⣿⣿⠃⠀⠀⠀⠀⠀⠀⠀⠀⠀⠀⠀⠀⠀⠀⠀⠀⠀⠹⣿⣿⣿⣿⣿⣿⣿⣿⣿⣿⣿⣿⣿⣿⣿⣿⣿⣿⣿⣿⡇</a:t>
            </a:r>
            <a:br/>
            <a:r>
              <a:t>⣿⠃⠀⠀⠀⠀⠀⠀⠀⠀⠀⠀⠀⠀⠀⠀⢻⣿⣿⣿⣿⣿⣿⣿⣿⣿⣿⣿⣿⣿⣿⣿⣿⣿⣿⣿⣿⣿⣿⣿⣿⣿⣿⣿⣿⣿⣿⣿⣿⣿⡏⠀⠀⠀⠀⠀⠀⠀⠀⠀⠀⠀⠀⠀⠀⠀⠀⠀⠀⠀⢻⣿⣿⣿⣿⣿⣿⣿⣿⣿⣿⣿⣿⣿⣿⣿⣿⣿⣿⣿⡇</a:t>
            </a:r>
            <a:br/>
            <a:r>
              <a:t>⠇⠀⠀⠀⠀⠀⠀⠀⠀⠀⠀⠀⠀⠀⠀⠀⢸⣿⣿⣿⣿⣿⣿⣿⣿⣿⣿⣿⣿⣿⣿⣿⣿⣿⣿⣿⣿⣿⣿⣿⣿⣿⣿⣿⣿⣿⣿⣿⣿⣿⠁⠀⠀⠀⠀⠀⠀⠀⠀⠀⠀⠀⠀⠀⠀⠀⠀⠀⠀⠀⠀⣿⣿⣿⣿⣿⣿⣿⣿⣿⣿⣿⣿⣿⣿⣿⣿⣿⣿⣿⡇</a:t>
            </a:r>
            <a:br/>
            <a:r>
              <a:t>⠀⠀⠀⠀⠀⠀⠀⠀⠀⠀⠀⠀⠀⠀⠀⠀⠀⣿⣿⣿⣿⣿⣿⣿⣿⣿⣿⣿⣿⣿⣿⣿⣿⣿⣿⣿⣿⣿⣿⣿⣿⣿⣿⣿⣿⣿⣿⣿⣿⡇⠀⠀⠀⠀⠀⠀⠀⠀⠀⠀⠀⠀⠀⠀⠀⠀⠀⠀⠀⠀⠀⠸⣿⣿⣿⣿⣿⣿⣿⣿⣿⣿⣿⣿⣿⣿⣿⣿⣿⣿⡇</a:t>
            </a:r>
            <a:br/>
            <a:r>
              <a:t>⠀⠀⠀⠀⠀⠀⠀⠀⠀⠀⠀⠀⠀⠀⠀⠀⠀⢻⣿⣿⣿⣿⣿⣿⣿⣿⣿⣿⣿⣿⣿⣿⣿⣿⣿⣿⣿⣿⣿⣿⣿⣿⣿⣿⣿⣿⣿⣿⡟⠀⠀⠀⠀⠀⠀⠀⠀⠀⠀⠀⠀⠀⠀⠀⠀⠀⠀⠀⠀⠀⠀⠀⢻⣿⣿⣿⣿⣿⣿⣿⣿⣿⣿⣿⣿⣿⣿⣿⣿⣿⡇</a:t>
            </a:r>
            <a:br/>
            <a:r>
              <a:t>⠀⠀⠀⠀⠀⠀⠀⠀⠀⠀⠀⠀⠀⠀⠀⠀⠀⠘⣿⣿⣿⣿⣿⣿⣿⣿⣿⣿⣿⣿⣿⣿⣿⣿⣿⣿⣿⣿⣿⣿⣿⣿⣿⣿⣿⣿⣿⣿⠁⠀⠀⠀⠀⠀⠀⠀⠀⠀⠀⠀⠀⠀⠀⠀⠀⠀⠀⠀⠀⠀⠀⠀⠘⣿⣿⣿⣿⣿⣿⣿⣿⣿⣿⣿⣿⣿⣿⣿⣿⣿⡇</a:t>
            </a:r>
            <a:br/>
            <a:r>
              <a:t>⠀⠀⠀⠀⠀⠀⠀⠀⠀⠀⠀⠀⠀⠀⠀⠀⠀⠀⢹⣿⣿⣿⣿⣿⣿⣿⣿⣿⣿⣿⣿⣿⣿⣿⣿⣿⣿⣿⣿⣿⣿⣿⣿⣿⣿⣿⣿⠃⠀⠀⠀⠀⠀⠀⠀⠀⠀⠀⠀⠀⠀⠀⠀⠀⠀⠀⠀⠀⠀⠀⠀⠀⠀⢹⣿⣿⣿⣿⣿⣿⣿⣿⣿⣿⣿⣿⣿⣿⣿⣿⡇</a:t>
            </a:r>
            <a:br/>
            <a:r>
              <a:t>⠀⠀⠀⠀⠀⠀⠀⠀⠀⠀⠀⠀⠀⠀⠀⠀⠀⠀⠀⢿⣿⣿⣿⣿⣿⣿⣿⣿⣿⣿⣿⣿⣿⣿⣿⣿⣿⣿⣿⣿⣿⣿⣿⣿⣿⡿⠁⠀⠀⠀⠀⠀⠀⠀⠀⠀⠀⠀⠀⠀⠀⠀⠀⠀⠀⠀⠀⠀⠀⠀⠀⠀⠀⠀⢻⣿⣿⣿⣿⣿⣿⣿⣿⣿⣿⣿⣿⣿⣿⣿⡇</a:t>
            </a:r>
            <a:br/>
            <a:r>
              <a:t>⠀⠀⠀⠀⠀⠀⠀⠀⠀⠀⠀⠀⠀⠀⠀⠀⠀⠀⠀⠈⣿⣿⣿⣿⣿⣿⣿⣿⣿⣿⣿⣿⣿⣿⣿⣿⣿⣿⣿⣿⣿⣿⣿⣿⡟⠁⠀⠀⠀⠀⠀⠀⠀⠀⠀⠀⠀⠀⠀⠀⠀⠀⠀⠀⠀⠀⠀⠀⠀⠀⠀⠀⠀⠀⠈⢿⣿⣿⣿⣿⣿⣿⣿⣿⣿⣿⣿⣿⣿⣿⡇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⣿⣿⣿⣿⣿⣿⣿⣿⣿⣿⣿⣿⣿⣿⣿⣿⣿⣿⣿⣿⣿⣿⣿⣿⣿⣿⣿⣿⣿⣿⣿⣿⣿⣿⣿⣿⣿⣿⣿⣿⣿⣿⣿⣿⣿⣿⣿⣿⣿⣿⣿⣿⣿⣿⣿⣿⣿⣿⣿⣿⣿⣿⣿⣿⣿⣿⣿⣿⣿⣿⣿⣷⡆⠀⠘⣿⣿⣿⣿⣿⣿⣿⣿⣿⣿⣿⣿⣿⣿⣿⡇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⣿⣿⣿⣿⣿⣿⣿⣿⣿⣿⣿⣿⣿⣿⣿⣿⣿⣿⣿⣿⣿⣿⣿⣿⣿⣿⣿⣿⣿⣿⣿⣿⣿⣿⣿⣿⣿⣿⣿⣿⣿⣿⣿⣿⣿⣿⣿⣿⣿⣿⣿⣿⣿⣿⣿⣿⣿⣿⣿⣿⣿⣿⣿⣿⣿⣿⣿⣿⣿⠟⠛⠛⠁⠀⣠⣿⣿⣿⣿⣿⣿⣿⣿⣿⣿⣿⣿⣿⣿⣿⡇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⣿⣿⣿⣿⣿⣿⣿⣿⣿⣿⣿⣿⣿⣿⣿⣿⣿⣿⣿⣿⣿⣿⣿⣿⣿⣿⣿⣿⣿⣿⣿⣿⣿⣿⣿⣿⣿⣿⣿⣿⣿⣿⣿⣿⣿⣿⣿⣿⣿⣿⣿⣿⣿⣿⣿⣿⣿⣿⣿⣿⣿⣿⡿⠋⠈⠁⠉⠉⠁⠀⠀⠀⠀⠀⠀⠙⠿⢿⣿⣿⣿⣿⣿⣿⣿⣿⣿⣿⣿⣿⡇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⣿⣿⣿⣿⣿⣿⣿⣿⣿⣿⣿⣿⣿⣿⣿⣿⣿⣿⣿⣿⣿⣿⣿⣿⣿⣿⣿⣿⣿⣿⣿⣿⣿⣿⣿⣿⣿⣿⣿⣿⣿⣿⣿⣿⣿⣿⣿⣿⣿⣿⣿⣿⣿⣿⡿⣿⣿⣿⣿⣿⡿⠏⠀⠀⠀⠀⠀⠀⠀⠀⠀⠀⠀⠀⠀⠀⠀⠈⠛⠛⣿⣿⣿⣿⣿⣿⣿⣿⣿⣿⡇</a:t>
            </a:r>
            <a:br/>
            <a:r>
              <a:t>⣿⣿⣿⣿⣿⣿⡿⠿⠉⢛⣿⣿⣿⣿⣿⣿⣿⣿⣿⣿⣿⣿⣿⣿⣿⣿⣿⣿⣿⣿⣿⣿⣿⣿⣿⣿⣿⣿⣿⣿⣿⣿⣿⣿⣿⣿⣿⣿⣿⣿⣿⣿⣿⠟⠀⠀⠀⠉⠉⠛⠻⠀⠀⠀⠀⠀⠀⠀⠀⠀⠀⠀⠀⠀⠀⠀⠀⠀⠀⠸⢫⣿⣿⣿⣿⣿⣿⣿⣿⣿⡇</a:t>
            </a:r>
            <a:br/>
            <a:r>
              <a:t>⣿⣿⣿⣿⣿⣿⡟⠀⠀⠈⣽⣿⣿⣿⣿⣿⣿⣿⣿⣿⣿⣿⣿⣿⣿⣿⣿⣿⣿⣿⣿⣿⣿⣿⣿⣿⣿⣿⣿⣿⣿⣿⣿⣿⣿⣿⣿⣿⣿⣿⣿⣿⣟⠃⠀⠀⠀⠀⠀⠀⠀⠀⠀⠀⠀⠀⠀⠀⠀⠀⠀⠀⠀⠀⠀⠀⠀⠀⠀⠀⢚⣿⣿⣿⣿⣿⣿⠿⠟⠛⠁</a:t>
            </a:r>
            <a:br/>
            <a:r>
              <a:t>⣿⣿⣿⣿⣿⡿⠋⠀⠀⠀⠙⠿⣿⣿⣿⣿⣿⣿⣿⣿⣿⣿⣿⣿⣿⣿⣿⣿⣿⣿⣿⣿⣿⣿⣿⣿⣿⣿⣿⣿⣿⣿⣿⣿⣿⣿⣿⣿⣿⣿⣿⣿⣿⣿⣆⠀⠀⠀⠀⠀⠀⠀⠀⠀⠀⠀⠀⠀⠀⠀⠀⠀⠀⠀⠀⠀⠀⠀⠀⣴⣿⠿⠟⠛⠉⠁⠀⡀⠠⠔⠀</a:t>
            </a:r>
            <a:br/>
            <a:r>
              <a:t>⣿⣿⣿⣿⠋⠀⠀⠀⠀⠀⠀⠀⠈⠻⣿⣿⣿⣿⣿⣿⣿⣿⣿⣿⣿⣿⣿⣿⣿⣿⣿⣿⣿⣿⣿⣿⣿⣿⣿⣿⣿⣿⣿⣿⣿⣿⣿⣿⣿⣿⣿⣿⣿⣿⣿⣆⡀⠀⠀⠀⠀⠀⠀⠀⠀⠀⠀⠀⠀⠀⠀⠀⠀⠀⠀⠀⠀⠀⠀⠀⠀⠀⠀⠐⣀⣩⣥⣴⣶⣿⡇</a:t>
            </a:r>
            <a:br/>
            <a:r>
              <a:t>⠿⠻⠛⠁⠀⠀⠀⠀⠀⠀⠀⠀⠀⠀⠈⠛⠛⣻⣿⣿⣿⣿⣿⣿⣿⣿⣿⣿⣿⣿⣿⣿⣿⣿⣿⣿⣿⣿⣿⣿⣿⣿⣿⣿⣿⣿⣿⣿⣿⣿⣿⣿⣿⣿⣿⣿⡿⠟⠒⠀⠀⠀⠀⠀⠀⠀⠀⠀⠀⠀⠀⠀⠀⠀⠀⠀⠀⠀⠀⠀⣴⣶⣾⣿⣿⣿⣿⣿⣿⣿⡇</a:t>
            </a:r>
            <a:br/>
            <a:r>
              <a:t>⣤⡀⠀⠀⠀⠀⠀⠀⠀⠀⠀⠀⠀⠀⠀⠀⢰⣿⣿⣿⣿⣿⣿⣿⣿⣿⣿⣿⣿⣿⣿⣿⣿⣿⣿⣿⣿⣿⣿⣿⣿⣿⣿⣿⣿⣿⣿⣿⣿⣿⣿⣿⣿⣿⣿⣿⠀⠀⠀⠀⠀⠀⠀⠀⠀⠀⠀⠀⠀⠀⠀⠀⠀⠀⠀⠀⠀⠀⠀⢰⣿⣿⣿⣿⣿⣿⣿⣿⣿⣿⡇</a:t>
            </a:r>
            <a:br/>
            <a:r>
              <a:t>⣿⣷⠀⠀⠀⠀⠀⠀⠀⠀⠀⠀⠀⠀⠀⠀⠘⣿⣿⣿⣿⣿⣿⣿⣿⣿⣿⣿⣿⣿⣿⣿⣿⣿⣿⣿⣿⣿⣿⣿⣿⣿⣿⣿⣿⣿⣿⡿⠿⠿⠿⠿⣿⣿⣿⠿⠀⠀⠀⠀⠀⠀⠀⠀⠀⠀⠀⠀⠀⠀⠀⠀⠀⠀⠀⠀⠀⠀⢠⣿⣿⣿⣿⣿⣿⣿⣿⣿⣿⣿⡇</a:t>
            </a:r>
            <a:br/>
            <a:r>
              <a:t>⣿⣯⠀⠀⠀⠀⠀⠀⠀⠀⠀⠀⠀⠀⠀⠀⠀⢹⣿⣿⣿⣿⣿⣿⣿⣿⣿⣿⣿⣿⣿⣿⣿⣿⣿⣿⣿⣿⣿⣿⣿⣿⣿⣿⣿⠟⠁⠀⠀⠀⠀⠀⠈⠁⠀⠀⠀⣀⣀⠀⠀⠀⠀⠀⠀⠀⠀⠀⠀⠀⠀⠀⠀⠀⠀⠀⠀⢀⣾⣿⣿⣿⣿⣿⣿⣿⣿⣿⣿⣿⡇</a:t>
            </a:r>
            <a:br/>
            <a:r>
              <a:t>⣿⣿⣦⡀⠀⠀⠀⠀⠀⠀⠀⠀⠀⠀⠀⠀⠀⠘⣿⣿⣿⣿⣿⣿⣿⣿⣿⣿⣿⣿⣿⣿⣿⣿⣿⣿⣿⣿⣿⣿⣿⣿⣿⣿⣇⡀⠀⠀⠀⠀⠀⠀⠀⠀⣶⣾⡿⠉⠉⠉⠀⠀⠀⠀⠀⠀⠀⠀⠀⠀⠀⠀⠀⠀⠀⠀⠀⠘⠛⢿⣿⣿⣿⣿⣿⣿⣿⣿⣿⣿⡇</a:t>
            </a:r>
            <a:br/>
            <a:r>
              <a:t>⣿⣿⣿⣿⣿⣆⠀⠀⠀⠀⠀⠀⠀⠀⠀⠀⠀⠀⣽⣿⣿⣿⣿⣿⣿⣿⣿⣿⣿⣿⣿⣿⣿⣿⣿⣿⣿⣿⣿⣿⣿⣿⣿⣿⣿⣿⣷⠀⠀⠀⠀⠀⠀⠀⠛⠋⠁⠀⠀⠀⠀⠀⠀⠀⠀⠀⠀⠀⠀⠀⠀⠀⠀⠀⠀⠀⠀⠀⠀⢸⣿⣿⣿⣿⣿⣿⣿⣿⣿⣿⡇</a:t>
            </a:r>
            <a:br/>
            <a:r>
              <a:t>⣿⣿⣿⣿⡿⠛⠁⠀⠀⠀⠀⠀⠀⠀⠀⠀⢀⣸⣿⣿⣿⣿⣿⣿⣿⣿⣿⣿⣿⣿⣿⣿⣿⣿⣿⣿⣿⣿⣿⣿⣿⣿⣿⣿⣿⣿⣿⠀⠀⠀⠀⠀⠀⠀⠀⠀⠀⠀⠀⠀⠀⠀⠀⠀⠀⠀⠀⠀⠀⠀⠀⠀⠀⠀⠀⠀⠀⠀⠀⠈⣿⣿⣿⣿⣿⣿⣿⣿⣿⣿⡇</a:t>
            </a:r>
            <a:br/>
            <a:r>
              <a:t>⠛⠛⠋⠁⠠⠐⠒⠀⠀⠀⠀⠀⠀⠀⠀⠀⠘⠻⢿⣿⣿⣿⣿⣿⣿⣿⣿⣿⣿⣿⣿⣿⣿⣿⣿⣿⣿⣿⣿⣿⣿⣿⣿⣿⣿⣿⣿⠀⠀⠀⠀⠀⠀⠀⠀⠀⠀⠀⠀⠀⠀⠀⠀⠀⠀⠀⠀⠀⠀⠀⠀⠀⠀⠀⠀⠀⠀⠀⠀⢠⣿⣿⣿⣿⣿⣿⣿⣿⣿⣿⡇</a:t>
            </a:r>
            <a:br/>
            <a:r>
              <a:t>⣀⣤⡆⠀⠀⠀⠀⠀⠀⠀⠀⠀⠀⠀⠀⠀⠀⠀⠀⠈⠉⢹⣿⣿⣿⣿⣿⣿⣿⣿⣿⣿⣿⣿⣿⣿⣿⣿⣿⣿⣿⣿⣿⣿⣿⣿⣿⠀⠀⠀⠀⠀⠀⠀⠀⠀⠀⠀⠀⠀⠀⠀⠀⠀⠀⠀⠀⠀⠀⠀⠀⠀⠀⠀⠀⠀⠀⠀⣠⣾⣿⣿⣿⣿⣿⣿⣿⣿⣿⣿⡇</a:t>
            </a:r>
            <a:br/>
            <a:r>
              <a:t>⠉⠀⠀⠀⠀⠀⠀⠀⠀⠀⠀⠀⠀⠀⠀⠀⠀⠀⠀⢀⣶⣿⣿⣿⣿⣿⣿⣿⣿⣿⣿⣿⣿⣿⣿⣿⣿⣿⣿⣿⣿⣿⣿⣿⣿⣿⡟⠀⠀⠀⠀⠀⠀⠀⠀⣠⣴⣿⡏⠀⠀⠀⠀⠀⠀⠀⠀⠀⠀⠀⠀⠀⠀⠀⠀⠀⣠⣾⣿⣿⣿⣿⣿⣿⣿⣿⣿⣿⣿⣿⡇</a:t>
            </a:r>
            <a:br/>
            <a:r>
              <a:t>⠀⠀⠀⠀⠀⠀⠀⠀⠀⠀⠀⠀⠀⠀⠀⠀⠀⠀⠀⣾⣿⣿⣿⣿⣿⣿⣿⣿⣿⣿⣿⣿⣿⣿⣿⣿⣿⣿⣿⣿⣿⣿⣿⣿⣿⣿⣧⣀⡀⠀⠀⢀⣀⣴⣾⣿⣿⣿⡇⠀⠀⠀⠀⠀⠀⠀⠀⠀⠀⠀⠀⠀⠀⠀⠀⢰⣿⣿⣿⣿⣿⣿⣿⣿⣿⣿⣿⣿⣿⣿⡇</a:t>
            </a:r>
            <a:br/>
            <a:r>
              <a:t>⠀⠀⠀⠀⠀⠀⠀⠀⠀⠀⠀⠀⠀⠀⠀⠀⠀⠀⢸⣿⣿⣿⣿⣿⣿⣿⣿⣿⣿⣿⣿⣿⣿⣿⣿⣿⣿⣿⣿⣿⣿⣿⣿⣿⣿⣿⣿⣿⣿⣿⣿⣿⣿⣿⣿⣿⣿⣿⠁⠀⠀⠀⠀⠀⠀⠀⠀⠀⠀⠀⠀⠀⠀⠀⠀⣼⣿⣿⣿⣿⣿⣿⣿⣿⣿⣿⣿⣿⣿⣿⡇</a:t>
            </a:r>
            <a:br/>
            <a:r>
              <a:t>⠀⠀⣠⣀⠀⠀⠀⠀⠀⠀⠀⠀⠀⠀⠀⠀⠀⠀⠀⣿⣿⣿⣿⣿⣿⣿⣿⣿⣿⣿⣿⣿⣿⣿⣿⣿⣿⣿⣿⣿⣿⣿⣿⣿⣿⣿⣿⣿⣿⣿⣿⣿⣿⣿⣿⣿⣿⣿⡀⠀⠀⠀⠀⠀⠀⠀⠀⠀⠀⠀⠀⠀⠀⠀⢠⣿⣿⣿⣿⣿⣿⣿⣿⣿⣿⣿⣿⣿⣿⣿⡇</a:t>
            </a:r>
            <a:br/>
            <a:r>
              <a:t>⣠⣾⣿⣿⣿⣆⠀⠀⠀⠀⠀⠀⠀⠀⠀⠀⠀⠀⠀⠹⣿⣿⣿⣿⣿⣿⣿⣿⣿⣿⣿⣿⣿⣿⣿⣿⣿⣿⣿⣿⣿⣿⣿⣿⣿⣿⣿⣿⣿⣿⣿⣿⣿⣿⣿⣿⣿⣿⡇⠀⠀⠀⠀⠀⠀⠀⠀⠀⠀⠀⠀⠀⠀⠀⠈⣿⣿⣿⣿⣿⣿⣿⣿⣿⣿⣿⣿⣿⣿⣿⡇</a:t>
            </a:r>
            <a:br/>
            <a:r>
              <a:t>⣿⣿⣿⣿⣿⣿⣧⡀⠀⠀⠀⠀⠀⠀⠀⠀⠀⠀⠀⠀⠹⣿⣿⣿⣿⣿⣿⣿⣿⣿⣿⣿⣿⣿⣿⣿⣿⣿⣿⣿⣿⣿⣿⣿⣿⣿⣿⣿⣿⣿⣿⣿⣿⣿⣿⣿⣿⣿⡇⠀⠀⠀⠀⠀⠀⠀⠀⠀⠀⠀⠀⠀⠀⠀⠀⢸⣿⣿⣿⣿⣿⣿⣿⣿⣿⣿⣿⣿⣿⣿⡇</a:t>
            </a:r>
            <a:br/>
            <a:r>
              <a:t>⣿⣿⣿⣿⣿⣿⣿⣿⡀⠀⠀⠀⠀⠀⠀⠀⠀⠀⠀⢀⣠⣿⣿⣿⣿⣿⣿⣿⣿⣿⣿⣿⣿⣿⣿⣿⣿⣿⣿⣿⣿⣿⣿⣿⣿⣿⣿⣿⣿⣿⣿⣿⣿⣿⣿⣿⣿⣿⣿⣦⠀⠀⠀⠀⠀⠀⠀⠀⠀⠀⠀⠀⠀⠠⣶⣿⣿⣿⣿⣿⣿⣿⣿⣿⣿⣿⣿⣿⣿⣿⡇</a:t>
            </a:r>
            <a:br/>
            <a:r>
              <a:t>⣿⣿⣿⣿⣿⣿⣿⣿⠇⠀⠀⠀⠀⠀⠀⠀⠀⠀⠀⠀⣿⣿⣿⣿⣿⣿⣿⣿⣿⣿⣿⣿⣿⣿⣿⣿⣿⣿⣿⣿⣿⣿⣿⣿⣿⣿⣿⣿⣿⣿⣿⣿⣿⣿⣿⣿⣿⣿⣿⠇⠀⠀⠀⠀⠀⠀⠀⠀⠀⠀⠀⠀⠀⠀⢸⣿⣿⣿⣿⣿⣿⣿⣿⣿⣿⣿⣿⣿⣿⣿⡇</a:t>
            </a:r>
            <a:br/>
            <a:r>
              <a:t>⣿⣿⣿⣿⣿⣿⣿⠃⠀⠀⠀⠀⠀⠀⠀⠀⠀⠀⠀⠀⠘⣿⣿⣿⣿⣿⣿⣿⣿⣿⣿⣿⣿⣿⣿⣿⣿⣿⣿⣿⣿⣿⣿⣿⣿⣿⣿⣿⣿⣿⣿⣿⣿⣿⣿⣿⣿⣿⠏⠀⠀⠀⠀⠀⠀⠀⠀⠀⠀⠀⠀⠀⠀⠀⠀⠹⣿⣿⣿⣿⣿⣿⣿⣿⣿⣿⣿⣿⣿⣿⡇</a:t>
            </a:r>
            <a:br/>
            <a:r>
              <a:t>⣿⣿⣿⣿⣿⣿⠃⠀⠀⠀⠀⠀⠀⠀⠀⠀⠀⠀⠀⠀⠀⢹⣿⣿⣿⣿⣿⣿⣿⣿⣿⣿⣿⣿⣿⣿⣿⣿⣿⣿⣿⣿⣿⣿⣿⣿⣿⣿⣿⣿⣿⣿⣿⣿⣿⣿⣿⠏⠀⠀⠀⠀⠀⠀⠀⠀⠀⠀⠀⠀⠀⠀⠀⠀⠀⠀⠹⣿⣿⣿⣿⣿⣿⣿⣿⣿⣿⣿⣿⣿⡇</a:t>
            </a:r>
            <a:br/>
            <a:r>
              <a:t>⣿⣿⣿⣿⣿⠇⠀⠀⠀⠀⠀⠀⠀⠀⠀⠀⠀⠀⠀⠀⠀⠘⣿⣿⣿⣿⣿⣿⣿⣿⣿⣿⣿⣿⣿⣿⣿⣿⣿⣿⣿⣿⣿⣿⣿⣿⣿⣿⣿⣿⣿⣿⣿⣿⣿⣿⡿⠀⠀⠀⠀⠀⠀⠀⠀⠀⠀⠀⠀⠀⠀⠀⠀⠀⠀⠀⠀⢻⣿⣿⣿⣿⣿⣿⣿⣿⣿⣿⣿⣿⡇</a:t>
            </a:r>
            <a:br/>
            <a:r>
              <a:t>⣿⣿⣿⣿⡿⠀⠀⠀⠀⠀⠀⠀⠀⠀⠀⠀⠀⠀⠀⠀⠀⠀⣿⣿⣿⣿⣿⣿⣿⣿⣿⣿⣿⣿⣿⣿⣿⣿⣿⣿⣿⣿⣿⣿⣿⣿⣿⣿⣿⣿⣿⣿⣿⣿⣿⣿⠃⠀⠀⠀⠀⠀⠀⠀⠀⠀⠀⠀⠀⠀⠀⠀⠀⠀⠀⠀⠀⠘⣿⣿⣿⣿⣿⣿⣿⣿⣿⣿⣿⣿⡇</a:t>
            </a:r>
            <a:br/>
            <a:r>
              <a:t>⣿⣿⣿⣿⠃⠀⠀⠀⠀⠀⠀⠀⠀⠀⠀⠀⠀⠀⠀⠀⠀⠀⢿⣿⣿⣿⣿⣿⣿⣿⣿⣿⣿⣿⣿⣿⣿⣿⣿⣿⣿⣿⣿⣿⣿⣿⣿⣿⣿⣿⣿⣿⣿⣿⣿⠏⠀⠀⠀⠀⠀⠀⠀⠀⠀⠀⠀⠀⠀⠀⠀⠀⠀⠀⠀⠀⠀⠀⢹⣿⣿⣿⣿⣿⣿⣿⣿⣿⣿⣿⡇</a:t>
            </a:r>
            <a:br/>
            <a:r>
              <a:t>⣿⣿⣿⡏⠀⠀⠀⠀⠀⠀⠀⠀⠀⠀⠀⠀⠀⠀⠀⠀⠀⠀⢸⣿⣿⣿⣿⣿⣿⣿⣿⣿⣿⣿⣿⣿⣿⣿⣿⣿⣿⣿⣿⣿⣿⣿⣿⣿⣿⣿⣿⣿⣿⣿⡟⠀⠀⠀⠀⠀⠀⠀⠀⠀⠀⠀⠀⠀⠀⠀⠀⠀⠀⠀⠀⠀⠀⠀⠈⣿⣿⣿⣿⣿⣿⣿⣿⣿⣿⣿⡇</a:t>
            </a:r>
            <a:br/>
            <a:r>
              <a:t>⣿⣿⣿⠁⠀⠀⠀⠀⠀⠀⠀⠀⠀⠀⠀⠀⠀⠀⠀⠀⠀⠀⠈⣿⣿⣿⣿⣿⣿⣿⣿⣿⣿⣿⣿⣿⣿⣿⣿⣿⣿⣿⣿⣿⣿⣿⣿⣿⣿⣿⣿⣿⣿⡟⠀⠀⠀⠀⠀⠀⠀⠀⠀⠀⠀⠀⠀⠀⠀⠀⠀⠀⠀⠀⠀⠀⠀⠀⠀⢹⣿⣿⣿⣿⣿⣿⣿⣿⣿⣿⡇</a:t>
            </a:r>
            <a:br/>
            <a:r>
              <a:t>⣿⣿⠇⠀⠀⠀⠀⠀⠀⠀⠀⠀⠀⠀⠀⠀⠀⠀⠀⠀⠀⠀⠀⢹⣿⣿⣿⣿⣿⣿⣿⣿⣿⣿⣿⣿⣿⣿⣿⣿⣿⣿⣿⣿⣿⣿⣿⣿⣿⣿⣿⣿⠏⠀⠀⠀⠀⠀⠀⠀⠀⠀⠀⠀⠀⠀⠀⠀⠀⠀⠀⠀⠀⠀⠀⠀⠀⠀⠀⠀⣿⣿⣿⣿⣿⣿⣿⣿⣿⣿⡇</a:t>
            </a:r>
            <a:br/>
            <a:r>
              <a:t>⣿⣿⠀⠀⠀⠀⠀⠀⠀⠀⠀⠀⠀⠀⠀⠀⠀⠀⠀⠀⠀⠀⠀⠀⢻⣿⣿⣿⣿⣿⣿⣿⣿⣿⣿⣿⣿⣿⣿⣿⣿⣿⣿⣿⣿⣿⣿⣿⣿⣿⡿⠃⠀⠀⠀⠀⠀⠀⠀⠀⠀⠀⠀⠀⠀⠀⠀⠀⠀⠀⠀⠀⠀⠀⠀⠀⠀⠀⠀⠀⠸⣿⣿⣿⣿⣿⣿⣿⣿⣿⡇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⣿⣿⣿⣿⣿⣿⣿⣿⣿⣿⣿⣿⣿⣿⣿⣿⣿⣿⣿⣿⣿⣿⣿⣿⣿⣿⣿⣿⣿⣿⣿⣿⣿⣿⣿⣿⣿⣿⣿⣿⣿⣿⣿⣿⣿⣿⣿⣿⣿⣿⣿⣿⣿⣿⣿⣿⣿⣿⣿⣿⣿⣿⣿⣿⣿⣿⣿⣿⣿⣿⣿⣿⣿⣿⣿⡆⠀⠈⣿⣿⣿⣿⣿⣿⣿⣿⣿⣿⣿⣿⡇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⣿⣿⣿⣿⣿⣿⣿⣿⣿⣿⣿⣿⣿⣿⣿⣿⣿⣿⣿⣿⣿⣿⣿⣿⣿⣿⣿⣿⣿⣿⣿⣿⣿⣿⣿⣿⣿⣿⣿⣿⣿⣿⣿⣿⣿⣿⣿⣿⣿⣿⣿⣿⣿⣿⣿⣿⣿⣿⣿⣿⣿⣿⣿⣿⣿⣿⣿⣿⣿⣿⣿⣿⠟⠉⠉⠁⠀⣼⣿⣿⣿⣿⣿⣿⣿⣿⣿⣿⣿⣿⡇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⣿⣿⣿⣿⣿⣿⣿⣿⣿⣿⣿⣿⣿⣿⣿⣿⣿⣿⣿⣿⣿⣿⣿⣿⣿⣿⣿⣿⣿⣿⣿⣿⣿⣿⣿⣿⣿⣿⣿⣿⣿⣿⣿⣿⣿⣿⣿⣿⣿⣿⣿⣿⣿⣿⣿⣿⣿⣿⣿⣿⣿⣿⣿⣿⣿⡿⠋⠀⠀⠀⠀⠀⠀⠀⠀⠀⠀⠀⠈⠛⠻⣿⣿⣿⣿⣿⣿⣿⣿⣿⡇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⣿⣿⣿⣿⣿⣿⣿⣿⣿⣿⣿⣿⣿⣿⣿⣿⣿⣿⣿⣿⣿⣿⣿⣿⣿⣿⣿⣿⣿⣿⣿⣿⣿⣿⣿⣿⣿⣿⣿⣿⣿⣿⣿⣿⣿⣿⣿⣿⣿⣿⣿⣿⣿⣿⣿⣿⣿⣿⣿⣿⣿⣿⣿⡿⠟⠀⠀⠀⠀⠀⠀⠀⠀⠀⠀⠀⠀⠀⠀⠀⠀⠈⠉⣿⣿⣿⣿⣿⣿⣿⡇</a:t>
            </a:r>
            <a:br/>
            <a:r>
              <a:t>⣿⣿⣿⣿⣿⣿⣿⣿⣿⣿⠛⠃⠋⣽⣿⣿⣿⣿⣿⣿⣿⣿⣿⣿⣿⣿⣿⣿⣿⣿⣿⣿⣿⣿⣿⣿⣿⣿⣿⣿⣿⣿⣿⣿⣿⣿⣿⣿⣿⣿⣿⣿⣿⣿⣿⣿⣿⣿⡿⢿⣿⣿⣿⣷⠀⠀⠀⠀⠀⠀⠀⠀⠀⠀⠀⠀⠀⠀⠀⠀⠀⠀⠘⢡⣿⣿⣿⣿⣿⣿⡇</a:t>
            </a:r>
            <a:br/>
            <a:r>
              <a:t>⣿⣿⣿⣿⣿⣿⣿⣿⣿⣏⠀⠀⠀⣹⣿⣿⣿⣿⣿⣿⣿⣿⣿⣿⣿⣿⣿⣿⣿⣿⣿⣿⣿⣿⣿⣿⣿⣿⣿⣿⣿⣿⣿⣿⣿⣿⣿⣿⣿⣿⣿⣿⣿⣿⣿⣿⣿⡿⠀⠀⠀⠀⠉⠑⠀⠀⠀⠀⠀⠀⠀⠀⠀⠀⠀⠀⠀⠀⠀⠀⠀⠀⠀⣩⣿⣿⣿⣿⣿⣿⡇</a:t>
            </a:r>
            <a:br/>
            <a:r>
              <a:t>⣿⣿⣿⣿⣿⣿⣿⣿⡟⠁⠀⠀⠀⠈⠛⢿⣿⣿⣿⣿⣿⣿⣿⣿⣿⣿⣿⣿⣿⣿⣿⣿⣿⣿⣿⣿⣿⣿⣿⣿⣿⣿⣿⣿⣿⣿⣿⣿⣿⣿⣿⣿⣿⣿⣿⣿⣟⡃⠀⠀⠀⠀⠀⠀⠀⠀⠀⠀⠀⠀⠀⠀⠀⠀⠀⠀⠀⠀⠀⠀⠀⠀⢾⣿⣿⣿⣿⡿⠿⠟⠃</a:t>
            </a:r>
            <a:br/>
            <a:r>
              <a:t>⣿⣿⣿⣿⣿⣿⡿⠋⠀⠀⠀⠀⠀⠀⠀⠀⠙⢿⣿⣿⣿⣿⣿⣿⣿⣿⣿⣿⣿⣿⣿⣿⣿⣿⣿⣿⣿⣿⣿⣿⣿⣿⣿⣿⣿⣿⣿⣿⣿⣿⣿⣿⣿⣿⣿⣿⣿⣿⣄⠀⠀⠀⠀⠀⠀⠀⠀⠀⠀⠀⠀⠀⠀⠀⠀⠀⠀⠀⠀⠀⠀⠀⠈⠛⠉⢁⡀⠀⠀⠀⠂</a:t>
            </a:r>
            <a:br/>
            <a:r>
              <a:t>⣿⣿⣿⠻⠛⠛⠀⠀⠀⠀⠀⠀⠀⠀⠀⠀⠀⠀⠈⠋⣹⣿⣿⣿⣿⣿⣿⣿⣿⣿⣿⣿⣿⣿⣿⣿⣿⣿⣿⣿⣿⣿⣿⣿⣿⣿⣿⣿⣿⣿⣿⣿⣿⣿⣿⣿⣿⣿⣿⣦⣄⠀⠀⠀⠀⠀⠀⠀⠀⠀⠀⠀⠀⠀⠀⠀⠀⠀⠀⠀⠀⠀⠀⣀⣨⣤⣴⣶⣾⣿⡇</a:t>
            </a:r>
            <a:br/>
            <a:r>
              <a:t>⣿⣿⣿⣶⡄⠀⠀⠀⠀⠀⠀⠀⠀⠀⠀⠀⠀⠀⠀⢰⣿⣿⣿⣿⣿⣿⣿⣿⣿⣿⣿⣿⣿⣿⣿⣿⣿⣿⣿⣿⣿⣿⣿⣿⣿⣿⣿⣿⣿⣿⣿⣿⣿⣿⣿⣿⣿⣿⣿⡏⠀⠀⠀⠀⠀⠀⠀⠀⠀⠀⠀⠀⠀⠀⠀⠀⠀⠀⠀⠀⠀⠀⢠⣿⣿⣿⣿⣿⣿⣿⡇</a:t>
            </a:r>
            <a:br/>
            <a:r>
              <a:t>⣿⣿⣿⣿⣿⠀⠀⠀⠀⠀⠀⠀⠀⠀⠀⠀⠀⠀⠀⠀⢿⣿⣿⣿⣿⣿⣿⣿⣿⣿⣿⣿⣿⣿⣿⣿⣿⣿⣿⣿⣿⣿⣿⣿⣿⣿⣿⣿⣿⣿⠿⠿⠿⣿⣿⣿⣿⣿⡿⠇⠀⠀⠀⠀⠀⠀⠀⠀⠀⠀⠀⠀⠀⠀⠀⠀⠀⠀⠀⠀⠀⢠⣿⣿⣿⣿⣿⣿⣿⣿⡇</a:t>
            </a:r>
            <a:br/>
            <a:r>
              <a:t>⣿⣿⣿⣿⣿⠀⠀⠀⠀⠀⠀⠀⠀⠀⠀⠀⠀⠀⠀⠀⢸⣿⣿⣿⣿⣿⣿⣿⣿⣿⣿⣿⣿⣿⣿⣿⣿⣿⣿⣿⣿⣿⣿⣿⣿⣿⣿⠟⠁⠀⠀⠀⠀⠈⠛⣉⡡⠤⠔⣒⣂⣄⠀⠀⠀⠀⠀⠀⠀⠀⠀⠀⠀⠀⠀⠀⠀⠀⠀⠀⢀⣾⣿⣿⣿⣿⣿⣿⣿⣿⡇</a:t>
            </a:r>
            <a:br/>
            <a:r>
              <a:t>⣿⣿⣿⣿⣿⣧⣀⠀⠀⠀⠀⠀⠀⠀⠀⠀⠀⠀⠀⠀⠈⣿⣿⣿⣿⣿⣿⣿⣿⣿⣿⣿⣿⣿⣿⣿⣿⣿⣿⣿⣿⣿⣿⣿⣿⣿⣟⣀⡁⠀⠀⠀⠀⠀⠀⣴⣶⣿⣿⣿⠋⠉⠀⠀⠀⠀⠀⠀⠀⠀⠀⠀⠀⠀⠀⠀⠀⠀⠀⠀⠈⠉⠛⣿⣿⣿⣿⣿⣿⣿⡇</a:t>
            </a:r>
            <a:br/>
            <a:r>
              <a:t>⣿⣿⣿⣿⣿⣿⣿⣿⣆⠀⠀⠀⠀⠀⠀⠀⠀⠀⠀⠀⢠⣿⣿⣿⣿⣿⣿⣿⣿⣿⣿⣿⣿⣿⣿⣿⣿⣿⣿⣿⣿⣿⣿⣿⣿⣿⣿⣿⣷⡆⠀⠀⠀⠀⠀⢸⡿⠟⠛⠁⠀⠀⠀⠀⠀⠀⠀⠀⠀⠀⠀⠀⠀⠀⠀⠀⠀⠀⠀⠀⠀⠀⠀⣿⣿⣿⣿⣿⣿⣿⡇</a:t>
            </a:r>
            <a:br/>
            <a:r>
              <a:t>⣿⣿⣿⣿⣿⣿⣿⡿⠃⠀⠀⠀⠀⠀⠀⠀⠀⠀⠀⢠⣾⣿⣿⣿⣿⣿⣿⣿⣿⣿⣿⣿⣿⣿⣿⣿⣿⣿⣿⣿⣿⣿⣿⣿⣿⣿⣿⣿⣿⡇⠀⠀⠀⠀⠀⢸⠀⠀⠀⠀⠀⠀⠀⠀⠀⠀⠀⠀⠀⠀⠀⠀⠀⠀⠀⠀⠀⠀⠀⠀⠀⠀⠀⢿⣿⣿⣿⣿⣿⣿⡇</a:t>
            </a:r>
            <a:br/>
            <a:r>
              <a:t>⢿⡿⠿⠛⠛⠉⠁⠀⠐⠀⠀⠀⠀⠀⠀⠀⠀⠀⠀⠉⠙⠻⢿⣿⣿⣿⣿⣿⣿⣿⣿⣿⣿⣿⣿⣿⣿⣿⣿⣿⣿⣿⣿⣿⣿⣿⣿⣿⣿⣿⠀⠀⠀⠀⠀⠀⠀⠀⠀⠀⠀⠀⠀⠀⠀⠀⠀⠀⠀⠀⠀⠀⠀⠀⠀⠀⠀⠀⠀⠀⠀⠀⠀⣿⣿⣿⣿⣿⣿⣿⡇</a:t>
            </a:r>
            <a:br/>
            <a:r>
              <a:t>⠀⠀⠀⣀⣤⡆⠀⠀⠀⠀⠀⠀⠀⠀⠀⠀⠀⠀⠀⠀⠀⠀⠀⠀⢸⣿⣿⣿⣿⣿⣿⣿⣿⣿⣿⣿⣿⣿⣿⣿⣿⣿⣿⣿⣿⣿⣿⣿⣿⡿⠀⠀⠀⠀⠀⠀⠀⠀⠀⠀⠀⠀⠀⠀⠀⠀⠀⠀⠀⠀⠀⠀⠀⠀⠀⠀⠀⠀⠀⠀⢀⣠⣾⣿⣿⣿⣿⣿⣿⣿⡇</a:t>
            </a:r>
            <a:br/>
            <a:r>
              <a:t>⠀⠀⠀⠉⠁⠀⠀⠀⠀⠀⠀⠀⠀⠀⠀⠀⠀⠀⠀⠀⠀⠀⢀⣾⣿⣿⣿⣿⣿⣿⣿⣿⣿⣿⣿⣿⣿⣿⣿⣿⣿⣿⣿⣿⣿⣿⣿⣿⣿⡇⠀⠀⠀⠀⠀⠀⠀⠀⣠⣶⣿⣿⠀⠀⠀⠀⠀⠀⠀⠀⠀⠀⠀⠀⠀⠀⠀⠀⠀⢠⣾⣿⣿⣿⣿⣿⣿⣿⣿⣿⡇</a:t>
            </a:r>
            <a:br/>
            <a:r>
              <a:t>⠀⠀⠀⠀⠀⠀⠀⠀⠀⠀⠀⠀⠀⠀⠀⠀⠀⠀⠀⠀⠀⠀⣼⣿⣿⣿⣿⣿⣿⣿⣿⣿⣿⣿⣿⣿⣿⣿⣿⣿⣿⣿⣿⣿⣿⣿⣿⣿⣿⣧⣀⡀⠀⠀⣀⣠⣴⣿⣿⣿⣿⡟⠀⠀⠀⠀⠀⠀⠀⠀⠀⠀⠀⠀⠀⠀⠀⠀⠀⣿⣿⣿⣿⣿⣿⣿⣿⣿⣿⣿⡇</a:t>
            </a:r>
            <a:br/>
            <a:r>
              <a:t>⠀⠀⠀⠀⠀⠀⠀⠀⠀⠀⠀⠀⠀⠀⠀⠀⠀⠀⠀⠀⠀⠀⣿⣿⣿⣿⣿⣿⣿⣿⣿⣿⣿⣿⣿⣿⣿⣿⣿⣿⣿⣿⣿⣿⣿⣿⣿⣿⣿⣿⣿⣿⣿⣿⣿⣿⣿⣿⣿⣿⣿⡇⠀⠀⠀⠀⠀⠀⠀⠀⠀⠀⠀⠀⠀⠀⠀⠀⢰⣿⣿⣿⣿⣿⣿⣿⣿⣿⣿⣿⡇</a:t>
            </a:r>
            <a:br/>
            <a:r>
              <a:t>⠀⠀⠀⠀⠀⣠⣤⣀⠀⠀⠀⠀⠀⠀⠀⠀⠀⠀⠀⠀⠀⠀⢹⣿⣿⣿⣿⣿⣿⣿⣿⣿⣿⣿⣿⣿⣿⣿⣿⣿⣿⣿⣿⣿⣿⣿⣿⣿⣿⣿⣿⣿⣿⣿⣿⣿⣿⣿⣿⣿⣿⡇⠀⠀⠀⠀⠀⠀⠀⠀⠀⠀⠀⠀⠀⠀⠀⠀⢸⣿⣿⣿⣿⣿⣿⣿⣿⣿⣿⣿⡇</a:t>
            </a:r>
            <a:br/>
            <a:r>
              <a:t>⠀⠀⠀⣠⣾⣿⣿⣿⣷⡀⠀⠀⠀⠀⠀⠀⠀⠀⠀⠀⠀⠀⠈⢿⣿⣿⣿⣿⣿⣿⣿⣿⣿⣿⣿⣿⣿⣿⣿⣿⣿⣿⣿⣿⣿⣿⣿⣿⣿⣿⣿⣿⣿⣿⣿⣿⣿⣿⣿⣿⣿⣇⠀⠀⠀⠀⠀⠀⠀⠀⠀⠀⠀⠀⠀⠀⠀⠀⠸⣿⣿⣿⣿⣿⣿⣿⣿⣿⣿⣿⡇</a:t>
            </a:r>
            <a:br/>
            <a:r>
              <a:t>⣤⣴⣾⣿⣿⣿⣿⣿⣿⣿⣄⠀⠀⠀⠀⠀⠀⠀⠀⠀⠀⠀⠀⠘⣿⣿⣿⣿⣿⣿⣿⣿⣿⣿⣿⣿⣿⣿⣿⣿⣿⣿⣿⣿⣿⣿⣿⣿⣿⣿⣿⣿⣿⣿⣿⣿⣿⣿⣿⣿⣿⣯⠀⠀⠀⠀⠀⠀⠀⠀⠀⠀⠀⠀⠀⠀⠀⠀⠀⣿⣿⣿⣿⣿⣿⣿⣿⣿⣿⣿⡇</a:t>
            </a:r>
            <a:br/>
            <a:r>
              <a:t>⣿⣿⣿⣿⣿⣿⣿⣿⣿⣿⣿⣆⠀⠀⠀⠀⠀⠀⠀⠀⠀⠀⠀⣤⣾⣿⣿⣿⣿⣿⣿⣿⣿⣿⣿⣿⣿⣿⣿⣿⣿⣿⣿⣿⣿⣿⣿⣿⣿⣿⣿⣿⣿⣿⣿⣿⣿⣿⣿⣿⣿⣿⣷⠄⠀⠀⠀⠀⠀⠀⠀⠀⠀⠀⠀⠀⠀⠰⣿⣿⣿⣿⣿⣿⣿⣿⣿⣿⣿⣿⡇</a:t>
            </a:r>
            <a:br/>
            <a:r>
              <a:t>⣿⣿⣿⣿⣿⣿⣿⣿⣿⣿⣿⠃⠀⠀⠀⠀⠀⠀⠀⠀⠀⠀⠀⢾⣿⣿⣿⣿⣿⣿⣿⣿⣿⣿⣿⣿⣿⣿⣿⣿⣿⣿⣿⣿⣿⣿⣿⣿⣿⣿⣿⣿⣿⣿⣿⣿⣿⣿⣿⣿⣿⣿⡿⠀⠀⠀⠀⠀⠀⠀⠀⠀⠀⠀⠀⠀⠀⠐⢿⣿⣿⣿⣿⣿⣿⣿⣿⣿⣿⣿⡇</a:t>
            </a:r>
            <a:br/>
            <a:r>
              <a:t>⣿⣿⣿⣿⣿⣿⣿⣿⣿⡿⠁⠀⠀⠀⠀⠀⠀⠀⠀⠀⠀⠀⠀⠈⢿⣿⣿⣿⣿⣿⣿⣿⣿⣿⣿⣿⣿⣿⣿⣿⣿⣿⣿⣿⣿⣿⣿⣿⣿⣿⣿⣿⣿⣿⣿⣿⣿⣿⣿⣿⣿⡟⠀⠀⠀⠀⠀⠀⠀⠀⠀⠀⠀⠀⠀⠀⠀⠀⠀⢻⣿⣿⣿⣿⣿⣿⣿⣿⣿⣿⡇</a:t>
            </a:r>
            <a:br/>
            <a:r>
              <a:t>⣿⣿⣿⣿⣿⣿⣿⣿⣿⠁⠀⠀⠀⠀⠀⠀⠀⠀⠀⠀⠀⠀⠀⠀⢸⣿⣿⣿⣿⣿⣿⣿⣿⣿⣿⣿⣿⣿⣿⣿⣿⣿⣿⣿⣿⣿⣿⣿⣿⣿⣿⣿⣿⣿⣿⣿⣿⣿⣿⣿⡟⠀⠀⠀⠀⠀⠀⠀⠀⠀⠀⠀⠀⠀⠀⠀⠀⠀⠀⠀⢿⣿⣿⣿⣿⣿⣿⣿⣿⣿⡇</a:t>
            </a:r>
            <a:br/>
            <a:r>
              <a:t>⣿⣿⣿⣿⣿⣿⣿⣿⠃⠀⠀⠀⠀⠀⠀⠀⠀⠀⠀⠀⠀⠀⠀⠀⢸⣿⣿⣿⣿⣿⣿⣿⣿⣿⣿⣿⣿⣿⣿⣿⣿⣿⣿⣿⣿⣿⣿⣿⣿⣿⣿⣿⣿⣿⣿⣿⣿⣿⣿⣿⠁⠀⠀⠀⠀⠀⠀⠀⠀⠀⠀⠀⠀⠀⠀⠀⠀⠀⠀⠀⠘⣿⣿⣿⣿⣿⣿⣿⣿⣿⡇</a:t>
            </a:r>
            <a:br/>
            <a:r>
              <a:t>⣿⣿⣿⣿⣿⣿⣿⡏⠀⠀⠀⠀⠀⠀⠀⠀⠀⠀⠀⠀⠀⠀⠀⠀⠀⣿⣿⣿⣿⣿⣿⣿⣿⣿⣿⣿⣿⣿⣿⣿⣿⣿⣿⣿⣿⣿⣿⣿⣿⣿⣿⣿⣿⣿⣿⣿⣿⣿⣿⡏⠀⠀⠀⠀⠀⠀⠀⠀⠀⠀⠀⠀⠀⠀⠀⠀⠀⠀⠀⠀⠀⢻⣿⣿⣿⣿⣿⣿⣿⣿⡇</a:t>
            </a:r>
            <a:br/>
            <a:r>
              <a:t>⣿⣿⣿⣿⣿⣿⡿⠀⠀⠀⠀⠀⠀⠀⠀⠀⠀⠀⠀⠀⠀⠀⠀⠀⠀⣿⣿⣿⣿⣿⣿⣿⣿⣿⣿⣿⣿⣿⣿⣿⣿⣿⣿⣿⣿⣿⣿⣿⣿⣿⣿⣿⣿⣿⣿⣿⣿⣿⡿⠀⠀⠀⠀⠀⠀⠀⠀⠀⠀⠀⠀⠀⠀⠀⠀⠀⠀⠀⠀⠀⠀⠘⣿⣿⣿⣿⣿⣿⣿⣿⡇</a:t>
            </a:r>
            <a:br/>
            <a:r>
              <a:t>⣿⣿⣿⣿⣿⣿⠁⠀⠀⠀⠀⠀⠀⠀⠀⠀⠀⠀⠀⠀⠀⠀⠀⠀⠀⣿⣿⣿⣿⣿⣿⣿⣿⣿⣿⣿⣿⣿⣿⣿⣿⣿⣿⣿⣿⣿⣿⣿⣿⣿⣿⣿⣿⣿⣿⣿⣿⣿⠃⠀⠀⠀⠀⠀⠀⠀⠀⠀⠀⠀⠀⠀⠀⠀⠀⠀⠀⠀⠀⠀⠀⠀⢻⣿⣿⣿⣿⣿⣿⣿⡇</a:t>
            </a:r>
            <a:br/>
            <a:r>
              <a:t>⣿⣿⣿⣿⣿⠇⠀⠀⠀⠀⠀⠀⠀⠀⠀⠀⠀⠀⠀⠀⠀⠀⠀⠀⠀⢸⣿⣿⣿⣿⣿⣿⣿⣿⣿⣿⣿⣿⣿⣿⣿⣿⣿⣿⣿⣿⣿⣿⣿⣿⣿⣿⣿⣿⣿⣿⣿⠃⠀⠀⠀⠀⠀⠀⠀⠀⠀⠀⠀⠀⠀⠀⠀⠀⠀⠀⠀⠀⠀⠀⠀⠀⠈⣿⣿⣿⣿⣿⣿⣿⡇</a:t>
            </a:r>
            <a:br/>
            <a:r>
              <a:t>⣿⣿⣿⣿⡿⠀⠀⠀⠀⠀⠀⠀⠀⠀⠀⠀⠀⠀⠀⠀⠀⠀⠀⠀⠀⠘⣿⣿⣿⣿⣿⣿⣿⣿⣿⣿⣿⣿⣿⣿⣿⣿⣿⣿⣿⣿⣿⣿⣿⣿⣿⣿⣿⣿⣿⡿⠃⠀⠀⠀⠀⠀⠀⠀⠀⠀⠀⠀⠀⠀⠀⠀⠀⠀⠀⠀⠀⠀⠀⠀⠀⠀⠀⢹⣿⣿⣿⣿⣿⣿⡇</a:t>
            </a:r>
            <a:br/>
            <a:r>
              <a:t>⣿⣿⣿⣿⠃⠀⠀⠀⠀⠀⠀⠀⠀⠀⠀⠀⠀⠀⠀⠀⠀⠀⠀⠀⠀⠀⢹⣿⣿⣿⣿⣿⣿⣿⣿⣿⣿⣿⣿⣿⣿⣿⣿⣿⣿⣿⣿⣿⣿⣿⣿⣿⣿⣿⠟⠁⠀⠀⠀⠀⠀⠀⠀⠀⠀⠀⠀⠀⠀⠀⠀⠀⠀⠀⠀⠀⠀⠀⠀⠀⠀⠀⠀⠈⣿⣿⣿⣿⣿⣿⡇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⣿⣿⣿⣿⣿⣿⣿⣿⣿⣿⣿⣿⣿⣿⣿⣿⣿⣿⣿⣿⣿⣿⣿⣿⣿⣿⣿⣿⣿⣿⣿⣿⣿⣿⣿⣿⣿⣿⣿⣿⣿⣿⣿⣿⣿⣿⣿⣿⣿⣿⣿⣿⣿⣿⣿⣿⣿⣿⣿⣿⣿⣿⣿⣿⣿⣿⣿⣿⣿⣿⣿⣿⣿⣿⣿⣿⣿⣿⡟⠉⠉⠁⠀⠼⣿⣿⣿⣿⣿⣿⡇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⣿⣿⣿⣿⣿⣿⣿⣿⣿⣿⣿⣿⣿⣿⣿⣿⣿⣿⣿⣿⣿⣿⣿⣿⣿⣿⣿⣿⣿⣿⣿⣿⣿⣿⣿⣿⣿⣿⣿⣿⣿⣿⣿⣿⣿⣿⣿⣿⣿⣿⣿⣿⣿⣿⣿⣿⣿⣿⣿⣿⣿⣿⣿⣿⣿⣿⣿⣿⣿⣿⣿⣿⡿⠋⠉⠀⠉⠀⠀⠀⠀⠀⠀⠀⠀⠈⠛⠛⣿⣿⡇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⣿⣿⣿⣿⣿⣿⣿⣿⣿⣿⣿⣿⣿⣿⣿⣿⣿⣿⣿⣿⣿⣿⣿⣿⣿⣿⣿⣿⣿⣿⣿⣿⣿⣿⣿⣿⣿⣿⣿⣿⣿⣿⣿⣿⣿⣿⣿⣿⣿⣿⣿⣿⣿⣿⣿⣿⣿⣿⣿⣿⣿⣿⣿⣿⣿⣿⣿⣿⣿⣿⠿⠋⠀⠀⠀⠀⠀⠀⠀⠀⠀⠀⠀⠀⠀⠀⠀⠀⠈⠉⡅</a:t>
            </a:r>
            <a:br/>
            <a:r>
              <a:t>⣿⣿⣿⣿⣿⣿⣿⣿⣿⣿⣿⣿⣿⣿⣿⣿⣿⣿⣿⡟⢿⢿⣿⣿⣿⣿⣿⣿⣿⣿⣿⣿⣿⣿⣿⣿⣿⣿⣿⣿⣿⣿⣿⣿⣿⣿⣿⣿⣿⣿⣿⣿⣿⣿⣿⣿⣿⣿⣿⣿⣿⣿⣿⣿⣿⣿⣿⣿⣿⣷⠀⠀⠀⠀⠀⠀⠀⠀⠀⠀⠀⠀⠀⠀⠀⠀⠀⠀⠀⠜⡁</a:t>
            </a:r>
            <a:br/>
            <a:r>
              <a:t>⣿⣿⣿⣿⣿⣿⣿⣿⣿⣿⣿⣿⣿⣿⣿⣿⣿⠟⠁⠁⠈⠾⢿⣿⣿⣿⣿⣿⣿⣿⣿⣿⣿⣿⣿⣿⣿⣿⣿⣿⣿⣿⣿⣿⣿⣿⣿⣿⣿⣿⣿⣿⣿⣿⣿⣿⣿⣿⣿⣿⣿⣿⣿⣿⣿⣿⣿⣿⣿⣧⡀⠀⠀⠀⠀⠀⠀⠀⠀⠀⠀⠀⠀⠀⠀⠀⠀⠀⠀⢀⡅</a:t>
            </a:r>
            <a:br/>
            <a:r>
              <a:t>⣿⣿⣿⣿⣿⣿⣿⣿⣿⣿⣿⣿⣿⣿⣿⣿⣷⠆⠀⠀⠀⠺⣿⣿⣿⣿⣿⣿⣿⣿⣿⣿⣿⣿⣿⣿⣿⣿⣿⣿⣿⣿⣿⣿⣿⣿⣿⣿⣿⣿⣿⣿⣿⣿⣿⣿⣿⣿⣿⣿⣿⣿⣿⣿⣿⣿⣿⣿⣿⣿⣿⠀⠀⠀⠀⠀⠀⠀⠀⠀⠀⠀⠀⠀⠀⠀⠀⠀⠐⢿⡇</a:t>
            </a:r>
            <a:br/>
            <a:r>
              <a:t>⣿⣿⣿⣿⣿⣿⣿⣿⣿⣿⣿⣿⣿⣿⣿⠟⠁⠀⠀⠀⠀⠀⠈⠛⢿⣿⣿⣿⣿⣿⣿⣿⣿⣿⣿⣿⣿⣿⣿⣿⣿⣿⣿⣿⣿⣿⣿⣿⣿⣿⣿⣿⣿⣿⣿⣿⣿⣿⣿⣿⣿⣿⣿⣿⣿⣿⣿⣿⣿⣿⣿⠀⠀⠀⠀⠀⠀⠀⠀⠀⠀⠀⠀⠀⠀⠀⠀⠀⠀⠘⡇</a:t>
            </a:r>
            <a:br/>
            <a:r>
              <a:t>⣿⣿⣿⣿⣿⣿⣿⣿⣿⣿⣿⣿⠿⠛⠁⠀⠀⠀⠀⠀⠀⠀⠀⠀⠀⠙⡿⣿⣿⣿⣿⣿⣿⣿⣿⣿⣿⣿⣿⣿⣿⣿⣿⣿⣿⣿⣿⣿⣿⣿⣿⣿⣿⣿⣿⣿⣿⣿⣿⣿⣿⣿⣿⣿⣿⣿⡿⠿⠻⢿⣿⡄⠀⠀⠀⠀⠀⠀⠀⠀⠀⠀⠀⠀⠀⠀⠀⠀⠀⠀⠃</a:t>
            </a:r>
            <a:br/>
            <a:r>
              <a:t>⣿⣿⣿⣿⣿⣿⣿⣿⣿⣿⣧⡄⠀⠀⠀⠀⠀⠀⠀⠀⠀⠀⠀⠀⠀⠀⠀⣰⣿⣿⣿⣿⣿⣿⣿⣿⣿⣿⣿⣿⣿⣿⣿⣿⣿⣿⣿⣿⣿⣿⣿⣿⣿⣿⣿⣿⣿⣿⣿⣿⣿⣿⣿⣿⣿⣟⠁⠀⠀⠀⠉⠃⠀⠀⠀⠀⠀⠀⠀⠀⠀⠀⠀⠀⠀⠀⠀⠀⠀⠀⡂</a:t>
            </a:r>
            <a:br/>
            <a:r>
              <a:t>⣿⣿⣿⣿⣿⣿⣿⣿⣿⣿⣿⣿⣆⠀⠀⠀⠀⠀⠀⠀⠀⠀⠀⠀⠀⠀⠀⢿⣿⣿⣿⣿⣿⣿⣿⣿⣿⣿⣿⣿⣿⣿⣿⣿⣿⣿⣿⣿⡿⠿⠿⣿⣿⣿⣿⣿⣿⣿⣿⣿⣿⣿⣿⣿⠿⠿⠀⠀⠀⠀⠀⠀⠀⠀⠀⠀⠀⠀⠀⠀⠀⠀⠀⠀⠀⠀⠀⠀⢀⣾⡇</a:t>
            </a:r>
            <a:br/>
            <a:r>
              <a:t>⣿⣿⣿⣿⣿⣿⣿⣿⣿⣿⣿⣿⡇⠀⠀⠀⠀⠀⠀⠀⠀⠀⠀⠀⠀⠀⠀⢸⣿⣿⣿⣿⣿⣿⣿⣿⣿⣿⣿⣿⣿⣿⣿⣿⣿⠟⠉⠀⠀⠀⠀⠈⠻⠿⠟⠛⠛⢋⣉⣉⡡⠤⠤⠔⢒⠀⠀⠀⠀⠀⠀⠀⠀⠀⠀⠀⠀⠀⠀⠀⠀⠀⠀⠀⠀⠀⠀⢠⣿⣿⡇</a:t>
            </a:r>
            <a:br/>
            <a:r>
              <a:t>⣿⣿⣿⣿⣿⣿⣿⣿⣿⣿⣿⣿⣇⠀⠀⠀⠀⠀⠀⠀⠀⠀⠀⠀⠀⠀⠀⢸⣿⣿⣿⣿⣿⣿⣿⣿⣿⣿⣿⣿⣿⣿⣿⣿⣋⣀⠁⠀⠀⠀⠀⠀⠀⠀⢂⣩⣭⣤⣶⣶⣶⣾⣿⣿⣿⣆⠀⠀⠀⠀⠀⠀⠀⠀⠀⠀⠀⠀⠀⠀⠀⠀⠀⠀⠀⠀⠀⠈⠛⠻⡇</a:t>
            </a:r>
            <a:br/>
            <a:r>
              <a:t>⣿⣿⣿⣿⣿⣿⣿⣿⣿⣿⣿⣿⣿⣷⠆⠀⠀⠀⠀⠀⠀⠀⠀⠀⠀⠀⠀⠀⣿⣿⣿⣿⣿⣿⣿⣿⣿⣿⣿⣿⣿⣿⣿⣿⣿⣿⣷⣶⡖⠀⠀⠀⠀⠀⠀⠻⣿⣿⣿⣿⣿⣿⡿⠛⠉⠁⠀⠀⠀⠀⠀⠀⠀⠀⠀⠀⠀⠀⠀⠀⠀⠀⠀⠀⠀⠀⠀⠀⠀⠀⡇</a:t>
            </a:r>
            <a:br/>
            <a:r>
              <a:t>⣿⣿⣿⣿⣿⣿⣿⣿⣿⣿⣿⣿⣿⡗⠀⠀⠀⠀⠀⠀⠀⠀⠀⠀⠀⠀⣠⣼⣿⣿⣿⣿⣿⣿⣿⣿⣿⣿⣿⣿⣿⣿⣿⣿⣿⣿⣿⣿⣿⣤⠀⠀⠀⠀⠀⠀⠙⢿⣿⣿⠿⠛⠁⠀⠀⠀⠀⠀⠀⠀⠀⠀⠀⠀⠀⠀⠀⠀⠀⠀⠀⠀⠀⠀⠀⠀⠀⠀⠀⠀⠀</a:t>
            </a:r>
            <a:br/>
            <a:r>
              <a:t>⣿⣿⣿⣿⡿⠿⠛⠛⠋⠹⣿⡿⠟⠛⠀⠀⠀⠀⠀⠀⠀⠀⠀⠀⠀⠘⠻⠿⣿⣿⣿⣿⣿⣿⣿⣿⣿⣿⣿⣿⣿⣿⣿⣿⣿⣿⣿⣿⣿⣿⣷⡄⠀⠀⠀⠀⠀⠈⠋⠁⠀⠀⠀⠀⠀⠀⠀⠀⠀⠀⠀⠀⠀⠀⠀⠀⠀⠀⠀⠀⠀⠀⠀⠀⠀⠀⠀⠀⠀⠀⡀</a:t>
            </a:r>
            <a:br/>
            <a:r>
              <a:t>⣿⣿⣿⠋⠀⠀⠀⠀⠀⠀⠀⠀⠀⠀⠀⠀⠀⠀⠀⠀⠀⠀⠀⠀⠀⠀⠀⠀⠀⠉⠙⠻⣿⣿⣿⣿⣿⣿⣿⣿⣿⣿⣿⣿⣿⣿⣿⣿⣿⣿⣿⣿⣆⠀⠀⠀⠀⠀⠀⠀⠀⠀⠀⠀⢀⣀⡀⣀⣀⠀⠀⠀⠀⠀⠀⠀⠀⠀⠀⠀⠀⠀⠀⠀⠀⠀⠀⠀⢀⣰⡇</a:t>
            </a:r>
            <a:br/>
            <a:r>
              <a:t>⣿⣿⣿⡦⠀⠀⠀⠀⠀⠀⠀⠀⠀⠀⠀⠀⠀⠀⠀⠀⠀⠀⠀⠀⠀⠀⠀⠀⠀⠀⣠⣼⣿⣿⣿⣿⣿⣿⣿⣿⣿⣿⣿⣿⣿⣿⣿⣿⣿⣿⣿⣿⣿⣦⠀⠀⠀⠀⠀⠀⢀⣀⣴⣶⣿⣿⣿⣿⣿⠃⠀⠀⠀⠀⠀⠀⠀⠀⠀⠀⠀⠀⠀⠀⠀⠀⠀⣴⣿⣿⡇</a:t>
            </a:r>
            <a:br/>
            <a:r>
              <a:t>⠀⠀⠀⠀⠀⠀⠀⠀⠀⠀⠀⠀⠀⠀⠀⠀⠀⠀⠀⠀⠀⠀⠀⠀⠀⠀⠀⠀⠀⠀⣿⣿⣿⣿⣿⣿⣿⣿⣿⣿⣿⣿⣿⣿⣿⣿⣿⣿⣿⣿⣿⣿⣿⣿⣷⣦⣤⣤⣶⣾⣿⣿⣿⣿⣿⣿⣿⣿⣿⠀⠀⠀⠀⠀⠀⠀⠀⠀⠀⠀⠀⠀⠀⠀⠀⠀⢸⣿⣿⣿⡇</a:t>
            </a:r>
            <a:br/>
            <a:r>
              <a:t>⠀⠀⠀⠀⠀⠀⠀⠀⠀⠀⠀⠀⠀⠀⠀⠀⠀⠀⠀⠀⠀⠀⠀⠀⠀⠀⠀⠀⠀⣾⣿⣿⣿⣿⣿⣿⣿⣿⣿⣿⣿⣿⣿⣿⣿⣿⣿⣿⣿⣿⣿⣿⣿⣿⣿⣿⣿⣿⣿⣿⣿⣿⣿⣿⣿⣿⣿⣿⣿⠀⠀⠀⠀⠀⠀⠀⠀⠀⠀⠀⠀⠀⠀⠀⠀⠀⣼⣿⣿⣿⡇</a:t>
            </a:r>
            <a:br/>
            <a:r>
              <a:t>⠀⠀⠀⠀⢰⡄⠀⠀⠀⠀⠀⠀⠀⢀⣤⡄⠀⠀⠀⠀⠀⠀⠀⠀⠀⠀⠀⠀⠀⢸⣿⣿⣿⣿⣿⣿⣿⣿⣿⣿⣿⣿⣿⣿⣿⣿⣿⣿⣿⣿⣿⣿⣿⣿⣿⣿⣿⣿⣿⣿⣿⣿⣿⣿⣿⣿⣿⣿⣿⠀⠀⠀⠀⠀⠀⠀⠀⠀⠀⠀⠀⠀⠀⠀⠀⠀⣿⣿⣿⣿⡇</a:t>
            </a:r>
            <a:br/>
            <a:r>
              <a:t>⠀⠀⠀⢀⣿⡇⠀⠀⠀⠀⠀⢀⣴⣿⣿⣿⡀⠀⠀⠀⠀⠀⠀⠀⠀⠀⠀⠀⠀⠈⣿⣿⣿⣿⣿⣿⣿⣿⣿⣿⣿⣿⣿⣿⣿⣿⣿⣿⣿⣿⣿⣿⣿⣿⣿⣿⣿⣿⣿⣿⣿⣿⣿⣿⣿⣿⣿⣿⣿⠀⠀⠀⠀⠀⠀⠀⠀⠀⠀⠀⠀⠀⠀⠀⠀⠀⢿⣿⣿⣿⡇</a:t>
            </a:r>
            <a:br/>
            <a:r>
              <a:t>⣾⣿⣿⣿⣿⣇⡀⠀⠀⢀⣠⣾⣿⣿⣿⣿⣷⡀⠀⠀⠀⠀⠀⠀⠀⠀⠀⠀⠀⠀⢻⣿⣿⣿⣿⣿⣿⣿⣿⣿⣿⣿⣿⣿⣿⣿⣿⣿⣿⣿⣿⣿⣿⣿⣿⣿⣿⣿⣿⣿⣿⣿⣿⣿⣿⣿⣿⣿⣿⡄⠀⠀⠀⠀⠀⠀⠀⠀⠀⠀⠀⠀⠀⠀⠀⠀⠘⣿⣿⣿⡇</a:t>
            </a:r>
            <a:br/>
            <a:r>
              <a:t>⣿⣿⣿⣿⣿⣿⣿⣿⣿⣿⣿⣿⣿⣿⣿⣿⣿⣷⡀⠀⠀⠀⠀⠀⠀⠀⠀⠀⠀⠀⠀⣿⣿⣿⣿⣿⣿⣿⣿⣿⣿⣿⣿⣿⣿⣿⣿⣿⣿⣿⣿⣿⣿⣿⣿⣿⣿⣿⣿⣿⣿⣿⣿⣿⣿⣿⣿⣿⣿⣿⡆⠀⠀⠀⠀⠀⠀⠀⠀⠀⠀⠀⠀⠀⠀⣤⣶⣿⣿⣿⡇</a:t>
            </a:r>
            <a:br/>
            <a:r>
              <a:t>⣿⣿⣿⣿⣿⣿⣿⣿⣿⣿⣿⣿⣿⣿⣿⣿⣿⣿⡗⠀⠀⠀⠀⠀⠀⠀⠀⠀⠀⠀⣿⣿⣿⣿⣿⣿⣿⣿⣿⣿⣿⣿⣿⣿⣿⣿⣿⣿⣿⣿⣿⣿⣿⣿⣿⣿⣿⣿⣿⣿⣿⣿⣿⣿⣿⣿⣿⣿⣿⣿⠇⠀⠀⠀⠀⠀⠀⠀⠀⠀⠀⠀⠀⠀⠀⢸⣿⣿⣿⣿⡇</a:t>
            </a:r>
            <a:br/>
            <a:r>
              <a:t>⣿⣿⣿⣿⣿⣿⣿⣿⣿⣿⣿⣿⣿⣿⣿⣿⣿⠏⠀⠀⠀⠀⠀⠀⠀⠀⠀⠀⠀⠀⢻⣿⣿⣿⣿⣿⣿⣿⣿⣿⣿⣿⣿⣿⣿⣿⣿⣿⣿⣿⣿⣿⣿⣿⣿⣿⣿⣿⣿⣿⣿⣿⣿⣿⣿⣿⣿⣿⡿⠁⠀⠀⠀⠀⠀⠀⠀⠀⠀⠀⠀⠀⠀⠀⠀⠀⠻⣿⣿⣿⡇</a:t>
            </a:r>
            <a:br/>
            <a:r>
              <a:t>⣿⣿⣿⣿⣿⣿⣿⣿⣿⣿⣿⣿⣿⣿⣿⣿⠃⠀⠀⠀⠀⠀⠀⠀⠀⠀⠀⠀⠀⠀⠀⣿⣿⣿⣿⣿⣿⣿⣿⣿⣿⣿⣿⣿⣿⣿⣿⣿⣿⣿⣿⣿⣿⣿⣿⣿⣿⣿⣿⣿⣿⣿⣿⣿⣿⣿⣿⣿⠁⠀⠀⠀⠀⠀⠀⠀⠀⠀⠀⠀⠀⠀⠀⠀⠀⠀⠀⢹⣿⣿⡇</a:t>
            </a:r>
            <a:br/>
            <a:r>
              <a:t>⣿⣿⣿⣿⣿⣿⣿⣿⣿⣿⣿⣿⣿⣿⣿⠃⠀⠀⠀⠀⠀⠀⠀⠀⠀⠀⠀⠀⠀⠀⠀⣿⣿⣿⣿⣿⣿⣿⣿⣿⣿⣿⣿⣿⣿⣿⣿⣿⣿⣿⣿⣿⣿⣿⣿⣿⣿⣿⣿⣿⣿⣿⣿⣿⣿⣿⣿⡇⠀⠀⠀⠀⠀⠀⠀⠀⠀⠀⠀⠀⠀⠀⠀⠀⠀⠀⠀⠈⣿⣿⡇</a:t>
            </a:r>
            <a:br/>
            <a:r>
              <a:t>⣿⣿⣿⣿⣿⣿⣿⣿⣿⣿⣿⣿⣿⣿⠏⠀⠀⠀⠀⠀⠀⠀⠀⠀⠀⠀⠀⠀⠀⠀⠀⣿⣿⣿⣿⣿⣿⣿⣿⣿⣿⣿⣿⣿⣿⣿⣿⣿⣿⣿⣿⣿⣿⣿⣿⣿⣿⣿⣿⣿⣿⣿⣿⣿⣿⣿⡿⠀⠀⠀⠀⠀⠀⠀⠀⠀⠀⠀⠀⠀⠀⠀⠀⠀⠀⠀⠀⠀⢸⣿⡇</a:t>
            </a:r>
            <a:br/>
            <a:r>
              <a:t>⣿⣿⣿⣿⣿⣿⣿⣿⣿⣿⣿⣿⣿⠇⠀⠀⠀⠀⠀⠀⠀⠀⠀⠀⠀⠀⠀⠀⠀⠀⠀⣿⣿⣿⣿⣿⣿⣿⣿⣿⣿⣿⣿⣿⣿⣿⣿⣿⣿⣿⣿⣿⣿⣿⣿⣿⣿⣿⣿⣿⣿⣿⣿⣿⣿⣿⠃⠀⠀⠀⠀⠀⠀⠀⠀⠀⠀⠀⠀⠀⠀⠀⠀⠀⠀⠀⠀⠀⠈⣿⡇</a:t>
            </a:r>
            <a:br/>
            <a:r>
              <a:t>⣿⣿⣿⣿⣿⣿⣿⣿⣿⣿⣿⣿⠏⠀⠀⠀⠀⠀⠀⠀⠀⠀⠀⠀⠀⠀⠀⠀⠀⠀⠀⣿⣿⣿⣿⣿⣿⣿⣿⣿⣿⣿⣿⣿⣿⣿⣿⣿⣿⣿⣿⣿⣿⣿⣿⣿⣿⣿⣿⣿⣿⣿⣿⣿⣿⠏⠀⠀⠀⠀⠀⠀⠀⠀⠀⠀⠀⠀⠀⠀⠀⠀⠀⠀⠀⠀⠀⠀⠀⢹⡇</a:t>
            </a:r>
            <a:br/>
            <a:r>
              <a:t>⣿⣿⣿⣿⣿⣿⣿⣿⣿⣿⣿⠏⠀⠀⠀⠀⠀⠀⠀⠀⠀⠀⠀⠀⠀⠀⠀⠀⠀⠀⠀⣿⣿⣿⣿⣿⣿⣿⣿⣿⣿⣿⣿⣿⣿⣿⣿⣿⣿⣿⣿⣿⣿⣿⣿⣿⣿⣿⣿⣿⣿⣿⣿⣿⡿⠀⠀⠀⠀⠀⠀⠀⠀⠀⠀⠀⠀⠀⠀⠀⠀⠀⠀⠀⠀⠀⠀⠀⠀⠘⡇</a:t>
            </a:r>
            <a:br/>
            <a:r>
              <a:t>⣿⣿⣿⣿⣿⣿⣿⣿⣿⣿⠏⠀⠀⠀⠀⠀⠀⠀⠀⠀⠀⠀⠀⠀⠀⠀⠀⠀⠀⠀⠀⣿⣿⣿⣿⣿⣿⣿⣿⣿⣿⣿⣿⣿⣿⣿⣿⣿⣿⣿⣿⣿⣿⣿⣿⣿⣿⣿⣿⣿⣿⣿⣿⡿⠁⠀⠀⠀⠀⠀⠀⠀⠀⠀⠀⠀⠀⠀⠀⠀⠀⠀⠀⠀⠀⠀⠀⠀⠀⠀⠃</a:t>
            </a:r>
            <a:br/>
            <a:r>
              <a:t>⣿⣿⣿⣿⣿⣿⣿⣿⣿⡏⠀⠀⠀⠀⠀⠀⠀⠀⠀⠀⠀⠀⠀⠀⠀⠀⠀⠀⠀⠀⠀⢿⣿⣿⣿⣿⣿⣿⣿⣿⣿⣿⣿⣿⣿⣿⣿⣿⣿⣿⣿⣿⣿⣿⣿⣿⣿⣿⣿⣿⣿⣿⡿⠁⠀⠀⠀⠀⠀⠀⠀⠀⠀⠀⠀⠀⠀⠀⠀⠀⠀⠀⠀⠀⠀⠀⠀⠀⠀⠀⠀</a:t>
            </a:r>
            <a:br/>
            <a:r>
              <a:t>⣿⣿⣿⣿⣿⣿⣿⣿⡿⠀⠀⠀⠀⠀⠀⠀⠀⠀⠀⠀⠀⠀⠀⠀⠀⠀⠀⠀⠀⠀⠀⢸⣿⣿⣿⣿⣿⣿⣿⣿⣿⣿⣿⣿⣿⣿⣿⣿⣿⣿⣿⣿⣿⣿⣿⣿⣿⣿⣿⣿⣿⡟⠁⠀⠀⠀⠀⠀⠀⠀⠀⠀⠀⠀⠀⠀⠀⠀⠀⠀⠀⠀⠀⠀⠀⠀⠀⠀⠀⠀⠀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⣿⣿⣿⣿⣿⣿⣿⣿⣿⣿⣿⣿⣿⣿⣿⣿⣿⣿⣿⣿⣿⣿⣿⣿⣿⣿⣿⣿⣿⣿⣿⣿⣿⣿⣿⣿⣿⣿⣿⣿⣿⣿⣿⣿⣿⣿⣿⣿⣿⣿⣿⣿⣿⣿⣿⣿⣿⣿⣿⣿⣿⣿⣿⣿⣿⣿⣿⣿⣿⣿⣿⣿⣿⣿⣿⣿⣿⣿⣿⣿⣿⠇⠀⠀⠀⠀⠚⠿⡿⣿⡇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⣿⣿⣿⣿⣿⣿⣿⣿⣿⣿⣿⣿⣿⣿⣿⣿⣿⣿⣿⣿⣿⣿⣿⣿⣿⣿⣿⣿⣿⣿⣿⣿⣿⣿⣿⣿⣿⣿⣿⣿⣿⣿⣿⣿⣿⣿⣿⣿⣿⣿⣿⣿⣿⣿⣿⣿⣿⣿⣿⣿⣿⣿⣿⣿⣿⣿⣿⣿⣿⣿⣿⣿⣿⣿⣿⠿⠋⠀⠀⠀⠀⠀⠀⠀⠀⠀⠀⠀⠀⠈⠃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⣿⣿⣿⣿⣿⣿⣿⣿⣿⣿⣿⣿⣿⣿⣿⣿⣿⣿⣿⣿⣿⣿⣿⣿⣿⣿⣿⣿⣿⣿⣿⣿⣿⣿⣿⣿⣿⣿⣿⣿⣿⣿⣿⣿⣿⣿⣿⣿⣿⣿⣿⣿⣿⣿⣿⣿⣿⣿⣿⣿⣿⣿⣿⣿⣿⣿⣿⣿⣿⣿⣿⣿⣿⠟⠋⠀⠀⠀⠀⠀⠀⠀⠀⠀⠀⠀⠀⠀⠀⠀⠀</a:t>
            </a:r>
            <a:br/>
            <a:r>
              <a:t>⣿⣿⣿⣿⣿⣿⣿⣿⣿⣿⣿⣿⣿⣿⣿⣿⣿⣿⣿⣿⣿⣿⡿⢿⠟⡿⣻⣿⣿⣿⣿⣿⣿⣿⣿⣿⣿⣿⣿⣿⣿⣿⣿⣿⣿⣿⣿⣿⣿⣿⣿⣿⣿⣿⣿⣿⣿⣿⣿⣿⣿⣿⣿⣿⣿⣿⣿⣿⣿⣿⣿⣿⡿⠀⠀⠀⠀⠀⠀⠀⠀⠀⠀⠀⠀⠀⠀⠀⠀⠀⠀</a:t>
            </a:r>
            <a:br/>
            <a:r>
              <a:t>⣿⣿⣿⣿⣿⣿⣿⣿⣿⣿⣿⣿⣿⣿⣿⣿⣿⣿⣿⣿⡿⠟⠁⠀⠀⠐⣛⣿⣿⣿⣿⣿⣿⣿⣿⣿⣿⣿⣿⣿⣿⣿⣿⣿⣿⣿⣿⣿⣿⣿⣿⣿⣿⣿⣿⣿⣿⣿⣿⣿⣿⣿⣿⣿⣿⣿⣿⣿⣿⣿⣿⣿⣿⣄⠀⠀⠀⠀⠀⠀⠀⠀⠀⠀⠀⠀⠀⠀⠀⠀⠀</a:t>
            </a:r>
            <a:br/>
            <a:r>
              <a:t>⣿⣿⣿⣿⣿⣿⣿⣿⣿⣿⣿⣿⣿⣿⣿⣿⣿⣿⣿⣿⡿⠋⠀⠀⠀⠈⠻⣿⣿⣿⣿⣿⣿⣿⣿⣿⣿⣿⣿⣿⣿⣿⣿⣿⣿⣿⣿⣿⣿⣿⣿⣿⣿⣿⣿⣿⣿⣿⣿⣿⣿⣿⣿⣿⣿⣿⣿⣿⣿⣿⣿⣿⣿⣿⠇⠀⠀⠀⠀⠀⠀⠀⠀⠀⠀⠀⠀⠀⠀⠀⠀</a:t>
            </a:r>
            <a:br/>
            <a:r>
              <a:t>⣿⣿⣿⣿⣿⣿⣿⣿⣿⣿⣿⣿⣿⣿⣿⣿⣿⣿⡿⠋⠀⠀⠀⠀⠀⠀⠀⠈⠻⣿⣿⣿⣿⣿⣿⣿⣿⣿⣿⣿⣿⣿⣿⣿⣿⣿⣿⣿⣿⣿⣿⣿⣿⣿⣿⣿⣿⣿⣿⣿⣿⣿⣿⣿⣿⣿⣿⣿⣿⣿⣿⣿⣿⣿⡀⠀⠀⠀⠀⠀⠀⠀⠀⠀⠀⠀⠀⠀⠀⠀⠀</a:t>
            </a:r>
            <a:br/>
            <a:r>
              <a:t>⣿⣿⣿⣿⣿⣿⣿⣿⣿⣿⣿⣿⣿⣿⡿⠛⠉⠉⠀⠀⠀⠀⠀⠀⠀⠀⠀⠀⠀⠈⢹⢻⣿⣿⣿⣿⣿⣿⣿⣿⣿⣿⣿⣿⣿⣿⣿⣿⣿⣿⣿⣿⣿⣿⣿⣿⣿⣿⣿⣿⣿⣿⣿⣿⣿⣿⣿⣿⣿⣿⣿⣿⣿⣿⡇⠀⠀⠀⠀⠀⠀⠀⠀⠀⠀⠀⠀⠀⠀⠀⠀</a:t>
            </a:r>
            <a:br/>
            <a:r>
              <a:t>⣿⣿⣿⣿⣿⣿⣿⣿⣿⣿⣿⣿⣿⣿⣿⣧⡀⠀⠀⠀⠀⠀⠀⠀⠀⠀⠀⠀⠀⠀⠀⣴⣿⣿⣿⣿⣿⣿⣿⣿⣿⣿⣿⣿⣿⣿⣿⣿⣿⣿⣿⣿⣿⣿⣿⣿⣿⣿⣿⣿⣿⣿⣿⣿⣿⣿⣿⣿⣿⣿⣿⣿⣿⣿⣷⠀⠀⠀⠀⠀⠀⠀⠀⠀⠀⠀⠀⠀⠀⠀⠀</a:t>
            </a:r>
            <a:br/>
            <a:r>
              <a:t>⣿⣿⣿⣿⣿⣿⣿⣿⣿⣿⣿⣿⣿⣿⣿⣿⣷⠀⠀⠀⠀⠀⠀⠀⠀⠀⠀⠀⠀⠀⠀⢻⣿⣿⣿⣿⣿⣿⣿⣿⣿⣿⣿⣿⣿⣿⣿⣿⡿⠿⠿⠿⢿⣿⣿⣿⣿⣿⣿⣿⣿⣿⣿⣿⣿⠿⠿⠿⠟⠛⠛⠋⠉⠉⠉⠀⠀⠀⠀⠀⠀⠀⠀⠀⠀⠀⠀⠀⠀⠀⠀</a:t>
            </a:r>
            <a:br/>
            <a:r>
              <a:t>⣿⣿⣿⣿⣿⣿⣿⣿⣿⣿⣿⣿⣿⣿⣿⣿⡇⠀⠀⠀⠀⠀⠀⠀⠀⠀⠀⠀⠀⠀⠀⢸⣿⣿⣿⣿⣿⣿⣿⣿⣿⣿⣿⣿⣿⡟⠉⠀⠀⠀⠀⠀⠀⠙⠛⠛⠛⠛⠉⣉⣉⡁⠠⠤⠤⠀⠒⣒⣀⣀⠀⠀⠀⠀⠀⠀⠀⠀⠀⠀⠀⠀⠀⠀⠀⠀⠀⠀⠀⠀⠀</a:t>
            </a:r>
            <a:br/>
            <a:r>
              <a:t>⣿⣿⣿⣿⣿⣿⣿⣿⣿⣿⣿⣿⣿⣿⣿⣿⣷⣄⠀⠀⠀⠀⠀⠀⠀⠀⠀⠀⠀⠀⠀⢸⣿⣿⣿⣿⣿⣿⣿⣿⣿⣿⣿⣿⣿⣄⣀⠀⠀⠀⠀⠀⠀⠀⠀⠈⢩⣭⣤⣴⣶⣶⣶⣿⣿⣿⣿⡿⠀⠀⠀⠀⠀⠀⠀⠀⠀⠀⠀⠀⠀⠀⠀⠀⠀⠀⠀⠀⠀⠀⠀</a:t>
            </a:r>
            <a:br/>
            <a:r>
              <a:t>⣿⣿⣿⣿⣿⣿⣿⣿⣿⣿⣿⣿⣿⣿⣿⣿⣿⠉⠀⠀⠀⠀⠀⠀⠀⠀⠀⠀⠀⠀⠀⣸⣿⣿⣿⣿⣿⣿⣿⣿⣿⣿⣿⣿⣿⣿⣿⣷⣶⣆⠀⠀⠀⠀⠀⠀⠀⠙⢿⣿⣿⣿⣿⣿⡿⠿⠀⠀⠀⠀⠀⠀⠀⠀⠀⠀⠀⠀⠀⠀⠀⠀⠀⠀⠀⠀⠀⠀⠀⠀⠀</a:t>
            </a:r>
            <a:br/>
            <a:r>
              <a:t>⣿⣿⣿⣿⣿⣿⣿⣿⣿⣿⣿⣿⡿⠟⠛⠛⠙⢅⠀⠀⠀⠀⠀⠀⠀⠀⠀⠀⠀⣠⣢⣿⣿⣿⣿⣿⣿⣿⣿⣿⣿⣿⣿⣿⣿⣿⣿⣿⣿⣿⣷⣤⡀⠀⠀⠀⠀⠀⠀⠉⠻⠛⠋⠁⠀⠀⠀⠀⠀⠀⠀⠀⠀⠀⠀⠀⠀⠀⠀⠀⠀⠀⠀⠀⠀⠀⠀⠀⠀⠀⠀</a:t>
            </a:r>
            <a:br/>
            <a:r>
              <a:t>⣿⣿⣿⣿⣿⣿⣿⣿⣿⡟⠃⠀⠀⠀⠀⠀⠀⠀⠀⠀⠀⠀⠀⠀⠀⠀⠀⠀⠀⠉⠉⠛⠻⢿⣿⣿⣿⣿⣿⣿⣿⣿⣿⣿⣿⣿⣿⣿⣿⣿⣿⣿⣿⣦⡀⠀⠀⠀⠀⠀⠀⠀⠀⠀⠀⠀⠀⠀⠀⠀⠀⠀⠀⠀⠀⠀⠀⠀⠀⠀⠀⠀⠀⠀⠀⠀⠀⠀⠀⠀⠀</a:t>
            </a:r>
            <a:br/>
            <a:r>
              <a:t>⣿⣿⣿⣿⡿⠿⠛⠉⠀⠀⠀⠀⠀⠀⠀⠀⠀⠀⠀⠀⠀⠀⠀⠀⠀⠀⠀⠀⠀⠀⠀⠀⠀⠀⠀⣹⣿⣿⣿⣿⣿⣿⣿⣿⣿⣿⣿⣿⣿⣿⣿⣿⣿⣿⣿⣦⡀⠀⠀⠀⠀⠀⠀⠀⠀⣀⣠⣤⣤⣤⣤⣤⡄⠀⠀⠀⠀⠀⠀⠀⠀⠀⠀⠀⠀⠀⠀⠀⠀⠀⠀</a:t>
            </a:r>
            <a:br/>
            <a:r>
              <a:t>⣿⣿⠏⠀⠀⠀⠀⠀⠀⠀⠀⠀⠀⠀⠀⠀⠀⠀⠀⠀⠀⠀⠀⠀⠀⠀⠀⠀⠀⠀⠀⠀⠀⠀⣶⣿⣿⣿⣿⣿⣿⣿⣿⣿⣿⣿⣿⣿⣿⣿⣿⣿⣿⣿⣿⣿⣿⣶⣦⣤⣶⣶⣶⣿⣿⣿⣿⣿⣿⣿⣿⣿⡟⠀⠀⠀⠀⠀⠀⠀⠀⠀⠀⠀⠀⠀⠀⠀⠀⠀⠀</a:t>
            </a:r>
            <a:br/>
            <a:r>
              <a:t>⣿⣿⡀⠀⠀⠀⠀⠀⠀⠀⠀⠀⠀⠀⠀⠀⠀⠀⠀⠀⠀⠀⠀⠀⠀⠀⠀⠀⠀⠀⠀⠀⠀⠀⣿⣿⣿⣿⣿⣿⣿⣿⣿⣿⣿⣿⣿⣿⣿⣿⣿⣿⣿⣿⣿⣿⣿⣿⣿⣿⣿⣿⣿⣿⣿⣿⣿⣿⣿⣿⣿⣿⡇⠀⠀⠀⠀⠀⠀⠀⠀⠀⠀⠀⠀⠀⠀⠀⠀⠀⡀</a:t>
            </a:r>
            <a:br/>
            <a:r>
              <a:t>⣿⣿⣷⡀⠀⠀⠀⠀⠀⠀⠀⠀⠀⠀⠀⠀⠀⠀⠀⠀⠀⠀⠀⠀⠀⠀⠀⠀⠀⠀⠀⠀⠀⣾⣿⣿⣿⣿⣿⣿⣿⣿⣿⣿⣿⣿⣿⣿⣿⣿⣿⣿⣿⣿⣿⣿⣿⣿⣿⣿⣿⣿⣿⣿⣿⣿⣿⣿⣿⣿⣿⣿⡇⠀⠀⠀⠀⠀⠀⠀⠀⠀⠀⠀⠀⠀⠀⠀⠀⠀⡇</a:t>
            </a:r>
            <a:br/>
            <a:r>
              <a:t>⣿⣿⣿⣿⣦⡀⠀⠀⠀⢀⠀⠀⠀⠀⠀⠀⠀⣠⣾⣇⠀⠀⠀⠀⠀⠀⠀⠀⠀⠀⠀⠀⠀⢹⣿⣿⣿⣿⣿⣿⣿⣿⣿⣿⣿⣿⣿⣿⣿⣿⣿⣿⣿⣿⣿⣿⣿⣿⣿⣿⣿⣿⣿⣿⣿⣿⣿⣿⣿⣿⣿⣿⡇⠀⠀⠀⠀⠀⠀⠀⠀⠀⠀⠀⠀⠀⠀⠀⠀⢀⡇</a:t>
            </a:r>
            <a:br/>
            <a:r>
              <a:t>⣿⣿⣿⣿⣿⣿⣿⣶⣿⣿⠀⠀⠀⠀⠀⢀⣼⣿⣿⣿⡄⠀⠀⠀⠀⠀⠀⠀⠀⠀⠀⠀⠀⠸⣿⣿⣿⣿⣿⣿⣿⣿⣿⣿⣿⣿⣿⣿⣿⣿⣿⣿⣿⣿⣿⣿⣿⣿⣿⣿⣿⣿⣿⣿⣿⣿⣿⣿⣿⣿⣿⣿⣷⠀⠀⠀⠀⠀⠀⠀⠀⠀⠀⠀⠀⠀⠀⠀⠀⠀⡇</a:t>
            </a:r>
            <a:br/>
            <a:r>
              <a:t>⣿⣿⣿⣿⣿⣿⣿⣿⣿⣿⣷⣤⣤⣶⣶⣿⣿⣿⣿⣿⣿⡄⠀⠀⠀⠀⠀⠀⠀⠀⠀⠀⠀⠀⢻⣿⣿⣿⣿⣿⣿⣿⣿⣿⣿⣿⣿⣿⣿⣿⣿⣿⣿⣿⣿⣿⣿⣿⣿⣿⣿⣿⣿⣿⣿⣿⣿⣿⣿⣿⣿⣿⣿⡄⠀⠀⠀⠀⠀⠀⠀⠀⠀⠀⠀⠀⠀⠀⠀⠀⠀</a:t>
            </a:r>
            <a:br/>
            <a:r>
              <a:t>⣿⣿⣿⣿⣿⣿⣿⣿⣿⣿⣿⣿⣿⣿⣿⣿⣿⣿⣿⣿⣿⣷⡀⠀⠀⠀⠀⠀⠀⠀⠀⠀⠀⠀⣸⣿⣿⣿⣿⣿⣿⣿⣿⣿⣿⣿⣿⣿⣿⣿⣿⣿⣿⣿⣿⣿⣿⣿⣿⣿⣿⣿⣿⣿⣿⣿⣿⣿⣿⣿⣿⣿⣿⣿⡆⠀⠀⠀⠀⠀⠀⠀⠀⠀⠀⠀⠀⠀⢀⣠⡄</a:t>
            </a:r>
            <a:br/>
            <a:r>
              <a:t>⣿⣿⣿⣿⣿⣿⣿⣿⣿⣿⣿⣿⣿⣿⣿⣿⣿⣿⣿⣿⣿⡿⠁⠀⠀⠀⠀⠀⠀⠀⠀⠀⠀⢸⣿⣿⣿⣿⣿⣿⣿⣿⣿⣿⣿⣿⣿⣿⣿⣿⣿⣿⣿⣿⣿⣿⣿⣿⣿⣿⣿⣿⣿⣿⣿⣿⣿⣿⣿⣿⣿⣿⣿⠟⠁⠀⠀⠀⠀⠀⠀⠀⠀⠀⠀⠀⠀⠀⠀⣹⡇</a:t>
            </a:r>
            <a:br/>
            <a:r>
              <a:t>⣿⣿⣿⣿⣿⣿⣿⣿⣿⣿⣿⣿⣿⣿⣿⣿⣿⣿⣿⣿⠏⠀⠀⠀⠀⠀⠀⠀⠀⠀⠀⠀⠀⠀⣿⣿⣿⣿⣿⣿⣿⣿⣿⣿⣿⣿⣿⣿⣿⣿⣿⣿⣿⣿⣿⣿⣿⣿⣿⣿⣿⣿⣿⣿⣿⣿⣿⣿⣿⣿⣿⣿⠋⠀⠀⠀⠀⠀⠀⠀⠀⠀⠀⠀⠀⠀⠀⠀⠀⠈⠇</a:t>
            </a:r>
            <a:br/>
            <a:r>
              <a:t>⣿⣿⣿⣿⣿⣿⣿⣿⣿⣿⣿⣿⣿⣿⣿⣿⣿⣿⣿⠏⠀⠀⠀⠀⠀⠀⠀⠀⠀⠀⠀⠀⠀⠀⢸⣿⣿⣿⣿⣿⣿⣿⣿⣿⣿⣿⣿⣿⣿⣿⣿⣿⣿⣿⣿⣿⣿⣿⣿⣿⣿⣿⣿⣿⣿⣿⣿⣿⣿⣿⣿⡏⠀⠀⠀⠀⠀⠀⠀⠀⠀⠀⠀⠀⠀⠀⠀⠀⠀⠀⠀</a:t>
            </a:r>
            <a:br/>
            <a:r>
              <a:t>⣿⣿⣿⣿⣿⣿⣿⣿⣿⣿⣿⣿⣿⣿⣿⣿⣿⣿⠏⠀⠀⠀⠀⠀⠀⠀⠀⠀⠀⠀⠀⠀⠀⠀⢸⣿⣿⣿⣿⣿⣿⣿⣿⣿⣿⣿⣿⣿⣿⣿⣿⣿⣿⣿⣿⣿⣿⣿⣿⣿⣿⣿⣿⣿⣿⣿⣿⣿⣿⣿⡟⠀⠀⠀⠀⠀⠀⠀⠀⠀⠀⠀⠀⠀⠀⠀⠀⠀⠀⠀⠀</a:t>
            </a:r>
            <a:br/>
            <a:r>
              <a:t>⣿⣿⣿⣿⣿⣿⣿⣿⣿⣿⣿⣿⣿⣿⣿⣿⣿⠏⠀⠀⠀⠀⠀⠀⠀⠀⠀⠀⠀⠀⠀⠀⠀⠀⢸⣿⣿⣿⣿⣿⣿⣿⣿⣿⣿⣿⣿⣿⣿⣿⣿⣿⣿⣿⣿⣿⣿⣿⣿⣿⣿⣿⣿⣿⣿⣿⣿⣿⣿⣿⠁⠀⠀⠀⠀⠀⠀⠀⠀⠀⠀⠀⠀⠀⠀⠀⠀⠀⠀⠀⠀</a:t>
            </a:r>
            <a:br/>
            <a:r>
              <a:t>⣿⣿⣿⣿⣿⣿⣿⣿⣿⣿⣿⣿⣿⣿⣿⣿⠋⠀⠀⠀⠀⠀⠀⠀⠀⠀⠀⠀⠀⠀⠀⠀⠀⠀⢸⣿⣿⣿⣿⣿⣿⣿⣿⣿⣿⣿⣿⣿⣿⣿⣿⣿⣿⣿⣿⣿⣿⣿⣿⣿⣿⣿⣿⣿⣿⣿⣿⣿⣿⠇⠀⠀⠀⠀⠀⠀⠀⠀⠀⠀⠀⠀⠀⠀⠀⠀⠀⠀⠀⠀⠀</a:t>
            </a:r>
            <a:br/>
            <a:r>
              <a:t>⣿⣿⣿⣿⣿⣿⣿⣿⣿⣿⣿⣿⣿⣿⣿⠃⠀⠀⠀⠀⠀⠀⠀⠀⠀⠀⠀⠀⠀⠀⠀⠀⠀⠀⢸⣿⣿⣿⣿⣿⣿⣿⣿⣿⣿⣿⣿⣿⣿⣿⣿⣿⣿⣿⣿⣿⣿⣿⣿⣿⣿⣿⣿⣿⣿⣿⣿⣿⡟⠀⠀⠀⠀⠀⠀⠀⠀⠀⠀⠀⠀⠀⠀⠀⠀⠀⠀⠀⠀⠀⠀</a:t>
            </a:r>
            <a:br/>
            <a:r>
              <a:t>⣿⣿⣿⣿⣿⣿⣿⣿⣿⣿⣿⣿⣿⡿⠁⠀⠀⠀⠀⠀⠀⠀⠀⠀⠀⠀⠀⠀⠀⠀⠀⠀⠀⠀⢸⣿⣿⣿⣿⣿⣿⣿⣿⣿⣿⣿⣿⣿⣿⣿⣿⣿⣿⣿⣿⣿⣿⣿⣿⣿⣿⣿⣿⣿⣿⣿⣿⡿⠀⠀⠀⠀⠀⠀⠀⠀⠀⠀⠀⠀⠀⠀⠀⠀⠀⠀⠀⠀⠀⠀⠀</a:t>
            </a:r>
            <a:br/>
            <a:r>
              <a:t>⣿⣿⣿⣿⣿⣿⣿⣿⣿⣿⣿⣿⡿⠁⠀⠀⠀⠀⠀⠀⠀⠀⠀⠀⠀⠀⠀⠀⠀⠀⠀⠀⠀⠀⢸⣿⣿⣿⣿⣿⣿⣿⣿⣿⣿⣿⣿⣿⣿⣿⣿⣿⣿⣿⣿⣿⣿⣿⣿⣿⣿⣿⣿⣿⣿⣿⡿⠁⠀⠀⠀⠀⠀⠀⠀⠀⠀⠀⠀⠀⠀⠀⠀⠀⠀⠀⠀⠀⠀⠀⠀</a:t>
            </a:r>
            <a:br/>
            <a:r>
              <a:t>⣿⣿⣿⣿⣿⣿⣿⣿⣿⣿⣿⡿⠁⠀⠀⠀⠀⠀⠀⠀⠀⠀⠀⠀⠀⠀⠀⠀⠀⠀⠀⠀⠀⠀⢸⣿⣿⣿⣿⣿⣿⣿⣿⣿⣿⣿⣿⣿⣿⣿⣿⣿⣿⣿⣿⣿⣿⣿⣿⣿⣿⣿⣿⣿⣿⣿⠃⠀⠀⠀⠀⠀⠀⠀⠀⠀⠀⠀⠀⠀⠀⠀⠀⠀⠀⠀⠀⠀⠀⠀⠀</a:t>
            </a:r>
            <a:br/>
            <a:r>
              <a:t>⣿⣿⣿⣿⣿⣿⣿⣿⣿⣿⣿⠃⠀⠀⠀⠀⠀⠀⠀⠀⠀⠀⠀⠀⠀⠀⠀⠀⠀⠀⠀⠀⠀⠀⢸⣿⣿⣿⣿⣿⣿⣿⣿⣿⣿⣿⣿⣿⣿⣿⣿⣿⣿⣿⣿⣿⣿⣿⣿⣿⣿⣿⣿⣿⣿⠃⠀⠀⠀⠀⠀⠀⠀⠀⠀⠀⠀⠀⠀⠀⠀⠀⠀⠀⠀⠀⠀⠀⠀⠀⠀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⣿⣿⣿⣿⣿⣿⣿⣿⣿⣿⣿⣿⣿⣿⣿⣿⣿⣿⣿⣿⣿⣿⣿⣿⣿⣿⣿⣿⣿⣿⣿⣿⣿⣿⣿⣿⣿⣿⣿⣿⣿⣿⣿⣿⣿⣿⣿⣿⣿⣿⣿⣿⣿⣿⣿⣿⣿⣿⣿⣿⣿⣿⣿⣿⣿⣿⣿⣿⣿⣿⣿⣿⣿⣿⣿⣿⣿⣿⣿⣿⣿⣿⣿⣿⣿⣿⣿⠷⠀⠀⠀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⣿⣿⣿⣿⣿⣿⣿⣿⣿⣿⣿⣿⣿⣿⣿⣿⣿⣿⣿⣿⣿⣿⣿⣿⣿⣿⣿⣿⣿⣿⣿⣿⣿⣿⣿⣿⣿⣿⣿⣿⣿⣿⣿⣿⣿⣿⣿⣿⣿⣿⣿⣿⣿⣿⣿⣿⣿⣿⣿⣿⣿⣿⣿⣿⣿⣿⣿⣿⣿⣿⣿⣿⣿⣿⣿⣿⣿⣿⣿⣿⣿⣿⡿⠋⠉⠉⠁⠀⠀⠀⠀</a:t>
            </a:r>
            <a:br/>
            <a:r>
              <a:t>⣿⣿⣿⣿⣿⣿⣿⣿⣿⣿⣿⣿⣿⣿⣿⣿⣿⣿⣿⣿⣿⣿⣿⣿⣿⣿⣿⣿⣿⣿⡿⢿⠏⣿⢿⣿⣿⣿⣿⣿⣿⣿⣿⣿⣿⣿⣿⣿⣿⣿⣿⣿⣿⣿⣿⣿⣿⣿⣿⣿⣿⣿⣿⣿⣿⣿⣿⣿⣿⣿⣿⣿⣿⣿⣿⣿⣿⣿⣿⠿⠟⠋⠁⠀⠀⠀⠀⠀⠀⠀⠀</a:t>
            </a:r>
            <a:br/>
            <a:r>
              <a:t>⣿⣿⣿⣿⣿⣿⣿⣿⣿⣿⣿⣿⣿⣿⣿⣿⣿⣿⣿⣿⣿⣿⣿⣿⣿⣿⣿⣿⣿⣛⡀⠀⠀⠀⣛⣻⣿⣿⣿⣿⣿⣿⣿⣿⣿⣿⣿⣿⣿⣿⣿⣿⣿⣿⣿⣿⣿⣿⣿⣿⣿⣿⣿⣿⣿⣿⣿⣿⣿⣿⣿⣿⣿⣿⣿⣿⣿⣿⡿⠇⠀⠀⠀⠀⠀⠀⠀⠀⠀⠀⠀</a:t>
            </a:r>
            <a:br/>
            <a:r>
              <a:t>⣿⣿⣿⣿⣿⣿⣿⣿⣿⣿⣿⣿⣿⣿⣿⣿⣿⣿⣿⣿⣿⣿⣿⣿⣿⣿⣿⣿⠟⠉⠀⠀⠀⠀⠙⢿⣿⣿⣿⣿⣿⣿⣿⣿⣿⣿⣿⣿⣿⣿⣿⣿⣿⣿⣿⣿⣿⣿⣿⣿⣿⣿⣿⣿⣿⣿⣿⣿⣿⣿⣿⣿⣿⣿⣿⣿⣿⣿⣿⣄⠀⠀⠀⠀⠀⠀⠀⠀⠀⠀⠀</a:t>
            </a:r>
            <a:br/>
            <a:r>
              <a:t>⣿⣿⣿⣿⣿⣿⣿⣿⣿⣿⣿⣿⣿⣿⣿⣿⣿⣿⣿⣿⣿⣿⣿⡿⠿⠛⠉⠀⠀⠀⠀⠀⠀⠀⠀⠀⠈⠙⠿⣿⣿⣿⣿⣿⣿⣿⣿⣿⣿⣿⣿⣿⣿⣿⣿⣿⣿⣿⣿⣿⣿⣿⣿⣿⣿⣿⣿⣿⣿⣿⣿⣿⣿⣿⣿⣿⣿⣿⣿⣿⣷⠀⠀⠀⠀⠀⠀⠀⠀⠀⠀</a:t>
            </a:r>
            <a:br/>
            <a:r>
              <a:t>⣿⣿⣿⣿⣿⣿⣿⣿⣿⣿⣿⣿⣿⣿⣿⣿⣿⣿⣿⣿⣿⣿⣿⡇⠀⠀⠀⠀⠀⠀⠀⠀⠀⠀⠀⠀⠀⠀⠀⢸⣿⣿⣿⣿⣿⣿⣿⣿⣿⣿⣿⣿⣿⣿⣿⣿⣿⣿⣿⣿⣿⣿⣿⣿⣿⣿⣿⣿⣿⣿⣿⣿⣿⣿⣿⣿⣿⣿⣿⣿⣿⠀⠀⠀⠀⠀⠀⠀⠀⠀⠀</a:t>
            </a:r>
            <a:br/>
            <a:r>
              <a:t>⣿⣿⣿⣿⣿⣿⣿⣿⣿⣿⣿⣿⣿⣿⣿⣿⣿⣿⣿⣿⣿⣿⣿⣿⣦⠀⠀⠀⠀⠀⠀⠀⠀⠀⠀⠀⠀⠀⢠⣿⣿⣿⣿⣿⣿⣿⣿⣿⣿⣿⣿⣿⣿⣿⣿⣿⣿⣿⣿⣿⣿⣿⣿⣿⣿⣿⣿⣿⣿⣿⣿⣿⣿⣿⣿⣿⣿⣿⣿⣿⣿⠀⠀⠀⠀⠀⠀⠀⠀⠀⠀</a:t>
            </a:r>
            <a:br/>
            <a:r>
              <a:t>⣿⣿⣿⣿⣿⣿⣿⣿⣿⣿⣿⣿⣿⣿⣿⣿⣿⣿⣿⣿⣿⣿⣿⣿⣿⠁⠀⠀⠀⠀⠀⠀⠀⠀⠀⠀⠀⠀⠘⣿⣿⣿⣿⣿⣿⣿⣿⣿⣿⣿⣿⣿⣿⣿⣿⣿⣿⣿⣿⣿⣿⣿⣿⣿⣿⣿⣿⣿⣿⣿⣿⣿⣿⣿⣿⣿⣿⣿⣿⣿⣿⠀⠀⠀⠀⠀⠀⠀⠀⠀⠀</a:t>
            </a:r>
            <a:br/>
            <a:r>
              <a:t>⣿⣿⣿⣿⣿⣿⣿⣿⣿⣿⣿⣿⣿⣿⣿⣿⣿⣿⣿⣿⣿⣿⣿⣿⣿⡀⠀⠀⠀⠀⠀⠀⠀⠀⠀⠀⠀⠀⠀⣿⣿⣿⣿⣿⣿⣿⣿⣿⣿⣿⣿⣿⣿⣿⣿⣿⣿⣿⣿⣿⣿⣿⣿⣿⣿⣿⣿⣿⣿⣿⣿⣿⣿⣿⣿⣿⣿⣿⣿⣿⣿⡆⠀⠀⠀⠀⠀⠀⠀⠀⠀</a:t>
            </a:r>
            <a:br/>
            <a:r>
              <a:t>⣿⣿⣿⣿⣿⣿⣿⣿⣿⣿⣿⣿⣿⣿⣿⣿⣿⣿⣿⣿⣿⣿⣿⣿⡟⠀⠀⠀⠀⠀⠀⠀⠀⠀⠀⠀⠀⠀⠀⣿⣿⣿⣿⣿⣿⣿⣿⣿⣿⣿⣿⣿⣿⠿⠛⠛⠋⠉⠉⠿⢿⣿⣿⣿⣿⣿⣿⣿⣿⣿⣿⣿⡿⠿⠿⠿⠿⡛⠛⠻⠿⠇⠀⠀⠀⠀⠀⠀⠀⠀⠀</a:t>
            </a:r>
            <a:br/>
            <a:r>
              <a:t>⣿⣿⣿⣿⣿⣿⣿⣿⣿⣿⣿⣿⣿⣿⣿⣿⣿⣿⣿⣿⣿⣿⣿⣿⡏⠀⠀⠀⠀⠀⠀⠀⠀⠀⠀⠀⠀⠀⠀⠸⣿⣿⣿⣿⣿⣿⣿⣿⣿⣿⣿⣿⠃⠄⠀⠀⠀⠀⠀⠀⠀⠉⠛⠋⠉⠉⠉⠉⠙⠉⠀⠉⠁⠁⠀⠉⠁⠀⠀⠀⠀⠀⠀⠀⠀⠀⠀⠀⠀⠀⠀</a:t>
            </a:r>
            <a:br/>
            <a:r>
              <a:t>⣿⣿⣿⣿⣿⣿⣿⣿⣿⣿⣿⣿⣿⣿⣿⣿⣿⣿⣿⣿⣿⣿⣿⡿⠋⠀⠀⠀⠀⠀⠀⠀⠀⠀⠀⠀⠀⠀⠀⠀⠀⠙⢿⣿⣿⣿⣿⣿⣿⣿⣿⣷⣶⠀⠀⠀⠀⠀⠀⠀⠀⠀⠀⠀⠤⠤⠄⠀⣒⣒⣒⣂⡈⠉⠀⠀⠀⠀⠀⠀⠀⠀⠀⠀⠀⠀⠀⠀⠀⠀⠀</a:t>
            </a:r>
            <a:br/>
            <a:r>
              <a:t>⣿⣿⣿⣿⣿⣿⣿⣿⣿⣿⣿⣿⣿⣿⣿⣿⣿⣿⣿⣿⣿⣿⡟⠀⠀⠀⠀⠀⠀⠀⠀⠀⠀⠀⠀⠀⠀⠀⠀⠀⠀⠀⠸⣿⣿⣿⣿⣿⣿⣿⣿⣿⣿⣿⣷⣤⣤⣄⡀⠀⠀⠀⠀⠀⠈⠻⣿⣿⠿⠟⠋⠁⠀⠀⠀⠀⠀⠀⠀⠀⠀⠀⠀⠀⠀⠀⠀⠀⠀⠀⠀</a:t>
            </a:r>
            <a:br/>
            <a:r>
              <a:t>⣿⣿⣿⣿⣿⣿⣿⣿⣿⣿⣿⣿⣿⣿⣿⣿⣿⣿⣿⣿⣿⣿⡇⠀⠀⠀⠀⠀⠀⠀⠀⠀⠀⠀⠀⠀⠀⠀⠀⠀⠀⠀⠘⢿⣿⣿⣿⣿⣿⣿⣿⣿⣿⣿⣿⣿⣿⣿⣿⣦⡀⠀⠀⠀⠀⠀⠈⠁⠀⠀⠀⠀⠀⠀⠀⠀⠀⠀⠀⠀⠀⠀⠀⠀⠀⠀⠀⠀⠀⠀⠀</a:t>
            </a:r>
            <a:br/>
            <a:r>
              <a:t>⣿⣿⣿⣿⣿⣿⣿⣿⣿⣿⣿⣿⣿⣿⣿⣿⣿⣿⣿⣿⣿⣿⣷⠀⠀⠀⠀⠀⠀⠀⠀⠀⠀⠀⠀⠀⠀⠀⠀⠀⠀⠀⠀⠀⠹⣿⣿⣿⣿⣿⣿⣿⣿⣿⣿⣿⣿⣿⣿⣿⣿⣆⠀⠀⠀⠀⠀⠀⠀⠀⠀⠀⠀⠀⠀⠀⠀⠀⠀⠀⠀⠀⠀⠀⠀⠀⠀⠀⠀⠀⠀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⣿⣿⣿⣿⣿⣿⣿⣿⣿⣿⣿⣿⣿⣿⣿⣿⣿⣿⣿⣿⣿⣿⣿⠀⠀⠀⠀⠀⠀⠀⠀⠀⠀⠀⠀⠀⠀⠀⠀⠀⠀⠀⠀⠀⠀⣼⣿⣿⣿⣿⣿⣿⣿⣿⣿⣿⣿⣿⣿⣿⣿⣿⣷⣄⠀⠀⠀⠀⠀⠀⠀⣀⣀⣤⣶⣷⣶⣶⣶⣷⠀⠀⠀⠀⠀⠀⠀⠀⠀⠀⠀</a:t>
            </a:r>
            <a:br/>
            <a:r>
              <a:t>⣿⣿⣿⣿⣿⣿⣿⣿⣿⣿⣿⣿⣿⣿⣿⣿⣿⣿⣿⣿⣿⣿⣿⡀⠀⠀⠀⠀⠀⠀⠀⠀⠀⠀⠀⠀⠀⠀⠀⠀⠀⣀⣤⣤⣾⣿⣿⣿⣿⣿⣿⣿⣿⣿⣿⣿⣿⣿⣿⣿⣿⣿⣿⣿⣷⣶⣤⣶⣶⣾⣿⣿⣿⣿⣿⣿⣿⣿⣿⡟⠀⠀⠀⠀⠀⠀⠀⠀⠀⠀⠀</a:t>
            </a:r>
            <a:br/>
            <a:r>
              <a:t>⣿⣿⣿⣿⣿⣿⣿⣿⣿⣿⣿⣿⣿⣿⣿⣿⣿⣿⣿⣿⣿⣿⣿⣷⣶⣾⣿⣧⠀⠀⠀⠀⠀⠀⠀⠀⠀⠀⠀⠀⠀⣿⣿⣿⣿⣿⣿⣿⣿⣿⣿⣿⣿⣿⣿⣿⣿⣿⣿⣿⣿⣿⣿⣿⣿⣿⣿⣿⣿⣿⣿⣿⣿⣿⣿⣿⣿⣿⣿⣇⠀⠀⠀⠀⠀⠀⠀⠀⠀⠀⠀</a:t>
            </a:r>
            <a:br/>
            <a:r>
              <a:t>⣿⣿⣿⣿⣿⣿⣿⣿⣿⣿⣿⣿⣿⣿⣿⣿⣿⣿⣿⣿⣿⣿⣿⣿⣿⣿⣿⣿⡆⠀⠀⠀⠀⠀⠀⠀⠀⠀⠀⠀⠀⢻⣿⣿⣿⣿⣿⣿⣿⣿⣿⣿⣿⣿⣿⣿⣿⣿⣿⣿⣿⣿⣿⣿⣿⣿⣿⣿⣿⣿⣿⣿⣿⣿⣿⣿⣿⣿⣿⣿⠀⠀⠀⠀⠀⠀⠀⠀⠀⠀⠀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⣿⣿⣿⣿⣿⣿⣿⣿⣿⣿⣿⣿⣿⣿⣿⣿⣿⣿⣿⣿⣿⣿⣿⣿⣿⣿⣿⣿⣧⡀⠀⠀⠀⠀⠀⠀⠀⠀⠀⠀⠀⢸⣿⣿⣿⣿⣿⣿⣿⣿⣿⣿⣿⣿⣿⣿⣿⣿⣿⣿⣿⣿⣿⣿⣿⣿⣿⣿⣿⣿⣿⣿⣿⣿⣿⣿⣿⣿⣿⣿⠀⠀⠀⠀⠀⠀⠀⠀⠀⠀⠀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⣿⣿⣿⣿⣿⣿⣿⣿⣿⣿⣿⣿⣿⣿⣿⣿⣿⣿⣿⣿⣿⣿⣿⣿⣿⣿⣿⣿⣿⠇⠀⠀⠀⠀⠀⠀⠀⠀⠀⠀⢠⣾⣿⣿⣿⣿⣿⣿⣿⣿⣿⣿⣿⣿⣿⣿⣿⣿⣿⣿⣿⣿⣿⣿⣿⣿⣿⣿⣿⣿⣿⣿⣿⣿⣿⣿⣿⣿⣿⣿⡆⠀⠀⠀⠀⠀⠀⠀⠀⠀⠀</a:t>
            </a:r>
            <a:br/>
            <a:r>
              <a:t>⣿⣿⣿⣿⣿⣿⣿⣿⣿⣿⣿⣿⣿⣿⣿⣿⣿⣿⣿⣿⣿⣿⣿⣿⣿⣿⣿⣿⠋⠀⠀⠀⠀⠀⠀⠀⠀⠀⠀⠀⠸⣿⣿⣿⣿⣿⣿⣿⣿⣿⣿⣿⣿⣿⣿⣿⣿⣿⣿⣿⣿⣿⣿⣿⣿⣿⣿⣿⣿⣿⣿⣿⣿⣿⣿⣿⣿⣿⣿⣿⣿⡆⠀⠀⠀⠀⠀⠀⠀⠀⠀</a:t>
            </a:r>
            <a:br/>
            <a:r>
              <a:t>⣿⣿⣿⣿⣿⣿⣿⣿⣿⣿⣿⣿⣿⣿⣿⣿⣿⣿⣿⣿⣿⣿⣿⣿⣿⣿⡿⠁⠀⠀⠀⠀⠀⠀⠀⠀⠀⠀⠀⠀⠀⢹⣿⣿⣿⣿⣿⣿⣿⣿⣿⣿⣿⣿⣿⣿⣿⣿⣿⣿⣿⣿⣿⣿⣿⣿⣿⣿⣿⣿⣿⣿⣿⣿⣿⣿⣿⣿⣿⣿⡿⠃⠀⠀⠀⠀⠀⠀⠀⠀⠀</a:t>
            </a:r>
            <a:br/>
            <a:r>
              <a:t>⣿⣿⣿⣿⣿⣿⣿⣿⣿⣿⣿⣿⣿⣿⣿⣿⣿⣿⣿⣿⣿⣿⣿⣿⣿⣿⠁⠀⠀⠀⠀⠀⠀⠀⠀⠀⠀⠀⠀⠀⠀⠘⣿⣿⣿⣿⣿⣿⣿⣿⣿⣿⣿⣿⣿⣿⣿⣿⣿⣿⣿⣿⣿⣿⣿⣿⣿⣿⣿⣿⣿⣿⣿⣿⣿⣿⣿⣿⣿⠏⠀⠀⠀⠀⠀⠀⠀⠀⠀⠀⠀</a:t>
            </a:r>
            <a:br/>
            <a:r>
              <a:t>⣿⣿⣿⣿⣿⣿⣿⣿⣿⣿⣿⣿⣿⣿⣿⣿⣿⣿⣿⣿⣿⣿⣿⣿⡿⠁⠀⠀⠀⠀⠀⠀⠀⠀⠀⠀⠀⠀⠀⠀⠀⠀⣿⣿⣿⣿⣿⣿⣿⣿⣿⣿⣿⣿⣿⣿⣿⣿⣿⣿⣿⣿⣿⣿⣿⣿⣿⣿⣿⣿⣿⣿⣿⣿⣿⣿⣿⣿⠃⠀⠀⠀⠀⠀⠀⠀⠀⠀⠀⠀⠀</a:t>
            </a:r>
            <a:br/>
            <a:r>
              <a:t>⣿⣿⣿⣿⣿⣿⣿⣿⣿⣿⣿⣿⣿⣿⣿⣿⣿⣿⣿⣿⣿⣿⣿⡿⠁⠀⠀⠀⠀⠀⠀⠀⠀⠀⠀⠀⠀⠀⠀⠀⠀⠀⣿⣿⣿⣿⣿⣿⣿⣿⣿⣿⣿⣿⣿⣿⣿⣿⣿⣿⣿⣿⣿⣿⣿⣿⣿⣿⣿⣿⣿⣿⣿⣿⣿⣿⣿⠏⠀⠀⠀⠀⠀⠀⠀⠀⠀⠀⠀⠀⠀</a:t>
            </a:r>
            <a:br/>
            <a:r>
              <a:t>⣿⣿⣿⣿⣿⣿⣿⣿⣿⣿⣿⣿⣿⣿⣿⣿⣿⣿⣿⣿⣿⣿⠟⠀⠀⠀⠀⠀⠀⠀⠀⠀⠀⠀⠀⠀⠀⠀⠀⠀⠀⠀⣿⣿⣿⣿⣿⣿⣿⣿⣿⣿⣿⣿⣿⣿⣿⣿⣿⣿⣿⣿⣿⣿⣿⣿⣿⣿⣿⣿⣿⣿⣿⣿⣿⣿⠏⠀⠀⠀⠀⠀⠀⠀⠀⠀⠀⠀⠀⠀⠀</a:t>
            </a:r>
            <a:br/>
            <a:r>
              <a:t>⣿⣿⣿⣿⣿⣿⣿⣿⣿⣿⣿⣿⣿⣿⣿⣿⣿⣿⣿⣿⣿⠋⠀⠀⠀⠀⠀⠀⠀⠀⠀⠀⠀⠀⠀⠀⠀⠀⠀⠀⠀⠀⣿⣿⣿⣿⣿⣿⣿⣿⣿⣿⣿⣿⣿⣿⣿⣿⣿⣿⣿⣿⣿⣿⣿⣿⣿⣿⣿⣿⣿⣿⣿⣿⣿⠟⠀⠀⠀⠀⠀⠀⠀⠀⠀⠀⠀⠀⠀⠀⠀</a:t>
            </a:r>
            <a:br/>
            <a:r>
              <a:t>⣿⣿⣿⣿⣿⣿⣿⣿⣿⣿⣿⣿⣿⣿⣿⣿⣿⣿⣿⡟⠁⠀⠀⠀⠀⠀⠀⠀⠀⠀⠀⠀⠀⠀⠀⠀⠀⠀⠀⠀⠀⢠⣿⣿⣿⣿⣿⣿⣿⣿⣿⣿⣿⣿⣿⣿⣿⣿⣿⣿⣿⣿⣿⣿⣿⣿⣿⣿⣿⣿⣿⣿⣿⣿⠏⠀⠀⠀⠀⠀⠀⠀⠀⠀⠀⠀⠀⠀⠀⠀⠀</a:t>
            </a:r>
            <a:br/>
            <a:r>
              <a:t>⣿⣿⣿⣿⣿⣿⣿⣿⣿⣿⣿⣿⣿⣿⣿⣿⣿⣿⠏⠀⠀⠀⠀⠀⠀⠀⠀⠀⠀⠀⠀⠀⠀⠀⠀⠀⠀⠀⠀⠀⠀⢸⣿⣿⣿⣿⣿⣿⣿⣿⣿⣿⣿⣿⣿⣿⣿⣿⣿⣿⣿⣿⣿⣿⣿⣿⣿⣿⣿⣿⣿⣿⣿⠏⠀⠀⠀⠀⠀⠀⠀⠀⠀⠀⠀⠀⠀⠀⠀⠀⠀</a:t>
            </a:r>
            <a:br/>
            <a:r>
              <a:t>⣿⣿⣿⣿⣿⣿⣿⣿⣿⣿⣿⣿⣿⣿⣿⣿⣿⠃⠀⠀⠀⠀⠀⠀⠀⠀⠀⠀⠀⠀⠀⠀⠀⠀⠀⠀⠀⠀⠀⠀⠀⢸⣿⣿⣿⣿⣿⣿⣿⣿⣿⣿⣿⣿⣿⣿⣿⣿⣿⣿⣿⣿⣿⣿⣿⣿⣿⣿⣿⣿⣿⣿⠃⠀⠀⠀⠀⠀⠀⠀⠀⠀⠀⠀⠀⠀⠀⠀⠀⠀⠀</a:t>
            </a:r>
            <a:br/>
            <a:r>
              <a:t>⣿⣿⣿⣿⣿⣿⣿⣿⣿⣿⣿⣿⣿⣿⣿⣿⠃⠀⠀⠀⠀⠀⠀⠀⠀⠀⠀⠀⠀⠀⠀⠀⠀⠀⠀⠀⠀⠀⠀⠀⠀⣿⣿⣿⣿⣿⣿⣿⣿⣿⣿⣿⣿⣿⣿⣿⣿⣿⣿⣿⣿⣿⣿⣿⣿⣿⣿⣿⣿⣿⣿⠃⠀⠀⠀⠀⠀⠀⠀⠀⠀⠀⠀⠀⠀⠀⠀⠀⠀⠀⠀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⣿⣿⣿⣿⣿⣿⣿⣿⣿⣿⣿⣿⣿⣿⣿⣿⣿⣿⣿⣿⣿⣿⣿⣿⣿⣿⣿⣿⣿⣿⣿⣿⣿⣿⣿⡿⣿⣿⣿⣿⣿⣿⣿⣿⣿⣿⣿⣿⣿⣿⣿⣿⣿⣿⣿⣿⣿⣿⣿⣿⣿⣿⣿⣿⣿⣿⣿⣿⣿⣿⣿⣿⣿⣿⣿⣿⣿⣿⣿⣿⣿⣿⣿⣿⣿⣿⠿⠉⠉⠁⠀</a:t>
            </a:r>
            <a:br/>
            <a:r>
              <a:t>⣿⣿⣿⣿⣿⣿⣿⣿⣿⣿⣿⣿⣿⣿⣿⣿⣿⣿⣿⣿⣿⣿⣿⣿⣿⣿⣿⣿⣿⣿⣿⣿⣟⠂⠈⠀⠡⠾⢿⣿⣿⣿⣿⣿⣿⣿⣿⣿⣿⣿⣿⣿⣿⣿⣿⣿⣿⣿⣿⣿⣿⣿⣿⣿⣿⣿⣿⣿⣿⣿⣿⣿⣿⣿⣿⣿⣿⣿⣿⣿⣿⣿⡿⠿⠛⠉⠀⠀⠀⠀⠀</a:t>
            </a:r>
            <a:br/>
            <a:r>
              <a:t>⣿⣿⣿⣿⣿⣿⣿⣿⣿⣿⣿⣿⣿⣿⣿⣿⣿⣿⣿⣿⣿⣿⣿⣿⣿⣿⣿⣿⣿⣿⣿⡿⠛⠁⠀⠀⠀⠛⠟⠛⠿⣿⣿⣿⣿⣿⣿⣿⣿⣿⣿⣿⣿⣿⣿⣿⣿⣿⣿⣿⣿⣿⣿⣿⣿⣿⣿⣿⣿⣿⣿⣿⣿⣿⣿⣿⣿⣿⣿⣿⣿⣿⠇⠀⠀⠀⠀⠀⠀⠀⠀</a:t>
            </a:r>
            <a:br/>
            <a:r>
              <a:t>⣿⣿⣿⣿⣿⣿⣿⣿⣿⣿⣿⣿⣿⣿⣿⣿⣿⣿⣿⣿⣿⣿⣿⣿⣿⣿⣿⡿⠋⠉⠁⠀⠀⠀⠀⠀⠀⠀⠀⠀⠀⠘⠿⣿⣿⣿⣿⣿⣿⣿⣿⣿⣿⣿⣿⣿⣿⣿⣿⣿⣿⣿⣿⣿⣿⣿⣿⣿⣿⣿⣿⣿⣿⣿⣿⣿⣿⣿⣿⣿⣿⣿⣆⠀⠀⠀⠀⠀⠀⠀⠀</a:t>
            </a:r>
            <a:br/>
            <a:r>
              <a:t>⣿⣿⣿⣿⣿⣿⣿⣿⣿⣿⣿⣿⣿⣿⣿⣿⣿⣿⣿⣿⣿⣿⣿⣿⣿⣿⣿⠀⠀⠀⠀⠀⠀⠀⠀⠀⠀⠀⠀⠀⠀⠀⢠⣿⣿⣿⣿⣿⣿⣿⣿⣿⣿⣿⣿⣿⣿⣿⣿⣿⣿⣿⣿⣿⣿⣿⣿⣿⣿⣿⣿⣿⣿⣿⣿⣿⣿⣿⣿⣿⣿⣿⣿⣷⡄⠀⠀⠀⠀⠀⠀</a:t>
            </a:r>
            <a:br/>
            <a:r>
              <a:t>⣿⣿⣿⣿⣿⣿⣿⣿⣿⣿⣿⣿⣿⣿⣿⣿⣿⣿⣿⣿⣿⣿⣿⣿⣿⣿⣿⣷⣄⠀⠀⠀⠀⠀⠀⠀⠀⠀⠀⠀⠀⢠⡿⠟⠋⠉⠉⠛⢿⣿⣿⣿⣿⣿⣿⣿⣿⣿⣿⣿⣿⣿⣿⣿⣿⣿⣿⣿⣿⣿⣿⣿⣿⣿⣿⣿⣿⣿⣿⣿⣿⣿⣿⣿⠁⠀⠀⠀⠀⠀⠀</a:t>
            </a:r>
            <a:br/>
            <a:r>
              <a:t>⣿⣿⣿⣿⣿⣿⣿⣿⣿⣿⣿⣿⣿⣿⣿⣿⣿⣿⣿⣿⣿⣿⣿⣿⣿⣿⣿⣿⡟⠀⠀⠀⠀⠀⠀⠀⠀⠀⠀⠀⠀⠀⠀⠀⠀⠀⠀⠀⠀⠹⣿⣿⣿⣿⣿⣿⣿⣿⣿⣿⣿⣿⣿⣿⣿⣿⣿⣿⣿⣿⣿⣿⣿⣿⣿⣿⣿⣿⣿⣿⣿⣿⣿⣿⠀⠀⠀⠀⠀⠀⠀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⣿⣿⣿⣿⣿⣿⣿⣿⣿⣿⣿⣿⣿⣿⣿⣿⣿⣿⣿⣿⣿⣿⣿⣿⣿⣿⣿⣿⡷⠀⠀⠀⠀⠀⠀⠀⠀⠀⠀⠀⠀⠀⠀⠀⠀⠀⠀⠀⠀⠀⣿⣿⣿⣿⣿⣿⣿⣿⣿⣿⣿⣿⣿⣿⣿⣿⣿⣿⣿⣿⣿⣿⣿⣿⣿⣿⣿⣿⣿⣿⣿⣿⣿⣿⡀⠀⠀⠀⠀⠀⠀</a:t>
            </a:r>
            <a:br/>
            <a:r>
              <a:t>⣿⣿⣿⣿⣿⣿⣿⣿⣿⣿⣿⣿⣿⣿⣿⣿⣿⣿⣿⣿⣿⣿⣿⣿⣿⣿⣿⣿⡏⠀⠀⠀⠀⠀⠀⠀⠀⠀⠀⠀⠀⠀⠀⠀⠀⠀⠀⠀⠀⠀⣿⣿⣿⣿⣿⣿⣿⣿⣿⣿⣿⣿⣿⣿⣿⣿⣿⣿⣿⣿⣿⣿⣿⣿⣿⣿⣿⣿⣿⣿⣿⣿⣿⣿⣇⠀⠀⠀⠀⠀⠀</a:t>
            </a:r>
            <a:br/>
            <a:r>
              <a:t>⣿⣿⣿⣿⣿⣿⣿⣿⣿⣿⣿⣿⣿⣿⣿⣿⣿⣿⣿⣿⣿⣿⣿⣿⣿⣿⣿⣿⠇⠀⠀⠀⠀⠀⠀⠀⠀⠀⠀⠀⠀⠀⠀⠀⠀⠀⠀⠀⢀⣾⣿⣿⣿⣿⣿⣿⣿⣿⣿⣿⠿⠿⠟⢿⣿⣿⣿⣿⣿⣿⣿⣿⣿⣿⣿⣿⣿⣿⣿⣿⣿⣿⣿⣿⣿⣄⠀⠀⠀⠀⠀</a:t>
            </a:r>
            <a:br/>
            <a:r>
              <a:t>⣿⣿⣿⣿⣿⣿⣿⣿⣿⣿⣿⣿⣿⣿⣿⣿⣿⣿⣿⣿⣿⣿⣿⣿⣿⣿⣟⠁⠀⠀⠀⠀⠀⠀⠀⠀⠀⠀⠀⠀⠀⠀⠀⠀⠀⠀⠀⠀⢠⣿⣿⣿⣿⣿⣿⣿⡿⠉⠀⠀⠀⠀⠀⠀⠀⠛⢿⣿⣿⣿⣿⠿⠿⠿⠿⠿⢟⠛⠛⠛⠛⠛⠋⠉⠉⠉⠀⠀⠀⠀⠀</a:t>
            </a:r>
            <a:br/>
            <a:r>
              <a:t>⣿⣿⣿⣿⣿⣿⣿⣿⣿⣿⣿⣿⣿⣿⣿⣿⣿⣿⣿⣿⣿⣿⣿⣿⣿⣿⠋⠀⠀⠀⠀⠀⠀⠀⠀⠀⠀⠀⠀⠀⠀⠀⠀⠀⠀⠀⠀⠀⠸⣿⣿⣿⣿⣿⣿⣿⠁⠁⠀⠀⠀⠀⠀⠀⠀⠀⠀⠐⠀⠀⠀⠀⠁⢀⣀⡈⠀⠀⠀⠀⠀⠀⠀⠀⠀⠀⠀⠀⠀⠀⠀</a:t>
            </a:r>
            <a:br/>
            <a:r>
              <a:t>⣿⣿⣿⣿⣿⣿⣿⣿⣿⣿⣿⣿⣿⣿⣿⣿⣿⣿⣿⣿⣿⣿⣿⣿⣿⣷⣆⠀⠀⠀⠀⠀⠀⠀⠀⠀⠀⠀⠀⠀⠀⠀⠀⠀⠀⠀⠀⠀⠀⠈⢿⣿⣿⣿⣿⣿⣿⣤⣄⠀⠀⠀⠀⠀⠀⠀⠀⠀⠠⣭⣭⣥⣤⠴⠒⠂⠀⠀⠀⠀⠀⠀⠀⠀⠀⠀⠀⠀⠀⠀⠀</a:t>
            </a:r>
            <a:br/>
            <a:r>
              <a:t>⣿⣿⣿⣿⣿⣿⣿⣿⣿⣿⣿⣿⣿⣿⣿⣿⣿⣿⣿⣿⣿⣿⣿⣿⣿⣿⣿⡀⠀⠀⠀⠀⠀⠀⠀⠀⠀⠀⠀⠀⠀⠀⠀⠀⠀⠀⠀⠀⠀⠀⠀⣿⣿⣿⣿⣿⣿⣿⣿⣿⣿⣿⣦⡀⠀⠀⠀⠀⠀⠈⠛⠉⠀⠀⠀⠀⠀⠀⠀⠀⠀⠀⠀⠀⠀⠀⠀⠀⠀⠀⠀</a:t>
            </a:r>
            <a:br/>
            <a:r>
              <a:t>⣿⣿⣿⣿⣿⣿⣿⣿⣿⣿⣿⣿⣿⣿⣿⣿⣿⣿⣿⣿⣿⣿⣿⣿⣿⣿⣿⣷⣄⠀⠀⠀⠀⠀⠀⠀⠀⠀⠀⠀⠀⠀⠀⠀⣦⣄⡀⣀⣀⣠⣾⣿⣿⣿⣿⣿⣿⣿⣿⣿⣿⣿⣿⣿⣦⠀⠀⠀⠀⠀⠀⠀⠀⠀⠀⠀⠀⠀⠀⠀⠀⠀⠀⠀⠀⠀⠀⠀⠀⠀⠀</a:t>
            </a:r>
            <a:br/>
            <a:r>
              <a:t>⣿⣿⣿⣿⣿⣿⣿⣿⣿⣿⣿⣿⣿⣿⣿⣿⣿⣿⣿⣿⣿⣿⣿⣿⣿⣿⣿⣿⣿⣿⣦⠀⠀⠀⠀⠀⠀⠀⠀⠀⠀⠀⠀⠀⢻⣿⣿⣿⣿⣿⣿⣿⣿⣿⣿⣿⣿⣿⣿⣿⣿⣿⣿⣿⣿⣷⣄⠀⠀⠀⠀⠀⠀⠀⠀⠀⢀⣠⣴⣦⣤⣤⣶⡆⠀⠀⠀⠀⠀⠀⠀</a:t>
            </a:r>
            <a:br/>
            <a:r>
              <a:t>⣿⣿⣿⣿⣿⣿⣿⣿⣿⣿⣿⣿⣿⣿⣿⣿⣿⣿⣿⣿⣿⣿⣿⣿⣿⣿⣿⣿⣿⣿⣿⣆⠀⠀⠀⠀⠀⠀⠀⠀⠀⠀⠀⠀⢸⣿⣿⣿⣿⣿⣿⣿⣿⣿⣿⣿⣿⣿⣿⣿⣿⣿⣿⣿⣿⣿⣿⣷⣤⣀⣀⣀⣤⣴⣶⣿⣿⣿⣿⣿⣿⣿⣿⡆⠀⠀⠀⠀⠀⠀⠀</a:t>
            </a:r>
            <a:br/>
            <a:r>
              <a:t>⣿⣿⣿⣿⣿⣿⣿⣿⣿⣿⣿⣿⣿⣿⣿⣿⣿⣿⣿⣿⣿⣿⣿⣿⣿⣿⣿⣿⣿⣿⣿⣿⠀⠀⠀⠀⠀⠀⠀⠀⠀⠀⠀⠀⠘⣿⣿⣿⣿⣿⣿⣿⣿⣿⣿⣿⣿⣿⣿⣿⣿⣿⣿⣿⣿⣿⣿⣿⣿⣿⣿⣿⣿⣿⣿⣿⣿⣿⣿⣿⣿⣿⣿⡇⠀⠀⠀⠀⠀⠀⠀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⣿⣿⣿⣿⣿⣿⣿⣿⣿⣿⣿⣿⣿⣿⣿⣿⣿⣿⣿⣿⣿⣿⣿⣿⣿⣿⣿⣿⣿⣿⣿⣿⣦⠀⠀⠀⠀⠀⠀⠀⠀⠀⠀⠀⠀⣿⣿⣿⣿⣿⣿⣿⣿⣿⣿⣿⣿⣿⣿⣿⣿⣿⣿⣿⣿⣿⣿⣿⣿⣿⣿⣿⣿⣿⣿⣿⣿⣿⣿⣿⣿⣿⣿⡇⠀⠀⠀⠀⠀⠀⠀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⣿⣿⣿⣿⣿⣿⣿⣿⣿⣿⣿⣿⣿⣿⣿⣿⣿⣿⣿⣿⣿⣿⣿⣿⣿⣿⣿⣿⣿⣿⣿⣿⡿⠀⠀⠀⠀⠀⠀⠀⠀⠀⠀⠀⣾⣿⣿⣿⣿⣿⣿⣿⣿⣿⣿⣿⣿⣿⣿⣿⣿⣿⣿⣿⣿⣿⣿⣿⣿⣿⣿⣿⣿⣿⣿⣿⣿⣿⣿⣿⣿⣿⣿⡇⠀⠀⠀⠀⠀⠀⠀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⣿⣿⣿⣿⣿⣿⣿⣿⣿⣿⣿⣿⣿⣿⣿⣿⣿⣿⣿⣿⣿⣿⣿⣿⣿⣿⣿⣿⣿⣿⣿⠏⠀⠀⠀⠀⠀⠀⠀⠀⠀⠀⠀⠀⢿⣿⣿⣿⣿⣿⣿⣿⣿⣿⣿⣿⣿⣿⣿⣿⣿⣿⣿⣿⣿⣿⣿⣿⣿⣿⣿⣿⣿⣿⣿⣿⣿⣿⣿⣿⣿⣿⣿⣿⡀⠀⠀⠀⠀⠀⠀</a:t>
            </a:r>
            <a:br/>
            <a:r>
              <a:t>⣿⣿⣿⣿⣿⣿⣿⣿⣿⣿⣿⣿⣿⣿⣿⣿⣿⣿⣿⣿⣿⣿⣿⣿⣿⣿⣿⣿⣿⣿⠃⠀⠀⠀⠀⠀⠀⠀⠀⠀⠀⠀⠀⠀⠈⣿⣿⣿⣿⣿⣿⣿⣿⣿⣿⣿⣿⣿⣿⣿⣿⣿⣿⣿⣿⣿⣿⣿⣿⣿⣿⣿⣿⣿⣿⣿⣿⣿⣿⣿⣿⣿⣿⣿⣷⠀⠀⠀⠀⠀⠀</a:t>
            </a:r>
            <a:br/>
            <a:r>
              <a:t>⣿⣿⣿⣿⣿⣿⣿⣿⣿⣿⣿⣿⣿⣿⣿⣿⣿⣿⣿⣿⣿⣿⣿⣿⣿⣿⣿⣿⣿⠃⠀⠀⠀⠀⠀⠀⠀⠀⠀⠀⠀⠀⠀⠀⠀⢹⣿⣿⣿⣿⣿⣿⣿⣿⣿⣿⣿⣿⣿⣿⣿⣿⣿⣿⣿⣿⣿⣿⣿⣿⣿⣿⣿⣿⣿⣿⣿⣿⣿⣿⣿⣿⣿⣿⠛⠀⠀⠀⠀⠀⠀</a:t>
            </a:r>
            <a:br/>
            <a:r>
              <a:t>⣿⣿⣿⣿⣿⣿⣿⣿⣿⣿⣿⣿⣿⣿⣿⣿⣿⣿⣿⣿⣿⣿⣿⣿⣿⣿⣿⣿⠏⠀⠀⠀⠀⠀⠀⠀⠀⠀⠀⠀⠀⠀⠀⠀⠀⢸⣿⣿⣿⣿⣿⣿⣿⣿⣿⣿⣿⣿⣿⣿⣿⣿⣿⣿⣿⣿⣿⣿⣿⣿⣿⣿⣿⣿⣿⣿⣿⣿⣿⣿⣿⣿⡟⠁⠀⠀⠀⠀⠀⠀⠀</a:t>
            </a:r>
            <a:br/>
            <a:r>
              <a:t>⣿⣿⣿⣿⣿⣿⣿⣿⣿⣿⣿⣿⣿⣿⣿⣿⣿⣿⣿⣿⣿⣿⣿⣿⣿⣿⣿⠃⠀⠀⠀⠀⠀⠀⠀⠀⠀⠀⠀⠀⠀⠀⠀⠀⠀⢸⣿⣿⣿⣿⣿⣿⣿⣿⣿⣿⣿⣿⣿⣿⣿⣿⣿⣿⣿⣿⣿⣿⣿⣿⣿⣿⣿⣿⣿⣿⣿⣿⣿⣿⣿⡟⠀⠀⠀⠀⠀⠀⠀⠀⠀</a:t>
            </a:r>
            <a:br/>
            <a:r>
              <a:t>⣿⣿⣿⣿⣿⣿⣿⣿⣿⣿⣿⣿⣿⣿⣿⣿⣿⣿⣿⣿⣿⣿⣿⣿⣿⡿⠃⠀⠀⠀⠀⠀⠀⠀⠀⠀⠀⠀⠀⠀⠀⠀⠀⠀⠀⢸⣿⣿⣿⣿⣿⣿⣿⣿⣿⣿⣿⣿⣿⣿⣿⣿⣿⣿⣿⣿⣿⣿⣿⣿⣿⣿⣿⣿⣿⣿⣿⣿⣿⣿⡟⠀⠀⠀⠀⠀⠀⠀⠀⠀⠀</a:t>
            </a:r>
            <a:br/>
            <a:r>
              <a:t>⣿⣿⣿⣿⣿⣿⣿⣿⣿⣿⣿⣿⣿⣿⣿⣿⣿⣿⣿⣿⣿⣿⣿⣿⠟⠀⠀⠀⠀⠀⠀⠀⠀⠀⠀⠀⠀⠀⠀⠀⠀⠀⠀⠀⠀⢸⣿⣿⣿⣿⣿⣿⣿⣿⣿⣿⣿⣿⣿⣿⣿⣿⣿⣿⣿⣿⣿⣿⣿⣿⣿⣿⣿⣿⣿⣿⣿⣿⣿⠏⠀⠀⠀⠀⠀⠀⠀⠀⠀⠀⠀</a:t>
            </a:r>
            <a:br/>
            <a:r>
              <a:t>⣿⣿⣿⣿⣿⣿⣿⣿⣿⣿⣿⣿⣿⣿⣿⣿⣿⣿⣿⣿⣿⣿⡿⠋⠀⠀⠀⠀⠀⠀⠀⠀⠀⠀⠀⠀⠀⠀⠀⠀⠀⠀⠀⠀⠀⢸⣿⣿⣿⣿⣿⣿⣿⣿⣿⣿⣿⣿⣿⣿⣿⣿⣿⣿⣿⣿⣿⣿⣿⣿⣿⣿⣿⣿⣿⣿⣿⣿⠏⠀⠀⠀⠀⠀⠀⠀⠀⠀⠀⠀⠀</a:t>
            </a:r>
            <a:br/>
            <a:r>
              <a:t>⣿⣿⣿⣿⣿⣿⣿⣿⣿⣿⣿⣿⣿⣿⣿⣿⣿⣿⣿⣿⣿⠏⠀⠀⠀⠀⠀⠀⠀⠀⠀⠀⠀⠀⠀⠀⠀⠀⠀⠀⠀⠀⠀⠀⠀⢸⣿⣿⣿⣿⣿⣿⣿⣿⣿⣿⣿⣿⣿⣿⣿⣿⣿⣿⣿⣿⣿⣿⣿⣿⣿⣿⣿⣿⣿⣿⡿⠋⠀⠀⠀⠀⠀⠀⠀⠀⠀⠀⠀⠀⠀</a:t>
            </a:r>
            <a:br/>
            <a:r>
              <a:t>⣿⣿⣿⣿⣿⣿⣿⣿⣿⣿⣿⣿⣿⣿⣿⣿⣿⣿⣿⣿⠃⠀⠀⠀⠀⠀⠀⠀⠀⠀⠀⠀⠀⠀⠀⠀⠀⠀⠀⠀⠀⠀⠀⠀⠀⣼⣿⣿⣿⣿⣿⣿⣿⣿⣿⣿⣿⣿⣿⣿⣿⣿⣿⣿⣿⣿⣿⣿⣿⣿⣿⣿⣿⣿⣿⡿⠁⠀⠀⠀⠀⠀⠀⠀⠀⠀⠀⠀⠀⠀⠀</a:t>
            </a:r>
            <a:br/>
            <a:r>
              <a:t>⣿⣿⣿⣿⣿⣿⣿⣿⣿⣿⣿⣿⣿⣿⣿⣿⣿⣿⣿⠁⠀⠀⠀⠀⠀⠀⠀⠀⠀⠀⠀⠀⠀⠀⠀⠀⠀⠀⠀⠀⠀⠀⠀⠀⢠⣿⣿⣿⣿⣿⣿⣿⣿⣿⣿⣿⣿⣿⣿⣿⣿⣿⣿⣿⣿⣿⣿⣿⣿⣿⣿⣿⣿⣿⠟⠀⠀⠀⠀⠀⠀⠀⠀⠀⠀⠀⠀⠀⠀⠀⠀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⣿⣿⣿⣿⣿⣿⣿⣿⣿⣿⣿⣿⣿⣿⣿⣿⣿⣿⣿⣿⣿⣿⣿⣿⣿⣿⣿⣿⣿⣿⣿⣿⣿⣿⣿⣿⣿⢿⠛⣿⣿⣿⣿⣿⣿⣿⣿⣿⣿⣿⣿⣿⣿⣿⣿⣿⣿⣿⣿⣿⣿⣿⣿⣿⣿⣿⣿⣿⣿⣿⣿⣿⣿⣿⣿⣿⣿⣿⣿⣿⣿⣿⣿⣿⣿⣿⣿⣿⣿⣿⡇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⣿⣿⣿⣿⣿⣿⣿⣿⣿⣿⣿⣿⣿⣿⣿⣿⣿⣿⣿⣿⣿⣿⣿⣿⣿⣿⣿⣿⣿⣿⣿⣿⣿⣿⣿⣿⣯⡁⠀⠀⠈⠉⠛⠿⠿⠿⢿⣿⣿⣿⣿⣿⣿⣿⣿⣿⣿⣿⣿⣿⠿⣿⣿⣿⣿⣿⣿⣿⣿⣿⣿⣿⣿⣿⣿⣿⣿⣿⣿⣿⣿⣿⣿⣿⣿⣿⣿⣿⣿⣿⡇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⣿⣿⣿⣿⣿⣿⣿⣿⣿⣿⣿⣿⣿⣿⣿⣿⣿⣿⣿⣿⣿⣿⣿⣿⣿⣿⣿⣿⣿⣿⣿⣿⣿⣿⠏⠈⠀⠀⠀⠀⠀⠀⠀⠀⠀⠀⠀⣿⣿⣿⣿⣿⣿⣿⣿⣿⡟⠉⠁⠀⠀⠀⠙⢿⣿⣿⣿⣿⣿⣿⣿⣿⣿⣿⣿⣿⣿⣿⣿⣿⣿⣿⣿⣿⣿⣿⣿⣿⡿⠀⠀</a:t>
            </a:r>
            <a:br/>
            <a:r>
              <a:t>⣿⣿⣿⣿⣿⣿⣿⣿⣿⣿⣿⣿⣿⣿⣿⣿⣿⣿⣿⣿⣿⣿⣿⣿⣿⣿⣿⣿⣿⣿⣿⣿⡿⠄⠀⠀⠀⠀⠀⠀⠀⠀⠀⠀⠀⠀⠀⣸⣿⣿⣿⣿⡿⢿⣿⣿⠀⠀⠀⠀⠀⠀⠀⠈⢿⣿⣿⣿⣿⣿⣿⣿⣿⣿⣿⣿⣿⣿⣿⣿⣿⣿⣿⣿⣿⣿⣿⣿⣧⡀⠀</a:t>
            </a:r>
            <a:br/>
            <a:r>
              <a:t>⣿⣿⣿⣿⣿⣿⣿⣿⣿⣿⣿⣿⣿⣿⣿⣿⣿⣿⣿⣿⣿⣿⣿⣿⣿⣿⣿⣿⣿⣿⣿⣿⣿⠀⠀⠀⠀⠀⠀⠀⠀⠀⠀⠀⠀⠀⠈⢻⡟⠁⠀⠀⠀⠄⠛⠋⠀⠀⠀⠀⠀⠀⠀⠀⢸⣿⣿⣿⣿⣿⣿⣿⣿⣿⣿⣿⣿⣿⣿⣿⣿⣿⣿⣿⣿⣿⣿⣿⣿⣿⡆</a:t>
            </a:r>
            <a:br/>
            <a:r>
              <a:t>⣿⣿⣿⣿⣿⣿⣿⣿⣿⣿⣿⣿⣿⣿⣿⣿⣿⣿⣿⣿⣿⣿⣿⣿⣿⣿⣿⣿⣿⣿⣿⣿⣿⣧⡀⠀⠀⠀⠀⠀⠀⠀⠀⠀⠀⠀⠀⢸⡧⠀⠀⠀⠀⠀⠀⠀⠀⠀⠀⠀⠀⠀⠀⠀⣼⣿⣿⣿⣿⣿⣿⣿⣿⣿⣿⣿⣿⣿⣿⣿⣿⣿⣿⣿⣿⣿⣿⣿⣿⣿⡇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⣿⣿⣿⣿⣿⣿⣿⣿⣿⣿⣿⣿⣿⣿⣿⣿⣿⣿⣿⣿⣿⣿⣿⣿⣿⣿⣿⣿⣿⣿⣿⣿⣿⣿⣇⠀⠀⠀⠀⠀⠀⠀⠀⠀⠀⠀⠀⠀⠀⠀⠀⠀⠀⠀⠀⠀⡀⠀⣤⣤⣤⣤⣴⣾⣿⣿⣿⣿⣿⣿⣿⣿⣿⣿⣿⣿⣿⣿⣿⣿⣿⣿⣿⣿⣿⣿⣿⣿⣿⣿⡇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⣿⣿⣿⣿⣿⣿⣿⣿⣿⣿⣿⣿⣿⣿⣿⣿⣿⣿⣿⣿⣿⣿⣿⣿⣿⣿⣿⣿⣿⣿⣿⣿⣿⣿⣿⠀⠀⠀⠀⠀⠀⠀⠀⠀⠀⠀⠀⠀⠀⠑⠀⠀⠀⠀⠀⠀⠀⣴⣿⣿⣿⣿⣿⣿⣿⣿⣿⣿⣿⣿⣿⣿⣿⣿⣿⣿⣿⣿⣿⣿⣿⣿⣿⣿⣿⣿⣿⣿⣿⣿⡇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⣿⣿⣿⣿⣿⣿⣿⣿⣿⣿⣿⣿⣿⣿⣿⣿⣿⣿⣿⣿⣿⣿⣿⣿⣿⣿⣿⣿⣿⣿⣿⣿⣿⣿⠇⠀⠀⠀⠀⠀⠀⠀⠀⠀⠀⠀⠀⠀⠀⠀⠀⠀⠀⠀⠀⠀⠀⠀⢹⣿⣿⣿⣿⣿⣿⣿⣿⣿⣿⡿⠿⠿⢻⣿⣿⣿⣿⣿⣿⣿⣿⣿⣿⣿⣿⣿⣿⣿⣿⣿⡇</a:t>
            </a:r>
            <a:br/>
            <a:r>
              <a:t>⣿⣿⣿⣿⣿⣿⣿⣿⣿⣿⣿⣿⣿⣿⣿⣿⣿⣿⣿⣿⣿⣿⣿⣿⣿⣿⣿⣿⣿⣿⣿⣿⡟⠉⠀⠀⠀⠀⠀⠀⠀⠀⠀⠀⠀⠀⠀⠀⠀⠀⠀⠀⠀⠀⠀⠀⠀⠀⠀⢻⣿⣿⣿⣿⠟⠉⠁⠀⠀⠀⠀⠀⠀⠛⢿⣿⣿⣿⣿⣿⣿⣿⣿⡿⠿⠿⠿⠿⠛⠛⠃</a:t>
            </a:r>
            <a:br/>
            <a:r>
              <a:t>⣿⣿⣿⣿⣿⣿⣿⣿⣿⣿⣿⣿⣿⣿⣿⣿⣿⣿⣿⣿⣿⣿⣿⣿⣿⣿⣿⣿⣿⣿⣿⣿⣷⠀⠀⠀⠀⠀⠀⠀⠀⠀⠀⠀⠀⠀⠀⠀⠀⠀⠀⠀⠀⠀⠀⠀⠀⠀⠀⠀⣿⣿⣿⡟⠤⠀⠀⠀⠀⠀⠀⠀⠀⠀⠈⢉⣉⠉⠁⠤⠤⠤⠄⠀⠐⠒⠂⠀⠀⠀⠀</a:t>
            </a:r>
            <a:br/>
            <a:r>
              <a:t>⣿⣿⣿⣿⣿⣿⣿⣿⣿⣿⣿⣿⣿⣿⣿⣿⣿⣿⣿⣿⣿⣿⣿⣿⣿⣿⣿⣿⣿⣿⣿⣿⣿⣦⠀⠀⠀⠀⠀⠀⠀⠀⠀⠀⠀⠀⠀⠀⠀⢀⣀⣀⣤⣤⣄⣀⣀⣀⣤⣾⣿⣿⣿⣶⣶⣄⣀⣀⡀⠀⠀⠀⠀⠀⠀⠀⢶⣶⣶⣾⣿⠿⠁⠀⠀⠀⠀⠀⠀⠀⠀</a:t>
            </a:r>
            <a:br/>
            <a:r>
              <a:t>⣿⣿⣿⣿⣿⣿⣿⣿⣿⣿⣿⣿⣿⣿⣿⣿⣿⣿⣿⣿⣿⣿⣿⣿⣿⣿⣿⣿⣿⣿⣿⣿⣿⣿⣧⡀⠀⠀⠀⠀⠀⠀⠀⠀⠀⠀⠀⠀⠀⠀⢿⣿⣿⣿⣿⣿⣿⣿⣿⣿⣿⣿⣿⣿⣿⣿⣿⣿⣿⣦⠀⠀⠀⠀⠀⠀⠈⠻⠛⠉⠀⠀⠀⠀⠀⠀⠀⠀⠀⠀⠀</a:t>
            </a:r>
            <a:br/>
            <a:r>
              <a:t>⣿⣿⣿⣿⣿⣿⣿⣿⣿⣿⣿⣿⣿⣿⣿⣿⣿⣿⣿⣿⣿⣿⣿⣿⣿⣿⣿⣿⣿⣿⣿⣿⣿⣿⣿⣿⣿⡆⠀⠀⠀⠀⠀⠀⠀⠀⠀⠀⠀⠀⢸⣿⣿⣿⣿⣿⣿⣿⣿⣿⣿⣿⣿⣿⣿⣿⣿⣿⣿⣿⣷⡀⠀⠀⠀⠀⠀⠀⠀⠀⠀⠀⠀⠀⠀⠀⠀⠀⠀⠀⠀</a:t>
            </a:r>
            <a:br/>
            <a:r>
              <a:t>⣿⣿⣿⣿⣿⣿⣿⣿⣿⣿⣿⣿⣿⣿⣿⣿⣿⣿⣿⣿⣿⣿⣿⣿⣿⣿⣿⣿⣿⣿⣿⣿⣿⣿⣿⣿⣿⣿⡄⠀⠀⠀⠀⠀⠀⠀⠀⠀⠀⠀⠨⣿⣿⣿⣿⣿⣿⣿⣿⣿⣿⣿⣿⣿⣿⣿⣿⣿⣿⣿⣿⣿⣄⠀⠀⠀⠀⠀⠀⠀⠀⠀⠀⣀⣠⣤⣤⣤⣤⣦⡀</a:t>
            </a:r>
            <a:br/>
            <a:r>
              <a:t>⣿⣿⣿⣿⣿⣿⣿⣿⣿⣿⣿⣿⣿⣿⣿⣿⣿⣿⣿⣿⣿⣿⣿⣿⣿⣿⣿⣿⣿⣿⣿⣿⣿⣿⣿⣿⣿⣿⡇⠀⠀⠀⠀⠀⠀⠀⠀⠀⠀⠀⠀⣿⣿⣿⣿⣿⣿⣿⣿⣿⣿⣿⣿⣿⣿⣿⣿⣿⣿⣿⣿⣿⣿⣷⣤⣄⣀⣀⣠⣤⣴⣶⣿⣿⣿⣿⣿⣿⣿⣿⡇</a:t>
            </a:r>
            <a:br/>
            <a:r>
              <a:t>⣿⣿⣿⣿⣿⣿⣿⣿⣿⣿⣿⣿⣿⣿⣿⣿⣿⣿⣿⣿⣿⣿⣿⣿⣿⣿⣿⣿⣿⣿⣿⣿⣿⣿⣿⣿⣿⣿⣧⡄⠀⠀⠀⠀⠀⠀⠀⠀⠀⠀⠀⣿⣿⣿⣿⣿⣿⣿⣿⣿⣿⣿⣿⣿⣿⣿⣿⣿⣿⣿⣿⣿⣿⣿⣿⣿⣿⣿⣿⣿⣿⣿⣿⣿⣿⣿⣿⣿⣿⣿⡇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⣿⣿⣿⣿⣿⣿⣿⣿⣿⣿⣿⣿⣿⣿⣿⣿⣿⣿⣿⣿⣿⣿⣿⣿⣿⣿⣿⣿⣿⣿⣿⣿⣿⡿⠁⠀⠀⠀⠀⠀⠀⠀⠀⠀⠀⠀⠀⠀⠀⠀⠀⠀⢿⣿⣿⣿⣿⣿⣿⣿⣿⣿⣿⣿⣿⣿⣿⣿⣿⣿⣿⣿⣿⣿⣿⣿⣿⣿⣿⣿⣿⣿⣿⣿⣿⣿⣿⣿⣿⡟⠁</a:t>
            </a:r>
            <a:br/>
            <a:r>
              <a:t>⣿⣿⣿⣿⣿⣿⣿⣿⣿⣿⣿⣿⣿⣿⣿⣿⣿⣿⣿⣿⣿⣿⣿⣿⣿⣿⣿⣿⣿⣿⣿⣿⡿⠁⠀⠀⠀⠀⠀⠀⠀⠀⠀⠀⠀⠀⠀⠀⠀⠀⠀⠀⢸⣿⣿⣿⣿⣿⣿⣿⣿⣿⣿⣿⣿⣿⣿⣿⣿⣿⣿⣿⣿⣿⣿⣿⣿⣿⣿⣿⣿⣿⣿⣿⣿⣿⣿⣿⠟⠀⠀</a:t>
            </a:r>
            <a:br/>
            <a:r>
              <a:t>⣿⣿⣿⣿⣿⣿⣿⣿⣿⣿⣿⣿⣿⣿⣿⣿⣿⣿⣿⣿⣿⣿⣿⣿⣿⣿⣿⣿⣿⣿⣿⡿⠁⠀⠀⠀⠀⠀⠀⠀⠀⠀⠀⠀⠀⠀⠀⠀⠀⠀⠀⠀⠸⣿⣿⣿⣿⣿⣿⣿⣿⣿⣿⣿⣿⣿⣿⣿⣿⣿⣿⣿⣿⣿⣿⣿⣿⣿⣿⣿⣿⣿⣿⣿⣿⣿⣿⡏⠀⠀⠀</a:t>
            </a:r>
            <a:br/>
            <a:r>
              <a:t>⣿⣿⣿⣿⣿⣿⣿⣿⣿⣿⣿⣿⣿⣿⣿⣿⣿⣿⣿⣿⣿⣿⣿⣿⣿⣿⣿⣿⣿⣿⠟⠀⠀⠀⠀⠀⠀⠀⠀⠀⠀⠀⠀⠀⠀⠀⠀⠀⠀⠀⠀⠀⠀⣿⣿⣿⣿⣿⣿⣿⣿⣿⣿⣿⣿⣿⣿⣿⣿⣿⣿⣿⣿⣿⣿⣿⣿⣿⣿⣿⣿⣿⣿⣿⣿⣿⠏⠀⠀⠀⠀</a:t>
            </a:r>
            <a:br/>
            <a:r>
              <a:t>⣿⣿⣿⣿⣿⣿⣿⣿⣿⣿⣿⣿⣿⣿⣿⣿⣿⣿⣿⣿⣿⣿⣿⣿⣿⣿⣿⣿⡿⠃⠀⠀⠀⠀⠀⠀⠀⠀⠀⠀⠀⠀⠀⠀⠀⠀⠀⠀⠀⠀⠀⠀⠀⣿⣿⣿⣿⣿⣿⣿⣿⣿⣿⣿⣿⣿⣿⣿⣿⣿⣿⣿⣿⣿⣿⣿⣿⣿⣿⣿⣿⣿⣿⣿⣿⠏⠀⠀⠀⠀⠀</a:t>
            </a:r>
            <a:br/>
            <a:r>
              <a:t>⣿⣿⣿⣿⣿⣿⣿⣿⣿⣿⣿⣿⣿⣿⣿⣿⣿⣿⣿⣿⣿⣿⣿⣿⣿⣿⣿⠏⠀⠀⠀⠀⠀⠀⠀⠀⠀⠀⠀⠀⠀⠀⠀⠀⠀⠀⠀⠀⠀⠀⠀⠀⠀⣿⣿⣿⣿⣿⣿⣿⣿⣿⣿⣿⣿⣿⣿⣿⣿⣿⣿⣿⣿⣿⣿⣿⣿⣿⣿⣿⣿⣿⣿⣿⠃⠀⠀⠀⠀⠀⠀</a:t>
            </a:r>
            <a:br/>
            <a:r>
              <a:t>⣿⣿⣿⣿⣿⣿⣿⣿⣿⣿⣿⣿⣿⣿⣿⣿⣿⣿⣿⣿⣿⣿⣿⣿⣿⡿⠃⠀⠀⠀⠀⠀⠀⠀⠀⠀⠀⠀⠀⠀⠀⠀⠀⠀⠀⠀⠀⠀⠀⠀⠀⠀⢰⣿⣿⣿⣿⣿⣿⣿⣿⣿⣿⣿⣿⣿⣿⣿⣿⣿⣿⣿⣿⣿⣿⣿⣿⣿⣿⣿⣿⣿⡟⠁⠀⠀⠀⠀⠀⠀⠀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⣿⣿⣿⣿⣿⣿⣿⣿⣿⣿⣿⣿⣿⣿⣿⣿⣿⣿⣿⣿⣿⣿⣿⣿⣿⣿⣿⣿⣿⣿⣿⣿⣿⣿⣿⣿⣿⣿⠍⠊⠛⢻⠿⠛⠿⢿⣿⣿⣿⣿⣿⣿⣿⣿⣿⣿⣿⣿⣿⣿⣿⣿⡿⠿⠿⠿⣿⣿⣿⣿⣿⣿⣿⣿⣿⣿⣿⣿⣿⣿⣿⣿⣿⣿⣿⣿⣿⣿⣿⣿⡇</a:t>
            </a:r>
            <a:br/>
            <a:r>
              <a:t>⣿⣿⣿⣿⣿⣿⣿⣿⣿⣿⣿⣿⣿⣿⣿⣿⣿⣿⣿⣿⣿⣿⣿⣿⣿⣿⣿⣿⣿⣿⣿⣿⣿⣿⣿⣿⣿⠏⠓⠀⠀⠀⠀⠀⠀⠀⠀⠀⠙⣿⣿⣿⣿⣿⣿⣿⣿⣿⣿⣿⣿⡟⠀⠀⠀⠀⠘⢿⣿⣿⣿⣿⣿⣿⣿⣿⣿⣿⣿⣿⣿⣿⣿⣿⣿⣿⣿⣿⣿⣿⡇</a:t>
            </a:r>
            <a:br/>
            <a:r>
              <a:t>⣿⣿⣿⣿⣿⣿⣿⣿⣿⣿⣿⣿⣿⣿⣿⣿⣿⣿⣿⣿⣿⣿⣿⣿⣿⣿⣿⣿⣿⣿⣿⣿⣿⣿⣿⣏⠉⠀⠀⠀⠀⠀⠀⠀⠀⠀⠀⠀⠀⣻⣿⣿⣿⡿⠿⠿⠿⢿⣿⣿⡿⠁⠀⠀⠀⠀⠀⠈⣿⣿⣿⣿⣿⣿⣿⣿⣿⣿⣿⣿⣿⣿⣿⣿⣿⣿⣿⣿⣿⣿⡇</a:t>
            </a:r>
            <a:br/>
            <a:r>
              <a:t>⣿⣿⣿⣿⣿⣿⣿⣿⣿⣿⣿⣿⣿⣿⣿⣿⣿⣿⣿⣿⣿⣿⣿⣿⣿⣿⣿⣿⣿⣿⣿⣿⣿⣿⡷⠀⠁⠀⠀⠀⠀⠀⠀⠀⠀⠀⠀⠀⠐⢿⣿⣿⡟⠁⠀⠀⠀⠀⠛⠉⠀⠀⠀⠀⠀⠀⠀⠀⢸⣿⣿⣿⣿⣿⣿⣿⣿⣿⣿⣿⣿⣿⣿⣿⣿⣿⣿⣿⣿⣿⡇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⣿⣿⣿⣿⣿⣿⣿⣿⣿⣿⣿⣿⣿⣿⣿⣿⣿⣿⣿⣿⣿⣿⣿⣿⣿⣿⣿⣿⣿⣿⣿⣿⣿⣿⣿⠀⠀⠀⠀⠀⠀⠀⠀⠀⠀⠀⠀⠀⠀⠘⣿⣿⠿⠀⠀⠀⠀⠀⠀⠀⠀⢶⣤⣄⠀⠀⠀⢀⣾⣿⣿⣿⣿⣿⣿⣿⣿⣿⣿⣿⣿⣿⣿⣿⣿⣿⣿⣿⣿⣿⡇</a:t>
            </a:r>
            <a:br/>
            <a:r>
              <a:t>⣿⣿⣿⣿⣿⣿⣿⣿⣿⣿⣿⣿⣿⣿⣿⣿⣿⣿⣿⣿⣿⣿⣿⣿⣿⣿⣿⣿⣿⣿⣿⣿⣿⣿⣿⣷⡆⠀⠀⠀⠀⠀⠀⠀⠀⠀⠀⠀⠀⠐⠋⠀⠀⡀⠀⠀⠀⠀⠀⠀⠀⠀⣿⣿⣿⣿⣷⣿⣿⣿⣿⣿⣿⣿⣿⣿⣿⣿⣿⣿⣿⣿⣿⣿⣿⣿⣿⣿⣿⣿⡇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⣿⣿⣿⣿⣿⣿⣿⣿⣿⣿⣿⣿⣿⣿⣿⣿⣿⣿⣿⣿⣿⣿⣿⣿⣿⣿⣿⣿⣿⣿⣿⣿⣿⣿⣿⣿⣿⡄⠀⠀⠀⠀⠀⠀⠀⠀⠀⠀⠀⣤⡄⠀⠈⠉⠀⠀⠀⠀⠀⠀⢠⣾⣿⣿⣿⣿⣿⣿⣿⣿⣿⣿⣿⣿⣿⣿⣿⣿⣿⣿⣿⣿⣿⣿⣿⣿⣿⣿⣿⣿⡇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⣿⣿⣿⣿⣿⣿⣿⣿⣿⣿⣿⣿⣿⣿⣿⣿⣿⣿⣿⣿⣿⣿⣿⣿⣿⣿⣿⣿⣿⣿⣿⣿⣿⣿⣿⣿⣿⡇⠀⠀⠀⠀⠀⠀⠀⠀⠀⠀⠀⠙⠉⠀⠀⠀⠀⠀⠀⠀⠀⠀⠘⣿⣿⣿⣿⣿⣿⣿⣿⣿⣿⣿⣿⣿⣿⣿⣿⣿⣿⣿⣿⣿⣿⣿⣿⣿⣿⣿⣿⣿⡇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⣿⣿⣿⣿⣿⣿⣿⣿⣿⣿⣿⣿⣿⣿⣿⣿⣿⣿⣿⣿⣿⣿⣿⣿⣿⣿⣿⣿⣿⣿⣿⣿⣿⣿⣿⣿⣿⡇⠀⠀⠀⠀⠀⠀⠀⠀⠀⠀⠀⠀⠀⠀⠀⠀⠀⠀⠀⠀⠀⠀⠀⠹⣿⣿⣿⣿⣿⣿⣿⣿⣿⣿⣿⣿⣿⠿⠿⠿⠿⣿⣿⣿⣿⣿⣿⣿⣿⣿⣿⣿⡇</a:t>
            </a:r>
            <a:br/>
            <a:r>
              <a:t>⣿⣿⣿⣿⣿⣿⣿⣿⣿⣿⣿⣿⣿⣿⣿⣿⣿⣿⣿⣿⣿⣿⣿⣿⣿⣿⣿⣿⣿⣿⣿⣿⣿⣿⣿⠟⠛⠁⠀⠀⠀⠀⠀⠀⠀⠀⠀⠀⠀⠀⠀⠀⠀⠀⠀⠀⠀⠀⠀⠀⠀⠀⠹⣿⣿⣿⣿⣿⣿⡿⠋⠉⠀⠀⠀⠀⠀⠀⠀⠿⣿⣿⣿⣿⣿⣿⣿⣿⡿⠿⠇</a:t>
            </a:r>
            <a:br/>
            <a:r>
              <a:t>⣿⣿⣿⣿⣿⣿⣿⣿⣿⣿⣿⣿⣿⣿⣿⣿⣿⣿⣿⣿⣿⣿⣿⣿⣿⣿⣿⣿⣿⣿⣿⣿⣿⣿⣿⣄⠀⠀⠀⠀⠀⠀⠀⠀⠀⠀⠀⠀⠀⠀⠀⠀⠀⠀⠀⠀⠀⠀⠀⠀⠀⠀⠀⣹⣿⣿⣿⣿⣿⠣⠄⠀⠀⠀⠀⠀⠀⠀⠀⠀⠉⣉⣉⠉⠁⠤⠤⠄⠀⠀⠀</a:t>
            </a:r>
            <a:br/>
            <a:r>
              <a:t>⣿⣿⣿⣿⣿⣿⣿⣿⣿⣿⣿⣿⣿⣿⣿⣿⣿⣿⣿⣿⣿⣿⣿⣿⣿⣿⣿⣿⣿⣿⣿⣿⣿⣿⣿⣿⡀⠀⠀⠀⠀⠀⠀⠀⠀⠀⠀⠀⠀⠀⠀⠀⣀⠀⢀⣠⣄⣀⣀⣀⣀⣠⣴⣿⣿⣿⣿⣿⣷⣶⣤⣀⣀⠀⠀⠀⠀⠀⠀⠀⠰⣶⣶⣶⣶⠞⠉⠀⠀⠀⠀</a:t>
            </a:r>
            <a:br/>
            <a:r>
              <a:t>⣿⣿⣿⣿⣿⣿⣿⣿⣿⣿⣿⣿⣿⣿⣿⣿⣿⣿⣿⣿⣿⣿⣿⣿⣿⣿⣿⣿⣿⣿⣿⣿⣿⣿⣿⣿⣿⡀⠀⠀⠀⠀⠀⠀⠀⠀⠀⠀⠀⠀⠀⠀⠘⣿⣿⣿⣿⣿⣿⣿⣿⣿⣿⣿⣿⣿⣿⣿⣿⣿⣿⣿⣿⣧⠀⠀⠀⠀⠀⠀⠀⢻⠿⠋⠉⠀⠀⠀⠀⠀⠀</a:t>
            </a:r>
            <a:br/>
            <a:r>
              <a:t>⣿⣿⣿⣿⣿⣿⣿⣿⣿⣿⣿⣿⣿⣿⣿⣿⣿⣿⣿⣿⣿⣿⣿⣿⣿⣿⣿⣿⣿⣿⣿⣿⣿⣿⣿⣿⣿⣿⣷⣶⡀⠀⠀⠀⠀⠀⠀⠀⠀⠀⠀⠀⠀⣿⣿⣿⣿⣿⣿⣿⣿⣿⣿⣿⣿⣿⣿⣿⣿⣿⣿⣿⣿⣿⣧⠀⠀⠀⠀⠀⠀⠀⠀⠀⠀⠀⠀⠀⠀⠀⠀</a:t>
            </a:r>
            <a:br/>
            <a:r>
              <a:t>⣿⣿⣿⣿⣿⣿⣿⣿⣿⣿⣿⣿⣿⣿⣿⣿⣿⣿⣿⣿⣿⣿⣿⣿⣿⣿⣿⣿⣿⣿⣿⣿⣿⣿⣿⣿⣿⣿⣿⣿⣇⠀⠀⠀⠀⠀⠀⠀⠀⠀⠀⠀⠀⣿⣿⣿⣿⣿⣿⣿⣿⣿⣿⣿⣿⣿⣿⣿⣿⣿⣿⣿⣿⣿⣿⣇⠀⠀⠀⠀⠀⠀⠀⠀⠀⠀⠀⠀⣀⣀⡀</a:t>
            </a:r>
            <a:br/>
            <a:r>
              <a:t>⣿⣿⣿⣿⣿⣿⣿⣿⣿⣿⣿⣿⣿⣿⣿⣿⣿⣿⣿⣿⣿⣿⣿⣿⣿⣿⣿⣿⣿⣿⣿⣿⣿⣿⣿⣿⣿⣿⣿⣿⣿⠀⠀⠀⠀⠀⠀⠀⠀⠀⠀⠀⠀⢸⣿⣿⣿⣿⣿⣿⣿⣿⣿⣿⣿⣿⣿⣿⣿⣿⣿⣿⣿⣿⣿⣿⣦⣀⡀⠀⠀⠀⠀⣀⣠⣤⣶⣿⣿⣿⡇</a:t>
            </a:r>
            <a:br/>
            <a:r>
              <a:t>⣿⣿⣿⣿⣿⣿⣿⣿⣿⣿⣿⣿⣿⣿⣿⣿⣿⣿⣿⣿⣿⣿⣿⣿⣿⣿⣿⣿⣿⣿⣿⣿⣿⣿⣿⣿⣿⣿⣿⣿⣿⣀⠀⠀⠀⠀⠀⠀⠀⠀⠀⠀⠀⢸⣿⣿⣿⣿⣿⣿⣿⣿⣿⣿⣿⣿⣿⣿⣿⣿⣿⣿⣿⣿⣿⣿⣿⣿⣿⣿⣿⣿⣿⣿⣿⣿⣿⣿⣿⣿⡇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⣿⣿⣿⣿⣿⣿⣿⣿⣿⣿⣿⣿⣿⣿⣿⣿⣿⣿⣿⣿⣿⣿⣿⣿⣿⣿⣿⣿⣿⣿⣿⣿⣿⣿⣿⣿⣿⣿⣿⣿⣿⡟⠀⠀⠀⠀⠀⠀⠀⠀⠀⠀⢠⣾⣿⣿⣿⣿⣿⣿⣿⣿⣿⣿⣿⣿⣿⣿⣿⣿⣿⣿⣿⣿⣿⣿⣿⣿⣿⣿⣿⣿⣿⣿⣿⣿⣿⣿⣿⣿⡇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⣿⣿⣿⣿⣿⣿⣿⣿⣿⣿⣿⣿⣿⣿⣿⣿⣿⣿⣿⣿⣿⣿⣿⣿⣿⣿⣿⣿⣿⣿⣿⣿⣿⣿⠏⠀⠀⠀⠀⠀⠀⠀⠀⠀⠀⠀⠀⠀⠀⠀⠀⠀⠀⠀⠀⠀⣿⣿⣿⣿⣿⣿⣿⣿⣿⣿⣿⣿⣿⣿⣿⣿⣿⣿⣿⣿⣿⣿⣿⣿⣿⣿⣿⣿⣿⣿⣿⣿⣿⣿⠃</a:t>
            </a:r>
            <a:br/>
            <a:r>
              <a:t>⣿⣿⣿⣿⣿⣿⣿⣿⣿⣿⣿⣿⣿⣿⣿⣿⣿⣿⣿⣿⣿⣿⣿⣿⣿⣿⣿⣿⣿⣿⣿⣿⡿⠃⠀⠀⠀⠀⠀⠀⠀⠀⠀⠀⠀⠀⠀⠀⠀⠀⠀⠀⠀⠀⠀⠀⢸⣿⣿⣿⣿⣿⣿⣿⣿⣿⣿⣿⣿⣿⣿⣿⣿⣿⣿⣿⣿⣿⣿⣿⣿⣿⣿⣿⣿⣿⣿⣿⣿⠃⠀</a:t>
            </a:r>
            <a:br/>
            <a:r>
              <a:t>⣿⣿⣿⣿⣿⣿⣿⣿⣿⣿⣿⣿⣿⣿⣿⣿⣿⣿⣿⣿⣿⣿⣿⣿⣿⣿⣿⣿⣿⣿⣿⠏⠀⠀⠀⠀⠀⠀⠀⠀⠀⠀⠀⠀⠀⠀⠀⠀⠀⠀⠀⠀⠀⠀⠀⠀⢸⣿⣿⣿⣿⣿⣿⣿⣿⣿⣿⣿⣿⣿⣿⣿⣿⣿⣿⣿⣿⣿⣿⣿⣿⣿⣿⣿⣿⣿⣿⡿⠃⠀⠀</a:t>
            </a:r>
            <a:br/>
            <a:r>
              <a:t>⣿⣿⣿⣿⣿⣿⣿⣿⣿⣿⣿⣿⣿⣿⣿⣿⣿⣿⣿⣿⣿⣿⣿⣿⣿⣿⣿⣿⣿⡿⠃⠀⠀⠀⠀⠀⠀⠀⠀⠀⠀⠀⠀⠀⠀⠀⠀⠀⠀⠀⠀⠀⠀⠀⠀⠀⢸⣿⣿⣿⣿⣿⣿⣿⣿⣿⣿⣿⣿⣿⣿⣿⣿⣿⣿⣿⣿⣿⣿⣿⣿⣿⣿⣿⣿⣿⡿⠃⠀⠀⠀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⣿⣿⣿⣿⣿⣿⣿⣿⣿⣿⣿⣿⣿⣿⣿⣿⣿⣿⣿⣿⣿⣿⣿⣿⣿⣿⣿⣿⣿⣿⣿⣿⣿⣿⣿⣿⣿⣿⣿⣿⣿⠅⠈⠛⢿⣿⡿⠛⠛⠻⠿⣿⣿⣿⣿⣿⣿⣿⣿⣿⣿⣿⣿⣿⣿⣿⣿⣿⡟⠉⠙⠻⣿⣿⣿⣿⣿⣿⣿⣿⣿⣿⣿⣿⣿⣿⣿⣿⣿⣿⡇</a:t>
            </a:r>
            <a:br/>
            <a:r>
              <a:t>⣿⣿⣿⣿⣿⣿⣿⣿⣿⣿⣿⣿⣿⣿⣿⣿⣿⣿⣿⣿⣿⣿⣿⣿⣿⣿⣿⣿⣿⣿⣿⣿⣿⣿⣿⣿⣿⣿⣿⣿⣿⡷⠀⠀⠀⠀⠀⠀⠀⠀⠀⠀⣹⣿⣿⣿⣿⣿⣿⣿⣿⣿⣿⣿⣿⣿⣿⡟⠁⠀⠀⠀⠘⣿⣿⣿⣿⣿⣿⣿⣿⣿⣿⣿⣿⣿⣿⣿⣿⣿⡇</a:t>
            </a:r>
            <a:br/>
            <a:r>
              <a:t>⣿⣿⣿⣿⣿⣿⣿⣿⣿⣿⣿⣿⣿⣿⣿⣿⣿⣿⣿⣿⣿⣿⣿⣿⣿⣿⣿⣿⣿⣿⣿⣿⣿⣿⣿⣿⣿⣿⣿⠿⡇⠀⠀⠀⠀⠀⠀⠀⠀⠀⠀⠀⣽⣿⣿⣿⣿⣿⡿⠋⠉⠉⠉⢻⣿⠿⠋⠀⠀⠀⠀⠀⠀⢸⣿⣿⣿⣿⣿⣿⣿⣿⣿⣿⣿⣿⣿⣿⣿⣿⡇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⣿⣿⣿⣿⣿⣿⣿⣿⣿⣿⣿⣿⣿⣿⣿⣿⣿⣿⣿⣿⣿⣿⣿⣿⣿⣿⣿⣿⣿⣿⣿⣿⣿⣿⣿⣿⣿⣿⡟⠀⠀⠀⠀⠀⠀⠀⠀⠀⠀⠀⠀⠀⠀⢻⣿⣿⣿⣿⣇⠀⠀⠀⠀⠀⠀⠀⠀⢀⡀⠀⠀⠀⠀⠀⣿⣿⣿⣿⣿⣿⣿⣿⣿⣿⣿⣿⣿⣿⣿⣿⡇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⣿⣿⣿⣿⣿⣿⣿⣿⣿⣿⣿⣿⣿⣿⣿⣿⣿⣿⣿⣿⣿⣿⣿⣿⣿⣿⣿⣿⣿⣿⣿⣿⣿⣿⣿⣿⣿⣿⡇⠀⠀⠀⠀⠀⠀⠀⠀⠀⠀⠀⠀⠀⠀⢸⣿⣿⠟⠉⠁⠀⠀⠀⠀⠀⢠⡀⠈⢿⣿⣿⣶⣤⣀⣼⣿⣿⣿⣿⣿⣿⣿⣿⣿⣿⣿⣿⣿⣿⣿⣿⡇</a:t>
            </a:r>
            <a:br/>
            <a:r>
              <a:t>⣿⣿⣿⣿⣿⣿⣿⣿⣿⣿⣿⣿⣿⣿⣿⣿⣿⣿⣿⣿⣿⣿⣿⣿⣿⣿⣿⣿⣿⣿⣿⣿⣿⣿⣿⣿⣿⣿⣿⣶⣄⠀⠀⠀⠀⠀⠀⠀⠀⠀⠀⠀⠀⠘⠉⠀⠀⣤⠖⠀⠀⠀⠀⠀⠈⠁⢀⣼⣿⣿⣿⣿⣿⣿⣿⣿⣿⣿⣿⣿⣿⣿⣿⣿⣿⣿⣿⣿⣿⣿⡇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⣿⣿⣿⣿⣿⣿⣿⣿⣿⣿⣿⣿⣿⣿⣿⣿⣿⣿⣿⣿⣿⣿⣿⣿⣿⣿⣿⣿⣿⣿⣿⣿⣿⣿⣿⣿⣿⣿⣿⣿⣿⡄⠀⠀⠀⠀⠀⠀⠀⠀⠀⠀⠀⢾⣿⠆⠀⠁⠀⠀⠀⠀⠀⠀⠀⢲⣿⣿⣿⣿⣿⣿⣿⣿⣿⣿⣿⣿⣿⣿⣿⣿⣿⣿⣿⣿⣿⣿⣿⣿⡇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⣿⣿⣿⣿⣿⣿⣿⣿⣿⣿⣿⣿⣿⣿⣿⣿⣿⣿⣿⣿⣿⣿⣿⣿⣿⣿⣿⣿⣿⣿⣿⣿⣿⣿⣿⣿⣿⣿⣿⣿⣿⣷⠀⠀⠀⠀⠀⠀⠀⠀⠀⠀⠀⠈⠀⠀⠀⠀⠀⠀⠀⠀⠀⠀⠀⠘⣿⣿⣿⣿⣿⣿⣿⣿⣿⣿⣿⣿⣿⣿⣿⣿⣿⣿⣿⡿⠿⠿⠿⠿⡇</a:t>
            </a:r>
            <a:br/>
            <a:r>
              <a:t>⣿⣿⣿⣿⣿⣿⣿⣿⣿⣿⣿⣿⣿⣿⣿⣿⣿⣿⣿⣿⣿⣿⣿⣿⣿⣿⣿⣿⣿⣿⣿⣿⣿⣿⣿⣿⣿⣿⣿⣿⣿⣿⣇⠀⠀⠀⠀⠀⠀⠀⠀⠀⠀⠀⠀⠀⠀⠀⠀⠀⠀⠀⠀⠀⠀⠀⠘⣿⣿⣿⣿⣿⣿⣿⣿⣿⣿⣿⣿⣿⣿⣿⡿⠋⠀⠀⠀⠀⠀⠀⠀</a:t>
            </a:r>
            <a:br/>
            <a:r>
              <a:t>⣿⣿⣿⣿⣿⣿⣿⣿⣿⣿⣿⣿⣿⣿⣿⣿⣿⣿⣿⣿⣿⣿⣿⣿⣿⣿⣿⣿⣿⣿⣿⣿⣿⣿⣿⣿⣿⣿⣿⣿⠉⠉⠉⠀⠀⠀⠀⠀⠀⠀⠀⠀⠀⠀⠀⠀⠀⠀⠀⠀⠀⠀⠀⠀⠀⠀⠀⠈⢿⣿⣿⣿⣿⣿⣿⣿⣿⣿⣿⣿⣿⣿⡇⠀⠀⠀⠀⠀⠀⠀⠀</a:t>
            </a:r>
            <a:br/>
            <a:r>
              <a:t>⣿⣿⣿⣿⣿⣿⣿⣿⣿⣿⣿⣿⣿⣿⣿⣿⣿⣿⣿⣿⣿⣿⣿⣿⣿⣿⣿⣿⣿⣿⣿⣿⣿⣿⣿⣿⣿⣿⣿⣿⡄⠀⠀⠀⠀⠀⠀⠀⠀⠀⠀⠀⠀⠀⠀⠀⠀⠀⠀⠀⠀⠀⠀⠀⠀⠀⠀⣀⣾⣿⣿⣿⣿⣿⣿⣿⣿⣿⣿⣿⣿⣷⣶⡄⠀⠀⠀⠀⠀⠀⠀</a:t>
            </a:r>
            <a:br/>
            <a:r>
              <a:t>⣿⣿⣿⣿⣿⣿⣿⣿⣿⣿⣿⣿⣿⣿⣿⣿⣿⣿⣿⣿⣿⣿⣿⣿⣿⣿⣿⣿⣿⣿⣿⣿⣿⣿⣿⣿⣿⣿⣿⣿⣷⡀⠀⠀⠀⠀⠀⠀⠀⠀⠀⠀⠀⠀⠀⠀⠠⣤⣤⣤⣶⣶⣶⣶⣶⣶⣿⣿⣿⣿⣿⣿⣿⣿⣿⣿⣿⣿⣿⣿⣿⣿⣿⡇⠀⠀⠀⠀⠀⠀⠀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⣿⣿⣿⣿⣿⣿⣿⣿⣿⣿⣿⣿⣿⣿⣿⣿⣿⣿⣿⣿⣿⣿⣿⣿⣿⣿⣿⣿⣿⣿⣿⣿⣿⣿⣿⣿⣿⣿⣿⣿⣿⣷⣄⡀⠀⠀⠀⠀⠀⠀⠀⠀⠀⠀⠀⠀⠀⢸⣿⣿⣿⣿⣿⣿⣿⣿⣿⣿⣿⣿⣿⣿⣿⣿⣿⣿⣿⣿⣿⣿⣿⣿⣿⡇⠀⠀⠀⠀⠀⠀⠀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⣿⣿⣿⣿⣿⣿⣿⣿⣿⣿⣿⣿⣿⣿⣿⣿⣿⣿⣿⣿⣿⣿⣿⣿⣿⣿⣿⣿⣿⣿⣿⣿⣿⣿⣿⣿⣿⣿⣿⣿⣿⣿⣿⣿⣿⠀⠀⠀⠀⠀⠀⠀⠀⠀⠀⠀⠀⠀⣿⣿⣿⣿⣿⣿⣿⣿⣿⣿⣿⣿⣿⣿⣿⣿⣿⣿⣿⣿⣿⣿⣿⣿⣿⠀⠀⠀⠀⠀⠀⠀⠀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⣿⣿⣿⣿⣿⣿⣿⣿⣿⣿⣿⣿⣿⣿⣿⣿⣿⣿⣿⣿⣿⣿⣿⣿⣿⣿⣿⣿⣿⣿⣿⣿⣿⣿⣿⣿⣿⣿⣿⣿⣿⣿⣿⣿⣿⡇⠀⠀⠀⠀⠀⠀⠀⠀⠀⠀⠀⠀⣿⣿⣿⣿⣿⣿⣿⣿⣿⣿⣿⣿⣿⣿⣿⣿⣿⣿⣿⣿⣿⣿⣿⣿⣿⣄⡀⠀⠀⠀⠀⠀⠀</a:t>
            </a:r>
            <a:br/>
            <a:r>
              <a:t>⣿⣿⣿⣿⣿⣿⣿⣿⣿⣿⣿⣿⣿⣿⣿⣿⣿⣿⣿⣿⣿⣿⣿⣿⣿⣿⣿⣿⣿⣿⣿⣿⣿⣿⣿⣿⣿⣿⣿⣿⣿⣿⣿⣿⣿⡏⠀⠀⠀⠀⠀⠀⠀⠀⠀⠀⠀⢸⣿⣿⣿⣿⣿⣿⣿⣿⣿⣿⣿⣿⣿⣿⣿⣿⣿⣿⣿⣿⣿⣿⣿⣿⣿⣿⣿⣿⣷⣶⣾⣿⡇</a:t>
            </a:r>
            <a:br/>
            <a:r>
              <a:t>⣿⣿⣿⣿⣿⣿⣿⣿⣿⣿⣿⣿⣿⣿⣿⣿⣿⣿⣿⣿⣿⣿⣿⣿⣿⣿⣿⣿⣿⣿⣿⣿⣿⣿⣿⣿⣿⣿⣿⣿⣿⣿⣿⣿⣿⣦⡄⠀⠀⠀⠀⠀⠀⠀⠀⠀⠀⢸⣿⣿⣿⣿⣿⣿⣿⣿⣿⣿⣿⣿⣿⣿⣿⣿⣿⣿⣿⣿⣿⣿⣿⣿⣿⣿⣿⣿⣿⣿⣿⣿⡇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⣿⣿⣿⣿⣿⣿⣿⣿⣿⣿⣿⣿⣿⣿⣿⣿⣿⣿⣿⣿⣿⣿⣿⣿⣿⣿⣿⣿⣿⣿⣿⣿⣿⣿⣿⣿⣿⣿⣿⣿⣿⣿⣿⣿⣿⡿⠁⠀⠀⠀⠀⠀⠀⠀⠀⠀⠐⣾⣿⣿⣿⣿⣿⣿⣿⣿⣿⣿⣿⣿⣿⣿⣿⣿⣿⣿⣿⣿⣿⣿⣿⣿⣿⣿⣿⣿⣿⣿⣿⣿⡇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⣿⣿⣿⣿⣿⣿⣿⣿⣿⣿⣿⣿⣿⣿⣿⣿⣿⣿⣿⣿⣿⣿⣿⣿⣿⣿⣿⣿⣿⣿⣿⣿⣿⣿⣿⣿⣿⣿⣿⣿⣿⣿⣿⣿⡟⠁⠀⠀⠀⠀⠀⠀⠀⠀⠀⠀⠀⢿⣿⣿⣿⣿⣿⣿⣿⣿⣿⣿⣿⣿⣿⣿⣿⣿⣿⣿⣿⣿⣿⣿⣿⣿⣿⣿⣿⣿⣿⣿⣿⣿⡇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⣿⣿⣿⣿⣿⣿⣿⣿⣿⣿⣿⣿⣿⣿⣿⣿⣿⣿⣿⣿⣿⣿⣿⣿⣿⣿⣿⣿⣿⣿⣿⣿⣿⣿⣿⣿⣿⣿⣿⣿⣿⣿⣿⣿⣿⣿⣿⣿⣿⣿⣿⣿⣿⣿⣿⣿⣿⣿⣿⣿⣿⣿⣿⣿⣿⣿⣿⣿⣿⣿⣿⣿⣿⣿⣿⣿⣿⣿⣿⣿⣿⣿⣿⠿⠿⠛⠛⠛⠉⠉⠁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⣿⣿⣿⣿⣿⣿⣿⣿⣿⣿⣿⣿⣿⣿⣿⣿⣿⣿⣿⣿⣿⣿⣿⣿⣿⣿⣿⣿⣿⣿⣿⣿⣿⣿⣿⣿⣿⣿⣿⣿⣿⣿⣿⣿⣿⣿⣿⣿⣿⣿⣿⣿⣿⣿⣿⣿⣿⣿⣿⣿⣿⣿⣿⣿⣿⣿⣿⣿⣿⣿⣿⣿⣿⣿⣿⣿⣿⣿⣿⠟⠋⠉⠀⠀⠀⠀⠀⠀⠀⠀⠀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⣿⣿⣿⣿⣿⣿⣿⣿⣿⣿⣿⣿⣿⣿⣿⣿⣿⣿⣿⣿⣿⣿⣿⣿⣿⣿⣿⣿⣿⣿⣿⣿⣿⣿⣿⣿⣿⣿⣿⣿⣿⣿⣿⣿⣿⣿⣿⣿⣿⣿⣿⣿⣿⣿⣿⣿⣿⣿⣿⣿⣿⣿⣿⣿⣿⣿⣿⣿⣿⣿⣿⣿⣿⣿⣿⣿⠟⠋⠀⠀⠀⠀⠀⠀⠀⠀⠀⠀⠀⠀⠀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⣿⣿⣿⣿⣿⣿⣿⣿⣿⣿⣿⣿⣿⣿⣿⣿⣿⣿⣿⣿⣿⣿⣿⣿⣿⣿⣿⣿⣿⣿⣿⣿⣿⣿⣿⣿⣿⣿⣿⣿⣿⣿⣿⣿⣿⣿⣿⣿⣿⣿⣿⣿⣿⣿⣿⣿⣿⣿⣿⣿⣿⣿⣿⣿⣿⣿⣿⣿⣿⣿⣿⣿⣿⣿⡟⠁⠀⠀⠀⠀⠀⠀⠀⠀⠀⠀⠀⠀⠀⠀⠀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⣿⣿⣿⣿⣿⣿⣿⣿⣿⣿⣿⣿⣿⣿⣿⣿⣿⣿⣿⣿⣿⣿⣿⣿⣿⣿⣿⣿⣿⣿⣿⣿⣿⣿⣿⣿⣿⣿⣿⣿⣿⣿⣿⣿⣿⣿⣿⣿⣿⣿⣿⣿⣿⣿⣿⣿⣿⣿⣿⣿⣿⣿⣿⣿⣿⣿⣿⣿⣿⣿⣿⣿⡿⠏⠀⠀⠀⠀⠀⠀⠀⠀⠀⠀⠀⠀⠀⠀⠀⠀⠀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⣿⣿⣿⣿⣿⣿⣿⣿⣿⣿⣿⣿⣿⣿⣿⣿⣿⣿⣿⣿⣿⣿⣿⣿⣿⣿⣿⣿⣿⣿⣿⣿⣿⣿⣿⣿⣿⣿⣿⣿⣿⣿⣿⣿⣿⣿⣿⣿⣿⣿⣿⣿⣿⣿⣿⣿⣿⣿⣿⣿⣿⣿⣿⣿⣿⣿⣿⣿⣿⣿⣿⡿⠂⠀⠀⠀⠀⠀⠀⠀⠀⠀⠀⠀⠀⠀⠀⠀⠀⠀⠀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⣿⣿⣿⣿⣿⣿⣿⣿⣿⣿⣿⣿⣿⣿⣿⣿⣿⣿⣿⣿⣿⣿⣿⣿⣿⣿⣿⣿⣿⣿⣿⣿⣿⣿⣿⣿⣿⣿⣿⣿⣿⣿⣿⣿⣿⣿⣿⣿⣿⣿⣿⣿⣿⣿⣿⣿⣿⣿⣿⣿⣿⣿⣿⣿⣿⣿⣿⣿⣿⣿⣿⠏⠀⠀⠀⠀⠀⠀⠀⠀⠀⠀⠀⠀⠀⠀⠀⠀⠀⠀⠀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⣿⣿⣿⣿⣿⣿⣿⣿⣿⣿⣿⣿⣿⣿⣿⣿⣿⣿⣿⣿⣿⣿⣿⣿⣿⣿⣿⣿⣿⣿⣿⣿⣿⣿⣿⣿⣿⣿⣿⣿⣿⣿⣿⣿⣿⣿⣿⣿⣿⣿⣿⣿⣿⣿⣿⣿⣿⣿⣿⣿⣿⣿⣿⣿⣿⣿⣿⣿⣿⣿⣿⣿⣷⣶⠆⠀⠀⠀⠀⠀⠀⠀⠀⠀⠀⠀⠀⠀⠀⠀⠀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⣿⣿⣿⣿⣿⣿⣿⣿⣿⣿⣿⣿⣿⣿⣿⣿⣿⣿⣿⣿⣿⣿⣿⣿⣿⣿⣿⣿⣿⣿⣿⣿⣿⣿⣿⣿⣿⣿⣿⣿⣿⣿⣿⣿⣿⣿⣿⣿⣿⣿⣿⣿⣿⣿⣿⣿⣿⣿⣿⣿⣿⣿⣿⣿⣿⣿⣿⣿⣿⣿⣿⣿⠋⠀⠀⠀⠀⠀⠀⠀⠀⠀⠀⠀⠀⠀⠀⠀⠀⠀⠀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⣿⣿⣿⣿⣿⣿⣿⣿⣿⣿⣿⣿⣿⣿⣿⣿⣿⣿⣿⣿⣿⣿⣿⣿⣿⣿⣿⣿⣿⣿⣿⣿⣿⣿⣿⣿⣿⣿⣿⣿⣿⣿⣿⣿⣿⣿⣿⣿⣿⣿⣿⣿⣿⣿⣿⣿⣿⣿⣿⣿⣿⣿⣿⣿⣿⣿⣿⣿⣿⣿⣿⣿⣿⣧⠀⠀⠀⠀⠀⠀⠀⠀⠀⠀⠀⠀⠀⠀⠀⠀⠀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⣿⣿⣿⣿⣿⣿⣿⣿⣿⣿⣿⣿⣿⣿⣿⣿⣿⣿⣿⣿⣿⣿⣿⣿⣿⣿⣿⣿⣿⣿⣿⣿⣿⣿⣿⣿⣿⣿⣿⣿⣿⣿⣿⣿⣿⣿⣿⣿⣿⣿⣿⣿⣿⣿⣿⣿⣿⣿⣿⣿⣿⣿⣿⣿⣿⣿⣿⣿⣿⣿⣿⣿⣿⣿⡗⠀⠀⠀⠀⠀⠀⠀⠀⠀⠀⠀⠀⠀⠀⠀⠀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⣿⣿⣿⣿⣿⣿⣿⣿⣿⣿⣿⣿⣿⣿⣿⣿⣿⣿⣿⣿⣿⣿⣿⣿⣿⣿⣿⣿⣿⣿⣿⣿⣿⣿⣿⣿⣿⣿⣿⣿⣿⣿⣿⣿⣿⣿⣿⣿⣿⣿⣿⣿⣿⣿⣿⣿⣿⣿⣿⣿⣿⣿⣿⣿⣿⣿⣿⣿⣿⣿⣿⣿⣿⣿⠁⠀⠀⠀⢀⣾⣇⡀⠀⠀⠀⠀⠀⠀⠀⠀⠀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⣿⣿⣿⣿⣿⣿⣿⣿⣿⣿⣿⣿⣿⣿⣿⣿⣿⣿⣿⣿⣿⣿⣿⣿⣿⣿⣿⣿⣿⣿⣿⣿⣿⣿⣿⣿⣿⣿⣿⣿⣿⣿⣿⣿⣿⣿⣿⣿⣿⣿⣿⣿⣿⣿⣿⣿⣿⣿⣿⣿⣿⣿⣿⣿⣿⣿⣿⣿⣿⣿⣿⣿⣿⣯⡄⠀⠀⠀⠸⠛⠋⠁⠀⠀⠀⠀⠀⠀⠀⠀⠀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⣿⣿⣿⣿⣿⣿⣿⣿⣿⣿⣿⣿⣿⣿⣿⣿⣿⣿⣿⣿⣿⣿⣿⣿⣿⣿⣿⣿⣿⣿⣿⣿⣿⣿⣿⣿⣿⣿⣿⣿⣿⣿⣿⣿⣿⣿⣿⣿⣿⣿⣿⣿⣿⣿⣿⣿⣿⣿⣿⣿⣿⣿⣿⣿⣿⣿⣿⣿⣿⣿⣿⣿⣿⣿⠃⠀⠀⠀⠀⠀⠀⠀⠀⠀⠀⠀⠀⠀⠀⠀⠀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⣿⣿⣿⣿⣿⣿⣿⣿⣿⣿⣿⣿⣿⣿⣿⣿⣿⣿⣿⣿⣿⣿⣿⣿⣿⣿⣿⣿⣿⣿⣿⣿⣿⣿⣿⣿⣿⣿⣿⣿⣿⣿⣿⣿⣿⣿⣿⣿⣿⣿⣿⣿⣿⣿⣿⣿⣿⣿⣿⣿⣿⣿⣿⣿⣿⣿⣿⡿⠙⠻⢿⣿⠃⠀⠀⠀⠀⠀⠀⠀⠀⠀⠀⠀⠀⠀⠀⠀⠀⠀⠀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⣿⣿⣿⣿⣿⣿⣿⣿⣿⣿⣿⣿⣿⣿⣿⣿⣿⣿⣿⣿⣿⣿⣿⣿⣿⣿⣿⣿⣿⣿⣿⣿⣿⣿⣿⣿⣿⣿⣿⣿⣿⣿⣿⣿⣿⣿⣿⣿⣿⣿⣿⣿⣿⣿⣿⣿⣿⣿⣿⣿⣿⣿⣿⣿⣿⣿⠏⠀⠀⠀⠀⠀⠀⠀⠀⠀⠀⠀⠀⠀⠀⠀⠀⠀⠀⠀⠀⠀⠀⠀⠀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⣿⣿⣿⣿⣿⣿⣿⣿⣿⣿⣿⣿⣿⣿⣿⣿⣿⣿⣿⣿⣿⣿⣿⣿⣿⣿⣿⣿⣿⣿⣿⣿⣿⣿⣿⣿⣿⣿⣿⣿⣿⣿⣿⣿⣿⣿⣿⣿⣿⣿⣿⣿⣿⣿⣿⣿⣿⣿⣿⣿⣿⣿⣿⠏⠀⠀⠀⠀⠀⠀⠀⠀⠀⠀⠀⠀⠀⠀⠀⠀⠀⠀⠀⠀⠀⠀⠀⠀⠀⠀⠀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⣿⣿⣿⣿⣿⣿⣿⣿⣿⣿⣿⣿⣿⣿⣿⣿⣿⣿⣿⣿⣿⣿⣿⣿⣿⣿⣿⣿⣿⣿⣿⣿⣿⣿⣿⣿⣿⣿⣿⣿⣿⣿⣿⣿⣿⣿⣿⣿⣿⣿⣿⣿⣿⣿⣿⣿⣿⣿⣿⣿⣿⡿⠋⠀⠀⠀⠀⠀⠀⠀⠀⠀⠀⠀⠀⠀⠀⠀⠀⠀⠀⠀⠀⠀⠀⠀⠀⠀⠀⠀⠀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⣿⣿⣿⣿⣿⣿⣿⣿⣿⣿⣿⣿⣿⣿⣿⣿⣿⣿⣿⣿⣿⣿⣿⣿⣿⣿⣿⣿⣿⣿⣿⣿⣿⣿⣿⣿⣿⣿⣿⣿⣿⣿⣟⡙⠙⠿⣿⣿⣿⡿⠿⠿⣿⣿⣿⣿⣿⣿⣿⣿⣿⣿⣿⣿⣿⣿⣿⣿⣿⣿⣿⣿⠿⣿⣿⣿⣿⣿⣿⣿⣿⣿⣿⣿⣿⣿⣿⣿⣿⣿⡇</a:t>
            </a:r>
            <a:br/>
            <a:r>
              <a:t>⣿⣿⣿⣿⣿⣿⣿⣿⣿⣿⣿⣿⣿⣿⣿⣿⣿⣿⣿⣿⣿⣿⣿⣿⣿⣿⣿⣿⣿⣿⣿⣿⣿⣿⣿⣿⣿⣿⣿⣿⣿⣿⣿⣆⠀⠀⠈⠉⠉⠀⠀⠀⠀⠉⢻⣿⣿⣿⣿⣿⣿⣿⣿⣿⣿⣿⣿⣿⣿⣿⡿⠃⠀⠀⠈⢿⣿⣿⣿⣿⣿⣿⣿⣿⣿⣿⣿⣿⣿⣿⡇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⣿⣿⣿⣿⣿⣿⣿⣿⣿⣿⣿⣿⣿⣿⣿⣿⣿⣿⣿⣿⣿⣿⣿⣿⣿⣿⣿⣿⣿⣿⣿⣿⣿⣿⣿⣿⣿⣿⣿⣿⣿⣿⣿⠁⠀⠀⠀⠀⠀⠀⠀⠀⠀⠀⣻⣿⣿⣿⣿⣿⣿⣿⠿⠟⠻⢿⣿⣿⣿⠟⠁⠀⠀⠀⠀⠈⣿⣿⣿⣿⣿⣿⣿⣿⣿⣿⣿⣿⣿⣿⡇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⣿⣿⣿⣿⣿⣿⣿⣿⣿⣿⣿⣿⣿⣿⣿⣿⣿⣿⣿⣿⣿⣿⣿⣿⣿⣿⣿⣿⣿⣿⣿⣿⣿⣿⣿⣿⣿⣿⣿⣿⣿⠇⠀⠀⠀⠀⠀⠀⠀⠀⠀⠀⠀⠀⠈⢿⣿⣿⣿⣿⣿⠁⠀⠀⠀⠀⠛⠋⠁⠀⠀⠀⠀⠀⠀⠀⢹⣿⣿⣿⣿⣿⣿⣿⣿⣿⣿⣿⣿⣿⡇</a:t>
            </a:r>
            <a:br/>
            <a:r>
              <a:t>⣿⣿⣿⣿⣿⣿⣿⣿⣿⣿⣿⣿⣿⣿⣿⣿⣿⣿⣿⣿⣿⣿⣿⣿⣿⣿⣿⣿⣿⣿⣿⣿⣿⣿⣿⣿⣿⣿⣿⣿⡗⠀⠀⠀⠀⠀⠀⠀⠀⠀⠀⠀⠀⠀⠀⢈⣿⣿⣿⠿⠛⠂⠀⠀⠀⠀⠀⡀⠀⢤⣤⣤⣤⣀⠀⠀⣸⣿⣿⣿⣿⣿⣿⣿⣿⣿⣿⣿⣿⣿⡇</a:t>
            </a:r>
            <a:br/>
            <a:r>
              <a:t>⣿⣿⣿⣿⣿⣿⣿⣿⣿⣿⣿⣿⣿⣿⣿⣿⣿⣿⣿⣿⣿⣿⣿⣿⣿⣿⣿⣿⣿⣿⣿⣿⣿⣿⣿⣿⣿⣿⣿⣿⣷⣤⡀⠀⠀⠀⠀⠀⠀⠀⠀⠀⠀⠀⠀⠸⠟⠋⠁⢀⣀⡀⠀⠀⠀⠀⠀⠻⠀⠀⣿⣿⣿⣿⣿⣾⣿⣿⣿⣿⣿⣿⣿⣿⣿⣿⣿⣿⣿⣿⡇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⣿⣿⣿⣿⣿⣿⣿⣿⣿⣿⣿⣿⣿⣿⣿⣿⣿⣿⣿⣿⣿⣿⣿⣿⣿⣿⣿⣿⣿⣿⣿⣿⣿⣿⣿⣿⣿⣿⣿⣿⣿⣿⣿⡄⠀⠀⠀⠀⠀⠀⠀⠀⠀⠀⠀⣤⣴⣆⠀⠚⠁⠀⠀⠀⠀⠀⠀⢀⣤⣾⣿⣿⣿⣿⣿⣿⣿⣿⣿⣿⣿⣿⣿⣿⣿⣿⣿⣿⣿⣿⡇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⣿⣿⣿⣿⣿⣿⣿⣿⣿⣿⣿⣿⣿⣿⣿⣿⣿⣿⣿⣿⣿⣿⣿⣿⣿⣿⣿⣿⣿⣿⣿⣿⣿⣿⣿⣿⣿⣿⣿⣿⣿⣿⣿⣷⠀⠀⠀⠀⠀⠀⠀⠀⠀⠀⠀⠘⠛⠁⠀⠀⠀⠀⠀⠀⠀⠀⠀⠈⣿⣿⣿⣿⣿⣿⣿⣿⣿⣿⣿⣿⣿⣿⣿⣿⣿⣿⣿⣿⣿⡿⠇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⣿⣿⣿⣿⣿⣿⣿⣿⣿⣿⣿⣿⣿⣿⣿⣿⣿⣿⣿⣿⣿⣿⣿⣿⣿⣿⣿⣿⣿⣿⣿⣿⣿⣿⣿⣿⣿⣿⣿⣿⣿⣿⣿⣿⡀⠀⠀⠀⠀⠀⠀⠀⠀⠀⠀⠀⠀⠀⠀⠀⠀⠀⠀⠀⠀⠀⠀⠀⠘⢿⣿⣿⣿⣿⣿⣿⣿⣿⣿⣿⣿⣿⣿⣿⣿⣿⣿⣿⡟⠁⠀</a:t>
            </a:r>
            <a:br/>
            <a:r>
              <a:t>⣿⣿⣿⣿⣿⣿⣿⣿⣿⣿⣿⣿⣿⣿⣿⣿⣿⣿⣿⣿⣿⣿⣿⣿⣿⣿⣿⣿⣿⣿⣿⣿⣿⣿⣿⣿⣿⣿⣿⣿⣿⣿⠟⠛⠃⠀⠀⠀⠀⠀⠀⠀⠀⠀⠀⠀⠀⠀⠀⠀⠀⠀⠀⠀⠀⠀⠀⠀⠀⠈⢿⣿⣿⣿⣿⣿⣿⣿⣿⣿⣿⣿⣿⣿⣿⣿⣿⣿⠀⠀⠀</a:t>
            </a:r>
            <a:br/>
            <a:r>
              <a:t>⣿⣿⣿⣿⣿⣿⣿⣿⣿⣿⣿⣿⣿⣿⣿⣿⣿⣿⣿⣿⣿⣿⣿⣿⣿⣿⣿⣿⣿⣿⣿⣿⣿⣿⣿⣿⣿⣿⣿⣿⣿⣿⡄⠀⠀⠀⠀⠀⠀⠀⠀⠀⠀⠀⠀⠀⠀⠀⠀⠀⠀⠀⠀⠀⠀⠀⠀⠀⠀⠀⢨⣿⣿⣿⣿⣿⣿⣿⣿⣿⣿⣿⣿⣿⣿⣿⣿⣧⠀⠀⠀</a:t>
            </a:r>
            <a:br/>
            <a:r>
              <a:t>⣿⣿⣿⣿⣿⣿⣿⣿⣿⣿⣿⣿⣿⣿⣿⣿⣿⣿⣿⣿⣿⣿⣿⣿⣿⣿⣿⣿⣿⣿⣿⣿⣿⣿⣿⣿⣿⣿⣿⣿⣿⣿⣿⡄⠀⠀⠀⠀⠀⠀⠀⠀⠀⠀⠀⠀⠀⠀⠀⣀⣀⣀⣤⣤⣤⣤⣤⣤⣴⣾⣿⣿⣿⣿⣿⣿⣿⣿⣿⣿⣿⣿⣿⣿⣿⣿⣿⣿⠀⠀⠀</a:t>
            </a:r>
            <a:br/>
            <a:r>
              <a:t>⣿⣿⣿⣿⣿⣿⣿⣿⣿⣿⣿⣿⣿⣿⣿⣿⣿⣿⣿⣿⣿⣿⣿⣿⣿⣿⣿⣿⣿⣿⣿⣿⣿⣿⣿⣿⣿⣿⣿⣿⣿⣿⣿⣿⣄⠀⠀⠀⠀⠀⠀⠀⠀⠀⠀⠀⠀⠀⠀⠈⣿⣿⣿⣿⣿⣿⣿⣿⣿⣿⣿⣿⣿⣿⣿⣿⣿⣿⣿⣿⣿⣿⣿⣿⣿⣿⣿⡏⠀⠀⠀</a:t>
            </a:r>
            <a:br/>
            <a:r>
              <a:t>⣿⣿⣿⣿⣿⣿⣿⣿⣿⣿⣿⣿⣿⣿⣿⣿⣿⣿⣿⣿⣿⣿⣿⣿⣿⣿⣿⣿⣿⣿⣿⣿⣿⣿⣿⣿⣿⣿⣿⣿⣿⣿⣿⣿⣿⣿⣶⡀⠀⠀⠀⠀⠀⠀⠀⠀⠀⠀⠀⠀⣿⣿⣿⣿⣿⣿⣿⣿⣿⣿⣿⣿⣿⣿⣿⣿⣿⣿⣿⣿⣿⣿⣿⣿⣿⣿⣿⠃⠀⠀⠀</a:t>
            </a:r>
            <a:br/>
            <a:r>
              <a:t>⣿⣿⣿⣿⣿⣿⣿⣿⣿⣿⣿⣿⣿⣿⣿⣿⣿⣿⣿⣿⣿⣿⣿⣿⣿⣿⣿⣿⣿⣿⣿⣿⣿⣿⣿⣿⣿⣿⣿⣿⣿⣿⣿⣿⣿⣿⣿⣇⠀⠀⠀⠀⠀⠀⠀⠀⠀⠀⠀⠀⣿⣿⣿⣿⣿⣿⣿⣿⣿⣿⣿⣿⣿⣿⣿⣿⣿⣿⣿⣿⣿⣿⣿⣿⣿⣿⣿⣄⡀⠀⠀</a:t>
            </a:r>
            <a:br/>
            <a:r>
              <a:t>⣿⣿⣿⣿⣿⣿⣿⣿⣿⣿⣿⣿⣿⣿⣿⣿⣿⣿⣿⣿⣿⣿⣿⣿⣿⣿⣿⣿⣿⣿⣿⣿⣿⣿⣿⣿⣿⣿⣿⣿⣿⣿⣿⣿⣿⣿⣿⡿⠀⠀⠀⠀⠀⠀⠀⠀⠀⠀⠀⠀⣿⣿⣿⣿⣿⣿⣿⣿⣿⣿⣿⣿⣿⣿⣿⣿⣿⣿⣿⣿⣿⣿⣿⣿⣿⣿⣿⣿⣿⣿⡇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⣿⣿⣿⣿⣿⣿⣿⣿⣿⣿⣿⣿⣿⣿⣿⣿⣿⣿⣿⣿⣿⣿⣿⣿⣿⣿⣿⣿⣿⣿⣿⣿⣿⣿⣿⣿⣿⣿⣿⣿⣿⣿⣿⣿⣿⣿⣿⣇⡀⠀⠀⠀⠀⠀⠀⠀⠀⠀⠀⢀⣿⣿⣿⣿⣿⣿⣿⣿⣿⣿⣿⣿⣿⣿⣿⣿⣿⣿⣿⣿⣿⣿⣿⣿⣿⣿⣿⣿⣿⣿⡇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⣿⣿⣿⣿⣿⣿⣿⣿⣿⣿⣿⣿⣿⣿⣿⣿⣿⣿⣿⣿⣿⣿⣿⣿⣿⣿⣿⣿⣿⣿⣿⣿⣿⣿⣿⣿⣿⣿⣿⣿⣿⣿⣿⣿⣿⣿⣿⣿⡋⠀⠀⠀⠀⠀⠀⠀⠀⠀⠠⣼⣿⣿⣿⣿⣿⣿⣿⣿⣿⣿⣿⣿⣿⣿⣿⣿⣿⣿⣿⣿⣿⣿⣿⣿⣿⣿⣿⣿⣿⣿⡇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⣿⣿⣿⣿⣿⣿⣿⣿⣿⣿⣿⣿⣿⣿⣿⣿⣿⣿⣿⣿⣿⣿⣿⣿⣿⣿⣿⣿⣿⣿⣿⣿⣿⣿⣿⣿⣿⣿⣿⣿⣿⣿⣿⣿⣿⣿⣿⠋⠀⠀⠀⠀⠀⠀⠀⠀⠀⠀⠀⢻⣿⣿⣿⣿⣿⣿⣿⣿⣿⣿⣿⣿⣿⣿⣿⣿⣿⣿⣿⣿⣿⣿⣿⣿⣿⣿⣿⣿⣿⣿⡇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⣿⣿⣿⣿⣿⣿⣿⣿⣿⣿⣿⣿⣿⣿⣿⣿⣿⣿⣿⣿⣿⣿⣿⣿⣿⣿⣿⣿⣿⣿⣿⣿⣿⣿⣿⣿⣿⣿⣿⣿⣿⡟⠀⠀⠀⠀⠀⠀⠀⠀⠀⠀⠀⠀⠀⠀⠀⠀⠀⠀⠀⠀⠀⠀⠀⠘⣿⣿⣿⣿⣿⣿⣿⣿⣿⣿⣿⣿⣿⣿⣿⣿⣿⣿⣿⣿⣿⣿⣿⣿⡇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⣽⣿⣿⣿⣿⣿⣿⣿⣿⣿⣿⣿⣿⣿⣿⣿⣿⣿⣿⣿⣿⣿⣿⣿⣿⣿⣿⣿⣿⣿⣿⣿⣿⣿⣿⣿⣿⣿⣿⣿⣿⣿⣿⣿⣿⣿⣿⣿⡿⡻⣿⣿⣿⣿⣿⣿⣿⣿⣿⣿⣿⣿⣿⣿⣿⣿⣿⣿⣿⣿⣿⣿⣿⣿⣿⣿⣿⣿⣿⣿⣿⣿⣿⣿⣿⣿⣿⣿⣿⣿⡇</a:t>
            </a:r>
            <a:br/>
            <a:r>
              <a:t>⠙⠛⢿⣿⣿⣿⣿⣿⣿⣿⣿⣿⣿⣿⣿⣿⣿⣿⣿⣿⣿⣿⣿⣿⣿⣿⣿⣿⣿⣿⣿⣿⣿⣿⣿⣿⣿⣿⣿⣿⣿⣿⣿⣿⣿⣿⣿⣿⠂⠀⠀⠹⠿⠿⠿⠛⠋⠙⠿⢿⣿⣿⣿⣿⣿⣿⣿⣿⣿⣿⣿⣿⣿⣿⣿⣿⣿⣿⣿⣿⣿⣿⣿⣿⣿⣿⣿⣿⣿⣿⡇</a:t>
            </a:r>
            <a:br/>
            <a:r>
              <a:t>⠀⠀⠈⢹⣿⣿⣿⣿⣿⣿⣿⣿⣿⣿⣿⣿⣿⣿⣿⣿⣿⣿⣿⣿⣿⣿⣿⣿⣿⣿⣿⣿⣿⣿⣿⣿⣿⣿⣿⣿⣿⣿⣿⣿⣿⣿⣿⣿⡗⠀⠀⠀⠀⠀⠀⠀⠀⠀⠀⢠⣿⣿⣿⣿⣿⣿⣿⣿⣿⣿⣿⣿⣿⣿⣿⣿⣿⣿⡿⣿⣿⣿⣿⣿⣿⣿⣿⣿⣿⣿⡇</a:t>
            </a:r>
            <a:br/>
            <a:r>
              <a:t>⠀⣠⣴⣿⣿⣿⣿⣿⣿⣿⣿⣿⣿⣿⣿⣿⣿⣿⣿⣿⣿⣿⣿⣿⣿⣿⣿⣿⣿⣿⣿⣿⣿⣿⣿⣿⣿⣿⣿⣿⣿⣿⣿⣿⣿⣿⣿⠟⠀⠀⠀⠀⠀⠀⠀⠀⠀⠀⠀⠸⣿⣿⣿⣿⣿⣿⣿⣿⣿⣿⣿⣿⣿⣿⣿⣿⣿⠟⠀⠀⠈⢻⣿⣿⣿⣿⣿⣿⣿⣿⡇</a:t>
            </a:r>
            <a:br/>
            <a:r>
              <a:t>⠈⣿⣿⣿⣿⣿⣿⣿⣿⣿⣿⣿⣿⣿⣿⣿⣿⣿⣿⣿⣿⣿⣿⣿⣿⣿⣿⣿⣿⣿⣿⣿⣿⣿⣿⣿⣿⣿⣿⣿⣿⣿⣿⣿⣿⣿⠉⠀⠀⠀⠀⠀⠀⠀⠀⠀⠀⠀⠀⠀⠘⣿⣿⣿⣿⣿⣿⠟⠉⠉⠙⠙⣿⣿⣿⠟⠁⠀⠀⠀⠀⠀⣿⣿⣿⣿⣿⣿⣿⣿⡇</a:t>
            </a:r>
            <a:br/>
            <a:r>
              <a:t>⠀⢿⣿⣿⣿⣿⣿⣿⣿⣿⣿⣿⣿⣿⣿⣿⣿⣿⣿⣿⣿⣿⣿⣿⣿⣿⣿⣿⣿⣿⣿⣿⣿⣿⣿⣿⣿⣿⣿⣿⣿⣿⣿⣿⣿⡁⠀⠀⠀⠀⠀⠀⠀⠀⠀⠀⠀⠀⠀⠀⢀⣿⣿⣿⣿⣿⣷⠀⠀⠀⠀⠀⠉⠁⠀⠀⠀⠀⠀⠀⠀⠀⢸⣿⣿⣿⣿⣿⣿⣿⡇</a:t>
            </a:r>
            <a:br/>
            <a:r>
              <a:t>⠀⢸⣿⣿⣿⣿⣿⣿⣿⣿⣿⣿⣿⣿⣿⣿⣿⣿⣿⣿⣿⣿⣿⣿⣿⣿⣿⣿⣿⣿⣿⣿⣿⣿⣿⣿⣿⣿⣿⣿⣿⣿⣿⣿⣿⣿⣷⣄⠀⠀⠀⠀⠀⠀⠀⠀⠀⠀⠀⠀⣸⣿⣿⠟⠋⠉⠀⠀⠀⠀⠀⠀⢀⡀⠐⢶⣶⣦⣄⡀⠀⠀⣸⣿⣿⣿⣿⣿⣿⣿⡇</a:t>
            </a:r>
            <a:br/>
            <a:r>
              <a:t>⠀⣸⣿⣿⣿⣿⣿⣿⣿⣿⣿⣿⣿⣿⣿⣿⣿⣿⣿⣿⣿⣿⣿⣿⣿⣿⣿⣿⣿⣿⣿⣿⣿⣿⣿⣿⣿⣿⣿⣿⣿⣿⣿⣿⣿⣿⣿⣿⠀⠀⠀⠀⠀⠀⠀⠀⠀⠀⠀⠀⢉⣠⡄⠀⢠⡶⠖⠀⠀⠀⠀⠀⠈⠃⠀⢸⣿⣿⣿⣿⣶⣴⣿⣿⣿⣿⣿⣿⣿⣿⡇</a:t>
            </a:r>
            <a:br/>
            <a:r>
              <a:t>⢠⣿⣿⣿⣿⣿⣿⣿⣿⣿⣿⣿⣿⣿⣿⣿⣿⣿⣿⣿⣿⣿⣿⣿⣿⣿⣿⣿⣿⣿⣿⣿⣿⣿⣿⣿⣿⣿⣿⣿⣿⣿⣿⣿⣿⣿⣿⣿⡆⠀⠀⠀⠀⠀⠀⠀⠀⠀⠀⢀⣮⣿⡧⠀⠀⠀⠀⠀⠀⠀⠀⠀⠀⣤⣶⣿⣿⣿⣿⣿⣿⣿⣿⣿⣿⣿⣿⣿⣿⣿⡇</a:t>
            </a:r>
            <a:br/>
            <a:r>
              <a:t>⣿⣿⣿⣿⣿⣿⣿⣿⣿⣿⣿⣿⣿⣿⣿⣿⣿⣿⣿⣿⣿⣿⣿⣿⣿⣿⣿⣿⣿⣿⣿⣿⣿⣿⣿⣿⣿⣿⣿⣿⣿⣿⣿⣿⣿⣿⣿⣿⠁⠀⠀⠀⠀⠀⠀⠀⠀⠀⠀⠉⠉⠁⠀⠀⠀⠀⠀⠀⠀⠀⠀⠀⠀⢻⣿⣿⣿⣿⣿⣿⣿⣿⣿⣿⣿⣿⣿⣿⣿⣿⡇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⣿⣿⣿⣿⣿⣿⣿⣿⣿⣿⣿⣿⣿⣿⣿⣿⣿⣿⣿⣿⣿⣿⣿⣿⣿⣿⣿⣿⣿⣿⣿⣿⣿⣿⣿⣿⣿⣿⣿⣿⣿⣿⣿⣿⣿⣿⣿⠋⠀⠀⠀⠀⠀⠀⠀⠀⠀⠀⠀⠀⠀⠀⠀⠀⠀⠀⠀⠀⠀⠀⠀⠀⠀⠀⠹⣿⣿⣿⣿⣿⣿⣿⣿⣿⣿⣿⣿⣿⣿⣿⡇</a:t>
            </a:r>
            <a:br/>
            <a:r>
              <a:t>⣿⣿⣿⣿⣿⣿⣿⣿⣿⣿⣿⣿⣿⣿⣿⣿⣿⣿⣿⣿⣿⣿⣿⣿⣿⣿⣿⣿⣿⣿⣿⣿⣿⣿⣿⣿⣿⣿⣿⣿⣿⣿⣿⣿⣿⣿⣿⡆⠀⠀⠀⠀⠀⠀⠀⠀⠀⠀⠀⠀⠀⠀⠀⠀⠀⠀⠀⠀⠀⠀⠀⠀⠀⠀⠀⢸⣿⣿⣿⣿⣿⣿⣿⣿⣿⣿⣿⣿⣿⣿⡇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⣿⣿⣿⣿⣿⣿⣿⣿⣿⣿⣿⣿⣿⣿⣿⣿⣿⣿⣿⣿⣿⣿⣿⣿⣿⣿⣿⣿⣿⣿⣿⣿⣿⣿⣿⣿⣿⣿⣿⣿⣿⣿⣿⣿⣿⣿⣿⣿⣄⠀⠀⠀⠀⠀⠀⠀⠀⠀⠀⠀⠀⠀⠀⠀⢠⣤⣤⣤⣤⣤⣤⣀⣀⣀⣤⣾⣿⣿⣿⣿⣿⣿⣿⣿⣿⣿⣿⣿⣿⣿⡇</a:t>
            </a:r>
            <a:br/>
            <a:r>
              <a:t>⣿⣿⣿⣿⣿⣿⣿⣿⣿⣿⣿⣿⣿⣿⣿⣿⣿⣿⣿⣿⣿⣿⣿⣿⣿⣿⣿⣿⣿⣿⣿⣿⣿⣿⣿⣿⣿⣿⣿⣿⣿⣿⣿⣿⣿⣿⣿⣿⣿⣦⣀⡀⠀⠀⠀⠀⠀⠀⠀⠀⠀⠀⠀⠀⠀⣿⣿⣿⣿⣿⣿⣿⣿⣿⣿⣿⣿⣿⣿⣿⣿⣿⣿⣿⣿⣿⣿⣿⣿⣿⡇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⣿⣿⣿⣿⣿⣿⣿⣿⣿⣿⣿⣿⣿⣿⣿⣿⣿⣿⣿⣿⣿⣿⣿⣿⣿⣿⣿⣿⣿⣿⣿⣿⣿⣿⣿⣿⣿⣿⣿⣿⣿⣿⣿⣿⣿⣿⣿⣿⣿⣿⣿⣿⠇⠀⠀⠀⠀⠀⠀⠀⠀⠀⠀⠀⢸⣿⣿⣿⣿⣿⣿⣿⣿⣿⣿⣿⣿⣿⣿⣿⣿⣿⣿⣿⣿⣿⣿⣿⣿⣿⡇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⣿⣿⣿⣿⣿⣿⣿⣿⣿⣿⣿⣿⣿⣿⣿⣿⣿⣿⣿⣿⣿⣿⣿⣿⣿⣿⣿⣿⣿⣿⣿⣿⣿⣿⣿⣿⣿⣿⣿⣿⣿⣿⣿⣿⣿⣿⣿⣿⣿⣿⣿⣯⣄⡀⠀⠀⠀⠀⠀⠀⠀⠀⠀⠀⣼⣿⣿⣿⣿⣿⣿⣿⣿⣿⣿⣿⣿⣿⣿⣿⣿⣿⣿⣿⣿⣿⣿⣿⣿⣿⡇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⣿⣿⣿⣿⣿⣿⣿⣿⣿⣿⣿⣿⣿⣿⣿⣿⣿⣿⣿⣿⣿⣿⣿⣿⣿⣿⣿⣿⣿⣿⣿⣿⣿⣿⣿⣿⣿⣿⣿⣿⣿⣿⣿⣿⣿⣿⣿⣿⣿⣿⣿⣿⡏⠀⠀⠀⠀⠀⠀⠀⠀⠀⠀⢸⣿⣿⣿⣿⣿⣿⣿⣿⣿⣿⣿⣿⣿⣿⣿⣿⣿⣿⣿⣿⣿⣿⣿⣿⣿⣿⡇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⣿⣿⣿⣿⣿⣿⣿⣿⣿⣿⣿⣿⣿⣿⣿⣿⣿⣿⣿⣿⣿⣿⣿⣿⣿⣿⣿⣿⣿⣿⣿⣿⣿⣿⣿⣿⣿⣿⣿⣿⣿⣿⣿⣿⣿⣿⣿⣿⣿⣿⡟⠀⠀⠀⠀⠀⠀⠀⠀⠀⠀⠀⠀⠀⠈⣿⣿⣿⣿⣿⣿⣿⣿⣿⣿⣿⣿⣿⣿⣿⣿⣿⣿⣿⣿⣿⣿⣿⣿⣿⡇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⣿⣿⣿⣿⣿⣿⣿⣿⣿⣿⣿⣿⣿⣿⣿⣿⣿⣿⣿⣿⣿⣿⣿⣿⣿⣿⣿⣿⣿⣿⣿⣿⣿⣿⣿⣿⣿⣿⣿⣿⣿⣿⣿⣿⣿⣿⣿⣿⣿⣿⠁⠀⠀⠀⠀⠀⠀⠀⠀⠀⠀⠀⠀⠀⠀⠸⣿⣿⣿⣿⣿⣿⣿⣿⣿⣿⣿⣿⣿⣿⣿⣿⣿⣿⣿⣿⣿⣿⣿⣿⡇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⣿⣿⣿⣿⣿⣿⣿⣿⣿⣿⣿⣿⣿⣿⣿⣿⣿⣿⣿⣿⣿⣿⣿⣿⣿⣿⣿⣿⣿⣿⣿⣿⣿⣿⣿⣿⣿⣿⣿⣿⣿⣿⣿⣿⣿⣿⣿⣿⣿⡇⠀⠀⠀⠀⠀⠀⠀⠀⠀⠀⠀⠀⠀⠀⠀⠀⢸⣿⣿⣿⣿⣿⣿⣿⣿⣿⣿⣿⣿⣿⣿⣿⣿⣿⣿⣿⣿⣿⣿⣿⡇</a:t>
            </a:r>
            <a:br/>
            <a:r>
              <a:t>⠸⣿⣿⣿⣿⣿⣿⣿⣿⣿⣿⣿⣿⣿⣿⣿⣿⣿⣿⣿⣿⣿⣿⣿⣿⣿⣿⣿⣿⣿⣿⣿⣿⣿⣿⣿⣿⣿⣿⣿⣿⣿⣿⣿⣿⣿⣿⣿⣿⠀⠀⠀⠀⠀⠀⠀⠀⠀⠀⠀⠀⠀⠀⠀⠀⠀⠀⣿⣿⣿⣿⣿⣿⣿⣿⣿⣿⣿⣿⣿⣿⣿⣿⣿⣿⣿⣿⣿⣿⣿⡇</a:t>
            </a:r>
            <a:br/>
            <a:r>
              <a:t>⠀⢹⣿⣿⣿⣿⣿⣿⣿⣿⣿⣿⣿⣿⣿⣿⣿⣿⣿⣿⣿⣿⣿⣿⣿⣿⣿⣿⣿⣿⣿⣿⣿⣿⣿⣿⣿⣿⣿⣿⣿⣿⣿⣿⣿⣿⣿⣿⡏⠀⠀⠀⠀⠀⠀⠀⠀⠀⠀⠀⠀⠀⠀⠀⠀⠀⠀⢸⣿⣿⣿⣿⣿⣿⣿⣿⣿⣿⣿⣿⣿⣿⣿⣿⣿⣿⣿⣿⣿⣿⡇</a:t>
            </a:r>
            <a:br/>
            <a:r>
              <a:t>⠀⠈⢿⣿⣿⣿⣿⣿⣿⣿⣿⣿⣿⣿⣿⣿⣿⣿⣿⣿⣿⣿⣿⣿⣿⣿⣿⣿⣿⣿⣿⣿⣿⣿⣿⣿⣿⣿⣿⣿⣿⣿⣿⣿⣿⣿⣿⣿⠁⠀⠀⠀⠀⠀⠀⠀⠀⠀⠀⠀⠀⠀⠀⠀⠀⠀⠀⠀⢿⣿⣿⣿⣿⣿⣿⣿⣿⣿⣿⣿⣿⣿⣿⣿⣿⣿⣿⣿⣿⣿⡇</a:t>
            </a:r>
            <a:br/>
            <a:r>
              <a:t>⠀⠀⠘⣿⣿⣿⣿⣿⣿⣿⣿⣿⣿⣿⣿⣿⣿⣿⣿⣿⣿⣿⣿⣿⣿⣿⣿⣿⣿⣿⣿⣿⣿⣿⣿⣿⣿⣿⣿⣿⣿⣿⣿⣿⣿⣿⣿⡏⠀⠀⠀⠀⠀⠀⠀⠀⠀⠀⠀⠀⠀⠀⠀⠀⠀⠀⠀⠀⠘⢿⣿⣿⣿⣿⣿⣿⣿⣿⣿⣿⣿⣿⣿⣿⣿⣿⣿⣿⣿⣿⡇</a:t>
            </a:r>
            <a:br/>
            <a:r>
              <a:t>⠀⠀⠀⠘⣿⣿⣿⣿⣿⣿⣿⣿⣿⣿⣿⣿⣿⣿⣿⣿⣿⣿⣿⣿⣿⣿⣿⣿⣿⣿⣿⣿⣿⣿⣿⣿⣿⣿⣿⣿⣿⣿⣿⣿⣿⣿⣿⠀⠀⠀⠀⠀⠀⠀⠀⠀⠀⠀⠀⠀⠀⠀⠀⠀⠀⠀⠀⠀⠀⠀⠻⣿⣿⣿⣿⣿⣿⣿⣿⣿⣿⣿⣿⣿⣿⣿⣿⣿⣿⣿⡇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⠙⣿⣿⣿⣿⣿⣿⣿⣿⣿⣿⣿⣿⣿⣿⣿⣿⣿⣿⣿⣿⣿⣿⣿⣿⣿⣿⣿⣿⣿⣿⣿⣿⣿⣿⣿⣿⣿⣿⣿⣿⣿⣿⣿⣿⣿⣿⣿⣿⣿⣿⣿⣿⣿⣿⣿⣿⣿⣿⣿⣿⣿⣿⣿⣿⣿⣿⣿⣿⣿⣿⣿⣿⣿⣿⣿⣿⣿⣿⣿⣿⣿⣿⣿⣿⣿⣿⣿⣿⣿⡇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⣰⣿⣿⣿⣿⣿⣿⣿⣿⣿⣿⣿⣿⣿⣿⣿⣿⣿⣿⣿⣿⣿⣿⣿⣿⣿⣿⣿⣿⣿⣿⣿⣿⣿⣿⣿⣿⣿⣿⣿⣿⣿⣿⣿⣿⣿⣿⣿⣿⣿⣿⣿⣿⣿⣿⣿⣿⣿⣿⣿⣿⣿⣿⣿⣿⣿⣿⣿⣿⣿⣿⣿⣿⣿⣿⣿⣿⣿⣿⣿⣿⣿⣿⣿⣿⣿⣿⣿⣿⣿⡇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⠈⠿⣿⣿⣿⣿⣿⣿⣿⣿⣿⣿⣿⣿⣿⣿⣿⣿⣿⣿⣿⣿⣿⣿⣿⣿⣿⣿⣿⣿⣿⣿⣿⣿⣿⣿⣿⣿⣿⣿⣿⣿⣿⣿⣿⣿⣿⣿⣿⣿⣿⣿⣿⣿⣿⣿⣿⣿⣿⣿⣿⣿⣿⣿⣿⣿⣿⣿⣿⣿⣿⣿⣿⣿⣿⣿⣿⣿⣿⣿⣿⣿⣿⣿⣿⣿⣿⣿⣿⣿⡇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⠀⠀⢻⣿⣿⣿⣿⣿⣿⣿⣿⣿⣿⣿⣿⣿⣿⣿⣿⣿⣿⣿⣿⣿⣿⣿⣿⣿⣿⣿⣿⣿⣿⣿⣿⣿⣿⣿⣿⣿⣿⣿⣿⣿⣿⣿⣿⣿⣿⣿⣿⡋⠁⠛⢿⣿⣿⣿⣿⣿⣿⣿⣿⣿⣿⣿⣿⣿⣿⣿⣿⣿⣿⣿⣿⣿⣿⣿⣿⣿⣿⣿⣿⣿⣿⣿⣿⣿⣿⣿⡇</a:t>
            </a:r>
            <a:br/>
            <a:r>
              <a:t>⠀⠀⠀⠀⠘⢻⣿⣿⣿⣿⣿⣿⣿⣿⣿⣿⣿⣿⣿⣿⣿⣿⣿⣿⣿⣿⣿⣿⣿⣿⣿⣿⣿⣿⣿⣿⣿⣿⣿⣿⣿⣿⣿⣿⣿⣿⣿⣿⣿⣿⣿⡄⠀⠀⠈⠉⠙⠛⠁⠀⠈⠙⠻⣿⣿⣿⣿⣿⣿⣿⣿⣿⣿⣿⣿⣿⣿⣿⣿⣿⣿⣿⣿⣿⣿⣿⣿⣿⣿⣿⡇</a:t>
            </a:r>
            <a:br/>
            <a:r>
              <a:t>⠀⠀⠀⠀⣠⣼⣿⣿⣿⣿⣿⣿⣿⣿⣿⣿⣿⣿⣿⣿⣿⣿⣿⣿⣿⣿⣿⣿⣿⣿⣿⣿⣿⣿⣿⣿⣿⣿⣿⣿⣿⣿⣿⣿⣿⣿⣿⣿⣿⣿⣿⠁⠀⠀⠀⠀⠀⠀⠀⠀⠀⠀⢰⣿⣿⣿⣿⣿⣿⣿⣿⣿⣿⣿⣿⣿⣿⣿⣿⣿⣿⣿⣿⣿⣿⣿⣿⣿⣿⣿⡇</a:t>
            </a:r>
            <a:br/>
            <a:r>
              <a:t>⠀⠀⠀⣾⣿⣿⣿⣿⣿⣿⣿⣿⣿⣿⣿⣿⣿⣿⣿⣿⣿⣿⣿⣿⣿⣿⣿⣿⣿⣿⣿⣿⣿⣿⣿⣿⣿⣿⣿⣿⣿⣿⣿⣿⣿⣿⣿⣿⣿⠏⠁⠀⠀⠀⠀⠀⠀⠀⠀⠀⠀⠀⠘⢿⣿⣿⣿⣿⣿⣿⣿⣿⣿⣿⣿⣿⣿⣿⣿⣿⣿⡟⠻⠿⣿⣿⣿⣿⣿⣿⡇</a:t>
            </a:r>
            <a:br/>
            <a:r>
              <a:t>⠀⠀⠀⢹⣿⣿⣿⣿⣿⣿⣿⣿⣿⣿⣿⣿⣿⣿⣿⣿⣿⣿⣿⣿⣿⣿⣿⣿⣿⣿⣿⣿⣿⣿⣿⣿⣿⣿⣿⣿⣿⣿⣿⣿⣿⣿⣿⣿⠃⠀⠀⠀⠀⠀⠀⠀⠀⠀⠀⠀⠀⠀⠀⢘⣿⣿⣿⣿⣿⣿⣿⠿⠿⠿⣿⣿⣿⣿⣿⣿⠋⠀⠀⠀⠘⣿⣿⣿⣿⣿⡇</a:t>
            </a:r>
            <a:br/>
            <a:r>
              <a:t>⠀⠀⠀⢸⣿⣿⣿⣿⣿⣿⣿⣿⣿⣿⣿⣿⣿⣿⣿⣿⣿⣿⣿⣿⣿⣿⣿⣿⣿⣿⣿⣿⣿⣿⣿⣿⣿⣿⣿⣿⣿⣿⣿⣿⣿⣿⣿⣿⣤⡀⠀⠀⠀⠀⠀⠀⠀⠀⠀⠀⠀⠀⠀⣸⣿⣿⣿⣿⣿⣟⠁⠀⠀⠀⠀⠿⠿⠛⠋⠀⠀⠀⠀⠀⠀⢹⣿⣿⣿⣿⡇</a:t>
            </a:r>
            <a:br/>
            <a:r>
              <a:t>⠀⠀⠀⠀⣿⣿⣿⣿⣿⣿⣿⣿⣿⣿⣿⣿⣿⣿⣿⣿⣿⣿⣿⣿⣿⣿⣿⣿⣿⣿⣿⣿⣿⣿⣿⣿⣿⣿⣿⣿⣿⣿⣿⣿⣿⣿⣿⣿⣿⣿⡇⠀⠀⠀⠀⠀⠀⠀⠀⠀⠀⠀⢠⣿⣿⣿⠿⠟⠛⠉⠀⠀⠀⠀⠀⠀⠀⠀⠀⠀⠀⠀⠀⠀⠀⢸⣿⣿⣿⣿⡇</a:t>
            </a:r>
            <a:br/>
            <a:r>
              <a:t>⠀⠀⠀⢰⣿⣿⣿⣿⣿⣿⣿⣿⣿⣿⣿⣿⣿⣿⣿⣿⣿⣿⣿⣿⣿⣿⣿⣿⣿⣿⣿⣿⣿⣿⣿⣿⣿⣿⣿⣿⣿⣿⣿⣿⣿⣿⣿⣿⣿⣿⡇⠀⠀⠀⠀⠀⠀⠀⠀⠀⠀⠀⠈⣉⣉⠁⠀⣠⣤⡄⠀⠀⠀⠀⠀⢰⠀⠀⢻⣿⣶⣦⣀⠀⠀⣸⣿⣿⣿⣿⡇</a:t>
            </a:r>
            <a:br/>
            <a:r>
              <a:t>⠀⠀⢀⣿⣿⣿⣿⣿⣿⣿⣿⣿⣿⣿⣿⣿⣿⣿⣿⣿⣿⣿⣿⣿⣿⣿⣿⣿⣿⣿⣿⣿⣿⣿⣿⣿⣿⣿⣿⣿⣿⣿⣿⣿⣿⣿⣿⣿⣿⣿⡇⠀⠀⠀⠀⠀⠀⠀⠀⠀⠀⢠⣼⣾⣿⡄⠀⠋⠁⠀⠀⠀⠀⠀⠀⠀⠀⢀⣾⣿⣿⣿⣿⣷⣶⣿⣿⣿⣿⣿⡇</a:t>
            </a:r>
            <a:br/>
            <a:r>
              <a:t>⠺⣿⣿⣿⣿⣿⣿⣿⣿⣿⣿⣿⣿⣿⣿⣿⣿⣿⣿⣿⣿⣿⣿⣿⣿⣿⣿⣿⣿⣿⣿⣿⣿⣿⣿⣿⣿⣿⣿⣿⣿⣿⣿⣿⣿⣿⣿⣿⣿⣿⠁⠀⠀⠀⠀⠀⠀⠀⠀⠀⠀⠀⠈⠉⠉⠀⠀⠀⠀⠀⠀⠀⠀⠀⠀⠐⣿⣿⣿⣿⣿⣿⣿⣿⣿⣿⣿⣿⣿⣿⡇</a:t>
            </a:r>
            <a:br/>
            <a:r>
              <a:t>⠀⠘⣿⣿⣿⣿⣿⣿⣿⣿⣿⣿⣿⣿⣿⣿⣿⣿⣿⣿⣿⣿⣿⣿⣿⣿⣿⣿⣿⣿⣿⣿⣿⣿⣿⣿⣿⣿⣿⣿⣿⣿⣿⣿⣿⣿⣿⣿⣿⡇⠀⠀⠀⠀⠀⠀⠀⠀⠀⠀⠀⠀⠀⠀⠀⠀⠀⠀⠀⠀⠀⠀⠀⠀⠀⠀⠹⣿⣿⣿⣿⣿⣿⣿⣿⣿⣿⣿⣿⣿⡇</a:t>
            </a:r>
            <a:br/>
            <a:r>
              <a:t>⠀⠀⣿⣿⣿⣿⣿⣿⣿⣿⣿⣿⣿⣿⣿⣿⣿⣿⣿⣿⣿⣿⣿⣿⣿⣿⣿⣿⣿⣿⣿⣿⣿⣿⣿⣿⣿⣿⣿⣿⣿⣿⣿⣿⣿⣿⣿⣿⣿⣿⡄⠀⠀⠀⠀⠀⠀⠀⠀⠀⠀⠀⠀⠀⠀⠀⠀⠀⠀⠀⠀⠀⠀⠀⠀⠀⠀⠘⣿⣿⣿⣿⣿⣿⣿⣿⣿⣿⣿⣿⡇</a:t>
            </a:r>
            <a:br/>
            <a:r>
              <a:t>⠀⣼⣿⣿⣿⣿⣿⣿⣿⣿⣿⣿⣿⣿⣿⣿⣿⣿⣿⣿⣿⣿⣿⣿⣿⣿⣿⣿⣿⣿⣿⣿⣿⣿⣿⣿⣿⣿⣿⣿⣿⣿⣿⣿⣿⣿⣿⣿⣿⣿⣿⡄⠀⠀⠀⠀⠀⠀⠀⠀⠀⠀⠀⠀⠀⠀⠀⣤⣤⣤⣤⣤⣀⣀⡀⠀⢀⣠⣿⣿⣿⣿⣿⣿⣿⣿⣿⣿⣿⣿⡇</a:t>
            </a:r>
            <a:br/>
            <a:r>
              <a:t>⣴⣿⣿⣿⣿⣿⣿⣿⣿⣿⣿⣿⣿⣿⣿⣿⣿⣿⣿⣿⣿⣿⣿⣿⣿⣿⣿⣿⣿⣿⣿⣿⣿⣿⣿⣿⣿⣿⣿⣿⣿⣿⣿⣿⣿⣿⣿⣿⣿⣿⣿⣿⣦⣤⠀⠀⠀⠀⠀⠀⠀⠀⠀⠀⠀⠀⠀⢸⣿⣿⣿⣿⣿⣿⣿⣿⣿⣿⣿⣿⣿⣿⣿⣿⣿⣿⣿⣿⣿⣿⡇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⣿⣿⣿⣿⣿⣿⣿⣿⣿⣿⣿⣿⣿⣿⣿⣿⣿⣿⣿⣿⣿⣿⣿⣿⣿⣿⣿⣿⣿⣿⣿⣿⣿⣿⣿⣿⣿⣿⣿⣿⣿⣿⣿⣿⣿⣿⣿⣿⣿⣿⣿⣿⣿⣿⣦⡄⠀⠀⠀⠀⠀⠀⠀⠀⠀⢀⣼⣿⣿⣿⣿⣿⣿⣿⣿⣿⣿⣿⣿⣿⣿⣿⣿⣿⣿⣿⣿⣿⣿⣿⡇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⣿⣿⣿⣿⣿⣿⣿⣿⣿⣿⣿⣿⣿⣿⣿⣿⣿⣿⣿⣿⣿⣿⣿⣿⣿⣿⣿⣿⣿⣿⣿⣿⣿⣿⣿⣿⣿⣿⣿⣿⣿⣿⣿⣿⣿⣿⣿⣿⣿⣿⣿⣿⣿⣿⡟⠀⠀⠀⠀⠀⠀⠀⠀⠀⠀⠸⣿⣿⣿⣿⣿⣿⣿⣿⣿⣿⣿⣿⣿⣿⣿⣿⣿⣿⣿⣿⣿⣿⣿⣿⡇</a:t>
            </a:r>
            <a:br/>
            <a:r>
              <a:t>⣾⣿⣿⣿⣿⣿⣿⣿⣿⣿⣿⣿⣿⣿⣿⣿⣿⣿⣿⣿⣿⣿⣿⣿⣿⣿⣿⣿⣿⣿⣿⣿⣿⣿⣿⣿⣿⣿⣿⣿⣿⣿⣿⣿⣿⣿⣿⣿⣿⣿⣿⣿⣿⡏⠀⠀⠀⠀⠀⠀⠀⠀⠀⠀⠀⠀⠹⣿⣿⣿⣿⣿⣿⣿⣿⣿⣿⣿⣿⣿⣿⣿⣿⣿⣿⣿⣿⣿⣿⣿⡇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⣿⣿⣿⣿⣿⣿⣿⣿⣿⣿⣿⣿⣿⣿⣿⣿⣿⣿⣿⣿⣿⣿⣿⣿⣿⣿⣿⣿⣿⣿⣿⣿⣿⣿⣿⣿⣿⣿⣿⣿⣿⣿⣿⣿⣿⣿⣿⣿⣿⣿⣿⣿⡿⠀⠀⠀⠀⠀⠀⠀⠀⠀⠀⠀⠀⠀⠀⢹⣿⣿⣿⣿⣿⣿⣿⣿⣿⣿⣿⣿⣿⣿⣿⣿⣿⣿⣿⣿⣿⣿⡇</a:t>
            </a:r>
            <a:br/>
            <a:r>
              <a:t>⠻⣿⣿⣿⣿⣿⣿⣿⣿⣿⣿⣿⣿⣿⣿⣿⣿⣿⣿⣿⣿⣿⣿⣿⣿⣿⣿⣿⣿⣿⣿⣿⣿⣿⣿⣿⣿⣿⣿⣿⣿⣿⣿⣿⣿⣿⣿⣿⣿⣿⣿⣿⠇⠀⠀⠀⠀⠀⠀⠀⠀⠀⠀⠀⠀⠀⠀⠈⣿⣿⣿⣿⣿⣿⣿⣿⣿⣿⣿⣿⣿⣿⣿⣿⣿⣿⣿⣿⣿⣿⡇</a:t>
            </a:r>
            <a:br/>
            <a:r>
              <a:t>⠀⠈⢻⣿⣿⣿⣿⣿⣿⣿⣿⣿⣿⣿⣿⣿⣿⣿⣿⣿⣿⣿⣿⣿⣿⣿⣿⣿⣿⣿⣿⣿⣿⣿⣿⣿⣿⣿⣿⣿⣿⣿⣿⣿⣿⣿⣿⣿⣿⣿⣿⣿⠀⠀⠀⠀⠀⠀⠀⠀⠀⠀⠀⠀⠀⠀⠀⠀⢹⣿⣿⣿⣿⣿⣿⣿⣿⣿⣿⣿⣿⣿⣿⣿⣿⣿⣿⣿⣿⣿⡇</a:t>
            </a:r>
            <a:br/>
            <a:r>
              <a:t>⠀⠀⠀⢻⣿⣿⣿⣿⣿⣿⣿⣿⣿⣿⣿⣿⣿⣿⣿⣿⣿⣿⣿⣿⣿⣿⣿⣿⣿⣿⣿⣿⣿⣿⣿⣿⣿⣿⣿⣿⣿⣿⣿⣿⣿⣿⣿⣿⣿⣿⣿⡇⠀⠀⠀⠀⠀⠀⠀⠀⠀⠀⠀⠀⠀⠀⠀⠀⠘⣿⣿⣿⣿⣿⣿⣿⣿⣿⣿⣿⣿⣿⣿⣿⣿⣿⣿⣿⣿⣿⡇</a:t>
            </a:r>
            <a:br/>
            <a:r>
              <a:t>⠀⠀⠀⠈⣿⣿⣿⣿⣿⣿⣿⣿⣿⣿⣿⣿⣿⣿⣿⣿⣿⣿⣿⣿⣿⣿⣿⣿⣿⣿⣿⣿⣿⣿⣿⣿⣿⣿⣿⣿⣿⣿⣿⣿⣿⣿⣿⣿⣿⣿⣿⠃⠀⠀⠀⠀⠀⠀⠀⠀⠀⠀⠀⠀⠀⠀⠀⠀⠀⢻⣿⣿⣿⣿⣿⣿⣿⣿⣿⣿⣿⣿⣿⣿⣿⣿⣿⣿⣿⣿⡇</a:t>
            </a:r>
            <a:br/>
            <a:r>
              <a:t>⠀⠀⠀⠀⠸⣿⣿⣿⣿⣿⣿⣿⣿⣿⣿⣿⣿⣿⣿⣿⣿⣿⣿⣿⣿⣿⣿⣿⣿⣿⣿⣿⣿⣿⣿⣿⣿⣿⣿⣿⣿⣿⣿⣿⣿⣿⣿⣿⣿⣿⡿⠀⠀⠀⠀⠀⠀⠀⠀⠀⠀⠀⠀⠀⠀⠀⠀⠀⠀⠸⣿⣿⣿⣿⣿⣿⣿⣿⣿⣿⣿⣿⣿⣿⣿⣿⣿⣿⣿⣿⡇</a:t>
            </a:r>
            <a:br/>
            <a:r>
              <a:t>⠀⠀⠀⠀⠀⢹⣿⣿⣿⣿⣿⣿⣿⣿⣿⣿⣿⣿⣿⣿⣿⣿⣿⣿⣿⣿⣿⣿⣿⣿⣿⣿⣿⣿⣿⣿⣿⣿⣿⣿⣿⣿⣿⣿⣿⣿⣿⣿⣿⣿⠇⠀⠀⠀⠀⠀⠀⠀⠀⠀⠀⠀⠀⠀⠀⠀⠀⠀⠀⠀⢻⣿⣿⣿⣿⣿⣿⣿⣿⣿⣿⣿⣿⣿⣿⣿⣿⣿⣿⣿⡇</a:t>
            </a:r>
            <a:br/>
            <a:r>
              <a:t>⠀⠀⠀⠀⠀⠀⢻⣿⣿⣿⣿⣿⣿⣿⣿⣿⣿⣿⣿⣿⣿⣿⣿⣿⣿⣿⣿⣿⣿⣿⣿⣿⣿⣿⣿⣿⣿⣿⣿⣿⣿⣿⣿⣿⣿⣿⣿⣿⣿⡿⠀⠀⠀⠀⠀⠀⠀⠀⠀⠀⠀⠀⠀⠀⠀⠀⠀⠀⠀⠀⠘⢿⣿⣿⣿⣿⣿⣿⣿⣿⣿⣿⣿⣿⣿⣿⣿⣿⣿⣿⡇</a:t>
            </a:r>
            <a:br/>
            <a:r>
              <a:t>⠀⠀⠀⠀⠀⠀⠀⢻⣿⣿⣿⣿⣿⣿⣿⣿⣿⣿⣿⣿⣿⣿⣿⣿⣿⣿⣿⣿⣿⣿⣿⣿⣿⣿⣿⣿⣿⣿⣿⣿⣿⣿⣿⣿⣿⣿⣿⣿⣿⠇⠀⠀⠀⠀⠀⠀⠀⠀⠀⠀⠀⠀⠀⠀⠀⠀⠀⠀⠀⠀⠀⠈⢻⣿⣿⣿⣿⣿⣿⣿⣿⣿⣿⣿⣿⣿⣿⣿⣿⣿⡇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⠀⢾⣿⣿⣿⣿⣿⣿⣿⣿⣿⣿⣿⣿⣿⣿⣿⣿⣿⣿⣿⣿⣿⣿⣿⣿⣿⣿⣿⣿⣿⣿⣿⣿⣿⣿⣿⣿⣿⣿⣿⣿⣿⣿⣿⣿⣿⣿⣿⣿⣿⣿⣿⣿⣿⣿⣿⣿⣿⣿⣿⣿⣿⣿⣿⣿⣿⣿⣿⣿⣿⣿⣿⣿⣿⣿⣿⣿⣿⣿⣿⣿⣿⣿⣿⣿⣿⣿⣿⣿⡇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⠀⠀⠈⢻⣿⣿⣿⣿⣿⣿⣿⣿⣿⣿⣿⣿⣿⣿⣿⣿⣿⣿⣿⣿⣿⣿⣿⣿⣿⣿⣿⣿⣿⣿⣿⣿⣿⣿⣿⣿⣿⣿⣿⣿⣿⣿⣿⣿⣿⣿⣿⣿⣿⣿⣿⣿⣿⣿⣿⣿⣿⣿⣿⣿⣿⣿⣿⣿⣿⣿⣿⣿⣿⣿⣿⣿⣿⣿⣿⣿⣿⣿⣿⣿⣿⣿⣿⣿⣿⣿⡇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⠀⠀⢀⣾⣿⣿⣿⣿⣿⣿⣿⣿⣿⣿⣿⣿⣿⣿⣿⣿⣿⣿⣿⣿⣿⣿⣿⣿⣿⣿⣿⣿⣿⣿⣿⣿⣿⣿⣿⣿⣿⣿⣿⣿⣿⣿⣿⣿⣿⣿⣿⣿⣿⣿⣿⣿⣿⣿⣿⣿⣿⣿⣿⣿⣿⣿⣿⣿⣿⣿⣿⣿⣿⣿⣿⣿⣿⣿⣿⣿⣿⣿⣿⣿⣿⣿⣿⣿⣿⣿⡇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⠀⠀⠺⣿⣿⣿⣿⣿⣿⣿⣿⣿⣿⣿⣿⣿⣿⣿⣿⣿⣿⣿⣿⣿⣿⣿⣿⣿⣿⣿⣿⣿⣿⣿⣿⣿⣿⣿⣿⣿⣿⣿⣿⣿⣿⣿⣿⣿⣿⣿⣿⣿⣿⣿⣿⣿⣿⣿⣿⣿⣿⣿⣿⣿⣿⣿⣿⣿⣿⣿⣿⣿⣿⣿⣿⣿⣿⣿⣿⣿⣿⣿⣿⣿⣿⣿⣿⣿⣿⣿⡇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⠀⠀⠀⠈⠿⣿⣿⣿⣿⣿⣿⣿⣿⣿⣿⣿⣿⣿⣿⣿⣿⣿⣿⣿⣿⣿⣿⣿⣿⣿⣿⣿⣿⣿⣿⣿⣿⣿⣿⣿⣿⣿⣿⣿⣿⣿⣿⣿⣿⣿⣿⣿⣿⣿⣿⣿⣿⣿⠿⢻⣿⣿⣿⣿⣿⣿⣿⣿⣿⣿⣿⣿⣿⣿⣿⣿⣿⣿⣿⣿⣿⣿⣿⣿⣿⣿⣿⣿⣿⣿⡇</a:t>
            </a:r>
            <a:br/>
            <a:r>
              <a:t>⠀⠀⠀⠀⠀⠻⠿⢿⣿⣿⣿⣿⣿⣿⣿⣿⣿⣿⣿⣿⣿⣿⣿⣿⣿⣿⣿⣿⣿⣿⣿⣿⣿⣿⣿⣿⣿⣿⣿⣿⣿⣿⣿⣿⣿⣿⣿⣿⣿⣿⣿⣿⣿⣿⣿⣿⣿⡗⠀⠀⠙⣿⣿⣿⣿⣿⣿⣿⣿⣿⣿⣿⣿⣿⣿⣿⣿⣿⣿⣿⣿⣿⣿⣿⣿⣿⣿⣿⣿⣿⡇</a:t>
            </a:r>
            <a:br/>
            <a:r>
              <a:t>⠀⠀⠀⠀⠀⠀⠀⠀⠙⣿⣿⣿⣿⣿⣿⣿⣿⣿⣿⣿⣿⣿⣿⣿⣿⣿⣿⣿⣿⣿⣿⣿⣿⣿⣿⣿⣿⣿⣿⣿⣿⣿⣿⣿⣿⣿⣿⣿⣿⣿⣿⣿⣿⣿⣿⣿⣿⡟⠀⠀⠀⠀⠉⠛⠛⠉⠙⠻⣿⣿⣿⣿⣿⣿⣿⣿⣿⣿⣿⣿⣿⣿⣿⣿⣿⣿⣿⣿⣿⣿⡇</a:t>
            </a:r>
            <a:br/>
            <a:r>
              <a:t>⠀⠀⠀⠀⠀⠀⠀⢠⣴⣿⣿⣿⣿⣿⣿⣿⣿⣿⣿⣿⣿⣿⣿⣿⣿⣿⣿⣿⣿⣿⣿⣿⣿⣿⣿⣿⣿⣿⣿⣿⣿⣿⣿⣿⣿⣿⣿⣿⣿⣿⣿⣿⣿⣿⣿⣿⠟⠀⠀⠀⠀⠀⠀⠀⠀⠀⠀⠀⢀⣼⣿⣿⣿⣿⣿⣿⣿⣿⣿⣿⣿⣿⣿⣿⣿⣿⣿⣿⣿⣿⡇</a:t>
            </a:r>
            <a:br/>
            <a:r>
              <a:t>⠀⠀⠀⠀⠀⠀⠰⣿⣿⣿⣿⣿⣿⣿⣿⣿⣿⣿⣿⣿⣿⣿⣿⣿⣿⣿⣿⣿⣿⣿⣿⣿⣿⣿⣿⣿⣿⣿⣿⣿⣿⣿⣿⣿⣿⣿⣿⣿⣿⣿⣿⣿⣿⣿⠛⠃⠀⠀⠀⠀⠀⠀⠀⠀⠀⠀⠀⠀⢸⣿⣿⣿⣿⣿⣿⣿⣿⣿⣿⣿⣿⣿⣿⣿⣿⣿⣿⣿⣿⣿⡇</a:t>
            </a:r>
            <a:br/>
            <a:r>
              <a:t>⠀⠀⠀⠀⠀⠀⠀⢻⣿⣿⣿⣿⣿⣿⣿⣿⣿⣿⣿⣿⣿⣿⣿⣿⣿⣿⣿⣿⣿⣿⣿⣿⣿⣿⣿⣿⣿⣿⣿⣿⣿⣿⣿⣿⣿⣿⣿⣿⣿⣿⣿⣿⣿⣇⠀⠀⠀⠀⠀⠀⠀⠀⠀⠀⠀⠀⠀⠀⠀⢹⣿⣿⣿⣿⣿⣿⣿⣿⣿⣿⣿⣿⣿⣿⣿⣿⣿⣿⣿⣿⡇</a:t>
            </a:r>
            <a:br/>
            <a:r>
              <a:t>⠀⠀⠀⠀⠀⠀⠀⠘⣿⣿⣿⣿⣿⣿⣿⣿⣿⣿⣿⣿⣿⣿⣿⣿⣿⣿⣿⣿⣿⣿⣿⣿⣿⣿⣿⣿⣿⣿⣿⣿⣿⣿⣿⣿⣿⣿⣿⣿⣿⣿⣿⣿⣿⣿⣷⡄⠀⠀⠀⠀⠀⠀⠀⠀⠀⠀⠀⠀⠀⣸⣿⣿⣿⣿⣿⣿⣿⣿⣿⣿⣿⣿⣿⣿⣿⣿⣿⣿⡿⣿⡇</a:t>
            </a:r>
            <a:br/>
            <a:r>
              <a:t>⠀⠀⠀⠀⠀⠀⠀⠀⢿⣿⣿⣿⣿⣿⣿⣿⣿⣿⣿⣿⣿⣿⣿⣿⣿⣿⣿⣿⣿⣿⣿⣿⣿⣿⣿⣿⣿⣿⣿⣿⣿⣿⣿⣿⣿⣿⣿⣿⣿⣿⣿⣿⣿⣿⣿⡇⠀⠀⠀⠀⠀⠀⠀⠀⠀⠀⠀⢀⢰⣿⣿⣿⣿⣿⣿⡟⠋⠀⠉⠙⢻⣿⣿⣿⣿⣿⠿⠋⠀⠘⠃</a:t>
            </a:r>
            <a:br/>
            <a:r>
              <a:t>⠀⠀⠀⠀⠀⠀⠀⠀⣼⣿⣿⣿⣿⣿⣿⣿⣿⣿⣿⣿⣿⣿⣿⣿⣿⣿⣿⣿⣿⣿⣿⣿⣿⣿⣿⣿⣿⣿⣿⣿⣿⣿⣿⣿⣿⣿⣿⣿⣿⣿⣿⣿⣿⣿⣿⠃⠀⠀⠀⠀⠀⠀⠀⠀⠀⠀⠀⠸⣿⣿⣿⠿⠛⠛⠛⠃⠀⠀⠀⠀⠐⠛⠛⠋⠉⠁⠀⠀⠀⠀⠀</a:t>
            </a:r>
            <a:br/>
            <a:r>
              <a:t>⠀⠀⠀⠀⠀⠀⠀⢠⣿⣿⣿⣿⣿⣿⣿⣿⣿⣿⣿⣿⣿⣿⣿⣿⣿⣿⣿⣿⣿⣿⣿⣿⣿⣿⣿⣿⣿⣿⣿⣿⣿⣿⣿⣿⣿⣿⣿⣿⣿⣿⣿⣿⣿⣿⠏⠀⠀⠀⠀⠀⠀⠀⠀⠀⠀⠀⠀⣄⣤⡄⠀⠀⣀⣀⡀⠀⠀⠀⠀⠀⠀⠀⠀⠀⠀⠀⠀⠀⠀⠀⠀</a:t>
            </a:r>
            <a:br/>
            <a:r>
              <a:t>⠀⠀⠀⠀⢀⣷⣿⣿⣿⣿⣿⣿⣿⣿⣿⣿⣿⣿⣿⣿⣿⣿⣿⣿⣿⣿⣿⣿⣿⣿⣿⣿⣿⣿⣿⣿⣿⣿⣿⣿⣿⣿⣿⣿⣿⣿⣿⣿⣿⣿⣿⣿⣿⣟⢠⠀⠀⠀⠀⠀⠀⠀⠀⠀⠀⠀⠉⠛⠛⠿⠀⠘⠿⠋⠁⠀⠀⠀⠀⠀⠰⠂⠀⢻⣶⣤⡀⠀⠀⠀⠀</a:t>
            </a:r>
            <a:br/>
            <a:r>
              <a:t>⠀⠀⠀⠀⠀⠹⣿⣿⣿⣿⣿⣿⣿⣿⣿⣿⣿⣿⣿⣿⣿⣿⣿⣿⣿⣿⣿⣿⣿⣿⣿⣿⣿⣿⣿⣿⣿⣿⣿⣿⣿⣿⣿⣿⣿⣿⣿⣿⣿⣿⣿⣿⣿⣿⠁⠀⠀⠀⠀⠀⠀⠀⠀⠀⠀⠀⠀⠀⠀⠀⠀⠀⠀⠀⠀⠀⠀⠀⠀⠀⠀⢀⣠⣿⣿⣿⣿⣦⡀⢀⡆</a:t>
            </a:r>
            <a:br/>
            <a:r>
              <a:t>⠀⠀⠀⠀⠀⠀⢹⣿⣿⣿⣿⣿⣿⣿⣿⣿⣿⣿⣿⣿⣿⣿⣿⣿⣿⣿⣿⣿⣿⣿⣿⣿⣿⣿⣿⣿⣿⣿⣿⣿⣿⣿⣿⣿⣿⣿⣿⣿⣿⣿⣿⣿⣿⣿⣷⡀⠀⠀⠀⠀⠀⠀⠀⠀⠀⠀⠀⠀⠀⠀⠀⠀⠀⠀⠀⠀⠀⠀⠀⠀⠀⣿⣿⣿⣿⣿⣿⣿⣿⣿⡇</a:t>
            </a:r>
            <a:br/>
            <a:r>
              <a:t>⠀⠀⠀⠀⠀⠀⢸⣿⣿⣿⣿⣿⣿⣿⣿⣿⣿⣿⣿⣿⣿⣿⣿⣿⣿⣿⣿⣿⣿⣿⣿⣿⣿⣿⣿⣿⣿⣿⣿⣿⣿⣿⣿⣿⣿⣿⣿⣿⣿⣿⣿⣿⣿⣿⣿⣷⡄⠀⠀⠀⠀⠀⠀⠀⠀⠀⠀⠀⠀⠀⠀⠀⠀⠀⠀⠀⠀⠀⠀⠀⠀⠹⣿⣿⣿⣿⣿⣿⣿⣿⡇</a:t>
            </a:r>
            <a:br/>
            <a:r>
              <a:t>⠀⠀⠀⠀⠀⢀⣿⣿⣿⣿⣿⣿⣿⣿⣿⣿⣿⣿⣿⣿⣿⣿⣿⣿⣿⣿⣿⣿⣿⣿⣿⣿⣿⣿⣿⣿⣿⣿⣿⣿⣿⣿⣿⣿⣿⣿⣿⣿⣿⣿⣿⣿⣿⣿⣿⣿⣿⣦⡀⠀⠀⠀⠀⠀⠀⠀⠀⠀⠀⠀⠀⢱⣶⣶⣶⣤⣀⡀⠀⠀⠀⠀⣿⣿⣿⣿⣿⣿⣿⣿⡇</a:t>
            </a:r>
            <a:br/>
            <a:r>
              <a:t>⠀⠀⠀⠀⠀⣼⣿⣿⣿⣿⣿⣿⣿⣿⣿⣿⣿⣿⣿⣿⣿⣿⣿⣿⣿⣿⣿⣿⣿⣿⣿⣿⣿⣿⣿⣿⣿⣿⣿⣿⣿⣿⣿⣿⣿⣿⣿⣿⣿⣿⣿⣿⣿⣿⣿⣿⣿⣿⣧⠀⠀⠀⠀⠀⠀⠀⠀⠀⠀⠀⠀⢸⣿⣿⣿⣿⣿⣿⣿⣶⣶⣾⣿⣿⣿⣿⣿⣿⣿⣿⡇</a:t>
            </a:r>
            <a:br/>
            <a:r>
              <a:t>⠀⠀⠀⠀⠀⣿⣿⣿⣿⣿⣿⣿⣿⣿⣿⣿⣿⣿⣿⣿⣿⣿⣿⣿⣿⣿⣿⣿⣿⣿⣿⣿⣿⣿⣿⣿⣿⣿⣿⣿⣿⣿⣿⣿⣿⣿⣿⣿⣿⣿⣿⣿⣿⣿⣿⣿⣿⣿⣿⠀⠀⠀⠀⠀⠀⠀⠀⠀⠀⠀⠀⢸⣿⣿⣿⣿⣿⣿⣿⣿⣿⣿⣿⣿⣿⣿⣿⣿⣿⣿⡇</a:t>
            </a:r>
            <a:br/>
            <a:r>
              <a:t>⠀⠀⠀⠀⢰⣿⣿⣿⣿⣿⣿⣿⣿⣿⣿⣿⣿⣿⣿⣿⣿⣿⣿⣿⣿⣿⣿⣿⣿⣿⣿⣿⣿⣿⣿⣿⣿⣿⣿⣿⣿⣿⣿⣿⣿⣿⣿⣿⣿⣿⣿⣿⣿⣿⣿⣿⣿⣿⠏⠀⠀⠀⠀⠀⠀⠀⠀⠀⠀⠀⢀⣿⣿⣿⣿⣿⣿⣿⣿⣿⣿⣿⣿⣿⣿⣿⣿⣿⣿⣿⡇</a:t>
            </a:r>
            <a:br/>
            <a:r>
              <a:t>⠀⠀⠀⠀⠸⣿⣿⣿⣿⣿⣿⣿⣿⣿⣿⣿⣿⣿⣿⣿⣿⣿⣿⣿⣿⣿⣿⣿⣿⣿⣿⣿⣿⣿⣿⣿⣿⣿⣿⣿⣿⣿⣿⣿⣿⣿⣿⣿⣿⣿⣿⣿⣿⣿⣿⣿⣿⣯⣀⠀⠀⠀⠀⠀⠀⠀⠀⠀⠀⠀⣼⣿⣿⣿⣿⣿⣿⣿⣿⣿⣿⣿⣿⣿⣿⣿⣿⣿⣿⣿⡇</a:t>
            </a:r>
            <a:br/>
            <a:r>
              <a:t>⠀⠀⠀⠀⠀⢻⣿⣿⣿⣿⣿⣿⣿⣿⣿⣿⣿⣿⣿⣿⣿⣿⣿⣿⣿⣿⣿⣿⣿⣿⣿⣿⣿⣿⣿⣿⣿⣿⣿⣿⣿⣿⣿⣿⣿⣿⣿⣿⣿⣿⣿⣿⣿⣿⣿⣿⣿⣿⡏⠀⠀⠀⠀⠀⠀⠀⠀⠀⠀⢺⣿⣿⣿⣿⣿⣿⣿⣿⣿⣿⣿⣿⣿⣿⣿⣿⣿⣿⣿⣿⡇</a:t>
            </a:r>
            <a:br/>
            <a:r>
              <a:t>⠀⠀⠀⠀⠀⠈⣿⣿⣿⣿⣿⣿⣿⣿⣿⣿⣿⣿⣿⣿⣿⣿⣿⣿⣿⣿⣿⣿⣿⣿⣿⣿⣿⣿⣿⣿⣿⣿⣿⣿⣿⣿⣿⣿⣿⣿⣿⣿⣿⣿⣿⣿⣿⣿⣿⣿⣿⡟⠁⠀⠀⠀⠀⠀⠀⠀⠀⠀⠀⠈⢿⣿⣿⣿⣿⣿⣿⣿⣿⣿⣿⣿⣿⣿⣿⣿⣿⣿⣿⣿⡇</a:t>
            </a:r>
            <a:br/>
            <a:r>
              <a:t>⠀⠀⠀⠀⢶⣿⣿⣿⣿⣿⣿⣿⣿⣿⣿⣿⣿⣿⣿⣿⣿⣿⣿⣿⣿⣿⣿⣿⣿⣿⣿⣿⣿⣿⣿⣿⣿⣿⣿⣿⣿⣿⣿⣿⣿⣿⣿⣿⣿⣿⣿⣿⣿⣿⣿⣿⡿⠀⠀⠀⠀⠀⠀⠀⠀⠀⠀⠀⠀⠀⠈⢿⣿⣿⣿⣿⣿⣿⣿⣿⣿⣿⣿⣿⣿⣿⣿⣿⣿⣿⡇</a:t>
            </a:r>
            <a:br/>
            <a:r>
              <a:t>⠀⠀⠀⠀⠀⠻⣿⣿⣿⣿⣿⣿⣿⣿⣿⣿⣿⣿⣿⣿⣿⣿⣿⣿⣿⣿⣿⣿⣿⣿⣿⣿⣿⣿⣿⣿⣿⣿⣿⣿⣿⣿⣿⣿⣿⣿⣿⣿⣿⣿⣿⣿⣿⣿⣿⣿⡇⠀⠀⠀⠀⠀⠀⠀⠀⠀⠀⠀⠀⠀⠀⠘⣿⣿⣿⣿⣿⣿⣿⣿⣿⣿⣿⣿⣿⣿⣿⣿⣿⣿⡇</a:t>
            </a:r>
            <a:br/>
            <a:r>
              <a:t>⠀⠀⠀⠀⠀⠀⠈⠻⣿⣿⣿⣿⣿⣿⣿⣿⣿⣿⣿⣿⣿⣿⣿⣿⣿⣿⣿⣿⣿⣿⣿⣿⣿⣿⣿⣿⣿⣿⣿⣿⣿⣿⣿⣿⣿⣿⣿⣿⣿⣿⣿⣿⣿⣿⣿⣿⠁⠀⠀⠀⠀⠀⠀⠀⠀⠀⠀⠀⠀⠀⠀⠀⢹⣿⣿⣿⣿⣿⣿⣿⣿⣿⣿⣿⣿⣿⣿⣿⣿⣿⡇</a:t>
            </a:r>
            <a:br/>
            <a:r>
              <a:t>⠀⠀⠀⠀⠀⠀⠀⠀⠘⢿⣿⣿⣿⣿⣿⣿⣿⣿⣿⣿⣿⣿⣿⣿⣿⣿⣿⣿⣿⣿⣿⣿⣿⣿⣿⣿⣿⣿⣿⣿⣿⣿⣿⣿⣿⣿⣿⣿⣿⣿⣿⣿⣿⣿⣿⡿⠀⠀⠀⠀⠀⠀⠀⠀⠀⠀⠀⠀⠀⠀⠀⠀⠈⣿⣿⣿⣿⣿⣿⣿⣿⣿⣿⣿⣿⣿⣿⣿⣿⣿⡇</a:t>
            </a:r>
            <a:br/>
            <a:r>
              <a:t>⠀⠀⠀⠀⠀⠀⠀⠀⠀⠘⣿⣿⣿⣿⣿⣿⣿⣿⣿⣿⣿⣿⣿⣿⣿⣿⣿⣿⣿⣿⣿⣿⣿⣿⣿⣿⣿⣿⣿⣿⣿⣿⣿⣿⣿⣿⣿⣿⣿⣿⣿⣿⣿⣿⣿⡇⠀⠀⠀⠀⠀⠀⠀⠀⠀⠀⠀⠀⠀⠀⠀⠀⠀⢸⣿⣿⣿⣿⣿⣿⣿⣿⣿⣿⣿⣿⣿⣿⣿⣿⡇</a:t>
            </a:r>
            <a:br/>
            <a:r>
              <a:t>⠀⠀⠀⠀⠀⠀⠀⠀⠀⠀⠘⣿⣿⣿⣿⣿⣿⣿⣿⣿⣿⣿⣿⣿⣿⣿⣿⣿⣿⣿⣿⣿⣿⣿⣿⣿⣿⣿⣿⣿⣿⣿⣿⣿⣿⣿⣿⣿⣿⣿⣿⣿⣿⣿⣿⠁⠀⠀⠀⠀⠀⠀⠀⠀⠀⠀⠀⠀⠀⠀⠀⠀⠀⠀⢿⣿⣿⣿⣿⣿⣿⣿⣿⣿⣿⣿⣿⣿⣿⣿⡇</a:t>
            </a:r>
            <a:br/>
            <a:r>
              <a:t>⠀⠀⠀⠀⠀⠀⠀⠀⠀⠀⠀⠹⣿⣿⣿⣿⣿⣿⣿⣿⣿⣿⣿⣿⣿⣿⣿⣿⣿⣿⣿⣿⣿⣿⣿⣿⣿⣿⣿⣿⣿⣿⣿⣿⣿⣿⣿⣿⣿⣿⣿⣿⣿⣿⡏⠀⠀⠀⠀⠀⠀⠀⠀⠀⠀⠀⠀⠀⠀⠀⠀⠀⠀⠀⠸⣿⣿⣿⣿⣿⣿⣿⣿⣿⣿⣿⣿⣿⣿⣿⡇</a:t>
            </a:r>
            <a:br/>
            <a:r>
              <a:t>⠀⠀⠀⠀⠀⠀⠀⠀⠀⠀⠀⠀⠹⣿⣿⣿⣿⣿⣿⣿⣿⣿⣿⣿⣿⣿⣿⣿⣿⣿⣿⣿⣿⣿⣿⣿⣿⣿⣿⣿⣿⣿⣿⣿⣿⣿⣿⣿⣿⣿⣿⣿⣿⣿⠁⠀⠀⠀⠀⠀⠀⠀⠀⠀⠀⠀⠀⠀⠀⠀⠀⠀⠀⠀⠀⢻⣿⣿⣿⣿⣿⣿⣿⣿⣿⣿⣿⣿⣿⣿⡇</a:t>
            </a:r>
            <a:br/>
            <a:r>
              <a:t>⠀⠀⠀⠀⠀⠀⠀⠀⠀⠀⠀⠀⠀⠘⣿⣿⣿⣿⣿⣿⣿⣿⣿⣿⣿⣿⣿⣿⣿⣿⣿⣿⣿⣿⣿⣿⣿⣿⣿⣿⣿⣿⣿⣿⣿⣿⣿⣿⣿⣿⣿⣿⣿⡟⠀⠀⠀⠀⠀⠀⠀⠀⠀⠀⠀⠀⠀⠀⠀⠀⠀⠀⠀⠀⠀⠘⣿⣿⣿⣿⣿⣿⣿⣿⣿⣿⣿⣿⣿⣿⡇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⡟⠻⣿⣿⣿⣿⣿⣿⣿⣿⣿⣿⣿⣿⣿⣿⣿⣿⣿⣿⣿⣿⣿⣿⣿⣿⣿⣿⣿⣿⣿⣿⣿⣿⣿⣿⣿⣿⣿⣿⣿⣿⣿⣿⣿⣿⣿⣿⣿⣿⣿⣿⣿⣿⣿⣿⣿⣿⣿⣿⣿⣿⣿⣿⣿⣿⣿⣿⣿⣿⣿⣿⣿⣿⣿⣿⣿⣿⣿⣿⣿⣿⣿⣿⣿⣿⣿⣿⣿⣿⡇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⠀⠀⠛⢿⣿⣿⣿⣿⣿⣿⣿⣿⣿⣿⣿⣿⣿⣿⣿⣿⣿⣿⣿⣿⣿⣿⣿⣿⣿⣿⣿⣿⣿⣿⣿⣿⣿⣿⣿⣿⣿⣿⣿⣿⣿⣿⣿⣿⣿⣿⣿⣿⣿⣿⣿⣿⣿⣿⣿⣿⣿⣿⣿⣿⣿⣿⣿⣿⣿⣿⣿⣿⣿⣿⣿⣿⣿⣿⣿⣿⣿⣿⣿⣿⣿⣿⣿⣿⣿⣿⡇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⠀⠀⠀⠀⢹⣿⣿⣿⣿⣿⣿⣿⣿⣿⣿⣿⣿⣿⣿⣿⣿⣿⣿⣿⣿⣿⣿⣿⣿⣿⣿⣿⣿⣿⣿⣿⣿⣿⣿⣿⣿⣿⣿⣿⣿⣿⣿⣿⣿⣿⣿⣿⣿⣿⣿⣿⣿⣿⣿⣿⣿⣿⣿⣿⣿⣿⣿⣿⣿⣿⣿⣿⣿⣿⣿⣿⣿⣿⣿⣿⣿⣿⣿⣿⣿⣿⣿⣿⣿⣿⡇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⠀⠀⠀⠘⢿⣿⣿⣿⣿⣿⣿⣿⣿⣿⣿⣿⣿⣿⣿⣿⣿⣿⣿⣿⣿⣿⣿⣿⣿⣿⣿⣿⣿⣿⣿⣿⣿⣿⣿⣿⣿⣿⣿⣿⣿⣿⣿⣿⣿⣿⣿⣿⣿⣿⣿⣿⣿⣿⣿⣿⣿⣿⣿⣿⣿⣿⣿⣿⣿⣿⣿⣿⣿⣿⣿⣿⣿⣿⣿⣿⣿⣿⣿⣿⣿⣿⣿⣿⣿⣿⡇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⠀⠀⠀⠀⠀⠙⢿⣿⣿⣿⣿⣿⣿⣿⣿⣿⣿⣿⣿⣿⣿⣿⣿⣿⣿⣿⣿⣿⣿⣿⣿⣿⣿⣿⣿⣿⣿⣿⣿⣿⣿⣿⣿⣿⣿⣿⣿⣿⣿⣿⣿⣿⣿⣿⣿⣿⣿⣿⣿⣿⡿⠀⠁⠛⣿⣿⣿⣿⣿⣿⣿⣿⣿⣿⣿⣿⣿⣿⣿⣿⣿⣿⣿⣿⣿⣿⣿⣿⣿⣿⡇</a:t>
            </a:r>
            <a:br/>
            <a:r>
              <a:t>⠀⠀⠀⠀⠀⠀⠈⠛⠻⢿⣿⣿⣿⣿⣿⣿⣿⣿⣿⣿⣿⣿⣿⣿⣿⣿⣿⣿⣿⣿⣿⣿⣿⣿⣿⣿⣿⣿⣿⣿⣿⣿⣿⣿⣿⣿⣿⣿⣿⣿⣿⣿⣿⣿⣿⣿⣿⣿⣿⣿⣿⠀⠀⠀⠈⠻⢿⣿⡿⣿⣿⣿⣿⣿⣿⣿⣿⣿⣿⣿⣿⣿⣿⣿⣿⣿⣿⣿⣿⣿⡇</a:t>
            </a:r>
            <a:br/>
            <a:r>
              <a:t>⠀⠀⠀⠀⠀⠀⠀⠀⠀⠀⢸⣿⣿⣿⣿⣿⣿⣿⣿⣿⣿⣿⣿⣿⣿⣿⣿⣿⣿⣿⣿⣿⣿⣿⣿⣿⣿⣿⣿⣿⣿⣿⣿⣿⣿⣿⣿⣿⣿⣿⣿⣿⣿⣿⣿⣿⣿⣿⣿⡟⠁⠀⠀⠀⠀⠀⠀⠀⠀⠀⠙⠛⢿⣿⣿⣿⣿⣿⣿⣿⣿⣿⣿⣿⣿⣿⣿⣿⣿⣿⡇</a:t>
            </a:r>
            <a:br/>
            <a:r>
              <a:t>⠀⠀⠀⠀⠀⠀⠀⠀⢀⣼⣿⣿⣿⣿⣿⣿⣿⣿⣿⣿⣿⣿⣿⣿⣿⣿⣿⣿⣿⣿⣿⣿⣿⣿⣿⣿⣿⣿⣿⣿⣿⣿⣿⣿⣿⣿⣿⣿⣿⣿⣿⣿⣿⣿⣿⣿⣿⠿⠋⠀⠀⠀⠀⠀⠀⠀⠀⠀⠀⠀⠀⢠⣾⣿⣿⣿⣿⣿⣿⣿⣿⣿⣿⣿⣿⣿⣿⣿⣿⣿⡇</a:t>
            </a:r>
            <a:br/>
            <a:r>
              <a:t>⠀⠀⠀⠀⠀⠀⠀⠀⠸⣿⣿⣿⣿⣿⣿⣿⣿⣿⣿⣿⣿⣿⣿⣿⣿⣿⣿⣿⣿⣿⣿⣿⣿⣿⣿⣿⣿⣿⣿⣿⣿⣿⣿⣿⣿⣿⣿⣿⣿⣿⣿⣿⣿⣿⣿⣿⠉⠀⠀⠀⠀⠀⠀⠀⠀⠀⠀⠀⠀⠀⠀⢺⣿⣿⣿⣿⣿⣿⣿⣿⣿⣿⣿⣿⣿⣿⣿⣿⣿⣿⡇</a:t>
            </a:r>
            <a:br/>
            <a:r>
              <a:t>⠀⠀⠀⠀⠀⠀⠀⠀⠀⢻⣿⣿⣿⣿⣿⣿⣿⣿⣿⣿⣿⣿⣿⣿⣿⣿⣿⣿⣿⣿⣿⣿⣿⣿⣿⣿⣿⣿⣿⣿⣿⣿⣿⣿⣿⣿⣿⣿⣿⣿⣿⣿⣿⣿⣿⣿⣿⣦⠀⠀⠀⠀⠀⠀⠀⠀⠀⠀⠀⠀⠀⠀⣽⣿⣿⣿⣿⣿⣿⣿⣿⣿⣿⣿⣿⣿⣿⣿⣿⣿⡇</a:t>
            </a:r>
            <a:br/>
            <a:r>
              <a:t>⠀⠀⠀⠀⠀⠀⠀⠀⠀⠈⣿⣿⣿⣿⣿⣿⣿⣿⣿⣿⣿⣿⣿⣿⣿⣿⣿⣿⣿⣿⣿⣿⣿⣿⣿⣿⣿⣿⣿⣿⣿⣿⣿⣿⣿⣿⣿⣿⣿⣿⣿⣿⣿⣿⣿⣿⣿⣿⠀⠀⠀⠀⠀⠀⠀⠀⠀⠀⠀⠀⠀⢀⣿⣿⣿⣿⣿⣿⣿⣿⣿⣿⣿⣿⣿⣿⣿⣿⣿⣿⡇</a:t>
            </a:r>
            <a:br/>
            <a:r>
              <a:t>⠀⠀⠀⠀⠀⠀⠀⠀⠀⠀⢻⣿⣿⣿⣿⣿⣿⣿⣿⣿⣿⣿⣿⣿⣿⣿⣿⣿⣿⣿⣿⣿⣿⣿⣿⣿⣿⣿⣿⣿⣿⣿⣿⣿⣿⣿⣿⣿⣿⣿⣿⣿⣿⣿⣿⣿⣿⡇⠀⠀⠀⠀⠀⠀⠀⠀⠀⠀⠀⠀⣤⣿⣿⣿⣿⣿⣿⣿⠛⠋⠙⠛⠿⣿⣿⣿⣿⣿⣿⣿⡇</a:t>
            </a:r>
            <a:br/>
            <a:r>
              <a:t>⠀⠀⠀⠀⠀⠀⠀⠀⠀⠀⢼⣿⣿⣿⣿⣿⣿⣿⣿⣿⣿⣿⣿⣿⣿⣿⣿⣿⣿⣿⣿⣿⣿⣿⣿⣿⣿⣿⣿⣿⣿⣿⣿⣿⣿⣿⣿⣿⣿⣿⣿⣿⣿⣿⣿⣿⠟⠀⠀⠀⠀⠀⠀⠀⠀⠀⠀⠀⠀⠀⠛⠻⠿⠟⠛⠛⠛⠛⠀⠀⠀⠀⠀⢽⣿⡿⠿⠿⠋⠁⠀</a:t>
            </a:r>
            <a:br/>
            <a:r>
              <a:t>⠀⠀⠀⠀⠀⠀⠀⢀⢀⣤⣿⣿⣿⣿⣿⣿⣿⣿⣿⣿⣿⣿⣿⣿⣿⣿⣿⣿⣿⣿⣿⣿⣿⣿⣿⣿⣿⣿⣿⣿⣿⣿⣿⣿⣿⣿⣿⣿⣿⣿⣿⣿⣿⣿⣿⣏⡀⠀⠀⠀⠀⠀⠀⠀⠀⠀⠀⠀⢠⣶⣴⣶⠀⢀⣤⣀⡀⠀⠀⠀⠀⠀⠀⠀⠀⠀⠀⠀⠀⠀⠀</a:t>
            </a:r>
            <a:br/>
            <a:r>
              <a:t>⠀⠀⠀⠀⠀⠀⠢⣸⣿⣿⣿⣿⣿⣿⣿⣿⣿⣿⣿⣿⣿⣿⣿⣿⣿⣿⣿⣿⣿⣿⣿⣿⣿⣿⣿⣿⣿⣿⣿⣿⣿⣿⣿⣿⣿⣿⣿⣿⣿⣿⣿⣿⣿⣿⣿⣿⡧⠀⠀⠀⠀⠀⠀⠀⠀⠀⠀⠀⠀⠀⠈⠉⠀⠈⠻⠋⠁⠀⠀⠀⠀⠀⢠⡄⠀⢤⣄⡀⠀⠀⠀</a:t>
            </a:r>
            <a:br/>
            <a:r>
              <a:t>⠀⠀⠀⠀⠀⠀⠀⠹⣿⣿⣿⣿⣿⣿⣿⣿⣿⣿⣿⣿⣿⣿⣿⣿⣿⣿⣿⣿⣿⣿⣿⣿⣿⣿⣿⣿⣿⣿⣿⣿⣿⣿⣿⣿⣿⣿⣿⣿⣿⣿⣿⣿⣿⣿⣿⣿⣄⠀⠀⠀⠀⠀⠀⠀⠀⠀⠀⠀⠀⠀⠀⠀⠀⠀⠀⠀⠀⠀⠀⠀⠀⠀⠈⠀⢀⣼⣿⣿⣦⡀⠀</a:t>
            </a:r>
            <a:br/>
            <a:r>
              <a:t>⠀⠀⠀⠀⠀⠀⠀⠀⠸⣿⣿⣿⣿⣿⣿⣿⣿⣿⣿⣿⣿⣿⣿⣿⣿⣿⣿⣿⣿⣿⣿⣿⣿⣿⣿⣿⣿⣿⣿⣿⣿⣿⣿⣿⣿⣿⣿⣿⣿⣿⣿⣿⣿⣿⣿⣿⣿⣧⠀⠀⠀⠀⠀⠀⠀⠀⠀⠀⠀⠀⠀⠀⠀⠀⠀⠀⠀⠀⠀⠀⠀⠀⢲⣶⣿⣿⣿⣿⣿⣷⡄</a:t>
            </a:r>
            <a:br/>
            <a:r>
              <a:t>⠀⠀⠀⠀⠀⠀⠀⠀⢀⣿⣿⣿⣿⣿⣿⣿⣿⣿⣿⣿⣿⣿⣿⣿⣿⣿⣿⣿⣿⣿⣿⣿⣿⣿⣿⣿⣿⣿⣿⣿⣿⣿⣿⣿⣿⣿⣿⣿⣿⣿⣿⣿⣿⣿⣿⣿⣿⣿⣧⡀⠀⠀⠀⠀⠀⠀⠀⠀⠀⠀⠀⠀⠀⠀⠀⠀⠀⠀⠀⠀⠀⠀⠀⢻⣿⣿⣿⣿⣿⣿⡇</a:t>
            </a:r>
            <a:br/>
            <a:r>
              <a:t>⠀⠀⠀⠀⠀⠀⠀⠀⣸⣿⣿⣿⣿⣿⣿⣿⣿⣿⣿⣿⣿⣿⣿⣿⣿⣿⣿⣿⣿⣿⣿⣿⣿⣿⣿⣿⣿⣿⣿⣿⣿⣿⣿⣿⣿⣿⣿⣿⣿⣿⣿⣿⣿⣿⣿⣿⣿⣿⣿⣿⡆⠀⠀⠀⠀⠀⠀⠀⠀⠀⠀⠀⠀⢹⣿⣿⣶⣦⣄⡀⠀⠀⠀⠀⣿⣿⣿⣿⣿⣿⡇</a:t>
            </a:r>
            <a:br/>
            <a:r>
              <a:t>⠀⠀⠀⠀⠀⠀⠀⢠⣿⣿⣿⣿⣿⣿⣿⣿⣿⣿⣿⣿⣿⣿⣿⣿⣿⣿⣿⣿⣿⣿⣿⣿⣿⣿⣿⣿⣿⣿⣿⣿⣿⣿⣿⣿⣿⣿⣿⣿⣿⣿⣿⣿⣿⣿⣿⣿⣿⣿⣿⣿⡇⠀⠀⠀⠀⠀⠀⠀⠀⠀⠀⠀⠀⢸⣿⣿⣿⣿⣿⣿⣷⣶⣶⣾⣿⣿⣿⣿⣿⣿⡇</a:t>
            </a:r>
            <a:br/>
            <a:r>
              <a:t>⠀⠀⠀⠀⠀⠀⠀⢸⣿⣿⣿⣿⣿⣿⣿⣿⣿⣿⣿⣿⣿⣿⣿⣿⣿⣿⣿⣿⣿⣿⣿⣿⣿⣿⣿⣿⣿⣿⣿⣿⣿⣿⣿⣿⣿⣿⣿⣿⣿⣿⣿⣿⣿⣿⣿⣿⣿⣿⣿⣿⡇⠀⠀⠀⠀⠀⠀⠀⠀⠀⠀⠀⠀⣾⣿⣿⣿⣿⣿⣿⣿⣿⣿⣿⣿⣿⣿⣿⣿⣿⡇</a:t>
            </a:r>
            <a:br/>
            <a:r>
              <a:t>⠀⠀⠀⠀⠀⠀⠀⢸⣿⣿⣿⣿⣿⣿⣿⣿⣿⣿⣿⣿⣿⣿⣿⣿⣿⣿⣿⣿⣿⣿⣿⣿⣿⣿⣿⣿⣿⣿⣿⣿⣿⣿⣿⣿⣿⣿⣿⣿⣿⣿⣿⣿⣿⣿⣿⣿⣿⣿⣿⠟⠀⠀⠀⠀⠀⠀⠀⠀⠀⠀⠀⠀⣸⣿⣿⣿⣿⣿⣿⣿⣿⣿⣿⣿⣿⣿⣿⣿⣿⣿⡇</a:t>
            </a:r>
            <a:br/>
            <a:r>
              <a:t>⠀⠀⠀⠀⠀⠀⠀⢹⣿⣿⣿⣿⣿⣿⣿⣿⣿⣿⣿⣿⣿⣿⣿⣿⣿⣿⣿⣿⣿⣿⣿⣿⣿⣿⣿⣿⣿⣿⣿⣿⣿⣿⣿⣿⣿⣿⣿⣿⣿⣿⣿⣿⣿⣿⣿⣿⣿⣿⣿⣷⡤⠀⠀⠀⠀⠀⠀⠀⠀⠀⠀⣰⣿⣿⣿⣿⣿⣿⣿⣿⣿⣿⣿⣿⣿⣿⣿⣿⣿⣿⡇</a:t>
            </a:r>
            <a:br/>
            <a:r>
              <a:t>⠀⠀⠀⠀⠀⠀⠀⠈⣿⣿⣿⣿⣿⣿⣿⣿⣿⣿⣿⣿⣿⣿⣿⣿⣿⣿⣿⣿⣿⣿⣿⣿⣿⣿⣿⣿⣿⣿⣿⣿⣿⣿⣿⣿⣿⣿⣿⣿⣿⣿⣿⣿⣿⣿⣿⣿⣿⣿⣿⡿⠃⠀⠀⠀⠀⠀⠀⠀⠀⠀⠀⢿⣿⣿⣿⣿⣿⣿⣿⣿⣿⣿⣿⣿⣿⣿⣿⣿⣿⣿⡇</a:t>
            </a:r>
            <a:br/>
            <a:r>
              <a:t>⠀⠀⠀⠀⠀⠀⠀⠀⠘⣿⣿⣿⣿⣿⣿⣿⣿⣿⣿⣿⣿⣿⣿⣿⣿⣿⣿⣿⣿⣿⣿⣿⣿⣿⣿⣿⣿⣿⣿⣿⣿⣿⣿⣿⣿⣿⣿⣿⣿⣿⣿⣿⣿⣿⣿⣿⣿⣿⣿⠁⠀⠀⠀⠀⠀⠀⠀⠀⠀⠀⠀⠈⢻⣿⣿⣿⣿⣿⣿⣿⣿⣿⣿⣿⣿⣿⣿⣿⣿⣿⡇</a:t>
            </a:r>
            <a:br/>
            <a:r>
              <a:t>⠀⠀⠀⠀⠀⠀⠐⢶⣿⣿⣿⣿⣿⣿⣿⣿⣿⣿⣿⣿⣿⣿⣿⣿⣿⣿⣿⣿⣿⣿⣿⣿⣿⣿⣿⣿⣿⣿⣿⣿⣿⣿⣿⣿⣿⣿⣿⣿⣿⣿⣿⣿⣿⣿⣿⣿⣿⣿⠇⠀⠀⠀⠀⠀⠀⠀⠀⠀⠀⠀⠀⠀⠀⢿⣿⣿⣿⣿⣿⣿⣿⣿⣿⣿⣿⣿⣿⣿⣿⣿⡇</a:t>
            </a:r>
            <a:br/>
            <a:r>
              <a:t>⠀⠀⠀⠀⠀⠀⠀⠀⠿⣿⣿⣿⣿⣿⣿⣿⣿⣿⣿⣿⣿⣿⣿⣿⣿⣿⣿⣿⣿⣿⣿⣿⣿⣿⣿⣿⣿⣿⣿⣿⣿⣿⣿⣿⣿⣿⣿⣿⣿⣿⣿⣿⣿⣿⣿⣿⣿⣿⠀⠀⠀⠀⠀⠀⠀⠀⠀⠀⠀⠀⠀⠀⠀⠈⣿⣿⣿⣿⣿⣿⣿⣿⣿⣿⣿⣿⣿⣿⣿⣿⡇</a:t>
            </a:r>
            <a:br/>
            <a:r>
              <a:t>⠀⠀⠀⠀⠀⠀⠀⠀⠀⠈⠻⣿⣿⣿⣿⣿⣿⣿⣿⣿⣿⣿⣿⣿⣿⣿⣿⣿⣿⣿⣿⣿⣿⣿⣿⣿⣿⣿⣿⣿⣿⣿⣿⣿⣿⣿⣿⣿⣿⣿⣿⣿⣿⣿⣿⣿⣿⡟⠀⠀⠀⠀⠀⠀⠀⠀⠀⠀⠀⠀⠀⠀⠀⠀⠸⣿⣿⣿⣿⣿⣿⣿⣿⣿⣿⣿⣿⣿⣿⣿⡇</a:t>
            </a:r>
            <a:br/>
            <a:r>
              <a:t>⠀⠀⠀⠀⠀⠀⠀⠀⠀⠀⠀⠘⣿⣿⣿⣿⣿⣿⣿⣿⣿⣿⣿⣿⣿⣿⣿⣿⣿⣿⣿⣿⣿⣿⣿⣿⣿⣿⣿⣿⣿⣿⣿⣿⣿⣿⣿⣿⣿⣿⣿⣿⣿⣿⣿⣿⣿⡇⠀⠀⠀⠀⠀⠀⠀⠀⠀⠀⠀⠀⠀⠀⠀⠀⠀⢻⣿⣿⣿⣿⣿⣿⣿⣿⣿⣿⣿⣿⣿⣿⡇</a:t>
            </a:r>
            <a:br/>
            <a:r>
              <a:t>⠀⠀⠀⠀⠀⠀⠀⠀⠀⠀⠀⠀⠘⣿⣿⣿⣿⣿⣿⣿⣿⣿⣿⣿⣿⣿⣿⣿⣿⣿⣿⣿⣿⣿⣿⣿⣿⣿⣿⣿⣿⣿⣿⣿⣿⣿⣿⣿⣿⣿⣿⣿⣿⣿⣿⣿⣿⠃⠀⠀⠀⠀⠀⠀⠀⠀⠀⠀⠀⠀⠀⠀⠀⠀⠀⠈⣿⣿⣿⣿⣿⣿⣿⣿⣿⣿⣿⣿⣿⣿⡇</a:t>
            </a:r>
            <a:br/>
            <a:r>
              <a:t>⠀⠀⠀⠀⠀⠀⠀⠀⠀⠀⠀⠀⠀⠘⣿⣿⣿⣿⣿⣿⣿⣿⣿⣿⣿⣿⣿⣿⣿⣿⣿⣿⣿⣿⣿⣿⣿⣿⣿⣿⣿⣿⣿⣿⣿⣿⣿⣿⣿⣿⣿⣿⣿⣿⣿⣿⡟⠀⠀⠀⠀⠀⠀⠀⠀⠀⠀⠀⠀⠀⠀⠀⠀⠀⠀⠀⠸⣿⣿⣿⣿⣿⣿⣿⣿⣿⣿⣿⣿⣿⡇</a:t>
            </a:r>
            <a:br/>
            <a:r>
              <a:t>⠀⠀⠀⠀⠀⠀⠀⠀⠀⠀⠀⠀⠀⠀⠘⢿⣿⣿⣿⣿⣿⣿⣿⣿⣿⣿⣿⣿⣿⣿⣿⣿⣿⣿⣿⣿⣿⣿⣿⣿⣿⣿⣿⣿⣿⣿⣿⣿⣿⣿⣿⣿⣿⣿⣿⣿⠃⠀⠀⠀⠀⠀⠀⠀⠀⠀⠀⠀⠀⠀⠀⠀⠀⠀⠀⠀⠀⢹⣿⣿⣿⣿⣿⣿⣿⣿⣿⣿⣿⣿⡇</a:t>
            </a:r>
            <a:br/>
            <a:r>
              <a:t>⠀⠀⠀⠀⠀⠀⠀⠀⠀⠀⠀⠀⠀⠀⠀⠈⢻⣿⣿⣿⣿⣿⣿⣿⣿⣿⣿⣿⣿⣿⣿⣿⣿⣿⣿⣿⣿⣿⣿⣿⣿⣿⣿⣿⣿⣿⣿⣿⣿⣿⣿⣿⣿⣿⣿⡿⠀⠀⠀⠀⠀⠀⠀⠀⠀⠀⠀⠀⠀⠀⠀⠀⠀⠀⠀⠀⠀⠈⣿⣿⣿⣿⣿⣿⣿⣿⣿⣿⣿⣿⡇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⣿⣿⣿⠇⠀⠸⣿⣿⣿⣿⣿⣿⣿⣿⣿⣿⣿⣿⣿⣿⣿⣿⣿⣿⣿⣿⣿⣿⣿⣿⣿⣿⣿⣿⣿⣿⣿⣿⣿⣿⣿⣿⣿⣿⣿⣿⣿⣿⣿⣿⣿⣿⣿⣿⣿⣿⣿⣿⣿⣿⣿⣿⣿⣿⣿⣿⣿⣿⣿⣿⣿⣿⣿⣿⣿⣿⣿⣿⣿⣿⣿⣿⣿⣿⣿⣿⣿⣿⣿⣿⡇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⣿⣿⡆⠀⠀⠀⠈⠛⣿⣿⣿⣿⣿⣿⣿⣿⣿⣿⣿⣿⣿⣿⣿⣿⣿⣿⣿⣿⣿⣿⣿⣿⣿⣿⣿⣿⣿⣿⣿⣿⣿⣿⣿⣿⣿⣿⣿⣿⣿⣿⣿⣿⣿⣿⣿⣿⣿⣿⣿⣿⣿⣿⣿⣿⣿⣿⣿⣿⣿⣿⣿⣿⣿⣿⣿⣿⣿⣿⣿⣿⣿⣿⣿⣿⣿⣿⣿⣿⣿⣿⡇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⣿⠿⠃⠀⠀⠀⠀⠀⣾⣿⣿⣿⣿⣿⣿⣿⣿⣿⣿⣿⣿⣿⣿⣿⣿⣿⣿⣿⣿⣿⣿⣿⣿⣿⣿⣿⣿⣿⣿⣿⣿⣿⣿⣿⣿⣿⣿⣿⣿⣿⣿⣿⣿⣿⣿⣿⣿⣿⣿⣿⣿⣿⣿⣿⣿⣿⣿⣿⣿⣿⣿⣿⣿⣿⣿⣿⣿⣿⣿⣿⣿⣿⣿⣿⣿⣿⣿⣿⣿⣿⡇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⠁⠀⠀⠀⠀⠀⠀⠰⣿⣿⣿⣿⣿⣿⣿⣿⣿⣿⣿⣿⣿⣿⣿⣿⣿⣿⣿⣿⣿⣿⣿⣿⣿⣿⣿⣿⣿⣿⣿⣿⣿⣿⣿⣿⣿⣿⣿⣿⣿⣿⣿⣿⣿⣿⣿⣿⣿⣿⣿⣿⣿⣿⣿⣿⣿⣿⣿⣿⣿⢿⣿⣿⣿⣿⣿⣿⣿⣿⣿⣿⣿⣿⣿⣿⣿⣿⣿⣿⣿⣿⡇</a:t>
            </a:r>
            <a:br/>
            <a:r>
              <a:t>⠀⠀⠀⠀⠀⠀⠀⠀⠈⠻⣿⣿⣿⣿⣿⣿⣿⣿⣿⣿⣿⣿⣿⣿⣿⣿⣿⣿⣿⣿⣿⣿⣿⣿⣿⣿⣿⣿⣿⣿⣿⣿⣿⣿⣿⣿⣿⣿⣿⣿⣿⣿⣿⣿⣿⣿⣿⣿⣿⣿⣿⣿⣿⣿⣿⣿⣿⠇⠈⠘⢽⣿⣿⣿⣿⣿⣿⣿⣿⣿⣿⣿⣿⣿⣿⣿⣿⣿⣿⣿⡇</a:t>
            </a:r>
            <a:br/>
            <a:r>
              <a:t>⠀⠀⠀⠀⠀⠀⠀⠀⠀⠀⠘⢿⣿⣿⣿⣿⣿⣿⣿⣿⣿⣿⣿⣿⣿⣿⣿⣿⣿⣿⣿⣿⣿⣿⣿⣿⣿⣿⣿⣿⣿⣿⣿⣿⣿⣿⣿⣿⣿⣿⣿⣿⣿⣿⣿⣿⣿⣿⣿⣿⣿⣿⣿⣿⣿⣿⡿⠂⠀⠀⠈⢿⣿⣿⣿⣿⣿⣿⣿⣿⣿⣿⣿⣿⣿⣿⣿⣿⣿⣿⡇</a:t>
            </a:r>
            <a:br/>
            <a:r>
              <a:t>⠀⠀⠀⠀⠀⠀⠀⠀⠀⠀⠀⠀⠀⠈⠉⣿⣿⣿⣿⣿⣿⣿⣿⣿⣿⣿⣿⣿⣿⣿⣿⣿⣿⣿⣿⣿⣿⣿⣿⣿⣿⣿⣿⣿⣿⣿⣿⣿⣿⣿⣿⣿⣿⣿⣿⣿⣿⣿⣿⣿⣿⣿⣿⣿⣿⠏⠀⠀⠀⠀⠀⠀⠉⠻⠻⢿⣿⣿⣿⣿⣿⣿⣿⣿⣿⣿⣿⣿⣿⣿⡇</a:t>
            </a:r>
            <a:br/>
            <a:r>
              <a:t>⠀⠀⠀⠀⠀⠀⠀⠀⠀⠀⠀⠀⠀⢠⣾⣿⣿⣿⣿⣿⣿⣿⣿⣿⣿⣿⣿⣿⣿⣿⣿⣿⣿⣿⣿⣿⣿⣿⣿⣿⣿⣿⣿⣿⣿⣿⣿⣿⣿⣿⣿⣿⣿⣿⣿⣿⣿⣿⣿⣿⣿⣿⠿⠟⠃⠀⠀⠀⠀⠀⠀⠀⠀⠀⠀⠀⠀⠉⣻⣿⣿⣿⣿⣿⣿⣿⣿⣿⣿⣿⡇</a:t>
            </a:r>
            <a:br/>
            <a:r>
              <a:t>⠀⠀⠀⠀⠀⠀⠀⠀⠀⠀⠀⠀⠀⣿⣿⣿⣿⣿⣿⣿⣿⣿⣿⣿⣿⣿⣿⣿⣿⣿⣿⣿⣿⣿⣿⣿⣿⣿⣿⣿⣿⣿⣿⣿⣿⣿⣿⣿⣿⣿⣿⣿⣿⣿⣿⣿⣿⣿⣿⣿⣿⣅⠀⠀⠀⠀⠀⠀⠀⠀⠀⠀⠀⠀⠀⠀⠀⣾⣿⣿⣿⣿⣿⣿⣿⣿⣿⣿⣿⣿⡇</a:t>
            </a:r>
            <a:br/>
            <a:r>
              <a:t>⠀⠀⠀⠀⠀⠀⠀⠀⠀⠀⠀⠀⠀⠘⣿⣿⣿⣿⣿⣿⣿⣿⣿⣿⣿⣿⣿⣿⣿⣿⣿⣿⣿⣿⣿⣿⣿⣿⣿⣿⣿⣿⣿⣿⣿⣿⣿⣿⣿⣿⣿⣿⣿⣿⣿⣿⣿⣿⣿⣿⣿⣿⣷⠀⠀⠀⠀⠀⠀⠀⠀⠀⠀⠀⠀⠀⠘⣿⣿⣿⣿⣿⣿⣿⣿⣿⣿⣿⣿⣿⡇</a:t>
            </a:r>
            <a:br/>
            <a:r>
              <a:t>⠀⠀⠀⠀⠀⠀⠀⠀⠀⠀⠀⠀⠀⠀⢹⣿⣿⣿⣿⣿⣿⣿⣿⣿⣿⣿⣿⣿⣿⣿⣿⣿⣿⣿⣿⣿⣿⣿⣿⣿⣿⣿⣿⣿⣿⣿⣿⣿⣿⣿⣿⣿⣿⣿⣿⣿⣿⣿⣿⣿⣿⣿⡇⠀⠀⠀⠀⠀⠀⠀⠀⠀⠀⠀⠀⠀⠀⣼⣿⣿⣿⣿⣿⣿⣿⣿⣿⣿⣿⣿⡇</a:t>
            </a:r>
            <a:br/>
            <a:r>
              <a:t>⠀⠀⠀⠀⠀⠀⠀⠀⠀⠀⠀⠀⠀⠀⠈⣿⣿⣿⣿⣿⣿⣿⣿⣿⣿⣿⣿⣿⣿⣿⣿⣿⣿⣿⣿⣿⣿⣿⣿⣿⣿⣿⣿⣿⣿⣿⣿⣿⣿⣿⣿⣿⣿⣿⣿⣿⣿⣿⣿⣿⣿⣿⠁⠀⠀⠀⠀⠀⠀⠀⠀⠀⠀⠀⠀⢀⣴⣿⣿⣿⣿⣿⣿⣿⣿⣿⣿⣿⣿⣿⡇</a:t>
            </a:r>
            <a:br/>
            <a:r>
              <a:t>⠀⠀⠀⠀⠀⠀⠀⠀⠀⠀⠀⠀⠀⠀⠀⣿⣿⣿⣿⣿⣿⣿⣿⣿⣿⣿⣿⣿⣿⣿⣿⣿⣿⣿⣿⣿⣿⣿⣿⣿⣿⣿⣿⣿⣿⣿⣿⣿⣿⣿⣿⣿⣿⣿⣿⣿⣿⣿⣿⣿⡿⠁⠀⠀⠀⠀⠀⠀⠀⠀⠀⠀⠀⠀⢸⣿⣿⣿⣿⣿⣿⣿⣿⡿⠿⢿⣿⣿⣿⣿⡇</a:t>
            </a:r>
            <a:br/>
            <a:r>
              <a:t>⠀⠀⠀⠀⠀⠀⠀⠀⠀⠀⠀⠀⠀⠀⢰⣿⣿⣿⣿⣿⣿⣿⣿⣿⣿⣿⣿⣿⣿⣿⣿⣿⣿⣿⣿⣿⣿⣿⣿⣿⣿⣿⣿⣿⣿⣿⣿⣿⣿⣿⣿⣿⣿⣿⣿⣿⣿⣿⣿⣷⠄⠀⠀⠀⠀⠀⠀⠀⠀⠀⠀⠀⠀⣀⢈⡉⠛⠛⠛⠛⠛⠿⠇⠀⠀⠀⠈⠻⣿⣿⡇</a:t>
            </a:r>
            <a:br/>
            <a:r>
              <a:t>⠆⠀⠀⠀⠀⠀⠀⠀⠀⠀⠀⣰⣦⣾⣿⣿⣿⣿⣿⣿⣿⣿⣿⣿⣿⣿⣿⣿⣿⣿⣿⣿⣿⣿⣿⣿⣿⣿⣿⣿⣿⣿⣿⣿⣿⣿⣿⣿⣿⣿⣿⣿⣿⣿⣿⣿⣿⣿⣿⣿⣷⡄⠀⠀⠀⠀⠀⠀⠀⠀⠀⠀⠈⠚⠛⠿⠀⢀⣤⣀⡀⠀⠀⠀⠀⠀⠀⠐⠿⠿⠇</a:t>
            </a:r>
            <a:br/>
            <a:r>
              <a:t>⠀⠀⠀⠀⠀⠀⠀⠀⠀⠀⠀⠈⠻⣿⣿⣿⣿⣿⣿⣿⣿⣿⣿⣿⣿⣿⣿⣿⣿⣿⣿⣿⣿⣿⣿⣿⣿⣿⣿⣿⣿⣿⣿⣿⣿⣿⣿⣿⣿⣿⣿⣿⣿⣿⣿⣿⣿⣿⣿⣿⡉⠁⠀⠀⠀⠀⠀⠀⠀⠀⠀⠀⠀⠀⠀⠀⠀⠀⠈⠟⠁⠀⠀⠀⠀⠀⠀⠀⠀⠀⠀</a:t>
            </a:r>
            <a:br/>
            <a:r>
              <a:t>⠀⠀⠀⠀⠀⠀⠀⠀⠀⠀⠀⠀⠀⢻⣿⣿⣿⣿⣿⣿⣿⣿⣿⣿⣿⣿⣿⣿⣿⣿⣿⣿⣿⣿⣿⣿⣿⣿⣿⣿⣿⣿⣿⣿⣿⣿⣿⣿⣿⣿⣿⣿⣿⣿⣿⣿⣿⣿⣿⣿⣷⡄⠀⠀⠀⠀⠀⠀⠀⠀⠀⠀⠀⠀⠀⠀⠀⠀⠀⠀⠀⠀⠀⠀⠀⠀⠸⠂⠀⣦⡄</a:t>
            </a:r>
            <a:br/>
            <a:r>
              <a:t>⠀⠀⠀⠀⠀⠀⠀⠀⠀⠀⠀⠀⠀⠀⣿⣿⣿⣿⣿⣿⣿⣿⣿⣿⣿⣿⣿⣿⣿⣿⣿⣿⣿⣿⣿⣿⣿⣿⣿⣿⣿⣿⣿⣿⣿⣿⣿⣿⣿⣿⣿⣿⣿⣿⣿⣿⣿⣿⣿⣿⣿⣿⣦⠀⠀⠀⠀⠀⠀⠀⠀⠀⠀⠀⠀⠀⠀⠀⠀⠀⠀⠀⠀⠀⠀⠀⠀⢀⣠⣿⡇</a:t>
            </a:r>
            <a:br/>
            <a:r>
              <a:t>⠀⠀⠀⠀⠀⠀⠀⠀⠀⠀⠀⠀⠀⠀⣿⣿⣿⣿⣿⣿⣿⣿⣿⣿⣿⣿⣿⣿⣿⣿⣿⣿⣿⣿⣿⣿⣿⣿⣿⣿⣿⣿⣿⣿⣿⣿⣿⣿⣿⣿⣿⣿⣿⣿⣿⣿⣿⣿⣿⣿⣿⣿⣿⣷⠀⠀⠀⠀⠀⠀⠀⠀⠀⠀⠀⠀⠀⠀⠀⠀⠀⠀⠀⠀⠀⠀⠹⣿⣿⣿⡇</a:t>
            </a:r>
            <a:br/>
            <a:r>
              <a:t>⠀⠀⠀⠀⠀⠀⠀⠀⠀⠀⠀⠀⠀⢸⣿⣿⣿⣿⣿⣿⣿⣿⣿⣿⣿⣿⣿⣿⣿⣿⣿⣿⣿⣿⣿⣿⣿⣿⣿⣿⣿⣿⣿⣿⣿⣿⣿⣿⣿⣿⣿⣿⣿⣿⣿⣿⣿⣿⣿⣿⣿⣿⣿⣿⠀⠀⠀⠀⠀⠀⠀⠀⠀⠀⠀⠀⠀⣴⣾⣿⣷⣦⣀⠀⠀⠀⠀⢸⣿⣿⡇</a:t>
            </a:r>
            <a:br/>
            <a:r>
              <a:t>⠀⠀⠀⠀⠀⠀⠀⠀⠀⠀⠀⠀⠀⣿⣿⣿⣿⣿⣿⣿⣿⣿⣿⣿⣿⣿⣿⣿⣿⣿⣿⣿⣿⣿⣿⣿⣿⣿⣿⣿⣿⣿⣿⣿⣿⣿⣿⣿⣿⣿⣿⣿⣿⣿⣿⣿⣿⣿⣿⣿⣿⣿⣿⣿⠀⠀⠀⠀⠀⠀⠀⠀⠀⠀⠀⠀⢀⣿⣿⣿⣿⣿⣿⣿⣶⣤⣴⣿⣿⣿⡇</a:t>
            </a:r>
            <a:br/>
            <a:r>
              <a:t>⠀⠀⠀⠀⠀⠀⠀⠀⠀⠀⠀⠀⠀⣿⣿⣿⣿⣿⣿⣿⣿⣿⣿⣿⣿⣿⣿⣿⣿⣿⣿⣿⣿⣿⣿⣿⣿⣿⣿⣿⣿⣿⣿⣿⣿⣿⣿⣿⣿⣿⣿⣿⣿⣿⣿⣿⣿⣿⣿⣿⣿⣿⣿⠃⠀⠀⠀⠀⠀⠀⠀⠀⠀⠀⠀⠀⣾⣿⣿⣿⣿⣿⣿⣿⣿⣿⣿⣿⣿⣿⡇</a:t>
            </a:r>
            <a:br/>
            <a:r>
              <a:t>⠀⠀⠀⠀⠀⠀⠀⠀⠀⠀⠀⠀⠀⣿⣿⣿⣿⣿⣿⣿⣿⣿⣿⣿⣿⣿⣿⣿⣿⣿⣿⣿⣿⣿⣿⣿⣿⣿⣿⣿⣿⣿⣿⣿⣿⣿⣿⣿⣿⣿⣿⣿⣿⣿⣿⣿⣿⣿⣿⣿⣿⣿⣅⠀⠀⠀⠀⠀⠀⠀⠀⠀⠀⠀⢀⣼⣿⣿⣿⣿⣿⣿⣿⣿⣿⣿⣿⣿⣿⣿⡇</a:t>
            </a:r>
            <a:br/>
            <a:r>
              <a:t>⠀⠀⠀⠀⠀⠀⠀⠀⠀⠀⠀⠀⠀⢻⣿⣿⣿⣿⣿⣿⣿⣿⣿⣿⣿⣿⣿⣿⣿⣿⣿⣿⣿⣿⣿⣿⣿⣿⣿⣿⣿⣿⣿⣿⣿⣿⣿⣿⣿⣿⣿⣿⣿⣿⣿⣿⣿⣿⣿⣿⣿⣿⣿⡏⠀⠀⠀⠀⠀⠀⠀⠀⠀⠀⣾⣿⣿⣿⣿⣿⣿⣿⣿⣿⣿⣿⣿⣿⣿⣿⡇</a:t>
            </a:r>
            <a:br/>
            <a:r>
              <a:t>⠀⠀⠀⠀⠀⠀⠀⠀⠀⠀⠀⠀⠀⠈⢿⣿⣿⣿⣿⣿⣿⣿⣿⣿⣿⣿⣿⣿⣿⣿⣿⣿⣿⣿⣿⣿⣿⣿⣿⣿⣿⣿⣿⣿⣿⣿⣿⣿⣿⣿⣿⣿⣿⣿⣿⣿⣿⣿⣿⣿⣿⣿⠟⠀⠀⠀⠀⠀⠀⠀⠀⠀⠀⠀⠘⢿⣿⣿⣿⣿⣿⣿⣿⣿⣿⣿⣿⣿⣿⣿⡇</a:t>
            </a:r>
            <a:br/>
            <a:r>
              <a:t>⠀⠀⠀⠀⠀⠀⠀⠀⠀⠀⠀⠀⣠⣤⣼⣿⣿⣿⣿⣿⣿⣿⣿⣿⣿⣿⣿⣿⣿⣿⣿⣿⣿⣿⣿⣿⣿⣿⣿⣿⣿⣿⣿⣿⣿⣿⣿⣿⣿⣿⣿⣿⣿⣿⣿⣿⣿⣿⣿⣿⣿⡟⠀⠀⠀⠀⠀⠀⠀⠀⠀⠀⠀⠀⠀⠈⢿⣿⣿⣿⣿⣿⣿⣿⣿⣿⣿⣿⣿⣿⡇</a:t>
            </a:r>
            <a:br/>
            <a:r>
              <a:t>⠀⠀⠀⠀⠀⠀⠀⠀⠀⠀⠀⠀⠈⢹⣿⣿⣿⣿⣿⣿⣿⣿⣿⣿⣿⣿⣿⣿⣿⣿⣿⣿⣿⣿⣿⣿⣿⣿⣿⣿⣿⣿⣿⣿⣿⣿⣿⣿⣿⣿⣿⣿⣿⣿⣿⣿⣿⣿⣿⣿⣿⡇⠀⠀⠀⠀⠀⠀⠀⠀⠀⠀⠀⠀⠀⠀⠈⢿⣿⣿⣿⣿⣿⣿⣿⣿⣿⣿⣿⣿⡇</a:t>
            </a:r>
            <a:br/>
            <a:r>
              <a:t>⠀⠀⠀⠀⠀⠀⠀⠀⠀⠀⠀⠀⠀⠀⠉⠻⣿⣿⣿⣿⣿⣿⣿⣿⣿⣿⣿⣿⣿⣿⣿⣿⣿⣿⣿⣿⣿⣿⣿⣿⣿⣿⣿⣿⣿⣿⣿⣿⣿⣿⣿⣿⣿⣿⣿⣿⣿⣿⣿⣿⣿⠁⠀⠀⠀⠀⠀⠀⠀⠀⠀⠀⠀⠀⠀⠀⠀⠈⢿⣿⣿⣿⣿⣿⣿⣿⣿⣿⣿⣿⡇</a:t>
            </a:r>
            <a:br/>
            <a:r>
              <a:t>⠀⠀⠀⠀⠀⠀⠀⠀⠀⠀⠀⠀⠀⠀⠀⠀⠘⢿⣿⣿⣿⣿⣿⣿⣿⣿⣿⣿⣿⣿⣿⣿⣿⣿⣿⣿⣿⣿⣿⣿⣿⣿⣿⣿⣿⣿⣿⣿⣿⣿⣿⣿⣿⣿⣿⣿⣿⣿⣿⣿⣿⠀⠀⠀⠀⠀⠀⠀⠀⠀⠀⠀⠀⠀⠀⠀⠀⠀⠘⣿⣿⣿⣿⣿⣿⣿⣿⣿⣿⣿⡇</a:t>
            </a:r>
            <a:br/>
            <a:r>
              <a:t>⠀⠀⠀⠀⠀⠀⠀⠀⠀⠀⠀⠀⠀⠀⠀⠀⠀⠈⢿⣿⣿⣿⣿⣿⣿⣿⣿⣿⣿⣿⣿⣿⣿⣿⣿⣿⣿⣿⣿⣿⣿⣿⣿⣿⣿⣿⣿⣿⣿⣿⣿⣿⣿⣿⣿⣿⣿⣿⣿⣿⡏⠀⠀⠀⠀⠀⠀⠀⠀⠀⠀⠀⠀⠀⠀⠀⠀⠀⠀⠘⣿⣿⣿⣿⣿⣿⣿⣿⣿⣿⡇</a:t>
            </a:r>
            <a:br/>
            <a:r>
              <a:t>⠀⠀⠀⠀⠀⠀⠀⠀⠀⠀⠀⠀⠀⠀⠀⠀⠀⠀⠈⣿⣿⣿⣿⣿⣿⣿⣿⣿⣿⣿⣿⣿⣿⣿⣿⣿⣿⣿⣿⣿⣿⣿⣿⣿⣿⣿⣿⣿⣿⣿⣿⣿⣿⣿⣿⣿⣿⣿⣿⣿⠇⠀⠀⠀⠀⠀⠀⠀⠀⠀⠀⠀⠀⠀⠀⠀⠀⠀⠀⠀⠘⣿⣿⣿⣿⣿⣿⣿⣿⣿⡇</a:t>
            </a:r>
            <a:br/>
            <a:r>
              <a:t>⠀⠀⠀⠀⠀⠀⠀⠀⠀⠀⠀⠀⠀⠀⠀⠀⠀⠀⠀⠈⢿⣿⣿⣿⣿⣿⣿⣿⣿⣿⣿⣿⣿⣿⣿⣿⣿⣿⣿⣿⣿⣿⣿⣿⣿⣿⣿⣿⣿⣿⣿⣿⣿⣿⣿⣿⣿⣿⣿⣿⠀⠀⠀⠀⠀⠀⠀⠀⠀⠀⠀⠀⠀⠀⠀⠀⠀⠀⠀⠀⠀⠹⣿⣿⣿⣿⣿⣿⣿⣿⡇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⣿⣿⣿⣿⣿⣿⠉⠉⢹⣿⣿⣿⣿⣿⣿⣿⣿⣿⣿⣿⣿⣿⣿⣿⣿⣿⣿⣿⣿⣿⣿⣿⣿⣿⣿⣿⣿⣿⣿⣿⣿⣿⣿⣿⣿⣿⣿⣿⣿⣿⣿⣿⣿⣿⣿⣿⣿⣿⣿⣿⣿⣿⣿⣿⣿⣿⣿⣿⣿⣿⣿⣿⣿⣿⣿⣿⣿⣿⣿⣿⣿⣿⣿⣿⣿⣿⣿⣿⣿⣿⡇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⣿⣿⣿⣿⣯⠁⠀⠀⠈⠙⠿⣿⣿⣿⣿⣿⣿⣿⣿⣿⣿⣿⣿⣿⣿⣿⣿⣿⣿⣿⣿⣿⣿⣿⣿⣿⣿⣿⣿⣿⣿⣿⣿⣿⣿⣿⣿⣿⣿⣿⣿⣿⣿⣿⣿⣿⣿⣿⣿⣿⣿⣿⣿⣿⣿⣿⣿⣿⣿⣿⣿⣿⣿⣿⣿⣿⣿⣿⣿⣿⣿⣿⣿⣿⣿⣿⣿⣿⣿⣿⡇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⣿⣿⣿⣿⡿⠀⠀⠀⠀⠀⠀⣿⣿⣿⣿⣿⣿⣿⣿⣿⣿⣿⣿⣿⣿⣿⣿⣿⣿⣿⣿⣿⣿⣿⣿⣿⣿⣿⣿⣿⣿⣿⣿⣿⣿⣿⣿⣿⣿⣿⣿⣿⣿⣿⣿⣿⣿⣿⣿⣿⣿⣿⣿⣿⣿⣿⣿⣿⣿⣿⣿⣿⣿⣿⣿⣿⣿⣿⣿⣿⣿⣿⣿⣿⣿⣿⣿⣿⣿⣿⡇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⣿⡿⠟⠁⠀⠀⠀⠀⠀⠀⢰⣿⣿⣿⣿⣿⣿⣿⣿⣿⣿⣿⣿⣿⣿⣿⣿⣿⣿⣿⣿⣿⣿⣿⣿⣿⣿⣿⣿⣿⣿⣿⣿⣿⣿⣿⣿⣿⣿⣿⣿⣿⣿⣿⣿⣿⣿⣿⣿⣿⣿⣿⣿⣿⣿⣿⣿⣿⣿⣿⣿⣿⣿⣿⣿⣿⣿⣿⣿⣿⣿⣿⣿⣿⣿⣿⣿⣿⣿⣿⡇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⠉⠀⠀⠀⠀⠀⠀⠀⠀⠀⠈⠻⣿⣿⣿⣿⣿⣿⣿⣿⣿⣿⣿⣿⣿⣿⣿⣿⣿⣿⣿⣿⣿⣿⣿⣿⣿⣿⣿⣿⣿⣿⣿⣿⣿⣿⣿⣿⣿⣿⣿⣿⣿⣿⣿⣿⣿⣿⣿⣿⣿⣿⣿⣿⣿⣿⣿⣿⣿⣿⡏⠈⠈⢻⣿⣿⣿⣿⣿⣿⣿⣿⣿⣿⣿⣿⣿⣿⣿⣿⡇</a:t>
            </a:r>
            <a:br/>
            <a:r>
              <a:t>⠀⠀⠀⠀⠀⠀⠀⠀⠀⠀⠀⠀⠈⢻⣿⣿⣿⣿⣿⣿⣿⣿⣿⣿⣿⣿⣿⣿⣿⣿⣿⣿⣿⣿⣿⣿⣿⣿⣿⣿⣿⣿⣿⣿⣿⣿⣿⣿⣿⣿⣿⣿⣿⣿⣿⣿⣿⣿⣿⣿⣿⣿⣿⣿⣿⣿⣿⣿⣿⣿⠄⠀⠀⠨⢿⣿⣿⣿⣿⣿⣿⣿⣿⣿⣿⣿⣿⣿⣿⣿⡇</a:t>
            </a:r>
            <a:br/>
            <a:r>
              <a:t>⠀⠀⠀⠀⠀⠀⠀⠀⠀⠀⠀⠀⠀⠀⠉⠉⠛⢻⣿⣿⣿⣿⣿⣿⣿⣿⣿⣿⣿⣿⣿⣿⣿⣿⣿⣿⣿⣿⣿⣿⣿⣿⣿⣿⣿⣿⣿⣿⣿⣿⣿⣿⣿⣿⣿⣿⣿⣿⣿⣿⣿⣿⣿⣿⣿⣿⣿⣿⠟⠁⠀⠀⠀⠀⠀⠙⢿⣿⣿⣿⣿⣿⣿⣿⣿⣿⣿⣿⣿⣿⡇</a:t>
            </a:r>
            <a:br/>
            <a:r>
              <a:t>⠀⠀⠀⠀⠀⠀⠀⠀⠀⠀⠀⠀⠀⠀⠀⠀⣰⣿⣿⣿⣿⣿⣿⣿⣿⣿⣿⣿⣿⣿⣿⣿⣿⣿⣿⣿⣿⣿⣿⣿⣿⣿⣿⣿⣿⣿⣿⣿⣿⣿⣿⣿⣿⣿⣿⣿⣿⣿⣿⣿⣿⣿⣿⣿⣿⣿⡿⠋⠀⠀⠀⠀⠀⠀⠀⠀⠀⠈⠉⠙⠿⢿⣿⣿⣿⣿⣿⣿⣿⣿⡇</a:t>
            </a:r>
            <a:br/>
            <a:r>
              <a:t>⠀⠀⠀⠀⠀⠀⠀⠀⠀⠀⠀⠀⠀⠀⠀⢰⣿⣿⣿⣿⣿⣿⣿⣿⣿⣿⣿⣿⣿⣿⣿⣿⣿⣿⣿⣿⣿⣿⣿⣿⣿⣿⣿⣿⣿⣿⣿⣿⣿⣿⣿⣿⣿⣿⣿⣿⣿⣿⣿⣿⣿⣿⣿⣿⡉⠀⠀⠀⠀⠀⠀⠀⠀⠀⠀⠀⠀⠀⠀⠀⣴⣾⣿⣿⣿⣿⣿⣿⣿⣿⡇</a:t>
            </a:r>
            <a:br/>
            <a:r>
              <a:t>⠀⠀⠀⠀⠀⠀⠀⠀⠀⠀⠀⠀⠀⠀⠀⠀⢿⣿⣿⣿⣿⣿⣿⣿⣿⣿⣿⣿⣿⣿⣿⣿⣿⣿⣿⣿⣿⣿⣿⣿⣿⣿⣿⣿⣿⣿⣿⣿⣿⣿⣿⣿⣿⣿⣿⣿⣿⣿⣿⣿⣿⣿⣿⣿⣿⡄⠀⠀⠀⠀⠀⠀⠀⠀⠀⠀⠀⠀⠀⢰⣿⣿⣿⣿⣿⣿⣿⣿⣿⣿⡇</a:t>
            </a:r>
            <a:br/>
            <a:r>
              <a:t>⠀⠀⠀⠀⠀⠀⠀⠀⠀⠀⠀⠀⠀⠀⠀⠀⠘⣿⣿⣿⣿⣿⣿⣿⣿⣿⣿⣿⣿⣿⣿⣿⣿⣿⣿⣿⣿⣿⣿⣿⣿⣿⣿⣿⣿⣿⣿⣿⣿⣿⣿⣿⣿⣿⣿⣿⣿⣿⣿⣿⣿⣿⣿⣿⣿⠃⠀⠀⠀⠀⠀⠀⠀⠀⠀⠀⠀⠀⠀⠀⣻⣿⣿⣿⣿⣿⣿⣿⣿⣿⡇</a:t>
            </a:r>
            <a:br/>
            <a:r>
              <a:t>⠀⠀⠀⠀⠀⠀⠀⠀⠀⠀⠀⠀⠀⠀⠀⠀⠀⢹⣿⣿⣿⣿⣿⣿⣿⣿⣿⣿⣿⣿⣿⣿⣿⣿⣿⣿⣿⣿⣿⣿⣿⣿⣿⣿⣿⣿⣿⣿⣿⣿⣿⣿⣿⣿⣿⣿⣿⣿⣿⣿⣿⣿⣿⣿⡟⠀⠀⠀⠀⠀⠀⠀⠀⠀⠀⠀⠀⠀⢀⣰⣿⣿⣿⣿⣿⣿⣿⣿⣿⣿⡇</a:t>
            </a:r>
            <a:br/>
            <a:r>
              <a:t>⠀⠀⠀⠀⠀⠀⠀⠀⠀⠀⠀⠀⠀⠀⠀⠀⠀⢸⣿⣿⣿⣿⣿⣿⣿⣿⣿⣿⣿⣿⣿⣿⣿⣿⣿⣿⣿⣿⣿⣿⣿⣿⣿⣿⣿⣿⣿⣿⣿⣿⣿⣿⣿⣿⣿⣿⣿⣿⣿⣿⣿⣿⣿⡿⠁⠀⠀⠀⠀⠀⠀⠀⠀⠀⠀⠀⠀⣶⣾⣿⣿⣿⣿⣿⣿⣿⣿⣿⣿⣿⡇</a:t>
            </a:r>
            <a:br/>
            <a:r>
              <a:t>⣧⠀⠀⠀⠀⠀⠀⠀⠀⠀⠀⠀⠀⠀⠀⠀⠀⣾⣿⣿⣿⣿⣿⣿⣿⣿⣿⣿⣿⣿⣿⣿⣿⣿⣿⣿⣿⣿⣿⣿⣿⣿⣿⣿⣿⣿⣿⣿⣿⣿⣿⣿⣿⣿⣿⣿⣿⣿⣿⣿⣿⣿⣅⡀⠀⠀⠀⠀⠀⠀⠀⠀⠀⠀⠀⠀⠀⠛⠿⣿⣿⣿⣿⣿⣿⡿⠿⠟⠿⣿⡇</a:t>
            </a:r>
            <a:br/>
            <a:r>
              <a:t>⣿⣶⣆⠀⠀⠀⠀⠀⠀⠀⠀⠀⠀⡀⣄⣴⣼⣿⣿⣿⣿⣿⣿⣿⣿⣿⣿⣿⣿⣿⣿⣿⣿⣿⣿⣿⣿⣿⣿⣿⣿⣿⣿⣿⣿⣿⣿⣿⣿⣿⣿⣿⣿⣿⣿⣿⣿⣿⣿⣿⣿⣿⣿⡄⠀⠀⠀⠀⠀⠀⠀⠀⠀⠀⠀⠺⠷⣷⠆⠀⢀⠀⠉⠙⠛⠀⠀⠀⠀⠘⠃</a:t>
            </a:r>
            <a:br/>
            <a:r>
              <a:t>⠿⠟⠁⠀⠀⠀⠀⠀⠀⠀⠀⠀⠀⠈⠻⣿⣿⣿⣿⣿⣿⣿⣿⣿⣿⣿⣿⣿⣿⣿⣿⣿⣿⣿⣿⣿⣿⣿⣿⣿⣿⣿⣿⣿⣿⣿⣿⣿⣿⣿⣿⣿⣿⣿⣿⣿⣿⣿⣿⣿⣿⣿⡟⠛⠃⠀⠀⠀⠀⠀⠀⠀⠀⠀⠀⠀⠀⠀⠀⠀⠉⣿⡶⠀⠀⠀⠀⠀⠀⠀⠁</a:t>
            </a:r>
            <a:br/>
            <a:r>
              <a:t>⠀⠀⠀⠀⠀⠀⠀⠀⠀⠀⠀⠀⠀⠀⠀⠘⢿⣿⣿⣿⣿⣿⣿⣿⣿⣿⣿⣿⣿⣿⣿⣿⣿⣿⣿⣿⣿⣿⣿⣿⣿⣿⣿⣿⣿⣿⣿⣿⣿⣿⣿⣿⣿⣿⣿⣿⣿⣿⣿⣿⣿⣿⣧⡄⠀⠀⠀⠀⠀⠀⠀⠀⠀⠀⠀⠀⠀⠀⠀⠀⠀⠀⠀⠀⠀⠀⠀⠀⠀⠀⠀</a:t>
            </a:r>
            <a:br/>
            <a:r>
              <a:t>⠀⠀⠀⠀⠀⠀⠀⠀⠀⠀⠀⠀⠀⠀⠀⠀⠈⣿⣿⣿⣿⣿⣿⣿⣿⣿⣿⣿⣿⣿⣿⣿⣿⣿⣿⣿⣿⣿⣿⣿⣿⣿⣿⣿⣿⣿⣿⣿⣿⣿⣿⣿⣿⣿⣿⣿⣿⣿⣿⣿⣿⣿⣿⣿⡄⠀⠀⠀⠀⠀⠀⠀⠀⠀⠀⠀⠀⠀⠀⠀⠀⠀⠀⠀⠀⠀⠀⠀⣸⠇⠀</a:t>
            </a:r>
            <a:br/>
            <a:r>
              <a:t>⠀⠀⠀⠀⠀⠀⠀⠀⠀⠀⠀⠀⠀⠀⠀⠀⠀⣿⣿⣿⣿⣿⣿⣿⣿⣿⣿⣿⣿⣿⣿⣿⣿⣿⣿⣿⣿⣿⣿⣿⣿⣿⣿⣿⣿⣿⣿⣿⣿⣿⣿⣿⣿⣿⣿⣿⣿⣿⣿⣿⣿⣿⣿⣿⣿⣦⠀⠀⠀⠀⠀⠀⠀⠀⠀⠀⠀⠀⠀⠀⠀⠀⠀⠀⠀⠀⠀⠀⢀⣀⡄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⠀⠀⠀⠀⠀⠀⠀⠀⠀⠀⠀⠀⠀⠀⠀⠀⢸⣿⣿⣿⣿⣿⣿⣿⣿⣿⣿⣿⣿⣿⣿⣿⣿⣿⣿⣿⣿⣿⣿⣿⣿⣿⣿⣿⣿⣿⣿⣿⣿⣿⣿⣿⣿⣿⣿⣿⣿⣿⣿⣿⣿⣿⣿⣿⣿⣿⠀⠀⠀⠀⠀⠀⠀⠀⠀⠀⠀⠀⠀⠀⣀⣠⣤⡀⠀⠀⠀⠀⠈⢻⡇</a:t>
            </a:r>
            <a:br/>
            <a:r>
              <a:t>⠀⠀⠀⠀⠀⠀⠀⠀⠀⠀⠀⠀⠀⠀⠀⠀⣿⣿⣿⣿⣿⣿⣿⣿⣿⣿⣿⣿⣿⣿⣿⣿⣿⣿⣿⣿⣿⣿⣿⣿⣿⣿⣿⣿⣿⣿⣿⣿⣿⣿⣿⣿⣿⣿⣿⣿⣿⣿⣿⣿⣿⣿⣿⣿⣿⣿⠀⠀⠀⠀⠀⠀⠀⠀⠀⠀⠀⠀⠀⣸⣿⣿⣿⣿⣷⣄⣀⠀⣀⣼⡇</a:t>
            </a:r>
            <a:br/>
            <a:r>
              <a:t>⠀⠀⠀⠀⠀⠀⠀⠀⠀⠀⠀⠀⠀⠀⠀⠀⣿⣿⣿⣿⣿⣿⣿⣿⣿⣿⣿⣿⣿⣿⣿⣿⣿⣿⣿⣿⣿⣿⣿⣿⣿⣿⣿⣿⣿⣿⣿⣿⣿⣿⣿⣿⣿⣿⣿⣿⣿⣿⣿⣿⣿⣿⣿⣿⣿⠏⠀⠀⠀⠀⠀⠀⠀⠀⠀⠀⠀⠀⣰⣿⣿⣿⣿⣿⣿⣿⣿⣿⣿⣿⡇</a:t>
            </a:r>
            <a:br/>
            <a:r>
              <a:t>⠀⠀⠀⠀⠀⠀⠀⠀⠀⠀⠀⠀⠀⠀⠀⠀⣿⣿⣿⣿⣿⣿⣿⣿⣿⣿⣿⣿⣿⣿⣿⣿⣿⣿⣿⣿⣿⣿⣿⣿⣿⣿⣿⣿⣿⣿⣿⣿⣿⣿⣿⣿⣿⣿⣿⣿⣿⣿⣿⣿⣿⣿⣿⣿⠋⠀⠀⠀⠀⠀⠀⠀⠀⠀⠀⠀⠀⣰⣿⣿⣿⣿⣿⣿⣿⣿⣿⣿⣿⣿⡇</a:t>
            </a:r>
            <a:br/>
            <a:r>
              <a:t>⠀⠀⠀⠀⠀⠀⠀⠀⠀⠀⠀⠀⠀⠀⠀⠀⣿⣿⣿⣿⣿⣿⣿⣿⣿⣿⣿⣿⣿⣿⣿⣿⣿⣿⣿⣿⣿⣿⣿⣿⣿⣿⣿⣿⣿⣿⣿⣿⣿⣿⣿⣿⣿⣿⣿⣿⣿⣿⣿⣿⣿⣿⣿⣿⣷⠖⠀⠀⠀⠀⠀⠀⠀⠀⠀⠀⣼⣿⣿⣿⣿⣿⣿⣿⣿⣿⣿⣿⣿⣿⡇</a:t>
            </a:r>
            <a:br/>
            <a:r>
              <a:t>⠀⠀⠀⠀⠀⠀⠀⠀⠀⠀⠀⠀⠀⠀⠀⠀⠸⣿⣿⣿⣿⣿⣿⣿⣿⣿⣿⣿⣿⣿⣿⣿⣿⣿⣿⣿⣿⣿⣿⣿⣿⣿⣿⣿⣿⣿⣿⣿⣿⣿⣿⣿⣿⣿⣿⣿⣿⣿⣿⣿⣿⣿⣿⣿⡿⠀⠀⠀⠀⠀⠀⠀⠀⠀⠀⠀⠘⣿⣿⣿⣿⣿⣿⣿⣿⣿⣿⣿⣿⣿⡇</a:t>
            </a:r>
            <a:br/>
            <a:r>
              <a:t>⠀⠀⠀⠀⠀⠀⠀⠀⠀⠀⠀⠀⠀⠀⠀⣀⣠⣽⣿⣿⣿⣿⣿⣿⣿⣿⣿⣿⣿⣿⣿⣿⣿⣿⣿⣿⣿⣿⣿⣿⣿⣿⣿⣿⣿⣿⣿⣿⣿⣿⣿⣿⣿⣿⣿⣿⣿⣿⣿⣿⣿⣿⣿⡿⠀⠀⠀⠀⠀⠀⠀⠀⠀⠀⠀⠀⠀⠈⢿⣿⣿⣿⣿⣿⣿⣿⣿⣿⣿⣿⡇</a:t>
            </a:r>
            <a:br/>
            <a:r>
              <a:t>⠀⠀⠀⠀⠀⠀⠀⠀⠀⠀⠀⠀⠀⠀⠀⠙⣿⣿⣿⣿⣿⣿⣿⣿⣿⣿⣿⣿⣿⣿⣿⣿⣿⣿⣿⣿⣿⣿⣿⣿⣿⣿⣿⣿⣿⣿⣿⣿⣿⣿⣿⣿⣿⣿⣿⣿⣿⣿⣿⣿⣿⣿⣿⡇⠀⠀⠀⠀⠀⠀⠀⠀⠀⠀⠀⠀⠀⠀⠈⣿⣿⣿⣿⣿⣿⣿⣿⣿⣿⣿⡇</a:t>
            </a:r>
            <a:br/>
            <a:r>
              <a:t>⠀⠀⠀⠀⠀⠀⠀⠀⠀⠀⠀⠀⠀⠀⠀⠀⠈⠻⣿⣿⣿⣿⣿⣿⣿⣿⣿⣿⣿⣿⣿⣿⣿⣿⣿⣿⣿⣿⣿⣿⣿⣿⣿⣿⣿⣿⣿⣿⣿⣿⣿⣿⣿⣿⣿⣿⣿⣿⣿⣿⣿⣿⣿⠀⠀⠀⠀⠀⠀⠀⠀⠀⠀⠀⠀⠀⠀⠀⠀⠘⣿⣿⣿⣿⣿⣿⣿⣿⣿⣿⡇</a:t>
            </a:r>
            <a:br/>
            <a:r>
              <a:t>⠀⠀⠀⠀⠀⠀⠀⠀⠀⠀⠀⠀⠀⠀⠀⠀⠀⠀⠈⠻⣿⣿⣿⣿⣿⣿⣿⣿⣿⣿⣿⣿⣿⣿⣿⣿⣿⣿⣿⣿⣿⣿⣿⣿⣿⣿⣿⣿⣿⣿⣿⣿⣿⣿⣿⣿⣿⣿⣿⣿⣿⣿⣿⠀⠀⠀⠀⠀⠀⠀⠀⠀⠀⠀⠀⠀⠀⠀⠀⠀⢹⣿⣿⣿⣿⣿⣿⣿⣿⣿⡇</a:t>
            </a:r>
            <a:br/>
            <a:r>
              <a:t>⠀⠀⠀⠀⠀⠀⠀⠀⠀⠀⠀⠀⠀⠀⠀⠀⠀⠀⠀⠀⢹⣿⣿⣿⣿⣿⣿⣿⣿⣿⣿⣿⣿⣿⣿⣿⣿⣿⣿⣿⣿⣿⣿⣿⣿⣿⣿⣿⣿⣿⣿⣿⣿⣿⣿⣿⣿⣿⣿⣿⣿⣿⡏⠀⠀⠀⠀⠀⠀⠀⠀⠀⠀⠀⠀⠀⠀⠀⠀⠀⠀⢻⣿⣿⣿⣿⣿⣿⣿⣿⡇</a:t>
            </a:r>
            <a:br/>
            <a:r>
              <a:t>⠀⠀⠀⠀⠀⠀⠀⠀⠀⠀⠀⠀⠀⠀⠀⠀⠀⠀⠀⠀⠀⢻⣿⣿⣿⣿⣿⣿⣿⣿⣿⣿⣿⣿⣿⣿⣿⣿⣿⣿⣿⣿⣿⣿⣿⣿⣿⣿⣿⣿⣿⣿⣿⣿⣿⣿⣿⣿⣿⣿⣿⣿⠃⠀⠀⠀⠀⠀⠀⠀⠀⠀⠀⠀⠀⠀⠀⠀⠀⠀⠀⠈⢿⣿⣿⣿⣿⣿⣿⣿⡇</a:t>
            </a:r>
            <a:br/>
            <a:r>
              <a:t>⠀⠀⠀⠀⠀⠀⠀⠀⠀⠀⠀⠀⠀⠀⠀⠀⠀⠀⠀⠀⠀⠀⢿⣿⣿⣿⣿⣿⣿⣿⣿⣿⣿⣿⣿⣿⣿⣿⣿⣿⣿⣿⣿⣿⣿⣿⣿⣿⣿⣿⣿⣿⣿⣿⣿⣿⣿⣿⣿⣿⣿⡿⠀⠀⠀⠀⠀⠀⠀⠀⠀⠀⠀⠀⠀⠀⠀⠀⠀⠀⠀⠀⠈⣿⣿⣿⣿⣿⣿⣿⡇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⣿⣿⣿⣿⣿⣿⣿⣿⣿⣿⣿⡟⠉⠉⣿⣿⣿⣿⣿⣿⣿⣿⣿⣿⣿⣿⣿⣿⣿⣿⣿⣿⣿⣿⣿⣿⣿⣿⣿⣿⣿⣿⣿⣿⣿⣿⣿⣿⣿⣿⣿⣿⣿⣿⣿⣿⣿⣿⣿⣿⣿⣿⣿⣿⣿⣿⣿⣿⣿⣿⣿⣿⣿⣿⣿⣿⣿⣿⣿⣿⣿⣿⣿⣿⣿⣿⣿⣿⣿⣿⡇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⣿⣿⣿⣿⣿⣿⣿⣿⣿⣿⡉⠀⠀⠀⠉⠛⠿⣿⣿⣿⣿⣿⣿⣿⣿⣿⣿⣿⣿⣿⣿⣿⣿⣿⣿⣿⣿⣿⣿⣿⣿⣿⣿⣿⣿⣿⣿⣿⣿⣿⣿⣿⣿⣿⣿⣿⣿⣿⣿⣿⣿⣿⣿⣿⣿⣿⣿⣿⣿⣿⣿⣿⣿⣿⣿⣿⣿⣿⣿⣿⣿⣿⣿⣿⣿⣿⣿⣿⣿⣿⡇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⣿⣿⣿⣿⣿⣿⣿⣿⣿⣿⠁⠀⠀⠀⠀⠀⠀⣸⣿⣿⣿⣿⣿⣿⣿⣿⣿⣿⣿⣿⣿⣿⣿⣿⣿⣿⣿⣿⣿⣿⣿⣿⣿⣿⣿⣿⣿⣿⣿⣿⣿⣿⣿⣿⣿⣿⣿⣿⣿⣿⣿⣿⣿⣿⣿⣿⣿⣿⣿⣿⣿⣿⣿⣿⣿⣿⣿⣿⣿⣿⣿⣿⣿⣿⣿⣿⣿⣿⣿⣿⡇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⣿⣿⣿⣿⣿⣿⣿⠿⠋⠀⠀⠀⠀⠀⠀⠀⣀⣿⣿⣿⣿⣿⣿⣿⣿⣿⣿⣿⣿⣿⣿⣿⣿⣿⣿⣿⣿⣿⣿⣿⣿⣿⣿⣿⣿⣿⣿⣿⣿⣿⣿⣿⣿⣿⣿⣿⣿⣿⣿⣿⣿⣿⣿⣿⣿⣿⣿⣿⣿⣿⣿⣿⣿⣿⣿⣿⣿⣿⣿⡿⣿⣿⣿⣿⣿⣿⣿⣿⣿⣿⡇</a:t>
            </a:r>
            <a:br/>
            <a:r>
              <a:t>⠿⠿⠿⠟⠉⠉⠁⠀⠀⠀⠀⠀⠀⠀⠀⠀⠙⢿⣿⣿⣿⣿⣿⣿⣿⣿⣿⣿⣿⣿⣿⣿⣿⣿⣿⣿⣿⣿⣿⣿⣿⣿⣿⣿⣿⣿⣿⣿⣿⣿⣿⣿⣿⣿⣿⣿⣿⣿⣿⣿⣿⣿⣿⣿⣿⣿⣿⣿⣿⣿⣿⣿⣿⣿⣿⣿⣿⠿⠁⠀⢫⣿⣿⣿⣿⣿⣿⣿⣿⣿⡇</a:t>
            </a:r>
            <a:br/>
            <a:r>
              <a:t>⠀⠀⠀⠀⠀⠀⠀⠀⠀⠀⠀⠀⠀⠀⠀⠀⠀⠀⠹⠟⣿⣿⣿⣿⣿⣿⣿⣿⣿⣿⣿⣿⣿⣿⣿⣿⣿⣿⣿⣿⣿⣿⣿⣿⣿⣿⣿⣿⣿⣿⣿⣿⣿⣿⣿⣿⣿⣿⣿⣿⣿⣿⣿⣿⣿⣿⣿⣿⣿⣿⣿⣿⣿⣿⣿⣿⣿⠆⠀⠀⠠⢿⣿⣿⣿⣿⣿⣿⣿⣿⡇</a:t>
            </a:r>
            <a:br/>
            <a:r>
              <a:t>⣷⡀⠀⠀⠀⠀⠀⠀⠀⠀⠀⠀⠀⠀⠀⠀⠀⠀⠀⠀⠛⠛⠿⣿⣿⣿⣿⣿⣿⣿⣿⣿⣿⣿⣿⣿⣿⣿⣿⣿⣿⣿⣿⣿⣿⣿⣿⣿⣿⣿⣿⣿⣿⣿⣿⣿⣿⣿⣿⣿⣿⣿⣿⣿⣿⣿⣿⣿⣿⣿⣿⣿⣿⣿⣿⠟⠁⠀⠀⠀⠀⠀⠙⣿⣿⣿⣿⣿⣿⣿⡇</a:t>
            </a:r>
            <a:br/>
            <a:r>
              <a:t>⣿⣷⠀⠀⠀⠀⠀⠀⠀⠀⠀⠀⠀⠀⠀⠀⠀⠀⠀⠀⠀⢠⣾⣿⣿⣿⣿⣿⣿⣿⣿⣿⣿⣿⣿⣿⣿⣿⣿⣿⣿⣿⣿⣿⣿⣿⣿⣿⣿⣿⣿⣿⣿⣿⣿⣿⣿⣿⣿⣿⣿⣿⣿⣿⣿⣿⣿⣿⣿⣿⣿⡿⠿⠟⠁⠀⠀⠀⠀⠀⠀⠀⠀⠈⠻⠿⢿⣿⣿⣿⡇</a:t>
            </a:r>
            <a:br/>
            <a:r>
              <a:t>⣿⠇⠀⠀⠀⠀⠀⠀⠀⠀⠀⠀⠀⠀⠀⠀⠀⠀⠀⠀⢰⣿⣿⣿⣿⣿⣿⣿⣿⣿⣿⣿⣿⣿⣿⣿⣿⣿⣿⣿⣿⣿⣿⣿⣿⣿⣿⣿⣿⣿⣿⣿⣿⣿⣿⣿⣿⣿⣿⣿⣿⣿⣿⣿⣿⣿⣿⣿⣿⣿⣄⠀⠀⠀⠀⠀⠀⠀⠀⠀⠀⠀⠀⠀⠀⠀⠀⣉⣽⣿⡇</a:t>
            </a:r>
            <a:br/>
            <a:r>
              <a:t>⣿⠀⠀⠀⠀⠀⠀⠀⠀⠀⠀⠀⠀⠀⠀⠀⠀⠀⠀⠀⠀⢻⣿⣿⣿⣿⣿⣿⣿⣿⣿⣿⣿⣿⣿⣿⣿⣿⣿⣿⣿⣿⣿⣿⣿⣿⣿⣿⣿⣿⣿⣿⣿⣿⣿⣿⣿⣿⣿⣿⣿⣿⣿⣿⣿⣿⣿⣿⣿⣿⣿⡆⠀⠀⠀⠀⠀⠀⠀⠀⠀⠀⠀⠀⠀⠀⣴⣿⣿⣿⡇</a:t>
            </a:r>
            <a:br/>
            <a:r>
              <a:t>⣿⣄⡀⠀⠀⠀⠀⠀⠀⠀⠀⠀⠀⠀⠀⠀⠀⠀⠀⠀⠀⠈⣿⣿⣿⣿⣿⣿⣿⣿⣿⣿⣿⣿⣿⣿⣿⣿⣿⣿⣿⣿⣿⣿⣿⣿⣿⣿⣿⣿⣿⣿⣿⣿⣿⣿⣿⣿⣿⣿⣿⣿⣿⣿⣿⣿⣿⣿⣿⣿⣿⠁⠀⠀⠀⠀⠀⠀⠀⠀⠀⠀⠀⠀⠀⠀⢿⣿⣿⣿⡇</a:t>
            </a:r>
            <a:br/>
            <a:r>
              <a:t>⣿⣿⣿⣤⠀⠀⠀⠀⠀⠀⠀⠀⠀⠀⠀⠀⠀⠀⠀⠀⠀⠀⢹⣿⣿⣿⣿⣿⣿⣿⣿⣿⣿⣿⣿⣿⣿⣿⣿⣿⣿⣿⣿⣿⣿⣿⣿⣿⣿⣿⣿⣿⣿⣿⣿⣿⣿⣿⣿⣿⣿⣿⣿⣿⣿⣿⣿⣿⣿⣿⡏⠀⠀⠀⠀⠀⠀⠀⠀⠀⠀⠀⠀⠀⠀⢀⣾⣿⣿⣿⡇</a:t>
            </a:r>
            <a:br/>
            <a:r>
              <a:t>⣿⣿⣿⣿⡇⠀⠀⠀⠀⠀⠀⠀⠀⠀⠀⠀⠀⠀⠀⠀⠀⠀⢸⣿⣿⣿⣿⣿⣿⣿⣿⣿⣿⣿⣿⣿⣿⣿⣿⣿⣿⣿⣿⣿⣿⣿⣿⣿⣿⣿⣿⣿⣿⣿⣿⣿⣿⣿⣿⣿⣿⣿⣿⣿⣿⣿⣿⣿⣿⠟⠀⠀⠀⠀⠀⠀⠀⠀⠀⠀⠀⠀⢀⣤⣶⣿⣿⣿⣿⣿⡇</a:t>
            </a:r>
            <a:br/>
            <a:r>
              <a:t>⣿⣿⣿⣿⣿⡀⠀⠀⠀⠀⠀⠀⠀⠀⠀⠀⠀⠀⠀⠀⠀⠀⣾⣿⣿⣿⣿⣿⣿⣿⣿⣿⣿⣿⣿⣿⣿⣿⣿⣿⣿⣿⣿⣿⣿⣿⣿⣿⣿⣿⣿⣿⣿⣿⣿⣿⣿⣿⣿⣿⣿⣿⣿⣿⣿⣿⣿⣿⣅⠄⠀⠀⠀⠀⠀⠀⠀⠀⠀⠀⠀⠀⠐⢿⣿⣿⣿⣿⣿⣿⡇</a:t>
            </a:r>
            <a:br/>
            <a:r>
              <a:t>⣿⣿⣿⣿⣿⣿⣦⣰⡄⠀⠀⠀⠀⠀⠀⠀⠀⠀⠀⢀⢀⣼⣿⣿⣿⣿⣿⣿⣿⣿⣿⣿⣿⣿⣿⣿⣿⣿⣿⣿⣿⣿⣿⣿⣿⣿⣿⣿⣿⣿⣿⣿⣿⣿⣿⣿⣿⣿⣿⣿⣿⣿⣿⣿⣿⣿⣿⣿⣿⣄⠀⠀⠀⠀⠀⠀⠀⠀⠀⠀⠀⢦⣶⠄⠈⠙⠛⠻⢿⣿⡇</a:t>
            </a:r>
            <a:br/>
            <a:r>
              <a:t>⣿⣿⣿⣿⣿⡿⠿⠋⠀⠀⠀⠀⠀⠀⠀⠀⠀⠀⠈⠙⢿⣿⣿⣿⣿⣿⣿⣿⣿⣿⣿⣿⣿⣿⣿⣿⣿⣿⣿⣿⣿⣿⣿⣿⣿⣿⣿⣿⣿⣿⣿⣿⣿⣿⣿⣿⣿⣿⣿⣿⣿⣿⣿⣿⣿⣿⣿⡿⠿⠟⠁⠀⠀⠀⠀⠀⠀⠀⠀⠀⠀⠀⠀⠀⠀⠀⣀⠀⠀⠈⠀</a:t>
            </a:r>
            <a:br/>
            <a:r>
              <a:t>⣿⣿⣿⣿⠃⠀⠀⠀⠀⠀⠀⠀⠀⠀⠀⠀⠀⠀⠀⠀⠈⠻⣿⣿⣿⣿⣿⣿⣿⣿⣿⣿⣿⣿⣿⣿⣿⣿⣿⣿⣿⣿⣿⣿⣿⣿⣿⣿⣿⣿⣿⣿⣿⣿⣿⣿⣿⣿⣿⣿⣿⣿⣿⣿⣿⣿⣿⣧⣄⠀⠀⠀⠀⠀⠀⠀⠀⠀⠀⠀⠀⠀⠀⠀⠀⠀⠋⠀⠀⠀⠀</a:t>
            </a:r>
            <a:br/>
            <a:r>
              <a:t>⣿⣿⡿⠁⠀⠀⠀⠀⠀⠀⠀⠀⠀⠀⠀⠀⠀⠀⠀⠀⠀⠀⢹⣿⣿⣿⣿⣿⣿⣿⣿⣿⣿⣿⣿⣿⣿⣿⣿⣿⣿⣿⣿⣿⣿⣿⣿⣿⣿⣿⣿⣿⣿⣿⣿⣿⣿⣿⣿⣿⣿⣿⣿⣿⣿⣿⣿⣿⣿⡆⠀⠀⠀⠀⠀⠀⠀⠀⠀⠀⠀⠀⠀⠀⠀⠀⠀⠀⠀⠀⠀</a:t>
            </a:r>
            <a:br/>
            <a:r>
              <a:t>⣿⣿⡀⠀⠀⠀⠀⠀⠀⠀⠀⠀⠀⠀⠀⠀⠀⠀⠀⠀⠀⠀⢸⣿⣿⣿⣿⣿⣿⣿⣿⣿⣿⣿⣿⣿⣿⣿⣿⣿⣿⣿⣿⣿⣿⣿⣿⣿⣿⣿⣿⣿⣿⣿⣿⣿⣿⣿⣿⣿⣿⣿⣿⣿⣿⣿⣿⣿⣿⣿⡄⠀⠀⠀⠀⠀⠀⠀⠀⠀⠀⠀⠀⠀⠀⠀⠀⠀⠀⠀⠀</a:t>
            </a:r>
            <a:br/>
            <a:r>
              <a:t>⣿⣿⠇⠀⠀⠀⠀⠀⠀⠀⠀⠀⠀⠀⠀⠀⠀⠀⠀⠀⠀⠀⢸⣿⣿⣿⣿⣿⣿⣿⣿⣿⣿⣿⣿⣿⣿⣿⣿⣿⣿⣿⣿⣿⣿⣿⣿⣿⣿⣿⣿⣿⣿⣿⣿⣿⣿⣿⣿⣿⣿⣿⣿⣿⣿⣿⣿⣿⣿⣿⡏⠀⠀⠀⠀⠀⠀⠀⠀⠀⠀⠀⠀⠀⠀⠀⠀⠀⠀⠀⠀</a:t>
            </a:r>
            <a:br/>
            <a:r>
              <a:t>⣿⣿⡆⠀⠀⠀⠀⠀⠀⠀⠀⠀⠀⠀⠀⠀⠀⠀⠀⠀⠀⢠⣿⣿⣿⣿⣿⣿⣿⣿⣿⣿⣿⣿⣿⣿⣿⣿⣿⣿⣿⣿⣿⣿⣿⣿⣿⣿⣿⣿⣿⣿⣿⣿⣿⣿⣿⣿⣿⣿⣿⣿⣿⣿⣿⣿⣿⣿⣿⣿⡇⠀⠀⠀⠀⠀⠀⠀⠀⠀⠀⠀⠀⠀⠀⣠⣴⣄⠀⠀⠀</a:t>
            </a:r>
            <a:br/>
            <a:r>
              <a:t>⣿⣿⡇⠀⠀⠀⠀⠀⠀⠀⠀⠀⠀⠀⠀⠀⠀⠀⠀⠀⠀⠀⢿⣿⣿⣿⣿⣿⣿⣿⣿⣿⣿⣿⣿⣿⣿⣿⣿⣿⣿⣿⣿⣿⣿⣿⣿⣿⣿⣿⣿⣿⣿⣿⣿⣿⣿⣿⣿⣿⣿⣿⣿⣿⣿⣿⣿⣿⣿⡟⠀⠀⠀⠀⠀⠀⠀⠀⠀⠀⠀⠀⠀⣴⣿⣿⣿⣿⣷⣤⡀</a:t>
            </a:r>
            <a:br/>
            <a:r>
              <a:t>⠁⠀⠀⠀⠀⠀⠀⠀⠀⠀⠀⠀⠀⠀⠀⠀⠀⠀⠀⠀⠀⠀⢸⣿⣿⣿⣿⣿⣿⣿⣿⣿⣿⣿⣿⣿⣿⣿⣿⣿⣿⣿⣿⣿⣿⣿⣿⣿⣿⣿⣿⣿⣿⣿⣿⣿⣿⣿⣿⣿⣿⣿⣿⣿⣿⣿⣿⣿⡟⠀⠀⠀⠀⠀⠀⠀⠀⠀⠀⠀⠀⢠⣾⣿⣿⣿⣿⣿⣿⣿⡇</a:t>
            </a:r>
            <a:br/>
            <a:r>
              <a:t>⠀⠀⠀⠀⠀⠀⠀⠀⠀⠀⠀⠀⠀⠀⠀⠀⠀⠀⠀⠀⠀⠀⠀⣿⣿⣿⣿⣿⣿⣿⣿⣿⣿⣿⣿⣿⣿⣿⣿⣿⣿⣿⣿⣿⣿⣿⣿⣿⣿⣿⣿⣿⣿⣿⣿⣿⣿⣿⣿⣿⣿⣿⣿⣿⣿⣿⣿⣿⣷⡶⠀⠀⠀⠀⠀⠀⠀⠀⠀⠀⢠⣿⣿⣿⣿⣿⣿⣿⣿⣿⡇</a:t>
            </a:r>
            <a:br/>
            <a:r>
              <a:t>⣤⣤⠀⠀⠀⠀⠀⠀⠀⠀⠀⠀⠀⠀⠀⠀⠀⠀⠀⠀⠀⠀⠀⣿⣿⣿⣿⣿⣿⣿⣿⣿⣿⣿⣿⣿⣿⣿⣿⣿⣿⣿⣿⣿⣿⣿⣿⣿⣿⣿⣿⣿⣿⣿⣿⣿⣿⣿⣿⣿⣿⣿⣿⣿⣿⣿⣿⣿⣿⠃⠀⠀⠀⠀⠀⠀⠀⠀⠀⠀⠈⢻⣿⣿⣿⣿⣿⣿⣿⣿⡇</a:t>
            </a:r>
            <a:br/>
            <a:r>
              <a:t>⠀⠀⠀⠀⠀⠀⠀⠀⠀⠀⠀⠀⠀⠀⠀⠀⠀⠀⠀⠀⠀⠀⣠⣿⣿⣿⣿⣿⣿⣿⣿⣿⣿⣿⣿⣿⣿⣿⣿⣿⣿⣿⣿⣿⣿⣿⣿⣿⣿⣿⣿⣿⣿⣿⣿⣿⣿⣿⣿⣿⣿⣿⣿⣿⣿⣿⣿⣿⠃⠀⠀⠀⠀⠀⠀⠀⠀⠀⠀⠀⠀⠀⢻⣿⣿⣿⣿⣿⣿⣿⡇</a:t>
            </a:r>
            <a:br/>
            <a:r>
              <a:t>⠀⠀⠀⠀⠀⠀⠀⠀⠀⠀⠀⠀⠀⠀⠀⠀⠀⠀⠀⠀⠀⢺⣿⣿⣿⣿⣿⣿⣿⣿⣿⣿⣿⣿⣿⣿⣿⣿⣿⣿⣿⣿⣿⣿⣿⣿⣿⣿⣿⣿⣿⣿⣿⣿⣿⣿⣿⣿⣿⣿⣿⣿⣿⣿⣿⣿⣿⡟⠀⠀⠀⠀⠀⠀⠀⠀⠀⠀⠀⠀⠀⠀⠀⢿⣿⣿⣿⣿⣿⣿⡇</a:t>
            </a:r>
            <a:br/>
            <a:r>
              <a:t>⠀⠀⠀⠀⠀⠀⠀⠀⠀⠀⠀⠀⠀⠀⠀⠀⠀⠀⠀⠀⠀⠀⠙⢿⣿⣿⣿⣿⣿⣿⣿⣿⣿⣿⣿⣿⣿⣿⣿⣿⣿⣿⣿⣿⣿⣿⣿⣿⣿⣿⣿⣿⣿⣿⣿⣿⣿⣿⣿⣿⣿⣿⣿⣿⣿⣿⣿⡇⠀⠀⠀⠀⠀⠀⠀⠀⠀⠀⠀⠀⠀⠀⠀⠘⣿⣿⣿⣿⣿⣿⡇</a:t>
            </a:r>
            <a:br/>
            <a:r>
              <a:t>⠀⠀⠀⠀⠀⠀⠀⠀⠀⠀⠀⠀⠀⠀⠀⠀⠀⠀⠀⠀⠀⠀⠀⠀⠙⣿⣿⣿⣿⣿⣿⣿⣿⣿⣿⣿⣿⣿⣿⣿⣿⣿⣿⣿⣿⣿⣿⣿⣿⣿⣿⣿⣿⣿⣿⣿⣿⣿⣿⣿⣿⣿⣿⣿⣿⣿⣿⠀⠀⠀⠀⠀⠀⠀⠀⠀⠀⠀⠀⠀⠀⠀⠀⠀⢻⣿⣿⣿⣿⣿⡇</a:t>
            </a:r>
            <a:br/>
            <a:r>
              <a:t>⠀⠀⠀⠀⠀⠀⠀⠀⠀⠀⠀⠀⠀⠀⠀⠀⠀⠀⠀⠀⠀⠀⠀⠀⠀⠘⣿⣿⣿⣿⣿⣿⣿⣿⣿⣿⣿⣿⣿⣿⣿⣿⣿⣿⣿⣿⣿⣿⣿⣿⣿⣿⣿⣿⣿⣿⣿⣿⣿⣿⣿⣿⣿⣿⣿⣿⡏⠀⠀⠀⠀⠀⠀⠀⠀⠀⠀⠀⠀⠀⠀⠀⠀⠀⠘⣿⣿⣿⣿⣿⡇</a:t>
            </a:r>
            <a:br/>
            <a:r>
              <a:t>⠀⠀⠀⠀⠀⠀⠀⠀⠀⠀⠀⠀⠀⠀⠀⠀⠀⠀⠀⠀⠀⠀⠀⠀⠀⠀⠸⣿⣿⣿⣿⣿⣿⣿⣿⣿⣿⣿⣿⣿⣿⣿⣿⣿⣿⣿⣿⣿⣿⣿⣿⣿⣿⣿⣿⣿⣿⣿⣿⣿⣿⣿⣿⣿⣿⣿⠁⠀⠀⠀⠀⠀⠀⠀⠀⠀⠀⠀⠀⠀⠀⠀⠀⠀⠀⢹⣿⣿⣿⣿⡇</a:t>
            </a:r>
            <a:br/>
            <a:r>
              <a:t>⠀⠀⠀⠀⠀⠀⠀⠀⠀⠀⠀⠀⠀⠀⠀⠀⠀⠀⠀⠀⠀⠀⠀⠀⠀⠀⠀⢻⣿⣿⣿⣿⣿⣿⣿⣿⣿⣿⣿⣿⣿⣿⣿⣿⣿⣿⣿⣿⣿⣿⣿⣿⣿⣿⣿⣿⣿⣿⣿⣿⣿⣿⣿⣿⣿⡏⠀⠀⠀⠀⠀⠀⠀⠀⠀⠀⠀⠀⠀⠀⠀⠀⠀⠀⠀⠈⣿⣿⣿⣿⡇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⣿⣿⣿⣿⣿⣿⣿⣿⣿⣿⣿⣿⣿⣿⠏⠉⠹⣿⣿⣿⣿⣿⣿⣿⣿⣿⣿⣿⣿⣿⣿⣿⣿⣿⣿⣿⣿⣿⣿⣿⣿⣿⣿⣿⣿⣿⣿⣿⣿⣿⣿⣿⣿⣿⣿⣿⣿⣿⣿⣿⣿⣿⣿⣿⣿⣿⣿⣿⣿⣿⣿⣿⣿⣿⣿⣿⣿⣿⣿⣿⣿⣿⣿⣿⣿⣿⣿⣿⣿⣿⡇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⣿⣿⣿⣿⣿⣿⣿⣿⣿⣿⣿⣿⣯⠁⠀⠀⠀⠉⠙⠿⣿⣿⣿⣿⣿⣿⣿⣿⣿⣿⣿⣿⣿⣿⣿⣿⣿⣿⣿⣿⣿⣿⣿⣿⣿⣿⣿⣿⣿⣿⣿⣿⣿⣿⣿⣿⣿⣿⣿⣿⣿⣿⣿⣿⣿⣿⣿⣿⣿⣿⣿⣿⣿⣿⣿⣿⣿⣿⣿⣿⣿⣿⣿⣿⣿⣿⣿⣿⣿⣿⡇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⣿⣿⣿⣿⣿⣿⣿⣿⣿⣿⣿⣿⡟⠀⠀⠀⠀⠀⠀⠀⣸⣿⣿⣿⣿⣿⣿⣿⣿⣿⣿⣿⣿⣿⣿⣿⣿⣿⣿⣿⣿⣿⣿⣿⣿⣿⣿⣿⣿⣿⣿⣿⣿⣿⣿⣿⣿⣿⣿⣿⣿⣿⣿⣿⣿⣿⣿⣿⣿⣿⣿⣿⣿⣿⣿⣿⣿⣿⣿⣿⣿⣿⣿⣿⣿⣿⣿⣿⣿⣿⡇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⣿⣿⣿⣿⣿⣿⣿⣿⣿⡿⠟⠁⠀⠀⠀⠀⠀⠀⢀⣠⣿⣿⣿⣿⣿⣿⣿⣿⣿⣿⣿⣿⣿⣿⣿⣿⣿⣿⣿⣿⣿⣿⣿⣿⣿⣿⣿⣿⣿⣿⣿⣿⣿⣿⣿⣿⣿⣿⣿⣿⣿⣿⣿⣿⣿⣿⣿⣿⣿⣿⣿⣿⣿⣿⣿⣿⣿⣿⣿⣿⣿⡿⡿⣿⣿⣿⣿⣿⣿⣿⡇</a:t>
            </a:r>
            <a:br/>
            <a:r>
              <a:t>⣿⣿⡿⠛⠛⠛⠋⠉⠀⠀⠀⠀⠀⠀⠀⠀⠀⠀⠀⠙⢿⣿⣿⣿⣿⣿⣿⣿⣿⣿⣿⣿⣿⣿⣿⣿⣿⣿⣿⣿⣿⣿⣿⣿⣿⣿⣿⣿⣿⣿⣿⣿⣿⣿⣿⣿⣿⣿⣿⣿⣿⣿⣿⣿⣿⣿⣿⣿⣿⣿⣿⣿⣿⣿⣿⣿⣿⣿⣿⣿⡿⠀⠀⠫⣿⣿⣿⣿⣿⣿⡇</a:t>
            </a:r>
            <a:br/>
            <a:r>
              <a:t>⣿⣿⣇⠀⠀⠀⠀⠀⠀⠀⠀⠀⠀⠀⠀⠀⠀⠀⠀⠀⠀⠻⠟⣿⣿⣿⣿⣿⣿⣿⣿⣿⣿⣿⣿⣿⣿⣿⣿⣿⣿⣿⣿⣿⣿⣿⣿⣿⣿⣿⣿⣿⣿⣿⣿⣿⣿⣿⣿⣿⣿⣿⣿⣿⣿⣿⣿⣿⣿⣿⣿⣿⣿⣿⣿⣿⣿⣿⣿⣿⠇⠀⠀⠀⢿⣿⣿⣿⣿⣿⡇</a:t>
            </a:r>
            <a:br/>
            <a:r>
              <a:t>⣿⣿⣿⣧⠀⠀⠀⠀⠀⠀⠀⠀⠀⠀⠀⠀⠀⠀⠀⠀⠀⠀⠀⠛⠛⢿⣿⣿⣿⣿⣿⣿⣿⣿⣿⣿⣿⣿⣿⣿⣿⣿⣿⣿⣿⣿⣿⣿⣿⣿⣿⣿⣿⣿⣿⣿⣿⣿⣿⣿⣿⣿⣿⣿⣿⣿⣿⣿⣿⣿⣿⣿⣿⣿⣿⣿⣿⡿⠋⠁⠀⠀⠀⠀⠀⠙⣿⣿⣿⣿⡇</a:t>
            </a:r>
            <a:br/>
            <a:r>
              <a:t>⣿⣿⣿⣿⡇⠀⠀⠀⠀⠀⠀⠀⠀⠀⠀⠀⠀⠀⠀⠀⠀⠀⠀⠀⣴⣿⣿⣿⣿⣿⣿⣿⣿⣿⣿⣿⣿⣿⣿⣿⣿⣿⣿⣿⣿⣿⣿⣿⣿⣿⣿⣿⣿⣿⣿⣿⣿⣿⣿⣿⣿⣿⣿⣿⣿⣿⣿⣿⣿⣿⣿⣿⣿⣿⠿⠟⠋⠀⠀⠀⠀⠀⠀⠀⠀⠀⠈⠻⠿⢿⡇</a:t>
            </a:r>
            <a:br/>
            <a:r>
              <a:t>⣿⣿⣿⣿⠀⠀⠀⠀⠀⠀⠀⠀⠀⠀⠀⠀⠀⠀⠀⠀⠀⠀⠀⢾⣿⣿⣿⣿⣿⣿⣿⣿⣿⣿⣿⣿⣿⣿⣿⣿⣿⣿⣿⣿⣿⣿⣿⣿⣿⣿⣿⣿⣿⣿⣿⣿⣿⣿⣿⣿⣿⣿⣿⣿⣿⣿⣿⣿⣿⣿⣿⣿⣿⣆⠀⠀⠀⠀⠀⠀⠀⠀⠀⠀⠀⠀⠀⠀⠀⠈⡁</a:t>
            </a:r>
            <a:br/>
            <a:r>
              <a:t>⣿⣿⣿⡇⠀⠀⠀⠀⠀⠀⠀⠀⠀⠀⠀⠀⠀⠀⠀⠀⠀⠀⠀⠈⣿⣿⣿⣿⣿⣿⣿⣿⣿⣿⣿⣿⣿⣿⣿⣿⣿⣿⣿⣿⣿⣿⣿⣿⣿⣿⣿⣿⣿⣿⣿⣿⣿⣿⣿⣿⣿⣿⣿⣿⣿⣿⣿⣿⣿⣿⣿⣿⣿⣿⠆⠀⠀⠀⠀⠀⠀⠀⠀⠀⠀⠀⠀⠀⠀⣴⡇</a:t>
            </a:r>
            <a:br/>
            <a:r>
              <a:t>⣿⣿⣿⣷⣄⠀⠀⠀⠀⠀⠀⠀⠀⠀⠀⠀⠀⠀⠀⠀⠀⠀⠀⠀⢸⣿⣿⣿⣿⣿⣿⣿⣿⣿⣿⣿⣿⣿⣿⣿⣿⣿⣿⣿⣿⣿⣿⣿⣿⣿⣿⣿⣿⣿⣿⣿⣿⣿⣿⣿⣿⣿⣿⣿⣿⣿⣿⣿⣿⣿⣿⣿⣿⡿⠀⠀⠀⠀⠀⠀⠀⠀⠀⠀⠀⠀⠀⠀⠈⣿⡇</a:t>
            </a:r>
            <a:br/>
            <a:r>
              <a:t>⣿⣿⣿⣿⣿⣷⡄⠀⠀⠀⠀⠀⠀⠀⠀⠀⠀⠀⠀⠀⠀⠀⠀⠀⠈⣿⣿⣿⣿⣿⣿⣿⣿⣿⣿⣿⣿⣿⣿⣿⣿⣿⣿⣿⣿⣿⣿⣿⣿⣿⣿⣿⣿⣿⣿⣿⣿⣿⣿⣿⣿⣿⣿⣿⣿⣿⣿⣿⣿⣿⣿⣿⣿⠃⠀⠀⠀⠀⠀⠀⠀⠀⠀⠀⠀⠀⠀⠀⣠⣿⡇</a:t>
            </a:r>
            <a:br/>
            <a:r>
              <a:t>⣿⣿⣿⣿⣿⣿⣷⠀⠀⠀⠀⠀⠀⠀⠀⠀⠀⠀⠀⠀⠀⠀⠀⠀⠀⣿⣿⣿⣿⣿⣿⣿⣿⣿⣿⣿⣿⣿⣿⣿⣿⣿⣿⣿⣿⣿⣿⣿⣿⣿⣿⣿⣿⣿⣿⣿⣿⣿⣿⣿⣿⣿⣿⣿⣿⣿⣿⣿⣿⣿⣿⡿⠋⠀⠀⠀⠀⠀⠀⠀⠀⠀⠀⠀⠀⣀⣴⣾⣿⣿⡇</a:t>
            </a:r>
            <a:br/>
            <a:r>
              <a:t>⣿⣿⣿⣿⣿⣿⣿⡆⠀⠀⠀⠀⠀⠀⠀⠀⠀⠀⠀⠀⠀⠀⠀⠀⣰⣿⣿⣿⣿⣿⣿⣿⣿⣿⣿⣿⣿⣿⣿⣿⣿⣿⣿⣿⣿⣿⣿⣿⣿⣿⣿⣿⣿⣿⣿⣿⣿⣿⣿⣿⣿⣿⣿⣿⣿⣿⣿⣿⣿⣿⣿⣷⡔⠀⠀⠀⠀⠀⠀⠀⠀⠀⠀⠀⠀⢾⣿⣿⣿⣿⡇</a:t>
            </a:r>
            <a:br/>
            <a:r>
              <a:t>⣿⣿⣿⣿⣿⣿⣿⣿⣶⣤⡦⠀⠀⠀⠀⠀⠀⠀⠀⠀⠀⠀⡀⣰⣿⣿⣿⣿⣿⣿⣿⣿⣿⣿⣿⣿⣿⣿⣿⣿⣿⣿⣿⣿⣿⣿⣿⣿⣿⣿⣿⣿⣿⣿⣿⣿⣿⣿⣿⣿⣿⣿⣿⣿⣿⣿⣿⣿⣿⣿⣿⣿⣦⠀⠀⠀⠀⠀⠀⠀⠀⠀⠀⠰⣤⣄⠙⠻⠿⣿⡇</a:t>
            </a:r>
            <a:br/>
            <a:r>
              <a:t>⣿⣿⣿⣿⣿⣿⣿⡿⠿⠏⠀⠀⠀⠀⠀⠀⠀⠀⠀⠀⠀⠈⠛⣿⣿⣿⣿⣿⣿⣿⣿⣿⣿⣿⣿⣿⣿⣿⣿⣿⣿⣿⣿⣿⣿⣿⣿⣿⣿⣿⣿⣿⣿⣿⣿⣿⣿⣿⣿⣿⣿⣿⣿⣿⣿⣿⣿⣿⣿⣿⠿⠟⠋⠀⠀⠀⠀⠀⠀⠀⠀⠀⠀⠀⠀⠀⠀⠀⠀⠀⠁</a:t>
            </a:r>
            <a:br/>
            <a:r>
              <a:t>⣿⣿⣿⣿⣿⣿⡟⠀⠀⠀⠀⠀⠀⠀⠀⠀⠀⠀⠀⠀⠀⠀⠀⠈⠻⣿⣿⣿⣿⣿⣿⣿⣿⣿⣿⣿⣿⣿⣿⣿⣿⣿⣿⣿⣿⣿⣿⣿⣿⣿⣿⣿⣿⣿⣿⣿⣿⣿⣿⣿⣿⣿⣿⣿⣿⣿⣿⣿⣿⣿⣄⠀⠀⠀⠀⠀⠀⠀⠀⠀⠀⠀⠀⠀⠀⠀⠀⠀⠘⠂⠀</a:t>
            </a:r>
            <a:br/>
            <a:r>
              <a:t>⣿⣿⣿⣿⡿⠃⠀⠀⠀⠀⠀⠀⠀⠀⠀⠀⠀⠀⠀⠀⠀⠀⠀⠀⠀⢹⣿⣿⣿⣿⣿⣿⣿⣿⣿⣿⣿⣿⣿⣿⣿⣿⣿⣿⣿⣿⣿⣿⣿⣿⣿⣿⣿⣿⣿⣿⣿⣿⣿⣿⣿⣿⣿⣿⣿⣿⣿⣿⣿⣿⣿⣧⠀⠀⠀⠀⠀⠀⠀⠀⠀⠀⠀⠀⠀⠀⠀⠀⠀⠀⠀</a:t>
            </a:r>
            <a:br/>
            <a:r>
              <a:t>⣿⣿⣿⣿⣇⠀⠀⠀⠀⠀⠀⠀⠀⠀⠀⠀⠀⠀⠀⠀⠀⠀⠀⠀⠀⣸⣿⣿⣿⣿⣿⣿⣿⣿⣿⣿⣿⣿⣿⣿⣿⣿⣿⣿⣿⣿⣿⣿⣿⣿⣿⣿⣿⣿⣿⣿⣿⣿⣿⣿⣿⣿⣿⣿⣿⣿⣿⣿⣿⣿⣿⣿⣆⠀⠀⠀⠀⠀⠀⠀⠀⠀⠀⠀⠀⠀⠀⠀⠀⠀⠀</a:t>
            </a:r>
            <a:br/>
            <a:r>
              <a:t>⣿⣿⣿⣿⡟⠀⠀⠀⠀⠀⠀⠀⠀⠀⠀⠀⠀⠀⠀⠀⠀⠀⠀⠀⠀⣽⣿⣿⣿⣿⣿⣿⣿⣿⣿⣿⣿⣿⣿⣿⣿⣿⣿⣿⣿⣿⣿⣿⣿⣿⣿⣿⣿⣿⣿⣿⣿⣿⣿⣿⣿⣿⣿⣿⣿⣿⣿⣿⣿⣿⣿⣿⡿⠀⠀⠀⠀⠀⠀⠀⠀⠀⠀⠀⠀⠀⠀⠀⠀⠀⠀</a:t>
            </a:r>
            <a:br/>
            <a:r>
              <a:t>⣿⣿⣿⣿⣷⡀⠀⠀⠀⠀⠀⠀⠀⠀⠀⠀⠀⠀⠀⠀⠀⠀⠀⠀⢰⣿⣿⣿⣿⣿⣿⣿⣿⣿⣿⣿⣿⣿⣿⣿⣿⣿⣿⣿⣿⣿⣿⣿⣿⣿⣿⣿⣿⣿⣿⣿⣿⣿⣿⣿⣿⣿⣿⣿⣿⣿⣿⣿⣿⣿⣿⣿⡇⠀⠀⠀⠀⠀⠀⠀⠀⠀⠀⠀⠀⠀⠀⠀⠀⠀⠀</a:t>
            </a:r>
            <a:br/>
            <a:r>
              <a:t>⣿⣿⣿⣿⡿⠀⠀⠀⠀⠀⠀⠀⠀⠀⠀⠀⠀⠀⠀⠀⠀⠀⠀⠀⠀⣿⣿⣿⣿⣿⣿⣿⣿⣿⣿⣿⣿⣿⣿⣿⣿⣿⣿⣿⣿⣿⣿⣿⣿⣿⣿⣿⣿⣿⣿⣿⣿⣿⣿⣿⣿⣿⣿⣿⣿⣿⣿⣿⣿⣿⣿⡟⠀⠀⠀⠀⠀⠀⠀⠀⠀⠀⠀⠀⠀⣀⣴⣶⣿⣷⡀</a:t>
            </a:r>
            <a:br/>
            <a:r>
              <a:t>⠉⠉⠀⠀⠀⠀⠀⠀⠀⠀⠀⠀⠀⠀⠀⠀⠀⠀⠀⠀⠀⠀⠀⠀⠀⢸⣿⣿⣿⣿⣿⣿⣿⣿⣿⣿⣿⣿⣿⣿⣿⣿⣿⣿⣿⣿⣿⣿⣿⣿⣿⣿⣿⣿⣿⣿⣿⣿⣿⣿⣿⣿⣿⣿⣿⣿⣿⣿⣿⣿⡟⠀⠀⠀⠀⠀⠀⠀⠀⠀⠀⠀⠀⢠⣿⣿⣿⣿⣿⣿⡇</a:t>
            </a:r>
            <a:br/>
            <a:r>
              <a:t>⠀⠀⠀⠀⠀⠀⠀⠀⠀⠀⠀⠀⠀⠀⠀⠀⠀⠀⠀⠀⠀⠀⠀⠀⠀⠀⣿⣿⣿⣿⣿⣿⣿⣿⣿⣿⣿⣿⣿⣿⣿⣿⣿⣿⣿⣿⣿⣿⣿⣿⣿⣿⣿⣿⣿⣿⣿⣿⣿⣿⣿⣿⣿⣿⣿⣿⣿⣿⣿⣿⣿⡶⠀⠀⠀⠀⠀⠀⠀⠀⠀⠀⢠⣿⣿⣿⣿⣿⣿⣿⡇</a:t>
            </a:r>
            <a:br/>
            <a:r>
              <a:t>⣀⣠⣤⣴⣶⠎⠉⠁⠀⠀⠀⠀⠀⠀⠀⠀⠀⠀⠀⠀⠀⠀⠀⠀⠀⠀⣿⣿⣿⣿⣿⣿⣿⣿⣿⣿⣿⣿⣿⣿⣿⣿⣿⣿⣿⣿⣿⣿⣿⣿⣿⣿⣿⣿⣿⣿⣿⣿⣿⣿⣿⣿⣿⣿⣿⣿⣿⣿⣿⣿⣿⠃⠀⠀⠀⠀⠀⠀⠀⠀⠀⠀⠀⠻⣿⣿⣿⣿⣿⣿⡇</a:t>
            </a:r>
            <a:br/>
            <a:r>
              <a:t>⠀⠀⠀⠀⠀⠀⠀⠀⠀⠀⠀⠀⠀⠀⠀⠀⠀⠀⠀⠀⠀⠀⠀⠀⠀⣰⣿⣿⣿⣿⣿⣿⣿⣿⣿⣿⣿⣿⣿⣿⣿⣿⣿⣿⣿⣿⣿⣿⣿⣿⣿⣿⣿⣿⣿⣿⣿⣿⣿⣿⣿⣿⣿⣿⣿⣿⣿⣿⣿⣿⠃⠀⠀⠀⠀⠀⠀⠀⠀⠀⠀⠀⠀⠀⢹⣿⣿⣿⣿⣿⡇</a:t>
            </a:r>
            <a:br/>
            <a:r>
              <a:t>⠀⠀⠀⠀⠀⠀⠀⠀⠀⠀⠀⠀⠀⠀⠀⠀⠀⠀⠀⠀⠀⠀⠀⠀⣰⣿⣿⣿⣿⣿⣿⣿⣿⣿⣿⣿⣿⣿⣿⣿⣿⣿⣿⣿⣿⣿⣿⣿⣿⣿⣿⣿⣿⣿⣿⣿⣿⣿⣿⣿⣿⣿⣿⣿⣿⣿⣿⣿⣿⡟⠀⠀⠀⠀⠀⠀⠀⠀⠀⠀⠀⠀⠀⠀⠀⢻⣿⣿⣿⣿⡇</a:t>
            </a:r>
            <a:br/>
            <a:r>
              <a:t>⠀⠀⠀⠀⠀⠀⠀⠀⠀⠀⠀⠀⠀⠀⠀⠀⠀⠀⠀⠀⠀⠀⠀⠀⠀⠙⢿⣿⣿⣿⣿⣿⣿⣿⣿⣿⣿⣿⣿⣿⣿⣿⣿⣿⣿⣿⣿⣿⣿⣿⣿⣿⣿⣿⣿⣿⣿⣿⣿⣿⣿⣿⣿⣿⣿⣿⣿⣿⣿⠇⠀⠀⠀⠀⠀⠀⠀⠀⠀⠀⠀⠀⠀⠀⠀⠘⣿⣿⣿⣿⡇</a:t>
            </a:r>
            <a:br/>
            <a:r>
              <a:t>⠀⠀⠀⠀⠀⠀⠀⠀⠀⠀⠀⠀⠀⠀⠀⠀⠀⠀⠀⠀⠀⠀⠀⠀⠀⠀⠀⠹⣿⣿⣿⣿⣿⣿⣿⣿⣿⣿⣿⣿⣿⣿⣿⣿⣿⣿⣿⣿⣿⣿⣿⣿⣿⣿⣿⣿⣿⣿⣿⣿⣿⣿⣿⣿⣿⣿⣿⣿⣿⠀⠀⠀⠀⠀⠀⠀⠀⠀⠀⠀⠀⠀⠀⠀⠀⠀⢻⣿⣿⣿⡇</a:t>
            </a:r>
            <a:br/>
            <a:r>
              <a:t>⠀⠀⠀⠀⠀⠀⠀⠀⠀⠀⠀⠀⠀⠀⠀⠀⠀⠀⠀⠀⠀⠀⠀⠀⠀⠀⠀⠀⠹⣿⣿⣿⣿⣿⣿⣿⣿⣿⣿⣿⣿⣿⣿⣿⣿⣿⣿⣿⣿⣿⣿⣿⣿⣿⣿⣿⣿⣿⣿⣿⣿⣿⣿⣿⣿⣿⣿⣿⡏⠀⠀⠀⠀⠀⠀⠀⠀⠀⠀⠀⠀⠀⠀⠀⠀⠀⠈⣿⣿⣿⡇</a:t>
            </a:r>
            <a:br/>
            <a:r>
              <a:t>⠀⠀⠀⠀⠀⠀⠀⠀⠀⠀⠀⠀⠀⠀⠀⠀⠀⠀⠀⠀⠀⠀⠀⠀⠀⠀⠀⠀⠀⢻⣿⣿⣿⣿⣿⣿⣿⣿⣿⣿⣿⣿⣿⣿⣿⣿⣿⣿⣿⣿⣿⣿⣿⣿⣿⣿⣿⣿⣿⣿⣿⣿⣿⣿⣿⣿⣿⣿⠁⠀⠀⠀⠀⠀⠀⠀⠀⠀⠀⠀⠀⠀⠀⠀⠀⠀⠀⢹⣿⣿⡇</a:t>
            </a:r>
            <a:br/>
            <a:r>
              <a:t>⠀⠀⠀⠀⠀⠀⠀⠀⠀⠀⠀⠀⠀⠀⠀⠀⠀⠀⠀⠀⠀⠀⠀⠀⠀⠀⠀⠀⠀⠈⣿⣿⣿⣿⣿⣿⣿⣿⣿⣿⣿⣿⣿⣿⣿⣿⣿⣿⣿⣿⣿⣿⣿⣿⣿⣿⣿⣿⣿⣿⣿⣿⣿⣿⣿⣿⣿⠇⠀⠀⠀⠀⠀⠀⠀⠀⠀⠀⠀⠀⠀⠀⠀⠀⠀⠀⠀⠈⣿⣿⡇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⣿⣿⣿⣿⣿⣿⣿⣿⣿⣿⣿⣿⣿⣿⣿⣿⣿⣿⣿⠏⠀⠀⣿⣿⣿⣿⣿⣿⣿⣿⣿⣿⣿⣿⣿⣿⣿⣿⣿⣿⣿⣿⣿⣿⣿⣿⣿⣿⣿⣿⣿⣿⣿⣿⣿⣿⣿⣿⣿⣿⣿⣿⣿⣿⣿⣿⣿⣿⣿⣿⣿⣿⣿⣿⣿⣿⣿⣿⣿⣿⣿⣿⣿⣿⣿⣿⣿⣿⣿⣿⡇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⣿⣿⣿⣿⣿⣿⣿⣿⣿⣿⣿⣿⣿⣿⣿⣿⣿⣿⡄⠀⠀⠀⠀⠈⠙⠻⣿⣿⣿⣿⣿⣿⣿⣿⣿⣿⣿⣿⣿⣿⣿⣿⣿⣿⣿⣿⣿⣿⣿⣿⣿⣿⣿⣿⣿⣿⣿⣿⣿⣿⣿⣿⣿⣿⣿⣿⣿⣿⣿⣿⣿⣿⣿⣿⣿⣿⣿⣿⣿⣿⣿⣿⣿⣿⣿⣿⣿⣿⣿⣿⡇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⣿⣿⣿⣿⣿⣿⣿⣿⣿⣿⣿⣿⣿⣿⣿⣿⣿⠟⠀⠀⠀⠀⠄⠀⠀⢰⣿⣿⣿⣿⣿⣿⣿⣿⣿⣿⣿⣿⣿⣿⣿⣿⣿⣿⣿⣿⣿⣿⣿⣿⣿⣿⣿⣿⣿⣿⣿⣿⣿⣿⣿⣿⣿⣿⣿⣿⣿⣿⣿⣿⣿⣿⣿⣿⣿⣿⣿⣿⣿⣿⣿⣿⣿⣿⣿⣿⣿⣿⣿⣿⡇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⣿⣿⣿⣿⣿⣿⣿⣿⣿⣿⣿⣿⣿⠿⠿⠋⠁⠀⠀⠀⠀⠀⠀⠀⢤⣿⣿⣿⣿⣿⣿⣿⣿⣿⣿⣿⣿⣿⣿⣿⣿⣿⣿⣿⣿⣿⣿⣿⣿⣿⣿⣿⣿⣿⣿⣿⣿⣿⣿⣿⣿⣿⣿⣿⣿⣿⣿⣿⣿⣿⣿⣿⣿⣿⣿⣿⣿⣿⣿⣿⣿⣿⣿⣿⡟⠏⡿⣿⣿⣿⡇</a:t>
            </a:r>
            <a:br/>
            <a:r>
              <a:t>⣿⣿⣿⣿⣿⣿⣿⣿⠏⠁⠀⠉⠁⠀⠀⠀⠀⠀⠀⠀⠀⠀⠀⠀⠀⠙⣻⣿⣿⣿⣿⣿⣿⣿⣿⣿⣿⣿⣿⣿⣿⣿⣿⣿⣿⣿⣿⣿⣿⣿⣿⣿⣿⣿⣿⣿⣿⣿⣿⣿⣿⣿⣿⣿⣿⣿⣿⣿⣿⣿⣿⣿⣿⣿⣿⣿⣿⣿⣿⣿⣿⣿⣿⣟⠃⠀⠐⢿⣿⣿⡇</a:t>
            </a:r>
            <a:br/>
            <a:r>
              <a:t>⣿⣿⣿⣿⣿⣿⣿⣿⣄⠀⠀⠀⠀⠀⠀⠀⠀⠀⠀⠀⠀⠀⠀⠀⠀⠀⠈⠋⢸⣿⣿⣿⣿⣿⣿⣿⣿⣿⣿⣿⣿⣿⣿⣿⣿⣿⣿⣿⣿⣿⣿⣿⣿⣿⣿⣿⣿⣿⣿⣿⣿⣿⣿⣿⣿⣿⣿⣿⣿⣿⣿⣿⣿⣿⣿⣿⣿⣿⣿⣿⣿⣿⣿⠟⠀⠀⠀⠻⣿⣿⡇</a:t>
            </a:r>
            <a:br/>
            <a:r>
              <a:t>⣿⣿⣿⣿⣿⣿⣿⣿⣿⣧⠀⠀⠀⠀⠀⠀⠀⠀⠀⠀⠀⠀⠀⠀⠀⠀⠀⠀⠈⠀⣻⣿⣿⣿⣿⣿⣿⣿⣿⣿⣿⣿⣿⣿⣿⣿⣿⣿⣿⣿⣿⣿⣿⣿⣿⣿⣿⣿⣿⣿⣿⣿⣿⣿⣿⣿⣿⣿⣿⣿⣿⣿⣿⣿⣿⣿⣿⣿⣿⣿⡿⠋⠁⠀⠀⠀⠀⠀⠈⠻⡇</a:t>
            </a:r>
            <a:br/>
            <a:r>
              <a:t>⣿⣿⣿⣿⣿⣿⣿⣿⣿⡿⠀⠀⠀⠀⠀⠀⠀⠀⠀⠀⠀⠀⠀⠀⠀⠀⠀⠀⢠⣾⣿⣿⣿⣿⣿⣿⣿⣿⣿⣿⣿⣿⣿⣿⣿⣿⣿⣿⣿⣿⣿⣿⣿⣿⣿⣿⣿⣿⣿⣿⣿⣿⣿⣿⣿⣿⣿⣿⣿⣿⣿⣿⣿⣿⣿⣿⡟⠛⠛⠋⠀⠀⠀⠀⠀⠀⠀⠀⠀⠀⠀</a:t>
            </a:r>
            <a:br/>
            <a:r>
              <a:t>⣿⣿⣿⣿⣿⣿⣿⣿⣿⠃⠀⠀⠀⠀⠀⠀⠀⠀⠀⠀⠀⠀⠀⠀⠀⠀⠀⠀⠹⣿⣿⣿⣿⣿⣿⣿⣿⣿⣿⣿⣿⣿⣿⣿⣿⣿⣿⣿⣿⣿⣿⣿⣿⣿⣿⣿⣿⣿⣿⣿⣿⣿⣿⣿⣿⣿⣿⣿⣿⣿⣿⣿⣿⣿⣿⣿⣿⣆⠀⠀⠀⠀⠀⠀⠀⠀⠀⠀⠀⠀⠀</a:t>
            </a:r>
            <a:br/>
            <a:r>
              <a:t>⣿⣿⣿⣿⣿⣿⣿⣿⣿⡀⠀⠀⠀⠀⠀⠀⠀⠀⠀⠀⠀⠀⠀⠀⠀⠀⠀⠀⠀⢻⣿⣿⣿⣿⣿⣿⣿⣿⣿⣿⣿⣿⣿⣿⣿⣿⣿⣿⣿⣿⣿⣿⣿⣿⣿⣿⣿⣿⣿⣿⣿⣿⣿⣿⣿⣿⣿⣿⣿⣿⣿⣿⣿⣿⣿⣿⣿⡟⠀⠀⠀⠀⠀⠀⠀⠀⠀⠀⠀⠀⠀</a:t>
            </a:r>
            <a:br/>
            <a:r>
              <a:t>⣿⣿⣿⣿⣿⣿⣿⣿⣿⣿⣄⡀⠀⠀⠀⠀⠀⠀⠀⠀⠀⠀⠀⠀⠀⠀⠀⠀⠀⠘⣿⣿⣿⣿⣿⣿⣿⣿⣿⣿⣿⣿⣿⣿⣿⣿⣿⣿⣿⣿⣿⣿⣿⣿⣿⣿⣿⣿⣿⣿⣿⣿⣿⣿⣿⣿⣿⣿⣿⣿⣿⣿⣿⣿⣿⣿⣿⠃⠀⠀⠀⠀⠀⠀⠀⠀⠀⠀⠀⠀⠀</a:t>
            </a:r>
            <a:br/>
            <a:r>
              <a:t>⣿⣿⣿⣿⣿⣿⣿⣿⣿⣿⣿⣿⠀⠀⠀⠀⠀⠀⠀⠀⠀⠀⠀⠀⠀⠀⠀⠀⠀⠀⣿⣿⣿⣿⣿⣿⣿⣿⣿⣿⣿⣿⣿⣿⣿⣿⣿⣿⣿⣿⣿⣿⣿⣿⣿⣿⣿⣿⣿⣿⣿⣿⣿⣿⣿⣿⣿⣿⣿⣿⣿⣿⣿⣿⣿⣿⣿⠀⠀⠀⠀⠀⠀⠀⠀⠀⠀⠀⠀⠀⠀</a:t>
            </a:r>
            <a:br/>
            <a:r>
              <a:t>⣿⣿⣿⣿⣿⣿⣿⣿⣿⣿⣿⣿⡄⠀⠀⠀⠀⠀⠀⠀⠀⠀⠀⠀⠀⠀⠀⠀⠀⢀⣿⣿⣿⣿⣿⣿⣿⣿⣿⣿⣿⣿⣿⣿⣿⣿⣿⣿⣿⣿⣿⣿⣿⣿⣿⣿⣿⣿⣿⣿⣿⣿⣿⣿⣿⣿⣿⣿⣿⣿⣿⣿⣿⣿⣿⣿⡏⠀⠀⠀⠀⠀⠀⠀⠀⠀⠀⠀⢰⣶⡇</a:t>
            </a:r>
            <a:br/>
            <a:r>
              <a:t>⣿⣿⣿⣿⣿⣿⣿⣿⣿⣿⣿⣿⣧⣀⠀⠀⠀⠀⠀⠀⠀⠀⠀⠀⠀⠀⠀⠀⢠⣾⣿⣿⣿⣿⣿⣿⣿⣿⣿⣿⣿⣿⣿⣿⣿⣿⣿⣿⣿⣿⣿⣿⣿⣿⣿⣿⣿⣿⣿⣿⣿⣿⣿⣿⣿⣿⣿⣿⣿⣿⣿⣿⣿⣿⣿⣿⣷⠀⠀⠀⠀⠀⠀⠀⠀⠀⠀⠀⠘⣿⡇</a:t>
            </a:r>
            <a:br/>
            <a:r>
              <a:t>⣿⣿⣿⣿⣿⣿⣿⣿⣿⣿⣿⣿⣿⣿⣿⠗⠀⠀⠀⠀⠀⠀⠀⠀⠀⠀⠰⣶⣿⣿⣿⣿⣿⣿⣿⣿⣿⣿⣿⣿⣿⣿⣿⣿⣿⣿⣿⣿⣿⣿⣿⣿⣿⣿⣿⣿⣿⣿⣿⣿⣿⣿⣿⣿⣿⣿⣿⣿⣿⣿⣿⣿⣿⣿⣿⣿⡿⠀⠀⠀⠀⠀⠀⠀⠀⠀⠀⠠⠀⠈⠃</a:t>
            </a:r>
            <a:br/>
            <a:r>
              <a:t>⣿⣿⣿⣿⣿⣿⣿⣿⣿⣿⣿⣿⠟⠉⠀⠀⠀⠀⠀⠀⠀⠀⠀⠀⠀⠀⠀⠀⠙⢿⣿⣿⣿⣿⣿⣿⣿⣿⣿⣿⣿⣿⣿⣿⣿⣿⣿⣿⣿⣿⣿⣿⣿⣿⣿⣿⣿⣿⣿⣿⣿⣿⣿⣿⣿⣿⣿⣿⣿⣿⣿⣿⣿⠟⠉⠁⠀⠀⠀⠀⠀⠀⠀⠀⠀⠀⠀⠀⠀⠀⠀</a:t>
            </a:r>
            <a:br/>
            <a:r>
              <a:t>⣿⣿⣿⣿⣿⣿⣿⣿⣿⣿⡿⠋⠀⠀⠀⠀⠀⠀⠀⠀⠀⠀⠀⠀⠀⠀⠀⠀⠀⠀⢻⣿⣿⣿⣿⣿⣿⣿⣿⣿⣿⣿⣿⣿⣿⣿⣿⣿⣿⣿⣿⣿⣿⣿⣿⣿⣿⣿⣿⣿⣿⣿⣿⣿⣿⣿⣿⣿⣿⣿⣿⣿⣿⣶⣄⠀⠀⠀⠀⠀⠀⠀⠀⠀⠀⠀⠀⠀⠀⠀⠀</a:t>
            </a:r>
            <a:br/>
            <a:r>
              <a:t>⣿⣿⣿⣿⣿⣿⣿⣿⣿⣏⠀⠀⠀⠀⠀⠀⠀⠀⠀⠀⠀⠀⠀⠀⠀⠀⠀⠀⠀⠀⢨⣿⣿⣿⣿⣿⣿⣿⣿⣿⣿⣿⣿⣿⣿⣿⣿⣿⣿⣿⣿⣿⣿⣿⣿⣿⣿⣿⣿⣿⣿⣿⣿⣿⣿⣿⣿⣿⣿⣿⣿⣿⣿⣿⣿⡄⠀⠀⠀⠀⠀⠀⠀⠀⠀⠀⠀⠀⠀⠀⠀</a:t>
            </a:r>
            <a:br/>
            <a:r>
              <a:t>⣿⣿⣿⣿⣿⣿⣿⣿⣿⣿⠀⠀⠀⠀⠀⠀⠀⠀⠀⠀⠀⠀⠀⠀⠀⠀⠀⠀⠀⠀⣾⣿⣿⣿⣿⣿⣿⣿⣿⣿⣿⣿⣿⣿⣿⣿⣿⣿⣿⣿⣿⣿⣿⣿⣿⣿⣿⣿⣿⣿⣿⣿⣿⣿⣿⣿⣿⣿⣿⣿⣿⣿⣿⣿⣿⣷⠀⠀⠀⠀⠀⠀⠀⠀⠀⠀⠀⠀⠀⠀⠀</a:t>
            </a:r>
            <a:br/>
            <a:r>
              <a:t>⣿⣿⣿⣿⣿⣿⣿⣿⣿⣿⠀⠀⠀⠀⠀⠀⠀⠀⠀⠀⠀⠀⠀⠀⠀⠀⠀⠀⠀⠀⣿⣿⣿⣿⣿⣿⣿⣿⣿⣿⣿⣿⣿⣿⣿⣿⣿⣿⣿⣿⣿⣿⣿⣿⣿⣿⣿⣿⣿⣿⣿⣿⣿⣿⣿⣿⣿⣿⣿⣿⣿⣿⣿⣿⣿⡇⠀⠀⠀⠀⠀⠀⠀⠀⠀⠀⠀⠀⠀⠀⠀</a:t>
            </a:r>
            <a:br/>
            <a:r>
              <a:t>⣿⣿⣿⣿⣿⣿⣿⣿⣿⣿⠀⠀⠀⠀⠀⠀⠀⠀⠀⠀⠀⠀⠀⠀⠀⠀⠀⠀⠀⢸⣿⣿⣿⣿⣿⣿⣿⣿⣿⣿⣿⣿⣿⣿⣿⣿⣿⣿⣿⣿⣿⣿⣿⣿⣿⣿⣿⣿⣿⣿⣿⣿⣿⣿⣿⣿⣿⣿⣿⣿⣿⣿⣿⣿⣿⠁⠀⠀⠀⠀⠀⠀⠀⠀⠀⠀⠀⠀⠀⠀⠀</a:t>
            </a:r>
            <a:br/>
            <a:r>
              <a:t>⣿⣿⣿⣿⣿⡿⠿⠿⠛⠛⠀⠀⠀⠀⠀⠀⠀⠀⠀⠀⠀⠀⠀⠀⠀⠀⠀⠀⠀⠀⣿⣿⣿⣿⣿⣿⣿⣿⣿⣿⣿⣿⣿⣿⣿⣿⣿⣿⣿⣿⣿⣿⣿⣿⣿⣿⣿⣿⣿⣿⣿⣿⣿⣿⣿⣿⣿⣿⣿⣿⣿⣿⣿⣿⠏⠀⠀⠀⠀⠀⠀⠀⠀⠀⠀⠀⠀⣀⣤⣶⡆</a:t>
            </a:r>
            <a:br/>
            <a:r>
              <a:t>⠛⠉⠀⠀⠀⠀⠀⠀⠀⠀⠀⠀⠀⠀⠀⠀⠀⠀⠀⠀⠀⠀⠀⠀⠀⠀⠀⠀⠀⠀⢸⣿⣿⣿⣿⣿⣿⣿⣿⣿⣿⣿⣿⣿⣿⣿⣿⣿⣿⣿⣿⣿⣿⣿⣿⣿⣿⣿⣿⣿⣿⣿⣿⣿⣿⣿⣿⣿⣿⣿⣿⣿⣿⣋⠀⠀⠀⠀⠀⠀⠀⠀⠀⠀⠀⢀⣾⣿⣿⣿⡇</a:t>
            </a:r>
            <a:br/>
            <a:r>
              <a:t>⠀⠀⠀⠀⠀⠀⠀⠀⠀⢀⣀⠀⠠⠀⠀⠀⠀⠀⠀⠀⠀⠀⠀⠀⠀⠀⠀⠀⠀⠀⢸⣿⣿⣿⣿⣿⣿⣿⣿⣿⣿⣿⣿⣿⣿⣿⣿⣿⣿⣿⣿⣿⣿⣿⣿⣿⣿⣿⣿⣿⣿⣿⣿⣿⣿⣿⣿⣿⣿⣿⣿⣿⣿⣿⡏⠀⠀⠀⠀⠀⠀⠀⠀⠀⠀⠸⣿⣿⣿⣿⡇</a:t>
            </a:r>
            <a:br/>
            <a:r>
              <a:t>⠀⠀⠀⠀⠀⠀⠐⠛⠛⠉⠉⠀⠀⠀⠀⠀⠀⠀⠀⠀⠀⠀⠀⠀⠀⠀⠀⠀⠀⠀⢸⣿⣿⣿⣿⣿⣿⣿⣿⣿⣿⣿⣿⣿⣿⣿⣿⣿⣿⣿⣿⣿⣿⣿⣿⣿⣿⣿⣿⣿⣿⣿⣿⣿⣿⣿⣿⣿⣿⣿⣿⣿⣿⡿⠁⠀⠀⠀⠀⠀⠀⠀⠀⠀⠀⠀⠙⣿⣿⣿⡇</a:t>
            </a:r>
            <a:br/>
            <a:r>
              <a:t>⠀⠀⠀⠀⠀⠀⠀⠀⠀⠀⠀⠀⠀⠀⠀⠀⠀⠀⠀⠀⠀⠀⠀⠀⠀⠀⠀⠀⠀⢠⣿⣿⣿⣿⣿⣿⣿⣿⣿⣿⣿⣿⣿⣿⣿⣿⣿⣿⣿⣿⣿⣿⣿⣿⣿⣿⣿⣿⣿⣿⣿⣿⣿⣿⣿⣿⣿⣿⣿⣿⣿⣿⣿⠃⠀⠀⠀⠀⠀⠀⠀⠀⠀⠀⠀⠀⠀⠘⣿⣿⡇</a:t>
            </a:r>
            <a:br/>
            <a:r>
              <a:t>⠀⠀⠀⠀⠀⠀⠀⠀⠀⠀⠀⠀⠀⠀⠀⠀⠀⠀⠀⠀⠀⠀⠀⠀⠀⠀⠀⠀⠀⠀⠀⠈⢹⣿⣿⣿⣿⣿⣿⣿⣿⣿⣿⣿⣿⣿⣿⣿⣿⣿⣿⣿⣿⣿⣿⣿⣿⣿⣿⣿⣿⣿⣿⣿⣿⣿⣿⣿⣿⣿⣿⣿⣿⠀⠀⠀⠀⠀⠀⠀⠀⠀⠀⠀⠀⠀⠀⠀⠸⣿⡇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⠀⠀⠀⠀⠀⠀⠀⠀⠀⠀⠀⠀⠀⠀⠀⠀⠀⠀⠀⠀⠀⠀⠀⠀⠀⠀⠀⠀⠀⠀⠀⠀⢸⣿⣿⣿⣿⣿⣿⣿⣿⣿⣿⣿⣿⣿⣿⣿⣿⣿⣿⣿⣿⣿⣿⣿⣿⣿⣿⣿⣿⣿⣿⣿⣿⣿⣿⣿⣿⣿⣿⣿⡏⠀⠀⠀⠀⠀⠀⠀⠀⠀⠀⠀⠀⠀⠀⠀⠀⢻⡇</a:t>
            </a:r>
            <a:br/>
            <a:r>
              <a:t>⠀⠀⠀⠀⠀⠀⠀⠀⠀⠀⠀⠀⠀⠀⠀⠀⠀⠀⠀⠀⠀⠀⠀⠀⠀⠀⠀⠀⠀⠀⠀⠀⠸⣿⣿⣿⣿⣿⣿⣿⣿⣿⣿⣿⣿⣿⣿⣿⣿⣿⣿⣿⣿⣿⣿⣿⣿⣿⣿⣿⣿⣿⣿⣿⣿⣿⣿⣿⣿⣿⣿⣿⡇⠀⠀⠀⠀⠀⠀⠀⠀⠀⠀⠀⠀⠀⠀⠀⠀⠀⠇</a:t>
            </a:r>
            <a:br/>
            <a:r>
              <a:t>⠀⠀⠀⠀⠀⠀⠀⠀⠀⠀⠀⠀⠀⠀⠀⠀⠀⠀⠀⠀⠀⠀⠀⠀⠀⠀⠀⠀⠀⠀⠀⠀⠀⢻⣿⣿⣿⣿⣿⣿⣿⣿⣿⣿⣿⣿⣿⣿⣿⣿⣿⣿⣿⣿⣿⣿⣿⣿⣿⣿⣿⣿⣿⣿⣿⣿⣿⣿⣿⣿⣿⣿⠃⠀⠀⠀⠀⠀⠀⠀⠀⠀⠀⠀⠀⠀⠀⠀⠀⠀⠀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⠀⠀⠀⠀⠀⠀⠀⠀⠀⠀⠀⠀⠀⠀⠀⠀⠀⠀⠀⠀⠀⠀⠀⠀⠀⠀⠀⠀⠀⠀⠀⠀⠀⠀⢻⣿⣿⣿⣿⣿⣿⣿⣿⣿⣿⣿⣿⣿⣿⣿⣿⣿⣿⣿⣿⣿⣿⣿⣿⣿⣿⣿⣿⣿⣿⣿⣿⣿⣿⣿⣿⡿⠀⠀⠀⠀⠀⠀⠀⠀⠀⠀⠀⠀⠀⠀⠀⠀⠀⠀⠀</a:t>
            </a:r>
            <a:br/>
            <a:r>
              <a:t>⠀⠀⠀⠀⠀⠀⠀⠀⠀⠀⠀⠀⠀⠀⠀⠀⠀⠀⠀⠀⠀⠀⠀⠀⠀⠀⠀⠀⠀⠀⠀⠀⠀⠀⠈⢿⣿⣿⣿⣿⣿⣿⣿⣿⣿⣿⣿⣿⣿⣿⣿⣿⣿⣿⣿⣿⣿⣿⣿⣿⣿⣿⣿⣿⣿⣿⣿⣿⣿⣿⣿⠇⠀⠀⠀⠀⠀⠀⠀⠀⠀⠀⠀⠀⠀⠀⠀⠀⠀⠀⠀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⣿⣿⣿⣿⣿⣿⣿⣿⣿⣿⣿⣿⣿⣿⣿⣿⣿⣿⣿⣿⣿⣿⣿⣿⣿⣿⣿⣿⣿⣿⣿⣿⣿⣿⣿⣿⣿⣿⣿⣿⣿⣿⣿⣿⣿⣿⣿⣿⣿⣿⣿⣿⣿⣿⣿⣿⣿⣿⣿⣿⣿⣿⣿⣿⣿⣿⣿⣿⣿⣿⣿⣿⣿⣿⣿⣿⣿⣿⣿⣿⣿⣿⣿⣿⠿⠟⠋⠉⠁⠀⠀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⣿⣿⣿⣿⣿⣿⣿⣿⣿⣿⣿⣿⣿⣿⣿⣿⣿⣿⣿⣿⣿⣿⣿⣿⣿⣿⣿⣿⣿⣿⣿⣿⣿⣿⣿⣿⣿⣿⣿⣿⣿⣿⣿⣿⣿⣿⣿⣿⣿⣿⣿⣿⣿⣿⣿⣿⣿⣿⣿⣿⣿⣿⣿⣿⣿⣿⣿⣿⣿⣿⣿⣿⣿⣿⣿⣿⣿⣿⣿⣿⣿⠟⠋⠁⠀⠀⠀⠀⠀⠀⠀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⣿⣿⣿⣿⣿⣿⣿⣿⣿⣿⣿⣿⣿⣿⣿⣿⣿⣿⣿⣿⣿⣿⣿⣿⣿⣿⣿⣿⣿⣿⣿⣿⣿⣿⣿⣿⣿⣿⣿⣿⣿⣿⣿⣿⣿⣿⣿⣿⣿⣿⣿⣿⣿⣿⣿⣿⣿⣿⣿⣿⣿⣿⣿⣿⣿⣿⣿⣿⣿⣿⣿⣿⣿⣿⣿⣿⣿⣿⣿⠟⠁⠀⠀⠀⠀⠀⠀⠀⠀⠀⠀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⣿⣿⣿⣿⣿⣿⣿⣿⣿⣿⣿⣿⣿⣿⣿⣿⣿⣿⣿⣿⣿⣿⣿⣿⣿⣿⣿⣿⣿⣿⣿⣿⣿⣿⣿⣿⣿⣿⣿⣿⣿⣿⣿⣿⣿⣿⣿⣿⣿⣿⣿⣿⣿⣿⣿⣿⣿⣿⣿⣿⣿⣿⣿⣿⣿⣿⣿⣿⣿⣿⣿⣿⣿⣿⣿⣿⣿⠟⠁⠀⠀⠀⠀⠀⠀⠀⠀⠀⠀⠀⠀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⣿⣿⣿⣿⣿⣿⣿⣿⣿⣿⣿⣿⣿⣿⣿⣿⣿⣿⣿⣿⣿⣿⣿⣿⣿⣿⣿⣿⣿⣿⣿⣿⣿⣿⣿⣿⣿⣿⣿⣿⣿⣿⣿⣿⣿⣿⣿⣿⣿⣿⣿⣿⣿⣿⣿⣿⣿⣿⣿⣿⣿⣿⣿⣿⣿⣿⣿⣿⣿⣿⣿⣿⣿⣿⣿⣿⠆⠀⠀⠀⠀⠀⠀⠀⠀⠀⠀⠀⠀⠀⠀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⣿⣿⣿⣿⣿⣿⣿⣿⣿⣿⣿⣿⣿⣿⣿⣿⣿⣿⣿⣿⣿⣿⣿⣿⣿⣿⣿⣿⣿⣿⣿⣿⣿⣿⣿⣿⣿⣿⣿⣿⣿⣿⣿⣿⣿⣿⣿⣿⣿⣿⣿⣿⣿⣿⣿⣿⣿⣿⣿⣿⣿⣿⣿⣿⣿⣿⣿⣿⣿⣿⣿⣿⣿⣿⣿⡟⠀⠀⠀⠀⠀⠀⠀⠀⠀⠀⠀⠀⠀⠀⠀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⣿⣿⣿⣿⣿⣿⣿⣿⣿⣿⣿⣿⣿⣿⣿⣿⣿⣿⣿⣿⣿⣿⣿⣿⣿⣿⣿⣿⣿⣿⣿⣿⣿⣿⣿⣿⣿⣿⣿⣿⣿⣿⣿⣿⣿⣿⣿⣿⣿⣿⣿⣿⣿⣿⣿⣿⣿⣿⣿⣿⣿⣿⣿⣿⣿⣿⣿⣿⣿⣿⣿⣿⣿⣿⣿⡆⠀⠀⠀⠀⠀⠀⠀⠀⠀⠀⠀⠀⠀⠀⠀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⣿⣿⣿⣿⣿⣿⣿⣿⣿⣿⣿⣿⣿⣿⣿⣿⣿⣿⣿⣿⣿⣿⣿⣿⣿⣿⣿⣿⣿⣿⣿⣿⣿⣿⣿⣿⣿⣿⣿⣿⣿⣿⣿⣿⣿⣿⣿⣿⣿⣿⣿⣿⣿⣿⣿⣿⣿⣿⣿⣿⣿⣿⣿⣿⣿⣿⣿⣿⣿⣿⣿⣿⣿⣿⣿⣿⣶⡦⠀⠀⠀⠀⠀⠀⠀⠀⠀⠀⠀⠀⠀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⣿⣿⣿⣿⣿⣿⣿⣿⣿⣿⣿⣿⣿⣿⣿⣿⣿⣿⣿⣿⣿⣿⣿⣿⣿⣿⣿⣿⣿⣿⣿⣿⣿⣿⣿⣿⣿⣿⣿⣿⣿⣿⣿⣿⣿⣿⣿⣿⣿⣿⣿⣿⣿⣿⣿⣿⣿⣿⣿⣿⣿⣿⣿⣿⣿⣿⣿⣿⣿⣿⣿⣿⣿⣿⣿⡛⠁⠀⠀⠀⠀⠀⠀⠀⠀⠀⠀⠀⠀⠀⠀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⣿⣿⣿⣿⣿⣿⣿⣿⣿⣿⣿⣿⣿⣿⣿⣿⣿⣿⣿⣿⣿⣿⣿⣿⣿⣿⣿⣿⣿⣿⣿⣿⣿⣿⣿⣿⣿⣿⣿⣿⣿⣿⣿⣿⣿⣿⣿⣿⣿⣿⣿⣿⣿⣿⣿⣿⣿⣿⣿⣿⣿⣿⣿⣿⣿⣿⣿⣿⣿⣿⣿⣿⣿⣿⣿⣿⣧⠀⠀⠀⠀⠀⠀⠀⠀⠀⠀⠀⠀⠀⠀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⣿⣿⣿⣿⣿⣿⣿⣿⣿⣿⣿⣿⣿⣿⣿⣿⣿⣿⣿⣿⣿⣿⣿⣿⣿⣿⣿⣿⣿⣿⣿⣿⣿⣿⣿⣿⣿⣿⣿⣿⣿⣿⣿⣿⣿⣿⣿⣿⣿⣿⣿⣿⣿⣿⣿⣿⣿⣿⣿⣿⣿⣿⣿⣿⣿⣿⣿⣿⣿⣿⣿⣿⣿⣿⣿⣿⣿⣶⠀⠀⠀⠀⠀⠀⠀⠀⠀⠀⠀⠀⠀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⣿⣿⣿⣿⣿⣿⣿⣿⣿⣿⣿⣿⣿⣿⣿⣿⣿⣿⣿⣿⣿⣿⣿⣿⣿⣿⣿⣿⣿⣿⣿⣿⣿⣿⣿⣿⣿⣿⣿⣿⣿⣿⣿⣿⣿⣿⣿⣿⣿⣿⣿⣿⣿⣿⣿⣿⣿⣿⣿⣿⣿⣿⣿⣿⣿⣿⣿⣿⣿⣿⣿⣿⣿⣿⣿⣿⣿⠃⠀⠀⠀⠀⣤⡀⠀⠀⠀⠀⠀⠀⠀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⣿⣿⣿⣿⣿⣿⣿⣿⣿⣿⣿⣿⣿⣿⣿⣿⣿⣿⣿⣿⣿⣿⣿⣿⣿⣿⣿⣿⣿⣿⣿⣿⣿⣿⣿⣿⣿⣿⣿⣿⣿⣿⣿⣿⣿⣿⣿⣿⣿⣿⣿⣿⣿⣿⣿⣿⣿⣿⣿⣿⣿⣿⣿⣿⣿⣿⣿⣿⣿⣿⣿⣿⣿⣿⣿⣿⣏⠀⠀⠀⠀⠸⠟⠓⠀⠀⠀⠀⠀⠀⠀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⣿⣿⣿⣿⣿⣿⣿⣿⣿⣿⣿⣿⣿⣿⣿⣿⣿⣿⣿⣿⣿⣿⣿⣿⣿⣿⣿⣿⣿⣿⣿⣿⣿⣿⣿⣿⣿⣿⣿⣿⣿⣿⣿⣿⣿⣿⣿⣿⣿⣿⣿⣿⣿⣿⣿⣿⣿⣿⣿⣿⣿⣿⣿⣿⣿⣿⣿⣿⣿⣿⣿⣿⣿⣿⣿⣿⡏⠀⠀⠀⠀⠀⠀⠀⠀⠀⠀⠀⠀⠀⠀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⣿⣿⣿⣿⣿⣿⣿⣿⣿⣿⣿⣿⣿⣿⣿⣿⣿⣿⣿⣿⣿⣿⣿⣿⣿⣿⣿⣿⣿⣿⣿⣿⣿⣿⣿⣿⣿⣿⣿⣿⣿⣿⣿⣿⣿⣿⣿⣿⣿⣿⣿⣿⣿⣿⣿⣿⣿⣿⣿⣿⣿⣿⣿⣿⣿⣿⣿⣿⣿⣿⣿⣿⣿⣿⣿⡟⠀⠀⠀⠀⠀⠀⠀⠀⠀⠀⠀⠀⠀⠀⠀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⣿⣿⣿⣿⣿⣿⣿⣿⣿⣿⣿⣿⣿⣿⣿⣿⣿⣿⣿⣿⣿⣿⣿⣿⣿⣿⣿⣿⣿⣿⣿⣿⣿⣿⣿⣿⣿⣿⣿⣿⣿⣿⣿⣿⣿⣿⣿⣿⣿⣿⣿⣿⣿⣿⣿⣿⣿⣿⣿⣿⣿⣿⣿⣿⣿⣿⣿⡿⠿⣿⣿⣿⣿⣿⠁⠀⠀⠀⠀⠀⠀⠀⠀⠀⠀⠀⠀⠀⠀⠀⠀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⣿⣿⣿⣿⣿⣿⣿⣿⣿⣿⣿⣿⣿⣿⣿⣿⣿⣿⣿⣿⣿⣿⣿⣿⣿⣿⣿⣿⣿⣿⣿⣿⣿⣿⣿⣿⣿⣿⣿⣿⣿⣿⣿⣿⣿⣿⣿⣿⣿⣿⣿⣿⣿⣿⣿⣿⣿⣿⣿⣿⣿⣿⣿⣿⣿⣿⡿⠀⠀⠈⠛⠿⠟⠃⠀⠀⠀⠀⠀⠀⠀⠀⠀⠀⠀⠀⠀⠀⠀⠀⠀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⣿⣿⣿⣿⣿⣿⣿⣿⣿⣿⣿⣿⣿⣿⣿⣿⣿⣿⣿⣿⣿⣿⣿⣿⣿⣿⣿⣿⣿⣿⣿⣿⣿⣿⣿⣿⣿⣿⣿⣿⣿⣿⣿⣿⣿⣿⣿⣿⣿⣿⣿⣿⣿⣿⣿⣿⣿⣿⣿⣿⣿⣿⣿⡿⠛⠁⠀⠀⠀⠀⠀⠀⠀⠀⠀⠀⠀⠀⠀⠀⠀⠀⠀⠀⠀⠀⠀⠀⠀⠀⠀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⣿⣿⣿⣿⣿⣿⣿⣿⣿⣿⣿⣿⣿⣿⣿⣿⣿⣿⣿⣿⣿⣿⣿⣿⣿⣿⣿⣿⣿⣿⣿⣿⣿⣿⣿⣿⣿⣿⣿⣿⣿⣿⣿⣿⣿⣿⣿⣿⣿⣿⣿⣿⣿⣿⣿⣿⣿⣿⣿⣿⠿⠛⠁⠀⠀⠀⠀⠀⠀⠀⠀⠀⠀⠀⠀⠀⠀⠀⠀⠀⠀⠀⠀⠀⠀⠀⠀⠀⠀⠀⠀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⣿⣿⣿⣿⣿⣿⣿⣿⣿⣿⣿⣿⣿⣿⣿⣿⣿⣿⣿⣿⣿⣿⣿⣿⣿⣿⣿⣿⣿⣿⣿⣿⣿⣿⣿⣿⣿⣿⣿⣿⣿⣿⣿⣿⣿⣿⣿⣿⣿⣿⣿⣿⣿⣿⣿⣿⣿⡿⠋⠁⠀⠀⠀⠀⠀⠀⠀⠀⠀⠀⠀⠀⠀⠀⠀⠀⠀⠀⠀⠀⠀⠀⠀⠀⠀⠀⠀⠀⠀⠀⠀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⣿⣿⣿⣿⣿⣿⣿⣿⣿⣿⣿⣿⣿⣿⣿⣿⣿⣿⣿⣿⣿⣿⣿⣿⣿⣿⣿⣿⣿⣿⣿⣿⣿⣿⣿⣿⣿⣿⣿⣿⣿⣿⣿⣿⣿⣿⣿⣿⣿⣿⣿⣿⣿⣿⡿⠟⠁⠀⠀⠀⠀⠀⠀⠀⠀⠀⠀⠀⠀⠀⠀⠀⠀⠀⠀⠀⠀⠀⠀⠀⠀⠀⠀⠀⠀⠀⠀⠀⠀⠀⠀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⣿⣿⣿⣿⣿⣿⣿⣿⣿⣿⣿⣿⣿⣿⣿⣿⣿⣿⣿⣿⣿⣿⣿⣿⣿⣿⣿⣿⣿⣿⣿⣿⣿⣿⣿⣿⣿⣿⣿⣿⣿⣿⣿⣿⣿⣿⣿⣿⣿⣿⣿⣿⠟⠋⠀⠀⠀⠀⠀⠀⠀⠀⠀⠀⠀⠀⠀⠀⠀⠀⠀⠀⠀⠀⠀⠀⠀⠀⠀⠀⠀⠀⠀⠀⠀⠀⠀⠀⠀⠀⠀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⣿⣿⣿⣿⣿⣿⣿⣿⣿⣿⣿⣿⣿⣿⣿⣿⣿⣿⣿⣿⣿⣿⣿⣿⣿⣿⣿⣿⣿⣿⣿⣿⣿⣿⣿⣿⣿⣿⣿⣿⣿⣿⣿⣿⣿⣿⣿⣿⣿⠿⠋⠀⠀⠀⠀⠀⠀⠀⠀⠀⠀⠀⠀⠀⠀⠀⠀⠀⠀⠀⠀⠀⠀⠀⠀⠀⠀⠀⠀⠀⠀⠀⠀⠀⠀⠀⠀⠀⠀⠀⠀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⣿⣿⣿⣿⣿⣿⣿⣿⣿⣿⣿⣿⣿⣿⣿⣿⣿⣿⣿⣿⣿⣿⣿⣿⣿⣿⣿⣿⣿⣿⣿⣿⣿⣿⣿⣿⣿⣿⣿⣿⣿⣿⣿⣿⣿⣿⡿⠛⠁⠀⠀⠀⠀⠀⠀⠀⠀⠀⠀⠀⠀⠀⠀⠀⠀⠀⠀⠀⠀⢀⠀⠀⠀⠀⠀⠀⠀⠀⠀⠀⠀⠀⠀⠀⠀⠀⠀⠀⠀⠀⠀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⣿⣿⣿⣿⣿⣿⣿⣿⣿⣿⣿⣿⣿⣿⣿⣿⣿⣿⣿⣿⣿⣿⣿⣿⣿⣿⣿⣿⣿⣿⣿⣿⣿⣿⣿⣿⣿⣿⣿⣿⣿⣿⣿⣿⠟⠋⠀⠀⠀⠀⠀⠀⠀⠀⠀⠀⠀⠀⠀⠀⠀⠀⠀⠀⠀⠀⠀⠀⠀⢸⡇⠀⠀⠀⠀⠀⠀⠀⠀⠀⠀⠀⠀⠀⠀⠀⠀⠀⠀⠀⠀</a:t>
            </a:r>
            <a:br/>
            <a:r>
              <a:t>⣿⣿⣿⣿⣿⣿⣿⣿⣿⣿⣿⣿⣿⣿⣿⣿⣿⣿⣿⣿⣿⣿⣿⣿⣿⣿⣿⣿⣿⣿⣿⣿⣿⣿⣿⣿⣿⣿⣿⣿⣿⣿⠛⠁⠀⠀⠀⠀⠀⠀⠀⠀⠀⠀⠀⠀⠀⠀⠀⠀⠀⠀⠀⠀⠀⠀⠀⠀⠀⠈⢿⠀⠀⠀⠀⠀⠀⠀⠀⠀⠀⠀⠀⠀⠀⠀⠀⠀⠀⠀⠀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⣿⣿⣿⣿⣿⣿⣿⣿⣿⣿⣿⣿⣿⣿⣿⣿⣿⣿⣿⣿⠿⠟⠀⠀⠹⠿⣿⣿⣿⣿⣿⣿⣿⣿⣿⣿⣿⣿⣿⣿⣿⣿⣿⣿⣿⣿⣿⣿⣿⣿⣿⣿⣿⣿⣿⣿⣿⣿⣿⣿⣿⣿⣿⣿⣿⣿⣿⣿⣿⣿⣿⣿⣿⣿⣿⣿⣿⣿⣿⣿⣿⣿⣿⣿⣿⣿⣿⣿⣿⣿⡇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⣿⣿⣿⣿⣿⣿⣿⣿⣿⣿⣿⣿⣿⣿⣿⣿⣿⣿⣿⣿⡷⠀⠀⠀⠀⠀⠀⠙⢻⣿⣿⣿⣿⣿⣿⣿⣿⣿⣿⣿⣿⣿⣿⣿⣿⣿⣿⣿⣿⣿⣿⣿⣿⣿⣿⣿⣿⣿⣿⣿⣿⣿⣿⣿⣿⣿⣿⣿⣿⣿⣿⣿⣿⣿⣿⣿⣿⣿⣿⣿⣿⣿⣿⣿⣿⣿⣿⣿⣿⣿⡇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⣿⣿⣿⣿⣿⣿⣿⣿⣿⣿⣿⣿⣿⣿⣿⣿⣿⣿⣿⠿⠁⠀⠀⠀⠐⠀⠀⢀⣿⣿⣿⣿⣿⣿⣿⣿⣿⣿⣿⣿⣿⣿⣿⣿⣿⣿⣿⣿⣿⣿⣿⣿⣿⣿⣿⣿⣿⣿⣿⣿⣿⣿⣿⣿⣿⣿⣿⣿⣿⣿⣿⣿⣿⣿⣿⣿⣿⣿⣿⣿⣿⣿⣿⣿⣿⣿⣿⣿⣿⣿⡇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⣿⣿⣿⣿⣿⣿⣿⣿⣿⣿⣿⣿⡿⢿⣿⡿⠛⠋⠀⠀⠀⠀⠀⠀⠀⠀⠲⣾⣿⣿⣿⣿⣿⣿⣿⣿⣿⣿⣿⣿⣿⣿⣿⣿⣿⣿⣿⣿⣿⣿⣿⣿⣿⣿⣿⣿⣿⣿⣿⣿⣿⣿⣿⣿⣿⣿⣿⣿⣿⣿⣿⣿⣿⣿⣿⣿⣿⣿⣿⣿⣿⣿⣿⣿⣿⠻⢸⢿⣿⣿⡇</a:t>
            </a:r>
            <a:br/>
            <a:r>
              <a:t>⣿⣿⣿⣿⣿⣿⣿⣿⣿⣿⣿⠀⠀⠀⠀⠀⠀⠀⠀⠀⠀⠀⠀⠀⠀⠀⠀⠈⠹⣿⡿⣿⣿⣿⣿⣿⣿⣿⣿⣿⣿⣿⣿⣿⣿⣿⣿⣿⣿⣿⣿⣿⣿⣿⣿⣿⣿⣿⣿⣿⣿⣿⣿⣿⣿⣿⣿⣿⣿⣿⣿⣿⣿⣿⣿⣿⣿⣿⣿⣿⣿⣿⣿⣿⣍⠀⠀⢙⣿⣿⡇</a:t>
            </a:r>
            <a:br/>
            <a:r>
              <a:t>⣿⣿⣿⣿⣿⣿⣿⣿⣿⣿⣿⣄⠀⠀⠀⠀⠀⠀⠀⠀⠀⠀⠀⠀⠀⠀⠀⠀⠀⠉⠠⠿⣿⣿⣿⣿⣿⣿⣿⣿⣿⣿⣿⣿⣿⣿⣿⣿⣿⣿⣿⣿⣿⣿⣿⣿⣿⣿⣿⣿⣿⣿⣿⣿⣿⣿⣿⣿⣿⣿⣿⣿⣿⣿⣿⣿⣿⣿⣿⣿⣿⣿⣿⠟⠉⠀⠀⠈⠻⣿⡇</a:t>
            </a:r>
            <a:br/>
            <a:r>
              <a:t>⣿⣿⣿⣿⣿⣿⣿⣿⣿⣿⣿⣿⣆⠀⠀⠀⠀⠀⠀⠀⠀⠀⠀⠀⠀⠀⠀⠀⠀⠀⠀⢀⣼⣿⣿⣿⣿⣿⣿⣿⣿⣿⣿⣿⣿⣿⣿⣿⣿⣿⣿⣿⣿⣿⣿⣿⣿⣿⣿⣿⣿⣿⣿⣿⣿⣿⣿⣿⣿⣿⣿⣿⣿⣿⣿⣿⣿⣿⣿⣿⣿⠟⠁⠀⠀⠀⠀⠀⠀⠈⠃</a:t>
            </a:r>
            <a:br/>
            <a:r>
              <a:t>⣿⣿⣿⣿⣿⣿⣿⣿⣿⣿⣿⣿⠏⠀⠀⠀⠀⠀⠀⠀⠀⠀⠀⠀⠀⠀⠀⠀⠀⠀⢠⣿⣿⣿⣿⣿⣿⣿⣿⣿⣿⣿⣿⣿⣿⣿⣿⣿⣿⣿⣿⣿⣿⣿⣿⣿⣿⣿⣿⣿⣿⣿⣿⣿⣿⣿⣿⣿⣿⣿⣿⣿⣿⣿⣿⣿⣿⡟⠋⠉⠁⠀⠀⠀⠀⠀⠀⠀⠀⠀⠀</a:t>
            </a:r>
            <a:br/>
            <a:r>
              <a:t>⣿⣿⣿⣿⣿⣿⣿⣿⣿⣿⣿⡿⠀⠀⠀⠀⠀⠀⠀⠀⠀⠀⠀⠀⠀⠀⠀⠀⠀⠀⠈⢿⣿⣿⣿⣿⣿⣿⣿⣿⣿⣿⣿⣿⣿⣿⣿⣿⣿⣿⣿⣿⣿⣿⣿⣿⣿⣿⣿⣿⣿⣿⣿⣿⣿⣿⣿⣿⣿⣿⣿⣿⣿⣿⣿⣿⣿⣿⣆⠀⠀⠀⠀⠀⠀⠀⠀⠀⠀⠀⠀</a:t>
            </a:r>
            <a:br/>
            <a:r>
              <a:t>⣿⣿⣿⣿⣿⣿⣿⣿⣿⣿⣿⣷⡀⠀⠀⠀⠀⠀⠀⠀⠀⠀⠀⠀⠀⠀⠀⠀⠀⠀⠀⠘⣿⣿⣿⣿⣿⣿⣿⣿⣿⣿⣿⣿⣿⣿⣿⣿⣿⣿⣿⣿⣿⣿⣿⣿⣿⣿⣿⣿⣿⣿⣿⣿⣿⣿⣿⣿⣿⣿⣿⣿⣿⣿⣿⣿⣿⣿⡏⠀⠀⠀⠀⠀⠀⠀⠀⠀⠀⠀⠀</a:t>
            </a:r>
            <a:br/>
            <a:r>
              <a:t>⣿⣿⣿⣿⣿⣿⣿⣿⣿⣿⣿⣿⣿⣤⡀⠀⠀⠀⠀⠀⠀⠀⠀⠀⠀⠀⠀⠀⠀⠀⠀⠀⢻⣿⣿⣿⣿⣿⣿⣿⣿⣿⣿⣿⣿⣿⣿⣿⣿⣿⣿⣿⣿⣿⣿⣿⣿⣿⣿⣿⣿⣿⣿⣿⣿⣿⣿⣿⣿⣿⣿⣿⣿⣿⣿⣿⣿⣿⠃⠀⠀⠀⠀⠀⠀⠀⠀⠀⠀⠀⠀</a:t>
            </a:r>
            <a:br/>
            <a:r>
              <a:t>⣿⣿⣿⣿⣿⣿⣿⣿⣿⣿⣿⣿⣿⣿⡇⠀⠀⠀⠀⠀⠀⠀⠀⠀⠀⠀⠀⠀⠀⠀⠀⠀⢸⣿⣿⣿⣿⣿⣿⣿⣿⣿⣿⣿⣿⣿⣿⣿⣿⣿⣿⣿⣿⣿⣿⣿⣿⣿⣿⣿⣿⣿⣿⣿⣿⣿⣿⣿⣿⣿⣿⣿⣿⣿⣿⣿⣿⣿⠀⠀⠀⠀⠀⠀⠀⠀⠀⠀⠀⠀⠀</a:t>
            </a:r>
            <a:br/>
            <a:r>
              <a:t>⣿⣿⣿⣿⣿⣿⣿⣿⣿⣿⣿⣿⣿⣿⣿⠀⠀⠀⠀⠀⠀⠀⠀⠀⠀⠀⠀⠀⠀⠀⠀⢠⣿⣿⣿⣿⣿⣿⣿⣿⣿⣿⣿⣿⣿⣿⣿⣿⣿⣿⣿⣿⣿⣿⣿⣿⣿⣿⣿⣿⣿⣿⣿⣿⣿⣿⣿⣿⣿⣿⣿⣿⣿⣿⣿⣿⣿⣿⡀⠀⠀⠀⠀⠀⠀⠀⠀⠀⠀⠀⠃</a:t>
            </a:r>
            <a:br/>
            <a:r>
              <a:t>⣿⣿⣿⣿⣿⣿⣿⣿⣿⣿⣿⣿⣿⣿⣿⣧⣀⣀⠀⠀⠀⠀⠀⠀⠀⠀⠀⠀⠀⢀⣠⣿⣿⣿⣿⣿⣿⣿⣿⣿⣿⣿⣿⣿⣿⣿⣿⣿⣿⣿⣿⣿⣿⣿⣿⣿⣿⣿⣿⣿⣿⣿⣿⣿⣿⣿⣿⣿⣿⣿⣿⣿⣿⣿⣿⣿⣿⣿⡇⠀⠀⠀⠀⠀⠀⠀⠀⠀⠀⠀⠄</a:t>
            </a:r>
            <a:br/>
            <a:r>
              <a:t>⣿⣿⣿⣿⣿⣿⣿⣿⣿⣿⣿⣿⣿⣿⣿⣿⠿⠛⠁⠀⠀⠀⠀⠀⠀⠀⠀⠀⠙⠛⠻⣿⣿⣿⣿⣿⣿⣿⣿⣿⣿⣿⣿⣿⣿⣿⣿⣿⣿⣿⣿⣿⣿⣿⣿⣿⣿⣿⣿⣿⣿⣿⣿⣿⣿⣿⣿⣿⣿⣿⣿⣿⣿⣿⣿⣿⡿⠟⠃⠀⠀⠀⠀⠀⠀⠀⠀⠀⠀⠂⠀</a:t>
            </a:r>
            <a:br/>
            <a:r>
              <a:t>⣿⣿⣿⣿⣿⣿⣿⣿⣿⣿⣿⣿⣿⣿⡿⠁⠀⠀⠀⠀⠀⠀⠀⠀⠀⠀⠀⠀⠀⠀⠀⠙⢿⣿⣿⣿⣿⣿⣿⣿⣿⣿⣿⣿⣿⣿⣿⣿⣿⣿⣿⣿⣿⣿⣿⣿⣿⣿⣿⣿⣿⣿⣿⣿⣿⣿⣿⣿⣿⣿⣿⣿⣿⣿⠁⠀⠀⠀⠀⠀⠀⠀⠀⠀⠀⠀⠀⠀⠀⠀⠀</a:t>
            </a:r>
            <a:br/>
            <a:r>
              <a:t>⣿⣿⣿⣿⣿⣿⣿⣿⣿⣿⣿⣿⠟⠁⠀⠀⠀⠀⠀⠀⠀⠀⠀⠀⠀⠀⠀⠀⠀⠀⠀⠀⠈⣿⣿⣿⣿⣿⣿⣿⣿⣿⣿⣿⣿⣿⣿⣿⣿⣿⣿⣿⣿⣿⣿⣿⣿⣿⣿⣿⣿⣿⣿⣿⣿⣿⣿⣿⣿⣿⣿⣿⣿⣿⣷⣦⠀⠀⠀⠀⠀⠀⠀⠀⠀⠀⠀⠀⠀⠀⠀</a:t>
            </a:r>
            <a:br/>
            <a:r>
              <a:t>⣿⣿⣿⣿⣿⣿⣿⣿⣿⣿⣿⣿⣆⠀⠀⠀⠀⠀⠀⠀⠀⠀⠀⠀⠀⠀⠀⠀⠀⠀⠀⠀⢀⣿⣿⣿⣿⣿⣿⣿⣿⣿⣿⣿⣿⣿⣿⣿⣿⣿⣿⣿⣿⣿⣿⣿⣿⣿⣿⣿⣿⣿⣿⣿⣿⣿⣿⣿⣿⣿⣿⣿⣿⣿⣿⣿⣇⠀⠀⠀⠀⠀⠀⠀⠀⠀⠀⠀⠀⠀⠀</a:t>
            </a:r>
            <a:br/>
            <a:r>
              <a:t>⣿⣿⣿⣿⣿⣿⣿⣿⣿⣿⣿⣿⡇⠀⠀⠀⠀⠀⠀⠀⠀⠀⠀⠀⠀⠀⠀⠀⠀⠀⠀⠀⢸⣿⣿⣿⣿⣿⣿⣿⣿⣿⣿⣿⣿⣿⣿⣿⣿⣿⣿⣿⣿⣿⣿⣿⣿⣿⣿⣿⣿⣿⣿⣿⣿⣿⣿⣿⣿⣿⣿⣿⣿⣿⣿⣿⡟⠀⠀⠀⠀⠀⠀⠀⠀⠀⠀⠀⠀⠀⠀</a:t>
            </a:r>
            <a:br/>
            <a:r>
              <a:t>⣿⣿⣿⣿⣿⣿⣿⣿⣿⣿⣿⣿⡇⠀⠀⠀⠀⠀⠀⠀⠀⠀⠀⠀⠀⠀⠀⠀⠀⠀⠀⢀⣾⣿⣿⣿⣿⣿⣿⣿⣿⣿⣿⣿⣿⣿⣿⣿⣿⣿⣿⣿⣿⣿⣿⣿⣿⣿⣿⣿⣿⣿⣿⣿⣿⣿⣿⣿⣿⣿⣿⣿⣿⣿⣿⣿⡇⠀⠀⠀⠀⠀⠀⠀⠀⠀⠀⠀⠀⠀⠀</a:t>
            </a:r>
            <a:br/>
            <a:r>
              <a:t>⣿⣿⣿⣿⣿⣿⣿⣿⣿⣿⣿⣿⠇⠀⠀⠀⠀⠀⠀⠀⠀⠀⠀⠀⠀⠀⠀⠀⠀⠀⠀⠘⣿⣿⣿⣿⣿⣿⣿⣿⣿⣿⣿⣿⣿⣿⣿⣿⣿⣿⣿⣿⣿⣿⣿⣿⣿⣿⣿⣿⣿⣿⣿⣿⣿⣿⣿⣿⣿⣿⣿⣿⣿⣿⣿⡿⠀⠀⠀⠀⠀⠀⠀⠀⠀⠀⠀⠀⠀⠀⠀</a:t>
            </a:r>
            <a:br/>
            <a:r>
              <a:t>⣿⣿⣿⣿⡿⠿⠿⠿⠛⠛⠋⠉⠀⠀⠀⠀⠀⠀⠀⠀⠀⠀⠀⠀⠀⠀⠀⠀⠀⠀⠀⠀⢿⣿⣿⣿⣿⣿⣿⣿⣿⣿⣿⣿⣿⣿⣿⣿⣿⣿⣿⣿⣿⣿⣿⣿⣿⣿⣿⣿⣿⣿⣿⣿⣿⣿⣿⣿⣿⣿⣿⣿⣿⣿⡿⠁⠀⠀⠀⠀⠀⠀⠀⠀⠀⠀⠀⢠⣶⣾⡇</a:t>
            </a:r>
            <a:br/>
            <a:r>
              <a:t>⠟⠛⠉⠁⠀⠀⠀⠀⠀⠀⠀⠀⠀⠀⠀⠀⠀⠀⠀⠀⠀⠀⠀⠀⠀⠀⠀⠀⠀⠀⠀⠀⢸⣿⣿⣿⣿⣿⣿⣿⣿⣿⣿⣿⣿⣿⣿⣿⣿⣿⣿⣿⣿⣿⣿⣿⣿⣿⣿⣿⣿⣿⣿⣿⣿⣿⣿⣿⣿⣿⣿⣿⣿⣿⣧⣀⠀⠀⠀⠀⠀⠀⠀⠀⠀⠀⣠⣿⣿⣿⡇</a:t>
            </a:r>
            <a:br/>
            <a:r>
              <a:t>⠀⠀⠀⠀⠀⠀⠀⠀⠀⠀⣀⣠⠤⠀⠀⠀⠀⠀⠀⠀⠀⠀⠀⠀⠀⠀⠀⠀⠀⠀⠀⠀⢸⣿⣿⣿⣿⣿⣿⣿⣿⣿⣿⣿⣿⣿⣿⣿⣿⣿⣿⣿⣿⣿⣿⣿⣿⣿⣿⣿⣿⣿⣿⣿⣿⣿⣿⣿⣿⣿⣿⣿⣿⣿⣿⡇⠀⠀⠀⠀⠀⠀⠀⠀⠀⠀⠘⣿⣿⣿⡇</a:t>
            </a:r>
            <a:br/>
            <a:r>
              <a:t>⠀⠀⠀⠀⠀⠀⠀⠀⠀⠀⠀⠀⠀⠀⠀⠀⠀⠀⠀⠀⠀⠀⠀⠀⠀⠀⠀⠀⠀⠀⠀⠀⣼⣿⣿⣿⣿⣿⣿⣿⣿⣿⣿⣿⣿⣿⣿⣿⣿⣿⣿⣿⣿⣿⣿⣿⣿⣿⣿⣿⣿⣿⣿⣿⣿⣿⣿⣿⣿⣿⣿⣿⣿⣿⡟⠀⠀⠀⠀⠀⠀⠀⠀⠀⠀⠀⠀⠈⢿⣿⡇</a:t>
            </a:r>
            <a:br/>
            <a:r>
              <a:t>⠀⠀⠀⠀⠀⠀⠀⠀⠀⠀⠀⠀⠀⠀⠀⠀⠀⠀⠀⠀⠀⠀⠀⠀⠀⠀⠀⠀⠀⠀⢀⣼⣿⣿⣿⣿⣿⣿⣿⣿⣿⣿⣿⣿⣿⣿⣿⣿⣿⣿⣿⣿⣿⣿⣿⣿⣿⣿⣿⣿⣿⣿⣿⣿⣿⣿⣿⣿⣿⣿⣿⣿⣿⣿⠃⠀⠀⠀⠀⠀⠀⠀⠀⠀⠀⠀⠀⠀⠈⢻⡇</a:t>
            </a:r>
            <a:br/>
            <a:r>
              <a:t>⠀⠀⠀⠀⠀⠀⠀⠀⠀⠀⠀⠀⠀⠀⠀⠀⠀⠀⠀⠀⠀⠀⠀⠀⠀⠀⠀⠀⠀⠀⠀⠀⠀⠀⠀⠈⠙⣿⣿⣿⣿⣿⣿⣿⣿⣿⣿⣿⣿⣿⣿⣿⣿⣿⣿⣿⣿⣿⣿⣿⣿⣿⣿⣿⣿⣿⣿⣿⣿⣿⣿⣿⣿⣿⠀⠀⠀⠀⠀⠀⠀⠀⠀⠀⠀⠀⠀⠀⠀⠈⠇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⣿⣿⣿⣿⣿⣿⣿⣿⣿⣿⣿⣿⣿⣿⣿⣿⣿⣿⣿⣿⣿⣿⣿⣿⣿⣿⡟⠉⢹⣿⣿⣿⣿⣿⣿⣿⣿⣿⣿⣿⣿⣿⣿⣿⣿⣿⣿⣿⣿⣿⣿⣿⣿⣿⣿⣿⣿⣿⣿⣿⣿⣿⣿⣿⣿⣿⣿⣿⣿⣿⣿⣿⣿⣿⣿⣿⣿⣿⣿⣿⣿⣿⣿⣿⣿⣿⣿⣿⣿⣿⡇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⣿⣿⣿⣿⣿⣿⣿⣿⣿⣿⣿⣿⣿⣿⣿⣿⣿⣿⣿⣿⣿⣿⣿⣿⣯⡉⠀⠀⠈⠉⠛⠿⣿⣿⣿⣿⣿⣿⣿⣿⣿⣿⣿⣿⣿⣿⣿⣿⣿⣿⣿⣿⣿⣿⣿⣿⣿⣿⣿⣿⣿⣿⣿⣿⣿⣿⣿⣿⣿⣿⣿⣿⣿⣿⣿⣿⣿⣿⣿⣿⣿⣿⣿⣿⣿⣿⣿⣿⣿⣿⡇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⣿⣿⣿⣿⣿⣿⣿⣿⣿⣿⣿⣿⣿⣿⣿⣿⣿⣿⣿⣿⣿⣿⣿⣿⡿⠀⠀⠀⢀⠀⠀⠀⣼⣿⣿⣿⣿⣿⣿⣿⣿⣿⣿⣿⣿⣿⣿⣿⣿⣿⣿⣿⣿⣿⣿⣿⣿⣿⣿⣿⣿⣿⣿⣿⣿⣿⣿⣿⣿⣿⣿⣿⣿⣿⣿⣿⣿⣿⣿⣿⣿⣿⣿⣿⣿⣿⣿⣿⣿⣿⡇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⣿⣿⣿⣿⣿⣿⣿⣿⣿⣿⣿⣿⣿⣿⣿⣿⣿⣿⣿⣿⣿⣿⠟⠋⠀⠀⠀⠀⠀⠁⢤⣴⣿⣿⣿⣿⣿⣿⣿⣿⣿⣿⣿⣿⣿⣿⣿⣿⣿⣿⣿⣿⣿⣿⣿⣿⣿⣿⣿⣿⣿⣿⣿⣿⣿⣿⣿⣿⣿⣿⣿⣿⣿⣿⣿⣿⣿⣿⣿⣿⣿⣿⣿⣿⣿⡿⣿⣿⣿⣿⡇</a:t>
            </a:r>
            <a:br/>
            <a:r>
              <a:t>⣿⣿⣿⣿⣿⣿⣿⣿⣿⣿⣿⣿⣿⣿⣿⣿⠛⠋⠛⠛⠁⠀⠀⠀⠀⠀⠀⠀⠀⠀⠀⠙⠿⣿⣿⣿⣿⣿⣿⣿⣿⣿⣿⣿⣿⣿⣿⣿⣿⣿⣿⣿⣿⣿⣿⣿⣿⣿⣿⣿⣿⣿⣿⣿⣿⣿⣿⣿⣿⣿⣿⣿⣿⣿⣿⣿⣿⣿⣿⣿⣿⣿⣿⠿⠎⠃⠋⣼⣿⣿⡇</a:t>
            </a:r>
            <a:br/>
            <a:r>
              <a:t>⣿⣿⣿⣿⣿⣿⣿⣿⣿⣿⣿⣿⣿⣿⣿⣇⠀⠀⠀⠀⠀⠀⠀⠀⠀⠀⠀⠀⠀⠀⠀⠀⠀⠛⠋⣿⣿⣿⣿⣿⣿⣿⣿⣿⣿⣿⣿⣿⣿⣿⣿⣿⣿⣿⣿⣿⣿⣿⣿⣿⣿⣿⣿⣿⣿⣿⣿⣿⣿⣿⣿⣿⣿⣿⣿⣿⣿⣿⣿⣿⣿⣿⣿⣿⠆⠀⠀⠲⣿⣿⡇</a:t>
            </a:r>
            <a:br/>
            <a:r>
              <a:t>⣿⣿⣿⣿⣿⣿⣿⣿⣿⣿⣿⣿⣿⣿⣿⣿⣷⡀⠀⠀⠀⠀⠀⠀⠀⠀⠀⠀⠀⠀⠀⠀⠀⠀⠀⠉⢙⣿⣿⣿⣿⣿⣿⣿⣿⣿⣿⣿⣿⣿⣿⣿⣿⣿⣿⣿⣿⣿⣿⣿⣿⣿⣿⣿⣿⣿⣿⣿⣿⣿⣿⣿⣿⣿⣿⣿⣿⣿⣿⣿⣿⣿⠟⠁⠀⠀⠀⠀⠈⠙⠇</a:t>
            </a:r>
            <a:br/>
            <a:r>
              <a:t>⣿⣿⣿⣿⣿⣿⣿⣿⣿⣿⣿⣿⣿⣿⣿⣿⣿⡇⠀⠀⠀⠀⠀⠀⠀⠀⠀⠀⠀⠀⠀⠀⠀⠀⠀⣴⣿⣿⣿⣿⣿⣿⣿⣿⣿⣿⣿⣿⣿⣿⣿⣿⣿⣿⣿⣿⣿⣿⣿⣿⣿⣿⣿⣿⣿⣿⣿⣿⣿⣿⣿⣿⣿⣿⣿⣿⣿⣿⡿⣿⠻⠃⠀⠀⠀⠀⠀⠀⠀⠀⠀</a:t>
            </a:r>
            <a:br/>
            <a:r>
              <a:t>⣿⣿⣿⣿⣿⣿⣿⣿⣿⣿⣿⣿⣿⣿⣿⣿⣿⠁⠀⠀⠀⠀⠀⠀⠀⠀⠀⠀⠀⠀⠀⠀⠀⠀⠈⢿⣿⣿⣿⣿⣿⣿⣿⣿⣿⣿⣿⣿⣿⣿⣿⣿⣿⣿⣿⣿⣿⣿⣿⣿⣿⣿⣿⣿⣿⣿⣿⣿⣿⣿⣿⣿⣿⣿⣿⣿⣿⣿⣇⠈⠀⠀⠀⠀⠀⠀⠀⠀⠀⠀⠀</a:t>
            </a:r>
            <a:br/>
            <a:r>
              <a:t>⣿⣿⣿⣿⣿⣿⣿⣿⣿⣿⣿⣿⣿⣿⣿⣿⣇⠀⠀⠀⠀⠀⠀⠀⠀⠀⠀⠀⠀⠀⠀⠀⠀⠀⠀⠈⣿⣿⣿⣿⣿⣿⣿⣿⣿⣿⣿⣿⣿⣿⣿⣿⣿⣿⣿⣿⣿⣿⣿⣿⣿⣿⣿⣿⣿⣿⣿⣿⣿⣿⣿⣿⣿⣿⣿⣿⣿⣿⣿⡆⠀⠀⠀⠀⠀⠀⠀⠀⠀⠀⠀</a:t>
            </a:r>
            <a:br/>
            <a:r>
              <a:t>⣿⣿⣿⣿⣿⣿⣿⣿⣿⣿⣿⣿⣿⣿⣿⣿⣿⣶⡀⠀⠀⠀⠀⠀⠀⠀⠀⠀⠀⠀⠀⠀⠀⠀⠀⠀⢹⣿⣿⣿⣿⣿⣿⣿⣿⣿⣿⣿⣿⣿⣿⣿⣿⣿⣿⣿⣿⣿⣿⣿⣿⣿⣿⣿⣿⣿⣿⣿⣿⣿⣿⣿⣿⣿⣿⣿⣿⣿⣿⡇⠀⠀⠀⠀⠀⠀⠀⠀⠀⠀⠀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⣿⣿⣿⣿⣿⣿⣿⣿⣿⣿⣿⣿⣿⣿⣿⣿⣿⣿⣿⡆⠀⠀⠀⠀⠀⠀⠀⠀⠀⠀⠀⠀⠀⠀⠀⠀⢸⣿⣿⣿⣿⣿⣿⣿⣿⣿⣿⣿⣿⣿⣿⣿⣿⣿⣿⣿⣿⣿⣿⣿⣿⣿⣿⣿⣿⣿⣿⣿⣿⣿⣿⣿⣿⣿⣿⣿⣿⣿⣿⡇⠀⠀⠀⠀⠀⠀⠀⠀⠀⠀⠀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⣿⣿⣿⣿⣿⣿⣿⣿⣿⣿⣿⣿⣿⣿⣿⣿⣿⣿⣿⣧⠀⠀⠀⠀⠀⠀⠀⠀⠀⠀⠀⠀⠀⠀⠀⠀⣼⣿⣿⣿⣿⣿⣿⣿⣿⣿⣿⣿⣿⣿⣿⣿⣿⣿⣿⣿⣿⣿⣿⣿⣿⣿⣿⣿⣿⣿⣿⣿⣿⣿⣿⣿⣿⣿⣿⣿⣿⣿⣿⣷⠀⠀⠀⠀⠀⠀⠀⠀⠀⠀⠀</a:t>
            </a:r>
            <a:br/>
            <a:r>
              <a:t>⣿⣿⣿⣿⣿⣿⣿⣿⣿⣿⣿⣿⣿⣿⣿⣿⣿⣿⣿⣿⡄⠀⠀⠀⠀⠀⠀⠀⠀⠀⠀⠀⠀⠀⢀⣸⣿⣿⣿⣿⣿⣿⣿⣿⣿⣿⣿⣿⣿⣿⣿⣿⣿⣿⣿⣿⣿⣿⣿⣿⣿⣿⣿⣿⣿⣿⣿⣿⣿⣿⣿⣿⣿⣿⣿⣿⣿⣿⣿⣿⡄⠀⠀⠀⠀⠀⠀⠀⠀⠀⠀</a:t>
            </a:r>
            <a:br/>
            <a:r>
              <a:t>⣿⣿⣿⣿⣿⣿⣿⣿⣿⣿⣿⣿⣿⣿⣿⣿⣿⣿⣿⣿⣿⠿⠚⠀⠀⠀⠀⠀⠀⠀⠀⠀⠴⠾⠿⣿⣿⣿⣿⣿⣿⣿⣿⣿⣿⣿⣿⣿⣿⣿⣿⣿⣿⣿⣿⣿⣿⣿⣿⣿⣿⣿⣿⣿⣿⣿⣿⣿⣿⣿⣿⣿⣿⣿⣿⣿⣿⣿⣿⠿⠃⠀⠀⠀⠀⠀⠀⠀⠀⠀⠀</a:t>
            </a:r>
            <a:br/>
            <a:r>
              <a:t>⣿⣿⣿⣿⣿⣿⣿⣿⣿⣿⣿⣿⣿⣿⣿⣿⣿⣿⣿⠟⠁⠀⠀⠀⠀⠀⠀⠀⠀⠀⠀⠀⠀⠀⠀⠘⣿⣿⣿⣿⣿⣿⣿⣿⣿⣿⣿⣿⣿⣿⣿⣿⣿⣿⣿⣿⣿⣿⣿⣿⣿⣿⣿⣿⣿⣿⣿⣿⣿⣿⣿⣿⣿⣿⣿⡟⠉⠁⠀⠀⠀⠀⠀⠀⠀⠀⠀⠀⠀⠀⠀</a:t>
            </a:r>
            <a:br/>
            <a:r>
              <a:t>⣿⣿⣿⣿⣿⣿⣿⣿⣿⣿⣿⣿⣿⣿⣿⣿⣿⠛⠁⠀⠀⠀⠀⠀⠀⠀⠀⠀⠀⠀⠀⠀⠀⠀⠀⠀⠘⣿⣿⣿⣿⣿⣿⣿⣿⣿⣿⣿⣿⣿⣿⣿⣿⣿⣿⣿⣿⣿⣿⣿⣿⣿⣿⣿⣿⣿⣿⣿⣿⣿⣿⣿⣿⣿⣿⣧⣄⠀⠀⠀⠀⠀⠀⠀⠀⠀⠀⠀⠀⠀⠀</a:t>
            </a:r>
            <a:br/>
            <a:r>
              <a:t>⣿⣿⣿⣿⣿⣿⣿⣿⣿⣿⣿⣿⣿⣿⣿⣿⣿⡇⠀⠀⠀⠀⠀⠀⠀⠀⠀⠀⠀⠀⠀⠀⠀⠀⠀⠀⠀⣿⣿⣿⣿⣿⣿⣿⣿⣿⣿⣿⣿⣿⣿⣿⣿⣿⣿⣿⣿⣿⣿⣿⣿⣿⣿⣿⣿⣿⣿⣿⣿⣿⣿⣿⣿⣿⣿⣿⣿⣷⠀⠀⠀⠀⠀⠀⠀⠀⠀⠀⠀⠀⠀</a:t>
            </a:r>
            <a:br/>
            <a:r>
              <a:t>⣿⣿⣿⣿⣿⣿⣿⣿⣿⣿⣿⣿⣿⣿⣿⣿⣿⠃⠀⠀⠀⠀⠀⠀⠀⠀⠀⠀⠀⠀⠀⠀⠀⠀⠀⠀⢸⣿⣿⣿⣿⣿⣿⣿⣿⣿⣿⣿⣿⣿⣿⣿⣿⣿⣿⣿⣿⣿⣿⣿⣿⣿⣿⣿⣿⣿⣿⣿⣿⣿⣿⣿⣿⣿⣿⣿⣿⣿⠃⠀⠀⠀⠀⠀⠀⠀⠀⠀⠀⠀⠀</a:t>
            </a:r>
            <a:br/>
            <a:r>
              <a:t>⣿⣿⣿⣿⣿⣿⣿⣿⣿⣿⣿⣿⣿⣿⣿⣿⣿⠀⠀⠀⠀⠀⠀⠀⠀⠀⠀⠀⠀⠀⠀⠀⠀⠀⠀⠀⣼⣿⣿⣿⣿⣿⣿⣿⣿⣿⣿⣿⣿⣿⣿⣿⣿⣿⣿⣿⣿⣿⣿⣿⣿⣿⣿⣿⣿⣿⣿⣿⣿⣿⣿⣿⣿⣿⣿⣿⣿⡏⠀⠀⠀⠀⠀⠀⠀⠀⠀⠀⠀⠀⠀</a:t>
            </a:r>
            <a:br/>
            <a:r>
              <a:t>⣿⣿⣿⣿⣿⣿⣿⣿⣿⣿⣿⣿⣿⣿⣿⣿⡿⠀⠀⠀⠀⠀⠀⠀⠀⠀⠀⠀⠀⠀⠀⠀⠀⠀⠀⢸⣿⣿⣿⣿⣿⣿⣿⣿⣿⣿⣿⣿⣿⣿⣿⣿⣿⣿⣿⣿⣿⣿⣿⣿⣿⣿⣿⣿⣿⣿⣿⣿⣿⣿⣿⣿⣿⣿⣿⣿⣿⠃⠀⠀⠀⠀⠀⠀⠀⠀⠀⠀⠀⠀⡀</a:t>
            </a:r>
            <a:br/>
            <a:r>
              <a:t>⣿⣿⣿⣿⣿⣿⣿⣿⣿⣿⣿⣿⣿⣿⣿⡿⠇⠀⠀⠀⠀⠀⠀⠀⠀⠀⠀⠀⠀⠀⠀⠀⠀⠀⠀⠈⣿⣿⣿⣿⣿⣿⣿⣿⣿⣿⣿⣿⣿⣿⣿⣿⣿⣿⣿⣿⣿⣿⣿⣿⣿⣿⣿⣿⣿⣿⣿⣿⣿⣿⣿⣿⣿⣿⣿⣿⡟⠀⠀⠀⠀⠀⠀⠀⠀⠀⠀⠀⠀⣼⡇</a:t>
            </a:r>
            <a:br/>
            <a:r>
              <a:t>⣿⣿⣿⣿⣿⣿⣿⠿⠟⠛⠋⠉⠉⠁⠀⠀⠀⠀⠀⠀⠀⠀⠀⠀⠀⠀⠀⠀⠀⠀⠀⠀⠀⠀⠀⠀⣿⣿⣿⣿⣿⣿⣿⣿⣿⣿⣿⣿⣿⣿⣿⣿⣿⣿⣿⣿⣿⣿⣿⣿⣿⣿⣿⣿⣿⣿⣿⣿⣿⣿⣿⣿⣿⣿⣿⣿⠁⠀⠀⠀⠀⠀⠀⠀⠀⠀⠀⠀⣰⣿⡇</a:t>
            </a:r>
            <a:br/>
            <a:r>
              <a:t>⠉⠉⠉⠉⠉⠉⠀⠀⠀⠀⠀⠀⠀⠀⠀⠀⠀⠀⠀⠀⠀⠀⠀⠀⠀⠀⠀⠀⠀⠀⠀⠀⠀⠀⠀⠀⣿⣿⣿⣿⣿⣿⣿⣿⣿⣿⣿⣿⣿⣿⣿⣿⣿⣿⣿⣿⣿⣿⣿⣿⣿⣿⣿⣿⣿⣿⣿⣿⣿⣿⣿⣿⣿⣿⣿⣿⣿⠂⠀⠀⠀⠀⠀⠀⠀⠀⠀⠘⣿⣿⡇</a:t>
            </a:r>
            <a:br/>
            <a:r>
              <a:t>⣿⣶⣶⣤⠄⠀⠀⠀⠀⠀⠀⠀⠀⠀⠀⠀⠀⠀⠀⠀⠀⠀⠀⠀⠀⠀⠀⠀⠀⠀⠀⠀⠀⠀⠀⢠⣿⣿⣿⣿⣿⣿⣿⣿⣿⣿⣿⣿⣿⣿⣿⣿⣿⣿⣿⣿⣿⣿⣿⣿⣿⣿⣿⣿⣿⣿⣿⣿⣿⣿⣿⣿⣿⣿⣿⣿⡟⠀⠀⠀⠀⠀⠀⠀⠀⠀⠀⠀⠈⢻⡇</a:t>
            </a:r>
            <a:br/>
            <a:r>
              <a:t>⠀⠀⠈⠁⠀⠀⠐⠀⠠⠆⠀⠀⠀⠀⠀⠀⠀⠀⠀⠀⠀⠀⠀⠀⠀⠀⠀⠀⠀⠀⠀⠀⠀⢀⣠⣿⣿⣿⣿⣿⣿⣿⣿⣿⣿⣿⣿⣿⣿⣿⣿⣿⣿⣿⣿⣿⣿⣿⣿⣿⣿⣿⣿⣿⣿⣿⣿⣿⣿⣿⣿⣿⣿⣿⣿⣿⠁⠀⠀⠀⠀⠀⠀⠀⠀⠀⠀⠀⠀⠀⠃</a:t>
            </a:r>
            <a:br/>
            <a:r>
              <a:t>⠀⠀⠀⠀⠀⠀⠀⠀⠀⠀⠀⠀⠀⠈⠉⠉⠛⠀⠀⠄⠀⠀⠀⠀⠀⠀⠀⠀⠀⠀⠀⠀⠀⠈⠻⣿⣿⣿⣿⣿⣿⣿⣿⣿⣿⣿⣿⣿⣿⣿⣿⣿⣿⣿⣿⣿⣿⣿⣿⣿⣿⣿⣿⣿⣿⣿⣿⣿⣿⣿⣿⣿⣿⣿⣿⣿⠀⠀⠀⠀⠀⠀⠀⠀⠀⠀⠀⠀⠀⠀⠀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⠀⠀⠀⠀⠀⠀⠀⠀⠀⠀⠀⠀⠀⠀⠀⠀⠀⠀⠀⠀⠀⠀⠀⠀⠀⠀⠀⠀⠀⠀⠀⠀⠀⠀⠀⠀⠀⠀⠀⠀⠀⠀⠀⠈⠹⣿⣿⣿⣿⣿⣿⣿⣿⣿⣿⣿⣿⣿⣿⣿⣿⣿⣿⣿⣿⣿⣿⣿⣿⣿⣿⣿⣿⣿⣿⣿⠀⠀⠀⠀⠀⠀⠀⠀⠀⠀⠀⠀⠀⠀⠀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⠀⠀⠀⠀⠀⠀⠀⠀⠀⠀⠀⠀⠀⠀⠀⠀⠀⠀⠀⠀⠀⠀⠀⠀⠀⠀⠀⠀⠀⠀⠀⠀⠀⠀⠀⠀⠀⠀⠀⠀⠀⠀⠀⠀⣸⣿⣿⣿⣿⣿⣿⣿⣿⣿⣿⣿⣿⣿⣿⣿⣿⣿⣿⣿⣿⣿⣿⣿⣿⣿⣿⣿⣿⣿⣿⣿⠀⠀⠀⠀⠀⠀⠀⠀⠀⠀⠀⠀⠀⠀⠀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⠀⠀⠀⠀⠀⠀⠀⠀⠀⠀⠀⠀⠀⠀⠀⠀⠀⠀⠀⠀⠀⠀⠀⠀⠀⠀⠀⠀⠀⠀⠀⠀⠀⠀⠀⠀⠀⠀⠀⠀⠀⠀⢀⣴⣿⣿⣿⣿⣿⣿⣿⣿⣿⣿⣿⣿⣿⣿⣿⣿⣿⣿⣿⣿⣿⣿⣿⣿⣿⣿⣿⣿⣿⣿⣿⣿⠀⠀⠀⠀⠀⠀⠀⠀⠀⠀⠀⠀⠀⠀⠀</a:t>
            </a:r>
            <a:br/>
            <a:r>
              <a:t>⣀⠀⠀⠀⠀⠀⠀⠀⠀⠀⠀⠀⠀⠀⠀⠀⠀⠀⠀⠀⠀⠀⠀⠀⠀⠀⠀⠀⠀⠀⠀⠀⠀⠀⠀⠀⠀⠀⠀⠀⠀⠸⣿⣿⣿⣿⣿⣿⣿⣿⣿⣿⣿⣿⣿⣿⣿⣿⣿⣿⣿⣿⣿⣿⣿⣿⣿⣿⣿⣿⣿⣿⣿⣿⣿⡿⠀⠀⠀⠀⠀⠀⠀⠀⠀⠀⠀⠀⠀⠀⠀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⣿⣿⣿⣿⣿⣿⣿⣿⣿⣿⣿⣿⣿⣿⣿⣿⣿⣿⣿⣿⣿⣿⣿⣿⣿⣿⣿⣿⠏⠀⢹⣿⣿⣿⣿⣿⣿⣿⣿⣿⣿⣿⣿⣿⣿⣿⣿⣿⣿⣿⣿⣿⣿⣿⣿⣿⣿⣿⣿⣿⣿⣿⣿⣿⣿⣿⣿⣿⣿⣿⣿⣿⣿⣿⣿⣿⣿⣿⣿⣿⣿⣿⣿⣿⣿⣿⣿⣿⣿⣿⡇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⣿⣿⣿⣿⣿⣿⣿⣿⣿⣿⣿⣿⣿⣿⣿⣿⣿⣿⣿⣿⣿⣿⣿⣿⣿⣿⣿⠄⠀⠀⠀⠀⠉⠛⢿⣿⣿⣿⣿⣿⣿⣿⣿⣿⣿⣿⣿⣿⣿⣿⣿⣿⣿⣿⣿⣿⣿⣿⣿⣿⣿⣿⣿⣿⣿⣿⣿⣿⣿⣿⣿⣿⣿⣿⣿⣿⣿⣿⣿⣿⣿⣿⣿⣿⣿⣿⣿⣿⣿⣿⡇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⣿⣿⣿⣿⣿⣿⣿⣿⣿⣿⣿⣿⣿⣿⣿⣿⣿⣿⣿⣿⣿⣿⣿⣿⣿⣿⡟⠀⠀⠀⠠⡀⠀⢀⣿⣿⣿⣿⣿⣿⣿⣿⣿⣿⣿⣿⣿⣿⣿⣿⣿⣿⣿⣿⣿⣿⣿⣿⣿⣿⣿⣿⣿⣿⣿⣿⣿⣿⣿⣿⣿⣿⣿⣿⣿⣿⣿⣿⣿⣿⣿⣿⣿⣿⣿⣿⣿⣿⣿⣿⡇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⣿⣿⣿⣿⣿⣿⣿⣿⣿⣿⣿⣿⣿⣿⣿⣿⣿⣿⣿⣿⣿⣿⣿⠿⠟⠁⠀⠀⠀⠀⠀⠈⠲⣾⣿⣿⣿⣿⣿⣿⣿⣿⣿⣿⣿⣿⣿⣿⣿⣿⣿⣿⣿⣿⣿⣿⣿⣿⣿⣿⣿⣿⣿⣿⣿⣿⣿⣿⣿⣿⣿⣿⣿⣿⣿⣿⣿⣿⣿⣿⣿⣿⣿⣿⣿⢿⣿⣿⣿⣿⡇</a:t>
            </a:r>
            <a:br/>
            <a:r>
              <a:t>⣿⣿⣿⣿⣿⣿⣿⣿⣿⣿⣿⣿⣿⣿⣿⣿⣿⣿⠋⠁⠉⠉⠀⠀⠀⠀⠀⠀⠀⠀⠀⠀⠀⠈⠻⣿⡿⣿⣿⣿⣿⣿⣿⣿⣿⣿⣿⣿⣿⣿⣿⣿⣿⣿⣿⣿⣿⣿⣿⣿⣿⣿⣿⣿⣿⣿⣿⣿⣿⣿⣿⣿⣿⣿⣿⣿⣿⣿⣿⣿⣿⣿⣿⠷⠜⠀⠫⣾⣿⣿⡇</a:t>
            </a:r>
            <a:br/>
            <a:r>
              <a:t>⣿⣿⣿⣿⣿⣿⣿⣿⣿⣿⣿⣿⣿⣿⣿⣿⣿⣿⡀⠀⠀⠀⠀⠀⠀⠀⠀⠀⠀⠀⠀⠀⠀⠀⠀⠉⠸⠿⢿⣿⣿⣿⣿⣿⣿⣿⣿⣿⣿⣿⣿⣿⣿⣿⣿⣿⣿⣿⣿⣿⣿⣿⣿⣿⣿⣿⣿⣿⣿⣿⣿⣿⣿⣿⣿⣿⣿⣿⣿⣿⣿⣿⣿⣷⠆⠀⠀⠲⢿⣿⡇</a:t>
            </a:r>
            <a:br/>
            <a:r>
              <a:t>⣿⣿⣿⣿⣿⣿⣿⣿⣿⣿⣿⣿⣿⣿⣿⣿⣿⣿⣿⡆⠀⠀⠀⠀⠀⠀⠀⠀⠀⠀⠀⠀⠀⠀⠀⠀⠀⢀⣽⣿⣿⣿⣿⣿⣿⣿⣿⣿⣿⣿⣿⣿⣿⣿⣿⣿⣿⣿⣿⣿⣿⣿⣿⣿⣿⣿⣿⣿⣿⣿⣿⣿⣿⣿⣿⣿⣿⣿⣿⣿⣿⠿⠟⠁⠀⠀⠀⠀⠀⠉⠃</a:t>
            </a:r>
            <a:br/>
            <a:r>
              <a:t>⣿⣿⣿⣿⣿⣿⣿⣿⣿⣿⣿⣿⣿⣿⣿⣿⣿⣿⣿⡟⠀⠀⠀⠀⠀⠀⠀⠀⠀⠀⠀⠀⠀⠀⠀⠀⢠⣿⣿⣿⣿⣿⣿⣿⣿⣿⣿⣿⣿⣿⣿⣿⣿⣿⣿⣿⣿⣿⣿⣿⣿⣿⣿⣿⣿⣿⣿⣿⣿⣿⣿⣿⣿⣿⣿⣿⣿⣿⢿⡛⠋⠀⠀⠀⠀⠀⠀⠀⠀⠀⠀</a:t>
            </a:r>
            <a:br/>
            <a:r>
              <a:t>⣿⣿⣿⣿⣿⣿⣿⣿⣿⣿⣿⣿⣿⣿⣿⣿⣿⣿⣿⠁⠀⠀⠀⠀⠀⠀⠀⠀⠀⠀⠀⠀⠀⠀⠀⠀⠀⢻⣿⣿⣿⣿⣿⣿⣿⣿⣿⣿⣿⣿⣿⣿⣿⣿⣿⣿⣿⣿⣿⣿⣿⣿⣿⣿⣿⣿⣿⣿⣿⣿⣿⣿⣿⣿⣿⣿⣿⣿⣇⠁⠀⠀⠀⠀⠀⠀⠀⠀⠀⠀⠀</a:t>
            </a:r>
            <a:br/>
            <a:r>
              <a:t>⣿⣿⣿⣿⣿⣿⣿⣿⣿⣿⣿⣿⣿⣿⣿⣿⣿⣿⣿⡀⠀⠀⠀⠀⠀⠀⠀⠀⠀⠀⠀⠀⠀⠀⠀⠀⠀⠀⣿⣿⣿⣿⣿⣿⣿⣿⣿⣿⣿⣿⣿⣿⣿⣿⣿⣿⣿⣿⣿⣿⣿⣿⣿⣿⣿⣿⣿⣿⣿⣿⣿⣿⣿⣿⣿⣿⣿⣿⣿⣷⠀⠀⠀⠀⠀⠀⠀⠀⠀⠀⠀</a:t>
            </a:r>
            <a:br/>
            <a:r>
              <a:t>⣿⣿⣿⣿⣿⣿⣿⣿⣿⣿⣿⣿⣿⣿⣿⣿⣿⣿⣿⣿⣆⡀⠀⠀⠀⠀⠀⠀⠀⠀⠀⠀⠀⠀⠀⠀⠀⠀⢸⣿⣿⣿⣿⣿⣿⣿⣿⣿⣿⣿⣿⣿⣿⣿⣿⣿⣿⣿⣿⣿⣿⣿⣿⣿⣿⣿⣿⣿⣿⣿⣿⣿⣿⣿⣿⣿⣿⣿⣿⡇⠀⠀⠀⠀⠀⠀⠀⠀⠀⠀⠀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⣿⣿⣿⣿⣿⣿⣿⣿⣿⣿⣿⣿⣿⣿⣿⣿⣿⣿⣿⣿⣿⣷⠀⠀⠀⠀⠀⠀⠀⠀⠀⠀⠀⠀⠀⠀⠀⠀⢸⣿⣿⣿⣿⣿⣿⣿⣿⣿⣿⣿⣿⣿⣿⣿⣿⣿⣿⣿⣿⣿⣿⣿⣿⣿⣿⣿⣿⣿⣿⣿⣿⣿⣿⣿⣿⣿⣿⣿⣿⣿⠀⠀⠀⠀⠀⠀⠀⠀⠀⠀⠀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⣿⣿⣿⣿⣿⣿⣿⣿⣿⣿⣿⣿⣿⣿⣿⣿⣿⣿⣿⣿⣿⣿⡄⠀⠀⠀⠀⠀⠀⠀⠀⠀⠀⠀⠀⠀⠀⢠⣿⣿⣿⣿⣿⣿⣿⣿⣿⣿⣿⣿⣿⣿⣿⣿⣿⣿⣿⣿⣿⣿⣿⣿⣿⣿⣿⣿⣿⣿⣿⣿⣿⣿⣿⣿⣿⣿⣿⣿⣿⣿⡇⠀⠀⠀⠀⠀⠀⠀⠀⠀⠀</a:t>
            </a:r>
            <a:br/>
            <a:r>
              <a:t>⣿⣿⣿⣿⣿⣿⣿⣿⣿⣿⣿⣿⣿⣿⣿⣿⣿⣿⣿⣿⣿⣿⣷⣤⣀⡀⠀⠀⠀⠀⠀⠀⠀⠀⢀⣠⣤⣾⣿⣿⣿⣿⣿⣿⣿⣿⣿⣿⣿⣿⣿⣿⣿⣿⣿⣿⣿⣿⣿⣿⣿⣿⣿⣿⣿⣿⣿⣿⣿⣿⣿⣿⣿⣿⣿⣿⣿⣿⣿⣿⣷⡀⠀⠀⠀⠀⠀⠀⠀⠀⠀</a:t>
            </a:r>
            <a:br/>
            <a:r>
              <a:t>⣿⣿⣿⣿⣿⣿⣿⣿⣿⣿⣿⣿⣿⣿⣿⣿⣿⣿⣿⣿⣿⣿⡿⠋⠁⠀⠀⠀⠀⠀⠀⠀⠀⠈⠙⠛⠛⢻⣿⣿⣿⣿⣿⣿⣿⣿⣿⣿⣿⣿⣿⣿⣿⣿⣿⣿⣿⣿⣿⣿⣿⣿⣿⣿⣿⣿⣿⣿⣿⣿⣿⣿⣿⣿⣿⣿⣿⡿⠿⠛⠁⠀⠀⠀⠀⠀⠀⠀⠀⠀⠀</a:t>
            </a:r>
            <a:br/>
            <a:r>
              <a:t>⣿⣿⣿⣿⣿⣿⣿⣿⣿⣿⣿⣿⣿⣿⣿⣿⣿⣿⣿⣿⠟⠉⠀⠀⠀⠀⠀⠀⠀⠀⠀⠀⠀⠀⠀⠀⠀⠈⢿⣿⣿⣿⣿⣿⣿⣿⣿⣿⣿⣿⣿⣿⣿⣿⣿⣿⣿⣿⣿⣿⣿⣿⣿⣿⣿⣿⣿⣿⣿⣿⣿⣿⣿⣿⣿⣿⠁⠀⠀⠀⠀⠀⠀⠀⠀⠀⠀⠀⠀⠀⠀</a:t>
            </a:r>
            <a:br/>
            <a:r>
              <a:t>⣿⣿⣿⣿⣿⣿⣿⣿⣿⣿⣿⣿⣿⣿⣿⣿⣿⣿⣿⣇⠀⠀⠀⠀⠀⠀⠀⠀⠀⠀⠀⠀⠀⠀⠀⠀⠀⠀⠘⣿⣿⣿⣿⣿⣿⣿⣿⣿⣿⣿⣿⣿⣿⣿⣿⣿⣿⣿⣿⣿⣿⣿⣿⣿⣿⣿⣿⣿⣿⣿⣿⣿⣿⣿⣿⣿⣶⣤⠀⠀⠀⠀⠀⠀⠀⠀⠀⠀⠀⠀⠀</a:t>
            </a:r>
            <a:br/>
            <a:r>
              <a:t>⣿⣿⣿⣿⣿⣿⣿⣿⣿⣿⣿⣿⣿⣿⣿⣿⣿⣿⣿⣿⠀⠀⠀⠀⠀⠀⠀⠀⠀⠀⠀⠀⠀⠀⠀⠀⠀⠀⣸⣿⣿⣿⣿⣿⣿⣿⣿⣿⣿⣿⣿⣿⣿⣿⣿⣿⣿⣿⣿⣿⣿⣿⣿⣿⣿⣿⣿⣿⣿⣿⣿⣿⣿⣿⣿⣿⣿⣿⣧⠀⠀⠀⠀⠀⠀⠀⠀⠀⠀⠀⠀</a:t>
            </a:r>
            <a:br/>
            <a:r>
              <a:t>⣿⣿⣿⣿⣿⣿⣿⣿⣿⣿⣿⣿⣿⣿⣿⣿⣿⣿⣿⡇⠀⠀⠀⠀⠀⠀⠀⠀⠀⠀⠀⠀⠀⠀⠀⠀⠀⠀⣸⣿⣿⣿⣿⣿⣿⣿⣿⣿⣿⣿⣿⣿⣿⣿⣿⣿⣿⣿⣿⣿⣿⣿⣿⣿⣿⣿⣿⣿⣿⣿⣿⣿⣿⣿⣿⣿⣿⣿⡏⠀⠀⠀⠀⠀⠀⠀⠀⠀⠀⠀⠀</a:t>
            </a:r>
            <a:br/>
            <a:r>
              <a:t>⣿⣿⣿⣿⣿⣿⣿⣿⣿⣿⣿⣿⣿⣿⣿⣿⣿⣿⣿⠇⠀⠀⠀⠀⠀⠀⠀⠀⠀⠀⠀⠀⠀⠀⠀⠀⠀⣰⣿⣿⣿⣿⣿⣿⣿⣿⣿⣿⣿⣿⣿⣿⣿⣿⣿⣿⣿⣿⣿⣿⣿⣿⣿⣿⣿⣿⣿⣿⣿⣿⣿⣿⣿⣿⣿⣿⣿⣿⠀⠀⠀⠀⠀⠀⠀⠀⠀⠀⠀⠀⠀</a:t>
            </a:r>
            <a:br/>
            <a:r>
              <a:t>⣿⣿⣿⣿⣿⣿⣿⣿⣿⣿⣿⣿⣿⣿⣿⣿⣿⣿⡟⠀⠀⠀⠀⠀⠀⠀⠀⠀⠀⠀⠀⠀⠀⠀⠀⠀⠀⢸⣿⣿⣿⣿⣿⣿⣿⣿⣿⣿⣿⣿⣿⣿⣿⣿⣿⣿⣿⣿⣿⣿⣿⣿⣿⣿⣿⣿⣿⣿⣿⣿⣿⣿⣿⣿⣿⣿⣿⡏⠀⠀⠀⠀⠀⠀⠀⠀⠀⠀⠀⠀⡀</a:t>
            </a:r>
            <a:br/>
            <a:r>
              <a:t>⣿⣿⣿⣿⣿⣿⣿⣿⣿⣿⣿⣿⣿⣿⣿⣿⣿⠿⠃⠀⠀⠀⠀⠀⠀⠀⠀⠀⠀⠀⠀⠀⠀⠀⠀⠀⠀⠸⣿⣿⣿⣿⣿⣿⣿⣿⣿⣿⣿⣿⣿⣿⣿⣿⣿⣿⣿⣿⣿⣿⣿⣿⣿⣿⣿⣿⣿⣿⣿⣿⣿⣿⣿⣿⣿⣿⣿⠁⠀⠀⠀⠀⠀⠀⠀⠀⠀⠀⠀⢰⡇</a:t>
            </a:r>
            <a:br/>
            <a:r>
              <a:t>⣿⣿⣿⣿⣿⣿⣿⣿⣿⡿⠟⠛⠋⠉⠉⠀⠀⠀⠀⠀⠀⠀⠀⠀⠀⠀⠀⠀⠀⠀⠀⠀⠀⠀⠀⠀⠀⠀⣿⣿⣿⣿⣿⣿⣿⣿⣿⣿⣿⣿⣿⣿⣿⣿⣿⣿⣿⣿⣿⣿⣿⣿⣿⣿⣿⣿⣿⣿⣿⣿⣿⣿⣿⣿⣿⣿⣧⣀⠀⠀⠀⠀⠀⠀⠀⠀⠀⠀⢠⣿⡇</a:t>
            </a:r>
            <a:br/>
            <a:r>
              <a:t>⠛⠉⠉⠉⠛⠛⠛⠛⠁⠀⠀⠀⠀⠀⠀⠀⠀⠀⠀⠀⠀⠀⠀⠀⠀⠀⠀⠀⠀⠀⠀⠀⠀⠀⠀⠀⠀⢠⣿⣿⣿⣿⣿⣿⣿⣿⣿⣿⣿⣿⣿⣿⣿⣿⣿⣿⣿⣿⣿⣿⣿⣿⣿⣿⣿⣿⣿⣿⣿⣿⣿⣿⣿⣿⣿⣿⣿⡿⠀⠀⠀⠀⠀⠀⠀⠀⠀⠀⠘⢿⡇</a:t>
            </a:r>
            <a:br/>
            <a:r>
              <a:t>⠀⠀⣾⣶⣶⣤⡄⠀⠀⠀⠀⠀⠀⠀⠀⠀⠀⠀⠈⠀⠀⠀⠀⠀⠀⠀⠀⠀⠀⠀⠀⠀⠀⠀⠀⠀⢀⣾⣿⣿⣿⣿⣿⣿⣿⣿⣿⣿⣿⣿⣿⣿⣿⣿⣿⣿⣿⣿⣿⣿⣿⣿⣿⣿⣿⣿⣿⣿⣿⣿⣿⣿⣿⣿⣿⣿⣿⠃⠀⠀⠀⠀⠀⠀⠀⠀⠀⠀⠀⠀⠃</a:t>
            </a:r>
            <a:br/>
            <a:r>
              <a:t>⠀⠀⠀⠀⠈⠉⠀⠀⠀⠀⠀⠤⠀⠀⠀⠀⠀⠀⠀⠀⠀⠀⠀⠀⠀⠀⠀⠀⠀⠀⠀⠀⠀⠀⠠⢴⣿⣿⣿⣿⣿⣿⣿⣿⣿⣿⣿⣿⣿⣿⣿⣿⣿⣿⣿⣿⣿⣿⣿⣿⣿⣿⣿⣿⣿⣿⣿⣿⣿⣿⣿⣿⣿⣿⣿⣿⡏⠀⠀⠀⠀⠀⠀⠀⠀⠀⠀⠀⠀⠀⠀</a:t>
            </a:r>
            <a:br/>
            <a:r>
              <a:t>⠀⠀⠀⠀⠀⠀⠀⠀⠀⠀⠀⠀⠀⠀⠀⠀⠁⠀⠈⠃⠀⠀⠄⠀⠀⠀⠀⠀⠀⠀⠀⠀⠀⠀⠀⠀⠙⣿⣿⣿⣿⣿⣿⣿⣿⣿⣿⣿⣿⣿⣿⣿⣿⣿⣿⣿⣿⣿⣿⣿⣿⣿⣿⣿⣿⣿⣿⣿⣿⣿⣿⣿⣿⣿⣿⣿⡇⠀⠀⠀⠀⠀⠀⠀⠀⠀⠀⠀⠀⠀⠀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⠀⠀⠀⠀⠀⠀⠀⠀⠀⠀⠀⠀⠀⠀⠀⠀⠀⠀⠀⠀⠀⠀⠀⠀⠀⠀⠀⠀⠀⠀⠀⠀⠀⠀⠀⠀⠀⠈⠁⠀⠀⠀⠀⠀⠀⠀⠀⠈⢹⣿⣿⣿⣿⣿⣿⣿⣿⣿⣿⣿⣿⣿⣿⣿⣿⣿⣿⣿⣿⣿⣿⣿⣿⣿⣿⣿⡇⠀⠀⠀⠀⠀⠀⠀⠀⠀⠀⠀⠀⠀⠀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⠀⠀⠀⠀⠀⠀⠀⠀⠀⠀⠀⠀⠀⠀⠀⠀⠀⠀⠀⠀⠀⠀⠀⠀⠀⠀⠀⠀⠀⠀⠀⠀⠀⠀⠀⠀⠀⠀⠀⠀⠀⠀⠀⠀⠀⠀⠀⠀⣾⣿⣿⣿⣿⣿⣿⣿⣿⣿⣿⣿⣿⣿⣿⣿⣿⣿⣿⣿⣿⣿⣿⣿⣿⣿⣿⣿⣿⠀⠀⠀⠀⠀⠀⠀⠀⠀⠀⠀⠀⠀⠀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⠀⠀⠀⠀⠀⠀⠀⠀⠀⠀⠀⠀⠀⠀⠀⠀⠀⠀⠀⠀⠀⠀⠀⠀⠀⠀⠀⠀⠀⠀⠀⠀⠀⠀⠀⠀⠀⠀⠀⠀⠀⠀⠀⠀⠀⠀⢀⣼⣿⣿⣿⣿⣿⣿⣿⣿⣿⣿⣿⣿⣿⣿⣿⣿⣿⣿⣿⣿⣿⣿⣿⣿⣿⣿⣿⣿⣿⠀⠀⠀⠀⠀⠀⠀⠀⠀⠀⠀⠀⠀⠀</a:t>
            </a:r>
            <a:br/>
            <a:r>
              <a:t>⣿⣷⣦⣄⣀⠀⠀⠀⠀⠀⠀⠀⠀⠀⠀⠀⠀⠀⠀⠀⠀⠀⠀⠀⠀⠀⠀⠀⠀⠀⠀⠀⠀⠀⠀⠀⠀⠀⠀⠀⠀⠀⠀⢠⣴⣾⣿⣿⣿⣿⣿⣿⣿⣿⣿⣿⣿⣿⣿⣿⣿⣿⣿⣿⣿⣿⣿⣿⣿⣿⣿⣿⣿⣿⣿⣿⡟⠀⠀⠀⠀⠀⠀⠀⠀⠀⠀⠀⠀⠀⠀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⣿⣿⣿⣿⣿⣿⣿⣿⣿⣿⣿⣿⣿⣿⣿⣿⣿⣿⣿⣿⣿⣿⣿⣿⣿⣿⣿⣿⣿⣿⣿⣿⡿⠿⣿⣿⣿⣿⣿⣿⣿⣿⣿⣿⣿⣿⣿⣿⣿⣿⣿⣿⣿⣿⣿⣿⣿⣿⣿⣿⣿⣿⣿⣿⣿⣿⣿⣿⣿⣿⣿⣿⣿⣿⣿⣿⣿⣿⣿⣿⣿⣿⣿⣿⣿⣿⣿⣿⣿⣿⡇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⣿⣿⣿⣿⣿⣿⣿⣿⣿⣿⣿⣿⣿⣿⣿⣿⣿⣿⣿⣿⣿⣿⣿⣿⣿⣿⣿⣿⣿⣿⡿⠟⠀⠀⠛⢿⣿⣿⣿⣿⣿⣿⣿⣿⣿⣿⣿⣿⣿⣿⣿⣿⣿⣿⣿⣿⣿⣿⣿⣿⣿⣿⣿⣿⣿⣿⣿⣿⣿⣿⣿⣿⣿⣿⣿⣿⣿⣿⣿⣿⣿⣿⣿⣿⣿⣿⣿⣿⣿⣿⡇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⣿⣿⣿⣿⣿⣿⣿⣿⣿⣿⣿⣿⣿⣿⣿⣿⣿⣿⣿⣿⣿⣿⣿⣿⣿⣿⣿⣿⣿⡿⠃⠀⠀⠀⠑⠄⠀⣼⣿⣿⣿⣿⣿⣿⣿⣿⣿⣿⣿⣿⣿⣿⣿⣿⣿⣿⣿⣿⣿⣿⣿⣿⣿⣿⣿⣿⣿⣿⣿⣿⣿⣿⣿⣿⣿⣿⣿⣿⣿⣿⣿⣿⣿⣿⣿⣿⣿⣿⣿⣿⡇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⣿⣿⣿⣿⣿⣿⣿⣿⣿⣿⣿⣿⣿⣿⣿⣿⣿⣿⣿⣿⣿⣿⣿⣿⣿⣿⠟⠛⠁⠀⠀⠀⠀⠀⠀⠀⠙⢿⣿⣿⣿⣿⣿⣿⣿⣿⣿⣿⣿⣿⣿⣿⣿⣿⣿⣿⣿⣿⣿⣿⣿⣿⣿⣿⣿⣿⣿⣿⣿⣿⣿⣿⣿⣿⣿⣿⣿⣿⣿⣿⣿⣿⣿⣿⣿⣿⣿⣿⣿⣿⡇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⣿⣿⣿⣿⣿⣿⣿⣿⣿⣿⣿⣿⣿⣿⣿⣿⣿⣿⣿⣿⣿⣿⠃⠀⠀⠀⠀⠀⠀⠀⠀⠀⠀⠀⠀⠀⠀⠀⠸⠟⣽⣿⣿⣿⣿⣿⣿⣿⣿⣿⣿⣿⣿⣿⣿⣿⣿⣿⣿⣿⣿⣿⣿⣿⣿⣿⣿⣿⣿⣿⣿⣿⣿⣿⣿⣿⣿⣿⣿⣿⣿⣿⣿⣿⣟⠿⠉⠟⢛⣿⡇</a:t>
            </a:r>
            <a:br/>
            <a:r>
              <a:t>⣿⣿⣿⣿⣿⣿⣿⣿⣿⣿⣿⣿⣿⣿⣿⣿⣿⣿⣿⣿⣿⣿⣦⡀⠀⠀⠀⠀⠀⠀⠀⠀⠀⠀⠀⠀⠀⠀⠀⠀⠉⠉⣿⣿⣿⣿⣿⣿⣿⣿⣿⣿⣿⣿⣿⣿⣿⣿⣿⣿⣿⣿⣿⣿⣿⣿⣿⣿⣿⣿⣿⣿⣿⣿⣿⣿⣿⣿⣿⣿⣿⣿⣿⣯⡭⠅⠀⠀⠠⠽⠇</a:t>
            </a:r>
            <a:br/>
            <a:r>
              <a:t>⣿⣿⣿⣿⣿⣿⣿⣿⣿⣿⣿⣿⣿⣿⣿⣿⣿⣿⣿⣿⣿⣿⣿⣷⠀⠀⠀⠀⠀⠀⠀⠀⠀⠀⠀⠀⠀⠀⠀⠀⢀⣾⣿⣿⣿⣿⣿⣿⣿⣿⣿⣿⣿⣿⣿⣿⣿⣿⣿⣿⣿⣿⣿⣿⣿⣿⣿⣿⣿⣿⣿⣿⣿⣿⣿⣿⣿⣿⣿⣿⡟⠿⠛⠋⠀⠀⠀⠀⠀⠀⠀</a:t>
            </a:r>
            <a:br/>
            <a:r>
              <a:t>⣿⣿⣿⣿⣿⣿⣿⣿⣿⣿⣿⣿⣿⣿⣿⣿⣿⣿⣿⣿⣿⣿⣿⡟⠀⠀⠀⠀⠀⠀⠀⠀⠀⠀⠀⠀⠀⠀⠀⠀⠸⣿⣿⣿⣿⣿⣿⣿⣿⣿⣿⣿⣿⣿⣿⣿⣿⣿⣿⣿⣿⣿⣿⣿⣿⣿⣿⣿⣿⣿⣿⣿⣿⣿⣿⣿⣿⣿⣿⠛⠁⠀⠀⠀⠀⠀⠀⠀⠀⠀⠀</a:t>
            </a:r>
            <a:br/>
            <a:r>
              <a:t>⣿⣿⣿⣿⣿⣿⣿⣿⣿⣿⣿⣿⣿⣿⣿⣿⣿⣿⣿⣿⣿⣿⣿⠃⠀⠀⠀⠀⠀⠀⠀⠀⠀⠀⠀⠀⠀⠀⠀⠀⠀⢹⣿⣿⣿⣿⣿⣿⣿⣿⣿⣿⣿⣿⣿⣿⣿⣿⣿⣿⣿⣿⣿⣿⣿⣿⣿⣿⣿⣿⣿⣿⣿⣿⣿⣿⣿⣿⣿⣤⠀⠀⠀⠀⠀⠀⠀⠀⠀⠀⠀</a:t>
            </a:r>
            <a:br/>
            <a:r>
              <a:t>⣿⣿⣿⣿⣿⣿⣿⣿⣿⣿⣿⣿⣿⣿⣿⣿⣿⣿⣿⣿⣿⣿⣿⣷⡄⠀⠀⠀⠀⠀⠀⠀⠀⠀⠀⠀⠀⠀⠀⠀⠀⠀⣿⣿⣿⣿⣿⣿⣿⣿⣿⣿⣿⣿⣿⣿⣿⣿⣿⣿⣿⣿⣿⣿⣿⣿⣿⣿⣿⣿⣿⣿⣿⣿⣿⣿⣿⣿⣿⣿⣷⠀⠀⠀⠀⠀⠀⠀⠀⠀⠀</a:t>
            </a:r>
            <a:br/>
            <a:r>
              <a:t>⣿⣿⣿⣿⣿⣿⣿⣿⣿⣿⣿⣿⣿⣿⣿⣿⣿⣿⣿⣿⣿⣿⣿⣿⣿⣶⠀⠀⠀⠀⠀⠀⠀⠀⠀⠀⠀⠀⠀⠀⠀⠀⢸⣿⣿⣿⣿⣿⣿⣿⣿⣿⣿⣿⣿⣿⣿⣿⣿⣿⣿⣿⣿⣿⣿⣿⣿⣿⣿⣿⣿⣿⣿⣿⣿⣿⣿⣿⣿⣿⣿⠀⠀⠀⠀⠀⠀⠀⠀⠀⠀</a:t>
            </a:r>
            <a:br/>
            <a:r>
              <a:t>⣿⣿⣿⣿⣿⣿⣿⣿⣿⣿⣿⣿⣿⣿⣿⣿⣿⣿⣿⣿⣿⣿⣿⣿⣿⣿⡄⠀⠀⠀⠀⠀⠀⠀⠀⠀⠀⠀⠀⠀⠀⠀⣾⣿⣿⣿⣿⣿⣿⣿⣿⣿⣿⣿⣿⣿⣿⣿⣿⣿⣿⣿⣿⣿⣿⣿⣿⣿⣿⣿⣿⣿⣿⣿⣿⣿⣿⣿⣿⣿⣿⡄⠀⠀⠀⠀⠀⠀⠀⠀⠀</a:t>
            </a:r>
            <a:br/>
            <a:r>
              <a:t>⣿⣿⣿⣿⣿⣿⣿⣿⣿⣿⣿⣿⣿⣿⣿⣿⣿⣿⣿⣿⣿⣿⣿⣿⣿⣿⣷⡀⠀⠀⠀⠀⠀⠀⠀⠀⠀⠀⠀⠀⠀⣼⣿⣿⣿⣿⣿⣿⣿⣿⣿⣿⣿⣿⣿⣿⣿⣿⣿⣿⣿⣿⣿⣿⣿⣿⣿⣿⣿⣿⣿⣿⣿⣿⣿⣿⣿⣿⣿⣿⣿⣧⠀⠀⠀⠀⠀⠀⠀⠀⠀</a:t>
            </a:r>
            <a:br/>
            <a:r>
              <a:t>⣿⣿⣿⣿⣿⣿⣿⣿⣿⣿⣿⣿⣿⣿⣿⣿⣿⣿⣿⣿⣿⣿⣿⣿⣿⣿⣿⡿⠛⠁⠀⠀⠀⠀⠀⠀⠀⢤⡶⡾⠿⣿⣿⣿⣿⣿⣿⣿⣿⣿⣿⣿⣿⣿⣿⣿⣿⣿⣿⣿⣿⣿⣿⣿⣿⣿⣿⣿⣿⣿⣿⣿⣿⣿⣿⣿⣿⣿⣿⣿⡿⠟⠃⠀⠀⠀⠀⠀⠀⠀⠀</a:t>
            </a:r>
            <a:br/>
            <a:r>
              <a:t>⣿⣿⣿⣿⣿⣿⣿⣿⣿⣿⣿⣿⣿⣿⣿⣿⣿⣿⣿⣿⣿⣿⣿⣿⡿⠛⠉⠀⠀⠀⠀⠀⠀⠀⠀⠀⠀⠀⠀⠀⠀⢿⣿⣿⣿⣿⣿⣿⣿⣿⣿⣿⣿⣿⣿⣿⣿⣿⣿⣿⣿⣿⣿⣿⣿⣿⣿⣿⣿⣿⣿⣿⣿⣿⣿⣿⣿⡟⠉⠁⠀⠀⠀⠀⠀⠀⠀⠀⠀⠀⠀</a:t>
            </a:r>
            <a:br/>
            <a:r>
              <a:t>⣿⣿⣿⣿⣿⣿⣿⣿⣿⣿⣿⣿⣿⣿⣿⣿⣿⣿⣿⣿⣿⣿⣿⣿⡀⠀⠀⠀⠀⠀⠀⠀⠀⠀⠀⠀⠀⠀⠀⠀⠀⠘⣿⣿⣿⣿⣿⣿⣿⣿⣿⣿⣿⣿⣿⣿⣿⣿⣿⣿⣿⣿⣿⣿⣿⣿⣿⣿⣿⣿⣿⣿⣿⣿⣿⣿⣿⣇⡀⠀⠀⠀⠀⠀⠀⠀⠀⠀⠀⠀⠀</a:t>
            </a:r>
            <a:br/>
            <a:r>
              <a:t>⣿⣿⣿⣿⣿⣿⣿⣿⣿⣿⣿⣿⣿⣿⣿⣿⣿⣿⣿⣿⣿⣿⣿⣿⡇⠀⠀⠀⠀⠀⠀⠀⠀⠀⠀⠀⠀⠀⠀⠀⠀⢠⣿⣿⣿⣿⣿⣿⣿⣿⣿⣿⣿⣿⣿⣿⣿⣿⣿⣿⣿⣿⣿⣿⣿⣿⣿⣿⣿⣿⣿⣿⣿⣿⣿⣿⣿⣿⣷⡀⠀⠀⠀⠀⠀⠀⠀⠀⠀⠀⠀</a:t>
            </a:r>
            <a:br/>
            <a:r>
              <a:t>⣿⣿⣿⣿⣿⣿⣿⣿⣿⣿⣿⣿⣿⣿⣿⣿⣿⣿⣿⣿⣿⣿⣿⡟⠀⠀⠀⠀⠀⠀⠀⠀⠀⠀⠀⠀⠀⠀⠀⠀⠀⢸⣿⣿⣿⣿⣿⣿⣿⣿⣿⣿⣿⣿⣿⣿⣿⣿⣿⣿⣿⣿⣿⣿⣿⣿⣿⣿⣿⣿⣿⣿⣿⣿⣿⣿⣿⣿⣿⡿⠁⠀⠀⠀⠀⠀⠀⠀⠀⠀⠀</a:t>
            </a:r>
            <a:br/>
            <a:r>
              <a:t>⣿⣿⣿⣿⣿⣿⣿⣿⣿⣿⣿⣿⣿⣿⣿⣿⣿⣿⣿⣿⣿⣿⣿⡇⠀⠀⠀⠀⠀⠀⠀⠀⠀⠀⠀⠀⠀⠀⠀⠀⢀⣼⣿⣿⣿⣿⣿⣿⣿⣿⣿⣿⣿⣿⣿⣿⣿⣿⣿⣿⣿⣿⣿⣿⣿⣿⣿⣿⣿⣿⣿⣿⣿⣿⣿⣿⣿⣿⣿⠃⠀⠀⠀⠀⠀⠀⠀⠀⠀⠀⠀</a:t>
            </a:r>
            <a:br/>
            <a:r>
              <a:t>⣿⣿⣿⣿⣿⣿⣿⣿⣿⣿⣿⣿⣿⣿⣿⣿⣿⣿⣿⣿⣿⣿⡿⠀⠀⠀⠀⠀⠀⠀⠀⠀⠀⠀⠀⠀⠀⠀⠀⠀⢸⣿⣿⣿⣿⣿⣿⣿⣿⣿⣿⣿⣿⣿⣿⣿⣿⣿⣿⣿⣿⣿⣿⣿⣿⣿⣿⣿⣿⣿⣿⣿⣿⣿⣿⣿⣿⣿⣿⠀⠀⠀⠀⠀⠀⠀⠀⠀⠀⠀⠀</a:t>
            </a:r>
            <a:br/>
            <a:r>
              <a:t>⣿⣿⣿⣿⣿⣿⣿⣿⣿⣿⣿⣿⣿⣿⣿⣿⣿⣿⣿⣿⣿⣿⠇⠀⠀⠀⠀⠀⠀⠀⠀⠀⠀⠀⠀⠀⠀⠀⠀⠀⠈⣿⣿⣿⣿⣿⣿⣿⣿⣿⣿⣿⣿⣿⣿⣿⣿⣿⣿⣿⣿⣿⣿⣿⣿⣿⣿⣿⣿⣿⣿⣿⣿⣿⣿⣿⣿⣿⡇⠀⠀⠀⠀⠀⠀⠀⠀⠀⠀⠀⠀</a:t>
            </a:r>
            <a:br/>
            <a:r>
              <a:t>⣿⣿⣿⣿⣿⣿⣿⣿⣿⣿⣿⣿⣿⣿⣿⣿⣿⣿⣿⣿⠿⠋⠀⠀⠀⠀⠀⠀⠀⠀⠀⠀⠀⠀⠀⠀⠀⠀⠀⠀⠀⣿⣿⣿⣿⣿⣿⣿⣿⣿⣿⣿⣿⣿⣿⣿⣿⣿⣿⣿⣿⣿⣿⣿⣿⣿⣿⣿⣿⣿⣿⣿⣿⣿⣿⣿⣿⣿⠁⠀⠀⠀⠀⠀⠀⠀⠀⠀⠀⠀⠀</a:t>
            </a:r>
            <a:br/>
            <a:r>
              <a:t>⣿⣿⣿⣿⣿⣿⣿⣿⣿⣿⣿⣿⣿⣿⣿⡿⠿⠛⠉⠀⠀⠀⠀⠀⠀⠀⠀⠀⠀⠀⠀⠀⠀⠀⠀⠀⠀⠀⠀⠀⢀⣿⣿⣿⣿⣿⣿⣿⣿⣿⣿⣿⣿⣿⣿⣿⣿⣿⣿⣿⣿⣿⣿⣿⣿⣿⣿⣿⣿⣿⣿⣿⣿⣿⣿⣿⣿⣿⣿⠆⠀⠀⠀⠀⠀⠀⠀⠀⠀⠀⡇</a:t>
            </a:r>
            <a:br/>
            <a:r>
              <a:t>⠛⣿⣿⣿⣿⣿⣿⣿⣿⣿⣿⣿⡿⠛⠁⠀⠀⠀⠀⠀⠀⠀⢀⣠⣴⠀⠀⠀⠀⠀⠀⠀⠀⠀⠀⠀⠀⠀⠀⠀⣸⣿⣿⣿⣿⣿⣿⣿⣿⣿⣿⣿⣿⣿⣿⣿⣿⣿⣿⣿⣿⣿⣿⣿⣿⣿⣿⣿⣿⣿⣿⣿⣿⣿⣿⣿⣿⣿⡿⠁⠀⠀⠀⠀⠀⠀⠀⠀⠀⠀⠀</a:t>
            </a:r>
            <a:br/>
            <a:r>
              <a:t>⠀⠙⠛⠛⠉⠀⠀⡀⠀⠀⠀⠀⠀⠀⠀⠀⠀⠀⠀⢀⣤⣶⡟⠛⠃⠀⠀⠀⠀⠀⠀⠀⠀⠀⠀⠀⠀⣀⣤⣾⣿⣿⣿⣿⣿⣿⣿⣿⣿⣿⣿⣿⣿⣿⣿⣿⣿⣿⣿⣿⣿⣿⣿⣿⣿⣿⣿⣿⣿⣿⣿⣿⣿⣿⣿⣿⣿⣿⠃⠀⠀⠀⠀⠀⠀⠀⠀⠀⠀⠀⠀</a:t>
            </a:r>
            <a:br/>
            <a:r>
              <a:t>⠀⠀⠀⠀⠀⠀⠀⠀⠀⠀⠀⠀⠀⠀⠀⠀⠀⠀⠀⠀⠀⠀⠀⠀⠀⠀⠀⠀⠀⠀⠀⠀⠀⠀⠀⠀⠀⠈⠙⣿⣿⣿⣿⣿⣿⣿⣿⣿⣿⣿⣿⣿⣿⣿⣿⣿⣿⣿⣿⣿⣿⣿⣿⣿⣿⣿⣿⣿⣿⣿⣿⣿⣿⣿⣿⣿⣿⣿⠀⠀⠀⠀⠀⠀⠀⠀⠀⠀⠀⠀⠀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⠀⠀⠀⠀⠀⠀⠀⠀⠀⠀⠀⠀⠀⠀⠀⠀⠀⠀⠀⠀⠀⠀⠀⠀⠀⠀⠀⠀⠀⠀⠀⠀⠀⠀⠀⠀⠀⠀⠀⠈⢿⣿⣿⣿⣿⣿⣿⣿⣿⣿⣿⣿⣿⣿⣿⣿⣿⣿⣿⣿⣿⣿⣿⣿⣿⣿⣿⣿⣿⣿⣿⣿⣿⣿⣿⣿⣿⣿⠀⠀⠀⠀⠀⠀⠀⠀⠀⠀⠀⠀⠀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⠀⠀⠀⠀⠀⠀⠀⠀⠀⠀⠀⠀⠀⠀⠀⠀⠀⠀⠀⠀⠀⠀⠀⠀⠀⠀⠀⠀⠀⠀⠀⠀⠀⠀⠀⠀⠀⠀⠀⠀⠈⠛⠉⠉⠉⠁⠀⠀⠀⠀⠀⠀⠀⠀⠈⢹⣿⣿⣿⣿⣿⣿⣿⣿⣿⣿⣿⣿⣿⣿⣿⣿⣿⣿⣿⣿⣿⡏⠀⠀⠀⠀⠀⠀⠀⠀⠀⠀⠀⠀⠀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⠀⠀⠀⠀⠀⠀⠀⠀⠀⠀⠀⠀⠀⠀⠀⠀⠀⠀⠀⠀⠀⠀⠀⠀⠀⠀⠀⠀⠀⠀⠀⠀⠀⠀⠀⠀⠀⠀⠀⠀⠀⠀⠀⠀⠀⠀⠀⠀⠀⠀⠀⠀⠀⠀⠀⢸⣿⣿⣿⣿⣿⣿⣿⣿⣿⣿⣿⣿⣿⣿⣿⣿⣿⣿⣿⣿⣿⡇⠀⠀⠀⠀⠀⠀⠀⠀⠀⠀⠀⠀⠀</a:t>
            </a:r>
            <a:br/>
            <a:r>
              <a:t>⣄⣀⠀⠀⠀⠀⠀⠀⠀⠀⠀⠀⠀⠀⠀⠀⠀⠀⠀⠀⠀⠀⠀⠀⠀⠀⠀⠀⠀⠀⠀⠀⠀⠀⠀⠀⠀⠀⠀⠀⠀⠀⠀⠀⠀⠀⠀⠀⠀⠀⠀⠀⠀⠀⠀⣼⣿⣿⣿⣿⣿⣿⣿⣿⣿⣿⣿⣿⣿⣿⣿⣿⣿⣿⣿⣿⣿⡇⠀⠀⠀⠀⠀⠀⠀⠀⠀⠀⠀⠀⠀</a:t>
            </a:r>
            <a:br/>
            <a:r>
              <a:t>⣿⣿⣿⣶⣦⣤⣀⡀⠀⠀⠀⠀⠀⠀⠀⠀⠀⠀⠀⠀⠀⠀⠀⠀⠀⠀⠀⠀⠀⠀⠀⠀⠀⠀⠀⠀⠀⠀⠀⠀⠀⠀⠀⠀⠀⠀⠀⠀⠀⠀⠀⠀⠀⢀⣼⣿⣿⣿⣿⣿⣿⣿⣿⣿⣿⣿⣿⣿⣿⣿⣿⣿⣿⣿⣿⣿⣿⡇⠀⠀⠀⠀⠀⠀⠀⠀⠀⠀⠀⠀⠀</a:t>
            </a:r>
            <a:br/>
            <a:r>
              <a:t>⣿⣿⣿⣿⣿⣿⣿⣿⣿⣶⣤⣄⣀⠀⠀⠀⠀⠀⠀⠀⠀⠀⠀⠀⠀⠀⠀⠀⠀⠀⠀⠀⠀⠀⠀⠀⠀⠀⠀⠀⠀⠀⠀⠀⠀⠀⠀⠀⢀⣀⣤⣴⣾⣿⣿⣿⣿⣿⣿⣿⣿⣿⣿⣿⣿⣿⣿⣿⣿⣿⣿⣿⣿⣿⣿⣿⣿⡇⠀⠀⠀⠀⠀⠀⠀⠀⠀⠀⠀⠀⠀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⣿⣿⣿⣿⣿⣿⣿⣿⣿⣿⣿⣿⣿⣿⣿⣿⣿⣿⣿⣿⣿⣿⣿⣿⣿⣿⣿⣿⣿⣿⣿⣿⣿⣿⠿⢿⣿⣿⣿⣿⣿⣿⣿⣿⣿⣿⣿⣿⣿⣿⣿⣿⣿⣿⣿⣿⣿⣿⣿⣿⣿⣿⣿⣿⣿⣿⣿⣿⣿⣿⣿⣿⣿⣿⣿⣿⣿⣿⣿⣿⣿⣿⣿⣿⣿⣿⣿⣿⣿⣿⡇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⣿⣿⣿⣿⣿⣿⣿⣿⣿⣿⣿⣿⣿⣿⣿⣿⣿⣿⣿⣿⣿⣿⣿⣿⣿⣿⣿⣿⣿⣿⣿⣿⡿⠋⠀⠈⠛⠿⣿⣿⣿⣿⣿⣿⣿⣿⣿⣿⣿⣿⣿⣿⣿⣿⣿⣿⣿⣿⣿⣿⣿⣿⣿⣿⣿⣿⣿⣿⣿⣿⣿⣿⣿⣿⣿⣿⣿⣿⣿⣿⣿⣿⣿⣿⣿⣿⣿⣿⣿⣿⡇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⣿⣿⣿⣿⣿⣿⣿⣿⣿⣿⣿⣿⣿⣿⣿⣿⣿⣿⣿⣿⣿⣿⣿⣿⣿⣿⣿⣿⣿⣿⣿⣿⡷⠀⠀⠀⠀⠀⠀⢹⣿⣿⣿⣿⣿⣿⣿⣿⣿⣿⣿⣿⣿⣿⣿⣿⣿⣿⣿⣿⣿⣿⣿⣿⣿⣿⣿⣿⣿⣿⣿⣿⣿⣿⣿⣿⣿⣿⣿⣿⣿⣿⣿⣿⣿⣿⣿⣿⣿⣿⡇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⣿⣿⣿⣿⣿⣿⣿⣿⣿⣿⣿⣿⣿⣿⣿⣿⣿⣿⣿⣿⣿⣿⣿⣿⣿⣿⣿⣿⣿⣿⣿⠟⠁⠀⠀⠀⠑⢄⣀⣿⣿⣿⣿⣿⣿⣿⣿⣿⣿⣿⣿⣿⣿⣿⣿⣿⣿⣿⣿⣿⣿⣿⣿⣿⣿⣿⣿⣿⣿⣿⣿⣿⣿⣿⣿⣿⣿⣿⣿⣿⣿⣿⣿⣿⣿⣿⣿⣿⣿⣿⡇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⣿⣿⣿⣿⣿⣿⣿⣿⣿⣿⣿⣿⣿⣿⣿⣿⣿⣿⣿⣿⣿⣿⣿⣿⣿⣿⣿⣿⠟⠋⠁⠀⠀⠀⠀⠀⠀⠀⠙⢿⣿⣿⣿⣿⣿⣿⣿⣿⣿⣿⣿⣿⣿⣿⣿⣿⣿⣿⣿⣿⣿⣿⣿⣿⣿⣿⣿⣿⣿⣿⣿⣿⣿⣿⣿⣿⣿⣿⣿⣿⣿⣿⣿⣿⣿⣿⣿⣿⣿⣿⡇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⣿⣿⣿⣿⣿⣿⣿⣿⣿⣿⣿⣿⣿⣿⣿⣿⣿⣿⣿⣿⣿⣿⣿⣿⠃⠀⠀⠀⠀⠀⠀⠀⠀⠀⠀⠀⠀⠀⠀⠀⠹⠋⣿⣿⣿⣿⣿⣿⣿⣿⣿⣿⣿⣿⣿⣿⣿⣿⣿⣿⣿⣿⣿⣿⣿⣿⣿⣿⣿⣿⣿⣿⣿⣿⣿⣿⣿⣿⣿⣿⣿⣿⣿⣿⣿⣿⢿⠿⠟⠿⠇</a:t>
            </a:r>
            <a:br/>
            <a:r>
              <a:t>⣿⣿⣿⣿⣿⣿⣿⣿⣿⣿⣿⣿⣿⣿⣿⣿⣿⣿⣿⣿⣿⣿⣿⣿⣦⡀⠀⠀⠀⠀⠀⠀⠀⠀⠀⠀⠀⠀⠀⠀⠀⠀⠉⢙⣿⣿⣿⣿⣿⣿⣿⣿⣿⣿⣿⣿⣿⣿⣿⣿⣿⣿⣿⣿⣿⣿⣿⣿⣿⣿⣿⣿⣿⣿⣿⣿⣿⣿⣿⣿⣿⣿⣿⡿⠛⠁⠀⠀⠀⠀⠀</a:t>
            </a:r>
            <a:br/>
            <a:r>
              <a:t>⣿⣿⣿⣿⣿⣿⣿⣿⣿⣿⣿⣿⣿⣿⣿⣿⣿⣿⣿⣿⣿⣿⣿⣿⣿⣷⠀⠀⠀⠀⠀⠀⠀⠀⠀⠀⠀⠀⠀⠀⠀⠀⢠⣿⣿⣿⣿⣿⣿⣿⣿⣿⣿⣿⣿⣿⣿⣿⣿⣿⣿⣿⣿⣿⣿⣿⣿⣿⣿⣿⣿⣿⣿⣿⣿⣿⣿⣿⣿⣿⣿⠿⠟⠁⠀⠀⠀⠀⠀⠀⠀</a:t>
            </a:r>
            <a:br/>
            <a:r>
              <a:t>⣿⣿⣿⣿⣿⣿⣿⣿⣿⣿⣿⣿⣿⣿⣿⣿⣿⣿⣿⣿⣿⣿⣿⣿⣿⡟⠀⠀⠀⠀⠀⠀⠀⠀⠀⠀⠀⠀⠀⠀⠀⠀⠹⣿⣿⣿⣿⣿⣿⣿⣿⣿⣿⣿⣿⣿⣿⣿⣿⣿⣿⣿⣿⣿⣿⣿⣿⣿⣿⣿⣿⣿⣿⣿⣿⣿⣿⣿⣿⣿⠟⠀⠀⠀⠀⠀⠀⠀⠀⠀⠀</a:t>
            </a:r>
            <a:br/>
            <a:r>
              <a:t>⣿⣿⣿⣿⣿⣿⣿⣿⣿⣿⣿⣿⣿⣿⣿⣿⣿⣿⣿⣿⣿⣿⣿⣿⣿⡇⠀⠀⠀⠀⠀⠀⠀⠀⠀⠀⠀⠀⠀⠀⠀⠀⠀⢹⣿⣿⣿⣿⣿⣿⣿⣿⣿⣿⣿⣿⣿⣿⣿⣿⣿⣿⣿⣿⣿⣿⣿⣿⣿⣿⣿⣿⣿⣿⣿⣿⣿⣿⣿⣿⣅⠀⠀⠀⠀⠀⠀⠀⠀⠀⠀</a:t>
            </a:r>
            <a:br/>
            <a:r>
              <a:t>⣿⣿⣿⣿⣿⣿⣿⣿⣿⣿⣿⣿⣿⣿⣿⣿⣿⣿⣿⣿⣿⣿⣿⣿⣿⣷⣄⠀⠀⠀⠀⠀⠀⠀⠀⠀⠀⠀⠀⠀⠀⠀⠀⠈⣿⣿⣿⣿⣿⣿⣿⣿⣿⣿⣿⣿⣿⣿⣿⣿⣿⣿⣿⣿⣿⣿⣿⣿⣿⣿⣿⣿⣿⣿⣿⣿⣿⣿⣿⣿⣿⣷⠀⠀⠀⠀⠀⠀⠀⠀⠀</a:t>
            </a:r>
            <a:br/>
            <a:r>
              <a:t>⣿⣿⣿⣿⣿⣿⣿⣿⣿⣿⣿⣿⣿⣿⣿⣿⣿⣿⣿⣿⣿⣿⣿⣿⣿⣿⣿⣷⠀⠀⠀⠀⠀⠀⠀⠀⠀⠀⠀⠀⠀⠀⠀⠀⣿⣿⣿⣿⣿⣿⣿⣿⣿⣿⣿⣿⣿⣿⣿⣿⣿⣿⣿⣿⣿⣿⣿⣿⣿⣿⣿⣿⣿⣿⣿⣿⣿⣿⣿⣿⣿⣿⠀⠀⠀⠀⠀⠀⠀⠀⠀</a:t>
            </a:r>
            <a:br/>
            <a:r>
              <a:t>⣿⣿⣿⣿⣿⣿⣿⣿⣿⣿⣿⣿⣿⣿⣿⣿⣿⣿⣿⣿⣿⣿⣿⣿⣿⣿⣿⣿⡇⠀⠀⠀⠀⠀⠀⠀⠀⠀⠀⠀⠀⠀⠀⢠⣿⣿⣿⣿⣿⣿⣿⣿⣿⣿⣿⣿⣿⣿⣿⣿⣿⣿⣿⣿⣿⣿⣿⣿⣿⣿⣿⣿⣿⣿⣿⣿⣿⣿⣿⣿⣿⣿⠂⠀⠀⠀⠀⠀⠀⠀⠀</a:t>
            </a:r>
            <a:br/>
            <a:r>
              <a:t>⣿⣿⣿⣿⣿⣿⣿⣿⣿⣿⣿⣿⣿⣿⣿⣿⣿⣿⣿⣿⣿⣿⣿⣿⣿⣿⣿⣿⣿⣄⣀⡀⠀⠀⠀⠀⠀⠀⠀⠀⠀⢀⢀⣿⣿⣿⣿⣿⣿⣿⣿⣿⣿⣿⣿⣿⣿⣿⣿⣿⣿⣿⣿⣿⣿⣿⣿⣿⣿⣿⣿⣿⣿⣿⣿⣿⣿⣿⣿⣿⣿⠏⠀⠀⠀⠀⠀⠀⠀⠀⠀</a:t>
            </a:r>
            <a:br/>
            <a:r>
              <a:t>⣿⣿⣿⣿⣿⣿⣿⣿⣿⣿⣿⣿⣿⣿⣿⣿⣿⣿⣿⣿⣿⣿⣿⣿⣿⣿⣿⣿⣿⠟⠋⠁⠀⠀⠀⠀⠀⠀⠐⠼⠿⠿⠿⣿⣿⣿⣿⣿⣿⣿⣿⣿⣿⣿⣿⣿⣿⣿⣿⣿⣿⣿⣿⣿⣿⣿⣿⣿⣿⣿⣿⣿⣿⣿⣿⣿⣿⣿⣿⡿⠃⠀⠀⠀⠀⠀⠀⠀⠀⠀⠀</a:t>
            </a:r>
            <a:br/>
            <a:r>
              <a:t>⣿⣿⣿⣿⣿⣿⣿⣿⣿⣿⣿⣿⣿⣿⣿⣿⣿⣿⣿⣿⣿⣿⣿⣿⣿⣿⠟⠉⠁⠀⠀⠀⠀⠀⠀⠀⠀⠀⠀⠀⠀⠀⠀⣿⣿⣿⣿⣿⣿⣿⣿⣿⣿⣿⣿⣿⣿⣿⣿⣿⣿⣿⣿⣿⣿⣿⣿⣿⣿⣿⣿⣿⣿⣿⣿⣿⣿⣿⠋⠀⠀⠀⠀⠀⠀⠀⠀⠀⠀⠀⠀</a:t>
            </a:r>
            <a:br/>
            <a:r>
              <a:t>⣿⣿⣿⣿⣿⣿⣿⣿⣿⣿⣿⣿⣿⣿⣿⣿⣿⣿⣿⣿⣿⣿⣿⣿⣿⣿⡆⠀⠀⠀⠀⠀⠀⠀⠀⠀⠀⠀⠀⠀⠀⠀⠀⢹⣿⣿⣿⣿⣿⣿⣿⣿⣿⣿⣿⣿⣿⣿⣿⣿⣿⣿⣿⣿⣿⣿⣿⣿⣿⣿⣿⣿⣿⣿⣿⣿⣿⣿⡀⠀⠀⠀⠀⠀⠀⠀⠀⠀⠀⠀⠀</a:t>
            </a:r>
            <a:br/>
            <a:r>
              <a:t>⣿⣿⣿⣿⣿⣿⣿⣿⣿⣿⣿⣿⣿⣿⣿⣿⣿⣿⣿⣿⣿⣿⣿⣿⣿⣿⠋⠀⠀⠀⠀⠀⠀⠀⠀⠀⠀⠀⠀⠀⠀⠀⠀⣾⣿⣿⣿⣿⣿⣿⣿⣿⣿⣿⣿⣿⣿⣿⣿⣿⣿⣿⣿⣿⣿⣿⣿⣿⣿⣿⣿⣿⣿⣿⣿⣿⣿⣿⣷⣤⣀⡀⠀⠀⠀⠀⠀⠀⠀⠀⠀</a:t>
            </a:r>
            <a:br/>
            <a:r>
              <a:t>⣿⣿⣿⣿⣿⣿⣿⣿⣿⣿⣿⣿⣿⣿⣿⣿⣿⣿⣿⣿⣿⣿⣿⣿⣿⡇⠀⠀⠀⠀⠀⠀⠀⠀⠀⠀⠀⠀⠀⠀⠀⠀⠀⣿⣿⣿⣿⣿⣿⣿⣿⣿⣿⣿⣿⣿⣿⣿⣿⣿⣿⣿⣿⣿⣿⣿⣿⣿⣿⣿⣿⣿⣿⣿⣿⣿⣿⣿⣿⣿⡏⠀⠀⠀⠀⠀⠀⠀⠀⠀⠀</a:t>
            </a:r>
            <a:br/>
            <a:r>
              <a:t>⣿⣿⣿⣿⣿⣿⣿⣿⣿⣿⣿⣿⣿⣿⣿⣿⣿⣿⣿⣿⣿⣿⣿⣿⣿⠀⠀⠀⠀⠀⠀⠀⠀⠀⠀⠀⠀⠀⠀⠀⠀⠀⣰⣿⣿⣿⣿⣿⣿⣿⣿⣿⣿⣿⣿⣿⣿⣿⣿⣿⣿⣿⣿⣿⣿⣿⣿⣿⣿⣿⣿⣿⣿⣿⣿⣿⣿⣿⣿⣿⠀⠀⠀⠀⠀⠀⠀⠀⠀⠀⠀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⣿⣿⣿⣿⣿⣿⣿⣿⣿⣿⣿⣿⣿⣿⣿⣿⣿⣿⣿⣿⣿⣿⣿⣿⡏⠀⠀⠀⠀⠀⠀⠀⠀⠀⠀⠀⠀⠀⠀⠀⠀⠀⢻⣿⣿⣿⣿⣿⣿⣿⣿⣿⣿⣿⣿⣿⣿⣿⣿⣿⣿⣿⣿⣿⣿⣿⣿⣿⣿⣿⣿⣿⣿⣿⣿⣿⣿⣿⣿⡇⠀⠀⠀⠀⠀⠀⠀⠀⠀⠀⠀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⣿⣿⣿⣿⣿⣿⣿⣿⣿⣿⣿⣿⣿⣿⣿⣿⣿⣿⣿⣿⣿⣿⣿⡿⠀⠀⠀⠀⠀⠀⠀⠀⠀⠀⠀⠀⠀⠀⠀⠀⠀⠀⢸⣿⣿⣿⣿⣿⣿⣿⣿⣿⣿⣿⣿⣿⣿⣿⣿⣿⣿⣿⣿⣿⣿⣿⣿⣿⣿⣿⣿⣿⣿⣿⣿⣿⣿⣿⣿⠇⠀⠀⠀⠀⠀⠀⠀⠀⠀⠀⠀</a:t>
            </a:r>
            <a:br/>
            <a:r>
              <a:t>⣿⣿⣿⣿⣿⣿⣿⣿⣿⣿⣿⣿⣿⣿⣿⣿⣿⣿⣿⣿⣿⡿⠛⠁⠀⠀⠀⠀⠀⠀⠀⠀⠀⠀⠀⠀⠀⠀⠀⠀⠀⠀⢸⣿⣿⣿⣿⣿⣿⣿⣿⣿⣿⣿⣿⣿⣿⣿⣿⣿⣿⣿⣿⣿⣿⣿⣿⣿⣿⣿⣿⣿⣿⣿⣿⣿⣿⣿⣿⡀⠀⠀⠀⠀⠀⠀⠀⠀⠀⠀⠀</a:t>
            </a:r>
            <a:br/>
            <a:r>
              <a:t>⣿⣿⣿⣿⣿⣿⣿⣿⣿⣿⣿⣿⣿⣿⣿⣿⣿⣿⠿⠛⠁⠀⠀⠀⠀⠀⠀⠀⠀⠀⠀⠀⠀⠀⠀⠀⠀⠀⠀⠀⠀⠀⣸⣿⣿⣿⣿⣿⣿⣿⣿⣿⣿⣿⣿⣿⣿⣿⣿⣿⣿⣿⣿⣿⣿⣿⣿⣿⣿⣿⣿⣿⣿⣿⣿⣿⣿⣿⣿⣿⡃⠀⠀⠀⠀⠀⠀⠀⠀⠀⠀</a:t>
            </a:r>
            <a:br/>
            <a:r>
              <a:t>⠉⠙⠻⣿⣿⣿⣿⣿⣿⣿⣿⣿⣿⣿⣿⠿⠉⠀⠀⠀⠀⠀⠀⠀⣀⣴⠀⠀⠀⠀⠀⠀⠀⠀⠀⠀⠀⠀⠀⠀⠀⣠⣿⣿⣿⣿⣿⣿⣿⣿⣿⣿⣿⣿⣿⣿⣿⣿⣿⣿⣿⣿⣿⣿⣿⣿⣿⣿⣿⣿⣿⣿⣿⣿⣿⣿⣿⣿⣿⡟⠀⠀⠀⠀⠀⠀⠀⠀⠀⠀⠀</a:t>
            </a:r>
            <a:br/>
            <a:r>
              <a:t>⠀⠀⠀⠛⠛⠛⠛⠉⠉⠈⠉⠉⠉⠉⠁⠀⠀⠀⠀⠀⠀⢀⣴⣾⡿⠿⠆⠀⠀⠀⠀⠀⠀⠀⠀⠀⠀⠀⠠⣴⣾⣿⣿⣿⣿⣿⣿⣿⣿⣿⣿⣿⣿⣿⣿⣿⣿⣿⣿⣿⣿⣿⣿⣿⣿⣿⣿⣿⣿⣿⣿⣿⣿⣿⣿⣿⣿⣿⣿⠀⠀⠀⠀⠀⠀⠀⠀⠀⠀⠀⠀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⠀⠀⠀⠀⠀⠀⠀⠀⠀⠀⠀⠀⠀⠀⠀⠀⠀⠀⠀⠀⠀⠉⠉⠉⠁⠀⠀⠀⠀⠀⠀⠀⠀⠀⠀⠀⠀⠀⠀⠈⠻⣿⣿⣿⣿⣿⣿⣿⣿⣿⣿⣿⣿⣿⣿⣿⣿⣿⣿⣿⣿⣿⣿⣿⣿⣿⣿⣿⣿⣿⣿⣿⣿⣿⣿⣿⣿⣿⡇⠀⠀⠀⠀⠀⠀⠀⠀⠀⠀⠀⠀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⠀⠀⠀⠀⠀⠀⠀⠀⠀⠀⠀⠀⠀⠀⠀⠀⠀⠀⠀⠀⠀⠀⠀⠀⠀⠀⠀⠀⠀⠀⠀⠀⠀⠀⠀⠀⠀⠀⠀⠀⠀⠹⣿⣿⣿⣿⣿⣿⣿⣿⣿⣿⣿⣿⣿⣿⣿⣿⣿⣿⣿⣿⣿⣿⣿⣿⣿⣿⣿⣿⣿⣿⣿⣿⣿⣿⣿⣿⡇⠀⠀⠀⠀⠀⠀⠀⠀⠀⠀⠀⠀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⠀⠀⠀⠀⠀⠀⠀⠀⠀⠀⠀⠀⠀⠀⠀⠀⠀⠀⠀⠀⠀⠀⠀⠀⠀⠀⠀⠀⠀⠀⠀⠀⠀⠀⠀⠀⠀⠀⠀⠀⠀⠀⠙⠛⠛⠉⠉⠉⠁⠀⠀⠀⠀⠀⠀⠀⠀⠀⠙⣿⣿⣿⣿⣿⣿⣿⣿⣿⣿⣿⣿⣿⣿⣿⣿⣿⣿⣿⠇⠀⠀⠀⠀⠀⠀⠀⠀⠀⠀⠀⠀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⠀⠀⠀⠀⠀⠀⠀⠀⠀⠀⠀⠀⠀⠀⠀⠀⠀⠀⠀⠀⠀⠀⠀⠀⠀⠀⠀⠀⠀⠀⠀⠀⠀⠀⠀⠀⠀⠀⠀⠀⠀⠀⠀⠀⠀⠀⠀⠀⠀⠀⠀⠀⠀⠀⠀⠀⠀⠀⢰⣿⣿⣿⣿⣿⣿⣿⣿⣿⣿⣿⣿⣿⣿⣿⣿⣿⣿⣿⠀⠀⠀⠀⠀⠀⠀⠀⠀⠀⠀⠀⠀</a:t>
            </a:r>
            <a:br/>
            <a:r>
              <a:t>⣿⣶⣤⣄⣀⠀⠀⠀⠀⠀⠀⠀⠀⠀⠀⠀⠀⠀⠀⠀⠀⠀⠀⠀⠀⠀⠀⠀⠀⠀⠀⠀⠀⠀⠀⠀⠀⠀⠀⠀⠀⠀⠀⠀⠀⠀⠀⠀⠀⠀⠀⠀⠀⠀⠀⠀⠀⠀⣸⣿⣿⣿⣿⣿⣿⣿⣿⣿⣿⣿⣿⣿⣿⣿⣿⣿⣿⣿⠀⠀⠀⠀⠀⠀⠀⠀⠀⠀⠀⠀⠀</a:t>
            </a:r>
            <a:br/>
            <a:r>
              <a:t>⣿⣿⣿⣿⣿⣿⣷⣶⣤⣄⣀⠀⠀⠀⠀⠀⠀⠀⠀⠀⠀⠀⠀⠀⠀⠀⠀⠀⠀⠀⠀⠀⠀⠀⠀⠀⠀⠀⠀⠀⠀⠀⠀⠀⠀⠀⠀⠀⠀⠀⠀⠀⠀⠀⠀⠀⢀⣴⣿⣿⣿⣿⣿⣿⣿⣿⣿⣿⣿⣿⣿⣿⣿⣿⣿⣿⣿⣿⠀⠀⠀⠀⠀⠀⠀⠀⠀⠀⠀⠀⠀</a:t>
            </a:r>
            <a:br/>
            <a:r>
              <a:t>⣿⣿⣿⣿⣿⣿⣿⣿⣿⣿⣿⣿⣷⣶⣤⣄⣀⠀⠀⠀⠀⠀⠀⠀⠀⠀⠀⠀⠀⠀⠀⠀⠀⠀⠀⠀⠀⠀⠀⠀⠀⠀⠀⠀⠀⠀⠀⠀⠀⠀⠀⠀⣀⣠⣤⣶⣿⣿⣿⣿⣿⣿⣿⣿⣿⣿⣿⣿⣿⣿⣿⣿⣿⣿⣿⣿⣿⣿⠀⠀⠀⠀⠀⠀⠀⠀⠀⠀⠀⠀⠀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⣿⣿⣿⣿⣿⣿⣿⣿⣿⣿⣿⣿⣿⣿⣿⣿⣿⣿⣿⣿⣿⣿⣿⣿⣿⣿⣿⣿⣿⣿⣿⣿⣿⣿⣿⣿⡆⠀⠀⠀⠈⠉⠻⣿⣿⣿⣿⣿⣿⣿⣿⣿⣿⣿⣿⣿⣿⣿⣿⣿⣿⣿⣿⣿⣿⣿⣿⣿⣿⣿⣿⣿⣿⣿⣿⣿⣿⣿⣿⣿⣿⣿⣿⣿⣿⣿⣿⣿⣿⣿⡇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⣿⣿⣿⣿⣿⣿⣿⣿⣿⣿⣿⣿⣿⣿⣿⣿⣿⣿⣿⣿⣿⣿⣿⣿⣿⣿⣿⣿⣿⣿⣿⣿⣿⣿⣿⡿⠀⠀⠀⠰⠄⠀⢠⣿⣿⣿⣿⣿⣿⣿⣿⣿⣿⣿⣿⣿⣿⣿⣿⣿⣿⣿⣿⣿⣿⣿⣿⣿⣿⣿⣿⣿⣿⣿⣿⣿⣿⣿⣿⣿⣿⣿⣿⣿⣿⣿⣿⣿⣿⣿⡇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⣿⣿⣿⣿⣿⣿⣿⣿⣿⣿⣿⣿⣿⣿⣿⣿⣿⣿⣿⣿⣿⣿⣿⣿⣿⣿⣿⣿⣿⣿⣿⣿⣿⠟⠃⠀⠀⠀⠀⠀⠀⠑⢾⣿⣿⣿⣿⣿⣿⣿⣿⣿⣿⣿⣿⣿⣿⣿⣿⣿⣿⣿⣿⣿⣿⣿⣿⣿⣿⣿⣿⣿⣿⣿⣿⣿⣿⣿⣿⣿⣿⡿⠿⠿⠿⣿⣿⣿⣿⣿⡇</a:t>
            </a:r>
            <a:br/>
            <a:r>
              <a:t>⣿⣿⣿⣿⣿⣿⣿⣿⣿⣿⣿⣿⣿⣿⣿⣿⣿⣿⣿⣿⣿⣿⣿⣿⣿⣿⣿⣿⠏⠛⠛⠋⠀⠀⠀⠀⠀⠀⠀⠀⠀⠀⠀⠹⡿⢿⣿⣿⣿⣿⣿⣿⣿⣿⣿⣿⣿⣿⣿⣿⣿⣿⣿⣿⣿⣿⣿⣿⣿⣿⣿⣿⣿⣿⣿⣿⣿⣿⣿⠟⠁⠀⠀⠀⠀⠈⢻⣿⣿⣿⡇</a:t>
            </a:r>
            <a:br/>
            <a:r>
              <a:t>⣿⣿⣿⣿⣿⣿⣿⣿⣿⣿⣿⣿⣿⣿⣿⣿⣿⣿⣿⣿⣿⣿⣿⣿⣿⣿⣿⣿⣄⠀⠀⠀⠀⠀⠀⠀⠀⠀⠀⠀⠀⠀⠀⠀⠀⠘⠛⢿⣿⣿⣿⣿⣿⣿⣿⣿⣿⣿⣿⣿⣿⣿⣿⣿⣿⣿⣿⣿⣿⣿⣿⣿⣿⣿⣿⣿⣿⡿⠁⠀⠀⠀⠀⠀⠀⠀⢸⠿⠿⠿⠇</a:t>
            </a:r>
            <a:br/>
            <a:r>
              <a:t>⣿⣿⣿⣿⣿⣿⣿⣿⣿⣿⣿⣿⣿⣿⣿⣿⣿⣿⣿⣿⣿⣿⣿⣿⣿⣿⣿⣿⣿⣆⠀⠀⠀⠀⠀⠀⠀⠀⠀⠀⠀⠀⠀⠀⠀⠀⢠⣾⣿⣿⣿⣿⣿⣿⣿⣿⣿⣿⣿⣿⣿⣿⣿⣿⣿⣿⣿⣿⣿⣿⣿⣿⣿⣿⣿⣿⣿⡇⠀⠀⠀⠀⠀⠀⠀⠀⠀⠀⠀⠀⠀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⣿⣿⣿⣿⣿⣿⣿⣿⣿⣿⣿⣿⣿⣿⣿⣿⣿⣿⣿⣿⣿⣿⣿⣿⣿⣿⣿⣿⣿⡟⠀⠀⠀⠀⠀⠀⠀⠀⠀⠀⠀⠀⠀⠀⠀⠐⣿⣿⣿⣿⣿⣿⣿⣿⣿⣿⣿⣿⣿⣿⣿⣿⣿⣿⣿⣿⣿⣿⣿⣿⣿⣿⣿⣿⣿⣿⣿⣿⣄⡀⠀⠀⢀⡀⠀⠀⠀⠀⠀⠀⠀</a:t>
            </a:r>
            <a:br/>
            <a:r>
              <a:t>⣿⣿⣿⣿⣿⣿⣿⣿⣿⣿⣿⣿⣿⣿⣿⣿⣿⣿⣿⣿⣿⣿⣿⣿⣿⣿⣿⣿⣿⠃⠀⠀⠀⠀⠀⠀⠀⠀⠀⠀⠀⠀⠀⠀⠀⠀⠘⣿⣿⣿⣿⣿⣿⣿⣿⣿⣿⣿⣿⣿⣿⣿⣿⣿⣿⣿⣿⣿⣿⣿⣿⣿⣿⣿⣿⣿⣿⣿⣿⣿⣿⣿⣿⠀⠀⠀⠀⠀⠀⠀⠀</a:t>
            </a:r>
            <a:br/>
            <a:r>
              <a:t>⣿⣿⣿⣿⣿⣿⣿⣿⣿⣿⣿⣿⣿⣿⣿⣿⣿⣿⣿⣿⣿⣿⣿⣿⣿⣿⣿⣿⣿⣦⡀⠀⠀⠀⠀⠀⠀⠀⠀⠀⠀⠀⠀⠀⠀⠀⠀⢻⣿⣿⣿⣿⣿⣿⣿⣿⣿⣿⣿⣿⣿⣿⣿⣿⣿⣿⣿⣿⣿⣿⣿⣿⣿⣿⣿⣿⣿⣿⣿⣿⣿⣿⠛⠀⠀⠀⠀⠀⠀⠀⠀</a:t>
            </a:r>
            <a:br/>
            <a:r>
              <a:t>⣿⣿⣿⣿⣿⣿⣿⣿⣿⣿⣿⣿⣿⣿⣿⣿⣿⣿⣿⣿⣿⣿⣿⣿⣿⣿⣿⣿⣿⣿⣷⣦⠀⠀⠀⠀⠀⠀⠀⠀⠀⠀⠀⠀⠀⠀⠀⢸⣿⣿⣿⣿⣿⣿⣿⣿⣿⣿⣿⣿⣿⣿⣿⣿⣿⣿⣿⣿⣿⣿⣿⣿⣿⣿⣿⣿⣿⣿⣿⣿⡟⠋⠀⠀⠀⠀⠀⠀⠀⠀⠀</a:t>
            </a:r>
            <a:br/>
            <a:r>
              <a:t>⣿⣿⣿⣿⣿⣿⣿⣿⣿⣿⣿⣿⣿⣿⣿⣿⣿⣿⣿⣿⣿⣿⣿⣿⣿⣿⣿⣿⣿⣿⣿⣿⡄⠀⠀⠀⠀⠀⠀⠀⠀⠀⠀⠀⠀⠀⠀⢸⣿⣿⣿⣿⣿⣿⣿⣿⣿⣿⣿⣿⣿⣿⣿⣿⣿⣿⣿⣿⣿⣿⣿⣿⣿⣿⣿⣿⣿⣿⣿⣿⠁⠀⠀⠀⠀⠀⠀⠀⠀⠀⠀</a:t>
            </a:r>
            <a:br/>
            <a:r>
              <a:t>⣿⣿⣿⣿⣿⣿⣿⣿⣿⣿⣿⣿⣿⣿⣿⣿⣿⣿⣿⣿⣿⣿⣿⣿⣿⣿⣿⣿⣿⣿⣿⣿⣷⣀⢀⠀⠀⠀⠀⠀⠀⠀⠀⠀⠀⠀⢀⣾⣿⣿⣿⣿⣿⣿⣿⣿⣿⣿⣿⣿⣿⣿⣿⣿⣿⣿⣿⣿⣿⣿⣿⣿⣿⣿⣿⣿⣿⣿⣿⠃⠀⠀⠀⠀⣼⠀⠀⠀⠀⠀⠀</a:t>
            </a:r>
            <a:br/>
            <a:r>
              <a:t>⣿⣿⣿⣿⣿⣿⣿⣿⣿⣿⣿⣿⣿⣿⣿⣿⣿⣿⣿⣿⣿⣿⣿⣿⣿⣿⣿⣿⣿⣿⣿⣿⣿⡿⠟⠁⠀⠀⠀⠀⠀⠀⢀⡀⣰⣦⣿⣿⣿⣿⣿⣿⣿⣿⣿⣿⣿⣿⣿⣿⣿⣿⣿⣿⣿⣿⣿⣿⣿⣿⣿⣿⣿⣿⣿⣿⣿⣿⠋⠀⠀⠀⠀⠘⠛⠀⠀⠀⠀⠀⠀</a:t>
            </a:r>
            <a:br/>
            <a:r>
              <a:t>⣿⣿⣿⣿⣿⣿⣿⣿⣿⣿⣿⣿⣿⣿⣿⣿⣿⣿⣿⣿⣿⣿⣿⣿⣿⣿⣿⣿⣿⣿⡟⠋⠉⠀⠀⠀⠀⠀⠀⠀⠀⠀⠀⠀⠀⠀⣸⣿⣿⣿⣿⣿⣿⣿⣿⣿⣿⣿⣿⣿⣿⣿⣿⣿⣿⣿⣿⣿⣿⣿⣿⣿⣿⣿⣿⣿⣿⡇⠀⠀⠀⠀⠀⠀⠀⠀⠀⠀⠀⠀⠀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⣿⣿⣿⣿⣿⣿⣿⣿⣿⣿⣿⣿⣿⣿⣿⣿⣿⣿⣿⣿⣿⣿⣿⣿⣿⣿⣿⣿⣿⣿⡁⠀⠀⠀⠀⠀⠀⠀⠀⠀⠀⠀⠀⠀⠀⠀⢹⣿⣿⣿⣿⣿⣿⣿⣿⣿⣿⣿⣿⣿⣿⣿⣿⣿⣿⣿⣿⣿⣿⣿⣿⣿⣿⣿⣿⣿⣿⣷⣄⠀⠀⠀⠀⠀⠀⠀⠀⠀⠀⠀⠀</a:t>
            </a:r>
            <a:br/>
            <a:r>
              <a:t>⣿⣿⣿⣿⣿⣿⣿⣿⣿⣿⣿⣿⣿⣿⣿⣿⣿⣿⣿⣿⣿⣿⣿⣿⣿⣿⣿⣿⣿⡿⠃⠀⠀⠀⠀⠀⠀⠀⠀⠀⠀⠀⠀⠀⠀⠀⢼⣿⣿⣿⣿⣿⣿⣿⣿⣿⣿⣿⣿⣿⣿⣿⣿⣿⣿⣿⣿⣿⣿⣿⣿⣿⣿⣿⣿⣿⣿⣿⣿⣿⣿⣶⣤⣀⠀⠀⠀⠀⠀⠀⠀</a:t>
            </a:r>
            <a:br/>
            <a:r>
              <a:t>⣿⣿⣿⣿⣿⣿⣿⣿⣿⣿⣿⣿⣿⣿⣿⣿⣿⣿⣿⣿⣿⣿⣿⣿⣿⣿⣿⣿⣿⠁⠀⠀⠀⠀⠀⠀⠀⠀⠀⠀⠀⠀⠀⠀⠀⠀⢸⣿⣿⣿⣿⣿⣿⣿⣿⣿⣿⣿⣿⣿⣿⣿⣿⣿⣿⣿⣿⣿⣿⣿⣿⣿⣿⣿⣿⣿⣿⣿⣿⣿⣿⣿⡿⠁⠀⠀⠀⠀⠀⠀⠀</a:t>
            </a:r>
            <a:br/>
            <a:r>
              <a:t>⣿⣿⣿⣿⣿⣿⣿⣿⣿⣿⣿⣿⣿⣿⣿⣿⣿⣿⣿⣿⣿⣿⣿⣿⣿⣿⣿⣿⠃⠀⠀⠀⠀⠀⠀⠀⠀⠀⠀⠀⠀⠀⠀⠀⠀⠀⣼⣿⣿⣿⣿⣿⣿⣿⣿⣿⣿⣿⣿⣿⣿⣿⣿⣿⣿⣿⣿⣿⣿⣿⣿⣿⣿⣿⣿⣿⣿⣿⣿⣿⣿⣿⠇⠀⠀⠀⠀⠀⠀⠀⠀</a:t>
            </a:r>
            <a:br/>
            <a:r>
              <a:t>⣿⣿⣿⣿⣿⣿⣿⣿⣿⣿⣿⣿⣿⣿⣿⣿⣿⣿⣿⣿⣿⣿⣿⣿⣿⣿⣿⣿⠀⠀⠀⠀⠀⠀⠀⠀⠀⠀⠀⠀⠀⠀⠀⠀⠀⠘⣿⣿⣿⣿⣿⣿⣿⣿⣿⣿⣿⣿⣿⣿⣿⣿⣿⣿⣿⣿⣿⣿⣿⣿⣿⣿⣿⣿⣿⣿⣿⣿⣿⣿⣿⣿⠀⠀⠀⠀⠀⠀⠀⠀⠀</a:t>
            </a:r>
            <a:br/>
            <a:r>
              <a:t>⣿⣿⣿⣿⣿⣿⣿⣿⣿⣿⣿⣿⣿⣿⣿⣿⣿⣿⣿⣿⣿⣿⣿⣿⣿⣿⣿⠇⠀⠀⠀⠀⠀⠀⠀⠀⠀⠀⠀⠀⠀⠀⠀⠀⠀⠀⣿⣿⣿⣿⣿⣿⣿⣿⣿⣿⣿⣿⣿⣿⣿⣿⣿⣿⣿⣿⣿⣿⣿⣿⣿⣿⣿⣿⣿⣿⣿⣿⣿⣿⣿⣿⠀⠀⠀⠀⠀⠀⠀⠀⠀</a:t>
            </a:r>
            <a:br/>
            <a:r>
              <a:t>⣿⣿⣿⣿⣿⣿⣿⣿⣿⣿⣿⣿⣿⣿⣿⣿⣿⣿⣿⣿⣿⣿⣿⣿⡿⠟⠉⠀⠀⠀⠀⠀⠀⠀⠀⠀⠀⠀⠀⠀⠀⠀⠀⠀⠀⠀⣿⣿⣿⣿⣿⣿⣿⣿⣿⣿⣿⣿⣿⣿⣿⣿⣿⣿⣿⣿⣿⣿⣿⣿⣿⣿⣿⣿⣿⣿⣿⣿⣿⣿⣿⣯⡀⠀⠀⠀⠀⠀⠀⠀⠀</a:t>
            </a:r>
            <a:br/>
            <a:r>
              <a:t>⣿⣿⣿⣿⣿⣿⣿⣿⣿⣿⣿⣿⣿⣿⣿⣿⣿⣿⣿⣿⣿⡿⠟⠋⠀⠀⠀⠀⠀⠀⠀⠀⠀⠀⠀⠀⠀⠀⠀⠀⠀⠀⠀⠀⠀⠀⣿⣿⣿⣿⣿⣿⣿⣿⣿⣿⣿⣿⣿⣿⣿⣿⣿⣿⣿⣿⣿⣿⣿⣿⣿⣿⣿⣿⣿⣿⣿⣿⣿⣿⣿⣿⣿⠀⠀⠀⠀⠀⠀⠀⠀</a:t>
            </a:r>
            <a:br/>
            <a:r>
              <a:t>⠉⠉⠉⠉⠙⠻⣿⣿⣿⣿⣿⣿⣿⣿⣿⣿⣿⣿⣿⠟⠁⠀⠀⠀⠀⠀⠀⠀⣠⠀⠀⠀⠀⠀⠀⠀⠀⠀⠀⠀⠀⠀⠀⠀⠀⣰⣿⣿⣿⣿⣿⣿⣿⣿⣿⣿⣿⣿⣿⣿⣿⣿⣿⣿⣿⣿⣿⣿⣿⣿⣿⣿⣿⣿⣿⣿⣿⣿⣿⣿⣿⣿⠃⠀⠀⠀⠀⠀⠀⠀⠀</a:t>
            </a:r>
            <a:br/>
            <a:r>
              <a:t>⠀⠀⠀⠀⠀⠀⠛⠛⠛⠿⠛⠉⠉⠉⠉⠉⠉⠉⠀⠀⠀⠀⠀⠀⠀⣠⣴⣿⣿⠤⠀⠀⠀⠀⠀⠀⠀⠀⠀⠀⠀⢀⣠⣴⣾⣿⣿⣿⣿⣿⣿⣿⣿⣿⣿⣿⣿⣿⣿⣿⣿⣿⣿⣿⣿⣿⣿⣿⣿⣿⣿⣿⣿⣿⣿⣿⣿⣿⣿⣿⣿⠇⠀⠀⠀⠀⠀⠀⠀⠀⠀</a:t>
            </a:r>
            <a:br/>
            <a:r>
              <a:t>⠀⠀⠀⠀⠀⠀⠀⠀⠀⠀⠀⠀⠀⠀⠀⠀⠀⠀⠀⠀⠀⠀⠀⠀⠈⠉⠉⠉⠁⠀⠀⠀⠀⠀⠀⠀⠀⠀⠀⠀⠀⠈⠻⣿⣿⣿⣿⣿⣿⣿⣿⣿⣿⣿⣿⣿⣿⣿⣿⣿⣿⣿⣿⣿⣿⣿⣿⣿⣿⣿⣿⣿⣿⣿⣿⣿⣿⣿⣿⣿⡟⠀⠀⠀⠀⠀⠀⠀⠀⠀⠀</a:t>
            </a:r>
            <a:br/>
            <a:r>
              <a:t>⠀⠀⠀⠀⠀⠀⠀⠀⠀⠀⠀⠀⠀⠀⠀⠀⠀⠀⠀⠀⠀⠀⠀⠀⠀⠀⠀⠀⠀⠀⠀⠀⠀⠀⠀⠀⠀⠀⠀⠀⠀⠀⠀⠈⢿⣿⣿⣿⣿⣿⣿⣿⣿⣿⣿⣿⣿⣿⣿⣿⣿⣿⣿⣿⣿⣿⣿⣿⣿⣿⣿⣿⣿⣿⣿⣿⣿⣿⣿⣿⡇⠀⠀⠀⠀⠀⠀⠀⠀⠀⠀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⠀⠀⠀⠀⠀⠀⠀⠀⠀⠀⠀⠀⠀⠀⠀⠀⠀⠀⠀⠀⠀⠀⠀⠀⠀⠀⠀⠀⠀⠀⠀⠀⠀⠀⠀⠀⠀⠀⠀⠀⠀⠀⠀⠀⠈⠛⠛⠿⠿⠛⠛⠛⠉⠉⠉⠀⠀⠀⠀⠀⠀⠀⠀⠉⢻⣿⣿⣿⣿⣿⣿⣿⣿⣿⣿⣿⣿⣿⣿⡿⠀⠀⠀⠀⠀⠀⠀⠀⠀⠀⠀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⠀⠀⠀⠀⠀⠀⠀⠀⠀⠀⠀⠀⠀⠀⠀⠀⠀⠀⠀⠀⠀⠀⠀⠀⠀⠀⠀⠀⠀⠀⠀⠀⠀⠀⠀⠀⠀⠀⠀⠀⠀⠀⠀⠀⠀⠀⠀⠀⠀⠀⠀⠀⠀⠀⠀⠀⠀⠀⠀⠀⠀⠀⠀⠀⢸⣿⣿⣿⣿⣿⣿⣿⣿⣿⣿⣿⣿⣿⣿⠇⠀⠀⠀⠀⠀⠀⠀⠀⠀⠀⠀</a:t>
            </a:r>
            <a:br/>
            <a:r>
              <a:t>⣶⣤⣄⣀⠀⠀⠀⠀⠀⠀⠀⠀⠀⠀⠀⠀⠀⠀⠀⠀⠀⠀⠀⠀⠀⠀⠀⠀⠀⠀⠀⠀⠀⠀⠀⠀⠀⠀⠀⠀⠀⠀⠀⠀⠀⠀⠀⠀⠀⠀⠀⠀⠀⠀⠀⠀⠀⠀⠀⠀⠀⠀⠀⠀⢸⣿⣿⣿⣿⣿⣿⣿⣿⣿⣿⣿⣿⣿⡿⠀⠀⠀⠀⠀⠀⠀⠀⠀⠀⠀⠀</a:t>
            </a:r>
            <a:br/>
            <a:r>
              <a:t>⣿⣿⣿⣿⣿⣷⣶⣤⣄⣀⡀⠀⠀⠀⠀⠀⠀⠀⠀⠀⠀⠀⠀⠀⠀⠀⠀⠀⠀⠀⠀⠀⠀⠀⠀⠀⠀⠀⠀⠀⠀⠀⠀⠀⠀⠀⠀⠀⠀⠀⠀⠀⠀⠀⠀⠀⠀⠀⠀⠀⠀⠀⠀⠀⣾⣿⣿⣿⣿⣿⣿⣿⣿⣿⣿⣿⣿⣿⠇⠀⠀⠀⠀⠀⠀⠀⠀⠀⠀⠀⠀</a:t>
            </a:r>
            <a:br/>
            <a:r>
              <a:t>⣿⣿⣿⣿⣿⣿⣿⣿⣿⣿⣿⣿⣶⣦⣤⣀⡀⠀⠀⠀⠀⠀⠀⠀⠀⠀⠀⠀⠀⠀⠀⠀⠀⠀⠀⠀⠀⠀⠀⠀⠀⠀⠀⠀⠀⠀⠀⠀⠀⠀⠀⠀⠀⠀⠀⠀⠀⠀⠀⠀⠀⠀⢀⣼⣿⣿⣿⣿⣿⣿⣿⣿⣿⣿⣿⣿⣿⣿⠀⠀⠀⠀⠀⠀⠀⠀⠀⠀⠀⠀⠀</a:t>
            </a:r>
            <a:br/>
            <a:r>
              <a:t>⣿⣿⣿⣿⣿⣿⣿⣿⣿⣿⣿⣿⣿⣿⣿⣿⣿⣿⣶⣦⣤⣀⡀⠀⠀⠀⠀⠀⠀⠀⠀⠀⠀⠀⠀⠀⠀⠀⠀⠀⠀⠀⠀⠀⠀⠀⠀⠀⠀⠀⠀⠀⠀⠀⠀⠀⠀⠀⢀⣀⣤⣴⣿⣿⣿⣿⣿⣿⣿⣿⣿⣿⣿⣿⣿⣿⣿⡏⠀⠀⠀⠀⠀⠀⠀⠀⠀⠀⠀⠀⠀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⣿⣿⣿⣿⣿⣿⣿⣿⣿⣿⣿⣿⣿⣿⣿⣿⣿⣿⣿⣿⣿⣿⣿⣿⣿⣿⣿⣿⣿⣿⣿⣿⣿⣿⣿⣿⣿⣿⣿⠏⠛⣿⣿⣿⣿⣿⣿⣿⣿⣿⣿⣿⣿⣿⣿⣿⣿⣿⣿⣿⣿⣿⣿⣿⣿⣿⣿⣿⣿⣿⣿⣿⣿⣿⣿⣿⣿⣿⣿⣿⣿⣿⣿⣿⣿⣿⣿⣿⣿⣿⡇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⣿⣿⣿⣿⣿⣿⣿⣿⣿⣿⣿⣿⣿⣿⣿⣿⣿⣿⣿⣿⣿⣿⣿⣿⣿⣿⣿⣿⣿⣿⣿⣿⣿⣿⣿⣿⣿⣯⠉⠀⠀⠉⠛⠿⣿⣿⣿⣿⣿⣿⣿⣿⣿⣿⣿⣿⣿⣿⣿⣿⣿⣿⣿⣿⣿⣿⣿⣿⣿⣿⣿⣿⣿⣿⣿⣿⣿⣿⣿⣿⣿⣿⣿⣿⣿⣿⣿⣿⣿⣿⡇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⣿⣿⣿⣿⣿⣿⣿⣿⣿⣿⣿⣿⣿⣿⣿⣿⣿⣿⣿⣿⣿⣿⣿⣿⣿⣿⣿⣿⣿⣿⣿⣿⣿⣿⣿⡿⠟⠁⠀⠀⠀⠈⠣⣀⣾⣿⣿⣿⣿⣿⣿⣿⣿⣿⣿⣿⣿⣿⣿⣿⣿⣿⣿⣿⣿⣿⣿⣿⣿⣿⣿⣿⣿⣿⣿⣿⣿⣿⣿⣿⣿⣿⣿⣿⣿⣿⣿⣿⣿⣿⡇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⣿⣿⣿⣿⣿⣿⣿⣿⣿⣿⣿⣿⣿⣿⣿⣿⣿⣿⣿⣿⣿⣿⣿⣿⣿⣿⣿⣿⣿⣿⠿⣿⣿⠟⠋⠀⠀⠀⠀⠀⠀⠀⠀⠈⠻⣿⣿⣿⣿⣿⣿⣿⣿⣿⣿⣿⣿⣿⣿⣿⣿⣿⣿⣿⣿⣿⣿⣿⣿⣿⣿⣿⣿⣿⣿⣿⣿⣿⣿⠿⠋⠁⠀⠀⠈⢻⣿⣿⣿⣿⡇</a:t>
            </a:r>
            <a:br/>
            <a:r>
              <a:t>⣿⣿⣿⣿⣿⣿⣿⣿⣿⣿⣿⣿⣿⣿⣿⣿⣿⣿⣿⣿⣿⣿⣿⣿⣿⣿⣿⣿⣿⣏⠀⠀⠀⠀⠀⠀⠀⠀⠀⠀⠀⠀⠀⠀⠀⠈⠉⠹⣿⣿⣿⣿⣿⣿⣿⣿⣿⣿⣿⣿⣿⣿⣿⣿⣿⣿⣿⣿⣿⣿⣿⣿⣿⣿⣿⣿⣿⣿⠋⠀⠀⠀⠀⠀⠀⠀⣿⣿⣿⣿⡇</a:t>
            </a:r>
            <a:br/>
            <a:r>
              <a:t>⣿⣿⣿⣿⣿⣿⣿⣿⣿⣿⣿⣿⣿⣿⣿⣿⣿⣿⣿⣿⣿⣿⣿⣿⣿⣿⣿⣿⣿⣿⣦⠀⠀⠀⠀⠀⠀⠀⠀⠀⠀⠀⠀⠀⠀⠀⠀⠀⢀⣽⣿⣿⣿⣿⣿⣿⣿⣿⣿⣿⣿⣿⣿⣿⣿⣿⣿⣿⣿⣿⣿⣿⣿⣿⣿⣿⣿⡇⠀⠀⠀⠀⠀⠀⠀⠐⠿⠟⠁⠀⠀</a:t>
            </a:r>
            <a:br/>
            <a:r>
              <a:t>⣿⣿⣿⣿⣿⣿⣿⣿⣿⣿⣿⣿⣿⣿⣿⣿⣿⣿⣿⣿⣿⣿⣿⣿⣿⣿⣿⣿⣿⣿⣿⡇⠀⠀⠀⠀⠀⠀⠀⠀⠀⠀⠀⠀⠀⠀⠀⢠⣿⣿⣿⣿⣿⣿⣿⣿⣿⣿⣿⣿⣿⣿⣿⣿⣿⣿⣿⣿⣿⣿⣿⣿⣿⣿⣿⣿⣿⣷⡀⠀⠀⠀⠀⠀⠀⠀⠀⠀⠀⠀⠀</a:t>
            </a:r>
            <a:br/>
            <a:r>
              <a:t>⣿⣿⣿⣿⣿⣿⣿⣿⣿⣿⣿⣿⣿⣿⣿⣿⣿⣿⣿⣿⣿⣿⣿⣿⣿⣿⣿⣿⣿⣿⣿⠃⠀⠀⠀⠀⠀⠀⠀⠀⠀⠀⠀⠀⠀⠀⠀⠈⢿⣿⣿⣿⣿⣿⣿⣿⣿⣿⣿⣿⣿⣿⣿⣿⣿⣿⣿⣿⣿⣿⣿⣿⣿⣿⣿⣿⣿⣿⣿⣶⣶⣶⣾⡇⠀⠀⠀⠀⠀⠀⠀</a:t>
            </a:r>
            <a:br/>
            <a:r>
              <a:t>⣿⣿⣿⣿⣿⣿⣿⣿⣿⣿⣿⣿⣿⣿⣿⣿⣿⣿⣿⣿⣿⣿⣿⣿⣿⣿⣿⣿⣿⣿⣿⡀⠀⠀⠀⠀⠀⠀⠀⠀⠀⠀⠀⠀⠀⠀⠀⠀⠘⣿⣿⣿⣿⣿⣿⣿⣿⣿⣿⣿⣿⣿⣿⣿⣿⣿⣿⣿⣿⣿⣿⣿⣿⣿⣿⣿⣿⣿⣿⣿⣿⣿⡿⠁⠀⠀⠀⠀⠀⠀⠀</a:t>
            </a:r>
            <a:br/>
            <a:r>
              <a:t>⣿⣿⣿⣿⣿⣿⣿⣿⣿⣿⣿⣿⣿⣿⣿⣿⣿⣿⣿⣿⣿⣿⣿⣿⣿⣿⣿⣿⣿⣿⣿⣿⣄⠀⠀⠀⠀⠀⠀⠀⠀⠀⠀⠀⠀⠀⠀⠀⠀⢻⣿⣿⣿⣿⣿⣿⣿⣿⣿⣿⣿⣿⣿⣿⣿⣿⣿⣿⣿⣿⣿⣿⣿⣿⣿⣿⣿⣿⣿⣿⣿⠟⠃⠀⠀⠀⠀⠀⠀⠀⠀</a:t>
            </a:r>
            <a:br/>
            <a:r>
              <a:t>⣿⣿⣿⣿⣿⣿⣿⣿⣿⣿⣿⣿⣿⣿⣿⣿⣿⣿⣿⣿⣿⣿⣿⣿⣿⣿⣿⣿⣿⣿⣿⣿⣿⣷⠀⠀⠀⠀⠀⠀⠀⠀⠀⠀⠀⠀⠀⠀⠀⢸⣿⣿⣿⣿⣿⣿⣿⣿⣿⣿⣿⣿⣿⣿⣿⣿⣿⣿⣿⣿⣿⣿⣿⣿⣿⣿⣿⣿⣿⣿⡟⠀⠀⠀⠀⠈⣶⠀⠀⠀⠀</a:t>
            </a:r>
            <a:br/>
            <a:r>
              <a:t>⣿⣿⣿⣿⣿⣿⣿⣿⣿⣿⣿⣿⣿⣿⣿⣿⣿⣿⣿⣿⣿⣿⣿⣿⣿⣿⣿⣿⣿⣿⣿⣿⣿⣿⣄⠀⠀⠀⠀⠀⠀⠀⠀⠀⠀⠀⠀⠀⢀⣾⣿⣿⣿⣿⣿⣿⣿⣿⣿⣿⣿⣿⣿⣿⣿⣿⣿⣿⣿⣿⣿⣿⣿⣿⣿⣿⣿⣿⣿⡿⠁⠀⠀⠀⢀⣼⡏⠀⠀⠀⠀</a:t>
            </a:r>
            <a:br/>
            <a:r>
              <a:t>⣿⣿⣿⣿⣿⣿⣿⣿⣿⣿⣿⣿⣿⣿⣿⣿⣿⣿⣿⣿⣿⣿⣿⣿⣿⣿⣿⣿⣿⣿⣿⣿⣿⣿⣿⣷⡷⠀⠀⠀⠀⠀⠀⠀⠀⠀⢀⢀⣾⣿⣿⣿⣿⣿⣿⣿⣿⣿⣿⣿⣿⣿⣿⣿⣿⣿⣿⣿⣿⣿⣿⣿⣿⣿⣿⣿⣿⣿⡿⠁⠀⠀⠀⠀⠚⠛⠃⠀⠀⠀⠀</a:t>
            </a:r>
            <a:br/>
            <a:r>
              <a:t>⣿⣿⣿⣿⣿⣿⣿⣿⣿⣿⣿⣿⣿⣿⣿⣿⣿⣿⣿⣿⣿⣿⣿⣿⣿⣿⣿⣿⣿⣿⣿⣿⡿⠟⠛⠉⠀⠀⠀⠀⠀⠀⠀⠀⠒⠐⠋⠛⣿⣿⣿⣿⣿⣿⣿⣿⣿⣿⣿⣿⣿⣿⣿⣿⣿⣿⣿⣿⣿⣿⣿⣿⣿⣿⣿⣿⣿⣿⠁⠀⠀⠀⠀⠀⠀⠀⠀⠀⠀⠀⠀</a:t>
            </a:r>
            <a:br/>
            <a:r>
              <a:t>⣿⣿⣿⣿⣿⣿⣿⣿⣿⣿⣿⣿⣿⣿⣿⣿⣿⣿⣿⣿⣿⣿⣿⣿⣿⣿⣿⣿⣿⣿⣿⣿⠀⠀⠀⠀⠀⠀⠀⠀⠀⠀⠀⠀⠀⠀⠀⠰⣿⣿⣿⣿⣿⣿⣿⣿⣿⣿⣿⣿⣿⣿⣿⣿⣿⣿⣿⣿⣿⣿⣿⣿⣿⣿⣿⣿⣿⣿⣆⡀⠀⠀⠀⠀⠀⠀⠀⠀⠀⠀⠀</a:t>
            </a:r>
            <a:br/>
            <a:r>
              <a:t>⣿⣿⣿⣿⣿⣿⣿⣿⣿⣿⣿⣿⣿⣿⣿⣿⣿⣿⣿⣿⣿⣿⣿⣿⣿⣿⣿⣿⣿⣿⣿⡿⠀⠀⠀⠀⠀⠀⠀⠀⠀⠀⠀⠀⠀⠀⠀⢀⣿⣿⣿⣿⣿⣿⣿⣿⣿⣿⣿⣿⣿⣿⣿⣿⣿⣿⣿⣿⣿⣿⣿⣿⣿⣿⣿⣿⣿⣿⣿⣿⣷⣶⣦⣤⣄⠀⠀⠀⠀⠀⠀</a:t>
            </a:r>
            <a:br/>
            <a:r>
              <a:t>⣿⣿⣿⣿⣿⣿⣿⣿⣿⣿⣿⣿⣿⣿⣿⣿⣿⣿⣿⣿⣿⣿⣿⣿⣿⣿⣿⣿⣿⣿⡿⠁⠀⠀⠀⠀⠀⠀⠀⠀⠀⠀⠀⠀⠀⠀⠀⠈⢿⣿⣿⣿⣿⣿⣿⣿⣿⣿⣿⣿⣿⣿⣿⣿⣿⣿⣿⣿⣿⣿⣿⣿⣿⣿⣿⣿⣿⣿⣿⣿⣿⣿⣿⣿⠏⠀⠀⠀⠀⠀⠀</a:t>
            </a:r>
            <a:br/>
            <a:r>
              <a:t>⣿⣿⣿⣿⣿⣿⣿⣿⣿⣿⣿⣿⣿⣿⣿⣿⣿⣿⣿⣿⣿⣿⣿⣿⣿⣿⣿⣿⣿⡿⠁⠀⠀⠀⠀⠀⠀⠀⠀⠀⠀⠀⠀⠀⠀⠀⠀⠀⣸⣿⣿⣿⣿⣿⣿⣿⣿⣿⣿⣿⣿⣿⣿⣿⣿⣿⣿⣿⣿⣿⣿⣿⣿⣿⣿⣿⣿⣿⣿⣿⣿⣿⣿⣿⠀⠀⠀⠀⠀⠀⠀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⣿⣿⣿⣿⣿⣿⣿⣿⣿⣿⣿⣿⣿⣿⣿⣿⣿⣿⣿⣿⣿⣿⣿⣿⣿⣿⣿⣿⣿⡇⠀⠀⠀⠀⠀⠀⠀⠀⠀⠀⠀⠀⠀⠀⠀⠀⠀⢸⣿⣿⣿⣿⣿⣿⣿⣿⣿⣿⣿⣿⣿⣿⣿⣿⣿⣿⣿⣿⣿⣿⣿⣿⣿⣿⣿⣿⣿⣿⣿⣿⣿⣿⣿⡟⠀⠀⠀⠀⠀⠀⠀</a:t>
            </a:r>
            <a:br/>
            <a:r>
              <a:t>⣿⣿⣿⣿⣿⣿⣿⣿⣿⣿⣿⣿⣿⣿⣿⣿⣿⣿⣿⣿⣿⣿⣿⣿⣿⣿⣿⣿⣿⠁⠀⠀⠀⠀⠀⠀⠀⠀⠀⠀⠀⠀⠀⠀⠀⠀⠀⠸⣿⣿⣿⣿⣿⣿⣿⣿⣿⣿⣿⣿⣿⣿⣿⣿⣿⣿⣿⣿⣿⣿⣿⣿⣿⣿⣿⣿⣿⣿⣿⣿⣿⣿⣿⡇⠀⠀⠀⠀⠀⠀⠀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⣿⣿⣿⣿⣿⣿⣿⣿⣿⣿⣿⣿⣿⣿⣿⣿⣿⣿⣿⣿⣿⣿⣿⣿⣿⣿⣿⠟⠃⠀⠀⠀⠀⠀⠀⠀⠀⠀⠀⠀⠀⠀⠀⠀⠀⠀⠀⠀⣿⣿⣿⣿⣿⣿⣿⣿⣿⣿⣿⣿⣿⣿⣿⣿⣿⣿⣿⣿⣿⣿⣿⣿⣿⣿⣿⣿⣿⣿⣿⣿⣿⣿⣿⣇⠀⠀⠀⠀⠀⠀⠀</a:t>
            </a:r>
            <a:br/>
            <a:r>
              <a:t>⣿⣿⣿⣿⣿⣿⣿⣿⣿⣿⣿⣿⣿⣿⣿⣿⣿⣿⣿⣿⣿⣿⣿⡿⠟⠋⠀⠀⠀⠀⠀⠀⠀⠀⠀⠀⠀⠀⠀⠀⠀⠀⠀⠀⠀⠀⠀⠀⣿⣿⣿⣿⣿⣿⣿⣿⣿⣿⣿⣿⣿⣿⣿⣿⣿⣿⣿⣿⣿⣿⣿⣿⣿⣿⣿⣿⣿⣿⣿⣿⣿⣿⣿⣿⡇⠀⠀⠀⠀⠀⠀</a:t>
            </a:r>
            <a:br/>
            <a:r>
              <a:t>⠋⠉⠋⠉⠉⠙⠻⣿⣿⣿⣿⣿⣿⣿⣿⣿⣿⣿⣿⣿⣿⠋⠁⠀⠀⠀⠀⠀⠀⠀⡀⠀⠀⠀⠀⠀⠀⠀⠀⠀⠀⠀⠀⠀⠀⠀⠀⢠⣿⣿⣿⣿⣿⣿⣿⣿⣿⣿⣿⣿⣿⣿⣿⣿⣿⣿⣿⣿⣿⣿⣿⣿⣿⣿⣿⣿⣿⣿⣿⣿⣿⣿⣿⡿⠁⠀⠀⠀⠀⠀⠀</a:t>
            </a:r>
            <a:br/>
            <a:r>
              <a:t>⠀⠀⠀⠀⠀⠀⠀⠛⠛⠻⠿⠿⠛⠉⠉⠛⠛⠛⠛⠉⠀⠀⠀⠀⠀⠀⠀⣠⣴⣿⡇⠀⠀⠀⠀⠀⠀⠀⠀⠀⠀⠀⠀⠀⢀⣀⣴⣿⣿⣿⣿⣿⣿⣿⣿⣿⣿⣿⣿⣿⣿⣿⣿⣿⣿⣿⣿⣿⣿⣿⣿⣿⣿⣿⣿⣿⣿⣿⣿⣿⣿⣿⡿⠁⠀⠀⠀⠀⠀⠀⠀</a:t>
            </a:r>
            <a:br/>
            <a:r>
              <a:t>⠀⠀⠀⠀⠀⠀⠀⠀⠀⠀⠀⠀⠀⠀⠀⠀⠀⠀⠀⠀⠀⠀⠀⠀⠀⠀⠚⠛⠛⠋⠀⠀⠀⠀⠀⠀⠀⠀⠀⠀⠀⠀⠐⢾⣿⣿⣿⣿⣿⣿⣿⣿⣿⣿⣿⣿⣿⣿⣿⣿⣿⣿⣿⣿⣿⣿⣿⣿⣿⣿⣿⣿⣿⣿⣿⣿⣿⣿⣿⣿⣿⣿⠃⠀⠀⠀⠀⠀⠀⠀⠀</a:t>
            </a:r>
            <a:br/>
            <a:r>
              <a:t>⠀⠀⠀⠀⠀⠀⠀⠀⠀⠀⠀⠀⠀⠀⠀⠀⠀⠀⠀⠀⠀⠀⠀⠀⠀⠀⠀⠀⠀⠀⠀⠀⠀⠀⠀⠀⠀⠀⠀⠀⠀⠀⠀⠀⠙⣿⣿⣿⣿⣿⣿⣿⣿⣿⣿⣿⣿⣿⣿⣿⣿⣿⣿⣿⣿⣿⣿⣿⣿⣿⣿⣿⣿⣿⣿⣿⣿⣿⣿⣿⣿⡏⠀⠀⠀⠀⠀⠀⠀⠀⠀</a:t>
            </a:r>
            <a:br/>
            <a:r>
              <a:t>⠀⠀⠀⠀⠀⠀⠀⠀⠀⠀⠀⠀⠀⠀⠀⠀⠀⠀⠀⠀⠀⠀⠀⠀⠀⠀⠀⠀⠀⠀⠀⠀⠀⠀⠀⠀⠀⠀⠀⠀⠀⠀⠀⠀⠀⠈⠛⠻⠿⠿⠿⠿⠿⠛⠛⠛⠉⠉⠉⠁⠀⠀⠀⠉⠉⠉⠻⣿⣿⣿⣿⣿⣿⣿⣿⣿⣿⣿⣿⣿⣿⠁⠀⠀⠀⠀⠀⠀⠀⠀⠀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⠀⠀⠀⠀⠀⠀⠀⠀⠀⠀⠀⠀⠀⠀⠀⠀⠀⠀⠀⠀⠀⠀⠀⠀⠀⠀⠀⠀⠀⠀⠀⠀⠀⠀⠀⠀⠀⠀⠀⠀⠀⠀⠀⠀⠀⠀⠀⠀⠀⠀⠀⠀⠀⠀⠀⠀⠀⠀⠀⠀⠀⠀⠀⠀⠀⠀⠀⣿⣿⣿⣿⣿⣿⣿⣿⣿⣿⣿⣿⣿⠃⠀⠀⠀⠀⠀⠀⠀⠀⠀⠀</a:t>
            </a:r>
            <a:br/>
            <a:r>
              <a:t>⣷⣶⣤⣄⣀⠀⠀⠀⠀⠀⠀⠀⠀⠀⠀⠀⠀⠀⠀⠀⠀⠀⠀⠀⠀⠀⠀⠀⠀⠀⠀⠀⠀⠀⠀⠀⠀⠀⠀⠀⠀⠀⠀⠀⠀⠀⠀⠀⠀⠀⠀⠀⠀⠀⠀⠀⠀⠀⠀⠀⠀⠀⠀⠀⠀⠀⢀⣿⣿⣿⣿⣿⣿⣿⣿⣿⣿⣿⣿⠏⠀⠀⠀⠀⠀⠀⠀⠀⠀⠀⠀</a:t>
            </a:r>
            <a:br/>
            <a:r>
              <a:t>⣿⣿⣿⣿⣿⣿⣷⣶⣦⣤⣀⡀⠀⠀⠀⠀⠀⠀⠀⠀⠀⠀⠀⠀⠀⠀⠀⠀⠀⠀⠀⠀⠀⠀⠀⠀⠀⠀⠀⠀⠀⠀⠀⠀⠀⠀⠀⠀⠀⠀⠀⠀⠀⠀⠀⠀⠀⠀⠀⠀⠀⠀⠀⠀⠀⠀⢸⣿⣿⣿⣿⣿⣿⣿⣿⣿⣿⣿⡟⠀⠀⠀⠀⠀⠀⠀⠀⠀⠀⠀⠀</a:t>
            </a:r>
            <a:br/>
            <a:r>
              <a:t>⣿⣿⣿⣿⣿⣿⣿⣿⣿⣿⣿⣿⣿⣶⣦⣤⣀⡀⠀⠀⠀⠀⠀⠀⠀⠀⠀⠀⠀⠀⠀⠀⠀⠀⠀⠀⠀⠀⠀⠀⠀⠀⠀⠀⠀⠀⠀⠀⠀⠀⠀⠀⠀⠀⠀⠀⠀⠀⠀⠀⠀⠀⠀⠀⠀⢀⣿⣿⣿⣿⣿⣿⣿⣿⣿⣿⣿⣿⠁⠀⠀⠀⠀⠀⠀⠀⠀⠀⠀⠀⠀</a:t>
            </a:r>
            <a:br/>
            <a:r>
              <a:t>⣿⣿⣿⣿⣿⣿⣿⣿⣿⣿⣿⣿⣿⣿⣿⣿⣿⣿⣿⣶⣶⣤⣄⣀⠀⠀⠀⠀⠀⠀⠀⠀⠀⠀⠀⠀⠀⠀⠀⠀⠀⠀⠀⠀⠀⠀⠀⠀⠀⠀⠀⠀⠀⠀⠀⠀⠀⠀⠀⠀⠀⠀⣀⣠⣶⣿⣿⣿⣿⣿⣿⣿⣿⣿⣿⣿⣿⡏⠀⠀⠀⠀⠀⠀⠀⠀⠀⠀⠀⠀⠀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⣿⣿⣿⣿⣿⣿⣿⣿⣿⣿⣿⣿⣿⣿⣿⣿⣿⣿⣿⣿⣿⣿⣿⣿⣿⣿⣿⣿⣿⣿⣿⣿⣿⣿⣿⣿⣿⣿⣿⣿⡿⠟⠀⠸⠿⣿⣿⣿⣿⣿⣿⣿⣿⣿⣿⣿⣿⣿⣿⣿⣿⣿⣿⣿⣿⣿⣿⣿⣿⣿⣿⣿⣿⣿⣿⣿⣿⣿⣿⣿⣿⣿⣿⣿⣿⣿⣿⣿⣿⣿⡇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⣿⣿⣿⣿⣿⣿⣿⣿⣿⣿⣿⣿⣿⣿⣿⣿⣿⣿⣿⣿⣿⣿⣿⣿⣿⣿⣿⣿⣿⣿⣿⣿⣿⣿⣿⣿⣿⣿⣿⣿⣷⠀⠀⠀⠀⠈⠙⢿⣿⣿⣿⣿⣿⣿⣿⣿⣿⣿⣿⣿⣿⣿⣿⣿⣿⣿⣿⣿⣿⣿⣿⣿⣿⣿⣿⣿⣿⣿⣿⣿⣿⣿⣿⣿⣿⣿⣿⣿⣿⣿⡇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⣿⣿⣿⣿⣿⣿⣿⣿⣿⣿⣿⣿⣿⣿⣿⣿⣿⣿⣿⣿⣿⣿⣿⣿⣿⣿⣿⣿⣿⣿⣿⣿⣿⣿⣿⣿⣿⣿⣿⣿⠇⠀⠀⠀⠢⡀⠀⣿⣿⣿⣿⣿⣿⣿⣿⣿⣿⣿⣿⣿⣿⣿⣿⣿⣿⣿⣿⣿⣿⣿⣿⣿⣿⣿⣿⣿⣿⣿⣿⣿⣿⣿⣿⣿⣿⣿⣿⣿⣿⣿⡇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⣿⣿⣿⣿⣿⣿⣿⣿⣿⣿⣿⣿⣿⣿⣿⣿⣿⣿⣿⣿⣿⣿⣿⣿⣿⣿⣿⣿⣿⣿⣿⣿⣿⣿⣿⣿⣿⡿⠋⠀⠀⠀⠀⠀⠀⠈⠺⣿⣿⣿⣿⣿⣿⣿⣿⣿⣿⣿⣿⣿⣿⣿⣿⣿⣿⣿⣿⣿⣿⣿⣿⣿⣿⣿⣿⣿⣿⣿⣿⣿⣿⣿⣿⡿⢿⣿⣿⣿⣿⣿⡇</a:t>
            </a:r>
            <a:br/>
            <a:r>
              <a:t>⣿⣿⣿⣿⣿⣿⣿⣿⣿⣿⣿⣿⣿⣿⣿⣿⣿⣿⣿⣿⣿⣿⣿⣿⣿⣿⣿⣿⣿⣿⣿⣿⡿⠛⠛⠻⠉⠀⠀⠀⠀⠀⠀⠀⠀⠀⠀⠈⢻⠿⣿⣿⣿⣿⣿⣿⣿⣿⣿⣿⣿⣿⣿⣿⣿⣿⣿⣿⣿⣿⣿⣿⣿⣿⣿⣿⣿⣿⣿⣿⠟⠉⠀⠀⠀⠈⠻⣿⣿⣿⡇</a:t>
            </a:r>
            <a:br/>
            <a:r>
              <a:t>⣿⣿⣿⣿⣿⣿⣿⣿⣿⣿⣿⣿⣿⣿⣿⣿⣿⣿⣿⣿⣿⣿⣿⣿⣿⣿⣿⣿⣿⣿⣿⣿⣇⠀⠀⠀⠀⠀⠀⠀⠀⠀⠀⠀⠀⠀⠀⠀⠀⠀⠛⠻⣿⣿⣿⣿⣿⣿⣿⣿⣿⣿⣿⣿⣿⣿⣿⣿⣿⣿⣿⣿⣿⣿⣿⣿⣿⣿⣿⠃⠀⠀⠀⠀⠀⠀⠀⣿⣿⣿⡇</a:t>
            </a:r>
            <a:br/>
            <a:r>
              <a:t>⣿⣿⣿⣿⣿⣿⣿⣿⣿⣿⣿⣿⣿⣿⣿⣿⣿⣿⣿⣿⣿⣿⣿⣿⣿⣿⣿⣿⣿⣿⣿⣿⣿⣷⡀⠀⠀⠀⠀⠀⠀⠀⠀⠀⠀⠀⠀⠀⠀⠀⢀⣾⣿⣿⣿⣿⣿⣿⣿⣿⣿⣿⣿⣿⣿⣿⣿⣿⣿⣿⣿⣿⣿⣿⣿⣿⣿⣿⣿⠀⠀⠀⠀⠀⠀⠀⠀⠉⠙⠏⠀</a:t>
            </a:r>
            <a:br/>
            <a:r>
              <a:t>⣿⣿⣿⣿⣿⣿⣿⣿⣿⣿⣿⣿⣿⣿⣿⣿⣿⣿⣿⣿⣿⣿⣿⣿⣿⣿⣿⣿⣿⣿⣿⣿⣿⣿⠇⠀⠀⠀⠀⠀⠀⠀⠀⠀⠀⠀⠀⠀⠀⠀⢺⣿⣿⣿⣿⣿⣿⣿⣿⣿⣿⣿⣿⣿⣿⣿⣿⣿⣿⣿⣿⣿⣿⣿⣿⣿⣿⣿⣿⣆⡀⠀⠀⠀⣠⠄⠀⠀⠀⠀⠀</a:t>
            </a:r>
            <a:br/>
            <a:r>
              <a:t>⣿⣿⣿⣿⣿⣿⣿⣿⣿⣿⣿⣿⣿⣿⣿⣿⣿⣿⣿⣿⣿⣿⣿⣿⣿⣿⣿⣿⣿⣿⣿⣿⣿⡿⠀⠀⠀⠀⠀⠀⠀⠀⠀⠀⠀⠀⠀⠀⠀⠀⠀⢻⣿⣿⣿⣿⣿⣿⣿⣿⣿⣿⣿⣿⣿⣿⣿⣿⣿⣿⣿⣿⣿⣿⣿⣿⣿⣿⣿⣿⣿⣿⣿⣿⣿⠀⠀⠀⠀⠀⠀</a:t>
            </a:r>
            <a:br/>
            <a:r>
              <a:t>⣿⣿⣿⣿⣿⣿⣿⣿⣿⣿⣿⣿⣿⣿⣿⣿⣿⣿⣿⣿⣿⣿⣿⣿⣿⣿⣿⣿⣿⣿⣿⣿⣿⣿⡀⠀⠀⠀⠀⠀⠀⠀⠀⠀⠀⠀⠀⠀⠀⠀⠀⠘⣿⣿⣿⣿⣿⣿⣿⣿⣿⣿⣿⣿⣿⣿⣿⣿⣿⣿⣿⣿⣿⣿⣿⣿⣿⣿⣿⣿⣿⣿⣿⣿⡏⠀⠀⠀⠀⠀⠀</a:t>
            </a:r>
            <a:br/>
            <a:r>
              <a:t>⣿⣿⣿⣿⣿⣿⣿⣿⣿⣿⣿⣿⣿⣿⣿⣿⣿⣿⣿⣿⣿⣿⣿⣿⣿⣿⣿⣿⣿⣿⣿⣿⣿⣿⣿⣦⡀⠀⠀⠀⠀⠀⠀⠀⠀⠀⠀⠀⠀⠀⠀⠀⣿⣿⣿⣿⣿⣿⣿⣿⣿⣿⣿⣿⣿⣿⣿⣿⣿⣿⣿⣿⣿⣿⣿⣿⣿⣿⣿⣿⣿⣿⣿⠁⠀⠀⠀⠀⣦⣄⠀</a:t>
            </a:r>
            <a:br/>
            <a:r>
              <a:t>⣿⣿⣿⣿⣿⣿⣿⣿⣿⣿⣿⣿⣿⣿⣿⣿⣿⣿⣿⣿⣿⣿⣿⣿⣿⣿⣿⣿⣿⣿⣿⣿⣿⣿⣿⣿⣧⠀⠀⠀⠀⠀⠀⠀⠀⠀⠀⠀⠀⠀⠀⠀⣿⣿⣿⣿⣿⣿⣿⣿⣿⣿⣿⣿⣿⣿⣿⣿⣿⣿⣿⣿⣿⣿⣿⣿⣿⣿⣿⣿⣿⣿⠃⠀⠀⠀⠀⣰⣿⣿⠀</a:t>
            </a:r>
            <a:br/>
            <a:r>
              <a:t>⣿⣿⣿⣿⣿⣿⣿⣿⣿⣿⣿⣿⣿⣿⣿⣿⣿⣿⣿⣿⣿⣿⣿⣿⣿⣿⣿⣿⣿⣿⣿⣿⣿⣿⣿⣿⣿⣆⣠⡀⠀⠀⠀⠀⠀⠀⠀⠀⠀⠀⠀⣰⣿⣿⣿⣿⣿⣿⣿⣿⣿⣿⣿⣿⣿⣿⣿⣿⣿⣿⣿⣿⣿⣿⣿⣿⣿⣿⣿⣿⣿⠃⠀⠀⠀⠀⠐⠛⠟⠃⠀</a:t>
            </a:r>
            <a:br/>
            <a:r>
              <a:t>⣿⣿⣿⣿⣿⣿⣿⣿⣿⣿⣿⣿⣿⣿⣿⣿⣿⣿⣿⣿⣿⣿⣿⣿⣿⣿⣿⣿⣿⣿⣿⣿⣿⣿⣿⣿⣿⣿⡿⠋⠀⠀⠀⠀⠀⠀⢀⡀⢀⣴⣼⣿⣿⣿⣿⣿⣿⣿⣿⣿⣿⣿⣿⣿⣿⣿⣿⣿⣿⣿⣿⣿⣿⣿⣿⣿⣿⣿⣿⣿⠃⠀⠀⠀⠀⠀⠀⠀⠀⠀⠀</a:t>
            </a:r>
            <a:br/>
            <a:r>
              <a:t>⣿⣿⣿⣿⣿⣿⣿⣿⣿⣿⣿⣿⣿⣿⣿⣿⣿⣿⣿⣿⣿⣿⣿⣿⣿⣿⣿⣿⣿⣿⣿⣿⣿⣿⡿⠋⠀⠀⠀⠀⠀⠀⠀⠀⠀⠀⠀⠁⠀⠀⢸⣿⣿⣿⣿⣿⣿⣿⣿⣿⣿⣿⣿⣿⣿⣿⣿⣿⣿⣿⣿⣿⣿⣿⣿⣿⣿⣿⣿⣿⡀⠀⠀⠀⠀⠀⠀⠀⠀⠀⠀</a:t>
            </a:r>
            <a:br/>
            <a:r>
              <a:t>⣿⣿⣿⣿⣿⣿⣿⣿⣿⣿⣿⣿⣿⣿⣿⣿⣿⣿⣿⣿⣿⣿⣿⣿⣿⣿⣿⣿⣿⣿⣿⣿⣿⣿⣷⠀⠀⠀⠀⠀⠀⠀⠀⠀⠀⠀⠀⠀⠀⠀⢸⣿⣿⣿⣿⣿⣿⣿⣿⣿⣿⣿⣿⣿⣿⣿⣿⣿⣿⣿⣿⣿⣿⣿⣿⣿⣿⣿⣿⣿⣿⣶⣶⣶⣶⣦⣤⣄⠀⠀⠀</a:t>
            </a:r>
            <a:br/>
            <a:r>
              <a:t>⣿⣿⣿⣿⣿⣿⣿⣿⣿⣿⣿⣿⣿⣿⣿⣿⣿⣿⣿⣿⣿⣿⣿⣿⣿⣿⣿⣿⣿⣿⣿⣿⣿⡿⠋⠀⠀⠀⠀⠀⠀⠀⠀⠀⠀⠀⠀⠀⠀⠀⢾⣿⣿⣿⣿⣿⣿⣿⣿⣿⣿⣿⣿⣿⣿⣿⣿⣿⣿⣿⣿⣿⣿⣿⣿⣿⣿⣿⣿⣿⣿⣿⣿⣿⣿⣿⣿⡇⠀⠀⠀</a:t>
            </a:r>
            <a:br/>
            <a:r>
              <a:t>⣿⣿⣿⣿⣿⣿⣿⣿⣿⣿⣿⣿⣿⣿⣿⣿⣿⣿⣿⣿⣿⣿⣿⣿⣿⣿⣿⣿⣿⣿⣿⣿⡿⠁⠀⠀⠀⠀⠀⠀⠀⠀⠀⠀⠀⠀⠀⠀⠀⠀⠈⣿⣿⣿⣿⣿⣿⣿⣿⣿⣿⣿⣿⣿⣿⣿⣿⣿⣿⣿⣿⣿⣿⣿⣿⣿⣿⣿⣿⣿⣿⣿⣿⣿⣿⣿⣿⠁⠀⠀⠀</a:t>
            </a:r>
            <a:br/>
            <a:r>
              <a:t>⣿⣿⣿⣿⣿⣿⣿⣿⣿⣿⣿⣿⣿⣿⣿⣿⣿⣿⣿⣿⣿⣿⣿⣿⣿⣿⣿⣿⣿⣿⣿⣿⠁⠀⠀⠀⠀⠀⠀⠀⠀⠀⠀⠀⠀⠀⠀⠀⠀⠀⢠⣿⣿⣿⣿⣿⣿⣿⣿⣿⣿⣿⣿⣿⣿⣿⣿⣿⣿⣿⣿⣿⣿⣿⣿⣿⣿⣿⣿⣿⣿⣿⣿⣿⣿⣿⣿⠀⠀⠀⠀</a:t>
            </a:r>
            <a:br/>
            <a:r>
              <a:t>⣿⣿⣿⣿⣿⣿⣿⣿⣿⣿⣿⣿⣿⣿⣿⣿⣿⣿⣿⣿⣿⣿⣿⣿⣿⣿⣿⣿⣿⣿⣿⡿⠀⠀⠀⠀⠀⠀⠀⠀⠀⠀⠀⠀⠀⠀⠀⠀⠀⠀⢻⣿⣿⣿⣿⣿⣿⣿⣿⣿⣿⣿⣿⣿⣿⣿⣿⣿⣿⣿⣿⣿⣿⣿⣿⣿⣿⣿⣿⣿⣿⣿⣿⣿⣿⣿⣿⠀⠀⠀⠀</a:t>
            </a:r>
            <a:br/>
            <a:r>
              <a:t>⣿⣿⣿⣿⣿⣿⣿⣿⣿⣿⣿⣿⣿⣿⣿⣿⣿⣿⣿⣿⣿⣿⣿⣿⣿⣿⣿⣿⣿⣿⡿⠁⠀⠀⠀⠀⠀⠀⠀⠀⠀⠀⠀⠀⠀⠀⠀⠀⠀⠀⢸⣿⣿⣿⣿⣿⣿⣿⣿⣿⣿⣿⣿⣿⣿⣿⣿⣿⣿⣿⣿⣿⣿⣿⣿⣿⣿⣿⣿⣿⣿⣿⣿⣿⣿⣿⣿⣄⠀⠀⠀</a:t>
            </a:r>
            <a:br/>
            <a:r>
              <a:t>⣿⣿⣿⣿⣿⣿⣿⣿⣿⣿⣿⣿⣿⣿⣿⣿⣿⣿⣿⣿⣿⣿⣿⣿⣿⣿⣿⠿⠛⠁⠀⠀⠀⠀⠀⠀⠀⠀⠀⠀⠀⠀⠀⠀⠀⠀⠀⠀⠀⠀⠈⣿⣿⣿⣿⣿⣿⣿⣿⣿⣿⣿⣿⣿⣿⣿⣿⣿⣿⣿⣿⣿⣿⣿⣿⣿⣿⣿⣿⣿⣿⣿⣿⣿⣿⣿⣿⣿⠀⠀⠀</a:t>
            </a:r>
            <a:br/>
            <a:r>
              <a:t>⠛⠛⠛⠛⠛⠛⠛⠻⢿⣿⣿⣿⣿⣿⣿⣿⣿⣿⣿⣿⣿⣿⣿⠟⠋⠉⠀⠀⠀⠀⠀⠀⠀⠀⠀⠀⠀⠀⠀⠀⠀⠀⠀⠀⠀⠀⠀⠀⠀⠀⢀⣿⣿⣿⣿⣿⣿⣿⣿⣿⣿⣿⣿⣿⣿⣿⣿⣿⣿⣿⣿⣿⣿⣿⣿⣿⣿⣿⣿⣿⣿⣿⣿⣿⣿⣿⡿⠁⠀⠀⠀</a:t>
            </a:r>
            <a:br/>
            <a:r>
              <a:t>⠀⠀⠀⠀⠀⠀⠀⠀⠘⠿⠿⠿⣿⣿⠟⠛⠛⠛⠛⠛⠛⠋⠀⠀⠀⠀⠀⠀⠀⢀⣠⣴⣾⠀⠀⠀⠀⠀⠀⠀⠀⠀⠀⠀⠀⠀⠀⠀⠀⠀⣼⣿⣿⣿⣿⣿⣿⣿⣿⣿⣿⣿⣿⣿⣿⣿⣿⣿⣿⣿⣿⣿⣿⣿⣿⣿⣿⣿⣿⣿⣿⣿⣿⣿⣿⡿⠁⠀⠀⠀⠀</a:t>
            </a:r>
            <a:br/>
            <a:r>
              <a:t>⠀⠀⠀⠀⠀⠀⠀⠀⠀⠀⠀⠀⠀⠀⠀⠀⠀⠀⠀⠀⠀⠀⠀⠀⠀⠀⠀⠀⠶⠿⠿⠟⠛⠀⠀⠀⠀⠀⠀⠀⠀⠀⠀⠀⠀⢀⣀⣤⣶⣾⣿⣿⣿⣿⣿⣿⣿⣿⣿⣿⣿⣿⣿⣿⣿⣿⣿⣿⣿⣿⣿⣿⣿⣿⣿⣿⣿⣿⣿⣿⣿⣿⣿⣿⣿⠃⠀⠀⠀⠀⠀</a:t>
            </a:r>
            <a:br/>
            <a:r>
              <a:t>⠀⠀⠀⠀⠀⠀⠀⠀⠀⠀⠀⠀⠀⠀⠀⠀⠀⠀⠀⠀⠀⠀⠀⠀⠀⠀⠀⠀⠀⠀⠀⠀⠀⠀⠀⠀⠀⠀⠀⠀⠀⠀⠀⠀⠀⠈⠻⣿⣿⣿⣿⣿⣿⣿⣿⣿⣿⣿⣿⣿⣿⣿⣿⣿⣿⣿⣿⣿⣿⣿⣿⣿⣿⣿⣿⣿⣿⣿⣿⣿⣿⣿⣿⣿⠇⠀⠀⠀⠀⠀⠀</a:t>
            </a:r>
            <a:br/>
            <a:r>
              <a:t>⠀⠀⠀⠀⠀⠀⠀⠀⠀⠀⠀⠀⠀⠀⠀⠀⠀⠀⠀⠀⠀⠀⠀⠀⠀⠀⠀⠀⠀⠀⠀⠀⠀⠀⠀⠀⠀⠀⠀⠀⠀⠀⠀⠀⠀⠀⠀⠙⠿⢿⣿⣿⣿⣿⣿⣿⣿⣿⣿⡿⠿⠿⠟⠛⠛⠛⠛⠻⠿⠿⣿⣿⣿⣿⣿⣿⣿⣿⣿⣿⣿⣿⣿⠇⠀⠀⠀⠀⠀⠀⠀</a:t>
            </a:r>
            <a:br/>
            <a:r>
              <a:t>⠀⠀⠀⠀⠀⠀⠀⠀⠀⠀⠀⠀⠀⠀⠀⠀⠀⠀⠀⠀⠀⠀⠀⠀⠀⠀⠀⠀⠀⠀⠀⠀⠀⠀⠀⠀⠀⠀⠀⠀⠀⠀⠀⠀⠀⠀⠀⠀⠀⠀⠀⠀⠈⠉⠉⠉⠉⠀⠀⠀⠀⠀⠀⠀⠀⠀⠀⠀⠀⠀⢸⣿⣿⣿⣿⣿⣿⣿⣿⣿⣿⣿⠋⠀⠀⠀⠀⠀⠀⠀⠀</a:t>
            </a:r>
            <a:br/>
            <a:r>
              <a:t>⣷⣶⣤⣄⣀⠀⠀⠀⠀⠀⠀⠀⠀⠀⠀⠀⠀⠀⠀⠀⠀⠀⠀⠀⠀⠀⠀⠀⠀⠀⠀⠀⠀⠀⠀⠀⠀⠀⠀⠀⠀⠀⠀⠀⠀⠀⠀⠀⠀⠀⠀⠀⠀⠀⠀⠀⠀⠀⠀⠀⠀⠀⠀⠀⠀⠀⠀⠀⠀⠀⢸⣿⣿⣿⣿⣿⣿⣿⣿⣿⣿⠃⠀⠀⠀⠀⠀⠀⠀⠀⠀</a:t>
            </a:r>
            <a:br/>
            <a:r>
              <a:t>⣿⣿⣿⣿⣿⣿⣿⣶⣦⣤⣀⡀⠀⠀⠀⠀⠀⠀⠀⠀⠀⠀⠀⠀⠀⠀⠀⠀⠀⠀⠀⠀⠀⠀⠀⠀⠀⠀⠀⠀⠀⠀⠀⠀⠀⠀⠀⠀⠀⠀⠀⠀⠀⠀⠀⠀⠀⠀⠀⠀⠀⠀⠀⠀⠀⠀⠀⠀⠀⠀⢸⣿⣿⣿⣿⣿⣿⣿⣿⡿⠁⠀⠀⠀⠀⠀⠀⠀⠀⠀⠀</a:t>
            </a:r>
            <a:br/>
            <a:r>
              <a:t>⣿⣿⣿⣿⣿⣿⣿⣿⣿⣿⣿⣿⣿⣶⣦⣤⣀⡀⠀⠀⠀⠀⠀⠀⠀⠀⠀⠀⠀⠀⠀⠀⠀⠀⠀⠀⠀⠀⠀⠀⠀⠀⠀⠀⠀⠀⠀⠀⠀⠀⠀⠀⠀⠀⠀⠀⠀⠀⠀⠀⠀⠀⠀⠀⠀⠀⠀⠀⠀⠀⣼⣿⣿⣿⣿⣿⣿⣿⠟⠀⠀⠀⠀⠀⠀⠀⠀⠀⠀⠀⠀</a:t>
            </a:r>
            <a:br/>
            <a:r>
              <a:t>⣿⣿⣿⣿⣿⣿⣿⣿⣿⣿⣿⣿⣿⣿⣿⣿⣿⣿⣿⣶⣶⣤⣄⣀⠀⠀⠀⠀⠀⠀⠀⠀⠀⠀⠀⠀⠀⠀⠀⠀⠀⠀⠀⠀⠀⠀⠀⠀⠀⠀⠀⠀⠀⠀⠀⠀⠀⠀⠀⠀⠀⠀⠀⠀⠀⠀⠀⠀⢀⣼⣿⣿⣿⣿⣿⣿⣿⠏⠀⠀⠀⠀⠀⠀⠀⠀⠀⠀⠀⠀⠀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⣿⣿⣿⣿⣿⣿⣿⣿⣿⣿⣿⣿⣿⣿⣿⣿⣿⣿⣿⣿⣿⣿⣿⣿⣿⣿⣿⣿⣿⣿⣿⣿⣿⣿⣿⣿⣿⣿⣿⣿⣿⡿⠛⠀⠘⠛⢿⣿⣿⣿⣿⣿⣿⣿⣿⣿⣿⣿⣿⣿⣿⣿⣿⣿⣿⣿⣿⣿⣿⣿⣿⣿⣿⣿⣿⣿⣿⣿⣿⣿⣿⣿⣿⣿⣿⣿⣿⣿⣿⣿⡇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⣿⣿⣿⣿⣿⣿⣿⣿⣿⣿⣿⣿⣿⣿⣿⣿⣿⣿⣿⣿⣿⣿⣿⣿⣿⣿⣿⣿⣿⣿⣿⣿⣿⣿⣿⣿⣿⣿⣿⣿⡿⠃⠀⠀⠀⠑⠄⢀⣿⣿⣿⣿⣿⣿⣿⣿⣿⣿⣿⣿⣿⣿⣿⣿⣿⣿⣿⣿⣿⣿⣿⣿⣿⣿⣿⣿⣿⣿⣿⣿⣿⣿⣿⣿⣿⣿⣿⣿⣿⣿⡇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⣿⣿⣿⣿⣿⣿⣿⣿⣿⣿⣿⣿⣿⣿⣿⣿⣿⣿⣿⣿⣿⣿⣿⣿⣿⣿⣿⣿⣿⣿⣿⣿⣿⣿⣿⣿⣿⣿⠿⠋⠀⠀⠀⠀⠀⠀⠀⠙⢿⣿⣿⣿⣿⣿⣿⣿⣿⣿⣿⣿⣿⣿⣿⣿⣿⣿⣿⣿⣿⣿⣿⣿⣿⣿⣿⣿⣿⣿⣿⣿⣿⣿⣿⣿⠿⠿⣿⣿⣿⣿⡇</a:t>
            </a:r>
            <a:br/>
            <a:r>
              <a:t>⣿⣿⣿⣿⣿⣿⣿⣿⣿⣿⣿⣿⣿⣿⣿⣿⣿⣿⣿⣿⣿⣿⣿⣿⣿⣿⣿⣿⣿⣿⣿⣿⣿⡟⠉⠙⠙⠁⠀⠀⠀⠀⠀⠀⠀⠀⠀⠀⠀⠻⠟⣿⣿⣿⣿⣿⣿⣿⣿⣿⣿⣿⣿⣿⣿⣿⣿⣿⣿⣿⣿⣿⣿⣿⣿⣿⣿⣿⣿⣿⣿⠟⠉⠀⠀⠀⠈⢻⣿⣿⡇</a:t>
            </a:r>
            <a:br/>
            <a:r>
              <a:t>⣿⣿⣿⣿⣿⣿⣿⣿⣿⣿⣿⣿⣿⣿⣿⣿⣿⣿⣿⣿⣿⣿⣿⣿⣿⣿⣿⣿⣿⣿⣿⣿⣿⣧⡀⠀⠀⠀⠀⠀⠀⠀⠀⠀⠀⠀⠀⠀⠀⠀⠀⠉⢉⣿⣿⣿⣿⣿⣿⣿⣿⣿⣿⣿⣿⣿⣿⣿⣿⣿⣿⣿⣿⣿⣿⣿⣿⣿⣿⣿⠃⠀⠀⠀⠀⠀⠀⠀⢿⣿⡇</a:t>
            </a:r>
            <a:br/>
            <a:r>
              <a:t>⣿⣿⣿⣿⣿⣿⣿⣿⣿⣿⣿⣿⣿⣿⣿⣿⣿⣿⣿⣿⣿⣿⣿⣿⣿⣿⣿⣿⣿⣿⣿⣿⣿⣿⣷⡀⠀⠀⠀⠀⠀⠀⠀⠀⠀⠀⠀⠀⠀⠀⠀⢠⣿⣿⣿⣿⣿⣿⣿⣿⣿⣿⣿⣿⣿⣿⣿⣿⣿⣿⣿⣿⣿⣿⣿⣿⣿⣿⣿⣏⠀⠀⠀⠀⠀⠀⠀⠀⠀⠈⠁</a:t>
            </a:r>
            <a:br/>
            <a:r>
              <a:t>⣿⣿⣿⣿⣿⣿⣿⣿⣿⣿⣿⣿⣿⣿⣿⣿⣿⣿⣿⣿⣿⣿⣿⣿⣿⣿⣿⣿⣿⣿⣿⣿⣿⣿⣿⠃⠀⠀⠀⠀⠀⠀⠀⠀⠀⠀⠀⠀⠀⠀⠀⠹⣿⣿⣿⣿⣿⣿⣿⣿⣿⣿⣿⣿⣿⣿⣿⣿⣿⣿⣿⣿⣿⣿⣿⣿⣿⣿⣿⣿⣄⠀⠀⠀⢀⣠⠀⠀⠀⠀⠀</a:t>
            </a:r>
            <a:br/>
            <a:r>
              <a:t>⣿⣿⣿⣿⣿⣿⣿⣿⣿⣿⣿⣿⣿⣿⣿⣿⣿⣿⣿⣿⣿⣿⣿⣿⣿⣿⣿⣿⣿⣿⣿⣿⣿⣿⡟⠀⠀⠀⠀⠀⠀⠀⠀⠀⠀⠀⠀⠀⠀⠀⠀⠀⢹⣿⣿⣿⣿⣿⣿⣿⣿⣿⣿⣿⣿⣿⣿⣿⣿⣿⣿⣿⣿⣿⣿⣿⣿⣿⣿⣿⣿⣿⣿⣿⣿⣿⠀⠀⠀⠀⠀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⣿⣿⣿⣿⣿⣿⣿⣿⣿⣿⣿⣿⣿⣿⣿⣿⣿⣿⣿⣿⣿⣿⣿⣿⣿⣿⣿⣿⣿⣿⣿⣿⣿⣿⣷⣄⠀⠀⠀⠀⠀⠀⠀⠀⠀⠀⠀⠀⠀⠀⠀⠀⠀⣿⣿⣿⣿⣿⣿⣿⣿⣿⣿⣿⣿⣿⣿⣿⣿⣿⣿⣿⣿⣿⣿⣿⣿⣿⣿⣿⣿⣿⣿⣿⣿⠇⠀⠀⠀⠀⠀</a:t>
            </a:r>
            <a:br/>
            <a:r>
              <a:t>⣿⣿⣿⣿⣿⣿⣿⣿⣿⣿⣿⣿⣿⣿⣿⣿⣿⣿⣿⣿⣿⣿⣿⣿⣿⣿⣿⣿⣿⣿⣿⣿⣿⣿⣿⣿⣦⡀⠀⠀⠀⠀⠀⠀⠀⠀⠀⠀⠀⠀⠀⠀⠀⢸⣿⣿⣿⣿⣿⣿⣿⣿⣿⣿⣿⣿⣿⣿⣿⣿⣿⣿⣿⣿⣿⣿⣿⣿⣿⣿⣿⣿⣿⣿⠁⠀⠀⠀⠀⣲⡆</a:t>
            </a:r>
            <a:br/>
            <a:r>
              <a:t>⣿⣿⣿⣿⣿⣿⣿⣿⣿⣿⣿⣿⣿⣿⣿⣿⣿⣿⣿⣿⣿⣿⣿⣿⣿⣿⣿⣿⣿⣿⣿⣿⣿⣿⣿⣿⣿⣧⠀⠀⠀⠀⠀⠀⠀⠀⠀⠀⠀⠀⠀⠀⠀⣼⣿⣿⣿⣿⣿⣿⣿⣿⣿⣿⣿⣿⣿⣿⣿⣿⣿⣿⣿⣿⣿⣿⣿⣿⣿⣿⣿⣿⣿⠃⠀⠀⠀⠀⣰⣿⡇</a:t>
            </a:r>
            <a:br/>
            <a:r>
              <a:t>⣿⣿⣿⣿⣿⣿⣿⣿⣿⣿⣿⣿⣿⣿⣿⣿⣿⣿⣿⣿⣿⣿⣿⣿⣿⣿⣿⣿⣿⣿⣿⣿⣿⣿⣿⣿⣿⣿⣆⢀⡀⠀⠀⠀⠀⠀⠀⠀⠀⠀⠀⠀⣸⣿⣿⣿⣿⣿⣿⣿⣿⣿⣿⣿⣿⣿⣿⣿⣿⣿⣿⣿⣿⣿⣿⣿⣿⣿⣿⣿⣿⣿⠃⠀⠀⠀⠀⠈⠉⠉⠀</a:t>
            </a:r>
            <a:br/>
            <a:r>
              <a:t>⣿⣿⣿⣿⣿⣿⣿⣿⣿⣿⣿⣿⣿⣿⣿⣿⣿⣿⣿⣿⣿⣿⣿⣿⣿⣿⣿⣿⣿⣿⣿⣿⣿⣿⣿⣿⣿⣿⣿⠿⠋⠀⠀⠀⠀⠀⠀⢀⣀⣄⣾⣾⣿⣿⣿⣿⣿⣿⣿⣿⣿⣿⣿⣿⣿⣿⣿⣿⣿⣿⣿⣿⣿⣿⣿⣿⣿⣿⣿⣿⣿⠃⠀⠀⠀⠀⠀⠀⠀⠀⠀</a:t>
            </a:r>
            <a:br/>
            <a:r>
              <a:t>⣿⣿⣿⣿⣿⣿⣿⣿⣿⣿⣿⣿⣿⣿⣿⣿⣿⣿⣿⣿⣿⣿⣿⣿⣿⣿⣿⣿⣿⣿⣿⣿⣿⣿⣿⡿⠁⠀⠀⠀⠀⠀⠀⠀⠀⠀⠀⠀⠀⠀⠀⢨⣿⣿⣿⣿⣿⣿⣿⣿⣿⣿⣿⣿⣿⣿⣿⣿⣿⣿⣿⣿⣿⣿⣿⣿⣿⣿⣿⣿⣿⣄⠀⠀⠀⠀⠀⠀⠀⠀⠀</a:t>
            </a:r>
            <a:br/>
            <a:r>
              <a:t>⣿⣿⣿⣿⣿⣿⣿⣿⣿⣿⣿⣿⣿⣿⣿⣿⣿⣿⣿⣿⣿⣿⣿⣿⣿⣿⣿⣿⣿⣿⣿⣿⣿⣿⣿⣧⠀⠀⠀⠀⠀⠀⠀⠀⠀⠀⠀⠀⠀⠀⠀⢸⣿⣿⣿⣿⣿⣿⣿⣿⣿⣿⣿⣿⣿⣿⣿⣿⣿⣿⣿⣿⣿⣿⣿⣿⣿⣿⣿⣿⣿⣿⣿⣿⣿⣿⣿⣷⣶⠂⠀</a:t>
            </a:r>
            <a:br/>
            <a:r>
              <a:t>⣿⣿⣿⣿⣿⣿⣿⣿⣿⣿⣿⣿⣿⣿⣿⣿⣿⣿⣿⣿⣿⣿⣿⣿⣿⣿⣿⣿⣿⣿⣿⣿⣿⣿⡿⠁⠀⠀⠀⠀⠀⠀⠀⠀⠀⠀⠀⠀⠀⠀⠀⢺⣿⣿⣿⣿⣿⣿⣿⣿⣿⣿⣿⣿⣿⣿⣿⣿⣿⣿⣿⣿⣿⣿⣿⣿⣿⣿⣿⣿⣿⣿⣿⣿⣿⣿⣿⣿⡿⠀⠀</a:t>
            </a:r>
            <a:br/>
            <a:r>
              <a:t>⣿⣿⣿⣿⣿⣿⣿⣿⣿⣿⣿⣿⣿⣿⣿⣿⣿⣿⣿⣿⣿⣿⣿⣿⣿⣿⣿⣿⣿⣿⣿⣿⣿⡿⠁⠀⠀⠀⠀⠀⠀⠀⠀⠀⠀⠀⠀⠀⠀⠀⠀⠀⣿⣿⣿⣿⣿⣿⣿⣿⣿⣿⣿⣿⣿⣿⣿⣿⣿⣿⣿⣿⣿⣿⣿⣿⣿⣿⣿⣿⣿⣿⣿⣿⣿⣿⣿⣿⡇⠀⠀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⣿⣿⣿⣿⣿⣿⣿⣿⣿⣿⣿⣿⣿⣿⣿⣿⣿⣿⣿⣿⣿⣿⣿⣿⣿⣿⣿⣿⣿⣿⣿⣿⣿⠁⠀⠀⠀⠀⠀⠀⠀⠀⠀⠀⠀⠀⠀⠀⠀⠀⠀⣰⣿⣿⣿⣿⣿⣿⣿⣿⣿⣿⣿⣿⣿⣿⣿⣿⣿⣿⣿⣿⣿⣿⣿⣿⣿⣿⣿⣿⣿⣿⣿⣿⣿⣿⣿⣿⡇⠀⠀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⣿⣿⣿⣿⣿⣿⣿⣿⣿⣿⣿⣿⣿⣿⣿⣿⣿⣿⣿⣿⣿⣿⣿⣿⣿⣿⣿⣿⣿⣿⣿⣿⠏⠀⠀⠀⠀⠀⠀⠀⠀⠀⠀⠀⠀⠀⠀⠀⠀⠀⠀⢻⣿⣿⣿⣿⣿⣿⣿⣿⣿⣿⣿⣿⣿⣿⣿⣿⣿⣿⣿⣿⣿⣿⣿⣿⣿⣿⣿⣿⣿⣿⣿⣿⣿⣿⣿⣿⡇⠀⠀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⣿⣿⣿⣿⣿⣿⣿⣿⣿⣿⣿⣿⣿⣿⣿⣿⣿⣿⣿⣿⣿⣿⣿⣿⣿⣿⣿⣿⣿⣿⡿⠏⠀⠀⠀⠀⠀⠀⠀⠀⠀⠀⠀⠀⠀⠀⠀⠀⠀⠀⠀⢸⣿⣿⣿⣿⣿⣿⣿⣿⣿⣿⣿⣿⣿⣿⣿⣿⣿⣿⣿⣿⣿⣿⣿⣿⣿⣿⣿⣿⣿⣿⣿⣿⣿⣿⣿⣿⣿⡧⠀</a:t>
            </a:r>
            <a:br/>
            <a:r>
              <a:t>⣿⣿⣿⣿⣿⣿⣿⣿⣿⣿⣿⣿⣿⣿⣿⣿⣿⣿⣿⣿⣿⣿⣿⣿⣿⣿⣿⠿⠋⠁⠀⠀⠀⠀⠀⠀⠀⠀⠀⠀⠀⠀⠀⠀⠀⠀⠀⠀⠀⠀⠀⢸⣿⣿⣿⣿⣿⣿⣿⣿⣿⣿⣿⣿⣿⣿⣿⣿⣿⣿⣿⣿⣿⣿⣿⣿⣿⣿⣿⣿⣿⣿⣿⣿⣿⣿⣿⣿⡿⠃⠀</a:t>
            </a:r>
            <a:br/>
            <a:r>
              <a:t>⠿⠿⠿⠿⠟⠛⠛⠿⠿⣿⣿⣿⣿⣿⣿⣿⣿⣿⣿⣿⣿⣿⣿⠟⠉⠁⠀⠀⠀⠀⠀⠀⠀⣀⠀⠀⠀⠀⠀⠀⠀⠀⠀⠀⠀⠀⠀⠀⠀⠀⠀⢸⣿⣿⣿⣿⣿⣿⣿⣿⣿⣿⣿⣿⣿⣿⣿⣿⣿⣿⣿⣿⣿⣿⣿⣿⣿⣿⣿⣿⣿⣿⣿⣿⣿⣿⣿⡿⠁⠀⠀</a:t>
            </a:r>
            <a:br/>
            <a:r>
              <a:t>⠀⠀⠀⠀⠀⠀⠀⠀⠀⠹⠿⣿⣿⣿⠟⠋⠉⠛⠛⠛⠛⠋⠀⠀⠀⠀⠀⠀⠀⢀⣠⣴⣾⣿⠀⠀⠀⠀⠀⠀⠀⠀⠀⠀⠀⠀⠀⠀⠀⠀⠀⣼⣿⣿⣿⣿⣿⣿⣿⣿⣿⣿⣿⣿⣿⣿⣿⣿⣿⣿⣿⣿⣿⣿⣿⣿⣿⣿⣿⣿⣿⣿⣿⣿⣿⣿⣿⠃⠀⠀⠀</a:t>
            </a:r>
            <a:br/>
            <a:r>
              <a:t>⠀⠀⠀⠀⠀⠀⠀⠀⠀⠀⠀⠀⠀⠀⠀⠀⠀⠀⠀⠀⠀⠀⠀⠀⠀⠀⠀⠀⠺⠿⠿⠿⠿⠟⠀⠀⠀⠀⠀⠀⠀⠀⠀⠀⠀⠀⢀⣀⣤⣶⣿⣿⣿⣿⣿⣿⣿⣿⣿⣿⣿⣿⣿⣿⣿⣿⣿⣿⣿⣿⣿⣿⣿⣿⣿⣿⣿⣿⣿⣿⣿⣿⣿⣿⣿⣿⠇⠀⠀⠀⠀</a:t>
            </a:r>
            <a:br/>
            <a:r>
              <a:t>⠀⠀⠀⠀⠀⠀⠀⠀⠀⠀⠀⠀⠀⠀⠀⠀⠀⠀⠀⠀⠀⠀⠀⠀⠀⠀⠀⠀⠀⠀⠀⠀⠀⠀⠀⠀⠀⠀⠀⠀⠀⠀⠀⠀⠀⠀⠈⠻⣿⣿⣿⣿⣿⣿⣿⣿⣿⣿⣿⣿⣿⣿⣿⣿⣿⣿⣿⣿⣿⣿⣿⣿⣿⣿⣿⣿⣿⣿⣿⣿⣿⣿⣿⣿⣿⠏⠀⠀⠀⠀⠀</a:t>
            </a:r>
            <a:br/>
            <a:r>
              <a:t>⠀⠀⠀⠀⠀⠀⠀⠀⠀⠀⠀⠀⠀⠀⠀⠀⠀⠀⠀⠀⠀⠀⠀⠀⠀⠀⠀⠀⠀⠀⠀⠀⠀⠀⠀⠀⠀⠀⠀⠀⠀⠀⠀⠀⠀⠀⠀⠀⠈⢿⣿⣿⣿⣿⣿⣿⣿⣿⣿⣿⣿⣿⣿⣿⣿⠿⠿⠿⣿⣿⣿⣿⣿⣿⣿⣿⣿⣿⣿⣿⣿⣿⣿⣿⠏⠀⠀⠀⠀⠀⠀</a:t>
            </a:r>
            <a:br/>
            <a:r>
              <a:t>⠀⠀⠀⠀⠀⠀⠀⠀⠀⠀⠀⠀⠀⠀⠀⠀⠀⠀⠀⠀⠀⠀⠀⠀⠀⠀⠀⠀⠀⠀⠀⠀⠀⠀⠀⠀⠀⠀⠀⠀⠀⠀⠀⠀⠀⠀⠀⠀⠀⠀⠉⠉⠉⠙⠛⠛⠛⠛⠛⠋⠉⠉⠀⠀⠀⠀⠀⠀⠀⠀⠀⠈⣿⣿⣿⣿⣿⣿⣿⣿⣿⣿⣿⠏⠀⠀⠀⠀⠀⠀⠀</a:t>
            </a:r>
            <a:br/>
            <a:r>
              <a:t>⣶⣦⣤⣀⡀⠀⠀⠀⠀⠀⠀⠀⠀⠀⠀⠀⠀⠀⠀⠀⠀⠀⠀⠀⠀⠀⠀⠀⠀⠀⠀⠀⠀⠀⠀⠀⠀⠀⠀⠀⠀⠀⠀⠀⠀⠀⠀⠀⠀⠀⠀⠀⠀⠀⠀⠀⠀⠀⠀⠀⠀⠀⠀⠀⠀⠀⠀⠀⠀⠀⠀⠀⣿⣿⣿⣿⣿⣿⣿⣿⣿⡿⠃⠀⠀⠀⠀⠀⠀⠀⠀</a:t>
            </a:r>
            <a:br/>
            <a:r>
              <a:t>⣿⣿⣿⣿⣿⣿⣶⣦⣤⣀⡀⠀⠀⠀⠀⠀⠀⠀⠀⠀⠀⠀⠀⠀⠀⠀⠀⠀⠀⠀⠀⠀⠀⠀⠀⠀⠀⠀⠀⠀⠀⠀⠀⠀⠀⠀⠀⠀⠀⠀⠀⠀⠀⠀⠀⠀⠀⠀⠀⠀⠀⠀⠀⠀⠀⠀⠀⠀⠀⠀⠀⠀⣿⣿⣿⣿⣿⣿⣿⡿⠟⠀⠀⠀⠀⠀⠀⠀⠀⠀⠀</a:t>
            </a:r>
            <a:br/>
            <a:r>
              <a:t>⣿⣿⣿⣿⣿⣿⣿⣿⣿⣿⣿⣿⣶⣦⣤⣄⡀⠀⠀⠀⠀⠀⠀⠀⠀⠀⠀⠀⠀⠀⠀⠀⠀⠀⠀⠀⠀⠀⠀⠀⠀⠀⠀⠀⠀⠀⠀⠀⠀⠀⠀⠀⠀⠀⠀⠀⠀⠀⠀⠀⠀⠀⠀⠀⠀⠀⠀⠀⠀⠀⠀⠀⣿⣿⣿⣿⣿⣿⠟⠁⠀⠀⠀⠀⠀⠀⠀⠀⠀⠀⠀</a:t>
            </a:r>
            <a:br/>
            <a:r>
              <a:t>⣿⣿⣿⣿⣿⣿⣿⣿⣿⣿⣿⣿⣿⣿⣿⣿⣿⣿⣶⣦⣤⣀⡀⠀⠀⠀⠀⠀⠀⠀⠀⠀⠀⠀⠀⠀⠀⠀⠀⠀⠀⠀⠀⠀⠀⠀⠀⠀⠀⠀⠀⠀⠀⠀⠀⠀⠀⠀⠀⠀⠀⠀⠀⠀⠀⠀⠀⠀⠀⠀⢀⣼⣿⣿⣿⣿⣿⡇⠀⠀⠀⠀⠀⠀⠀⠀⠀⠀⠀⠀⠀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⣿⣿⣿⣿⣿⣿⣿⣿⣿⣿⣿⣿⣿⣿⣿⣿⣿⣿⣿⣿⣿⣿⣿⣿⣿⣿⣿⣿⣿⣿⣿⣿⣿⣿⣿⣿⣿⣿⣿⣿⣿⣿⣿⣿⣿⠟⣿⣿⣿⣿⣿⣿⣿⣿⣿⣿⣿⣿⣿⣿⣿⣿⣿⣿⣿⣿⣿⣿⣿⣿⣿⣿⣿⣿⣿⣿⣿⣿⣿⣿⣿⣿⣿⣿⣿⣿⣿⣿⣿⣿⡇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⣿⣿⣿⣿⣿⣿⣿⣿⣿⣿⣿⣿⣿⣿⣿⣿⣿⣿⣿⣿⣿⣿⣿⣿⣿⣿⣿⣿⣿⣿⣿⣿⣿⣿⣿⣿⣿⣿⣿⣿⣿⣿⣿⠟⠋⠀⠛⠻⠿⣿⣿⣿⣿⣿⣿⣿⣿⣿⣿⣿⣿⣿⣿⣿⣿⣿⣿⣿⣿⣿⣿⣿⣿⣿⣿⣿⣿⣿⣿⣿⣿⣿⣿⣿⣿⣿⣿⣿⣿⣿⡇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⣿⣿⣿⣿⣿⣿⣿⣿⣿⣿⣿⣿⣿⣿⣿⣿⣿⣿⣿⣿⣿⣿⣿⣿⣿⣿⣿⣿⣿⣿⣿⣿⣿⣿⣿⣿⣿⣿⣿⣿⣿⣿⠟⠁⠀⠀⠈⠢⡀⢰⣿⣿⣿⣿⣿⣿⣿⣿⣿⣿⣿⣿⣿⣿⣿⣿⣿⣿⣿⣿⣿⣿⣿⣿⣿⣿⣿⣿⣿⣿⣿⣿⣿⣿⣿⣿⣿⣿⣿⣿⡇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⣿⣿⣿⣿⣿⣿⣿⣿⣿⣿⣿⣿⣿⣿⣿⣿⣿⣿⣿⣿⣿⣿⣿⣿⣿⣿⣿⣿⣿⣿⣿⣿⣿⣿⣿⣿⣿⣿⣿⠿⠛⠁⠀⠀⠀⠀⠀⠀⠈⠻⣿⣿⣿⣿⣿⣿⣿⣿⣿⣿⣿⣿⣿⣿⣿⣿⣿⣿⣿⣿⣿⣿⣿⣿⣿⣿⣿⣿⣿⣿⣿⣿⣿⣿⣿⣿⣿⣿⣿⣿⡇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⣿⣿⣿⣿⣿⣿⣿⣿⣿⣿⣿⣿⣿⣿⣿⣿⣿⣿⣿⣿⣿⣿⣿⣿⣿⣿⣿⣿⣿⣿⣿⣿⣿⣿⣿⠋⠈⠉⠉⠀⠀⠀⠀⠀⠀⠀⠀⠀⠀⠀⠀⢿⠏⣿⣿⣿⣿⣿⣿⣿⣿⣿⣿⣿⣿⣿⣿⣿⣿⣿⣿⣿⣿⣿⣿⣿⣿⣿⣿⣿⣿⣿⣿⣿⣿⡿⠿⠿⣿⣿⡇</a:t>
            </a:r>
            <a:br/>
            <a:r>
              <a:t>⣿⣿⣿⣿⣿⣿⣿⣿⣿⣿⣿⣿⣿⣿⣿⣿⣿⣿⣿⣿⣿⣿⣿⣿⣿⣿⣿⣿⣿⣿⣿⣿⣿⣿⣿⡀⠀⠀⠀⠀⠀⠀⠀⠀⠀⠀⠀⠀⠀⠀⠀⠀⠀⠉⢙⣿⣿⣿⣿⣿⣿⣿⣿⣿⣿⣿⣿⣿⣿⣿⣿⣿⣿⣿⣿⣿⣿⣿⣿⣿⣿⣿⣿⠟⠁⠀⠀⠀⠀⠻⡇</a:t>
            </a:r>
            <a:br/>
            <a:r>
              <a:t>⣿⣿⣿⣿⣿⣿⣿⣿⣿⣿⣿⣿⣿⣿⣿⣿⣿⣿⣿⣿⣿⣿⣿⣿⣿⣿⣿⣿⣿⣿⣿⣿⣿⣿⣿⣿⣆⠀⠀⠀⠀⠀⠀⠀⠀⠀⠀⠀⠀⠀⠀⠀⠀⣰⣿⣿⣿⣿⣿⣿⣿⣿⣿⣿⣿⣿⣿⣿⣿⣿⣿⣿⣿⣿⣿⣿⣿⣿⣿⣿⣿⣿⡏⠀⠀⠀⠀⠀⠀⠀⠁</a:t>
            </a:r>
            <a:br/>
            <a:r>
              <a:t>⣿⣿⣿⣿⣿⣿⣿⣿⣿⣿⣿⣿⣿⣿⣿⣿⣿⣿⣿⣿⣿⣿⣿⣿⣿⣿⣿⣿⣿⣿⣿⣿⣿⣿⣿⣿⡟⠀⠀⠀⠀⠀⠀⠀⠀⠀⠀⠀⠀⠀⠀⠀⠀⢿⣿⣿⣿⣿⣿⣿⣿⣿⣿⣿⣿⣿⣿⣿⣿⣿⣿⣿⣿⣿⣿⣿⣿⣿⣿⣿⣿⣿⡀⠀⠀⠀⠀⠀⠀⠀⠀</a:t>
            </a:r>
            <a:br/>
            <a:r>
              <a:t>⣿⣿⣿⣿⣿⣿⣿⣿⣿⣿⣿⣿⣿⣿⣿⣿⣿⣿⣿⣿⣿⣿⣿⣿⣿⣿⣿⣿⣿⣿⣿⣿⣿⣿⣿⣿⠁⠀⠀⠀⠀⠀⠀⠀⠀⠀⠀⠀⠀⠀⠀⠀⠀⠈⣿⣿⣿⣿⣿⣿⣿⣿⣿⣿⣿⣿⣿⣿⣿⣿⣿⣿⣿⣿⣿⣿⣿⣿⣿⣿⣿⣿⣧⡀⠀⠀⠀⠀⣀⠀⠀</a:t>
            </a:r>
            <a:br/>
            <a:r>
              <a:t>⣿⣿⣿⣿⣿⣿⣿⣿⣿⣿⣿⣿⣿⣿⣿⣿⣿⣿⣿⣿⣿⣿⣿⣿⣿⣿⣿⣿⣿⣿⣿⣿⣿⣿⣿⣿⣄⠀⠀⠀⠀⠀⠀⠀⠀⠀⠀⠀⠀⠀⠀⠀⠀⠀⠸⣿⣿⣿⣿⣿⣿⣿⣿⣿⣿⣿⣿⣿⣿⣿⣿⣿⣿⣿⣿⣿⣿⣿⣿⣿⣿⣿⣿⣿⣷⣶⣶⣾⣿⠀⠀</a:t>
            </a:r>
            <a:br/>
            <a:r>
              <a:t>⣿⣿⣿⣿⣿⣿⣿⣿⣿⣿⣿⣿⣿⣿⣿⣿⣿⣿⣿⣿⣿⣿⣿⣿⣿⣿⣿⣿⣿⣿⣿⣿⣿⣿⣿⣿⣿⣧⣀⠀⠀⠀⠀⠀⠀⠀⠀⠀⠀⠀⠀⠀⠀⠀⠀⣿⣿⣿⣿⣿⣿⣿⣿⣿⣿⣿⣿⣿⣿⣿⣿⣿⣿⣿⣿⣿⣿⣿⣿⣿⣿⣿⣿⣿⣿⣿⣿⠟⠉⠀⠀</a:t>
            </a:r>
            <a:br/>
            <a:r>
              <a:t>⣿⣿⣿⣿⣿⣿⣿⣿⣿⣿⣿⣿⣿⣿⣿⣿⣿⣿⣿⣿⣿⣿⣿⣿⣿⣿⣿⣿⣿⣿⣿⣿⣿⣿⣿⣿⣿⣿⣿⠀⠀⠀⠀⠀⠀⠀⠀⠀⠀⠀⠀⠀⠀⠀⢀⣿⣿⣿⣿⣿⣿⣿⣿⣿⣿⣿⣿⣿⣿⣿⣿⣿⣿⣿⣿⣿⣿⣿⣿⣿⣿⣿⣿⣿⣿⣿⡟⠀⠀⠀⠀</a:t>
            </a:r>
            <a:br/>
            <a:r>
              <a:t>⣿⣿⣿⣿⣿⣿⣿⣿⣿⣿⣿⣿⣿⣿⣿⣿⣿⣿⣿⣿⣿⣿⣿⣿⣿⣿⣿⣿⣿⣿⣿⣿⣿⣿⣿⣿⣿⣿⣿⣇⠀⠀⠀⠀⠀⠀⠀⠀⠀⠀⠀⠀⠀⠀⣼⣿⣿⣿⣿⣿⣿⣿⣿⣿⣿⣿⣿⣿⣿⣿⣿⣿⣿⣿⣿⣿⣿⣿⣿⣿⣿⣿⣿⣿⣿⡟⠀⠀⠀⠀⠀</a:t>
            </a:r>
            <a:br/>
            <a:r>
              <a:t>⣿⣿⣿⣿⣿⣿⣿⣿⣿⣿⣿⣿⣿⣿⣿⣿⣿⣿⣿⣿⣿⣿⣿⣿⣿⣿⣿⣿⣿⣿⣿⣿⣿⣿⣿⣿⣿⣿⣿⣿⣦⡵⠂⠀⠀⠀⠀⠀⠀⢀⢀⣄⣼⣾⣿⣿⣿⣿⣿⣿⣿⣿⣿⣿⣿⣿⣿⣿⣿⣿⣿⣿⣿⣿⣿⣿⣿⣿⣿⣿⣿⣿⣿⣿⠟⠀⠀⠀⠀⠀⠀</a:t>
            </a:r>
            <a:br/>
            <a:r>
              <a:t>⣿⣿⣿⣿⣿⣿⣿⣿⣿⣿⣿⣿⣿⣿⣿⣿⣿⣿⣿⣿⣿⣿⣿⣿⣿⣿⣿⣿⣿⣿⣿⣿⣿⣿⣿⣿⣿⡟⠉⠉⠉⠀⠀⠀⠀⠀⠀⠀⠀⠈⠉⠉⠉⢹⣿⣿⣿⣿⣿⣿⣿⣿⣿⣿⣿⣿⣿⣿⣿⣿⣿⣿⣿⣿⣿⣿⣿⣿⣿⣿⣿⣿⣿⣿⡄⠀⠀⠀⠀⠀⠀</a:t>
            </a:r>
            <a:br/>
            <a:r>
              <a:t>⣿⣿⣿⣿⣿⣿⣿⣿⣿⣿⣿⣿⣿⣿⣿⣿⣿⣿⣿⣿⣿⣿⣿⣿⣿⣿⣿⣿⣿⣿⣿⣿⣿⣿⣿⣿⣿⡀⠀⠀⠀⠀⠀⠀⠀⠀⠀⠀⠀⠀⠀⠀⠀⣿⣿⣿⣿⣿⣿⣿⣿⣿⣿⣿⣿⣿⣿⣿⣿⣿⣿⣿⣿⣿⣿⣿⣿⣿⣿⣿⣿⣿⣿⣿⣿⣶⣶⣶⣶⣿⡇</a:t>
            </a:r>
            <a:br/>
            <a:r>
              <a:t>⣿⣿⣿⣿⣿⣿⣿⣿⣿⣿⣿⣿⣿⣿⣿⣿⣿⣿⣿⣿⣿⣿⣿⣿⣿⣿⣿⣿⣿⣿⣿⣿⣿⣿⣿⡿⠋⠀⠀⠀⠀⠀⠀⠀⠀⠀⠀⠀⠀⠀⠀⠀⠠⣿⣿⣿⣿⣿⣿⣿⣿⣿⣿⣿⣿⣿⣿⣿⣿⣿⣿⣿⣿⣿⣿⣿⣿⣿⣿⣿⣿⣿⣿⣿⣿⣿⣿⣿⣿⣿⡇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⣿⣿⣿⣿⣿⣿⣿⣿⣿⣿⣿⣿⣿⣿⣿⣿⣿⣿⣿⣿⣿⣿⣿⣿⣿⣿⣿⣿⣿⣿⣿⣿⣿⣿⠋⠀⠀⠀⠀⠀⠀⠀⠀⠀⠀⠀⠀⠀⠀⠀⠀⠀⠀⣸⣿⣿⣿⣿⣿⣿⣿⣿⣿⣿⣿⣿⣿⣿⣿⣿⣿⣿⣿⣿⣿⣿⣿⣿⣿⣿⣿⣿⣿⣿⣿⣿⣿⣿⣿⣿⡇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⣿⣿⣿⣿⣿⣿⣿⣿⣿⣿⣿⣿⣿⣿⣿⣿⣿⣿⣿⣿⣿⣿⣿⣿⣿⣿⣿⣿⣿⣿⡿⠟⠀⠀⠀⠀⠀⠀⠀⠀⠀⠀⠀⠀⠀⠀⠀⠀⠀⠀⠀⠀⠈⣿⣿⣿⣿⣿⣿⣿⣿⣿⣿⣿⣿⣿⣿⣿⣿⣿⣿⣿⣿⣿⣿⣿⣿⣿⣿⣿⣿⣿⣿⣿⣿⣿⣿⣿⣿⣿⡇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⣿⣿⣿⣿⣿⣿⣿⣿⣿⣿⣿⣿⣿⣿⣿⣿⣿⣿⣿⣿⣿⣿⣿⣿⣿⣿⣿⡿⠛⠉⠀⠀⠀⠀⠀⠀⠀⠀⠀⠀⠀⠀⠀⠀⠀⠀⠀⠀⠀⠀⠀⠀⠀⣿⣿⣿⣿⣿⣿⣿⣿⣿⣿⣿⣿⣿⣿⣿⣿⣿⣿⣿⣿⣿⣿⣿⣿⣿⣿⣿⣿⣿⣿⣿⣿⣿⣿⣿⣿⣿⡇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⣿⣿⣿⣿⣿⣿⣿⣿⣿⣿⣿⣿⣿⣿⣿⣿⣿⣿⣿⣿⣿⣿⣿⠿⠛⠋⠁⠀⠀⠀⠀⠀⠀⢀⣴⡆⠀⠀⠀⠀⠀⠀⠀⠀⠀⠀⠀⠀⠀⠀⠀⠀⠀⣿⣿⣿⣿⣿⣿⣿⣿⣿⣿⣿⣿⣿⣿⣿⣿⣿⣿⣿⣿⣿⣿⣿⣿⣿⣿⣿⣿⣿⣿⣿⣿⣿⣿⣿⣿⣿⡇</a:t>
            </a:r>
            <a:br/>
            <a:r>
              <a:t>⣿⣿⣿⣿⣿⣿⡿⢿⣿⣿⣿⣿⣿⣿⣿⠿⣿⣿⣿⣿⡿⠟⠃⠀⠀⠀⠀⠀⠀⠀⣠⣴⣾⣿⣿⣷⠀⠀⠀⠀⠀⠀⠀⠀⠀⠀⠀⠀⠀⠀⠀⠀⠀⣿⣿⣿⣿⣿⣿⣿⣿⣿⣿⣿⣿⣿⣿⣿⣿⣿⣿⣿⣿⣿⣿⣿⣿⣿⣿⣿⣿⣿⣿⣿⣿⣿⣿⣿⣿⡟⠀</a:t>
            </a:r>
            <a:br/>
            <a:r>
              <a:t>⠀⠀⠀⠀⠀⠀⠀⠀⠀⠈⣿⣿⡟⠁⠀⣀⣀⠀⠀⠀⠀⠀⠀⠀⠀⠀⠀⣠⣶⣿⣿⣿⣿⣿⣿⠿⠀⠀⠀⠀⠀⠀⠀⠀⠀⠀⠀⠀⠀⠀⠀⢀⣼⣿⣿⣿⣿⣿⣿⣿⣿⣿⣿⣿⣿⣿⣿⣿⣿⣿⣿⣿⣿⣿⣿⣿⣿⣿⣿⣿⣿⣿⣿⣿⣿⣿⣿⣿⣿⠁⠀</a:t>
            </a:r>
            <a:br/>
            <a:r>
              <a:t>⠀⠀⠀⠀⠀⠀⠀⠀⠀⠀⠀⠉⠁⠀⠛⠛⠻⠿⠷⠖⠀⢀⣄⢀⠆⠀⠀⠀⠀⠉⠉⠉⠉⠉⠉⠀⠀⠀⠀⠀⠀⠀⠀⠀⠀⠀⠀⠀⠀⢶⣿⣿⣿⣿⣿⣿⣿⣿⣿⣿⣿⣿⣿⣿⣿⣿⣿⣿⣿⣿⣿⣿⣿⣿⣿⣿⣿⣿⣿⣿⣿⣿⣿⣿⣿⣿⣿⣿⠃⠀⠀</a:t>
            </a:r>
            <a:br/>
            <a:r>
              <a:t>⠀⠀⠀⠀⠀⠀⠀⠀⠀⠀⠀⠀⠀⠀⠀⠀⠀⠀⠀⠀⠀⠀⠉⠉⠀⠀⠚⠀⠰⠂⠀⠀⠀⠀⠀⠀⠀⠀⠀⠀⠀⠀⠀⠀⠀⠀⠀⠀⠀⠀⠹⣿⣿⣿⣿⣿⣿⣿⣿⣿⣿⣿⣿⣿⣿⣿⣿⣿⣿⣿⣿⣿⣿⣿⣿⣿⣿⣿⣿⣿⣿⣿⣿⣿⣿⣿⣿⠇⠀⠀⠀</a:t>
            </a:r>
            <a:br/>
            <a:r>
              <a:t>⠀⠀⠀⠀⠀⠀⠀⠀⠀⠀⠀⠀⠀⠀⠀⠀⠀⠀⠀⠀⠀⠀⠀⠀⠀⠀⠀⠀⠀⠀⠀⠀⠀⠀⠉⠉⠁⠀⠀⠀⠀⠀⠀⠀⠀⠀⠀⠀⠀⠀⠀⠘⣿⣿⣿⣿⣿⣿⣿⣿⣿⣿⣿⣿⣿⣿⣿⣿⣿⣿⣿⣿⣿⣿⣿⣿⣿⣿⣿⣿⣿⣿⣿⣿⣿⣿⠏⠀⠀⠀⠀</a:t>
            </a:r>
            <a:br/>
            <a:r>
              <a:t>⠀⠀⠀⠀⠀⠀⠀⠀⠀⠀⠀⠀⠀⠀⠀⠀⠀⠀⠀⠀⠀⠀⠀⠀⠀⠀⠀⠀⠀⠀⠀⠀⠀⠀⠀⠀⠀⠀⠀⠀⠀⠀⠀⠀⠀⠀⠀⠀⠀⠀⠀⠀⠸⢿⣿⣿⣿⣿⣿⣿⣿⣿⣿⣿⣿⠿⠿⠟⠛⠛⠛⠿⠿⠿⣿⣿⣿⣿⣿⣿⣿⣿⣿⣿⡿⠃⠀⠀⠀⠀⠀</a:t>
            </a:r>
            <a:br/>
            <a:r>
              <a:t>⣄⣀⠀⠀⠀⠀⠀⠀⠀⠀⠀⠀⠀⠀⠀⠀⠀⠀⠀⠀⠀⠀⠀⠀⠀⠀⠀⠀⠀⠀⠀⠀⠀⠀⠀⠀⠀⠀⠀⠀⠀⠀⠀⠀⠀⠀⠀⠀⠀⠀⠀⠀⠀⠀⠀⠀⠉⠉⠉⠛⠉⠉⠀⠀⠀⠀⠀⠀⠀⠀⠀⠀⠀⠀⠈⣿⣿⣿⣿⣿⣿⣿⠟⠋⠀⠀⠀⠀⠀⠀⠀</a:t>
            </a:r>
            <a:br/>
            <a:r>
              <a:t>⣿⣿⣿⣷⣦⣤⣀⡀⠀⠀⠀⠀⠀⠀⠀⠀⠀⠀⠀⠀⠀⠀⠀⠀⠀⠀⠀⠀⠀⠀⠀⠀⠀⠀⠀⠀⠀⠀⠀⠀⠀⠀⠀⠀⠀⠀⠀⠀⠀⠀⠀⠀⠀⠀⠀⠀⠀⠀⠀⠀⠀⠀⠀⠀⠀⠀⠀⠀⠀⠀⠀⠀⠀⠀⠀⣿⣿⣿⣿⣿⠟⠁⠀⠀⠀⠀⠀⠀⠀⠀⠀</a:t>
            </a:r>
            <a:br/>
            <a:r>
              <a:t>⣿⣿⣿⣿⣿⣿⣿⣿⣿⣶⣦⣤⣀⡀⠀⠀⠀⠀⠀⠀⠀⠀⠀⠀⠀⠀⠀⠀⠀⠀⠀⠀⠀⠀⠀⠀⠀⠀⠀⠀⠀⠀⠀⠀⠀⠀⠀⠀⠀⠀⠀⠀⠀⠀⠀⠀⠀⠀⠀⠀⠀⠀⠀⠀⠀⠀⠀⠀⠀⠀⠀⠀⠀⠀⠀⣿⣿⣿⣿⣿⡀⠀⠀⠀⠀⠀⠀⠀⠀⠀⠀</a:t>
            </a:r>
            <a:br/>
            <a:r>
              <a:t>⣿⣿⣿⣿⣿⣿⣿⣿⣿⣿⣿⣿⣿⣿⣷⣶⣤⣄⣀⠀⠀⠀⠀⠀⠀⠀⠀⠀⠀⠀⠀⠀⠀⠀⠀⠀⠀⠀⠀⠀⠀⠀⠀⠀⠀⠀⠀⠀⠀⠀⠀⠀⠀⠀⠀⠀⠀⠀⠀⠀⠀⠀⠀⠀⠀⠀⠀⠀⠀⠀⠀⠀⠀⠀⢸⣿⣿⣿⣿⣿⣿⣄⠀⠀⠀⠀⠀⠀⠀⠀⠀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⣿⣿⣿⣿⣿⣿⣿⣿⣿⣿⣿⣿⣿⣿⣿⣿⣿⣿⣿⣿⣿⣿⣿⣿⣿⣿⣿⣿⣿⣿⣿⣿⣿⣿⣿⣿⣿⣿⣿⣿⣿⣿⣿⣿⣿⣿⣿⣿⣿⣿⣿⣿⣿⣿⣿⣿⣿⣿⣿⣿⣿⣿⣿⣿⣿⣿⣿⣿⣿⣿⣿⣿⣿⣿⣿⣿⣿⣿⣿⣿⣿⣿⣿⣿⣿⣿⣿⣿⡿⠿⠃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⣿⣿⣿⣿⣿⣿⣿⣿⣿⣿⣿⣿⣿⣿⣿⣿⣿⣿⣿⣿⣿⣿⣿⣿⣿⣿⣿⣿⣿⣿⣿⣿⣿⣿⣿⣿⣿⣿⣿⣿⣿⣿⣿⣿⣿⣿⣿⣿⣿⣿⣿⣿⣿⣿⣿⣿⣿⣿⣿⣿⣿⣿⣿⣿⣿⣿⣿⣿⣿⣿⣿⣿⣿⣿⣿⣿⣿⣿⣿⣿⣿⣿⣿⣿⣿⠟⠋⠁⠀⠀⠀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⣿⣿⣿⣿⣿⣿⣿⣿⣿⣿⣿⣿⣿⣿⣿⣿⣿⣿⣿⣿⣿⣿⣿⣿⣿⣿⣿⣿⣿⣿⣿⣿⣿⣿⣿⣿⣿⣿⣿⣿⣿⣿⣿⣿⣿⣿⣿⣿⣿⣿⣿⣿⣿⣿⣿⣿⣿⣿⣿⣿⣿⣿⣿⣿⣿⣿⣿⣿⣿⣿⣿⣿⣿⣿⣿⣿⣿⣿⣿⣿⣿⡿⠟⠋⠀⠀⠀⠀⠀⠀⠀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⣿⣿⣿⣿⣿⣿⣿⣿⣿⣿⣿⣿⣿⣿⣿⣿⣿⣿⣿⣿⣿⣿⣿⣿⣿⣿⣿⣿⣿⣿⣿⣿⣿⣿⣿⣿⣿⣿⣿⣿⣿⣿⣿⣿⣿⣿⣿⣿⣿⣿⣿⣿⣿⣿⣿⣿⣿⣿⣿⣿⣿⣿⣿⣿⣿⣿⣿⣿⣿⣿⣿⣿⣿⣿⣿⣿⣿⣿⣿⣿⣿⠖⠀⠀⠀⠀⠀⠀⠀⠀⠀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⣿⣿⣿⣿⣿⣿⣿⣿⣿⣿⣿⣿⣿⣿⣿⣿⣿⣿⣿⣿⣿⣿⣿⣿⣿⣿⣿⣿⣿⣿⣿⣿⣿⣿⣿⣿⣿⣿⣿⣿⣿⣿⣿⣿⣿⣿⣿⣿⣿⣿⣿⣿⣿⣿⣿⣿⣿⣿⣿⣿⣿⣿⣿⣿⣿⣿⣿⣿⣿⣿⣿⣿⣿⣿⣿⣿⣿⣿⣿⡅⠀⠀⠀⠀⠀⠀⠀⠀⠀⠀⠀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⣿⣿⣿⣿⣿⣿⣿⣿⣿⣿⣿⣿⣿⣿⣿⣿⣿⣿⣿⣿⣿⣿⣿⣿⣿⣿⣿⣿⣿⣿⣿⣿⣿⣿⣿⣿⣿⣿⣿⣿⣿⣿⣿⣿⣿⣿⣿⣿⣿⣿⣿⣿⣿⣿⣿⣿⣿⣿⣿⣿⣿⣿⣿⣿⣿⣿⣿⣿⣿⣿⣿⣿⣿⣿⣿⣿⣿⣿⣿⠃⠀⠀⠀⠀⠀⠀⠀⠀⠀⠀⠀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⣿⣿⣿⣿⣿⣿⣿⣿⣿⣿⣿⣿⣿⣿⣿⣿⣿⣿⣿⣿⣿⣿⣿⣿⣿⣿⣿⣿⣿⣿⣿⣿⣿⣿⣿⣿⣿⣿⣿⣿⣿⣿⣿⣿⣿⣿⣿⣿⣿⣿⣿⣿⣿⣿⣿⣿⣿⣿⣿⣿⣿⣿⣿⣿⣿⣿⣿⣿⣿⣿⣿⣿⣿⣿⣿⣿⣿⣿⣿⡄⠀⠀⠀⠀⠀⠀⠀⠀⠀⠀⠀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⣿⣿⣿⣿⣿⣿⣿⣿⣿⣿⣿⣿⣿⣿⣿⣿⣿⣿⣿⣿⣿⣿⣿⣿⣿⣿⣿⣿⣿⣿⣿⣿⣿⣿⣿⣿⣿⣿⣿⣿⣿⣿⣿⣿⣿⣿⣿⣿⣿⣿⣿⣿⣿⣿⣿⣿⣿⣿⣿⣿⣿⣿⣿⣿⣿⣿⣿⣿⣿⣿⣿⣿⣿⣿⣿⣿⣿⡏⠁⠀⠀⠀⠀⠀⠀⠀⠀⠀⠀⠀⠀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⣿⣿⣿⣿⣿⣿⣿⣿⣿⣿⣿⣿⣿⣿⣿⣿⣿⣿⣿⣿⣿⣿⣿⣿⣿⣿⣿⣿⣿⣿⣿⣿⣿⣿⣿⣿⣿⣿⣿⣿⣿⣿⣿⣿⣿⣿⣿⣿⣿⣿⣿⣿⣿⣿⣿⣿⣿⣿⣿⣿⣿⣿⣿⣿⣿⣿⣿⣿⣿⣿⣿⣿⣿⣿⣿⣿⣿⣧⠀⠀⠀⠀⠀⠀⠀⠀⠀⠀⠀⠀⠀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⣿⣿⣿⣿⣿⣿⣿⣿⣿⣿⣿⣿⣿⣿⣿⣿⣿⣿⣿⣿⣿⣿⣿⣿⣿⣿⣿⣿⣿⣿⣿⣿⣿⣿⣿⣿⣿⣿⣿⣿⣿⣿⣿⣿⣿⣿⣿⣿⣿⣿⣿⣿⣿⣿⣿⣿⣿⣿⣿⣿⣿⣿⣿⣿⣿⣿⣿⣿⣿⣿⣿⣿⣿⣿⣿⣿⣿⡷⠀⠀⠀⠀⠀⠀⠀⠀⠀⠀⠀⠀⠀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⣿⣿⣿⣿⣿⣿⣿⣿⣿⣿⣿⣿⣿⡿⠛⠋⠁⠀⠀⠀⠉⠙⠿⣿⣿⣿⣿⣿⣿⣿⣿⣿⣿⣿⣿⣿⣿⣿⣿⣿⣿⣿⣿⣿⣿⣿⣿⣿⣿⣿⣿⣿⣿⣿⣿⣿⣿⣿⣿⣿⣿⣿⣿⣿⣿⣿⣿⣿⣿⣿⣿⣿⣿⣿⣿⣿⣿⣿⣶⣤⣄⡀⠀⠀⠀⠀⠀⠀⠀⠀⠀</a:t>
            </a:r>
            <a:br/>
            <a:r>
              <a:t>⣿⣿⣿⣿⣿⣿⣿⣿⣿⣿⣿⣿⡟⠀⠀⠀⠀⠀⠀⠀⠀⠀⠀⠈⠻⣿⣿⣿⣿⣿⣿⣿⣿⣿⣿⣿⣿⣿⣿⣿⣿⣿⣿⣿⣿⣿⣿⣿⣿⣿⣿⣿⣿⣿⣿⣿⣿⣿⣿⣿⣿⣿⣿⣿⣿⣿⣿⣿⣿⣿⣿⣿⣿⣿⣿⣿⣿⣿⣿⣿⣿⣿⡆⠀⠀⠀⠀⠀⠀⠀⠀</a:t>
            </a:r>
            <a:br/>
            <a:r>
              <a:t>⣿⣿⣿⣿⣿⣿⣿⣿⣿⣿⣿⡟⠀⠀⠀⠀⠀⠀⠀⠀⠀⠀⠀⠀⠀⠈⣿⣿⣿⣿⣿⣿⡿⠉⠙⠛⠻⠿⣿⣿⣿⣿⣿⣿⣿⣿⣿⣿⣿⣿⣿⣿⣿⣿⣿⣿⣿⣿⣿⣿⣿⣿⣿⣿⣿⣿⠿⢿⣿⣿⣿⣿⣿⣿⣿⣿⣿⣿⣿⣿⣿⣿⠆⠀⠀⠀⠀⠀⠀⠀⠀</a:t>
            </a:r>
            <a:br/>
            <a:r>
              <a:t>⣿⣿⣿⣿⣿⣿⣿⣿⣿⣿⣿⠁⠀⠀⠀⠀⠀⠀⠀⠀⠀⠀⠀⠀⠀⠀⠘⠛⠛⠿⠿⠿⠁⠀⠀⠀⠀⠀⠀⠈⠉⠙⠛⠻⠿⣿⣿⣿⣿⣿⣿⣿⣿⣿⣿⣿⣿⣿⣿⣿⣿⣿⣿⣿⡟⠁⠀⠀⠙⣿⣿⣿⣿⣿⡿⠋⠉⠀⠀⠀⠀⠁⠀⠀⠀⠀⠀⠀⠀⠀⠀</a:t>
            </a:r>
            <a:br/>
            <a:r>
              <a:t>⣿⣿⣿⣿⣿⣿⣿⣿⣿⣿⣿⠀⠀⠀⠀⠀⠀⠀⠀⠀⠀⠀⠀⠀⠀⠀⠀⠀⠀⠀⠀⠀⠀⠀⠀⠀⠀⠀⠀⠀⠀⠀⠀⠀⠀⠀⠈⠉⠛⠛⠿⣿⣿⣿⣿⣿⣿⠿⠿⠿⠿⠛⠛⠉⠀⠀⠀⠀⠀⠈⠛⠛⠛⠋⠀⠀⠀⠀⠀⠀⠀⠀⠀⠀⠀⠀⠀⠀⠀⠀⠀</a:t>
            </a:r>
            <a:br/>
            <a:r>
              <a:t>⣿⣿⣿⣿⣿⣿⣿⣿⣿⣿⣿⠀⠀⠀⠀⠀⠀⠀⠀⠀⠀⠀⠀⠀⠀⠀⠀⠀⠀⠀⠀⠀⠀⠀⠀⠀⠀⠀⠀⠀⠀⠀⠀⠀⠀⠀⠀⠀⠀⠀⠀⠀⠀⠈⠀⠀⠀⠀⠀⠀⠀⠀⠀⠀⠀⠀⠀⠀⠀⠀⠀⠀⠀⠀⠀⠀⠀⠀⠀⠀⠀⠀⠀⠀⠀⠀⠀⠀⠀⠀⠀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⣿⣿⣿⣿⣿⣿⣿⣿⣿⣿⣿⡆⠀⠀⠀⠀⠀⠀⠀⠀⠀⠀⠀⠀⠀⠀⠀⠀⠀⠀⠀⠀⠀⠀⠀⠀⠀⠀⠀⠀⠀⠀⠀⠀⠀⠀⠀⠀⠀⠀⠀⠀⠀⠀⠀⠀⠀⠀⠀⠀⠀⠀⠀⠀⠀⠀⠀⠀⠀⠀⠀⠀⠀⠀⠀⠀⠀⠀⠀⠀⠀⠀⠀⠀⠀⠀⠀⠀⠀⠀⠀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⣿⣿⣿⣿⣿⣿⣿⣿⣿⣿⣿⣿⡀⠀⠀⠀⠀⠀⠀⠀⠀⠀⠀⠀⠀⠀⠀⢀⣠⡀⠀⠀⠀⠀⠀⠀⠀⠀⠀⠀⠀⠀⠀⠀⠀⠀⠀⠀⠀⠀⠀⠀⠀⠀⠀⠀⠀⠀⠀⠀⠀⠀⠀⠀⠀⠀⠀⠀⠀⠀⠀⠀⠀⠀⠀⠀⠀⠀⠀⠀⠀⠀⠀⠀⠀⠀⠀⠀⠀⠀⠀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⣿⣿⣿⣿⣿⣿⣿⣿⣿⣿⣿⣿⣿⣦⣀⠀⠀⠀⠀⠀⠀⠀⠀⠀⢀⣠⣴⣿⣿⣿⠀⠀⠀⠀⠀⠀⠀⠀⠀⠀⠀⠀⠀⠀⠀⠀⠀⠀⠀⠀⠀⠀⠀⠀⠀⠀⠀⠀⠀⠀⠀⠀⢀⣤⣶⣶⡄⠀⠀⠀⠀⠀⠀⠀⠀⠀⠀⠀⠀⠀⠀⠀⠀⠀⠀⠀⠀⠀⠀⠀⠀</a:t>
            </a:r>
            <a:br/>
            <a:r>
              <a:t>⣿⣿⣿⣿⣿⣿⣿⣿⣿⣿⣿⣿⣿⣿⣿⣿⣶⣤⣤⣤⣶⣶⣶⣾⣿⣿⣿⣿⣿⡏⠀⠀⠀⠀⠀⠀⠀⠀⠀⠀⠀⠀⠀⠀⠀⠀⠀⠀⠀⠀⠀⠀⠀⠀⠀⠀⠀⠀⠀⠀⠀⣰⣿⣿⣿⣿⡇⠀⠀⠀⠀⠀⠀⠀⠀⠀⠀⠀⠀⠀⠀⠀⠀⠀⠀⠀⠀⠀⠀⠀⠀</a:t>
            </a:r>
            <a:br/>
            <a:r>
              <a:t>⣿⣿⣿⣿⣿⣿⣿⣿⣿⣿⣿⣿⣿⣿⣿⣿⣿⣿⣿⣿⣿⣿⣿⣿⣿⣿⣿⣿⣿⠇⠀⠀⠀⠀⠀⠀⠀⠀⠀⠀⠀⠀⠀⠀⠀⠀⠀⠀⠀⠀⠀⠀⠀⠀⠀⠀⠀⠀⠀⠀⠀⢹⣿⣿⣿⣿⠁⠀⠀⠀⠀⠀⠀⠀⠀⠀⠀⠀⠀⠀⠀⠀⠀⠀⠀⠀⠀⠀⠀⠀⠀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⣿⣿⣿⣿⣿⣿⣿⣿⣿⣿⣿⣿⣿⣿⣿⣿⣿⣿⣿⣿⣿⣿⣿⣿⣿⣿⣿⣿⣿⠀⠀⠀⠀⠀⠀⠀⠀⠀⠀⠀⠀⠀⠀⠀⠀⠀⠀⠀⠀⠀⠀⠀⠀⠀⠀⠀⠀⠀⠀⠀⠀⠀⢻⣿⣿⡏⠀⠀⠀⠀⠀⠀⠀⠀⠀⠀⠀⠀⠀⠀⠀⠀⠀⠀⠀⠀⠀⠀⠀⠀⠀</a:t>
            </a:r>
            <a:br/>
            <a:r>
              <a:t>⣿⣿⣿⣿⣿⣿⣿⣿⣿⣿⣿⣿⣿⣿⣿⣿⣿⣿⣿⣿⣿⣿⣿⣿⣿⣿⣿⣿⡿⠀⠀⠀⠀⠀⠀⠀⠀⠀⠀⠀⠀⠀⠀⠀⠀⠀⠀⠀⠀⠀⠀⠀⠀⠀⠀⠀⠀⠀⠀⠀⠀⠀⠈⢿⣿⡇⠀⠀⠀⠀⠀⠀⠀⠀⠀⠀⠀⠀⠀⠀⠀⠀⠀⠀⠀⠀⠀⠀⠀⠀⠀</a:t>
            </a:r>
            <a:br/>
            <a:r>
              <a:t>⣿⣿⣿⣿⣿⣿⣿⣿⣿⣿⣿⣿⣿⣿⣿⣿⣿⣿⣿⣿⣿⣿⣿⣿⣿⣿⣿⣿⡇⠀⠀⠀⠀⠀⠀⠀⠀⠀⠀⠀⠀⠀⠀⠀⠀⠀⠀⠀⠀⠀⠀⠀⠀⠀⠀⠀⠀⠀⠀⠀⠀⠀⠀⠈⣿⡇⠀⠀⠀⠀⠀⠀⠀⠀⠀⠀⠀⠀⠀⠀⠀⠀⠀⠀⠀⠀⠀⠀⠀⠀⠀</a:t>
            </a:r>
            <a:br/>
            <a:r>
              <a:t>⣿⣿⣿⣿⣿⣿⣿⣿⣿⣿⣿⣿⣿⣿⣿⣿⣿⣿⣿⣿⣿⣿⣿⣿⣿⣿⣿⣿⡇⠀⠀⠀⠀⠀⠀⠀⠀⠀⠀⠀⠀⠀⠀⠀⠀⠀⠀⠀⠀⠀⠀⠀⠀⠀⠀⠀⠀⠀⠀⠀⠀⠀⠀⠀⠘⡇⠀⠀⠀⠀⠀⠀⠀⠀⠀⠀⠀⠀⠀⠀⠀⠀⠀⠀⠀⠀⠀⠀⠀⠀⠀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⣿⣿⣿⣿⣿⣿⣿⣿⣿⣿⣿⣿⣿⣿⣿⣿⣿⣿⣿⣿⣿⣿⣿⣿⣿⣿⣿⣿⡇⠀⠀⠀⠀⠀⠀⠀⠀⠀⠀⠀⠀⠀⠀⠀⠀⠀⠀⠀⠀⠀⠀⠀⠀⠀⠀⠀⠀⠀⠀⠀⠀⠀⠀⠀⠀⠁⠀⠀⠀⠀⠀⠀⠀⠀⠀⠀⠀⠀⠀⠀⠀⠀⠀⠀⠀⠀⠀⠀⠀⠀⠀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⣿⣿⣿⣿⣿⣿⣿⣿⣿⣿⣿⣿⣿⣿⣿⣿⣿⣿⣿⣿⣿⣿⣿⣿⣿⣿⣿⣿⣿⣿⣿⣿⣿⣿⣿⣿⣿⣿⣿⣿⣿⣿⣿⣿⣿⡟⢻⣿⣿⣿⣿⣿⣿⣿⣿⣿⣿⣿⣿⣿⣿⣿⣿⣿⣿⣿⣿⣿⣿⣿⣿⣿⣿⣿⣿⣿⣿⣿⣿⣿⣿⣿⣿⣿⣿⣿⣿⣿⣿⣿⡇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⣿⣿⣿⣿⣿⣿⣿⣿⣿⣿⣿⣿⣿⣿⣿⣿⣿⣿⣿⣿⣿⣿⣿⣿⣿⣿⣿⣿⣿⣿⣿⣿⣿⣿⣿⣿⣿⣿⣿⣿⣿⣿⣿⣟⠛⠀⠀⠙⠻⠿⣿⣿⣿⣿⣿⣿⣿⣿⣿⣿⣿⣿⣿⣿⣿⣿⣿⣿⣿⣿⣿⣿⣿⣿⣿⣿⣿⣿⣿⣿⣿⣿⣿⣿⣿⣿⣿⣿⣿⣿⡇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⣿⣿⣿⣿⣿⣿⣿⣿⣿⣿⣿⣿⣿⣿⣿⣿⣿⣿⣿⣿⣿⣿⣿⣿⣿⣿⣿⣿⣿⣿⣿⣿⣿⣿⣿⣿⣿⣿⣿⣿⣿⣿⠟⠁⠀⠀⠀⠙⢧⣀⣾⣿⣿⣿⣿⣿⣿⣿⣿⣿⣿⣿⣿⣿⣿⣿⣿⣿⣿⣿⣿⣿⣿⣿⣿⣿⣿⣿⣿⣿⣿⣿⣿⣿⣿⣿⣿⣿⣿⣿⡇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⣿⣿⣿⣿⣿⣿⣿⣿⣿⣿⣿⣿⣿⣿⣿⣿⣿⣿⣿⣿⣿⣿⣿⣿⣿⣿⣿⣿⣿⣿⣿⣿⣿⣿⣿⣿⣿⣿⣿⠟⠋⠁⠀⠀⠀⠀⠀⠀⠀⠙⢿⣿⣿⣿⣿⣿⣿⣿⣿⣿⣿⣿⣿⣿⣿⣿⣿⣿⣿⣿⣿⣿⣿⣿⣿⣿⣿⣿⣿⣿⣿⣿⣿⣿⣿⣿⣿⣿⣿⣿⡇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⣿⣿⣿⣿⣿⣿⣿⣿⣿⣿⣿⣿⣿⣿⣿⣿⣿⣿⣿⣿⣿⣿⣿⣿⣿⣿⣿⣿⣿⣿⣿⣿⣿⣿⣿⠇⠀⠀⠀⠀⠀⠀⠀⠀⠀⠀⠀⠀⠀⠀⠀⠸⠟⣹⣿⣿⣿⣿⣿⣿⣿⣿⣿⣿⣿⣿⣿⣿⣿⣿⣿⣿⣿⣿⣿⣿⣿⣿⣿⣿⣿⣿⣿⣿⣿⣿⣿⣿⣿⣿⡇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⣿⣿⣿⣿⣿⣿⣿⣿⣿⣿⣿⣿⣿⣿⣿⣿⣿⣿⣿⣿⣿⣿⣿⣿⣿⣿⣿⣿⣿⣿⣿⣿⣿⣿⣿⣦⡀⠀⠀⠀⠀⠀⠀⠀⠀⠀⠀⠀⠀⠀⠀⠀⠀⠈⠉⣻⣿⣿⣿⣿⣿⣿⣿⣿⣿⣿⣿⣿⣿⣿⣿⣿⣿⣿⣿⣿⣿⣿⣿⣿⣿⣿⣿⣿⣿⡿⠟⠛⠛⢿⡇</a:t>
            </a:r>
            <a:br/>
            <a:r>
              <a:t>⣿⣿⣿⣿⣿⣿⣿⣿⣿⣿⣿⣿⣿⣿⣿⣿⣿⣿⣿⣿⣿⣿⣿⣿⣿⣿⣿⣿⣿⣿⣿⣿⣿⣿⣿⣿⣷⡀⠀⠀⠀⠀⠀⠀⠀⠀⠀⠀⠀⠀⠀⠀⠀⢀⣾⣿⣿⣿⣿⣿⣿⣿⣿⣿⣿⣿⣿⣿⣿⣿⣿⣿⣿⣿⣿⣿⣿⣿⣿⣿⣿⣿⣿⣿⠋⠀⠀⠀⠀⠀⠁</a:t>
            </a:r>
            <a:br/>
            <a:r>
              <a:t>⣿⣿⣿⣿⣿⣿⣿⣿⣿⣿⣿⣿⣿⣿⣿⣿⣿⣿⣿⣿⣿⣿⣿⣿⣿⣿⣿⣿⣿⣿⣿⣿⣿⣿⣿⣿⡿⠀⠀⠀⠀⠀⠀⠀⠀⠀⠀⠀⠀⠀⠀⠀⠀⠹⣿⣿⣿⣿⣿⣿⣿⣿⣿⣿⣿⣿⣿⣿⣿⣿⣿⣿⣿⣿⣿⣿⣿⣿⣿⣿⣿⣿⣿⡇⠀⠀⠀⠀⠀⠀⠀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⣿⣿⣿⣿⣿⣿⣿⣿⣿⣿⣿⣿⣿⣿⣿⣿⣿⣿⣿⣿⣿⣿⣿⣿⣿⣿⣿⣿⣿⣿⣿⣿⣿⣿⣿⣿⡇⠀⠀⠀⠀⠀⠀⠀⠀⠀⠀⠀⠀⠀⠀⠀⠀⠀⢹⣿⣿⣿⣿⣿⣿⣿⣿⣿⣿⣿⣿⣿⣿⣿⣿⣿⣿⣿⣿⣿⣿⣿⣿⣿⣿⣿⣿⡇⠀⠀⠀⠀⠀⠀⠀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⣿⣿⣿⣿⣿⣿⣿⣿⣿⣿⣿⣿⣿⣿⣿⣿⣿⣿⣿⣿⣿⣿⣿⣿⣿⣿⣿⣿⣿⣿⣿⣿⣿⣿⣿⣿⣧⡀⠀⠀⠀⠀⠀⠀⠀⠀⠀⠀⠀⠀⠀⠀⠀⠀⠀⣿⣿⣿⣿⣿⣿⣿⣿⣿⣿⣿⣿⣿⣿⣿⣿⣿⣿⣿⣿⣿⣿⣿⣿⣿⣿⣿⣿⣿⡄⠀⠀⠀⠀⠀⠀</a:t>
            </a:r>
            <a:br/>
            <a:r>
              <a:t>⣿⣿⣿⣿⣿⣿⣿⣿⣿⣿⣿⣿⣿⣿⣿⣿⣿⣿⣿⣿⣿⣿⣿⣿⣿⣿⣿⣿⣿⣿⣿⣿⣿⣿⣿⣿⣿⣿⣔⠀⠀⠀⠀⠀⠀⠀⠀⠀⠀⠀⠀⠀⠀⠀⠀⢸⣿⣿⣿⣿⣿⣿⣿⣿⣿⣿⣿⣿⣿⣿⣿⣿⣿⣿⣿⣿⣿⣿⣿⣿⣿⣿⣿⣿⣿⣷⣤⣤⣶⠟⠃</a:t>
            </a:r>
            <a:br/>
            <a:r>
              <a:t>⣿⣿⣿⣿⣿⣿⣿⣿⣿⣿⣿⣿⣿⣿⣿⣿⣿⣿⣿⣿⣿⣿⣿⣿⣿⣿⣿⣿⣿⣿⣿⣿⣿⣿⣿⣿⣿⣿⣿⡇⠀⠀⠀⠀⠀⠀⠀⠀⠀⠀⠀⠀⠀⠀⠀⣸⣿⣿⣿⣿⣿⣿⣿⣿⣿⣿⣿⣿⣿⣿⣿⣿⣿⣿⣿⣿⣿⣿⣿⣿⣿⣿⣿⣿⣿⣿⣿⣿⠇⠀⠀</a:t>
            </a:r>
            <a:br/>
            <a:r>
              <a:t>⣿⣿⣿⣿⣿⣿⣿⣿⣿⣿⣿⣿⣿⣿⣿⣿⣿⣿⣿⣿⣿⣿⣿⣿⣿⣿⣿⣿⣿⣿⣿⣿⣿⣿⣿⣿⣿⣿⣿⣷⡀⠀⠀⠀⠀⠀⠀⠀⠀⠀⠀⠀⠀⠀⢠⣿⣿⣿⣿⣿⣿⣿⣿⣿⣿⣿⣿⣿⣿⣿⣿⣿⣿⣿⣿⣿⣿⣿⣿⣿⣿⣿⣿⣿⣿⣿⣿⠏⠀⠀⠀</a:t>
            </a:r>
            <a:br/>
            <a:r>
              <a:t>⣿⣿⣿⣿⣿⣿⣿⣿⣿⣿⣿⣿⣿⣿⣿⣿⣿⣿⣿⣿⣿⣿⣿⣿⣿⣿⣿⣿⣿⣿⣿⣿⣿⣿⣿⣿⣿⣿⣿⣿⣷⡼⠂⠀⠀⠀⠀⠀⠀⢀⣀⣠⣠⣿⣿⣿⣿⣿⣿⣿⣿⣿⣿⣿⣿⣿⣿⣿⣿⣿⣿⣿⣿⣿⣿⣿⣿⣿⣿⣿⣿⣿⣿⣿⣿⣿⠃⠀⠀⠀⠀</a:t>
            </a:r>
            <a:br/>
            <a:r>
              <a:t>⣿⣿⣿⣿⣿⣿⣿⣿⣿⣿⣿⣿⣿⣿⣿⣿⣿⣿⣿⣿⣿⣿⣿⣿⣿⣿⣿⣿⣿⣿⣿⣿⣿⣿⣿⣿⣿⡿⠋⠉⠉⠀⠀⠀⠀⠀⠀⠀⠀⠀⠉⠉⠉⠉⣿⣿⣿⣿⣿⣿⣿⣿⣿⣿⣿⣿⣿⣿⣿⣿⣿⣿⣿⣿⣿⣿⣿⣿⣿⣿⣿⣿⣿⣿⣿⡇⠀⠀⠀⠀⠀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⣿⣿⣿⣿⣿⣿⣿⣿⣿⣿⣿⣿⣿⣿⣿⣿⣿⣿⣿⣿⣿⣿⣿⣿⣿⣿⣿⣿⣿⣿⣿⣿⣿⣿⣿⣿⣿⡇⠀⠀⠀⠀⠀⠀⠀⠀⠀⠀⠀⠀⠀⠀⠀⢸⣿⣿⣿⣿⣿⣿⣿⣿⣿⣿⣿⣿⣿⣿⣿⣿⣿⣿⣿⣿⣿⣿⣿⣿⣿⣿⣿⣿⣿⣿⣿⣿⣦⣀⣀⣤⡆</a:t>
            </a:r>
            <a:br/>
            <a:r>
              <a:t>⣿⣿⣿⣿⣿⣿⣿⣿⣿⣿⣿⣿⣿⣿⣿⣿⣿⣿⣿⣿⣿⣿⣿⣿⣿⣿⣿⣿⣿⣿⣿⣿⣿⣿⣿⡿⠋⠀⠀⠀⠀⠀⠀⠀⠀⠀⠀⠀⠀⠀⠀⠀⠀⢼⣿⣿⣿⣿⣿⣿⣿⣿⣿⣿⣿⣿⣿⣿⣿⣿⣿⣿⣿⣿⣿⣿⣿⣿⣿⣿⣿⣿⣿⣿⣿⣿⣿⣿⣿⣿⡇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⣿⣿⣿⣿⣿⣿⣿⣿⣿⣿⣿⣿⣿⣿⣿⣿⣿⣿⣿⣿⣿⣿⣿⣿⣿⣿⣿⣿⣿⣿⣿⣿⡟⠁⠀⠀⠀⠀⠀⠀⠀⠀⠀⠀⠀⠀⠀⠀⠀⠀⠀⠀⠀⣾⣿⣿⣿⣿⣿⣿⣿⣿⣿⣿⣿⣿⣿⣿⣿⣿⣿⣿⣿⣿⣿⣿⣿⣿⣿⣿⣿⣿⣿⣿⣿⣿⣿⣿⣿⣿⡇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⣿⣿⣿⣿⣿⣿⣿⣿⣿⣿⣿⣿⣿⣿⣿⣿⣿⣿⣿⣿⣿⣿⣿⣿⣿⣿⣿⣿⣿⣿⠿⠋⠀⠀⠀⠀⠀⠀⠀⠀⠀⠀⠀⠀⠀⠀⠀⠀⠀⠀⠀⠀⠀⢹⣿⣿⣿⣿⣿⣿⣿⣿⣿⣿⣿⣿⣿⣿⣿⣿⣿⣿⣿⣿⣿⣿⣿⣿⣿⣿⣿⣿⣿⣿⣿⣿⣿⣿⣿⣿⡇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⣿⣿⣿⣿⣿⣿⣿⣿⣿⣿⣿⣿⣿⣿⣿⣿⣿⣿⣿⣿⣿⣿⣿⣿⣿⣿⣿⠟⠋⠁⠀⠀⠀⠀⠀⣀⠀⠀⠀⠀⠀⠀⠀⠀⠀⠀⠀⠀⠀⠀⠀⠀⠀⢸⣿⣿⣿⣿⣿⣿⣿⣿⣿⣿⣿⣿⣿⣿⣿⣿⣿⣿⣿⣿⣿⣿⣿⣿⣿⣿⣿⣿⣿⣿⣿⣿⣿⣿⣿⣿⡇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⣿⣿⣿⣿⣿⣿⣿⣿⣿⣿⣿⣿⣿⣿⣿⣿⣿⣿⣿⣿⣿⣿⡿⠟⠛⠉⠀⠀⠀⠀⠀⠀⠀⣠⣾⣿⡀⠀⠀⠀⠀⠀⠀⠀⠀⠀⠀⠀⠀⠀⠀⠀⠀⠘⣿⣿⣿⣿⣿⣿⣿⣿⣿⣿⣿⣿⣿⣿⣿⣿⣿⣿⣿⣿⣿⣿⣿⣿⣿⣿⣿⣿⣿⣿⣿⣿⣿⣿⣿⣿⡇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⣿⣿⣿⣿⣿⣿⣿⣿⣿⣿⣿⣿⣿⣿⠿⠿⣿⣿⣿⡿⠿⠛⠀⠀⠀⠀⠀⠀⠀⣀⣤⣶⣿⣿⣿⣿⣇⠀⠀⠀⠀⠀⠀⠀⠀⠀⠀⠀⠀⠀⠀⠀⠀⢸⣿⣿⣿⣿⣿⣿⣿⣿⣿⣿⣿⣿⣿⣿⣿⣿⣿⣿⣿⣿⣿⣿⣿⣿⣿⣿⣿⣿⣿⣿⣿⣿⣿⣿⣿⣿⡇</a:t>
            </a:r>
            <a:br/>
            <a:r>
              <a:t>⠉⠉⠉⠉⠀⠀⠀⠀⠀⠉⢿⣿⠋⠀⢀⣀⣀⠀⠀⠀⠀⠀⠀⠀⠀⠀⢀⣴⣾⣿⣿⣿⣿⣿⣿⠿⠿⠀⠀⠀⠀⠀⠀⠀⠀⠀⠀⠀⠀⠀⠀⠀⢀⣾⣿⣿⣿⣿⣿⣿⣿⣿⣿⣿⣿⣿⣿⣿⣿⣿⣿⣿⣿⣿⣿⣿⣿⣿⣿⣿⣿⣿⣿⣿⣿⣿⣿⣿⣿⡿⠁</a:t>
            </a:r>
            <a:br/>
            <a:r>
              <a:t>⠀⠀⠀⠀⠀⠀⠀⠀⠀⠀⠈⠉⠚⠚⠛⠿⠿⣿⡷⠂⢀⣤⣀⣴⡖⠈⠁⠀⠀⠉⠉⠉⠉⠉⠉⠀⠀⠀⠀⠀⠀⠀⠀⠀⠀⠀⠀⠀⠀⠀⣤⣶⣿⣿⣿⣿⣿⣿⣿⣿⣿⣿⣿⣿⣿⣿⣿⣿⣿⣿⣿⣿⣿⣿⣿⣿⣿⣿⣿⣿⣿⣿⣿⣿⣿⣿⣿⣿⣿⠁⠀</a:t>
            </a:r>
            <a:br/>
            <a:r>
              <a:t>⠀⠀⠀⠀⠀⠀⠀⠀⠀⠀⠀⠀⠀⠀⠀⠀⠀⠀⠀⠀⠈⠉⠉⠛⠒⠀⠾⠃⠠⠖⠀⠀⠀⠀⠀⠀⠀⠀⠀⠀⠀⠀⠀⠀⠀⠀⠀⠀⠀⠀⠈⠻⣿⣿⣿⣿⣿⣿⣿⣿⣿⣿⣿⣿⣿⣿⣿⣿⣿⣿⣿⣿⣿⣿⣿⣿⣿⣿⣿⣿⣿⣿⣿⣿⣿⣿⣿⣿⠃⠀⠀</a:t>
            </a:r>
            <a:br/>
            <a:r>
              <a:t>⠀⠀⠀⠀⠀⠀⠀⠀⠀⠀⠀⠀⠀⠀⠀⠀⠀⠀⠀⠀⠀⠀⠀⠀⠀⠀⠀⠀⠀⠀⠀⠈⠉⠐⠛⠛⠳⠀⠀⠀⠀⠀⠀⠀⠀⠀⠀⠀⠀⠀⠀⠀⠙⣿⣿⣿⣿⣿⣿⣿⣿⣿⣿⣿⣿⣿⣿⣿⣿⣿⣿⣿⣿⣿⣿⣿⣿⣿⣿⣿⣿⣿⣿⣿⣿⣿⣿⠃⠀⠀⠀</a:t>
            </a:r>
            <a:br/>
            <a:r>
              <a:t>⠀⠀⠀⠀⠀⠀⠀⠀⠀⠀⠀⠀⠀⠀⠀⠀⠀⠀⠀⠀⠀⠀⠀⠀⠀⠀⠀⠀⠀⠀⠀⠀⠀⠀⠀⠀⠀⠀⠀⠀⠀⠀⠀⠀⠀⠀⠀⠀⠀⠀⠀⠀⠀⢹⣿⣿⣿⣿⣿⣿⣿⣿⣿⣿⣿⣿⣿⣿⣿⣿⣿⣿⣿⣿⣿⣿⣿⣿⣿⣿⣿⣿⣿⣿⣿⠟⠁⠀⠀⠀⠀</a:t>
            </a:r>
            <a:br/>
            <a:r>
              <a:t>⠀⠀⠀⠀⠀⠀⠀⠀⠀⠀⠀⠀⠀⠀⠀⠀⠀⠀⠀⠀⠀⠀⠀⠀⠀⠀⠀⠀⠀⠀⠀⠀⠀⠀⠀⠀⠀⠀⠀⠀⠀⠀⠀⠀⠀⠀⠀⠀⠀⠀⠀⠀⠀⠀⠉⠙⠛⠛⠿⠿⠿⠿⠿⠛⠛⠋⠉⠉⠀⠀⠀⠀⠀⠉⠉⠻⣿⣿⣿⣿⣿⣿⣿⠟⠁⠀⠀⠀⠀⠀⠀</a:t>
            </a:r>
            <a:br/>
            <a:r>
              <a:t>⣿⣷⣶⣤⣀⡀⠀⠀⠀⠀⠀⠀⠀⠀⠀⠀⠀⠀⠀⠀⠀⠀⠀⠀⠀⠀⠀⠀⠀⠀⠀⠀⠀⠀⠀⠀⠀⠀⠀⠀⠀⠀⠀⠀⠀⠀⠀⠀⠀⠀⠀⠀⠀⠀⠀⠀⠀⠀⠀⠀⠀⠀⠀⠀⠀⠀⠀⠀⠀⠀⠀⠀⠀⠀⠀⠀⣿⣿⣿⣿⣿⡟⠁⠀⠀⠀⠀⠀⠀⠀⠀</a:t>
            </a:r>
            <a:br/>
            <a:r>
              <a:t>⣿⣿⣿⣿⣿⣿⣿⣶⣦⣤⣀⠀⠀⠀⠀⠀⠀⠀⠀⠀⠀⠀⠀⠀⠀⠀⠀⠀⠀⠀⠀⠀⠀⠀⠀⠀⠀⠀⠀⠀⠀⠀⠀⠀⠀⠀⠀⠀⠀⠀⠀⠀⠀⠀⠀⠀⠀⠀⠀⠀⠀⠀⠀⠀⠀⠀⠀⠀⠀⠀⠀⠀⠀⠀⠀⠀⣿⣿⣿⣿⣿⣷⡄⠀⠀⠀⠀⠀⠀⠀⠀</a:t>
            </a:r>
            <a:br/>
            <a:r>
              <a:t>⣿⣿⣿⣿⣿⣿⣿⣿⣿⣿⣿⣿⣷⣶⣤⣄⡀⠀⠀⠀⠀⠀⠀⠀⠀⠀⠀⠀⠀⠀⠀⠀⠀⠀⠀⠀⠀⠀⠀⠀⠀⠀⠀⠀⠀⠀⠀⠀⠀⠀⠀⠀⠀⠀⠀⠀⠀⠀⠀⠀⠀⠀⠀⠀⠀⠀⠀⠀⠀⠀⠀⠀⠀⠀⠀⢀⣿⣿⣿⣿⣿⣿⣿⣦⣄⠀⠀⠀⠀⠀⠀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⣿⣿⣿⣿⣿⣿⣿⣿⣿⣿⣿⣿⣿⣿⣿⣿⣿⣿⣿⣿⣿⣿⣿⣿⣿⣿⣿⣿⣿⣿⣿⣿⣿⣿⣿⣿⣿⣿⣿⣿⣿⣿⣿⣿⣿⣿⠛⣿⣿⣿⣿⣿⣿⣿⣿⣿⣿⣿⣿⣿⣿⣿⣿⣿⣿⣿⣿⣿⣿⣿⣿⣿⣿⣿⣿⣿⣿⣿⣿⣿⣿⣿⣿⣿⣿⣿⣿⣿⣿⣿⡇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⣿⣿⣿⣿⣿⣿⣿⣿⣿⣿⣿⣿⣿⣿⣿⣿⣿⣿⣿⣿⣿⣿⣿⣿⣿⣿⣿⣿⣿⣿⣿⣿⣿⣿⣿⣿⣿⣿⣿⣿⣿⣿⣿⣿⠛⠃⠀⠛⠻⠿⣿⣿⣿⣿⣿⣿⣿⣿⣿⣿⣿⣿⣿⣿⣿⣿⣿⣿⣿⣿⣿⣿⣿⣿⣿⣿⣿⣿⣿⣿⣿⣿⣿⣿⣿⣿⣿⣿⣿⣿⡇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⣿⣿⣿⣿⣿⣿⣿⣿⣿⣿⣿⣿⣿⣿⣿⣿⣿⣿⣿⣿⣿⣿⣿⣿⣿⣿⣿⣿⣿⣿⣿⣿⣿⣿⣿⣿⣿⣿⣿⣿⣿⣿⣿⣿⠆⠀⠀⠀⠀⠀⠈⣿⣿⣿⣿⣿⣿⣿⣿⣿⣿⣿⣿⣿⣿⣿⣿⣿⣿⣿⣿⣿⣿⣿⣿⣿⣿⣿⣿⣿⣿⣿⣿⣿⣿⣿⣿⣿⣿⣿⡇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⣿⣿⣿⣿⣿⣿⣿⣿⣿⣿⣿⣿⣿⣿⣿⣿⣿⣿⣿⣿⣿⣿⣿⣿⣿⣿⣿⣿⣿⣿⣿⣿⣿⣿⣿⣿⣿⣿⣿⣿⣿⣿⡿⠛⠀⠀⠀⠐⢦⠀⢠⣿⣿⣿⣿⣿⣿⣿⣿⣿⣿⣿⣿⣿⣿⣿⣿⣿⣿⣿⣿⣿⣿⣿⣿⣿⣿⣿⣿⣿⣿⣿⣿⣿⣿⣿⣿⣿⣿⣿⡇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⣿⣿⣿⣿⣿⣿⣿⣿⣿⣿⣿⣿⣿⣿⣿⣿⣿⣿⣿⣿⣿⣿⣿⣿⣿⣿⣿⣿⣿⣿⣿⣿⣿⣿⣿⣿⣿⣿⣿⡿⠛⠉⠀⠀⠀⠀⠀⠀⠀⠑⢾⣿⣿⣿⣿⣿⣿⣿⣿⣿⣿⣿⣿⣿⣿⣿⣿⣿⣿⣿⣿⣿⣿⣿⣿⣿⣿⣿⣿⣿⣿⣿⣿⣿⣿⣿⣿⣿⣿⣿⡇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⣿⣿⣿⣿⣿⣿⣿⣿⣿⣿⣿⣿⣿⣿⣿⣿⣿⣿⣿⣿⣿⣿⣿⣿⣿⣿⣿⣿⣿⣿⣿⣿⣿⣿⣿⠏⠀⠀⠀⠀⠀⠀⠀⠀⠀⠀⠀⠀⠀⠀⠀⠸⣿⠿⣿⣿⣿⣿⣿⣿⣿⣿⣿⣿⣿⣿⣿⣿⣿⣿⣿⣿⣿⣿⣿⣿⣿⣿⣿⣿⣿⣿⣿⣿⣿⣿⣿⣿⣿⣿⡇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⣿⣿⣿⣿⣿⣿⣿⣿⣿⣿⣿⣿⣿⣿⣿⣿⣿⣿⣿⣿⣿⣿⣿⣿⣿⣿⣿⣿⣿⣿⣿⣿⣿⣿⣿⡄⠀⠀⠀⠀⠀⠀⠀⠀⠀⠀⠀⠀⠀⠀⠀⠀⠀⠘⠛⢿⣿⣿⣿⣿⣿⣿⣿⣿⣿⣿⣿⣿⣿⣿⣿⣿⣿⣿⣿⣿⣿⣿⣿⣿⣿⣿⣿⣿⣿⣿⣿⣿⣿⣿⡇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⣿⣿⣿⣿⣿⣿⣿⣿⣿⣿⣿⣿⣿⣿⣿⣿⣿⣿⣿⣿⣿⣿⣿⣿⣿⣿⣿⣿⣿⣿⣿⣿⣿⣿⣿⣿⡿⠀⠀⠀⠀⠀⠀⠀⠀⠀⠀⠀⠀⠀⠀⠀⠀⢠⣿⣿⣿⣿⣿⣿⣿⣿⣿⣿⣿⣿⣿⣿⣿⣿⣿⣿⣿⣿⣿⣿⣿⣿⣿⣿⣿⣿⣿⣿⣿⣿⣿⡿⠟⠛⠇</a:t>
            </a:r>
            <a:br/>
            <a:r>
              <a:t>⣿⣿⣿⣿⣿⣿⣿⣿⣿⣿⣿⣿⣿⣿⣿⣿⣿⣿⣿⣿⣿⣿⣿⣿⣿⣿⣿⣿⣿⣿⣿⣿⣿⣿⣿⣿⠃⠀⠀⠀⠀⠀⠀⠀⠀⠀⠀⠀⠀⠀⠀⠀⠀⠀⢻⣿⣿⣿⣿⣿⣿⣿⣿⣿⣿⣿⣿⣿⣿⣿⣿⣿⣿⣿⣿⣿⣿⣿⣿⣿⣿⣿⣿⣿⣿⣿⠋⠀⠀⠀⠀</a:t>
            </a:r>
            <a:br/>
            <a:r>
              <a:t>⣿⣿⣿⣿⣿⣿⣿⣿⣿⣿⣿⣿⣿⣿⣿⣿⣿⣿⣿⣿⣿⣿⣿⣿⣿⣿⣿⣿⣿⣿⣿⣿⣿⣿⣿⣿⡀⠀⠀⠀⠀⠀⠀⠀⠀⠀⠀⠀⠀⠀⠀⠀⠀⠀⠈⣿⣿⣿⣿⣿⣿⣿⣿⣿⣿⣿⣿⣿⣿⣿⣿⣿⣿⣿⣿⣿⣿⣿⣿⣿⣿⣿⣿⣿⣿⡇⠀⠀⠀⠀⠀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⣿⣿⣿⣿⣿⣿⣿⣿⣿⣿⣿⣿⣿⣿⣿⣿⣿⣿⣿⣿⣿⣿⣿⣿⣿⣿⣿⣿⣿⣿⣿⣿⣿⣿⣿⣿⣿⣄⠀⠀⠀⠀⠀⠀⠀⠀⠀⠀⠀⠀⠀⠀⠀⠀⠀⢸⣿⣿⣿⣿⣿⣿⣿⣿⣿⣿⣿⣿⣿⣿⣿⣿⣿⣿⣿⣿⣿⣿⣿⣿⣿⣿⣿⣿⣿⣧⠀⠀⠀⠀⠀</a:t>
            </a:r>
            <a:br/>
            <a:r>
              <a:t>⣿⣿⣿⣿⣿⣿⣿⣿⣿⣿⣿⣿⣿⣿⣿⣿⣿⣿⣿⣿⣿⣿⣿⣿⣿⣿⣿⣿⣿⣿⣿⣿⣿⣿⣿⣿⣿⣿⣾⠀⠀⠀⠀⠀⠀⠀⠀⠀⠀⠀⠀⠀⠀⠀⠀⢘⣿⣿⣿⣿⣿⣿⣿⣿⣿⣿⣿⣿⣿⣿⣿⣿⣿⣿⣿⣿⣿⣿⣿⣿⣿⣿⣿⣿⣿⣿⣆⠀⠀⠀⠀</a:t>
            </a:r>
            <a:br/>
            <a:r>
              <a:t>⣿⣿⣿⣿⣿⣿⣿⣿⣿⣿⣿⣿⣿⣿⣿⣿⣿⣿⣿⣿⣿⣿⣿⣿⣿⣿⣿⣿⣿⣿⣿⣿⣿⣿⣿⣿⣿⣿⣿⡄⠀⠀⠀⠀⠀⠀⠀⠀⠀⠀⠀⠀⠀⠀⠀⣸⣿⣿⣿⣿⣿⣿⣿⣿⣿⣿⣿⣿⣿⣿⣿⣿⣿⣿⣿⣿⣿⣿⣿⣿⣿⣿⣿⣿⣿⣿⣿⣷⣤⣀⠀</a:t>
            </a:r>
            <a:br/>
            <a:r>
              <a:t>⣿⣿⣿⣿⣿⣿⣿⣿⣿⣿⣿⣿⣿⣿⣿⣿⣿⣿⣿⣿⣿⣿⣿⣿⣿⣿⣿⣿⣿⣿⣿⣿⣿⣿⣿⣿⣿⣿⣿⣿⡀⠀⠀⠀⠀⠀⠀⠀⠀⠀⠀⠀⢀⢠⣦⣿⣿⣿⣿⣿⣿⣿⣿⣿⣿⣿⣿⣿⣿⣿⣿⣿⣿⣿⣿⣿⣿⣿⣿⣿⣿⣿⣿⣿⣿⣿⣿⣿⡿⠃⠀</a:t>
            </a:r>
            <a:br/>
            <a:r>
              <a:t>⣿⣿⣿⣿⣿⣿⣿⣿⣿⣿⣿⣿⣿⣿⣿⣿⣿⣿⣿⣿⣿⣿⣿⣿⣿⣿⣿⣿⣿⣿⣿⣿⣿⣿⣿⣿⣿⣿⠿⠿⠛⠀⠀⠀⠀⠀⠀⠀⠀⠀⠢⠦⠿⣿⣿⣿⣿⣿⣿⣿⣿⣿⣿⣿⣿⣿⣿⣿⣿⣿⣿⣿⣿⣿⣿⣿⣿⣿⣿⣿⣿⣿⣿⣿⣿⣿⣿⡏⠀⠀⠀</a:t>
            </a:r>
            <a:br/>
            <a:r>
              <a:t>⣿⣿⣿⣿⣿⣿⣿⣿⣿⣿⣿⣿⣿⣿⣿⣿⣿⣿⣿⣿⣿⣿⣿⣿⣿⣿⣿⣿⣿⣿⣿⣿⣿⣿⣿⣿⣿⡏⠀⠀⠀⠀⠀⠀⠀⠀⠀⠀⠀⠀⠀⠀⠀⠀⢹⣿⣿⣿⣿⣿⣿⣿⣿⣿⣿⣿⣿⣿⣿⣿⣿⣿⣿⣿⣿⣿⣿⣿⣿⣿⣿⣿⣿⣿⣿⣿⣿⣧⡀⠀⠀</a:t>
            </a:r>
            <a:br/>
            <a:r>
              <a:t>⣿⣿⣿⣿⣿⣿⣿⣿⣿⣿⣿⣿⣿⣿⣿⣿⣿⣿⣿⣿⣿⣿⣿⣿⣿⣿⣿⣿⣿⣿⣿⣿⣿⣿⣿⣿⡿⠂⠀⠀⠀⠀⠀⠀⠀⠀⠀⠀⠀⠀⠀⠀⠀⢠⣾⣿⣿⣿⣿⣿⣿⣿⣿⣿⣿⣿⣿⣿⣿⣿⣿⣿⣿⣿⣿⣿⣿⣿⣿⣿⣿⣿⣿⣿⣿⣿⣿⣿⣿⣶⡇</a:t>
            </a:r>
            <a:br/>
            <a:r>
              <a:t>⣿⣿⣿⣿⣿⣿⣿⣿⣿⣿⣿⣿⣿⣿⣿⣿⣿⣿⣿⣿⣿⣿⣿⣿⣿⣿⣿⣿⣿⣿⣿⣿⣿⣿⣿⡏⠀⠀⠀⠀⠀⠀⠀⠀⠀⠀⠀⠀⠀⠀⠀⠀⠀⠘⣿⣿⣿⣿⣿⣿⣿⣿⣿⣿⣿⣿⣿⣿⣿⣿⣿⣿⣿⣿⣿⣿⣿⣿⣿⣿⣿⣿⣿⣿⣿⣿⣿⣿⣿⣿⡇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⣿⣿⣿⣿⣿⣿⣿⣿⣿⣿⣿⣿⣿⣿⣿⣿⣿⣿⣿⣿⣿⣿⣿⣿⣿⣿⣿⣿⣿⣿⡿⠟⠁⠀⠀⠀⠀⠀⠀⠀⠀⠀⠀⠀⠀⠀⠀⠀⠀⠀⠀⠀⠀⠀⣿⣿⣿⣿⣿⣿⣿⣿⣿⣿⣿⣿⣿⣿⣿⣿⣿⣿⣿⣿⣿⣿⣿⣿⣿⣿⣿⣿⣿⣿⣿⣿⣿⣿⣿⣿⡇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⣿⣿⣿⣿⣿⣿⣿⣿⣿⣿⣿⣿⣿⣿⣿⣿⣿⣿⣿⣿⣿⣿⣿⣿⣿⣿⠿⠟⠋⠀⠀⠀⠀⠀⠀⠀⠀⠀⠀⠀⠀⠀⠀⠀⠀⠀⠀⠀⠀⠀⠀⠀⠀⠀⢹⣿⣿⣿⣿⣿⣿⣿⣿⣿⣿⣿⣿⣿⣿⣿⣿⣿⣿⣿⣿⣿⣿⣿⣿⣿⣿⣿⣿⣿⣿⣿⣿⣿⣿⣿⡇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⣿⣿⣿⣿⣿⣿⣿⣿⣿⣿⣿⣿⣿⣿⣿⣿⣿⣿⣿⣿⣿⣿⠟⠋⠉⠀⠀⠀⠀⠀⠀⠀⠀⠀⣠⣾⡆⠀⠀⠀⠀⠀⠀⠀⠀⠀⠀⠀⠀⠀⠀⠀⠀⠀⠸⣿⣿⣿⣿⣿⣿⣿⣿⣿⣿⣿⣿⣿⣿⣿⣿⣿⣿⣿⣿⣿⣿⣿⣿⣿⣿⣿⣿⣿⣿⣿⣿⣿⣿⣿⡇</a:t>
            </a:r>
            <a:br/>
            <a:r>
              <a:t>⠿⠟⠛⠛⠛⠛⠛⠛⠛⠻⢿⣿⡿⠛⠛⠛⠻⠿⠛⠛⠉⠉⠀⠀⠀⠀⠀⠀⠀⢀⣠⣤⣶⣿⣿⣿⣿⡀⠀⠀⠀⠀⠀⠀⠀⠀⠀⠀⠀⠀⠀⠀⠀⠀⠀⣿⣿⣿⣿⣿⣿⣿⣿⣿⣿⣿⣿⣿⣿⣿⣿⣿⣿⣿⣿⣿⣿⣿⣿⣿⣿⣿⣿⣿⣿⣿⣿⣿⣿⣿⡇</a:t>
            </a:r>
            <a:br/>
            <a:r>
              <a:t>⠀⠀⠀⠀⠀⠀⠀⠀⠀⠀⠘⠋⠀⢀⣤⣄⣀⠀⠀⠀⠀⠀⠀⠀⠀⢀⣠⣴⣾⣿⣿⣿⣿⣿⣿⣿⠛⠇⠀⠀⠀⠀⠀⠀⠀⠀⠀⠀⠀⠀⠀⠀⠀⠀⠀⣿⣿⣿⣿⣿⣿⣿⣿⣿⣿⣿⣿⣿⣿⣿⣿⣿⣿⣿⣿⣿⣿⣿⣿⣿⣿⣿⣿⣿⣿⣿⣿⣿⣿⣿⡇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⠀⠀⠀⠀⠀⠀⠀⠀⠀⠀⠀⠀⠀⠀⠀⠉⠉⠉⠃⠀⠠⠄⠴⣶⡶⠋⠁⠀⠀⠉⠉⠉⠉⠉⠉⠉⠀⠀⠀⠀⠀⠀⠀⠀⠀⠀⠀⠀⠀⠀⠀⠀⠀⠀⢰⣿⣿⣿⣿⣿⣿⣿⣿⣿⣿⣿⣿⣿⣿⣿⣿⣿⣿⣿⣿⣿⣿⣿⣿⣿⣿⣿⣿⣿⣿⣿⣿⣿⣿⡟⠀</a:t>
            </a:r>
            <a:br/>
            <a:r>
              <a:t>⠀⠀⠀⠀⠀⠀⠀⠀⠀⠀⠀⠀⠀⠀⠀⠀⠀⠀⠀⠀⠀⠀⠀⠀⠀⠀⠀⠀⠀⠀⠀⠀⠀⠀⠀⠀⠀⠀⠀⠀⠀⠀⠀⠀⠀⠀⠀⠀⠀⠀⠀⠀⢤⣴⣿⣿⣿⣿⣿⣿⣿⣿⣿⣿⣿⣿⣿⣿⣿⣿⣿⣿⣿⣿⣿⣿⣿⣿⣿⣿⣿⣿⣿⣿⣿⣿⣿⣿⡟⠀⠀</a:t>
            </a:r>
            <a:br/>
            <a:r>
              <a:t>⠀⠀⠀⠀⠀⠀⠀⠀⠀⠀⠀⠀⠀⠀⠀⠀⠀⠀⠀⠀⠀⠀⠀⠀⠀⠀⠀⠀⠀⠀⠀⠀⠀⠀⠀⠀⠀⠀⠀⠀⠀⠀⠀⠀⠀⠀⠀⠀⠀⠀⠀⠀⠈⠻⣿⣿⣿⣿⣿⣿⣿⣿⣿⣿⣿⣿⣿⣿⣿⣿⣿⣿⣿⣿⣿⣿⣿⣿⣿⣿⣿⣿⣿⣿⣿⣿⣿⠋⠀⠀⠀</a:t>
            </a:r>
            <a:br/>
            <a:r>
              <a:t>⠀⠀⠀⠀⠀⠀⠀⠀⠀⠀⠀⠀⠀⠀⠀⠀⠀⠀⠀⠀⠀⠀⠀⠀⠀⠀⠀⠀⠀⠀⠀⠀⠀⠀⠀⠀⠀⠀⠀⠀⠀⠀⠀⠀⠀⠀⠀⠀⠀⠀⠀⠀⠀⠀⢹⣿⣿⣿⣿⣿⣿⣿⣿⣿⣿⣿⣿⣿⣿⣿⣿⣿⣿⣿⣿⣿⣿⣿⣿⣿⣿⣿⣿⣿⣿⠟⠁⠀⠀⠀⠀</a:t>
            </a:r>
            <a:br/>
            <a:r>
              <a:t>⣀⡀⠀⠀⠀⠀⠀⠀⠀⠀⠀⠀⠀⠀⠀⠀⠀⠀⠀⠀⠀⠀⠀⠀⠀⠀⠀⠀⠀⠀⠀⠀⠀⠀⠀⠀⠀⠀⠀⠀⠀⠀⠀⠀⠀⠀⠀⠀⠀⠀⠀⠀⠀⠀⠀⠉⠉⠙⠛⠛⠿⠿⢿⡿⠿⠟⠛⠋⠉⠉⠀⠀⠀⠀⠉⠉⠉⠻⣿⣿⣿⣿⣿⣿⠋⠀⠀⠀⠀⠀⠀</a:t>
            </a:r>
            <a:br/>
            <a:r>
              <a:t>⣿⣿⣿⣶⣤⣀⡀⠀⠀⠀⠀⠀⠀⠀⠀⠀⠀⠀⠀⠀⠀⠀⠀⠀⠀⠀⠀⠀⠀⠀⠀⠀⠀⠀⠀⠀⠀⠀⠀⠀⠀⠀⠀⠀⠀⠀⠀⠀⠀⠀⠀⠀⠀⠀⠀⠀⠀⠀⠀⠀⠀⠀⠀⠀⠀⠀⠀⠀⠀⠀⠀⠀⠀⠀⠀⠀⠀⠀⣿⣿⣿⣿⣿⣷⡀⠀⠀⠀⠀⠀⠀</a:t>
            </a:r>
            <a:br/>
            <a:r>
              <a:t>⣿⣿⣿⣿⣿⣿⣿⣷⣶⣤⣀⡀⠀⠀⠀⠀⠀⠀⠀⠀⠀⠀⠀⠀⠀⠀⠀⠀⠀⠀⠀⠀⠀⠀⠀⠀⠀⠀⠀⠀⠀⠀⠀⠀⠀⠀⠀⠀⠀⠀⠀⠀⠀⠀⠀⠀⠀⠀⠀⠀⠀⠀⠀⠀⠀⠀⠀⠀⠀⠀⠀⠀⠀⠀⠀⠀⠀⠀⣿⣿⣿⣿⣿⣿⣷⣄⠀⠀⠀⠀⠀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⣿⣿⣿⣿⣿⣿⣿⣿⣿⣿⣿⣿⣿⣿⣿⣿⣿⣿⣿⣿⣿⣿⣿⣿⣿⣿⣿⣿⣿⣿⣿⣿⣿⣿⣿⣿⣿⣿⣿⣿⣿⣿⣿⣿⣿⣿⠛⣿⣿⣿⣿⣿⣿⣿⣿⣿⣿⣿⣿⣿⣿⣿⣿⣿⣿⣿⣿⣿⣿⣿⣿⣿⣿⣿⣿⣿⣿⣿⣿⣿⣿⣿⣿⣿⣿⣿⣿⣿⣿⣿⡇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⣿⣿⣿⣿⣿⣿⣿⣿⣿⣿⣿⣿⣿⣿⣿⣿⣿⣿⣿⣿⣿⣿⣿⣿⣿⣿⣿⣿⣿⣿⣿⣿⣿⣿⣿⣿⣿⣿⣿⣿⣿⣿⣿⣿⠛⠃⠀⠛⠻⢿⣿⣿⣿⣿⣿⣿⣿⣿⣿⣿⣿⣿⣿⣿⣿⣿⣿⣿⣿⣿⣿⣿⣿⣿⣿⣿⣿⣿⣿⣿⣿⣿⣿⣿⣿⣿⣿⣿⣿⣿⡇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⣿⣿⣿⣿⣿⣿⣿⣿⣿⣿⣿⣿⣿⣿⣿⣿⣿⣿⣿⣿⣿⣿⣿⣿⣿⣿⣿⣿⣿⣿⣿⣿⣿⣿⣿⣿⣿⣿⣿⣿⣿⣿⣿⣿⠆⠀⠀⠀⠀⠀⠈⣿⣿⣿⣿⣿⣿⣿⣿⣿⣿⣿⣿⣿⣿⣿⣿⣿⣿⣿⣿⣿⣿⣿⣿⣿⣿⣿⣿⣿⣿⣿⣿⣿⣿⣿⣿⣿⣿⣿⡇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⣿⣿⣿⣿⣿⣿⣿⣿⣿⣿⣿⣿⣿⣿⣿⣿⣿⣿⣿⣿⣿⣿⣿⣿⣿⣿⣿⣿⣿⣿⣿⣿⣿⣿⣿⣿⣿⣿⣿⣿⣿⣿⡿⠋⠀⠀⠀⠑⢦⠀⢠⣿⣿⣿⣿⣿⣿⣿⣿⣿⣿⣿⣿⣿⣿⣿⣿⣿⣿⣿⣿⣿⣿⣿⣿⣿⣿⣿⣿⣿⣿⣿⣿⣿⣿⣿⣿⣿⣿⣿⡇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⣿⣿⣿⣿⣿⣿⣿⣿⣿⣿⣿⣿⣿⣿⣿⣿⣿⣿⣿⣿⣿⣿⣿⣿⣿⣿⣿⣿⣿⣿⣿⣿⣿⣿⣿⣿⣿⣿⣿⡿⠛⠉⠀⠀⠀⠀⠀⠀⠀⠑⢾⣿⣿⣿⣿⣿⣿⣿⣿⣿⣿⣿⣿⣿⣿⣿⣿⣿⣿⣿⣿⣿⣿⣿⣿⣿⣿⣿⣿⣿⣿⣿⣿⣿⣿⣿⣿⣿⣿⣿⡇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⣿⣿⣿⣿⣿⣿⣿⣿⣿⣿⣿⣿⣿⣿⣿⣿⣿⣿⣿⣿⣿⣿⣿⣿⣿⣿⣿⣿⣿⣿⣿⣿⣿⣿⣿⠃⠀⠀⠀⠀⠀⠀⠀⠀⠀⠀⠀⠀⠀⠀⠀⠹⣿⢿⣿⣿⣿⣿⣿⣿⣿⣿⣿⣿⣿⣿⣿⣿⣿⣿⣿⣿⣿⣿⣿⣿⣿⣿⣿⣿⣿⣿⣿⣿⣿⣿⣿⣿⣿⣿⡇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⣿⣿⣿⣿⣿⣿⣿⣿⣿⣿⣿⣿⣿⣿⣿⣿⣿⣿⣿⣿⣿⣿⣿⣿⣿⣿⣿⣿⣿⣿⣿⣿⣿⣿⣿⡀⠀⠀⠀⠀⠀⠀⠀⠀⠀⠀⠀⠀⠀⠀⠀⠀⠉⠘⠛⢿⣿⣿⣿⣿⣿⣿⣿⣿⣿⣿⣿⣿⣿⣿⣿⣿⣿⣿⣿⣿⣿⣿⣿⣿⣿⣿⣿⣿⣿⣿⣿⣿⣿⣿⡇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⣿⣿⣿⣿⣿⣿⣿⣿⣿⣿⣿⣿⣿⣿⣿⣿⣿⣿⣿⣿⣿⣿⣿⣿⣿⣿⣿⣿⣿⣿⣿⣿⣿⣿⣿⣿⡗⠀⠀⠀⠀⠀⠀⠀⠀⠀⠀⠀⠀⠀⠀⠀⠀⢠⣾⣿⣿⣿⣿⣿⣿⣿⣿⣿⣿⣿⣿⣿⣿⣿⣿⣿⣿⣿⣿⣿⣿⣿⣿⣿⣿⣿⣿⣿⣿⣿⣿⣿⣿⣿⡇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⣿⣿⣿⣿⣿⣿⣿⣿⣿⣿⣿⣿⣿⣿⣿⣿⣿⣿⣿⣿⣿⣿⣿⣿⣿⣿⣿⣿⣿⣿⣿⣿⣿⣿⣿⣿⠀⠀⠀⠀⠀⠀⠀⠀⠀⠀⠀⠀⠀⠀⠀⠀⠀⠀⢻⣿⣿⣿⣿⣿⣿⣿⣿⣿⣿⣿⣿⣿⣿⣿⣿⣿⣿⣿⣿⣿⣿⣿⣿⣿⣿⣿⣿⣿⣿⣿⣿⠟⠉⠉⠁</a:t>
            </a:r>
            <a:br/>
            <a:r>
              <a:t>⣿⣿⣿⣿⣿⣿⣿⣿⣿⣿⣿⣿⣿⣿⣿⣿⣿⣿⣿⣿⣿⣿⣿⣿⣿⣿⣿⣿⣿⣿⣿⣿⣿⣿⣿⣇⠀⠀⠀⠀⠀⠀⠀⠀⠀⠀⠀⠀⠀⠀⠀⠀⠀⠀⠘⣿⣿⣿⣿⣿⣿⣿⣿⣿⣿⣿⣿⣿⣿⣿⣿⣿⣿⣿⣿⣿⣿⣿⣿⣿⣿⣿⣿⣿⣿⣿⡇⠀⠀⠀⠀</a:t>
            </a:r>
            <a:br/>
            <a:r>
              <a:t>⣿⣿⣿⣿⣿⣿⣿⣿⣿⣿⣿⣿⣿⣿⣿⣿⣿⣿⣿⣿⣿⣿⣿⣿⣿⣿⣿⣿⣿⣿⣿⣿⣿⣿⣿⣿⣷⡀⠀⠀⠀⠀⠀⠀⠀⠀⠀⠀⠀⠀⠀⠀⠀⠀⠀⢹⣿⣿⣿⣿⣿⣿⣿⣿⣿⣿⣿⣿⣿⣿⣿⣿⣿⣿⣿⣿⣿⣿⣿⣿⣿⣿⣿⣿⣿⣿⡄⠀⠀⠀⠀</a:t>
            </a:r>
            <a:br/>
            <a:r>
              <a:t>⣿⣿⣿⣿⣿⣿⣿⣿⣿⣿⣿⣿⣿⣿⣿⣿⣿⣿⣿⣿⣿⣿⣿⣿⣿⣿⣿⣿⣿⣿⣿⣿⣿⣿⣿⣿⣿⣷⡇⠀⠀⠀⠀⠀⠀⠀⠀⠀⠀⠀⠀⠀⠀⠀⠀⢸⣿⣿⣿⣿⣿⣿⣿⣿⣿⣿⣿⣿⣿⣿⣿⣿⣿⣿⣿⣿⣿⣿⣿⣿⣿⣿⣿⣿⣿⣿⣇⠀⠀⠀⠀</a:t>
            </a:r>
            <a:br/>
            <a:r>
              <a:t>⣿⣿⣿⣿⣿⣿⣿⣿⣿⣿⣿⣿⣿⣿⣿⣿⣿⣿⣿⣿⣿⣿⣿⣿⣿⣿⣿⣿⣿⣿⣿⣿⣿⣿⣿⣿⣿⣿⣷⠀⠀⠀⠀⠀⠀⠀⠀⠀⠀⠀⠀⠀⠀⠀⠀⣸⣿⣿⣿⣿⣿⣿⣿⣿⣿⣿⣿⣿⣿⣿⣿⣿⣿⣿⣿⣿⣿⣿⣿⣿⣿⣿⣿⣿⣿⣿⣿⣧⡀⠀⠀</a:t>
            </a:r>
            <a:br/>
            <a:r>
              <a:t>⣿⣿⣿⣿⣿⣿⣿⣿⣿⣿⣿⣿⣿⣿⣿⣿⣿⣿⣿⣿⣿⣿⣿⣿⣿⣿⣿⣿⣿⣿⣿⣿⣿⣿⣿⣿⣿⣿⣿⣇⠀⠀⠀⠀⠀⠀⠀⠀⠀⠀⠀⠀⠀⢠⣤⣿⣿⣿⣿⣿⣿⣿⣿⣿⣿⣿⣿⣿⣿⣿⣿⣿⣿⣿⣿⣿⣿⣿⣿⣿⣿⣿⣿⣿⣿⣿⣿⣿⡿⠃⠀</a:t>
            </a:r>
            <a:br/>
            <a:r>
              <a:t>⣿⣿⣿⣿⣿⣿⣿⣿⣿⣿⣿⣿⣿⣿⣿⣿⣿⣿⣿⣿⣿⣿⣿⣿⣿⣿⣿⣿⣿⣿⣿⣿⣿⣿⣿⣿⣿⣿⠿⠿⠶⠀⠀⠀⠀⠀⠀⠀⠀⠀⢄⣄⣼⣿⣿⣿⣿⣿⣿⣿⣿⣿⣿⣿⣿⣿⣿⣿⣿⣿⣿⣿⣿⣿⣿⣿⣿⣿⣿⣿⣿⣿⣿⣿⣿⣿⣿⣏⠀⠀⠀</a:t>
            </a:r>
            <a:br/>
            <a:r>
              <a:t>⣿⣿⣿⣿⣿⣿⣿⣿⣿⣿⣿⣿⣿⣿⣿⣿⣿⣿⣿⣿⣿⣿⣿⣿⣿⣿⣿⣿⣿⣿⣿⣿⣿⣿⣿⣿⣿⠇⠀⠀⠀⠀⠀⠀⠀⠀⠀⠀⠀⠀⠀⠈⠉⠉⢻⣿⣿⣿⣿⣿⣿⣿⣿⣿⣿⣿⣿⣿⣿⣿⣿⣿⣿⣿⣿⣿⣿⣿⣿⣿⣿⣿⣿⣿⣿⣿⣿⣿⣄⠀⠀</a:t>
            </a:r>
            <a:br/>
            <a:r>
              <a:t>⣿⣿⣿⣿⣿⣿⣿⣿⣿⣿⣿⣿⣿⣿⣿⣿⣿⣿⣿⣿⣿⣿⣿⣿⣿⣿⣿⣿⣿⣿⣿⣿⣿⣿⣿⣿⡿⠀⠀⠀⠀⠀⠀⠀⠀⠀⠀⠀⠀⠀⠀⠀⠀⠀⣼⣿⣿⣿⣿⣿⣿⣿⣿⣿⣿⣿⣿⣿⣿⣿⣿⣿⣿⣿⣿⣿⣿⣿⣿⣿⣿⣿⣿⣿⣿⣿⣿⣿⣿⣿⡇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⣿⣿⣿⣿⣿⣿⣿⣿⣿⣿⣿⣿⣿⣿⣿⣿⣿⣿⣿⣿⣿⣿⣿⣿⣿⣿⣿⣿⣿⣿⣿⣿⣿⣿⣿⠋⠀⠀⠀⠀⠀⠀⠀⠀⠀⠀⠀⠀⠀⠀⠀⠀⠀⠸⣿⣿⣿⣿⣿⣿⣿⣿⣿⣿⣿⣿⣿⣿⣿⣿⣿⣿⣿⣿⣿⣿⣿⣿⣿⣿⣿⣿⣿⣿⣿⣿⣿⣿⣿⣿⡇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⣿⣿⣿⣿⣿⣿⣿⣿⣿⣿⣿⣿⣿⣿⣿⣿⣿⣿⣿⣿⣿⣿⣿⣿⣿⣿⣿⣿⣿⣿⣿⣿⡿⠃⠀⠀⠀⠀⠀⠀⠀⠀⠀⠀⠀⠀⠀⠀⠀⠀⠀⠀⠀⠀⠀⣿⣿⣿⣿⣿⣿⣿⣿⣿⣿⣿⣿⣿⣿⣿⣿⣿⣿⣿⣿⣿⣿⣿⣿⣿⣿⣿⣿⣿⣿⣿⣿⣿⣿⣿⡇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⣿⣿⣿⣿⣿⣿⣿⣿⣿⣿⣿⣿⣿⣿⣿⣿⣿⣿⣿⣿⣿⣿⣿⣿⣿⣿⣿⣿⣿⡿⠿⠛⠀⠀⠀⠀⠀⠀⠀⠀⠀⠀⠀⠀⠀⠀⠀⠀⠀⠀⠀⠀⠀⠀⣼⣿⣿⣿⣿⣿⣿⣿⣿⣿⣿⣿⣿⣿⣿⣿⣿⣿⣿⣿⣿⣿⣿⣿⣿⣿⣿⣿⣿⣿⣿⣿⣿⣿⣿⣿⡇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⣿⣿⣿⣿⣿⣿⣿⣿⣿⣿⣿⣿⣿⣿⣿⣿⣿⣿⣿⣿⣿⣿⣿⣿⠿⠿⠛⠉⠁⠀⠀⠀⠀⠀⠀⢀⠀⠀⠀⠀⠀⠀⠀⠀⠀⠀⠀⠀⠀⠀⠀⠀⠀⠀⢸⣿⣿⣿⣿⣿⣿⣿⣿⣿⣿⣿⣿⣿⣿⣿⣿⣿⣿⣿⣿⣿⣿⣿⣿⣿⣿⣿⣿⣿⣿⣿⣿⣿⣿⣿⡇</a:t>
            </a:r>
            <a:br/>
            <a:r>
              <a:t>⠿⠿⠿⠿⠿⠿⠛⠛⠻⠿⣿⣿⣿⣿⣿⣿⣿⣿⣿⣿⠿⠟⠁⠀⠀⠀⠀⠀⠀⠀⠀⠀⠀⢀⣴⣿⡇⠀⠀⠀⠀⠀⠀⠀⠀⠀⠀⠀⠀⠀⠀⠀⠀⠀⠀⣿⣿⣿⣿⣿⣿⣿⣿⣿⣿⣿⣿⣿⣿⣿⣿⣿⣿⣿⣿⣿⣿⣿⣿⣿⣿⣿⣿⣿⣿⣿⣿⣿⣿⣿⡇</a:t>
            </a:r>
            <a:br/>
            <a:r>
              <a:t>⠀⠀⠀⠀⠀⠀⠀⠀⠀⠀⠸⠟⠋⠁⠈⠉⠉⠉⠉⠀⠀⠀⠀⠀⠀⠀⠀⠀⣀⣠⣤⣶⣿⣿⣿⣿⣿⡀⠀⠀⠀⠀⠀⠀⠀⠀⠀⠀⠀⠀⠀⠀⠀⠀⠀⢹⣿⣿⣿⣿⣿⣿⣿⣿⣿⣿⣿⣿⣿⣿⣿⣿⣿⣿⣿⣿⣿⣿⣿⣿⣿⣿⣿⣿⣿⣿⣿⣿⣿⣿⡇</a:t>
            </a:r>
            <a:br/>
            <a:r>
              <a:t>⠀⠀⠀⠀⠀⠀⠀⠀⠀⠀⠀⠀⠀⠀⠁⠐⠀⠀⠀⠀⠀⠀⣀⣀⣀⣤⣶⠿⢿⣿⣿⣿⣿⣿⣿⣿⡏⠁⠀⠀⠀⠀⠀⠀⠀⠀⠀⠀⠀⠀⠀⠀⠀⠀⠀⢸⣿⣿⣿⣿⣿⣿⣿⣿⣿⣿⣿⣿⣿⣿⣿⣿⣿⣿⣿⣿⣿⣿⣿⣿⣿⣿⣿⣿⣿⣿⣿⣿⣿⣿⠇</a:t>
            </a:r>
            <a:br/>
            <a:r>
              <a:t>⠀⠀⠀⠀⠀⠀⠀⠀⠀⠀⠀⠀⠀⠀⠀⠀⠀⠀⠀⠀⠀⠀⠈⠉⠉⠁⠀⠀⠀⠀⠀⠀⠀⠀⠀⠀⠀⠀⠀⠀⠀⠀⠀⠀⠀⠀⠀⠀⠀⠀⠀⠀⠀⠀⠀⣼⣿⣿⣿⣿⣿⣿⣿⣿⣿⣿⣿⣿⣿⣿⣿⣿⣿⣿⣿⣿⣿⣿⣿⣿⣿⣿⣿⣿⣿⣿⣿⣿⣿⠋⠀</a:t>
            </a:r>
            <a:br/>
            <a:r>
              <a:t>⠀⠀⠀⠀⠀⠀⠀⠀⠀⠀⠀⠀⠀⠀⠀⠀⠀⠀⠀⠀⠀⠀⠀⠀⠀⠀⠀⠀⠀⠀⠀⠀⠀⠀⠀⠀⠀⠀⠀⠀⠀⠀⠀⠀⠀⠀⠀⠀⠀⠀⠀⠀⠀⢀⣴⣿⣿⣿⣿⣿⣿⣿⣿⣿⣿⣿⣿⣿⣿⣿⣿⣿⣿⣿⣿⣿⣿⣿⣿⣿⣿⣿⣿⣿⣿⣿⣿⡿⠃⠀⠀</a:t>
            </a:r>
            <a:br/>
            <a:r>
              <a:t>⠀⠀⠀⠀⠀⠀⠀⠀⠀⠀⠀⠀⠀⠀⠀⠀⠀⠀⠀⠀⠀⠀⠀⠀⠀⠀⠀⠀⠀⠀⠀⠀⠀⠀⠀⠀⠀⠀⠀⠀⠀⠀⠀⠀⠀⠀⠀⠀⠀⠀⠀⠀⠀⠻⣿⣿⣿⣿⣿⣿⣿⣿⣿⣿⣿⣿⣿⣿⣿⣿⣿⣿⣿⣿⣿⣿⣿⣿⣿⣿⣿⣿⣿⣿⣿⣿⠟⠁⠀⠀⠀</a:t>
            </a:r>
            <a:br/>
            <a:r>
              <a:t>⠀⠀⠀⠀⠀⠀⠀⠀⠀⠀⠀⠀⠀⠀⠀⠀⠀⠀⠀⠀⠀⠀⠀⠀⠀⠀⠀⠀⠀⠀⠀⠀⠀⠀⠀⠀⠀⠀⠀⠀⠀⠀⠀⠀⠀⠀⠀⠀⠀⠀⠀⠀⠀⠀⠘⠻⠿⠿⣿⣿⣿⣿⣿⣿⣿⣿⣿⣿⡿⠿⠿⠛⠛⠛⠿⠿⠿⢿⣿⣿⣿⣿⣿⣿⣿⠋⠀⠀⠀⠀⠀</a:t>
            </a:r>
            <a:br/>
            <a:r>
              <a:t>⣷⣦⣤⣀⠀⠀⠀⠀⠀⠀⠀⠀⠀⠀⠀⠀⠀⠀⠀⠀⠀⠀⠀⠀⠀⠀⠀⠀⠀⠀⠀⠀⠀⠀⠀⠀⠀⠀⠀⠀⠀⠀⠀⠀⠀⠀⠀⠀⠀⠀⠀⠀⠀⠀⠀⠀⠀⠀⠀⠀⠈⠉⠉⠛⠛⠉⠉⠀⠀⠀⠀⠀⠀⠀⠀⠀⠀⠀⠙⣿⣿⣿⣿⣿⡇⠀⠀⠀⠀⠀⠀</a:t>
            </a:r>
            <a:br/>
            <a:r>
              <a:t>⣿⣿⣿⣿⣿⣶⣦⣄⡀⠀⠀⠀⠀⠀⠀⠀⠀⠀⠀⠀⠀⠀⠀⠀⠀⠀⠀⠀⠀⠀⠀⠀⠀⠀⠀⠀⠀⠀⠀⠀⠀⠀⠀⠀⠀⠀⠀⠀⠀⠀⠀⠀⠀⠀⠀⠀⠀⠀⠀⠀⠀⠀⠀⠀⠀⠀⠀⠀⠀⠀⠀⠀⠀⠀⠀⠀⠀⠀⠀⣿⣿⣿⣿⣿⣷⡀⠀⠀⠀⠀⠀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⣿⣿⣿⣿⣿⣿⣿⣿⣿⣿⣿⣿⣿⣿⣿⣿⣿⣿⣿⣿⣿⣿⣿⣿⣿⣿⣿⣿⣿⣿⣿⣿⣿⣿⣿⣿⣿⣿⣿⣿⣿⣿⣿⣿⡛⠋⠀⠈⠛⠿⢿⣿⣿⣿⣿⣿⣿⣿⣿⣿⣿⣿⣿⣿⣿⣿⣿⣿⣿⣿⣿⣿⣿⣿⣿⣿⣿⣿⣿⣿⣿⣿⣿⣿⣿⣿⣿⣿⣿⣿⡇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⣿⣿⣿⣿⣿⣿⣿⣿⣿⣿⣿⣿⣿⣿⣿⣿⣿⣿⣿⣿⣿⣿⣿⣿⣿⣿⣿⣿⣿⣿⣿⣿⣿⣿⣿⣿⣿⣿⣿⣿⣿⣿⡿⠋⠀⠀⠀⠈⠻⣄⠀⣸⣿⣿⣿⣿⣿⣿⣿⣿⣿⣿⣿⣿⣿⣿⣿⣿⣿⣿⣿⣿⣿⣿⣿⣿⣿⣿⣿⣿⣿⣿⣿⣿⣿⣿⣿⣿⣿⣿⡇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⣿⣿⣿⣿⣿⣿⣿⣿⣿⣿⣿⣿⣿⣿⣿⣿⣿⣿⣿⣿⣿⣿⣿⣿⣿⣿⣿⣿⣿⣿⣿⣿⣿⣿⣿⡿⠿⣿⣿⡿⠛⠁⠀⠀⠀⠀⠀⠀⠀⠈⠻⣿⣿⣿⣿⣿⣿⣿⣿⣿⣿⣿⣿⣿⣿⣿⣿⣿⣿⣿⣿⣿⣿⣿⣿⣿⣿⣿⣿⣿⣿⣿⣿⣿⣿⣿⣿⣿⣿⣿⡇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⣿⣿⣿⣿⣿⣿⣿⣿⣿⣿⣿⣿⣿⣿⣿⣿⣿⣿⣿⣿⣿⣿⣿⣿⣿⣿⣿⣿⣿⣿⣿⣿⣿⣿⣿⠁⠀⠀⠀⠀⠀⠀⠀⠀⠀⠀⠀⠀⠀⠀⠀⠈⢹⣿⢿⣿⣿⣿⣿⣿⣿⣿⣿⣿⣿⣿⣿⣿⣿⣿⣿⣿⣿⣿⣿⣿⣿⣿⣿⣿⣿⣿⣿⣿⣿⣿⣿⣿⣿⣿⡇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⣿⣿⣿⣿⣿⣿⣿⣿⣿⣿⣿⣿⣿⣿⣿⣿⣿⣿⣿⣿⣿⣿⣿⣿⣿⣿⣿⣿⣿⣿⣿⣿⣿⣿⣿⣄⠀⠀⠀⠀⠀⠀⠀⠀⠀⠀⠀⠀⠀⠀⠀⠀⠈⠁⠸⠿⣿⣿⣿⣿⣿⣿⣿⣿⣿⣿⣿⣿⣿⣿⣿⣿⣿⣿⣿⣿⣿⣿⣿⣿⣿⣿⣿⣿⣿⣿⣿⣿⣿⣿⡇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⣿⣿⣿⣿⣿⣿⣿⣿⣿⣿⣿⣿⣿⣿⣿⣿⣿⣿⣿⣿⣿⣿⣿⣿⣿⣿⣿⣿⣿⣿⣿⣿⣿⣿⣿⣿⣷⡠⠀⠀⠀⠀⠀⠀⠀⠀⠀⠀⠀⠀⠀⠀⠀⠀⠀⢸⣿⣿⣿⣿⣿⣿⣿⣿⣿⣿⣿⣿⣿⣿⣿⣿⣿⣿⣿⣿⣿⣿⣿⣿⣿⣿⣿⣿⣿⣿⣿⡿⠛⠉⠁</a:t>
            </a:r>
            <a:br/>
            <a:r>
              <a:t>⣿⣿⣿⣿⣿⣿⣿⣿⣿⣿⣿⣿⣿⣿⣿⣿⣿⣿⣿⣿⣿⣿⣿⣿⣿⣿⣿⣿⣿⣿⣿⣿⣿⣿⣿⣿⣿⣿⡀⠀⠀⠀⠀⠀⠀⠀⠀⠀⠀⠀⠀⠀⠀⠀⠀⢸⣿⣿⣿⣿⣿⣿⣿⣿⣿⣿⣿⣿⣿⣿⣿⣿⣿⣿⣿⣿⣿⣿⣿⣿⣿⣿⣿⣿⣿⣿⣿⠁⠀⠀⠀</a:t>
            </a:r>
            <a:br/>
            <a:r>
              <a:t>⣿⣿⣿⣿⣿⣿⣿⣿⣿⣿⣿⣿⣿⣿⣿⣿⣿⣿⣿⣿⣿⣿⣿⣿⣿⣿⣿⣿⣿⣿⣿⣿⣿⣿⣿⣿⣿⣿⣇⠀⠀⠀⠀⠀⠀⠀⠀⠀⠀⠀⠀⠀⠀⠀⠀⣸⣿⣿⣿⣿⣿⣿⣿⣿⣿⣿⣿⣿⣿⣿⣿⣿⣿⣿⣿⣿⣿⣿⣿⣿⣿⣿⣿⣿⣿⣿⣿⡀⠀⠀⠀</a:t>
            </a:r>
            <a:br/>
            <a:r>
              <a:t>⣿⣿⣿⣿⣿⣿⣿⣿⣿⣿⣿⣿⣿⣿⣿⣿⣿⣿⣿⣿⣿⣿⣿⣿⣿⣿⣿⣿⣿⣿⣿⣿⣿⣿⣿⣿⣿⣿⣿⡄⢂⠀⠀⠀⠀⠀⠀⠀⠀⠀⠀⡀⠀⡄⣰⣿⣿⣿⣿⣿⣿⣿⣿⣿⣿⣿⣿⣿⣿⣿⣿⣿⣿⣿⣿⣿⣿⣿⣿⣿⣿⣿⣿⣿⣿⣿⣿⣧⡀⠀⠀</a:t>
            </a:r>
            <a:br/>
            <a:r>
              <a:t>⣿⣿⣿⣿⣿⣿⣿⣿⣿⣿⣿⣿⣿⣿⣿⣿⣿⣿⣿⣿⣿⣿⣿⣿⣿⣿⣿⣿⣿⣿⣿⣿⣿⣿⣿⣿⣿⣿⣿⣿⣾⠟⠀⠀⠀⠀⠀⠀⠀⢀⢀⣵⣴⣿⣿⣿⣿⣿⣿⣿⣿⣿⣿⣿⣿⣿⣿⣿⣿⣿⣿⣿⣿⣿⣿⣿⣿⣿⣿⣿⣿⣿⣿⣿⣿⣿⣿⣿⠃⠀⠀</a:t>
            </a:r>
            <a:br/>
            <a:r>
              <a:t>⣿⣿⣿⣿⣿⣿⣿⣿⣿⣿⣿⣿⣿⣿⣿⣿⣿⣿⣿⣿⣿⣿⣿⣿⣿⣿⣿⣿⣿⣿⣿⣿⣿⣿⣿⣿⣿⠏⠀⠀⠀⠀⠀⠀⠀⠀⠀⠀⠀⠀⠈⠻⠿⣿⣿⣿⣿⣿⣿⣿⣿⣿⣿⣿⣿⣿⣿⣿⣿⣿⣿⣿⣿⣿⣿⣿⣿⣿⣿⣿⣿⣿⣿⣿⣿⣿⣿⣿⡆⠀⠀</a:t>
            </a:r>
            <a:br/>
            <a:r>
              <a:t>⣿⣿⣿⣿⣿⣿⣿⣿⣿⣿⣿⣿⣿⣿⣿⣿⣿⣿⣿⣿⣿⣿⣿⣿⣿⣿⣿⣿⣿⣿⣿⣿⣿⣿⣿⣿⡿⠀⠀⠀⠀⠀⠀⠀⠀⠀⠀⠀⠀⠀⠀⠀⠀⠀⢀⣿⣿⣿⣿⣿⣿⣿⣿⣿⣿⣿⣿⣿⣿⣿⣿⣿⣿⣿⣿⣿⣿⣿⣿⣿⣿⣿⣿⣿⣿⣿⣿⣿⣿⣶⡆</a:t>
            </a:r>
            <a:br/>
            <a:r>
              <a:t>⣿⣿⣿⣿⣿⣿⣿⣿⣿⣿⣿⣿⣿⣿⣿⣿⣿⣿⣿⣿⣿⣿⣿⣿⣿⣿⣿⣿⣿⣿⣿⣿⣿⣿⣿⠋⠀⠀⠀⠀⠀⠀⠀⠀⠀⠀⠀⠀⠀⠀⠀⠀⠀⠀⣾⣿⣿⣿⣿⣿⣿⣿⣿⣿⣿⣿⣿⣿⣿⣿⣿⣿⣿⣿⣿⣿⣿⣿⣿⣿⣿⣿⣿⣿⣿⣿⣿⣿⣿⣿⡇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⣿⣿⣿⣿⣿⣿⣿⣿⣿⣿⣿⣿⣿⣿⣿⣿⣿⣿⣿⣿⣿⣿⣿⣿⣿⣿⣿⣿⣿⠿⠟⠛⠁⠀⠀⠀⠀⠀⠀⠀⠀⠀⠀⠀⠀⠀⠀⠀⠀⠀⠀⠀⠀⠀⢀⣾⣿⣿⣿⣿⣿⣿⣿⣿⣿⣿⣿⣿⣿⣿⣿⣿⣿⣿⣿⣿⣿⣿⣿⣿⣿⣿⣿⣿⣿⣿⣿⣿⣿⣿⡇</a:t>
            </a:r>
            <a:br/>
            <a:r>
              <a:t>⣿⣿⣿⣿⣿⣿⣿⣿⣿⣿⣿⣿⣿⣿⣿⣿⣿⣿⣿⣿⣿⣿⠟⠛⠛⠉⠉⠁⠀⠀⠀⠀⠀⠀⠀⢀⡄⠀⠀⠀⠀⠀⠀⠀⠀⠀⠀⠀⠀⠀⠀⠀⠀⠀⠘⣿⣿⣿⣿⣿⣿⣿⣿⣿⣿⣿⣿⣿⣿⣿⣿⣿⣿⣿⣿⣿⣿⣿⣿⣿⣿⣿⣿⣿⣿⣿⣿⣿⣿⣿⡇</a:t>
            </a:r>
            <a:br/>
            <a:r>
              <a:t>⠉⠉⠉⠁⠀⠀⠀⠀⠀⠉⣿⣿⡿⠿⠿⠿⠿⠟⠛⠛⠁⠈⠀⠀⠀⠀⠀⠀⠀⠀⠀⠀⢀⣠⣴⣿⣧⠀⠀⠀⠀⠀⠀⠀⠀⠀⠀⠀⠀⠀⠀⠀⠀⠀⠀⢹⣿⣿⣿⣿⣿⣿⣿⣿⣿⣿⣿⣿⣿⣿⣿⣿⣿⣿⣿⣿⣿⣿⣿⣿⣿⣿⣿⣿⣿⣿⣿⣿⣿⣿⡇</a:t>
            </a:r>
            <a:br/>
            <a:r>
              <a:t>⠀⠀⠀⠀⠀⠀⠀⠀⠀⠀⠈⠋⠀⠀⠤⣀⣀⡀⠀⠀⠀⠀⠀⠀⠀⠀⣀⣤⣤⣶⣾⣿⣿⣿⣿⣿⣿⡆⠀⠀⠀⠀⠀⠀⠀⠀⠀⠀⠀⠀⠀⠀⠀⠀⠀⠘⣿⣿⣿⣿⣿⣿⣿⣿⣿⣿⣿⣿⣿⣿⣿⣿⣿⣿⣿⣿⣿⣿⣿⣿⣿⣿⣿⣿⣿⣿⣿⣿⣿⣿⡇</a:t>
            </a:r>
            <a:br/>
            <a:r>
              <a:t>⠀⠀⠀⠀⠀⠀⠀⠀⠀⠀⠀⠀⠀⠀⠀⠀⠀⠉⠁⠀⠀⠠⠶⢶⣶⣿⣿⠿⢿⣿⣿⣿⣿⣿⣿⣿⡏⠉⠀⠀⠀⠀⠀⠀⠀⠀⠀⠀⠀⠀⠀⠀⠀⠀⠀⠀⣿⣿⣿⣿⣿⣿⣿⣿⣿⣿⣿⣿⣿⣿⣿⣿⣿⣿⣿⣿⣿⣿⣿⣿⣿⣿⣿⣿⣿⣿⣿⣿⣿⣿⡇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⠀⠀⠀⠀⠀⠀⠀⠀⠀⠀⠀⠀⠀⠀⠀⠀⠀⠀⠀⠀⠀⠀⠀⠀⠀⠀⠀⠀⠀⠀⠀⠀⠀⠀⠀⠀⠀⠀⠀⠀⠀⠀⠀⠀⠀⠀⠀⠀⠀⠀⠀⠀⠀⠀⠀⠀⣿⣿⣿⣿⣿⣿⣿⣿⣿⣿⣿⣿⣿⣿⣿⣿⣿⣿⣿⣿⣿⣿⣿⣿⣿⣿⣿⣿⣿⣿⣿⣿⣿⠟⠀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⠀⠀⠀⠀⠀⠀⠀⠀⠀⠀⠀⠀⠀⠀⠀⠀⠀⠀⠀⠀⠀⠀⠀⠀⠀⠀⠀⠀⠀⠀⠀⠀⠀⠀⠀⠀⠀⠀⠀⠀⠀⠀⠀⠀⠀⠀⠀⠀⠀⠀⠀⠀⠀⠀⠀⣸⣿⣿⣿⣿⣿⣿⣿⣿⣿⣿⣿⣿⣿⣿⣿⣿⣿⣿⣿⣿⣿⣿⣿⣿⣿⣿⣿⣿⣿⣿⣿⣿⠋⠀⠀</a:t>
            </a:r>
            <a:br/>
            <a:r>
              <a:t>⠀⠀⠀⠀⠀⠀⠀⠀⠀⠀⠀⠀⠀⠀⠀⠀⠀⠀⠀⠀⠀⠀⠀⠀⠀⠀⠀⠀⠀⠀⠀⠀⠀⠀⠀⠀⠀⠀⠀⠀⠀⠀⠀⠀⠀⠀⠀⠀⠀⠀⠀⠀⠀⠰⣾⣿⣿⣿⣿⣿⣿⣿⣿⣿⣿⣿⣿⣿⣿⣿⣿⣿⣿⣿⣿⣿⣿⣿⣿⣿⣿⣿⣿⣿⣿⣿⡿⠁⠀⠀⠀</a:t>
            </a:r>
            <a:br/>
            <a:r>
              <a:t>⠀⠀⠀⠀⠀⠀⠀⠀⠀⠀⠀⠀⠀⠀⠀⠀⠀⠀⠀⠀⠀⠀⠀⠀⠀⠀⠀⠀⠀⠀⠀⠀⠀⠀⠀⠀⠀⠀⠀⠀⠀⠀⠀⠀⠀⠀⠀⠀⠀⠀⠀⠀⠀⠀⠈⠛⠿⠿⣿⣿⣿⣿⣿⣿⣿⣿⣿⣿⣿⣿⣿⣿⡿⠿⠿⠿⣿⣿⣿⣿⣿⣿⣿⣿⣿⡟⠀⠀⠀⠀⠀</a:t>
            </a:r>
            <a:br/>
            <a:r>
              <a:t>⣶⣦⣄⡀⠀⠀⠀⠀⠀⠀⠀⠀⠀⠀⠀⠀⠀⠀⠀⠀⠀⠀⠀⠀⠀⠀⠀⠀⠀⠀⠀⠀⠀⠀⠀⠀⠀⠀⠀⠀⠀⠀⠀⠀⠀⠀⠀⠀⠀⠀⠀⠀⠀⠀⠀⠀⠀⠀⠀⠀⠉⠉⠙⠛⠻⠿⠿⠛⠋⠉⠁⠀⠀⠀⠀⠀⠀⠀⠀⠉⢿⣿⣿⣿⣿⡇⠀⠀⠀⠀⠀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⣿⣿⣿⣿⣿⣿⣿⣿⣿⣿⣿⣿⣿⣿⣿⣿⣿⣿⣿⣿⣿⣿⣿⣿⣿⣿⣿⣿⣿⣿⣿⣿⣿⣿⣿⣿⣿⣿⣿⣿⣿⣿⣿⣿⣿⣿⣿⠋⢹⣿⣿⣿⣿⣿⣿⣿⣿⣿⣿⣿⣿⣿⣿⣿⣿⣿⣿⣿⣿⣿⣿⣿⣿⣿⣿⣿⣿⣿⣿⣿⣿⣿⣿⣿⣿⣿⣿⣿⣿⣿⡇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⣿⣿⣿⣿⣿⣿⣿⣿⣿⣿⣿⣿⣿⣿⣿⣿⣿⣿⣿⣿⣿⣿⣿⣿⣿⣿⣿⣿⣿⣿⣿⣿⣿⣿⣿⣿⣿⣿⣿⣿⣿⣿⣿⣿⣯⡉⠁⠀⠀⠉⠻⠿⣿⣿⣿⣿⣿⣿⣿⣿⣿⣿⣿⣿⣿⣿⣿⣿⣿⣿⣿⣿⣿⣿⣿⣿⣿⣿⣿⣿⣿⣿⣿⣿⣿⣿⣿⣿⣿⣿⡇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⣿⣿⣿⣿⣿⣿⣿⣿⣿⣿⣿⣿⣿⣿⣿⣿⣿⣿⣿⣿⣿⣿⣿⣿⣿⣿⣿⣿⣿⣿⣿⣿⣿⣿⣿⣿⣿⣿⣿⣿⣿⣿⣿⣿⣿⠃⠀⠀⢀⡀⠀⠀⠀⢙⣿⣿⣿⣿⣿⣿⣿⣿⣿⣿⣿⣿⣿⣿⣿⣿⣿⣿⣿⣿⣿⣿⣿⣿⣿⣿⣿⣿⣿⣿⣿⣿⣿⣿⣿⣿⡇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⣿⣿⣿⣿⣿⣿⣿⣿⣿⣿⣿⣿⣿⣿⣿⣿⣿⣿⣿⣿⣿⣿⣿⣿⣿⣿⣿⣿⣿⣿⣿⣿⣿⣿⣿⣿⣿⣿⣿⣿⣿⣿⣿⠿⠋⠀⠀⠀⠀⠙⢦⠀⠀⣾⣿⣿⣿⣿⣿⣿⣿⣿⣿⣿⣿⣿⣿⣿⣿⣿⣿⣿⣿⣿⣿⣿⣿⣿⣿⣿⣿⣿⣿⣿⣿⣿⣿⣿⣿⣿⡇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⣿⣿⣿⣿⣿⣿⣿⣿⣿⣿⣿⣿⣿⣿⣿⣿⣿⣿⣿⣿⣿⣿⣿⣿⣿⣿⣿⣿⣿⣿⣿⣿⣿⣿⣿⣿⣿⠿⠻⢿⠿⠋⠁⠀⠀⠀⠀⠀⠀⠀⠈⠻⣿⣿⣿⣿⣿⣿⣿⣿⣿⣿⣿⣿⣿⣿⣿⣿⣿⣿⣿⣿⣿⣿⣿⣿⣿⣿⣿⣿⣿⣿⣿⣿⣿⣿⣿⣿⣿⣿⡇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⣿⣿⣿⣿⣿⣿⣿⣿⣿⣿⣿⣿⣿⣿⣿⣿⣿⣿⣿⣿⣿⣿⣿⣿⣿⣿⣿⣿⣿⣿⣿⣿⣿⣿⣿⡿⠁⠀⠀⠀⠀⠀⠀⠀⠀⠀⠀⠀⠀⠀⠀⠀⠈⠛⢛⣿⣿⣿⣿⣿⣿⣿⣿⣿⣿⣿⣿⣿⣿⣿⣿⣿⣿⣿⣿⣿⣿⣿⣿⣿⣿⣿⣿⣿⣿⣿⣿⣿⣿⣿⡇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⣿⣿⣿⣿⣿⣿⣿⣿⣿⣿⣿⣿⣿⣿⣿⣿⣿⣿⣿⣿⣿⣿⣿⣿⣿⣿⣿⣿⣿⣿⣿⣿⣿⣿⣿⣷⣄⠀⠀⠀⠀⠀⠀⠀⠀⠀⠀⠀⠀⠀⠀⠀⠀⠀⠘⠉⢼⣿⣿⣿⣿⣿⣿⣿⣿⣿⣿⣿⣿⣿⣿⣿⣿⣿⣿⣿⣿⣿⣿⣿⣿⣿⣿⣿⣿⣿⣿⣿⣿⣿⡇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⣿⣿⣿⣿⣿⣿⣿⣿⣿⣿⣿⣿⣿⣿⣿⣿⣿⣿⣿⣿⣿⣿⣿⣿⣿⣿⣿⣿⣿⣿⣿⣿⣿⣿⣿⣿⣿⡄⠀⠀⠀⠀⠀⠀⠀⠀⠀⠀⠀⠀⠀⠀⠀⠀⠀⠀⣤⣿⣿⣿⣿⣿⣿⣿⣿⣿⣿⣿⣿⣿⣿⣿⣿⣿⣿⣿⣿⣿⣿⣿⣿⣿⣿⣿⣿⣿⣿⣿⣿⣿⡇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⣿⣿⣿⣿⣿⣿⣿⣿⣿⣿⣿⣿⣿⣿⣿⣿⣿⣿⣿⣿⣿⣿⣿⣿⣿⣿⣿⣿⣿⣿⣿⣿⣿⣿⣿⣿⣿⣿⣧⠀⠀⠀⠀⠀⠀⠀⠀⠀⠀⠀⠀⠀⠀⠀⠀⠀⢸⣿⣿⣿⣿⣿⣿⣿⣿⣿⣿⣿⣿⣿⣿⣿⣿⣿⣿⣿⣿⣿⣿⣿⣿⣿⣿⣿⣿⣿⣿⣿⡿⠟⠃</a:t>
            </a:r>
            <a:br/>
            <a:r>
              <a:t>⣿⣿⣿⣿⣿⣿⣿⣿⣿⣿⣿⣿⣿⣿⣿⣿⣿⣿⣿⣿⣿⣿⣿⣿⣿⣿⣿⣿⣿⣿⣿⣿⣿⣿⣿⣿⣿⣿⣿⠀⠀⠀⠀⠀⠀⠀⠀⠀⠀⠀⠀⠀⠀⠀⠀⢀⣿⣿⣿⣿⣿⣿⣿⣿⣿⣿⣿⣿⣿⣿⣿⣿⣿⣿⣿⣿⣿⣿⣿⣿⣿⣿⣿⣿⣿⣿⣿⣿⠁⠀⠀</a:t>
            </a:r>
            <a:br/>
            <a:r>
              <a:t>⣿⣿⣿⣿⣿⣿⣿⣿⣿⣿⣿⣿⣿⣿⣿⣿⣿⣿⣿⣿⣿⣿⣿⣿⣿⣿⣿⣿⣿⣿⣿⣿⣿⣿⣿⣿⣿⣿⣿⣆⣧⣄⠀⠀⠀⠀⠀⠀⠀⠀⠀⠀⠀⠀⢠⣾⣿⣿⣿⣿⣿⣿⣿⣿⣿⣿⣿⣿⣿⣿⣿⣿⣿⣿⣿⣿⣿⣿⣿⣿⣿⣿⣿⣿⣿⣿⣿⣿⠀⠀⠀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⣿⣿⣿⣿⣿⣿⣿⣿⣿⣿⣿⣿⣿⣿⣿⣿⣿⣿⣿⣿⣿⣿⣿⣿⣿⣿⣿⣿⣿⣿⣿⣿⣿⣿⣿⣿⣿⣿⣿⣿⣿⣿⠆⠁⠀⠀⠀⠀⠀⠀⢰⣆⣴⣤⣿⣿⣿⣿⣿⣿⣿⣿⣿⣿⣿⣿⣿⣿⣿⣿⣿⣿⣿⣿⣿⣿⣿⣿⣿⣿⣿⣿⣿⣿⣿⣿⣿⣿⣧⠀⠀</a:t>
            </a:r>
            <a:br/>
            <a:r>
              <a:t>⣿⣿⣿⣿⣿⣿⣿⣿⣿⣿⣿⣿⣿⣿⣿⣿⣿⣿⣿⣿⣿⣿⣿⣿⣿⣿⣿⣿⣿⣿⣿⣿⣿⣿⣿⣿⣿⡿⠋⠉⠁⠀⠀⠀⠀⠀⠀⠀⠀⠀⠀⠈⠻⠿⣿⣿⣿⣿⣿⣿⣿⣿⣿⣿⣿⣿⣿⣿⣿⣿⣿⣿⣿⣿⣿⣿⣿⣿⣿⣿⣿⣿⣿⣿⣿⣿⣿⣿⣏⠀⠀</a:t>
            </a:r>
            <a:br/>
            <a:r>
              <a:t>⣿⣿⣿⣿⣿⣿⣿⣿⣿⣿⣿⣿⣿⣿⣿⣿⣿⣿⣿⣿⣿⣿⣿⣿⣿⣿⣿⣿⣿⣿⣿⣿⣿⣿⣿⣿⣿⡧⠀⠀⠀⠀⠀⠀⠀⠀⠀⠀⠀⠀⠀⠀⠀⠀⠀⠈⣿⣿⣿⣿⣿⣿⣿⣿⣿⣿⣿⣿⣿⣿⣿⣿⣿⣿⣿⣿⣿⣿⣿⣿⣿⣿⣿⣿⣿⣿⣿⣿⣿⣄⡀</a:t>
            </a:r>
            <a:br/>
            <a:r>
              <a:t>⣿⣿⣿⣿⣿⣿⣿⣿⣿⣿⣿⣿⣿⣿⣿⣿⣿⣿⣿⣿⣿⣿⣿⣿⣿⣿⣿⣿⣿⣿⣿⣿⣿⣿⣿⡿⠋⠀⠀⠀⠀⠀⠀⠀⠀⠀⠀⠀⠀⠀⠀⠀⠀⠀⠀⣾⣿⣿⣿⣿⣿⣿⣿⣿⣿⣿⣿⣿⣿⣿⣿⣿⣿⣿⣿⣿⣿⣿⣿⣿⣿⣿⣿⣿⣿⣿⣿⣿⣿⣿⡇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⣿⣿⣿⣿⣿⣿⣿⣿⣿⣿⣿⣿⣿⣿⣿⣿⣿⣿⣿⣿⣿⣿⣿⣿⣿⣿⣿⣿⣿⣿⣿⣿⣿⡟⠁⠀⠀⠀⠀⠀⠀⠀⠀⠀⠀⠀⠀⠀⠀⠀⠀⠀⠀⠀⠀⠀⣿⣿⣿⣿⣿⣿⣿⣿⣿⣿⣿⣿⣿⣿⣿⣿⣿⣿⣿⣿⣿⣿⣿⣿⣿⣿⣿⣿⣿⣿⣿⣿⣿⣿⡇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⣿⣿⣿⣿⣿⣿⣿⣿⣿⣿⣿⣿⣿⣿⣿⣿⣿⣿⣿⣿⣿⣿⣿⣿⣿⣿⣿⠿⠿⠿⠛⠛⠋⠀⠀⠀⠀⠀⠀⠀⠀⠀⠀⠀⠀⠀⠀⠀⠀⠀⠀⠀⠀⠀⠀⢀⣿⣿⣿⣿⣿⣿⣿⣿⣿⣿⣿⣿⣿⣿⣿⣿⣿⣿⣿⣿⣿⣿⣿⣿⣿⣿⣿⣿⣿⣿⣿⣿⣿⣿⡇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⣿⣿⣿⣿⣿⣿⣿⣿⣿⣿⣿⣿⣿⣿⣿⣿⣿⣿⣿⣿⡿⠋⠙⠁⠀⠀⠀⠀⠀⠀⠀⠀⠀⠀⠀⠀⢀⠀⠀⠀⠀⠀⠀⠀⠀⠀⠀⠀⠀⠀⠀⠀⠀⠀⠀⢸⣿⣿⣿⣿⣿⣿⣿⣿⣿⣿⣿⣿⣿⣿⣿⣿⣿⣿⣿⣿⣿⣿⣿⣿⣿⣿⣿⣿⣿⣿⣿⣿⣿⣿⡇</a:t>
            </a:r>
            <a:br/>
            <a:r>
              <a:t>⠛⠛⠋⠉⠉⠉⠉⠉⠉⠛⣿⣿⣿⠟⠉⠉⠀⠀⠀⠀⠀⠀⠀⠀⠀⠀⠀⠀⠀⠀⠀⠀⢀⣀⣠⣾⣿⡀⠀⠀⠀⠀⠀⠀⠀⠀⠀⠀⠀⠀⠀⠀⠀⠀⠀⠈⣿⣿⣿⣿⣿⣿⣿⣿⣿⣿⣿⣿⣿⣿⣿⣿⣿⣿⣿⣿⣿⣿⣿⣿⣿⣿⣿⣿⣿⣿⣿⣿⣿⣿⡇</a:t>
            </a:r>
            <a:br/>
            <a:r>
              <a:t>⠀⠀⠀⠀⠀⠀⠀⠀⠀⠀⠛⠟⠀⠀⣴⣶⣶⣦⣤⠀⠀⠀⢀⡀⢀⣀⣤⣴⣶⣾⣿⣿⣿⣿⣿⣿⣿⣧⠀⠀⠀⠀⠀⠀⠀⠀⠀⠀⠀⠀⠀⠀⠀⠀⠀⠀⢻⣿⣿⣿⣿⣿⣿⣿⣿⣿⣿⣿⣿⣿⣿⣿⣿⣿⣿⣿⣿⣿⣿⣿⣿⣿⣿⣿⣿⣿⣿⣿⣿⣿⡇</a:t>
            </a:r>
            <a:br/>
            <a:r>
              <a:t>⠀⠀⠀⠀⠀⠀⠀⠀⠀⠀⠀⠀⠀⠀⠈⠉⠉⠛⠛⠶⠾⣷⣿⣿⣿⣿⣿⣿⣿⣿⣿⣿⣿⣿⣿⣿⡟⠻⠆⠀⠀⠀⠀⠀⠀⠀⠀⠀⠀⠀⠀⠀⠀⠀⠀⠀⢸⣿⣿⣿⣿⣿⣿⣿⣿⣿⣿⣿⣿⣿⣿⣿⣿⣿⣿⣿⣿⣿⣿⣿⣿⣿⣿⣿⣿⣿⣿⣿⣿⣿⡇</a:t>
            </a:r>
            <a:br/>
            <a:r>
              <a:t>⠀⠀⠀⠀⠀⠀⠀⠀⠀⠀⠀⠀⠀⠀⠀⠀⠀⠀⠀⠀⠀⠀⠀⠉⠉⠛⠉⠉⠉⠙⠛⠛⠛⠛⠉⠉⠁⠀⠀⠀⠀⠀⠀⠀⠀⠀⠀⠀⠀⠀⠀⠀⠀⠀⠀⠀⢸⣿⣿⣿⣿⣿⣿⣿⣿⣿⣿⣿⣿⣿⣿⣿⣿⣿⣿⣿⣿⣿⣿⣿⣿⣿⣿⣿⣿⣿⣿⣿⣿⣿⠇</a:t>
            </a:r>
            <a:br/>
            <a:r>
              <a:t>⠀⠀⠀⠀⠀⠀⠀⠀⠀⠀⠀⠀⠀⠀⠀⠀⠀⠀⠀⠀⠀⠀⠀⠀⠀⠀⠀⠀⠀⠀⠀⠀⠀⠀⠀⠀⠀⠀⠀⠀⠀⠀⠀⠀⠀⠀⠀⠀⠀⠀⠀⠀⠀⠀⠀⢀⣿⣿⣿⣿⣿⣿⣿⣿⣿⣿⣿⣿⣿⣿⣿⣿⣿⣿⣿⣿⣿⣿⣿⣿⣿⣿⣿⣿⣿⣿⣿⣿⣿⠏⠀</a:t>
            </a:r>
            <a:br/>
            <a:r>
              <a:t>⠀⠀⠀⠀⠀⠀⠀⠀⠀⠀⠀⠀⠀⠀⠀⠀⠀⠀⠀⠀⠀⠀⠀⠀⠀⠀⠀⠀⠀⠀⠀⠀⠀⠀⠀⠀⠀⠀⠀⠀⠀⠀⠀⠀⠀⠀⠀⠀⠀⠀⠀⠀⠀⠀⣴⣿⣿⣿⣿⣿⣿⣿⣿⣿⣿⣿⣿⣿⣿⣿⣿⣿⣿⣿⣿⣿⣿⣿⣿⣿⣿⣿⣿⣿⣿⣿⣿⡿⠃⠀⠀</a:t>
            </a:r>
            <a:br/>
            <a:r>
              <a:t>⠀⠀⠀⠀⠀⠀⠀⠀⠀⠀⠀⠀⠀⠀⠀⠀⠀⠀⠀⠀⠀⠀⠀⠀⠀⠀⠀⠀⠀⠀⠀⠀⠀⠀⠀⠀⠀⠀⠀⠀⠀⠀⠀⠀⠀⠀⠀⠀⠀⠀⠀⠀⠀⠀⠈⢿⣿⣿⣿⣿⣿⣿⣿⣿⣿⣿⣿⣿⣿⣿⣿⣿⣿⣿⣿⣿⣿⣿⣿⣿⣿⣿⣿⣿⣿⣿⡟⠀⠀⠀⠀</a:t>
            </a:r>
            <a:br/>
            <a:r>
              <a:t>⣀⠀⠀⠀⠀⠀⠀⠀⠀⠀⠀⠀⠀⠀⠀⠀⠀⠀⠀⠀⠀⠀⠀⠀⠀⠀⠀⠀⠀⠀⠀⠀⠀⠀⠀⠀⠀⠀⠀⠀⠀⠀⠀⠀⠀⠀⠀⠀⠀⠀⠀⠀⠀⠀⠀⠀⠉⠉⠛⠛⠿⠿⢿⣿⣿⣿⣿⣿⣿⣿⡿⠿⠟⠛⠛⠛⠛⠻⠿⠿⣿⣿⣿⣿⣿⣿⠁⠀⠀⠀⠀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⣿⣿⣿⣿⣿⣿⣿⣿⣿⣿⣿⣿⣿⣿⣿⣿⣿⣿⣿⣿⣿⣿⣿⣿⣿⣿⣿⣿⣿⣿⣿⣿⣿⣿⣿⣿⣿⣿⣿⣿⣿⣿⣿⣿⣿⣿⣿⡿⠿⡿⠃⠈⣿⣿⣿⣿⣿⣿⣿⣿⣿⣿⣿⣿⣿⣿⣿⣿⣿⣿⣿⣿⣿⣿⣿⣿⣿⣿⣿⣿⣿⣿⣿⣿⣿⣿⣿⣿⣿⣿⡇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⣿⣿⣿⣿⣿⣿⣿⣿⣿⣿⣿⣿⣿⣿⣿⣿⣿⣿⣿⣿⣿⣿⣿⣿⣿⣿⣿⣿⣿⣿⣿⣿⣿⣿⣿⣿⣿⣿⣿⣿⣿⣿⣿⣿⣿⣿⣿⣷⡄⠀⠀⠀⠉⠉⠿⢿⣿⣿⣿⣿⣿⣿⣿⣿⣿⣿⣿⣿⣿⣿⣿⣿⣿⣿⣿⣿⣿⣿⣿⣿⣿⣿⣿⣿⣿⣿⣿⣿⣿⣿⡇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⣿⣿⣿⣿⣿⣿⣿⣿⣿⣿⣿⣿⣿⣿⣿⣿⣿⣿⣿⣿⣿⣿⣿⣿⣿⣿⣿⣿⣿⣿⣿⣿⣿⣿⣿⣿⣿⣿⣿⣿⣿⣿⣿⣿⣿⣿⣿⣟⠀⠀⠀⠀⣄⡀⠀⠀⠈⠙⣿⣿⣿⣿⣿⣿⣿⣿⣿⣿⣿⣿⣿⣿⣿⣿⣿⣿⣿⣿⣿⣿⣿⣿⣿⣿⣿⣿⣿⣿⣿⣿⡇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⣿⣿⣿⣿⣿⣿⣿⣿⣿⣿⣿⣿⣿⣿⣿⣿⣿⣿⣿⣿⣿⣿⣿⣿⣿⣿⣿⣿⣿⣿⣿⣿⣿⣿⣿⣿⣿⣿⣿⣿⣿⣿⣿⣿⣿⣿⠟⠉⠀⠀⠀⠀⠈⠻⣦⠀⠀⣰⣿⣿⣿⣿⣿⣿⣿⣿⣿⣿⣿⣿⣿⣿⣿⣿⣿⣿⣿⣿⣿⣿⣿⣿⣿⣿⣿⣿⣿⣿⣿⣿⡇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⣿⣿⣿⣿⣿⣿⣿⣿⣿⣿⣿⣿⣿⣿⣿⣿⣿⣿⣿⣿⣿⣿⣿⣿⣿⣿⣿⣿⣿⣿⣿⣿⣿⣿⣿⣿⣿⣿⣿⣿⣿⡿⠛⠋⠉⠀⠀⠀⠀⠀⠀⠀⠀⠀⠘⢷⣶⣿⣿⣿⣿⣿⣿⣿⣿⣿⣿⣿⣿⣿⣿⣿⣿⣿⣿⣿⣿⣿⣿⣿⣿⣿⣿⣿⣿⣿⣿⣿⣿⣿⡇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⣿⣿⣿⣿⣿⣿⣿⣿⣿⣿⣿⣿⣿⣿⣿⣿⣿⣿⣿⣿⣿⣿⣿⣿⣿⣿⣿⣿⣿⣿⣿⣿⣿⣿⣿⣿⣿⣿⣏⠀⠉⠀⠀⠀⠀⠀⠀⠀⠀⠀⠀⠀⠀⠀⠀⠀⠙⠿⣿⣿⣿⣿⣿⣿⣿⣿⣿⣿⣿⣿⣿⣿⣿⣿⣿⣿⣿⣿⣿⣿⣿⣿⣿⣿⣿⣿⣿⣿⣿⣿⡇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⣿⣿⣿⣿⣿⣿⣿⣿⣿⣿⣿⣿⣿⣿⣿⣿⣿⣿⣿⣿⣿⣿⣿⣿⣿⣿⣿⣿⣿⣿⣿⣿⣿⣿⣿⣿⣿⣿⣧⡀⠀⠀⠀⠀⠀⠀⠀⠀⠀⠀⠀⠀⠀⠀⠀⠀⠀⠀⠀⠠⣫⣿⣿⣿⣿⣿⣿⣿⣿⣿⣿⣿⣿⣿⣿⣿⣿⣿⣿⣿⣿⣿⣿⣿⣿⣿⣿⣿⣿⣿⡇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⣿⣿⣿⣿⣿⣿⣿⣿⣿⣿⣿⣿⣿⣿⣿⣿⣿⣿⣿⣿⣿⣿⣿⣿⣿⣿⣿⣿⣿⣿⣿⣿⣿⣿⣿⣿⣿⣿⣿⣷⡄⠀⠀⠀⠀⠀⠀⠀⠀⠀⠀⠀⠀⠀⠀⠀⠀⠀⢀⣴⣿⣿⣿⣿⣿⣿⣿⣿⣿⣿⣿⣿⣿⣿⣿⣿⣿⣿⣿⣿⣿⣿⣿⣿⣿⣿⣿⣿⣿⣿⡇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⣿⣿⣿⣿⣿⣿⣿⣿⣿⣿⣿⣿⣿⣿⣿⣿⣿⣿⣿⣿⣿⣿⣿⣿⣿⣿⣿⣿⣿⣿⣿⣿⣿⣿⣿⣿⣿⣿⣿⣿⣷⣦⡀⠀⠀⠀⠀⠀⠀⠀⠀⠀⠀⠀⠀⠀⠀⠀⣠⣿⣿⣿⣿⣿⣿⣿⣿⣿⣿⣿⣿⣿⣿⣿⣿⣿⣿⣿⣿⣿⣿⣿⣿⣿⣿⣿⣿⣿⣿⣿⡇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⣿⣿⣿⣿⣿⣿⣿⣿⣿⣿⣿⣿⣿⣿⣿⣿⣿⣿⣿⣿⣿⣿⣿⣿⣿⣿⣿⣿⣿⣿⣿⣿⣿⣿⣿⣿⣿⣿⣿⣿⣿⣿⣷⡀⠀⠀⠀⠀⠀⠀⠀⠀⠀⠀⠀⠀⣠⣼⣿⣿⣿⣿⣿⣿⣿⣿⣿⣿⣿⣿⣿⣿⣿⣿⣿⣿⣿⣿⣿⣿⣿⣿⣿⣿⣿⣿⣿⣿⣿⣿⡇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⣿⣿⣿⣿⣿⣿⣿⣿⣿⣿⣿⣿⣿⣿⣿⣿⣿⣿⣿⣿⣿⣿⣿⣿⣿⣿⣿⣿⣿⣿⣿⣿⣿⣿⣿⣿⣿⣿⣿⣿⣿⣿⣿⣿⡗⠀⠀⠀⠀⠀⠀⠀⠀⢀⣄⣼⣿⣿⣿⣿⣿⣿⣿⣿⣿⣿⣿⣿⣿⣿⣿⣿⣿⣿⣿⣿⣿⣿⣿⣿⣿⣿⣿⣿⣿⣿⣿⣿⣿⣿⡇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⣿⣿⣿⣿⣿⣿⣿⣿⣿⣿⣿⣿⣿⣿⣿⣿⣿⣿⣿⣿⣿⣿⣿⣿⣿⣿⣿⣿⣿⣿⣿⣿⣿⣿⣿⣿⣿⣿⣿⡿⠛⠉⠉⠉⠀⠀⠀⠀⠀⠀⠀⠀⠀⠀⠈⠛⠿⣿⣿⣿⣿⣿⣿⣿⣿⣿⣿⣿⣿⣿⣿⣿⣿⣿⣿⣿⣿⣿⣿⣿⣿⣿⣿⣿⣿⣿⣿⣿⣿⣿⡇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⣿⣿⣿⣿⣿⣿⣿⣿⣿⣿⣿⣿⣿⣿⣿⣿⣿⣿⣿⣿⣿⣿⣿⣿⣿⣿⣿⣿⣿⣿⣿⣿⣿⣿⣿⣿⣿⣿⣿⠧⠀⠀⠀⠀⠀⠀⠀⠀⠀⠀⠀⠀⠀⠀⠀⠀⠀⠀⠈⢻⣿⣿⣿⣿⣿⣿⣿⣿⣿⣿⣿⣿⣿⣿⣿⣿⣿⣿⣿⣿⣿⣿⣿⣿⣿⣿⣿⣿⣿⣿⡇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⣿⣿⣿⣿⣿⣿⣿⣿⣿⣿⣿⣿⣿⣿⣿⣿⣿⣿⣿⣿⣿⣿⣿⣿⣿⣿⣿⣿⣿⣿⣿⣿⣿⣿⣿⣿⣿⠏⠁⠀⠀⠀⠀⠀⠀⠀⠀⠀⠀⠀⠀⠀⠀⠀⠀⠀⠀⠀⣴⣿⣿⣿⣿⣿⣿⣿⣿⣿⣿⣿⣿⣿⣿⣿⣿⣿⣿⣿⣿⣿⣿⣿⣿⣿⣿⣿⣿⣿⣿⣿⡇</a:t>
            </a:r>
            <a:br/>
            <a:r>
              <a:t>⣿⣿⣿⣿⣿⣿⣿⣿⣿⣿⣿⣿⣿⣿⣿⣿⣿⣿⣿⣿⣿⣿⣿⣿⣿⢿⣿⣿⣿⣿⣿⣿⣿⣿⣿⣿⠟⠀⠀⠀⠀⠀⠀⠀⠀⠀⠀⠀⠀⠀⠀⠀⠀⠀⠀⠀⠀⠀⢿⣿⣿⣿⣿⣿⣿⣿⣿⣿⣿⣿⣿⣿⣿⣿⣿⣿⣿⣿⣿⣿⣿⣿⣿⣿⣿⣿⣿⣿⣿⣿⡇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⣿⣿⣿⣿⣿⣿⣿⣿⣿⣿⣿⣿⣿⣿⣿⣿⣿⣿⠿⠿⠛⠛⠛⠋⠁⠀⠀⠀⠀⠉⠛⠿⠿⣿⠟⠁⠀⠀⠀⠀⠀⠀⠀⠀⠀⠀⠀⠀⠀⠀⠀⠀⠀⠀⠀⠀⠀⠀⢸⣿⣿⣿⣿⣿⣿⣿⣿⣿⣿⣿⣿⣿⣿⣿⣿⣿⣿⣿⣿⣿⣿⣿⣿⣿⣿⣿⣿⣿⣿⣿⡇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⣿⣿⣿⣿⣿⣿⣿⣿⣿⣿⣿⣿⣿⣿⣿⣿⡟⠁⠀⠀⠀⠀⠀⠀⠀⠀⠀⠀⠀⠀⠀⠀⠀⠀⠀⠀⠀⠀⠀⠀⠀⠀⠀⠀⠀⠀⠀⠀⠀⠀⠀⠀⠀⠀⠀⠀⠀⠀⣸⣿⣿⣿⣿⣿⣿⣿⣿⣿⣿⣿⣿⣿⣿⣿⣿⣿⣿⣿⣿⣿⣿⣿⣿⣿⣿⣿⣿⣿⣿⣿⡇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⣿⣿⣿⣿⣿⣿⣿⣿⣿⣿⣿⣿⣿⣿⣿⠏⠀⠀⣠⣤⣤⣀⣀⠀⡀⠀⠀⠀⠀⠀⠀⠀⠀⠀⠀⠀⢀⣤⠀⠀⠀⠀⠀⠀⠀⠀⠀⠀⠀⠀⠀⠀⠀⠀⠀⠀⠀⢸⣿⣿⣿⣿⣿⣿⣿⣿⣿⣿⣿⣿⣿⣿⣿⣿⣿⣿⣿⣿⣿⣿⣿⣿⣿⣿⣿⣿⣿⣿⣿⣿⡇</a:t>
            </a:r>
            <a:br/>
            <a:r>
              <a:t>⡿⠿⠿⠿⠿⠿⠿⠿⠿⣿⣿⣿⣿⣿⣿⣄⣄⣤⣿⣿⣿⣿⣿⣿⣿⣿⣶⣶⣶⣶⣶⣦⣤⣤⣤⣶⣿⣿⡄⠀⠀⠀⠀⠀⠀⠀⠀⠀⠀⠀⠀⠀⠀⠀⠀⠀⠀⢸⣿⣿⣿⣿⣿⣿⣿⣿⣿⣿⣿⣿⣿⣿⣿⣿⣿⣿⣿⣿⣿⣿⣿⣿⣿⣿⣿⣿⣿⣿⣿⣿⡇</a:t>
            </a:r>
            <a:br/>
            <a:r>
              <a:t>⠀⠀⠀⠀⠀⠀⠀⠀⠀⠘⣿⣿⣿⣿⣿⣿⣿⣿⣿⣿⣿⣿⣿⣿⣿⣿⣿⣿⣿⣿⣿⣿⣿⣿⣿⣿⣿⣿⣧⠀⠀⠀⠀⠀⠀⠀⠀⠀⠀⠀⠀⠀⠀⠀⠀⠀⠀⢸⣿⣿⣿⣿⣿⣿⣿⣿⣿⣿⣿⣿⣿⣿⣿⣿⣿⣿⣿⣿⣿⣿⣿⣿⣿⣿⣿⣿⣿⣿⣿⣿⡇</a:t>
            </a:r>
            <a:br/>
            <a:r>
              <a:t>⠀⠀⠀⠀⠀⠀⠀⠀⠀⠀⠀⠉⠙⠛⠻⠿⣿⣿⣿⣿⣿⣿⣿⣿⣿⣿⣿⣿⣿⣿⣿⣿⣿⣿⣿⣿⣿⣿⣿⡄⠀⠀⠀⠀⠀⠀⠀⠀⠀⠀⠀⠀⠀⠀⠀⠀⠀⢸⣿⣿⣿⣿⣿⣿⣿⣿⣿⣿⣿⣿⣿⣿⣿⣿⣿⣿⣿⣿⣿⣿⣿⣿⣿⣿⣿⣿⣿⣿⣿⣿⡇</a:t>
            </a:r>
            <a:br/>
            <a:r>
              <a:t>⠀⠀⠀⠀⠀⠀⠀⠀⠀⠀⠀⠀⠀⠀⠀⠀⠀⠀⠉⠉⠛⠻⠿⠿⣿⣿⣿⣿⣿⣿⣿⣿⣿⣿⣿⣿⡏⠉⠛⠀⠀⠀⠀⠀⠀⠀⠀⠀⠀⠀⠀⠀⠀⠀⠀⠀⠀⣸⣿⣿⣿⣿⣿⣿⣿⣿⣿⣿⣿⣿⣿⣿⣿⣿⣿⣿⣿⣿⣿⣿⣿⣿⣿⣿⣿⣿⣿⣿⣿⣿⡇</a:t>
            </a:r>
            <a:br/>
            <a:r>
              <a:t>⠀⠀⠀⠀⠀⠀⠀⠀⠀⠀⠀⠀⠀⠀⠀⠀⠀⠀⠀⠀⠀⠀⠀⠀⠀⠀⠀⠀⠀⠈⠉⠉⠉⠁⠀⠀⠀⠀⠀⠀⠀⠀⠀⠀⠀⠀⠀⠀⠀⠀⠀⠀⠀⠀⠀⠀⢠⣿⣿⣿⣿⣿⣿⣿⣿⣿⣿⣿⣿⣿⣿⣿⣿⣿⣿⣿⣿⣿⣿⣿⣿⣿⣿⣿⣿⣿⣿⣿⣿⣿⡇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⠀⠀⠀⠀⠀⠀⠀⠀⠀⠀⠀⠀⠀⠀⠀⠀⠀⠀⠀⠀⠀⠀⠀⠀⠀⠀⠀⠀⠀⠀⠀⠀⠀⠀⠀⠀⠀⠀⠀⠀⠀⠀⠀⠀⠀⠀⠀⠀⠀⠀⠀⠀⠀⠀⢠⣴⣿⣿⣿⣿⣿⣿⣿⣿⣿⣿⣿⣿⣿⣿⣿⣿⣿⣿⣿⣿⣿⣿⣿⣿⣿⣿⣿⣿⣿⣿⣿⣿⣿⣿⡇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⠀⠀⠀⠀⠀⠀⠀⠀⠀⠀⠀⠀⠀⠀⠀⠀⠀⠀⠀⠀⠀⠀⠀⠀⠀⠀⠀⠀⠀⠀⠀⠀⠀⠀⠀⠀⠀⠀⠀⠀⠀⠀⠀⠀⠀⠀⠀⠀⠀⠀⠀⠀⠀⠀⠘⢿⣿⣿⣿⣿⣿⣿⣿⣿⣿⣿⣿⣿⣿⣿⣿⣿⣿⣿⣿⣿⣿⣿⣿⣿⣿⣿⣿⣿⣿⣿⣿⣿⣿⠟⠀</a:t>
            </a:r>
            <a:br/>
            <a:r>
              <a:t>⠀⠀⠀⠀⠀⠀⠀⠀⠀⠀⠀⠀⠀⠀⠀⠀⠀⠀⠀⠀⠀⠀⠀⠀⠀⠀⠀⠀⠀⠀⠀⠀⠀⠀⠀⠀⠀⠀⠀⠀⠀⠀⠀⠀⠀⠀⠀⠀⠀⠀⠀⠀⠀⠀⠀⠀⠻⣿⣿⣿⣿⣿⣿⣿⣿⣿⣿⣿⣿⣿⣿⣿⣿⣿⣿⣿⣿⣿⣿⣿⣿⣿⣿⣿⣿⣿⣿⣿⠏⠀⠀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⣿⣿⣿⣿⣿⣿⣿⣿⣿⣿⣿⣿⣿⣿⣿⣿⣿⣿⣿⣿⣿⣿⣿⣿⣿⣿⣿⣿⣿⣿⣿⣿⣿⣿⣿⣿⣿⣿⣿⣿⣿⣿⣿⣿⣿⣿⣿⣿⣿⠿⠿⠟⠀⢻⣿⣿⣿⣿⣿⣿⣿⣿⣿⣿⣿⣿⣿⣿⣿⣿⣿⣿⣿⣿⣿⣿⣿⣿⣿⣿⣿⣿⣿⣿⣿⣿⣿⣿⣿⣿⡇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⣿⣿⣿⣿⣿⣿⣿⣿⣿⣿⣿⣿⣿⣿⣿⣿⣿⣿⣿⣿⣿⣿⣿⣿⣿⣿⣿⣿⣿⣿⣿⣿⣿⣿⣿⣿⣿⣿⣿⣿⣿⣿⣿⣿⣿⣿⣿⣿⣿⣧⠀⠀⠀⠈⠉⠙⠿⣿⣿⣿⣿⣿⣿⣿⣿⣿⣿⣿⣿⣿⣿⣿⣿⣿⣿⣿⣿⣿⣿⣿⣿⣿⣿⣿⣿⣿⣿⣿⣿⣿⡇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⣿⣿⣿⣿⣿⣿⣿⣿⣿⣿⣿⣿⣿⣿⣿⣿⣿⣿⣿⣿⣿⣿⣿⣿⣿⣿⣿⣿⣿⣿⣿⣿⣿⣿⣿⣿⣿⣿⣿⣿⣿⣿⣿⣿⣿⣿⣿⣿⣿⣁⠠⠀⠀⢠⣀⠀⠀⠀⠉⢻⣿⣿⣿⣿⣿⣿⣿⣿⣿⣿⣿⣿⣿⣿⣿⣿⣿⣿⣿⣿⣿⣿⣿⣿⣿⣿⣿⣿⣿⣿⡇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⣿⣿⣿⣿⣿⣿⣿⣿⣿⣿⣿⣿⣿⣿⣿⣿⣿⣿⣿⣿⣿⣿⣿⣿⣿⣿⣿⣿⣿⣿⣿⣿⣿⣿⣿⣿⣿⣿⣿⣿⣿⣿⣿⣿⣿⣿⣿⡿⠋⠁⠀⠀⠀⠀⠙⢷⣄⠀⠀⣼⣿⣿⣿⣿⣿⣿⣿⣿⣿⣿⣿⣿⣿⣿⣿⣿⣿⣿⣿⣿⣿⣿⣿⣿⣿⣿⣿⣿⣿⣿⡇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⣿⣿⣿⣿⣿⣿⣿⣿⣿⣿⣿⣿⣿⣿⣿⣿⣿⣿⣿⣿⣿⣿⣿⣿⣿⣿⣿⣿⣿⣿⣿⣿⣿⣿⣿⣿⣿⣿⣿⣿⣿⢿⣿⡿⠛⠉⠁⠀⠀⠀⠀⠀⠀⠀⠀⠀⠙⣷⣾⣿⣿⣿⣿⣿⣿⣿⣿⣿⣿⣿⣿⣿⣿⣿⣿⣿⣿⣿⣿⣿⣿⣿⣿⣿⣿⣿⣿⣿⣿⣿⡇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⣿⣿⣿⣿⣿⣿⣿⣿⣿⣿⣿⣿⣿⣿⣿⣿⣿⣿⣿⣿⣿⣿⣿⣿⣿⣿⣿⣿⣿⣿⣿⣿⣿⣿⣿⣿⣿⣿⣿⡿⠄⠀⠀⠀⠀⠀⠀⠀⠀⠀⠀⠀⠀⠀⠀⠀⠀⠀⠹⠿⢿⣿⣿⣿⣿⣿⣿⣿⣿⣿⣿⣿⣿⣿⣿⣿⣿⣿⣿⣿⣿⣿⣿⣿⣿⣿⣿⣿⣿⣿⡇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⣿⣿⣿⣿⣿⣿⣿⣿⣿⣿⣿⣿⣿⣿⣿⣿⣿⣿⣿⣿⣿⣿⣿⣿⣿⣿⣿⣿⣿⣿⣿⣿⣿⣿⣿⣿⣿⣿⣿⣿⣄⠀⠀⠀⠀⠀⠀⠀⠀⠀⠀⠀⠀⠀⠀⠀⠀⠀⠀⠀⠀⠀⣿⣿⣿⣿⣿⣿⣿⣿⣿⣿⣿⣿⣿⣿⣿⣿⣿⣿⣿⣿⣿⣿⣿⣿⣿⣿⣿⣿⡇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⣿⣿⣿⣿⣿⣿⣿⣿⣿⣿⣿⣿⣿⣿⣿⣿⣿⣿⣿⣿⣿⣿⣿⣿⣿⣿⣿⣿⣿⣿⣿⣿⣿⣿⣿⣿⣿⣿⣿⣿⣿⣆⠀⠀⠀⠀⠀⠀⠀⠀⠀⠀⠀⠀⠀⠀⠀⠀⠀⠀⢀⣾⣿⣿⣿⣿⣿⣿⣿⣿⣿⣿⣿⣿⣿⣿⣿⣿⣿⣿⣿⣿⣿⣿⣿⣿⣿⣿⣿⣿⡇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⣿⣿⣿⣿⣿⣿⣿⣿⣿⣿⣿⣿⣿⣿⣿⣿⣿⣿⣿⣿⣿⣿⣿⣿⣿⣿⣿⣿⣿⣿⣿⣿⣿⣿⣿⣿⣿⣿⣿⣿⣿⣿⣦⡀⠀⠀⠀⠀⠀⠀⠀⠀⠀⠀⠀⠀⠀⠀⠀⢀⣾⣿⣿⣿⣿⣿⣿⣿⣿⣿⣿⣿⣿⣿⣿⣿⣿⣿⣿⣿⣿⣿⣿⣿⣿⣿⣿⣿⣿⣿⡇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⣿⣿⣿⣿⣿⣿⣿⣿⣿⣿⣿⣿⣿⣿⣿⣿⣿⣿⣿⣿⣿⣿⣿⣿⣿⣿⣿⣿⣿⣿⣿⣿⣿⣿⣿⣿⣿⣿⣿⣿⣿⣿⣿⣷⡀⠀⠀⠀⠀⠀⠀⠀⠀⠀⠀⠀⠀⠀⣠⣿⣿⣿⣿⣿⣿⣿⣿⣿⣿⣿⣿⣿⣿⣿⣿⣿⣿⣿⣿⣿⣿⣿⣿⣿⣿⣿⣿⣿⣿⣿⡇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⣿⣿⣿⣿⣿⣿⣿⣿⣿⣿⣿⣿⣿⣿⣿⣿⣿⣿⣿⣿⣿⣿⣿⣿⣿⣿⣿⣿⣿⣿⣿⣿⣿⣿⣿⣿⣿⣿⣿⣿⣿⣿⣿⣿⣿⡿⠂⠀⠀⠀⠀⠀⠀⠀⠀⢀⣴⣾⣿⣿⣿⣿⣿⣿⣿⣿⣿⣿⣿⣿⣿⣿⣿⣿⣿⣿⣿⣿⣿⣿⣿⣿⣿⣿⣿⣿⣿⣿⣿⣿⡇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⣿⣿⣿⣿⣿⣿⣿⣿⣿⣿⣿⣿⣿⣿⣿⣿⣿⣿⣿⣿⣿⣿⣿⣿⣿⣿⣿⣿⣿⣿⣿⣿⣿⣿⣿⣿⣿⣿⣿⣿⡿⠟⠉⠉⠉⠀⠀⠀⠀⠀⠀⠀⠀⠀⠀⠀⠉⠻⢿⣿⣿⣿⣿⣿⣿⣿⣿⣿⣿⣿⣿⣿⣿⣿⣿⣿⣿⣿⣿⣿⣿⣿⣿⣿⣿⣿⣿⣿⣿⣿⡇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⣿⣿⣿⣿⣿⣿⣿⣿⣿⣿⣿⣿⣿⣿⣿⣿⣿⣿⣿⣿⣿⣿⣿⣿⣿⣿⣿⣿⣿⣿⣿⣿⣿⣿⣿⣿⣿⣿⣿⡿⠃⠀⠀⠀⠀⠀⠀⠀⠀⠀⠀⠀⠀⠀⠀⠀⠀⠀⠀⠀⠙⣿⣿⣿⣿⣿⣿⣿⣿⣿⣿⣿⣿⣿⣿⣿⣿⣿⣿⣿⣿⣿⣿⣿⣿⣿⣿⣿⣿⣿⡇</a:t>
            </a:r>
            <a:br/>
            <a:r>
              <a:t>⣿⣿⣿⣿⣿⣿⣿⣿⣿⣿⣿⣿⣿⣿⣿⣿⣿⣿⣿⣿⣿⣿⣿⣿⣿⡿⠿⠛⠛⢿⣿⣿⣿⣿⣿⣿⣿⡟⠁⠀⠀⠀⠀⠀⠀⠀⠀⠀⠀⠀⠀⠀⠀⠀⠀⠀⠀⠀⠀⢀⣶⣿⣿⣿⣿⣿⣿⣿⣿⣿⣿⣿⣿⣿⣿⣿⣿⣿⣿⣿⣿⣿⣿⣿⣿⣿⣿⣿⣿⣿⡇</a:t>
            </a:r>
            <a:br/>
            <a:r>
              <a:t>⣿⣿⣿⣿⣿⣿⣿⣿⣿⣿⣿⣿⣿⣿⣿⣿⣿⣿⣿⠋⠉⠁⠀⠀⠀⠀⠀⠀⠀⠀⠈⠻⣿⣿⣿⡿⠋⠁⠀⠀⠀⠀⠀⠀⠀⠀⠀⠀⠀⠀⠀⠀⠀⠀⠀⠀⠀⠀⠀⢸⣿⣿⣿⣿⣿⣿⣿⣿⣿⣿⣿⣿⣿⣿⣿⣿⣿⣿⣿⣿⣿⣿⣿⣿⣿⣿⣿⣿⣿⣿⡇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⣿⣿⣿⣿⣿⣿⣿⣿⣿⣿⣿⣿⣿⣿⣿⣿⣿⡿⠃⠀⠀⠀⠀⠀⠀⠀⠀⠀⠀⠀⠀⠀⠈⠛⠋⠀⠀⠀⠀⠀⠀⠀⠀⠀⠀⠀⠀⠀⠀⠀⠀⠀⠀⠀⠀⠀⠀⠀⠀⠀⣿⣿⣿⣿⣿⣿⣿⣿⣿⣿⣿⣿⣿⣿⣿⣿⣿⣿⣿⣿⣿⣿⣿⣿⣿⣿⣿⣿⣿⣿⡇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⣿⣿⣿⣿⣿⣿⣿⣿⣿⣿⣿⣿⣿⣿⣿⣿⣿⠁⠀⢀⣤⣤⣤⣤⣤⣀⠀⠀⠀⠀⠀⠀⠀⠀⠀⠀⠀⠀⠀⠀⠀⠀⠀⠀⠀⠀⠀⠀⠀⠀⠀⠀⠀⠀⠀⠀⠀⠀⠀⢠⣿⣿⣿⣿⣿⣿⣿⣿⣿⣿⣿⣿⣿⣿⣿⣿⣿⣿⣿⣿⣿⣿⣿⣿⣿⣿⣿⣿⣿⣿⡇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⣿⣿⣿⣿⣿⣿⣿⣿⣿⣿⣿⣿⣿⣿⣿⣿⣿⣆⣤⣤⣿⣿⣿⣿⣿⣿⣿⣷⣶⣤⣀⠀⠀⠀⠀⠀⣠⣴⡶⠀⠀⠀⠀⠀⠀⠀⠀⠀⠀⠀⠀⠀⠀⠀⠀⠀⠀⠀⢰⣿⣿⣿⣿⣿⣿⣿⣿⣿⣿⣿⣿⣿⣿⣿⣿⣿⣿⣿⣿⣿⣿⣿⣿⣿⣿⣿⣿⣿⣿⣿⡇</a:t>
            </a:r>
            <a:br/>
            <a:r>
              <a:t>⣿⣿⣿⣿⡿⠿⠿⠿⣿⣿⣿⣿⣿⣿⣿⣿⣿⣿⣿⣿⣿⣿⣿⣿⣿⣿⣿⣿⣿⣿⣿⣿⣶⣶⣶⣿⣿⣿⣿⠀⠀⠀⠀⠀⠀⠀⠀⠀⠀⠀⠀⠀⠀⠀⠀⠀⠀⠀⢸⣿⣿⣿⣿⣿⣿⣿⣿⣿⣿⣿⣿⣿⣿⣿⣿⣿⣿⣿⣿⣿⣿⣿⣿⣿⣿⣿⣿⣿⣿⣿⡇</a:t>
            </a:r>
            <a:br/>
            <a:r>
              <a:t>⠀⠀⠀⠀⠀⠀⠀⠀⠀⢹⣿⣿⣿⣿⣿⣿⣿⣿⣿⣿⣿⣿⣿⣿⣿⣿⣿⣿⣿⣿⣿⣿⣿⣿⣿⣿⣿⣿⣿⡄⠀⠀⠀⠀⠀⠀⠀⠀⠀⠀⠀⠀⠀⠀⠀⠀⠀⠀⢸⣿⣿⣿⣿⣿⣿⣿⣿⣿⣿⣿⣿⣿⣿⣿⣿⣿⣿⣿⣿⣿⣿⣿⣿⣿⣿⣿⣿⣿⣿⣿⡇</a:t>
            </a:r>
            <a:br/>
            <a:r>
              <a:t>⠀⠀⠀⠀⠀⠀⠀⠀⠀⠀⠉⠛⠻⠿⢿⣿⣿⣿⣿⣿⣿⣿⣿⣿⣿⣿⣿⣿⣿⣿⣿⣿⣿⣿⣿⣿⣿⣿⣿⣷⠀⠀⠀⠀⠀⠀⠀⠀⠀⠀⠀⠀⠀⠀⠀⠀⠀⠀⣾⣿⣿⣿⣿⣿⣿⣿⣿⣿⣿⣿⣿⣿⣿⣿⣿⣿⣿⣿⣿⣿⣿⣿⣿⣿⣿⣿⣿⣿⣿⣿⡇</a:t>
            </a:r>
            <a:br/>
            <a:r>
              <a:t>⠀⠀⠀⠀⠀⠀⠀⠀⠀⠀⠀⠀⠀⠀⠀⠀⠉⠉⠛⠛⠿⢿⣿⣿⣿⣿⣿⣿⣿⣿⣿⣿⣿⣿⣿⣿⡟⠿⠿⠉⠀⠀⠀⠀⠀⠀⠀⠀⠀⠀⠀⠀⠀⠀⠀⠀⠀⢀⣿⣿⣿⣿⣿⣿⣿⣿⣿⣿⣿⣿⣿⣿⣿⣿⣿⣿⣿⣿⣿⣿⣿⣿⣿⣿⣿⣿⣿⣿⣿⣿⡇</a:t>
            </a:r>
            <a:br/>
            <a:r>
              <a:t>⠀⠀⠀⠀⠀⠀⠀⠀⠀⠀⠀⠀⠀⠀⠀⠀⠀⠀⠀⠀⠀⠀⠀⠈⠉⠛⠉⠉⠙⠛⠛⠛⠛⠛⠛⠋⠁⠀⠀⠀⠀⠀⠀⠀⠀⠀⠀⠀⠀⠀⠀⠀⠀⠀⠀⠀⢀⣾⣿⣿⣿⣿⣿⣿⣿⣿⣿⣿⣿⣿⣿⣿⣿⣿⣿⣿⣿⣿⣿⣿⣿⣿⣿⣿⣿⣿⣿⣿⣿⣿⡇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⠀⠀⠀⠀⠀⠀⠀⠀⠀⠀⠀⠀⠀⠀⠀⠀⠀⠀⠀⠀⠀⠀⠀⠀⠀⠀⠀⠀⠀⠀⠀⠀⠀⠀⠀⠀⠀⠀⠀⠀⠀⠀⠀⠀⠀⠀⠀⠀⠀⠀⠀⠀⠀⠀⠀⣀⣼⣿⣿⣿⣿⣿⣿⣿⣿⣿⣿⣿⣿⣿⣿⣿⣿⣿⣿⣿⣿⣿⣿⣿⣿⣿⣿⣿⣿⣿⣿⣿⣿⣿⡇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⠀⠀⠀⠀⠀⠀⠀⠀⠀⠀⠀⠀⠀⠀⠀⠀⠀⠀⠀⠀⠀⠀⠀⠀⠀⠀⠀⠀⠀⠀⠀⠀⠀⠀⠀⠀⠀⠀⠀⠀⠀⠀⠀⠀⠀⠀⠀⠀⠀⠀⠀⠀⠀⠀⠀⠀⠙⣿⣿⣿⣿⣿⣿⣿⣿⣿⣿⣿⣿⣿⣿⣿⣿⣿⣿⣿⣿⣿⣿⣿⣿⣿⣿⣿⣿⣿⣿⣿⣿⡟⠁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⣿⣿⣿⣿⣿⣿⣿⣿⣿⣿⣿⣿⣿⣿⣿⣿⣿⣿⣿⣿⣿⣿⣿⣿⣿⣿⣿⣿⣿⣿⣿⣿⣿⣿⣿⣿⣿⣿⣿⣿⣿⣿⣿⣿⣿⣿⣿⣿⣿⣿⣿⡋⠛⠛⠀⠸⣿⣿⣿⣿⣿⣿⣿⣿⣿⣿⣿⣿⣿⣿⣿⣿⣿⣿⣿⣿⣿⣿⣿⣿⣿⣿⣿⣿⣿⣿⣿⣿⣿⣿⡇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⣿⣿⣿⣿⣿⣿⣿⣿⣿⣿⣿⣿⣿⣿⣿⣿⣿⣿⣿⣿⣿⣿⣿⣿⣿⣿⣿⣿⣿⣿⣿⣿⣿⣿⣿⣿⣿⣿⣿⣿⣿⣿⣿⣿⣿⣿⣿⣿⣿⣿⣿⣿⠂⠀⠀⠀⠀⠈⠛⠻⢿⣿⣿⣿⣿⣿⣿⣿⣿⣿⣿⣿⣿⣿⣿⣿⣿⣿⣿⣿⣿⣿⣿⣿⣿⣿⣿⣿⣿⣿⡇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⣿⣿⣿⣿⣿⣿⣿⣿⣿⣿⣿⣿⣿⣿⣿⣿⣿⣿⣿⣿⣿⣿⣿⣿⣿⣿⣿⣿⣿⣿⣿⣿⣿⣿⣿⣿⣿⣿⣿⣿⣿⣿⣿⣿⣿⣿⣿⣿⣿⣿⣿⡥⠐⠀⠀⠐⢤⡀⠀⠀⠀⠙⣿⣿⣿⣿⣿⣿⣿⣿⣿⣿⣿⣿⣿⣿⣿⣿⣿⣿⣿⣿⣿⣿⣿⣿⣿⣿⣿⣿⡇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⣿⣿⣿⣿⣿⣿⣿⣿⣿⣿⣿⣿⣿⣿⣿⣿⣿⣿⣿⣿⣿⣿⣿⣿⣿⣿⣿⣿⣿⣿⣿⣿⣿⣿⣿⣿⣿⣿⣿⣿⣿⣿⣿⣿⣿⣿⣿⣿⡿⠟⠉⠀⠀⠀⠀⠀⠈⠻⣷⡀⠀⣼⣿⣿⣿⣿⣿⣿⣿⣿⣿⣿⣿⣿⣿⣿⣿⣿⣿⣿⣿⣿⣿⣿⣿⣿⣿⣿⣿⣿⡇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⣿⣿⣿⣿⣿⣿⣿⣿⣿⣿⣿⣿⣿⣿⣿⣿⣿⣿⣿⣿⣿⣿⣿⣿⣿⣿⣿⣿⣿⣿⣿⣿⣿⣿⣿⣿⣿⣿⣿⣿⣿⣿⣿⠛⠿⠿⠟⠋⠀⠀⠀⠀⠀⠀⠀⠀⠀⠀⠈⠻⢾⣿⣿⣿⣿⣿⣿⣿⣿⣿⣿⣿⣿⣿⣿⣿⣿⣿⣿⣿⣿⣿⣿⣿⣿⣿⣿⣿⣿⣿⡇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⣿⣿⣿⣿⣿⣿⣿⣿⣿⣿⣿⣿⣿⣿⣿⣿⣿⣿⣿⣿⣿⣿⣿⣿⣿⣿⣿⣿⣿⣿⣿⣿⣿⣿⣿⣿⣿⣿⣿⣿⣿⣟⠉⠀⠀⠀⠀⠀⠀⠀⠀⠀⠀⠀⠀⠀⠀⠀⠀⠀⠀⠈⠿⢿⣿⣿⣿⣿⣿⣿⣿⣿⣿⣿⣿⣿⣿⣿⣿⣿⣿⣿⣿⣿⣿⣿⣿⣿⣿⣿⡇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⣿⣿⣿⣿⣿⣿⣿⣿⣿⣿⣿⣿⣿⣿⣿⣿⣿⣿⣿⣿⣿⣿⣿⣿⣿⣿⣿⣿⣿⣿⣿⣿⣿⣿⣿⣿⣿⣿⣿⣿⣿⣿⣆⠀⠀⠀⠀⠀⠀⠀⠀⠀⠀⠀⠀⠀⠀⠀⠀⠀⠀⠀⠀⠀⣸⣿⣿⣿⣿⣿⣿⣿⣿⣿⣿⣿⣿⣿⣿⣿⣿⣿⣿⣿⣿⣿⣿⣿⣿⣿⡇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⣿⣿⣿⣿⣿⣿⣿⣿⣿⣿⣿⣿⣿⣿⣿⣿⣿⣿⣿⣿⣿⣿⣿⣿⣿⣿⣿⣿⣿⣿⣿⣿⣿⣿⣿⣿⣿⣿⣿⣿⣿⣿⣿⣧⡀⠀⠀⠀⠀⠀⠀⠀⠀⠀⠀⠀⠀⠀⠀⠀⠀⠀⢀⣾⣿⣿⣿⣿⣿⣿⣿⣿⣿⣿⣿⣿⣿⣿⣿⣿⣿⣿⣿⣿⣿⣿⣿⣿⣿⣿⡇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⣿⣿⣿⣿⣿⣿⣿⣿⣿⣿⣿⣿⣿⣿⣿⣿⣿⣿⣿⣿⣿⣿⣿⣿⣿⣿⣿⣿⣿⣿⣿⣿⣿⣿⣿⣿⣿⣿⣿⣿⣿⣿⣷⡄⠀⠀⠀⠀⠀⠀⠀⠀⠀⠀⠀⠀⠀⠀⠀⠀⠀⠀⣼⣿⣿⣿⣿⣿⣿⣿⣿⣿⣿⣿⣿⣿⣿⣿⣿⣿⣿⣿⣿⣿⣿⣿⣿⣿⣿⣿⡇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⣿⣿⣿⣿⣿⣿⣿⣿⣿⣿⣿⣿⣿⣿⣿⣿⣿⣿⣿⣿⣿⣿⣿⣿⣿⣿⣿⣿⣿⣿⣿⣿⣿⣿⣿⣿⣿⣿⣿⣿⣿⣿⣿⣿⣾⣄⠀⠀⠀⠀⠀⠀⠀⠀⠀⠀⠀⠀⠀⠀⠀⣼⣿⣿⣿⣿⣿⣿⣿⣿⣿⣿⣿⣿⣿⣿⣿⣿⣿⣿⣿⣿⣿⣿⣿⣿⣿⣿⣿⣿⡇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⣿⣿⣿⣿⣿⣿⣿⣿⣿⣿⣿⣿⣿⣿⣿⣿⣿⣿⣿⣿⣿⣿⣿⠛⠛⠛⠿⠿⡍⠙⢿⣿⣿⣿⣿⣿⣿⣿⣿⣿⣿⣿⣿⣿⣿⣿⣷⠄⠀⠀⠀⠀⠀⠀⠀⠀⠀⢀⣤⣶⣿⣿⣿⣿⣿⣿⣿⣿⣿⣿⣿⣿⣿⣿⣿⣿⣿⣿⣿⣿⣿⣿⣿⣿⣿⣿⣿⣿⣿⣿⡇</a:t>
            </a:r>
            <a:br/>
            <a:r>
              <a:t>⣿⣿⣿⣿⣿⣿⣿⣿⣿⣿⣿⣿⣿⣿⣿⣿⣿⣿⣿⣿⣿⣿⠋⠀⠀⠀⠀⠀⠀⠀⠈⠿⢿⣿⣿⣿⣿⣿⣿⣿⣿⡿⠟⠙⠉⠉⠀⠀⠀⠀⠀⠀⠀⠀⠀⠀⠀⠀⠈⠙⠻⣿⣿⣿⣿⣿⣿⣿⣿⣿⣿⣿⣿⣿⣿⣿⣿⣿⣿⣿⣿⣿⣿⣿⣿⣿⣿⣿⣿⣿⡇</a:t>
            </a:r>
            <a:br/>
            <a:r>
              <a:t>⣿⣿⣿⣿⣿⣿⣿⣿⣿⣿⣿⣿⣿⣿⣿⣿⣿⣿⣿⣿⣿⠃⠀⠀⠀⠀⠀⠀⠀⠀⠀⠀⠈⢿⣿⣿⣿⣿⣿⠟⠛⠁⠀⠀⠀⠀⠀⠀⠀⠀⠀⠀⠀⠀⠀⠀⠀⠀⠀⠀⠀⠀⠈⠛⣿⣿⣿⣿⣿⣿⣿⣿⣿⣿⣿⣿⣿⣿⣿⣿⣿⣿⣿⣿⣿⣿⣿⣿⣿⣿⡇</a:t>
            </a:r>
            <a:br/>
            <a:r>
              <a:t>⣿⣿⣿⣿⣿⣿⣿⣿⣿⣿⣿⣿⣿⣿⣿⣿⣿⣿⣿⣿⡇⠀⠀⠀⠀⠀⠀⠀⠀⠀⠀⠀⠀⠈⣿⣿⣿⠿⠁⠀⠀⠀⠀⠀⠀⠀⠀⠀⠀⠀⠀⠀⠀⠀⠀⠀⠀⠀⠀⠀⠀⠀⢠⣾⣿⣿⣿⣿⣿⣿⣿⣿⣿⣿⣿⣿⣿⣿⣿⣿⣿⣿⣿⣿⣿⣿⣿⣿⣿⣿⡇</a:t>
            </a:r>
            <a:br/>
            <a:r>
              <a:t>⣿⣿⣿⣿⣿⣿⣿⣿⣿⣿⣿⣿⣿⣿⣿⣿⣿⣿⣿⣿⣧⡀⣴⣿⣶⣶⣦⠀⠀⠀⠀⠀⠀⠀⠟⠋⠀⠀⠀⠀⠀⠀⠀⠀⠀⠀⠀⠀⠀⠀⠀⠀⠀⠀⠀⠀⠀⠀⠀⠀⠀⠀⣿⣿⣿⣿⣿⣿⣿⣿⣿⣿⣿⣿⣿⣿⣿⣿⣿⣿⣿⣿⣿⣿⣿⣿⣿⣿⣿⣿⡇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⣿⣿⣿⣿⣿⣿⣿⣿⣿⣿⣿⣿⣿⣿⣿⣿⣿⣿⣿⣿⣿⣿⣿⣿⣿⣿⣿⣷⣄⠀⠀⠀⠀⠀⠀⠀⠀⠀⠀⠀⠀⠀⠀⠀⠀⠀⠀⠀⠀⠀⠀⠀⠀⠀⠀⠀⠀⠀⠀⠀⠀⠀⣿⣿⣿⣿⣿⣿⣿⣿⣿⣿⣿⣿⣿⣿⣿⣿⣿⣿⣿⣿⣿⣿⣿⣿⣿⣿⣿⣿⡇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⣿⣿⣿⣿⣿⣿⣿⣿⣿⣿⣿⣿⣿⣿⣿⣿⣿⣿⣿⣿⣿⣿⣿⣿⣿⣿⣿⣿⣿⣆⠀⠀⠀⠀⠀⠀⠀⠀⣀⣤⠀⠀⠀⠀⠀⠀⠀⠀⠀⠀⠀⠀⠀⠀⠀⠀⠀⠀⠀⠀⠀⢀⣿⣿⣿⣿⣿⣿⣿⣿⣿⣿⣿⣿⣿⣿⣿⣿⣿⣿⣿⣿⣿⣿⣿⣿⣿⣿⣿⣿⡇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⣿⣿⣿⣿⣿⣿⣿⣿⣿⣿⣿⣿⣿⣿⣿⣿⣿⣿⣿⣿⣿⣿⣿⣿⣿⣿⣿⣿⣿⣿⣦⣀⢀⣀⣠⣴⣾⣿⣿⡏⠀⠀⠀⠀⠀⠀⠀⠀⠀⠀⠀⠀⠀⠀⠀⠀⠀⠀⠀⠀⣠⣿⣿⣿⣿⣿⣿⣿⣿⣿⣿⣿⣿⣿⣿⣿⣿⣿⣿⣿⣿⣿⣿⣿⣿⣿⣿⣿⣿⣿⡇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⣿⣿⣿⣿⣿⣿⣿⣿⣿⣿⣿⣿⣿⣿⣿⣿⣿⣿⣿⣿⣿⣿⣿⣿⣿⣿⣿⣿⣿⣿⣿⣿⣿⣿⣿⣿⣿⣿⣿⣿⠀⠀⠀⠀⠀⠀⠀⠀⠀⠀⠀⠀⠀⠀⠀⠀⠀⠀⠀⠀⣿⣿⣿⣿⣿⣿⣿⣿⣿⣿⣿⣿⣿⣿⣿⣿⣿⣿⣿⣿⣿⣿⣿⣿⣿⣿⣿⣿⣿⣿⡇</a:t>
            </a:r>
            <a:br/>
            <a:r>
              <a:t>⠛⠉⠉⠉⠉⠉⠉⠉⠉⢻⣿⣿⣿⣿⣿⣿⣿⣿⣿⣿⣿⣿⣿⣿⣿⣿⣿⣿⣿⣿⣿⣿⣿⣿⣿⣿⣿⣿⣿⣿⡄⠀⠀⠀⠀⠀⠀⠀⠀⠀⠀⠀⠀⠀⠀⠀⠀⠀⠀⠀⣿⣿⣿⣿⣿⣿⣿⣿⣿⣿⣿⣿⣿⣿⣿⣿⣿⣿⣿⣿⣿⣿⣿⣿⣿⣿⣿⣿⣿⣿⡇</a:t>
            </a:r>
            <a:br/>
            <a:r>
              <a:t>⠀⠀⠀⠀⠀⠀⠀⠀⠀⠘⠿⣿⣿⣿⣿⣿⣿⣿⣿⣿⣿⣿⣿⣿⣿⣿⣿⣿⣿⣿⣿⣿⣿⣿⣿⣿⣿⣿⣿⣿⣧⠀⠀⠀⠀⠀⠀⠀⠀⠀⠀⠀⠀⠀⠀⠀⠀⠀⠀⢸⣿⣿⣿⣿⣿⣿⣿⣿⣿⣿⣿⣿⣿⣿⣿⣿⣿⣿⣿⣿⣿⣿⣿⣿⣿⣿⣿⣿⣿⣿⡇</a:t>
            </a:r>
            <a:br/>
            <a:r>
              <a:t>⠀⠀⠀⠀⠀⠀⠀⠀⠀⠀⠀⠀⠀⠉⠙⠛⠻⠿⣿⣿⣿⣿⣿⣿⣿⣿⣿⣿⣿⣿⣿⣿⣿⣿⣿⣿⣿⣿⣿⡿⠟⠀⠀⠀⠀⠀⠀⠀⠀⠀⠀⠀⠀⠀⠀⠀⠀⠀⠀⣾⣿⣿⣿⣿⣿⣿⣿⣿⣿⣿⣿⣿⣿⣿⣿⣿⣿⣿⣿⣿⣿⣿⣿⣿⣿⣿⣿⣿⣿⣿⡇</a:t>
            </a:r>
            <a:br/>
            <a:r>
              <a:t>⠀⠀⠀⠀⠀⠀⠀⠀⠀⠀⠀⠀⠀⠀⠀⠀⠀⠀⠀⠈⠉⠙⠛⠿⠿⣿⣿⣿⣿⣿⣿⣿⣿⣿⣿⣿⣿⠉⠉⠁⠀⠀⠀⠀⠀⠀⠀⠀⠀⠀⠀⠀⠀⠀⠀⠀⠀⠀⣸⣿⣿⣿⣿⣿⣿⣿⣿⣿⣿⣿⣿⣿⣿⣿⣿⣿⣿⣿⣿⣿⣿⣿⣿⣿⣿⣿⣿⣿⣿⣿⡇</a:t>
            </a:r>
            <a:br/>
            <a:r>
              <a:t>⠀⠀⠀⠀⠀⠀⠀⠀⠀⠀⠀⠀⠀⠀⠀⠀⠀⠀⠀⠀⠀⠀⠀⠀⠀⠀⠀⠀⠀⠈⠉⠉⠉⠉⠀⠀⠀⠀⠀⠀⠀⠀⠀⠀⠀⠀⠀⠀⠀⠀⠀⠀⠀⠀⠀⠀⠀⣄⣿⣿⣿⣿⣿⣿⣿⣿⣿⣿⣿⣿⣿⣿⣿⣿⣿⣿⣿⣿⣿⣿⣿⣿⣿⣿⣿⣿⣿⣿⣿⣿⡇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⠀⠀⠀⠀⠀⠀⠀⠀⠀⠀⠀⠀⠀⠀⠀⠀⠀⠀⠀⠀⠀⠀⠀⠀⠀⠀⠀⠀⠀⠀⠀⠀⠀⠀⠀⠀⠀⠀⠀⠀⠀⠀⠀⠀⠀⠀⠀⠀⠀⠀⠀⠀⠀⠀⠀⠀⠈⢻⣿⣿⣿⣿⣿⣿⣿⣿⣿⣿⣿⣿⣿⣿⣿⣿⣿⣿⣿⣿⣿⣿⣿⣿⣿⣿⣿⣿⣿⣿⣿⣿⡇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⣿⣿⣿⣿⣿⣿⣿⣿⣿⣿⣿⣿⣿⣿⣿⣿⣿⣿⣿⣿⣿⣿⣿⣿⣿⣿⣿⣿⣿⣿⣿⣿⣿⣿⣿⣿⣿⣿⣿⣿⣿⣿⣿⣿⣿⣿⣿⣿⣿⣿⣿⣿⣄⠈⠁⠀⠙⠻⢿⣿⣿⣿⣿⣿⣿⣿⣿⣿⣿⣿⣿⣿⣿⣿⣿⣿⣿⣿⣿⣿⣿⣿⣿⣿⣿⣿⣿⣿⣿⣿⡇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⣿⣿⣿⣿⣿⣿⣿⣿⣿⣿⣿⣿⣿⣿⣿⣿⣿⣿⣿⣿⣿⣿⣿⣿⣿⣿⣿⣿⣿⣿⣿⣿⣿⣿⣿⣿⣿⣿⣿⣿⣿⣿⣿⣿⣿⣿⣿⣿⣿⣿⣿⣿⠟⠀⠀⠀⠀⠀⠈⠉⠛⠿⣿⣿⣿⣿⣿⣿⣿⣿⣿⣿⣿⣿⣿⣿⣿⣿⣿⣿⣿⣿⣿⣿⣿⣿⣿⣿⣿⣿⡇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⣿⣿⣿⣿⣿⣿⣿⣿⣿⣿⣿⣿⣿⣿⣿⣿⣿⣿⣿⣿⣿⣿⣿⣿⣿⣿⣿⣿⣿⣿⣿⣿⣿⣿⣿⣿⣿⣿⣿⣿⣿⣿⣿⣿⣿⣿⣿⣿⣿⣿⣿⡿⠖⠉⠀⠀⠘⢦⣄⠀⠀⠀⢈⣿⣿⣿⣿⣿⣿⣿⣿⣿⣿⣿⣿⣿⣿⣿⣿⣿⣿⣿⣿⣿⣿⣿⣿⣿⣿⣿⡇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⣿⣿⣿⣿⣿⣿⣿⣿⣿⣿⣿⣿⣿⣿⣿⣿⣿⣿⣿⣿⣿⣿⣿⣿⣿⣿⣿⣿⣿⣿⣿⣿⣿⣿⣿⣿⣿⣿⣿⣿⣿⣿⣿⣿⣿⣿⣿⣿⣿⠟⠋⠀⠀⠀⠀⠀⠀⠀⠙⢷⡄⢀⣾⣿⣿⣿⣿⣿⣿⣿⣿⣿⣿⣿⣿⣿⣿⣿⣿⣿⣿⣿⣿⣿⣿⣿⣿⣿⣿⣿⡇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⣿⣿⣿⣿⣿⣿⣿⣿⣿⣿⣿⣿⣿⣿⣿⣿⣿⣿⣿⣿⣿⣿⣿⣿⣿⣿⣿⣿⣿⣿⣿⣿⣿⣿⣿⣿⣿⣿⣿⣿⣿⣿⣿⡏⠉⠛⠛⠋⠀⠀⠀⠀⠀⠀⠀⠀⠀⠀⠀⠈⠛⠿⢿⣿⣿⣿⣿⣿⣿⣿⣿⣿⣿⣿⣿⣿⣿⣿⣿⣿⣿⣿⣿⣿⣿⣿⣿⣿⣿⣿⡇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⣿⣿⣿⣿⣿⣿⣿⣿⣿⣿⣿⣿⣿⣿⣿⣿⣿⣿⣿⣿⣿⣿⣿⣿⣿⣿⣿⣿⣿⣿⣿⣿⣿⣿⣿⣿⣿⣿⣿⣿⣿⣿⡇⠀⠀⠀⠀⠀⠀⠀⠀⠀⠀⠀⠀⠀⠀⠀⠀⠀⠀⠀⠈⠿⢿⢿⣿⣿⣿⣿⣿⣿⣿⣿⣿⣿⣿⣿⣿⣿⣿⣿⣿⣿⣿⣿⣿⣿⣿⣿⡇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⣿⣿⣿⣿⣿⣿⣿⣿⣿⣿⣿⣿⣿⣿⣿⣿⣿⣿⣿⣿⣿⣿⣿⣿⣿⣿⣿⣿⣿⣿⣿⣿⣿⣿⣿⣿⣿⣿⣿⣿⣿⣿⣿⣿⣦⠀⠀⠀⠀⠀⠀⠀⠀⠀⠀⠀⠀⠀⠀⠀⠀⠀⠀⣠⣿⣿⣿⣿⣿⣿⣿⣿⣿⣿⣿⣿⣿⣿⣿⣿⣿⣿⣿⣿⣿⣿⣿⣿⣿⣿⡇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⣿⣿⣿⣿⣿⣿⣿⣿⣿⣿⣿⣿⣿⣿⣿⣿⣿⣿⣿⣿⣿⣿⣿⣿⣿⣿⣿⣿⣿⣿⡿⠿⢿⣿⣿⣿⣿⣿⣿⣿⣿⣿⣿⠇⠀⠀⠀⠀⠀⠀⠀⠀⠀⠀⠀⠀⠀⠀⠀⠀⠀⠀⠀⢸⣿⣿⣿⣿⣿⣿⣿⣿⣿⣿⣿⣿⣿⣿⣿⣿⣿⣿⣿⣿⣿⣿⣿⣿⣿⣿⡇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⣿⣿⣿⣿⣿⣿⣿⣿⣿⣿⣿⣿⣿⣿⣿⣿⣿⣿⣿⣿⣿⣿⣿⣿⣿⣿⣿⣿⠟⠋⠀⠠⡌⣿⣿⣿⣿⣿⣿⣿⣿⣿⣿⠃⠀⠀⠀⠀⠀⠀⠀⠀⠀⠀⠀⠀⠀⠀⠀⠀⠀⠀⠀⣸⣿⣿⣿⣿⣿⣿⣿⣿⣿⣿⣿⣿⣿⣿⣿⣿⣿⣿⣿⣿⣿⣿⣿⣿⣿⣿⡇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⣿⣿⣿⣿⣿⣿⣿⣿⣿⣿⣿⣿⣿⣿⣿⣿⣿⣿⣿⣿⣿⣿⣿⣿⣿⣿⡿⠁⠀⠀⢠⠂⠀⢸⣿⣿⣿⣿⣿⣿⣿⣿⣿⣀⠀⠀⠀⠀⠀⠀⠀⠀⠀⠀⠀⠀⠀⠀⠀⠀⠀⠀⢀⣿⣿⣿⣿⣿⣿⣿⣿⣿⣿⣿⣿⣿⣿⣿⣿⣿⣿⣿⣿⣿⣿⣿⣿⣿⣿⣿⡇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⣿⣿⣿⣿⣿⣿⣿⣿⣿⣿⣿⣿⣿⣿⣿⣿⣿⣿⣿⣿⣿⣿⣿⣿⣿⡟⠀⠀⠀⠀⠀⠀⠀⣿⣿⣿⣿⣿⣿⣿⣿⣿⣿⣿⣧⢱⡀⠀⠀⠀⠀⠀⠀⠀⠀⠀⠀⠀⠀⠀⠀⢀⣼⣿⣿⣿⣿⣿⣿⣿⣿⣿⣿⣿⣿⣿⣿⣿⣿⣿⣿⣿⣿⣿⣿⣿⣿⣿⣿⣿⡇</a:t>
            </a:r>
            <a:br/>
            <a:r>
              <a:t>⣿⣿⣿⣿⣿⣿⣿⣿⣿⣿⣿⣿⣿⣿⣿⣿⣿⣿⣿⣿⣿⣿⣿⣿⣿⠁⠀⠀⠀⠀⠀⠀⠀⣿⣿⣿⣿⣿⣿⣿⣿⣿⣿⣿⣿⣿⣿⠦⠀⠀⠀⠀⠀⠀⠀⠀⠀⠀⢄⣴⣷⣿⣿⣿⣿⣿⣿⣿⣿⣿⣿⣿⣿⣿⣿⣿⣿⣿⣿⣿⣿⣿⣿⣿⣿⣿⣿⣿⣿⣿⡇</a:t>
            </a:r>
            <a:br/>
            <a:r>
              <a:t>⣿⣿⣿⣿⣿⣿⣿⣿⣿⣿⣿⣿⣿⣿⣿⣿⣿⣿⣿⣿⣿⣿⣿⣿⣿⡄⠀⠀⠀⠀⠀⠀⠀⠀⢻⣿⣿⣿⣿⣿⣿⡿⠛⠉⠉⠉⠀⠀⠀⠀⠀⠀⠀⠀⠀⠀⠀⠀⠀⠈⠙⠿⣿⣿⣿⣿⣿⣿⣿⣿⣿⣿⣿⣿⣿⣿⣿⣿⣿⣿⣿⣿⣿⣿⣿⣿⣿⣿⣿⣿⡇</a:t>
            </a:r>
            <a:br/>
            <a:r>
              <a:t>⣿⣿⣿⣿⣿⣿⣿⣿⣿⣿⣿⣿⣿⣿⣿⣿⣿⣿⣿⣿⣿⣿⣿⣿⣿⣿⣦⡀⠀⠀⠀⠀⠀⠀⠘⣿⣿⣿⡿⠛⠉⠁⠀⠀⠀⠀⠀⠀⠀⠀⠀⠀⠀⠀⠀⠀⠀⠀⠀⠀⠀⠀⠀⠈⢛⣿⣿⣿⣿⣿⣿⣿⣿⣿⣿⣿⣿⣿⣿⣿⣿⣿⣿⣿⣿⣿⣿⣿⣿⣿⡇</a:t>
            </a:r>
            <a:br/>
            <a:r>
              <a:t>⣿⣿⣿⣿⣿⣿⣿⣿⣿⣿⣿⣿⣿⣿⣿⣿⣿⣿⣿⣿⣿⣿⣿⣿⣿⣿⣿⡇⠀⠀⠀⠀⠀⠀⢰⣿⠿⠛⠀⠀⠀⠀⠀⠀⠀⠀⠀⠀⠀⠀⠀⠀⠀⠀⠀⠀⠀⠀⠀⠀⠀⠀⠀⢠⣾⣿⣿⣿⣿⣿⣿⣿⣿⣿⣿⣿⣿⣿⣿⣿⣿⣿⣿⣿⣿⣿⣿⣿⣿⣿⡇</a:t>
            </a:r>
            <a:br/>
            <a:r>
              <a:t>⣿⣿⣿⣿⣿⣿⣿⣿⣿⣿⣿⣿⣿⣿⣿⣿⣿⣿⣿⣿⣿⣿⣿⣿⣿⣿⣿⣿⡆⠀⠀⠀⠀⠀⠈⠀⠀⠀⠀⠀⠀⠀⠀⠀⠀⠀⠀⠀⠀⠀⠀⠀⠀⠀⠀⠀⠀⠀⠀⠀⠀⠀⠠⣿⣿⣿⣿⣿⣿⣿⣿⣿⣿⣿⣿⣿⣿⣿⣿⣿⣿⣿⣿⣿⣿⣿⣿⣿⣿⣿⡇</a:t>
            </a:r>
            <a:br/>
            <a:r>
              <a:t>⣿⣿⣿⣿⣿⣿⣿⣿⣿⣿⣿⣿⣿⣿⣿⣿⣿⣿⣿⣿⣿⣿⣿⣿⣿⣿⣿⣿⣷⠀⠀⠀⠀⠀⠀⠀⠀⠀⠀⠀⠀⠀⠀⠀⠀⠀⠀⠀⠀⠀⠀⠀⠀⠀⠀⠀⠀⠀⠀⠀⠀⠀⠀⣿⣿⣿⣿⣿⣿⣿⣿⣿⣿⣿⣿⣿⣿⣿⣿⣿⣿⣿⣿⣿⣿⣿⣿⣿⣿⣿⡇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⣿⣿⣿⣿⣿⣿⣿⣿⣿⣿⣿⣿⣿⣿⣿⣿⣿⣿⣿⣿⣿⣿⣿⣿⣿⣿⣿⣿⣿⠀⠀⠀⠀⠀⠀⠀⠀⣀⣤⣶⠆⠀⠀⠀⠀⠀⠀⠀⠀⠀⠀⠀⠀⠀⠀⠀⠀⠀⠀⠀⠀⠀⢀⣿⣿⣿⣿⣿⣿⣿⣿⣿⣿⣿⣿⣿⣿⣿⣿⣿⣿⣿⣿⣿⣿⣿⣿⣿⣿⣿⡇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⣿⣿⣿⣿⣿⣿⣿⣿⣿⣿⣿⣿⣿⣿⣿⣿⣿⣿⣿⣿⣿⣿⣿⣿⣿⣿⣿⣿⣿⣷⣤⣀⣠⣤⣶⣾⣿⣿⣿⣿⠀⠀⠀⠀⠀⠀⠀⠀⠀⠀⠀⠀⠀⠀⠀⠀⠀⠀⠀⠀⠀⣠⣿⣿⣿⣿⣿⣿⣿⣿⣿⣿⣿⣿⣿⣿⣿⣿⣿⣿⣿⣿⣿⣿⣿⣿⣿⣿⣿⣿⡇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⣿⣿⣿⣿⣿⣿⣿⣿⣿⣿⣿⣿⣿⣿⣿⣿⣿⣿⣿⣿⣿⣿⣿⣿⣿⣿⣿⣿⣿⣿⣿⣿⣿⣿⣿⣿⣿⣿⣿⣿⡄⠀⠀⠀⠀⠀⠀⠀⠀⠀⠀⠀⠀⠀⠀⠀⠀⠀⠀⠀⠀⣿⣿⣿⣿⣿⣿⣿⣿⣿⣿⣿⣿⣿⣿⣿⣿⣿⣿⣿⣿⣿⣿⣿⣿⣿⣿⣿⣿⣿⡇</a:t>
            </a:r>
            <a:br/>
            <a:r>
              <a:t>⠛⠛⠛⠛⠉⠉⠉⠉⠛⢿⣿⣿⣿⣿⣿⣿⣿⣿⣿⣿⣿⣿⣿⣿⣿⣿⣿⣿⣿⣿⣿⣿⣿⣿⣿⣿⣿⣿⣿⣿⣇⠀⠀⠀⠀⠀⠀⠀⠀⠀⠀⠀⠀⠀⠀⠀⠀⠀⠀⠀⢠⣿⣿⣿⣿⣿⣿⣿⣿⣿⣿⣿⣿⣿⣿⣿⣿⣿⣿⣿⣿⣿⣿⣿⣿⣿⣿⣿⣿⣿⡇</a:t>
            </a:r>
            <a:br/>
            <a:r>
              <a:t>⠀⠀⠀⠀⠀⠀⠀⠀⠀⠈⢿⣿⣿⣿⣿⣿⣿⣿⣿⣿⣿⣿⣿⣿⣿⣿⣿⣿⣿⣿⣿⣿⣿⣿⣿⣿⣿⣿⣿⣿⣿⡀⠀⠀⠀⠀⠀⠀⠀⠀⠀⠀⠀⠀⠀⠀⠀⠀⠀⠀⢸⣿⣿⣿⣿⣿⣿⣿⣿⣿⣿⣿⣿⣿⣿⣿⣿⣿⣿⣿⣿⣿⣿⣿⣿⣿⣿⣿⣿⣿⡇</a:t>
            </a:r>
            <a:br/>
            <a:r>
              <a:t>⠀⠀⠀⠀⠀⠀⠀⠀⠀⠀⠀⠀⠉⠙⠛⠿⠿⣿⣿⣿⣿⣿⣿⣿⣿⣿⣿⣿⣿⣿⣿⣿⣿⣿⣿⣿⣿⣿⣿⣿⣿⠇⠀⠀⠀⠀⠀⠀⠀⠀⠀⠀⠀⠀⠀⠀⠀⠀⠀⠀⣿⣿⣿⣿⣿⣿⣿⣿⣿⣿⣿⣿⣿⣿⣿⣿⣿⣿⣿⣿⣿⣿⣿⣿⣿⣿⣿⣿⣿⣿⡇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⠀⠀⠀⠀⠀⠀⠀⠀⠀⠀⠀⠀⠀⠀⠀⠀⠀⠀⠈⠉⠛⠛⠿⢿⣿⣿⣿⣿⣿⣿⣿⣿⣿⣿⣿⣿⣿⡟⠛⠛⠀⠀⠀⠀⠀⠀⠀⠀⠀⠀⠀⠀⠀⠀⠀⠀⠀⠀⠀⣼⣿⣿⣿⣿⣿⣿⣿⣿⣿⣿⣿⣿⣿⣿⣿⣿⣿⣿⣿⣿⣿⣿⣿⣿⣿⣿⣿⣿⣿⣿⡇</a:t>
            </a:r>
            <a:br/>
            <a:r>
              <a:t>⠀⠀⠀⠀⠀⠀⠀⠀⠀⠀⠀⠀⠀⠀⠀⠀⠀⠀⠀⠀⠀⠀⠀⠀⠀⠉⠉⠉⠉⠉⠛⠛⠛⠛⠛⠋⠉⠁⠀⠀⠀⠀⠀⠀⠀⠀⠀⠀⠀⠀⠀⠀⠀⠀⠀⠀⠀⠀⣸⣿⣿⣿⣿⣿⣿⣿⣿⣿⣿⣿⣿⣿⣿⣿⣿⣿⣿⣿⣿⣿⣿⣿⣿⣿⣿⣿⣿⣿⣿⣿⡇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⠀⠀⠀⠀⠀⠀⠀⠀⠀⠀⠀⠀⠀⠀⠀⠀⠀⠀⠀⠀⠀⠀⠀⠀⠀⠀⠀⠀⠀⠀⠀⠀⠀⠀⠀⠀⠀⠀⠀⠀⠀⠀⠀⠀⠀⠀⠀⠀⠀⠀⠀⠀⠀⠀⠀⠀⠰⣾⣿⣿⣿⣿⣿⣿⣿⣿⣿⣿⣿⣿⣿⣿⣿⣿⣿⣿⣿⣿⣿⣿⣿⣿⣿⣿⣿⣿⣿⣿⣿⣿⡇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⣿⣿⣿⣿⣿⣿⣿⣿⣿⣿⣿⣿⣿⣿⣿⣿⣿⣿⣿⣿⣿⣿⣿⣿⣿⣿⣿⣿⣿⣿⣿⣿⣿⣿⣿⣿⣿⣿⣿⣿⣿⣿⣿⣿⣿⣿⣿⣿⣿⣿⣿⣿⣿⡉⠙⠋⠀⠹⣿⣿⣿⣿⣿⣿⣿⣿⣿⣿⣿⣿⣿⣿⣿⣿⣿⣿⣿⣿⣿⣿⣿⣿⣿⣿⣿⣿⣿⣿⣿⣿⡇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⣿⣿⣿⣿⣿⣿⣿⣿⣿⣿⣿⣿⣿⣿⣿⣿⣿⣿⣿⣿⣿⣿⣿⣿⣿⣿⣿⣿⣿⣿⣿⣿⣿⣿⣿⣿⣿⣿⣿⣿⣿⣿⣿⣿⣿⣿⣿⣿⣿⣿⣿⣿⣿⡷⠀⠀⠀⠀⠀⠘⠛⠿⣿⣿⣿⣿⣿⣿⣿⣿⣿⣿⣿⣿⣿⣿⣿⣿⣿⣿⣿⣿⣿⣿⣿⣿⣿⣿⣿⣿⡇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⣿⣿⣿⣿⣿⣿⣿⣿⣿⣿⣿⣿⣿⣿⣿⣿⣿⣿⣿⣿⣿⣿⣿⣿⣿⣿⣿⣿⣿⣿⣿⣿⣿⣿⣿⣿⣿⣿⣿⣿⣿⣿⣿⣿⣿⣿⣿⣿⣿⣿⣿⣿⣿⡡⠔⠂⠀⠠⣄⠀⠀⠀⠈⠙⣿⣿⣿⣿⣿⣿⣿⣿⣿⣿⣿⣿⣿⣿⣿⣿⣿⣿⣿⣿⣿⣿⣿⣿⣿⣿⡇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⣿⣿⣿⣿⣿⣿⣿⣿⣿⣿⣿⣿⣿⣿⣿⣿⣿⣿⣿⣿⣿⣿⣿⣿⣿⣿⣿⣿⣿⣿⣿⣿⣿⣿⣿⣿⣿⣿⣿⣿⣿⣿⣿⣿⣿⣿⣿⣿⣿⣿⡿⠟⠉⠀⠀⠀⠀⠀⠘⢿⣦⡀⠀⣰⣿⣿⣿⣿⣿⣿⣿⣿⣿⣿⣿⣿⣿⣿⣿⣿⣿⣿⣿⣿⣿⣿⣿⣿⣿⣿⡇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⣿⣿⣿⣿⣿⣿⣿⣿⣿⣿⣿⣿⣿⣿⣿⣿⣿⣿⣿⣿⣿⣿⣿⣿⣿⣿⣿⣿⣿⣿⣿⣿⣿⣿⣿⣿⣿⣿⣿⣿⣿⣿⣿⣿⡟⢿⣿⣿⠟⠋⠀⠀⠀⠀⠀⠀⠀⠀⠀⠀⠙⢷⣴⣿⣿⣿⣿⣿⣿⣿⣿⣿⣿⣿⣿⣿⣿⣿⣿⣿⣿⣿⣿⣿⣿⣿⣿⣿⣿⣿⡇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⣿⣿⣿⣿⣿⣿⣿⣿⣿⣿⣿⣿⣿⣿⣿⣿⣿⣿⣿⣿⣿⣿⣿⣿⣿⣿⣿⣿⣿⣿⣿⣿⣿⣿⣿⣿⣿⣿⣿⣿⣿⣿⣿⠛⠃⠀⠀⠀⠀⠀⠀⠀⠀⠀⠀⠀⠀⠀⠀⠀⠀⠀⠈⠉⣿⣿⣿⣿⣿⣿⣿⣿⣿⣿⣿⣿⣿⣿⣿⣿⣿⣿⣿⣿⣿⣿⣿⣿⣿⣿⡇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⣿⣿⣿⣿⣿⣿⣿⣿⣿⣿⣿⣿⣿⣿⣿⣿⣿⣿⣿⣿⣿⣿⣿⣿⣿⣿⣿⣿⣿⣿⣿⣿⣿⣿⣿⣿⣿⣿⣿⣿⣿⣿⣿⣆⠀⠀⠀⠀⠀⠀⠀⠀⠀⠀⠀⠀⠀⠀⠀⠀⠀⠀⠀⠀⠈⠉⢻⣿⣿⣿⣿⣿⣿⣿⣿⣿⣿⣿⣿⣿⣿⣿⣿⣿⣿⣿⣿⣿⣿⣿⡇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⣿⣿⣿⣿⣿⣿⣿⣿⣿⣿⣿⣿⣿⣿⣿⣿⣿⣿⣿⣿⣿⣿⣿⣿⣿⣿⣿⣿⣿⣿⣿⣿⣿⣿⣿⣿⣿⣿⣿⣿⣿⣿⣿⣿⣧⠀⠀⠀⠀⠀⠀⠀⠀⠀⠀⠀⠀⠀⠀⠀⠀⠀⠀⠀⠀⣠⣿⣿⣿⣿⣿⣿⣿⣿⣿⣿⣿⣿⣿⣿⣿⣿⣿⣿⣿⣿⣿⣿⣿⣿⡇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⣿⣿⣿⣿⣿⣿⣿⣿⣿⣿⣿⣿⣿⣿⣿⣿⣿⣿⣿⣿⣿⣿⣿⣿⣿⣿⣿⣿⣿⣿⣿⣿⣿⣿⣿⣿⣿⣿⣿⣿⣿⣿⣿⣿⣿⡷⠀⠀⠀⠀⠀⠀⠀⠀⠀⠀⠀⠀⠀⠀⠀⠀⠀⠀⣼⣿⣿⣿⣿⣿⣿⣿⣿⣿⣿⣿⣿⣿⣿⣿⣿⣿⣿⣿⣿⣿⣿⣿⣿⣿⡇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⣿⣿⣿⣿⣿⣿⣿⣿⣿⣿⣿⣿⣿⣿⣿⣿⣿⣿⣿⣿⣿⣿⣿⣿⣿⣿⣿⣿⣿⣿⣿⣿⣿⡿⠋⠉⠉⠉⠙⢿⣿⣿⣿⣿⠀⠀⠀⠀⠀⠀⠀⠀⠀⠀⠀⠀⠀⠀⠀⠀⠀⠀⠀⠀⢸⣿⣿⣿⣿⣿⣿⣿⣿⣿⣿⣿⣿⣿⣿⣿⣿⣿⣿⣿⣿⣿⣿⣿⣿⣿⡇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⣿⣿⣿⣿⣿⣿⣿⣿⣿⣿⣿⣿⣿⣿⣿⣿⣿⣿⣿⣿⣿⣿⣿⣿⣿⣿⣿⣿⣿⣿⣿⣿⡏⠀⠀⠀⠀⢰⣶⣾⣿⣿⣿⣿⠀⠀⠀⠀⠀⠀⠀⠀⠀⠀⠀⠀⠀⠀⠀⠀⠀⠀⠀⠀⢸⣿⣿⣿⣿⣿⣿⣿⣿⣿⣿⣿⣿⣿⣿⣿⣿⣿⣿⣿⣿⣿⣿⣿⣿⣿⡇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⣿⣿⣿⣿⣿⣿⣿⣿⣿⣿⣿⣿⣿⣿⣿⣿⣿⣿⣿⣿⣿⣿⣿⣿⣿⣿⣿⣿⣿⣿⣿⣿⠀⠀⠀⢀⣿⣿⣿⣿⣿⣿⣿⣿⡀⠀⠀⠀⠀⠀⠀⠀⠀⠀⠀⠀⠀⠀⠀⠀⠀⠀⠀⠀⣾⣿⣿⣿⣿⣿⣿⣿⣿⣿⣿⣿⣿⣿⣿⣿⣿⣿⣿⣿⣿⣿⣿⣿⣿⣿⡇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⣿⣿⣿⣿⣿⣿⣿⣿⣿⣿⣿⣿⣿⣿⣿⣿⣿⣿⣿⣿⣿⣿⣿⣿⣿⣿⣿⣿⣿⣿⠿⠋⠀⠀⠀⢸⣿⣿⣿⣿⣿⣿⣿⣿⣿⣦⠱⣄⠀⠀⠀⠀⠀⠀⠀⠀⠀⠀⢀⠀⠀⢀⣀⣶⣿⣿⣿⣿⣿⣿⣿⣿⣿⣿⣿⣿⣿⣿⣿⣿⣿⣿⣿⣿⣿⣿⣿⣿⣿⣿⡇</a:t>
            </a:r>
            <a:br/>
            <a:r>
              <a:t>⣿⣿⣿⣿⣿⣿⣿⣿⣿⣿⣿⣿⣿⣿⣿⣿⣿⣿⣿⣿⣿⣿⣿⣿⣿⣿⣿⣿⣿⠀⠀⠀⠀⠀⠀⠘⣿⣿⣿⣿⣿⣿⣿⣿⣿⣿⠷⠻⠃⠀⠀⠀⠀⠀⠀⠀⠀⠀⠈⠶⢷⣿⣿⣿⣿⣿⣿⣿⣿⣿⣿⣿⣿⣿⣿⣿⣿⣿⣿⣿⣿⣿⣿⣿⣿⣿⣿⣿⣿⣿⡇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⣿⣿⣿⣿⣿⣿⣿⣿⣿⣿⣿⣿⣿⣿⣿⣿⣿⣿⣿⣿⣿⣿⣿⣿⣿⣿⣿⣿⠏⠀⠀⠀⠀⠀⠀⠸⣿⣿⣿⣿⣿⡿⠋⠉⠉⠁⠀⠀⠀⠀⠀⠀⠀⠀⠀⠀⠀⠀⠀⠀⠀⠈⠙⠿⣿⣿⣿⣿⣿⣿⣿⣿⣿⣿⣿⣿⣿⣿⣿⣿⣿⣿⣿⣿⣿⣿⣿⣿⣿⣿⡇</a:t>
            </a:r>
            <a:br/>
            <a:r>
              <a:t>⣿⣿⣿⣿⣿⣿⣿⣿⣿⣿⣿⣿⣿⣿⣿⣿⣿⣿⣿⣿⣿⣿⣿⣿⣿⣿⣿⣿⡆⠀⠀⠀⠀⠀⠀⢰⣿⡿⠋⠁⠀⠀⠀⠀⠀⠀⠀⠀⠀⠀⠀⠀⠀⠀⠀⠀⠀⠀⠀⠀⠀⠀⠀⠀⠀⠉⢻⣿⣿⣿⣿⣿⣿⣿⣿⣿⣿⣿⣿⣿⣿⣿⣿⣿⣿⣿⣿⣿⣿⣿⡇</a:t>
            </a:r>
            <a:br/>
            <a:r>
              <a:t>⣿⣿⣿⣿⣿⣿⣿⣿⣿⣿⣿⣿⣿⣿⣿⣿⣿⣿⣿⣿⣿⣿⣿⣿⣿⣿⣿⣿⡇⠀⠀⠀⠀⠀⠀⠛⠉⠀⠀⠀⠀⠀⠀⠀⠀⠀⠀⠀⠀⠀⠀⠀⠀⠀⠀⠀⠀⠀⠀⠀⠀⠀⠀⠀⠀⣠⣾⣿⣿⣿⣿⣿⣿⣿⣿⣿⣿⣿⣿⣿⣿⣿⣿⣿⣿⣿⣿⣿⣿⣿⡇</a:t>
            </a:r>
            <a:br/>
            <a:r>
              <a:t>⣿⣿⣿⣿⣿⣿⣿⣿⣿⣿⣿⣿⣿⣿⣿⣿⣿⣿⣿⣿⣿⣿⣿⣿⣿⣿⣿⣿⠇⠀⠀⠀⠀⠀⠀⠀⠀⠀⠀⠀⠀⠀⠀⠀⠀⠀⠀⠀⠀⠀⠀⠀⠀⠀⠀⠀⠀⠀⠀⠀⠀⠀⠀⠀⢠⣿⣿⣿⣿⣿⣿⣿⣿⣿⣿⣿⣿⣿⣿⣿⣿⣿⣿⣿⣿⣿⣿⣿⣿⣿⡇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⣿⣿⣿⣿⣿⣿⣿⣿⣿⣿⣿⣿⣿⣿⣿⣿⣿⣿⣿⣿⣿⣿⣿⣿⣿⣿⣿⣿⡀⠀⠀⠀⠀⠀⠀⣀⣠⣴⣶⣿⣿⠃⠀⠀⠀⠀⠀⠀⠀⠀⠀⠀⠀⠀⠀⠀⠀⠀⠀⠀⠀⠀⠀⠀⢀⣿⣿⣿⣿⣿⣿⣿⣿⣿⣿⣿⣿⣿⣿⣿⣿⣿⣿⣿⣿⣿⣿⣿⣿⣿⡇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⣿⣿⣿⣿⣿⣿⣿⣿⣿⣿⣿⣿⣿⣿⣿⣿⣿⣿⣿⣿⣿⣿⣿⣿⣿⣿⣿⣿⣿⣶⣶⣶⣶⣿⣿⣿⣿⣿⣿⣿⣿⠀⠀⠀⠀⠀⠀⠀⠀⠀⠀⠀⠀⠀⠀⠀⠀⠀⠀⠀⠀⠀⠀⣠⣾⣿⣿⣿⣿⣿⣿⣿⣿⣿⣿⣿⣿⣿⣿⣿⣿⣿⣿⣿⣿⣿⣿⣿⣿⣿⡇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⣿⣿⣿⣿⣿⣿⣿⣿⣿⣿⣿⣿⣿⣿⣿⣿⣿⣿⣿⣿⣿⣿⣿⣿⣿⣿⣿⣿⣿⣿⣿⣿⣿⣿⣿⣿⣿⣿⣿⣿⣿⠀⠀⠀⠀⠀⠀⠀⠀⠀⠀⠀⠀⠀⠀⠀⠀⠀⠀⠀⠀⠀⠀⣿⣿⣿⣿⣿⣿⣿⣿⣿⣿⣿⣿⣿⣿⣿⣿⣿⣿⣿⣿⣿⣿⣿⣿⣿⣿⣿⡇</a:t>
            </a:r>
            <a:br/>
            <a:r>
              <a:t>⠿⠿⠿⠿⠟⠛⠛⠛⠻⠿⣿⣿⣿⣿⣿⣿⣿⣿⣿⣿⣿⣿⣿⣿⣿⣿⣿⣿⣿⣿⣿⣿⣿⣿⣿⣿⣿⣿⣿⣿⣿⡇⠀⠀⠀⠀⠀⠀⠀⠀⠀⠀⠀⠀⠀⠀⠀⠀⠀⠀⠀⠀⠀⣿⣿⣿⣿⣿⣿⣿⣿⣿⣿⣿⣿⣿⣿⣿⣿⣿⣿⣿⣿⣿⣿⣿⣿⣿⣿⣿⡇</a:t>
            </a:r>
            <a:br/>
            <a:r>
              <a:t>⠀⠀⠀⠀⠀⠀⠀⠀⠀⠀⢹⣿⣿⣿⣿⣿⣿⣿⣿⣿⣿⣿⣿⣿⣿⣿⣿⣿⣿⣿⣿⣿⣿⣿⣿⣿⣿⣿⣿⣿⣿⣿⠀⠀⠀⠀⠀⠀⠀⠀⠀⠀⠀⠀⠀⠀⠀⠀⠀⠀⠀⠀⢠⣿⣿⣿⣿⣿⣿⣿⣿⣿⣿⣿⣿⣿⣿⣿⣿⣿⣿⣿⣿⣿⣿⣿⣿⣿⣿⣿⡇</a:t>
            </a:r>
            <a:br/>
            <a:r>
              <a:t>⠀⠀⠀⠀⠀⠀⠀⠀⠀⠀⠀⠉⠛⠛⠿⣿⣿⣿⣿⣿⣿⣿⣿⣿⣿⣿⣿⣿⣿⣿⣿⣿⣿⣿⣿⣿⣿⣿⣿⣿⣿⣿⡇⠀⠀⠀⠀⠀⠀⠀⠀⠀⠀⠀⠀⠀⠀⠀⠀⠀⠀⠀⢸⣿⣿⣿⣿⣿⣿⣿⣿⣿⣿⣿⣿⣿⣿⣿⣿⣿⣿⣿⣿⣿⣿⣿⣿⣿⣿⣿⡇</a:t>
            </a:r>
            <a:br/>
            <a:r>
              <a:t>⠀⠀⠀⠀⠀⠀⠀⠀⠀⠀⠀⠀⠀⠀⠀⠀⠀⠉⠙⠛⠿⢿⣿⣿⣿⣿⣿⣿⣿⣿⣿⣿⣿⣿⣿⣿⣿⣿⣿⣿⣿⡟⠉⠀⠀⠀⠀⠀⠀⠀⠀⠀⠀⠀⠀⠀⠀⠀⠀⠀⠀⢀⣿⣿⣿⣿⣿⣿⣿⣿⣿⣿⣿⣿⣿⣿⣿⣿⣿⣿⣿⣿⣿⣿⣿⣿⣿⣿⣿⣿⡇</a:t>
            </a:r>
            <a:br/>
            <a:r>
              <a:t>⠀⠀⠀⠀⠀⠀⠀⠀⠀⠀⠀⠀⠀⠀⠀⠀⠀⠀⠀⠀⠀⠀⠀⠉⠉⠛⠻⠿⠿⠿⠿⣿⣿⣿⣿⣿⣿⠿⠿⠀⠀⠀⠀⠀⠀⠀⠀⠀⠀⠀⠀⠀⠀⠀⠀⠀⠀⠀⠀⠀⢀⣾⣿⣿⣿⣿⣿⣿⣿⣿⣿⣿⣿⣿⣿⣿⣿⣿⣿⣿⣿⣿⣿⣿⣿⣿⣿⣿⣿⣿⡇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⠀⠀⠀⠀⠀⠀⠀⠀⠀⠀⠀⠀⠀⠀⠀⠀⠀⠀⠀⠀⠀⠀⠀⠀⠀⠀⠀⠀⠀⠀⠀⠀⠀⠀⠀⠀⠀⠀⠀⠀⠀⠀⠀⠀⠀⠀⠀⠀⠀⠀⠀⠀⠀⠀⠀⠀⠀⠀⢠⣴⣾⣿⣿⣿⣿⣿⣿⣿⣿⣿⣿⣿⣿⣿⣿⣿⣿⣿⣿⣿⣿⣿⣿⣿⣿⣿⣿⣿⣿⣿⡇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⣿⣿⣿⣿⣿⣿⣿⣿⣿⣿⣿⣿⣿⣿⣿⣿⡿⠟⠉⠀⠀⠀⠀⠀⠉⠛⢿⣿⣿⣿⣿⣿⣿⣿⣿⣿⣿⣿⣿⣿⣿⣿⣿⣿⣿⣿⣿⣿⣿⣿⣿⣿⣿⣿⣿⣿⣿⣿⣿⣿⣿⣿⣿⣿⣿⣿⣿⣿⣿⣿⣿⣿⣿⣿⣿⣿⣿⣿⣿⣿⣿⣿⣿⣿⣿⣿⠿⠛⠛⠉⠀</a:t>
            </a:r>
            <a:br/>
            <a:r>
              <a:t>⣿⣿⣿⣿⣿⣿⣿⣿⣿⣿⣿⣿⣿⣿⣿⠟⠁⠀⠀⠀⠀⠀⠀⠀⠀⠀⠀⠙⣿⣿⣿⣿⣿⣿⣿⣿⣿⣿⣿⣿⣿⣿⣿⣿⣿⣿⣿⣿⣿⣿⣿⣿⣿⣿⣿⣿⣿⣿⣿⣿⣿⣿⣿⣿⣿⣿⣿⣿⣿⣿⣿⣿⣿⣿⣿⣿⣿⣿⣿⣿⣿⣿⠿⠛⠉⠀⠀⠀⠀⠀⠀</a:t>
            </a:r>
            <a:br/>
            <a:r>
              <a:t>⣿⣿⣿⣿⣿⣿⣿⣿⣿⣿⣿⣿⣿⣿⡟⠀⠀⠀⠀⠀⠀⠀⠀⠀⠀⠀⠀⠀⠘⣿⣿⣿⣿⣿⣿⣿⣿⣿⣿⣿⣿⣿⣿⣿⣿⣿⣿⣿⣿⣿⣿⣿⣿⣿⣿⣿⣿⣿⣿⣿⣿⣿⣿⣿⣿⣿⣿⣿⣿⣿⣿⣿⣿⣿⣿⣿⣿⣿⣿⣿⣷⠄⠀⠀⠀⠀⠀⠀⠀⠀⠀</a:t>
            </a:r>
            <a:br/>
            <a:r>
              <a:t>⣿⣿⣿⣿⣿⣿⣿⣿⣿⣿⣿⣿⣿⣿⠁⠀⠀⠀⠀⠀⠀⠀⠀⠀⠀⠀⠀⠀⠀⣿⣿⣿⣿⣿⣿⣿⣿⣿⣿⣿⣿⣿⣿⣿⣿⣿⣿⣿⣿⣿⣿⣿⣿⣿⣿⣿⣿⣿⣿⣿⣿⣿⣿⣿⣿⣿⣿⣿⣿⣿⣿⣿⣿⣿⣿⣿⣿⣿⣿⡟⠁⠀⠀⠀⠀⠀⠀⠀⠀⠀⠀</a:t>
            </a:r>
            <a:br/>
            <a:r>
              <a:t>⣿⣿⣿⣿⣿⣿⣿⣿⣿⣿⣿⣿⣿⡏⠀⠀⠀⠀⠀⠀⠀⠀⠀⠀⠀⠀⠀⠀⠀⣾⣿⣿⣿⣿⣿⣿⣿⣿⣿⣿⣿⣿⣿⣿⣿⣿⣿⣿⣿⣿⣿⣿⣿⣿⣿⣿⣿⣿⣿⣿⣿⣿⣿⣿⣿⣿⣿⣿⣿⣿⣿⣿⣿⣿⣿⣿⣿⣿⡟⠁⠀⠀⠀⠀⠀⠀⠀⠀⠀⠀⠀</a:t>
            </a:r>
            <a:br/>
            <a:r>
              <a:t>⣿⣿⣿⣿⣿⣿⣿⣿⣿⣿⣿⣿⣿⡇⠀⠀⠀⠀⠀⠀⠀⠀⠀⠀⠀⠀⠀⠀⢰⣿⣿⣿⣿⣿⣿⣿⣿⣿⣿⣿⣿⣿⣿⣿⣿⣿⣿⣿⣿⣿⣿⣿⣿⣿⣿⣿⣿⣿⣿⣿⣿⣿⣿⣿⣿⣿⣿⣿⣿⣿⣿⣿⣿⣿⣿⣿⣿⣿⡇⠀⠀⠀⠀⠀⠀⠀⠀⠀⠀⠀⠀</a:t>
            </a:r>
            <a:br/>
            <a:r>
              <a:t>⣿⣿⣿⣿⣿⣿⣿⣿⣿⣿⣿⣿⣿⡇⠀⠀⠀⠀⠀⠀⠀⠀⠀⠀⠀⠀⠀⠀⠈⠉⠉⠛⠻⠿⠿⠋⠉⠙⢿⣿⣿⣿⣿⣿⣿⣿⣿⣿⣿⣿⣿⣿⣿⣿⣿⣿⣿⣿⣿⣿⣿⣿⣿⣿⣿⣿⣿⣿⣿⣿⣿⣿⣿⣿⣿⣿⣿⣿⡇⠀⠀⠀⠀⠀⠀⠀⠀⠀⠀⠀⠀</a:t>
            </a:r>
            <a:br/>
            <a:r>
              <a:t>⣿⣿⣿⣿⣿⣿⣿⣿⣿⣿⣿⣿⣿⣿⡀⠀⠀⠀⠀⠀⠀⠀⠀⠀⠀⠀⠀⠀⠀⠀⠀⠀⠀⠀⠀⠀⠀⠀⠀⠙⢻⣿⣿⣿⣿⣿⣿⣿⣿⣿⣿⣿⣿⣿⣿⣿⣿⣿⣿⣿⣿⣿⣿⣿⣿⣿⣿⣿⣿⣿⣿⣿⣿⣿⣿⣿⣿⣿⡷⠀⠀⠀⠀⠀⠀⠀⠀⠀⠀⠀⠀</a:t>
            </a:r>
            <a:br/>
            <a:r>
              <a:t>⣿⣿⣿⣿⣿⣿⣿⣿⣿⣿⣿⣿⣿⣿⡇⠀⠀⠀⠀⠀⠀⠀⠀⠀⠀⠀⠀⠀⠀⠀⠀⠀⠀⠀⠀⠀⠀⠀⠀⠀⠀⠈⠻⣿⣿⣿⣿⣿⣿⣿⣿⣿⣿⣿⣿⣿⣿⣿⣿⣿⣿⣿⣿⣿⣿⣿⣿⣿⣿⣿⣿⣿⣿⣿⣿⣿⠁⠀⠀⠀⠀⠀⠀⠀⠀⠀⠀⠀⠀⠀⠀</a:t>
            </a:r>
            <a:br/>
            <a:r>
              <a:t>⣿⣿⣿⣿⣿⣿⣿⣿⣿⣿⣿⣿⣿⣿⡇⠀⠀⠀⣀⠀⠀⠀⠀⠀⠀⠀⠀⠀⠀⠀⠀⠀⠀⠀⠀⠀⠀⠀⠀⠀⠀⠀⠀⠈⠙⢿⣿⣿⣿⣿⣿⣿⣿⣿⣿⣿⣿⣿⣿⣿⣿⣿⣿⣿⣿⣿⣿⣿⣿⣿⣿⣿⣿⣿⣿⣿⠇⠀⠀⠀⠀⠀⠀⠀⠀⠀⠀⠀⠀⠀⠀</a:t>
            </a:r>
            <a:br/>
            <a:r>
              <a:t>⣿⣿⣿⣿⣿⣿⣿⣿⣿⣿⣿⣿⣿⣿⠀⠀⠀⣾⣿⡇⠀⠀⠀⠀⠀⠀⠀⠀⠀⠀⠀⠀⠀⠀⠀⠀⠀⠀⠀⠀⠀⠀⠀⠀⠀⠀⠙⢿⣿⣿⣿⣿⣿⣿⣿⣿⣿⣿⣿⣿⣿⣿⣿⣿⣿⣿⣿⣿⣿⣿⣿⣿⣿⣿⣿⡿⠀⠀⠀⠀⠀⠀⠀⠀⠀⠀⠀⠀⠀⠀⠀</a:t>
            </a:r>
            <a:br/>
            <a:r>
              <a:t>⣿⣿⣿⣿⣿⣿⣿⣿⣿⣿⣿⣿⣿⣿⣆⠀⠀⣿⣿⡀⠀⠀⠀⠀⠀⠀⠀⠀⠀⠀⠀⠀⠀⠀⠀⠀⠀⠀⠀⠀⠀⠀⠀⠀⠀⠀⠀⠀⠉⠻⣿⣿⣿⣿⣿⣿⣿⣿⣿⣿⣿⣿⣿⣿⣿⣿⣿⣿⣿⣿⣿⣿⣿⣿⣿⡇⠀⠀⠀⠀⠀⠀⠀⠀⠀⠀⠀⠀⠀⠀⠀</a:t>
            </a:r>
            <a:br/>
            <a:r>
              <a:t>⣿⣿⣿⣿⣿⣿⣿⣿⣿⣿⣿⣿⣿⣿⣿⣶⣶⣾⣿⣿⣶⣖⠀⣀⣠⣤⡄⠀⠀⠀⠀⠀⠀⠀⠀⠀⠀⠀⠀⠀⠀⠀⠀⠀⠀⠀⠀⠀⠀⠀⠈⠻⣿⣿⣿⣿⣿⣿⣿⣿⣿⣿⣿⣿⣿⣿⣿⣿⣿⣿⣿⣿⣿⣿⣿⡁⠀⠀⠀⠀⠀⠀⠀⠀⠀⠀⠀⠀⠀⠀⠀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⣿⣿⣿⣿⣿⣿⣿⣿⣿⣿⣿⣿⣿⣿⣿⣿⣿⣿⣿⣿⣿⣿⣿⣿⣿⣿⡇⠀⠀⠀⠀⠀⠀⠀⠀⠀⠀⠀⠀⠀⠀⠀⠀⠀⠀⠀⠀⠀⠀⠀⠀⠀⠀⠉⠉⠉⠛⠛⠛⠿⠿⠿⠿⠟⠋⠀⠀⠈⣿⣿⣿⣿⣿⣿⣿⣿⣶⣤⣀⠀⠀⠀⠀⠀⠀⠀⠀⠀⠀⠀⠀</a:t>
            </a:r>
            <a:br/>
            <a:r>
              <a:t>⣿⣿⣿⣿⣿⣿⣿⣿⣿⣿⣿⣿⣿⣿⣿⣿⣿⣿⣿⣿⣿⣿⣿⣿⣿⡟⠁⠀⠀⠀⠀⠀⠀⠀⠀⠀⠀⠀⠀⠀⠀⠀⠀⠀⠀⠀⠀⠀⠀⠀⠀⠀⠀⠀⠀⠀⠀⠀⠀⠀⠀⠀⠀⠀⠀⠀⠀⠀⢸⣿⣿⣿⣿⣿⣿⣿⣿⣿⣿⡇⠀⠀⠀⠀⠀⠀⠀⠀⠀⠀⠀</a:t>
            </a:r>
            <a:br/>
            <a:r>
              <a:t>⣿⣿⣿⣿⣿⣿⣿⣿⣿⣿⣿⣿⣿⣿⣿⣿⣿⣿⣿⣿⣿⣿⣿⣿⡟⠀⠀⠀⠀⠀⠀⠀⠀⠀⠀⠀⠀⠀⠀⠀⠀⠀⠀⠀⠀⠀⠀⠀⠀⠀⠀⠀⠀⠀⠀⠀⠀⠀⠀⠀⠀⠀⠀⠀⠀⠀⠀⠀⠀⠉⠙⠛⠿⢿⣿⣿⣿⣿⣿⡇⠀⠀⠀⠀⠀⠀⠀⠀⠀⠀⠀</a:t>
            </a:r>
            <a:br/>
            <a:r>
              <a:t>⣿⣿⣿⣿⣿⣿⣿⣿⣿⣿⣿⣿⣿⣿⣿⣿⣿⣿⣿⣿⣿⣿⣿⠏⠀⠀⠀⠀⠀⠀⠀⠀⠀⠀⠀⠀⠀⠀⠀⠀⠀⠀⠀⠀⠀⠀⠀⠀⠀⠀⠀⠀⠀⠀⠀⠀⠀⠀⠀⠀⠀⠀⠀⠀⠀⠀⠀⠀⠀⠀⠀⠀⠀⠀⠀⠈⠉⠉⠉⠁⠀⠀⠀⠀⠀⠀⠀⠀⠀⠀⠀</a:t>
            </a:r>
            <a:br/>
            <a:r>
              <a:t>⣿⣿⣿⣿⣿⣿⣿⣿⣿⣿⣿⣿⣿⣿⣿⣿⣿⣿⣿⣿⣿⣿⠏⠀⠀⠀⠀⠀⠀⠀⠀⠀⠀⠀⠀⠀⠀⠀⠀⠀⠀⠀⠀⠀⠀⠀⠀⠀⠀⠀⠀⠀⠀⠀⠀⠀⠀⠀⠀⠀⠀⠀⠀⠀⠀⠀⠀⠀⠀⠀⠀⠀⠀⠀⠀⠀⠀⠀⠀⠀⠀⠀⠀⠀⠀⠀⠀⠀⠀⠀⠀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⣿⣿⣿⣿⣿⣿⣿⣿⣿⣿⣿⣿⣿⣿⣿⣿⣿⣿⣿⣿⣿⠋⠀⠀⠀⠀⠀⠀⠀⠀⠀⠀⠀⠀⠀⠀⠀⠀⠀⠀⠀⠀⠀⠀⠀⠀⠀⠀⠀⠀⠀⠀⠀⠀⠀⠀⠀⠀⠀⠀⠀⠀⠀⠀⠀⠀⠀⠀⠀⠀⠀⠀⠀⠀⠀⠀⠀⠀⠀⠀⠀⠀⠀⠀⠀⠀⠀⠀⠀⠀⠀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⣿⣿⣿⣿⣿⣿⣿⣿⣿⣿⣿⣿⣿⣿⣿⣿⣿⣿⣿⣿⠃⠀⠀⠀⠀⠀⠀⠀⠀⠀⠀⠀⠀⠀⠀⠀⠀⠀⠀⠀⠀⠀⠀⠀⠀⠀⠀⠀⠀⠀⠀⠀⠀⠀⠀⠀⠀⠀⣀⣀⡀⠀⠀⠀⠀⠀⣀⣀⡀⠀⠀⠀⠀⠀⠀⠀⠀⠀⠀⠀⠀⠀⠀⠀⠀⠀⠀⠀⠀⠀⠀</a:t>
            </a:r>
            <a:br/>
            <a:r>
              <a:t>⣿⣿⣿⣿⣿⣿⣿⣿⣿⣿⣿⣿⣿⣿⣿⣿⣿⣿⣿⠃⠀⠀⠀⠀⠀⠀⠀⠀⠀⠀⠀⠀⠀⠀⠀⠀⠀⠀⠀⠀⠀⠀⠀⠀⠀⠀⠀⠀⠀⠀⠀⠀⠀⠀⠀⠀⢰⣿⣿⣿⣿⠀⠀⢀⣴⣾⣿⡿⠁⠀⠀⠀⠀⠀⠀⠀⠀⠀⠀⠀⠀⠀⠀⠀⠀⠀⠀⠀⠀⠀⠀</a:t>
            </a:r>
            <a:br/>
            <a:r>
              <a:t>⣿⣿⣿⣿⣿⣿⣿⣿⣿⣿⣿⣿⣿⣿⣿⣿⣿⣿⠃⠀⠀⠀⠀⠀⠀⠀⠀⠀⠀⠀⠀⠀⠀⠀⠀⠀⠀⠀⠀⠀⠀⠀⠀⠀⠀⠀⠀⠀⠀⠀⠀⠀⠀⠀⠀⠀⢸⣿⣿⣿⣿⣄⠀⢸⣿⣿⣿⠁⠀⠀⠀⠀⠀⠀⠀⠀⠀⠀⠀⠀⠀⠀⠀⠀⠀⠀⠀⠀⠀⠀⠀</a:t>
            </a:r>
            <a:br/>
            <a:r>
              <a:t>⣿⣿⣿⣿⣿⣿⣿⣿⣿⣿⣿⣿⣿⣿⣿⣿⣿⠋⠀⠀⠀⠀⠀⠀⠀⠀⠀⠀⠀⠀⠀⠀⠀⠀⠀⠀⠀⠀⠀⠀⠀⠀⠀⠀⠀⠀⠀⠀⠀⠀⠀⠀⠀⠀⠀⠀⠈⣿⣿⣿⣿⣿⣷⣿⣿⣿⠇⠀⠀⠀⠀⠀⠀⠀⠀⠀⠀⠀⠀⠀⠀⠀⠀⠀⠀⠀⠀⠀⠀⠀⠀</a:t>
            </a:r>
            <a:br/>
            <a:r>
              <a:t>⣿⣿⣿⣿⣿⣿⣿⣿⣿⣿⣿⣿⣿⣿⣿⣿⡏⠀⠀⠀⠀⠀⠀⠀⠀⠀⠀⠀⠀⠀⠀⠀⠀⠀⠀⠀⠀⠀⠀⠀⠀⠀⠀⠀⠀⠀⠀⠀⠀⠀⠀⠀⠀⠀⠀⠀⠀⠸⣿⣿⣿⣿⣿⣿⣿⡟⠀⠀⠀⠀⠀⠀⠀⠀⠀⠀⠀⠀⠀⠀⠀⠀⠀⠀⠀⠀⠀⠀⠀⠀⠀</a:t>
            </a:r>
            <a:br/>
            <a:r>
              <a:t>⣿⣿⣿⣿⣿⣿⣿⣿⣿⣿⣿⣿⣿⣿⣿⣿⡀⠀⠀⠀⠀⠀⠀⠀⠀⠀⠀⠀⠀⠀⠀⠀⠀⠀⠀⠀⠀⠀⠀⠀⠀⠀⠀⠀⠀⠀⠀⠀⠀⠀⠀⠀⠀⠀⠀⠀⠀⠀⢿⣿⣿⣿⣿⣿⡿⠁⠀⠀⠀⠀⠀⠀⠀⠀⠀⠀⠀⠀⠀⠀⠀⠀⠀⠀⠀⠀⠀⠀⠀⠀⠀</a:t>
            </a:r>
            <a:br/>
            <a:r>
              <a:t>⣿⣿⣿⣿⣿⣿⣿⣿⣿⣿⣿⣿⣿⣿⣿⣿⣷⡀⠀⠀⠀⠀⠀⠀⠀⠀⠀⠀⠀⠀⠀⠀⠀⠀⠀⠀⠀⠀⠀⠀⠀⠀⠀⠀⠀⠀⠀⠀⠀⠀⠀⠀⠀⠀⠀⠀⠀⠀⠸⣿⣿⣿⣿⣿⠃⠀⠀⠀⠀⠀⠀⠀⠀⠀⠀⠀⠀⠀⠀⠀⠀⠀⠀⠀⠀⠀⠀⠀⠀⠀⠀</a:t>
            </a:r>
            <a:br/>
            <a:r>
              <a:t>⣿⣿⣿⣿⣿⣿⣿⣿⣿⣿⣿⣿⣿⣿⣿⣿⣿⣷⠀⠀⠀⠀⠀⠀⠀⠀⠀⠀⠀⠀⠀⠀⠀⠀⠀⠀⠀⠀⠀⠀⠀⠀⠀⠀⠀⠀⠀⠀⠀⠀⠀⠀⠀⠀⠀⠀⠀⠀⠀⣿⣿⣿⣿⡏⠀⠀⠀⠀⠀⠀⠀⠀⠀⠀⠀⠀⠀⠀⠀⠀⠀⠀⠀⠀⠀⠀⠀⠀⠀⠀⠀</a:t>
            </a:r>
            <a:br/>
            <a:r>
              <a:t>⣿⣿⣿⣿⣿⣿⣿⣿⣿⣿⣿⣿⣿⣿⣿⣿⣿⣿⣧⠀⠀⠀⠀⠀⠀⠀⠀⠀⠀⠀⠀⠀⠀⠀⠀⠀⠀⠀⠀⠀⠀⠀⠀⠀⠀⠀⠀⠀⠀⠀⠀⠀⠀⠀⠀⠀⠀⠀⠀⣿⣿⣿⣿⡇⠀⠀⠀⠀⠀⠀⠀⠀⠀⠀⠀⠀⠀⠀⠀⠀⠀⠀⠀⠀⠀⠀⠀⠀⠀⠀⠀</a:t>
            </a:r>
            <a:br/>
            <a:r>
              <a:t>⣿⣿⣿⣿⣿⣿⣿⣿⣿⣿⣿⣿⣿⣿⣿⣿⣿⣿⣿⣧⠀⠀⠀⠀⠀⠀⠀⠀⠀⠀⠀⠀⠀⠀⠀⠀⠀⠀⠀⠀⠀⠀⠀⠀⠀⠀⠀⠀⠀⠀⠀⠀⠀⠀⠀⠀⠀⠀⠀⣿⣿⣿⣿⠀⠀⠀⠀⠀⠀⠀⠀⠀⠀⠀⠀⠀⠀⠀⠀⠀⠀⠀⠀⠀⠀⠀⠀⠀⠀⠀⠀</a:t>
            </a:r>
            <a:br/>
            <a:r>
              <a:t>⣿⣿⣿⣿⣿⣿⣿⣿⣿⣿⣿⣿⣿⣿⣿⣿⣿⣿⣿⣿⣷⣶⣦⣤⣤⣄⣀⣀⡀⠀⠀⠀⠀⠀⠀⠀⠀⠀⠀⠀⠀⠀⠀⠀⠀⠀⠀⠀⠀⠀⠀⠀⠀⠀⠀⠀⠀⢀⣼⣿⣿⣿⣿⡇⠀⠀⠀⠀⠀⠀⠀⠀⠀⠀⠀⠀⠀⠀⠀⠀⠀⠀⠀⠀⠀⠀⠀⠀⠀⠀⠀</a:t>
            </a:r>
            <a:br/>
            <a:r>
              <a:t>⣿⣿⣿⣿⣿⣿⣿⣿⣿⣿⣿⣿⣿⣿⣿⣿⣿⣿⣿⣿⣿⣿⣿⣿⣿⣿⣿⣿⣿⣿⣿⣿⣶⣶⣶⣤⣤⣤⣄⣀⣀⣀⣀⠀⠀⠀⠀⠀⠀⠀⠀⠀⢀⣀⣀⣤⣶⣿⣿⣿⣿⣿⣿⡇⠀⠀⠀⠀⠀⠀⠀⠀⠀⠀⠀⠀⠀⠀⠀⠀⠀⠀⠀⠀⠀⠀⠀⠀⠀⠀⠀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⣿⣿⣿⣿⣿⣿⣿⣿⣿⣿⣿⣿⣿⣿⣿⣿⣿⣿⣿⣿⣿⣿⣿⣿⣿⣿⣿⣿⣿⣿⣿⣿⣿⣿⣿⣿⣿⣿⣿⣿⣿⣿⣿⣿⣿⣿⣿⣿⣿⣿⣿⣿⣧⡀⠉⠀⠀⠛⠻⢿⣿⣿⣿⣿⣿⣿⣿⣿⣿⣿⣿⣿⣿⣿⣿⣿⣿⣿⣿⣿⣿⣿⣿⣿⣿⣿⣿⣿⣿⣿⡇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⣿⣿⣿⣿⣿⣿⣿⣿⣿⣿⣿⣿⣿⣿⣿⣿⣿⣿⣿⣿⣿⣿⣿⣿⣿⣿⣿⣿⣿⣿⣿⣿⣿⣿⣿⣿⣿⣿⣿⣿⣿⣿⣿⣿⣿⣿⣿⣿⣿⣿⣿⣿⣿⠋⠀⠀⠀⠀⠀⠀⠉⠙⠻⣿⣿⣿⣿⣿⣿⣿⣿⣿⣿⣿⣿⣿⣿⣿⣿⣿⣿⣿⣿⣿⣿⣿⣿⣿⣿⣿⡇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⣿⣿⣿⣿⣿⣿⣿⣿⣿⣿⣿⣿⣿⣿⣿⣿⣿⣿⣿⣿⣿⣿⣿⣿⣿⣿⣿⣿⣿⣿⣿⣿⣿⣿⣿⣿⣿⣿⣿⣿⣿⣿⣿⣿⣿⣿⣿⣿⣿⣿⣿⣿⡷⠒⠈⠀⠀⠙⣦⣄⠀⠀⠀⢈⣿⣿⣿⣿⣿⣿⣿⣿⣿⣿⣿⣿⣿⣿⣿⣿⣿⣿⣿⣿⣿⣿⣿⣿⣿⣿⡇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⣿⣿⣿⣿⣿⣿⣿⣿⣿⣿⣿⣿⣿⣿⣿⣿⣿⣿⣿⣿⣿⣿⣿⣿⣿⣿⣿⣿⣿⣿⣿⣿⣿⣿⣿⣿⣿⣿⣿⣿⣿⣿⣿⣿⣿⣿⣿⣿⣿⣿⠟⠋⠀⠀⠀⠀⠀⠀⠈⠻⣷⣄⠀⣼⣿⣿⣿⣿⣿⣿⣿⣿⣿⣿⣿⣿⣿⣿⣿⣿⣿⣿⣿⣿⣿⣿⣿⣿⣿⣿⡇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⣿⣿⣿⣿⣿⣿⣿⣿⣿⣿⣿⣿⣿⣿⣿⣿⣿⣿⣿⣿⣿⣿⣿⣿⣿⣿⣿⣿⣿⣿⣿⣿⣿⣿⣿⣿⣿⣿⣿⣿⣿⣿⣿⣿⠟⢿⠿⠿⠋⠁⠀⠀⠀⠀⠀⠀⠀⠀⠀⠀⠈⠛⠻⡿⣿⣿⣿⣿⣿⣿⣿⣿⣿⣿⣿⣿⣿⣿⣿⣿⣿⣿⣿⣿⣿⣿⣿⣿⣿⣿⡇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⣿⣿⣿⣿⣿⣿⣿⣿⣿⣿⣿⣿⣿⣿⣿⣿⣿⣿⣿⣿⣿⣿⣿⣿⣿⣿⣿⣿⣿⣿⣿⣿⣿⣿⣿⣿⣿⣿⣿⣿⣿⣿⡟⠛⠀⠀⠀⠀⠀⠀⠀⠀⠀⠀⠀⠀⠀⠀⠀⠀⠀⠀⠀⠀⠹⠿⡿⣿⣿⣿⣿⣿⣿⣿⣿⣿⣿⣿⣿⣿⣿⣿⣿⣿⣿⣿⣿⣿⣿⣿⡇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⣿⣿⣿⣿⣿⣿⣿⣿⣿⣿⣿⣿⣿⣿⣿⣿⣿⣿⣿⣿⣿⣿⣿⣿⣿⣿⣿⣿⣿⣿⣿⣿⣿⣿⣿⣿⣿⣿⣿⣿⣿⣿⣿⣄⠀⠀⠀⠀⠀⠀⠀⠀⠀⠀⠀⠀⠀⠀⠀⠀⠀⠀⠀⠀⠀⠀⢠⣿⣿⣿⣿⣿⣿⣿⣿⣿⣿⣿⣿⣿⣿⣿⣿⣿⣿⣿⣿⣿⣿⣿⡇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⣿⣿⣿⣿⣿⣿⣿⣿⣿⣿⣿⣿⣿⣿⣿⣿⣿⣿⣿⣿⣿⣿⣿⣿⣿⣿⣿⣿⣿⣿⣿⣿⣿⣿⣿⣿⣿⣿⣿⣿⣿⣿⣿⣿⣦⠀⠀⠀⠀⠀⠀⠀⠀⠀⠀⠀⠀⠀⠀⠀⠀⠀⠀⠀⠀⣰⣿⣿⣿⣿⣿⣿⣿⣿⣿⣿⣿⣿⣿⣿⣿⣿⣿⣿⣿⣿⣿⣿⣿⣿⡇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⣿⣿⣿⣿⣿⣿⣿⣿⣿⣿⣿⣿⣿⣿⣿⣿⣿⣿⣿⣿⣿⣿⣿⣿⣿⣿⣿⣿⣿⣿⣿⣿⣿⣿⣿⣿⣿⣿⣿⣿⣿⣿⣿⣿⣿⣷⠀⠀⠀⠀⠀⠀⠀⠀⠀⠀⠀⠀⠀⠀⠀⠀⠀⢀⣼⣿⣿⣿⣿⣿⣿⣿⣿⣿⣿⣿⣿⣿⣿⣿⣿⣿⣿⣿⣿⣿⣿⣿⣿⣿⡇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⣿⣿⣿⣿⣿⣿⣿⣿⣿⣿⣿⣿⣿⣿⣿⣿⣿⣿⣿⣿⣿⣿⣿⣿⣿⣿⣿⣿⣿⣿⣿⣿⡿⠋⠉⠉⠙⠿⣿⣿⣿⣿⣿⣿⠃⠀⠀⠀⠀⠀⠀⠀⠀⠀⠀⠀⠀⠀⠀⠀⠀⠀⠀⠀⠀⢿⣿⣿⣿⣿⣿⣿⣿⣿⣿⣿⣿⣿⣿⣿⣿⣿⣿⣿⣿⣿⣿⣿⣿⣿⡇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⣿⣿⣿⣿⣿⣿⣿⣿⣿⣿⣿⣿⣿⣿⣿⣿⣿⣿⣿⣿⣿⣿⣿⣿⣿⣿⣿⣿⣿⣿⣿⠏⠀⠀⠀⠀⣤⣤⣼⣿⣿⣿⣿⣿⡀⠀⠀⠀⠀⠀⠀⠀⠀⠀⠀⠀⠀⠀⠀⠀⠀⠀⠀⠀⠀⢸⣿⣿⣿⣿⣿⣿⣿⣿⣿⣿⣿⣿⣿⣿⣿⣿⣿⣿⣿⣿⣿⣿⣿⣿⡇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⣿⣿⣿⣿⣿⣿⣿⣿⣿⣿⣿⣿⣿⣿⣿⣿⣿⣿⣿⣿⣿⣿⣿⣿⣿⣿⣿⣿⣿⣿⡇⠀⠀⠀⠀⢰⣮⣿⣿⣿⣿⣿⣿⣿⡇⠀⠀⠀⠀⠀⠀⠀⠀⠀⠀⠀⠀⠀⠀⠀⠀⠀⠀⠀⠀⣾⣿⣿⣿⣿⣿⣿⣿⣿⣿⣿⣿⣿⣿⣿⣿⣿⣿⣿⣿⣿⣿⣿⣿⣿⡇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⣿⣿⣿⣿⣿⣿⣿⣿⣿⣿⣿⣿⣿⣿⣿⣿⣿⣿⣿⣿⣿⣿⣿⣿⣿⣿⣿⣿⣿⣿⡇⠀⠀⠀⠀⣿⣿⣿⣿⣿⣿⣿⣿⣿⡇⠀⠀⠀⠀⠀⠀⠀⠀⠀⠀⠀⠀⠀⠀⠀⠀⠀⠀⠀⢠⣿⣿⣿⣿⣿⣿⣿⣿⣿⣿⣿⣿⣿⣿⣿⣿⣿⣿⣿⣿⣿⣿⣿⣿⣿⡇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⣿⣿⣿⣿⣿⣿⣿⣿⣿⣿⣿⣿⣿⣿⣿⣿⣿⣿⣿⣿⣿⣿⣿⣿⣿⣿⣿⣿⠿⠟⠁⠀⠀⠀⠰⣿⣿⣿⣿⣿⣿⣿⣿⣿⣿⣷⡌⣦⡀⠀⠀⠀⠀⠀⠀⠀⠀⠀⠀⠀⠀⡄⣰⣴⣿⣿⣿⣿⣿⣿⣿⣿⣿⣿⣿⣿⣿⣿⣿⣿⣿⣿⣿⣿⣿⣿⣿⣿⣿⣿⡇</a:t>
            </a:r>
            <a:br/>
            <a:r>
              <a:t>⣿⣿⣿⣿⣿⣿⣿⣿⣿⣿⣿⣿⣿⣿⣿⣿⣿⣿⣿⣿⣿⣿⣿⣿⣿⣿⣿⣿⡄⠀⠀⠀⠀⠀⠀⣹⣿⣿⣿⣿⣿⣿⣿⣿⣿⣿⠿⠚⠛⠀⠀⠀⠀⠀⠀⠀⠀⠀⠀⠘⠻⠿⣿⣿⣿⣿⣿⣿⣿⣿⣿⣿⣿⣿⣿⣿⣿⣿⣿⣿⣿⣿⣿⣿⣿⣿⣿⣿⣿⣿⡇</a:t>
            </a:r>
            <a:br/>
            <a:r>
              <a:t>⣿⣿⣿⣿⣿⣿⣿⣿⣿⣿⣿⣿⣿⣿⣿⣿⣿⣿⣿⣿⣿⣿⣿⣿⣿⣿⣿⡏⠀⠀⠀⠀⠀⠀⠀⢹⣿⣿⣿⣿⣿⡿⠋⠉⠉⠁⠀⠀⠀⠀⠀⠀⠀⠀⠀⠀⠀⠀⠀⠀⠀⠀⠀⠙⠻⣿⣿⣿⣿⣿⣿⣿⣿⣿⣿⣿⣿⣿⣿⣿⣿⣿⣿⣿⣿⣿⣿⣿⣿⣿⡇</a:t>
            </a:r>
            <a:br/>
            <a:r>
              <a:t>⣿⣿⣿⣿⣿⣿⣿⣿⣿⣿⣿⣿⣿⣿⣿⣿⣿⣿⣿⣿⣿⣿⣿⣿⣿⣿⣿⣧⠀⠀⠀⠀⠀⠀⠀⣾⣿⣿⠋⠀⠀⠀⠀⠀⠀⠀⠀⠀⠀⠀⠀⠀⠀⠀⠀⠀⠀⠀⠀⠀⠀⠀⠀⠀⠀⠀⠈⢛⣿⣿⣿⣿⣿⣿⣿⣿⣿⣿⣿⣿⣿⣿⣿⣿⣿⣿⣿⣿⣿⣿⡇</a:t>
            </a:r>
            <a:br/>
            <a:r>
              <a:t>⣿⣿⣿⣿⣿⣿⣿⣿⣿⣿⣿⣿⣿⣿⣿⣿⣿⣿⣿⣿⣿⣿⣿⣿⣿⣿⣿⣿⠀⠀⠀⠀⠀⠀⠸⠛⠉⠀⠀⠀⠀⠀⠀⠀⠀⠀⠀⠀⠀⠀⠀⠀⠀⠀⠀⠀⠀⠀⠀⠀⠀⠀⠀⠀⠀⠀⢠⣾⣿⣿⣿⣿⣿⣿⣿⣿⣿⣿⣿⣿⣿⣿⣿⣿⣿⣿⣿⣿⣿⣿⡇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⣿⣿⣿⣿⣿⣿⣿⣿⣿⣿⣿⣿⣿⣿⣿⣿⣿⣿⣿⣿⣿⣿⣿⣿⣿⣿⣿⣧⠀⠀⠀⠀⠀⠀⠀⢀⣠⣤⣶⣾⣿⣿⠁⠀⠀⠀⠀⠀⠀⠀⠀⠀⠀⠀⠀⠀⠀⠀⠀⠀⠀⠀⠀⠀⠀⠀⣾⣿⣿⣿⣿⣿⣿⣿⣿⣿⣿⣿⣿⣿⣿⣿⣿⣿⣿⣿⣿⣿⣿⣿⡇</a:t>
            </a:r>
            <a:br/>
            <a:r>
              <a:t>⣿⣿⣿⣿⣿⣿⣿⣿⣿⣿⣿⣿⣿⣿⣿⣿⣿⣿⣿⣿⣿⣿⣿⣿⣿⣿⣿⣿⣷⣦⣤⣤⣶⣶⣿⣿⣿⣿⣿⣿⣿⡏⠀⠀⠀⠀⠀⠀⠀⠀⠀⠀⠀⠀⠀⠀⠀⠀⠀⠀⠀⠀⠀⠀⢠⣾⣿⣿⣿⣿⣿⣿⣿⣿⣿⣿⣿⣿⣿⣿⣿⣿⣿⣿⣿⣿⣿⣿⣿⣿⡇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⣿⣿⣿⣿⣿⣿⣿⣿⣿⣿⣿⣿⣿⣿⣿⣿⣿⣿⣿⣿⣿⣿⣿⣿⣿⣿⣿⣿⣿⣿⣿⣿⣿⣿⣿⣿⣿⣿⣿⣿⣿⣷⠀⠀⠀⠀⠀⠀⠀⠀⠀⠀⠀⠀⠀⠀⠀⠀⠀⠀⠀⠀⠀⠀⢸⣿⣿⣿⣿⣿⣿⣿⣿⣿⣿⣿⣿⣿⣿⣿⣿⣿⣿⣿⣿⣿⣿⣿⣿⣿⡇</a:t>
            </a:r>
            <a:br/>
            <a:r>
              <a:t>⣿⡿⠿⠿⠿⠿⠿⠿⠻⠿⢿⣿⣿⣿⣿⣿⣿⣿⣿⣿⣿⣿⣿⣿⣿⣿⣿⣿⣿⣿⣿⣿⣿⣿⣿⣿⣿⣿⣿⣿⣿⣿⡄⠀⠀⠀⠀⠀⠀⠀⠀⠀⠀⠀⠀⠀⠀⠀⠀⠀⠀⠀⠀⠀⢸⣿⣿⣿⣿⣿⣿⣿⣿⣿⣿⣿⣿⣿⣿⣿⣿⣿⣿⣿⣿⣿⣿⣿⣿⣿⡇</a:t>
            </a:r>
            <a:br/>
            <a:r>
              <a:t>⠀⠀⠀⠀⠀⠀⠀⠀⠀⠀⠀⣿⣿⣿⣿⣿⣿⣿⣿⣿⣿⣿⣿⣿⣿⣿⣿⣿⣿⣿⣿⣿⣿⣿⣿⣿⣿⣿⣿⣿⣿⣿⣧⠀⠀⠀⠀⠀⠀⠀⠀⠀⠀⠀⠀⠀⠀⠀⠀⠀⠀⠀⠀⠀⣸⣿⣿⣿⣿⣿⣿⣿⣿⣿⣿⣿⣿⣿⣿⣿⣿⣿⣿⣿⣿⣿⣿⣿⣿⣿⡇</a:t>
            </a:r>
            <a:br/>
            <a:r>
              <a:t>⠀⠀⠀⠀⠀⠀⠀⠀⠀⠀⠀⠈⠛⠻⠿⣿⣿⣿⣿⣿⣿⣿⣿⣿⣿⣿⣿⣿⣿⣿⣿⣿⣿⣿⣿⣿⣿⣿⣿⣿⣿⣿⣿⡄⠀⠀⠀⠀⠀⠀⠀⠀⠀⠀⠀⠀⠀⠀⠀⠀⠀⠀⠀⠀⣿⣿⣿⣿⣿⣿⣿⣿⣿⣿⣿⣿⣿⣿⣿⣿⣿⣿⣿⣿⣿⣿⣿⣿⣿⣿⡇</a:t>
            </a:r>
            <a:br/>
            <a:r>
              <a:t>⠀⠀⠀⠀⠀⠀⠀⠀⠀⠀⠀⠀⠀⠀⠀⠀⠀⠉⠙⠛⠿⢿⣿⣿⣿⣿⣿⣿⣿⣿⣿⣿⣿⣿⣿⣿⣿⣿⣿⣿⣿⣿⡿⠓⠀⠀⠀⠀⠀⠀⠀⠀⠀⠀⠀⠀⠀⠀⠀⠀⠀⠀⠀⢠⣿⣿⣿⣿⣿⣿⣿⣿⣿⣿⣿⣿⣿⣿⣿⣿⣿⣿⣿⣿⣿⣿⣿⣿⣿⣿⡇</a:t>
            </a:r>
            <a:br/>
            <a:r>
              <a:t>⠀⠀⠀⠀⠀⠀⠀⠀⠀⠀⠀⠀⠀⠀⠀⠀⠀⠀⠀⠀⠀⠀⠀⠉⠉⠛⠻⠿⣿⣿⣿⣿⣿⣿⣿⣿⣿⣿⣿⣿⠉⠉⠁⠀⠀⠀⠀⠀⠀⠀⠀⠀⠀⠀⠀⠀⠀⠀⠀⠀⠀⠀⢀⣿⣿⣿⣿⣿⣿⣿⣿⣿⣿⣿⣿⣿⣿⣿⣿⣿⣿⣿⣿⣿⣿⣿⣿⣿⣿⣿⡇</a:t>
            </a:r>
            <a:br/>
            <a:r>
              <a:t>⠀⠀⠀⠀⠀⠀⠀⠀⠀⠀⠀⠀⠀⠀⠀⠀⠀⠀⠀⠀⠀⠀⠀⠀⠀⠀⠀⠀⠀⠀⠀⠀⠈⠉⠉⠉⠁⠀⠀⠀⠀⠀⠀⠀⠀⠀⠀⠀⠀⠀⠀⠀⠀⠀⠀⠀⠀⠀⠀⠀⣤⣴⣿⣿⣿⣿⣿⣿⣿⣿⣿⣿⣿⣿⣿⣿⣿⣿⣿⣿⣿⣿⣿⣿⣿⣿⣿⣿⣿⣿⡇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⠀⠀⠀⠀⠀⠀⠀⠀⠀⠀⠀⠀⠀⠀⠀⠀⠀⠀⠀⠀⠀⠀⠀⠀⠀⠀⠀⠀⠀⠀⠀⠀⠀⠀⠀⠀⠀⠀⠀⠀⠀⠀⠀⠀⠀⠀⠀⠀⠀⠀⠀⠀⠀⠀⠀⠀⠀⠀⠀⠀⢹⣿⣿⣿⣿⣿⣿⣿⣿⣿⣿⣿⣿⣿⣿⣿⣿⣿⣿⣿⣿⣿⣿⣿⣿⣿⣿⣿⣿⣿⡇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⣿⣿⣿⣿⣿⣿⣿⣿⣿⣿⣿⣿⣿⣿⣿⣿⣿⣿⣿⣿⣿⣿⣿⣿⣿⣿⣿⣿⣿⣿⣿⣿⣿⣿⣿⣿⣿⣿⣿⣿⣿⣿⣿⣿⣿⣿⣿⣿⣿⣿⡿⠿⠿⠃⠀⢿⣿⣿⣿⣿⣿⣿⣿⣿⣿⣿⣿⣿⣿⣿⣿⣿⣿⣿⣿⣿⣿⣿⣿⣿⣿⣿⣿⣿⣿⣿⣿⣿⣿⣿⡇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⣿⣿⣿⣿⣿⣿⣿⣿⣿⣿⣿⣿⣿⣿⣿⣿⣿⣿⣿⣿⣿⣿⣿⣿⣿⣿⣿⣿⣿⣿⣿⣿⣿⣿⣿⣿⣿⣿⣿⣿⣿⣿⣿⣿⣿⣿⣿⣿⣿⣿⣿⣦⠀⠀⠀⠀⠀⠈⠛⠛⠿⢿⣿⣿⣿⣿⣿⣿⣿⣿⣿⣿⣿⣿⣿⣿⣿⣿⣿⣿⣿⣿⣿⣿⣿⣿⣿⣿⣿⣿⡇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⣿⣿⣿⣿⣿⣿⣿⣿⣿⣿⣿⣿⣿⣿⣿⣿⣿⣿⣿⣿⣿⣿⣿⣿⣿⣿⣿⣿⣿⣿⣿⣿⣿⣿⣿⣿⣿⣿⣿⣿⣿⣿⣿⣿⣿⣿⣿⣿⣿⣿⣿⠏⢀⠠⠀⠀⣤⣀⠀⠀⠀⠀⠙⣿⣿⣿⣿⣿⣿⣿⣿⣿⣿⣿⣿⣿⣿⣿⣿⣿⣿⣿⣿⣿⣿⣿⣿⣿⣿⣿⡇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⣿⣿⣿⣿⣿⣿⣿⣿⣿⣿⣿⣿⣿⣿⣿⣿⣿⣿⣿⣿⣿⣿⣿⣿⣿⣿⣿⣿⣿⣿⣿⣿⣿⣿⣿⣿⣿⣿⣿⣿⣿⣿⣿⣿⣿⣿⣿⣿⣿⣿⣿⠏⠁⠀⠀⠀⠈⠛⢿⣦⡀⠀⣸⣿⣿⣿⣿⣿⣿⣿⣿⣿⣿⣿⣿⣿⣿⣿⣿⣿⣿⣿⣿⣿⣿⣿⣿⣿⣿⣿⡇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⣿⣿⣿⣿⣿⣿⣿⣿⣿⣿⣿⣿⣿⣿⣿⣿⣿⣿⣿⣿⣿⣿⣿⣿⣿⣿⣿⣿⣿⣿⣿⣿⣿⣿⣿⣿⣿⣿⣿⣿⣿⣿⣿⣿⣿⣿⣿⣿⡿⠏⠁⠀⠀⠀⠀⠀⠀⠀⠀⠙⠻⠶⣿⣿⣿⣿⣿⣿⣿⣿⣿⣿⣿⣿⣿⣿⣿⣿⣿⣿⣿⣿⣿⣿⣿⣿⣿⣿⣿⣿⡇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⣿⣿⣿⣿⣿⣿⣿⣿⣿⣿⣿⣿⣿⣿⣿⣿⣿⣿⣿⣿⣿⣿⣿⣿⣿⣿⣿⣿⣿⣿⣿⣿⣿⣿⣿⣿⣿⣿⣿⣿⣿⣿⣿⠿⣿⣿⣿⠋⠀⠀⠀⠀⠀⠀⠀⠀⠀⠀⠀⠀⠀⠀⠀⠈⠿⠿⣿⣿⣿⣿⣿⣿⣿⣿⣿⣿⣿⣿⣿⣿⣿⣿⣿⣿⣿⣿⣿⣿⣿⣿⡇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⣿⣿⣿⣿⣿⣿⣿⣿⣿⣿⣿⣿⣿⣿⣿⣿⣿⣿⣿⣿⣿⣿⣿⣿⣿⣿⣿⣿⣿⣿⣿⣿⣿⣿⣿⣿⣿⣿⣿⣿⣿⣿⢿⠀⠀⠀⠀⠀⠀⠀⠀⠀⠀⠀⠀⠀⠀⠀⠀⠀⠀⠀⠀⠀⠀⠀⢸⣿⣿⣿⣿⣿⣿⣿⣿⣿⣿⣿⣿⣿⣿⣿⣿⣿⣿⣿⣿⣿⣿⣿⡇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⣿⣿⣿⣿⣿⣿⣿⣿⣿⣿⣿⣿⣿⣿⣿⣿⣿⣿⣿⣿⣿⣿⣿⣿⣿⣿⣿⣿⣿⣿⣿⣿⣿⣿⣿⣿⣿⣿⣿⣿⣿⣿⣿⣿⣷⣄⠀⠀⠀⠀⠀⠀⠀⠀⠀⠀⠀⠀⠀⠀⠀⠀⠀⠀⠙⣿⣿⣿⣿⣿⣿⣿⣿⣿⣿⣿⣿⣿⣿⣿⣿⣿⣿⣿⣿⣿⣿⣿⣿⣿⡇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⣿⣿⣿⣿⣿⣿⣿⣿⣿⣿⣿⣿⣿⣿⣿⣿⣿⣿⣿⣿⣿⡿⠿⠿⠿⠛⣿⣿⣿⣿⣿⣿⣿⣿⣿⣿⣿⣿⣿⣿⣿⣿⣿⣿⣿⠀⠀⠀⠀⠀⠀⠀⠀⠀⠀⠀⠀⠀⠀⠀⠀⠀⠀⠀⠀⠀⢻⣿⣿⣿⣿⣿⣿⣿⣿⣿⣿⣿⣿⣿⣿⣿⣿⣿⣿⣿⣿⣿⣿⣿⡇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⣿⣿⣿⣿⣿⣿⣿⣿⣿⣿⣿⣿⣿⣿⣿⣿⣿⣿⣿⣿⣿⠁⠀⠀⠀⣨⣿⣿⣿⣿⣿⣿⣿⣿⣿⣿⣿⣿⣿⣿⣿⣿⣿⣿⣿⠀⠀⠀⠀⠀⠀⠀⠀⠀⠀⠀⠀⠀⠀⠀⠀⠀⠀⠀⠀⠀⠸⣿⣿⣿⣿⣿⣿⣿⣿⣿⣿⣿⣿⣿⣿⣿⣿⣿⣿⣿⣿⣿⣿⣿⡇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⣿⣿⣿⣿⣿⣿⣿⣿⣿⣿⣿⣿⣿⣿⣿⣿⣿⣿⣿⣿⡇⠀⠀⠀⠐⠛⠛⠛⢿⣿⣿⣿⣿⣿⣿⣿⣿⣿⣿⣿⣿⣿⣿⣿⣿⠀⠀⠀⠀⠀⠀⠀⠀⠀⠀⠀⠀⠀⠀⠀⠀⠀⠀⠀⠀⠀⠀⣿⣿⣿⣿⣿⣿⣿⣿⣿⣿⣿⣿⣿⣿⣿⣿⣿⣿⣿⣿⣿⣿⣿⡇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⣿⣿⣿⣿⣿⣿⣿⣿⣿⣿⣿⣿⣿⣿⣿⣿⣿⣿⣿⣿⣿⠀⠀⠀⠀⠀⠀⠀⠘⣿⣿⣿⣿⣿⣿⣿⣿⣿⣿⣿⣿⣿⣿⣿⣿⠀⠀⠀⠀⠀⠀⠀⠀⠀⠀⠀⠀⠀⠀⠀⠀⠀⠀⠀⠀⠀⢸⣿⣿⣿⣿⣿⣿⣿⣿⣿⣿⣿⣿⣿⣿⣿⣿⣿⣿⣿⣿⣿⣿⣿⡇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⣿⣿⣿⣿⣿⣿⣿⣿⣿⣿⣿⣿⣿⣿⣿⣿⣿⣿⣿⣿⣿⣧⠀⠀⠀⠀⠀⠀⠀⠘⣿⣿⣿⣿⣿⣿⣿⣿⣿⣿⣿⣿⣿⣿⣿⡆⠀⠀⠀⠀⠀⠀⠀⠀⠀⠀⠀⠀⠀⠀⠀⠀⠀⠀⠀⢀⣼⣿⣿⣿⣿⣿⣿⣿⣿⣿⣿⣿⣿⣿⣿⣿⣿⣿⣿⣿⣿⣿⣿⣿⡇</a:t>
            </a:r>
            <a:br/>
            <a:r>
              <a:t>⣿⣿⣿⣿⣿⣿⣿⣿⣿⣿⣿⣿⣿⣿⣿⣿⣿⣿⣿⣿⣿⣿⣧⣀⠀⠀⠀⠀⠀⠀⠉⠉⢻⣿⣿⣿⣿⣿⣿⣿⣿⣿⣿⣿⣿⣷⣦⡐⣄⠀⠀⠀⠀⠀⠀⠀⠀⠀⠀⠀⠀⡀⣠⣠⣿⣿⣿⣿⣿⣿⣿⣿⣿⣿⣿⣿⣿⣿⣿⣿⣿⣿⣿⣿⣿⣿⣿⣿⣿⣿⡇</a:t>
            </a:r>
            <a:br/>
            <a:r>
              <a:t>⣿⣿⣿⣿⣿⣿⣿⣿⣿⣿⣿⣿⣿⣿⣿⣿⣿⣿⣿⣿⣿⣿⣿⣿⣷⡄⠀⠀⠀⠀⠀⠀⠸⣿⣿⣿⣿⣿⣿⣿⣿⣿⣿⣿⣿⣿⣿⠿⠼⠗⠀⠀⠀⠀⠀⠀⠀⠀⠀⠀⠀⠘⠛⠿⢿⣿⣿⣿⣿⣿⣿⣿⣿⣿⣿⣿⣿⣿⣿⣿⣿⣿⣿⣿⣿⣿⣿⣿⣿⣿⡇</a:t>
            </a:r>
            <a:br/>
            <a:r>
              <a:t>⣿⣿⣿⣿⣿⣿⣿⣿⣿⣿⣿⣿⣿⣿⣿⣿⣿⣿⣿⣿⣿⣿⣿⣿⣿⠁⠀⠀⠀⠀⠀⠀⠀⢹⣿⣿⣿⣿⣿⣿⣿⣿⠟⠋⠉⠉⠀⠀⠀⠀⠀⠀⠀⠀⠀⠀⠀⠀⠀⠀⠀⠀⠀⠀⠀⠈⠛⠿⣿⣿⣿⣿⣿⣿⣿⣿⣿⣿⣿⣿⣿⣿⣿⣿⣿⣿⣿⣿⣿⣿⡇</a:t>
            </a:r>
            <a:br/>
            <a:r>
              <a:t>⣿⣿⣿⣿⣿⣿⣿⣿⣿⣿⣿⣿⣿⣿⣿⣿⣿⣿⣿⣿⣿⣿⣿⣿⣿⡄⠀⠀⠀⠀⠀⠀⠀⣿⣿⣿⣿⣿⠟⠉⠁⠀⠀⠀⠀⠀⠀⠀⠀⠀⠀⠀⠀⠀⠀⠀⠀⠀⠀⠀⠀⠀⠀⠀⠀⠀⠀⠀⠀⠉⣿⣿⣿⣿⣿⣿⣿⣿⣿⣿⣿⣿⣿⣿⣿⣿⣿⣿⣿⣿⡇</a:t>
            </a:r>
            <a:br/>
            <a:r>
              <a:t>⣿⣿⣿⣿⣿⣿⣿⣿⣿⣿⣿⣿⣿⣿⣿⣿⣿⣿⣿⣿⣿⣿⣿⣿⣿⣿⡀⠀⠀⠀⠀⠀⠀⣿⣿⠿⠛⠉⠀⠀⠀⠀⠀⠀⠀⠀⠀⠀⠀⠀⠀⠀⠀⠀⠀⠀⠀⠀⠀⠀⠀⠀⠀⠀⠀⠀⠀⠀⠀⣼⣿⣿⣿⣿⣿⣿⣿⣿⣿⣿⣿⣿⣿⣿⣿⣿⣿⣿⣿⣿⡇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⣿⣿⣿⣿⣿⣿⣿⣿⣿⣿⣿⣿⣿⣿⣿⣿⣿⣿⣿⣿⣿⣿⣿⣿⣿⣿⡇⠀⠀⠀⠀⠀⠀⠉⠀⠀⠀⠀⠀⠀⠀⠀⠀⠀⠀⠀⠀⠀⠀⠀⠀⠀⠀⠀⠀⠀⠀⠀⠀⠀⠀⠀⠀⠀⠀⠀⠀⠀⢀⣿⣿⣿⣿⣿⣿⣿⣿⣿⣿⣿⣿⣿⣿⣿⣿⣿⣿⣿⣿⣿⡇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⣿⣿⣿⣿⣿⣿⣿⣿⣿⣿⣿⣿⣿⣿⣿⣿⣿⣿⣿⣿⣿⣿⣿⣿⣿⣿⣿⡀⠀⠀⠀⠀⠀⠀⠀⠀⠀⠀⣀⣠⣴⣦⣤⣶⡆⠀⠀⠀⠀⠀⠀⠀⠀⠀⠀⠀⠀⠀⠀⠀⠀⠀⠀⠀⠀⠀⠀⠀⠀⣼⣿⣿⣿⣿⣿⣿⣿⣿⣿⣿⣿⣿⣿⣿⣿⣿⣿⣿⣿⣿⡇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⣿⣿⣿⣿⣿⣿⣿⣿⣿⣿⣿⣿⣿⣿⣿⣿⣿⣿⣿⣿⣿⣿⣿⣿⣿⣿⣿⣧⣀⠀⠀⠀⢀⣀⣤⣴⣶⣿⣿⣿⣿⣿⣿⣿⠀⠀⠀⠀⠀⠀⠀⠀⠀⠀⠀⠀⠀⠀⠀⠀⠀⠀⠀⠀⠀⠀⠀⢀⣴⣿⣿⣿⣿⣿⣿⣿⣿⣿⣿⣿⣿⣿⣿⣿⣿⣿⣿⣿⣿⣿⡇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⣿⣿⣿⣿⣿⣿⣿⣿⣿⣿⣿⣿⣿⣿⣿⣿⣿⣿⣿⣿⣿⣿⣿⣿⣿⣿⣿⣿⣿⣿⣿⣿⣿⣿⣿⣿⣿⣿⣿⣿⣿⣿⣿⣿⠀⠀⠀⠀⠀⠀⠀⠀⠀⠀⠀⠀⠀⠀⠀⠀⠀⠀⠀⠀⠀⠀⠀⠀⣿⣿⣿⣿⣿⣿⣿⣿⣿⣿⣿⣿⣿⣿⣿⣿⣿⣿⣿⣿⣿⣿⡇</a:t>
            </a:r>
            <a:br/>
            <a:r>
              <a:t>⣿⣿⣿⡿⠿⠿⠿⠿⠿⠿⠿⠿⣿⣿⣿⣿⣿⣿⣿⣿⣿⣿⣿⣿⣿⣿⣿⣿⣿⣿⣿⣿⣿⣿⣿⣿⣿⣿⣿⣿⣿⣿⣿⣿⡄⠀⠀⠀⠀⠀⠀⠀⠀⠀⠀⠀⠀⠀⠀⠀⠀⠀⠀⠀⠀⠀⠀⠀⣿⣿⣿⣿⣿⣿⣿⣿⣿⣿⣿⣿⣿⣿⣿⣿⣿⣿⣿⣿⣿⣿⡇</a:t>
            </a:r>
            <a:br/>
            <a:r>
              <a:t>⠀⠀⠀⠀⠀⠀⠀⠀⠀⠀⠀⠀⠘⣿⣿⣿⣿⣿⣿⣿⣿⣿⣿⣿⣿⣿⣿⣿⣿⣿⣿⣿⣿⣿⣿⣿⣿⣿⣿⣿⣿⣿⣿⣿⣇⠀⠀⠀⠀⠀⠀⠀⠀⠀⠀⠀⠀⠀⠀⠀⠀⠀⠀⠀⠀⠀⠀⠀⢿⣿⣿⣿⣿⣿⣿⣿⣿⣿⣿⣿⣿⣿⣿⣿⣿⣿⣿⣿⣿⣿⡇</a:t>
            </a:r>
            <a:br/>
            <a:r>
              <a:t>⠀⠀⠀⠀⠀⠀⠀⠀⠀⠀⠀⠀⠀⠉⠛⠻⠿⣿⣿⣿⣿⣿⣿⣿⣿⣿⣿⣿⣿⣿⣿⣿⣿⣿⣿⣿⣿⣿⣿⣿⣿⣿⣿⣿⣿⡄⠀⠀⠀⠀⠀⠀⠀⠀⠀⠀⠀⠀⠀⠀⠀⠀⠀⠀⠀⠀⠀⠀⣼⣿⣿⣿⣿⣿⣿⣿⣿⣿⣿⣿⣿⣿⣿⣿⣿⣿⣿⣿⣿⣿⡇</a:t>
            </a:r>
            <a:br/>
            <a:r>
              <a:t>⠀⠀⠀⠀⠀⠀⠀⠀⠀⠀⠀⠀⠀⠀⠀⠀⠀⠀⠈⠉⠛⠛⠿⢿⣿⣿⣿⣿⣿⣿⣿⣿⣿⣿⣿⣿⣿⣿⣿⣿⣿⣿⣿⣿⣿⣷⠀⠀⠀⠀⠀⠀⠀⠀⠀⠀⠀⠀⠀⠀⠀⠀⠀⠀⠀⠀⠀⠀⣿⣿⣿⣿⣿⣿⣿⣿⣿⣿⣿⣿⣿⣿⣿⣿⣿⣿⣿⣿⣿⣿⡇</a:t>
            </a:r>
            <a:br/>
            <a:r>
              <a:t>⠀⠀⠀⠀⠀⠀⠀⠀⠀⠀⠀⠀⠀⠀⠀⠀⠀⠀⠀⠀⠀⠀⠀⠀⠀⠉⠙⠛⠿⠿⣿⣿⣿⣿⣿⣿⣿⣿⣿⣿⣿⣿⣿⠉⠙⠋⠀⠀⠀⠀⠀⠀⠀⠀⠀⠀⠀⠀⠀⠀⠀⠀⠀⠀⠀⠀⠀⣰⣿⣿⣿⣿⣿⣿⣿⣿⣿⣿⣿⣿⣿⣿⣿⣿⣿⣿⣿⣿⣿⣿⡇</a:t>
            </a:r>
            <a:br/>
            <a:r>
              <a:t>⠀⠀⠀⠀⠀⠀⠀⠀⠀⠀⠀⠀⠀⠀⠀⠀⠀⠀⠀⠀⠀⠀⠀⠀⠀⠀⠀⠀⠀⠀⠀⠈⠁⠀⠈⠉⠉⠉⠉⠉⠉⠉⠉⠀⠀⠀⠀⠀⠀⠀⠀⠀⠀⠀⠀⠀⠀⠀⠀⠀⠀⠀⠀⠀⠀⣀⣴⣿⣿⣿⣿⣿⣿⣿⣿⣿⣿⣿⣿⣿⣿⣿⣿⣿⣿⣿⣿⣿⣿⣿⡇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⠀⠀⠀⠀⠀⠀⠀⠀⠀⠀⠀⠀⠀⠀⠀⠀⠀⠀⠀⠀⠀⠀⠀⠀⠀⠀⠀⠀⠀⠀⠀⠀⠀⠀⠀⠀⠀⠀⠀⠀⠀⠀⠀⠀⠀⠀⠀⠀⠀⠀⠀⠀⠀⠀⠀⠀⠀⠀⠀⠀⠀⠀⠀⠸⣿⣿⣿⣿⣿⣿⣿⣿⣿⣿⣿⣿⣿⣿⣿⣿⣿⣿⣿⣿⣿⣿⣿⣿⣿⣿⡇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⣿⣿⣿⣿⣿⣿⣿⣿⣿⣿⣿⣿⣿⣿⣿⣿⣿⣿⣿⣿⣿⣿⣿⣿⣿⣿⣿⣿⣿⣿⣿⣿⣿⣿⣿⣿⣿⣿⣿⣿⣿⣿⣿⣿⣿⣿⣿⣿⣿⣿⣿⣿⣿⡟⣿⣿⣿⣿⣿⣿⣿⣿⣿⣿⣿⣿⣿⣿⣿⣿⣿⣿⣿⣿⣿⣿⣿⣿⣿⣿⣿⣿⣿⣿⣿⣿⣿⣿⣿⣿⡇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⣿⣿⣿⣿⣿⣿⣿⣿⣿⣿⣿⣿⣿⣿⣿⣿⣿⣿⣿⣿⣿⣿⣿⣿⣿⣿⣿⣿⣿⣿⣿⣿⣿⣿⣿⣿⣿⣿⣿⣿⣿⣿⣿⣿⣿⣿⣿⣿⣿⣿⠿⠿⠟⠀⠸⠿⠿⣿⣿⣿⣿⣿⣿⣿⣿⣿⣿⣿⣿⣿⣿⣿⣿⣿⣿⣿⣿⣿⣿⣿⣿⣿⣿⣿⣿⣿⣿⣿⣿⣿⡇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⣿⣿⣿⣿⣿⣿⣿⣿⣿⣿⣿⣿⣿⣿⣿⣿⣿⣿⣿⣿⣿⣿⣿⣿⣿⣿⣿⣿⣿⣿⣿⣿⣿⣿⣿⣿⣿⣿⣿⣿⣿⣿⣿⣿⣿⣿⣿⣿⣿⣿⣷⡄⠀⠀⠀⠀⠀⠈⠉⠉⠙⠻⢿⣿⣿⣿⣿⣿⣿⣿⣿⣿⣿⣿⣿⣿⣿⣿⣿⣿⣿⣿⣿⣿⣿⣿⣿⣿⣿⣿⡇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⣿⣿⣿⣿⣿⣿⣿⣿⣿⣿⣿⣿⣿⣿⣿⣿⣿⣿⣿⣿⣿⣿⣿⣿⣿⣿⣿⣿⣿⣿⣿⣿⣿⣿⣿⣿⣿⣿⣿⣿⣿⣿⣿⣿⣿⣿⣿⣿⣿⣿⣿⠃⡠⠄⠀⠰⢤⣄⡀⠀⠀⠀⢸⣿⣿⣿⣿⣿⣿⣿⣿⣿⣿⣿⣿⣿⣿⣿⣿⣿⣿⣿⣿⣿⣿⣿⣿⣿⣿⣿⡇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⣿⣿⣿⣿⣿⣿⣿⣿⣿⣿⣿⣿⣿⣿⣿⣿⣿⣿⣿⣿⣿⣿⣿⣿⣿⣿⣿⣿⣿⣿⣿⣿⣿⣿⣿⣿⣿⣿⣿⣿⣿⣿⣿⣿⣿⣿⣿⣿⣿⣿⡿⠋⠀⠀⠀⠀⠀⠙⠻⣷⣤⠀⣾⣿⣿⣿⣿⣿⣿⣿⣿⣿⣿⣿⣿⣿⣿⣿⣿⣿⣿⣿⣿⣿⣿⣿⣿⣿⣿⣿⡇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⣿⣿⣿⣿⣿⣿⣿⣿⣿⣿⣿⣿⣿⣿⣿⣿⣿⣿⣿⣿⣿⣿⣿⣿⣿⣿⣿⣿⣿⣿⣿⣿⣿⣿⣿⣿⣿⣿⣿⣿⣿⣿⣿⣿⣿⣿⣿⣿⣿⠟⠁⠀⠀⠀⠀⠀⠀⠀⠀⠀⠉⠉⠛⠛⣿⣿⣿⣿⣿⣿⣿⣿⣿⣿⣿⣿⣿⣿⣿⣿⣿⣿⣿⣿⣿⣿⣿⣿⣿⣿⡇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⣿⣿⣿⣿⣿⣿⣿⣿⣿⣿⣿⣿⣿⣿⣿⣿⣿⣿⣿⣿⣿⣿⣿⣿⣿⣿⣿⣿⣿⣿⣿⣿⣿⣿⣿⣿⣿⣿⣿⣿⣿⣿⣿⣿⣿⣿⣿⠟⠁⠀⠀⠀⠀⠀⠀⠀⠀⠀⠀⠀⠀⠀⠀⠀⠈⠋⠙⣽⣿⣿⣿⣿⣿⣿⣿⣿⣿⣿⣿⣿⣿⣿⣿⣿⣿⣿⣿⣿⣿⣿⡇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⣿⣿⣿⣿⣿⣿⣿⣿⣿⣿⣿⣿⣿⣿⣿⣿⣿⣿⣿⣿⣿⣿⣿⣿⣿⣿⣿⣿⣿⣿⣿⣿⣿⣿⣿⣿⣿⣿⣿⣿⣿⣿⣿⡀⠉⠁⠀⠀⠀⠀⠀⠀⠀⠀⠀⠀⠀⠀⠀⠀⠀⠀⠀⠀⠀⠀⢠⣿⣿⣿⣿⣿⣿⣿⣿⣿⣿⣿⣿⣿⣿⣿⣿⣿⣿⣿⣿⣿⣿⣿⡇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⣿⣿⣿⣿⣿⣿⣿⣿⣿⣿⣿⣿⣿⣿⣿⣿⣿⣿⣿⣿⣿⣿⣿⣿⣿⣿⣿⣿⣿⣿⣿⣿⣿⣿⣿⣿⣿⣿⣿⣿⣿⣿⡈⠀⠀⠀⠀⠀⠀⠀⠀⠀⠀⠀⠀⠀⠀⠀⠀⠀⠀⠀⠀⠀⠀⢀⣿⣿⣿⣿⣿⣿⣿⣿⣿⣿⣿⣿⣿⣿⣿⣿⣿⣿⣿⣿⣿⣿⣿⣿⡇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⣿⣿⣿⣿⣿⣿⣿⣿⣿⣿⣿⣿⣿⣿⣿⣿⣿⣿⣿⣿⣿⣿⣿⣿⣿⣿⣿⣿⣿⣿⣿⣿⣿⣿⣿⣿⣿⣿⣿⣿⣿⣿⣿⣿⣷⣄⠀⠀⠀⠀⠀⠀⠀⠀⠀⠀⠀⠀⠀⠀⠀⠀⠀⠀⠀⠈⢿⣿⣿⣿⣿⣿⣿⣿⣿⣿⣿⣿⣿⣿⣿⣿⣿⣿⣿⣿⣿⣿⣿⣿⡇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⣿⣿⣿⣿⣿⣿⣿⣿⣿⣿⣿⣿⣿⣿⣿⣿⣿⣿⣿⣿⣿⣿⣿⣿⣿⣿⣿⣿⣿⣿⣿⣿⣿⣿⣿⣿⣿⣿⣿⣿⣿⣿⣿⣿⣿⣿⠁⠀⠀⠀⠀⠀⠀⠀⠀⠀⠀⠀⠀⠀⠀⠀⠀⠀⠀⠀⠘⢿⣿⣿⣿⣿⣿⣿⣿⣿⣿⣿⣿⣿⣿⣿⣿⣿⣿⣿⣿⣿⣿⣿⡇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⣿⣿⣿⣿⣿⣿⣿⣿⣿⣿⣿⣿⣿⣿⣿⣿⣿⣿⣿⣿⣿⣿⣿⣿⣿⣿⣿⣿⣿⣿⣿⣿⣿⣿⣿⣿⣿⣿⣿⣿⣿⣿⣿⣿⣿⡟⠀⠀⠀⠀⠀⠀⠀⠀⠀⠀⠀⠀⠀⠀⠀⠀⠀⠀⠀⠀⠀⠸⣿⣿⣿⣿⣿⣿⣿⣿⣿⣿⣿⣿⣿⣿⣿⣿⣿⣿⣿⣿⣿⣿⡇</a:t>
            </a:r>
            <a:br/>
            <a:r>
              <a:t>⣿⣿⣿⣿⣿⣿⣿⣿⣿⣿⣿⣿⣿⣿⣿⣿⣿⣿⡿⢿⣿⣿⣿⣿⣿⣿⣿⣿⣿⣿⣿⣿⣿⣿⣿⣿⣿⣿⣿⣿⣿⣿⣿⣿⣿⡇⠀⠀⠀⠀⠀⠀⠀⠀⠀⠀⠀⠀⠀⠀⠀⠀⠀⠀⠀⠀⠀⠀⣿⣿⣿⣿⣿⣿⣿⣿⣿⣿⣿⣿⣿⣿⣿⣿⣿⣿⣿⣿⣿⣿⡇</a:t>
            </a:r>
            <a:br/>
            <a:r>
              <a:t>⣿⣿⣿⣿⣿⣿⣿⣿⣿⣿⣿⣿⣿⣿⣿⣿⡏⠁⠀⠚⣿⣿⡿⢿⣿⣿⣿⣿⣿⣿⣿⣿⣿⣿⣿⣿⣿⣿⣿⣿⣿⣿⣿⣿⣿⡇⠀⠀⠀⠀⠀⠀⠀⠀⠀⠀⠀⠀⠀⠀⠀⠀⠀⠀⠀⠀⠀⠀⣸⣿⣿⣿⣿⣿⣿⣿⣿⣿⣿⣿⣿⣿⣿⣿⣿⣿⣿⣿⣿⣿⡇</a:t>
            </a:r>
            <a:br/>
            <a:r>
              <a:t>⣿⣿⣿⣿⣿⣿⣿⣿⣿⣿⣿⣿⣿⣿⣿⣿⣧⠀⠀⠀⠿⠇⡀⠀⠈⢻⣿⣿⣿⣿⣿⣿⣿⣿⣿⣿⣿⣿⣿⣿⣿⣿⣿⣿⣿⣧⠀⠀⠀⠀⠀⠀⠀⠀⠀⠀⠀⠀⠀⠀⠀⠀⠀⠀⠀⠀⠀⠀⣿⣿⣿⣿⣿⣿⣿⣿⣿⣿⣿⣿⣿⣿⣿⣿⣿⣿⣿⣿⣿⣿⡇</a:t>
            </a:r>
            <a:br/>
            <a:r>
              <a:t>⣿⣿⣿⣿⣿⣿⣿⣿⣿⣿⣿⣿⣿⣿⣿⣿⣿⣇⠀⠀⠀⠈⠉⠀⠀⠀⠉⠻⣿⣿⣿⣿⣿⣿⣿⣿⣿⣿⣿⣿⣿⣿⣿⣿⣿⣿⡀⠀⠀⠀⠀⠀⠀⠀⠀⠀⠀⠀⠀⠀⠀⠀⠀⠀⠀⠀⠀⣤⣿⣿⣿⣿⣿⣿⣿⣿⣿⣿⣿⣿⣿⣿⣿⣿⣿⣿⣿⣿⣿⣿⡇</a:t>
            </a:r>
            <a:br/>
            <a:r>
              <a:t>⣿⣿⣿⣿⣿⣿⣿⣿⣿⣿⣿⣿⣿⣿⣿⣿⣿⣿⣦⡀⠀⠀⠀⠀⠀⠀⠀⠀⠀⠉⠈⣻⣿⣿⣿⣿⣿⣿⣿⣿⣿⣿⣿⣿⣿⣿⣧⣤⠀⡀⠀⠀⠀⠀⠀⠀⠀⠀⠀⠀⠀⠀⡄⢀⣀⣼⣿⣿⣿⣿⣿⣿⣿⣿⣿⣿⣿⣿⣿⣿⣿⣿⣿⣿⣿⣿⣿⣿⣿⣿⡇</a:t>
            </a:r>
            <a:br/>
            <a:r>
              <a:t>⣿⣿⣿⣿⣿⣿⣿⣿⣿⣿⣿⣿⣿⣿⣿⣿⣿⣿⣿⣿⣦⣀⡀⠀⠀⠀⠀⠀⠀⠀⠀⠙⢿⣿⣿⣿⣿⣿⣿⣿⣿⣿⣿⣿⣿⣿⣿⣿⠷⠼⠗⠀⠀⠀⠀⠀⠀⠀⠀⠀⠀⠀⠀⠚⠻⠿⣿⣿⣿⣿⣿⣿⣿⣿⣿⣿⣿⣿⣿⣿⣿⣿⣿⣿⣿⣿⣿⣿⣿⣿⡇</a:t>
            </a:r>
            <a:br/>
            <a:r>
              <a:t>⣿⣿⣿⣿⣿⣿⣿⣿⣿⣿⣿⣿⣿⣿⣿⣿⣿⣿⣿⣿⣿⣿⣿⣿⠋⠀⠀⠀⠀⠀⠀⠀⢸⣿⣿⣿⣿⣿⣿⣿⣿⣿⣿⠟⠛⠛⠉⠁⠀⠀⠀⠀⠀⠀⠀⠀⠀⠀⠀⠀⠀⠀⠀⠀⠀⠀⠀⠉⠻⠿⣿⣿⣿⣿⣿⣿⣿⣿⣿⣿⣿⣿⣿⣿⣿⣿⣿⣿⣿⣿⡇</a:t>
            </a:r>
            <a:br/>
            <a:r>
              <a:t>⣿⣿⣿⣿⣿⣿⣿⣿⣿⣿⣿⣿⣿⣿⣿⣿⣿⣿⣿⣿⣿⣿⣿⣿⣇⠀⠀⠀⠀⠀⠀⠀⢸⣿⣿⣿⣿⣿⡿⠛⠉⠉⠀⠀⠀⠀⠀⠀⠀⠀⠀⠀⠀⠀⠀⠀⠀⠀⠀⠀⠀⠀⠀⠀⠀⠀⠀⠀⠀⠀⠀⢸⣿⣿⣿⣿⣿⣿⣿⣿⣿⣿⣿⣿⣿⣿⣿⣿⣿⣿⡇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⣿⣿⣿⣿⣿⣿⣿⣿⣿⣿⣿⣿⣿⣿⣿⣿⣿⣿⣿⣿⣿⣿⣿⣿⣿⣆⠀⠀⠀⠀⠀⠀⠀⣿⣿⣿⠿⠛⠁⠀⠀⠀⠀⠀⠀⠀⠀⠀⠀⠀⠀⠀⠀⠀⠀⠀⠀⠀⠀⠀⠀⠀⠀⠀⠀⠀⠀⠀⠀⠀⠀⢹⣿⣿⣿⣿⣿⣿⣿⣿⣿⣿⣿⣿⣿⣿⣿⣿⣿⣿⡇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⣿⣿⣿⣿⣿⣿⣿⣿⣿⣿⣿⣿⣿⣿⣿⣿⣿⣿⣿⣿⣿⣿⣿⣿⣿⣿⡄⠀⠀⠀⠀⠀⠀⠙⠋⠀⠀⠀⠀⠀⠀⠀⠀⠀⠀⠀⠀⠀⠀⠀⠀⠀⠀⠀⠀⠀⠀⠀⠀⠀⠀⠀⠀⠀⠀⠀⠀⠀⠀⠀⠀⣼⣿⣿⣿⣿⣿⣿⣿⣿⣿⣿⣿⣿⣿⣿⣿⣿⣿⣿⡇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⣿⣿⣿⣿⣿⣿⣿⣿⣿⣿⣿⣿⣿⣿⣿⣿⣿⣿⣿⣿⣿⣿⣿⣿⣿⣿⣷⠀⠀⠀⠀⠀⠀⠀⠀⠀⠀⠀⠀⠀⠀⠀⠀⠀⠀⠀⠀⠀⠀⠀⠀⠀⠀⠀⠀⠀⠀⠀⠀⠀⠀⠀⠀⠀⠀⠀⠀⠀⠀⠀⠀⢻⣿⣿⣿⣿⣿⣿⣿⣿⣿⣿⣿⣿⣿⣿⣿⣿⣿⣿⡇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⣿⣿⣿⣿⣿⣿⣿⣿⣿⣿⣿⣿⣿⣿⣿⣿⣿⣿⣿⣿⣿⣿⣿⣿⣿⣿⣿⡆⠀⠀⠀⠀⠀⠀⠀⠀⠀⠀⠀⠀⣀⣤⣤⣤⣤⣤⠀⠀⠀⠀⠀⠀⠀⠀⠀⠀⠀⠀⠀⠀⠀⠀⠀⠀⠀⠀⠀⠀⠀⠀⠀⢸⣿⣿⣿⣿⣿⣿⣿⣿⣿⣿⣿⣿⣿⣿⣿⣿⣿⣿⡇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⣿⣿⣿⣿⣿⣿⣿⣿⣿⣿⣿⣿⣿⣿⣿⣿⣿⣿⣿⣿⣿⣿⣿⣿⣿⣿⣿⣧⡀⠀⠀⠀⠀⠀⠀⢀⣠⣤⣶⣿⣿⣿⣿⣿⣿⡇⠀⠀⠀⠀⠀⠀⠀⠀⠀⠀⠀⠀⠀⠀⠀⠀⠀⠀⠀⠀⠀⠀⠀⠀⣠⣿⣿⣿⣿⣿⣿⣿⣿⣿⣿⣿⣿⣿⣿⣿⣿⣿⣿⣿⡇</a:t>
            </a:r>
            <a:br/>
            <a:r>
              <a:t>⣿⣿⣿⣿⣿⣿⣿⣿⣿⣿⣿⣿⣿⣿⣿⣿⣿⣿⣿⣿⣿⣿⣿⣿⣿⣿⣿⣿⣿⣷⣶⣶⣶⣾⣿⣿⣿⣿⣿⣿⣿⣿⣿⣿⣿⡇⠀⠀⠀⠀⠀⠀⠀⠀⠀⠀⠀⠀⠀⠀⠀⠀⠀⠀⠀⠀⠀⠀⠀⠀⢹⣿⣿⣿⣿⣿⣿⣿⣿⣿⣿⣿⣿⣿⣿⣿⣿⣿⣿⣿⡇</a:t>
            </a:r>
            <a:br/>
            <a:r>
              <a:t>⣿⣿⣿⣿⣿⠿⠿⠿⠿⠿⠿⠿⠿⣿⣿⣿⣿⣿⣿⣿⣿⣿⣿⣿⣿⣿⣿⣿⣿⣿⣿⣿⣿⣿⣿⣿⣿⣿⣿⣿⣿⣿⣿⣿⣿⣧⠀⠀⠀⠀⠀⠀⠀⠀⠀⠀⠀⠀⠀⠀⠀⠀⠀⠀⠀⠀⠀⠀⠀⠀⢸⣿⣿⣿⣿⣿⣿⣿⣿⣿⣿⣿⣿⣿⣿⣿⣿⣿⣿⣿⡇</a:t>
            </a:r>
            <a:br/>
            <a:r>
              <a:t>⠁⠀⠀⠀⠀⠀⠀⠀⠀⠀⠀⠀⠀⠀⢿⣿⣿⣿⣿⣿⣿⣿⣿⣿⣿⣿⣿⣿⣿⣿⣿⣿⣿⣿⣿⣿⣿⣿⣿⣿⣿⣿⣿⣿⣿⣿⡀⠀⠀⠀⠀⠀⠀⠀⠀⠀⠀⠀⠀⠀⠀⠀⠀⠀⠀⠀⠀⠀⠀⠀⠀⣿⣿⣿⣿⣿⣿⣿⣿⣿⣿⣿⣿⣿⣿⣿⣿⣿⣿⣿⡇</a:t>
            </a:r>
            <a:br/>
            <a:r>
              <a:t>⠀⠀⠀⠀⠀⠀⠀⠀⠀⠀⠀⠀⠀⠀⠈⠛⠻⠿⣿⣿⣿⣿⣿⣿⣿⣿⣿⣿⣿⣿⣿⣿⣿⣿⣿⣿⣿⣿⣿⣿⣿⣿⣿⣿⣿⣿⣧⠀⠀⠀⠀⠀⠀⠀⠀⠀⠀⠀⠀⠀⠀⠀⠀⠀⠀⠀⠀⠀⠀⠀⠀⣿⣿⣿⣿⣿⣿⣿⣿⣿⣿⣿⣿⣿⣿⣿⣿⣿⣿⣿⡇</a:t>
            </a:r>
            <a:br/>
            <a:r>
              <a:t>⠀⠀⠀⠀⠀⠀⠀⠀⠀⠀⠀⠀⠀⠀⠀⠀⠀⠀⠀⠈⠉⠙⠛⠿⢿⣿⣿⣿⣿⣿⣿⣿⣿⣿⣿⣿⣿⣿⣿⣿⣿⣿⣿⣿⣿⣿⣿⣆⠀⠀⠀⠀⠀⠀⠀⠀⠀⠀⠀⠀⠀⠀⠀⠀⠀⠀⠀⠀⠀⠀⠀⣿⣿⣿⣿⣿⣿⣿⣿⣿⣿⣿⣿⣿⣿⣿⣿⣿⣿⣿⡇</a:t>
            </a:r>
            <a:br/>
            <a:r>
              <a:t>⠀⠀⠀⠀⠀⠀⠀⠀⠀⠀⠀⠀⠀⠀⠀⠀⠀⠀⠀⠀⠀⠀⠀⠀⠀⠀⠉⠉⠛⠻⠿⣿⣿⣿⣿⣿⣿⣿⣿⣿⣿⣿⣿⣿⣿⠟⠙⠛⠀⠀⠀⠀⠀⠀⠀⠀⠀⠀⠀⠀⠀⠀⠀⠀⠀⠀⠀⠀⠀⠀⢰⣿⣿⣿⣿⣿⣿⣿⣿⣿⣿⣿⣿⣿⣿⣿⣿⣿⣿⣿⡇</a:t>
            </a:r>
            <a:br/>
            <a:r>
              <a:t>⠀⠀⠀⠀⠀⠀⠀⠀⠀⠀⠀⠀⠀⠀⠀⠀⠀⠀⠀⠀⠀⠀⠀⠀⠀⠀⠀⠀⠀⠀⠀⠀⠀⠉⠉⠉⠉⠉⠛⠛⠛⠛⠋⠉⠉⠁⠀⠀⠀⠀⠀⠀⠀⠀⠀⠀⠀⠀⠀⠀⠀⠀⠀⠀⠀⠀⠀⠀⠀⣠⣿⣿⣿⣿⣿⣿⣿⣿⣿⣿⣿⣿⣿⣿⣿⣿⣿⣿⣿⣿⡇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⠀⠀⠀⠀⠀⠀⠀⠀⠀⠀⠀⠀⠀⠀⠀⠀⠀⠀⠀⠀⠀⠀⠀⠀⠀⠀⠀⠀⠀⠀⠀⠀⠀⠀⠀⠀⠀⠀⠀⠀⠀⠀⠀⠀⠀⠀⠀⠀⠀⠀⠀⠀⠀⠀⠀⠀⠀⠀⠀⠀⠀⠀⠀⠀⠀⠀⣶⣶⣿⣿⣿⣿⣿⣿⣿⣿⣿⣿⣿⣿⣿⣿⣿⣿⣿⣿⣿⣿⣿⣿⡇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⣿⣿⣿⣿⣿⣿⣿⣿⣿⣿⣿⣿⣿⣿⣿⣿⣿⣿⣿⣿⣿⣿⣿⣿⣿⣿⣿⣿⣿⣿⣿⣿⣿⣿⣿⣿⣿⣿⣿⣿⣿⣿⣿⣿⣿⣿⣿⣿⣿⣿⣿⣿⣿⣿⣿⡿⠟⢻⣿⣿⣿⣿⣿⣿⣿⣿⣿⣿⣿⣿⣿⣿⣿⣿⣿⣿⣿⣿⣿⣿⣿⣿⣿⣿⣿⣿⣿⣿⣿⣿⡇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⣿⣿⣿⣿⣿⣿⣿⣿⣿⣿⣿⣿⣿⣿⣿⣿⣿⣿⣿⣿⣿⣿⣿⣿⣿⣿⣿⣿⣿⣿⣿⣿⣿⣿⣿⣿⣿⣿⣿⣿⣿⣿⣿⣿⣿⣿⣿⣿⣿⣿⣿⣿⡿⠿⠿⠃⠀⠈⠿⠿⠿⣿⣿⣿⣿⣿⣿⣿⣿⣿⣿⣿⣿⣿⣿⣿⣿⣿⣿⣿⣿⣿⣿⣿⣿⣿⣿⣿⣿⣿⡇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⣿⣿⣿⣿⣿⣿⣿⣿⣿⣿⣿⣿⣿⣿⣿⣿⣿⣿⣿⣿⣿⣿⣿⣿⣿⣿⣿⣿⣿⣿⣿⣿⣿⣿⣿⣿⣿⣿⣿⣿⣿⣿⣿⣿⣿⣿⣿⣿⣿⣿⣿⣿⣷⣦⡀⠀⠀⠀⠀⠀⠀⠀⠀⠀⠉⠙⢻⣿⣿⣿⣿⣿⣿⣿⣿⣿⣿⣿⣿⣿⣿⣿⣿⣿⣿⣿⣿⣿⣿⣿⡇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⣿⣿⣿⣿⣿⣿⣿⣿⣿⣿⣿⣿⣿⣿⣿⣿⣿⣿⣿⣿⣿⣿⣿⣿⣿⣿⣿⣿⣿⣿⣿⣿⣿⣿⣿⣿⣿⣿⣿⣿⣿⣿⣿⣿⣿⣿⣿⣿⣿⣿⣿⣿⣿⡟⠀⠀⠀⠀⠀⠲⢤⣄⡀⠀⠀⠀⢸⣿⣿⣿⣿⣿⣿⣿⣿⣿⣿⣿⣿⣿⣿⣿⣿⣿⣿⣿⣿⣿⣿⣿⡇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⣿⣿⣿⣿⣿⣿⣿⣿⣿⣿⣿⣿⣿⣿⣿⣿⣿⣿⣿⣿⣿⣿⣿⣿⣿⣿⣿⣿⣿⣿⣿⣿⣿⣿⣿⣿⣿⣿⣿⣿⣿⣿⣿⣿⣿⣿⣿⣿⣿⣿⣿⣿⣿⡿⠃⠀⠀⠀⠀⠀⠀⠈⠛⠷⣤⣄⣾⣿⣿⣿⣿⣿⣿⣿⣿⣿⣿⣿⣿⣿⣿⣿⣿⣿⣿⣿⣿⣿⣿⣿⡇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⣿⣿⣿⣿⣿⣿⣿⣿⣿⣿⣿⣿⣿⣿⣿⣿⣿⣿⣿⣿⣿⣿⣿⣿⣿⣿⣿⣿⣿⣿⣿⣿⣿⣿⣿⣿⣿⣿⣿⣿⣿⣿⣿⣿⣿⣿⣿⣿⣿⣿⣿⣿⠟⠁⠀⠀⠀⠀⠀⠀⠀⠀⠀⠀⠀⠀⠀⠈⠉⠻⡿⢿⣿⣿⣿⣿⣿⣿⣿⣿⣿⣿⣿⣿⣿⣿⣿⣿⣿⣿⡇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⣿⣿⣿⣿⣿⣿⣿⣿⣿⣿⣿⣿⣿⣿⣿⣿⣿⣿⣿⣿⣿⣿⣿⣿⣿⣿⣿⣿⣿⣿⣿⣿⣿⣿⣿⣿⣿⣿⣿⣿⣿⣿⣿⣿⣿⣿⣿⣿⣿⣿⡿⠃⠀⠀⠀⠀⠀⠀⠀⠀⠀⠀⠀⠀⠀⠀⠀⠀⠀⠀⠀⢀⣿⣿⣿⣿⣿⣿⣿⣿⣿⣿⣿⣿⣿⣿⣿⣿⣿⣿⡇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⣿⣿⣿⣿⣿⣿⣿⣿⣿⣿⣿⣿⣿⣿⣿⣿⣿⣿⣿⣿⣿⣿⣿⣿⣿⣿⣿⣿⣿⣿⣿⣿⣿⣿⣿⣿⣿⣿⣿⣿⣿⣿⣿⣿⣿⣿⠛⠛⠛⠋⠁⠀⠀⠀⠀⠀⠀⠀⠀⠀⠀⠀⠀⠀⠀⠀⠀⠀⠀⠀⠀⣼⣿⣿⣿⣿⣿⣿⣿⣿⣿⣿⣿⣿⣿⣿⣿⣿⣿⣿⡇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⣿⣿⣿⣿⣿⣿⣿⣿⣿⣿⣿⣿⣿⣿⣿⣿⣿⣿⣿⣿⣿⣿⣿⣿⣿⣿⣿⣿⣿⣿⣿⣿⣿⣿⣿⣿⣿⣿⣿⣿⣿⣿⣿⣿⣿⠿⠃⠀⠀⠀⠀⠀⠀⠀⠀⠀⠀⠀⠀⠀⠀⠀⠀⠀⠀⠀⠀⠀⠀⠀⢰⣿⣿⣿⣿⣿⣿⣿⣿⣿⣿⣿⣿⣿⣿⣿⣿⣿⣿⣿⡇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⣿⣿⣿⣿⣿⣿⣿⣿⣿⣿⣿⣿⣿⣿⣿⣿⣿⣿⣿⣿⣿⣿⣿⣿⣿⣿⣿⣿⣿⣿⣿⣿⣿⣿⣿⣿⣿⣿⣿⣿⣿⣿⣿⣿⣿⣦⡀⠀⠀⠀⠀⠀⠀⠀⠀⠀⠀⠀⠀⠀⠀⠀⠀⠀⠀⠀⠀⠀⠀⠀⠺⣿⣿⣿⣿⣿⣿⣿⣿⣿⣿⣿⣿⣿⣿⣿⣿⣿⣿⣿⡇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⣿⣿⣿⣿⣿⣿⣿⣿⣿⣿⣿⣿⣿⣿⣿⣿⣿⣿⣿⣿⣿⣿⣿⣿⣿⣿⣿⣿⣿⣿⣿⣿⣿⣿⣿⣿⣿⣿⣿⣿⣿⣿⣿⣿⣿⣿⣿⣦⡀⠀⠀⠀⠀⠀⠀⠀⠀⠀⠀⠀⠀⠀⠀⠀⠀⠀⠀⠀⠀⠀⠀⠹⣿⣿⣿⣿⣿⣿⣿⣿⣿⣿⣿⣿⣿⣿⣿⣿⣿⣿⡇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⣿⣿⣿⣿⣿⣿⣿⣿⣿⣿⣿⣿⣿⣿⣿⣿⣿⣿⣿⣿⣿⣿⣿⣿⣿⣿⣿⣿⣿⣿⣿⣿⣿⣿⣿⣿⣿⣿⣿⣿⣿⣿⣿⣿⣿⣿⣿⣿⣿⣶⠀⠀⠀⠀⠀⠀⠀⠀⠀⠀⠀⠀⠀⠀⠀⠀⠀⠀⠀⠀⠀⠀⠹⣿⣿⣿⣿⣿⣿⣿⣿⣿⣿⣿⣿⣿⣿⣿⣿⣿⡇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⣿⣿⣿⣿⣿⣿⣿⣿⣿⣿⣿⣿⣿⣿⣿⣿⣿⣿⣿⣿⣿⣿⣿⣿⣿⣿⣿⣿⣿⣿⣿⣿⣿⣿⣿⣿⣿⣿⣿⣿⣿⣿⣿⣿⣿⣿⣿⣿⣿⡏⠀⠀⠀⠀⠀⠀⠀⠀⠀⠀⠀⠀⠀⠀⠀⠀⠀⠀⠀⠀⠀⠀⠀⢻⣿⣿⣿⣿⣿⣿⣿⣿⣿⣿⣿⣿⣿⣿⣿⣿⡇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⣿⣿⣿⣿⣿⣿⣿⣿⣿⣿⣿⣿⣿⣿⣿⣿⣿⣿⣿⣿⣿⣿⣿⣿⣿⣿⣿⣿⣿⣿⣿⣿⣿⣿⣿⣿⣿⣿⣿⣿⣿⣿⣿⣿⣿⣿⣿⣿⣿⡇⠀⠀⠀⠀⠀⠀⠀⠀⠀⠀⠀⠀⠀⠀⠀⠀⠀⠀⠀⠀⠀⠀⠀⠀⣿⣿⣿⣿⣿⣿⣿⣿⣿⣿⣿⣿⣿⣿⣿⣿⡇</a:t>
            </a:r>
            <a:br/>
            <a:r>
              <a:t>⣿⣿⣿⣿⣿⣿⣿⣿⣿⣿⣿⣿⣿⣿⣿⡟⠻⣿⣿⣿⣿⣿⠛⠛⠻⢿⣿⣿⣿⣿⣿⣿⣿⣿⣿⣿⣿⣿⣿⣿⣿⣿⣿⣿⣿⣿⣿⣿⣿⣇⠀⠀⠀⠀⠀⠀⠀⠀⠀⠀⠀⠀⠀⠀⠀⠀⠀⠀⠀⠀⠀⠀⠀⢠⣿⣿⣿⣿⣿⣿⣿⣿⣿⣿⣿⣿⣿⣿⣿⣿⡇</a:t>
            </a:r>
            <a:br/>
            <a:r>
              <a:t>⣿⣿⣿⣿⣿⣿⣿⣿⣿⣿⣿⣿⣿⣿⣿⣷⡀⠉⠻⢿⣿⣿⣷⣄⠀⠀⠉⠛⠿⣿⣿⣿⣿⣿⣿⣿⣿⣿⣿⣿⣿⣿⣿⣿⣿⣿⣿⣿⣿⣿⠀⠀⠀⠀⠀⠀⠀⠀⠀⠀⠀⠀⠀⠀⠀⠀⠀⠀⠀⠀⠀⢀⢀⢸⣿⣿⣿⣿⣿⣿⣿⣿⣿⣿⣿⣿⣿⣿⣿⣿⡇</a:t>
            </a:r>
            <a:br/>
            <a:r>
              <a:t>⣿⣿⣿⣿⣿⣿⣿⣿⣿⣿⣿⣿⣿⣿⣿⣿⣿⣄⠀⠀⠀⠈⠉⠁⠀⠀⠀⠀⠀⠈⠉⠉⠉⢹⣿⣿⣿⣿⣿⣿⣿⣿⣿⣿⣿⣿⣿⣿⣿⣿⣧⣄⠀⠀⠀⠀⠀⠀⠀⠀⠀⠀⠀⠀⠀⠀⠀⠀⠀⠀⢠⣾⣾⣿⣿⣿⣿⣿⣿⣿⣿⣿⣿⣿⣿⣿⣿⣿⣿⣿⡇</a:t>
            </a:r>
            <a:br/>
            <a:r>
              <a:t>⣿⣿⣿⣿⣿⣿⣿⣿⣿⣿⣿⣿⣿⣿⣿⣿⣿⣿⣷⣤⡀⠀⠀⠀⠀⠀⠀⠀⠀⠀⠀⠀⠀⠘⠻⣿⣿⣿⣿⣿⣿⣿⣿⣿⣿⣿⣿⣿⣿⣿⣿⣿⣷⣦⣤⠀⠀⠀⠀⠀⠀⠀⠀⠀⠀⠀⠀⠀⠐⢵⣿⣿⣿⣿⣿⣿⣿⣿⣿⣿⣿⣿⣿⣿⣿⣿⣿⣿⣿⣿⡇</a:t>
            </a:r>
            <a:br/>
            <a:r>
              <a:t>⣿⣿⣿⣿⣿⣿⣿⣿⣿⣿⣿⣿⣿⣿⣿⣿⣿⣿⣿⣿⣿⣷⣤⣄⣀⣀⠀⠀⠀⠀⠀⠀⠀⠀⠀⢻⣿⣿⣿⣿⣿⣿⣿⣿⣿⣿⣿⣿⠿⠿⠿⠛⠉⠉⠁⠀⠀⠀⠀⠀⠀⠀⠀⠀⠀⠀⠀⠀⠀⠀⠀⠈⠉⠻⢿⣿⣿⣿⣿⣿⣿⣿⣿⣿⣿⣿⣿⣿⣿⣿⡇</a:t>
            </a:r>
            <a:br/>
            <a:r>
              <a:t>⣿⣿⣿⣿⣿⣿⣿⣿⣿⣿⣿⣿⣿⣿⣿⣿⣿⣿⣿⣿⣿⣿⣿⣿⣿⣿⡀⠀⠀⠀⠀⠀⠀⠀⠀⢸⣿⣿⣿⣿⣿⣿⣿⠿⠟⠛⠋⠀⠀⠀⠀⠀⠀⠀⠀⠀⠀⠀⠀⠀⠀⠀⠀⠀⠀⠀⠀⠀⠀⠀⠀⠀⠀⠀⠀⠀⠈⠩⣿⣿⣿⣿⣿⣿⣿⣿⣿⣿⣿⣿⡇</a:t>
            </a:r>
            <a:br/>
            <a:r>
              <a:t>⣿⣿⣿⣿⣿⣿⣿⣿⣿⣿⣿⣿⣿⣿⣿⣿⣿⣿⣿⣿⣿⣿⣿⣿⣿⣿⣿⡄⠀⠀⠀⠀⠀⠀⠀⠀⢿⣿⣿⣿⣿⠿⠇⠀⠀⠀⠀⠀⠀⠀⠀⠀⠀⠀⠀⠀⠀⠀⠀⠀⠀⠀⠀⠀⠀⠀⠀⠀⠀⠀⠀⠀⠀⠀⠀⠀⠀⠀⢻⣿⣿⣿⣿⣿⣿⣿⣿⣿⣿⣿⡇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⣿⣿⣿⣿⣿⣿⣿⣿⣿⣿⣿⣿⣿⣿⣿⣿⣿⣿⣿⣿⣿⣿⣿⣿⣿⣿⣿⣿⡄⠀⠀⠀⠀⠀⠀⠀⠘⡿⠟⠋⠁⠀⠀⠀⠀⠀⠀⠀⠀⠀⠀⠀⠀⠀⠀⠀⠀⠀⠀⠀⠀⠀⠀⠀⠀⠀⠀⠀⠀⠀⠀⠀⠀⠀⠀⠀⠀⠀⣸⣿⣿⣿⣿⣿⣿⣿⣿⣿⣿⣿⡇</a:t>
            </a:r>
            <a:br/>
            <a:r>
              <a:t>⣿⣿⣿⣿⣿⣿⣿⣿⣿⣿⣿⣿⣿⣿⣿⣿⣿⣿⣿⣿⣿⣿⣿⣿⣿⣿⣿⣿⣿⡀⠀⠀⠀⠀⠀⠀⠀⠀⠀⠀⠀⠀⠀⠀⠀⠀⠀⠀⠀⠀⠀⠀⠀⠀⠀⠀⠀⠀⠀⠀⠀⠀⠀⠀⠀⠀⠀⠀⠀⠀⠀⠀⠀⠀⠀⠀⠀⠀⢻⣿⣿⣿⣿⣿⣿⣿⣿⣿⣿⣿⡇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⣿⣿⣿⣿⣿⣿⣿⣿⣿⣿⣿⣿⣿⣿⣿⣿⣿⣿⣿⣿⣿⣿⣿⣿⣿⣿⣿⣿⣿⣷⠀⠀⠀⠀⠀⠀⠀⠀⠀⠀⠀⠀⠀⠀⠀⠀⠀⠀⠀⠀⠀⠀⠀⠀⠀⠀⠀⠀⠀⠀⠀⠀⠀⠀⠀⠀⠀⠀⠀⠀⠀⠀⠀⠀⠀⠀⠀⠀⠈⣿⣿⣿⣿⣿⣿⣿⣿⣿⣿⣿⡇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⣿⣿⣿⣿⣿⣿⣿⣿⣿⣿⣿⣿⣿⣿⣿⣿⣿⣿⣿⣿⣿⣿⣿⣿⣿⣿⣿⣿⣿⣿⡇⠀⠀⠀⠀⠀⠀⠀⠀⠀⠀⠀⠀⣀⣤⣶⣷⣶⣶⣾⣷⠀⠀⠀⠀⠀⠀⠀⠀⠀⠀⠀⠀⠀⠀⠀⠀⠀⠀⠀⠀⠀⠀⠀⠀⠀⠀⠀⣰⣿⣿⣿⣿⣿⣿⣿⣿⣿⣿⣿⡇</a:t>
            </a:r>
            <a:br/>
            <a:r>
              <a:t>⣿⣿⣿⣿⣿⣿⣿⣿⣿⣿⣿⣿⣿⣿⣿⣿⣿⣿⣿⣿⣿⣿⣿⣿⣿⣿⣿⣿⣿⣿⣿⣦⣀⡀⠀⠀⠀⢀⣀⣤⣴⣾⣿⣿⣿⣿⣿⣿⣿⣿⣿⠀⠀⠀⠀⠀⠀⠀⠀⠀⠀⠀⠀⠀⠀⠀⠀⠀⠀⠀⠀⠀⠀⠀⠀⠀⠀⠀⣿⣿⣿⣿⣿⣿⣿⣿⣿⣿⣿⣿⡇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⣿⣿⣿⣿⣿⣿⣿⣿⣿⣿⣿⣿⣿⣿⣿⣿⣿⣿⣿⣿⣿⣿⣿⣿⣿⣿⣿⣿⣿⣿⣿⣿⣿⣿⣿⣿⣿⣿⣿⣿⣿⣿⣿⣿⣿⣿⣿⣿⣿⣿⣿⠀⠀⠀⠀⠀⠀⠀⠀⠀⠀⠀⠀⠀⠀⠀⠀⠀⠀⠀⠀⠀⠀⠀⠀⠀⠀⠀⢹⣿⣿⣿⣿⣿⣿⣿⣿⣿⣿⣿⡇</a:t>
            </a:r>
            <a:br/>
            <a:r>
              <a:t>⠿⠿⠟⠛⠛⠛⠛⠉⠉⠉⠉⠉⠀⠀⠀⠉⠉⠛⣿⣿⣿⣿⣿⣿⣿⣿⣿⣿⣿⣿⣿⣿⣿⣿⣿⣿⣿⣿⣿⣿⣿⣿⣿⣿⣿⣿⣿⣿⣿⣿⣿⡇⠀⠀⠀⠀⠀⠀⠀⠀⠀⠀⠀⠀⠀⠀⠀⠀⠀⠀⠀⠀⠀⠀⠀⠀⠀⠀⠀⣿⣿⣿⣿⣿⣿⣿⣿⣿⣿⣿⡇</a:t>
            </a:r>
            <a:br/>
            <a:r>
              <a:t>⠀⠀⠀⠀⠀⠀⠀⠀⠀⠀⠀⠀⠀⠀⠀⠀⠀⠀⠸⣿⣿⣿⣿⣿⣿⣿⣿⣿⣿⣿⣿⣿⣿⣿⣿⣿⣿⣿⣿⣿⣿⣿⣿⣿⣿⣿⣿⣿⣿⣿⣿⣷⠀⠀⠀⠀⠀⠀⠀⠀⠀⠀⠀⠀⠀⠀⠀⠀⠀⠀⠀⠀⠀⠀⠀⠀⠀⠀⠀⢹⣿⣿⣿⣿⣿⣿⣿⣿⣿⣿⡇</a:t>
            </a:r>
            <a:br/>
            <a:r>
              <a:t>⠀⠀⠀⠀⠀⠀⠀⠀⠀⠀⠀⠀⠀⠀⠀⠀⠀⠀⠀⠀⠈⠉⠛⠛⠿⢿⣿⣿⣿⣿⣿⣿⣿⣿⣿⣿⣿⣿⣿⣿⣿⣿⣿⣿⣿⣿⣿⣿⣿⣿⣿⣿⣆⠀⠀⠀⠀⠀⠀⠀⠀⠀⠀⠀⠀⠀⠀⠀⠀⠀⠀⠀⠀⠀⠀⠀⠀⠀⠀⢸⣿⣿⣿⣿⣿⣿⣿⣿⣿⣿⡇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⠀⠀⠀⠀⠀⠀⠀⠀⠀⠀⠀⠀⠀⠀⠀⠀⠀⠀⠀⠀⠀⠀⠀⠀⠀⠀⠀⠈⠉⠙⠛⠿⢿⣿⣿⣿⣿⣿⣿⣿⣿⣿⣿⣿⣿⣿⣿⣿⣿⣿⣿⣿⣿⡄⠀⠀⠀⠀⠀⠀⠀⠀⠀⠀⠀⠀⠀⠀⠀⠀⠀⠀⠀⠀⠀⠀⠀⠀⠀⢀⣿⣿⣿⣿⣿⣿⣿⣿⣿⣿⡇</a:t>
            </a:r>
            <a:br/>
            <a:r>
              <a:t>⠀⠀⠀⠀⠀⠀⠀⠀⠀⠀⠀⠀⠀⠀⠀⠀⠀⠀⠀⠀⠀⠀⠀⠀⠀⠀⠀⠀⠀⠀⠀⠀⠀⠀⠈⠉⠛⠛⠿⠿⣿⠿⠿⢿⣿⣿⣿⣿⣿⣿⣿⣿⡁⠀⠀⠀⠀⠀⠀⠀⠀⠀⠀⠀⠀⠀⠀⠀⠀⠀⠀⠀⠀⠀⠀⠀⠀⠀⠀⣸⣿⣿⣿⣿⣿⣿⣿⣿⣿⣿⡇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⠀⠀⠀⠀⠀⠀⠀⠀⠀⠀⠀⠀⠀⠀⠀⠀⠀⠀⠀⠀⠀⠀⠀⠀⠀⠀⠀⠀⠀⠀⠀⠀⠀⠀⠀⠀⠀⠀⠀⠀⠀⠀⠀⠀⠀⠀⠀⠀⠀⠀⠀⠀⠀⠀⠀⠀⠀⠀⠀⠀⠀⠀⠀⠀⠀⠀⠀⠀⠀⠀⠀⠀⠀⠀⠀⠀⠀⢀⣠⣿⣿⣿⣿⣿⣿⣿⣿⣿⣿⣿⡇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⣿⣿⣿⣿⣿⣿⣿⣿⣿⣿⣿⣿⣿⣿⣿⣿⣿⣿⣿⣿⣿⣿⣿⣿⣿⣿⣿⣿⣿⣿⣿⣿⣿⣿⣿⣿⣿⣿⣿⣿⣿⣿⣿⣿⣿⣿⣿⣿⣿⣿⣿⣿⣿⣿⣿⣿⣿⣿⡿⠿⠻⣿⣿⣿⣿⣿⣿⣿⣿⣿⣿⣿⣿⣿⣿⣿⣿⣿⣿⣿⣿⣿⣿⣿⣿⣿⣿⣿⣿⣿⡇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⣿⣿⣿⣿⣿⣿⣿⣿⣿⣿⣿⣿⣿⣿⣿⣿⣿⣿⣿⣿⣿⣿⣿⣿⣿⣿⣿⣿⣿⣿⣿⣿⣿⣿⣿⣿⣿⣿⣿⣿⣿⣿⣿⣿⣿⣿⣿⣿⣿⣿⣿⣿⣿⣿⣿⡿⠿⠿⠁⠀⠀⠻⠿⠿⢻⣿⣿⣿⣿⣿⣿⣿⣿⣿⣿⣿⣿⣿⣿⣿⣿⣿⣿⣿⣿⣿⣿⣿⣿⣿⡇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⣿⣿⣿⣿⣿⣿⣿⣿⣿⣿⣿⣿⣿⣿⣿⣿⣿⣿⣿⣿⣿⣿⣿⣿⣿⣿⣿⣿⣿⣿⣿⣿⣿⣿⣿⣿⣿⣿⣿⣿⣿⣿⣿⣿⣿⣿⣿⣿⣿⣿⣿⣿⣿⣿⣿⣷⣤⡀⠀⠀⠀⠀⠀⠀⠀⠀⠀⠀⠉⠙⣿⣿⣿⣿⣿⣿⣿⣿⣿⣿⣿⣿⣿⣿⣿⣿⣿⣿⣿⣿⡇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⣿⣿⣿⣿⣿⣿⣿⣿⣿⣿⣿⣿⣿⣿⣿⣿⣿⣿⣿⣿⣿⣿⣿⣿⣿⣿⣿⣿⣿⣿⣿⣿⣿⣿⣿⣿⣿⣿⣿⣿⣿⣿⣿⣿⣿⣿⣿⣿⣿⣿⣿⣿⣿⣿⣿⣿⡿⠀⠀⠀⠀⠀⠐⠦⣤⣀⠀⠀⠀⠀⣿⣿⣿⣿⣿⣿⣿⣿⣿⣿⣿⣿⣿⣿⣿⣿⣿⣿⣿⣿⡇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⣿⣿⣿⣿⣿⣿⣿⣿⣿⣿⣿⣿⣿⣿⣿⣿⣿⣿⣿⣿⣿⣿⣿⣿⣿⣿⣿⣿⣿⣿⣿⣿⣿⣿⣿⣿⣿⣿⣿⣿⣿⣿⣿⣿⣿⣿⣿⣿⣿⣿⣿⣿⣿⣿⣿⣿⣿⠏⠀⠀⠀⠀⠀⠀⠀⠙⠳⢦⣤⣠⣿⣿⣿⣿⣿⣿⣿⣿⣿⣿⣿⣿⣿⣿⣿⣿⣿⣿⣿⣿⡇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⣿⣿⣿⣿⣿⣿⣿⣿⣿⣿⣿⣿⣿⣿⣿⣿⣿⣿⣿⣿⣿⣿⣿⣿⣿⣿⣿⣿⣿⣿⣿⣿⣿⣿⣿⣿⣿⣿⣿⣿⣿⣿⣿⣿⣿⣿⣿⣿⣿⣿⣿⣿⣿⣿⣿⡿⠃⠀⠀⠀⠀⠀⠀⠀⠀⠀⠀⠀⠀⠀⠀⠈⠉⠹⣿⢿⣿⣿⣿⣿⣿⣿⣿⣿⣿⣿⣿⣿⣿⣿⡇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⣿⣿⣿⣿⣿⣿⣿⣿⣿⣿⣿⣿⣿⣿⣿⣿⣿⣿⣿⣿⣿⣿⣿⣿⣿⣿⣿⣿⣿⣿⣿⣿⣿⣿⣿⣿⣿⣿⣿⣿⣿⣿⣿⣿⣿⣿⣿⣿⣿⣿⣿⣿⣿⣿⠋⠀⠀⠀⠀⠀⠀⠀⠀⠀⠀⠀⠀⠀⠀⠀⠀⠀⠀⠀⠀⢀⣿⣿⣿⣿⣿⣿⣿⣿⣿⣿⣿⣿⣿⣿⡇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⣿⣿⣿⣿⣿⣿⣿⣿⣿⣿⣿⣿⣿⣿⣿⣿⣿⣿⣿⣿⣿⣿⣿⣿⣿⣿⣿⣿⣿⣿⣿⣿⣿⣿⣿⣿⣿⣿⣿⣿⣿⣿⣿⣿⣿⣿⣿⣿⣿⡿⠿⠿⠛⠃⠀⠀⠀⠀⠀⠀⠀⠀⠀⠀⠀⠀⠀⠀⠀⠀⠀⠀⠀⠀⠀⣼⣿⣿⣿⣿⣿⣿⣿⣿⣿⣿⣿⣿⣿⣿⡇</a:t>
            </a:r>
            <a:br/>
            <a:r>
              <a:t>⣿⣿⣿⣿⣿⣿⣿⣿⣿⣿⣿⣿⣿⣿⣿⣿⣿⣿⣿⣿⣿⣿⣿⣿⣿⣿⣿⣿⣿⣿⣿⣿⣿⣿⣿⣿⣿⣿⣿⣿⣿⣿⣿⣿⣿⣿⣿⣿⡿⠇⠀⠀⠀⠀⠀⠀⠀⠀⠀⠀⠀⠀⠀⠀⠀⠀⠀⠀⠀⠀⠀⠀⠀⠀⢰⣿⣿⣿⣿⣿⣿⣿⣿⣿⣿⣿⣿⣿⣿⣿⡇</a:t>
            </a:r>
            <a:br/>
            <a:r>
              <a:t>⣿⣿⣿⣿⣿⣿⣿⣿⣿⣿⣿⣿⣿⣿⣿⣿⣿⣿⣿⣿⣿⣿⣿⣿⣿⣿⣿⣿⣿⣿⣿⣿⣿⣿⣿⣿⣿⣿⣿⣿⣿⣿⣿⣿⣿⣿⣿⣿⣄⠀⠀⠀⠀⠀⠀⠀⠀⠀⠀⠀⠀⠀⠀⠀⠀⠀⠀⠀⠀⠀⠀⠀⠀⠀⠸⣿⣿⣿⣿⣿⣿⣿⣿⣿⣿⣿⣿⣿⣿⣿⡇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⣿⣿⣿⣿⣿⣿⣿⣿⣿⣿⣿⣿⣿⣿⣿⣿⣿⣿⣿⣿⣿⣿⣿⣿⣿⣿⣿⣿⣿⣿⣿⣿⣿⣿⣿⣿⣿⣿⣿⣿⣿⣿⣿⣿⣿⣿⣿⣿⣿⣷⣤⡀⠀⠀⠀⠀⠀⠀⠀⠀⠀⠀⠀⠀⠀⠀⠀⠀⠀⠀⠀⠀⠀⠀⠀⠸⣿⣿⣿⣿⣿⣿⣿⣿⣿⣿⣿⣿⣿⣿⡇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⣿⣿⣿⣿⣿⣿⣿⣿⣿⣿⣿⣿⣿⣿⣿⣿⣿⣿⣿⣿⣿⣿⣿⣿⣿⣿⣿⣿⣿⣿⣿⣿⣿⣿⣿⣿⣿⣿⣿⣿⣿⣿⣿⣿⣿⣿⣿⣿⣿⣿⣿⣿⣦⡀⠀⠀⠀⠀⠀⠀⠀⠀⠀⠀⠀⠀⠀⠀⠀⠀⠀⠀⠀⠀⠀⠀⠹⣿⣿⣿⣿⣿⣿⣿⣿⣿⣿⣿⣿⣿⡇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⣿⣿⣿⣿⣿⣿⣿⣿⣿⣿⣿⣿⣿⣿⣿⣿⣿⣿⣿⣿⣿⣿⣿⣿⣿⣿⣿⣿⣿⣿⣿⣿⣿⣿⣿⣿⣿⣿⣿⣿⣿⣿⣿⣿⣿⣿⣿⣿⣿⣿⣿⣿⡏⠀⠀⠀⠀⠀⠀⠀⠀⠀⠀⠀⠀⠀⠀⠀⠀⠀⠀⠀⠀⠀⠀⠀⠀⠈⣿⣿⣿⣿⣿⣿⣿⣿⣿⣿⣿⣿⡇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⣿⣿⣿⣿⣿⣿⣿⣿⣿⣿⣿⣿⣿⣿⣿⣿⣿⣿⣿⣿⣿⣿⣿⣿⣿⣿⣿⣿⣿⣿⣿⣿⣿⣿⣿⣿⣿⣿⣿⣿⣿⣿⣿⣿⣿⣿⣿⣿⣿⣿⣿⣿⡇⠀⠀⠀⠀⠀⠀⠀⠀⠀⠀⠀⠀⠀⠀⠀⠀⠀⠀⠀⠀⠀⠀⠀⠀⠀⣿⣿⣿⣿⣿⣿⣿⣿⣿⣿⣿⣿⡇</a:t>
            </a:r>
            <a:br/>
            <a:r>
              <a:t>⣿⣿⣿⣿⣿⣿⣿⣿⣿⣿⣿⣿⣿⣿⣿⣿⣿⣿⣿⣿⣿⣿⣿⣿⠿⠿⠿⣿⣿⣿⣿⣿⣿⣿⣿⣿⣿⣿⣿⣿⣿⣿⣿⣿⣿⣿⣿⣿⣿⣿⣿⣿⣧⠀⠀⠀⠀⠀⠀⠀⠀⠀⠀⠀⠀⠀⠀⠀⠀⠀⠀⠀⠀⠀⠀⠀⠀⢀⣿⣿⣿⣿⣿⣿⣿⣿⣿⣿⣿⣿⡇</a:t>
            </a:r>
            <a:br/>
            <a:r>
              <a:t>⣿⣿⣿⣿⣿⣿⣿⣿⣿⣿⣿⣿⣿⣿⣿⣿⣿⡉⠛⠿⣿⣿⣿⣿⣧⣄⠀⠀⠉⠻⢿⣿⣿⣿⣿⣿⣿⣿⣿⣿⣿⣿⣿⣿⣿⣿⣿⣿⣿⣿⣿⣿⣿⡄⠀⠀⠀⠀⠀⠀⠀⠀⠀⠀⠀⠀⠀⠀⠀⠀⠀⠀⠀⠀⠀⠀⠀⢸⣿⣿⣿⣿⣿⣿⣿⣿⣿⣿⣿⣿⡇</a:t>
            </a:r>
            <a:br/>
            <a:r>
              <a:t>⣿⣿⣿⣿⣿⣿⣿⣿⣿⣿⣿⣿⣿⣿⣿⣿⣿⣿⣄⠀⠀⠉⠙⠛⠛⠛⠁⠀⠀⠀⠀⠀⠙⠛⠉⠉⢻⣿⣿⣿⣿⣿⣿⣿⣿⣿⣿⣿⣿⣿⣿⣿⣿⣧⣄⠀⠀⠀⠀⠀⠀⠀⠀⠀⠀⠀⠀⠀⠀⠀⠀⠀⠀⠀⢀⣔⣼⣾⣿⣿⣿⣿⣿⣿⣿⣿⣿⣿⣿⣿⡇</a:t>
            </a:r>
            <a:br/>
            <a:r>
              <a:t>⣿⣿⣿⣿⣿⣿⣿⣿⣿⣿⣿⣿⣿⣿⣿⣿⣿⣿⣿⣿⣆⡀⠀⠀⠀⠀⠀⠀⠀⠀⠀⠀⠀⠀⠀⠀⠘⢿⣿⣿⣿⣿⣿⣿⣿⣿⣿⣿⣿⣿⣿⣿⣿⣿⣿⣷⣦⣄⠀⠀⠀⠀⠀⠀⠀⠀⠀⠀⠀⠀⠀⠀⠠⣠⣾⣿⣿⣿⣿⣿⣿⣿⣿⣿⣿⣿⣿⣿⣿⣿⡇</a:t>
            </a:r>
            <a:br/>
            <a:r>
              <a:t>⣿⣿⣿⣿⣿⣿⣿⣿⣿⣿⣿⣿⣿⣿⣿⣿⣿⣿⣿⣿⣿⣿⣷⣦⣀⡀⠀⠀⠀⠀⠀⠀⠀⠀⠀⠀⠀⠀⢻⣿⣿⣿⣿⣿⣿⣿⣿⣿⣿⣿⣿⣿⣿⣿⡿⠟⠛⠛⠃⠀⠀⠀⠀⠀⠀⠀⠀⠀⠀⠀⠀⠀⠀⠉⠉⠙⠛⠿⣿⣿⣿⣿⣿⣿⣿⣿⣿⣿⣿⣿⡇</a:t>
            </a:r>
            <a:br/>
            <a:r>
              <a:t>⣿⣿⣿⣿⣿⣿⣿⣿⣿⣿⣿⣿⣿⣿⣿⣿⣿⣿⣿⣿⣿⣿⣿⣿⣿⣿⣿⣿⣇⠀⠀⠀⠀⠀⠀⠀⠀⠀⠸⣿⣿⣿⣿⣿⣿⣿⣿⣿⠿⠟⠉⠁⠁⠀⠀⠀⠀⠀⠀⠀⠀⠀⠀⠀⠀⠀⠀⠀⠀⠀⠀⠀⠀⠀⠀⠀⠀⠀⠀⠉⠙⠛⣻⣿⣿⣿⣿⣿⣿⣿⡇</a:t>
            </a:r>
            <a:br/>
            <a:r>
              <a:t>⣿⣿⣿⣿⣿⣿⣿⣿⣿⣿⣿⣿⣿⣿⣿⣿⣿⣿⣿⣿⣿⣿⣿⣿⣿⣿⣿⣿⣿⣆⠀⠀⠀⠀⠀⠀⠀⠀⠀⣿⣿⣿⣿⣿⣿⡟⠀⠀⠀⠀⠀⠀⠀⠀⠀⠀⠀⠀⠀⠀⠀⠀⠀⠀⠀⠀⠀⠀⠀⠀⠀⠀⠀⠀⠀⠀⠀⠀⠀⠀⠀⠀⠘⣿⣿⣿⣿⣿⣿⣿⡇</a:t>
            </a:r>
            <a:br/>
            <a:r>
              <a:t>⣿⣿⣿⣿⣿⣿⣿⣿⣿⣿⣿⣿⣿⣿⣿⣿⣿⣿⣿⣿⣿⣿⣿⣿⣿⣿⣿⣿⣿⣿⣧⠀⠀⠀⠀⠀⠀⠀⠀⠸⣿⣿⠟⠋⠁⠀⠀⠀⠀⠀⠀⠀⠀⠀⠀⠀⠀⠀⠀⠀⠀⠀⠀⠀⠀⠀⠀⠀⠀⠀⠀⠀⠀⠀⠀⠀⠀⠀⠀⠀⠀⠀⠀⣿⣿⣿⣿⣿⣿⣿⡇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⣿⣿⣿⣿⣿⣿⣿⣿⣿⣿⣿⣿⣿⣿⣿⣿⣿⣿⣿⣿⣿⣿⣿⣿⣿⣿⣿⣿⣿⣿⣿⣧⠀⠀⠀⠀⠀⠀⠀⠀⠉⠀⠀⠀⠀⠀⠀⠀⠀⠀⠀⠀⠀⠀⠀⠀⠀⠀⠀⠀⠀⠀⠀⠀⠀⠀⠀⠀⠀⠀⠀⠀⠀⠀⠀⠀⠀⠀⠀⠀⠀⠀⠰⣿⣿⣿⣿⣿⣿⣿⡇</a:t>
            </a:r>
            <a:br/>
            <a:r>
              <a:t>⣿⣿⣿⣿⣿⣿⣿⣿⣿⣿⣿⣿⣿⣿⣿⣿⣿⣿⣿⣿⣿⣿⣿⣿⣿⣿⣿⣿⣿⣿⣿⣿⡆⠀⠀⠀⠀⠀⠀⠀⠀⠀⠀⠀⠀⠀⠀⠀⠀⠀⠀⠀⠀⠀⠀⠀⠀⠀⠀⠀⠀⠀⠀⠀⠀⠀⠀⠀⠀⠀⠀⠀⠀⠀⠀⠀⠀⠀⠀⠀⠀⠀⠀⠹⣿⣿⣿⣿⣿⣿⡇</a:t>
            </a:r>
            <a:br/>
            <a:r>
              <a:t>⣿⣿⣿⣿⣿⣿⣿⣿⣿⣿⣿⣿⣿⣿⣿⣿⣿⣿⣿⣿⣿⣿⣿⣿⣿⣿⣿⣿⣿⣿⣿⣿⣿⡀⠀⠀⠀⠀⠀⠀⠀⠀⠀⠀⠀⠀⠀⠀⢀⣠⣄⣀⣀⣤⡀⠀⠀⠀⠀⠀⠀⠀⠀⠀⠀⠀⠀⠀⠀⠀⠀⠀⠀⠀⠀⠀⠀⠀⠀⠀⠀⠀⠀⢀⣿⣿⣿⣿⣿⣿⡇</a:t>
            </a:r>
            <a:br/>
            <a:r>
              <a:t>⣿⣿⣿⣿⣿⣿⣿⣿⣿⣿⣿⣿⣿⣿⣿⣿⣿⣿⣿⣿⣿⣿⣿⣿⣿⣿⣿⣿⣿⣿⣿⣿⣿⣧⡀⠀⠀⠀⠀⠀⠀⠀⠀⢀⣠⣤⣶⣿⣿⣿⣿⣿⣿⣿⡇⠀⠀⠀⠀⠀⠀⠀⠀⠀⠀⠀⠀⠀⠀⠀⠀⠀⠀⠀⠀⠀⠀⠀⠀⠀⠀⠀⠀⣾⣿⣿⣿⣿⣿⣿⡇</a:t>
            </a:r>
            <a:br/>
            <a:r>
              <a:t>⣿⣿⣿⣿⣿⣿⣿⣿⣿⣿⣿⣿⣿⣿⣿⣿⣿⣿⣿⣿⣿⣿⣿⣿⣿⣿⣿⣿⣿⣿⣿⣿⣿⣿⣿⣷⣶⣤⣤⣤⣶⣶⣿⣿⣿⣿⣿⣿⣿⣿⣿⣿⣿⣿⣇⠀⠀⠀⠀⠀⠀⠀⠀⠀⠀⠀⠀⠀⠀⠀⠀⠀⠀⠀⠀⠀⠀⠀⠀⠀⠀⠀⠀⢹⣿⣿⣿⣿⣿⣿⡇</a:t>
            </a:r>
            <a:br/>
            <a:r>
              <a:t>⣿⣿⣿⣿⣿⣿⣿⣿⠿⠿⠿⠿⠟⠛⠛⠛⠛⠛⠛⠿⣿⣿⣿⣿⣿⣿⣿⣿⣿⣿⣿⣿⣿⣿⣿⣿⣿⣿⣿⣿⣿⣿⣿⣿⣿⣿⣿⣿⣿⣿⣿⣿⣿⣿⣿⠀⠀⠀⠀⠀⠀⠀⠀⠀⠀⠀⠀⠀⠀⠀⠀⠀⠀⠀⠀⠀⠀⠀⠀⠀⠀⠀⠀⠀⢿⣿⣿⣿⣿⣿⡇</a:t>
            </a:r>
            <a:br/>
            <a:r>
              <a:t>⠉⠉⠉⠁⠀⠀⠀⠀⠀⠀⠀⠀⠀⠀⠀⠀⠀⠀⠀⠀⠈⣿⣿⣿⣿⣿⣿⣿⣿⣿⣿⣿⣿⣿⣿⣿⣿⣿⣿⣿⣿⣿⣿⣿⣿⣿⣿⣿⣿⣿⣿⣿⣿⣿⣿⡆⠀⠀⠀⠀⠀⠀⠀⠀⠀⠀⠀⠀⠀⠀⠀⠀⠀⠀⠀⠀⠀⠀⠀⠀⠀⠀⠀⠀⠸⣿⣿⣿⣿⣿⡇</a:t>
            </a:r>
            <a:br/>
            <a:r>
              <a:t>⠀⠀⠀⠀⠀⠀⠀⠀⠀⠀⠀⠀⠀⠀⠀⠀⠀⠀⠀⠀⠀⠈⠛⠻⠿⢿⣿⣿⣿⣿⣿⣿⣿⣿⣿⣿⣿⣿⣿⣿⣿⣿⣿⣿⣿⣿⣿⣿⣿⣿⣿⣿⣿⣿⣿⣿⠀⠀⠀⠀⠀⠀⠀⠀⠀⠀⠀⠀⠀⠀⠀⠀⠀⠀⠀⠀⠀⠀⠀⠀⠀⠀⠀⠀⠀⣿⣿⣿⣿⣿⡇</a:t>
            </a:r>
            <a:br/>
            <a:r>
              <a:t>⠀⠀⠀⠀⠀⠀⠀⠀⠀⠀⠀⠀⠀⠀⠀⠀⠀⠀⠀⠀⠀⠀⠀⠀⠀⠀⠀⠈⠉⠛⠛⠿⢿⣿⣿⣿⣿⣿⣿⣿⣿⣿⣿⣿⣿⣿⣿⣿⣿⣿⣿⣿⣿⣿⣿⣿⣇⠀⠀⠀⠀⠀⠀⠀⠀⠀⠀⠀⠀⠀⠀⠀⠀⠀⠀⠀⠀⠀⠀⠀⠀⠀⠀⠀⠀⢸⣿⣿⣿⣿⡇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⠀⠀⠀⠀⠀⠀⠀⠀⠀⠀⠀⠀⠀⠀⠀⠀⠀⠀⠀⠀⠀⠀⠀⠀⠀⠀⠀⠀⠀⠀⠀⠀⠀⠀⠈⠉⠙⠛⠿⠿⣿⣿⣿⣿⣿⣿⣿⣿⣿⣿⣿⣿⣿⣿⣿⣿⣿⠄⠀⠀⠀⠀⠀⠀⠀⠀⠀⠀⠀⠀⠀⠀⠀⠀⠀⠀⠀⠀⠀⠀⠀⠀⠀⠀⠀⢸⣿⣿⣿⣿⡇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⠀⠀⠀⠀⠀⠀⠀⠀⠀⠀⠀⠀⠀⠀⠀⠀⠀⠀⠀⠀⠀⠀⠀⠀⠀⠀⠀⠀⠀⠀⠀⠀⠀⠀⠀⠀⠀⠀⠀⠀⠀⠈⠉⠙⠛⠛⠛⠛⠛⠻⠿⠿⠿⠟⠛⠛⠛⠀⠀⠀⠀⠀⠀⠀⠀⠀⠀⠀⠀⠀⠀⠀⠀⠀⠀⠀⠀⠀⠀⠀⠀⠀⠀⠀⠀⣾⣿⣿⣿⣿⡇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⣿⣿⣿⣿⣿⣿⣿⣿⣿⣿⣿⣿⣿⣿⣿⣿⣿⣿⣿⣿⣿⣿⣿⣿⣿⣿⣿⣿⣿⣿⣿⣿⣿⣿⣿⣿⣿⣿⣿⣿⣿⣿⣿⣿⣿⣿⣿⣿⣿⣿⣿⣿⣿⣿⣿⣿⣿⣿⣿⣿⣿⣿⣿⣿⣿⡿⠏⠀⠀⠀⠿⠿⠿⢿⣿⣿⣿⣿⣿⣿⣿⣿⣿⣿⣿⣿⣿⣿⣿⣿⡇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⣿⣿⣿⣿⣿⣿⣿⣿⣿⣿⣿⣿⣿⣿⣿⣿⣿⣿⣿⣿⣿⣿⣿⣿⣿⣿⣿⣿⣿⣿⣿⣿⣿⣿⣿⣿⣿⣿⣿⣿⣿⣿⣿⣿⣿⣿⣿⣿⣿⣿⣿⣿⣿⣿⣿⣿⣿⣿⣿⣿⣿⣿⣿⣷⣄⡀⠀⠀⠀⠀⠀⠀⠀⠀⠈⠉⠉⠙⠛⢿⣿⣿⣿⣿⣿⣿⣿⣿⣿⣿⡇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⣿⣿⣿⣿⣿⣿⣿⣿⣿⣿⣿⣿⣿⣿⣿⣿⣿⣿⣿⣿⣿⣿⣿⣿⣿⣿⣿⣿⣿⣿⣿⣿⣿⣿⣿⣿⣿⣿⣿⣿⣿⣿⣿⣿⣿⣿⣿⣿⣿⣿⣿⣿⣿⣿⣿⣿⣿⣿⣿⣿⣿⣿⣿⣿⣿⠇⠀⠀⠀⠀⠀⠠⣄⣀⠀⠀⠀⠀⠀⢸⣿⣿⣿⣿⣿⣿⣿⣿⣿⣿⡇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⣿⣿⣿⣿⣿⣿⣿⣿⣿⣿⣿⣿⣿⣿⣿⣿⣿⣿⣿⣿⣿⣿⣿⣿⣿⣿⣿⣿⣿⣿⣿⣿⣿⣿⣿⣿⣿⣿⣿⣿⣿⣿⣿⣿⣿⣿⣿⣿⣿⣿⣿⣿⣿⣿⣿⣿⣿⣿⣿⣿⣿⣿⣿⣿⣿⣾⠁⠀⠀⠀⠀⠀⠀⠈⠛⠶⣤⣀⡀⣸⣿⣿⣿⣿⣿⣿⣿⣿⣿⣿⡇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⣿⣿⣿⣿⣿⣿⣿⣿⣿⣿⣿⣿⣿⣿⣿⣿⣿⣿⣿⣿⣿⣿⣿⣿⣿⣿⣿⣿⣿⣿⣿⣿⣿⣿⣿⣿⣿⣿⣿⣿⣿⣿⣿⣿⣿⣿⣿⣿⣿⣿⣿⣿⣿⣿⣿⣿⣿⣿⣿⣿⣿⣿⣿⣿⡿⠁⠀⠀⠀⠀⠀⠀⠀⠀⠀⠀⠀⠈⠉⠉⠉⠉⠉⠛⢿⣿⣿⣿⣿⣿⡇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⣿⣿⣿⣿⣿⣿⣿⣿⣿⣿⣿⣿⣿⣿⣿⣿⣿⣿⣿⣿⣿⣿⣿⣿⣿⣿⣿⣿⣿⣿⣿⣿⣿⣿⣿⣿⣿⣿⣿⣿⣿⣿⣿⣿⣿⣿⣿⣿⣿⣿⣿⣿⣿⣿⣿⣿⣿⣿⣿⣿⣿⣿⣿⠛⠀⠀⠀⠀⠀⠀⠀⠀⠀⠀⠀⠀⠀⠀⠀⠀⠀⠀⠀⠀⠈⠁⢻⣿⣿⣿⡇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⣿⣿⣿⣿⣿⣿⣿⣿⣿⣿⣿⣿⣿⣿⣿⣿⣿⣿⣿⣿⣿⣿⣿⣿⣿⣿⣿⣿⣿⣿⣿⣿⣿⣿⣿⣿⣿⣿⣿⣿⣿⣿⣿⣿⣿⣿⣿⣿⣿⣿⣿⣿⣿⣿⣿⣿⣿⣿⣿⣿⣿⡿⠃⠀⠀⠀⠀⠀⠀⠀⠀⠀⠀⠀⠀⠀⠀⠀⠀⠀⠀⠀⠀⠀⠀⣰⣿⣿⣿⣿⡇</a:t>
            </a:r>
            <a:br/>
            <a:r>
              <a:t>⣿⣿⣿⣿⣿⣿⣿⣿⣿⣿⣿⣿⣿⣿⣿⣿⣿⣿⣿⣿⣿⣿⣿⣿⣿⣿⣿⣿⣿⣿⣿⣿⣿⣿⣿⣿⣿⣿⣿⣿⣿⣿⣿⣿⣿⣿⣿⣿⣿⣿⣿⣿⣿⣿⣿⣿⣿⣿⡄⠈⠀⠀⠀⠀⠀⠀⠀⠀⠀⠀⠀⠀⠀⠀⠀⠀⠀⠀⠀⠀⠀⠀⠀⠀⢠⣿⣿⣿⣿⣿⡇</a:t>
            </a:r>
            <a:br/>
            <a:r>
              <a:t>⣿⣿⣿⣿⣿⣿⣿⣿⣿⣿⣿⣿⣿⣿⣿⣿⣿⣿⣿⣿⣿⣿⣿⣿⣿⣿⣿⣿⣿⣿⣿⣿⣿⣿⣿⣿⣿⣿⣿⣿⣿⣿⣿⣿⣿⣿⣿⣿⣿⣿⣿⣿⣿⣿⣿⣿⡍⠉⠀⠀⠀⠀⠀⠀⠀⠀⠀⠀⠀⠀⠀⠀⠀⠀⠀⠀⠀⠀⠀⠀⠀⠀⠀⠀⠸⣿⣿⣿⣿⣿⡇</a:t>
            </a:r>
            <a:br/>
            <a:r>
              <a:t>⣿⣿⣿⣿⣿⣿⣿⣿⣿⣿⣿⣿⣿⣿⣿⣿⣿⣿⣿⣿⣿⣿⣿⣿⣿⣿⣿⣿⣿⣿⣿⣿⣿⣿⣿⣿⣿⣿⣿⣿⣿⣿⣿⣿⣿⣿⣿⣿⣿⣿⣿⣿⣿⣿⣿⣿⣷⣤⡀⠀⠀⠀⠀⠀⠀⠀⠀⠀⠀⠀⠀⠀⠀⠀⠀⠀⠀⠀⠀⠀⠀⠀⠀⠀⠀⠈⣿⣿⣿⣿⡇</a:t>
            </a:r>
            <a:br/>
            <a:r>
              <a:t>⣿⣿⣿⣿⣿⣿⣿⣿⣿⣿⣿⣿⣿⣿⣿⣿⣿⣿⣿⣿⣿⣿⣿⣿⣿⣿⣿⣿⣿⣿⣿⣿⣿⣿⣿⣿⣿⣿⣿⣿⣿⣿⣿⣿⣿⣿⣿⣿⣿⣿⣿⣿⣿⣿⣿⣿⣿⣿⣿⣦⣀⠀⠀⠀⠀⠀⠀⠀⠀⠀⠀⠀⠀⠀⠀⠀⠀⠀⠀⠀⠀⠀⠀⠀⠀⠀⠘⣿⣿⣿⡇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⣿⣿⣿⣿⣿⣿⣿⣿⣿⣿⣿⣿⣿⣿⣿⣿⣿⣿⣿⣿⣿⣿⣿⣿⣿⣿⣿⣿⣿⣿⣿⣿⣿⣿⣿⣿⣿⣿⣿⣿⣿⣿⣿⣿⣿⣿⣿⣿⣿⣿⣿⣿⣿⣿⣿⣿⣿⣿⣿⣿⣿⡇⠀⠀⠀⠀⠀⠀⠀⠀⠀⠀⠀⠀⠀⠀⠀⠀⠀⠀⠀⠀⠀⠀⠀⠀⠀⢿⣿⣿⡇</a:t>
            </a:r>
            <a:br/>
            <a:r>
              <a:t>⣿⣿⣿⣿⣿⣿⣿⣿⣿⣿⣿⣿⣿⣿⣿⣿⣿⣿⣿⣿⣿⣿⣿⣿⣿⣿⣿⣿⣿⣿⣿⣿⣿⣿⣿⣿⣿⣿⣿⣿⣿⣿⣿⣿⣿⣿⣿⣿⣿⣿⣿⣿⣿⣿⣿⣿⣿⣿⣿⣿⣿⠀⠀⠀⠀⠀⠀⠀⠀⠀⠀⠀⠀⠀⠀⠀⠀⠀⠀⠀⠀⠀⠀⠀⠀⠀⠀⠸⣿⣿⡇</a:t>
            </a:r>
            <a:br/>
            <a:r>
              <a:t>⣿⣿⣿⣿⣿⣿⣿⣿⣿⣿⣿⣿⣿⣿⣿⣿⣿⣿⣿⣿⣿⣿⣿⣿⣿⣿⣿⣿⣿⣿⣿⣿⣿⣿⣿⣿⣿⣿⣿⣿⣿⣿⣿⣿⣿⣿⣿⣿⣿⣿⣿⣿⣿⣿⣿⣿⣿⣿⣿⣿⣿⠀⠀⠀⠀⠀⠀⠀⠀⠀⠀⠀⠀⠀⠀⠀⠀⠀⠀⠀⠀⠀⠀⠀⠀⠀⠀⠀⢻⣿⡇</a:t>
            </a:r>
            <a:br/>
            <a:r>
              <a:t>⣿⣿⣿⣿⣿⣿⣿⣿⣿⣿⣿⣿⣿⣿⣿⣿⣿⣿⣿⣿⣿⣿⣿⣿⣿⣿⣿⣿⣿⣿⣿⣿⣿⣿⣿⣿⣿⣿⣿⣿⣿⣿⣿⣿⣿⣿⣿⣿⣿⣿⣿⣿⣿⣿⣿⣿⣿⣿⣿⣿⣿⠀⠀⠀⠀⠀⠀⠀⠀⠀⠀⠀⠀⠀⠀⠀⠀⠀⠀⠀⠀⠀⠀⠀⠀⠀⠀⠀⢸⣿⡇</a:t>
            </a:r>
            <a:br/>
            <a:r>
              <a:t>⣿⣿⣿⣿⣿⣿⣿⣿⣿⣿⣿⣿⣿⣿⣿⣿⣿⣿⣿⣿⣿⣿⣿⣿⣿⣿⣿⣿⣿⣿⣿⡋⠉⠉⠛⠻⣿⣿⣿⣿⣿⣿⣿⣿⣿⣿⣿⣿⣿⣿⣿⣿⣿⣿⣿⣿⣿⣿⣿⣿⣿⡀⠀⠀⠀⠀⠀⠀⠀⠀⠀⠀⠀⠀⠀⠀⠀⠀⠀⠀⠀⠀⠀⠀⠀⠀⠀⢀⣿⣿⡇</a:t>
            </a:r>
            <a:br/>
            <a:r>
              <a:t>⣿⣿⣿⣿⣿⣿⣿⣿⣿⣿⣿⣿⣿⣿⣿⣿⣿⣿⣿⣿⣿⣿⣿⠿⠿⢿⣿⣿⣿⣿⣿⣿⣶⡄⠀⠀⠀⠉⠛⠻⣿⣿⣿⣿⣿⣿⣿⣿⣿⣿⣿⣿⣿⣿⣿⣿⣿⣿⣿⣿⣿⣧⠀⠀⠀⠀⠀⠀⠀⠀⠀⠀⠀⠀⠀⠀⠀⠀⠀⠀⠀⠀⠀⠀⠀⠀⠀⢸⣿⣿⡇</a:t>
            </a:r>
            <a:br/>
            <a:r>
              <a:t>⣿⣿⣿⣿⣿⣿⣿⣿⣿⣿⣿⣿⣿⣿⣿⣿⣿⣿⣿⣿⣿⣿⣿⣷⣄⠀⠀⠈⠉⠉⠉⠉⠁⠀⠀⠀⠀⠀⠀⠀⠀⠀⠀⠀⠈⣿⣿⣿⣿⣿⣿⣿⣿⣿⣿⣿⣿⣿⣿⣿⣿⣿⣷⣄⡀⠀⠀⠀⠀⠀⠀⠀⠀⠀⠀⠀⠀⠀⠀⠀⠀⠀⠀⠀⣰⣇⣼⣾⣿⣿⡇</a:t>
            </a:r>
            <a:br/>
            <a:r>
              <a:t>⣿⣿⣿⣿⣿⣿⣿⣿⣿⣿⣿⣿⣿⣿⣿⣿⣿⣿⣿⣿⣿⣿⣿⣿⣿⣿⣶⣄⣀⠀⠀⠀⠀⠀⠀⠀⠀⠀⠀⠀⠀⠀⠀⠀⠀⠙⢿⣿⣿⣿⣿⣿⣿⣿⣿⣿⣿⣿⣿⣿⣿⣿⣿⣿⣿⣦⣀⠀⠀⠀⠀⠀⠀⠀⠀⠀⠀⠀⠀⠀⠀⠀⠀⢼⣿⣿⣿⣿⣿⣿⡇</a:t>
            </a:r>
            <a:br/>
            <a:r>
              <a:t>⣿⣿⣿⣿⣿⣿⣿⣿⣿⣿⣿⣿⣿⣿⣿⣿⣿⣿⣿⣿⣿⣿⣿⣿⣿⣿⣿⣿⣿⣿⣶⣤⣄⣀⠀⠀⠀⠀⠀⠀⠀⠀⠀⠀⠀⠀⠘⣿⣿⣿⣿⣿⣿⣿⣿⣿⣿⣿⣿⣿⣿⣿⠿⠟⠛⠋⠉⠁⠀⠀⠀⠀⠀⠀⠀⠀⠀⠀⠀⠀⠀⠀⠀⠀⠈⠉⠙⠛⠿⣿⡇</a:t>
            </a:r>
            <a:br/>
            <a:r>
              <a:t>⣿⣿⣿⣿⣿⣿⣿⣿⣿⣿⣿⣿⣿⣿⣿⣿⣿⣿⣿⣿⣿⣿⣿⣿⣿⣿⣿⣿⣿⣿⣿⣿⣿⣿⣿⣿⡄⠀⠀⠀⠀⠀⠀⠀⠀⠀⠀⣿⣿⣿⣿⣿⣿⣿⣿⠿⠿⠟⠁⠀⠀⠀⠀⠀⠀⠀⠀⠀⠀⠀⠀⠀⠀⠀⠀⠀⠀⠀⠀⠀⠀⠀⠀⠀⠀⠀⠀⠀⠀⠀⠀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⣿⣿⣿⣿⣿⣿⣿⣿⣿⣿⣿⣿⣿⣿⣿⣿⣿⣿⣿⣿⣿⣿⣿⣿⣿⣿⣿⣿⣿⣿⣿⣿⣿⣿⣿⣿⣿⣄⠀⠀⠀⠀⠀⠀⠀⠀⠀⢸⣿⣿⣿⣿⣿⠏⠀⠀⠀⠀⠀⠀⠀⠀⠀⠀⠀⠀⠀⠀⠀⠀⠀⠀⠀⠀⠀⠀⠀⠀⠀⠀⠀⠀⠀⠀⠀⠀⠀⠀⠀⠀⠀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⣿⣿⣿⣿⣿⣿⣿⣿⣿⣿⣿⣿⣿⣿⣿⣿⣿⣿⣿⣿⣿⣿⣿⣿⣿⣿⣿⣿⣿⣿⣿⣿⣿⣿⣿⣿⣿⣿⣆⠀⠀⠀⠀⠀⠀⠀⠀⠀⢿⡿⠛⠉⠀⠀⠀⠀⠀⠀⠀⠀⠀⠀⠀⠀⠀⠀⠀⠀⠀⠀⠀⠀⠀⠀⠀⠀⠀⠀⠀⠀⠀⠀⠀⠀⠀⠀⠀⠀⠀⠀⠀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⣿⣿⣿⣿⣿⣿⣿⣿⣿⣿⣿⣿⣿⣿⣿⣿⣿⣿⣿⣿⣿⣿⣿⣿⣿⣿⣿⣿⣿⣿⣿⣿⣿⣿⣿⣿⣿⣿⣿⣿⣧⠀⠀⠀⠀⠀⠀⠀⠀⠀⠀⠀⠀⠀⠀⠀⠀⢀⣀⣀⣀⣀⣀⠀⠀⠀⠀⠀⠀⠀⠀⠀⠀⠀⠀⠀⠀⠀⠀⠀⠀⠀⠀⠀⠀⠀⠀⠀⠀⠀⠀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⣿⣿⣿⣿⣿⣿⣿⣿⣿⣿⣿⣿⣿⣿⣿⣿⣿⣿⣿⣿⣿⣿⣿⣿⣿⣿⣿⣿⣿⣿⣿⣿⣿⣿⣿⣿⣿⣿⣿⣿⣿⣆⠀⠀⠀⠀⠀⠀⠀⠀⠀⠀⢀⣀⣤⣴⣾⣿⣿⣿⣿⣿⣿⣇⠀⠀⠀⠀⠀⠀⠀⠀⠀⠀⠀⠀⠀⠀⠀⠀⠀⠀⠀⠀⠀⠀⠀⠀⠀⠀⠀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⣿⣿⣿⣿⣿⣿⣿⣿⣿⣿⣿⣿⣿⣿⣿⣿⣿⣿⣿⣿⣿⣿⣿⣿⣿⣿⣿⣿⣿⣿⣿⣿⣿⣿⣿⣿⣿⣿⣿⣿⣿⣿⣿⣶⣤⣤⣀⣀⣤⣴⣶⣾⣿⣿⣿⣿⣿⣿⣿⣿⣿⣿⣿⣿⠀⠀⠀⠀⠀⠀⠀⠀⠀⠀⠀⠀⠀⠀⠀⠀⠀⠀⠀⠀⠀⠀⠀⠀⠀⠀⠀</a:t>
            </a:r>
            <a:br/>
            <a:r>
              <a:t>⣿⣿⣿⣿⣿⣿⣿⣿⣿⣿⣿⣿⣿⣿⣿⠿⠿⠿⠿⠟⠛⠛⠛⠛⠻⠿⣿⣿⣿⣿⣿⣿⣿⣿⣿⣿⣿⣿⣿⣿⣿⣿⣿⣿⣿⣿⣿⣿⣿⣿⣿⣿⣿⣿⣿⣿⣿⣿⣿⣿⣿⣿⣿⣿⡀⠀⠀⠀⠀⠀⠀⠀⠀⠀⠀⠀⠀⠀⠀⠀⠀⠀⠀⠀⠀⠀⠀⠀⠀⠀⠀</a:t>
            </a:r>
            <a:br/>
            <a:r>
              <a:t>⠿⠿⠿⠟⠛⠛⠛⠋⠉⠉⠉⠀⠀⠀⠀⠀⠀⠀⠀⠀⠀⠀⠀⠀⠀⠀⠀⢹⣿⣿⣿⣿⣿⣿⣿⣿⣿⣿⣿⣿⣿⣿⣿⣿⣿⣿⣿⣿⣿⣿⣿⣿⣿⣿⣿⣿⣿⣿⣿⣿⣿⣿⣿⣿⣇⠀⠀⠀⠀⠀⠀⠀⠀⠀⠀⠀⠀⠀⠀⠀⠀⠀⠀⠀⠀⠀⠀⠀⠀⠀⠀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⠀⠀⠀⠀⠀⠀⠀⠀⠀⠀⠀⠀⠀⠀⠀⠀⠀⠀⠀⠀⠀⠀⠀⠀⠀⠀⠀⠈⠛⠻⠿⣿⣿⣿⣿⣿⣿⣿⣿⣿⣿⣿⣿⣿⣿⣿⣿⣿⣿⣿⣿⣿⣿⣿⣿⣿⣿⣿⣿⣿⣿⣿⣿⣿⣿⡀⠀⠀⠀⠀⠀⠀⠀⠀⠀⠀⠀⠀⠀⠀⠀⠀⠀⠀⠀⠀⠀⠀⠀⠀⠀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⠀⠀⠀⠀⠀⠀⠀⠀⠀⠀⠀⠀⠀⠀⠀⠀⠀⠀⠀⠀⠀⠀⠀⠀⠀⠀⠀⠀⠀⠀⠀⠀⠀⠉⠉⠛⠛⠿⢿⣿⣿⣿⣿⣿⣿⣿⣿⣿⣿⣿⣿⣿⣿⣿⣿⣿⣿⣿⣿⣿⣿⣿⣿⣿⣿⣇⠀⠀⠀⠀⠀⠀⠀⠀⠀⠀⠀⠀⠀⠀⠀⠀⠀⠀⠀⠀⠀⠀⠀⠀⠀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⠀⠀⠀⠀⠀⠀⠀⠀⠀⠀⠀⠀⠀⠀⠀⠀⠀⠀⠀⠀⠀⠀⠀⠀⠀⠀⠀⠀⠀⠀⠀⠀⠀⠀⠀⠀⠀⠀⠀⠀⠈⠉⠙⠛⠻⠿⣿⣿⣿⣿⣿⣿⣿⣿⣿⣿⣿⣿⣿⣿⣿⣿⣿⣿⣿⣿⡄⠀⠀⠀⠀⠀⠀⠀⠀⠀⠀⠀⠀⠀⠀⠀⠀⠀⠀⠀⠀⠀⠀⠀⠀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⣿⣿⣿⣿⣿⣿⣿⣿⣿⣿⣿⣿⣿⣿⣿⣿⣿⣿⣿⣿⣿⣿⣿⣿⣿⣿⣿⣿⣿⣿⣿⣿⣿⣿⣿⣿⣿⣿⣿⣿⣿⣿⣿⣿⣿⣿⣿⣿⣿⣿⣿⣿⣿⣿⣿⣿⣿⣿⣿⣿⣿⣿⣿⣿⣿⣿⣿⣿⣿⣿⣿⡏⠈⠁⠈⢿⣿⣿⣿⣿⣿⣿⣿⣿⣿⣿⣿⣿⣿⣿⡇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⣿⣿⣿⣿⣿⣿⣿⣿⣿⣿⣿⣿⣿⣿⣿⣿⣿⣿⣿⣿⣿⣿⣿⣿⣿⣿⣿⣿⣿⣿⣿⣿⣿⣿⣿⣿⣿⣿⣿⣿⣿⣿⣿⣿⣿⣿⣿⣿⣿⣿⣿⣿⣿⣿⣿⣿⣿⣿⣿⣿⣿⣿⣿⣿⣿⣿⣿⣿⣧⡀⠀⠀⠀⠀⠀⠀⠀⠀⠈⠉⠉⠙⠛⠻⢿⣿⣿⣿⣿⣿⡇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⣿⣿⣿⣿⣿⣿⣿⣿⣿⣿⣿⣿⣿⣿⣿⣿⣿⣿⣿⣿⣿⣿⣿⣿⣿⣿⣿⣿⣿⣿⣿⣿⣿⣿⣿⣿⣿⣿⣿⣿⣿⣿⣿⣿⣿⣿⣿⣿⣿⣿⣿⣿⣿⣿⣿⣿⣿⣿⣿⣿⣿⣿⣿⣿⣿⣿⣿⣿⣿⣿⠇⠀⠀⠀⠀⠀⠀⣀⠀⠀⠀⠀⠀⠀⠀⣿⣿⣿⣿⣿⡇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⣿⣿⣿⣿⣿⣿⣿⣿⣿⣿⣿⣿⣿⣿⣿⣿⣿⣿⣿⣿⣿⣿⣿⣿⣿⣿⣿⣿⣿⣿⣿⣿⣿⣿⣿⣿⣿⣿⣿⣿⣿⣿⣿⣿⣿⣿⣿⣿⣿⣿⣿⣿⣿⣿⣿⣿⣿⣿⣿⣿⣿⣿⣿⣿⣿⣿⣿⣿⣿⣿⣶⠂⠀⠀⠀⠀⠀⠈⠙⠲⢤⡀⠀⠀⢰⣿⣿⣿⣿⣿⡇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⣿⣿⣿⣿⣿⣿⣿⣿⣿⣿⣿⣿⣿⣿⣿⣿⣿⣿⣿⣿⣿⣿⣿⣿⣿⣿⣿⣿⣿⣿⣿⣿⣿⣿⣿⣿⣿⣿⣿⣿⣿⣿⣿⣿⣿⣿⣿⣿⣿⣿⣿⣿⣿⣿⣿⣿⣿⣿⣿⣿⣿⣿⣿⣿⣿⣿⣿⣿⣿⡿⠃⠀⠀⠀⠀⠀⠀⠀⠀⠀⠀⠈⠉⠋⠈⠙⠛⠛⠛⠻⡇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⣿⣿⣿⣿⣿⣿⣿⣿⣿⣿⣿⣿⣿⣿⣿⣿⣿⣿⣿⣿⣿⣿⣿⣿⣿⣿⣿⣿⣿⣿⣿⣿⣿⣿⣿⣿⣿⣿⣿⣿⣿⣿⣿⣿⣿⣿⣿⣿⣿⣿⣿⣿⣿⣿⣿⣿⣿⣿⣿⣿⣿⣿⣿⣿⣿⣿⣿⣿⠟⠁⠀⠀⠀⠀⠀⠀⠀⠀⠀⠀⠀⠀⠀⠀⠀⠀⠀⠀⠀⠀⠀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⣿⣿⣿⣿⣿⣿⣿⣿⣿⣿⣿⣿⣿⣿⣿⣿⣿⣿⣿⣿⣿⣿⣿⣿⣿⣿⣿⣿⣿⣿⣿⣿⣿⣿⣿⣿⣿⣿⣿⣿⣿⣿⣿⣿⣿⣿⣿⣿⣿⣿⣿⣿⣿⣿⣿⣿⣿⣿⣿⣿⣿⣿⣿⣿⣿⣿⣿⠋⠀⠀⠀⠀⠀⠀⠀⠀⠀⠀⠀⠀⠀⠀⠀⠀⠀⠀⠀⠀⠀⠀⠀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⣿⣿⣿⣿⣿⣿⣿⣿⣿⣿⣿⣿⣿⣿⣿⣿⣿⣿⣿⣿⣿⣿⣿⣿⣿⣿⣿⣿⣿⣿⣿⣿⣿⣿⣿⣿⣿⣿⣿⣿⣿⣿⣿⣿⣿⣿⣿⣿⣿⣿⣿⣿⣿⣿⣿⣿⣿⣿⣿⣿⣿⣿⣿⡏⠙⠋⠁⠀⠀⠀⠀⠀⠀⠀⠀⠀⠀⠀⠀⠀⠀⠀⠀⠀⠀⠀⠀⠀⠀⠀⠀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⣿⣿⣿⣿⣿⣿⣿⣿⣿⣿⣿⣿⣿⣿⣿⣿⣿⣿⣿⣿⣿⣿⣿⣿⣿⣿⣿⣿⣿⣿⣿⣿⣿⣿⣿⣿⣿⣿⣿⣿⣿⣿⣿⣿⣿⣿⣿⣿⣿⣿⣿⣿⣿⣿⣿⣿⣿⣿⣿⣿⣿⠟⠛⠀⠀⠀⠀⠀⠀⠀⠀⠀⠀⠀⠀⠀⠀⠀⠀⠀⠀⠀⠀⠀⠀⠀⠀⠀⠀⠀⠇</a:t>
            </a:r>
            <a:br/>
            <a:r>
              <a:t>⣿⣿⣿⣿⣿⣿⣿⣿⣿⣿⣿⣿⣿⣿⣿⣿⣿⣿⣿⣿⣿⣿⣿⣿⣿⣿⣿⣿⣿⣿⣿⣿⣿⣿⣿⣿⣿⣿⣿⣿⣿⣿⣿⣿⣿⣿⣿⣿⣿⣿⣿⣿⣿⣿⣿⣿⣿⣿⣿⣿⣿⣅⡀⠀⠀⠀⠀⠀⠀⠀⠀⠀⠀⠀⠀⠀⠀⠀⠀⠀⠀⠀⠀⠀⠀⠀⠀⠀⠀⠀⠀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⣿⣿⣿⣿⣿⣿⣿⣿⣿⣿⣿⣿⣿⣿⣿⣿⣿⣿⣿⣿⣿⣿⣿⣿⣿⣿⣿⣿⣿⣿⣿⣿⣿⣿⣿⣿⣿⣿⣿⣿⣿⣿⣿⣿⣿⣿⣿⣿⣿⣿⣿⣿⣿⣿⣿⣿⣿⣿⣿⣿⣿⣿⣿⣦⣄⠀⠀⠀⠀⠀⠀⠀⠀⠀⠀⠀⠀⠀⠀⠀⠀⠀⠀⠀⠀⠀⠀⠀⠀⠀⠀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⣿⣿⣿⣿⣿⣿⣿⣿⣿⣿⣿⣿⣿⣿⣿⣿⣿⣿⣿⣿⣿⣿⣿⣿⣿⣿⣿⣿⣿⣿⣿⣿⣿⣿⣿⡿⠿⠿⠿⣿⣿⣿⣿⣿⣿⣿⣿⣿⣿⣿⣿⣿⣿⣿⣿⣿⣿⣿⣿⣿⣿⣿⣿⣿⣿⣧⠀⠀⠀⠀⠀⠀⠀⠀⠀⠀⠀⠀⠀⠀⠀⠀⠀⠀⠀⠀⠀⠀⠀⠀⠀</a:t>
            </a:r>
            <a:br/>
            <a:r>
              <a:t>⣿⣿⣿⣿⣿⣿⣿⣿⣿⣿⣿⣿⣿⣿⣿⣿⣿⣿⣿⣿⣿⣿⣿⣿⣿⣿⣿⣿⣿⣿⣿⣿⣿⣿⣿⣷⣤⡀⠀⠀⠉⠛⠿⢿⣿⣿⣿⣿⣿⣿⣿⣿⣿⣿⣿⣿⣿⣿⣿⣿⣿⣿⣿⣿⣿⣿⡄⠀⠀⠀⠀⠀⠀⠀⠀⠀⠀⠀⠀⠀⠀⠀⠀⠀⠀⠀⠀⠀⠀⠀⠀</a:t>
            </a:r>
            <a:br/>
            <a:r>
              <a:t>⣿⣿⣿⣿⣿⣿⣿⣿⣿⣿⣿⣿⣿⣿⣿⣿⣿⣿⣿⣿⣿⣿⣿⣿⣿⣿⣿⡛⠛⠛⠿⠿⠿⠿⠿⠿⠟⠋⠀⠀⠀⠀⠀⠀⠈⠛⠉⠛⠛⠻⣿⣿⣿⣿⣿⣿⣿⣿⣿⣿⣿⣿⣿⣿⣿⣿⣿⣄⠀⠀⠀⠀⠀⠀⠀⠀⠀⠀⠀⠀⠀⠀⠀⠀⠀⠀⠀⠀⠀⠀⡀</a:t>
            </a:r>
            <a:br/>
            <a:r>
              <a:t>⣿⣿⣿⣿⣿⣿⣿⣿⣿⣿⣿⣿⣿⣿⣿⣿⣿⣿⣿⣿⣿⣿⣿⣿⣿⣿⣿⣷⣤⣀⡀⠀⠀⠀⠀⠀⠀⠀⠀⠀⠀⠀⠀⠀⠀⠀⠀⠀⠀⠘⣿⣿⣿⣿⣿⣿⣿⣿⣿⣿⣿⣿⣿⣿⣿⣿⣿⣿⣷⣦⡀⠀⠀⠀⠀⠀⠀⠀⠀⠀⠀⠀⠀⠀⠀⠀⠀⠀⠀⣴⡇</a:t>
            </a:r>
            <a:br/>
            <a:r>
              <a:t>⣿⣿⣿⣿⣿⣿⣿⣿⣿⣿⣿⣿⣿⣿⣿⣿⣿⣿⣿⣿⣿⣿⣿⣿⣿⣿⣿⣿⣿⣿⣿⣷⣦⣤⣀⠀⠀⠀⠀⠀⠀⠀⠀⠀⠀⠀⠀⠀⠀⠀⠀⢹⣿⣿⣿⣿⣿⣿⣿⣿⣿⣿⣿⣿⣿⣿⣿⣿⣿⣿⡿⠶⠄⠀⠀⠀⠀⠀⠀⠀⠀⠀⠀⠀⠀⠀⠀⠀⠈⠛⠇</a:t>
            </a:r>
            <a:br/>
            <a:r>
              <a:t>⣿⣿⣿⣿⣿⣿⣿⣿⣿⣿⣿⣿⣿⣿⣿⣿⣿⣿⣿⣿⣿⣿⣿⣿⣿⣿⣿⣿⣿⣿⣿⣿⣿⣿⣿⣿⣷⣶⣦⣤⡄⠀⠀⠀⠀⠀⠀⠀⠀⠀⠀⠸⣿⣿⣿⣿⣿⣿⣿⣿⣿⣿⡿⠟⠛⠛⠛⠉⠁⠀⠀⠀⠀⠀⠀⠀⠀⠀⠀⠀⠀⠀⠀⠀⠀⠀⠀⠀⠀⠀⠀</a:t>
            </a:r>
            <a:br/>
            <a:r>
              <a:t>⣿⣿⣿⣿⣿⣿⣿⣿⣿⣿⣿⣿⣿⣿⣿⣿⣿⣿⣿⣿⣿⣿⣿⣿⣿⣿⣿⣿⣿⣿⣿⣿⣿⣿⣿⣿⣿⣿⣿⣿⣿⡄⠀⠀⠀⠀⠀⠀⠀⠀⠀⠀⢿⣿⣿⣿⣿⣿⡿⠋⠉⠉⠀⠀⠀⠀⠀⠀⠀⠀⠀⠀⠀⠀⠀⠀⠀⠀⠀⠀⠀⠀⠀⠀⠀⠀⠀⠀⠀⠀⠀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⣿⣿⣿⣿⣿⣿⣿⣿⣿⣿⣿⣿⣿⣿⣿⣿⣿⣿⣿⣿⣿⣿⣿⣿⣿⣿⣿⣿⣿⣿⣿⣿⣿⣿⣿⣿⣿⣿⣿⣿⣿⣿⣆⠀⠀⠀⠀⠀⠀⠀⠀⠀⠸⣿⣿⣿⠿⠛⠁⠀⠀⠀⠀⠀⠀⠀⠀⠀⠀⠀⠀⠀⠀⠀⠀⠀⠀⠀⠀⠀⠀⠀⠀⠀⠀⠀⠀⠀⠀⠀⠀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⣿⣿⣿⣿⣿⣿⣿⣿⣿⣿⣿⣿⣿⣿⣿⣿⣿⣿⣿⣿⣿⣿⣿⣿⣿⣿⣿⣿⣿⣿⣿⣿⣿⣿⣿⣿⣿⣿⣿⣿⣿⣿⣿⣆⠀⠀⠀⠀⠀⠀⠀⠀⠀⠛⠋⠀⠀⠀⠀⠀⠀⠀⠀⠀⠀⠀⠀⠀⠀⠀⠀⠀⠀⠀⠀⠀⠀⠀⠀⠀⠀⠀⠀⠀⠀⠀⠀⠀⠀⠀⠀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⣿⣿⣿⣿⣿⣿⣿⣿⣿⣿⣿⣿⣿⣿⣿⣿⣿⣿⣿⣿⣿⣿⣿⣿⣿⣿⣿⣿⣿⣿⣿⣿⣿⣿⣿⣿⣿⣿⣿⣿⣿⣿⣿⣿⣿⣇⠀⠀⠀⠀⠀⠀⠀⠀⠀⠀⠀⠀⠀⠀⠀⣀⣤⣤⣤⣤⣤⣤⡄⠀⠀⠀⠀⠀⠀⠀⠀⠀⠀⠀⠀⠀⠀⠀⠀⠀⠀⠀⠀⠀⠀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⣿⣿⣿⣿⣿⣿⣿⣿⣿⣿⣿⣿⣿⣿⣿⣿⣿⣿⣿⣿⣿⣿⣿⣿⣿⣿⣿⣿⣿⣿⣿⣿⣿⣿⣿⣿⣿⣿⣿⣿⣿⣿⣿⣿⣿⣿⣤⣀⠀⠀⠀⠀⠀⠀⠀⠀⣀⣤⣴⣶⣿⣿⣿⣿⣿⣿⣿⣿⣿⠀⠀⠀⠀⠀⠀⠀⠀⠀⠀⠀⠀⠀⠀⠀⠀⠀⠀⠀⠀⠀⠀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⣿⣿⣿⣿⣿⣿⣿⣿⣿⣿⣿⣿⣿⣿⣿⣿⣿⣿⣿⣿⣿⣿⣿⣿⣿⣿⣿⣿⣿⣿⣿⣿⣿⣿⣿⣿⣿⣿⣿⣿⣿⣿⣿⣿⣿⣿⣿⣿⣿⣷⣶⣶⣶⣶⣿⣿⣿⣿⣿⣿⣿⣿⣿⣿⣿⣿⣿⣿⣿⡄⠀⠀⠀⠀⠀⠀⠀⠀⠀⠀⠀⠀⠀⠀⠀⠀⠀⠀⠀⠀⠀</a:t>
            </a:r>
            <a:br/>
            <a:r>
              <a:t>⣿⣿⣿⣿⣿⣿⣿⣿⣿⣿⣿⣿⣿⣿⠿⠿⠿⠛⠛⠛⠛⠋⠉⠉⠉⠀⠈⠉⠙⠛⠿⣿⣿⣿⣿⣿⣿⣿⣿⣿⣿⣿⣿⣿⣿⣿⣿⣿⣿⣿⣿⣿⣿⣿⣿⣿⣿⣿⣿⣿⣿⣿⣿⣿⣿⣿⣿⣿⣿⣇⠀⠀⠀⠀⠀⠀⠀⠀⠀⠀⠀⠀⠀⠀⠀⠀⠀⠀⠀⠀⠀</a:t>
            </a:r>
            <a:br/>
            <a:r>
              <a:t>⣿⠿⠿⠛⠛⠛⠉⠉⠉⠉⠀⠀⠀⠀⠀⠀⠀⠀⠀⠀⠀⠀⠀⠀⠀⠀⠀⠀⠀⠀⠀⢹⣿⣿⣿⣿⣿⣿⣿⣿⣿⣿⣿⣿⣿⣿⣿⣿⣿⣿⣿⣿⣿⣿⣿⣿⣿⣿⣿⣿⣿⣿⣿⣿⣿⣿⣿⣿⣿⣿⠀⠀⠀⠀⠀⠀⠀⠀⠀⠀⠀⠀⠀⠀⠀⠀⠀⠀⠀⠀⠀</a:t>
            </a:r>
            <a:br/>
            <a:r>
              <a:t>⡇⠀⠀⠀⠀⠀⠀⠀⠀⠀⠀⠀⠀⠀⠀⠀⠀⠀⠀⠀⠀⠀⠀⠀⠀⠀⠀⠀⠀⠀⠀⠀⠉⠙⠛⠻⠿⢿⣿⣿⣿⣿⣿⣿⣿⣿⣿⣿⣿⣿⣿⣿⣿⣿⣿⣿⣿⣿⣿⣿⣿⣿⣿⣿⣿⣿⣿⣿⣿⣿⡇⠀⠀⠀⠀⠀⠀⠀⠀⠀⠀⠀⠀⠀⠀⠀⠀⠀⠀⠀⠀</a:t>
            </a:r>
            <a:br/>
            <a:r>
              <a:t>⡇⠀⠀⠀⠀⠀⠀⠀⠀⠀⠀⠀⠀⠀⠀⠀⠀⠀⠀⠀⠀⠀⠀⠀⠀⠀⠀⠀⠀⠀⠀⠀⠀⠀⠀⠀⠀⠀⠀⠈⠉⠛⠛⠿⠿⣿⣿⣿⣿⣿⣿⣿⣿⣿⣿⣿⣿⣿⣿⣿⣿⣿⣿⣿⣿⣿⣿⣿⣿⣿⣿⡄⠀⠀⠀⠀⠀⠀⠀⠀⠀⠀⠀⠀⠀⠀⠀⠀⠀⠀⠀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⣿⣿⣿⣿⣿⣿⣿⣿⣿⣿⣿⣿⣿⣿⣿⣿⣿⣿⣿⣿⣿⣿⣿⣿⣿⣿⣿⣿⣿⣿⣿⣿⣿⣿⣿⣿⣿⣿⣿⣿⣿⣿⣿⣿⣿⣿⣿⣿⣿⣿⣿⣿⣿⣿⣿⣿⣿⣿⣿⣿⣿⣿⣿⣿⣿⣿⣿⣿⣿⣿⣿⣿⣿⣿⣿⣿⣿⣿⣿⣿⣿⣿⠙⠻⠉⢿⣿⣿⣿⣿⡇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⣿⣿⣿⣿⣿⣿⣿⣿⣿⣿⣿⣿⣿⣿⣿⣿⣿⣿⣿⣿⣿⣿⣿⣿⣿⣿⣿⣿⣿⣿⣿⣿⣿⣿⣿⣿⣿⣿⣿⣿⣿⣿⣿⣿⣿⣿⣿⣿⣿⣿⣿⣿⣿⣿⣿⣿⣿⣿⣿⣿⣿⣿⣿⣿⣿⣿⣿⣿⣿⣿⣿⣿⣿⣿⣿⣿⣿⣿⡟⠛⠛⠋⠀⠀⠀⠈⠉⠛⠉⠿⠇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⣿⣿⣿⣿⣿⣿⣿⣿⣿⣿⣿⣿⣿⣿⣿⣿⣿⣿⣿⣿⣿⣿⣿⣿⣿⣿⣿⣿⣿⣿⣿⣿⣿⣿⣿⣿⣿⣿⣿⣿⣿⣿⣿⣿⣿⣿⣿⣿⣿⣿⣿⣿⣿⣿⣿⣿⣿⣿⣿⣿⣿⣿⣿⣿⣿⣿⣿⣿⣿⣿⣿⣿⣿⣿⣿⣿⣿⣿⣿⣶⡄⠀⠀⠀⠀⠀⠀⠀⠀⠀⠀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⣿⣿⣿⣿⣿⣿⣿⣿⣿⣿⣿⣿⣿⣿⣿⣿⣿⣿⣿⣿⣿⣿⣿⣿⣿⣿⣿⣿⣿⣿⣿⣿⣿⣿⣿⣿⣿⣿⣿⣿⣿⣿⣿⣿⣿⣿⣿⣿⣿⣿⣿⣿⣿⣿⣿⣿⣿⣿⣿⣿⣿⣿⣿⣿⣿⣿⣿⣿⣿⣿⣿⣿⣿⣿⣿⣿⣿⣿⣿⣿⣁⡀⠀⠀⠀⠀⠀⠐⠢⢤⡀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⣿⣿⣿⣿⣿⣿⣿⣿⣿⣿⣿⣿⣿⣿⣿⣿⣿⣿⣿⣿⣿⣿⣿⣿⣿⣿⣿⣿⣿⣿⣿⣿⣿⣿⣿⣿⣿⣿⣿⣿⣿⣿⣿⣿⣿⣿⣿⣿⣿⣿⣿⣿⣿⣿⣿⣿⣿⣿⣿⣿⣿⣿⣿⣿⣿⣿⣿⣿⣿⣿⣿⣿⣿⣿⣿⣿⣿⣿⣿⣿⣿⠃⠀⠀⠀⠀⠀⠀⠀⠀⠀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⣿⣿⣿⣿⣿⣿⣿⣿⣿⣿⣿⣿⣿⣿⣿⣿⣿⣿⣿⣿⣿⣿⣿⣿⣿⣿⣿⣿⣿⣿⣿⣿⣿⣿⣿⣿⣿⣿⣿⣿⣿⣿⣿⣿⣿⣿⣿⣿⣿⣿⣿⣿⣿⣿⣿⣿⣿⣿⣿⣿⣿⣿⣿⣿⣿⣿⣿⣿⣿⣿⣿⣿⣿⣿⣿⣿⣿⣿⠟⠀⠀⠀⠀⠀⠀⠀⠀⠀⠀⠀⠀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⣿⣿⣿⣿⣿⣿⣿⣿⣿⣿⣿⣿⣿⣿⣿⣿⣿⣿⣿⣿⣿⣿⣿⣿⣿⣿⣿⣿⣿⣿⣿⣿⣿⣿⣿⣿⣿⣿⣿⣿⣿⣿⣿⣿⣿⣿⣿⣿⣿⣿⣿⣿⣿⣿⣿⣿⣿⣿⣿⣿⣿⣿⣿⣿⣿⣿⣿⣿⣿⣿⣿⣿⣿⣿⣿⣿⣿⠃⠀⠀⠀⠀⠀⠀⠀⠀⠀⠀⠀⠀⠀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⣿⣿⣿⣿⣿⣿⣿⣿⣿⣿⣿⣿⣿⣿⣿⣿⣿⣿⣿⣿⣿⣿⣿⣿⣿⣿⣿⣿⣿⣿⣿⣿⣿⣿⣿⣿⣿⣿⣿⣿⣿⣿⣿⣿⣿⣿⣿⣿⣿⣿⣿⣿⣿⣿⣿⣿⣿⣿⣿⣿⣿⣿⣿⣿⣿⣿⣿⣿⣿⣿⣿⣿⣿⣿⠄⠀⠀⠀⠀⠀⠀⠀⠀⠀⠀⠀⠀⠀⠀⠀⠀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⣿⣿⣿⣿⣿⣿⣿⣿⣿⣿⣿⣿⣿⣿⣿⣿⣿⣿⣿⣿⣿⣿⣿⣿⣿⣿⣿⣿⣿⣿⣿⣿⣿⣿⣿⣿⣿⣿⣿⣿⣿⣿⣿⣿⣿⣿⣿⣿⣿⣿⣿⣿⣿⣿⣿⣿⣿⣿⣿⣿⣿⣿⣿⣿⣿⣿⣿⣿⣿⣿⣿⣏⠉⠉⠀⠀⠀⠀⠀⠀⠀⠀⠀⠀⠀⠀⠀⠀⠀⠀⠀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⣿⣿⣿⣿⣿⣿⣿⣿⣿⣿⣿⣿⣿⣿⣿⣿⣿⣿⣿⣿⣿⣿⣿⣿⣿⣿⣿⣿⣿⣿⣿⣿⣿⣿⣿⣿⣿⣿⣿⣿⣿⣿⣿⣿⣿⣿⣿⣿⣿⣿⣿⣿⣿⣿⣿⣿⣿⣿⣿⣿⣿⣿⣿⣿⣿⣿⣿⣿⣿⣿⣿⣦⣄⠀⠀⠀⠀⠀⠀⠀⠀⠀⠀⠀⠀⠀⠀⠀⠀⠀⠀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⣿⣿⣿⣿⣿⣿⣿⣿⣿⣿⣿⣿⣿⣿⣿⣿⣿⣿⣿⣿⣿⣿⣿⣿⣿⣿⣿⣿⣿⣿⣿⣿⣿⣿⣿⣿⣿⣿⣿⣿⣿⣿⣿⣿⣿⣿⣿⣿⣿⣿⣿⣿⣿⣿⣿⣿⣿⣿⣿⣿⣿⣿⣿⣿⣿⣿⣿⣿⣿⣿⣿⣿⣿⣿⣦⣀⠀⠀⠀⠀⠀⠀⠀⠀⠀⠀⠀⠀⠀⠀⠀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⣿⣿⣿⣿⣿⣿⣿⣿⣿⣿⣿⣿⣿⣿⣿⣿⣿⣿⣿⣿⣿⣿⣿⣿⣿⣿⣿⣿⣿⣿⣿⣿⣿⣿⣿⣿⣿⣿⣿⣿⣿⣿⣿⣿⣿⣿⣿⣿⣿⣿⣿⣿⣿⣿⣿⣿⣿⣿⣿⣿⣿⣿⣿⣿⣿⣿⣿⣿⣿⣿⣿⣿⣿⣿⣿⣿⠇⠀⠀⠀⠀⠀⠀⠀⠀⠀⠀⠀⠀⠀⠀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⣿⣿⣿⣿⣿⣿⣿⣿⣿⣿⣿⣿⣿⣿⣿⣿⣿⣿⣿⣿⣿⣿⣿⣿⣿⣿⣿⣿⣿⣿⣿⣿⣿⣿⣿⣿⣿⣿⣿⣿⣿⣿⣿⣿⣿⣿⣿⣿⣿⣿⣿⣿⣿⣿⣿⣿⣿⣿⣿⣿⣿⣿⣿⣿⣿⣿⣿⣿⣿⣿⣿⣿⣿⣿⣿⡏⠀⠀⠀⠀⠀⠀⠀⠀⠀⠀⠀⠀⠀⠀⠀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⣿⣿⣿⣿⣿⣿⣿⣿⣿⣿⣿⣿⣿⣿⣿⣿⣿⣿⣿⣿⣿⣿⣿⣿⣿⣿⣿⣿⣿⣿⣿⣿⣿⣿⣿⣿⣿⣿⣿⣿⣿⣿⣿⣿⣿⠟⠻⠿⠿⣿⣿⣿⣿⣿⣿⣿⣿⣿⣿⣿⣿⣿⣿⣿⣿⣿⣿⣿⣿⣿⣿⣿⣿⣿⣿⣿⠀⠀⠀⠀⠀⠀⠀⠀⠀⠀⠀⠀⠀⠀⠀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⣿⣿⣿⣿⣿⣿⣿⣿⣿⣿⣿⣿⣿⣿⣿⣿⣿⣿⣿⣿⣿⣿⣿⣿⣿⣿⣿⣿⣿⣿⣿⣿⣿⣿⣿⣿⣿⣿⣿⣿⣿⣿⣿⣿⣿⣶⣄⠀⠀⠀⠉⠛⠿⢿⣿⣿⣿⣿⣿⣿⣿⣿⣿⣿⣿⣿⣿⣿⣿⣿⣿⣿⣿⣿⣿⣿⣧⠀⠀⠀⠀⠀⠀⠀⠀⠀⠀⠀⠀⠀⠀</a:t>
            </a:r>
            <a:br/>
            <a:r>
              <a:t>⣿⣿⣿⣿⣿⣿⣿⣿⣿⣿⣿⣿⣿⣿⣿⣿⣿⣿⣿⣿⣿⣿⣿⣿⣿⣿⣿⣿⣿⣿⣿⣿⣿⣿⣿⣿⣿⣿⣿⣿⣿⣿⣿⣿⠿⠿⠟⠋⠀⠀⠀⠀⠀⠀⠈⠙⠉⠉⠋⠙⢻⣿⣿⣿⣿⣿⣿⣿⣿⣿⣿⣿⣿⣿⣿⣿⣿⣆⠀⠀⠀⠀⠀⠀⠀⠀⠀⠀⠀⠀⠀</a:t>
            </a:r>
            <a:br/>
            <a:r>
              <a:t>⣿⣿⣿⣿⣿⣿⣿⣿⣿⣿⣿⣿⣿⣿⣿⣿⣿⣿⣿⣿⣿⣿⣿⣿⣿⣿⣿⣿⣿⣿⣿⣿⣿⣿⣿⣿⡏⠉⠀⠀⠀⠀⠀⠀⠀⠀⠀⠀⠀⠀⠀⠀⠀⠀⠀⠀⠀⠀⠀⠀⢻⣿⣿⣿⣿⣿⣿⣿⣿⣿⣿⣿⣿⣿⣿⣿⣿⣿⣷⣄⡀⠀⠀⠀⠀⠀⠀⠀⠀⠀⠀</a:t>
            </a:r>
            <a:br/>
            <a:r>
              <a:t>⣿⣿⣿⣿⣿⣿⣿⣿⣿⣿⣿⣿⣿⣿⣿⣿⣿⣿⣿⣿⣿⣿⣿⣿⣿⣿⣿⣿⣿⣿⣿⣿⣿⣿⣿⣿⣿⣷⣶⣤⣤⣀⣀⠀⠀⠀⠀⠀⠀⠀⠀⠀⠀⠀⠀⠀⠀⠀⠀⠀⠀⠈⣿⣿⣿⣿⣿⣿⣿⣿⣿⣿⣿⣿⣿⣿⣿⣿⣿⣿⣿⣶⣤⠀⠀⠀⠀⠀⠀⠀⠀</a:t>
            </a:r>
            <a:br/>
            <a:r>
              <a:t>⣿⣿⣿⣿⣿⣿⣿⣿⣿⣿⣿⣿⣿⣿⣿⣿⣿⣿⣿⣿⣿⣿⣿⣿⣿⣿⣿⣿⣿⣿⣿⣿⣿⣿⣿⣿⣿⣿⣿⣿⣿⣿⣿⣿⣷⣶⣦⣤⣄⣀⡀⠀⠀⠀⠀⠀⠀⠀⠀⠀⠀⠀⢻⣿⣿⣿⣿⣿⣿⣿⣿⣿⣿⠿⠟⠛⠛⠛⠉⠁⠀⠀⠀⠀⠀⠀⠀⠀⠀⠀⠀</a:t>
            </a:r>
            <a:br/>
            <a:r>
              <a:t>⣿⣿⣿⣿⣿⣿⣿⣿⣿⣿⣿⣿⣿⣿⣿⣿⣿⣿⣿⣿⣿⣿⣿⣿⣿⣿⣿⣿⣿⣿⣿⣿⣿⣿⣿⣿⣿⣿⣿⣿⣿⣿⣿⣿⣿⣿⣿⣿⣿⣿⣷⡀⠀⠀⠀⠀⠀⠀⠀⠀⠀⠀⢸⣿⣿⣿⣿⣿⡿⠟⠛⠋⠁⠀⠀⠀⠀⠀⠀⠀⠀⠀⠀⠀⠀⠀⠀⠀⠀⠀⠀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⣿⣿⣿⣿⣿⣿⣿⣿⣿⣿⣿⣿⣿⣿⣿⣿⣿⣿⣿⣿⣿⣿⣿⣿⣿⣿⣿⣿⣿⣿⣿⣿⣿⣿⣿⣿⣿⣿⣿⣿⣿⣿⣿⣿⣿⣿⣿⣿⣿⣿⣿⣿⡄⠀⠀⠀⠀⠀⠀⠀⠀⠀⠀⣿⣿⣿⣿⠿⠃⠀⠀⠀⠀⠀⠀⠀⠀⠀⠀⠀⠀⠀⠀⠀⠀⠀⠀⠀⠀⠀⠀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⣿⣿⣿⣿⣿⣿⣿⣿⣿⣿⣿⣿⣿⣿⣿⣿⣿⣿⣿⣿⣿⣿⣿⣿⣿⣿⣿⣿⣿⣿⣿⣿⣿⣿⣿⣿⣿⣿⣿⣿⣿⣿⣿⣿⣿⣿⣿⣿⣿⣿⣿⣿⣿⡄⠀⠀⠀⠀⠀⠀⠀⠀⠀⠸⠟⠋⠀⠀⠀⠀⠀⠀⠀⠀⠀⠀⠀⠀⠀⠀⠀⠀⠀⠀⠀⠀⠀⠀⠀⠀⠀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⣿⣿⣿⣿⣿⣿⣿⣿⣿⣿⣿⣿⣿⣿⣿⣿⣿⣿⣿⣿⣿⣿⣿⣿⣿⣿⣿⣿⣿⣿⣿⣿⣿⣿⣿⣿⣿⣿⣿⣿⣿⣿⣿⣿⣿⣿⣿⣿⣿⣿⣿⣿⣿⣿⣿⡄⠀⠀⠀⠀⠀⠀⠀⠀⠀⠀⠀⠀⠀⠀⠀⠀⠀⢀⡀⠀⠀⣀⡀⠀⠀⠀⠀⠀⠀⠀⠀⠀⠀⠀⠀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⣿⣿⣿⣿⣿⣿⣿⣿⣿⣿⣿⣿⣿⣿⣿⣿⣿⣿⣿⣿⣿⣿⣿⣿⣿⣿⣿⣿⣿⣿⣿⣿⣿⣿⣿⣿⣿⣿⣿⣿⣿⣿⣿⣿⣿⣿⣿⣿⣿⣿⣿⣿⣿⣿⣿⣧⡀⠀⠀⠀⠀⠀⠀⠀⠀⠀⠀⠀⠀⣀⣤⣶⣾⣿⣿⣿⣿⣿⣿⣧⠀⠀⠀⠀⠀⠀⠀⠀⠀⠀⠀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⣿⣿⣿⣿⣿⣿⣿⣿⣿⣿⣿⣿⣿⣿⣿⣿⣿⣿⣿⣿⣿⣿⣿⣿⣿⣿⣿⣿⣿⣿⣿⣿⣿⣿⣿⣿⣿⣿⣿⣿⣿⣿⣿⣿⣿⣿⣿⣿⣿⣿⣿⣿⣿⣿⣿⣿⣿⣶⣤⣄⣀⣀⣀⣀⣠⣤⣴⣾⣿⣿⣿⣿⣿⣿⣿⣿⣿⣿⣿⣿⡆⠀⠀⠀⠀⠀⠀⠀⠀⠀⠀</a:t>
            </a:r>
            <a:br/>
            <a:r>
              <a:t>⣿⣿⣿⣿⣿⣿⣿⣿⣿⣿⣿⣿⣿⣿⣿⣿⣿⣿⣿⣿⣿⣿⣿⣿⣿⣿⣿⣿⠿⠿⠿⠿⠛⠛⠛⠿⠿⣿⣿⣿⣿⣿⣿⣿⣿⣿⣿⣿⣿⣿⣿⣿⣿⣿⣿⣿⣿⣿⣿⣿⣿⣿⣿⣿⣿⣿⣿⣿⣿⣿⣿⣿⣿⣿⣿⣿⣿⣿⣿⣿⡷⠀⠀⠀⠀⠀⠀⠀⠀⠀⠀</a:t>
            </a:r>
            <a:br/>
            <a:r>
              <a:t>⣿⣿⣿⣿⣿⣿⣿⣿⣿⣿⣿⣿⣿⣿⣿⣿⠿⠿⠿⠛⠛⠋⠉⠉⠉⠁⠀⠀⠀⠀⠀⠀⠀⠀⠀⠀⠀⠀⠉⢿⣿⣿⣿⣿⣿⣿⣿⣿⣿⣿⣿⣿⣿⣿⣿⣿⣿⣿⣿⣿⣿⣿⣿⣿⣿⣿⣿⣿⣿⣿⣿⣿⣿⣿⣿⣿⣿⣿⣿⣿⣿⠀⠀⠀⠀⠀⠀⠀⠀⠀⠀</a:t>
            </a:r>
            <a:br/>
            <a:r>
              <a:t>⣿⣿⣿⣿⣿⣿⣿⣿⡟⠛⠉⠉⠀⠀⠀⠀⠀⠀⠀⠀⠀⠀⠀⠀⠀⠀⠀⠀⠀⠀⠀⠀⠀⠀⠀⠀⠀⠀⠀⠘⠻⢿⣿⣿⣿⣿⣿⣿⣿⣿⣿⣿⣿⣿⣿⣿⣿⣿⣿⣿⣿⣿⣿⣿⣿⣿⣿⣿⣿⣿⣿⣿⣿⣿⣿⣿⣿⣿⣿⣿⣿⣇⠀⠀⠀⠀⠀⠀⠀⠀⠀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⣿⣿⣿⣿⣿⣿⣿⣿⣿⣿⣿⣿⣿⣿⣿⣿⣿⣿⣿⣿⣿⣿⣿⣿⣿⣿⣿⣿⣿⣿⣿⣿⣿⣿⣿⣿⣿⣿⣿⣿⣿⣿⣿⣿⣿⣿⣿⣿⣿⣿⣿⣿⣿⣿⣿⣿⣿⣿⣿⣿⣿⣿⣿⣿⣿⣿⣿⣿⣿⣿⣿⣿⣿⣿⣿⣿⣿⣿⣿⣿⣿⣿⣿⣿⣿⣿⣿⠟⠿⠋⠃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⣿⣿⣿⣿⣿⣿⣿⣿⣿⣿⣿⣿⣿⣿⣿⣿⣿⣿⣿⣿⣿⣿⣿⣿⣿⣿⣿⣿⣿⣿⣿⣿⣿⣿⣿⣿⣿⣿⣿⣿⣿⣿⣿⣿⣿⣿⣿⣿⣿⣿⣿⣿⣿⣿⣿⣿⣿⣿⣿⣿⣿⣿⣿⣿⣿⣿⣿⣿⣿⣿⣿⣿⣿⣿⣿⣿⣿⣿⣿⣿⣿⣿⣿⡿⠿⠿⠟⠀⠀⠀⠀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⣿⣿⣿⣿⣿⣿⣿⣿⣿⣿⣿⣿⣿⣿⣿⣿⣿⣿⣿⣿⣿⣿⣿⣿⣿⣿⣿⣿⣿⣿⣿⣿⣿⣿⣿⣿⣿⣿⣿⣿⣿⣿⣿⣿⣿⣿⣿⣿⣿⣿⣿⣿⣿⣿⣿⣿⣿⣿⣿⣿⣿⣿⣿⣿⣿⣿⣿⣿⣿⣿⣿⣿⣿⣿⣿⣿⣿⣿⣿⣿⣿⣿⣿⣷⣦⣄⠀⠀⠀⠀⠀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⣿⣿⣿⣿⣿⣿⣿⣿⣿⣿⣿⣿⣿⣿⣿⣿⣿⣿⣿⣿⣿⣿⣿⣿⣿⣿⣿⣿⣿⣿⣿⣿⣿⣿⣿⣿⣿⣿⣿⣿⣿⣿⣿⣿⣿⣿⣿⣿⣿⣿⣿⣿⣿⣿⣿⣿⣿⣿⣿⣿⣿⣿⣿⣿⣿⣿⣿⣿⣿⣿⣿⣿⣿⣿⣿⣿⣿⣿⣿⣿⣿⣿⣿⣿⣿⡏⠀⠀⠀⠀⠀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⣿⣿⣿⣿⣿⣿⣿⣿⣿⣿⣿⣿⣿⣿⣿⣿⣿⣿⣿⣿⣿⣿⣿⣿⣿⣿⣿⣿⣿⣿⣿⣿⣿⣿⣿⣿⣿⣿⣿⣿⣿⣿⣿⣿⣿⣿⣿⣿⣿⣿⣿⣿⣿⣿⣿⣿⣿⣿⣿⣿⣿⣿⣿⣿⣿⣿⣿⣿⣿⣿⣿⣿⣿⣿⣿⣿⣿⣿⣿⣿⣿⣿⣿⣿⣿⣿⡟⠀⠀⠀⠀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⣿⣿⣿⣿⣿⣿⣿⣿⣿⣿⣿⣿⣿⣿⣿⣿⣿⣿⣿⣿⣿⣿⣿⣿⣿⣿⣿⣿⣿⣿⣿⣿⣿⣿⣿⣿⣿⣿⣿⣿⣿⣿⣿⣿⣿⣿⣿⣿⣿⣿⣿⣿⣿⣿⣿⣿⣿⣿⣿⣿⣿⣿⣿⣿⣿⣿⣿⣿⣿⣿⣿⣿⣿⣿⣿⣿⣿⣿⣿⣿⣿⣿⣿⣿⣿⠟⠀⠀⠀⠀⠀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⣿⣿⣿⣿⣿⣿⣿⣿⣿⣿⣿⣿⣿⣿⣿⣿⣿⣿⣿⣿⣿⣿⣿⣿⣿⣿⣿⣿⣿⣿⣿⣿⣿⣿⣿⣿⣿⣿⣿⣿⣿⣿⣿⣿⣿⣿⣿⣿⣿⣿⣿⣿⣿⣿⣿⣿⣿⣿⣿⣿⣿⣿⣿⣿⣿⣿⣿⣿⣿⣿⣿⣿⣿⣿⣿⣿⣿⣿⣿⣿⣿⣿⣿⣿⠃⠀⠀⠀⠀⠀⠀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⣿⣿⣿⣿⣿⣿⣿⣿⣿⣿⣿⣿⣿⣿⣿⣿⣿⣿⣿⣿⣿⣿⣿⣿⣿⣿⣿⣿⣿⣿⣿⣿⣿⣿⣿⣿⣿⣿⣿⣿⣿⣿⣿⣿⣿⣿⣿⣿⣿⣿⣿⣿⣿⣿⣿⣿⣿⣿⣿⣿⣿⣿⣿⣿⣿⣿⣿⣿⣿⣿⣿⣿⣿⣿⣿⣿⣿⣿⣿⣿⠉⠉⠀⠀⠀⠀⠀⠀⠀⠀⠀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⣿⣿⣿⣿⣿⣿⣿⣿⣿⣿⣿⣿⣿⣿⣿⣿⣿⣿⣿⣿⣿⣿⣿⣿⣿⣿⣿⣿⣿⣿⣿⣿⣿⣿⣿⣿⣿⣿⣿⣿⣿⣿⣿⣿⣿⣿⣿⣿⣿⣿⣿⣿⣿⣿⣿⣿⣿⣿⣿⣿⣿⣿⣿⣿⣿⣿⣿⣿⣿⣿⣿⣿⣿⣿⣿⣿⣿⠿⠛⠋⠀⠀⠀⠀⠀⠀⠀⠀⠀⠀⠀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⣿⣿⣿⣿⣿⣿⣿⣿⣿⣿⣿⣿⣿⣿⣿⣿⣿⣿⣿⣿⣿⣿⣿⣿⣿⣿⣿⣿⣿⣿⣿⣿⣿⣿⣿⣿⣿⣿⣿⣿⣿⣿⣿⣿⣿⣿⣿⣿⣿⣿⣿⣿⣿⣿⣿⣿⣿⣿⣿⣿⣿⣿⣿⣿⣿⣿⣿⣿⣿⣿⣿⣿⣿⣿⣿⣿⣍⡁⠀⠀⠀⠀⠀⠀⠀⠀⠀⠀⠀⠀⠀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⣿⣿⣿⣿⣿⣿⣿⣿⣿⣿⣿⣿⣿⣿⣿⣿⣿⣿⣿⣿⣿⣿⣿⣿⣿⣿⣿⣿⣿⣿⣿⣿⣿⣿⣿⣿⣿⣿⣿⣿⣿⣿⣿⣿⣿⣿⣿⣿⣿⣿⣿⣿⣿⣿⣿⣿⣿⣿⣿⣿⣿⣿⣿⣿⣿⣿⣿⣿⣿⣿⣿⣿⣿⣿⣿⣿⣿⣿⣶⣄⠀⠀⠀⠀⠀⠀⠀⠀⠀⠀⠀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⣿⣿⣿⣿⣿⣿⣿⣿⣿⣿⣿⣿⣿⣿⣿⣿⣿⣿⣿⣿⣿⣿⣿⣿⣿⣿⣿⣿⣿⣿⣿⣿⣿⣿⣿⣿⣿⣿⣿⣿⣿⣿⣿⣿⣿⣿⣿⣿⣿⣿⣿⣿⣿⣿⣿⣿⣿⣿⣿⣿⣿⣿⣿⣿⣿⣿⣿⣿⣿⣿⣿⣿⣿⣿⣿⣿⣿⣿⣿⣿⣿⡦⠀⠀⠀⠀⠀⠀⠀⠀⠀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⣿⣿⣿⣿⣿⣿⣿⣿⣿⣿⣿⣿⣿⣿⣿⣿⣿⣿⣿⣿⣿⣿⣿⣿⣿⣿⣿⣿⣿⣿⣿⣿⣿⣿⣿⣿⣿⣿⣿⣿⣿⣿⣿⣿⣿⣿⣿⣿⣿⣿⣿⣿⣿⣿⣿⣿⣿⣿⣿⣿⣿⣿⣿⣿⣿⣿⣿⣿⣿⣿⣿⣿⣿⣿⣿⣿⣿⣿⣿⣿⣿⠃⠀⠀⠀⠀⠀⠀⠀⠀⠀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⣿⣿⣿⣿⣿⣿⣿⣿⣿⣿⣿⣿⣿⣿⣿⣿⣿⣿⣿⣿⣿⣿⣿⣿⣿⣿⣿⣿⣿⣿⣿⣿⣿⣿⣿⣿⣿⣿⣿⣿⣿⣿⣿⣿⣿⣿⣿⣿⣿⣿⣿⣿⣿⣿⣿⣿⣿⣿⣿⣿⣿⣿⣿⣿⣿⣿⣿⣿⣿⣿⣿⣿⣿⣿⣿⣿⣿⣿⣿⣿⣿⠀⠀⠀⠀⠀⠀⠀⠀⠀⠀</a:t>
            </a:r>
            <a:br/>
            <a:r>
              <a:t>⣿⣿⣿⣿⣿⣿⣿⣿⣿⣿⣿⣿⣿⣿⣿⣿⣿⣿⣿⣿⣿⣿⣿⣿⣿⣿⣿⣿⣿⣿⣿⣿⣿⣿⣿⣿⣿⣿⣿⣿⣿⣿⣿⣿⣿⣿⣿⣿⣿⣿⣅⠀⠉⠉⠙⠻⢿⣿⣿⣿⣿⣿⣿⣿⣿⣿⣿⣿⣿⣿⣿⣿⣿⣿⣿⣿⣿⣿⣿⣿⣿⣆⠀⠀⠀⠀⠀⠀⠀⠀⠀</a:t>
            </a:r>
            <a:br/>
            <a:r>
              <a:t>⣿⣿⣿⣿⣿⣿⣿⣿⣿⣿⣿⣿⣿⣿⣿⣿⣿⣿⣿⣿⣿⣿⣿⣿⣿⣿⣿⣿⣿⣿⣿⣿⣿⣿⣿⣿⣿⣿⣿⣿⣿⣿⣿⣿⣿⣿⣿⣿⣿⣿⣿⣷⣦⠀⠀⠀⠀⠈⠉⠛⠿⡿⠿⢿⢿⣿⣿⣿⣿⣿⣿⣿⣿⣿⣿⣿⣿⣿⣿⣿⣿⣿⣄⠀⠀⠀⠀⠀⠀⠀⠀</a:t>
            </a:r>
            <a:br/>
            <a:r>
              <a:t>⣿⣿⣿⣿⣿⣿⣿⣿⣿⣿⣿⣿⣿⣿⣿⣿⣿⣿⣿⣿⣿⣿⣿⣿⣿⣿⣿⣿⣿⣿⣿⣿⣿⣿⣿⣿⣿⣿⣿⣿⣿⣿⠿⠿⠛⠛⠛⠛⠛⠛⠉⠉⠀⠀⠀⠀⠀⠀⠀⠀⠀⠀⠀⠀⠀⠀⣿⣿⣿⣿⣿⣿⣿⣿⣿⣿⣿⣿⣿⣿⣿⣿⣿⣦⡀⠀⠀⠀⠀⠀⠀</a:t>
            </a:r>
            <a:br/>
            <a:r>
              <a:t>⣿⣿⣿⣿⣿⣿⣿⣿⣿⣿⣿⣿⣿⣿⣿⣿⣿⣿⣿⣿⣿⣿⣿⣿⣿⣿⣿⣿⣿⣿⣿⣿⣿⣿⣿⣿⣿⣿⣿⣿⣿⣧⣄⣀⠀⠀⠀⠀⠀⠀⠀⠀⠀⠀⠀⠀⠀⠀⠀⠀⠀⠀⠀⠀⠀⠀⠛⢿⣿⣿⣿⣿⣿⣿⣿⣿⣿⣿⣿⣿⣿⣿⣿⣿⣿⣦⣄⠀⠀⠀⠀</a:t>
            </a:r>
            <a:br/>
            <a:r>
              <a:t>⣿⣿⣿⣿⣿⣿⣿⣿⣿⣿⣿⣿⣿⣿⣿⣿⣿⣿⣿⣿⣿⣿⣿⣿⣿⣿⣿⣿⣿⣿⣿⣿⣿⣿⣿⣿⣿⣿⣿⣿⣿⣿⣿⣿⣿⣿⣶⣶⣤⣄⣀⡀⠀⠀⠀⠀⠀⠀⠀⠀⠀⠀⠀⠀⠀⠀⠀⠸⣿⣿⣿⣿⣿⣿⣿⣿⣿⣿⣿⣿⣿⣿⣿⣿⠿⠿⠛⠛⠂⠀⠀</a:t>
            </a:r>
            <a:br/>
            <a:r>
              <a:t>⣿⣿⣿⣿⣿⣿⣿⣿⣿⣿⣿⣿⣿⣿⣿⣿⣿⣿⣿⣿⣿⣿⣿⣿⣿⣿⣿⣿⣿⣿⣿⣿⣿⣿⣿⣿⣿⣿⣿⣿⣿⣿⣿⣿⣿⣿⣿⣿⣿⣿⣿⣿⣿⣷⣶⣶⠀⠀⠀⠀⠀⠀⠀⠀⠀⠀⠀⠀⣿⣿⣿⣿⣿⣿⣿⣿⣿⠟⠋⠉⠉⠈⠀⠀⠀⠀⠀⠀⠀⠀⠀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⣿⣿⣿⣿⣿⣿⣿⣿⣿⣿⣿⣿⣿⣿⣿⣿⣿⣿⣿⣿⣿⣿⣿⣿⣿⣿⣿⣿⣿⣿⣿⣿⣿⣿⣿⣿⣿⣿⣿⣿⣿⣿⣿⣿⣿⣿⣿⣿⣿⣿⣿⣿⣿⣿⣿⣿⣷⡀⠀⠀⠀⠀⠀⠀⠀⠀⠀⠀⢻⣿⣿⣿⣿⡟⠋⠀⠀⠀⠀⠀⠀⠀⠀⠀⠀⠀⠀⠀⠀⠀⠀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⣿⣿⣿⣿⣿⣿⣿⣿⣿⣿⣿⣿⣿⣿⣿⣿⣿⣿⣿⣿⣿⣿⣿⣿⣿⣿⣿⣿⣿⣿⣿⣿⣿⣿⣿⣿⣿⣿⣿⣿⣿⣿⣿⣿⣿⣿⣿⣿⣿⣿⣿⣿⣿⣿⣿⣿⣿⣷⡀⠀⠀⠀⠀⠀⠀⠀⠀⠀⠘⣿⣿⠿⠛⠁⠀⠀⠀⠀⠀⠀⠀⠀⠀⠀⠀⠀⠀⠀⠀⠀⠀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⣿⣿⣿⣿⣿⣿⣿⣿⣿⣿⣿⣿⣿⣿⣿⣿⣿⣿⣿⣿⣿⣿⣿⣿⣿⣿⣿⣿⣿⣿⣿⣿⣿⣿⣿⣿⣿⣿⣿⣿⣿⣿⣿⣿⣿⣿⣿⣿⣿⣿⣿⣿⣿⣿⣿⣿⣿⣿⣧⠀⠀⠀⠀⠀⠀⠀⠀⠀⠀⠉⠀⠀⠀⠀⠀⠀⠀⠀⠀⠀⠀⠀⠀⠀⠀⠀⠀⠀⠀⠀⠀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⣿⣿⣿⣿⣿⣿⣿⣿⣿⣿⣿⣿⣿⣿⣿⣿⣿⣿⣿⣿⣿⣿⣿⣿⣿⣿⣿⣿⣿⣿⣿⣿⣿⣿⣿⣿⣿⣿⣿⣿⣿⣿⣿⣿⣿⣿⣿⣿⣿⣿⣿⣿⣿⣿⣿⣿⣿⣿⣿⡆⠀⠀⠀⠀⠀⠀⠀⠀⠀⠀⠀⠀⠀⠀⠀⠀⠀⠀⠀⠀⠀⠀⠀⠀⠀⠀⠀⠀⠀⠀⠀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⣿⣿⣿⣿⣿⣿⣿⣿⣿⣿⣿⣿⣿⣿⣿⣿⣿⣿⣿⣿⣿⣿⣿⣿⣿⣿⣿⣿⣿⣿⣿⣿⣿⣿⣿⣿⣿⣿⣿⣿⣿⣿⣿⣿⣿⣿⣿⣿⣿⣿⣿⣿⣿⣿⣿⣿⣿⣿⣿⣿⣇⠀⠀⠀⠀⠀⠀⠀⠀⠀⠀⠀⠀⠀⠀⠀⠀⢀⣀⣤⣄⣀⣤⣤⣀⠀⠀⠀⠀⠀⠀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⣿⣿⣿⣿⣿⣿⣿⣿⣿⣿⣿⣿⣿⣿⣿⣿⣿⣿⣿⣿⣿⣿⣿⣿⣿⣿⣿⣿⣿⣿⣿⣿⣿⣿⣿⣿⣿⣿⣿⣿⣿⣿⣿⣿⣿⣿⣿⣿⣿⣿⣿⣿⣿⣿⣿⣿⣿⣿⣿⣿⣿⣄⡀⠀⠀⠀⠀⠀⠀⠀⠀⠀⠀⣀⣤⣴⣾⣿⣿⣿⣿⣿⣿⣿⣿⣧⠀⠀⠀⠀⠀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⣿⣿⣿⣿⣿⣿⣿⣿⣿⣿⣿⣿⣿⣿⣿⣿⣿⣿⣿⣿⣿⣿⣿⣿⣿⣿⣿⣿⣿⣿⣿⣿⣿⣿⣿⣿⣿⣿⣿⣿⣿⣿⣿⣿⣿⣿⣿⣿⣿⣿⣿⣿⣿⣿⣿⣿⣿⣿⣿⣿⣿⣿⣿⣷⣶⣤⣄⣠⣤⣤⣶⣾⣿⣿⣿⣿⣿⣿⣿⣿⣿⣿⣿⣿⣿⣿⠀⠀⠀⠀⠀</a:t>
            </a:r>
            <a:br/>
            <a:r>
              <a:t>⣿⣿⣿⣿⣿⣿⣿⣿⣿⣿⣿⣿⣿⣿⣿⣿⣿⣿⣿⣿⣿⣿⣿⣿⣿⣿⣿⣿⣿⠿⠿⠿⠛⠛⠛⠋⠉⠉⠉⠙⠛⠿⢿⣿⣿⣿⣿⣿⣿⣿⣿⣿⣿⣿⣿⣿⣿⣿⣿⣿⣿⣿⣿⣿⣿⣿⣿⣿⣿⣿⣿⣿⣿⣿⣿⣿⣿⣿⣿⣿⣿⣿⣿⣿⣿⣿⡇⠀⠀⠀⠀</a:t>
            </a:r>
            <a:br/>
            <a:r>
              <a:t>⣿⣿⣿⣿⣿⣿⣿⣿⣿⣿⣿⣿⣿⣿⣿⣿⣿⡿⠿⠿⠟⠛⠛⠋⠉⠉⠀⠀⠀⠀⠀⠀⠀⠀⠀⠀⠀⠀⠀⠀⠀⠀⠀⢻⣿⣿⣿⣿⣿⣿⣿⣿⣿⣿⣿⣿⣿⣿⣿⣿⣿⣿⣿⣿⣿⣿⣿⣿⣿⣿⣿⣿⣿⣿⣿⣿⣿⣿⣿⣿⣿⣿⣿⣿⣿⣿⣧⠀⠀⠀⠀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⣿⣿⣿⣿⣿⣿⣿⣿⣿⣿⣿⣿⣿⣿⣿⣿⣿⣿⣿⣿⣿⣿⣿⣿⣿⣿⣿⣿⣿⣿⣿⣿⣿⣿⣿⣿⣿⣿⣿⣿⣿⣿⣿⣿⣿⣿⣿⣿⣿⣿⣿⣿⣿⣿⣿⣿⣿⣿⣿⣿⣿⣿⣿⣿⣿⣿⣿⣿⣿⣿⣿⣿⣿⣿⣿⣿⣿⣿⣿⣿⣿⣿⣿⣿⣿⣿⣿⡋⠉⠉⠀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⣿⣿⣿⣿⣿⣿⣿⣿⣿⣿⣿⣿⣿⣿⣿⣿⣿⣿⣿⣿⣿⣿⣿⣿⣿⣿⣿⣿⣿⣿⣿⣿⣿⣿⣿⣿⣿⣿⣿⣿⣿⣿⣿⣿⣿⣿⣿⣿⣿⣿⣿⣿⣿⣿⣿⣿⣿⣿⣿⣿⣿⣿⣿⣿⣿⣿⣿⣿⣿⣿⣿⣿⣿⣿⣿⣿⣿⣿⣿⣿⣿⣿⣿⣿⣿⣿⣦⣄⠀⠀⠀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⣿⣿⣿⣿⣿⣿⣿⣿⣿⣿⣿⣿⣿⣿⣿⣿⣿⣿⣿⣿⣿⣿⣿⣿⣿⣿⣿⣿⣿⣿⣿⣿⣿⣿⣿⣿⣿⣿⣿⣿⣿⣿⣿⣿⣿⣿⣿⣿⣿⣿⣿⣿⣿⣿⣿⣿⣿⣿⣿⣿⣿⣿⣿⣿⣿⣿⣿⣿⣿⣿⣿⣿⣿⣿⣿⣿⣿⣿⣿⣿⣿⣿⣿⣿⣿⣿⣿⣿⣿⣦⡀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⣿⣿⣿⣿⣿⣿⣿⣿⣿⣿⣿⣿⣿⣿⣿⣿⣿⣿⣿⣿⣿⣿⣿⣿⣿⣿⣿⣿⣿⣿⣿⣿⣿⣿⣿⣿⣿⣿⣿⣿⣿⣿⣿⣿⣿⣿⣿⣿⣿⣿⣿⣿⣿⣿⣿⣿⣿⣿⣿⣿⡀⠀⠀⠈⠙⠻⢿⣿⣿⣿⣿⣿⣿⣿⣿⣿⣿⣿⣿⣿⣿⣿⣿⣿⣿⣿⣿⣿⣿⣿⡇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⣿⣿⣿⣿⣿⣿⣿⣿⣿⣿⣿⣿⣿⣿⣿⣿⣿⣿⣿⣿⣿⣿⣿⣿⣿⣿⣿⣿⣿⣿⣿⣿⣿⣿⣿⣿⣿⣿⣿⣿⣿⣿⣿⣿⣿⣿⣿⣿⣿⣿⣿⣿⣿⣿⣿⣿⣿⣿⣿⣿⣿⣷⣦⠀⠀⠀⠀⠈⠉⠛⠿⠿⠿⠿⠿⣿⣿⣿⣿⣿⣿⣿⣿⣿⣿⣿⣿⣿⣿⣿⡇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⣿⣿⣿⣿⣿⣿⣿⣿⣿⣿⣿⣿⣿⣿⣿⣿⣿⣿⣿⣿⣿⣿⣿⣿⣿⣿⣿⣿⣿⣿⣿⣿⣿⣿⣿⣿⣿⣿⣿⣿⣿⣿⣿⣿⣿⣿⣿⣿⣿⣿⣿⣿⠿⠿⠿⠛⠛⠛⠛⠛⠋⠉⠀⠀⠀⠀⠀⠀⠀⠀⠀⠀⠀⠀⠀⠀⢸⣿⣿⣿⣿⣿⣿⣿⣿⣿⣿⣿⣿⣿⡇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⣿⣿⣿⣿⣿⣿⣿⣿⣿⣿⣿⣿⣿⣿⣿⣿⣿⣿⣿⣿⣿⣿⣿⣿⣿⣿⣿⣿⣿⣿⣿⣿⣿⣿⣿⣿⣿⣿⣿⣿⣿⣿⣿⣿⣿⣿⣿⣿⣿⣿⣿⣿⣄⡀⠀⠀⠀⠀⠀⠀⠀⠀⠀⠀⠀⠀⠀⠀⠀⠀⠀⠀⠀⠀⠀⠀⠘⢿⣿⣿⣿⣿⣿⣿⣿⣿⣿⣿⣿⣿⡇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⣿⣿⣿⣿⣿⣿⣿⣿⣿⣿⣿⣿⣿⣿⣿⣿⣿⣿⣿⣿⣿⣿⣿⣿⣿⣿⣿⣿⣿⣿⣿⣿⣿⣿⣿⣿⣿⣿⣿⣿⣿⣿⣿⣿⣿⣿⣿⣿⣿⣿⣿⣿⣿⣿⣿⣷⣶⣶⣤⣄⣀⡀⠀⠀⠀⠀⠀⠀⠀⠀⠀⠀⠀⠀⠀⠀⠀⠀⢿⣿⣿⣿⣿⣿⣿⣿⣿⣿⣿⣿⡇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⣿⣿⣿⣿⣿⣿⣿⣿⣿⣿⣿⣿⣿⣿⣿⣿⣿⣿⣿⣿⣿⣿⣿⣿⣿⣿⣿⣿⣿⣿⣿⣿⣿⣿⣿⣿⣿⣿⣿⣿⣿⣿⣿⣿⣿⣿⣿⣿⣿⣿⣿⣿⣿⣿⣿⣿⣿⣿⣿⣿⣿⣿⣿⣶⣶⣤⡄⠀⠀⠀⠀⠀⠀⠀⠀⠀⠀⠀⢸⣿⣿⣿⣿⣿⣿⣿⣿⡟⠉⠉⠁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⣿⣿⣿⣿⣿⣿⣿⣿⣿⣿⣿⣿⣿⣿⣿⣿⣿⣿⣿⣿⣿⣿⣿⣿⣿⣿⣿⣿⣿⣿⣿⣿⣿⣿⣿⣿⣿⣿⣿⣿⣿⣿⣿⣿⣿⣿⣿⣿⣿⣿⣿⣿⣿⣿⣿⣿⣿⣿⣿⣿⣿⣿⣿⣿⣿⣿⣷⡀⠀⠀⠀⠀⠀⠀⠀⠀⠀⠀⢸⣿⣿⣿⣿⡿⠋⠉⠀⠀⠀⠀⠀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⣿⣿⣿⣿⣿⣿⣿⣿⣿⣿⣿⣿⣿⣿⣿⣿⣿⣿⣿⣿⣿⣿⣿⣿⣿⣿⣿⣿⣿⣿⣿⣿⣿⣿⣿⣿⣿⣿⣿⣿⣿⣿⣿⣿⣿⣿⣿⣿⣿⣿⣿⣿⣿⣿⣿⣿⣿⣿⣿⣿⣿⣿⣿⣿⣿⣿⣿⣷⡀⠀⠀⠀⠀⠀⠀⠀⠀⠀⠀⣿⣿⡿⠟⠁⠀⠀⠀⠀⠀⠀⠀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⣿⣿⣿⣿⣿⣿⣿⣿⣿⣿⣿⣿⣿⣿⣿⣿⣿⣿⣿⣿⣿⣿⣿⣿⣿⣿⣿⣿⣿⣿⣿⣿⣿⣿⣿⣿⣿⣿⣿⣿⣿⣿⣿⣿⣿⣿⣿⣿⣿⣿⣿⣿⣿⣿⣿⣿⣿⣿⣿⣿⣿⣿⣿⣿⣿⣿⣿⣿⣧⠀⠀⠀⠀⠀⠀⠀⠀⠀⠀⠙⠁⠀⠀⠀⠀⠀⠀⠀⠀⠀⠀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⣿⣿⣿⣿⣿⣿⣿⣿⣿⣿⣿⣿⣿⣿⣿⣿⣿⣿⣿⣿⣿⣿⣿⣿⣿⣿⣿⣿⣿⣿⣿⣿⣿⣿⣿⣿⣿⣿⣿⣿⣿⣿⣿⣿⣿⣿⣿⣿⣿⣿⣿⣿⣿⣿⣿⣿⣿⣿⣿⣿⣿⣿⣿⣿⣿⣿⣿⣿⣿⡆⠀⠀⠀⠀⠀⠀⠀⠀⠀⠀⠀⠀⠀⠀⠀⠀⠀⠀⠀⠀⠀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⣿⣿⣿⣿⣿⣿⣿⣿⣿⣿⣿⣿⣿⣿⣿⣿⣿⣿⣿⣿⣿⣿⣿⣿⣿⣿⣿⣿⣿⣿⣿⣿⣿⣿⣿⣿⣿⣿⣿⣿⣿⣿⣿⣿⣿⣿⣿⣿⣿⣿⣿⣿⣿⣿⣿⣿⣿⣿⣿⣿⣿⣿⣿⣿⣿⣿⣿⣿⣿⣿⡇⠀⠀⠀⠀⠀⠀⠀⠀⠀⠀⠀⠀⠀⠀⠀⠀⠀⠀⣀⠀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⣿⣿⣿⣿⣿⣿⣿⣿⣿⣿⣿⣿⣿⣿⣿⣿⣿⣿⣿⣿⣿⣿⣿⣿⣿⣿⣿⣿⣿⣿⣿⣿⣿⣿⣿⣿⣿⣿⣿⣿⣿⣿⣿⣿⣿⣿⣿⣿⣿⣿⣿⣿⣿⣿⣿⣿⣿⣿⣿⣿⣿⣿⣿⣿⣿⣿⣿⣿⣿⣿⣷⡀⠀⠀⠀⠀⠀⠀⠀⠀⠀⠀⠀⠀⢀⣀⣤⣶⣿⣿⡇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⣿⣿⣿⣿⣿⣿⣿⣿⣿⣿⣿⣿⣿⣿⣿⣿⣿⣿⣿⣿⣿⣿⣿⣿⣿⣿⣿⣿⣿⣿⣿⣿⣿⣿⣿⣿⣿⣿⣿⣿⣿⣿⣿⣿⣿⣿⣿⣿⣿⣿⣿⣿⣿⣿⣿⣿⣿⣿⣿⣿⣿⣿⣿⣿⣿⣿⣿⣿⣿⣿⣿⣿⣶⣤⣀⡀⠀⠀⠀⢀⣀⣤⣴⣾⣿⣿⣿⣿⣿⣿⡇</a:t>
            </a:r>
            <a:br/>
            <a:r>
              <a:t>⣿⣿⣿⣿⣿⣿⣿⣿⣿⣿⣿⣿⣿⣿⣿⣿⣿⣿⣿⣿⣿⣿⣿⣿⣿⣿⣿⣿⣿⣿⣿⣿⣿⣿⣿⣿⣿⣿⣿⣿⣿⣿⠿⠿⠿⠿⠿⢿⣿⣿⣿⣿⣿⣿⣿⣿⣿⣿⣿⣿⣿⣿⣿⣿⣿⣿⣿⣿⣿⣿⣿⣿⣿⣿⣿⣿⣿⣿⣿⣿⣿⣿⣿⣿⣿⣿⣿⣿⣿⣿⡇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⣿⣿⣿⣿⣿⣿⣿⣿⣿⣿⣿⣿⣿⣿⣿⣿⣿⣿⣿⣿⣿⣿⣿⣿⣿⣿⣿⣿⣿⣿⣿⣿⣿⣿⣿⣿⣿⣿⣿⣿⣿⣿⣿⣿⣷⡀⠀⠀⠀⠀⠀⠀⠀⠀⠀⠀⠀⠀⣿⣿⣿⣿⣿⣿⣿⣿⣿⣿⣿⣿⣿⣿⣿⣿⣿⣿⣿⣿⣿⣿⣿⣿⣿⣿⣿⣿⣿⣿⣿⣿⡇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⣿⣿⣿⣿⣿⣿⣿⣿⣿⣿⣿⣿⣿⣿⣿⣿⣿⣿⣿⣿⣿⣿⣿⣿⣿⣿⣿⣿⣿⣿⣿⣿⣿⣿⣿⣿⣿⣿⣿⣿⣿⣿⣿⣿⣿⣿⣿⣆⠀⠀⠀⠀⠀⠀⠀⠀⠀⠀⢸⣿⣿⣿⣿⣿⣿⣿⣿⣿⣿⣿⣿⣿⣿⣿⣿⣿⣿⣿⣿⣿⣿⣿⣿⣿⣿⣿⣿⣿⣿⣿⡇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⣿⣿⣿⣿⣿⣿⣿⣿⣿⣿⣿⣿⣿⣿⣿⣿⣿⣿⣿⣿⣿⣿⣿⣿⣿⣿⣿⣿⣿⣿⣿⣿⣿⣿⣿⣿⣿⣿⣿⣿⣿⣿⣿⣿⣿⣿⣿⣿⣧⠀⠀⠀⠀⠀⠀⠀⠀⠀⢼⣿⣿⣿⣿⣿⣿⣿⣿⣿⣿⣿⣿⣿⣿⣿⣿⣿⣿⣿⣿⣿⣿⣿⣿⣿⣿⣿⣿⣿⣿⣿⡇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⣿⣿⣿⣿⣿⣿⣿⣿⣿⣿⣿⣿⣿⣿⣿⣿⣿⣿⣿⣿⣿⣿⣿⣿⣿⣿⣿⣿⣿⣿⣿⣿⣿⣿⣿⣿⣿⣿⣿⣿⣿⣿⣿⣿⣿⣿⣿⠿⠛⠀⠀⠀⠀⠀⠀⠀⠀⠀⠈⣿⣿⣿⣿⣿⣿⣿⣿⣿⣿⣿⣿⣿⣿⣿⣿⣿⣿⣿⣿⣿⣿⣿⣿⣿⣿⣿⣿⣿⣿⣿⡇</a:t>
            </a:r>
            <a:br/>
            <a:r>
              <a:t>⣿⣿⣿⣿⣿⣿⣿⣿⣿⣿⣿⣿⣿⣿⣿⣿⣿⣿⣿⡿⠟⠛⠿⠿⣿⣿⣿⣿⣿⣿⣿⣿⣿⣿⣿⣿⣿⣿⣿⣿⣿⣿⠿⠟⠛⠉⠀⠀⠀⠀⠀⠀⠀⠀⠀⠀⠀⠀⠀⠘⣿⣿⣿⣿⣿⣿⣿⣿⣿⣿⣿⣿⣿⣿⣿⣿⣿⣿⣿⣿⣿⣿⣿⣿⣿⣿⣿⣿⣿⣿⡇</a:t>
            </a:r>
            <a:br/>
            <a:r>
              <a:t>⣿⣿⣿⣿⣿⣿⣿⣿⣿⣿⣿⣿⣿⣿⣿⣿⣿⡿⠋⠀⠀⠀⠀⠀⠀⠀⠈⠉⠙⠛⠛⠻⠿⠿⠿⠿⠛⠛⠛⠉⠁⠀⠀⠀⠀⠀⠀⠀⠀⠀⠀⠀⠀⠀⠀⠀⠀⠀⠀⠀⠸⣿⣿⣿⣿⣿⣿⣿⣿⣿⣿⣿⣿⣿⣿⣿⣿⣿⣿⣿⣿⣿⣿⣿⣿⣿⣿⣿⣿⣿⡇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⣿⣿⣿⣿⣿⣿⣿⣿⣿⣿⣿⣿⣿⣿⣿⣿⡟⠁⠀⠀⠀⠀⠀⠀⠀⠀⠀⠀⠀⠀⠀⠀⠀⠀⠀⠀⠀⠀⠀⠀⠀⠀⠀⠀⠀⠀⠀⠀⠀⠀⠀⠀⠀⠀⠀⠀⠀⠀⠀⠀⠀⢻⣿⣿⣿⣿⣿⣿⣿⣿⣿⣿⣿⣿⣿⣿⣿⣿⣿⣿⣿⣿⣿⣿⣿⣿⣿⣿⣿⣿⡇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⣿⣿⣿⣿⣿⣿⣿⣿⣿⣿⣿⣿⣿⣿⣿⡟⠀⠀⠀⠀⠀⠀⠀⠀⠀⠀⠀⠀⠀⠀⠀⠀⠀⠀⠀⠀⠀⠀⠀⠀⠀⠀⠀⠀⠀⠀⠀⠀⠀⠀⠀⠀⠀⠀⠀⠀⠀⠀⠀⠀⠀⠈⣿⣿⣿⣿⣿⣿⣿⣿⣿⣿⣿⣿⣿⣿⣿⣿⣿⣿⣿⣿⣿⣿⣿⣿⡿⠛⠋⠁⠀</a:t>
            </a:r>
            <a:br/>
            <a:r>
              <a:t>⣿⣿⣿⣿⣿⣿⣿⣿⣿⣿⣿⣿⣿⣿⣿⣿⣆⠀⠀⠀⠀⠀⠀⠀⠀⠀⠀⠀⠀⠀⠀⠀⠀⠀⠀⠀⠀⠀⠀⠀⠀⠀⠀⠀⠀⠀⠀⠀⠀⠀⠀⠀⠀⠀⠀⠀⠀⠀⠀⠀⠀⠀⠸⣿⣿⣿⣿⣿⣿⣿⣿⣿⣿⣿⣿⣿⣿⣿⣿⣿⣿⣿⣿⡿⠋⠁⠀⠀⠀⠀⠀</a:t>
            </a:r>
            <a:br/>
            <a:r>
              <a:t>⣿⣿⣿⣿⣿⣿⣿⣿⣿⣿⣿⣿⣿⣿⣿⣿⣿⣦⠀⠀⠀⠀⠀⠀⠀⠀⠀⠀⠀⠀⠀⠀⠀⠀⠀⠀⠀⠀⠀⠀⠀⠀⠀⠀⠀⠀⠀⠀⠀⠀⠀⠀⠀⠀⠀⠀⠀⠀⠀⠀⠀⠀⠀⢻⣿⣿⣿⣿⣿⣿⣿⣿⣿⣿⣿⣿⣿⣿⣿⣿⣿⣿⡟⠀⠀⠀⠀⠀⠀⠀⠀</a:t>
            </a:r>
            <a:br/>
            <a:r>
              <a:t>⣿⣿⣿⣿⣿⣿⣿⣿⣿⣿⣿⣿⣿⣿⣿⣿⣿⣿⣧⡀⠀⠀⠀⠀⠀⠀⠀⠀⠀⠀⠀⠀⠀⠀⠀⠀⠀⠀⠀⠀⠀⠀⠀⠀⠀⠀⠀⠀⠀⠀⠀⠀⠀⠀⠀⠀⠀⠀⠀⠀⠀⠀⠀⠀⢿⣿⣿⣿⣿⣿⣿⣿⣿⣿⣿⣿⣿⣿⣿⣿⣿⡟⠀⠀⠀⠀⠀⠀⠀⠀⠀</a:t>
            </a:r>
            <a:br/>
            <a:r>
              <a:t>⣿⣿⣿⣿⣿⣿⣿⣿⣿⣿⣿⣿⣿⣿⣿⣿⣿⣿⣿⣷⡀⠀⠀⠀⠀⠀⠀⠀⠀⠀⠀⠀⠀⠀⠀⠀⠀⠀⠀⠀⠀⠀⠀⠀⠀⠀⠀⠀⠀⠀⠀⠀⠀⠀⠀⠀⠀⠀⠀⠀⠀⠀⠀⠀⠘⣿⣿⣿⣿⣿⣿⣿⣿⣿⣿⣿⣿⣿⣿⣿⣿⡇⠀⠀⠀⠀⠀⠀⠀⠀⠀</a:t>
            </a:r>
            <a:br/>
            <a:r>
              <a:t>⣿⣿⣿⣿⣿⣿⣿⣿⣿⣿⣿⣿⣿⣿⣿⣿⣿⣿⣿⣿⣿⡄⠀⠀⠀⠀⠀⠀⠀⠀⠀⠀⠀⠀⠀⠀⠀⠀⠀⠀⠀⠀⠀⠀⠀⠀⠀⠀⠀⠀⠀⠀⠀⠀⠀⠀⠀⠀⠀⠀⠀⠀⠀⠀⠀⠹⣿⣿⣿⣿⣿⣿⣿⣿⣿⣿⣿⣿⣿⣿⣿⡇⠀⠀⠀⠀⠀⠀⠀⠀⠀</a:t>
            </a:r>
            <a:br/>
            <a:r>
              <a:t>⣿⣿⣿⣿⣿⣿⣿⣿⣿⣿⣿⣿⣿⣿⣿⣿⣿⣿⣿⣿⣿⣿⣄⠀⠀⠀⠀⠀⠀⠀⠀⠀⠀⠀⠀⠀⠀⠀⠀⠀⠀⠀⠀⠀⠀⠀⠀⠀⠀⠀⠀⠀⠀⠀⠀⠀⠀⠀⠀⠀⠀⠀⠀⠀⠀⠀⠈⠻⣿⣿⣿⣿⣿⣿⣿⣿⣿⣿⣿⣿⣿⡇⠀⠀⠀⠀⠀⠀⠀⠀⠀</a:t>
            </a:r>
            <a:br/>
            <a:r>
              <a:t>⣿⣿⣿⣿⣿⣿⣿⣿⣿⣿⣿⣿⣿⣿⣿⣿⣿⣿⣿⣿⣿⣿⣿⣆⠀⠀⠀⠀⠀⠀⠀⠀⠀⠀⠀⠀⠀⠀⠀⠀⠀⠀⠀⠀⠀⠀⠀⠀⠀⠀⠀⠀⠀⠀⠀⠀⠀⠀⠀⠀⠀⠀⠀⠀⠀⠀⠀⠀⠈⠻⣿⣿⣿⣿⣿⣿⣿⣿⣏⠁⠈⠀⠀⠀⠀⠀⠀⠀⠀⠀⠀</a:t>
            </a:r>
            <a:br/>
            <a:r>
              <a:t>⣿⣿⣿⣿⣿⣿⣿⣿⣿⣿⣿⣿⣿⣿⣿⣿⣿⣿⣿⣿⣿⣿⣿⣿⣧⠀⠀⠀⠀⠀⠀⠀⠀⠀⠀⠀⠀⠀⠀⠀⠀⠀⠀⠀⠀⠀⠀⠀⠀⠀⠀⠀⠀⠀⠀⠀⠀⠀⠀⠀⠀⠀⠀⠀⠀⠀⠀⠀⠀⠀⠈⠻⣿⣿⣿⣿⣿⣿⡗⠀⠀⠀⠀⠀⠀⠀⠀⠀⠀⠀⠀</a:t>
            </a:r>
            <a:br/>
            <a:r>
              <a:t>⣿⣿⣿⣿⣿⣿⣿⣿⣿⣿⣿⣿⣿⣿⣿⣿⣿⣿⣿⣿⣿⣿⣿⣿⣿⣧⠀⠀⠀⠀⠀⠀⠀⠀⠀⠀⠀⠀⠀⠀⠀⠀⠀⠀⠀⠀⠀⠀⠀⠀⠀⠀⠀⠀⠀⠀⠀⠀⠀⠀⠀⠀⠀⠀⠀⠀⠀⠀⠀⠀⠀⠀⠀⠀⠀⠀⠈⠛⠀⠀⠀⠀⠀⠀⠀⠀⠀⠀⠀⠀⠀</a:t>
            </a:r>
            <a:br/>
            <a:r>
              <a:t>⣿⣿⣿⣿⣿⣿⣿⣿⣿⣿⣿⣿⣿⣿⣿⣿⣿⣿⣿⣿⣿⣿⣿⣿⣿⣿⣧⡀⠀⠀⠀⠀⠀⠀⠀⠀⠀⠀⠀⠀⠀⠀⠀⠀⠀⠀⠀⠀⠀⠀⠀⠀⠀⠀⠀⠀⠀⠀⠀⠀⠀⠀⠀⠀⠀⠀⠀⠀⠀⠀⠀⠀⠀⠀⠀⠀⠀⠀⠀⠀⠀⠀⠀⠀⠀⠀⠀⠀⠀⠀⠀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⣿⣿⣿⣿⣿⣿⣿⣿⣿⣿⣿⣿⣿⣿⣿⣿⣿⣿⣿⣿⣿⣿⣿⣿⣿⣿⣿⣿⣿⣿⣄⠀⠀⠀⠀⠀⠀⠀⠀⠀⠀⠀⠀⠀⠀⠀⠀⠀⠀⠀⠀⠀⠀⠀⠀⠀⠀⠀⠀⢀⣀⣤⣤⣄⠀⠀⠀⠀⠀⠀⠀⠀⠀⠀⠀⠀⠀⠀⠀⠀⢀⠀⠀⠀⠀⠀⠀⠀⠀⠀⠀</a:t>
            </a:r>
            <a:br/>
            <a:r>
              <a:t>⣿⣿⣿⣿⣿⣿⣿⣿⣿⣿⣿⣿⣿⣿⣿⣿⣿⣿⣿⣿⣿⣿⣿⣿⣿⣿⣿⣿⣿⣿⣿⣦⡀⠀⠀⠀⠀⠀⠀⠀⠀⠀⠀⠀⠀⠀⠀⠀⠀⠀⠀⠀⠀⠀⢀⣀⣤⣶⣿⣿⣿⣿⣿⣿⣄⡀⠀⠀⠀⠀⠀⠀⠀⠀⠀⠀⠀⠀⠀⠀⠘⠇⠀⠀⠀⠀⠀⠀⠀⠀⠀</a:t>
            </a:r>
            <a:br/>
            <a:r>
              <a:t>⣿⣿⣿⣿⣿⣿⣿⣿⣿⣿⣿⣿⣿⣿⣿⣿⣿⣿⣿⣿⣿⣿⣿⣿⣿⣿⣿⣿⣿⣿⣿⣿⣷⣄⠀⠀⠀⠀⠀⠀⠀⠀⠀⠀⠀⠀⠀⠀⠀⠀⠀⣠⣴⣶⣿⣿⣿⣿⣿⣿⣿⣿⣿⣿⣿⣿⣦⣀⠀⠀⠀⠀⠀⠀⠀⠀⠀⠀⠀⠀⠀⠀⠀⠀⠀⠀⠀⠀⠀⠀⠀</a:t>
            </a:r>
            <a:br/>
            <a:r>
              <a:t>⣿⣿⣿⣿⣿⣿⣿⣿⣿⣿⣿⣿⣿⣿⣿⣿⣿⣿⣿⣿⣿⣿⣿⣿⣿⣿⣿⣿⣿⣿⣿⣿⣿⣿⣷⣄⠀⠀⠀⠀⠀⠀⠀⠀⠀⠀⠀⣀⣤⣾⣿⣿⣿⣿⣿⣿⣿⣿⣿⣿⣿⣿⣿⣿⣿⣿⣿⣿⣿⣿⣿⠀⠀⠀⠀⠀⠀⠀⠀⠀⠀⠀⠀⠀⠀⠀⠀⠀⠀⠀⠀</a:t>
            </a:r>
            <a:br/>
            <a:r>
              <a:t>⣿⣿⣿⣿⣿⣿⣿⣿⣿⣿⣿⣿⣿⣿⣿⣿⣿⣿⣿⣿⣿⣿⣿⣿⣿⣿⣿⣿⣿⣿⣿⣿⣿⣿⣿⣿⣿⣶⣤⣤⣀⣀⣤⣤⣶⣾⣿⣿⣿⣿⣿⣿⣿⣿⣿⣿⣿⣿⣿⣿⣿⣿⣿⣿⣿⣿⣿⣿⣿⣿⡿⠀⠀⠀⠀⠀⠀⠀⠀⠀⠀⠀⠀⠀⠀⠀⠀⠀⠀⠀⠀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⣿⣿⣿⣿⣿⣿⣿⣿⣿⣿⣿⣿⣿⣿⣿⣿⣿⣿⣿⣿⣿⣿⣿⣿⣿⣿⣿⣿⣿⣿⣿⣿⣿⣿⣿⣿⣿⣿⣿⣿⣿⣿⣿⣿⣿⣿⣿⣿⣿⣿⣿⣿⣿⣿⣿⣿⣿⣿⣿⣿⣿⣿⣿⣿⣿⣿⣿⣿⣿⣿⠇⠀⠀⠀⠀⠀⠀⠀⠀⠀⠀⠀⠀⠀⠀⠀⠀⠀⠀⠀⠀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⣿⣿⣿⣿⣿⣿⣿⣿⣿⣿⣿⣿⣿⣿⣿⣿⣿⣿⣿⣿⣿⣿⣿⣿⣿⣿⣿⣿⣿⣿⣿⣿⣿⣿⣿⣿⣿⣿⣿⣿⣿⣿⣿⣿⣿⣿⣿⣿⣿⣿⣿⣿⣿⣿⣿⣿⣿⣿⣿⣿⣿⣿⣿⣿⣿⣿⣿⣿⡏⠀⠀⠀⠀⠀⠀⠀⠀⠀⠀⠀⠀⠀⠀⠀⠀⠀⠀⠀⠀⠀⠀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⣿⣿⣿⣿⣿⣿⣿⣿⣿⣿⣿⣿⣿⣿⣿⣿⣿⣿⣿⣿⣿⣿⣿⣿⣿⣿⣿⣿⣿⣿⣿⣿⣿⣿⣿⣿⣿⣿⣿⣿⣿⣿⣿⣿⣿⣿⣿⣿⣿⣿⣿⣿⣿⣿⣿⣿⣿⣿⣿⣿⣿⣿⣿⣿⠋⠙⠛⠛⠿⣿⣿⣿⣿⣿⣿⣿⣿⣿⣿⣿⣿⣿⣿⣿⣿⣿⣿⣿⣿⣿⡇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⣿⣿⣿⣿⣿⣿⣿⣿⣿⣿⣿⣿⣿⣿⣿⣿⣿⣿⣿⣿⣿⣿⣿⣿⣿⣿⣿⣿⣿⣿⣿⣿⣿⣿⣿⣿⣿⣿⣿⣿⣿⣿⣿⣿⣿⣿⣿⣿⣿⣿⣿⣿⣿⣿⣿⣿⣿⣿⣿⣿⣿⣿⣿⣿⣷⣤⣀⠀⠀⠀⠉⠛⠻⠿⣿⣿⣿⣿⣿⣿⣿⣿⣿⣿⣿⣿⣿⣿⣿⣿⡇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⣿⣿⣿⣿⣿⣿⣿⣿⣿⣿⣿⣿⣿⣿⣿⣿⣿⣿⣿⣿⣿⣿⣿⣿⣿⣿⣿⣿⣿⣿⣿⣿⣿⣿⣿⣿⣿⣿⣿⣿⣿⣿⣿⣿⣿⣿⣿⣿⣿⣿⣿⣿⣿⣿⣿⣿⣿⣿⣿⣿⣿⣿⣿⣿⡿⠿⠟⠃⠀⠀⠀⠀⠀⠀⠀⠉⠉⠉⠉⠙⠛⣿⣿⣿⣿⣿⣿⣿⣿⣿⡇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⣿⣿⣿⣿⣿⣿⣿⣿⣿⣿⣿⣿⣿⣿⣿⣿⣿⣿⣿⣿⣿⣿⣿⣿⣿⣿⣿⣿⣿⣿⣿⣿⣿⣿⣿⣿⣿⣿⣿⣿⣿⣿⣿⣿⣿⣿⣿⣿⣿⣿⣿⣿⣿⣿⣿⣿⡋⠉⠁⠀⠀⠀⠀⠀⠀⠀⠀⠀⠀⠀⠀⠀⠀⠀⠀⠀⠀⠀⠀⠀⠀⣿⣿⣿⣿⣿⣿⣿⣿⣿⡇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⣿⣿⣿⣿⣿⣿⣿⣿⣿⣿⣿⣿⣿⣿⣿⣿⣿⣿⣿⣿⣿⣿⣿⣿⣿⣿⣿⣿⣿⣿⣿⣿⣿⣿⣿⣿⣿⣿⣿⣿⣿⣿⣿⣿⣿⣿⣿⣿⣿⣿⣿⣿⣿⣿⣿⣿⣿⣶⣦⣤⣄⣀⣀⠀⠀⠀⠀⠀⠀⠀⠀⠀⠀⠀⠀⠀⠀⠀⠀⠀⠀⠈⢻⣿⣿⣿⣿⣿⣿⣿⡇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⣿⣿⣿⣿⣿⣿⣿⣿⣿⣿⣿⣿⣿⣿⣿⣿⣿⣿⣿⣿⣿⣿⣿⣿⣿⣿⣿⣿⣿⣿⣿⣿⣿⣿⣿⣿⣿⣿⣿⣿⣿⣿⣿⣿⣿⣿⣿⣿⣿⣿⣿⣿⣿⣿⣿⣿⣿⣿⣿⣿⣿⣿⣿⣿⣷⣶⣤⣤⣀⣀⠀⠀⠀⠀⠀⠀⠀⠀⠀⠀⠀⠀⠀⣿⣿⣿⣿⣿⣿⣿⡇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⣿⣿⣿⣿⣿⣿⣿⣿⣿⣿⣿⣿⣿⣿⣿⣿⣿⣿⣿⣿⣿⣿⣿⣿⣿⣿⣿⣿⣿⣿⣿⣿⣿⣿⣿⣿⣿⣿⣿⣿⣿⣿⣿⣿⣿⣿⣿⣿⣿⣿⣿⣿⣿⣿⣿⣿⣿⣿⣿⣿⣿⣿⣿⣿⣿⣿⣿⣿⣿⣿⣿⡀⠀⠀⠀⠀⠀⠀⠀⠀⠀⠀⠀⣿⣿⣿⣿⣿⣿⠿⠇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⣿⣿⣿⣿⣿⣿⣿⣿⣿⣿⣿⣿⣿⣿⣿⣿⣿⣿⣿⣿⣿⣿⣿⣿⣿⣿⣿⣿⣿⣿⣿⣿⣿⣿⣿⣿⣿⣿⣿⣿⣿⣿⣿⣿⣿⣿⣿⣿⣿⣿⣿⣿⣿⣿⣿⣿⣿⣿⣿⣿⣿⣿⣿⣿⣿⣿⣿⣿⣿⣿⣿⣷⡀⠀⠀⠀⠀⠀⠀⠀⠀⠀⠀⢿⣿⣿⣿⡟⠁⠀⠀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⣿⣿⣿⣿⣿⣿⣿⣿⣿⣿⣿⣿⣿⣿⣿⣿⣿⣿⣿⣿⣿⣿⣿⣿⣿⣿⣿⣿⣿⣿⣿⣿⣿⣿⣿⣿⣿⣿⣿⣿⣿⣿⣿⣿⣿⣿⣿⣿⣿⣿⣿⣿⣿⣿⣿⣿⣿⣿⣿⣿⣿⣿⣿⣿⣿⣿⣿⣿⣿⣿⣿⣿⣷⠀⠀⠀⠀⠀⠀⠀⠀⠀⠀⠸⡿⠛⠋⠀⠀⠀⠀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⣿⣿⣿⣿⣿⣿⣿⣿⣿⣿⣿⣿⣿⣿⣿⣿⣿⣿⣿⣿⣿⣿⣿⣿⣿⣿⣿⣿⣿⣿⣿⣿⣿⣿⣿⣿⣿⣿⣿⣿⣿⣿⣿⣿⣿⣿⣿⣿⣿⣿⣿⣿⣿⣿⣿⣿⣿⣿⣿⣿⣿⣿⣿⣿⣿⣿⣿⣿⣿⣿⣿⣿⣿⣿⡄⠀⠀⠀⠀⠀⠀⠀⠀⠀⠀⠀⠀⠀⠀⠀⠀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⣿⣿⣿⣿⣿⣿⣿⣿⣿⣿⣿⣿⣿⣿⣿⣿⣿⣿⣿⣿⣿⣿⣿⣿⣿⣿⣿⣿⣿⣿⣿⣿⣿⣿⣿⣿⣿⣿⣿⣿⣿⣿⣿⣿⣿⣿⣿⣿⣿⣿⣿⣿⣿⣿⣿⣿⣿⣿⣿⣿⣿⣿⣿⣿⣿⣿⣿⣿⣿⣿⣿⣿⣿⣿⣧⠀⠀⠀⠀⠀⠀⠀⠀⠀⠀⠀⠀⠀⠀⠀⠀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⣿⣿⣿⣿⣿⣿⣿⣿⣿⣿⣿⣿⣿⣿⣿⣿⣿⣿⣿⣿⣿⣿⣿⣿⣿⣿⣿⣿⣿⣿⣿⣿⣿⣿⣿⣿⣿⣿⣿⣿⣿⣿⣿⣿⣿⣿⣿⣿⣿⣿⣿⣿⣿⣿⣿⣿⣿⣿⣿⣿⣿⣿⣿⣿⣿⣿⣿⣿⣿⣿⣿⣿⣿⣿⣿⣷⣀⠀⠀⠀⠀⠀⠀⠀⠀⠀⠀⣀⣠⣴⡆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⣿⣿⣿⣿⣿⣿⣿⣿⣿⣿⣿⣿⣿⣿⣿⣿⣿⣿⣿⣿⣿⣿⣿⣿⣿⣿⣿⣿⣿⣿⣿⣿⣿⣿⣿⣿⣿⣿⣿⣿⣿⣿⣿⣿⣿⣿⣿⣿⣿⣿⣿⣿⣿⣿⣿⣿⣿⣿⣿⣿⣿⣿⣿⣿⣿⣿⣿⣿⣿⣿⣿⣿⣿⣿⣿⣿⣿⣿⣶⣤⣤⣤⣤⣤⣴⣶⣿⣿⣿⣿⡇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⣿⣿⣿⣿⣿⣿⣿⣿⣿⣿⣿⣿⣿⣿⣿⣿⣿⣿⣿⣿⣿⣿⣿⣿⣿⣿⣿⣿⣿⣿⣿⣿⣿⣿⣿⣿⣿⣿⣿⣿⣿⣿⣿⣿⣿⣿⣿⣿⣿⣿⣿⣿⣿⣿⣿⣿⣿⣿⣿⣿⣿⣿⣿⣿⣿⣿⣿⣿⣿⣿⣿⣿⣿⣏⠉⠉⠉⠛⠿⣿⣿⣿⣿⣿⣿⣿⣿⣿⣿⣿⡇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⣿⣿⣿⣿⣿⣿⣿⣿⣿⣿⣿⣿⣿⣿⣿⣿⣿⣿⣿⣿⣿⣿⣿⣿⣿⣿⣿⣿⣿⣿⣿⣿⣿⣿⣿⣿⣿⣿⣿⣿⣿⣿⣿⣿⣿⣿⣿⣿⣿⣿⣿⣿⣿⣿⣿⣿⣿⣿⣿⣿⣿⣿⣿⣿⣿⣿⣿⣿⣿⣿⣿⣿⣿⣿⣷⣤⣀⠀⠀⠀⠉⠙⠛⠿⣿⣿⣿⣿⣿⣿⡇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⣿⣿⣿⣿⣿⣿⣿⣿⣿⣿⣿⣿⣿⣿⣿⣿⣿⣿⣿⣿⣿⣿⣿⣿⣿⣿⣿⣿⣿⣿⣿⣿⣿⣿⣿⣿⣿⣿⣿⣿⣿⣿⣿⣿⣿⣿⣿⣿⣿⣿⣿⣿⣿⣿⣿⣿⣿⣿⣿⣿⣿⣿⣿⣿⣿⣿⣿⣿⣿⣿⠿⠿⠿⠿⠿⠟⠉⠀⠀⠀⠀⠀⠀⠀⠀⠁⠀⠀⠀⠉⠁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⣿⣿⣿⣿⣿⣿⣿⣿⣿⣿⣿⣿⣿⣿⣿⣿⣿⣿⣿⣿⣿⣿⣿⣿⣿⣿⣿⣿⣿⣿⣿⣿⣿⣿⣿⣿⣿⣿⣿⣿⣿⣿⣿⣿⣿⣿⣿⣿⣿⣿⣿⣿⣿⣿⣿⣿⣿⣿⣿⣿⣿⣿⣿⣿⣿⣯⡀⠀⠀⠀⠀⠀⠀⠀⠀⠀⠀⠀⠀⠀⠀⠀⠀⠀⠀⠀⠀⠀⠀⠀⠀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⣿⣿⣿⣿⣿⣿⣿⣿⣿⣿⣿⣿⣿⣿⣿⣿⣿⣿⣿⣿⣿⣿⣿⣿⣿⣿⣿⣿⣿⣿⣿⣿⣿⣿⣿⣿⣿⣿⣿⣿⣿⣿⣿⣿⣿⣿⣿⣿⣿⣿⣿⣿⣿⣿⣿⣿⣿⣿⣿⣿⣿⣿⣿⣿⣿⣿⣿⣶⣦⣤⣤⣄⣀⠀⠀⠀⠀⠀⠀⠀⠀⠀⠀⠀⠀⠀⠀⠀⠀⠀⠀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⣿⣿⣿⣿⣿⣿⣿⣿⣿⣿⣿⣿⣿⣿⣿⣿⣿⣿⣿⣿⣿⣿⣿⣿⣿⣿⣿⣿⣿⣿⣿⣿⣿⣿⣿⣿⣿⣿⣿⣿⣿⣿⣿⣿⣿⣿⣿⣿⣿⣿⣿⣿⣿⣿⣿⣿⣿⣿⣿⣿⣿⣿⣿⣿⣿⣿⣿⣿⣿⣿⣿⣿⣿⣿⣷⣶⣶⣤⣄⣀⠀⠀⠀⠀⠀⠀⠀⠀⠀⠀⠀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⣿⣿⣿⣿⣿⣿⣿⣿⣿⣿⣿⣿⣿⣿⣿⣿⣿⣿⣿⣿⣿⣿⣿⣿⣿⣿⣿⣿⣿⣿⣿⣿⣿⣿⣿⣿⣿⣿⣿⣿⣿⣿⣿⣿⣿⣿⣿⣿⣿⣿⣿⣿⣿⣿⣿⣿⣿⣿⣿⣿⣿⣿⣿⣿⣿⣿⣿⣿⣿⣿⣿⣿⣿⣿⣿⣿⣿⣿⣿⣿⣧⠀⠀⠀⠀⠀⠀⠀⠀⠀⠀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⣿⣿⣿⣿⣿⣿⣿⣿⣿⣿⣿⣿⣿⣿⣿⣿⣿⣿⣿⣿⣿⣿⣿⣿⣿⣿⣿⣿⣿⣿⣿⣿⣿⣿⣿⣿⣿⣿⣿⣿⣿⣿⣿⣿⣿⣿⣿⣿⣿⣿⣿⣿⣿⣿⣿⣿⣿⣿⣿⣿⣿⣿⣿⣿⣿⣿⣿⣿⣿⣿⣿⣿⣿⣿⣿⣿⣿⣿⣿⣿⣿⣧⠀⠀⠀⠀⠀⠀⠀⠀⠀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⣿⣿⣿⣿⣿⣿⣿⣿⣿⣿⣿⣿⣿⣿⣿⣿⣿⣿⣿⣿⣿⣿⣿⣿⣿⣿⣿⣿⣿⣿⣿⣿⣿⣿⣿⣿⣿⣿⣿⣿⣿⣿⣿⣿⣿⣿⣿⣿⣿⣿⣿⣿⣿⣿⣿⣿⣿⣿⣿⣿⣿⣿⣿⣿⣿⣿⣿⣿⣿⣿⣿⣿⣿⣿⣿⣿⣿⣿⣿⣿⣿⣿⡆⠀⠀⠀⠀⠀⠀⠀⠀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⣿⣿⣿⣿⣿⣿⣿⣿⣿⣿⣿⣿⣿⣿⣿⣿⣿⣿⣿⣿⣿⣿⣿⣿⣿⣿⣿⣿⣿⣿⣿⣿⣿⣿⣿⣿⣿⣿⣿⣿⣿⣿⣿⣿⣿⣿⣿⣿⣿⣿⣿⣿⣿⣿⣿⣿⣿⣿⣿⣿⣿⣿⣿⣿⣿⣿⣿⣿⣿⣿⣿⣿⣿⣿⣿⣿⣿⣿⠟⠛⠻⠿⣿⣿⣿⣿⣿⣿⣿⣿⡇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⣿⣿⣿⣿⣿⣿⣿⣿⣿⣿⣿⣿⣿⣿⣿⣿⣿⣿⣿⣿⣿⣿⣿⣿⣿⣿⣿⣿⣿⣿⣿⣿⣿⣿⣿⣿⣿⣿⣿⣿⣿⣿⣿⣿⣿⣿⣿⣿⣿⣿⣿⣿⣿⣿⣿⣿⣿⣿⣿⣿⣿⣿⣿⣿⣿⣿⣿⣿⣿⣿⣿⣿⣿⣿⣿⣿⣿⣿⣦⣀⠀⠀⠀⠉⠛⠿⠿⣿⣿⣿⡇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⣿⣿⣿⣿⣿⣿⣿⣿⣿⣿⣿⣿⣿⣿⣿⣿⣿⣿⣿⣿⣿⣿⣿⣿⣿⣿⣿⣿⣿⣿⣿⣿⣿⣿⣿⣿⣿⣿⣿⣿⣿⣿⣿⣿⣿⣿⣿⣿⣿⣿⣿⣿⣿⣿⣿⣿⣿⣿⣿⣿⣿⣿⣿⣿⣿⣿⣿⣿⣿⣿⣿⣿⣿⣿⣿⣿⣿⣿⣿⣿⡿⠆⠀⠀⠀⠀⠀⠀⠉⠛⠃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⣿⣿⣿⣿⣿⣿⣿⣿⣿⣿⣿⣿⣿⣿⣿⣿⣿⣿⣿⣿⣿⣿⣿⣿⣿⣿⣿⣿⣿⣿⣿⣿⣿⣿⣿⣿⣿⣿⣿⣿⣿⣿⣿⣿⣿⣿⣿⣿⣿⣿⣿⣿⣿⣿⣿⣿⣿⣿⣿⣿⣿⣿⣿⣿⣿⣿⣿⣿⣿⣿⡟⠛⠛⠋⠉⠉⠉⠉⠉⠀⠀⠀⠀⠀⠀⠀⠀⠀⠀⠀⠀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⣿⣿⣿⣿⣿⣿⣿⣿⣿⣿⣿⣿⣿⣿⣿⣿⣿⣿⣿⣿⣿⣿⣿⣿⣿⣿⣿⣿⣿⣿⣿⣿⣿⣿⣿⣿⣿⣿⣿⣿⣿⣿⣿⣿⣿⣿⣿⣿⣿⣿⣿⣿⣿⣿⣿⣿⣿⣿⣿⣿⣿⣿⣿⣿⣿⣿⣿⣿⣿⣿⣷⣦⣄⣀⠀⠀⠀⠀⠀⠀⠀⠀⠀⠀⠀⠀⠀⠀⠀⠀⠀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⣿⣿⣿⣿⣿⣿⣿⣿⣿⣿⣿⣿⣿⣿⣿⣿⣿⣿⣿⣿⣿⣿⣿⣿⣿⣿⣿⣿⣿⣿⣿⣿⣿⣿⣿⣿⣿⣿⣿⣿⣿⣿⣿⣿⣿⣿⣿⣿⣿⣿⣿⣿⣿⣿⣿⣿⣿⣿⣿⣿⣿⣿⣿⣿⣿⣿⣿⣿⣿⣿⣿⣿⣿⣿⣿⣿⣷⣶⣦⣤⣀⣀⡀⠀⠀⠀⠀⠀⠀⠀⠀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⣿⣿⣿⣿⣿⣿⣿⣿⣿⣿⣿⣿⣿⣿⣿⣿⣿⣿⣿⣿⣿⣿⣿⣿⣿⣿⣿⣿⣿⣿⣿⣿⣿⣿⣿⣿⣿⣿⣿⣿⣿⣿⣿⣿⣿⣿⣿⣿⣿⣿⣿⣿⣿⣿⣿⣿⣿⣿⣿⣿⣿⣿⣿⣿⣿⣿⣿⣿⣿⣿⣿⣿⣿⣿⣿⣿⣿⣿⣿⣿⣿⣿⣿⣷⣶⡀⠀⠀⠀⠀⠀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⣿⣿⣿⣿⣿⣿⣿⣿⣿⣿⣿⣿⣿⣿⣿⣿⣿⣿⣿⣿⣿⣿⣿⣿⣿⣿⣿⣿⣿⣿⣿⣿⣿⣿⣿⣿⣿⣿⣿⣿⣿⣿⣿⣿⣿⣿⣿⣿⣿⣿⣿⣿⣿⣿⣿⣿⣿⣿⣿⣿⣿⣿⣿⣿⣿⣿⣿⣿⣿⣿⣿⣿⣿⣿⣿⣿⣿⣿⣿⣿⣿⣿⣿⣿⣿⣷⡀⠀⠀⠀⠀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⣿⣿⣿⣿⣿⣿⣿⣿⣿⣿⣿⣿⣿⣿⣿⣿⣿⣿⣿⣿⣿⣿⣿⣿⣿⣿⣿⣿⣿⣿⣿⣿⣿⣿⣿⣿⣿⣿⣿⣿⣿⣿⣿⣿⣿⣿⣿⣿⣿⣿⣿⣿⣿⣿⣿⣿⣿⣿⣿⣿⣿⣿⣿⣿⣿⣿⣿⣿⣿⣿⣿⣿⣿⣿⣿⣿⣿⣿⣿⣿⣿⣿⣿⣿⣿⣿⣿⣇⠀⠀⠀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⣿⣿⣿⣿⣿⣿⣿⣿⣿⣿⣿⣿⣿⣿⣿⣿⣿⣿⣿⣿⣿⣿⣿⣿⣿⣿⣿⣿⣿⣿⣿⣿⣿⣿⣿⣿⣿⣿⣿⣿⣿⣿⣿⣿⣿⣿⣿⣿⣿⣿⣿⣿⣿⣿⣿⣿⣿⣿⣿⣿⣿⣿⣿⣿⣿⣿⣿⣿⣿⣿⣿⣿⣿⣿⣿⣿⣿⣿⣿⣿⣿⣿⣿⣿⣿⣿⣿⣿⣇⠀⠀</a:t>
            </a:r>
            <a:br/>
            <a:r>
              <a:t>⣿⣿⣿⣿⣿⣿⣿⣿⣿⣿⣿⣿⣿⣿⣿⣿⣿⣿⣿⣿⣿⣿⣿⣿⣿⣿⣿⣿⣿⣿⣿⣿⣿⡿⠿⠟⠛⠛⠉⠉⠉⠉⠉⠉⠉⠉⠉⠉⠉⠉⠛⠛⠛⠛⠻⠿⢿⣿⣿⣿⣿⣿⣿⣿⣿⣿⣿⣿⣿⣿⣿⣿⣿⣿⣿⣿⣿⣿⣿⣿⣿⣿⣿⣿⣿⣿⣿⣿⣿⠀⠀</a:t>
            </a:r>
            <a:br/>
            <a:r>
              <a:t>⣿⣿⣿⣿⣿⣿⣿⣿⣿⣿⣿⣿⣿⣿⣿⣿⣿⣿⣿⣿⣿⣿⣿⣿⣿⣿⣿⣿⣿⣿⠿⠋⠁⠀⠀⠀⠀⠀⠀⠀⠀⠀⠀⠀⠀⠀⠀⠀⠀⠀⠀⠀⠀⠀⠀⠀⠀⠈⠉⠻⣿⣿⣿⣿⣿⣿⣿⣿⣿⣿⣿⣿⣿⣿⣿⣿⣿⣿⣿⣿⣿⣿⣿⣿⣿⣿⣿⣿⣿⣆⠀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⣿⣿⣿⣿⣿⣿⣿⣿⣿⣿⣿⣿⣿⣿⣿⣿⣿⣿⣿⣿⣿⣿⣿⣿⣿⣿⣿⣿⣿⣿⣿⡿⠟⠛⠋⠉⠉⠁⠀⠀⠀⠀⠀⠀⠉⠉⠉⠉⠉⠉⠉⠉⠉⠉⠉⠙⠛⠻⠿⣿⣿⣿⣿⣿⣿⣿⣿⣿⣿⣿⣿⣿⣿⣿⣿⣿⣿⣿⣿⣿⣿⣿⣿⣿⣿⣿⡟⠉⠛⠛⠇</a:t>
            </a:r>
            <a:br/>
            <a:r>
              <a:t>⣿⣿⣿⣿⣿⣿⣿⣿⣿⣿⣿⣿⣿⣿⣿⣿⣿⣿⣿⣿⣿⣿⣿⣿⣿⣿⣿⣿⠿⠋⠀⠀⠀⠀⠀⠀⠀⠀⠀⠀⠀⠀⠀⠀⠀⠀⠀⠀⠀⠀⠀⠀⠀⠀⠀⠀⠀⠀⠀⠀⠉⠻⣿⣿⣿⣿⣿⣿⣿⣿⣿⣿⣿⣿⣿⣿⣿⣿⣿⣿⣿⣿⣿⣿⣿⣿⣿⣦⣀⠀⠀</a:t>
            </a:r>
            <a:br/>
            <a:r>
              <a:t>⣿⣿⣿⣿⣿⣿⣿⣿⣿⣿⣿⣿⣿⣿⣿⣿⣿⣿⣿⣿⣿⣿⣿⣿⣿⣿⠟⠁⠀⠀⠀⠀⠀⠀⠀⠀⠀⠀⠀⠀⠀⠀⠀⠀⠀⠀⠀⠀⠀⠀⠀⠀⠀⠀⠀⠀⠀⠀⠀⠀⠀⠀⠈⠻⣿⣿⣿⣿⣿⣿⣿⣿⣿⣿⣿⣿⣿⣿⣿⣿⣿⣿⣿⣿⣿⣿⣿⣿⣿⠟⠂</a:t>
            </a:r>
            <a:br/>
            <a:r>
              <a:t>⣿⣿⣿⣿⣿⣿⣿⣿⣿⣿⣿⣿⣿⣿⣿⣿⣿⣿⣿⣿⣿⣿⣿⣿⣿⠃⠀⠀⠀⠀⠀⠀⠀⠀⠀⠀⠀⠀⠀⠀⠀⠀⠀⠀⠀⠀⠀⠀⠀⠀⠀⠀⠀⠀⠀⠀⠀⠀⠀⠀⠀⠀⠀⠀⠈⢿⣿⣿⣿⣿⣿⣿⣿⣿⣿⣿⣿⣿⣿⠋⠉⠉⠉⠉⠉⠁⠀⠀⠀⠀⠀</a:t>
            </a:r>
            <a:br/>
            <a:r>
              <a:t>⣿⣿⣿⣿⣿⣿⣿⣿⣿⣿⣿⣿⣿⣿⣿⣿⣿⣿⣿⣿⣿⣿⣿⣿⠇⠀⠀⠀⠀⠀⠀⠀⠀⠀⠀⠀⠀⠀⠀⠀⠀⠀⠀⠀⠀⠀⠀⠀⠀⠀⠀⠀⠀⠀⠀⠀⠀⠀⠀⠀⠀⠀⠀⠀⠀⠈⣿⣿⣿⣿⣿⣿⣿⣿⣿⣿⣿⣿⣿⣷⣦⣄⣀⠀⠀⠀⠀⠀⠀⠀⠀</a:t>
            </a:r>
            <a:br/>
            <a:r>
              <a:t>⣿⣿⣿⣿⣿⣿⣿⣿⣿⣿⣿⣿⣿⣿⣿⣿⣿⣿⣿⣿⣿⣿⣿⡿⠀⠀⠀⠀⠀⠀⠀⠀⠀⠀⠀⠀⠀⠀⠀⠀⠀⠀⠀⠀⠀⠀⠀⠀⠀⠀⠀⠀⠀⠀⠀⠀⠀⠀⠀⠀⠀⠀⠀⠀⠀⠀⢸⣿⣿⣿⣿⣿⣿⣿⣿⣿⣿⣿⣿⣿⣿⣿⣿⣿⣿⣿⣷⣶⣤⣀⡀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⣿⣿⣿⣿⣿⣿⣿⣿⣿⣿⣿⣿⣿⣿⣿⣿⣿⣿⣿⣿⣿⣿⣿⠁⠀⠀⠀⠀⠀⠀⠀⠀⠀⠀⠀⠀⠀⠀⠀⠀⠀⠀⠀⠀⠀⠀⠀⠀⠀⠀⠀⠀⠀⠀⠀⠀⠀⠀⠀⠀⠀⠀⠀⠀⠀⠀⠈⠻⣿⣿⣿⣿⣿⣿⣿⣿⣿⣿⣿⣿⣿⣿⣿⣿⣿⣿⣿⣿⣿⣿⡇</a:t>
            </a:r>
            <a:br/>
            <a:r>
              <a:t>⣿⣿⣿⣿⣿⣿⣿⣿⣿⣿⣿⣿⣿⣿⣿⣿⣿⣿⡿⠟⠛⠉⠁⠀⠀⠀⠀⠀⠀⠀⠀⠀⠀⠀⠀⠀⠀⠀⠀⠀⠀⠀⠀⠀⠀⠀⠀⠀⠀⠀⠀⠀⠀⠀⠀⠀⠀⠀⠀⠀⠀⠀⠀⠀⠀⠀⠀⠀⠈⠙⠛⠿⣿⣿⣿⣿⣿⣿⣿⣿⣿⣿⣿⣿⣿⣿⣿⣿⣿⣿⡇</a:t>
            </a:r>
            <a:br/>
            <a:r>
              <a:t>⣿⣿⣿⣿⣿⣿⣿⣿⣿⣿⣿⣿⣿⣿⡿⠟⠋⠁⠀⠀⠀⠀⠀⠀⠀⠀⠀⠀⠀⠀⠀⠀⠀⠀⠀⠀⠀⠀⠀⠀⠀⠀⠀⠀⠀⠀⠀⠀⠀⠀⠀⠀⠀⠀⠀⠀⠀⠀⠀⠀⠀⠀⠀⠀⠀⠀⠀⠀⠀⠀⠀⠀⠀⠉⠛⠿⣿⣿⣿⣿⣿⣿⣿⣿⣿⣿⣿⣿⣿⣿⡇</a:t>
            </a:r>
            <a:br/>
            <a:r>
              <a:t>⣿⣿⣿⣿⣿⣿⣿⣿⣿⣿⣿⡿⠛⠁⠀⠀⠀⠀⠀⠀⠀⠀⠀⠀⠀⠀⠀⠀⠀⠀⠀⠀⠀⠀⠀⠀⠀⠀⠀⠀⠀⠀⠀⠀⠀⠀⠀⠀⠀⠀⠀⠀⠀⠀⠀⠀⠀⠀⠀⠀⠀⠀⠀⠀⠀⠀⠀⠀⠀⠀⠀⠀⠀⠀⠀⠀⠀⠙⠻⣿⣿⣿⣿⣿⣿⣿⣿⣿⣿⣿⡇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⣿⣿⣿⣿⣿⣿⣿⣿⣿⣿⣿⣿⣿⣿⣿⣿⣿⣿⣿⣿⣿⣿⣿⣿⣿⣿⣿⣿⣿⣿⠿⠟⠋⠉⠁⠀⠀⠀⠀⠀⠀⠀⠀⠀⠀⠀⠀⠀⠀⠀⠀⠀⠀⠀⠀⠈⠉⠉⠛⠿⣿⣿⣿⣿⣿⣿⣿⣿⣿⣿⣿⣿⣿⣿⣿⣿⣿⣿⣿⣿⣿⣿⣿⣿⣿⣿⣿⣿⣿⣿⡇</a:t>
            </a:r>
            <a:br/>
            <a:r>
              <a:t>⣿⣿⣿⣿⣿⣿⣿⣿⣿⣿⣿⣿⣿⣿⣿⣿⣿⣿⣿⣿⣿⣿⣿⣿⣿⣿⣿⠿⠋⠀⠀⠀⠀⠀⠀⠀⠀⠀⠀⠀⠀⠀⠀⠀⠀⠀⠀⠀⠀⠀⠀⠀⠀⠀⠀⠀⠀⠀⠀⠀⠀⠙⠿⣿⣿⣿⣿⣿⣿⣿⣿⣿⣿⣿⣿⣿⣿⣿⣿⣿⣿⣿⣿⣿⣿⣿⣿⣿⣿⣿⡇</a:t>
            </a:r>
            <a:br/>
            <a:r>
              <a:t>⣿⣿⣿⣿⣿⣿⣿⣿⣿⣿⣿⣿⣿⣿⣿⣿⣿⣿⣿⣿⣿⣿⣿⣿⣿⡿⠃⠀⠀⠀⠀⠀⠀⠀⠀⠀⠀⠀⠀⠀⠀⠀⠀⠀⠀⠀⠀⠀⠀⠀⠀⠀⠀⠀⠀⠀⠀⠀⠀⠀⠀⠀⠀⠈⢿⣿⣿⣿⣿⣿⣿⣿⣿⣿⣿⣿⣿⣿⣿⣿⣿⣿⣿⣿⣿⣿⣿⣿⣿⣿⡇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⣿⣿⣿⣿⣿⣿⣿⣿⣿⣿⣿⣿⣿⣿⣿⣿⣿⣿⣿⣿⣿⣿⣿⡏⠀⠀⠀⠀⠀⠀⠀⠀⠀⠀⠀⠀⠀⠀⠀⠀⠀⠀⠀⠀⠀⠀⠀⠀⠀⠀⠀⠀⠀⠀⠀⠀⠀⠀⠀⠀⠀⠀⠀⠀⠀⠀⢸⣿⣿⣿⣿⣿⣿⣿⣿⣿⣿⣿⣿⣿⣿⣿⣿⡿⠿⠿⠿⠿⠛⠛⠃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⣿⣿⣿⣿⣿⣿⣿⣿⣿⣿⣿⣿⣿⣿⣿⣿⣿⣿⣿⣿⣿⣿⣿⡇⠀⠀⠀⠀⠀⠀⠀⠀⠀⠀⠀⠀⠀⠀⠀⠀⠀⠀⠀⠀⠀⠀⠀⠀⠀⠀⠀⠀⠀⠀⠀⠀⠀⠀⠀⠀⠀⠀⠀⠀⠀⠀⢸⣿⣿⣿⣿⣿⣿⣿⣿⣿⣿⣿⣿⣿⣿⣿⣿⣤⡀⠀⠀⠀⠀⠀⠀</a:t>
            </a:r>
            <a:br/>
            <a:r>
              <a:t>⣿⣿⣿⣿⣿⣿⣿⣿⣿⣿⣿⣿⣿⣿⣿⣿⣿⣿⣿⣿⣿⣿⣿⣧⠀⠀⠀⠀⠀⠀⠀⠀⠀⠀⠀⠀⠀⠀⠀⠀⠀⠀⠀⠀⠀⠀⠀⠀⠀⠀⠀⠀⠀⠀⠀⠀⠀⠀⠀⠀⠀⠀⠀⠀⠀⠀⣸⣿⣿⣿⣿⣿⣿⣿⣿⣿⣿⣿⣿⣿⣿⣿⣿⣿⣿⣿⣶⣦⣤⣤⡄</a:t>
            </a:r>
            <a:br/>
            <a:r>
              <a:t>⣿⣿⣿⣿⣿⣿⣿⣿⣿⣿⣿⣿⣿⣿⣿⣿⣿⣿⣿⣿⣿⣿⡿⠿⠆⠀⠀⠀⠀⠀⠀⠀⠀⠀⠀⠀⠀⠀⠀⠀⠀⠀⠀⠀⠀⠀⠀⠀⠀⠀⠀⠀⠀⠀⠀⠀⠀⠀⠀⠀⠀⠀⠀⠀⠀⠀⠿⠿⣿⣿⣿⣿⣿⣿⣿⣿⣿⣿⣿⣿⣿⣿⣿⣿⣿⣿⣿⣿⣿⣿⡇</a:t>
            </a:r>
            <a:br/>
            <a:r>
              <a:t>⣿⣿⣿⣿⣿⣿⣿⣿⣿⣿⣿⣿⣿⣿⣿⡿⠟⠛⠋⠉⠀⠀⠀⠀⠀⠀⠀⠀⠀⠀⠀⠀⠀⠀⠀⠀⠀⠀⠀⠀⠀⠀⠀⠀⠀⠀⠀⠀⠀⠀⠀⠀⠀⠀⠀⠀⠀⠀⠀⠀⠀⠀⠀⠀⠀⠀⠀⠀⠀⠀⠈⠉⠛⠻⠿⢿⣿⣿⣿⣿⣿⣿⣿⣿⣿⣿⣿⣿⣿⣿⡇</a:t>
            </a:r>
            <a:br/>
            <a:r>
              <a:t>⣿⣿⣿⣿⣿⣿⣿⣿⣿⣿⣿⠿⠛⠉⠀⠀⠀⠀⠀⠀⠀⠀⠀⠀⠀⠀⠀⠀⠀⠀⠀⠀⠀⠀⠀⠀⠀⠀⠀⠀⠀⠀⠀⠀⠀⠀⠀⠀⠀⠀⠀⠀⠀⠀⠀⠀⠀⠀⠀⠀⠀⠀⠀⠀⠀⠀⠀⠀⠀⠀⠀⠀⠀⠀⠀⠀⠈⠙⠻⢿⣿⣿⣿⣿⣿⣿⣿⣿⣿⣿⡇</a:t>
            </a:r>
            <a:br/>
            <a:r>
              <a:t>⣿⣿⣿⣿⣿⣿⣿⣿⠿⠋⠀⠀⠀⠀⠀⠀⠀⠀⠀⠀⠀⠀⠀⠀⠀⠀⠀⠀⠀⠀⠀⠀⠀⠀⠀⠀⠀⠀⠀⠀⠀⠀⠀⠀⠀⠀⠀⠀⠀⠀⠀⠀⠀⠀⠀⠀⠀⠀⠀⠀⠀⠀⠀⠀⠀⠀⠀⠀⠀⠀⠀⠀⠀⠀⠀⠀⠀⠀⠀⠀⠈⠛⢿⣿⣿⣿⣿⣿⣿⣿⡇</a:t>
            </a:r>
            <a:br/>
            <a:r>
              <a:t>⣿⣿⣿⣿⣿⣿⠟⠁⠀⠀⠀⠀⠀⠀⠀⠀⠀⠀⠀⠀⠀⠀⠀⠀⠀⠀⠀⠀⠀⠀⠀⠀⠀⠀⠀⠀⠀⠀⠀⠀⠀⠀⠀⠀⠀⠀⠀⠀⠀⠀⠀⠀⠀⠀⠀⠀⠀⠀⠀⠀⠀⠀⠀⠀⠀⠀⠀⠀⠀⠀⠀⠀⠀⠀⠀⠀⠀⠀⠀⠀⠀⠀⠀⠙⢿⣿⣿⣿⣿⣿⡇</a:t>
            </a:r>
            <a:br/>
            <a:r>
              <a:t>⣿⣿⣿⣿⣿⠁⠀⠀⠀⠀⠀⠀⠀⠀⠀⠀⠀⠀⠀⠀⠀⠀⠀⠀⠀⠀⠀⠀⠀⠀⠀⠀⠀⠀⠀⠀⠀⠀⠀⠀⠀⠀⠀⠀⠀⠀⠀⠀⠀⠀⠀⠀⠀⠀⠀⠀⠀⠀⠀⠀⠀⠀⠀⠀⠀⠀⠀⠀⠀⠀⠀⠀⠀⠀⠀⠀⠀⠀⠀⠀⠀⠀⠀⠀⠀⢹⣿⣿⣿⣿⡇</a:t>
            </a:r>
            <a:br/>
            <a:r>
              <a:t>⣿⣿⣿⣿⣿⠀⠀⠀⠀⠀⠀⠀⠀⠀⠀⠀⠀⠀⠀⠀⠀⠀⠀⠀⠀⠀⠀⠀⠀⠀⠀⠀⠀⠀⠀⠀⠀⠀⠀⠀⠀⠀⠀⠀⠀⠀⠀⠀⠀⠀⠀⠀⠀⠀⠀⠀⠀⠀⠀⠀⠀⠀⠀⠀⠀⠀⠀⠀⠀⠀⠀⠀⠀⠀⠀⠀⠀⠀⠀⠀⠀⠀⠀⠀⠀⢸⣿⣿⣿⣿⡇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⣿⣿⣿⣿⣿⣿⣿⣿⣿⣿⣿⣿⣿⣿⣿⣿⣿⣿⣿⣿⣿⣿⣿⣿⣿⣿⣿⣿⣿⣿⣿⡿⠿⠛⠋⠉⠉⠉⠀⠀⠀⠉⠉⠉⠉⠉⠉⠀⠀⠀⠀⠀⠈⠉⠉⠛⠻⠿⣿⣿⣿⣿⣿⣿⣿⣿⣿⣿⣿⣿⣿⣿⣿⣿⣿⣿⣿⣿⣿⣿⣿⣿⣿⣿⣿⣿⣿⣿⣿⣿⡇</a:t>
            </a:r>
            <a:br/>
            <a:r>
              <a:t>⣿⣿⣿⣿⣿⣿⣿⣿⣿⣿⣿⣿⣿⣿⣿⣿⣿⣿⣿⣿⣿⣿⣿⣿⣿⣿⣿⣿⣿⠟⠉⠀⠀⠀⠀⠀⠀⠀⠀⠀⠀⠀⠀⠀⠀⠀⠀⠀⠀⠀⠀⠀⠀⠀⠀⠀⠀⠀⠀⠙⢿⣿⣿⣿⣿⣿⣿⣿⣿⣿⣿⣿⣿⣿⣿⣿⣿⣿⣿⣿⣿⣿⣿⣿⣿⣿⣿⣿⣿⣿⡇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⣿⣿⣿⣿⣿⣿⣿⣿⣿⣿⣿⣿⣿⣿⣿⣿⣿⣿⣿⣿⣿⣿⣿⣿⣿⣿⠁⠀⠀⠀⠀⠀⠀⠀⠀⠀⠀⠀⠀⠀⠀⠀⠀⠀⠀⠀⠀⠀⠀⠀⠀⠀⠀⠀⠀⠀⠀⠀⠀⠀⠀⠀⠀⠀⢿⣿⣿⣿⣿⣿⣿⣿⣿⣿⣿⣿⣿⣿⣿⣿⣿⣿⣿⣿⣿⣿⣿⣿⣿⣿⡇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⣿⣿⣿⣿⣿⣿⣿⣿⣿⣿⣿⣿⣿⣿⡿⠿⠟⠛⠋⠉⠉⠉⠀⠀⠀⠀⠀⠀⠀⠀⠀⠀⠀⠀⠀⠀⠀⠀⠀⠀⠀⠀⠀⠀⠀⠀⠀⠀⠀⠀⠀⠀⠀⠀⠀⠀⠀⠀⠀⠀⠀⠀⠀⠀⠀⠀⠀⠀⠀⠉⠉⠉⠛⠛⠿⠿⣿⣿⣿⣿⣿⣿⣿⣿⣿⣿⣿⣿⣿⣿⡇</a:t>
            </a:r>
            <a:br/>
            <a:r>
              <a:t>⣿⣿⣿⣿⣿⣿⣿⣿⣿⣿⣿⠟⠋⠁⠀⠀⠀⠀⠀⠀⠀⠀⠀⠀⠀⠀⠀⠀⠀⠀⠀⠀⠀⠀⠀⠀⠀⠀⠀⠀⠀⠀⠀⠀⠀⠀⠀⠀⠀⠀⠀⠀⠀⠀⠀⠀⠀⠀⠀⠀⠀⠀⠀⠀⠀⠀⠀⠀⠀⠀⠀⠀⠀⠀⠀⠀⠀⠉⠛⢿⣿⣿⣿⣿⣿⣿⣿⣿⣿⣿⡇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⣿⣿⣿⣿⣿⣿⣿⣿⣿⣿⠀⠀⠀⠀⠀⠀⠀⠀⠀⠀⠀⠀⠀⠀⠀⠀⠀⠀⠀⠀⠀⠀⠀⠀⠀⠀⠀⠀⠀⠀⠀⠀⠀⠀⠀⠀⠀⠀⠀⠀⠀⠀⠀⠀⠀⠀⠀⠀⠀⠀⠀⠀⠀⠀⠀⠀⠀⠀⠀⠀⠀⠀⠀⠀⠀⠀⠀⠀⠀⠀⢸⣿⣿⣿⣿⣿⣿⣿⣿⣿⡇</a:t>
            </a:r>
            <a:br/>
            <a:r>
              <a:t>⣿⣿⣿⣿⣿⣿⣿⣿⣿⠇⠀⠀⠀⠀⠀⠀⠀⠀⠀⠀⠀⠀⠀⠀⠀⠀⠀⠀⠀⠀⠀⠀⠀⠀⠀⠀⠀⠀⠀⠀⠀⠀⠀⠀⠀⠀⠀⠀⠀⠀⠀⠀⠀⠀⠀⠀⠀⠀⠀⠀⠀⠀⠀⠀⠀⠀⠀⠀⠀⠀⠀⠀⠀⠀⠀⠀⠀⠀⠀⠀⠀⣿⣿⣿⣿⣿⣿⣿⣿⣿⠇</a:t>
            </a:r>
            <a:br/>
            <a:r>
              <a:t>⣿⣿⣿⣿⣿⣿⣿⣿⣿⡀⠀⠀⠀⠀⠀⠀⠀⠀⠀⠀⠀⠀⠀⠀⠀⠀⠀⠀⠀⠀⠀⠀⠀⠀⠀⠀⠀⠀⠀⠀⠀⠀⠀⠀⠀⠀⠀⠀⠀⠀⠀⠀⠀⠀⠀⠀⠀⠀⠀⠀⠀⠀⠀⠀⠀⠀⠀⠀⠀⠀⠀⠀⠀⠀⠀⠀⠀⠀⠀⠀⠀⣼⣿⣿⣿⣿⣿⣿⣿⣿⡆</a:t>
            </a:r>
            <a:br/>
            <a:r>
              <a:t>⣿⣿⣿⣿⣿⣿⣿⣿⣿⣿⣆⠀⠀⠀⠀⠀⠀⠀⠀⠀⠀⠀⠀⠀⠀⠀⠀⠀⠀⠀⠀⠀⠀⠀⠀⠀⠀⠀⠀⠀⠀⠀⠀⠀⠀⠀⠀⠀⠀⠀⠀⠀⠀⠀⠀⠀⠀⠀⠀⠀⠀⠀⠀⠀⠀⠀⠀⠀⠀⠀⠀⠀⠀⠀⠀⠀⠀⠀⠀⢠⣾⣿⣿⣿⣿⣿⣿⣿⣿⣿⡇</a:t>
            </a:r>
            <a:br/>
            <a:r>
              <a:t>⣿⣿⣿⣿⣿⣿⣿⣿⣿⣿⣿⣿⣦⡀⠀⠀⠀⠀⠀⠀⠀⠀⠀⠀⠀⠀⠀⠀⠀⠀⠀⠀⠀⠀⠀⠀⠀⠀⠀⠀⠀⠀⠀⠀⠀⠀⠀⠀⠀⠀⠀⠀⠀⠀⠀⠀⠀⠀⠀⠀⠀⠀⠀⠀⠀⠀⠀⠀⠀⠀⠀⠀⠀⠀⠀⠀⠀⣠⣴⣿⣿⣿⣿⣿⣿⣿⣿⣿⣿⣿⡇</a:t>
            </a:r>
            <a:br/>
            <a:r>
              <a:t>⣿⣿⣿⣿⣿⣿⣿⣿⣿⣿⣿⣿⣿⣿⣦⣀⠀⠀⠀⠀⠀⠀⠀⠀⠀⠀⠀⠀⠀⠀⠀⠀⠀⠀⠀⠀⠀⠀⠀⠀⠀⠀⠀⠀⠀⠀⠀⠀⠀⠀⠀⠀⠀⠀⠀⠀⠀⠀⠀⠀⠀⠀⠀⠀⠀⠀⠀⠀⠀⠀⠀⠀⠀⠀⠀⢰⣾⣿⣿⣿⣿⣿⣿⣿⣿⣿⣿⣿⣿⣿⡇</a:t>
            </a:r>
            <a:br/>
            <a:r>
              <a:t>⣿⣿⣿⣿⣿⣿⣿⣿⣿⣿⣿⣿⣿⣿⣿⣿⣿⣦⣀⠀⠀⠀⠀⠀⠀⠀⠀⠀⠀⠀⠀⠀⠀⠀⠀⠀⠀⠀⠀⠀⠀⠀⠀⠀⠀⠀⠀⠀⠀⠀⠀⠀⠀⠀⠀⠀⠀⠀⠀⠀⠀⠀⠀⠀⠀⠀⠀⠀⠀⠀⠀⠀⠀⠀⢀⣾⣿⣿⣿⣿⣿⣿⣿⣿⣿⣿⣿⣿⣿⣿⡇</a:t>
            </a:r>
            <a:br/>
            <a:r>
              <a:t>⣿⣿⣿⣿⣿⣿⣿⣿⣿⣿⣿⣿⣿⣿⣿⣿⣿⣿⣿⣷⣦⣀⠀⠀⠀⠀⠀⠀⠀⠀⠀⠀⠀⠀⠀⠀⠀⠀⠀⠀⠀⠀⠀⠀⠀⠀⠀⠀⠀⠀⠀⠀⠀⠀⠀⠀⠀⠀⠀⠀⠀⠀⠀⠀⠀⠀⠀⠀⢀⣤⣶⠀⠀⢀⣼⣿⣿⣿⣿⣿⣿⣿⣿⣿⣿⣿⣿⣿⣿⣿⡇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⣿⣿⣿⣿⣿⣿⣿⣿⣿⣿⣿⣿⣿⣿⣿⣿⣿⣿⣿⣿⣿⣿⠀⠀⠀⠀⠀⠀⠀⠀⠀⠀⠀⠀⠀⠀⠀⠀⠀⠀⠀⠀⠀⠀⠀⠀⠀⠀⠀⠀⠀⠀⠀⠀⠀⠀⠀⠀⠀⠀⠀⠀⠀⠀⠀⠀⠀⠀⠸⣿⣿⣷⣶⣾⣿⣿⣿⣿⣿⣿⣿⣿⣿⣿⣿⣿⣿⣿⣿⣿⡇</a:t>
            </a:r>
            <a:br/>
            <a:r>
              <a:t>⣿⣿⣿⣿⣿⣿⣿⣿⣿⣿⣿⣿⣿⣿⣿⣿⣿⣿⣿⣿⣿⡟⠀⠀⠀⠀⠀⠀⠀⠀⠀⠀⠀⠀⠀⠀⠀⠀⠀⠀⠀⠀⠀⠀⠀⠀⠀⠀⠀⠀⠀⠀⠀⠀⠀⠀⠀⠀⠀⠀⠀⠀⠀⠀⠀⠀⠀⠀⠀⣿⣿⣿⣿⣿⣿⣿⣿⣿⣿⣿⣿⣿⣿⣿⣿⣿⣿⣿⣿⣿⡇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⣿⣿⣿⣿⣿⣿⣿⣿⣿⣿⣿⣿⣿⣿⣿⣿⣿⣿⣿⣿⣿⣿⣿⣿⣿⣿⣿⣿⣿⣿⣿⣿⣿⣿⣿⣿⣿⣿⣿⡿⠿⠿⠿⠿⠿⠿⠿⠿⢿⣿⣿⣿⣿⣿⣿⣿⣿⣿⣿⣿⣿⣿⣿⣿⣿⣿⣿⣿⣿⣿⣿⣿⣿⣿⣿⣿⣿⣿⣿⣿⣿⣿⣿⣿⣿⣿⣿⣿⣿⣿⡇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⣿⣿⣿⣿⣿⣿⣿⣿⣿⣿⣿⣿⣿⣿⣿⣿⣿⣿⣿⣿⣿⣿⣿⣿⣿⣿⣿⣿⣿⣿⣿⣿⣿⠟⠋⠉⠁⠀⠀⠀⠀⠀⠀⠀⠀⠀⠀⠀⠀⠀⠀⠀⠉⠉⠛⠻⢿⣿⣿⣿⣿⣿⣿⣿⣿⣿⣿⣿⣿⣿⣿⣿⣿⣿⣿⣿⣿⣿⣿⣿⣿⣿⣿⣿⣿⣿⣿⣿⣿⣿⡇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⣿⣿⣿⣿⣿⣿⣿⣿⣿⣿⣿⣿⣿⣿⣿⣿⣿⣿⣿⣿⣿⣿⣿⣿⣿⣿⣿⣿⣿⣿⡿⠋⠀⠀⠀⠀⠀⠀⠀⠀⠀⠀⠀⠀⠀⠀⠀⠀⠀⠀⠀⠀⠀⠀⠀⠀⠀⠉⠻⣿⣿⣿⣿⣿⣿⣿⣿⣿⣿⣿⣿⣿⣿⣿⣿⣿⣿⣿⣿⣿⣿⣿⣿⣿⣿⣿⣿⣿⣿⣿⡇</a:t>
            </a:r>
            <a:br/>
            <a:r>
              <a:t>⣿⣿⣿⣿⣿⣿⣿⣿⣿⣿⣿⣿⣿⣿⣿⣿⣿⣿⣿⣿⣿⣿⣿⣿⣿⣿⣿⣿⣿⠋⠀⠀⠀⠀⠀⠀⠀⠀⠀⠀⠀⠀⠀⠀⠀⠀⠀⠀⠀⠀⠀⠀⠀⠀⠀⠀⠀⠀⠀⠈⠻⣿⣿⣿⣿⣿⣿⣿⣿⣿⣿⣿⣿⣿⣿⣿⣿⣿⣿⣿⣿⣿⣿⣿⣿⣿⣿⣿⣿⣿⡇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⣿⣿⣿⣿⣿⣿⣿⣿⣿⣿⣿⣿⣿⣿⣿⣿⣿⣿⣿⣿⣿⣿⣿⣿⣿⣿⣿⣿⠃⠀⠀⠀⠀⠀⠀⠀⠀⠀⠀⠀⠀⠀⠀⠀⠀⠀⠀⠀⠀⠀⠀⠀⠀⠀⠀⠀⠀⠀⠀⠀⠀⠈⢿⣿⣿⣿⣿⣿⣿⣿⣿⣿⣿⣿⣿⣿⣿⣿⣿⣿⣿⣿⣿⣿⣿⣿⣿⣿⣿⣿⡇</a:t>
            </a:r>
            <a:br/>
            <a:r>
              <a:t>⣿⣿⣿⣿⣿⣿⣿⣿⣿⣿⣿⣿⣿⣿⣿⡿⠿⠟⠛⠛⠋⠉⠉⠉⠉⠉⠉⠁⠀⠀⠀⠀⠀⠀⠀⠀⠀⠀⠀⠀⠀⠀⠀⠀⠀⠀⠀⠀⠀⠀⠀⠀⠀⠀⠀⠀⠀⠀⠀⠀⠀⠀⠈⠉⠉⠉⠉⠉⠉⠉⠙⠛⠛⠿⠿⣿⣿⣿⣿⣿⣿⣿⣿⣿⣿⣿⣿⣿⣿⣿⡇</a:t>
            </a:r>
            <a:br/>
            <a:r>
              <a:t>⣿⣿⣿⣿⣿⣿⣿⣿⣿⣿⣿⣿⡿⠋⠁⠀⠀⠀⠀⠀⠀⠀⠀⠀⠀⠀⠀⠀⠀⠀⠀⠀⠀⠀⠀⠀⠀⠀⠀⠀⠀⠀⠀⠀⠀⠀⠀⠀⠀⠀⠀⠀⠀⠀⠀⠀⠀⠀⠀⠀⠀⠀⠀⠀⠀⠀⠀⠀⠀⠀⠀⠀⠀⠀⠀⠀⠉⠻⣿⣿⣿⣿⣿⣿⣿⣿⣿⣿⣿⣿⡇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⣿⣿⣿⣿⣿⣿⣿⣿⣿⣿⣿⣷⡀⠀⠀⠀⠀⠀⠀⠀⠀⠀⠀⠀⠀⠀⠀⠀⠀⠀⠀⠀⠀⠀⠀⠀⠀⠀⠀⠀⠀⠀⠀⠀⠀⠀⠀⠀⠀⠀⠀⠀⠀⠀⠀⠀⠀⠀⠀⠀⠀⠀⠀⠀⠀⠀⠀⠀⠀⠀⠀⠀⠀⠀⠀⠀⠀⠀⣼⣿⣿⣿⣿⣿⣿⣿⣿⣿⣿⣿⡇</a:t>
            </a:r>
            <a:br/>
            <a:r>
              <a:t>⣿⣿⣿⣿⣿⣿⣿⣿⣿⣿⣿⣿⣿⣆⠀⠀⠀⠀⠀⠀⠀⠀⠀⠀⠀⠀⠀⠀⠀⠀⠀⠀⠀⠀⠀⠀⠀⠀⠀⠀⠀⠀⠀⠀⠀⠀⠀⠀⠀⠀⠀⠀⠀⠀⠀⠀⠀⠀⠀⠀⠀⠀⠀⠀⠀⠀⠀⠀⠀⠀⠀⠀⠀⠀⠀⠀⢀⣼⣿⣿⣿⣿⣿⣿⣿⣿⣿⣿⣿⣿⡇</a:t>
            </a:r>
            <a:br/>
            <a:r>
              <a:t>⣿⣿⣿⣿⣿⣿⣿⣿⣿⣿⣿⣿⣿⣿⣷⣄⠀⠀⠀⠀⠀⠀⠀⠀⠀⠀⠀⠀⠀⠀⠀⠀⠀⠀⠀⠀⠀⠀⠀⠀⠀⠀⠀⠀⠀⠀⠀⠀⠀⠀⠀⠀⠀⠀⠀⠀⠀⠀⠀⠀⠀⠀⠀⠀⠀⠀⠀⠀⠀⠀⠀⠀⠀⠀⠀⣴⣿⣿⣿⣿⣿⣿⣿⣿⣿⣿⣿⣿⣿⣿⡇</a:t>
            </a:r>
            <a:br/>
            <a:r>
              <a:t>⣿⣿⣿⣿⣿⣿⣿⣿⣿⣿⣿⣿⣿⣿⣿⣿⣷⣄⠀⠀⠀⠀⠀⠀⠀⠀⠀⠀⠀⠀⠀⠀⠀⠀⠀⠀⠀⠀⠀⠀⠀⠀⠀⠀⠀⠀⠀⠀⠀⠀⠀⠀⠀⠀⠀⠀⠀⠀⠀⠀⠀⠀⠀⠀⠀⠀⠀⠀⠀⠀⠀⠀⠀⠀⠀⢹⣿⣿⣿⣿⣿⣿⣿⣿⣿⣿⣿⣿⣿⣿⡇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⣿⣿⣿⣿⣿⣿⣿⣿⣿⣿⣿⣿⣿⣿⣿⣿⣿⣿⣿⣦⡀⠀⠀⠀⠀⠀⠀⠀⠀⠀⠀⠀⠀⠀⠀⠀⠀⠀⠀⠀⠀⠀⠀⠀⠀⠀⠀⠀⠀⠀⠀⠀⠀⠀⠀⠀⠀⠀⠀⠀⠀⠀⠀⠀⠀⠀⠀⠀⠀⠀⣠⣆⠀⠀⠀⣾⣿⣿⣿⣿⣿⣿⣿⣿⣿⣿⣿⣿⣿⣿⡇</a:t>
            </a:r>
            <a:br/>
            <a:r>
              <a:t>⣿⣿⣿⣿⣿⣿⣿⣿⣿⣿⣿⣿⣿⣿⣿⣿⣿⣿⣿⣿⣿⣦⣀⠀⠀⠀⠀⠀⠀⠀⠀⠀⠀⠀⠀⠀⠀⠀⠀⠀⠀⠀⠀⠀⠀⠀⠀⠀⠀⠀⠀⠀⠀⠀⠀⠀⠀⠀⠀⠀⠀⠀⠀⠀⠀⠀⠀⢀⣰⣾⣿⣿⣧⣀⣠⣿⣿⣿⣿⣿⣿⣿⣿⣿⣿⣿⣿⣿⣿⣿⡇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⣿⣿⣿⣿⣿⣿⣿⣿⣿⣿⣿⣿⣿⣿⣿⣿⣿⣿⣿⣿⣿⣿⡏⠀⠀⠀⠀⠀⠀⠀⠀⠀⠀⠀⠀⠀⠀⠀⠀⠀⠀⠀⠀⠀⠀⠀⠀⠀⠀⠀⠀⠀⠀⠀⠀⠀⠀⠀⠀⠀⠀⠀⠀⠀⠀⠀⠀⠀⢿⣿⣿⣿⣿⣿⣿⣿⣿⣿⣿⣿⣿⣿⣿⣿⣿⣿⣿⣿⣿⣿⡇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⣿⣿⣿⣿⣿⣿⣿⣿⣿⣿⣿⣿⣿⣿⣿⣿⣿⣿⣿⣿⣿⡿⠀⣰⠀⠀⠀⠀⠀⠀⠀⠀⠀⠀⠀⠀⠀⠀⠀⠀⠀⠀⠀⠀⠀⠀⠀⠀⠀⠀⠀⠀⠀⠀⠀⠀⠀⠀⠀⠀⠀⠀⠀⠀⠀⠀⠀⠀⠸⣿⣿⣿⣿⣿⣿⣿⣿⣿⣿⣿⣿⣿⣿⣿⣿⣿⣿⣿⣿⣿⡇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⣿⣿⣿⣿⣿⣿⣿⣿⣿⣿⣿⣿⣿⣿⣿⣿⣿⣿⣿⣿⣿⣿⣰⡏⠀⡀⠀⠀⠀⠀⠀⠀⠀⠀⠀⠀⠀⠀⠀⠀⠀⠀⠀⠀⠀⠀⠀⠀⠀⠀⠀⠀⠀⠀⠀⠀⠀⠀⠀⠀⠀⠀⠀⠀⠀⠀⢰⠀⠀⢻⣿⣿⣿⣿⣿⣿⣿⣿⣿⣿⣿⣿⣿⣿⣿⣿⣿⣿⣿⣿⡇</a:t>
            </a:r>
            <a:br/>
            <a:r>
              <a:t>⣿⣿⣿⣿⣿⣿⣿⣿⣿⣿⣿⣿⣿⣿⣿⣿⣿⣿⣿⣿⣿⣿⣿⠁⣴⡇⠀⠀⠀⠀⠀⠀⠀⠀⠀⠀⠀⠀⠀⠀⠀⠀⠀⠀⠀⠀⠀⠀⠀⠀⠀⠀⠀⠀⠀⠀⠀⠀⠀⠀⠀⠀⠀⠀⠀⠀⢸⣧⠀⠈⣿⣿⣿⣿⣿⣿⣿⣿⣿⣿⣿⣿⣿⣿⣿⣿⣿⣿⣿⣿⡇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⣿⣿⣿⣿⣿⣿⣿⣿⣿⣿⣿⣿⣿⣿⣿⣿⣿⣿⣿⣿⣿⣿⣿⣿⣿⣿⣿⣿⣿⣿⣿⣿⣿⣿⣿⣿⣿⣿⠿⠟⠛⠛⠛⠛⠛⠛⠛⠛⠻⠿⢿⣿⣿⣿⣿⣿⣿⣿⣿⣿⣿⣿⣿⣿⣿⣿⣿⣿⣿⣿⣿⣿⣿⣿⣿⣿⣿⣿⣿⣿⣿⣿⣿⣿⣿⣿⣿⣿⣿⣿⡇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⣿⣿⣿⣿⣿⣿⣿⣿⣿⣿⣿⣿⣿⣿⣿⣿⣿⣿⣿⣿⣿⣿⣿⣿⣿⣿⣿⣿⣿⣿⣿⣿⣿⡿⠟⠋⠁⠀⠀⠀⠀⠀⠀⠀⠀⠀⠀⠀⠀⠀⠀⠀⠈⠙⠻⢿⣿⣿⣿⣿⣿⣿⣿⣿⣿⣿⣿⣿⣿⣿⣿⣿⣿⣿⣿⣿⣿⣿⣿⣿⣿⣿⣿⣿⣿⣿⣿⣿⣿⣿⡇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⣿⣿⣿⣿⣿⣿⣿⣿⣿⣿⣿⣿⣿⣿⣿⣿⣿⣿⣿⣿⣿⣿⣿⣿⣿⣿⣿⣿⣿⣿⣿⡿⠋⠀⠀⠀⠀⠀⠀⠀⠀⠀⠀⠀⠀⠀⠀⠀⠀⠀⠀⠀⠀⠀⠀⠀⠉⠻⣿⣿⣿⣿⣿⣿⣿⣿⣿⣿⣿⣿⣿⣿⣿⣿⣿⣿⣿⣿⣿⣿⣿⣿⣿⣿⣿⣿⣿⣿⣿⣿⡇</a:t>
            </a:r>
            <a:br/>
            <a:r>
              <a:t>⣿⣿⣿⣿⣿⣿⣿⣿⣿⣿⣿⣿⣿⣿⣿⣿⠛⠉⠀⠀⠀⠀⠀⠀⠀⠈⠉⠉⠙⠛⠛⠁⠀⠀⠀⠀⠀⠀⠀⠀⠀⠀⠀⠀⠀⠀⠀⠀⠀⠀⠀⠀⠀⠀⠀⠀⠀⠀⠈⠻⠛⠋⠉⠉⠉⠀⠀⠀⠀⠀⠀⠀⠈⠙⢿⣿⣿⣿⣿⣿⣿⣿⣿⣿⣿⣿⣿⣿⣿⣿⡇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⣿⣿⣿⣿⣿⣿⣿⣿⣿⣿⣿⣿⣿⣿⣿⣷⠀⠀⠀⠀⠀⠀⠀⠀⠀⠀⠀⠀⠀⠀⠀⠀⠀⠀⠀⠀⠀⠀⠀⠀⠀⠀⠀⠀⠀⠀⠀⠀⠀⠀⠀⠀⠀⠀⠀⠀⠀⠀⠀⠀⠀⠀⠀⠀⠀⠀⠀⠀⠀⠀⠀⠀⠀⠀⢰⣿⣿⣿⣿⣿⣿⣿⣿⣿⣿⣿⣿⣿⣿⣿⡇</a:t>
            </a:r>
            <a:br/>
            <a:r>
              <a:t>⣿⣿⣿⣿⣿⣿⣿⣿⣿⣿⣿⣿⣿⣿⣿⣿⣧⠀⠀⠀⠀⠀⠀⠀⠀⠀⠀⠀⠀⠀⠀⠀⠀⠀⠀⠀⠀⠀⠀⠀⠀⠀⠀⠀⠀⠀⠀⠀⠀⠀⠀⠀⠀⠀⠀⠀⠀⠀⠀⠀⠀⠀⠀⠀⠀⠀⠀⠀⠀⠀⠀⠀⠀⢠⣿⣿⣿⣿⣿⣿⣿⣿⣿⣿⣿⣿⣿⣿⣿⣿⡇</a:t>
            </a:r>
            <a:br/>
            <a:r>
              <a:t>⣿⣿⣿⣿⣿⣿⣿⣿⣿⣿⣿⣿⣿⣿⣿⣿⣿⣇⠀⠀⠀⠀⠀⠀⠀⠀⠀⠀⠀⠀⠀⠀⠀⠀⠀⠀⠀⠀⠀⠀⠀⠀⠀⠀⠀⠀⠀⠀⠀⠀⠀⠀⠀⠀⠀⠀⠀⠀⠀⠀⠀⠀⠀⠀⠀⠀⠀⠀⠀⠀⠀⠀⢠⣾⣿⣿⣿⣿⣿⣿⣿⣿⣿⣿⣿⣿⣿⣿⣿⣿⡇</a:t>
            </a:r>
            <a:br/>
            <a:r>
              <a:t>⣿⣿⣿⣿⣿⣿⣿⣿⣿⣿⣿⣿⣿⣿⣿⣿⣿⣿⣧⡀⠀⠀⠀⠀⠀⠀⠀⠀⠀⠀⠀⠀⠀⠀⠀⠀⠀⠀⠀⠀⠀⠀⠀⠀⠀⠀⠀⠀⠀⠀⠀⠀⠀⠀⠀⠀⠀⠀⠀⠀⠀⠀⠀⠀⠀⠀⠀⠀⠀⠀⠀⠀⠘⣿⣿⣿⣿⣿⣿⣿⣿⣿⣿⣿⣿⣿⣿⣿⣿⣿⡇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⣿⣿⣿⣿⣿⣿⣿⣿⣿⣿⣿⣿⣿⣿⣿⣿⣿⣿⣿⣷⡄⠀⠀⠀⠀⠀⠀⠀⠀⠀⠀⠀⠀⠀⠀⠀⠀⠀⠀⠀⠀⠀⠀⠀⠀⠀⠀⠀⠀⠀⠀⠀⠀⠀⠀⠀⠀⠀⠀⠀⠀⠀⠀⠀⠀⠀⠀⠀⠀⠀⠀⠀⠀⠸⣿⣿⣿⣿⣿⣿⣿⣿⣿⣿⣿⣿⣿⣿⣿⣿⡇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⣿⣿⣿⣿⣿⣿⣿⣿⣿⣿⣿⣿⣿⣿⣿⣿⣿⣿⣿⣿⣿⣦⡀⠀⠀⠀⠀⠀⠀⠀⠀⠀⠀⠀⠀⠀⠀⠀⠀⠀⠀⠀⠀⠀⠀⠀⠀⠀⠀⠀⠀⠀⠀⠀⠀⠀⠀⠀⠀⠀⠀⠀⠀⠀⠀⠀⠀⠀⣠⣾⣷⣤⣀⣀⣿⣿⣿⣿⣿⣿⣿⣿⣿⣿⣿⣿⣿⣿⣿⣿⡇</a:t>
            </a:r>
            <a:br/>
            <a:r>
              <a:t>⣿⣿⣿⣿⣿⣿⣿⣿⣿⣿⣿⣿⣿⣿⣿⣿⣿⣿⣿⣿⣿⣿⣷⣄⠀⠀⠀⠀⠀⠀⠀⠀⠀⠀⠀⠀⠀⠀⠀⠀⠀⠀⠀⠀⠀⠀⠀⠀⠀⠀⠀⠀⠀⠀⠀⠀⠀⠀⠀⠀⠀⠀⠀⠀⠀⠀⢀⣴⣿⣿⣿⣿⣿⣿⣿⣿⣿⣿⣿⣿⣿⣿⣿⣿⣿⣿⣿⣿⣿⣿⡇</a:t>
            </a:r>
            <a:br/>
            <a:r>
              <a:t>⣿⣿⣿⣿⣿⣿⣿⣿⣿⣿⣿⣿⣿⣿⣿⣿⣿⣿⣿⣿⣿⣿⣿⣿⠃⠀⠀⠀⠀⠀⠀⠀⠀⠀⠀⠀⠀⠀⠀⠀⠀⠀⠀⠀⠀⠀⠀⠀⠀⠀⠀⠀⠀⠀⠀⠀⠀⠀⠀⠀⠀⠀⠀⠀⠀⠀⢻⣿⣿⣿⣿⣿⣿⣿⣿⣿⣿⣿⣿⣿⣿⣿⣿⣿⣿⣿⣿⣿⣿⣿⡇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⣿⣿⣿⣿⣿⣿⣿⣿⣿⣿⣿⣿⣿⣿⣿⣿⣿⣿⣿⣿⣿⣿⣿⡟⢀⠂⠀⠀⠀⠀⠀⠀⠀⠀⠀⠀⠀⠀⠀⠀⠀⠀⠀⠀⠀⠀⠀⠀⠀⠀⠀⠀⠀⠀⠀⠀⠀⠀⠀⠀⠀⠀⠀⠀⠀⠀⠀⣿⣿⣿⣿⣿⣿⣿⣿⣿⣿⣿⣿⣿⣿⣿⣿⣿⣿⣿⣿⣿⣿⣿⡇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⣿⣿⣿⣿⣿⣿⣿⣿⣿⣿⣿⣿⣿⣿⣿⣿⣿⣿⣿⣿⣿⣿⡿⢡⣾⠀⠀⠀⠀⠀⠀⠀⠀⠀⠀⠀⠀⠀⠀⠀⠀⠀⠀⠀⠀⠀⠀⠀⠀⠀⠀⠀⠀⠀⠀⠀⠀⠀⠀⠀⠀⠀⠀⠀⠀⢠⠀⢸⣿⣿⣿⣿⣿⣿⣿⣿⣿⣿⣿⣿⣿⣿⣿⣿⣿⣿⣿⣿⣿⣿⡇</a:t>
            </a:r>
            <a:br/>
            <a:r>
              <a:t>⣿⣿⣿⣿⣿⣿⣿⣿⣿⣿⣿⣿⣿⣿⣿⣿⣿⣿⣿⣿⣿⣿⣷⣿⡏⠀⠀⠀⠀⠀⠀⠀⠀⠀⠀⠀⠀⠀⠀⠀⠀⠀⠀⠀⠀⠀⠀⠀⠀⠀⠀⠀⠀⠀⠀⠀⠀⠀⠀⠀⠀⠀⠀⠀⠀⢸⣆⠀⢻⣿⣿⣿⣿⣿⣿⣿⣿⣿⣿⣿⣿⣿⣿⣿⣿⣿⣿⣿⣿⣿⡇</a:t>
            </a:r>
            <a:br/>
            <a:r>
              <a:t>⣿⣿⣿⣿⣿⣿⣿⣿⣿⣿⣿⣿⣿⣿⣿⣿⣿⣿⣿⣿⣿⣿⣿⣿⠁⣰⡇⠀⠀⠀⠀⠀⠀⠀⠀⠀⠀⠀⠀⠀⠀⠀⠀⠀⠀⠀⠀⠀⠀⠀⠀⠀⠀⠀⠀⠀⠀⠀⠀⠀⠀⠀⠀⠀⠀⠸⣿⣷⣌⣻⣿⣿⣿⣿⣿⣿⣿⣿⣿⣿⣿⣿⣿⣿⣿⣿⣿⣿⣿⣿⡇</a:t>
            </a:r>
            <a:br/>
            <a:r>
              <a:t>⣿⣿⣿⣿⣿⣿⣿⣿⣿⣿⣿⣿⣿⣿⣿⣿⣿⣿⣿⣿⣿⣿⣿⣧⣾⣿⠁⠀⠀⠀⠀⠀⠀⠀⠀⠀⠀⠀⠀⠀⠀⠀⠀⠀⠀⠀⠀⠀⠀⠀⠀⠀⠀⠀⠀⠀⠀⠀⠀⠀⠀⠀⠀⠀⠀⠀⣿⣿⣿⣿⣿⣿⣿⣿⣿⣿⣿⣿⣿⣿⣿⣿⣿⣿⣿⣿⣿⣿⣿⣿⡇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⣿⣿⣿⣿⣿⣿⣿⣿⣿⣿⣿⣿⣿⣿⣿⣿⣿⣿⣿⣿⣿⣿⣿⣿⣿⡟⠀⠀⠀⠀⠀⠀⠀⠀⠀⠀⠀⠀⠀⠀⠀⠀⠀⠀⠀⠀⠀⠀⠀⠀⠀⠀⠀⠀⠀⠀⠀⠀⠀⠀⠀⠀⠀⠀⠀⠘⣿⣿⣿⣿⣿⣿⣿⣿⣿⣿⣿⣿⣿⣿⣿⣿⣿⣿⣿⣿⣿⣿⣿⣿⡇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⣿⣿⣿⣿⣿⣿⣿⣿⣿⣿⣿⣿⣿⣿⣿⣿⣿⣿⣿⣿⣿⣿⣿⣿⣿⣿⣿⣿⣿⣿⣿⣿⣿⣿⣿⡿⠟⠛⠉⠉⠁⠀⠀⠀⠀⠀⠀⠀⠉⠉⠙⠛⠿⣿⣿⣿⣿⣿⣿⣿⣿⣿⣿⣿⣿⣿⣿⣿⣿⣿⣿⣿⣿⣿⣿⣿⣿⣿⣿⣿⣿⣿⣿⣿⣿⣿⣿⣿⣿⣿⡇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⣿⣿⣿⣿⣿⣿⣿⣿⣿⣿⣿⣿⣿⣿⣿⣿⣿⣿⣿⣿⣿⣿⣿⣿⣿⣿⣿⣿⣿⣿⣿⣿⡿⠟⠁⠀⠀⠀⠀⠀⠀⠀⠀⠀⠀⠀⠀⠀⠀⠀⠀⠀⠀⠀⠉⠛⢿⣿⣿⣿⣿⣿⣿⣿⣿⣿⣿⣿⣿⣿⣿⣿⣿⣿⣿⣿⣿⣿⣿⣿⣿⣿⣿⣿⣿⣿⣿⣿⣿⣿⡇</a:t>
            </a:r>
            <a:br/>
            <a:r>
              <a:t>⣿⣿⣿⣿⣿⣿⣿⣿⣿⣿⣿⣿⣿⣿⣿⣿⣿⣿⡿⠟⠛⠛⠛⠛⠿⠿⠿⠿⣿⣿⣿⠟⠁⠀⠀⠀⠀⠀⠀⠀⠀⠀⠀⠀⠀⠀⠀⠀⠀⠀⠀⠀⠀⠀⠀⠀⠀⠈⠻⣿⣿⣿⡿⠿⠿⠿⠿⠟⠛⠛⠛⠿⣿⣿⣿⣿⣿⣿⣿⣿⣿⣿⣿⣿⣿⣿⣿⣿⣿⣿⡇</a:t>
            </a:r>
            <a:br/>
            <a:r>
              <a:t>⣿⣿⣿⣿⣿⣿⣿⣿⣿⣿⣿⣿⣿⣿⣿⣿⣿⡟⠀⠀⠀⠀⠀⠀⠀⠀⠀⠀⠀⠀⠉⠀⠀⠀⠀⠀⠀⠀⠀⠀⠀⠀⠀⠀⠀⠀⠀⠀⠀⠀⠀⠀⠀⠀⠀⠀⠀⠀⠀⠉⠁⠀⠀⠀⠀⠀⠀⠀⠀⠀⠀⠀⠘⣿⣿⣿⣿⣿⣿⣿⣿⣿⣿⣿⣿⣿⣿⣿⣿⣿⡇</a:t>
            </a:r>
            <a:br/>
            <a:r>
              <a:t>⣿⣿⣿⣿⣿⣿⣿⣿⣿⣿⣿⣿⣿⣿⣿⣿⣿⣇⠀⠀⠀⠀⠀⠀⠀⠀⠀⠀⠀⠀⠀⠀⠀⠀⠀⠀⠀⠀⠀⠀⠀⠀⠀⠀⠀⠀⠀⠀⠀⠀⠀⠀⠀⠀⠀⠀⠀⠀⠀⠀⠀⠀⠀⠀⠀⠀⠀⠀⠀⠀⠀⠀⢠⣿⣿⣿⣿⣿⣿⣿⣿⣿⣿⣿⣿⣿⣿⣿⣿⣿⡇</a:t>
            </a:r>
            <a:br/>
            <a:r>
              <a:t>⣿⣿⣿⣿⣿⣿⣿⣿⣿⣿⣿⣿⣿⣿⣿⣿⣿⣿⡀⠀⠀⠀⠀⠀⠀⠀⠀⠀⠀⠀⠀⠀⠀⠀⠀⠀⠀⠀⠀⠀⠀⠀⠀⠀⠀⠀⠀⠀⠀⠀⠀⠀⠀⠀⠀⠀⠀⠀⠀⠀⠀⠀⠀⠀⠀⠀⠀⠀⠀⠀⠀⠀⣼⣿⣿⣿⣿⣿⣿⣿⣿⣿⣿⣿⣿⣿⣿⣿⣿⣿⡇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⣿⣿⣿⣿⣿⣿⣿⣿⣿⣿⣿⣿⣿⣿⣿⣿⣿⣿⣷⠀⠀⠀⠀⠀⠀⠀⠀⠀⠀⠀⠀⠀⠀⠀⠀⠀⠀⠀⠀⠀⠀⠀⠀⠀⠀⠀⠀⠀⠀⠀⠀⠀⠀⠀⠀⠀⠀⠀⠀⠀⠀⠀⠀⠀⠀⠀⠀⠀⠀⠀⠀⢰⣿⣿⣿⣿⣿⣿⣿⣿⣿⣿⣿⣿⣿⣿⣿⣿⣿⣿⡇</a:t>
            </a:r>
            <a:br/>
            <a:r>
              <a:t>⣿⣿⣿⣿⣿⣿⣿⣿⣿⣿⣿⣿⣿⣿⣿⣿⣿⣿⣿⣇⠀⠀⠀⠀⠀⠀⠀⠀⠀⠀⠀⠀⠀⠀⠀⠀⠀⠀⠀⠀⠀⠀⠀⠀⠀⠀⠀⠀⠀⠀⠀⠀⠀⠀⠀⠀⠀⠀⠀⠀⠀⠀⠀⠀⠀⠀⠀⠀⠀⠀⠀⠈⢻⣿⣿⣿⣿⣿⣿⣿⣿⣿⣿⣿⣿⣿⣿⣿⣿⣿⡇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⣿⣿⣿⣿⣿⣿⣿⣿⣿⣿⣿⣿⣿⣿⣿⣿⣿⣿⣿⣿⡇⠀⠀⠀⠀⠀⠀⠀⠀⠀⠀⠀⠀⠀⠀⠀⠀⠀⠀⠀⠀⠀⠀⠀⠀⠀⠀⠀⠀⠀⠀⠀⠀⠀⠀⠀⠀⠀⠀⠀⠀⠀⠀⠀⠀⠀⠀⠀⠀⠀⣾⣆⠀⢻⣿⣿⣿⣿⣿⣿⣿⣿⣿⣿⣿⣿⣿⣿⣿⣿⡇</a:t>
            </a:r>
            <a:br/>
            <a:r>
              <a:t>⣿⣿⣿⣿⣿⣿⣿⣿⣿⣿⣿⣿⣿⣿⣿⣿⣿⣿⣿⣿⣧⡀⠀⠀⠀⠀⠀⠀⠀⠀⠀⠀⠀⠀⠀⠀⠀⠀⠀⠀⠀⠀⠀⠀⠀⠀⠀⠀⠀⠀⠀⠀⠀⠀⠀⠀⠀⠀⠀⠀⠀⠀⠀⠀⠀⠀⠀⠀⢀⡀⠈⠙⠀⢸⣿⣿⣿⣿⣿⣿⣿⣿⣿⣿⣿⣿⣿⣿⣿⣿⡇</a:t>
            </a:r>
            <a:br/>
            <a:r>
              <a:t>⣿⣿⣿⣿⣿⣿⣿⣿⣿⣿⣿⣿⣿⣿⣿⣿⣿⣿⣿⣿⣿⣿⣄⠀⠀⠀⠀⠀⠀⠀⠀⠀⠀⠀⠀⠀⠀⠀⠀⠀⠀⠀⠀⠀⠀⠀⠀⠀⠀⠀⠀⠀⠀⠀⠀⠀⠀⠀⠀⠀⠀⠀⠀⠀⠀⠀⠀⢠⣿⣿⣶⣶⣶⣿⣿⣿⣿⣿⣿⣿⣿⣿⣿⣿⣿⣿⣿⣿⣿⣿⡇</a:t>
            </a:r>
            <a:br/>
            <a:r>
              <a:t>⣿⣿⣿⣿⣿⣿⣿⣿⣿⣿⣿⣿⣿⣿⣿⣿⣿⣿⣿⣿⣿⣿⣿⣷⡀⠀⠀⠀⠀⠀⠀⠀⠀⠀⠀⠀⠀⠀⠀⠀⠀⠀⠀⠀⠀⠀⠀⠀⠀⠀⠀⠀⠀⠀⠀⠀⠀⠀⠀⠀⠀⠀⠀⠀⠀⠀⣰⣿⣿⣿⣿⣿⣿⣿⣿⣿⣿⣿⣿⣿⣿⣿⣿⣿⣿⣿⣿⣿⣿⣿⡇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⣿⣿⣿⣿⣿⣿⣿⣿⣿⣿⣿⣿⣿⣿⣿⣿⣿⣿⣿⣿⣿⣿⣿⡇⢀⠂⠀⠀⠀⠀⠀⠀⠀⠀⠀⠀⠀⠀⠀⠀⠀⠀⠀⠀⠀⠀⠀⠀⠀⠀⠀⠀⠀⠀⠀⠀⠀⠀⠀⠀⠀⠀⠀⠀⠀⠀⠀⢿⣿⣿⣿⣿⣿⣿⣿⣿⣿⣿⣿⣿⣿⣿⣿⣿⣿⣿⣿⣿⣿⣿⡇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⣿⣿⣿⣿⣿⣿⣿⣿⣿⣿⣿⣿⣿⣿⣿⣿⣿⣿⣿⣿⣿⣿⣿⢀⣾⠀⠀⠀⠀⠀⠀⠀⠀⠀⠀⠀⠀⠀⠀⠀⠀⠀⠀⠀⠀⠀⠀⠀⠀⠀⠀⠀⠀⠀⠀⠀⠀⠀⠀⠀⠀⠀⠀⠀⠀⢀⠀⠸⣿⣿⣿⣿⣿⣿⣿⣿⣿⣿⣿⣿⣿⣿⣿⣿⣿⣿⣿⣿⣿⣿⡇</a:t>
            </a:r>
            <a:br/>
            <a:r>
              <a:t>⣿⣿⣿⣿⣿⣿⣿⣿⣿⣿⣿⣿⣿⣿⣿⣿⣿⣿⣿⣿⣿⣿⣷⣿⡇⠀⠀⠀⠀⠀⠀⠀⠀⠀⠀⠀⠀⠀⠀⠀⠀⠀⠀⠀⠀⠀⠀⠀⠀⠀⠀⠀⠀⠀⠀⠀⠀⠀⠀⠀⠀⠀⠀⠀⠀⢸⣦⠀⠹⣿⣿⣿⣿⣿⣿⣿⣿⣿⣿⣿⣿⣿⣿⣿⣿⣿⣿⣿⣿⣿⡇</a:t>
            </a:r>
            <a:br/>
            <a:r>
              <a:t>⣿⣿⣿⣿⣿⣿⣿⣿⣿⣿⣿⣿⣿⣿⣿⣿⣿⣿⣿⣿⣿⣿⣿⣿⠀⣠⡇⠀⠀⠀⠀⠀⠀⠀⠀⠀⠀⠀⠀⠀⠀⠀⠀⠀⠀⠀⠀⠀⠀⠀⠀⠀⠀⠀⠀⠀⠀⠀⠀⠀⠀⠀⠀⠀⠀⠸⣿⣷⣄⣿⣿⣿⣿⣿⣿⣿⣿⣿⣿⣿⣿⣿⣿⣿⣿⣿⣿⣿⣿⣿⡇</a:t>
            </a:r>
            <a:br/>
            <a:r>
              <a:t>⣿⣿⣿⣿⣿⣿⣿⣿⣿⣿⣿⣿⣿⣿⣿⣿⣿⣿⣿⣿⣿⣿⣿⣧⣾⣿⠀⠀⠀⠀⠀⠀⠀⠀⠀⠀⠀⠀⠀⠀⠀⠀⠀⠀⠀⠀⠀⠀⠀⠀⠀⠀⠀⠀⠀⠀⠀⠀⠀⠀⠀⠀⠀⠀⠀⠀⣿⣿⣿⣿⣿⣿⣿⣿⣿⣿⣿⣿⣿⣿⣿⣿⣿⣿⣿⣿⣿⣿⣿⣿⡇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⣿⣿⣿⣿⣿⣿⣿⣿⣿⣿⣿⣿⣿⣿⣿⣿⣿⣿⣿⣿⣿⣿⣿⣿⣿⣿⠀⠀⠀⠀⠀⠀⠀⠀⠀⠀⠀⠀⠀⠀⠀⠀⠀⠀⠀⠀⠀⠀⠀⠀⠀⠀⠀⠀⠀⠀⠀⠀⠀⠀⠀⠀⠀⠀⠀⢠⣿⣿⣿⣿⣿⣿⣿⣿⣿⣿⣿⣿⣿⣿⣿⣿⣿⣿⣿⣿⣿⣿⣿⣿⡇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⣿⣿⣿⣿⣿⣿⣿⣿⣿⣿⣿⣿⣿⣿⣿⣿⣿⣿⣿⣿⣿⣿⣿⣿⣿⣿⣿⣿⣿⣿⣿⣿⣿⣿⣿⣿⣿⠿⠟⠛⠛⠉⠉⠉⠉⠉⠉⠛⠛⠻⠿⢿⣿⣿⣿⣿⣿⣿⣿⣿⣿⣿⣿⣿⣿⣿⣿⣿⣿⣿⣿⣿⣿⣿⣿⣿⣿⣿⣿⣿⣿⣿⣿⣿⣿⣿⣿⣿⣿⣿⡇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⣿⣿⣿⣿⣿⣿⣿⣿⣿⣿⣿⣿⣿⣿⣿⣿⣿⣿⣿⣿⣿⣿⣿⣿⣿⣿⣿⣿⣿⣿⣿⣿⣿⡿⠛⠉⠀⠀⠀⠀⠀⠀⠀⠀⠀⠀⠀⠀⠀⠀⠀⠀⠀⠉⠛⠿⣿⣿⣿⣿⣿⣿⣿⣿⣿⣿⣿⣿⣿⣿⣿⣿⣿⣿⣿⣿⣿⣿⣿⣿⣿⣿⣿⣿⣿⣿⣿⣿⣿⣿⡇</a:t>
            </a:r>
            <a:br/>
            <a:r>
              <a:t>⣿⣿⣿⣿⣿⣿⣿⣿⣿⣿⣿⣿⣿⣿⣿⣿⣿⣿⣿⡿⠟⠛⠛⠛⠻⠿⠿⠿⢿⣿⣿⡿⠋⠀⠀⠀⠀⠀⠀⠀⠀⠀⠀⠀⠀⠀⠀⠀⠀⠀⠀⠀⠀⠀⠀⠀⠈⠻⣿⣿⣿⣿⡿⠿⠿⠟⠛⠛⠛⠛⠿⣿⣿⣿⣿⣿⣿⣿⣿⣿⣿⣿⣿⣿⣿⣿⣿⣿⣿⣿⡇</a:t>
            </a:r>
            <a:br/>
            <a:r>
              <a:t>⣿⣿⣿⣿⣿⣿⣿⣿⣿⣿⣿⣿⣿⣿⣿⣿⣿⣿⣿⠁⠀⠀⠀⠀⠀⠀⠀⠀⠀⠀⠉⠁⠀⠀⠀⠀⠀⠀⠀⠀⠀⠀⠀⠀⠀⠀⠀⠀⠀⠀⠀⠀⠀⠀⠀⠀⠀⠀⠈⠉⠁⠀⠀⠀⠀⠀⠀⠀⠀⠀⠀⢹⣿⣿⣿⣿⣿⣿⣿⣿⣿⣿⣿⣿⣿⣿⣿⣿⣿⣿⡇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⣿⣿⣿⣿⣿⣿⣿⣿⣿⣿⣿⣿⣿⣿⣿⣿⣿⣿⣷⠀⠀⠀⠀⠀⠀⠀⠀⠀⠀⠀⠀⠀⠀⠀⠀⠀⠀⠀⠀⠀⠀⠀⠀⠀⠀⠀⠀⠀⠀⠀⠀⠀⠀⠀⠀⠀⠀⠀⠀⠀⠀⠀⠀⠀⠀⠀⠀⠀⠀⠀⠀⢸⣿⣿⣿⣿⣿⣿⣿⣿⣿⣿⣿⣿⣿⣿⣿⣿⣿⣿⡇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⣿⣿⣿⣿⣿⣿⣿⣿⣿⣿⣿⣿⣿⣿⣿⣿⣿⣿⣿⡆⠀⠀⠀⠀⠀⠀⠀⠀⠀⠀⠀⠀⠀⠀⠀⠀⠀⠀⠀⠀⠀⠀⠀⠀⠀⠀⠀⠀⠀⠀⠀⠀⠀⠀⠀⠀⠀⠀⠀⠀⠀⠀⠀⠀⠀⠀⠀⠀⠀⠀⠀⣾⣿⣿⣿⣿⣿⣿⣿⣿⣿⣿⣿⣿⣿⣿⣿⣿⣿⣿⡇</a:t>
            </a:r>
            <a:br/>
            <a:r>
              <a:t>⣿⣿⣿⣿⣿⣿⣿⣿⣿⣿⣿⣿⣿⣿⣿⣿⣿⣿⣿⣿⡀⠀⠀⠀⠀⠀⠀⠀⠀⠀⠀⠀⠀⠀⠀⠀⠀⠀⠀⠀⠀⠀⠀⠀⠀⠀⠀⠀⠀⠀⠀⠀⠀⠀⠀⠀⠀⠀⠀⠀⠀⠀⠀⠀⠀⠀⠀⠀⠀⠀⠀⠉⠻⣿⣿⣿⣿⣿⣿⣿⣿⣿⣿⣿⣿⣿⣿⣿⣿⣿⡇</a:t>
            </a:r>
            <a:br/>
            <a:r>
              <a:t>⣿⣿⣿⣿⣿⣿⣿⣿⣿⣿⣿⣿⣿⣿⣿⣿⣿⣿⣿⣿⠁⠀⠀⠀⠀⠀⠀⠀⠀⠀⠀⠀⠀⠀⠀⠀⠀⠀⠀⠀⠀⠀⠀⠀⠀⠀⠀⠀⠀⠀⠀⠀⠀⠀⠀⠀⠀⠀⠀⠀⠀⠀⠀⠀⠀⠀⠀⠀⠀⢠⣦⣄⠀⢹⣿⣿⣿⣿⣿⣿⣿⣿⣿⣿⣿⣿⣿⣿⣿⣿⡇</a:t>
            </a:r>
            <a:br/>
            <a:r>
              <a:t>⣿⣿⣿⣿⣿⣿⣿⣿⣿⣿⣿⣿⣿⣿⣿⣿⣿⣿⣿⣿⣦⠀⠀⠀⠀⠀⠀⠀⠀⠀⠀⠀⠀⠀⠀⠀⠀⠀⠀⠀⠀⠀⠀⠀⠀⠀⠀⠀⠀⠀⠀⠀⠀⠀⠀⠀⠀⠀⠀⠀⠀⠀⠀⠀⠀⠀⠀⠀⠀⠀⠈⠉⠀⢸⣿⣿⣿⣿⣿⣿⣿⣿⣿⣿⣿⣿⣿⣿⣿⣿⡇</a:t>
            </a:r>
            <a:br/>
            <a:r>
              <a:t>⣿⣿⣿⣿⣿⣿⣿⣿⣿⣿⣿⣿⣿⣿⣿⣿⣿⣿⣿⣿⣿⣿⣤⠀⠀⠀⠀⠀⠀⠀⠀⠀⠀⠀⠀⠀⠀⠀⠀⠀⠀⠀⠀⠀⠀⠀⠀⠀⠀⠀⠀⠀⠀⠀⠀⠀⠀⠀⠀⠀⠀⠀⠀⠀⠀⠀⠀⣠⣿⣶⣦⣤⣴⣾⣿⣿⣿⣿⣿⣿⣿⣿⣿⣿⣿⣿⣿⣿⣿⣿⡇</a:t>
            </a:r>
            <a:br/>
            <a:r>
              <a:t>⣿⣿⣿⣿⣿⣿⣿⣿⣿⣿⣿⣿⣿⣿⣿⣿⣿⣿⣿⣿⣿⣿⣿⣷⡀⠀⠀⠀⠀⠀⠀⠀⠀⠀⠀⠀⠀⠀⠀⠀⠀⠀⠀⠀⠀⠀⠀⠀⠀⠀⠀⠀⠀⠀⠀⠀⠀⠀⠀⠀⠀⠀⠀⠀⠀⠀⣰⣿⣿⣿⣿⣿⣿⣿⣿⣿⣿⣿⣿⣿⣿⣿⣿⣿⣿⣿⣿⣿⣿⣿⡇</a:t>
            </a:r>
            <a:br/>
            <a:r>
              <a:t>⣿⣿⣿⣿⣿⣿⣿⣿⣿⣿⣿⣿⣿⣿⣿⣿⣿⣿⣿⣿⣿⣿⣿⣿⠇⠀⠀⠀⠀⠀⠀⠀⠀⠀⠀⠀⠀⠀⠀⠀⠀⠀⠀⠀⠀⠀⠀⠀⠀⠀⠀⠀⠀⠀⠀⠀⠀⠀⠀⠀⠀⠀⠀⠀⠀⠀⢻⣿⣿⣿⣿⣿⣿⣿⣿⣿⣿⣿⣿⣿⣿⣿⣿⣿⣿⣿⣿⣿⣿⣿⡇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⣿⣿⣿⣿⣿⣿⣿⣿⣿⣿⣿⣿⣿⣿⣿⣿⣿⣿⣿⣿⣿⣿⣿⡿⠀⡄⠀⠀⠀⠀⠀⠀⠀⠀⠀⠀⠀⠀⠀⠀⠀⠀⠀⠀⠀⠀⠀⠀⠀⠀⠀⠀⠀⠀⠀⠀⠀⠀⠀⠀⠀⠀⠀⠀⠀⠀⠈⣿⣿⣿⣿⣿⣿⣿⣿⣿⣿⣿⣿⣿⣿⣿⣿⣿⣿⣿⣿⣿⣿⣿⡇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⣿⣿⣿⣿⣿⣿⣿⣿⣿⣿⣿⣿⣿⣿⣿⣿⣿⣿⣿⣿⣿⣿⣿⢃⣼⠀⠀⠀⠀⠀⠀⠀⠀⠀⠀⠀⠀⠀⠀⠀⠀⠀⠀⠀⠀⠀⠀⠀⠀⠀⠀⠀⠀⠀⠀⠀⠀⠀⠀⠀⠀⠀⠀⠀⠀⠀⠀⢹⣿⣿⣿⣿⣿⣿⣿⣿⣿⣿⣿⣿⣿⣿⣿⣿⣿⣿⣿⣿⣿⣿⡇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⣿⣿⣿⣿⣿⣿⣿⣿⣿⣿⣿⣿⣿⣿⣿⣿⣿⣿⣿⣿⣿⣿⣿⣾⡟⠀⠀⠀⠀⠀⠀⠀⠀⠀⠀⠀⠀⠀⠀⠀⠀⠀⠀⠀⠀⠀⠀⠀⠀⠀⠀⠀⠀⠀⠀⠀⠀⠀⠀⠀⠀⠀⠀⠀⠀⢸⣄⠀⢿⣿⣿⣿⣿⣿⣿⣿⣿⣿⣿⣿⣿⣿⣿⣿⣿⣿⣿⣿⣿⣿⡇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⣿⣿⣿⣿⣿⣿⣿⣿⣿⣿⣿⣿⣿⣿⣿⣿⣿⣿⣿⣿⣿⣿⣿⣿⣿⣿⣿⣿⣿⣿⣿⣿⣿⣿⣿⣿⣿⣿⣿⣿⣿⣿⣿⣿⣿⣿⣿⣿⣿⣿⣿⣿⣿⣿⣿⣿⣿⣿⠃⠀⠀⠀⠀⠙⣿⣿⣿⣿⣿⣿⣿⣿⣿⣿⣿⣿⣿⣿⣿⣿⣿⣿⣿⣿⣿⣿⣿⣿⣿⣿⡇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⣿⣿⣿⣿⣿⣿⣿⣿⣿⣿⣿⣿⣿⣿⣿⣿⣿⣿⣿⣿⣿⣿⣿⣿⣿⣿⣿⣿⣿⣿⣿⣿⣿⣿⣿⣿⣿⣿⣿⣿⣿⣿⣿⣿⣿⣿⣿⣿⣿⣿⣿⣿⣿⣿⣿⣿⣿⡏⠀⠀⠀⠀⠀⠀⠈⠻⣿⣿⣿⣿⣿⣿⣿⣿⣿⣿⣿⣿⣿⣿⣿⣿⣿⣿⣿⣿⣿⣿⣿⣿⡇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⣿⣿⣿⣿⣿⣿⣿⣿⣿⣿⣿⣿⣿⣿⣿⣿⣿⣿⣿⣿⣿⣿⣿⣿⣿⣿⣿⣿⣿⣿⣿⣿⣿⣿⣿⣿⣿⣿⣿⣿⣿⣿⣿⣿⣿⣿⣿⣿⣿⣿⣿⣿⣿⣿⣿⣿⣿⡇⠀⠀⠀⠀⠀⠀⠀⠀⣿⣿⣿⣿⣿⣿⣿⣿⣿⣿⣿⣿⣿⣿⣿⣿⣿⣿⣿⣿⣿⣿⣿⣿⡇</a:t>
            </a:r>
            <a:br/>
            <a:r>
              <a:t>⣿⣿⣿⣿⣿⣿⣿⣿⣿⣿⣿⣿⣿⣿⣿⣿⣿⣿⣿⣿⣿⣿⣿⣿⣿⣿⣿⣿⡏⠉⠉⠛⠿⠿⢿⣿⣿⣿⣿⣿⣿⣿⣿⣿⣿⣿⣿⣿⣿⣿⣿⣿⣿⣿⣿⣿⣿⠃⠀⠀⠀⠀⠀⠀⠀⠀⣿⣿⣿⣿⣿⣿⣿⣿⣿⣿⣿⣿⣿⣿⣿⣿⣿⣿⣿⣿⣿⣿⣿⣿⡇</a:t>
            </a:r>
            <a:br/>
            <a:r>
              <a:t>⣿⣿⣿⣿⣿⣿⣿⣿⣿⣿⣿⣿⣿⣿⣿⣿⣿⣿⣿⣿⣿⣿⣿⣿⣿⣿⣿⣿⣿⣿⣿⣶⣶⣤⣤⣍⣿⣿⣿⣿⣿⣿⣿⣿⣿⣿⣿⣿⣿⣿⣿⣿⣿⣿⣿⣿⣿⠀⠀⠀⠀⠀⠀⠀⠀⠀⣿⣿⣿⣿⣿⣿⣿⣿⣿⣿⣿⣿⣿⣿⣿⣿⣿⣿⣿⣿⣿⣿⣿⣿⡇</a:t>
            </a:r>
            <a:br/>
            <a:r>
              <a:t>⣿⣿⣿⣿⣿⣿⣿⣿⣿⣿⣿⣿⣿⣿⣿⣿⣿⣿⣿⣿⣿⣿⣿⣿⣿⣿⣿⣿⣿⡏⠛⠛⢿⣿⣿⣿⣿⣿⣿⣿⣿⣿⣿⣿⣿⣿⣿⣿⣿⣿⣿⣿⣿⣿⣿⣿⣿⠀⠀⠀⠀⠀⠀⠀⠀⠀⢹⣿⣿⣿⣿⣿⣿⣿⣿⣿⣿⣿⣿⣿⣿⣿⣿⣿⣿⣿⣿⣿⣿⣿⡇</a:t>
            </a:r>
            <a:br/>
            <a:r>
              <a:t>⣿⣿⣿⣿⣿⣿⣿⣿⣿⣿⣿⣿⣿⣿⣿⣿⣿⣿⣿⣿⣿⣿⣿⣿⣿⣿⣿⣿⣿⡇⠀⠀⠀⠀⠉⠛⠿⣿⣿⣿⣿⣿⣿⣿⣿⣿⣿⣿⣿⣿⣿⣿⣿⣿⣿⣿⣷⠀⠀⠀⠀⠀⠀⠀⠀⠀⠈⣿⣿⣿⣿⣿⣿⣿⣿⣿⣿⣿⣿⣿⣿⣿⣿⣿⣿⣿⣿⣿⣿⣿⡇</a:t>
            </a:r>
            <a:br/>
            <a:r>
              <a:t>⣿⣿⣿⣿⣿⣿⣿⣿⣿⣿⣿⣿⣿⣿⣿⣿⣿⣿⣿⣿⣿⣿⣿⣿⣿⣿⣿⣿⣿⣿⠀⠀⠀⠀⠀⠀⠀⠈⢿⣿⣿⣿⣿⣿⣿⣿⣿⣿⣿⣿⣿⣿⣿⣿⣿⣿⡿⠀⠀⠀⠀⠀⠀⠀⠀⠀⠀⠸⣿⣿⣿⣿⣿⣿⣿⣿⣿⣿⣿⣿⣿⣿⣿⣿⣿⣿⣿⣿⣿⣿⡇</a:t>
            </a:r>
            <a:br/>
            <a:r>
              <a:t>⣿⣿⣿⣿⣿⣿⣿⣿⣿⣿⣿⣿⣿⣿⣿⣿⣿⣿⣿⣿⣿⣿⣿⣿⣿⣿⣿⣿⣿⣿⠀⠀⠀⠀⠀⠀⠀⠀⠈⠻⣿⣿⣿⣿⣿⣿⣿⣿⣿⣿⣿⣿⣿⣿⣿⣿⣿⠀⠀⠀⠀⠀⠀⠀⠀⠀⠀⠀⢸⣿⣿⣿⣿⣿⣿⣿⣿⣿⣿⣿⣿⣿⣿⣿⣿⣿⣿⣿⣿⣿⡇</a:t>
            </a:r>
            <a:br/>
            <a:r>
              <a:t>⣿⣿⣿⣿⣿⣿⣿⣿⣿⣿⣿⣿⣿⣿⣿⣿⣿⣿⣿⣿⣿⣿⣿⣿⣿⣿⣿⣿⣿⣿⡇⠀⠀⠀⠀⠀⠀⠀⠀⠀⠈⠻⣿⣿⣿⣿⣿⣿⣿⣿⣿⣿⣿⣿⣿⣿⣿⠀⠀⠀⠀⠀⠀⠀⠀⠀⠀⠀⣸⣿⣿⣿⣿⣿⣿⣿⣿⣿⣿⣿⣿⣿⣿⣿⣿⣿⣿⣿⣿⣿⡇</a:t>
            </a:r>
            <a:br/>
            <a:r>
              <a:t>⣿⣿⣿⣿⣿⣿⣿⣿⣿⣿⣿⣿⣿⣿⣿⣿⣿⣿⣿⣿⣿⣿⣿⣿⣿⣿⣿⣿⣿⣿⣧⠀⠀⠀⠀⠀⠀⠀⠀⠀⠀⠀⠈⠛⢿⣿⣿⣿⣿⣿⣿⣿⣿⣿⣿⣿⣿⠀⠀⠀⠀⠀⠀⠀⠀⠀⠀⢀⣿⣿⣿⣿⣿⣿⣿⣿⣿⣿⣿⣿⣿⣿⣿⣿⣿⣿⣿⣿⣿⣿⡇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⣿⣿⣿⣿⣿⣿⣿⣿⣿⣿⣿⣿⣿⣿⣿⣿⣿⣿⣿⣿⣿⣿⣿⣿⣿⣿⣿⣿⣿⣿⣿⠀⠀⠀⠀⠀⠀⠀⠀⠀⠀⠀⠀⠀⠀⠀⠉⠛⠻⠿⠿⠿⢿⠿⠟⠛⠋⠀⠀⠀⠀⠀⠀⠀⠀⠀⠀⢸⣿⣿⣿⣿⣿⣿⣿⣿⣿⣿⣿⣿⣿⣿⣿⣿⣿⣿⣿⣿⣿⣿⡇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⣿⣿⣿⣿⣿⣿⣿⣿⣿⣿⣿⣿⣿⣿⣿⣿⣿⣿⣿⣿⣿⣿⣿⣿⣿⣿⣿⣿⣿⣿⣿⣇⠀⠀⠀⠀⠀⠀⠀⠀⠀⠀⠀⠀⠀⠀⠀⠀⠀⠀⠀⠀⠀⠀⠀⠀⠀⠀⠀⠀⠀⠀⠀⠀⠀⠀⠀⢻⣿⣿⣿⣿⣿⣿⣿⣿⣿⣿⣿⣿⣿⣿⣿⣿⣿⣿⣿⣿⣿⡿⠇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⣿⣿⣿⣿⣿⣿⣿⣿⣿⣿⣿⣿⣿⣿⣿⣿⣿⣿⣿⣿⣿⣿⣿⣿⣿⣿⣿⣿⣿⣿⣿⣿⠀⠀⠀⠀⠀⠀⠀⠀⠀⠀⠀⠀⠀⠀⠀⠀⠀⠀⠀⠀⠀⠀⠀⠀⠀⠀⠀⠀⠀⠀⠀⠀⠀⠀⠀⠸⣿⣿⣿⣿⣿⣿⣿⣿⣿⣿⣿⣿⣿⣿⣿⣿⣿⣿⡿⠋⠀⠀⠀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⣿⣿⣿⣿⣿⣿⣿⣿⣿⣿⣿⣿⣿⣿⣿⣿⣿⣿⣿⣿⣿⣿⣿⣿⣿⣿⣿⣿⣿⣿⣿⣿⠀⠀⠀⠀⠀⠀⠀⠀⠀⠀⠀⠀⠀⠀⠀⠀⠀⠀⠀⠀⠀⠀⠀⠀⠀⠀⠀⠀⠀⠀⠀⠀⠀⠀⠀⠀⣿⣿⣿⣿⣿⣿⣿⣿⣿⣿⣿⣿⣿⣿⣿⣿⣿⡟⠃⠀⠀⠀⠀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⣿⣿⣿⣿⣿⣿⣿⣿⣿⣿⣿⣿⣿⣿⣿⣿⣿⣿⣿⣿⣿⣿⣿⣿⣿⣿⣿⣿⣿⣿⣿⣿⠀⠀⠀⠀⠀⠀⠀⠀⠀⠀⠀⠀⠀⠀⠀⠀⠀⠀⠀⠀⠀⠀⠀⠀⠀⠀⠀⠀⠀⠀⠀⠀⠀⠀⠀⠀⢹⣿⣿⣿⣿⣿⣿⣿⣿⣿⣿⣿⣿⣿⣿⣿⣟⠀⠀⠀⠀⠀⠀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⣿⣿⣿⣿⣿⣿⣿⣿⣿⣿⣿⣿⣿⣿⣿⣿⣿⣿⣿⣿⣿⣿⣿⣿⣿⣿⣿⣿⣿⣿⣿⣿⠀⠀⠀⠀⠀⠀⠀⠀⠀⠀⠀⠀⠀⠀⠀⠀⠀⠀⠀⠀⠀⠀⠀⠀⠀⠀⠀⠀⠀⠀⠀⠀⠀⠀⠀⠀⢸⣿⣿⣿⣿⣿⣿⣿⣿⣿⣿⣿⣿⣿⣿⣿⣷⠀⠀⠀⠀⠀⠀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⣿⣿⣿⣿⣿⣿⣿⣿⣿⣿⣿⣿⣿⣿⣿⣿⣿⣿⣿⣿⣿⣿⣿⣿⣿⣿⣿⣿⣿⣿⣿⣿⠀⠀⠀⠀⠀⠀⠀⠀⠀⠀⠀⠀⠀⠀⠀⠀⠀⠀⠀⠀⠀⠀⠀⠀⠀⠀⠀⠀⠀⠀⠀⠀⠀⠀⠀⠀⠈⣿⣿⣿⣿⣿⣿⣿⣿⣿⣿⣿⣿⣿⣿⣿⣿⠀⠀⠀⠀⠀⠀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⣿⣿⣿⣿⣿⣿⣿⣿⣿⣿⣿⣿⣿⣿⣿⣿⣿⣿⣿⣿⣿⣿⣿⣿⣿⣿⣿⣿⣿⣿⣿⣿⠀⠀⠀⠀⠀⠀⠀⠀⠀⠀⠀⠀⠀⠀⠀⠀⠀⠀⠀⠀⠀⠀⠀⠀⠀⠀⠀⠀⠀⠀⠀⠀⠀⠀⠀⠀⠀⢻⣿⣿⣿⣿⣿⣿⣿⣿⣿⣿⣿⣿⠿⠿⠿⠀⠀⠀⠀⠀⠀</a:t>
            </a:r>
            <a:br/>
            <a:r>
              <a:t>⣿⣿⣿⣿⣿⣿⣿⣿⣿⣿⣿⣿⣿⣿⣿⣿⣿⣿⣿⣿⣿⣿⣿⣿⣿⣿⣿⣿⣿⣿⣿⣿⡆⠀⠀⠀⠀⠀⠀⠀⠀⠀⠀⠀⠀⠀⠀⠀⠀⠀⠀⠀⠀⠀⠀⠀⠀⠀⠀⠀⠀⠀⠀⠀⠀⠀⠀⠀⠀⠈⢿⣿⣿⣿⣿⣿⣿⣿⣿⣿⣿⣿⠀⠀⠀⠀⠀⠀⠀⠀⠀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⣿⣿⣿⣿⣿⣿⣿⣿⣿⣿⣿⣿⣿⣿⣿⣿⣿⣿⣿⣿⣿⣿⣿⣿⣿⣿⣿⣿⣿⣿⣿⣿⡇⠀⠀⠀⠀⠀⠀⠀⠀⠀⠀⠀⠀⠀⠀⠀⠀⠀⠀⠀⠀⠀⠀⠀⠀⠀⠀⠀⠀⠀⠀⠀⠀⠀⠀⠀⠀⠀⠀⠉⠻⢿⣿⣿⣿⠿⣿⣿⣿⡟⠀⠀⠀⠀⠀⠀⠀⠀⠀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⣿⣿⣿⣿⣿⣿⣿⣿⣿⣿⣿⣿⣿⣿⣿⣿⣿⣿⣿⣿⣿⣿⣿⣿⣿⣿⣿⣿⣿⣿⣿⣿⣿⠀⠀⠀⠀⠀⠀⠀⠀⠀⠀⠀⠀⠀⠀⠀⠀⠀⠀⠀⠀⠀⠀⠀⠀⠀⠀⠀⠀⠀⠀⠀⠀⠀⠀⠀⠀⠀⠀⠀⠀⠀⠀⠀⠀⠀⠀⠙⣿⠇⠀⠀⠀⠀⠀⠀⠀⠀⠀</a:t>
            </a:r>
            <a:br/>
            <a:r>
              <a:t>⣿⣿⣿⣿⣿⣿⣿⣿⣿⣿⣿⣿⣿⣿⣿⣿⣿⣿⣿⣿⣿⣿⣿⣿⣿⣿⣿⣿⣿⣿⣿⣿⣿⣆⠀⠀⠀⠀⠀⠀⠀⠀⠀⠀⠀⠀⠀⠀⠀⠀⠀⠀⠀⠀⠀⠀⠀⠀⠀⠀⠀⠀⠀⠀⠀⠀⠀⠀⠀⠀⠀⠀⠀⠀⠀⠀⠀⠀⠀⠀⠀⠀⠀⠀⠀⠀⠀⠀⠀⠀⠀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⣿⣿⣿⣿⣿⣿⣿⣿⣿⣿⣿⣿⣿⣿⣿⣿⣿⣿⣿⣿⣿⣿⣿⣿⣿⣿⣿⣿⣿⣿⣿⣿⣿⣿⣿⣿⣄⠀⠀⠀⠀⠀⠀⠀⠀⠀⠀⠀⠀⠀⠀⠀⠀⠀⠀⠀⠀⠀⠀⠀⠀⠀⠀⠀⠀⠀⠀⠀⠀⠀⠀⠀⠀⠀⠀⠀⠀⠀⠀⠀⠀⠀⠀⠀⠀⠀⠀⠀⠀⠀⠀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⣿⣿⣿⣿⣿⣿⣿⣿⣿⣿⣿⣿⣿⣿⣿⣿⣿⣿⣿⣿⣿⣿⣿⣿⣿⣿⣿⣿⣿⣿⣿⣿⣿⣿⣿⣿⣿⣿⣦⣄⣀⠀⠀⠀⠀⠀⠀⠀⠀⠀⠀⠀⠀⠀⠀⠀⠀⠀⠀⠀⠀⠀⠀⠀⠀⠀⠀⠀⠀⠀⠀⠀⠀⠀⠀⠀⠀⠀⠀⠀⠀⠀⠀⠀⠀⠀⠀⠀⠀⠀⠀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⣿⣿⣿⣿⣿⣿⣿⣿⣿⣿⣿⣿⣿⣿⣿⣿⣿⣿⣿⣿⣿⣿⣿⣿⣿⣿⣿⣿⣿⣿⣿⣿⣿⣿⣿⣿⣿⣿⣿⣿⣿⣿⣿⣷⣶⣶⣶⣶⣶⣶⣶⣶⣶⣶⣶⣶⣶⣶⣶⣶⣾⣿⣿⣿⣿⣷⣄⣀⣀⡀⠀⠀⠀⠀⠀⠀⠀⠀⠀⠀⠀⠀⠀⠀⠀⠀⠀⠀⠀⠀⠀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⣿⣿⣿⣿⣿⣿⣿⣿⣿⣿⣿⣿⣿⣿⣿⣿⣿⣿⣿⣿⣿⣿⣿⣿⣿⣿⣿⣿⣿⣿⣿⣿⣿⣿⣿⣿⣿⣿⣿⣿⣿⣿⣿⣿⣿⣿⣿⣿⣿⣿⣿⣿⣿⣿⣿⣿⣿⣿⣿⣿⣿⣿⣿⣿⣿⣿⣿⣿⣿⣿⣦⣀⡀⠀⠀⠀⠀⠀⠀⠀⠀⠀⠀⠀⠀⠀⠀⠀⠀⠀⠀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⣿⣿⣿⣿⣿⣿⣿⣿⣿⣿⣿⣿⣿⣿⣿⣿⣿⣿⣿⣿⣿⣿⣿⣿⣿⣿⣿⣿⣿⣿⣿⣿⣿⣿⣿⣿⣿⣿⣿⣿⣿⣿⣿⣿⣿⣿⣿⣿⣿⣿⣿⣿⣿⣿⣿⣿⣿⣿⣿⣿⣿⣿⣿⣿⣿⣿⣿⣿⣿⣿⣿⣿⠏⠀⠀⠀⠀⠀⠀⠀⠀⠀⠀⠀⠀⠀⠀⠀⠀⠀⠀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⣿⣿⣿⣿⣿⣿⣿⣿⣿⣿⣿⣿⣿⣿⣿⣿⣿⣿⣿⣿⣿⣿⣿⣿⣿⣿⣿⣿⣿⣿⣿⣿⣿⣿⣿⣿⣿⣿⣿⣿⣿⣿⣿⣿⣿⣿⣿⣿⣿⣿⣿⣿⣿⣿⣿⣿⣿⣿⣿⣿⣿⣿⣿⣿⣿⣿⣿⣿⣿⣿⣿⡟⠀⠀⠀⠀⠀⠀⠀⠀⠀⠀⠀⠀⠀⠀⠀⠀⠀⠀⠀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⣿⣿⣿⣿⣿⣿⣿⣿⣿⣿⣿⣿⣿⣿⣿⣿⣿⣿⣿⣿⣿⣿⣿⣿⣿⣿⣿⣿⣿⣿⣿⣿⣿⣿⣿⣿⠿⠟⠛⠛⠉⠉⠉⠉⠉⠉⠉⠉⠙⠛⠛⠿⢿⣿⣿⣿⣿⣿⣿⣿⣿⣿⣿⣿⣿⣿⣿⣿⣿⣿⣿⣿⣿⣿⣿⣿⣿⣿⣿⣿⣿⣿⣿⣿⣿⣿⣿⣿⣿⣿⡇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⣿⣿⣿⣿⣿⣿⣿⣿⣿⣿⣿⣿⣿⣿⣿⣿⣿⣿⣿⣿⣿⣿⣿⣿⣿⣿⣿⣿⣿⣿⣿⣿⣿⠟⠋⠀⠀⠀⠀⠀⠀⠀⠀⠀⠀⠀⠀⠀⠀⠀⠀⠀⠀⠀⠉⠛⢿⣿⣿⣿⣿⣿⣿⣿⣿⣿⣿⣿⣿⣿⣿⣿⣿⣿⣿⣿⣿⣿⣿⣿⣿⣿⣿⣿⣿⣿⣿⣿⣿⣿⡇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⣿⣿⣿⣿⣿⣿⣿⣿⣿⣿⣿⣿⣿⣿⣿⣿⣿⣿⣿⣿⣿⣿⣿⣿⣿⣿⣿⣿⣿⣿⣿⡟⠁⠀⠀⠀⠀⠀⠀⠀⠀⠀⠀⠀⠀⠀⠀⠀⠀⠀⠀⠀⠀⠀⠀⠀⠀⠉⠻⣿⣿⣿⣿⣿⣿⣿⣿⣿⣿⣿⣿⣿⣿⣿⣿⣿⣿⣿⣿⣿⣿⣿⣿⣿⣿⣿⣿⣿⣿⣿⡇</a:t>
            </a:r>
            <a:br/>
            <a:r>
              <a:t>⣿⣿⣿⣿⣿⣿⣿⣿⣿⣿⣿⣿⣿⣿⣿⣿⣿⣿⠟⠛⠋⠉⠉⠉⠉⠉⠙⠛⠛⠻⠏⠀⠀⠀⠀⠀⠀⠀⠀⠀⠀⠀⠀⠀⠀⠀⠀⠀⠀⠀⠀⠀⠀⠀⠀⠀⠀⠀⠀⠘⠿⠛⠛⠛⠋⠉⠉⠉⠉⠙⠛⠛⢿⣿⣿⣿⣿⣿⣿⣿⣿⣿⣿⣿⣿⣿⣿⣿⣿⣿⡇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⣿⣿⣿⣿⣿⣿⣿⣿⣿⣿⣿⣿⣿⣿⣿⣿⣿⡇⠀⠀⠀⠀⠀⠀⠀⠀⠀⠀⠀⠀⠀⠀⠀⠀⠀⠀⠀⠀⠀⠀⠀⠀⠀⠀⠀⠀⠀⠀⠀⠀⠀⠀⠀⠀⠀⠀⠀⠀⠀⠀⠀⠀⠀⠀⠀⠀⠀⠀⠀⠀⠀⠀⠀⣾⣿⣿⣿⣿⣿⣿⣿⣿⣿⣿⣿⣿⣿⣿⣿⣿⡇</a:t>
            </a:r>
            <a:br/>
            <a:r>
              <a:t>⣿⣿⣿⣿⣿⣿⣿⣿⣿⣿⣿⣿⣿⣿⣿⣿⣿⣷⠀⠀⠀⠀⠀⠀⠀⠀⠀⠀⠀⠀⠀⠀⠀⠀⠀⠀⠀⠀⠀⠀⠀⠀⠀⠀⠀⠀⠀⠀⠀⠀⠀⠀⠀⠀⠀⠀⠀⠀⠀⠀⠀⠀⠀⠀⠀⠀⠀⠀⠀⠀⠀⠀⢰⣿⣿⣿⣿⣿⣿⣿⣿⣿⣿⣿⣿⣿⣿⣿⣿⣿⡇</a:t>
            </a:r>
            <a:br/>
            <a:r>
              <a:t>⣿⣿⣿⣿⣿⣿⣿⣿⣿⣿⣿⣿⣿⣿⣿⣿⣿⣿⡆⠀⠀⠀⠀⠀⠀⠀⠀⠀⠀⠀⠀⠀⠀⠀⠀⠀⠀⠀⠀⠀⠀⠀⠀⠀⠀⠀⠀⠀⠀⠀⠀⠀⠀⠀⠀⠀⠀⠀⠀⠀⠀⠀⠀⠀⠀⠀⠀⠀⠀⠀⠀⢠⣿⣿⣿⣿⣿⣿⣿⣿⣿⣿⣿⣿⣿⣿⣿⣿⣿⣿⡇</a:t>
            </a:r>
            <a:br/>
            <a:r>
              <a:t>⣿⣿⣿⣿⣿⣿⣿⣿⣿⣿⣿⣿⣿⣿⣿⣿⣿⣿⣷⠀⠀⠀⠀⠀⠀⠀⠀⠀⠀⠀⠀⠀⠀⠀⠀⠀⠀⠀⠀⠀⠀⠀⠀⠀⠀⠀⠀⠀⠀⠀⠀⠀⠀⠀⠀⠀⠀⠀⠀⠀⠀⠀⠀⠀⠀⠀⠀⠀⠀⠀⠀⠙⢿⣿⣿⣿⣿⣿⣿⣿⣿⣿⣿⣿⣿⣿⣿⣿⣿⣿⡇</a:t>
            </a:r>
            <a:br/>
            <a:r>
              <a:t>⣿⣿⣿⣿⣿⣿⣿⣿⣿⣿⣿⣿⣿⣿⣿⣿⣿⣿⣿⣄⠀⠀⠀⠀⠀⠀⠀⠀⠀⠀⠀⠀⠀⠀⠀⠀⠀⠀⠀⠀⠀⠀⠀⠀⠀⠀⠀⠀⠀⠀⠀⠀⠀⠀⠀⠀⠀⠀⠀⠀⠀⠀⠀⠀⠀⠀⠀⠀⠀⠀⢶⡀⠈⢻⣿⣿⣿⣿⣿⣿⣿⣿⣿⣿⣿⣿⣿⣿⣿⣿⡇</a:t>
            </a:r>
            <a:br/>
            <a:r>
              <a:t>⣿⣿⣿⣿⣿⣿⣿⣿⣿⣿⣿⣿⣿⣿⣿⣿⣿⣿⣿⣿⣿⣶⣄⠀⠀⠀⠀⠀⠀⠀⠀⠀⠀⠀⠀⠀⠀⠀⠀⠀⠀⠀⠀⠀⠀⠀⠀⠀⠀⠀⠀⠀⠀⠀⠀⠀⠀⠀⠀⠀⠀⠀⠀⠀⠀⠀⠀⢀⣀⠀⠉⠓⠀⣸⣿⣿⣿⣿⣿⣿⣿⣿⣿⣿⣿⣿⣿⣿⣿⣿⡇</a:t>
            </a:r>
            <a:br/>
            <a:r>
              <a:t>⣿⣿⣿⣿⣿⣿⣿⣿⣿⣿⣿⣿⣿⣿⣿⣿⣿⣿⣿⣿⣿⣿⣿⣧⡀⠀⠀⠀⠀⠀⠀⠀⠀⠀⠀⠀⠀⠀⠀⠀⠀⠀⠀⠀⠀⠀⠀⠀⠀⠀⠀⠀⠀⠀⠀⠀⠀⠀⠀⠀⠀⠀⠀⠀⠀⠀⢠⣾⣿⣿⣶⣶⣾⣿⣿⣿⣿⣿⣿⣿⣿⣿⣿⣿⣿⣿⣿⣿⣿⣿⡇</a:t>
            </a:r>
            <a:br/>
            <a:r>
              <a:t>⣿⣿⣿⣿⣿⣿⣿⣿⣿⣿⣿⣿⣿⣿⣿⣿⣿⣿⣿⣿⣿⣿⣿⣿⠇⠀⠀⠀⠀⠀⠀⠀⠀⠀⠀⠀⠀⠀⠀⠀⠀⠀⠀⠀⠀⠀⠀⠀⠀⠀⠀⠀⠀⠀⠀⠀⠀⠀⠀⠀⠀⠀⠀⠀⠀⠀⢻⣿⣿⣿⣿⣿⣿⣿⣿⣿⣿⣿⣿⣿⣿⣿⣿⣿⣿⣿⣿⣿⣿⣿⡇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⣿⣿⣿⣿⣿⣿⣿⣿⣿⣿⣿⣿⣿⣿⣿⣿⣿⣿⣿⣿⣿⣿⣿⡟⢀⠄⠀⠀⠀⠀⠀⠀⠀⠀⠀⠀⠀⠀⠀⠀⠀⠀⠀⠀⠀⠀⠀⠀⠀⠀⠀⠀⠀⠀⠀⠀⠀⠀⠀⠀⠀⠀⠀⠀⠀⠀⠈⣿⣿⣿⣿⣿⣿⣿⣿⣿⣿⣿⣿⣿⣿⣿⣿⣿⣿⣿⣿⣿⣿⣿⡇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⣿⣿⣿⣿⣿⣿⣿⣿⣿⣿⣿⣿⣿⣿⣿⣿⣿⣿⣿⣿⣿⣿⣿⢃⣾⠀⠀⠀⠀⠀⠀⠀⠀⠀⠀⠀⠀⠀⠀⠀⠀⠀⠀⠀⠀⠀⠀⠀⠀⠀⠀⠀⠀⠀⠀⠀⠀⠀⠀⠀⠀⠀⠀⠀⠀⠀⠀⢹⣿⣿⣿⣿⣿⣿⣿⣿⣿⣿⣿⣿⣿⣿⣿⣿⣿⣿⣿⣿⣿⣿⡇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⣿⣿⣿⣿⣿⣿⣿⣿⣿⣿⣿⣿⣿⣿⣿⣿⣿⣿⣿⣿⣿⣿⣧⣾⡟⠀⠀⠀⠀⠀⠀⠀⠀⠀⠀⠀⠀⠀⠀⠀⠀⠀⠀⠀⠀⠀⠀⠀⠀⠀⠀⠀⠀⠀⠀⠀⠀⠀⠀⠀⠀⠀⠀⠀⠀⢸⡀⠈⣿⣿⣿⣿⣿⣿⣿⣿⣿⣿⣿⣿⣿⣿⣿⣿⣿⣿⣿⣿⣿⣿⡇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⣿⣿⣿⣿⣿⣿⣿⣿⣿⣿⣿⣿⣿⣿⣿⣿⣿⣿⣿⣿⣿⣿⣿⣿⣿⣿⣿⣿⣿⣿⣿⣿⣿⣿⣿⣿⣿⡿⠿⠿⠟⠛⠛⠛⠛⠛⠛⠿⠿⠿⠿⣿⣿⣿⣿⣿⣿⣿⣿⣿⣿⣿⣿⣿⣿⣿⣿⣿⣿⣿⣿⣿⣿⣿⣿⣿⣿⣿⣿⣿⣿⣿⣿⣿⣿⣿⣿⣿⣿⣿⡇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⣿⣿⣿⣿⣿⣿⣿⣿⣿⣿⣿⣿⣿⣿⣿⣿⣿⣿⣿⣿⣿⣿⣿⣿⣿⣿⣿⣿⣿⣿⣿⣿⣿⠿⠋⠉⠀⠀⠀⠀⠀⠀⠀⠀⠀⠀⠀⠀⠀⠀⠀⠀⠀⠉⠙⠻⢿⣿⣿⣿⣿⣿⣿⣿⣿⣿⣿⣿⣿⣿⣿⣿⣿⣿⣿⣿⣿⣿⣿⣿⣿⣿⣿⣿⣿⣿⣿⣿⣿⣿⡇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⣿⣿⣿⣿⣿⣿⣿⣿⣿⣿⣿⣿⣿⣿⣿⣿⣿⣿⣿⣿⣿⣿⣿⣿⣿⣿⣿⣿⣿⣿⣿⠟⠁⠀⠀⠀⠀⠀⠀⠀⠀⠀⠀⠀⠀⠀⠀⠀⠀⠀⠀⠀⠀⠀⠀⠀⠀⠈⠻⣿⣿⣿⣿⣿⣿⣿⣿⣿⣿⣿⣿⣿⣿⣿⣿⣿⣿⣿⣿⣿⣿⣿⣿⣿⣿⣿⣿⣿⣿⣿⡇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⣿⣿⣿⣿⣿⣿⣿⣿⣿⣿⣿⣿⣿⣿⣿⣿⣿⣿⣿⣿⣿⣿⣿⣿⣿⣿⣿⣿⣿⡿⠁⠀⠀⠀⠀⠀⠀⠀⠀⠀⠀⠀⠀⠀⠀⠀⠀⠀⠀⠀⠀⠀⠀⠀⠀⠀⠀⠀⠀⠈⠻⣿⣿⣿⣿⣿⣿⣿⣿⣿⣿⣿⣿⣿⣿⣿⣿⣿⣿⣿⣿⣿⣿⣿⣿⣿⣿⣿⣿⣿⡇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⣿⣿⣿⣿⣿⣿⣿⣿⣿⣿⣿⣿⣿⣿⣿⣿⣿⣿⣿⣿⡿⠿⠿⠿⠿⠿⠿⠿⠿⠁⠀⠀⠀⠀⠀⠀⠀⠀⠀⠀⠀⠀⠀⠀⠀⠀⠀⠀⠀⠀⠀⠀⠀⠀⠀⠀⠀⠀⠀⠀⠀⠘⠿⠿⠿⠿⠿⠿⠿⢿⣿⣿⣿⣿⣿⣿⣿⣿⣿⣿⣿⣿⣿⣿⣿⣿⣿⣿⣿⣿⡇</a:t>
            </a:r>
            <a:br/>
            <a:r>
              <a:t>⣿⣿⣿⣿⣿⣿⣿⣿⣿⣿⣿⣿⣿⣿⡿⠛⠉⠉⠀⠀⠀⠀⠀⠀⠀⠀⠀⠀⠀⠀⠀⠀⠀⠀⠀⠀⠀⠀⠀⠀⠀⠀⠀⠀⠀⠀⠀⠀⠀⠀⠀⠀⠀⠀⠀⠀⠀⠀⠀⠀⠀⠀⠀⠀⠀⠀⠀⠀⠀⠀⠀⠀⠉⠉⠙⠻⣿⣿⣿⣿⣿⣿⣿⣿⣿⣿⣿⣿⣿⣿⡇</a:t>
            </a:r>
            <a:br/>
            <a:r>
              <a:t>⣿⣿⣿⣿⣿⣿⣿⣿⣿⣿⣿⣿⣿⣿⡀⠀⠀⠀⠀⠀⠀⠀⠀⠀⠀⠀⠀⠀⠀⠀⠀⠀⠀⠀⠀⠀⠀⠀⠀⠀⠀⠀⠀⠀⠀⠀⠀⠀⠀⠀⠀⠀⠀⠀⠀⠀⠀⠀⠀⠀⠀⠀⠀⠀⠀⠀⠀⠀⠀⠀⠀⠀⠀⠀⠀⠀⢸⣿⣿⣿⣿⣿⣿⣿⣿⣿⣿⣿⣿⣿⡇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⣿⣿⣿⣿⣿⣿⣿⣿⣿⣿⣿⣿⣿⣿⣧⠀⠀⠀⠀⠀⠀⠀⠀⠀⠀⠀⠀⠀⠀⠀⠀⠀⠀⠀⠀⠀⠀⠀⠀⠀⠀⠀⠀⠀⠀⠀⠀⠀⠀⠀⠀⠀⠀⠀⠀⠀⠀⠀⠀⠀⠀⠀⠀⠀⠀⠀⠀⠀⠀⠀⠀⠀⠀⠀⠀⢀⣾⣿⣿⣿⣿⣿⣿⣿⣿⣿⣿⣿⣿⣿⡇</a:t>
            </a:r>
            <a:br/>
            <a:r>
              <a:t>⣿⣿⣿⣿⣿⣿⣿⣿⣿⣿⣿⣿⣿⣿⣿⣧⡀⠀⠀⠀⠀⠀⠀⠀⠀⠀⠀⠀⠀⠀⠀⠀⠀⠀⠀⠀⠀⠀⠀⠀⠀⠀⠀⠀⠀⠀⠀⠀⠀⠀⠀⠀⠀⠀⠀⠀⠀⠀⠀⠀⠀⠀⠀⠀⠀⠀⠀⠀⠀⠀⠀⠀⠀⠀⢀⣾⣿⣿⣿⣿⣿⣿⣿⣿⣿⣿⣿⣿⣿⣿⡇</a:t>
            </a:r>
            <a:br/>
            <a:r>
              <a:t>⣿⣿⣿⣿⣿⣿⣿⣿⣿⣿⣿⣿⣿⣿⣿⣿⣷⡀⠀⠀⠀⠀⠀⠀⠀⠀⠀⠀⠀⠀⠀⠀⠀⠀⠀⠀⠀⠀⠀⠀⠀⠀⠀⠀⠀⠀⠀⠀⠀⠀⠀⠀⠀⠀⠀⠀⠀⠀⠀⠀⠀⠀⠀⠀⠀⠀⠀⠀⠀⠀⠀⠀⠀⣠⣿⣿⣿⣿⣿⣿⣿⣿⣿⣿⣿⣿⣿⣿⣿⣿⡇</a:t>
            </a:r>
            <a:br/>
            <a:r>
              <a:t>⣿⣿⣿⣿⣿⣿⣿⣿⣿⣿⣿⣿⣿⣿⣿⣿⣿⣿⡄⠀⠀⠀⠀⠀⠀⠀⠀⠀⠀⠀⠀⠀⠀⠀⠀⠀⠀⠀⠀⠀⠀⠀⠀⠀⠀⠀⠀⠀⠀⠀⠀⠀⠀⠀⠀⠀⠀⠀⠀⠀⠀⠀⠀⠀⠀⠀⠀⠀⠀⠀⠀⢀⣴⣿⣿⣿⣿⣿⣿⣿⣿⣿⣿⣿⣿⣿⣿⣿⣿⣿⡇</a:t>
            </a:r>
            <a:br/>
            <a:r>
              <a:t>⣿⣿⣿⣿⣿⣿⣿⣿⣿⣿⣿⣿⣿⣿⣿⣿⣿⣿⣿⣶⣤⠀⠀⠀⠀⠀⠀⠀⠀⠀⠀⠀⠀⠀⠀⠀⠀⠀⠀⠀⠀⠀⠀⠀⠀⠀⠀⠀⠀⠀⠀⠀⠀⠀⠀⠀⠀⠀⠀⠀⠀⠀⠀⠀⠀⠀⠀⠀⠀⠀⠀⣿⣿⣿⣿⣿⣿⣿⣿⣿⣿⣿⣿⣿⣿⣿⣿⣿⣿⣿⡇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⣿⣿⣿⣿⣿⣿⣿⣿⣿⣿⣿⣿⣿⣿⣿⣿⣿⣿⣿⣿⣿⣿⣄⠀⠀⠀⠀⠀⠀⠀⠀⠀⠀⠀⠀⠀⠀⠀⠀⠀⠀⠀⠀⠀⠀⠀⠀⠀⠀⠀⠀⠀⠀⠀⠀⠀⠀⠀⠀⠀⠀⠀⠀⠀⠀⠀⠀⠀⠀⠀⢀⣿⣿⣿⣿⣿⣿⣿⣿⣿⣿⣿⣿⣿⣿⣿⣿⣿⣿⣿⡇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⣿⣿⣿⣿⣿⣿⣿⣿⣿⣿⣿⣿⣿⣿⣿⣿⣿⣿⣿⣿⣿⣿⣿⡷⠀⠀⠀⠀⠀⠀⠀⠀⠀⠀⠀⠀⠀⠀⠀⠀⠀⠀⠀⠀⠀⠀⠀⠀⠀⠀⠀⠀⠀⠀⠀⠀⠀⠀⠀⠀⠀⠀⠀⠀⠀⠀⢰⣿⣶⣶⣿⣿⣿⣿⣿⣿⣿⣿⣿⣿⣿⣿⣿⣿⣿⣿⣿⣿⣿⣿⡇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⣿⣿⣿⣿⣿⣿⣿⣿⣿⣿⣿⣿⣿⣿⣿⣿⣿⣿⣿⣿⣿⣿⡿⢀⡆⠀⠀⠀⠀⠀⠀⠀⠀⠀⠀⠀⠀⠀⠀⠀⠀⠀⠀⠀⠀⠀⠀⠀⠀⠀⠀⠀⠀⠀⠀⠀⠀⠀⠀⠀⠀⠀⠀⠀⠀⠀⠀⢸⣿⣿⣿⣿⣿⣿⣿⣿⣿⣿⣿⣿⣿⣿⣿⣿⣿⣿⣿⣿⣿⣿⡇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⣿⣿⣿⣿⣿⣿⣿⣿⣿⣿⣿⣿⣿⣿⣿⣿⣿⣿⣿⣿⣿⣿⣣⣿⠇⠀⠀⠀⠀⠀⠀⠀⠀⠀⠀⠀⠀⠀⠀⠀⠀⠀⠀⠀⠀⠀⠀⠀⠀⠀⠀⠀⠀⠀⠀⠀⠀⠀⠀⠀⠀⠀⠀⠀⠀⠀⠀⠀⣿⣿⣿⣿⣿⣿⣿⣿⣿⣿⣿⣿⣿⣿⣿⣿⣿⣿⣿⣿⣿⣿⡇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⣿⣿⣿⣿⣿⣿⣿⣿⣿⣿⣿⣿⣿⣿⣿⣿⣿⣿⣿⣿⣿⣿⣿⡿⠀⣠⠀⠀⠀⠀⠀⠀⠀⠀⠀⠀⠀⠀⠀⠀⠀⠀⠀⠀⠀⠀⠀⠀⠀⠀⠀⠀⠀⠀⠀⠀⠀⠀⠀⠀⠀⠀⠀⠀⠀⠀⣇⠀⠸⣿⣿⣿⣿⣿⣿⣿⣿⣿⣿⣿⣿⣿⣿⣿⣿⣿⣿⣿⣿⣿⡇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⣿⣿⣿⣿⣿⣿⣿⣿⣿⣿⣿⣿⣿⣿⣿⣿⣿⣿⣿⣿⣿⣿⣿⣿⣿⣿⣿⣿⣿⣿⣿⣿⣿⣿⣿⣿⣿⡿⠿⠿⠟⠛⠛⠛⠛⠛⠛⠿⠿⠿⠿⣿⣿⣿⣿⣿⣿⣿⣿⣿⣿⣿⣿⣿⣿⣿⣿⣿⣿⣿⣿⣿⣿⣿⣿⣿⣿⣿⣿⣿⣿⣿⣿⣿⣿⣿⣿⣿⣿⣿⡇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⣿⣿⣿⣿⣿⣿⣿⣿⣿⣿⣿⣿⣿⣿⣿⣿⣿⣿⣿⣿⣿⣿⣿⣿⣿⣿⣿⣿⣿⣿⣿⣿⣿⠿⠋⠉⠀⠀⠀⠀⠀⠀⠀⠀⠀⠀⠀⠀⠀⠀⠀⠀⠀⠉⠙⠻⢿⣿⣿⣿⣿⣿⣿⣿⣿⣿⣿⣿⣿⣿⣿⣿⣿⣿⣿⣿⣿⣿⣿⣿⣿⣿⣿⣿⣿⣿⣿⣿⣿⣿⡇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⣿⣿⣿⣿⣿⣿⣿⣿⣿⣿⣿⣿⣿⣿⣿⣿⣿⣿⣿⣿⣿⣿⣿⣿⣿⣿⣿⣿⣿⣿⣿⠟⠁⠀⠀⠀⠀⠀⠀⠀⠀⠀⠀⠀⠀⠀⠀⠀⠀⠀⠀⠀⠀⠀⠀⠀⠀⠈⠻⣿⣿⣿⣿⣿⣿⣿⣿⣿⣿⣿⣿⣿⣿⣿⣿⣿⣿⣿⣿⣿⣿⣿⣿⣿⣿⣿⣿⣿⣿⣿⡇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⣿⣿⣿⣿⣿⣿⣿⣿⣿⣿⣿⣿⣿⣿⣿⣿⣿⣿⠿⠿⠿⠟⠛⠛⠛⠛⠛⠻⠿⠃⠀⠀⠀⠀⠀⠀⠀⠀⠀⠀⠀⠀⠀⠀⠀⠀⠀⠀⠀⠀⠀⠀⠀⠀⠀⠀⠀⠀⠀⠀⠀⠹⠿⠟⠛⠛⠛⠛⠻⠿⠿⠿⢿⣿⣿⣿⣿⣿⣿⣿⣿⣿⣿⣿⣿⣿⣿⣿⣿⣿⡇</a:t>
            </a:r>
            <a:br/>
            <a:r>
              <a:t>⣿⣿⣿⣿⣿⣿⣿⣿⣿⣿⣿⣿⣿⡿⠋⠁⠀⠀⠀⠀⠀⠀⠀⠀⠀⠀⠀⠀⠀⠀⠀⠀⠀⠀⠀⠀⠀⠀⠀⠀⠀⠀⠀⠀⠀⠀⠀⠀⠀⠀⠀⠀⠀⠀⠀⠀⠀⠀⠀⠀⠀⠀⠀⠀⠀⠀⠀⠀⠀⠀⠀⠀⠀⠀⠈⠉⠻⣿⣿⣿⣿⣿⣿⣿⣿⣿⣿⣿⣿⣿⡇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⣿⣿⣿⣿⣿⣿⣿⣿⣿⣿⣿⣿⣿⣿⡄⠀⠀⠀⠀⠀⠀⠀⠀⠀⠀⠀⠀⠀⠀⠀⠀⠀⠀⠀⠀⠀⠀⠀⠀⠀⠀⠀⠀⠀⠀⠀⠀⠀⠀⠀⠀⠀⠀⠀⠀⠀⠀⠀⠀⠀⠀⠀⠀⠀⠀⠀⠀⠀⠀⠀⠀⠀⠀⠀⠀⠀⣰⣿⣿⣿⣿⣿⣿⣿⣿⣿⣿⣿⣿⣿⡇</a:t>
            </a:r>
            <a:br/>
            <a:r>
              <a:t>⣿⣿⣿⣿⣿⣿⣿⣿⣿⣿⣿⣿⣿⣿⣿⣆⠀⠀⠀⠀⠀⠀⠀⠀⠀⠀⠀⠀⠀⠀⠀⠀⠀⠀⠀⠀⠀⠀⠀⠀⠀⠀⠀⠀⠀⠀⠀⠀⠀⠀⠀⠀⠀⠀⠀⠀⠀⠀⠀⠀⠀⠀⠀⠀⠀⠀⠀⠀⠀⠀⠀⠀⠀⠀⠀⣴⣿⣿⣿⣿⣿⣿⣿⣿⣿⣿⣿⣿⣿⣿⡇</a:t>
            </a:r>
            <a:br/>
            <a:r>
              <a:t>⣿⣿⣿⣿⣿⣿⣿⣿⣿⣿⣿⣿⣿⣿⣿⣿⣧⡀⠀⠀⠀⠀⠀⠀⠀⠀⠀⠀⠀⠀⠀⠀⠀⠀⠀⠀⠀⠀⠀⠀⠀⠀⠀⠀⠀⠀⠀⠀⠀⠀⠀⠀⠀⠀⠀⠀⠀⠀⠀⠀⠀⠀⠀⠀⠀⠀⠀⠀⠀⠀⠀⠀⠀⢀⣾⣿⣿⣿⣿⣿⣿⣿⣿⣿⣿⣿⣿⣿⣿⣿⡇</a:t>
            </a:r>
            <a:br/>
            <a:r>
              <a:t>⣿⣿⣿⣿⣿⣿⣿⣿⣿⣿⣿⣿⣿⣿⣿⣿⣿⣿⣆⠀⠀⠀⠀⠀⠀⠀⠀⠀⠀⠀⠀⠀⠀⠀⠀⠀⠀⠀⠀⠀⠀⠀⠀⠀⠀⠀⠀⠀⠀⠀⠀⠀⠀⠀⠀⠀⠀⠀⠀⠀⠀⠀⠀⠀⠀⠀⠀⠀⠀⠀⠀⢀⣴⣿⣿⣿⣿⣿⣿⣿⣿⣿⣿⣿⣿⣿⣿⣿⣿⣿⡇</a:t>
            </a:r>
            <a:br/>
            <a:r>
              <a:t>⣿⣿⣿⣿⣿⣿⣿⣿⣿⣿⣿⣿⣿⣿⣿⣿⣿⣿⣿⣷⣄⠀⠀⠀⠀⠀⠀⠀⠀⠀⠀⠀⠀⠀⠀⠀⠀⠀⠀⠀⠀⠀⠀⠀⠀⠀⠀⠀⠀⠀⠀⠀⠀⠀⠀⠀⠀⠀⠀⠀⠀⠀⠀⠀⠀⠀⠀⠀⠀⠀⢠⣿⣿⣿⣿⣿⣿⣿⣿⣿⣿⣿⣿⣿⣿⣿⣿⣿⣿⣿⡇</a:t>
            </a:r>
            <a:br/>
            <a:r>
              <a:t>⣿⣿⣿⣿⣿⣿⣿⣿⣿⣿⣿⣿⣿⣿⣿⣿⣿⣿⣿⣿⣿⣷⣄⠀⠀⠀⠀⠀⠀⠀⠀⠀⠀⠀⠀⠀⠀⠀⠀⠀⠀⠀⠀⠀⠀⠀⠀⠀⠀⠀⠀⠀⠀⠀⠀⠀⠀⠀⠀⠀⠀⠀⠀⠀⠀⠀⠀⠀⢀⣠⣿⣿⣿⣿⣿⣿⣿⣿⣿⣿⣿⣿⣿⣿⣿⣿⣿⣿⣿⣿⡇</a:t>
            </a:r>
            <a:br/>
            <a:r>
              <a:t>⣿⣿⣿⣿⣿⣿⣿⣿⣿⣿⣿⣿⣿⣿⣿⣿⣿⣿⣿⣿⣿⣿⣿⡷⠀⠀⠀⠀⠀⠀⠀⠀⠀⠀⠀⠀⠀⠀⠀⠀⠀⠀⠀⠀⠀⠀⠀⠀⠀⠀⠀⠀⠀⠀⠀⠀⠀⠀⠀⠀⠀⠀⠀⠀⠀⠀⢠⣾⣿⣿⣿⣿⣿⣿⣿⣿⣿⣿⣿⣿⣿⣿⣿⣿⣿⣿⣿⣿⣿⣿⡇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⣿⣿⣿⣿⣿⣿⣿⣿⣿⣿⣿⣿⣿⣿⣿⣿⣿⣿⣿⣿⣿⣿⡿⢀⡇⠀⠀⠀⠀⠀⠀⠀⠀⠀⠀⠀⠀⠀⠀⠀⠀⠀⠀⠀⠀⠀⠀⠀⠀⠀⠀⠀⠀⠀⠀⠀⠀⠀⠀⠀⠀⠀⠀⠀⠀⠀⠀⢸⣿⣿⣿⣿⣿⣿⣿⣿⣿⣿⣿⣿⣿⣿⣿⣿⣿⣿⣿⣿⣿⣿⡇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⣿⣿⣿⣿⣿⣿⣿⣿⣿⣿⣿⣿⣿⣿⣿⣿⣿⣿⣿⣿⣿⣿⣣⣿⠇⠀⠀⠀⠀⠀⠀⠀⠀⠀⠀⠀⠀⠀⠀⠀⠀⠀⠀⠀⠀⠀⠀⠀⠀⠀⠀⠀⠀⠀⠀⠀⠀⠀⠀⠀⠀⠀⠀⠀⠀⠀⠀⠀⣿⣿⣿⣿⣿⣿⣿⣿⣿⣿⣿⣿⣿⣿⣿⣿⣿⣿⣿⣿⣿⣿⡇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⣿⣿⣿⣿⣿⣿⣿⣿⣿⣿⣿⣿⣿⣿⣿⣿⣿⣿⣿⣿⣿⣿⣿⡿⠀⣰⠀⠀⠀⠀⠀⠀⠀⠀⠀⠀⠀⠀⠀⠀⠀⠀⠀⠀⠀⠀⠀⠀⠀⠀⠀⠀⠀⠀⠀⠀⠀⠀⠀⠀⠀⠀⠀⠀⠀⠀⣧⠀⠸⣿⣿⣿⣿⣿⣿⣿⣿⣿⣿⣿⣿⣿⣿⣿⣿⣿⣿⣿⣿⣿⡇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⣿⣿⣿⣿⣿⣿⣿⣿⣿⣿⣿⣿⣿⣿⣿⣿⣿⣿⣿⣿⣿⣿⣿⣿⣿⣿⣿⣿⣿⣿⣿⣿⣿⣿⣿⣿⣿⣿⣿⠿⠿⠿⠿⠿⠿⠿⠿⠿⠿⢿⣿⣿⣿⣿⣿⣿⣿⣿⣿⣿⣿⣿⣿⣿⣿⣿⣿⣿⣿⣿⣿⣿⣿⣿⣿⣿⣿⣿⣿⣿⣿⣿⣿⣿⣿⣿⣿⣿⣿⣿⡇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⣿⣿⣿⣿⣿⣿⣿⣿⣿⣿⣿⣿⣿⣿⣿⣿⣿⣿⣿⣿⣿⣿⣿⣿⣿⣿⣿⣿⣿⣿⣿⣿⣿⡿⠟⠋⠉⠀⠀⠀⠀⠀⠀⠀⠀⠀⠀⠀⠀⠀⠀⠀⠉⠙⠛⠿⣿⣿⣿⣿⣿⣿⣿⣿⣿⣿⣿⣿⣿⣿⣿⣿⣿⣿⣿⣿⣿⣿⣿⣿⣿⣿⣿⣿⣿⣿⣿⣿⣿⣿⡇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⣿⣿⣿⣿⣿⣿⣿⣿⣿⣿⣿⣿⣿⣿⣿⣿⣿⣿⣿⣿⣿⣿⣿⣿⣿⣿⣿⣿⣿⣿⣿⡿⠋⠀⠀⠀⠀⠀⠀⠀⠀⠀⠀⠀⠀⠀⠀⠀⠀⠀⠀⠀⠀⠀⠀⠀⠀⠙⠿⣿⣿⣿⣿⣿⣿⣿⣿⣿⣿⣿⣿⣿⣿⣿⣿⣿⣿⣿⣿⣿⣿⣿⣿⣿⣿⣿⣿⣿⣿⣿⡇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⣿⣿⣿⣿⣿⣿⣿⣿⣿⣿⣿⣿⣿⣿⡿⠿⠛⠛⠛⠉⠉⠉⠉⠉⠉⠉⠉⠙⠛⠋⠀⠀⠀⠀⠀⠀⠀⠀⠀⠀⠀⠀⠀⠀⠀⠀⠀⠀⠀⠀⠀⠀⠀⠀⠀⠀⠀⠀⠀⠀⠀⠛⠛⠉⠉⠉⠉⠉⠉⠉⠉⠛⠛⠛⠻⠿⣿⣿⣿⣿⣿⣿⣿⣿⣿⣿⣿⣿⣿⣿⡇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⣿⣿⣿⣿⣿⣿⣿⣿⣿⣿⣿⣿⣿⣿⡀⠀⠀⠀⠀⠀⠀⠀⠀⠀⠀⠀⠀⠀⠀⠀⠀⠀⠀⠀⠀⠀⠀⠀⠀⠀⠀⠀⠀⠀⠀⠀⠀⠀⠀⠀⠀⠀⠀⠀⠀⠀⠀⠀⠀⠀⠀⠀⠀⠀⠀⠀⠀⠀⠀⠀⠀⠀⠀⠀⠀⠀⢰⣿⣿⣿⣿⣿⣿⣿⣿⣿⣿⣿⣿⣿⡇</a:t>
            </a:r>
            <a:br/>
            <a:r>
              <a:t>⣿⣿⣿⣿⣿⣿⣿⣿⣿⣿⣿⣿⣿⣿⣷⡀⠀⠀⠀⠀⠀⠀⠀⠀⠀⠀⠀⠀⠀⠀⠀⠀⠀⠀⠀⠀⠀⠀⠀⠀⠀⠀⠀⠀⠀⠀⠀⠀⠀⠀⠀⠀⠀⠀⠀⠀⠀⠀⠀⠀⠀⠀⠀⠀⠀⠀⠀⠀⠀⠀⠀⠀⠀⠀⠀⢀⣿⣿⣿⣿⣿⣿⣿⣿⣿⣿⣿⣿⣿⣿⡇</a:t>
            </a:r>
            <a:br/>
            <a:r>
              <a:t>⣿⣿⣿⣿⣿⣿⣿⣿⣿⣿⣿⣿⣿⣿⣿⣷⡀⠀⠀⠀⠀⠀⠀⠀⠀⠀⠀⠀⠀⠀⠀⠀⠀⠀⠀⠀⠀⠀⠀⠀⠀⠀⠀⠀⠀⠀⠀⠀⠀⠀⠀⠀⠀⠀⠀⠀⠀⠀⠀⠀⠀⠀⠀⠀⠀⠀⠀⠀⠀⠀⠀⠀⠀⠀⢠⣾⣿⣿⣿⣿⣿⣿⣿⣿⣿⣿⣿⣿⣿⣿⡇</a:t>
            </a:r>
            <a:br/>
            <a:r>
              <a:t>⣿⣿⣿⣿⣿⣿⣿⣿⣿⣿⣿⣿⣿⣿⣿⣿⣿⣆⠀⠀⠀⠀⠀⠀⠀⠀⠀⠀⠀⠀⠀⠀⠀⠀⠀⠀⠀⠀⠀⠀⠀⠀⠀⠀⠀⠀⠀⠀⠀⠀⠀⠀⠀⠀⠀⠀⠀⠀⠀⠀⠀⠀⠀⠀⠀⠀⠀⠀⠀⠀⠀⠀⠀⣰⣿⣿⣿⣿⣿⣿⣿⣿⣿⣿⣿⣿⣿⣿⣿⣿⡇</a:t>
            </a:r>
            <a:br/>
            <a:r>
              <a:t>⣿⣿⣿⣿⣿⣿⣿⣿⣿⣿⣿⣿⣿⣿⣿⣿⣿⣿⣷⡀⠀⠀⠀⠀⠀⠀⠀⠀⠀⠀⠀⠀⠀⠀⠀⠀⠀⠀⠀⠀⠀⠀⠀⠀⠀⠀⠀⠀⠀⠀⠀⠀⠀⠀⠀⠀⠀⠀⠀⠀⠀⠀⠀⠀⠀⠀⠀⠀⠀⠀⠀⠀⣾⣿⣿⣿⣿⣿⣿⣿⣿⣿⣿⣿⣿⣿⣿⣿⣿⣿⡇</a:t>
            </a:r>
            <a:br/>
            <a:r>
              <a:t>⣿⣿⣿⣿⣿⣿⣿⣿⣿⣿⣿⣿⣿⣿⣿⣿⣿⣿⣿⣿⣦⡀⠀⠀⠀⠀⠀⠀⠀⠀⠀⠀⠀⠀⠀⠀⠀⠀⠀⠀⠀⠀⠀⠀⠀⠀⠀⠀⠀⠀⠀⠀⠀⠀⠀⠀⠀⠀⠀⠀⠀⠀⠀⠀⠀⠀⠀⠀⠀⠀⢀⣼⣿⣿⣿⣿⣿⣿⣿⣿⣿⣿⣿⣿⣿⣿⣿⣿⣿⣿⡇</a:t>
            </a:r>
            <a:br/>
            <a:r>
              <a:t>⣿⣿⣿⣿⣿⣿⣿⣿⣿⣿⣿⣿⣿⣿⣿⣿⣿⣿⣿⣿⣿⣿⣦⡀⠀⠀⠀⠀⠀⠀⠀⠀⠀⠀⠀⠀⠀⠀⠀⠀⠀⠀⠀⠀⠀⠀⠀⠀⠀⠀⠀⠀⠀⠀⠀⠀⠀⠀⠀⠀⠀⠀⠀⠀⠀⠀⠀⢀⣀⣴⣿⣿⣿⣿⣿⣿⣿⣿⣿⣿⣿⣿⣿⣿⣿⣿⣿⣿⣿⣿⡇</a:t>
            </a:r>
            <a:br/>
            <a:r>
              <a:t>⣿⣿⣿⣿⣿⣿⣿⣿⣿⣿⣿⣿⣿⣿⣿⣿⣿⣿⣿⣿⣿⣿⣿⡷⠀⠀⠀⠀⠀⠀⠀⠀⠀⠀⠀⠀⠀⠀⠀⠀⠀⠀⠀⠀⠀⠀⠀⠀⠀⠀⠀⠀⠀⠀⠀⠀⠀⠀⠀⠀⠀⠀⠀⠀⠀⠀⠰⣿⣿⣿⣿⣿⣿⣿⣿⣿⣿⣿⣿⣿⣿⣿⣿⣿⣿⣿⣿⣿⣿⣿⡇</a:t>
            </a:r>
            <a:br/>
            <a:r>
              <a:t>⣿⣿⣿⣿⣿⣿⣿⣿⣿⣿⣿⣿⣿⣿⣿⣿⣿⣿⣿⣿⣿⣿⣿⠃⠰⠀⠀⠀⠀⠀⠀⠀⠀⠀⠀⠀⠀⠀⠀⠀⠀⠀⠀⠀⠀⠀⠀⠀⠀⠀⠀⠀⠀⠀⠀⠀⠀⠀⠀⠀⠀⠀⠀⠀⠀⠀⠀⢿⣿⣿⣿⣿⣿⣿⣿⣿⣿⣿⣿⣿⣿⣿⣿⣿⣿⣿⣿⣿⣿⣿⡇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⣿⣿⣿⣿⣿⣿⣿⣿⣿⣿⣿⣿⣿⣿⣿⣿⣿⣿⣿⣿⣿⣿⡟⢠⡇⠀⠀⠀⠀⠀⠀⠀⠀⠀⠀⠀⠀⠀⠀⠀⠀⠀⠀⠀⠀⠀⠀⠀⠀⠀⠀⠀⠀⠀⠀⠀⠀⠀⠀⠀⠀⠀⠀⠀⠀⠀⠀⠸⣿⣿⣿⣿⣿⣿⣿⣿⣿⣿⣿⣿⣿⣿⣿⣿⣿⣿⣿⣿⣿⣿⡇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⣿⣿⣿⣿⣿⣿⣿⣿⣿⣿⣿⣿⣿⣿⣿⣿⣿⣿⣿⣿⣿⣿⣱⣿⠇⠀⠀⠀⠀⠀⠀⠀⠀⠀⠀⠀⠀⠀⠀⠀⠀⠀⠀⠀⠀⠀⠀⠀⠀⠀⠀⠀⠀⠀⠀⠀⠀⠀⠀⠀⠀⠀⠀⠀⠀⠀⡀⠀⢿⣿⣿⣿⣿⣿⣿⣿⣿⣿⣿⣿⣿⣿⣿⣿⣿⣿⣿⣿⣿⣿⡇</a:t>
            </a:r>
            <a:br/>
            <a:r>
              <a:t>⣿⣿⣿⣿⣿⣿⣿⣿⣿⣿⣿⣿⣿⣿⣿⣿⣿⣿⣿⣿⣿⣿⣿⡿⠀⣰⠀⠀⠀⠀⠀⠀⠀⠀⠀⠀⠀⠀⠀⠀⠀⠀⠀⠀⠀⠀⠀⠀⠀⠀⠀⠀⠀⠀⠀⠀⠀⠀⠀⠀⠀⠀⠀⠀⠀⠀⣷⡀⠘⣿⣿⣿⣿⣿⣿⣿⣿⣿⣿⣿⣿⣿⣿⣿⣿⣿⣿⣿⣿⣿⡇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⣿⣿⣿⣿⣿⣿⣿⣿⣿⣿⣿⣿⣿⣿⣿⣿⣿⣿⣿⣿⣿⣿⣿⣿⣿⣿⣿⣿⣿⣿⣿⣿⣿⣿⣿⣿⣿⣿⣿⠿⠿⠿⠿⠿⠿⠿⠿⠿⠿⢿⣿⣿⣿⣿⣿⣿⣿⣿⣿⣿⣿⣿⣿⣿⣿⣿⣿⣿⣿⣿⣿⣿⣿⣿⣿⣿⣿⣿⣿⣿⣿⣿⣿⣿⣿⣿⣿⣿⣿⣿⡇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⣿⣿⣿⣿⣿⣿⣿⣿⣿⣿⣿⣿⣿⣿⣿⣿⣿⣿⣿⣿⣿⣿⣿⣿⣿⣿⣿⣿⣿⣿⣿⣿⣿⡿⠟⠋⠉⠀⠀⠀⠀⠀⠀⠀⠀⠀⠀⠀⠀⠀⠀⠀⠉⠙⠛⠿⣿⣿⣿⣿⣿⣿⣿⣿⣿⣿⣿⣿⣿⣿⣿⣿⣿⣿⣿⣿⣿⣿⣿⣿⣿⣿⣿⣿⣿⣿⣿⣿⣿⣿⡇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⣿⣿⣿⣿⣿⣿⣿⣿⣿⣿⣿⣿⣿⣿⣿⣿⣿⣿⣿⣿⣿⣿⣿⣿⣿⣿⣿⣿⣿⣿⣿⡿⠋⠀⠀⠀⠀⠀⠀⠀⠀⠀⠀⠀⠀⠀⠀⠀⠀⠀⠀⠀⠀⠀⠀⠀⠈⠙⢿⣿⣿⣿⣿⣿⣿⣿⣿⣿⣿⣿⣿⣿⣿⣿⣿⣿⣿⣿⣿⣿⣿⣿⣿⣿⣿⣿⣿⣿⣿⣿⡇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⣿⣿⣿⣿⣿⣿⣿⣿⣿⣿⣿⣿⣿⣿⡿⠛⠛⠉⠉⠉⠉⠉⠉⠉⠉⠉⠉⠉⠛⠋⠀⠀⠀⠀⠀⠀⠀⠀⠀⠀⠀⠀⠀⠀⠀⠀⠀⠀⠀⠀⠀⠀⠀⠀⠀⠀⠀⠀⠀⠀⠀⠙⠋⠉⠉⠉⠉⠉⠉⠉⠉⠉⠉⠛⠛⠻⣿⣿⣿⣿⣿⣿⣿⣿⣿⣿⣿⣿⣿⣿⡇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⣿⣿⣿⣿⣿⣿⣿⣿⣿⣿⣿⣿⣿⣿⡆⠀⠀⠀⠀⠀⠀⠀⠀⠀⠀⠀⠀⠀⠀⠀⠀⠀⠀⠀⠀⠀⠀⠀⠀⠀⠀⠀⠀⠀⠀⠀⠀⠀⠀⠀⠀⠀⠀⠀⠀⠀⠀⠀⠀⠀⠀⠀⠀⠀⠀⠀⠀⠀⠀⠀⠀⠀⠀⠀⠀⠀⣸⣿⣿⣿⣿⣿⣿⣿⣿⣿⣿⣿⣿⣿⡇</a:t>
            </a:r>
            <a:br/>
            <a:r>
              <a:t>⣿⣿⣿⣿⣿⣿⣿⣿⣿⣿⣿⣿⣿⣿⣿⡄⠀⠀⠀⠀⠀⠀⠀⠀⠀⠀⠀⠀⠀⠀⠀⠀⠀⠀⠀⠀⠀⠀⠀⠀⠀⠀⠀⠀⠀⠀⠀⠀⠀⠀⠀⠀⠀⠀⠀⠀⠀⠀⠀⠀⠀⠀⠀⠀⠀⠀⠀⠀⠀⠀⠀⠀⠀⠀⠀⢠⣿⣿⣿⣿⣿⣿⣿⣿⣿⣿⣿⣿⣿⣿⡇</a:t>
            </a:r>
            <a:br/>
            <a:r>
              <a:t>⣿⣿⣿⣿⣿⣿⣿⣿⣿⣿⣿⣿⣿⣿⣿⣿⣄⠀⠀⠀⠀⠀⠀⠀⠀⠀⠀⠀⠀⠀⠀⠀⠀⠀⠀⠀⠀⠀⠀⠀⠀⠀⠀⠀⠀⠀⠀⠀⠀⠀⠀⠀⠀⠀⠀⠀⠀⠀⠀⠀⠀⠀⠀⠀⠀⠀⠀⠀⠀⠀⠀⠀⠀⠀⣠⣿⣿⣿⣿⣿⣿⣿⣿⣿⣿⣿⣿⣿⣿⣿⡇</a:t>
            </a:r>
            <a:br/>
            <a:r>
              <a:t>⣿⣿⣿⣿⣿⣿⣿⣿⣿⣿⣿⣿⣿⣿⣿⣿⣿⣦⠀⠀⠀⠀⠀⠀⠀⠀⠀⠀⠀⠀⠀⠀⠀⠀⠀⠀⠀⠀⠀⠀⠀⠀⠀⠀⠀⠀⠀⠀⠀⠀⠀⠀⠀⠀⠀⠀⠀⠀⠀⠀⠀⠀⠀⠀⠀⠀⠀⠀⠀⠀⠀⠀⠀⣴⣿⣿⣿⣿⣿⣿⣿⣿⣿⣿⣿⣿⣿⣿⣿⣿⡇</a:t>
            </a:r>
            <a:br/>
            <a:r>
              <a:t>⣿⣿⣿⣿⣿⣿⣿⣿⣿⣿⣿⣿⣿⣿⣿⣿⣿⣿⣷⡄⠀⠀⠀⠀⠀⠀⠀⠀⠀⠀⠀⠀⠀⠀⠀⠀⠀⠀⠀⠀⠀⠀⠀⠀⠀⠀⠀⠀⠀⠀⠀⠀⠀⠀⠀⠀⠀⠀⠀⠀⠀⠀⠀⠀⠀⠀⠀⠀⠀⠀⠀⠀⢸⣿⣿⣿⣿⣿⣿⣿⣿⣿⣿⣿⣿⣿⣿⣿⣿⣿⡇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⣿⣿⣿⣿⣿⣿⣿⣿⣿⣿⣿⣿⣿⣿⣿⣿⣿⣿⣿⣿⣦⡀⠀⠀⠀⠀⠀⠀⠀⠀⠀⠀⠀⠀⠀⠀⠀⠀⠀⠀⠀⠀⠀⠀⠀⠀⠀⠀⠀⠀⠀⠀⠀⠀⠀⠀⠀⠀⠀⠀⠀⠀⠀⠀⠀⠀⠀⠀⠀⠀⠀⢀⣿⣿⣿⣿⣿⣿⣿⣿⣿⣿⣿⣿⣿⣿⣿⣿⣿⣿⡇</a:t>
            </a:r>
            <a:br/>
            <a:r>
              <a:t>⣿⣿⣿⣿⣿⣿⣿⣿⣿⣿⣿⣿⣿⣿⣿⣿⣿⣿⣿⣿⣿⣿⣄⠀⠀⠀⠀⠀⠀⠀⠀⠀⠀⠀⠀⠀⠀⠀⠀⠀⠀⠀⠀⠀⠀⠀⠀⠀⠀⠀⠀⠀⠀⠀⠀⠀⠀⠀⠀⠀⠀⠀⠀⠀⠀⠀⠀⠀⣀⣀⣠⣾⣿⣿⣿⣿⣿⣿⣿⣿⣿⣿⣿⣿⣿⣿⣿⣿⣿⣿⡇</a:t>
            </a:r>
            <a:br/>
            <a:r>
              <a:t>⣿⣿⣿⣿⣿⣿⣿⣿⣿⣿⣿⣿⣿⣿⣿⣿⣿⣿⣿⣿⣿⣿⣿⡗⠀⠀⠀⠀⠀⠀⠀⠀⠀⠀⠀⠀⠀⠀⠀⠀⠀⠀⠀⠀⠀⠀⠀⠀⠀⠀⠀⠀⠀⠀⠀⠀⠀⠀⠀⠀⠀⠀⠀⠀⠀⠀⠠⣾⣿⣿⣿⣿⣿⣿⣿⣿⣿⣿⣿⣿⣿⣿⣿⣿⣿⣿⣿⣿⣿⣿⡇</a:t>
            </a:r>
            <a:br/>
            <a:r>
              <a:t>⣿⣿⣿⣿⣿⣿⣿⣿⣿⣿⣿⣿⣿⣿⣿⣿⣿⣿⣿⣿⣿⣿⣿⠁⡐⠀⠀⠀⠀⠀⠀⠀⠀⠀⠀⠀⠀⠀⠀⠀⠀⠀⠀⠀⠀⠀⠀⠀⠀⠀⠀⠀⠀⠀⠀⠀⠀⠀⠀⠀⠀⠀⠀⠀⠀⠀⠀⢹⣿⣿⣿⣿⣿⣿⣿⣿⣿⣿⣿⣿⣿⣿⣿⣿⣿⣿⣿⣿⣿⣿⡇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⣿⣿⣿⣿⣿⣿⣿⣿⣿⣿⣿⣿⣿⣿⣿⣿⣿⣿⣿⣿⣿⣿⡏⣠⡇⠀⠀⠀⠀⠀⠀⠀⠀⠀⠀⠀⠀⠀⠀⠀⠀⠀⠀⠀⠀⠀⠀⠀⠀⠀⠀⠀⠀⠀⠀⠀⠀⠀⠀⠀⠀⠀⠀⠀⠀⠀⠀⠘⣿⣿⣿⣿⣿⣿⣿⣿⣿⣿⣿⣿⣿⣿⣿⣿⣿⣿⣿⣿⣿⣿⡇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⣿⣿⣿⣿⣿⣿⣿⣿⣿⣿⣿⣿⣿⣿⣿⣿⣿⣿⣿⣿⣿⡿⣴⣿⠀⠀⠀⠀⠀⠀⠀⠀⠀⠀⠀⠀⠀⠀⠀⠀⠀⠀⠀⠀⠀⠀⠀⠀⠀⠀⠀⠀⠀⠀⠀⠀⠀⠀⠀⠀⠀⠀⠀⠀⠀⠀⡀⠀⢻⣿⣿⣿⣿⣿⣿⣿⣿⣿⣿⣿⣿⣿⣿⣿⣿⣿⣿⣿⣿⣿⡇</a:t>
            </a:r>
            <a:br/>
            <a:r>
              <a:t>⣿⣿⣿⣿⣿⣿⣿⣿⣿⣿⣿⣿⣿⣿⣿⣿⣿⣿⣿⣿⣿⣿⣿⡟⠀⣤⠀⠀⠀⠀⠀⠀⠀⠀⠀⠀⠀⠀⠀⠀⠀⠀⠀⠀⠀⠀⠀⠀⠀⠀⠀⠀⠀⠀⠀⠀⠀⠀⠀⠀⠀⠀⠀⠀⠀⠀⣷⡀⠈⣿⣿⣿⣿⣿⣿⣿⣿⣿⣿⣿⣿⣿⣿⣿⣿⣿⣿⣿⣿⣿⡇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⣿⣿⣿⣿⣿⣿⣿⣿⣿⣿⣿⣿⣿⣿⣿⣿⣿⣿⣿⣿⣿⣿⣿⣿⣿⣿⣿⣿⣿⣿⣿⣿⣿⣿⣿⣿⣿⠿⠛⠛⠉⠉⠉⠀⠀⠀⠀⠀⠈⠉⠉⠉⠙⠛⠻⠿⢿⣿⣿⣿⣿⣿⣿⣿⣿⣿⣿⣿⣿⣿⣿⣿⣿⣿⣿⣿⣿⣿⣿⣿⣿⣿⣿⣿⣿⣿⣿⣿⣿⣿⡇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⣿⣿⣿⣿⣿⣿⣿⣿⣿⣿⣿⣿⣿⣿⣿⣿⣿⣿⣿⣿⣿⣿⣿⣿⣿⣿⣿⣿⣿⣿⣿⣿⣿⣿⡿⠋⠀⠀⠀⠀⠀⠀⠀⠀⠀⠀⠀⠀⠀⠀⠀⠀⠀⠀⠀⠀⠀⠈⠙⠻⣿⣿⣿⣿⣿⣿⣿⣿⣿⣿⣿⣿⣿⣿⣿⣿⣿⣿⣿⣿⣿⣿⣿⣿⣿⣿⣿⣿⣿⣿⡇</a:t>
            </a:r>
            <a:br/>
            <a:r>
              <a:t>⣿⣿⣿⣿⣿⣿⣿⣿⣿⣿⣿⣿⣿⣿⣿⣿⣿⣿⣿⣿⣿⣿⣿⣿⣿⣿⣿⣿⣿⣿⣿⣿⣿⠋⠀⠀⠀⠀⠀⠀⠀⠀⠀⠀⠀⠀⠀⠀⠀⠀⠀⠀⠀⠀⠀⠀⠀⠀⠀⠀⠀⠙⢿⣿⣿⣿⣿⣿⣿⣿⣿⣿⣿⣿⣿⣿⣿⣿⣿⣿⣿⣿⣿⣿⣿⣿⣿⣿⣿⣿⡇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⣿⣿⣿⣿⣿⣿⣿⣿⣿⣿⣿⣿⣿⣿⣿⣿⣿⣿⣿⣿⣿⣿⣿⣿⣿⣿⣿⣿⣿⣿⣿⠿⠁⠀⠀⠀⠀⠀⠀⠀⠀⠀⠀⠀⠀⠀⠀⠀⠀⠀⠀⠀⠀⠀⠀⠀⠀⠀⠀⠀⠀⠀⠀⠻⣿⣿⢿⣿⡿⣿⣿⣿⣿⣿⣿⣿⣿⣿⣿⣿⣿⣿⣿⣿⣿⣿⣿⣿⣿⣿⡇</a:t>
            </a:r>
            <a:br/>
            <a:r>
              <a:t>⣿⣿⣿⣿⣿⣿⣿⣿⣿⣿⣿⣿⣿⣿⡿⠛⠋⠉⠉⠀⠀⠀⠀⠀⠀⠀⠀⠀⠀⠈⠀⠀⠀⠀⠀⠀⠀⠀⠀⠀⠀⠀⠀⠀⠀⠀⠀⠀⠀⠀⠀⠀⠀⠀⠀⠀⠀⠀⠀⠀⠀⠀⠀⠀⠀⠀⠀⠀⠀⠀⠀⠀⠀⠈⠉⠉⠛⢿⣿⣿⣿⣿⣿⣿⣿⣿⣿⣿⣿⣿⡇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⣿⣿⣿⣿⣿⣿⣿⣿⣿⣿⣿⣿⣿⣿⡇⠀⠀⠀⠀⠀⠀⠀⠀⠀⠀⠀⠀⠀⠀⠀⠀⠀⠀⠀⠀⠀⠀⠀⠀⠀⠀⠀⠀⠀⠀⠀⠀⠀⠀⠀⠀⠀⠀⠀⠀⠀⠀⠀⠀⠀⠀⠀⠀⠀⠀⠀⠀⠀⠀⠀⠀⠀⠀⠀⠀⠀⠀⠈⣿⣿⣿⣿⣿⣿⣿⣿⣿⣿⣿⣿⡇</a:t>
            </a:r>
            <a:br/>
            <a:r>
              <a:t>⣿⣿⣿⣿⣿⣿⣿⣿⣿⣿⣿⣿⣿⣿⣧⠀⠀⠀⠀⠀⠀⠀⠀⠀⠀⠀⠀⠀⠀⠀⠀⠀⠀⠀⠀⠀⠀⠀⠀⠀⠀⠀⠀⠀⠀⠀⠀⠀⠀⠀⠀⠀⠀⠀⠀⠀⠀⠀⠀⠀⠀⠀⠀⠀⠀⠀⠀⠀⠀⠀⠀⠀⠀⠀⠀⠀⠀⢸⣿⣿⣿⣿⣿⣿⣿⣿⣿⣿⣿⣿⡇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⣿⣿⣿⣿⣿⣿⣿⣿⣿⣿⣿⣿⣿⣿⣿⣧⠀⠀⠀⠀⠀⠀⠀⠀⠀⠀⠀⠀⠀⠀⠀⠀⠀⠀⠀⠀⠀⠀⠀⠀⠀⠀⠀⠀⠀⠀⠀⠀⠀⠀⠀⠀⠀⠀⠀⠀⠀⠀⠀⠀⠀⠀⠀⠀⠀⠀⠀⠀⠀⠀⠀⠀⠀⠀⠀⠀⢠⣿⣿⣿⣿⣿⣿⣿⣿⣿⣿⣿⣿⣿⡇</a:t>
            </a:r>
            <a:br/>
            <a:r>
              <a:t>⣿⣿⣿⣿⣿⣿⣿⣿⣿⣿⣿⣿⣿⣿⣿⣿⣧⡀⠀⠀⠀⠀⠀⠀⠀⠀⠀⠀⠀⠀⠀⠀⠀⠀⠀⠀⠀⠀⠀⠀⠀⠀⠀⠀⠀⠀⠀⠀⠀⠀⠀⠀⠀⠀⠀⠀⠀⠀⠀⠀⠀⠀⠀⠀⠀⠀⠀⠀⠀⠀⠀⠀⠀⠀⠀⣠⣿⣿⣿⣿⣿⣿⣿⣿⣿⣿⣿⣿⣿⣿⡇</a:t>
            </a:r>
            <a:br/>
            <a:r>
              <a:t>⣿⣿⣿⣿⣿⣿⣿⣿⣿⣿⣿⣿⣿⣿⣿⣿⣿⣿⣄⠀⠀⠀⠀⠀⠀⠀⠀⠀⠀⠀⠀⠀⠀⠀⠀⠀⠀⠀⠀⠀⠀⠀⠀⠀⠀⠀⠀⠀⠀⠀⠀⠀⠀⠀⠀⠀⠀⠀⠀⠀⠀⠀⠀⠀⠀⠀⠀⠀⠀⠀⠀⠀⠀⠀⣴⣿⣿⣿⣿⣿⣿⣿⣿⣿⣿⣿⣿⣿⣿⣿⡇</a:t>
            </a:r>
            <a:br/>
            <a:r>
              <a:t>⣿⣿⣿⣿⣿⣿⣿⣿⣿⣿⣿⣿⣿⣿⣿⣿⣿⣿⣿⣧⡀⠀⠀⠀⠀⠀⠀⠀⠀⠀⠀⠀⠀⠀⠀⠀⠀⠀⠀⠀⠀⠀⠀⠀⠀⠀⠀⠀⠀⠀⠀⠀⠀⠀⠀⠀⠀⠀⠀⠀⠀⠀⠀⠀⠀⠀⠀⠀⠀⠀⠀⠀⠀⢸⣿⣿⣿⣿⣿⣿⣿⣿⣿⣿⣿⣿⣿⣿⣿⣿⡇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⣿⣿⣿⣿⣿⣿⣿⣿⣿⣿⣿⣿⣿⣿⣿⣿⣿⣿⣿⣿⣿⣦⡀⠀⠀⠀⠀⠀⠀⠀⠀⠀⠀⠀⠀⠀⠀⠀⠀⠀⠀⠀⠀⠀⠀⠀⠀⠀⠀⠀⠀⠀⠀⠀⠀⠀⠀⠀⠀⠀⠀⠀⠀⠀⠀⠀⠀⠀⠀⠀⠀⠰⠀⠀⣿⣿⣿⣿⣿⣿⣿⣿⣿⣿⣿⣿⣿⣿⣿⣿⡇</a:t>
            </a:r>
            <a:br/>
            <a:r>
              <a:t>⣿⣿⣿⣿⣿⣿⣿⣿⣿⣿⣿⣿⣿⣿⣿⣿⣿⣿⣿⣿⣿⣿⣿⣆⠀⠀⠀⠀⠀⠀⠀⠀⠀⠀⠀⠀⠀⠀⠀⠀⠀⠀⠀⠀⠀⠀⠀⠀⠀⠀⠀⠀⠀⠀⠀⠀⠀⠀⠀⠀⠀⠀⠀⠀⠀⠀⠀⠀⢀⣤⡀⠀⠀⢠⣿⣿⣿⣿⣿⣿⣿⣿⣿⣿⣿⣿⣿⣿⣿⣿⡇</a:t>
            </a:r>
            <a:br/>
            <a:r>
              <a:t>⣿⣿⣿⣿⣿⣿⣿⣿⣿⣿⣿⣿⣿⣿⣿⣿⣿⣿⣿⣿⣿⣿⣿⡿⠀⠀⠀⠀⠀⠀⠀⠀⠀⠀⠀⠀⠀⠀⠀⠀⠀⠀⠀⠀⠀⠀⠀⠀⠀⠀⠀⠀⠀⠀⠀⠀⠀⠀⠀⠀⠀⠀⠀⠀⠀⠀⠀⣰⣿⣿⣷⣤⣴⣿⣿⣿⣿⣿⣿⣿⣿⣿⣿⣿⣿⣿⣿⣿⣿⣿⡇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⣿⣿⣿⣿⣿⣿⣿⣿⣿⣿⣿⣿⣿⣿⣿⣿⣿⣿⣿⣿⣿⣿⠏⢠⣇⠀⠀⠀⠀⠀⠀⠀⠀⠀⠀⠀⠀⠀⠀⠀⠀⠀⠀⠀⠀⠀⠀⠀⠀⠀⠀⠀⠀⠀⠀⠀⠀⠀⠀⠀⠀⠀⠀⠀⠀⠀⠀⠈⣿⣿⣿⣿⣿⣿⣿⣿⣿⣿⣿⣿⣿⣿⣿⣿⣿⣿⣿⣿⣿⣿⡇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⣿⣿⣿⣿⣿⣿⣿⣿⣿⣿⣿⣿⣿⣿⣿⣿⣿⣿⣿⣿⣿⣿⣴⣿⡏⠀⠀⠀⠀⠀⠀⠀⠀⠀⠀⠀⠀⠀⠀⠀⠀⠀⠀⠀⠀⠀⠀⠀⠀⠀⠀⠀⠀⠀⠀⠀⠀⠀⠀⠀⠀⠀⠀⠀⠀⠀⠀⠀⢻⣿⣿⣿⣿⣿⣿⣿⣿⣿⣿⣿⣿⣿⣿⣿⣿⣿⣿⣿⣿⣿⡇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⣿⣿⣿⣿⣿⣿⣿⣿⣿⣿⣿⣿⣿⣿⣿⣿⣿⣿⣿⣿⣿⣿⣿⣿⠁⣠⠀⠀⠀⠀⠀⠀⠀⠀⠀⠀⠀⠀⠀⠀⠀⠀⠀⠀⠀⠀⠀⠀⠀⠀⠀⠀⠀⠀⠀⠀⠀⠀⠀⠀⠀⠀⠀⠀⠀⠀⠀⠀⠸⣿⣿⣿⣿⣿⣿⣿⣿⣿⣿⣿⣿⣿⣿⣿⣿⣿⣿⣿⣿⣿⡇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⣿⣿⣿⣿⣿⣿⣿⣿⣿⣿⣿⣿⣿⣿⣿⣿⣿⣿⣿⣿⣿⣿⣿⣧⣾⣿⣦⡀⠀⠀⠀⠀⠀⠀⠀⠀⠀⠀⠀⠀⠀⠀⠀⠀⠀⠀⠀⠀⠀⠀⠀⠀⠀⠀⠀⠀⠀⠀⠀⠀⠀⠀⠀⠀⠀⠀⠀⠀⡀⢹⣿⣿⣿⣿⣿⣿⣿⣿⣿⣿⣿⣿⣿⣿⣿⣿⣿⣿⣿⣿⡇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⣿⣿⣿⣿⣿⣿⣿⣿⣿⣿⣿⣿⣿⣿⣿⣿⣿⣿⣿⣿⣿⣿⣿⣿⣿⣿⣿⣿⣿⣿⣿⣿⣿⣿⣿⣿⣿⣿⣿⣿⠿⠿⠛⠛⠛⠋⠉⠉⠉⠙⠛⠛⠛⠛⠿⠿⢿⣿⣿⣿⣿⣿⣿⣿⣿⣿⣿⣿⣿⣿⣿⣿⣿⣿⣿⣿⣿⣿⣿⣿⣿⣿⣿⣿⣿⣿⣿⣿⣿⣿⡇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⣿⣿⣿⣿⣿⣿⣿⣿⣿⣿⣿⣿⣿⣿⣿⣿⣿⣿⣿⣿⣿⣿⣿⣿⣿⣿⣿⣿⣿⣿⣿⣿⣿⣿⣿⣿⡿⠟⠉⠀⠀⠀⠀⠀⠀⠀⠀⠀⠀⠀⠀⠀⠀⠀⠀⠀⠀⠀⠉⠙⠻⣿⣿⣿⣿⣿⣿⣿⣿⣿⣿⣿⣿⣿⣿⣿⣿⣿⣿⣿⣿⣿⣿⣿⣿⣿⣿⣿⣿⣿⡇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⣿⣿⣿⣿⣿⣿⣿⣿⣿⣿⣿⣿⣿⣿⣿⣿⣿⣿⣿⣿⣿⣿⣿⣿⣿⣿⣿⣿⣿⣿⣿⣿⣿⣿⣿⠟⠀⠀⠀⠀⠀⠀⠀⠀⠀⠀⠀⠀⠀⠀⠀⠀⠀⠀⠀⠀⠀⠀⠀⠀⠀⠀⠙⠻⣿⣿⣿⣿⣿⣿⣿⣿⣿⣿⣿⣿⣿⣿⣿⣿⣿⣿⣿⣿⣿⣿⣿⣿⣿⣿⡇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⣿⣿⣿⣿⣿⣿⣿⣿⣿⣿⣿⣿⣿⣿⣿⣿⣿⣿⣿⣿⣿⣿⣿⣿⣿⣿⣿⣿⣿⣿⣿⣿⣿⣿⠏⠀⠀⠀⠀⠀⠀⠀⠀⠀⠀⠀⠀⠀⠀⠀⠀⠀⠀⠀⠀⠀⠀⠀⠀⠀⠀⠀⠀⠀⠈⢿⣿⣿⣿⣿⣿⣿⣿⣿⣿⣿⣿⣿⣿⣿⣿⣿⣿⣿⣿⣿⣿⣿⣿⣿⡇</a:t>
            </a:r>
            <a:br/>
            <a:r>
              <a:t>⣿⣿⣿⣿⣿⣿⣿⣿⣿⣿⣿⣿⣿⣿⣿⣿⣿⣿⣿⣿⠿⠿⠿⠛⠛⠛⠛⠛⠋⠉⠀⠈⠙⠋⠀⠀⠀⠀⠀⠀⠀⠀⠀⠀⠀⠀⠀⠀⠀⠀⠀⠀⠀⠀⠀⠀⠀⠀⠀⠀⠀⠀⠀⠀⠀⠀⠉⠉⠉⠙⠛⠛⠛⠿⠿⣿⣿⣿⣿⣿⣿⣿⣿⣿⣿⣿⣿⣿⣿⣿⡇</a:t>
            </a:r>
            <a:br/>
            <a:r>
              <a:t>⣿⣿⣿⣿⣿⣿⣿⣿⣿⣿⣿⣿⣿⣿⣿⡟⠋⠁⠀⠀⠀⠀⠀⠀⠀⠀⠀⠀⠀⠀⠀⠀⠀⠀⠀⠀⠀⠀⠀⠀⠀⠀⠀⠀⠀⠀⠀⠀⠀⠀⠀⠀⠀⠀⠀⠀⠀⠀⠀⠀⠀⠀⠀⠀⠀⠀⠀⠀⠀⠀⠀⠀⠀⠀⠀⠀⠈⠹⣿⣿⣿⣿⣿⣿⣿⣿⣿⣿⣿⣿⡇</a:t>
            </a:r>
            <a:br/>
            <a:r>
              <a:t>⣿⣿⣿⣿⣿⣿⣿⣿⣿⣿⣿⣿⣿⣿⣿⡅⠀⠀⠀⠀⠀⠀⠀⠀⠀⠀⠀⠀⠀⠀⠀⠀⠀⠀⠀⠀⠀⠀⠀⠀⠀⠀⠀⠀⠀⠀⠀⠀⠀⠀⠀⠀⠀⠀⠀⠀⠀⠀⠀⠀⠀⠀⠀⠀⠀⠀⠀⠀⠀⠀⠀⠀⠀⠀⠀⠀⠀⠀⣿⣿⣿⣿⣿⣿⣿⣿⣿⣿⣿⣿⡇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⣿⣿⣿⣿⣿⣿⣿⣿⣿⣿⣿⣿⣿⣿⣿⣷⡀⠀⠀⠀⠀⠀⠀⠀⠀⠀⠀⠀⠀⠀⠀⠀⠀⠀⠀⠀⠀⠀⠀⠀⠀⠀⠀⠀⠀⠀⠀⠀⠀⠀⠀⠀⠀⠀⠀⠀⠀⠀⠀⠀⠀⠀⠀⠀⠀⠀⠀⠀⠀⠀⠀⠀⠀⠀⠀⠀⠀⢰⣿⣿⣿⣿⣿⣿⣿⣿⣿⣿⣿⣿⡇</a:t>
            </a:r>
            <a:br/>
            <a:r>
              <a:t>⣿⣿⣿⣿⣿⣿⣿⣿⣿⣿⣿⣿⣿⣿⣿⣿⣷⡀⠀⠀⠀⠀⠀⠀⠀⠀⠀⠀⠀⠀⠀⠀⠀⠀⠀⠀⠀⠀⠀⠀⠀⠀⠀⠀⠀⠀⠀⠀⠀⠀⠀⠀⠀⠀⠀⠀⠀⠀⠀⠀⠀⠀⠀⠀⠀⠀⠀⠀⠀⠀⠀⠀⠀⠀⠀⠀⢠⣿⣿⣿⣿⣿⣿⣿⣿⣿⣿⣿⣿⣿⡇</a:t>
            </a:r>
            <a:br/>
            <a:r>
              <a:t>⣿⣿⣿⣿⣿⣿⣿⣿⣿⣿⣿⣿⣿⣿⣿⣿⣿⣿⣦⠀⠀⠀⠀⠀⠀⠀⠀⠀⠀⠀⠀⠀⠀⠀⠀⠀⠀⠀⠀⠀⠀⠀⠀⠀⠀⠀⠀⠀⠀⠀⠀⠀⠀⠀⠀⠀⠀⠀⠀⠀⠀⠀⠀⠀⠀⠀⠀⠀⠀⠀⠀⠀⠀⠀⠀⣠⣿⣿⣿⣿⣿⣿⣿⣿⣿⣿⣿⣿⣿⣿⡇</a:t>
            </a:r>
            <a:br/>
            <a:r>
              <a:t>⣿⣿⣿⣿⣿⣿⣿⣿⣿⣿⣿⣿⣿⣿⣿⣿⣿⣿⣿⣷⣄⠀⠀⠀⠀⠀⠀⠀⠀⠀⠀⠀⠀⠀⠀⠀⠀⠀⠀⠀⠀⠀⠀⠀⠀⠀⠀⠀⠀⠀⠀⠀⠀⠀⠀⠀⠀⠀⠀⠀⠀⠀⠀⠀⠀⠀⠀⠀⠀⠀⠀⠀⠀⢀⣼⣿⣿⣿⣿⣿⣿⣿⣿⣿⣿⣿⣿⣿⣿⣿⡇</a:t>
            </a:r>
            <a:br/>
            <a:r>
              <a:t>⣿⣿⣿⣿⣿⣿⣿⣿⣿⣿⣿⣿⣿⣿⣿⣿⣿⣿⣿⣿⣿⣷⣄⠀⠀⠀⠀⠀⠀⠀⠀⠀⠀⠀⠀⠀⠀⠀⠀⠀⠀⠀⠀⠀⠀⠀⠀⠀⠀⠀⠀⠀⠀⠀⠀⠀⠀⠀⠀⠀⠀⠀⠀⠀⠀⠀⠀⠀⠀⠀⠀⠀⠀⢸⣿⣿⣿⣿⣿⣿⣿⣿⣿⣿⣿⣿⣿⣿⣿⣿⡇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⣿⣿⣿⣿⣿⣿⣿⣿⣿⣿⣿⣿⣿⣿⣿⣿⣿⣿⣿⣿⣿⣿⣿⣷⡀⠀⠀⠀⠀⠀⠀⠀⠀⠀⠀⠀⠀⠀⠀⠀⠀⠀⠀⠀⠀⠀⠀⠀⠀⠀⠀⠀⠀⠀⠀⠀⠀⠀⠀⠀⠀⠀⠀⠀⠀⠀⠀⠀⠀⠀⠀⠀⠀⠸⣿⣿⣿⣿⣿⣿⣿⣿⣿⣿⣿⣿⣿⣿⣿⣿⡇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⣿⣿⣿⣿⣿⣿⣿⣿⣿⣿⣿⣿⣿⣿⣿⣿⣿⣿⣿⣿⣿⣿⣿⣿⠃⠀⠀⠀⠀⠀⠀⠀⠀⠀⠀⠀⠀⠀⠀⠀⠀⠀⠀⠀⠀⠀⠀⠀⠀⠀⠀⠀⠀⠀⠀⠀⠀⠀⠀⠀⠀⠀⠀⠀⠀⠀⠀⠀⢠⣿⣧⡀⠀⠀⣿⣿⣿⣿⣿⣿⣿⣿⣿⣿⣿⣿⣿⣿⣿⣿⡇</a:t>
            </a:r>
            <a:br/>
            <a:r>
              <a:t>⣿⣿⣿⣿⣿⣿⣿⣿⣿⣿⣿⣿⣿⣿⣿⣿⣿⣿⣿⣿⣿⣿⣿⣿⡄⠀⠀⠀⠀⠀⠀⠀⠀⠀⠀⠀⠀⠀⠀⠀⠀⠀⠀⠀⠀⠀⠀⠀⠀⠀⠀⠀⠀⠀⠀⠀⠀⠀⠀⠀⠀⠀⠀⠀⠀⠀⠀⠀⠈⣿⣿⣿⣶⣾⣿⣿⣿⣿⣿⣿⣿⣿⣿⣿⣿⣿⣿⣿⣿⣿⡇</a:t>
            </a:r>
            <a:br/>
            <a:r>
              <a:t>⣿⣿⣿⣿⣿⣿⣿⣿⣿⣿⣿⣿⣿⣿⣿⣿⣿⣿⣿⣿⣿⣿⣿⡟⠀⠀⠀⠀⠀⠀⠀⠀⠀⠀⠀⠀⠀⠀⠀⠀⠀⠀⠀⠀⠀⠀⠀⠀⠀⠀⠀⠀⠀⠀⠀⠀⠀⠀⠀⠀⠀⠀⠀⠀⠀⠀⠀⠀⠀⢻⣿⣿⣿⣿⣿⣿⣿⣿⣿⣿⣿⣿⣿⣿⣿⣿⣿⣿⣿⣿⡇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⣿⣿⣿⣿⣿⣿⣿⣿⣿⣿⣿⣿⣿⣿⣿⣿⣿⣿⣿⣿⣿⣿⣿⣡⣶⠀⠀⠀⠀⠀⠀⠀⠀⠀⠀⠀⠀⠀⠀⠀⠀⠀⠀⠀⠀⠀⠀⠀⠀⠀⠀⠀⠀⠀⠀⠀⠀⠀⠀⠀⠀⠀⠀⠀⠀⠀⠀⠀⠀⢸⣿⣿⣿⣿⣿⣿⣿⣿⣿⣿⣿⣿⣿⣿⣿⣿⣿⣿⣿⣿⡇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⣿⣿⣿⣿⣿⣿⣿⣿⣿⣿⣿⣿⣿⣿⣿⣿⣿⣿⣿⣿⣿⣿⣿⣿⣿⣠⣦⠀⠆⠀⠀⠀⠀⠀⠀⠀⠀⠀⠀⠀⠀⠀⠀⠀⠀⠀⠀⠀⠀⠀⠀⠀⠀⠀⠀⠀⠀⠀⠀⠀⠀⠀⠀⠀⠀⠀⠀⠀⠀⠀⣿⣿⣿⣿⣿⣿⣿⣿⣿⣿⣿⣿⣿⣿⣿⣿⣿⣿⣿⣿⡇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⣿⣿⣿⣿⣿⣿⣿⣿⣿⣿⣿⣿⣿⣿⣿⣿⣿⣿⣿⣿⣿⣿⣿⣿⣿⣿⣿⣾⠀⠀⠀⠀⠀⠀⠀⠀⠀⠀⠀⠀⠀⠀⠀⠀⠀⠀⠀⠀⠀⠀⠀⠀⠀⠀⠀⠀⠀⠀⠀⠀⠀⠀⠀⠀⠀⠀⠀⠀⠀⠀⣿⣿⣿⣿⣿⣿⣿⣿⣿⣿⣿⣿⣿⣿⣿⣿⣿⣿⣿⣿⡇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⣿⣿⣿⣿⣿⣿⣿⣿⣿⣿⣿⣿⣿⣿⣿⣿⣿⣿⣿⣿⣿⣿⣿⣿⣿⣿⣿⣿⣿⣿⣿⣿⣿⣿⣿⣿⣿⣿⣿⣿⣿⡿⠿⠛⠛⠉⠉⠉⠉⠉⠀⠀⠀⠉⠉⠉⠉⠛⠛⠿⣿⣿⣿⣿⣿⣿⣿⣿⣿⣿⣿⣿⣿⣿⣿⣿⣿⣿⣿⣿⣿⣿⣿⣿⣿⣿⣿⣿⣿⣿⡇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⣿⣿⣿⣿⣿⣿⣿⣿⣿⣿⣿⣿⣿⣿⣿⣿⣿⣿⣿⣿⣿⣿⣿⣿⣿⣿⣿⣿⣿⣿⣿⣿⣿⣿⣿⣿⣿⣿⡿⠋⠁⠀⠀⠀⠀⠀⠀⠀⠀⠀⠀⠀⠀⠀⠀⠀⠀⠀⠀⠀⠀⠈⠙⠻⣿⣿⣿⣿⣿⣿⣿⣿⣿⣿⣿⣿⣿⣿⣿⣿⣿⣿⣿⣿⣿⣿⣿⣿⣿⣿⡇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⣿⣿⣿⣿⣿⣿⣿⣿⣿⣿⣿⣿⣿⣿⣿⣿⣿⣿⣿⣿⣿⣿⣿⣿⣿⣿⣿⣿⣿⣿⣿⣿⣿⣿⣿⣿⡏⠀⠀⠀⠀⠀⠀⠀⠀⠀⠀⠀⠀⠀⠀⠀⠀⠀⠀⠀⠀⠀⠀⠀⠀⠀⠀⠀⠀⠀⠀⠙⢿⣿⣿⣿⣿⣿⣿⣿⣿⣿⣿⣿⣿⣿⣿⣿⣿⣿⣿⣿⣿⣿⡇</a:t>
            </a:r>
            <a:br/>
            <a:r>
              <a:t>⣿⣿⣿⣿⣿⣿⣿⣿⣿⣿⣿⣿⣿⣿⣿⣿⣿⣿⣿⣿⣿⣿⣿⣿⣿⣿⣿⣿⣿⣿⣿⣿⣿⣿⠿⠟⠃⠀⠀⠀⠀⠀⠀⠀⠀⠀⠀⠀⠀⠀⠀⠀⠀⠀⠀⠀⠀⠀⠀⠀⠀⠀⠀⠀⠀⠀⠀⠀⠀⠻⣿⣿⣿⣿⣿⣿⣿⣿⣿⣿⣿⣿⣿⣿⣿⣿⣿⣿⣿⣿⡇</a:t>
            </a:r>
            <a:br/>
            <a:r>
              <a:t>⣿⣿⣿⣿⣿⣿⣿⣿⣿⣿⣿⣿⣿⣿⣿⣿⣿⣿⣿⣿⣿⣿⣿⣿⣏⠉⠉⠉⠛⠛⠉⠉⠀⠀⠀⠀⠀⠀⠀⠀⠀⠀⠀⠀⠀⠀⠀⠀⠀⠀⠀⠀⠀⠀⠀⠀⠀⠀⠀⠀⠀⠀⠀⠀⠀⠀⠀⠀⠀⠀⠙⢿⣿⣿⣿⣿⣿⣿⣿⣿⣿⣿⣿⣿⣿⣿⣿⣿⣿⣿⡇</a:t>
            </a:r>
            <a:br/>
            <a:r>
              <a:t>⣿⣿⣿⣿⣿⣿⣿⣿⣿⣿⣿⣿⣿⣿⣿⣿⣿⣿⣿⣿⣿⠟⠋⠁⠀⠀⠀⠀⠀⠀⠀⠀⠀⠀⠀⠀⠀⠀⠀⠀⠀⠀⠀⠀⠀⠀⠀⠀⠀⠀⠀⠀⠀⠀⠀⠀⠀⠀⠀⠀⠀⠀⠀⠀⠀⠀⠀⠀⠀⠀⠀⠀⣿⣿⣿⣿⣿⣿⣿⣿⣿⣿⣿⣿⣿⣿⣿⣿⣿⣿⡇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⣿⣿⣿⣿⣿⣿⣿⣿⣿⣿⣿⣿⣿⣿⣿⣿⣿⣿⣿⣟⠁⠀⠀⠀⠀⠀⠀⠀⠀⠀⠀⠀⠀⠀⠀⠀⠀⠀⠀⠀⠀⠀⠀⠀⠀⠀⠀⠀⠀⠀⠀⠀⠀⠀⠀⠀⠀⠀⠀⠀⠀⠀⠀⠀⠀⠀⠀⠀⠀⠀⠀⢀⣿⣿⣿⣿⣿⣿⣿⣿⣿⣿⣿⣿⣿⣿⣿⣿⣿⣿⡇</a:t>
            </a:r>
            <a:br/>
            <a:r>
              <a:t>⣿⣿⣿⣿⣿⣿⣿⣿⣿⣿⣿⣿⣿⣿⣿⣿⣿⣿⣿⣿⣦⡀⠀⠀⠀⠀⠀⠀⠀⠀⠀⠀⠀⠀⠀⠀⠀⠀⠀⠀⠀⠀⠀⠀⠀⠀⠀⠀⠀⠀⠀⠀⠀⠀⠀⠀⠀⠀⠀⠀⠀⠀⠀⠀⠀⠀⠀⠀⠀⠀⠀⢸⣿⣿⣿⣿⣿⣿⣿⣿⣿⣿⣿⣿⣿⣿⣿⣿⣿⣿⡇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⣿⣿⣿⣿⣿⣿⣿⣿⣿⣿⣿⣿⣿⣿⣿⣿⣿⣿⣿⣿⣿⣿⣄⠀⠀⠀⠀⠀⠀⠀⠀⠀⠀⠀⠀⠀⠀⠀⠀⠀⠀⠀⠀⠀⠀⠀⠀⠀⠀⠀⠀⠀⠀⠀⠀⠀⠀⠀⠀⠀⠀⠀⠀⠀⠀⠀⠀⠀⠀⠀⠀⣸⣿⣿⣿⣿⣿⣿⣿⣿⣿⣿⣿⣿⣿⣿⣿⣿⣿⣿⡇</a:t>
            </a:r>
            <a:br/>
            <a:r>
              <a:t>⣿⣿⣿⣿⣿⣿⣿⣿⣿⣿⣿⣿⣿⣿⣿⣿⣿⣿⣿⣿⣿⣿⣿⣷⣄⠀⠀⠀⠀⠀⠀⠀⠀⠀⠀⠀⠀⠀⠀⠀⠀⠀⠀⠀⠀⠀⠀⠀⠀⠀⠀⠀⠀⠀⠀⠀⠀⠀⠀⠀⠀⠀⠀⠀⠀⠀⠀⠀⠀⠀⠠⣿⣿⣿⣿⣿⣿⣿⣿⣿⣿⣿⣿⣿⣿⣿⣿⣿⣿⣿⡇</a:t>
            </a:r>
            <a:br/>
            <a:r>
              <a:t>⣿⣿⣿⣿⣿⣿⣿⣿⣿⣿⣿⣿⣿⣿⣿⣿⣿⣿⣿⣿⣿⣿⣿⣿⣿⠇⠀⠀⠀⠀⠀⠀⠀⠀⠀⠀⠀⠀⠀⠀⠀⠀⠀⠀⠀⠀⠀⠀⠀⠀⠀⠀⠀⠀⠀⠀⠀⠀⠀⠀⠀⠀⠀⠀⠀⠀⠀⠀⠀⠀⠀⢻⣿⣿⣿⣿⣿⣿⣿⣿⣿⣿⣿⣿⣿⣿⣿⣿⣿⣿⡇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⣿⣿⣿⣿⣿⣿⣿⣿⣿⣿⣿⣿⣿⣿⣿⣿⣿⣿⣿⣿⣿⣿⣿⣿⣫⠀⠀⠀⠀⠀⠀⠀⠀⠀⠀⠀⠀⠀⠀⠀⠀⠀⠀⠀⠀⠀⠀⠀⠀⠀⠀⠀⠀⠀⠀⠀⠀⠀⠀⠀⠀⠀⠀⠀⠀⠀⠀⠀⠀⠀⠀⠘⣿⣿⣿⣿⣿⣿⣿⣿⣿⣿⣿⣿⣿⣿⣿⣿⣿⣿⡇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⣿⣿⣿⣿⣿⣿⣿⣿⣿⣿⣿⣿⣿⣿⣿⣿⣿⣿⣿⣿⣿⣿⣿⣿⣿⣷⠀⠀⠀⠀⠀⠀⠀⠀⠀⠀⠀⠀⠀⠀⠀⠀⠀⠀⠀⠀⠀⠀⠀⠀⠀⠀⠀⠀⠀⠀⠀⠀⠀⠀⠀⠀⠀⠀⠀⠀⠀⠀⠀⠀⠀⠀⣿⣿⣿⣿⣿⣿⣿⣿⣿⣿⣿⣿⣿⣿⣿⣿⣿⣿⡇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⣿⣿⣿⣿⣿⣿⣿⣿⣿⣿⣿⣿⣿⣿⣿⣿⣿⣿⣿⣿⣿⣿⣿⣿⣿⣿⣆⠀⠀⠀⠀⠀⠀⠀⠀⠀⠀⠀⠀⠀⠀⠀⠀⠀⠀⠀⠀⠀⠀⠀⠀⠀⠀⠀⠀⠀⠀⠀⠀⠀⠀⠀⠀⠀⠀⠀⠀⠀⠀⠀⠀⢀⣿⣿⣿⣿⣿⣿⣿⣿⣿⣿⣿⣿⣿⣿⣿⣿⣿⣿⡇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⣿⣿⣿⣿⣿⣿⣿⣿⣿⣿⣿⣿⣿⣿⣿⣿⣿⣿⣿⣿⣿⣿⣿⣿⣿⣿⣿⣷⡀⠀⠀⠀⠀⠀⠀⠀⠀⠀⠀⠀⠀⠀⠀⠀⠀⠀⠀⠀⠀⠀⠀⠀⠀⠀⠀⠀⠀⠀⠀⠀⠀⠀⠀⠀⠀⠀⠀⠀⠀⠀⠀⢸⣿⣿⣿⣿⣿⣿⣿⣿⣿⣿⣿⣿⣿⣿⣿⣿⣿⣿⡇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⣿⣿⣿⣿⣿⣿⣿⣿⣿⣿⣿⣿⣿⣿⣿⣿⣿⣿⣿⣿⣿⣿⣿⣿⣿⣿⣿⣿⣧⣠⣀⠀⠀⠀⠀⠀⠀⠀⠀⠀⠀⠀⠀⠀⠀⠀⠀⠀⠀⠀⠀⠀⠀⠀⠀⠀⠀⠀⠀⠀⠀⠀⠀⠀⠀⠀⠀⠀⠀⠀⠀⢸⣿⣿⣿⣿⣿⣿⣿⣿⣿⣿⣿⣿⣿⣿⣿⣿⣿⣿⡇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⣿⣿⣿⣿⣿⣿⣿⣿⣿⣿⣿⣿⣿⣿⣿⣿⣿⣿⣿⣿⣿⣿⣿⣿⣿⣿⣿⣿⣿⣿⡿⠀⠀⣀⠀⠀⠀⠀⠀⠀⠀⠀⠀⠀⠀⠀⠀⠀⠀⠀⠀⠀⠀⠀⠀⠀⠀⠀⠀⠀⠀⠀⠀⠀⠀⠀⠀⠀⠀⠀⠀⢸⣿⣿⣿⣿⣿⣿⣿⣿⣿⣿⣿⣿⣿⣿⣿⣿⣿⣿⡇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⣿⣿⣿⣿⣿⣿⣿⣿⣿⣿⣿⣿⣿⣿⣿⣿⣿⣿⣿⣿⣿⣿⣿⣿⣿⣿⣿⣿⣿⣿⠇⢀⣴⣿⠀⠀⠀⠀⠀⠀⠀⠀⠀⠀⠀⠀⠀⠀⠀⠀⠀⠀⠀⠀⠀⠀⠀⠀⠀⠀⠀⠀⠀⠀⠀⠀⠀⠀⠀⠀⠀⢸⣿⣿⣿⣿⣿⣿⣿⣿⣿⣿⣿⣿⣿⣿⣿⣿⣿⣿⡇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⣿⣿⣿⣿⣿⣿⣿⣿⣿⣿⣿⣿⣿⣿⣿⣿⣿⣿⣿⣿⣿⣿⣿⣿⣿⣿⣿⣿⣿⠏⣠⣿⣿⡟⠀⡀⠀⠀⠀⠀⠀⠀⠀⠀⠀⠀⠀⠀⠀⠀⠀⠀⠀⠀⠀⠀⠀⠀⠀⠀⠀⠀⠀⠀⠀⠀⠀⠀⠀⠀⠀⣸⣿⣿⣿⣿⣿⣿⣿⣿⣿⣿⣿⣿⣿⣿⣿⣿⣿⣿⡇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⣿⣿⣿⣿⣿⣿⣿⣿⣿⣿⣿⣿⣿⣿⣿⣿⣿⣿⣿⣿⣿⣿⣿⣿⣿⣿⣿⣿⣿⣿⣿⣿⣿⣿⣿⣿⣿⣿⣿⣿⣿⣿⠿⠛⠛⠉⠉⠉⠀⠀⠀⠀⠀⠀⠀⠀⠉⠉⠛⠻⢿⣿⣿⣿⣿⣿⣿⣿⣿⣿⣿⣿⣿⣿⣿⣿⣿⣿⣿⣿⣿⣿⣿⣿⣿⣿⣿⣿⣿⣿⡇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⣿⣿⣿⣿⣿⣿⣿⣿⣿⣿⣿⣿⣿⣿⣿⣿⣿⣿⣿⣿⣿⣿⣿⣿⣿⣿⣿⣿⣿⣿⣿⣿⣿⣿⣿⣿⣿⣿⡿⠋⠁⠀⠀⠀⠀⠀⠀⠀⠀⠀⠀⠀⠀⠀⠀⠀⠀⠀⠀⠀⠀⠀⠙⠻⢿⣿⣿⣿⣿⣿⣿⣿⣿⣿⣿⣿⣿⣿⣿⣿⣿⣿⣿⣿⣿⣿⣿⣿⣿⣿⡇</a:t>
            </a:r>
            <a:br/>
            <a:r>
              <a:t>⣿⣿⣿⣿⣿⣿⣿⣿⣿⣿⣿⣿⣿⣿⣿⣿⣿⣿⣿⣿⣿⣿⣿⣿⣿⣿⣿⣿⣿⣿⣿⣿⣿⣿⣿⣿⣿⠋⠀⠀⠀⠀⠀⠀⠀⠀⠀⠀⠀⠀⠀⠀⠀⠀⠀⠀⠀⠀⠀⠀⠀⠀⠀⠀⠀⠉⠻⣿⣿⣿⣿⣿⣿⣿⣿⣿⣿⣿⣿⣿⣿⣿⣿⣿⣿⣿⣿⣿⣿⣿⡇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⣿⣿⣿⣿⣿⣿⣿⣿⣿⣿⣿⣿⣿⣿⣿⣿⣿⣿⣿⣿⣿⣿⣿⣿⣿⣿⣿⣿⣿⣿⣿⣿⣿⣿⣿⣿⠇⠀⠀⠀⠀⠀⠀⠀⠀⠀⠀⠀⠀⠀⠀⠀⠀⠀⠀⠀⠀⠀⠀⠀⠀⠀⠀⠀⠀⠀⠀⠈⠻⣿⣿⣿⣿⣿⣿⣿⣿⣿⣿⣿⣿⣿⣿⣿⣿⣿⣿⣿⣿⣿⡇</a:t>
            </a:r>
            <a:br/>
            <a:r>
              <a:t>⣿⣿⣿⣿⣿⣿⣿⣿⣿⣿⣿⣿⣿⣿⣿⣿⣿⣿⣿⣿⣿⣿⣿⣿⣿⣿⣿⣿⣿⣿⣿⣿⣿⣿⣿⠿⠀⠀⠀⠀⠀⠀⠀⠀⠀⠀⠀⠀⠀⠀⠀⠀⠀⠀⠀⠀⠀⠀⠀⠀⠀⠀⠀⠀⠀⠀⠀⠀⠀⠈⢿⣿⣿⣿⣿⣿⣿⣿⣿⣿⣿⣿⣿⣿⣿⣿⣿⣿⣿⣿⡇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⣿⣿⣿⣿⣿⣿⣿⣿⣿⣿⣿⣿⣿⣿⣿⣿⣿⣿⣿⣿⣿⣿⣿⣿⣿⣿⣿⣿⡟⠋⠉⠉⠉⠀⠀⠀⠀⠀⠀⠀⠀⠀⠀⠀⠀⠀⠀⠀⠀⠀⠀⠀⠀⠀⠀⠀⠀⠀⠀⠀⠀⠀⠀⠀⠀⠀⠀⠀⠀⠀⠈⢻⣿⣿⣿⣿⣿⣿⣿⣿⣿⣿⣿⣿⣿⣿⣿⣿⣿⣿⡇</a:t>
            </a:r>
            <a:br/>
            <a:r>
              <a:t>⣿⣿⣿⣿⣿⣿⣿⣿⣿⣿⣿⣿⣿⣿⣿⣿⣿⣿⣿⣿⣿⣿⣿⣇⠀⠀⠉⠁⠀⠀⠀⠀⠀⠀⠀⠀⠀⠀⠀⠀⠀⠀⠀⠀⠀⠀⠀⠀⠀⠀⠀⠀⠀⠀⠀⠀⠀⠀⠀⠀⠀⠀⠀⠀⠀⠀⠀⠀⠀⠀⠀⠈⣿⣿⣿⣿⣿⣿⣿⣿⣿⣿⣿⣿⣿⣿⣿⣿⣿⣿⡇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⣿⣿⣿⣿⣿⣿⣿⣿⣿⣿⣿⣿⣿⣿⣿⣿⣿⣿⣿⣿⣿⣿⣿⣿⠷⠀⠀⠀⠀⠀⠀⠀⠀⠀⠀⠀⠀⠀⠀⠀⠀⠀⠀⠀⠀⠀⠀⠀⠀⠀⠀⠀⠀⠀⠀⠀⠀⠀⠀⠀⠀⠀⠀⠀⠀⠀⠀⠀⠀⠀⠀⠀⢸⣿⣿⣿⣿⣿⣿⣿⣿⣿⣿⣿⣿⣿⣿⣿⣿⣿⡇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⣿⣿⣿⣿⣿⣿⣿⣿⣿⣿⣿⣿⣿⣿⣿⣿⣿⣿⣿⣿⣿⣿⣿⣧⡀⠀⠀⠀⠀⠀⠀⠀⠀⠀⠀⠀⠀⠀⠀⠀⠀⠀⠀⠀⠀⠀⠀⠀⠀⠀⠀⠀⠀⠀⠀⠀⠀⠀⠀⠀⠀⠀⠀⠀⠀⠀⠀⠀⠀⠀⠀⠀⢰⣿⣿⣿⣿⣿⣿⣿⣿⣿⣿⣿⣿⣿⣿⣿⣿⣿⡇</a:t>
            </a:r>
            <a:br/>
            <a:r>
              <a:t>⣿⣿⣿⣿⣿⣿⣿⣿⣿⣿⣿⣿⣿⣿⣿⣿⣿⣿⣿⣿⣿⣿⣿⣿⣷⣄⠀⠀⠀⠀⠀⠀⠀⠀⠀⠀⠀⠀⠀⠀⠀⠀⠀⠀⠀⠀⠀⠀⠀⠀⠀⠀⠀⠀⠀⠀⠀⠀⠀⠀⠀⠀⠀⠀⠀⠀⠀⠀⠀⠀⠀⠀⢸⣿⣿⣿⣿⣿⣿⣿⣿⣿⣿⣿⣿⣿⣿⣿⣿⣿⡇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⣿⣿⣿⣿⣿⣿⣿⣿⣿⣿⣿⣿⣿⣿⣿⣿⣿⣿⣿⣿⣿⣿⣿⣿⣿⡿⠁⠀⠀⠀⠀⠀⠀⠀⠀⠀⠀⠀⠀⠀⠀⠀⠀⠀⠀⠀⠀⠀⠀⠀⠀⠀⠀⠀⠀⠀⠀⠀⠀⠀⠀⠀⠀⠀⠀⠀⠀⠀⠀⠀⠀⠀⣼⣿⣿⣿⣿⣿⣿⣿⣿⣿⣿⣿⣿⣿⣿⣿⣿⣿⡇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⣿⣿⣿⣿⣿⣿⣿⣿⣿⣿⣿⣿⣿⣿⣿⣿⣿⣿⣿⣿⣿⣿⣿⣿⡟⠁⠀⠀⠀⠀⠀⠀⠀⠀⠀⠀⠀⠀⠀⠀⠀⠀⠀⠀⠀⠀⠀⠀⠀⠀⠀⠀⠀⠀⠀⠀⠀⠀⠀⠀⠀⠀⠀⠀⠀⠀⠀⠀⠀⠀⠀⢰⣿⣿⣿⣿⣿⣿⣿⣿⣿⣿⣿⣿⣿⣿⣿⣿⣿⣿⡇</a:t>
            </a:r>
            <a:br/>
            <a:r>
              <a:t>⣿⣿⣿⣿⣿⣿⣿⣿⣿⣿⣿⣿⣿⣿⣿⣿⣿⣿⣿⣿⣿⣿⣿⠏⠀⡀⠀⠀⠀⠀⠀⠀⠀⠀⠀⠀⠀⠀⠀⠀⠀⠀⠀⠀⠀⠀⠀⠀⠀⠀⠀⠀⠀⠀⠀⠀⠀⠀⠀⠀⠀⠀⠀⠀⠀⠀⠀⠀⠀⠀⠀⠀⣿⣿⣿⣿⣿⣿⣿⣿⣿⣿⣿⣿⣿⣿⣿⣿⣿⣿⡇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⣿⣿⣿⣿⣿⣿⣿⣿⣿⣿⣿⣿⣿⣿⣿⣿⣿⣿⣿⣿⣿⣿⣿⣿⣿⠃⠀⠀⠀⠀⠀⠀⠀⠀⠀⠀⠀⠀⠀⠀⠀⠀⠀⠀⠀⠀⠀⠀⠀⠀⠀⠀⠀⠀⠀⠀⠀⠀⠀⠀⠀⠀⠀⠀⠀⠀⠀⠀⠀⠀⠀⠀⢹⣿⣿⣿⣿⣿⣿⣿⣿⣿⣿⣿⣿⣿⣿⣿⣿⣿⡇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⣿⣿⣿⣿⣿⣿⣿⣿⣿⣿⣿⣿⣿⣿⣿⣿⣿⣿⣿⣿⣿⣿⣿⣿⣿⣤⠀⠀⠀⠀⠀⠀⠀⠀⠀⠀⠀⠀⠀⠀⠀⠀⠀⠀⠀⠀⠀⠀⠀⠀⠀⠀⠀⠀⠀⠀⠀⠀⠀⠀⠀⠀⠀⠀⠀⠀⠀⠀⠀⠀⠀⠀⢸⣿⣿⣿⣿⣿⣿⣿⣿⣿⣿⣿⣿⣿⣿⣿⣿⣿⡇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⣿⣿⣿⣿⣿⣿⣿⣿⣿⣿⣿⣿⣿⣿⣿⣿⣿⣿⣿⣿⣿⣿⣿⣿⣿⣿⣆⠀⠀⠀⠀⠀⠀⠀⠀⠀⠀⠀⠀⠀⠀⠀⠀⠀⠀⠀⠀⠀⠀⠀⠀⠀⠀⠀⠀⠀⠀⠀⠀⠀⠀⠀⠀⠀⠀⠀⠀⠀⠀⠀⠀⠀⠈⠻⣿⣿⣿⣿⣿⣿⣿⣿⣿⣿⣿⣿⣿⣿⣿⣿⡇</a:t>
            </a:r>
            <a:br/>
            <a:r>
              <a:t>⣿⣿⣿⣿⣿⣿⣿⣿⣿⣿⣿⣿⣿⣿⣿⣿⣿⣿⣿⣿⣿⣿⣿⣿⣿⣿⣿⡄⣰⡄⠀⠀⠀⠀⠀⠀⠀⠀⠀⠀⠀⠀⠀⠀⠀⠀⠀⠀⠀⠀⠀⠀⠀⠀⠀⠀⠀⠀⠀⠀⠀⠀⠀⠀⠀⠀⠀⠀⠀⠀⠀⠀⠀⠀⢹⣿⣿⣿⣿⣿⣿⣿⣿⣿⣿⣿⣿⣿⣿⣿⡇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⣿⣿⣿⣿⣿⣿⣿⣿⣿⣿⣿⣿⣿⣿⣿⣿⣿⣿⣿⣿⣿⣿⣿⣿⣿⣿⣿⣿⣿⣷⡀⠀⠀⠀⠀⠀⠀⠀⠀⠀⠀⠀⠀⠀⠀⠀⠀⠀⠀⠀⠀⠀⠀⠀⠀⠀⠀⠀⠀⠀⠀⠀⠀⠀⠀⠀⠀⠀⠀⠀⠀⠀⢀⣴⣿⣿⣿⣿⣿⣿⣿⣿⣿⣿⣿⣿⣿⣿⣿⣿⡇</a:t>
            </a:r>
            <a:br/>
            <a:r>
              <a:t>⣿⣿⣿⣿⣿⣿⣿⣿⣿⣿⣿⣿⣿⣿⣿⣿⣿⣿⣿⣿⣿⣿⣿⣿⣿⣿⣿⣿⣿⣿⣷⠀⠄⠀⠀⠀⠀⠀⠀⠀⠀⠀⠀⠀⠀⠀⠀⠀⠀⠀⠀⠀⠀⠀⠀⠀⠀⠀⠀⠀⠀⠀⠀⠀⠀⠀⠀⠀⠀⠀⠀⠀⣿⣿⣿⣿⣿⣿⣿⣿⣿⣿⣿⣿⣿⣿⣿⣿⣿⣿⡇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⣿⣿⣿⣿⣿⣿⣿⣿⣿⣿⣿⣿⣿⣿⣿⣿⣿⣿⣿⣿⣿⣿⣿⣿⣿⣿⣿⣿⣿⣿⣏⠀⠀⠀⠀⠀⠀⠀⠀⠀⠀⠀⠀⠀⠀⠀⠀⠀⠀⠀⠀⠀⠀⠀⠀⠀⠀⠀⠀⠀⠀⠀⠀⠀⠀⠀⠀⠀⠀⠀⠀⠀⣿⣿⣿⣿⣿⣿⣿⣿⣿⣿⣿⣿⣿⣿⣿⣿⣿⣿⡇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⣿⣿⣿⣿⣿⣿⣿⣿⣿⣿⣿⣿⣿⣿⣿⣿⣿⣿⣿⣿⣿⣿⣿⣿⣿⣿⣿⣿⣿⣿⣿⣆⡀⠀⠀⠀⠀⠀⠀⠀⠀⠀⠀⠀⠀⠀⠀⠀⠀⠀⠀⠀⠀⠀⠀⠀⠀⠀⠀⠀⠀⠀⠀⠀⠀⠀⠀⠀⠀⠀⠀⠀⢻⣿⣿⣿⣿⣿⣿⣿⣿⣿⣿⣿⣿⣿⣿⣿⣿⣿⡇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⣿⣿⣿⣿⣿⣿⣿⣿⣿⣿⣿⣿⣿⣿⣿⣿⣿⣿⣿⣿⣿⣿⣿⣿⣿⣿⣿⣿⣿⣿⣿⣿⡟⠀⣀⠀⠀⠀⠀⠀⠀⠀⠀⠀⠀⠀⠀⠀⠀⠀⠀⠀⠀⠀⠀⠀⠀⠀⠀⠀⠀⠀⠀⠀⠀⠀⠀⠀⠀⠀⠀⠀⢀⣿⣿⣿⣿⣿⣿⣿⣿⣿⣿⣿⣿⣿⣿⣿⣿⣿⡇</a:t>
            </a:r>
            <a:br/>
            <a:r>
              <a:t>⣿⣿⣿⣿⣿⣿⣿⣿⣿⣿⣿⣿⣿⣿⣿⣿⣿⣿⣿⣿⣿⣿⣿⣿⣿⣿⣿⣿⣿⣿⣿⡿⢁⣼⣿⣇⠀⠀⠀⠀⠀⠀⠀⠀⠀⠀⠀⠀⠀⠀⠀⠀⠀⠀⠀⠀⠀⠀⠀⠀⠀⠀⠀⠀⠀⠀⠀⠀⠀⠀⠀⠀⢸⣿⣿⣿⣿⣿⣿⣿⣿⣿⣿⣿⣿⣿⣿⣿⣿⣿⡇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⣿⣿⣿⣿⣿⣿⣿⣿⣿⣿⣿⣿⣿⣿⣿⣿⣿⣿⣿⣿⣿⣿⣿⣿⣿⣿⣿⣿⣿⣿⣿⣷⣿⣿⣿⡟⣠⡀⠀⠀⠀⡀⠀⠀⠀⠀⠀⠀⠀⠀⠀⠀⠀⠀⠀⠀⠀⠀⠀⠀⠀⠀⠀⠀⠀⠀⠀⠀⠀⠀⠀⠀⢸⣿⣿⣿⣿⣿⣿⣿⣿⣿⣿⣿⣿⣿⣿⣿⣿⣿⡇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⣿⣿⣿⣿⣿⣿⣿⣿⣿⣿⣿⣿⣿⣿⣿⣿⣿⣿⣿⣿⣿⣿⣿⣿⣿⣿⣿⣿⣿⣿⣿⣿⣿⣿⣿⣿⣿⣿⡿⠟⠋⠀⠀⠀⠀⠀⠀⠀⠀⠀⠀⠀⠀⠀⠀⠀⠀⠀⠀⠀⠀⠀⠀⠀⠀⠀⠀⠀⠀⠀⠀⠀⣼⣿⣿⣿⣿⣿⣿⣿⣿⣿⣿⣿⣿⣿⣿⣿⣿⣿⡇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⣿⣿⣿⣿⣿⣿⣿⣿⣿⣿⣿⣿⣿⣿⣿⣿⣿⣿⣿⣿⣿⣿⣿⣿⣿⣿⣿⣿⣿⣿⣿⣿⣿⣿⣿⣿⣿⣿⣿⣿⣿⣿⣿⣿⣿⣿⡿⠿⠿⠟⠛⠛⠿⠿⠿⢿⣿⣿⣿⣿⣿⣿⣿⣿⣿⣿⣿⣿⣿⣿⣿⣿⣿⣿⣿⣿⣿⣿⣿⣿⣿⣿⣿⣿⣿⣿⣿⣿⣿⣿⡇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⣿⣿⣿⣿⣿⣿⣿⣿⣿⣿⣿⣿⣿⣿⣿⣿⣿⣿⣿⣿⣿⣿⣿⣿⣿⣿⣿⣿⣿⣿⣿⣿⣿⣿⣿⣿⣿⣿⣿⣿⣿⠿⠛⠉⠁⠀⠀⠀⠀⠀⠀⠀⠀⠀⠀⠀⠀⠉⠙⠛⠿⣿⣿⣿⣿⣿⣿⣿⣿⣿⣿⣿⣿⣿⣿⣿⣿⣿⣿⣿⣿⣿⣿⣿⣿⣿⣿⣿⣿⣿⡇</a:t>
            </a:r>
            <a:br/>
            <a:r>
              <a:t>⣿⣿⣿⣿⣿⣿⣿⣿⣿⣿⣿⣿⣿⣿⣿⣿⣿⣿⣿⣿⣿⣿⣿⣿⣿⣿⣿⣿⣿⣿⣿⣿⠿⠟⠛⠛⠛⠛⠟⠋⠀⠀⠀⠀⠀⠀⠀⠀⠀⠀⠀⠀⠀⠀⠀⠀⠀⠀⠀⠀⠀⠀⠉⠛⢿⣿⣿⣿⣿⣿⣿⣿⣿⣿⣿⣿⣿⣿⣿⣿⣿⣿⣿⣿⣿⣿⣿⣿⣿⣿⡇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⣿⣿⣿⣿⣿⣿⣿⣿⣿⣿⣿⣿⣿⣿⣿⣿⣿⣿⣿⣿⣿⣿⣿⣿⣿⣿⣿⣿⣿⣿⣿⠁⠀⠀⠀⠀⠀⠀⠀⠀⠀⠀⠀⠀⠀⠀⠀⠀⠀⠀⠀⠀⠀⠀⠀⠀⠀⠀⠀⠀⠀⠀⠀⠀⠀⠈⠛⢿⣿⣿⣿⣿⣿⣿⣿⣿⣿⣿⣿⣿⣿⣿⣿⣿⣿⣿⣿⣿⣿⣿⡇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⣿⣿⣿⣿⣿⣿⣿⣿⣿⣿⣿⣿⣿⣿⣿⣿⣿⣿⣿⣿⣿⣿⣿⣿⣿⣿⣿⣿⣿⣿⡇⠀⠀⠀⠀⠀⠀⠀⠀⠀⠀⠀⠀⠀⠀⠀⠀⠀⠀⠀⠀⠀⠀⠀⠀⠀⠀⠀⠀⠀⠀⠀⠀⠀⠀⠀⠀⠀⠙⢿⣿⣿⣿⣿⣿⣿⣿⣿⣿⣿⣿⣿⣿⣿⣿⣿⣿⣿⣿⣿⡇</a:t>
            </a:r>
            <a:br/>
            <a:r>
              <a:t>⣿⣿⣿⣿⣿⣿⣿⣿⣿⣿⣿⣿⣿⣿⣿⣿⣿⣿⣿⣿⣿⣿⣿⣿⣿⣿⣿⣿⣿⣿⠁⠀⠀⠀⠀⠀⠀⠀⠀⠀⠀⠀⠀⠀⠀⠀⠀⠀⠀⠀⠀⠀⠀⠀⠀⠀⠀⠀⠀⠀⠀⠀⠀⠀⠀⠀⠀⠀⠀⠀⠻⣿⣿⣿⣿⣿⣿⣿⣿⣿⣿⣿⣿⣿⣿⣿⣿⣿⣿⣿⡇</a:t>
            </a:r>
            <a:br/>
            <a:r>
              <a:t>⣿⣿⣿⣿⣿⣿⣿⣿⣿⣿⣿⣿⣿⣿⣿⣿⣿⣿⣿⣿⣿⣿⣿⣿⣿⣿⣿⡿⠿⠛⠀⠀⠀⠀⠀⠀⠀⠀⠀⠀⠀⠀⠀⠀⠀⠀⠀⠀⠀⠀⠀⠀⠀⠀⠀⠀⠀⠀⠀⠀⠀⠀⠀⠀⠀⠀⠀⠀⠀⠀⠀⠘⣿⣿⣿⣿⣿⣿⣿⣿⣿⣿⣿⣿⣿⣿⣿⣿⣿⣿⡇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⣿⣿⣿⣿⣿⣿⣿⣿⣿⣿⣿⣿⣿⣿⣿⣿⣿⣿⣿⣿⣿⣿⣿⡟⠁⠀⠀⠀⠀⠀⠀⠀⠀⠀⠀⠀⠀⠀⠀⠀⠀⠀⠀⠀⠀⠀⠀⠀⠀⠀⠀⠀⠀⠀⠀⠀⠀⠀⠀⠀⠀⠀⠀⠀⠀⠀⠀⠀⠀⠀⠀⠀⠈⣿⣿⣿⣿⣿⣿⣿⣿⣿⣿⣿⣿⣿⣿⣿⣿⣿⡇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⣿⣿⣿⣿⣿⣿⣿⣿⣿⣿⣿⣿⣿⣿⣿⣿⣿⣿⣿⣿⣿⣿⣿⡧⠀⠀⠀⠀⠀⠀⠀⠀⠀⠀⠀⠀⠀⠀⠀⠀⠀⠀⠀⠀⠀⠀⠀⠀⠀⠀⠀⠀⠀⠀⠀⠀⠀⠀⠀⠀⠀⠀⠀⠀⠀⠀⠀⠀⠀⠀⠀⠀⠀⠘⣿⣿⣿⣿⣿⣿⣿⣿⣿⣿⣿⣿⣿⣿⣿⣿⡇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⣿⣿⣿⣿⣿⣿⣿⣿⣿⣿⣿⣿⣿⣿⣿⣿⣿⣿⣿⣿⣿⣿⣿⣧⣤⡀⠀⠀⠀⠀⠀⠀⠀⠀⠀⠀⠀⠀⠀⠀⠀⠀⠀⠀⠀⠀⠀⠀⠀⠀⠀⠀⠀⠀⠀⠀⠀⠀⠀⠀⠀⠀⠀⠀⠀⠀⠀⠀⠀⠀⠀⠀⠀⠀⢹⣿⣿⣿⣿⣿⣿⣿⣿⣿⣿⣿⣿⣿⣿⣿⡇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⣿⣿⣿⣿⣿⣿⣿⣿⣿⣿⣿⣿⣿⣿⣿⣿⣿⣿⣿⣿⣿⣿⣿⣿⠃⠀⠀⠀⠀⠀⠀⠀⠀⠀⠀⠀⠀⠀⠀⠀⠀⠀⠀⠀⠀⠀⠀⠀⠀⠀⠀⠀⠀⠀⠀⠀⠀⠀⠀⠀⠀⠀⠀⠀⠀⠀⠀⠀⠀⠀⠀⠀⠀⠀⣿⣿⣿⣿⣿⣿⣿⣿⣿⣿⣿⣿⣿⣿⣿⣿⡇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⣿⣿⣿⣿⣿⣿⣿⣿⣿⣿⣿⣿⣿⣿⣿⣿⣿⣿⣿⣿⣿⣿⣿⠃⠀⠀⠀⠀⠀⠀⠀⠀⠀⠀⠀⠀⠀⠀⠀⠀⠀⠀⠀⠀⠀⠀⠀⠀⠀⠀⠀⠀⠀⠀⠀⠀⠀⠀⠀⠀⠀⠀⠀⠀⠀⠀⠀⠀⠀⠀⠀⠀⠀⣼⣿⣿⣿⣿⣿⣿⣿⣿⣿⣿⣿⣿⣿⣿⣿⣿⡇</a:t>
            </a:r>
            <a:br/>
            <a:r>
              <a:t>⣿⣿⣿⣿⣿⣿⣿⣿⣿⣿⣿⣿⣿⣿⣿⣿⣿⣿⣿⣿⣿⣿⣁⣠⡆⠀⠀⠀⠀⠀⠀⠀⠀⠀⠀⠀⠀⠀⠀⠀⠀⠀⠀⠀⠀⠀⠀⠀⠀⠀⠀⠀⠀⠀⠀⠀⠀⠀⠀⠀⠀⠀⠀⠀⠀⠀⠀⠀⠀⠀⠀⠀⠘⢿⣿⣿⣿⣿⣿⣿⣿⣿⣿⣿⣿⣿⣿⣿⣿⣿⡇</a:t>
            </a:r>
            <a:br/>
            <a:r>
              <a:t>⣿⣿⣿⣿⣿⣿⣿⣿⣿⣿⣿⣿⣿⣿⣿⣿⣿⣿⣿⣿⣿⣿⣿⡟⡀⠀⠀⠀⠀⠀⠀⠀⠀⠀⠀⠀⠀⠀⠀⠀⠀⠀⠀⠀⠀⠀⠀⠀⠀⠀⠀⠀⠀⠀⠀⠀⠀⠀⠀⠀⠀⠀⠀⠀⠀⠀⠀⠀⠀⠀⠀⠀⠀⠈⠻⣿⣿⣿⣿⣿⣿⣿⣿⣿⣿⣿⣿⣿⣿⣿⡇</a:t>
            </a:r>
            <a:br/>
            <a:r>
              <a:t>⣿⣿⣿⣿⣿⣿⣿⣿⣿⣿⣿⣿⣿⣿⣿⣿⣿⣿⣿⣿⣿⣿⣿⣾⣇⠀⠀⠀⠀⠀⠀⠀⠀⠀⠀⠀⠀⠀⠀⠀⠀⠀⠀⠀⠀⠀⠀⠀⠀⠀⠀⠀⠀⠀⠀⠀⠀⠀⠀⠀⠀⠀⠀⠀⠀⠀⠀⠀⠀⠀⠀⠀⠀⠀⠀⠈⠻⢿⣿⣿⣿⣿⣿⣿⣿⣿⣿⣿⣿⣿⡇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⣿⣿⣿⣿⣿⣿⣿⣿⣿⣿⣿⣿⣿⣿⣿⣿⣿⣿⣿⣿⣿⣿⣿⣿⣿⠀⠀⠀⠀⠀⠀⠀⠀⠀⠀⠀⠀⠀⠀⠀⠀⠀⠀⠀⠀⠀⠀⠀⠀⠀⠀⠀⠀⠀⠀⠀⠀⠀⠀⠀⠀⠀⠀⠀⠀⠀⠀⠀⠀⠀⠀⠀⠀⠀⠀⠀⠀⠀⠉⢻⣿⣿⣿⣿⣿⣿⣿⣿⣿⣿⡇</a:t>
            </a:r>
            <a:br/>
            <a:r>
              <a:t>⣿⣿⣿⣿⣿⣿⣿⣿⣿⣿⣿⣿⣿⣿⣿⣿⣿⣿⣿⣿⣿⣿⣿⣿⣿⣧⣠⡄⠀⠀⡀⠀⠀⠀⠀⠀⠀⠀⠀⠀⠀⠀⠀⠀⠀⠀⠀⠀⠀⠀⠀⠀⠀⠀⠀⠀⠀⠀⠀⠀⠀⠀⠀⠀⠀⠀⠀⠀⠀⠀⠀⠀⣴⣤⣤⣤⡀⠀⢀⣾⣿⣿⣿⣿⣿⣿⣿⣿⣿⣿⡇</a:t>
            </a:r>
            <a:br/>
            <a:r>
              <a:t>⣿⣿⣿⣿⣿⣿⣿⣿⣿⣿⣿⣿⣿⣿⣿⣿⣿⣿⣿⣿⣿⣿⣿⣿⣿⣿⣿⣿⣷⣄⢻⣷⣤⠀⠀⠀⠀⠀⠀⠀⠀⠀⠀⠀⠀⠀⠀⠀⠀⠀⠀⠀⠀⠀⠀⠀⠀⠀⠀⠀⠀⠀⠀⠀⠀⠀⠀⠀⠀⠀⠀⠀⣿⣿⣿⣿⣿⣶⣿⣿⣿⣿⣿⣿⣿⣿⣿⣿⣿⣿⡇</a:t>
            </a:r>
            <a:br/>
            <a:r>
              <a:t>⣿⣿⣿⣿⣿⣿⣿⣿⣿⣿⣿⣿⣿⣿⣿⣿⣿⣿⣿⣿⣿⣿⣿⣿⣿⣿⣿⣿⣿⣿⣿⣿⠏⠀⠀⠀⠀⠀⠀⠀⠀⠀⠀⠀⠀⠀⠀⠀⠀⠀⠀⠀⠀⠀⠀⠀⠀⠀⠀⠀⠀⠀⠀⠀⠀⠀⠀⠀⠀⠀⠀⠀⣿⣿⣿⣿⣿⣿⣿⣿⣿⣿⣿⣿⣿⣿⣿⣿⣿⣿⡇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⣿⣿⣿⣿⣿⣿⣿⣿⣿⣿⣿⣿⣿⣿⣿⣿⣿⣿⣿⣿⣿⣿⣿⣿⣿⣿⣿⣿⣿⡿⠟⠁⠀⠀⠀⠀⠀⠀⠀⠀⠀⠀⠀⠀⠀⠀⠀⠀⠀⠀⠀⠀⠀⠀⠀⠀⠀⠀⠀⠀⠀⠀⠀⠀⠀⠀⠀⠀⠀⠀⠀⠀⣿⣿⣿⣿⣿⣿⣿⣿⣿⣿⣿⣿⣿⣿⣿⣿⣿⣿⡇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⣿⣿⣿⣿⣿⣿⣿⣿⣿⣿⣿⣿⣿⣿⣿⣿⣿⣿⣿⣿⣿⣿⣿⣿⣿⣿⣿⣿⣿⣷⣀⠀⠀⠀⠀⠀⠀⠀⠀⠀⠀⠀⠀⠀⠀⠀⠀⠀⠀⠀⠀⠀⠀⠀⠀⠀⠀⠀⠀⠀⠀⠀⠀⠀⠀⠀⠀⠀⠀⠀⠀⠀⣿⣿⣿⣿⣿⣿⣿⣿⣿⣿⣿⣿⣿⣿⣿⣿⣿⣿⡇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⣿⣿⣿⣿⣿⣿⣿⣿⣿⣿⣿⣿⣿⣿⣿⣿⣿⣿⣿⣿⣿⣿⣿⣿⣿⣿⣿⣿⣿⣿⣿⣿⣧⡀⠀⠀⠀⠀⠀⠀⠀⠀⠀⠀⠀⠀⠀⠀⠀⠀⠀⠀⠀⠀⠀⠀⠀⠀⠀⠀⠀⠀⠀⠀⠀⠀⠀⠀⠀⠀⠀⠀⠈⢻⣿⣿⣿⣿⣿⣿⣿⣿⣿⣿⣿⣿⣿⣿⣿⣿⡇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⣿⣿⣿⣿⣿⣿⣿⣿⣿⣿⣿⣿⣿⣿⣿⣿⣿⣿⣿⣿⣿⣿⣿⣿⣿⣿⣿⣿⣿⣿⣿⣿⣿⣷⡀⠀⠀⠀⠀⠀⠀⠀⠀⠀⠀⠀⠀⠀⠀⠀⠀⠀⠀⠀⠀⠀⠀⠀⠀⠀⠀⠀⠀⠀⠀⠀⠀⠀⠀⠀⠀⠀⠀⠀⠙⢿⣿⣿⣿⣿⣿⣿⣿⣿⣿⣿⣿⣿⣿⣿⡇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⣿⣿⣿⣿⣿⣿⣿⣿⣿⣿⣿⣿⣿⣿⣿⣿⣿⣿⣿⣿⣿⣿⣿⣿⣿⣿⣿⣿⣿⣿⣿⣿⣿⣿⣿⡄⠀⠀⠀⠀⠀⠀⠀⠀⠀⠀⠀⠀⠀⠀⠀⠀⠀⠀⠀⠀⠀⠀⠀⠀⠀⠀⠀⠀⠀⠀⠀⠀⠀⠀⠀⠀⠀⡀⣶⣶⣿⣿⣿⣿⣿⣿⣿⣿⣿⣿⣿⣿⣿⣿⡇</a:t>
            </a:r>
            <a:br/>
            <a:r>
              <a:t>⣿⣿⣿⣿⣿⣿⣿⣿⣿⣿⣿⣿⣿⣿⣿⣿⣿⣿⣿⣿⣿⣿⣿⣿⣿⣿⣿⣿⣿⣿⣿⣿⣿⣿⣿⣿⡄⠀⠀⢀⠀⠀⠀⠀⠀⠀⠀⠀⠀⠀⠀⠀⠀⠀⠀⠀⠀⠀⠀⠀⠀⠀⠀⠀⠀⠀⠀⠀⠀⠀⠀⠀⠀⢷⡸⣿⣿⣿⣿⣿⣿⣿⣿⣿⣿⣿⣿⣿⣿⣿⡇</a:t>
            </a:r>
            <a:br/>
            <a:r>
              <a:t>⣿⣿⣿⣿⣿⣿⣿⣿⣿⣿⣿⣿⣿⣿⣿⣿⣿⣿⣿⣿⣿⣿⣿⣿⣿⣿⣿⣿⣿⣿⣿⣿⣿⣿⣿⣿⢃⡀⣰⣿⣾⠀⠀⠀⠀⠀⠀⠀⠀⠀⠀⠀⠀⠀⠀⠀⠀⠀⠀⠀⠀⠀⠀⠀⠀⠀⠀⠀⠀⣀⠀⠀⠀⢸⣷⣹⣿⣿⣿⣿⣿⣿⣿⣿⣿⣿⣿⣿⣿⣿⡇</a:t>
            </a:r>
            <a:br/>
            <a:r>
              <a:t>⣿⣿⣿⣿⣿⣿⣿⣿⣿⣿⣿⣿⣿⣿⣿⣿⣿⣿⣿⣿⣿⣿⣿⣿⣿⣿⣿⣿⣿⣿⣿⣿⣿⣿⣿⣿⣿⣿⣿⣿⣏⣄⡄⠀⠀⠀⠀⠀⠀⠀⠀⠀⠀⠀⠀⠀⠀⠀⠀⠀⠀⠀⠀⠀⠀⢠⡀⠀⠀⢹⣆⠀⢀⣿⣿⣷⣿⣿⣿⣿⣿⣿⣿⣿⣿⣿⣿⣿⣿⣿⡇</a:t>
            </a:r>
            <a:br/>
            <a:r>
              <a:t>⣿⣿⣿⣿⣿⣿⣿⣿⣿⣿⣿⣿⣿⣿⣿⣿⣿⣿⣿⣿⣿⣿⣿⣿⣿⣿⣿⣿⣿⣿⣿⣿⣿⣿⣿⡿⠛⠿⣿⣿⣿⠟⠁⠀⠀⠀⠀⠀⠀⠀⠀⠀⠀⠀⠀⠀⠀⠀⠀⠀⠀⠀⠀⠀⢀⣿⣷⡀⠀⠸⣿⣆⢸⣿⣿⣿⣿⣿⣿⣿⣿⣿⣿⣿⣿⣿⣿⣿⣿⣿⡇</a:t>
            </a:r>
            <a:br/>
            <a:r>
              <a:t>⣿⣿⣿⣿⣿⣿⣿⣿⣿⣿⣿⣿⣿⣿⣿⣿⣿⣿⣿⣿⣿⣿⣿⣿⣿⣿⣿⣿⣿⣿⣿⣿⣿⣿⠏⠀⠀⠀⠉⠉⠁⠀⠀⠀⠀⠀⠀⠀⠀⠀⠀⠀⠀⠀⠀⠀⠀⠀⠀⠀⣄⣶⣤⠀⢸⣿⣿⣿⣶⣤⣿⣿⣿⣿⣿⣿⣿⣿⣿⣿⣿⣿⣿⣿⣿⣿⣿⣿⣿⣿⡇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⣿⣿⣿⣿⣿⣿⣿⣿⣿⣿⣿⣿⣿⣿⣿⣿⣿⣿⣿⣿⣿⣿⣿⣿⣿⣿⣿⣿⣿⣿⣿⣿⣿⣿⣿⣿⣿⣿⣿⣿⣿⣿⣿⣿⣿⣿⣿⣿⣿⣿⣿⣿⣿⣿⣿⣿⣿⣿⣿⣿⣿⣿⣿⣿⣿⣿⣿⣿⣿⣿⣿⣿⡿⠿⠿⠛⢿⣿⣿⣿⣿⣿⣿⣿⣿⣿⣿⣿⣿⣿⡇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⣿⣿⣿⣿⣿⣿⣿⣿⣿⣿⣿⣿⣿⣿⣿⣿⣿⣿⣿⣿⣿⣿⣿⣿⣿⣿⣿⣿⣿⣿⣿⣿⣿⣿⣿⣿⣿⣿⣿⣿⣿⣿⣿⣿⣿⣿⣿⣿⣿⣿⣿⣿⣿⣿⣿⣿⣿⣿⣿⣿⣿⡿⠛⣿⣿⣿⣿⣿⣿⣿⣿⡟⠁⠀⠀⠀⠀⠙⣿⣿⣿⣿⣿⣿⣿⣿⣿⣿⣿⣿⡇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⣿⣿⣿⣿⣿⣿⣿⣿⣿⣿⣿⣿⣿⣿⣿⣿⣿⣿⣿⣿⣿⣿⣿⣿⣿⣿⣿⣿⣿⣿⣿⣿⣿⣿⣿⣿⣿⣿⣿⣿⣿⣿⣿⣿⣿⣿⣿⣿⣿⣿⣿⣿⣿⣿⣿⣿⣿⣿⣿⣿⡿⠁⠀⠹⣿⣿⣿⣿⣿⣿⣿⠃⠀⠀⠀⠀⠀⠀⠀⣿⣿⣿⣿⣿⣿⣿⣿⣿⣿⣿⡇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⣿⣿⣿⣿⣿⣿⣿⣿⣿⣿⣿⣿⣿⣿⣿⣿⣿⣿⣿⣿⣿⣿⣿⣿⣿⣿⣿⣿⣿⣿⣿⣿⣿⣿⣿⣿⣿⣿⣿⣿⣿⣿⣿⣿⣿⣿⣿⣿⣿⣿⣿⣿⣿⣿⣿⣿⣿⣿⣿⡿⠁⠀⠀⠀⠈⢿⣿⣿⣿⠿⠉⠀⠀⠀⠀⠀⠀⠀⠀⢸⣿⣿⣿⣿⣿⣿⣿⣿⣿⣿⡇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⣿⣿⣿⣿⣿⣿⣿⣿⣿⣿⣿⣿⣿⣿⣿⣿⣿⣿⣿⣿⣿⣿⣿⣿⣿⣿⣿⣿⣿⣿⣿⣿⣿⣿⣿⣿⣿⣿⣿⣿⣿⣿⣿⣿⣿⣿⣿⣿⣿⣿⣿⣿⣿⣿⣿⣿⣿⣿⠟⠀⠀⠀⠀⠀⠀⠈⠿⠟⠁⠀⠀⠀⠀⠀⠀⠀⠀⠀⠀⢨⣿⣿⣿⣿⣿⣿⣿⣿⣿⣿⡇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⣿⣿⣿⣿⣿⣿⣿⣿⣿⣿⣿⣿⣿⣿⣿⣿⣿⣿⣿⣿⣿⣿⣿⣿⣿⣿⣿⣿⣿⣿⣿⣿⣿⣿⣿⣿⣿⣿⣿⣿⣿⣿⣿⣿⣿⣿⣿⣿⣿⣿⣿⣿⣿⣿⣿⣿⣿⠏⠀⠀⠀⠀⠀⠀⠀⠀⠀⠀⠀⠀⠀⠀⠀⠀⠀⠀⣀⣤⣶⣿⣿⣿⣿⣿⣿⣿⣿⣿⣿⣿⡇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⣿⣿⣿⣿⣿⣿⣿⣿⣿⣿⣿⣿⣿⣿⣿⣿⣿⣿⣿⣿⣿⣿⣿⣿⣿⣿⣿⣿⣿⣿⣿⣿⣿⣿⣿⣿⣿⣿⣿⣿⣿⣿⣿⣿⣿⣿⣿⣿⣿⣿⣿⣿⣿⣿⣿⣿⠋⠀⠀⠀⠀⠀⠀⠀⠀⠀⠀⠀⠀⠀⠀⠀⠀⠀⠀⢠⣿⣿⣿⣿⣿⣿⣿⣿⣿⣿⣿⣿⣿⣿⡇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⣿⣿⣿⣿⣿⣿⣿⣿⣿⣿⣿⣿⣿⣿⣿⣿⣿⣿⣿⣿⣿⣿⣿⣿⣿⣿⣿⣿⣿⣿⣿⣿⣿⣿⣿⣿⣿⣿⣿⣿⣿⣿⣿⣿⣿⣿⣿⣿⣿⣿⣿⣿⣿⣿⡿⠃⠀⠀⠀⠀⠀⠀⠀⠀⠀⠀⠀⠀⠀⠀⠀⠀⠀⠀⠀⢸⣿⣿⣿⣿⣿⣿⣿⣿⣿⣿⣿⣿⣿⣿⡇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⣿⣿⣿⣿⣿⣿⣿⣿⣿⣿⣿⣿⣿⣿⣿⣿⣿⣿⣿⣿⣿⣿⣿⣿⣿⣿⣿⣿⣿⣿⣿⣿⣿⣿⣿⣿⣿⣿⣿⣿⣿⣿⣿⣿⣿⣿⣿⣿⣿⣿⣿⣿⣿⡟⠁⠀⠀⠀⠀⠀⠀⠀⠀⠀⠀⠀⠀⠀⠀⠀⠀⠀⠀⠀⠀⠀⣿⣿⣿⣿⣿⣿⣿⣿⣿⣿⣿⣿⣿⣿⡇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⣿⣿⣿⣿⣿⣿⣿⣿⣿⣿⣿⣿⣿⣿⣿⣿⣿⣿⣿⣿⣿⣿⣿⣿⣿⣿⣿⣿⣿⣿⣿⣿⣿⣿⣿⣿⣿⣿⣿⣿⣿⣿⣿⣿⣿⣿⣿⣿⣿⣿⣿⣿⠟⠀⠀⠀⠀⠀⠀⠀⠀⠀⠀⠀⠀⠀⠀⠀⠀⠀⠀⠀⠀⠀⠀⣠⣿⣿⣿⣿⣿⣿⣿⣿⣿⣿⣿⣿⣿⣿⡇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⣿⣿⣿⣿⣿⣿⣿⣿⣿⣿⣿⣿⣿⣿⣿⣿⣿⣿⣿⣿⣿⣿⣿⣿⣿⣿⣿⣿⣿⣿⣿⣿⣿⣿⣿⣿⣿⣿⣿⣿⣿⣿⣿⣿⣿⣿⣿⣿⣿⣿⣿⠋⠀⠀⠀⠀⠀⠀⠀⠀⠀⠀⠀⠀⠀⠀⠀⠀⠀⠀⠀⠀⠀⠀⢰⣿⣿⣿⣿⣿⣿⣿⣿⣿⣿⣿⣿⣿⣿⣿⡇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⣿⣿⣿⣿⣿⣿⣿⣿⣿⣿⣿⣿⣿⣿⣿⣿⣿⣿⣿⣿⣿⣿⣿⣿⣿⣿⣿⣿⣿⣿⣿⣿⣿⣿⣿⣿⣿⣿⣿⣿⣿⣿⣿⣿⣿⣿⣿⣿⣿⡿⠁⠀⠀⠀⠀⠀⠀⠀⠀⠀⠀⠀⠀⠀⠀⠀⠀⠀⠀⠀⠀⠀⠀⢀⣿⣿⣿⣿⣿⣿⣿⣿⣿⣿⣿⣿⣿⣿⣿⣿⡇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⣿⣿⣿⣿⣿⣿⣿⣿⣿⣿⣿⣿⣿⣿⣿⣿⣿⣿⣿⣿⣿⣿⣿⣿⣿⣿⣿⣿⣿⣿⣿⣿⣿⣿⣿⣿⣿⣿⣿⣿⣿⣿⣿⣿⣿⣿⣿⣿⠟⠀⠀⠀⠀⠀⠀⠀⠀⠀⠀⠀⠀⠀⠀⠀⠀⠀⠀⠀⠀⠀⠀⠀⠀⣾⣿⣿⣿⣿⣿⣿⣿⣿⣿⣿⣿⣿⣿⣿⣿⣿⡇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⣿⣿⣿⣿⣿⣿⣿⣿⣿⣿⣿⣿⣿⣿⣿⣿⣿⣿⣿⣿⣿⣿⣿⣿⣿⣿⣿⣿⣿⣿⣿⣿⣿⣿⣿⣿⣿⣿⣿⣿⣿⣿⣿⣿⣿⡟⠁⠀⠀⠀⠀⠀⠀⠀⠀⠀⠀⠀⠀⠀⠀⠀⠀⠀⠀⠀⠀⠀⠀⠀⠀⠀⠀⣿⣿⣿⣿⣿⣿⣿⣿⣿⣿⣿⣿⣿⣿⣿⣿⡟⠀</a:t>
            </a:r>
            <a:br/>
            <a:r>
              <a:t>⣿⣿⣿⣿⣿⣿⣿⣿⣿⣿⣿⣿⣿⣿⣿⣿⣿⣿⣿⣿⣿⣿⣿⣿⣿⣿⣿⣿⣿⣿⣿⣿⣿⣿⣿⣿⣿⣿⣿⣿⣿⣿⣿⣿⠟⠀⠀⠀⠀⠀⠀⠀⠀⠀⠀⠀⠀⠀⠀⠀⠀⠀⠀⠀⠀⠀⠀⠀⠀⠀⠀⠀⠀⢿⣿⣿⣿⣿⣿⣿⣿⣿⣿⣿⣿⣿⣿⣿⣿⠀⠀</a:t>
            </a:r>
            <a:br/>
            <a:r>
              <a:t>⣿⣿⣿⣿⣿⣿⣿⣿⣿⣿⣿⣿⣿⣿⣿⣿⣿⣿⣿⣿⣿⣿⣿⣿⣿⣿⣿⣿⣿⣿⣿⣿⣿⣿⣿⣿⣿⣿⣿⣿⣿⣿⣿⠏⠀⠀⠀⠀⠀⠀⠀⠀⠀⠀⠀⠀⠀⠀⠀⠀⠀⠀⠀⠀⠀⠀⠀⠀⠀⠀⠀⠀⠀⢸⣿⣿⣿⣿⣿⣿⣿⣿⣿⣿⣿⣿⣿⣿⣿⠀⠀</a:t>
            </a:r>
            <a:br/>
            <a:r>
              <a:t>⣿⣿⣿⣿⣿⣿⣿⣿⣿⣿⣿⣿⣿⣿⣿⣿⣿⣿⣿⣿⣿⣿⣿⣿⣿⣿⣿⣿⣿⣿⣿⣿⣿⣿⣿⣿⣿⣿⣿⣿⣿⣿⠏⠀⠀⠀⠀⠀⠀⠀⠀⠀⠀⠀⠀⠀⠀⠀⠀⠀⠀⠀⠀⠀⠀⠀⠀⠀⠀⠀⠀⠀⠀⠸⣿⣿⣿⣿⣿⣿⣿⣿⣿⣿⣿⣿⣿⣿⣿⠃⠀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⣿⣿⣿⣿⣿⣿⣿⣿⣿⣿⣿⣿⣿⣿⣿⣿⣿⣿⣿⣿⣿⣿⣿⣿⣿⣿⣿⣿⣿⣿⣿⣿⣿⣿⣿⣿⣿⣿⣿⣿⣿⣿⣿⣿⣿⣿⣿⡿⠿⠿⠿⠿⠿⠿⣿⣿⣿⣿⣿⣿⣿⣿⣿⣿⣿⣿⣿⣿⣿⣿⣿⣿⣿⣿⣿⣿⣿⣿⣿⣿⣿⣿⣿⣿⣿⣿⣿⣿⣿⣿⡇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⣿⣿⣿⣿⣿⣿⣿⣿⣿⣿⣿⣿⣿⣿⣿⣿⣿⣿⣿⣿⣿⣿⣿⣿⣿⣿⣿⣿⣿⣿⣿⣿⣿⣿⣿⣿⣿⣿⣿⣿⣿⡿⠟⠛⠉⠁⠀⠀⠀⠀⠀⠀⠀⠀⠀⠀⠉⠉⠛⠿⢿⣿⣿⣿⣿⣿⣿⣿⣿⣿⣿⣿⣿⣿⣿⣿⣿⣿⣿⣿⣿⣿⣿⣿⣿⣿⣿⣿⣿⣿⡇</a:t>
            </a:r>
            <a:br/>
            <a:r>
              <a:t>⣿⣿⣿⣿⣿⣿⣿⣿⣿⣿⣿⣿⣿⣿⣿⣿⣿⣿⣿⣿⣿⣿⣿⣿⣿⣿⡟⠋⠉⠉⠉⠉⠉⠉⠙⠛⠿⢿⡿⠋⠁⠀⠀⠀⠀⠀⠀⠀⠀⠀⠀⠀⠀⠀⠀⠀⠀⠀⠀⠀⠀⠈⠙⠻⢿⣿⣿⣿⣿⣿⣿⣿⣿⣿⣿⣿⣿⣿⣿⣿⣿⣿⣿⣿⣿⣿⣿⣿⣿⣿⡇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⣿⣿⣿⣿⣿⣿⣿⣿⣿⣿⣿⣿⣿⣿⣿⣿⣿⣿⣿⣿⣿⣿⣿⣿⣿⣿⠀⠀⠀⠀⠀⠀⠀⠀⠀⠀⠀⠀⠀⠀⠀⠀⠀⠀⠀⠀⠀⠀⠀⠀⠀⠀⠀⠀⠀⠀⠀⠀⠀⠀⠀⠀⠀⠀⠀⠈⠻⢿⣿⣿⣿⣿⣿⣿⣿⣿⣿⣿⣿⣿⣿⣿⣿⣿⣿⣿⣿⣿⣿⣿⡇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⣿⣿⣿⣿⣿⣿⣿⣿⣿⣿⣿⣿⣿⣿⣿⣿⣿⣿⣿⣿⣿⣿⣿⣿⣿⣿⡄⠀⠀⠀⠀⠀⠀⠀⠀⠀⠀⠀⠀⠀⠀⠀⠀⠀⠀⠀⠀⠀⠀⠀⠀⠀⠀⠀⠀⠀⠀⠀⠀⠀⠀⠀⠀⠀⠀⠀⠀⠀⠙⢿⣿⣿⣿⣿⣿⣿⣿⣿⣿⣿⣿⣿⣿⣿⣿⣿⣿⣿⣿⣿⡇</a:t>
            </a:r>
            <a:br/>
            <a:r>
              <a:t>⣿⣿⣿⣿⣿⣿⣿⣿⣿⣿⣿⣿⣿⣿⣿⣿⣿⣿⣿⣿⣿⣿⣿⣿⣿⣿⣇⠀⠀⠀⠀⠀⠀⠀⠀⠀⠀⠀⠀⠀⠀⠀⠀⠀⠀⠀⠀⠀⠀⠀⠀⠀⠀⠀⠀⠀⠀⠀⠀⠀⠀⠀⠀⠀⠀⠀⠀⠀⠀⠀⠙⣿⣿⣿⣿⣿⣿⣿⣿⣿⣿⣿⣿⣿⣿⣿⣿⣿⣿⣿⡇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⣿⣿⣿⣿⣿⣿⣿⣿⣿⣿⣿⣿⣿⣿⣿⣿⣿⣿⣿⣿⣿⣿⣿⣿⣿⣿⣿⡀⠀⠀⠀⠀⠀⠀⠀⠀⠀⠀⠀⠀⠀⠀⠀⠀⠀⠀⠀⠀⠀⠀⠀⠀⠀⠀⠀⠀⠀⠀⠀⠀⠀⠀⠀⠀⠀⠀⠀⠀⠀⠀⠀⠈⢻⣿⣿⣿⣿⣿⣿⣿⣿⣿⣿⣿⣿⣿⣿⣿⣿⣿⡇</a:t>
            </a:r>
            <a:br/>
            <a:r>
              <a:t>⣿⣿⣿⣿⣿⣿⣿⣿⣿⣿⣿⣿⣿⣿⣿⣿⣿⣿⣿⣿⣿⣿⣿⡿⠟⠛⠛⠁⠀⠀⠀⠀⠀⠀⠀⠀⠀⠀⠀⠀⠀⠀⠀⠀⠀⠀⠀⠀⠀⠀⠀⠀⠀⠀⠀⠀⠀⠀⠀⠀⠀⠀⠀⠀⠀⠀⠀⠀⠀⠀⠀⠀⠀⢻⣿⣿⣿⣿⣿⣿⣿⣿⣿⣿⣿⣿⣿⣿⣿⣿⡇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⣿⣿⣿⣿⣿⣿⣿⣿⣿⣿⣿⣿⣿⣿⣿⣿⣿⣿⣿⣿⣿⣿⣿⣷⣶⠄⠀⠀⠀⠀⠀⠀⠀⠀⠀⠀⠀⠀⠀⠀⠀⠀⠀⠀⠀⠀⠀⠀⠀⠀⠀⠀⠀⠀⠀⠀⠀⠀⠀⠀⠀⠀⠀⠀⠀⠀⠀⠀⠀⠀⠀⠀⠀⠀⠀⢸⣿⣿⣿⣿⣿⣿⣿⣿⣿⣿⣿⣿⣿⣿⡇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⣿⣿⣿⣿⣿⣿⣿⣿⣿⣿⣿⣿⣿⣿⣿⣿⣿⣿⣿⣿⣿⣿⣿⣿⠋⠀⠀⠀⠀⠀⠀⠀⠀⠀⠀⠀⠀⠀⠀⠀⠀⠀⠀⠀⠀⠀⠀⠀⠀⠀⠀⠀⠀⠀⠀⠀⠀⠀⠀⠀⠀⠀⠀⠀⠀⠀⠀⠀⠀⠀⠀⠀⠀⠀⠀⣾⣿⣿⣿⣿⣿⣿⣿⣿⣿⣿⣿⣿⣿⣿⡇</a:t>
            </a:r>
            <a:br/>
            <a:r>
              <a:t>⣿⣿⣿⣿⣿⣿⣿⣿⣿⣿⣿⣿⣿⣿⣿⣿⣿⣿⣿⣿⣿⣿⡿⠃⠀⠀⠀⠀⠀⠀⠀⠀⠀⠀⠀⠀⠀⠀⠀⠀⠀⠀⠀⠀⠀⠀⠀⠀⠀⠀⠀⠀⠀⠀⠀⠀⠀⠀⠀⠀⠀⠀⠀⠀⠀⠀⠀⠀⠀⠀⠀⠀⠀⠀⣰⣿⣿⣿⣿⣿⣿⣿⣿⣿⣿⣿⣿⣿⣿⣿⡇</a:t>
            </a:r>
            <a:br/>
            <a:r>
              <a:t>⣿⣿⣿⣿⣿⣿⣿⣿⣿⣿⣿⣿⣿⣿⣿⣿⣿⣿⣿⣿⣿⡿⠁⠀⠀⠀⠀⠀⠀⠀⠀⠀⠀⠀⠀⠀⠀⠀⠀⠀⠀⠀⠀⠀⠀⠀⠀⠀⠀⠀⠀⠀⠀⠀⠀⠀⠀⠀⠀⠀⠀⠀⠀⠀⠀⠀⠀⠀⠀⠀⠀⠀⠀⢰⣿⣿⣿⣿⣿⣿⣿⣿⣿⣿⣿⣿⣿⣿⣿⣿⡇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⣿⣿⣿⣿⣿⣿⣿⣿⣿⣿⣿⣿⣿⣿⣿⣿⣿⣿⣿⣿⣿⣥⣾⡇⠀⠀⠀⠀⠀⠀⠀⠀⠀⠀⠀⠀⠀⠀⠀⠀⠀⠀⠀⠀⠀⠀⠀⠀⠀⠀⠀⠀⠀⠀⠀⠀⠀⠀⠀⠀⠀⠀⠀⠀⠀⠀⠀⠀⠀⠀⠀⠀⠀⠀⠘⢿⣿⣿⣿⣿⣿⣿⣿⣿⣿⣿⣿⣿⣿⣿⡇</a:t>
            </a:r>
            <a:br/>
            <a:r>
              <a:t>⣿⣿⣿⣿⣿⣿⣿⣿⣿⣿⣿⣿⣿⣿⣿⣿⣿⣿⣿⣿⣿⣿⣿⡃⠀⠀⠀⠀⠀⠀⠀⠀⠀⠀⠀⠀⠀⠀⠀⠀⠀⠀⠀⠀⠀⠀⠀⠀⠀⠀⠀⠀⠀⠀⠀⠀⠀⠀⠀⠀⠀⠀⠀⠀⠀⠀⠀⠀⠀⠀⠀⠀⠀⠀⠀⠀⠙⠿⣿⣿⣿⣿⣿⣿⣿⣿⣿⣿⣿⣿⡇</a:t>
            </a:r>
            <a:br/>
            <a:r>
              <a:t>⣿⣿⣿⣿⣿⣿⣿⣿⣿⣿⣿⣿⣿⣿⣿⣿⣿⣿⣿⣿⣿⣿⣿⣿⡄⠀⠀⠀⠀⠀⠀⠀⠀⠀⠀⠀⠀⠀⠀⠀⠀⠀⠀⠀⠀⠀⠀⠀⠀⠀⠀⠀⠀⠀⠀⠀⠀⠀⠀⠀⠀⠀⠀⠀⠀⠀⠀⠀⠀⠀⠀⠀⠀⠀⠀⠀⠀⠀⠀⠉⠻⣿⣿⣿⣿⣿⣿⣿⣿⣿⡇</a:t>
            </a:r>
            <a:br/>
            <a:r>
              <a:t>⣿⣿⣿⣿⣿⣿⣿⣿⣿⣿⣿⣿⣿⣿⣿⣿⣿⣿⣿⣿⣿⣿⣿⣿⣇⠀⣄⠀⠀⠀⠀⠀⠀⠀⠀⠀⠀⠀⠀⠀⠀⠀⠀⠀⠀⠀⠀⠀⠀⠀⠀⠀⠀⠀⠀⠀⠀⠀⠀⠀⠀⠀⠀⠀⠀⠀⠀⠀⠀⠀⠀⠀⠀⣤⣤⣀⣀⢀⡀⠀⣰⣿⣿⣿⣿⣿⣿⣿⣿⣿⡇</a:t>
            </a:r>
            <a:br/>
            <a:r>
              <a:t>⣿⣿⣿⣿⣿⣿⣿⣿⣿⣿⣿⣿⣿⣿⣿⣿⣿⣿⣿⣿⣿⣿⣿⣿⣿⣶⣿⣆⡀⠂⢰⡄⡀⠀⠀⠀⠀⠀⠀⠀⠀⠀⠀⠀⠀⠀⠀⠀⠀⠀⠀⠀⠀⠀⠀⠀⠀⠀⠀⠀⠀⠀⠀⠀⠀⠀⠀⠀⠀⠀⠀⠀⢰⣿⣿⣿⣿⣿⣿⣾⣿⣿⣿⣿⣿⣿⣿⣿⣿⣿⡇</a:t>
            </a:r>
            <a:br/>
            <a:r>
              <a:t>⣿⣿⣿⣿⣿⣿⣿⣿⣿⣿⣿⣿⣿⣿⣿⣿⣿⣿⣿⣿⣿⣿⣿⣿⣿⣿⣿⣿⣿⣎⣾⣿⡟⠀⠀⠀⠀⠀⠀⠀⠀⠀⠀⠀⠀⠀⠀⠀⠀⠀⠀⠀⠀⠀⠀⠀⠀⠀⠀⠀⠀⠀⠀⠀⠀⠀⠀⠀⠀⠀⠀⠀⢸⣿⣿⣿⣿⣿⣿⣿⣿⣿⣿⣿⣿⣿⣿⣿⣿⣿⡇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⣿⣿⣿⣿⣿⣿⣿⣿⣿⣿⣿⣿⣿⣿⣿⣿⣿⣿⣿⣿⣿⣿⣿⣿⣿⣿⣿⣿⣿⡟⠉⠀⠀⠀⠀⠀⠀⠀⠀⠀⠀⠀⠀⠀⠀⠀⠀⠀⠀⠀⠀⠀⠀⠀⠀⠀⠀⠀⠀⠀⠀⠀⠀⠀⠀⠀⠀⠀⠀⠀⠀⠀⢸⣿⣿⣿⣿⣿⣿⣿⣿⣿⣿⣿⣿⣿⣿⣿⣿⣿⡇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⣿⣿⣿⣿⣿⣿⣿⣿⣿⣿⣿⣿⣿⣿⣿⣿⣿⣿⣿⣿⣿⣿⣿⣿⣿⣿⣿⣿⣿⣷⣤⣀⠀⠀⠀⠀⠀⠀⠀⠀⠀⠀⠀⠀⠀⠀⠀⠀⠀⠀⠀⠀⠀⠀⠀⠀⠀⠀⠀⠀⠀⠀⠀⠀⠀⠀⠀⠀⠀⠀⠀⠀⠈⣿⣿⣿⣿⣿⣿⣿⣿⣿⣿⣿⣿⣿⣿⣿⣿⣿⡇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⣿⣿⣿⣿⣿⣿⣿⣿⣿⣿⣿⣿⣿⣿⣿⣿⣿⣿⣿⣿⣿⣿⣿⣿⣿⣿⣿⣿⣿⣿⣿⣿⡀⠀⠀⠀⠀⠀⠀⠀⠀⠀⠀⠀⠀⠀⠀⠀⠀⠀⠀⠀⠀⠀⠀⠀⠀⠀⠀⠀⠀⠀⠀⠀⣾⣿⣿⣿⣷⠀⠀⠀⠀⠹⣿⣿⣿⣿⣿⣿⣿⣿⣿⣿⣿⣿⣿⣿⣿⣿⡇</a:t>
            </a:r>
            <a:br/>
            <a:r>
              <a:t>⣿⣿⣿⣿⣿⣿⣿⣿⣿⣿⣿⣿⣿⣿⣿⣿⣿⣿⣿⣿⣿⣿⣿⣿⣿⣿⣿⣿⣿⣿⣿⣿⣷⡄⠀⠀⠀⠀⠀⠀⠀⠀⠀⠀⠀⠀⠀⠀⠀⠀⠀⠀⠀⠀⠀⠀⠀⠀⠀⠀⠀⠀⢀⣰⣿⣿⣿⣿⣿⣾⠃⠀⠀⠀⠙⣿⣿⣿⣿⣿⣿⣿⣿⣿⣿⣿⣿⣿⣿⣿⡇</a:t>
            </a:r>
            <a:br/>
            <a:r>
              <a:t>⣿⣿⣿⣿⣿⣿⣿⣿⣿⣿⣿⣿⣿⣿⣿⣿⣿⣿⣿⣿⣿⣿⣿⣿⣿⣿⣿⣿⣿⣿⣿⣿⣿⣷⡄⠀⠀⠀⠀⠀⠀⠀⠀⠀⠀⠀⠀⠀⠀⠀⠀⠀⠀⠀⠀⠀⠀⠀⠀⠀⣠⣾⣿⣿⣿⣿⣿⣿⣿⣿⠀⠀⠀⠀⢠⣈⠻⣿⣿⣿⣿⣿⣿⣿⣿⣿⣿⣿⣿⣿⡇</a:t>
            </a:r>
            <a:br/>
            <a:r>
              <a:t>⣿⣿⣿⣿⣿⣿⣿⣿⣿⣿⣿⣿⣿⣿⣿⣿⣿⣿⣿⣿⣿⣿⣿⣿⣿⣿⣿⣿⣿⣿⣿⣿⣿⣿⣿⡄⠀⠀⠀⠀⠀⠀⠀⠀⠀⢀⡀⠀⠀⠀⠀⠀⠀⠀⠀⠀⠀⠀⣠⣾⣿⣿⣿⣿⣿⣿⣿⣿⣿⡏⠀⠀⠀⠀⠀⢿⣿⣿⣿⣿⣿⣿⣿⣿⣿⣿⣿⣿⣿⣿⡇</a:t>
            </a:r>
            <a:br/>
            <a:r>
              <a:t>⣿⣿⣿⣿⣿⣿⣿⣿⣿⣿⣿⣿⣿⣿⣿⣿⣿⣿⣿⣿⣿⣿⣿⣿⣿⣿⣿⣿⣿⣿⣿⣿⣿⣿⣿⡟⠀⣠⣤⣴⠆⠀⢠⡀⠀⠸⠇⠀⠀⠀⠀⠀⠀⠀⠀⠀⢀⣼⣿⣿⣿⣿⣿⣿⣿⣿⣿⣿⣿⣿⡀⠀⠀⠀⢰⠘⣿⣿⣿⣿⣿⣿⣿⣿⣿⣿⣿⣿⣿⣿⡇</a:t>
            </a:r>
            <a:br/>
            <a:r>
              <a:t>⣿⣿⣿⣿⣿⣿⣿⣿⣿⣿⣿⣿⣿⣿⣿⣿⣿⣿⣿⣿⣿⣿⣿⣿⣿⣿⣿⣿⣿⣿⣿⣿⣿⣿⣿⣠⣾⣿⣿⣿⠀⣰⠋⠀⠀⠀⠀⠀⠀⠀⠀⠀⠀⠀⠀⢠⣾⣿⣿⣿⣿⣿⣿⣿⣿⣿⣿⣿⣿⣿⣇⠀⠀⠀⢸⣧⣹⣿⣿⣿⣿⣿⣿⣿⣿⣿⣿⣿⣿⣿⡇</a:t>
            </a:r>
            <a:br/>
            <a:r>
              <a:t>⣿⣿⣿⣿⣿⣿⣿⣿⣿⣿⣿⣿⣿⣿⣿⣿⣿⣿⣿⣿⣿⣿⣿⣿⣿⣿⣿⣿⣿⣿⣿⣿⣿⣿⣿⣿⣿⣿⢿⣿⣴⣿⡄⠀⠀⠀⠀⠀⠀⠀⠀⠀⠀⠀⣴⣿⣿⣿⣿⣿⣿⣿⣿⣿⣿⣿⣿⣿⣿⣿⣿⡀⠀⣸⣿⣿⣿⣿⣿⣿⣿⣿⣿⣿⣿⣿⣿⣿⣿⣿⡇</a:t>
            </a:r>
            <a:br/>
            <a:r>
              <a:t>⣿⣿⣿⣿⣿⣿⣿⣿⣿⣿⣿⣿⣿⣿⣿⣿⣿⣿⣿⣿⣿⣿⣿⣿⣿⣿⣿⣿⣿⣿⣿⣿⣿⣿⣿⣿⣿⣆⠈⣿⣿⠟⠃⠀⠀⠀⠀⠀⠀⠀⠀⠀⢀⣾⣿⣿⣿⣿⣿⣿⣿⣿⣿⣿⣿⣿⣿⣿⣿⣿⣿⣷⡀⣿⣿⣿⣿⣿⣿⣿⣿⣿⣿⣿⣿⣿⣿⣿⣿⣿⡇</a:t>
            </a:r>
            <a:br/>
            <a:r>
              <a:t>⣿⣿⣿⣿⣿⣿⣿⣿⣿⣿⣿⣿⣿⣿⣿⣿⣿⣿⣿⣿⣿⣿⣿⣿⣿⣿⣿⣿⣿⣿⣿⣿⣿⣿⣿⣿⣿⣿⣷⡀⠁⠀⠀⠀⠀⠀⠀⠀⠀⠀⠀⣰⣿⣿⣿⣿⣿⣿⣿⣿⣿⣿⣿⣿⣿⣿⣿⣿⣿⣿⣿⣿⣿⣿⣿⣿⣿⣿⣿⣿⣿⣿⣿⣿⣿⣿⣿⣿⣿⣿⡇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⣿⣿⣿⣿⣿⣿⣿⣿⣿⣿⣿⣿⣿⣿⣿⣿⣿⣿⣿⣿⣿⣿⣿⣿⣿⠿⠿⣿⣿⣿⣿⣿⣿⣿⣿⣿⣿⣿⣿⣿⣿⣿⣿⣿⣿⡿⠿⠿⠛⠛⠛⠛⠛⠛⠻⠿⣿⣿⣿⣿⣿⣿⣿⣿⣿⣿⣿⣿⣿⣿⣿⣿⣿⣿⣿⣿⣿⣿⣿⣿⣿⣿⣿⣿⣿⣿⣿⣿⣿⣿⡇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⣿⣿⣿⣿⣿⣿⣿⣿⣿⣿⣿⣿⣿⣿⣿⣿⣿⣿⣿⣿⣿⣿⡟⠁⠀⠀⠀⠀⠀⠀⠉⠙⠛⠿⢿⣿⣿⣿⣿⣿⡿⠟⠋⠉⠀⠀⠀⠀⠀⠀⠀⠀⠀⠀⠀⠀⠀⠀⠉⠙⠛⠿⣿⣿⣿⣿⣿⣿⣿⣿⣿⣿⣿⣿⣿⣿⣿⣿⣿⣿⣿⣿⣿⣿⣿⣿⣿⣿⣿⣿⡇</a:t>
            </a:r>
            <a:br/>
            <a:r>
              <a:t>⣿⣿⣿⣿⣿⣿⣿⣿⣿⣿⣿⣿⣿⣿⣿⣿⣿⣿⣿⣿⣿⣿⡇⠀⠀⠀⠀⠀⠀⠀⠀⠀⠀⠀⠀⠈⠙⠻⠋⠁⠀⠀⠀⠀⠀⠀⠀⠀⠀⠀⠀⠀⠀⠀⠀⠀⠀⠀⠀⠀⠀⠀⠀⠉⠛⠿⣿⣿⣿⣿⣿⣿⣿⣿⣿⣿⣿⣿⣿⣿⣿⣿⣿⣿⣿⣿⣿⣿⣿⣿⡇</a:t>
            </a:r>
            <a:br/>
            <a:r>
              <a:t>⣿⣿⣿⣿⣿⣿⣿⣿⣿⣿⣿⣿⣿⣿⣿⣿⣿⣿⣿⣿⣿⣿⣧⠀⠀⠀⠀⠀⠀⠀⠀⠀⠀⠀⠀⠀⠀⠀⠀⠀⠀⠀⠀⠀⠀⠀⠀⠀⠀⠀⠀⠀⠀⠀⠀⠀⠀⠀⠀⠀⠀⠀⠀⠀⠀⠀⠈⠙⠿⣿⣿⣿⣿⣿⣿⣿⣿⣿⣿⣿⣿⣿⣿⣿⣿⣿⣿⣿⣿⣿⡇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⣿⣿⣿⣿⣿⣿⣿⣿⣿⣿⣿⣿⣿⣿⣿⣿⣿⣿⣿⣿⣿⣿⣿⡀⠀⠀⠀⠀⠀⠀⠀⠀⠀⠀⠀⠀⠀⠀⠀⠀⠀⠀⠀⠀⠀⠀⠀⠀⠀⠀⠀⠀⠀⠀⠀⠀⠀⠀⠀⠀⠀⠀⠀⠀⠀⠀⠀⠀⠀⠈⠻⣿⣿⣿⣿⣿⣿⣿⣿⣿⣿⣿⣿⣿⣿⣿⣿⣿⣿⣿⡇</a:t>
            </a:r>
            <a:br/>
            <a:r>
              <a:t>⣿⣿⣿⣿⣿⣿⣿⣿⣿⣿⣿⣿⣿⣿⣿⣿⣿⣿⣿⣿⣿⣿⣿⣇⠀⠀⠀⠀⠀⠀⠀⠀⠀⠀⠀⠀⠀⠀⠀⠀⠀⠀⠀⠀⠀⠀⠀⠀⠀⠀⠀⠀⠀⠀⠀⠀⠀⠀⠀⠀⠀⠀⠀⠀⠀⠀⠀⠀⠀⠀⠀⠈⠻⣿⣿⣿⣿⣿⣿⣿⣿⣿⣿⣿⣿⣿⣿⣿⣿⣿⡇</a:t>
            </a:r>
            <a:br/>
            <a:r>
              <a:t>⣿⣿⣿⣿⣿⣿⣿⣿⣿⣿⣿⣿⣿⣿⣿⣿⣿⣿⣿⣿⣿⣿⣿⣿⡄⠀⠀⠀⠀⠀⠀⠀⠀⠀⠀⠀⠀⠀⠀⠀⠀⠀⠀⠀⠀⠀⠀⠀⠀⠀⠀⠀⠀⠀⠀⠀⠀⠀⠀⠀⠀⠀⠀⠀⠀⠀⠀⠀⠀⠀⠀⠀⠀⠙⣿⣿⣿⣿⣿⣿⣿⣿⣿⣿⣿⣿⣿⣿⣿⣿⡇</a:t>
            </a:r>
            <a:br/>
            <a:r>
              <a:t>⣿⣿⣿⣿⣿⣿⣿⣿⣿⣿⣿⣿⣿⣿⣿⣿⣿⣿⣿⣿⣿⣿⣿⣿⣧⣤⣤⣀⠀⠀⠀⠀⠀⠀⠀⠀⠀⠀⠀⠀⠀⠀⠀⠀⠀⠀⠀⠀⠀⠀⠀⠀⠀⠀⠀⠀⠀⠀⠀⠀⠀⠀⢀⣠⣤⣄⡀⠀⠀⠀⠀⠀⠀⠀⠈⢿⣿⣿⣿⣿⣿⣿⣿⣿⣿⣿⣿⣿⣿⣿⡇</a:t>
            </a:r>
            <a:br/>
            <a:r>
              <a:t>⣿⣿⣿⣿⣿⣿⣿⣿⣿⣿⣿⣿⣿⣿⣿⣿⣿⣿⣿⣿⡿⠋⢡⣾⣿⣿⣿⣿⣷⡄⠀⠀⠀⠀⠀⠀⠀⠀⠀⠀⠀⠀⠀⠀⠀⠀⠀⠀⠀⠀⠀⠀⠀⠀⠀⠀⠀⠀⠀⠀⠀⣴⣿⣿⣿⣿⣿⣦⠀⠀⠀⠀⠀⠀⠀⠀⢻⣿⣿⣿⣿⣿⣿⣿⣿⣿⣿⣿⣿⣿⡇</a:t>
            </a:r>
            <a:br/>
            <a:r>
              <a:t>⣿⣿⣿⣿⣿⣿⣿⣿⣿⣿⣿⣿⣿⣿⣿⣿⣿⣿⣿⣿⠁⠀⢸⣿⣿⣿⣿⣿⣿⡟⠀⠀⠀⠀⠀⠀⠀⠀⠀⠀⠀⠀⠀⠀⠀⠀⠀⠀⠀⠀⠀⠀⠀⠀⠀⠀⠀⠀⠀⠀⠘⣿⣿⣿⣿⣿⣿⣿⠀⠀⠀⠀⠀⠀⠀⠀⠀⢿⣿⣿⣿⣿⣿⣿⣿⣿⣿⣿⣿⣿⡇</a:t>
            </a:r>
            <a:br/>
            <a:r>
              <a:t>⣿⣿⣿⣿⣿⣿⣿⣿⣿⣿⣿⣿⣿⣿⣿⣿⣿⣿⣿⣿⡄⠀⢸⣿⣿⣿⣿⣿⣿⣥⡀⠀⠀⠀⠀⠀⠀⠀⠀⠀⠀⠀⠀⠀⠀⠀⠀⠀⠀⠀⠀⠀⠀⠀⠀⠀⠀⠀⠀⠀⣠⣽⣿⣿⣿⣿⣿⣿⠀⠀⠀⠀⠀⠀⠀⠀⠀⠸⣿⣿⣿⣿⣿⣿⣿⣿⣿⣿⣿⣿⡇</a:t>
            </a:r>
            <a:br/>
            <a:r>
              <a:t>⣿⣿⣿⣿⣿⣿⣿⣿⣿⣿⣿⣿⣿⣿⣿⣿⣿⣿⣿⣿⣿⣦⣼⣿⣿⣿⣿⣿⣿⣿⣿⣦⡀⠀⠀⠀⠀⠀⠀⠀⠀⠀⠀⠀⠀⠀⠀⠀⠀⠀⠀⠀⠀⠀⠀⠀⠀⠀⣠⣾⣿⣿⣿⣿⣿⣿⣿⣿⡀⠀⠀⠀⠀⠀⠀⠀⠀⠀⣿⣿⣿⣿⣿⣿⣿⣿⣿⣿⣿⣿⡇</a:t>
            </a:r>
            <a:br/>
            <a:r>
              <a:t>⣿⣿⣿⣿⣿⣿⣿⣿⣿⣿⣿⣿⣿⣿⣿⣿⣿⣿⣿⣿⣿⣿⣿⣿⣿⣿⣿⣿⣿⣿⣿⣿⣿⣄⠀⠀⠀⠀⠀⠀⠀⠀⠀⠀⠀⠀⠀⠀⠀⠀⠀⠀⠀⠀⠀⠀⢀⣼⣿⣿⣿⣿⣿⣿⣿⣿⣿⣿⣿⡀⠀⠀⠀⠀⠀⠀⠀⢸⣿⣿⣿⣿⣿⣿⣿⣿⣿⣿⣿⣿⡇</a:t>
            </a:r>
            <a:br/>
            <a:r>
              <a:t>⣿⣿⣿⣿⣿⣿⣿⣿⣿⣿⣿⣿⣿⣿⣿⣿⣿⣿⣿⣿⢻⣿⣿⣿⣿⣿⣿⣿⣿⣿⣿⣿⣿⣿⣦⡀⠀⠀⠀⠀⠀⠀⠀⠀⠀⠀⠀⠀⠀⠀⠀⠀⠀⠀⠀⣠⣾⣿⣿⣿⣿⣿⣿⣿⣿⣿⣿⣿⣿⣷⠀⠀⠀⠀⠀⠀⢀⣾⣿⣿⣿⣿⣿⣿⣿⣿⣿⣿⣿⣿⡇</a:t>
            </a:r>
            <a:br/>
            <a:r>
              <a:t>⣿⣿⣿⣿⣿⣿⣿⣿⣿⣿⣿⣿⣿⣿⣿⣿⣿⣿⡿⢃⣿⣿⣿⣿⣿⣿⣿⣿⣿⣿⣿⣿⣿⣿⣿⣷⡄⠀⠀⠀⠀⠀⠀⠀⠀⠀⠀⠀⠀⠀⠀⠀⠀⠀⣴⣿⣿⣿⣿⣿⣿⣿⣿⣿⣿⣿⣿⣿⣿⣿⡇⠀⠀⠀⠀⠀⣾⣿⣿⣿⣿⣿⣿⣿⣿⣿⣿⣿⣿⣿⡇</a:t>
            </a:r>
            <a:br/>
            <a:r>
              <a:t>⣿⣿⣿⣿⣿⣿⣿⣿⣿⣿⣿⣿⣿⣿⣿⣿⣿⣿⡁⣸⣿⣿⣿⣿⣿⣿⣿⣿⣿⣿⣿⣿⣿⣿⣿⣿⣿⣆⠀⠀⠀⠀⠀⠀⠀⠀⠀⠀⠀⠀⠀⠀⢀⣾⣿⣿⣿⣿⣿⣿⣿⣿⣿⣿⣿⣿⣿⣿⣿⣿⣿⠀⠀⠀⠀⠀⠈⠙⠻⣿⣿⣿⣿⣿⣿⣿⣿⣿⣿⣿⡇</a:t>
            </a:r>
            <a:br/>
            <a:r>
              <a:t>⣿⣿⣿⣿⣿⣿⣿⣿⣿⣿⣿⣿⣿⣿⣿⣿⣿⣿⣿⣿⣿⣿⣿⣿⣿⣿⣿⣿⣿⣿⣿⣿⣿⣿⣿⣿⣿⣿⣷⡀⠀⠀⠀⠀⠀⠀⠀⠀⠀⠀⠀⣰⣿⣿⣿⣿⣿⣿⣿⣿⣿⣿⣿⣿⣿⣿⣿⣿⣿⣿⣿⡇⠀⠀⠀⠀⠀⠀⠀⠈⢻⣿⣿⣿⣿⣿⣿⣿⣿⣿⡇</a:t>
            </a:r>
            <a:br/>
            <a:r>
              <a:t>⣿⣿⣿⣿⣿⣿⣿⣿⣿⣿⣿⣿⣿⣿⣿⣿⣿⣿⣿⣿⣿⣿⣿⣿⣿⣿⣿⣿⣿⣿⣿⣿⣿⣿⣿⣿⣿⣿⣿⣿⣄⠀⠀⠀⠀⠀⠀⠀⠀⢀⣼⣿⣿⣿⣿⣿⣿⣿⣿⣿⣿⣿⣿⣿⣿⣿⣿⣿⣿⣿⣿⣿⠀⠀⠀⠀⠀⠀⠀⠀⠀⠙⠻⣿⣿⣿⣿⣿⣿⣿⡇</a:t>
            </a:r>
            <a:br/>
            <a:r>
              <a:t>⣿⣿⣿⣿⣿⣿⣿⣿⣿⣿⣿⣿⣿⣿⣿⣿⣿⣿⣿⣿⣿⣿⣿⣿⣿⣿⣿⣿⣿⣿⣿⣿⣿⣿⣿⣿⣿⣿⣿⣿⣿⣦⡀⠀⠀⠀⠀⠀⣠⣾⣿⣿⣿⣿⣿⣿⣿⣿⣿⣿⣿⣿⣿⣿⣿⣿⣿⣿⣿⣿⣿⣿⡄⠀⠀⠀⠀⠀⠀⠀⠀⠀⠀⠈⣿⣿⣿⣿⣿⣿⡇</a:t>
            </a:r>
            <a:br/>
            <a:r>
              <a:t>⣿⣿⣿⣿⣿⣿⣿⣿⣿⣿⣿⣿⣿⣿⣿⣿⣿⣿⣿⣿⣿⣿⣿⣿⣿⣿⣿⣿⣿⣿⣿⣿⣿⣿⣿⣿⣿⣿⣿⣿⣿⣿⣷⣄⠀⠀⠀⣴⣿⣿⣿⣿⣿⣿⣿⣿⣿⣿⣿⣿⣿⣿⣿⣿⣿⣿⣿⣿⣿⣿⣿⣿⡇⠀⠀⢠⣤⣀⡀⠀⠀⠀⠀⣰⣿⣿⣿⣿⣿⣿⡇</a:t>
            </a:r>
            <a:br/>
            <a:r>
              <a:t>⣿⣿⣿⣿⣿⣿⣿⣿⣿⣿⣿⣿⣿⣿⣿⣿⣿⣿⣿⣿⣿⣿⣿⣿⣿⣿⣿⣿⣿⣿⣿⣿⣿⣿⣿⣿⣿⣿⣿⣿⣿⣿⣿⣿⣦⣠⣾⣿⣿⣿⣿⣿⣿⣿⣿⣿⣿⣿⣿⣿⣿⣿⣿⣿⣿⣿⣿⣿⣿⣿⣿⣿⡇⠀⠀⣿⣿⣿⣿⣷⣶⣦⣾⣿⣿⣿⣿⣿⣿⣿⡇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⣿⣿⣿⣿⣿⣿⣿⣿⣿⣿⣿⣿⣿⣿⣿⣿⣿⣿⣿⣿⣿⣿⣿⣿⣿⣿⣿⣿⣿⣿⣿⣿⣿⣿⣿⣿⣿⣿⣿⣿⣿⣿⣿⣿⣿⣿⣿⣿⣿⣿⣿⣿⣿⣿⣿⣿⣿⣿⣿⣿⣿⣿⣿⣿⣿⣿⣿⣿⣿⣿⣿⣿⡇⠀⠀⣿⣿⣿⣿⣿⣿⣿⣿⣿⣿⣿⣿⣿⣿⣿⡇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⣿⣿⣿⣿⣿⣿⣿⣿⣿⣿⣿⣿⣿⣿⣿⣿⣿⣿⣿⣿⣿⣿⣿⣿⣿⣿⣿⣿⣿⣿⣿⣿⣿⣿⣿⣿⣿⣿⣿⣿⣿⣿⣿⣿⣿⣿⣿⣿⣿⣿⣿⣿⣿⣿⣿⣿⣿⣿⣿⣿⣿⣿⣿⣿⣿⣿⣿⣿⣿⣿⣿⣿⠇⠀⠀⣿⣿⣿⣿⣿⣿⣿⣿⣿⣿⣿⣿⣿⣿⣿⡇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⣿⣿⣿⣿⣿⣿⣿⣿⣿⣿⣿⣿⣿⣿⣿⣿⣿⣿⣿⣿⣿⣿⣿⣿⣿⣿⣿⣿⣿⣿⣿⣿⣿⣿⣿⣿⣿⣿⣿⣿⣿⣿⣿⣿⣿⣿⣿⣿⣿⣿⣿⣿⣿⣿⣿⣿⣿⣿⣿⣿⣿⣿⣿⣿⣿⣿⣿⣿⣿⣿⣿⡇⠀⠀⠀⠀⠹⣿⣿⣿⣿⣿⣿⣿⣿⣿⣿⣿⣿⣿⡇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⣿⣿⣿⣿⣿⣿⣿⣿⣿⣿⣿⣿⣿⣿⣿⣿⣿⣿⣿⣿⣿⣿⣿⣿⣿⣿⣿⣿⣿⣿⣿⣿⣿⣿⣿⣿⣿⣿⣿⣿⣿⣿⣿⣿⣿⣿⣿⣿⣿⣿⣿⣿⣿⣿⣿⣿⣿⣿⣿⣿⣿⣿⣿⣿⣿⣿⣿⣿⣿⣿⣿⡇⠀⠀⠀⠀⠀⠘⢿⣿⣿⣿⣿⣿⣿⣿⣿⣿⣿⣿⡇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⣿⣿⣿⣿⣿⣿⣿⣿⣿⣿⣿⣿⣿⣿⣿⣿⣿⣿⣿⣿⣿⣿⣿⣿⣿⣿⣿⣿⣿⣿⣿⣿⣿⣿⣿⣿⣿⣿⣿⣿⣿⣿⣿⣿⣿⣿⣿⣿⣿⣿⣿⣿⣿⣿⣿⣿⣿⣿⣿⣿⣿⣿⣿⣿⣿⣿⣿⣿⣿⣿⣿⠃⠀⠀⠀⠀⠀⢲⣤⣝⣿⣿⣿⣿⣿⣿⣿⣿⣿⣿⡇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⣿⣿⣿⣿⣿⣿⣿⣿⣿⣿⣿⣿⣿⣿⣿⣿⣿⣿⣿⣿⣿⣿⣿⣿⣿⣿⣿⣿⣿⣿⣿⣿⣿⣿⣿⣿⣿⣿⣿⣿⣿⣿⣿⣿⣿⣿⣿⣿⣿⣿⣿⣿⣿⣿⣿⣿⣿⣿⣿⣿⣿⣿⣿⣿⣿⣿⣿⣿⣿⣿⣿⣀⣀⣠⣀⣀⠀⠈⣿⣿⣿⣿⣿⣿⣿⣿⣿⣿⣿⣿⡇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⣿⣿⣿⣿⣿⣿⣿⣿⣿⣿⣿⣿⣿⣿⣿⣿⣿⣿⣿⣿⣿⣿⣿⣿⣿⣿⣿⣿⣿⣿⣿⣿⣿⣿⣿⣿⣿⣿⣿⣿⣿⣿⣿⣿⣿⣿⣿⣿⣿⣿⣿⣿⣿⣿⣿⣿⣿⣿⣿⣿⣿⣿⣿⣿⣿⣿⣿⣿⣿⣿⣿⣿⣿⣿⣿⣿⣿⣧⣼⣿⣿⣿⣿⣿⣿⣿⣿⣿⣿⣿⡇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⣿⣿⣿⣿⣿⣿⣿⣿⣿⣿⣿⣿⣿⣿⣿⣿⣿⣿⣿⣿⣿⠀⠀⠀⠀⠀⠀⠀⠀⠀⠀⠀⠀⠀⠀⠈⠙⠟⠉⠀⠀⠀⠀⠀⠀⠀⠀⠀⠀⠀⠀⠀⠀⠀⠀⠀⠀⠀⠀⠀⠀⠀⠀⠈⠙⠻⣿⣿⣿⣿⣿⣿⣿⣿⣿⣿⣿⣿⣿⣿⣿⣿⣿⣿⣿⣿⣿⣿⣿⣿⡇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⣿⣿⣿⣿⣿⣿⣿⣿⣿⣿⣿⣿⣿⣿⣿⣿⣿⣿⣿⣿⣿⠀⠀⠀⠀⠀⠀⠀⠀⠀⠀⠀⠀⠀⠀⠀⠀⠀⠀⠀⠀⠀⠀⠀⠀⠀⠀⠀⠀⠀⠀⠀⠀⠀⠀⠀⠀⠀⠀⠀⠀⠀⠀⠀⠀⠀⠀⠙⠻⣿⣿⣿⣿⣿⣿⣿⣿⣿⣿⣿⣿⣿⣿⣿⣿⣿⣿⣿⣿⣿⡇</a:t>
            </a:r>
            <a:br/>
            <a:r>
              <a:t>⣿⣿⣿⣿⣿⣿⣿⣿⣿⣿⣿⣿⣿⣿⣿⣿⣿⣿⣿⣿⣿⡆⠀⠀⠀⠀⠀⠀⠀⠀⠀⠀⠀⠀⠀⠀⠀⠀⠀⠀⠀⠀⠀⠀⠀⠀⠀⠀⠀⠀⠀⠀⠀⠀⠀⠀⠀⠀⠀⠀⠀⠀⠀⠀⠀⠀⠀⠀⠀⠀⠙⢿⣿⣿⣿⣿⣿⣿⣿⣿⣿⣿⣿⣿⣿⣿⣿⣿⣿⣿⡇</a:t>
            </a:r>
            <a:br/>
            <a:r>
              <a:t>⣿⣿⣿⣿⣿⣿⣿⣿⣿⣿⣿⣿⣿⣿⣿⣿⣿⣿⣿⣿⣿⣧⠀⠀⠀⠀⠀⠀⠀⠀⠀⠀⠀⠀⠀⠀⠀⠀⠀⠀⠀⠀⠀⠀⠀⠀⠀⠀⠀⠀⠀⠀⠀⠀⠀⠀⠀⠀⠀⠀⠀⠀⠀⠀⠀⠀⠀⠀⠀⠀⠀⠀⠙⢿⣿⣿⣿⣿⣿⣿⣿⣿⣿⣿⣿⣿⣿⣿⣿⣿⡇</a:t>
            </a:r>
            <a:br/>
            <a:r>
              <a:t>⣿⣿⣿⣿⣿⣿⣿⣿⣿⣿⣿⣿⣿⣿⣿⣿⣿⣿⣿⣿⣿⣿⡀⠀⣠⣴⣶⣶⣄⠀⠀⠀⠀⠀⠀⠀⠀⠀⠀⠀⠀⠀⠀⠀⠀⠀⠀⠀⠀⠀⠀⠀⠀⠀⠀⠀⠀⠀⠀⠀⠀⢠⣴⣶⣶⣤⡀⠀⠀⠀⠀⠀⠀⠈⠻⣿⣿⣿⣿⣿⣿⣿⣿⣿⣿⣿⣿⣿⣿⣿⡇</a:t>
            </a:r>
            <a:br/>
            <a:r>
              <a:t>⣿⣿⣿⣿⣿⣿⣿⣿⣿⣿⣿⣿⣿⣿⣿⣿⣿⣿⣿⣿⣿⣿⡇⣴⣿⣿⣿⣿⣿⡇⠀⠀⠀⠀⠀⠀⠀⠀⠀⠀⠀⠀⠀⠀⠀⠀⠀⠀⠀⠀⠀⠀⠀⠀⠀⠀⠀⠀⠀⠀⠀⣿⣿⣿⣿⣿⣷⡄⠀⠀⠀⠀⠀⠀⠀⠘⢿⣿⣿⣿⣿⣿⣿⣿⣿⣿⣿⣿⣿⣿⡇</a:t>
            </a:r>
            <a:br/>
            <a:r>
              <a:t>⣿⣿⣿⣿⣿⣿⣿⣿⣿⣿⣿⣿⣿⣿⣿⣿⣿⣿⠟⠋⠁⠀⢰⣿⣿⣿⣿⣿⣿⡿⠀⠀⠀⠀⠀⠀⠀⠀⠀⠀⠀⠀⠀⠀⠀⠀⠀⠀⠀⠀⠀⠀⠀⠀⠀⠀⠀⠀⠀⠀⠸⣿⣿⣿⣿⣿⣿⣷⠀⠀⠀⠀⠀⠀⠀⠀⠈⢿⣿⣿⣿⣿⣿⣿⣿⣿⣿⣿⣿⣿⡇</a:t>
            </a:r>
            <a:br/>
            <a:r>
              <a:t>⣿⣿⣿⣿⣿⣿⣿⣿⣿⣿⣿⣿⣿⣿⣿⣿⣿⠇⠀⠀⠀⠀⠘⣿⣿⣿⣿⣿⣿⠇⠀⠀⠀⠀⠀⠀⠀⠀⠀⠀⠀⠀⠀⠀⠀⠀⠀⠀⠀⠀⠀⠀⠀⠀⠀⠀⠀⠀⠀⠀⠀⢿⣿⣿⣿⣿⣿⡟⠀⠀⠀⠀⠀⠀⠀⠀⠀⠈⢿⣿⣿⣿⣿⣿⣿⣿⣿⣿⣿⣿⡇</a:t>
            </a:r>
            <a:br/>
            <a:r>
              <a:t>⣿⣿⣿⣿⣿⣿⣿⣿⣿⣿⣿⣿⣿⣿⣿⣿⣿⡄⠀⠀⠀⠀⢰⣿⣿⣿⣿⣿⠋⠀⠀⠀⠀⠀⠀⠀⠀⠀⠀⠀⠀⠀⠀⠀⠀⠀⠀⠀⠀⠀⠀⠀⠀⠀⠀⠀⠀⠀⠀⠀⠀⠀⢻⣿⣿⣿⣿⣷⠀⠀⠀⠀⠀⠀⠀⠀⠀⠀⠘⣿⣿⣿⣿⣿⣿⣿⣿⣿⣿⣿⡇</a:t>
            </a:r>
            <a:br/>
            <a:r>
              <a:t>⣿⣿⣿⣿⣿⣿⣿⣿⣿⣿⣿⣿⣿⣿⣿⣿⣿⣇⠀⠀⠀⠀⢸⣿⣿⣿⣿⣿⡀⠀⠀⠀⠀⠀⠀⠀⠀⠀⠀⠀⠀⠀⠀⠀⠀⠀⠀⠀⠀⠀⠀⠀⠀⠀⠀⠀⠀⠀⠀⠀⠀⠀⣸⣿⣿⣿⣿⣿⠀⠀⠀⠀⠀⠀⠀⠀⠀⠀⠀⢻⣿⣿⣿⣿⣿⣿⣿⣿⣿⣿⡇</a:t>
            </a:r>
            <a:br/>
            <a:r>
              <a:t>⣿⣿⣿⣿⣿⣿⣿⣿⣿⣿⣿⣿⣿⣿⣿⣿⣿⣿⣷⣦⠀⠀⠀⣻⣿⣿⣿⣿⣿⣷⣦⡀⠀⠀⠀⠀⠀⠀⠀⠀⠀⠀⠀⠀⠀⠀⠀⠀⠀⠀⠀⠀⠀⠀⠀⠀⠀⠀⠀⣠⣶⣿⣿⣿⣿⣿⣿⡁⠀⠀⠀⠀⠀⠀⠀⠀⠀⠀⠀⢸⣿⣿⣿⣿⣿⣿⣿⣿⣿⣿⡇</a:t>
            </a:r>
            <a:br/>
            <a:r>
              <a:t>⣿⣿⣿⣿⣿⣿⣿⣿⣿⣿⣿⣿⣿⣿⣿⣿⣿⣿⡿⠁⠀⠀⣼⣿⣿⣿⣿⣿⣿⣿⣿⣿⣆⠀⠀⠀⠀⠀⠀⠀⠀⠀⠀⠀⠀⠀⠀⠀⠀⠀⠀⠀⠀⠀⠀⠀⠀⢀⣾⣿⣿⣿⣿⣿⣿⣿⣿⣿⡄⠀⠀⠀⠀⠀⠀⠀⠀⠀⠀⣼⣿⣿⣿⣿⣿⣿⣿⣿⣿⣿⡇</a:t>
            </a:r>
            <a:br/>
            <a:r>
              <a:t>⣿⣿⣿⣿⣿⣿⣿⣿⣿⣿⣿⣿⣿⣿⣿⣿⣿⠟⠀⠀⠀⣼⣿⣿⣿⣿⣿⣿⣿⣿⣿⣿⣿⣷⡄⠀⠀⠀⠀⠀⠀⠀⠀⠀⠀⠀⠀⠀⠀⠀⠀⠀⠀⠀⠀⠀⣰⣿⣿⣿⣿⣿⣿⣿⣿⣿⣿⣿⣿⡄⠀⠀⠀⠀⠀⠀⠀⠀⢰⣿⣿⣿⣿⣿⣿⣿⣿⣿⣿⣿⡇</a:t>
            </a:r>
            <a:br/>
            <a:r>
              <a:t>⣿⣿⣿⣿⣿⣿⣿⣿⣿⣿⣿⣿⣿⣿⣿⣿⠏⠀⠀⠀⢰⣿⣿⣿⣿⣿⣿⣿⣿⣿⣿⣿⣿⣿⣿⣆⠀⠀⠀⠀⠀⠀⠀⠀⠀⠀⠀⠀⠀⠀⠀⠀⠀⠀⢀⣾⣿⣿⣿⣿⣿⣿⣿⣿⣿⣿⣿⣿⣿⣷⠀⠀⠀⠀⠀⠀⠀⠠⢿⣿⣿⣿⣿⣿⣿⣿⣿⣿⣿⣿⡇</a:t>
            </a:r>
            <a:br/>
            <a:r>
              <a:t>⣿⣿⣿⣿⣿⣿⣿⣿⣿⣿⣿⣿⣿⣿⣿⠋⠀⠀⠀⠀⣿⣿⣿⣿⣿⣿⣿⣿⣿⣿⣿⣿⣿⣿⣿⣿⣷⡀⠀⠀⠀⠀⠀⠀⠀⠀⠀⠀⠀⠀⠀⠀⠀⣠⣿⣿⣿⣿⣿⣿⣿⣿⣿⣿⣿⣿⣿⣿⣿⣿⡇⠀⠀⠀⠀⠀⠀⠀⠀⠈⠙⠻⣿⣿⣿⣿⣿⣿⣿⣿⡇</a:t>
            </a:r>
            <a:br/>
            <a:r>
              <a:t>⣿⣿⣿⣿⣿⣿⣿⣿⣿⣿⣿⣿⣿⣿⣿⣾⣶⡆⠀⢸⣿⣿⣿⣿⣿⣿⣿⣿⣿⣿⣿⣿⣿⣿⣿⣿⣿⣿⣄⠀⠀⠀⠀⠀⠀⠀⠀⠀⠀⠀⠀⢀⣼⣿⣿⣿⣿⣿⣿⣿⣿⣿⣿⣿⣿⣿⣿⣿⣿⣿⣿⠀⠀⠀⠀⠀⠀⠀⠀⠀⠀⠀⠹⣿⣿⣿⣿⣿⣿⣿⡇</a:t>
            </a:r>
            <a:br/>
            <a:r>
              <a:t>⣿⣿⣿⣿⣿⣿⣿⣿⣿⣿⣿⣿⣿⣿⣿⣿⣿⡇⠀⣿⣿⣿⣿⣿⣿⣿⣿⣿⣿⣿⣿⣿⣿⣿⣿⣿⣿⣿⣿⣧⡀⠀⠀⠀⠀⠀⠀⠀⠀⠀⣠⣿⣿⣿⣿⣿⣿⣿⣿⣿⣿⣿⣿⣿⣿⣿⣿⣿⣿⣿⣿⡆⠀⠀⠀⠀⠀⠀⠀⠀⠀⠀⠀⠙⢿⣿⣿⣿⣿⣿⡇</a:t>
            </a:r>
            <a:br/>
            <a:r>
              <a:t>⣿⣿⣿⣿⣿⣿⣿⣿⣿⣿⣿⣿⣿⣿⣿⣿⣿⣿⣴⣿⣿⣿⣿⣿⣿⣿⣿⣿⣿⣿⣿⣿⣿⣿⣿⣿⣿⣿⣿⣿⣿⣄⠀⠀⠀⠀⠀⠀⢀⣴⣿⣿⣿⣿⣿⣿⣿⣿⣿⣿⣿⣿⣿⣿⣿⣿⣿⣿⣿⣿⣿⣧⠀⠀⠀⠀⠀⠀⠀⠀⠀⠀⠀⠀⠀⠙⣿⣿⣿⣿⡇</a:t>
            </a:r>
            <a:br/>
            <a:r>
              <a:t>⣿⣿⣿⣿⣿⣿⣿⣿⣿⣿⣿⣿⣿⣿⣿⣿⣿⣿⣿⣿⣿⣿⣿⣿⣿⣿⣿⣿⣿⣿⣿⣿⣿⣿⣿⣿⣿⣿⣿⣿⣿⣿⣦⡀⠀⠀⠀⣠⣾⣿⣿⣿⣿⣿⣿⣿⣿⣿⣿⣿⣿⣿⣿⣿⣿⣿⣿⣿⣿⣿⣿⣿⠀⠀⠀⠀⠀⠀⠀⠀⠀⠀⠀⠀⠀⠀⣿⣿⣿⣿⡇</a:t>
            </a:r>
            <a:br/>
            <a:r>
              <a:t>⣿⣿⣿⣿⣿⣿⣿⣿⣿⣿⣿⣿⣿⣿⣿⣿⣿⣿⣿⣿⣿⣿⣿⣿⣿⣿⣿⣿⣿⣿⣿⣿⣿⣿⣿⣿⣿⣿⣿⣿⣿⣿⣿⣷⣄⢀⣴⣿⣿⣿⣿⣿⣿⣿⣿⣿⣿⣿⣿⣿⣿⣿⣿⣿⣿⣿⣿⣿⣿⣿⣿⣿⠀⠀⠀⠀⠀⣤⣀⠀⠀⠀⠀⠀⠀⣠⣿⣿⣿⣿⡇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⣿⣿⣿⣿⣿⣿⣿⣿⣿⣿⣿⣿⣿⣿⣿⣿⣿⣿⣿⣿⣿⣿⣿⣿⣿⣿⣿⣿⣿⣿⣿⣿⣿⣿⣿⣿⣿⣿⣿⣿⣿⣿⣿⣿⣿⣿⣿⣿⣿⣿⣿⣿⣿⣿⣿⣿⣿⣿⣿⣿⣿⣿⣿⣿⣿⣿⣿⣿⣿⣿⣿⣿⠀⠀⠀⠀⢸⣿⣿⣿⣾⣿⣤⣤⣾⣿⣿⣿⣿⣿⡇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⣿⣿⣿⣿⣿⣿⣿⣿⣿⣿⣿⣿⣿⣿⣿⣿⣿⣿⣿⣿⣿⣿⣿⣿⣿⣿⣿⣿⣿⣿⣿⣿⣿⣿⣿⣿⣿⣿⣿⣿⣿⣿⣿⣿⣿⣿⣿⣿⣿⣿⣿⣿⣿⣿⣿⣿⣿⣿⣿⣿⣿⣿⣿⣿⣿⣿⣿⣿⣿⣿⣿⡏⠀⠀⠀⠀⢸⣿⣿⣿⣿⣿⣿⣿⣿⣿⣿⣿⣿⣿⡇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⣿⣿⣿⣿⣿⣿⣿⣿⣿⣿⣿⣿⣿⣿⣿⣿⣿⣿⣿⣿⣿⣿⣿⣿⣿⣿⣿⣿⣿⣿⣿⣿⣿⣿⣿⣿⣿⣿⣿⣿⣿⣿⣿⣿⣿⣿⣿⣿⣿⣿⣿⣿⣿⣿⣿⣿⣿⣿⣿⣿⣿⣿⣿⣿⣿⣿⣿⣿⣿⣿⣿⠁⠀⠀⠀⠀⢸⣿⣿⣿⣿⣿⣿⣿⣿⣿⣿⣿⣿⣿⡇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⣿⣿⣿⣿⣿⣿⣿⣿⣿⣿⣿⣿⣿⣿⣿⣿⣿⣿⣿⣿⣿⣿⣿⣿⣿⣿⣿⣿⣿⣿⣿⣿⣿⣿⣿⣿⣿⣿⣿⣿⣿⣿⣿⣿⣿⣿⣿⣿⣿⣿⣿⣿⣿⣿⣿⣿⣿⣿⣿⣿⣿⣿⣿⣿⣿⣿⣿⣿⣿⣿⣿⠀⠀⠀⠀⠀⠸⣿⣿⣿⣿⣿⣿⣿⣿⣿⣿⣿⣿⣿⡇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⣿⣿⣿⣿⣿⣿⣿⣿⣿⣿⣿⣿⣿⣿⣿⣿⣿⣿⣿⣿⣿⣿⣿⣿⣿⣿⣿⣿⣿⣿⣿⣿⣿⣿⣿⣿⣿⣿⣿⣿⣿⣿⣿⣿⣿⣿⣿⣿⣿⣿⣿⣿⣿⣿⣿⣿⣿⣿⣿⣿⣿⣿⣿⣿⣿⣿⣿⣿⣿⣿⣿⠀⠀⠀⠀⠀⠀⢿⣿⣿⣿⣿⣿⣿⣿⣿⣿⣿⣿⣿⡇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⣿⣿⣿⣿⣿⣿⣿⣿⣿⣿⣿⣿⣿⣿⣿⣿⣿⣿⣿⣿⣿⣿⣿⣿⣿⣿⣿⣿⣿⣿⣿⣿⣿⣿⣿⣿⣿⣿⣿⣿⣿⣿⣿⣿⣿⣿⣿⣿⣿⣿⣿⣿⣿⣿⣿⣿⣿⣿⣿⣿⣿⣿⣿⣿⣿⣿⣿⣿⣿⣿⣿⠀⠀⠀⠀⠀⠀⠈⢿⣿⣿⣿⣿⣿⣿⣿⣿⣿⣿⣿⡇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⣿⣿⣿⣿⣿⣿⣿⣿⣿⣿⣿⣿⣿⣿⣿⣿⣿⣿⣿⣿⣿⣿⣿⣿⣿⣿⣿⣿⣿⣿⣿⣿⣿⣿⣿⣿⣿⣿⣿⣿⣿⣿⣿⣿⣿⣿⣿⣿⣿⣿⣿⣿⣿⣿⣿⣿⣿⣿⣿⣿⣿⣿⣿⣿⣿⣿⣿⣿⣿⣿⣿⠀⠀⠀⠀⠀⠀⠀⠈⠻⣿⣿⣿⣿⣿⣿⣿⣿⣿⣿⡇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⣿⣿⣿⣿⣿⣿⣿⣿⣿⣿⣿⣿⣿⣿⣿⣿⣿⣿⣿⣿⣿⣿⣿⣿⣿⣿⣿⣿⣿⣿⣿⣿⣿⣿⣿⣿⣿⣿⣿⣿⣿⣿⣿⣿⣿⣿⣿⣿⣿⣿⣿⣿⣿⣿⣿⣿⣿⣿⣿⣿⣿⣿⣿⣿⣿⣿⣿⣿⣿⣿⣏⡀⣀⣀⣀⠀⠀⠀⠀⣤⣈⡻⣿⣿⣿⣿⣿⣿⣿⣿⡇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⣿⣿⣿⣿⣿⣿⣿⣿⣿⣿⣿⣿⣿⣿⣿⣿⣿⣿⣿⣿⣿⣿⣿⣿⣿⣿⣿⣿⣿⣿⣿⣿⣿⣿⣿⣿⣿⣿⣿⣿⣿⣿⣿⣿⣿⣿⣿⣿⣿⣿⣿⣿⣿⣿⣿⣿⣿⣿⣿⣿⣿⣿⣿⣿⣿⣿⣿⣿⣿⣿⣿⣿⣿⣿⣿⣿⣷⣤⡀⢹⣿⣿⣿⣿⣿⣿⣿⣿⣿⣿⡇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⣿⣿⣿⣿⣿⣿⣿⣿⣿⣿⣿⣿⣿⣿⣿⣿⣿⣿⣿⣿⣿⣿⣿⣿⣿⣿⣿⣿⣿⣿⣿⣿⣿⣿⣿⣿⣿⣿⣿⣿⣿⣿⣿⣿⣿⣿⣿⣿⣿⣿⣿⣿⣿⣿⣿⣿⣿⣿⣿⣿⣿⣿⣿⣿⣿⣿⣿⣿⣿⣿⣿⣿⣿⣿⣿⣿⣿⣿⣿⣦⣿⣿⣿⣿⣿⣿⣿⣿⣿⣿⡇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⣿⣿⣿⣿⣿⣿⣿⣿⣿⡿⠛⠋⠉⠀⠀⠀⠀⠀⠀⠀⠀⠀⠀⠀⠀⠀⠀⠀⢠⣾⠀⠀⠀⠀⠀⠀⠀⠀⠀⠀⠀⠀⠀⠀⠀⠀⠀⠀⠀⠀⠀⠀⠀⠀⠀⠀⠀⠀⠀⠀⢸⣆⠀⠀⠀⠀⠀⠀⠀⠀⠀⠀⠀⠀⠀⠀⠀⠀⠈⢻⣿⣿⣿⣿⣿⣿⣿⣿⣿⣿⡇</a:t>
            </a:r>
            <a:br/>
            <a:r>
              <a:t>⣿⣿⣿⣿⣿⣿⣿⣿⡟⠁⠀⠀⠀⠀⠀⠀⠀⠀⠀⠀⠀⠀⠀⠀⠀⠀⠀⣴⣿⡟⠀⠀⠀⠀⠀⠀⠀⠀⠀⠀⠀⠀⠀⠀⠀⠀⠀⠀⠀⠀⠀⠀⠀⠀⠀⠀⠀⠀⠀⠀⠘⣿⣷⡄⠀⠀⠀⠀⠀⠀⠀⠀⠀⠀⠀⠀⠀⠀⠀⠀⠹⣿⣿⣿⣿⣿⣿⣿⣿⣿⡇</a:t>
            </a:r>
            <a:br/>
            <a:r>
              <a:t>⣿⣿⣿⣿⣿⣿⣿⣿⠁⠀⠀⠀⠀⠀⠀⠀⠀⠀⠀⠀⠀⠀⠀⠀⠀⢠⣾⣿⣿⡇⠀⠀⠀⠀⠀⠀⠀⠀⠀⠀⠀⠀⠀⠀⠀⠀⠀⠀⠀⠀⠀⠀⠀⠀⠀⠀⠀⠀⠀⠀⠀⣿⣿⣿⣆⠀⠀⠀⠀⠀⠀⠀⠀⠀⠀⠀⠀⠀⠀⠀⠀⠹⣿⣿⣿⣿⣿⣿⣿⣿⡇</a:t>
            </a:r>
            <a:br/>
            <a:r>
              <a:t>⣿⣿⣿⣿⣿⣿⣿⣿⠀⠀⠀⠀⠀⠀⠀⠀⠀⠀⠀⠀⠀⠀⠀⠀⢠⣿⣿⣿⣿⡇⠀⠀⠀⠀⠀⠀⠀⠀⠀⠀⠀⠀⠀⠀⠀⠀⠀⠀⠀⠀⠀⠀⠀⠀⠀⠀⠀⠀⠀⠀⠀⣿⣿⣿⣿⣧⠀⠀⠀⠀⠀⠀⠀⠀⠀⠀⠀⠀⠀⠀⠀⠀⢹⣿⣿⣿⣿⣿⣿⣿⡇</a:t>
            </a:r>
            <a:br/>
            <a:r>
              <a:t>⣿⣿⣿⣿⣿⣿⣿⣿⡆⠀⠀⠀⠀⠀⠀⠀⠀⠀⠀⠀⠀⠀⠀⢀⣿⣿⣿⣿⣿⣿⠀⠀⠀⠀⠀⠀⠀⠀⠀⠀⠀⠀⠀⠀⠀⠀⠀⠀⠀⠀⠀⠀⠀⠀⠀⠀⠀⠀⠀⠀⢸⣿⣿⣿⣿⣿⣇⠀⠀⠀⠀⠀⠀⠀⠀⠀⠀⠀⠀⠀⠀⠀⠀⢿⣿⣿⣿⣿⣿⣿⡇</a:t>
            </a:r>
            <a:br/>
            <a:r>
              <a:t>⣿⣿⣿⣿⣿⣿⣿⣿⣷⠀⠀⠀⠀⠀⠀⠀⠀⠀⠀⠀⠀⠀⠀⢸⣿⣿⣿⣿⣿⣿⡇⠀⠀⠀⠀⠀⠀⠀⠀⠀⠀⠀⠀⠀⠀⠀⠀⠀⠀⠀⠀⠀⠀⠀⠀⠀⠀⠀⠀⠀⣿⣿⣿⣿⣿⣿⣿⠀⠀⠀⠀⠀⠀⠀⠀⠀⠀⠀⠀⠀⠀⠀⠀⢸⣿⣿⣿⣿⣿⣿⡇</a:t>
            </a:r>
            <a:br/>
            <a:r>
              <a:t>⣿⣿⣿⣿⣿⣿⣿⣿⣿⣷⣤⠀⠀⠀⠀⠀⠀⠀⠀⠀⠀⠀⠀⠘⣿⣿⣿⣿⣿⣿⠃⠀⠀⠀⠀⠀⠀⠀⠀⠀⠀⠀⠀⠀⠀⠀⠀⠀⠀⠀⠀⠀⠀⠀⠀⠀⠀⠀⠀⠀⢻⣿⣿⣿⣿⣿⡟⠀⠀⠀⠀⠀⠀⠀⠀⠀⠀⠀⠀⠀⠀⠀⠀⠀⣿⣿⣿⣿⣿⣿⡇</a:t>
            </a:r>
            <a:br/>
            <a:r>
              <a:t>⣿⣿⣿⣿⣿⣿⣿⣿⣿⣿⣿⣷⠆⠀⠀⠀⠀⠀⠀⠀⠀⠀⠀⠀⠘⣿⣿⣿⣿⠃⠀⠀⠀⠀⠀⠀⠀⠀⠀⠀⠀⠀⠀⠀⠀⠀⠀⠀⠀⠀⠀⠀⠀⠀⠀⠀⠀⠀⠀⠀⠀⢻⣿⣿⣿⡟⠀⠀⠀⠀⠀⠀⠀⠀⠀⠀⠀⠀⠀⠀⠀⠀⠀⠀⣿⣿⣿⣿⣿⣿⡇</a:t>
            </a:r>
            <a:br/>
            <a:r>
              <a:t>⣿⣿⣿⣿⣿⣿⣿⣿⣿⣿⡿⠃⠀⠀⠀⠀⠀⠀⠀⠀⠀⠀⠀⠀⢰⣿⣿⣿⣿⡆⠀⠀⠀⠀⠀⠀⠀⠀⠀⠀⠀⠀⠀⠀⠀⠀⠀⠀⠀⠀⠀⠀⠀⠀⠀⠀⠀⠀⠀⠀⠀⣾⣿⣿⣿⣷⠀⠀⠀⠀⠀⠀⠀⠀⠀⠀⠀⠀⠀⠀⠀⠀⠀⢸⣿⣿⣿⣿⣿⣿⡇</a:t>
            </a:r>
            <a:br/>
            <a:r>
              <a:t>⣿⣿⣿⣿⣿⣿⣿⣿⣿⡟⠁⠀⠀⠀⠀⠀⠀⠀⠀⠀⠀⠀⠀⠀⠘⣿⣿⣿⣿⣿⣶⣤⡀⠀⠀⠀⠀⠀⠀⠀⠀⠀⠀⠀⠀⠀⠀⠀⠀⠀⠀⠀⠀⠀⠀⠀⠀⠀⣠⣴⣶⣿⣿⣿⣿⡟⠀⠀⠀⠀⠀⠀⠀⠀⠀⠀⠀⠀⠀⠀⠀⠀⢀⣿⣿⣿⣿⣿⣿⣿⡇</a:t>
            </a:r>
            <a:br/>
            <a:r>
              <a:t>⣿⣿⣿⣿⣿⣿⣿⣿⠏⠀⠀⠀⠀⠀⠀⠀⠀⠀⠀⠀⠀⠀⠀⠀⣰⣿⣿⣿⣿⣿⣿⣿⣿⣦⡀⠀⠀⠀⠀⠀⠀⠀⠀⠀⠀⠀⠀⠀⠀⠀⠀⠀⠀⠀⠀⠀⣠⣾⣿⣿⣿⣿⣿⣿⣿⣷⡀⠀⠀⠀⠀⠀⠀⠀⠀⠀⠀⠀⠀⠀⠀⠀⣾⣿⣿⣿⣿⣿⣿⣿⡇</a:t>
            </a:r>
            <a:br/>
            <a:r>
              <a:t>⣿⣿⣿⣿⣿⣿⣿⠋⠀⠀⠀⠀⠀⠀⠀⠀⠀⠀⠀⠀⠀⠀⠀⣴⣿⣿⣿⣿⣿⣿⣿⣿⣿⣿⣿⣦⠀⠀⠀⠀⠀⠀⠀⠀⠀⠀⠀⠀⠀⠀⠀⠀⠀⠀⢠⣾⣿⣿⣿⣿⣿⣿⣿⣿⣿⣿⣿⡀⠀⠀⠀⠀⠀⠀⠀⠀⠀⠀⠀⠀⠀⠀⠙⢿⣿⣿⣿⣿⣿⣿⡇</a:t>
            </a:r>
            <a:br/>
            <a:r>
              <a:t>⣿⣿⣿⣿⣿⣿⣃⣤⠀⠀⠀⠀⠀⠀⠀⠀⠀⠀⠀⠀⠀⠀⢰⣿⣿⣿⣿⣿⣿⣿⣿⣿⣿⣿⣿⣿⣷⣄⠀⠀⠀⠀⠀⠀⠀⠀⠀⠀⠀⠀⠀⠀⢀⣴⣿⣿⣿⣿⣿⣿⣿⣿⣿⣿⣿⣿⣿⣷⠀⠀⠀⠀⠀⠀⠀⠀⠀⠀⠀⠀⠀⠀⠀⠀⢿⣿⣿⣿⣿⣿⡇</a:t>
            </a:r>
            <a:br/>
            <a:r>
              <a:t>⣿⣿⣿⣿⣿⣿⣿⣿⡇⠀⠀⠀⠀⠀⠀⠀⠀⠀⠀⠀⠀⢀⣿⣿⣿⣿⣿⣿⣿⣿⣿⣿⣿⣿⣿⣿⣿⣿⣧⡀⠀⠀⠀⠀⠀⠀⠀⠀⠀⠀⠀⣠⣿⣿⣿⣿⣿⣿⣿⣿⣿⣿⣿⣿⣿⣿⣿⣿⣇⠀⠀⠀⠀⠀⠀⠀⠀⠀⠀⠀⠀⠀⠀⠀⠈⢻⣿⣿⣿⣿⡇</a:t>
            </a:r>
            <a:br/>
            <a:r>
              <a:t>⣿⣿⣿⣿⣿⣿⣿⣿⣿⠀⠀⠀⠀⠀⠀⠀⠀⠀⠀⠀⠀⣸⣿⣿⣿⣿⣿⣿⣿⣿⣿⣿⣿⣿⣿⣿⣿⣿⣿⣿⣆⠀⠀⠀⠀⠀⠀⠀⠀⢀⣼⣿⣿⣿⣿⣿⣿⣿⣿⣿⣿⣿⣿⣿⣿⣿⣿⣿⣿⡀⠀⠀⠀⠀⠀⠀⠀⠀⠀⠀⠀⠀⠀⠀⠀⠀⠙⢿⣿⣿⡇</a:t>
            </a:r>
            <a:br/>
            <a:r>
              <a:t>⣿⣿⣿⣿⣿⣿⣿⣿⣿⣧⣶⡀⠀⠀⠀⠀⠀⠀⠀⠀⢀⣿⣿⣿⣿⣿⣿⣿⣿⣿⣿⣿⣿⣿⣿⣿⣿⣿⣿⣿⣿⣷⡀⠀⠀⠀⠀⠀⣰⣿⣿⣿⣿⣿⣿⣿⣿⣿⣿⣿⣿⣿⣿⣿⣿⣿⣿⣿⣿⣇⠀⠀⠀⠀⠀⠀⠀⠀⠀⠀⠀⠀⠀⠀⠀⠀⠀⠀⠙⣿⡇</a:t>
            </a:r>
            <a:br/>
            <a:r>
              <a:t>⣿⣿⣿⣿⣿⣿⣿⣿⣿⣿⣿⡇⠀⠀⠀⠀⠀⠀⠀⠀⢸⣿⣿⣿⣿⣿⣿⣿⣿⣿⣿⣿⣿⣿⣿⣿⣿⣿⣿⣿⣿⣿⣿⣄⠀⠀⢀⣾⣿⣿⣿⣿⣿⣿⣿⣿⣿⣿⣿⣿⣿⣿⣿⣿⣿⣿⣿⣿⣿⣿⠀⠀⠀⠀⠀⠀⠀⠀⠀⠀⠀⠀⠀⠀⠀⠀⠀⠀⠀⠈⡇</a:t>
            </a:r>
            <a:br/>
            <a:r>
              <a:t>⣿⣿⣿⣿⣿⣿⣿⣿⣿⣿⣿⣷⠀⠀⢀⠀⠀⠀⠀⠀⣸⣿⣿⣿⣿⣿⣿⣿⣿⣿⣿⣿⣿⣿⣿⣿⣿⣿⣿⣿⣿⣿⣿⣿⣷⣴⣿⣿⣿⣿⣿⣿⣿⣿⣿⣿⣿⣿⣿⣿⣿⣿⣿⣿⣿⣿⣿⣿⣿⣿⠀⠀⠀⠀⠀⠀⠀⠀⠀⠀⠀⠀⠀⠀⠀⠀⠀⠀⠀⠀⠀</a:t>
            </a:r>
            <a:br/>
            <a:r>
              <a:t>⣿⣿⣿⣿⣿⣿⣿⣿⣿⣿⣿⣿⣾⣿⣿⣿⡄⠀⠀⠀⢹⣿⣿⣿⣿⣿⣿⣿⣿⣿⣿⣿⣿⣿⣿⣿⣿⣿⣿⣿⣿⣿⣿⣿⣿⣿⣿⣿⣿⣿⣿⣿⣿⣿⣿⣿⣿⣿⣿⣿⣿⣿⣿⣿⣿⣿⣿⣿⣿⣿⠀⠀⠀⠀⠀⠀⠀⠀⠀⠀⠀⠀⠀⠀⠀⠀⠀⠀⠀⠀⡆</a:t>
            </a:r>
            <a:br/>
            <a:r>
              <a:t>⣿⣿⣿⣿⣿⣿⣿⣿⣿⣿⣿⣿⣿⣿⣿⣿⣿⣦⡀⠀⣸⣿⣿⣿⣿⣿⣿⣿⣿⣿⣿⣿⣿⣿⣿⣿⣿⣿⣿⣿⣿⣿⣿⣿⣿⣿⣿⣿⣿⣿⣿⣿⣿⣿⣿⣿⣿⣿⣿⣿⣿⣿⣿⣿⣿⣿⣿⣿⣿⣿⠀⠀⠀⠀⠀⠀⠀⠀⠀⠀⠀⣿⣿⣿⣆⠀⢀⣀⣤⣾⡇</a:t>
            </a:r>
            <a:br/>
            <a:r>
              <a:t>⣿⣿⣿⣿⣿⣿⣿⣿⣿⣿⣿⣿⣿⣿⣿⣿⣿⣿⣷⣴⣿⣿⣿⣿⣿⣿⣿⣿⣿⣿⣿⣿⣿⣿⣿⣿⣿⣿⣿⣿⣿⣿⣿⣿⣿⣿⣿⣿⣿⣿⣿⣿⣿⣿⣿⣿⣿⣿⣿⣿⣿⣿⣿⣿⣿⣿⣿⣿⣿⡇⠀⠀⠀⠀⠀⠀⠀⠀⠀⠀⢰⣿⣿⣿⣿⣿⣿⣿⣿⣿⡇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⣿⣿⣿⣿⣿⣿⣿⣿⣿⣿⣿⣿⣿⣿⣿⣿⣿⣿⣿⣿⣿⣿⣿⣿⣿⣿⣿⣿⣿⣿⣿⣿⣿⣿⣿⣿⣿⣿⣿⣿⣿⣿⣿⣿⣿⣿⣿⣿⣿⣿⣿⣿⣿⣿⣿⣿⣿⣿⣿⣿⣿⣿⣿⣿⣿⣿⣿⣿⣿⡇⠀⠀⠀⠀⠀⠀⠀⠀⠀⠀⢸⣿⣿⣿⣿⣿⣿⣿⣿⣿⡇</a:t>
            </a:r>
            <a:br/>
            <a:r>
              <a:t>⣿⣿⣿⣿⣿⣿⣿⣿⣿⣿⣿⣿⣿⣿⣿⣿⣿⣿⣿⠿⠋⣿⣿⣿⣿⣿⣿⣿⣿⣿⣿⣿⣿⣿⣿⣿⣿⣿⣿⣿⣿⣿⣿⣿⣿⣿⣿⣿⣿⣿⣿⣿⣿⣿⣿⣿⣿⣿⣿⣿⣿⣿⣿⣿⣿⣿⣿⣿⣿⡇⠀⠀⠀⠀⠀⠀⠀⠀⠀⠀⠸⣿⣿⣿⣿⣿⣿⣿⣿⣿⡇</a:t>
            </a:r>
            <a:br/>
            <a:r>
              <a:t>⣿⣿⣿⣿⣿⣿⣿⣿⣿⣿⣿⣿⣿⣿⣿⣿⣿⣿⣇⠀⠀⣿⣿⣿⣿⣿⣿⣿⣿⣿⣿⣿⣿⣿⣿⣿⣿⣿⣿⣿⣿⣿⣿⣿⣿⣿⣿⣿⣿⣿⣿⣿⣿⣿⣿⣿⣿⣿⣿⣿⣿⣿⣿⣿⣿⣿⣿⣿⣿⡇⠀⠀⠀⠀⠀⠀⠀⠀⠀⠀⠀⣿⣿⣿⣿⣿⣿⣿⣿⣿⡇</a:t>
            </a:r>
            <a:br/>
            <a:r>
              <a:t>⣿⣿⣿⣿⣿⣿⣿⣿⣿⣿⣿⣿⣿⣿⣿⣿⣿⣿⣿⣷⣦⣿⣿⣿⣿⣿⣿⣿⣿⣿⣿⣿⣿⣿⣿⣿⣿⣿⣿⣿⣿⣿⣿⣿⣿⣿⣿⣿⣿⣿⣿⣿⣿⣿⣿⣿⣿⣿⣿⣿⣿⣿⣿⣿⣿⣿⣿⣿⣿⡇⠀⠀⠀⠀⠀⠀⠀⠀⠀⠀⠀⣿⣿⣿⣿⣿⣿⣿⣿⣿⡇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⣿⣿⣿⣿⣿⣿⣿⣿⣿⣿⣿⣿⣿⣿⣿⣿⣿⣿⣿⣿⣿⣿⣿⣿⣿⣿⣿⣿⣿⣿⣿⣿⣿⣿⣿⣿⣿⣿⣿⣿⣿⣿⣿⣿⣿⣿⣿⣿⣿⣿⣿⣿⣿⣿⣿⣿⣿⣿⣿⣿⣿⣿⣿⣿⣿⣿⣿⣿⣿⣇⠀⠀⠀⠀⠀⠀⠀⠀⠀⠀⠀⢹⣿⣿⣿⣿⣿⣿⣿⣿⡇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⣿⣿⣿⣿⣿⣿⣿⣿⣿⣿⣿⣿⣿⣿⣿⣿⣿⣿⣿⣿⣿⣿⣿⣿⣿⣿⣿⣿⣿⣿⣿⣿⣿⣿⣿⣿⣿⣿⣿⣿⣿⣿⣿⣿⣿⣿⣿⣿⣿⣿⣿⣿⣿⣿⣿⣿⣿⣿⣿⣿⣿⣿⣿⣿⣿⣿⣿⣿⣿⣿⣦⡀⠀⠀⠀⠀⠀⠀⠀⠀⠀⠈⢻⣿⣿⣿⣿⣿⣿⣿⡇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⣿⣿⣿⣿⣿⣿⣿⣿⣿⣿⣿⣿⣿⣿⣿⣿⣿⣿⣿⣿⣿⣿⣿⣿⣿⣿⣿⣿⣿⣿⣿⣿⣿⣿⣿⣿⣿⣿⣿⣿⣿⣿⣿⣿⣿⣿⣿⣿⣿⣿⣿⣿⣿⣿⣿⣿⣿⣿⣿⣿⣿⣿⣿⣿⣿⣿⣿⣿⣿⣿⣿⣿⣄⠀⠀⠀⠀⠀⠀⠀⠀⠀⠀⠻⣿⣿⣿⣿⣿⣿⡇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⣿⣿⣿⣿⣿⣿⣿⣿⣿⣿⣿⣿⣿⣿⣿⣿⣿⣿⣿⣿⣿⣿⣿⣿⣿⣿⣿⣿⣿⣿⣿⣿⣿⣿⣿⣿⣿⣿⣿⣿⣿⣿⣿⣿⣿⣿⣿⣿⣿⣿⣿⣿⣿⣿⣿⣿⣿⣿⣿⣿⣿⣿⣿⣿⣿⣿⣿⣿⣿⣿⣿⣿⣿⣿⣶⣆⠀⠀⠀⠀⠀⠀⠀⡀⠈⠻⣿⣿⣿⣿⡇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⣿⣿⣿⣿⣿⣿⣿⣿⣿⣿⣿⣿⣿⣿⣿⣿⣿⣿⣿⣿⣿⣿⣿⣿⣿⣿⣿⣿⣿⣿⣿⣿⣿⣿⣿⣿⣿⣿⣿⣿⣿⣿⣿⣿⣿⣿⣿⣿⣿⣿⣿⣿⣿⣿⣿⣿⣿⣿⣿⣿⣿⣿⣿⣿⣿⣿⣿⣿⣿⣿⣿⣿⣿⣿⣿⣿⣦⡀⠀⠀⠀⠀⠀⠘⣿⣶⣾⣿⣿⣿⡇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⣿⣿⣿⣿⣿⣿⣿⣿⣿⣿⣿⣿⣿⣿⣿⣿⣿⣿⣿⣿⣿⣿⣿⣿⣿⣿⣿⣿⣿⣿⣿⣿⣿⣿⣿⣿⣿⣿⣿⣿⣿⣿⣿⣿⣿⣿⣿⣿⣿⣿⣿⣿⣿⣿⣿⣿⣿⣿⣿⣿⣿⣿⣿⣿⣿⣿⣿⡟⠛⠛⠛⠻⠿⠛⠙⣿⣿⣿⡆⠀⠀⠀⢠⠀⢹⣿⣿⣿⣿⣿⡇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⣿⣿⣿⣿⣿⣿⣿⣿⣿⣿⣿⣿⣿⣿⣿⣿⣿⣿⣿⣿⣿⣿⣿⣿⣿⣿⣿⣿⣿⣿⣿⣿⣿⣿⣿⣿⣿⣿⣿⣿⣿⣿⣿⣿⣿⣿⣿⣿⣿⣿⣿⣿⣿⣿⣿⣿⣿⣿⣿⣿⣿⣿⣿⣿⣿⣿⣿⡇⠀⠀⠀⠀⠀⠀⠀⠘⠿⠿⠁⠀⠀⠀⠀⣷⣀⢻⣿⣿⣿⣿⡇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⣿⣿⣿⣿⣿⣿⣿⣿⣿⣿⣿⣿⣿⣿⣿⣿⣿⣿⣿⣿⣿⣿⣿⣿⣿⣿⣿⣿⣿⣿⣿⣿⣿⣿⣿⣿⣿⣿⣿⣿⣿⣿⣿⣿⣿⣿⣿⣿⣿⣿⣿⣿⣿⣿⣿⣿⣿⣿⣿⣿⣿⣿⣿⣿⣿⣿⣿⣷⠀⠀⠀⠀⠀⠀⠀⠀⠀⠀⠀⠀⠀⠀⠀⣿⣿⣎⣿⣿⣿⣿⡇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⣿⣿⣿⣿⣿⣿⣿⣿⣿⣿⣿⣿⣿⣿⣿⣿⣿⣿⣿⣿⣿⣿⣿⣿⣿⣿⣿⣿⣿⣿⣿⣿⣿⣿⣿⣿⣿⣿⣿⣿⣿⣿⣿⣿⣿⣿⣿⣿⣿⣿⣿⣿⣿⣿⣿⣿⣿⣿⣿⣿⣿⣿⣿⣿⣿⣿⣿⣿⠀⠀⠀⠀⠀⠀⠀⠀⢹⣆⠀⠀⠀⠀⠀⣿⣿⣿⣾⣿⣿⣿⡇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⣿⡇⠀⠀⠀⠀⠀⠀⠀⠀⠀⠀⠀⠀⠀⠀⠀⠀⠀⠀⠀⠀⠀⠀⠀⠀⠀⢀⣾⠀⠀⠀⠀⠀⠀⠀⠀⠀⠀⠀⠀⠀⠀⠀⠀⠀⠀⠀⠀⠀⠀⠀⠀⠀⠀⠀⠀⠀⠀⠀⠀⢸⣆⠀⠀⠀⠀⠀⠀⠀⠀⠀⠀⠀⠀⠀⠀⠀⠀⠀⠀⠀⠀⠀⠀⢻⣿⣿⣿⣿⡇</a:t>
            </a:r>
            <a:br/>
            <a:r>
              <a:t>⣿⣿⡀⠀⠀⠀⠀⠀⠀⠀⠀⠀⠀⠀⠀⠀⠀⠀⠀⠀⠀⠀⠀⠀⠀⠀⠀⣾⣿⠀⠀⠀⠀⠀⠀⠀⠀⠀⠀⠀⠀⠀⠀⠀⠀⠀⠀⠀⠀⠀⠀⠀⠀⠀⠀⠀⠀⠀⠀⠀⠀⢸⣿⡆⠀⠀⠀⠀⠀⠀⠀⠀⠀⠀⠀⠀⠀⠀⠀⠀⠀⠀⠀⠀⠀⠈⣿⣿⣿⣿⡇</a:t>
            </a:r>
            <a:br/>
            <a:r>
              <a:t>⣿⣿⣧⠀⠀⠀⠀⠀⠀⠀⠀⠀⠀⠀⠀⠀⠀⠀⠀⠀⠀⠀⠀⠀⠀⠀⣾⣿⣿⡄⠀⠀⠀⠀⠀⠀⠀⠀⠀⠀⠀⠀⠀⠀⠀⠀⠀⠀⠀⠀⠀⠀⠀⠀⠀⠀⠀⠀⠀⠀⠀⣼⣿⣿⡆⠀⠀⠀⠀⠀⠀⠀⠀⠀⠀⠀⠀⠀⠀⠀⠀⠀⠀⠀⠀⠀⢸⣿⣿⣿⡇</a:t>
            </a:r>
            <a:br/>
            <a:r>
              <a:t>⣿⣿⣿⣆⠀⠀⠀⠀⠀⠀⠀⠀⠀⠀⠀⠀⠀⠀⠀⠀⠀⠀⠀⠀⠀⣼⣿⣿⣿⣇⠀⠀⠀⠀⠀⠀⠀⠀⠀⠀⠀⠀⠀⠀⠀⠀⠀⠀⠀⠀⠀⠀⠀⠀⠀⠀⠀⠀⠀⠀⢀⣿⣿⣿⣿⡄⠀⠀⠀⠀⠀⠀⠀⠀⠀⠀⠀⠀⠀⠀⠀⠀⠀⠀⠀⠀⠈⣿⣿⣿⡇</a:t>
            </a:r>
            <a:br/>
            <a:r>
              <a:t>⣿⣿⣿⣿⣷⣦⡀⠀⠀⠀⠀⠀⠀⠀⠀⠀⠀⠀⠀⠀⠀⠀⠀⠀⢰⣿⣿⣿⣿⣿⡄⠀⠀⠀⠀⠀⠀⠀⠀⠀⠀⠀⠀⠀⠀⠀⠀⠀⠀⠀⠀⠀⠀⠀⠀⠀⠀⠀⠀⠀⣼⣿⣿⣿⣿⣷⠀⠀⠀⠀⠀⠀⠀⠀⠀⠀⠀⠀⠀⠀⠀⠀⠀⠀⠀⠀⠀⣿⣿⣿⡇</a:t>
            </a:r>
            <a:br/>
            <a:r>
              <a:t>⣿⣿⣿⣿⣿⡟⠀⠀⠀⠀⠀⠀⠀⠀⠀⠀⠀⠀⠀⠀⠀⠀⠀⠀⢸⣿⣿⣿⣿⣿⣧⠀⠀⠀⠀⠀⠀⠀⠀⠀⠀⠀⠀⠀⠀⠀⠀⠀⠀⠀⠀⠀⠀⠀⠀⠀⠀⠀⠀⢠⣿⣿⣿⣿⣿⣿⠀⠀⠀⠀⠀⠀⠀⠀⠀⠀⠀⠀⠀⠀⠀⠀⠀⠀⠀⠀⠀⣿⣿⣿⡇</a:t>
            </a:r>
            <a:br/>
            <a:r>
              <a:t>⣿⣿⣿⣿⠏⠀⠀⠀⠀⠀⠀⠀⠀⠀⠀⠀⠀⠀⠀⠀⠀⠀⠀⠀⢸⣿⣿⣿⣿⣿⡟⠀⠀⠀⠀⠀⠀⠀⠀⠀⠀⠀⠀⠀⠀⠀⠀⠀⠀⠀⠀⠀⠀⠀⠀⠀⠀⠀⠀⠘⣿⣿⣿⣿⣿⡿⠀⠀⠀⠀⠀⠀⠀⠀⠀⠀⠀⠀⠀⠀⠀⠀⠀⠀⠀⠀⢸⣿⣿⣿⡇</a:t>
            </a:r>
            <a:br/>
            <a:r>
              <a:t>⣿⣿⣿⠇⠀⠀⠀⠀⠀⠀⠀⠀⠀⠀⠀⠀⠀⠀⠀⠀⠀⠀⠀⠀⠀⠹⣿⣿⣿⡿⠁⠀⠀⠀⠀⠀⠀⠀⠀⠀⠀⠀⠀⠀⠀⠀⠀⠀⠀⠀⠀⠀⠀⠀⠀⠀⠀⠀⠀⠀⠹⣿⣿⣿⡟⠁⠀⠀⠀⠀⠀⠀⠀⠀⠀⠀⠀⠀⠀⠀⠀⠀⠀⠀⠀⢠⣿⣿⣿⣿⡇</a:t>
            </a:r>
            <a:br/>
            <a:r>
              <a:t>⣿⣿⡿⠀⠀⠀⠀⠀⠀⠀⠀⠀⠀⠀⠀⠀⠀⠀⠀⠀⠀⠀⠀⠀⠀⢠⣿⣿⣿⣿⡄⠀⠀⠀⠀⠀⠀⠀⠀⠀⠀⠀⠀⠀⠀⠀⠀⠀⠀⠀⠀⠀⠀⠀⠀⠀⠀⠀⠀⠀⣼⣿⣿⣿⣧⠀⠀⠀⠀⠀⠀⠀⠀⠀⠀⠀⠀⠀⠀⠀⠀⠀⠀⠀⢀⣾⣿⣿⣿⣿⡇</a:t>
            </a:r>
            <a:br/>
            <a:r>
              <a:t>⣿⠟⠀⠀⠀⠀⠀⠀⠀⠀⠀⠀⠀⠀⠀⠀⠀⠀⠀⠀⠀⠀⠀⠀⠀⠘⣿⣿⣿⣿⣿⣶⣤⡀⠀⠀⠀⠀⠀⠀⠀⠀⠀⠀⠀⠀⠀⠀⠀⠀⠀⠀⠀⠀⠀⠀⠀⣠⣴⣾⣿⣿⣿⣿⡏⠀⠀⠀⠀⠀⠀⠀⠀⠀⠀⠀⠀⠀⠀⠀⠀⠀⠀⠀⢺⣿⣿⣿⣿⣿⡇</a:t>
            </a:r>
            <a:br/>
            <a:r>
              <a:t>⠋⢀⠀⠀⠀⠀⠀⠀⠀⠀⠀⠀⠀⠀⠀⠀⠀⠀⠀⠀⠀⠀⠀⠀⢀⣼⣿⣿⣿⣿⣿⣿⣿⣿⣦⡀⠀⠀⠀⠀⠀⠀⠀⠀⠀⠀⠀⠀⠀⠀⠀⠀⠀⠀⠀⣠⣾⣿⣿⣿⣿⣿⣿⣿⣿⡄⠀⠀⠀⠀⠀⠀⠀⠀⠀⠀⠀⠀⠀⠀⠀⠀⠀⠀⠀⠹⣿⣿⣿⣿⡇</a:t>
            </a:r>
            <a:br/>
            <a:r>
              <a:t>⣿⣿⡇⠀⠀⠀⠀⠀⠀⠀⠀⠀⠀⠀⠀⠀⠀⠀⠀⠀⠀⠀⠀⠀⣾⣿⣿⣿⣿⣿⣿⣿⣿⣿⣿⣿⣦⠀⠀⠀⠀⠀⠀⠀⠀⠀⠀⠀⠀⠀⠀⠀⠀⣠⣾⣿⣿⣿⣿⣿⣿⣿⣿⣿⣿⣿⡆⠀⠀⠀⠀⠀⠀⠀⠀⠀⠀⠀⠀⠀⠀⠀⠀⠀⠀⠀⠹⣿⣿⣿⡇</a:t>
            </a:r>
            <a:br/>
            <a:r>
              <a:t>⣿⣿⣧⠀⠀⠀⠀⠀⠀⠀⠀⠀⠀⠀⠀⠀⠀⠀⠀⠀⠀⠀⠀⣼⣿⣿⣿⣿⣿⣿⣿⣿⣿⣿⣿⣿⣿⣷⣄⠀⠀⠀⠀⠀⠀⠀⠀⠀⠀⠀⠀⢀⣴⣿⣿⣿⣿⣿⣿⣿⣿⣿⣿⣿⣿⣿⣿⡀⠀⠀⠀⠀⠀⠀⠀⠀⠀⠀⠀⠀⠀⠀⠀⠀⠀⠀⠀⠘⠿⣿⡇</a:t>
            </a:r>
            <a:br/>
            <a:r>
              <a:t>⣿⣿⣿⡄⠀⠀⠀⠀⠀⠀⠀⠀⠀⠀⠀⠀⠀⠀⠀⠀⠀⠀⢰⣿⣿⣿⣿⣿⣿⣿⣿⣿⣿⣿⣿⣿⣿⣿⣿⣧⡀⠀⠀⠀⠀⠀⠀⠀⠀⠀⣠⣿⣿⣿⣿⣿⣿⣿⣿⣿⣿⣿⣿⣿⣿⣿⣿⣷⠀⠀⠀⠀⠀⠀⠀⠀⠀⠀⠀⠀⠀⠀⠀⠀⠀⠀⠀⠀⠀⠈⠃</a:t>
            </a:r>
            <a:br/>
            <a:r>
              <a:t>⣿⣿⣿⣿⣿⣷⠀⠀⠀⠀⠀⠀⠀⠀⠀⠀⠀⠀⠀⠀⠀⠀⣾⣿⣿⣿⣿⣿⣿⣿⣿⣿⣿⣿⣿⣿⣿⣿⣿⣿⣿⣦⠀⠀⠀⠀⠀⠀⢀⣾⣿⣿⣿⣿⣿⣿⣿⣿⣿⣿⣿⣿⣿⣿⣿⣿⣿⣿⡆⠀⠀⠀⠀⠀⠀⠀⠀⠀⠀⠀⠀⠀⠀⠀⠀⠀⠀⠀⠀⠀⠀</a:t>
            </a:r>
            <a:br/>
            <a:r>
              <a:t>⣿⣿⣿⣿⣿⣿⠀⠀⠀⠀⠀⠀⠀⠀⠀⠀⠀⠀⠀⠀⠀⢸⣿⣿⣿⣿⣿⣿⣿⣿⣿⣿⣿⣿⣿⣿⣿⣿⣿⣿⣿⣿⣷⡀⠀⠀⠀⣴⣿⣿⣿⣿⣿⣿⣿⣿⣿⣿⣿⣿⣿⣿⣿⣿⣿⣿⣿⣿⣿⠀⠀⠀⠀⠀⠀⠀⠀⠀⠀⠀⠀⠀⠀⠀⠀⠀⠀⠀⠀⠀⠀</a:t>
            </a:r>
            <a:br/>
            <a:r>
              <a:t>⣿⣿⣿⣿⣿⣿⡆⠀⠀⢀⢀⠀⠀⠀⠀⠀⠀⠀⠀⠀⠀⣾⣿⣿⣿⣿⣿⣿⣿⣿⣿⣿⣿⣿⣿⣿⣿⣿⣿⣿⣿⣿⣿⣿⣦⣠⣾⣿⣿⣿⣿⣿⣿⣿⣿⣿⣿⣿⣿⣿⣿⣿⣿⣿⣿⣿⣿⣿⣿⡄⠀⠀⠀⠀⠀⠀⠀⠀⠀⠀⠀⠀⠀⠀⠀⠀⠀⠀⠀⠀⠀</a:t>
            </a:r>
            <a:br/>
            <a:r>
              <a:t>⣿⣿⣿⣿⣿⣿⣷⣷⣿⣾⣿⣧⠀⠀⠀⠀⠀⠀⠀⠀⠀⣿⣿⣿⣿⣿⣿⣿⣿⣿⣿⣿⣿⣿⣿⣿⣿⣿⣿⣿⣿⣿⣿⣿⣿⣿⣿⣿⣿⣿⣿⣿⣿⣿⣿⣿⣿⣿⣿⣿⣿⣿⣿⣿⣿⣿⣿⣿⣿⡇⠀⠀⠀⠀⠀⠀⠀⠀⠀⠀⠀⠀⠀⠀⠀⠀⠀⠀⠀⠀⠀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⣿⣿⣿⣿⣿⣿⣿⣿⣿⣿⣿⣿⣷⡀⠀⠀⡄⠀⠀⠀⠀⢻⣿⣿⣿⣿⣿⣿⣿⣿⣿⣿⣿⣿⣿⣿⣿⣿⣿⣿⣿⣿⣿⣿⣿⣿⣿⣿⣿⣿⣿⣿⣿⣿⣿⣿⣿⣿⣿⣿⣿⣿⣿⣿⣿⣿⣿⣿⣿⠁⠀⠀⠀⠀⠀⠀⠀⠀⠀⠀⠀⠀⠀⠀⣶⣶⣶⡀⠀⠀⠀</a:t>
            </a:r>
            <a:br/>
            <a:r>
              <a:t>⣿⣿⣿⣿⣿⣿⣿⣿⣿⣿⣿⣿⣿⣿⣆⣦⣷⣆⢀⠀⠀⢸⣿⣿⣿⣿⣿⣿⣿⣿⣿⣿⣿⣿⣿⣿⣿⣿⣿⣿⣿⣿⣿⣿⣿⣿⣿⣿⣿⣿⣿⣿⣿⣿⣿⣿⣿⣿⣿⣿⣿⣿⣿⣿⣿⣿⣿⣿⣿⠀⠀⠀⠀⠀⠀⠀⠀⠀⠀⠀⠀⠀⠀⢰⣿⣿⣿⣿⣶⣾⡇</a:t>
            </a:r>
            <a:br/>
            <a:r>
              <a:t>⣿⣿⣿⣿⣿⣿⣿⣿⣿⣿⣿⣿⣿⣿⣿⣿⣿⣿⠘⠀⠀⠀⣿⣿⣿⣿⣿⣿⣿⣿⣿⣿⣿⣿⣿⣿⣿⣿⣿⣿⣿⣿⣿⣿⣿⣿⣿⣿⣿⣿⣿⣿⣿⣿⣿⣿⣿⣿⣿⣿⣿⣿⣿⣿⣿⣿⣿⣿⡇⠀⠀⠀⠀⠀⠀⠀⠀⠀⠀⠀⠀⠀⠀⢸⣿⣿⣿⣿⣿⣿⡇</a:t>
            </a:r>
            <a:br/>
            <a:r>
              <a:t>⣿⣿⣿⣿⣿⣿⣿⣿⣿⣿⣿⣿⣿⣿⣿⣿⡿⠋⠀⠀⠀⢸⣿⣿⣿⣿⣿⣿⣿⣿⣿⣿⣿⣿⣿⣿⣿⣿⣿⣿⣿⣿⣿⣿⣿⣿⣿⣿⣿⣿⣿⣿⣿⣿⣿⣿⣿⣿⣿⣿⣿⣿⣿⣿⣿⣿⣿⣿⣷⠀⠀⠀⠀⠀⠀⠀⠀⠀⠀⠀⠀⠀⠀⢸⣿⣿⣿⣿⣿⣿⡇</a:t>
            </a:r>
            <a:br/>
            <a:r>
              <a:t>⣿⣿⣿⣿⣿⣿⣿⣿⣿⣿⣿⣿⣿⣿⠟⠁⠀⠀⠀⠀⠀⢸⣿⣿⣿⣿⣿⣿⣿⣿⣿⣿⣿⣿⣿⣿⣿⣿⣿⣿⣿⣿⣿⣿⣿⣿⣿⣿⣿⣿⣿⣿⣿⣿⣿⣿⣿⣿⣿⣿⣿⣿⣿⣿⣿⣿⣿⣿⣿⠀⠀⠀⠀⠀⠀⠀⠀⠀⠀⠀⠀⠀⠀⠸⣿⣿⣿⣿⣿⣿⡇</a:t>
            </a:r>
            <a:br/>
            <a:r>
              <a:t>⣿⣿⣿⣿⣿⣿⣿⣿⣿⣿⣿⣿⣿⣿⣦⡀⠀⠀⠀⠀⠀⠈⣿⣿⣿⣿⣿⣿⣿⣿⣿⣿⣿⣿⣿⣿⣿⣿⣿⣿⣿⣿⣿⣿⣿⣿⣿⣿⣿⣿⣿⣿⣿⣿⣿⣿⣿⣿⣿⣿⣿⣿⣿⣿⣿⣿⣿⣿⡏⠀⠀⠀⠀⠀⠀⠀⠀⠀⠀⠀⠀⠀⠀⠀⣿⣿⣿⣿⣿⣿⡇</a:t>
            </a:r>
            <a:br/>
            <a:r>
              <a:t>⣿⣿⣿⣿⣿⣿⣿⣿⣿⣿⣿⣿⣿⣿⣿⣿⣷⣦⠀⠀⢀⣼⣿⣿⣿⣿⣿⣿⣿⣿⣿⣿⣿⣿⣿⣿⣿⣿⣿⣿⣿⣿⣿⣿⣿⣿⣿⣿⣿⣿⣿⣿⣿⣿⣿⣿⣿⣿⣿⣿⣿⣿⣿⣿⣿⣿⣿⣿⣿⣄⠀⠀⠀⠀⠀⠀⠀⠀⠀⠀⠀⠀⠀⠀⣿⣿⣿⣿⣿⣿⡇</a:t>
            </a:r>
            <a:br/>
            <a:r>
              <a:t>⣿⣿⣿⣿⣿⣿⣿⣿⣿⣿⣿⣿⣿⣿⣿⣿⣿⣿⣶⣶⣿⣿⣿⣿⣿⣿⣿⣿⣿⣿⣿⣿⣿⣿⣿⣿⣿⣿⣿⣿⣿⣿⣿⣿⣿⣿⣿⣿⣿⣿⣿⣿⣿⣿⣿⣿⣿⣿⣿⣿⣿⣿⣿⣿⣿⣿⣿⣿⣿⣿⣷⣶⣤⣄⡀⠀⠀⠀⠀⠀⠀⠀⠀⠀⢹⣿⣿⣿⣿⣿⡇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⣿⣿⣿⣿⣿⣿⣿⣿⣿⣿⣿⣿⣿⣿⣿⣿⣿⣿⣿⣿⣿⣿⣿⣿⣿⣿⣿⣿⣿⣿⣿⣿⣿⣿⣿⣿⣿⣿⣿⣿⣿⣿⣿⣿⣿⣿⣿⣿⣿⣿⣿⣿⣿⣿⣿⣿⣿⣿⣿⣿⣿⣿⣿⣿⣿⣿⣿⣿⣿⣿⣿⣿⣿⣿⣿⡀⠀⠀⠀⠀⠀⠀⠀⠀⠈⢿⣿⣿⣿⣿⡇</a:t>
            </a:r>
            <a:br/>
            <a:r>
              <a:t>⣿⣿⣿⣿⣿⣿⣿⣿⣿⣿⣿⣿⣿⣿⣿⣿⣿⣿⣿⣿⠿⣿⣿⣿⣿⣿⣿⣿⣿⣿⣿⣿⣿⣿⣿⣿⣿⣿⣿⣿⣿⣿⣿⣿⣿⣿⣿⣿⣿⣿⣿⣿⣿⣿⣿⣿⣿⣿⣿⣿⣿⣿⣿⣿⣿⣿⣿⣿⣿⠿⠛⠛⠛⢿⣿⣧⡀⠀⠀⠀⠀⠀⠀⠀⠀⠀⠻⣿⣿⣿⡇</a:t>
            </a:r>
            <a:br/>
            <a:r>
              <a:t>⣿⣿⣿⣿⣿⣿⣿⣿⣿⣿⣿⣿⣿⣿⣿⣿⣿⣿⣿⣿⣧⣄⠉⠻⣿⣿⣿⣿⣿⣿⣿⣿⣿⣿⣿⣿⣿⣿⣿⣿⣿⣿⣿⣿⣿⣿⣿⣿⣿⣿⣿⣿⣿⣿⣿⣿⣿⣿⣿⣿⣿⣿⣿⣿⣿⣿⣿⠛⠁⠀⠀⠀⠀⠀⢻⣿⣿⣶⠀⠀⠀⠀⠀⠀⠀⠀⠀⠘⢿⣿⡇</a:t>
            </a:r>
            <a:br/>
            <a:r>
              <a:t>⣿⣿⣿⣿⣿⣿⣿⣿⣿⣿⣿⣿⣿⣿⣿⣿⣿⣿⣿⣿⣿⣿⣰⢡⣿⣿⣿⣿⣿⣿⣿⣿⣿⣿⣿⣿⣿⣿⣿⣿⣿⣿⣿⣿⣿⣿⣿⣿⣿⣿⣿⣿⣿⣿⣿⣿⣿⣿⣿⣿⣿⣿⣿⣿⣿⣿⣿⣧⢄⠀⠀⠀⠀⠀⠀⠹⣿⡏⠀⠀⠀⠀⠀⠀⠀⠀⠰⣶⣤⣍⡇</a:t>
            </a:r>
            <a:br/>
            <a:r>
              <a:t>⣿⣿⣿⣿⣿⣿⣿⣿⣿⣿⣿⣿⣿⣿⣿⣿⣿⣿⣿⣿⣿⣿⣿⣽⣿⣿⣿⣿⣿⣿⣿⣿⣿⣿⣿⣿⣿⣿⣿⣿⣿⣿⣿⣿⣿⣿⣿⣿⣿⣿⣿⣿⣿⣿⣿⣿⣿⣿⣿⣿⣿⣿⣿⣿⣿⣿⣿⣿⣯⢢⡀⠀⠀⠀⠀⠀⠈⠁⠀⠀⠀⠀⠀⠀⠀⠀⣧⢹⣿⣿⡇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⣿⣿⣿⣿⣿⣿⣿⣿⣿⣿⣿⣿⣿⣿⣿⣿⣿⣿⣿⣿⣿⣿⣿⣿⣿⣿⣿⣿⣿⣿⣿⣿⣿⣿⣿⣿⣿⣿⣿⣿⣿⣿⣿⣿⣿⣿⣿⣿⣿⣿⣿⣿⣿⣿⣿⣿⣿⣿⣿⣿⣿⣿⣿⣿⣿⣿⣿⣿⣿⣧⡹⣆⠀⠀⠀⠀⠀⠀⠀⠀⠀⠀⠀⠀⠀⠀⣿⣇⢿⣿⡇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⣿⣿⣿⣿⣿⣿⣿⣿⣿⣿⣿⣿⣿⣿⣿⣿⣿⣿⣿⣿⣿⣿⣿⣿⣿⣿⣿⣿⣿⣿⣿⣿⣿⣿⣿⣿⣿⣿⣿⣿⣿⣿⣿⣿⣿⣿⣿⣿⣿⣿⣿⣿⣿⣿⣿⣿⣿⣿⣿⣿⣿⣿⣿⣿⣿⣿⣿⣿⣿⣿⣿⣿⣧⡀⠐⢄⠀⠀⠀⠀⠀⠀⠀⠀⠀⠀⢻⣿⣎⣿⡇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⣿⣿⣿⣿⣿⣿⣿⣿⣿⣿⣿⣿⣿⣿⣿⣿⣿⣿⣿⣿⣿⣿⣿⣿⣿⣿⣿⣿⣿⣿⣿⣿⣿⣿⣿⣿⣿⣿⣿⣿⣿⣿⣿⣿⣿⣿⣿⣿⣿⣿⣿⣿⣿⣿⣿⣿⣿⣿⣿⣿⣿⣿⣿⣿⣿⣿⣿⣿⣿⣿⣿⣿⣿⣿⡄⠀⠙⢦⡀⣀⠀⠀⠀⠀⠀⠀⢸⣿⣿⡞⡇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⠀⠀⠀⠀⠀⠀⠀⠀⠀⠀⠀⠀⠀⠀⠀⠀⠀⠀⠀⠀⠀⠀⠀⠀⠀⠀⢠⡄⠀⠀⠀⠀⠀⠀⠀⠀⠀⠀⠀⠀⠀⠀⠀⠀⠀⠀⠀⠀⠀⠀⠀⠀⠀⠀⠀⠀⠀⠀⠀⠀⠀⠀⠀⣤⠀⠀⠀⠀⠀⠀⠀⠀⠀⠀⠀⠀⠀⠀⠀⠀⠀⠀⠀⠀⠀⠀⠀⠀⠀⠀⠀</a:t>
            </a:r>
            <a:br/>
            <a:r>
              <a:t>⠀⠀⠀⠀⠀⠀⠀⠀⠀⠀⠀⠀⠀⠀⠀⠀⠀⠀⠀⠀⠀⠀⠀⠀⠀⠀⠸⣿⣆⠀⠀⠀⠀⠀⠀⠀⠀⠀⠀⠀⠀⠀⠀⠀⠀⠀⠀⠀⠀⠀⠀⠀⠀⠀⠀⠀⠀⠀⠀⠀⠀⢀⣾⣿⠀⠀⠀⠀⠀⠀⠀⠀⠀⠀⠀⠀⠀⠀⠀⠀⠀⠀⠀⠀⠀⠀⠀⠀⠀⠀⠀</a:t>
            </a:r>
            <a:br/>
            <a:r>
              <a:t>⠀⠀⠀⠀⠀⠀⠀⠀⠀⠀⠀⠀⠀⠀⠀⠀⠀⠀⠀⠀⠀⠀⠀⠀⠀⠀⢀⣿⣿⣧⡀⠀⠀⠀⠀⠀⠀⠀⠀⠀⠀⠀⠀⠀⠀⠀⠀⠀⠀⠀⠀⠀⠀⠀⠀⠀⠀⠀⠀⠀⣠⣿⣿⣏⠀⠀⠀⠀⠀⠀⠀⠀⠀⠀⠀⠀⠀⠀⠀⠀⠀⠀⠀⠀⠀⠀⠀⠀⠀⠀⠀</a:t>
            </a:r>
            <a:br/>
            <a:r>
              <a:t>⠀⠀⠀⠀⠀⠀⠀⠀⠀⠀⠀⠀⠀⠀⠀⠀⠀⠀⠀⠀⠀⠀⠀⠀⠀⠀⣼⣿⣿⣿⣷⡀⠀⠀⠀⠀⠀⠀⠀⠀⠀⠀⠀⠀⠀⠀⠀⠀⠀⠀⠀⠀⠀⠀⠀⠀⠀⠀⠀⣸⣿⣿⣿⣿⡄⠀⠀⠀⠀⠀⠀⠀⠀⠀⠀⠀⠀⠀⠀⠀⠀⠀⠀⠀⠀⠀⠀⠀⠀⠀⠀</a:t>
            </a:r>
            <a:br/>
            <a:r>
              <a:t>⠀⠀⠀⠀⠀⠀⠀⠀⠀⠀⠀⠀⠀⠀⠀⠀⠀⠀⠀⠀⠀⠀⠀⠀⠀⠸⣿⣿⣿⣿⣿⡇⠀⠀⠀⠀⠀⠀⠀⠀⠀⠀⠀⠀⠀⠀⠀⠀⠀⠀⠀⠀⠀⠀⠀⠀⠀⠀⠀⣿⣿⣿⣿⣿⡿⠀⠀⠀⠀⠀⠀⠀⠀⠀⠀⠀⠀⠀⠀⠀⠀⠀⠀⠀⠀⠀⠀⠀⠀⠀⠀</a:t>
            </a:r>
            <a:br/>
            <a:r>
              <a:t>⠀⠀⠀⠀⠀⠀⠀⠀⠀⠀⠀⠀⠀⠀⠀⠀⠀⠀⠀⠀⠀⠀⠀⠀⠀⠀⢻⣿⣿⣿⣿⠁⠀⠀⠀⠀⠀⠀⠀⠀⠀⠀⠀⠀⠀⠀⠀⠀⠀⠀⠀⠀⠀⠀⠀⠀⠀⠀⠀⢹⣿⣿⣿⣿⠃⠀⠀⠀⠀⠀⠀⠀⠀⠀⠀⠀⠀⠀⠀⠀⠀⠀⠀⠀⠀⠀⠀⠀⠀⠀⠀</a:t>
            </a:r>
            <a:br/>
            <a:r>
              <a:t>⠀⠀⠀⠀⠀⠀⠀⠀⠀⠀⠀⠀⠀⠀⠀⠀⠀⠀⠀⠀⠀⠀⠀⠀⠀⠀⢸⣿⣿⣿⣿⣿⣶⣄⠀⠀⠀⠀⠀⠀⠀⠀⠀⠀⠀⠀⠀⠀⠀⠀⠀⠀⠀⠀⠀⠀⢀⣴⣶⣿⣿⣿⣿⣿⠀⠀⠀⠀⠀⠀⠀⠀⠀⠀⠀⠀⠀⠀⠀⠀⠀⠀⠀⠀⠀⠀⠀⠀⠀⠀⠀</a:t>
            </a:r>
            <a:br/>
            <a:r>
              <a:t>⠀⠀⠀⠀⠀⠀⠀⠀⠀⠀⠀⠀⠀⠀⠀⠀⠀⠀⠀⠀⠀⠀⠀⠀⠀⢠⣿⣿⣿⣿⣿⣿⣿⣿⣷⣄⠀⠀⠀⠀⠀⠀⠀⠀⠀⠀⠀⠀⠀⠀⠀⠀⠀⠀⢀⣴⣿⣿⣿⣿⣿⣿⣿⣿⣧⡀⠀⠀⠀⠀⠀⠀⠀⠀⠀⠀⠀⠀⠀⠀⠀⠀⠀⠀⠀⠀⠀⠀⠀⠀⠀</a:t>
            </a:r>
            <a:br/>
            <a:r>
              <a:t>⠀⠀⠀⠀⠀⠀⠀⠀⠀⠀⠀⠀⠀⠀⠀⠀⠀⠀⠀⠀⠀⠀⠀⠀⢰⣿⣿⣿⣿⣿⣿⣿⣿⣿⣿⣿⣷⣄⠀⠀⠀⠀⠀⠀⠀⠀⠀⠀⠀⠀⠀⠀⢀⣴⣿⣿⣿⣿⣿⣿⣿⣿⣿⣿⣿⣷⠀⠀⠀⠀⠀⠀⠀⠀⠀⠀⠀⠀⠀⠀⠀⠀⠀⠀⠀⠀⠀⠀⠀⠀⠀</a:t>
            </a:r>
            <a:br/>
            <a:r>
              <a:t>⠀⠀⠀⠀⠀⠀⠀⠀⠀⠀⠀⠀⠀⠀⠀⠀⠀⠀⠀⠀⠀⠀⠀⢠⣿⣿⣿⣿⣿⣿⣿⣿⣿⣿⣿⣿⣿⣿⣧⡀⠀⠀⠀⠀⠀⠀⠀⠀⠀⠀⠀⣠⣿⣿⣿⣿⣿⣿⣿⣿⣿⣿⣿⣿⣿⣿⣧⠀⠀⠀⠀⠀⠀⠀⠀⠀⠀⠀⠀⠀⠀⠀⠀⠀⠀⠀⠀⠀⠀⠀⠀</a:t>
            </a:r>
            <a:br/>
            <a:r>
              <a:t>⠀⠀⠀⠀⠀⠀⠀⠀⠀⠀⠀⠀⠀⠀⠀⠀⠀⠀⠀⠀⠀⠀⠀⣾⣿⣿⣿⣿⣿⣿⣿⣿⣿⣿⣿⣿⣿⣿⣿⣿⣆⠀⠀⠀⠀⠀⠀⠀⠀⢀⣾⣿⣿⣿⣿⣿⣿⣿⣿⣿⣿⣿⣿⣿⣿⣿⣿⡆⠀⠀⠀⠀⠀⠀⠀⠀⠀⠀⠀⠀⠀⠀⠀⠀⠀⠀⠀⠀⠀⠀⠀</a:t>
            </a:r>
            <a:br/>
            <a:r>
              <a:t>⡀⠀⠀⠀⠀⠀⠀⠀⠀⠀⠀⠀⠀⠀⠀⠀⠀⠀⠀⠀⠀⠀⣸⣿⣿⣿⣿⣿⣿⣿⣿⣿⣿⣿⣿⣿⣿⣿⣿⣿⣿⣷⡄⠀⠀⠀⠀⠀⣴⣿⣿⣿⣿⣿⣿⣿⣿⣿⣿⣿⣿⣿⣿⣿⣿⣿⣿⣿⠀⠀⠀⠀⠀⠀⠀⠀⠀⠀⠀⠀⠀⠀⠀⠀⠀⠀⠀⠀⠀⠀⠀</a:t>
            </a:r>
            <a:br/>
            <a:r>
              <a:t>⣿⣄⠀⠀⠀⠀⠀⠀⠀⠀⠀⠀⠀⠀⠀⠀⠀⠀⠀⠀⠀⠀⣿⣿⣿⣿⣿⣿⣿⣿⣿⣿⣿⣿⣿⣿⣿⣿⣿⣿⣿⣿⣿⣦⡀⠀⣠⣾⣿⣿⣿⣿⣿⣿⣿⣿⣿⣿⣿⣿⣿⣿⣿⣿⣿⣿⣿⣿⡇⠀⠀⠀⠀⠀⠀⠀⠀⠀⠀⠀⠀⠀⠀⠀⠀⠀⠀⠀⠀⠀⠀</a:t>
            </a:r>
            <a:br/>
            <a:r>
              <a:t>⣿⣿⣧⡀⠀⠀⢀⣀⢀⠀⠀⠀⠀⠀⠀⠀⠀⠀⠀⠀⠀⢰⣿⣿⣿⣿⣿⣿⣿⣿⣿⣿⣿⣿⣿⣿⣿⣿⣿⣿⣿⣿⣿⣿⣿⣿⣿⣿⣿⣿⣿⣿⣿⣿⣿⣿⣿⣿⣿⣿⣿⣿⣿⣿⣿⣿⣿⣿⣷⠀⠀⠀⠀⠀⠀⠀⠀⠀⠀⠀⠀⠀⠀⠀⠀⠀⠀⠀⠀⠀⠀</a:t>
            </a:r>
            <a:br/>
            <a:r>
              <a:t>⣿⣿⣿⣿⡆⣷⣾⣿⣿⠀⠀⠀⠀⠀⠀⠀⠀⠀⠀⠀⠀⢸⣿⣿⣿⣿⣿⣿⣿⣿⣿⣿⣿⣿⣿⣿⣿⣿⣿⣿⣿⣿⣿⣿⣿⣿⣿⣿⣿⣿⣿⣿⣿⣿⣿⣿⣿⣿⣿⣿⣿⣿⣿⣿⣿⣿⣿⣿⣿⠀⠀⠀⠀⠀⠀⠀⠀⠀⠀⠀⠀⠀⠀⠀⠀⠀⠀⠀⠀⠀⠀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⣿⣿⣿⣿⣷⣿⣿⡿⠃⠀⠀⠀⠀⠀⠀⠀⠀⠀⠀⠀⠀⠀⣿⣿⣿⣿⣿⣿⣿⣿⣿⣿⣿⣿⣿⣿⣿⣿⣿⣿⣿⣿⣿⣿⣿⣿⣿⣿⣿⣿⣿⣿⣿⣿⣿⣿⣿⣿⣿⣿⣿⣿⣿⣿⣿⣿⣿⣿⡇⠀⠀⠀⠀⠀⠀⠀⠀⠀⠀⠀⠀⠀⠀⠀⠀⠀⠀⠀⠀⠀⠀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⣿⣿⣿⣿⣿⡿⠟⠁⠀⠀⠀⠀⠀⠀⠀⠀⠀⠀⠀⠀⠀⠀⣿⣿⣿⣿⣿⣿⣿⣿⣿⣿⣿⣿⣿⣿⣿⣿⣿⣿⣿⣿⣿⣿⣿⣿⣿⣿⣿⣿⣿⣿⣿⣿⣿⣿⣿⣿⣿⣿⣿⣿⣿⣿⣿⣿⣿⣿⠇⠀⠀⠀⠀⠀⠀⠀⠀⠀⠀⠀⠀⠀⠀⠀⠀⠀⠀⠀⠀⠀⠀</a:t>
            </a:r>
            <a:br/>
            <a:r>
              <a:t>⣿⣿⣿⠟⠉⠀⠀⠀⠀⠀⠀⠀⠀⠀⠀⠀⠀⠀⠀⠀⠀⠀⣿⣿⣿⣿⣿⣿⣿⣿⣿⣿⣿⣿⣿⣿⣿⣿⣿⣿⣿⣿⣿⣿⣿⣿⣿⣿⣿⣿⣿⣿⣿⣿⣿⣿⣿⣿⣿⣿⣿⣿⣿⣿⣿⣿⣿⣿⡆⠀⠀⠀⠀⠀⠀⠀⠀⠀⠀⠀⠀⠀⠀⠀⠀⠀⠀⠀⠀⠀⠀</a:t>
            </a:r>
            <a:br/>
            <a:r>
              <a:t>⣿⣿⣧⡀⠀⠀⠀⠀⠀⠀⠀⠀⠀⠀⠀⠀⠀⠀⠀⠀⠀⠀⣿⣿⣿⣿⣿⣿⣿⣿⣿⣿⣿⣿⣿⣿⣿⣿⣿⣿⣿⣿⣿⣿⣿⣿⣿⣿⣿⣿⣿⣿⣿⣿⣿⣿⣿⣿⣿⣿⣿⣿⣿⣿⣿⣿⣿⣿⡇⠀⠀⠀⠀⠀⠀⠀⠀⠀⠀⠀⠀⠀⠀⠀⠀⠀⠀⠀⠀⠀⠀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⣿⣿⣿⣿⣶⣄⡀⠀⠀⠀⠀⠀⠀⠀⠀⠀⠀⠀⠀⠀⠀⠀⣿⣿⣿⣿⣿⣿⣿⣿⣿⣿⣿⣿⣿⣿⣿⣿⣿⣿⣿⣿⣿⣿⣿⣿⣿⣿⣿⣿⣿⣿⣿⣿⣿⣿⣿⣿⣿⣿⣿⣿⣿⣿⣿⣿⣿⣿⡇⠀⠀⠀⠀⠀⠀⠀⠀⠀⠀⠀⠀⠀⠀⠀⠀⠀⠀⠀⠀⠀⠀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⣿⣿⣿⣿⣿⣿⣿⡆⠀⠀⠀⠀⠀⠀⠀⠀⠀⠀⠀⠀⢀⣴⣿⣿⣿⣿⣿⣿⣿⣿⣿⣿⣿⣿⣿⣿⣿⣿⣿⣿⣿⣿⣿⣿⣿⣿⣿⣿⣿⣿⣿⣿⣿⣿⣿⣿⣿⣿⣿⣿⣿⣿⣿⣿⣿⣿⣿⣿⣷⣄⠀⠀⠀⠀⠀⠀⠀⠀⠀⠀⠀⠀⠀⠀⠀⠀⠀⠀⠀⠀⠀</a:t>
            </a:r>
            <a:br/>
            <a:r>
              <a:t>⣿⣿⣿⣿⣿⣿⣿⣇⠀⠀⠀⠀⠀⠀⠀⠀⢀⣠⣴⣾⣿⣿⣿⣿⣿⣿⣿⣿⣿⣿⣿⣿⣿⣿⣿⣿⣿⣿⣿⣿⣿⣿⣿⣿⣿⣿⣿⣿⣿⣿⣿⣿⣿⣿⣿⣿⣿⣿⣿⣿⣿⣿⣿⣿⣿⣿⣿⣿⣿⣿⣿⣶⣤⣀⠀⠀⠀⠀⠀⠀⠀⠀⠀⠀⠀⠀⠀⠀⠀⠀⠀</a:t>
            </a:r>
            <a:br/>
            <a:r>
              <a:t>⣿⣿⣿⣿⣿⣿⣿⣿⡀⠀⠀⠀⠀⠀⠀⣰⣿⣿⣿⣿⣿⣿⣿⣿⣿⣿⣿⣿⣿⣿⣿⣿⣿⣿⣿⣿⣿⣿⣿⣿⣿⣿⣿⣿⣿⣿⣿⣿⣿⣿⣿⣿⣿⣿⣿⣿⣿⣿⣿⣿⣿⣿⣿⣿⣿⣿⣿⣿⣿⣿⣿⣿⣿⣿⣷⡀⠀⠀⠀⠀⠀⠀⠀⠀⠀⠀⠀⠀⠀⠀⠀</a:t>
            </a:r>
            <a:br/>
            <a:r>
              <a:t>⣿⣿⣿⣿⣿⣿⣿⣿⣿⡆⠀⠀⢀⣠⣾⣿⡿⠋⠉⠉⠻⣿⣿⣿⣿⣿⣿⣿⣿⣿⣿⣿⣿⣿⣿⣿⣿⣿⣿⣿⣿⣿⣿⣿⣿⣿⣿⣿⣿⣿⣿⣿⣿⣿⣿⣿⣿⣿⣿⣿⣿⣿⣿⣿⣿⣿⣿⣿⣿⡿⠋⠉⠉⠻⣿⣿⣦⣀⠀⠀⠀⠀⠀⠀⠀⠀⠀⠀⠀⠀⠀</a:t>
            </a:r>
            <a:br/>
            <a:r>
              <a:t>⣿⣿⣿⣿⣿⣿⣿⣿⣿⡇⠀⢰⣿⣿⣿⠟⠁⠀⠀⠀⠀⠘⢿⣿⣿⣿⣿⣿⣿⣿⣿⣿⣿⣿⣿⣿⣿⣿⣿⣿⣿⣿⣿⣿⣿⣿⣿⣿⣿⣿⣿⣿⣿⣿⣿⣿⣿⣿⣿⣿⣿⣿⣿⣿⣿⣿⣿⣿⠟⠀⠀⠀⠀⠀⠙⢿⣿⣿⣷⠀⠀⠀⠀⠀⠀⠀⠀⠀⠀⠀⠀</a:t>
            </a:r>
            <a:br/>
            <a:r>
              <a:t>⣿⣿⣿⣿⣿⣿⣿⣿⣿⡇⠀⠸⠛⠿⠋⠀⠀⠀⠀⠀⠀⠀⠈⠛⣿⣿⣿⣿⣿⣿⣿⣿⣿⣿⣿⣿⣿⣿⣿⣿⣿⣿⣿⣿⣿⣿⣿⣿⣿⣿⣿⣿⣿⣿⣿⣿⣿⣿⣿⣿⣿⣿⣿⣿⣿⣿⣿⠋⠀⠀⠀⠀⠀⠀⠀⠈⠻⠟⠻⠀⠀⠀⠀⠀⠀⠀⠀⠀⠀⠀⠀</a:t>
            </a:r>
            <a:br/>
            <a:r>
              <a:t>⣿⣿⣿⣿⣿⣿⣿⣿⣿⠃⠀⠀⠀⠀⠀⠀⠀⠀⠀⠀⠀⠀⠀⢰⣿⣿⣿⣿⣿⣿⣿⣿⣿⣿⣿⣿⣿⣿⣿⣿⣿⣿⣿⣿⣿⣿⣿⣿⣿⣿⣿⣿⣿⣿⣿⣿⣿⣿⣿⣿⣿⣿⣿⣿⣿⣿⣿⠀⠀⠀⠀⠀⠀⠀⠀⠀⠀⠀⠀⠀⠀⠀⠀⠀⠀⠀⠀⠀⠀⠀⠀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⣿⣿⣿⣿⣿⣿⣿⣿⡿⠀⠀⠀⡀⣧⣰⣤⡀⠀⢆⠀⠀⠀⠀⣼⠏⣿⣿⣿⣿⣿⣿⣿⣿⣿⣿⣿⣿⣿⣿⣿⣿⣿⣿⣿⣿⣿⣿⣿⣿⣿⣿⣿⣿⣿⣿⣿⣿⣿⣿⣿⣿⣿⣿⣿⣿⣿⣿⡇⠀⠀⠀⡔⠀⠀⣠⣤⣠⡇⡀⠀⠀⠀⠀⠀⠀⠀⠀⠀⠀⠀⠀</a:t>
            </a:r>
            <a:br/>
            <a:r>
              <a:t>⣿⣿⣿⣿⣿⣿⣿⣿⠃⠀⠀⢰⣷⣿⣿⣿⣷⣴⣿⣧⣀⠀⢠⠋⢰⣿⣿⣿⣿⣿⣿⣿⣿⣿⣿⣿⣿⣿⣿⣿⣿⣿⣿⣿⣿⣿⣿⣿⣿⣿⣿⣿⣿⣿⣿⣿⣿⣿⣿⣿⣿⣿⣿⣿⣿⣿⣿⣷⠀⣠⣾⣡⣷⣾⣿⣿⣿⣷⣇⠀⠀⠀⠀⠀⠀⠀⠀⠀⠀⠀⠀</a:t>
            </a:r>
            <a:br/>
            <a:r>
              <a:t>⣿⣿⣿⣿⣿⣿⣿⡟⠀⠀⡐⣾⣿⣿⣿⣿⣿⣿⣿⣿⣿⣿⡀⠀⡜⠉⣿⣿⣿⣿⣿⣿⣿⣿⣿⣿⣿⣿⣿⣿⣿⣿⣿⣿⣿⣿⣿⣿⣿⣿⣿⣿⣿⣿⣿⣿⣿⣿⣿⣿⣿⣿⣿⣿⣿⣿⠻⣿⣷⣿⣿⣿⣿⣿⣿⣿⣿⣿⣇⡔⠀⠀⠀⠀⠀⠀⠀⠀⠀⠀⠀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⠀⠀⠀⠀⠀⠀⠀⠀⠀⠀⠀⠀⠀⠀⠀⠀⠀⠀⠀⠀⠀⠀⠀⠀⠀⠀⠀⢠⡀⠀⠀⠀⠀⠀⠀⠀⠀⠀⠀⠀⠀⠀⠀⠀⠀⠀⠀⠀⠀⠀⠀⠀⠀⠀⠀⠀⠀⠀⠀⠀⠀⠀⣠⠀⠀⠀⠀⠀⠀⠀⠀⠀⠀⠀⠀⠀⠀⠀⠀⠀⠀⠀⠀⠀⠀⠀⠀⠀⠀⠀⠀</a:t>
            </a:r>
            <a:br/>
            <a:r>
              <a:t>⠀⠀⠀⠀⠀⠀⠀⠀⠀⠀⠀⠀⠀⠀⠀⠀⠀⠀⠀⠀⠀⠀⠀⠀⠀⠀⠀⢸⣿⣦⣄⠀⠀⠀⠀⠀⠀⠀⠀⠀⠀⠀⠀⠀⠀⠀⠀⠀⠀⠀⠀⠀⠀⠀⠀⠀⠀⠀⠀⢀⣤⣾⣿⠀⠀⠀⠀⠀⠀⠀⠀⠀⠀⠀⠀⠀⠀⠀⠀⠀⠀⠀⠀⠀⠀⠀⠀⠀⠀⠀⠀</a:t>
            </a:r>
            <a:br/>
            <a:r>
              <a:t>⠀⠀⠀⠀⠀⠀⠀⠀⠀⠀⠀⠀⠀⠀⠀⠀⠀⠀⠀⠀⠀⠀⠀⠀⠀⠀⢰⣿⣿⣿⣿⣧⠀⠀⠀⠀⠀⠀⠀⠀⠀⠀⠀⠀⠀⠀⠀⠀⠀⠀⠀⠀⠀⠀⠀⠀⠀⠀⢠⣿⣿⣿⣿⣷⠀⠀⠀⠀⠀⠀⠀⠀⠀⠀⠀⠀⠀⠀⠀⠀⠀⠀⠀⠀⠀⠀⠀⠀⠀⠀⠀</a:t>
            </a:r>
            <a:br/>
            <a:r>
              <a:t>⠀⠀⠀⠀⠀⠀⠀⠀⠀⠀⠀⠀⠀⠀⠀⠀⠀⠀⠀⠀⠀⠀⠀⠀⠀⠀⢸⣿⣿⣿⣿⣿⣷⣤⡀⠀⠀⠀⠀⠀⠀⠀⠀⠀⠀⠀⠀⠀⠀⠀⠀⠀⠀⠀⠀⠀⣠⣶⣿⣿⣿⣿⣿⣿⠀⠀⠀⠀⠀⠀⠀⠀⠀⠀⠀⠀⠀⠀⠀⠀⠀⠀⠀⠀⠀⠀⠀⠀⠀⠀⠀</a:t>
            </a:r>
            <a:br/>
            <a:r>
              <a:t>⠀⠀⠀⠀⠀⠀⠀⠀⠀⠀⠀⠀⠀⠀⠀⠀⠀⠀⠀⠀⠀⠀⠀⠀⠀⢠⣾⣿⣿⣿⣿⣿⣿⣿⣿⣦⡀⠀⠀⠀⠀⠀⠀⠀⠀⠀⠀⠀⠀⠀⠀⠀⠀⠀⣠⣾⣿⣿⣿⣿⣿⣿⣿⣿⣦⠀⠀⠀⠀⠀⠀⠀⠀⠀⠀⠀⠀⠀⠀⠀⠀⠀⠀⠀⠀⠀⠀⠀⠀⠀⠀</a:t>
            </a:r>
            <a:br/>
            <a:r>
              <a:t>⠀⠀⠀⠀⠀⠀⠀⠀⠀⠀⠀⠀⠀⠀⠀⠀⠀⠀⠀⠀⠀⠀⠀⠀⢠⣾⣿⣿⣿⣿⣿⣿⣿⣿⣿⣿⣿⣄⠀⠀⠀⠀⠀⠀⠀⠀⠀⠀⠀⠀⠀⠀⢀⣾⣿⣿⣿⣿⣿⣿⣿⣿⣿⣿⣿⣇⠀⠀⠀⠀⠀⠀⠀⠀⠀⠀⠀⠀⠀⠀⠀⠀⠀⠀⠀⠀⠀⠀⠀⠀⠀</a:t>
            </a:r>
            <a:br/>
            <a:r>
              <a:t>⠀⠀⠀⠀⠀⠀⠀⠀⠀⠀⠀⠀⠀⠀⠀⠀⠀⠀⠀⠀⠀⠀⠀⠀⣾⣿⣿⣿⣿⣿⣿⣿⣿⣿⣿⣿⣿⣿⣷⣄⠀⠀⠀⠀⠀⠀⠀⠀⠀⠀⢀⣴⣿⣿⣿⣿⣿⣿⣿⣿⣿⣿⣿⣿⣿⣿⡆⠀⠀⠀⠀⠀⠀⠀⠀⠀⠀⠀⠀⠀⠀⠀⠀⠀⠀⠀⠀⠀⠀⠀⠀</a:t>
            </a:r>
            <a:br/>
            <a:r>
              <a:t>⣤⣤⡇⠀⠀⠀⠀⠀⠀⠀⠀⠀⠀⠀⠀⠀⠀⠀⠀⠀⠀⠀⠀⣼⣿⣿⣿⣿⣿⣿⣿⣿⣿⣿⣿⣿⣿⣿⣿⣿⣦⡀⠀⠀⠀⠀⠀⠀⠀⣠⣾⣿⣿⣿⣿⣿⣿⣿⣿⣿⣿⣿⣿⣿⣿⣿⣿⡀⠀⠀⠀⠀⠀⠀⠀⠀⠀⠀⠀⠀⠀⠀⠀⠀⠀⠀⠀⠀⠀⠀⠀</a:t>
            </a:r>
            <a:br/>
            <a:r>
              <a:t>⣿⣿⠁⠀⠀⠀⠀⠀⠀⠀⠀⠀⠀⠀⠀⠀⠀⠀⠀⠀⠀⠀⢠⣿⣿⣿⣿⣿⣿⣿⣿⣿⣿⣿⣿⣿⣿⣿⣿⣿⣿⣿⣆⠀⠀⠀⠀⢀⣾⣿⣿⣿⣿⣿⣿⣿⣿⣿⣿⣿⣿⣿⣿⣿⣿⣿⣿⣧⠀⠀⠀⠀⠀⠀⠀⠀⠀⠀⠀⠀⠀⠀⠀⠀⠀⠀⠀⠀⠀⠀⠀</a:t>
            </a:r>
            <a:br/>
            <a:r>
              <a:t>⣿⣿⠀⠀⠀⠀⠀⠀⠀⠀⠀⠀⠀⠀⠀⠀⠀⠀⠀⠀⠀⠀⣼⣿⣿⣿⣿⣿⣿⣿⣿⣿⣿⣿⣿⣿⣿⣿⣿⣿⣿⣿⣿⣧⣀⣀⣰⣿⣿⣿⣿⣿⣿⣿⣿⣿⣿⣿⣿⣿⣿⣿⣿⣿⣿⣿⣿⣿⡄⠀⠀⠀⠀⠀⠀⠀⠀⠀⠀⠀⠀⠀⠀⠀⠀⠀⠀⠀⠀⠀⠀</a:t>
            </a:r>
            <a:br/>
            <a:r>
              <a:t>⣿⡇⠀⠀⠀⠀⠀⠀⠀⠀⠀⠀⠀⠀⠀⠀⠀⠀⠀⠀⠀⠀⣿⣿⣿⣿⣿⣿⣿⣿⣿⣿⣿⣿⣿⣿⣿⣿⣿⣿⣿⣿⣿⣿⣿⣿⣿⣿⣿⣿⣿⣿⣿⣿⣿⣿⣿⣿⣿⣿⣿⣿⣿⣿⣿⣿⣿⣿⡇⠀⠀⠀⠀⠀⠀⠀⠀⠀⠀⠀⠀⠀⠀⠀⠀⠀⠀⠀⠀⠀⠀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⠉⠀⠀⠀⠀⠀⠀⠀⠀⠀⠀⠀⠀⠀⠀⠀⠀⠀⠀⠀⠀⠀⣿⣿⣿⣿⣿⣿⣿⣿⣿⣿⣿⣿⣿⣿⣿⣿⣿⣿⣿⣿⣿⣿⣿⣿⣿⣿⣿⣿⣿⣿⣿⣿⣿⣿⣿⣿⣿⣿⣿⣿⣿⣿⣿⣿⣿⣿⡇⠀⠀⠀⠀⠀⠀⠀⠀⠀⠀⠀⠀⠀⠀⠀⠀⠀⠀⠀⠀⠀⠀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⠀⠀⠀⠀⠀⠀⠀⠀⠀⠀⠀⠀⠀⠀⠀⠀⠀⠀⠀⠀⠀⠀⢻⣿⣿⣿⣿⣿⣿⣿⣿⣿⣿⣿⣿⣿⣿⣿⣿⣿⣿⣿⣿⣿⣿⣿⣿⣿⣿⣿⣿⣿⣿⣿⣿⣿⣿⣿⣿⣿⣿⣿⣿⣿⣿⣿⣿⣿⠃⠀⠀⠀⠀⠀⠀⠀⠀⠀⠀⠀⠀⠀⠀⠀⠀⠀⠀⠀⠀⠀⠀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⡀⠀⠀⠀⠀⠀⠀⠀⠀⠀⠀⠀⠀⠀⠀⠀⠀⠀⠀⠀⠀⠀⢸⣿⣿⣿⣿⣿⣿⣿⣿⣿⣿⣿⣿⣿⣿⣿⣿⣿⣿⣿⣿⣿⣿⣿⣿⣿⣿⣿⣿⣿⣿⣿⣿⣿⣿⣿⣿⣿⣿⣿⣿⣿⣿⣿⣿⣿⠀⠀⠀⠀⠀⠀⠀⠀⠀⠀⠀⠀⠀⠀⠀⠀⠀⠀⠀⠀⠀⠀⠀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⣿⠀⠀⠀⠀⠀⠀⠀⠀⠀⠀⠀⠀⠀⠀⠀⠀⠀⠀⠀⠀⠀⢸⣿⣿⣿⣿⣿⣿⣿⣿⣿⣿⣿⣿⣿⣿⣿⣿⣿⣿⣿⣿⣿⣿⣿⣿⣿⣿⣿⣿⣿⣿⣿⣿⣿⣿⣿⣿⣿⣿⣿⣿⣿⣿⣿⣿⣿⠀⠀⠀⠀⠀⠀⠀⠀⠀⠀⠀⠀⠀⠀⠀⠀⠀⠀⠀⠀⠀⠀⠀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⣿⡇⠀⠀⠀⠀⠀⠀⠀⠀⠀⠀⠀⠀⠀⠀⠀⠀⠀⠀⠀⠀⣸⣿⣿⣿⣿⣿⣿⣿⣿⣿⣿⣿⣿⣿⣿⣿⣿⣿⣿⣿⣿⣿⣿⣿⣿⣿⣿⣿⣿⣿⣿⣿⣿⣿⣿⣿⣿⣿⣿⣿⣿⣿⣿⣿⣿⣿⡀⠀⠀⠀⠀⠀⠀⠀⠀⠀⠀⠀⠀⠀⠀⠀⠀⠀⠀⠀⠀⠀⠀</a:t>
            </a:r>
            <a:br/>
            <a:r>
              <a:t>⣿⣇⠀⠀⠀⠀⠀⠀⠀⠀⠀⠀⠀⠀⠀⠀⠀⠀⠀⣀⣠⣾⣿⣿⣿⣿⣿⣿⣿⣿⣿⣿⣿⣿⣿⣿⣿⣿⣿⣿⣿⣿⣿⣿⣿⣿⣿⣿⣿⣿⣿⣿⣿⣿⣿⣿⣿⣿⣿⣿⣿⣿⣿⣿⣿⣿⣿⣿⣿⣦⣄⡀⠀⠀⠀⠀⠀⠀⠀⠀⠀⠀⠀⠀⠀⠀⠀⠀⠀⠀⠀</a:t>
            </a:r>
            <a:br/>
            <a:r>
              <a:t>⣿⡇⠀⠀⠀⠀⠀⠀⠀⠀⠀⠀⠀⠀⠀⠀⣠⣶⣿⣿⣿⣿⣿⣿⣿⣿⣿⣿⣿⣿⣿⣿⣿⣿⣿⣿⣿⣿⣿⣿⣿⣿⣿⣿⣿⣿⣿⣿⣿⣿⣿⣿⣿⣿⣿⣿⣿⣿⣿⣿⣿⣿⣿⣿⣿⣿⣿⣿⣿⣿⣿⣿⣶⣦⡀⠀⠀⠀⠀⠀⠀⠀⠀⠀⠀⠀⠀⠀⠀⠀⠀</a:t>
            </a:r>
            <a:br/>
            <a:r>
              <a:t>⣿⡇⠀⠀⠀⠀⠀⠀⠀⠀⠀⠀⠀⣠⣴⣿⣿⣿⣿⣿⣿⣿⣿⣿⣿⣿⣿⣿⣿⣿⣿⣿⣿⣿⣿⣿⣿⣿⣿⣿⣿⣿⣿⣿⣿⣿⣿⣿⣿⣿⣿⣿⣿⣿⣿⣿⣿⣿⣿⣿⣿⣿⣿⣿⣿⣿⣿⣿⣿⣿⣿⣿⣿⣿⣿⣷⣄⡀⠀⠀⠀⠀⠀⠀⠀⠀⠀⠀⠀⠀⠀</a:t>
            </a:r>
            <a:br/>
            <a:r>
              <a:t>⣿⡇⠀⠀⠀⠀⠀⠀⠀⠀⠀⢠⣾⣿⣿⣿⠟⠁⠀⠀⠈⢻⣿⣿⣿⣿⣿⣿⣿⣿⣿⣿⣿⣿⣿⣿⣿⣿⣿⣿⣿⣿⣿⣿⣿⣿⣿⣿⣿⣿⣿⣿⣿⣿⣿⣿⣿⣿⣿⣿⣿⣿⣿⣿⣿⣿⣿⣿⣿⠏⠀⠀⠀⠙⢿⣿⣿⣷⣦⠀⠀⠀⠀⠀⠀⠀⠀⠀⠀⠀⠀</a:t>
            </a:r>
            <a:br/>
            <a:r>
              <a:t>⣿⡇⠀⠀⠀⠀⠀⠀⠀⠀⠀⠾⢿⣿⡿⠃⠀⠀⠀⠀⠀⠀⢿⣿⣿⣿⣿⣿⣿⣿⣿⣿⣿⣿⣿⣿⣿⣿⣿⣿⣿⣿⣿⣿⣿⣿⣿⣿⣿⣿⣿⣿⣿⣿⣿⣿⣿⣿⣿⣿⣿⣿⣿⣿⣿⣿⣿⣿⠃⠀⠀⠀⠀⠀⠀⠻⣿⣿⠿⠆⠀⠀⠀⠀⠀⠀⠀⠀⠀⠀⠀</a:t>
            </a:r>
            <a:br/>
            <a:r>
              <a:t>⣿⠇⠀⠀⠀⠀⠀⠀⠀⠀⠀⠀⠈⠉⠀⠀⠀⠀⠀⠀⠀⠀⠀⠀⣿⣿⣿⣿⣿⣿⣿⣿⣿⣿⣿⣿⣿⣿⣿⣿⣿⣿⣿⣿⣿⣿⣿⣿⣿⣿⣿⣿⣿⣿⣿⣿⣿⣿⣿⣿⣿⣿⣿⣿⣿⣿⣿⠀⠀⠀⠀⠀⠀⠀⠀⠀⠈⠉⠀⠀⠀⠀⠀⠀⠀⠀⠀⠀⠀⠀⠀</a:t>
            </a:r>
            <a:br/>
            <a:r>
              <a:t>⡟⠀⠀⠀⠀⠀⠀⠀⠀⠀⠀⠀⠀⠀⠀⠀⠀⠀⠀⠀⠀⠀⠀⢰⣿⣿⣿⣿⣿⣿⣿⣿⣿⣿⣿⣿⣿⣿⣿⣿⣿⣿⣿⣿⣿⣿⣿⣿⣿⣿⣿⣿⣿⣿⣿⣿⣿⣿⣿⣿⣿⣿⣿⣿⣿⣿⣿⠀⠀⠀⠀⠀⠀⠀⠀⠀⠀⠀⠀⠀⠀⠀⠀⠀⠀⠀⠀⠀⠀⠀⠀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⠃⠀⠀⠀⠀⠀⠀⠀⠀⠀⠀⠀⠀⠀⠀⠀⠀⠀⠀⠀⠀⠀⠀⣼⠋⣿⣿⣿⣿⣿⣿⣿⣿⣿⣿⣿⣿⣿⣿⣿⣿⣿⣿⣿⣿⣿⣿⣿⣿⣿⣿⣿⣿⣿⣿⣿⣿⣿⣿⣿⣿⣿⣿⣿⣿⣿⣿⡇⠀⠀⠀⠀⠀⠀⠀⠀⠀⠀⠀⠀⠀⠀⠀⠀⠀⠀⠀⠀⠀⠀⠀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⠀⠀⠀⠀⠀⠀⠀⠀⠀⠀⠀⠀⠀⠀⠀⠀⠀⠀⠀⠀⠀⠀⠀⠀⠀⠀⠀⢀⣤⣤⡀⠀⠀⠀⠀⠀⠀⠀⠀⠀⠀⠀⠀⠀⠀⠀⠀⠀⠀⠀⠀⠀⠀⠀⠀⠀⠀⠀⠀⠀⣠⣤⣤⡀⠀⠀⠀⠀⠀⠀⠀⠀⠀⠀⠀⠀⠀⠀⠀⠀⠀⠀⠀⠀⠀⠀⠀⠀⠀⠀⠀</a:t>
            </a:r>
            <a:br/>
            <a:r>
              <a:t>⠀⠀⠀⠀⠀⠀⠀⠀⠀⠀⠀⠀⠀⠀⠀⠀⠀⠀⠀⠀⠀⠀⠀⠀⠀⠀⠀⣿⣿⣿⣿⣤⣀⠀⠀⠀⠀⠀⠀⠀⠀⠀⠀⠀⠀⠀⠀⠀⠀⠀⠀⠀⠀⠀⠀⠀⠀⢀⣠⣼⣿⣿⣿⣷⠀⠀⠀⠀⠀⠀⠀⠀⠀⠀⠀⠀⠀⠀⠀⠀⠀⠀⠀⠀⠀⠀⠀⠀⠀⠀⠀</a:t>
            </a:r>
            <a:br/>
            <a:r>
              <a:t>⠀⠀⠀⠀⠀⠀⠀⠀⠀⠀⠀⠀⠀⠀⠀⠀⠀⠀⠀⠀⠀⠀⠀⠀⠀⠀⢠⣿⣿⣿⣿⣿⣿⣿⣦⡀⠀⠀⠀⠀⠀⠀⠀⠀⠀⠀⠀⠀⠀⠀⠀⠀⠀⠀⠀⣠⣾⣿⣿⣿⣿⣿⣿⣧⡀⠀⠀⠀⠀⠀⠀⠀⠀⠀⠀⠀⠀⠀⠀⠀⠀⠀⠀⠀⠀⠀⠀⠀⠀⠀⠀</a:t>
            </a:r>
            <a:br/>
            <a:r>
              <a:t>⠀⠀⠀⠀⠀⠀⠀⠀⠀⠀⠀⠀⠀⠀⠀⠀⠀⠀⠀⠀⠀⠀⠀⠀⠀⣰⣿⣿⣿⣿⣿⣿⣿⣿⣿⣿⣦⡀⠀⠀⠀⠀⠀⠀⠀⠀⠀⠀⠀⠀⠀⠀⠀⣠⣾⣿⣿⣿⣿⣿⣿⣿⣿⣿⣿⡄⠀⠀⠀⠀⠀⠀⠀⠀⠀⠀⠀⠀⠀⠀⠀⠀⠀⠀⠀⠀⠀⠀⠀⠀⠀</a:t>
            </a:r>
            <a:br/>
            <a:r>
              <a:t>⠀⠀⠀⠀⠀⠀⠀⠀⠀⠀⠀⠀⠀⠀⠀⠀⠀⠀⠀⠀⠀⠀⠀⠀⢰⣿⣿⣿⣿⣿⣿⣿⣿⣿⣿⣿⣿⣿⣦⠀⠀⠀⠀⠀⠀⠀⠀⠀⠀⠀⠀⢀⣼⣿⣿⣿⣿⣿⣿⣿⣿⣿⣿⣿⣿⣿⡀⠀⠀⠀⠀⠀⠀⠀⠀⠀⠀⠀⠀⠀⠀⠀⠀⠀⠀⠀⠀⠀⠀⠀⠀</a:t>
            </a:r>
            <a:br/>
            <a:r>
              <a:t>⠀⠀⠀⠀⠀⠀⠀⠀⠀⠀⠀⠀⠀⠀⠀⠀⠀⠀⠀⠀⠀⠀⠀⢀⣿⣿⣿⣿⣿⣿⣿⣿⣿⣿⣿⣿⣿⣿⣿⣷⣄⠀⠀⠀⠀⠀⠀⠀⠀⠀⣴⣿⣿⣿⣿⣿⣿⣿⣿⣿⣿⣿⣿⣿⣿⣿⣷⠀⠀⠀⠀⠀⠀⠀⠀⠀⠀⠀⠀⠀⠀⠀⠀⠀⠀⠀⠀⠀⠀⠀⠀</a:t>
            </a:r>
            <a:br/>
            <a:r>
              <a:t>⠀⠀⠀⠀⠀⠀⠀⠀⠀⠀⠀⠀⠀⠀⠀⠀⠀⠀⠀⠀⠀⠀⠀⣾⣿⣿⣿⣿⣿⣿⣿⣿⣿⣿⣿⣿⣿⣿⣿⣿⣿⣷⡀⠀⠀⠀⠀⠀⣠⣾⣿⣿⣿⣿⣿⣿⣿⣿⣿⣿⣿⣿⣿⣿⣿⣿⣿⣇⠀⠀⠀⠀⠀⠀⠀⠀⠀⠀⠀⠀⠀⠀⠀⠀⠀⠀⠀⠀⠀⠀⠀</a:t>
            </a:r>
            <a:br/>
            <a:r>
              <a:t>⠀⠀⠀⠀⠀⠀⠀⠀⠀⠀⠀⠀⠀⠀⠀⠀⠀⠀⠀⠀⠀⠀⢰⣿⣿⣿⣿⣿⣿⣿⣿⣿⣿⣿⣿⣿⣿⣿⣿⣿⣿⣿⣿⣆⠀⠀⢀⣼⣿⣿⣿⣿⣿⣿⣿⣿⣿⣿⣿⣿⣿⣿⣿⣿⣿⣿⣿⣿⡀⠀⠀⠀⠀⠀⠀⠀⠀⠀⠀⠀⠀⠀⠀⠀⠀⠀⠀⠀⠀⠀⠀</a:t>
            </a:r>
            <a:br/>
            <a:r>
              <a:t>⠀⠀⠀⠀⠀⠀⠀⠀⠀⠀⠀⠀⠀⠀⠀⠀⠀⠀⠀⠀⠀⠀⣾⣿⣿⣿⣿⣿⣿⣿⣿⣿⣿⣿⣿⣿⣿⣿⣿⣿⣿⣿⣿⣿⣷⣶⣿⣿⣿⣿⣿⣿⣿⣿⣿⣿⣿⣿⣿⣿⣿⣿⣿⣿⣿⣿⣿⣿⡇⠀⠀⠀⠀⠀⠀⠀⠀⠀⠀⠀⠀⠀⠀⠀⠀⠀⠀⠀⠀⠀⠀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⠀⠀⠀⠀⠀⠀⠀⠀⠀⠀⠀⠀⠀⠀⠀⠀⠀⠀⠀⠀⠀⠀⢻⣿⣿⣿⣿⣿⣿⣿⣿⣿⣿⣿⣿⣿⣿⣿⣿⣿⣿⣿⣿⣿⣿⣿⣿⣿⣿⣿⣿⣿⣿⣿⣿⣿⣿⣿⣿⣿⣿⣿⣿⣿⣿⣿⣿⣿⡇⠀⠀⠀⠀⠀⠀⠀⠀⠀⠀⠀⠀⠀⠀⠀⠀⠀⠀⠀⠀⠀⠀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⠀⠀⠀⠀⠀⠀⠀⠀⠀⠀⠀⠀⠀⠀⠀⠀⠀⠀⠀⠀⠀⠀⢸⣿⣿⣿⣿⣿⣿⣿⣿⣿⣿⣿⣿⣿⣿⣿⣿⣿⣿⣿⣿⣿⣿⣿⣿⣿⣿⣿⣿⣿⣿⣿⣿⣿⣿⣿⣿⣿⣿⣿⣿⣿⣿⣿⣿⣿⡆⠀⠀⠀⠀⠀⠀⠀⠀⠀⠀⠀⠀⠀⠀⠀⠀⠀⠀⠀⠀⠀⠀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⠀⠀⠀⠀⠀⠀⠀⠀⠀⠀⠀⠀⠀⠀⠀⠀⠀⠀⠀⠀⠀⠀⢸⣿⣿⣿⣿⣿⣿⣿⣿⣿⣿⣿⣿⣿⣿⣿⣿⣿⣿⣿⣿⣿⣿⣿⣿⣿⣿⣿⣿⣿⣿⣿⣿⣿⣿⣿⣿⣿⣿⣿⣿⣿⣿⣿⣿⣿⠃⠀⠀⠀⠀⠀⠀⠀⠀⠀⠀⠀⠀⠀⠀⠀⠀⠀⠀⠀⠀⠀⠀</a:t>
            </a:r>
            <a:br/>
            <a:r>
              <a:t>⠀⠀⠀⠀⠀⠀⠀⠀⠀⠀⠀⠀⠀⠀⠀⠀⠀⠀⠀⠀⠀⢀⣾⣿⣿⣿⣿⣿⣿⣿⣿⣿⣿⣿⣿⣿⣿⣿⣿⣿⣿⣿⣿⣿⣿⣿⣿⣿⣿⣿⣿⣿⣿⣿⣿⣿⣿⣿⣿⣿⣿⣿⣿⣿⣿⣿⣿⣿⣄⠀⠀⠀⠀⠀⠀⠀⠀⠀⠀⠀⠀⠀⠀⠀⠀⠀⠀⠀⠀⠀⠀</a:t>
            </a:r>
            <a:br/>
            <a:r>
              <a:t>⠀⠀⠀⠀⠀⠀⠀⠀⠀⠀⠀⠀⠀⠀⠀⠀⠀⠀⠀⣀⣴⣿⣿⣿⣿⣿⣿⣿⣿⣿⣿⣿⣿⣿⣿⣿⣿⣿⣿⣿⣿⣿⣿⣿⣿⣿⣿⣿⣿⣿⣿⣿⣿⣿⣿⣿⣿⣿⣿⣿⣿⣿⣿⣿⣿⣿⣿⣿⣿⣷⣄⡀⠀⠀⠀⠀⠀⠀⠀⠀⠀⠀⠀⠀⠀⠀⠀⠀⠀⠀⠀</a:t>
            </a:r>
            <a:br/>
            <a:r>
              <a:t>⠀⠀⠀⠀⠀⠀⠀⠀⠀⠀⠀⠀⠀⠀⠀⣤⣴⣶⣿⣿⣿⣿⣿⣿⣿⣿⣿⣿⣿⣿⣿⣿⣿⣿⣿⣿⣿⣿⣿⣿⣿⣿⣿⣿⣿⣿⣿⣿⣿⣿⣿⣿⣿⣿⣿⣿⣿⣿⣿⣿⣿⣿⣿⣿⣿⣿⣿⣿⣿⣿⣿⣿⣶⣦⣤⡀⠀⠀⠀⠀⠀⠀⠀⠀⠀⠀⠀⠀⠀⠀⠀</a:t>
            </a:r>
            <a:br/>
            <a:r>
              <a:t>⠀⠀⠀⠀⠀⠀⠀⠀⠀⠀⠀⠀⠀⢀⣼⣿⠿⣿⣿⣿⣿⣿⣿⣿⣿⣿⣿⣿⣿⣿⣿⣿⣿⣿⣿⣿⣿⣿⣿⣿⣿⣿⣿⣿⣿⣿⣿⣿⣿⣿⣿⣿⣿⣿⣿⣿⣿⣿⣿⣿⣿⣿⣿⣿⣿⣿⣿⣿⣿⣿⣿⣿⣿⡿⣿⣷⡀⠀⠀⠀⠀⠀⠀⠀⠀⠀⠀⠀⠀⠀⠀</a:t>
            </a:r>
            <a:br/>
            <a:r>
              <a:t>⠀⠀⠀⠀⠀⠀⠀⠀⠀⠀⠀⠀⣾⣿⡿⠋⠀⠀⠉⠁⠀⠀⠀⠻⣿⣿⣿⣿⣿⣿⣿⣿⣿⣿⣿⣿⣿⣿⣿⣿⣿⣿⣿⣿⣿⣿⣿⣿⣿⣿⣿⣿⣿⣿⣿⣿⣿⣿⣿⣿⣿⣿⣿⣿⣿⣿⡿⠋⠀⠀⠈⠉⠁⠀⠈⢻⣿⣷⡆⠀⠀⠀⠀⠀⠀⠀⠀⠀⠀⠀⠀</a:t>
            </a:r>
            <a:br/>
            <a:r>
              <a:t>⠀⠀⠀⠀⠀⠀⠀⠀⠀⠀⠀⠀⠿⠟⠁⠀⠀⠀⠀⠀⠀⠀⠀⠀⣼⣿⣿⣿⣿⣿⣿⣿⣿⣿⣿⣿⣿⣿⣿⣿⣿⣿⣿⣿⣿⣿⣿⣿⣿⣿⣿⣿⣿⣿⣿⣿⣿⣿⣿⣿⣿⣿⣿⣿⣿⣿⣧⠀⠀⠀⠀⠀⠀⠀⠀⠀⠙⢿⠇⠀⠀⠀⠀⠀⠀⠀⠀⠀⠀⠀⠀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⠀⠀⠀⠀⠀⠀⠀⠀⠀⠀⠀⠀⠀⠀⠀⠀⠀⠀⠀⠀⠀⠀⠀⠀⠀⠀⢀⣾⣿⣷⣦⠀⠀⠀⠀⠀⠀⠀⠀⠀⠀⠀⠀⠀⠀⠀⠀⠀⠀⠀⠀⠀⠀⠀⠀⠀⠀⠀⠀⠀⣰⣾⣿⣷⡆⠀⠀⠀⠀⠀⠀⠀⠀⠀⠀⠀⠀⠀⠀⠀⠀⠀⠀⠀⠀⠀⠀⠀⠀⠀⠀</a:t>
            </a:r>
            <a:br/>
            <a:r>
              <a:t>⠀⠀⠀⠀⠀⠀⠀⠀⠀⠀⠀⠀⠀⠀⠀⠀⠀⠀⠀⠀⠀⠀⠀⠀⠀⠀⠸⣿⣿⣿⣿⣶⣦⡀⠀⠀⠀⠀⠀⠀⠀⠀⠀⠀⠀⠀⠀⠀⠀⠀⠀⠀⠀⠀⠀⠀⠀⣠⣴⣶⣿⣿⣿⣿⡇⠀⠀⠀⠀⠀⠀⠀⠀⠀⠀⠀⠀⠀⠀⠀⠀⠀⠀⠀⠀⠀⠀⠀⠀⠀⠀</a:t>
            </a:r>
            <a:br/>
            <a:r>
              <a:t>⠀⠀⠀⠀⠀⠀⠀⠀⠀⠀⠀⠀⠀⠀⠀⠀⠀⠀⠀⠀⠀⠀⠀⠀⠀⢀⣾⣿⣿⣿⣿⣿⣿⣿⣷⣄⠀⠀⠀⠀⠀⠀⠀⠀⠀⠀⠀⠀⠀⠀⠀⠀⠀⠀⠀⣠⣾⣿⣿⣿⣿⣿⣿⣿⣷⡀⠀⠀⠀⠀⠀⠀⠀⠀⠀⠀⠀⠀⠀⠀⠀⠀⠀⠀⠀⠀⠀⠀⠀⠀⠀</a:t>
            </a:r>
            <a:br/>
            <a:r>
              <a:t>⠀⠀⠀⠀⠀⠀⠀⠀⠀⠀⠀⠀⠀⠀⠀⠀⠀⠀⠀⠀⠀⠀⠀⠀⢀⣾⣿⣿⣿⣿⣿⣿⣿⣿⣿⣿⣦⡀⠀⠀⠀⠀⠀⠀⠀⠀⠀⠀⠀⠀⠀⠀⠀⣠⣾⣿⣿⣿⣿⣿⣿⣿⣿⣿⣿⣿⡄⠀⠀⠀⠀⠀⠀⠀⠀⠀⠀⠀⠀⠀⠀⠀⠀⠀⠀⠀⠀⠀⠀⠀⠀</a:t>
            </a:r>
            <a:br/>
            <a:r>
              <a:t>⠀⠀⠀⠀⠀⠀⠀⠀⠀⠀⠀⠀⠀⠀⠀⠀⠀⠀⠀⠀⠀⠀⠀⠀⣾⣿⣿⣿⣿⣿⣿⣿⣿⣿⣿⣿⣿⣿⣦⠀⠀⠀⠀⠀⠀⠀⠀⠀⠀⠀⠀⢀⣴⣿⣿⣿⣿⣿⣿⣿⣿⣿⣿⣿⣿⣿⣷⡀⠀⠀⠀⠀⠀⠀⠀⠀⠀⠀⠀⠀⠀⠀⠀⠀⠀⠀⠀⠀⠀⠀⠀</a:t>
            </a:r>
            <a:br/>
            <a:r>
              <a:t>⠀⠀⠀⠀⠀⠀⠀⠀⠀⠀⠀⠀⠀⠀⠀⠀⠀⠀⠀⠀⠀⠀⠀⣼⣿⣿⣿⣿⣿⣿⣿⣿⣿⣿⣿⣿⣿⣿⣿⣷⡄⠀⠀⠀⠀⠀⠀⠀⠀⠀⣰⣿⣿⣿⣿⣿⣿⣿⣿⣿⣿⣿⣿⣿⣿⣿⣿⣧⠀⠀⠀⠀⠀⠀⠀⠀⠀⠀⠀⠀⠀⠀⠀⠀⠀⠀⠀⠀⠀⠀⠀</a:t>
            </a:r>
            <a:br/>
            <a:r>
              <a:t>⠀⠀⠀⠀⠀⠀⠀⠀⠀⠀⠀⠀⠀⠀⠀⠀⠀⠀⠀⠀⠀⠀⢰⣿⣿⣿⣿⣿⣿⣿⣿⣿⣿⣿⣿⣿⣿⣿⣿⣿⣿⣦⡀⠀⠀⠀⠀⠀⢠⣾⣿⣿⣿⣿⣿⣿⣿⣿⣿⣿⣿⣿⣿⣿⣿⣿⣿⣿⡆⠀⠀⠀⠀⠀⠀⠀⠀⠀⠀⠀⠀⠀⠀⠀⠀⠀⠀⠀⠀⠀⠀</a:t>
            </a:r>
            <a:br/>
            <a:r>
              <a:t>⠀⠀⠀⠀⠀⠀⠀⠀⠀⠀⠀⠀⠀⠀⠀⠀⠀⠀⠀⠀⠀⠀⣾⣿⣿⣿⣿⣿⣿⣿⣿⣿⣿⣿⣿⣿⣿⣿⣿⣿⣿⣿⣷⣄⠀⠀⠀⣴⣿⣿⣿⣿⣿⣿⣿⣿⣿⣿⣿⣿⣿⣿⣿⣿⣿⣿⣿⣿⣷⠀⠀⠀⠀⠀⠀⠀⠀⠀⠀⠀⠀⠀⠀⠀⠀⠀⠀⠀⠀⠀⠀</a:t>
            </a:r>
            <a:br/>
            <a:r>
              <a:t>⠀⠀⠀⠀⠀⠀⠀⠀⠀⠀⠀⠀⠀⠀⠀⠀⠀⠀⠀⠀⠀⢠⣿⣿⣿⣿⣿⣿⣿⣿⣿⣿⣿⣿⣿⣿⣿⣿⣿⣿⣿⣿⣿⣿⣧⣠⣾⣿⣿⣿⣿⣿⣿⣿⣿⣿⣿⣿⣿⣿⣿⣿⣿⣿⣿⣿⣿⣿⣿⠄⠀⠀⠀⠀⠀⠀⠀⠀⠀⠀⠀⠀⠀⠀⠀⠀⠀⠀⠀⠀⠀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⠀⠀⠀⠀⠀⠀⠀⠀⠀⠀⠀⠀⠀⠀⠀⠀⠀⠀⠀⠀⠀⠈⣿⣿⣿⣿⣿⣿⣿⣿⣿⣿⣿⣿⣿⣿⣿⣿⣿⣿⣿⣿⣿⣿⣿⣿⣿⣿⣿⣿⣿⣿⣿⣿⣿⣿⣿⣿⣿⣿⣿⣿⣿⣿⣿⣿⣿⣿⣿⠀⠀⠀⠀⠀⠀⠀⠀⠀⠀⠀⠀⠀⠀⠀⠀⠀⠀⠀⠀⠀⠀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⠀⠀⠀⠀⠀⠀⠀⠀⠀⠀⠀⠀⠀⠀⠀⠀⠀⠀⠀⠀⠀⠀⣿⣿⣿⣿⣿⣿⣿⣿⣿⣿⣿⣿⣿⣿⣿⣿⣿⣿⣿⣿⣿⣿⣿⣿⣿⣿⣿⣿⣿⣿⣿⣿⣿⣿⣿⣿⣿⣿⣿⣿⣿⣿⣿⣿⣿⣿⡿⠀⠀⠀⠀⠀⠀⠀⠀⠀⠀⠀⠀⠀⠀⠀⠀⠀⠀⠀⠀⠀⠀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⠀⠀⠀⠀⠀⠀⠀⠀⠀⠀⠀⠀⠀⠀⠀⠀⠀⠀⠀⠀⢀⣼⣿⣿⣿⣿⣿⣿⣿⣿⣿⣿⣿⣿⣿⣿⣿⣿⣿⣿⣿⣿⣿⣿⣿⣿⣿⣿⣿⣿⣿⣿⣿⣿⣿⣿⣿⣿⣿⣿⣿⣿⣿⣿⣿⣿⣿⣿⣷⣄⠀⠀⠀⠀⠀⠀⠀⠀⠀⠀⠀⠀⠀⠀⠀⠀⠀⠀⠀⠀⠀</a:t>
            </a:r>
            <a:br/>
            <a:r>
              <a:t>⠀⠀⠀⠀⠀⠀⠀⠀⠀⠀⠀⠀⠀⠀⠀⠀⠀⠀⣠⣶⣿⣿⣿⣿⣿⣿⣿⣿⣿⣿⣿⣿⣿⣿⣿⣿⣿⣿⣿⣿⣿⣿⣿⣿⣿⣿⣿⣿⣿⣿⣿⣿⣿⣿⣿⣿⣿⣿⣿⣿⣿⣿⣿⣿⣿⣿⣿⣿⣿⣿⣶⣄⠀⠀⠀⠀⠀⠀⠀⠀⠀⠀⠀⠀⠀⠀⠀⠀⠀⠀⠀</a:t>
            </a:r>
            <a:br/>
            <a:r>
              <a:t>⠀⠀⠀⠀⠀⠀⠀⠀⠀⠀⠀⠀⠀⠀⣤⣴⣶⣾⣿⣿⣿⣿⣿⣿⣿⣿⣿⣿⣿⣿⣿⣿⣿⣿⣿⣿⣿⣿⣿⣿⣿⣿⣿⣿⣿⣿⣿⣿⣿⣿⣿⣿⣿⣿⣿⣿⣿⣿⣿⣿⣿⣿⣿⣿⣿⣿⣿⣿⣿⣿⣿⣿⣷⣦⣤⣄⠀⠀⠀⠀⠀⠀⠀⠀⠀⠀⠀⠀⠀⠀⠀</a:t>
            </a:r>
            <a:br/>
            <a:r>
              <a:t>⠀⠀⠀⠀⠀⠀⠀⠀⠀⠀⠀⢀⣀⣼⣿⡿⢿⣿⣿⣿⣿⣿⣿⣿⣿⣿⣿⣿⣿⣿⣿⣿⣿⣿⣿⣿⣿⣿⣿⣿⣿⣿⣿⣿⣿⣿⣿⣿⣿⣿⣿⣿⣿⣿⣿⣿⣿⣿⣿⣿⣿⣿⣿⣿⣿⣿⣿⣿⣿⣿⣿⣿⣿⡟⢿⣿⣄⣀⠀⠀⠀⠀⠀⠀⠀⠀⠀⠀⠀⠀⠀</a:t>
            </a:r>
            <a:br/>
            <a:r>
              <a:t>⠀⠀⠀⠀⠀⠀⠀⠀⠀⠀⠀⠈⣿⣿⠟⠀⠀⠀⠉⠉⠉⠉⠉⠉⣿⣿⣿⣿⣿⣿⣿⣿⣿⣿⣿⣿⣿⣿⣿⣿⣿⣿⣿⣿⣿⣿⣿⣿⣿⣿⣿⣿⣿⣿⣿⣿⣿⣿⣿⣿⣿⣿⣿⣿⣿⣿⣿⠉⠉⠉⠉⠉⠁⠀⠀⠹⣿⣿⠇⠀⠀⠀⠀⠀⠀⠀⠀⠀⠀⠀⠀</a:t>
            </a:r>
            <a:br/>
            <a:r>
              <a:t>⠀⠀⠀⠀⠀⠀⠀⠀⠀⠀⠀⠀⠘⠃⠀⠀⠀⠀⠀⠀⠀⠀⠀⢰⣿⣿⣿⣿⣿⣿⣿⣿⣿⣿⣿⣿⣿⣿⣿⣿⣿⣿⣿⣿⣿⣿⣿⣿⣿⣿⣿⣿⣿⣿⣿⣿⣿⣿⣿⣿⣿⣿⣿⣿⣿⣿⣿⠀⠀⠀⠀⠀⠀⠀⠀⠀⠈⠻⠀⠀⠀⠀⠀⠀⠀⠀⠀⠀⠀⠀⠀</a:t>
            </a:r>
            <a:br/>
            <a:r>
              <a:t>⠀⠀⠀⠀⠀⠀⠀⠀⠀⠀⠀⠀⠀⠀⠀⠀⠀⠀⠀⠀⠀⠀⠀⣸⣿⣿⣿⣿⣿⣿⣿⣿⣿⣿⣿⣿⣿⣿⣿⣿⣿⣿⣿⣿⣿⣿⣿⣿⣿⣿⣿⣿⣿⣿⣿⣿⣿⣿⣿⣿⣿⣿⣿⣿⣿⣿⣿⡀⠀⠀⠀⠀⠀⠀⠀⠀⠀⠀⠀⠀⠀⠀⠀⠀⠀⠀⠀⠀⠀⠀⠀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⠀⠀⠀⠀⠀⠀⠀⠀⠀⠀⠀⠀⠀⠀⠀⠀⠀⠀⠀⠀⠀⠀⠀⠀⠀⠀⠀⣀⣀⣀⠀⠀⠀⠀⠀⠀⠀⠀⠀⠀⠀⠀⠀⠀⠀⠀⠀⠀⠀⠀⠀⠀⠀⠀⠀⠀⠀⠀⠀⠀⠀⣀⣤⣤⡀⠀⠀⠀⠀⠀⠀⠀⠀⠀⠀⠀⠀⠀⠀⠀⠀⠀⠀⠀⠀⠀⠀⠀⠀⠀⠀</a:t>
            </a:r>
            <a:br/>
            <a:r>
              <a:t>⠀⠀⠀⠀⠀⠀⠀⠀⠀⠀⠀⠀⠀⠀⠀⠀⠀⠀⠀⠀⠀⠀⠀⠀⠀⠀⣼⣿⣿⣿⣷⣄⠀⠀⠀⠀⠀⠀⠀⠀⠀⠀⠀⠀⠀⠀⠀⠀⠀⠀⠀⠀⠀⠀⠀⠀⠀⠀⠀⢠⣾⣿⣿⣿⣿⡄⠀⠀⠀⠀⠀⠀⠀⠀⠀⠀⠀⠀⠀⠀⠀⠀⠀⠀⠀⠀⠀⠀⠀⠀⠀</a:t>
            </a:r>
            <a:br/>
            <a:r>
              <a:t>⠀⠀⠀⠀⠀⠀⠀⠀⠀⠀⠀⠀⠀⠀⠀⠀⠀⠀⠀⠀⠀⠀⠀⠀⠀⠀⢿⣿⣿⣿⣿⣿⣄⡀⠀⠀⠀⠀⠀⠀⠀⠀⠀⠀⠀⠀⠀⠀⠀⠀⠀⠀⠀⠀⠀⠀⠀⢀⣤⣾⣿⣿⣿⣿⣿⠃⠀⠀⠀⠀⠀⠀⠀⠀⠀⠀⠀⠀⠀⠀⠀⠀⠀⠀⠀⠀⠀⠀⠀⠀⠀</a:t>
            </a:r>
            <a:br/>
            <a:r>
              <a:t>⠀⠀⠀⠀⠀⠀⠀⠀⠀⠀⠀⠀⠀⠀⠀⠀⠀⠀⠀⠀⠀⠀⠀⠀⠀⣠⣿⣿⣿⣿⣿⣿⣿⣿⣦⡀⠀⠀⠀⠀⠀⠀⠀⠀⠀⠀⠀⠀⠀⠀⠀⠀⠀⠀⠀⢀⣴⣿⣿⣿⣿⣿⣿⣿⣿⣦⠀⠀⠀⠀⠀⠀⠀⠀⠀⠀⠀⠀⠀⠀⠀⠀⠀⠀⠀⠀⠀⠀⠀⠀⠀</a:t>
            </a:r>
            <a:br/>
            <a:r>
              <a:t>⠀⠀⠀⠀⠀⠀⠀⠀⠀⠀⠀⠀⠀⠀⠀⠀⠀⠀⠀⠀⠀⠀⠀⠀⣰⣿⣿⣿⣿⣿⣿⣿⣿⣿⣿⣷⣄⠀⠀⠀⠀⠀⠀⠀⠀⠀⠀⠀⠀⠀⠀⠀⠀⠀⣴⣿⣿⣿⣿⣿⣿⣿⣿⣿⣿⣿⣧⠀⠀⠀⠀⠀⠀⠀⠀⠀⠀⠀⠀⠀⠀⠀⠀⠀⠀⠀⠀⠀⠀⠀⠀</a:t>
            </a:r>
            <a:br/>
            <a:r>
              <a:t>⠀⠀⠀⠀⠀⠀⠀⠀⠀⠀⠀⠀⠀⠀⠀⠀⠀⠀⠀⠀⠀⠀⠀⢠⣿⣿⣿⣿⣿⣿⣿⣿⣿⣿⣿⣿⣿⣧⡀⠀⠀⠀⠀⠀⠀⠀⠀⠀⠀⠀⠀⠀⣠⣾⣿⣿⣿⣿⣿⣿⣿⣿⣿⣿⣿⣿⣿⣆⠀⠀⠀⠀⠀⠀⠀⠀⠀⠀⠀⠀⠀⠀⠀⠀⠀⠀⠀⠀⠀⠀⠀</a:t>
            </a:r>
            <a:br/>
            <a:r>
              <a:t>⠀⠀⠀⠀⠀⠀⠀⠀⠀⠀⠀⠀⠀⠀⠀⠀⠀⠀⠀⠀⠀⠀⠀⣾⣿⣿⣿⣿⣿⣿⣿⣿⣿⣿⣿⣿⣿⣿⣿⣆⠀⠀⠀⠀⠀⠀⠀⠀⠀⠀⢀⣴⣿⣿⣿⣿⣿⣿⣿⣿⣿⣿⣿⣿⣿⣿⣿⣿⡄⠀⠀⠀⠀⠀⠀⠀⠀⠀⠀⠀⠀⠀⠀⠀⠀⠀⠀⠀⠀⠀⠀</a:t>
            </a:r>
            <a:br/>
            <a:r>
              <a:t>⠀⠀⠀⠀⠀⠀⠀⠀⠀⠀⠀⠀⠀⠀⠀⠀⠀⠀⠀⠀⠀⠀⣸⣿⣿⣿⣿⣿⣿⣿⣿⣿⣿⣿⣿⣿⣿⣿⣿⣿⣷⡀⠀⠀⠀⠀⠀⠀⠀⣠⣿⣿⣿⣿⣿⣿⣿⣿⣿⣿⣿⣿⣿⣿⣿⣿⣿⣿⣧⠀⠀⠀⠀⠀⠀⠀⠀⠀⠀⠀⠀⠀⠀⠀⠀⠀⠀⠀⠀⠀⠀</a:t>
            </a:r>
            <a:br/>
            <a:r>
              <a:t>⠀⠀⠀⠀⠀⠀⠀⠀⠀⠀⠀⠀⠀⠀⠀⠀⠀⠀⠀⠀⠀⢀⣿⣿⣿⣿⣿⣿⣿⣿⣿⣿⣿⣿⣿⣿⣿⣿⣿⣿⣿⣿⣆⠀⠀⠀⠀⢀⣼⣿⣿⣿⣿⣿⣿⣿⣿⣿⣿⣿⣿⣿⣿⣿⣿⣿⣿⣿⣿⡄⠀⠀⠀⠀⠀⠀⠀⠀⠀⠀⠀⠀⠀⠀⠀⠀⠀⠀⠀⠀⠀</a:t>
            </a:r>
            <a:br/>
            <a:r>
              <a:t>⠀⠀⠀⠀⠀⠀⠀⠀⠀⠀⠀⠀⠀⠀⠀⠀⠀⠀⠀⠀⠀⢸⣿⣿⣿⣿⣿⣿⣿⣿⣿⣿⣿⣿⣿⣿⣿⣿⣿⣿⣿⣿⣿⣷⡀⠀⣰⣿⣿⣿⣿⣿⣿⣿⣿⣿⣿⣿⣿⣿⣿⣿⣿⣿⣿⣿⣿⣿⣿⡇⠀⠀⠀⠀⠀⠀⠀⠀⠀⠀⠀⠀⠀⠀⠀⠀⠀⠀⠀⠀⠀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⠀⠀⠀⠀⠀⠀⠀⠀⠀⠀⠀⠀⠀⠀⠀⠀⠀⠀⠀⠀⠀⢸⣿⣿⣿⣿⣿⣿⣿⣿⣿⣿⣿⣿⣿⣿⣿⣿⣿⣿⣿⣿⣿⣿⣿⣾⣿⣿⣿⣿⣿⣿⣿⣿⣿⣿⣿⣿⣿⣿⣿⣿⣿⣿⣿⣿⣿⣿⣿⡇⠀⠀⠀⠀⠀⠀⠀⠀⠀⠀⠀⠀⠀⠀⠀⠀⠀⠀⠀⠀⠀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⠀⠀⠀⠀⠀⠀⠀⠀⠀⠀⠀⠀⠀⠀⠀⠀⠀⠀⠀⠀⠀⢸⣿⣿⣿⣿⣿⣿⣿⣿⣿⣿⣿⣿⣿⣿⣿⣿⣿⣿⣿⣿⣿⣿⣿⣿⣿⣿⣿⣿⣿⣿⣿⣿⣿⣿⣿⣿⣿⣿⣿⣿⣿⣿⣿⣿⣿⣿⣿⠇⠀⠀⠀⠀⠀⠀⠀⠀⠀⠀⠀⠀⠀⠀⠀⠀⠀⠀⠀⠀⠀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⠀⠀⠀⠀⠀⠀⠀⠀⠀⠀⠀⠀⠀⠀⠀⠀⠀⠀⠀⠀⠀⢠⣿⣿⣿⣿⣿⣿⣿⣿⣿⣿⣿⣿⣿⣿⣿⣿⣿⣿⣿⣿⣿⣿⣿⣿⣿⣿⣿⣿⣿⣿⣿⣿⣿⣿⣿⣿⣿⣿⣿⣿⣿⣿⣿⣿⣿⣿⣿⠀⠀⠀⠀⠀⠀⠀⠀⠀⠀⠀⠀⠀⠀⠀⠀⠀⠀⠀⠀⠀⠀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⠀⠀⠀⠀⠀⠀⠀⠀⠀⠀⠀⠀⠀⠀⠀⠀⠀⠀⠀⠀⠀⣸⣿⣿⣿⣿⣿⣿⣿⣿⣿⣿⣿⣿⣿⣿⣿⣿⣿⣿⣿⣿⣿⣿⣿⣿⣿⣿⣿⣿⣿⣿⣿⣿⣿⣿⣿⣿⣿⣿⣿⣿⣿⣿⣿⣿⣿⣿⣧⠀⠀⠀⠀⠀⠀⠀⠀⠀⠀⠀⠀⠀⠀⠀⠀⠀⠀⠀⠀⠀⠀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⠀⠀⠀⠀⠀⠀⠀⠀⠀⠀⠀⠀⠀⠀⠀⠀⠀⠀⠀⢀⣴⣿⣿⣿⣿⣿⣿⣿⣿⣿⣿⣿⣿⣿⣿⣿⣿⣿⣿⣿⣿⣿⣿⣿⣿⣿⣿⣿⣿⣿⣿⣿⣿⣿⣿⣿⣿⣿⣿⣿⣿⣿⣿⣿⣿⣿⣿⣿⣿⣧⡀⠀⠀⠀⠀⠀⠀⠀⠀⠀⠀⠀⠀⠀⠀⠀⠀⠀⠀⠀⠀</a:t>
            </a:r>
            <a:br/>
            <a:r>
              <a:t>⠀⠀⠀⠀⠀⠀⠀⠀⠀⠀⠀⠀⠀⠀⠀⠀⢀⣠⣾⣿⣿⣿⣿⣿⣿⣿⣿⣿⣿⣿⣿⣿⣿⣿⣿⣿⣿⣿⣿⣿⣿⣿⣿⣿⣿⣿⣿⣿⣿⣿⣿⣿⣿⣿⣿⣿⣿⣿⣿⣿⣿⣿⣿⣿⣿⣿⣿⣿⣿⣿⣿⣦⣀⠀⠀⠀⠀⠀⠀⠀⠀⠀⠀⠀⠀⠀⠀⠀⠀⠀⠀</a:t>
            </a:r>
            <a:br/>
            <a:r>
              <a:t>⠀⠀⠀⠀⠀⠀⠀⠀⠀⠀⠀⠀⠀⠀⣠⣾⣿⣿⣿⣿⣿⣿⣿⣿⣿⣿⣿⣿⣿⣿⣿⣿⣿⣿⣿⣿⣿⣿⣿⣿⣿⣿⣿⣿⣿⣿⣿⣿⣿⣿⣿⣿⣿⣿⣿⣿⣿⣿⣿⣿⣿⣿⣿⣿⣿⣿⣿⣿⣿⣿⣿⣿⣿⣿⣶⣄⠀⠀⠀⠀⠀⠀⠀⠀⠀⠀⠀⠀⠀⠀⠀</a:t>
            </a:r>
            <a:br/>
            <a:r>
              <a:t>⠀⠀⠀⠀⠀⠀⠀⠀⠀⠀⠀⢀⣤⣾⣿⢿⣿⣿⣿⣿⣿⣿⡿⠿⣿⣿⣿⣿⣿⣿⣿⣿⣿⣿⣿⣿⣿⣿⣿⣿⣿⣿⣿⣿⣿⣿⣿⣿⣿⣿⣿⣿⣿⣿⣿⣿⣿⣿⣿⣿⣿⣿⣿⣿⣿⣿⣿⣿⣿⣿⣿⣿⣿⣿⢿⣿⣷⣄⠀⠀⠀⠀⠀⠀⠀⠀⠀⠀⠀⠀⠀</a:t>
            </a:r>
            <a:br/>
            <a:r>
              <a:t>⠀⠀⠀⠀⠀⠀⠀⠀⠀⠀⠀⢸⡿⣿⠏⠀⠈⠉⠉⠉⠁⠀⠀⢠⣿⣿⣿⣿⣿⣿⣿⣿⣿⣿⣿⣿⣿⣿⣿⣿⣿⣿⣿⣿⣿⣿⣿⣿⣿⣿⣿⣿⣿⣿⣿⣿⣿⣿⣿⣿⣿⣿⣿⣿⣿⣿⣿⡿⣿⣿⣿⣿⣿⡿⠀⠹⣿⣿⣷⡆⠀⠀⠀⠀⠀⠀⠀⠀⠀⠀⠀</a:t>
            </a:r>
            <a:br/>
            <a:r>
              <a:t>⠀⠀⠀⠀⠀⠀⠀⠀⠀⠀⠀⠀⠀⠀⠀⠀⠀⠀⠀⠀⠀⠀⠀⣸⣿⣿⣿⣿⣿⣿⣿⣿⣿⣿⣿⣿⣿⣿⣿⣿⣿⣿⣿⣿⣿⣿⣿⣿⣿⣿⣿⣿⣿⣿⣿⣿⣿⣿⣿⣿⣿⣿⣿⣿⣿⣿⣿⠁⠀⠀⠀⠀⠀⠀⠀⠀⠘⠿⠟⠀⠀⠀⠀⠀⠀⠀⠀⠀⠀⠀⠀</a:t>
            </a:r>
            <a:br/>
            <a:r>
              <a:t>⠀⠀⠀⠀⠀⠀⠀⠀⠀⠀⠀⠀⠀⠀⠀⠀⠀⠀⠀⠀⠀⠀⠀⣿⢻⣿⣿⣿⣿⣿⣿⣿⣿⣿⣿⣿⣿⣿⣿⣿⣿⣿⣿⣿⣿⣿⣿⣿⣿⣿⣿⣿⣿⣿⣿⣿⣿⣿⣿⣿⣿⣿⣿⣿⣿⣿⣿⡄⠀⠀⠀⠀⠀⠀⠀⠀⠀⠀⠀⠀⠀⠀⠀⠀⠀⠀⠀⠀⠀⠀⠀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⣿⣿⣿⣿⣿⣿⣿⣿⣿⣿⣿⣿⣿⣿⣿⣿⣿⣿⣿⣿⣿⣿⣿⣿⣿⣿⣿⣿⣿⣿⣿⣿⣿⣿⣿⣿⣿⣿⣿⣿⣿⣿⣿⣿⣿⣿⣿⣿⣿⣿⣿⣿⣿⣿⣿⣿⣿⣿⣿⣿⣿⣿⣿⣿⣿⣿⣿⣿⣿⣿⣿⣿⣿⣿⣿⣿⣿⣿⣿⣿⡿⠀⠀⠀⢼⣿⣿⣿⣿⣿⡇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⣿⣿⣿⣿⣿⣿⣿⣿⣿⣿⣿⣿⣿⣿⣿⣿⣿⣿⣿⣿⣿⣿⣿⣿⣿⣿⣿⣿⣿⣿⣿⣿⣿⣿⣿⣿⣿⣿⣿⣿⣿⣿⣿⣿⣿⣿⣿⣿⣿⣿⣿⣿⣿⣿⣿⣿⣿⣿⣿⣿⣿⣿⣿⣿⣿⣿⣿⣿⣿⣿⣿⣿⣿⣿⣿⡿⠛⠛⠉⠉⠁⠀⠀⠀⠘⣿⣿⣿⣿⣿⡇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⣿⣿⣿⣿⣿⣿⣿⣿⣿⣿⣿⣿⣿⣿⣿⣿⣿⣿⣿⣿⣿⣿⣿⣿⣿⣿⣿⣿⣿⣿⣿⣿⣿⣿⣿⣿⣿⣿⣿⣿⣿⣿⣿⣿⣿⣿⣿⣿⣿⣿⣿⣿⣿⣿⣿⣿⣿⣿⣿⣿⣿⣿⣿⣿⣿⣿⣿⣿⣿⣿⣿⣿⣿⠟⠋⠀⠀⠀⠀⠀⠀⠀⠀⠀⠀⢻⣿⣿⣿⣿⡇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⣿⣿⣿⣿⣿⣿⣿⣿⣿⣿⣿⣿⣿⣿⣿⣿⣿⣿⣿⣿⣿⣿⣿⣿⣿⣿⣿⣿⣿⣿⣿⣿⣿⣿⣿⣿⣿⣿⣿⣿⣿⣿⣿⣿⣿⣿⣿⣿⣿⣿⣿⣿⣿⣿⣿⣿⣿⣿⣿⣿⣿⣿⣿⣿⣿⣿⣿⣿⣿⣿⣿⠟⠉⠀⠀⠀⠀⠀⠀⠀⠀⠀⠀⠀⠀⣼⣿⣿⣿⣿⡇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⣿⣿⣿⣿⣿⣿⣿⣿⣿⣿⣿⣿⣿⣿⣿⣿⣿⣿⣿⣿⣿⣿⣿⣿⣿⣿⣿⣿⣿⣿⣿⣿⣿⣿⣿⣿⣿⣿⣿⣿⣿⣿⣿⣿⣿⣿⣿⣿⣿⣿⣿⣿⣿⣿⣿⣿⣿⣿⣿⣿⣿⣿⣿⣿⣿⣿⣿⣿⣿⠟⠁⠀⠀⠀⠀⠀⠀⠀⠀⠀⠀⠀⠀⠀⠀⣿⣿⣿⣿⣿⡇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⣿⣿⣿⣿⣿⣿⣿⣿⣿⣿⣿⣿⣿⣿⣿⣿⣿⣿⣿⣿⣿⣿⣿⣿⣿⣿⣿⣿⣿⣿⣿⣿⣿⣿⣿⣿⣿⣿⣿⣿⣿⣿⣿⣿⣿⣿⣿⣿⣿⣿⣿⣿⣿⣿⣿⣿⣿⣿⣿⣿⣿⣿⣿⣿⣿⣿⣿⠟⠁⠀⠀⠀⠀⠀⠀⠀⠀⠀⠀⠀⣀⣴⣶⣦⣼⣿⣿⣿⣿⣿⡇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⣿⣿⣿⣿⣿⣿⣿⣿⣿⣿⣿⣿⣿⣿⣿⣿⣿⣿⣿⣿⣿⣿⣿⣿⣿⣿⣿⣿⣿⣿⣿⣿⣿⣿⣿⣿⣿⣿⣿⣿⣿⣿⣿⣿⣿⣿⣿⣿⣿⣿⣿⣿⣿⣿⣿⣿⣿⣿⣿⣿⣿⣿⣿⣿⣿⠋⠁⠀⠀⠀⠀⠀⠀⠀⠀⠀⠀⠀⠀⢠⣿⣿⣿⣿⣿⣿⣿⣿⣿⣿⡇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⣿⣿⣿⣿⣿⣿⣿⣿⣿⣿⣿⣿⣿⣿⣿⣿⣿⣿⣿⣿⣿⣿⣿⣿⣿⣿⣿⣿⣿⣿⣿⣿⣿⣿⣿⣿⣿⣿⣿⣿⣿⣿⣿⣿⣿⣿⣿⣿⣿⣿⣿⣿⣿⣿⣿⣿⣿⣿⣿⣿⣿⣿⡿⠋⠀⠀⠀⠀⠀⠀⠀⠀⠀⠀⠀⠀⠀⠀⠀⣸⣿⣿⣿⣿⣿⣿⣿⣿⣿⣿⡇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⣿⣿⣿⣿⣿⣿⣿⣿⣿⣿⣿⣿⣿⣿⣿⣿⣿⣿⣿⣿⣿⣿⣿⣿⣿⣿⣿⣿⣿⣿⣿⣿⣿⣿⣿⣿⣿⣿⣿⣿⣿⣿⣿⣿⣿⣿⣿⣿⣿⣿⣿⣿⣿⣿⣿⣿⣿⣿⣿⣿⣿⠛⠀⠀⠀⠀⠀⠀⠀⠀⠀⠀⠀⠀⠀⠀⠀⠀⣰⣿⣿⣿⣿⣿⣿⣿⣿⣿⣿⣿⡇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⠀⠀⠀⠀⠀⠀⠀⠀⠀⠀⠀⠀⠀⠀⠀⠀⠀⠀⠀⠀⠀⠀⠀⠀⠀⠀⢀⣤⣶⣦⣄⠀⠀⠀⠀⠀⠀⠀⠀⠀⠀⠀⠀⠀⠀⠀⠀⠀⠀⠀⠀⠀⠀⠀⠀⠀⠀⠀⠀⠀⣠⣶⣶⣶⣄⠀⠀⠀⠀⠀⠀⠀⠀⠀⠀⠀⠀⠀⠀⠀⠀⠀⠀⠀⠀⠀⠀⠀⠀⠀⠀</a:t>
            </a:r>
            <a:br/>
            <a:r>
              <a:t>⠀⠀⠀⠀⠀⠀⠀⠀⠀⠀⠀⠀⠀⠀⠀⠀⠀⠀⠀⠀⠀⠀⠀⠀⠀⠀⣾⣿⣿⣿⣿⣷⠀⠀⠀⠀⠀⠀⠀⠀⠀⠀⠀⠀⠀⠀⠀⠀⠀⠀⠀⠀⠀⠀⠀⠀⠀⠀⠀⢰⣿⣿⣿⣿⣿⡇⠀⠀⠀⠀⠀⠀⠀⠀⠀⠀⠀⠀⠀⠀⠀⠀⠀⠀⠀⠀⠀⠀⠀⠀⠀</a:t>
            </a:r>
            <a:br/>
            <a:r>
              <a:t>⠀⠀⠀⠀⠀⠀⠀⠀⠀⠀⠀⠀⠀⠀⠀⠀⠀⠀⠀⠀⠀⠀⠀⠀⠀⠀⢿⣿⣿⣿⣿⣿⣄⠀⠀⠀⠀⠀⠀⠀⠀⠀⠀⠀⠀⠀⠀⠀⠀⠀⠀⠀⠀⠀⠀⠀⠀⢀⣤⣾⣿⣿⣿⣿⣿⠁⠀⠀⠀⠀⠀⠀⠀⠀⠀⠀⠀⠀⠀⠀⠀⠀⠀⠀⠀⠀⠀⠀⠀⠀⠀</a:t>
            </a:r>
            <a:br/>
            <a:r>
              <a:t>⠀⠀⠀⠀⠀⠀⠀⠀⠀⠀⠀⠀⠀⠀⠀⠀⠀⠀⠀⠀⠀⠀⠀⠀⠀⣠⣿⣿⣿⣿⣿⣿⣿⣿⣆⠀⠀⠀⠀⠀⠀⠀⠀⠀⠀⠀⠀⠀⠀⠀⠀⠀⠀⠀⠀⢀⣴⣿⣿⣿⣿⣿⣿⣿⣿⣦⠀⠀⠀⠀⠀⠀⠀⠀⠀⠀⠀⠀⠀⠀⠀⠀⠀⠀⠀⠀⠀⠀⠀⠀⠀</a:t>
            </a:r>
            <a:br/>
            <a:r>
              <a:t>⠀⠀⠀⠀⠀⠀⠀⠀⠀⠀⠀⠀⠀⠀⠀⠀⠀⠀⠀⠀⠀⠀⠀⠀⣰⣿⣿⣿⣿⣿⣿⣿⣿⣿⣿⣷⣄⠀⠀⠀⠀⠀⠀⠀⠀⠀⠀⠀⠀⠀⠀⠀⠀⠀⣰⣿⣿⣿⣿⣿⣿⣿⣿⣿⣿⣿⣧⠀⠀⠀⠀⠀⠀⠀⠀⠀⠀⠀⠀⠀⠀⠀⠀⠀⠀⠀⠀⠀⠀⠀⠀</a:t>
            </a:r>
            <a:br/>
            <a:r>
              <a:t>⠀⠀⠀⠀⠀⠀⠀⠀⠀⠀⠀⠀⠀⠀⠀⠀⠀⠀⠀⠀⠀⠀⠀⢠⣿⣿⣿⣿⣿⣿⣿⣿⣿⣿⣿⣿⣿⣧⡀⠀⠀⠀⠀⠀⠀⠀⠀⠀⠀⠀⠀⠀⣠⣾⣿⣿⣿⣿⣿⣿⣿⣿⣿⣿⣿⣿⣿⣆⠀⠀⠀⠀⠀⠀⠀⠀⠀⠀⠀⠀⠀⠀⠀⠀⠀⠀⠀⠀⠀⠀⠀</a:t>
            </a:r>
            <a:br/>
            <a:r>
              <a:t>⠀⠀⠀⠀⠀⠀⠀⠀⠀⠀⠀⠀⠀⠀⠀⠀⠀⠀⠀⠀⠀⠀⢀⣿⣿⣿⣿⣿⣿⣿⣿⣿⣿⣿⣿⣿⣿⣿⣿⣄⠀⠀⠀⠀⠀⠀⠀⠀⠀⠀⢀⣴⣿⣿⣿⣿⣿⣿⣿⣿⣿⣿⣿⣿⣿⣿⣿⣿⡄⠀⠀⠀⠀⠀⠀⠀⠀⠀⠀⠀⠀⠀⠀⠀⠀⠀⠀⠀⠀⠀⠀</a:t>
            </a:r>
            <a:br/>
            <a:r>
              <a:t>⠀⠀⠀⠀⠀⠀⠀⠀⠀⠀⠀⠀⠀⠀⠀⠀⠀⠀⠀⠀⠀⠀⣸⣿⣿⣿⣿⣿⣿⣿⣿⣿⣿⣿⣿⣿⣿⣿⣿⣿⣷⡀⠀⠀⠀⠀⠀⠀⠀⣠⣿⣿⣿⣿⣿⣿⣿⣿⣿⣿⣿⣿⣿⣿⣿⣿⣿⣿⣧⠀⠀⠀⠀⠀⠀⠀⠀⠀⠀⠀⠀⠀⠀⠀⠀⠀⠀⠀⠀⠀⠀</a:t>
            </a:r>
            <a:br/>
            <a:r>
              <a:t>⠀⠀⠀⠀⠀⠀⠀⠀⠀⠀⠀⠀⠀⠀⠀⠀⠀⠀⠀⠀⠀⢀⣿⣿⣿⣿⣿⣿⣿⣿⣿⣿⣿⣿⣿⣿⣿⣿⣿⣿⣿⣿⣆⠀⠀⠀⠀⢀⣼⣿⣿⣿⣿⣿⣿⣿⣿⣿⣿⣿⣿⣿⣿⣿⣿⣿⣿⣿⣿⡄⠀⠀⠀⠀⠀⠀⠀⠀⠀⠀⠀⠀⠀⠀⠀⠀⠀⠀⠀⠀⠀</a:t>
            </a:r>
            <a:br/>
            <a:r>
              <a:t>⠀⠀⠀⠀⠀⠀⠀⠀⠀⠀⠀⠀⠀⠀⠀⠀⠀⠀⠀⠀⠀⢸⣿⣿⣿⣿⣿⣿⣿⣿⣿⣿⣿⣿⣿⣿⣿⣿⣿⣿⣿⣿⣿⣧⡀⠀⣰⣿⣿⣿⣿⣿⣿⣿⣿⣿⣿⣿⣿⣿⣿⣿⣿⣿⣿⣿⣿⣿⣿⡇⠀⠀⠀⠀⠀⠀⠀⠀⠀⠀⠀⠀⠀⠀⠀⠀⠀⠀⠀⠀⠀</a:t>
            </a:r>
            <a:br/>
            <a:r>
              <a:t>⠀⠀⠀⠀⠀⠀⠀⠀⠀⠀⠀⠀⠀⠀⠀⠀⠀⠀⠀⠀⠀⣸⣿⣿⣿⣿⣿⣿⣿⣿⣿⣿⣿⣿⣿⣿⣿⣿⣿⣿⣿⣿⣿⣿⣿⣾⣿⣿⣿⣿⣿⣿⣿⣿⣿⣿⣿⣿⣿⣿⣿⣿⣿⣿⣿⣿⣿⣿⣿⣿⠀⠀⠀⠀⠀⠀⠀⠀⠀⠀⠀⠀⠀⠀⠀⠀⠀⠀⠀⠀⠀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⠀⠀⠀⠀⠀⠀⠀⠀⠀⠀⠀⠀⠀⠀⠀⠀⠀⠀⠀⠀⠀⢹⣿⣿⣿⣿⣿⣿⣿⣿⣿⣿⣿⣿⣿⣿⣿⣿⣿⣿⣿⣿⣿⣿⣿⣿⣿⣿⣿⣿⣿⣿⣿⣿⣿⣿⣿⣿⣿⣿⣿⣿⣿⣿⣿⣿⣿⣿⣿⡟⠀⠀⠀⠀⠀⠀⠀⠀⠀⠀⠀⠀⠀⠀⠀⠀⠀⠀⠀⠀⠀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⠀⠀⠀⠀⠀⠀⠀⠀⠀⠀⠀⠀⠀⠀⠀⠀⠀⠀⠀⠀⠀⠈⣿⣿⣿⣿⣿⣿⣿⣿⣿⣿⣿⣿⣿⣿⣿⣿⣿⣿⣿⣿⣿⣿⣿⣿⣿⣿⣿⣿⣿⣿⣿⣿⣿⣿⣿⣿⣿⣿⣿⣿⣿⣿⣿⣿⣿⣿⣿⠀⠀⠀⠀⠀⠀⠀⠀⠀⠀⠀⠀⠀⠀⠀⠀⠀⠀⠀⠀⠀⠀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⠀⠀⠀⠀⠀⠀⠀⠀⠀⠀⠀⠀⠀⠀⠀⠀⠀⠀⠀⠀⠀⢠⣿⣿⣿⣿⣿⣿⣿⣿⣿⣿⣿⣿⣿⣿⣿⣿⣿⣿⣿⣿⣿⣿⣿⣿⣿⣿⣿⣿⣿⣿⣿⣿⣿⣿⣿⣿⣿⣿⣿⣿⣿⣿⣿⣿⣿⣿⣿⠀⠀⠀⠀⠀⠀⠀⠀⠀⠀⠀⠀⠀⠀⠀⠀⠀⠀⠀⠀⠀⠀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⠀⠀⠀⠀⠀⠀⠀⠀⠀⠀⠀⠀⠀⠀⠀⠀⠀⠀⠀⢀⣴⣿⣿⣿⣿⣿⣿⣿⣿⣿⣿⣿⣿⣿⣿⣿⣿⣿⣿⣿⣿⣿⣿⣿⣿⣿⣿⣿⣿⣿⣿⣿⣿⣿⣿⣿⣿⣿⣿⣿⣿⣿⣿⣿⣿⣿⣿⣿⣿⣧⡀⠀⠀⠀⠀⠀⠀⠀⠀⠀⠀⠀⠀⠀⠀⠀⠀⠀⠀⠀⠀</a:t>
            </a:r>
            <a:br/>
            <a:r>
              <a:t>⠀⠀⠀⠀⠀⠀⠀⠀⠀⠀⠀⠀⠀⠀⠀⠀⢀⣠⣾⣿⣿⣿⣿⣿⣿⣿⣿⣿⣿⣿⣿⣿⣿⣿⣿⣿⣿⣿⣿⣿⣿⣿⣿⣿⣿⣿⣿⣿⣿⣿⣿⣿⣿⣿⣿⣿⣿⣿⣿⣿⣿⣿⣿⣿⣿⣿⣿⣿⣿⣿⣿⣦⣀⠀⠀⠀⠀⠀⠀⠀⠀⠀⠀⠀⠀⠀⠀⠀⠀⠀⠀</a:t>
            </a:r>
            <a:br/>
            <a:r>
              <a:t>⠀⠀⠀⠀⠀⠀⠀⠀⠀⠀⠀⠀⠀⠀⣤⣾⣿⣿⣿⣿⣿⣿⣿⣿⣿⣿⣿⣿⣿⣿⣿⣿⣿⣿⣿⣿⣿⣿⣿⣿⣿⣿⣿⣿⣿⣿⣿⣿⣿⣿⣿⣿⣿⣿⣿⣿⣿⣿⣿⣿⣿⣿⣿⣿⣿⣿⣿⣿⣿⣿⣿⣿⣿⣿⣷⣤⡀⠀⠀⠀⠀⠀⠀⠀⠀⠀⠀⠀⠀⠀⠀</a:t>
            </a:r>
            <a:br/>
            <a:r>
              <a:t>⠀⠀⠀⠀⠀⠀⠀⠀⠀⠀⠀⢀⣤⣾⣿⡿⣿⣿⣿⣿⣿⣿⡿⢿⣿⣿⣿⣿⣿⣿⣿⣿⣿⣿⣿⣿⣿⣿⣿⣿⣿⣿⣿⣿⣿⣿⣿⣿⣿⣿⣿⣿⣿⣿⣿⣿⣿⣿⣿⣿⣿⣿⣿⣿⣿⣿⣿⣿⣿⣿⣿⣿⣿⣿⣿⣿⣿⣆⠀⠀⠀⠀⠀⠀⠀⠀⠀⠀⠀⠀⠀</a:t>
            </a:r>
            <a:br/>
            <a:r>
              <a:t>⠀⠀⠀⠀⠀⠀⠀⠀⠀⠀⠀⢸⡿⣿⠟⠁⠀⠉⠉⠉⠁⠀⠀⢠⣿⣿⣿⣿⣿⣿⣿⣿⣿⣿⣿⣿⣿⣿⣿⣿⣿⣿⣿⣿⣿⣿⣿⣿⣿⣿⣿⣿⣿⣿⣿⣿⣿⣿⣿⣿⣿⣿⣿⣿⣿⣿⣿⣿⣿⣿⣿⣿⣿⡿⠀⠻⣿⣿⣷⣦⠀⠀⠀⠀⠀⠀⠀⠀⠀⠀⠀</a:t>
            </a:r>
            <a:br/>
            <a:r>
              <a:t>⠀⠀⠀⠀⠀⠀⠀⠀⠀⠀⠀⠀⠀⠀⠀⠀⠀⠀⠀⠀⠀⠀⠀⣼⣿⣿⣿⣿⣿⣿⣿⣿⣿⣿⣿⣿⣿⣿⣿⣿⣿⣿⣿⣿⣿⣿⣿⣿⣿⣿⣿⣿⣿⣿⣿⣿⣿⣿⣿⣿⣿⣿⣿⣿⣿⣿⣿⠇⠉⠉⠉⠉⠉⠁⠀⠀⠙⢿⡿⠃⠀⠀⠀⠀⠀⠀⠀⠀⠀⠀⠀</a:t>
            </a:r>
            <a:br/>
            <a:r>
              <a:t>⠀⠀⠀⠀⠀⠀⠀⠀⠀⠀⠀⠀⠀⠀⠀⠀⠀⠀⠀⠀⠀⠀⠀⣿⢻⣿⣿⣿⣿⣿⣿⣿⣿⣿⣿⣿⣿⣿⣿⣿⣿⣿⣿⣿⣿⣿⣿⣿⣿⣿⣿⣿⣿⣿⣿⣿⣿⣿⣿⣿⣿⣿⣿⣿⣿⣿⣿⡄⠀⠀⠀⠀⠀⠀⠀⠀⠀⠀⠀⠀⠀⠀⠀⠀⠀⠀⠀⠀⠀⠀⠀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⠀⠀⠀⠀⠀⠀⠀⠀⠀⠀⠀⠀⠀⠀⠀⠀⠀⠀⠀⠀⠀⠀⠀⠀⠀⠀⢀⣤⣶⣦⣄⠀⠀⠀⠀⠀⠀⠀⠀⠀⠀⠀⠀⠀⠀⠀⠀⠀⠀⠀⠀⠀⠀⠀⠀⠀⠀⠀⠀⠀⢀⣴⣶⣶⣤⠀⠀⠀⠀⠀⠀⠀⠀⠀⠀⠀⠀⠀⠀⠀⠀⠀⠀⠀⠀⠀⠀⠀⠀⠀⠀</a:t>
            </a:r>
            <a:br/>
            <a:r>
              <a:t>⠀⠀⠀⠀⠀⠀⠀⠀⠀⠀⠀⠀⠀⠀⠀⠀⠀⠀⠀⠀⠀⠀⠀⠀⠀⢠⣿⣿⣿⣿⣿⣆⠀⠀⠀⠀⠀⠀⠀⠀⠀⠀⠀⠀⠀⠀⠀⠀⠀⠀⠀⠀⠀⠀⠀⠀⠀⠀⠀⢠⣿⣿⣿⣿⣿⣧⠀⠀⠀⠀⠀⠀⠀⠀⠀⠀⠀⠀⠀⠀⠀⠀⠀⠀⠀⠀⠀⠀⠀⠀⠀</a:t>
            </a:r>
            <a:br/>
            <a:r>
              <a:t>⠀⠀⠀⠀⠀⠀⠀⠀⠀⠀⠀⠀⠀⠀⠀⠀⠀⠀⠀⠀⠀⠀⠀⠀⠀⠈⣿⣿⣿⣿⣿⣷⣄⠀⠀⠀⠀⠀⠀⠀⠀⠀⠀⠀⠀⠀⠀⠀⠀⠀⠀⠀⠀⠀⠀⠀⠀⢀⣤⣾⣿⣿⣿⣿⣿⠏⠀⠀⠀⠀⠀⠀⠀⠀⠀⠀⠀⠀⠀⠀⠀⠀⠀⠀⠀⠀⠀⠀⠀⠀⠀</a:t>
            </a:r>
            <a:br/>
            <a:r>
              <a:t>⠀⠀⠀⠀⠀⠀⠀⠀⠀⠀⠀⠀⠀⠀⠀⠀⠀⠀⠀⠀⠀⠀⠀⠀⠀⣼⣿⣿⣿⣿⣿⣿⣿⣿⣆⠀⠀⠀⠀⠀⠀⠀⠀⠀⠀⠀⠀⠀⠀⠀⠀⠀⠀⠀⠀⢀⣴⣿⣿⣿⣿⣿⣿⣿⣿⣷⡀⠀⠀⠀⠀⠀⠀⠀⠀⠀⠀⠀⠀⠀⠀⠀⠀⠀⠀⠀⠀⠀⠀⠀⠀</a:t>
            </a:r>
            <a:br/>
            <a:r>
              <a:t>⠀⠀⠀⠀⠀⠀⠀⠀⠀⠀⠀⠀⠀⠀⠀⠀⠀⠀⠀⠀⠀⠀⠀⠀⣾⣿⣿⣿⣿⣿⣿⣿⣿⣿⣿⣷⣄⠀⠀⠀⠀⠀⠀⠀⠀⠀⠀⠀⠀⠀⠀⠀⠀⠀⣠⣿⣿⣿⣿⣿⣿⣿⣿⣿⣿⣿⣿⡄⠀⠀⠀⠀⠀⠀⠀⠀⠀⠀⠀⠀⠀⠀⠀⠀⠀⠀⠀⠀⠀⠀⠀</a:t>
            </a:r>
            <a:br/>
            <a:r>
              <a:t>⠀⠀⠀⠀⠀⠀⠀⠀⠀⠀⠀⠀⠀⠀⠀⠀⠀⠀⠀⠀⠀⠀⠀⣼⣿⣿⣿⣿⣿⣿⣿⣿⣿⣿⣿⣿⣿⣦⡀⠀⠀⠀⠀⠀⠀⠀⠀⠀⠀⠀⠀⠀⢠⣾⣿⣿⣿⣿⣿⣿⣿⣿⣿⣿⣿⣿⣿⣷⠀⠀⠀⠀⠀⠀⠀⠀⠀⠀⠀⠀⠀⠀⠀⠀⠀⠀⠀⠀⠀⠀⠀</a:t>
            </a:r>
            <a:br/>
            <a:r>
              <a:t>⠀⠀⠀⠀⠀⠀⠀⠀⠀⠀⠀⠀⠀⠀⠀⠀⠀⠀⠀⠀⠀⠀⢰⣿⣿⣿⣿⣿⣿⣿⣿⣿⣿⣿⣿⣿⣿⣿⣿⣄⠀⠀⠀⠀⠀⠀⠀⠀⠀⠀⢀⣴⣿⣿⣿⣿⣿⣿⣿⣿⣿⣿⣿⣿⣿⣿⣿⣿⣇⠀⠀⠀⠀⠀⠀⠀⠀⠀⠀⠀⠀⠀⠀⠀⠀⠀⠀⠀⠀⠀⠀</a:t>
            </a:r>
            <a:br/>
            <a:r>
              <a:t>⠀⠀⠀⠀⠀⠀⠀⠀⠀⠀⠀⠀⠀⠀⠀⠀⠀⠀⠀⠀⠀⢀⣿⣿⣿⣿⣿⣿⣿⣿⣿⣿⣿⣿⣿⣿⣿⣿⣿⣿⣧⡀⠀⠀⠀⠀⠀⠀⠀⣠⣿⣿⣿⣿⣿⣿⣿⣿⣿⣿⣿⣿⣿⣿⣿⣿⣿⣿⣿⡀⠀⠀⠀⠀⠀⠀⠀⠀⠀⠀⠀⠀⠀⠀⠀⠀⠀⠀⠀⠀⠀</a:t>
            </a:r>
            <a:br/>
            <a:r>
              <a:t>⠀⠀⠀⠀⠀⠀⠀⠀⠀⠀⠀⠀⠀⠀⠀⠀⠀⠀⠀⠀⠀⢸⣿⣿⣿⣿⣿⣿⣿⣿⣿⣿⣿⣿⣿⣿⣿⣿⣿⣿⣿⣿⣄⠀⠀⠀⠀⢀⣼⣿⣿⣿⣿⣿⣿⣿⣿⣿⣿⣿⣿⣿⣿⣿⣿⣿⣿⣿⣿⣇⠀⠀⠀⠀⠀⠀⠀⠀⠀⠀⠀⠀⠀⠀⠀⠀⠀⠀⠀⠀⠀</a:t>
            </a:r>
            <a:br/>
            <a:r>
              <a:t>⠀⠀⠀⠀⠀⠀⠀⠀⠀⠀⠀⠀⠀⠀⠀⠀⠀⠀⠀⠀⠀⣿⣿⣿⣿⣿⣿⣿⣿⣿⣿⣿⣿⣿⣿⣿⣿⣿⣿⣿⣿⣿⣿⣧⡀⠀⣠⣿⣿⣿⣿⣿⣿⣿⣿⣿⣿⣿⣿⣿⣿⣿⣿⣿⣿⣿⣿⣿⣿⣿⠀⠀⠀⠀⠀⠀⠀⠀⠀⠀⠀⠀⠀⠀⠀⠀⠀⠀⠀⠀⠀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⠀⠀⠀⠀⠀⠀⠀⠀⠀⠀⠀⠀⠀⠀⠀⠀⠀⠀⠀⠀⠀⣿⣿⣿⣿⣿⣿⣿⣿⣿⣿⣿⣿⣿⣿⣿⣿⣿⣿⣿⣿⣿⣿⣿⣿⣾⣿⣿⣿⣿⣿⣿⣿⣿⣿⣿⣿⣿⣿⣿⣿⣿⣿⣿⣿⣿⣿⣿⣿⣿⠀⠀⠀⠀⠀⠀⠀⠀⠀⠀⠀⠀⠀⠀⠀⠀⠀⠀⠀⠀⠀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⠀⠀⠀⠀⠀⠀⠀⠀⠀⠀⠀⠀⠀⠀⠀⠀⠀⠀⠀⠀⠀⣿⣿⣿⣿⣿⣿⣿⣿⣿⣿⣿⣿⣿⣿⣿⣿⣿⣿⣿⣿⣿⣿⣿⣿⣿⣿⣿⣿⣿⣿⣿⣿⣿⣿⣿⣿⣿⣿⣿⣿⣿⣿⣿⣿⣿⣿⣿⣿⡿⠀⠀⠀⠀⠀⠀⠀⠀⠀⠀⠀⠀⠀⠀⠀⠀⠀⠀⠀⠀⠀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⠀⠀⠀⠀⠀⠀⠀⠀⠀⠀⠀⠀⠀⠀⠀⠀⠀⠀⠀⠀⠀⣸⣿⣿⣿⣿⣿⣿⣿⣿⣿⣿⣿⣿⣿⣿⣿⣿⣿⣿⣿⣿⣿⣿⣿⣿⣿⣿⣿⣿⣿⣿⣿⣿⣿⣿⣿⣿⣿⣿⣿⣿⣿⣿⣿⣿⣿⣿⣿⡇⠀⠀⠀⠀⠀⠀⠀⠀⠀⠀⠀⠀⠀⠀⠀⠀⠀⠀⠀⠀⠀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⠀⠀⠀⠀⠀⠀⠀⠀⠀⠀⠀⠀⠀⠀⠀⠀⠀⠀⠀⠀⠀⣿⣿⣿⣿⣿⣿⣿⣿⣿⣿⣿⣿⣿⣿⣿⣿⣿⣿⣿⣿⣿⣿⣿⣿⣿⣿⣿⣿⣿⣿⣿⣿⣿⣿⣿⣿⣿⣿⣿⣿⣿⣿⣿⣿⣿⣿⣿⣿⡀⠀⠀⠀⠀⠀⠀⠀⠀⠀⠀⠀⠀⠀⠀⠀⠀⠀⠀⠀⠀⠀</a:t>
            </a:r>
            <a:br/>
            <a:r>
              <a:t>⠀⠀⠀⠀⠀⠀⠀⠀⠀⠀⠀⠀⠀⠀⠀⠀⠀⠀⠀⢀⣼⣿⣿⣿⣿⣿⣿⣿⣿⣿⣿⣿⣿⣿⣿⣿⣿⣿⣿⣿⣿⣿⣿⣿⣿⣿⣿⣿⣿⣿⣿⣿⣿⣿⣿⣿⣿⣿⣿⣿⣿⣿⣿⣿⣿⣿⣿⣿⣿⣧⡀⠀⠀⠀⠀⠀⠀⠀⠀⠀⠀⠀⠀⠀⠀⠀⠀⠀⠀⠀⠀</a:t>
            </a:r>
            <a:br/>
            <a:r>
              <a:t>⠀⠀⠀⠀⠀⠀⠀⠀⠀⠀⠀⠀⠀⠀⠀⠀⠀⣠⣶⣿⣿⣿⣿⣿⣿⣿⣿⣿⣿⣿⣿⣿⣿⣿⣿⣿⣿⣿⣿⣿⣿⣿⣿⣿⣿⣿⣿⣿⣿⣿⣿⣿⣿⣿⣿⣿⣿⣿⣿⣿⣿⣿⣿⣿⣿⣿⣿⣿⣿⣿⣿⣦⡀⠀⠀⠀⠀⠀⠀⠀⠀⠀⠀⠀⠀⠀⠀⠀⠀⠀⠀</a:t>
            </a:r>
            <a:br/>
            <a:r>
              <a:t>⠀⠀⠀⠀⠀⠀⠀⠀⠀⠀⠀⠀⠀⠀⣠⣴⣾⣿⣿⣿⣿⣿⣿⣿⣿⣿⣿⣿⣿⣿⣿⣿⣿⣿⣿⣿⣿⣿⣿⣿⣿⣿⣿⣿⣿⣿⣿⣿⣿⣿⣿⣿⣿⣿⣿⣿⣿⣿⣿⣿⣿⣿⣿⣿⣿⣿⣿⣿⣿⣿⣿⣿⣿⣶⣦⣄⠀⠀⠀⠀⠀⠀⠀⠀⠀⠀⠀⠀⠀⠀⠀</a:t>
            </a:r>
            <a:br/>
            <a:r>
              <a:t>⠀⠀⠀⠀⠀⠀⠀⠀⠀⠀⠀⢀⣠⣾⣿⡿⣿⣿⣿⣿⣿⣿⣿⣿⣿⣿⣿⣿⣿⣿⣿⣿⣿⣿⣿⣿⣿⣿⣿⣿⣿⣿⣿⣿⣿⣿⣿⣿⣿⣿⣿⣿⣿⣿⣿⣿⣿⣿⣿⣿⣿⣿⣿⣿⣿⣿⣿⣿⣿⣿⣿⣿⣿⣿⣿⣿⣷⣄⠀⠀⠀⠀⠀⠀⠀⠀⠀⠀⠀⠀⠀</a:t>
            </a:r>
            <a:br/>
            <a:r>
              <a:t>⠀⠀⠀⠀⠀⠀⠀⠀⠀⠀⠀⢿⣿⣿⠏⠀⠙⠛⠛⠛⠛⠉⠉⢹⣿⣿⣿⣿⣿⣿⣿⣿⣿⣿⣿⣿⣿⣿⣿⣿⣿⣿⣿⣿⣿⣿⣿⣿⣿⣿⣿⣿⣿⣿⣿⣿⣿⣿⣿⣿⣿⣿⣿⣿⣿⣿⣿⣿⣿⣿⣿⣿⣿⣿⡏⠙⢿⣿⣷⣄⡀⠀⠀⠀⠀⠀⠀⠀⠀⠀⠀</a:t>
            </a:r>
            <a:br/>
            <a:r>
              <a:t>⠀⠀⠀⠀⠀⠀⠀⠀⠀⠀⠀⠈⠁⠀⠀⠀⠀⠀⠀⠀⠀⠀⠀⣿⣿⣿⣿⣿⣿⣿⣿⣿⣿⣿⣿⣿⣿⣿⣿⣿⣿⣿⣿⣿⣿⣿⣿⣿⣿⣿⣿⣿⣿⣿⣿⣿⣿⣿⣿⣿⣿⣿⣿⣿⣿⣿⣿⡟⠙⠛⠛⠛⠛⠛⠀⠀⠈⢿⣿⠟⠀⠀⠀⠀⠀⠀⠀⠀⠀⠀⠀</a:t>
            </a:r>
            <a:br/>
            <a:r>
              <a:t>⠀⠀⠀⠀⠀⠀⠀⠀⠀⠀⠀⠀⠀⠀⠀⠀⠀⠀⠀⠀⠀⠀⢰⣿⣿⣿⣿⣿⣿⣿⣿⣿⣿⣿⣿⣿⣿⣿⣿⣿⣿⣿⣿⣿⣿⣿⣿⣿⣿⣿⣿⣿⣿⣿⣿⣿⣿⣿⣿⣿⣿⣿⣿⣿⣿⣿⣿⡇⠀⠀⠀⠀⠀⠀⠀⠀⠀⠀⠀⠀⠀⠀⠀⠀⠀⠀⠀⠀⠀⠀⠀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⠀⠀⠀⠀⠀⠀⠀⠀⠀⠀⠀⠀⠀⠀⠀⠀⠀⠀⠀⠀⠀⠀⠀⠀⠀⠀⢀⣴⣶⣤⡀⠀⠀⠀⠀⠀⠀⠀⠀⠀⠀⠀⠀⠀⠀⠀⠀⠀⠀⠀⠀⠀⠀⠀⠀⠀⠀⠀⠀⠀⠀⣠⣴⣾⣿⣦⠀⠀⠀⠀⠀⠀⠀⠀⠀⠀⠀⠀⠀⠀⠀⠀⠀⠀⠀⠀⠀⠀⠀⠀⠀</a:t>
            </a:r>
            <a:br/>
            <a:r>
              <a:t>⠀⠀⠀⠀⠀⠀⠀⠀⠀⠀⠀⠀⠀⠀⠀⠀⠀⠀⠀⠀⠀⠀⠀⠀⠀⠀⣿⣿⣿⣿⣿⣆⠀⠀⠀⠀⠀⠀⠀⠀⠀⠀⠀⠀⠀⠀⠀⠀⠀⠀⠀⠀⠀⠀⠀⠀⠀⠀⠀⢀⣼⣿⣿⣿⣿⣿⡃⠀⠀⠀⠀⠀⠀⠀⠀⠀⠀⠀⠀⠀⠀⠀⠀⠀⠀⠀⠀⠀⠀⠀⠀</a:t>
            </a:r>
            <a:br/>
            <a:r>
              <a:t>⠀⠀⠀⠀⠀⠀⠀⠀⠀⠀⠀⠀⠀⠀⠀⠀⠀⠀⠀⠀⠀⠀⠀⠀⠀⠈⣿⣿⣿⣿⣿⣿⣷⣤⡀⠀⠀⠀⠀⠀⠀⠀⠀⠀⠀⠀⠀⠀⠀⠀⠀⠀⠀⠀⠀⠀⠀⣠⣶⣿⣿⣿⣿⣿⣿⣿⡀⠀⠀⠀⠀⠀⠀⠀⠀⠀⠀⠀⠀⠀⠀⠀⠀⠀⠀⠀⠀⠀⠀⠀⠀</a:t>
            </a:r>
            <a:br/>
            <a:r>
              <a:t>⠀⠀⠀⠀⠀⠀⠀⠀⠀⠀⠀⠀⠀⠀⠀⠀⠀⠀⠀⠀⠀⠀⠀⠀⠀⣼⣿⣿⣿⣿⣿⣿⣿⣿⣿⣄⠀⠀⠀⠀⠀⠀⠀⠀⠀⠀⠀⠀⠀⠀⠀⠀⠀⠀⠀⣠⣾⣿⣿⣿⣿⣿⣿⣿⣿⣿⣿⡄⠀⠀⠀⠀⠀⠀⠀⠀⠀⠀⠀⠀⠀⠀⠀⠀⠀⠀⠀⠀⠀⠀⠀</a:t>
            </a:r>
            <a:br/>
            <a:r>
              <a:t>⠀⠀⠀⠀⠀⠀⠀⠀⠀⠀⠀⠀⠀⠀⠀⠀⠀⠀⠀⠀⠀⠀⠀⠀⣼⣿⣿⣿⣿⣿⣿⣿⣿⣿⣿⣿⣷⡄⠀⠀⠀⠀⠀⠀⠀⠀⠀⠀⠀⠀⠀⠀⠀⢀⣼⣿⣿⣿⣿⣿⣿⣿⣿⣿⣿⣿⣿⣿⡄⠀⠀⠀⠀⠀⠀⠀⠀⠀⠀⠀⠀⠀⠀⠀⠀⠀⠀⠀⠀⠀⠀</a:t>
            </a:r>
            <a:br/>
            <a:r>
              <a:t>⠀⠀⠀⠀⠀⠀⠀⠀⠀⠀⠀⠀⠀⠀⠀⠀⠀⠀⠀⠀⠀⠀⠀⣸⣿⣿⣿⣿⣿⣿⣿⣿⣿⣿⣿⣿⣿⣿⣦⠀⠀⠀⠀⠀⠀⠀⠀⠀⠀⠀⠀⠀⣴⣿⣿⣿⣿⣿⣿⣿⣿⣿⣿⣿⣿⣿⣿⣿⣷⠀⠀⠀⠀⠀⠀⠀⠀⠀⠀⠀⠀⠀⠀⠀⠀⠀⠀⠀⠀⠀⠀</a:t>
            </a:r>
            <a:br/>
            <a:r>
              <a:t>⠀⠀⠀⠀⠀⠀⠀⠀⠀⠀⠀⠀⠀⠀⠀⠀⠀⠀⠀⠀⠀⠀⢠⣿⣿⣿⣿⣿⣿⣿⣿⣿⣿⣿⣿⣿⣿⣿⣿⣷⣄⠀⠀⠀⠀⠀⠀⠀⠀⠀⣠⣾⣿⣿⣿⣿⣿⣿⣿⣿⣿⣿⣿⣿⣿⣿⣿⣿⣿⡇⠀⠀⠀⠀⠀⠀⠀⠀⠀⠀⠀⠀⠀⠀⠀⠀⠀⠀⠀⠀⠀</a:t>
            </a:r>
            <a:br/>
            <a:r>
              <a:t>⠀⠀⠀⠀⠀⠀⠀⠀⠀⠀⠀⠀⠀⠀⠀⠀⠀⠀⠀⠀⠀⠀⣾⣿⣿⣿⣿⣿⣿⣿⣿⣿⣿⣿⣿⣿⣿⣿⣿⣿⣿⣦⠀⠀⠀⠀⠀⠀⢀⣴⣿⣿⣿⣿⣿⣿⣿⣿⣿⣿⣿⣿⣿⣿⣿⣿⣿⣿⣿⣿⠀⠀⠀⠀⠀⠀⠀⠀⠀⠀⠀⠀⠀⠀⠀⠀⠀⠀⠀⠀⠀</a:t>
            </a:r>
            <a:br/>
            <a:r>
              <a:t>⠀⠀⠀⠀⠀⠀⠀⠀⠀⠀⠀⠀⠀⠀⠀⠀⠀⠀⠀⠀⠀⢰⣿⣿⣿⣿⣿⣿⣿⣿⣿⣿⣿⣿⣿⣿⣿⣿⣿⣿⣿⣿⣷⡄⠀⠀⠀⣠⣿⣿⣿⣿⣿⣿⣿⣿⣿⣿⣿⣿⣿⣿⣿⣿⣿⣿⣿⣿⣿⣿⡇⠀⠀⠀⠀⠀⠀⠀⠀⠀⠀⠀⠀⠀⠀⠀⠀⠀⠀⠀⠀</a:t>
            </a:r>
            <a:br/>
            <a:r>
              <a:t>⠀⠀⠀⠀⠀⠀⠀⠀⠀⠀⠀⠀⠀⠀⠀⠀⠀⠀⠀⠀⠀⣼⣿⣿⣿⣿⣿⣿⣿⣿⣿⣿⣿⣿⣿⣿⣿⣿⣿⣿⣿⣿⣿⣿⣦⣀⣾⣿⣿⣿⣿⣿⣿⣿⣿⣿⣿⣿⣿⣿⣿⣿⣿⣿⣿⣿⣿⣿⣿⣿⣧⠀⠀⠀⠀⠀⠀⠀⠀⠀⠀⠀⠀⠀⠀⠀⠀⠀⠀⠀⠀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⠀⠀⠀⠀⠀⠀⠀⠀⠀⠀⠀⠀⠀⠀⠀⠀⠀⠀⠀⠀⠀⣿⣿⣿⣿⣿⣿⣿⣿⣿⣿⣿⣿⣿⣿⣿⣿⣿⣿⣿⣿⣿⣿⣿⣿⣿⣿⣿⣿⣿⣿⣿⣿⣿⣿⣿⣿⣿⣿⣿⣿⣿⣿⣿⣿⣿⣿⣿⣿⣿⡏⠀⠀⠀⠀⠀⠀⠀⠀⠀⠀⠀⠀⠀⠀⠀⠀⠀⠀⠀⠀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⠀⠀⠀⠀⠀⠀⠀⠀⠀⠀⠀⠀⠀⠀⠀⠀⠀⠀⠀⠀⠀⢸⣿⣿⣿⣿⣿⣿⣿⣿⣿⣿⣿⣿⣿⣿⣿⣿⣿⣿⣿⣿⣿⣿⣿⣿⣿⣿⣿⣿⣿⣿⣿⣿⣿⣿⣿⣿⣿⣿⣿⣿⣿⣿⣿⣿⣿⣿⣿⣿⠃⠀⠀⠀⠀⠀⠀⠀⠀⠀⠀⠀⠀⠀⠀⠀⠀⠀⠀⠀⠀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⠀⠀⠀⠀⠀⠀⠀⠀⠀⠀⠀⠀⠀⠀⠀⠀⠀⠀⠀⠀⠀⣸⣿⣿⣿⣿⣿⣿⣿⣿⣿⣿⣿⣿⣿⣿⣿⣿⣿⣿⣿⣿⣿⣿⣿⣿⣿⣿⣿⣿⣿⣿⣿⣿⣿⣿⣿⣿⣿⣿⣿⣿⣿⣿⣿⣿⣿⣿⣿⣿⠀⠀⠀⠀⠀⠀⠀⠀⠀⠀⠀⠀⠀⠀⠀⠀⠀⠀⠀⠀⠀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⠀⠀⠀⠀⠀⠀⠀⠀⠀⠀⠀⠀⠀⠀⠀⠀⠀⠀⠀⠀⠀⣿⣿⣿⣿⣿⣿⣿⣿⣿⣿⣿⣿⣿⣿⣿⣿⣿⣿⣿⣿⣿⣿⣿⣿⣿⣿⣿⣿⣿⣿⣿⣿⣿⣿⣿⣿⣿⣿⣿⣿⣿⣿⣿⣿⣿⣿⣿⣿⡟⠀⠀⠀⠀⠀⠀⠀⠀⠀⠀⠀⠀⠀⠀⠀⠀⠀⠀⠀⠀⠀</a:t>
            </a:r>
            <a:br/>
            <a:r>
              <a:t>⠀⠀⠀⠀⠀⠀⠀⠀⠀⠀⠀⠀⠀⠀⠀⠀⠀⠀⠀⠀⢠⣿⣿⣿⣿⣿⣿⣿⣿⣿⣿⣿⣿⣿⣿⣿⣿⣿⣿⣿⣿⣿⣿⣿⣿⣿⣿⣿⣿⣿⣿⣿⣿⣿⣿⣿⣿⣿⣿⣿⣿⣿⣿⣿⣿⣿⣿⣿⣿⡇⠀⠀⠀⠀⠀⠀⠀⠀⠀⠀⠀⠀⠀⠀⠀⠀⠀⠀⠀⠀⠀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⠀⠀⠀⠀⠀⠀⠀⠀⠀⠀⠀⠀⠀⠀⠀⠀⠀⠀⢀⣴⣿⣿⣿⣿⣿⣿⣿⣿⣿⣿⣿⣿⣿⣿⣿⣿⣿⣿⣿⣿⣿⣿⣿⣿⣿⣿⣿⣿⣿⣿⣿⣿⣿⣿⣿⣿⣿⣿⣿⣿⣿⣿⣿⣿⣿⣿⣿⣿⣿⣿⣆⠀⠀⠀⠀⠀⠀⠀⠀⠀⠀⠀⠀⠀⠀⠀⠀⠀⠀⠀⠀</a:t>
            </a:r>
            <a:br/>
            <a:r>
              <a:t>⠀⠀⠀⠀⠀⠀⠀⠀⠀⠀⠀⠀⠀⠀⠀⠀⣠⣾⣿⣿⣿⣿⣿⣿⣿⣿⣿⣿⣿⣿⣿⣿⣿⣿⣿⣿⣿⣿⣿⣿⣿⣿⣿⣿⣿⣿⣿⣿⣿⣿⣿⣿⣿⣿⣿⣿⣿⣿⣿⣿⣿⣿⣿⣿⣿⣿⣿⣿⣿⣿⣿⣷⣤⡀⠀⠀⠀⠀⠀⠀⠀⠀⠀⠀⠀⠀⠀⠀⠀⠀⠀</a:t>
            </a:r>
            <a:br/>
            <a:r>
              <a:t>⠀⠀⠀⠀⠀⠀⠀⠀⠀⠀⠀⠀⢠⣴⣶⣿⣿⣿⣿⣿⣿⣿⣿⣿⣿⣿⣿⣿⣿⣿⣿⣿⣿⣿⣿⣿⣿⣿⣿⣿⣿⣿⣿⣿⣿⣿⣿⣿⣿⣿⣿⣿⣿⣿⣿⣿⣿⣿⣿⣿⣿⣿⣿⣿⣿⣿⣿⣿⣿⣿⣿⣿⣿⣿⣶⣤⡀⠀⠀⠀⠀⠀⠀⠀⠀⠀⠀⠀⠀⠀⠀</a:t>
            </a:r>
            <a:br/>
            <a:r>
              <a:t>⠀⠀⠀⠀⠀⠀⠀⠀⠀⠀⣀⣤⣾⣿⣿⣿⣿⣿⣿⣿⣿⣿⣿⣿⣿⣿⣿⣿⣿⣿⣿⣿⣿⣿⣿⣿⣿⣿⣿⣿⣿⣿⣿⣿⣿⣿⣿⣿⣿⣿⣿⣿⣿⣿⣿⣿⣿⣿⣿⣿⣿⣿⣿⣿⣿⣿⣿⣿⣿⣿⣿⣿⣿⡟⢻⣿⣿⣦⠀⠀⠀⠀⠀⠀⠀⠀⠀⠀⠀⠀⠀</a:t>
            </a:r>
            <a:br/>
            <a:r>
              <a:t>⠀⠀⠀⠀⠀⠀⠀⠀⠀⠀⠈⢿⡿⠃⠈⠉⠉⠉⠉⠉⠉⠀⠀⣿⣿⣿⣿⣿⣿⣿⣿⣿⣿⣿⣿⣿⣿⣿⣿⣿⣿⣿⣿⣿⣿⣿⣿⣿⣿⣿⣿⣿⣿⣿⣿⣿⣿⣿⣿⣿⣿⣿⣿⣿⣿⣿⣿⣿⠛⠛⠛⠛⠛⠃⠀⠹⣿⣿⣿⡆⠀⠀⠀⠀⠀⠀⠀⠀⠀⠀⠀</a:t>
            </a:r>
            <a:br/>
            <a:r>
              <a:t>⠀⠀⠀⠀⠀⠀⠀⠀⠀⠀⠀⠀⠀⠀⠀⠀⠀⠀⠀⠀⠀⠀⢰⣿⣿⣿⣿⣿⣿⣿⣿⣿⣿⣿⣿⣿⣿⣿⣿⣿⣿⣿⣿⣿⣿⣿⣿⣿⣿⣿⣿⣿⣿⣿⣿⣿⣿⣿⣿⣿⣿⣿⣿⣿⣿⣿⣿⣿⠀⠀⠀⠀⠀⠀⠀⠀⠈⠉⠙⠇⠀⠀⠀⠀⠀⠀⠀⠀⠀⠀⠀</a:t>
            </a:r>
            <a:br/>
            <a:r>
              <a:t>⠀⠀⠀⠀⠀⠀⠀⠀⠀⠀⠀⠀⠀⠀⠀⠀⠀⠀⠀⠀⠀⠀⢸⡿⣿⣿⣿⣿⣿⣿⣿⣿⣿⣿⣿⣿⣿⣿⣿⣿⣿⣿⣿⣿⣿⣿⣿⣿⣿⣿⣿⣿⣿⣿⣿⣿⣿⣿⣿⣿⣿⣿⣿⣿⣿⣿⣿⣿⠀⠀⠀⠀⠀⠀⠀⠀⠀⠀⠀⠀⠀⠀⠀⠀⠀⠀⠀⠀⠀⠀⠀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⠀⠀⠀⠀⠀⠀⠀⠀⠀⠀⠀⠀⠀⠀⠀⠀⠀⠀⠀⠀⠀⠀⠀⠀⠀⠀⠀⠀⠀⠀⠀⠀⠀⠀⠀⠀⠀⠀⠀⠀⠀⠀⠀⠀⠀⠀⠀⠀⠀⠀⠀⠀⠀⠀⠀⠀⠀⠀⠀⠀⠀⠀⠀⠀⠀⣠⣾⣿⣷⣄⠀⠀⠀⠀⠀⠀⠀⠀⠀⠀⠀⠀⠀⠀⠀⠀⠀⠀⠀⠀⠀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⠀⠀⠀⠀⠀⠀⠀⠀⠀⠀⠀⠀⠀⠀⠀⠀⠀⠀⠀⠀⠀⠀⠀⠀⠀⠀⠀⠀⠀⠀⠀⠀⠀⠀⠀⠀⠀⠀⠀⠀⠀⠀⠀⠀⠀⠀⠀⠀⠀⠀⠀⠀⠀⠀⠀⠀⠀⠀⠀⠀⠀⢀⣀⣤⣴⣿⣿⣿⣿⡿⠀⠀⠀⠀⠀⠀⠀⠀⠀⠀⠀⠀⠀⠀⠀⠀⠀⠀⠀⠀⠀</a:t>
            </a:r>
            <a:br/>
            <a:r>
              <a:t>⠀⠀⠀⠀⠀⠀⠀⠀⠀⠀⠀⠀⠀⠀⠀⠀⠀⠀⠀⠀⠀⠀⠀⠀⠀⠀⠀⠀⠀⠀⠀⢠⣶⣾⣿⣶⡄⠀⠀⠀⠀⠀⠀⠀⠀⠀⠀⠀⠀⠀⠀⠀⠀⠀⠀⠀⠀⠀⠀⣠⣶⣿⣿⣿⣿⣿⣿⣿⣿⣅⠀⠀⠀⠀⠀⠀⠀⠀⠀⠀⠀⠀⠀⠀⠀⠀⠀⠀⠀⠀⠀</a:t>
            </a:r>
            <a:br/>
            <a:r>
              <a:t>⠀⠀⠀⠀⠀⠀⠀⠀⠀⠀⠀⠀⠀⠀⠀⠀⠀⠀⠀⠀⠀⠀⠀⠀⠀⠀⠀⠀⠀⠀⢀⣼⣿⣿⣿⣿⣷⣦⡀⠀⠀⠀⠀⠀⠀⠀⠀⠀⠀⠀⠀⠀⠀⠀⠀⠀⢀⣴⣾⣿⣿⣿⣿⣿⣿⣿⣿⣿⣿⣿⣆⠀⠀⠀⠀⠀⠀⠀⠀⠀⠀⠀⠀⠀⠀⠀⠀⠀⠀⠀⠀</a:t>
            </a:r>
            <a:br/>
            <a:r>
              <a:t>⠀⠀⠀⠀⠀⠀⠀⠀⠀⠀⠀⠀⠀⠀⠀⠀⠀⠀⠀⠀⠀⠀⠀⠀⠀⠀⠀⠀⠀⠀⣿⣿⣿⣿⣿⣿⣿⣿⣿⣦⡀⠀⠀⠀⠀⠀⠀⠀⠀⠀⠀⠀⠀⠀⢀⣴⣿⣿⣿⣿⣿⣿⣿⣿⣿⣿⣿⣿⣿⣿⣿⡆⠀⠀⠀⠀⠀⠀⠀⠀⠀⠀⠀⠀⠀⠀⠀⠀⠀⠀⠀</a:t>
            </a:r>
            <a:br/>
            <a:r>
              <a:t>⠀⠀⠀⠀⠀⠀⠀⠀⠀⠀⠀⠀⠀⠀⠀⠀⠀⠀⠀⠀⠀⠀⠀⠀⠀⠀⠀⠀⠀⣰⣿⣿⣿⣿⣿⣿⣿⣿⣿⣿⣷⡄⠀⠀⠀⠀⠀⠀⠀⠀⠀⠀⢀⣴⣿⣿⣿⣿⣿⣿⣿⣿⣿⣿⣿⣿⣿⣿⣿⣿⣿⣿⠀⠀⠀⠀⠀⠀⠀⠀⠀⠀⠀⠀⠀⠀⠀⠀⠀⠀⠀</a:t>
            </a:r>
            <a:br/>
            <a:r>
              <a:t>⠀⠀⠀⠀⠀⠀⠀⠀⠀⠀⠀⠀⠀⠀⠀⠀⠀⠀⠀⠀⠀⠀⠀⠀⠀⠀⠀⠀⣼⣿⣿⣿⣿⣿⣿⣿⣿⣿⣿⣿⣿⣿⣄⠀⠀⠀⠀⠀⠀⠀⠀⣠⣾⣿⣿⣿⣿⣿⣿⣿⣿⣿⣿⣿⣿⣿⣿⣿⣿⣿⣿⣿⡇⠀⠀⠀⠀⠀⠀⠀⠀⠀⠀⠀⠀⠀⠀⠀⠀⠀⠀</a:t>
            </a:r>
            <a:br/>
            <a:r>
              <a:t>⠀⠀⠀⠀⠀⠀⠀⠀⠀⠀⠀⠀⠀⠀⠀⠀⠀⠀⠀⠀⠀⠀⠀⠀⠀⠀⠀⣰⣿⣿⣿⣿⣿⣿⣿⣿⣿⣿⣿⣿⣿⣿⣿⣦⠀⠀⠀⠀⠀⢀⣾⣿⣿⣿⣿⣿⣿⣿⣿⣿⣿⣿⣿⣿⣿⣿⣿⣿⣿⣿⣿⣿⣷⠀⠀⠀⠀⠀⠀⠀⠀⠀⠀⠀⠀⠀⠀⠀⠀⠀⠀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⠀⠀⠀⠀⠀⠀⠀⠀⠀⠀⠀⠀⠀⠀⠀⠀⠀⠀⠀⠀⠀⠀⠀⠀⠀⠀⢠⣿⣿⣿⣿⣿⣿⣿⣿⣿⣿⣿⣿⣿⣿⣿⣿⣿⣷⡀⠀⠀⣠⣿⣿⣿⣿⣿⣿⣿⣿⣿⣿⣿⣿⣿⣿⣿⣿⣿⣿⣿⣿⣿⣿⣿⣿⠀⠀⠀⠀⠀⠀⠀⠀⠀⠀⠀⠀⠀⠀⠀⠀⠀⠀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⠀⠀⠀⠀⠀⠀⠀⠀⠀⠀⠀⠀⠀⠀⠀⠀⠀⠀⠀⠀⠀⠀⠀⠀⠀⠀⣿⣿⣿⣿⣿⣿⣿⣿⣿⣿⣿⣿⣿⣿⣿⣿⣿⣿⣿⣿⣤⣼⣿⣿⣿⣿⣿⣿⣿⣿⣿⣿⣿⣿⣿⣿⣿⣿⣿⣿⣿⣿⣿⣿⣿⣿⣿⠆⠀⠀⠀⠀⠀⠀⠀⠀⠀⠀⠀⠀⠀⠀⠀⠀⠀</a:t>
            </a:r>
            <a:br/>
            <a:r>
              <a:t>⠀⠀⠀⠀⠀⠀⠀⠀⠀⠀⠀⠀⠀⠀⠀⠀⠀⠀⠀⠀⠀⠀⠀⠀⠀⢀⣿⣿⣿⣿⣿⣿⣿⣿⣿⣿⣿⣿⣿⣿⣿⣿⣿⣿⣿⣿⣿⣿⣿⣿⣿⣿⣿⣿⣿⣿⣿⣿⣿⣿⣿⣿⣿⣿⣿⣿⣿⣿⣿⣿⣿⣿⣿⠀⠀⠀⠀⠀⠀⠀⠀⠀⠀⠀⠀⠀⠀⠀⠀⠀⠀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⠀⠀⠀⠀⠀⠀⠀⠀⠀⠀⠀⠀⠀⠀⠀⠀⠀⠀⠀⠀⠀⠀⠀⠀⠀⣼⣿⣿⣿⣿⣿⣿⣿⣿⣿⣿⣿⣿⣿⣿⣿⣿⣿⣿⣿⣿⣿⣿⣿⣿⣿⣿⣿⣿⣿⣿⣿⣿⣿⣿⣿⣿⣿⣿⣿⣿⣿⣿⣿⣿⣿⣿⠇⠀⠀⠀⠀⠀⠀⠀⠀⠀⠀⠀⠀⠀⠀⠀⠀⠀⠀</a:t>
            </a:r>
            <a:br/>
            <a:r>
              <a:t>⠀⠀⠀⠀⠀⠀⠀⠀⠀⠀⠀⠀⠀⠀⠀⠀⠀⠀⠀⠀⠀⠀⠀⠀⢰⣿⣿⣿⣿⣿⣿⣿⣿⣿⣿⣿⣿⣿⣿⣿⣿⣿⣿⣿⣿⣿⣿⣿⣿⣿⣿⣿⣿⣿⣿⣿⣿⣿⣿⣿⣿⣿⣿⣿⣿⣿⣿⣿⣿⣿⣿⡿⠀⠀⠀⠀⠀⠀⠀⠀⠀⠀⠀⠀⠀⠀⠀⠀⠀⠀⠀</a:t>
            </a:r>
            <a:br/>
            <a:r>
              <a:t>⠀⠀⠀⠀⠀⠀⠀⠀⠀⠀⠀⠀⠀⠀⠀⠀⠀⠀⠀⠀⠀⠀⠀⢀⣿⣿⣿⣿⣿⣿⣿⣿⣿⣿⣿⣿⣿⣿⣿⣿⣿⣿⣿⣿⣿⣿⣿⣿⣿⣿⣿⣿⣿⣿⣿⣿⣿⣿⣿⣿⣿⣿⣿⣿⣿⣿⣿⣿⣿⣿⣿⠃⠀⠀⠀⠀⠀⠀⠀⠀⠀⠀⠀⠀⠀⠀⠀⠀⠀⠀⠀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⠀⠀⠀⠀⠀⠀⠀⠀⠀⠀⠀⠀⠀⠀⠀⠀⠀⠀⠀⠀⠀⠀⢀⣾⣿⣿⣿⣿⣿⣿⣿⣿⣿⣿⣿⣿⣿⣿⣿⣿⣿⣿⣿⣿⣿⣿⣿⣿⣿⣿⣿⣿⣿⣿⣿⣿⣿⣿⣿⣿⣿⣿⣿⣿⣿⣿⣿⣿⣿⣿⡇⠀⠀⠀⠀⠀⠀⠀⠀⠀⠀⠀⠀⠀⠀⠀⠀⠀⠀⠀⠀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⠀⠀⠀⠀⠀⠀⠀⠀⠀⠀⠀⠀⠀⠀⠀⠀⠀⠀⢀⣀⣴⣾⣿⣿⣿⣿⣿⣿⣿⣿⣿⣿⣿⣿⣿⣿⣿⣿⣿⣿⣿⣿⣿⣿⣿⣿⣿⣿⣿⣿⣿⣿⣿⣿⣿⣿⣿⣿⣿⣿⣿⣿⣿⣿⣿⣿⣿⣿⣿⡟⠀⠀⠀⠀⠀⠀⠀⠀⠀⠀⠀⠀⠀⠀⠀⠀⠀⠀⠀⠀⠀</a:t>
            </a:r>
            <a:br/>
            <a:r>
              <a:t>⠀⠀⠀⠀⠀⠀⠀⠀⠀⠀⠀⠀⠀⣤⣴⣶⣶⣿⣿⣿⣿⣿⣿⣿⣿⣿⣿⣿⣿⣿⣿⣿⣿⣿⣿⣿⣿⣿⣿⣿⣿⣿⣿⣿⣿⣿⣿⣿⣿⣿⣿⣿⣿⣿⣿⣿⣿⣿⣿⣿⣿⣿⣿⣿⣿⣿⣿⣿⣿⡀⠀⠀⠀⠀⠀⠀⠀⠀⠀⠀⠀⠀⠀⠀⠀⠀⠀⠀⠀⠀⠀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⠀⠀⠀⠀⠀⠀⠀⠀⠀⠀⠀⠀⠀⣿⣿⣿⣿⣿⣿⣿⣿⣿⣿⣿⣿⣿⣿⣿⣿⣿⣿⣿⣿⣿⣿⣿⣿⣿⣿⣿⣿⣿⣿⣿⣿⣿⣿⣿⣿⣿⣿⣿⣿⣿⣿⣿⣿⣿⣿⣿⣿⣿⣿⣿⣿⣿⣿⣿⣿⣿⣦⡀⠀⠀⠀⠀⠀⠀⠀⠀⠀⠀⠀⠀⠀⠀⠀⠀⠀⠀⠀</a:t>
            </a:r>
            <a:br/>
            <a:r>
              <a:t>⠀⠀⠀⠀⠀⠀⠀⠀⠀⠀⠀⠀⢠⣿⣿⣿⣿⣿⠿⠋⠈⠛⢿⣿⣿⣿⣿⣿⣿⣿⣿⣿⣿⣿⣿⣿⣿⣿⣿⣿⣿⣿⣿⣿⣿⣿⣿⣿⣿⣿⣿⣿⣿⣿⣿⣿⣿⣿⣿⣿⣿⣿⣿⣿⣿⣿⣿⣿⣿⣿⣿⣿⣦⣄⡀⠀⠀⠀⠀⠀⠀⠀⠀⠀⠀⠀⠀⠀⠀⠀⠀</a:t>
            </a:r>
            <a:br/>
            <a:r>
              <a:t>⠀⠀⠀⠀⠀⠀⠀⠀⠀⠀⠀⠀⠘⠛⠉⢿⡿⠋⠀⠀⠀⠀⠀⣿⣿⣿⣿⣿⣿⣿⣿⣿⣿⣿⣿⣿⣿⣿⣿⣿⣿⣿⣿⣿⣿⣿⣿⣿⣿⣿⣿⣿⣿⣿⣿⣿⣿⣿⣿⣿⣿⣿⣿⣿⣿⣿⣿⣿⣿⣿⣿⣿⣿⣿⣿⣦⡀⠀⠀⠀⠀⠀⠀⠀⠀⠀⠀⠀⠀⠀⠀</a:t>
            </a:r>
            <a:br/>
            <a:r>
              <a:t>⠀⠀⠀⠀⠀⠀⠀⠀⠀⠀⠀⠀⠀⠀⠀⠈⠀⠀⠀⠀⠀⠀⠀⣿⣿⣿⣿⣿⣿⣿⣿⣿⣿⣿⣿⣿⣿⣿⣿⣿⣿⣿⣿⣿⣿⣿⣿⣿⣿⣿⣿⣿⣿⣿⣿⣿⣿⣿⣿⣿⣿⣿⣿⣿⣿⣿⣿⣿⣿⡟⢿⣿⣿⠿⣿⣿⣿⡄⠀⠀⠀⠀⠀⠀⠀⠀⠀⠀⠀⠀⠀</a:t>
            </a:r>
            <a:br/>
            <a:r>
              <a:t>⠀⠀⠀⠀⠀⠀⠀⠀⠀⠀⠀⠀⠀⠀⠀⠀⠀⠀⠀⠀⠀⠀⠀⣿⣿⣿⣿⣿⣿⣿⣿⣿⣿⣿⣿⣿⣿⣿⣿⣿⣿⣿⣿⣿⣿⣿⣿⣿⣿⣿⣿⣿⣿⣿⣿⣿⣿⣿⣿⣿⣿⣿⣿⣿⣿⣿⣿⣿⣿⠇⠀⠈⠁⠀⠈⢿⣿⣷⠀⠀⠀⠀⠀⠀⠀⠀⠀⠀⠀⠀⠀</a:t>
            </a:r>
            <a:br/>
            <a:r>
              <a:t>⠀⠀⠀⠀⠀⠀⠀⠀⠀⠀⠀⠀⠀⠀⠀⠀⠀⠀⠀⠀⠀⠀⠀⢹⣿⣿⣿⣿⣿⣿⣿⣿⣿⣿⣿⣿⣿⣿⣿⣿⣿⣿⣿⣿⣿⣿⣿⣿⣿⣿⣿⣿⣿⣿⣿⣿⣿⣿⣿⣿⣿⣿⣿⣿⣿⣿⣿⣿⣿⠀⠀⠀⠀⠀⠀⠀⠙⠻⠀⠀⠀⠀⠀⠀⠀⠀⠀⠀⠀⠀⠀</a:t>
            </a:r>
            <a:br/>
            <a:r>
              <a:t>⠀⠀⠀⠀⠀⠀⠀⠀⠀⠀⠀⠀⠀⠀⠀⠀⠀⠀⠀⠀⠀⠀⠀⠈⢿⣿⣿⣿⣿⣿⣿⣿⣿⣿⣿⣿⣿⣿⣿⣿⣿⣿⣿⣿⣿⣿⣿⣿⣿⣿⣿⣿⣿⣿⣿⣿⣿⣿⣿⣿⣿⣿⣿⣿⣿⣿⣿⣿⡇⠀⠀⠀⠀⠀⠀⠀⠀⠀⠀⠀⠀⠀⠀⠀⠀⠀⠀⠀⠀⠀⠀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⠀⠀⠀⠀⠀⠀⠀⠀⠀⠀⠀⠀⠀⠀⠀⠀⠀⠀⠀⠀⠀⠀⠀⠀⠀⠙⢿⣿⣿⣿⣿⣿⣿⣿⣿⣿⣿⣿⣿⣿⣿⣿⣿⣿⣿⣿⣿⣿⣿⣿⣿⣿⣿⣿⣿⣿⣿⣿⣿⣿⣿⣿⣿⣿⣿⣿⣿⣿⠁⠀⠀⠀⠀⠀⠀⠀⠀⠀⠀⠀⠀⠀⠀⠀⠀⠀⠀⠀⠀⠀⠀</a:t>
            </a:r>
            <a:br/>
            <a:r>
              <a:t>⠀⠀⠀⠀⠀⠀⠀⠀⠀⠀⠀⠀⠀⠀⠀⠀⠀⠀⠀⠀⠀⠀⠀⠀⠀⠀⠀⠙⣿⣿⣿⣿⣿⣿⣿⣿⣿⣿⣿⣿⣿⣿⣿⣿⣿⣿⣿⣿⣿⣿⣿⣿⣿⣿⣿⣿⣿⣿⣿⣿⣿⣿⣿⣿⣿⣿⣿⣿⠀⠀⠀⠀⠀⠀⠀⠀⠀⠀⠀⠀⠀⠀⠀⠀⠀⠀⠀⠀⠀⠀⠀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⠀⠀⠀⠀⠀⠀⠀⠀⠀⠀⠀⠀⠀⠀⠀⠀⠀⠀⠀⠀⠀⠀⠀⠀⠀⠀⠀⠀⠀⠀⠀⠀⠀⠀⠀⠀⠀⠀⠀⠀⠀⠀⠀⠀⠀⠀⠀⠀⠀⠀⠀⠀⠀⠀⠀⠀⠀⠀⠀⠀⠀⠀⠀⠀⠀⠀⠀⠀⣀⣀⡀⠀⠀⠀⠀⠀⠀⠀⠀⠀⠀⠀⠀⠀⠀⠀⠀⠀⠀⠀⠀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⠀⠀⠀⠀⠀⠀⠀⠀⠀⠀⠀⠀⠀⠀⠀⠀⠀⠀⠀⠀⠀⠀⠀⠀⠀⠀⠀⠀⠀⠀⠀⠀⠀⠀⠀⠀⠀⠀⠀⠀⠀⠀⠀⠀⠀⠀⠀⠀⠀⠀⠀⠀⠀⠀⠀⠀⠀⠀⠀⠀⠀⠀⠀⠀⠀⠀⠀⣼⣿⣿⣿⣷⠀⠀⠀⠀⠀⠀⠀⠀⠀⠀⠀⠀⠀⠀⠀⠀⠀⠀⠀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⠀⠀⠀⠀⠀⠀⠀⠀⠀⠀⠀⠀⠀⠀⠀⠀⠀⠀⠀⠀⠀⠀⠀⠀⠀⠀⠀⠀⠀⠀⠀⠀⠀⠀⠀⠀⠀⠀⠀⠀⠀⠀⠀⠀⠀⠀⠀⠀⠀⠀⠀⠀⠀⠀⠀⠀⠀⠀⠀⠀⠀⠀⣀⣤⣴⣶⣾⣿⣿⣿⣿⡿⠀⠀⠀⠀⠀⠀⠀⠀⠀⠀⠀⠀⠀⠀⠀⠀⠀⠀⠀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⠀⠀⠀⠀⠀⠀⠀⠀⠀⠀⠀⠀⠀⠀⠀⠀⠀⠀⠀⠀⠀⠀⠀⠀⠀⠀⠀⠀⠀⠀⠀⠀⠀⠀⠀⠀⠀⠀⠀⠀⠀⠀⠀⠀⠀⠀⠀⠀⠀⠀⠀⠀⠀⠀⠀⠀⠀⠀⠀⣀⣴⣾⣿⣿⣿⣿⣿⣿⣿⣿⣿⣧⠀⠀⠀⠀⠀⠀⠀⠀⠀⠀⠀⠀⠀⠀⠀⠀⠀⠀⠀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⠀⠀⠀⠀⠀⠀⠀⠀⠀⠀⠀⠀⠀⠀⠀⠀⠀⠀⠀⠀⠀⠀⠀⠀⠀⠀⠀⠀⠀⠀⠀⠀⠀⠀⠀⠀⠀⣠⣴⣶⣶⣄⠀⠀⠀⠀⠀⠀⠀⠀⠀⠀⠀⠀⠀⠀⢀⣤⣾⣿⣿⣿⣿⣿⣿⣿⣿⣿⣿⣿⣿⣿⣧⠀⠀⠀⠀⠀⠀⠀⠀⠀⠀⠀⠀⠀⠀⠀⠀⠀⠀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⠀⠀⠀⠀⠀⠀⠀⠀⠀⠀⠀⠀⠀⠀⠀⠀⠀⠀⠀⠀⠀⠀⠀⠀⠀⠀⠀⠀⠀⠀⠀⠀⠀⠀⠀⢀⣤⣿⣿⣿⣿⣿⣦⡀⠀⠀⠀⠀⠀⠀⠀⠀⠀⠀⢀⣴⣿⣿⣿⣿⣿⣿⣿⣿⣿⣿⣿⣿⣿⣿⣿⣿⣿⡇⠀⠀⠀⠀⠀⠀⠀⠀⠀⠀⠀⠀⠀⠀⠀⠀⠀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⠀⠀⠀⠀⠀⠀⠀⠀⠀⠀⠀⠀⠀⠀⠀⠀⠀⠀⠀⠀⠀⠀⠀⠀⠀⠀⠀⠀⠀⠀⠀⠀⠀⠀⣴⣿⣿⣿⣿⣿⣿⣿⣿⣿⡄⠀⠀⠀⠀⠀⠀⠀⢀⣴⣿⣿⣿⣿⣿⣿⣿⣿⣿⣿⣿⣿⣿⣿⣿⣿⣿⣿⣿⣷⠀⠀⠀⠀⠀⠀⠀⠀⠀⠀⠀⠀⠀⠀⠀⠀⠀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⠀⠀⠀⠀⠀⠀⠀⠀⠀⠀⠀⠀⠀⠀⠀⠀⠀⠀⠀⠀⠀⠀⠀⠀⠀⠀⠀⠀⠀⠀⠀⠀⠀⣼⣿⣿⣿⣿⣿⣿⣿⣿⣿⣿⣿⣆⠀⠀⠀⠀⠀⣰⣿⣿⣿⣿⣿⣿⣿⣿⣿⣿⣿⣿⣿⣿⣿⣿⣿⣿⣿⣿⣿⣿⠀⠀⠀⠀⠀⠀⠀⠀⠀⠀⠀⠀⠀⠀⠀⠀⠀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⠀⠀⠀⠀⠀⠀⠀⠀⠀⠀⠀⠀⠀⠀⠀⠀⠀⠀⠀⠀⠀⠀⠀⠀⠀⠀⠀⠀⠀⠀⠀⢀⣾⣿⣿⣿⣿⣿⣿⣿⣿⣿⣿⣿⣿⣿⡄⠀⠀⢀⣾⣿⣿⣿⣿⣿⣿⣿⣿⣿⣿⣿⣿⣿⣿⣿⣿⣿⣿⣿⣿⣿⣿⣿⡄⠀⠀⠀⠀⠀⠀⠀⠀⠀⠀⠀⠀⠀⠀⠀⠀</a:t>
            </a:r>
            <a:br/>
            <a:r>
              <a:t>⠀⠀⠀⠀⠀⠀⠀⠀⠀⠀⠀⠀⠀⠀⠀⠀⠀⠀⠀⠀⠀⠀⠀⠀⠀⠀⠀⠀⠀⠀⢀⣿⣿⣿⣿⣿⣿⣿⣿⣿⣿⣿⣿⣿⣿⣿⣿⣄⣴⣿⣿⣿⣿⣿⣿⣿⣿⣿⣿⣿⣿⣿⣿⣿⣿⣿⣿⣿⣿⣿⣿⣿⣿⣿⡇⠀⠀⠀⠀⠀⠀⠀⠀⠀⠀⠀⠀⠀⠀⠀⠀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⠀⠀⠀⠀⠀⠀⠀⠀⠀⠀⠀⠀⠀⠀⠀⠀⠀⠀⠀⠀⠀⠀⠀⠀⠀⠀⠀⠀⠀⢀⣾⣿⣿⣿⣿⣿⣿⣿⣿⣿⣿⣿⣿⣿⣿⣿⣿⣿⣿⣿⣿⣿⣿⣿⣿⣿⣿⣿⣿⣿⣿⣿⣿⣿⣿⣿⣿⣿⣿⣿⣿⣿⣿⣿⡇⠀⠀⠀⠀⠀⠀⠀⠀⠀⠀⠀⠀⠀⠀⠀⠀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⠀⠀⠀⠀⠀⠀⠀⠀⠀⠀⠀⠀⠀⠀⠀⠀⠀⠀⠀⠀⠀⠀⠀⠀⠀⠀⠀⠀⠀⣸⣿⣿⣿⣿⣿⣿⣿⣿⣿⣿⣿⣿⣿⣿⣿⣿⣿⣿⣿⣿⣿⣿⣿⣿⣿⣿⣿⣿⣿⣿⣿⣿⣿⣿⣿⣿⣿⣿⣿⣿⣿⣿⣿⣿⠀⠀⠀⠀⠀⠀⠀⠀⠀⠀⠀⠀⠀⠀⠀⠀⠀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⠀⠀⠀⠀⠀⠀⠀⠀⠀⠀⠀⠀⠀⠀⠀⠀⠀⠀⠀⠀⠀⠀⠀⠀⠀⠀⠀⠀⣰⣿⣿⣿⣿⣿⣿⣿⣿⣿⣿⣿⣿⣿⣿⣿⣿⣿⣿⣿⣿⣿⣿⣿⣿⣿⣿⣿⣿⣿⣿⣿⣿⣿⣿⣿⣿⣿⣿⣿⣿⣿⣿⣿⣿⡟⠀⠀⠀⠀⠀⠀⠀⠀⠀⠀⠀⠀⠀⠀⠀⠀⠀</a:t>
            </a:r>
            <a:br/>
            <a:r>
              <a:t>⠀⠀⠀⠀⠀⠀⠀⠀⠀⠀⠀⠀⠀⠀⠀⠀⠀⠀⠀⠀⠀⠀⠀⠀⠀⠀⠀⣰⣿⣿⣿⣿⣿⣿⣿⣿⣿⣿⣿⣿⣿⣿⣿⣿⣿⣿⣿⣿⣿⣿⣿⣿⣿⣿⣿⣿⣿⣿⣿⣿⣿⣿⣿⣿⣿⣿⣿⣿⣿⣿⣿⣿⣿⠃⠀⠀⠀⠀⠀⠀⠀⠀⠀⠀⠀⠀⠀⠀⠀⠀⠀</a:t>
            </a:r>
            <a:br/>
            <a:r>
              <a:t>⠀⠀⠀⠀⠀⠀⠀⠀⠀⠀⠀⠀⠀⠀⠀⠀⠀⠀⠀⠀⠀⠀⠀⠀⠀⠀⢠⣿⣿⣿⣿⣿⣿⣿⣿⣿⣿⣿⣿⣿⣿⣿⣿⣿⣿⣿⣿⣿⣿⣿⣿⣿⣿⣿⣿⣿⣿⣿⣿⣿⣿⣿⣿⣿⣿⣿⣿⣿⣿⣿⣿⣿⡏⠀⠀⠀⠀⠀⠀⠀⠀⠀⠀⠀⠀⠀⠀⠀⠀⠀⠀</a:t>
            </a:r>
            <a:br/>
            <a:r>
              <a:t>⠀⠀⠀⠀⠀⠀⠀⠀⠀⠀⠀⠀⠀⠀⠀⠀⠀⠀⠀⠀⠀⠀⠀⠀⠀⠀⣾⣿⣿⣿⣿⣿⣿⣿⣿⣿⣿⣿⣿⣿⣿⣿⣿⣿⣿⣿⣿⣿⣿⣿⣿⣿⣿⣿⣿⣿⣿⣿⣿⣿⣿⣿⣿⣿⣿⣿⣿⣿⣿⣿⣿⣿⠀⠀⠀⠀⠀⠀⠀⠀⠀⠀⠀⠀⠀⠀⠀⠀⠀⠀⠀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⠀⠀⠀⠀⠀⠀⠀⠀⠀⠀⠀⠀⠀⠀⠀⠀⠀⠀⠀⠀⠀⠀⠀⠀⠀⣰⣿⣿⣿⣿⣿⣿⣿⣿⣿⣿⣿⣿⣿⣿⣿⣿⣿⣿⣿⣿⣿⣿⣿⣿⣿⣿⣿⣿⣿⣿⣿⣿⣿⣿⣿⣿⣿⣿⣿⣿⣿⣿⣿⣿⣿⡇⠀⠀⠀⠀⠀⠀⠀⠀⠀⠀⠀⠀⠀⠀⠀⠀⠀⠀⠀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⠀⠀⠀⠀⠀⠀⠀⠀⠀⠀⠀⠀⠀⠀⠀⠀⠀⠀⠀⠀⠀⣀⣤⣴⣿⣿⣿⣿⣿⣿⣿⣿⣿⣿⣿⣿⣿⣿⣿⣿⣿⣿⣿⣿⣿⣿⣿⣿⣿⣿⣿⣿⣿⣿⣿⣿⣿⣿⣿⣿⣿⣿⣿⣿⣿⣿⣿⣿⣿⣿⡿⠀⠀⠀⠀⠀⠀⠀⠀⠀⠀⠀⠀⠀⠀⠀⠀⠀⠀⠀⠀</a:t>
            </a:r>
            <a:br/>
            <a:r>
              <a:t>⠀⠀⠀⠀⠀⠀⠀⠀⠀⠀⠀⠀⠀⠀⠀⣶⣦⣴⣶⣾⣿⣿⣿⣿⣿⣿⣿⣿⣿⣿⣿⣿⣿⣿⣿⣿⣿⣿⣿⣿⣿⣿⣿⣿⣿⣿⣿⣿⣿⣿⣿⣿⣿⣿⣿⣿⣿⣿⣿⣿⣿⣿⣿⣿⣿⣿⣿⣿⣿⡿⠁⠀⠀⠀⠀⠀⠀⠀⠀⠀⠀⠀⠀⠀⠀⠀⠀⠀⠀⠀⠀</a:t>
            </a:r>
            <a:br/>
            <a:r>
              <a:t>⠀⠀⠀⠀⠀⠀⠀⠀⠀⠀⠀⠀⠀⠀⠀⣻⣿⣿⣿⣿⣿⣿⣿⣿⣿⣿⣿⣿⣿⣿⣿⣿⣿⣿⣿⣿⣿⣿⣿⣿⣿⣿⣿⣿⣿⣿⣿⣿⣿⣿⣿⣿⣿⣿⣿⣿⣿⣿⣿⣿⣿⣿⣿⣿⣿⣿⣿⣿⣿⠁⠀⠀⠀⠀⠀⠀⠀⠀⠀⠀⠀⠀⠀⠀⠀⠀⠀⠀⠀⠀⠀</a:t>
            </a:r>
            <a:br/>
            <a:r>
              <a:t>⠀⠀⠀⠀⠀⠀⠀⠀⠀⠀⠀⠀⠀⠀⠀⠈⠈⣿⣿⣿⣿⣿⣿⣿⣿⣿⣿⣿⣿⣿⣿⣿⣿⣿⣿⣿⣿⣿⣿⣿⣿⣿⣿⣿⣿⣿⣿⣿⣿⣿⣿⣿⣿⣿⣿⣿⣿⣿⣿⣿⣿⣿⣿⣿⣿⣿⣿⣿⣿⣇⠀⠀⠀⠀⠀⠀⠀⠀⠀⠀⠀⠀⠀⠀⠀⠀⠀⠀⠀⠀⠀</a:t>
            </a:r>
            <a:br/>
            <a:r>
              <a:t>⠀⠀⠀⠀⠀⠀⠀⠀⠀⠀⠀⠀⠀⠀⠀⠀⠀⠛⠉⣿⣿⡿⠋⢹⣿⣿⣿⣿⣿⣿⣿⣿⣿⣿⣿⣿⣿⣿⣿⣿⣿⣿⣿⣿⣿⣿⣿⣿⣿⣿⣿⣿⣿⣿⣿⣿⣿⣿⣿⣿⣿⣿⣿⣿⣿⣿⣿⣿⣿⣿⣷⣦⣄⡀⠀⠀⠀⠀⠀⠀⠀⠀⠀⠀⠀⠀⠀⠀⠀⠀⠀</a:t>
            </a:r>
            <a:br/>
            <a:r>
              <a:t>⠀⠀⠀⠀⠀⠀⠀⠀⠀⠀⠀⠀⠀⠀⠀⠀⠀⠀⠀⠨⠋⠀⠀⢸⣿⣿⣿⣿⣿⣿⣿⣿⣿⣿⣿⣿⣿⣿⣿⣿⣿⣿⣿⣿⣿⣿⣿⣿⣿⣿⣿⣿⣿⣿⣿⣿⣿⣿⣿⣿⣿⣿⣿⣿⣿⣿⣿⣿⣿⣿⣿⣿⣿⣷⡄⠀⠀⠀⠀⠀⠀⠀⠀⠀⠀⠀⠀⠀⠀⠀⠀</a:t>
            </a:r>
            <a:br/>
            <a:r>
              <a:t>⠀⠀⠀⠀⠀⠀⠀⠀⠀⠀⠀⠀⠀⠀⠀⠀⠀⠀⠀⠀⠀⠀⠀⣾⣿⣿⣿⣿⣿⣿⣿⣿⣿⣿⣿⣿⣿⣿⣿⣿⣿⣿⣿⣿⣿⣿⣿⣿⣿⣿⣿⣿⣿⣿⣿⣿⣿⣿⣿⣿⣿⣿⣿⣿⣿⣿⣿⣿⣿⣿⠿⣿⣿⣿⣷⠀⠀⠀⠀⠀⠀⠀⠀⠀⠀⠀⠀⠀⠀⠀⠀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⠀⠀⠀⠀⠀⠀⠀⠀⠀⠀⠀⠀⠀⠀⠀⠀⠀⠀⠀⠀⠀⠀⠀⢸⣿⣿⣿⣿⣿⣿⣿⣿⣿⣿⣿⣿⣿⣿⣿⣿⣿⣿⣿⣿⣿⣿⣿⣿⣿⣿⣿⣿⣿⣿⣿⣿⣿⣿⣿⣿⣿⣿⣿⣿⣿⣿⣿⣿⣿⣿⠀⠈⠻⣿⣿⡇⠀⠀⠀⠀⠀⠀⠀⠀⠀⠀⠀⠀⠀⠀⠀</a:t>
            </a:r>
            <a:br/>
            <a:r>
              <a:t>⠀⠀⠀⠀⠀⠀⠀⠀⠀⠀⠀⠀⠀⠀⠀⠀⠀⠀⠀⠀⠀⠀⠀⠀⢿⣿⣿⣿⣿⣿⣿⣿⣿⣿⣿⣿⣿⣿⣿⣿⣿⣿⣿⣿⣿⣿⣿⣿⣿⣿⣿⣿⣿⣿⣿⣿⣿⣿⣿⣿⣿⣿⣿⣿⣿⣿⣿⣿⣿⡏⠀⠀⠀⠈⠛⠃⠀⠀⠀⠀⠀⠀⠀⠀⠀⠀⠀⠀⠀⠀⠀</a:t>
            </a:r>
            <a:br/>
            <a:r>
              <a:t>⠀⠀⠀⠀⠀⠀⠀⠀⠀⠀⠀⠀⠀⠀⠀⠀⠀⠀⠀⠀⠀⠀⠀⠀⠀⠙⢿⣿⣿⣿⣿⣿⣿⣿⣿⣿⣿⣿⣿⣿⣿⣿⣿⣿⣿⣿⣿⣿⣿⣿⣿⣿⣿⣿⣿⣿⣿⣿⣿⣿⣿⣿⣿⣿⣿⣿⣿⣿⣿⠁⠀⠀⠀⠀⠀⠀⠀⠀⠀⠀⠀⠀⠀⠀⠀⠀⠀⠀⠀⠀⠀</a:t>
            </a:r>
            <a:br/>
            <a:r>
              <a:t>⠀⠀⠀⠀⠀⠀⠀⠀⠀⠀⠀⠀⠀⠀⠀⠀⠀⠀⠀⠀⠀⠀⠀⠀⠀⠀⠀⠉⠻⣿⠛⣿⣿⣿⣿⣿⣿⣿⣿⣿⣿⣿⣿⣿⣿⣿⣿⣿⣿⣿⣿⣿⣿⣿⣿⣿⣿⣿⣿⣿⣿⣿⣿⣿⣿⣿⣿⣿⡏⠀⠀⠀⠀⠀⠀⠀⠀⠀⠀⠀⠀⠀⠀⠀⠀⠀⠀⠀⠀⠀⠀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⠀⠀⠀⠀⠀⠀⠀⠀⠀⠀⠀⠀⠀⠀⠀⠀⠀⠀⠀⠀⠀⠀⠀⠀⠀⠀⠀⠀⠀⠀⠀⣼⣿⣿⣿⣿⣿⣿⣿⣿⣿⣿⣿⣿⣿⣿⣿⣿⣿⣿⣿⣿⣿⣿⣿⣿⣿⣿⣿⣿⣿⣿⣿⣿⣿⣿⣿⣿⣇⠀⠀⠀⠀⠀⠀⠀⠀⠀⠀⠀⠀⠀⠀⠀⠀⠀⠀⠀⠀⠀⠀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⠀⠀⠀⠀⠀⠀⠀⠀⠀⠀⠀⠀⠀⠀⠀⠀⠀⠀⠀⠀⠀⠀⠀⠀⠀⠀⠀⠀⠀⠀⠀⠀⠀⠀⠀⠀⠀⠀⠀⠀⠀⠀⠀⠀⠀⠀⠀⠀⠀⠀⠀⠀⠀⠀⠀⠀⠀⠀⠀⠀⠀⠀⠀⢀⣀⣤⣶⣶⣶⣿⣿⣿⣿⣿⣿⣧⠀⠀⠀⠀⠀⠀⠀⠀⠀⠀⠀⠀⠀⠀⠀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⠀⠀⠀⠀⠀⠀⠀⠀⠀⠀⠀⠀⠀⠀⠀⠀⠀⠀⠀⠀⠀⠀⠀⠀⠀⠀⠀⠀⠀⠀⠀⠀⠀⠀⠀⠀⠀⠀⠀⠀⠀⠀⠀⠀⠀⠀⠀⠀⠀⠀⠀⠀⠀⠀⠀⠀⠀⠀⠀⠀⣀⣤⣾⣿⣿⣿⣿⣿⣿⣿⣿⣿⣿⣿⣿⣿⡇⠀⠀⠀⠀⠀⠀⠀⠀⠀⠀⠀⠀⠀⠀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⠀⠀⠀⠀⠀⠀⠀⠀⠀⠀⠀⠀⠀⠀⠀⠀⠀⠀⠀⠀⠀⠀⠀⠀⠀⠀⠀⠀⠀⠀⠀⠀⠀⠀⠀⠀⠀⠀⠀⠀⠀⠀⠀⠀⠀⠀⠀⠀⠀⠀⠀⠀⠀⠀⠀⠀⠀⣀⣴⣾⣿⣿⣿⣿⣿⣿⣿⣿⣿⣿⣿⣿⣿⣿⣿⣿⠃⠀⠀⠀⠀⠀⠀⠀⠀⠀⠀⠀⠀⠀⠀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⠀⠀⠀⠀⠀⠀⠀⠀⠀⠀⠀⠀⠀⠀⠀⠀⠀⠀⠀⠀⠀⠀⠀⠀⠀⠀⠀⠀⠀⠀⠀⠀⠀⠀⠀⠀⠀⠀⠀⠀⠀⠀⠀⠀⠀⠀⠀⠀⠀⠀⠀⠀⠀⠀⢀⣤⣾⣿⣿⣿⣿⣿⣿⣿⣿⣿⣿⣿⣿⣿⣿⣿⣿⣿⣿⡇⠀⠀⠀⠀⠀⠀⠀⠀⠀⠀⠀⠀⠀⠀⠀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⠀⠀⠀⠀⠀⠀⠀⠀⠀⠀⠀⠀⠀⠀⠀⠀⠀⠀⠀⠀⠀⠀⠀⠀⠀⠀⠀⠀⠀⠀⠀⠀⠀⠀⠀⠀⠀⠀⠀⠀⠀⠀⠀⠀⠀⠀⠀⠀⠀⠀⠀⠀⣀⣴⣿⣿⣿⣿⣿⣿⣿⣿⣿⣿⣿⣿⣿⣿⣿⣿⣿⣿⣿⣿⣿⡇⠀⠀⠀⠀⠀⠀⠀⠀⠀⠀⠀⠀⠀⠀⠀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⠀⠀⠀⠀⠀⠀⠀⠀⠀⠀⠀⠀⠀⠀⠀⠀⠀⠀⠀⠀⠀⠀⠀⠀⠀⠀⠀⠀⠀⠀⠀⠀⠀⠀⠀⠀⠀⠀⠀⠀⠀⠀⠀⠀⠀⠀⠀⠀⠀⢀⣠⣾⣿⣿⣿⣿⣿⣿⣿⣿⣿⣿⣿⣿⣿⣿⣿⣿⣿⣿⣿⣿⣿⣿⣿⠀⠀⠀⠀⠀⠀⠀⠀⠀⠀⠀⠀⠀⠀⠀⠀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⠀⠀⠀⠀⠀⠀⠀⠀⠀⠀⠀⠀⠀⠀⠀⠀⠀⠀⠀⠀⠀⠀⠀⠀⠀⠀⠀⠀⠀⠀⠀⠀⠀⠀⠀⠀⠀⠀⠀⠀⠀⠀⠀⠀⠀⢀⣠⣴⣾⣿⣿⣿⣿⣿⣿⣿⣿⣿⣿⣿⣿⣿⣿⣿⣿⣿⣿⣿⣿⣿⣿⣿⣿⣿⣿⠀⠀⠀⠀⠀⠀⠀⠀⠀⠀⠀⠀⠀⠀⠀⠀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⠀⠀⠀⠀⠀⠀⠀⠀⠀⠀⠀⠀⠀⠀⠀⠀⠀⠀⠀⠀⠀⠀⠀⠀⠀⠀⠀⠀⠀⠀⠀⠀⠀⠀⠀⠀⠀⠀⠀⠀⠀⠀⠀⣠⣴⣿⣿⣿⣿⣿⣿⣿⣿⣿⣿⣿⣿⣿⣿⣿⣿⣿⣿⣿⣿⣿⣿⣿⣿⣿⣿⣿⣿⣿⣿⠀⠀⠀⠀⠀⠀⠀⠀⠀⠀⠀⠀⠀⠀⠀⠀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⠀⠀⠀⠀⠀⠀⠀⠀⠀⠀⠀⠀⠀⠀⠀⠀⠀⠀⠀⠀⠀⠀⠀⠀⠀⠀⠀⠀⠀⠀⠀⠀⠀⠀⠀⠀⠀⣀⣤⣶⣿⣿⣿⣿⣿⣿⣿⣿⣿⣿⣿⣿⣿⣿⣿⣿⣿⣿⣿⣿⣿⣿⣿⣿⣿⣿⣿⣿⣿⣿⣿⣿⣿⣿⡏⠀⠀⠀⠀⠀⠀⠀⠀⠀⠀⠀⠀⠀⠀⠀⠀</a:t>
            </a:r>
            <a:br/>
            <a:r>
              <a:t>⠀⠀⠀⠀⠀⠀⠀⠀⠀⠀⠀⠀⠀⠀⠀⠀⠀⠀⠀⠀⠀⠀⠀⠀⠀⠀⠀⠀⠀⠀⠀⠀⠀⠀⣠⣴⣿⣿⣿⣿⣿⣿⣿⣿⣿⣿⣿⣿⣿⣿⣿⣿⣿⣿⣿⣿⣿⣿⣿⣿⣿⣿⣿⣿⣿⣿⣿⣿⣿⣿⣿⣿⣿⣿⡇⠀⠀⠀⠀⠀⠀⠀⠀⠀⠀⠀⠀⠀⠀⠀⠀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⠀⠀⠀⠀⠀⠀⠀⠀⠀⠀⠀⠀⠀⠀⠀⠀⠀⠀⠀⠀⠀⠀⠀⠀⠀⠀⠀⠀⠀⠀⠀⢀⣾⣿⣿⣿⣿⣿⣿⣿⣿⣿⣿⣿⣿⣿⣿⣿⣿⣿⣿⣿⣿⣿⣿⣿⣿⣿⣿⣿⣿⣿⣿⣿⣿⣿⣿⣿⣿⣿⣿⣿⣿⡏⠀⠀⠀⠀⠀⠀⠀⠀⠀⠀⠀⠀⠀⠀⠀⠀⠀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⠀⠀⠀⠀⠀⠀⠀⠀⠀⠀⠀⠀⠀⠀⠀⠀⠀⠀⠀⠀⠀⠀⠀⠀⠀⠀⠀⠀⠀⠀⠀⣾⣿⣿⣿⣿⣿⣿⣿⣿⣿⣿⣿⣿⣿⣿⣿⣿⣿⣿⣿⣿⣿⣿⣿⣿⣿⣿⣿⣿⣿⣿⣿⣿⣿⣿⣿⣿⣿⣿⣿⣿⣿⠁⠀⠀⠀⠀⠀⠀⠀⠀⠀⠀⠀⠀⠀⠀⠀⠀⠀</a:t>
            </a:r>
            <a:br/>
            <a:r>
              <a:t>⠀⠀⠀⠀⠀⠀⠀⠀⠀⠀⠀⠀⠀⠀⠀⠀⠀⣴⣶⣶⣦⣤⣀⣀⣀⣀⣀⣤⣤⣴⣾⣿⣿⣿⣿⣿⣿⣿⣿⣿⣿⣿⣿⣿⣿⣿⣿⣿⣿⣿⣿⣿⣿⣿⣿⣿⣿⣿⣿⣿⣿⣿⣿⣿⣿⣿⣿⣿⣿⣿⣿⣿⡟⠀⠀⠀⠀⠀⠀⠀⠀⠀⠀⠀⠀⠀⠀⠀⠀⠀⠀</a:t>
            </a:r>
            <a:br/>
            <a:r>
              <a:t>⠀⠀⠀⠀⠀⠀⠀⠀⠀⠀⠀⠀⠀⠀⠀⠀⠘⠿⠿⢿⣿⣿⣿⣿⣿⣿⣿⣿⣿⣿⣿⣿⣿⣿⣿⣿⣿⣿⣿⣿⣿⣿⣿⣿⣿⣿⣿⣿⣿⣿⣿⣿⣿⣿⣿⣿⣿⣿⣿⣿⣿⣿⣿⣿⣿⣿⣿⣿⣿⣿⣿⣿⡇⠀⠀⠀⠀⠀⠀⠀⠀⠀⠀⠀⠀⠀⠀⠀⠀⠀⠀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⠀⠀⠀⠀⠀⠀⠀⠀⠀⠀⠀⠀⠀⠀⠀⠀⠀⠀⠀⠀⠘⠿⠟⠛⠻⣿⣿⣿⣿⣿⣿⣿⣿⣿⣿⣿⣿⣿⣿⣿⣿⣿⣿⣿⣿⣿⣿⣿⣿⣿⣿⣿⣿⣿⣿⣿⣿⣿⣿⣿⣿⣿⣿⣿⣿⣿⣿⣿⣿⣿⣿⣿⠀⠀⠀⠀⠀⠀⠀⠀⠀⠀⠀⠀⠀⠀⠀⠀⠀⠀⠀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⠀⠀⠀⠀⠀⠀⠀⠀⠀⠀⠀⠀⠀⠀⠀⠀⠀⠀⠀⠀⠀⠀⠀⠀⠀⠘⡿⠿⣿⣿⣿⣿⣿⣿⣿⣿⣿⣿⣿⣿⣿⣿⣿⣿⣿⣿⣿⣿⣿⣿⣿⣿⣿⣿⣿⣿⣿⣿⣿⣿⣿⣿⣿⣿⣿⣿⣿⣿⣿⣿⣿⡇⠀⠀⠀⠀⠀⠀⠀⠀⠀⠀⠀⠀⠀⠀⠀⠀⠀⠀⠀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⠀⠀⠀⠀⠀⠀⠀⠀⠀⠀⠀⠀⠀⠀⠀⠀⠀⠀⠀⠀⠀⠀⠀⠀⠀⠀⠀⣰⣿⣿⣿⣿⣿⣿⣿⣿⣿⣿⣿⣿⣿⣿⣿⣿⣿⣿⣿⣿⣿⣿⣿⣿⣿⣿⣿⣿⣿⣿⣿⣿⣿⣿⣿⣿⣿⣿⣿⣿⣿⣿⡟⠀⠀⠀⠀⠀⠀⠀⠀⠀⠀⠀⠀⠀⠀⠀⠀⠀⠀⠀⠀</a:t>
            </a:r>
            <a:br/>
            <a:r>
              <a:t>⠀⠀⠀⠀⠀⠀⠀⠀⠀⠀⠀⠀⠀⠀⠀⠀⠀⠀⠀⠀⠀⠀⠀⠀⠀⠀⣰⣿⣿⣿⣿⣿⣿⣿⣿⣿⣿⣿⣿⣿⣿⣿⣿⣿⣿⣿⣿⣿⣿⣿⣿⣿⣿⣿⣿⣿⣿⣿⣿⣿⣿⣿⣿⣿⣿⣿⣿⣿⣿⣿⣇⠀⠀⠀⠀⠀⠀⠀⠀⠀⠀⠀⠀⠀⠀⠀⠀⠀⠀⠀⠀</a:t>
            </a:r>
            <a:br/>
            <a:r>
              <a:t>⠀⠀⠀⠀⠀⠀⠀⠀⠀⠀⠀⠀⠀⠀⠀⠀⠀⠀⠀⠀⠀⠀⠀⠀⠀⣠⣿⣿⣿⣿⣿⣿⣿⣿⣿⣿⣿⣿⣿⣿⣿⣿⣿⣿⣿⣿⣿⣿⣿⣿⣿⣿⣿⣿⣿⣿⣿⣿⣿⣿⣿⣿⣿⣿⣿⣿⣿⣿⣿⣿⣿⠀⠀⠀⠀⠀⠀⠀⠀⠀⠀⠀⠀⠀⠀⠀⠀⠀⠀⠀⠀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⠀⠀⠀⠀⠀⠀⠀⠀⠀⠀⠀⠀⠀⠀⠀⠀⠀⠀⠀⠀⠀⠀⠀⠀⠐⠁⠀⣿⣿⣿⣿⣿⣿⣿⣿⣿⣿⣿⣿⣿⣿⣿⣿⣿⣿⣿⣿⣿⣿⣿⣿⣿⣿⣿⣿⣿⣿⣿⣿⣿⣿⣿⣿⣿⣿⣿⣿⣿⣿⣿⣿⡇⠀⠀⠀⠀⠀⠀⠀⠀⠀⠀⠀⠀⠀⠀⠀⠀⠀⠀⠀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⠀⠀⠀⠀⠀⠀⠀⠀⠀⠀⠀⠀⠀⠀⠀⠀⠀⠀⠀⠀⠀⠀⠀⠀⠀⠀⢀⢿⣿⣿⣿⣿⣿⣿⣿⣿⣿⣿⣿⣿⣿⣿⣿⣿⣿⣿⣿⣿⣿⣿⣿⣿⣿⣿⣿⣿⣿⣿⣿⣿⣿⣿⣿⣿⣿⣿⣿⣿⣿⣿⣿⡇⠀⠀⠀⠀⠀⠀⠀⠀⠀⠀⠀⠀⠀⠀⠀⠀⠀⠀⠀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⠀⠀⠀⠀⠀⠀⠀⠀⠀⠀⠀⠀⠀⠀⠀⠀⠀⠀⠀⠀⠀⠀⠀⠀⠀⠀⠀⠀⢻⣿⣿⣿⣿⣿⣿⣿⣿⣿⣿⣿⣿⣿⣿⣿⣿⣿⣿⣿⣿⣿⣿⣿⣿⣿⣿⣿⣿⣿⣿⣿⣿⣿⣿⣿⣿⣿⣿⣿⣿⣿⣿⣧⠀⠀⠀⠀⠀⠀⠀⠀⠀⠀⠀⠀⠀⠀⠀⠀⠀⠀⠀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⠀⠀⠀⠀⠀⠀⠀⠀⠀⠀⠀⠀⠀⠀⠀⠀⠀⠀⠀⠀⠀⠀⠀⠀⠀⠀⠀⠀⠀⠻⣿⣿⣿⣿⣿⣿⣿⣿⣿⣿⣿⣿⣿⣿⣿⣿⣿⣿⣿⣿⣿⣿⣿⣿⣿⣿⣿⣿⣿⣿⣿⣿⣿⣿⣿⣿⣿⣿⣿⣿⣿⣿⣦⡄⠀⠀⠀⠀⠀⠀⠀⠀⠀⠀⠀⠀⠀⠀⠀⠀⠀</a:t>
            </a:r>
            <a:br/>
            <a:r>
              <a:t>⠀⠀⠀⠀⠀⠀⠀⠀⠀⠀⠀⠀⠀⠀⠀⠀⠀⠀⠀⠀⠀⠀⠀⠀⠀⠀⠀⠀⠀⠀⠀⠈⠛⠿⢿⣿⣿⣿⣿⣿⣿⣿⣿⣿⣿⣿⣿⣿⣿⣿⣿⣿⣿⣿⣿⣿⣿⣿⣿⣿⣿⣿⣿⣿⣿⣿⣿⣿⣿⣿⣿⡿⠿⠟⠀⠀⠀⠀⠀⠀⠀⠀⠀⠀⠀⠀⠀⠀⠀⠀⠀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⠀⠀⠀⠀⠀⠀⠀⠀⠀⠀⠀⠀⠀⠀⠀⠀⠀⠀⠀⠀⠀⠀⠀⠀⠀⠀⠀⠀⠀⠀⠀⠠⣾⣿⣿⣿⣿⣿⣿⣿⣿⣿⣿⣿⣿⣿⣿⣿⣿⣿⣿⣿⣿⣿⣿⣿⣿⣿⣿⣿⣿⣿⣿⣿⣿⣿⣿⣿⣿⣿⣿⠀⠀⠀⠀⠀⠀⠀⠀⠀⠀⠀⠀⠀⠀⠀⠀⠀⠀⠀⠀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⠀⠀⠀⠀⠀⠀⠀⠀⠀⠀⠀⠀⠀⠀⠀⠀⠀⠀⠀⠀⠀⠀⠀⠀⠀⠀⠀⠀⠀⠀⠀⠀⠘⠻⣿⣿⣿⣿⣿⣿⣿⣿⣿⣿⣿⣿⣿⣿⣿⣿⣿⣿⣿⣿⣿⣿⣿⣿⣿⣿⣿⣿⣿⣿⣿⣿⣿⣿⣿⣿⡟⠀⠀⠀⠀⠀⠀⠀⠀⠀⠀⠀⠀⠀⠀⠀⠀⠀⠀⠀⠀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⠀⠀⠀⠀⠀⠀⠀⠀⠀⠀⠀⠀⠀⠀⠀⠀⠀⠀⠀⠀⠀⠀⠀⠀⠀⠀⠀⠀⠀⠀⠀⠀⠀⠀⠸⣿⣿⣿⣿⣿⣿⣿⣿⣿⣿⣿⣿⣿⣿⣿⣿⣿⣿⣿⣿⣿⣿⣿⣿⣿⣿⣿⣿⣿⣿⣿⣿⣿⣿⣿⠇⠀⠀⠀⠀⠀⠀⠀⠀⠀⠀⠀⠀⠀⠀⠀⠀⠀⠀⠀⠀</a:t>
            </a:r>
            <a:br/>
            <a:r>
              <a:t>⠀⠀⠀⠀⠀⠀⠀⠀⠀⠀⠀⠀⠀⠀⠀⠀⠀⠀⠀⠀⠀⠀⠀⠀⠀⠀⠀⠀⠀⠀⠀⠀⠀⠀⠀⠙⣿⣿⣿⣿⣿⣿⣿⣿⣿⣿⣿⣿⣿⣿⣿⣿⣿⣿⣿⣿⣿⣿⣿⣿⣿⣿⣿⣿⣿⣿⣿⡟⣿⡏⠀⠀⠀⠀⠀⠀⠀⠀⠀⠀⠀⠀⠀⠀⠀⠀⠀⠀⠀⠀⠀</a:t>
            </a:r>
            <a:br/>
            <a:r>
              <a:t>⠀⠀⠀⠀⠀⠀⠀⠀⠀⠀⠀⠀⠀⠀⠀⠀⠀⠀⠀⠀⠀⠀⠀⠀⠀⠀⠀⠀⠀⠀⠀⠀⠀⠀⠀⠀⣸⢿⣿⣿⣿⣿⣿⣿⣿⣿⣿⣿⣿⣿⣿⣿⣿⣿⣿⣿⣿⣿⣿⣿⣿⣿⣿⣿⣿⣿⣿⣧⠈⠀⠀⠀⠀⠀⠀⠀⠀⠀⠀⠀⠀⠀⠀⠀⠀⠀⠀⠀⠀⠀⠀</a:t>
            </a:r>
            <a:br/>
            <a:r>
              <a:t>⠀⠀⠀⠀⠀⠀⠀⠀⠀⠀⠀⠀⠀⠀⠀⠀⠀⠀⠀⠀⠀⠀⠀⠀⠀⠀⠀⠀⠀⠀⠀⠀⠀⠀⠀⠀⠁⠈⢿⣿⣿⣿⣿⣿⣿⣿⣿⣿⣿⣿⣿⣿⣿⣿⣿⣿⡿⣿⣿⣿⣿⣿⣿⣿⣿⣿⣿⣿⣶⣶⣶⣤⣄⡀⠀⠀⠀⠀⠀⠀⠀⠀⠀⠀⠀⠀⠀⠀⠀⠀⠀</a:t>
            </a:r>
            <a:br/>
            <a:r>
              <a:t>⠀⠀⠀⠀⠀⠀⠀⠀⠀⠀⠀⠀⠀⠀⠀⠀⠀⠀⠀⠀⠀⠀⠀⠀⠀⠀⠀⠀⠀⠀⠀⠀⠀⠀⠀⠀⠀⠀⠈⠙⢛⣿⣿⣿⣿⣿⣿⣿⣿⣿⣿⣿⣿⣿⣿⣿⠁⣿⣿⡟⣿⣿⣿⣴⠿⠛⠻⣿⣿⣿⣿⣿⣿⣿⣦⡀⠀⠀⠀⠀⠀⠀⠀⠀⠀⠀⠀⠀⠀⠀⠀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⠀⠀⠀⠀⠀⠀⠀⠀⠀⠀⠀⠀⠀⠀⠀⠀⠀⠀⠀⠀⠀⠀⠀⠀⠀⠀⠀⠀⠀⠀⠀⠀⠀⠀⠀⠀⠀⠀⠀⠀⠀⠀⠀⠀⠀⠀⠀⠀⠀⠀⠀⠀⠀⠀⠀⠀⢀⣤⣾⣿⣿⣿⣿⣿⣿⣿⣿⣿⣿⣿⣿⣿⣿⣿⣿⣿⣿⠇⠀⠀⠀⠀⠀⠀⠀⠀⠀⠀⠀⠀⠀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⠀⠀⠀⠀⠀⠀⠀⠀⠀⠀⠀⠀⠀⠀⠀⠀⠀⠀⠀⠀⠀⠀⠀⠀⠀⠀⠀⠀⠀⠀⠀⠀⠀⠀⠀⠀⠀⠀⠀⠀⠀⠀⠀⠀⠀⠀⠀⠀⠀⠀⠀⠀⠀⠀⣠⣾⣿⣿⣿⣿⣿⣿⣿⣿⣿⣿⣿⣿⣿⣿⣿⣿⣿⣿⣿⣿⠏⠀⠀⠀⠀⠀⠀⠀⠀⠀⠀⠀⠀⠀⠀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⠀⠀⠀⠀⠀⠀⠀⠀⠀⠀⠀⠀⠀⠀⠀⠀⠀⠀⠀⠀⠀⠀⠀⠀⠀⠀⠀⠀⠀⠀⠀⠀⠀⠀⠀⠀⠀⠀⠀⠀⠀⠀⠀⠀⠀⠀⠀⠀⠀⠀⠀⢀⣴⣿⣿⣿⣿⣿⣿⣿⣿⣿⣿⣿⣿⣿⣿⣿⣿⣿⣿⣿⣿⣿⣿⡟⠀⠀⠀⠀⠀⠀⠀⠀⠀⠀⠀⠀⠀⠀⠀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⠀⠀⠀⠀⠀⠀⠀⠀⠀⠀⠀⠀⠀⠀⠀⠀⠀⠀⠀⠀⠀⠀⠀⠀⠀⠀⠀⠀⠀⠀⠀⠀⠀⠀⠀⠀⠀⠀⠀⠀⠀⠀⠀⠀⠀⠀⠀⠀⠀⢀⣴⣿⣿⣿⣿⣿⣿⣿⣿⣿⣿⣿⣿⣿⣿⣿⣿⣿⣿⣿⣿⣿⣿⣿⣿⠁⠀⠀⠀⠀⠀⠀⠀⠀⠀⠀⠀⠀⠀⠀⠀</a:t>
            </a:r>
            <a:br/>
            <a:r>
              <a:t>⠀⠀⠀⠀⠀⠀⠀⠀⠀⠀⠀⠀⠀⠀⠀⠀⠀⠀⠀⠀⠀⠀⠀⠀⠀⠀⠀⠀⠀⠀⠀⠀⠀⠀⠀⠀⠀⠀⠀⠀⠀⠀⠀⠀⠀⠀⠀⢀⣴⣿⣿⣿⣿⣿⣿⣿⣿⣿⣿⣿⣿⣿⣿⣿⣿⣿⣿⣿⣿⣿⣿⣿⣿⣿⣿⠀⠀⠀⠀⠀⠀⠀⠀⠀⠀⠀⠀⠀⠀⠀⠀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⠀⠀⠀⠀⠀⠀⠀⠀⠀⠀⠀⠀⠀⠀⠀⠀⠀⠀⠀⠀⠀⠀⠀⠀⠀⠀⠀⠀⠀⠀⠀⠀⠀⠀⠀⠀⠀⠀⠀⠀⠀⠀⠀⠀⠀⣀⣴⣿⣿⣿⣿⣿⣿⣿⣿⣿⣿⣿⣿⣿⣿⣿⣿⣿⣿⣿⣿⣿⣿⣿⣿⣿⣿⣿⣿⠀⠀⠀⠀⠀⠀⠀⠀⠀⠀⠀⠀⠀⠀⠀⠀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⠀⠀⠀⠀⠀⠀⠀⠀⠀⠀⠀⠀⠀⠀⠀⠀⠀⠀⠀⠀⠀⠀⠀⠀⠀⠀⠀⠀⠀⠀⠀⠀⠀⠀⠀⠀⠀⠀⠀⠀⠀⠀⣀⣴⣾⣿⣿⣿⣿⣿⣿⣿⣿⣿⣿⣿⣿⣿⣿⣿⣿⣿⣿⣿⣿⣿⣿⣿⣿⣿⣿⣿⣿⣿⡇⠀⠀⠀⠀⠀⠀⠀⠀⠀⠀⠀⠀⠀⠀⠀⠀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⠀⠀⠀⠀⠀⠀⠀⠀⠀⠀⠀⠀⠀⠀⠀⠀⠀⠀⠀⠀⠀⠀⠀⠀⠀⠀⠀⠀⠀⠀⠀⠀⠀⠀⠀⠀⠀⠀⢀⣤⣶⣿⣿⣿⣿⣿⣿⣿⣿⣿⣿⣿⣿⣿⣿⣿⣿⣿⣿⣿⣿⣿⣿⣿⣿⣿⣿⣿⣿⣿⣿⣿⣿⣿⠇⠀⠀⠀⠀⠀⠀⠀⠀⠀⠀⠀⠀⠀⠀⠀⠀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⠀⠀⠀⠀⠀⠀⠀⠀⠀⠀⠀⠀⠀⠀⠀⠀⠀⠀⠀⠀⠀⠀⠀⠀⠀⠀⠀⠀⠀⠀⠀⠀⠀⠀⢠⣾⣿⣿⣿⣿⣿⣿⣿⣿⣿⣿⣿⣿⣿⣿⣿⣿⣿⣿⣿⣿⣿⣿⣿⣿⣿⣿⣿⣿⣿⣿⣿⣿⣿⣿⣿⣿⣿⡏⠀⠀⠀⠀⠀⠀⠀⠀⠀⠀⠀⠀⠀⠀⠀⠀⠀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⠀⠀⠀⠀⠀⠀⠀⠀⠀⠀⠀⠀⠀⠀⠀⠀⠀⢀⣶⣶⣦⣤⣀⣀⣀⢀⣀⣀⣤⣤⣴⣾⣿⣿⣿⣿⣿⣿⣿⣿⣿⣿⣿⣿⣿⣿⣿⣿⣿⣿⣿⣿⣿⣿⣿⣿⣿⣿⣿⣿⣿⣿⣿⣿⣿⣿⣿⣿⣿⣿⣿⣿⣿⠀⠀⠀⠀⠀⠀⠀⠀⠀⠀⠀⠀⠀⠀⠀⠀⠀⠀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⠀⠀⠀⠀⠀⠀⠀⠀⠀⠀⠀⠀⠀⠀⠀⠀⠀⠈⠉⠁⠀⠈⢿⣿⣿⣿⣿⣿⣿⣿⣿⣿⣿⣿⣿⣿⣿⣿⣿⣿⣿⣿⣿⣿⣿⣿⣿⣿⣿⣿⣿⣿⣿⣿⣿⣿⣿⣿⣿⣿⣿⣿⣿⣿⣿⣿⣿⣿⣿⣿⣿⣿⡿⠀⠀⠀⠀⠀⠀⠀⠀⠀⠀⠀⠀⠀⠀⠀⠀⠀⠀</a:t>
            </a:r>
            <a:br/>
            <a:r>
              <a:t>⠀⠀⠀⠀⠀⠀⠀⠀⠀⠀⠀⠀⠀⠀⠀⠀⠀⠀⠀⠀⠀⠀⠀⠀⠀⠀⠀⠘⣿⣿⣿⣿⣿⣿⣿⣿⣿⣿⣿⣿⣿⣿⣿⣿⣿⣿⣿⣿⣿⣿⣿⣿⣿⣿⣿⣿⣿⣿⣿⣿⣿⣿⣿⣿⣿⣿⣿⣿⣿⣿⣿⣿⡇⠀⠀⠀⠀⠀⠀⠀⠀⠀⠀⠀⠀⠀⠀⠀⠀⠀⠀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⠀⠀⠀⠀⠀⠀⠀⠀⠀⠀⠀⠀⠀⠀⠀⠀⠀⠀⠀⠀⠀⠀⠀⠀⠀⠀⠀⣸⣿⣿⣿⣿⣿⣿⣿⣿⣿⣿⣿⣿⣿⣿⣿⣿⣿⣿⣿⣿⣿⣿⣿⣿⣿⣿⣿⣿⣿⣿⣿⣿⣿⣿⣿⣿⣿⣿⣿⣿⣿⣿⣿⣿⠁⠀⠀⠀⠀⠀⠀⠀⠀⠀⠀⠀⠀⠀⠀⠀⠀⠀⠀</a:t>
            </a:r>
            <a:br/>
            <a:r>
              <a:t>⠀⠀⠀⠀⠀⠀⠀⠀⠀⠀⠀⠀⠀⠀⠀⠀⠀⠀⠀⠀⠀⠀⠀⠀⠀⠀⣰⣿⣿⣿⣿⣿⣿⣿⣿⣿⣿⣿⣿⣿⣿⣿⣿⣿⣿⣿⣿⣿⣿⣿⣿⣿⣿⣿⣿⣿⣿⣿⣿⣿⣿⣿⣿⣿⣿⣿⣿⣿⣿⣿⣿⡇⠀⠀⠀⠀⠀⠀⠀⠀⠀⠀⠀⠀⠀⠀⠀⠀⠀⠀⠀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⠀⠀⠀⠀⠀⠀⠀⠀⠀⠀⠀⠀⠀⠀⠀⠀⠀⠀⠀⠀⠀⠀⠀⠀⠀⠀⣹⠟⣿⣿⣿⣿⣿⣿⣿⣿⣿⣿⣿⣿⣿⣿⣿⣿⣿⣿⣿⣿⣿⣿⣿⣿⣿⣿⣿⣿⣿⣿⣿⣿⣿⣿⣿⣿⣿⣿⣿⣿⣿⣿⣿⡆⠀⠀⠀⠀⠀⠀⠀⠀⠀⠀⠀⠀⠀⠀⠀⠀⠀⠀⠀</a:t>
            </a:r>
            <a:br/>
            <a:r>
              <a:t>⠀⠀⠀⠀⠀⠀⠀⠀⠀⠀⠀⠀⠀⠀⠀⠀⠀⠀⠀⠀⠀⠀⠀⠀⠀⠐⠁⠀⣿⣿⣿⣿⣿⣿⣿⣿⣿⣿⣿⣿⣿⣿⣿⣿⣿⣿⣿⣿⣿⣿⣿⣿⣿⣿⣿⣿⣿⣿⣿⣿⣿⣿⣿⣿⣿⣿⣿⣿⣿⣿⣿⡇⠀⠀⠀⠀⠀⠀⠀⠀⠀⠀⠀⠀⠀⠀⠀⠀⠀⠀⠀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⠀⠀⠀⠀⠀⠀⠀⠀⠀⠀⠀⠀⠀⠀⠀⠀⠀⠀⠀⠀⠀⠀⠀⠀⠀⠀⠀⠀⢹⠹⣿⣿⣿⣿⣿⣿⣿⣿⣿⣿⣿⣿⣿⣿⣿⣿⣿⣿⣿⣿⣿⣿⣿⣿⣿⣿⣿⣿⣿⣿⣿⣿⣿⣿⣿⣿⣿⣿⣿⣿⣿⡇⠀⠀⠀⠀⠀⠀⠀⠀⠀⠀⠀⠀⠀⠀⠀⠀⠀⠀⠀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⠀⠀⠀⠀⠀⠀⠀⠀⠀⠀⠀⠀⠀⠀⠀⠀⠀⠀⠀⠀⠀⠀⠀⠀⠀⠀⠀⠀⠀⠀⠙⢿⣿⣿⣿⣿⣿⣿⣿⣿⣿⣿⣿⣿⣿⣿⣿⣿⣿⣿⣿⣿⣿⣿⣿⣿⣿⣿⣿⣿⣿⣿⣿⣿⣿⣿⣿⣿⣿⣿⣿⣿⣦⡀⠀⠀⠀⠀⠀⠀⠀⠀⠀⠀⠀⠀⠀⠀⠀⠀⠀</a:t>
            </a:r>
            <a:br/>
            <a:r>
              <a:t>⠀⠀⠀⠀⠀⠀⠀⠀⠀⠀⠀⠀⠀⠀⠀⠀⠀⠀⠀⠀⠀⠀⠀⠀⠀⠀⠀⠀⠀⠀⠀⠀⠀⠙⢛⣿⣿⣿⣿⣿⣿⣿⣿⣿⣿⣿⣿⣿⣿⣿⣿⣿⣿⣿⣿⣿⣿⣿⣿⣿⣿⣿⣿⣿⣿⣿⣿⣿⣿⣿⣿⡟⠻⣿⣷⣦⡀⠀⠀⠀⠀⠀⠀⠀⠀⠀⠀⠀⠀⠀⠀</a:t>
            </a:r>
            <a:br/>
            <a:r>
              <a:t>⠀⠀⠀⠀⠀⠀⠀⠀⠀⠀⠀⠀⠀⠀⠀⠀⠀⠀⠀⠀⠀⠀⠀⠀⠀⠀⠀⠀⠀⠀⠀⠀⢀⣠⣾⣿⣿⣿⣿⣿⣿⣿⣿⣿⣿⣿⣿⣿⣿⣿⣿⣿⣿⣿⣿⣿⣿⣿⣿⣿⣿⣿⣿⣿⣿⣿⣿⣿⣿⣿⣿⡇⠀⠈⠻⡿⠇⠀⠀⠀⠀⠀⠀⠀⠀⠀⠀⠀⠀⠀⠀</a:t>
            </a:r>
            <a:br/>
            <a:r>
              <a:t>⠀⠀⠀⠀⠀⠀⠀⠀⠀⠀⠀⠀⠀⠀⠀⠀⠀⠀⠀⠀⠀⠀⠀⠀⠀⠀⠀⠀⠀⠀⠀⠰⣿⣿⣿⣿⣿⣿⣿⣿⣿⣿⣿⣿⣿⣿⣿⣿⣿⣿⣿⣿⣿⣿⣿⣿⣿⣿⣿⣿⣿⣿⣿⣿⣿⣿⣿⣿⣿⣿⣿⠁⠀⠀⠀⠀⠀⠀⠀⠀⠀⠀⠀⠀⠀⠀⠀⠀⠀⠀⠀</a:t>
            </a:r>
            <a:br/>
            <a:r>
              <a:t>⠀⠀⠀⠀⠀⠀⠀⠀⠀⠀⠀⠀⠀⠀⠀⠀⠀⠀⠀⠀⠀⠀⠀⠀⠀⠀⠀⠀⠀⠀⠀⠀⠈⠛⢿⣿⣿⣿⣿⣿⣿⣿⣿⣿⣿⣿⣿⣿⣿⣿⣿⣿⣿⣿⣿⣿⣿⣿⣿⣿⣿⣿⣿⣿⣿⣿⣿⣿⣿⣿⡟⠀⠀⠀⠀⠀⠀⠀⠀⠀⠀⠀⠀⠀⠀⠀⠀⠀⠀⠀⠀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⠀⠀⠀⠀⠀⠀⠀⠀⠀⠀⠀⠀⠀⠀⠀⠀⠀⠀⠀⠀⠀⠀⠀⠀⠀⠀⠀⠀⠀⠀⠀⠀⠀⠀⢸⣿⣿⣿⣿⣿⣿⣿⣿⣿⣿⣿⣿⣿⣿⣿⣿⣿⣿⣿⣿⣿⣿⣿⣿⣿⣿⣿⣿⣿⣿⣿⣿⣿⣿⣿⠏⠀⠀⠀⠀⠀⠀⠀⠀⠀⠀⠀⠀⠀⠀⠀⠀⠀⠀⠀⠀</a:t>
            </a:r>
            <a:br/>
            <a:r>
              <a:t>⠀⠀⠀⠀⠀⠀⠀⠀⠀⠀⠀⠀⠀⠀⠀⠀⠀⠀⠀⠀⠀⠀⠀⠀⠀⠀⠀⠀⠀⠀⠀⠀⠀⠀⠀⠙⣿⣿⣿⣿⣿⣿⣿⣿⣿⣿⣿⣿⣿⣿⣿⣿⣿⣿⣿⣿⣿⣿⣿⣿⣿⣿⣿⣿⣿⣿⢻⣿⣿⡏⠀⠂⠀⠀⠀⠀⠀⠀⠀⠀⠀⠀⠀⠀⠀⠀⠀⠀⠀⠀⠀</a:t>
            </a:r>
            <a:br/>
            <a:r>
              <a:t>⠀⠀⠀⠀⠀⠀⠀⠀⠀⠀⠀⠀⠀⠀⠀⠀⠀⠀⠀⠀⠀⠀⠀⠀⠀⠀⠀⠀⠀⠀⠀⠀⠀⠀⠀⠀⠈⢻⣿⣿⣿⣿⣿⣿⣿⣿⣿⣿⣿⣿⣿⣿⣿⣿⣿⣿⣿⣿⣿⣿⣿⣿⣿⣿⣿⣿⠀⠹⡟⠀⠀⠀⠀⠀⠀⠀⠀⠀⠀⠀⠀⠀⠀⠀⠀⠀⠀⠀⠀⠀⠀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⠀⠀⠀⠀⠀⠀⠀⠀⠀⠀⠀⠀⠀⠀⠀⠀⠀⠀⠀⠀⠀⠀⠀⠀⠀⠀⠀⠀⠀⠀⠀⠀⠀⠀⠀⠀⠀⠀⠈⠛⠛⠋⠉⢁⡿⢋⣿⣿⣿⣿⣿⣿⣿⣿⣿⣿⣿⣿⣿⣿⢿⡏⠻⡿⢿⣿⣇⠀⠀⠀⠀⠀⠀⠀⠀⠀⠀⣀⣠⣤⣤⣄⣀⡀⠀⠀⠀⠀⠀⠀⠀</a:t>
            </a:r>
            <a:br/>
            <a:r>
              <a:t>⠀⠀⠀⠀⠀⠀⠀⠀⠀⠀⠀⠀⠀⠀⠀⠀⠀⠀⠀⠀⠀⠀⠀⠀⠀⠀⠀⠀⠀⠀⠀⠀⠀⠀⠀⠀⠀⠀⠀⠀⠀⠀⣠⣼⣿⣿⣿⣿⣿⣿⣿⣿⣿⣿⣿⣿⣿⣿⣿⣧⣄⡀⠀⠀⠀⠙⢿⠀⠀⠀⠀⠀⠀⠀⣴⣾⠿⣿⣿⣿⣿⣿⣿⣿⣦⡀⠀⠀⠀⠀⠀</a:t>
            </a:r>
            <a:br/>
            <a:r>
              <a:t>⠀⠀⠀⠀⠀⠀⠀⠀⠀⠀⠀⠀⠀⠀⠀⠀⠀⠀⠀⠀⠀⠀⠀⠀⠀⠀⠀⠀⠀⠀⠀⠀⠀⠀⠀⠀⠀⠀⠀⢀⣴⣿⣿⣿⣿⣿⣿⣿⣿⣿⣿⣿⣿⣿⣿⣿⣿⣿⣿⣿⣿⣿⣶⣄⠀⠀⠀⠀⠀⠀⠀⠀⠄⠚⠉⠀⠀⠘⣿⣿⣿⣿⣿⣿⣿⣿⡀⠀⠀⠀⠀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⠀⠀⠀⠀⠀⠀⠀⠀⠀⠀⠀⠀⠀⠀⠀⠀⠀⠀⠀⠀⠀⠀⠀⠀⠀⠀⠀⠀⠀⠀⠀⠀⠀⠀⠀⠀⠀⠀⠀⠀⠀⠀⠀⠀⠀⠀⠀⠀⠀⠀⣠⣾⣿⣿⣿⣿⣿⣿⣿⣿⣿⣿⣿⣿⣿⣿⣿⣿⣿⣿⣿⣿⣿⣿⣿⡏⠀⠀⠀⠀⠀⠀⠀⠀⠀⠀⠀⠀⠀⠀⠀</a:t>
            </a:r>
            <a:br/>
            <a:r>
              <a:t>⠀⠀⠀⠀⠀⠀⠀⠀⠀⠀⠀⠀⠀⠀⠀⠀⠀⠀⠀⠀⠀⠀⠀⠀⠀⠀⠀⠀⠀⠀⠀⠀⠀⠀⠀⠀⠀⠀⠀⠀⠀⠀⠀⠀⠀⠀⠀⠀⣰⣾⣿⣿⣿⣿⣿⣿⣿⣿⣿⣿⣿⣿⣿⣿⣿⣿⣿⣿⣿⣿⣿⣿⣿⣿⣿⡇⠀⠀⠀⠀⠀⠀⠀⠀⠀⠀⠀⠀⠀⠀⠀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⠀⠀⠀⠀⠀⠀⠀⠀⠀⠀⠀⠀⠀⠀⠀⠀⠀⠀⠀⠀⠀⠀⠀⠀⠀⠀⠀⠀⠀⠀⠀⠀⠀⠀⠀⠀⠀⠀⠀⠀⠀⠀⠀⠀⠀⠀⣠⣾⣿⣿⣿⣿⣿⣿⣿⣿⣿⣿⣿⣿⣿⣿⣿⣿⣿⣿⣿⣿⣿⣿⣿⣿⣿⣿⣿⠁⠀⠀⠀⠀⠀⠀⠀⠀⠀⠀⠀⠀⠀⠀⠀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⠀⠀⠀⠀⠀⠀⠀⠀⠀⠀⠀⠀⠀⠀⠀⠀⠀⠀⠀⠀⠀⠀⠀⠀⠀⠀⠀⠀⠀⠀⠀⠀⠀⠀⠀⠀⠀⠀⠀⠀⢀⣠⣴⣿⣿⣿⣿⣿⣿⣿⣿⣿⣿⣿⣿⣿⣿⣿⣿⣿⣿⣿⣿⣿⣿⣿⣿⣿⣿⣿⣿⣿⣿⣿⡏⠀⠀⠀⠀⠀⠀⠀⠀⠀⠀⠀⠀⠀⠀⠀⠀</a:t>
            </a:r>
            <a:br/>
            <a:r>
              <a:t>⠀⠀⠀⠀⠀⠀⠀⠀⠀⠀⠀⠀⠀⠀⠀⠀⠀⠀⠀⠀⠀⠀⠀⠀⠀⠀⠀⠀⠀⠀⠀⠀⠀⠀⠀⠀⠀⠀⣠⣴⣿⣿⣿⣿⣿⣿⣿⣿⣿⣿⣿⣿⣿⣿⣿⣿⣿⣿⣿⣿⣿⣿⣿⣿⣿⣿⣿⣿⣿⣿⣿⣿⣿⣿⡇⠀⠀⠀⠀⠀⠀⠀⠀⠀⠀⠀⠀⠀⠀⠀⠀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⠀⠀⠀⠀⠀⠀⠀⠀⠀⠀⠀⠀⠀⠀⠀⠀⠀⠀⣰⣷⣦⣤⣄⣀⣀⣀⣀⣤⣤⣴⣶⣿⣿⣿⣿⣿⣿⣿⣿⣿⣿⣿⣿⣿⣿⣿⣿⣿⣿⣿⣿⣿⣿⣿⣿⣿⣿⣿⣿⣿⣿⣿⣿⣿⣿⣿⣿⣿⣿⣿⣿⣿⣿⣿⠀⠀⠀⠀⠀⠀⠀⠀⠀⠀⠀⠀⠀⠀⠀⠀⠀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⠀⠀⠀⠀⠀⠀⠀⠀⠀⠀⠀⠀⠀⠀⠀⠀⠀⠀⢻⣿⣿⣿⣿⣿⣿⣿⣿⣿⣿⣿⣿⣿⣿⣿⣿⣿⣿⣿⣿⣿⣿⣿⣿⣿⣿⣿⣿⣿⣿⣿⣿⣿⣿⣿⣿⣿⣿⣿⣿⣿⣿⣿⣿⣿⣿⣿⣿⣿⣿⣿⣿⣿⣿⣿⠀⠀⠀⠀⠀⠀⠀⠀⠀⠀⠀⠀⠀⠀⠀⠀⠀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⠀⠀⠀⠀⠀⠀⠀⠀⠀⠀⠀⠀⠀⠀⠀⠀⠀⠀⠈⠉⠉⠀⠀⠈⢻⣿⣿⣿⣿⣿⣿⣿⣿⣿⣿⣿⣿⣿⣿⣿⣿⣿⣿⣿⣿⣿⣿⣿⣿⣿⣿⣿⣿⣿⣿⣿⣿⣿⣿⣿⣿⣿⣿⣿⣿⣿⣿⣿⣿⣿⣿⣿⣿⣿⡇⠀⠀⠀⠀⠀⠀⠀⠀⠀⠀⠀⠀⠀⠀⠀⠀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⠀⠀⠀⠀⠀⠀⠀⠀⠀⠀⠀⠀⠀⠀⠀⠀⠀⠀⠀⠀⠀⠀⠀⠀⠀⠙⠛⠙⣿⣿⣿⣿⣿⣿⣿⣿⣿⣿⣿⣿⣿⣿⣿⣿⣿⣿⣿⣿⣿⣿⣿⣿⣿⣿⣿⣿⣿⣿⣿⣿⣿⣿⣿⣿⣿⣿⣿⣿⣿⣿⣿⣿⣿⣿⡇⠀⠀⠀⠀⠀⠀⠀⠀⠀⠀⠀⠀⠀⠀⠀⠀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⠀⠀⠀⠀⠀⠀⠀⠀⠀⠀⠀⠀⠀⠀⠀⠀⠀⠀⠀⠀⠀⠀⠀⠀⠀⠀⣼⠟⣿⣿⣿⣿⣿⣿⣿⣿⣿⣿⣿⣿⣿⣿⣿⣿⣿⣿⣿⣿⣿⣿⣿⣿⣿⣿⣿⣿⣿⣿⣿⣿⣿⣿⣿⣿⣿⣿⣿⣿⣿⣿⣿⣿⣿⣿⠀⠀⠀⠀⠀⠀⠀⠀⠀⠀⠀⠀⠀⠀⠀⠀⠀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⠀⠀⠀⠀⠀⠀⠀⠀⠀⠀⠀⠀⠀⠀⠀⠀⠀⠀⠀⠀⠀⠀⠀⠀⠀⠊⠁⢰⣿⣿⣿⣿⣿⣿⣿⣿⣿⣿⣿⣿⣿⣿⣿⣿⣿⣿⣿⣿⣿⣿⣿⣿⣿⣿⣿⣿⣿⣿⣿⣿⣿⣿⣿⣿⣿⣿⣿⣿⣿⣿⣿⣿⣿⠇⠀⠀⠀⠀⠀⠀⠀⠀⠀⠀⠀⠀⠀⠀⠀⠀⠀</a:t>
            </a:r>
            <a:br/>
            <a:r>
              <a:t>⠀⠀⠀⠀⠀⠀⠀⠀⠀⠀⠀⠀⠀⠀⠀⠀⠀⠀⠀⠀⠀⠀⠀⠀⠀⠀⠀⠚⣿⣿⣿⣿⣿⣿⣿⣿⣿⣿⣿⣿⣿⣿⣿⣿⣿⣿⣿⣿⣿⣿⣿⣿⣿⣿⣿⣿⣿⣿⣿⣿⣿⣿⣿⣿⣿⣿⣿⣿⣿⣿⣿⣿⣿⡆⠀⠀⠀⠀⠀⠀⠀⠀⠀⠀⠀⠀⠀⠀⠀⠀⠀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⠀⠀⠀⠀⠀⠀⠀⠀⠀⠀⠀⠀⠀⠀⠀⠀⠀⠀⠀⠀⠀⠀⠀⠀⠀⠀⠀⠀⠸⢻⠻⣿⡿⣿⣿⣿⣿⣿⣿⣿⣿⣿⣿⣿⣿⣿⣿⣿⣿⣿⣿⣿⣿⣿⣿⣿⣿⣿⣿⣿⣿⣿⣿⣿⣿⣿⣿⣿⣿⣿⣿⣿⣿⡇⠀⠀⠀⠀⠀⠀⠀⠀⠀⠀⠀⠀⠀⠀⠀⠀⠀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⠀⠀⠀⠀⠀⠀⠀⠀⠀⠀⠀⠀⠀⠀⠀⠀⠀⠀⠀⠀⠀⠀⠀⠀⠀⠀⠀⠀⠀⠀⠀⠋⢷⡏⢻⣿⣿⣿⣿⣿⣿⣿⣿⣿⣿⣿⣿⣿⣿⣿⣿⣿⣿⣿⣿⣿⣿⣿⣿⣿⣿⣿⣿⣿⣿⣿⣿⣿⣿⣿⣿⣿⣿⣇⠀⠀⠀⠀⠀⠀⠀⠀⠀⠀⠀⠀⠀⠀⠀⠀⠀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⠀⠀⠀⠀⠀⠀⠀⠀⠀⠀⠀⠀⠀⠀⠀⠀⠀⠀⠀⠀⠀⠀⠀⠀⠀⠀⠀⠀⠀⠀⠀⠀⠀⠁⠀⣻⣿⣿⣿⣿⣿⣿⣿⣿⣿⣿⣿⣿⣿⣿⣿⣿⣿⣿⣿⣿⣿⣿⣿⣿⣿⣿⣿⣿⣿⣿⣿⣿⣿⣿⣿⣿⣿⣿⣿⣦⣄⠀⠀⠀⠀⠀⠀⠀⠀⠀⠀⠀⠀⠀⠀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⠀⠀⠀⠀⠀⠀⠀⠀⠀⠀⠀⠀⠀⠀⠀⠀⠀⠀⠀⠀⠀⠀⠀⠀⠀⠀⠀⠀⠀⠀⠀⠀⠀⢀⣴⣿⣿⣿⣿⣿⣿⣿⣿⣿⣿⣿⣿⣿⣿⣿⣿⣿⣿⣿⣿⣿⣿⣿⣿⣿⣿⣿⣿⣿⣿⣿⣿⣿⣿⣿⣿⣿⣿⠀⠈⠹⣿⣷⣄⠀⠀⠀⠀⠀⠀⠀⠀⠀⠀⠀⠀</a:t>
            </a:r>
            <a:br/>
            <a:r>
              <a:t>⠀⠀⠀⠀⠀⠀⠀⠀⠀⠀⠀⠀⠀⠀⠀⠀⠀⠀⠀⠀⠀⠀⠀⠀⠀⠀⠀⠀⠀⠀⠀⢠⣶⣿⣿⣿⣿⣿⣿⣿⣿⣿⣿⣿⣿⣿⣿⣿⣿⣿⣿⣿⣿⣿⣿⣿⣿⣿⣿⣿⣿⣿⣿⣿⣿⣿⣿⣿⣿⣿⣿⣿⡏⠀⠀⠀⠈⠻⣿⡇⠀⠀⠀⠀⠀⠀⠀⠀⠀⠀⠀</a:t>
            </a:r>
            <a:br/>
            <a:r>
              <a:t>⠀⠀⠀⠀⠀⠀⠀⠀⠀⠀⠀⠀⠀⠀⠀⠀⠀⠀⠀⠀⠀⠀⠀⠀⠀⠀⠀⠀⠀⠀⠀⠀⠙⠻⣿⣿⣿⣿⣿⣿⣿⣿⣿⣿⣿⣿⣿⣿⣿⣿⣿⣿⣿⣿⣿⣿⣿⣿⣿⣿⣿⣿⣿⣿⣿⣿⣿⣿⣿⣿⣿⣿⠁⠀⠀⠀⠀⠀⠀⠀⠀⠀⠀⠀⠀⠀⠀⠀⠀⠀⠀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⠀⠀⠀⠀⠀⠀⠀⠀⠀⠀⠀⠀⠀⠀⠀⠀⠀⠀⠀⠀⠀⠀⠀⠀⠀⠀⠀⠀⠀⠀⠀⠀⠀⠀⠈⢻⣿⣿⣿⣿⣿⣿⣿⣿⣿⣿⣿⣿⣿⣿⣿⣿⣿⣿⣿⣿⣿⣿⣿⣿⣿⣿⣿⣿⣿⣿⣿⣿⣿⡟⠹⣿⠛⠦⠀⠀⠀⠀⠀⠀⠀⠀⠀⠀⠀⠀⠀⠀⠀⠀⠀</a:t>
            </a:r>
            <a:br/>
            <a:r>
              <a:t>⠀⠀⠀⠀⠀⠀⠀⠀⠀⠀⠀⠀⠀⠀⠀⠀⠀⠀⠀⠀⠀⠀⠀⠀⠀⠀⠀⠀⠀⠀⠀⠀⠀⠀⠀⠈⠹⣿⣿⣿⣿⣿⣿⣿⣿⣿⣿⣿⣿⣿⣿⣿⣿⣿⣿⣿⣿⣿⣿⣿⣿⣿⣿⣿⢱⣿⣿⣿⡿⠀⠀⠘⢧⡀⠀⠀⠀⠀⠀⠀⠀⠀⠀⠀⠀⠀⠀⠀⠀⠀⠀</a:t>
            </a:r>
            <a:br/>
            <a:r>
              <a:t>⠀⠀⠀⠀⠀⠀⠀⠀⠀⠀⠀⠀⠀⠀⠀⠀⠀⠀⠀⠀⠀⠀⠀⠀⠀⠀⠀⠀⠀⠀⠀⠀⠀⠀⠀⠀⠀⢹⣿⠿⠛⠉⠁⠀⠀⠀⠀⠈⠉⠙⠻⢿⣿⣿⣿⣿⣿⣿⣿⣿⣿⣿⣿⣿⢸⣿⣿⢿⡇⠀⠀⠀⠀⠑⠀⠀⠀⠀⠀⠀⠀⠀⠀⠀⠀⠀⠀⠀⠀⠀⠀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⠀⠀⠀⠀⠀⠀⠀⠀⠀⠀⠀⠀⠀⠀⠀⠀⠀⠀⠀⠀⠀⠀⠀⠀⠀⠀⠀⠀⠀⠀⠀⠀⠀⠀⠀⠀⠀⠀⠀⠀⠀⠀⠀⠀⠀⠀⠀⠀⠀⠀⠀⠀⠈⠙⠻⣿⣿⣿⣿⣿⢿⣿⣿⣿⣼⠃⣿⠀⠁⠀⠀⠀⠀⠀⠀⠀⠀⠀⠀⠀⠀⠀⠀⠀⠀⠀⠀⠀⠀⠀⠀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⠀⠀⠀⠀⠀⠀⠀⠀⠀⠀⠀⠀⠀⠀⠀⠀⠀⠀⠀⠀⠀⠀⠀⠀⠀⠀⠀⠀⠀⠀⠀⠀⠀⠀⠀⠀⠀⠀⠀⠀⠀⠀⠀⠀⠀⠀⠀⠀⠀⠀⠀⠀⠀⠀⠀⠀⠙⠿⣿⡏⠀⠹⣿⣿⠇⠀⠋⠀⠀⠀⠀⠀⠀⠀⠀⠀⠀⠀⠀⠀⠀⠀⠀⠀⠀⠀⠀⠀⠀⠀⠀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⠀⠀⠀⠀⠀⠀⠀⠀⠀⠀⠀⠀⠀⠀⠀⠀⠀⠀⠀⠀⠀⠀⠀⠀⠀⠀⠀⠀⠀⠀⠀⠀⠀⠀⠀⠀⠀⠀⠀⠀⠀⠀⠀⠀⠀⠀⠀⠀⠀⠀⠀⠀⠀⠀⠀⠀⠀⠀⠈⠀⠀⠀⠙⢿⠀⠀⠀⠀⠀⠀⠀⠀⠀⠀⠀⠀⠀⠀⠀⠀⢀⣴⣶⡖⢀⠀⠀⠀⠀⠀⠀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⠀⠀⠀⠀⠀⠀⠀⠀⠀⠀⠀⠀⠀⠀⠀⠀⠀⠀⠀⠀⠀⠀⠀⠀⠀⠀⠀⠀⠀⠀⠀⠀⠀⠀⠀⠀⠀⠀⠀⠀⠀⠀⠀⠀⠀⠀⠀⠀⠀⠀⠀⠀⠀⠀⠀⠀⠀⠀⠀⠀⠀⠀⠀⠀⠀⠀⠀⠀⠀⠀⠀⠀⠀⠀⠀⠀⠀⠀⢠⣿⣿⣿⣿⣧⣿⣿⣿⣿⣿⣶⡆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⠀⠀⠀⠀⠀⠀⠀⠀⠀⠀⠀⠀⠀⠀⠀⠀⠀⠀⠀⠀⠀⠀⠀⠀⠀⠀⠀⠀⠀⠀⠀⠀⠀⠀⠀⠀⠀⠀⠀⠀⠀⠀⠀⠀⠀⠀⠀⠀⠀⠀⠀⠀⠀⠀⠀⠀⠀⠀⠀⠀⠀⠀⠀⠀⠀⠀⠀⠀⠀⠀⠀⠀⠀⠀⠀⠀⠀⢠⣿⣿⣿⣿⣿⣿⣿⣿⣿⣿⣿⣿⡇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⠀⠀⠀⠀⠀⠀⠀⠀⠀⠀⠀⠀⠀⠀⠀⠀⠀⠀⠀⠀⠀⠀⠀⠀⠀⠀⠀⠀⠀⠀⠀⠀⠀⠀⠀⠀⠀⠀⠀⠀⠀⠀⠀⠀⠀⠀⠀⠀⣠⣾⣿⣿⣿⣿⣿⣿⣿⣿⣿⣿⣿⣿⣿⣿⣿⣿⣿⣿⣿⣿⣿⣿⣿⣿⣿⣿⡿⠀⠀⠀⠀⠀⠀⠀⠀⠀⠀⠀⠀⠀⠀</a:t>
            </a:r>
            <a:br/>
            <a:r>
              <a:t>⠀⠀⠀⠀⠀⠀⠀⠀⠀⠀⠀⠀⠀⠀⠀⠀⠀⠀⠀⠀⠀⠀⠀⠀⠀⠀⠀⠀⠀⠀⠀⠀⠀⠀⠀⠀⠀⠀⠀⠀⠀⠀⠀⠀⠀⠀⣠⣾⣿⣿⣿⣿⣿⣿⣿⣿⣿⣿⣿⣿⣿⣿⣿⣿⣿⣿⣿⣿⣿⣿⣿⣿⣿⣿⣿⣿⡇⠀⠀⠀⠀⠀⠀⠀⠀⠀⠀⠀⠀⠀⠀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⠀⠀⠀⠀⠀⠀⠀⠀⠀⠀⠀⠀⠀⠀⠀⠀⠀⠀⠀⠀⠀⠀⠀⠀⠀⠀⠀⠀⠀⠀⠀⠀⠀⠀⠀⠀⠀⠀⠀⠀⠀⠀⠀⠀⣠⣾⣿⣿⣿⣿⣿⣿⣿⣿⣿⣿⣿⣿⣿⣿⣿⣿⣿⣿⣿⣿⣿⣿⣿⣿⣿⣿⣿⣿⣿⣿⣧⡀⠀⠀⠀⠀⠀⠀⠀⠀⠀⠀⠀⠀⠀</a:t>
            </a:r>
            <a:br/>
            <a:r>
              <a:t>⠀⠀⠀⠀⠀⠀⠀⠀⠀⠀⠀⠀⠀⠀⠀⠀⠀⠀⠀⠀⠀⠀⠀⠀⠀⠀⠀⠀⠀⠀⠀⠀⠀⠀⠀⠀⠀⠀⠀⠀⠀⢀⣤⣾⣿⣿⣿⣿⣿⣿⣿⣿⣿⣿⣿⣿⣿⣿⣿⣿⣿⣿⣿⣿⣿⣿⣿⣿⣿⣿⣿⣿⣿⣿⣿⣿⠁⠀⠀⠀⠀⠀⠀⠀⠀⠀⠀⠀⠀⠀⠀</a:t>
            </a:r>
            <a:br/>
            <a:r>
              <a:t>⠀⠀⠀⠀⠀⠀⠀⠀⠀⠀⠀⠀⠀⠀⠀⠀⠀⠀⠀⠀⠀⠀⠀⠀⠀⠀⠀⠀⠀⠀⠀⠀⠀⠀⠀⠀⠀⠀⢀⣤⣾⣿⣿⣿⣿⣿⣿⣿⣿⣿⣿⣿⣿⣿⣿⣿⣿⣿⣿⣿⣿⣿⣿⣿⣿⣿⣿⣿⣿⣿⣿⣿⣿⣿⣿⡿⠀⠀⠀⠀⠀⠀⠀⠀⠀⠀⠀⠀⠀⠀⠀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⠀⠀⠀⠀⠀⠀⠀⠀⠀⠀⠀⠀⠀⠀⠀⠀⠀⠀⠀⠀⠀⠀⠀⠀⠀⠀⠀⠀⠀⠀⠀⠀⠀⠀⠀⣰⣿⣿⣿⣿⣿⣿⣿⣿⣿⣿⣿⣿⣿⣿⣿⣿⣿⣿⣿⣿⣿⣿⣿⣿⣿⣿⣿⣿⣿⣿⣿⣿⣿⣿⣿⣿⣿⣿⣿⠃⠀⠀⠀⠀⠀⠀⠀⠀⠀⠀⠀⠀⠀⠀⠀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⠀⠀⠀⠀⠀⠀⠀⠀⠀⠀⠀⠀⠀⠀⠀⠀⠀⠀⣠⣶⣶⣶⣶⣦⣤⣀⡀⠀⢀⣀⣤⣾⣿⣿⣿⣿⣿⣿⣿⣿⣿⣿⣿⣿⣿⣿⣿⣿⣿⣿⣿⣿⣿⣿⣿⣿⣿⣿⣿⣿⣿⣿⣿⣿⣿⣿⣿⣿⣿⣿⣿⣿⣿⣿⣿⡀⠀⠀⠀⠀⠀⠀⠀⠀⠀⠀⠀⠀⠀⠀⠀</a:t>
            </a:r>
            <a:br/>
            <a:r>
              <a:t>⠀⠀⠀⠀⠀⠀⠀⠀⠀⠀⠀⠀⠀⠀⠀⠀⠀⠀⢿⠿⠿⠿⠿⣿⣿⣿⣿⣿⣿⣿⣿⣿⣿⣿⣿⣿⣿⣿⣿⣿⣿⣿⣿⣿⣿⣿⣿⣿⣿⣿⣿⣿⣿⣿⣿⣿⣿⣿⣿⣿⣿⣿⣿⣿⣿⣿⣿⣿⣿⣿⣿⣿⣿⣿⣿⡇⠀⠀⠀⠀⠀⠀⠀⠀⠀⠀⠀⠀⠀⠀⠀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⠀⠀⠀⠀⠀⠀⠀⠀⠀⠀⠀⠀⠀⠀⠀⠀⠀⠀⠀⠀⠀⠀⠀⠈⢻⣿⣿⣿⣿⣿⣿⣿⣿⣿⣿⣿⣿⣿⣿⣿⣿⣿⣿⣿⣿⣿⣿⣿⣿⣿⣿⣿⣿⣿⣿⣿⣿⣿⣿⣿⣿⣿⣿⣿⣿⣿⣿⣿⣿⣿⣿⣿⣿⣿⣿⡇⠀⠀⠀⠀⠀⠀⠀⠀⠀⠀⠀⠀⠀⠀⠀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⠀⠀⠀⠀⠀⠀⠀⠀⠀⠀⠀⠀⠀⠀⠀⠀⠀⠀⠀⠀⠀⠀⠀⠀⠀⢀⣾⣿⣿⣿⣿⣿⣿⣿⣿⣿⣿⣿⣿⣿⣿⣿⣿⣿⣿⣿⣿⣿⣿⣿⣿⣿⣿⣿⣿⣿⣿⣿⣿⣿⣿⣿⣿⣿⣿⣿⣿⣿⣿⣿⣿⣿⣿⣿⣿⡇⠀⠀⠀⠀⠀⠀⠀⠀⠀⠀⠀⠀⠀⠀⠀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⠀⠀⠀⠀⠀⠀⠀⠀⠀⠀⠀⠀⠀⠀⠀⠀⠀⠀⠀⠀⠀⠀⠀⠀⢀⣾⠟⣿⣿⣿⣿⣿⣿⣿⣿⣿⣿⣿⣿⣿⣿⣿⣿⣿⣿⣿⣿⣿⣿⣿⣿⣿⣿⣿⣿⣿⣿⣿⣿⣿⣿⣿⣿⣿⣿⣿⣿⣿⣿⣿⣿⣿⣿⣿⣿⠀⠀⠀⠀⠀⠀⠀⠀⠀⠀⠀⠀⠀⠀⠀⠀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⠀⠀⠀⠀⠀⠀⠀⠀⠀⠀⠀⠀⠀⠀⠀⠀⠀⠀⠀⠀⠀⠀⠀⠀⠈⠀⢰⣿⣿⣿⣿⣿⣿⣿⣿⣿⣿⣿⣿⣿⣿⣿⣿⣿⣿⣿⣿⣿⣿⣿⣿⣿⣿⣿⣿⣿⣿⣿⣿⣿⣿⣿⣿⣿⣿⣿⣿⣿⣿⣿⣿⣿⣿⣿⡇⠀⠀⠀⠀⠀⠀⠀⠀⠀⠀⠀⠀⠀⠀⠀⠀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⠀⠀⠀⠀⠀⠀⠀⠀⠀⠀⠀⠀⠀⠀⠀⠀⠀⠀⠀⠀⠀⠀⠀⠀⠀⠀⠘⣿⣿⣿⣿⣿⣿⣿⣿⣿⣿⣿⣿⣿⣿⣿⣿⣿⣿⣿⣿⣿⣿⣿⣿⣿⣿⣿⣿⣿⣿⣿⣿⣿⣿⣿⣿⣿⣿⣿⣿⣿⣿⣿⣿⣿⣿⣿⡇⠀⠀⠀⠀⠀⠀⠀⠀⠀⠀⠀⠀⠀⠀⠀⠀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⠀⠀⠀⠀⠀⠀⠀⠀⠀⠀⠀⠀⠀⠀⠀⠀⠀⠀⠀⠀⠀⠀⠀⠀⠀⠀⠀⢹⣿⣿⣿⣿⣿⣿⣿⣿⣿⣿⣿⣿⣿⣿⣿⣿⣿⣿⣿⣿⣿⣿⣿⣿⣿⣿⣿⣿⣿⣿⣿⣿⣿⣿⣿⣿⣿⣿⣿⣿⣿⣿⣿⣿⣿⣿⡇⠀⠀⠀⠀⠀⠀⠀⠀⠀⠀⠀⠀⠀⠀⠀⠀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⠀⠀⠀⠀⠀⠀⠀⠀⠀⠀⠀⠀⠀⠀⠀⠀⠀⠀⠀⠀⠀⠀⠀⠀⠀⠀⠀⠈⣿⠟⣿⣿⣿⣿⣿⣿⣿⣿⣿⣿⣿⣿⣿⣿⣿⣿⣿⣿⣿⣿⣿⣿⣿⣿⣿⣿⣿⣿⣿⣿⣿⣿⣿⣿⣿⣿⣿⣿⣿⣿⣿⣿⣿⣿⡇⠀⠀⠀⠀⠀⠀⠀⠀⠀⠀⠀⠀⠀⠀⠀⠀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⠀⠀⠀⠀⠀⠀⠀⠀⠀⠀⠀⠀⠀⠀⠀⠀⠀⠀⠀⠀⠀⠀⠀⠀⠀⠀⠀⠀⠈⠀⠙⠻⣸⠻⣿⣿⣿⣿⣿⣿⣿⣿⣿⣿⣿⣿⣿⣿⣿⣿⣿⣿⣿⣿⣿⣿⣿⣿⣿⣿⣿⣿⣿⣿⣿⣿⣿⣿⣿⣿⣿⣿⣿⣿⡇⠀⠀⠀⠀⠀⠀⠀⠀⠀⠀⠀⠀⠀⠀⠀⠀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⠀⠀⠀⠀⠀⠀⠀⠀⠀⠀⠀⠀⠀⠀⠀⠀⠀⠀⠀⠀⠀⠀⠀⠀⠀⠀⠀⠀⠀⠀⠀⠀⠙⠀⠙⣿⣿⣿⣿⣿⣿⣿⣿⣿⣿⣿⣿⣿⣿⣿⣿⣿⣿⣿⣿⣿⣿⣿⣿⣿⣿⣿⣿⣿⣿⣿⣿⣿⣿⣿⣿⣿⣿⣿⣷⣦⣀⠀⠀⠀⠀⠀⠀⠀⠀⠀⠀⠀⠀⠀⠀</a:t>
            </a:r>
            <a:br/>
            <a:r>
              <a:t>⠀⠀⠀⠀⠀⠀⠀⠀⠀⠀⠀⠀⠀⠀⠀⠀⠀⠀⠀⠀⠀⠀⠀⠀⠀⠀⠀⠀⠀⠀⠀⠀⠀⢀⣼⣿⣿⣿⣿⣿⣿⣿⣿⠿⠿⠿⠿⢿⣿⣿⣿⣿⣿⣿⣿⣿⣿⣿⣿⣿⣿⣿⣿⣿⣿⣿⣿⣿⣿⣿⣿⣿⣿⣿⠁⠙⢿⣷⣄⠀⠀⠀⠀⠀⠀⠀⠀⠀⠀⠀⠀</a:t>
            </a:r>
            <a:br/>
            <a:r>
              <a:t>⠀⠀⠀⠀⠀⠀⠀⠀⠀⠀⠀⠀⠀⠀⠀⠀⠀⠀⠀⠀⠀⠀⠀⠀⠀⠀⠀⠀⠀⠀⢀⣤⣾⣿⣿⣿⣿⡿⠟⠛⠉⠀⠀⠀⠀⠀⠀⠀⠀⠈⠙⠛⠿⣿⣿⣿⣿⣿⣿⣿⣿⣿⣿⣿⣿⣿⣿⣿⣿⣿⣿⣿⣿⡟⠀⠀⠀⠙⢿⣷⡄⠀⠀⠀⠀⠀⠀⠀⠀⠀⠀</a:t>
            </a:r>
            <a:br/>
            <a:r>
              <a:t>⠀⠀⠀⠀⠀⠀⠀⠀⠀⠀⠀⠀⠀⠀⠀⠀⠀⠀⠀⠀⠀⠀⠀⠀⠀⠀⠀⠀⠀⠀⠀⠙⠿⣿⡿⠛⠉⠀⠀⠀⠀⠀⠀⠀⠀⠀⠀⠀⠀⠀⠀⠀⠀⠈⠙⠻⣿⣿⣿⣿⣿⣿⣿⣿⣿⣿⣿⣿⣿⣿⣿⣿⣿⠃⠀⠀⠀⠀⠀⠈⠁⠀⠀⠀⠀⠀⠀⠀⠀⠀⠀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⠀⠀⠀⠀⠀⠀⠀⠀⠀⠀⠀⠀⠀⠀⠀⠀⠀⠀⠀⠀⠀⠀⠀⠀⠀⠀⠀⠀⠀⠀⠀⠀⠀⠀⠀⠀⠀⠀⠀⠀⠀⠀⠀⠀⠀⠀⠀⠀⠀⠀⠀⠀⠀⠀⠀⠀⠀⠙⢿⣿⣿⣿⣿⣿⣿⣿⣿⣿⣿⣿⣿⣿⣿⡆⠀⠀⠀⠀⠀⠀⠀⠀⠀⠀⠀⠀⠀⠀⠀⠀⠀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⠀⠀⠀⠀⠀⠀⠀⠀⠀⠀⠀⠀⠀⠀⠀⠀⠀⠀⠀⠀⠀⠀⠀⠀⠀⠀⠀⠀⠀⠀⠀⠀⠀⠀⠀⠀⠀⠀⠀⠀⠀⠀⠀⠀⠀⠀⠀⠀⠀⠀⠀⠀⠀⠀⠀⠀⠀⠀⠀⠀⠀⠀⠀⠈⠉⠙⠛⠿⣿⣿⣿⢻⣿⠷⣄⠀⠀⠀⠀⠀⠀⠀⠀⠀⠀⠀⠀⠀⠀⠀⠀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⠀⠀⠀⠀⠀⠀⠀⠀⠀⠀⠀⠀⠀⠀⠀⠀⠀⠀⠀⠀⠀⠀⠀⠀⠀⠀⠀⠀⠀⠀⠀⠀⠀⠀⠀⠀⠀⠀⠀⠀⠀⠀⠀⠀⠀⠀⠀⠀⠀⠀⠀⠀⠀⠀⠀⠀⠀⠀⠀⠀⠀⠀⠀⠀⠀⠀⠀⠀⠈⠙⠃⠀⠻⣆⠀⠀⠀⠀⠀⠀⠀⠀⠀⠀⠀⠀⠀⠀⠀⠀⠀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⠀⠀⠀⠀⠀⠀⠀⠀⠀⠀⠀⠀⠀⠀⠀⠀⠀⠀⠀⠀⠀⠀⠀⠀⠀⠀⠀⠀⠀⠀⠀⠀⠀⠀⠀⠀⠀⠀⠀⠀⠀⠀⠀⠀⠀⠀⠀⠀⠀⠀⠀⠀⠀⠀⠀⠀⠀⠀⠀⠀⠀⠀⠀⠀⠀⠀⠀⠀⠀⠀⠀⠀⠀⠈⠢⠀⠀⠀⠀⠀⠀⠀⠀⠀⠀⠀⠀⠀⠀⠀⠀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⠀⠀⠀⠀⠀⠀⠀⠀⠀⠀⠀⠀⠀⠀⠀⠀⠀⠀⠀⠀⠀⠀⠀⠀⠀⠀⠀⠀⠀⠀⠀⠀⠀⠀⠀⠀⠀⠀⠀⠀⠀⠀⠀⠀⠀⠀⠀⠀⠀⠀⠀⠀⠀⠀⠀⠀⠀⠀⠀⠀⠀⠀⠀⠀⠀⠀⠀⠀⠀⠀⠀⠀⠀⠀⠀⠀⠀⠀⠀⠀⠀⠀⠀⠀⠀⠀⣠⣴⣶⣦⡄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⠀⠀⠀⠀⠀⠀⠀⠀⠀⠀⠀⠀⠀⠀⠀⠀⠀⠀⠀⠀⠀⠀⠀⠀⠀⠀⠀⠀⠀⠀⠀⠀⠀⠀⠀⠀⠀⠀⠀⠀⠀⠀⠀⠀⠀⠀⠀⠀⠀⠀⠀⠀⠀⠀⠀⠀⠀⠀⠀⠀⠀⠀⠀⠀⠀⠀⠀⠀⠀⠀⠀⠀⠀⠀⠀⠀⠀⠀⠀⠀⠀⠀⠀⠀⢀⣾⣿⣿⣿⣿⡇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⠀⠀⠀⠀⠀⠀⠀⠀⠀⠀⠀⠀⠀⠀⠀⠀⠀⠀⠀⠀⠀⠀⠀⠀⠀⠀⠀⠀⠀⠀⠀⠀⠀⠀⠀⠀⠀⠀⠀⠀⠀⠀⠀⠀⠀⠀⠀⠀⠀⠀⠀⠀⠀⠀⠀⠀⠀⠀⠀⠀⠀⠀⠀⠀⠀⠀⠀⠀⠀⠀⠀⠀⠀⠀⠀⠀⠀⠀⠀⠀⠀⠀⢀⣤⣾⣿⣿⣿⣿⣿⡇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⠀⠀⠀⠀⠀⠀⠀⠀⠀⠀⠀⠀⠀⠀⠀⠀⠀⠀⠀⠀⠀⠀⠀⠀⠀⠀⠀⠀⠀⠀⠀⠀⠀⠀⠀⠀⠀⠀⠀⠀⢀⣴⣿⣿⣿⣿⣿⣿⣿⣿⣿⣿⣿⣿⣿⣿⣿⣿⣿⣿⣿⣿⣿⣿⣿⣿⣿⣿⣿⣿⣿⣿⣿⣿⣿⣿⣿⣿⣿⡇⠀⠀⠀⠀⠀⠀⠀⠀⠀⠀⠀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⠀⠀⠀⠀⠀⠀⠀⠀⠀⠀⠀⠀⠀⠀⠀⠀⠀⠀⠀⠀⠀⠀⠀⠀⠀⠀⠀⠀⠀⠀⠀⠀⠀⠀⠀⠀⠀⢀⣠⣾⣿⣿⣿⣿⣿⣿⣿⣿⣿⣿⣿⣿⣿⣿⣿⣿⣿⣿⣿⣿⣿⣿⣿⣿⣿⣿⣿⣿⣿⣿⣿⣿⣿⣿⣿⣿⣿⣿⣿⠁⠀⠀⠀⠀⠀⠀⠀⠀⠀⠀⠀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⠀⠀⠀⠀⠀⠀⠀⠀⠀⠀⠀⠀⠀⠀⠀⠀⠀⠀⠀⠀⠀⠀⠀⠀⠀⠀⠀⠀⠀⠀⠀⠀⢠⣾⣿⣿⣿⣿⣿⣿⣿⣿⣿⣿⣿⣿⣿⣿⣿⣿⣿⣿⣿⣿⣿⣿⣿⣿⣿⣿⣿⣿⣿⣿⣿⣿⣿⣿⣿⣿⣿⣿⣿⣿⣿⣿⣿⣿⠇⠀⠀⠀⠀⠀⠀⠀⠀⠀⠀⠀⠀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⠀⠀⠀⠀⠀⠀⠀⠀⠀⠀⠀⠀⠀⠀⠀⠀⠀⠀⠀⠀⠀⠀⠀⠀⠀⠀⠀⠀⠀⠀⢀⣾⣿⣿⣿⣿⣿⣿⣿⣿⣿⣿⣿⣿⣿⣿⣿⣿⣿⣿⣿⣿⣿⣿⣿⣿⣿⣿⣿⣿⣿⣿⣿⣿⣿⣿⣿⣿⣿⣿⣿⣿⣿⣿⣿⣿⣿⣿⠀⠀⠀⠀⠀⠀⠀⠀⠀⠀⠀⠀⠀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⠀⠀⠀⠀⠀⠀⠀⠀⠀⠀⠀⠀⠀⠀⠀⠀⠀⠀⠀⠀⠀⠀⠀⠀⠀⠀⠀⠀⠀⢀⣾⣿⣿⣿⣿⣿⣿⣿⣿⣿⣿⣿⣿⣿⣿⣿⣿⣿⣿⣿⣿⣿⣿⣿⣿⣿⣿⣿⣿⣿⣿⣿⣿⣿⣿⣿⣿⣿⣿⣿⣿⣿⣿⣿⣿⣿⣿⣿⠀⠀⠀⠀⠀⠀⠀⠀⠀⠀⠀⠀⠀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⠀⠀⠀⠀⠀⠀⠀⠀⠀⠀⠀⠀⠀⠀⣠⣤⣶⣶⣶⣤⣤⣄⣀⡀⠀⠀⢀⣠⣴⣿⣿⣿⣿⣿⣿⣿⣿⣿⣿⣿⣿⣿⣿⣿⣿⣿⣿⣿⣿⣿⣿⣿⣿⣿⣿⣿⣿⣿⣿⣿⣿⣿⣿⣿⣿⣿⣿⣿⣿⣿⣿⣿⣿⣿⣿⣿⣿⣿⡀⠀⠀⠀⠀⠀⠀⠀⠀⠀⠀⠀⠀</a:t>
            </a:r>
            <a:br/>
            <a:r>
              <a:t>⠀⠀⠀⠀⠀⠀⠀⠀⠀⠀⠀⠀⠀⣾⣿⣿⣿⣿⣿⣿⣿⣿⣿⣿⣿⣿⣿⣿⣿⣿⣿⣿⣿⣿⣿⣿⣿⣿⣿⣿⣿⣿⣿⣿⣿⣿⣿⣿⣿⣿⣿⣿⣿⣿⣿⣿⣿⣿⣿⣿⣿⣿⣿⣿⣿⣿⣿⣿⣿⣿⣿⣿⣿⣿⣿⣿⣿⣿⡇⠀⠀⠀⠀⠀⠀⠀⠀⠀⠀⠀⠀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⠀⠀⠀⠀⠀⠀⠀⠀⠀⠀⠀⠀⠀⠙⠛⠛⠋⠉⠛⣿⣿⣿⣿⣿⣿⣿⣿⣿⣿⣿⣿⣿⣿⣿⣿⣿⣿⣿⣿⣿⣿⣿⣿⣿⣿⣿⣿⣿⣿⣿⣿⣿⣿⣿⣿⣿⣿⣿⣿⣿⣿⣿⣿⣿⣿⣿⣿⣿⣿⣿⣿⣿⣿⣿⣿⣿⣿⣿⡇⠀⠀⠀⠀⠀⠀⠀⠀⠀⠀⠀⠀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⠀⠀⠀⠀⠀⠀⠀⠀⠀⠀⠀⠀⠀⠀⠀⠀⠀⠀⠀⠈⠻⣿⣿⣿⣿⣿⣿⣿⣿⣿⣿⣿⣿⣿⣿⣿⣿⣿⣿⣿⣿⣿⣿⣿⣿⣿⣿⣿⣿⣿⣿⣿⣿⣿⣿⣿⣿⣿⣿⣿⣿⣿⣿⣿⣿⣿⣿⣿⣿⣿⣿⣿⣿⣿⣿⣿⣿⣿⡇⠀⠀⠀⠀⠀⠀⠀⠀⠀⠀⠀⠀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⠀⠀⠀⠀⠀⠀⠀⠀⠀⠀⠀⠀⠀⠀⠀⠀⠀⠀⠀⠀⠀⠀⠀⣰⣿⣿⣿⣿⣿⣿⣿⣿⣿⣿⣿⣿⣿⣿⣿⣿⣿⣿⣿⣿⣿⣿⣿⣿⣿⣿⣿⣿⣿⣿⣿⣿⣿⣿⣿⣿⣿⣿⣿⣿⣿⣿⣿⣿⣿⣿⣿⣿⣿⣿⣿⣿⣿⣿⡇⠀⠀⠀⠀⠀⠀⠀⠀⠀⠀⠀⠀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⠀⠀⠀⠀⠀⠀⠀⠀⠀⠀⠀⠀⠀⠀⠀⠀⠀⠀⠀⠀⠀⠀⣼⣿⣿⣿⣿⣿⣿⣿⣿⣿⣿⣿⣿⣿⣿⣿⣿⣿⣿⣿⣿⣿⣿⣿⣿⣿⣿⣿⣿⣿⣿⣿⣿⣿⣿⣿⣿⣿⣿⣿⣿⣿⣿⣿⣿⣿⣿⣿⣿⣿⣿⣿⣿⣿⣿⣿⠃⠀⠀⠀⠀⠀⠀⠀⠀⠀⠀⠀⠀</a:t>
            </a:r>
            <a:br/>
            <a:r>
              <a:t>⠀⠀⠀⠀⠀⠀⠀⠀⠀⠀⠀⠀⠀⠀⠀⠀⠀⠀⠀⠀⠀⣼⡿⣿⣿⣿⣿⣿⣿⣿⣿⣿⣿⣿⣿⣿⣿⣿⣿⣿⣿⣿⣿⣿⣿⣿⣿⣿⣿⣿⣿⣿⣿⣿⣿⣿⣿⣿⣿⣿⣿⣿⣿⣿⣿⣿⣿⣿⣿⣿⣿⣿⣿⣿⣿⣿⣿⡿⠀⠀⠀⠀⠀⠀⠀⠀⠀⠀⠀⠀⠀</a:t>
            </a:r>
            <a:br/>
            <a:r>
              <a:t>⠀⠀⠀⠀⠀⠀⠀⠀⠀⠀⠀⠀⠀⠀⠀⠀⠀⠀⠀⠀⠊⠉⠁⣿⣿⣿⣿⣿⣿⣿⣿⣿⣿⣿⣿⣿⣿⣿⣿⣿⣿⣿⣿⣿⣿⣿⣿⣿⣿⣿⣿⣿⣿⣿⣿⣿⣿⣿⣿⣿⣿⣿⣿⣿⣿⣿⣿⣿⣿⣿⣿⣿⣿⣿⣿⣿⣿⠃⠀⠀⠀⠀⠀⠀⠀⠀⠀⠀⠀⠀⠀</a:t>
            </a:r>
            <a:br/>
            <a:r>
              <a:t>⠀⠀⠀⠀⠀⠀⠀⠀⠀⠀⠀⠀⠀⠀⠀⠀⠀⠀⠀⠀⠀⠀⢀⣿⣿⣿⣿⣿⣿⣿⣿⣿⣿⣿⣿⣿⣿⣿⣿⣿⣿⣿⣿⣿⣿⣿⣿⣿⣿⣿⣿⣿⣿⣿⣿⣿⣿⣿⣿⣿⣿⣿⣿⣿⣿⣿⣿⣿⣿⣿⣿⣿⣿⣿⣿⣿⣿⡀⠀⠀⠀⠀⠀⠀⠀⠀⠀⠀⠀⠀⠀</a:t>
            </a:r>
            <a:br/>
            <a:r>
              <a:t>⠀⠀⠀⠀⠀⠀⠀⠀⠀⠀⠀⠀⠀⠀⠀⠀⠀⠀⠀⠀⠀⠀⠀⠸⣿⣿⣿⣿⣿⣿⣿⣿⣿⣿⣿⣿⣿⣿⣿⣿⣿⣿⣿⣿⣿⣿⣿⣿⣿⣿⣿⣿⣿⣿⣿⣿⣿⣿⣿⣿⣿⣿⣿⣿⣿⣿⣿⣿⣿⣿⣿⣿⣿⣿⣿⣿⣿⡇⠀⠀⠀⠀⠀⠀⠀⠀⠀⠀⠀⠀⠀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⠀⠀⠀⠀⠀⠀⠀⠀⠀⠀⠀⠀⠀⠀⠀⠀⠀⠀⠀⠀⠀⠀⠀⠀⠘⡿⠈⢿⣿⣿⣿⣿⣿⣿⣿⣿⣿⣿⣿⣿⣿⣿⡿⠿⠿⠿⠿⠿⣿⣿⣿⣿⣿⣿⣿⣿⣿⣿⣿⣿⣿⣿⣿⣿⣿⣿⣿⣿⣿⣿⣿⣿⣿⣿⣿⣿⣿⡁⠀⠀⠀⠀⠀⠀⠀⠀⠀⠀⠀⠀⠀</a:t>
            </a:r>
            <a:br/>
            <a:r>
              <a:t>⠀⠀⠀⠀⠀⠀⠀⠀⠀⠀⠀⠀⠀⠀⠀⠀⠀⠀⠀⠀⠀⠀⠀⠀⠀⠀⠀⠈⠙⢧⢿⠹⣿⣿⣿⣿⣿⠿⠛⠋⠁⠀⠀⠀⠀⠀⠀⠀⠀⠈⠉⠛⠻⢿⣿⣿⣿⣿⣿⣿⣿⣿⣿⣿⣿⣿⣿⣿⣿⣿⣿⣿⣿⣿⣿⣿⣿⣷⣄⠀⠀⠀⠀⠀⠀⠀⠀⠀⠀⠀⠀</a:t>
            </a:r>
            <a:br/>
            <a:r>
              <a:t>⠀⠀⠀⠀⠀⠀⠀⠀⠀⠀⠀⠀⠀⠀⠀⠀⠀⠀⠀⠀⠀⠀⠀⠀⠀⠀⠀⠀⠀⠈⠃⠀⣹⣿⠟⠋⠀⠀⠀⠀⠀⠀⠀⠀⠀⠀⠀⠀⠀⠀⠀⠀⠀⠀⠉⠻⢿⣿⣿⣿⣿⣿⣿⣿⣿⣿⣿⣿⣿⣿⣿⣿⣿⣿⣿⣿⣿⣿⣿⣷⣄⣀⠀⠀⠀⠀⠀⠀⠀⠀⠀</a:t>
            </a:r>
            <a:br/>
            <a:r>
              <a:t>⠀⠀⠀⠀⠀⠀⠀⠀⠀⠀⠀⠀⠀⠀⠀⠀⠀⠀⠀⠀⠀⠀⠀⠀⠀⠀⠀⠀⠀⠀⠀⠀⠉⠀⠀⠀⠀⠀⠀⠀⠀⠀⠀⠀⠀⠀⠀⠀⠀⠀⠀⠀⠀⠀⠀⠀⠀⠈⠉⠉⠉⠉⠉⠉⠛⠻⠿⣿⣿⣿⣿⣿⣿⣿⣿⣿⡿⠀⠈⠙⢿⣿⣿⣶⣄⠀⠀⠀⠀⠀⠀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⠀⠀⠀⠀⠀⠀⠀⠀⠀⠀⠀⠀⠀⠀⠀⠀⠀⠀⠀⠀⠀⠀⠀⠀⠀⠀⠀⠀⠀⠀⠀⠀⠀⠀⠀⠀⠀⠀⠀⠀⠀⠀⠀⠀⠀⠀⠀⠀⠀⠀⠀⠀⠀⠀⠀⠀⠀⠀⠀⠀⠀⠀⠀⠀⠀⠀⠀⠀⠙⠻⣿⣿⣿⣿⣿⣿⠇⠀⠀⠀⠈⠻⣿⣿⣿⣷⠀⠀⠀⠀⠀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⠀⠀⠀⠀⠀⠀⠀⠀⠀⠀⠀⠀⠀⠀⠀⠀⠀⠀⠀⠀⠀⠀⠀⠀⠀⠀⠀⠀⠀⠀⠀⠀⠀⠀⠀⠀⠀⠀⠀⠀⠀⠀⠀⠀⠀⠀⠀⠀⠀⠀⠀⠀⠀⠀⠀⠀⠀⠀⠀⠀⠀⠀⠀⠀⠀⠀⠀⠀⠀⠀⠈⢿⣿⣿⣿⡿⠀⠀⠀⠀⠀⠀⠙⠛⠛⠛⠀⠀⠀⠀⠀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⠀⠀⠀⠀⠀⠀⠀⠀⠀⠀⠀⠀⠀⠀⠀⠀⠀⠀⠀⠀⠀⠀⠀⠀⠀⠀⠀⠀⠀⠀⠀⠀⠀⠀⠀⠀⠀⠀⠀⠀⠀⠀⠀⠀⠀⠀⠀⠀⠀⠀⠀⠀⠀⠀⠀⠀⠀⠀⠀⠀⠀⠀⠀⠀⠀⠀⠀⠀⠀⠀⠀⠀⠙⢿⣿⣇⠀⠀⠀⠀⠀⠀⠀⠀⠀⠀⠀⠀⠀⠀⠀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⠀⠀⠀⠀⠀⠀⠀⠀⠀⠀⠀⠀⠀⠀⠀⠀⠀⠀⠀⠀⠀⠀⠀⠀⠀⠀⠀⠀⠀⠀⠀⠀⠀⠀⠀⠀⠀⠀⠀⠀⠀⠀⠀⠀⠀⠀⠀⠀⠀⠀⠀⠀⠀⠀⠀⠀⠀⠀⠀⠀⠀⠀⠀⠀⠀⠀⠀⠀⠀⠀⠀⠀⠀⠈⢻⣿⡄⠀⠀⠀⠀⠀⠀⠀⠀⠀⠀⠀⠀⠀⠀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⠀⠀⠀⠀⠀⠀⠀⠀⠀⠀⠀⠀⠀⠀⠀⠀⠀⠀⠀⠀⠀⠀⠀⠀⠀⠀⠀⠀⠀⠀⠀⠀⠀⠀⠀⠀⠀⠀⠀⠀⠀⠀⠀⠀⠀⠀⠀⠀⠀⠀⠀⠀⠀⠀⠀⠀⠀⠀⠀⠀⠀⠀⠀⠀⠀⠀⠀⠀⠀⠀⠀⠀⠀⠀⠀⠉⠛⠂⠀⠀⠀⠀⠀⠀⠀⠀⠀⠀⠀⠀⠀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⠀⠀⠀⠀⠀⠀⠀⠀⠀⠀⠀⠀⠀⠀⠀⠀⠀⠀⠀⠀⠀⠀⠀⠀⠀⠀⠀⠀⠀⠀⠀⠀⠀⠀⠀⠀⠀⠀⠀⠀⠀⠀⠀⠀⠀⠀⠀⠀⠀⠀⠀⠀⠀⠀⠀⠀⠀⠀⠀⠀⠀⠀⠀⠀⠀⠀⠀⠀⠀⠀⠀⠀⠀⠀⠀⠀⠀⠡⡀⠀⠀⠀⠀⠀⠀⠀⠀⠀⠀⠀⠀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⠀⠀⠀⠀⠀⠀⠀⠀⠀⠀⠀⠀⠀⠀⠀⠀⠀⠀⠀⠀⠀⠀⠀⠀⠀⠀⠀⠀⠀⠀⠀⠀⠀⠀⠀⠀⠀⠀⠀⠀⠀⠀⠀⠀⠀⠀⠀⠀⠀⠀⠀⠀⠀⠀⠀⠀⠀⠀⠀⠀⠀⠀⠀⠀⠀⠀⠀⠀⠀⠀⠀⠀⠀⠀⠀⠀⠀⠀⠀⠀⠀⠀⠀⠀⠀⠀⠀⢀⣠⣴⡇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⠀⠀⠀⠀⠀⠀⠀⠀⠀⠀⠀⠀⠀⠀⠀⠀⠀⠀⠀⠀⠀⠀⠀⠀⠀⠀⠀⠀⠀⠀⠀⠀⠀⠀⠀⠀⠀⠀⠀⠀⠀⠀⠀⠀⠀⠀⠀⠀⠀⠀⠀⠀⠀⠀⠀⠀⠀⠀⠀⠀⠀⠀⠀⠀⠀⠀⠀⠀⠀⠀⠀⠀⠀⠀⠀⠀⠀⠀⠀⠀⠀⠀⣀⣤⣶⣶⣿⣿⣿⣿⡇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⠀⠀⠀⠀⠀⠀⠀⠀⠀⠀⠀⠀⠀⠀⠀⠀⠀⠀⠀⠀⠀⠀⠀⠀⠀⠀⠀⠀⠀⠀⠀⠀⠀⠀⠀⠀⠀⠀⠀⠀⠀⠀⠀⠀⠀⠀⠀⠀⠀⠀⠀⠀⠀⠀⠀⠀⠀⠀⠀⠀⠀⠀⠀⠀⠀⠀⠀⠀⠀⠀⠀⠀⠀⠀⠀⠀⠀⠀⠀⠀⠐⣿⡿⣿⣿⣿⣿⣿⣿⣿⡇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⣿⣿⣿⣿⣿⣿⣿⣿⣿⣿⣿⣿⣿⣿⣿⣿⣿⣿⣿⣿⣿⣿⣿⣿⣿⣿⣿⣿⣿⣿⣿⣿⣿⣿⣷⣦⣤⣤⣤⣶⣿⣿⣿⣿⣿⣿⣿⣿⣿⣿⣿⣿⣿⣿⣿⣿⣿⣿⣿⣿⣿⣿⣿⣿⣿⣿⣿⣿⣿⣿⣿⣿⣿⣿⣿⣿⣿⣿⣿⣿⣿⣿⣿⣿⣿⣿⣿⣿⣿⣿⡇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⠀⠀⠀⠀⠀⠀⠀⠀⠀⠀⠀⠀⠀⠀⠀⠀⠀⠀⠀⠀⠀⠀⠀⠀⠀⠀⠀⠀⠀⠀⠀⠀⠀⠀⣠⣾⣿⣿⣿⣿⣿⣿⣿⣿⣿⣿⣿⣿⣿⣿⣿⣿⣿⣿⣿⣿⣿⣿⣿⣿⣿⣿⣿⣿⣿⣿⣿⣿⣿⣿⣿⣿⣿⣿⣿⣿⣿⣿⣿⣿⣿⠀⠀⠀⠀⠀⠀⠀⠀⠀⠀</a:t>
            </a:r>
            <a:br/>
            <a:r>
              <a:t>⠀⠀⠀⠀⠀⠀⠀⠀⠀⠀⠀⠀⠀⠀⠀⠀⠀⠀⠀⠀⠀⠀⠀⠀⠀⠀⠀⠀⠀⠀⠀⠀⣠⣾⣿⣿⣿⣿⣿⣿⣿⣿⣿⣿⣿⣿⣿⣿⣿⣿⣿⣿⣿⣿⣿⣿⣿⣿⣿⣿⣿⣿⣿⣿⣿⣿⣿⣿⣿⣿⣿⣿⣿⣿⣿⣿⣿⣿⣿⣿⡟⠀⠀⠀⠀⠀⠀⠀⠀⠀⠀</a:t>
            </a:r>
            <a:br/>
            <a:r>
              <a:t>⠀⠀⠀⠀⠀⠀⠀⠀⠀⠀⠀⠀⠀⠀⠀⠀⠀⠀⠀⠀⠀⠀⠀⠀⠀⠀⠀⠀⠀⠀⢀⣼⣿⣿⣿⣿⣿⣿⣿⣿⣿⣿⣿⣿⣿⣿⣿⣿⣿⣿⣿⣿⣿⣿⣿⣿⣿⣿⣿⣿⣿⣿⣿⣿⣿⣿⣿⣿⣿⣿⣿⣿⣿⣿⣿⣿⣿⣿⣿⣿⡇⠀⠀⠀⠀⠀⠀⠀⠀⠀⠀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⠀⠀⠀⠀⠀⠀⠀⠀⠀⠀⠀⠀⠀⠀⠀⠀⠀⠀⠀⠀⠀⠀⠀⠀⠀⠀⠀⠀⠀⢀⣾⣿⣿⣿⣿⣿⣿⣿⣿⣿⣿⣿⣿⣿⣿⣿⣿⣿⣿⣿⣿⣿⣿⣿⣿⣿⣿⣿⣿⣿⣿⣿⣿⣿⣿⣿⣿⣿⣿⣿⣿⣿⣿⣿⣿⣿⣿⣿⣿⣿⠇⠀⠀⠀⠀⠀⠀⠀⠀⠀⠀</a:t>
            </a:r>
            <a:br/>
            <a:r>
              <a:t>⠀⠀⠀⠀⠀⠀⠀⠀⠀⠀⠀⠀⠀⠀⠀⠀⠀⠀⠀⠀⠀⠀⠀⠀⠀⠀⠀⠀⠀⣼⣿⣿⣿⣿⣿⣿⣿⣿⣿⣿⣿⣿⣿⣿⣿⣿⣿⣿⣿⣿⣿⣿⣿⣿⣿⣿⣿⣿⣿⣿⣿⣿⣿⣿⣿⣿⣿⣿⣿⣿⣿⣿⣿⣿⣿⣿⣿⣿⣿⣿⠀⠀⠀⠀⠀⠀⠀⠀⠀⠀⠀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⠀⠀⠀⠀⠀⠀⠀⠀⠀⠀⠀⠀⠀⠀⠀⠀⠀⠀⠀⠀⠀⠀⠀⠀⠀⠀⠀⠀⣸⣿⣿⣿⣿⣿⣿⣿⣿⣿⣿⣿⣿⣿⣿⣿⣿⣿⣿⣿⣿⣿⣿⣿⣿⣿⣿⣿⣿⣿⣿⣿⣿⣿⣿⣿⣿⣿⣿⣿⣿⣿⣿⣿⣿⣿⣿⣿⣿⣿⣿⣿⠀⠀⠀⠀⠀⠀⠀⠀⠀⠀⠀</a:t>
            </a:r>
            <a:br/>
            <a:r>
              <a:t>⠀⠀⠀⠀⠀⠀⠀⠀⠀⠀⠀⠀⣀⣀⣀⣀⠀⠀⠀⠀⠀⠀⠀⠀⠀⠀⢀⣼⣿⣿⣿⣿⣿⣿⣿⣿⣿⣿⣿⣿⣿⣿⣿⣿⣿⣿⣿⣿⣿⣿⣿⣿⣿⣿⣿⣿⣿⣿⣿⣿⣿⣿⣿⣿⣿⣿⣿⣿⣿⣿⣿⣿⣿⣿⣿⣿⣿⣿⣿⣿⡀⠀⠀⠀⠀⠀⠀⠀⠀⠀⠀</a:t>
            </a:r>
            <a:br/>
            <a:r>
              <a:t>⠀⠀⠀⠀⠀⠀⠀⠀⠀⢠⣶⣿⣿⣿⣿⣿⣿⣿⣷⣶⣦⣤⣀⣀⣤⣾⣿⣿⣿⣿⣿⣿⣿⣿⣿⣿⣿⣿⣿⣿⣿⣿⣿⣿⣿⣿⣿⣿⣿⣿⣿⣿⣿⣿⣿⣿⣿⣿⣿⣿⣿⣿⣿⣿⣿⣿⣿⣿⣿⣿⣿⣿⣿⣿⣿⣿⣿⣿⣿⣿⡇⠀⠀⠀⠀⠀⠀⠀⠀⠀⠀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⠀⠀⠀⠀⠀⠀⠀⠀⠀⢿⣿⣿⣿⣿⣿⣿⣿⣿⣿⣿⣿⣿⣿⣿⣿⣿⣿⣿⣿⣿⣿⣿⣿⣿⣿⣿⣿⣿⣿⣿⣿⣿⣿⣿⣿⣿⣿⣿⣿⣿⣿⣿⣿⣿⣿⣿⣿⣿⣿⣿⣿⣿⣿⣿⣿⣿⣿⣿⣿⣿⣿⣿⣿⣿⣿⣿⣿⣿⣿⣿⡇⠀⠀⠀⠀⠀⠀⠀⠀⠀⠀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⠀⠀⠀⠀⠀⠀⠀⠀⠀⠀⠈⠉⠉⠀⠀⠉⢻⣿⣿⣿⣿⣿⣿⣿⣿⣿⣿⣿⣿⣿⣿⣿⣿⣿⣿⣿⣿⣿⣿⣿⣿⣿⣿⣿⣿⣿⣿⣿⣿⣿⣿⣿⣿⣿⣿⣿⣿⣿⣿⣿⣿⣿⣿⣿⣿⣿⣿⣿⣿⣿⣿⣿⣿⣿⣿⣿⣿⣿⣿⣿⡇⠀⠀⠀⠀⠀⠀⠀⠀⠀⠀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⠀⠀⠀⠀⠀⠀⠀⠀⠀⠀⠀⠀⠀⠀⠀⠀⠀⠙⢿⣿⡿⢿⣿⣿⣿⣿⣿⣿⣿⣿⣿⣿⣿⣿⣿⣿⣿⣿⣿⣿⣿⣿⣿⣿⣿⣿⣿⣿⣿⣿⣿⣿⣿⣿⣿⣿⣿⣿⣿⣿⣿⣿⣿⣿⣿⣿⣿⣿⣿⣿⣿⣿⣿⣿⣿⣿⣿⣿⣿⣿⡇⠀⠀⠀⠀⠀⠀⠀⠀⠀⠀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⠀⠀⠀⠀⠀⠀⠀⠀⠀⠀⠀⠀⠀⠀⠀⠀⠀⠀⠀⠀⣠⣿⣿⣿⣿⣿⣿⣿⣿⣿⣿⣿⣿⣿⣿⣿⣿⣿⣿⣿⣿⣿⣿⣿⣿⣿⣿⣿⣿⣿⣿⣿⣿⣿⣿⣿⣿⣿⣿⣿⣿⣿⣿⣿⣿⣿⣿⣿⣿⣿⣿⣿⣿⣿⣿⣿⣿⣿⣿⣿⡇⠀⠀⠀⠀⠀⠀⠀⠀⠀⠀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⠀⠀⠀⠀⠀⠀⠀⠀⠀⠀⠀⠀⠀⠀⠀⠀⠀⠀⠀⣰⣿⣿⣿⣿⣿⣿⣿⣿⣿⣿⣿⣿⣿⣿⣿⣿⣿⣿⣿⣿⣿⣿⣿⣿⣿⣿⣿⣿⣿⣿⣿⣿⣿⣿⣿⣿⣿⣿⣿⣿⣿⣿⣿⣿⣿⣿⣿⣿⣿⣿⣿⣿⣿⣿⣿⣿⣿⣿⣿⣿⠁⠀⠀⠀⠀⠀⠀⠀⠀⠀⠀</a:t>
            </a:r>
            <a:br/>
            <a:r>
              <a:t>⠀⠀⠀⠀⠀⠀⠀⠀⠀⠀⠀⠀⠀⠀⠀⠀⠀⠀⣴⣿⣿⣿⣿⣿⣿⣿⣿⣿⣿⣿⣿⣿⣿⣿⣿⣿⣿⣿⣿⣿⣿⣿⣿⣿⣿⣿⣿⣿⣿⣿⣿⣿⣿⣿⣿⣿⣿⣿⣿⣿⣿⣿⣿⣿⣿⣿⣿⣿⣿⣿⣿⣿⣿⣿⣿⣿⣿⣿⣿⡟⠀⠀⠀⠀⠀⠀⠀⠀⠀⠀⠀</a:t>
            </a:r>
            <a:br/>
            <a:r>
              <a:t>⠀⠀⠀⠀⠀⠀⠀⠀⠀⠀⠀⠀⠀⠀⠀⠀⠀⠜⠋⠁⣿⣿⣿⣿⣿⣿⣿⣿⣿⣿⣿⣿⣿⣿⣿⣿⣿⣿⣿⣿⣿⣿⣿⣿⣿⣿⣿⣿⣿⣿⣿⣿⣿⣿⣿⣿⣿⣿⣿⣿⣿⣿⣿⣿⣿⣿⣿⣿⣿⣿⣿⣿⣿⣿⣿⣿⣿⣿⣿⠁⠀⠀⠀⠀⠀⠀⠀⠀⠀⠀⠀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⠀⠀⠀⠀⠀⠀⠀⠀⠀⠀⠀⠀⠀⠀⠀⠀⠀⠀⠀⠀⢻⣿⣿⣿⣿⣿⣿⣿⣿⣿⣿⣿⣿⣿⣿⣿⣿⣿⣿⣿⣿⣿⣿⣿⣿⣿⣿⣿⣿⣿⣿⣿⣿⣿⣿⣿⣿⣿⣿⣿⣿⣿⣿⣿⣿⣿⣿⣿⣿⣿⣿⣿⣿⣿⣿⣿⣿⣿⣿⠀⠀⠀⠀⠀⠀⠀⠀⠀⠀⠀⠀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⠀⠀⠀⠀⠀⠀⠀⠀⠀⠀⠀⠀⠀⠀⠀⠀⠀⠀⠀⠀⠀⢻⣿⣿⣿⣿⣿⣿⣿⣿⣿⣿⣿⣿⣿⣿⣿⣿⣿⣿⣿⣿⣿⣿⣿⣿⣿⣿⣿⣿⣿⣿⣿⣿⣿⣿⣿⣿⣿⣿⣿⣿⣿⣿⣿⣿⣿⣿⣿⣿⣿⣿⣿⣿⣿⣿⣿⣿⣿⠀⠀⠀⠀⠀⠀⠀⠀⠀⠀⠀⠀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⠀⠀⠀⠀⠀⠀⠀⠀⠀⠀⠀⠀⠀⠀⠀⠀⠀⠀⠀⠀⠀⠘⣿⡟⢿⣿⣿⢿⣿⣿⣿⣿⣿⣿⣿⣿⣿⣿⣿⠿⠟⠛⠛⠋⠉⠉⠉⠛⠛⠻⠿⣿⣿⣿⣿⣿⣿⣿⣿⣿⣿⣿⣿⣿⣿⣿⣿⣿⣿⣿⣿⣿⣿⣿⣿⣿⣿⣿⣿⠀⠀⠀⠀⠀⠀⠀⠀⠀⠀⠀⠀</a:t>
            </a:r>
            <a:br/>
            <a:r>
              <a:t>⠀⠀⠀⠀⠀⠀⠀⠀⠀⠀⠀⠀⠀⠀⠀⠀⠀⠀⠀⠀⠀⠀⠙⠀⠈⠿⠿⠚⠛⠛⠛⠻⠿⢿⣿⠿⠛⠉⠀⠀⠀⠀⠀⠀⠀⠀⠀⠀⠀⠀⠀⠀⠈⠙⠻⢿⣿⠿⠿⠛⠛⠛⠻⠿⢿⣿⣿⣿⣿⣿⣿⣿⣿⣿⣿⣿⣿⣿⣿⠀⠀⠀⠀⠀⠀⠀⠀⠀⠀⠀⠀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⠀⠀⠀⠀⠀⠀⠀⠀⠀⠀⠀⠀⠀⠀⠀⠀⠀⠀⠀⠀⠀⠀⠀⠀⠀⠀⠀⠀⠀⠀⠀⠀⠀⠀⠀⠀⠀⠀⠀⠀⠀⠀⠀⠀⠀⠀⠀⠀⠀⠀⠀⠀⠀⠀⠀⠀⠀⠀⠀⠀⠀⠀⠀⠀⠀⠈⠙⠻⣿⣿⣿⣿⣿⣿⣿⣿⣿⣿⣿⣷⣤⣀⠀⠀⠀⠀⠀⠀⠀⠀⠀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⠀⠀⠀⠀⠀⠀⠀⠀⠀⠀⠀⠀⠀⠀⠀⠀⠀⠀⠀⠀⠀⠀⠀⠀⠀⠀⠀⠀⠀⠀⠀⠀⠀⠀⠀⠀⠀⠀⠀⠀⠀⠀⠀⠀⠀⠀⠀⠀⠀⠀⠀⠀⠀⠀⠀⠀⠀⠀⠀⠀⠀⠀⠀⠀⠀⠀⠀⠀⠈⠻⣿⣿⣿⣿⣿⣿⣿⣿⣿⠻⢿⣿⣿⣶⣄⠀⠀⠀⠀⠀⠀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⠀⠀⠀⠀⠀⠀⠀⠀⠀⠀⠀⠀⠀⠀⠀⠀⠀⠀⠀⠀⠀⠀⠀⠀⠀⠀⠀⠀⠀⠀⠀⠀⠀⠀⠀⠀⠀⠀⠀⠀⠀⠀⠀⠀⠀⠀⠀⠀⠀⠀⠀⠀⠀⠀⠀⠀⠀⠀⠀⠀⠀⠀⠀⠀⠀⠀⠀⠀⠀⠀⠈⢿⣿⣿⣿⣿⣿⣿⡇⠀⠀⠙⢿⣿⣿⣿⣆⠀⠀⠀⠀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⠀⠀⠀⠀⠀⠀⠀⠀⠀⠀⠀⠀⠀⠀⠀⠀⠀⠀⠀⠀⠀⠀⠀⠀⠀⠀⠀⠀⠀⠀⠀⠀⠀⠀⠀⠀⠀⠀⠀⠀⠀⠀⠀⠀⠀⠀⠀⠀⠀⠀⠀⠀⠀⠀⠀⠀⠀⠀⠀⠀⠀⠀⠀⠀⠀⠀⠀⠀⠀⠀⠀⠀⠻⣿⣿⣿⣿⣿⠁⠀⠀⠀⠀⠙⣿⣿⣿⣇⠀⠀⠀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⠀⠀⠀⠀⠀⠀⠀⠀⠀⠀⠀⠀⠀⠀⠀⠀⠀⠀⠀⠀⠀⠀⠀⠀⠀⠀⠀⠀⠀⠀⠀⠀⠀⠀⠀⠀⠀⠀⠀⠀⠀⠀⠀⠀⠀⠀⠀⠀⠀⠀⠀⠀⠀⠀⠀⠀⠀⠀⠀⠀⠀⠀⠀⠀⠀⠀⠀⠀⠀⠀⠀⠀⠀⠹⣿⣿⣿⠇⠀⠀⠀⠀⠀⠀⠈⠙⠛⠁⠀⠀⠀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⠀⠀⠀⠀⠀⠀⠀⠀⠀⠀⠀⠀⠀⠀⠀⠀⠀⠀⠀⠀⠀⠀⠀⠀⠀⠀⠀⠀⠀⠀⠀⠀⠀⠀⠀⠀⠀⠀⠀⠀⠀⠀⠀⠀⠀⠀⠀⠀⠀⠀⠀⠀⠀⠀⠀⠀⠀⠀⠀⠀⠀⠀⠀⠀⠀⠀⠀⠀⠀⠀⠀⠀⠀⠀⠙⣿⣿⡀⠀⠀⠀⠀⠀⠀⠀⠀⠀⠀⠀⠀⠀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⠀⠀⠀⠀⠀⠀⠀⠀⠀⠀⠀⠀⠀⠀⠀⠀⠀⠀⠀⠀⠀⠀⠀⠀⠀⠀⠀⠀⠀⠀⠀⠀⠀⠀⠀⠀⠀⠀⠀⠀⠀⠀⠀⠀⠀⠀⠀⠀⠀⠀⠀⠀⠀⠀⠀⠀⠀⠀⠀⠀⠀⠀⠀⠀⠀⠀⠀⠀⠀⠀⠀⠀⠀⠀⠀⠹⣿⣇⠀⠀⠀⠀⠀⠀⠀⠀⠀⠀⠀⠀⠀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⠀⠀⠀⠀⠀⠀⠀⠀⠀⠀⠀⠀⠀⠀⠀⠀⠀⠀⠀⠀⠀⠀⠀⠀⠀⠀⠀⠀⠀⠀⠀⠀⠀⠀⠀⠀⠀⠀⠀⠀⠀⠀⠀⠀⠀⠀⠀⠀⠀⠀⠀⠀⠀⠀⠀⠀⠀⠀⠀⠀⠀⠀⠀⠀⠀⠀⠀⠀⠀⠀⠀⠀⠀⠀⠀⠀⠹⠻⠧⠀⠀⠀⠀⠀⠀⠀⠀⠀⠀⠀⠀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⠀⠀⠀⠀⠀⠀⠀⠀⠀⠀⠀⠀⠀⠀⠀⠀⠀⠀⠀⠀⠀⠀⠀⠀⠀⠀⠀⠀⠀⠀⠀⠀⠀⠀⠀⠀⠀⠀⠀⠀⠀⠀⠀⠀⠀⠀⠀⠀⠀⠀⠀⠀⠀⠀⠀⠀⠀⠀⠀⠀⠀⠀⠀⠀⠀⠀⠀⠀⠀⠀⠀⠀⠀⠀⠀⠀⠀⢣⡀⠀⠀⠀⠀⠀⠀⠀⠀⠀⠀⠀⠀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⠀⠀⠀⠀⠀⠀⠀⠀⠀⠀⠀⠀⠀⠀⠀⠀⠀⠀⠀⠀⠀⠀⠀⠀⠀⠀⠀⠀⠀⠀⠀⠀⠀⠀⠀⠀⠀⠀⠀⠀⠀⠀⠀⠀⠀⠀⠀⠀⠀⠀⠀⠀⠀⠀⠀⠀⠀⠀⠀⠀⠀⠀⠀⠀⠀⠀⠀⠀⠀⠀⠀⠀⠀⠀⠀⠀⠀⠈⠳⡄⠀⠀⠀⠀⠀⠀⠀⠀⠀⠀⠀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⠀⠀⠀⠀⠀⠀⠀⠀⠀⠀⠀⠀⠀⠀⠀⠀⠀⠀⠀⠀⠀⠀⠀⠀⠀⠀⠀⠀⠀⠀⠀⠀⠀⠀⠀⠀⠀⠀⠀⠀⠀⠀⠀⠀⠀⠀⠀⠀⠀⠀⠀⠀⠀⠀⠀⠀⠀⠀⠀⠀⠀⠀⠀⠀⠀⠀⠀⠀⠀⠀⠀⠀⠀⠀⠀⠀⠀⠀⠀⠈⠂⠀⠀⠀⠀⠀⠀⠀⠀⠀⠀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⠀⠀⠀⠀⠀⠀⠀⠀⠀⠀⠀⠀⠀⠀⠀⠀⠀⠀⠀⠀⠀⠀⠀⠀⠀⠀⠀⠀⠀⠀⠀⠀⠀⠀⠀⠀⠀⠀⠀⠀⠀⠀⠀⠀⠀⠀⠀⠀⠀⠀⠀⠀⠀⠀⠀⠀⠀⠀⠀⠀⠀⠀⠀⠀⠀⠀⠀⠀⠀⠀⠀⠀⠀⠀⠀⠀⠀⠀⠀⠀⠀⠀⠀⠀⠀⢀⣤⣴⣶⣿⡇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⠀⠀⠀⠀⠀⠀⠀⠀⠀⠀⠀⠀⠀⠀⠀⠀⠀⠀⠀⠀⠀⠀⠀⠀⠀⠀⠀⠀⠀⠀⠀⠀⠀⠀⠀⠀⠀⠀⠀⠀⠀⠀⠀⠀⠀⠀⠀⠀⠀⠀⠀⠀⠀⠀⠀⠀⠀⠀⠀⠀⠀⠀⠀⠀⠀⠀⠀⠀⠀⠀⠀⠀⠀⠀⠀⠀⠀⠀⠀⠀⠀⣠⣤⣤⣶⣿⣿⣿⣿⣿⡇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⠀⠀⠀⠀⠀⠀⠀⠀⠀⠀⠀⠀⠀⠀⠀⠀⠀⠀⠀⠀⠀⠀⠀⠀⠀⠀⠀⠀⠀⠀⠀⠀⠀⠀⠀⠀⠀⠀⠀⠀⠀⠀⠀⠀⠀⠀⠀⠀⠀⠀⠀⠀⠀⠀⠀⠀⠀⠀⠀⠀⠀⠀⠀⠀⠀⠀⠀⠀⠀⠀⠀⠀⠀⠀⠀⠀⠀⠀⠀⠀⣾⣿⣿⣿⣿⣿⣿⣿⣿⣿⡇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⠀⠀⠀⠀⠀⠀⠀⠀⠀⠀⠀⠀⠀⠀⠀⠀⠀⠀⠀⠀⠀⢀⣾⣿⣿⣿⣿⣿⣿⣿⣿⣿⣿⣿⣿⣿⣿⣿⣿⣿⣿⣿⣿⣿⣿⣿⣿⣿⣿⣿⣿⣿⣿⣿⣿⣿⣿⣿⣿⣿⣿⣿⣿⣿⣿⣿⣿⣿⣿⣿⣿⣿⣿⣿⣿⣿⣿⣿⣿⣿⣿⣿⣿⣿⣿⣿⠀⠀⠀⠀⠀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⣤⣶⣶⣦⣤⣄⣀⡀⠀⠀⠀⠀⠀⠀⠀⠀⠀⠀⢀⣠⣴⣿⣿⣿⣿⣿⣿⣿⣿⣿⣿⣿⣿⣿⣿⣿⣿⣿⣿⣿⣿⣿⣿⣿⣿⣿⣿⣿⣿⣿⣿⣿⣿⣿⣿⣿⣿⣿⣿⣿⣿⣿⣿⣿⣿⣿⣿⣿⣿⣿⣿⣿⣿⣿⣿⣿⣿⣿⣿⣿⣿⣿⣿⣿⣿⣿⠀⠀⠀⠀⠀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⣿⣿⣿⣿⣿⣿⣿⣿⣿⣶⣦⣤⣤⣤⣤⣶⣶⣾⣿⣿⣿⣿⣿⣿⣿⣿⣿⣿⣿⣿⣿⣿⣿⣿⣿⣿⣿⣿⣿⣿⣿⣿⣿⣿⣿⣿⣿⣿⣿⣿⣿⣿⣿⣿⣿⣿⣿⣿⣿⣿⣿⣿⣿⣿⣿⣿⣿⣿⣿⣿⣿⣿⣿⣿⣿⣿⣿⣿⣿⣿⣿⣿⣿⣿⣿⣿⠀⠀⠀⠀⠀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⠉⠛⠉⠉⠉⠈⠙⠻⣿⣿⣿⣿⣿⣿⣿⣿⣿⣿⣿⣿⣿⣿⣿⣿⣿⣿⣿⣿⣿⣿⣿⣿⣿⣿⣿⣿⣿⣿⣿⣿⣿⣿⣿⣿⣿⣿⣿⣿⣿⣿⣿⣿⣿⣿⣿⣿⣿⣿⣿⣿⣿⣿⣿⣿⣿⣿⣿⣿⣿⣿⣿⣿⣿⣿⣿⣿⣿⣿⣿⣿⣿⣿⣿⣿⣿⣿⠀⠀⠀⠀⠀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⠀⠀⠀⠀⠀⠀⠀⠀⠈⢻⣿⣿⣿⣿⣿⣿⣿⣿⣿⣿⣿⣿⣿⣿⣿⣿⣿⣿⣿⣿⣿⣿⣿⣿⣿⣿⣿⣿⣿⣿⣿⣿⣿⣿⣿⣿⣿⣿⣿⣿⣿⣿⣿⣿⣿⣿⣿⣿⣿⣿⣿⣿⣿⣿⣿⣿⣿⣿⣿⣿⣿⣿⣿⣿⣿⣿⣿⣿⣿⣿⣿⣿⣿⣿⣿⣿⠀⠀⠀⠀⠀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⠀⠀⠀⠀⠀⠀⠀⠀⠀⠀⠙⠻⡿⣿⣿⣿⣿⣿⣿⣿⣿⣿⣿⣿⣿⣿⣿⣿⣿⣿⣿⣿⣿⣿⣿⣿⣿⣿⣿⣿⣿⣿⣿⣿⣿⣿⣿⣿⣿⣿⣿⣿⣿⣿⣿⣿⣿⣿⣿⣿⣿⣿⣿⣿⣿⣿⣿⣿⣿⣿⣿⣿⣿⣿⣿⣿⣿⣿⣿⣿⣿⣿⣿⣿⣿⣿⠀⠀⠀⠀⠀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⠀⠀⠀⠀⠀⠀⠀⠀⠀⠀⠀⠀⣴⣿⣿⣿⣿⣿⣿⣿⣿⣿⣿⣿⣿⣿⣿⣿⣿⣿⣿⣿⣿⣿⣿⣿⣿⣿⣿⣿⣿⣿⣿⣿⣿⣿⣿⣿⣿⣿⣿⣿⣿⣿⣿⣿⣿⣿⣿⣿⣿⣿⣿⣿⣿⣿⣿⣿⣿⣿⣿⣿⣿⣿⣿⣿⣿⣿⣿⣿⣿⣿⣿⣿⣿⡏⠀⠀⠀⠀⠀</a:t>
            </a:r>
            <a:br/>
            <a:r>
              <a:t>⠀⠀⠀⠀⠀⠀⠀⠀⠀⠀⢀⣾⣿⣿⣿⣿⣿⣿⣿⣿⣿⣿⣿⣿⣿⣿⣿⣿⣿⣿⣿⣿⣿⣿⣿⣿⣿⣿⣿⣿⣿⣿⣿⣿⣿⣿⣿⣿⣿⣿⣿⣿⣿⣿⣿⣿⣿⣿⣿⣿⣿⣿⣿⣿⣿⣿⣿⣿⣿⣿⣿⣿⣿⣿⣿⣿⣿⣿⣿⣿⣿⣿⣿⣿⣿⠃⠀⠀⠀⠀⠀</a:t>
            </a:r>
            <a:br/>
            <a:r>
              <a:t>⠀⠀⠀⠀⠀⠀⠀⠀⠀⢠⣾⣿⣿⣿⣿⣿⣿⣿⣿⣿⣿⣿⣿⣿⣿⣿⣿⣿⣿⣿⣿⣿⣿⣿⣿⣿⣿⣿⣿⣿⣿⣿⣿⣿⣿⣿⣿⣿⣿⣿⣿⣿⣿⣿⣿⣿⣿⣿⣿⣿⣿⣿⣿⣿⣿⣿⣿⣿⣿⣿⣿⣿⣿⣿⣿⣿⣿⣿⣿⣿⣿⣿⣿⣿⡿⠀⠀⠀⠀⠀⠀</a:t>
            </a:r>
            <a:br/>
            <a:r>
              <a:t>⠀⠀⠀⠀⠀⠀⠀⠀⢠⣿⠟⣿⣿⣿⣿⣿⣿⣿⣿⣿⣿⣿⣿⣿⣿⣿⣿⣿⣿⣿⣿⣿⣿⣿⣿⣿⣿⣿⣿⣿⣿⣿⣿⣿⣿⣿⣿⣿⣿⣿⣿⣿⣿⣿⣿⣿⣿⣿⣿⣿⣿⣿⣿⣿⣿⣿⣿⣿⣿⣿⣿⣿⣿⣿⣿⣿⣿⣿⣿⣿⣿⣿⣿⣿⠃⠀⠀⠀⠀⠀⠀</a:t>
            </a:r>
            <a:br/>
            <a:r>
              <a:t>⠀⠀⠀⠀⠀⠀⠀⠀⠁⠀⠀⣿⣿⣿⣿⣿⣿⣿⣿⣿⣿⣿⣿⣿⣿⣿⣿⣿⣿⣿⣿⣿⣿⣿⣿⣿⣿⣿⣿⣿⣿⣿⣿⣿⣿⣿⣿⣿⣿⣿⣿⣿⣿⣿⣿⣿⣿⣿⣿⣿⣿⣿⣿⣿⣿⣿⣿⣿⣿⣿⣿⣿⣿⣿⣿⣿⣿⣿⣿⣿⣿⣿⣿⣇⠀⠀⠀⠀⠀⠀⠀</a:t>
            </a:r>
            <a:br/>
            <a:r>
              <a:t>⠀⠀⠀⠀⠀⠀⠀⠀⠀⠀⠀⣿⣿⣿⣿⣿⣿⣿⣿⣿⣿⣿⣿⣿⣿⣿⣿⣿⣿⣿⣿⣿⣿⣿⣿⣿⣿⣿⣿⣿⣿⣿⣿⣿⣿⣿⣿⣿⣿⣿⣿⣿⣿⣿⣿⣿⣿⣿⣿⣿⣿⣿⣿⣿⣿⣿⣿⣿⣿⣿⣿⣿⣿⣿⣿⣿⣿⣿⣿⣿⣿⣿⣿⣿⠀⠀⠀⠀⠀⠀⠀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⠀⠀⠀⠀⠀⠀⠀⠀⠀⠀⠀⢹⡟⣿⣿⣿⣿⣿⣿⣿⣿⣿⣿⣿⣿⣿⣿⣿⣿⣿⣿⣿⣿⣿⣿⣿⣿⣿⣿⣿⣿⣿⣿⣿⣿⣿⣿⣿⣿⣿⣿⣿⣿⣿⣿⣿⣿⣿⣿⣿⣿⣿⣿⣿⣿⣿⣿⣿⣿⣿⣿⣿⣿⣿⣿⣿⣿⣿⣿⣿⣿⣿⣿⣿⠀⠀⠀⠀⠀⠀⠀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⠀⠀⠀⠀⠀⠀⠀⠀⠀⠀⠀⠀⠀⢹⣿⣿⣿⣿⣿⣿⣿⣿⣿⣿⣿⣿⣿⣿⣿⣿⣿⣿⣿⣿⣿⣿⣿⣿⣿⣿⣿⣿⣿⣿⣿⣿⣿⣿⣿⣿⣿⣿⣿⣿⣿⣿⣿⣿⣿⣿⣿⣿⣿⣿⣿⣿⣿⣿⣿⣿⣿⣿⣿⣿⣿⣿⣿⣿⣿⣿⣿⣿⣿⣿⠀⠀⠀⠀⠀⠀⠀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⠀⠀⠀⠀⠀⠀⠀⠀⠀⠀⠀⠀⠀⠘⣿⣿⣿⣿⣿⣿⣿⣿⣿⣿⣿⣿⣿⣿⣿⣿⣿⣿⣿⣿⣿⣿⣿⣿⣿⣿⣿⣿⣿⣿⣿⣿⣿⣿⣿⣿⣿⣿⣿⣿⣿⣿⣿⣿⣿⣿⣿⣿⣿⣿⣿⣿⣿⣿⣿⣿⣿⣿⣿⣿⣿⣿⣿⣿⣿⣿⣿⣿⣿⣿⠀⠀⠀⠀⠀⠀⠀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⠀⠀⠀⠀⠀⠀⠀⠀⠀⠀⠀⠀⠀⠀⢻⠛⠉⠻⣿⣿⣿⣿⣿⣿⣿⣿⣿⠿⠟⠛⠛⠛⠿⠿⣿⣿⣿⣿⠿⠟⠛⠉⠉⠉⠀⠀⠈⠉⠉⠛⠻⠿⢿⣿⣿⣿⠿⠿⠛⠛⠛⠛⠿⢿⣿⣿⣿⣿⣿⣿⣿⣿⣿⣿⣿⣿⣿⣿⣿⣿⣿⣿⣿⣿⠀⠀⠀⠀⠀⠀⠀</a:t>
            </a:r>
            <a:br/>
            <a:r>
              <a:t>⠀⠀⠀⠀⠀⠀⠀⠀⠀⠀⠀⠀⠀⠀⠈⠀⠀⠀⠹⢿⣿⡇⣿⡿⠛⠁⠀⠀⠀⠀⠀⠀⠀⠀⠀⠉⠉⠀⠀⠀⠀⠀⠀⠀⠀⠀⠀⠀⠀⠀⠀⠀⠀⠈⠉⠀⠀⠀⠀⠀⠀⠀⠀⠀⠈⠙⠿⣿⣿⣿⣿⣿⣿⣿⣿⣿⣿⣿⣿⣿⣿⣿⣿⣿⣤⡀⠀⠀⠀⠀⠀</a:t>
            </a:r>
            <a:br/>
            <a:r>
              <a:t>⠀⠀⠀⠀⠀⠀⠀⠀⠀⠀⠀⠀⠀⠀⠀⠀⠀⠀⠀⠈⠻⠇⠈⠀⠀⠀⠀⠀⠀⠀⠀⠀⠀⠀⠀⠀⠀⠀⠀⠀⠀⠀⠀⠀⠀⠀⠀⠀⠀⠀⠀⠀⠀⠀⠀⠀⠀⠀⠀⠀⠀⠀⠀⠀⠀⠀⠀⠈⠻⣿⣿⣿⣿⣿⣿⣿⣿⣿⣿⣿⣿⣿⣿⣿⣿⣿⣷⣄⡀⠀⠀</a:t>
            </a:r>
            <a:br/>
            <a:r>
              <a:t>⠀⠀⠀⠀⠀⠀⠀⠀⠀⠀⠀⠀⠀⠀⠀⠀⠀⠀⠀⠀⠀⠀⠀⠀⠀⠀⠀⠀⠀⠀⡀⠀⠀⠀⠀⠀⠀⠀⠀⠀⠀⠀⠀⠀⠀⠀⠀⠀⠀⠀⠀⠀⠀⠀⠀⠀⠀⠀⠀⠀⠀⠀⠀⠀⠀⠀⠀⠀⠀⠈⢿⣿⣿⣿⣿⣿⣿⣿⣿⣿⣿⣿⣿⡿⠛⢿⣿⣿⣿⣦⡀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⠀⠀⠀⠀⠀⠀⠀⠀⠀⠀⠀⠀⠀⠀⠀⠀⠀⠀⠀⠀⠀⠀⠀⠀⠀⠀⠀⠀⠀⠀⠀⠀⠀⠀⠀⠀⠀⠀⠀⠀⠀⠀⠀⠀⠀⠀⠀⠀⠀⠀⠀⠀⠀⠀⠀⠀⠀⠀⠀⠀⠀⠀⠀⠀⠀⠀⠀⠀⠀⠀⠀⠹⣿⣿⣿⣿⣿⣿⣿⣿⣿⣿⣿⡇⠀⠀⠙⢿⣿⣿⡇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⠀⠀⠀⠀⠀⠀⠀⠀⠀⠀⠀⠀⠀⠀⠀⠀⠀⠀⠀⠀⠀⠀⠀⠀⠀⠀⠀⠀⠀⠀⠀⠀⠀⠀⠀⠀⠀⠀⠀⠀⠀⠀⠀⠀⠀⠀⠀⠀⠀⠀⠀⠀⠀⠀⠀⠀⠀⠀⠀⠀⠀⠀⠀⠀⠀⠀⠀⠀⠀⠀⠀⠀⠙⣿⣿⣿⣿⣿⣿⣿⣿⣿⣿⠁⠀⠀⠀⠀⠙⢿⡇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⠀⠀⠀⠀⠀⠀⠀⠀⠀⠀⠀⠀⠀⠀⠀⠀⠀⠀⠀⠀⠀⠀⠀⠀⠀⠀⠀⠀⠀⠀⠀⠀⠀⠀⠀⠀⠀⠀⠀⠀⠀⠀⠀⠀⠀⠀⠀⠀⠀⠀⠀⠀⠀⠀⠀⠀⠀⠀⠀⠀⠀⠀⠀⠀⠀⠀⠀⠀⠀⠀⠀⠀⠀⠘⣿⣿⣿⣿⣿⣿⣿⣿⠇⠀⠀⠀⠀⠀⠀⠀⠁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⠀⠀⠀⠀⠀⠀⠀⠀⠀⠀⠀⠀⠀⠀⠀⠀⠀⠀⠀⠀⠀⠀⠀⠀⠀⠀⠀⠀⠀⠀⠀⠀⠀⠀⠀⠀⠀⠀⠀⠀⠀⠀⠀⠀⠀⠀⠀⠀⠀⠀⠀⠀⠀⠀⠀⠀⠀⠀⠀⠀⠀⠀⠀⠀⠀⠀⠀⠀⠀⠀⠀⠀⠀⠀⠘⣿⣿⣿⣿⣿⣿⡟⠀⠀⠀⠀⠀⠀⠀⠀⠀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⠀⠀⠀⠀⠀⠀⠀⠀⠀⠀⠀⠀⠀⠀⠀⠀⠀⠀⠀⠀⠀⠀⠀⠀⠀⠀⠀⠀⠀⠀⠀⠀⠀⠀⠀⠀⠀⠀⠀⠀⠀⠀⠀⠀⠀⠀⠀⠀⠀⠀⠀⠀⠀⠀⠀⠀⠀⠀⠀⠀⠀⠀⠀⠀⠀⠀⠀⠀⠀⠀⠀⠀⠀⠀⠀⢹⣿⣿⣿⣿⣿⠁⠀⠀⠀⠀⠀⠀⠀⠀⠀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⠀⠀⠀⠀⠀⠀⠀⠀⠀⠀⠀⠀⠀⠀⠀⠀⠀⠀⠀⠀⠀⠀⠀⠀⠀⠀⠀⠀⠀⠀⠀⠀⠀⠀⠀⠀⠀⠀⠀⠀⠀⠀⠀⠀⠀⠀⠀⠀⠀⠀⠀⠀⠀⠀⠀⠀⠀⠀⠀⠀⠀⠀⠀⠀⠀⠀⠀⠀⠀⠀⠀⠀⠀⠀⠀⠀⢸⣿⣿⣿⣿⣿⣦⠀⠀⠀⠀⠀⠀⠀⠀</a:t>
            </a:r>
            <a:br/>
            <a:r>
              <a:t>⠀⠀⠀⠀⠀⠀⠀⠀⠀⠀⠀⠀⠀⠀⠀⠀⠀⠀⠀⠀⠀⠀⠀⠀⠐⠀⠀⠀⠀⠀⠀⠀⠀⠀⠀⠀⠀⠀⠀⠀⠀⠀⠀⠀⠀⠀⠀⠀⠀⠀⠀⠀⠀⠀⠀⠀⠀⠀⠀⠀⠀⠀⠀⠀⠀⠀⠀⠀⠀⠀⠀⠀⠀⠀⠀⠀⢸⣿⣿⠃⢿⣧⠉⠁⠀⠀⠀⠀⠀⠀⠀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⠀⠀⠀⠀⠀⠀⠀⠀⠀⠀⠀⠀⠀⠀⠀⠀⠀⠀⠀⠀⠀⠀⠀⠀⠀⠀⠀⠀⠀⠀⠀⠀⠀⠀⠀⠀⠀⠀⠀⠀⠀⠀⠀⠀⠀⠀⠀⠀⠀⠀⠀⠀⠀⠀⠀⠀⠀⠀⠀⠀⠀⠀⠀⠀⠀⢠⠀⠀⠀⠀⠀⠀⠀⠀⠀⠀⢸⣿⠇⠀⠀⠻⣦⠀⠀⠀⠀⠀⠀⠀⠀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⠀⠀⠀⠀⠀⠀⠀⠀⠀⠀⠀⠀⠀⠀⠀⠀⠀⠀⠀⠀⠀⠀⠀⠀⠀⠀⠀⠀⠀⠀⠀⠀⠀⠀⠀⠀⠀⠀⠀⠀⠀⠀⠀⠀⠀⠀⠀⠀⠀⠀⠀⠀⠀⠀⠀⠀⠀⠀⠀⠀⠀⠀⠀⠀⠀⠀⣧⠀⠀⠀⠀⠀⠀⠀⠀⠀⣼⠏⠀⠀⠀⠀⠙⢷⡄⠀⠀⠀⠀⠀⠀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⠀⠀⠀⠀⠀⠀⠀⠀⠀⠀⠀⠀⠀⠀⠀⠀⠀⠀⠀⠀⠀⠀⠀⠀⠀⠀⠀⠀⠀⠀⠀⠀⠀⠀⠀⠀⠀⠀⠀⠀⠀⠀⠀⠀⠀⠀⠀⠀⠀⠀⠀⠀⠀⠀⠀⠀⠀⠀⠀⠀⠀⠀⠀⠀⠀⠀⣿⣧⣄⠀⠀⠀⠀⠀⠀⢠⠏⠀⠀⠀⠀⠀⠀⠀⠈⠂⠀⠀⡠⠤⠆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⠀⠀⠀⠀⠀⠀⠀⠀⠀⠀⠀⠀⠀⠀⠀⠀⠀⠀⠀⠀⠀⠀⠀⠀⠀⠀⠀⠀⠀⠀⠀⠀⠀⠀⠀⠀⠀⠀⠀⠀⠀⠀⠀⠀⠀⠀⠀⠀⠀⠀⠀⠀⠀⠀⠀⠀⠀⠀⠀⠀⠀⠀⠀⠀⠀⠀⠈⢿⣿⣿⣄⠀⠀⠀⠀⠊⠀⠀⠀⠀⠀⠀⠀⠀⠀⠀⠀⠀⠀⠀⠀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⠀⠀⠀⠀⠀⠀⠀⠀⠀⠀⠀⠀⠀⠀⠀⠀⠀⠀⠀⠀⠀⠀⠀⠀⠀⠀⠀⠀⠀⠀⠀⠀⠀⠀⠀⠀⠀⠀⠀⠀⠀⠀⠀⠀⠀⠀⠀⠀⠀⠀⠀⠀⠀⠀⠀⠀⠀⠀⠀⠀⠀⠀⠀⠀⠀⠀⠀⠀⠹⣿⡟⣀⣤⣀⡀⠀⠀⠀⠀⠀⠀⢰⣦⣴⣀⣸⣿⣿⣿⣿⡆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⣿⣿⣿⣿⣿⣿⣿⣿⣿⣿⣿⣿⣿⣿⣿⣿⣿⣿⣿⣿⣿⣿⣿⣿⣿⣿⣿⣿⣿⣿⣿⣿⣿⣿⣿⣿⣿⣿⣿⣿⣿⣿⣿⣿⣿⣿⣿⣿⣿⣿⣿⣿⣿⣿⣿⣿⣿⣿⣿⣿⣿⣿⣿⣿⣿⣿⣿⣿⣿⣿⣿⣿⣿⣿⣿⣿⣿⣿⣿⣿⣿⣿⣿⣿⣿⣿⣿⣿⣿⣿⠁</a:t>
            </a:r>
            <a:br/>
            <a:r>
              <a:t>⠀⠙⠿⣿⣿⣿⣿⣿⣿⣿⣿⣿⣿⣿⣿⣿⣿⣿⣿⣿⣿⣿⣿⣿⣿⣿⣿⣿⣿⣿⣿⣿⣿⣿⣿⣿⣿⣿⣿⣿⣿⣿⣿⣿⣿⣿⣿⣿⣿⣿⣿⣿⣿⣿⣿⣿⣿⣿⣿⣿⣿⣿⣿⣿⣿⣿⣿⣿⣿⣿⣿⣿⣿⣿⣿⣿⣿⣿⣿⣿⣿⣿⣿⣿⣿⣿⣿⣿⣿⣿⠀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⠀⠀⠀⠙⢿⣿⣿⣿⣿⣿⣿⣿⣿⣿⣿⣿⣿⣿⣿⣿⣿⣿⣿⣿⣿⣿⣿⣿⣿⣿⣿⣿⣿⣿⣿⣿⣿⣿⣿⣿⣿⣿⣿⣿⣿⣿⣿⣿⣿⣿⣿⣿⣿⣿⣿⣿⣿⣿⣿⣿⣿⣿⣿⣿⣿⣿⣿⣿⣿⣿⣿⣿⣿⣿⣿⣿⣿⣿⣿⣿⣿⣿⣿⣿⣿⣿⣿⣿⣿⣿⠀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⠀⠀⠀⠀⠀⠙⢿⣿⣿⣿⣿⣿⣿⣿⣿⣿⣿⣿⣿⣿⣿⣿⣿⣿⣿⣿⣿⣿⣿⣿⣿⣿⣿⣿⣿⣿⣿⣿⣿⣿⣿⣿⣿⣿⣿⣿⣿⣿⣿⣿⣿⣿⣿⣿⣿⣿⣿⣿⣿⣿⣿⣿⣿⣿⣿⣿⣿⣿⣿⣿⣿⣿⣿⣿⣿⣿⣿⣿⣿⣿⣿⣿⣿⣿⣿⣿⣿⣿⣿⡇⠀</a:t>
            </a:r>
            <a:br/>
            <a:r>
              <a:t>⠀⠀⠀⠀⠀⢠⣾⣿⣿⣿⣿⣿⣿⣿⣿⣿⣿⣿⣿⣿⣿⣿⣿⣿⣿⣿⣿⣿⣿⣿⣿⣿⣿⣿⣿⣿⣿⣿⣿⣿⣿⣿⣿⣿⣿⣿⣿⣿⣿⣿⣿⣿⣿⣿⣿⣿⣿⣿⣿⣿⣿⣿⣿⣿⣿⣿⣿⣿⣿⣿⣿⣿⣿⣿⣿⣿⣿⣿⣿⣿⣿⣿⣿⣿⣿⣿⣿⣿⣿⠃⠀</a:t>
            </a:r>
            <a:br/>
            <a:r>
              <a:t>⠀⠀⠀⠀⢠⣾⣿⣿⣿⣿⣿⣿⣿⣿⣿⣿⣿⣿⣿⣿⣿⣿⣿⣿⣿⣿⣿⣿⣿⣿⣿⣿⣿⣿⣿⣿⣿⣿⣿⣿⣿⣿⣿⣿⣿⣿⣿⣿⣿⣿⣿⣿⣿⣿⣿⣿⣿⣿⣿⣿⣿⣿⣿⣿⣿⣿⣿⣿⣿⣿⣿⣿⣿⣿⣿⣿⣿⣿⣿⣿⣿⣿⣿⣿⣿⣿⣿⣿⡟⠀⠀</a:t>
            </a:r>
            <a:br/>
            <a:r>
              <a:t>⠀⠀⠀⣠⣿⣿⣿⣿⣿⣿⣿⣿⣿⣿⣿⣿⣿⣿⣿⣿⣿⣿⣿⣿⣿⣿⣿⣿⣿⣿⣿⣿⣿⣿⣿⣿⣿⣿⣿⣿⣿⣿⣿⣿⣿⣿⣿⣿⣿⣿⣿⣿⣿⣿⣿⣿⣿⣿⣿⣿⣿⣿⣿⣿⣿⣿⣿⣿⣿⣿⣿⣿⣿⣿⣿⣿⣿⣿⣿⣿⣿⣿⣿⣿⣿⣿⣿⣿⠃⠀⠀</a:t>
            </a:r>
            <a:br/>
            <a:r>
              <a:t>⠀⠀⣰⣿⢿⣿⣿⣿⣿⣿⣿⣿⣿⣿⣿⣿⣿⣿⣿⣿⣿⣿⣿⣿⣿⣿⣿⣿⣿⣿⣿⣿⣿⣿⣿⣿⣿⣿⣿⣿⣿⣿⣿⣿⣿⣿⣿⣿⣿⣿⣿⣿⣿⣿⣿⣿⣿⣿⣿⣿⣿⣿⣿⣿⣿⣿⣿⣿⣿⣿⣿⣿⣿⣿⣿⣿⣿⣿⣿⣿⣿⣿⣿⣿⣿⣿⣿⡏⠀⠀⠀</a:t>
            </a:r>
            <a:br/>
            <a:r>
              <a:t>⠀⠘⠉⠀⣼⣿⣿⣿⣿⣿⣿⣿⣿⣿⣿⣿⣿⣿⣿⣿⣿⣿⣿⣿⣿⣿⣿⣿⣿⣿⣿⣿⣿⣿⣿⣿⣿⣿⣿⣿⣿⣿⣿⣿⣿⣿⣿⣿⣿⣿⣿⣿⣿⣿⣿⣿⣿⣿⣿⣿⣿⣿⣿⣿⣿⣿⣿⣿⣿⣿⣿⣿⣿⣿⣿⣿⣿⣿⣿⣿⣿⣿⣿⣿⣿⣿⣿⠀⠀⠀⠀</a:t>
            </a:r>
            <a:br/>
            <a:r>
              <a:t>⠀⠀⠀⠀⢿⣿⣿⣿⣿⣿⣿⣿⣿⣿⣿⣿⣿⣿⣿⣿⣿⣿⣿⣿⣿⣿⣿⣿⣿⣿⣿⣿⣿⣿⣿⣿⣿⣿⣿⣿⣿⣿⣿⣿⣿⣿⣿⣿⣿⣿⣿⣿⣿⣿⣿⣿⣿⣿⣿⣿⣿⣿⣿⣿⣿⣿⣿⣿⣿⣿⣿⣿⣿⣿⣿⣿⣿⣿⣿⣿⣿⣿⣿⣿⣿⣿⣿⡄⠀⠀⠀</a:t>
            </a:r>
            <a:br/>
            <a:r>
              <a:t>⠀⠀⠀⠀⠸⣿⡿⣿⣿⣿⣿⣿⣿⣿⣿⣿⣿⣿⣿⣿⣿⣿⣿⣿⣿⣿⣿⣿⣿⣿⣿⣿⣿⣿⣿⣿⣿⣿⣿⣿⣿⣿⣿⣿⣿⣿⣿⣿⣿⣿⣿⣿⣿⣿⣿⣿⣿⣿⣿⣿⣿⣿⣿⣿⣿⣿⣿⣿⣿⣿⣿⣿⣿⣿⣿⣿⣿⣿⣿⣿⣿⣿⣿⣿⣿⣿⣿⡇⠀⠀⠀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⠀⠀⠀⠀⠀⠻⠁⢻⣿⣿⣿⣿⣿⣿⣿⣿⣿⣿⣿⣿⣿⣿⣿⣿⣿⣿⣿⣿⣿⣿⣿⣿⣿⣿⣿⣿⣿⣿⣿⣿⣿⣿⣿⣿⣿⣿⣿⣿⣿⣿⣿⣿⣿⣿⣿⣿⣿⣿⣿⣿⣿⣿⣿⣿⣿⣿⣿⣿⣿⣿⣿⣿⣿⣿⣿⣿⣿⣿⣿⣿⣿⣿⣿⣿⣿⣿⣿⡇⠀⠀⠀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⠀⠀⠀⠀⠀⠀⠀⠀⣿⣿⣿⣿⣿⣿⣿⣿⣿⣿⣿⣿⣿⣿⣿⣿⣿⣿⣿⣿⣿⣿⣿⣿⣿⣿⣿⣿⣿⣿⣿⣿⣿⣿⣿⣿⣿⣿⣿⣿⣿⣿⣿⣿⣿⣿⣿⣿⣿⣿⣿⣿⣿⣿⣿⣿⣿⣿⣿⣿⣿⣿⣿⣿⣿⣿⣿⣿⣿⣿⣿⣿⣿⣿⣿⣿⣿⣿⣿⡇⠀⠀⠀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⠀⠀⠀⠀⠀⠀⠀⠀⢻⣿⢿⣿⣿⣿⣿⣿⣿⣿⣿⣿⣿⣿⣿⣿⣿⣿⣿⣿⣿⣿⣿⣿⣿⣿⣿⣿⣿⣿⣿⣿⣿⣿⣿⣿⣿⣿⣿⣿⣿⣿⣿⣿⣿⣿⣿⣿⣿⣿⣿⣿⣿⣿⣿⣿⣿⣿⣿⣿⣿⣿⣿⣿⣿⣿⣿⣿⣿⣿⣿⣿⣿⣿⣿⣿⣿⣿⣿⡇⠀⠀⠀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⠀⠀⠀⠀⠀⠀⠀⠀⢸⡏⠀⠙⢟⣿⣿⣿⣿⣿⣿⣿⣿⣿⣿⣿⣿⣿⣿⣿⣿⣿⣿⣿⣿⣿⣿⣿⣿⣿⣿⣿⣿⣿⣿⣿⣿⣿⣿⣿⣿⣿⣿⣿⣿⣿⣿⣿⣿⣿⣿⣿⣿⣿⣿⣿⣿⣿⣿⣿⣿⣿⣿⣿⣿⣿⣿⣿⣿⣿⣿⣿⣿⣿⣿⣿⣿⣿⣿⡇⠀⠀⠀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⠀⠀⠀⠀⠀⠀⠀⠀⠈⠀⠀⠀⠀⠘⣿⣿⣿⡟⣿⣿⣿⣿⣿⣿⣿⣿⠿⠟⠛⠛⠛⠛⠻⠿⣿⣿⣿⣿⠿⠟⠛⠉⠉⠀⠀⠀⠀⠈⠉⠉⠛⠿⢿⣿⣿⣿⠿⠟⠛⠛⠛⠛⠛⠻⢿⣿⣿⣿⣿⣿⣿⣿⣿⣿⣿⣿⣿⣿⣿⣿⣿⣿⣿⣿⣿⣿⣿⣿⣦⣄⠀</a:t>
            </a:r>
            <a:br/>
            <a:r>
              <a:t>⠀⠀⠀⠀⠀⠀⠀⠀⠀⠀⠀⠀⠀⠀⠉⢻⡿⠇⠸⡟⢿⣿⠿⠛⠉⠀⠀⠀⠀⠀⠀⠀⠀⠀⠀⠉⠁⠀⠀⠀⠀⠀⠀⠀⠀⠀⠀⠀⠀⠀⠀⠀⠀⠀⠉⠀⠀⠀⠀⠀⠀⠀⠀⠀⠀⠀⠉⠻⣿⣿⣿⣿⣿⣿⣿⣿⣿⣿⣿⣿⣿⣿⣿⣿⣿⣿⣿⣿⣿⣿⡇</a:t>
            </a:r>
            <a:br/>
            <a:r>
              <a:t>⠀⠀⠀⠀⠀⠀⠀⠀⠀⠀⠀⠀⠀⠀⠀⠀⠙⡀⠀⠁⠘⠁⠀⠀⠀⠀⠀⠀⠀⠀⠀⠀⠀⠀⠀⠀⠀⠀⠀⠀⠀⠀⠀⠀⠀⠀⠀⠀⠀⠀⠀⠀⠀⠀⠀⠀⠀⠀⠀⠀⠀⠀⠀⠀⠀⠀⠀⠀⠀⠙⢿⣿⣿⣿⣿⣿⣿⣿⣿⣿⣿⣿⣿⣿⣿⣿⣿⣿⣿⣿⡇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⠀⠀⠀⠀⠀⠀⠀⠀⠀⠀⠀⠀⠀⠀⠀⠀⠀⠀⠀⠀⠀⠀⠀⠀⠀⠀⠀⠀⠀⢀⠀⠀⠀⠀⠀⠀⠀⠀⠀⠀⠀⠀⠀⠀⠀⠀⠀⠀⠀⠀⠀⠀⠀⠀⠀⠀⠀⠀⠀⠀⠀⠀⠀⠀⠀⠀⠀⠀⠀⠀⠀⠙⢿⣿⣿⣿⣿⣿⣿⣿⣿⣿⣿⣿⣿⣿⣿⠀⠈⠙⠇</a:t>
            </a:r>
            <a:br/>
            <a:r>
              <a:t>⠀⠀⠀⠀⠀⠀⠀⠀⠀⠀⠀⠀⠀⠀⠀⠀⠀⠀⠀⠀⠀⠀⠀⠀⠀⠀⠀⠀⠀⠁⠀⠀⠀⠀⠀⠀⠀⠀⠀⠀⠀⠀⠀⠀⠀⠀⠀⠀⠀⠀⠀⠀⠀⠀⠀⠀⠀⠀⠀⠀⠀⠀⠀⠀⠀⠀⠀⠀⠀⠀⠀⠀⠀⠻⣿⣿⣿⣿⣿⣿⣿⣿⣿⣿⣿⣿⡟⠀⠀⠀⠀</a:t>
            </a:r>
            <a:br/>
            <a:r>
              <a:t>⠀⠀⠀⠀⠀⠀⠀⠀⠀⠀⠀⠀⠀⠀⡀⠀⠀⠀⠀⠀⠀⠀⠀⠀⠀⠀⠀⠀⠀⠀⠀⠀⠀⠀⠀⠀⠀⠀⠀⠀⠀⠀⠀⠀⠀⠀⠀⠀⠀⠀⠀⠀⠀⠀⠀⠀⠀⠀⠀⠀⠀⠀⠀⠀⠀⠀⠀⠀⠀⠀⠀⠀⠀⠀⠘⢿⣿⣿⣿⣿⣿⣿⣿⣿⣿⣿⠇⠀⠀⠀⠀</a:t>
            </a:r>
            <a:br/>
            <a:r>
              <a:t>⠀⠀⠀⠀⠀⠀⠀⠀⠀⠀⠀⠀⠀⠟⠁⠀⠀⠀⠀⠀⠀⠀⠀⠀⠀⠀⠀⠀⠀⠀⠀⠀⠀⠀⠀⠀⠀⠀⠀⠀⠀⠀⠀⠀⠀⠀⠀⠀⠀⠀⠀⠀⠀⠀⠀⠀⠀⠀⠀⠀⠀⠀⠀⠀⠀⠀⠀⠀⠀⠀⠀⠀⠀⠀⠀⠈⢿⣿⣿⣿⣿⣿⣿⣿⣿⡏⠀⠀⠀⠀⠀</a:t>
            </a:r>
            <a:br/>
            <a:r>
              <a:t>⠀⠀⠀⠀⠀⠀⠀⠀⠀⠀⠀⠀⠀⠀⠀⠀⠀⠀⠀⠀⠀⠀⠀⠀⠀⢠⠀⠀⠀⠀⠀⠀⠀⠀⠀⠀⠀⠀⠀⠀⠀⠀⠀⠀⠀⠀⠀⠀⠀⠀⠀⠀⠀⠀⠀⠀⠀⠀⠀⠀⠀⠀⠀⠀⠀⠀⠀⠀⠀⠀⠀⠀⠀⠀⠀⠀⠈⢿⣿⣿⣿⣿⣿⣿⣿⠀⠀⠀⠀⠀⠀</a:t>
            </a:r>
            <a:br/>
            <a:r>
              <a:t>⠀⠀⠀⠀⠀⠀⠀⠀⠀⠀⠀⠀⠀⠀⠀⠀⠀⠀⠀⠀⠀⠀⠀⠀⣠⠁⠀⠀⠀⠀⠀⠀⠀⠀⠀⠀⠀⠀⠀⠀⠀⠀⠀⠀⠀⠀⠀⠀⠀⠀⠀⠀⠀⠀⠀⠀⠀⠀⠀⠀⠀⠀⠀⠀⠀⠀⠀⠀⠀⠀⠀⠀⠀⠀⠀⠀⠀⠘⣿⣿⣿⣿⣿⣿⡇⠀⠀⠀⠀⠀⠀</a:t>
            </a:r>
            <a:br/>
            <a:r>
              <a:t>⠀⠀⠀⠀⠀⠀⠀⠀⠀⠀⠀⠀⠀⠀⠀⠀⠀⠀⠀⠀⠀⠀⠀⣰⠃⠀⠀⠀⠀⠀⠀⠀⠀⠀⠀⠀⠀⠀⠀⠀⠀⠀⠀⠀⠀⠀⠀⠀⠀⠀⠀⠀⠀⠀⠀⠀⠀⠀⠀⠀⠀⠀⠀⠀⠀⠀⠀⠀⠀⠀⠀⠀⠀⠀⠀⠀⠀⠀⢹⣿⣿⣿⣿⣿⡆⠀⠀⠀⠀⠀⠀</a:t>
            </a:r>
            <a:br/>
            <a:r>
              <a:t>⠀⠀⠀⠀⠀⠀⠀⠀⠀⠀⠀⠀⠀⠀⠀⠀⠀⠀⠀⠀⠀⢀⣼⡟⢠⠂⠀⠀⠀⠀⠀⠀⠀⠀⠀⠀⠀⠀⠀⠀⠀⠀⠀⠀⠀⠀⠀⠀⠀⠀⠀⠀⠀⠀⠀⠀⠀⠀⠀⠀⠀⠀⠀⠀⠀⠀⠀⠀⠀⠀⠀⠀⠀⠀⠀⠀⠀⠀⢸⣿⣿⣿⣿⣿⣿⣄⠀⠀⠀⠀⠀</a:t>
            </a:r>
            <a:br/>
            <a:r>
              <a:t>⠀⠀⠀⠀⠀⠀⠀⠀⠀⠀⠀⠀⠀⠀⠀⠀⠀⠀⠀⠀⢠⣾⡿⢡⣾⠀⠀⠀⠀⠀⠀⠀⠀⠀⠀⠀⠀⠀⠀⠀⠀⠀⠀⠀⠀⠀⠀⠀⠀⠀⠀⠀⠀⠀⠀⠀⠀⠀⠀⠀⠀⠀⠀⠀⠀⢠⠀⢰⡄⠀⠀⠀⠀⠀⠀⠀⠀⠀⢸⣿⣿⣿⡿⣽⣟⠛⠣⠀⠀⠀⠀</a:t>
            </a:r>
            <a:br/>
            <a:r>
              <a:t>⠀⠀⠀⠀⠀⠀⠀⠀⠀⠀⠀⠀⠀⠀⠀⠀⠀⠀⠀⠀⠛⢿⣷⣿⡏⠀⠀⠀⠀⠀⠀⠀⠀⠀⠀⠀⠀⠀⠀⠀⠀⠀⠀⠀⠀⠀⠀⠀⠀⠀⠀⠀⠀⠀⠀⠀⠀⠀⠀⠀⠀⠀⠀⠀⠀⢸⣆⠀⢻⣦⡀⠀⠀⠀⠀⠀⠀⠀⣼⣿⣿⡿⠁⠘⣿⣆⠀⠀⠀⠀⠀</a:t>
            </a:r>
            <a:br/>
            <a:r>
              <a:t>⠀⠀⠀⠀⠀⠀⠀⠀⠀⠀⠀⠀⠀⠀⠀⠀⠀⠀⠀⠀⠀⠈⣿⣿⠁⡀⠀⠀⠀⠀⠀⠀⠀⠀⠀⠀⠀⠀⠀⠀⠀⠀⠀⠀⠀⠀⠀⠀⠀⠀⠀⠀⠀⠀⠀⠀⠀⠀⠀⠀⠀⠀⠀⠀⠀⢸⣿⣷⣌⣻⣷⣤⠀⠀⠀⠀⠀⢠⣿⣿⣿⠃⠀⠀⠈⢿⣦⡀⠀⠀⠀</a:t>
            </a:r>
            <a:br/>
            <a:r>
              <a:t>⠀⠀⠀⠀⠀⠀⠀⠀⠀⠀⠀⠀⠀⠀⠀⠀⠀⠀⠀⠀⠀⠀⠸⣧⠞⠁⠀⠀⠀⠀⠀⠀⠀⠀⠀⠀⠀⠀⠀⠀⠀⠀⠀⠀⠀⠀⠀⠀⠀⠀⠀⠀⠀⠀⠀⠀⠀⠀⠀⠀⠀⠀⠀⠀⠀⠀⣿⣿⣿⣿⣿⣿⣷⣦⣀⣠⣴⣿⣿⣿⠇⠀⠀⠀⠀⠀⠈⠳⣄⣀⡄</a:t>
            </a:r>
            <a:br/>
            <a:r>
              <a:t>⠀⠀⠀⠀⠀⠀⠀⠀⠀⠀⠀⠀⠀⠀⠀⠀⠀⠀⠀⠀⠀⠀⠀⠁⠀⠀⠀⠀⠀⠀⠀⠀⠀⠀⠀⠀⠀⠀⠀⠀⠀⠀⠀⠀⠀⠀⠀⠀⠀⠀⠀⠀⠀⠀⠀⠀⠀⠀⠀⠀⠀⠀⠀⠀⠀⠀⠈⠻⣿⣿⣿⣿⣿⣿⣿⠟⢿⣿⣿⠏⠀⠀⠀⠀⠀⢀⣠⣶⣿⣿⡇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⠀⠀⠀⠀⠀⠀⠀⠀⠀⠀⠀⠀⠀⠀⠀⠀⠀⠀⠀⠀⠀⠀⠀⠀⠀⠀⠀⠀⠀⠀⠀⠀⠀⠀⠀⠀⠀⠀⠀⠀⠀⠀⠀⠀⠀⠀⠀⠀⠀⠀⠀⠀⠀⠀⠀⠀⠀⠀⠀⠀⠀⠀⠀⠀⠀⠀⠀⠀⠙⢿⣿⣿⣿⣿⣿⠀⠀⠙⠋⠀⠀⠀⠀⠠⠒⠋⠁⠀⠀⠀⠀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⠹⣿⣿⣿⣿⣿⣿⣿⣿⣿⣿⣿⣿⣿⣿⣿⣿⣿⣿⣿⣿⣿⣿⣿⣿⣿⣿⣿⣿⣿⣿⣿⣿⣿⣿⣿⣿⣿⣿⣿⣿⣿⣿⣿⣿⣿⣿⣿⣿⣿⣿⣿⣿⣿⣿⣿⣿⣿⣿⣿⣿⣿⣿⣿⣿⣿⣿⣿⣿⣿⣿⣿⣿⣿⣿⣿⣿⣿⣿⣿⣿⣿⣿⣿⣿⣿⣿⣿⣿⣿⡇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⠀⠘⢿⡌⠻⣿⣿⣿⣿⣿⣿⣿⣿⣿⣿⣿⣿⣿⣿⣿⣿⣿⣿⣿⣿⣿⣿⣿⣿⣿⣿⣿⣿⣿⣿⣿⣿⣿⣿⣿⣿⣿⣿⣿⣿⣿⣿⣿⣿⣿⣿⣿⣿⣿⣿⣿⣿⣿⣿⣿⣿⣿⣿⣿⣿⣿⣿⣿⣿⣿⣿⣿⣿⣿⣿⣿⣿⣿⣿⣿⣿⣿⣿⣿⣿⣿⣿⣿⣿⣿⡇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⠀⠀⠈⠻⡀⢻⠿⠿⠿⠟⠛⠛⠛⠛⠛⠛⠛⠛⠻⠿⠿⠿⣿⣿⣿⣿⣿⣿⣿⣿⣿⣿⣿⣿⣿⣿⣿⣿⣿⣿⣿⣿⣿⣿⣿⣿⣿⣿⣿⣿⣿⣿⣿⣿⣿⣿⣿⣿⣿⣿⣿⣿⣿⣿⣿⣿⣿⣿⠿⠿⠿⠛⠛⠛⠛⠛⠛⠛⠛⠛⠛⠛⠛⠛⠿⠿⣿⣿⣿⣿⡇</a:t>
            </a:r>
            <a:br/>
            <a:r>
              <a:t>⠀⠀⠀⠀⠀⠀⠀⠀⠀⠀⠀⠀⠀⠀⠀⠀⠀⠀⠀⠀⠀⠀⠀⠀⠉⠉⠉⠛⠛⠿⣿⣿⣿⣿⣿⣿⣿⣿⣿⣿⣿⣿⣿⣿⣿⣿⣿⣿⣿⣿⣿⣿⣿⣿⣿⣿⣿⣿⣿⣿⡿⠟⠛⠉⠉⠀⠀⠀⠀⠀⠀⠀⠀⠀⠀⠀⠀⠀⠀⠀⠀⠀⠀⠀⠀⠀⠀⠈⠉⠻⠇</a:t>
            </a:r>
            <a:br/>
            <a:r>
              <a:t>⠀⠀⠀⠀⠀⠀⠀⠀⠀⠀⠀⠀⠀⠀⠀⠀⠀⠀⠀⠀⠀⠀⠀⠀⠀⠀⠀⠀⠀⠀⠀⠈⠙⠻⣿⣿⣿⣿⣿⣿⠿⠛⠛⠋⠉⠉⠉⠉⠛⠻⠿⢿⣿⣿⣿⣿⡿⠛⠉⠀⠀⠀⠀⠀⠀⠀⠀⠀⠀⠀⠀⠀⠀⠀⠀⠀⠀⠀⠀⠀⠀⠀⠀⠀⠀⠀⠀⠀⠀⠀⠀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⠀⠀⠀⠀⠀⠀⠀⠀⠀⠀⠀⠀⠀⠀⠀⠀⠀⠀⠀⠀⠀⠀⠀⠀⠀⠀⠀⠀⠀⠀⠀⠀⠀⠀⠀⠙⠛⠋⠀⠀⠀⠀⠀⠀⠀⠀⠀⠀⠀⠀⠀⠀⠀⠉⠛⠁⠀⠀⠀⠀⠀⠀⠀⠀⠀⠀⠀⠀⠀⠀⠀⠀⠀⠀⠀⠀⠀⠀⠀⠀⠀⠀⠀⠀⠀⠀⠀⠀⠀⠀⠀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⠀⠀⠀⠀⠀⠀⠀⠀⠀⠀⠀⠀⠀⠀⠀⠀⠀⠀⢀⣀⣠⣤⣄⣀⣀⣀⠀⠀⠀⠀⠀⠀⠀⠀⠀⠀⠀⠀⠀⠀⠀⠀⠀⠀⠀⠀⠀⠀⠀⠀⠀⠀⠀⠀⠀⠀⠀⠀⠀⠀⠀⠀⠀⠀⠀⠀⣀⣀⣀⣀⣀⣀⣀⠀⠀⠀⠀⠀⠀⠀⠀⠀⠀⠀⠀⠀⠀⠀⠀⠀⠀</a:t>
            </a:r>
            <a:br/>
            <a:r>
              <a:t>⠀⠀⠀⠀⠀⠀⠀⠀⠀⠀⢀⣀⣀⣤⣤⣶⣾⣿⣿⣿⣿⣿⣿⣿⣿⣿⣿⣷⣶⠄⠀⠀⠀⠀⠀⠀⠀⠀⠀⠀⠀⠀⠀⠀⠀⠀⠀⠀⠀⠀⠀⠀⠀⠀⠀⠀⠀⠀⠀⠀⠀⠀⢴⣶⣿⣿⣿⣿⣿⣿⣿⣿⣿⣿⣷⣶⣶⣤⣄⣀⣀⠀⠀⠀⠀⠀⠀⠀⠀⠀⠀</a:t>
            </a:r>
            <a:br/>
            <a:r>
              <a:t>⠀⠀⠀⢄⣠⣤⣶⣶⣿⣿⣿⣿⣿⣿⣿⣿⣿⣿⣿⣿⣿⣿⣿⣿⣿⣿⣿⡿⠁⠀⠀⠀⠀⠀⠀⠀⠀⠀⠀⠀⠀⠀⠀⠀⠀⠀⠀⠀⠀⠀⠀⠀⠀⠀⠀⠀⠀⠀⠀⠀⠀⠀⠀⠻⣿⣿⣿⣿⣿⣿⣿⣿⣿⣿⣿⣿⣿⣿⣿⣿⣿⣿⣿⣿⣶⣶⣶⣶⣶⣶⡆</a:t>
            </a:r>
            <a:br/>
            <a:r>
              <a:t>⠀⠀⠀⠸⣿⣿⣿⣿⣿⣿⣿⣿⣿⣿⣿⣿⣿⣿⣿⣿⣿⣿⣿⣿⣿⣿⣿⠁⠀⠀⠀⠀⠀⠀⠀⠀⠀⠀⠀⠀⠀⠀⠀⠀⠀⠀⠀⠀⠀⠀⠀⠀⠀⠀⠀⠀⠀⠀⠀⠀⠀⠀⠀⠀⢻⣿⣿⣿⣿⣿⣿⣿⣿⣿⣿⣿⣿⣿⣿⣿⣿⣿⣿⣿⣿⣿⣿⣿⣿⣿⡇</a:t>
            </a:r>
            <a:br/>
            <a:r>
              <a:t>⠀⠀⠀⠀⣿⣿⣿⣿⣿⣿⣿⣿⣿⣿⣿⣿⣿⣿⣿⣿⣿⣿⣿⣿⣿⣿⡏⠀⠀⠀⠀⠀⠀⠀⠀⠀⠀⠀⠀⠀⠀⠀⠀⠀⠀⠀⠀⠀⠀⠀⠀⠀⠀⠀⠀⠀⠀⠀⠀⠀⠀⠀⠀⠀⠈⣿⣿⣿⣿⣿⣿⣿⣿⣿⣿⣿⣿⣿⣿⣿⣿⣿⣿⣿⣿⣿⣿⣿⣿⣿⡇</a:t>
            </a:r>
            <a:br/>
            <a:r>
              <a:t>⠀⠀⠀⠀⠸⣿⣿⣿⣿⣿⣿⣿⣿⣿⣿⣿⣿⣿⣿⣿⣿⣿⣿⣿⣿⡿⠁⠀⠀⠀⠀⠀⠀⠀⠀⠀⠀⠀⠀⠀⠀⠀⠀⠀⠀⠀⠀⠀⠀⠀⠀⠀⠀⠀⠀⠀⠀⠀⠀⠀⠀⠀⠀⠀⠀⠹⣿⣿⣿⣿⣿⣿⣿⣿⣿⣿⣿⣿⣿⣿⣿⣿⣿⣿⣿⣿⣿⣿⣿⣿⡇</a:t>
            </a:r>
            <a:br/>
            <a:r>
              <a:t>⠀⠀⠀⠀⠀⢹⣿⣿⣿⣿⣿⣿⣿⣿⣿⣿⣿⣿⣿⣿⣿⣿⣿⣿⡿⠁⠀⠀⠀⠀⠀⠀⠀⠀⠀⠀⠀⠀⠀⠀⠀⠀⠀⠀⠀⠀⠀⠀⠀⠀⠀⠀⠀⠀⠀⠀⠀⠀⠀⠀⠀⠀⠀⠀⠀⠀⢹⣿⣿⣿⣿⣿⣿⣿⣿⣿⣿⣿⣿⣿⣿⣿⣿⣿⣿⣿⣿⣿⣿⣿⡇</a:t>
            </a:r>
            <a:br/>
            <a:r>
              <a:t>⠀⠀⠀⠀⠀⠀⢻⣿⣿⣿⣿⣿⣿⣿⣿⣿⣿⣿⣿⣿⣿⣿⣿⣿⠇⠀⠀⠀⠀⠀⠀⠀⠀⠀⠀⠀⠀⠀⠀⠀⠀⠀⠀⠀⠀⠀⠀⠀⠀⠀⠀⠀⠀⠀⠀⠀⠀⠀⠀⠀⠀⠀⠀⠀⠀⠀⠀⢿⣿⣿⣿⣿⣿⣿⣿⣿⣿⣿⣿⣿⣿⣿⣿⣿⣿⣿⣿⣿⣿⣿⡇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⠀⠀⠀⠀⠀⠀⠀⢿⣿⣿⣿⣿⣿⣿⣿⣿⣿⣿⣿⣿⣿⣿⣿⡟⠀⡄⠀⠀⠀⠀⠀⠀⠀⠀⠀⠀⠀⠀⠀⠀⠀⠀⠀⠀⠀⠀⠀⠀⠀⠀⠀⠀⠀⠀⠀⠀⠀⠀⠀⠀⠀⠀⠀⠀⠀⠀⠀⠸⣿⣿⣿⣿⣿⣿⣿⣿⣿⣿⣿⣿⣿⣿⣿⣿⣿⣿⣿⣿⣿⣿⡇</a:t>
            </a:r>
            <a:br/>
            <a:r>
              <a:t>⠀⠀⠀⠀⠀⠀⠀⠈⢿⣿⣿⣿⣿⣿⣿⣿⣿⣿⣿⣿⣿⣿⣿⡇⣴⠃⠀⠀⠀⠀⠀⠀⠀⠀⠀⠀⠀⠀⠀⠀⠀⠀⠀⠀⠀⠀⠀⠀⠀⠀⠀⠀⠀⠀⠀⠀⠀⠀⠀⠀⠀⠀⠀⠀⠀⠀⡄⠀⢻⣿⣿⣿⣿⣿⣿⣿⣿⣿⣿⣿⣿⣿⣿⣿⣿⣿⣿⣿⣿⣿⡇</a:t>
            </a:r>
            <a:br/>
            <a:r>
              <a:t>⠀⠀⠀⠀⠀⠀⠀⠀⠘⣿⣿⣿⣿⣿⣿⣿⣿⣿⣿⣿⣿⣿⣿⣾⡟⠀⠀⠀⠀⠀⠀⠀⠀⠀⠀⠀⠀⠀⠀⠀⠀⠀⠀⠀⠀⠀⠀⠀⠀⠀⠀⠀⠀⠀⠀⠀⠀⠀⠀⠀⠀⠀⠀⠀⠀⠀⣷⡄⠈⢿⣿⣿⣿⣿⣿⣿⣿⣿⣿⣿⣿⣿⣿⣿⣿⣿⣿⣿⣿⣿⡇</a:t>
            </a:r>
            <a:br/>
            <a:r>
              <a:t>⠀⠀⠀⠀⠀⠀⠀⠀⠀⠘⣿⣿⣿⣿⣿⣿⣿⣿⣿⣿⣿⣿⣿⣿⠅⠀⠀⠀⠀⠀⠀⠀⠀⠀⠀⠀⠀⠀⠀⠀⠀⠀⠀⠀⠀⠀⠀⠀⠀⠀⠀⠀⠀⠀⠀⠀⠀⠀⠀⠀⠀⠀⠀⠀⠀⠀⢿⣿⣦⣼⣿⣿⣿⣿⣿⣿⣿⣿⣿⣿⣿⣿⣿⣿⣿⣿⣿⣿⣿⣿⡇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⣿⣿⣿⡿⠿⠿⠿⠿⠿⠿⠿⢿⣿⣿⣿⣿⣿⣿⣿⣿⣿⣿⣿⣿⣿⣿⣿⣿⣿⣿⣿⣿⣿⣿⣿⣿⣿⣿⣿⣿⣿⣿⣿⣿⣿⣿⣿⣿⣿⣿⣿⣿⣿⣿⣿⣿⣿⣿⣿⣿⣿⣿⣿⣿⣿⣿⣿⣿⣿⣿⣿⣿⣿⣿⣿⣿⣿⣿⣿⣿⣿⣿⣿⣿⣿⣿⣿⣿⣿⣿⡇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⠛⠉⠀⠀⠀⠀⠀⠀⠀⠀⠀⠀⠀⠈⠉⠙⠛⠿⢿⣿⣿⣿⣿⣿⣿⣿⣿⣿⣿⣿⣿⣿⣿⣿⣿⣿⣿⣿⣿⣿⣿⣿⣿⣿⣿⣿⣿⣿⣿⣿⣿⣿⣿⣿⣿⣿⣿⣿⣿⣿⣿⣿⣿⣿⣿⣿⣿⣿⣿⣿⣿⣿⣿⣿⣿⠿⠿⠛⠛⠉⠉⠉⠁⠀⠀⠀⠀⠈⠉⠉⠃</a:t>
            </a:r>
            <a:br/>
            <a:r>
              <a:t>⠀⠀⠀⠀⠀⠀⠀⠀⠀⠀⠀⠀⠀⠀⠀⠀⠀⠀⠀⠀⠉⠛⠿⣿⣿⣿⣿⣿⣿⣿⣿⣿⣿⣿⣿⣿⣿⣿⣿⣿⣿⣿⣿⣿⣿⣿⣿⣿⣿⣿⣿⣿⣿⣿⣿⣿⣿⣿⣿⣿⣿⣿⣿⣿⣿⣿⣿⣿⣿⠿⠟⠋⠉⠁⠀⠀⠀⠀⠀⠀⠀⠀⠀⠀⠀⠀⠀⠀⠀⠀⠀</a:t>
            </a:r>
            <a:br/>
            <a:r>
              <a:t>⠀⠀⠀⠀⠀⠀⠀⠀⠀⠀⠀⠀⠀⠀⠀⠀⠀⠀⠀⠀⠀⠀⠀⠀⠉⠛⠿⣿⣿⣿⣿⣿⣿⣿⣿⣿⣿⣿⣿⣿⣿⣿⣿⣿⣿⣿⣿⣿⣿⣿⣿⣿⣿⣿⣿⣿⣿⣿⣿⣿⣿⣿⣿⣿⡿⠟⠋⠉⠀⠀⠀⠀⠀⠀⠀⠀⠀⠀⠀⠀⠀⠀⠀⠀⠀⠀⠀⠀⠀⠀⠀</a:t>
            </a:r>
            <a:br/>
            <a:r>
              <a:t>⡀⠀⠀⠀⠀⠀⠀⠀⠀⠀⠀⠀⠀⠀⠀⠀⠀⠀⠀⠀⠀⠀⠀⠀⠀⠀⠀⠀⠙⠻⢿⣿⣿⣿⣿⣿⣿⣿⣿⣿⣿⣿⣿⣿⣿⣿⣿⣿⣿⣿⣿⣿⣿⣿⣿⣿⣿⣿⣿⣿⣿⠿⠋⠁⠀⠀⠀⠀⠀⠀⠀⠀⠀⠀⠀⠀⠀⠀⠀⠀⠀⠀⠀⠀⠀⠀⠀⠀⠀⠀⠀</a:t>
            </a:r>
            <a:br/>
            <a:r>
              <a:t>⣿⣷⣦⣤⣀⡀⠀⠀⠀⠀⠀⠀⠀⠀⠀⠀⠀⠀⠀⠀⠀⠀⠀⠀⠀⠀⠀⠀⠀⠀⠀⠉⠻⢿⣿⣿⣿⣿⣿⣿⣿⣿⣿⣿⣿⡿⢿⣿⣿⣿⣿⣿⣿⣿⣿⣿⣿⣿⠟⠉⠀⠀⠀⠀⠀⠀⠀⠀⠀⠀⠀⠀⠀⠀⠀⠀⠀⠀⠀⠀⠀⠀⠀⠀⠀⠀⠀⠀⠀⣀⡄</a:t>
            </a:r>
            <a:br/>
            <a:r>
              <a:t>⣿⣿⣿⣿⣿⣿⣿⣶⣶⣤⣤⣄⣀⣀⠀⠀⠀⠀⠀⠀⠀⠀⠀⠀⠀⠀⠀⠀⠀⠀⠀⠀⠀⠀⠙⠻⣿⣿⠿⠛⠋⠉⠁⠀⠀⠀⠀⠀⠀⠉⠉⠛⠻⠿⣿⡿⠋⠀⠀⠀⠀⠀⠀⠀⠀⠀⠀⠀⠀⠀⠀⠀⠀⠀⠀⠀⠀⠀⠀⠀⠀⠀⣀⣀⣤⣤⣶⣾⣿⣿⡇</a:t>
            </a:r>
            <a:br/>
            <a:r>
              <a:t>⣿⣿⣿⣿⣿⣿⣿⣿⣿⣿⣿⣿⣿⣿⣿⣿⣶⣶⣤⣄⣀⠀⠀⠀⠀⠀⠀⠀⠀⠀⠀⠀⠀⠀⠀⠀⠀⠀⠀⠀⠀⠀⠀⠀⠀⠀⠀⠀⠀⠀⠀⠀⠀⠀⠀⠀⠀⠀⠀⠀⠀⠀⠀⠀⠀⠀⠀⠀⠀⠀⠀⠀⢀⣀⣠⣤⣤⣶⣶⣾⣿⣿⣿⣿⣿⣿⣿⣿⣿⣿⡇</a:t>
            </a:r>
            <a:br/>
            <a:r>
              <a:t>⣿⣿⣿⣿⣿⣿⣿⣿⣿⣿⣿⣿⣿⣿⣿⣿⣿⣿⣿⣿⣿⣿⣷⣦⣤⣀⠀⠀⠀⠀⠀⠀⠀⠀⠀⠀⠀⠀⠀⠀⠀⠀⠀⠀⠀⠀⠀⠀⠀⠀⠀⠀⠀⠀⠀⠀⠀⠀⠀⠀⠀⠀⠀⠀⠀⠀⢀⣀⣤⣶⣶⣿⣿⣿⣿⣿⣿⣿⣿⣿⣿⣿⣿⣿⣿⣿⣿⣿⣿⣿⡇</a:t>
            </a:r>
            <a:br/>
            <a:r>
              <a:t>⣿⣿⣿⣿⣿⣿⣿⣿⣿⣿⣿⣿⣿⣿⣿⣿⣿⣿⣿⣿⣿⣿⣿⣿⣿⣿⣿⣶⣤⣀⠀⠀⠀⠀⠀⠀⠀⠀⠀⠀⠀⠀⠀⠀⠀⠀⠀⠀⠀⠀⠀⠀⠀⠀⠀⠀⠀⠀⠀⠀⠀⠀⣀⣤⣶⣿⣿⣿⣿⣿⣿⣿⣿⣿⣿⣿⣿⣿⣿⣿⣿⣿⣿⣿⣿⣿⣿⣿⣿⣿⡇</a:t>
            </a:r>
            <a:br/>
            <a:r>
              <a:t>⣿⣿⣿⣿⣿⣿⣿⣿⣿⣿⣿⣿⣿⣿⣿⣿⣿⣿⣿⣿⣿⣿⣿⣿⣿⣿⣿⣿⣿⠋⠀⠀⠀⠀⠀⠀⠀⠀⠀⠀⠀⠀⠀⠀⠀⠀⠀⠀⠀⠀⠀⠀⠀⠀⠀⠀⠀⠀⠀⠀⠀⠀⠙⣿⣿⣿⣿⣿⣿⣿⣿⣿⣿⣿⣿⣿⣿⣿⣿⣿⣿⣿⣿⣿⣿⣿⣿⣿⣿⣿⡇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⣿⣿⣿⣿⣿⣿⣿⣿⣿⣿⣿⣿⣿⣿⣿⣿⣿⣿⣿⣿⣿⣿⣿⣿⣿⡟⠀⠀⠀⠀⠀⠀⠀⠀⠀⠀⠀⠀⠀⠀⠀⠀⠀⠀⠀⠀⠀⠀⠀⠀⠀⠀⠀⠀⠀⠀⠀⠀⠀⠀⠀⠀⠀⠀⠀⠈⢻⣿⣿⣿⣿⣿⣿⣿⣿⣿⣿⣿⣿⣿⣿⣿⣿⣿⣿⣿⣿⣿⣿⣿⡇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⣿⣿⣿⣿⣿⣿⣿⣿⣿⣿⣿⣿⣿⣿⣿⣿⣿⣿⣿⣿⣿⣿⣿⣿⡇⢀⠀⠀⠀⠀⠀⠀⠀⠀⠀⠀⠀⠀⠀⠀⠀⠀⠀⠀⠀⠀⠀⠀⠀⠀⠀⠀⠀⠀⠀⠀⠀⠀⠀⠀⠀⠀⠀⠀⠀⠀⠀⠸⣿⣿⣿⣿⣿⣿⣿⣿⣿⣿⣿⣿⣿⣿⣿⣿⣿⣿⣿⣿⣿⣿⡇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⣿⣿⣿⣿⣿⣿⣿⣿⣿⣿⣿⣿⣿⣿⣿⣿⣿⣿⣿⣿⣿⣿⣿⡿⢠⡎⠀⠀⠀⠀⠀⠀⠀⠀⠀⠀⠀⠀⠀⠀⠀⠀⠀⠀⠀⠀⠀⠀⠀⠀⠀⠀⠀⠀⠀⠀⠀⠀⠀⠀⠀⠀⠀⠀⠀⠀⡄⠀⢿⣿⣿⣿⣿⣿⣿⣿⣿⣿⣿⣿⣿⣿⣿⣿⣿⣿⣿⣿⣿⣿⡇</a:t>
            </a:r>
            <a:br/>
            <a:r>
              <a:t>⣿⣿⣿⣿⣿⣿⣿⣿⣿⣿⣿⣿⣿⣿⣿⣿⣿⣿⣿⣿⣿⣿⣿⣷⣿⡇⠀⠀⠀⠀⠀⠀⠀⠀⠀⠀⠀⠀⠀⠀⠀⠀⠀⠀⠀⠀⠀⠀⠀⠀⠀⠀⠀⠀⠀⠀⠀⠀⠀⠀⠀⠀⠀⠀⠀⠀⣷⡀⠘⣿⣿⣿⣿⣿⣿⣿⣿⣿⣿⣿⣿⣿⣿⣿⣿⣿⣿⣿⣿⣿⡇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⣿⣿⣿⣿⠿⠿⠛⠛⠛⠋⠉⠉⠉⠉⠉⠉⠉⠉⠉⠙⠛⠛⠻⠿⢿⣿⣿⣿⣿⣿⣿⣿⣿⣿⣿⣿⣿⣿⣿⣿⣿⣿⣿⣿⣿⣿⣿⣿⣿⣿⣿⣿⣿⣿⣿⣿⣿⣿⣿⣿⣿⣿⣿⣿⣿⣿⣿⣿⣿⠿⠿⠿⠟⠛⠛⠛⠛⠛⠛⠛⠛⠛⠛⠛⠛⠿⠿⣿⣿⣿⡇</a:t>
            </a:r>
            <a:br/>
            <a:r>
              <a:t>⠟⠋⠉⠀⠀⠀⠀⠀⠀⠀⠀⠀⠀⠀⠀⠀⠀⠀⠀⠀⠀⠀⠀⠀⠀⠀⠈⠉⠙⠛⠿⣿⣿⣿⣿⣿⣿⣿⠿⠟⠛⠉⠁⠀⠀⠀⠀⠀⠀⠈⠉⠛⠻⠿⣿⣿⣿⣿⣿⣿⣿⣿⠿⠟⠛⠋⠁⠀⠀⠀⠀⠀⠀⠀⠀⠀⠀⠀⠀⠀⠀⠀⠀⠀⠀⠀⠀⠀⠈⠉⠁</a:t>
            </a:r>
            <a:br/>
            <a:r>
              <a:t>⠀⠀⠀⠀⠀⠀⠀⠀⠀⠀⠀⠀⠀⠀⠀⠀⠀⠀⠀⠀⠀⠀⠀⠀⠀⠀⠀⠀⠀⠀⠀⠀⠉⠙⠻⠛⠉⠀⠀⠀⠀⠀⠀⠀⠀⠀⠀⠀⠀⠀⠀⠀⠀⠀⠀⠉⠛⢿⠿⠋⠉⠀⠀⠀⠀⠀⠀⠀⠀⠀⠀⠀⠀⠀⠀⠀⠀⠀⠀⠀⠀⠀⠀⠀⠀⠀⠀⠀⠀⠀⠀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⠀⠀⠀⠀⠀⠀⠀⠀⠀⠀⠀⠀⠀⠀⠀⠀⠀⢀⣀⣀⣤⣤⣤⣴⣶⣶⣤⣤⣄⡀⠀⠀⠀⠀⠀⠀⠀⠀⠀⠀⠀⠀⠀⠀⠀⠀⠀⠀⠀⠀⠀⠀⠀⠀⠀⠀⠀⠀⠀⠀⠀⠀⠀⠀⣀⣀⣀⣀⣀⣀⣀⣀⡀⠀⠀⠀⠀⠀⠀⠀⠀⠀⠀⠀⠀⠀⠀⠀⠀⠀⠀</a:t>
            </a:r>
            <a:br/>
            <a:r>
              <a:t>⠀⠀⠀⠀⠀⠀⠀⠀⠀⠀⣀⣀⣤⣴⣶⣶⣿⣿⣿⣿⣿⣿⣿⣿⣿⣿⣿⣿⡟⠁⠀⠀⠀⠀⠀⠀⠀⠀⠀⠀⠀⠀⠀⠀⠀⠀⠀⠀⠀⠀⠀⠀⠀⠀⠀⠀⠀⠀⠀⠀⠀⠀⠀⠹⣿⣿⣿⣿⣿⣿⣿⣿⣿⣿⣿⣶⣶⣤⣄⣀⡀⠀⠀⠀⠀⠀⠀⠀⠀⠀⠀</a:t>
            </a:r>
            <a:br/>
            <a:r>
              <a:t>⠀⢀⣀⣀⣤⣤⣴⣶⣿⣿⣿⣿⣿⣿⣿⣿⣿⣿⣿⣿⣿⣿⣿⣿⣿⣿⣿⠏⠀⠀⠀⠀⠀⠀⠀⠀⠀⠀⠀⠀⠀⠀⠀⠀⠀⠀⠀⠀⠀⠀⠀⠀⠀⠀⠀⠀⠀⠀⠀⠀⠀⠀⠀⠀⠘⣿⣿⣿⣿⣿⣿⣿⣿⣿⣿⣿⣿⣿⣿⣿⣿⣿⣷⣶⣤⣤⣀⣀⡀⠀⠀</a:t>
            </a:r>
            <a:br/>
            <a:r>
              <a:t>⣿⣿⣿⣿⣿⣿⣿⣿⣿⣿⣿⣿⣿⣿⣿⣿⣿⣿⣿⣿⣿⣿⣿⣿⣿⣿⡿⠀⠀⠀⠀⠀⠀⠀⠀⠀⠀⠀⠀⠀⠀⠀⠀⠀⠀⠀⠀⠀⠀⠀⠀⠀⠀⠀⠀⠀⠀⠀⠀⠀⠀⠀⠀⠀⠀⢸⣿⣿⣿⣿⣿⣿⣿⣿⣿⣿⣿⣿⣿⣿⣿⣿⣿⣿⣿⣿⣿⣿⣿⣿⡇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⣿⣿⣿⣿⣿⣿⣿⣿⣿⣿⣿⣿⣿⣿⣿⣿⣿⣿⣿⣿⣿⣿⣿⣿⣿⠃⠀⠀⠀⠀⠀⠀⠀⠀⠀⠀⠀⠀⠀⠀⠀⠀⠀⠀⠀⠀⠀⠀⠀⠀⠀⠀⠀⠀⠀⠀⠀⠀⠀⠀⠀⠀⠀⠀⠀⠀⠈⣿⣿⣿⣿⣿⣿⣿⣿⣿⣿⣿⣿⣿⣿⣿⣿⣿⣿⣿⣿⣿⣿⣿⡇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⣿⣿⣿⣿⣿⣿⣿⣿⣿⣿⣿⣿⣿⣿⣿⣿⣿⣿⣿⣿⣿⣿⣿⣿⠁⡀⠀⠀⠀⠀⠀⠀⠀⠀⠀⠀⠀⠀⠀⠀⠀⠀⠀⠀⠀⠀⠀⠀⠀⠀⠀⠀⠀⠀⠀⠀⠀⠀⠀⠀⠀⠀⠀⠀⠀⠀⠀⠀⢻⣿⣿⣿⣿⣿⣿⣿⣿⣿⣿⣿⣿⣿⣿⣿⣿⣿⣿⣿⣿⣿⡇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⣿⣿⣿⣿⣿⣿⣿⣿⣿⣿⣿⣿⣿⣿⣿⣿⣿⣿⣿⣿⣿⣿⣿⡏⣰⡇⠀⠀⠀⠀⠀⠀⠀⠀⠀⠀⠀⠀⠀⠀⠀⠀⠀⠀⠀⠀⠀⠀⠀⠀⠀⠀⠀⠀⠀⠀⠀⠀⠀⠀⠀⠀⠀⠀⠀⠀⢀⠀⠘⣿⣿⣿⣿⣿⣿⣿⣿⣿⣿⣿⣿⣿⣿⣿⣿⣿⣿⣿⣿⣿⡇</a:t>
            </a:r>
            <a:br/>
            <a:r>
              <a:t>⣿⣿⣿⣿⣿⣿⣿⣿⣿⣿⣿⣿⣿⣿⣿⣿⣿⣿⣿⣿⣿⣿⣿⣾⣿⠁⠀⠀⠀⠀⠀⠀⠀⠀⠀⠀⠀⠀⠀⠀⠀⠀⠀⠀⠀⠀⠀⠀⠀⠀⠀⠀⠀⠀⠀⠀⠀⠀⠀⠀⠀⠀⠀⠀⠀⠀⢸⣆⠀⢻⣿⣿⣿⣿⣿⣿⣿⣿⣿⣿⣿⣿⣿⣿⣿⣿⣿⣿⣿⣿⡇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⣿⣿⣿⣿⣿⣿⣿⣿⣿⣿⣿⣿⣿⣿⣿⣿⣿⣿⣿⣿⣿⣿⣿⣿⣿⣿⣿⣿⣿⣿⣿⣿⣿⣿⣿⣿⣿⣿⣿⡿⠿⠛⠛⠋⠉⠉⠉⠉⠉⠛⠛⠿⢿⣿⣿⣿⣿⣿⣿⣿⣿⣿⣿⣿⣿⣿⣿⣿⣿⣿⣿⣿⣿⣿⣿⣿⣿⣿⣿⣿⣿⣿⣿⣿⣿⣿⣿⣿⣿⣿⡇</a:t>
            </a:r>
            <a:br/>
            <a:r>
              <a:t>⣿⣿⣿⣿⣿⣿⣿⣿⣿⣿⣿⣿⣿⣿⣿⣿⣿⣿⣿⣿⣿⣿⠿⠿⠿⠿⠿⠿⠿⢿⣿⣿⣿⣿⣿⡿⠛⠉⠁⠀⠀⠀⠀⠀⠀⠀⠀⠀⠀⠀⠀⠀⠀⠈⠉⠛⢿⣿⣿⣿⣿⣿⣿⣿⣿⣿⣿⣿⣿⣿⣿⣿⣿⣿⣿⣿⣿⣿⣿⣿⣿⣿⣿⣿⣿⣿⣿⣿⣿⣿⡇</a:t>
            </a:r>
            <a:br/>
            <a:r>
              <a:t>⣿⣿⣿⣿⣿⣿⣿⣿⣿⣿⣿⣿⣿⣿⡿⠟⠛⠉⠉⠁⠀⠀⠀⠀⠀⠀⠀⠀⠀⠀⠀⠈⠉⠙⠁⠀⠀⠀⠀⠀⠀⠀⠀⠀⠀⠀⠀⠀⠀⠀⠀⠀⠀⠀⠀⠀⠀⠈⠻⠛⠉⠉⠁⠀⠀⠀⠀⠀⠀⠀⠀⠀⠈⠉⠙⠛⠻⠿⣿⣿⣿⣿⣿⣿⣿⣿⣿⣿⣿⣿⡇</a:t>
            </a:r>
            <a:br/>
            <a:r>
              <a:t>⣿⣿⣿⣿⣿⣿⣿⣿⣿⡿⠟⠋⠉⠀⠀⠀⠀⠀⠀⠀⠀⠀⠀⠀⠀⠀⠀⠀⠀⠀⠀⠀⠀⠀⠀⠀⠀⠀⠀⠀⠀⠀⠀⠀⠀⠀⠀⠀⠀⠀⠀⠀⠀⠀⠀⠀⠀⠀⠀⠀⠀⠀⠀⠀⠀⠀⠀⠀⠀⠀⠀⠀⠀⠀⠀⠀⠀⠀⠀⠉⠙⠻⢿⣿⣿⣿⣿⣿⣿⣿⡇</a:t>
            </a:r>
            <a:br/>
            <a:r>
              <a:t>⣿⣿⣿⣿⣿⣿⠟⠋⠁⠀⠀⠀⠀⠀⠀⠀⠀⠀⠀⠀⠀⠀⠀⠀⠀⠀⠀⠀⠀⠀⠀⠀⠀⠀⠀⠀⠀⠀⠀⠀⠀⠀⠀⠀⠀⠀⠀⠀⠀⠀⠀⠀⠀⠀⠀⠀⠀⠀⠀⠀⠀⠀⠀⠀⠀⠀⠀⠀⠀⠀⠀⠀⠀⠀⠀⠀⠀⠀⠀⠀⠀⠀⠀⠈⠙⠻⢿⣿⣿⣿⡇</a:t>
            </a:r>
            <a:br/>
            <a:r>
              <a:t>⣿⣿⣿⠟⠋⠀⠀⠀⠀⠀⠀⠀⠀⠀⠀⠀⠀⠀⠀⠀⠀⠀⠀⠀⠀⠀⢀⣠⣤⠄⠀⠀⠀⠀⠀⠀⠀⠀⠀⠀⠀⠀⠀⠀⠀⠀⠀⠀⠀⠀⠀⠀⠀⠀⠀⠀⠀⠀⠀⠀⠀⠀⠀⢀⣀⣀⡀⠀⠀⠀⠀⠀⠀⠀⠀⠀⠀⠀⠀⠀⠀⠀⠀⠀⠀⠀⠀⠉⠻⢿⡇</a:t>
            </a:r>
            <a:br/>
            <a:r>
              <a:t>⡿⠋⠁⠀⠀⠀⠀⠀⠀⠀⠀⠀⠀⠀⠀⠀⠀⠀⠀⠀⠀⠀⠀⣀⣴⣾⣿⡿⠁⠀⠀⠀⠀⠀⠀⠀⠀⠀⠀⠀⠀⠀⠀⠀⠀⠀⠀⠀⠀⠀⠀⠀⠀⠀⠀⠀⠀⠀⠀⠀⠀⠀⠀⠈⢿⣿⣿⣷⣤⡀⠀⠀⠀⠀⠀⠀⠀⠀⠀⠀⠀⠀⠀⠀⠀⠀⠀⠀⠀⠀⠁</a:t>
            </a:r>
            <a:br/>
            <a:r>
              <a:t>⠀⠀⠀⠀⠀⠀⠀⠀⠀⠀⠀⠀⠀⠀⠀⠀⠀⠀⠀⠀⢀⣴⣾⣿⣿⣿⡿⠁⠀⠀⠀⠀⠀⠀⠀⠀⠀⠀⠀⠀⠀⠀⠀⠀⠀⠀⠀⠀⠀⠀⠀⠀⠀⠀⠀⠀⠀⠀⠀⠀⠀⠀⠀⠀⠈⢿⣿⣿⣿⣿⣶⣄⠀⠀⠀⠀⠀⠀⠀⠀⠀⠀⠀⠀⠀⠀⠀⠀⠀⠀⠀</a:t>
            </a:r>
            <a:br/>
            <a:r>
              <a:t>⠀⠀⠀⠀⠀⠀⠀⠀⠀⠀⠀⠀⠀⠀⠀⠀⠀⢀⣤⣾⣿⣿⣿⣿⣿⣿⠇⠀⠀⠀⠀⠀⠀⠀⠀⠀⠀⠀⠀⠀⠀⠀⠀⠀⠀⠀⠀⠀⠀⠀⠀⠀⠀⠀⠀⠀⠀⠀⠀⠀⠀⠀⠀⠀⠀⠘⣿⣿⣿⣿⣿⣿⣷⣦⡀⠀⠀⠀⠀⠀⠀⠀⠀⠀⠀⠀⠀⠀⠀⠀⠀</a:t>
            </a:r>
            <a:br/>
            <a:r>
              <a:t>⠀⠀⠀⠀⠀⠀⠀⠀⠀⠀⠀⠀⠀⠀⠀⣠⣶⣿⣿⣿⣿⣿⣿⣿⣿⡟⠀⠀⠀⠀⠀⠀⠀⠀⠀⠀⠀⠀⠀⠀⠀⠀⠀⠀⠀⠀⠀⠀⠀⠀⠀⠀⠀⠀⠀⠀⠀⠀⠀⠀⠀⠀⠀⠀⠀⠀⠻⣿⣿⣿⣿⣿⣿⣿⣿⣷⣄⡀⠀⠀⠀⠀⠀⠀⠀⠀⠀⠀⠀⠀⠀</a:t>
            </a:r>
            <a:br/>
            <a:r>
              <a:t>⠀⠀⠀⠀⠀⠀⠀⠀⠀⠀⠀⠀⣠⣴⣿⣿⣿⣿⣿⣿⣿⣿⣿⣿⡟⠀⠀⠀⠀⠀⠀⠀⠀⠀⠀⠀⠀⠀⠀⠀⠀⠀⠀⠀⠀⠀⠀⠀⠀⠀⠀⠀⠀⠀⠀⠀⠀⠀⠀⠀⠀⠀⠀⠀⠀⠀⠀⢻⣿⣿⣿⣿⣿⣿⣿⣿⣿⣿⣦⣄⠀⠀⠀⠀⠀⠀⠀⠀⠀⠀⠀</a:t>
            </a:r>
            <a:br/>
            <a:r>
              <a:t>⠀⠀⠀⠀⠀⠀⠀⠀⢀⣤⣶⣿⣿⣿⣿⣿⣿⣿⣿⣿⣿⣿⣿⣿⠃⠀⠀⠀⠀⠀⠀⠀⠀⠀⠀⠀⠀⠀⠀⠀⠀⠀⠀⠀⠀⠀⠀⠀⠀⠀⠀⠀⠀⠀⠀⠀⠀⠀⠀⠀⠀⠀⠀⠀⠀⠀⠀⠀⣿⣿⣿⣿⣿⣿⣿⣿⣿⣿⣿⣿⣿⣶⣄⡀⠀⠀⠀⠀⠀⠀⠀</a:t>
            </a:r>
            <a:br/>
            <a:r>
              <a:t>⠀⠀⠀⠀⠀⣀⣴⣾⣿⣿⣿⣿⣿⣿⣿⣿⣿⣿⣿⣿⣿⣿⣿⡟⢀⠆⠀⠀⠀⠀⠀⠀⠀⠀⠀⠀⠀⠀⠀⠀⠀⠀⠀⠀⠀⠀⠀⠀⠀⠀⠀⠀⠀⠀⠀⠀⠀⠀⠀⠀⠀⠀⠀⠀⠀⠀⠀⠀⢸⣿⣿⣿⣿⣿⣿⣿⣿⣿⣿⣿⣿⣿⣿⣿⣶⣤⣀⠀⠀⠀⠀</a:t>
            </a:r>
            <a:br/>
            <a:r>
              <a:t>⠀⣀⣤⣶⣿⣿⣿⣿⣿⣿⣿⣿⣿⣿⣿⣿⣿⣿⣿⣿⣿⣿⣿⢡⣾⠀⠀⠀⠀⠀⠀⠀⠀⠀⠀⠀⠀⠀⠀⠀⠀⠀⠀⠀⠀⠀⠀⠀⠀⠀⠀⠀⠀⠀⠀⠀⠀⠀⠀⠀⠀⠀⠀⠀⠀⠀⠀⠀⠀⣿⣿⣿⣿⣿⣿⣿⣿⣿⣿⣿⣿⣿⣿⣿⣿⣿⣿⣷⣦⣄⡀</a:t>
            </a:r>
            <a:br/>
            <a:r>
              <a:t>⣿⣿⣿⣿⣿⣿⣿⣿⣿⣿⣿⣿⣿⣿⣿⣿⣿⣿⣿⣿⣿⣿⣷⣿⡟⠀⠀⠀⠀⠀⠀⠀⠀⠀⠀⠀⠀⠀⠀⠀⠀⠀⠀⠀⠀⠀⠀⠀⠀⠀⠀⠀⠀⠀⠀⠀⠀⠀⠀⠀⠀⠀⠀⠀⠀⠀⠀⣧⠀⠸⣿⣿⣿⣿⣿⣿⣿⣿⣿⣿⣿⣿⣿⣿⣿⣿⣿⣿⣿⣿⡇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⣿⣿⣿⣿⣿⣿⣿⣿⣿⣿⣿⣿⣿⣿⣿⣿⣿⣿⣿⣿⣿⣿⣿⣿⣿⣿⣿⣿⣿⣿⣿⣿⣿⣿⣿⣿⣿⣿⣿⠿⠛⠛⠉⠉⠉⠉⠉⠉⠉⠙⠛⠿⢿⣿⣿⣿⣿⣿⣿⣿⣿⣿⣿⣿⣿⣿⣿⣿⣿⣿⣿⣿⣿⣿⣿⣿⣿⣿⣿⣿⣿⣿⣿⣿⣿⣿⣿⣿⣿⣿⡇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⣿⣿⣿⣿⣿⣿⣿⣿⣿⣿⣿⣿⣿⣿⣿⣿⣿⣿⣿⣿⣿⣿⣿⣿⣿⣿⣿⣿⣿⣿⣿⣿⣿⣿⡿⠟⠋⠁⠀⠀⠀⠀⠀⠀⠀⠀⠀⠀⠀⠀⠀⠀⠀⠀⠉⠛⢿⣿⣿⣿⣿⣿⣿⣿⣿⣿⣿⣿⣿⣿⣿⣿⣿⣿⣿⣿⣿⣿⣿⣿⣿⣿⣿⣿⣿⣿⣿⣿⣿⣿⡇</a:t>
            </a:r>
            <a:br/>
            <a:r>
              <a:t>⣿⣿⣿⣿⣿⣿⣿⣿⣿⣿⣿⣿⣿⣿⣿⣿⣿⣿⣿⣿⣿⣿⣿⡿⠟⠛⠋⠉⠉⠉⠉⠉⠉⠋⠀⠀⠀⠀⠀⠀⠀⠀⠀⠀⠀⠀⠀⠀⠀⠀⠀⠀⠀⠀⠀⠀⠀⠈⠛⠉⠉⠉⠉⠉⠉⠛⠻⢿⣿⣿⣿⣿⣿⣿⣿⣿⣿⣿⣿⣿⣿⣿⣿⣿⣿⣿⣿⣿⣿⣿⡇</a:t>
            </a:r>
            <a:br/>
            <a:r>
              <a:t>⣿⣿⣿⣿⣿⣿⣿⣿⣿⣿⣿⣿⣿⣿⣿⣿⣿⣿⣿⣿⠿⠋⠁⠀⠀⠀⠀⠀⠀⠀⠀⠀⠀⠀⠀⠀⠀⠀⠀⠀⠀⠀⠀⠀⠀⠀⠀⠀⠀⠀⠀⠀⠀⠀⠀⠀⠀⠀⠀⠀⠀⠀⠀⠀⠀⠀⠀⠀⠈⠙⠻⣿⣿⣿⣿⣿⣿⣿⣿⣿⣿⣿⣿⣿⣿⣿⣿⣿⣿⣿⡇</a:t>
            </a:r>
            <a:br/>
            <a:r>
              <a:t>⣿⣿⣿⣿⣿⣿⣿⣿⣿⣿⣿⣿⣿⣿⣿⣿⣿⡿⠛⠁⠀⠀⠀⠀⠀⠀⠀⠀⠀⠀⠀⠀⠀⠀⠀⠀⠀⠀⠀⠀⠀⠀⠀⠀⠀⠀⠀⠀⠀⠀⠀⠀⠀⠀⠀⠀⠀⠀⠀⠀⠀⠀⠀⠀⠀⠀⠀⠀⠀⠀⠀⠈⠛⢿⣿⣿⣿⣿⣿⣿⣿⣿⣿⣿⣿⣿⣿⣿⣿⣿⡇</a:t>
            </a:r>
            <a:br/>
            <a:r>
              <a:t>⣿⣿⣿⣿⣿⣿⣿⣿⣿⣿⣿⣿⣿⣿⣿⡿⠋⠀⠀⠀⠀⠀⠀⠀⠀⠀⠀⠀⠀⠀⠀⠀⠀⠀⠀⠀⠀⠀⠀⠀⠀⠀⠀⠀⠀⠀⠀⠀⠀⠀⠀⠀⠀⠀⠀⠀⠀⠀⠀⠀⠀⠀⠀⠀⠀⠀⠀⠀⠀⠀⠀⠀⠀⠀⠙⢿⣿⣿⣿⣿⣿⣿⣿⣿⣿⣿⣿⣿⣿⣿⡇</a:t>
            </a:r>
            <a:br/>
            <a:r>
              <a:t>⣿⣿⣿⣿⣿⣿⣿⣿⣿⣿⣿⣿⣿⡿⠋⠀⠀⠀⠀⠀⠀⠀⠀⠀⠀⠀⠀⠀⠀⠀⠀⠀⠀⠀⠀⠀⠀⠀⠀⠀⠀⠀⠀⠀⠀⠀⠀⠀⠀⠀⠀⠀⠀⠀⠀⠀⠀⠀⠀⠀⠀⠀⠀⠀⠀⠀⠀⠀⠀⠀⠀⠀⠀⠀⠀⠀⠻⣿⣿⣿⣿⣿⣿⣿⣿⣿⣿⣿⣿⣿⡇</a:t>
            </a:r>
            <a:br/>
            <a:r>
              <a:t>⣿⣿⣿⣿⣿⣿⣿⣿⣿⣿⣿⣿⠟⠁⠀⠀⠀⠀⠀⠀⠀⠀⠀⠀⠀⠀⠀⠀⠀⠀⠀⠀⠀⠀⠀⠀⠀⠀⠀⠀⠀⠀⠀⠀⠀⠀⠀⠀⠀⠀⠀⠀⠀⠀⠀⠀⠀⠀⠀⠀⠀⠀⠀⠀⠀⠀⠀⠀⠀⠀⠀⠀⠀⠀⠀⠀⠀⠈⢿⣿⣿⣿⣿⣿⣿⣿⣿⣿⣿⣿⡇</a:t>
            </a:r>
            <a:br/>
            <a:r>
              <a:t>⣿⣿⣿⣿⣿⣿⣿⣿⣿⣿⡿⠋⠀⠀⠀⠀⠀⠀⠀⠀⠀⠀⠀⠀⠀⡐⠀⠀⠀⠀⠀⠀⠀⠀⠀⠀⠀⠀⠀⠀⠀⠀⠀⠀⠀⠀⠀⠀⠀⠀⠀⠀⠀⠀⠀⠀⠀⠀⠀⠀⠀⠀⠀⠀⠀⠀⠀⠀⠀⠀⠀⠀⠀⠀⠀⠀⠀⠀⠀⠻⣿⣿⣿⣿⣿⣿⣿⣿⣿⣿⡇</a:t>
            </a:r>
            <a:br/>
            <a:r>
              <a:t>⣿⣿⣿⣿⣿⣿⣿⣿⣿⡟⠁⠀⠀⠀⠀⠀⠀⠀⠀⠀⠀⠀⠀⠀⡰⠁⠀⠀⠀⠀⠀⠀⠀⠀⠀⠀⠀⠀⠀⠀⠀⠀⠀⠀⠀⠀⠀⠀⠀⠀⠀⠀⠀⠀⠀⠀⠀⠀⠀⠀⠀⠀⠀⠀⠀⠀⠀⠀⠀⠀⠀⠀⠀⠀⠀⠀⠀⠀⠀⠀⠙⣿⣿⣿⣿⣿⣿⣿⣿⣿⡇</a:t>
            </a:r>
            <a:br/>
            <a:r>
              <a:t>⣿⣿⣿⣿⣿⣿⣿⣿⡟⠀⠀⠀⠀⠀⠀⠀⠀⠀⠀⠀⠀⠀⠀⣴⠃⠀⠀⠀⠀⠀⠀⠀⠀⠀⠀⠀⠀⠀⠀⠀⠀⠀⠀⠀⠀⠀⠀⠀⠀⠀⠀⠀⠀⠀⠀⠀⠀⠀⠀⠀⠀⠀⠀⠀⠀⠀⠀⠀⠀⠀⠀⠀⠀⠀⠀⠀⠀⠀⠀⠀⠀⠸⣿⣿⣿⣿⣿⣿⣿⣿⡇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⣿⣿⣿⣿⣿⣿⣿⡟⠀⠀⠀⠀⠀⠀⠀⠀⠀⠀⠀⠀⠀⠀⣼⡏⠀⠀⠀⠀⠀⠀⠀⠀⠀⠀⠀⠀⠀⠀⠀⠀⠀⠀⠀⠀⠀⠀⠀⠀⠀⠀⠀⠀⠀⠀⠀⠀⠀⠀⠀⠀⠀⠀⠀⠀⠀⠀⠀⠀⠀⠀⠀⠀⠀⠀⠀⠀⠀⠀⠀⠀⠀⠀⠹⣿⣿⣿⣿⣿⣿⣿⡇</a:t>
            </a:r>
            <a:br/>
            <a:r>
              <a:t>⣿⣿⣿⣿⣿⣿⡿⠀⠀⠀⠀⠀⠀⠀⠀⠀⠀⠀⠀⠀⢀⣼⣿⠁⣼⠀⠀⠀⠀⠀⠀⠀⠀⠀⠀⠀⠀⠀⠀⠀⠀⠀⠀⠀⠀⠀⠀⠀⠀⠀⠀⠀⠀⠀⠀⠀⠀⠀⠀⠀⠀⠀⠀⠀⠀⠀⠀⠀⠀⠀⠀⠀⠀⠀⠀⠀⠀⠀⠀⠀⠀⠀⠀⢻⣿⣿⣿⣿⣿⣿⡇</a:t>
            </a:r>
            <a:br/>
            <a:r>
              <a:t>⣿⣿⣿⣿⣿⣿⠇⠀⠀⠀⠀⠀⠀⠀⠀⠀⠀⠀⠀⢀⣾⣿⣏⣾⡇⠀⠀⠀⠀⠀⠀⠀⠀⠀⠀⠀⠀⠀⠀⠀⠀⠀⠀⠀⠀⠀⠀⠀⠀⠀⠀⠀⠀⠀⠀⠀⠀⠀⠀⠀⠀⠀⠀⠀⠀⠀⠀⠀⢀⠀⠀⠀⠀⠀⠀⠀⠀⠀⠀⠀⠀⠀⠀⠈⣿⣿⣿⣿⣿⣿⡇</a:t>
            </a:r>
            <a:br/>
            <a:r>
              <a:t>⣿⣿⣿⣿⣿⣿⠀⠀⠀⠀⠀⠀⠀⠀⠀⠀⠀⠀⣠⣿⣿⣿⣿⣿⠃⠀⠀⠀⠀⠀⠀⠀⠀⠀⠀⠀⠀⠀⠀⠀⠀⠀⠀⠀⠀⠀⠀⠀⠀⠀⠀⠀⠀⠀⠀⠀⠀⠀⠀⠀⠀⠀⠀⠀⠀⠀⢸⣄⠀⢧⡀⠀⠀⠀⠀⠀⠀⠀⠀⠀⠀⠀⠀⠀⣿⣿⣿⣿⣿⣿⡇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⣿⣿⣿⣿⣿⣿⣿⣿⣿⣿⣿⣿⣿⣿⣿⣿⣿⣿⣿⣿⣿⣿⣿⣿⣿⣿⣿⣿⣿⣿⣿⣿⣿⣿⣿⣿⣿⣿⣿⡿⠿⠛⠛⠋⠉⠉⠉⠉⠛⠛⠿⢿⣿⣿⣿⣿⣿⣿⣿⣿⣿⣿⣿⣿⣿⣿⣿⣿⣿⣿⣿⣿⣿⣿⣿⣿⣿⣿⣿⣿⣿⣿⣿⣿⣿⣿⣿⣿⣿⣿⡇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⣿⣿⣿⣿⣿⣿⣿⣿⣿⣿⣿⣿⣿⣿⣿⣿⣿⣿⣿⣿⣿⣿⣿⣿⣿⣿⣿⣿⣿⣿⣿⣿⣿⣿⣿⠿⠛⠉⠀⠀⠀⠀⠀⠀⠀⠀⠀⠀⠀⠀⠀⠀⠀⠉⠛⠿⣿⣿⣿⣿⣿⣿⣿⣿⣿⣿⣿⣿⣿⣿⣿⣿⣿⣿⣿⣿⣿⣿⣿⣿⣿⣿⣿⣿⣿⣿⣿⣿⣿⣿⡇</a:t>
            </a:r>
            <a:br/>
            <a:r>
              <a:t>⣿⣿⣿⣿⣿⣿⣿⣿⣿⣿⣿⣿⣿⣿⣿⣿⣿⣿⣿⣿⣿⣿⣿⣿⣿⠿⠛⠋⠉⠉⠉⠉⠉⠋⠁⠀⠀⠀⠀⠀⠀⠀⠀⠀⠀⠀⠀⠀⠀⠀⠀⠀⠀⠀⠀⠀⠈⠉⠉⠉⠉⠉⠉⠙⠛⠿⣿⣿⣿⣿⣿⣿⣿⣿⣿⣿⣿⣿⣿⣿⣿⣿⣿⣿⣿⣿⣿⣿⣿⣿⡇</a:t>
            </a:r>
            <a:br/>
            <a:r>
              <a:t>⣿⣿⣿⣿⣿⣿⣿⣿⣿⣿⣿⣿⣿⣿⣿⣿⣿⣿⣿⣿⣿⣿⠿⠋⠀⠀⠀⠀⠀⠀⠀⠀⠀⠀⠀⠀⠀⠀⠀⠀⠀⠀⠀⠀⠀⠀⠀⠀⠀⠀⠀⠀⠀⠀⠀⠀⠀⠀⠀⠀⠀⠀⠀⠀⠀⠀⠈⠙⢿⣿⣿⣿⣿⣿⣿⣿⣿⣿⣿⣿⣿⣿⣿⣿⣿⣿⣿⣿⣿⣿⡇</a:t>
            </a:r>
            <a:br/>
            <a:r>
              <a:t>⣿⣿⣿⣿⣿⣿⣿⣿⣿⣿⣿⣿⣿⣿⣿⣿⣿⣿⣿⣿⠟⠁⠀⠀⠀⠀⠀⠀⠀⠀⠀⠀⠀⠀⠀⠀⠀⠀⠀⠀⠀⠀⠀⠀⠀⠀⠀⠀⠀⠀⠀⠀⠀⠀⠀⠀⠀⠀⠀⠀⠀⠀⠀⠀⠀⠀⠀⠀⠀⠙⢿⣿⣿⣿⣿⣿⣿⣿⣿⣿⣿⣿⣿⣿⣿⣿⣿⣿⣿⣿⡇</a:t>
            </a:r>
            <a:br/>
            <a:r>
              <a:t>⣿⣿⣿⣿⣿⣿⣿⣿⣿⣿⣿⣿⣿⣿⣿⣿⣿⣿⡿⠃⠀⠀⠀⠀⠀⠀⠀⠀⠀⠀⠀⠀⠀⠀⠀⠀⠀⠀⠀⠀⠀⠀⠀⠀⠀⠀⠀⠀⠀⠀⠀⠀⠀⠀⠀⠀⠀⠀⠀⠀⠀⠀⠀⠀⠀⠀⠀⠀⠀⠀⠀⠻⣿⣿⣿⣿⣿⣿⣿⣿⣿⣿⣿⣿⣿⣿⣿⣿⣿⣿⡇</a:t>
            </a:r>
            <a:br/>
            <a:r>
              <a:t>⣿⣿⣿⣿⣿⣿⣿⣿⣿⣿⣿⣿⣿⣿⣿⣿⣿⠟⠀⠀⠀⠀⠀⠀⠀⠀⠀⠀⠀⠀⠀⠀⠀⠀⠀⠀⠀⠀⠀⠀⠀⠀⠀⠀⠀⠀⠀⠀⠀⠀⠀⠀⠀⠀⠀⠀⠀⠀⠀⠀⠀⠀⠀⠀⠀⠀⠀⠀⠀⠀⠀⠀⠹⣿⣿⣿⣿⣿⣿⣿⣿⣿⣿⣿⣿⣿⣿⣿⣿⣿⡇</a:t>
            </a:r>
            <a:br/>
            <a:r>
              <a:t>⣿⣿⣿⣿⣿⣿⣿⣿⣿⣿⣿⣿⣿⣿⣿⣿⠏⠀⠀⠀⠀⠀⠀⠀⠀⠀⠀⠀⠀⠀⠀⠀⠀⠀⠀⠀⠀⠀⠀⠀⠀⠀⠀⠀⠀⠀⠀⠀⠀⠀⠀⠀⠀⠀⠀⠀⠀⠀⠀⠀⠀⠀⠀⠀⠀⠀⠀⠀⠀⠀⠀⠀⠀⠘⣿⣿⣿⣿⣿⣿⣿⣿⣿⣿⣿⣿⣿⣿⣿⣿⡇</a:t>
            </a:r>
            <a:br/>
            <a:r>
              <a:t>⣿⣿⣿⣿⣿⣿⣿⣿⣿⣿⣿⣿⣿⣿⣿⠃⠀⠀⠀⠀⠀⠀⠀⠀⠀⠀⠀⠀⠀⠀⠀⠀⠀⠀⠀⠀⠀⠀⠀⠀⠀⠀⠀⠀⠀⠀⠀⠀⠀⠀⠀⠀⠀⠀⠀⠀⠀⠀⠀⠀⠀⠀⠀⠀⠀⠀⠀⠀⠀⠀⠀⠀⠀⠀⠘⣿⣿⣿⣿⣿⣿⣿⣿⣿⣿⣿⣿⣿⣿⣿⡇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⣿⣿⣿⣿⣿⣿⣿⣿⣿⣿⣿⣿⣿⣿⠃⠀⠀⠀⠀⠀⠀⠀⠀⠀⠀⠀⠀⠀⠀⠀⠀⠀⠀⠀⠀⠀⠀⠀⠀⠀⠀⠀⠀⠀⠀⠀⠀⠀⠀⠀⠀⠀⠀⠀⠀⠀⠀⠀⠀⠀⠀⠀⠀⠀⠀⠀⠀⠀⠀⠀⠀⠀⠀⠀⠀⠹⣿⣿⣿⣿⣿⣿⣿⣿⣿⣿⣿⣿⣿⣿⡇</a:t>
            </a:r>
            <a:br/>
            <a:r>
              <a:t>⣿⣿⣿⣿⣿⣿⣿⣿⣿⣿⣿⣿⣿⠇⠀⠀⠀⠀⠀⠀⠀⠀⠀⠀⠀⠀⠀⠀⠀⠀⠀⠀⠀⠀⠀⠀⠀⠀⠀⠀⠀⠀⠀⠀⠀⠀⠀⠀⠀⠀⠀⠀⠀⠀⠀⠀⠀⠀⠀⠀⠀⠀⠀⠀⠀⠀⠀⠀⠀⠀⠀⠀⠀⠀⠀⠀⢻⣿⣿⣿⣿⣿⣿⣿⣿⣿⣿⣿⣿⣿⡇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⣿⣿⣿⣿⣿⣿⣿⣿⣿⣿⣿⣿⡏⠀⠀⠀⠀⠀⠀⠀⠀⠀⠀⠀⠀⠀⠀⠀⠀⠀⠀⠀⠀⠀⠀⠀⠀⠀⠀⠀⠀⠀⠀⠀⠀⠀⠀⠀⠀⠀⠀⠀⠀⠀⠀⠀⠀⠀⠀⠀⠀⠀⠀⠀⠀⠀⠀⠀⠀⠀⠀⠀⠀⠀⠀⠀⠈⣿⣿⣿⣿⣿⣿⣿⣿⣿⣿⣿⣿⣿⡇</a:t>
            </a:r>
            <a:br/>
            <a:r>
              <a:t>⣿⣿⣿⣿⣿⣿⣿⣿⣿⣿⣿⣿⠁⠀⠀⠀⠀⠀⠀⠀⠀⠀⠀⠀⠀⠀⠀⠀⠀⠀⠀⠀⠀⠀⠀⠀⠀⠀⠀⠀⠀⠀⠀⠀⠀⠀⠀⠀⠀⠀⠀⠀⠀⠀⠀⠀⠀⠀⠀⠀⠀⠀⠀⠀⠀⠀⠀⠀⠀⠀⠀⠀⠀⠀⠀⠀⠀⢹⣿⣿⣿⣿⣿⣿⣿⣿⣿⣿⣿⣿⡇</a:t>
            </a:r>
            <a:br/>
            <a:r>
              <a:t>⣿⣿⣿⣿⣿⣿⣿⣿⣿⣿⣿⡟⠀⠀⠀⠀⠀⠀⠀⠀⠀⠀⠀⠀⡄⠀⠀⠀⠀⠀⠀⠀⠀⠀⠀⠀⠀⠀⠀⠀⠀⠀⠀⠀⠀⠀⠀⠀⠀⠀⠀⠀⠀⠀⠀⠀⠀⠀⠀⠀⠀⠀⠀⠀⠀⠀⠀⠀⠀⠀⠀⠀⠀⠀⠀⠀⠀⠈⣿⣿⣿⣿⣿⣿⣿⣿⣿⣿⣿⣿⡇</a:t>
            </a:r>
            <a:br/>
            <a:r>
              <a:t>⣿⣿⣿⣿⣿⣿⣿⣿⣿⣿⣿⡇⠀⠀⠀⠀⠀⠀⠀⠀⠀⠀⠀⡸⠀⠀⠀⠀⠀⠀⠀⠀⠀⠀⠀⠀⠀⠀⠀⠀⠀⠀⠀⠀⠀⠀⠀⠀⠀⠀⠀⠀⠀⠀⠀⠀⠀⠀⠀⠀⠀⠀⠀⠀⠀⠀⠀⠀⠀⠀⠀⠀⠀⠀⠀⠀⠀⠀⣿⣿⣿⣿⣿⣿⣿⣿⣿⣿⣿⣿⡇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⣿⣿⣿⣿⣿⣿⣿⣿⣿⣿⣿⣿⣿⣿⣿⣿⣿⣿⣿⣿⣿⣿⣿⣿⣿⣿⣿⣿⣿⣿⣿⣿⣿⣿⣿⣿⣿⣿⠿⠟⠛⠉⠉⠁⠀⠀⠀⠀⠈⠉⠙⠛⠻⢿⣿⣿⣿⣿⣿⣿⣿⣿⣿⣿⣿⣿⣿⣿⣿⣿⣿⣿⣿⣿⣿⣿⣿⣿⣿⣿⣿⣿⣿⣿⣿⣿⣿⣿⣿⣿⡇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⣿⣿⣿⣿⣿⣿⣿⣿⣿⣿⣿⣿⣿⣿⣿⣿⣿⣿⣿⣿⣿⣿⣿⣿⣿⣿⣿⠿⠛⠉⠉⠉⠉⠛⠛⠛⠉⠀⠀⠀⠀⠀⠀⠀⠀⠀⠀⠀⠀⠀⠀⠀⠀⠀⠀⠉⠻⠟⠛⠛⠛⠛⠛⠻⢿⣿⣿⣿⣿⣿⣿⣿⣿⣿⣿⣿⣿⣿⣿⣿⣿⣿⣿⣿⣿⣿⣿⣿⣿⣿⡇</a:t>
            </a:r>
            <a:br/>
            <a:r>
              <a:t>⣿⣿⣿⣿⣿⣿⣿⣿⣿⣿⣿⣿⣿⣿⣿⣿⣿⣿⣿⣿⣿⣿⣿⣿⡿⠋⠀⠀⠀⠀⠀⠀⠀⠀⠀⠀⠀⠀⠀⠀⠀⠀⠀⠀⠀⠀⠀⠀⠀⠀⠀⠀⠀⠀⠀⠀⠀⠀⠀⠀⠀⠀⠀⠀⠀⠈⠛⢿⣿⣿⣿⣿⣿⣿⣿⣿⣿⣿⣿⣿⣿⣿⣿⣿⣿⣿⣿⣿⣿⣿⡇</a:t>
            </a:r>
            <a:br/>
            <a:r>
              <a:t>⣿⣿⣿⣿⣿⣿⣿⣿⣿⣿⣿⣿⣿⣿⣿⣿⣿⣿⣿⣿⣿⣿⣿⠏⠀⠀⠀⠀⠀⠀⠀⠀⠀⠀⠀⠀⠀⠀⠀⠀⠀⠀⠀⠀⠀⠀⠀⠀⠀⠀⠀⠀⠀⠀⠀⠀⠀⠀⠀⠀⠀⠀⠀⠀⠀⠀⠀⠀⠹⣿⣿⣿⣿⣿⣿⣿⣿⣿⣿⣿⣿⣿⣿⣿⣿⣿⣿⣿⣿⣿⡇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⣿⣿⣿⣿⣿⣿⣿⣿⣿⣿⣿⣿⣿⣿⣿⣿⣿⣿⣿⣿⣿⡿⠃⠀⠀⠀⠀⠀⠀⠀⠀⠀⠀⠀⠀⠀⠀⠀⠀⠀⠀⠀⠀⠀⠀⠀⠀⠀⠀⠀⠀⠀⠀⠀⠀⠀⠀⠀⠀⠀⠀⠀⠀⠀⠀⠀⠀⠀⠀⠘⣿⣿⣿⣿⣿⣿⣿⣿⣿⣿⣿⣿⣿⣿⣿⣿⣿⣿⣿⣿⡇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⣿⣿⣿⣿⣿⣿⣿⣿⣿⣿⣿⣿⣿⣿⣿⣿⣿⣿⣿⣿⡿⠁⠀⠀⠀⠀⠀⠀⠀⠀⠀⠀⠀⠀⠀⠀⠀⠀⠀⠀⠀⠀⠀⠀⠀⠀⠀⠀⠀⠀⠀⠀⠀⠀⠀⠀⠀⠀⠀⠀⠀⠀⠀⠀⠀⠀⠀⠀⠀⠀⠈⢿⣿⣿⣿⣿⣿⣿⣿⣿⣿⣿⣿⣿⣿⣿⣿⣿⣿⣿⡇</a:t>
            </a:r>
            <a:br/>
            <a:r>
              <a:t>⣿⣿⣿⣿⣿⣿⣿⣿⣿⣿⣿⣿⣿⣿⣿⣿⣿⣿⣿⣿⠁⠀⠀⠀⠀⠀⠀⠀⠀⠀⠀⠀⠀⠀⠀⠀⠀⠀⠀⠀⠀⠀⠀⠀⠀⠀⠀⠀⠀⠀⠀⠀⠀⠀⠀⠀⠀⠀⠀⠀⠀⠀⠀⠀⠀⠀⠀⠀⠀⠀⠀⠘⣿⣿⣿⣿⣿⣿⣿⣿⣿⣿⣿⣿⣿⣿⣿⣿⣿⣿⡇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⣿⣿⣿⣿⣿⣿⣿⣿⣿⣿⣿⣿⣿⣿⣿⣿⣿⣿⣿⠃⠀⠀⠀⠀⠀⠀⠀⠀⠀⠀⠀⠀⠀⠀⠀⠀⠀⠀⠀⠀⠀⠀⠀⠀⠀⠀⠀⠀⠀⠀⠀⠀⠀⠀⠀⠀⠀⠀⠀⠀⠀⠀⠀⠀⠀⠀⠀⠀⠀⠀⠀⠀⠸⣿⣿⣿⣿⣿⣿⣿⣿⣿⣿⣿⣿⣿⣿⣿⣿⣿⡇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⣿⣿⣿⣿⣿⣿⣿⣿⣿⣿⣿⣿⣿⣿⣿⣿⣿⣿⠀⠀⠀⠀⠀⠀⠀⠀⠀⠀⠀⠀⠀⠀⠀⠀⠀⠀⠀⠀⠀⠀⠀⠀⠀⠀⠀⠀⠀⠀⠀⠀⠀⠀⠀⠀⠀⠀⠀⠀⠀⠀⠀⠀⠀⠀⠀⠀⠀⠀⠀⠀⠀⠀⠀⠈⣿⣿⣿⣿⣿⣿⣿⣿⣿⣿⣿⣿⣿⣿⣿⣿⡇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⣿⣿⣿⣿⣿⣿⣿⣿⣿⣿⣿⣿⣿⣿⣿⣿⣿⡄⠀⠀⠀⠀⠀⠀⠀⠀⠀⠀⠀⠀⠀⠀⠀⠀⠀⠀⠀⠀⠀⠀⠀⠀⠀⠀⠀⠀⠀⠀⠀⠀⠀⠀⠀⠀⠀⠀⠀⠀⠀⠀⠀⠀⠀⠀⠀⠀⠀⠀⠀⠀⠀⠀⠀⠀⠀⣿⣿⣿⣿⣿⣿⣿⣿⣿⣿⣿⣿⣿⣿⣿⡇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⣿⣿⣿⣿⣿⣿⣿⣿⣿⣿⣿⣿⣿⣿⣿⣿⣿⣿⣿⣿⣿⣿⣿⣿⣿⣿⣿⣿⣿⣿⣿⣿⣆⠀⠀⠀⠀⠀⠀⠀⠀⠀⠀⢀⣠⣿⣿⣿⣿⣿⣿⣿⣿⣿⣿⣿⣿⣿⣿⣿⣿⣿⣿⣿⣿⣿⣿⣿⣿⣿⣿⣿⣿⣿⣿⣿⣿⣿⣿⣿⣿⣿⣿⣿⣿⣿⣿⣿⣿⣿⡇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⣿⣿⣿⣿⣿⣿⣿⣿⣿⣿⣿⣿⣿⣿⣿⣿⣿⣿⣿⣿⣿⣿⣿⣿⣿⣿⣿⣿⣿⣿⣿⣿⣿⣷⣄⡀⠀⠀⠀⠀⠀⢀⣴⣿⣿⣿⣿⣿⣿⣿⣿⣿⣿⣿⣿⣿⣿⣿⣿⣿⣿⣿⣿⣿⣿⣿⣿⣿⣿⣿⣿⣿⣿⣿⣿⣿⣿⣿⣿⣿⣿⣿⣿⣿⣿⣿⣿⣿⣿⣿⡇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⣿⣿⣿⣿⣿⣿⣿⣿⣿⣿⣿⣿⣿⣿⣿⣿⣿⣿⣿⣿⣿⣿⣿⣿⣿⣿⣿⣿⣿⣿⣿⣿⣿⣿⣿⣿⣿⣿⣶⣶⣿⣿⣿⣿⣿⣿⣿⣿⣿⣿⣿⣿⣿⣿⣿⣿⣿⣿⣿⣿⣿⣿⣿⣿⣿⣿⣿⣿⣿⣿⣿⣿⣿⣿⣿⣿⣿⣿⣿⣿⣿⣿⣿⣿⣿⣿⣿⣿⣿⣿⡇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⣿⣿⣿⣿⣿⣿⣿⣿⣿⣿⣿⣿⣿⣿⣿⣿⣿⣿⣿⣿⣿⣿⣿⣿⣿⣿⣿⣿⣿⡿⠿⠛⠛⠛⠿⠿⣿⣿⡿⠟⠛⠉⠁⠀⠀⠀⠀⠀⠀⠀⠀⠈⠉⠛⠻⢿⣿⣿⣿⣿⡿⠿⠿⠿⣿⣿⣿⣿⣿⣿⣿⣿⣿⣿⣿⣿⣿⣿⣿⣿⣿⣿⣿⣿⣿⣿⣿⣿⣿⣿⡇</a:t>
            </a:r>
            <a:br/>
            <a:r>
              <a:t>⣿⣿⣿⣿⣿⣿⣿⣿⣿⣿⣿⣿⣿⣿⣿⣿⣿⣿⣿⣿⣿⣿⣿⣿⣿⣿⡿⠛⠁⠀⠀⠀⠀⠀⠀⠀⠀⠁⠀⠀⠀⠀⠀⠀⠀⠀⠀⠀⠀⠀⠀⠀⠀⠀⠀⠀⠈⠉⠁⠀⠀⠀⠀⠀⠀⠈⠙⠿⣿⣿⣿⣿⣿⣿⣿⣿⣿⣿⣿⣿⣿⣿⣿⣿⣿⣿⣿⣿⣿⣿⡇</a:t>
            </a:r>
            <a:br/>
            <a:r>
              <a:t>⣿⣿⣿⣿⣿⣿⣿⣿⣿⣿⣿⣿⣿⣿⣿⣿⣿⣿⣿⣿⣿⣿⣿⣿⡿⠋⠀⠀⠀⠀⠀⠀⠀⠀⠀⠀⠀⠀⠀⠀⠀⠀⠀⠀⠀⠀⠀⠀⠀⠀⠀⠀⠀⠀⠀⠀⠀⠀⠀⠀⠀⠀⠀⠀⠀⠀⠀⠀⠈⠻⣿⣿⣿⣿⣿⣿⣿⣿⣿⣿⣿⣿⣿⣿⣿⣿⣿⣿⣿⣿⡇</a:t>
            </a:r>
            <a:br/>
            <a:r>
              <a:t>⣿⣿⣿⣿⣿⣿⣿⣿⣿⣿⣿⣿⣿⣿⣿⣿⣿⣿⣿⣿⣿⣿⣿⠟⠁⠀⠀⠀⠀⠀⠀⠀⠀⠀⠀⠀⠀⠀⠀⠀⠀⠀⠀⠀⠀⠀⠀⠀⠀⠀⠀⠀⠀⠀⠀⠀⠀⠀⠀⠀⠀⠀⠀⠀⠀⠀⠀⠀⠀⠀⠙⢿⣿⣿⣿⣿⣿⣿⣿⣿⣿⣿⣿⣿⣿⣿⣿⣿⣿⣿⡇</a:t>
            </a:r>
            <a:br/>
            <a:r>
              <a:t>⣿⣿⣿⣿⣿⣿⣿⣿⣿⣿⣿⣿⣿⣿⣿⣿⣿⣿⣿⣿⣿⣿⠏⠀⠀⠀⠀⠀⠀⠀⠀⠀⠀⠀⠀⠀⠀⠀⠀⠀⠀⠀⠀⠀⠀⠀⠀⠀⠀⠀⠀⠀⠀⠀⠀⠀⠀⠀⠀⠀⠀⠀⠀⠀⠀⠀⠀⠀⠀⠀⠀⠈⢿⣿⣿⣿⣿⣿⣿⣿⣿⣿⣿⣿⣿⣿⣿⣿⣿⣿⡇</a:t>
            </a:r>
            <a:br/>
            <a:r>
              <a:t>⣿⣿⣿⣿⣿⣿⣿⣿⣿⣿⣿⣿⣿⣿⣿⣿⣿⣿⣿⣿⣿⠏⠀⠀⠀⠀⠀⠀⠀⠀⠀⠀⠀⠀⠀⠀⠀⠀⠀⠀⠀⠀⠀⠀⠀⠀⠀⠀⠀⠀⠀⠀⠀⠀⠀⠀⠀⠀⠀⠀⠀⠀⠀⠀⠀⠀⠀⠀⠀⠀⠀⠀⠀⢻⣿⣿⣿⣿⣿⣿⣿⣿⣿⣿⣿⣿⣿⣿⣿⣿⡇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⣿⣿⣿⣿⣿⣿⣿⣿⣿⣿⣿⣿⣿⣿⣿⣿⣿⣿⣿⣿⡟⠀⠀⠀⠀⠀⠀⠀⠀⠀⠀⠀⠀⠀⠀⠀⠀⠀⠀⠀⠀⠀⠀⠀⠀⠀⠀⠀⠀⠀⠀⠀⠀⠀⠀⠀⠀⠀⠀⠀⠀⠀⠀⠀⠀⠀⠀⠀⠀⠀⠀⠀⠀⠀⢿⣿⣿⣿⣿⣿⣿⣿⣿⣿⣿⣿⣿⣿⣿⣿⡇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⣿⣿⣿⣿⣿⣿⣿⣿⣿⣿⣿⣿⣿⣿⣿⣿⣿⣿⣿⡿⠀⠀⠀⠀⠀⠀⠀⠀⠀⠀⠀⠀⠀⠀⠀⠀⠀⠀⠀⠀⠀⠀⠀⠀⠀⠀⠀⠀⠀⠀⠀⠀⠀⠀⠀⠀⠀⠀⠀⠀⠀⠀⠀⠀⠀⠀⠀⠀⠀⠀⠀⠀⠀⠀⠈⣿⣿⣿⣿⣿⣿⣿⣿⣿⣿⣿⣿⣿⣿⣿⡇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⣿⣿⣿⣿⣿⣿⣿⣿⣿⣿⣿⣿⣿⣿⣿⣿⣿⣿⣿⠇⠀⠀⠀⠀⠀⠀⠀⠀⠀⠀⠀⠀⠀⠀⠀⠀⠀⠀⠀⠀⠀⠀⠀⠀⠀⠀⠀⠀⠀⠀⠀⠀⠀⠀⠀⠀⠀⠀⠀⠀⠀⠀⠀⠀⠀⠀⠀⠀⠀⠀⠀⠀⠀⠀⠀⠘⣿⣿⣿⣿⣿⣿⣿⣿⣿⣿⣿⣿⣿⣿⡇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⣿⣿⣿⣿⣿⣿⣿⣿⣿⣿⣿⣿⣿⣿⣿⣿⣿⣿⡇⠀⠀⠀⠀⠀⠀⠀⠀⠀⠀⠀⠀⠀⠀⠀⠀⠀⠀⠀⠀⠀⠀⠀⠀⠀⠀⠀⠀⠀⠀⠀⠀⠀⠀⠀⠀⠀⠀⠀⠀⠀⠀⠀⠀⠀⠀⠀⠀⠀⠀⠀⠀⠀⠀⠀⠀⠀⠈⣿⣿⣿⣿⣿⣿⣿⣿⣿⣿⣿⣿⣿⡇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⣿⣿⣿⣿⣿⣿⣿⣿⣿⣿⣿⣿⣿⣿⣿⣿⣿⣿⣷⠀⠀⠀⠀⠀⠀⠀⠀⠀⠀⠀⠀⠀⠀⠀⠀⠀⠀⠀⠀⠀⠀⠀⠀⠀⠀⠀⠀⠀⠀⠀⠀⠀⠀⠀⠀⠀⠀⠀⠀⠀⠀⠀⠀⠀⠀⠀⠀⠀⠀⠀⠀⠀⠀⠀⠀⠀⠀⢸⣿⣿⣿⣿⣿⣿⣿⣿⣿⣿⣿⣿⡇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⣿⣿⣿⣿⣿⣿⣿⣿⣿⣿⣿⣿⣿⣿⣿⣿⣿⣿⣿⣆⠀⠀⠀⠀⠀⠀⠀⠀⠀⠀⠀⠀⠀⠀⠀⠀⠀⠀⠀⠀⠀⠀⠀⠀⠀⠀⠀⠀⠀⠀⠀⠀⠀⠀⠀⠀⠀⠀⠀⠀⠀⠀⠀⠀⠀⠀⠀⠀⠀⠀⠀⠀⠀⠀⠀⠀⠀⣼⣿⣿⣿⣿⣿⣿⣿⣿⣿⣿⣿⣿⡇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⣿⣿⣿⣿⣿⣿⣿⣿⣿⣿⣿⣿⣿⣿⣿⣿⣿⣿⣿⣿⣿⣿⣿⣿⣿⣿⣿⣿⣿⣿⣿⣿⣿⣿⣿⣿⣿⣿⣿⣿⣿⣿⣿⣿⣿⣿⣿⣿⣿⣿⣿⣿⣿⣿⣿⣿⣿⣿⣿⡿⠟⠛⠛⠛⠛⠻⢿⣿⣿⣿⣿⣿⣿⣿⣿⣿⣿⣿⣿⣿⣿⣿⣿⣿⣿⣿⣿⣿⣿⣿⡇</a:t>
            </a:r>
            <a:br/>
            <a:r>
              <a:t>⣿⣿⣿⣿⣿⣿⣿⣿⣿⣿⣿⣿⣿⣿⣿⣿⣿⣿⣿⣿⣿⣿⣿⣿⣿⣿⣿⣿⣿⣿⣿⠿⠛⠋⠉⠉⠉⠉⠙⠛⠿⡿⠿⠛⠋⠉⠉⠉⠉⠉⠉⠉⠉⠉⠛⠻⠿⠋⠁⠀⠀⠀⠀⠀⠀⠀⠀⠈⠙⢿⣿⣿⣿⣿⣿⣿⣿⣿⣿⣿⣿⣿⣿⣿⣿⣿⣿⣿⣿⣿⡇</a:t>
            </a:r>
            <a:br/>
            <a:r>
              <a:t>⣿⣿⣿⣿⣿⣿⣿⣿⣿⣿⣿⣿⣿⣿⣿⣿⣿⣿⣿⣿⣿⣿⣿⣿⣿⣿⣿⣿⠿⠋⠀⠀⠀⠀⠀⠀⠀⠀⠀⠀⠀⠀⠀⠀⠀⠀⠀⠀⠀⠀⠀⠀⠀⠀⠀⠀⠀⠀⠀⠀⠀⠀⠀⠀⠀⠀⠀⠀⠀⠀⠈⠻⣿⣿⣿⣿⣿⣿⣿⣿⣿⣿⣿⣿⣿⣿⣿⣿⣿⣿⡇</a:t>
            </a:r>
            <a:br/>
            <a:r>
              <a:t>⣿⣿⣿⣿⣿⣿⣿⣿⣿⣿⣿⣿⣿⣿⣿⣿⣿⣿⣿⣿⣿⣿⣿⣿⣿⣿⠟⠁⠀⠀⠀⠀⠀⠀⠀⠀⠀⠀⠀⠀⠀⠀⠀⠀⠀⠀⠀⠀⠀⠀⠀⠀⠀⠀⠀⠀⠀⠀⠀⠀⠀⠀⠀⠀⠀⠀⠀⠀⠀⠀⠀⠀⠙⢿⣿⣿⣿⣿⣿⣿⣿⣿⣿⣿⣿⣿⣿⣿⣿⣿⡇</a:t>
            </a:r>
            <a:br/>
            <a:r>
              <a:t>⣿⣿⣿⣿⣿⣿⣿⣿⣿⣿⣿⣿⣿⣿⣿⣿⣿⣿⣿⣿⣿⣿⣿⣿⠟⠁⠀⠀⠀⠀⠀⠀⠀⠀⠀⠀⠀⠀⠀⠀⠀⠀⠀⠀⠀⠀⠀⠀⠀⠀⠀⠀⠀⠀⠀⠀⠀⠀⠀⠀⠀⠀⠀⠀⠀⠀⠀⠀⠀⠀⠀⠀⠀⠀⠻⣿⣿⣿⣿⣿⣿⣿⣿⣿⣿⣿⣿⣿⣿⣿⡇</a:t>
            </a:r>
            <a:br/>
            <a:r>
              <a:t>⣿⣿⣿⣿⣿⣿⣿⣿⣿⣿⣿⣿⣿⣿⣿⣿⣿⣿⣿⣿⣿⣿⡿⠁⠀⠀⠀⠀⠀⠀⠀⠀⠀⠀⠀⠀⠀⠀⠀⠀⠀⠀⠀⠀⠀⠀⠀⠀⠀⠀⠀⠀⠀⠀⠀⠀⠀⠀⠀⠀⠀⠀⠀⠀⠀⠀⠀⠀⠀⠀⠀⠀⠀⠀⠀⠘⢿⣿⣿⣿⣿⣿⣿⣿⣿⣿⣿⣿⣿⣿⡇</a:t>
            </a:r>
            <a:br/>
            <a:r>
              <a:t>⣿⣿⣿⣿⣿⣿⣿⣿⣿⣿⣿⣿⣿⣿⣿⣿⣿⣿⣿⣿⣿⠟⠀⠀⠀⠀⠀⠀⠀⠀⠀⠀⠀⠀⠀⠀⠀⠀⠀⠀⠀⠀⠀⠀⠀⠀⠀⠀⠀⠀⠀⠀⠀⠀⠀⠀⠀⠀⠀⠀⠀⠀⠀⠀⠀⠀⠀⠀⠀⠀⠀⠀⠀⠀⠀⠀⠈⢻⣿⣿⣿⣿⣿⣿⣿⣿⣿⣿⣿⣿⡇</a:t>
            </a:r>
            <a:br/>
            <a:r>
              <a:t>⣿⣿⣿⣿⣿⣿⣿⣿⣿⣿⣿⣿⣿⣿⣿⣿⣿⣿⣿⣿⠏⠀⠀⠀⠀⠀⠀⠀⠀⠀⠀⠀⠀⠀⠀⠀⠀⠀⠀⠀⠀⠀⠀⠀⠀⠀⠀⠀⠀⠀⠀⠀⠀⠀⠀⠀⠀⠀⠀⠀⠀⠀⠀⠀⠀⠀⠀⠀⠀⠀⠀⠀⠀⠀⠀⠀⠀⠀⢻⣿⣿⣿⣿⣿⣿⣿⣿⣿⣿⣿⡇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⣿⣿⣿⣿⣿⣿⣿⣿⣿⣿⣿⣿⣿⣿⣿⣿⣿⣿⣿⠏⠀⠀⠀⠀⠀⠀⠀⠀⠀⠀⠀⠀⠀⠀⠀⠀⠀⠀⠀⠀⠀⠀⠀⠀⠀⠀⠀⠀⠀⠀⠀⠀⠀⠀⠀⠀⠀⠀⠀⠀⠀⠀⠀⠀⠀⠀⠀⠀⠀⠀⠀⠀⠀⠀⠀⠀⠀⠀⠀⢻⣿⣿⣿⣿⣿⣿⣿⣿⣿⣿⡇</a:t>
            </a:r>
            <a:br/>
            <a:r>
              <a:t>⣿⣿⣿⣿⣿⣿⣿⣿⣿⣿⣿⣿⣿⣿⣿⣿⣿⣿⡟⠀⠀⠀⠀⠀⠀⠀⠀⠀⠀⠀⠀⠀⠀⠀⠀⠀⠀⠀⠀⠀⠀⠀⠀⠀⠀⠀⠀⠀⠀⠀⠀⠀⠀⠀⠀⠀⠀⠀⠀⠀⠀⠀⠀⠀⠀⠀⠀⠀⠀⠀⠀⠀⠀⠀⠀⠀⠀⠀⠀⠀⢻⣿⣿⣿⣿⣿⣿⣿⣿⣿⡇</a:t>
            </a:r>
            <a:br/>
            <a:r>
              <a:t>⣿⣿⣿⣿⣿⣿⣿⣿⣿⣿⣿⣿⣿⣿⣿⣿⣿⣿⠇⠀⠀⠀⠀⠀⠀⠀⠀⠀⠀⠀⠀⠀⠀⠀⠀⠀⠀⠀⠀⠀⠀⠀⠀⠀⠀⠀⠀⠀⠀⠀⠀⠀⠀⠀⠀⠀⠀⠀⠀⠀⠀⠀⠀⠀⠀⠀⠀⠀⠀⠀⠀⠀⠀⠀⠀⠀⠀⠀⠀⠀⠀⢿⣿⣿⣿⣿⣿⣿⣿⣿⡇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⣿⣿⣿⣿⣿⣿⣿⣿⣿⣿⣿⣿⣿⣿⣿⣿⣿⣿⡄⠀⠀⠀⠀⠀⠀⠀⠀⠀⠀⠀⠀⠀⠀⠀⠀⠀⠀⠀⠀⠀⠀⠀⠀⠀⠀⠀⠀⠀⠀⠀⠀⠀⠀⠀⠀⠀⠀⠀⠀⠀⠀⠀⠀⠀⠀⠀⠀⠀⠀⠀⠀⠀⠀⠀⠀⠀⠀⠀⠀⠀⠀⠀⢿⣿⣿⣿⣿⣿⣿⣿⡇</a:t>
            </a:r>
            <a:br/>
            <a:r>
              <a:t>⣿⣿⣿⣿⣿⣿⣿⣿⣿⣿⣿⣿⣿⣿⣿⣿⣿⣿⣇⠀⠀⠀⠀⠀⠀⠀⠀⠀⠀⠀⠀⠀⠀⠀⠀⠀⠀⠀⠀⠀⠀⠀⠀⠀⠀⠀⠀⠀⠀⠀⠀⠀⠀⠀⠀⠀⠀⠀⠀⠀⠀⠀⠀⠀⠀⠀⠀⠀⠀⠀⠀⠀⠀⠀⠀⠀⠀⠀⠀⠀⠀⠀⢸⣿⣿⣿⣿⣿⣿⣿⡇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⣿⣿⣿⣿⣿⣿⣿⣿⣿⣿⣿⣿⣿⣿⣿⣿⣿⣿⣿⡄⠀⠀⠀⠀⠀⣀⠀⠀⠀⠀⠀⠀⠀⠀⠀⠀⠀⠀⠀⠀⠀⠀⠀⠀⠀⠀⠀⠀⠀⠀⠀⠀⠀⠀⠀⠀⠀⠀⠀⠀⠀⠀⠀⠀⠀⠀⠀⠀⠀⠀⠀⠀⠀⠀⠀⠀⠀⠀⠀⠀⠀⠀⢸⣿⣿⣿⣿⣿⣿⣿⡇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⣿⣿⣿⣿⣿⣿⣿⣿⣿⣿⣿⣿⣿⣿⣿⣿⣿⣿⣿⣿⣄⠀⠀⣴⣿⣿⡆⠀⠀⢀⠀⠀⠀⠀⠀⠀⠀⠀⠀⠀⠀⠀⠀⠀⠀⠀⠀⠀⠀⠀⠀⠀⠀⠀⠀⠀⠀⠀⠀⠀⠀⠀⠀⠀⠀⠀⠀⠀⠀⠀⠀⠀⠀⠀⠀⠀⠀⠀⠀⠀⠀⠀⢸⣿⣿⣿⣿⣿⣿⣿⡇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⣿⣿⣿⣿⣿⣿⣿⣿⣿⣿⣿⣿⣿⣿⣿⣿⣿⣿⣿⣿⣿⣷⣿⣿⣿⣿⣿⡄⠀⠞⠀⠀⠀⠀⠀⠀⠀⠀⠀⠀⠀⠀⠀⠀⠀⠀⠀⠀⠀⠀⠀⠀⠀⠀⠀⠀⠀⠀⠀⠀⠀⠀⠀⠀⠀⠀⠀⠀⠀⠀⠀⠀⣄⠀⠀⠀⠀⠀⠀⠀⠀⠀⣾⣿⣿⣿⣿⣿⣿⣿⡇</a:t>
            </a:r>
            <a:br/>
            <a:r>
              <a:t>⣿⣿⣿⣿⣿⣿⣿⣿⣿⣿⣿⣿⣿⣿⣿⣿⣿⣿⣿⣿⣿⣿⣿⣿⣿⣿⣿⣿⡈⠁⠀⠀⠀⠀⠀⠀⠀⠀⠀⠀⠀⠀⠀⠀⠀⠀⠀⠀⠀⠀⠀⠀⠀⠀⠀⠀⠀⠀⠀⠀⠀⠀⠀⠀⠀⠀⠀⠀⠀⠀⠀⠀⣿⣷⣤⡀⠀⠀⠀⠀⠀⣸⣿⣿⣿⣿⣿⣿⣿⣿⡇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⣿⣿⣿⣿⣿⣿⣿⣿⣿⣿⣿⣿⣿⣿⣿⣿⣿⣿⣿⣿⣿⣿⣿⣿⣿⣿⣿⣿⣿⡇⠀⠀⠀⠀⠀⠀⠀⠀⠀⠀⠀⠀⠀⠀⠀⠀⠀⠀⠀⠀⠀⠀⠀⠀⠀⠀⠀⠀⠀⠀⠀⠀⠀⠀⠀⠀⠀⠀⠀⠀⠀⠀⣿⣿⣿⣿⣷⣦⣀⣀⣴⣿⣿⣿⣿⣿⣿⣿⣿⣿⡇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⣿⣿⣿⣿⣿⣿⣿⣿⣿⣿⣿⣿⣿⣿⣿⣿⣿⣿⣿⣿⣿⣿⣿⣿⣿⣿⣿⣿⣿⣿⣿⣿⣿⣿⣿⣿⣿⣿⣿⣿⣿⣿⣿⣿⣿⣿⣿⣿⣿⣿⣿⣿⣿⣿⣿⣿⠿⠛⠋⠉⠉⠉⠛⠻⢿⣿⣿⣿⣿⣿⣿⣿⣿⣿⣿⣿⣿⣿⣿⣿⣿⣿⣿⣿⣿⣿⣿⣿⣿⣿⡇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⣿⣿⣿⣿⣿⣿⣿⣿⣿⣿⣿⣿⣿⣿⣿⣿⣿⣿⣿⣿⣿⣿⣿⣿⣿⣿⣿⣿⣿⣿⣿⣿⣿⣿⣿⣿⣿⣿⣿⣿⣿⣿⣿⣿⣿⣿⣿⣿⣿⣿⣿⣿⣿⡿⠋⠀⠀⠀⠀⠀⠀⠀⠀⠀⠀⠈⠻⣿⣿⣿⣿⣿⣿⣿⣿⣿⣿⣿⣿⣿⣿⣿⣿⣿⣿⣿⣿⣿⣿⣿⡇</a:t>
            </a:r>
            <a:br/>
            <a:r>
              <a:t>⣿⣿⣿⣿⣿⣿⣿⣿⣿⣿⣿⣿⣿⣿⣿⣿⣿⣿⣿⣿⣿⣿⣿⣿⣿⣿⣿⣿⣿⣿⣿⣿⡿⠿⠛⠉⠉⠉⠉⠉⠛⠻⠟⠛⠉⠉⠉⠀⠀⠀⠀⠀⠀⠀⠀⠀⠀⠀⠀⠀⠀⠀⠀⠀⠀⠀⠀⠈⠻⣿⣿⣿⣿⣿⣿⣿⣿⣿⣿⣿⣿⣿⣿⣿⣿⣿⣿⣿⣿⣿⡇</a:t>
            </a:r>
            <a:br/>
            <a:r>
              <a:t>⣿⣿⣿⣿⣿⣿⣿⣿⣿⣿⣿⣿⣿⣿⣿⣿⣿⣿⣿⣿⣿⣿⣿⣿⣿⣿⣿⣿⣿⡿⠛⠁⠀⠀⠀⠀⠀⠀⠀⠀⠀⠀⠀⠀⠀⠀⠀⠀⠀⠀⠀⠀⠀⠀⠀⠀⠀⠀⠀⠀⠀⠀⠀⠀⠀⠀⠀⠀⠀⠈⠻⣿⣿⣿⣿⣿⣿⣿⣿⣿⣿⣿⣿⣿⣿⣿⣿⣿⣿⣿⡇</a:t>
            </a:r>
            <a:br/>
            <a:r>
              <a:t>⣿⣿⣿⣿⣿⣿⣿⣿⣿⣿⣿⣿⣿⣿⣿⣿⣿⣿⣿⣿⣿⣿⣿⣿⣿⣿⣿⠟⠁⠀⠀⠀⠀⠀⠀⠀⠀⠀⠀⠀⠀⠀⠀⠀⠀⠀⠀⠀⠀⠀⠀⠀⠀⠀⠀⠀⠀⠀⠀⠀⠀⠀⠀⠀⠀⠀⠀⠀⠀⠀⠀⠙⢿⣿⣿⣿⣿⣿⣿⣿⣿⣿⣿⣿⣿⣿⣿⣿⣿⣿⡇</a:t>
            </a:r>
            <a:br/>
            <a:r>
              <a:t>⣿⣿⣿⣿⣿⣿⣿⣿⣿⣿⣿⣿⣿⣿⣿⣿⣿⣿⣿⣿⣿⣿⣿⣿⣿⠟⠁⠀⠀⠀⠀⠀⠀⠀⠀⠀⠀⠀⠀⠀⠀⠀⠀⠀⠀⠀⠀⠀⠀⠀⠀⠀⠀⠀⠀⠀⠀⠀⠀⠀⠀⠀⠀⠀⠀⠀⠀⠀⠀⠀⠀⠀⠀⠻⣿⣿⣿⣿⣿⣿⣿⣿⣿⣿⣿⣿⣿⣿⣿⣿⡇</a:t>
            </a:r>
            <a:br/>
            <a:r>
              <a:t>⣿⣿⣿⣿⣿⣿⣿⣿⣿⣿⣿⣿⣿⣿⣿⣿⣿⣿⣿⣿⣿⣿⣿⠟⠁⠀⠀⠀⠀⠀⠀⠀⠀⠀⠀⠀⠀⠀⠀⠀⠀⠀⠀⠀⠀⠀⠀⠀⠀⠀⠀⠀⠀⠀⠀⠀⠀⠀⠀⠀⠀⠀⠀⠀⠀⠀⠀⠀⠀⠀⠀⠀⠀⠀⠙⣿⣿⣿⣿⣿⣿⣿⣿⣿⣿⣿⣿⣿⣿⣿⡇</a:t>
            </a:r>
            <a:br/>
            <a:r>
              <a:t>⣿⣿⣿⣿⣿⣿⣿⣿⣿⣿⣿⣿⣿⣿⣿⣿⣿⣿⣿⣿⣿⡿⠁⠀⠀⠀⠀⠀⠀⠀⠀⠀⠀⠀⠀⠀⠀⠀⠀⠀⠀⠀⠀⠀⠀⠀⠀⠀⠀⠀⠀⠀⠀⠀⠀⠀⠀⠀⠀⠀⠀⠀⠀⠀⠀⠀⠀⠀⠀⠀⠀⠀⠀⠀⠀⠈⢿⣿⣿⣿⣿⣿⣿⣿⣿⣿⣿⣿⣿⣿⡇</a:t>
            </a:r>
            <a:br/>
            <a:r>
              <a:t>⣿⣿⣿⣿⣿⣿⣿⣿⣿⣿⣿⣿⣿⣿⣿⣿⣿⣿⣿⣿⠏⠀⠀⠀⠀⠀⠀⠀⠀⠀⠀⠀⠀⠀⠀⠀⠀⠀⠀⠀⠀⠀⠀⠀⠀⠀⠀⠀⠀⠀⠀⠀⠀⠀⠀⠀⠀⠀⠀⠀⠀⠀⠀⠀⠀⠀⠀⠀⠀⠀⠀⠀⠀⠀⠀⠀⠀⢻⣿⣿⣿⣿⣿⣿⣿⣿⣿⣿⣿⣿⡇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⣿⣿⣿⣿⣿⣿⣿⣿⣿⣿⣿⣿⣿⣿⣿⣿⣿⣿⣿⠏⠀⠀⠀⠀⠀⠀⠀⠀⠀⠀⠀⠀⠀⠀⠀⠀⠀⠀⠀⠀⠀⠀⠀⠀⠀⠀⠀⠀⠀⠀⠀⠀⠀⠀⠀⠀⠀⠀⠀⠀⠀⠀⠀⠀⠀⠀⠀⠀⠀⠀⠀⠀⠀⠀⠀⠀⠀⠀⢻⣿⣿⣿⣿⣿⣿⣿⣿⣿⣿⣿⡇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⣿⣿⣿⣿⣿⣿⣿⣿⣿⣿⣿⣿⣿⣿⣿⣿⣿⣿⡏⠀⠀⠀⠀⠀⠀⠀⠀⠀⠀⠀⠀⠀⠀⠀⠀⠀⠀⠀⠀⠀⠀⠀⠀⠀⠀⠀⠀⠀⠀⠀⠀⠀⠀⠀⠀⠀⠀⠀⠀⠀⠀⠀⠀⠀⠀⠀⠀⠀⠀⠀⠀⠀⠀⠀⠀⠀⠀⠀⠀⢻⣿⣿⣿⣿⣿⣿⣿⣿⣿⣿⡇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⣿⣿⣿⣿⣿⣿⣿⣿⣿⣿⣿⣿⣿⣿⣿⣿⣿⣿⠀⠀⠀⠀⠀⠀⠀⠀⠀⠀⠀⠀⠀⠀⠀⠀⠀⠀⠀⠀⠀⠀⠀⠀⠀⠀⠀⠀⠀⠀⠀⠀⠀⠀⠀⠀⠀⠀⠀⠀⠀⠀⠀⠀⠀⠀⠀⠀⠀⠀⠀⠀⠀⠀⠀⠀⠀⠀⠀⠀⠀⠀⢿⣿⣿⣿⣿⣿⣿⣿⣿⣿⡇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⣿⣿⣿⣿⣿⣿⣿⣿⣿⣿⣿⣿⣿⣿⣿⣿⣿⣿⠀⠀⠀⠀⠀⠀⠀⠀⠀⠀⠀⠀⠀⠀⠀⠀⠀⠀⠀⠀⠀⠀⠀⠀⠀⠀⠀⠀⠀⠀⠀⠀⠀⠀⠀⠀⠀⠀⠀⠀⠀⠀⠀⠀⠀⠀⠀⠀⠀⠀⠀⠀⠀⠀⠀⠀⠀⠀⠀⠀⠀⠀⠘⣿⣿⣿⣿⣿⣿⣿⣿⣿⡇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⣿⣿⣿⣿⣿⣿⣿⣿⣿⣿⣿⣿⣿⣿⣿⣿⣿⣿⠀⠀⠀⠀⠀⠀⠀⠀⠀⠀⠀⠀⠀⠀⠀⠀⠀⠀⠀⠀⠀⠀⠀⠀⠀⠀⠀⠀⠀⠀⠀⠀⠀⠀⠀⠀⠀⠀⠀⠀⠀⠀⠀⠀⠀⠀⠀⠀⠀⠀⠀⠀⠀⠀⠀⠀⠀⠀⠀⠀⠀⠀⠀⢿⣿⣿⣿⣿⣿⣿⣿⣿⡇</a:t>
            </a:r>
            <a:br/>
            <a:r>
              <a:t>⣿⣿⣿⣿⣿⣿⣿⣿⣿⣿⣿⣿⣿⣿⣿⣿⣿⣿⡆⠀⠀⠀⠀⢀⣤⣾⣆⠀⠀⠀⠀⠀⠀⠀⠀⠀⠀⠀⠀⠀⠀⠀⠀⠀⠀⠀⠀⠀⠀⠀⠀⠀⠀⠀⠀⠀⠀⠀⠀⠀⠀⠀⠀⠀⠀⠀⠀⠀⠀⠀⠀⠀⠀⠀⠀⠀⠀⠀⠀⠀⠀⢸⣿⣿⣿⣿⣿⣿⣿⣿⡇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⣿⣿⣿⣿⣿⣿⣿⣿⣿⣿⣿⣿⣿⣿⣿⣿⣿⣿⣿⣄⣀⣠⣼⣿⣿⣿⣿⡄⠀⠀⠀⠀⠀⠀⠀⠀⠀⠀⠀⠀⠀⠀⠀⠀⠀⠀⠀⠀⠀⠀⠀⠀⠀⠀⠀⠀⠀⠀⠀⠀⠀⠀⠀⠀⠀⠀⠀⠀⠀⠀⠀⠀⠀⠀⠀⠀⠀⠀⠀⠀⠀⢸⣿⣿⣿⣿⣿⣿⣿⣿⡇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⣿⣿⣿⣿⣿⣿⣿⣿⣿⣿⣿⣿⣿⣿⣿⣿⣿⣿⣿⣿⣿⣿⣿⣿⣿⣿⣿⣷⠀⠀⠀⠀⠀⠀⠀⠀⠀⠀⠀⠀⠀⠀⠀⠀⠀⠀⠀⠀⠀⠀⠀⠀⠀⠀⠀⠀⠀⠀⠀⠀⠀⠀⠀⠀⠀⠀⠀⠀⠀⠀⠀⢠⣀⠀⠀⠀⠀⠀⠀⠀⠀⢸⣿⣿⣿⣿⣿⣿⣿⣿⡇</a:t>
            </a:r>
            <a:br/>
            <a:r>
              <a:t>⣿⣿⣿⣿⣿⣿⣿⣿⣿⣿⣿⣿⣿⣿⣿⣿⣿⣿⣿⣿⣿⣿⣿⣿⣿⣿⣿⣿⣧⢠⣀⡀⠀⠀⠀⠀⠀⠀⠀⠀⠀⠀⠀⠀⠀⠀⠀⠀⠀⠀⠀⠀⠀⠀⠀⠀⠀⠀⠀⠀⠀⠀⠀⠀⠀⠀⠀⠀⠀⠀⠀⢸⣿⣿⣶⣤⡀⠀⠀⠀⢀⣾⣿⣿⣿⣿⣿⣿⣿⣿⡇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⣿⣿⣿⣿⣿⣿⣿⣿⣿⣿⣿⣿⣿⣿⣿⣿⣿⣿⣿⣿⣿⣿⣿⣿⣿⣿⣿⣿⣿⣿⡿⠀⠀⣀⠀⠀⠀⠀⠀⠀⠀⠀⠀⠀⠀⠀⠀⠀⠀⠀⠀⠀⠀⠀⠀⠀⠀⠀⠀⠀⠀⠀⠀⠀⠀⠀⠀⠀⠀⠀⠀⠀⣿⣿⣿⣿⣿⣿⣿⣿⣿⣿⣿⣿⣿⣿⣿⣿⣿⣿⡇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⣿⣿⣿⣿⣿⣿⣿⣿⣿⣿⣿⣿⣿⣿⣿⣿⣿⣿⣿⣿⣿⣿⣿⣿⣿⣿⣿⣿⣿⣿⠇⢀⣴⡿⠀⠀⠀⠀⠀⠀⠀⠀⠀⠀⠀⠀⠀⠀⠀⠀⠀⠀⠀⠀⠀⠀⠀⠀⠀⠀⠀⠀⠀⠀⠀⠀⠀⠀⠀⠀⠀⠀⣿⣿⣿⣿⣿⣿⣿⣿⣿⣿⣿⣿⣿⣿⣿⣿⣿⣿⡇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⣿⣿⣿⣿⣿⣿⣿⣿⣿⣿⣿⣿⣿⣿⣿⣿⣿⣿⣿⣿⣿⣿⣿⣿⣿⣿⣿⣿⣿⠏⣠⡾⠋⠀⠀⠀⠀⠀⠀⠀⠀⠀⠀⠀⠀⠀⠀⠀⠀⠀⠀⠀⠀⠀⠀⠀⠀⠀⠀⠀⠀⠀⠀⠀⠀⠀⠀⠀⠀⠀⠀⠀⣿⣿⣿⣿⣿⣿⣿⣿⣿⣿⣿⣿⣿⣿⣿⣿⣿⣿⡇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⣿⣿⣿⣿⣿⣿⣿⣿⣿⣿⣿⣿⣿⣿⣿⣿⣿⣿⣿⣿⣿⣿⣿⣿⣿⣿⣿⣿⣿⣿⣿⣿⣿⣿⣿⣿⣿⣿⣿⣿⣿⣿⠿⠟⠋⠉⠉⠉⠛⠿⣿⣿⣿⣿⣿⣿⣿⣿⣿⣿⣿⣿⣿⣿⣿⣿⣿⣿⣿⣿⣿⣿⣿⣿⣿⣿⣿⣿⣿⣿⣿⣿⣿⣿⣿⣿⣿⣿⣿⣿⡇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⣿⣿⣿⣿⣿⣿⣿⣿⣿⣿⣿⣿⣿⣿⣿⣿⣿⣿⣿⣿⣿⣿⣿⣿⣿⣿⣿⣿⣿⣿⣿⣿⣿⣿⣿⣿⣿⣿⣿⣿⠟⠁⠀⠀⠀⠀⠀⠀⠀⠀⠀⠉⠛⢿⣿⣿⣿⣿⣿⣿⣿⣿⣿⣿⣿⣿⣿⣿⣿⣿⣿⣿⣿⣿⣿⣿⣿⣿⣿⣿⣿⣿⣿⣿⣿⣿⣿⣿⣿⣿⡇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⣿⣿⣿⣿⣿⣿⣿⣿⣿⣿⣿⣿⣿⣿⣿⣿⣿⣿⣿⣿⣿⣿⣿⣿⣿⣿⣿⣿⣿⣿⣿⣿⣿⣿⣿⣿⣿⣿⠁⠀⠀⠀⠀⠀⠀⠀⠀⠀⠀⠀⠀⠀⠀⠀⠀⠛⠻⠿⣿⣿⣿⣿⣿⣿⣿⣿⣿⣿⣿⣿⣿⣿⣿⣿⣿⣿⣿⣿⣿⣿⣿⣿⣿⣿⣿⣿⣿⣿⣿⣿⡇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⣿⣿⣿⣿⣿⣿⣿⣿⣿⣿⣿⣿⣿⣿⣿⣿⣿⣿⣿⣿⣿⣿⣿⣿⣿⣿⣿⣿⣿⣿⣿⣿⣿⣿⣿⣿⣿⡇⠀⠀⠀⠀⠀⠀⠀⠀⠀⠀⠀⠀⠀⠀⠀⠀⠀⠀⠀⠀⠀⠉⠛⢿⣿⣿⣿⣿⣿⣿⣿⣿⣿⣿⣿⣿⣿⣿⣿⣿⣿⣿⣿⣿⣿⣿⣿⣿⣿⣿⣿⣿⡇</a:t>
            </a:r>
            <a:br/>
            <a:r>
              <a:t>⣿⣿⣿⣿⣿⣿⣿⣿⣿⣿⣿⣿⣿⣿⣿⣿⣿⣿⣿⣿⣿⣿⣿⣿⣿⣿⣿⣿⣿⣿⣿⣿⣿⣿⡿⠟⠉⠀⠀⠀⠀⠀⠀⠀⠀⠀⠀⠀⠀⠀⠀⠀⠀⠀⠀⠀⠀⠀⠀⠀⠀⠀⠉⠻⣿⣿⣿⣿⣿⣿⣿⣿⣿⣿⣿⣿⣿⣿⣿⣿⣿⣿⣿⣿⣿⣿⣿⣿⣿⣿⡇</a:t>
            </a:r>
            <a:br/>
            <a:r>
              <a:t>⣿⣿⣿⣿⣿⣿⣿⣿⣿⣿⣿⣿⣿⣿⣿⣿⣿⣿⣿⣿⣿⣿⣿⣿⣿⣿⣿⣿⣿⣿⡿⠟⠋⠁⠀⠀⠀⠀⠀⠀⠀⠀⠀⠀⠀⠀⠀⠀⠀⠀⠀⠀⠀⠀⠀⠀⠀⠀⠀⠀⠀⠀⠀⠀⠈⠛⣿⣿⣿⣿⣿⣿⣿⣿⣿⣿⣿⣿⣿⣿⣿⣿⣿⣿⣿⣿⣿⣿⣿⣿⡇</a:t>
            </a:r>
            <a:br/>
            <a:r>
              <a:t>⣿⣿⣿⣿⣿⣿⣿⣿⣿⣿⣿⣿⣿⣿⣿⣿⣿⣿⣿⣿⣿⣿⣿⣿⣿⣿⣿⣿⡿⠋⠀⠀⠀⠀⠀⠀⠀⠀⠀⠀⠀⠀⠀⠀⠀⠀⠀⠀⠀⠀⠀⠀⠀⠀⠀⠀⠀⠀⠀⠀⠀⠀⠀⠀⠀⠀⠈⠻⣿⣿⣿⣿⣿⣿⣿⣿⣿⣿⣿⣿⣿⣿⣿⣿⣿⣿⣿⣿⣿⣿⡇</a:t>
            </a:r>
            <a:br/>
            <a:r>
              <a:t>⣿⣿⣿⣿⣿⣿⣿⣿⣿⣿⣿⣿⣿⣿⣿⣿⣿⣿⣿⣿⣿⣿⣿⣿⣿⣿⣿⠟⠁⠀⠀⠀⠀⠀⠀⠀⠀⠀⠀⠀⠀⠀⠀⠀⠀⠀⠀⠀⠀⠀⠀⠀⠀⠀⠀⠀⠀⠀⠀⠀⠀⠀⠀⠀⠀⠀⠀⠀⠘⢿⣿⣿⣿⣿⣿⣿⣿⣿⣿⣿⣿⣿⣿⣿⣿⣿⣿⣿⣿⣿⡇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⣿⣿⣿⣿⣿⣿⣿⣿⣿⣿⣿⣿⣿⣿⣿⣿⣿⣿⣿⣿⣿⣿⣿⣿⣿⣿⠋⠀⠀⠀⠀⠀⠀⠀⠀⠀⠀⠀⠀⠀⠀⠀⠀⠀⠀⠀⠀⠀⠀⠀⠀⠀⠀⠀⠀⠀⠀⠀⠀⠀⠀⠀⠀⠀⠀⠀⠀⠀⠀⠀⠹⣿⣿⣿⣿⣿⣿⣿⣿⣿⣿⣿⣿⣿⣿⣿⣿⣿⣿⣿⡇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⣿⣿⣿⣿⣿⣿⣿⣿⣿⣿⣿⣿⣿⣿⣿⣿⣿⣿⣿⣿⣿⣿⣿⡿⠁⠀⠀⠀⠀⠀⠀⠀⠀⠀⠀⠀⠀⠀⠀⠀⠀⠀⠀⠀⠀⠀⠀⠀⠀⠀⠀⠀⠀⠀⠀⠀⠀⠀⠀⠀⠀⠀⠀⠀⠀⠀⠀⠀⠀⠀⠀⠀⠘⢿⣿⣿⣿⣿⣿⣿⣿⣿⣿⣿⣿⣿⣿⣿⣿⣿⡇</a:t>
            </a:r>
            <a:br/>
            <a:r>
              <a:t>⣿⣿⣿⣿⣿⣿⣿⣿⣿⣿⣿⣿⣿⣿⣿⣿⣿⣿⣿⣿⣿⣿⣿⣥⠀⠀⠀⠀⠀⠀⠀⠀⠀⠀⠀⠀⠀⠀⠀⠀⠀⠀⠀⠀⠀⠀⠀⠀⠀⠀⠀⠀⠀⠀⠀⠀⠀⠀⠀⠀⠀⠀⠀⠀⠀⠀⠀⠀⠀⠀⠀⠀⠀⠘⣿⣿⣿⣿⣿⣿⣿⣿⣿⣿⣿⣿⣿⣿⣿⣿⡇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⣿⣿⣿⣿⣿⣿⣿⣿⣿⣿⣿⣿⣿⣿⣿⣿⣿⣿⣿⣿⣿⣿⡿⢃⠀⠀⠀⠀⠀⠀⠀⠀⠀⠀⠀⠀⠀⠀⠀⠀⠀⠀⠀⠀⠀⠀⠀⠀⠀⠀⠀⠀⠀⠀⠀⠀⠀⠀⠀⠀⠀⠀⠀⠀⠀⠀⠀⠀⠀⠀⠀⠀⠀⠀⢹⣿⣿⣿⣿⣿⣿⣿⣿⣿⣿⣿⣿⣿⣿⣿⡇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⣿⣿⣿⣿⣿⣿⣿⣿⣿⣿⣿⣿⣿⣿⣿⣿⣿⣿⣿⣿⣿⣿⣿⣷⡀⠀⠀⡀⠀⠀⡀⠀⠀⠀⠀⠀⠀⠀⠀⠀⠀⠀⠀⠀⠀⠀⠀⠀⠀⠀⠀⠀⠀⠀⠀⠀⠀⠀⠀⠀⠀⠀⠀⠀⠀⠀⠀⠀⠀⠀⠀⠀⠀⠀⠀⣿⣿⣿⣿⣿⣿⣿⣿⣿⣿⣿⣿⣿⣿⣿⡇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⣿⣿⣿⣿⣿⣿⣿⣿⣿⣿⣿⣿⣿⣿⣿⣿⣿⣿⣿⣿⣿⣿⣿⣿⣿⣿⣿⣷⣦⣤⠸⣄⠀⠀⠀⠀⠀⠀⠀⠀⠀⠀⠀⠀⠀⠀⠀⠀⠀⠀⠀⠀⠀⠀⠀⠀⠀⠀⠀⠀⠀⠀⠀⠀⠀⠀⠀⠀⠀⠀⠀⠀⠀⠀⠀⣿⣿⣿⣿⣿⣿⣿⣿⣿⣿⣿⣿⣿⣿⣿⡇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⣿⣿⣿⣿⣿⣿⣿⣿⣿⣿⣿⣿⣿⣿⣿⣿⣿⣿⣿⣿⣿⣿⣿⣿⣿⣿⣿⣿⣿⣿⣷⣿⡇⠀⠀⠀⠀⠀⠀⠀⠀⠀⠀⠀⠀⠀⠀⠀⠀⠀⠀⠀⠀⠀⠀⠀⠀⠀⠀⠀⠀⠀⠀⠀⠀⠀⠀⠀⠀⠀⠀⠀⠀⠀⢠⣿⣿⣿⣿⣿⣿⣿⣿⣿⣿⣿⣿⣿⣿⣿⡇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⣿⣿⣿⣿⣿⣿⣿⣿⣿⣿⣿⣿⣿⣿⣿⣿⣿⣿⣿⣿⣿⣿⣿⣿⣿⣿⣿⣿⣿⣿⠟⠉⠀⠀⠀⠀⠀⠀⠀⠀⠀⠀⠀⠀⠀⠀⠀⠀⠀⠀⠀⠀⠀⠀⠀⠀⠀⠀⠀⠀⠀⠀⠀⠀⠀⠀⠀⠀⠀⠀⠀⠀⠀⠀⢸⣿⣿⣿⣿⣿⣿⣿⣿⣿⣿⣿⣿⣿⣿⣿⡇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⣿⣿⣿⣿⣿⣿⣿⣿⣿⣿⣿⣿⣿⣿⣿⣿⣿⣿⣿⣿⣿⣿⣿⣿⣿⣿⣿⣿⣿⣿⣿⣷⡆⠀⠀⠀⠀⠀⠀⠀⠀⠀⠀⠀⠀⠀⠀⠀⠀⠀⠀⠀⠀⠀⠀⠀⠀⠀⠀⠀⠀⠀⠀⠀⠀⠀⠀⠀⠀⠀⠀⠀⠀⠀⠸⣿⣿⣿⣿⣿⣿⣿⣿⣿⣿⣿⣿⣿⣿⣿⡇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⣿⣿⣿⣿⣿⣿⣿⣿⣿⣿⣿⣿⣿⣿⣿⣿⣿⣿⣿⣿⣿⣿⣿⣿⣿⣿⣿⣿⣿⣿⣿⣿⣿⣿⡀⠀⠀⠀⠀⠀⠀⠀⠀⠀⠀⠀⠀⠀⠀⠀⠀⠀⠀⠀⠀⠀⠀⠀⠀⠀⠀⠀⠀⠀⠀⠀⠀⠀⠀⠀⠀⠀⠀⠀⠀⠀⢿⣿⣿⣿⣿⣿⣿⣿⣿⣿⣿⣿⣿⣿⡇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⣿⣿⣿⣿⣿⣿⣿⣿⣿⣿⣿⣿⣿⣿⣿⣿⣿⣿⣿⣿⣿⣿⣿⣿⣿⣿⣿⣿⣿⣿⣿⣿⣿⣿⣥⣾⡄⠀⠀⠀⠀⠀⠀⠀⠀⠀⠀⠀⠀⠀⠀⠀⠀⠀⠀⠀⠀⠀⠀⠀⠀⠀⠀⠀⠀⠀⠀⠀⠀⠀⠀⠀⠀⠠⣤⣤⣴⣬⣿⣿⣿⣿⣿⣿⣿⣿⣿⣿⣿⣿⡇</a:t>
            </a:r>
            <a:br/>
            <a:r>
              <a:t>⣿⣿⣿⣿⣿⣿⣿⣿⣿⣿⣿⣿⣿⣿⣿⣿⣿⣿⣿⣿⣿⣿⣿⣿⣿⣿⣿⣿⣿⣿⣿⣿⣿⣿⣿⣿⣿⣷⣶⠁⡀⠀⠀⠀⠀⠀⠀⠀⠀⠀⠀⠀⠀⠀⠀⠀⠀⠀⠀⠀⠀⠀⠀⠀⠀⠀⠀⠀⠀⠀⠀⠀⠀⢰⣿⣿⣿⣿⣿⣿⣿⣿⣿⣿⣿⣿⣿⣿⣿⣿⡇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⣿⣿⣿⣿⣿⣿⣿⣿⣿⣿⣿⣿⣿⣿⣿⣿⣿⣿⣿⣿⣿⣿⣿⣿⣿⣿⣿⣿⣿⣿⣿⣿⣿⣿⣿⣿⣿⣿⣿⣾⣿⣷⣄⠀⠀⠀⠀⠀⠀⠀⠀⠀⠀⠀⠀⠀⠀⠀⠀⠀⠀⠀⠀⠀⠀⠀⠀⠀⠀⠀⠀⠀⠀⠈⣿⣿⣿⣿⣿⣿⣿⣿⣿⣿⣿⣿⣿⣿⣿⣿⡇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⣿⣿⣿⣿⣿⣿⣿⣿⣿⣿⣿⣿⣿⣿⣿⣿⣿⣿⣿⣿⣿⣿⣿⣿⣿⣿⣿⣿⣿⣿⣿⣿⣿⣿⣿⣿⣿⣿⣿⣿⣿⠟⠋⠀⠀⠀⠀⠀⠀⠀⠀⠀⠀⠀⠀⠀⠀⠀⠀⠀⠀⠀⠀⠀⠀⠀⠀⠀⠀⠀⠀⠀⠀⠀⠸⣿⣿⣿⣿⣿⣿⣿⣿⣿⣿⣿⣿⣿⣿⣿⡇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⣿⣿⣿⣿⣿⣿⣿⣿⣿⣿⣿⣿⣿⣿⣿⣿⣿⣿⣿⣿⣿⣿⣿⣿⣿⣿⣿⣿⣿⣿⣿⣿⣿⡿⠟⠛⠉⠉⠉⠀⠈⠉⠉⠛⠻⢿⣿⣿⣿⣿⣿⣿⣿⣿⣿⣿⣿⣿⣿⣿⣿⣿⣿⣿⣿⣿⣿⣿⣿⣿⣿⣿⣿⣿⣿⣿⣿⣿⣿⣿⣿⣿⣿⣿⣿⣿⣿⣿⣿⣿⡇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⣿⣿⣿⣿⣿⣿⣿⣿⣿⣿⣿⣿⣿⣿⣿⣿⣿⣿⣿⣿⣿⣿⣿⣿⣿⣿⣿⣿⣿⣿⡿⠟⠁⠀⠀⠀⠀⠀⠀⠀⠀⠀⠀⠀⠀⠀⠈⠻⢿⣿⣿⣿⣿⣿⣿⣿⣿⣿⣿⣿⣿⣿⣿⣿⣿⣿⣿⣿⣿⣿⣿⣿⣿⣿⣿⣿⣿⣿⣿⣿⣿⣿⣿⣿⣿⣿⣿⣿⣿⣿⡇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⣿⣿⣿⣿⣿⣿⣿⣿⣿⣿⣿⣿⣿⣿⣿⣿⣿⣿⣿⣿⣿⣿⣿⣿⣿⣿⣿⣿⡿⠋⠀⠀⠀⠀⠀⠀⠀⠀⠀⠀⠀⠀⠀⠀⠀⠀⠀⠀⠀⠙⢿⣿⣿⣿⣿⣿⣿⣿⣿⣿⣿⣿⣿⣿⣿⣿⣿⣿⣿⣿⣿⣿⣿⣿⣿⣿⣿⣿⣿⣿⣿⣿⣿⣿⣿⣿⣿⣿⣿⣿⡇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⣿⣿⣿⣿⣿⣿⣿⣿⣿⣿⣿⣿⣿⣿⣿⣿⣿⣿⣿⣿⣿⣿⣿⣿⣿⣿⡿⠋⠀⠀⠀⠀⠀⠀⠀⠀⠀⠀⠀⠀⠀⠀⠀⠀⠀⠀⠀⠀⠀⠀⠀⠀⠀⠀⠀⠉⠉⠛⠻⢿⣿⣿⣿⣿⣿⣿⣿⣿⣿⣿⣿⣿⣿⣿⣿⣿⣿⣿⣿⣿⣿⣿⣿⣿⣿⣿⣿⣿⣿⣿⡇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⣿⣿⣿⣿⣿⣿⣿⣿⣿⣿⣿⣿⣿⣿⣿⣿⣿⣿⣿⣿⣿⣿⣿⣿⣿⡟⠀⠀⠀⠀⠀⠀⠀⠀⠀⠀⠀⠀⠀⠀⠀⠀⠀⠀⠀⠀⠀⠀⠀⠀⠀⠀⠀⠀⠀⠀⠀⠀⠀⠀⠈⠙⠿⣿⣿⣿⣿⣿⣿⣿⣿⣿⣿⣿⣿⣿⣿⣿⣿⣿⣿⣿⣿⣿⣿⣿⣿⣿⣿⣿⡇</a:t>
            </a:r>
            <a:br/>
            <a:r>
              <a:t>⣿⣿⣿⣿⣿⣿⣿⣿⣿⣿⣿⣿⣿⣿⣿⣿⣿⣿⣿⣿⣿⣿⣿⣿⠏⠀⠀⠀⠀⠀⠀⠀⠀⠀⠀⠀⠀⠀⠀⠀⠀⠀⠀⠀⠀⠀⠀⠀⠀⠀⠀⠀⠀⠀⠀⠀⠀⠀⠀⠀⠀⠀⠀⠈⠻⣿⣿⣿⣿⣿⣿⣿⣿⣿⣿⣿⣿⣿⣿⣿⣿⣿⣿⣿⣿⣿⣿⣿⣿⣿⡇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⣿⣿⣿⣿⣿⣿⣿⣿⣿⣿⣿⣿⣿⣿⣿⣿⣿⣿⣿⣿⣿⣿⣿⡏⠀⠀⠀⠀⠀⠀⠀⠀⠀⠀⠀⠀⠀⠀⠀⠀⠀⠀⠀⠀⠀⠀⠀⠀⠀⠀⠀⠀⠀⠀⠀⠀⠀⠀⠀⠀⠀⠀⠀⠀⠀⠀⠹⣿⣿⣿⣿⣿⣿⣿⣿⣿⣿⣿⣿⣿⣿⣿⣿⣿⣿⣿⣿⣿⣿⣿⡇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⣿⣿⣿⣿⣿⣿⣿⣿⣿⣿⣿⣿⣿⣿⣿⣿⣿⣿⣿⣿⣿⣿⣿⠀⠀⠀⠀⠀⠀⠀⠀⠀⠀⠀⠀⠀⠀⠀⠀⠀⠀⠀⠀⠀⠀⠀⠀⠀⠀⠀⠀⠀⠀⠀⠀⠀⠀⠀⠀⠀⠀⠀⠀⠀⠀⠀⠀⠈⠻⣿⣿⣿⣿⣿⣿⣿⣿⣿⣿⣿⣿⣿⣿⣿⣿⣿⣿⣿⣿⣿⡇</a:t>
            </a:r>
            <a:br/>
            <a:r>
              <a:t>⣿⣿⣿⣿⣿⣿⣿⣿⣿⣿⣿⣿⣿⣿⣿⣿⣿⣿⣿⣿⣿⣿⡏⠀⠀⠀⠀⠀⠀⠀⠀⠀⠀⠀⠀⠀⠀⠀⠀⠀⠀⠀⠀⠀⠀⠀⠀⠀⠀⠀⠀⠀⠀⠀⠀⠀⠀⠀⠀⠀⠀⠀⠀⠀⠀⠀⠀⠀⠀⠘⢿⣿⣿⣿⣿⣿⣿⣿⣿⣿⣿⣿⣿⣿⣿⣿⣿⣿⣿⣿⡇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⣿⣿⣿⣿⣿⣿⣿⣿⣿⣿⣿⣿⣿⣿⣿⣿⣿⣿⣿⣿⣿⣿⡇⠀⠀⠀⠀⠀⠀⠀⠀⠀⠀⠀⠀⠀⠀⠀⠀⠀⠀⠀⠀⠀⠀⠀⠀⠀⠀⠀⠀⠀⠀⠀⠀⠀⠀⠀⠀⠀⠀⠀⠀⠀⠀⠀⠀⠀⠀⠀⠀⠹⣿⣿⣿⣿⣿⣿⣿⣿⣿⣿⣿⣿⣿⣿⣿⣿⣿⣿⡇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⣿⣿⣿⣿⣿⣿⣿⣿⣿⣿⣿⣿⣿⣿⣿⣿⣿⣿⣿⣿⣿⣿⡿⠀⠀⠀⠀⠀⠀⠀⠀⠀⠀⠀⠀⠀⠀⠀⠀⠀⠀⠀⠀⠀⠀⠀⠀⠀⠀⠀⠀⠀⠀⠀⠀⠀⠀⠀⠀⠀⠀⠀⠀⠀⠀⠀⠀⠀⠀⠀⠀⠀⠀⠈⣿⣿⣿⣿⣿⣿⣿⣿⣿⣿⣿⣿⣿⣿⣿⣿⡇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⣿⣿⣿⣿⣿⣿⣿⣿⣿⣿⣿⣿⣿⣿⣿⣿⣿⣿⣿⣿⣿⣿⣁⣀⠀⠀⠀⠀⠀⠀⠀⠀⠀⠀⠀⠀⠀⠀⠀⠀⠀⠀⠀⠀⠀⠀⠀⠀⠀⠀⠀⠀⠀⠀⠀⠀⠀⠀⠀⠀⠀⠀⠀⠀⠀⠀⠀⠀⠀⠀⠀⠀⠀⠀⠘⣿⣿⣿⣿⣿⣿⣿⣿⣿⣿⣿⣿⣿⣿⣿⡇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⣿⣿⣿⣿⣿⣿⣿⣿⣿⣿⣿⣿⣿⣿⣿⣿⣿⣿⣿⣿⣿⣿⣿⡟⡀⠀⠀⠀⠀⠀⠀⠀⠀⠀⠀⠀⠀⠀⠀⠀⠀⠀⠀⠀⠀⠀⠀⠀⠀⠀⠀⠀⠀⠀⠀⠀⠀⠀⠀⠀⠀⠀⠀⠀⠀⠀⠀⠀⠀⠀⠀⠀⠀⠀⠀⢻⣿⣿⣿⣿⣿⣿⣿⣿⣿⣿⣿⣿⣿⣿⡇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⣿⣿⣿⣿⣿⣿⣿⣿⣿⣿⣿⣿⣿⣿⣿⣿⣿⣿⣿⣿⣿⣿⣿⣾⡇⠀⠀⠀⠀⠀⠀⠀⠀⠀⠀⠀⠀⠀⠀⠀⠀⠀⠀⠀⠀⠀⠀⠀⠀⠀⠀⠀⠀⠀⠀⠀⠀⠀⠀⠀⠀⠀⠀⠀⠀⠀⠀⠀⠀⠀⠀⠀⠀⠀⠀⢸⣿⣿⣿⣿⣿⣿⣿⣿⣿⣿⣿⣿⣿⣿⡇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⣿⣿⣿⣿⣿⣿⣿⣿⣿⣿⣿⣿⣿⣿⣿⣿⣿⣿⣿⣿⣿⣿⣿⣿⣿⣧⣤⡄⠀⠀⡀⠀⠀⠀⠀⠀⠀⠀⠀⠀⠀⠀⠀⠀⠀⠀⠀⠀⠀⠀⠀⠀⠀⠀⠀⠀⠀⠀⠀⠀⠀⠀⠀⠀⠀⠀⠀⠀⠀⠀⠀⠀⠀⠀⠀⠀⣿⣿⣿⣿⣿⣿⣿⣿⣿⣿⣿⣿⣿⣿⡇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⣿⣿⣿⣿⣿⣿⣿⣿⣿⣿⣿⣿⣿⣿⣿⣿⣿⣿⣿⣿⣿⣿⣿⣿⣿⣿⣿⣿⣷⣄⢻⣧⣤⠀⠀⠀⠀⠀⠀⠀⠀⠀⠀⠀⠀⠀⠀⠀⠀⠀⠀⠀⠀⠀⠀⠀⠀⠀⠀⠀⠀⠀⠀⠀⠀⠀⠀⠀⠀⠀⠀⠀⠀⠀⠀⠀⣿⣿⣿⣿⣿⣿⣿⣿⣿⣿⣿⣿⣿⣿⡇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⣿⣿⣿⣿⣿⣿⣿⣿⣿⣿⣿⣿⣿⣿⣿⣿⣿⣿⣿⣿⣿⣿⣿⣿⣿⣿⣿⣿⣿⣿⣿⣿⠏⠀⠀⠀⠀⠀⠀⠀⠀⠀⠀⠀⠀⠀⠀⠀⠀⠀⠀⠀⠀⠀⠀⠀⠀⠀⠀⠀⠀⠀⠀⠀⠀⠀⠀⠀⠀⠀⠀⠀⠀⠀⠀⢰⣿⣿⣿⣿⣿⣿⣿⣿⣿⣿⣿⣿⣿⣿⡇</a:t>
            </a:r>
            <a:br/>
            <a:r>
              <a:t>⣿⣿⣿⣿⣿⣿⣿⣿⣿⣿⣿⣿⣿⣿⣿⣿⣿⣿⣿⣿⣿⣿⣿⣿⣿⣿⣿⣿⣿⡿⠟⠁⠀⠀⠀⠀⠀⠀⠀⠀⠀⠀⠀⠀⠀⠀⠀⠀⠀⠀⠀⠀⠀⠀⠀⠀⠀⠀⠀⠀⠀⠀⠀⠀⠀⠀⠀⠀⠀⠀⠀⠀⠀⠀⠀⢸⣿⣿⣿⣿⣿⣿⣿⣿⣿⣿⣿⣿⣿⣿⡇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⣿⣿⣿⣿⣿⣿⣿⣿⣿⣿⣿⣿⣿⣿⣿⣿⣿⣿⣿⣿⣿⣿⣿⣿⣿⣿⣿⣿⣿⣷⣀⠀⠀⠀⠀⠀⠀⠀⠀⠀⠀⠀⠀⠀⠀⠀⠀⠀⠀⠀⠀⠀⠀⠀⠀⠀⠀⠀⠀⠀⠀⠀⠀⠀⠀⠀⠀⠀⠀⠀⠀⠀⠀⠀⠀⠈⣿⣿⣿⣿⣿⣿⣿⣿⣿⣿⣿⣿⣿⣿⡇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⣿⣿⣿⣿⣿⣿⣿⣿⣿⣿⣿⣿⣿⣿⣿⣿⣿⣿⣿⣿⣿⣿⣿⣿⣿⣿⣿⣿⣿⣿⣿⣿⣧⡀⠀⠀⠀⠀⠀⠀⠀⠀⠀⠀⠀⠀⠀⠀⠀⠀⠀⠀⠀⠀⠀⠀⠀⠀⠀⠀⠀⠀⠀⠀⠀⠀⠀⠀⠀⠀⠀⠀⠀⠀⠀⠀⠀⠻⣿⣿⣿⣿⣿⣿⣿⣿⣿⣿⣿⣿⡇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⣿⣿⣿⣿⣿⣿⣿⣿⣿⣿⣿⣿⣿⣿⣿⣿⣿⣿⣿⣿⣿⣿⣿⣿⣿⣿⣿⣿⣿⣿⣿⣿⣿⣷⡀⠀⠀⠀⠀⠀⠀⠀⠀⠀⠀⠀⠀⠀⠀⠀⠀⠀⠀⠀⠀⠀⠀⠀⠀⠀⠀⠀⠀⠀⠀⠀⠀⠀⠀⠀⠀⠀⠀⠀⠀⠀⠀⠐⣼⣿⣿⣿⣿⣿⣿⣿⣿⣿⣿⣿⡇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⣿⣿⣿⣿⣿⣿⣿⣿⣿⣿⣿⣿⣿⣿⣿⣿⣿⣿⣿⣿⣿⣿⣿⣿⣿⣿⣿⣿⣿⣿⣿⣿⣿⣿⣿⡄⠀⠀⠀⠀⠀⠀⠀⠀⠀⠀⠀⠀⠀⠀⠀⠀⠀⠀⠀⠀⠀⠀⠀⠀⠀⠀⠀⣀⣠⣤⣤⣶⣶⣶⣦⣤⣤⣤⣀⣀⠀⠀⠘⢿⣿⣿⣿⣿⣿⣿⣿⣿⣿⣿⡇</a:t>
            </a:r>
            <a:br/>
            <a:r>
              <a:t>⣿⣿⣿⣿⣿⣿⣿⣿⣿⣿⣿⣿⣿⣿⣿⣿⣿⣿⣿⣿⣿⣿⣿⣿⣿⣿⣿⣿⣿⣿⣿⣿⣿⣿⣿⣿⡄⠀⠀⢀⠀⠀⠀⠀⠀⠀⠀⠀⠀⠀⠀⠀⠀⠀⠀⠀⠀⠀⠀⢀⣤⣾⣿⣿⣿⣿⣿⣿⣿⣿⣿⣿⣿⣿⣿⣿⣿⣿⣶⣮⣿⣿⣿⣿⣿⣿⣿⣿⣿⣿⡇</a:t>
            </a:r>
            <a:br/>
            <a:r>
              <a:t>⣿⣿⣿⣿⣿⣿⣿⣿⣿⣿⣿⣿⣿⣿⣿⣿⣿⣿⣿⣿⣿⣿⣿⣿⣿⣿⣿⣿⣿⣿⣿⣿⣿⣿⣿⣿⢃⡀⣰⣿⣾⠀⠀⠀⠀⠀⠀⠀⠀⠀⠀⠀⠀⠀⠀⠀⠀⢀⣴⣿⣿⣿⣿⣿⣿⣿⣿⣿⣿⣿⣿⣿⣿⣿⣿⣿⣿⣿⣿⣿⣿⣿⣿⣿⣿⣿⣿⣿⣿⣿⡇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⣿⣿⣿⣿⣿⣿⣿⣿⣿⣿⣿⣿⣿⣿⣿⣿⣿⣿⣿⣿⣿⣿⣿⣿⣿⣿⣿⣿⣿⣿⣿⣿⣿⣿⣿⣿⣿⣿⣿⣿⣏⣄⣄⠀⠀⠀⠀⠀⠀⠀⠀⠀⠀⠀⠀⠀⢠⣿⣿⣿⣿⣿⣿⣿⣿⣿⣿⣿⣿⣿⣿⣿⣿⣿⣿⣿⣿⣿⣿⣿⣿⣿⣿⣿⣿⣿⣿⣿⣿⣿⡇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⣿⣿⣿⣿⣿⣿⣿⣿⣿⣿⣿⣿⣿⣿⣿⣿⣿⣿⣿⣿⣿⣿⣿⣿⣿⣿⣿⣿⣿⣿⣿⣿⣿⣿⣿⣿⣿⣿⣿⣿⡿⠋⣀⣀⣠⣤⣀⣀⡀⠀⠀⠀⠀⠀⢀⣿⣿⣿⣿⣿⣿⣿⣿⣿⣿⣿⣿⣿⣿⣿⣿⣿⣿⣿⣿⣿⣿⣿⣿⣿⣿⣿⣿⣿⣿⣿⣿⣿⣿⣿⡇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⣿⣿⣿⣿⣿⣿⣿⣿⣿⣿⣿⣿⣿⣿⣿⣿⣿⣿⣿⣿⣿⣿⣿⣿⣿⣿⣿⣿⣿⠿⠛⠋⠉⠀⠀⠀⠀⠀⠀⠈⠉⠙⠻⢿⣿⣿⣿⣿⣿⣿⣿⣿⣿⣿⣿⣿⣿⣿⣿⣿⣿⣿⣿⣿⣿⣿⣿⣿⣿⣿⣿⣿⣿⣿⣿⣿⣿⣿⣿⣿⣿⣿⣿⣿⣿⣿⣿⣿⣿⣿⡇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⣿⣿⣿⣿⣿⣿⣿⣿⣿⣿⣿⣿⣿⣿⣿⣿⣿⣿⣿⣿⣿⣿⣿⣿⣿⡿⠛⠉⠀⠀⠀⠀⠀⠀⠀⠀⠀⠀⠀⠀⠀⠀⠀⠀⠉⠻⣿⣿⣿⣿⣿⣿⣿⣿⣿⣿⣿⣿⣿⣿⣿⣿⣿⣿⣿⣿⣿⣿⣿⣿⣿⣿⣿⣿⣿⣿⣿⣿⣿⣿⣿⣿⣿⣿⣿⣿⣿⣿⣿⣿⡇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⣿⣿⣿⣿⣿⣿⣿⣿⣿⣿⣿⣿⣿⣿⣿⣿⣿⣿⣿⣿⣿⣿⡿⠟⠁⠀⠀⠀⠀⠀⠀⠀⠀⠀⠀⠀⠀⠀⠀⠀⠀⠀⠀⠀⠀⠀⠈⠛⠛⠛⠛⠛⠛⠛⠻⠿⢿⣿⣿⣿⣿⣿⣿⣿⣿⣿⣿⣿⣿⣿⣿⣿⣿⣿⣿⣿⣿⣿⣿⣿⣿⣿⣿⣿⣿⣿⣿⣿⣿⣿⡇</a:t>
            </a:r>
            <a:br/>
            <a:r>
              <a:t>⣿⣿⣿⣿⣿⣿⣿⣿⣿⣿⣿⣿⣿⣿⣿⣿⣿⣿⣿⣿⡿⠋⠀⠀⠀⠀⠀⠀⠀⠀⠀⠀⠀⠀⠀⠀⠀⠀⠀⠀⠀⠀⠀⠀⠀⠀⠀⠀⠀⠀⠀⠀⠀⠀⠀⠀⠀⠀⠈⠙⠻⢿⣿⣿⣿⣿⣿⣿⣿⣿⣿⣿⣿⣿⣿⣿⣿⣿⣿⣿⣿⣿⣿⣿⣿⣿⣿⣿⣿⣿⡇</a:t>
            </a:r>
            <a:br/>
            <a:r>
              <a:t>⣿⣿⣿⣿⣿⣿⣿⣿⣿⣿⣿⣿⣿⣿⣿⣿⣿⣿⣿⣿⣦⡀⠀⠀⠀⠀⠀⠀⠀⠀⠀⠀⠀⠀⠀⠀⠀⠀⠀⠀⠀⠀⠀⠀⠀⠀⠀⠀⠀⠀⠀⠀⠀⠀⠀⠀⠀⠀⠀⠀⠀⠀⠈⠛⢿⣿⣿⣿⣿⣿⣿⣿⣿⣿⣿⣿⣿⣿⣿⣿⣿⣿⣿⣿⣿⣿⣿⣿⣿⣿⡇</a:t>
            </a:r>
            <a:br/>
            <a:r>
              <a:t>⣿⣿⣿⣿⣿⣿⣿⣿⣿⣿⣿⣿⣿⣿⣿⣿⣿⣿⣿⣿⣿⣿⣦⡀⠀⠀⠀⠀⠀⠀⠀⠀⠀⠀⠀⠀⠀⠀⠀⠀⠀⠀⠀⠀⠀⠀⠀⠀⠀⠀⠀⠀⠀⠀⠀⠀⠀⠀⠀⠀⠀⠀⠀⠀⠀⠉⠻⣿⣿⣿⣿⣿⣿⣿⣿⣿⣿⣿⣿⣿⣿⣿⣿⣿⣿⣿⣿⣿⣿⣿⡇</a:t>
            </a:r>
            <a:br/>
            <a:r>
              <a:t>⣿⣿⣿⣿⣿⣿⣿⣿⣿⣿⣿⣿⣿⣿⣿⣿⣿⣿⣿⣿⣿⣿⣿⣿⣄⠀⠀⠀⠀⠀⠀⠀⠀⠀⠀⠀⠀⠀⠀⠀⠀⠀⠀⠀⠀⠀⠀⠀⠀⠀⠀⠀⠀⠀⠀⠀⠀⠀⠀⠀⠀⠀⠀⠀⠀⠀⠀⠈⠻⣿⣿⣿⣿⣿⣿⣿⣿⣿⣿⣿⣿⣿⣿⣿⣿⣿⣿⣿⣿⣿⡇</a:t>
            </a:r>
            <a:br/>
            <a:r>
              <a:t>⣿⣿⣿⣿⣿⣿⣿⣿⣿⣿⣿⣿⣿⣿⣿⣿⣿⣿⣿⣿⣿⣿⣿⣿⣿⣷⡀⠀⠀⠀⠀⠀⠀⠀⠀⠀⠀⠀⠀⠀⠀⠀⠀⠀⠀⠀⠀⠀⠀⠀⠀⠀⠀⠀⠀⠀⠀⠀⠀⠀⠀⠀⠀⠀⠀⠀⠀⠀⠀⠙⢿⣿⣿⣿⣿⣿⣿⣿⣿⣿⣿⣿⣿⣿⣿⣿⣿⣿⣿⣿⡇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⣿⣿⣿⣿⣿⣿⣿⣿⣿⣿⣿⣿⣿⣿⣿⣿⣿⣿⣿⣿⣿⣿⣿⣿⣿⣿⣿⣄⠀⠀⠀⠀⠀⠀⠀⠀⠀⠀⠀⠀⠀⠀⠀⠀⠀⠀⠀⠀⠀⠀⠀⠀⠀⠀⠀⠀⠀⠀⠀⠀⠀⠀⠀⠀⠀⠀⠀⠀⠀⠀⠀⠙⣿⣿⣿⣿⣿⣿⣿⣿⣿⣿⣿⣿⣿⣿⣿⣿⣿⣿⡇</a:t>
            </a:r>
            <a:br/>
            <a:r>
              <a:t>⣿⣿⣿⣿⣿⣿⣿⣿⣿⣿⣿⣿⣿⣿⣿⣿⣿⣿⣿⣿⣿⣿⣿⣿⣿⣿⣿⣿⣦⠀⠀⠀⠀⠀⠀⠀⠀⠀⠀⠀⠀⠀⠀⠀⠀⠀⠀⠀⠀⠀⠀⠀⠀⠀⠀⠀⠀⠀⠀⠀⠀⠀⠀⠀⠀⠀⠀⠀⠀⠀⠀⠀⠈⢻⣿⣿⣿⣿⣿⣿⣿⣿⣿⣿⣿⣿⣿⣿⣿⣿⡇</a:t>
            </a:r>
            <a:br/>
            <a:r>
              <a:t>⣿⣿⣿⣿⣿⣿⣿⣿⣿⣿⣿⣿⣿⣿⣿⣿⣿⣿⣿⣿⣿⣿⣿⣿⣿⣿⣿⣿⣿⣧⡀⠀⠀⠀⠀⠀⠀⠀⠀⠀⠀⠀⠀⠀⠀⠀⠀⠀⠀⠀⠀⠀⠀⠀⠀⠀⠀⠀⠀⠀⠀⠀⠀⠀⠀⢀⣀⣤⣤⣴⣶⣶⣶⣶⣿⣿⣿⣿⣿⣿⣿⣿⣿⣿⣿⣿⣿⣿⣿⣿⡇</a:t>
            </a:r>
            <a:br/>
            <a:r>
              <a:t>⣿⣿⣿⣿⣿⣿⣿⣿⣿⣿⣿⣿⣿⣿⣿⣿⣿⣿⣿⣿⣿⣿⣿⣿⣿⣿⣿⣿⣿⣿⣷⡀⠀⠀⠀⠀⠀⠀⠀⠀⠀⠀⠀⠀⠀⠀⠀⠀⠀⠀⠀⠀⠀⠀⠀⠀⠀⠀⠀⠀⠀⢀⣠⣴⣾⣿⣿⣿⣿⣿⣿⣿⣿⣿⣿⣿⣿⣿⣿⣿⣿⣿⣿⣿⣿⣿⣿⣿⣿⣿⡇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⣿⣿⣿⣿⣿⣿⣿⣿⣿⣿⣿⣿⣿⣿⣿⣿⣿⣿⣿⣿⣿⣿⣿⣿⣿⣿⣿⣿⣿⣿⣿⣷⡀⠀⠀⠀⠀⠀⠀⠀⠀⠀⠀⠀⠀⠀⠀⠀⠀⠀⠀⠀⠀⠀⠀⠀⠀⠀⠀⢀⣴⣿⣿⣿⣿⣿⣿⣿⣿⣿⣿⣿⣿⣿⣿⣿⣿⣿⣿⣿⣿⣿⣿⣿⣿⣿⣿⣿⣿⣿⡇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⣿⣿⣿⣿⣿⣿⣿⣿⣿⣿⣿⣿⣿⣿⣿⣿⣿⣿⣿⣿⣿⣿⣿⣿⣿⣿⣿⣿⣿⣿⣿⣿⣧⠀⠀⠀⠀⠀⠀⠀⠀⠀⠀⠀⠀⠀⠀⠀⠀⠀⠀⠀⠀⠀⠀⠀⠀⠀⣴⣿⣿⣿⣿⣿⣿⣿⣿⣿⣿⣿⣿⣿⣿⣿⣿⣿⣿⣿⣿⣿⣿⣿⣿⣿⣿⣿⣿⣿⣿⣿⡇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⣿⣿⣿⣿⣿⣿⣿⣿⣿⣿⣿⣿⣿⣿⣿⣿⣿⣿⣿⣿⣿⣿⣿⣿⣿⣿⣿⣿⣿⣿⣿⣿⣿⣿⣿⡇⠀⠀⠀⠀⠀⠀⠀⠀⠀⠀⠀⠀⠀⠀⠀⠀⠀⠀⢠⣿⣿⣿⣿⣿⣿⣿⣿⣿⣿⠋⠙⠻⠿⣿⣿⣿⣿⣿⣿⣿⣿⣿⣿⣿⣿⣿⣿⣿⣿⣿⣿⣿⣿⣿⡇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⣿⣿⣿⣿⣿⣿⣿⣿⣿⣿⣿⣿⣿⣿⣿⣿⣿⣿⣿⣿⣿⣿⣿⣿⣿⣿⣿⣿⣿⣿⣿⣿⣿⣿⣿⣿⠀⠀⠀⠀⠀⠀⠀⠀⠀⠀⠀⠀⠀⠀⠀⠀⠀⠀⣸⣿⣿⣿⣿⣿⣿⣿⣿⣿⡏⠀⠀⠀⠀⠀⠈⠉⠛⠿⣿⣿⣿⣿⣿⣿⣿⣿⣿⣿⣿⣿⣿⣿⣿⣿⡇</a:t>
            </a:r>
            <a:br/>
            <a:r>
              <a:t>⣿⣿⣿⣿⣿⣿⣿⣿⣿⣿⣿⣿⣿⣿⣿⣿⣿⣿⣿⣿⣿⣿⣿⣿⣿⣿⣿⣿⣿⣿⣿⣿⣿⣿⣿⣿⡇⠀⠀⠀⠀⠀⠀⣀⣀⣀⣀⡀⠀⠀⠀⠀⠀⠀⣿⣿⣿⣿⣿⣿⣿⣿⣿⡿⠀⠀⠀⠀⠀⠀⠀⠀⠀⠀⠀⠉⠉⠛⣿⣿⣿⣿⣿⣿⣿⣿⣿⣿⣿⣿⡇</a:t>
            </a:r>
            <a:br/>
            <a:r>
              <a:t>⣿⣿⣿⣿⣿⣿⣿⣿⣿⣿⣿⣿⣿⣿⣿⣿⣿⣿⣿⣿⣿⣿⣿⣿⣿⣿⣿⣿⣿⣿⣿⣿⣿⣿⣿⣿⣿⣀⣠⣴⣶⣿⣿⣿⣿⣿⣿⣿⣿⣷⣶⣤⣀⣸⣿⣿⣿⣿⣿⣿⣿⣿⣿⠃⠀⠀⠀⠀⠀⠀⠀⠀⠀⠀⠀⠀⠀⠀⢿⣿⣿⣿⣿⣿⣿⣿⣿⣿⣿⣿⡇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⣿⣿⣿⣿⣿⣿⣿⣿⣿⣿⣿⣿⣿⣿⣿⣿⣿⣿⣿⣿⣿⣿⣿⣿⣿⣿⣿⣿⣿⣿⣿⣿⣿⣿⣿⣿⣿⣿⣿⣿⣿⣿⣿⣿⣿⣿⣿⣿⣿⣿⣿⣿⣿⣿⣿⣿⣿⣿⣿⣿⣿⣿⡟⠀⠀⠀⠀⠀⠀⠀⠀⠀⠀⠀⠀⠀⠀⠀⢸⣿⣿⣿⣿⣿⣿⣿⣿⣿⣿⣿⡇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⣿⣿⣿⣿⣿⣿⣿⣿⣿⣿⣿⣿⣿⣿⣿⣿⣿⣿⣿⣿⣿⣿⣿⣿⣿⣿⣿⣿⣿⣿⣿⣿⣿⣿⣿⣿⣿⣿⣿⣿⣿⣿⣿⣿⣿⣿⣿⣿⣿⣿⣿⣿⣿⣿⣿⣿⣿⣿⣿⣿⣿⣿⠃⠀⠀⠀⠀⠀⠀⠀⠀⠀⠀⠀⠀⠀⠀⠀⠀⢿⣿⣿⣿⣿⣿⣿⣿⣿⣿⣿⡇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⣿⣿⣿⣿⣿⣿⣿⣿⣿⣿⣿⣿⣿⣿⣿⣿⣿⣿⣿⣿⣿⣿⣿⣿⣿⣿⣿⣿⣿⣿⣿⣿⣿⣿⣿⣿⣿⣿⣿⣿⣿⣿⣿⣿⣿⣿⣿⣿⣿⣿⣿⣿⣿⣿⣿⣿⣿⣿⣿⣿⣿⡟⠀⠀⠀⠀⠀⠀⠀⠀⠀⠀⠀⠀⠀⠀⠀⠀⠀⠈⢻⣿⣿⣿⣿⣿⣿⣿⣿⣿⡇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⣿⣿⣿⣿⣿⣿⣿⣿⣿⣿⣿⣿⣿⣿⣿⣿⣿⣿⣿⣿⣿⣿⣿⣿⣿⣿⣿⣿⣿⣿⣿⣿⣿⣿⣿⣿⣿⣿⣿⣿⣿⣿⣿⣿⣿⣿⣿⣿⣿⣿⣿⣿⣿⣿⣿⣿⣿⣿⣿⣿⣿⣧⡀⠀⠀⠀⠀⠀⠀⠀⠀⠀⠀⠀⠀⠀⠀⠀⠀⠀⢤⣽⣿⣿⣿⣿⣿⣿⣿⣿⡇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⣿⣿⣿⣿⣿⣿⣿⣿⣿⣿⣿⣿⣿⣿⣿⣿⣿⣿⣿⣿⣿⣿⣿⣿⣿⣿⣿⣿⣿⣿⣿⣿⣿⣿⣿⣿⣿⣿⣿⣿⣿⣿⣿⣿⣿⣿⣿⣿⣿⣿⣿⣿⣿⣿⣿⣿⣿⣿⣿⣿⣿⣿⣿⣦⡀⠀⠀⠀⠀⠀⠀⠀⠀⠀⠀⠀⢀⡀⠀⠀⠀⠻⣿⣿⣿⣿⣿⣿⣿⣿⡇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⣿⣿⣿⣿⣿⣿⣿⣿⣿⣿⣿⣿⣿⣿⣿⣿⣿⣿⣿⣿⣿⣿⣿⣿⣿⣿⣿⣿⣿⣿⣿⣿⣿⣿⣿⣿⣿⣿⣿⣿⣿⣿⣿⣿⣿⣿⣿⣿⣿⣿⣿⣿⣿⣿⣿⣿⣿⣿⣿⣿⣿⣿⣿⣿⣿⣆⠀⠀⠀⠀⠀⠀⠀⠀⠀⠀⠈⢻⣷⣦⣄⣀⡙⢿⣿⣿⣿⣿⣿⣿⡇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⣿⣿⣿⣿⣿⣿⣿⣿⣿⣿⣿⣿⣿⣿⣿⣿⣿⣿⣿⣿⣿⣿⣿⣿⣿⣿⣿⣿⣿⣿⣿⣿⣿⣿⣿⣿⣿⣿⣿⣿⣿⣿⣿⣿⣿⣿⣿⣿⣿⣿⣿⣿⣿⣿⣿⣿⣿⣿⣿⣿⣿⣿⣿⣿⣿⣿⣷⠀⠀⠀⠀⠀⠀⠀⠀⠀⠀⢠⣙⣿⣿⣿⣿⣿⣿⣿⣿⣿⣿⣿⡇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⣿⣿⣿⣿⣿⣿⣿⣿⣿⣿⣿⣿⣿⣿⣿⣿⣿⣿⣿⣿⣿⣿⣿⣿⣿⣿⣿⣿⣿⣿⣿⣿⣿⣿⣿⣿⣿⣿⣿⣿⣿⣿⣿⣿⣿⣿⣿⣿⣿⣿⣿⣿⣿⣿⣿⣿⣿⣿⣿⣿⣿⣿⣿⣿⣿⣿⣿⠆⠀⠀⠀⠀⠀⠀⠀⠀⠀⠈⢿⣿⣿⣿⣿⣿⣿⣿⣿⣿⣿⣿⡇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⣿⣿⣿⣿⣿⣿⣿⣿⣿⣿⣿⣿⣿⣿⣿⣿⣿⣿⣿⣿⣿⣿⣿⣿⣿⣿⣿⣿⣿⣿⣿⣿⣿⣿⣿⣿⣿⣿⣿⣿⣿⣿⣿⣿⣿⣿⣿⣿⣿⣿⣿⣿⣿⣿⣿⣿⣿⣿⣿⣿⣿⣿⣿⣿⣿⣿⣿⠀⠀⠀⠀⠀⠀⠀⠀⠀⠀⠀⢤⣿⣿⣿⣿⣿⣿⣿⣿⣿⣿⣿⡇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⣿⣿⣿⣿⣿⣿⣿⣿⣿⣿⣿⣿⣿⣿⣿⣿⣿⣿⣿⣿⣿⣿⣿⣿⣿⣿⣿⣿⣿⣿⣿⣿⣿⣿⣿⣿⣿⣿⣿⣿⣿⣿⣿⣿⣿⣿⣿⣿⣿⣿⣿⣿⣿⣿⣿⣿⣿⣿⣿⣿⣿⣿⣿⣿⣿⣿⣿⠀⠀⠀⠀⠀⠀⠀⠀⠀⠀⠀⠈⢻⣿⣿⣿⣿⣿⣿⣿⣿⣿⣿⡇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⣿⣿⣿⣿⣿⣿⣿⣿⣿⣿⣿⣿⣿⣿⣿⣿⣿⣿⣿⣿⣿⣿⣿⣿⣿⣿⣿⣿⣿⣿⣿⣿⣿⣿⣿⠿⠿⠿⢿⣿⣿⣿⣿⣿⣿⣿⣿⣿⣿⣿⣿⣿⣿⣿⣿⣿⣿⣿⣿⣿⣿⣿⣿⣿⣿⣿⣿⣿⣿⣿⣿⣿⣿⣿⣿⣿⣿⣿⣿⣿⣿⣿⣿⣿⣿⣿⣿⣿⣿⣿⡇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⣿⣿⣿⣿⣿⣿⣿⣿⣿⣿⣿⣿⣿⣿⣿⣿⣿⣿⣿⣿⣿⣿⣿⣿⣿⣿⣿⣿⣿⠿⠛⠉⠁⠀⠀⠀⠀⠀⠀⠀⠈⠉⠛⢿⣿⣿⣿⣿⣿⣿⣿⣿⣿⣿⣿⣿⣿⣿⣿⣿⣿⣿⣿⣿⣿⣿⣿⣿⣿⣿⣿⣿⣿⣿⣿⣿⣿⣿⣿⣿⣿⣿⣿⣿⣿⣿⣿⣿⣿⣿⡇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⣿⣿⣿⣿⣿⣿⣿⣿⣿⣿⣿⣿⣿⣿⣿⣿⣿⣿⣿⣿⣿⣿⣿⣿⣿⡿⠟⠉⠀⠀⠀⠀⠀⠀⠀⠀⠀⠀⠀⠀⠀⠀⠀⠀⠈⠻⢿⣿⣿⣿⣿⣿⣿⣿⣿⣿⣿⣿⣿⣿⣿⣿⣿⣿⣿⣿⣿⣿⣿⣿⣿⣿⣿⣿⣿⣿⣿⣿⣿⣿⣿⣿⣿⣿⣿⣿⣿⣿⣿⣿⡇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⣿⣿⣿⣿⣿⣿⣿⣿⣿⣿⣿⣿⣿⣿⣿⣿⣿⣿⣿⣿⣿⣿⣿⣿⠋⠀⠀⠀⠀⠀⠀⠀⠀⠀⠀⠀⠀⠀⠀⠀⠀⠀⠀⠀⠀⠀⠀⠙⠛⠛⠋⠛⠛⠛⠛⠻⠿⢿⣿⣿⣿⣿⣿⣿⣿⣿⣿⣿⣿⣿⣿⣿⣿⣿⣿⣿⣿⣿⣿⣿⣿⣿⣿⣿⣿⣿⣿⣿⣿⣿⡇</a:t>
            </a:r>
            <a:br/>
            <a:r>
              <a:t>⣿⣿⣿⣿⣿⣿⣿⣿⣿⣿⣿⣿⣿⣿⣿⣿⣿⣿⣿⣿⣿⣿⣿⣿⣧⡀⠀⠀⠀⠀⠀⠀⠀⠀⠀⠀⠀⠀⠀⠀⠀⠀⠀⠀⠀⠀⠀⠀⠀⠀⠀⠀⠀⠀⠀⠀⠀⠀⠀⠉⠛⠿⣿⣿⣿⣿⣿⣿⣿⣿⣿⣿⣿⣿⣿⣿⣿⣿⣿⣿⣿⣿⣿⣿⣿⣿⣿⣿⣿⣿⡇</a:t>
            </a:r>
            <a:br/>
            <a:r>
              <a:t>⣿⣿⣿⣿⣿⣿⣿⣿⣿⣿⣿⣿⣿⣿⣿⣿⣿⣿⣿⣿⣿⣿⣿⣿⣿⣷⡀⠀⠀⠀⠀⠀⠀⠀⠀⠀⠀⠀⠀⠀⠀⠀⠀⠀⠀⠀⠀⠀⠀⠀⠀⠀⠀⠀⠀⠀⠀⠀⠀⠀⠀⠀⠀⠙⠻⣿⣿⣿⣿⣿⣿⣿⣿⣿⣿⣿⣿⣿⣿⣿⣿⣿⣿⣿⣿⣿⣿⣿⣿⣿⡇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⣿⣿⣿⣿⣿⣿⣿⣿⣿⣿⣿⣿⣿⣿⣿⣿⣿⣿⣿⣿⣿⣿⣿⣿⣿⣿⣿⡄⠀⠀⠀⠀⠀⠀⠀⠀⠀⠀⠀⠀⠀⠀⠀⠀⠀⠀⠀⠀⠀⠀⠀⠀⠀⠀⠀⠀⠀⠀⠀⠀⠀⠀⠀⠀⠀⠈⠛⢿⣿⣿⣿⣿⣿⣿⣿⣿⣿⣿⣿⣿⣿⣿⣿⣿⣿⣿⣿⣿⣿⣿⡇</a:t>
            </a:r>
            <a:br/>
            <a:r>
              <a:t>⣿⣿⣿⣿⣿⣿⣿⣿⣿⣿⣿⣿⣿⣿⣿⣿⣿⣿⣿⣿⣿⣿⣿⣿⣿⣿⣿⣿⡄⠀⠀⠀⠀⠀⠀⠀⠀⠀⠀⠀⠀⠀⠀⠀⠀⠀⠀⠀⠀⠀⠀⠀⠀⠀⠀⠀⠀⠀⠀⠀⠀⠀⠀⠀⠀⠀⠀⠀⠙⢿⣿⣿⣿⣿⣿⣿⣿⣿⣿⣿⣿⣿⣿⣿⣿⣿⣿⣿⣿⣿⡇</a:t>
            </a:r>
            <a:br/>
            <a:r>
              <a:t>⣿⣿⣿⣿⣿⣿⣿⣿⣿⣿⣿⣿⣿⣿⣿⣿⣿⣿⣿⣿⣿⣿⣿⣿⣿⣿⣿⣿⣿⡄⠀⠀⠀⠀⠀⠀⠀⠀⠀⠀⠀⠀⠀⠀⠀⠀⠀⠀⠀⠀⠀⠀⠀⠀⠀⠀⠀⠀⠀⠀⠀⠀⠀⠀⠀⠀⠀⠀⠀⠀⠙⣿⣿⣿⣿⣿⣿⣿⣿⣿⣿⣿⣿⣿⣿⣿⣿⣿⣿⣿⡇</a:t>
            </a:r>
            <a:br/>
            <a:r>
              <a:t>⣿⣿⣿⣿⣿⣿⣿⣿⣿⣿⣿⣿⣿⣿⣿⣿⣿⣿⣿⣿⣿⣿⣿⣿⣿⣿⣿⣿⣿⣿⡄⠀⠀⠀⠀⠀⠀⠀⠀⠀⠀⠀⠀⠀⠀⠀⠀⠀⠀⠀⠀⠀⠀⠀⠀⠀⠀⠀⠀⠀⠀⠀⠀⠀⠀⢀⣠⣤⣶⣾⣿⣿⣿⣿⣿⣿⣿⣿⣿⣿⣿⣿⣿⣿⣿⣿⣿⣿⣿⣿⡇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⣿⣿⣿⣿⣿⣿⣿⣿⣿⣿⣿⣿⣿⣿⣿⣿⣿⣿⣿⣿⣿⣿⣿⣿⣿⣿⣿⣿⣿⣿⣿⡄⠀⠀⠀⠀⠀⠀⠀⠀⠀⠀⠀⠀⠀⠀⠀⠀⠀⠀⠀⠀⠀⠀⠀⠀⠀⠀⠀⠀⠀⠀⣠⣴⣾⣿⣿⣿⣿⣿⣿⣿⣿⣿⣿⣿⣿⣿⣿⣿⣿⣿⣿⣿⣿⣿⣿⣿⣿⣿⡇</a:t>
            </a:r>
            <a:br/>
            <a:r>
              <a:t>⣿⣿⣿⣿⣿⣿⣿⣿⣿⣿⣿⣿⣿⢿⣿⣿⣿⣿⣿⣿⣿⣿⣿⣿⣿⣿⣿⣿⣿⣿⣿⣿⡀⠀⠀⠀⠀⠀⠀⠀⠀⠀⠀⠀⠀⠀⠀⠀⠀⠀⠀⠀⠀⠀⠀⠀⠀⠀⠀⢀⣴⣾⣿⣿⣿⣿⣿⣿⣿⣿⣿⣿⣿⣿⣿⣿⣿⣿⣿⣿⣿⣿⣿⣿⣿⣿⣿⣿⣿⣿⡇</a:t>
            </a:r>
            <a:br/>
            <a:r>
              <a:t>⣿⣿⣿⣿⣿⣿⣿⣿⣿⣿⣿⣿⣿⠀⠙⢿⣿⣿⣿⣿⣿⣿⣿⣿⣿⣿⣿⣿⣿⣿⣿⣿⣷⠀⠀⠀⠀⠀⠀⠀⠀⠀⠀⠀⠀⠀⠀⠀⠀⠀⠀⠀⠀⠀⠀⠀⠀⠀⣠⣿⣿⣿⣿⣿⣿⣿⣿⣿⣿⣿⣿⣿⣿⣿⣿⣿⣿⣿⣿⣿⣿⣿⣿⣿⣿⣿⣿⣿⣿⣿⡇</a:t>
            </a:r>
            <a:br/>
            <a:r>
              <a:t>⣿⣿⣿⣿⣿⣿⣿⣿⣿⣿⣿⣿⡏⠀⠀⠀⠙⢿⣿⣿⣿⣿⣿⣿⣿⣿⣿⣿⣿⣿⣿⣿⣿⣇⠀⠀⠀⠀⠀⠀⠀⠀⠀⠀⠀⠀⠀⠀⠀⠀⠀⠀⠀⠀⠀⠀⠀⣼⣿⣿⣿⣿⣿⣿⣿⣿⣿⣿⣿⣿⣿⣿⣿⣿⣿⣿⣿⣿⣿⣿⣿⣿⣿⣿⣿⣿⣿⣿⣿⣿⡇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⣿⣿⣿⣿⣿⣿⣿⣿⣿⣿⣿⣿⣿⠀⠀⠀⠀⠀⠻⣿⣿⣿⣿⣿⣿⣿⣿⣿⣿⣿⣿⣿⣿⣿⡄⠀⠀⠀⠀⠀⠀⠀⠀⠀⠀⠀⠀⠀⠀⠀⠀⠀⠀⠀⠀⠀⣼⣿⣿⣿⣿⣿⣿⣿⣿⣿⣿⣿⣿⣿⣿⣿⣿⣿⣿⣿⣿⣿⣿⣿⣿⣿⣿⣿⣿⣿⣿⣿⣿⣿⡇</a:t>
            </a:r>
            <a:br/>
            <a:r>
              <a:t>⣿⣿⣿⣿⣿⣿⣿⣿⣿⣿⣿⣿⣿⡀⠀⠀⠀⠀⠀⠘⢿⣿⣿⣿⣿⣿⣿⣿⣿⣿⣿⣿⣿⣿⣧⠀⠀⠀⠀⠀⠀⠀⠀⠀⠀⠀⠀⠀⠀⠀⠀⠀⠀⠀⠀⢰⣿⣿⣿⣿⣿⣿⣿⣿⣿⣿⠛⠛⠿⠿⣿⣿⣿⣿⣿⣿⣿⣿⣿⣿⣿⣿⣿⣿⣿⣿⣿⣿⣿⣿⡇</a:t>
            </a:r>
            <a:br/>
            <a:r>
              <a:t>⣿⣿⣿⣿⣿⣿⣿⣿⣿⣿⣿⣿⣿⣧⠀⠀⠀⠀⠀⢀⣌⢻⣿⣿⣿⣿⣿⣿⣿⣿⣿⣿⣿⣿⣿⡆⠀⠀⠀⠀⠀⠀⠀⠀⠀⠀⠀⠀⠀⠀⠀⠀⠀⠀⠀⣿⣿⣿⣿⣿⣿⣿⣿⣿⣿⠃⠀⠀⠀⠀⠀⠈⠉⠙⠛⠿⠿⢿⣿⣿⣿⣿⣿⣿⣿⣿⣿⣿⣿⣿⡇</a:t>
            </a:r>
            <a:br/>
            <a:r>
              <a:t>⣿⣿⣿⣿⣿⣿⣿⣿⣿⣿⣿⣿⣿⣿⣆⠀⠀⢀⣴⣿⣿⡆⠻⣿⣿⣿⣿⣿⣿⣿⣿⣿⣿⣿⣿⣷⠀⠀⠀⠀⠀⠀⠀⠀⠀⠀⠀⠀⠀⠀⠀⠀⠀⠀⢸⣿⣿⣿⣿⣿⣿⣿⣿⣿⡏⠀⠀⠀⠀⠀⠀⠀⠀⠀⠀⠀⠀⠀⠀⢹⣿⣿⣿⣿⣿⣿⣿⣿⣿⣿⡇</a:t>
            </a:r>
            <a:br/>
            <a:r>
              <a:t>⣿⣿⣿⣿⣿⣿⣿⣿⣿⣿⣿⣿⣿⣿⣿⣷⣾⣿⣿⣿⣿⣿⡀⢹⣿⣿⣿⣿⣿⣿⣿⣿⣿⣿⣿⣿⡆⠀⠀⠀⠀⠀⠀⠀⠀⠀⠀⠀⠀⠀⠀⠀⠀⠀⣿⣿⣿⣿⣿⣿⣿⣿⣿⡿⠀⠀⠀⠀⠀⠀⠀⠀⠀⠀⠀⠀⠀⠀⠀⠸⣿⣿⣿⣿⣿⣿⣿⣿⣿⣿⡇</a:t>
            </a:r>
            <a:br/>
            <a:r>
              <a:t>⣿⣿⣿⣿⣿⣿⣿⣿⣿⣿⣿⣿⣿⣿⣿⣿⣿⣿⣿⣿⣿⣿⣿⣿⣿⣿⣿⣿⣿⣿⣿⣿⣿⣿⣿⣿⣧⠀⠀⠀⠀⠀⣀⣀⣀⣀⣀⣀⡀⠀⠀⠀⠀⢠⣿⣿⣿⣿⣿⣿⣿⣿⣿⠃⠀⠀⠀⠀⠀⠀⠀⠀⠀⠀⠀⠀⠀⠀⠀⢀⣿⣿⣿⣿⣿⣿⣿⣿⣿⣿⡇</a:t>
            </a:r>
            <a:br/>
            <a:r>
              <a:t>⣿⣿⣿⣿⣿⣿⣿⣿⣿⣿⣿⣿⣿⣿⣿⣿⣿⣿⣿⣿⣿⣿⣿⣿⣿⣿⣿⣿⣿⣿⣿⣿⣿⣿⣿⣿⣿⣄⣤⣶⣿⣿⣿⣿⣿⣿⣿⣿⣿⣿⣷⣦⣄⣸⣿⣿⣿⣿⣿⣿⣿⣿⡟⠀⠀⠀⠀⠀⠀⠀⠀⠀⠀⠀⠀⠀⠀⠀⠀⢸⣿⣿⣿⣿⣿⣿⣿⣿⣿⣿⡇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⣿⣿⣿⣿⣿⣿⣿⣿⣿⣿⣿⣿⣿⣿⣿⣿⣿⣿⣿⣿⣿⣿⣿⣿⣿⣿⣿⣿⣿⣿⣿⣿⣿⣿⣿⣿⣿⣿⣿⣿⣿⣿⣿⣿⣿⣿⣿⣿⣿⣿⣿⣿⣿⣿⣿⣿⣿⣿⣿⣿⣿⣿⠁⠀⠀⠀⠀⠀⠀⠀⠀⠀⠀⠀⠀⠀⠀⠀⠀⢸⣿⣿⣿⣿⣿⣿⣿⣿⣿⣿⡇</a:t>
            </a:r>
            <a:br/>
            <a:r>
              <a:t>⣿⣿⣿⣿⣿⣿⣿⣿⣿⣿⣿⣿⣿⣿⣿⣿⣿⣿⣿⣿⣿⣿⣿⣿⣿⣿⣿⢿⣿⣿⣿⣿⣿⣿⣿⣿⣿⣿⣿⣿⣿⣿⣿⣿⣿⣿⣿⣿⣿⣿⣿⣿⣿⣿⣿⣿⣿⣿⣿⣿⣿⡏⠀⠀⠀⠀⠀⠀⠀⠀⠀⠀⠀⠀⠀⠀⠀⠀⠀⠸⣿⣿⣿⣿⣿⣿⣿⣿⣿⣿⡇</a:t>
            </a:r>
            <a:br/>
            <a:r>
              <a:t>⣿⣿⣿⣿⣿⣿⣿⣿⣿⣿⣿⣿⣿⣿⣿⣿⣿⣿⣿⣿⣿⣿⣿⣿⣿⣿⣿⣮⣿⣿⣿⣿⣿⣿⣿⣿⣿⣿⣿⣿⣿⣿⣿⣿⣿⣿⣿⣿⣿⣿⣿⣿⣿⣿⣿⣿⣿⣿⣿⣿⣿⡀⠀⠀⠀⠀⠀⠀⠀⠀⠀⠀⠀⠀⠀⠀⠀⠀⠀⠀⣿⣿⣿⣿⣿⣿⣿⣿⣿⣿⡇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⣿⣿⣿⣿⣿⣿⣿⣿⣿⣿⣿⣿⣿⣿⣿⣿⣿⣿⣿⣿⣿⣿⣿⣿⣿⣿⣿⣿⣿⣿⣿⣿⣿⣿⣿⣿⣿⣿⣿⣿⣿⣿⣿⣿⣿⣿⣿⣿⣿⣿⣿⣿⣿⣿⣿⣿⣿⣿⣿⣿⣿⣷⣀⠀⠀⠀⠀⠀⠀⠀⠀⠀⠀⠀⠀⠀⠀⠀⠀⠀⠸⣿⣿⣿⣿⣿⣿⣿⣿⣿⡇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⣿⣿⣿⣿⣿⣿⣿⣿⣿⣿⣿⣿⣿⣿⣿⣿⣿⣿⣿⣿⣿⣿⣿⣿⣿⣿⣿⣿⣿⣿⣿⣿⣿⣿⣿⣿⣿⣿⣿⣿⣿⣿⣿⣿⣿⣿⣿⣿⣿⣿⣿⣿⣿⣿⣿⣿⣿⣿⣿⣿⣿⣿⣿⣷⣄⠀⠀⠀⠀⠀⠀⠀⠀⠀⠀⠀⠀⠀⠀⠀⠀⠹⣿⣿⣿⣿⣿⣿⣿⣿⡇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⣿⣿⣿⣿⣿⣿⣿⣿⣿⣿⣿⣿⣿⣿⣿⣿⣿⣿⣿⣿⣿⣿⣿⣿⣿⣿⣿⣿⣿⣿⣿⣿⣿⣿⣿⣿⣿⣿⣿⣿⣿⣿⣿⣿⣿⣿⣿⣿⣿⣿⣿⣿⣿⣿⣿⣿⣿⣿⣿⣿⣿⣿⣿⣿⣿⣧⡀⠀⠀⠀⠀⠀⠀⠀⠀⠀⠀⠀⠀⠀⠀⠠⣘⣿⣿⣿⣿⣿⣿⣿⡇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⣿⣿⣿⣿⣿⣿⣿⣿⣿⣿⣿⣿⣿⣿⣿⣿⣿⣿⣿⣿⣿⣿⣿⣿⣿⣿⣿⣿⣿⣿⣿⣿⣿⣿⣿⣿⣿⣿⣿⣿⣿⣿⣿⣿⣿⣿⣿⣿⣿⣿⣿⣿⣿⣿⣿⣿⣿⣿⣿⣿⣿⣿⣿⣿⣿⣿⣿⠀⠀⠀⠀⠀⠀⠀⠀⠀⠀⠀⠀⠀⠀⠀⠙⣿⣿⣿⣿⣿⣿⣿⡇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⣿⣿⣿⣿⣿⣿⣿⣿⣿⣿⣿⣿⣿⣿⣿⣿⣿⣿⣿⣿⣿⣿⣿⣿⣿⣿⣿⣿⣿⣿⣿⣿⣿⣿⣿⣿⣿⣿⣿⣿⣿⣿⣿⣿⣿⣿⣿⣿⣿⣿⣿⣿⣿⣿⣿⣿⣿⣿⣿⣿⣿⣿⣿⣿⣿⣿⣿⠇⠀⠀⠀⠀⠀⠀⠀⠀⠀⠀⢳⣦⣄⣀⠀⠈⢿⣿⣿⣿⣿⣿⡇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⣿⣿⣿⣿⣿⣿⣿⣿⣿⣿⣿⣿⣿⣿⣿⣿⣿⣿⣿⣿⣿⣿⣿⣿⣿⣿⣿⣿⣿⣿⣿⣿⣿⣿⣿⣿⣿⣿⣿⣿⣿⣿⣿⣿⣿⣿⣿⣿⣿⣿⣿⣿⣿⣿⣿⣿⣿⣿⣿⣿⣿⣿⣿⣿⣿⣿⣿⠀⠀⠀⠀⠀⠀⠀⠀⠀⠀⠀⢀⠹⣿⣿⣿⣶⣶⣿⣿⣿⣿⣿⡇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⣿⣿⣿⣿⣿⣿⣿⣿⣿⣿⣿⣿⣿⣿⣿⣿⣿⣿⣿⣿⣿⣿⣿⣿⣿⣿⣿⣿⣿⣿⣿⣿⣿⣿⣿⣿⣿⣿⣿⣿⣿⣿⣿⣿⣿⣿⣿⣿⣿⣿⣿⣿⣿⣿⣿⣿⣿⣿⣿⣿⣿⣿⣿⣿⣿⣿⣿⠀⠀⠀⠀⠀⠀⠀⠀⠀⠀⠀⠀⢿⣾⣿⣿⣿⣿⣿⣿⣿⣿⣿⡇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⣿⣿⣿⣿⣿⣿⣿⣿⣿⣿⣿⣿⣿⣿⣿⣿⣿⣿⣿⣿⣿⣿⣿⣿⣿⣿⣿⣿⣿⣿⣿⣿⣿⣿⣿⣿⣿⣿⣿⣿⣿⣿⣿⣿⣿⣿⣿⣿⣿⣿⣿⣿⣿⣿⣿⣿⣿⣿⣿⣿⣿⣿⣿⣿⣿⣿⣿⡆⠀⠀⠀⠀⠀⠀⠀⠀⠀⠀⠀⠈⢿⣿⣿⣿⣿⣿⣿⣿⣿⣿⡇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⣿⣿⣿⣿⣿⣿⣿⣿⣿⣿⣿⣿⣿⣿⣿⣿⣿⣿⣿⣿⣿⣿⣿⣿⣿⣿⣿⣿⣿⣿⣿⣿⣿⣿⣿⣿⣿⣿⣿⣿⣿⣿⣿⣿⣿⣿⣿⣿⣿⣿⣿⣿⣿⣿⣿⣿⣿⣿⣿⣿⣿⣿⣿⣿⣿⣿⣿⣿⡀⠀⠀⠀⠀⠀⠀⠀⠀⠀⠀⠈⢿⣿⣿⣿⣿⣿⣿⣿⣿⣿⡇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⣿⣿⣿⣿⣿⣿⣿⣿⣿⣿⣿⣿⣿⣿⣿⣿⣿⣿⣿⣿⣿⣿⣿⣿⣿⣿⣿⣿⣿⣿⣧⠀⠀⠀⠀⠀⠀⠀⠀⠀⠀⠀⠀⠀⠀⠀⠙⠿⠟⠛⠛⠿⠿⠿⢿⣿⣿⣿⣿⣿⣿⣿⣿⣿⣿⣿⣿⣿⣿⣿⣿⣿⣿⣿⣿⣿⣿⣿⣿⣿⣿⣿⣿⣿⣿⣿⣿⣿⣿⣿⡇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⣿⣿⣿⣿⣿⣿⣿⣿⣿⣿⣿⣿⣿⣿⣿⣿⣿⣿⣿⣿⣿⣿⣿⣿⣿⣿⣿⣿⣿⣿⣿⡆⠀⠀⠀⠀⠀⠀⠀⠀⠀⠀⠀⠀⠀⠀⠀⠀⠀⠀⠀⠀⠀⠀⠀⠀⠈⠉⠛⠻⢿⣿⣿⣿⣿⣿⣿⣿⣿⣿⣿⣿⣿⣿⣿⣿⣿⣿⣿⣿⣿⣿⣿⣿⣿⣿⣿⣿⣿⣿⡇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⣿⣿⣿⣿⣿⣿⣿⣿⣿⣿⣿⣿⣿⣿⣿⣿⣿⣿⣿⣿⣿⣿⣿⣿⣿⣿⣿⣿⣿⣿⣿⣿⠀⠀⠀⠀⠀⠀⠀⠀⠀⠀⠀⠀⠀⠀⠀⠀⠀⠀⠀⠀⠀⠀⠀⠀⠀⠀⠀⠀⠀⠈⠙⠻⢿⣿⣿⣿⣿⣿⣿⣿⣿⣿⣿⣿⣿⣿⣿⣿⣿⣿⣿⣿⣿⣿⣿⣿⣿⣿⡇</a:t>
            </a:r>
            <a:br/>
            <a:r>
              <a:t>⣿⣿⣿⣿⣿⣿⣿⣿⣿⣿⣿⣿⣿⣿⣿⠟⢿⣿⣿⣿⣿⣿⣿⣿⣿⣿⣿⣿⣿⣿⣿⣿⣇⠀⠀⠀⠀⠀⠀⠀⠀⠀⠀⠀⠀⠀⠀⠀⠀⠀⠀⠀⠀⠀⠀⠀⠀⠀⠀⠀⠀⠀⠀⣠⣼⣿⣿⣿⣿⣿⣿⣿⣿⣿⣿⣿⣿⣿⣿⣿⣿⣿⣿⣿⣿⣿⣿⣿⣿⣿⡇</a:t>
            </a:r>
            <a:br/>
            <a:r>
              <a:t>⣿⣿⣿⣿⣿⣿⣿⣿⣿⣿⣿⣿⣿⡿⠃⠀⠈⢿⣿⣿⣿⣿⣿⣿⣿⣿⣿⣿⣿⣿⣿⣿⣿⡄⠀⠀⠀⠀⠀⠀⠀⠀⠀⠀⠀⠀⠀⠀⠀⠀⠀⠀⠀⠀⠀⠀⠀⠀⠀⠀⠀⣠⣾⣿⣿⣿⣿⣿⣿⣿⣿⣿⣿⣿⣿⣿⣿⣿⣿⣿⣿⣿⣿⣿⣿⣿⣿⣿⣿⣿⡇</a:t>
            </a:r>
            <a:br/>
            <a:r>
              <a:t>⣿⣿⣿⣿⣿⣿⣿⣿⣿⣿⣿⣿⡿⠁⠀⠀⠀⠀⢻⣿⣿⣿⣿⣿⣿⣿⣿⣿⣿⣿⣿⣿⣿⣧⠀⠀⠀⠀⠀⠀⠀⠀⠀⠀⠀⠀⠀⠀⠀⠀⠀⠀⠀⠀⠀⠀⠀⠀⠀⢀⣴⣿⣿⣿⣿⣿⣿⣿⣿⣿⣿⣿⣿⣿⣿⣿⣿⣿⣿⣿⣿⣿⣿⣿⣿⣿⣿⣿⣿⣿⡇</a:t>
            </a:r>
            <a:br/>
            <a:r>
              <a:t>⣿⣿⣿⣿⣿⣿⣿⣿⣿⣿⣿⡟⠀⠀⠀⠀⠀⠀⠀⠻⣿⣿⣿⣿⣿⣿⣿⣿⣿⣿⣿⣿⣿⣿⡆⠀⠀⠀⠀⠀⠀⠀⠀⠀⠀⠀⠀⠀⠀⠀⠀⠀⠀⠀⠀⠀⠀⠀⣠⣿⣿⣿⣿⣿⣿⣿⣿⣿⣿⣿⣿⣿⣿⣿⣿⣿⣿⣿⣿⣿⣿⣿⣿⣿⣿⣿⣿⣿⣿⣿⡇</a:t>
            </a:r>
            <a:br/>
            <a:r>
              <a:t>⣿⣿⣿⣿⣿⣿⣿⣿⣿⣿⡟⠀⠀⠀⠀⠀⠀⠀⠀⠀⠹⣿⣿⣿⣿⣿⣿⣿⣿⣿⣿⣿⣿⣿⣷⠀⠀⠀⠀⠀⠀⠀⠀⠀⠀⠀⠀⠀⠀⠀⠀⠀⠀⠀⠀⠀⠀⣼⣿⣿⣿⣿⣿⣿⣿⣿⣿⣿⣿⣿⣿⣿⣿⣿⡿⣿⣿⣿⣿⣿⣿⣿⣿⣿⣿⣿⣿⣿⣿⣿⡇</a:t>
            </a:r>
            <a:br/>
            <a:r>
              <a:t>⣿⣿⣿⣿⣿⣿⣿⣿⣿⡿⠀⠀⠀⠀⠀⠀⠀⠀⠀⠀⠀⠹⣿⣿⣿⣿⣿⣿⣿⣿⣿⣿⣿⣿⣿⡆⠀⠀⠀⠀⠀⠀⠀⠀⠀⠀⠀⠀⠀⠀⠀⠀⠀⠀⠀⠀⣼⣿⣿⣿⣿⣿⣿⣿⣿⣿⣿⣿⣿⣿⡿⠟⠋⠁⠀⠈⠻⣿⣿⣿⣿⣿⣿⣿⣿⣿⣿⣿⣿⣿⡇</a:t>
            </a:r>
            <a:br/>
            <a:r>
              <a:t>⣿⣿⣿⣿⣿⣿⣿⣿⣿⠃⠀⠀⠀⠀⠀⠀⠀⠀⠀⠀⠀⠀⢻⣿⣿⣿⣿⣿⣿⣿⣿⣿⣿⣿⣿⣧⠀⠀⠀⠀⠀⠀⠀⠀⠀⠀⠀⠀⠀⠀⠀⠀⠀⠀⠀⣼⣿⣿⣿⣿⣿⣿⣿⣿⣿⣿⣿⡿⠋⠁⠀⠀⠀⠀⠀⠀⠀⠘⢿⣿⣿⣿⣿⣿⣿⣿⣿⣿⣿⣿⡇</a:t>
            </a:r>
            <a:br/>
            <a:r>
              <a:t>⣿⣿⣿⣿⣿⣿⣿⣿⡏⠀⠀⠀⠀⠀⠀⠀⠀⠀⠀⠀⠀⠀⠀⢻⣿⣿⣿⣿⣿⣿⣿⣿⣿⣿⣿⣿⡀⠀⠀⠀⠀⠀⠀⠀⠀⠀⠀⠀⠀⠀⠀⠀⠀⠀⢰⣿⣿⣿⣿⣿⣿⣿⣿⣿⣿⡿⠉⠀⠀⠀⠀⠀⠀⠀⠀⠀⠀⠀⠈⢻⣿⣿⣿⣿⣿⣿⣿⣿⣿⣿⡇</a:t>
            </a:r>
            <a:br/>
            <a:r>
              <a:t>⣿⣿⣿⣿⣿⣿⣿⣿⠇⠀⠀⠀⠀⠀⠀⠀⠀⠀⠀⠀⠀⠀⠀⠀⢿⣿⣿⣿⣿⣿⣿⣿⣿⣿⣿⣿⡇⠀⠀⠀⠀⠀⠀⠀⠀⠀⠀⠀⠀⠀⠀⠀⠀⠀⣾⣿⣿⣿⣿⣿⣿⣿⣿⣿⡟⠁⠀⠀⠀⠀⠀⠀⠀⠀⠀⠀⠀⠀⠀⠀⠹⣿⣿⣿⣿⣿⣿⣿⣿⣿⡇</a:t>
            </a:r>
            <a:br/>
            <a:r>
              <a:t>⣿⣿⣿⣿⣿⣿⣿⣿⠀⠀⠀⠀⠀⠀⠀⠀⠀⠀⠀⠀⠀⠀⠀⠀⠘⣿⣿⣿⣿⣿⣿⣿⣿⣿⣿⣿⣷⠀⠀⠀⠀⠀⠀⠀⠀⠀⠀⠀⠀⠀⠀⠀⠀⢰⣿⣿⣿⣿⣿⣿⣿⣿⣿⡟⠀⠀⠀⠀⠀⠀⠀⠀⠀⠀⠀⠀⠀⠀⠀⠀⠀⢹⣿⣿⣿⣿⣿⣿⣿⣿⡇</a:t>
            </a:r>
            <a:br/>
            <a:r>
              <a:t>⣿⣿⣿⣿⣿⣿⣿⣿⠀⠀⠀⠀⠀⠀⠀⠀⠀⠀⠀⠀⠀⠀⠀⠀⠀⠹⣿⣿⣿⣿⣿⣿⣿⣿⣿⣿⣿⡀⠀⠀⠀⠀⠀⠀⠀⠀⠀⠀⠀⠀⠀⠀⠀⣸⣿⣿⣿⣿⣿⣿⣿⣿⡿⠀⠀⠀⠀⠀⠀⠀⠀⠀⠀⠀⠀⠀⠀⠀⠀⠀⠀⠀⢻⣿⣿⣿⣿⣿⣿⣿⡇</a:t>
            </a:r>
            <a:br/>
            <a:r>
              <a:t>⣿⣿⣿⣿⣿⣿⣿⣿⠀⠀⠀⠀⠀⠀⠀⠀⠀⠀⠀⠀⠀⠀⠀⠀⠀⠀⢻⣿⣿⣿⣿⣿⣿⣿⣿⣿⣿⡇⠀⠀⠀⠀⠀⠀⠀⠀⠀⠀⠀⠀⠀⠀⠀⣿⣿⣿⣿⣿⣿⣿⣿⣿⠃⠀⠀⠀⠀⠀⠀⠀⠀⠀⠀⠀⠀⠀⠀⠀⠀⠀⠀⠀⠘⣿⣿⣿⣿⣿⣿⣿⡇</a:t>
            </a:r>
            <a:br/>
            <a:r>
              <a:t>⣿⣿⣿⣿⣿⣿⣿⣿⡇⠀⠀⠀⠀⠀⠀⠀⠀⠀⠀⠀⠀⠀⠀⠀⠀⠀⠈⣿⣿⣿⣿⣿⣿⣿⣿⣿⣿⣧⠀⠀⠀⠀⠀⠀⠀⠀⠀⠀⠀⠀⠀⠀⢀⣿⣿⣿⣿⣿⣿⣿⣿⡿⠀⠀⠀⠀⠀⠀⠀⠀⠀⠀⠀⠀⠀⠀⠀⠀⠀⠀⠀⠀⠀⢿⣿⣿⣿⣿⣿⣿⡇</a:t>
            </a:r>
            <a:br/>
            <a:r>
              <a:t>⣿⣿⣿⣿⣿⣿⣿⣿⣷⠀⠀⠀⠀⠀⠀⠀⠀⠀⠀⠀⠀⠀⠀⠀⠀⠀⠀⢸⣿⣿⣿⣿⣿⣿⣿⣿⣿⣿⠀⠀⠀⠀⠀⠀⠀⠀⠀⠀⠀⠀⠀⠀⢸⣿⣿⣿⣿⣿⣿⣿⣿⡇⠀⠀⠀⠀⠀⠀⠀⠀⠀⠀⠀⠀⠀⠀⠀⠀⠀⠀⠀⠀⠀⢸⣿⣿⣿⣿⣿⣿⡇</a:t>
            </a:r>
            <a:br/>
            <a:r>
              <a:t>⣿⣿⣿⣿⣿⣿⣿⣿⣿⣧⠀⠀⠀⠀⠀⠀⠀⠀⠀⠀⠀⠀⠀⠀⠀⠀⠀⠀⣿⣿⣿⣿⣿⣿⣿⣿⣿⣿⡆⠀⠀⠀⠀⠀⠀⠀⠀⠀⠀⠀⠀⠀⣸⣿⣿⣿⣿⣿⣿⣿⣿⠁⠀⠀⠀⠀⠀⠀⠀⠀⠀⠀⠀⠀⠀⠀⠀⠀⠀⠀⠀⠀⠀⢸⣿⣿⣿⣿⣿⣿⡇</a:t>
            </a:r>
            <a:br/>
            <a:r>
              <a:t>⣿⣿⣿⣿⣿⣿⣿⣿⣿⣿⣦⠀⠀⠀⠀⠀⠀⠀⣠⡀⠀⠀⠀⠀⠀⠀⠀⠀⠸⣿⣿⣿⣿⣿⣿⣿⣿⣿⡇⠀⠀⠀⠀⠀⠀⠀⠀⠀⠀⠀⠀⠀⣿⣿⣿⣿⣿⣿⣿⣿⡏⠀⠀⠀⠀⠀⠀⠀⠀⠀⠀⠀⠀⠀⠀⠀⠀⠀⠀⠀⠀⠀⠀⠀⣿⣿⣿⣿⣿⣿⡇</a:t>
            </a:r>
            <a:br/>
            <a:r>
              <a:t>⣿⣿⣿⣿⣿⣿⣿⣿⣿⣿⣿⣷⣄⣀⣀⣀⣠⣾⣿⣷⣀⠀⠀⠀⠀⠀⠀⠀⠀⢻⣿⣿⣿⣿⣿⣿⣿⣿⣷⣀⣀⣤⣤⣤⣴⣤⣶⣤⣤⣄⣀⢀⣿⣿⣿⣿⣿⣿⣿⣿⠃⠀⠀⠀⠀⠀⠀⠀⠀⠀⠀⠀⠀⠀⠀⠀⠀⠀⠀⠀⠀⠀⠀⠀⣿⣿⣿⣿⣿⣿⡇</a:t>
            </a:r>
            <a:br/>
            <a:r>
              <a:t>⣿⣿⣿⣿⣿⣿⣿⣿⣿⣿⣿⣿⣿⣿⣿⣿⣿⣿⣿⣿⣿⣧⡀⢠⣦⣷⡄⠀⠀⠘⣿⣿⣿⣿⣿⣿⣿⣿⣿⣿⣿⣿⣿⣿⣿⣿⣿⣿⣿⣿⣿⣿⣿⣿⣿⣿⣿⣿⣿⡿⠀⠀⠀⠀⠀⠀⠀⠀⠀⠀⠀⠀⠀⠀⠀⠀⠀⠀⠀⠀⠀⠀⠀⠀⣿⣿⣿⣿⣿⣿⡇</a:t>
            </a:r>
            <a:br/>
            <a:r>
              <a:t>⣿⣿⣿⣿⣿⣿⣿⣿⣿⣿⣿⣿⣿⣿⣿⣿⣿⣿⣿⣿⣿⣿⣿⣿⣿⡿⠁⠀⠀⠀⢻⣿⣿⣿⣿⣿⣿⣿⣿⣿⣿⣿⣿⣿⣿⣿⣿⣿⣿⣿⣿⣿⣿⣿⣿⣿⣿⣿⣿⡇⠀⠀⠀⠀⠀⠀⠀⠀⠀⠀⠀⠀⠀⠀⠀⠀⠀⠀⠀⠀⠀⠀⠀⢠⣿⣿⣿⣿⣿⣿⡇</a:t>
            </a:r>
            <a:br/>
            <a:r>
              <a:t>⣿⣿⣿⣿⣿⣿⣿⣿⣿⣿⣿⣿⣿⣿⣿⣿⣿⣿⣿⣿⣿⣿⣿⡿⠟⠁⠀⠀⠀⠀⢈⣿⣿⣿⣿⣿⣿⣿⣿⣿⣿⣿⣿⣿⣿⣿⣿⣿⣿⣿⣿⣿⣿⣿⣿⣿⣿⣿⣿⣄⠀⠀⠀⠀⠀⠀⠀⠀⠀⠀⠀⠀⠀⠀⠀⠀⠀⠀⠀⠀⠀⠀⠀⢸⣿⣿⣿⣿⣿⣿⡇</a:t>
            </a:r>
            <a:br/>
            <a:r>
              <a:t>⣿⣿⣿⣿⣿⣿⣿⣿⣿⣿⣿⣿⣿⣿⣿⣿⣿⣿⣿⣿⣿⣿⠉⠀⠀⠀⠀⠀⢀⣴⣿⣿⣿⣿⣿⣿⣿⣿⣿⣿⣿⣿⣿⣿⣿⣿⣿⣿⣿⣿⣿⣿⣿⣿⣿⣿⣿⣿⣿⣿⣷⣄⠀⠀⠀⠀⠀⠀⠀⠀⠀⠀⠀⠀⠀⠀⠀⠀⠀⠀⠀⠀⠀⠸⣿⣿⣿⣿⣿⣿⡇</a:t>
            </a:r>
            <a:br/>
            <a:r>
              <a:t>⣿⣿⣿⣿⣿⣿⣿⣿⣿⣿⣿⣿⣿⣿⣿⣿⣿⣿⣿⣿⣿⣿⣷⣤⣀⠀⢀⣴⣿⣿⣿⣿⣿⣿⣿⣿⣿⣿⣿⣿⣿⣿⣿⣿⣿⣿⣿⣿⣿⣿⣿⣿⣿⣿⣿⣿⣿⣿⣿⣿⣿⣿⣷⣄⠀⠀⠀⠀⠀⠀⠀⠀⠀⠀⠀⠀⠀⠀⠀⠀⠀⠀⠀⠀⢿⣿⣿⣿⣿⣿⡇</a:t>
            </a:r>
            <a:br/>
            <a:r>
              <a:t>⣿⣿⣿⣿⣿⣿⣿⣿⣿⣿⣿⣿⣿⣿⣿⣿⣿⣿⣿⣿⣿⣿⣿⣿⣿⣧⣿⣿⣿⣿⣿⣿⣿⣿⣿⣿⣿⣿⣿⣿⣿⣿⣿⣿⣿⣿⣿⣿⣿⣿⣿⣿⣿⣿⣿⣿⣿⣿⣿⣿⣿⣿⣿⣿⣧⠀⠀⠀⠀⠀⠀⠀⠀⠀⠀⠀⠀⠀⠀⠀⠀⠀⠀⠀⠸⣿⣿⣿⣿⣿⡇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⣿⣿⣿⣿⣿⣿⣿⣿⣿⣿⣿⣿⣿⣿⣿⣿⣿⣿⣿⣿⣿⣿⣿⣿⣿⣿⣿⣿⣿⣿⣿⣿⣿⣿⣿⣿⣿⣿⣿⣿⣿⣿⣿⣿⣿⣿⣿⣿⣿⣿⣿⣿⣿⣿⣿⣿⣿⣿⣿⣿⣿⣿⣿⣿⣿⡇⠀⠀⠀⠀⠀⠀⠀⠀⠀⠀⠀⠀⠀⠀⠀⠀⠀⠀⠀⠹⣿⣿⣿⣿⡇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⣿⣿⣿⣿⣿⣿⣿⣿⣿⣿⣿⣿⣿⣿⣿⣿⣿⣿⣿⣿⣿⣿⣿⣿⣿⣿⣿⣿⣿⣿⣿⣿⣿⣿⣿⣿⣿⣿⣿⣿⣿⣿⣿⣿⣿⣿⣿⣿⣿⣿⣿⣿⣿⣿⣿⣿⣿⣿⣿⣿⣿⣿⣿⣿⣿⣿⠀⠀⠀⠀⠀⠀⠀⠀⠀⠀⠀⠀⠀⠀⠀⠀⠀⠀⠀⠀⠘⢿⣿⣿⡇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⣿⣿⣿⣿⣿⣿⣿⣿⣿⣿⣿⣿⣿⣿⣿⣿⣿⣿⣿⣿⣿⣿⣿⣿⣿⣿⣿⣿⣿⣿⣿⣿⣿⣿⣿⣿⣿⣿⣿⣿⣿⣿⣿⣿⣿⣿⣿⣿⣿⣿⣿⣿⣿⣿⣿⣿⣿⣿⣿⣿⣿⣿⣿⣿⣿⣿⠀⠀⠀⠀⠀⠀⠀⠀⠀⠀⠀⠀⠀⠀⠀⠀⠀⠀⠀⠀⠘⣷⣿⣿⡇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⣿⣿⣿⣿⣿⣿⣿⣿⣿⣿⣿⣿⣿⣿⣿⣿⣿⣿⣿⣿⣿⣿⣿⣿⣿⣿⣿⣿⣿⣿⣿⣿⣿⣿⣿⣿⣿⣿⣿⣿⣿⣿⣿⣿⣿⣿⣿⣿⣿⣿⣿⣿⣿⣿⣿⣿⣿⣿⣿⣿⣿⣿⣿⣿⣿⣿⣇⠀⠀⠀⠀⠀⠀⠀⠀⠀⠀⠀⠀⠀⠀⠀⣀⠀⠀⠀⠀⠈⢿⣿⡇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⣿⣿⣿⣿⣿⣿⣿⣿⣿⣿⣿⣿⣿⣿⣿⣿⣿⣿⣿⣿⣿⣿⣿⣿⣿⣿⣿⣿⣿⣿⣿⣿⣿⣿⣿⣿⣿⣿⣿⣿⣿⣿⣿⣿⣿⣿⣿⣿⣿⣿⣿⣿⣿⣿⣿⣿⣿⣿⣿⣿⣿⣿⣿⣿⣿⣿⣿⡄⠀⠀⠀⠀⠀⠀⠀⠀⠀⠀⠀⠀⠀⠀⠻⣿⣶⣤⣄⣀⠀⠻⡇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⣿⣿⣿⣿⣿⣿⣿⣿⣿⣿⣿⣿⣿⣿⣿⣿⣿⣿⣿⣿⣿⣿⣿⣿⣿⣿⣿⣿⣿⣿⣿⣿⣿⣿⣿⣿⣿⣿⣿⣿⣿⣿⣿⣿⣿⣿⣿⣿⣿⣿⣿⣿⣿⣿⣿⣿⣿⣿⣿⣿⣿⣿⣿⣿⣿⣿⣿⡇⠀⠀⠀⠀⠀⠀⠀⠀⠀⠀⠀⠀⠀⠀⢀⠙⢿⣿⣿⣿⣿⣿⡆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⣿⣿⣿⣿⣿⣿⣿⣿⣿⣿⣿⣿⣿⣿⣿⣿⣿⣿⣿⣿⣿⣿⣿⣿⣿⣿⣿⣿⣿⣿⣿⣿⣿⣿⣿⣿⣿⣿⣿⣿⣿⣿⣿⣿⣿⣿⣿⣿⣿⣿⣿⣿⣿⣿⣿⣿⣿⣿⣿⣿⣿⣿⣿⣿⣿⣿⣿⡇⠀⠀⠀⠀⠀⠀⠀⠀⠀⠀⠀⠀⠀⠀⠈⢿⣶⣿⣿⣿⣿⣿⡇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⣿⣿⣿⣿⣿⣿⣿⣿⣿⣿⣿⣿⣿⣿⣿⣿⣿⣿⣿⣿⣿⣿⣿⣿⣿⣿⣿⣿⣿⣿⣿⣿⣿⣿⣿⣿⣿⣿⣿⣿⣿⣿⣿⣿⣿⣿⣿⣿⣿⣿⣿⣿⣿⣿⣿⣿⣿⣿⣿⣿⣿⣿⣿⣿⣿⣿⣿⠃⠀⠀⠀⠀⠀⠀⠀⠀⠀⠀⠀⠀⠀⠀⠀⠈⢿⣿⣿⣿⣿⣿⡇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⣿⣿⣿⣿⣿⣿⣿⣿⡟⠁⠀⠀⠀⠀⠀⠀⠀⠀⠈⣿⣿⣿⣿⣿⣿⣿⣿⣿⣿⣿⣿⣿⣿⠀⠀⠀⠀⠀⠀⠀⠀⠀⠀⠀⠀⠀⠀⠀⠀⠀⠀⠀⠀⠀⠀⠀⠀⠀⠀⠀⠀⠀⠀⢀⣿⣿⣿⣿⣿⣿⣿⣿⣿⣿⣿⣿⣿⣿⣿⣿⣿⣿⣿⣿⣿⣿⣿⣿⣿⣿⡇</a:t>
            </a:r>
            <a:br/>
            <a:r>
              <a:t>⣿⣿⣿⣿⣿⣿⣿⠋⠀⠀⠀⠀⠀⠀⠀⠀⠀⠀⠀⠘⣿⣿⣿⣿⣿⣿⣿⣿⣿⣿⣿⣿⣿⡇⠀⠀⠀⠀⠀⠀⠀⠀⠀⠀⠀⠀⠀⠀⠀⠀⠀⠀⠀⠀⠀⠀⠀⠀⠀⠀⠀⢀⣴⣿⣿⣿⣿⣿⣿⣿⣿⣿⣿⣿⣿⣿⣿⣿⣿⣿⣿⣿⣿⣿⣿⣿⣿⣿⣿⣿⡇</a:t>
            </a:r>
            <a:br/>
            <a:r>
              <a:t>⣿⣿⣿⣿⣿⡟⠁⠀⠀⠀⠀⠀⠀⠀⠀⠀⠀⠀⠀⠀⠘⣿⣿⣿⣿⣿⣿⣿⣿⣿⣿⣿⣿⣿⡀⠀⠀⠀⠀⠀⠀⠀⠀⠀⠀⠀⠀⠀⠀⠀⠀⠀⠀⠀⠀⠀⠀⠀⠀⠀⣠⣾⣿⣿⣿⣿⣿⣿⣿⣿⣿⣿⣿⣿⣿⣿⣿⣿⣿⣿⣿⣿⣿⣿⣿⣿⣿⣿⣿⣿⡇</a:t>
            </a:r>
            <a:br/>
            <a:r>
              <a:t>⣿⣿⣿⣿⡟⠀⠀⠀⠀⠀⠀⠀⠀⠀⠀⠀⠀⠀⠀⠀⠀⠹⣿⣿⣿⣿⣿⣿⣿⣿⣿⣿⣿⣿⣇⠀⠀⠀⠀⠀⠀⠀⠀⠀⠀⠀⠀⠀⠀⠀⠀⠀⠀⠀⠀⠀⠀⠀⠀⣴⣿⣿⣿⣿⣿⣿⣿⣿⣿⣿⣿⣿⣿⣿⣿⣿⣿⣿⣿⣿⣿⣿⣿⣿⣿⣿⣿⣿⣿⣿⡇</a:t>
            </a:r>
            <a:br/>
            <a:r>
              <a:t>⣿⣿⣿⠏⠀⠀⠀⠀⠀⠀⠀⠀⠀⠀⠀⠀⠀⠀⠀⠀⠀⠀⢹⣿⣿⣿⣿⣿⣿⣿⣿⣿⣿⣿⣿⡀⠀⠀⠀⠀⠀⠀⠀⠀⠀⠀⠀⠀⠀⠀⠀⠀⠀⠀⠀⠀⠀⢀⣾⣿⣿⣿⣿⣿⣿⣿⣿⣿⣿⣿⣿⣿⡿⠋⠙⢿⣿⣿⣿⣿⣿⣿⣿⣿⣿⣿⣿⣿⣿⣿⡇</a:t>
            </a:r>
            <a:br/>
            <a:r>
              <a:t>⣿⣿⠏⠀⠀⠀⠀⠀⠀⠀⠀⠀⠀⠀⠀⠀⠀⠀⠀⠀⠀⠀⠀⢻⣿⣿⣿⣿⣿⣿⣿⣿⣿⣿⣿⣇⠀⠀⠀⠀⠀⠀⠀⠀⠀⠀⠀⠀⠀⠀⠀⠀⠀⠀⠀⠀⢀⣾⣿⣿⣿⣿⣿⣿⣿⣿⣿⣿⣿⣿⡿⠋⠀⠀⠀⠀⠙⢿⣿⣿⣿⣿⣿⣿⣿⣿⣿⣿⣿⣿⡇</a:t>
            </a:r>
            <a:br/>
            <a:r>
              <a:t>⣿⡟⠀⠀⠀⠀⠀⠀⠀⠀⠀⠀⠀⠀⠀⠀⠀⠀⠀⠀⠀⠀⠀⠀⢿⣿⣿⣿⣿⣿⣿⣿⣿⣿⣿⣿⠀⠀⠀⠀⠀⠀⠀⠀⠀⠀⠀⠀⠀⠀⠀⠀⠀⠀⠀⢠⣿⣿⣿⣿⣿⣿⣿⣿⣿⣿⣿⣿⡟⠋⠀⠀⠀⠀⠀⠀⠀⠈⠻⣿⣿⣿⣿⣿⣿⣿⣿⣿⣿⣿⡇</a:t>
            </a:r>
            <a:br/>
            <a:r>
              <a:t>⣿⠁⠀⠀⠀⠀⠀⠀⠀⠀⠀⠀⠀⠀⠀⠀⠀⠀⠀⠀⠀⠀⠀⠀⠈⢿⣿⣿⣿⣿⣿⣿⣿⣿⣿⣿⡇⠀⠀⠀⠀⠀⠀⠀⠀⠀⠀⠀⠀⠀⠀⠀⠀⠀⢀⣾⣿⣿⣿⣿⣿⣿⣿⣿⣿⣿⡿⠋⠀⠀⠀⠀⠀⠀⠀⠀⠀⠀⠀⠘⢿⣿⣿⣿⣿⣿⣿⣿⣿⣿⡇</a:t>
            </a:r>
            <a:br/>
            <a:r>
              <a:t>⡇⠀⠀⠀⠀⠀⠀⠀⠀⠀⠀⠀⠀⠀⠀⠀⠀⠀⠀⠀⠀⠀⠀⠀⠀⠘⣿⣿⣿⣿⣿⣿⣿⣿⣿⣿⣷⠀⠀⠀⠀⠀⠀⠀⠀⠀⠀⠀⠀⠀⠀⠀⠀⠀⣼⣿⣿⣿⣿⣿⣿⣿⣿⣿⡿⠋⠀⠀⠀⠀⠀⠀⠀⠀⠀⠀⠀⠀⠀⠀⠈⠻⣿⣿⣿⣿⣿⣿⣿⣿⡇</a:t>
            </a:r>
            <a:br/>
            <a:r>
              <a:t>⠁⠀⠀⠀⠀⠀⠀⠀⠀⠀⠀⠀⠀⠀⠀⠀⠀⠀⠀⠀⠀⠀⠀⠀⠀⠀⢹⣿⣿⣿⣿⣿⣿⣿⣿⣿⣿⡄⠀⠀⠀⠀⠀⠀⠀⠀⠀⠀⠀⠀⠀⠀⠀⢰⣿⣿⣿⣿⣿⣿⣿⣿⣿⡟⠁⠀⠀⠀⠀⠀⠀⠀⠀⠀⠀⠀⠀⠀⠀⠀⠀⠀⠙⣿⣿⣿⣿⣿⣿⣿⡇</a:t>
            </a:r>
            <a:br/>
            <a:r>
              <a:t>⠀⠀⠀⠀⠀⠀⠀⠀⠀⠀⠀⠀⠀⠀⠀⠀⠀⠀⠀⠀⠀⠀⠀⠀⠀⠀⠀⣿⣿⣿⣿⣿⣿⣿⣿⣿⣿⡇⠀⠀⠀⠀⠀⠀⠀⠀⠀⠀⠀⠀⠀⠀⠀⣾⣿⣿⣿⣿⣿⣿⣿⣿⡏⠀⠀⠀⠀⠀⠀⠀⠀⠀⠀⠀⠀⠀⠀⠀⠀⠀⠀⠀⠀⠸⣿⣿⣿⣿⣿⣿⡇</a:t>
            </a:r>
            <a:br/>
            <a:r>
              <a:t>⠀⠀⠀⠀⠀⠀⠀⠀⠀⠀⠀⠀⠀⠀⠀⠀⠀⠀⠀⠀⠀⠀⠀⠀⠀⠀⠀⠸⣿⣿⣿⣿⣿⣿⣿⣿⣿⣷⠀⠀⠀⠀⠀⠀⠀⠀⠀⠀⠀⠀⠀⠀⢠⣿⣿⣿⣿⣿⣿⣿⣿⡟⠀⠀⠀⠀⠀⠀⠀⠀⠀⠀⠀⠀⠀⠀⠀⠀⠀⠀⠀⠀⠀⠀⢹⣿⣿⣿⣿⣿⡇</a:t>
            </a:r>
            <a:br/>
            <a:r>
              <a:t>⠀⠀⠀⠀⠀⠀⠀⠀⠀⠀⠀⠀⠀⠀⠀⠀⠀⠀⠀⠀⠀⠀⠀⠀⠀⠀⠀⠀⢿⣿⣿⣿⣿⣿⣿⣿⣿⣿⠀⠀⠀⠀⠀⠀⠀⠀⠀⠀⠀⠀⠀⠀⢸⣿⣿⣿⣿⣿⣿⣿⣿⠁⠀⠀⠀⠀⠀⠀⠀⠀⠀⠀⠀⠀⠀⠀⠀⠀⠀⠀⠀⠀⠀⠀⠀⢿⣿⣿⣿⣿⡇</a:t>
            </a:r>
            <a:br/>
            <a:r>
              <a:t>⡆⠀⠀⠀⠀⠀⠀⠀⠀⠀⠀⠀⠀⠀⠀⠀⠀⠀⠀⠀⠀⠀⠀⠀⠀⠀⠀⠀⠸⣿⣿⣿⣿⣿⣿⣿⣿⣿⡇⠀⠀⠀⠀⠀⠀⠀⠀⠀⠀⠀⠀⠀⣾⣿⣿⣿⣿⣿⣿⣿⡏⠀⠀⠀⠀⠀⠀⠀⠀⠀⠀⠀⠀⠀⠀⠀⠀⠀⠀⠀⠀⠀⠀⠀⠀⠸⣿⣿⣿⣿⡇</a:t>
            </a:r>
            <a:br/>
            <a:r>
              <a:t>⣧⠀⠀⠀⠀⠀⠀⠀⠀⠀⠀⠀⠀⠀⠀⠀⠀⠀⠀⠀⠀⠀⠀⠀⠀⠀⠀⠀⠀⢿⣿⣿⣿⣿⣿⣿⣿⣿⡇⠀⠀⠀⠀⠀⠀⠀⠀⠀⠀⠀⠀⠀⣿⣿⣿⣿⣿⣿⣿⣿⠁⠀⠀⠀⠀⠀⠀⠀⠀⠀⠀⠀⠀⠀⠀⠀⠀⠀⠀⠀⠀⠀⠀⠀⠀⠀⣿⣿⣿⣿⡇</a:t>
            </a:r>
            <a:br/>
            <a:r>
              <a:t>⣿⡆⠀⠀⠀⠀⠀⠀⠀⠀⠀⠀⠀⠀⠀⠀⠀⠀⠀⠀⠀⠀⠀⠀⠀⠀⠀⠀⠀⢸⣿⣿⣿⣿⣿⣿⣿⣿⣷⠀⠀⠀⠀⠀⠀⠀⠀⠀⠀⠀⠀⢀⣿⣿⣿⣿⣿⣿⣿⡿⠀⠀⠀⠀⠀⠀⠀⠀⠀⠀⠀⠀⠀⠀⠀⠀⠀⠀⠀⠀⠀⠀⠀⠀⠀⠀⢸⣿⣿⣿⡇</a:t>
            </a:r>
            <a:br/>
            <a:r>
              <a:t>⣿⣿⡄⠀⠀⠀⠀⠀⠀⠀⠀⠀⠀⠀⠀⠀⠀⠀⠀⠀⠀⠀⠀⠀⠀⠀⠀⠀⠀⠀⣿⣿⣿⣿⣿⣿⣿⣿⣿⠀⠀⠀⠀⠀⠀⠀⠀⠀⠀⠀⠀⢸⣿⣿⣿⣿⣿⣿⣿⡇⠀⠀⠀⠀⠀⠀⠀⠀⠀⠀⠀⠀⠀⠀⠀⠀⠀⠀⠀⠀⠀⠀⠀⠀⠀⠀⢸⣿⣿⣿⡇</a:t>
            </a:r>
            <a:br/>
            <a:r>
              <a:t>⣿⣿⣿⣄⠀⠀⠀⠀⠀⠀⠀⠀⠀⠀⢀⠀⠀⠀⠀⠀⠀⠀⠀⠀⠀⠀⠀⠀⠀⠀⢸⣿⣿⣿⣿⣿⣿⣿⣿⡀⠀⠀⠀⠀⠀⠀⠀⠀⠀⠀⠀⢸⣿⣿⣿⣿⣿⣿⣿⠁⠀⠀⠀⠀⠀⠀⠀⠀⠀⠀⠀⠀⠀⠀⠀⠀⠀⠀⠀⠀⠀⠀⠀⠀⠀⠀⢸⣿⣿⣿⡇</a:t>
            </a:r>
            <a:br/>
            <a:r>
              <a:t>⣿⣿⣿⣿⣷⣶⣦⣄⣀⣀⣰⣿⣶⣿⣿⣿⡄⠀⠀⠀⠀⠀⠀⠀⠀⠀⠀⠀⠀⠀⠈⣿⣿⣿⣿⣿⣿⣿⣿⡇⠀⠀⠀⣀⣀⣀⣀⡀⠀⠀⠀⢸⣿⣿⣿⣿⣿⣿⣿⠀⠀⠀⠀⠀⠀⠀⠀⠀⠀⠀⠀⠀⠀⠀⠀⠀⠀⠀⠀⠀⠀⠀⠀⠀⠀⠀⠀⣿⣿⣿⡇</a:t>
            </a:r>
            <a:br/>
            <a:r>
              <a:t>⣿⣿⣿⣿⣿⣿⣿⣿⣿⣿⣿⣿⣿⣿⣿⣿⣿⣦⡀⠀⡀⣀⡀⠀⠀⠀⠀⠀⠀⠀⠀⢹⣿⣿⣿⣿⣿⣿⣿⣷⣾⣿⣿⣿⣿⣿⣿⣿⣿⣿⣷⣿⣿⣿⣿⣿⣿⣿⡇⠀⠀⠀⠀⠀⠀⠀⠀⠀⠀⠀⠀⠀⠀⠀⠀⠀⠀⠀⠀⠀⠀⠀⠀⠀⠀⠀⢠⣿⣿⣿⡇</a:t>
            </a:r>
            <a:br/>
            <a:r>
              <a:t>⣿⣿⣿⣿⣿⣿⣿⣿⣿⣿⣿⣿⣿⣿⣿⣿⣿⣿⣷⣤⣿⣿⣧⠀⠀⠀⠀⠀⠀⠀⠀⠘⣿⣿⣿⣿⣿⣿⣿⣿⣿⣿⣿⣿⣿⣿⣿⣿⣿⣿⣿⣿⣿⣿⣿⣿⣿⣿⠁⠀⠀⠀⠀⠀⠀⠀⠀⠀⠀⠀⠀⠀⠀⠀⠀⠀⠀⠀⠀⠀⠀⠀⠀⠀⠀⠀⢸⣿⣿⣿⡇</a:t>
            </a:r>
            <a:br/>
            <a:r>
              <a:t>⣿⣿⣿⣿⣿⣿⣿⣿⣿⣿⣿⣿⣿⣿⣿⣿⣿⣿⣿⣿⣿⡿⠃⠀⠀⠀⠀⠀⠀⠀⠀⣠⣿⣿⣿⣿⣿⣿⣿⣿⣿⣿⣿⣿⣿⣿⣿⣿⣿⣿⣿⣿⣿⣿⣿⣿⣿⣿⣦⡀⠀⠀⠀⠀⠀⠀⠀⠀⠀⠀⠀⠀⠀⠀⠀⠀⠀⠀⠀⠀⠀⠀⠀⠀⠀⠀⢸⣿⣿⣿⡇</a:t>
            </a:r>
            <a:br/>
            <a:r>
              <a:t>⣿⣿⣿⣿⣿⣿⣿⣿⣿⣿⣿⣿⣿⣿⣿⣿⣿⣿⣿⠿⠋⠀⠀⠀⠀⠀⠀⠀⠀⠀⣴⣿⣿⣿⣿⣿⣿⣿⣿⣿⣿⣿⣿⣿⣿⣿⣿⣿⣿⣿⣿⣿⣿⣿⣿⣿⣿⣿⣿⣷⡄⠀⠀⠀⠀⠀⠀⠀⠀⠀⠀⠀⠀⠀⠀⠀⠀⠀⠀⠀⠀⠀⠀⠀⠀⠀⢸⣿⣿⣿⡇</a:t>
            </a:r>
            <a:br/>
            <a:r>
              <a:t>⣿⣿⣿⣿⣿⣿⣿⣿⣿⣿⣿⣿⣿⣿⣿⣿⣿⣿⣇⠀⠀⠀⠀⠀⠀⠀⠀⠀⣴⣿⣿⣿⣿⣿⣿⣿⣿⣿⣿⣿⣿⣿⣿⣿⣿⣿⣿⣿⣿⣿⣿⣿⣿⣿⣿⣿⣿⣿⣿⣿⣿⣷⡀⠀⠀⠀⠀⠀⠀⠀⠀⠀⠀⠀⠀⠀⠀⠀⠀⠀⠀⠀⠀⠀⠀⠀⢸⣿⣿⣿⡇</a:t>
            </a:r>
            <a:br/>
            <a:r>
              <a:t>⣿⣿⣿⣿⣿⣿⣿⣿⣿⣿⣿⣿⣿⣿⣿⣿⣿⣿⣿⣷⣦⣄⠀⠀⠀⠀⢀⣾⣿⣿⣿⣿⣿⣿⣿⣿⣿⣿⣿⣿⣿⣿⣿⣿⣿⣿⣿⣿⣿⣿⣿⣿⣿⣿⣿⣿⣿⣿⣿⣿⣿⣿⣿⣆⠀⠀⠀⠀⠀⠀⠀⠀⠀⠀⠀⠀⠀⠀⠀⠀⠀⠀⠀⠀⠀⠀⠈⣿⣿⣿⡇</a:t>
            </a:r>
            <a:br/>
            <a:r>
              <a:t>⣿⣿⣿⣿⣿⣿⣿⣿⣿⣿⣿⣿⣿⣿⣿⣿⣿⣿⣿⣿⣿⣿⡄⠀⠀⠀⣾⣿⣿⣿⣿⣿⣿⣿⣿⣿⣿⣿⣿⣿⣿⣿⣿⣿⣿⣿⣿⣿⣿⣿⣿⣿⣿⣿⣿⣿⣿⣿⣿⣿⣿⣿⣿⣿⡆⠀⠀⠀⠀⠀⠀⠀⠀⠀⠀⠀⠀⠀⠀⠀⠀⠀⠀⠀⠀⠀⠀⢹⣿⣿⡇</a:t>
            </a:r>
            <a:br/>
            <a:r>
              <a:t>⣿⣿⣿⣿⣿⣿⣿⣿⣿⣿⣿⣿⣿⣿⣿⣿⣿⣿⣿⣿⣿⣿⣇⠀⠀⢠⣿⣿⣿⣿⣿⣿⣿⣿⣿⣿⣿⣿⣿⣿⣿⣿⣿⣿⣿⣿⣿⣿⣿⣿⣿⣿⣿⣿⣿⣿⣿⣿⣿⣿⣿⣿⣿⣿⣧⠀⠀⠀⠀⠀⠀⠀⠀⠀⠀⠀⠀⠀⠀⠀⠀⠀⠀⠀⠀⠀⠀⠀⠻⣿⡇</a:t>
            </a:r>
            <a:br/>
            <a:r>
              <a:t>⣿⣿⣿⣿⣿⣿⣿⣿⣿⣿⣿⣿⣿⣿⣿⣿⣿⣿⣿⣿⣿⣿⣿⣷⠀⣸⣿⣿⣿⣿⣿⣿⣿⣿⣿⣿⣿⣿⣿⣿⣿⣿⣿⣿⣿⣿⣿⣿⣿⣿⣿⣿⣿⣿⣿⣿⣿⣿⣿⣿⣿⣿⣿⣿⣿⣧⠀⠀⠀⠀⠀⠀⠀⠀⠀⠀⠀⠀⠀⠀⠀⠀⠀⠀⠀⠀⠀⠀⠀⠙⠇</a:t>
            </a:r>
            <a:br/>
            <a:r>
              <a:t>⣿⣿⣿⣿⣿⣿⣿⣿⣿⣿⣿⣿⣿⣿⣿⣿⣿⣿⣿⣿⣿⣿⣿⣿⣶⣿⣿⣿⣿⣿⣿⣿⣿⣿⣿⣿⣿⣿⣿⣿⣿⣿⣿⣿⣿⣿⣿⣿⣿⣿⣿⣿⣿⣿⣿⣿⣿⣿⣿⣿⣿⣿⣿⣿⣿⣿⡆⠀⠀⠀⠀⠀⠀⠀⠀⠀⠀⠀⠀⠀⠀⠀⠀⠀⠀⠀⠀⠀⠀⠐⡆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⣿⣿⣿⣿⣿⣿⣿⣿⣿⣿⣿⣿⣿⣿⣿⣿⣿⣿⣿⣿⣿⣿⣿⣿⣿⣿⣿⣿⣿⣿⣿⣿⣿⣿⣿⣿⣿⣿⣿⣿⣿⣿⣿⣿⣿⣿⣿⣿⣿⣿⣿⣿⣿⣿⣿⣿⣿⣿⣿⣿⣿⣿⣿⣿⣿⣿⡇⠀⠀⠀⠀⠀⠀⠀⠀⠀⠀⠀⠀⠀⠀⠀⠀⠀⠸⣶⣤⣀⡀⠀⠀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⣿⣿⣿⣿⣿⣿⣿⣿⣿⣿⣿⣿⣿⣿⣿⣿⣿⣿⣿⣿⣿⣿⣿⣿⣿⣿⣿⣿⣿⣿⣿⣿⣿⣿⣿⣿⣿⣿⣿⣿⣿⣿⣿⣿⣿⣿⣿⣿⣿⣿⣿⣿⣿⣿⣿⣿⣿⣿⣿⣿⣿⣿⣿⣿⣿⣿⡇⠀⠀⠀⠀⠀⠀⠀⠀⠀⠀⠀⠀⠀⠀⠀⠀⠀⠀⠙⢿⣿⣿⣿⡆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⣿⣿⣿⣿⣿⣿⣿⣿⣿⣿⣿⣿⣿⣿⣿⣿⣿⣿⣿⣿⣿⣿⣿⣿⣿⣿⣿⣿⣿⣿⣿⣿⣿⣿⣿⣿⣿⣿⣿⣿⣿⣿⣿⣿⣿⣿⣿⣿⣿⣿⣿⣿⣿⣿⣿⣿⣿⣿⣿⣿⣿⣿⣿⣿⣿⣿⠀⠀⠀⠀⠀⠀⠀⠀⠀⠀⠀⠀⠀⠀⠀⠀⠀⠀⠀⢦⣌⣻⣿⣿⡇</a:t>
            </a:r>
            <a:br/>
            <a:r>
              <a:t>⣿⣿⣿⣿⣿⣿⣿⣿⣿⣿⣿⣿⣿⣿⣿⣿⣿⣿⣿⣿⣿⣿⣿⡿⢙⣿⣿⣿⣿⣿⣿⣿⣿⣿⣿⣿⣿⣿⣿⣿⣿⣿⣿⣿⣿⣿⣿⣿⣿⣿⣿⣿⣿⣿⣿⣿⣿⣿⣿⣿⣿⣿⣿⣿⣿⡏⠀⠀⠀⠀⠀⠀⠀⠀⠀⠀⠀⠀⠀⠀⠀⠀⠀⠀⠀⠈⢿⣿⣿⣿⡇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⠀⠀⠀⠀⠀⠀⠀⠀⠀⠀⠀⠀⠀⠀⠀⠀⠀⠀⠀⠀⠀⢸⣿⣿⣿⣿⣿⣿⣿⣿⣿⣿⣧⠀⠀⠀⠀⠀⠀⠀⠀⠀⠀⠀⠀⠀⠀⠀⠀⠀⠀⠀⠀⠀⠀⠀⠀⠀⠀⠀⠀⠀⢀⣤⣾⣿⣿⣿⣿⣿⣿⣿⣿⠃⠀⠀⠀⠀⠀⠀⠀⠀⠈⠻⣿⣿⣿⣿⣿⣿⡇</a:t>
            </a:r>
            <a:br/>
            <a:r>
              <a:t>⠀⠀⠀⠀⠀⠀⠀⠀⠀⠀⠀⠀⠀⠀⠀⠀⠀⠀⠀⠀⠀⠘⣿⣿⣿⣿⣿⣿⣿⣿⣿⣿⣿⣇⠀⠀⠀⠀⠀⠀⠀⠀⠀⠀⠀⠀⠀⠀⠀⠀⠀⠀⠀⠀⠀⠀⠀⠀⠀⠀⠀⣠⣾⣿⣿⣿⣿⣿⣿⣿⣿⣿⡟⠀⠀⠀⠀⠀⠀⠀⠀⠀⠀⠀⠙⢿⣿⣿⣿⣿⡇</a:t>
            </a:r>
            <a:br/>
            <a:r>
              <a:t>⠀⠀⠀⠀⠀⠀⠀⠀⠀⠀⠀⠀⠀⠀⠀⠀⠀⠀⠀⠀⠀⠀⢻⣿⣿⣿⣿⣿⣿⣿⣿⣿⣿⣿⡄⠀⠀⠀⠀⠀⠀⠀⠀⠀⠀⠀⠀⠀⠀⠀⠀⠀⠀⠀⠀⠀⠀⠀⠀⢀⣴⣿⣿⣿⣿⣿⣿⣿⣿⣿⣿⣿⠁⠀⠀⠀⠀⠀⠀⠀⠀⠀⠀⠀⠀⠈⠻⣿⣿⣿⡇</a:t>
            </a:r>
            <a:br/>
            <a:r>
              <a:t>⠀⠀⠀⠀⠀⠀⠀⠀⠀⠀⠀⠀⠀⠀⠀⠀⠀⠀⠀⠀⠀⠀⠈⢿⣿⣿⣿⣿⣿⣿⣿⣿⣿⣿⣧⠀⠀⠀⠀⠀⠀⠀⠀⠀⠀⠀⠀⠀⠀⠀⠀⠀⠀⠀⠀⠀⠀⠀⢠⣾⣿⣿⣿⣿⣿⣿⣿⣿⣿⣿⣿⠃⠀⠀⠀⠀⠀⠀⠀⠀⠀⠀⠀⠀⠀⠀⠀⠙⢿⣿⡇</a:t>
            </a:r>
            <a:br/>
            <a:r>
              <a:t>⠀⠀⠀⠀⠀⠀⠀⠀⠀⠀⠀⠀⠀⠀⠀⠀⠀⠀⠀⠀⠀⠀⠀⠈⣿⣿⣿⣿⣿⣿⣿⣿⣿⣿⣿⡄⠀⠀⠀⠀⠀⠀⠀⠀⠀⠀⠀⠀⠀⠀⠀⠀⠀⠀⠀⠀⠀⣠⣿⣿⣿⣿⣿⣿⣿⣿⣿⣿⣿⡿⠃⠀⠀⠀⠀⠀⠀⠀⠀⠀⠀⠀⠀⠀⠀⠀⠀⠀⠈⢻⡇</a:t>
            </a:r>
            <a:br/>
            <a:r>
              <a:t>⠀⠀⠀⠀⠀⠀⠀⠀⠀⠀⠀⠀⠀⠀⠀⠀⠀⠀⠀⠀⠀⠀⠀⠀⠘⣿⣿⣿⣿⣿⣿⣿⣿⣿⣿⣷⠀⠀⠀⠀⠀⠀⠀⠀⠀⠀⠀⠀⠀⠀⠀⠀⠀⠀⠀⠀⣰⣿⣿⣿⣿⣿⣿⣿⣿⣿⣿⣿⡟⠁⠀⠀⠀⠀⠀⠀⠀⠀⠀⠀⠀⠀⠀⠀⠀⠀⠀⠀⠀⠀⠃</a:t>
            </a:r>
            <a:br/>
            <a:r>
              <a:t>⠀⠀⠀⠀⠀⠀⠀⠀⠀⠀⠀⠀⠀⠀⠀⠀⠀⠀⠀⠀⠀⠀⠀⠀⠀⠘⣿⣿⣿⣿⣿⣿⣿⣿⣿⣿⡆⠀⠀⠀⠀⠀⠀⠀⠀⠀⠀⠀⠀⠀⠀⠀⠀⠀⠀⣰⣿⣿⣿⣿⣿⣿⣿⣿⣿⣿⡿⠋⠀⠀⠀⠀⠀⠀⠀⠀⠀⠀⠀⠀⠀⠀⠀⠀⠀⠀⠀⠀⠀⠀⠀</a:t>
            </a:r>
            <a:br/>
            <a:r>
              <a:t>⠀⠀⠀⠀⠀⠀⠀⠀⠀⠀⠀⠀⠀⠀⠀⠀⠀⠀⠀⠀⠀⠀⠀⠀⠀⠀⠹⣿⣿⣿⣿⣿⣿⣿⣿⣿⣷⠀⠀⠀⠀⠀⠀⠀⠀⠀⠀⠀⠀⠀⠀⠀⠀⠀⢠⣿⣿⣿⣿⣿⣿⣿⣿⣿⣿⠟⠁⠀⠀⠀⠀⠀⠀⠀⠀⠀⠀⠀⠀⠀⠀⠀⠀⠀⠀⠀⠀⠀⠀⠀⠀</a:t>
            </a:r>
            <a:br/>
            <a:r>
              <a:t>⠀⠀⠀⠀⠀⠀⠀⠀⠀⠀⠀⠀⠀⠀⠀⠀⠀⠀⠀⠀⠀⠀⠀⠀⠀⠀⠀⢻⣿⣿⣿⣿⣿⣿⣿⣿⣿⡆⠀⠀⠀⠀⠀⠀⠀⠀⠀⠀⠀⠀⠀⠀⠀⢀⣿⣿⣿⣿⣿⣿⣿⣿⣿⣿⠋⠀⠀⠀⠀⠀⠀⠀⠀⠀⠀⠀⠀⠀⠀⠀⠀⠀⠀⠀⠀⠀⠀⠀⠀⠀⠀</a:t>
            </a:r>
            <a:br/>
            <a:r>
              <a:t>⠀⠀⠀⠀⠀⠀⠀⠀⠀⠀⠀⠀⠀⠀⠀⠀⠀⠀⠀⠀⠀⠀⠀⠀⠀⠀⠀⠀⢿⣿⣿⣿⣿⣿⣿⣿⣿⣧⠀⠀⠀⠀⠀⠀⠀⠀⠀⠀⠀⠀⠀⠀⠀⣾⣿⣿⣿⣿⣿⣿⣿⣿⡿⠁⠀⠀⠀⠀⠀⠀⠀⠀⠀⠀⠀⠀⠀⠀⠀⠀⠀⠀⠀⠀⠀⠀⠀⠀⠀⠀⠀</a:t>
            </a:r>
            <a:br/>
            <a:r>
              <a:t>⠀⠀⠀⠀⠀⠀⠀⠀⠀⠀⠀⠀⠀⠀⠀⠀⠀⠀⠀⠀⠀⠀⠀⠀⠀⠀⠀⠀⠸⣿⣿⣿⣿⣿⣿⣿⣿⣿⠀⠀⠀⠀⠀⠀⠀⠀⠀⠀⠀⠀⠀⠀⢰⣿⣿⣿⣿⣿⣿⣿⣿⡟⠀⠀⠀⠀⠀⠀⠀⠀⠀⠀⠀⠀⠀⠀⠀⠀⠀⠀⠀⠀⠀⠀⠀⠀⠀⠀⠀⠀⠀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⠀⠀⠀⠀⠀⠀⠀⠀⠀⠀⠀⠀⠀⠀⠀⠀⠀⠀⠀⠀⠀⠀⠀⠀⠀⠀⠀⠀⠀⢻⣿⣿⣿⣿⣿⣿⣿⣿⡇⠀⠀⠀⠀⠀⠀⠀⠀⠀⠀⠀⠀⠀⣼⣿⣿⣿⣿⣿⣿⣿⡟⠀⠀⠀⠀⠀⠀⠀⠀⠀⠀⠀⠀⠀⠀⠀⠀⠀⠀⠀⠀⠀⠀⠀⠀⠀⠀⠀⠀⠀⠀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⠀⠀⠀⠀⠀⠀⠀⠀⠀⠀⠀⠀⠀⠀⠀⠀⠀⠀⠀⠀⠀⠀⠀⠀⠀⠀⠀⠀⠀⠈⣿⣿⣿⣿⣿⣿⣿⣿⣇⠀⠀⠀⠀⠀⠀⠀⠀⠀⠀⠀⠀⠀⣿⣿⣿⣿⣿⣿⣿⡿⠁⠀⠀⠀⠀⠀⠀⠀⠀⠀⠀⠀⠀⠀⠀⠀⠀⠀⠀⠀⠀⠀⠀⠀⠀⠀⠀⠀⠀⠀⠀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⠀⠀⠀⠀⠀⠀⠀⠀⠀⠀⠀⠀⠀⠀⠀⠀⠀⠀⠀⠀⠀⠀⠀⠀⠀⠀⠀⠀⠀⠀⢻⣿⣿⣿⣿⣿⣿⣿⣿⠀⠀⠀⠀⠀⠀⠀⠀⠀⠀⠀⠀⢸⣿⣿⣿⣿⣿⣿⣿⡇⠀⠀⠀⠀⠀⠀⠀⠀⠀⠀⠀⠀⠀⠀⠀⠀⠀⠀⠀⠀⠀⠀⠀⠀⠀⠀⠀⠀⠀⠀⠀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⠀⠀⠀⠀⠀⠀⠀⠀⠀⠀⠀⠀⠀⠀⠀⠀⠀⠀⠀⠀⠀⠀⠀⠀⠀⠀⠀⠀⠀⠀⠘⣿⣿⣿⣿⣿⣿⣿⣿⠀⠀⠀⠀⠀⠀⠀⠀⠀⠀⠀⠀⢸⣿⣿⣿⣿⣿⣿⣿⠀⠀⠀⠀⠀⠀⠀⠀⠀⠀⠀⠀⠀⠀⠀⠀⠀⠀⠀⠀⠀⠀⠀⠀⠀⠀⠀⠀⠀⠀⠀⠀</a:t>
            </a:r>
            <a:br/>
            <a:r>
              <a:t>⢀⠀⠀⠀⣠⡄⠀⠀⠀⠀⠀⠀⠀⠀⠀⠀⠀⠀⠀⠀⠀⠀⠀⠀⠀⠀⠀⠀⠀⠀⠀⣿⣿⣿⣿⣿⣿⣿⣿⡆⠀⠀⠀⠀⠀⠀⠀⠀⠀⠀⠀⢸⣿⣿⣿⣿⣿⣿⡏⠀⠀⠀⠀⠀⠀⠀⠀⠀⠀⠀⠀⠀⠀⠀⠀⠀⠀⠀⠀⠀⠀⠀⠀⠀⠀⠀⠀⠀⠀⠀⠀</a:t>
            </a:r>
            <a:br/>
            <a:r>
              <a:t>⣿⣿⣿⣿⣿⣿⡄⠀⠀⠀⠀⠀⠀⠀⠀⠀⠀⠀⠀⠀⠀⠀⠀⠀⠀⠀⠀⠀⠀⠀⠀⢸⣿⣿⣿⣿⣿⣿⣿⡇⠀⠀⠀⠀⠀⠀⠀⠀⠀⠀⠀⣿⣿⣿⣿⣿⣿⣿⠇⠀⠀⠀⠀⠀⠀⠀⠀⠀⠀⠀⠀⠀⠀⠀⠀⠀⠀⠀⠀⠀⠀⠀⠀⠀⠀⠀⠀⠀⠀⠀⠀</a:t>
            </a:r>
            <a:br/>
            <a:r>
              <a:t>⣿⣿⣿⣿⣿⣿⣿⣆⠀⠀⠀⠀⠀⠀⠀⠀⠀⠀⠀⠀⠀⠀⠀⠀⠀⠀⠀⠀⠀⠀⠀⠈⣿⣿⣿⣿⣿⣿⣿⣇⠀⠀⠀⠀⠀⠀⠀⠀⠀⠀⠀⣿⣿⣿⣿⣿⣿⣿⠀⠀⠀⠀⠀⠀⠀⠀⠀⠀⠀⠀⠀⠀⠀⠀⠀⠀⠀⠀⠀⠀⠀⠀⠀⠀⠀⠀⠀⠀⠀⠀⠀</a:t>
            </a:r>
            <a:br/>
            <a:r>
              <a:t>⣿⣿⣿⣿⣿⣿⣿⣿⣷⡐⣤⡀⢀⣀⡀⠀⠀⠀⠀⠀⠀⠀⠀⠀⠀⠀⠀⠀⠀⠀⠀⠀⢻⣿⣿⣿⣿⣿⣿⣿⣤⣴⣶⣶⣶⣶⣶⣶⣶⣤⣤⣿⣿⣿⣿⣿⣿⡿⠀⠀⠀⠀⠀⠀⠀⠀⠀⠀⠀⠀⠀⠀⠀⠀⠀⠀⠀⠀⠀⠀⠀⠀⠀⠀⠀⠀⠀⠀⠀⠀⠀</a:t>
            </a:r>
            <a:br/>
            <a:r>
              <a:t>⣿⣿⣿⣿⣿⣿⣿⣿⣿⣿⣿⣷⢸⣿⠃⠀⠀⠀⠀⠀⠀⠀⠀⠀⠀⠀⠀⠀⠀⠀⠀⠀⢸⣿⣿⣿⣿⣿⣿⣿⣿⣿⣿⣿⣿⣿⣿⣿⣿⣿⣿⣿⣿⣿⣿⣿⣿⡇⠀⠀⠀⠀⠀⠀⠀⠀⠀⠀⠀⠀⠀⠀⠀⠀⠀⠀⠀⠀⠀⠀⠀⠀⠀⠀⠀⠀⠀⠀⠀⠀⠀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⣿⣿⣿⣿⣿⣿⣿⣿⣿⣿⣿⣿⡿⠃⠀⠀⠀⠀⠀⠀⠀⠀⠀⠀⠀⠀⠀⠀⠀⠀⠀⠀⣠⣿⣿⣿⣿⣿⣿⣿⣿⣿⣿⣿⣿⣿⣿⣿⣿⣿⣿⣿⣿⣿⣿⣿⣿⣧⠀⠀⠀⠀⠀⠀⠀⠀⠀⠀⠀⠀⠀⠀⠀⠀⠀⠀⠀⠀⠀⠀⠀⠀⠀⠀⠀⠀⠀⠀⠀⠀⠀</a:t>
            </a:r>
            <a:br/>
            <a:r>
              <a:t>⣿⣿⣿⣿⣿⣿⣿⣿⣿⣿⠟⠋⠀⠀⠀⠀⠀⠀⠀⠀⠀⠀⠀⠀⠀⠀⠀⠀⠀⠀⣠⣾⣿⣿⣿⣿⣿⣿⣿⣿⣿⣿⣿⣿⣿⣿⣿⣿⣿⣿⣿⣿⣿⣿⣿⣿⣿⣿⣿⣦⡀⠀⠀⠀⠀⠀⠀⠀⠀⠀⠀⠀⠀⠀⠀⠀⠀⠀⠀⠀⠀⠀⠀⠀⠀⠀⠀⠀⠀⠀⠀</a:t>
            </a:r>
            <a:br/>
            <a:r>
              <a:t>⣿⣿⣿⣿⣿⣿⣿⣿⣏⠀⠀⠀⠀⠀⠀⠀⠀⠀⠀⠀⠀⠀⠀⠀⠀⠀⠀⠀⢀⣾⣿⣿⣿⣿⣿⣿⣿⣿⣿⣿⣿⣿⣿⣿⣿⣿⣿⣿⣿⣿⣿⣿⣿⣿⣿⣿⣿⣿⣿⣿⣿⣆⠀⠀⠀⠀⠀⠀⠀⠀⠀⠀⠀⠀⠀⠀⠀⠀⠀⠀⠀⠀⠀⠀⠀⠀⠀⠀⠀⠀⠀</a:t>
            </a:r>
            <a:br/>
            <a:r>
              <a:t>⣿⣿⣿⣿⣿⣿⣿⣿⣿⣶⣄⡀⠀⠀⠀⠀⠀⠀⠀⠀⠀⠀⠀⠀⠀⠀⠀⢠⣿⣿⣿⣿⣿⣿⣿⣿⣿⣿⣿⣿⣿⣿⣿⣿⣿⣿⣿⣿⣿⣿⣿⣿⣿⣿⣿⣿⣿⣿⣿⣿⣿⣿⣧⠀⠀⠀⠀⠀⠀⠀⠀⠀⠀⠀⠀⠀⠀⠀⠀⠀⠀⠀⠀⠀⠀⠀⠀⠀⠀⠀⠀</a:t>
            </a:r>
            <a:br/>
            <a:r>
              <a:t>⣿⣿⣿⣿⣿⣿⣿⣿⣿⣿⣿⣿⣷⠀⠀⠀⠀⠀⠀⠀⠀⠀⠀⠀⠀⠀⠀⣼⣿⣿⣿⣿⣿⣿⣿⣿⣿⣿⣿⣿⣿⣿⣿⣿⣿⣿⣿⣿⣿⣿⣿⣿⣿⣿⣿⣿⣿⣿⣿⣿⣿⣿⣿⣇⠀⠀⠀⠀⠀⠀⠀⠀⠀⠀⠀⠀⠀⠀⠀⠀⠀⠀⠀⠀⠀⠀⠀⠀⠀⠀⠀</a:t>
            </a:r>
            <a:br/>
            <a:r>
              <a:t>⣿⣿⣿⣿⣿⣿⣿⣿⣿⣿⣿⣿⣿⡆⠀⠀⠀⠀⠀⠀⠀⠀⠀⠀⠀⠀⢀⣿⣿⣿⣿⣿⣿⣿⣿⣿⣿⣿⣿⣿⣿⣿⣿⣿⣿⣿⣿⣿⣿⣿⣿⣿⣿⣿⣿⣿⣿⣿⣿⣿⣿⣿⣿⣿⡀⠀⠀⠀⠀⠀⠀⠀⠀⠀⠀⠀⠀⠀⠀⠀⠀⠀⠀⠀⠀⠀⠀⠀⠀⠀⠀</a:t>
            </a:r>
            <a:br/>
            <a:r>
              <a:t>⣿⣿⣿⣿⣿⣿⣿⣿⣿⣿⣿⣿⣿⣧⠀⠀⠀⠀⠀⠀⠀⠀⠀⠀⠀⠀⣼⣿⣿⣿⣿⣿⣿⣿⣿⣿⣿⣿⣿⣿⣿⣿⣿⣿⣿⣿⣿⣿⣿⣿⣿⣿⣿⣿⣿⣿⣿⣿⣿⣿⣿⣿⣿⣿⣷⡀⠀⠀⠀⠀⠀⠀⠀⠀⠀⠀⠀⠀⠀⠀⠀⠀⠀⠀⠀⠀⠀⠀⠀⠀⠀</a:t>
            </a:r>
            <a:br/>
            <a:r>
              <a:t>⣿⣿⣿⣿⣿⣿⣿⣿⣿⣿⣿⣿⣿⣿⣷⡄⠀⠀⠀⠀⠀⠀⠀⠀⠀⢸⣿⣿⣿⣿⣿⣿⣿⣿⣿⣿⣿⣿⣿⣿⣿⣿⣿⣿⣿⣿⣿⣿⣿⣿⣿⣿⣿⣿⣿⣿⣿⣿⣿⣿⣿⣿⣿⣿⣿⡇⠀⠀⠀⠀⠀⠀⠀⠀⠀⠀⠀⠀⠀⠀⠀⠀⠀⠀⠀⠀⠀⠀⠀⠀⠀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⣿⣿⣿⣿⣿⣿⣿⣿⣿⣿⣿⣿⣿⣿⣿⣧⡀⠀⠀⠀⠀⠀⠀⠀⠀⣾⣿⣿⣿⣿⣿⣿⣿⣿⣿⣿⣿⣿⣿⣿⣿⣿⣿⣿⣿⣿⣿⣿⣿⣿⣿⣿⣿⣿⣿⣿⣿⣿⣿⣿⣿⣿⣿⣿⣿⣿⠀⠀⠀⠀⠀⠀⠀⠀⠀⠀⠀⠀⠀⠀⠀⠀⠀⠀⠀⠀⠀⠀⠀⠀⠀</a:t>
            </a:r>
            <a:br/>
            <a:r>
              <a:t>⣿⣿⣿⣿⣿⣿⣿⣿⣿⣿⣿⣿⣿⣿⣿⣿⡇⠀⠀⠀⠀⠀⠀⠀⠀⣿⣿⣿⣿⣿⣿⣿⣿⣿⣿⣿⣿⣿⣿⣿⣿⣿⣿⣿⣿⣿⣿⣿⣿⣿⣿⣿⣿⣿⣿⣿⣿⣿⣿⣿⣿⣿⣿⣿⣿⡏⠀⠀⠀⠀⠀⠀⠀⠀⠀⠀⠀⠀⠀⠀⠀⠀⠀⠀⠀⠀⠀⠀⠀⠀⠀</a:t>
            </a:r>
            <a:br/>
            <a:r>
              <a:t>⣿⣿⣿⣿⣿⣿⣿⣿⣿⣿⣿⣿⣿⣿⣿⣿⠀⠀⠀⠀⠀⠀⠀⠀⠀⣿⣿⣿⣿⣿⣿⣿⣿⣿⣿⣿⣿⣿⣿⣿⣿⣿⣿⣿⣿⣿⣿⣿⣿⣿⣿⣿⣿⣿⣿⣿⣿⣿⣿⣿⣿⣿⣿⣿⣿⡇⠀⠀⠀⠀⠀⠀⠀⠀⠀⠀⠀⠀⠀⠀⠀⠀⠀⠀⠀⠀⠀⠀⠀⠀⠀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⣿⣿⣿⣿⣿⣿⣿⣿⣿⣿⣿⣿⣿⣿⣿⡇⠀⠀⠀⠀⠀⠀⠀⠀⠀⣿⣿⣿⣿⣿⣿⣿⣿⣿⣿⣿⣿⣿⣿⣿⣿⣿⣿⣿⣿⣿⣿⣿⣿⣿⣿⣿⣿⣿⣿⣿⣿⣿⣿⣿⣿⣿⣿⣿⣿⠇⠀⠀⠀⠀⠀⠀⠀⠀⠀⠀⠀⠀⠀⠀⠀⠀⠀⠀⠀⠀⠀⠀⠀⠀⠀</a:t>
            </a:r>
            <a:br/>
            <a:r>
              <a:t>⣿⣿⣿⣿⣿⣿⣿⣿⣿⣿⣿⣿⣿⣿⣿⠀⠀⠀⠀⠀⢀⡀⠀⢀⡀⢸⣿⣿⣿⣿⣿⣿⣿⣿⣿⣿⣿⣿⣿⣿⣿⣿⣿⣿⣿⣿⣿⣿⣿⣿⣿⣿⣿⣿⣿⣿⣿⣿⣿⣿⣿⣿⣿⣿⣿⠀⠀⠀⠀⠀⠀⠀⠀⠀⠀⠀⠀⠀⠀⠀⠀⠀⠀⠀⠀⠀⠀⠀⠀⠀⠀</a:t>
            </a:r>
            <a:br/>
            <a:r>
              <a:t>⣿⣿⣿⣿⣿⣿⣿⣿⣿⣿⣿⣿⣿⣿⠃⠀⠀⠀⠀⣴⣿⣿⣿⣿⡇⠘⣿⣿⣿⣿⣿⣿⣿⣿⣿⣿⣿⣿⣿⣿⣿⣿⣿⣿⣿⣿⣿⣿⣿⣿⣿⣿⣿⣿⣿⣿⣿⣿⣿⣿⣿⣿⣿⣿⡏⠀⠀⠀⠀⠀⠀⠀⠀⠀⠀⠀⠀⠀⠀⠀⠀⠀⠀⠀⠀⠀⠀⠀⠀⠀⠀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⣿⣿⣿⣿⣿⣿⣿⣿⣿⣿⣿⣿⣿⣿⣿⣿⣿⣿⣿⣿⣿⣿⣿⣿⣿⣿⣿⣿⣿⣿⣿⣿⡇⠀⠀⠀⠀⠀⠀⠀⠀⠀⠀⠀⠀⠀⠀⠀⠀⢸⣿⣿⣿⣿⣿⣿⣿⣿⣿⣿⣿⣿⣿⣿⣿⣿⣿⣿⣿⣿⣿⣿⣿⣿⣿⣿⣿⣿⣿⣿⣿⣿⣿⣿⣿⣿⣿⣿⣿⣿⡇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⣿⣿⣿⣿⣿⣿⣿⣿⣿⣿⣿⣿⣿⣿⣿⣿⣿⣿⣿⣿⣿⣿⣿⣿⣿⣿⣿⣿⣿⣿⣿⣿⣿⣿⣧⡀⠀⠀⠀⠀⠀⠀⠀⠀⠀⠀⢀⣾⣿⣿⣿⣿⣿⣿⣿⣿⣿⣿⣿⣿⣿⣿⣿⣿⣿⣿⣿⣿⣿⣿⣿⣿⣿⣿⣿⣿⣿⣿⣿⣿⣿⣿⣿⣿⣿⣿⣿⣿⣿⣿⡇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⣿⣿⣿⣿⣿⣿⣿⣿⣿⣿⣿⣿⣿⣿⣿⣿⣿⣿⣿⣿⣿⣿⣿⣿⣿⣿⣿⣿⣿⣿⣿⣿⣿⣿⣿⣿⣦⡀⠀⠀⠀⠀⠀⠀⣀⣴⡄⢻⣿⣿⣿⣿⣿⣿⣿⣿⣿⣿⣿⣿⣿⣿⣿⣿⣿⣿⣿⣿⣿⣿⣿⣿⣿⣿⣿⣿⣿⣿⣿⣿⣿⣿⣿⣿⣿⣿⣿⣿⣿⣿⡇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⣿⣿⣿⣿⣿⣿⣿⣿⣿⣿⣿⣿⣿⣿⣿⣿⣿⣿⣿⣿⣿⣿⣿⣿⣿⣿⣿⣿⣿⣿⣿⣿⣿⣿⣿⣿⣿⣿⣶⣤⣤⣤⣶⣿⣿⣿⣿⣿⣿⣿⣿⣿⣿⣿⣿⣿⣿⣿⣿⣿⣿⣿⣿⣿⣿⣿⣿⣿⣿⣿⣿⣿⣿⣿⣿⣿⣿⣿⣿⣿⣿⣿⣿⣿⣿⣿⣿⣿⣿⣿⡇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⠀⠀⠀⠀⠀⠀⠀⠀⠀⠀⠀⠀⠀⠀⠀⠀⠀⠀⠀⢸⣿⣿⣿⣿⣿⣿⣿⣿⣿⣿⣷⡄⠀⠀⠀⠀⠀⠀⠀⠀⠀⠀⠀⠀⠀⠀⠀⠀⠀⠀⠀⠀⠀⠀⠀⠀⠀⠀⠀⠀⠀⠀⠀⠀⠀⠀⠀⠀⠀⠀⢀⣀⣀⣤⣤⠀⠀⠀⠀⠀⠀⠀⠀⠀⠀⠀⠀⠀⠀⠀⠀</a:t>
            </a:r>
            <a:br/>
            <a:r>
              <a:t>⠀⠀⠀⠀⠀⠀⠀⠀⠀⠀⠀⠀⠀⠀⠀⠀⠀⠀⠀⠀⣿⣿⣿⣿⣿⣿⣿⣿⣿⣿⣿⣿⡄⠀⠀⠀⠀⠀⠀⠀⠀⠀⠀⠀⠀⠀⠀⠀⠀⠀⠀⠀⠀⠀⠀⠀⠀⠀⠀⠀⠀⠀⠀⠀⠀⠀⠀⣀⣤⣾⣿⣿⣿⣿⣿⣷⣦⠀⠀⠀⠀⠀⠀⠀⠀⠀⠀⠀⠀⠀⠀</a:t>
            </a:r>
            <a:br/>
            <a:r>
              <a:t>⠀⠀⠀⠀⠀⠀⠀⠀⠀⠀⠀⠀⠀⠀⠀⠀⠀⠀⠀⠀⢻⣿⣿⣿⣿⣿⣿⣿⣿⣿⣿⣿⣿⡀⠀⠀⠀⠀⠀⠀⠀⠀⠀⠀⠀⠀⠀⠀⠀⠀⠀⠀⠀⠀⠀⠀⠀⠀⠀⠀⠀⠀⠀⠀⢀⣴⣿⣿⣿⣿⣿⣿⣿⣿⣿⣿⣿⠀⠀⠀⠀⠀⠀⠀⠀⠀⠀⠀⠀⠀⠀</a:t>
            </a:r>
            <a:br/>
            <a:r>
              <a:t>⠀⠀⠀⠀⠀⠀⠀⠀⠀⠀⠀⠀⠀⠀⠀⠀⠀⠀⠀⠀⠈⣿⣿⣿⣿⣿⣿⣿⣿⣿⣿⣿⣿⣧⠀⠀⠀⠀⠀⠀⠀⠀⠀⠀⠀⠀⠀⠀⠀⠀⠀⠀⠀⠀⠀⠀⠀⠀⠀⠀⠀⠀⢀⣴⣿⣿⣿⣿⣿⣿⣿⣿⣿⣿⣿⣿⠇⠀⠀⠀⠀⠀⠀⠀⠀⠀⠀⠀⠀⠀⠀</a:t>
            </a:r>
            <a:br/>
            <a:r>
              <a:t>⠀⠀⠀⠀⠀⠀⠀⠀⠀⠀⠀⠀⠀⠀⠀⠀⠀⠀⠀⠀⠀⠘⣿⣿⣿⣿⣿⣿⣿⣿⣿⣿⣿⣿⡆⠀⠀⠀⠀⠀⠀⠀⠀⠀⠀⠀⠀⠀⠀⠀⠀⠀⠀⠀⠀⠀⠀⠀⠀⠀⢀⣴⣿⣿⣿⣿⣿⣿⣿⣿⣿⣿⣿⣿⣿⠏⠀⠀⠀⠀⠀⠀⠀⠀⠀⠀⠀⠀⠀⠀⠀</a:t>
            </a:r>
            <a:br/>
            <a:r>
              <a:t>⠀⠀⠀⠀⠀⠀⠀⠀⠀⠀⠀⠀⠀⠀⠀⠀⠀⠀⠀⠀⠀⠀⠘⣿⣿⣿⣿⣿⣿⣿⣿⣿⣿⣿⣿⡀⠀⠀⠀⠀⠀⠀⠀⠀⠀⠀⠀⠀⠀⠀⠀⠀⠀⠀⠀⠀⠀⠀⠀⣴⣿⣿⣿⣿⣿⣿⣿⣿⣿⣿⣿⣿⣿⣿⠏⠀⠀⠀⠀⠀⠀⠀⠀⠀⠀⠀⠀⠀⠀⠀⠀</a:t>
            </a:r>
            <a:br/>
            <a:r>
              <a:t>⠀⠀⠀⠀⠀⠀⠀⠀⠀⠀⠀⠀⠀⠀⠀⠀⠀⠀⠀⠀⠀⠀⠀⠘⣿⣿⣿⣿⣿⣿⣿⣿⣿⣿⣿⣧⠀⠀⠀⠀⠀⠀⠀⠀⠀⠀⠀⠀⠀⠀⠀⠀⠀⠀⠀⠀⠀⢀⣾⣿⣿⣿⣿⣿⣿⣿⣿⣿⣿⣿⣿⣿⡿⠁⠀⠀⠀⠀⠀⠀⠀⠀⠀⠀⠀⠀⠀⠀⠀⠀⠀</a:t>
            </a:r>
            <a:br/>
            <a:r>
              <a:t>⠀⠀⠀⠀⠀⠀⠀⠀⠀⠀⠀⠀⠀⠀⠀⠀⠀⠀⠀⠀⠀⠀⠀⠀⠘⣿⣿⣿⣿⣿⣿⣿⣿⣿⣿⣿⡄⠀⠀⠀⠀⠀⠀⠀⠀⠀⠀⠀⠀⠀⠀⠀⠀⠀⠀⠀⣰⣿⣿⣿⣿⣿⣿⣿⣿⣿⣿⣿⣿⣿⡿⠋⠀⠀⠀⠀⠀⠀⠀⠀⠀⠀⠀⠀⠀⠀⠀⠀⠀⠀⠀</a:t>
            </a:r>
            <a:br/>
            <a:r>
              <a:t>⠀⠀⠀⠀⠀⠀⠀⠀⠀⠀⠀⠀⠀⠀⠀⠀⠀⠀⠀⠀⠀⠀⠀⠀⠀⠘⢿⣿⣿⣿⣿⣿⣿⣿⣿⣿⣷⠀⠀⠀⠀⠀⠀⠀⠀⠀⠀⠀⠀⠀⠀⠀⠀⠀⠀⣰⣿⣿⣿⣿⣿⣿⣿⣿⣿⣿⣿⣿⠟⠋⠀⠀⠀⠀⠀⠀⠀⠀⠀⠀⠀⠀⠀⠀⠀⠀⠀⠀⠀⠀⠀</a:t>
            </a:r>
            <a:br/>
            <a:r>
              <a:t>⠀⠀⠀⠀⠀⠀⠀⠀⠀⠀⠀⠀⠀⠀⠀⠀⠀⠀⠀⠀⠀⠀⠀⠀⠀⠀⠈⢿⣿⣿⣿⣿⣿⣿⣿⣿⣿⡆⠀⠀⠀⠀⠀⠀⠀⠀⠀⠀⠀⠀⠀⠀⠀⠀⣼⣿⣿⣿⣿⣿⣿⣿⣿⣿⣿⣿⠟⠁⠀⠀⠀⠀⠀⠀⠀⠀⠀⠀⠀⠀⠀⠀⠀⠀⠀⠀⠀⠀⠀⠀⠀</a:t>
            </a:r>
            <a:br/>
            <a:r>
              <a:t>⠀⠀⠀⠀⠀⠀⠀⠀⠀⠀⠀⠀⠀⠀⠀⠀⠀⠀⠀⠀⠀⠀⠀⠀⠀⠀⠀⠘⣿⣿⣿⣿⣿⣿⣿⣿⣿⣧⠀⠀⠀⠀⠀⠀⠀⠀⠀⠀⠀⠀⠀⠀⠀⣴⣿⣿⣿⣿⣿⣿⣿⣿⣿⣿⠟⠁⠀⠀⠀⠀⠀⠀⠀⠀⠀⠀⠀⠀⠀⠀⠀⠀⠀⠀⠀⠀⠀⠀⠀⠀⠀</a:t>
            </a:r>
            <a:br/>
            <a:r>
              <a:t>⠀⠀⠀⠀⠀⠀⠀⠀⠀⠀⠀⠀⠀⠀⠀⠀⠀⠀⠀⠀⠀⠀⠀⠀⠀⠀⠀⠀⠸⣿⣿⣿⣿⣿⣿⣿⣿⣿⡀⠀⠀⠀⠀⠀⠀⠀⠀⠀⠀⠀⠀⠀⢠⣿⣿⣿⣿⣿⣿⣿⣿⣿⠟⠁⠀⠀⠀⠀⠀⠀⠀⠀⠀⠀⠀⠀⠀⠀⠀⠀⠀⠀⠀⠀⠀⠀⠀⠀⠀⠀⠀</a:t>
            </a:r>
            <a:br/>
            <a:r>
              <a:t>⠀⠀⠀⠀⠀⠀⠀⠀⠀⠀⠀⠀⠀⠀⠀⠀⠀⠀⠀⠀⠀⠀⠀⠀⠀⠀⠀⠀⠀⢻⣿⣿⣿⣿⣿⣿⣿⣿⡇⠀⠀⠀⠀⠀⠀⠀⠀⠀⠀⠀⠀⠀⣼⣿⣿⣿⣿⣿⣿⣿⡿⠃⠀⠀⠀⠀⠀⠀⠀⠀⠀⠀⠀⠀⠀⠀⠀⠀⠀⠀⠀⠀⠀⠀⠀⠀⠀⠀⠀⠀⠀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⠀⠀⠀⠀⠀⠀⠀⠀⠀⠀⠀⠀⠀⠀⠀⠀⠀⠀⠀⠀⠀⠀⠀⠀⠀⠀⠀⠀⠀⠈⣿⣿⣿⣿⣿⣿⣿⣿⣧⠀⠀⠀⠀⠀⠀⠀⠀⠀⠀⠀⠀⠀⣿⣿⣿⣿⣿⣿⣿⡿⠁⠀⠀⠀⠀⠀⠀⠀⠀⠀⠀⠀⠀⠀⠀⠀⠀⠀⠀⠀⠀⠀⠀⠀⠀⠀⠀⠀⠀⠀⠀</a:t>
            </a:r>
            <a:br/>
            <a:r>
              <a:t>⠀⠀⠀⠀⠀⠀⠀⠀⠀⠀⠀⠀⠀⠀⠀⠀⠀⠀⠀⠀⠀⠀⠀⠀⠀⠀⠀⠀⠀⠀⢹⣿⣿⣿⣿⣿⣿⣿⣿⠀⠀⠀⠀⠀⠀⠀⠀⠀⠀⠀⠀⢸⣿⣿⣿⣿⣿⣿⣿⠃⠀⠀⠀⠀⠀⠀⠀⠀⠀⠀⠀⠀⠀⠀⠀⠀⠀⠀⠀⠀⠀⠀⠀⠀⠀⠀⠀⠀⠀⠀⠀</a:t>
            </a:r>
            <a:br/>
            <a:r>
              <a:t>⡀⠀⠀⠀⠀⠀⠀⠀⠀⠀⠀⠀⠀⠀⠀⠀⠀⠀⠀⠀⠀⠀⠀⠀⠀⠀⠀⠀⠀⠀⠈⣿⣿⣿⣿⣿⣿⣿⣿⡀⠀⠀⠀⠀⠀⠀⠀⠀⠀⠀⠀⢸⣿⣿⣿⣿⣿⣿⡿⠀⠀⠀⠀⠀⠀⠀⠀⠀⠀⠀⠀⠀⠀⠀⠀⠀⠀⠀⠀⠀⠀⠀⠀⠀⠀⠀⠀⠀⠀⠀⠀</a:t>
            </a:r>
            <a:br/>
            <a:r>
              <a:t>⣿⣆⠀⠀⠀⠀⠀⠀⠀⠀⠀⠀⠀⠀⠀⠀⠀⠀⠀⠀⠀⠀⠀⠀⠀⠀⠀⠀⠀⠀⠀⢻⣿⣿⣿⣿⣿⣿⣿⡇⠀⠀⠀⠀⠀⠀⠀⠀⠀⠀⠀⣼⣿⣿⣿⣿⣿⣿⡇⠀⠀⠀⠀⠀⠀⠀⠀⠀⠀⠀⠀⠀⠀⠀⠀⠀⠀⠀⠀⠀⠀⠀⠀⠀⠀⠀⠀⠀⠀⠀⠀</a:t>
            </a:r>
            <a:br/>
            <a:r>
              <a:t>⣿⣿⣦⡀⠀⠀⢀⣀⢀⠀⠀⠀⠀⠀⠀⠀⠀⠀⠀⠀⠀⠀⠀⠀⠀⠀⠀⠀⠀⠀⠀⢸⣿⣿⣿⣿⣿⣿⣿⡇⠀⠀⠀⠀⠀⠀⠀⠀⠀⠀⠀⣿⣿⣿⣿⣿⣿⣿⠁⠀⠀⠀⠀⠀⠀⠀⠀⠀⠀⠀⠀⠀⠀⠀⠀⠀⠀⠀⠀⠀⠀⠀⠀⠀⠀⠀⠀⠀⠀⠀⠀</a:t>
            </a:r>
            <a:br/>
            <a:r>
              <a:t>⣿⣿⣿⣿⡄⣷⣾⣿⣿⠀⠀⠀⠀⠀⠀⠀⠀⠀⠀⠀⠀⠀⠀⠀⠀⠀⠀⠀⠀⠀⠀⠀⣿⣿⣿⣿⣿⣿⣿⣧⠀⠀⠀⠀⠀⠀⠀⠀⠀⠀⠀⣿⣿⣿⣿⣿⣿⣿⠀⠀⠀⠀⠀⠀⠀⠀⠀⠀⠀⠀⠀⠀⠀⠀⠀⠀⠀⠀⠀⠀⠀⠀⠀⠀⠀⠀⠀⠀⠀⠀⠀</a:t>
            </a:r>
            <a:br/>
            <a:r>
              <a:t>⣿⣿⣿⣿⣷⣿⣿⣿⠃⠀⠀⠀⠀⠀⠀⠀⠀⠀⠀⠀⠀⠀⠀⠀⠀⠀⠀⠀⠀⠀⠀⠀⢹⣿⣿⣿⣿⣿⣿⣿⣶⣾⣿⣿⣿⣿⣿⣿⣿⣶⣾⣿⣿⣿⣿⣿⣿⡏⠀⠀⠀⠀⠀⠀⠀⠀⠀⠀⠀⠀⠀⠀⠀⠀⠀⠀⠀⠀⠀⠀⠀⠀⠀⠀⠀⠀⠀⠀⠀⠀⠀</a:t>
            </a:r>
            <a:br/>
            <a:r>
              <a:t>⣿⣿⣿⣿⣿⡿⠛⠁⠀⠀⠀⠀⠀⠀⠀⠀⠀⠀⠀⠀⠀⠀⠀⠀⠀⠀⠀⠀⠀⠀⠀⠀⠸⣿⣿⣿⣿⣿⣿⣿⣿⣿⣿⣿⣿⣿⣿⣿⣿⣿⣿⣿⣿⣿⣿⣿⣿⡇⠀⠀⠀⠀⠀⠀⠀⠀⠀⠀⠀⠀⠀⠀⠀⠀⠀⠀⠀⠀⠀⠀⠀⠀⠀⠀⠀⠀⠀⠀⠀⠀⠀</a:t>
            </a:r>
            <a:br/>
            <a:r>
              <a:t>⣿⣿⣿⠟⠉⠀⠀⠀⠀⠀⠀⠀⠀⠀⠀⠀⠀⠀⠀⠀⠀⠀⠀⠀⠀⠀⠀⠀⠀⠀⠀⢀⣴⣿⣿⣿⣿⣿⣿⣿⣿⣿⣿⣿⣿⣿⣿⣿⣿⣿⣿⣿⣿⣿⣿⣿⣿⣷⣄⠀⠀⠀⠀⠀⠀⠀⠀⠀⠀⠀⠀⠀⠀⠀⠀⠀⠀⠀⠀⠀⠀⠀⠀⠀⠀⠀⠀⠀⠀⠀⠀</a:t>
            </a:r>
            <a:br/>
            <a:r>
              <a:t>⣿⣿⣧⡀⠀⠀⠀⠀⠀⠀⠀⠀⠀⠀⠀⠀⠀⠀⠀⠀⠀⠀⠀⠀⠀⠀⠀⠀⠀⢀⣴⣿⣿⣿⣿⣿⣿⣿⣿⣿⣿⣿⣿⣿⣿⣿⣿⣿⣿⣿⣿⣿⣿⣿⣿⣿⣿⣿⣿⣷⣄⠀⠀⠀⠀⠀⠀⠀⠀⠀⠀⠀⠀⠀⠀⠀⠀⠀⠀⠀⠀⠀⠀⠀⠀⠀⠀⠀⠀⠀⠀</a:t>
            </a:r>
            <a:br/>
            <a:r>
              <a:t>⣿⣿⣿⣿⣶⣄⡀⠀⠀⠀⠀⠀⠀⠀⠀⠀⠀⠀⠀⠀⠀⠀⠀⠀⠀⠀⠀⠀⣰⣿⣿⣿⣿⣿⣿⣿⣿⣿⣿⣿⣿⣿⣿⣿⣿⣿⣿⣿⣿⣿⣿⣿⣿⣿⣿⣿⣿⣿⣿⣿⣿⣷⡀⠀⠀⠀⠀⠀⠀⠀⠀⠀⠀⠀⠀⠀⠀⠀⠀⠀⠀⠀⠀⠀⠀⠀⠀⠀⠀⠀⠀</a:t>
            </a:r>
            <a:br/>
            <a:r>
              <a:t>⣿⣿⣿⣿⣿⣿⣿⡆⠀⠀⠀⠀⠀⠀⠀⠀⠀⠀⠀⠀⠀⠀⠀⠀⠀⠀⠀⢰⣿⣿⣿⣿⣿⣿⣿⣿⣿⣿⣿⣿⣿⣿⣿⣿⣿⣿⣿⣿⣿⣿⣿⣿⣿⣿⣿⣿⣿⣿⣿⣿⣿⣿⣷⡀⠀⠀⠀⠀⠀⠀⠀⠀⠀⠀⠀⠀⠀⠀⠀⠀⠀⠀⠀⠀⠀⠀⠀⠀⠀⠀⠀</a:t>
            </a:r>
            <a:br/>
            <a:r>
              <a:t>⣿⣿⣿⣿⣿⣿⣿⣇⠀⠀⠀⠀⠀⠀⠀⠀⠀⠀⠀⠀⠀⠀⠀⠀⠀⠀⠀⣾⣿⣿⣿⣿⣿⣿⣿⣿⣿⣿⣿⣿⣿⣿⣿⣿⣿⣿⣿⣿⣿⣿⣿⣿⣿⣿⣿⣿⣿⣿⣿⣿⣿⣿⣿⣧⠀⠀⠀⠀⠀⠀⠀⠀⠀⠀⠀⠀⠀⠀⠀⠀⠀⠀⠀⠀⠀⠀⠀⠀⠀⠀⠀</a:t>
            </a:r>
            <a:br/>
            <a:r>
              <a:t>⣿⣿⣿⣿⣿⣿⣿⣿⡀⠀⠀⠀⠀⠀⠀⠀⠀⠀⠀⠀⠀⠀⠀⠀⠀⠀⢠⣿⣿⣿⣿⣿⣿⣿⣿⣿⣿⣿⣿⣿⣿⣿⣿⣿⣿⣿⣿⣿⣿⣿⣿⣿⣿⣿⣿⣿⣿⣿⣿⣿⣿⣿⣿⣿⡄⠀⠀⠀⠀⠀⠀⠀⠀⠀⠀⠀⠀⠀⠀⠀⠀⠀⠀⠀⠀⠀⠀⠀⠀⠀⠀</a:t>
            </a:r>
            <a:br/>
            <a:r>
              <a:t>⣿⣿⣿⣿⣿⣿⣿⣿⣿⡆⠀⠀⠀⠀⠀⠀⠀⠀⠀⠀⠀⠀⠀⠀⠀⢀⣾⣿⣿⣿⣿⣿⣿⣿⣿⣿⣿⣿⣿⣿⣿⣿⣿⣿⣿⣿⣿⣿⣿⣿⣿⣿⣿⣿⣿⣿⣿⣿⣿⣿⣿⣿⣿⣿⣿⡄⠀⠀⠀⠀⠀⠀⠀⠀⠀⠀⠀⠀⠀⠀⠀⠀⠀⠀⠀⠀⠀⠀⠀⠀⠀</a:t>
            </a:r>
            <a:br/>
            <a:r>
              <a:t>⣿⣿⣿⣿⣿⣿⣿⣿⣿⡇⠀⠀⠀⠀⠀⠀⠀⠀⠀⠀⠀⠀⠀⠀⠀⢸⣿⣿⣿⣿⣿⣿⣿⣿⣿⣿⣿⣿⣿⣿⣿⣿⣿⣿⣿⣿⣿⣿⣿⣿⣿⣿⣿⣿⣿⣿⣿⣿⣿⣿⣿⣿⣿⣿⣿⡇⠀⠀⠀⠀⠀⠀⠀⠀⠀⠀⠀⠀⠀⠀⠀⠀⠀⠀⠀⠀⠀⠀⠀⠀⠀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⣿⣿⣿⣿⣿⣿⣿⣿⣿⡇⠀⠀⠀⠀⠀⠀⠀⠀⠀⠀⠀⠀⠀⠀⠀⣾⣿⣿⣿⣿⣿⣿⣿⣿⣿⣿⣿⣿⣿⣿⣿⣿⣿⣿⣿⣿⣿⣿⣿⣿⣿⣿⣿⣿⣿⣿⣿⣿⣿⣿⣿⣿⣿⣿⣿⣿⠀⠀⠀⠀⠀⠀⠀⠀⠀⠀⠀⠀⠀⠀⠀⠀⠀⠀⠀⠀⠀⠀⠀⠀⠀</a:t>
            </a:r>
            <a:br/>
            <a:r>
              <a:t>⣿⣿⣿⣿⣿⣿⣿⣿⣿⠃⠀⠀⠀⠀⠀⠀⠀⠀⠀⠀⠀⠀⠀⠀⠀⣿⣿⣿⣿⣿⣿⣿⣿⣿⣿⣿⣿⣿⣿⣿⣿⣿⣿⣿⣿⣿⣿⣿⣿⣿⣿⣿⣿⣿⣿⣿⣿⣿⣿⣿⣿⣿⣿⣿⣿⡇⠀⠀⠀⠀⠀⠀⠀⠀⠀⠀⠀⠀⠀⠀⠀⠀⠀⠀⠀⠀⠀⠀⠀⠀⠀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⣿⣿⣿⣿⣿⣿⣿⣿⡿⠀⠀⠀⠀⠀⠀⠀⠀⠀⠀⠀⠀⠀⠀⠀⠀⣿⣿⣿⣿⣿⣿⣿⣿⣿⣿⣿⣿⣿⣿⣿⣿⣿⣿⣿⣿⣿⣿⣿⣿⣿⣿⣿⣿⣿⣿⣿⣿⣿⣿⣿⣿⣿⣿⣿⣿⡇⠀⠀⠀⠀⠀⠀⠀⠀⠀⠀⠀⠀⠀⠀⠀⠀⠀⠀⠀⠀⠀⠀⠀⠀⠀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⣿⣿⣿⣿⣿⣿⣿⣿⠃⠀⠀⠀⠀⠀⠀⠀⠀⠀⠀⠀⠀⠀⠀⠀⠀⢿⣿⣿⣿⣿⣿⣿⣿⣿⣿⣿⣿⣿⣿⣿⣿⣿⣿⣿⣿⣿⣿⣿⣿⣿⣿⣿⣿⣿⣿⣿⣿⣿⣿⣿⣿⣿⣿⣿⣿⠇⠀⠀⠀⠀⠀⠀⠀⠀⠀⠀⠀⠀⠀⠀⠀⠀⠀⠀⠀⠀⠀⠀⠀⠀⠀</a:t>
            </a:r>
            <a:br/>
            <a:r>
              <a:t>⣿⣿⣿⣿⣿⣿⣿⡟⠀⠀⠀⠀⠀⠀⢀⣤⣀⠀⠀⠀⠀⠀⠀⠀⠀⢸⣿⣿⣿⣿⣿⣿⣿⣿⣿⣿⣿⣿⣿⣿⣿⣿⣿⣿⣿⣿⣿⣿⣿⣿⣿⣿⣿⣿⣿⣿⣿⣿⣿⣿⣿⣿⣿⣿⣿⠀⠀⠀⠀⠀⠀⠀⠀⠀⠀⠀⠀⠀⠀⠀⠀⠀⠀⠀⠀⠀⠀⠀⠀⠀⠀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⠀⠀⠀⠀⠀⠀⠀⠀⠀⠀⠀⠀⠀⠀⠀⠀⠀⠀⠀⠀⠀⢀⣤⣤⣤⣤⣄⡀⠀⠀⠀⠀⠀⠀⠀⠀⠀⠀⠀⠀⠀⠀⠀⠀⠀⠀⠀⠀⠀⠀⠀⠀⠀⠀⠀⠀⠀⠀⠀⠀⠀⠀⠀⠀⠀⠀⠀⠀⠀⠀⠀⠀⠀⠀⠀⠀⠀⠀⠀⠀⠀⠀⠀⠀⠀⠀⠀⠀⠀⠀⠀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⠀⠀⠀⠀⠀⠀⠀⠀⠀⠀⠀⠀⠀⠀⠀⠀⠀⠀⠀⠀⣰⣿⣿⣿⣿⣿⣿⣿⣷⣦⣄⠀⠀⠀⠀⠀⠀⠀⠀⠀⠀⠀⠀⠀⠀⠀⠀⠀⠀⠀⠀⠀⠀⠀⠀⠀⠀⠀⠀⠀⠀⠀⠀⠀⠀⠀⠀⠀⠀⠀⠀⠀⠀⠀⠀⠀⠀⠀⠀⠀⠀⠀⠀⠀⠀⠀⠀⠀⠀⠀⠀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⠀⠀⠀⠀⠀⠀⠀⠀⠀⠀⠀⠀⠀⠀⠀⠀⠀⠀⠀⠀⣿⣿⣿⣿⣿⣿⣿⣿⣿⣿⣿⣷⣄⠀⠀⠀⠀⠀⠀⠀⠀⠀⠀⠀⠀⠀⠀⠀⠀⠀⠀⠀⠀⠀⠀⠀⠀⠀⠀⠀⠀⠀⠀⠀⠀⠀⠀⠀⠀⠀⠀⠀⠀⠀⠀⠀⠀⠀⠀⠀⠀⠀⠀⠀⠀⠀⠀⠀⠀⠀⠀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⠀⠀⠀⠀⠀⠀⠀⠀⠀⠀⠀⠀⠀⠀⠀⠀⠀⠀⠀⠀⣿⣿⣿⣿⣿⣿⣿⣿⣿⣿⣿⣿⣿⣷⡀⠀⠀⠀⠀⠀⠀⠀⠀⠀⠀⠀⠀⠀⠀⠀⠀⠀⠀⠀⠀⠀⠀⠀⠀⠀⠀⠀⠀⠀⠀⠀⠀⠀⠀⠀⠀⠀⠀⠀⠀⠀⠀⠀⠀⠀⠀⠀⠀⠀⠀⠀⠀⠀⠀⠀⠀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⠀⠀⠀⠀⠀⠀⠀⠀⠀⠀⠀⠀⠀⠀⠀⠀⠀⠀⠀⠀⢻⣿⣿⣿⣿⣿⣿⣿⣿⣿⣿⣿⣿⣿⣷⡀⠀⠀⠀⠀⠀⠀⠀⠀⠀⠀⠀⠀⠀⠀⠀⠀⠀⠀⠀⠀⠀⠀⠀⠀⠀⠀⠀⠀⠀⠀⠀⠀⠀⠀⠀⠀⠀⠀⠀⠀⠀⠀⠀⠀⠀⠀⠀⠀⠀⠀⠀⠀⠀⠀⠀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⠀⠀⠀⠀⠀⠀⠀⠀⠀⠀⠀⠀⠀⠀⠀⠀⠀⠀⠀⠀⠈⢿⣿⣿⣿⣿⣿⣿⣿⣿⣿⣿⣿⣿⣿⣷⡀⠀⠀⠀⠀⠀⠀⠀⠀⠀⠀⠀⠀⠀⠀⠀⠀⠀⠀⠀⠀⠀⠀⠀⠀⠀⠀⠀⠀⠀⠀⠀⠀⠀⠀⠀⠀⠀⠀⠀⠀⠀⠀⠀⠀⠀⠀⠀⠀⠀⠀⠀⠀⠀⠀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⠀⠀⠀⠀⠀⠀⠀⠀⠀⠀⠀⠀⠀⠀⠀⠀⠀⠀⠀⠀⠀⠈⠻⣿⣿⣿⣿⣿⣿⣿⣿⣿⣿⣿⣿⣿⣷⠀⠀⠀⠀⠀⠀⠀⠀⠀⠀⠀⠀⠀⠀⠀⠀⠀⠀⠀⠀⠀⠀⢀⣀⣤⣤⣶⣶⣶⣶⣶⣶⣶⣶⣶⣦⣄⡀⠀⠀⠀⠀⠀⠀⠀⠀⠀⠀⠀⠀⠀⠀⠀⠀</a:t>
            </a:r>
            <a:br/>
            <a:r>
              <a:t>⠀⠀⠀⠀⠀⠀⠀⠀⠀⠀⠀⠀⠀⠀⠀⠀⠀⠀⠀⠀⠀⠀⠀⠈⠙⢿⣿⣿⣿⣿⣿⣿⣿⣿⣿⣿⣿⣇⠀⠀⠀⠀⠀⠀⠀⠀⠀⠀⠀⠀⠀⠀⠀⠀⠀⢀⣤⣶⣿⣿⣿⣿⣿⣿⣿⣿⣿⣿⣿⣿⣿⣿⣿⣿⣿⣿⣆⠀⠀⠀⠀⠀⠀⠀⠀⠀⠀⠀⠀⠀⠀</a:t>
            </a:r>
            <a:br/>
            <a:r>
              <a:t>⠀⠀⠀⠀⠀⠀⠀⠀⠀⠀⠀⠀⠀⠀⠀⠀⠀⠀⠀⠀⠀⠀⠀⠀⠀⠀⠈⠻⣿⣿⣿⣿⣿⣿⣿⣿⣿⣿⡀⠀⠀⠀⠀⠀⠀⠀⠀⠀⠀⠀⠀⠀⠀⢀⣴⣿⣿⣿⣿⣿⣿⣿⣿⣿⣿⣿⣿⣿⣿⣿⣿⣿⣿⣿⣿⣿⣿⣷⠀⠀⠀⠀⠀⠀⠀⠀⠀⠀⠀⠀⠀</a:t>
            </a:r>
            <a:br/>
            <a:r>
              <a:t>⠀⠀⠀⠀⠀⠀⠀⠀⠀⠀⠀⠀⠀⠀⠀⠀⠀⠀⠀⠀⠀⠀⠀⠀⠀⠀⠀⠀⠈⢿⣿⣿⣿⣿⣿⣿⣿⣿⡇⠀⠀⠀⠀⠀⠀⠀⠀⠀⠀⠀⠀⠀⢀⣿⣿⣿⣿⣿⣿⣿⣿⣿⣿⣿⣿⣿⣿⣿⣿⣿⣿⣿⣿⣿⣿⣿⣿⣿⡄⠀⠀⠀⠀⠀⠀⠀⠀⠀⠀⠀⠀</a:t>
            </a:r>
            <a:br/>
            <a:r>
              <a:t>⠀⠀⠀⠀⠀⠀⠀⠀⠀⠀⠀⠀⠀⠀⠀⠀⠀⠀⠀⠀⠀⠀⠀⠀⠀⠀⠀⠀⠀⠈⣿⣿⣿⣿⣿⣿⣿⣿⣷⠀⠀⠀⠀⠀⠀⠀⠀⠀⠀⠀⠀⠀⣼⣿⣿⣿⣿⣿⣿⣿⠿⠿⠿⠿⢿⣿⣿⣿⣿⣿⣿⣿⣿⣿⣿⣿⣿⣿⠇⠀⠀⠀⠀⠀⠀⠀⠀⠀⠀⠀⠀</a:t>
            </a:r>
            <a:br/>
            <a:r>
              <a:t>⠀⠀⠀⠀⠀⠀⠀⠀⠀⠀⠀⠀⠀⠀⠀⠀⠀⠀⠀⠀⠀⠀⠀⠀⠀⠀⠀⠀⠀⠀⠸⣿⣿⣿⣿⣿⣿⣿⣿⠀⠀⠀⠀⠀⠀⠀⠀⠀⠀⠀⠀⢠⣿⣿⣿⣿⣿⣿⣿⠁⠀⠀⠀⠀⠀⠀⠀⠉⠉⠉⠉⠛⠛⠉⠉⠉⠁⠀⠀⠀⠀⠀⠀⠀⠀⠀⠀⠀⠀⠀⠀</a:t>
            </a:r>
            <a:br/>
            <a:r>
              <a:t>⠀⠀⠀⠀⠀⠀⠀⠀⠀⠀⠀⠀⠀⠀⠀⠀⠀⠀⠀⠀⠀⠀⠀⠀⠀⠀⠀⠀⠀⠀⠀⣿⣿⣿⣿⣿⣿⣿⣿⡄⠀⠀⠀⠀⠀⠀⠀⠀⠀⠀⠀⢸⣿⣿⣿⣿⣿⣿⡇⠀⠀⠀⠀⠀⠀⠀⠀⠀⠀⠀⠀⠀⠀⠀⠀⠀⠀⠀⠀⠀⠀⠀⠀⠀⠀⠀⠀⠀⠀⠀⠀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⠀⠀⠀⠀⠀⠀⠀⠀⠀⠀⠀⠀⠀⠀⠀⠀⠀⠀⠀⠀⠀⠀⠀⠀⠀⠀⠀⠀⠀⠀⠀⢸⣿⣿⣿⣿⣿⣿⣿⡇⠀⠀⠀⠀⠀⠀⠀⠀⠀⠀⠀⣸⣿⣿⣿⣿⣿⣿⠀⠀⠀⠀⠀⠀⠀⠀⠀⠀⠀⠀⠀⠀⠀⠀⠀⠀⠀⠀⠀⠀⠀⠀⠀⠀⠀⠀⠀⠀⠀⠀⠀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⠀⠀⠀⠀⠀⠀⠀⠀⠀⠀⠀⠀⠀⠀⠀⠀⠀⠀⠀⠀⠀⠀⠀⠀⠀⠀⠀⠀⠀⠀⠀⠘⣿⣿⣿⣿⣿⣿⣿⡇⠀⠀⠀⠀⠀⠀⠀⠀⠀⠀⠀⣿⣿⣿⣿⣿⣿⣿⠀⠀⠀⠀⠀⠀⠀⠀⠀⠀⠀⠀⠀⠀⠀⠀⠀⠀⠀⠀⠀⠀⠀⠀⠀⠀⠀⠀⠀⠀⠀⠀⠀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⠀⠀⠀⠀⠀⠀⠀⠀⠀⠀⠀⠀⠀⠀⠀⠀⠀⠀⠀⠀⠀⠀⠀⠀⠀⠀⠀⠀⠀⠀⠀⠀⣿⣿⣿⣿⣿⣿⣿⣿⠀⠀⠀⠀⠀⠀⠀⠀⠀⠀⠀⣿⣿⣿⣿⣿⣿⡏⠀⠀⠀⠀⠀⠀⠀⠀⠀⠀⠀⠀⠀⠀⠀⠀⠀⠀⠀⠀⠀⠀⠀⠀⠀⠀⠀⠀⠀⠀⠀⠀⠀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⠀⠀⠀⠀⠀⠀⠀⠀⠀⠀⠀⠀⠀⠀⠀⠀⠀⠀⠀⠀⠀⠀⠀⠀⠀⠀⠀⠀⠀⠀⠀⠀⢸⣿⣿⣿⣿⣿⣿⣿⣤⣶⣶⣶⣶⣶⣶⣶⣶⣦⣤⣿⣿⣿⣿⣿⣿⡇⠀⠀⠀⠀⠀⠀⠀⠀⠀⠀⠀⠀⠀⠀⠀⠀⠀⠀⠀⠀⠀⠀⠀⠀⠀⠀⠀⠀⠀⠀⠀⠀⠀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⠀⠀⠀⠀⠀⠀⠀⠀⠀⠀⠀⠀⠀⠀⠀⠀⠀⠀⠀⠀⠀⠀⠀⠀⠀⠀⠀⠀⠀⠀⣠⣾⣿⣿⣿⣿⣿⣿⣿⣿⣿⣿⣿⣿⣿⣿⣿⣿⣿⣿⣿⣿⣿⣿⣿⣿⣿⣿⣿⣦⡀⠀⠀⠀⠀⠀⠀⠀⠀⠀⠀⠀⠀⠀⠀⠀⠀⠀⠀⠀⠀⠀⠀⠀⠀⠀⠀⠀⠀⠀⠀</a:t>
            </a:r>
            <a:br/>
            <a:r>
              <a:t>⠀⠀⠀⠀⠀⠀⠀⠀⠀⠀⠀⠀⠀⠀⠀⠀⠀⠀⠀⠀⠀⠀⠀⠀⠀⠀⠀⠀⢀⣾⣿⣿⣿⣿⣿⣿⣿⣿⣿⣿⣿⣿⣿⣿⣿⣿⣿⣿⣿⣿⣿⣿⣿⣿⣿⣿⣿⣿⣿⣿⣿⣆⠀⠀⠀⠀⠀⠀⠀⠀⠀⠀⠀⠀⠀⠀⠀⠀⠀⠀⠀⠀⠀⠀⠀⠀⠀⠀⠀⠀⠀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⠀⠀⠀⠀⠀⠀⠀⠀⠀⠀⠀⠀⠀⠀⠀⠀⠀⠀⠀⠀⠀⠀⠀⠀⠀⠀⠀⣸⣿⣿⣿⣿⣿⣿⣿⣿⣿⣿⣿⣿⣿⣿⣿⣿⣿⣿⣿⣿⣿⣿⣿⣿⣿⣿⣿⣿⣿⣿⣿⣿⣿⣿⣿⡆⠀⠀⠀⠀⠀⠀⠀⠀⠀⠀⠀⠀⠀⠀⠀⠀⠀⠀⠀⠀⠀⠀⠀⠀⠀⠀⠀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⠀⠀⠀⠀⠀⠀⠀⠀⠀⠀⠀⠀⠀⠀⠀⠀⠀⠀⠀⠀⠀⠀⠀⠀⠀⠀⠀⣿⣿⣿⣿⣿⣿⣿⣿⣿⣿⣿⣿⣿⣿⣿⣿⣿⣿⣿⣿⣿⣿⣿⣿⣿⣿⣿⣿⣿⣿⣿⣿⣿⣿⣿⣿⣷⡀⠀⠀⠀⠀⠀⠀⠀⠀⠀⠀⠀⠀⠀⠀⠀⠀⠀⠀⠀⠀⠀⠀⠀⠀⠀⠀</a:t>
            </a:r>
            <a:br/>
            <a:r>
              <a:t>⠀⠀⠀⠀⠀⠀⠀⠀⠀⠀⠀⠀⠀⠀⠀⠀⠀⠀⠀⠀⠀⠀⠀⠀⠀⠀⣼⣿⣿⣿⣿⣿⣿⣿⣿⣿⣿⣿⣿⣿⣿⣿⣿⣿⣿⣿⣿⣿⣿⣿⣿⣿⣿⣿⣿⣿⣿⣿⣿⣿⣿⣿⣿⣿⣷⠀⠀⠀⠀⠀⠀⠀⠀⠀⠀⠀⠀⠀⠀⠀⠀⠀⠀⠀⠀⠀⠀⠀⠀⠀⠀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⠀⠀⠀⠀⠀⠀⠀⠀⠀⠀⠀⠀⠀⠀⠀⠀⠀⠀⠀⠀⠀⠀⠀⠀⠀⢰⣿⣿⣿⣿⣿⣿⣿⣿⣿⣿⣿⣿⣿⣿⣿⣿⣿⣿⣿⣿⣿⣿⣿⣿⣿⣿⣿⣿⣿⣿⣿⣿⣿⣿⣿⣿⣿⣿⣿⡇⠀⠀⠀⠀⠀⠀⠀⠀⠀⠀⠀⠀⠀⠀⠀⠀⠀⠀⠀⠀⠀⠀⠀⠀⠀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⠀⠀⠀⠀⠀⠀⠀⠀⠀⠀⠀⠀⠀⠀⠀⠀⠀⠀⠀⠀⠀⠀⠀⠀⠀⣼⣿⣿⣿⣿⣿⣿⣿⣿⣿⣿⣿⣿⣿⣿⣿⣿⣿⣿⣿⣿⣿⣿⣿⣿⣿⣿⣿⣿⣿⣿⣿⣿⣿⣿⣿⣿⣿⣿⣿⡇⠀⠀⠀⠀⠀⠀⠀⠀⠀⠀⠀⠀⠀⠀⠀⠀⠀⠀⠀⠀⠀⠀⠀⠀⠀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⠀⠀⠀⠀⠀⠀⠀⠀⠀⠀⠀⠀⠀⠀⠀⠀⠀⠀⠀⠀⠀⠀⢀⣀⣀⣀⣀⣀⠀⠀⠀⠀⠀⠀⠀⠀⠀⠀⠀⠀⠀⠀⠀⠀⠀⠀⠀⠀⠀⠀⠀⠀⠀⠀⠀⠀⠀⠀⠀⠀⠀⠀⠀⠀⠀⠀⠀⠀⠀⠀⠀⠀⠀⠀⠀⠀⠀⠀⠀⠀⠀⠀⠀⠀⠀⠀⠀⠀⠀⠀⠀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⠀⠀⠀⠀⠀⠀⠀⠀⠀⠀⠀⠀⠀⠀⠀⠀⠀⠀⠀⠀⠀⣰⣿⣿⣿⣿⣿⣿⣿⣷⣦⣄⠀⠀⠀⠀⠀⠀⠀⠀⠀⠀⠀⠀⠀⠀⠀⠀⠀⠀⠀⠀⠀⠀⠀⠀⠀⠀⠀⠀⠀⠀⠀⠀⠀⠀⠀⠀⠀⠀⠀⠀⠀⠀⠀⠀⠀⠀⠀⠀⠀⠀⠀⠀⠀⠀⠀⠀⠀⠀⠀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⠀⠀⠀⠀⠀⠀⠀⠀⠀⠀⠀⠀⠀⠀⠀⠀⠀⠀⠀⠀⢰⣿⣿⣿⣿⣿⣿⣿⣿⣿⣿⣿⣷⣦⡀⠀⠀⠀⠀⠀⠀⠀⠀⠀⠀⠀⠀⠀⠀⠀⠀⠀⠀⠀⠀⠀⠀⠀⠀⠀⠀⠀⠀⠀⠀⠀⠀⠀⠀⠀⠀⠀⠀⠀⠀⠀⠀⠀⠀⠀⠀⠀⠀⠀⠀⠀⠀⠀⠀⠀⠀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⠀⠀⠀⠀⠀⠀⠀⠀⠀⠀⠀⠀⠀⠀⠀⠀⠀⠀⠀⠀⣾⣿⣿⣿⣿⣿⣿⣿⣿⣿⣿⣿⣿⣿⣷⣄⠀⠀⠀⠀⠀⠀⠀⠀⠀⠀⠀⠀⠀⠀⠀⠀⠀⠀⠀⠀⠀⠀⠀⠀⠀⠀⠀⠀⠀⠀⠀⠀⠀⠀⠀⠀⠀⠀⠀⠀⠀⠀⠀⠀⠀⠀⠀⠀⠀⠀⠀⠀⠀⠀⠀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⠀⠀⠀⠀⠀⠀⠀⠀⠀⠀⠀⠀⠀⠀⠀⠀⠀⠀⠀⠀⠘⢿⣿⣿⣿⣿⣿⣿⣿⣿⣿⣿⣿⣿⣿⣿⣿⡆⠀⠀⠀⠀⠀⠀⠀⠀⠀⠀⠀⠀⠀⠀⠀⠀⠀⠀⢀⣠⣤⣤⣶⣶⣶⣶⣶⣦⣤⣤⣄⣀⠀⠀⠀⠀⠀⠀⠀⠀⠀⠀⠀⠀⠀⠀⠀⠀⠀⠀⠀⠀⠀</a:t>
            </a:r>
            <a:br/>
            <a:r>
              <a:t>⠀⠀⠀⠀⠀⠀⠀⠀⠀⠀⠀⠀⠀⠀⠀⠀⠀⠀⠀⠀⠀⠀⠉⠛⠻⠿⠿⣿⣿⣿⣿⣿⣿⣿⣿⣿⣿⣿⠀⠀⠀⠀⠀⠀⠀⠀⠀⠀⠀⠀⠀⠀⠀⠀⣰⣾⣿⣿⣿⣿⣿⣿⣿⣿⣿⣿⣿⣿⣿⣿⣿⣶⣤⣀⠀⠀⠀⠀⠀⠀⠀⠀⠀⠀⠀⠀⠀⠀⠀⠀⠀</a:t>
            </a:r>
            <a:br/>
            <a:r>
              <a:t>⠀⠀⠀⠀⠀⠀⠀⠀⠀⠀⠀⠀⠀⠀⠀⠀⠀⠀⠀⠀⠀⠀⠀⠀⠀⠀⠀⠀⠙⢿⣿⣿⣿⣿⣿⣿⣿⣿⡇⠀⠀⠀⠀⠀⠀⠀⠀⠀⠀⠀⠀⠀⠀⣼⣿⣿⣿⣿⣿⣿⣿⣿⣿⣿⣿⣿⣿⣿⣿⣿⣿⣿⣿⣿⣷⣄⠀⠀⠀⠀⠀⠀⠀⠀⠀⠀⠀⠀⠀⠀⠀</a:t>
            </a:r>
            <a:br/>
            <a:r>
              <a:t>⠀⠀⠀⠀⠀⠀⠀⠀⠀⠀⠀⠀⠀⠀⠀⠀⠀⠀⠀⠀⠀⠀⠀⠀⠀⠀⠀⠀⠀⠈⣿⣿⣿⣿⣿⣿⣿⣿⣇⠀⠀⠀⠀⠀⠀⠀⠀⠀⠀⠀⠀⠀⢰⣿⣿⣿⣿⣿⣿⣿⠿⠿⣿⣿⣿⣿⣿⣿⣿⣿⣿⣿⣿⣿⣿⣿⣦⠀⠀⠀⠀⠀⠀⠀⠀⠀⠀⠀⠀⠀⠀</a:t>
            </a:r>
            <a:br/>
            <a:r>
              <a:t>⠀⠀⠀⠀⠀⠀⠀⠀⠀⠀⠀⠀⠀⠀⠀⠀⠀⠀⠀⠀⠀⠀⠀⠀⠀⠀⠀⠀⠀⠀⢸⣿⣿⣿⣿⣿⣿⣿⣿⠀⠀⠀⠀⠀⠀⠀⠀⠀⠀⠀⠀⠀⣾⣿⣿⣿⣿⣿⣿⠃⠀⠀⠀⠉⠛⠻⢿⣿⣿⣿⣿⣿⣿⣿⣿⣿⣿⡆⠀⠀⠀⠀⠀⠀⠀⠀⠀⠀⠀⠀⠀</a:t>
            </a:r>
            <a:br/>
            <a:r>
              <a:t>⠀⠀⠀⠀⠀⠀⠀⠀⠀⠀⠀⠀⠀⠀⠀⠀⠀⠀⠀⠀⠀⠀⠀⠀⠀⠀⠀⠀⠀⠀⠈⣿⣿⣿⣿⣿⣿⣿⣿⠀⠀⠀⠀⠀⠀⠀⠀⠀⠀⠀⠀⠀⣿⣿⣿⣿⣿⣿⣿⠀⠀⠀⠀⠀⠀⠀⠀⠀⠉⠛⠻⢿⣿⣿⣿⣿⣿⣷⠀⠀⠀⠀⠀⠀⠀⠀⠀⠀⠀⠀⠀</a:t>
            </a:r>
            <a:br/>
            <a:r>
              <a:t>⠀⠀⠀⠀⠀⠀⠀⠀⠀⠀⠀⠀⠀⠀⠀⠀⠀⠀⠀⠀⠀⠀⠀⠀⠀⠀⠀⠀⠀⠀⠀⢻⣿⣿⣿⣿⣿⣿⣿⡇⠀⠀⠀⠀⠀⠀⠀⠀⠀⠀⠀⢸⣿⣿⣿⣿⣿⣿⡇⠀⠀⠀⠀⠀⠀⠀⠀⠀⠀⠀⠀⠀⠀⠉⠙⠛⠻⠟⠀⠀⠀⠀⠀⠀⠀⠀⠀⠀⠀⠀⠀</a:t>
            </a:r>
            <a:br/>
            <a:r>
              <a:t>⠀⠀⠀⠀⠀⠀⠀⠀⠀⠀⠀⠀⠀⠀⠀⠀⠀⠀⠀⠀⠀⠀⠀⠀⠀⠀⠀⠀⠀⠀⠀⢸⣿⣿⣿⣿⣿⣿⣿⡇⠀⠀⠀⠀⠀⠀⠀⠀⠀⠀⠀⢸⣿⣿⣿⣿⣿⣿⡇⠀⠀⠀⠀⠀⠀⠀⠀⠀⠀⠀⠀⠀⠀⠀⠀⠀⠀⠀⠀⠀⠀⠀⠀⠀⠀⠀⠀⠀⠀⠀⠀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⠀⠀⠀⠀⠀⠀⠀⠀⠀⠀⠀⠀⠀⠀⠀⠀⠀⠀⠀⠀⠀⠀⠀⠀⠀⠀⠀⠀⠀⠀⠀⠀⣿⣿⣿⣿⣿⣿⣿⣧⠀⠀⠀⠀⠀⠀⠀⠀⠀⠀⠀⣼⣿⣿⣿⣿⣿⣿⠀⠀⠀⠀⠀⠀⠀⠀⠀⠀⠀⠀⠀⠀⠀⠀⠀⠀⠀⠀⠀⠀⠀⠀⠀⠀⠀⠀⠀⠀⠀⠀⠀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⠀⠀⠀⠀⠀⠀⠀⠀⠀⠀⠀⠀⠀⠀⠀⠀⠀⠀⠀⠀⠀⠀⠀⠀⠀⠀⠀⠀⠀⠀⠀⠀⢹⣿⣿⣿⣿⣿⣿⣿⣶⣶⣶⣿⣿⣿⣿⣿⣶⣶⣤⣿⣿⣿⣿⣿⣿⣿⠀⠀⠀⠀⠀⠀⠀⠀⠀⠀⠀⠀⠀⠀⠀⠀⠀⠀⠀⠀⠀⠀⠀⠀⠀⠀⠀⠀⠀⠀⠀⠀⠀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⠀⠀⠀⠀⠀⠀⠀⠀⠀⠀⠀⠀⠀⠀⠀⠀⠀⠀⠀⠀⠀⠀⠀⠀⠀⠀⠀⠀⠀⠀⣠⣾⣿⣿⣿⣿⣿⣿⣿⣿⣿⣿⣿⣿⣿⣿⣿⣿⣿⣿⣿⣿⣿⣿⣿⣿⣿⣿⣿⣦⡀⠀⠀⠀⠀⠀⠀⠀⠀⠀⠀⠀⠀⠀⠀⠀⠀⠀⠀⠀⠀⠀⠀⠀⠀⠀⠀⠀⠀⠀⠀</a:t>
            </a:r>
            <a:br/>
            <a:r>
              <a:t>⠀⠀⠀⠀⠀⠀⠀⠀⠀⠀⠀⠀⠀⠀⠀⠀⠀⠀⠀⠀⠀⠀⠀⠀⠀⠀⠀⠀⢀⣾⣿⣿⣿⣿⣿⣿⣿⣿⣿⣿⣿⣿⣿⣿⣿⣿⣿⣿⣿⣿⣿⣿⣿⣿⣿⣿⣿⣿⣿⣿⣿⣆⠀⠀⠀⠀⠀⠀⠀⠀⠀⠀⠀⠀⠀⠀⠀⠀⠀⠀⠀⠀⠀⠀⠀⠀⠀⠀⠀⠀⠀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⠀⠀⠀⠀⠀⠀⠀⠀⠀⠀⠀⠀⠀⠀⠀⠀⠀⠀⠀⠀⠀⠀⠀⠀⠀⠀⠀⢀⣿⣿⣿⣿⣿⣿⣿⣿⣿⣿⣿⣿⣿⣿⣿⣿⣿⣿⣿⣿⣿⣿⣿⣿⣿⣿⣿⣿⣿⣿⣿⣿⣿⣿⣧⠀⠀⠀⠀⠀⠀⠀⠀⠀⠀⠀⠀⠀⠀⠀⠀⠀⠀⠀⠀⠀⠀⠀⠀⠀⠀⠀⠀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⠀⠀⠀⠀⠀⠀⠀⠀⠀⠀⠀⠀⠀⠀⠀⠀⠀⠀⠀⠀⠀⠀⠀⠀⠀⠀⠀⣼⣿⣿⣿⣿⣿⣿⣿⣿⣿⣿⣿⣿⣿⣿⣿⣿⣿⣿⣿⣿⣿⣿⣿⣿⣿⣿⣿⣿⣿⣿⣿⣿⣿⣿⣿⣆⠀⠀⠀⠀⠀⠀⠀⠀⠀⠀⠀⠀⠀⠀⠀⠀⠀⠀⠀⠀⠀⠀⠀⠀⠀⠀⠀</a:t>
            </a:r>
            <a:br/>
            <a:r>
              <a:t>⠀⠀⠀⠀⠀⠀⠀⠀⠀⠀⠀⠀⠀⠀⠀⠀⠀⠀⠀⠀⠀⠀⠀⠀⠀⠀⢀⣿⣿⣿⣿⣿⣿⣿⣿⣿⣿⣿⣿⣿⣿⣿⣿⣿⣿⣿⣿⣿⣿⣿⣿⣿⣿⣿⣿⣿⣿⣿⣿⣿⣿⣿⣿⣿⡄⠀⠀⠀⠀⠀⠀⠀⠀⠀⠀⠀⠀⠀⠀⠀⠀⠀⠀⠀⠀⠀⠀⠀⠀⠀⠀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⠀⠀⠀⠀⠀⠀⠀⠀⠀⠀⠀⠀⠀⠀⠀⠀⠀⠀⠀⠀⠀⠀⠀⠀⠀⠀⣼⣿⣿⣿⣿⣿⣿⣿⣿⣿⣿⣿⣿⣿⣿⣿⣿⣿⣿⣿⣿⣿⣿⣿⣿⣿⣿⣿⣿⣿⣿⣿⣿⣿⣿⣿⣿⣿⣿⡀⠀⠀⠀⠀⠀⠀⠀⠀⠀⠀⠀⠀⠀⠀⠀⠀⠀⠀⠀⠀⠀⠀⠀⠀⠀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⠀⠀⠀⠀⠀⠀⠀⠀⠀⠀⠀⠀⠀⠀⠀⠀⠀⠀⠀⠀⠀⠀⠀⠀⠀⢸⣿⣿⣿⣿⣿⣿⣿⣿⣿⣿⣿⣿⣿⣿⣿⣿⣿⣿⣿⣿⣿⣿⣿⣿⣿⣿⣿⣿⣿⣿⣿⣿⣿⣿⣿⣿⣿⣿⣿⣇⠀⠀⠀⠀⠀⠀⠀⠀⠀⠀⠀⠀⠀⠀⠀⠀⠀⠀⠀⠀⠀⠀⠀⠀⠀</a:t>
            </a:r>
            <a:br/>
            <a:r>
              <a:t>⠀⠀⠀⠀⠀⠀⠀⠀⠀⠀⠀⠀⠀⠀⠀⠀⠀⠀⠀⠀⠀⠀⠀⠀⠀⣾⣿⣿⣿⣿⣿⣿⣿⣿⣿⣿⣿⣿⣿⣿⣿⣿⣿⣿⣿⣿⣿⣿⣿⣿⣿⣿⣿⣿⣿⣿⣿⣿⣿⣿⣿⣿⣿⣿⣿⣿⠀⠀⠀⠀⠀⠀⠀⠀⠀⠀⠀⠀⠀⠀⠀⠀⠀⠀⠀⠀⠀⠀⠀⠀⠀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⠀⠀⠀⠀⠀⠀⠀⠀⠀⠀⠀⠀⠀⠀⠀⠀⠀⠀⠀⠀⠀⠀⠀⠀⠀⣿⣿⣿⣿⣿⣿⣿⣿⣿⣿⣿⣿⣿⣿⣿⣿⣿⣿⣿⣿⣿⣿⣿⣿⣿⣿⣿⣿⣿⣿⣿⣿⣿⣿⣿⣿⣿⣿⣿⣿⡟⠀⠀⠀⠀⠀⠀⠀⠀⠀⠀⠀⠀⠀⠀⠀⠀⠀⠀⠀⠀⠀⠀⠀⠀⠀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⠀⠀⠀⠀⠀⠀⠀⠀⠀⠀⠀⠀⠀⠀⠀⠀⠀⠀⠀⠀⣀⣤⣤⣤⣤⣤⣤⣄⣀⡀⠀⠀⠀⠀⠀⠀⠀⠀⠀⠀⠀⠀⠀⠀⠀⠀⠀⠀⠀⠀⠀⠀⠀⠀⠀⠀⠀⠀⠀⠀⠀⠀⠀⠀⠀⠀⠀⠀⠀⠀⠀⠀⠀⠀⠀⠀⠀⠀⠀⠀⠀⠀⠀⠀⠀⠀⠀⠀⠀⠀⠀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⠀⠀⠀⠀⠀⠀⠀⠀⠀⠀⠀⠀⠀⠀⠀⠀⠀⢀⣴⣿⣿⣿⣿⣿⣿⣿⣿⣿⣿⣿⣷⣦⣄⠀⠀⠀⠀⠀⠀⠀⠀⠀⠀⠀⠀⠀⠀⠀⠀⠀⠀⠀⠀⠀⠀⠀⠀⠀⠀⠀⠀⠀⠀⠀⠀⠀⠀⠀⠀⠀⠀⠀⠀⠀⠀⠀⠀⠀⠀⠀⠀⠀⠀⠀⠀⠀⠀⠀⠀⠀⠀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⠀⠀⠀⠀⠀⠀⠀⠀⠀⠀⠀⠀⠀⠀⠀⠀⠀⣾⣿⣿⣿⣿⣿⣿⣿⣿⣿⣿⣿⣿⣿⣿⣿⣷⣤⠀⠀⠀⠀⠀⠀⠀⠀⠀⠀⠀⠀⠀⠀⠀⠀⠀⠀⠀⠀⠀⠀⠀⠀⠀⠀⠀⠀⠀⠀⠀⠀⠀⠀⠀⠀⠀⠀⠀⠀⠀⠀⠀⠀⠀⠀⠀⠀⠀⠀⠀⠀⠀⠀⠀⠀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⠀⠀⠀⠀⠀⠀⠀⠀⠀⠀⠀⠀⠀⠀⠀⠀⢸⣿⣿⣿⣿⣿⣿⣿⣿⣿⣿⣿⣿⣿⣿⣿⣿⣿⣿⣷⠀⠀⠀⠀⠀⠀⠀⠀⠀⠀⠀⠀⠀⠀⠀⠀⠀⠀⠀⠀⠀⠀⣀⣠⣤⣤⣤⣤⣤⣀⣀⠀⠀⠀⠀⠀⠀⠀⠀⠀⠀⠀⠀⠀⠀⠀⠀⠀⠀⠀⠀⠀⠀⠀⠀</a:t>
            </a:r>
            <a:br/>
            <a:r>
              <a:t>⠀⠀⠀⠀⠀⠀⠀⠀⠀⠀⠀⠀⠀⠀⠀⠀⢸⣿⣿⣿⣿⣿⣿⣿⣿⣿⣿⣿⣿⣿⣿⣿⣿⣿⣿⣿⣧⠀⠀⠀⠀⠀⠀⠀⠀⠀⠀⠀⠀⠀⠀⠀⠀⠀⠀⣠⣶⣿⣿⣿⣿⣿⣿⣿⣿⣿⣿⣿⣷⣦⣄⡀⠀⠀⠀⠀⠀⠀⠀⠀⠀⠀⠀⠀⠀⠀⠀⠀⠀⠀⠀</a:t>
            </a:r>
            <a:br/>
            <a:r>
              <a:t>⠀⠀⠀⠀⠀⠀⠀⠀⠀⠀⠀⠀⠀⠀⠀⠀⠘⣿⣿⣿⣿⣿⣿⣿⣿⣿⠿⣿⣿⣿⣿⣿⣿⣿⣿⣿⣿⡄⠀⠀⠀⠀⠀⠀⠀⠀⠀⠀⠀⠀⠀⠀⠀⠀⣰⣿⣿⣿⣿⣿⣿⣿⣿⣿⣿⣿⣿⣿⣿⣿⣿⣿⣷⣤⡀⠀⠀⠀⠀⠀⠀⠀⠀⠀⠀⠀⠀⠀⠀⠀⠀</a:t>
            </a:r>
            <a:br/>
            <a:r>
              <a:t>⠀⠀⠀⠀⠀⠀⠀⠀⠀⠀⠀⠀⠀⠀⠀⠀⠀⠈⠻⠿⠿⠿⠛⠛⠉⠀⠀⠀⢻⣿⣿⣿⣿⣿⣿⣿⣿⡇⠀⠀⠀⠀⠀⠀⠀⠀⠀⠀⠀⠀⠀⠀⠀⢀⣿⣿⣿⣿⣿⣿⣿⣿⣿⣿⣿⣿⣿⣿⣿⣿⣿⣿⣿⣿⣿⣶⡀⠀⠀⠀⠀⠀⠀⠀⠀⠀⠀⠀⠀⠀⠀</a:t>
            </a:r>
            <a:br/>
            <a:r>
              <a:t>⠀⠀⠀⠀⠀⠀⠀⠀⠀⠀⠀⠀⠀⠀⠀⠀⠀⠀⠀⠀⠀⠀⠀⠀⠀⠀⠀⠀⠈⣿⣿⣿⣿⣿⣿⣿⣿⣿⠀⠀⠀⠀⠀⠀⠀⠀⠀⠀⠀⠀⠀⠀⠀⣸⣿⣿⣿⣿⣿⣿⣿⠻⣿⣿⣿⣿⣿⣿⣿⣿⣿⣿⣿⣿⣿⣿⣿⣦⡀⠀⠀⠀⠀⠀⠀⠀⠀⠀⠀⠀⠀</a:t>
            </a:r>
            <a:br/>
            <a:r>
              <a:t>⠀⠀⠀⠀⠀⠀⠀⠀⠀⠀⠀⠀⠀⠀⠀⠀⠀⠀⠀⠀⠀⠀⠀⠀⠀⠀⠀⠀⠀⢸⣿⣿⣿⣿⣿⣿⣿⣿⡄⠀⠀⠀⠀⠀⠀⠀⠀⠀⠀⠀⠀⠀⠀⣿⣿⣿⣿⣿⣿⣿⡇⠀⠈⠻⣿⣿⣿⣿⣿⣿⣿⣿⣿⣿⣿⣿⣿⣿⣷⡀⠀⠀⠀⠀⠀⠀⠀⠀⠀⠀⠀</a:t>
            </a:r>
            <a:br/>
            <a:r>
              <a:t>⠀⠀⠀⠀⠀⠀⠀⠀⠀⠀⠀⠀⠀⠀⠀⠀⠀⠀⠀⠀⠀⠀⠀⠀⠀⠀⠀⠀⠀⠀⣿⣿⣿⣿⣿⣿⣿⣿⡇⠀⠀⠀⠀⠀⠀⠀⠀⠀⠀⠀⠀⠀⢰⣿⣿⣿⣿⣿⣿⣿⠁⠀⠀⠀⠀⠙⢿⣿⣿⣿⣿⣿⣿⣿⣿⣿⣿⣿⣿⣷⠀⠀⠀⠀⠀⠀⠀⠀⠀⠀⠀</a:t>
            </a:r>
            <a:br/>
            <a:r>
              <a:t>⠀⠀⠀⠀⠀⠀⠀⠀⠀⠀⠀⠀⠀⠀⠀⠀⠀⠀⠀⠀⠀⠀⠀⠀⠀⠀⠀⠀⠀⠀⢸⣿⣿⣿⣿⣿⣿⣿⣿⠀⠀⠀⠀⠀⠀⠀⠀⠀⠀⠀⠀⠀⢸⣿⣿⣿⣿⣿⣿⡿⠀⠀⠀⠀⠀⠀⠀⠈⠙⠿⣿⣿⣿⣿⣿⣿⣿⣿⣿⣿⡇⠀⠀⠀⠀⠀⠀⠀⠀⠀⠀</a:t>
            </a:r>
            <a:br/>
            <a:r>
              <a:t>⠀⠀⠀⠀⠀⠀⠀⠀⠀⠀⠀⠀⠀⠀⠀⠀⠀⠀⠀⠀⠀⠀⠀⠀⠀⠀⠀⠀⠀⠀⠈⣿⣿⣿⣿⣿⣿⣿⣿⡀⠀⠀⠀⠀⠀⠀⠀⠀⠀⠀⠀⠀⣿⣿⣿⣿⣿⣿⣿⡇⠀⠀⠀⠀⠀⠀⠀⠀⠀⠀⠀⠉⠛⠿⣿⣿⣿⣿⣿⣿⡇⠀⠀⠀⠀⠀⠀⠀⠀⠀⠀</a:t>
            </a:r>
            <a:br/>
            <a:r>
              <a:t>⠀⠀⠀⠀⠀⠀⠀⠀⠀⠀⠀⠀⠀⠀⠀⠀⠀⠀⠀⠀⠀⠀⠀⠀⠀⠀⠀⠀⠀⠀⠀⢹⣿⣿⣿⣿⣿⣿⣿⡇⠀⣀⣀⣀⣀⣀⣀⣀⣀⡀⠀⠀⣿⣿⣿⣿⣿⣿⣿⠀⠀⠀⠀⠀⠀⠀⠀⠀⠀⠀⠀⠀⠀⠀⠀⠉⠙⠻⠿⠿⠃⠀⠀⠀⠀⠀⠀⠀⠀⠀⠀</a:t>
            </a:r>
            <a:br/>
            <a:r>
              <a:t>⠀⠀⠀⠀⠀⠀⠀⠀⠀⠀⠀⠀⠀⠀⠀⠀⠀⠀⠀⠀⠀⠀⠀⠀⠀⠀⠀⠀⠀⠀⠀⠈⣿⣿⣿⣿⣿⣿⣿⣿⣿⣿⣿⣿⣿⣿⣿⣿⣿⣿⣿⣿⣿⣿⣿⣿⣿⣿⡟⠀⠀⠀⠀⠀⠀⠀⠀⠀⠀⠀⠀⠀⠀⠀⠀⠀⠀⠀⠀⠀⠀⠀⠀⠀⠀⠀⠀⠀⠀⠀⠀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⠀⠀⠀⠀⠀⠀⠀⠀⠀⠀⠀⠀⠀⠀⠀⠀⠀⠀⠀⠀⠀⠀⠀⠀⠀⠀⠀⠀⣴⣿⣿⣿⣿⣿⣿⣿⣿⣿⣿⣿⣿⣿⣿⣿⣿⣿⣿⣿⣿⣿⣿⣿⣿⣿⣿⣿⣿⣿⣿⣿⣿⣷⣄⠀⠀⠀⠀⠀⠀⠀⠀⠀⠀⠀⠀⠀⠀⠀⠀⠀⠀⠀⠀⠀⠀⠀⠀⠀⠀⠀⠀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⠀⠀⠀⠀⠀⠀⠀⠀⠀⠀⠀⠀⠀⠀⠀⠀⠀⠀⠀⠀⠀⠀⠀⠀⠀⠀⢰⣿⣿⣿⣿⣿⣿⣿⣿⣿⣿⣿⣿⣿⣿⣿⣿⣿⣿⣿⣿⣿⣿⣿⣿⣿⣿⣿⣿⣿⣿⣿⣿⣿⣿⣿⣿⣿⡇⠀⠀⠀⠀⠀⠀⠀⠀⠀⠀⠀⠀⠀⠀⠀⠀⠀⠀⠀⠀⠀⠀⠀⠀⠀⠀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⠀⠀⠀⠀⠀⠀⠀⠀⠀⠀⠀⠀⠀⠀⠀⠀⠀⠀⠀⠀⠀⠀⠀⠀⠀⢰⣿⣿⣿⣿⣿⣿⣿⣿⣿⣿⣿⣿⣿⣿⣿⣿⣿⣿⣿⣿⣿⣿⣿⣿⣿⣿⣿⣿⣿⣿⣿⣿⣿⣿⣿⣿⣿⣿⣿⣧⠀⠀⠀⠀⠀⠀⠀⠀⠀⠀⠀⠀⠀⠀⠀⠀⠀⠀⠀⠀⠀⠀⠀⠀⠀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⠀⠀⠀⠀⠀⠀⠀⠀⠀⠀⠀⠀⠀⠀⠀⠀⠀⠀⠀⠀⠀⠀⠀⠀⢠⣿⣿⣿⣿⣿⣿⣿⣿⣿⣿⣿⣿⣿⣿⣿⣿⣿⣿⣿⣿⣿⣿⣿⣿⣿⣿⣿⣿⣿⣿⣿⣿⣿⣿⣿⣿⣿⣿⣿⣿⣿⡇⠀⠀⠀⠀⠀⠀⠀⠀⠀⠀⠀⠀⠀⠀⠀⠀⠀⠀⠀⠀⠀⠀⠀⠀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⠀⠀⠀⠀⠀⠀⠀⠀⠀⠀⠀⠀⠀⠀⠀⠀⠀⠀⠀⠀⠀⠀⠀⠀⠘⣿⣿⣿⣿⣿⣿⣿⣿⣿⣿⣿⣿⣿⣿⣿⣿⣿⣿⣿⣿⣿⣿⣿⣿⣿⣿⣿⣿⣿⣿⣿⣿⣿⣿⣿⣿⣿⣿⣿⣿⣿⠀⠀⠀⠀⠀⠀⠀⠀⠀⠀⠀⠀⠀⠀⠀⠀⠀⠀⠀⠀⠀⠀⠀⠀⠀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⠀⠀⠀⠀⠀⠀⠀⠀⠀⠀⠀⠀⠀⠀⠀⠀⠀⠀⣀⣀⣀⣀⣀⠀⠀⠀⠀⠀⠀⠀⠀⠀⠀⠀⠀⠀⠀⠀⠀⠀⠀⠀⠀⠀⠀⠀⠀⠀⠀⠀⠀⠀⠀⠀⠀⠀⠀⠀⠀⠀⠀⠀⠀⠀⠀⠀⠀⠀⠀⠀⠀⠀⠀⠀⠀⠀⠀⠀⠀⠀⠀⠀⠀⠀⠀⠀⠀⠀⠀⠀⠀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⠀⠀⠀⠀⠀⠀⠀⠀⠀⠀⠀⠀⠀⠀⠀⣠⣶⣿⣿⣿⣿⣿⣿⣿⣿⣷⣦⣤⣀⠀⠀⠀⠀⠀⠀⠀⠀⠀⠀⠀⠀⠀⠀⠀⠀⠀⠀⠀⠀⠀⠀⠀⠀⠀⠀⠀⠀⠀⠀⠀⠀⠀⠀⠀⠀⠀⠀⠀⠀⠀⠀⠀⠀⠀⠀⠀⠀⠀⠀⠀⠀⠀⠀⠀⠀⠀⠀⠀⠀⠀⠀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⠀⠀⠀⠀⠀⠀⠀⠀⠀⠀⠀⠀⠀⠀⢰⣿⣿⣿⣿⣿⣿⣿⣿⣿⣿⣿⣿⣿⣿⣷⣦⡀⠀⠀⠀⠀⠀⠀⠀⠀⠀⠀⠀⠀⠀⠀⠀⠀⠀⠀⠀⠀⠀⠀⠀⠀⠀⠀⠀⠀⠀⠀⠀⠀⠀⠀⠀⠀⠀⠀⠀⠀⠀⠀⠀⠀⠀⠀⠀⠀⠀⠀⠀⠀⠀⠀⠀⠀⠀⠀⠀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⠀⠀⠀⠀⠀⠀⠀⠀⠀⠀⠀⠀⠀⠀⣿⣿⣿⣿⣿⣿⣿⣿⣿⣿⣿⣿⣿⣿⣿⣿⣿⣿⣷⣄⠀⠀⠀⠀⠀⠀⠀⠀⠀⠀⠀⠀⠀⠀⠀⠀⠀⠀⠀⠀⠀⠀⠀⠀⠀⠀⠀⠀⠀⠀⠀⠀⠀⠀⠀⠀⠀⠀⠀⠀⠀⠀⠀⠀⠀⠀⠀⠀⠀⠀⠀⠀⠀⠀⠀⠀⠀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⠀⠀⠀⠀⠀⠀⠀⠀⠀⠀⠀⠀⠀⠀⣿⣿⣿⣿⣿⣿⣿⣿⣿⣿⣿⣿⣿⣿⣿⣿⣿⣿⣿⣿⣦⠀⠀⠀⠀⠀⠀⠀⠀⠀⠀⠀⠀⠀⠀⠀⠀⠀⠀⠀⠀⠀⠀⠀⠀⠀⠀⠀⠀⠀⠀⠀⠀⠀⠀⠀⠀⠀⠀⠀⠀⠀⠀⠀⠀⠀⠀⠀⠀⠀⠀⠀⠀⠀⠀⠀⠀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⠀⠀⠀⠀⠀⠀⠀⠀⠀⠀⠀⠀⠀⠀⠘⣿⣿⣿⣿⣿⣿⣿⣿⣿⣿⣿⣿⣿⣿⣿⣿⣿⣿⣿⣿⣷⠀⠀⠀⠀⠀⠀⠀⠀⠀⠀⠀⠀⠀⠀⠀⠀⠀⠀⠀⠀⠀⣠⣤⣶⣶⣿⣿⣿⣿⣿⣿⣶⣶⣦⣤⣀⠀⠀⠀⠀⠀⠀⠀⠀⠀⠀⠀⠀⠀⠀⠀⠀⠀⠀⠀</a:t>
            </a:r>
            <a:br/>
            <a:r>
              <a:t>⠀⠀⠀⠀⠀⠀⠀⠀⠀⠀⠀⠀⠀⠀⠀⠘⢿⣿⣿⣿⣿⣿⣿⣿⣿⣿⣿⣿⣿⣿⣿⣿⣿⣿⣿⣿⣇⠀⠀⠀⠀⠀⠀⠀⠀⠀⠀⠀⠀⠀⠀⠀⠀⠀⠀⣴⣿⣿⣿⣿⣿⣿⣿⣿⣿⣿⣿⣿⣿⣿⣿⣿⣿⣷⣦⣄⠀⠀⠀⠀⠀⠀⠀⠀⠀⠀⠀⠀⠀⠀⠀</a:t>
            </a:r>
            <a:br/>
            <a:r>
              <a:t>⠀⠀⠀⠀⠀⠀⠀⠀⠀⠀⠀⠀⠀⠀⠀⠀⠀⠀⠉⠉⠉⠉⠉⠉⠉⠉⠛⢿⣿⣿⣿⣿⣿⣿⣿⣿⣿⡀⠀⠀⠀⠀⠀⠀⠀⠀⠀⠀⠀⠀⠀⠀⠀⠀⣼⣿⣿⣿⣿⣿⣿⣿⣿⣿⣿⣿⣿⣿⣿⣿⣿⣿⣿⣿⣿⣿⣷⣦⡀⠀⠀⠀⠀⠀⠀⠀⠀⠀⠀⠀⠀</a:t>
            </a:r>
            <a:br/>
            <a:r>
              <a:t>⠀⠀⠀⠀⠀⠀⠀⠀⠀⠀⠀⠀⠀⠀⠀⠀⠀⠀⠀⠀⠀⠀⠀⠀⠀⠀⠀⠀⢻⣿⣿⣿⣿⣿⣿⣿⣿⡇⠀⠀⠀⠀⠀⠀⠀⠀⠀⠀⠀⠀⠀⠀⠀⢰⣿⣿⣿⣿⣿⣿⣿⣿⣿⣿⣿⣿⣿⣿⣿⣿⣿⣿⣿⣿⣿⣿⣿⣿⣿⣄⠀⠀⠀⠀⠀⠀⠀⠀⠀⠀⠀</a:t>
            </a:r>
            <a:br/>
            <a:r>
              <a:t>⠀⠀⠀⠀⠀⠀⠀⠀⠀⠀⠀⠀⠀⠀⠀⠀⠀⠀⠀⠀⠀⠀⠀⠀⠀⠀⠀⠀⠈⣿⣿⣿⣿⣿⣿⣿⣿⣿⠀⠀⠀⠀⠀⠀⠀⠀⠀⠀⠀⠀⠀⠀⠀⣼⣿⣿⣿⣿⣿⣿⡿⠀⠈⠻⢿⣿⣿⣿⣿⣿⣿⣿⣿⣿⣿⣿⣿⣿⣿⣿⣆⠀⠀⠀⠀⠀⠀⠀⠀⠀⠀</a:t>
            </a:r>
            <a:br/>
            <a:r>
              <a:t>⠀⠀⠀⠀⠀⠀⠀⠀⠀⠀⠀⠀⠀⠀⠀⠀⠀⠀⠀⠀⠀⠀⠀⠀⠀⠀⠀⠀⠀⢸⣿⣿⣿⣿⣿⣿⣿⣿⡄⠀⠀⠀⠀⠀⠀⠀⠀⠀⠀⠀⠀⠀⠀⣿⣿⣿⣿⣿⣿⣿⡇⠀⠀⠀⠀⠉⠛⠿⣿⣿⣿⣿⣿⣿⣿⣿⣿⣿⣿⣿⣿⡆⠀⠀⠀⠀⠀⠀⠀⠀⠀</a:t>
            </a:r>
            <a:br/>
            <a:r>
              <a:t>⠀⠀⠀⠀⠀⠀⠀⠀⠀⠀⠀⠀⠀⠀⠀⠀⠀⠀⠀⠀⠀⠀⠀⠀⠀⠀⠀⠀⠀⠀⣿⣿⣿⣿⣿⣿⣿⣿⡇⠀⠀⠀⠀⠀⠀⠀⠀⠀⠀⠀⠀⠀⢸⣿⣿⣿⣿⣿⣿⣿⠀⠀⠀⠀⠀⠀⠀⠀⠀⠉⠙⠻⢿⣿⣿⣿⣿⣿⣿⣿⣿⣷⠀⠀⠀⠀⠀⠀⠀⠀⠀</a:t>
            </a:r>
            <a:br/>
            <a:r>
              <a:t>⠀⠀⠀⠀⠀⠀⠀⠀⠀⠀⠀⠀⠀⠀⠀⠀⠀⠀⠀⠀⠀⠀⠀⠀⠀⠀⠀⠀⠀⠀⢸⣿⣿⣿⣿⣿⣿⣿⣿⠀⠀⠀⠀⠀⠀⠀⠀⠀⠀⠀⠀⠀⣸⣿⣿⣿⣿⣿⣿⡟⠀⠀⠀⠀⠀⠀⠀⠀⠀⠀⠀⠀⠀⠀⠉⠙⠛⠿⢿⣿⣿⡟⠀⠀⠀⠀⠀⠀⠀⠀⠀</a:t>
            </a:r>
            <a:br/>
            <a:r>
              <a:t>⠀⠀⠀⠀⠀⠀⠀⠀⠀⠀⠀⠀⠀⠀⠀⠀⠀⠀⠀⠀⠀⠀⠀⠀⠀⠀⠀⠀⠀⠀⠀⣿⣿⣿⣿⣿⣿⣿⣿⡀⠀⠀⠀⠀⠀⠀⠀⠀⠀⠀⠀⠀⣿⣿⣿⣿⣿⣿⣿⡇⠀⠀⠀⠀⠀⠀⠀⠀⠀⠀⠀⠀⠀⠀⠀⠀⠀⠀⠀⠀⠀⠀⠀⠀⠀⠀⠀⠀⠀⠀⠀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⠀⠀⠀⠀⠀⠀⠀⠀⠀⠀⠀⠀⠀⠀⠀⠀⠀⠀⠀⠀⠀⠀⠀⠀⠀⠀⠀⠀⠀⠀⠀⢹⣿⣿⣿⣿⣿⣿⣿⡇⠀⣀⣀⣀⣀⣀⣀⣀⣀⡀⠀⢠⣿⣿⣿⣿⣿⣿⣿⠀⠀⠀⠀⠀⠀⠀⠀⠀⠀⠀⠀⠀⠀⠀⠀⠀⠀⠀⠀⠀⠀⠀⠀⠀⠀⠀⠀⠀⠀⠀⠀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⠀⠀⠀⠀⠀⠀⠀⠀⠀⠀⠀⠀⠀⠀⠀⠀⠀⠀⠀⠀⠀⠀⠀⠀⠀⠀⠀⠀⠀⠀⠀⠈⣿⣿⣿⣿⣿⣿⣿⣿⣿⣿⣿⣿⣿⣿⣿⣿⣿⣿⣿⣿⣿⣿⣿⣿⣿⣿⡏⠀⠀⠀⠀⠀⠀⠀⠀⠀⠀⠀⠀⠀⠀⠀⠀⠀⠀⠀⠀⠀⠀⠀⠀⠀⠀⠀⠀⠀⠀⠀⠀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⠀⠀⠀⠀⠀⠀⠀⠀⠀⠀⠀⠀⠀⠀⠀⠀⠀⠀⠀⠀⠀⠀⠀⠀⠀⠀⠀⠀⠀⠀⠀⠀⢹⣿⣿⣿⣿⣿⣿⣿⣿⣿⣿⣿⣿⣿⣿⣿⣿⣿⣿⣿⣿⣿⣿⣿⣿⣿⠃⠀⠀⠀⠀⠀⠀⠀⠀⠀⠀⠀⠀⠀⠀⠀⠀⠀⠀⠀⠀⠀⠀⠀⠀⠀⠀⠀⠀⠀⠀⠀⠀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⠀⠀⠀⠀⠀⠀⠀⠀⠀⠀⠀⠀⠀⠀⠀⠀⠀⠀⠀⠀⠀⠀⠀⠀⠀⠀⠀⠀⣴⣿⣿⣿⣿⣿⣿⣿⣿⣿⣿⣿⣿⣿⣿⣿⣿⣿⣿⣿⣿⣿⣿⣿⣿⣿⣿⣿⣿⣿⣿⣿⣿⣷⣄⠀⠀⠀⠀⠀⠀⠀⠀⠀⠀⠀⠀⠀⠀⠀⠀⠀⠀⠀⠀⠀⠀⠀⠀⠀⠀⠀⠀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⠀⠀⠀⠀⠀⠀⠀⠀⠀⠀⠀⠀⠀⠀⠀⠀⠀⠀⠀⠀⠀⠀⠀⠀⠀⠀⠀⣼⣿⣿⣿⣿⣿⣿⣿⣿⣿⣿⣿⣿⣿⣿⣿⣿⣿⣿⣿⣿⣿⣿⣿⣿⣿⣿⣿⣿⣿⣿⣿⣿⣿⣿⣿⣦⠀⠀⠀⠀⠀⠀⠀⠀⠀⠀⠀⠀⠀⠀⠀⠀⠀⠀⠀⠀⠀⠀⠀⠀⠀⠀⠀</a:t>
            </a:r>
            <a:br/>
            <a:r>
              <a:t>⠀⠀⠀⠀⠀⠀⠀⠀⠀⠀⠀⠀⠀⠀⠀⠀⠀⠀⠀⠀⠀⠀⠀⠀⠀⠀⢰⣿⣿⣿⣿⣿⣿⣿⣿⣿⣿⣿⣿⣿⣿⣿⣿⣿⣿⣿⣿⣿⣿⣿⣿⣿⣿⣿⣿⣿⣿⣿⣿⣿⣿⣿⣿⣿⡇⠀⠀⠀⠀⠀⠀⠀⠀⠀⠀⠀⠀⠀⠀⠀⠀⠀⠀⠀⠀⠀⠀⠀⠀⠀⠀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⠀⠀⠀⠀⠀⠀⠀⠀⠀⠀⠀⠀⠀⠀⠀⠀⠀⠀⠀⠀⠀⠀⠀⠀⠀⢰⣿⣿⣿⣿⣿⣿⣿⣿⣿⣿⣿⣿⣿⣿⣿⣿⣿⣿⣿⣿⣿⣿⣿⣿⣿⣿⣿⣿⣿⣿⣿⣿⣿⣿⣿⣿⣿⣿⣿⣧⠀⠀⠀⠀⠀⠀⠀⠀⠀⠀⠀⠀⠀⠀⠀⠀⠀⠀⠀⠀⠀⠀⠀⠀⠀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⠀⠀⠀⠀⠀⠀⠀⠀⠀⠀⠀⠀⠀⠀⠀⠀⠀⠀⠀⠀⠀⠀⠀⠀⢠⣿⣿⣿⣿⣿⣿⣿⣿⣿⣿⣿⣿⣿⣿⣿⣿⣿⣿⣿⣿⣿⣿⣿⣿⣿⣿⣿⣿⣿⣿⣿⣿⣿⣿⣿⣿⣿⣿⣿⣿⣿⡇⠀⠀⠀⠀⠀⠀⠀⠀⠀⠀⠀⠀⠀⠀⠀⠀⠀⠀⠀⠀⠀⠀⠀⠀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⠀⠀⠀⠀⠀⠀⠀⠀⠀⠀⠀⠀⠀⠀⠀⠀⠀⠀⠀⠀⠀⠀⠀⠀⠘⣿⣿⣿⣿⣿⣿⣿⣿⣿⣿⣿⣿⣿⣿⣿⣿⣿⣿⣿⣿⣿⣿⣿⣿⣿⣿⣿⣿⣿⣿⣿⣿⣿⣿⣿⣿⣿⣿⣿⣿⣿⠀⠀⠀⠀⠀⠀⠀⠀⠀⠀⠀⠀⠀⠀⠀⠀⠀⠀⠀⠀⠀⠀⠀⠀⠀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⠀⠀⠀⠀⠀⠀⠀⠀⠀⠀⠀⠀⠀⠀⢀⣀⣀⠀⠀⠀⠀⠀⠀⠀⠀⠀⠀⠀⠀⠀⠀⠀⠀⠀⠀⠀⠀⠀⠀⠀⠀⠀⠀⠀⠀⠀⠀⠀⠀⠀⠀⠀⠀⠀⠀⠀⠀⠀⠀⠀⠀⠀⠀⠀⠀⠀⠀⠀⠀⠀⠀⠀⠀⠀⠀⠀⠀⠀⠀⠀⠀⠀⠀⠀⠀⠀⠀⠀⠀⠀⠀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⠀⠀⠀⠀⠀⠀⠀⠀⠀⠀⠀⠀⢠⣾⣿⣿⣿⣿⣿⣶⣤⣀⠀⠀⠀⠀⠀⠀⠀⠀⠀⠀⠀⠀⠀⠀⠀⠀⠀⠀⠀⠀⠀⠀⠀⠀⠀⠀⠀⠀⠀⠀⠀⠀⠀⠀⠀⠀⠀⠀⠀⠀⠀⠀⠀⠀⠀⠀⠀⠀⠀⠀⠀⠀⠀⠀⠀⠀⠀⠀⠀⠀⠀⠀⠀⠀⠀⠀⠀⠀⠀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⠀⠀⠀⠀⠀⠀⠀⠀⠀⠀⠀⠀⣼⣿⣿⣿⣿⣿⣿⣿⣿⣿⣿⣶⣄⠀⠀⠀⠀⠀⠀⠀⠀⠀⠀⠀⠀⠀⠀⠀⠀⠀⠀⠀⠀⠀⠀⠀⠀⠀⠀⠀⠀⠀⠀⠀⠀⠀⠀⠀⠀⠀⠀⠀⠀⠀⠀⠀⠀⠀⠀⠀⠀⠀⠀⠀⠀⠀⠀⠀⠀⠀⠀⠀⠀⠀⠀⠀⠀⠀⠀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⠀⠀⠀⠀⠀⠀⠀⠀⠀⠀⠀⠀⣿⣿⣿⣿⣿⣿⣿⣿⣿⣿⣿⣿⣿⣷⣦⡀⠀⠀⠀⠀⠀⠀⠀⠀⠀⠀⠀⠀⠀⠀⠀⠀⠀⠀⠀⠀⠀⠀⠀⠀⠀⠀⠀⠀⠀⠀⠀⠀⠀⠀⠀⠀⠀⠀⠀⠀⠀⠀⠀⠀⠀⠀⠀⠀⠀⠀⠀⠀⠀⠀⠀⠀⠀⠀⠀⠀⠀⠀⠀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⠀⠀⠀⠀⠀⠀⠀⠀⠀⠀⠀⠀⠀⢻⣿⣿⣿⣿⣿⣿⣿⣿⣿⣿⣿⣿⣿⣿⣿⣷⡀⠀⠀⠀⠀⠀⠀⠀⠀⠀⠀⠀⠀⠀⠀⠀⠀⠀⠀⠀⠀⠀⠀⠀⠀⠀⠀⠀⠀⠀⠀⠀⠀⠀⠀⠀⠀⠀⠀⠀⠀⠀⠀⠀⠀⠀⠀⠀⠀⠀⠀⠀⠀⠀⠀⠀⠀⠀⠀⠀⠀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⠀⠀⠀⠀⠀⠀⠀⠀⠀⠀⠀⠀⠀⠀⢻⣿⣿⣿⣿⣿⣿⣿⣿⣿⣿⣿⣿⣿⣿⣿⣿⣄⠀⠀⠀⠀⠀⠀⠀⠀⠀⠀⠀⠀⠀⠀⠀⠀⠀⠀⠀⠀⠀⠀⠀⠀⠀⠀⠀⠀⠀⠀⠀⠀⠀⠀⠀⠀⠀⠀⠀⠀⠀⠀⠀⠀⠀⠀⠀⠀⠀⠀⠀⠀⠀⠀⠀⠀⠀⠀⠀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⠀⠀⠀⠀⠀⠀⠀⠀⠀⠀⠀⠀⠀⠀⠀⠙⢿⣿⣿⣿⣿⣿⣿⣿⣿⣿⣿⣿⣿⣿⣿⣿⣆⠀⠀⠀⠀⠀⠀⠀⠀⠀⠀⠀⠀⠀⠀⠀⠀⠀⠀⠀⠀⠀⠀⠀⠀⠀⠀⠀⠀⠀⠀⠀⠀⠀⠀⠀⠀⢀⣀⣀⣀⣀⣀⣀⡀⠀⠀⠀⠀⠀⠀⠀⠀⠀⠀⠀⠀⠀⠀</a:t>
            </a:r>
            <a:br/>
            <a:r>
              <a:t>⠀⠀⠀⠀⠀⠀⠀⠀⠀⠀⠀⠀⠀⠀⠀⠀⠀⠙⢿⣿⣿⣿⣿⣿⣿⣿⣿⣿⣿⣿⣿⣿⣿⣧⠀⠀⠀⠀⠀⠀⠀⠀⠀⠀⠀⠀⠀⠀⠀⠀⠀⠀⠀⠀⠀⠀⠀⠀⠀⠀⠀⠀⠀⣀⣤⣴⣶⣿⣿⣿⣿⣿⣿⣿⣿⣿⣿⣿⣶⣤⡀⠀⠀⠀⠀⠀⠀⠀⠀⠀⠀</a:t>
            </a:r>
            <a:br/>
            <a:r>
              <a:t>⠀⠀⠀⠀⠀⠀⠀⠀⠀⠀⠀⠀⠀⠀⠀⠀⠀⠀⠀⠙⠿⣿⣿⣿⣿⣿⣿⣿⣿⣿⣿⣿⣿⣿⣧⠀⠀⠀⠀⠀⠀⠀⠀⠀⠀⠀⠀⠀⠀⠀⠀⠀⠀⠀⠀⠀⠀⠀⠀⣀⣤⣶⣿⣿⣿⣿⣿⣿⣿⣿⣿⣿⣿⣿⣿⣿⣿⣿⣿⣿⣿⣦⠀⠀⠀⠀⠀⠀⠀⠀⠀</a:t>
            </a:r>
            <a:br/>
            <a:r>
              <a:t>⠀⠀⠀⠀⠀⠀⠀⠀⠀⠀⠀⠀⠀⠀⠀⠀⠀⠀⠀⠀⠀⠈⠻⣿⣿⣿⣿⣿⣿⣿⣿⣿⣿⣿⣿⣧⠀⠀⠀⠀⠀⠀⠀⠀⠀⠀⠀⠀⠀⠀⠀⠀⠀⠀⠀⠀⢀⣴⣾⣿⣿⣿⣿⣿⣿⣿⣿⣿⣿⣿⣿⣿⣿⣿⣿⣿⣿⣿⣿⣿⣿⣿⡇⠀⠀⠀⠀⠀⠀⠀⠀</a:t>
            </a:r>
            <a:br/>
            <a:r>
              <a:t>⠀⠀⠀⠀⠀⠀⠀⠀⠀⠀⠀⠀⠀⠀⠀⠀⠀⠀⠀⠀⠀⠀⠀⠀⠙⢿⣿⣿⣿⣿⣿⣿⣿⣿⣿⣿⣇⠀⠀⠀⠀⠀⠀⠀⠀⠀⠀⠀⠀⠀⠀⠀⠀⠀⠀⣴⣿⣿⣿⣿⣿⣿⣿⣿⣿⣿⣿⣿⣿⣿⣿⣿⣿⣿⣿⣿⣿⣿⣿⣿⣿⣿⠃⠀⠀⠀⠀⠀⠀⠀⠀</a:t>
            </a:r>
            <a:br/>
            <a:r>
              <a:t>⠀⠀⠀⠀⠀⠀⠀⠀⠀⠀⠀⠀⠀⠀⠀⠀⠀⠀⠀⠀⠀⠀⠀⠀⠀⠀⠹⣿⣿⣿⣿⣿⣿⣿⣿⣿⣿⡀⠀⠀⠀⠀⠀⠀⠀⠀⠀⠀⠀⠀⠀⠀⠀⠀⣾⣿⣿⣿⣿⣿⣿⣿⣿⣿⣿⣿⣿⣿⣿⣿⣿⣿⣿⣿⣿⣿⡿⠿⠛⠛⠉⠀⠀⠀⠀⠀⠀⠀⠀⠀⠀</a:t>
            </a:r>
            <a:br/>
            <a:r>
              <a:t>⠀⠀⠀⠀⠀⠀⠀⠀⠀⠀⠀⠀⠀⠀⠀⠀⠀⠀⠀⠀⠀⠀⠀⠀⠀⠀⠀⠘⣿⣿⣿⣿⣿⣿⣿⣿⣿⣇⠀⠀⠀⠀⠀⠀⠀⠀⠀⠀⠀⠀⠀⠀⠀⣸⣿⣿⣿⣿⣿⣿⣿⣿⠿⠛⠋⠉⠉⠉⠉⠉⠉⠉⠁⠀⠀⠀⠀⠀⠀⠀⠀⠀⠀⠀⠀⠀⠀⠀⠀⠀⠀</a:t>
            </a:r>
            <a:br/>
            <a:r>
              <a:t>⠀⠀⠀⠀⠀⠀⠀⠀⠀⠀⠀⠀⠀⠀⠀⠀⠀⠀⠀⠀⠀⠀⠀⠀⠀⠀⠀⠀⠘⣿⣿⣿⣿⣿⣿⣿⣿⣿⠀⠀⠀⠀⠀⠀⠀⠀⠀⠀⠀⠀⠀⠀⢀⣿⣿⣿⣿⣿⣿⣿⣿⠃⠀⠀⠀⠀⠀⠀⠀⠀⠀⠀⠀⠀⠀⠀⠀⠀⠀⠀⠀⠀⠀⠀⠀⠀⠀⠀⠀⠀⠀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⠀⠀⠀⠀⠀⠀⠀⠀⠀⠀⠀⠀⠀⠀⠀⠀⠀⠀⠀⠀⠀⠀⠀⠀⠀⠀⠀⠀⠀⢹⣿⣿⣿⣿⣿⣿⣿⣿⡇⠀⠀⠀⠀⠀⠀⠀⠀⠀⠀⠀⠀⠀⢸⣿⣿⣿⣿⣿⣿⣿⠇⠀⠀⠀⠀⠀⠀⠀⠀⠀⠀⠀⠀⠀⠀⠀⠀⠀⠀⠀⠀⠀⠀⠀⠀⠀⠀⠀⠀⠀⠀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⠀⠀⠀⠀⠀⠀⠀⠀⠀⠀⠀⠀⠀⠀⠀⠀⠀⠀⠀⠀⠀⠀⠀⠀⠀⠀⠀⠀⠀⠀⣿⣿⣿⣿⣿⣿⣿⣿⣇⠀⠀⠀⠀⠀⠀⠀⠀⠀⠀⠀⠀⠀⣾⣿⣿⣿⣿⣿⣿⡿⠀⠀⠀⠀⠀⠀⠀⠀⠀⠀⠀⠀⠀⠀⠀⠀⠀⠀⠀⠀⠀⠀⠀⠀⠀⠀⠀⠀⠀⠀⠀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⠀⠀⠀⠀⠀⠀⠀⠀⠀⠀⠀⠀⠀⠀⠀⠀⠀⠀⠀⠀⠀⠀⠀⠀⠀⠀⠀⠀⠀⠀⢸⣿⣿⣿⣿⣿⣿⣿⣿⠀⠀⠀⠀⠀⠀⠀⠀⠀⠀⠀⠀⠀⣿⣿⣿⣿⣿⣿⣿⡇⠀⠀⠀⠀⠀⠀⠀⠀⠀⠀⠀⠀⠀⠀⠀⠀⠀⠀⠀⠀⠀⠀⠀⠀⠀⠀⠀⠀⠀⠀⠀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⠀⠀⠀⠀⠀⠀⠀⠀⠀⠀⠀⠀⠀⠀⠀⠀⠀⠀⠀⠀⠀⠀⠀⠀⠀⠀⠀⠀⠀⠀⠈⣿⣿⣿⣿⣿⣿⣿⣿⡀⠀⠀⠀⠀⠀⠀⠀⠀⠀⠀⠀⢀⣿⣿⣿⣿⣿⣿⣿⠃⠀⠀⠀⠀⠀⠀⠀⠀⠀⠀⠀⠀⠀⠀⠀⠀⠀⠀⠀⠀⠀⠀⠀⠀⠀⠀⠀⠀⠀⠀⠀</a:t>
            </a:r>
            <a:br/>
            <a:r>
              <a:t>⠀⠀⠀⠀⠀⠀⠀⠀⠀⠀⠀⠀⠀⠀⠀⠀⠀⠀⠀⠀⠀⠀⠀⠀⠀⠀⠀⠀⠀⠀⠀⢹⣿⣿⣿⣿⣿⣿⣿⡇⠀⠀⠀⠀⠀⠀⠀⠀⠀⠀⠀⢸⣿⣿⣿⣿⣿⣿⣿⠀⠀⠀⠀⠀⠀⠀⠀⠀⠀⠀⠀⠀⠀⠀⠀⠀⠀⠀⠀⠀⠀⠀⠀⠀⠀⠀⠀⠀⠀⠀⠀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⠀⠀⠀⠀⠀⠀⠀⠀⠀⠀⠀⠀⠀⠀⠀⠀⠀⠀⠀⠀⠀⠀⠀⠀⠀⠀⠀⠀⠀⠀⠀⠘⣿⣿⣿⣿⣿⣿⣿⣇⠀⠀⣀⣀⣀⣀⣀⣀⡀⠀⠀⢸⣿⣿⣿⣿⣿⣿⡟⠀⠀⠀⠀⠀⠀⠀⠀⠀⠀⠀⠀⠀⠀⠀⠀⠀⠀⠀⠀⠀⠀⠀⠀⠀⠀⠀⠀⠀⠀⠀⠀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⠀⠀⠀⠀⠀⠀⠀⠀⠀⠀⠀⠀⠀⠀⠀⠀⠀⠀⠀⠀⠀⠀⠀⠀⠀⠀⠀⠀⠀⢠⣾⣿⣿⣿⣿⣿⣿⣿⣿⣿⣿⣿⣿⣿⣿⣿⣿⣿⣿⣿⣿⣿⣿⣿⣿⣿⣿⣿⣿⣷⣄⠀⠀⠀⠀⠀⠀⠀⠀⠀⠀⠀⠀⠀⠀⠀⠀⠀⠀⠀⠀⠀⠀⠀⠀⠀⠀⠀⠀⠀⠀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⠀⠀⠀⠀⠀⠀⠀⠀⠀⠀⠀⠀⠀⠀⠀⠀⠀⠀⠀⠀⠀⠀⠀⠀⠀⠀⠀⣼⣿⣿⣿⣿⣿⣿⣿⣿⣿⣿⣿⣿⣿⣿⣿⣿⣿⣿⣿⣿⣿⣿⣿⣿⣿⣿⣿⣿⣿⣿⣿⣿⣿⣿⣿⣄⠀⠀⠀⠀⠀⠀⠀⠀⠀⠀⠀⠀⠀⠀⠀⠀⠀⠀⠀⠀⠀⠀⠀⠀⠀⠀⠀</a:t>
            </a:r>
            <a:br/>
            <a:r>
              <a:t>⠀⠀⠀⠀⠀⠀⠀⠀⠀⠀⠀⠀⠀⠀⠀⠀⠀⠀⠀⠀⠀⠀⠀⠀⠀⠀⢰⣿⣿⣿⣿⣿⣿⣿⣿⣿⣿⣿⣿⣿⣿⣿⣿⣿⣿⣿⣿⣿⣿⣿⣿⣿⣿⣿⣿⣿⣿⣿⣿⣿⣿⣿⣿⣿⡄⠀⠀⠀⠀⠀⠀⠀⠀⠀⠀⠀⠀⠀⠀⠀⠀⠀⠀⠀⠀⠀⠀⠀⠀⠀⠀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⠀⠀⠀⠀⠀⠀⠀⠀⠀⠀⠀⠀⠀⠀⠀⠀⠀⠀⠀⠀⠀⠀⠀⠀⠀⠀⣾⣿⣿⣿⣿⣿⣿⣿⣿⣿⣿⣿⣿⣿⣿⣿⣿⣿⣿⣿⣿⣿⣿⣿⣿⣿⣿⣿⣿⣿⣿⣿⣿⣿⣿⣿⣿⣿⣧⠀⠀⠀⠀⠀⠀⠀⠀⠀⠀⠀⠀⠀⠀⠀⠀⠀⠀⠀⠀⠀⠀⠀⠀⠀⠀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⠀⠀⠀⠀⠀⠀⠀⠀⠀⠀⠀⠀⠀⠀⠀⠀⠀⠀⠀⠀⠀⠀⠀⠀⢀⣿⣿⣿⣿⣿⣿⣿⣿⣿⣿⣿⣿⣿⣿⣿⣿⣿⣿⣿⣿⣿⣿⣿⣿⣿⣿⣿⣿⣿⣿⣿⣿⣿⣿⣿⣿⣿⣿⣿⣿⣿⡇⠀⠀⠀⠀⠀⠀⠀⠀⠀⠀⠀⠀⠀⠀⠀⠀⠀⠀⠀⠀⠀⠀⠀⠀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⠀⠀⠀⠀⠀⠀⠀⠀⠀⠀⠀⠀⠀⠀⠀⠀⠀⠀⠀⠀⠀⠀⠀⠀⠘⣿⣿⣿⣿⣿⣿⣿⣿⣿⣿⣿⣿⣿⣿⣿⣿⣿⣿⣿⣿⣿⣿⣿⣿⣿⣿⣿⣿⣿⣿⣿⣿⣿⣿⣿⣿⣿⣿⣿⣿⣿⠀⠀⠀⠀⠀⠀⠀⠀⠀⠀⠀⠀⠀⠀⠀⠀⠀⠀⠀⠀⠀⠀⠀⠀⠀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⠀⠀⠀⠀⠀⠀⠀⠀⠀⠀⠀⠀⠀⠀⠀⠀⠀⣿⣿⣿⣿⣿⣿⣿⣦⣄⠀⠀⠀⠀⠀⠀⠀⠀⠀⠀⠀⠀⠀⠀⠀⠀⠀⠀⠀⠀⠀⠀⠀⠀⠀⠀⠀⠀⠀⠀⠀⠀⠀⠀⠀⠀⠀⠀⠀⠀⠀⠀⠀⠀⠀⠀⠀⠀⠀⠀⠀⠀⠀⠀⠀⠀⠀⠀⠀⠀⠀⠀⠀⠀⠀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⠀⠀⠀⠀⠀⠀⠀⠀⠀⠀⠀⠀⠀⠀⠀⣤⣤⣿⣿⣿⣿⣿⣿⣿⣿⣿⣷⣄⠀⠀⠀⠀⠀⠀⠀⠀⠀⠀⠀⠀⠀⠀⠀⠀⠀⠀⠀⠀⠀⠀⠀⠀⠀⠀⠀⠀⠀⠀⠀⠀⠀⠀⠀⠀⠀⠀⠀⠀⠀⠀⠀⠀⠀⠀⠀⠀⠀⠀⠀⠀⠀⠀⠀⠀⠀⠀⠀⠀⠀⠀⠀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⠀⠀⠀⠀⠀⠀⠀⠀⠀⠀⠀⠀⠀⠀⠀⣿⣿⣿⣿⣿⣿⣿⣿⣿⣿⣿⣿⣿⣷⡀⠀⠀⠀⠀⠀⠀⠀⠀⠀⠀⠀⠀⠀⠀⠀⠀⠀⠀⠀⠀⠀⠀⠀⠀⠀⠀⠀⠀⠀⠀⠀⠀⠀⠀⠀⠀⠀⠀⠀⠀⠀⠀⠀⠀⠀⠀⠀⠀⠀⠀⠀⠀⠀⠀⠀⠀⠀⠀⠀⠀⠀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⠀⠀⠀⠀⠀⠀⠀⠀⠀⠀⠀⠀⠀⠀⠀⢸⣿⣿⣿⣿⣿⣿⣿⣿⣿⣿⣿⣿⣿⣿⣆⠀⠀⠀⠀⠀⠀⠀⠀⠀⠀⠀⠀⠀⠀⠀⠀⠀⠀⠀⠀⠀⠀⠀⠀⠀⠀⠀⠀⠀⠀⠀⠀⠀⠀⠀⠀⠀⠀⠀⠀⠀⠀⠀⠀⠀⠀⠀⠀⠀⠀⠀⠀⠀⠀⠀⠀⠀⠀⠀⠀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⠀⠀⠀⠀⠀⠀⠀⠀⠀⠀⠀⠀⠀⠀⠀⠀⢻⣿⣿⣿⣿⣿⣿⣿⣿⣿⣿⣿⣿⣿⣿⣆⠀⠀⠀⠀⠀⠀⠀⠀⠀⠀⠀⠀⠀⠀⠀⠀⠀⠀⠀⠀⠀⠀⠀⠀⠀⠀⠀⠀⠀⠀⠀⠀⠀⠀⠀⠀⠀⠀⠀⠀⠀⠀⠀⠀⠀⠀⠀⠀⠀⠀⠀⠀⠀⠀⠀⠀⠀⠀⠀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⠀⠀⠀⠀⠀⠀⠀⠀⠀⠀⠀⠀⠀⠀⠀⠀⠈⢻⣿⣿⣿⣿⣿⣿⣿⣿⣿⣿⣿⣿⣿⣿⣆⠀⠀⠀⠀⠀⠀⠀⠀⠀⠀⠀⠀⠀⠀⠀⠀⠀⠀⠀⠀⠀⠀⠀⠀⠀⠀⠀⠀⠀⠀⠀⠀⠀⠀⠀⠀⠀⠀⠀⠀⠀⠀⠀⠀⠀⠀⠀⠀⠀⠀⠀⠀⠀⠀⠀⠀⠀⠀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⠀⠀⠀⠀⠀⠀⠀⠀⠀⠀⠀⠀⠀⠀⠀⠀⠀⠀⠻⣿⣿⣿⣿⣿⣿⣿⣿⣿⣿⣿⣿⣿⣿⣆⠀⠀⠀⠀⠀⠀⠀⠀⠀⠀⠀⠀⠀⠀⠀⠀⠀⠀⠀⠀⠀⠀⠀⠀⠀⠀⠀⠀⠀⠀⠀⠀⠀⠀⠀⣀⣠⣤⣴⣶⣶⣶⣶⣶⣦⣄⡀⠀⠀⠀⠀⠀⠀⠀⠀⠀⠀</a:t>
            </a:r>
            <a:br/>
            <a:r>
              <a:t>⠀⠀⠀⠀⠀⠀⠀⠀⠀⠀⠀⠀⠀⠀⠀⠀⠀⠀⠀⠘⢿⣿⣿⣿⣿⣿⣿⣿⣿⣿⣿⣿⣿⣿⡆⠀⠀⠀⠀⠀⠀⠀⠀⠀⠀⠀⠀⠀⠀⠀⠀⠀⠀⠀⠀⠀⠀⠀⠀⠀⠀⠀⠀⠀⣀⣠⣴⣾⣿⣿⣿⣿⣿⣿⣿⣿⣿⣿⣿⣿⣿⣷⣄⠀⠀⠀⠀⠀⠀⠀⠀</a:t>
            </a:r>
            <a:br/>
            <a:r>
              <a:t>⠀⠀⠀⠀⠀⠀⠀⠀⠀⠀⠀⠀⠀⠀⠀⠀⠀⠀⠀⠀⠀⠙⢿⣿⣿⣿⣿⣿⣿⣿⣿⣿⣿⣿⣿⡄⠀⠀⠀⠀⠀⠀⠀⠀⠀⠀⠀⠀⠀⠀⠀⠀⠀⠀⠀⠀⠀⠀⠀⠀⠀⣠⣴⣿⣿⣿⣿⣿⣿⣿⣿⣿⣿⣿⣿⣿⣿⣿⣿⣿⣿⣿⣿⠀⠀⠀⠀⠀⠀⠀⠀</a:t>
            </a:r>
            <a:br/>
            <a:r>
              <a:t>⠀⠀⠀⠀⠀⠀⠀⠀⠀⠀⠀⠀⠀⠀⠀⠀⠀⠀⠀⠀⠀⠀⠈⠻⣿⣿⣿⣿⣿⣿⣿⣿⣿⣿⣿⣷⡀⠀⠀⠀⠀⠀⠀⠀⠀⠀⠀⠀⠀⠀⠀⠀⠀⠀⠀⠀⠀⠀⣠⣴⣿⣿⣿⣿⣿⣿⣿⣿⣿⣿⣿⣿⣿⣿⣿⣿⣿⣿⣿⣿⣿⡿⠃⠀⠀⠀⠀⠀⠀⠀⠀</a:t>
            </a:r>
            <a:br/>
            <a:r>
              <a:t>⠀⠀⠀⠀⠀⠀⠀⠀⠀⠀⠀⠀⠀⠀⠀⠀⠀⠀⠀⠀⠀⠀⠀⠀⠈⢿⣿⣿⣿⣿⣿⣿⣿⣿⣿⣿⣧⠀⠀⠀⠀⠀⠀⠀⠀⠀⠀⠀⠀⠀⠀⠀⠀⠀⠀⠀⣠⣾⣿⣿⣿⣿⣿⣿⣿⣿⣿⣿⣿⣿⣿⣿⣿⣿⣿⣿⣿⣿⡿⠟⠁⠀⠀⠀⠀⠀⠀⠀⠀⠀⠀</a:t>
            </a:r>
            <a:br/>
            <a:r>
              <a:t>⠀⠀⠀⠀⠀⠀⠀⠀⠀⠀⠀⠀⠀⠀⠀⠀⠀⠀⠀⠀⠀⠀⠀⠀⠀⠀⠻⣿⣿⣿⣿⣿⣿⣿⣿⣿⣿⡆⠀⠀⠀⠀⠀⠀⠀⠀⠀⠀⠀⠀⠀⠀⠀⠀⢀⣼⣿⣿⣿⣿⣿⣿⣿⣿⣿⣿⣿⣿⣿⣿⣿⣿⣿⡿⠿⠛⠉⠁⠀⠀⠀⠀⠀⠀⠀⠀⠀⠀⠀⠀⠀</a:t>
            </a:r>
            <a:br/>
            <a:r>
              <a:t>⠀⠀⠀⠀⠀⠀⠀⠀⠀⠀⠀⠀⠀⠀⠀⠀⠀⠀⠀⠀⠀⠀⠀⠀⠀⠀⠀⠹⣿⣿⣿⣿⣿⣿⣿⣿⣿⣷⠀⠀⠀⠀⠀⠀⠀⠀⠀⠀⠀⠀⠀⠀⠀⢀⣾⣿⣿⣿⣿⣿⣿⣿⣿⣿⣿⡿⠿⠟⠛⠛⠉⠁⠀⠀⠀⠀⠀⠀⠀⠀⠀⠀⠀⠀⠀⠀⠀⠀⠀⠀⠀</a:t>
            </a:r>
            <a:br/>
            <a:r>
              <a:t>⠀⠀⠀⠀⠀⠀⠀⠀⠀⠀⠀⠀⠀⠀⠀⠀⠀⠀⠀⠀⠀⠀⠀⠀⠀⠀⠀⠀⠹⣿⣿⣿⣿⣿⣿⣿⣿⣿⡄⠀⠀⠀⠀⠀⠀⠀⠀⠀⠀⠀⠀⠀⠀⣼⣿⣿⣿⣿⣿⣿⣿⣿⠟⠋⠀⠀⠀⠀⠀⠀⠀⠀⠀⠀⠀⠀⠀⠀⠀⠀⠀⠀⠀⠀⠀⠀⠀⠀⠀⠀⠀</a:t>
            </a:r>
            <a:br/>
            <a:r>
              <a:t>⠀⠀⠀⠀⠀⠀⠀⠀⠀⠀⠀⠀⠀⠀⠀⠀⠀⠀⠀⠀⠀⠀⠀⠀⠀⠀⠀⠀⠀⢻⣿⣿⣿⣿⣿⣿⣿⣿⡇⠀⠀⠀⠀⠀⠀⠀⠀⠀⠀⠀⠀⠀⢠⣿⣿⣿⣿⣿⣿⣿⡿⠁⠀⠀⠀⠀⠀⠀⠀⠀⠀⠀⠀⠀⠀⠀⠀⠀⠀⠀⠀⠀⠀⠀⠀⠀⠀⠀⠀⠀⠀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⠀⠀⠀⠀⠀⠀⠀⠀⠀⠀⠀⠀⠀⠀⠀⠀⠀⠀⠀⠀⠀⠀⠀⠀⠀⠀⠀⠀⠀⠈⣿⣿⣿⣿⣿⣿⣿⣿⣷⠀⠀⠀⠀⠀⠀⠀⠀⠀⠀⠀⠀⠀⢸⣿⣿⣿⣿⣿⣿⣿⠃⠀⠀⠀⠀⠀⠀⠀⠀⠀⠀⠀⠀⠀⠀⠀⠀⠀⠀⠀⠀⠀⠀⠀⠀⠀⠀⠀⠀⠀⠀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⠀⠀⠀⠀⠀⠀⠀⠀⠀⠀⠀⠀⠀⠀⠀⠀⠀⠀⠀⠀⠀⠀⠀⠀⠀⠀⠀⠀⠀⠀⢹⣿⣿⣿⣿⣿⣿⣿⣿⠀⠀⠀⠀⠀⠀⠀⠀⠀⠀⠀⠀⠀⣿⣿⣿⣿⣿⣿⣿⡟⠀⠀⠀⠀⠀⠀⠀⠀⠀⠀⠀⠀⠀⠀⠀⠀⠀⠀⠀⠀⠀⠀⠀⠀⠀⠀⠀⠀⠀⠀⠀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⠀⠀⠀⠀⠀⠀⠀⠀⠀⠀⠀⠀⠀⠀⠀⠀⠀⠀⠀⠀⠀⠀⠀⠀⠀⠀⠀⠀⠀⠀⠘⣿⣿⣿⣿⣿⣿⣿⣿⡆⠀⠀⠀⠀⠀⠀⠀⠀⠀⠀⠀⠀⣿⣿⣿⣿⣿⣿⣿⡇⠀⠀⠀⠀⠀⠀⠀⠀⠀⠀⠀⠀⠀⠀⠀⠀⠀⠀⠀⠀⠀⠀⠀⠀⠀⠀⠀⠀⠀⠀⠀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⠀⠀⠀⠀⠀⠀⠀⠀⠀⠀⠀⠀⠀⠀⠀⠀⠀⠀⠀⠀⠀⠀⠀⠀⠀⠀⠀⠀⠀⠀⠀⢿⣿⣿⣿⣿⣿⣿⣿⡇⠀⠀⠀⠀⠀⠀⠀⠀⠀⠀⠀⢠⣿⣿⣿⣿⣿⣿⣿⠀⠀⠀⠀⠀⠀⠀⠀⠀⠀⠀⠀⠀⠀⠀⠀⠀⠀⠀⠀⠀⠀⠀⠀⠀⠀⠀⠀⠀⠀⠀⠀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⠀⠀⠀⠀⠀⠀⠀⠀⠀⠀⠀⠀⠀⠀⠀⠀⠀⠀⠀⠀⠀⠀⠀⠀⠀⠀⠀⠀⠀⠀⠀⢸⣿⣿⣿⣿⣿⣿⣿⣇⠀⠀⠀⠀⠀⠀⠀⠀⠀⠀⠀⢸⣿⣿⣿⣿⣿⣿⣿⠀⠀⠀⠀⠀⠀⠀⠀⠀⠀⠀⠀⠀⠀⠀⠀⠀⠀⠀⠀⠀⠀⠀⠀⠀⠀⠀⠀⠀⠀⠀⠀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⠀⠀⠀⠀⠀⠀⠀⠀⠀⠀⠀⠀⠀⠀⠀⠀⠀⠀⠀⠀⠀⠀⠀⠀⠀⠀⠀⠀⠀⠀⠀⠀⣿⣿⣿⣿⣿⣿⣿⣿⠀⠀⠀⣀⣀⣀⣀⣀⠀⠀⠀⢸⣿⣿⣿⣿⣿⣿⡇⠀⠀⠀⠀⠀⠀⠀⠀⠀⠀⠀⠀⠀⠀⠀⠀⠀⠀⠀⠀⠀⠀⠀⠀⠀⠀⠀⠀⠀⠀⠀⠀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⠀⠀⠀⠀⠀⠀⠀⠀⠀⠀⠀⠀⠀⠀⠀⠀⠀⠀⠀⠀⠀⠀⠀⠀⠀⠀⠀⠀⠀⠀⠀⠀⢹⣿⣿⣿⣿⣿⣿⣿⣿⣿⣿⣿⣿⣿⣿⣿⣿⣿⣷⣾⣿⣿⣿⣿⣿⣿⠇⠀⠀⠀⠀⠀⠀⠀⠀⠀⠀⠀⠀⠀⠀⠀⠀⠀⠀⠀⠀⠀⠀⠀⠀⠀⠀⠀⠀⠀⠀⠀⠀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⠀⠀⠀⠀⠀⠀⠀⠀⠀⠀⠀⠀⠀⠀⠀⠀⠀⠀⠀⠀⠀⠀⠀⠀⠀⠀⠀⠀⠀⢠⣾⣿⣿⣿⣿⣿⣿⣿⣿⣿⣿⣿⣿⣿⣿⣿⣿⣿⣿⣿⣿⣿⣿⣿⣿⣿⣿⣿⣿⣷⣄⠀⠀⠀⠀⠀⠀⠀⠀⠀⠀⠀⠀⠀⠀⠀⠀⠀⠀⠀⠀⠀⠀⠀⠀⠀⠀⠀⠀⠀⠀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⠀⠀⠀⠀⠀⠀⠀⠀⠀⠀⠀⠀⠀⠀⠀⠀⠀⠀⠀⠀⠀⠀⠀⠀⠀⠀⠀⠀⣴⣿⣿⣿⣿⣿⣿⣿⣿⣿⣿⣿⣿⣿⣿⣿⣿⣿⣿⣿⣿⣿⣿⣿⣿⣿⣿⣿⣿⣿⣿⣿⣿⣧⡀⠀⠀⠀⠀⠀⠀⠀⠀⠀⠀⠀⠀⠀⠀⠀⠀⠀⠀⠀⠀⠀⠀⠀⠀⠀⠀⠀⠀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⠀⠀⠀⠀⠀⠀⠀⠀⠀⠀⠀⠀⠀⠀⠀⠀⠀⠀⠀⠀⠀⠀⠀⠀⠀⠀⠀⣼⣿⣿⣿⣿⣿⣿⣿⣿⣿⣿⣿⣿⣿⣿⣿⣿⣿⣿⣿⣿⣿⣿⣿⣿⣿⣿⣿⣿⣿⣿⣿⣿⣿⣿⣿⣄⠀⠀⠀⠀⠀⠀⠀⠀⠀⠀⠀⠀⠀⠀⠀⠀⠀⠀⠀⠀⠀⠀⠀⠀⠀⠀⠀</a:t>
            </a:r>
            <a:br/>
            <a:r>
              <a:t>⠀⠀⠀⠀⠀⠀⠀⠀⠀⠀⠀⠀⠀⠀⠀⠀⠀⠀⠀⠀⠀⠀⠀⠀⠀⠀⢰⣿⣿⣿⣿⣿⣿⣿⣿⣿⣿⣿⣿⣿⣿⣿⣿⣿⣿⣿⣿⣿⣿⣿⣿⣿⣿⣿⣿⣿⣿⣿⣿⣿⣿⣿⣿⣿⡄⠀⠀⠀⠀⠀⠀⠀⠀⠀⠀⠀⠀⠀⠀⠀⠀⠀⠀⠀⠀⠀⠀⠀⠀⠀⠀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⠀⠀⠀⠀⠀⠀⠀⠀⠀⠀⠀⠀⠀⠀⠀⠀⠀⠀⠀⠀⠀⠀⠀⠀⠀⠀⣾⣿⣿⣿⣿⣿⣿⣿⣿⣿⣿⣿⣿⣿⣿⣿⣿⣿⣿⣿⣿⣿⣿⣿⣿⣿⣿⣿⣿⣿⣿⣿⣿⣿⣿⣿⣿⣿⣧⠀⠀⠀⠀⠀⠀⠀⠀⠀⠀⠀⠀⠀⠀⠀⠀⠀⠀⠀⠀⠀⠀⠀⠀⠀⠀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⠀⠀⠀⠀⠀⠀⠀⠀⠀⠀⠀⠀⠀⠀⠀⠀⠀⠀⠀⠀⠀⠀⠀⠀⢀⣿⣿⣿⣿⣿⣿⣿⣿⣿⣿⣿⣿⣿⣿⣿⣿⣿⣿⣿⣿⣿⣿⣿⣿⣿⣿⣿⣿⣿⣿⣿⣿⣿⣿⣿⣿⣿⣿⣿⣿⣿⡇⠀⠀⠀⠀⠀⠀⠀⠀⠀⠀⠀⠀⠀⠀⠀⠀⠀⠀⠀⠀⠀⠀⠀⠀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⠀⠀⠀⠀⠀⠀⠀⠀⠀⠀⠀⠀⠀⠀⠀⠀⠀⠀⠀⠀⠀⠀⠀⠀⠀⢸⣿⣿⣿⣿⣿⣿⣿⣿⣿⣿⣿⣿⣿⡄⠀⠀⠀⠀⠀⠀⠀⠀⠀⠀⠀⠀⠀⠀⠀⠀⠀⠀⠀⠀⠀⠀⠀⠀⠀⠀⠀⠀⠀⠀⠀⠀⠀⠀⠀⠀⠀⠀⠀⠀⠀⠀⠀⠀⠀⠀⠀⠀⠀⠀⠀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⠀⠀⠀⠀⠀⠀⠀⠀⠀⠀⠀⠀⠀⠀⠀⠀⠀⠀⠀⠀⠀⠀⠀⠀⠀⠈⣿⣿⣿⣿⣿⣿⣿⣿⣿⣿⣿⣿⣿⣷⠀⠀⠀⠀⠀⠀⠀⠀⠀⠀⠀⠀⠀⠀⠀⠀⠀⠀⠀⠀⠀⠀⠀⠀⠀⠀⠀⠀⠀⠀⠀⠀⠀⠀⠀⠀⠀⠀⠀⠀⠀⠀⠀⠀⠀⠀⠀⠀⠀⠀⠀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⠀⠀⠀⠀⠀⠀⠀⠀⠀⠀⠀⠀⠀⠀⠀⠀⠀⠀⠀⠀⠀⠀⠀⠀⠀⠀⢻⣿⣿⣿⣿⣿⣿⣿⣿⣿⣿⣿⣿⣿⡄⠀⠀⠀⠀⠀⠀⠀⠀⠀⠀⠀⠀⠀⠀⠀⠀⠀⠀⠀⠀⠀⠀⠀⠀⠀⠀⠀⠀⠀⠀⠀⠀⠀⠀⠀⠀⠀⠀⠀⠀⠀⠀⠀⠀⠀⠀⠀⠀⠀⠀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⠀⠀⠀⠀⠀⠀⠀⠀⠀⠀⠀⠀⠀⠀⠀⠀⠀⠀⠀⠀⠀⠀⠀⠀⠀⠀⠀⠸⣿⣿⣿⣿⣿⣿⣿⣿⣿⣿⣿⣿⣷⠀⠀⠀⠀⠀⠀⠀⠀⠀⠀⠀⠀⠀⠀⠀⠀⠀⠀⠀⠀⠀⠀⠀⠀⠀⠀⠀⠀⠀⠀⠀⠀⠀⠀⢀⣀⣀⣠⣤⣤⣤⣤⣤⣄⣀⠀⠀⠀⠀⠀</a:t>
            </a:r>
            <a:br/>
            <a:r>
              <a:t>⠀⠀⠀⠀⠀⠀⠀⠀⠀⠀⠀⠀⠀⠀⠀⠀⠀⠀⠀⠀⠀⠀⠀⠀⠀⠀⠀⠀⢹⣿⣿⣿⣿⣿⣿⣿⣿⣿⣿⣿⣿⠀⠀⠀⠀⠀⠀⠀⠀⠀⠀⠀⠀⠀⠀⠀⠀⠀⠀⠀⠀⠀⠀⠀⠀⠀⠀⠀⠀⢀⣀⣤⣴⣶⣿⣿⣿⣿⣿⣿⣿⣿⣿⣿⣿⣿⣿⣷⣄⠀⠀</a:t>
            </a:r>
            <a:br/>
            <a:r>
              <a:t>⠀⠀⠀⠀⠀⠀⠀⠀⠀⠀⠀⠀⠀⠀⠀⠀⠀⠀⠀⠀⠀⠀⠀⠀⠀⠀⠀⠀⠈⢻⣿⣿⣿⣿⣿⣿⣿⣿⣿⣿⣿⡄⠀⠀⠀⠀⠀⠀⠀⠀⠀⠀⠀⠀⠀⠀⠀⠀⠀⠀⠀⠀⠀⠀⠀⢀⣠⣴⣾⣿⣿⣿⣿⣿⣿⣿⣿⣿⣿⣿⣿⣿⣿⣿⣿⣿⣿⣿⣿⠇⠀</a:t>
            </a:r>
            <a:br/>
            <a:r>
              <a:t>⠀⠀⠀⠀⠀⠀⠀⠀⠀⠀⠀⠀⠀⠀⠀⠀⠀⠀⠀⠀⠀⠀⠀⠀⠀⠀⠀⠀⠀⠈⣿⣿⣿⣿⣿⣿⣿⣿⣿⣿⣿⡇⠀⠀⠀⠀⠀⠀⠀⠀⠀⠀⠀⠀⠀⠀⠀⠀⠀⠀⠀⠀⢀⣤⣾⣿⣿⣿⣿⣿⣿⣿⣿⣿⣿⣿⣿⣿⣿⣿⣿⣿⣿⣿⣿⣿⣿⡿⠋⠀⠀</a:t>
            </a:r>
            <a:br/>
            <a:r>
              <a:t>⠀⠀⠀⠀⠀⠀⠀⠀⠀⠀⠀⠀⠀⠀⠀⠀⠀⠀⠀⠀⠀⠀⠀⠀⠀⠀⠀⠀⠀⠀⠹⣿⣿⣿⣿⣿⣿⣿⣿⣿⣿⣇⠀⠀⠀⠀⠀⠀⠀⠀⠀⠀⠀⠀⠀⠀⠀⠀⠀⠀⣠⣴⣿⣿⣿⣿⣿⣿⣿⣿⣿⣿⣿⣿⣿⣿⣿⣿⣿⣿⣿⣿⣿⣿⣿⠟⠉⠀⠀⠀⠀</a:t>
            </a:r>
            <a:br/>
            <a:r>
              <a:t>⠀⠀⠀⠀⠀⠀⠀⠀⠀⠀⠀⠀⠀⠀⠀⠀⠀⠀⠀⠀⠀⠀⠀⠀⠀⠀⠀⠀⠀⠀⠀⢿⣿⣿⣿⣿⣿⣿⣿⣿⣿⣿⠀⠀⠀⠀⠀⠀⠀⠀⠀⠀⠀⠀⠀⠀⠀⠀⢀⣾⣿⣿⣿⣿⣿⣿⣿⣿⣿⣿⣿⣿⣿⣿⣿⣿⣿⣿⣿⣿⣿⠿⠛⠉⠀⠀⠀⠀⠀⠀⠀</a:t>
            </a:r>
            <a:br/>
            <a:r>
              <a:t>⠀⠀⠀⠀⠀⠀⠀⠀⠀⠀⠀⠀⠀⠀⠀⠀⠀⠀⠀⠀⠀⠀⠀⠀⠀⠀⠀⠀⠀⠀⠀⠸⣿⣿⣿⣿⣿⣿⣿⣿⣿⣿⠀⠀⠀⠀⠀⠀⠀⠀⠀⠀⠀⠀⠀⠀⠀⣰⣿⣿⣿⣿⣿⣿⣿⣿⣿⣿⣿⣿⣿⣿⣿⣿⣿⡿⠿⠟⠛⠉⠀⠀⠀⠀⠀⠀⠀⠀⠀⠀⠀</a:t>
            </a:r>
            <a:br/>
            <a:r>
              <a:t>⠀⠀⠀⠀⠀⠀⠀⠀⠀⠀⠀⠀⠀⠀⠀⠀⠀⠀⠀⠀⠀⠀⠀⠀⠀⠀⠀⠀⠀⠀⠀⠀⢿⣿⣿⣿⣿⣿⣿⣿⣿⣿⠀⠀⠀⠀⠀⠀⠀⠀⠀⠀⠀⠀⠀⠀⣰⣿⣿⣿⣿⣿⣿⣿⣿⣿⣿⡿⠟⠛⠋⠉⠉⠀⠀⠀⠀⠀⠀⠀⠀⠀⠀⠀⠀⠀⠀⠀⠀⠀⠀</a:t>
            </a:r>
            <a:br/>
            <a:r>
              <a:t>⠀⠀⠀⠀⠀⠀⠀⠀⠀⠀⠀⠀⠀⠀⠀⠀⠀⠀⠀⠀⠀⠀⠀⠀⠀⠀⠀⠀⠀⠀⠀⠀⠸⣿⣿⣿⣿⣿⣿⣿⣿⣿⡆⠀⠀⠀⠀⠀⠀⠀⠀⠀⠀⠀⠀⢠⣿⣿⣿⣿⣿⣿⣿⣿⠟⠉⠀⠀⠀⠀⠀⠀⠀⠀⠀⠀⠀⠀⠀⠀⠀⠀⠀⠀⠀⠀⠀⠀⠀⠀⠀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⠀⠀⠀⠀⠀⠀⠀⠀⠀⠀⠀⠀⠀⠀⠀⠀⠀⠀⠀⠀⠀⠀⠀⠀⠀⠀⠀⠀⠀⠀⠀⠀⠀⣿⣿⣿⣿⣿⣿⣿⣿⣿⡇⠀⠀⠀⠀⠀⠀⠀⠀⠀⠀⠀⠀⣾⣿⣿⣿⣿⣿⣿⣿⠃⠀⠀⠀⠀⠀⠀⠀⠀⠀⠀⠀⠀⠀⠀⠀⠀⠀⠀⠀⠀⠀⠀⠀⠀⠀⠀⠀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⠀⠀⠀⠀⠀⠀⠀⠀⠀⠀⠀⠀⠀⠀⠀⠀⠀⠀⠀⠀⠀⠀⠀⠀⠀⠀⠀⠀⠀⠀⠀⠀⠀⢹⣿⣿⣿⣿⣿⣿⣿⣿⡇⠀⠀⠀⠀⠀⠀⠀⠀⠀⠀⠀⢠⣿⣿⣿⣿⣿⣿⣿⠃⠀⠀⠀⠀⠀⠀⠀⠀⠀⠀⠀⠀⠀⠀⠀⠀⠀⠀⠀⠀⠀⠀⠀⠀⠀⠀⠀⠀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⠀⠀⠀⠀⠀⠀⠀⠀⠀⠀⠀⠀⠀⠀⠀⠀⠀⠀⠀⠀⠀⠀⠀⠀⠀⠀⠀⠀⠀⠀⠀⠀⠀⠸⣿⣿⣿⣿⣿⣿⣿⣿⡇⠀⠀⠀⠀⠀⠀⠀⠀⠀⠀⠀⢸⣿⣿⣿⣿⣿⣿⡿⠀⠀⠀⠀⠀⠀⠀⠀⠀⠀⠀⠀⠀⠀⠀⠀⠀⠀⠀⠀⠀⠀⠀⠀⠀⠀⠀⠀⠀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⠀⠀⠀⠀⠀⠀⠀⠀⠀⠀⠀⠀⠀⠀⠀⠀⠀⠀⠀⠀⠀⠀⠀⠀⠀⠀⠀⠀⠀⠀⠀⠀⠀⠀⣿⣿⣿⣿⣿⣿⣿⣿⡇⠀⠀⠀⠀⠀⠀⠀⠀⠀⠀⠀⣿⣿⣿⣿⣿⣿⣿⡇⠀⠀⠀⠀⠀⠀⠀⠀⠀⠀⠀⠀⠀⠀⠀⠀⠀⠀⠀⠀⠀⠀⠀⠀⠀⠀⠀⠀⠀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⠀⠀⠀⠀⠀⠀⠀⠀⠀⠀⠀⠀⠀⠀⠀⠀⠀⠀⠀⠀⠀⠀⠀⠀⠀⠀⠀⠀⠀⠀⠀⠀⠀⠀⢿⣿⣿⣿⣿⣿⣿⣿⡇⠀⠀⠀⠀⠀⠀⠀⠀⠀⠀⠀⣿⣿⣿⣿⣿⣿⣿⠀⠀⠀⠀⠀⠀⠀⠀⠀⠀⠀⠀⠀⠀⠀⠀⠀⠀⠀⠀⠀⠀⠀⠀⠀⠀⠀⠀⠀⠀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⠀⠀⠀⠀⠀⠀⠀⠀⠀⠀⠀⠀⠀⠀⠀⠀⠀⠀⠀⠀⠀⠀⠀⠀⠀⠀⠀⠀⠀⠀⠀⠀⠀⠀⢸⣿⣿⣿⣿⣿⣿⣿⣇⠀⠀⠀⠀⠀⠀⠀⠀⠀⠀⢸⣿⣿⣿⣿⣿⣿⡟⠀⠀⠀⠀⠀⠀⠀⠀⠀⠀⠀⠀⠀⠀⠀⠀⠀⠀⠀⠀⠀⠀⠀⠀⠀⠀⠀⠀⠀⠀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⠀⠀⠀⠀⠀⠀⠀⠀⠀⠀⠀⠀⠀⠀⠀⠀⠀⠀⠀⠀⠀⠀⠀⠀⠀⠀⠀⠀⠀⠀⠀⠀⠀⠀⠸⣿⣿⣿⣿⣿⣿⣿⣿⣶⣶⣿⣿⣶⣶⣶⣶⣤⣤⣸⣿⣿⣿⣿⣿⣿⡇⠀⠀⠀⠀⠀⠀⠀⠀⠀⠀⠀⠀⠀⠀⠀⠀⠀⠀⠀⠀⠀⠀⠀⠀⠀⠀⠀⠀⠀⠀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⠀⠀⠀⠀⠀⠀⠀⠀⠀⠀⠀⠀⠀⠀⠀⠀⠀⠀⠀⠀⠀⠀⠀⠀⠀⠀⠀⠀⠀⠀⠀⠀⠀⣰⣿⣿⣿⣿⣿⣿⣿⣿⣿⣿⣿⣿⣿⣿⣿⣿⣿⣿⣿⣿⣿⣿⣿⣿⣿⣏⠀⠀⠀⠀⠀⠀⠀⠀⠀⠀⠀⠀⠀⠀⠀⠀⠀⠀⠀⠀⠀⠀⠀⠀⠀⠀⠀⠀⠀⠀⠀</a:t>
            </a:r>
            <a:br/>
            <a:r>
              <a:t>⠀⠀⠀⠀⠀⠀⠀⠀⠀⠀⠀⠀⠀⠀⠀⠀⠀⠀⠀⠀⠀⠀⠀⠀⠀⠀⠀⠀⠀⠀⢀⣴⣾⣿⣿⣿⣿⣿⣿⣿⣿⣿⣿⣿⣿⣿⣿⣿⣿⣿⣿⣿⣿⣿⣿⣿⣿⣿⣿⣿⣷⡀⠀⠀⠀⠀⠀⠀⠀⠀⠀⠀⠀⠀⠀⠀⠀⠀⠀⠀⠀⠀⠀⠀⠀⠀⠀⠀⠀⠀⠀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⠀⠀⠀⠀⠀⠀⠀⠀⠀⠀⠀⠀⠀⠀⠀⠀⠀⠀⠀⠀⠀⠀⠀⠀⠀⠀⠀⠀⠀⣰⣾⣿⣿⣿⣿⣿⣿⣿⣿⣿⣿⣿⣿⣿⣿⣿⣿⣿⣿⣿⣿⣿⣿⣿⣿⣿⣿⣿⣿⣿⣿⣿⣦⣄⠀⠀⠀⠀⠀⠀⠀⠀⠀⠀⠀⠀⠀⠀⠀⠀⠀⠀⠀⠀⠀⠀⠀⠀⠀⠀⠀</a:t>
            </a:r>
            <a:br/>
            <a:r>
              <a:t>⠀⠀⠀⠀⠀⠀⠀⠀⠀⠀⠀⠀⠀⠀⠀⠀⠀⠀⠀⠀⠀⠀⠀⠀⠀⠀⠀⢀⣾⣿⣿⣿⣿⣿⣿⣿⣿⣿⣿⣿⣿⣿⣿⣿⣿⣿⣿⣿⣿⣿⣿⣿⣿⣿⣿⣿⣿⣿⣿⣿⣿⣿⣿⣿⣦⡀⠀⠀⠀⠀⠀⠀⠀⠀⠀⠀⠀⠀⠀⠀⠀⠀⠀⠀⠀⠀⠀⠀⠀⠀⠀</a:t>
            </a:r>
            <a:br/>
            <a:r>
              <a:t>⠀⠀⠀⠀⠀⠀⠀⠀⠀⠀⠀⠀⠀⠀⠀⠀⠀⠀⠀⠀⠀⠀⠀⠀⠀⠀⠀⣾⣿⣿⣿⣿⣿⣿⣿⣿⣿⣿⣿⣿⣿⣿⣿⣿⣿⣿⣿⣿⣿⣿⣿⣿⣿⣿⣿⣿⣿⣿⣿⣿⣿⣿⣿⣿⣿⣿⡀⠀⠀⠀⠀⠀⠀⠀⠀⠀⠀⠀⠀⠀⠀⠀⠀⠀⠀⠀⠀⠀⠀⠀⠀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⠀⠀⠀⠀⠀⠀⠀⠀⠀⠀⠀⠀⠀⠀⠀⠀⠀⠀⠀⠀⠀⠀⠀⠀⠀⠀⢸⣿⣿⣿⣿⣿⣿⣿⣿⣿⣿⣿⣿⣿⣿⣿⣿⣿⣿⣿⣿⣿⣿⣿⣿⣿⣿⣿⣿⣿⣿⣿⣿⣿⣿⣿⣿⣿⣿⣿⣇⠀⠀⠀⠀⠀⠀⠀⠀⠀⠀⠀⠀⠀⠀⠀⠀⠀⠀⠀⠀⠀⠀⠀⠀</a:t>
            </a:r>
            <a:br/>
            <a:r>
              <a:t>⠀⠀⠀⠀⠀⠀⠀⠀⠀⠀⠀⠀⠀⠀⠀⠀⠀⠀⠀⠀⠀⠀⠀⠀⠀⠀⣸⣿⣿⣿⣿⣿⣿⣿⣿⣿⣿⣿⣿⣿⣿⣿⣿⣿⣿⣿⣿⣿⣿⣿⣿⣿⣿⣿⣿⣿⣿⣿⣿⣿⣿⣿⣿⣿⣿⣿⣿⠀⠀⠀⠀⠀⠀⠀⠀⠀⠀⠀⠀⠀⠀⠀⠀⠀⠀⠀⠀⠀⠀⠀⠀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⠀⠀⠀⠀⠀⠀⠀⠀⠀⠀⠀⠀⠀⠀⠀⠀⠀⠀⠀⠀⠀⠀⠀⠀⠀⠀⢻⣿⣿⣿⣿⣿⣿⣿⣿⣿⣿⣿⣿⣿⣿⣿⣿⣿⣿⣿⣿⣿⣿⣿⣿⣿⣿⣿⣿⣿⣿⣿⣿⣿⣿⣿⣿⣿⣿⣿⣿⡇⠀⠀⠀⠀⠀⠀⠀⠀⠀⠀⠀⠀⠀⠀⠀⠀⠀⠀⠀⠀⠀⠀⠀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⠀⠀⠀⠀⠀⠀⠀⠀⠀⠀⠀⠀⠀⠀⠀⠀⠀⠀⠀⠀⠀⠀⠀⠀⠀⠀⠀⠀⠀⠀⠀⢿⣿⣿⣿⣿⣿⣿⣿⣿⣿⣿⣿⡇⠀⠀⠀⠀⠀⠀⠀⠀⠀⠀⠀⠀⠀⠀⠀⠀⠀⠀⠀⠀⠀⠀⠀⠀⠀⠀⠀⠀⠀⠀⠀⢀⣀⣠⣤⣤⣴⣶⣶⣶⣶⣶⣶⣤⣄⣀⠀</a:t>
            </a:r>
            <a:br/>
            <a:r>
              <a:t>⠀⠀⠀⠀⠀⠀⠀⠀⠀⠀⠀⠀⠀⠀⠀⠀⠀⠀⠀⠀⠀⠀⠀⠀⠀⠀⠀⠀⠀⠀⠀⢸⣿⣿⣿⣿⣿⣿⣿⣿⣿⣿⣿⣿⠀⠀⠀⠀⠀⠀⠀⠀⠀⠀⠀⠀⠀⠀⠀⠀⠀⠀⠀⠀⠀⠀⠀⠀⠀⠀⢀⣠⣤⣶⣿⣿⣿⣿⣿⣿⣿⣿⣿⣿⣿⣿⣿⣿⣿⣿⡇</a:t>
            </a:r>
            <a:br/>
            <a:r>
              <a:t>⠀⠀⠀⠀⠀⠀⠀⠀⠀⠀⠀⠀⠀⠀⠀⠀⠀⠀⠀⠀⠀⠀⠀⠀⠀⠀⠀⠀⠀⠀⠀⠀⢿⣿⣿⣿⣿⣿⣿⣿⣿⣿⣿⣿⠀⠀⠀⠀⠀⠀⠀⠀⠀⠀⠀⠀⠀⠀⠀⠀⠀⠀⠀⠀⠀⠀⢀⣠⣶⣾⣿⣿⣿⣿⣿⣿⣿⣿⣿⣿⣿⣿⣿⣿⣿⣿⣿⣿⣿⣿⡇</a:t>
            </a:r>
            <a:br/>
            <a:r>
              <a:t>⠀⠀⠀⠀⠀⠀⠀⠀⠀⠀⠀⠀⠀⠀⠀⠀⠀⠀⠀⠀⠀⠀⠀⠀⠀⠀⠀⠀⠀⠀⠀⠀⠘⣿⣿⣿⣿⣿⣿⣿⣿⣿⣿⣿⠀⠀⠀⠀⠀⠀⠀⠀⠀⠀⠀⠀⠀⠀⠀⠀⠀⠀⠀⢀⣤⣾⣿⣿⣿⣿⣿⣿⣿⣿⣿⣿⣿⣿⣿⣿⣿⣿⣿⣿⣿⣿⣿⣿⣿⣿⡇</a:t>
            </a:r>
            <a:br/>
            <a:r>
              <a:t>⠀⠀⠀⠀⠀⠀⠀⠀⠀⠀⠀⠀⠀⠀⠀⠀⠀⠀⠀⠀⠀⠀⠀⠀⠀⠀⠀⠀⠀⠀⠀⠀⠀⢿⣿⣿⣿⣿⣿⣿⣿⣿⣿⣿⠀⠀⠀⠀⠀⠀⠀⠀⠀⠀⠀⠀⠀⠀⠀⠀⠀⢀⣶⣿⣿⣿⣿⣿⣿⣿⣿⣿⣿⣿⣿⣿⣿⣿⣿⣿⣿⣿⣿⣿⣿⣿⣿⣿⠿⠋⠀</a:t>
            </a:r>
            <a:br/>
            <a:r>
              <a:t>⠀⠀⠀⠀⠀⠀⠀⠀⠀⠀⠀⠀⠀⠀⠀⠀⠀⠀⠀⠀⠀⠀⠀⠀⠀⠀⠀⠀⠀⠀⠀⠀⠀⠘⣿⣿⣿⣿⣿⣿⣿⣿⣿⣿⠀⠀⠀⠀⠀⠀⠀⠀⠀⠀⠀⠀⠀⠀⠀⢀⣴⣿⣿⣿⣿⣿⣿⣿⣿⣿⣿⣿⣿⣿⣿⣿⣿⣿⣿⣿⣿⣿⣿⣿⡿⠟⠋⠁⠀⠀⠀</a:t>
            </a:r>
            <a:br/>
            <a:r>
              <a:t>⠀⠀⠀⠀⠀⠀⠀⠀⠀⠀⠀⠀⠀⠀⠀⠀⠀⠀⠀⠀⠀⠀⠀⠀⠀⠀⠀⠀⠀⠀⠀⠀⠀⠀⢻⣿⣿⣿⣿⣿⣿⣿⣿⣿⠀⠀⠀⠀⠀⠀⠀⠀⠀⠀⠀⠀⠀⠀⢀⣾⣿⣿⣿⣿⣿⣿⣿⣿⣿⣿⣿⣿⣿⣿⣿⣿⣿⣿⡿⠿⠿⠛⠋⠉⠀⠀⠀⠀⠀⠀⠀</a:t>
            </a:r>
            <a:br/>
            <a:r>
              <a:t>⠀⠀⠀⠀⠀⠀⠀⠀⠀⠀⠀⠀⠀⠀⠀⠀⠀⠀⠀⠀⠀⠀⠀⠀⠀⠀⠀⠀⠀⠀⠀⠀⠀⠀⢸⣿⣿⣿⣿⣿⣿⣿⣿⣿⡇⠀⠀⠀⠀⠀⠀⠀⠀⠀⠀⠀⠀⠀⣾⣿⣿⣿⣿⣿⣿⣿⣿⣿⣿⠿⠿⠛⠛⠋⠉⠉⠀⠀⠀⠀⠀⠀⠀⠀⠀⠀⠀⠀⠀⠀⠀</a:t>
            </a:r>
            <a:br/>
            <a:r>
              <a:t>⠀⠀⠀⠀⠀⠀⠀⠀⠀⠀⠀⠀⠀⠀⠀⠀⠀⠀⠀⠀⠀⠀⠀⠀⠀⠀⠀⠀⠀⠀⠀⠀⠀⠀⠀⣿⣿⣿⣿⣿⣿⣿⣿⣿⡇⠀⠀⠀⠀⠀⠀⠀⠀⠀⠀⠀⠀⣸⣿⣿⣿⣿⣿⣿⣿⣿⠟⠋⠀⠀⠀⠀⠀⠀⠀⠀⠀⠀⠀⠀⠀⠀⠀⠀⠀⠀⠀⠀⠀⠀⠀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⠀⠀⠀⠀⠀⠀⠀⠀⠀⠀⠀⠀⠀⠀⠀⠀⠀⠀⠀⠀⠀⠀⠀⠀⠀⠀⠀⠀⠀⠀⠀⠀⠀⠀⠀⢹⣿⣿⣿⣿⣿⣿⣿⣿⡇⠀⠀⠀⠀⠀⠀⠀⠀⠀⠀⠀⢀⣿⣿⣿⣿⣿⣿⣿⡿⠁⠀⠀⠀⠀⠀⠀⠀⠀⠀⠀⠀⠀⠀⠀⠀⠀⠀⠀⠀⠀⠀⠀⠀⠀⠀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⠀⠀⠀⠀⠀⠀⠀⠀⠀⠀⠀⠀⠀⠀⠀⠀⠀⠀⠀⠀⠀⠀⠀⠀⠀⠀⠀⠀⠀⠀⠀⠀⠀⠀⠀⢸⣿⣿⣿⣿⣿⣿⣿⣿⡇⠀⠀⠀⠀⠀⠀⠀⠀⠀⠀⠀⣸⣿⣿⣿⣿⣿⣿⡿⠁⠀⠀⠀⠀⠀⠀⠀⠀⠀⠀⠀⠀⠀⠀⠀⠀⠀⠀⠀⠀⠀⠀⠀⠀⠀⠀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⠀⠀⠀⠀⠀⠀⠀⠀⠀⠀⠀⠀⠀⠀⠀⠀⠀⠀⠀⠀⠀⠀⠀⠀⠀⠀⠀⠀⠀⠀⠀⠀⠀⠀⠀⠈⣿⣿⣿⣿⣿⣿⣿⣿⡇⠀⠀⠀⠀⠀⠀⠀⠀⠀⠀⠀⣿⣿⣿⣿⣿⣿⣿⠃⠀⠀⠀⠀⠀⠀⠀⠀⠀⠀⠀⠀⠀⠀⠀⠀⠀⠀⠀⠀⠀⠀⠀⠀⠀⠀⠀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⠀⠀⠀⠀⠀⠀⠀⠀⠀⠀⠀⠀⠀⠀⠀⠀⠀⠀⠀⠀⠀⠀⠀⠀⠀⠀⠀⠀⠀⠀⠀⠀⠀⠀⠀⠀⣿⣿⣿⣿⣿⣿⣿⣿⡇⠀⠀⠀⠀⠀⠀⠀⠀⠀⠀⢠⣿⣿⣿⣿⣿⣿⡿⠀⠀⠀⠀⠀⠀⠀⠀⠀⠀⠀⠀⠀⠀⠀⠀⠀⠀⠀⠀⠀⠀⠀⠀⠀⠀⠀⠀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⠀⠀⠀⠀⠀⠀⠀⠀⠀⠀⠀⠀⠀⠀⠀⠀⠀⠀⠀⠀⠀⠀⠀⠀⠀⠀⠀⠀⠀⠀⠀⠀⠀⠀⠀⠀⢹⣿⣿⣿⣿⣿⣿⣿⡇⠀⠀⠀⠀⠀⠀⠀⠀⠀⠀⢸⣿⣿⣿⣿⣿⣿⡇⠀⠀⠀⠀⠀⠀⠀⠀⠀⠀⠀⠀⠀⠀⠀⠀⠀⠀⠀⠀⠀⠀⠀⠀⠀⠀⠀⠀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⠀⠀⠀⠀⠀⠀⠀⠀⠀⠀⠀⠀⠀⠀⠀⠀⠀⠀⠀⠀⠀⠀⠀⠀⠀⠀⠀⠀⠀⠀⠀⠀⠀⠀⠀⠀⢸⣿⣿⣿⣿⣿⣿⣿⡇⠀⠀⠀⠀⠀⠀⠀⠀⠀⠀⣿⣿⣿⣿⣿⣿⣿⠀⠀⠀⠀⠀⠀⠀⠀⠀⠀⠀⠀⠀⠀⠀⠀⠀⠀⠀⠀⠀⠀⠀⠀⠀⠀⠀⠀⠀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⠀⠀⠀⠀⠀⠀⠀⠀⠀⠀⠀⠀⠀⠀⠀⠀⠀⠀⠀⠀⠀⠀⠀⠀⠀⠀⠀⠀⠀⠀⠀⠀⠀⠀⠀⠀⠈⣿⣿⣿⣿⣿⣿⣿⣿⣶⣶⣶⣶⣶⣶⣦⣤⣤⣀⣿⣿⣿⣿⣿⣿⡏⠀⠀⠀⠀⠀⠀⠀⠀⠀⠀⠀⠀⠀⠀⠀⠀⠀⠀⠀⠀⠀⠀⠀⠀⠀⠀⠀⠀⠀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⠀⠀⠀⠀⠀⠀⠀⠀⠀⠀⠀⠀⠀⠀⠀⠀⠀⠀⠀⠀⠀⠀⠀⠀⠀⠀⠀⠀⠀⠀⠀⠀⠀⠀⠀⢀⣤⣿⣿⣿⣿⣿⣿⣿⣿⣿⣿⣿⣿⣿⣿⣿⣿⣿⣿⣿⣿⣿⣿⣿⣿⠁⠀⠀⠀⠀⠀⠀⠀⠀⠀⠀⠀⠀⠀⠀⠀⠀⠀⠀⠀⠀⠀⠀⠀⠀⠀⠀⠀⠀⠀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⠀⠀⠀⠀⠀⠀⠀⠀⠀⠀⠀⠀⠀⠀⠀⠀⠀⠀⠀⠀⠀⠀⠀⠀⠀⠀⠀⠀⠀⠀⠀⠀⠀⢀⣴⣿⣿⣿⣿⣿⣿⣿⣿⣿⣿⣿⣿⣿⣿⣿⣿⣿⣿⣿⣿⣿⣿⣿⣿⣿⣟⠀⠀⠀⠀⠀⠀⠀⠀⠀⠀⠀⠀⠀⠀⠀⠀⠀⠀⠀⠀⠀⠀⠀⠀⠀⠀⠀⠀⠀⠀</a:t>
            </a:r>
            <a:br/>
            <a:r>
              <a:t>⠀⠀⠀⠀⠀⠀⠀⠀⠀⠀⠀⠀⠀⠀⠀⠀⠀⠀⠀⠀⠀⠀⠀⠀⠀⠀⠀⠀⠀⠀⠀⠀⣠⣾⣿⣿⣿⣿⣿⣿⣿⣿⣿⣿⣿⣿⣿⣿⣿⣿⣿⣿⣿⣿⣿⣿⣿⣿⣿⣿⣿⣧⣄⠀⠀⠀⠀⠀⠀⠀⠀⠀⠀⠀⠀⠀⠀⠀⠀⠀⠀⠀⠀⠀⠀⠀⠀⠀⠀⠀⠀</a:t>
            </a:r>
            <a:br/>
            <a:r>
              <a:t>⠀⠀⠀⠀⠀⠀⠀⠀⠀⠀⠀⠀⠀⠀⠀⠀⠀⠀⠀⠀⠀⠀⠀⠀⠀⠀⠀⠀⠀⠀⣴⣾⣿⣿⣿⣿⣿⣿⣿⣿⣿⣿⣿⣿⣿⣿⣿⣿⣿⣿⣿⣿⣿⣿⣿⣿⣿⣿⣿⣿⣿⣿⣿⣷⣄⠀⠀⠀⠀⠀⠀⠀⠀⠀⠀⠀⠀⠀⠀⠀⠀⠀⠀⠀⠀⠀⠀⠀⠀⠀⠀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⠀⠀⠀⠀⠀⠀⠀⠀⠀⠀⠀⠀⠀⠀⠀⠀⠀⠀⠀⠀⠀⠀⠀⠀⠀⠀⠀⠀⢠⣾⣿⣿⣿⣿⣿⣿⣿⣿⣿⣿⣿⣿⣿⣿⣿⣿⣿⣿⣿⣿⣿⣿⣿⣿⣿⣿⣿⣿⣿⣿⣿⣿⣿⣿⣿⣷⡄⠀⠀⠀⠀⠀⠀⠀⠀⠀⠀⠀⠀⠀⠀⠀⠀⠀⠀⠀⠀⠀⠀⠀⠀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⠀⠀⠀⠀⠀⠀⠀⠀⠀⠀⠀⠀⠀⠀⠀⠀⠀⠀⠀⠀⠀⠀⠀⠀⠀⠀⠀⣾⣿⣿⣿⣿⣿⣿⣿⣿⣿⣿⣿⣿⣿⣿⣿⣿⣿⣿⣿⣿⣿⣿⣿⣿⣿⣿⣿⣿⣿⣿⣿⣿⣿⣿⣿⣿⣿⣿⣿⣷⠀⠀⠀⠀⠀⠀⠀⠀⠀⠀⠀⠀⠀⠀⠀⠀⠀⠀⠀⠀⠀⠀⠀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⠀⠀⠀⠀⠀⠀⠀⠀⠀⠀⠀⠀⠀⠀⠀⠀⠀⠀⠀⠀⠀⠀⠀⠀⠀⠀⠘⣿⣿⣿⣿⣿⣿⣿⣿⣿⣿⣿⣿⣿⣿⣿⣿⣿⣿⣿⣿⣿⣿⣿⣿⣿⣿⣿⣿⣿⣿⣿⣿⣿⣿⣿⣿⣿⣿⣿⣿⣿⣧⠀⠀⠀⠀⠀⠀⠀⠀⠀⠀⠀⠀⠀⠀⠀⠀⠀⠀⠀⠀⠀⠀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⠀⠀⠀⠀⠀⠀⠀⠀⠀⠀⠀⠀⠀⠀⠀⠀⠀⠀⠀⠀⠀⠀⠀⠀⠀⠀⠀⢻⣿⣿⣿⣿⣿⣿⣿⣿⣿⣿⣿⣿⣿⣿⣿⣿⣿⣿⣿⣿⣿⣿⣿⣿⣿⣿⣿⣿⣿⣿⣿⣿⣿⣿⣿⣿⣿⣿⣿⣿⣿⡀⠀⠀⠀⠀⠀⠀⠀⠀⠀⠀⠀⠀⠀⠀⠀⠀⠀⠀⠀⠀⠀</a:t>
            </a:r>
            <a:br/>
            <a:r>
              <a:t>⠀⠀⠀⠀⠀⠀⠀⠀⠀⠀⠀⠀⠀⠀⠀⠀⠀⠀⠀⠀⠀⠀⠀⠀⠀⠀⠀⠈⢻⣿⣿⣿⣿⣿⣿⣿⣿⣿⣿⣿⣿⣿⣿⣿⣿⣿⣿⣿⣿⣿⣿⣿⣿⣿⣿⣿⣿⣿⣿⣿⣿⣿⣿⣿⣿⣿⣿⣿⣿⡇⠀⠀⠀⠀⠀⠀⠀⠀⠀⠀⠀⠀⠀⠀⠀⠀⠀⠀⠀⠀⠀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⠀⠀⠀⠀⠀⠀⠀⠀⠀⠀⠀⠀⠀⠀⠀⠀⠀⠀⠀⠀⠀⠀⠀⠀⠀⠀⠀⠀⠸⣿⣿⣿⣿⣿⣿⣿⣿⣿⣿⣿⣿⣿⣿⣿⣿⣿⣿⣿⣿⣿⣿⣿⣿⣿⣿⣿⣿⣿⣿⣿⣿⣿⣿⣿⣿⣿⣿⣿⣿⡇⠀⠀⠀⠀⠀⠀⠀⠀⠀⠀⠀⠀⠀⠀⠀⠀⠀⠀⠀⠀⠀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⠀⠀⠀⠀⠀⠀⠀⠀⠀⠀⠀⠀⠀⠀⠀⠀⠀⠀⠀⠀⠀⠀⠀⠀⠀⠀⠀⠀⠀⢹⣿⣿⣿⣿⣿⣿⣿⣿⣿⣿⣿⣿⣿⣿⣿⣿⣿⣿⣿⣿⣿⣿⣿⣿⣿⣿⣿⣿⣿⣿⣿⣿⣿⣿⣿⣿⣿⣿⣿⣿⠀⠀⠀⠀⠀⠀⠀⠀⠀⠀⠀⠀⠀⠀⠀⠀⠀⠀⠀⠀⠀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⠀⠀⠀⠀⠀⠀⠀⠀⠀⠀⠀⠀⠀⠀⠀⠀⠀⠀⠀⠀⠀⠀⠀⠀⠀⠀⠀⠀⠀⣾⣿⣿⣿⣿⣿⣿⣿⣿⣿⣿⣿⣿⣿⣿⣿⣿⣿⣿⣿⣿⣿⣿⣿⣿⣿⣿⣿⣿⣿⣿⣿⣿⣿⣿⣿⣿⣿⣿⣿⡇⠀⠀⠀⠀⠀⠀⠀⠀⠀⠀⠀⠀⠀⠀⠀⠀⠀⠀⠀⠀⠀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⠀⠀⠀⠀⠀⠀⠀⠀⠀⠀⠀⠀⠀⠀⠀⠀⠀⠀⠀⠀⠀⠀⠀⠀⠀⠀⠀⠀⠻⣿⣿⣿⣿⣿⣿⣿⣿⣿⣿⣿⣧⠀⠀⠀⠀⠀⠀⠀⠀⠀⠀⠀⠀⠀⠀⢠⣾⣿⣿⣿⣿⣿⣿⣿⣿⣿⣿⣿⣿⣿⣿⣿⣿⣿⣿⡿⠛⠁⠀⠀⠀⠀⠀⠀⠀⠀⠀⠀⠀⠀⠀</a:t>
            </a:r>
            <a:br/>
            <a:r>
              <a:t>⠀⠀⠀⠀⠀⠀⠀⠀⠀⠀⠀⠀⠀⠀⠀⠀⠀⠀⠀⠀⠀⠀⠀⠀⠀⠀⠀⠀⠀⠙⣿⣿⣿⣿⣿⣿⣿⣿⣿⣿⣿⡆⠀⠀⠀⠀⠀⠀⠀⠀⠀⠀⠀⠀⢀⣿⣿⣿⣿⣿⣿⣿⣿⣿⣿⣿⣿⣿⣿⣿⣿⡿⠟⠋⠁⠀⠀⠀⠀⠀⠀⠀⠀⠀⠀⠀⠀⠀⠀⠀⠀</a:t>
            </a:r>
            <a:br/>
            <a:r>
              <a:t>⠀⠀⠀⠀⠀⠀⠀⠀⠀⠀⠀⠀⠀⠀⠀⠀⠀⠀⠀⠀⠀⠀⠀⠀⠀⠀⠀⠀⠀⠀⠈⢿⣿⣿⣿⣿⣿⣿⣿⣿⣿⣿⡀⠀⠀⠀⠀⠀⠀⠀⠀⠀⠀⠀⣼⣿⣿⣿⣿⣿⣿⣿⣿⣿⣿⣿⣿⡿⠟⠋⠀⠀⠀⠀⠀⠀⠀⠀⠀⠀⠀⠀⠀⠀⠀⠀⠀⠀⠀⠀⠀</a:t>
            </a:r>
            <a:br/>
            <a:r>
              <a:t>⠀⠀⠀⠀⠀⠀⠀⠀⠀⠀⠀⠀⠀⠀⠀⠀⠀⠀⠀⠀⠀⠀⠀⠀⠀⠀⠀⠀⠀⠀⠀⠀⢻⣿⣿⣿⣿⣿⣿⣿⣿⣿⣧⠀⠀⠀⠀⠀⠀⠀⠀⠀⠀⢠⣿⣿⣿⣿⣿⣿⣿⣿⣿⣿⣿⠟⠁⠀⠀⠀⠀⠀⠀⠀⠀⠀⠀⠀⠀⠀⠀⠀⠀⠀⠀⠀⠀⠀⠀⠀⠀</a:t>
            </a:r>
            <a:br/>
            <a:r>
              <a:t>⠀⠀⠀⠀⠀⠀⠀⠀⠀⠀⠀⠀⠀⠀⠀⠀⠀⠀⠀⠀⠀⠀⠀⠀⠀⠀⠀⠀⠀⠀⠀⠀⠀⠹⣿⣿⣿⣿⣿⣿⣿⣿⣿⡄⠀⠀⠀⠀⠀⠀⠀⠀⠀⢸⣿⣿⣿⣿⣿⣿⣿⣿⣿⡿⠁⠀⠀⠀⠀⠀⠀⠀⠀⠀⠀⠀⠀⠀⠀⠀⠀⠀⠀⠀⠀⠀⠀⠀⠀⠀⠀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⠀⠀⠀⠀⠀⠀⠀⠀⠀⠀⠀⠀⠀⠀⠀⠀⠀⠀⠀⠀⠀⠀⠀⠀⠀⠀⠀⠀⠀⠀⠀⠀⠀⠀⢹⣿⣿⣿⣿⣿⣿⣿⣿⣇⠀⠀⠀⠀⠀⠀⠀⠀⠀⣼⣿⣿⣿⣿⣿⣿⣿⣿⡿⠁⠀⠀⠀⠀⠀⠀⠀⠀⠀⠀⠀⠀⠀⠀⠀⠀⠀⠀⠀⠀⠀⠀⠀⠀⠀⠀⠀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⠀⠀⠀⠀⠀⠀⠀⠀⠀⠀⠀⠀⠀⠀⠀⠀⠀⠀⠀⠀⠀⠀⠀⠀⠀⠀⠀⠀⠀⠀⠀⠀⠀⠀⠀⢻⣿⣿⣿⣿⣿⣿⣿⣿⠀⠀⠀⠀⠀⠀⠀⠀⠀⣿⣿⣿⣿⣿⣿⣿⣿⣿⠇⠀⠀⠀⠀⠀⠀⠀⠀⠀⠀⠀⠀⠀⠀⠀⠀⠀⠀⠀⠀⠀⠀⠀⠀⠀⠀⠀⠀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⠀⠀⠀⠀⠀⠀⠀⠀⠀⠀⠀⠀⠀⠀⠀⠀⠀⠀⠀⠀⠀⠀⠀⠀⠀⠀⠀⠀⠀⠀⠀⠀⠀⠀⠀⠈⣿⣿⣿⣿⣿⣿⣿⣿⡇⠀⠀⠀⠀⠀⠀⠀⠀⣿⣿⣿⣿⣿⣿⣿⣿⣿⠀⠀⠀⠀⠀⠀⠀⠀⠀⠀⠀⠀⠀⠀⠀⠀⠀⠀⠀⠀⠀⠀⠀⠀⠀⠀⠀⠀⠀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⠀⠀⠀⠀⠀⠀⠀⠀⠀⠀⠀⠀⠀⠀⠀⠀⠀⠀⠀⠀⠀⠀⠀⠀⠀⠀⠀⠀⠀⠀⠀⠀⠀⠀⠀⠀⠸⣿⣿⣿⣿⣿⣿⣿⣧⠀⠀⠀⠀⠀⠀⠀⠀⣿⣿⣿⣿⣿⣿⣿⣿⡇⠀⠀⠀⠀⠀⠀⠀⠀⠀⠀⠀⠀⠀⠀⠀⠀⠀⠀⠀⠀⠀⠀⠀⠀⠀⠀⠀⠀⠀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⠀⠀⠀⠀⠀⠀⠀⠀⠀⠀⠀⠀⠀⠀⠀⠀⠀⠀⠀⠀⠀⠀⠀⠀⠀⠀⠀⠀⠀⠀⠀⠀⠀⠀⠀⠀⠀⢿⣿⣿⣿⣿⣿⣿⣿⠀⠀⠀⠀⠀⠀⠀⢰⣿⣿⣿⣿⣿⣿⣿⣿⠁⠀⠀⠀⠀⠀⠀⠀⠀⠀⠀⠀⠀⠀⠀⠀⠀⠀⠀⠀⠀⠀⠀⠀⠀⠀⠀⠀⠀⠀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⠀⠀⠀⠀⠀⠀⠀⠀⠀⠀⠀⠀⠀⠀⠀⠀⠀⠀⠀⠀⠀⠀⠀⠀⠀⠀⠀⠀⠀⠀⠀⠀⠀⠀⠀⠀⠀⠸⣿⣿⣿⣿⣿⣿⣿⡆⠀⠀⠀⠀⠀⠀⢸⣿⣿⣿⣿⣿⣿⣿⡿⠀⠀⠀⠀⠀⠀⠀⠀⠀⠀⠀⠀⠀⠀⠀⠀⠀⠀⠀⠀⠀⠀⠀⠀⠀⠀⠀⠀⠀⠀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⠀⠀⠀⠀⠀⠀⠀⠀⠀⠀⠀⠀⠀⠀⠀⠀⠀⠀⠀⠀⠀⠀⠀⠀⠀⠀⠀⠀⠀⠀⠀⠀⠀⠀⠀⠀⠀⠀⢿⣿⣿⣿⣿⣿⣿⣇⠀⠀⠀⠀⠀⠀⢸⣿⣿⣿⣿⣿⣿⣿⡇⠀⠀⠀⠀⠀⠀⠀⠀⠀⠀⠀⠀⠀⠀⠀⠀⠀⠀⠀⠀⠀⠀⠀⠀⠀⠀⠀⠀⠀⠀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⠀⠀⠀⠀⠀⠀⠀⠀⠀⠀⠀⠀⠀⠀⠀⠀⠀⠀⠀⠀⠀⠀⠀⠀⠀⠀⠀⠀⠀⠀⠀⠀⠀⠀⠀⠀⠀⠀⠸⣿⣿⣿⣿⣿⣿⣿⣤⣤⣤⣤⣤⣤⣼⣿⣿⣿⣿⣿⣿⣿⠁⠀⠀⠀⠀⠀⠀⠀⠀⠀⠀⠀⠀⠀⠀⠀⠀⠀⠀⠀⠀⠀⠀⠀⠀⠀⠀⠀⠀⠀⠀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⠀⠀⠀⠀⠀⠀⠀⠀⠀⠀⠀⠀⠀⠀⠀⠀⠀⠀⠀⠀⠀⠀⠀⠀⠀⠀⠀⠀⠀⠀⠀⠀⠀⠀⠀⠀⢀⣤⣶⣿⣿⣿⣿⣿⣿⣿⣿⣿⣿⣿⣿⣿⣿⣿⣿⣿⣿⣿⣿⡏⠀⠀⠀⠀⠀⠀⠀⠀⠀⠀⠀⠀⠀⠀⠀⠀⠀⠀⠀⠀⠀⠀⠀⠀⠀⠀⠀⠀⠀⠀⠀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⠀⠀⠀⠀⠀⠀⠀⠀⠀⠀⠀⠀⠀⠀⠀⠀⠀⠀⠀⠀⠀⠀⠀⠀⠀⠀⠀⠀⠀⠀⠀⠀⠀⠀⣠⣾⣿⣿⣿⣿⣿⣿⣿⣿⣿⣿⣿⣿⣿⣿⣿⣿⣿⣿⣿⣿⣿⣿⣿⣿⣦⣄⠀⠀⠀⠀⠀⠀⠀⠀⠀⠀⠀⠀⠀⠀⠀⠀⠀⠀⠀⠀⠀⠀⠀⠀⠀⠀⠀⠀⠀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⠀⠀⠀⠀⠀⠀⠀⠀⠀⠀⠀⠀⠀⠀⠀⠀⠀⠀⠀⠀⠀⠀⠀⠀⠀⠀⠀⠀⠀⠀⠀⠀⢀⣴⣿⣿⣿⣿⣿⣿⣿⣿⣿⣿⣿⣿⣿⣿⣿⣿⣿⣿⣿⣿⣿⣿⣿⣿⣿⣿⣿⣿⣷⣄⠀⠀⠀⠀⠀⠀⠀⠀⠀⠀⠀⠀⠀⠀⠀⠀⠀⠀⠀⠀⠀⠀⠀⠀⠀⠀⠀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⠀⠀⠀⠀⠀⠀⠀⠀⠀⠀⠀⠀⠀⠀⠀⠀⠀⠀⠀⠀⠀⠀⠀⠀⠀⠀⠀⠀⠀⠀⠀⣠⣾⣿⣿⣿⣿⣿⣿⣿⣿⣿⣿⣿⣿⣿⣿⣿⣿⣿⣿⣿⣿⣿⣿⣿⣿⣿⣿⣿⣿⣿⣿⣿⣷⣦⡀⠀⠀⠀⠀⠀⠀⠀⠀⠀⠀⠀⠀⠀⠀⠀⠀⠀⠀⠀⠀⠀⠀⠀⠀</a:t>
            </a:r>
            <a:br/>
            <a:r>
              <a:t>⠀⠀⠀⠀⠀⠀⠀⠀⠀⠀⠀⠀⠀⠀⠀⠀⠀⠀⠀⠀⠀⠀⠀⠀⠀⠀⠀⠀⠀⢀⣾⣿⣿⣿⣿⣿⣿⣿⣿⣿⣿⣿⣿⣿⣿⣿⣿⣿⣿⣿⣿⣿⣿⣿⣿⣿⣿⣿⣿⣿⣿⣿⣿⣿⣿⣿⣿⣦⡀⠀⠀⠀⠀⠀⠀⠀⠀⠀⠀⠀⠀⠀⠀⠀⠀⠀⠀⠀⠀⠀⠀</a:t>
            </a:r>
            <a:br/>
            <a:r>
              <a:t>⠀⠀⠀⠀⠀⠀⠀⠀⠀⠀⠀⠀⠀⠀⠀⠀⠀⠀⠀⠀⠀⠀⠀⠀⠀⠀⠀⠀⢀⣿⣿⣿⣿⣿⣿⣿⣿⣿⣿⣿⣿⣿⣿⣿⣿⣿⣿⣿⣿⣿⣿⣿⣿⣿⣿⣿⣿⣿⣿⣿⣿⣿⣿⣿⣿⣿⣿⣿⣿⡄⠀⠀⠀⠀⠀⠀⠀⠀⠀⠀⠀⠀⠀⠀⠀⠀⠀⠀⠀⠀⠀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⠀⠀⠀⠀⠀⠀⠀⠀⠀⠀⠀⠀⠀⠀⠀⠀⠀⠀⠀⠀⠀⠀⠀⠀⠀⠀⠀⠀⣼⣿⣿⣿⣿⣿⣿⣿⣿⣿⣿⣿⣿⣿⣿⣿⣿⣿⣿⣿⣿⣿⣿⣿⣿⣿⣿⣿⣿⣿⣿⣿⣿⣿⣿⣿⣿⣿⣿⣿⣿⣷⡀⠀⠀⠀⠀⠀⠀⠀⠀⠀⠀⠀⠀⠀⠀⠀⠀⠀⠀⠀⠀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⠀⠀⠀⠀⠀⠀⠀⠀⠀⠀⠀⠀⠀⠀⠀⠀⠀⠀⠀⠀⠀⠀⠀⠀⠀⠀⠀⣾⣿⣿⣿⣿⣿⣿⣿⣿⣿⣿⣿⣿⣿⣿⣿⣿⣿⣿⣿⣿⣿⣿⣿⣿⣿⣿⣿⣿⣿⣿⣿⣿⣿⣿⣿⣿⣿⣿⣿⣿⣿⣿⣿⠀⠀⠀⠀⠀⠀⠀⠀⠀⠀⠀⠀⠀⠀⠀⠀⠀⠀⠀⠀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⠀⠀⠀⠀⠀⠀⠀⠀⠀⠀⠀⠀⠀⠀⠀⠀⠀⠀⠀⠀⠀⠀⠀⠀⠀⠀⠀⠙⢿⣿⣿⣿⣿⣿⣿⣿⣿⣿⣿⣿⣿⣿⣿⣿⣿⣿⣿⣿⣿⣿⣿⣿⣿⣿⣿⣿⣿⣿⣿⣿⣿⣿⣿⣿⣿⣿⣿⣿⣿⣿⣿⣧⠀⠀⠀⠀⠀⠀⠀⠀⠀⠀⠀⠀⠀⠀⠀⠀⠀⠀⠀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⠀⠀⠀⠀⠀⠀⠀⠀⠀⠀⠀⠀⠀⠀⠀⠀⠀⠀⠀⠀⠀⠀⠀⠀⠀⠀⠀⠀⠀⠙⠛⢿⣻⣿⣿⣿⣿⣿⣿⣿⣿⣿⣿⣿⣿⣿⣿⣿⣿⣿⣿⣿⣿⣿⣿⣿⣿⣿⣿⣿⣿⣿⣿⣿⣿⣿⣿⣿⣿⣿⣿⣿⠀⠀⠀⠀⠀⠀⠀⠀⠀⠀⠀⠀⠀⠀⠀⠀⠀⠀⠀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⠀⠀⠀⠀⠀⠀⠀⠀⠀⠀⠀⠀⠀⠀⠀⠀⠀⠀⠀⠀⠀⠀⠀⠀⠀⠀⠀⠀⠀⠀⠀⠈⠁⣿⣿⣿⣿⣿⣿⣿⣿⣿⣿⣿⣿⣿⣿⣿⣿⣿⣿⣿⣿⣿⣿⣿⣿⣿⣿⣿⣿⣿⣿⣿⣿⣿⣿⣿⣿⣿⣿⣿⠀⠀⠀⠀⠀⠀⠀⠀⠀⠀⠀⠀⠀⠀⠀⠀⠀⠀⠀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⠀⠀⠀⠀⠀⠀⠀⠀⠀⠀⠀⠀⠀⠀⠀⠀⠀⠀⠀⠀⠀⠀⠀⠀⠀⠀⠀⠀⠀⠀⠀⢀⣿⣿⣿⣿⣿⣿⣿⣿⣿⣿⣿⣿⣿⣿⣿⣿⣿⣿⣿⣿⣿⣿⣿⣿⣿⣿⣿⣿⣿⣿⣿⣿⣿⣿⣿⣿⣿⣿⣿⡟⠀⠀⠀⠀⠀⠀⠀⠀⠀⠀⠀⠀⠀⠀⠀⠀⠀⠀⠀</a:t>
            </a:r>
            <a:br/>
            <a:r>
              <a:t>⠀⠀⠀⠀⠀⠀⠀⠀⠀⠀⠀⠀⠀⠀⠀⠀⠀⠀⠀⠀⠀⠀⠀⠀⠀⠀⠀⠀⠀⠀⠀⢸⣿⣿⣿⡏⠹⣿⣿⣿⣿⣿⣿⣿⣿⣿⣿⣿⣿⣿⣿⣿⣿⣿⣿⣿⣿⣿⣿⣿⣿⣿⣿⣿⣿⣿⣿⣿⣿⣿⣿⡇⠀⠀⠀⠀⠀⠀⠀⠀⠀⠀⠀⠀⠀⠀⠀⠀⠀⠀⠀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⠀⠀⠀⠀⠀⠀⠀⠀⠀⠀⠀⠀⠀⠀⠀⠀⠀⠀⠀⠀⠀⠀⠀⠀⠀⠀⠀⠀⠀⠀⠀⣼⣿⣿⣿⠃⠀⠙⣿⣿⣿⣿⣿⣿⣿⣿⣿⣿⣿⣿⣿⣿⣿⣿⣿⣿⣿⣿⣿⣿⣿⣿⣿⣿⣿⣿⣿⣿⣿⣿⣿⡇⠀⠀⠀⠀⠀⠀⠀⠀⠀⠀⠀⠀⠀⠀⠀⠀⠀⠀⠀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⠀⠀⠀⠀⠀⠀⠀⠀⠀⠀⠀⠀⠀⠀⠀⠀⠀⠀⠀⠀⠀⠀⠀⠀⠀⠀⠀⠀⠀⠀⠀⣿⣿⣿⣿⠀⢀⣠⣿⣿⣿⣿⣿⣿⣿⣿⣿⣿⣿⣿⣿⣿⣿⣿⣿⣿⣿⣿⣿⣿⣿⣿⣿⣿⣿⣿⣿⣿⣿⣿⣿⠁⠀⠀⠀⠀⠀⠀⠀⠀⠀⠀⠀⠀⠀⠀⠀⠀⠀⠀⠀</a:t>
            </a:r>
            <a:br/>
            <a:r>
              <a:t>⠀⠀⠀⠀⠀⠀⠀⠀⠀⠀⠀⠀⠀⠀⠀⠀⠀⠀⠀⠀⠀⠀⠀⠀⠀⠀⠀⠀⠀⠀⢸⣿⣿⣿⡇⣰⣿⣿⣿⣿⣿⣿⣿⣿⣿⣿⣿⣿⣿⣿⣿⣿⣿⣿⣿⣿⣿⣿⣿⣿⣿⣿⣿⣿⣿⣿⣿⣿⣿⣿⣿⠀⠀⠀⠀⠀⠀⠀⠀⠀⠀⠀⠀⠀⠀⠀⠀⠀⠀⠀⠀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⣿⣿⣿⣿⣿⣿⣿⣿⣿⣿⣿⣿⣿⣿⣿⣿⣿⣿⣿⣿⣿⣿⣿⣿⣿⣿⣿⣿⣿⣿⣿⣿⣿⡿⠁⠀⠀⠀⠀⠀⠀⠀⠀⠀⠀⠀⠀⠀⠀⠙⣿⣿⣿⣿⣿⣿⣿⣿⣿⣿⣿⣿⣿⣿⣿⣿⣿⣿⣿⣿⣿⣿⣿⣿⣿⣿⣿⣿⣿⣿⣿⣿⣿⣿⣿⣿⣿⣿⣿⣿⡇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⣿⣿⣿⣿⣿⣿⣿⣿⣿⣿⣿⣿⣿⣿⣿⣿⣿⣿⣿⣿⣿⣿⣿⣿⣿⣿⣿⣿⣿⣿⣿⣿⣿⣿⣧⡀⠀⠀⠀⠀⠀⠀⠀⠀⠀⠀⠀⠀⢼⣿⣿⣿⣿⣿⣿⣿⣿⣿⣿⣿⣿⣿⣿⣿⣿⣿⣿⣿⣿⣿⣿⣿⣿⣿⣿⣿⣿⣿⣿⣿⣿⣿⣿⣿⣿⣿⣿⣿⣿⣿⡇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⣿⣿⣿⣿⣿⣿⣿⣿⣿⣿⣿⣿⣿⣿⣿⣿⣿⣿⣿⣿⣿⣿⣿⣿⣿⣿⣿⣿⣿⣿⣿⣿⣿⣿⣿⣿⣄⠀⠀⠀⠀⠀⠀⠀⠀⠀⣠⣾⣄⠹⣿⣿⣿⣿⣿⣿⣿⣿⣿⣿⣿⣿⣿⣿⣿⣿⣿⣿⣿⣿⣿⣿⣿⣿⣿⣿⣿⣿⣿⣿⣿⣿⣿⣿⣿⣿⣿⣿⣿⣿⡇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⣿⣿⣿⣿⣿⣿⣿⣿⣿⣿⣿⣿⣿⣿⣿⣿⣿⣿⣿⣿⣿⣿⣿⣿⣿⣿⣿⣿⣿⣿⣿⣿⣿⣿⣿⣿⣿⣷⣦⣀⠀⠀⠀⠀⣀⣴⣿⣿⣿⣿⣿⣿⣿⣿⣿⣿⣿⣿⣿⣿⣿⣿⣿⣿⣿⣿⣿⣿⣿⣿⣿⣿⣿⣿⣿⣿⣿⣿⣿⣿⣿⣿⣿⣿⣿⣿⣿⣿⣿⣿⡇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⣿⣿⣿⣿⣿⣿⣿⣿⣿⣿⣿⣿⣿⣿⣿⣿⣿⣿⣿⣿⣿⣿⣿⣿⣿⣿⣿⣿⣿⣿⣿⣿⣿⣿⣿⣿⣿⣿⣿⣿⣿⣶⣶⣾⣿⣿⣿⣿⣿⣿⣿⣿⣿⣿⣿⣿⣿⣿⣿⣿⣿⣿⣿⣿⣿⣿⣿⣿⣿⣿⣿⣿⣿⣿⣿⣿⣿⣿⣿⣿⣿⣿⣿⣿⣿⣿⣿⣿⣿⣿⡇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⠀⠀⠀⠀⠀⠀⠀⠀⠀⠀⠀⠀⠀⠀⠀⠀⠀⠀⠀⠀⠀⠀⠀⠀⠈⠻⣿⣿⣿⣿⣿⣿⣿⣿⣿⣿⣿⣷⡀⠀⠀⠀⠀⠀⠀⠀⠀⢸⣿⣿⣿⣿⣿⣿⣿⣿⣿⣿⡿⠀⠀⠀⠀⠀⠀⠀⠀⠀⠀⠀⠀⠀⠀⠀⠀⠀⠀⠀⠀⠀⠀⠀⠀⠀⠀⠀⠀⠀⠀⠀⠀</a:t>
            </a:r>
            <a:br/>
            <a:r>
              <a:t>⠀⠀⠀⠀⠀⠀⠀⠀⠀⠀⠀⠀⠀⠀⠀⠀⠀⠀⠀⠀⠀⠀⠀⠀⠀⠀⠈⠛⢿⣿⣿⣿⣿⣿⣿⣿⣿⣿⣿⡄⠀⠀⠀⠀⠀⠀⠀⢸⣿⣿⣿⣿⣿⣿⣿⣿⣿⣿⡇⠀⠀⠀⠀⠀⠀⠀⠀⠀⠀⠀⠀⠀⠀⠀⠀⠀⠀⠀⠀⠀⠀⠀⠀⠀⠀⠀⠀⠀⠀⠀⠀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⠀⠀⠀⠀⠀⠀⠀⠀⠀⠀⠀⠀⠀⠀⠀⠀⠀⠀⠀⠀⠀⠀⠀⠀⠀⠀⠀⠀⠀⠙⢿⣿⣿⣿⣿⣿⣿⣿⣿⣿⡄⠀⠀⠀⠀⠀⠀⢸⣿⣿⣿⣿⣿⣿⣿⣿⣿⣿⠁⠀⠀⠀⠀⠀⠀⠀⠀⠀⠀⠀⠀⠀⠀⠀⠀⠀⠀⠀⠀⠀⠀⠀⠀⠀⠀⠀⠀⠀⠀⠀⠀</a:t>
            </a:r>
            <a:br/>
            <a:r>
              <a:t>⠀⠀⠀⠀⠀⠀⠀⠀⠀⠀⠀⠀⠀⠀⠀⠀⠀⠀⠀⠀⠀⠀⠀⠀⠀⠀⠀⠀⠀⠀⠀⠻⣿⣿⣿⣿⣿⣿⣿⣿⣿⡀⠀⠀⠀⠀⠀⠀⣿⣿⣿⣿⣿⣿⣿⣿⣿⡿⠀⠀⠀⠀⠀⠀⠀⠀⠀⠀⠀⠀⠀⠀⠀⠀⠀⠀⠀⠀⠀⠀⠀⠀⠀⠀⠀⠀⠀⠀⠀⠀⠀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⠀⠀⠀⠀⠀⠀⠀⠀⠀⠀⠀⠀⠀⠀⠀⠀⠀⠀⠀⠀⠀⠀⠀⠀⠀⠀⠀⠀⠀⠀⠀⠀⠈⢻⣿⣿⣿⣿⣿⣿⣿⣷⠀⠀⠀⠀⠀⠀⣿⣿⣿⣿⣿⣿⣿⣿⣿⡇⠀⠀⠀⠀⠀⠀⠀⠀⠀⠀⠀⠀⠀⠀⠀⠀⠀⠀⠀⠀⠀⠀⠀⠀⠀⠀⠀⠀⠀⠀⠀⠀⠀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⠀⠀⠀⠀⠀⠀⠀⠀⠀⠀⠀⠀⠀⠀⠀⠀⠀⠀⠀⠀⠀⠀⠀⠀⠀⠀⠀⠀⠀⠀⠀⠀⠀⠀⢻⣿⣿⣿⣿⣿⣿⣿⣇⠀⠀⠀⠀⠀⣿⣿⣿⣿⣿⣿⣿⣿⣿⡇⠀⠀⠀⠀⠀⠀⠀⠀⠀⠀⠀⠀⠀⠀⠀⠀⠀⠀⠀⠀⠀⠀⠀⠀⠀⠀⠀⠀⠀⠀⠀⠀⠀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⠀⠀⠀⠀⠀⠀⠀⠀⠀⠀⠀⠀⠀⠀⠀⠀⠀⠀⠀⠀⠀⠀⠀⠀⠀⠀⠀⠀⠀⠀⠀⠀⠀⠀⠀⢻⣿⣿⣿⣿⣿⣿⣿⡀⠀⠀⠀⠀⢻⣿⣿⣿⣿⣿⣿⣿⣿⡇⠀⠀⠀⠀⠀⠀⠀⠀⠀⠀⠀⠀⠀⠀⠀⠀⠀⠀⠀⠀⠀⠀⠀⠀⠀⠀⠀⠀⠀⠀⠀⠀⠀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⠀⠀⠀⠀⠀⠀⠀⠀⠀⠀⠀⠀⠀⠀⠀⠀⠀⠀⠀⠀⠀⠀⠀⠀⠀⠀⠀⠀⠀⠀⠀⠀⠀⠀⠀⠀⢻⣿⣿⣿⣿⣿⣿⣧⠀⠀⠀⠀⢸⣿⣿⣿⣿⣿⣿⣿⣿⠃⠀⠀⠀⠀⠀⠀⠀⠀⠀⠀⠀⠀⠀⠀⠀⠀⠀⠀⠀⠀⠀⠀⠀⠀⠀⠀⠀⠀⠀⠀⠀⠀⠀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⠀⠀⠀⠀⠀⠀⠀⠀⠀⠀⠀⠀⠀⠀⠀⠀⠀⠀⠀⠀⠀⠀⠀⠀⠀⠀⠀⠀⠀⠀⠀⠀⠀⠀⠀⠀⠈⢿⣿⣿⣿⣿⣿⣿⡆⠀⠀⠀⢸⣿⣿⣿⣿⣿⣿⣿⣿⠀⠀⠀⠀⠀⠀⠀⠀⠀⠀⠀⠀⠀⠀⠀⠀⠀⠀⠀⠀⠀⠀⠀⠀⠀⠀⠀⠀⠀⠀⠀⠀⠀⠀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⠀⠀⠀⠀⠀⠀⠀⠀⠀⠀⠀⠀⠀⠀⠀⠀⠀⠀⠀⠀⠀⠀⠀⠀⠀⠀⠀⠀⠀⠀⠀⠀⠀⠀⠀⠀⠀⠘⣿⣿⣿⣿⣿⣿⣷⠀⠀⠀⠸⣿⣿⣿⣿⣿⣿⣿⡟⠀⠀⠀⠀⠀⠀⠀⠀⠀⠀⠀⠀⠀⠀⠀⠀⠀⠀⠀⠀⠀⠀⠀⠀⠀⠀⠀⠀⠀⠀⠀⠀⠀⠀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⠀⠀⠀⠀⠀⠀⠀⠀⠀⠀⠀⠀⠀⠀⠀⠀⠀⠀⠀⠀⠀⠀⠀⠀⠀⠀⠀⠀⠀⠀⠀⠀⠀⠀⠀⠀⠀⠀⠹⣿⣿⣿⣿⣿⣿⣶⣶⣶⣶⣿⣿⣿⣿⣿⣿⣿⣇⠀⠀⠀⠀⠀⠀⠀⠀⠀⠀⠀⠀⠀⠀⠀⠀⠀⠀⠀⠀⠀⠀⠀⠀⠀⠀⠀⠀⠀⠀⠀⠀⠀⠀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⠀⠀⠀⠀⠀⠀⠀⠀⠀⠀⠀⠀⠀⠀⠀⠀⠀⠀⠀⠀⠀⠀⠀⠀⠀⠀⠀⠀⠀⠀⠀⠀⠀⠀⠀⣀⣤⣶⣾⣿⣿⣿⣿⣿⣿⣿⣿⣿⣿⣿⣿⣿⣿⣿⣿⣿⣿⣷⣦⣄⠀⠀⠀⠀⠀⠀⠀⠀⠀⠀⠀⠀⠀⠀⠀⠀⠀⠀⠀⠀⠀⠀⠀⠀⠀⠀⠀⠀⠀⠀⠀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⠀⠀⠀⠀⠀⠀⠀⠀⠀⠀⠀⠀⠀⠀⠀⠀⠀⠀⠀⠀⠀⠀⠀⠀⠀⠀⠀⠀⠀⠀⠀⠀⠀⣠⣾⣿⣿⣿⣿⣿⣿⣿⣿⣿⣿⣿⣿⣿⣿⣿⣿⣿⣿⣿⣿⣿⣿⣿⣿⣿⣿⣦⡀⠀⠀⠀⠀⠀⠀⠀⠀⠀⠀⠀⠀⠀⠀⠀⠀⠀⠀⠀⠀⠀⠀⠀⠀⠀⠀⠀⠀</a:t>
            </a:r>
            <a:br/>
            <a:r>
              <a:t>⠀⠀⠀⠀⠀⠀⠀⠀⠀⠀⠀⠀⠀⠀⠀⠀⠀⠀⠀⠀⠀⠀⠀⠀⠀⠀⠀⠀⠀⠀⠀⠀⣴⣿⣿⣿⣿⣿⣿⣿⣿⣿⣿⣿⣿⣿⣿⣿⣿⣿⣿⣿⣿⣿⣿⣿⣿⣿⣿⣿⣿⣿⣿⣶⣦⡀⠀⠀⠀⠀⠀⠀⠀⠀⠀⠀⠀⠀⠀⠀⠀⠀⠀⠀⠀⠀⠀⠀⠀⠀⠀</a:t>
            </a:r>
            <a:br/>
            <a:r>
              <a:t>⠀⠀⠀⠀⠀⠀⠀⠀⠀⠀⠀⠀⠀⠀⠀⠀⠀⠀⠀⠀⠀⠀⠀⠀⠀⠀⠀⠀⠀⠀⢀⣾⣿⣿⣿⣿⣿⣿⣿⣿⣿⣿⣿⣿⣿⣿⣿⣿⣿⣿⣿⣿⣿⣿⣿⣿⣿⣿⣿⣿⣿⣿⣿⣿⣿⣿⣦⣄⠀⠀⠀⠀⠀⠀⠀⠀⠀⠀⠀⠀⠀⠀⠀⠀⠀⠀⠀⠀⠀⠀⠀</a:t>
            </a:r>
            <a:br/>
            <a:r>
              <a:t>⠀⠀⠀⠀⠀⠀⠀⠀⠀⠀⠀⠀⠀⠀⠀⠀⠀⠀⠀⠀⠀⠀⠀⠀⠀⠀⠀⠀⠀⢠⣾⣿⣿⣿⣿⣿⣿⣿⣿⣿⣿⣿⣿⣿⣿⣿⣿⣿⣿⣿⣿⣿⣿⣿⣿⣿⣿⣿⣿⣿⣿⣿⣿⣿⣿⣿⣿⣿⣧⠀⠀⠀⠀⠀⠀⠀⠀⠀⠀⠀⠀⠀⠀⠀⠀⠀⠀⠀⠀⠀⠀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⠀⠀⠀⠀⠀⠀⠀⠀⠀⠀⠀⠀⠀⠀⠀⠀⠀⠀⠀⠀⠀⠀⠀⠀⠀⠀⠀⠀⢀⣿⣿⣿⣿⣿⣿⣿⣿⣿⣿⣿⣿⣿⣿⣿⣿⣿⣿⣿⣿⣿⣿⣿⣿⣿⣿⣿⣿⣿⣿⣿⣿⣿⣿⣿⣿⣿⣿⣿⣿⣧⠀⠀⠀⠀⠀⠀⠀⠀⠀⠀⠀⠀⠀⠀⠀⠀⠀⠀⠀⠀⠀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⠀⠀⠀⠀⠀⠀⠀⠀⠀⠀⠀⠀⠀⠀⠀⠀⠀⠀⠀⠀⠀⠀⠀⠀⠀⠀⠠⢻⣿⣿⣿⣿⣿⣿⣿⣿⣿⣿⣿⣿⣿⣿⣿⣿⣿⣿⣿⣿⣿⣿⣿⣿⣿⣿⣿⣿⣿⣿⣿⣿⣿⣿⣿⣿⣿⣿⣿⣿⣿⣿⣿⠀⠀⠀⠀⠀⠀⠀⠀⠀⠀⠀⠀⠀⠀⠀⠀⠀⠀⠀⠀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⠀⠀⠀⠀⠀⠀⠀⠀⠀⠀⠀⠀⠀⠀⠀⠀⠀⠀⠀⠀⠀⠀⠀⠀⠀⠀⠀⠘⣿⣿⣿⣿⣿⣿⣿⣿⣿⣿⣿⣿⣿⣿⣿⣿⣿⣿⣿⣿⣿⣿⣿⣿⣿⣿⣿⣿⣿⣿⣿⣿⣿⣿⣿⣿⣿⣿⣿⣿⣿⣿⣿⣿⠀⠀⠀⠀⠀⠀⠀⠀⠀⠀⠀⠀⠀⠀⠀⠀⠀⠀⠀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⠀⠀⠀⠀⠀⠀⠀⠀⠀⠀⠀⠀⠀⠀⠀⠀⠀⠀⠀⠀⠀⠀⠀⠀⠀⠀⠀⠀⠹⣿⣿⣿⣿⣿⣿⣿⣿⣿⣿⣿⣿⣿⣿⣿⣿⣿⣿⣿⣿⣿⣿⣿⣿⣿⣿⣿⣿⣿⣿⣿⣿⣿⣿⣿⣿⣿⣿⣿⣿⣿⣿⣿⡄⠀⠀⠀⠀⠀⠀⠀⠀⠀⠀⠀⠀⠀⠀⠀⠀⠀⠀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⠀⠀⠀⠀⠀⠀⠀⠀⠀⠀⠀⠀⠀⠀⠀⠀⠀⠀⠀⠀⠀⠀⠀⠀⠀⠀⠀⠀⠀⠛⠋⠙⠿⣿⣿⣿⣿⣿⣿⣿⣿⣿⣿⣿⣿⣿⣿⣿⣿⣿⣿⣿⣿⣿⣿⣿⣿⣿⣿⣿⣿⣿⣿⣿⣿⣿⣿⣿⣿⣿⣿⣿⡇⠀⠀⠀⠀⠀⠀⠀⠀⠀⠀⠀⠀⠀⠀⠀⠀⠀⠀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⠀⠀⠀⠀⠀⠀⠀⠀⠀⠀⠀⠀⠀⠀⠀⠀⠀⠀⠀⠀⠀⠀⠀⠀⠀⠀⠀⠀⠀⠀⠀⠀⠀⠈⢻⣿⣿⣿⣿⣿⣿⣿⣿⣿⣿⣿⣿⣿⣿⣿⣿⣿⣿⣿⣿⣿⣿⣿⣿⣿⣿⣿⣿⣿⣿⣿⣿⣿⣿⣿⣿⣿⡇⠀⠀⠀⠀⠀⠀⠀⠀⠀⠀⠀⠀⠀⠀⠀⠀⠀⠀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⠀⠀⠀⠀⠀⠀⠀⠀⠀⠀⠀⠀⠀⠀⠀⠀⠀⠀⠀⠀⠀⠀⠀⠀⠀⠀⠀⠀⠀⠀⠀⠀⠀⢺⣿⣿⣿⣿⣿⣿⣿⣿⣿⣿⣿⣿⣿⣿⣿⣿⣿⣿⣿⣿⣿⣿⣿⣿⣿⣿⣿⣿⣿⣿⣿⣿⣿⣿⣿⣿⣿⣿⡧⠀⠀⠀⠀⠀⠀⠀⠀⠀⠀⠀⠀⠀⠀⠀⠀⠀⠀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⠀⠀⠀⠀⠀⠀⠀⠀⠀⠀⠀⠀⠀⠀⠀⠀⠀⠀⠀⠀⠀⠀⠀⠀⠀⠀⠀⠀⠀⠀⠀⠀⠀⢀⣿⣿⣿⣿⣿⣿⣿⣿⣿⣿⣿⣿⣿⣿⣿⣿⣿⣿⣿⣿⣿⣿⣿⣿⣿⣿⣿⣿⣿⣿⣿⣿⣿⣿⣿⣿⣿⣿⡟⠀⠀⠀⠀⠀⠀⠀⠀⠀⠀⠀⠀⠀⠀⠀⠀⠀⠀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⠀⠀⠀⠀⠀⠀⠀⠀⠀⠀⠀⠀⠀⠀⠀⠀⠀⠀⠀⠀⠀⠀⠀⠀⠀⠀⠀⠀⠀⠀⠀⠀⠀⣿⣿⣿⣿⠁⠻⠿⠿⢻⣿⣋⣽⣿⣿⣿⣿⣿⣿⣿⣿⣿⣿⣿⣿⣿⣿⣿⣿⣿⣿⣿⣿⣿⣿⣿⣿⣿⣿⣿⡇⠀⠀⠀⠀⠀⠀⠀⠀⠀⠀⠀⠀⠀⠀⠀⠀⠀⠀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⠀⠀⠀⠀⠀⠀⠀⠀⠀⠀⠀⠀⠀⠀⠀⠀⠀⠀⠀⠀⠀⠀⠀⠀⠀⠀⠀⠀⠀⠀⠀⠀⢰⣿⣿⣿⡟⠀⣠⣴⣿⣿⣿⣿⣿⣿⣿⣿⣿⣿⣿⣿⣿⣿⣿⣿⣿⣿⣿⣿⣿⣿⣿⣿⣿⣿⣿⣿⣿⣿⣿⣿⡇⠀⠀⠀⠀⠀⠀⠀⠀⠀⠀⠀⠀⠀⠀⠀⠀⠀⠀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⠀⠀⠀⠀⠀⠀⠀⠀⠀⠀⠀⠀⠀⠀⠀⠀⠀⠀⠀⠀⠀⠀⠀⠀⠀⠀⠀⠀⠀⠀⠀⠀⢸⣿⣿⣿⣇⣾⣿⣿⣿⣿⣿⣿⣿⣿⣿⣿⣿⣿⣿⣿⣿⣿⣿⣿⣿⣿⣿⣿⣿⣿⣿⣿⣿⣿⣿⣿⣿⣿⣿⣿⠇⠀⠀⠀⠀⠀⠀⠀⠀⠀⠀⠀⠀⠀⠀⠀⠀⠀⠀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⠀⠀⠀⠀⠀⠀⠀⠀⠀⠀⠀⠀⠀⠀⠀⠀⠀⠀⠈⠙⠿⣿⣿⣿⣿⣿⣿⣿⣿⣿⣿⣿⣿⣿⣷⣄⠀⠀⢻⣿⣿⣿⣿⣿⣿⣿⣿⣇⠀⠀⠀⠀⠀⠀⠀⠀⠀⠀⠀⠀⠀⠀⠀⠀⠀⠀⠀⠀⠀⠀⠀⠀⠀⠀⠀⠀⠀⠀⠀⠀⠀⠀⠀⠀⠀⠀⠀⠀⠀⠀⠀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⠀⠀⠀⠀⠀⠀⠀⠀⠀⠀⠀⠀⠀⠀⠀⠀⠀⠀⠀⠀⠀⠈⠙⠻⢿⣿⣿⣿⣿⣿⣿⣿⣿⣿⣿⣿⣷⡄⠀⣿⣿⣿⣿⣿⣿⣿⣿⣿⠀⠀⠀⠀⠀⠀⠀⠀⠀⠀⠀⠀⠀⠀⠀⠀⠀⠀⠀⠀⠀⠀⠀⠀⠀⠀⠀⠀⠀⠀⠀⠀⠀⠀⠀⠀⠀⠀⠀⠀⠀⠀⠀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⠀⠀⠀⠀⠀⠀⠀⠀⠀⠀⠀⠀⠀⠀⠀⠀⠀⠀⠀⠀⠀⠀⠀⠀⠀⠀⠉⠛⠿⣿⣿⣿⣿⣿⣿⣿⣿⣿⣆⠸⣿⣿⣿⣿⣿⣿⣿⣿⡀⠀⠀⠀⠀⠀⠀⠀⠀⠀⠀⠀⠀⠀⠀⠀⠀⠀⠀⠀⠀⠀⠀⠀⠀⠀⠀⠀⠀⠀⠀⠀⠀⠀⠀⠀⠀⠀⠀⠀⠀⠀⠀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⠀⠀⠀⠀⠀⠀⠀⠀⠀⠀⠀⠀⠀⠀⠀⠀⠀⠀⠀⠀⠀⠀⠀⠀⠀⠀⠀⠀⠀⠀⠉⠻⢿⣿⣿⣿⣿⣿⣿⣧⣻⣿⣿⣿⣿⣿⣿⣿⡇⠀⠀⠀⠀⠀⠀⠀⠀⠀⠀⠀⠀⠀⠀⠀⠀⠀⠀⠀⠀⠀⠀⠀⠀⠀⠀⠀⠀⠀⠀⠀⠀⠀⠀⠀⠀⠀⠀⠀⠀⠀⠀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⠀⠀⠀⠀⠀⠀⠀⠀⠀⠀⠀⠀⠀⠀⠀⠀⠀⠀⠀⠀⠀⠀⠀⠀⠀⠀⠀⠀⠀⠀⠀⠀⠀⠀⠀⠹⣿⣿⣿⣿⣿⣿⣿⣿⣿⣿⣿⣿⣿⠀⠀⠀⠀⠀⠀⠀⠀⠀⠀⠀⠀⠀⠀⠀⠀⠀⠀⠀⠀⠀⠀⠀⠀⠀⠀⠀⠀⠀⠀⠀⠀⠀⠀⠀⠀⠀⠀⠀⠀⠀⠀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⠀⠀⠀⠀⠀⠀⠀⠀⠀⠀⠀⠀⠀⠀⠀⠀⠀⠀⠀⠀⠀⠀⠀⠀⠀⠀⠀⠀⠀⠀⠀⠀⠀⠀⠀⠀⠀⠘⢿⣿⣿⣿⣿⣿⣿⣿⣿⣿⣿⣷⣶⣶⣤⣤⣄⣀⠀⠀⠀⠀⠀⠀⠀⠀⠀⠀⠀⠀⠀⠀⠀⠀⠀⠀⠀⠀⠀⠀⠀⠀⠀⠀⠀⠀⠀⠀⠀⠀⠀⠀⠀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⠀⠀⠀⠀⠀⠀⠀⠀⠀⠀⠀⠀⠀⠀⠀⠀⠀⠀⠀⠀⠀⠀⠀⠀⠀⠀⠀⠀⠀⠀⠀⠀⠀⠀⠀⢀⣀⣤⣾⣿⣿⣿⣿⣿⣿⣿⣿⣿⣿⣿⣿⣿⣿⣿⣿⣿⣿⣶⣤⡀⠀⠀⠀⠀⠀⠀⠀⠀⠀⠀⠀⠀⠀⠀⠀⠀⠀⠀⠀⠀⠀⠀⠀⠀⠀⠀⠀⠀⠀⠀⠀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⠀⠀⠀⠀⠀⠀⠀⠀⠀⠀⠀⠀⠀⠀⠀⠀⠀⠀⠀⠀⠀⠀⠀⠀⠀⠀⠀⠀⠀⠀⠀⠀⢀⣠⣾⣿⣿⣿⣿⣿⣿⣿⣿⣿⣿⣿⣿⣿⣿⣿⣿⣿⣿⣿⣿⣿⣿⣿⣿⣿⣶⣤⣄⠀⠀⠀⠀⠀⠀⠀⠀⠀⠀⠀⠀⠀⠀⠀⠀⠀⠀⠀⠀⠀⠀⠀⠀⠀⠀⠀⠀</a:t>
            </a:r>
            <a:br/>
            <a:r>
              <a:t>⠀⠀⠀⠀⠀⠀⠀⠀⠀⠀⠀⠀⠀⠀⠀⠀⠀⠀⠀⠀⠀⠀⠀⠀⠀⠀⠀⠀⠀⠀⣠⣶⣿⣿⣿⣿⣿⣿⣿⣿⣿⣿⣿⣿⣿⣿⣿⣿⣿⣿⣿⣿⣿⣿⣿⣿⣿⣿⣿⣿⣿⣿⣿⣷⣤⡀⠀⠀⠀⠀⠀⠀⠀⠀⠀⠀⠀⠀⠀⠀⠀⠀⠀⠀⠀⠀⠀⠀⠀⠀⠀</a:t>
            </a:r>
            <a:br/>
            <a:r>
              <a:t>⠀⠀⠀⠀⠀⠀⠀⠀⠀⠀⠀⠀⠀⠀⠀⠀⠀⠀⠀⠀⠀⠀⠀⠀⠀⠀⠀⠀⠀⣴⣿⣿⣿⣿⣿⣿⣿⣿⣿⣿⣿⣿⣿⣿⣿⣿⣿⣿⣿⣿⣿⣿⣿⣿⣿⣿⣿⣿⣿⣿⣿⣿⣿⣿⣿⣷⡀⠀⠀⠀⠀⠀⠀⠀⠀⠀⠀⠀⠀⠀⠀⠀⠀⠀⠀⠀⠀⠀⠀⠀⠀</a:t>
            </a:r>
            <a:br/>
            <a:r>
              <a:t>⠀⠀⠀⠀⠀⠀⠀⠀⠀⠀⠀⠀⠀⠀⠀⠀⠀⠀⠀⠀⠀⠀⠀⠀⠀⠀⠀⢀⣼⣿⣿⣿⣿⣿⣿⣿⣿⣿⣿⣿⣿⣿⣿⣿⣿⣿⣿⣿⣿⣿⣿⣿⣿⣿⣿⣿⣿⣿⣿⣿⣿⣿⣿⣿⣿⣿⣿⡄⠀⠀⠀⠀⠀⠀⠀⠀⠀⠀⠀⠀⠀⠀⠀⠀⠀⠀⠀⠀⠀⠀⠀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⠀⠀⠀⠀⠀⠀⠀⠀⠀⠀⠀⠀⠀⠀⠀⠀⠀⠀⠀⠀⠀⠀⠀⠀⠀⠀⣸⣿⣿⣿⣿⣿⣿⣿⣿⣿⣿⣿⣿⣿⣿⣿⣿⣿⣿⣿⣿⣿⣿⣿⣿⣿⣿⣿⣿⣿⣿⣿⣿⣿⣿⣿⣿⣿⣿⣿⣿⣿⣧⠀⠀⠀⠀⠀⠀⠀⠀⠀⠀⠀⠀⠀⠀⠀⠀⠀⠀⠀⠀⠀⠀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⠀⠀⠀⠀⠀⠀⠀⠀⠀⠀⠀⠀⠀⠀⠀⠀⠀⠀⠀⠀⠀⠀⠀⠀⠀⢠⠟⣿⣿⣿⣿⣿⣿⣿⣿⣿⣿⣿⣿⣿⣿⣿⣿⣿⣿⣿⣿⣿⣿⣿⣿⣿⣿⣿⣿⣿⣿⣿⣿⣿⣿⣿⣿⣿⣿⣿⣿⣿⣿⡆⠀⠀⠀⠀⠀⠀⠀⠀⠀⠀⠀⠀⠀⠀⠀⠀⠀⠀⠀⠀⠀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⠀⠀⠀⠀⠀⠀⠀⠀⠀⠀⠀⠀⠀⠀⠀⠀⠀⠀⠀⠀⠀⠀⠀⠀⠀⠀⡸⣿⣿⣿⣿⣿⣿⣿⣿⣿⣿⣿⣿⣿⣿⣿⣿⣿⣿⣿⣿⣿⣿⣿⣿⣿⣿⣿⣿⣿⣿⣿⣿⣿⣿⣿⣿⣿⣿⣿⣿⣿⣿⣿⡀⠀⠀⠀⠀⠀⠀⠀⠀⠀⠀⠀⠀⠀⠀⠀⠀⠀⠀⠀⠀</a:t>
            </a:r>
            <a:br/>
            <a:r>
              <a:t>⠀⠀⠀⠀⠀⠀⠀⠀⠀⠀⠀⠀⠀⠀⠀⠀⠀⠀⠀⠀⠀⠀⠀⠀⠀⠀⠀⢹⣿⣿⣿⣿⣿⣿⣿⣿⣿⣿⣿⣿⣿⣿⣿⣿⣿⣿⣿⣿⣿⣿⣿⣿⣿⣿⣿⣿⣿⣿⣿⣿⣿⣿⣿⣿⣿⣿⣿⣿⣿⣿⡇⠀⠀⠀⠀⠀⠀⠀⠀⠀⠀⠀⠀⠀⠀⠀⠀⠀⠀⠀⠀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⠀⠀⠀⠀⠀⠀⠀⠀⠀⠀⠀⠀⠀⠀⠀⠀⠀⠀⠀⠀⠀⠀⠀⠀⠀⠀⠀⠀⢿⣿⣿⣿⣿⣿⣿⣿⣿⣿⣿⣿⣿⣿⣿⣿⣿⣿⣿⣿⣿⣿⣿⣿⣿⣿⣿⣿⣿⣿⣿⣿⣿⣿⣿⣿⣿⣿⣿⣿⣿⣿⣷⠀⠀⠀⠀⠀⠀⠀⠀⠀⠀⠀⠀⠀⠀⠀⠀⠀⠀⠀⠀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⠀⠀⠀⠀⠀⠀⠀⠀⠀⠀⠀⠀⠀⠀⠀⠀⠀⠀⠀⠀⠀⠀⠀⠀⠀⠀⠀⠀⠈⢻⡎⢿⡿⢿⣿⣿⣿⣿⣿⣿⣿⣿⣿⣿⣿⣿⣿⣿⣿⣿⣿⣿⣿⣿⣿⣿⣿⣿⣿⣿⣿⣿⣿⣿⣿⣿⣿⣿⣿⣿⣿⡄⠀⠀⠀⠀⠀⠀⠀⠀⠀⠀⠀⠀⠀⠀⠀⠀⠀⠀⠀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⠀⠀⠀⠀⠀⠀⠀⠀⠀⠀⠀⠀⠀⠀⠀⠀⠀⠀⠀⠀⠀⠀⠀⠀⠀⠀⠀⠀⠀⠀⠀⠀⠉⠀⣸⣿⣿⣿⣿⣿⣿⣿⣿⣿⣿⣿⣿⣿⣿⣿⣿⣿⣿⣿⣿⣿⣿⣿⣿⣿⣿⣿⣿⣿⣿⣿⣿⣿⣿⣿⣿⣇⠀⠀⠀⠀⠀⠀⠀⠀⠀⠀⠀⠀⠀⠀⠀⠀⠀⠀⠀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⠀⠀⠀⠀⠀⠀⠀⠀⠀⠀⠀⠀⠀⠀⠀⠀⠀⠀⠀⠀⠀⠀⠀⠀⠀⠀⠀⠀⠀⠀⠀⠀⢠⣾⣿⣿⣿⣿⣿⣿⣿⣿⣿⣿⣿⣿⣿⣿⣿⣿⣿⣿⣿⣿⣿⣿⣿⣿⣿⣿⣿⣿⣿⣿⣿⣿⣿⣿⣿⣿⣿⣿⠀⠀⠀⠀⠀⠀⠀⠀⠀⠀⠀⠀⠀⠀⠀⠀⠀⠀⠀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⠀⠀⠀⠀⠀⠀⠀⠀⠀⠀⠀⠀⠀⠀⠀⠀⠀⠀⠀⠀⠀⠀⠀⠀⠀⠀⠀⠀⠀⠀⠀⠀⠈⠙⢻⣿⣿⣿⣿⣿⣿⣿⣿⣿⣿⣿⣿⣿⣿⣿⣿⣿⣿⣿⣿⣿⣿⣿⣿⣿⣿⣿⣿⣿⣿⣿⣿⣿⣿⣿⣿⣿⡀⠀⠀⠀⠀⠀⠀⠀⠀⠀⠀⠀⠀⠀⠀⠀⠀⠀⠀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⠀⠀⠀⠀⠀⠀⠀⠀⠀⠀⠀⠀⠀⠀⠀⠀⠀⠀⠀⠀⠀⠀⠀⠀⠀⠀⠀⠀⠀⠀⠀⠀⠀⠀⠀⠈⠛⣿⣿⣿⣿⣿⣿⣿⣿⣿⣿⣿⣿⣿⣿⣿⣿⣿⣿⣿⣿⣿⣿⣿⣿⣿⣿⣿⣿⣿⣿⣿⣿⣿⣿⣿⡇⠀⠀⠀⠀⠀⠀⠀⠀⠀⠀⠀⠀⠀⠀⠀⠀⠀⠀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⠀⠀⠀⠀⠀⠀⠀⠀⠀⠀⠀⠀⠀⠀⠀⠀⠀⠀⠀⠀⠀⠀⠀⠀⠀⠀⠀⠀⠀⠀⠀⠀⠀⠀⠀⠀⠀⢸⣿⣿⣿⡿⢿⣿⣿⣿⣿⣿⣿⣿⣿⣿⣿⣿⣿⣿⣿⣿⣿⣿⣿⣿⣿⣿⣿⣿⣿⣿⣿⣿⣿⣿⣿⠀⠀⠀⠀⠀⠀⠀⠀⠀⠀⠀⠀⠀⠀⠀⠀⠀⠀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⠀⠀⠀⠀⠀⠀⠀⠀⠀⠀⠀⠀⠀⠀⠀⠀⠀⠀⠀⠀⠀⠀⠀⠀⠀⠀⠀⠀⠀⠀⠀⠀⠀⠀⠀⠀⠀⣼⣿⣿⣿⠁⠈⣿⣿⣿⣿⣿⣿⣿⣿⣿⣿⣿⣿⣿⣿⣿⣿⣿⣿⣿⣿⣿⣿⣿⣿⣿⣿⣿⣿⣿⣿⠀⠀⠀⠀⠀⠀⠀⠀⠀⠀⠀⠀⠀⠀⠀⠀⠀⠀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⠀⠀⠀⠀⠀⠀⠀⠀⠀⠀⠀⠀⠀⠀⠀⠀⠀⠀⠀⠀⠀⠀⠀⠀⠀⠀⠀⠀⠀⠀⠀⠀⠀⠀⠀⠀⠀⣿⣿⣿⣿⢠⣴⣿⣿⣿⣿⣿⣿⣿⣿⣿⣿⣿⣿⣿⣿⣿⣿⣿⣿⣿⣿⣿⣿⣿⣿⣿⣿⣿⣿⣿⣿⡀⠀⠀⠀⠀⠀⠀⠀⠀⠀⠀⠀⠀⠀⠀⠀⠀⠀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⠀⠀⠀⠀⠀⠀⠀⠀⠀⠀⠀⠀⠀⠀⠀⠀⠀⠀⠀⠀⠀⠀⠀⠀⠀⠀⠀⠀⠀⠀⠀⠀⠀⠀⠀⣠⣾⣿⣿⣿⣿⣿⣿⣿⣿⣿⣿⣿⣿⣿⣿⣿⣿⣿⣿⣿⣿⣿⣿⣿⣿⣿⣿⣿⣿⣿⣿⣿⣿⣿⣿⣿⣿⣿⣷⠀⠀⠀⠀⠀⠀⠀⠀⠀⠀⠀⠀⠀⠀⠀⠀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⠀⠀⠀⠀⠀⠀⠀⠀⠀⠀⠀⠀⠀⠀⠀⠀⠀⠀⠀⠀⠀⠀⠀⠀⠀⠀⠀⠀⠀⠀⠀⠀⠀⢰⣿⣿⣿⣿⣿⣿⣿⣿⣿⣿⣿⣿⣿⣿⣿⣿⣿⣿⣿⣿⣿⣿⣿⣿⣿⣿⣿⣿⣿⣿⣿⣿⣿⣿⣿⣿⣿⣿⣿⣿⣿⣿⡀⠀⠀⠀⠀⠀⠀⠀⠀⠀⠀⠀⠀⠀⠀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⠀⠀⠀⠀⠀⠀⠀⠀⠀⠀⠀⠀⠀⠀⠀⠀⠀⠀⠉⠻⣿⣿⣿⣿⣿⣿⣿⣿⣿⣿⣿⣿⣿⣿⣦⣀⠈⢿⣿⣿⣿⣿⣿⣿⣿⣇⠀⠀⠀⠀⠀⠀⠀⠀⠀⠀⠀⠀⠀⠀⠀⠀⠀⠀⠀⠀⠀⠀⠀⠀⠀⠀⠀⠀⠀⠀⠀⠀⠀⠀⠀⠀⠀⠀⠀⠀⠀⠀⠀⠀⠀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⠀⠀⠀⠀⠀⠀⠀⠀⠀⠀⠀⠀⠀⠀⠀⠀⠀⠀⠀⠀⠀⠙⠻⢿⣿⣿⣿⣿⣿⣿⣿⣿⣿⣿⣿⣿⣧⡈⣿⣿⣿⣿⣿⣿⣿⣿⠀⠀⠀⠀⠀⠀⠀⠀⠀⠀⠀⠀⠀⠀⠀⠀⠀⠀⠀⠀⠀⠀⠀⠀⠀⠀⠀⠀⠀⠀⠀⠀⠀⠀⠀⠀⠀⠀⠀⠀⠀⠀⠀⠀⠀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⠀⠀⠀⠀⠀⠀⠀⠀⠀⠀⠀⠀⠀⠀⠀⠀⠀⠀⠀⠀⠀⠀⠀⠀⠈⠉⠛⠻⢿⣿⣿⣿⣿⣿⣿⣿⣿⣿⣾⣿⣿⣿⣿⣿⣿⣿⡇⠀⠀⠀⠀⠀⠀⠀⠀⠀⠀⠀⠀⠀⠀⠀⠀⠀⠀⠀⠀⠀⠀⠀⠀⠀⠀⠀⠀⠀⠀⠀⠀⠀⠀⠀⠀⠀⠀⠀⠀⠀⠀⠀⠀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⠀⠀⠀⠀⠀⠀⠀⠀⠀⠀⠀⠀⠀⠀⠀⠀⠀⠀⠀⠀⠀⠀⠀⠀⠀⠀⠀⠀⠀⠀⠉⠛⢿⣿⣿⣿⣿⣿⣿⣿⣿⣿⣿⣿⣿⣿⣿⠀⠀⠀⠀⠀⠀⠀⠀⠀⠀⠀⠀⠀⠀⠀⠀⠀⠀⠀⠀⠀⠀⠀⠀⠀⠀⠀⠀⠀⠀⠀⠀⠀⠀⠀⠀⠀⠀⠀⠀⠀⠀⠀⠀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⠀⠀⠀⠀⠀⠀⠀⠀⠀⠀⠀⠀⠀⠀⠀⠀⠀⠀⠀⠀⠀⠀⠀⠀⠀⠀⠀⠀⠀⠀⠀⠀⠀⠀⠀⠈⢻⣿⣿⣿⣿⣿⣿⣿⣿⣿⣿⣇⠀⠀⠀⠀⠀⠀⠀⠀⠀⠀⠀⠀⠀⠀⠀⠀⠀⠀⠀⠀⠀⠀⠀⠀⠀⠀⠀⠀⠀⠀⠀⠀⠀⠀⠀⠀⠀⠀⠀⠀⠀⠀⠀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⠀⠀⠀⠀⠀⠀⠀⠀⠀⠀⠀⠀⠀⠀⠀⠀⠀⠀⠀⠀⠀⠀⠀⠀⠀⠀⠀⠀⠀⠀⠀⠀⠀⠀⠀⠀⠀⠻⣿⣿⣿⣿⣿⣿⣿⣿⣿⣿⣀⣀⡀⠀⠀⠀⠀⠀⠀⠀⠀⠀⠀⠀⠀⠀⠀⠀⠀⠀⠀⠀⠀⠀⠀⠀⠀⠀⠀⠀⠀⠀⠀⠀⠀⠀⠀⠀⠀⠀⠀⠀⠀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⠀⠀⠀⠀⠀⠀⠀⠀⠀⠀⠀⠀⠀⠀⠀⠀⠀⠀⠀⠀⠀⠀⠀⠀⠀⠀⠀⠀⠀⠀⠀⠀⠀⠀⠀⠀⠀⠀⢹⣿⣿⣿⣿⣿⣿⣿⣿⣿⣿⣿⣿⣿⣿⣿⣶⣦⣄⡀⠀⠀⠀⠀⠀⠀⠀⠀⠀⠀⠀⠀⠀⠀⠀⠀⠀⠀⠀⠀⠀⠀⠀⠀⠀⠀⠀⠀⠀⠀⠀⠀⠀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⠀⠀⠀⠀⠀⠀⠀⠀⠀⠀⠀⠀⠀⠀⠀⠀⠀⠀⠀⠀⠀⠀⠀⠀⠀⠀⠀⠀⠀⠀⠀⠀⠀⠀⣀⣤⣶⣿⣿⣿⣿⣿⣿⣿⣿⣿⣿⣿⣿⣿⣿⣿⣿⣿⣿⣿⣿⣿⣷⣤⣀⠀⠀⠀⠀⠀⠀⠀⠀⠀⠀⠀⠀⠀⠀⠀⠀⠀⠀⠀⠀⠀⠀⠀⠀⠀⠀⠀⠀⠀⠀</a:t>
            </a:r>
            <a:br/>
            <a:r>
              <a:t>⠀⠀⠀⠀⠀⠀⠀⠀⠀⠀⠀⠀⠀⠀⠀⠀⠀⠀⠀⠀⠀⠀⠀⠀⠀⠀⠀⠀⠀⠀⠀⢀⣤⣾⣿⣿⣿⣿⣿⣿⣿⣿⣿⣿⣿⣿⣿⣿⣿⣿⣿⣿⣿⣿⣿⣿⣿⣿⣿⣿⣿⣿⣶⣄⠀⠀⠀⠀⠀⠀⠀⠀⠀⠀⠀⠀⠀⠀⠀⠀⠀⠀⠀⠀⠀⠀⠀⠀⠀⠀⠀</a:t>
            </a:r>
            <a:br/>
            <a:r>
              <a:t>⠀⠀⠀⠀⠀⠀⠀⠀⠀⠀⠀⠀⠀⠀⠀⠀⠀⠀⠀⠀⠀⠀⠀⠀⠀⠀⠀⠀⠀⢀⣶⣿⣿⣿⣿⣿⣿⣿⣿⣿⣿⣿⣿⣿⣿⣿⣿⣿⣿⣿⣿⣿⣿⣿⣿⣿⣿⣿⣿⣿⣿⣿⣿⣿⣷⡄⠀⠀⠀⠀⠀⠀⠀⠀⠀⠀⠀⠀⠀⠀⠀⠀⠀⠀⠀⠀⠀⠀⠀⠀⠀</a:t>
            </a:r>
            <a:br/>
            <a:r>
              <a:t>⠀⠀⠀⠀⠀⠀⠀⠀⠀⠀⠀⠀⠀⠀⠀⠀⠀⠀⠀⠀⠀⠀⠀⠀⠀⠀⠀⠀⣠⣿⣿⣿⣿⣿⣿⣿⣿⣿⣿⣿⣿⣿⣿⣿⣿⣿⣿⣿⣿⣿⣿⣿⣿⣿⣿⣿⣿⣿⣿⣿⣿⣿⣿⣿⣿⣿⡄⠀⠀⠀⠀⠀⠀⠀⠀⠀⠀⠀⠀⠀⠀⠀⠀⠀⠀⠀⠀⠀⠀⠀⠀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⠀⠀⠀⠀⠀⠀⠀⠀⠀⠀⠀⠀⠀⠀⠀⠀⠀⠀⠀⠀⠀⠀⠀⠀⠀⠀⠀⣰⣿⣿⣿⣿⣿⣿⣿⣿⣿⣿⣿⣿⣿⣿⣿⣿⣿⣿⣿⣿⣿⣿⣿⣿⣿⣿⣿⣿⣿⣿⣿⣿⣿⣿⣿⣿⣿⣿⣿⡄⠀⠀⠀⠀⠀⠀⠀⠀⠀⠀⠀⠀⠀⠀⠀⠀⠀⠀⠀⠀⠀⠀⠀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⠀⠀⠀⠀⠀⠀⠀⠀⠀⠀⠀⠀⠀⠀⠀⠀⠀⠀⠀⠀⠀⠀⠀⠀⠀⠀⢠⣿⣿⣿⣿⣿⣿⣿⣿⣿⣿⣿⣿⣿⣿⣿⣿⣿⣿⣿⣿⣿⣿⣿⣿⣿⣿⣿⣿⣿⣿⣿⣿⣿⣿⣿⣿⣿⣿⣿⣿⣷⠀⠀⠀⠀⠀⠀⠀⠀⠀⠀⠀⠀⠀⠀⠀⠀⠀⠀⠀⠀⠀⠀⠀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⠀⠀⠀⠀⠀⠀⠀⠀⠀⠀⠀⠀⠀⠀⠀⠀⠀⠀⠀⠀⠀⠀⠀⠀⠀⢀⣿⣿⣿⣿⣿⣿⣿⣿⣿⣿⣿⣿⣿⣿⣿⣿⣿⣿⣿⣿⣿⣿⣿⣿⣿⣿⣿⣿⣿⣿⣿⣿⣿⣿⣿⣿⣿⣿⣿⣿⣿⣿⣧⠀⠀⠀⠀⠀⠀⠀⠀⠀⠀⠀⠀⠀⠀⠀⠀⠀⠀⠀⠀⠀⠀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⠀⠀⠀⠀⠀⠀⠀⠀⠀⠀⠀⠀⠀⠀⠀⠀⠀⠀⠀⠀⠀⠀⠀⠀⠀⠜⠁⣿⣿⣿⣿⣿⣿⣿⣿⣿⣿⣿⣿⣿⣿⣿⣿⣿⣿⣿⣿⣿⣿⣿⣿⣿⣿⣿⣿⣿⣿⣿⣿⣿⣿⣿⣿⣿⣿⣿⣿⣿⣿⡆⠀⠀⠀⠀⠀⠀⠀⠀⠀⠀⠀⠀⠀⠀⠀⠀⠀⠀⠀⠀⠀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⠀⠀⠀⠀⠀⠀⠀⠀⠀⠀⠀⠀⠀⠀⠀⠀⠀⠀⠀⠀⠀⠀⠀⠀⠀⠀⠜⣿⣿⣿⣿⣿⣿⣿⣿⣿⣿⣿⣿⣿⣿⣿⣿⣿⣿⣿⣿⣿⣿⣿⣿⣿⣿⣿⣿⣿⣿⣿⣿⣿⣿⣿⣿⣿⣿⣿⣿⣿⣿⣷⠀⠀⠀⠀⠀⠀⠀⠀⠀⠀⠀⠀⠀⠀⠀⠀⠀⠀⠀⠀⠀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⠀⠀⠀⠀⠀⠀⠀⠀⠀⠀⠀⠀⠀⠀⠀⠀⠀⠀⠀⠀⠀⠀⠀⠀⠀⠀⠀⠹⣿⣿⣿⣿⣿⣿⣿⣿⣿⣿⣿⣿⣿⣿⣿⣿⣿⣿⣿⣿⣿⣿⣿⣿⣿⣿⣿⣿⣿⣿⣿⣿⣿⣿⣿⣿⣿⣿⣿⣿⣿⣿⡆⠀⠀⠀⠀⠀⠀⠀⠀⠀⠀⠀⠀⠀⠀⠀⠀⠀⠀⠀⠀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⠀⠀⠀⠀⠀⠀⠀⠀⠀⠀⠀⠀⠀⠀⠀⠀⠀⠀⠀⠀⠀⠀⠀⠀⠀⠀⠀⠀⠻⣿⣿⣿⣿⣟⢿⣿⣿⣿⣿⣿⣿⣿⣿⣿⣿⣿⣿⣿⣿⣿⣿⣿⣿⣿⣿⣿⣿⣿⣿⣿⣿⣿⣿⣿⣿⣿⣿⣿⣿⣿⣷⠀⠀⠀⠀⠀⠀⠀⠀⠀⠀⠀⠀⠀⠀⠀⠀⠀⠀⠀⠀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⠀⠀⠀⠀⠀⠀⠀⠀⠀⠀⠀⠀⠀⠀⠀⠀⠀⠀⠀⠀⠀⠀⠀⠀⠀⠀⠀⠀⠀⠘⠑⠙⠌⠛⢻⣿⣿⣿⣿⣿⣿⣿⣿⣿⣿⣿⣿⣿⣿⣿⣿⣿⣿⣿⣿⣿⣿⣿⣿⣿⣿⣿⣿⣿⣿⣿⣿⣿⣿⣿⣿⡆⠀⠀⠀⠀⠀⠀⠀⠀⠀⠀⠀⠀⠀⠀⠀⠀⠀⠀⠀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⠀⠀⠀⠀⠀⠀⠀⠀⠀⠀⠀⠀⠀⠀⠀⠀⠀⠀⠀⠀⠀⠀⠀⠀⠀⠀⠀⠀⠀⠀⠀⠀⠸⢿⣿⣿⣿⣿⣿⣿⣿⣿⣿⣿⣿⣿⣿⣿⣿⣿⣿⣿⣿⣿⣿⣿⣿⣿⣿⣿⣿⣿⣿⣿⣿⣿⣿⣿⣿⣿⣿⣿⠀⠀⠀⠀⠀⠀⠀⠀⠀⠀⠀⠀⠀⠀⠀⠀⠀⠀⠀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⠀⠀⠀⠀⠀⠀⠀⠀⠀⠀⠀⠀⠀⠀⠀⠀⠀⠀⠀⠀⠀⠀⠀⠀⠀⠀⠀⠀⠀⠀⠀⠀⠀⠀⠀⠀⠀⠀⠙⣿⣿⣿⣿⣿⣿⣿⣿⣿⣿⣿⣿⣿⣿⣿⣿⣿⣿⣿⣿⣿⣿⣿⣿⣿⣿⣿⣿⣿⣿⣿⣿⣿⣿⡇⠀⠀⠀⠀⠀⠀⠀⠀⠀⠀⠀⠀⠀⠀⠀⠀⠀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⠀⠀⠀⠀⠀⠀⠀⠀⠀⠀⠀⠀⠀⠀⠀⠀⠀⠀⠀⠀⠀⠀⠀⠀⠀⠀⠀⠀⠀⠀⠀⠀⠀⠀⠀⠀⠀⠀⠀⣿⣿⣿⣿⣿⣿⣿⣿⣿⣿⣿⣿⣿⣿⣿⣿⣿⣿⣿⣿⣿⣿⣿⣿⣿⣿⣿⣿⣿⣿⣿⣿⣿⣿⣿⣇⠀⠀⠀⠀⠀⠀⠀⠀⠀⠀⠀⠀⠀⠀⠀⠀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⠀⠀⠀⠀⠀⠀⠀⠀⠀⠀⠀⠀⠀⠀⠀⠀⠀⠀⠀⠀⠀⠀⠀⠀⠀⠀⠀⠀⠀⠀⠀⠀⠀⠀⠀⠀⠀⠀⢰⣿⣿⣿⣿⣿⣿⣿⣿⣿⣿⣿⣿⣿⣿⣿⣿⣿⣿⣿⣿⣿⣿⣿⣿⣿⣿⣿⣿⣿⣿⣿⣿⣿⣿⣿⣿⡄⠀⠀⠀⠀⠀⠀⠀⠀⠀⠀⠀⠀⠀⠀⠀</a:t>
            </a:r>
            <a:br/>
            <a:r>
              <a:t>⠀⠀⠀⠀⠀⠀⠀⠀⠀⠀⠀⠀⠀⠀⠀⠀⠀⠀⠀⠀⠀⠀⠀⠀⠀⠀⠀⠀⠀⠀⠀⠀⠀⠀⠀⠀⢀⣠⣿⣿⣿⣿⣿⣿⣿⣿⣿⣿⣿⣿⣿⣿⣿⣿⣿⣿⣿⣿⣿⣿⣿⣿⣿⣿⣿⣿⣿⣿⣿⣿⣿⣿⣿⣿⣿⣿⡀⠀⠀⠀⠀⠀⠀⠀⠀⠀⠀⠀⠀⠀⠀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⠀⠀⠀⠀⠀⠀⠀⠀⠀⠀⠀⠀⠀⠀⠀⠀⠀⠀⠀⠀⠀⠀⠀⠀⠀⠀⠀⠀⠀⠀⠀⠀⠀⠀⠀⣼⣿⣿⣿⣿⣿⣿⣿⣿⣿⣿⣿⣿⣿⣿⣿⣿⣿⣿⣿⣿⣿⣿⣿⣿⣿⣿⣿⣿⣿⣿⣿⣿⣿⣿⣿⣿⣿⣿⣿⣿⣷⠀⠀⠀⠀⠀⠀⠀⠀⠀⠀⠀⠀⠀⠀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⠀⠀⠀⠀⠀⠀⠀⠀⠀⠀⠀⠀⠀⠀⠀⠀⠀⠀⠀⠀⠀⠀⠀⠀⠀⠀⠀⠀⠀⠀⠀⠀⠀⠀⣼⣿⣿⣿⣿⣿⣿⣿⣿⣿⣿⣿⣿⣿⣿⣿⣿⣿⣿⣿⣿⣿⣿⣿⣿⣿⣿⣿⣿⣿⣿⣿⣿⣿⣿⣿⣿⣿⣿⣿⣿⣿⣿⣧⠀⠀⠀⠀⠀⠀⠀⠀⠀⠀⠀⠀⠀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⠀⠀⠀⠀⠀⠀⠀⠀⠀⠀⠀⠀⠀⠀⠀⠀⠀⠀⠀⠀⠀⠀⠀⠀⠀⠀⠀⠀⠀⠀⠀⠀⠀⣸⣿⣿⣿⣿⣿⣿⣿⣿⣿⣿⣿⣿⣿⣿⣿⣿⣿⣿⣿⣿⣿⣿⣿⣿⣿⣿⣿⣿⣿⣿⣿⣿⣿⣿⣿⣿⣿⣿⣿⣿⣿⣿⣿⣿⣆⠀⠀⠀⠀⠀⠀⠀⠀⠀⠀⠀⠀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⠀⠀⠀⠀⠀⠀⠀⠀⠀⠀⠀⠀⠀⠀⠀⠀⠀⠀⠀⠀⠈⠙⢿⣿⣿⣿⣿⣿⣿⣿⣿⣿⣿⣿⣿⣿⣦⡹⣿⣿⣿⣿⣿⣿⣿⣷⠀⠀⠀⠀⠀⠀⠀⠀⠀⠀⠀⠀⠀⠀⠀⠀⠀⠀⠀⠀⠀⠀⠀⠀⠀⠀⠀⠀⠀⠀⠀⠀⠀⠀⠀⠀⠀⠀⠀⠀⠀⠀⠀⠀⠀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⠀⠀⠀⠀⠀⠀⠀⠀⠀⠀⠀⠀⠀⠀⠀⠀⠀⠀⠀⠀⠀⠀⠀⠈⠙⠻⢿⣿⣿⣿⣿⣿⣿⣿⣿⣿⣿⣿⣿⣿⣿⣿⣿⣿⣿⣿⡆⠀⠀⠀⠀⠀⠀⠀⠀⠀⠀⠀⠀⠀⠀⠀⠀⠀⠀⠀⠀⠀⠀⠀⠀⠀⠀⠀⠀⠀⠀⠀⠀⠀⠀⠀⠀⠀⠀⠀⠀⠀⠀⠀⠀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⠀⠀⠀⠀⠀⠀⠀⠀⠀⠀⠀⠀⠀⠀⠀⠀⠀⠀⠀⠀⠀⠀⠀⠀⠀⠀⠀⠈⠉⠛⠿⣿⣿⣿⣿⣿⣿⣿⣿⣿⣿⣿⣿⣿⣿⣿⣇⠀⠀⠀⠀⠀⠀⠀⠀⠀⠀⠀⠀⠀⠀⠀⠀⠀⠀⠀⠀⠀⠀⠀⠀⠀⠀⠀⠀⠀⠀⠀⠀⠀⠀⠀⠀⠀⠀⠀⠀⠀⠀⠀⠀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⠀⠀⠀⠀⠀⠀⠀⠀⠀⠀⠀⠀⠀⠀⠀⠀⠀⠀⠀⠀⠀⠀⠀⠀⠀⠀⠀⠀⠀⠀⠀⠀⠈⠛⢿⣿⣿⣿⣿⣿⣿⣿⣿⣿⣿⣿⣿⡀⠀⠀⠀⠀⠀⠀⠀⠀⠀⠀⠀⠀⠀⠀⠀⠀⠀⠀⠀⠀⠀⠀⠀⠀⠀⠀⠀⠀⠀⠀⠀⠀⠀⠀⠀⠀⠀⠀⠀⠀⠀⠀⠀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⠀⠀⠀⠀⠀⠀⠀⠀⠀⠀⠀⠀⠀⠀⠀⠀⠀⠀⠀⠀⠀⠀⠀⠀⠀⠀⠀⠀⠀⠀⠀⠀⠀⠀⠀⠀⠀⠀⠹⣿⣿⣿⣿⣿⣿⣿⣿⣿⣄⣀⣀⣀⣀⠀⠀⠀⠀⠀⠀⠀⠀⠀⠀⠀⠀⠀⠀⠀⠀⠀⠀⠀⠀⠀⠀⠀⠀⠀⠀⠀⠀⠀⠀⠀⠀⠀⠀⠀⠀⠀⠀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⠀⠀⠀⠀⠀⠀⠀⠀⠀⠀⠀⠀⠀⠀⠀⠀⠀⠀⠀⠀⠀⠀⠀⠀⠀⠀⠀⠀⠀⠀⠀⠀⠀⠀⠀⠀⠀⢀⣀⣽⣿⣿⣿⣿⣿⣿⣿⣿⣿⣿⣿⣿⣿⣿⣿⣶⣤⣄⠀⠀⠀⠀⠀⠀⠀⠀⠀⠀⠀⠀⠀⠀⠀⠀⠀⠀⠀⠀⠀⠀⠀⠀⠀⠀⠀⠀⠀⠀⠀⠀⠀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⠀⠀⠀⠀⠀⠀⠀⠀⠀⠀⠀⠀⠀⠀⠀⠀⠀⠀⠀⠀⠀⠀⠀⠀⠀⠀⠀⠀⠀⠀⠀⠀⠀⠀⣠⣴⣾⣿⣿⣿⣿⣿⣿⣿⣿⣿⣿⣿⣿⣿⣿⣿⣿⣿⣿⣿⣿⣿⣿⣦⣄⡀⠀⠀⠀⠀⠀⠀⠀⠀⠀⠀⠀⠀⠀⠀⠀⠀⠀⠀⠀⠀⠀⠀⠀⠀⠀⠀⠀⠀⠀</a:t>
            </a:r>
            <a:br/>
            <a:r>
              <a:t>⠀⠀⠀⠀⠀⠀⠀⠀⠀⠀⠀⠀⠀⠀⠀⠀⠀⠀⠀⠀⠀⠀⠀⠀⠀⠀⠀⠀⠀⠀⠀⣀⣴⣿⣿⣿⣿⣿⣿⣿⣿⣿⣿⣿⣿⣿⣿⣿⣿⣿⣿⣿⣿⣿⣿⣿⣿⣿⣿⣿⣿⣿⣷⣄⡀⠀⠀⠀⠀⠀⠀⠀⠀⠀⠀⠀⠀⠀⠀⠀⠀⠀⠀⠀⠀⠀⠀⠀⠀⠀⠀</a:t>
            </a:r>
            <a:br/>
            <a:r>
              <a:t>⠀⠀⠀⠀⠀⠀⠀⠀⠀⠀⠀⠀⠀⠀⠀⠀⠀⠀⠀⠀⠀⠀⠀⠀⠀⠀⠀⠀⠀⢀⣾⣿⣿⣿⣿⣿⣿⣿⣿⣿⣿⣿⣿⣿⣿⣿⣿⣿⣿⣿⣿⣿⣿⣿⣿⣿⣿⣿⣿⣿⣿⣿⣿⣿⣿⡄⠀⠀⠀⠀⠀⠀⠀⠀⠀⠀⠀⠀⠀⠀⠀⠀⠀⠀⠀⠀⠀⠀⠀⠀⠀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⠀⠀⠀⠀⠀⠀⠀⠀⠀⠀⠀⠀⠀⠀⠀⠀⠀⠀⠀⠀⠀⠀⠀⠀⠀⠀⢠⣿⣿⣿⣿⣿⣿⣿⣿⣿⣿⣿⣿⣿⣿⣿⣿⣿⣿⣿⣿⣿⣿⣿⣿⣿⣿⣿⣿⣿⣿⣿⣿⣿⣿⣿⣿⣿⣿⣿⣿⣷⡀⠀⠀⠀⠀⠀⠀⠀⠀⠀⠀⠀⠀⠀⠀⠀⠀⠀⠀⠀⠀⠀⠀</a:t>
            </a:r>
            <a:br/>
            <a:r>
              <a:t>⠀⠀⠀⠀⠀⠀⠀⠀⠀⠀⠀⠀⠀⠀⠀⠀⠀⠀⠀⠀⠀⠀⠀⠀⠀⠀⡾⣿⣿⣿⣿⣿⣿⣿⣿⣿⣿⣿⣿⣿⣿⣿⣿⣿⣿⣿⣿⣿⣿⣿⣿⣿⣿⣿⣿⣿⣿⣿⣿⣿⣿⣿⣿⣿⣿⣿⣿⣿⣧⠀⠀⠀⠀⠀⠀⠀⠀⠀⠀⠀⠀⠀⠀⠀⠀⠀⠀⠀⠀⠀⠀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⠀⠀⠀⠀⠀⠀⠀⠀⠀⠀⠀⠀⠀⠀⠀⠀⠀⠀⠀⠀⠀⠀⠀⠀⠀⠘⠁⣿⣿⣿⣿⣿⣿⣿⣿⣿⣿⣿⣿⣿⣿⣿⣿⣿⣿⣿⣿⣿⣿⣿⣿⣿⣿⣿⣿⣿⣿⣿⣿⣿⣿⣿⣿⣿⣿⣿⣿⣿⣿⡆⠀⠀⠀⠀⠀⠀⠀⠀⠀⠀⠀⠀⠀⠀⠀⠀⠀⠀⠀⠀⠀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⠀⠀⠀⠀⠀⠀⠀⠀⠀⠀⠀⠀⠀⠀⠀⠀⠀⠀⠀⠀⠀⠀⠀⠀⠀⠀⠈⢹⣿⣿⣿⣿⣿⣿⣿⣿⣿⣿⣿⣿⣿⣿⣿⣿⣿⣿⣿⣿⣿⣿⣿⣿⣿⣿⣿⣿⣿⣿⣿⣿⣿⣿⣿⣿⣿⣿⣿⣿⣿⣷⠀⠀⠀⠀⠀⠀⠀⠀⠀⠀⠀⠀⠀⠀⠀⠀⠀⠀⠀⠀⠀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⠀⠀⠀⠀⠀⠀⠀⠀⠀⠀⠀⠀⠀⠀⠀⠀⠀⠀⠀⠀⠀⠀⠀⠀⠀⠀⠀⠈⢿⣿⣿⣿⣿⣿⣿⣿⣿⣿⣿⣿⣿⣿⣿⣿⣿⣿⣿⣿⣿⣿⣿⣿⣿⣿⣿⣿⣿⣿⣿⣿⣿⣿⣿⣿⣿⣿⣿⣿⣿⣿⡄⠀⠀⠀⠀⠀⠀⠀⠀⠀⠀⠀⠀⠀⠀⠀⠀⠀⠀⠀⠀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⠀⠀⠀⠀⠀⠀⠀⠀⠀⠀⠀⠀⠀⠀⠀⠀⠀⠀⠀⠀⠀⠀⠀⠀⠀⠀⠀⠀⠈⠻⢿⢿⠿⣿⣽⣿⣿⣿⣿⣿⣿⣿⣿⣿⣿⣿⣿⣿⣿⣿⣿⣿⣿⣿⣿⣿⣿⣿⣿⣿⣿⣿⣿⣿⣿⣿⣿⣿⣿⣿⣧⠀⠀⠀⠀⠀⠀⠀⠀⠀⠀⠀⠀⠀⠀⠀⠀⠀⠀⠀⠀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⠀⠀⠀⠀⠀⠀⠀⠀⠀⠀⠀⠀⠀⠀⠀⠀⠀⠀⠀⠀⠀⠀⠀⠀⠀⠀⠀⠀⠀⠀⠁⠂⠑⠀⢩⣿⣿⣿⣿⣿⣿⣿⣿⣿⣿⣿⣿⣿⣿⣿⣿⣿⣿⣿⣿⣿⣿⣿⣿⣿⣿⣿⣿⣿⣿⣿⣿⣿⣿⣿⣿⡀⠀⠀⠀⠀⠀⠀⠀⠀⠀⠀⠀⠀⠀⠀⠀⠀⠀⠀⠀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⠀⠀⠀⠀⠀⠀⠀⠀⠀⠀⠀⠀⠀⠀⠀⠀⠀⠀⠀⠀⠀⠀⠀⠀⠀⠀⠀⠀⠀⠀⠀⠀⠈⠛⢻⣿⣿⣿⣿⣿⣿⣿⣿⣿⣿⣿⣿⣿⣿⣿⣿⣿⣿⣿⣿⣿⣿⣿⣿⣿⣿⣿⣿⣿⣿⣿⣿⣿⣿⣿⣿⣿⠀⠀⠀⠀⠀⠀⠀⠀⠀⠀⠀⠀⠀⠀⠀⠀⠀⠀⠀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⠀⠀⠀⠀⠀⠀⠀⠀⠀⠀⠀⠀⠀⠀⠀⠀⠀⠀⠀⠀⠀⠀⠀⠀⠀⠀⠀⠀⠀⠀⠀⠀⠀⠀⠈⢿⣿⣿⣿⣿⣿⣿⣿⣿⣿⣿⣿⣿⣿⣿⣿⣿⣿⣿⣿⣿⣿⣿⣿⣿⣿⣿⣿⣿⣿⣿⣿⣿⣿⣿⣿⣿⡄⠀⠀⠀⠀⠀⠀⠀⠀⠀⠀⠀⠀⠀⠀⠀⠀⠀⠀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⠀⠀⠀⠀⠀⠀⠀⠀⠀⠀⠀⠀⠀⠀⠀⠀⠀⠀⠀⠀⠀⠀⠀⠀⠀⠀⠀⠀⠀⠀⠀⠀⠀⠀⠀⠀⠛⢿⣿⣿⣿⣿⣿⣿⣿⣿⣿⣿⣿⣿⣿⣿⣿⣿⣿⣿⣿⣿⣿⣿⣿⣿⣿⣿⣿⣿⣿⣿⣿⣿⣿⣿⡇⠀⠀⠀⠀⠀⠀⠀⠀⠀⠀⠀⠀⠀⠀⠀⠀⠀⠀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⠀⠀⠀⠀⠀⠀⠀⠀⠀⠀⠀⠀⠀⠀⠀⠀⠀⠀⠀⠀⠀⠀⠀⠀⠀⠀⠀⠀⠀⠀⠀⠀⠀⠀⠀⠀⠀⠈⢿⣿⣿⣿⣿⣿⡿⣿⣿⣿⣿⣿⣿⣿⣿⣿⣿⣿⣿⣿⣿⣿⣿⣿⣿⣿⣿⣿⣿⣿⣿⣿⣿⣿⣿⠀⠀⠀⠀⠀⠀⠀⠀⠀⠀⠀⠀⠀⠀⠀⠀⠀⠀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⠀⠀⠀⠀⠀⠀⠀⠀⠀⠀⠀⠀⠀⠀⠀⠀⠀⠀⠀⠀⠀⠀⠀⠀⠀⠀⠀⠀⠀⠀⠀⠀⠀⠀⠀⠀⠀⠀⠈⠉⣿⣿⣿⣿⡇⣿⣿⣿⣿⣿⣿⣿⣿⣿⣿⣿⣿⣿⣿⣿⣿⣿⣿⣿⣿⣿⣿⣿⣿⣿⣿⣿⣿⡆⠀⠀⠀⠀⠀⠀⠀⠀⠀⠀⠀⠀⠀⠀⠀⠀⠀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⠀⠀⠀⠀⠀⠀⠀⠀⠀⠀⠀⠀⠀⠀⠀⠀⠀⠀⠀⠀⠀⠀⠀⠀⠀⠀⠀⠀⠀⠀⠀⠀⠀⠀⠀⠀⠀⠀⠀⣼⣿⣿⣿⣿⣿⣿⣿⣿⣿⣿⣿⣿⣿⣿⣿⣿⣿⣿⣿⣿⣿⣿⣿⣿⣿⣿⣿⣿⣿⣿⣿⣿⣿⣿⣇⠀⠀⠀⠀⠀⠀⠀⠀⠀⠀⠀⠀⠀⠀⠀⠀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⠀⠀⠀⠀⠀⠀⠀⠀⠀⠀⠀⠀⠀⠀⠀⠀⠀⠀⠀⠀⠀⠀⠀⠀⠀⠀⠀⠀⠀⠀⠀⠀⠀⠀⠀⠀⠀⠀⣸⣿⣿⣿⣿⣿⣿⣿⣿⣿⣿⣿⣿⣿⣿⣿⣿⣿⣿⣿⣿⣿⣿⣿⣿⣿⣿⣿⣿⣿⣿⣿⣿⣿⣿⣿⣿⣆⠀⠀⠀⠀⠀⠀⠀⠀⠀⠀⠀⠀⠀⠀⠀</a:t>
            </a:r>
            <a:br/>
            <a:r>
              <a:t>⠀⠀⠀⠀⠀⠀⠀⠀⠀⠀⠀⠀⠀⠀⠀⠀⠀⠀⠀⠀⠀⠀⠀⠀⠀⠀⠀⠀⠀⠀⠀⠀⠀⠀⠀⢀⣴⣾⣿⣿⣿⣿⣿⣿⣿⣿⣿⣿⣿⣿⣿⣿⣿⣿⣿⣿⣿⣿⣿⣿⣿⣿⣿⣿⣿⣿⣿⣿⣿⣿⣿⣿⣿⣿⣿⣿⣆⠀⠀⠀⠀⠀⠀⠀⠀⠀⠀⠀⠀⠀⠀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⠀⠀⠀⠀⠀⠀⠀⠀⠀⠀⠀⠀⠀⠀⠀⠀⠀⠀⠀⠀⠀⠀⠀⠀⠀⠀⠀⠀⠀⠀⠀⠀⠀⠀⢀⣾⣿⣿⣿⣿⣿⣿⣿⣿⣿⣿⣿⣿⣿⣿⣿⣿⣿⣿⣿⣿⣿⣿⣿⣿⣿⣿⣿⣿⣿⣿⣿⣿⣿⣿⣿⣿⣿⣿⣿⣿⣿⣆⠀⠀⠀⠀⠀⠀⠀⠀⠀⠀⠀⠀⠀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⠀⠀⠀⠀⠀⠀⠀⠀⠀⠀⠀⠀⠀⠀⠀⠀⠀⠀⠀⠀⠀⠀⠀⠀⠀⠀⠀⠀⠀⠀⠀⠀⠀⠀⣾⣿⣿⣿⣿⣿⣿⣿⣿⣿⣿⣿⣿⣿⣿⣿⣿⣿⣿⣿⣿⣿⣿⣿⣿⣿⣿⣿⣿⣿⣿⣿⣿⣿⣿⣿⣿⣿⣿⣿⣿⣿⣿⣿⣆⠀⠀⠀⠀⠀⠀⠀⠀⠀⠀⠀⠀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⠀⠀⠀⠀⠀⠀⠀⠀⠀⠀⠀⠀⠀⠀⠀⠀⠀⠀⠀⠀⠀⠀⠀⠀⠀⠀⠀⠀⠀⠀⠀⠀⠀⣼⣿⣿⣿⣿⣿⣿⣿⣿⣿⣿⣿⣿⣿⣿⣿⣿⣿⣿⣿⣿⣿⣿⣿⣿⣿⣿⣿⣿⣿⣿⣿⣿⣿⣿⣿⣿⣿⣿⣿⣿⣿⣿⣿⣿⣿⣆⠀⠀⠀⠀⠀⠀⠀⠀⠀⠀⠀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⠀⠀⠀⠀⠀⠀⠀⠀⠀⠀⠀⠀⠀⠀⠀⠀⠀⠀⠀⠀⠀⠀⠀⠈⠛⢿⣿⣿⣿⣿⣿⣿⣿⣿⣿⣿⣿⣷⣿⣿⣿⣿⣿⣿⣿⣿⡆⠀⠀⠀⠀⠀⠀⠀⠀⠀⠀⠀⠀⠀⠀⠀⠀⠀⠀⠀⠀⠀⠀⠀⠀⠀⠀⠀⠀⠀⠀⠀⠀⠀⠀⠀⠀⠀⠀⠀⠀⠀⠀⠀⠀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⠀⠀⠀⠀⠀⠀⠀⠀⠀⠀⠀⠀⠀⠀⠀⠀⠀⠀⠀⠀⠀⠀⠀⠀⠀⠀⠈⠙⠻⠿⣿⣿⣿⣿⣿⣿⣿⣿⣿⣿⣿⣿⣿⣿⣿⣿⣧⠀⠀⠀⠀⠀⠀⠀⠀⠀⠀⠀⠀⠀⠀⠀⠀⠀⠀⠀⠀⠀⠀⠀⠀⠀⠀⠀⠀⠀⠀⠀⠀⠀⠀⠀⠀⠀⠀⠀⠀⠀⠀⠀⠀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⠀⠀⠀⠀⠀⠀⠀⠀⠀⠀⠀⠀⠀⠀⠀⠀⠀⠀⠀⠀⠀⠀⠀⠀⠀⠀⠀⠀⠀⠀⠈⠉⠛⠿⣿⣿⣿⣿⣿⣿⣿⣿⣿⣿⣿⣿⣿⡀⠀⠀⠀⠀⠀⠀⠀⠀⠀⠀⠀⠀⠀⠀⠀⠀⠀⠀⠀⠀⠀⠀⠀⠀⠀⠀⠀⠀⠀⠀⠀⠀⠀⠀⠀⠀⠀⠀⠀⠀⠀⠀⠀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⠀⠀⠀⠀⠀⠀⠀⠀⠀⠀⠀⠀⠀⠀⠀⠀⠀⠀⠀⠀⠀⠀⠀⠀⠀⠀⠀⠀⠀⠀⠀⠀⠀⠀⠈⠻⣿⣿⣿⣿⣿⣿⣿⣿⣿⣿⣿⡇⠀⠀⠀⠀⠀⠀⠀⠀⠀⠀⠀⠀⠀⠀⠀⠀⠀⠀⠀⠀⠀⠀⠀⠀⠀⠀⠀⠀⠀⠀⠀⠀⠀⠀⠀⠀⠀⠀⠀⠀⠀⠀⠀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⠀⠀⠀⠀⠀⠀⠀⠀⠀⠀⠀⠀⠀⠀⠀⠀⠀⠀⠀⠀⠀⠀⠀⠀⠀⠀⠀⠀⠀⠀⠀⠀⠀⠀⠀⠀⠈⢻⣿⣿⣿⣿⣿⣿⣿⣿⣿⣿⠀⠀⠀⠀⠀⠀⠀⠀⠀⠀⠀⠀⠀⠀⠀⠀⠀⠀⠀⠀⠀⠀⠀⠀⠀⠀⠀⠀⠀⠀⠀⠀⠀⠀⠀⠀⠀⠀⠀⠀⠀⠀⠀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⠀⠀⠀⠀⠀⠀⠀⠀⠀⠀⠀⠀⠀⠀⠀⠀⠀⠀⠀⠀⠀⠀⠀⠀⠀⠀⠀⠀⠀⠀⠀⠀⠀⠀⠀⠀⠀⠀⠀⠹⣿⣿⣿⣿⣿⣿⣿⣿⣧⣤⣤⣄⣀⣀⠀⠀⠀⠀⠀⠀⠀⠀⠀⠀⠀⠀⠀⠀⠀⠀⠀⠀⠀⠀⠀⠀⠀⠀⠀⠀⠀⠀⠀⠀⠀⠀⠀⠀⠀⠀⠀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⠀⠀⠀⠀⠀⠀⠀⠀⠀⠀⠀⠀⠀⠀⠀⠀⠀⠀⠀⠀⠀⠀⠀⠀⠀⠀⠀⠀⠀⠀⠀⠀⠀⠀⠀⠀⠀⣀⣤⣴⣿⣿⣿⣿⣿⣿⣿⣿⣿⣿⣿⣿⣿⣿⣿⣷⣶⣄⡀⠀⠀⠀⠀⠀⠀⠀⠀⠀⠀⠀⠀⠀⠀⠀⠀⠀⠀⠀⠀⠀⠀⠀⠀⠀⠀⠀⠀⠀⠀⠀⠀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⠀⠀⠀⠀⠀⠀⠀⠀⠀⠀⠀⠀⠀⠀⠀⠀⠀⠀⠀⠀⠀⠀⠀⠀⠀⠀⠀⠀⠀⠀⠀⠀⠀⢀⣤⣶⣿⣿⣿⣿⣿⣿⣿⣿⣿⣿⣿⣿⣿⣿⣿⣿⣿⣿⣿⣿⣿⣿⣿⣶⣤⣀⠀⠀⠀⠀⠀⠀⠀⠀⠀⠀⠀⠀⠀⠀⠀⠀⠀⠀⠀⠀⠀⠀⠀⠀⠀⠀⠀⠀⠀</a:t>
            </a:r>
            <a:br/>
            <a:r>
              <a:t>⠀⠀⠀⠀⠀⠀⠀⠀⠀⠀⠀⠀⠀⠀⠀⠀⠀⠀⠀⠀⠀⠀⠀⠀⠀⠀⠀⠀⠀⠀⠀⣠⣶⣿⣿⣿⣿⣿⣿⣿⣿⣿⣿⣿⣿⣿⣿⣿⣿⣿⣿⣿⣿⣿⣿⣿⣿⣿⣿⣿⣿⣿⣷⣄⡀⠀⠀⠀⠀⠀⠀⠀⠀⠀⠀⠀⠀⠀⠀⠀⠀⠀⠀⠀⠀⠀⠀⠀⠀⠀⠀</a:t>
            </a:r>
            <a:br/>
            <a:r>
              <a:t>⠀⠀⠀⠀⠀⠀⠀⠀⠀⠀⠀⠀⠀⠀⠀⠀⠀⠀⠀⠀⠀⠀⠀⠀⠀⠀⠀⠀⠀⢀⣾⣿⣿⣿⣿⣿⣿⣿⣿⣿⣿⣿⣿⣿⣿⣿⣿⣿⣿⣿⣿⣿⣿⣿⣿⣿⣿⣿⣿⣿⣿⣿⣿⣿⣿⡄⠀⠀⠀⠀⠀⠀⠀⠀⠀⠀⠀⠀⠀⠀⠀⠀⠀⠀⠀⠀⠀⠀⠀⠀⠀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⠀⠀⠀⠀⠀⠀⠀⠀⠀⠀⠀⠀⠀⠀⠀⠀⠀⠀⠀⠀⠀⠀⠀⠀⠀⠀⠀⢠⣿⣿⣿⣿⣿⣿⣿⣿⣿⣿⣿⣿⣿⣿⣿⣿⣿⣿⣿⣿⣿⣿⣿⣿⣿⣿⣿⣿⣿⣿⣿⣿⣿⣿⣿⣿⣿⣿⣿⡀⠀⠀⠀⠀⠀⠀⠀⠀⠀⠀⠀⠀⠀⠀⠀⠀⠀⠀⠀⠀⠀⠀⠀</a:t>
            </a:r>
            <a:br/>
            <a:r>
              <a:t>⠀⠀⠀⠀⠀⠀⠀⠀⠀⠀⠀⠀⠀⠀⠀⠀⠀⠀⠀⠀⠀⠀⠀⠀⠀⠀⢀⣾⣿⣿⣿⣿⣿⣿⣿⣿⣿⣿⣿⣿⣿⣿⣿⣿⣿⣿⣿⣿⣿⣿⣿⣿⣿⣿⣿⣿⣿⣿⣿⣿⣿⣿⣿⣿⣿⣿⣿⣧⠀⠀⠀⠀⠀⠀⠀⠀⠀⠀⠀⠀⠀⠀⠀⠀⠀⠀⠀⠀⠀⠀⠀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⠀⠀⠀⠀⠀⠀⠀⠀⠀⠀⠀⠀⠀⠀⠀⠀⠀⠀⠀⠀⠀⠀⠀⠀⠀⠀⡼⢻⣿⣿⣿⣿⣿⣿⣿⣿⣿⣿⣿⣿⣿⣿⣿⣿⣿⣿⣿⣿⣿⣿⣿⣿⣿⣿⣿⣿⣿⣿⣿⣿⣿⣿⣿⣿⣿⣿⣿⣿⡆⠀⠀⠀⠀⠀⠀⠀⠀⠀⠀⠀⠀⠀⠀⠀⠀⠀⠀⠀⠀⠀⠀</a:t>
            </a:r>
            <a:br/>
            <a:r>
              <a:t>⠀⠀⠀⠀⠀⠀⠀⠀⠀⠀⠀⠀⠀⠀⠀⠀⠀⠀⠀⠀⠀⠀⠀⠀⠀⠀⠀⢾⣿⣿⣿⣿⣿⣿⣿⣿⣿⣿⣿⣿⣿⣿⣿⣿⣿⣿⣿⣿⣿⣿⣿⣿⣿⣿⣿⣿⣿⣿⣿⣿⣿⣿⣿⣿⣿⣿⣿⣿⣿⠀⠀⠀⠀⠀⠀⠀⠀⠀⠀⠀⠀⠀⠀⠀⠀⠀⠀⠀⠀⠀⠀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⠀⠀⠀⠀⠀⠀⠀⠀⠀⠀⠀⠀⠀⠀⠀⠀⠀⠀⠀⠀⠀⠀⠀⠀⠀⠀⠀⠀⠘⣿⣿⣿⣿⣿⣿⣿⣿⣿⣿⣿⣿⣿⣿⣿⣿⣿⣿⣿⣿⣿⣿⣿⣿⣿⣿⣿⣿⣿⣿⣿⣿⣿⣿⣿⣿⣿⣿⣿⣿⣷⠀⠀⠀⠀⠀⠀⠀⠀⠀⠀⠀⠀⠀⠀⠀⠀⠀⠀⠀⠀⠀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⠀⠀⠀⠀⠀⠀⠀⠀⠀⠀⠀⠀⠀⠀⠀⠀⠀⠀⠀⠀⠀⠀⠀⠀⠀⠀⠀⠀⠀⠈⠛⠝⢯⠛⠻⣿⣿⣿⣿⣿⣿⣿⣿⣿⣿⣿⣿⣿⣿⣿⣿⣿⣿⣿⣿⣿⣿⣿⣿⣿⣿⣿⣿⣿⣿⣿⣿⣿⣿⣿⡄⠀⠀⠀⠀⠀⠀⠀⠀⠀⠀⠀⠀⠀⠀⠀⠀⠀⠀⠀⠀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⠀⠀⠀⠀⠀⠀⠀⠀⠀⠀⠀⠀⠀⠀⠀⠀⠀⠀⠀⠀⠀⠀⠀⠀⠀⠀⠀⠀⠀⠀⠀⠀⠀⢀⣰⣿⣿⣿⣿⣿⣿⣿⣿⣿⣿⣿⣿⣿⣿⣿⣿⣿⣿⣿⣿⣿⣿⣿⣿⣿⣿⣿⣿⣿⣿⣿⣿⣿⣿⣿⡇⠀⠀⠀⠀⠀⠀⠀⠀⠀⠀⠀⠀⠀⠀⠀⠀⠀⠀⠀⠀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⠀⠀⠀⠀⠀⠀⠀⠀⠀⠀⠀⠀⠀⠀⠀⠀⠀⠀⠀⠀⠀⠀⠀⠀⠀⠀⠀⠀⠀⠀⠀⠀⠀⠀⠈⣿⣿⣿⣿⣿⣿⣿⣿⣿⣿⣿⣿⣿⣿⣿⣿⣿⣿⣿⣿⣿⣿⣿⣿⣿⣿⣿⣿⣿⣿⣿⣿⣿⣿⣿⣿⡄⠀⠀⠀⠀⠀⠀⠀⠀⠀⠀⠀⠀⠀⠀⠀⠀⠀⠀⠀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⠀⠀⠀⠀⠀⠀⠀⠀⠀⠀⠀⠀⠀⠀⠀⠀⠀⠀⠀⠀⠀⠀⠀⠀⠀⠀⠀⠀⠀⠀⠀⠀⠀⠀⠀⠀⠀⠀⠙⠿⢻⣿⣿⣿⣿⣿⣿⣿⣿⣿⣿⣿⣿⣿⣿⣿⣿⣿⣿⣿⣿⣿⣿⣿⣿⣿⣿⣿⣿⣿⣿⣿⠀⠀⠀⠀⠀⠀⠀⠀⠀⠀⠀⠀⠀⠀⠀⠀⠀⠀⠀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⠀⠀⠀⠀⠀⠀⠀⠀⠀⠀⠀⠀⠀⠀⠀⠀⠀⠀⠀⠀⠀⠀⠀⠀⠀⠀⠀⠀⠀⠀⠀⠀⠀⠀⠀⠀⢀⣠⣾⣿⣿⣿⣿⣿⣿⣿⣿⣿⣿⣿⣿⣿⣿⣿⣿⣿⣿⣿⣿⣿⣿⣿⣿⣿⣿⣿⣿⣿⣿⣿⣿⣿⣿⣿⣆⠀⠀⠀⠀⠀⠀⠀⠀⠀⠀⠀⠀⠀⠀⠀⠀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⠀⠀⠀⠀⠀⠀⠀⠀⠀⠀⠀⠀⠀⠀⠀⠀⠀⠀⠀⠀⠀⠀⠀⠀⠀⠀⠀⠀⠀⠀⠀⠀⠀⠀⠀⣰⣿⣿⣿⣿⣿⣿⣿⣿⣿⣿⣿⣿⣿⣿⣿⣿⣿⣿⣿⣿⣿⣿⣿⣿⣿⣿⣿⣿⣿⣿⣿⣿⣿⣿⣿⣿⣿⣿⣿⣆⠀⠀⠀⠀⠀⠀⠀⠀⠀⠀⠀⠀⠀⠀⠀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⠀⠀⠀⠀⠀⠀⠀⠀⠀⠀⠀⠀⠀⠀⠀⠀⠀⠀⠀⠀⠀⠀⠀⠀⠀⠀⠀⠀⠀⠀⠀⠀⠀⠀⢰⣿⣿⣿⣿⣿⣿⣿⣿⣿⣿⣿⣿⣿⣿⣿⣿⣿⣿⣿⣿⣿⣿⣿⣿⣿⣿⣿⣿⣿⣿⣿⣿⣿⣿⣿⣿⣿⣿⣿⣿⣿⡆⠀⠀⠀⠀⠀⠀⠀⠀⠀⠀⠀⠀⠀⠀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⠀⠀⠀⠀⠀⠀⠀⠀⠀⠀⠀⠀⠀⠀⠀⠀⠀⠀⠀⠀⠀⠀⠀⠀⠀⠀⠀⠀⠀⠀⠀⠀⠀⢀⣿⣿⣿⣿⣿⣿⣿⣿⣿⣿⣿⣿⣿⣿⣿⣿⣿⣿⣿⣿⣿⣿⣿⣿⣿⣿⣿⣿⣿⣿⣿⣿⣿⣿⣿⣿⣿⣿⣿⣿⣿⣿⣿⡄⠀⠀⠀⠀⠀⠀⠀⠀⠀⠀⠀⠀⠀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⠀⠀⠀⠀⠀⠀⠀⠀⠀⠀⠀⠀⠀⠀⠀⠀⠀⠀⠀⠀⠀⠀⠀⠀⠀⠀⠀⠀⠀⠀⠀⠀⢀⣾⣿⣿⣿⣿⣿⣿⣿⣿⣿⣿⣿⣿⣿⣿⣿⣿⣿⣿⣿⣿⣿⣿⣿⣿⣿⣿⣿⣿⣿⣿⣿⣿⣿⣿⣿⣿⣿⣿⣿⣿⣿⣿⣿⣿⣄⠀⠀⠀⠀⠀⠀⠀⠀⠀⠀⠀⠀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⠀⠀⠀⠀⠀⠀⠀⠀⠀⠀⠀⠀⠀⠀⠀⠀⠀⠀⠀⠀⠀⠀⠀⠀⠀⠀⠀⠀⠀⠈⠛⠿⣿⣿⣿⣿⣿⣿⣿⣿⣿⣿⣿⣿⣿⣿⣿⣇⠀⠀⠀⠀⠀⠀⠀⠀⠀⠀⠀⠀⠀⠀⠀⠀⠀⠀⠀⠀⠀⠀⠀⠀⠀⠀⠀⠀⠀⠀⠀⠀⠀⠀⠀⠀⠀⠀⠀⠀⠀⠀⠀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⠀⠀⠀⠀⠀⠀⠀⠀⠀⠀⠀⠀⠀⠀⠀⠀⠀⠀⠀⠀⠀⠀⠀⠀⠀⠀⠀⠀⠀⠀⠀⠀⠀⠉⠻⢿⣿⣿⣿⣿⣿⣿⣿⣿⣿⣿⣿⣿⠀⠀⠀⠀⠀⠀⠀⠀⠀⠀⠀⠀⠀⠀⠀⠀⠀⠀⠀⠀⠀⠀⠀⠀⠀⠀⠀⠀⠀⠀⠀⠀⠀⠀⠀⠀⠀⠀⠀⠀⠀⠀⠀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⠀⠀⠀⠀⠀⠀⠀⠀⠀⠀⠀⠀⠀⠀⠀⠀⠀⠀⠀⠀⠀⠀⠀⠀⠀⠀⠀⠀⠀⠀⠀⠀⠀⠀⠀⠀⠀⠀⠀⠀⠀⢻⣿⣿⣿⣿⣿⣿⣿⣷⣶⣤⣤⣤⣀⡀⠀⠀⠀⠀⠀⠀⠀⠀⠀⠀⠀⠀⠀⠀⠀⠀⠀⠀⠀⠀⠀⠀⠀⠀⠀⠀⠀⠀⠀⠀⠀⠀⠀⠀⠀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⠀⠀⠀⠀⠀⠀⠀⠀⠀⠀⠀⠀⠀⠀⠀⠀⠀⠀⠀⠀⠀⠀⠀⠀⠀⠀⠀⠀⠀⠀⠀⠀⠀⠀⠀⠀⢀⣠⣴⣶⣿⣿⣿⣿⣿⣿⣿⣿⣿⣿⣿⣿⣿⣿⣿⣿⣷⣦⣀⠀⠀⠀⠀⠀⠀⠀⠀⠀⠀⠀⠀⠀⠀⠀⠀⠀⠀⠀⠀⠀⠀⠀⠀⠀⠀⠀⠀⠀⠀⠀⠀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⠀⠀⠀⠀⠀⠀⠀⠀⠀⠀⠀⠀⠀⠀⠀⠀⠀⠀⠀⠀⠀⠀⠀⠀⠀⠀⠀⠀⠀⠀⠀⠀⠀⢀⣴⣾⣿⣿⣿⣿⣿⣿⣿⣿⣿⣿⣿⣿⣿⣿⣿⣿⣿⣿⣿⣿⣿⣿⣿⣷⣤⡀⠀⠀⠀⠀⠀⠀⠀⠀⠀⠀⠀⠀⠀⠀⠀⠀⠀⠀⠀⠀⠀⠀⠀⠀⠀⠀⠀⠀⠀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⠀⠀⠀⠀⠀⠀⠀⠀⠀⠀⠀⠀⠀⠀⠀⠀⠀⠀⠀⠀⠀⠀⠀⠀⠀⠀⠀⠀⠀⠀⠀⢀⣾⣿⣿⣿⣿⣿⣿⣿⣿⣿⣿⣿⣿⣿⣿⣿⣿⣿⣿⣿⣿⣿⣿⣿⣿⣿⣿⣿⣿⣿⣷⣄⠀⠀⠀⠀⠀⠀⠀⠀⠀⠀⠀⠀⠀⠀⠀⠀⠀⠀⠀⠀⠀⠀⠀⠀⠀⠀⠀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⠀⠀⠀⠀⠀⠀⠀⠀⠀⠀⠀⠀⠀⠀⠀⠀⠀⠀⠀⠀⠀⠀⠀⠀⠀⠀⠀⠀⠀⣰⣿⣿⣿⣿⣿⣿⣿⣿⣿⣿⣿⣿⣿⣿⣿⣿⣿⣿⣿⣿⣿⣿⣿⣿⣿⣿⣿⣿⣿⣿⣿⣿⣿⣿⣿⣆⠀⠀⠀⠀⠀⠀⠀⠀⠀⠀⠀⠀⠀⠀⠀⠀⠀⠀⠀⠀⠀⠀⠀⠀⠀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⠀⠀⠀⠀⠀⠀⠀⠀⠀⠀⠀⠀⠀⠀⠀⠀⠀⠀⠀⠀⠀⠀⠀⠀⠀⠀⠀⢀⠟⣿⣿⣿⣿⣿⣿⣿⣿⣿⣿⣿⣿⣿⣿⣿⣿⣿⣿⣿⣿⣿⣿⣿⣿⣿⣿⣿⣿⣿⣿⣿⣿⣿⣿⣿⣿⣿⣧⠀⠀⠀⠀⠀⠀⠀⠀⠀⠀⠀⠀⠀⠀⠀⠀⠀⠀⠀⠀⠀⠀⠀⠀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⠀⠀⠀⠀⠀⠀⠀⠀⠀⠀⠀⠀⠀⠀⠀⠀⠀⠀⠀⠀⠀⠀⠀⠀⠀⠀⠀⠀⠜⣿⣿⣿⣿⣿⣿⣿⣿⣿⣿⣿⣿⣿⣿⣿⣿⣿⣿⣿⣿⣿⣿⣿⣿⣿⣿⣿⣿⣿⣿⣿⣿⣿⣿⣿⣿⣿⣿⡆⠀⠀⠀⠀⠀⠀⠀⠀⠀⠀⠀⠀⠀⠀⠀⠀⠀⠀⠀⠀⠀⠀⠀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⠀⠀⠀⠀⠀⠀⠀⠀⠀⠀⠀⠀⠀⠀⠀⠀⠀⠀⠀⠀⠀⠀⠀⠀⠀⠀⠀⠀⠀⠀⠿⣿⣿⣿⣿⣿⣿⣿⣿⣿⣿⣿⣿⣿⣿⣿⣿⣿⣿⣿⣿⣿⣿⣿⣿⣿⣿⣿⣿⣿⣿⣿⣿⣿⣿⣿⣿⣿⠀⠀⠀⠀⠀⠀⠀⠀⠀⠀⠀⠀⠀⠀⠀⠀⠀⠀⠀⠀⠀⠀⠀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⠀⠀⠀⠀⠀⠀⠀⠀⠀⠀⠀⠀⠀⠀⠀⠀⠀⠀⠀⠀⠀⠀⠀⠀⠀⠀⠀⠀⠀⠀⠀⠉⠉⠫⠉⢻⣿⣿⣿⣿⣿⣿⣿⣿⣿⣿⣿⣿⣿⣿⣿⣿⣿⣿⣿⣿⣿⣿⣿⣿⣿⣿⣿⣿⣿⣿⣿⣿⡇⠀⠀⠀⠀⠀⠀⠀⠀⠀⠀⠀⠀⠀⠀⠀⠀⠀⠀⠀⠀⠀⠀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⠀⠀⠀⠀⠀⠀⠀⠀⠀⠀⠀⠀⠀⠀⠀⠀⠀⠀⠀⠀⠀⠀⠀⠀⠀⠀⠀⠀⠀⠀⠀⠀⠀⠘⠿⣿⣿⣿⣿⣿⣿⣿⣿⣿⣿⣿⣿⣿⣿⣿⣿⣿⣿⣿⣿⣿⣿⣿⣿⣿⣿⣿⣿⣿⣿⣿⣿⣿⣿⠀⠀⠀⠀⠀⠀⠀⠀⠀⠀⠀⠀⠀⠀⠀⠀⠀⠀⠀⠀⠀⠀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⠀⠀⠀⠀⠀⠀⠀⠀⠀⠀⠀⠀⠀⠀⠀⠀⠀⠀⠀⠀⠀⠀⠀⠀⠀⠀⠀⠀⠀⠀⠀⠀⠀⠀⠀⠀⠘⢿⣿⣿⣿⣿⣿⣿⣿⣿⣿⣿⣿⣿⣿⣿⣿⣿⣿⣿⣿⣿⣿⣿⣿⣿⣿⣿⣿⣿⣿⣿⣿⠀⠀⠀⠀⠀⠀⠀⠀⠀⠀⠀⠀⠀⠀⠀⠀⠀⠀⠀⠀⠀⠀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⠀⠀⠀⠀⠀⠀⠀⠀⠀⠀⠀⠀⠀⠀⠀⠀⠀⠀⠀⠀⠀⠀⠀⠀⠀⠀⠀⠀⠀⠀⠀⠀⠀⠀⠀⠀⠀⠀⠀⠉⢹⣿⣿⣿⣿⣿⣿⣿⣿⣿⣿⣿⣿⣿⣿⣿⣿⣿⣿⣿⣿⣿⣿⣿⣿⣿⣿⣿⣿⡇⠀⠀⠀⠀⠀⠀⠀⠀⠀⠀⠀⠀⠀⠀⠀⠀⠀⠀⠀⠀⠀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⠀⠀⠀⠀⠀⠀⠀⠀⠀⠀⠀⠀⠀⠀⠀⠀⠀⠀⠀⠀⠀⠀⠀⠀⠀⠀⠀⠀⠀⠀⠀⣰⣿⣿⣿⣿⣿⣿⣿⣿⣿⣿⣿⣿⣿⣿⣿⣿⣿⣿⣿⣿⣿⣿⣿⣿⣿⣿⣿⣿⣿⣿⣿⣿⣿⣿⣿⣿⣿⣿⣿⣿⣿⣿⣇⠀⠀⠀⠀⠀⠀⠀⠀⠀⠀⠀⠀⠀⠀⠀⠀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⠀⠀⠀⠀⠀⠀⠀⠀⠀⠀⠀⠀⠀⠀⠀⠀⠀⠀⠀⠀⠀⠀⠀⠀⠀⠀⠀⠀⠀⠀⠀⠈⠙⠻⣿⣿⣿⣿⣿⣿⣿⣿⣿⣿⣿⣿⣿⣿⡀⠀⠀⠀⠀⠀⠀⠀⠀⠀⠀⠀⠀⠀⠀⠀⠀⠀⠀⠀⠀⠀⠀⠀⠀⠀⠀⠀⠀⠀⠀⠀⠀⠀⠀⠀⠀⠀⠀⠀⠀⠀⠀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⠀⠀⠀⠀⠀⠀⠀⠀⠀⠀⠀⠀⠀⠀⠀⠀⠀⠀⠀⠀⠀⠀⠀⠀⠀⠀⠀⠀⠀⠀⠀⠀⠀⠀⠀⠙⠻⣿⣿⣿⣿⣿⣿⣿⣿⣿⣿⣿⡇⠀⠀⠀⠀⠀⠀⠀⠀⠀⠀⠀⠀⠀⠀⠀⠀⠀⠀⠀⠀⠀⠀⠀⠀⠀⠀⠀⠀⠀⠀⠀⠀⠀⠀⠀⠀⠀⠀⠀⠀⠀⠀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⠀⠀⠀⠀⠀⠀⠀⠀⠀⠀⠀⠀⠀⠀⠀⠀⠀⠀⠀⠀⠀⠀⠀⠀⠀⠀⠀⠀⠀⠀⠀⠀⠀⠀⠀⠀⠀⠀⠀⠀⠀⢈⣿⣿⣿⣿⣿⣿⣿⣷⣶⣤⣤⣄⣀⠀⠀⠀⠀⠀⠀⠀⠀⠀⠀⠀⠀⠀⠀⠀⠀⠀⠀⠀⠀⠀⠀⠀⠀⠀⠀⠀⠀⠀⠀⠀⠀⠀⠀⠀⠀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⠀⠀⠀⠀⠀⠀⠀⠀⠀⠀⠀⠀⠀⠀⠀⠀⠀⠀⠀⠀⠀⠀⠀⠀⠀⠀⠀⠀⠀⠀⠀⠀⠀⠀⠀⠀⢀⣠⣴⣶⣿⣿⣿⣿⣿⣿⣿⣿⣿⣿⣿⣿⣿⣿⣿⣿⣷⣤⡀⠀⠀⠀⠀⠀⠀⠀⠀⠀⠀⠀⠀⠀⠀⠀⠀⠀⠀⠀⠀⠀⠀⠀⠀⠀⠀⠀⠀⠀⠀⠀⠀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⠀⠀⠀⠀⠀⠀⠀⠀⠀⠀⠀⠀⠀⠀⠀⠀⠀⠀⠀⠀⠀⠀⠀⠀⠀⠀⠀⠀⠀⠀⠀⠀⠀⢀⣠⣶⣿⣿⣿⣿⣿⣿⣿⣿⣿⣿⣿⣿⣿⣿⣿⣿⣿⣿⣿⣿⣿⣿⣿⣧⣄⡀⠀⠀⠀⠀⠀⠀⠀⠀⠀⠀⠀⠀⠀⠀⠀⠀⠀⠀⠀⠀⠀⠀⠀⠀⠀⠀⠀⠀⠀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⠀⠀⠀⠀⠀⠀⠀⠀⠀⠀⠀⠀⠀⠀⠀⠀⠀⠀⠀⠀⠀⠀⠀⠀⠀⠀⠀⠀⠀⠀⠀⣼⣿⣿⣿⣿⣿⣿⣿⣿⣿⣿⣿⣿⣿⣿⣿⣿⣿⣿⣿⣿⣿⣿⣿⣿⣿⣿⣿⣿⣿⣿⣿⣷⡀⠀⠀⠀⠀⠀⠀⠀⠀⠀⠀⠀⠀⠀⠀⠀⠀⠀⠀⠀⠀⠀⠀⠀⠀⠀⠀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⠀⠀⠀⠀⠀⠀⠀⠀⠀⠀⠀⠀⠀⠀⠀⠀⠀⠀⠀⠀⠀⠀⠀⠀⠀⠀⠀⠀⠀⣸⣿⣿⣿⣿⣿⣿⣿⣿⣿⣿⣿⣿⣿⣿⣿⣿⣿⣿⣿⣿⣿⣿⣿⣿⣿⣿⣿⣿⣿⣿⣿⣿⣿⣿⣿⣇⠀⠀⠀⠀⠀⠀⠀⠀⠀⠀⠀⠀⠀⠀⠀⠀⠀⠀⠀⠀⠀⠀⠀⠀⠀</a:t>
            </a:r>
            <a:br/>
            <a:r>
              <a:t>⠀⠀⠀⠀⠀⠀⠀⠀⠀⠀⠀⠀⠀⠀⠀⠀⠀⠀⠀⠀⠀⠀⠀⠀⠀⠀⠀⠀⠐⢫⣿⣿⣿⣿⣿⣿⣿⣿⣿⣿⣿⣿⣿⣿⣿⣿⣿⣿⣿⣿⣿⣿⣿⣿⣿⣿⣿⣿⣿⣿⣿⣿⣿⣿⣿⣿⡀⠀⠀⠀⠀⠀⠀⠀⠀⠀⠀⠀⠀⠀⠀⠀⠀⠀⠀⠀⠀⠀⠀⠀⠀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⠀⠀⠀⠀⠀⠀⠀⠀⠀⠀⠀⠀⠀⠀⠀⠀⠀⠀⠀⠀⠀⠀⠀⠀⠀⠀⠀⠀⠀⠁⣿⣿⣿⣿⣿⣿⣿⣿⣿⣿⣿⣿⣿⣿⣿⣿⣿⣿⣿⣿⣿⣿⣿⣿⣿⣿⣿⣿⣿⣿⣿⣿⣿⣿⣿⣿⡇⠀⠀⠀⠀⠀⠀⠀⠀⠀⠀⠀⠀⠀⠀⠀⠀⠀⠀⠀⠀⠀⠀⠀⠀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⠀⠀⠀⠀⠀⠀⠀⠀⠀⠀⠀⠀⠀⠀⠀⠀⠀⠀⠀⠀⠀⠀⠀⠀⠀⠀⠀⠀⠀⠀⠀⠙⠿⢿⡛⠿⢿⣿⣿⣿⣿⣿⣿⣿⣿⣿⣿⣿⣿⣿⣿⣿⣿⣿⣿⣿⣿⣿⣿⣿⣿⣿⣿⣿⣿⣿⣿⠀⠀⠀⠀⠀⠀⠀⠀⠀⠀⠀⠀⠀⠀⠀⠀⠀⠀⠀⠀⠀⠀⠀⠀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⠀⠀⠀⠀⠀⠀⠀⠀⠀⠀⠀⠀⠀⠀⠀⠀⠀⠀⠀⠀⠀⠀⠀⠀⠀⠀⠀⠀⠀⠀⠀⠀⠀⠀⢴⣿⣿⣿⣿⣿⣿⣿⣿⣿⣿⣿⣿⣿⣿⣿⣿⣿⣿⣿⣿⣿⣿⣿⣿⣿⣿⣿⣿⣿⣿⣿⣿⡇⠀⠀⠀⠀⠀⠀⠀⠀⠀⠀⠀⠀⠀⠀⠀⠀⠀⠀⠀⠀⠀⠀⠀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⠀⠀⠀⠀⠀⠀⠀⠀⠀⠀⠀⠀⠀⠀⠀⠀⠀⠀⠀⠀⠀⠀⠀⠀⠀⠀⠀⠀⠀⠀⠀⠀⠀⠀⠀⠀⠀⠀⠀⠙⢻⣿⣿⣿⣿⣿⣿⣿⣿⣿⣿⣿⣿⣿⣿⣿⣿⣿⣿⣿⣿⣿⣿⣿⣿⣿⣿⣿⠀⠀⠀⠀⠀⠀⠀⠀⠀⠀⠀⠀⠀⠀⠀⠀⠀⠀⠀⠀⠀⠀⠀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⠀⠀⠀⠀⠀⠀⠀⠀⠀⠀⠀⠀⠀⠀⠀⠀⠀⠀⠀⠀⠀⠀⠀⠀⠀⠀⠀⠀⠀⠀⠀⠀⠀⠀⠀⠀⠀⠀⠀⣸⣿⣿⣿⣿⣿⣿⣿⣿⣿⣿⣿⣿⣿⣿⣿⣿⣿⣿⣿⣿⣿⣿⣿⣿⣿⣿⣿⣿⣇⠀⠀⠀⠀⠀⠀⠀⠀⠀⠀⠀⠀⠀⠀⠀⠀⠀⠀⠀⠀⠀⠀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⠀⠀⠀⠀⠀⠀⠀⠀⠀⠀⠀⠀⠀⠀⠀⠀⠀⠀⠀⠀⠀⠀⠀⠀⠀⠀⠀⠀⠀⠀⠀⣼⣿⣿⣿⣿⣿⣿⣿⣿⣿⣿⣿⣿⣿⣿⣿⣿⣿⣿⣿⣿⣿⣿⣿⣿⣿⣿⣿⣿⣿⣿⣿⣿⣿⣿⣿⣿⣿⣿⣿⣿⣷⠀⠀⠀⠀⠀⠀⠀⠀⠀⠀⠀⠀⠀⠀⠀⠀⠀⠀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⠀⠀⠀⠀⠀⠀⠀⠀⠀⠀⠀⠀⠀⠀⠀⠀⠀⠀⠀⠀⠀⠀⠀⠀⠀⠀⠀⠀⠀⠀⠀⠈⠙⠿⣿⣿⣿⣿⣿⣿⣿⣿⣿⣿⣿⣿⣿⣿⡇⠀⠀⠀⠀⠀⠀⠀⠀⠀⠀⠀⠀⠀⠀⠀⠀⠀⠀⠀⠀⠀⠀⠀⠀⠀⠀⠀⠀⠀⠀⠀⠀⠀⠀⠀⠀⠀⠀⠀⠀⠀⠀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⠀⠀⠀⠀⠀⠀⠀⠀⠀⠀⠀⠀⠀⠀⠀⠀⠀⠀⠀⠀⠀⠀⠀⠀⠀⠀⠀⠀⠀⠀⠀⠀⠀⠀⠀⠙⠻⣿⣿⣿⣿⣿⣿⣿⣿⣿⣿⣿⣷⠀⠀⠀⠀⠀⠀⠀⠀⠀⠀⠀⠀⠀⠀⠀⠀⠀⠀⠀⠀⠀⠀⠀⠀⠀⠀⠀⠀⠀⠀⠀⠀⠀⠀⠀⠀⠀⠀⠀⠀⠀⠀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⠀⠀⠀⠀⠀⠀⠀⠀⠀⠀⠀⠀⠀⠀⠀⠀⠀⠀⠀⠀⠀⠀⠀⠀⠀⠀⠀⠀⠀⠀⠀⠀⠀⠀⠀⠀⠀⠈⠙⢿⣿⣿⣿⣿⣿⣿⣿⣿⣿⠀⠀⠀⠀⠀⠀⠀⠀⠀⠀⠀⠀⠀⠀⠀⠀⠀⠀⠀⠀⠀⠀⠀⠀⠀⠀⠀⠀⠀⠀⠀⠀⠀⠀⠀⠀⠀⠀⠀⠀⠀⠀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⠀⠀⠀⠀⠀⠀⠀⠀⠀⠀⠀⠀⠀⠀⠀⠀⠀⠀⠀⠀⠀⠀⠀⠀⠀⠀⠀⠀⠀⠀⠀⠀⠀⠀⠀⠀⠀⠀⣀⣠⣴⣶⣿⣿⣿⣿⣿⣿⣿⣿⣿⣿⣿⣿⣷⣶⣄⡀⠀⠀⠀⠀⠀⠀⠀⠀⠀⠀⠀⠀⠀⠀⠀⠀⠀⠀⠀⠀⠀⠀⠀⠀⠀⠀⠀⠀⠀⠀⠀⠀⠀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⠀⠀⠀⠀⠀⠀⠀⠀⠀⠀⠀⠀⠀⠀⠀⠀⠀⠀⠀⠀⠀⠀⠀⠀⠀⠀⠀⠀⠀⠀⠀⠀⠀⠀⠀⢀⣴⣾⣿⣿⣿⣿⣿⣿⣿⣿⣿⣿⣿⣿⣿⣿⣿⣿⣿⣿⣿⣿⣦⡀⠀⠀⠀⠀⠀⠀⠀⠀⠀⠀⠀⠀⠀⠀⠀⠀⠀⠀⠀⠀⠀⠀⠀⠀⠀⠀⠀⠀⠀⠀⠀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⠀⠀⠀⠀⠀⠀⠀⠀⠀⠀⠀⠀⠀⠀⠀⠀⠀⠀⠀⠀⠀⠀⠀⠀⠀⠀⠀⠀⠀⠀⠀⠀⠀⠀⣴⣿⣿⣿⣿⣿⣿⣿⣿⣿⣿⣿⣿⣿⣿⣿⣿⣿⣿⣿⣿⣿⣿⣿⣿⣿⣷⣄⠀⠀⠀⠀⠀⠀⠀⠀⠀⠀⠀⠀⠀⠀⠀⠀⠀⠀⠀⠀⠀⠀⠀⠀⠀⠀⠀⠀⠀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⠀⠀⠀⠀⠀⠀⠀⠀⠀⠀⠀⠀⠀⠀⠀⠀⠀⠀⠀⠀⠀⠀⠀⠀⠀⠀⠀⠀⠀⠀⠀⣼⣿⣿⣿⣿⣿⣿⣿⣿⣿⣿⣿⣿⣿⣿⣿⣿⣿⣿⣿⣿⣿⣿⣿⣿⣿⣿⣿⣿⣿⣿⣿⣷⠀⠀⠀⠀⠀⠀⠀⠀⠀⠀⠀⠀⠀⠀⠀⠀⠀⠀⠀⠀⠀⠀⠀⠀⠀⠀⠀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⠀⠀⠀⠀⠀⠀⠀⠀⠀⠀⠀⠀⠀⠀⠀⠀⠀⠀⠀⠀⠀⠀⠀⠀⠀⠀⠀⠀⠀⠀⠀⠈⣿⣿⣿⣿⣿⣿⣿⣿⣿⣿⣿⣿⣿⣿⣿⣿⣿⣿⣿⣿⣿⣿⣿⣿⣿⣿⣿⣿⣿⣿⣿⣿⡄⠀⠀⠀⠀⠀⠀⠀⠀⠀⠀⠀⠀⠀⠀⠀⠀⠀⠀⠀⠀⠀⠀⠀⠀⠀⠀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⠀⠀⠀⠀⠀⠀⠀⠀⠀⠀⠀⠀⠀⠀⠀⠀⠀⠀⠀⠀⠀⠀⠀⠀⠀⠀⠀⠀⠀⠀⠀⠀⠀⠙⠻⣟⠻⠿⣿⣿⣿⣿⣿⣿⣿⣿⣿⣿⣿⣿⣿⣿⣿⣿⣿⣿⣿⣿⣿⣿⣿⣿⣿⣿⣿⠀⠀⠀⠀⠀⠀⠀⠀⠀⠀⠀⠀⠀⠀⠀⠀⠀⠀⠀⠀⠀⠀⠀⠀⠀⠀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⠀⠀⠀⠀⠀⠀⠀⠀⠀⠀⠀⠀⠀⠀⠀⠀⠀⠀⠀⠀⠀⠀⠀⠀⠀⠀⠀⠀⠀⠀⠀⠀⠀⠀⠀⠐⠾⣿⣿⣿⣿⣿⣿⣿⣿⣿⣿⣿⣿⣿⣿⣿⣿⣿⣿⣿⣿⣿⣿⣿⣿⣿⣿⣿⣿⡆⠀⠀⠀⠀⠀⠀⠀⠀⠀⠀⠀⠀⠀⠀⠀⠀⠀⠀⠀⠀⠀⠀⠀⠀⠀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⠀⠀⠀⠀⠀⠀⠀⠀⠀⠀⠀⠀⠀⠀⠀⠀⠀⠀⠀⠀⠀⠀⠀⠀⠀⠀⠀⠀⠀⠀⠀⠀⠀⠀⠀⠀⠀⠀⠛⣿⣿⣿⣿⣿⣿⣿⣿⣿⣿⣿⣿⣿⣿⣿⣿⣿⣿⣿⣿⣿⣿⣿⣿⣿⣿⡇⠀⠀⠀⠀⠀⠀⠀⠀⠀⠀⠀⠀⠀⠀⠀⠀⠀⠀⠀⠀⠀⠀⠀⠀⠀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⠀⠀⠀⠀⠀⠀⠀⠀⠀⠀⠀⠀⠀⠀⠀⠀⠀⠀⠀⠀⠀⠀⠀⠀⠀⠀⠀⠀⠀⠀⠀⠀⠀⠀⠀⢀⣼⣿⣿⣿⣿⣿⣿⣿⣿⣿⣿⣿⣿⣿⣿⣿⣿⣿⣿⣿⣿⣿⣿⣿⣿⣿⣿⣿⣿⣿⣿⣷⠀⠀⠀⠀⠀⠀⠀⠀⠀⠀⠀⠀⠀⠀⠀⠀⠀⠀⠀⠀⠀⠀⠀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⠀⠀⠀⠀⠀⠀⠀⠀⠀⠀⠀⠀⠀⠀⠀⠀⠀⠀⠀⠀⠀⠀⠀⠀⠀⠀⠀⠀⠀⠙⠻⢿⣿⣿⣿⣿⣿⣿⣿⣿⣿⣿⣿⣿⣿⣿⣿⣿⡄⠀⠀⠀⠀⠀⠀⠀⠀⠀⠀⠀⠀⠀⠀⠀⠀⠀⠀⠀⠀⠀⠀⠀⠀⠀⠀⠀⠀⠀⠀⠀⠀⠀⠀⠀⠀⠀⠀⠀⠀⠀⠀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⠀⠀⠀⠀⠀⠀⠀⠀⠀⠀⠀⠀⠀⠀⠀⠀⠀⠀⠀⠀⠀⠀⠀⠀⠀⠀⠀⠀⠀⠀⠀⠀⠈⠛⠿⣿⣿⣿⣿⣿⣿⣿⣿⣿⣿⣿⣿⣿⣇⠀⠀⠀⠀⠀⠀⠀⠀⠀⠀⠀⠀⠀⠀⠀⠀⠀⠀⠀⠀⠀⠀⠀⠀⠀⠀⠀⠀⠀⠀⠀⠀⠀⠀⠀⠀⠀⠀⠀⠀⠀⠀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⠀⠀⠀⠀⠀⠀⠀⠀⠀⠀⠀⠀⠀⠀⠀⠀⠀⠀⠀⠀⠀⠀⠀⠀⠀⠀⠀⠀⠀⠀⠀⠀⠀⠀⠀⠀⠉⠻⣿⣿⣿⣿⣿⣿⣿⣿⣿⣿⣿⠀⠀⠀⠀⠀⠀⠀⠀⠀⠀⠀⠀⠀⠀⠀⠀⠀⠀⠀⠀⠀⠀⠀⠀⠀⠀⠀⠀⠀⠀⠀⠀⠀⠀⠀⠀⠀⠀⠀⠀⠀⠀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⠀⠀⠀⠀⠀⠀⠀⠀⠀⠀⠀⠀⠀⠀⠀⠀⠀⠀⠀⠀⠀⠀⠀⠀⠀⠀⠀⠀⠀⠀⠀⠀⠀⠀⠀⠀⠀⠀⠀⠀⣀⣠⣤⣿⣿⣿⣿⣿⣿⣿⣿⣿⣷⣶⣤⣄⡀⠀⠀⠀⠀⠀⠀⠀⠀⠀⠀⠀⠀⠀⠀⠀⠀⠀⠀⠀⠀⠀⠀⠀⠀⠀⠀⠀⠀⠀⠀⠀⠀⠀⠀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⠀⠀⠀⠀⠀⠀⠀⠀⠀⠀⠀⠀⠀⠀⠀⠀⠀⠀⠀⠀⠀⠀⠀⠀⠀⠀⠀⠀⠀⠀⠀⠀⠀⠀⠀⠀⢀⣤⣶⣿⣿⣿⣿⣿⣿⣿⣿⣿⣿⣿⣿⣿⣿⣿⣿⣿⣿⣦⡀⠀⠀⠀⠀⠀⠀⠀⠀⠀⠀⠀⠀⠀⠀⠀⠀⠀⠀⠀⠀⠀⠀⠀⠀⠀⠀⠀⠀⠀⠀⠀⠀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⠀⠀⠀⠀⠀⠀⠀⠀⠀⠀⠀⠀⠀⠀⠀⠀⠀⠀⠀⠀⠀⠀⠀⠀⠀⠀⠀⠀⠀⠀⠀⠀⠀⠀⠀⣠⣿⣿⣿⣿⣿⣿⣿⣿⣿⣿⣿⣿⣿⣿⣿⣿⣿⣿⣿⣿⣿⣿⣿⣶⣄⠀⠀⠀⠀⠀⠀⠀⠀⠀⠀⠀⠀⠀⠀⠀⠀⠀⠀⠀⠀⠀⠀⠀⠀⠀⠀⠀⠀⠀⠀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⠀⠀⠀⠀⠀⠀⠀⠀⠀⠀⠀⠀⠀⠀⠀⠀⠀⠀⠀⠀⠀⠀⠀⠀⠀⠀⠀⠀⠀⠀⠀⠀⠈⢹⣿⣿⣿⣿⣿⣿⣿⣿⣿⣿⣿⣿⣿⣿⣿⣿⣿⣿⣿⣿⣿⣿⣿⣿⣿⣿⣿⣿⣿⡄⠀⠀⠀⠀⠀⠀⠀⠀⠀⠀⠀⠀⠀⠀⠀⠀⠀⠀⠀⠀⠀⠀⠀⠀⠀⠀⠀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⠀⠀⠀⠀⠀⠀⠀⠀⠀⠀⠀⠀⠀⠀⠀⠀⠀⠀⠀⠀⠀⠀⠀⠀⠀⠀⠀⠀⠀⠀⠀⠀⠀⠀⠈⠙⠯⠉⢻⣿⣿⣿⣿⣿⣿⣿⣿⣿⣿⣿⣿⣿⣿⣿⣿⣿⣿⣿⣿⣿⣿⣿⣿⣧⠀⠀⠀⠀⠀⠀⠀⠀⠀⠀⠀⠀⠀⠀⠀⠀⠀⠀⠀⠀⠀⠀⠀⠀⠀⠀⠀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⠀⠀⠀⠀⠀⠀⠀⠀⠀⠀⠀⠀⠀⠀⠀⠀⠀⠀⠀⠀⠀⠀⠀⠀⠀⠀⠀⠀⠀⠀⠀⠀⠀⠀⠀⠀⠈⠛⣿⣿⣿⣿⣿⣿⣿⣿⣿⣿⣿⣿⣿⣿⣿⣿⣿⣿⣿⣿⣿⣿⣿⣿⣿⣿⠀⠀⠀⠀⠀⠀⠀⠀⠀⠀⠀⠀⠀⠀⠀⠀⠀⠀⠀⠀⠀⠀⠀⠀⠀⠀⠀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⠀⠀⠀⠀⠀⠀⠀⠀⠀⠀⠀⠀⠀⠀⠀⠀⠀⠀⠀⠀⠀⠀⠀⠀⠀⠀⠀⠀⠀⠀⠀⠀⠀⠀⠀⠀⠀⠀⠀⣼⣿⣿⣿⣿⣿⣿⣿⣿⣿⣿⣿⣿⣿⣿⣿⣿⣿⣿⣿⣿⣿⣿⣿⣿⣿⣇⠀⠀⠀⠀⠀⠀⠀⠀⠀⠀⠀⠀⠀⠀⠀⠀⠀⠀⠀⠀⠀⠀⠀⠀⠀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⠀⠀⠀⠀⠀⠀⠀⠀⠀⠀⠀⠀⠀⠀⠀⠀⠀⠀⠀⠀⠀⠀⠀⠀⠀⠀⠀⠀⠀⠀⠀⠀⠀⣴⣿⣿⣿⣿⣿⣿⣿⣿⣿⣿⣿⣿⣿⣿⣿⣿⣿⣿⣿⣿⣿⣿⣿⣿⣿⣿⣿⣿⣿⣿⣿⣿⣿⣿⣿⡇⠀⠀⠀⠀⠀⠀⠀⠀⠀⠀⠀⠀⠀⠀⠀⠀⠀⠀⠀⠀⠀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⠀⠀⠀⠀⠀⠀⠀⠀⠀⠀⠀⠀⠀⠀⠀⠀⠀⠀⠀⠀⠀⠀⠀⠀⠀⠀⣾⣿⣿⣿⣿⣿⣿⣶⣦⣄⣿⣿⣿⣿⣿⣿⣿⣿⣿⣿⣷⡀⠀⠀⠀⠀⠀⠀⠀⠀⠀⠀⠀⠀⠀⠀⠀⠀⠀⠀⠀⠀⠀⠀⠀⠀⠀⠀⠀⠀⠀⠀⠀⠀⠀⠀⠀⠀⠀⠀⠀⠀⠀⠀⠀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⠀⠀⠀⠀⠀⠀⠀⠀⠀⠀⠀⠀⠀⠀⠀⠀⠀⠀⠀⠀⠀⠀⠀⠀⠀⠀⠈⠻⣿⣿⣿⣿⣿⣿⣿⣿⣿⣿⣿⡿⢿⣿⣿⣿⣿⣿⣿⣿⡀⠀⠀⠀⠀⠀⠀⠀⠀⠀⠀⠀⠀⠀⠀⠀⠀⠀⠀⠀⠀⠀⠀⠀⠀⠀⠀⠀⠀⠀⠀⠀⠀⠀⠀⠀⠀⠀⠀⠀⠀⠀⠀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⠀⠀⠀⠀⠀⠀⠀⠀⠀⠀⠀⠀⠀⠀⠀⠀⠀⠀⠀⠀⠀⠀⠀⠀⠀⠀⠀⠀⠈⠙⠻⣿⣿⣿⣿⣿⣿⣿⣿⣿⣶⡈⠻⣿⣿⣿⣿⣿⣧⠀⠀⠀⠀⠀⠀⠀⠀⠀⠀⠀⠀⠀⠀⠀⠀⠀⠀⠀⠀⠀⠀⠀⠀⠀⠀⠀⠀⠀⠀⠀⠀⠀⠀⠀⠀⠀⠀⠀⠀⠀⠀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⠀⠀⠀⠀⠀⠀⠀⠀⠀⠀⠀⠀⠀⠀⠀⠀⠀⠀⠀⠀⠀⠀⠀⠀⠀⠀⠀⠀⠀⠀⠀⠀⠈⠙⠛⠿⣿⣿⣿⣿⣿⣿⣦⢹⣿⣿⣿⣿⣿⠀⠀⠀⠀⠀⠀⠀⠀⠀⠀⠀⠀⠀⠀⠀⠀⠀⠀⠀⠀⠀⠀⠀⠀⠀⠀⠀⠀⠀⠀⠀⠀⠀⠀⠀⠀⠀⠀⠀⠀⠀⠀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⠀⠀⠀⠀⠀⠀⠀⠀⠀⠀⠀⠀⠀⠀⠀⠀⠀⠀⠀⠀⠀⠀⠀⠀⠀⠀⠀⠀⠀⠀⠀⠀⠀⠀⠀⠀⠀⠉⠛⢿⣿⣿⣿⣿⣿⣿⣿⣿⣿⡄⠀⠀⠀⠀⠀⠀⠀⠀⠀⠀⠀⠀⠀⠀⠀⠀⠀⠀⠀⠀⠀⠀⠀⠀⠀⠀⠀⠀⠀⠀⠀⠀⠀⠀⠀⠀⠀⠀⠀⠀⠀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⠀⠀⠀⠀⠀⠀⠀⠀⠀⠀⠀⠀⠀⠀⠀⠀⠀⠀⠀⠀⠀⠀⠀⠀⠀⠀⠀⠀⠀⠀⠀⠀⠀⠀⠀⠀⠀⠀⠀⠀⠀⠀⠈⢿⣿⣿⣿⣿⣿⣧⣀⣀⡀⠀⠀⠀⠀⠀⠀⠀⠀⠀⠀⠀⠀⠀⠀⠀⠀⠀⠀⠀⠀⠀⠀⠀⠀⠀⠀⠀⠀⠀⠀⠀⠀⠀⠀⠀⠀⠀⠀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⠀⠀⠀⠀⠀⠀⠀⠀⠀⠀⠀⠀⠀⠀⠀⠀⠀⠀⠀⠀⠀⠀⠀⠀⠀⠀⠀⠀⠀⠀⠀⠀⠀⠀⠀⠀⠀⠀⠀⠀⣀⣤⣴⣾⣿⣿⣿⣿⣿⣿⣿⣿⣿⣿⣶⣤⡀⠀⠀⠀⠀⠀⠀⠀⠀⠀⠀⠀⠀⠀⠀⠀⠀⠀⠀⠀⠀⠀⠀⠀⠀⠀⠀⠀⠀⠀⠀⠀⠀⠀⠀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⠀⠀⠀⠀⠀⠀⠀⠀⠀⠀⠀⠀⠀⠀⠀⠀⠀⠀⠀⠀⠀⠀⠀⠀⠀⠀⠀⠀⠀⠀⠀⠀⠀⠀⠀⠀⢠⣿⣿⣿⣿⣿⣿⣿⣿⣿⣿⣿⣿⣿⣿⣿⣿⣿⣿⣿⣿⣿⣿⣆⠀⠀⠀⠀⠀⠀⠀⠀⠀⠀⠀⠀⠀⠀⠀⠀⠀⠀⠀⠀⠀⠀⠀⠀⠀⠀⠀⠀⠀⠀⠀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⠀⠀⠀⠀⠀⠀⠀⠀⠀⠀⠀⠀⠀⠀⠀⠀⠀⠀⠀⠀⠀⠀⠀⠀⠀⠀⠀⠀⠀⠀⠀⠀⠀⠀⠀⠀⠻⣿⡿⣿⣿⣿⣿⣿⣿⣿⣿⣿⣿⣿⣿⣿⣿⣿⣿⣿⣿⣿⣿⣿⣿⡇⠀⠀⠀⠀⠀⠀⠀⠀⠀⠀⠀⠀⠀⠀⠀⠀⠀⠀⠀⠀⠀⠀⠀⠀⠀⠀⠀⠀⠀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⠀⠀⠀⠀⠀⠀⠀⠀⠀⠀⠀⠀⠀⠀⠀⠀⠀⠀⠀⠀⠀⠀⠀⠀⠀⠀⠀⠀⠀⠀⠀⠀⠀⠀⠀⠀⠀⠀⠑⢀⣿⣿⣿⣿⣿⣿⣿⣿⣿⣿⣿⣿⣿⣿⣿⣿⣿⣿⣿⣿⣿⡇⠀⠀⠀⠀⠀⠀⠀⠀⠀⠀⠀⠀⠀⠀⠀⠀⠀⠀⠀⠀⠀⠀⠀⠀⠀⠀⠀⠀⠀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⠀⠀⠀⠀⠀⠀⠀⠀⠀⠀⠀⠀⠀⠀⠀⠀⠀⠀⠀⠀⠀⠀⠀⠀⠀⠀⠀⠀⠀⠀⠀⠀⣸⣿⣿⣿⣿⣿⣿⣿⣿⣿⣿⣿⣿⣿⣿⣿⣿⣿⣿⣿⣿⣿⣿⣿⣿⣿⣿⣿⣿⣿⣿⣿⣿⣿⣿⠀⠀⠀⠀⠀⠀⠀⠀⠀⠀⠀⠀⠀⠀⠀⠀⠀⠀⠀⠀⠀⠀⠀⠀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⠀⠀⠀⠀⠀⠀⠀⠀⠀⠀⠀⠀⠀⠀⠀⠀⠀⠀⠀⠀⠀⠀⠀⠀⠀⠀⠀⠀⠀⠀⠀⠀⣿⣿⣿⣿⣿⣿⣿⣿⣿⣿⣿⣿⣿⣿⣿⣿⣿⣿⣿⣿⣿⣿⣿⣿⣿⣿⣿⣿⣿⣿⣿⣿⣿⣿⡏⠀⠀⠀⠀⠀⠀⠀⠀⠀⠀⠀⠀⠀⠀⠀⠀⠀⠀⠀⠀⠀⠀⠀⠀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⣿⣿⣿⣿⣿⣿⣿⣿⣿⣿⣿⣿⣿⣿⣿⣿⣿⣿⣿⣿⣿⣿⣿⣿⣿⣿⣿⣿⣿⣿⣿⣿⣿⣿⣿⣿⣿⣿⣿⠿⠿⠿⠿⠿⠿⢿⣿⣿⣿⣿⣿⣿⣿⣿⣿⣿⣿⣿⣿⣿⣿⣿⣿⣿⣿⣿⣿⣿⣿⣿⣿⣿⣿⣿⣿⣿⣿⣿⣿⣿⣿⣿⣿⣿⣿⣿⣿⣿⣿⣿⡇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⣿⣿⣿⣿⣿⣿⣿⣿⣿⣿⣿⣿⣿⣿⣿⣿⣿⣿⣿⣿⣿⣿⣿⣿⣿⣿⣿⣿⣿⣿⣿⣿⣿⣿⣿⣿⡟⠋⠀⠀⠀⠀⠀⠀⠀⠀⠈⠉⠻⣿⣿⣿⣿⣿⣿⣿⣿⣿⣿⣿⣿⣿⣿⣿⣿⣿⣿⣿⣿⣿⣿⣿⣿⣿⣿⣿⣿⣿⣿⣿⣿⣿⣿⣿⣿⣿⣿⣿⣿⣿⡇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⣿⣿⣿⣿⣿⣿⣿⣿⣿⣿⣿⣿⣿⣿⣿⣿⣿⣿⣿⣿⣿⣿⣿⣿⣿⣿⣿⣿⣿⣿⣿⣿⣿⣿⣷⡀⠀⠀⠀⠀⠀⠀⠀⠀⠀⠀⠀⠀⠀⠀⠀⣶⣾⣿⣿⣿⣿⣿⣿⣿⣿⣿⣿⣿⣿⣿⣿⣿⣿⣿⣿⣿⣿⣿⣿⣿⣿⣿⣿⣿⣿⣿⣿⣿⣿⣿⣿⣿⣿⣿⡇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⣿⣿⣿⣿⣿⣿⣿⣿⣿⣿⣿⣿⣿⣿⣿⣿⣿⣿⣿⣿⣿⣿⣿⣿⣿⣿⣿⣿⣿⣿⣿⣿⣿⣿⣿⣿⣦⡀⠀⠀⠀⠀⠀⠀⠀⠀⠀⠀⠀⠀⣼⣿⣿⣿⣿⣿⣿⣿⣿⣿⣿⣿⣿⣿⣿⣿⣿⣿⣿⣿⣿⣿⣿⣿⣿⣿⣿⣿⣿⣿⣿⣿⣿⣿⣿⣿⣿⣿⣿⣿⡇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⣿⣿⣿⣿⣿⣿⣿⣿⣿⣿⣿⣿⣿⣿⣿⣿⣿⣿⣿⣿⣿⣿⣿⣿⣿⣿⣿⣿⣿⣿⣿⣿⣿⣿⣿⣿⣿⣿⣷⣦⣄⣀⠀⠀⠀⠀⠀⢀⣤⣾⣿⣿⣿⣿⣿⣿⣿⣿⣿⣿⣿⣿⣿⣿⣿⣿⣿⣿⣿⣿⣿⣿⣿⣿⣿⣿⣿⣿⣿⣿⣿⣿⣿⣿⣿⣿⣿⣿⣿⣿⡇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⣿⣿⣿⣿⣿⣿⣿⣿⣿⣿⣿⣿⣿⣿⣿⣿⣿⣿⣿⣿⣿⣿⣿⣿⣿⣿⣿⣿⣿⣿⣿⣿⣿⣿⣿⣿⣿⣿⣿⣿⣿⣿⣿⣿⣶⣶⣿⣿⣿⣿⣿⣿⣿⣿⣿⣿⣿⣿⣿⣿⣿⣿⣿⣿⣿⣿⣿⣿⣿⣿⣿⣿⣿⣿⣿⣿⣿⣿⣿⣿⣿⣿⣿⣿⣿⣿⣿⣿⣿⣿⡇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⠀⠀⠀⠀⠀⠀⠀⠀⠀⠀⠀⠀⠀⠀⠀⠀⠀⠀⠀⠀⠀⠀⠀⠀⠀⠀⠀⠀⢀⣀⣀⡀⠀⠀⠀⠀⠀⠀⠀⣼⣿⣿⣿⣿⣿⣿⣷⡄⠀⠀⠀⠀⠀⠀⠀⠀⠀⠀⠀⠀⠀⠀⠀⠀⠀⠀⠀⠀⠀⠀⠀⠀⠀⠀⠀⠀⠀⠀⠀⠀⠀⠀⠀⠀⠀⠀⠀⠀⠀⠀⠀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⠀⠀⠀⠀⠀⠀⠀⠀⠀⠀⠀⠀⠀⠀⠀⠀⠀⠀⠀⠀⠀⠀⠀⠀⠀⠀⢰⣿⣿⣿⣿⣿⣿⣷⣶⣤⣄⠀⠀⢿⣿⣿⣿⣿⣿⣿⣿⣿⣆⠀⠀⠀⠀⠀⠀⠀⠀⠀⠀⠀⠀⠀⠀⠀⠀⠀⠀⠀⠀⠀⠀⠀⠀⠀⠀⠀⠀⠀⠀⠀⠀⠀⠀⠀⠀⠀⠀⠀⠀⠀⠀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⠀⠀⠀⠀⠀⠀⠀⠀⠀⠀⠀⠀⠀⠀⠀⠀⠀⠀⠀⠀⠀⠀⠀⠀⠀⠀⠀⠙⢿⣿⣿⣿⣿⣿⣿⣿⣿⣿⣶⣄⠈⠙⠻⢿⣿⣿⣿⣿⣿⡀⠀⠀⠀⠀⠀⠀⠀⠀⠀⠀⠀⠀⠀⠀⠀⠀⠀⠀⠀⠀⠀⠀⠀⠀⠀⠀⠀⠀⠀⠀⠀⠀⠀⠀⠀⠀⠀⠀⠀⠀⠀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⠀⠀⠀⠀⠀⠀⠀⠀⠀⠀⠀⠀⠀⠀⠀⠀⠀⠀⠀⠀⠀⠀⠀⠀⠀⠀⠀⠀⠀⠈⠙⠻⢿⣿⣿⣿⣿⣿⣿⣿⣿⣦⡀⠈⣿⣿⣿⣿⣿⡇⠀⠀⠀⠀⠀⠀⠀⠀⠀⠀⠀⠀⠀⠀⠀⠀⠀⠀⠀⠀⠀⠀⠀⠀⠀⠀⠀⠀⠀⠀⠀⠀⠀⠀⠀⠀⠀⠀⠀⠀⠀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⠀⠀⠀⠀⠀⠀⠀⠀⠀⠀⠀⠀⠀⠀⠀⠀⠀⠀⠀⠀⠀⠀⠀⠀⠀⠀⠀⠀⠀⠀⠀⠀⠀⠀⠉⠙⠻⢿⣿⣿⣿⣿⣿⣄⢸⣿⣿⣿⣿⡇⠀⠀⠀⠀⠀⠀⠀⠀⠀⠀⠀⠀⠀⠀⠀⠀⠀⠀⠀⠀⠀⠀⠀⠀⠀⠀⠀⠀⠀⠀⠀⠀⠀⠀⠀⠀⠀⠀⠀⠀⠀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⠀⠀⠀⠀⠀⠀⠀⠀⠀⠀⠀⠀⠀⠀⠀⠀⠀⠀⠀⠀⠀⠀⠀⠀⠀⠀⠀⠀⠀⠀⠀⠀⠀⠀⠀⠀⠀⠀⠈⠙⢿⣿⣿⣿⣦⣿⣿⣿⣿⣧⠀⠀⠀⠀⠀⠀⠀⠀⠀⠀⠀⠀⠀⠀⠀⠀⠀⠀⠀⠀⠀⠀⠀⠀⠀⠀⠀⠀⠀⠀⠀⠀⠀⠀⠀⠀⠀⠀⠀⠀⠀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⠀⠀⠀⠀⠀⠀⠀⠀⠀⠀⠀⠀⠀⠀⠀⠀⠀⠀⠀⠀⠀⠀⠀⠀⠀⠀⠀⠀⠀⠀⠀⠀⠀⠀⠀⠀⠀⠀⠀⠀⠀⠹⣿⣿⣿⣿⣿⣿⣿⣿⠀⠀⠀⠀⠀⠀⠀⠀⠀⠀⠀⠀⠀⠀⠀⠀⠀⠀⠀⠀⠀⠀⠀⠀⠀⠀⠀⠀⠀⠀⠀⠀⠀⠀⠀⠀⠀⠀⠀⠀⠀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⠀⠀⠀⠀⠀⠀⠀⠀⠀⠀⠀⠀⠀⠀⠀⠀⠀⠀⠀⠀⠀⠀⠀⠀⠀⠀⠀⠀⠀⠀⠀⠀⠀⠀⠀⠀⠀⠀⠀⠀⠀⢀⣠⣼⣿⣿⣿⣿⣿⣿⣿⣿⣶⣶⣤⡀⠀⠀⠀⠀⠀⠀⠀⠀⠀⠀⠀⠀⠀⠀⠀⠀⠀⠀⠀⠀⠀⠀⠀⠀⠀⠀⠀⠀⠀⠀⠀⠀⠀⠀⠀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⠀⠀⠀⠀⠀⠀⠀⠀⠀⠀⠀⠀⠀⠀⠀⠀⠀⠀⠀⠀⠀⠀⠀⠀⠀⠀⠀⠀⠀⠀⠀⠀⠀⠀⠀⠀⠀⠀⢀⣤⣾⣿⣿⣿⣿⣿⣿⣿⣿⣿⣿⣿⣿⣿⣿⣿⣦⣄⠀⠀⠀⠀⠀⠀⠀⠀⠀⠀⠀⠀⠀⠀⠀⠀⠀⠀⠀⠀⠀⠀⠀⠀⠀⠀⠀⠀⠀⠀⠀⠀⠀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⠀⠀⠀⠀⠀⠀⠀⠀⠀⠀⠀⠀⠀⠀⠀⠀⠀⠀⠀⠀⠀⠀⠀⠀⠀⠀⠀⠀⠀⠀⠀⠀⠀⠀⠀⠀⠀⢠⣾⣿⣿⣿⣿⣿⣿⣿⣿⣿⣿⣿⣿⣿⣿⣿⣿⣿⣿⣿⣧⡀⠀⠀⠀⠀⠀⠀⠀⠀⠀⠀⠀⠀⠀⠀⠀⠀⠀⠀⠀⠀⠀⠀⠀⠀⠀⠀⠀⠀⠀⠀⠀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⠀⠀⠀⠀⠀⠀⠀⠀⠀⠀⠀⠀⠀⠀⠀⠀⠀⠀⠀⠀⠀⠀⠀⠀⠀⠀⠀⠀⠀⠀⠀⠀⠀⠀⠀⠀⠀⠻⢿⡿⣿⣿⣿⣿⣿⣿⣿⣿⣿⣿⣿⣿⣿⣿⣿⣿⣿⣿⣿⣿⣷⠀⠀⠀⠀⠀⠀⠀⠀⠀⠀⠀⠀⠀⠀⠀⠀⠀⠀⠀⠀⠀⠀⠀⠀⠀⠀⠀⠀⠀⠀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⠀⠀⠀⠀⠀⠀⠀⠀⠀⠀⠀⠀⠀⠀⠀⠀⠀⠀⠀⠀⠀⠀⠀⠀⠀⠀⠀⠀⠀⠀⠀⠀⠀⠀⠀⠀⠀⠀⠀⢀⣼⣿⣿⣿⣿⣿⣿⣿⣿⣿⣿⣿⣿⣿⣿⣿⣿⣿⣿⣿⣿⠀⠀⠀⠀⠀⠀⠀⠀⠀⠀⠀⠀⠀⠀⠀⠀⠀⠀⠀⠀⠀⠀⠀⠀⠀⠀⠀⠀⠀⠀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⠀⠀⠀⠀⠀⠀⠀⠀⠀⠀⠀⠀⠀⠀⠀⠀⠀⠀⠀⠀⠀⠀⠀⠀⠀⠀⠀⠀⠀⠀⠀⠀⠀⠀⠀⠀⠀⠀⠀⠉⢻⣿⣿⣿⣿⣿⣿⣿⣿⣿⣿⣿⣿⣿⣿⣿⣿⣿⣿⣿⣿⠀⠀⠀⠀⠀⠀⠀⠀⠀⠀⠀⠀⠀⠀⠀⠀⠀⠀⠀⠀⠀⠀⠀⠀⠀⠀⠀⠀⠀⠀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⠀⠀⠀⠀⠀⠀⠀⠀⠀⠀⠀⠀⠀⠀⠀⠀⠀⠀⠀⠀⠀⠀⠀⠀⠀⠀⠀⠀⠀⠀⠀⠀⣸⣿⣿⣿⣿⣿⣿⣿⣿⣿⣿⣿⣿⣿⣿⣿⣿⣿⣿⣿⣿⣿⣿⣿⣿⣿⣿⣿⣿⣿⣿⣿⣿⣿⠁⠀⠀⠀⠀⠀⠀⠀⠀⠀⠀⠀⠀⠀⠀⠀⠀⠀⠀⠀⠀⠀⠀⠀⠀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⠀⠀⠀⠀⠀⠀⠀⠀⠀⠀⠀⠀⠀⠀⠀⠀⠀⠀⠀⠀⠀⠀⠀⠀⠀⠀⠀⠀⠀⠀⠀⠀⣿⣿⣿⣿⣿⣿⣿⣿⣿⣿⣿⣿⣿⣿⣿⣿⣿⣿⣿⣿⣿⣿⣿⣿⣿⣿⣿⣿⣿⣿⣿⣿⣿⡏⠀⠀⠀⠀⠀⠀⠀⠀⠀⠀⠀⠀⠀⠀⠀⠀⠀⠀⠀⠀⠀⠀⠀⠀⠀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⠀⠀⠀⠀⠀⠀⠀⠀⠀⠀⠀⠀⠀⠀⠀⠀⠀⠀⠀⠀⠀⠀⠀⠀⠀⠀⠀⠀⠀⠀⠀⠀⠀⠀⠀⠀⠀⠀⠀⠀⢀⣴⣾⣶⣤⡀⠀⠀⠀⠀⠀⠀⠀⠀⠀⠀⠀⠀⠀⠀⠀⠀⠀⠀⠀⠀⠀⠀⠀⠀⠀⠀⠀⠀⠀⠀⠀⠀⠀⠀⠀⠀⠀⠀⠀⠀⠀⠀⠀⠀⠀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⠀⠀⠀⠀⠀⠀⠀⠀⠀⠀⠀⠀⠀⠀⠀⠀⠀⠀⠀⠀⠀⠀⠀⠀⠀⠀⠀⠀⢀⣀⣤⣤⣤⣄⣀⡀⠀⠀⠀⠀⠻⣿⣿⣿⣿⣿⣿⣷⡀⠀⠀⠀⠀⠀⠀⠀⠀⠀⠀⠀⠀⠀⠀⠀⠀⠀⠀⠀⠀⠀⠀⠀⠀⠀⠀⠀⠀⠀⠀⠀⠀⠀⠀⠀⠀⠀⠀⠀⠀⠀⠀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⠀⠀⠀⠀⠀⠀⠀⠀⠀⠀⠀⠀⠀⠀⠀⠀⠀⠀⠀⠀⠀⠀⠀⠀⠀⠀⠀⠀⠺⣿⣿⣿⣿⣿⣿⣿⣷⣶⣤⡀⠀⠀⠉⠻⣿⣿⣿⣿⣧⠀⠀⠀⠀⠀⠀⠀⠀⠀⠀⠀⠀⠀⠀⠀⠀⠀⠀⠀⠀⠀⠀⠀⠀⠀⠀⠀⠀⠀⠀⠀⠀⠀⠀⠀⠀⠀⠀⠀⠀⠀⠀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⠀⠀⠀⠀⠀⠀⠀⠀⠀⠀⠀⠀⠀⠀⠀⠀⠀⠀⠀⠀⠀⠀⠀⠀⠀⠀⠀⠀⠀⠈⠛⢿⣿⣿⣿⣿⣿⣿⣿⣿⣷⣄⠀⠀⢻⣿⣿⣿⣿⠀⠀⠀⠀⠀⠀⠀⠀⠀⠀⠀⠀⠀⠀⠀⠀⠀⠀⠀⠀⠀⠀⠀⠀⠀⠀⠀⠀⠀⠀⠀⠀⠀⠀⠀⠀⠀⠀⠀⠀⠀⠀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⠀⠀⠀⠀⠀⠀⠀⠀⠀⠀⠀⠀⠀⠀⠀⠀⠀⠀⠀⠀⠀⠀⠀⠀⠀⠀⠀⠀⠀⠀⠀⠀⠀⠉⠙⠛⠿⢿⣿⣿⣿⣿⣷⣄⠘⣿⣿⣿⣿⠀⠀⠀⠀⠀⠀⠀⠀⠀⠀⠀⠀⠀⠀⠀⠀⠀⠀⠀⠀⠀⠀⠀⠀⠀⠀⠀⠀⠀⠀⠀⠀⠀⠀⠀⠀⠀⠀⠀⠀⠀⠀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⠀⠀⠀⠀⠀⠀⠀⠀⠀⠀⠀⠀⠀⠀⠀⠀⠀⠀⠀⠀⠀⠀⠀⠀⠀⠀⠀⠀⠀⠀⠀⠀⠀⠀⠀⠀⠀⠀⠈⠙⠻⣿⣿⣿⣦⢿⣿⣿⣿⡀⠀⠀⠀⠀⠀⠀⠀⠀⠀⠀⠀⠀⠀⠀⠀⠀⠀⠀⠀⠀⠀⠀⠀⠀⠀⠀⠀⠀⠀⠀⠀⠀⠀⠀⠀⠀⠀⠀⠀⠀⠀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⠀⠀⠀⠀⠀⠀⠀⠀⠀⠀⠀⠀⠀⠀⠀⠀⠀⠀⠀⠀⠀⠀⠀⠀⠀⠀⠀⠀⠀⠀⠀⠀⠀⠀⠀⠀⠀⠀⠀⠀⠀⠀⠀⣻⣿⣿⣿⣿⣿⣷⣶⣦⣤⣀⠀⠀⠀⠀⠀⠀⠀⠀⠀⠀⠀⠀⠀⠀⠀⠀⠀⠀⠀⠀⠀⠀⠀⠀⠀⠀⠀⠀⠀⠀⠀⠀⠀⠀⠀⠀⠀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⠀⠀⠀⠀⠀⠀⠀⠀⠀⠀⠀⠀⠀⠀⠀⠀⠀⠀⠀⠀⠀⠀⠀⠀⠀⠀⠀⠀⠀⠀⠀⠀⠀⠀⠀⠀⠀⠀⠀⢀⣠⣶⣿⣿⣿⣿⣿⣿⣿⣿⣿⣿⣿⣿⣷⣤⡀⠀⠀⠀⠀⠀⠀⠀⠀⠀⠀⠀⠀⠀⠀⠀⠀⠀⠀⠀⠀⠀⠀⠀⠀⠀⠀⠀⠀⠀⠀⠀⠀⠀⠀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⠀⠀⠀⠀⠀⠀⠀⠀⠀⠀⠀⠀⠀⠀⠀⠀⠀⠀⠀⠀⠀⠀⠀⠀⠀⠀⠀⠀⠀⠀⠀⠀⠀⠀⠀⠀⠀⠀⠈⠛⠛⣿⣿⣿⣿⣿⣿⣿⣿⣿⣿⣿⣿⣿⣿⣿⣿⣿⣿⡆⠀⠀⠀⠀⠀⠀⠀⠀⠀⠀⠀⠀⠀⠀⠀⠀⠀⠀⠀⠀⠀⠀⠀⠀⠀⠀⠀⠀⠀⠀⠀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⠀⠀⠀⠀⠀⠀⠀⠀⠀⠀⠀⠀⠀⠀⠀⠀⠀⠀⠀⠀⠀⠀⠀⠀⠀⠀⠀⠀⠀⠀⠀⠀⠀⠀⠀⠀⠀⠀⠀⠀⠺⣿⣿⣿⣿⣿⣿⣿⣿⣿⣿⣿⣿⣿⣿⣿⣿⣿⣿⡇⠀⠀⠀⠀⠀⠀⠀⠀⠀⠀⠀⠀⠀⠀⠀⠀⠀⠀⠀⠀⠀⠀⠀⠀⠀⠀⠀⠀⠀⠀⠀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⠀⠀⠀⠀⠀⠀⠀⠀⠀⠀⠀⠀⠀⠀⠀⠀⠀⠀⠀⠀⠀⠀⠀⠀⠀⠀⠀⠀⠀⠀⠀⠀⠀⠀⣀⣾⣿⣿⣿⣿⣿⣿⣿⣿⣿⣿⣿⣿⣿⣿⣿⣿⣿⣿⣿⣿⣿⣿⣿⣿⣿⣿⣿⣿⣷⠀⠀⠀⠀⠀⠀⠀⠀⠀⠀⠀⠀⠀⠀⠀⠀⠀⠀⠀⠀⠀⠀⠀⠀⠀⠀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⠀⠀⠀⠀⠀⠀⠀⠀⠀⠀⠀⠀⠀⠀⠀⠀⠀⠀⠀⠀⠀⠀⠀⠀⠀⠀⠀⠀⠀⠀⠀⣠⣶⣿⣿⣿⣿⣿⣿⣿⣿⣿⣿⣿⣿⣿⣿⣿⣿⣿⣿⣿⣿⣿⣿⣿⣿⣿⣿⣿⣿⣿⣿⣿⣿⠀⠀⠀⠀⠀⠀⠀⠀⠀⠀⠀⠀⠀⠀⠀⠀⠀⠀⠀⠀⠀⠀⠀⠀⠀⠀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⠀⠀⠀⠀⠀⠀⠀⠀⠀⠀⠀⠀⠀⠀⠀⠀⠀⠀⠀⠀⠀⠀⠀⠀⠀⠀⠀⠀⠀⠀⣴⣿⣿⣿⣿⣿⣿⣿⣿⣿⠟⣿⣿⣿⣿⣿⣿⣿⣿⣿⣿⣿⣿⣿⣿⣿⣿⣿⣿⣿⣿⣿⣿⣿⡇⠀⠀⠀⠀⠀⠀⠀⠀⠀⠀⠀⠀⠀⠀⠀⠀⠀⠀⠀⠀⠀⠀⠀⠀⠀⠀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⠀⠀⠀⠀⠀⠀⠀⠀⠀⠀⠀⠀⠀⠀⠀⠀⠀⠀⠀⠀⠀⠀⠀⠀⠀⠀⠀⠀⠀⢰⣿⣿⣿⣿⣿⣿⣿⣿⠟⠋⠀⣿⣿⣿⣿⣿⣿⣿⣿⣿⣿⣿⣿⣿⣿⣿⣿⣿⣿⣿⣿⣿⣿⣿⡇⠀⠀⠀⠀⠀⠀⠀⠀⠀⠀⠀⠀⠀⠀⠀⠀⠀⠀⠀⠀⠀⠀⠀⠀⠀⠀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⠀⠀⠀⠀⠀⠀⠀⠀⠀⠀⠀⠀⠀⠀⠀⠀⠀⠀⠀⠀⠀⠀⠀⠀⠀⠀⠀⠀⠀⣸⣿⣿⣿⣿⣿⣿⠟⠁⠀⠀⢸⣿⣿⣿⣿⣿⣿⣿⣿⣿⣿⣿⣿⣿⣿⣿⣿⣿⣿⣿⣿⣿⣿⣿⠁⠀⠀⠀⠀⠀⠀⠀⠀⠀⠀⠀⠀⠀⠀⠀⠀⠀⠀⠀⠀⠀⠀⠀⠀⠀⠀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⠀⠀⠀⠀⠀⠀⠀⠀⠀⠀⠀⠀⠀⠀⠀⠀⠀⠀⠀⠀⠀⠀⠀⠀⠀⠀⠀⠀⠀⠉⣿⣿⣿⣿⡟⠁⠀⠀⠀⠀⢸⣿⣿⣿⣿⣿⣿⣿⣿⣿⣿⣿⣿⣿⣿⣿⣿⣿⣿⣿⣿⣿⣿⣿⠀⠀⠀⠀⠀⠀⠀⠀⠀⠀⠀⠀⠀⠀⠀⠀⠀⠀⠀⠀⠀⠀⠀⠀⠀⠀⠀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⠀⠀⠀⠀⠀⠀⠀⠀⠀⠀⠀⠀⠀⠀⠀⠀⠀⠀⠀⠀⠀⠀⠀⠀⠀⠀⠀⠀⠀⠀⠈⠉⠁⠀⠀⠀⠀⠀⠀⠀⢸⣿⣿⣿⣿⣿⣿⣿⣿⣿⣿⣿⣿⣿⣿⣿⣿⣿⣿⣿⣿⣿⣿⣿⠀⠀⠀⠀⠀⠀⠀⠀⠀⠀⠀⠀⠀⠀⠀⠀⠀⠀⠀⠀⠀⠀⠀⠀⠀⠀⠀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⠀⠀⠀⠀⠀⠀⠀⠀⠀⠀⠀⠀⠀⠀⠀⠀⠀⠀⠀⠀⠀⠀⠀⠀⠀⠀⠀⠀⠀⠀⠀⠀⠀⠀⠀⠀⠀⠀⠀⣀⣀⣀⠀⠀⠀⠀⠀⠀⠀⠀⠀⠀⠀⠀⠀⠀⠀⠀⠀⠀⠀⠀⠀⠀⠀⠀⠀⠀⠀⠀⠀⠀⠀⠀⠀⠀⠀⠀⠀⠀⠀⠀⠀⠀⠀⠀⠀⠀⠀⠀⠀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⠀⠀⠀⠀⠀⠀⠀⠀⠀⠀⠀⠀⠀⠀⠀⠀⠀⠀⠀⠀⠀⠀⠀⠀⠀⠀⠀⠀⠀⠀⠀⠀⠀⠀⠀⠀⠀⢀⣾⣿⣿⣿⣿⣶⣄⠀⠀⠀⠀⠀⠀⠀⠀⠀⠀⠀⠀⠀⠀⠀⠀⠀⠀⠀⠀⠀⠀⠀⠀⠀⠀⠀⠀⠀⠀⠀⠀⠀⠀⠀⠀⠀⠀⠀⠀⠀⠀⠀⠀⠀⠀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⠀⠀⠀⠀⠀⠀⠀⠀⠀⠀⠀⠀⠀⠀⠀⠀⠀⠀⠀⠀⠀⠀⠀⠀⠀⠀⠀⠀⠀⠀⠀⠀⠀⠀⠀⠀⠀⠘⢿⣿⣿⣿⣿⣿⣿⣷⡀⠀⠀⠀⠀⠀⠀⠀⠀⠀⠀⠀⠀⠀⠀⠀⠀⠀⠀⠀⠀⠀⠀⠀⠀⠀⠀⠀⠀⠀⠀⠀⠀⠀⠀⠀⠀⠀⠀⠀⠀⠀⠀⠀⠀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⠀⠀⠀⠀⠀⠀⠀⠀⠀⠀⠀⠀⠀⠀⠀⠀⠀⠀⠀⠀⠀⠀⠀⠀⠀⠀⠀⠀⠀⠀⣀⣤⣤⣤⣤⣀⣀⠀⠀⠉⠛⠿⣿⣿⣿⣿⣿⡀⠀⠀⠀⠀⠀⠀⠀⠀⠀⠀⠀⠀⠀⠀⠀⠀⠀⠀⠀⠀⠀⠀⠀⠀⠀⠀⠀⠀⠀⠀⠀⠀⠀⠀⠀⠀⠀⠀⠀⠀⠀⠀⠀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⠀⠀⠀⠀⠀⠀⠀⠀⠀⠀⠀⠀⠀⠀⠀⠀⠀⠀⠀⠀⠀⠀⠀⠀⠀⠀⠀⠀⠀⠘⢿⣿⣿⣿⣿⣿⣿⣿⣶⣤⣀⠀⠈⢿⣿⣿⣿⣇⠀⠀⠀⠀⠀⠀⠀⠀⠀⠀⠀⠀⠀⠀⠀⠀⠀⠀⠀⠀⠀⠀⠀⠀⠀⠀⠀⠀⠀⠀⠀⠀⠀⠀⠀⠀⠀⠀⠀⠀⠀⠀⠀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⠀⠀⠀⠀⠀⠀⠀⠀⠀⠀⠀⠀⠀⠀⠀⠀⠀⠀⠀⠀⠀⠀⠀⠀⠀⠀⠀⠀⠀⠀⠀⠉⠻⠿⣿⣿⣿⣿⣿⣿⣿⣷⣄⠈⣿⣿⣿⣿⠀⠀⠀⠀⠀⠀⠀⠀⠀⠀⠀⠀⠀⠀⠀⠀⠀⠀⠀⠀⠀⠀⠀⠀⠀⠀⠀⠀⠀⠀⠀⠀⠀⠀⠀⠀⠀⠀⠀⠀⠀⠀⠀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⠀⠀⠀⠀⠀⠀⠀⠀⠀⠀⠀⠀⠀⠀⠀⠀⠀⠀⠀⠀⠀⠀⠀⠀⠀⠀⠀⠀⠀⠀⠀⠀⠀⠀⠀⠈⠉⠙⠛⠿⣿⣿⣿⣷⣿⣿⣿⣿⠀⠀⠀⠀⠀⠀⠀⠀⠀⠀⠀⠀⠀⠀⠀⠀⠀⠀⠀⠀⠀⠀⠀⠀⠀⠀⠀⠀⠀⠀⠀⠀⠀⠀⠀⠀⠀⠀⠀⠀⠀⠀⠀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⠀⠀⠀⠀⠀⠀⠀⠀⠀⠀⠀⠀⠀⠀⠀⠀⠀⠀⠀⠀⠀⠀⠀⠀⠀⠀⠀⠀⠀⠀⠀⠀⠀⠀⠀⠀⠀⠀⠀⠀⠀⠀⠈⢻⣿⣿⣿⣿⣧⣤⣤⣄⣀⠀⠀⠀⠀⠀⠀⠀⠀⠀⠀⠀⠀⠀⠀⠀⠀⠀⠀⠀⠀⠀⠀⠀⠀⠀⠀⠀⠀⠀⠀⠀⠀⠀⠀⠀⠀⠀⠀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⠀⠀⠀⠀⠀⠀⠀⠀⠀⠀⠀⠀⠀⠀⠀⠀⠀⠀⠀⠀⠀⠀⠀⠀⠀⠀⠀⠀⠀⠀⠀⠀⠀⠀⠀⠀⠀⠀⠀⠀⣠⣶⣿⣿⣿⣿⣿⣿⣿⣿⣿⣿⣿⣷⣤⡀⠀⠀⠀⠀⠀⠀⠀⠀⠀⠀⠀⠀⠀⠀⠀⠀⠀⠀⠀⠀⠀⠀⠀⠀⠀⠀⠀⠀⠀⠀⠀⠀⠀⠀⠀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⠀⠀⠀⠀⠀⠀⠀⠀⠀⠀⠀⠀⠀⠀⠀⠀⠀⠀⠀⠀⠀⠀⠀⠀⠀⠀⠀⠀⠀⠀⠀⠀⠀⠀⠀⠀⠀⠡⣿⣿⣿⣿⣿⣿⣿⣿⣿⣿⣿⣿⣿⣿⣿⣿⣿⣿⣿⡇⠀⠀⠀⠀⠀⠀⠀⠀⠀⠀⠀⠀⠀⠀⠀⠀⠀⠀⠀⠀⠀⠀⠀⠀⠀⠀⠀⠀⠀⠀⠀⠀⠀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⠀⠀⠀⠀⠀⠀⠀⠀⠀⠀⠀⠀⠀⠀⠀⠀⠀⠀⠀⠀⠀⠀⠀⠀⠀⠀⠀⠀⠀⠀⠀⠀⠀⠀⠀⠀⠀⠀⠀⠉⢉⣿⣿⣿⣿⣿⣿⣿⣿⣿⣿⣿⣿⣿⣿⣿⣿⣿⠀⠀⠀⠀⠀⠀⠀⠀⠀⠀⠀⠀⠀⠀⠀⠀⠀⠀⠀⠀⠀⠀⠀⠀⠀⠀⠀⠀⠀⠀⠀⠀⠀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⠀⠀⠀⠀⠀⠀⠀⠀⠀⠀⠀⠀⠀⠀⠀⠀⠀⠀⠀⠀⠀⠀⠀⠀⠀⠀⠀⠀⠀⠀⠀⠀⠀⠀⠀⠀⠀⠀⠀⠀⠀⠀⠈⠉⢹⣿⣿⣿⣿⣿⣿⣿⣿⣿⣿⣿⣿⣿⡇⠀⠀⠀⠀⠀⠀⠀⠀⠀⠀⠀⠀⠀⠀⠀⠀⠀⠀⠀⠀⠀⠀⠀⠀⠀⠀⠀⠀⠀⠀⠀⠀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⠀⠀⠀⠀⠀⠀⠀⠀⠀⠀⠀⠀⠀⠀⠀⠀⠀⠀⠀⠀⠀⠀⠀⠀⠀⠀⠀⠀⠀⠀⠀⠀⠀⠀⠀⠀⠀⠀⠀⠀⠀⠀⠀⢀⣼⣿⣿⣿⣿⣿⣿⣿⣿⣿⣿⣿⣿⣿⣧⠀⠀⠀⠀⠀⠀⠀⠀⠀⠀⠀⠀⠀⠀⠀⠀⠀⠀⠀⠀⠀⠀⠀⠀⠀⠀⠀⠀⠀⠀⠀⠀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⠀⠀⠀⠀⠀⠀⠀⠀⠀⠀⠀⠀⠀⠀⠀⠀⠀⠀⠀⠀⠀⠀⠀⠀⠀⠀⠀⠀⠀⠀⣀⣀⣀⣀⣀⠀⢀⣾⣿⣿⣿⣿⣿⣿⣿⣿⣿⣿⣿⣿⣿⣿⣿⣿⣿⣿⣿⣿⣿⣿⣿⣿⣧⠀⠀⠀⠀⠀⠀⠀⠀⠀⠀⠀⠀⠀⠀⠀⠀⠀⠀⠀⠀⠀⠀⠀⠀⠀⠀⠀⠀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⠀⠀⠀⠀⠀⠀⠀⠀⠀⠀⠀⠀⠀⠀⠀⠀⠀⠀⠀⠀⠀⠀⠀⠀⠀⠀⠀⠀⢰⣿⣿⣿⣿⣿⣿⣷⣾⣿⣿⣿⣿⣿⣿⣿⣿⣿⣿⣿⣿⣿⣿⣿⣿⣿⣿⣿⣿⣿⣿⣿⣿⣿⣿⡆⠀⠀⠀⠀⠀⠀⠀⠀⠀⠀⠀⠀⠀⠀⠀⠀⠀⠀⠀⠀⠀⠀⠀⠀⠀⠀⠀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⠀⠀⠀⠀⠀⠀⠀⠀⠀⠀⠀⠀⠀⠀⠀⠀⠀⠀⠀⠀⠀⠀⠀⠀⠀⠀⠀⠀⣼⣿⣿⣿⣿⣿⣿⣿⣿⣿⣿⣿⣿⣿⣿⣿⣿⣿⣿⣿⣿⣿⣿⣿⣿⣿⣿⣿⣿⣿⣿⣿⣿⣿⣿⣧⠀⠀⠀⠀⠀⠀⠀⠀⠀⠀⠀⠀⠀⠀⠀⠀⠀⠀⠀⠀⠀⠀⠀⠀⠀⠀⠀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⠀⠀⠀⠀⠀⠀⠀⠀⠀⠀⠀⠀⠀⠀⠀⠀⠀⠀⠀⠀⠀⠀⠀⠀⠀⠀⠀⠰⢿⣿⣿⣿⣿⣿⣿⣿⣿⣿⣿⣿⡿⣿⣿⣿⣿⣿⣿⣿⣿⣿⣿⣿⣿⣿⣿⣿⣿⣿⣿⣿⣿⣿⣿⣿⡆⠀⠀⠀⠀⠀⠀⠀⠀⠀⠀⠀⠀⠀⠀⠀⠀⠀⠀⠀⠀⠀⠀⠀⠀⠀⠀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⠀⠀⠀⠀⠀⠀⠀⠀⠀⠀⠀⠀⠀⠀⠀⠀⠀⠀⠀⠀⠀⠀⠀⠀⠀⠀⠀⠀⠀⠻⠟⠛⠿⣿⣿⣿⣿⣿⣿⡟⠁⣿⣿⣿⣿⣿⣿⣿⣿⣿⣿⣿⣿⣿⣿⣿⣿⣿⣿⣿⣿⣿⣿⣿⣿⡀⠀⠀⠀⠀⠀⠀⠀⠀⠀⠀⠀⠀⠀⠀⠀⠀⠀⠀⠀⠀⠀⠀⠀⠀⠀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⠀⠀⠀⠀⠀⠀⠀⠀⠀⠀⠀⠀⠀⠀⠀⠀⠀⠀⠀⠀⠀⠀⠀⠀⠀⠀⠀⠀⠀⠀⠀⠀⠀⠈⠙⠻⠿⠟⠋⠀⠀⣿⣿⣿⣿⣿⣿⣿⣿⣿⣿⣿⣿⣿⣿⣿⣿⣿⣿⣿⣿⣿⣿⣿⣿⠃⠀⠀⠀⠀⠀⠀⠀⠀⠀⠀⠀⠀⠀⠀⠀⠀⠀⠀⠀⠀⠀⠀⠀⠀⠀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⠀⠀⠀⠀⠀⠀⠀⠀⠀⠀⠀⠀⠀⠀⠀⠀⠀⠀⠀⠀⠀⠀⠀⠀⠀⠀⠀⠀⠀⠀⠀⠀⠀⠀⣠⣴⣦⣦⣤⣀⡀⠀⠀⠀⠀⠀⠀⠀⠀⠀⠀⠀⠀⠀⠀⠀⠀⠀⠀⠀⠀⠀⠀⠀⠀⠀⠀⠀⠀⠀⠀⠀⠀⠀⠀⠀⠀⠀⠀⠀⠀⠀⠀⠀⠀⠀⠀⠀⠀⠀⠀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⠀⠀⠀⠀⠀⠀⠀⠀⠀⠀⠀⠀⠀⠀⠀⠀⠀⠀⠀⠀⠀⠀⠀⠀⠀⠀⠀⠀⠀⠀⠀⠀⠀⠘⣿⣿⣿⣿⣿⣿⣿⣷⣦⣀⠀⠀⠀⠀⠀⠀⠀⠀⠀⠀⠀⠀⠀⠀⠀⠀⠀⠀⠀⠀⠀⠀⠀⠀⠀⠀⠀⠀⠀⠀⠀⠀⠀⠀⠀⠀⠀⠀⠀⠀⠀⠀⠀⠀⠀⠀⠀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⠀⠀⠀⠀⠀⠀⠀⠀⠀⠀⠀⠀⠀⠀⠀⠀⠀⠀⠀⠀⠀⠀⠀⠀⠀⠀⠀⠀⠀⠀⠀⠀⠀⠀⠀⠉⠛⠿⠿⣿⣿⣿⣿⣿⣧⡀⠀⠀⠀⠀⠀⠀⠀⠀⠀⠀⠀⠀⠀⠀⠀⠀⠀⠀⠀⠀⠀⠀⠀⠀⠀⠀⠀⠀⠀⠀⠀⠀⠀⠀⠀⠀⠀⠀⠀⠀⠀⠀⠀⠀⠀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⠀⠀⠀⠀⠀⠀⠀⠀⠀⠀⠀⠀⠀⠀⠀⠀⠀⠀⠀⠀⠀⠀⠀⠀⠀⠀⠀⠀⠀⠀⠀⠀⠀⠀⠀⠀⢀⣠⣤⣤⣤⣉⣻⣿⣿⣧⠀⠀⠀⠀⠀⠀⠀⠀⠀⠀⠀⠀⠀⠀⠀⠀⠀⠀⠀⠀⠀⠀⠀⠀⠀⠀⠀⠀⠀⠀⠀⠀⠀⠀⠀⠀⠀⠀⠀⠀⠀⠀⠀⠀⠀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⠀⠀⠀⠀⠀⠀⠀⠀⠀⠀⠀⠀⠀⠀⠀⠀⠀⠀⠀⠀⠀⠀⠀⠀⠀⠀⠀⠀⠀⠀⠀⠀⠀⠀⠀⠀⠀⠀⠉⠙⠛⠿⠿⢿⣿⣿⣷⡀⠀⠀⠀⠀⠀⠀⠀⠀⠀⠀⠀⠀⠀⠀⠀⠀⠀⠀⠀⠀⠀⠀⠀⠀⠀⠀⠀⠀⠀⠀⠀⠀⠀⠀⠀⠀⠀⠀⠀⠀⠀⠀⠀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⠀⠀⠀⠀⠀⠀⠀⠀⠀⠀⠀⠀⠀⠀⠀⠀⠀⠀⠀⠀⠀⠀⠀⠀⠀⠀⠀⠀⠀⠀⠀⠀⠀⠀⠀⠀⠀⠀⠀⠀⠀⠀⠀⠀⢻⣿⣿⣷⣀⠀⠀⠀⠀⠀⠀⠀⠀⠀⠀⠀⠀⠀⠀⠀⠀⠀⠀⠀⠀⠀⠀⠀⠀⠀⠀⠀⠀⠀⠀⠀⠀⠀⠀⠀⠀⠀⠀⠀⠀⠀⠀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⠀⠀⠀⠀⠀⠀⠀⠀⠀⠀⠀⠀⠀⠀⠀⠀⠀⠀⠀⠀⠀⠀⠀⠀⠀⠀⠀⠀⠀⠀⠀⠀⠀⠀⠀⠀⠀⠀⠀⠀⠀⢠⣴⣶⣿⣿⣿⣿⣿⣿⣿⣶⣤⡀⠀⠀⠀⠀⠀⠀⠀⠀⠀⠀⠀⠀⠀⠀⠀⠀⠀⠀⠀⠀⠀⠀⠀⠀⠀⠀⠀⠀⠀⠀⠀⠀⠀⠀⠀⠀⠀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⠀⠀⠀⠀⠀⠀⠀⠀⠀⠀⠀⠀⠀⠀⠀⠀⠀⠀⠀⠀⠀⠀⠀⠀⠀⠀⠀⠀⠀⠀⠀⠀⠀⠀⠀⠀⠀⠀⠀⠛⠿⣿⣿⣿⣿⣿⣿⣿⣿⣿⣿⣿⣿⣿⣿⣿⡇⠀⠀⠀⠀⠀⠀⠀⠀⠀⠀⠀⠀⠀⠀⠀⠀⠀⠀⠀⠀⠀⠀⠀⠀⠀⠀⠀⠀⠀⠀⠀⠀⠀⠀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⠀⠀⠀⠀⠀⠀⠀⠀⠀⠀⠀⠀⠀⠀⠀⠀⠀⠀⠀⠀⠀⠀⠀⠀⠀⠀⠀⠀⠀⠀⠀⠀⠀⠀⠀⠀⠀⠀⠀⠀⠀⠀⢻⣿⡟⣿⣿⣿⣿⣿⣿⣿⣿⣿⣿⣿⣿⠀⠀⠀⠀⠀⠀⠀⠀⠀⠀⠀⠀⠀⠀⠀⠀⠀⠀⠀⠀⠀⠀⠀⠀⠀⠀⠀⠀⠀⠀⠀⠀⠀⠀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⠀⠀⠀⠀⠀⠀⠀⠀⠀⠀⠀⠀⠀⠀⠀⠀⠀⠀⠀⠀⠀⠀⠀⠀⠀⠀⠀⠀⠀⠀⠀⠀⠀⠀⠀⠀⠀⠀⠀⠀⠀⠀⠈⣿⣷⣿⣿⣿⣿⣿⣿⣿⣿⣿⣿⣿⣿⡀⠀⠀⠀⠀⠀⠀⠀⠀⠀⠀⠀⠀⠀⠀⠀⠀⠀⠀⠀⠀⠀⠀⠀⠀⠀⠀⠀⠀⠀⠀⠀⠀⠀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⠀⠀⠀⠀⠀⠀⠀⠀⠀⠀⠀⠀⠀⠀⠀⠀⠀⠀⠀⠀⠀⠀⠀⠀⠀⠀⠀⠀⣴⣴⣦⣄⡀⠀⠀⠀⠀⠀⠀⠀⠀⢀⣴⣿⣿⣿⣿⣿⣿⣿⣿⣿⣿⣿⣿⣿⣿⡇⠀⠀⠀⠀⠀⠀⠀⠀⠀⠀⠀⠀⠀⠀⠀⠀⠀⠀⠀⠀⠀⠀⠀⠀⠀⠀⠀⠀⠀⠀⠀⠀⠀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⠀⠀⠀⠀⠀⠀⠀⠀⠀⠀⠀⠀⠀⠀⠀⠀⠀⠀⠀⠀⠀⠀⠀⠀⠀⠀⠀⣸⣿⣿⣿⣿⣧⣀⠀⠀⠀⠀⠀⠀⣠⣾⣿⣿⣿⣿⣿⣿⣿⣿⣿⣿⣿⣿⣿⣿⣿⣷⡀⠀⠀⠀⠀⠀⠀⠀⠀⠀⠀⠀⠀⠀⠀⠀⠀⠀⠀⠀⠀⠀⠀⠀⠀⠀⠀⠀⠀⠀⠀⠀⠀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⠀⠀⠀⠀⠀⠀⠀⠀⠀⠀⠀⠀⠀⠀⠀⠀⠀⠀⠀⠀⠀⠀⠀⠀⠀⠀⠰⣿⣿⣿⣿⣿⣿⣿⡄⠀⠀⢀⣤⣾⣿⣿⣿⣿⣿⣿⣿⣿⣿⣿⣿⣿⣿⣿⣿⣿⣿⣿⣷⠀⠀⠀⠀⠀⠀⠀⠀⠀⠀⠀⠀⠀⠀⠀⠀⠀⠀⠀⠀⠀⠀⠀⠀⠀⠀⠀⠀⠀⠀⠀⠀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⠀⠀⠀⠀⠀⠀⠀⠀⠀⠀⠀⠀⠀⠀⠀⠀⠀⠀⠀⠀⠀⠀⠀⠀⠀⠀⠀⠙⠻⣿⣿⣿⣿⣿⣷⣀⣴⣿⣿⣿⣿⣿⣿⣿⣿⣿⣿⣿⣿⣿⣿⣿⣿⣿⣿⣿⣿⣿⣿⣧⠀⠀⠀⠀⠀⠀⠀⠀⠀⠀⠀⠀⠀⠀⠀⠀⠀⠀⠀⠀⠀⠀⠀⠀⠀⠀⠀⠀⠀⠀⠀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⠀⠀⠀⠀⠀⠀⠀⠀⠀⠀⠀⠀⠀⠀⠀⠀⠀⠀⠀⠀⠀⠀⠀⠀⠀⠀⠀⠀⠀⠀⠸⣿⣿⣿⣿⣿⣿⣿⠋⠹⣿⣿⣿⣿⣿⣿⣿⣿⣿⣿⣿⣿⣿⣿⣿⣿⣿⣿⣿⣿⣿⣧⠀⠀⠀⠀⠀⠀⠀⠀⠀⠀⠀⠀⠀⠀⠀⠀⠀⠀⠀⠀⠀⠀⠀⠀⠀⠀⠀⠀⠀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⠀⠀⠀⠀⠀⠀⠀⠀⠀⠀⠀⠀⠀⠀⠀⠀⠀⠀⠀⠀⠀⠀⠀⠀⠀⠀⠀⠀⠀⠀⠀⠙⠿⢿⡿⠟⠉⠀⠀⠀⠙⣿⣿⣿⣿⣿⣿⣿⣿⣿⣿⣿⣿⣿⣿⣿⣿⣿⣿⣿⣿⣿⠀⠀⠀⠀⠀⠀⠀⠀⠀⠀⠀⠀⠀⠀⠀⠀⠀⠀⠀⠀⠀⠀⠀⠀⠀⠀⠀⠀⠀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⠀⠀⠀⠀⠀⠀⠀⠀⠀⠀⠀⠀⠀⠀⠀⠀⠀⠀⠀⠀⠀⠀⠀⠀⠀⠀⠀⠀⠀⠀⠀⠀⠀⠀⠀⣀⣤⣤⣤⣄⣀⡀⠀⠀⠀⠀⠀⠀⠀⠀⠀⠀⠀⠀⠀⠀⠀⠀⠀⠀⠀⠀⠀⠀⠀⠀⠀⠀⠀⠀⠀⠀⠀⠀⠀⠀⠀⠀⠀⠀⠀⠀⠀⠀⠀⠀⠀⠀⠀⠀⠀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⠀⠀⠀⠀⠀⠀⠀⠀⠀⠀⠀⠀⠀⠀⠀⠀⠀⠀⠀⠀⠀⠀⠀⠀⠀⠀⠀⠀⠀⠀⠀⠀⠀⠀⠻⣿⣿⣿⣿⣿⣿⣿⣷⣦⣄⠀⠀⠀⠀⠀⠀⠀⠀⠀⠀⠀⠀⠀⠀⠀⠀⠀⠀⠀⠀⠀⠀⠀⠀⠀⠀⠀⠀⠀⠀⠀⠀⠀⠀⠀⠀⠀⠀⠀⠀⠀⠀⠀⠀⠀⠀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⠀⠀⠀⠀⠀⠀⠀⠀⠀⠀⠀⠀⠀⠀⠀⠀⠀⠀⠀⠀⠀⠀⠀⠀⠀⠀⠀⠀⠀⠀⠀⠀⠀⠀⠀⠀⠈⠙⠛⠻⠿⠿⢿⣿⣿⣧⠀⠀⠀⠀⠀⠀⠀⠀⠀⠀⠀⠀⠀⠀⠀⠀⠀⠀⠀⠀⠀⠀⠀⠀⠀⠀⠀⠀⠀⠀⠀⠀⠀⠀⠀⠀⠀⠀⠀⠀⠀⠀⠀⠀⠀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⠀⠀⠀⠀⠀⠀⠀⠀⠀⠀⠀⠀⠀⠀⠀⠀⠀⠀⠀⠀⠀⠀⠀⠀⠀⠀⠀⠀⠀⠀⠀⠀⠀⠀⠀⠀⠀⠀⠀⠀⠀⠀⣤⣾⣿⣿⣧⣤⣀⠀⠀⠀⠀⠀⠀⠀⠀⠀⠀⠀⠀⠀⠀⠀⠀⠀⠀⠀⠀⠀⠀⠀⠀⠀⠀⠀⠀⠀⠀⠀⠀⠀⠀⠀⠀⠀⠀⠀⠀⠀⠀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⠀⠀⠀⠀⠀⠀⠀⠀⠀⠀⠀⠀⠀⠀⠀⠀⠀⠀⠀⠀⠀⠀⠀⠀⠀⠀⠀⠀⠀⠀⠀⠀⠀⠀⠀⠀⠀⠀⠀⠀⠀⠀⠉⠻⣿⣿⣿⣿⣿⣷⡀⠀⠀⠀⠀⠀⠀⠀⠀⠀⠀⠀⠀⠀⠀⠀⠀⠀⠀⠀⠀⠀⠀⠀⠀⠀⠀⠀⠀⠀⠀⠀⠀⠀⠀⠀⠀⠀⠀⠀⠀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⠀⠀⠀⠀⠀⠀⠀⠀⠀⠀⠀⠀⠀⠀⠀⠀⠀⠀⠀⠀⠀⠀⠀⠀⠀⠀⠀⠀⠀⠀⠀⠀⠀⠀⠀⠀⠀⠀⠀⠀⠀⠀⠀⠀⠀⣿⣿⠙⢿⣿⣇⠀⠀⠀⠀⠀⠀⠀⠀⠀⠀⠀⠀⠀⠀⠀⠀⠀⠀⠀⠀⠀⠀⠀⠀⠀⠀⠀⠀⠀⠀⠀⠀⠀⠀⠀⠀⠀⠀⠀⠀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⠀⠀⠀⠀⠀⠀⠀⠀⠀⠀⠀⠀⠀⠀⠀⠀⠀⠀⠀⠀⠀⠀⠀⠀⠀⠀⠀⠀⠀⠀⠀⠀⠀⠀⠀⠀⠀⠀⠀⠀⠀⠀⠀⢀⣤⣿⣿⣿⣿⣿⣿⣦⣀⠀⠀⠀⠀⠀⠀⠀⠀⠀⠀⠀⠀⠀⠀⠀⠀⠀⠀⠀⠀⠀⠀⠀⠀⠀⠀⠀⠀⠀⠀⠀⠀⠀⠀⠀⠀⠀⠀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⠀⠀⠀⠀⠀⠀⠀⠀⠀⠀⠀⠀⠀⠀⠀⠀⠀⠀⠀⠀⠀⠀⠀⠀⠀⠀⠀⠀⠀⠀⠀⠀⠀⠀⠀⠀⠀⠀⠀⠀⠀⣠⣾⣿⣿⣿⣿⣿⣿⣿⣿⣿⣿⣷⣀⠀⠀⠀⠀⠀⠀⠀⠀⠀⠀⠀⠀⠀⠀⠀⠀⠀⠀⠀⠀⠀⠀⠀⠀⠀⠀⠀⠀⠀⠀⠀⠀⠀⠀⠀⠀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⠀⠀⠀⠀⠀⠀⠀⠀⠀⠀⠀⠀⠀⠀⠀⠀⠀⠀⠀⠀⠀⠀⠀⠀⠀⠀⠀⠀⠀⠀⠀⠀⠀⠀⠀⠀⠀⠀⠀⢐⣿⣿⣿⣿⣿⣿⣿⣿⣿⣿⣿⣿⣿⣿⣿⣿⡆⠀⠀⠀⠀⠀⠀⠀⠀⠀⠀⠀⠀⠀⠀⠀⠀⠀⠀⠀⠀⠀⠀⠀⠀⠀⠀⠀⠀⠀⠀⠀⠀⠀⠀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⠀⠀⠀⠀⠀⠀⠀⠀⠀⠀⠀⠀⠀⠀⠀⠀⠀⠀⠀⠀⠀⠀⠀⠀⠀⠀⠀⠀⠀⠀⠀⠀⠀⠀⠀⠀⠀⠀⠀⠀⠛⣿⣿⣿⣿⣿⣿⣿⣿⣿⣿⣿⣿⣿⣿⣿⣷⠀⠀⠀⠀⠀⠀⠀⠀⠀⠀⠀⠀⠀⠀⠀⠀⠀⠀⠀⠀⠀⠀⠀⠀⠀⠀⠀⠀⠀⠀⠀⠀⠀⠀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⠀⠀⠀⠀⠀⠀⠀⠀⠀⠀⠀⠀⠀⠀⠀⠀⠀⠀⠀⠀⠀⠀⠀⠀⠀⠀⠀⠀⠀⢀⣄⣤⣀⠀⠀⠀⠀⠀⠀⠀⠀⢸⣿⢹⣿⣿⣿⣿⣿⣿⣿⣿⣿⣿⣿⣿⣿⠀⠀⠀⠀⠀⠀⠀⠀⠀⠀⠀⠀⠀⠀⠀⠀⠀⠀⠀⠀⠀⠀⠀⠀⠀⠀⠀⠀⠀⠀⠀⠀⠀⠀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⠀⠀⠀⠀⠀⠀⠀⠀⠀⠀⠀⠀⠀⠀⠀⠀⠀⠀⠀⠀⠀⠀⠀⠀⠀⠀⠀⠀⠀⣾⣿⣿⣿⣷⡀⠀⠀⠀⠀⠀⠀⠘⣿⣼⣿⣿⣿⣿⣿⣿⣿⣿⣿⣿⣿⣿⣿⠀⠀⠀⠀⠀⠀⠀⠀⠀⠀⠀⠀⠀⠀⠀⠀⠀⠀⠀⠀⠀⠀⠀⠀⠀⠀⠀⠀⠀⠀⠀⠀⠀⠀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⠀⠀⠀⠀⠀⠀⠀⠀⠀⠀⠀⠀⠀⠀⠀⠀⠀⠀⠀⠀⠀⠀⠀⠀⠀⠀⠀⠀⣼⣿⣿⣿⣿⣿⣿⣆⠀⠀⠀⠀⠀⠀⣿⣿⣿⣿⣿⣿⣿⣿⣿⣿⣿⣿⣿⣿⣿⠀⠀⠀⠀⠀⠀⠀⠀⠀⠀⠀⠀⠀⠀⠀⠀⠀⠀⠀⠀⠀⠀⠀⠀⠀⠀⠀⠀⠀⠀⠀⠀⠀⠀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⠀⠀⠀⠀⠀⠀⠀⠀⠀⠀⠀⠀⠀⠀⠀⠀⠀⠀⠀⠀⠀⠀⠀⠀⠀⠀⠀⠀⠀⠉⢻⣿⣿⣿⣿⣿⡄⠀⠀⢀⣤⣾⣿⣿⣿⣿⣿⣿⣿⣿⣿⣿⣿⣿⣿⣿⣿⣇⠀⠀⠀⠀⠀⠀⠀⠀⠀⠀⠀⠀⠀⠀⠀⠀⠀⠀⠀⠀⠀⠀⠀⠀⠀⠀⠀⠀⠀⠀⠀⠀⠀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⠀⠀⠀⠀⠀⠀⠀⠀⠀⠀⠀⠀⠀⠀⠀⠀⠀⠀⠀⠀⠀⠀⠀⠀⠀⠀⠀⠀⠀⠀⠈⣿⣿⣿⣿⣿⣷⣴⣾⣿⣿⣿⣿⣿⣿⣿⣿⣿⣿⣿⣿⣿⣿⣿⣿⣿⣿⣿⣆⠀⠀⠀⠀⠀⠀⠀⠀⠀⠀⠀⠀⠀⠀⠀⠀⠀⠀⠀⠀⠀⠀⠀⠀⠀⠀⠀⠀⠀⠀⠀⠀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⠀⠀⠀⠀⠀⠀⠀⠀⠀⠀⠀⠀⠀⠀⠀⠀⠀⠀⠀⠀⠀⠀⠀⠀⠀⠀⠀⠀⠀⠀⠀⠘⣿⣿⣿⣿⣿⣿⣿⣿⣿⣿⣿⣿⣿⣿⣿⣿⣿⣿⣿⣿⣿⣿⣿⣿⣿⣿⡿⡆⠀⠀⠀⠀⠀⠀⠀⠀⠀⠀⠀⠀⠀⠀⠀⠀⠀⠀⠀⠀⠀⠀⠀⠀⠀⠀⠀⠀⠀⠀⠀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⠀⠀⠀⠀⠀⠀⠀⠀⠀⠀⠀⠀⠀⠀⠀⠀⠀⠀⠀⠀⠀⠀⠀⠀⠀⠀⠀⠀⠀⠀⠀⠀⢹⣿⣿⣿⣿⣿⣿⣿⣿⣿⣿⣿⣿⣿⣿⣿⣿⣿⣿⣿⣿⣿⣿⣿⣿⣿⣿⡜⡄⠀⠀⠀⠀⠀⠀⠀⠀⠀⠀⠀⠀⠀⠀⠀⠀⠀⠀⠀⠀⠀⠀⠀⠀⠀⠀⠀⠀⠀⠀</a:t>
            </a:r>
            <a:br/>
            <a:r>
              <a:t>⠀⠀⠀⠀⠀⠀⠀⠀⠀⠀⠀⠀⠀⠀⠀⠀⠀⠀⠀⠀⠀⠀⠀⠀⠀⠀⠀⠀⠀⠀⠀⠀⠀⠙⠿⠿⠛⠛⠉⠀⢿⣿⣿⣿⣿⣿⣿⣿⣿⣿⣿⣿⣿⣿⣿⣿⣿⣿⣿⣿⡌⠀⠀⠀⠀⠀⠀⠀⠀⠀⠀⠀⠀⠀⠀⠀⠀⠀⠀⠀⠀⠀⠀⠀⠀⠀⠀⠀⠀⠀⠀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⠀⠀⠀⠀⠀⠀⠀⠀⠀⠀⠀⠀⠀⠀⠀⠀⠀⠀⠀⠀⠀⠀⠀⠀⠀⠀⠀⠀⠀⠀⠀⠀⠀⠀⠀⠀⠀⠀⠀⠀⣼⣿⣿⣿⣿⣿⣿⣿⣿⣿⣿⣿⣿⣿⣿⣿⣿⣿⣿⣿⡟⣿⣿⣿⡇⠀⠀⠀⠀⠀⠀⠀⠀⠀⠀⠀⠀⠀⠀⠀⠀⠀⠀⠀⠀⠀⠀⠀⠀⠀⠀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⠀⠀⠀⠀⠀⠀⠀⠀⠀⠀⠀⠀⠀⠀⠀⠀⠀⠀⠀⠀⠀⠀⠀⠀⠀⠀⠀⠀⠀⠀⠀⠀⠀⠀⠀⠀⠀⠀⠀⠀⣿⣿⣿⣿⣿⣿⣿⣿⣿⣿⣿⣿⣿⣿⣿⣿⣿⣿⣿⣿⣷⣹⣿⣿⣿⠀⠀⠀⠀⠀⠀⠀⠀⠀⠀⠀⠀⠀⠀⠀⠀⠀⠀⠀⠀⠀⠀⠀⠀⠀⠀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⠀⠀⠀⠀⠀⠀⠀⠀⠀⠀⠀⠀⠀⠀⠀⠀⠀⠀⠀⠀⠀⠀⠀⠀⠀⠀⠀⠀⠀⠀⠀⠀⠀⠀⠀⠀⠀⠀⠀⠘⣿⣿⣿⣿⣿⣿⣿⣿⣿⣿⣿⣿⣿⣿⣿⣿⣿⣿⣿⣿⣿⣧⣿⣿⣿⡄⠀⠀⠀⠀⠀⠀⠀⠀⠀⠀⠀⠀⠀⠀⠀⠀⠀⠀⠀⠀⠀⠀⠀⠀⠀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⠀⠀⠀⠀⠀⠀⠀⠀⠀⠀⠀⠀⠀⠀⠀⠀⠀⠀⠀⠀⠀⠀⠀⠀⠀⠀⠀⠀⠀⠀⠀⠀⠀⠀⠀⠀⠀⠀⠀⠀⠀⠀⣤⣶⣾⣶⣶⣤⡀⠀⠀⠀⠀⠀⠀⠀⠀⠀⠀⠀⠀⠀⠀⠀⠀⠀⠀⠀⠀⠀⠀⠀⠀⠀⠀⠀⠀⠀⠀⠀⠀⠀⠀⠀⠀⠀⠀⠀⠀⠀⠀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⠀⠀⠀⠀⠀⠀⠀⠀⠀⠀⠀⠀⠀⠀⠀⠀⠀⠀⠀⠀⠀⠀⠀⠀⠀⠀⠀⠀⠀⠀⠀⠀⠀⠀⠀⠀⠀⠀⠀⠀⠀⠀⠉⠙⠛⠛⠿⣿⣿⣆⠀⠀⠀⠀⠀⢀⣀⣀⡀⠀⠀⠀⠀⠀⠀⠀⠀⠀⠀⠀⠀⠀⠀⠀⠀⠀⠀⠀⠀⠀⠀⠀⠀⠀⠀⠀⠀⠀⠀⠀⠀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⠀⠀⠀⠀⠀⠀⠀⠀⠀⠀⠀⠀⠀⠀⠀⠀⠀⠀⠀⠀⠀⠀⠀⠀⠀⠀⠀⠀⠀⠀⠀⠀⠀⠀⠀⠀⠀⠀⠀⠀⠀⠀⠀⠀⠀⠀⠀⢸⣿⣿⠀⠀⠀⠀⢀⣿⣿⣿⡗⠀⠀⠀⠀⠀⠀⠀⠀⠀⠀⠀⠀⠀⠀⠀⠀⠀⠀⠀⠀⠀⠀⠀⠀⠀⠀⠀⠀⠀⠀⠀⠀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⠀⠀⠀⠀⠀⠀⠀⠀⠀⠀⠀⠀⠀⠀⠀⠀⠀⠀⠀⠀⠀⠀⠀⠀⠀⠀⠀⠀⠀⠀⠀⠀⠀⠀⠀⠀⠀⠀⠀⠀⠀⠀⠀⠀⠀⠀⠀⣸⣿⡿⠀⠀⠀⠀⣼⣿⣿⠟⠁⠀⠀⠀⠀⠀⠀⠀⠀⠀⠀⠀⠀⠀⠀⠀⠀⠀⠀⠀⠀⠀⠀⠀⠀⠀⠀⠀⠀⠀⠀⠀⠀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⠀⠀⠀⠀⠀⠀⠀⠀⠀⠀⠀⠀⠀⠀⠀⠀⠀⠀⠀⠀⠀⠀⠀⠀⠀⠀⠀⠀⠀⠀⠀⠀⠀⠀⠀⠀⠀⠀⠀⠀⠀⠀⠀⠀⠀⠀⠀⣿⣿⣧⣤⣄⣀⣸⣿⣿⠏⠀⠀⠀⠀⠀⠀⠀⠀⠀⠀⠀⠀⠀⠀⠀⠀⠀⠀⠀⠀⠀⠀⠀⠀⠀⠀⠀⠀⠀⠀⠀⠀⠀⠀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⠀⠀⠀⠀⠀⠀⠀⠀⠀⠀⠀⠀⠀⠀⠀⠀⠀⠀⠀⠀⠀⠀⠀⠀⠀⠀⠀⠀⠀⠀⠀⠀⠀⠀⠀⠀⠀⠀⠀⠀⠀⠀⠀⠀⠀⣤⣶⣿⣿⣿⣿⣿⣿⣿⣿⠏⠀⠀⠀⠀⠀⠀⠀⠀⠀⠀⠀⠀⠀⠀⠀⠀⠀⠀⠀⠀⠀⠀⠀⠀⠀⠀⠀⠀⠀⠀⠀⠀⠀⠀⠀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⠀⠀⠀⠀⠀⠀⠀⠀⠀⠀⠀⠀⠀⠀⠀⠀⠀⠀⠀⠀⠀⠀⠀⠀⠀⠀⠀⠀⠀⠀⠀⠀⠀⠀⠀⠀⠀⠀⠀⠀⠀⠀⠀⣼⣿⣿⣿⣿⣿⣿⣿⣿⣿⣿⣿⣿⣗⠀⠀⠀⠀⠀⠀⠀⠀⠀⠀⠀⠀⠀⠀⠀⠀⠀⠀⠀⠀⠀⠀⠀⠀⠀⠀⠀⠀⠀⠀⠀⠀⠀⠀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⠀⠀⠀⠀⠀⠀⠀⠀⠀⠀⠀⠀⠀⠀⠀⠀⠀⠀⠀⠀⠀⠀⠀⠀⠀⠀⠀⠀⠀⠀⠀⠀⠀⠀⠀⠀⠀⣤⣀⣀⠀⠀⣾⣿⣿⣿⣿⣿⣿⣿⣿⣿⣿⣿⣿⣿⠇⠀⠀⠀⠀⠀⠀⠀⠀⠀⠀⠀⠀⠀⠀⠀⠀⠀⠀⠀⠀⠀⠀⠀⠀⠀⠀⠀⠀⠀⠀⠀⠀⠀⠀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⠀⠀⠀⠀⠀⠀⠀⠀⠀⠀⠀⠀⠀⠀⠀⠀⠀⠀⠀⠀⠀⠀⠀⠀⠀⠀⠀⠀⠀⠀⠀⠀⠀⠀⠀⠀⣺⣿⣿⣿⣷⣤⣿⣿⣿⣿⣿⣿⣿⣿⣿⣿⣿⣿⣿⣿⠀⠀⠀⠀⠀⠀⠀⠀⠀⠀⠀⠀⠀⠀⠀⠀⠀⠀⠀⠀⠀⠀⠀⠀⠀⠀⠀⠀⠀⠀⠀⠀⠀⠀⠀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⠀⠀⠀⠀⠀⠀⠀⠀⠀⠀⠀⠀⠀⠀⠀⠀⠀⠀⠀⠀⠀⠀⠀⠀⠀⠀⠀⠀⠀⠀⠀⠀⠀⠀⠀⠀⠀⠀⠀⢸⡿⢹⣿⣿⣿⣿⣿⣿⣿⣿⣿⣿⣿⣿⣿⣧⠀⠀⠀⠀⠀⠀⠀⠀⠀⠀⠀⠀⠀⠀⠀⠀⠀⠀⠀⠀⠀⠀⠀⠀⠀⠀⠀⠀⠀⠀⠀⠀⠀⠀⠀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⠀⠀⠀⠀⠀⠀⠀⠀⠀⠀⠀⠀⠀⠀⠀⠀⠀⠀⠀⠀⠀⠀⠀⠀⠀⠀⠀⠀⠀⠀⠀⠀⠀⠀⠀⠀⠀⠀⠀⣿⠇⢸⣿⣿⣿⣿⣿⣿⣿⣿⣿⣿⣿⣿⣿⣿⡄⠀⠀⠀⠀⠀⠀⠀⠀⠀⠀⠀⠀⠀⠀⠀⠀⠀⠀⠀⠀⠀⠀⠀⠀⠀⠀⠀⠀⠀⠀⠀⠀⠀⠀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⠀⠀⠀⠀⠀⠀⠀⠀⠀⠀⠀⠀⠀⠀⠀⠀⠀⠀⠀⠀⠀⠀⠀⠀⠀⠀⠀⠀⠀⠀⠀⠀⠀⠀⠀⠀⠀⠀⠀⣿⣀⣿⣿⣿⣿⣿⣿⣿⣿⣿⣿⣿⣿⣿⣿⣿⣧⠀⠀⠀⠀⠀⠀⠀⠀⠀⠀⠀⠀⠀⠀⠀⠀⠀⠀⠀⠀⠀⠀⠀⠀⠀⠀⠀⠀⠀⠀⠀⠀⠀⠀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⠀⠀⠀⠀⠀⠀⠀⠀⠀⠀⠀⠀⠀⠀⠀⠀⠀⠀⠀⠀⠀⠀⠀⠀⠀⠀⠀⠀⠀⠀⠀⠀⠀⠀⠀⠀⠀⠀⠀⠀⠀⢸⣿⣿⣿⣿⣿⣿⣿⣿⣿⣿⣿⣿⣿⣿⣿⣿⣿⣿⣿⣿⣿⡗⠀⠀⠀⠀⠀⠀⠀⠀⠀⠀⠀⠀⠀⠀⠀⠀⠀⠀⠀⠀⠀⠀⠀⠀⠀⠀⠀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⠀⠀⠀⠀⠀⠀⠀⠀⠀⠀⠀⠀⠀⠀⠀⠀⠀⠀⠀⠀⠀⠀⠀⠀⠀⠀⠀⠀⠀⠀⠀⠀⠀⠀⠀⠀⠀⠀⠀⠀⠀⢸⣿⣿⣿⣿⣿⣿⣿⣿⣿⣿⣿⣿⣿⣿⣿⣿⣿⣿⣿⣿⣿⠛⠀⠀⠀⠀⠀⠀⠀⠀⠀⠀⠀⠀⠀⠀⠀⠀⠀⠀⠀⠀⠀⠀⠀⠀⠀⠀⠀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⠀⠀⠀⠀⠀⠀⠀⠀⠀⠀⠀⠀⠀⠀⠀⠀⠀⠀⠀⠀⠀⠀⠀⠀⠀⠀⠀⠀⠀⠀⠀⠀⠀⠀⠀⠀⠀⠀⠀⠀⠀⠀⠀⠀⠀⠀⢀⣠⣤⣄⠀⠀⠀⠀⠀⠀⠀⠀⠀⠀⠀⠀⠀⠀⠀⠀⠀⠀⠀⠀⠀⠀⠀⠀⠀⠀⠀⠀⠀⠀⠀⠀⠀⠀⠀⠀⠀⠀⠀⠀⠀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⠀⠀⠀⠀⠀⠀⠀⠀⠀⠀⠀⠀⠀⠀⠀⠀⠀⠀⠀⠀⠀⠀⠀⠀⠀⠀⠀⠀⠀⠀⠀⠀⠀⠀⠀⠀⠀⠀⠀⠀⠀⠀⠀⠀⠀⠀⠚⠿⣿⣿⣷⠀⠀⠀⠀⠀⠀⠀⢀⣠⣤⣤⡀⠀⠀⠀⠀⠀⠀⠀⠀⠀⠀⠀⠀⠀⠀⠀⠀⠀⠀⠀⠀⠀⠀⠀⠀⠀⠀⠀⠀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⠀⠀⠀⠀⠀⠀⠀⠀⠀⠀⠀⠀⠀⠀⠀⠀⠀⠀⠀⠀⠀⠀⠀⠀⠀⠀⠀⠀⠀⠀⠀⠀⠀⠀⠀⠀⠀⠀⠀⠀⠀⠀⠀⠀⠀⠀⠀⠀⣿⣿⣿⠀⠀⠀⠀⠀⣠⣾⣿⣿⣿⣿⠇⠀⠀⠀⠀⠀⠀⠀⠀⠀⠀⠀⠀⠀⠀⠀⠀⠀⠀⠀⠀⠀⠀⠀⠀⠀⠀⠀⠀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⠀⠀⠀⠀⠀⠀⠀⠀⠀⠀⠀⠀⠀⠀⠀⠀⠀⠀⠀⠀⠀⠀⠀⠀⠀⠀⠀⠀⠀⠀⠀⠀⠀⠀⠀⠀⠀⠀⠀⠀⠀⠀⠀⠀⠀⠀⠀⠀⣿⣿⡟⠀⠀⠀⠀⣰⣿⣿⡿⠛⠉⠁⠀⠀⠀⠀⠀⠀⠀⠀⠀⠀⠀⠀⠀⠀⠀⠀⠀⠀⠀⠀⠀⠀⠀⠀⠀⠀⠀⠀⠀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⠀⠀⠀⠀⠀⠀⠀⠀⠀⠀⠀⠀⠀⠀⠀⠀⠀⠀⠀⠀⠀⠀⠀⠀⠀⠀⠀⠀⠀⠀⠀⠀⠀⠀⠀⠀⠀⠀⠀⠀⠀⠀⠀⠀⠀⠀⠀⠀⣿⣿⣇⣀⡀⠀⣼⣿⣿⠏⠀⠀⠀⠀⠀⠀⠀⠀⠀⠀⠀⠀⠀⠀⠀⠀⠀⠀⠀⠀⠀⠀⠀⠀⠀⠀⠀⠀⠀⠀⠀⠀⠀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⠀⠀⠀⠀⠀⠀⠀⠀⠀⠀⠀⠀⠀⠀⠀⠀⠀⠀⠀⠀⠀⠀⠀⠀⠀⠀⠀⠀⠀⠀⠀⠀⠀⠀⠀⠀⠀⠀⠀⠀⠀⠀⠀⠀⠀⢀⣤⣾⣿⣿⣿⣿⣿⣿⣿⡿⠁⠀⠀⠀⠀⠀⠀⠀⠀⠀⠀⠀⠀⠀⠀⠀⠀⠀⠀⠀⠀⠀⠀⠀⠀⠀⠀⠀⠀⠀⠀⠀⠀⠀⠀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⠀⠀⠀⠀⠀⠀⠀⠀⠀⠀⠀⠀⠀⠀⠀⠀⠀⠀⠀⠀⠀⠀⠀⠀⠀⠀⠀⠀⠀⠀⠀⠀⠀⠀⠀⠀⠀⠀⠀⠀⠀⠀⡀⣾⣿⣿⣿⣿⣿⣿⣿⣿⣿⣿⣿⣿⡿⠀⠀⠀⠀⠀⠀⠀⠀⠀⠀⠀⠀⠀⠀⠀⠀⠀⠀⠀⠀⠀⠀⠀⠀⠀⠀⠀⠀⠀⠀⠀⠀⠀⠀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⠀⠀⠀⠀⠀⠀⠀⠀⠀⠀⠀⠀⠀⠀⠀⠀⠀⠀⠀⠀⠀⠀⠀⠀⠀⠀⠀⠀⠀⠀⠀⠀⠀⠀⠀⠀⠀⠀⠀⠀⠀⣶⣿⣿⣿⣿⣿⣿⣿⣿⣿⣿⣿⣿⣿⣿⠁⠀⠀⠀⠀⠀⠀⠀⠀⠀⠀⠀⠀⠀⠀⠀⠀⠀⠀⠀⠀⠀⠀⠀⠀⠀⠀⠀⠀⠀⠀⠀⠀⠀⠀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⠀⠀⠀⠀⠀⠀⠀⠀⠀⠀⠀⠀⠀⠀⠀⠀⠀⠀⠀⠀⠀⠀⠀⠀⠀⠀⠀⠀⠀⠀⠀⠀⠀⠀⠀⠀⠀⠀⠀⠀⠀⠿⣿⣿⣿⣿⣿⣿⣿⣿⣿⣿⣿⣿⡿⠃⠀⠀⠀⠀⠀⠀⠀⠀⠀⠀⠀⠀⠀⠀⠀⠀⠀⠀⠀⠀⠀⠀⠀⠀⠀⠀⠀⠀⠀⠀⠀⠀⠀⠀⠀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⠀⠀⠀⠀⠀⠀⠀⠀⠀⠀⠀⠀⠀⠀⠀⠀⠀⠀⠀⠀⠀⠀⠀⠀⠀⠀⠀⠀⠀⠀⠀⠀⠀⠀⠀⠀⠀⠀⠀⠀⢀⣼⣿⣿⣿⣿⣿⣿⣿⣿⣿⣿⣿⣿⣧⠀⠀⠀⠀⠀⠀⠀⠀⠀⠀⠀⠀⠀⠀⠀⠀⠀⠀⠀⠀⠀⠀⠀⠀⠀⠀⠀⠀⠀⠀⠀⠀⠀⠀⠀⠀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⠀⠀⠀⠀⠀⠀⠀⠀⠀⠀⠀⠀⠀⠀⠀⠀⠀⠀⠀⠀⠀⠀⠀⠀⠀⠀⠀⠀⠀⠀⠀⠀⠀⠀⠀⠀⠀⠀⠀⣠⡾⠁⣿⣿⣿⣿⣿⣿⣿⣿⣿⣿⣿⣿⣿⣷⠀⠀⠀⠀⠀⠀⠀⠀⠀⠀⠀⠀⠀⠀⠀⠀⠀⠀⠀⠀⠀⠀⠀⠀⠀⠀⠀⠀⠀⠀⠀⠀⠀⠀⠀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⠀⠀⠀⠀⠀⠀⠀⠀⠀⠀⠀⠀⠀⠀⠀⠀⠀⠀⠀⠀⠀⠀⠀⠀⠀⠀⠀⠀⠀⠀⠀⠀⠀⠀⠀⠀⠀⢀⣼⠟⠀⢰⣿⣿⣿⣿⣿⣿⣿⣿⣿⣿⣿⣿⡿⠋⠀⠀⠀⠀⠀⠀⠀⠀⠀⠀⠀⠀⠀⠀⠀⠀⠀⠀⠀⠀⠀⠀⠀⠀⠀⠀⠀⠀⠀⠀⠀⠀⠀⠀⠀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⠀⠀⠀⠀⠀⠀⠀⠀⠀⠀⠀⠀⠀⠀⠀⠀⠀⠀⠀⠀⠀⠀⠀⠀⠀⠀⠀⠀⠀⠀⠀⠀⠀⠀⠀⠀⢀⣾⠏⠀⠀⣼⣿⣿⣿⣿⣿⣿⣿⣿⣿⣿⣿⣿⡆⠀⠀⠀⠀⠀⠀⠀⠀⠀⠀⠀⠀⠀⠀⠀⠀⠀⠀⠀⠀⠀⠀⠀⠀⠀⠀⠀⠀⠀⠀⠀⠀⠀⠀⠀⠀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⠀⠀⠀⠀⠀⠀⠀⠀⠀⠀⠀⠀⠀⠀⠀⠀⠀⠀⠀⠀⠀⠀⠀⠀⠀⠀⠀⠀⠀⠀⠀⠀⠀⠀⠀⠀⡾⠋⠀⠀⢠⣿⣿⣿⣿⣿⣿⣿⣿⣿⣿⣿⣿⣿⣧⠀⠀⠀⠀⠀⠀⠀⠀⠀⠀⠀⠀⠀⠀⠀⠀⠀⠀⠀⠀⠀⠀⠀⠀⠀⠀⠀⠀⠀⠀⠀⠀⠀⠀⠀⠀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⠀⠀⠀⠀⠀⠀⠀⠀⠀⠀⠀⠀⠀⠀⠀⠀⠀⠀⠀⠀⠀⠀⠀⠀⠀⠀⠀⠀⠀⠀⠀⠀⠀⠀⠀⠀⠁⠀⠀⠀⣾⣿⣿⣿⣿⣿⣿⣿⣿⣿⣿⣿⣿⣿⣿⡄⠀⠀⠀⠀⠀⠀⠀⠀⠀⠀⠀⠀⠀⠀⠀⠀⠀⠀⠀⠀⠀⠀⠀⠀⠀⠀⠀⠀⠀⠀⠀⠀⠀⠀⠀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⠀⠀⠀⠀⠀⠀⠀⠀⠀⠀⠀⠀⠀⠀⠀⠀⠀⠀⠀⠀⠀⠀⠀⠀⠀⠀⠀⠀⠀⠀⠀⠀⠀⠀⠀⠀⠨⣿⣿⣿⣿⣿⣿⣿⣿⣿⣿⣿⣿⣿⣿⣿⣿⣿⣿⣿⣿⣿⣧⠀⠀⠀⠀⠀⠀⠀⠀⠀⠀⠀⠀⠀⠀⠀⠀⠀⠀⠀⠀⠀⠀⠀⠀⠀⠀⠀⠀⠀⠀⠀⠀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⠀⠀⠀⠀⠀⠀⠀⠀⠀⠀⠀⠀⠀⠀⠀⠀⠀⠀⠀⠀⠀⠀⠀⠀⠀⠀⠀⠀⠀⠀⠀⠀⠀⠀⠀⠀⠀⢺⣿⣿⡟⣿⣿⣿⣿⣿⣿⣿⣿⣿⣿⣿⣿⣿⣿⣿⣿⣿⣿⡆⠀⠀⠀⠀⠀⠀⠀⠀⠀⠀⠀⠀⠀⠀⠀⠀⠀⠀⠀⠀⠀⠀⠀⠀⠀⠀⠀⠀⠀⠀⠀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⠀⠀⠀⠀⠀⠀⠀⠀⠀⠀⠀⠀⠀⠀⠀⠀⠀⠀⠀⠀⠀⠀⠀⠀⠀⠀⠀⠀⠀⠀⠀⠀⠀⠀⠀⠀⠀⢾⣿⣿⡇⠘⣿⣿⣿⣿⣿⣿⣿⣿⣿⣿⣿⣿⣿⣿⣿⣿⣿⣿⠀⠀⠀⠀⠀⠀⠀⠀⠀⠀⠀⠀⠀⠀⠀⠀⠀⠀⠀⠀⠀⠀⠀⠀⠀⠀⠀⠀⠀⠀⠀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⠀⠀⠀⠀⠀⠀⠀⠀⠀⠀⠀⠀⠀⠀⠀⠀⠀⠀⠀⠀⠀⠀⠀⠀⠀⠀⠀⠀⠀⠀⠀⠀⠀⠀⠀⠀⠀⠘⣿⣿⡀⡀⢸⣿⣿⣿⣿⣿⣿⣿⣿⣿⣿⣿⣿⣿⣿⣿⣿⣿⠃⠀⠀⠀⠀⠀⠀⠀⠀⠀⠀⠀⠀⠀⠀⠀⠀⠀⠀⠀⠀⠀⠀⠀⠀⠀⠀⠀⠀⠀⠀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⠀⠀⠀⠀⠀⠀⠀⠀⠀⠀⠀⠀⠀⠀⠀⠀⠀⠀⠀⠀⠀⠀⠀⠀⠀⠀⠀⠀⠀⠀⠀⠀⠀⠀⠀⠀⠀⠀⠀⠀⠀⠈⠛⢻⣿⣿⣿⣿⣿⣿⣿⣿⣿⣿⣿⣿⣿⣿⣿⡋⠀⠀⠀⠀⠀⠀⠀⠀⠀⠀⠀⠀⠀⠀⠀⠀⠀⠀⠀⠀⠀⠀⠀⠀⠀⠀⠀⠀⠀⠀⠀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⠀⠀⠀⠀⠀⠀⠀⠀⠀⠀⠀⠀⠀⠀⠀⠀⠀⠀⠀⠀⠀⠀⠀⠀⠀⠀⠀⠀⠀⠀⠀⠀⠀⠀⠀⠀⠀⠀⠀⠀⠀⠀⠀⠀⠀⠀⠀⠀⠀⠀⠀⢀⣀⠀⠀⠀⠀⠀⠀⠀⠀⡀⠀⠀⠀⠀⠀⠀⠀⠀⠀⠀⠀⠀⠀⠀⠀⠀⠀⠀⠀⠀⠀⠀⠀⠀⠀⠀⠀⠀⠀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⠀⠀⠀⠀⠀⠀⠀⠀⠀⠀⠀⠀⠀⠀⠀⠀⠀⠀⠀⠀⠀⠀⠀⠀⠀⠀⠀⠀⠀⠀⠀⠀⠀⠀⠀⠀⠀⠀⠀⠀⠀⠀⠀⠀⠀⠀⠀⠀⠀⣠⣾⣿⣿⡷⠀⠀⣀⣴⣶⣿⣿⣿⣿⠇⠀⠀⠀⠀⠀⠀⠀⠀⠀⠀⠀⠀⠀⠀⠀⠀⠀⠀⠀⠀⠀⠀⠀⠀⠀⠀⠀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⠀⠀⠀⠀⠀⠀⠀⠀⠀⠀⠀⠀⠀⠀⠀⠀⠀⠀⠀⠀⠀⠀⠀⠀⠀⠀⠀⠀⠀⠀⠀⠀⠀⠀⠀⠀⠀⠀⠀⠀⠀⠀⠀⠀⠀⠀⠀⠀⢸⣿⣿⠋⠁⠀⣴⣾⣿⣿⣿⡿⠿⠛⠁⠀⠀⠀⠀⠀⠀⠀⠀⠀⠀⠀⠀⠀⠀⠀⠀⠀⠀⠀⠀⠀⠀⠀⠀⠀⠀⠀⠀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⠀⠀⠀⠀⠀⠀⠀⠀⠀⠀⠀⠀⠀⠀⠀⠀⠀⠀⠀⠀⠀⠀⠀⠀⠀⠀⠀⠀⠀⠀⠀⠀⠀⠀⠀⠀⠀⠀⠀⠀⠀⠀⠀⠀⠀⠀⠀⠀⢸⣿⡏⠀⢠⣾⣿⣿⠟⠋⠀⠀⠀⠀⠀⠀⠀⠀⠀⠀⠀⠀⠀⠀⠀⠀⠀⠀⠀⠀⠀⠀⠀⠀⠀⠀⠀⠀⠀⠀⠀⠀⠀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⠀⠀⠀⠀⠀⠀⠀⠀⠀⠀⠀⠀⠀⠀⠀⠀⠀⠀⠀⠀⠀⠀⠀⠀⠀⠀⠀⠀⠀⠀⠀⠀⠀⠀⠀⠀⠀⠀⠀⠀⠀⠀⠀⠀⠀⠀⠀⠀⢸⣿⡇⢠⣿⣿⡿⠁⠀⠀⠀⠀⠀⠀⠀⠀⠀⠀⠀⠀⠀⠀⠀⠀⠀⠀⠀⠀⠀⠀⠀⠀⠀⠀⠀⠀⠀⠀⠀⠀⠀⠀⠀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⠀⠀⠀⠀⠀⠀⠀⠀⠀⠀⠀⠀⠀⠀⠀⠀⠀⠀⠀⠀⠀⠀⠀⠀⠀⠀⠀⠀⠀⠀⠀⠀⠀⠀⠀⠀⠀⠀⠀⠀⠀⠀⠀⠀⠀⢀⣠⣴⣾⣿⣿⣿⣿⣿⣄⠀⠀⠀⠀⠀⠀⠀⠀⠀⠀⠀⠀⠀⠀⠀⠀⠀⠀⠀⠀⠀⠀⠀⠀⠀⠀⠀⠀⠀⠀⠀⠀⠀⠀⠀⠀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⠀⠀⠀⠀⠀⠀⠀⠀⠀⠀⠀⠀⠀⠀⠀⠀⠀⠀⠀⠀⠀⠀⠀⠀⠀⠀⠀⠀⠀⠀⠀⠀⠀⠀⠀⠀⠀⠀⠀⠀⠀⠀⠀⠀⣠⣾⣿⣿⣿⣿⣿⣿⣿⣿⣿⣦⠀⠀⠀⠀⠀⠀⠀⠀⠀⠀⠀⠀⠀⠀⠀⠀⠀⠀⠀⠀⠀⠀⠀⠀⠀⠀⠀⠀⠀⠀⠀⠀⠀⠀⠀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⠀⠀⠀⠀⠀⠀⠀⠀⠀⠀⠀⠀⠀⠀⠀⠀⠀⠀⠀⠀⠀⠀⠀⠀⠀⠀⠀⠀⠀⠀⠀⠀⠀⠀⠀⠀⠀⠀⠀⠀⠀⠀⠀⢸⣿⣿⣿⣿⣿⣿⣿⣿⣿⣿⣿⣿⣷⣤⡀⠀⠀⠀⠀⠀⠀⠀⠀⠀⠀⠀⠀⠀⠀⠀⠀⠀⠀⠀⠀⠀⠀⠀⠀⠀⠀⠀⠀⠀⠀⠀⠀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⠀⠀⠀⠀⠀⠀⠀⠀⠀⠀⠀⠀⠀⠀⠀⠀⠀⠀⠀⠀⠀⠀⠀⠀⠀⠀⠀⠀⠀⠀⠀⠀⠀⠀⠀⠀⠀⠀⠀⠀⠀⠀⠀⢸⣿⣿⣿⣿⣿⣿⣿⣿⣿⠿⣿⣿⣿⣿⣿⣦⣀⠀⠀⠀⠀⠀⠀⠀⠀⠀⠀⠀⠀⠀⠀⠀⠀⠀⠀⠀⠀⠀⠀⠀⠀⠀⠀⠀⠀⠀⠀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⠀⠀⠀⠀⠀⠀⠀⠀⠀⠀⠀⠀⠀⠀⠀⠀⠀⠀⠀⠀⠀⠀⠀⠀⠀⠀⠀⠀⠀⠀⠀⠀⠀⠀⠀⠀⠀⠀⠀⠀⠀⠀⠀⢸⣿⣿⣿⣿⣿⣿⣿⣿⣿⣷⣾⣿⣿⣿⣿⣿⣿⣷⠀⠀⠀⠀⠀⠀⠀⠀⠀⠀⠀⠀⠀⠀⠀⠀⠀⠀⠀⠀⠀⠀⠀⠀⠀⠀⠀⠀⠀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⠀⠀⠀⠀⠀⠀⠀⠀⠀⠀⠀⠀⠀⠀⠀⠀⠀⠀⠀⠀⠀⠀⠀⠀⠀⠀⠀⠀⠀⠀⠀⠀⠀⠀⠀⠀⠀⠀⠀⠀⠀⠀⣠⣿⣿⣿⣿⣿⣿⣿⣿⣿⣿⣿⣿⣿⣿⣿⡿⠟⠉⠀⠀⠀⠀⠀⠀⠀⠀⠀⠀⠀⠀⠀⠀⠀⠀⠀⠀⠀⠀⠀⠀⠀⠀⠀⠀⠀⠀⠀⠀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⠀⠀⠀⠀⠀⠀⠀⠀⠀⠀⠀⠀⠀⠀⠀⠀⠀⠀⠀⠀⠀⠀⠀⠀⠀⠀⠀⠀⠀⠀⠀⠀⠀⠀⠀⠀⠀⠀⠀⠀⣠⣾⣿⣿⣿⣿⣿⣿⣿⣿⣿⣿⣿⣿⣿⠛⠉⠁⠀⠀⠀⠀⠀⠀⠀⠀⠀⠀⠀⠀⠀⠀⠀⠀⠀⠀⠀⠀⠀⠀⠀⠀⠀⠀⠀⠀⠀⠀⠀⠀⠀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⠀⠀⠀⠀⠀⠀⠀⠀⠀⠀⠀⠀⠀⠀⠀⠀⠀⠀⠀⠀⠀⠀⠀⠀⠀⠀⠀⠀⠀⠀⠀⠀⠀⠀⠀⠀⢀⣠⣴⣾⣿⣿⣿⣿⣿⣿⣿⣿⣿⣿⣿⣿⣿⣿⣷⠀⠀⠀⠀⠀⠀⠀⠀⠀⠀⠀⠀⠀⠀⠀⠀⠀⠀⠀⠀⠀⠀⠀⠀⠀⠀⠀⠀⠀⠀⠀⠀⠀⠀⠀⠀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⠀⠀⠀⠀⠀⠀⠀⠀⠀⠀⠀⠀⠀⠀⠀⠀⠀⠀⠀⠀⠀⠀⠀⠀⠀⠀⠀⠀⠀⠀⠀⠀⠀⠀⠀⠉⠀⣴⣿⣿⣿⣿⣿⣿⣿⣿⣿⣿⣿⣿⣿⣿⣿⣿⡷⠀⠀⠀⠀⠀⠀⠀⠀⠀⠀⠀⠀⠀⠀⠀⠀⠀⠀⠀⠀⠀⠀⠀⠀⠀⠀⠀⠀⠀⠀⠀⠀⠀⠀⠀⠀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⠀⠀⠀⠀⠀⠀⠀⠀⠀⠀⠀⠀⠀⠀⠀⠀⠀⠀⠀⠀⠀⠀⠀⠀⠀⠀⠀⠀⠀⠀⠀⠀⠀⠀⠀⣼⣿⣿⣿⣿⠟⣿⣿⣿⣿⣿⣿⣿⣿⣿⣿⣿⣿⠇⠀⠀⠀⠀⠀⠀⠀⠀⠀⠀⠀⠀⠀⠀⠀⠀⠀⠀⠀⠀⠀⠀⠀⠀⠀⠀⠀⠀⠀⠀⠀⠀⠀⠀⠀⠀⠀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⠀⠀⠀⠀⠀⠀⠀⠀⠀⠀⠀⠀⠀⠀⠀⠀⠀⠀⠀⠀⠀⠀⠀⠀⠀⠀⠀⠀⠀⠀⠀⠀⠀⠀⣼⣿⣿⣿⣿⠋⠀⢿⣿⣿⣿⣿⣿⣿⣿⣿⣿⣿⣿⡀⠀⠀⠀⠀⠀⠀⠀⠀⠀⠀⠀⠀⠀⠀⠀⠀⠀⠀⠀⠀⠀⠀⠀⠀⠀⠀⠀⠀⠀⠀⠀⠀⠀⠀⠀⠀⠀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⠀⠀⠀⠀⠀⠀⠀⠀⠀⠀⠀⠀⠀⠀⠀⠀⠀⠀⠀⠀⠀⠀⠀⠀⠀⠀⠀⠀⠀⠀⠀⠀⠀⢸⣿⣿⣿⡿⠃⠀⠀⢸⣿⣿⣿⣿⣿⣿⣿⣿⣿⣿⣿⣿⡄⠀⠀⠀⠀⠀⠀⠀⠀⠀⠀⠀⠀⠀⠀⠀⠀⠀⠀⠀⠀⠀⠀⠀⠀⠀⠀⠀⠀⠀⠀⠀⠀⠀⠀⠀⠀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⠀⠀⠀⠀⠀⠀⠀⠀⠀⠀⠀⠀⠀⠀⠀⠀⠀⠀⠀⠀⠀⠀⠀⠀⠀⠀⠀⠀⠀⠀⠀⠀⠀⠀⣿⣿⣿⣧⠀⠀⠀⣸⣿⣿⣿⣿⣿⣿⣿⣿⣿⣿⣿⣿⣿⣦⠀⠀⠀⠀⠀⠀⠀⠀⠀⠀⠀⠀⠀⠀⠀⠀⠀⠀⠀⠀⠀⠀⠀⠀⠀⠀⠀⠀⠀⠀⠀⠀⠀⠀⠀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⠀⠀⠀⠀⠀⠀⠀⠀⠀⠀⠀⠀⠀⠀⠀⠀⠀⠀⠀⠀⠀⠀⠀⠀⠀⠀⠀⠀⠀⠀⠀⠀⠀⠀⣿⣿⣯⠙⠀⠀⠀⣿⣿⣿⣿⣿⣿⣿⣿⣿⣿⣿⣿⣿⣿⣿⣷⠀⠀⠀⠀⠀⠀⠀⠀⠀⠀⠀⠀⠀⠀⠀⠀⠀⠀⠀⠀⠀⠀⠀⠀⠀⠀⠀⠀⠀⠀⠀⠀⠀⠀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⠀⠀⠀⠀⠀⠀⠀⠀⠀⠀⠀⠀⠀⠀⠀⠀⠀⠀⠀⠀⠀⠀⠀⠀⠀⠀⠀⠀⠀⠀⠀⠀⠀⠀⠈⠛⠿⠷⠆⠀⠀⢿⣿⣿⣿⣿⣿⣿⣿⣿⣿⣿⣿⣿⣿⣿⣿⣇⠀⠀⠀⠀⠀⠀⠀⠀⠀⠀⠀⠀⠀⠀⠀⠀⠀⠀⠀⠀⠀⠀⠀⠀⠀⠀⠀⠀⠀⠀⠀⠀⠀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⠀⠀⠀⠀⠀⠀⠀⠀⠀⠀⠀⠀⠀⠀⠀⠀⠀⠀⠀⠀⠀⠀⠀⠀⠀⠀⠀⠀⠀⠀⠀⠀⠀⠀⠀⠀⠀⠀⠀⠀⠀⢸⣿⣿⣿⣿⣿⣿⣿⣿⠟⢻⣿⣿⣿⣿⣿⣷⠀⠀⠀⠀⠀⠀⠀⠀⠀⠀⠀⠀⠀⠀⠀⠀⠀⠀⠀⠀⠀⠀⠀⠀⠀⠀⠀⠀⠀⠀⠀⠀⠀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⠀⠀⠀⠀⠀⠀⠀⠀⠀⠀⠀⠀⠀⠀⠀⠀⠀⠀⠀⠀⠀⠀⠀⠀⠀⠀⠀⠀⠀⠀⠀⠀⠀⠀⠀⠀⠀⠀⠀⠀⠀⠀⡿⣿⣿⣿⣿⣿⣿⣿⠀⠈⣿⣿⣿⣿⣿⣿⠀⠀⠀⠀⠀⠀⠀⠀⠀⠀⠀⠀⠀⠀⠀⠀⠀⠀⠀⠀⠀⠀⠀⠀⠀⠀⠀⠀⠀⠀⠀⠀⠀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⠀⠀⠀⠀⠀⠀⠀⠀⠀⠀⠀⠀⠀⠀⠀⠀⠀⠀⠀⠀⠀⠀⠀⠀⠀⠀⠀⠀⠀⠀⠀⠀⠀⠀⠀⠀⠀⠀⠀⠀⠀⠀⠇⣿⣿⣿⣿⣿⣿⡏⠀⠀⢸⣿⣿⣿⣿⣿⡆⠀⠀⠀⠀⠀⠀⠀⠀⠀⠀⠀⠀⠀⠀⠀⠀⠀⠀⠀⠀⠀⠀⠀⠀⠀⠀⠀⠀⠀⠀⠀⠀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⠀⠀⠀⠀⠀⠀⠀⠀⠀⠀⠀⠀⠀⠀⠀⠀⠀⠀⠀⠀⠀⠀⠀⠀⠀⠀⠀⠀⠀⠀⠀⠀⠀⠀⠀⠀⠀⠀⠀⠀⠀⠀⠀⠀⠀⠀⠀⠀⠀⠀⠀⠀⠀⠀⠀⠀⠀⣀⣀⣀⡀⠀⠀⠀⠀⠀⠀⠀⠀⠀⠀⠀⠀⠀⠀⠀⠀⠀⠀⠀⠀⠀⠀⠀⠀⠀⠀⠀⠀⠀⠀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⠀⠀⠀⠀⠀⠀⠀⠀⠀⠀⠀⠀⠀⠀⠀⠀⠀⠀⠀⠀⠀⠀⠀⠀⠀⠀⠀⠀⠀⠀⠀⠀⠀⠀⠀⠀⠀⠀⠀⠀⠀⠀⠀⠀⠀⠀⠀⠀⠀⢀⣤⣶⣿⣿⣷⣾⣿⣿⣿⡿⠃⠀⠀⠀⠀⠀⠀⠀⠀⠀⠀⠀⠀⠀⠀⠀⠀⠀⠀⠀⠀⠀⠀⠀⠀⠀⠀⠀⠀⠀⠀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⠀⠀⠀⠀⠀⠀⠀⠀⠀⠀⠀⠀⠀⠀⠀⠀⠀⠀⠀⠀⠀⠀⠀⠀⠀⠀⠀⠀⠀⠀⠀⠀⠀⠀⠀⠀⠀⠀⠀⠀⠀⠀⠀⠀⠀⠀⠀⠀⢰⣿⡿⢻⣿⣿⣿⣿⡿⠟⠋⠀⠀⠀⠀⠀⠀⠀⠀⠀⠀⠀⠀⠀⠀⠀⠀⠀⠀⠀⠀⠀⠀⠀⠀⠀⠀⠀⠀⠀⠀⠀⠀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⠀⠀⠀⠀⠀⠀⠀⠀⠀⠀⠀⠀⠀⠀⠀⠀⠀⠀⠀⠀⠀⠀⠀⠀⠀⠀⠀⠀⠀⠀⠀⠀⠀⠀⠀⠀⠀⠀⠀⠀⠀⠀⠀⠀⠀⠀⠀⠀⣿⣿⣱⣿⣿⠟⠋⠀⠀⠀⠀⠀⠀⠀⠀⠀⠀⠀⠀⠀⠀⠀⠀⠀⠀⠀⠀⠀⠀⠀⠀⠀⠀⠀⠀⠀⠀⠀⠀⠀⠀⠀⠀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⠀⠀⠀⠀⠀⠀⠀⠀⠀⠀⠀⠀⠀⠀⠀⠀⠀⠀⠀⠀⠀⠀⠀⠀⠀⠀⠀⠀⠀⠀⠀⠀⠀⠀⠀⠀⠀⠀⠀⠀⠀⠀⠀⠀⠀⠀⣀⣤⣼⣿⣿⣷⣤⣄⡀⠀⠀⠀⠀⠀⠀⠀⠀⠀⠀⠀⠀⠀⠀⠀⠀⠀⠀⠀⠀⠀⠀⠀⠀⠀⠀⠀⠀⠀⠀⠀⠀⠀⠀⠀⠀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⠀⠀⠀⠀⠀⠀⠀⠀⠀⠀⠀⠀⠀⠀⠀⠀⠀⠀⠀⠀⠀⠀⠀⠀⠀⠀⠀⠀⠀⠀⠀⠀⠀⠀⠀⠀⠀⠀⠀⠀⠀⠀⠀⠀⣠⣾⣿⣿⣿⣿⣿⣿⣿⣿⣿⣄⠀⠀⠀⠀⠀⠀⠀⠀⠀⠀⠀⠀⠀⠀⠀⠀⠀⠀⠀⠀⠀⠀⠀⠀⠀⠀⠀⠀⠀⠀⠀⠀⠀⠀⠀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⠀⠀⠀⠀⠀⠀⠀⠀⠀⠀⠀⠀⠀⠀⠀⠀⠀⠀⠀⠀⠀⠀⠀⠀⠀⠀⠀⠀⠀⠀⠀⠀⠀⠀⠀⠀⠀⠀⠀⠀⠀⠀⠀⠀⣿⣿⣿⣿⣿⣿⣿⣿⣿⣿⣿⣿⣦⣄⠀⠀⠀⠀⠀⠀⠀⠀⠀⠀⠀⠀⠀⠀⠀⠀⠀⠀⠀⠀⠀⠀⠀⠀⠀⠀⠀⠀⠀⠀⠀⠀⠀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⠀⠀⠀⠀⠀⠀⠀⠀⠀⠀⠀⠀⠀⠀⠀⠀⠀⠀⠀⠀⠀⠀⠀⠀⠀⠀⠀⠀⠀⠀⠀⠀⠀⠀⠀⠀⠀⠀⠀⠀⠀⠀⠀⠀⣿⣿⣿⣿⣿⣿⣿⣿⣿⣿⣿⣿⣿⣿⣧⣤⣄⠀⠀⠀⠀⠀⠀⠀⠀⠀⠀⠀⠀⠀⠀⠀⠀⠀⠀⠀⠀⠀⠀⠀⠀⠀⠀⠀⠀⠀⠀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⠀⠀⠀⠀⠀⠀⠀⠀⠀⠀⠀⠀⠀⠀⠀⠀⠀⠀⠀⠀⠀⠀⠀⠀⠀⠀⠀⠀⠀⠀⠀⠀⠀⠀⠀⠀⠀⠀⠀⠀⠀⠀⠀⠀⣿⣿⣿⣿⣿⣿⣿⣿⣿⣿⡏⠀⠙⣿⣿⣿⣿⣷⣄⠀⠀⠀⠀⠀⠀⠀⠀⠀⠀⠀⠀⠀⠀⠀⠀⠀⠀⠀⠀⠀⠀⠀⠀⠀⠀⠀⠀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⠀⠀⠀⠀⠀⠀⠀⠀⠀⠀⠀⠀⠀⠀⠀⠀⠀⠀⠀⠀⠀⠀⠀⠀⠀⠀⠀⠀⠀⠀⠀⠀⠀⠀⠀⠀⠀⠀⠀⠀⠀⠀⠀⠀⣿⣿⣿⣿⣿⣿⣿⣿⣟⠻⣧⠀⠀⠈⠻⣿⣿⣿⣿⣷⣄⠀⠀⠀⠀⠀⠀⠀⠀⠀⠀⠀⠀⠀⠀⠀⠀⠀⠀⠀⠀⠀⠀⠀⠀⠀⠀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⠀⠀⠀⠀⠀⠀⠀⠀⠀⠀⠀⠀⠀⠀⠀⠀⠀⠀⠀⠀⠀⠀⠀⠀⠀⠀⠀⠀⠀⠀⠀⠀⠀⠀⠀⠀⠀⠀⠀⠀⠀⠀⠀⠀⢹⣿⣿⣿⣿⣿⣿⣿⣿⣷⣿⣧⣀⣤⣴⣿⣿⣿⣿⣿⡿⠀⠀⠀⠀⠀⠀⠀⠀⠀⠀⠀⠀⠀⠀⠀⠀⠀⠀⠀⠀⠀⠀⠀⠀⠀⠀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⠀⠀⠀⠀⠀⠀⠀⠀⠀⠀⠀⠀⠀⠀⠀⠀⠀⠀⠀⠀⠀⠀⠀⠀⠀⠀⠀⠀⠀⠀⠀⠀⠀⠀⠀⠀⠀⠀⠀⠀⠀⠀⠀⠀⣼⣿⣿⣿⣿⣿⣿⣿⣿⣿⣿⣿⣿⣿⣿⣿⣿⣿⡿⠟⠁⠀⠀⠀⠀⠀⠀⠀⠀⠀⠀⠀⠀⠀⠀⠀⠀⠀⠀⠀⠀⠀⠀⠀⠀⠀⠀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⠀⠀⠀⠀⠀⠀⠀⠀⠀⠀⠀⠀⠀⠀⠀⠀⠀⠀⠀⠀⠀⠀⠀⠀⠀⠀⠀⠀⠀⠀⠀⠀⠀⠀⠀⠀⠀⠀⠀⠀⠀⠀⣠⣾⣿⣿⣿⣿⣿⣿⣿⣿⣿⣿⣿⣿⣿⣿⠿⠛⠉⠁⠀⠀⠀⠀⠀⠀⠀⠀⠀⠀⠀⠀⠀⠀⠀⠀⠀⠀⠀⠀⠀⠀⠀⠀⠀⠀⠀⠀⠀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⠀⠀⠀⠀⠀⠀⠀⠀⠀⠀⠀⠀⠀⠀⠀⠀⠀⠀⠀⠀⠀⠀⠀⠀⠀⠀⠀⠀⠀⠀⠀⠀⠀⠀⠀⠀⠀⠀⠀⠀⣠⣾⣿⣿⣿⣿⣿⣿⣿⣿⣿⣿⣿⣿⣿⣯⢹⣇⠀⠀⠀⠀⠀⠀⠀⠀⠀⠀⠀⠀⠀⠀⠀⠀⠀⠀⠀⠀⠀⠀⠀⠀⠀⠀⠀⠀⠀⠀⠀⠀⠀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⠀⠀⠀⠀⠀⠀⠀⠀⠀⠀⠀⠀⠀⠀⠀⠀⠀⠀⠀⠀⠀⠀⠀⠀⠀⠀⠀⠀⠀⠀⠀⠀⠀⠀⠀⠀⠀⢀⣴⣾⣿⣿⣿⣿⣿⣿⣿⣿⣿⣿⣿⣿⣿⣿⣿⣿⢸⡗⠀⠀⠀⠀⠀⠀⠀⠀⠀⠀⠀⠀⠀⠀⠀⠀⠀⠀⠀⠀⠀⠀⠀⠀⠀⠀⠀⠀⠀⠀⠀⠀⠀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⠀⠀⠀⠀⠀⠀⠀⠀⠀⠀⠀⠀⠀⠀⠀⠀⠀⠀⠀⠀⠀⠀⠀⠀⠀⠀⠀⠀⠀⠀⠀⠀⠀⠀⠀⠀⢠⣿⣿⣿⣿⣿⣿⣿⣿⣿⣿⣿⣿⣿⣿⣿⣿⣿⣿⡏⡼⠁⠀⠀⠀⠀⠀⠀⠀⠀⠀⠀⠀⠀⠀⠀⠀⠀⠀⠀⠀⠀⠀⠀⠀⠀⠀⠀⠀⠀⠀⠀⠀⠀⠀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⠀⠀⠀⠀⠀⠀⠀⠀⠀⠀⠀⠀⠀⠀⠀⠀⠀⠀⠀⠀⠀⠀⠀⠀⠀⠀⠀⠀⠀⠀⠀⠀⠀⠀⠀⠀⣼⣿⣿⣿⡏⠀⣿⣿⣿⣿⣿⣿⣿⣿⣿⣿⣿⣿⡟⠈⠀⠀⠀⠀⠀⠀⠀⠀⠀⠀⠀⠀⠀⠀⠀⠀⠀⠀⠀⠀⠀⠀⠀⠀⠀⠀⠀⠀⠀⠀⠀⠀⠀⠀⠀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⠀⠀⠀⠀⠀⠀⠀⠀⠀⠀⠀⠀⠀⠀⠀⠀⠀⠀⠀⠀⠀⠀⠀⠀⠀⠀⠀⠀⠀⠀⠀⠀⠀⠀⠀⠀⣿⣿⣿⣿⠇⢀⣿⣿⣿⣿⣿⣿⣿⣿⣿⣿⣿⣿⠁⠀⠀⠀⠀⠀⠀⠀⠀⠀⠀⠀⠀⠀⠀⠀⠀⠀⠀⠀⠀⠀⠀⠀⠀⠀⠀⠀⠀⠀⠀⠀⠀⠀⠀⠀⠀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⠀⠀⠀⠀⠀⠀⠀⠀⠀⠀⠀⠀⠀⠀⠀⠀⠀⠀⠀⠀⠀⠀⠀⠀⠀⠀⠀⠀⠀⠀⠀⠀⠀⠀⠀⠐⣿⣿⣿⣿⠀⢸⣿⣿⣿⣿⣿⣿⣿⣿⣿⣿⣿⣿⣆⠀⠀⠀⠀⠀⠀⠀⠀⠀⠀⠀⠀⠀⠀⠀⠀⠀⠀⠀⠀⠀⠀⠀⠀⠀⠀⠀⠀⠀⠀⠀⠀⠀⠀⠀⠀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⠀⠀⠀⠀⠀⠀⠀⠀⠀⠀⠀⠀⠀⠀⠀⠀⠀⠀⠀⠀⠀⠀⠀⠀⠀⠀⠀⠀⠀⠀⠀⠀⠀⠀⠀⠀⢹⣿⣿⡟⢳⣼⣿⣿⣿⣿⣿⣿⣿⣿⣿⣿⣿⣿⣿⣦⡀⠀⠀⠀⠀⠀⠀⠀⠀⠀⠀⠀⠀⠀⠀⠀⠀⠀⠀⠀⠀⠀⠀⠀⠀⠀⠀⠀⠀⠀⠀⠀⠀⠀⠀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⠀⠀⠀⠀⠀⠀⠀⠀⠀⠀⠀⠀⠀⠀⠀⠀⠀⠀⠀⠀⠀⠀⠀⠀⠀⠀⠀⠀⠀⠀⠀⠀⠀⠀⠀⠀⠘⣿⣿⣷⣀⣿⣿⣿⣿⣿⣿⣿⣿⣿⣿⣿⣿⣿⣿⣿⣷⣄⡀⠀⠀⠀⠀⠀⠀⠀⠀⠀⠀⠀⠀⠀⠀⠀⠀⠀⠀⠀⠀⠀⠀⠀⠀⠀⠀⠀⠀⠀⠀⠀⠀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⠀⠀⠀⠀⠀⠀⠀⠀⠀⠀⠀⠀⠀⠀⠀⠀⠀⠀⠀⠀⠀⠀⠀⠀⠀⠀⠀⠀⠀⠀⠀⠀⠀⠀⠀⠀⠀⠀⠀⠉⢹⣿⣿⣿⣿⣿⣿⣿⣿⣿⣿⣿⣿⣿⣿⣿⣿⣿⣷⣄⠀⠀⠀⠀⠀⠀⠀⠀⠀⠀⠀⠀⠀⠀⠀⠀⠀⠀⠀⠀⠀⠀⠀⠀⠀⠀⠀⠀⠀⠀⠀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⠀⠀⠀⠀⠀⠀⠀⠀⠀⠀⠀⠀⠀⠀⠀⠀⠀⠀⠀⠀⠀⠀⠀⠀⠀⠀⠀⠀⠀⠀⠀⠀⠀⠀⠀⠀⠀⠀⠀⠀⣾⣿⣿⣿⣿⣿⣿⣿⣿⣿⣿⣿⣿⣿⣿⣿⣿⣿⣿⡿⠟⠀⠀⠀⠀⠀⠀⠀⠀⠀⠀⠀⠀⠀⠀⠀⠀⠀⠀⠀⠀⠀⠀⠀⠀⠀⠀⠀⠀⠀⠀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⠀⠀⠀⠀⠀⠀⠀⠀⠀⠀⠀⠀⠀⠀⠀⠀⠀⠀⠀⠀⠀⠀⠀⠀⠀⠀⠀⠀⠀⠀⠀⠀⠀⠀⠀⠀⠀⠀⠀⢸⢻⣿⣿⣿⣿⣿⣿⣿⣿⣿⣿⠉⣿⣿⣿⣿⣿⣿⠀⠀⠀⠀⠀⠀⠀⠀⠀⠀⠀⠀⠀⠀⠀⠀⠀⠀⠀⠀⠀⠀⠀⠀⠀⠀⠀⠀⠀⠀⠀⠀⠀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⠀⠀⠀⠀⠀⠀⠀⠀⠀⠀⠀⠀⠀⠀⠀⠀⠀⠀⠀⠀⠀⠀⠀⠀⠀⠀⠀⠀⠀⠀⠀⠀⠀⠀⠀⠀⠀⠀⠀⡎⣾⣿⣿⢿⣿⣿⣿⣿⣿⣿⡿⠀⢸⣿⣿⣿⣿⣿⡆⠀⠀⠀⠀⠀⠀⠀⠀⠀⠀⠀⠀⠀⠀⠀⠀⠀⠀⠀⠀⠀⠀⠀⠀⠀⠀⠀⠀⠀⠀⠀⠀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⠀⠀⠀⠀⠀⠀⠀⠀⠀⠀⠀⠀⠀⠀⠀⠀⠀⠀⠀⠀⠀⠀⠀⠀⠀⠀⠀⠀⠀⠀⠀⠀⠀⠀⠀⠀⠀⠀⠐⠀⠋⠹⠇⠘⠸⣿⣿⣿⣿⣿⡇⠀⠀⣿⣿⣿⣿⣿⡇⠀⠀⠀⠀⠀⠀⠀⠀⠀⠀⠀⠀⠀⠀⠀⠀⠀⠀⠀⠀⠀⠀⠀⠀⠀⠀⠀⠀⠀⠀⠀⠀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⠀⠀⠀⠀⠀⠀⠀⠀⠀⠀⠀⠀⠀⠀⠀⠀⠀⠀⠀⠀⠀⠀⠀⠀⠀⠀⠀⠀⠀⠀⠀⠀⠀⠀⠀⠀⠀⠀⠀⠀⠀⠀⠀⠀⠀⣿⣿⣿⣿⣿⡇⠀⠀⢹⣿⣿⣿⣿⡇⠀⠀⠀⠀⠀⠀⠀⠀⠀⠀⠀⠀⠀⠀⠀⠀⠀⠀⠀⠀⠀⠀⠀⠀⠀⠀⠀⠀⠀⠀⠀⠀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⠀⠀⠀⠀⠀⠀⠀⠀⠀⠀⠀⠀⠀⠀⠀⠀⠀⠀⠀⠀⠀⠀⠀⠀⠀⠀⠀⠀⠀⠀⠀⠀⠀⠀⠀⠀⠀⠀⠀⠀⠀⠀⠀⠀⠀⠀⠀⠀⠀⣠⣴⣶⣖⣠⣤⣶⣦⠄⠀⠀⠀⠀⠀⠀⠀⠀⠀⠀⠀⠀⠀⠀⠀⠀⠀⠀⠀⠀⠀⠀⠀⠀⠀⠀⠀⠀⠀⠀⠀⠀⠀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⠀⠀⠀⠀⠀⠀⠀⠀⠀⠀⠀⠀⠀⠀⠀⠀⠀⠀⠀⠀⠀⠀⠀⠀⠀⠀⠀⠀⠀⠀⠀⠀⠀⠀⠀⠀⠀⠀⠀⠀⠀⠀⠀⠀⠀⠀⠀⠀⣼⣿⣿⣿⣿⣿⠿⠋⠁⠀⠀⠀⠀⠀⠀⠀⠀⠀⠀⠀⠀⠀⠀⠀⠀⠀⠀⠀⠀⠀⠀⠀⠀⠀⠀⠀⠀⠀⠀⠀⠀⠀⠀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⠀⠀⠀⠀⠀⠀⠀⠀⠀⠀⠀⠀⠀⠀⠀⠀⠀⠀⠀⠀⠀⠀⠀⠀⠀⠀⠀⠀⠀⠀⠀⠀⠀⠀⠀⠀⠀⠀⠀⠀⠀⠀⠀⠀⠀⠀⠀⢰⣿⡿⣿⡿⠋⠀⠀⠀⠀⠀⠀⠀⠀⠀⠀⠀⠀⠀⠀⠀⠀⠀⠀⠀⠀⠀⠀⠀⠀⠀⠀⠀⠀⠀⠀⠀⠀⠀⠀⠀⠀⠀⠀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⠀⠀⠀⠀⠀⠀⠀⠀⠀⠀⠀⠀⠀⠀⠀⠀⠀⠀⠀⠀⠀⠀⠀⠀⠀⠀⠀⠀⠀⠀⠀⠀⠀⠀⠀⠀⠀⠀⠀⠀⠀⠀⠀⠀⠀⠀⠀⢸⣿⡇⣿⣇⠀⠀⠀⠀⠀⠀⠀⠀⠀⠀⠀⠀⠀⠀⠀⠀⠀⠀⠀⠀⠀⠀⠀⠀⠀⠀⠀⠀⠀⠀⠀⠀⠀⠀⠀⠀⠀⠀⠀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⠀⠀⠀⠀⠀⠀⠀⠀⠀⠀⠀⠀⠀⠀⠀⠀⠀⠀⠀⠀⠀⠀⠀⠀⠀⠀⠀⠀⠀⠀⠀⠀⠀⠀⠀⠀⠀⠀⠀⠀⠀⠀⠀⠀⠀⠀⠀⠀⣿⣇⣸⣿⣄⡀⠀⠀⠀⠀⠀⠀⠀⠀⠀⠀⠀⠀⠀⠀⠀⠀⠀⠀⠀⠀⠀⠀⠀⠀⠀⠀⠀⠀⠀⠀⠀⠀⠀⠀⠀⠀⠀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⠀⠀⠀⠀⠀⠀⠀⠀⠀⠀⠀⠀⠀⠀⠀⠀⠀⠀⠀⠀⠀⠀⠀⠀⠀⠀⠀⠀⠀⠀⠀⠀⠀⠀⠀⠀⠀⠀⠀⠀⠀⠀⠀⠀⠀⠀⠀⣠⣿⣿⣿⣿⣿⣿⣷⣄⠀⠀⠀⠀⢀⣀⣀⡀⠀⠀⠀⠀⠀⠀⠀⠀⠀⠀⠀⠀⠀⠀⠀⠀⠀⠀⠀⠀⠀⠀⠀⠀⠀⠀⠀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⠀⠀⠀⠀⠀⠀⠀⠀⠀⠀⠀⠀⠀⠀⠀⠀⠀⠀⠀⠀⠀⠀⠀⠀⠀⠀⠀⠀⠀⠀⠀⠀⠀⠀⠀⠀⠀⠀⠀⠀⠀⠀⠀⠀⠀⢀⣾⣿⣿⣿⣿⣿⣿⣿⣿⣿⣇⠀⠀⠀⠘⢽⣿⣿⣀⡀⠀⠀⠀⠀⠀⠀⠀⠀⠀⠀⠀⠀⠀⠀⠀⠀⠀⠀⠀⠀⠀⠀⠀⠀⠀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⠀⠀⠀⠀⠀⠀⠀⠀⠀⠀⠀⠀⠀⠀⠀⠀⠀⠀⠀⠀⠀⠀⠀⠀⠀⠀⠀⠀⠀⠀⠀⠀⠀⠀⠀⠀⠀⠀⠀⠀⠀⠀⠀⠀⠀⢸⣿⣿⣿⣿⣿⣿⣿⣿⣿⣿⠏⠀⠀⠀⠀⠀⣿⣿⣿⣿⡀⠀⠀⠀⠀⠀⠀⠀⠀⠀⠀⠀⠀⠀⠀⠀⠀⠀⠀⠀⠀⠀⠀⠀⠀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⠀⠀⠀⠀⠀⠀⠀⠀⠀⠀⠀⠀⠀⠀⠀⠀⠀⠀⠀⠀⠀⠀⠀⠀⠀⠀⠀⠀⠀⠀⠀⠀⠀⠀⠀⠀⠀⠀⠀⠀⠀⠀⠀⠀⠀⢸⣿⣿⣿⣿⣿⣿⣿⣿⣿⣿⠀⠀⠀⠀⠀⠀⢹⣿⣿⣿⣧⠀⠀⠀⠀⠀⠀⠀⠀⠀⠀⠀⠀⠀⠀⠀⠀⠀⠀⠀⠀⠀⠀⠀⠀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⠀⠀⠀⠀⠀⠀⠀⠀⠀⠀⠀⠀⠀⠀⠀⠀⠀⠀⠀⠀⠀⠀⠀⠀⠀⠀⠀⠀⠀⠀⠀⠀⠀⠀⠀⠀⠀⠀⠀⠀⠀⠀⠀⠀⠀⢸⣿⣿⣿⣿⣿⣿⣿⣿⣿⣿⡄⠀⠀⣀⣠⣴⣾⣿⣿⣿⣿⠀⠀⠀⠀⠀⠀⠀⠀⠀⠀⠀⠀⠀⠀⠀⠀⠀⠀⠀⠀⠀⠀⠀⠀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⠀⠀⠀⠀⠀⠀⠀⠀⠀⠀⠀⠀⠀⠀⠀⠀⠀⠀⠀⠀⠀⠀⠀⠀⠀⠀⠀⠀⠀⠀⠀⠀⠀⠀⠀⠀⠀⠀⠀⠀⠀⠀⠀⠀⠀⠘⣿⣿⣿⣿⣿⣿⣿⣿⣿⣿⣷⣶⣿⣿⣿⣿⣿⣿⣿⠿⠋⠀⠀⠀⠀⠀⠀⠀⠀⠀⠀⠀⠀⠀⠀⠀⠀⠀⠀⠀⠀⠀⠀⠀⠀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⠀⠀⠀⠀⠀⠀⠀⠀⠀⠀⠀⠀⠀⠀⠀⠀⠀⠀⠀⠀⠀⠀⠀⠀⠀⠀⠀⠀⠀⠀⠀⠀⠀⠀⠀⠀⠀⠀⠀⠀⠀⠀⠀⠀⠀⢰⣿⣿⣿⣿⣿⣿⣿⣿⣿⣿⣿⣿⣿⣿⡿⠟⠛⠉⠀⠀⠀⠀⠀⠀⠀⠀⠀⠀⠀⠀⠀⠀⠀⠀⠀⠀⠀⠀⠀⠀⠀⠀⠀⠀⠀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⠀⠀⠀⠀⠀⠀⠀⠀⠀⠀⠀⠀⠀⠀⠀⠀⠀⠀⠀⠀⠀⠀⠀⠀⠀⠀⠀⠀⠀⠀⠀⠀⠀⠀⠀⠀⠀⠀⠀⠀⠀⠀⠀⠀⠀⣼⣿⣿⣿⣿⣿⣿⣿⣿⣿⣿⣿⣿⡉⠀⠀⠀⠀⠀⠀⠀⠀⠀⠀⠀⠀⠀⠀⠀⠀⠀⠀⠀⠀⠀⠀⠀⠀⠀⠀⠀⠀⠀⠀⠀⠀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⠀⠀⠀⠀⠀⠀⠀⠀⠀⠀⠀⠀⠀⠀⠀⠀⠀⠀⠀⠀⠀⠀⠀⠀⠀⠀⠀⠀⠀⠀⠀⠀⠀⠀⠀⠀⠀⠀⠀⠀⠀⠀⣰⣿⣿⣿⣿⣿⣿⣿⣿⣿⣿⣿⣿⣿⣿⣿⠏⠈⠙⢷⣄⡀⠀⠀⠀⠀⠀⠀⠀⠀⠀⠀⠀⠀⠀⠀⠀⠀⠀⠀⠀⠀⠀⠀⠀⠀⠀⠀⠀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⠀⠀⠀⠀⠀⠀⠀⠀⠀⠀⠀⠀⠀⠀⠀⠀⠀⠀⠀⠀⠀⠀⠀⠀⠀⠀⠀⠀⠀⠀⠀⠀⠀⠀⠀⠀⠀⠀⠀⠀⠀⠀⠻⣿⣿⣿⣿⣿⣿⣿⣿⣿⣿⣿⣿⣿⣿⣿⠀⠀⠀⠀⠈⠙⠒⠀⠀⠀⠀⠀⠀⠀⠀⠀⠀⠀⠀⠀⠀⠀⠀⠀⠀⠀⠀⠀⠀⠀⠀⠀⠀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⠀⠀⠀⠀⠀⠀⠀⠀⠀⠀⠀⠀⠀⠀⠀⠀⠀⠀⠀⠀⠀⠀⠀⠀⠀⠀⠀⠀⠀⠀⠀⠀⠀⠀⠀⠀⠀⠀⠀⢀⣿⣿⣿⣿⣿⣿⣿⣿⣿⣿⣿⣿⣿⣿⣿⣿⣿⣿⣿⣄⠀⠀⠀⠀⠀⠀⠀⠀⠀⠀⠀⠀⠀⠀⠀⠀⠀⠀⠀⠀⠀⠀⠀⠀⠀⠀⠀⠀⠀⠀⠀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⠀⠀⠀⠀⠀⠀⠀⠀⠀⠀⠀⠀⠀⠀⠀⠀⠀⠀⠀⠀⠀⠀⠀⠀⠀⠀⠀⠀⠀⠀⠀⠀⠀⠀⠀⠀⠀⠀⠀⣸⢿⣿⣿⣿⣿⣿⣿⣿⣿⣿⣿⣿⣿⣿⣿⣿⣿⣿⣿⣿⣷⣦⡀⠀⠀⠀⠀⠀⠀⠀⠀⠀⠀⠀⠀⠀⠀⠀⠀⠀⠀⠀⠀⠀⠀⠀⠀⠀⠀⠀⠀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⠀⠀⠀⠀⠀⠀⠀⠀⠀⠀⠀⠀⠀⠀⠀⠀⠀⠀⠀⠀⠀⠀⠀⠀⠀⠀⠀⠀⠀⠀⠀⠀⠀⠀⠀⠀⠀⠀⠀⢋⣾⢳⣿⣿⣿⣿⣿⣿⣿⣿⣿⣿⣿⣿⣿⣿⣿⣿⡏⠀⠀⠀⠀⠀⠀⠀⠀⠀⠀⠀⠀⠀⠀⠀⠀⠀⠀⠀⠀⠀⠀⠀⠀⠀⠀⠀⠀⠀⠀⠀⠀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⠀⠀⠀⠀⠀⠀⠀⠀⠀⠀⠀⠀⠀⠀⠀⠀⠀⠀⠀⠀⠀⠀⠀⠀⠀⠀⠀⠀⠀⠀⠀⠀⠀⠀⠀⠀⠀⠀⠀⠼⢡⣿⢏⣾⣿⣿⡿⢣⡿⣿⣿⣿⣿⣿⣿⣿⣿⣿⡇⠀⠀⠀⠀⠀⠀⠀⠀⠀⠀⠀⠀⠀⠀⠀⠀⠀⠀⠀⠀⠀⠀⠀⠀⠀⠀⠀⠀⠀⠀⠀⠀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⠀⠀⠀⠀⠀⠀⠀⠀⠀⠀⠀⠀⠀⠀⠀⠀⠀⠀⠀⠀⠀⠀⠀⠀⠀⠀⠀⠀⠀⠀⠀⠀⠀⠀⠀⠀⠀⠀⠀⠀⠸⠋⣼⡿⢟⠟⠡⠋⠀⣿⣿⣿⣿⣿⣿⣿⣿⣿⡇⠀⠀⠀⠀⠀⠀⠀⠀⠀⠀⠀⠀⠀⠀⠀⠀⠀⠀⠀⠀⠀⠀⠀⠀⠀⠀⠀⠀⠀⠀⠀⠀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⠀⠀⠀⠀⠀⠀⠀⠀⠀⠀⠀⠀⠀⠀⠀⠀⠀⠀⠀⠀⠀⠀⠀⠀⠀⠀⠀⠀⠀⠀⠀⠀⠀⠀⠀⠀⠀⠀⠀⠀⠀⠀⠀⠀⠀⠀⠀⠀⠀⠸⣿⣿⣿⣿⣿⣿⣿⣿⡇⠀⠀⠀⠀⠀⠀⠀⠀⠀⠀⠀⠀⠀⠀⠀⠀⠀⠀⠀⠀⠀⠀⠀⠀⠀⠀⠀⠀⠀⠀⠀⠀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⠀⠀⠀⠀⠀⠀⠀⠀⠀⠀⠀⠀⠀⠀⠀⠀⠀⠀⠀⠀⠀⠀⠀⠀⠀⠀⠀⠀⠀⠀⠀⠀⠀⠀⠀⠀⠀⠀⠀⠀⠀⠀⠀⠀⠀⠀⠀⠀⠀⠀⠘⣿⣿⣿⣿⣿⣿⣿⡇⠀⠀⠀⠀⠀⠀⠀⠀⠀⠀⠀⠀⠀⠀⠀⠀⠀⠀⠀⠀⠀⠀⠀⠀⠀⠀⠀⠀⠀⠀⠀⠀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⣿⣿⣿⣿⣿⣿⣿⣿⣿⣿⣿⣿⣿⣿⣿⣿⣿⣿⣿⣿⣿⣿⣿⣿⣿⣿⣿⣿⣿⣿⣿⣿⣿⣿⣿⣿⣿⣿⠿⠛⠉⠁⠀⠀⠀⠀⠈⠙⠻⢿⣿⣿⣿⣿⣿⣿⣿⣿⣿⣿⣿⣿⣿⣿⣿⣿⣿⣿⣿⣿⣿⣿⣿⣿⣿⣿⣿⣿⣿⣿⣿⣿⣿⣿⣿⣿⣿⣿⣿⣿⡇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⣿⣿⣿⣿⣿⣿⣿⣿⣿⣿⣿⣿⣿⣿⣿⣿⣿⣿⣿⣿⣿⣿⣿⣿⣿⣿⣿⣿⣿⣿⣿⣿⣿⣿⣿⣿⠋⠀⠀⠀⠀⠀⠀⠀⠀⠀⠀⠀⠀⠀⠙⢿⣿⣿⣿⣿⣿⣿⣿⣿⣿⣿⣿⣿⣿⣿⣿⣿⣿⣿⣿⣿⣿⣿⣿⣿⣿⣿⣿⣿⣿⣿⣿⣿⣿⣿⣿⣿⣿⣿⡇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⣿⣿⣿⣿⣿⣿⣿⣿⣿⣿⣿⣿⣿⣿⣿⣿⣿⣿⣿⣿⣿⣿⣿⣿⣿⣿⣿⣿⣿⣿⣿⣿⣿⣿⣿⣷⡀⠀⠀⠀⠀⠀⠀⠀⠀⠀⠀⠀⠀⠀⠀⢀⣾⣿⣿⣿⣿⣿⣿⣿⣿⣿⣿⣿⣿⣿⣿⣿⣿⣿⣿⣿⣿⣿⣿⣿⣿⣿⣿⣿⣿⣿⣿⣿⣿⣿⣿⣿⣿⣿⡇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⣿⣿⣿⣿⣿⣿⣿⣿⣿⣿⣿⣿⣿⣿⣿⣿⣿⣿⣿⣿⣿⣿⣿⣿⣿⣿⣿⣿⣿⣿⣿⣿⣿⣿⣿⣿⣿⣦⣀⡀⠀⠀⠀⠀⠀⠀⠀⠀⠀⢀⣤⣿⣿⣿⣿⣿⣿⣿⣿⣿⣿⣿⣿⣿⣿⣿⣿⣿⣿⣿⣿⣿⣿⣿⣿⣿⣿⣿⣿⣿⣿⣿⣿⣿⣿⣿⣿⣿⣿⣿⡇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⣿⣿⣿⣿⣿⣿⣿⣿⣿⣿⣿⣿⣿⣿⣿⣿⣿⣿⣿⣿⣿⣿⣿⣿⣿⣿⣿⣿⣿⣿⣿⣿⣿⣿⣿⣿⣿⣿⣿⣿⣷⣶⣶⣤⣤⣤⣤⣶⣶⣿⣿⣿⣿⣿⣿⣿⣿⣿⣿⣿⣿⣿⣿⣿⣿⣿⣿⣿⣿⣿⣿⣿⣿⣿⣿⣿⣿⣿⣿⣿⣿⣿⣿⣿⣿⣿⣿⣿⣿⣿⡇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⠀⠀⠀⠀⠀⠀⠀⠀⠀⠀⠀⠀⠀⠀⠀⠀⠀⠀⠀⠀⠀⠀⠀⠀⠀⠀⠀⠀⠀⠀⠀⠀⠀⠀⠀⠀⠀⠀⠀⠀⠀⠀⠀⠀⠀⠀⠀⠀⢀⣤⡄⠀⠀⠀⠀⣀⣤⣤⡄⠀⠀⠀⠀⠀⠀⠀⠀⠀⠀⠀⠀⠀⠀⠀⠀⠀⠀⠀⠀⠀⠀⠀⠀⠀⠀⠀⠀⠀⠀⠀⠀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⠀⠀⠀⠀⠀⠀⠀⠀⠀⠀⠀⠀⠀⠀⠀⠀⠀⠀⠀⠀⠀⠀⠀⠀⠀⠀⠀⠀⠀⠀⠀⠀⠀⠀⠀⠀⠀⠀⠀⠀⠀⠀⠀⠀⠀⠀⠀⢀⣿⣿⠃⠀⠀⣤⣾⣿⡿⠋⠀⠀⠀⠀⠀⠀⠀⠀⠀⠀⠀⠀⠀⠀⠀⠀⠀⠀⠀⠀⠀⠀⠀⠀⠀⠀⠀⠀⠀⠀⠀⠀⠀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⠀⠀⠀⠀⠀⠀⠀⠀⠀⠀⠀⠀⠀⠀⠀⠀⠀⠀⠀⠀⠀⠀⠀⠀⠀⠀⠀⠀⠀⠀⠀⠀⠀⠀⠀⠀⠀⠀⠀⠀⠀⠀⠀⠀⠀⠀⠀⢸⣿⣿⠀⠀⣼⣿⠟⠁⠀⠀⠀⠀⠀⠀⠀⠀⠀⠀⠀⠀⠀⠀⠀⠀⠀⠀⠀⠀⠀⠀⠀⠀⠀⠀⠀⠀⠀⠀⠀⠀⠀⠀⠀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⠀⠀⠀⠀⠀⠀⠀⠀⠀⠀⠀⠀⠀⠀⠀⠀⠀⠀⠀⠀⠀⠀⠀⠀⠀⠀⠀⠀⠀⠀⠀⠀⠀⠀⠀⠀⠀⠀⠀⠀⠀⠀⠀⠀⠀⠀⠀⠘⣿⣿⠀⠀⣿⣿⠀⠀⠀⠀⠀⠀⠀⠀⠀⠀⠀⠀⠀⠀⠀⠀⠀⠀⠀⠀⠀⠀⠀⠀⠀⠀⠀⠀⠀⠀⠀⠀⠀⠀⠀⠀⠀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⠀⠀⠀⠀⠀⠀⠀⠀⠀⠀⠀⠀⠀⠀⠀⠀⠀⠀⠀⠀⠀⠀⠀⠀⠀⠀⠀⠀⠀⠀⠀⠀⠀⠀⠀⠀⠀⠀⠀⠀⠀⠀⠀⠀⠀⠀⠀⠀⢹⣿⡇⠀⢸⣿⡇⠀⠀⠀⠀⠀⠀⠀⠀⠀⠀⠀⠀⠀⠀⠀⠀⠀⠀⠀⠀⠀⠀⠀⠀⠀⠀⠀⠀⠀⠀⠀⠀⠀⠀⠀⠀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⠀⠀⠀⠀⠀⠀⠀⠀⠀⠀⠀⠀⠀⠀⠀⠀⠀⠀⠀⠀⠀⠀⠀⠀⠀⠀⠀⠀⠀⠀⠀⠀⠀⠀⠀⠀⠀⠀⠀⠀⠀⠀⠀⠀⠀⠀⠀⠀⠀⣿⣿⣿⣿⣿⣿⣷⣤⡀⠀⠀⠀⠀⠀⣤⣤⣄⠀⠀⠀⠀⠀⠀⠀⠀⠀⠀⠀⠀⠀⠀⠀⠀⠀⠀⠀⠀⠀⠀⠀⠀⠀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⠀⠀⠀⠀⠀⠀⠀⠀⠀⠀⠀⠀⠀⠀⠀⠀⠀⠀⠀⠀⠀⠀⠀⠀⠀⠀⠀⠀⠀⠀⠀⠀⠀⠀⠀⠀⠀⠀⠀⠀⠀⠀⠀⠀⠀⠀⠀⠀⣴⣿⣿⣿⣿⣿⣿⣿⣿⣷⠀⠀⠀⠀⠀⢹⣿⣿⣀⠀⠀⠀⠀⠀⠀⠀⠀⠀⠀⠀⠀⠀⠀⠀⠀⠀⠀⠀⠀⠀⠀⠀⠀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⠀⠀⠀⠀⠀⠀⠀⠀⠀⠀⠀⠀⠀⠀⠀⠀⠀⠀⠀⠀⠀⠀⠀⠀⠀⠀⠀⠀⠀⠀⠀⠀⠀⠀⠀⠀⠀⠀⠀⠀⠀⠀⠀⠀⠀⠀⠀⢰⣿⣿⣿⣿⣿⣿⣿⣿⣿⣿⠀⠀⠀⠀⠀⢸⣿⣿⣿⠃⠀⠀⠀⠀⠀⠀⠀⠀⠀⠀⠀⠀⠀⠀⠀⠀⠀⠀⠀⠀⠀⠀⠀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⠀⠀⠀⠀⠀⠀⠀⠀⠀⠀⠀⠀⠀⠀⠀⠀⠀⠀⠀⠀⠀⠀⠀⠀⠀⠀⠀⠀⠀⠀⠀⠀⠀⠀⠀⠀⠀⠀⠀⠀⠀⠀⠀⠀⠀⠀⠀⢸⣿⣿⣿⣿⣿⣿⣿⣿⣿⣧⠀⠀⠀⠀⢀⣿⣿⣿⣿⠀⠀⠀⠀⠀⠀⠀⠀⠀⠀⠀⠀⠀⠀⠀⠀⠀⠀⠀⠀⠀⠀⠀⠀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⠀⠀⠀⠀⠀⠀⠀⠀⠀⠀⠀⠀⠀⠀⠀⠀⠀⠀⠀⠀⠀⠀⠀⠀⠀⠀⠀⠀⠀⠀⠀⠀⠀⠀⠀⠀⠀⠀⠀⠀⠀⠀⠀⠀⠀⠀⠀⢸⣿⣿⣿⣿⣿⣿⣿⣿⣿⣿⣀⣤⣴⣾⣿⣿⣿⣿⡿⠀⠀⠀⠀⠀⠀⠀⠀⠀⠀⠀⠀⠀⠀⠀⠀⠀⠀⠀⠀⠀⠀⠀⠀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⠀⠀⠀⠀⠀⠀⠀⠀⠀⠀⠀⠀⠀⠀⠀⠀⠀⠀⠀⠀⠀⠀⠀⠀⠀⠀⠀⠀⠀⠀⠀⠀⠀⠀⠀⠀⠀⠀⠀⠀⠀⠀⠀⠀⠀⠀⠀⢸⣿⣿⣿⣿⣿⣿⣿⣿⣿⣿⣿⣿⣿⣿⣿⡿⠟⠋⠀⠀⠀⠀⠀⠀⠀⠀⠀⠀⠀⠀⠀⠀⠀⠀⠀⠀⠀⠀⠀⠀⠀⠀⠀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⠀⠀⠀⠀⠀⠀⠀⠀⠀⠀⠀⠀⠀⠀⠀⠀⠀⠀⠀⠀⠀⠀⠀⠀⠀⠀⠀⠀⠀⠀⠀⠀⠀⠀⠀⠀⠀⠀⠀⠀⠀⠀⠀⠀⠀⠀⠀⣾⣿⣿⣿⣿⣿⣿⣿⣿⣿⣿⣿⠿⠟⠋⠁⠀⠀⠀⠀⠀⠀⠀⠀⠀⠀⠀⠀⠀⠀⠀⠀⠀⠀⠀⠀⠀⠀⠀⠀⠀⠀⠀⠀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⠀⠀⠀⠀⠀⠀⠀⠀⠀⠀⠀⠀⠀⠀⠀⠀⠀⠀⠀⠀⠀⠀⠀⠀⠀⠀⠀⠀⠀⠀⠀⠀⠀⠀⠀⠀⠀⠀⠀⠀⠀⠀⠀⠀⠀⠀⢰⣿⣿⣿⣿⣿⣿⣿⣿⣿⣿⣿⣿⡀⠀⠀⠀⠀⠀⠀⠀⠀⠀⠀⠀⠀⠀⠀⠀⠀⠀⠀⠀⠀⠀⠀⠀⠀⠀⠀⠀⠀⠀⠀⠀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⠀⠀⠀⠀⠀⠀⠀⠀⠀⠀⠀⠀⠀⠀⠀⠀⠀⠀⠀⠀⠀⠀⠀⠀⠀⠀⠀⠀⠀⠀⠀⠀⠀⠀⠀⠀⠀⠀⠀⠀⠀⠀⠀⠀⠀⠀⣾⣿⣿⣿⣿⣿⣿⣿⣿⣿⣿⣿⣿⣿⡄⠀⠀⠀⠀⠀⠀⠀⠀⠀⠀⠀⠀⠀⠀⠀⠀⠀⠀⠀⠀⠀⠀⠀⠀⠀⠀⠀⠀⠀⠀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⠀⠀⠀⠀⠀⠀⠀⠀⠀⠀⠀⠀⠀⠀⠀⠀⠀⠀⠀⠀⠀⠀⠀⠀⠀⠀⠀⠀⠀⠀⠀⠀⠀⠀⠀⠀⠀⠀⠀⠀⠀⠀⠀⠀⠀⣸⣿⣿⣿⣿⣿⣿⣿⣿⣿⣿⣿⣿⣿⣿⣦⣄⡀⠀⠀⠀⠀⠀⠀⠀⠀⠀⠀⠀⠀⠀⠀⠀⠀⠀⠀⠀⠀⠀⠀⠀⠀⠀⠀⠀⠀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⠀⠀⠀⠀⠀⠀⠀⠀⠀⠀⠀⠀⠀⠀⠀⠀⠀⠀⠀⠀⠀⠀⠀⠀⠀⠀⠀⠀⠀⠀⠀⠀⠀⠀⠀⠀⠀⠀⠀⠀⠀⠀⠀⠀⢠⣿⣿⣿⣿⣿⣿⣿⣿⣿⣿⣿⣿⣿⣿⡟⠀⠈⠉⠒⠂⠄⠀⠀⠀⠀⠀⠀⠀⠀⠀⠀⠀⠀⠀⠀⠀⠀⠀⠀⠀⠀⠀⠀⠀⠀⠀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⠀⠀⠀⠀⠀⠀⠀⠀⠀⠀⠀⠀⠀⠀⠀⠀⠀⠀⠀⠀⠀⠀⠀⠀⠀⠀⠀⠀⠀⠀⠀⠀⠀⠀⠀⠀⠀⠀⠀⠀⠀⠀⠀⣾⣿⣿⣿⣿⣿⣿⣿⣿⣿⣿⣿⣿⣿⣿⣿⡟⠀⠀⠀⠀⠀⠀⠀⠀⠀⠀⠀⠀⠀⠀⠀⠀⠀⠀⠀⠀⠀⠀⠀⠀⠀⠀⠀⠀⠀⠀⠀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⠀⠀⠀⠀⠀⠀⠀⠀⠀⠀⠀⠀⠀⠀⠀⠀⠀⠀⠀⠀⠀⠀⠀⠀⠀⠀⠀⠀⠀⠀⠀⠀⠀⠀⠀⠀⠀⠀⠀⠀⠀⢿⣿⣿⣿⣿⣿⣿⣿⣿⣿⣿⣿⣿⣿⣿⣿⣿⣿⣿⣷⣄⠀⠀⠀⠀⠀⠀⠀⠀⠀⠀⠀⠀⠀⠀⠀⠀⠀⠀⠀⠀⠀⠀⠀⠀⠀⠀⠀⠀⠀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⠀⠀⠀⠀⠀⠀⠀⠀⠀⠀⠀⠀⠀⠀⠀⠀⠀⠀⠀⠀⠀⠀⠀⠀⠀⠀⠀⠀⠀⠀⠀⠀⠀⠀⠀⠀⠀⠀⠀⠀⠀⠀⠸⡿⣻⡿⢳⡿⢿⠟⠈⢹⣿⣿⣿⣿⣿⣿⣿⠀⠀⠀⠀⠀⠀⠀⠀⠀⠀⠀⠀⠀⠀⠀⠀⠀⠀⠀⠀⠀⠀⠀⠀⠀⠀⠀⠀⠀⠀⠀⠀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⠀⠀⠀⠀⠀⠀⠀⠀⠀⠀⠀⠀⠀⠀⠀⠀⠀⠀⠀⠀⠀⠀⠀⠀⠀⠀⠀⠀⠀⠀⠀⠀⠀⠀⠀⠀⠀⠀⠀⠀⠀⠀⠀⠀⠉⠀⠈⠀⠀⠀⠀⠈⣿⣿⣿⣿⣿⣿⣿⠀⠀⠀⠀⠀⠀⠀⠀⠀⠀⠀⠀⠀⠀⠀⠀⠀⠀⠀⠀⠀⠀⠀⠀⠀⠀⠀⠀⠀⠀⠀⠀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⠀⠀⠀⠀⠀⠀⠀⠀⠀⠀⠀⠀⠀⠀⠀⠀⠀⠀⠀⠀⠀⠀⠀⠀⠀⠀⠀⠀⠀⠀⠀⠀⠀⠀⠀⠀⠀⠀⠀⠀⠀⠀⠀⠀⠀⠀⠀⠀⠀⠀⠀⠀⢹⣿⣿⣿⣿⣿⡇⠀⠀⠀⠀⠀⠀⠀⠀⠀⠀⠀⠀⠀⠀⠀⠀⠀⠀⠀⠀⠀⠀⠀⠀⠀⠀⠀⠀⠀⠀⠀⠀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⠀⠀⠀⠀⠀⠀⠀⠀⠀⠀⠀⠀⠀⠀⠀⠀⠀⠀⠀⠀⠀⠀⠀⠀⠀⠀⠀⠀⠀⠀⠀⠀⠀⠀⠀⠀⠀⠀⠀⠀⠀⠀⠀⠀⠀⠀⠀⠀⠀⠀⠀⠀⠀⠘⣿⣿⣿⣿⠁⠀⠀⠀⠀⠀⠀⠀⠀⠀⠀⠀⠀⠀⠀⠀⠀⠀⠀⠀⠀⠀⠀⠀⠀⠀⠀⠀⠀⠀⠀⠀⠀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⠀⠀⠀⠀⠀⠀⠀⠀⠀⠀⠀⠀⠀⠀⠀⠀⠀⠀⠀⠀⠀⠀⠀⠀⠀⠀⠀⠀⠀⠀⠀⠀⠀⠀⠀⠀⠀⠀⠀⠀⠀⠀⠀⠀⠀⠀⠀⠀⠀⠀⠀⠀⠀⠀⠀⠀⠀⠀⠀⢀⣄⣀⠀⠀⠀⠀⠀⠀⠀⠀⠀⠀⠀⠀⠀⠀⠀⠀⠀⠀⠀⠀⠀⠀⠀⠀⠀⠀⠀⠀⠀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⠀⠀⠀⠀⠀⠀⠀⠀⠀⠀⠀⠀⠀⠀⠀⠀⠀⠀⠀⠀⠀⠀⠀⠀⠀⠀⠀⠀⠀⠀⠀⠀⠀⠀⠀⠀⠀⠀⠀⠀⠀⠀⠀⠀⠀⠀⠀⠀⠀⢰⣿⣿⡄⠀⠀⠀⠀⢀⣾⣿⣿⠟⠀⠀⠀⠀⠀⠀⠀⠀⠀⠀⠀⠀⠀⠀⠀⠀⠀⠀⠀⠀⠀⠀⠀⠀⠀⠀⠀⠀⠀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⠀⠀⠀⠀⠀⠀⠀⠀⠀⠀⠀⠀⠀⠀⠀⠀⠀⠀⠀⠀⠀⠀⠀⠀⠀⠀⠀⠀⠀⠀⠀⠀⠀⠀⠀⠀⠀⠀⠀⠀⠀⠀⠀⠀⠀⠀⠀⠀⠀⠘⣿⣿⣧⠀⠀⠀⠀⣾⣿⠟⠁⠀⠀⠀⠀⠀⠀⠀⠀⠀⠀⠀⠀⠀⠀⠀⠀⠀⠀⠀⠀⠀⠀⠀⠀⠀⠀⠀⠀⠀⠀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⠀⠀⠀⠀⠀⠀⠀⠀⠀⠀⠀⠀⠀⠀⠀⠀⠀⠀⠀⠀⠀⠀⠀⠀⠀⠀⠀⠀⠀⠀⠀⠀⠀⠀⠀⠀⠀⠀⠀⠀⠀⠀⠀⠀⠀⠀⠀⠀⠀⠀⠘⣿⣿⣆⠀⠀⠀⣿⣿⠀⠀⠀⠀⠀⠀⠀⠀⠀⠀⠀⠀⠀⠀⠀⠀⠀⠀⠀⠀⠀⠀⠀⠀⠀⠀⠀⠀⠀⠀⠀⠀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⠀⠀⠀⠀⠀⠀⠀⠀⠀⠀⠀⠀⠀⠀⠀⠀⠀⠀⠀⠀⠀⠀⠀⠀⠀⠀⠀⠀⠀⠀⠀⠀⠀⠀⠀⠀⠀⠀⠀⠀⠀⠀⠀⠀⠀⠀⠀⠀⠀⠀⠀⠘⣿⣿⡄⠀⠀⣿⣿⠀⠀⢀⣤⣄⠀⠀⠀⠀⠀⠀⠀⠀⠀⠀⠀⠀⠀⠀⠀⠀⠀⠀⠀⠀⠀⠀⠀⠀⠀⠀⠀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⠀⠀⠀⠀⠀⠀⠀⠀⠀⠀⠀⠀⠀⠀⠀⠀⠀⠀⠀⠀⠀⠀⠀⠀⠀⠀⠀⠀⠀⠀⠀⠀⠀⠀⠀⠀⠀⠀⠀⠀⠀⠀⠀⠀⠀⠀⠀⠀⠀⠀⠀⠀⠈⣿⣿⣿⣿⣿⣿⣦⣰⣿⣿⣿⣧⠀⠀⠀⠀⠀⠀⠀⠀⠀⠀⠀⠀⠀⠀⠀⠀⠀⠀⠀⠀⠀⠀⠀⠀⠀⠀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⠀⠀⠀⠀⠀⠀⠀⠀⠀⠀⠀⠀⠀⠀⠀⠀⠀⠀⠀⠀⠀⠀⠀⠀⠀⠀⠀⠀⠀⠀⠀⠀⠀⠀⠀⠀⠀⠀⠀⠀⠀⠀⠀⠀⠀⠀⠀⠀⠀⠀⠀⠀⣼⣿⣿⣿⣿⣿⣿⣿⣿⣿⣿⠿⠁⠀⠀⠀⠀⠀⠀⠀⠀⠀⠀⠀⠀⠀⠀⠀⠀⠀⠀⠀⠀⠀⠀⠀⠀⠀⠀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⠀⠀⠀⠀⠀⠀⠀⠀⠀⠀⠀⠀⠀⠀⠀⠀⠀⠀⠀⠀⠀⠀⠀⠀⠀⠀⠀⠀⠀⠀⠀⠀⠀⠀⠀⠀⠀⠀⠀⠀⠀⠀⠀⠀⠀⠀⠀⠀⠀⠀⠀⠀⣾⣿⣿⣿⣿⣿⣿⣿⣿⣿⡄⠀⠀⠀⠀⠀⠀⠀⠀⠀⠀⠀⠀⠀⠀⠀⠀⠀⠀⠀⠀⠀⠀⠀⠀⠀⠀⠀⠀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⠀⠀⠀⠀⠀⠀⠀⠀⠀⠀⠀⠀⠀⠀⠀⠀⠀⠀⠀⠀⠀⠀⠀⠀⠀⠀⠀⠀⠀⠀⠀⠀⠀⠀⠀⠀⠀⠀⠀⠀⠀⠀⠀⠀⠀⠀⠀⠀⠀⠀⠀⣰⣿⣿⣿⣿⣿⣿⣿⣿⣿⣿⣧⠀⠀⠀⠀⠀⠀⠀⠀⠀⠀⠀⠀⠀⠀⠀⠀⠀⠀⠀⠀⠀⠀⠀⠀⠀⠀⠀⠀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⠀⠀⠀⠀⠀⠀⠀⠀⠀⠀⠀⠀⠀⠀⠀⠀⠀⠀⠀⠀⠀⠀⠀⠀⠀⠀⠀⠀⠀⠀⠀⠀⠀⠀⠀⠀⠀⠀⠀⠀⠀⠀⠀⠀⠀⠀⠀⠀⠀⠀⣼⣿⣿⣿⣿⣿⣿⣿⣿⣿⣿⣿⣿⡇⠀⠀⠀⠀⠀⠀⠀⠀⠀⠀⠀⠀⠀⠀⠀⠀⠀⠀⠀⠀⠀⠀⠀⠀⠀⠀⠀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⠀⠀⠀⠀⠀⠀⠀⠀⠀⠀⠀⠀⠀⠀⠀⠀⠀⠀⠀⠀⠀⠀⠀⠀⠀⠀⠀⠀⠀⠀⠀⠀⠀⠀⠀⠀⠀⠀⠀⠀⠀⠀⠀⠀⠀⠀⠀⠀⠀⣼⣿⣿⣿⣿⣿⣿⣿⣿⣿⣿⣿⣿⣿⢿⡀⠀⠀⠀⠀⠀⠀⠀⠀⠀⠀⠀⠀⠀⠀⠀⠀⠀⠀⠀⠀⠀⠀⠀⠀⠀⠀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⠀⠀⠀⠀⠀⠀⠀⠀⠀⠀⠀⠀⠀⠀⠀⠀⠀⠀⠀⠀⠀⠀⠀⠀⠀⠀⠀⠀⠀⠀⠀⠀⠀⠀⠀⠀⠀⠀⠀⠀⠀⠀⠀⠀⠀⠀⠀⠀⢰⣿⣿⣿⣿⣿⣿⣿⣿⣿⣿⣿⣿⣿⣿⡆⠳⠀⠀⠀⠀⠀⠀⠀⠀⠀⠀⠀⠀⠀⠀⠀⠀⠀⠀⠀⠀⠀⠀⠀⠀⠀⠀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⠀⠀⠀⠀⠀⠀⠀⠀⠀⠀⠀⠀⠀⠀⠀⠀⠀⠀⠀⠀⠀⠀⠀⠀⠀⠀⠀⠀⠀⠀⠀⠀⠀⠀⠀⠀⠀⠀⠀⠀⠀⠀⠀⠀⠀⠀⠀⠀⢠⣿⣿⣿⣿⣿⣿⣿⣿⣿⣿⣿⣿⣿⣿⣷⠀⠁⠀⠀⠀⠀⠀⠀⠀⠀⠀⠀⠀⠀⠀⠀⠀⠀⠀⠀⠀⠀⠀⠀⠀⠀⠀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⠀⠀⠀⠀⠀⠀⠀⠀⠀⠀⠀⠀⠀⠀⠀⠀⠀⠀⠀⠀⠀⠀⠀⠀⠀⠀⠀⠀⠀⠀⠀⠀⠀⠀⠀⠀⠀⠀⠀⠀⠀⠀⠀⠀⠀⠀⠀⠀⣾⣿⣿⣿⣿⣿⣿⣿⣿⣿⣿⣿⣿⣿⣿⣿⠂⠀⠀⠀⠀⠀⠀⠀⠀⠀⠀⠀⠀⠀⠀⠀⠀⠀⠀⠀⠀⠀⠀⠀⠀⠀⠀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⠀⠀⠀⠀⠀⠀⠀⠀⠀⠀⠀⠀⠀⠀⠀⠀⠀⠀⠀⠀⠀⠀⠀⠀⠀⠀⠀⠀⠀⠀⠀⠀⠀⠀⠀⠀⠀⠀⠀⠀⠀⠀⠀⠀⠀⠀⠀⣸⣿⣿⣿⣿⣿⣿⣿⣿⣿⣿⣿⣿⣿⣿⣿⣿⠀⠀⠀⠀⠀⠀⠀⠀⠀⠀⠀⠀⠀⠀⠀⠀⠀⠀⠀⠀⠀⠀⠀⠀⠀⠀⠀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⠀⠀⠀⠀⠀⠀⠀⠀⠀⠀⠀⠀⠀⠀⠀⠀⠀⠀⠀⠀⠀⠀⠀⠀⠀⠀⠀⠀⠀⠀⠀⠀⠀⠀⠀⠀⠀⠀⠀⠀⠀⠀⠀⠀⠀⠀⠀⣿⣿⣿⣿⣿⣿⣿⣿⣿⣿⣿⣿⣿⣿⣿⣿⣿⠄⠀⠀⠀⠀⠀⠀⠀⠀⠀⠀⠀⠀⠀⠀⠀⠀⠀⠀⠀⠀⠀⠀⠀⠀⠀⠀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⠀⠀⠀⠀⠀⠀⠀⠀⠀⠀⠀⠀⠀⠀⠀⠀⠀⠀⠀⠀⠀⠀⠀⠀⠀⠀⠀⠀⠀⠀⠀⠀⠀⠀⠀⠀⠀⠀⠀⠀⠀⠀⠀⠀⠀⠀⠀⠸⢿⣿⣿⣿⣿⣿⣿⣿⣿⣿⣿⣿⣿⣿⣿⣧⠀⠀⠀⠀⠀⠀⠀⠀⠀⠀⠀⠀⠀⠀⠀⠀⠀⠀⠀⠀⠀⠀⠀⠀⠀⠀⠀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⠀⠀⠀⠀⠀⠀⠀⠀⠀⠀⠀⠀⠀⠀⠀⠀⠀⠀⠀⠀⠀⠀⠀⠀⠀⠀⠀⠀⠀⠀⠀⠀⠀⠀⠀⠀⠀⠀⠀⠀⠀⠀⠀⠀⠀⠀⠀⠀⠘⠻⣿⠿⠿⠋⠉⣿⣿⣿⣿⣿⣿⣇⠀⠀⠀⠀⠀⠀⠀⠀⠀⠀⠀⠀⠀⠀⠀⠀⠀⠀⠀⠀⠀⠀⠀⠀⠀⠀⠀⠀⠀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⠀⠀⠀⠀⠀⠀⠀⠀⠀⠀⠀⠀⠀⠀⠀⠀⠀⠀⠀⠀⠀⠀⠀⠀⠀⠀⠀⠀⠀⠀⠀⠀⠀⠀⠀⠀⠀⠀⠀⠀⠀⠀⠀⠀⠀⠀⠀⠀⠀⠀⠀⠀⠀⠀⣿⣿⣿⡿⠀⣿⣿⣿⡇⠀⠀⠀⠀⠀⠀⠀⠀⠀⠀⠀⠀⠀⠀⠀⠀⠀⠀⠀⠀⠀⠀⠀⠀⠀⠀⠀⠀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⠀⠀⠀⠀⠀⠀⠀⠀⠀⠀⠀⠀⠀⠀⠀⠀⠀⠀⠀⠀⠀⠀⠀⠀⠀⠀⠀⠀⠀⠀⠀⠀⠀⠀⠀⠀⠀⠀⠀⠀⠀⠀⠀⠀⠀⠀⠀⠀⠀⠀⠀⠀⠀⠀⠀⠀⠀⠀⠀⠀⠀⢀⣀⡀⠀⠀⠀⠀⠀⠀⠀⠀⠀⠀⠀⠀⠀⠀⠀⠀⠀⠀⠀⠀⠀⠀⠀⠀⠀⠀⠀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⠀⠀⠀⠀⠀⠀⠀⠀⠀⠀⠀⠀⠀⠀⠀⠀⠀⠀⠀⠀⠀⠀⠀⠀⠀⠀⠀⠀⠀⠀⠀⠀⠀⠀⠀⠀⠀⠀⠀⠀⠀⠀⠀⠀⠀⠀⠀⠀⠀⠀⠀⢸⣿⣷⡄⠀⠀⠀⠀⢀⣴⣿⣿⠟⠀⠀⠀⠀⠀⠀⠀⠀⠀⠀⠀⠀⠀⠀⠀⠀⠀⠀⠀⠀⠀⠀⠀⠀⠀⠀⠀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⠀⠀⠀⠀⠀⠀⠀⠀⠀⠀⠀⠀⠀⠀⠀⠀⠀⠀⠀⠀⠀⠀⠀⠀⠀⠀⠀⠀⠀⠀⠀⠀⠀⠀⠀⠀⠀⠀⠀⠀⠀⠀⠀⠀⠀⠀⠀⠀⠀⠀⠀⠘⣿⣿⣷⠀⠀⠀⠀⣾⣿⡟⠁⠀⠀⠀⠀⠀⠀⠀⠀⠀⠀⠀⠀⠀⠀⠀⠀⠀⠀⠀⠀⠀⠀⠀⠀⠀⠀⠀⠀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⠀⠀⠀⠀⠀⠀⠀⠀⠀⠀⠀⠀⠀⠀⠀⠀⠀⠀⠀⠀⠀⠀⠀⠀⠀⠀⠀⠀⠀⠀⠀⠀⠀⠀⠀⠀⠀⠀⠀⠀⠀⠀⠀⠀⠀⠀⠀⠀⠀⠀⠀⠀⠈⢿⣿⣇⠀⠀⠀⣿⣿⠀⠀⠀⠀⠀⠀⠀⠀⠀⠀⠀⠀⠀⠀⠀⠀⠀⠀⠀⠀⠀⠀⠀⠀⠀⠀⠀⠀⠀⠀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⠀⠀⠀⠀⠀⠀⠀⠀⠀⠀⠀⠀⠀⠀⠀⠀⠀⠀⠀⠀⠀⠀⠀⠀⠀⠀⠀⠀⠀⠀⠀⠀⠀⠀⠀⠀⠀⠀⠀⠀⠀⠀⠀⠀⠀⠀⠀⠀⠀⠀⠀⠀⠀⠈⢿⣿⡆⢀⣴⣿⣿⡆⠀⠀⠀⠀⠀⠀⠀⠀⠀⠀⠀⠀⠀⠀⠀⠀⠀⠀⠀⠀⠀⠀⠀⠀⠀⠀⠀⠀⠀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⠀⠀⠀⠀⠀⠀⠀⠀⠀⠀⠀⠀⠀⠀⠀⠀⠀⠀⠀⠀⠀⠀⠀⠀⠀⠀⠀⠀⠀⠀⠀⠀⠀⠀⠀⠀⠀⠀⠀⠀⠀⠀⠀⠀⠀⠀⠀⠀⠀⠀⠀⠀⠀⠀⢈⣿⣿⣿⣿⣿⣿⣧⡀⠀⠀⠀⠀⠀⠀⠀⠀⠀⠀⠀⠀⠀⠀⠀⠀⠀⠀⠀⠀⠀⠀⠀⠀⠀⠀⠀⠀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⠀⠀⠀⠀⠀⠀⠀⠀⠀⠀⠀⠀⠀⠀⠀⠀⠀⠀⠀⠀⠀⠀⠀⠀⠀⠀⠀⠀⠀⠀⠀⠀⠀⠀⠀⠀⠀⠀⠀⠀⠀⠀⠀⠀⠀⠀⠀⠀⠀⠀⠀⠀⢀⣴⣿⣿⣿⣿⣿⣿⣿⣿⣿⡄⠀⠀⠀⠀⠀⠀⠀⠀⠀⠀⠀⠀⠀⠀⠀⠀⠀⠀⠀⠀⠀⠀⠀⠀⠀⠀⠀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⠀⠀⠀⠀⠀⠀⠀⠀⠀⠀⠀⠀⠀⠀⠀⠀⠀⠀⠀⠀⠀⠀⠀⠀⠀⠀⠀⠀⠀⠀⠀⠀⠀⠀⠀⠀⠀⠀⠀⠀⠀⠀⠀⠀⠀⠀⠀⠀⠀⠀⠀⣠⣾⣿⣿⣿⣿⣿⣿⣿⣿⣿⣿⣷⠀⠀⠀⠀⠀⠀⠀⠀⠀⠀⠀⠀⠀⠀⠀⠀⠀⠀⠀⠀⠀⠀⠀⠀⠀⠀⠀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⠀⠀⠀⠀⠀⠀⠀⠀⠀⠀⠀⠀⠀⠀⠀⠀⠀⠀⠀⠀⠀⠀⠀⠀⠀⠀⠀⠀⠀⠀⠀⠀⠀⠀⠀⠀⠀⠀⠀⠀⠀⠀⠀⠀⠀⠀⠀⠀⠀⠀⠘⢿⣿⣿⣿⣿⣿⣿⣿⣿⣿⣿⣿⣿⡇⠀⠀⠀⠀⠀⠀⠀⠀⠀⠀⠀⠀⠀⠀⠀⠀⠀⠀⠀⠀⠀⠀⠀⠀⠀⠀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⠀⠀⠀⠀⠀⠀⠀⠀⠀⠀⠀⠀⠀⠀⠀⠀⠀⠀⠀⠀⠀⠀⠀⠀⠀⠀⠀⠀⠀⠀⠀⠀⠀⠀⠀⠀⠀⠀⠀⠀⠀⠀⠀⠀⠀⠀⠀⠀⠀⠀⠀⠀⠙⢿⣿⣿⣿⣿⣿⣿⣿⣿⣿⣿⡇⠀⠀⠀⠀⠀⠀⠀⠀⠀⠀⠀⠀⠀⠀⠀⠀⠀⠀⠀⠀⠀⠀⠀⠀⠀⠀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⠀⠀⠀⠀⠀⠀⠀⠀⠀⠀⠀⠀⠀⠀⠀⠀⠀⠀⠀⠀⠀⠀⠀⠀⠀⠀⠀⠀⠀⠀⠀⠀⠀⠀⠀⠀⠀⠀⠀⠀⠀⠀⠀⠀⠀⠀⠀⠀⠀⠀⠀⠀⠀⢸⣷⣿⣿⣿⣿⣿⣿⣿⣿⣿⣧⠀⠀⠀⠀⠀⠀⠀⠀⠀⠀⠀⠀⠀⠀⠀⠀⠀⠀⠀⠀⠀⠀⠀⠀⠀⠀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⠀⠀⠀⠀⠀⠀⠀⠀⠀⠀⠀⠀⠀⠀⠀⠀⠀⠀⠀⠀⠀⠀⠀⠀⠀⠀⠀⠀⠀⠀⠀⠀⠀⠀⠀⠀⠀⠀⠀⠀⠀⠀⠀⠀⠀⠀⠀⠀⠀⠀⠀⠀⣿⣿⣿⣿⣿⣿⣿⣿⣿⣿⣿⣿⣿⣿⣦⠀⠀⠀⠀⠀⠀⠀⠀⠀⠀⠀⠀⠀⠀⠀⠀⠀⠀⠀⠀⠀⠀⠀⠀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⠀⠀⠀⠀⠀⠀⠀⠀⠀⠀⠀⠀⠀⠀⠀⠀⠀⠀⠀⠀⠀⠀⠀⠀⠀⠀⠀⠀⠀⠀⠀⠀⠀⠀⠀⠀⠀⠀⠀⠀⠀⠀⠀⠀⠀⠀⠀⠀⠀⠀⠀⣰⣿⣿⣿⣿⣿⣿⣿⣿⣿⣿⣿⣿⣿⣿⡿⠀⠀⠀⠀⠀⠀⠀⠀⠀⠀⠀⠀⠀⠀⠀⠀⠀⠀⠀⠀⠀⠀⠀⠀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⠀⠀⠀⠀⠀⠀⠀⠀⠀⠀⠀⠀⠀⠀⠀⠀⠀⠀⠀⠀⠀⠀⠀⠀⠀⠀⠀⠀⠀⠀⠀⠀⠀⠀⠀⠀⠀⠀⠀⠀⠀⠀⠀⠀⠀⠀⠀⠀⠀⠀⢠⣿⣿⣿⣿⣿⣿⣿⣿⣿⣿⣿⣿⣿⣿⣿⡅⠀⠀⠀⠀⠀⠀⠀⠀⠀⠀⠀⠀⠀⠀⠀⠀⠀⠀⠀⠀⠀⠀⠀⠀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⠀⠀⠀⠀⠀⠀⠀⠀⠀⠀⠀⠀⠀⠀⠀⠀⠀⠀⠀⠀⠀⠀⠀⠀⠀⠀⠀⠀⠀⠀⠀⠀⠀⠀⠀⠀⠀⠀⠀⠀⠀⠀⠀⠀⠀⠀⠀⠀⠀⠀⠉⡿⣻⣿⣿⣿⣿⣿⣿⣿⣿⣿⣿⣿⣿⣿⠇⠀⠀⠀⠀⠀⠀⠀⠀⠀⠀⠀⠀⠀⠀⠀⠀⠀⠀⠀⠀⠀⠀⠀⠀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⠀⠀⠀⠀⠀⠀⠀⠀⠀⠀⠀⠀⠀⠀⠀⠀⠀⠀⠀⠀⠀⠀⠀⠀⠀⠀⠀⠀⠀⠀⠀⠀⠀⠀⠀⠀⠀⠀⠀⠀⠀⠀⠀⠀⠀⠀⠀⠀⠀⠀⠀⠀⣿⣿⣿⣿⣿⣿⣿⣿⣿⣿⣿⣿⡿⠿⠄⠀⠀⠀⠀⠀⠀⠀⠀⠀⠀⠀⠀⠀⠀⠀⠀⠀⠀⠀⠀⠀⠀⠀⠀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⠀⠀⠀⠀⠀⠀⠀⠀⠀⠀⠀⠀⠀⠀⠀⠀⠀⠀⠀⠀⠀⠀⠀⠀⠀⠀⠀⠀⠀⠀⠀⠀⠀⠀⠀⠀⠀⠀⠀⠀⠀⠀⠀⠀⠀⠀⠀⠀⠀⠀⠀⠀⠀⠉⠉⠉⣿⣿⣿⣿⣿⣿⣿⣿⡇⠀⠀⠀⠀⠀⠀⠀⠀⠀⠀⠀⠀⠀⠀⠀⠀⠀⠀⠀⠀⠀⠀⠀⠀⠀⠀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⠀⠀⠀⠀⠀⠀⠀⠀⠀⠀⠀⠀⠀⠀⠀⠀⠀⠀⠀⠀⠀⠀⠀⠀⠀⠀⠀⠀⠀⠀⠀⠀⠀⠀⠀⠀⠀⠀⠀⠀⠀⠀⠀⠀⠀⠀⠀⠀⠀⠀⠀⠀⠀⠀⠀⣿⣿⣿⣿⡏⢸⣿⣿⣿⡇⠀⠀⠀⠀⠀⠀⠀⠀⠀⠀⠀⠀⠀⠀⠀⠀⠀⠀⠀⠀⠀⠀⠀⠀⠀⠀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⠀⠀⠀⠀⠀⠀⠀⠀⠀⠀⠀⠀⠀⠀⠀⠀⠀⠀⠀⠀⠀⠀⠀⠀⠀⠀⠀⠀⠀⠀⠀⠀⠀⠀⠀⠀⠀⠀⠀⠀⠀⠀⠀⠀⠀⠀⠀⠀⠀⠀⠀⠀⠀⠀⢀⣿⣿⣿⣿⠀⠈⣿⣿⣿⡇⠀⠀⠀⠀⠀⠀⠀⠀⠀⠀⠀⠀⠀⠀⠀⠀⠀⠀⠀⠀⠀⠀⠀⠀⠀⠀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⠀⠀⠀⠀⠀⠀⠀⠀⠀⠀⠀⠀⠀⠀⠀⠀⠀⠀⠀⠀⠀⠀⠀⠀⠀⠀⠀⠀⠀⠀⠀⠀⠀⠀⠀⠀⠀⠀⠀⠀⠀⠀⠀⠀⠀⠀⠀⠀⠀⠀⠀⠀⠀⠀⣸⣿⣿⣿⠃⠀⠀⣿⣿⣿⡇⠀⠀⠀⠀⠀⠀⠀⠀⠀⠀⠀⠀⠀⠀⠀⠀⠀⠀⠀⠀⠀⠀⠀⠀⠀⠀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⠀⠀⠀⠀⠀⠀⠀⠀⠀⠀⠀⠀⠀⠀⠀⠀⠀⠀⠀⠀⠀⠀⠀⠀⠀⠀⠀⠀⠀⠀⠀⠀⠀⠀⠀⠀⠀⠀⠀⠀⠀⠀⠀⠀⠀⠀⠀⠀⠀⠀⠀⠀⠀⠀⠀⢸⣿⣷⡄⠀⠀⠀⠀⢀⣴⣶⣶⡄⠀⠀⠀⠀⠀⠀⠀⠀⠀⠀⠀⠀⠀⠀⠀⠀⠀⠀⠀⠀⠀⠀⠀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⠀⠀⠀⠀⠀⠀⠀⠀⠀⠀⠀⠀⠀⠀⠀⠀⠀⠀⠀⠀⠀⠀⠀⠀⠀⠀⠀⠀⠀⠀⠀⠀⠀⠀⠀⠀⠀⠀⠀⠀⠀⠀⠀⠀⠀⠀⠀⠀⠀⠀⠀⠀⠀⠀⠀⠈⢿⣿⣿⡄⠀⠀⢀⣾⣿⠟⠉⠀⠀⠀⠀⠀⠀⠀⠀⠀⠀⠀⠀⠀⠀⠀⠀⠀⠀⠀⠀⠀⠀⠀⠀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⠀⠀⠀⠀⠀⠀⠀⠀⠀⠀⠀⠀⠀⠀⠀⠀⠀⠀⠀⠀⠀⠀⠀⠀⠀⠀⠀⠀⠀⠀⠀⠀⠀⠀⠀⠀⠀⠀⠀⠀⠀⠀⠀⠀⠀⠀⠀⠀⠀⠀⠀⠀⠀⢀⣀⠀⠀⢻⣿⣷⡀⠀⢸⣿⡟⠀⠀⠀⠀⠀⠀⠀⠀⠀⠀⠀⠀⠀⠀⠀⠀⠀⠀⠀⠀⠀⠀⠀⠀⠀⠀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⠀⠀⠀⠀⠀⠀⠀⠀⠀⠀⠀⠀⠀⠀⠀⠀⠀⠀⠀⠀⠀⠀⠀⠀⠀⠀⠀⠀⠀⠀⠀⠀⠀⠀⠀⠀⠀⠀⠀⠀⠀⠀⠀⠀⠀⠀⠀⠀⠀⠀⠀⠀⣠⣿⣦⡄⠀⠀⠹⣿⣧⠀⢸⣿⡇⠀⠀⠀⠀⠀⠀⠀⠀⠀⠀⠀⠀⠀⠀⠀⠀⠀⠀⠀⠀⠀⠀⠀⠀⠀⠀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⠀⠀⠀⠀⠀⠀⠀⠀⠀⠀⠀⠀⠀⠀⠀⠀⠀⠀⠀⠀⠀⠀⠀⠀⠀⠀⠀⠀⠀⠀⠀⠀⠀⠀⠀⠀⠀⠀⠀⠀⠀⠀⠀⠀⠀⠀⠀⠀⠀⠀⠀⢰⣿⣿⠟⠁⠀⠀⣰⣿⣿⣿⣿⣿⣷⣄⡀⠀⠀⠀⠀⠀⠀⠀⠀⠀⠀⠀⠀⠀⠀⠀⠀⠀⠀⠀⠀⠀⠀⠀⠀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⠀⠀⠀⠀⠀⠀⠀⠀⠀⠀⠀⠀⠀⠀⠀⠀⠀⠀⠀⠀⠀⠀⠀⠀⠀⠀⠀⠀⠀⠀⠀⠀⠀⠀⠀⠀⠀⠀⠀⠀⠀⠀⠀⠀⠀⠀⠀⠀⠀⠀⣿⣿⣿⣿⠀⠀⠀⣼⣿⣿⣿⣿⣿⣿⣿⣿⣿⡄⠀⠀⠀⠀⠀⠀⠀⠀⠀⠀⠀⠀⠀⠀⠀⠀⠀⠀⠀⠀⠀⠀⠀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⠀⠀⠀⠀⠀⠀⠀⠀⠀⠀⠀⠀⠀⠀⠀⠀⠀⠀⠀⠀⠀⠀⠀⠀⠀⠀⠀⠀⠀⠀⠀⠀⠀⠀⠀⠀⠀⠀⠀⠀⠀⠀⠀⠀⠀⠀⠀⠀⠀⢸⣿⣿⣿⡇⠀⠀⠀⢿⣿⣿⣿⣿⣿⣿⣿⣿⣿⣷⠀⠀⠀⠀⠀⠀⠀⠀⠀⠀⠀⠀⠀⠀⠀⠀⠀⠀⠀⠀⠀⠀⠀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⠀⠀⠀⠀⠀⠀⠀⠀⠀⠀⠀⠀⠀⠀⠀⠀⠀⠀⠀⠀⠀⠀⠀⠀⠀⠀⠀⠀⠀⠀⠀⠀⠀⠀⠀⠀⠀⠀⠀⠀⠀⠀⠀⠀⠀⠀⠀⠀⠀⣿⣿⣿⣿⠀⠀⠀⠀⠀⣹⣿⣿⣿⣿⣿⣿⣿⣿⣿⠀⠀⠀⠀⠀⠀⠀⠀⠀⠀⠀⠀⠀⠀⠀⠀⠀⠀⠀⠀⠀⠀⠀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⠀⠀⠀⠀⠀⠀⠀⠀⠀⠀⠀⠀⠀⠀⠀⠀⠀⠀⠀⠀⠀⠀⠀⠀⠀⠀⠀⠀⠀⠀⠀⠀⠀⠀⠀⠀⠀⠀⠀⠀⠀⠀⠀⠀⠀⠀⠀⠀⠀⣿⣿⣿⣿⣿⣶⣦⣤⣀⣿⣉⣿⣿⣿⣿⣿⣿⣿⣿⡆⠀⠀⠀⠀⠀⠀⠀⠀⠀⠀⠀⠀⠀⠀⠀⠀⠀⠀⠀⠀⠀⠀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⠀⠀⠀⠀⠀⠀⠀⠀⠀⠀⠀⠀⠀⠀⠀⠀⠀⠀⠀⠀⠀⠀⠀⠀⠀⠀⠀⠀⠀⠀⠀⠀⠀⠀⠀⠀⠀⠀⠀⠀⠀⠀⠀⠀⠀⠀⠀⠀⠀⠀⠙⠻⢿⣿⣿⣿⣿⣿⣿⣿⣿⣿⣿⣿⣿⣿⣿⣿⡇⠀⠀⠀⠀⠀⠀⠀⠀⠀⠀⠀⠀⠀⠀⠀⠀⠀⠀⠀⠀⠀⠀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⠀⠀⠀⠀⠀⠀⠀⠀⠀⠀⠀⠀⠀⠀⠀⠀⠀⠀⠀⠀⠀⠀⠀⠀⠀⠀⠀⠀⠀⠀⠀⠀⠀⠀⠀⠀⠀⠀⠀⠀⠀⠀⠀⠀⠀⠀⠀⠀⠀⠀⠀⠀⠀⠀⠉⠙⠛⣿⢿⣿⣿⣿⣿⣿⣿⣿⣿⣿⡇⠀⠀⠀⠀⠀⠀⠀⠀⠀⠀⠀⠀⠀⠀⠀⠀⠀⠀⠀⠀⠀⠀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⠀⠀⠀⠀⠀⠀⠀⠀⠀⠀⠀⠀⠀⠀⠀⠀⠀⠀⠀⠀⠀⠀⠀⠀⠀⠀⠀⠀⠀⠀⠀⠀⠀⠀⠀⠀⠀⠀⠀⠀⠀⠀⠀⠀⠀⠀⠀⠀⠀⠀⠀⠀⠀⠀⠀⠀⢀⡿⠀⠘⣿⣿⣿⣿⣿⣿⣿⣿⣷⠀⠀⠀⠀⠀⠀⠀⠀⠀⠀⠀⠀⠀⠀⠀⠀⠀⠀⠀⠀⠀⠀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⠀⠀⠀⠀⠀⠀⠀⠀⠀⠀⠀⠀⠀⠀⠀⠀⠀⠀⠀⠀⠀⠀⠀⠀⠀⠀⠀⠀⠀⠀⠀⠀⠀⠀⠀⠀⠀⠀⠀⠀⠀⠀⠀⠀⠀⠀⠀⠀⠀⠀⠀⠀⠀⠀⠀⠀⣼⠃⠀⠀⠸⣿⣿⣿⣿⣿⣿⣿⣿⣷⡀⠀⠀⠀⠀⠀⠀⠀⠀⠀⠀⠀⠀⠀⠀⠀⠀⠀⠀⠀⠀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⠀⠀⠀⠀⠀⠀⠀⠀⠀⠀⠀⠀⠀⠀⠀⠀⠀⠀⠀⠀⠀⠀⠀⠀⠀⠀⠀⠀⠀⠀⠀⠀⠀⠀⠀⠀⠀⠀⠀⠀⠀⠀⠀⠀⠀⠀⠀⠀⠀⠀⠀⠀⠀⠀⠀⣰⠏⠀⠀⠀⠰⣿⣿⣿⣿⣿⣿⣿⣿⣿⣧⠀⠀⠀⠀⠀⠀⠀⠀⠀⠀⠀⠀⠀⠀⠀⠀⠀⠀⠀⠀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⠀⠀⠀⠀⠀⠀⠀⠀⠀⠀⠀⠀⠀⠀⠀⠀⠀⠀⠀⠀⠀⠀⠀⠀⠀⠀⠀⠀⠀⠀⠀⠀⠀⠀⠀⠀⠀⠀⠀⠀⠀⠀⠀⠀⠀⠀⠀⠀⠀⠀⠀⠀⠀⠀⣰⠏⠀⠀⠀⠀⢀⣿⣿⣿⣿⣿⣿⣿⣿⣿⣿⡄⠀⠀⠀⠀⠀⠀⠀⠀⠀⠀⠀⠀⠀⠀⠀⠀⠀⠀⠀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⠀⠀⠀⠀⠀⠀⠀⠀⠀⠀⠀⠀⠀⠀⠀⠀⠀⠀⠀⠀⠀⠀⠀⠀⠀⠀⠀⠀⠀⠀⠀⠀⠀⠀⠀⠀⠀⠀⠀⠀⠀⠀⠀⠀⠀⠀⠀⠀⠀⠀⠀⠀⠀⡰⠁⠀⠀⠀⠀⠀⣼⣿⣿⣿⣿⣿⣿⣿⣿⣿⡿⠃⠀⠀⠀⠀⠀⠀⠀⠀⠀⠀⠀⠀⠀⠀⠀⠀⠀⠀⠀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⠀⠀⠀⠀⠀⠀⠀⠀⠀⠀⠀⠀⠀⠀⠀⠀⠀⠀⠀⠀⠀⠀⠀⠀⠀⠀⠀⠀⠀⠀⠀⠀⠀⠀⠀⠀⠀⠀⠀⠀⠀⠀⠀⠀⠀⠀⠀⠀⠀⠀⠀⠀⠈⠀⠀⠀⠀⠀⠀⣰⣿⣿⣿⣿⣿⣿⣿⣿⣿⣿⠇⠀⠀⠀⠀⠀⠀⠀⠀⠀⠀⠀⠀⠀⠀⠀⠀⠀⠀⠀⠀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⠀⠀⠀⠀⠀⠀⠀⠀⠀⠀⠀⠀⠀⠀⠀⠀⠀⠀⠀⠀⠀⠀⠀⠀⠀⠀⠀⠀⠀⠀⠀⠀⠀⠀⠀⠀⠀⠀⠀⠀⠀⠀⠀⠀⠀⠀⠀⠀⠀⠀⠀⠀⠀⠀⠀⠀⠀⠀⣼⣿⣿⣿⣿⣿⣿⣿⣿⣿⣿⣿⣿⡀⠀⠀⠀⠀⠀⠀⠀⠀⠀⠀⠀⠀⠀⠀⠀⠀⠀⠀⠀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⠀⠀⠀⠀⠀⠀⠀⠀⠀⠀⠀⠀⠀⠀⠀⠀⠀⠀⠀⠀⠀⠀⠀⠀⠀⠀⠀⠀⠀⠀⠀⠀⠀⠀⠀⠀⠀⠀⠀⠀⠀⠀⠀⠀⠀⠀⠀⠀⠀⠀⠀⠀⠀⠀⠀⠀⣠⣾⣿⣿⣿⣿⣿⣿⣿⣿⣿⣿⣿⣿⣿⣿⡖⠀⠀⠀⠀⠀⠀⠀⠀⠀⠀⠀⠀⠀⠀⠀⠀⠀⠀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⠀⠀⠀⠀⠀⠀⠀⠀⠀⠀⠀⠀⠀⠀⠀⠀⠀⠀⠀⠀⠀⠀⠀⠀⠀⠀⠀⠀⠀⠀⠀⠀⠀⠀⠀⠀⠀⠀⠀⠀⠀⠀⠀⠀⠀⠀⠀⠀⠀⠀⠀⠀⠀⠀⠀⠀⠉⠛⠛⣿⣿⣿⣿⣿⣿⣿⣿⣿⣿⠿⣿⡿⠁⠀⠀⠀⠀⠀⠀⠀⠀⠀⠀⠀⠀⠀⠀⠀⠀⠀⠀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⠀⠀⠀⠀⠀⠀⠀⠀⠀⠀⠀⠀⠀⠀⠀⠀⠀⠀⠀⠀⠀⠀⠀⠀⠀⠀⠀⠀⠀⠀⠀⠀⠀⠀⠀⠀⠀⠀⠀⠀⠀⠀⠀⠀⠀⠀⠀⠀⠀⠀⠀⠀⠀⠀⠀⠀⠀⠀⢰⣿⣿⣿⣿⡿⣿⣿⣿⣿⣿⠀⠀⠀⠀⠀⠀⠀⠀⠀⠀⠀⠀⠀⠀⠀⠀⠀⠀⠀⠀⠀⠀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⠀⠀⠀⠀⠀⠀⠀⠀⠀⠀⠀⠀⠀⠀⠀⠀⠀⠀⠀⠀⠀⠀⠀⠀⠀⠀⠀⠀⠀⠀⠀⠀⠀⠀⠀⠀⠀⠀⠀⠀⠀⠀⠀⠀⠀⠀⠀⠀⠀⠀⠀⠀⠀⠀⠀⠀⠀⠀⣾⣿⣿⣿⣿⠁⢿⣿⣿⣿⣿⠀⠀⠀⠀⠀⠀⠀⠀⠀⠀⠀⠀⠀⠀⠀⠀⠀⠀⠀⠀⠀⠀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⠀⠀⠀⠀⠀⠀⠀⠀⠀⠀⠀⠀⠀⠀⠀⠀⠀⠀⠀⠀⠀⠀⠀⠀⠀⠀⠀⠀⠀⠀⠀⠀⠀⠀⠀⠀⠀⠀⠀⠀⠀⠀⠀⠀⠀⠀⠀⠀⠀⠀⠀⠀⠀⠀⠀⠀⠀⢰⣿⣿⣿⣿⠃⠀⢸⣿⣿⣿⡏⠀⠀⠀⠀⠀⠀⠀⠀⠀⠀⠀⠀⠀⠀⠀⠀⠀⠀⠀⠀⠀⠀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⠀⠀⠀⠀⠀⠀⠀⠀⠀⠀⠀⠀⠀⠀⠀⠀⠀⠀⠀⠀⠀⠀⠀⠀⠀⠀⠀⠀⠀⠀⠀⠀⠀⠀⠀⠀⠀⠀⠀⠀⠀⠀⠀⠀⠀⠀⠀⠀⠀⠀⠀⠀⠀⠀⠀⠀⠀⣾⣿⣿⣿⡏⠀⠀⢸⣿⣿⣿⡇⠀⠀⠀⠀⠀⠀⠀⠀⠀⠀⠀⠀⠀⠀⠀⠀⠀⠀⠀⠀⠀⠀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⠀⠀⠀⠀⠀⠀⠀⠀⠀⠀⠀⠀⠀⠀⠀⠀⠀⠀⠀⠀⠀⠀⠀⠀⠀⠀⠀⠀⠀⠀⠀⠀⠀⠀⠀⠀⠀⠀⠀⠀⠀⠀⠀⠀⠀⠀⠀⠀⠀⠀⠀⠀⠀⠀⠀⠀⢰⣿⣿⣿⡟⠀⠀⠀⠸⣿⣿⣿⠃⠀⠀⠀⠀⠀⠀⠀⠀⠀⠀⠀⠀⠀⠀⠀⠀⠀⠀⠀⠀⠀⠀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⠀⠀⠀⠀⠀⠀⠀⠀⠀⠀⠀⠀⠀⠀⠀⠀⠀⠀⠀⠀⠀⠀⠀⠀⠀⠀⠀⠀⠀⠀⠀⠀⠀⠀⠀⠀⠀⠀⠀⠀⠀⠀⠀⠀⠀⠀⠀⠀⠀⠀⠀⠀⠀⠀⠀⢀⣾⣿⣿⡿⠁⠀⠀⠀⢠⣿⣿⣿⠀⠀⠀⠀⠀⠀⠀⠀⠀⠀⠀⠀⠀⠀⠀⠀⠀⠀⠀⠀⠀⠀⠀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⠀⠀⠀⠀⠀⠀⠀⠀⠀⠀⠀⠀⠀⠀⠀⠀⠀⠀⠀⠀⠀⠀⠀⠀⠀⠀⠀⠀⠀⠀⠀⠀⠀⠀⠀⠀⠀⠀⠀⠀⠀⠀⠀⠀⠀⠀⠀⠀⠀⠀⠀⠀⠀⠀⠀⠀⠀⣾⣷⣦⠀⠀⠀⠀⠀⣠⣴⣶⡄⠀⠀⠀⠀⠀⠀⠀⠀⠀⠀⠀⠀⠀⠀⠀⠀⠀⠀⠀⠀⠀⠀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⠀⠀⠀⠀⠀⠀⠀⠀⠀⠀⠀⠀⠀⠀⠀⠀⠀⠀⠀⠀⠀⠀⠀⠀⠀⠀⠀⠀⠀⠀⠀⠀⠀⠀⠀⠀⠀⠀⠀⠀⠀⠀⠀⠀⠀⠀⠀⠀⠀⠀⠀⠀⠀⠀⠀⠀⠀⠘⣿⣿⣷⡀⠀⠀⢰⣿⡿⠋⠁⠀⠀⠀⠀⠀⠀⠀⠀⠀⠀⠀⠀⠀⠀⠀⠀⠀⠀⠀⠀⠀⠀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⠀⠀⠀⠀⠀⠀⠀⠀⠀⠀⠀⠀⠀⠀⠀⠀⠀⠀⠀⠀⠀⠀⠀⠀⠀⠀⠀⠀⠀⠀⠀⠀⠀⠀⠀⠀⠀⠀⠀⠀⠀⠀⠀⠀⠀⠀⠀⠀⠀⠀⠀⠀⠀⠀⠀⠀⠀⠀⠈⠻⣿⣷⡀⠀⣾⣿⠇⠀⠀⠀⠀⠀⠀⠀⠀⠀⠀⠀⠀⠀⠀⠀⠀⠀⠀⠀⠀⠀⠀⠀⠀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⠀⠀⠀⠀⠀⠀⠀⠀⠀⠀⠀⠀⠀⠀⠀⠀⠀⠀⠀⠀⠀⠀⠀⠀⠀⠀⠀⠀⠀⠀⠀⠀⠀⠀⠀⠀⠀⠀⠀⠀⠀⠀⠀⠀⠀⠀⢸⡀⢠⡀⠀⠀⠀⠀⠀⠀⠀⠀⠀⠀⠹⣿⣧⠀⣿⣿⠀⠀⠀⠀⠀⠀⠀⠀⠀⠀⠀⠀⠀⠀⠀⠀⠀⠀⠀⠀⠀⠀⠀⠀⠀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⠀⠀⠀⠀⠀⠀⠀⠀⠀⠀⠀⠀⠀⠀⠀⠀⠀⠀⠀⠀⠀⠀⠀⠀⠀⠀⠀⠀⠀⠀⠀⠀⠀⠀⠀⠀⠀⠀⠀⠀⠀⠀⠀⠀⠀⠀⣸⣿⣿⣧⠀⠀⠀⠀⠀⠀⠀⠀⠀⠀⣴⣿⣿⣿⣿⣿⣶⣄⡀⠀⠀⠀⠀⠀⠀⠀⠀⠀⠀⠀⠀⠀⠀⠀⠀⠀⠀⠀⠀⠀⠀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⠀⠀⠀⠀⠀⠀⠀⠀⠀⠀⠀⠀⠀⠀⠀⠀⠀⠀⠀⠀⠀⠀⠀⠀⠀⠀⠀⠀⠀⠀⠀⠀⠀⠀⠀⠀⠀⠀⠀⠀⠀⠀⠀⠀⠀⠀⠻⣿⣿⣷⡄⠀⠀⠀⠀⠀⠀⠀⠀⣾⣿⣿⣿⣿⣿⣿⣿⣿⣿⡄⠀⠀⠀⠀⠀⠀⠀⠀⠀⠀⠀⠀⠀⠀⠀⠀⠀⠀⠀⠀⠀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⠀⠀⠀⠀⠀⠀⠀⠀⠀⠀⠀⠀⠀⠀⠀⠀⠀⠀⠀⠀⠀⠀⠀⠀⠀⠀⠀⠀⠀⠀⠀⠀⠀⠀⠀⠀⠀⠀⠀⠀⠀⠀⠀⠀⠀⠀⠀⢿⣿⣿⣿⡀⠀⠀⠀⠀⠀⠀⠀⢿⣿⣿⣿⣿⣿⣿⣿⣿⣿⣇⠀⠀⠀⠀⠀⠀⠀⠀⠀⠀⠀⠀⠀⠀⠀⠀⠀⠀⠀⠀⠀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⠀⠀⠀⠀⠀⠀⠀⠀⠀⠀⠀⠀⠀⠀⠀⠀⠀⠀⠀⠀⠀⠀⠀⠀⠀⠀⠀⠀⠀⠀⠀⠀⠀⠀⠀⠀⠀⠀⠀⠀⠀⠀⠀⠀⠀⠀⠀⠈⢿⣿⣿⣷⠀⠀⠀⠀⠀⠀⠀⠀⣹⣿⣿⣿⣿⣿⣿⣿⣿⣿⠀⠀⠀⠀⠀⠀⠀⠀⠀⠀⠀⠀⠀⠀⠀⠀⠀⠀⠀⠀⠀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⠀⠀⠀⠀⠀⠀⠀⠀⠀⠀⠀⠀⠀⠀⠀⠀⠀⠀⠀⠀⠀⠀⠀⠀⠀⠀⠀⠀⠀⠀⠀⠀⠀⠀⠀⠀⠀⠀⠀⠀⠀⠀⠀⠀⠀⠀⠀⠀⠈⢿⣿⣿⣷⣶⣶⣤⣤⣤⣀⣀⣿⣯⣿⣿⣿⣿⣿⣿⣿⣿⠀⠀⠀⠀⠀⠀⠀⠀⠀⠀⠀⠀⠀⠀⠀⠀⠀⠀⠀⠀⠀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⠀⠀⠀⠀⠀⠀⠀⠀⠀⠀⠀⠀⠀⠀⠀⠀⠀⠀⠀⠀⠀⠀⠀⠀⠀⠀⠀⠀⠀⠀⠀⠀⠀⠀⠀⠀⠀⠀⠀⠀⠀⠀⠀⠀⠀⠀⠀⠀⠀⠈⠛⠿⢿⣿⣿⣿⣿⣿⣿⣿⣿⣿⣿⣿⣿⣿⣿⣿⣿⣿⠀⠀⠀⠀⠀⠀⠀⠀⠀⠀⠀⠀⠀⠀⠀⠀⠀⠀⠀⠀⠀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⠀⠀⠀⠀⠀⠀⠀⠀⠀⠀⠀⠀⠀⠀⠀⠀⠀⠀⠀⠀⠀⠀⠀⠀⠀⠀⠀⠀⠀⠀⠀⠀⠀⠀⠀⠀⠀⠀⠀⠀⠀⠀⠀⠀⠀⠀⠀⠀⠀⠀⠀⠀⠀⠀⠉⠉⠛⠛⠻⢿⣿⣿⣿⣿⣿⣿⣿⣿⣿⣿⡇⠀⠀⠀⠀⠀⠀⠀⠀⠀⠀⠀⠀⠀⠀⠀⠀⠀⠀⠀⠀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⠀⠀⠀⠀⠀⠀⠀⠀⠀⠀⠀⠀⠀⠀⠀⠀⠀⠀⠀⠀⠀⠀⠀⠀⠀⠀⠀⠀⠀⠀⠀⠀⠀⠀⠀⠀⠀⠀⠀⠀⠀⠀⠀⠀⠀⠀⠀⠀⠀⠀⠀⠀⠀⠀⠀⠀⠀⠀⠀⣾⠁⢻⣿⣿⣿⣿⣿⣿⣿⣿⣿⡀⠀⠀⠀⠀⠀⠀⠀⠀⠀⠀⠀⠀⠀⠀⠀⠀⠀⠀⠀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⠀⠀⠀⠀⠀⠀⠀⠀⠀⠀⠀⠀⠀⠀⠀⠀⠀⠀⠀⠀⠀⠀⠀⠀⠀⠀⠀⠀⠀⠀⠀⠀⠀⠀⠀⠀⠀⠀⠀⠀⠀⠀⠀⠀⠀⠀⠀⠀⠀⠀⠀⠀⠀⠀⠀⠀⠀⠀⢰⡏⠀⠈⢿⣿⣿⣿⣿⣿⣿⣿⣿⣿⣄⠀⠀⠀⠀⠀⠀⠀⠀⠀⠀⠀⠀⠀⠀⠀⠀⠀⠀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⠀⠀⠀⠀⠀⠀⠀⠀⠀⠀⠀⠀⠀⠀⠀⠀⠀⠀⠀⠀⠀⠀⠀⠀⠀⠀⠀⠀⠀⠀⠀⠀⠀⠀⠀⠀⠀⠀⠀⠀⠀⠀⠀⠀⠀⠀⠀⠀⠀⠀⠀⠀⠀⠀⠀⠀⠀⠀⡿⠀⠀⠀⢸⣿⣿⣿⣿⣿⣿⣿⣿⣿⣿⠀⠀⠀⠀⠀⠀⠀⠀⠀⠀⠀⠀⠀⠀⠀⠀⠀⠀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⠀⠀⠀⠀⠀⠀⠀⠀⠀⠀⠀⠀⠀⠀⠀⠀⠀⠀⠀⠀⠀⠀⠀⠀⠀⠀⠀⠀⠀⠀⠀⠀⠀⠀⠀⠀⠀⠀⠀⠀⠀⠀⠀⠀⠀⠀⠀⠀⠀⠀⠀⠀⠀⠀⠀⠀⠀⡼⠃⠀⠀⠀⢸⣿⣿⣿⣿⣿⣿⣿⣿⣿⣿⠀⠀⠀⠀⠀⠀⠀⠀⠀⠀⠀⠀⠀⠀⠀⠀⠀⠀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⠀⠀⠀⠀⠀⠀⠀⠀⠀⠀⠀⠀⠀⠀⠀⠀⠀⠀⠀⠀⠀⠀⠀⠀⠀⠀⠀⠀⠀⠀⠀⠀⠀⠀⠀⠀⠀⠀⠀⠀⠀⠀⠀⠀⠀⠀⠀⠀⠀⠀⠀⠀⠀⠀⠀⠀⠜⠁⠀⠀⠀⢀⣾⣿⣿⣿⣿⣿⣿⣿⣿⣿⡿⠀⠀⠀⠀⠀⠀⠀⠀⠀⠀⠀⠀⠀⠀⠀⠀⠀⠀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⠀⠀⠀⠀⠀⠀⠀⠀⠀⠀⠀⠀⠀⠀⠀⠀⠀⠀⠀⠀⠀⠀⠀⠀⠀⠀⠀⠀⠀⠀⠀⠀⠀⠀⠀⠀⠀⠀⠀⠀⠀⠀⠀⠀⠀⠀⠀⠀⠀⠀⠀⠀⠀⠀⠀⠀⠀⠀⠀⠀⣼⣿⣿⣿⣿⣿⣿⣿⣿⣿⣿⣿⡇⠀⠀⠀⠀⠀⠀⠀⠀⠀⠀⠀⠀⠀⠀⠀⠀⠀⠀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⠀⠀⠀⠀⠀⠀⠀⠀⠀⠀⠀⠀⠀⠀⠀⠀⠀⠀⠀⠀⠀⠀⠀⠀⠀⠀⠀⠀⠀⠀⠀⠀⠀⠀⠀⠀⠀⠀⠀⠀⠀⠀⠀⠀⠀⠀⠀⠀⠀⠀⠀⠀⠀⠀⠀⠀⠀⠀⠀⣰⣿⣿⣿⣿⣿⣿⣿⣿⣿⣿⣿⣿⣷⣄⠀⠀⠀⠀⠀⠀⠀⠀⠀⠀⠀⠀⠀⠀⠀⠀⠀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⠀⠀⠀⠀⠀⠀⠀⠀⠀⠀⠀⠀⠀⠀⠀⠀⠀⠀⠀⠀⠀⠀⠀⠀⠀⠀⠀⠀⠀⠀⠀⠀⠀⠀⠀⠀⠀⠀⠀⠀⠀⠀⠀⠀⠀⠀⠀⠀⠀⠀⠀⠀⠀⠀⠀⠀⠀⢀⣴⣿⣿⣿⣿⣿⣿⣿⣿⣿⣿⣿⣿⣿⣿⣿⡷⠀⠀⠀⠀⠀⠀⠀⠀⠀⠀⠀⠀⠀⠀⠀⠀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⠀⠀⠀⠀⠀⠀⠀⠀⠀⠀⠀⠀⠀⠀⠀⠀⠀⠀⠀⠀⠀⠀⠀⠀⠀⠀⠀⠀⠀⠀⠀⠀⠀⠀⠀⠀⠀⠀⠀⠀⠀⠀⠀⠀⠀⠀⠀⠀⠀⠀⠀⠀⠀⠀⠀⠀⠀⠈⠙⠛⢻⣿⣿⣿⣿⣿⣿⣿⣿⣿⣿⣿⣿⠟⠀⠀⠀⠀⠀⠀⠀⠀⠀⠀⠀⠀⠀⠀⠀⠀⠀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⠀⠀⠀⠀⠀⠀⠀⠀⠀⠀⠀⠀⠀⠀⠀⠀⠀⠀⠀⠀⠀⠀⠀⠀⠀⠀⠀⠀⠀⠀⠀⠀⠀⠀⠀⠀⠀⠀⠀⠀⠀⠀⠀⠀⠀⠀⠀⠀⠀⠀⠀⠀⠀⠀⠀⠀⠀⠀⠀⠀⣾⣿⣿⣿⣿⠃⣿⣿⣿⣿⡿⠀⠀⠀⠀⠀⠀⠀⠀⠀⠀⠀⠀⠀⠀⠀⠀⠀⠀⠀⠀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⠀⠀⠀⠀⠀⠀⠀⠀⠀⠀⠀⠀⠀⠀⠀⠀⠀⠀⠀⠀⠀⠀⠀⠀⠀⠀⠀⠀⠀⠀⠀⠀⠀⠀⠀⠀⠀⠀⠀⠀⠀⠀⠀⠀⠀⠀⠀⠀⠀⠀⠀⠀⠀⠀⠀⠀⠀⠀⠀⢸⣿⣿⣿⣿⠇⠀⣿⣿⣿⣿⡇⠀⠀⠀⠀⠀⠀⠀⠀⠀⠀⠀⠀⠀⠀⠀⠀⠀⠀⠀⠀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⠀⠀⠀⠀⠀⠀⠀⠀⠀⠀⠀⠀⠀⠀⠀⠀⠀⠀⠀⠀⠀⠀⠀⠀⠀⠀⠀⠀⠀⠀⠀⠀⠀⠀⠀⠀⠀⠀⠀⠀⠀⠀⠀⠀⠀⠀⠀⠀⠀⠀⠀⠀⠀⠀⠀⠀⠀⠀⢀⣿⣿⣿⣿⡏⠀⠀⣿⣿⣿⣿⡇⠀⠀⠀⠀⠀⠀⠀⠀⠀⠀⠀⠀⠀⠀⠀⠀⠀⠀⠀⠀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⠀⠀⠀⠀⠀⠀⠀⠀⠀⠀⠀⠀⠀⠀⠀⠀⠀⠀⠀⠀⠀⠀⠀⠀⠀⠀⠀⠀⠀⠀⠀⠀⠀⠀⠀⠀⠀⠀⠀⠀⠀⠀⠀⠀⠀⠀⠀⠀⠀⠀⠀⠀⠀⠀⠀⠀⠀⠀⣸⣿⣿⣿⡟⠀⠀⠀⣿⣿⣿⣿⠀⠀⠀⠀⠀⠀⠀⠀⠀⠀⠀⠀⠀⠀⠀⠀⠀⠀⠀⠀⠀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⠀⠀⠀⠀⠀⠀⠀⠀⠀⠀⠀⠀⠀⠀⠀⠀⠀⠀⠀⠀⠀⠀⠀⠀⠀⠀⠀⠀⠀⠀⠀⠀⠀⠀⠀⠀⠀⠀⠀⠀⠀⠀⠀⠀⠀⠀⠀⠀⠀⠀⠀⠀⠀⠀⠀⠀⠀⢀⣿⣿⣿⡿⠀⠀⠀⠀⢹⣿⣿⣿⠀⠀⠀⠀⠀⠀⠀⠀⠀⠀⠀⠀⠀⠀⠀⠀⠀⠀⠀⠀⠀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⠀⠀⠀⠀⠀⠀⠀⠀⠀⠀⠀⠀⠀⠀⠀⠀⠀⠀⠀⠀⠀⠀⠀⠀⠀⠀⠀⠀⠀⠀⠀⠀⠀⠀⠀⠀⠀⠀⠀⠀⠀⠀⠀⠀⠀⠀⠀⠀⠀⠀⠀⠀⠀⠀⠀⠀⠀⣼⣿⣿⡿⠁⠀⠀⠀⠀⢸⣿⣿⣿⠀⠀⠀⠀⠀⠀⠀⠀⠀⠀⠀⠀⠀⠀⠀⠀⠀⠀⠀⠀⠀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⠀⠀⠀⠀⠀⠀⠀⠀⠀⠀⠀⠀⠀⠀⠀⠀⠀⠀⠀⠀⠀⠀⠀⠀⠀⠀⠀⠀⠀⠀⠀⠀⠀⠀⠀⠀⠀⠀⠀⠀⠀⠀⠀⠀⠀⠀⠀⠀⠀⠀⠀⠀⠀⠀⠀⠀⠀⠀⣠⣄⣀⠀⠀⠀⠀⢠⣿⣷⡀⠀⠀⠀⠀⠀⠀⠀⠀⠀⠀⠀⠀⠀⠀⠀⠀⠀⠀⠀⠀⠀⠀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⠀⠀⠀⠀⠀⠀⠀⠀⠀⠀⠀⠀⠀⠀⠀⠀⠀⠀⠀⠀⠀⠀⠀⠀⠀⠀⠀⠀⠀⠀⠀⠀⠀⠀⠀⠀⠀⠀⠀⠀⠀⠀⠀⠀⠀⠀⠀⠀⠀⠀⠀⠀⠀⠀⠀⠀⠀⠀⠙⢿⣿⣷⣦⡀⠀⠈⣿⣿⡁⠀⠀⠀⠀⠀⠀⠀⠀⠀⠀⠀⠀⠀⠀⠀⠀⠀⠀⠀⠀⠀⠀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⠀⠀⠀⠀⠀⠀⠀⠀⠀⠀⠀⠀⠀⠀⠀⠀⠀⠀⠀⠀⠀⠀⠀⠀⠀⠀⠀⠀⠀⠀⠀⠀⠀⠀⠀⠀⠀⠀⠀⠀⠀⠀⠀⠀⠀⠀⠀⠀⠀⠀⠀⠀⠀⠀⠀⠀⠀⠀⠀⠀⠉⠛⢿⣿⣦⠀⢻⣿⡇⠀⠀⠀⠀⠀⠀⠀⠀⠀⠀⠀⠀⠀⠀⠀⠀⠀⠀⠀⠀⠀⠀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⠀⠀⠀⠀⠀⠀⠀⠀⠀⠀⠀⠀⠀⠀⠀⠀⠀⠀⠀⠀⠀⠀⠀⠀⠀⠀⠀⠀⠀⠀⠀⠀⠀⠀⠀⠀⠀⠀⠀⠀⠀⠀⠀⠀⠀⠀⠀⠀⠀⠀⠀⠀⠀⠀⠀⠀⠀⠀⠀⠀⠀⠀⠀⠹⣿⣧⢸⣿⡇⠀⠀⠀⠀⠀⠀⠀⠀⠀⠀⠀⠀⠀⠀⠀⠀⠀⠀⠀⠀⠀⠀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⠀⠀⠀⠀⠀⠀⠀⠀⠀⠀⠀⠀⠀⠀⠀⠀⠀⠀⠀⠀⠀⠀⠀⠀⠀⠀⠀⠀⠀⠀⠀⠀⠀⠀⠀⠀⠀⠀⠀⠀⠀⠀⠀⠀⠀⠀⠀⠀⠀⠀⠀⠀⠀⠀⠀⠀⠀⠀⠀⠀⠀⠀⠀⣰⣿⣿⣿⣿⣿⣷⣦⡀⠀⠀⠀⠀⠀⠀⠀⠀⠀⠀⠀⠀⠀⠀⠀⠀⠀⠀⠀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⠀⠀⠀⠀⠀⠀⠀⠀⠀⠀⠀⠀⠀⠀⠀⠀⠀⠀⠀⠀⠀⠀⠀⠀⠀⠀⠀⠀⠀⠀⠀⠀⠀⠀⠀⠀⠀⠀⠀⠀⠀⠀⠀⠀⠀⠀⠀⠀⠀⠀⠀⠀⠀⠀⠀⠀⠀⠀⠀⠀⠀⠀⣼⣿⣿⣿⣿⣿⣿⣿⣿⣿⡆⠀⠀⠀⠀⠀⠀⠀⠀⠀⠀⠀⠀⠀⠀⠀⠀⠀⠀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⠀⠀⠀⠀⠀⠀⠀⠀⠀⠀⠀⠀⠀⠀⠀⠀⠀⠀⠀⠀⠀⠀⠀⠀⠀⠀⠀⠀⠀⠀⠀⠀⠀⠀⠀⠀⠀⠀⠀⠀⠀⠀⠀⠀⠀⡀⠀⠀⠀⠀⠀⠀⠀⠀⠀⠀⠀⠀⠀⠀⠀⠀⢿⣿⣿⣿⣿⣿⣿⣿⣿⣿⣷⠀⠀⠀⠀⠀⠀⠀⠀⠀⠀⠀⠀⠀⠀⠀⠀⠀⠀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⠀⠀⠀⠀⠀⠀⠀⠀⠀⠀⠀⠀⠀⠀⠀⠀⠀⠀⠀⠀⠀⠀⠀⠀⠀⠀⠀⠀⠀⠀⠀⠀⠀⠀⠀⠀⠀⠀⠀⠀⠀⠠⢄⣤⣤⣷⣄⣀⠀⠀⠀⠀⠀⠀⠀⠀⠀⠀⠀⠀⠀⠀⠀⠈⣿⣿⣿⣿⣿⣿⣿⣿⣿⠀⠀⠀⠀⠀⠀⠀⠀⠀⠀⠀⠀⠀⠀⠀⠀⠀⠀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⠀⠀⠀⠀⠀⠀⠀⠀⠀⠀⠀⠀⠀⠀⠀⠀⠀⠀⠀⠀⠀⠀⠀⠀⠀⠀⠀⠀⠀⠀⠀⠀⠀⠀⠀⠀⠀⠀⠀⠀⠀⠀⠀⠙⣿⣿⣿⣿⣿⣿⣿⣶⣶⣶⣤⣤⣤⣤⣤⣀⣀⣀⣀⣠⣿⣿⣿⣿⣿⣿⣿⣿⣿⠀⠀⠀⠀⠀⠀⠀⠀⠀⠀⠀⠀⠀⠀⠀⠀⠀⠀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⠀⠀⠀⠀⠀⠀⠀⠀⠀⠀⠀⠀⠀⠀⠀⠀⠀⠀⠀⠀⠀⠀⠀⠀⠀⠀⠀⠀⠀⠀⠀⠀⠀⠀⠀⠀⠀⠀⠀⠀⠀⠀⠀⠀⠉⠉⠉⠛⠻⠿⠿⢿⣿⣿⣿⣿⣿⣿⣿⣿⣿⣿⣿⣿⣿⣿⣿⣿⣿⣿⣿⣿⣿⡇⠀⠀⠀⠀⠀⠀⠀⠀⠀⠀⠀⠀⠀⠀⠀⠀⠀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⠀⠀⠀⠀⠀⠀⠀⠀⠀⠀⠀⠀⠀⠀⠀⠀⠀⠀⠀⠀⠀⠀⠀⠀⠀⠀⠀⠀⠀⠀⠀⠀⠀⠀⠀⠀⠀⠀⠀⠀⠀⠀⠀⠀⠀⠀⠀⠀⠀⠀⠀⠀⠀⠀⠈⠉⠉⠙⠛⠛⠛⠛⠿⢿⣿⣿⣿⣿⣿⣿⣿⣿⣿⣧⠀⠀⠀⠀⠀⠀⠀⠀⠀⠀⠀⠀⠀⠀⠀⠀⠀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⠀⠀⠀⠀⠀⠀⠀⠀⠀⠀⠀⠀⠀⠀⠀⠀⠀⠀⠀⠀⠀⠀⠀⠀⠀⠀⠀⠀⠀⠀⠀⠀⠀⠀⠀⠀⠀⠀⠀⠀⠀⠀⠀⠀⠀⠀⠀⠀⠀⠀⠀⠀⠀⠀⠀⠀⠀⠀⠀⠀⠀⠀⠀⣸⣿⣿⣿⣿⣿⣿⣿⣿⣿⣿⣦⠀⠀⠀⠀⠀⠀⠀⠀⠀⠀⠀⠀⠀⠀⠀⠀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⠀⠀⠀⠀⠀⠀⠀⠀⠀⠀⠀⠀⠀⠀⠀⠀⠀⠀⠀⠀⠀⠀⠀⠀⠀⠀⠀⠀⠀⠀⠀⠀⠀⠀⠀⠀⠀⠀⠀⠀⠀⠀⠀⠀⠀⠀⠀⠀⠀⠀⠀⠀⠀⠀⠀⠀⠀⠀⠀⠀⠀⠀⠀⣿⢻⣿⣿⣿⣿⣿⣿⣿⣿⣿⣿⣷⡀⠀⠀⠀⠀⠀⠀⠀⠀⠀⠀⠀⠀⠀⠀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⠀⠀⠀⠀⠀⠀⠀⠀⠀⠀⠀⠀⠀⠀⠀⠀⠀⠀⠀⠀⠀⠀⠀⠀⠀⠀⠀⠀⠀⠀⠀⠀⠀⠀⠀⠀⠀⠀⠀⠀⠀⠀⠀⠀⠀⠀⠀⠀⠀⠀⠀⠀⠀⠀⠀⠀⠀⠀⠀⠀⠀⠀⢀⡿⠀⣿⣿⣿⣿⣿⣿⣿⣿⣿⣿⣿⡇⠀⠀⠀⠀⠀⠀⠀⠀⠀⠀⠀⠀⠀⠀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⠀⠀⠀⠀⠀⠀⠀⠀⠀⠀⠀⠀⠀⠀⠀⠀⠀⠀⠀⠀⠀⠀⠀⠀⠀⠀⠀⠀⠀⠀⠀⠀⠀⠀⠀⠀⠀⠀⠀⠀⠀⠀⠀⠀⠀⠀⠀⠀⠀⠀⠀⠀⠀⠀⠀⠀⠀⠀⠀⠀⠀⠀⢸⠇⢸⣿⣿⣿⣿⣿⣿⣿⣿⣿⣿⣟⠀⠀⠀⠀⠀⠀⠀⠀⠀⠀⠀⠀⠀⠀⠀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⠀⠀⠀⠀⠀⠀⠀⠀⠀⠀⠀⠀⠀⠀⠀⠀⠀⠀⠀⠀⠀⠀⠀⠀⠀⠀⠀⠀⠀⠀⠀⠀⠀⠀⠀⠀⠀⠀⠀⠀⠀⠀⠀⠀⠀⠀⠀⠀⠀⠀⠀⠀⠀⠀⠀⠀⠀⠀⠀⠀⠀⠀⡜⢀⣾⣿⣿⣿⣿⣿⣿⣿⣿⣿⣿⣿⡀⠀⠀⠀⠀⠀⠀⠀⠀⠀⠀⠀⠀⠀⠀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⠀⠀⠀⠀⠀⠀⠀⠀⠀⠀⠀⠀⠀⠀⠀⠀⠀⠀⠀⠀⠀⠀⠀⠀⠀⠀⠀⠀⠀⠀⠀⠀⠀⠀⠀⠀⠀⠀⠀⠀⠀⠀⠀⠀⠀⠀⠀⠀⠀⠀⠀⠀⠀⠀⠀⠀⠀⠀⠀⠀⠀⠀⢀⣾⣿⣿⣿⣿⣿⣿⣿⣿⣿⣿⣿⣿⣇⠀⠀⠀⠀⠀⠀⠀⠀⠀⠀⠀⠀⠀⠀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⠀⠀⠀⠀⠀⠀⠀⠀⠀⠀⠀⠀⠀⠀⠀⠀⠀⠀⠀⠀⠀⠀⠀⠀⠀⠀⠀⠀⠀⠀⠀⠀⠀⠀⠀⠀⠀⠀⠀⠀⠀⠀⠀⠀⠀⠀⠀⠀⠀⠀⠀⠀⠀⠀⠀⠀⠀⠀⠀⠀⠀⠀⣾⣿⣿⣿⣿⣿⣿⣿⣿⣿⣿⣿⣿⣿⣿⡇⠀⠀⠀⠀⠀⠀⠀⠀⠀⠀⠀⠀⠀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⠀⠀⠀⠀⠀⠀⠀⠀⠀⠀⠀⠀⠀⠀⠀⠀⠀⠀⠀⠀⠀⠀⠀⠀⠀⠀⠀⠀⠀⠀⠀⠀⠀⠀⠀⠀⠀⠀⠀⠀⠀⠀⠀⠀⠀⠀⠀⠀⠀⠀⠀⠀⠀⠀⠀⠀⠀⠀⠀⠀⢀⣾⣿⣿⣿⣿⣿⣿⣿⣿⣿⣿⣿⣿⣿⣿⣿⡧⠀⠀⠀⠀⠀⠀⠀⠀⠀⠀⠀⠀⠀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⠀⠀⠀⠀⠀⠀⠀⠀⠀⠀⠀⠀⠀⠀⠀⠀⠀⠀⠀⠀⠀⠀⠀⠀⠀⠀⠀⠀⠀⠀⠀⠀⠀⠀⠀⠀⠀⠀⠀⠀⠀⠀⠀⠀⠀⠀⠀⠀⠀⠀⠀⠀⠀⠀⠀⠀⠀⠀⠀⠀⠛⠻⠿⣿⣿⣿⣿⣿⣿⣿⣿⣿⣿⣿⣿⠟⠿⠛⠀⠀⠀⠀⠀⠀⠀⠀⠀⠀⠀⠀⠀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⠀⠀⠀⠀⠀⠀⠀⠀⠀⠀⠀⠀⠀⠀⠀⠀⠀⠀⠀⠀⠀⠀⠀⠀⠀⠀⠀⠀⠀⠀⠀⠀⠀⠀⠀⠀⠀⠀⠀⠀⠀⠀⠀⠀⠀⠀⠀⠀⠀⠀⠀⠀⠀⠀⠀⠀⠀⠀⠀⠀⠀⠀⢰⣿⣿⣿⣿⡏⠀⣿⣿⣿⣿⣿⠈⠀⠀⠀⠀⠀⠀⠀⠀⠀⠀⠀⠀⠀⠀⠀⠀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⠀⠀⠀⠀⠀⠀⠀⠀⠀⠀⠀⠀⠀⠀⠀⠀⠀⠀⠀⠀⠀⠀⠀⠀⠀⠀⠀⠀⠀⠀⠀⠀⠀⠀⠀⠀⠀⠀⠀⠀⠀⠀⠀⠀⠀⠀⠀⠀⠀⠀⠀⠀⠀⠀⠀⠀⠀⠀⠀⠀⠀⢀⣿⣿⣿⣿⡟⠀⠀⣿⣿⣿⣿⡟⠀⠀⠀⠀⠀⠀⠀⠀⠀⠀⠀⠀⠀⠀⠀⠀⠀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⠀⠀⠀⠀⠀⠀⠀⠀⠀⠀⠀⠀⠀⠀⠀⠀⠀⠀⠀⠀⠀⠀⠀⠀⠀⠀⠀⠀⠀⠀⠀⠀⠀⠀⠀⠀⠀⠀⠀⠀⠀⠀⠀⠀⠀⠀⠀⠀⠀⠀⠀⠀⠀⠀⠀⠀⠀⠀⠀⠀⠀⣼⣿⣿⣿⡿⠀⠀⠀⢿⣿⣿⣿⡇⠀⠀⠀⠀⠀⠀⠀⠀⠀⠀⠀⠀⠀⠀⠀⠀⠀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⠀⠀⠀⠀⠀⠀⠀⠀⠀⠀⠀⠀⠀⠀⠀⠀⠀⠀⠀⠀⠀⠀⠀⠀⠀⠀⠀⠀⠀⠀⠀⠀⠀⠀⠀⠀⠀⠀⠀⠀⠀⠀⠀⠀⠀⠀⠀⠀⠀⠀⠀⠀⠀⠀⠀⠀⠀⠀⠀⠀⢠⣿⣿⣿⡿⠁⠀⠀⠀⢸⣿⣿⣿⠀⠀⠀⠀⠀⠀⠀⠀⠀⠀⠀⠀⠀⠀⠀⠀⠀⠀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⠀⠀⠀⠀⠀⠀⠀⠀⠀⠀⠀⠀⠀⠀⠀⠀⠀⠀⠀⠀⠀⠀⠀⠀⠀⠀⠀⠀⠀⠀⠀⠀⠀⠀⠀⠀⠀⠀⠀⠀⠀⠀⠀⠀⠀⠀⠀⠀⠀⠀⠀⠀⠀⠀⠀⠀⠀⠀⠀⠀⣾⣿⣿⣿⠁⠀⠀⠀⠀⢸⣿⣿⣿⠀⠀⠀⠀⠀⠀⠀⠀⠀⠀⠀⠀⠀⠀⠀⠀⠀⠀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⠀⠀⠀⠀⠀⠀⠀⠀⠀⠀⠀⠀⠀⠀⠀⠀⠀⠀⠀⠀⠀⠀⠀⠀⠀⠀⠀⠀⠀⠀⠀⠀⠀⠀⠀⠀⠀⠀⠀⠀⠀⠀⠀⠀⠀⠀⠀⠀⠀⠀⠀⠀⠀⠀⠀⠀⠀⠀⠀⢸⣿⣿⣿⠃⠀⠀⠀⠀⠀⢸⣿⣿⣿⠀⠀⠀⠀⠀⠀⠀⠀⠀⠀⠀⠀⠀⠀⠀⠀⠀⠀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⠀⠀⠀⠀⠀⠀⠀⠀⠀⠀⠀⠀⠀⠀⠀⠀⠀⠀⠀⠀⠀⠀⠀⠀⠀⠀⠀⠀⠀⠀⠀⠀⠀⠀⠀⠀⠀⠀⠀⠀⠀⠀⠀⠀⠀⠀⠀⠀⠀⠀⠀⠀⠀⠀⠀⠀⠀⠀⠀⢀⡀⠀⠀⠀⠀⣾⣿⣦⠀⠀⠀⠀⠀⠀⠀⠀⠀⠀⠀⠀⠀⠀⠀⠀⠀⠀⠀⠀⠀⠀⠀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⠀⠀⠀⠀⠀⠀⠀⠀⠀⠀⠀⠀⠀⠀⠀⠀⠀⠀⠀⠀⠀⠀⠀⠀⠀⠀⠀⠀⠀⠀⠀⠀⠀⠀⠀⠀⠀⠀⠀⠀⠀⠀⠀⠀⠀⠀⠀⠀⠀⠀⠀⠀⠀⠀⠀⠀⠀⠀⠀⠻⣿⣿⣶⣤⡀⠈⢻⣿⣇⠀⠀⠀⠀⠀⠀⠀⠀⠀⠀⠀⠀⠀⠀⠀⠀⠀⠀⠀⠀⠀⠀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⠀⠀⠀⠀⠀⠀⠀⠀⠀⠀⠀⠀⠀⠀⠀⠀⠀⠀⠀⠀⠀⠀⠀⠀⠀⠀⠀⠀⠀⠀⠀⠀⠀⠀⠀⠀⠀⠀⠀⠀⠀⠀⠀⠀⠀⠀⠀⠀⠀⠀⠀⠀⠀⠀⠀⠀⠀⠀⠀⠀⠀⠉⠛⢿⣿⣆⠈⣿⣿⠀⠀⠀⠀⠀⠀⠀⠀⠀⠀⠀⠀⠀⠀⠀⠀⠀⠀⠀⠀⠀⠀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⠀⠀⠀⠀⠀⠀⠀⠀⠀⠀⠀⠀⠀⠀⠀⠀⠀⠀⠀⠀⠀⠀⠀⠀⠀⠀⠀⠀⠀⠀⠀⠀⠀⠀⠀⠀⠀⠀⠀⠀⠀⠀⠀⠀⠀⠀⠀⠀⠀⠀⠀⠀⠀⠀⠀⠀⠀⠀⠀⠀⠀⠀⠀⠀⠙⣿⣆⢹⣿⡀⠀⠀⠀⠀⠀⠀⠀⠀⠀⠀⠀⠀⠀⠀⠀⠀⠀⠀⠀⠀⠀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⠀⠀⠀⠀⠀⠀⠀⠀⠀⠀⠀⠀⠀⠀⠀⠀⠀⠀⠀⠀⠀⠀⠀⠀⠀⠀⠀⠀⠀⠀⠀⠀⠀⠀⠀⠀⠀⠀⠀⠀⠀⠀⠀⠀⠀⠀⠀⠀⠀⠀⠀⠀⠀⠀⠀⠀⠀⠀⠀⠀⠀⠀⠀⠀⣠⣾⣿⣿⣿⣿⣷⣦⣀⠀⠀⠀⠀⠀⠀⠀⠀⠀⠀⠀⠀⠀⠀⠀⠀⠀⠀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⠀⠀⠀⠀⠀⠀⠀⠀⠀⠀⠀⠀⠀⠀⠀⠀⠀⠀⠀⠀⠀⠀⠀⠀⠀⠀⠀⠀⠀⠀⠀⠀⠀⠀⠀⠀⠀⠀⠀⠀⠀⠀⠀⠀⠀⠀⠀⠀⠀⠀⠀⠀⠀⠀⠀⠀⠀⠀⠀⠀⠀⠀⠀⣰⣿⣿⣿⣿⣿⣿⣿⣿⣿⡆⠀⠀⠀⠀⠀⠀⠀⠀⠀⠀⠀⠀⠀⠀⠀⠀⠀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⠀⠀⠀⠀⠀⠀⠀⠀⠀⠀⠀⠀⠀⠀⠀⠀⠀⠀⠀⠀⠀⠀⠀⠀⠀⠀⠀⠀⠀⠀⠀⠀⠀⠀⠀⠀⠀⠀⠀⠀⠀⠀⠀⠀⠀⠀⠀⠀⠀⠀⠀⠀⠀⠀⠀⠀⠀⠀⠀⠀⠀⠀⠀⠻⣿⣿⣿⣿⣿⣿⣿⣿⣿⣿⠀⠀⠀⠀⠀⠀⠀⠀⠀⠀⠀⠀⠀⠀⠀⠀⠀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⠀⠀⠀⠀⠀⠀⠀⠀⠀⠀⠀⠀⠀⠀⠀⠀⠀⠀⠀⠀⠀⠀⠀⠀⠀⠀⠀⠀⠀⠀⠀⠀⠀⠀⠀⠀⠀⠀⠀⠀⠀⠀⠀⠀⠀⢀⠀⠀⠀⠀⠀⠀⠀⠀⠀⠀⠀⠀⠀⠀⠀⠀⠀⠀⠈⣿⣿⣿⣿⣿⣿⣿⣿⣿⠀⠀⠀⠀⠀⠀⠀⠀⠀⠀⠀⠀⠀⠀⠀⠀⠀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⠀⠀⠀⠀⠀⠀⠀⠀⠀⠀⠀⠀⠀⠀⠀⠀⠀⠀⠀⠀⠀⠀⠀⠀⠀⠀⠀⠀⠀⠀⠀⠀⠀⠀⠀⠀⠀⠀⠀⠀⠀⠀⣀⣀⣤⣼⣦⣄⣤⣤⣤⣤⣤⣤⣤⣤⣤⣤⣀⣀⣀⣀⣀⣀⣀⣿⣿⣿⣿⣿⣿⣿⣿⣿⡆⠀⠀⠀⠀⠀⠀⠀⠀⠀⠀⠀⠀⠀⠀⠀⠀</a:t>
            </a:r>
            <a:br/>
            <a:r>
              <a:t>⠀⠀⠀⠀⠀⠀⠀⠀⠀⠀⠀⠀⠀⠀⠀⠀⠀⠀⠀⠀⠀⠀⠀⠀⠀⠀⠀⠀⠀⠀⠀⠀⠀⠀⠀⠀⠀⠀⠀⠀⠀⠀⠀⠀⠹⣿⣿⣿⣿⣿⣿⣿⣿⣿⣿⣿⣿⣿⣿⣿⣿⣿⣿⣿⣿⣿⣿⣿⣿⣿⣿⣿⣿⣿⡇⠀⠀⠀⠀⠀⠀⠀⠀⠀⠀⠀⠀⠀⠀⠀⠀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⠀⠀⠀⠀⠀⠀⠀⠀⠀⠀⠀⠀⠀⠀⠀⠀⠀⠀⠀⠀⠀⠀⠀⠀⠀⠀⠀⠀⠀⠀⠀⠀⠀⠀⠀⠀⠀⠀⠀⠀⠀⠀⠀⠀⠀⠀⠀⠀⠉⠉⠉⠉⠉⠉⠉⠉⠉⠙⠛⠛⠛⠛⠛⠻⢿⣿⣿⣿⣿⣿⣿⣿⣿⣿⣿⡀⠀⠀⠀⠀⠀⠀⠀⠀⠀⠀⠀⠀⠀⠀⠀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⠀⠀⠀⠀⠀⠀⠀⠀⠀⠀⠀⠀⠀⠀⠀⠀⠀⠀⠀⠀⠀⠀⠀⠀⠀⠀⠀⠀⠀⠀⠀⠀⠀⠀⠀⠀⠀⠀⠀⠀⠀⠀⠀⠀⠀⠀⠀⠀⠀⠀⠀⠀⠀⠀⠀⠀⠀⠀⠀⠀⠀⠀⠀⠀⠀⣿⣿⣿⣿⣿⣿⣿⣿⣿⣿⣿⣷⡀⠀⠀⠀⠀⠀⠀⠀⠀⠀⠀⠀⠀⠀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⠀⠀⠀⠀⠀⠀⠀⠀⠀⠀⠀⠀⠀⠀⠀⠀⠀⠀⠀⠀⠀⠀⠀⠀⠀⠀⠀⠀⠀⠀⠀⠀⠀⠀⠀⠀⠀⠀⠀⠀⠀⠀⠀⠀⠀⠀⠀⠀⠀⠀⠀⠀⠀⠀⠀⠀⠀⠀⠀⠀⠀⠀⠀⠀⢰⣿⣿⣿⣿⣿⣿⣿⣿⣿⣿⣿⣿⡇⠀⠀⠀⠀⠀⠀⠀⠀⠀⠀⠀⠀⠀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⠀⠀⠀⠀⠀⠀⠀⠀⠀⠀⠀⠀⠀⠀⠀⠀⠀⠀⠀⠀⠀⠀⠀⠀⠀⠀⠀⠀⠀⠀⠀⠀⠀⠀⠀⠀⠀⠀⠀⠀⠀⠀⠀⠀⠀⠀⠀⠀⠀⠀⠀⠀⠀⠀⠀⠀⠀⠀⠀⠀⠀⠀⠀⠀⢸⣿⣿⣿⣿⣿⣿⣿⣿⣿⣿⣿⣿⡀⠀⠀⠀⠀⠀⠀⠀⠀⠀⠀⠀⠀⠀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⠀⠀⠀⠀⠀⠀⠀⠀⠀⠀⠀⠀⠀⠀⠀⠀⠀⠀⠀⠀⠀⠀⠀⠀⠀⠀⠀⠀⠀⠀⠀⠀⠀⠀⠀⠀⠀⠀⠀⠀⠀⠀⠀⠀⠀⠀⠀⠀⠀⠀⠀⠀⠀⠀⠀⠀⠀⠀⠀⠀⠀⠀⠀⠀⢸⣿⣿⣿⣿⣿⣿⣿⣿⣿⣿⣿⣿⣇⠀⠀⠀⠀⠀⠀⠀⠀⠀⠀⠀⠀⠀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⠀⠀⠀⠀⠀⠀⠀⠀⠀⠀⠀⠀⠀⠀⠀⠀⠀⠀⠀⠀⠀⠀⠀⠀⠀⠀⠀⠀⠀⠀⠀⠀⠀⠀⠀⠀⠀⠀⠀⠀⠀⠀⠀⠀⠀⠀⠀⠀⠀⠀⠀⠀⠀⠀⠀⠀⠀⠀⠀⠀⠀⠀⠀⢠⣿⣿⣿⣿⣿⣿⣿⣿⣿⣿⣿⣿⣿⣿⡀⠀⠀⠀⠀⠀⠀⠀⠀⠀⠀⠀⠀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⠀⠀⠀⠀⠀⠀⠀⠀⠀⠀⠀⠀⠀⠀⠀⠀⠀⠀⠀⠀⠀⠀⠀⠀⠀⠀⠀⠀⠀⠀⠀⠀⠀⠀⠀⠀⠀⠀⠀⠀⠀⠀⠀⠀⠀⠀⠀⠀⠀⠀⠀⠀⠀⠀⠀⠀⠀⠀⠀⠀⠀⠀⠀⢸⣿⣿⣿⣿⣿⣿⣿⣿⣿⣿⣿⣿⣿⣿⣇⠀⠀⠀⠀⠀⠀⠀⠀⠀⠀⠀⠀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⠀⠀⠀⠀⠀⠀⠀⠀⠀⠀⠀⠀⠀⠀⠀⠀⠀⠀⠀⠀⠀⠀⠀⠀⠀⠀⠀⠀⠀⠀⠀⠀⠀⠀⠀⠀⠀⠀⠀⠀⠀⠀⠀⠀⠀⠀⠀⠀⠀⠀⠀⠀⠀⠀⠀⠀⠀⠀⠀⠀⠀⠀⠀⣾⣿⣿⣿⣿⣿⣿⣿⣿⣿⣿⣿⣿⣿⣿⣿⠀⠀⠀⠀⠀⠀⠀⠀⠀⠀⠀⠀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⠀⠀⠀⠀⠀⠀⠀⠀⠀⠀⠀⠀⠀⠀⠀⠀⠀⠀⠀⠀⠀⠀⠀⠀⠀⠀⠀⠀⠀⠀⠀⠀⠀⠀⠀⠀⠀⠀⠀⠀⠀⠀⠀⠀⠀⠀⠀⠀⠀⠀⠀⠀⠀⠀⠀⠀⠀⠀⠀⠀⠀⢀⣾⣿⣿⣿⣿⣿⣿⣿⣿⣿⣿⣿⣿⣿⣿⣿⣿⡆⠀⠀⠀⠀⠀⠀⠀⠀⠀⠀⠀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⠀⠀⠀⠀⠀⠀⠀⠀⠀⠀⠀⠀⠀⠀⠀⠀⠀⠀⠀⠀⠀⠀⠀⠀⠀⠀⠀⠀⠀⠀⠀⠀⠀⠀⠀⠀⠀⠀⠀⠀⠀⠀⠀⠀⠀⠀⠀⠀⠀⠀⠀⠀⠀⠀⠀⠀⠀⠀⠀⠀⠀⠛⠿⠿⣿⣿⣿⣿⣿⣿⣿⣿⣿⣿⣿⣿⣿⣿⣿⡇⠀⠀⠀⠀⠀⠀⠀⠀⠀⠀⠀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⠀⠀⠀⠀⠀⠀⠀⠀⠀⠀⠀⠀⠀⠀⠀⠀⠀⠀⠀⠀⠀⠀⠀⠀⠀⠀⠀⠀⠀⠀⠀⠀⠀⠀⠀⠀⠀⠀⠀⠀⠀⠀⠀⠀⠀⠀⠀⠀⠀⠀⠀⠀⠀⠀⠀⠀⠀⠀⠀⠀⠀⠀⠀⢰⣿⣿⣿⣿⠏⠀⣿⣿⣿⣿⣿⠚⠉⠀⠁⠀⠀⠀⠀⠀⠀⠀⠀⠀⠀⠀⠀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⠀⠀⠀⠀⠀⠀⠀⠀⠀⠀⠀⠀⠀⠀⠀⠀⠀⠀⠀⠀⠀⠀⠀⠀⠀⠀⠀⠀⠀⠀⠀⠀⠀⠀⠀⠀⠀⠀⠀⠀⠀⠀⠀⠀⠀⠀⠀⠀⠀⠀⠀⠀⠀⠀⠀⠀⠀⠀⠀⠀⠀⠀⢀⣿⣿⣿⣿⡟⠀⠀⣿⣿⣿⣿⡟⠀⠀⠀⠀⠀⠀⠀⠀⠀⠀⠀⠀⠀⠀⠀⠀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⠀⠀⠀⠀⠀⠀⠀⠀⠀⠀⠀⠀⠀⠀⠀⠀⠀⠀⠀⠀⠀⠀⠀⠀⠀⠀⠀⠀⠀⠀⠀⠀⠀⠀⠀⠀⠀⠀⠀⠀⠀⠀⠀⠀⠀⠀⠀⠀⠀⠀⠀⠀⠀⠀⠀⠀⠀⠀⠀⠀⠀⠀⣾⣿⣿⣿⡟⠀⠀⠀⢿⣿⣿⣿⡇⠀⠀⠀⠀⠀⠀⠀⠀⠀⠀⠀⠀⠀⠀⠀⠀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⠀⠀⠀⠀⠀⠀⠀⠀⠀⠀⠀⠀⠀⠀⠀⠀⠀⠀⠀⠀⠀⠀⠀⠀⠀⠀⠀⠀⠀⠀⠀⠀⠀⠀⠀⠀⠀⠀⠀⠀⠀⠀⠀⠀⠀⠀⠀⠀⠀⠀⠀⠀⠀⠀⠀⠀⠀⠀⠀⠀⠀⢰⣿⣿⣿⡿⠀⠀⠀⠀⢸⣿⣿⣿⠀⠀⠀⠀⠀⠀⠀⠀⠀⠀⠀⠀⠀⠀⠀⠀⠀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⠀⠀⠀⠀⠀⠀⠀⠀⠀⠀⠀⠀⠀⠀⠀⠀⠀⠀⠀⠀⠀⠀⠀⠀⠀⠀⠀⠀⠀⠀⠀⠀⠀⠀⠀⠀⠀⠀⠀⠀⠀⠀⠀⠀⠀⠀⠀⠀⠀⠀⠀⠀⠀⠀⠀⠀⠀⠀⠀⠀⠀⣾⣿⣿⡿⠁⠀⠀⠀⠀⢸⣿⣿⣿⠀⠀⠀⠀⠀⠀⠀⠀⠀⠀⠀⠀⠀⠀⠀⠀⠀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⠀⠀⠀⠀⠀⠀⠀⠀⠀⠀⠀⠀⠀⠀⠀⠀⠀⠀⠀⠀⠀⠀⠀⠀⠀⠀⠀⠀⠀⠀⠀⠀⠀⠀⠀⠀⠀⠀⠀⠀⠀⠀⠀⠀⠀⠀⠀⠀⠀⠀⠀⠀⠀⠀⠀⠀⠀⠀⠀⠀⣼⣿⣿⡿⠁⠀⠀⠀⠀⠀⢸⣿⣿⣿⠀⠀⠀⠀⠀⠀⠀⠀⠀⠀⠀⠀⠀⠀⠀⠀⠀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⠀⠀⠀⠀⠀⠀⠀⠀⠀⠀⠀⠀⠀⠀⠀⠀⠀⠀⠀⠀⠀⠀⠀⠀⠀⠀⠀⠀⠀⠀⠀⠀⠀⠀⠀⠀⠀⠀⠀⠀⠀⠀⠀⠀⠀⠀⠀⠀⠀⠀⠀⠀⠀⠀⠀⠀⠀⠀⠀⠀⠀⠀⠀⠀⠀⣾⣿⣦⣄⠀⠀⠀⠀⠀⠀⠀⠀⠀⠀⠀⠀⠀⠀⠀⠀⠀⠀⠀⠀⠀⠀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⠀⠀⠀⠀⠀⠀⠀⠀⠀⠀⠀⠀⠀⠀⠀⠀⠀⠀⠀⠀⠀⠀⠀⠀⠀⠀⠀⠀⠀⠀⠀⠀⠀⠀⠀⠀⠀⠀⠀⠀⠀⠀⠀⠀⠀⠀⠀⠀⠀⠀⠀⠀⠀⠀⠀⠀⠀⠀⠀⠀⠀⠻⣿⣷⣦⣌⠙⢿⣿⣦⠀⠀⠀⠀⠀⠀⠀⠀⠀⠀⠀⠀⠀⠀⠀⠀⠀⠀⠀⠀⠀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⠀⠀⠀⠀⠀⠀⠀⠀⠀⠀⠀⠀⠀⠀⠀⠀⠀⠀⠀⠀⠀⠀⠀⠀⠀⠀⠀⠀⠀⠀⠀⠀⠀⠀⠀⠀⠀⠀⠀⠀⠀⠀⠀⠀⠀⠀⠀⠀⠀⠀⠀⠀⠀⠀⠀⠀⠀⠀⠀⠀⠀⠀⠈⠙⠻⢿⣷⡀⢻⣿⡄⠀⠀⠀⠀⠀⠀⠀⠀⠀⠀⠀⠀⠀⠀⠀⠀⠀⠀⠀⠀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⠀⠀⠀⠀⠀⠀⠀⠀⠀⠀⠀⠀⠀⠀⠀⠀⠀⠀⠀⠀⠀⠀⠀⠀⠀⠀⠀⠀⠀⠀⠀⠀⠀⠀⠀⠀⠀⠀⠀⠀⠀⠀⠀⠀⠀⠀⠀⠀⠀⠀⠀⠀⠀⠀⠀⠀⠀⠀⠀⠀⠀⠀⠀⠀⠀⠀⠹⣷⡘⣿⡇⠀⠀⠀⠀⠀⠀⠀⠀⠀⠀⠀⠀⠀⠀⠀⠀⠀⠀⠀⠀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⠀⠀⠀⠀⠀⠀⠀⠀⠀⠀⠀⠀⠀⠀⠀⠀⠀⠀⠀⠀⠀⠀⠀⠀⠀⠀⠀⠀⠀⠀⠀⠀⠀⠀⠀⠀⠀⠀⠀⠀⠀⠀⠀⠀⠀⠀⠀⠀⠀⠀⠀⠀⠀⠀⠀⠀⠀⠀⠀⠀⠀⠀⠀⠀⠀⢀⣴⣿⣿⣿⣿⣿⣶⣄⠀⠀⠀⠀⠀⠀⠀⠀⠀⠀⠀⠀⠀⠀⠀⠀⠀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⠀⠀⠀⠀⠀⠀⠀⠀⠀⠀⠀⠀⠀⠀⠀⠀⠀⠀⠀⠀⠀⠀⠀⠀⠀⠀⠀⠀⠀⠀⠀⠀⠀⠀⠀⠀⠀⠀⠀⠀⠀⠀⠀⠀⠀⠀⠀⠀⠀⠀⠀⠀⠀⠀⠀⠀⠀⠀⠀⠀⠀⠀⠀⠀⢀⣿⣿⣿⣿⣿⣿⣿⣿⣿⣷⠀⠀⠀⠀⠀⠀⠀⠀⠀⠀⠀⠀⠀⠀⠀⠀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⠀⠀⠀⠀⠀⠀⠀⠀⠀⠀⠀⠀⠀⠀⠀⠀⠀⠀⠀⠀⠀⠀⠀⠀⠀⠀⠀⠀⠀⠀⠀⠀⠀⠀⠀⠀⠀⠀⠀⠀⠀⠀⠀⠀⠀⠀⠀⠀⠀⠀⠀⠀⠀⠀⠀⠀⠀⠀⠀⠀⠀⠀⠀⠀⠸⣿⣿⣿⣿⣿⣿⣿⣿⣿⣿⡇⠀⠀⠀⠀⠀⠀⠀⠀⠀⠀⠀⠀⠀⠀⠀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⠀⠀⠀⠀⠀⠀⠀⠀⠀⠀⠀⠀⠀⠀⠀⠀⠀⠀⠀⠀⠀⠀⠀⠀⠀⠀⠀⠀⠀⠀⠀⠀⠀⠀⠀⠀⠀⠀⠀⠀⠀⠀⠀⠀⠀⠀⠀⡀⠀⠀⠀⠀⠀⠀⠀⠀⠀⠀⠀⠀⠀⠀⠀⠀⠀⠀⠹⣿⣿⣿⣿⣿⣿⣿⣿⣧⠀⠀⠀⠀⠀⠀⠀⠀⠀⠀⠀⠀⠀⠀⠀</a:t>
            </a:r>
            <a:br/>
            <a:r>
              <a:t>⠀⠀⠀⠀⠀⠀⠀⠀⠀⠀⠀⠀⠀⠀⠀⠀⠀⠀⠀⠀⠀⠀⠀⠀⠀⠀⠀⠀⠀⠀⠀⠀⠀⠀⠀⠀⠀⠀⠀⠀⠀⠀⠀⢀⣀⣀⣤⣷⣤⣠⣤⣤⣤⣤⣤⣤⣤⣤⣤⣀⣀⣀⣀⣀⣀⣀⣠⣿⣿⣿⣿⣿⣿⣿⣿⣿⠀⠀⠀⠀⠀⠀⠀⠀⠀⠀⠀⠀⠀⠀⠀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⠀⠀⠀⠀⠀⠀⠀⠀⠀⠀⠀⠀⠀⠀⠀⠀⠀⠀⠀⠀⠀⠀⠀⠀⠀⠀⠀⠀⠀⠀⠀⠀⠀⠀⠀⠀⠀⠀⠀⠀⠀⠀⠀⠀⠀⠙⣿⣿⣿⣿⣿⣿⣿⣿⣿⣿⣿⣿⣿⣿⣿⣿⣿⣿⣿⣿⣿⣿⣿⣿⣿⣿⣿⣿⣿⣿⡄⠀⠀⠀⠀⠀⠀⠀⠀⠀⠀⠀⠀⠀⠀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⠀⠀⠀⠀⠀⠀⠀⠀⠀⠀⠀⠀⠀⠀⠀⠀⠀⠀⠀⠀⠀⠀⠀⠀⠀⠀⠀⠀⠀⠀⠀⠀⠀⠀⠀⠀⠀⠀⠀⠀⠀⠀⠀⠀⠀⠀⠀⠀⠀⠈⠉⠉⠉⠉⠉⠉⠉⠉⠉⠛⠛⠛⠛⠛⠛⠿⣿⣿⣿⣿⣿⣿⣿⣿⣿⣿⣷⠀⠀⠀⠀⠀⠀⠀⠀⠀⠀⠀⠀⠀⠀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⠀⠀⠀⠀⠀⠀⠀⠀⠀⠀⠀⠀⠀⠀⠀⠀⠀⠀⠀⠀⠀⠀⠀⠀⠀⠀⠀⠀⠀⠀⠀⠀⠀⠀⠀⠀⠀⠀⠀⠀⠀⠀⠀⠀⠀⠀⠀⠀⠀⠀⠀⠀⠀⠀⠀⠀⠀⠀⠀⠀⠀⠀⠀⠀⠀⠀⠀⣿⣿⣿⣿⣿⣿⣿⣿⣿⣿⣿⡄⠀⠀⠀⠀⠀⠀⠀⠀⠀⠀⠀⠀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⠀⠀⠀⠀⠀⠀⠀⠀⠀⠀⠀⠀⠀⠀⠀⠀⠀⠀⠀⠀⠀⠀⠀⠀⠀⠀⠀⠀⠀⠀⠀⠀⠀⠀⠀⠀⠀⠀⠀⠀⠀⠀⠀⠀⠀⠀⠀⠀⠀⠀⠀⠀⠀⠀⠀⠀⠀⠀⠀⠀⠀⠀⠀⠀⠀⠀⠀⣿⣿⣿⣿⣿⣿⣿⣿⣿⣿⣿⣿⠀⠀⠀⠀⠀⠀⠀⠀⠀⠀⠀⠀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⠀⠀⠀⠀⠀⠀⠀⠀⠀⠀⠀⠀⠀⠀⠀⠀⠀⠀⠀⠀⠀⠀⠀⠀⠀⠀⠀⠀⠀⠀⠀⠀⠀⠀⠀⠀⠀⠀⠀⠀⠀⠀⠀⠀⠀⠀⠀⠀⠀⠀⠀⠀⠀⠀⠀⠀⠀⠀⠀⠀⠀⠀⠀⠀⠀⠀⢀⣿⣿⣿⣿⣿⣿⣿⣿⣿⣿⣿⣿⡀⠀⠀⠀⠀⠀⠀⠀⠀⠀⠀⠀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⠀⠀⠀⠀⠀⠀⠀⠀⠀⠀⠀⠀⠀⠀⠀⠀⠀⠀⠀⠀⠀⠀⠀⠀⠀⠀⠀⠀⠀⠀⠀⠀⠀⠀⠀⠀⠀⠀⠀⠀⠀⠀⠀⠀⠀⠀⠀⠀⠀⠀⠀⠀⠀⠀⠀⠀⠀⠀⠀⠀⠀⠀⠀⠀⠀⠀⣸⣿⣿⣿⣿⣿⣿⣿⣿⣿⣿⣿⣿⡇⠀⠀⠀⠀⠀⠀⠀⠀⠀⠀⠀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⠀⠀⠀⠀⠀⠀⠀⠀⠀⠀⠀⠀⠀⠀⠀⠀⠀⠀⠀⠀⠀⠀⠀⠀⠀⠀⠀⠀⠀⠀⠀⠀⠀⠀⠀⠀⠀⠀⠀⠀⠀⠀⠀⠀⠀⠀⠀⠀⠀⠀⠀⠀⠀⠀⠀⠀⠀⠀⠀⠀⠀⠀⠀⠀⢰⣿⣿⣿⣿⣿⣿⣿⣿⣿⣿⣿⣿⣿⣿⣿⡆⠀⠀⠀⠀⠀⠀⠀⠀⠀⠀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⠀⠀⠀⠀⠀⠀⠀⠀⠀⠀⠀⠀⠀⠀⠀⠀⠀⠀⠀⠀⠀⠀⠀⠀⠀⠀⠀⠀⠀⠀⠀⠀⠀⠀⠀⠀⠀⠀⠀⠀⠀⠀⠀⠀⠀⠀⠀⠀⠀⠀⠀⠀⠀⠀⠀⠀⠀⠀⠀⠀⠀⠀⠀⢠⣿⣿⣿⣿⣿⣿⣿⣿⣿⣿⣿⣿⣿⣿⣿⣿⠇⠀⠀⠀⠀⠀⠀⠀⠀⠀⠀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⠀⠀⠀⠀⠀⠀⠀⠀⠀⠀⠀⠀⠀⠀⠀⠀⠀⠀⠀⠀⠀⠀⠀⠀⠀⠀⠀⠀⠀⠀⠀⠀⠀⠀⠀⠀⠀⠀⠀⠀⠀⠀⠀⠀⠀⠀⠀⠀⠀⠀⠀⠀⠀⠀⠀⠀⠀⠀⠀⠀⠀⠀⠐⠿⠿⣿⣿⣿⣿⣿⣿⣿⣿⣿⣿⣿⣿⣿⣿⣿⡄⠀⠀⠀⠀⠀⠀⠀⠀⠀⠀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⠀⠀⠀⠀⠀⠀⠀⠀⠀⠀⠀⠀⠀⠀⠀⠀⠀⠀⠀⠀⠀⠀⠀⠀⠀⠀⠀⠀⠀⠀⠀⠀⠀⠀⠀⠀⠀⠀⠀⠀⠀⠀⠀⠀⠀⠀⠀⠀⠀⠀⠀⠀⠀⠀⠀⠀⠀⠀⠀⠀⠀⠀⠀⠀⠀⣾⣿⣿⣿⡿⠉⢹⣿⣿⣿⣿⡟⠇⠻⠘⠁⠀⠀⠀⠀⠀⠀⠀⠀⠀⠀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⠀⠀⠀⠀⠀⠀⠀⠀⠀⠀⠀⠀⠀⠀⠀⠀⠀⠀⠀⠀⠀⠀⠀⠀⠀⠀⠀⠀⠀⠀⠀⠀⠀⠀⠀⠀⠀⠀⠀⠀⠀⠀⠀⠀⠀⠀⠀⠀⠀⠀⠀⠀⠀⠀⠀⠀⠀⠀⠀⠀⠀⠀⠀⠀⣼⣿⣿⣿⣿⠃⠀⢸⣿⣿⣿⣿⠃⠀⠀⠀⠀⠀⠀⠀⠀⠀⠀⠀⠀⠀⠀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⠀⠀⠀⠀⠀⠀⠀⠀⠀⠀⠀⠀⠀⠀⠀⠀⠀⠀⠀⠀⠀⠀⠀⠀⠀⠀⠀⠀⠀⠀⠀⠀⠀⠀⠀⠀⠀⠀⠀⠀⠀⠀⠀⠀⠀⠀⠀⠀⠀⠀⠀⠀⠀⠀⠀⠀⠀⠀⠀⠀⠀⠀⠀⢠⣿⣿⣿⣿⠃⠀⠀⢸⣿⣿⣿⣿⠀⠀⠀⠀⠀⠀⠀⠀⠀⠀⠀⠀⠀⠀⠀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⠀⠀⠀⠀⠀⠀⠀⠀⠀⠀⠀⠀⠀⠀⠀⠀⠀⠀⠀⠀⠀⠀⠀⠀⠀⠀⠀⠀⠀⠀⠀⠀⠀⠀⠀⠀⠀⠀⠀⠀⠀⠀⠀⠀⠀⠀⠀⠀⠀⠀⠀⠀⠀⠀⠀⠀⠀⠀⠀⠀⠀⠀⠀⣿⣿⣿⣿⠇⠀⠀⠀⠈⣿⣿⣿⡇⠀⠀⠀⠀⠀⠀⠀⠀⠀⠀⠀⠀⠀⠀⠀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⠀⠀⠀⠀⠀⠀⠀⠀⠀⠀⠀⠀⠀⠀⠀⠀⠀⠀⠀⠀⠀⠀⠀⠀⠀⠀⠀⠀⠀⠀⠀⠀⠀⠀⠀⠀⠀⠀⠀⠀⠀⠀⠀⠀⠀⠀⠀⠀⠀⠀⠀⠀⠀⠀⠀⠀⠀⠀⠀⠀⠀⠀⢸⣿⣿⣿⠏⠀⠀⠀⠀⠀⣿⣿⣿⡇⠀⠀⠀⠀⠀⠀⠀⠀⠀⠀⠀⠀⠀⠀⠀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⠀⠀⠀⠀⠀⠀⠀⠀⠀⠀⠀⠀⠀⠀⠀⠀⠀⠀⠀⠀⠀⠀⠀⠀⠀⠀⠀⠀⠀⠀⠀⠀⠀⠀⠀⠀⠀⠀⠀⠀⠀⠀⠀⠀⠀⠀⠀⠀⠀⠀⠀⠀⠀⠀⠀⠀⠀⠀⠀⠀⠀⢠⣿⣿⣿⠏⠀⠀⠀⠀⠀⠀⣿⣿⣿⡇⠀⠀⠀⠀⠀⠀⠀⠀⠀⠀⠀⠀⠀⠀⠀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⠀⠀⠀⠀⠀⠀⠀⠀⠀⠀⠀⠀⠀⠀⠀⠀⠀⠀⠀⠀⠀⠀⠀⠀⠀⠀⠀⠀⠀⠀⠀⠀⠀⠀⠀⠀⠀⠀⠀⠀⠀⠀⠀⠀⠀⠀⠀⠀⠀⠀⠀⠀⠀⠀⠀⠀⠀⠀⠀⠀⠀⠀⠀⠀⠀⢰⣿⣶⣤⡀⠀⠀⠀⠀⠀⠀⠀⠀⠀⠀⠀⠀⠀⠀⠀⠀⠀⠀⠀⠀⠀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⠀⠀⠀⠀⠀⠀⠀⠀⠀⠀⠀⠀⠀⠀⠀⠀⠀⠀⠀⠀⠀⠀⠀⠀⠀⠀⠀⠀⠀⠀⠀⠀⠀⠀⠀⠀⠀⠀⠀⠀⠀⠀⠀⠀⠀⠀⠀⠀⠀⠀⠀⠀⠀⠀⠀⠀⠀⠀⠀⠀⠀⠘⢿⣿⣶⣤⡙⠻⣿⣷⡄⠀⠀⠀⠀⠀⠀⠀⠀⠀⠀⠀⠀⠀⠀⠀⠀⠀⠀⠀⠀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⠀⠀⠀⠀⠀⠀⠀⠀⠀⠀⠀⠀⠀⠀⠀⠀⠀⠀⠀⠀⠀⠀⠀⠀⠀⠀⠀⠀⠀⠀⠀⠀⠀⠀⠀⠀⠀⠀⠀⠀⠀⠀⠀⠀⠀⠀⠀⠀⠀⠀⠀⠀⠀⠀⠀⠀⠀⠀⠀⠀⠀⠀⠀⠈⠙⠻⣿⣆⠘⣿⣷⠀⠀⠀⠀⠀⠀⠀⠀⠀⠀⠀⠀⠀⠀⠀⠀⠀⠀⠀⠀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⠀⠀⠀⠀⠀⠀⠀⠀⠀⠀⠀⠀⠀⠀⠀⠀⠀⠀⠀⠀⠀⠀⠀⠀⠀⠀⠀⠀⠀⠀⠀⠀⠀⠀⠀⠀⠀⠀⠀⠀⠀⠀⠀⠀⠀⠀⠀⠀⠀⠀⠀⠀⠀⠀⠀⠀⠀⠀⠀⠀⠀⠀⠀⠀⠀⠀⠈⢻⣇⢹⣿⡀⠀⠀⠀⠀⠀⠀⠀⠀⠀⠀⠀⠀⠀⠀⠀⠀⠀⠀⠀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⠀⠀⠀⠀⠀⠀⠀⠀⠀⠀⠀⠀⠀⠀⠀⠀⠀⠀⠀⠀⠀⠀⠀⠀⠀⠀⠀⠀⠀⠀⠀⠀⠀⠀⠀⠀⠀⠀⠀⠀⠀⠀⠀⠀⠀⠀⠀⠀⠀⠀⠀⠀⠀⠀⠀⠀⠀⠀⠀⠀⠀⠀⠀⠀⠀⠀⣠⣾⣿⣿⣿⣿⣷⣦⣄⠀⠀⠀⠀⠀⠀⠀⠀⠀⠀⠀⠀⠀⠀⠀⠀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⠀⠀⠀⠀⠀⠀⠀⠀⠀⠀⠀⠀⠀⠀⠀⠀⠀⠀⠀⠀⠀⠀⠀⠀⠀⠀⠀⠀⠀⠀⠀⠀⠀⠀⠀⠀⠀⠀⠀⠀⠀⠀⠀⠀⠀⠀⠀⠀⠀⠀⠀⠀⠀⠀⠀⠀⠀⠀⠀⠀⠀⠀⠀⠀⠀⣰⣿⣿⣿⣿⣿⣿⣿⣿⣿⣆⠀⠀⠀⠀⠀⠀⠀⠀⠀⠀⠀⠀⠀⠀⠀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⠀⠀⠀⠀⠀⠀⠀⠀⠀⠀⠀⠀⠀⠀⠀⠀⠀⠀⠀⠀⠀⠀⠀⠀⠀⠀⠀⠀⠀⠀⠀⠀⠀⠀⠀⠀⠀⠀⠀⠀⠀⠀⠀⠀⠀⠀⠀⠀⠀⠀⠀⠀⠀⠀⠀⠀⠀⠀⠀⠀⠀⠀⠀⠀⠀⠹⣿⣿⣿⣿⣿⣿⣿⣿⣿⣿⠀⠀⠀⠀⠀⠀⠀⠀⠀⠀⠀⠀⠀⠀⠀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⠀⠀⠀⠀⠀⠀⠀⠀⠀⠀⠀⠀⠀⠀⠀⠀⠀⠀⠀⠀⠀⠀⠀⠀⠀⠀⠀⠀⠀⠀⠀⠀⠀⠀⠀⠀⠀⠀⠀⠀⠀⠀⠀⠀⠀⠀⠀⢀⠀⠀⠀⠀⠀⠀⠀⠀⠀⠀⠀⠀⠀⠀⠀⠀⠀⠀⠈⢿⣿⣿⣿⣿⣿⣿⣿⣿⡇⠀⠀⠀⠀⠀⠀⠀⠀⠀⠀⠀⠀⠀⠀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⠀⠀⠀⠀⠀⠀⠀⠀⠀⠀⠀⠀⠀⠀⠀⠀⠀⠀⠀⠀⠀⠀⠀⠀⠀⠀⠀⠀⠀⠀⠀⠀⠀⠀⠀⠀⠀⠀⠀⠀⠀⠀⠀⠀⣀⣀⣀⣬⣦⣄⣤⣤⣤⣤⣤⣤⣤⣤⣤⣤⣀⣀⣀⣀⣀⣀⣀⣸⣿⣿⣿⣿⣿⣿⣿⣿⡇⠀⠀⠀⠀⠀⠀⠀⠀⠀⠀⠀⠀⠀⠀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⠀⠀⠀⠀⠀⠀⠀⠀⠀⠀⠀⠀⠀⠀⠀⠀⠀⠀⠀⠀⠀⠀⠀⠀⠀⠀⠀⠀⠀⠀⠀⠀⠀⠀⠀⠀⠀⠀⠀⠀⠀⠀⠀⠀⠀⠀⠹⣿⣿⣿⣿⣿⣿⣿⣿⣿⣿⣿⣿⣿⣿⣿⣿⣿⣿⣿⣿⣿⣿⣿⣿⣿⣿⣿⣿⣿⣷⠀⠀⠀⠀⠀⠀⠀⠀⠀⠀⠀⠀⠀⠀</a:t>
            </a:r>
            <a:br/>
            <a:r>
              <a:t>⠀⠀⠀⠀⠀⠀⠀⠀⠀⠀⠀⠀⠀⠀⠀⠀⠀⠀⠀⠀⠀⠀⠀⠀⠀⠀⠀⠀⠀⠀⠀⠀⠀⠀⠀⠀⠀⠀⠀⠀⠀⠀⠀⠀⠀⠀⠀⠀⠀⠀⠉⠉⠉⠉⠉⠉⠉⠉⠉⠙⠛⠛⠛⠛⠛⠻⠿⣿⣿⣿⣿⣿⣿⣿⣿⣿⣿⣆⠀⠀⠀⠀⠀⠀⠀⠀⠀⠀⠀⠀⠀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⠀⠀⠀⠀⠀⠀⠀⠀⠀⠀⠀⠀⠀⠀⠀⠀⠀⠀⠀⠀⠀⠀⠀⠀⠀⠀⠀⠀⠀⠀⠀⠀⠀⠀⠀⠀⠀⠀⠀⠀⠀⠀⠀⠀⠀⠀⠀⠀⠀⠀⠀⠀⠀⠀⠀⠀⠀⠀⠀⠀⠀⠀⠀⠀⠀⠀⠀⢻⣿⣿⣿⣿⣿⣿⣿⣿⣿⣿⡄⠀⠀⠀⠀⠀⠀⠀⠀⠀⠀⠀⠀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⠀⠀⠀⠀⠀⠀⠀⠀⠀⠀⠀⠀⠀⠀⠀⠀⠀⠀⠀⠀⠀⠀⠀⠀⠀⠀⠀⠀⠀⠀⠀⠀⠀⠀⠀⠀⠀⠀⠀⠀⠀⠀⠀⠀⠀⠀⠀⠀⠀⠀⠀⠀⠀⠀⠀⠀⠀⠀⠀⠀⠀⠀⠀⠀⠀⠀⠀⠸⣿⣿⣿⣿⣿⣿⣿⣿⣿⣿⣷⡀⠀⠀⠀⠀⠀⠀⠀⠀⠀⠀⠀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⠀⠀⠀⠀⠀⠀⠀⠀⠀⠀⠀⠀⠀⠀⠀⠀⠀⠀⠀⠀⠀⠀⠀⠀⠀⠀⠀⠀⠀⠀⠀⠀⠀⠀⠀⠀⠀⠀⠀⠀⠀⠀⠀⠀⠀⠀⠀⠀⠀⠀⠀⠀⠀⠀⠀⠀⠀⠀⠀⠀⠀⠀⠀⠀⠀⠀⢀⣾⣿⣿⣿⣿⣿⣿⣿⣿⣿⣿⣿⣿⡀⠀⠀⠀⠀⠀⠀⠀⠀⠀⠀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⠀⠀⠀⠀⠀⠀⠀⠀⠀⠀⠀⠀⠀⠀⠀⠀⠀⠀⠀⠀⠀⠀⠀⠀⠀⠀⠀⠀⠀⠀⠀⠀⠀⠀⠀⠀⠀⠀⠀⠀⠀⠀⠀⠀⠀⠀⠀⠀⠀⠀⠀⠀⠀⠀⠀⠀⠀⠀⠀⠀⠀⠀⠀⠀⠀⠀⣾⣿⣿⣿⣿⣿⣿⣿⣿⣿⣿⣿⣿⣿⡇⠀⠀⠀⠀⠀⠀⠀⠀⠀⠀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⠀⠀⠀⠀⠀⠀⠀⠀⠀⠀⠀⠀⠀⠀⠀⠀⠀⠀⠀⠀⠀⠀⠀⠀⠀⠀⠀⠀⠀⠀⠀⠀⠀⠀⠀⠀⠀⠀⠀⠀⠀⠀⠀⠀⠀⠀⠀⠀⠀⠀⠀⠀⠀⠀⠀⠀⠀⠀⠀⠀⠀⠀⠀⠀⣰⣿⣿⣿⣿⣿⣿⣿⣿⣿⣿⣿⣿⣿⣿⣿⠃⠀⠀⠀⠀⠀⠀⠀⠀⠀⠀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⠀⠀⠀⠀⠀⠀⠀⠀⠀⠀⠀⠀⠀⠀⠀⠀⠀⠀⠀⠀⠀⠀⠀⠀⠀⠀⠀⠀⠀⠀⠀⠀⠀⠀⠀⠀⠀⠀⠀⠀⠀⠀⠀⠀⠀⠀⠀⠀⠀⠀⠀⠀⠀⠀⠀⠀⠀⠀⠀⠀⠀⠀⠀⠸⠿⢿⣿⣿⣿⣿⣿⣿⣿⣿⣿⣿⣿⣿⣿⢿⡄⠀⠀⠀⠀⠀⠀⠀⠀⠀⠀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⠀⠀⠀⠀⠀⠀⠀⠀⠀⠀⠀⠀⠀⠀⠀⠀⠀⠀⠀⠀⠀⠀⠀⠀⠀⠀⠀⠀⠀⠀⠀⠀⠀⠀⠀⠀⠀⠀⠀⠀⠀⠀⠀⠀⠀⠀⠀⠀⠀⠀⠀⠀⠀⠀⠀⠀⠀⠀⠀⠀⠀⠀⠀⠀⠀⢠⣿⣿⣿⣿⡟⠉⢿⣿⣿⣿⣿⠇⠻⠘⠁⠀⠀⠀⠀⠀⠀⠀⠀⠀⠀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⠀⠀⠀⠀⠀⠀⠀⠀⠀⠀⠀⠀⠀⠀⠀⠀⠀⠀⠀⠀⠀⠀⠀⠀⠀⠀⠀⠀⠀⠀⠀⠀⠀⠀⠀⠀⠀⠀⠀⠀⠀⠀⠀⠀⠀⠀⠀⠀⠀⠀⠀⠀⠀⠀⠀⠀⠀⠀⠀⠀⠀⠀⠀⠀⢀⣾⣿⣿⣿⡟⠀⠀⢸⣿⣿⣿⣿⠀⠀⠀⠀⠀⠀⠀⠀⠀⠀⠀⠀⠀⠀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⠀⠀⠀⠀⠀⠀⠀⠀⠀⠀⠀⠀⠀⠀⠀⠀⠀⠀⠀⠀⠀⠀⠀⠀⠀⠀⠀⠀⠀⠀⠀⠀⠀⠀⠀⠀⠀⠀⠀⠀⠀⠀⠀⠀⠀⠀⠀⠀⠀⠀⠀⠀⠀⠀⠀⠀⠀⠀⠀⠀⠀⠀⠀⠀⣸⣿⣿⣿⡿⠁⠀⠀⢸⣿⣿⣿⡇⠀⠀⠀⠀⠀⠀⠀⠀⠀⠀⠀⠀⠀⠀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⠀⠀⠀⠀⠀⠀⠀⠀⠀⠀⠀⠀⠀⠀⠀⠀⠀⠀⠀⠀⠀⠀⠀⠀⠀⠀⠀⠀⠀⠀⠀⠀⠀⠀⠀⠀⠀⠀⠀⠀⠀⠀⠀⠀⠀⠀⠀⠀⠀⠀⠀⠀⠀⠀⠀⠀⠀⠀⠀⠀⠀⠀⠀⢠⣿⣿⣿⡿⠁⠀⠀⠀⢸⣿⣿⣿⠃⠀⠀⠀⠀⠀⠀⠀⠀⠀⠀⠀⠀⠀⠀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⠀⠀⠀⠀⠀⠀⠀⠀⠀⠀⠀⠀⠀⠀⠀⠀⠀⠀⠀⠀⠀⠀⠀⠀⠀⠀⠀⠀⠀⠀⠀⠀⠀⠀⠀⠀⠀⠀⠀⠀⠀⠀⠀⠀⠀⠀⠀⠀⠀⠀⠀⠀⠀⠀⠀⠀⠀⠀⠀⠀⠀⠀⠀⣼⣿⣿⡿⠃⠀⠀⠀⠀⢸⣿⣿⣿⠀⠀⠀⠀⠀⠀⠀⠀⠀⠀⠀⠀⠀⠀⠀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⠀⠀⠀⠀⠀⠀⠀⠀⠀⠀⠀⠀⠀⠀⠀⠀⠀⠀⠀⠀⠀⠀⠀⠀⠀⠀⠀⠀⠀⠀⠀⠀⠀⠀⠀⠀⠀⠀⠀⠀⠀⠀⠀⠀⠀⠀⠀⠀⠀⠀⠀⠀⠀⠀⠀⠀⠀⠀⠀⠀⠀⠀⢸⣿⣿⣿⠁⠀⠀⠀⠀⠀⢸⣿⣿⣿⠀⠀⠀⠀⠀⠀⠀⠀⠀⠀⠀⠀⠀⠀⠀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⠀⠀⠀⠀⠀⠀⠀⠀⠀⠀⠀⠀⠀⠀⠀⠀⠀⠀⠀⠀⠀⠀⠀⠀⠀⠀⠀⠀⠀⠀⠀⠀⠀⠀⠀⠀⠀⠀⠀⠀⠀⠀⠀⠀⠀⠀⠀⠀⠀⠀⠀⠀⠀⠀⠀⠀⠀⠀⠀⠀⠀⠀⠀⠀⠀⠀⣴⣶⣦⣄⠀⠀⠀⠀⠀⠀⠀⠀⠀⠀⠀⠀⠀⠀⠀⠀⠀⠀⠀⠀⠀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⠀⠀⠀⠀⠀⠀⠀⠀⠀⠀⠀⠀⠀⠀⠀⠀⠀⠀⠀⠀⠀⠀⠀⠀⠀⠀⠀⠀⠀⠀⠀⠀⠀⠀⠀⠀⠀⠀⠀⠀⠀⠀⠀⠀⠀⠀⠀⠀⠀⠀⠀⠀⠀⠀⠀⠀⠀⠀⠀⠀⠀⠀⠰⢿⣷⣶⣌⡙⠻⣿⣷⡄⠀⠀⠀⠀⠀⠀⠀⠀⠀⠀⠀⠀⠀⠀⠀⠀⠀⠀⠀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⠀⠀⠀⠀⠀⠀⠀⠀⠀⠀⠀⠀⠀⠀⠀⠀⠀⠀⠀⠀⠀⠀⠀⠀⠀⠀⠀⠀⠀⠀⠀⠀⠀⠀⠀⠀⠀⠀⠀⠀⠀⠀⠀⠀⠀⠀⠀⠀⠀⠀⠀⠀⠀⠀⠀⠀⠀⠀⠀⠀⠀⠀⠀⠀⠉⠙⠿⣿⣆⠘⣿⣷⠀⠀⠀⠀⠀⠀⠀⠀⠀⠀⠀⠀⠀⠀⠀⠀⠀⠀⠀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⠀⠀⠀⠀⠀⠀⠀⠀⠀⠀⠀⠀⠀⠀⠀⠀⠀⠀⠀⠀⠀⠀⠀⠀⠀⠀⠀⠀⠀⠀⠀⠀⠀⠀⠀⠀⠀⠀⠀⠀⠀⠀⠀⠀⠀⠀⠀⠀⠀⠀⠀⠀⠀⠀⠀⠀⠀⠀⠀⠀⠀⠀⠀⠀⠀⠀⠀⠈⢻⣇⢹⣿⡀⠀⠀⠀⠀⠀⠀⠀⠀⠀⠀⠀⠀⠀⠀⠀⠀⠀⠀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⠀⠀⠀⠀⠀⠀⠀⠀⠀⠀⠀⠀⠀⠀⠀⠀⠀⠀⠀⠀⠀⠀⠀⠀⠀⠀⠀⠀⠀⠀⠀⠀⠀⠀⠀⠀⠀⠀⠀⠀⠀⠀⠀⠀⠀⠀⠀⠀⠀⠀⠀⠀⠀⠀⠀⠀⠀⠀⠀⠀⠀⠀⠀⠀⠀⠀⠀⢠⣶⣿⣿⣿⣿⣷⣦⣄⠀⠀⠀⠀⠀⠀⠀⠀⠀⠀⠀⠀⠀⠀⠀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⠀⠀⠀⠀⠀⠀⠀⠀⠀⠀⠀⠀⠀⠀⠀⠀⠀⠀⠀⠀⠀⠀⠀⠀⠀⠀⠀⠀⠀⠀⠀⠀⠀⠀⠀⠀⠀⠀⠀⠀⠀⠀⠀⠀⠀⠀⠀⠀⠀⠀⠀⠀⠀⠀⠀⠀⠀⠀⠀⠀⠀⠀⠀⠀⠀⠀⢠⣿⣿⣿⣿⣿⣿⣿⣿⣿⣇⠀⠀⠀⠀⠀⠀⠀⠀⠀⠀⠀⠀⠀⠀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⠀⠀⠀⠀⠀⠀⠀⠀⠀⠀⠀⠀⠀⠀⠀⠀⠀⠀⠀⠀⠀⠀⠀⠀⠀⠀⠀⠀⠀⠀⠀⠀⠀⠀⠀⠀⠀⠀⠀⠀⠀⠀⠀⠀⠀⠀⠀⠀⠀⠀⠀⠀⠀⠀⠀⠀⠀⠀⠀⠀⠀⠀⠀⠀⠀⠀⠸⣿⣿⣿⣿⣿⣿⣿⣿⣿⣿⡀⠀⠀⠀⠀⠀⠀⠀⠀⠀⠀⠀⠀⠀</a:t>
            </a:r>
            <a:br/>
            <a:r>
              <a:t>⠀⠀⠀⠀⠀⠀⠀⠀⠀⠀⠀⠀⠀⠀⠀⠀⠀⠀⠀⠀⠀⠀⠀⠀⠀⠀⠀⠀⠀⠀⠀⠀⠀⠀⠀⠀⠀⠀⠀⠀⠀⠀⠀⠀⠀⠀⠀⠀⢀⠀⠀⠀⠀⠀⠀⠀⠀⠀⠀⠀⠀⠀⠀⠀⠀⠀⠀⠈⢻⣿⣿⣿⣿⣿⣿⣿⣿⡇⠀⠀⠀⠀⠀⠀⠀⠀⠀⠀⠀⠀⠀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⠀⠀⠀⠀⠀⠀⠀⠀⠀⠀⠀⠀⠀⠀⠀⠀⠀⠀⠀⠀⠀⠀⠀⠀⠀⠀⠀⠀⠀⠀⠀⠀⠀⠀⠀⠀⠀⠀⠀⠀⠀⠀⠀⠀⠀⣀⣀⣀⣬⣧⣄⣠⣤⣤⣤⣤⣤⣤⣤⣤⣤⣀⣀⣀⣀⣀⣀⣀⣸⣿⣿⣿⣿⣿⣿⣿⣿⡇⠀⠀⠀⠀⠀⠀⠀⠀⠀⠀⠀⠀⠀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⠀⠀⠀⠀⠀⠀⠀⠀⠀⠀⠀⠀⠀⠀⠀⠀⠀⠀⠀⠀⠀⠀⠀⠀⠀⠀⠀⠀⠀⠀⠀⠀⠀⠀⠀⠀⠀⠀⠀⠀⠀⠀⠀⠀⠀⠀⠀⠙⣿⣿⣿⣿⣿⣿⣿⣿⣿⣿⣿⣿⣿⣿⣿⣿⣿⣿⣿⣿⣿⣿⣿⣿⣿⣿⣿⣿⣿⣿⠀⠀⠀⠀⠀⠀⠀⠀⠀⠀⠀⠀⠀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⠀⠀⠀⠀⠀⠀⠀⠀⠀⠀⠀⠀⠀⠀⠀⠀⠀⠀⠀⠀⠀⠀⠀⠀⠀⠀⠀⠀⠀⠀⠀⠀⠀⠀⠀⠀⠀⠀⠀⠀⠀⠀⠀⠀⠀⠀⠀⠀⠀⠀⠀⠈⠉⠉⠉⠉⠉⠉⠉⠉⠙⠛⠛⠛⠛⠛⠻⠿⣿⣿⣿⣿⣿⣿⣿⣿⣿⣿⣆⠀⠀⠀⠀⠀⠀⠀⠀⠀⠀⠀⠀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⠀⠀⠀⠀⠀⠀⠀⠀⠀⠀⠀⠀⠀⠀⠀⠀⠀⠀⠀⠀⠀⠀⠀⠀⠀⠀⠀⠀⠀⠀⠀⠀⠀⠀⠀⠀⠀⠀⠀⠀⠀⠀⠀⠀⠀⠀⠀⠀⠀⠀⠀⠀⠀⠀⠀⠀⠀⠀⠀⠀⠀⠀⠀⠀⠀⠀⠀⠀⢹⣿⣿⣿⣿⣿⣿⣿⣿⣿⣿⡄⠀⠀⠀⠀⠀⠀⠀⠀⠀⠀⠀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⠀⠀⠀⠀⠀⠀⠀⠀⠀⠀⠀⠀⠀⠀⠀⠀⠀⠀⠀⠀⠀⠀⠀⠀⠀⠀⠀⠀⠀⠀⠀⠀⠀⠀⠀⠀⠀⠀⠀⠀⠀⠀⠀⠀⠀⠀⠀⠀⠀⠀⠀⠀⠀⠀⠀⠀⠀⠀⠀⠀⠀⠀⠀⠀⠀⠀⠀⠀⠀⣿⣿⣿⣿⣿⣿⣿⣿⣿⣿⣿⡷⠀⠀⠀⠀⠀⠀⠀⠀⠀⠀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⠀⠀⠀⠀⠀⠀⠀⠀⠀⠀⠀⠀⠀⠀⠀⠀⠀⠀⠀⠀⠀⠀⠀⠀⠀⠀⠀⠀⠀⠀⠀⠀⠀⠀⠀⠀⠀⠀⠀⠀⠀⠀⠀⠀⠀⠀⠀⠀⠀⠀⠀⠀⠀⠀⠀⠀⠀⠀⠀⠀⠀⠀⠀⠀⠀⠀⠀⠀⢠⣿⣿⣿⣿⣿⣿⣿⣿⣿⣿⣿⣧⠀⠀⠀⠀⠀⠀⠀⠀⠀⠀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⠀⠀⠀⠀⠀⠀⠀⠀⠀⠀⠀⠀⠀⠀⠀⠀⠀⠀⠀⠀⠀⠀⠀⠀⠀⠀⠀⠀⠀⠀⠀⠀⠀⠀⠀⠀⠀⠀⠀⠀⠀⠀⠀⠀⠀⠀⠀⠀⠀⠀⠀⠀⠀⠀⠀⠀⠀⠀⠀⠀⠀⠀⠀⠀⠀⠀⠀⠀⣼⣿⣿⣿⣿⣿⣿⣿⣿⣿⣿⣿⣿⠀⠀⠀⠀⠀⠀⠀⠀⠀⠀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⠀⠀⠀⠀⠀⠀⠀⠀⠀⠀⠀⠀⠀⠀⠀⠀⠀⠀⠀⠀⠀⠀⠀⠀⠀⠀⠀⠀⠀⠀⠀⠀⠀⠀⠀⠀⠀⠀⠀⠀⠀⠀⠀⠀⠀⠀⠀⠀⠀⠀⠀⠀⠀⠀⠀⠀⠀⠀⠀⠀⠀⠀⠀⠀⠀⠀⠀⣼⣿⣿⣿⣿⣿⣿⣿⣿⣿⣿⣿⣿⣿⡇⠀⠀⠀⠀⠀⠀⠀⠀⠀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⠀⠀⠀⠀⠀⠀⠀⠀⠀⠀⠀⠀⠀⠀⠀⠀⠀⠀⠀⠀⠀⠀⠀⠀⠀⠀⠀⠀⠀⠀⠀⠀⠀⠀⠀⠀⠀⠀⠀⠀⠀⠀⠀⠀⠀⠀⠀⠀⠀⠀⠀⠀⠀⠀⠀⠀⠀⠀⠀⠀⠀⠀⠀⠀⠀⠀⠰⣿⣿⣿⣿⣿⣿⣿⣿⣿⣿⣿⣿⣿⣿⡇⠀⠀⠀⠀⠀⠀⠀⠀⠀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⠀⠀⠀⠀⠀⠀⠀⠀⠀⠀⠀⠀⠀⠀⠀⠀⠀⠀⠀⠀⠀⠀⠀⠀⠀⠀⠀⠀⠀⠀⠀⠀⠀⠀⠀⠀⠀⠀⠀⠀⠀⠀⠀⠀⠀⠀⠀⠀⠀⠀⠀⠀⠀⠀⠀⠀⠀⠀⠀⠀⠀⠀⠀⠀⠀⠀⣸⣿⣿⣿⣿⣿⣿⣿⣿⣿⣿⣿⣿⣿⣿⡇⠀⠀⠀⠀⠀⠀⠀⠀⠀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⠀⠀⠀⠀⠀⠀⠀⠀⠀⠀⠀⠀⠀⠀⠀⠀⠀⠀⠀⠀⠀⠀⠀⠀⠀⠀⠀⠀⠀⠀⠀⠀⠀⠀⠀⠀⠀⠀⠀⠀⠀⠀⠀⠀⠀⠀⠀⠀⠀⠀⠀⠀⠀⠀⠀⠀⠀⠀⠀⠀⠀⠀⠀⠀⠀⣰⣿⣿⣿⣿⣿⣿⣿⣿⣿⣿⣿⣿⣿⣿⣿⠇⠀⠀⠀⠀⠀⠀⠀⠀⠀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⠀⠀⠀⠀⠀⠀⠀⠀⠀⠀⠀⠀⠀⠀⠀⠀⠀⠀⠀⠀⠀⠀⠀⠀⠀⠀⠀⠀⠀⠀⠀⠀⠀⠀⠀⠀⠀⠀⠀⠀⠀⠀⠀⠀⠀⠀⠀⠀⠀⠀⠀⠀⠀⠀⠀⠀⠀⠀⠀⠀⠀⠀⠀⠀⠐⠿⢿⣿⣿⣿⣿⣿⣿⣿⣿⣿⣿⣿⣿⣿⣿⠀⠀⠀⠀⠀⠀⠀⠀⠀⠀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⠀⠀⠀⠀⠀⠀⠀⠀⠀⠀⠀⠀⠀⠀⠀⠀⠀⠀⠀⠀⠀⠀⠀⠀⠀⠀⠀⠀⠀⠀⠀⠀⠀⠀⠀⠀⠀⠀⠀⠀⠀⠀⠀⠀⠀⠀⠀⠀⠀⠀⠀⠀⠀⠀⠀⠀⠀⠀⠀⠀⠀⠀⠀⠀⠀⠀⢀⣿⣿⣿⣿⡿⠉⢻⣿⣿⣿⣿⡟⢿⠋⠀⠀⠀⠀⠀⠀⠀⠀⠀⠀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⠀⠀⠀⠀⠀⠀⠀⠀⠀⠀⠀⠀⠀⠀⠀⠀⠀⠀⠀⠀⠀⠀⠀⠀⠀⠀⠀⠀⠀⠀⠀⠀⠀⠀⠀⠀⠀⠀⠀⠀⠀⠀⠀⠀⠀⠀⠀⠀⠀⠀⠀⠀⠀⠀⠀⠀⠀⠀⠀⠀⠀⠀⠀⠀⠀⠀⣼⣿⣿⣿⡿⠁⠀⢸⣿⣿⣿⣿⠀⠀⠀⠀⠀⠀⠀⠀⠀⠀⠀⠀⠀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⠀⠀⠀⠀⠀⠀⠀⠀⠀⠀⠀⠀⠀⠀⠀⠀⠀⠀⠀⠀⠀⠀⠀⠀⠀⠀⠀⠀⠀⠀⠀⠀⠀⠀⠀⠀⠀⠀⠀⠀⠀⠀⠀⠀⠀⠀⠀⠀⠀⠀⠀⠀⠀⠀⠀⠀⠀⠀⠀⠀⠀⠀⠀⠀⠀⣸⣿⣿⣿⣿⠁⠀⠀⢸⣿⣿⣿⡟⠀⠀⠀⠀⠀⠀⠀⠀⠀⠀⠀⠀⠀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⠀⠀⠀⠀⠀⠀⠀⠀⠀⠀⠀⠀⠀⠀⠀⠀⠀⠀⠀⠀⠀⠀⠀⠀⠀⠀⠀⠀⠀⠀⠀⠀⠀⠀⠀⠀⠀⠀⠀⠀⠀⠀⠀⠀⠀⠀⠀⠀⠀⠀⠀⠀⠀⠀⠀⠀⠀⠀⠀⠀⠀⠀⠀⠀⢀⣿⣿⣿⣿⠃⠀⠀⠀⢸⣿⣿⣿⠇⠀⠀⠀⠀⠀⠀⠀⠀⠀⠀⠀⠀⠀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⠀⠀⠀⠀⠀⠀⠀⠀⠀⠀⠀⠀⠀⠀⠀⠀⠀⠀⠀⠀⠀⠀⠀⠀⠀⠀⠀⠀⠀⠀⠀⠀⠀⠀⠀⠀⠀⠀⠀⠀⠀⠀⠀⠀⠀⠀⠀⠀⠀⠀⠀⠀⠀⠀⠀⠀⠀⠀⠀⠀⠀⠀⠀⠀⣸⣿⣿⣿⠃⠀⠀⠀⠀⠘⣿⣿⣿⠀⠀⠀⠀⠀⠀⠀⠀⠀⠀⠀⠀⠀⠀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⠀⠀⠀⠀⠀⠀⠀⠀⠀⠀⠀⠀⠀⠀⠀⠀⠀⠀⠀⠀⠀⠀⠀⠀⠀⠀⠀⠀⠀⠀⠀⠀⠀⠀⠀⠀⠀⠀⠀⠀⠀⠀⠀⠀⠀⠀⠀⠀⠀⠀⠀⠀⠀⠀⠀⠀⠀⠀⠀⠀⠀⠀⠀⢰⣿⣿⣿⠃⠀⠀⠀⠀⠀⢠⣿⣿⣿⠀⠀⠀⠀⠀⠀⠀⠀⠀⠀⠀⠀⠀⠀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⣿⣿⣿⣿⣿⣿⣿⣿⣿⣿⣿⣿⣿⣿⣿⣿⣿⣿⣿⣿⣿⣿⣿⣿⣿⣿⣿⣿⣿⣿⣿⣿⣿⣿⣿⣿⣿⣿⣿⣿⡿⠟⠋⠉⠉⠉⠉⠛⠿⢿⣿⣿⣿⣿⣿⣿⣿⣿⣿⣿⣿⣿⣿⣿⣿⣿⣿⣿⣿⣿⣿⣿⣿⣿⣿⣿⣿⣿⣿⣿⣿⣿⣿⣿⣿⣿⣿⣿⣿⣿⡇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⣿⣿⣿⣿⣿⣿⣿⣿⣿⣿⣿⣿⣿⣿⣿⣿⣿⣿⣿⣿⣿⣿⣿⣿⣿⣿⣿⣿⣿⣿⣿⣿⣿⣿⣿⣿⣿⣿⡿⠋⠀⠀⠀⠀⠀⠀⠀⠀⠀⠀⠈⠙⢿⣿⣿⣿⣿⣿⣿⣿⣿⣿⣿⣿⣿⣿⣿⣿⣿⣿⣿⣿⣿⣿⣿⣿⣿⣿⣿⣿⣿⣿⣿⣿⣿⣿⣿⣿⣿⣿⡇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⣿⣿⣿⣿⣿⣿⣿⣿⣿⣿⣿⣿⣿⣿⣿⣿⣿⣿⣿⣿⣿⣿⣿⣿⣿⣿⣿⣿⣿⣿⣿⣿⣿⣿⣿⡀⠀⠀⠀⠀⠀⠀⠀⠀⠀⠀⠀⠀⠀⠀⠀⠀⠀⠀⢀⣿⣿⣿⣿⣿⣿⣿⣿⣿⣿⣿⣿⣿⣿⣿⣿⣿⣿⣿⣿⣿⣿⣿⣿⣿⣿⣿⣿⣿⣿⣿⣿⣿⣿⣿⡇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⣿⣿⣿⣿⣿⣿⣿⣿⣿⣿⣿⣿⣿⣿⣿⣿⣿⣿⣿⣿⣿⣿⣿⣿⣿⣿⣿⣿⣿⣿⣿⣿⣿⣿⣿⣿⣿⣿⣦⡀⠀⠀⠀⠀⠀⠀⠀⠀⠀⣀⣴⣾⣿⣿⣿⣿⣿⣿⣿⣿⣿⣿⣿⣿⣿⣿⣿⣿⣿⣿⣿⣿⣿⣿⣿⣿⣿⣿⣿⣿⣿⣿⣿⣿⣿⣿⣿⣿⣿⣿⡇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⣿⣿⣿⣿⣿⣿⣿⣿⣿⣿⣿⣿⣿⣿⣿⣿⣿⣿⣿⣿⣿⣿⣿⣿⣿⣿⣿⣿⣿⣿⣿⣿⣿⣿⣿⣿⣿⣿⣿⣿⣷⣤⣤⣀⣠⣤⣴⣶⣿⣿⣿⣿⣿⣿⣿⣿⣿⣿⣿⣿⣿⣿⣿⣿⣿⣿⣿⣿⣿⣿⣿⣿⣿⣿⣿⣿⣿⣿⣿⣿⣿⣿⣿⣿⣿⣿⣿⣿⣿⣿⡇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⠀⠀⠀⠀⠀⠀⠀⠀⠀⠀⠀⠀⠀⠀⠀⠀⠀⠀⠀⠀⠀⠀⠀⠀⠀⠀⠀⠀⠀⠀⠀⠀⠀⠀⠀⠀⠀⠀⠀⠀⠀⠀⠀⠀⠀⠀⠀⠀⠀⠀⠀⠀⠀⠀⠀⠀⠀⠀⠀⠀⠀⠀⠀⠀⠀⠀⢠⣴⣦⣤⡀⠀⠀⠀⠀⠀⠀⠀⠀⠀⠀⠀⠀⠀⠀⠀⠀⠀⠀⠀⠀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⠀⠀⠀⠀⠀⠀⠀⠀⠀⠀⠀⠀⠀⠀⠀⠀⠀⠀⠀⠀⠀⠀⠀⠀⠀⠀⠀⠀⠀⠀⠀⠀⠀⠀⠀⠀⠀⠀⠀⠀⠀⠀⠀⠀⠀⠀⠀⠀⠀⠀⠀⠀⠀⠀⠀⠀⠀⠀⠀⠀⠀⠀⠐⢶⣷⣶⣤⡙⠛⢿⣿⣆⠀⠀⠀⠀⠀⠀⠀⠀⠀⠀⠀⠀⠀⠀⠀⠀⠀⠀⠀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⠀⠀⠀⠀⠀⠀⠀⠀⠀⠀⠀⠀⠀⠀⠀⠀⠀⠀⠀⠀⠀⠀⠀⠀⠀⠀⠀⠀⠀⠀⠀⠀⠀⠀⠀⠀⠀⠀⠀⠀⠀⠀⠀⠀⠀⠀⠀⠀⠀⠀⠀⠀⠀⠀⠀⠀⠀⠀⠀⠀⠀⠀⠀⠀⠈⠙⠻⢿⣧⡀⢻⣿⡄⠀⠀⠀⠀⠀⠀⠀⠀⠀⠀⠀⠀⠀⠀⠀⠀⠀⠀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⠀⠀⠀⠀⠀⠀⠀⠀⠀⠀⠀⠀⠀⠀⠀⠀⠀⠀⠀⠀⠀⠀⠀⠀⠀⠀⠀⠀⠀⠀⠀⠀⠀⠀⠀⠀⠀⠀⠀⠀⠀⠀⠀⠀⠀⠀⠀⠀⠀⠀⠀⠀⠀⠀⠀⠀⠀⠀⠀⠀⠀⠀⠀⠀⠀⠀⠀⠀⠹⣷⡈⣿⣇⠀⠀⠀⠀⠀⠀⠀⠀⠀⠀⠀⠀⠀⠀⠀⠀⠀⠀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⠀⠀⠀⠀⠀⠀⠀⠀⠀⠀⠀⠀⠀⠀⠀⠀⠀⠀⠀⠀⠀⠀⠀⠀⠀⠀⠀⠀⠀⠀⠀⠀⠀⠀⠀⠀⠀⠀⠀⠀⠀⠀⠀⠀⠀⠀⠀⠀⠀⠀⠀⠀⠀⠀⠀⠀⠀⠀⠀⠀⠀⠀⠀⠀⠀⠀⠀⠀⣴⣿⣿⣿⣿⣿⣶⣤⡀⠀⠀⠀⠀⠀⠀⠀⠀⠀⠀⠀⠀⠀⠀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⠀⠀⠀⠀⠀⠀⠀⠀⠀⠀⠀⠀⠀⠀⠀⠀⠀⠀⠀⠀⠀⠀⠀⠀⠀⠀⠀⠀⠀⠀⠀⠀⠀⠀⠀⠀⠀⠀⠀⠀⠀⠀⠀⠀⠀⠀⠀⠀⠀⠀⠀⠀⠀⠀⠀⠀⠀⠀⠀⠀⠀⠀⠀⠀⠀⠀⠀⣼⣿⣿⣿⣿⣿⣿⣿⣿⣿⡀⠀⠀⠀⠀⠀⠀⠀⠀⠀⠀⠀⠀⠀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⠀⠀⠀⠀⠀⠀⠀⠀⠀⠀⠀⠀⠀⠀⠀⠀⠀⠀⠀⠀⠀⠀⠀⠀⠀⠀⠀⠀⠀⠀⠀⠀⠀⠀⠀⠀⠀⠀⠀⠀⠀⠀⠀⠀⠀⠀⠀⠀⠀⠀⠀⠀⠀⠀⠀⠀⠀⠀⠀⠀⠀⠀⠀⠀⠀⠀⠀⢿⣿⣿⣿⣿⣿⣿⣿⣿⣿⣇⠀⠀⠀⠀⠀⠀⠀⠀⠀⠀⠀⠀⠀</a:t>
            </a:r>
            <a:br/>
            <a:r>
              <a:t>⠀⠀⠀⠀⠀⠀⠀⠀⠀⠀⠀⠀⠀⠀⠀⠀⠀⠀⠀⠀⠀⠀⠀⠀⠀⠀⠀⠀⠀⠀⠀⠀⠀⠀⠀⠀⠀⠀⠀⠀⠀⠀⠀⠀⠀⠀⠀⠀⠀⡀⠀⠀⠀⠀⠀⠀⠀⠀⠀⠀⠀⠀⠀⠀⠀⠀⠀⠀⠙⣿⣿⣿⣿⣿⣿⣿⣿⣿⠀⠀⠀⠀⠀⠀⠀⠀⠀⠀⠀⠀⠀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⠀⠀⠀⠀⠀⠀⠀⠀⠀⠀⠀⠀⠀⠀⠀⠀⠀⠀⠀⠀⠀⠀⠀⠀⠀⠀⠀⠀⠀⠀⠀⠀⠀⠀⠀⠀⠀⠀⠀⠀⠀⠀⠀⠀⠀⢀⣀⣀⣠⣵⣤⣀⣤⣤⣤⣤⣤⣤⣤⣤⣤⣄⣀⣀⣀⣀⣀⣀⣀⣿⣿⣿⣿⣿⣿⣿⣿⣿⠀⠀⠀⠀⠀⠀⠀⠀⠀⠀⠀⠀⠀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⠀⠀⠀⠀⠀⠀⠀⠀⠀⠀⠀⠀⠀⠀⠀⠀⠀⠀⠀⠀⠀⠀⠀⠀⠀⠀⠀⠀⠀⠀⠀⠀⠀⠀⠀⠀⠀⠀⠀⠀⠀⠀⠀⠀⠀⠀⠀⠈⢻⣿⣿⣿⣿⣿⣿⣿⣿⣿⣿⣿⣿⣿⣿⣿⣿⣿⣿⣿⣿⣿⣿⣿⣿⣿⣿⣿⣿⣿⡇⠀⠀⠀⠀⠀⠀⠀⠀⠀⠀⠀⠀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⠀⠀⠀⠀⠀⠀⠀⠀⠀⠀⠀⠀⠀⠀⠀⠀⠀⠀⠀⠀⠀⠀⠀⠀⠀⠀⠀⠀⠀⠀⠀⠀⠀⠀⠀⠀⠀⠀⠀⠀⠀⠀⠀⠀⠀⠀⠀⠀⠀⠀⠀⠈⠉⠉⠉⠉⠉⠉⠉⠉⠉⠛⠛⠛⠛⠛⠛⠿⢿⣿⣿⣿⣿⣿⣿⣿⣿⣿⣷⠀⠀⠀⠀⠀⠀⠀⠀⠀⠀⠀⠀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⠀⠀⠀⠀⠀⠀⠀⠀⠀⠀⠀⠀⠀⠀⠀⠀⠀⠀⠀⠀⠀⠀⠀⠀⠀⠀⠀⠀⠀⠀⠀⠀⠀⠀⠀⠀⠀⠀⠀⠀⠀⠀⠀⠀⠀⠀⠀⠀⠀⠀⠀⠀⠀⠀⠀⠀⠀⠀⠀⠀⠀⠀⠀⠀⠀⠀⠀⠀⠈⣿⣿⣿⣿⣿⣿⣿⣿⣿⣿⣇⠀⠀⠀⠀⠀⠀⠀⠀⠀⠀⠀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⠀⠀⠀⠀⠀⠀⠀⠀⠀⠀⠀⠀⠀⠀⠀⠀⠀⠀⠀⠀⠀⠀⠀⠀⠀⠀⠀⠀⠀⠀⠀⠀⠀⠀⠀⠀⠀⠀⠀⠀⠀⠀⠀⠀⠀⠀⠀⠀⠀⠀⠀⠀⠀⠀⠀⠀⠀⠀⠀⠀⠀⠀⠀⠀⠀⠀⠀⠀⠀⢹⣿⣿⣿⣿⣿⣿⣿⣿⣿⣿⣆⠀⠀⠀⠀⠀⠀⠀⠀⠀⠀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⠀⠀⠀⠀⠀⠀⠀⠀⠀⠀⠀⠀⠀⠀⠀⠀⠀⠀⠀⠀⠀⠀⠀⠀⠀⠀⠀⠀⠀⠀⠀⠀⠀⠀⠀⠀⠀⠀⠀⠀⠀⠀⠀⠀⠀⠀⠀⠀⠀⠀⠀⠀⠀⠀⠀⠀⠀⠀⠀⠀⠀⠀⠀⠀⠀⠀⠀⠀⠀⣼⣿⣿⣿⣿⣿⣿⣿⣿⣿⣿⣿⠀⠀⠀⠀⠀⠀⠀⠀⠀⠀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⠀⠀⠀⠀⠀⠀⠀⠀⠀⠀⠀⠀⠀⠀⠀⠀⠀⠀⠀⠀⠀⠀⠀⠀⠀⠀⠀⠀⠀⠀⠀⠀⠀⠀⠀⠀⠀⠀⠀⠀⠀⠀⠀⠀⠀⠀⠀⠀⠀⠀⠀⠀⠀⠀⠀⠀⠀⠀⠀⠀⠀⠀⠀⠀⠀⠀⠀⢠⣿⣿⣿⣿⣿⣿⣿⣿⣿⣿⣿⣿⣿⣷⠀⠀⠀⠀⠀⠀⠀⠀⠀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⠀⠀⠀⠀⠀⠀⠀⠀⠀⠀⠀⠀⠀⠀⠀⠀⠀⠀⠀⠀⠀⠀⠀⠀⠀⠀⠀⠀⠀⠀⠀⠀⠀⠀⠀⠀⠀⠀⠀⠀⠀⠀⠀⠀⠀⠀⠀⠀⠀⠀⠀⠀⠀⠀⠀⠀⠀⠀⠀⠀⠀⠀⠀⠀⠀⠀⠀⣾⣿⣿⣿⣿⣿⣿⣿⣿⣿⣿⣿⣿⣿⣿⠀⠀⠀⠀⠀⠀⠀⠀⠀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⠀⠀⠀⠀⠀⠀⠀⠀⠀⠀⠀⠀⠀⠀⠀⠀⠀⠀⠀⠀⠀⠀⠀⠀⠀⠀⠀⠀⠀⠀⠀⠀⠀⠀⠀⠀⠀⠀⠀⠀⠀⠀⠀⠀⠀⠀⠀⠀⠀⠀⠀⠀⠀⠀⠀⠀⠀⠀⠀⠀⠀⠀⠀⠀⠀⠀⢀⣿⣿⣿⣿⣿⣿⣿⣿⣿⣿⣿⣿⣿⣿⣿⠀⠀⠀⠀⠀⠀⠀⠀⠀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⠀⠀⠀⠀⠀⠀⠀⠀⠀⠀⠀⠀⠀⠀⠀⠀⠀⠀⠀⠀⠀⠀⠀⠀⠀⠀⠀⠀⠀⠀⠀⠀⠀⠀⠀⠀⠀⠀⠀⠀⠀⠀⠀⠀⠀⠀⠀⠀⠀⠀⠀⠀⠀⠀⠀⠀⠀⠀⠀⠀⠀⠀⠀⠀⠀⢀⣾⣿⣿⣿⣿⣿⣿⣿⣿⣿⣿⣿⣿⣿⣿⣿⠀⠀⠀⠀⠀⠀⠀⠀⠀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⠀⠀⠀⠀⠀⠀⠀⠀⠀⠀⠀⠀⠀⠀⠀⠀⠀⠀⠀⠀⠀⠀⠀⠀⠀⠀⠀⠀⠀⠀⠀⠀⠀⠀⠀⠀⠀⠀⠀⠀⠀⠀⠀⠀⠀⠀⠀⠀⠀⠀⠀⠀⠀⠀⠀⠀⠀⠀⠀⠀⠀⠀⠀⠀⠀⠺⠿⣿⣿⣿⣿⣿⣿⣿⣿⣿⣿⣿⣿⣿⣿⡇⠀⠀⠀⠀⠀⠀⠀⠀⠀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⠀⠀⠀⠀⠀⠀⠀⠀⠀⠀⠀⠀⠀⠀⠀⠀⠀⠀⠀⠀⠀⠀⠀⠀⠀⠀⠀⠀⠀⠀⠀⠀⠀⠀⠀⠀⠀⠀⠀⠀⠀⠀⠀⠀⠀⠀⠀⠀⠀⠀⠀⠀⠀⠀⠀⠀⠀⠀⠀⠀⠀⠀⠀⠀⠀⠀⠀⣸⣿⣿⣿⣿⠏⠉⣿⣿⣿⣿⣿⠻⡟⠃⠀⠀⠀⠀⠀⠀⠀⠀⠀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⠀⠀⠀⠀⠀⠀⠀⠀⠀⠀⠀⠀⠀⠀⠀⠀⠀⠀⠀⠀⠀⠀⠀⠀⠀⠀⠀⠀⠀⠀⠀⠀⠀⠀⠀⠀⠀⠀⠀⠀⠀⠀⠀⠀⠀⠀⠀⠀⠀⠀⠀⠀⠀⠀⠀⠀⠀⠀⠀⠀⠀⠀⠀⠀⠀⠀⢠⣿⣿⣿⣿⠏⠀⠀⣿⣿⣿⣿⡇⠀⠀⠀⠀⠀⠀⠀⠀⠀⠀⠀⠀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⠀⠀⠀⠀⠀⠀⠀⠀⠀⠀⠀⠀⠀⠀⠀⠀⠀⠀⠀⠀⠀⠀⠀⠀⠀⠀⠀⠀⠀⠀⠀⠀⠀⠀⠀⠀⠀⠀⠀⠀⠀⠀⠀⠀⠀⠀⠀⠀⠀⠀⠀⠀⠀⠀⠀⠀⠀⠀⠀⠀⠀⠀⠀⠀⠀⢀⣿⣿⣿⣿⡏⠀⠀⠀⣿⣿⣿⣿⠁⠀⠀⠀⠀⠀⠀⠀⠀⠀⠀⠀⠀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⠀⠀⠀⠀⠀⠀⠀⠀⠀⠀⠀⠀⠀⠀⠀⠀⠀⠀⠀⠀⠀⠀⠀⠀⠀⠀⠀⠀⠀⠀⠀⠀⠀⠀⠀⠀⠀⠀⠀⠀⠀⠀⠀⠀⠀⠀⠀⠀⠀⠀⠀⠀⠀⠀⠀⠀⠀⠀⠀⠀⠀⠀⠀⠀⠀⣸⣿⣿⣿⡟⠀⠀⠀⠀⣿⣿⣿⡿⠀⠀⠀⠀⠀⠀⠀⠀⠀⠀⠀⠀⠀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⠀⠀⠀⠀⠀⠀⠀⠀⠀⠀⠀⠀⠀⠀⠀⠀⠀⠀⠀⠀⠀⠀⠀⠀⠀⠀⠀⠀⠀⠀⠀⠀⠀⠀⠀⠀⠀⠀⠀⠀⠀⠀⠀⠀⠀⠀⠀⠀⠀⠀⠀⠀⠀⠀⠀⠀⠀⠀⠀⠀⠀⠀⠀⠀⢀⣿⣿⣿⡟⠀⠀⠀⠀⠀⢻⣿⣿⡇⠀⠀⠀⠀⠀⠀⠀⠀⠀⠀⠀⠀⠀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⠀⠀⠀⠀⠀⠀⠀⠀⠀⠀⠀⠀⠀⠀⠀⠀⠀⠀⠀⠀⠀⠀⠀⠀⠀⠀⠀⠀⠀⠀⠀⠀⠀⠀⠀⠀⠀⠀⠀⠀⠀⠀⠀⠀⠀⠀⠀⠀⠀⠀⠀⠀⠀⠀⠀⠀⠀⠀⠀⠀⠀⠀⠀⠀⣾⣿⣿⡟⠀⠀⠀⠀⠀⠀⣿⣿⣿⡇⠀⠀⠀⠀⠀⠀⠀⠀⠀⠀⠀⠀⠀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⠀⠀⠀⠀⠀⠀⠀⠀⠀⠀⠀⠀⠀⠀⠀⠀⠀⠀⠀⠀⠀⠀⠀⠀⠀⠀⠀⠀⠀⠀⠀⠀⠀⠀⠀⠀⠀⠀⠀⠀⠀⠀⠀⠀⠀⠀⠀⠀⠀⠀⠀⠀⠀⠀⠀⠀⠀⠀⠀⠀⠀⠀⠀⠀⠀⠀⠀⢠⣴⣦⣄⡀⠀⠀⠀⠀⠀⠀⠀⠀⠀⠀⠀⠀⠀⠀⠀⠀⠀⠀⠀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⠀⠀⠀⠀⠀⠀⠀⠀⠀⠀⠀⠀⠀⠀⠀⠀⠀⠀⠀⠀⠀⠀⠀⠀⠀⠀⠀⠀⠀⠀⠀⠀⠀⠀⠀⠀⠀⠀⠀⠀⠀⠀⠀⠀⠀⠀⠀⠀⠀⠀⠀⠀⠀⠀⠀⠀⠀⠀⠀⠀⠀⠀⠀⠰⢾⣶⣶⣌⡙⠻⢿⣿⡄⠀⠀⠀⠀⠀⠀⠀⠀⠀⠀⠀⠀⠀⠀⠀⠀⠀⠀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⠀⠀⠀⠀⠀⠀⠀⠀⠀⠀⠀⠀⠀⠀⠀⠀⠀⠀⠀⠀⠀⠀⠀⠀⠀⠀⠀⠀⠀⠀⠀⠀⠀⠀⠀⠀⠀⠀⠀⠀⠀⠀⠀⠀⠀⠀⠀⠀⠀⠀⠀⠀⠀⠀⠀⠀⠀⠀⠀⠀⠀⠀⠀⠀⠀⠉⠛⠻⣿⣦⠈⢿⣿⠀⠀⠀⠀⠀⠀⠀⠀⠀⠀⠀⠀⠀⠀⠀⠀⠀⠀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⠀⠀⠀⠀⠀⠀⠀⠀⠀⠀⠀⠀⠀⠀⠀⠀⠀⠀⠀⠀⠀⠀⠀⠀⠀⠀⠀⠀⠀⠀⠀⠀⠀⠀⠀⠀⠀⠀⠀⠀⠀⠀⠀⠀⠀⠀⠀⠀⠀⠀⠀⠀⠀⠀⠀⠀⠀⠀⠀⠀⠀⠀⠀⠀⠀⠀⠀⠀⠈⢻⣧⠸⣿⡇⠀⠀⠀⠀⠀⠀⠀⠀⠀⠀⠀⠀⠀⠀⠀⠀⠀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⠀⠀⠀⠀⠀⠀⠀⠀⠀⠀⠀⠀⠀⠀⠀⠀⠀⠀⠀⠀⠀⠀⠀⠀⠀⠀⠀⠀⠀⠀⠀⠀⠀⠀⠀⠀⠀⠀⠀⠀⠀⠀⠀⠀⠀⠀⠀⠀⠀⠀⠀⠀⠀⠀⠀⠀⠀⠀⠀⠀⠀⠀⠀⠀⠀⠀⠀⠀⢀⣴⣿⣿⣿⣿⣿⣶⣄⡀⠀⠀⠀⠀⠀⠀⠀⠀⠀⠀⠀⠀⠀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⠀⠀⠀⠀⠀⠀⠀⠀⠀⠀⠀⠀⠀⠀⠀⠀⠀⠀⠀⠀⠀⠀⠀⠀⠀⠀⠀⠀⠀⠀⠀⠀⠀⠀⠀⠀⠀⠀⠀⠀⠀⠀⠀⠀⠀⠀⠀⠀⠀⠀⠀⠀⠀⠀⠀⠀⠀⠀⠀⠀⠀⠀⠀⠀⠀⠀⠀⢀⣾⣿⣿⣿⣿⣿⣿⣿⣿⣷⠀⠀⠀⠀⠀⠀⠀⠀⠀⠀⠀⠀⠀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⠀⠀⠀⠀⠀⠀⠀⠀⠀⠀⠀⠀⠀⠀⠀⠀⠀⠀⠀⠀⠀⠀⠀⠀⠀⠀⠀⠀⠀⠀⠀⠀⠀⠀⠀⠀⠀⠀⠀⠀⠀⠀⠀⠀⠀⠀⠀⠀⠀⠀⠀⠀⠀⠀⠀⠀⠀⠀⠀⠀⠀⠀⠀⠀⠀⠀⠀⠸⣿⣿⣿⣿⣿⣿⣿⣿⣿⣿⡇⠀⠀⠀⠀⠀⠀⠀⠀⠀⠀⠀⠀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⠀⠀⠀⠀⠀⠀⠀⠀⠀⠀⠀⠀⠀⠀⠀⠀⠀⠀⠀⠀⠀⠀⠀⠀⠀⠀⠀⠀⠀⠀⠀⠀⠀⠀⠀⠀⠀⠀⠀⠀⠀⠀⠀⠀⠀⠀⠀⠀⠀⠀⡀⠀⠀⠀⠀⠀⠀⠀⠀⠀⠀⠀⠀⠀⠀⠀⠀⠀⠀⢹⣿⣿⣿⣿⣿⣿⣿⣿⣧⠀⠀⠀⠀⠀⠀⠀⠀⠀⠀⠀⠀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⠀⠀⠀⠀⠀⠀⠀⠀⠀⠀⠀⠀⠀⠀⠀⠀⠀⠀⠀⠀⠀⠀⠀⠀⠀⠀⠀⠀⠀⠀⠀⠀⠀⠀⠀⠀⠀⠀⠀⠀⠀⠀⠀⠀⠀⠀⢀⣀⣀⣠⣷⣤⣠⣤⣤⣤⣤⣤⣤⣤⣤⣤⣀⣀⣀⣀⣀⣀⣀⣸⣿⣿⣿⣿⣿⣿⣿⣿⣿⠀⠀⠀⠀⠀⠀⠀⠀⠀⠀⠀⠀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⠀⠀⠀⠀⠀⠀⠀⠀⠀⠀⠀⠀⠀⠀⠀⠀⠀⠀⠀⠀⠀⠀⠀⠀⠀⠀⠀⠀⠀⠀⠀⠀⠀⠀⠀⠀⠀⠀⠀⠀⠀⠀⠀⠀⠀⠀⠀⠀⠈⣿⣿⣿⣿⣿⣿⣿⣿⣿⣿⣿⣿⣿⣿⣿⣿⣿⣿⣿⣿⣿⣿⣿⣿⣿⣿⣿⣿⣿⣿⡀⠀⠀⠀⠀⠀⠀⠀⠀⠀⠀⠀</a:t>
            </a:r>
            <a:br/>
            <a:r>
              <a:t>⠀⠀⠀⠀⠀⠀⠀⠀⠀⠀⠀⠀⠀⠀⠀⠀⠀⠀⠀⠀⠀⠀⠀⠀⠀⠀⠀⠀⠀⠀⠀⠀⠀⠀⠀⠀⠀⠀⠀⠀⠀⠀⠀⠀⠀⠀⠀⠀⠀⠀⠀⠀⠈⠉⠉⠉⠉⠉⠉⠉⠉⠉⠛⠛⠛⠛⠛⠻⠿⢿⣿⣿⣿⣿⣿⣿⣿⣿⣿⣧⠀⠀⠀⠀⠀⠀⠀⠀⠀⠀⠀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⠀⠀⠀⠀⠀⠀⠀⠀⠀⠀⠀⠀⠀⠀⠀⠀⠀⠀⠀⠀⠀⠀⠀⠀⠀⠀⠀⠀⠀⠀⠀⠀⠀⠀⠀⠀⠀⠀⠀⠀⠀⠀⠀⠀⠀⠀⠀⠀⠀⠀⠀⠀⠀⠀⠀⠀⠀⠀⠀⠀⠀⠀⠀⠀⠀⠀⠀⠀⠀⠘⣿⣿⣿⣿⣿⣿⣿⣿⣿⣿⡆⠀⠀⠀⠀⠀⠀⠀⠀⠀⠀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⠀⠀⠀⠀⠀⠀⠀⠀⠀⠀⠀⠀⠀⠀⠀⠀⠀⠀⠀⠀⠀⠀⠀⠀⠀⠀⠀⠀⠀⠀⠀⠀⠀⠀⠀⠀⠀⠀⠀⠀⠀⠀⠀⠀⠀⠀⠀⠀⠀⠀⠀⠀⠀⠀⠀⠀⠀⠀⠀⠀⠀⠀⠀⠀⠀⠀⠀⠀⠀⣰⣿⣿⣿⣿⣿⣿⣿⣿⣿⣿⣿⣿⠀⠀⠀⠀⠀⠀⠀⠀⠀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⠀⠀⠀⠀⠀⠀⠀⠀⠀⠀⠀⠀⠀⠀⠀⠀⠀⠀⠀⠀⠀⠀⠀⠀⠀⠀⠀⠀⠀⠀⠀⠀⠀⠀⠀⠀⠀⠀⠀⠀⠀⠀⠀⠀⠀⠀⠀⠀⠀⠀⠀⠀⠀⠀⠀⠀⠀⠀⠀⠀⠀⠀⠀⠀⠀⠀⠀⠀⣰⣿⣿⣿⣿⣿⣿⣿⣿⣿⣿⣿⣿⣿⡆⠀⠀⠀⠀⠀⠀⠀⠀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⠀⠀⠀⠀⠀⠀⠀⠀⠀⠀⠀⠀⠀⠀⠀⠀⠀⠀⠀⠀⠀⠀⠀⠀⠀⠀⠀⠀⠀⠀⠀⠀⠀⠀⠀⠀⠀⠀⠀⠀⠀⠀⠀⠀⠀⠀⠀⠀⠀⠀⠀⠀⠀⠀⠀⠀⠀⠀⠀⠀⠀⠀⠀⠀⠀⠀⠿⠿⣿⣿⣿⣿⣿⣿⣿⣿⣿⣿⣿⣿⣿⣿⠃⠀⠀⠀⠀⠀⠀⠀⠀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⠀⠀⠀⠀⠀⠀⠀⠀⠀⠀⠀⠀⠀⠀⠀⠀⠀⠀⠀⠀⠀⠀⠀⠀⠀⠀⠀⠀⠀⠀⠀⠀⠀⠀⠀⠀⠀⠀⠀⠀⠀⠀⠀⠀⠀⠀⠀⠀⠀⠀⠀⠀⠀⠀⠀⠀⠀⠀⠀⠀⠀⠀⠀⠀⠀⠀⠀⠀⣼⣿⣿⣿⣿⠋⢹⣿⣿⣿⣿⡟⠳⠉⠀⠀⠀⠀⠀⠀⠀⠀⠀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⠀⠀⠀⠀⠀⠀⠀⠀⠀⠀⠀⠀⠀⠀⠀⠀⠀⠀⠀⠀⠀⠀⠀⠀⠀⠀⠀⠀⠀⠀⠀⠀⠀⠀⠀⠀⠀⠀⠀⠀⠀⠀⠀⠀⠀⠀⠀⠀⠀⠀⠀⠀⠀⠀⠀⠀⠀⠀⠀⠀⠀⠀⠀⠀⠀⠀⠀⣰⣿⣿⣿⣿⠃⠀⠈⣿⣿⣿⣿⠃⠀⠀⠀⠀⠀⠀⠀⠀⠀⠀⠀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⠀⠀⠀⠀⠀⠀⠀⠀⠀⠀⠀⠀⠀⠀⠀⠀⠀⠀⠀⠀⠀⠀⠀⠀⠀⠀⠀⠀⠀⠀⠀⠀⠀⠀⠀⠀⠀⠀⠀⠀⠀⠀⠀⠀⠀⠀⠀⠀⠀⠀⠀⠀⠀⠀⠀⠀⠀⠀⠀⠀⠀⠀⠀⠀⠀⠀⢠⣿⣿⣿⣿⠇⠀⠀⠀⣿⣿⣿⣿⠀⠀⠀⠀⠀⠀⠀⠀⠀⠀⠀⠀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⠀⠀⠀⠀⠀⠀⠀⠀⠀⠀⠀⠀⠀⠀⠀⠀⠀⠀⠀⠀⠀⠀⠀⠀⠀⠀⠀⠀⠀⠀⠀⠀⠀⠀⠀⠀⠀⠀⠀⠀⠀⠀⠀⠀⠀⠀⠀⠀⠀⠀⠀⠀⠀⠀⠀⠀⠀⠀⠀⠀⠀⠀⠀⠀⠀⠀⣼⣿⣿⣿⠏⠀⠀⠀⠀⣿⣿⣿⡏⠀⠀⠀⠀⠀⠀⠀⠀⠀⠀⠀⠀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⠀⠀⠀⠀⠀⠀⠀⠀⠀⠀⠀⠀⠀⠀⠀⠀⠀⠀⠀⠀⠀⠀⠀⠀⠀⠀⠀⠀⠀⠀⠀⠀⠀⠀⠀⠀⠀⠀⠀⠀⠀⠀⠀⠀⠀⠀⠀⠀⠀⠀⠀⠀⠀⠀⠀⠀⠀⠀⠀⠀⠀⠀⠀⠀⠀⢠⣿⣿⣿⠏⠀⠀⠀⠀⠀⣿⣿⣿⡇⠀⠀⠀⠀⠀⠀⠀⠀⠀⠀⠀⠀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⠀⠀⠀⠀⠀⠀⠀⠀⠀⠀⠀⠀⠀⠀⠀⠀⠀⠀⠀⠀⠀⠀⠀⠀⠀⠀⠀⠀⠀⠀⠀⠀⠀⠀⠀⠀⠀⠀⠀⠀⠀⠀⠀⠀⠀⠀⠀⠀⠀⠀⠀⠀⠀⠀⠀⠀⠀⠀⠀⠀⠀⠀⠀⠀⢀⣿⣿⣿⠏⠀⠀⠀⠀⠀⠀⣿⣿⣿⡇⠀⠀⠀⠀⠀⠀⠀⠀⠀⠀⠀⠀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⠀⠀⠀⠀⠀⠀⠀⠀⠀⠀⠀⠀⠀⠀⠀⠀⠀⠀⠀⠀⠀⠀⠀⠀⠀⠀⠀⠀⠀⠀⠀⠀⠀⠀⠀⠀⠀⠀⠀⠀⠀⠀⠀⠀⠀⠀⠀⠀⠀⠀⠀⠀⠀⠀⠀⠀⠀⠀⠀⠀⠀⠀⠀⠀⠀⠀⠀⠀⣴⣶⣦⣄⠀⠀⠀⠀⠀⠀⠀⠀⠀⠀⠀⠀⠀⠀⠀⠀⠀⠀⠀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⠀⠀⠀⠀⠀⠀⠀⠀⠀⠀⠀⠀⠀⠀⠀⠀⠀⠀⠀⠀⠀⠀⠀⠀⠀⠀⠀⠀⠀⠀⠀⠀⠀⠀⠀⠀⠀⠀⠀⠀⠀⠀⠀⠀⠀⠀⠀⠀⠀⠀⠀⠀⠀⠀⠀⠀⠀⠀⠀⠀⠀⠀⠀⠐⠾⣿⣶⣦⣈⠛⢿⣿⣧⠀⠀⠀⠀⠀⠀⠀⠀⠀⠀⠀⠀⠀⠀⠀⠀⠀⠀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⠀⠀⠀⠀⠀⠀⠀⠀⠀⠀⠀⠀⠀⠀⠀⠀⠀⠀⠀⠀⠀⠀⠀⠀⠀⠀⠀⠀⠀⠀⠀⠀⠀⠀⠀⠀⠀⠀⠀⠀⠀⠀⠀⠀⠀⠀⠀⠀⠀⠀⠀⠀⠀⠀⠀⠀⠀⠀⠀⠀⠀⠀⠀⠀⠀⠈⠙⠻⢿⣷⡀⢹⣿⡆⠀⠀⠀⠀⠀⠀⠀⠀⠀⠀⠀⠀⠀⠀⠀⠀⠀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⠀⠀⠀⠀⠀⠀⠀⠀⠀⠀⠀⠀⠀⠀⠀⠀⠀⠀⠀⠀⠀⠀⠀⠀⠀⠀⠀⠀⠀⠀⠀⠀⠀⠀⠀⠀⠀⠀⠀⠀⠀⠀⠀⠀⠀⠀⠀⠀⠀⠀⠀⠀⠀⠀⠀⠀⠀⠀⠀⠀⠀⠀⠀⠀⠀⠀⠀⠀⠀⠹⣿⡀⣿⣧⠀⠀⠀⠀⠀⠀⠀⠀⠀⠀⠀⠀⠀⠀⠀⠀⠀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⠀⠀⠀⠀⠀⠀⠀⠀⠀⠀⠀⠀⠀⠀⠀⠀⠀⠀⠀⠀⠀⠀⠀⠀⠀⠀⠀⠀⠀⠀⠀⠀⠀⠀⠀⠀⠀⠀⠀⠀⠀⠀⠀⠀⠀⠀⠀⠀⠀⠀⠀⠀⠀⠀⠀⠀⠀⠀⠀⠀⠀⠀⠀⠀⠀⠀⠀⠀⠀⣴⣿⣿⣿⣿⣿⣶⣤⡀⠀⠀⠀⠀⠀⠀⠀⠀⠀⠀⠀⠀⠀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⠀⠀⠀⠀⠀⠀⠀⠀⠀⠀⠀⠀⠀⠀⠀⠀⠀⠀⠀⠀⠀⠀⠀⠀⠀⠀⠀⠀⠀⠀⠀⠀⠀⠀⠀⠀⠀⠀⠀⠀⠀⠀⠀⠀⠀⠀⠀⠀⠀⠀⠀⠀⠀⠀⠀⠀⠀⠀⠀⠀⠀⠀⠀⠀⠀⠀⠀⠀⣼⣿⣿⣿⣿⣿⣿⣿⣿⣿⡄⠀⠀⠀⠀⠀⠀⠀⠀⠀⠀⠀⠀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⠀⠀⠀⠀⠀⠀⠀⠀⠀⠀⠀⠀⠀⠀⠀⠀⠀⠀⠀⠀⠀⠀⠀⠀⠀⠀⠀⠀⠀⠀⠀⠀⠀⠀⠀⠀⠀⠀⠀⠀⠀⠀⠀⠀⠀⠀⠀⠀⠀⠀⡀⠀⠀⠀⠀⠀⠀⠀⠀⠀⠀⠀⠀⠀⠀⠀⠀⠀⠀⠉⣿⣿⣿⣿⣿⣿⣿⣿⣿⠀⠀⠀⠀⠀⠀⠀⠀⠀⠀⠀⠀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⠀⠀⠀⠀⠀⠀⠀⠀⠀⠀⠀⠀⠀⠀⠀⠀⠀⠀⠀⠀⠀⠀⠀⠀⠀⠀⠀⠀⠀⠀⠀⠀⠀⠀⠀⠀⠀⠀⠀⠀⠀⠀⠀⠀⠀⠀⠀⣀⣀⣠⣼⣦⣀⣤⣤⣤⣤⣤⣤⣤⣤⣤⣄⣀⣀⣀⣀⣀⣀⣀⣿⣿⣿⣿⣿⣿⣿⣿⣿⡀⠀⠀⠀⠀⠀⠀⠀⠀⠀⠀⠀</a:t>
            </a:r>
            <a:br/>
            <a:r>
              <a:t>⠀⠀⠀⠀⠀⠀⠀⠀⠀⠀⠀⠀⠀⠀⠀⠀⠀⠀⠀⠀⠀⠀⠀⠀⠀⠀⠀⠀⠀⠀⠀⠀⠀⠀⠀⠀⠀⠀⠀⠀⠀⠀⠀⠀⠀⠀⠀⠀⠈⢻⣿⣿⣿⣿⣿⣿⣿⣿⣿⣿⣿⣿⣿⣿⣿⣿⣿⣿⣿⣿⣿⣿⣿⣿⣿⣿⣿⣿⣿⡇⠀⠀⠀⠀⠀⠀⠀⠀⠀⠀⠀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⠀⠀⠀⠀⠀⠀⠀⠀⠀⠀⠀⠀⠀⠀⠀⠀⠀⠀⠀⠀⠀⠀⠀⠀⠀⠀⠀⠀⠀⠀⠀⠀⠀⠀⠀⠀⠀⠀⠀⠀⠀⠀⠀⠀⠀⠀⠀⠀⠀⠀⠀⠀⠀⠉⠉⠉⠉⠉⠉⠉⠉⠉⠙⠛⠛⠛⠛⠛⠻⢿⣿⣿⣿⣿⣿⣿⣿⣿⣿⣷⡀⠀⠀⠀⠀⠀⠀⠀⠀⠀⠀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⠀⠀⠀⠀⠀⠀⠀⠀⠀⠀⠀⠀⠀⠀⠀⠀⠀⠀⠀⠀⠀⠀⠀⠀⠀⠀⠀⠀⠀⠀⠀⠀⠀⠀⠀⠀⠀⠀⠀⠀⠀⠀⠀⠀⠀⠀⠀⠀⠀⠀⠀⠀⠀⠀⠀⠀⠀⠀⠀⠀⠀⠀⠀⠀⠀⠀⠀⠀⠀⠀⢸⣿⣿⣿⣿⣿⣿⣿⣿⣿⣿⣆⠀⠀⠀⠀⠀⠀⠀⠀⠀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⠀⠀⠀⠀⠀⠀⠀⠀⠀⠀⠀⠀⠀⠀⠀⠀⠀⠀⠀⠀⠀⠀⠀⠀⠀⠀⠀⠀⠀⠀⠀⠀⠀⠀⠀⠀⠀⠀⠀⠀⠀⠀⠀⠀⠀⠀⠀⠀⠀⠀⠀⠀⠀⠀⠀⠀⠀⠀⠀⠀⠀⠀⠀⠀⠀⠀⠀⠀⠀⠀⢸⣿⣿⣿⣿⣿⣿⣿⣿⣿⣿⣿⠂⠀⠀⠀⠀⠀⠀⠀⠀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⠀⠀⠀⠀⠀⠀⠀⠀⠀⠀⠀⠀⠀⠀⠀⠀⠀⠀⠀⠀⠀⠀⠀⠀⠀⠀⠀⠀⠀⠀⠀⠀⠀⠀⠀⠀⠀⠀⠀⠀⠀⠀⠀⠀⠀⠀⠀⠀⠀⠀⠀⠀⠀⠀⠀⠀⠀⠀⠀⠀⠀⠀⠀⠀⠀⠀⠀⠀⠀⠀⣸⣿⣿⣿⣿⣿⣿⣿⣿⣿⣿⣯⠀⠀⠀⠀⠀⠀⠀⠀⠀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⠀⠀⠀⠀⠀⠀⠀⠀⠀⠀⠀⠀⠀⠀⠀⠀⠀⠀⠀⠀⠀⠀⠀⠀⠀⠀⠀⠀⠀⠀⠀⠀⠀⠀⠀⠀⠀⠀⠀⠀⠀⠀⠀⠀⠀⠀⠀⠀⠀⠀⠀⠀⠀⠀⠀⠀⠀⠀⠀⠀⠀⠀⠀⠀⠀⠀⠀⠀⠀⢠⣿⣿⣿⣿⣿⣿⣿⣿⣿⣿⣿⣿⡄⠀⠀⠀⠀⠀⠀⠀⠀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⠀⠀⠀⠀⠀⠀⠀⠀⠀⠀⠀⠀⠀⠀⠀⠀⠀⠀⠀⠀⠀⠀⠀⠀⠀⠀⠀⠀⠀⠀⠀⠀⠀⠀⠀⠀⠀⠀⠀⠀⠀⠀⠀⠀⠀⠀⠀⠀⠀⠀⠀⠀⠀⠀⠀⠀⠀⠀⠀⠀⠀⠀⠀⠀⠀⠀⠀⢀⣿⣿⣿⣿⣿⣿⣿⣿⣿⣿⣿⣿⣿⣿⡿⠀⠀⠀⠀⠀⠀⠀⠀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⠀⠀⠀⠀⠀⠀⠀⠀⠀⠀⠀⠀⠀⠀⠀⠀⠀⠀⠀⠀⠀⠀⠀⠀⠀⠀⠀⠀⠀⠀⠀⠀⠀⠀⠀⠀⠀⠀⠀⠀⠀⠀⠀⠀⠀⠀⠀⠀⠀⠀⠀⠀⠀⠀⠀⠀⠀⠀⠀⠀⠀⠀⠀⠀⠀⠀⢀⣾⣿⣿⣿⣿⣿⣿⣿⣿⣿⣿⣿⣿⣿⣿⡇⠀⠀⠀⠀⠀⠀⠀⠀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⠀⠀⠀⠀⠀⠀⠀⠀⠀⠀⠀⠀⠀⠀⠀⠀⠀⠀⠀⠀⠀⠀⠀⠀⠀⠀⠀⠀⠀⠀⠀⠀⠀⠀⠀⠀⠀⠀⠀⠀⠀⠀⠀⠀⠀⠀⠀⠀⠀⠀⠀⠀⠀⠀⠀⠀⠀⠀⠀⠀⠀⠀⠀⠀⠀⠀⠺⠿⢿⣿⣿⣿⣿⣿⣿⣿⣿⣿⣿⣿⣿⣿⠃⠀⠀⠀⠀⠀⠀⠀⠀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⠀⠀⠀⠀⠀⠀⠀⠀⠀⠀⠀⠀⠀⠀⠀⠀⠀⠀⠀⠀⠀⠀⠀⠀⠀⠀⠀⠀⠀⠀⠀⠀⠀⠀⠀⠀⠀⠀⠀⠀⠀⠀⠀⠀⠀⠀⠀⠀⠀⠀⠀⠀⠀⠀⠀⠀⠀⠀⠀⠀⠀⠀⠀⠀⠀⠀⠀⠀⣰⣿⣿⣿⣿⠏⠉⣿⣿⣿⣿⡿⠹⠉⠀⠀⠀⠀⠀⠀⠀⠀⠀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⠀⠀⠀⠀⠀⠀⠀⠀⠀⠀⠀⠀⠀⠀⠀⠀⠀⠀⠀⠀⠀⠀⠀⠀⠀⠀⠀⠀⠀⠀⠀⠀⠀⠀⠀⠀⠀⠀⠀⠀⠀⠀⠀⠀⠀⠀⠀⠀⠀⠀⠀⠀⠀⠀⠀⠀⠀⠀⠀⠀⠀⠀⠀⠀⠀⠀⠀⢠⣿⣿⣿⣿⡏⠀⠀⣿⣿⣿⣿⡇⠀⠀⠀⠀⠀⠀⠀⠀⠀⠀⠀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⠀⠀⠀⠀⠀⠀⠀⠀⠀⠀⠀⠀⠀⠀⠀⠀⠀⠀⠀⠀⠀⠀⠀⠀⠀⠀⠀⠀⠀⠀⠀⠀⠀⠀⠀⠀⠀⠀⠀⠀⠀⠀⠀⠀⠀⠀⠀⠀⠀⠀⠀⠀⠀⠀⠀⠀⠀⠀⠀⠀⠀⠀⠀⠀⠀⠀⠀⣾⣿⣿⣿⡟⠀⠀⠀⣿⣿⣿⣿⠃⠀⠀⠀⠀⠀⠀⠀⠀⠀⠀⠀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⠀⠀⠀⠀⠀⠀⠀⠀⠀⠀⠀⠀⠀⠀⠀⠀⠀⠀⠀⠀⠀⠀⠀⠀⠀⠀⠀⠀⠀⠀⠀⠀⠀⠀⠀⠀⠀⠀⠀⠀⠀⠀⠀⠀⠀⠀⠀⠀⠀⠀⠀⠀⠀⠀⠀⠀⠀⠀⠀⠀⠀⠀⠀⠀⠀⠀⢸⣿⣿⣿⡟⠀⠀⠀⠀⢿⣿⣿⡿⠀⠀⠀⠀⠀⠀⠀⠀⠀⠀⠀⠀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⠀⠀⠀⠀⠀⠀⠀⠀⠀⠀⠀⠀⠀⠀⠀⠀⠀⠀⠀⠀⠀⠀⠀⠀⠀⠀⠀⠀⠀⠀⠀⠀⠀⠀⠀⠀⠀⠀⠀⠀⠀⠀⠀⠀⠀⠀⠀⠀⠀⠀⠀⠀⠀⠀⠀⠀⠀⠀⠀⠀⠀⠀⠀⠀⠀⢀⣿⣿⣿⡿⠀⠀⠀⠀⠀⢸⣿⣿⡇⠀⠀⠀⠀⠀⠀⠀⠀⠀⠀⠀⠀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⠀⠀⠀⠀⠀⠀⠀⠀⠀⠀⠀⠀⠀⠀⠀⠀⠀⠀⠀⠀⠀⠀⠀⠀⠀⠀⠀⠀⠀⠀⠀⠀⠀⠀⠀⠀⠀⠀⠀⠀⠀⠀⠀⠀⠀⠀⠀⠀⠀⠀⠀⠀⠀⠀⠀⠀⠀⠀⠀⠀⠀⠀⠀⠀⠀⣼⣿⣿⡟⠀⠀⠀⠀⠀⠀⢸⣿⣿⡇⠀⠀⠀⠀⠀⠀⠀⠀⠀⠀⠀⠀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⠀⠀⠀⠀⠀⠀⠀⠀⠀⠀⠀⠀⠀⠀⠀⠀⠀⠀⠀⠀⠀⠀⠀⠀⠀⠀⠀⠀⠀⠀⠀⠀⠀⠀⠀⠀⠀⠀⠀⠀⠀⠀⠀⠀⠀⠀⠀⠀⠀⠀⠀⠀⠀⠀⠀⠀⠀⠀⠀⠀⠀⠀⠀⠀⠀⠀⠀⠀⠀⣾⣿⣦⡀⠀⠀⠀⠀⠀⠀⠀⠀⠀⠀⠀⠀⠀⠀⠀⠀⠀⠀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⠀⠀⠀⠀⠀⠀⠀⠀⠀⠀⠀⠀⠀⠀⠀⠀⠀⠀⠀⠀⠀⠀⠀⠀⠀⠀⠀⠀⠀⠀⠀⠀⠀⠀⠀⠀⠀⠀⠀⠀⠀⠀⠀⠀⠀⠀⠀⠀⠀⠀⠀⠀⠀⠀⠀⠀⠀⠀⠀⠀⠀⠀⠀⠀⠘⢿⣿⣶⣤⡈⠛⢿⣿⡆⠀⠀⠀⠀⠀⠀⠀⠀⠀⠀⠀⠀⠀⠀⠀⠀⠀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⠀⠀⠀⠀⠀⠀⠀⠀⠀⠀⠀⠀⠀⠀⠀⠀⠀⠀⠀⠀⠀⠀⠀⠀⠀⠀⠀⠀⠀⠀⠀⠀⠀⠀⠀⠀⠀⠀⠀⠀⠀⠀⠀⠀⠀⠀⠀⠀⠀⠀⠀⠀⠀⠀⠀⠀⠀⠀⠀⠀⠀⠀⠀⠀⠀⠀⠉⠛⠻⣿⣆⠈⣿⣿⠀⠀⠀⠀⠀⠀⠀⠀⠀⠀⠀⠀⠀⠀⠀⠀⠀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⠀⠀⠀⠀⠀⠀⠀⠀⠀⠀⠀⠀⠀⠀⠀⠀⠀⠀⠀⠀⠀⠀⠀⠀⠀⠀⠀⠀⠀⠀⠀⠀⠀⠀⠀⠀⠀⠀⠀⠀⠀⠀⠀⠀⠀⠀⠀⠀⠀⠀⠀⠀⠀⠀⠀⠀⠀⠀⠀⠀⠀⠀⠀⠀⠀⠀⠀⠀⠀⠈⢿⣇⢸⣿⡄⠀⠀⠀⠀⠀⠀⠀⠀⠀⠀⠀⠀⠀⠀⠀⠀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⠀⠀⠀⠀⠀⠀⠀⠀⠀⠀⠀⠀⠀⠀⠀⠀⠀⠀⠀⠀⠀⠀⠀⠀⠀⠀⠀⠀⠀⠀⠀⠀⠀⠀⠀⠀⠀⠀⠀⠀⠀⠀⠀⠀⠀⠀⠀⠀⠀⠀⠀⠀⠀⠀⠀⠀⠀⠀⠀⠀⠀⠀⠀⠀⠀⠀⠀⠀⠀⢠⣾⣿⣿⣿⣿⣷⣦⣄⠀⠀⠀⠀⠀⠀⠀⠀⠀⠀⠀⠀⠀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⠀⠀⠀⠀⠀⠀⠀⠀⠀⠀⠀⠀⠀⠀⠀⠀⠀⠀⠀⠀⠀⠀⠀⠀⠀⠀⠀⠀⠀⠀⠀⠀⠀⠀⠀⠀⠀⠀⠀⠀⠀⠀⠀⠀⠀⠀⠀⠀⠀⠀⠀⠀⠀⠀⠀⠀⠀⠀⠀⠀⠀⠀⠀⠀⠀⠀⠀⠀⢠⣿⣿⣿⣿⣿⣿⣿⣿⣿⣇⠀⠀⠀⠀⠀⠀⠀⠀⠀⠀⠀⠀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⠀⠀⠀⠀⠀⠀⠀⠀⠀⠀⠀⠀⠀⠀⠀⠀⠀⠀⠀⠀⠀⠀⠀⠀⠀⠀⠀⠀⠀⠀⠀⠀⠀⠀⠀⠀⠀⠀⠀⠀⠀⠀⠀⠀⠀⠀⠀⠀⠀⠀⠀⠀⠀⠀⠀⠀⠀⠀⠀⠀⠀⠀⠀⠀⠀⠀⠀⠀⠸⣿⣿⣿⣿⣿⣿⣿⣿⣿⣿⡀⠀⠀⠀⠀⠀⠀⠀⠀⠀⠀⠀</a:t>
            </a:r>
            <a:br/>
            <a:r>
              <a:t>⠀⠀⠀⠀⠀⠀⠀⠀⠀⠀⠀⠀⠀⠀⠀⠀⠀⠀⠀⠀⠀⠀⠀⠀⠀⠀⠀⠀⠀⠀⠀⠀⠀⠀⠀⠀⠀⠀⠀⠀⠀⠀⠀⠀⠀⠀⠀⠀⠀⠀⢀⠀⠀⠀⠀⠀⠀⠀⠀⠀⠀⠀⠀⠀⠀⠀⠀⠀⠀⠈⢻⣿⣿⣿⣿⣿⣿⣿⣿⡇⠀⠀⠀⠀⠀⠀⠀⠀⠀⠀⠀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⠀⠀⠀⠀⠀⠀⠀⠀⠀⠀⠀⠀⠀⠀⠀⠀⠀⠀⠀⠀⠀⠀⠀⠀⠀⠀⠀⠀⠀⠀⠀⠀⠀⠀⠀⠀⠀⠀⠀⠀⠀⠀⠀⠀⠀⠀⠀⣀⣀⣀⣤⣧⣄⣠⣤⣤⣤⣤⣤⣤⣤⣤⣤⣀⣀⣀⣀⣀⣀⣀⣸⣿⣿⣿⣿⣿⣿⣿⣿⡇⠀⠀⠀⠀⠀⠀⠀⠀⠀⠀⠀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⠀⠀⠀⠀⠀⠀⠀⠀⠀⠀⠀⠀⠀⠀⠀⠀⠀⠀⠀⠀⠀⠀⠀⠀⠀⠀⠀⠀⠀⠀⠀⠀⠀⠀⠀⠀⠀⠀⠀⠀⠀⠀⠀⠀⠀⠀⠀⠀⠀⠙⣿⣿⣿⣿⣿⣿⣿⣿⣿⣿⣿⣿⣿⣿⣿⣿⣿⣿⣿⣿⣿⣿⣿⣿⣿⣿⣿⣿⣿⣿⠀⠀⠀⠀⠀⠀⠀⠀⠀⠀⠀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⠀⠀⠀⠀⠀⠀⠀⠀⠀⠀⠀⠀⠀⠀⠀⠀⠀⠀⠀⠀⠀⠀⠀⠀⠀⠀⠀⠀⠀⠀⠀⠀⠀⠀⠀⠀⠀⠀⠀⠀⠀⠀⠀⠀⠀⠀⠀⠀⠀⠀⠀⠀⠀⠉⠉⠉⠉⠉⠉⠉⠉⠉⠙⠛⠛⠛⠛⠛⠻⠿⣿⣿⣿⣿⣿⣿⣿⣿⣿⣿⡆⠀⠀⠀⠀⠀⠀⠀⠀⠀⠀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⠀⠀⠀⠀⠀⠀⠀⠀⠀⠀⠀⠀⠀⠀⠀⠀⠀⠀⠀⠀⠀⠀⠀⠀⠀⠀⠀⠀⠀⠀⠀⠀⠀⠀⠀⠀⠀⠀⠀⠀⠀⠀⠀⠀⠀⠀⠀⠀⠀⠀⠀⠀⠀⠀⠀⠀⠀⠀⠀⠀⠀⠀⠀⠀⠀⠀⠀⠀⠀⠀⢹⣿⣿⣿⣿⣿⣿⣿⣿⣿⣿⡄⠀⠀⠀⠀⠀⠀⠀⠀⠀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⠀⠀⠀⠀⠀⠀⠀⠀⠀⠀⠀⠀⠀⠀⠀⠀⠀⠀⠀⠀⠀⠀⠀⠀⠀⠀⠀⠀⠀⠀⠀⠀⠀⠀⠀⠀⠀⠀⠀⠀⠀⠀⠀⠀⠀⠀⠀⠀⠀⠀⠀⠀⠀⠀⠀⠀⠀⠀⠀⠀⠀⠀⠀⠀⠀⠀⠀⠀⠀⠀⠈⣿⣿⣿⣿⣿⣿⣿⣿⣿⣿⣷⡀⠀⠀⠀⠀⠀⠀⠀⠀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⠀⠀⠀⠀⠀⠀⠀⠀⠀⠀⠀⠀⠀⠀⠀⠀⠀⠀⠀⠀⠀⠀⠀⠀⠀⠀⠀⠀⠀⠀⠀⠀⠀⠀⠀⠀⠀⠀⠀⠀⠀⠀⠀⠀⠀⠀⠀⠀⠀⠀⠀⠀⠀⠀⠀⠀⠀⠀⠀⠀⠀⠀⠀⠀⠀⠀⠀⠀⠀⠀⢠⣿⣿⣿⣿⣿⣿⣿⣿⣿⣿⣿⡄⠀⠀⠀⠀⠀⠀⠀⠀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⠀⠀⠀⠀⠀⠀⠀⠀⠀⠀⠀⠀⠀⠀⠀⠀⠀⠀⠀⠀⠀⠀⠀⠀⠀⠀⠀⠀⠀⠀⠀⠀⠀⠀⠀⠀⠀⠀⠀⠀⠀⠀⠀⠀⠀⠀⠀⠀⠀⠀⠀⠀⠀⠀⠀⠀⠀⠀⠀⠀⠀⠀⠀⠀⠀⠀⠀⠀⠀⠀⣼⣿⣿⣿⣿⣿⣿⣿⣿⣿⣿⣿⣇⠀⠀⠀⠀⠀⠀⠀⠀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⠀⠀⠀⠀⠀⠀⠀⠀⠀⠀⠀⠀⠀⠀⠀⠀⠀⠀⠀⠀⠀⠀⠀⠀⠀⠀⠀⠀⠀⠀⠀⠀⠀⠀⠀⠀⠀⠀⠀⠀⠀⠀⠀⠀⠀⠀⠀⠀⠀⠀⠀⠀⠀⠀⠀⠀⠀⠀⠀⠀⠀⠀⠀⠀⠀⠀⠀⠀⠀⣼⣿⣿⣿⣿⣿⣿⣿⣿⣿⣿⣿⣿⣿⠀⠀⠀⠀⠀⠀⠀⠀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⠀⠀⠀⠀⠀⠀⠀⠀⠀⠀⠀⠀⠀⠀⠀⠀⠀⠀⠀⠀⠀⠀⠀⠀⠀⠀⠀⠀⠀⠀⠀⠀⠀⠀⠀⠀⠀⠀⠀⠀⠀⠀⠀⠀⠀⠀⠀⠀⠀⠀⠀⠀⠀⠀⠀⠀⠀⠀⠀⠀⠀⠀⠀⠀⠀⠀⠀⠀⠠⣿⣿⣿⣿⣿⣿⣿⣿⣿⣿⣿⣿⣿⣿⠀⠀⠀⠀⠀⠀⠀⠀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⠀⠀⠀⠀⠀⠀⠀⠀⠀⠀⠀⠀⠀⠀⠀⠀⠀⠀⠀⠀⠀⠀⠀⠀⠀⠀⠀⠀⠀⠀⠀⠀⠀⠀⠀⠀⠀⠀⠀⠀⠀⠀⠀⠀⠀⠀⠀⠀⠀⠀⠀⠀⠀⠀⠀⠀⠀⠀⠀⠀⠀⠀⠀⠀⠀⠀⠀⠀⣸⣿⣿⣿⣿⣿⣿⣿⣿⣿⣿⣿⣿⣿⣿⠀⠀⠀⠀⠀⠀⠀⠀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⠀⠀⠀⠀⠀⠀⠀⠀⠀⠀⠀⠀⠀⠀⠀⠀⠀⠀⠀⠀⠀⠀⠀⠀⠀⠀⠀⠀⠀⠀⠀⠀⠀⠀⠀⠀⠀⠀⠀⠀⠀⠀⠀⠀⠀⠀⠀⠀⠀⠀⠀⠀⠀⠀⠀⠀⠀⠀⠀⠀⠀⠀⠀⠀⠀⠀⠀⣰⣿⣿⣿⣿⣿⣿⣿⣿⣿⣿⣿⣿⣿⣿⣿⠀⠀⠀⠀⠀⠀⠀⠀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⠀⠀⠀⠀⠀⠀⠀⠀⠀⠀⠀⠀⠀⠀⠀⠀⠀⠀⠀⠀⠀⠀⠀⠀⠀⠀⠀⠀⠀⠀⠀⠀⠀⠀⠀⠀⠀⠀⠀⠀⠀⠀⠀⠀⠀⠀⠀⠀⠀⠀⠀⠀⠀⠀⠀⠀⠀⠀⠀⠀⠀⠀⠀⠀⠀⠀⠘⠿⠿⣿⣿⣿⣿⣿⣿⣿⣿⣿⣿⣿⣿⣿⠋⠀⠀⠀⠀⠀⠀⠀⠀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⠀⠀⠀⠀⠀⠀⠀⠀⠀⠀⠀⠀⠀⠀⠀⠀⠀⠀⠀⠀⠀⠀⠀⠀⠀⠀⠀⠀⠀⠀⠀⠀⠀⠀⠀⠀⠀⠀⠀⠀⠀⠀⠀⠀⠀⠀⠀⠀⠀⠀⠀⠀⠀⠀⠀⠀⠀⠀⠀⠀⠀⠀⠀⠀⠀⠀⠀⠀⢀⣿⣿⣿⣿⡿⠉⢹⣿⣿⣿⣿⠿⠉⠂⠀⠀⠀⠀⠀⠀⠀⠀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⠀⠀⠀⠀⠀⠀⠀⠀⠀⠀⠀⠀⠀⠀⠀⠀⠀⠀⠀⠀⠀⠀⠀⠀⠀⠀⠀⠀⠀⠀⠀⠀⠀⠀⠀⠀⠀⠀⠀⠀⠀⠀⠀⠀⠀⠀⠀⠀⠀⠀⠀⠀⠀⠀⠀⠀⠀⠀⠀⠀⠀⠀⠀⠀⠀⠀⠀⠀⣼⣿⣿⣿⡿⠁⠀⢸⣿⣿⣿⣿⠀⠀⠀⠀⠀⠀⠀⠀⠀⠀⠀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⠀⠀⠀⠀⠀⠀⠀⠀⠀⠀⠀⠀⠀⠀⠀⠀⠀⠀⠀⠀⠀⠀⠀⠀⠀⠀⠀⠀⠀⠀⠀⠀⠀⠀⠀⠀⠀⠀⠀⠀⠀⠀⠀⠀⠀⠀⠀⠀⠀⠀⠀⠀⠀⠀⠀⠀⠀⠀⠀⠀⠀⠀⠀⠀⠀⠀⠀⢰⣿⣿⣿⣿⠁⠀⠀⢸⣿⣿⣿⡟⠀⠀⠀⠀⠀⠀⠀⠀⠀⠀⠀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⠀⠀⠀⠀⠀⠀⠀⠀⠀⠀⠀⠀⠀⠀⠀⠀⠀⠀⠀⠀⠀⠀⠀⠀⠀⠀⠀⠀⠀⠀⠀⠀⠀⠀⠀⠀⠀⠀⠀⠀⠀⠀⠀⠀⠀⠀⠀⠀⠀⠀⠀⠀⠀⠀⠀⠀⠀⠀⠀⠀⠀⠀⠀⠀⠀⠀⢀⣿⣿⣿⣿⠃⠀⠀⠀⢸⣿⣿⣿⠇⠀⠀⠀⠀⠀⠀⠀⠀⠀⠀⠀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⠀⠀⠀⠀⠀⠀⠀⠀⠀⠀⠀⠀⠀⠀⠀⠀⠀⠀⠀⠀⠀⠀⠀⠀⠀⠀⠀⠀⠀⠀⠀⠀⠀⠀⠀⠀⠀⠀⠀⠀⠀⠀⠀⠀⠀⠀⠀⠀⠀⠀⠀⠀⠀⠀⠀⠀⠀⠀⠀⠀⠀⠀⠀⠀⠀⠀⣸⣿⣿⣿⠃⠀⠀⠀⠀⠘⣿⣿⣿⠀⠀⠀⠀⠀⠀⠀⠀⠀⠀⠀⠀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⠀⠀⠀⠀⠀⠀⠀⠀⠀⠀⠀⠀⠀⠀⠀⠀⠀⠀⠀⠀⠀⠀⠀⠀⠀⠀⠀⠀⠀⠀⠀⠀⠀⠀⠀⠀⠀⠀⠀⠀⠀⠀⠀⠀⠀⠀⠀⠀⠀⠀⠀⠀⠀⠀⠀⠀⠀⠀⠀⠀⠀⠀⠀⠀⠀⢠⣿⣿⣿⠃⠀⠀⠀⠀⠀⢀⣿⣿⣿⠀⠀⠀⠀⠀⠀⠀⠀⠀⠀⠀⠀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⠀⠀⠀⠀⠀⠀⠀⠀⠀⠀⠀⠀⠀⠀⠀⠀⠀⠀⠀⠀⠀⠀⠀⠀⠀⠀⠀⠀⠀⠀⠀⠀⠀⠀⠀⠀⠀⠀⠀⠀⠀⠀⠀⠀⠀⠀⠀⠀⠀⠀⠀⠀⠀⠀⠀⠀⠀⠀⠀⠀⠀⠀⠀⠀⠀⠀⠀⠀⠀⢰⣿⣶⣄⠀⠀⠀⠀⠀⠀⠀⠀⠀⠀⠀⠀⠀⠀⠀⠀⠀⠀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⠀⠀⠀⠀⠀⠀⠀⠀⠀⠀⠀⠀⠀⠀⠀⠀⠀⠀⠀⠀⠀⠀⠀⠀⠀⠀⠀⠀⠀⠀⠀⠀⠀⠀⠀⠀⠀⠀⠀⠀⠀⠀⠀⠀⠀⠀⠀⠀⠀⠀⠀⠀⠀⠀⠀⠀⠀⠀⠀⠀⠀⠀⠀⠀⠘⢿⣿⣶⣤⡀⠙⢿⣿⣇⠀⠀⠀⠀⠀⠀⠀⠀⠀⠀⠀⠀⠀⠀⠀⠀⠀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⠀⠀⠀⠀⠀⠀⠀⠀⠀⠀⠀⠀⠀⠀⠀⠀⠀⠀⠀⠀⠀⠀⠀⠀⠀⠀⠀⠀⠀⠀⠀⠀⠀⠀⠀⠀⠀⠀⠀⠀⠀⠀⠀⠀⠀⠀⠀⠀⠀⠀⠀⠀⠀⠀⠀⠀⠀⠀⠀⠀⠀⠀⠀⠀⠀⠀⠈⠙⠻⣿⣦⠀⢿⣿⠀⠀⠀⠀⠀⠀⠀⠀⠀⠀⠀⠀⠀⠀⠀⠀⠀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⠀⠀⠀⠀⠀⠀⠀⠀⠀⠀⠀⠀⠀⠀⠀⠀⠀⠀⠀⠀⠀⠀⠀⠀⠀⠀⠀⠀⠀⠀⠀⠀⠀⠀⠀⠀⠀⠀⠀⠀⠀⠀⠀⠀⠀⠀⠀⠀⠀⠀⠀⠀⠀⠀⠀⠀⠀⠀⠀⠀⠀⠀⠀⠀⠀⠀⠀⠀⠀⠈⢻⣧⠸⣿⡇⠀⠀⠀⠀⠀⠀⠀⠀⠀⠀⠀⠀⠀⠀⠀⠀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⠀⠀⠀⠀⠀⠀⠀⠀⠀⠀⠀⠀⠀⠀⠀⠀⠀⠀⠀⠀⠀⠀⠀⠀⠀⠀⠀⠀⠀⠀⠀⠀⠀⠀⠀⠀⠀⠀⠀⠀⠀⠀⠀⠀⠀⠀⠀⠀⠀⠀⠀⠀⠀⠀⠀⠀⠀⠀⠀⠀⠀⠀⠀⠀⠀⠀⠀⠀⠀⢠⣶⣿⣿⣿⣿⣿⣦⣄⠀⠀⠀⠀⠀⠀⠀⠀⠀⠀⠀⠀⠀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⠀⠀⠀⠀⠀⠀⠀⠀⠀⠀⠀⠀⠀⠀⠀⠀⠀⠀⠀⠀⠀⠀⠀⠀⠀⠀⠀⠀⠀⠀⠀⠀⠀⠀⠀⠀⠀⠀⠀⠀⠀⠀⠀⠀⠀⠀⠀⠀⠀⠀⠀⠀⠀⠀⠀⠀⠀⠀⠀⠀⠀⠀⠀⠀⠀⠀⠀⠀⠸⣿⣿⣿⣿⣿⣿⣿⣿⣿⣿⡄⠀⠀⠀⠀⠀⠀⠀⠀⠀⠀⠀</a:t>
            </a:r>
            <a:br/>
            <a:r>
              <a:t>⠀⠀⠀⠀⠀⠀⠀⠀⠀⠀⠀⠀⠀⠀⠀⠀⠀⠀⠀⠀⠀⠀⠀⠀⠀⠀⠀⠀⠀⠀⠀⠀⠀⠀⠀⠀⠀⠀⠀⠀⠀⠀⠀⠀⠀⠀⠀⠀⠀⠀⢀⠀⠀⠀⠀⠀⠀⠀⠀⠀⠀⠀⠀⠀⠀⠀⠀⠀⠀⠀⢹⣿⣿⣿⣿⣿⣿⣿⣿⡇⠀⠀⠀⠀⠀⠀⠀⠀⠀⠀⠀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⠀⠀⠀⠀⠀⠀⠀⠀⠀⠀⠀⠀⠀⠀⠀⠀⠀⠀⠀⠀⠀⠀⠀⠀⠀⠀⠀⠀⠀⠀⠀⠀⠀⠀⠀⠀⠀⠀⠀⠀⠀⠀⠀⠀⠀⠀⠀⢀⣀⣀⣤⣷⣄⣠⣤⣤⣤⣤⣤⣤⣤⣤⣤⣀⣀⣀⣀⣀⣀⣀⣸⣿⣿⣿⣿⣿⣿⣿⣿⣇⠀⠀⠀⠀⠀⠀⠀⠀⠀⠀⠀</a:t>
            </a:r>
            <a:br/>
            <a:r>
              <a:t>⠀⠀⠀⠀⠀⠀⠀⠀⠀⠀⠀⠀⠀⠀⠀⠀⠀⠀⠀⠀⠀⠀⠀⠀⠀⠀⠀⠀⠀⠀⠀⠀⠀⠀⠀⠀⠀⠀⠀⠀⠀⠀⠀⠀⠀⠀⠀⠀⠀⠙⣿⣿⣿⣿⣿⣿⣿⣿⣿⣿⣿⣿⣿⣿⣿⣿⣿⣿⣿⣿⣿⣿⣿⣿⣿⣿⣿⣿⣿⣿⠀⠀⠀⠀⠀⠀⠀⠀⠀⠀⠀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⠀⠀⠀⠀⠀⠀⠀⠀⠀⠀⠀⠀⠀⠀⠀⠀⠀⠀⠀⠀⠀⠀⠀⠀⠀⠀⠀⠀⠀⠀⠀⠀⠀⠀⠀⠀⠀⠀⠀⠀⠀⠀⠀⠀⠀⠀⠀⠀⠀⠀⠀⠀⠀⠈⠉⠉⠉⠉⠉⠉⠉⠉⠙⠛⠛⠛⠛⠛⠻⠿⣿⣿⣿⣿⣿⣿⣿⣿⣿⣿⣇⠀⠀⠀⠀⠀⠀⠀⠀⠀⠀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⠀⠀⠀⠀⠀⠀⠀⠀⠀⠀⠀⠀⠀⠀⠀⠀⠀⠀⠀⠀⠀⠀⠀⠀⠀⠀⠀⠀⠀⠀⠀⠀⠀⠀⠀⠀⠀⠀⠀⠀⠀⠀⠀⠀⠀⠀⠀⠀⠀⠀⠀⠀⠀⠀⠀⠀⠀⠀⠀⠀⠀⠀⠀⠀⠀⠀⠀⠀⠀⠀⠸⣿⣿⣿⣿⣿⣿⣿⣿⣿⣿⡄⠀⠀⠀⠀⠀⠀⠀⠀⠀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⠀⠀⠀⠀⠀⠀⠀⠀⠀⠀⠀⠀⠀⠀⠀⠀⠀⠀⠀⠀⠀⠀⠀⠀⠀⠀⠀⠀⠀⠀⠀⠀⠀⠀⠀⠀⠀⠀⠀⠀⠀⠀⠀⠀⠀⠀⠀⠀⠀⠀⠀⠀⠀⠀⠀⠀⠀⠀⠀⠀⠀⠀⠀⠀⠀⠀⠀⠀⠀⠀⠀⣿⣿⣿⣿⣿⣿⣿⣿⣿⣿⣷⡀⠀⠀⠀⠀⠀⠀⠀⠀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⠀⠀⠀⠀⠀⠀⠀⠀⠀⠀⠀⠀⠀⠀⠀⠀⠀⠀⠀⠀⠀⠀⠀⠀⠀⠀⠀⠀⠀⠀⠀⠀⠀⠀⠀⠀⠀⠀⠀⠀⠀⠀⠀⠀⠀⠀⠀⠀⠀⠀⠀⠀⠀⠀⠀⠀⠀⠀⠀⠀⠀⠀⠀⠀⠀⠀⠀⠀⠀⠀⠀⣿⣿⣿⣿⣿⣿⣿⣿⣿⣿⣿⡷⠀⠀⠀⠀⠀⠀⠀⠀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⠀⠀⠀⠀⠀⠀⠀⠀⠀⠀⠀⠀⠀⠀⠀⠀⠀⠀⠀⠀⠀⠀⠀⠀⠀⠀⠀⠀⠀⠀⠀⠀⠀⠀⠀⠀⠀⠀⠀⠀⠀⠀⠀⠀⠀⠀⠀⠀⠀⠀⠀⠀⠀⠀⠀⠀⠀⠀⠀⠀⠀⠀⠀⠀⠀⠀⠀⠀⠀⠀⣸⣿⣿⣿⣿⣿⣿⣿⣿⣿⣿⣿⣷⠀⠀⠀⠀⠀⠀⠀⠀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⠀⠀⠀⠀⠀⠀⠀⠀⠀⠀⠀⠀⠀⠀⠀⠀⠀⠀⠀⠀⠀⠀⠀⠀⠀⠀⠀⠀⠀⠀⠀⠀⠀⠀⠀⠀⠀⠀⠀⠀⠀⠀⠀⠀⠀⠀⠀⠀⠀⠀⠀⠀⠀⠀⠀⠀⠀⠀⠀⠀⠀⠀⠀⠀⠀⠀⠀⠀⠀⣼⣿⣿⣿⣿⣿⣿⣿⣿⣿⣿⣿⣿⣿⠀⠀⠀⠀⠀⠀⠀⠀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⠀⠀⠀⠀⠀⠀⠀⠀⠀⠀⠀⠀⠀⠀⠀⠀⠀⠀⠀⠀⠀⠀⠀⠀⠀⠀⠀⠀⠀⠀⠀⠀⠀⠀⠀⠀⠀⠀⠀⠀⠀⠀⠀⠀⠀⠀⠀⠀⠀⠀⠀⠀⠀⠀⠀⠀⠀⠀⠀⠀⠀⠀⠀⠀⠀⠀⠀⠀⠀⣿⣿⣿⣿⣿⣿⣿⣿⣿⣿⣿⣿⣿⣿⠁⠀⠀⠀⠀⠀⠀⠀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⠀⠀⠀⠀⠀⠀⠀⠀⠀⠀⠀⠀⠀⠀⠀⠀⠀⠀⠀⠀⠀⠀⠀⠀⠀⠀⠀⠀⠀⠀⠀⠀⠀⠀⠀⠀⠀⠀⠀⠀⠀⠀⠀⠀⠀⠀⠀⠀⠀⠀⠀⠀⠀⠀⠀⠀⠀⠀⠀⠀⠀⠀⠀⠀⠀⠀⠀⠀⢰⣿⣿⣿⣿⣿⣿⣿⣿⣿⣿⣿⣿⣿⣿⠀⠀⠀⠀⠀⠀⠀⠀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⠀⠀⠀⠀⠀⠀⠀⠀⠀⠀⠀⠀⠀⠀⠀⠀⠀⠀⠀⠀⠀⠀⠀⠀⠀⠀⠀⠀⠀⠀⠀⠀⠀⠀⠀⠀⠀⠀⠀⠀⠀⠀⠀⠀⠀⠀⠀⠀⠀⠀⠀⠀⠀⠀⠀⠀⠀⠀⠀⠀⠀⠀⠀⠀⠀⠀⠀⣰⣿⣿⣿⣿⣿⣿⣿⣿⣿⣿⣿⣿⣿⣿⣿⠀⠀⠀⠀⠀⠀⠀⠀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⠀⠀⠀⠀⠀⠀⠀⠀⠀⠀⠀⠀⠀⠀⠀⠀⠀⠀⠀⠀⠀⠀⠀⠀⠀⠀⠀⠀⠀⠀⠀⠀⠀⠀⠀⠀⠀⠀⠀⠀⠀⠀⠀⠀⠀⠀⠀⠀⠀⠀⠀⠀⠀⠀⠀⠀⠀⠀⠀⠀⠀⠀⠀⠀⠀⠀⠐⠿⢿⣿⣿⣿⣿⣿⣿⣿⣿⣿⣿⣿⣿⣿⡟⠀⠀⠀⠀⠀⠀⠀⠀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⠀⠀⠀⠀⠀⠀⠀⠀⠀⠀⠀⠀⠀⠀⠀⠀⠀⠀⠀⠀⠀⠀⠀⠀⠀⠀⠀⠀⠀⠀⠀⠀⠀⠀⠀⠀⠀⠀⠀⠀⠀⠀⠀⠀⠀⠀⠀⠀⠀⠀⠀⠀⠀⠀⠀⠀⠀⠀⠀⠀⠀⠀⠀⠀⠀⠀⠀⠀⠀⣾⣿⣿⣿⡿⠉⢹⣿⣿⣿⣿⡿⠸⠃⠀⠀⠀⠀⠀⠀⠀⠀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⠀⠀⠀⠀⠀⠀⠀⠀⠀⠀⠀⠀⠀⠀⠀⠀⠀⠀⠀⠀⠀⠀⠀⠀⠀⠀⠀⠀⠀⠀⠀⠀⠀⠀⠀⠀⠀⠀⠀⠀⠀⠀⠀⠀⠀⠀⠀⠀⠀⠀⠀⠀⠀⠀⠀⠀⠀⠀⠀⠀⠀⠀⠀⠀⠀⠀⠀⠀⣼⣿⣿⣿⣿⠃⠀⢸⣿⣿⣿⣿⠀⠀⠀⠀⠀⠀⠀⠀⠀⠀⠀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⠀⠀⠀⠀⠀⠀⠀⠀⠀⠀⠀⠀⠀⠀⠀⠀⠀⠀⠀⠀⠀⠀⠀⠀⠀⠀⠀⠀⠀⠀⠀⠀⠀⠀⠀⠀⠀⠀⠀⠀⠀⠀⠀⠀⠀⠀⠀⠀⠀⠀⠀⠀⠀⠀⠀⠀⠀⠀⠀⠀⠀⠀⠀⠀⠀⠀⠀⢰⣿⣿⣿⣿⠃⠀⠀⢸⣿⣿⣿⡿⠀⠀⠀⠀⠀⠀⠀⠀⠀⠀⠀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⠀⠀⠀⠀⠀⠀⠀⠀⠀⠀⠀⠀⠀⠀⠀⠀⠀⠀⠀⠀⠀⠀⠀⠀⠀⠀⠀⠀⠀⠀⠀⠀⠀⠀⠀⠀⠀⠀⠀⠀⠀⠀⠀⠀⠀⠀⠀⠀⠀⠀⠀⠀⠀⠀⠀⠀⠀⠀⠀⠀⠀⠀⠀⠀⠀⠀⠀⣾⣿⣿⣿⠃⠀⠀⠀⠸⣿⣿⣿⡇⠀⠀⠀⠀⠀⠀⠀⠀⠀⠀⠀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⠀⠀⠀⠀⠀⠀⠀⠀⠀⠀⠀⠀⠀⠀⠀⠀⠀⠀⠀⠀⠀⠀⠀⠀⠀⠀⠀⠀⠀⠀⠀⠀⠀⠀⠀⠀⠀⠀⠀⠀⠀⠀⠀⠀⠀⠀⠀⠀⠀⠀⠀⠀⠀⠀⠀⠀⠀⠀⠀⠀⠀⠀⠀⠀⠀⠀⢰⣿⣿⣿⠇⠀⠀⠀⠀⠀⣿⣿⣿⡀⠀⠀⠀⠀⠀⠀⠀⠀⠀⠀⠀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⠀⠀⠀⠀⠀⠀⠀⠀⠀⠀⠀⠀⠀⠀⠀⠀⠀⠀⠀⠀⠀⠀⠀⠀⠀⠀⠀⠀⠀⠀⠀⠀⠀⠀⠀⠀⠀⠀⠀⠀⠀⠀⠀⠀⠀⠀⠀⠀⠀⠀⠀⠀⠀⠀⠀⠀⠀⠀⠀⠀⠀⠀⠀⠀⠀⢠⣿⣿⣿⠋⠀⠀⠀⠀⠀⠀⣿⣿⣿⠇⠀⠀⠀⠀⠀⠀⠀⠀⠀⠀⠀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⠀⠀⠀⠀⠀⠀⠀⠀⠀⠀⠀⠀⠀⠀⠀⠀⠀⠀⠀⠀⠀⠀⠀⠀⠀⠀⠀⠀⠀⠀⠀⠀⠀⠀⠀⠀⠀⠀⠀⠀⠀⠀⠀⠀⠀⠀⠀⠀⠀⠀⠀⠀⠀⠀⠀⠀⠀⠀⠀⠀⠀⠀⠀⠀⠀⠀⠀⠀⠀⠀⠀⠀⠀⠀⢠⣤⣀⠀⠀⠀⠀⠀⠀⠀⠀⠀⠀⠀⠀⠀⠀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⠀⠀⠀⠀⠀⠀⠀⠀⠀⠀⠀⠀⠀⠀⠀⠀⠀⠀⠀⠀⠀⠀⠀⠀⠀⠀⠀⠀⠀⠀⠀⠀⠀⠀⠀⠀⠀⠀⠀⠀⠀⠀⠀⠀⠀⠀⠀⠀⠀⠀⠀⠀⠀⠀⠀⠀⠀⠀⠀⠀⠀⠀⠀⠀⠀⠀⠀⠀⠀⢠⣤⣤⣄⡀⠘⠿⢿⣷⡀⠀⠀⠀⠀⠀⠀⠀⠀⠀⠀⠀⠀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⠀⠀⠀⠀⠀⠀⠀⠀⠀⠀⠀⠀⠀⠀⠀⠀⠀⠀⠀⠀⠀⠀⠀⠀⠀⠀⠀⠀⠀⠀⠀⠀⠀⠀⠀⠀⠀⠀⠀⠀⠀⠀⠀⠀⠀⠀⠀⠀⠀⠀⠀⠀⠀⠀⠀⠀⠀⠀⠀⠀⠀⠀⠀⠀⠀⠀⠀⠀⠀⠀⠙⠛⠿⢿⣶⡀⠀⠹⣷⠀⠀⠀⠀⠀⠀⠀⠀⠀⠀⠀⠀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⠀⠀⠀⠀⠀⠀⠀⠀⠀⠀⠀⠀⠀⠀⠀⠀⠀⠀⠀⠀⠀⠀⠀⠀⠀⠀⠀⠀⠀⠀⠀⠀⠀⠀⠀⠀⠀⠀⠀⠀⠀⠀⠀⠀⠀⠀⠀⠀⠀⠀⠀⠀⠀⠀⠀⠀⠀⠀⠀⠀⠀⠀⠀⠀⠀⠀⠀⠀⠀⠀⠀⠀⠀⠀⠈⠹⣦⣄⣿⣄⠀⠀⠀⠀⠀⠀⠀⠀⠀⠀⠀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⠀⠀⠀⠀⠀⠀⠀⠀⠀⠀⠀⠀⠀⠀⠀⠀⠀⠀⠀⠀⠀⠀⠀⠀⠀⠀⠀⠀⠀⠀⠀⠀⠀⠀⠀⠀⠀⠀⠀⠀⠀⠀⠀⠀⠀⠀⠀⠀⠀⠀⠀⠀⠀⠀⠀⠀⠀⠀⠀⠀⠀⠀⠀⠀⠀⠀⠀⠀⠀⠀⠀⠀⠀⠀⠀⣠⣾⣿⣿⣿⣿⣷⣦⡀⠀⠀⠀⠀⠀⠀⠀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⠀⠀⠀⠀⠀⠀⠀⠀⠀⠀⠀⠀⠀⠀⠀⠀⠀⠀⠀⠀⠀⠀⠀⠀⠀⠀⠀⠀⠀⠀⠀⠀⠀⠀⠀⠀⠀⠀⠀⠀⠀⠀⠀⠀⠀⠀⠀⠀⠀⠀⠀⠀⠀⠀⠀⠀⠀⠀⠀⠀⠀⠀⠀⠀⠀⠀⠀⠀⠀⠀⠀⠀⠀⠀⢰⣿⣿⣿⣿⣿⣿⣿⣿⣿⡀⠀⠀⠀⠀⠀⠀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⠀⠀⠀⠀⠀⠀⠀⠀⠀⠀⠀⠀⠀⠀⠀⠀⠀⠀⠀⠀⠀⠀⠀⠀⠀⠀⠀⠀⠀⠀⠀⠀⠀⠀⠀⠀⠀⠀⠀⠀⠀⠀⠀⠀⠀⠀⠀⠀⠀⠀⠀⠀⠀⠀⠀⠀⠀⠀⠀⠀⠀⠀⠀⠀⠀⠀⠀⠀⠀⠀⠀⠀⠀⠀⢸⣿⣿⣿⣿⣿⣿⣿⣿⣿⡇⠀⠀⠀⠀⠀⠀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⠀⠀⠀⠀⠀⠀⠀⠀⠀⠀⠀⠀⠀⠀⠀⠀⠀⠀⠀⠀⠀⠀⠀⠀⠀⠀⠀⠀⠀⠀⠀⠀⠀⠀⠀⠀⠀⠀⠀⠀⠀⠀⠀⠀⠀⠀⠀⠀⠀⠀⠀⠀⠀⠀⠀⠀⠀⠀⠀⠀⠀⠀⠀⠀⠀⠀⠀⠀⠀⠀⠀⠀⠀⠀⠀⠈⣿⣿⣿⣿⣿⣿⣿⣿⣇⠀⠀⠀⠀⠀⠀</a:t>
            </a:r>
            <a:br/>
            <a:r>
              <a:t>⠀⠀⠀⠀⠀⠀⠀⠀⠀⠀⠀⠀⠀⠀⠀⠀⠀⠀⠀⠀⠀⠀⠀⠀⠀⠀⠀⠀⠀⠀⠀⠀⠀⠀⠀⣤⣤⣤⣤⣤⣤⣤⣤⣤⣤⣤⣤⣤⣤⣤⡄⠀⠀⠀⣠⣤⣤⣤⣤⣤⣤⣤⣤⣤⣤⣤⣄⣀⣀⣀⣀⣀⣀⣀⣀⣀⣽⣿⣿⣿⣿⣿⣿⣿⣿⠀⠀⠀⠀⠀⠀</a:t>
            </a:r>
            <a:br/>
            <a:r>
              <a:t>⠀⠀⠀⠀⠀⠀⠀⠀⠀⠀⠀⠀⠀⠀⠀⠀⠀⠀⠀⠀⠀⠀⠀⠀⠀⠀⠀⠀⠀⠀⠀⠀⠀⠀⠀⠀⠀⠀⠀⠀⠀⠀⠀⠀⠀⠀⠀⠀⠀⠀⠀⠀⠀⠀⠀⠙⣿⣿⣿⣿⣿⣿⣿⣿⣿⣿⣿⣿⣿⣿⣿⣿⣿⣿⣿⣿⣿⣿⣿⣿⣿⣿⣿⣿⣿⠀⠀⠀⠀⠀⠀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⠀⠀⠀⠀⠀⠀⠀⠀⠀⠀⠀⠀⠀⠀⠀⠀⠀⠀⠀⠀⠀⠀⠀⠀⠀⠀⠀⠀⠀⠀⠀⠀⠀⠀⠀⠀⠀⠀⠀⠀⠀⠀⠀⠀⠀⠀⠀⠀⠀⠀⠀⠀⠀⠀⠀⠀⠀⠀⠀⠀⠈⠉⠉⠉⠉⠉⠛⠛⠛⠛⠛⠛⠛⠛⠛⠿⣿⣿⣿⣿⣿⣿⣿⣿⣿⡄⠀⠀⠀⠀⠀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⠀⠀⠀⠀⠀⠀⠀⠀⠀⠀⠀⠀⠀⠀⠀⠀⠀⠀⠀⠀⠀⠀⠀⠀⠀⠀⠀⠀⠀⠀⠀⠀⠀⠀⠀⠀⠀⠀⠀⠀⠀⠀⠀⠀⠀⠀⠀⠀⠀⠀⠀⠀⠀⠀⠀⠀⠀⠀⠀⠀⠀⠀⠀⠀⠀⠀⠀⠀⠀⠀⠀⠀⠀⠀⠀⠀⣻⣿⣿⣿⣿⣿⣿⣿⣿⣿⣟⠀⠀⠀⠀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⠀⠀⠀⠀⠀⠀⠀⠀⠀⠀⠀⠀⠀⠀⠀⠀⠀⠀⠀⠀⠀⠀⠀⠀⠀⠀⠀⠀⠀⠀⠀⠀⠀⠀⠀⠀⠀⠀⠀⠀⠀⠀⠀⠀⠀⠀⠀⠀⠀⠀⠀⠀⠀⠀⠀⠀⠀⠀⠀⠀⠀⠀⠀⠀⠀⠀⠀⠀⠀⠀⠀⠀⠀⠀⠀⢀⣿⣿⣿⣿⣿⣿⣿⣿⣿⣿⣿⠀⠀⠀⠀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⠀⠀⠀⠀⠀⠀⠀⠀⠀⠀⠀⠀⠀⠀⠀⠀⠀⠀⠀⠀⠀⠀⠀⠀⠀⠀⠀⠀⠀⠀⠀⠀⠀⠀⠀⠀⠀⠀⠀⠀⠀⠀⠀⠀⠀⠀⠀⠀⠀⠀⠀⠀⠀⠀⠀⠀⠀⠀⠀⠀⠀⠀⠀⠀⠀⠀⠀⠀⠀⠀⠀⠀⠀⠀⢠⣾⣿⣿⣿⣿⣿⣿⣿⣿⣿⣿⣿⡀⠀⠀⠀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⠀⠀⠀⠀⠀⠀⠀⠀⠀⠀⠀⠀⠀⠀⠀⠀⠀⠀⠀⠀⠀⠀⠀⠀⠀⠀⠀⠀⠀⠀⠀⠀⠀⠀⠀⠀⠀⠀⠀⠀⠀⠀⠀⠀⠀⠀⠀⠀⠀⠀⠀⠀⠀⠀⠀⠀⠀⠀⠀⠀⠀⠀⠀⠀⠀⠀⠀⠀⠀⠀⠀⠀⠀⠀⣸⣿⣿⣿⣿⣿⣿⣿⣿⣿⣿⣿⣿⡇⠀⠀⠀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⠀⠀⠀⠀⠀⠀⠀⠀⠀⠀⠀⠀⠀⠀⠀⠀⠀⠀⠀⠀⠀⠀⠀⠀⠀⠀⠀⠀⠀⠀⠀⠀⠀⠀⠀⠀⠀⠀⠀⠀⠀⠀⠀⠀⠀⠀⠀⠀⠀⠀⠀⠀⠀⠀⠀⠀⠀⠀⠀⠀⠀⠀⠀⠀⠀⠀⠀⠀⠀⠀⠀⠀⠀⢰⣿⣿⣿⣿⣿⣿⣿⣿⣿⣿⣿⣿⣿⠇⠀⠀⠀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⠀⠀⠀⠀⠀⠀⠀⠀⠀⠀⠀⠀⠀⠀⠀⠀⠀⠀⠀⠀⠀⠀⠀⠀⠀⠀⠀⠀⠀⠀⠀⠀⠀⠀⠀⠀⠀⠀⠀⠀⠀⠀⠀⠀⠀⠀⠀⠀⠀⠀⠀⠀⠀⠀⠀⠀⠀⠀⠀⠀⠀⠀⠀⠀⠀⠀⠀⠀⠀⠀⠀⠀⣰⣿⣿⣿⣿⣿⣿⣿⣿⣿⣿⣿⣿⣿⣿⠀⠀⠀⠀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⠀⠀⠀⠀⠀⠀⠀⠀⠀⠀⠀⠀⠀⠀⠀⠀⠀⠀⠀⠀⠀⠀⠀⠀⠀⠀⠀⠀⠀⠀⠀⠀⠀⠀⠀⠀⠀⠀⠀⠀⠀⠀⠀⠀⠀⠀⠀⠀⠀⠀⠀⠀⠀⠀⠀⠀⠀⠀⠀⠀⠀⠀⠀⠀⠀⠀⠀⠀⠀⠀⠀⠘⠻⠿⢿⣿⣿⣿⣿⣿⣿⣿⣿⣿⣿⣿⡏⠀⠀⠀⠀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⠀⠀⠀⠀⠀⠀⠀⠀⠀⠀⠀⠀⠀⠀⠀⠀⠀⠀⠀⠀⠀⠀⠀⠀⠀⠀⠀⠀⠀⠀⠀⠀⠀⠀⠀⠀⠀⠀⠀⠀⠀⠀⠀⠀⠀⠀⠀⠀⠀⠀⠀⠀⠀⠀⠀⠀⠀⠀⠀⠀⠀⠀⠀⠀⠀⠀⠀⠀⠀⠀⠀⠀⠀⠀⢸⣿⣿⣿⡟⠉⠉⣿⣿⣿⣿⠟⠁⠀⠀⠀⠀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⠀⠀⠀⠀⠀⠀⠀⠀⠀⠀⠀⠀⠀⠀⠀⠀⠀⠀⠀⠀⠀⠀⠀⠀⠀⠀⠀⠀⠀⠀⠀⠀⠀⠀⠀⠀⠀⠀⠀⠀⠀⠀⠀⠀⠀⠀⠀⠀⠀⠀⠀⠀⠀⠀⠀⠀⠀⠀⠀⠀⠀⠀⠀⠀⠀⠀⠀⠀⠀⠀⠀⠀⠀⢠⣿⣿⣿⡿⠀⠀⠀⣿⣿⣿⡿⠀⠀⠀⠀⠀⠀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⠀⠀⠀⠀⠀⠀⠀⠀⠀⠀⠀⠀⠀⠀⠀⠀⠀⠀⠀⠀⠀⠀⠀⠀⠀⠀⠀⠀⠀⠀⠀⠀⠀⠀⠀⠀⠀⠀⠀⠀⠀⠀⠀⠀⠀⠀⠀⠀⠀⠀⠀⠀⠀⠀⠀⠀⠀⠀⠀⠀⠀⠀⠀⠀⠀⠀⠀⠀⠀⠀⠀⠀⠀⣾⣿⣿⡿⠁⠀⠀⠀⣿⣿⣿⡇⠀⠀⠀⠀⠀⠀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⠀⠀⠀⠀⠀⠀⠀⠀⠀⠀⠀⠀⠀⠀⠀⠀⠀⠀⠀⠀⠀⠀⠀⠀⠀⠀⠀⠀⠀⠀⠀⠀⠀⠀⠀⠀⠀⠀⠀⠀⠀⠀⠀⠀⠀⠀⠀⠀⠀⠀⠀⠀⠀⠀⠀⠀⠀⠀⠀⠀⠀⠀⠀⠀⠀⠀⠀⠀⠀⠀⠀⠀⢸⣿⣿⡿⠁⠀⠀⠀⠀⣿⣿⣿⠀⠀⠀⠀⠀⠀⠀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⠀⠀⠀⠀⠀⠀⠀⠀⠀⠀⠀⠀⠀⠀⠀⠀⠀⠀⠀⠀⠀⠀⠀⠀⠀⠀⠀⠀⠀⠀⠀⠀⠀⠀⠀⠀⠀⠀⠀⠀⠀⠀⠀⠀⠀⠀⠀⠀⠀⠀⠀⠀⠀⠀⠀⠀⠀⠀⠀⠀⠀⠀⠀⠀⠀⠀⠀⠀⠀⠀⠀⢀⣿⣿⡿⠁⠀⠀⠀⠀⠀⣿⣿⡇⠀⠀⠀⠀⠀⠀⠀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⠀⠀⠀⠀⠀⠀⠀⠀⠀⠀⠀⠀⠀⠀⠀⠀⠀⠀⠀⠀⠀⠀⠀⠀⠀⠀⠀⠀⠀⠀⠀⠀⠀⠀⠀⠀⠀⠀⠀⠀⠀⠀⠀⠀⠀⠀⠀⠀⠀⠀⠀⠀⠀⠀⠀⠀⠀⠀⠀⠀⠀⠀⠀⠀⠀⠀⠀⠀⠀⠀⠀⣾⣿⡟⠁⠀⠀⠀⠀⠀⠀⣿⣿⡇⠀⠀⠀⠀⠀⠀⠀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⠀⠀⠀⠀⠀⠀⠀⠀⠀⠀⠀⠀⠀⠀⠀⠀⠀⠀⠀⠀⠀⠀⠀⠀⠀⠀⠀⠀⠀⠀⠀⠀⠀⠀⠀⠀⠀⠀⠀⠀⠀⠀⠀⠀⠀⠀⠀⠀⠀⠀⠀⠀⠀⠀⠀⠀⠀⠀⠀⠀⠀⠀⠀⠀⠀⠀⠀⠀⠀⠀⠀⠀⠀⠀⠀⠀⠀⠀⣴⣶⣶⣄⠀⠀⠀⠀⠀⠀⠀⠀⠀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⠀⠀⠀⠀⠀⠀⠀⠀⠀⠀⠀⠀⠀⠀⠀⠀⠀⠀⠀⠀⠀⠀⠀⠀⠀⠀⠀⠀⠀⠀⠀⠀⠀⠀⠀⠀⠀⠀⠀⠀⠀⠀⠀⠀⠀⠀⠀⠀⠀⠀⠀⠀⠀⠀⠀⠀⠀⠀⠀⠀⠀⠀⠀⠀⠀⠀⠀⠀⠀⠀⠀⠀⠀⠺⠿⣿⣿⣶⣤⡈⠉⠻⣧⠀⠀⠀⠀⠀⠀⠀⠀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⠀⠀⠀⠀⠀⠀⠀⠀⠀⠀⠀⠀⠀⠀⠀⠀⠀⠀⠀⠀⠀⠀⠀⠀⠀⠀⠀⠀⠀⠀⠀⠀⠀⠀⠀⠀⠀⠀⠀⠀⠀⠀⠀⠀⠀⠀⠀⠀⠀⠀⠀⠀⠀⠀⠀⠀⠀⠀⠀⠀⠀⠀⠀⠀⠀⠀⠀⠀⠀⠀⠀⠀⠀⠀⠀⠀⠀⠈⠉⠻⢆⠀⢹⣇⡀⠀⠀⠀⠀⠀⠀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⠀⠀⠀⠀⠀⠀⠀⠀⠀⠀⠀⠀⠀⠀⠀⠀⠀⠀⠀⠀⠀⠀⠀⠀⠀⠀⠀⠀⠀⠀⠀⠀⠀⠀⠀⠀⠀⠀⠀⠀⠀⠀⠀⠀⠀⠀⠀⠀⠀⠀⠀⠀⠀⠀⠀⠀⠀⠀⠀⠀⠀⠀⠀⠀⠀⠀⠀⠀⠀⠀⠀⠀⠀⠀⠀⠀⠀⠀⠀⠀⣨⣿⣿⣿⣿⣿⣶⣤⡀⠀⠀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⠀⠀⠀⠀⠀⠀⠀⠀⠀⠀⠀⠀⠀⠀⠀⠀⠀⠀⠀⠀⠀⠀⠀⠀⠀⠀⠀⠀⠀⠀⠀⠀⠀⠀⠀⠀⠀⠀⠀⠀⠀⠀⠀⠀⠀⠀⠀⠀⠀⠀⠀⠀⠀⠀⠀⠀⠀⠀⠀⠀⠀⠀⠀⠀⠀⠀⠀⠀⠀⠀⠀⠀⠀⠀⠀⠀⠀⠀⠀⢠⣿⣿⣿⣿⣿⣿⣿⣿⣧⠀⠀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⠀⠀⠀⠀⠀⠀⠀⠀⠀⠀⠀⠀⠀⠀⠀⠀⠀⠀⠀⠀⠀⠀⠀⠀⠀⠀⠀⠀⠀⠀⠀⠀⠀⠀⠀⠀⠀⠀⠀⠀⠀⠀⠀⠀⠀⠀⠀⠀⠀⠀⠀⠀⠀⠀⠀⠀⠀⠀⠀⠀⠀⠀⠀⠀⠀⠀⠀⠀⠀⠀⠀⠀⠀⠀⠀⠀⠀⠀⠀⢸⣿⣿⣿⣿⣿⣿⣿⣿⣿⠀⠀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⠀⠀⠀⠀⠀⠀⠀⠀⠀⠀⠀⠀⠀⠀⠀⠀⠀⠀⠀⠀⠀⠀⠀⠀⠀⠀⠀⠀⠀⠀⠀⠀⠀⠀⠀⠀⠀⠀⠀⠀⠀⠀⠀⠀⠀⠀⠀⠀⠀⠀⠀⠀⠀⠀⠀⠀⠀⠀⠀⠀⠀⠀⠀⠀⠀⠀⠀⠀⠀⠀⠀⠀⠀⠀⠀⠀⠀⠀⠀⠀⢹⣿⣿⣿⣿⣿⣿⣿⣿⡆⠀</a:t>
            </a:r>
            <a:br/>
            <a:r>
              <a:t>⠀⠀⠀⠀⠀⠀⠀⠀⠀⠀⠀⠀⠀⠀⠀⠀⠀⠀⠀⠀⠀⠀⠀⠀⠀⠀⠀⢤⣤⣤⣤⣤⣤⣤⣤⣤⣤⣤⣤⣤⣤⣤⣤⣤⣤⣤⣤⣤⣤⣤⣤⣤⣤⣄⠀⠀⠀⠀⠠⠤⢤⣤⣶⣤⣤⣤⣤⣀⣀⣀⠀⠀⠀⠀⠀⣀⣀⣀⣀⣀⣠⣭⣽⣿⣿⣿⣿⣿⣿⡇⠀</a:t>
            </a:r>
            <a:br/>
            <a:r>
              <a:t>⠀⠀⠀⠀⠀⠀⠀⠀⠀⠀⠀⠀⠀⠀⠀⠀⠀⠀⠀⠀⠀⠀⠀⠀⠀⠀⠀⠀⠀⠀⠀⠀⠀⠀⠀⠀⠀⠀⠀⠀⠀⠀⠀⠀⠀⠀⠀⠀⠀⠀⠀⠀⠀⠀⠀⠀⠀⠀⠀⠀⠀⠻⢿⣿⣿⣿⣿⣿⣿⣿⣿⣿⣿⣿⣿⣿⣿⣿⣿⣿⣿⣿⣿⣿⣿⣿⣿⣿⣿⡇⠀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⠀⠀⠀⠀⠀⠀⠀⠀⠀⠀⠀⠀⠀⠀⠀⠀⠀⠀⠀⠀⠀⠀⠀⠀⠀⠀⠀⠀⠀⠀⠀⠀⠀⠀⠀⠀⠀⠀⠀⠀⠀⠀⠀⠀⠀⠀⠀⠀⠀⠀⠀⠀⠀⠀⠀⠀⠀⠀⠀⠀⠀⠀⠀⠀⠀⠈⠉⠉⠙⠛⠛⠛⠛⠿⠿⠿⠿⠟⠻⠿⢿⣿⣿⣿⣿⣿⣿⣿⣿⡇⠀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⠀⠀⠀⠀⠀⠀⠀⠀⠀⠀⠀⠀⠀⠀⠀⠀⠀⠀⠀⠀⠀⠀⠀⠀⠀⠀⠀⠀⠀⠀⠀⠀⠀⠀⠀⠀⠀⠀⠀⠀⠀⠀⠀⠀⠀⠀⠀⠀⠀⠀⠀⠀⠀⠀⠀⠀⠀⠀⠀⠀⠀⠀⠀⠀⠀⠀⠀⠀⠀⠀⠀⠀⠀⠀⠀⠀⠀⠀⠀⠀⢸⣿⣿⣿⣿⣿⣿⣿⣿⣿⠀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⠀⠀⠀⠀⠀⠀⠀⠀⠀⠀⠀⠀⠀⠀⠀⠀⠀⠀⠀⠀⠀⠀⠀⠀⠀⠀⠀⠀⠀⠀⠀⠀⠀⠀⠀⠀⠀⠀⠀⠀⠀⠀⠀⠀⠀⠀⠀⠀⠀⠀⠀⠀⠀⠀⠀⠀⠀⠀⠀⠀⠀⠀⠀⠀⠀⠀⠀⠀⠀⠀⠀⠀⠀⠀⠀⠀⠀⠀⠀⠀⢸⣿⣿⣿⣿⣿⣿⣿⣿⣿⡆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⠀⠀⠀⠀⠀⠀⠀⠀⠀⠀⠀⠀⠀⠀⠀⠀⠀⠀⠀⠀⠀⠀⠀⠀⠀⠀⠀⠀⠀⠀⠀⠀⠀⠀⠀⠀⠀⠀⠀⠀⠀⠀⠀⠀⠀⠀⠀⠀⠀⠀⠀⠀⠀⠀⠀⠀⠀⠀⠀⠀⠀⠀⠀⠀⠀⠀⠀⠀⠀⠀⠀⠀⠀⠀⠀⠀⠀⠀⠀⠀⡵⣿⣿⣿⣿⣿⣿⣿⣿⣿⡇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⠀⠀⠀⠀⠀⠀⠀⠀⠀⠀⠀⠀⠀⠀⠀⠀⠀⠀⠀⠀⠀⠀⠀⠀⠀⠀⠀⠀⠀⠀⠀⠀⠀⠀⠀⠀⠀⠀⠀⠀⠀⠀⠀⠀⠀⠀⠀⠀⠀⠀⠀⠀⠀⠀⠀⠀⠀⠀⠀⠀⠀⠀⠀⠀⠀⠀⠀⠀⠀⠀⠀⠀⠀⠀⠀⠀⠀⠀⠀⢠⣿⣿⣿⣿⣿⣿⣿⣿⣿⣿⡇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⠀⠀⠀⠀⠀⠀⠀⠀⠀⠀⠀⠀⠀⠀⠀⠀⠀⠀⠀⠀⠀⠀⠀⠀⠀⠀⠀⠀⠀⠀⠀⠀⠀⠀⠀⠀⠀⠀⠀⠀⠀⠀⠀⠀⠀⠀⠀⠀⠀⠀⠀⠀⠀⠀⠀⠀⠀⠀⠀⠀⠀⠀⠀⠀⠀⠀⠀⠀⠀⠀⠀⠀⠀⠀⠀⠀⠀⠀⢀⣾⣿⣿⣿⣿⣿⣿⣿⣿⣿⣿⡇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⠀⠀⠀⠀⠀⠀⠀⠀⠀⠀⠀⠀⠀⠀⠀⠀⠀⠀⠀⠀⠀⠀⠀⠀⠀⠀⠀⠀⠀⠀⠀⠀⠀⠀⠀⠀⠀⠀⠀⠀⠀⠀⠀⠀⠀⠀⠀⠀⠀⠀⠀⠀⠀⠀⠀⠀⠀⠀⠀⠀⠀⠀⠀⠀⠀⠀⠀⠀⠀⠀⠀⠀⠀⠀⠀⠀⠀⠀⣼⣿⣿⣿⣿⣿⣿⣿⣿⣿⣿⣿⡇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⠀⠀⠀⠀⠀⠀⠀⠀⠀⠀⠀⠀⠀⠀⠀⠀⠀⠀⠀⠀⠀⠀⠀⠀⠀⠀⠀⠀⠀⠀⠀⠀⠀⠀⠀⠀⠀⠀⠀⠀⠀⠀⠀⠀⠀⠀⠀⠀⠀⠀⠀⠀⠀⠀⠀⠀⠀⠀⠀⠀⠀⠀⠀⠀⠀⠀⠀⠀⠀⠀⠀⠀⠀⠀⠀⠀⠀⣰⣿⣿⣿⣿⣿⣿⣿⣿⣿⣿⣿⣿⡇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⠀⠀⠀⠀⠀⠀⠀⠀⠀⠀⠀⠀⠀⠀⠀⠀⠀⠀⠀⠀⠀⠀⠀⠀⠀⠀⠀⠀⠀⠀⠀⠀⠀⠀⠀⠀⠀⠀⠀⠀⠀⠀⠀⠀⠀⠀⠀⠀⠀⠀⠀⠀⠀⠀⠀⠀⠀⠀⠀⠀⠀⠀⠀⠀⠀⠀⠀⠀⠀⠀⠀⠀⠀⠀⠀⢠⣾⣿⣿⣿⣿⣿⣿⣿⣿⣿⣿⣿⣿⣿⡄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⠀⠀⠀⠀⠀⠀⠀⠀⠀⠀⠀⠀⠀⠀⠀⠀⠀⠀⠀⠀⠀⠀⠀⠀⠀⠀⠀⠀⠀⠀⠀⠀⠀⠀⠀⠀⠀⠀⠀⠀⠀⠀⠀⠀⠀⠀⠀⠀⠀⠀⠀⠀⠀⠀⠀⠀⠀⠀⠀⠀⠀⠀⠀⠀⠀⠀⠀⠀⠀⠀⠀⠀⠀⠀⠀⠙⠛⠿⠿⣿⣿⣿⣿⣿⣿⣿⣿⣿⣿⡏⠁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⠀⠀⠀⠀⠀⠀⠀⠀⠀⠀⠀⠀⠀⠀⠀⠀⠀⠀⠀⠀⠀⠀⠀⠀⠀⠀⠀⠀⠀⠀⠀⠀⠀⠀⠀⠀⠀⠀⠀⠀⠀⠀⠀⠀⠀⠀⠀⠀⠀⠀⠀⠀⠀⠀⠀⠀⠀⠀⠀⠀⠀⠀⠀⠀⠀⠀⠀⠀⠀⠀⠀⠀⠀⠀⠀⠀⠀⠀⢠⣿⣿⣿⡿⠋⠙⣿⣿⣿⣿⠃⠀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⠀⠀⠀⠀⠀⠀⠀⠀⠀⠀⠀⠀⠀⠀⠀⠀⠀⠀⠀⠀⠀⠀⠀⠀⠀⠀⠀⠀⠀⠀⠀⠀⠀⠀⠀⠀⠀⠀⠀⠀⠀⠀⠀⠀⠀⠀⠀⠀⠀⠀⠀⠀⠀⠀⠀⠀⠀⠀⠀⠀⠀⠀⠀⠀⠀⠀⠀⠀⠀⠀⠀⠀⠀⠀⠀⠀⠀⢀⣾⣿⣿⡿⠀⠀⠀⣿⣿⣿⡿⠀⠀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⠀⠀⠀⠀⠀⠀⠀⠀⠀⠀⠀⠀⠀⠀⠀⠀⠀⠀⠀⠀⠀⠀⠀⠀⠀⠀⠀⠀⠀⠀⠀⠀⠀⠀⠀⠀⠀⠀⠀⠀⠀⠀⠀⠀⠀⠀⠀⠀⠀⠀⠀⠀⠀⠀⠀⠀⠀⠀⠀⠀⠀⠀⠀⠀⠀⠀⠀⠀⠀⠀⠀⠀⠀⠀⠀⠀⠀⣾⣿⣿⡟⠀⠀⠀⠀⣿⣿⣿⠃⠀⠀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⠀⠀⠀⠀⠀⠀⠀⠀⠀⠀⠀⠀⠀⠀⠀⠀⠀⠀⠀⠀⠀⠀⠀⠀⠀⠀⠀⠀⠀⠀⠀⠀⠀⠀⠀⠀⠀⠀⠀⠀⠀⠀⠀⠀⠀⠀⠀⠀⠀⠀⠀⠀⠀⠀⠀⠀⠀⠀⠀⠀⠀⠀⠀⠀⠀⠀⠀⠀⠀⠀⠀⠀⠀⠀⠀⠀⣸⣿⣿⡿⠁⠀⠀⠀⠀⣿⣿⡿⠀⠀⠀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⠀⠀⠀⠀⠀⠀⠀⠀⠀⠀⠀⠀⠀⠀⠀⠀⠀⠀⠀⠀⠀⠀⠀⠀⠀⠀⠀⠀⠀⠀⠀⠀⠀⠀⠀⠀⠀⠀⠀⠀⠀⠀⠀⠀⠀⠀⠀⠀⠀⠀⠀⠀⠀⠀⠀⠀⠀⠀⠀⠀⠀⠀⠀⠀⠀⠀⠀⠀⠀⠀⠀⠀⠀⠀⠀⢠⣿⣿⡟⠀⠀⠀⠀⠀⠀⣿⣿⡇⠀⠀⠀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⠀⠀⠀⠀⠀⠀⠀⠀⠀⠀⠀⠀⠀⠀⠀⠀⠀⠀⠀⠀⠀⠀⠀⠀⠀⠀⠀⠀⠀⠀⠀⠀⠀⠀⠀⠀⠀⠀⠀⠀⠀⠀⠀⠀⠀⠀⠀⠀⠀⠀⠀⠀⠀⠀⠀⠀⠀⠀⠀⠀⠀⠀⠀⠀⠀⠀⠀⠀⠀⠀⠀⠀⠀⠀⢀⣿⣿⠏⠀⠀⠀⠀⠀⠀⠀⣿⣿⡇⠀⠀⠀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⠀⠀⠀⠀⠀⠀⠀⠀⠀⠀⠀⠀⠀⠀⠀⠀⠀⠀⠀⠀⠀⠀⠀⠀⠀⠀⠀⠀⠀⠀⠀⠀⠀⠀⠀⠀⠀⠀⠀⠀⠀⠀⠀⠀⠀⠀⠀⠀⠀⠀⠀⠀⠀⠀⠀⠀⠀⠀⠀⠀⠀⠀⠀⠀⠀⠀⠀⠀⠀⠀⠀⠀⠀⠀⠀⠀⠀⠀⠀⠀⠀⠀⠀⠀⠀⠀⣴⣄⠀⠀⠀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⠀⠀⠀⠀⠀⠀⠀⠀⠀⠀⠀⠀⠀⠀⠀⠀⠀⠀⠀⠀⠀⠀⠀⠀⠀⠀⠀⠀⠀⠀⠀⠀⠀⠀⠀⠀⠀⠀⠀⠀⠀⠀⠀⠀⠀⠀⠀⠀⠀⠀⠀⠀⠀⠀⠀⠀⠀⠀⠀⠀⠀⠀⠀⠀⠀⠀⠀⠀⠀⠀⠀⠀⠀⠀⠀⠀⠀⠀⠀⠀⠸⢿⣷⣦⣀⠈⠻⢿⣧⠀⠀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⠀⠀⠀⠀⠀⠀⠀⠀⠀⠀⠀⠀⠀⠀⠀⠀⠀⠀⠀⠀⠀⠀⠀⠀⠀⠀⠀⠀⠀⠀⠀⠀⠀⠀⠀⠀⠀⠀⠀⠀⠀⠀⠀⠀⠀⠀⠀⠀⠀⠀⠀⠀⠀⠀⠀⠀⠀⠀⠀⠀⠀⠀⠀⠀⠀⠀⠀⠀⠀⠀⠀⠀⠀⠀⠀⠀⠀⠀⠀⠀⠀⠀⠉⠛⠿⣷⡄⠀⢻⡇⠀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⠀⠀⠀⠀⠀⠀⠀⠀⠀⠀⠀⠀⠀⠀⠀⠀⠀⠀⠀⠀⠀⠀⠀⠀⠀⠀⠀⠀⠀⠀⠀⠀⠀⠀⠀⠀⠀⠀⠀⠀⠀⠀⠀⠀⠀⠀⠀⠀⠀⠀⠀⠀⠀⠀⠀⠀⠀⠀⠀⠀⠀⠀⠀⠀⠀⠀⠀⠀⠀⠀⠀⠀⠀⠀⠀⠀⠀⠀⠀⠀⠀⠀⠀⠀⠀⠈⠻⣄⣀⣿⡀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⠀⠀⠀⠀⠀⠀⠀⠀⠀⠀⠀⠀⠀⠀⠀⠀⠀⠀⠀⠀⠀⠀⠀⠀⠀⠀⠀⠀⠀⠀⠀⠀⠀⠀⠀⠀⠀⠀⠀⠀⠀⠀⠀⠀⠀⠀⠀⠀⠀⠀⠀⠀⠀⠀⠀⠀⠀⠀⠀⠀⠀⠀⠀⠀⠀⠀⠀⠀⠀⠀⠀⠀⠀⠀⠀⠀⠀⠀⠀⠀⠀⠀⠀⠀⠀⠀⢀⣼⣿⣿⡇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⠀⠀⠀⠀⠀⠀⠀⠀⠀⠀⠀⠀⠀⠀⠀⠀⠀⠀⠀⠀⠀⠀⠀⠀⠀⠀⠀⠀⠀⠀⠀⠀⠀⠀⠀⠀⠀⠀⠀⠀⠀⠀⠀⠀⠀⠀⠀⠀⠀⠀⠀⠀⠀⠀⠀⠀⠀⠀⠀⠀⠀⠀⠀⠀⠀⠀⠀⠀⢶⣶⣶⣄⠀⠀⠀⠀⠀⠀⠀⠀⠀⠀⠀⠀⠀⠀⠈⠙⣿⣿⡇</a:t>
            </a:r>
            <a:br/>
            <a:r>
              <a:t>⠀⠀⠀⠀⠀⠀⠀⠀⠀⠀⠀⠀⣤⣤⣤⣤⣤⣤⣤⣤⣤⣤⣤⣤⣤⣤⣤⣤⣤⣤⣤⣤⣤⣤⣤⣤⣤⣤⣤⣤⣤⣤⣤⣤⣤⣤⣤⣤⣤⣤⣤⣤⣤⣤⣤⣤⣤⣤⣤⣤⡀⠀⠀⠀⠀⠀⠀⠀⠈⢿⣿⣿⣿⣶⣄⠀⠀⠀⠀⠀⠀⠀⠀⠀⠀⣀⣀⣠⣿⣿⡇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⠀⠀⠀⠀⠀⠀⠀⠀⠀⠀⠀⠀⠀⠀⠀⠀⠀⠀⠀⠀⠀⠀⠀⠀⠀⠀⠀⠀⠀⠀⠀⠀⠀⠀⠀⠀⠀⠀⠀⠀⠀⠀⠀⠀⠀⠀⠀⠀⠀⠀⠀⠀⠀⠀⠀⠀⠀⠀⠀⠀⠀⠀⠀⠀⠀⠀⠀⠀⠀⠀⠈⠙⠿⣿⣿⣿⣦⣤⣤⣤⣶⣶⣾⣿⣿⣿⣿⣿⣿⣿⡇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⠀⠀⠀⠀⠀⠀⠀⠀⠀⠀⠀⠀⠀⠀⠀⠀⠀⠀⠀⠀⠀⠀⠀⠀⠀⠀⠀⠀⠀⠀⠀⠀⠀⠀⠀⠀⠀⠀⠀⠀⠀⠀⠀⠀⠀⠀⠀⠀⠀⠀⠀⠀⠀⠀⠀⠀⠀⠀⠀⠀⠀⠀⠀⠀⠀⠀⠀⠀⠀⠀⠀⠀⠀⠈⠙⠻⣿⣿⣿⣿⣿⣿⣿⡿⠿⠿⠿⢿⣿⣿⡇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⠀⠀⠀⠀⠀⠀⠀⠀⠀⠀⠀⠀⠀⠀⠀⠀⠀⠀⠀⠀⠀⠀⠀⠀⠀⠀⠀⠀⠀⠀⠀⠀⠀⠀⠀⠀⠀⠀⠀⠀⠀⠀⠀⠀⠀⠀⠀⠀⠀⠀⠀⠀⠀⠀⠀⠀⠀⠀⠀⠀⠀⠀⠀⠀⠀⠀⠀⠀⠀⠀⠀⠀⠀⠀⠀⠀⠀⠉⠉⠉⠀⠀⠀⠀⠀⠀⠀⢸⣿⣿⡇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⠀⠀⠀⠀⠀⠀⠀⠀⠀⠀⠀⠀⠀⠀⠀⠀⠀⠀⠀⠀⠀⠀⠀⠀⠀⠀⠀⠀⠀⠀⠀⠀⠀⠀⠀⠀⠀⠀⠀⠀⠀⠀⠀⠀⠀⠀⠀⠀⠀⠀⠀⠀⠀⠀⠀⠀⠀⠀⠀⠀⠀⠀⠀⠀⠀⠀⠀⠀⠀⠀⠀⠀⠀⠀⠀⠀⠀⠀⠀⠀⠀⠀⠀⠀⠀⠀⠀⣼⣿⣿⡇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⠀⠀⠀⠀⠀⠀⠀⠀⠀⠀⠀⠀⠀⠀⠀⠀⠀⠀⠀⠀⠀⠀⠀⠀⠀⠀⠀⠀⠀⠀⠀⠀⠀⠀⠀⠀⠀⠀⠀⠀⠀⠀⠀⠀⠀⠀⠀⠀⠀⠀⠀⠀⠀⠀⠀⠀⠀⠀⠀⠀⠀⠀⠀⠀⠀⠀⠀⠀⠀⠀⠀⠀⠀⠀⠀⠀⠀⠀⠀⠀⠀⠀⠀⠀⠀⠀⢠⣿⣿⣿⡇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⠀⠀⠀⠀⠀⠀⠀⠀⠀⠀⠀⠀⠀⠀⠀⠀⠀⠀⠀⠀⠀⠀⠀⠀⠀⠀⠀⠀⠀⠀⠀⠀⠀⠀⠀⠀⠀⠀⠀⠀⠀⠀⠀⠀⠀⠀⠀⠀⠀⠀⠀⠀⠀⠀⠀⠀⠀⠀⠀⠀⠀⠀⠀⠀⠀⠀⠀⠀⠀⠀⠀⠀⠀⠀⠀⠀⠀⠀⠀⠀⠀⠀⠀⠀⠀⢠⣿⣿⣿⣿⡇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⠀⠀⠀⠀⠀⠀⠀⠀⠀⠀⠀⠀⠀⠀⠀⠀⠀⠀⠀⠀⠀⠀⠀⠀⠀⠀⠀⠀⠀⠀⠀⠀⠀⠀⠀⠀⠀⠀⠀⠀⠀⠀⠀⠀⠀⠀⠀⠀⠀⠀⠀⠀⠀⠀⠀⠀⠀⠀⠀⠀⠀⠀⠀⠀⠀⠀⠀⠀⠀⠀⠀⠀⠀⠀⠀⠀⠀⠀⠀⠀⠀⠀⠀⠀⢠⣿⣿⣿⣿⣿⡇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⠀⠀⠀⠀⠀⠀⠀⠀⠀⠀⠀⠀⠀⠀⠀⠀⠀⠀⠀⠀⠀⠀⠀⠀⠀⠀⠀⠀⠀⠀⠀⠀⠀⠀⠀⠀⠀⠀⠀⠀⠀⠀⠀⠀⠀⠀⠀⠀⠀⠀⠀⠀⠀⠀⠀⠀⠀⠀⠀⠀⠀⠀⠀⠀⠀⠀⠀⠀⠀⠀⠀⠀⠀⠀⠀⠀⠀⠀⠀⠀⠀⠀⠀⣠⣾⣿⣿⣿⣿⣿⡇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⠀⠀⠀⠀⠀⠀⠀⠀⠀⠀⠀⠀⠀⠀⠀⠀⠀⠀⠀⠀⠀⠀⠀⠀⠀⠀⠀⠀⠀⠀⠀⠀⠀⠀⠀⠀⠀⠀⠀⠀⠀⠀⠀⠀⠀⠀⠀⠀⠀⠀⠀⠀⠀⠀⠀⠀⠀⠀⠀⠀⠀⠀⠀⠀⠀⠀⠀⠀⠀⠀⠀⠀⠀⠀⠀⠀⠀⠀⠀⠀⠀⠀⠈⠻⠿⣿⣿⣿⣿⣿⡇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⠀⠀⠀⠀⠀⠀⠀⠀⠀⠀⠀⠀⠀⠀⠀⠀⠀⠀⠀⠀⠀⠀⠀⠀⠀⠀⠀⠀⠀⠀⠀⠀⠀⠀⠀⠀⠀⠀⠀⠀⠀⠀⠀⠀⠀⠀⠀⠀⠀⠀⠀⠀⠀⠀⠀⠀⠀⠀⠀⠀⠀⠀⠀⠀⠀⠀⠀⠀⠀⠀⠀⠀⠀⠀⠀⠀⠀⠀⠀⠀⠀⠀⠀⠀⠀⣾⣿⣿⣿⠋⠁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⠀⠀⠀⠀⠀⠀⠀⠀⠀⠀⠀⠀⠀⠀⠀⠀⠀⠀⠀⠀⠀⠀⠀⠀⠀⠀⠀⠀⠀⠀⠀⠀⠀⠀⠀⠀⠀⠀⠀⠀⠀⠀⠀⠀⠀⠀⠀⠀⠀⠀⠀⠀⠀⠀⠀⠀⠀⠀⠀⠀⠀⠀⠀⠀⠀⠀⠀⠀⠀⠀⠀⠀⠀⠀⠀⠀⠀⠀⠀⠀⠀⠀⠀⠀⣼⣿⣿⣿⠃⠀⠀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⠀⠀⠀⠀⠀⠀⠀⠀⠀⠀⠀⠀⠀⠀⠀⠀⠀⠀⠀⠀⠀⠀⠀⠀⠀⠀⠀⠀⠀⠀⠀⠀⠀⠀⠀⠀⠀⠀⠀⠀⠀⠀⠀⠀⠀⠀⠀⠀⠀⠀⠀⠀⠀⠀⠀⠀⠀⠀⠀⠀⠀⠀⠀⠀⠀⠀⠀⠀⠀⠀⠀⠀⠀⠀⠀⠀⠀⠀⠀⠀⠀⠀⠀⣸⣿⣿⣿⠃⠀⠀⠀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⠀⠀⠀⠀⠀⠀⠀⠀⠀⠀⠀⠀⠀⠀⠀⠀⠀⠀⠀⠀⠀⠀⠀⠀⠀⠀⠀⠀⠀⠀⠀⠀⠀⠀⠀⠀⠀⠀⠀⠀⠀⠀⠀⠀⠀⠀⠀⠀⠀⠀⠀⠀⠀⠀⠀⠀⠀⠀⠀⠀⠀⠀⠀⠀⠀⠀⠀⠀⠀⠀⠀⠀⠀⠀⠀⠀⠀⠀⠀⠀⠀⠀⢀⣿⣿⣿⠃⠀⠀⠀⠀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⠀⠀⠀⠀⠀⠀⠀⠀⠀⠀⠀⠀⠀⠀⠀⠀⠀⠀⠀⠀⠀⠀⠀⠀⠀⠀⠀⠀⠀⠀⠀⠀⠀⠀⠀⠀⠀⠀⠀⠀⠀⠀⠀⠀⠀⠀⠀⠀⠀⠀⠀⠀⠀⠀⠀⠀⠀⠀⠀⠀⠀⠀⠀⠀⠀⠀⠀⠀⠀⠀⠀⠀⠀⠀⠀⠀⠀⠀⠀⠀⠀⠀⣾⣿⡿⠁⠀⠀⠀⠀⠀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⠀⠀⠀⠀⠀⠀⠀⠀⠀⠀⠀⠀⠀⠀⠀⠀⠀⠀⠀⠀⠀⠀⠀⠀⠀⠀⠀⠀⠀⠀⠀⠀⠀⠀⠀⠀⠀⠀⠀⠀⠀⠀⠀⠀⠀⠀⠀⠀⠀⠀⠀⠀⠀⠀⠀⠀⠀⠀⠀⠀⠀⠀⠀⠀⠀⠀⠀⠀⠀⠀⠀⠀⠀⠀⠀⠀⠀⠀⠀⠀⠀⣼⣿⡿⠁⠀⠀⠀⠀⠀⠀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⠀⠀⠀⠀⠀⠀⠀⠀⠀⠀⠀⠀⠀⠀⠀⠀⠀⠀⠀⠀⠀⠀⠀⠀⠀⠀⠀⠀⠀⠀⠀⠀⠀⠀⠀⠀⠀⠀⠀⠀⠀⠀⠀⠀⠀⠀⠀⠀⠀⠀⠀⠀⠀⠀⠀⠀⠀⠀⠀⠀⠀⠀⠀⠀⠀⠀⠀⠀⠀⠀⠀⠀⠀⠀⠀⠀⠀⠀⠀⠀⠀⠀⠀⠀⢠⣤⣄⠀⠀⠠⡇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⠀⠀⠀⠀⠀⠀⠀⠀⠀⠀⠀⠀⠀⠀⠀⠀⠀⠀⠀⠀⠀⠀⠀⠀⠀⠀⠀⠀⠀⠀⠀⠀⠀⠀⠀⠀⠀⠀⠀⠀⠀⠀⠀⠀⠀⠀⠀⠀⠀⠀⠀⠀⠀⠀⠀⠀⠀⠀⠀⠀⠀⠀⠀⠀⠀⠀⠀⠀⠀⠀⠀⠀⠀⠀⠀⠀⠀⠀⠀⠀⠀⠀⠀⠀⠀⠙⢿⣷⣄⠀⠀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⠀⠀⠀⠀⠀⠀⠀⠀⠀⠀⠀⠀⠀⠀⠀⠀⠀⠀⠀⠀⠀⠀⠀⠀⠀⠀⠀⠀⠀⠀⠀⠀⠀⠀⠀⠀⠀⠀⠀⠀⠀⠀⠀⠀⠀⠀⠀⠀⠀⠀⠀⠀⠀⠀⠀⠀⠀⠀⠀⠀⠀⠀⠀⠀⠀⠀⠀⠀⠀⠀⠀⠀⠀⠀⠀⠀⠀⠀⠀⠀⠀⠀⠀⠀⠀⠀⠀⠉⠻⣧⠀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⠀⠀⠀⠀⠀⠀⠀⠀⠀⠀⠀⠀⠀⠀⠀⠀⠀⠀⠀⠀⠀⠀⠀⠀⠀⠀⠀⠀⠀⠀⠀⠀⠀⠀⠀⠀⠀⠀⠀⠀⠀⠀⠀⠀⠀⠀⠀⠀⠀⠀⠀⠀⠀⠀⠀⠀⠀⠀⠀⠀⠀⠀⠀⠀⠀⠀⠀⠀⠀⠀⠀⠀⠀⠀⠀⠀⠀⠀⠀⠀⠀⠀⠀⠀⠀⠀⠀⠀⠀⠘⡇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⠀⠀⠀⠀⠀⠀⠀⠀⠀⠀⠀⠀⠀⠀⠀⠀⠀⠀⠀⠀⠀⠀⠀⠀⠀⠀⠀⠀⠀⠀⠀⠀⠀⠀⠀⠀⠀⠀⠀⠀⠀⠀⠀⠀⠀⠀⠀⠀⠀⠀⠀⠀⠀⠀⠀⠀⠀⠀⠀⠀⠀⠀⠀⠀⠀⠀⠀⠀⠀⠀⠀⠀⠀⠀⠀⠀⠀⠀⠀⠀⠀⠀⠀⠀⠀⠀⠀⠀⠀⢠⡄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⠀⠀⠀⠀⠀⠀⠀⠀⠀⠀⠀⠀⠀⠀⠀⠀⠀⠀⠀⠀⠀⠀⠀⠀⠀⠀⠀⠀⠀⠀⠀⠀⠀⠀⠀⠀⠀⠀⠀⠀⠀⠀⠀⠀⠀⠀⠀⠀⠀⠀⠀⠀⠀⠀⠀⠀⠀⠀⠀⠀⠀⠀⠀⠀⠀⠀⠀⠀⠀⠀⠀⠀⠀⠀⠀⠀⠀⠀⠀⠀⠀⠀⠀⠀⠀⠀⠀⠀⢠⣿⡇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⠀⠀⠀⠀⠀⠀⠀⠀⠀⠀⠀⠀⠀⠀⠀⠀⠀⠀⠀⠀⠀⠀⠀⠀⠀⠀⠀⠀⠀⠀⠀⠀⠀⠀⠀⠀⠀⠀⠀⠀⠀⠀⠀⠀⠀⠀⠀⠀⠀⠀⠀⠀⠀⠀⠀⠀⠀⠀⠀⠀⠀⠀⠀⠀⠀⠀⠀⠀⠀⠀⠀⠀⠀⢠⣶⣦⠀⠀⠀⠀⠀⠀⠀⠀⠀⠀⠀⠀⢸⣿⡇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⠀⠀⠀⠀⠀⠀⠀⠀⠀⠀⠀⠀⠀⠀⠀⠀⠀⠀⠀⠀⠀⠀⠀⠀⠀⠀⠀⠀⠀⠀⠀⠀⠀⠀⠀⠀⠀⠀⠀⠀⠀⠀⠀⠀⠀⠀⠀⠀⠀⠀⠀⠀⠀⠀⠀⠀⠀⠀⠀⠀⠀⠀⠀⠀⠀⠀⠀⠀⠀⠀⠀⠀⠀⠸⣿⣿⣦⡄⠀⠀⠀⠀⠀⠀⠀⠀⠀⠀⠀⠉⠃</a:t>
            </a:r>
            <a:br/>
            <a:r>
              <a:t>⠀⠀⠀⠀⢠⣤⣤⣤⣤⣤⣤⣤⣤⣤⣤⣤⣤⣤⣤⣤⣤⣤⣤⣤⣤⣤⣤⣤⣤⣤⣤⣤⣤⣤⣤⣤⣤⣤⣤⣤⣤⣤⣤⣤⣤⣤⣤⣤⣤⣤⣤⣤⣤⣤⣤⣤⣤⣤⣤⣤⣤⣤⣤⡄⠀⠀⠀⠀⠀⠀⠀⠀⠀⠀⠈⢻⣿⣿⣦⠀⠀⠀⠀⠀⠀⠀⠀⠀⣀⣀⡀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⠀⠀⠀⠀⠀⠀⠀⠀⠀⠀⠀⠀⠀⠀⠀⠀⠀⠀⠀⠀⠀⠀⠀⠀⠀⠀⠀⠀⠀⠀⠀⠀⠀⠀⠀⠀⠀⠀⠀⠀⠀⠀⠀⠀⠀⠀⠀⠀⠀⠀⠀⠀⠀⠀⠀⠀⠀⠀⠀⠀⠀⠀⠀⠀⠀⠀⠀⠀⠀⠀⠀⠀⠀⠀⠀⠀⠙⢿⣿⣷⣤⣤⣤⣴⣶⣾⣿⣿⣿⣿⡇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⠀⠀⠀⠀⠀⠀⠀⠀⠀⠀⠀⠀⠀⠀⠀⠀⠀⠀⠀⠀⠀⠀⠀⠀⠀⠀⠀⠀⠀⠀⠀⠀⠀⠀⠀⠀⠀⠀⠀⠀⠀⠀⠀⠀⠀⠀⠀⠀⠀⠀⠀⠀⠀⠀⠀⠀⠀⠀⠀⠀⠀⠀⠀⠀⠀⠀⠀⠀⠀⠀⠀⠀⠀⠀⠀⠀⠀⠈⠻⣿⣿⣿⣿⣿⣿⣿⡿⠿⠿⠿⡇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⠀⠀⠀⠀⠀⠀⠀⠀⠀⠀⠀⠀⠀⠀⠀⠀⠀⠀⠀⠀⠀⠀⠀⠀⠀⠀⠀⠀⠀⠀⠀⠀⠀⠀⠀⠀⠀⠀⠀⠀⠀⠀⠀⠀⠀⠀⠀⠀⠀⠀⠀⠀⠀⠀⠀⠀⠀⠀⠀⠀⠀⠀⠀⠀⠀⠀⠀⠀⠀⠀⠀⠀⠀⠀⠀⠀⠀⠀⠀⠀⠉⠉⠉⠀⠀⠀⠀⠀⠀⠀⡇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⠀⠀⠀⠀⠀⠀⠀⠀⠀⠀⠀⠀⠀⠀⠀⠀⠀⠀⠀⠀⠀⠀⠀⠀⠀⠀⠀⠀⠀⠀⠀⠀⠀⠀⠀⠀⠀⠀⠀⠀⠀⠀⠀⠀⠀⠀⠀⠀⠀⠀⠀⠀⠀⠀⠀⠀⠀⠀⠀⠀⠀⠀⠀⠀⠀⠀⠀⠀⠀⠀⠀⠀⠀⠀⠀⠀⠀⠀⠀⠀⠀⠀⠀⠀⠀⠀⠀⠀⠀⢠⡇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⠀⠀⠀⠀⠀⠀⠀⠀⠀⠀⠀⠀⠀⠀⠀⠀⠀⠀⠀⠀⠀⠀⠀⠀⠀⠀⠀⠀⠀⠀⠀⠀⠀⠀⠀⠀⠀⠀⠀⠀⠀⠀⠀⠀⠀⠀⠀⠀⠀⠀⠀⠀⠀⠀⠀⠀⠀⠀⠀⠀⠀⠀⠀⠀⠀⠀⠀⠀⠀⠀⠀⠀⠀⠀⠀⠀⠀⠀⠀⠀⠀⠀⠀⠀⠀⠀⠀⠀⢠⣿⡇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⠀⠀⠀⠀⠀⠀⠀⠀⠀⠀⠀⠀⠀⠀⠀⠀⠀⠀⠀⠀⠀⠀⠀⠀⠀⠀⠀⠀⠀⠀⠀⠀⠀⠀⠀⠀⠀⠀⠀⠀⠀⠀⠀⠀⠀⠀⠀⠀⠀⠀⠀⠀⠀⠀⠀⠀⠀⠀⠀⠀⠀⠀⠀⠀⠀⠀⠀⠀⠀⠀⠀⠀⠀⠀⠀⠀⠀⠀⠀⠀⠀⠀⠀⠀⠀⠀⠸⠿⣿⣿⡇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⠀⠀⠀⠀⠀⠀⠀⠀⠀⠀⠀⠀⠀⠀⠀⠀⠀⠀⠀⠀⠀⠀⠀⠀⠀⠀⠀⠀⠀⠀⠀⠀⠀⠀⠀⠀⠀⠀⠀⠀⠀⠀⠀⠀⠀⠀⠀⠀⠀⠀⠀⠀⠀⠀⠀⠀⠀⠀⠀⠀⠀⠀⠀⠀⠀⠀⠀⠀⠀⠀⠀⠀⠀⠀⠀⠀⠀⠀⠀⠀⠀⠀⠀⠀⠀⠀⠀⣼⣿⣿⡇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⠀⠀⠀⠀⠀⠀⠀⠀⠀⠀⠀⠀⠀⠀⠀⠀⠀⠀⠀⠀⠀⠀⠀⠀⠀⠀⠀⠀⠀⠀⠀⠀⠀⠀⠀⠀⠀⠀⠀⠀⠀⠀⠀⠀⠀⠀⠀⠀⠀⠀⠀⠀⠀⠀⠀⠀⠀⠀⠀⠀⠀⠀⠀⠀⠀⠀⠀⠀⠀⠀⠀⠀⠀⠀⠀⠀⠀⠀⠀⠀⠀⠀⠀⠀⠀⠀⣸⣿⣿⣿⠃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⠀⠀⠀⠀⠀⠀⠀⠀⠀⠀⠀⠀⠀⠀⠀⠀⠀⠀⠀⠀⠀⠀⠀⠀⠀⠀⠀⠀⠀⠀⠀⠀⠀⠀⠀⠀⠀⠀⠀⠀⠀⠀⠀⠀⠀⠀⠀⠀⠀⠀⠀⠀⠀⠀⠀⠀⠀⠀⠀⠀⠀⠀⠀⠀⠀⠀⠀⠀⠀⠀⠀⠀⠀⠀⠀⠀⠀⠀⠀⠀⠀⠀⠀⠀⠀⠀⣿⣿⣿⠃⠀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⠀⠀⠀⠀⠀⠀⠀⠀⠀⠀⠀⠀⠀⠀⠀⠀⠀⠀⠀⠀⠀⠀⠀⠀⠀⠀⠀⠀⠀⠀⠀⠀⠀⠀⠀⠀⠀⠀⠀⠀⠀⠀⠀⠀⠀⠀⠀⠀⠀⠀⠀⠀⠀⠀⠀⠀⠀⠀⠀⠀⠀⠀⠀⠀⠀⠀⠀⠀⠀⠀⠀⠀⠀⠀⠀⠀⠀⠀⠀⠀⠀⠀⠀⠀⠀⣼⣿⣿⠃⠀⠀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⠀⠀⠀⠀⠀⠀⠀⠀⠀⠀⠀⠀⠀⠀⠀⠀⠀⠀⠀⠀⠀⠀⠀⠀⠀⠀⠀⠀⠀⠀⠀⠀⠀⠀⠀⠀⠀⠀⠀⠀⠀⠀⠀⠀⠀⠀⠀⠀⠀⠀⠀⠀⠀⠀⠀⠀⠀⠀⠀⠀⠀⠀⠀⠀⠀⠀⠀⠀⠀⠀⠀⠀⠀⠀⠀⠀⠀⠀⠀⠀⠀⠀⠀⠀⣰⣿⣿⠃⠀⠀⠀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⠀⠀⠀⠀⠀⠀⠀⠀⠀⠀⠀⠀⠀⠀⠀⠀⠀⠀⠀⠀⠀⠀⠀⠀⠀⠀⠀⠀⠀⠀⠀⠀⠀⠀⠀⠀⠀⠀⠀⠀⠀⠀⠀⠀⠀⠀⠀⠀⠀⠀⠀⠀⠀⠀⠀⠀⠀⠀⠀⠀⠀⠀⠀⠀⠀⠀⠀⠀⠀⠀⠀⠀⠀⠀⠀⠀⠀⠀⠀⠀⠀⠀⠀⠀⣀⡄⠀⠀⠀⠀⠀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⠀⠀⠀⠀⠀⠀⠀⠀⠀⠀⠀⠀⠀⠀⠀⠀⠀⠀⠀⠀⠀⠀⠀⠀⠀⠀⠀⠀⠀⠀⠀⠀⠀⠀⠀⠀⠀⠀⠀⠀⠀⠀⠀⠀⠀⠀⠀⠀⠀⠀⠀⠀⠀⠀⠀⠀⠀⠀⠀⠀⠀⠀⠀⠀⠀⠀⠀⠀⠀⠀⠀⠀⠀⠀⠀⠀⠀⠀⠀⠀⠀⠀⠀⢸⣿⣿⠟⠀⠀⠀⠀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⠀⠀⠀⠀⠀⠀⠀⠀⠀⠀⠀⠀⠀⠀⠀⠀⠀⠀⠀⠀⠀⠀⠀⠀⠀⠀⠀⠀⠀⠀⠀⠀⠀⠀⠀⠀⠀⠀⠀⠀⠀⠀⠀⠀⠀⠀⠀⠀⠀⠀⠀⠀⠀⠀⠀⠀⠀⠀⠀⠀⠀⠀⠀⠀⠀⠀⠀⠀⠀⠀⠀⠀⠀⠀⠀⠀⠀⠀⠀⠀⠀⠀⠀⢨⣿⣯⠀⠀⠀⠀⠀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⠀⠀⠀⠀⠀⠀⠀⠀⠀⠀⠀⠀⠀⠀⠀⠀⠀⠀⠀⠀⠀⠀⠀⠀⠀⠀⠀⠀⠀⠀⠀⠀⠀⠀⠀⠀⠀⠀⠀⠀⠀⠀⠀⠀⠀⠀⠀⠀⠀⠀⠀⠀⠀⠀⠀⠀⠀⠀⠀⠀⠀⠀⠀⠀⠀⠀⠀⠀⠀⠀⠀⠀⠀⠀⠀⠀⠀⠀⠀⠀⠀⠀⠀⠸⣿⣿⡀⠀⠀⠀⠀</a:t>
            </a:r>
            <a:br/>
            <a:r>
              <a:t>⣷⣶⣤⣤⣤⣤⣤⣤⣤⣤⣤⣤⣤⣤⣤⣤⣤⣤⣤⣤⣤⣤⣤⣤⣤⣤⣤⣤⣤⣤⣤⣤⣤⣤⣤⣤⣤⣤⣤⣤⣤⣤⣤⣤⣤⣤⣤⣤⣤⣤⣤⣤⣤⣤⣤⣤⣤⣤⣤⣤⣤⣤⣤⣤⣤⣤⣤⣤⡄⠀⠀⠀⠀⠀⠀⠀⠀⠀⠀⠀⠀⠀⠀⠀⣿⣿⣇⡀⠀⠀⠀</a:t>
            </a:r>
            <a:br/>
            <a:r>
              <a:t>⢻⣿⣧⡀⠀⠀⠀⠀⠀⠀⠀⠀⠀⠀⠀⠀⠀⠀⠀⠀⠀⠀⠀⠀⠀⠀⠀⠀⠀⠀⠀⠀⠀⠀⠀⠀⠀⠀⠀⠀⠀⠀⠀⠀⠀⠀⠀⠀⠀⠀⠀⠀⠀⠀⠀⠀⠀⠀⠀⠀⠀⠀⠀⠀⠀⠀⠀⠀⠀⠀⠀⠀⠀⠀⠀⠀⠀⠀⠀⠀⠀⠀⠀⠀⢻⣿⣿⣿⣿⣿⡇</a:t>
            </a:r>
            <a:br/>
            <a:r>
              <a:t>⠀⠹⣿⣷⣄⠀⠀⠀⠀⠀⠀⠀⠀⠀⠀⠀⠀⠀⠀⠀⠀⠀⠀⠀⠀⠀⠀⠀⠀⠀⠀⠀⠀⠀⠀⠀⠀⠀⠀⠀⠀⠀⠀⠀⠀⠀⠀⠀⠀⠀⠀⠀⠀⠀⠀⠀⠀⠀⠀⠀⠀⠀⠀⠀⠀⠀⠀⠀⠀⠀⠀⠀⠀⠀⠀⠀⠀⠀⠀⠀⠀⠀⠀⠀⠀⠙⠛⠻⠿⠿⠇</a:t>
            </a:r>
            <a:br/>
            <a:r>
              <a:t>⠀⠀⠘⢿⣿⣦⡀⠀⠀⠀⠀⠀⠀⠀⠀⠀⠀⠀⠀⠀⠀⠀⠀⠀⠀⠀⠀⠀⠀⠀⠀⠀⠀⠀⠀⠀⠀⠀⠀⠀⠀⠀⠀⠀⠀⠀⠀⠀⠀⠀⠀⠀⠀⠀⠀⠀⠀⠀⠀⠀⠀⠀⠀⠀⠀⠀⠀⠀⠀⠀⠀⠀⠀⠀⠀⠀⠀⠀⠀⠀⠀⠀⠀⠀⠀⠀⠀⠀⠀⠀⠀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⠀⠀⠀⠈⢿⣿⣷⣄⠀⠀⠀⠀⠀⠀⠀⠀⠀⠀⠀⠀⠀⠀⠀⠀⠀⠀⠀⠀⠀⠀⠀⠀⠀⠀⠀⠀⠀⠀⠀⠀⠀⠀⠀⠀⠀⠀⠀⠀⠀⠀⠀⠀⠀⠀⠀⠀⠀⠀⠀⠀⠀⠀⠀⠀⠀⠀⠀⠀⠀⠀⠀⠀⠀⠀⠀⠀⠀⠀⠀⠀⠀⠀⠀⠀⠀⠀⠀⠀⠀⠀⠀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⠀⠀⠀⠀⠀⢻⣿⣿⣧⠀⠀⠀⠀⠀⠀⠀⠀⠀⠀⠀⠀⠀⠀⠀⠀⠀⠀⠀⠀⠀⠀⠀⠀⠀⠀⠀⠀⠀⠀⠀⠀⠀⠀⠀⠀⠀⠀⠀⠀⠀⠀⠀⠀⠀⠀⠀⠀⠀⠀⠀⠀⠀⠀⠀⠀⠀⠀⠀⠀⠀⠀⠀⠀⠀⠀⠀⠀⠀⠀⠀⠀⠀⠀⠀⠀⠀⠀⠀⠀⠀⠀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⡀⠀⠀⠀⠀⠀⢻⣿⣿⣷⡀⠀⠀⠀⠀⠀⠀⠀⠀⠀⠀⠀⠀⠀⠀⠀⠀⠀⠀⠀⠀⠀⠀⠀⠀⠀⠀⠀⠀⠀⠀⠀⠀⠀⠀⠀⠀⠀⠀⠀⠀⠀⠀⠀⠀⠀⠀⠀⠀⠀⠀⠀⠀⠀⠀⠀⠀⠀⠀⠀⠀⠀⠀⠀⠀⠀⠀⠀⠀⠀⠀⠀⠀⠀⠀⠀⠀⠀⠀⠀⠀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⣿⣦⠀⠀⠀⠀⠀⢿⣿⣿⣷⠀⠀⠀⠀⠀⠀⠀⠀⠀⠀⠀⠀⠀⠀⠀⠀⠀⠀⠀⠀⠀⠀⠀⠀⠀⠀⠀⠀⠀⠀⠀⠀⠀⠀⠀⠀⠀⠀⠀⠀⠀⠀⠀⠀⠀⠀⠀⠀⠀⠀⠀⠀⠀⠀⠀⠀⠀⠀⠀⠀⠀⠀⠀⠀⠀⠀⠀⠀⠀⠀⠀⠀⠀⠀⠀⠀⠀⠀⠀⠀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⣿⣿⣧⠀⠀⠀⠀⠈⣿⣿⣿⣧⠀⠀⠀⠀⠀⠀⠀⠀⠀⠀⠀⠀⠀⠀⠀⠀⠀⠀⠀⠀⠀⠀⠀⠀⠀⠀⠀⠀⠀⠀⠀⠀⠀⠀⠀⠀⠀⠀⠀⠀⠀⠀⠀⠀⠀⠀⠀⠀⠀⠀⠀⠀⠀⠀⠀⠀⠀⠀⠀⠀⠀⠀⠀⠀⠀⠀⠀⠀⠀⠀⠀⠀⠀⠀⠀⠀⠀⠀⠀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⣿⣿⣿⠀⠀⠀⠀⠀⢹⣿⣿⣿⠀⠀⠀⠀⠀⠀⠀⠀⠀⠀⠀⠀⠀⠀⠀⠀⠀⠀⠀⠀⠀⠀⠀⠀⠀⠀⠀⠀⠀⠀⠀⠀⠀⠀⠀⠀⠀⠀⠀⠀⠀⠀⠀⠀⠀⠀⠀⠀⠀⠀⠀⠀⠀⠀⠀⠀⠀⠀⠀⠀⠀⠀⠀⠀⠀⠀⠀⠀⠀⠀⠀⠀⠀⠀⠀⠀⠀⠀⠀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⣿⣿⣿⠀⠀⠀⠀⠀⠈⣿⣿⣿⠀⠀⠀⠀⠀⠀⠀⠀⠀⠀⠀⠀⠀⠀⠀⠀⠀⠀⠀⠀⠀⠀⠀⠀⠀⠀⠀⠀⠀⠀⠀⠀⠀⠀⠀⠀⠀⠀⠀⠀⠀⠀⠀⠀⠀⠀⠀⠀⠀⠀⠀⠀⠀⠀⠀⠀⠀⠀⠀⠀⠀⠀⠀⠀⠀⠀⠀⠀⠀⠀⠀⠀⠀⠀⠀⠀⠀⠀⠀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⡿⠿⠟⠃⠀⠀⠀⠀⠀⣿⣿⠃⠀⠀⠀⠀⠀⠀⠀⠀⠀⠀⠀⠀⠀⠀⠀⠀⠀⠀⠀⠀⠀⠀⠀⠀⠀⠀⠀⠀⠀⠀⠀⠀⠀⠀⠀⠀⠀⠀⠀⠀⠀⠀⠀⠀⠀⠀⠀⠀⠀⠀⠀⠀⠀⠀⠀⠀⠀⠀⠀⠀⠀⠀⠀⠀⠀⠀⠀⠀⠀⠀⠀⠀⠀⠀⠀⠀⠀⠀⠀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⠀⠀⠀⠀⠀⠀⠀⠀⠀⠛⠁⠀⠀⠀⠀⠀⠀⠀⠀⠀⠀⠀⠀⠀⠀⠀⠀⠀⠀⠀⠀⠀⠀⠀⠀⠀⠀⠀⠀⠀⠀⠀⠀⠀⠀⠀⠀⠀⠀⠀⠀⠀⠀⠀⠀⠀⠀⠀⠀⠀⠀⠀⠀⠀⠀⠀⠀⠀⠀⠀⠀⠀⠀⠀⠀⠀⠀⠀⠀⠀⠀⠀⠀⠀⠀⠀⠀⠀⠀⠀⠀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⣿⣿⣿⣿⣿⣿⣿⣿⣿⣿⣿⣿⣿⣿⣿⣿⣿⣿⣿⣿⣿⣿⣿⣿⣿⣿⣿⣿⣿⣿⣿⣿⣿⣿⣿⣿⣿⣿⣿⣿⣿⠿⠛⠋⠉⠛⠛⠿⠿⢿⣿⣿⣿⣿⣿⣿⣿⣿⣿⣿⣿⣿⣿⣿⣿⣿⣿⣿⣿⣿⣿⣿⣿⣿⣿⣿⣿⣿⣿⣿⣿⣿⣿⣿⣿⣿⣿⣿⣿⣿⡇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⣿⣿⣿⣿⣿⣿⣿⣿⣿⣿⣿⣿⣿⣿⣿⣿⣿⣿⣿⣿⣿⣿⣿⣿⣿⣿⣿⣿⣿⣿⣿⣿⣿⣿⣿⣿⣿⣿⣿⠟⠁⠀⠀⠀⠀⠀⠀⠀⠀⠀⠈⠙⢿⣿⣿⣿⣿⣿⣿⣿⣿⣿⣿⣿⣿⣿⣿⣿⣿⣿⣿⣿⣿⣿⣿⣿⣿⣿⣿⣿⣿⣿⣿⣿⣿⣿⣿⣿⣿⣿⡇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⣿⣿⣿⣿⣿⣿⣿⣿⣿⣿⣿⣿⣿⣿⣿⣿⣿⣿⣿⣿⣿⣿⣿⣿⣿⣿⣿⣿⣿⣿⣿⣿⣿⣿⣿⣿⣿⡿⠁⠀⠀⠀⠀⠀⠀⠀⠀⠀⠀⠀⠀⠀⠀⠹⣿⣿⣿⣿⣿⣿⣿⣿⣿⣿⣿⣿⣿⣿⣿⣿⣿⣿⣿⣿⣿⣿⣿⣿⣿⣿⣿⣿⣿⣿⣿⣿⣿⣿⣿⣿⡇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⣿⣿⣿⣿⣿⣿⣿⣿⣿⣿⣿⣿⣿⣿⣿⣿⣿⣿⣿⣿⣿⣿⣿⣿⣿⣿⣿⣿⣿⣿⣿⣿⣿⣿⣿⣿⣿⣧⡀⠀⠀⠀⠀⠀⠀⠀⠀⠀⠀⠀⠀⢀⣼⣿⣿⣿⣿⣿⣿⣿⣿⣿⣿⣿⣿⣿⣿⣿⣿⣿⣿⣿⣿⣿⣿⣿⣿⣿⣿⣿⣿⣿⣿⣿⣿⣿⣿⣿⣿⣿⡇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⣿⣿⣿⣿⣿⣿⣿⣿⣿⣿⣿⣿⣿⣿⣿⣿⣿⣿⣿⣿⣿⣿⣿⣿⣿⣿⣿⣿⣿⣿⣿⣿⣿⣿⣿⣿⣿⣿⣿⣶⣦⣄⡀⠀⠀⠀⠀⠀⢀⣠⣾⣿⣿⣿⣿⣿⣿⣿⣿⣿⣿⣿⣿⣿⣿⣿⣿⣿⣿⣿⣿⣿⣿⣿⣿⣿⣿⣿⣿⣿⣿⣿⣿⣿⣿⣿⣿⣿⣿⣿⡇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⣿⣿⣿⣿⣿⣿⣿⣿⣿⣿⣿⣿⣿⣿⣿⣿⣿⣿⣿⣿⣿⣿⣿⣿⣿⣿⣿⣿⣿⣿⣿⣿⣿⣿⣿⣿⣿⣿⣿⣿⣿⣿⣿⣷⣶⣶⣶⣿⣿⣿⣿⣿⣿⣿⣿⣿⣿⣿⣿⣿⣿⣿⣿⣿⣿⣿⣿⣿⣿⣿⣿⣿⣿⣿⣿⣿⣿⣿⣿⣿⣿⣿⣿⣿⣿⣿⣿⣿⣿⣿⡇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⣿⣄⠀⠀⠀⠀⠀⠀⠀⠀⠀⠀⠀⠀⠀⠀⠀⠀⠀⠀⠀⠀⠀⠀⠀⠀⠀⠀⠀⠀⠀⠀⠀⠀⠀⠀⠀⠀⠀⠀⠀⠀⠀⠀⠀⠀⠀⠀⠀⠀⠀⠀⠀⠀⠀⠀⠀⠀⠀⠀⠀⠀⠀⠀⠀⠀⠀⠀⠀⠀⠀⠀⠀⠀⠀⠀⠀⠀⠀⠀⠀⠀⠀⠀⠀⠀⠀⠀⠀⠀⠀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⠘⢿⣷⡀⠀⠀⠀⠀⠀⠀⠀⠀⠀⠀⠀⠀⠀⠀⠀⠀⠀⠀⠀⠀⠀⠀⠀⠀⠀⠀⠀⠀⠀⠀⠀⠀⠀⠀⠀⠀⠀⠀⠀⠀⠀⠀⠀⠀⠀⠀⠀⠀⠀⠀⠀⠀⠀⠀⠀⠀⠀⠀⠀⠀⠀⠀⠀⠀⠀⠀⠀⠀⠀⠀⠀⠀⠀⠀⠀⠀⠀⠀⠀⠀⠀⠀⠀⠀⣰⣾⡇</a:t>
            </a:r>
            <a:br/>
            <a:r>
              <a:t>⠀⠀⠙⣿⣦⡀⠀⠀⠀⠀⠀⠀⠀⠀⠀⠀⠀⠀⠀⠀⠀⠀⠀⠀⠀⠀⠀⠀⠀⠀⠀⠀⠀⠀⠀⠀⠀⠀⠀⠀⠀⠀⠀⠀⠀⠀⠀⠀⠀⠀⠀⠀⠀⠀⠀⠀⠀⠀⠀⠀⠀⠀⠀⠀⠀⠀⠀⠀⠀⠀⠀⠀⠀⠀⠀⠀⠀⠀⠀⠀⠀⠀⠀⠀⠀⠀⠀⠀⣿⣿⠇</a:t>
            </a:r>
            <a:br/>
            <a:r>
              <a:t>⠀⠀⠀⠈⢻⣿⣆⡀⠀⠀⠀⠀⠀⠀⠀⠀⠀⠀⠀⠀⠀⠀⠀⠀⠀⠀⠀⠀⠀⠀⠀⠀⠀⠀⠀⠀⠀⠀⠀⠀⠀⠀⠀⠀⠀⠀⠀⠀⠀⠀⠀⠀⠀⠀⠀⠀⠀⠀⠀⠀⠀⠀⠀⠀⠀⠀⠀⠀⠀⠀⠀⠀⠀⠀⠀⠀⠀⠀⠀⠀⠀⠀⠀⠀⠀⠀⠀⢸⣿⣿⠀</a:t>
            </a:r>
            <a:br/>
            <a:r>
              <a:t>⠀⠀⠀⠀⠀⠹⣿⣷⣄⠀⠀⠀⠀⠀⠀⠀⠀⠀⠀⠀⠀⠀⠀⠀⠀⠀⠀⠀⠀⠀⠀⠀⠀⠀⠀⠀⠀⠀⠀⠀⠀⠀⠀⠀⠀⠀⠀⠀⠀⠀⠀⠀⠀⠀⠀⠀⠀⠀⠀⠀⠀⠀⠀⠀⠀⠀⠀⠀⠀⠀⠀⠀⠀⠀⠀⠀⠀⠀⠀⠀⠀⠀⠀⠀⠀⠀⠀⢸⣿⣿⠀</a:t>
            </a:r>
            <a:br/>
            <a:r>
              <a:t>⣤⣤⣤⣤⣤⣴⣾⣿⣿⣷⣶⣤⣤⣤⣤⣤⣤⣤⣤⣤⣤⣤⣤⣤⣤⣤⣤⣤⣤⣤⣤⣤⣤⣤⣤⣤⣤⣤⣤⣤⣤⣤⣤⣤⣤⣤⣤⣤⣤⣤⣤⣤⣤⣤⣤⣤⣤⣤⣤⣤⣤⣤⣤⣤⣤⣤⣤⣤⣤⣤⠀⠀⠀⠀⠀⠀⠀⠀⠀⠀⠀⠀⠀⠀⠀⠀⠀⢸⣿⣿⡄</a:t>
            </a:r>
            <a:br/>
            <a:r>
              <a:t>⠀⠀⠀⠀⠀⠀⠀⠀⠙⣿⣿⣧⡀⠀⠀⠀⠀⠀⠀⠀⠀⠀⠀⠀⠀⠀⠀⠀⠀⠀⠀⠀⠀⠀⠀⠀⠀⠀⠀⠀⠀⠀⠀⠀⠀⠀⠀⠀⠀⠀⠀⠀⠀⠀⠀⠀⠀⠀⠀⠀⠀⠀⠀⠀⠀⠀⠀⠀⠀⠀⠀⠀⠀⠀⠀⠀⠀⠀⠀⠀⠀⠀⠀⠀⠀⠀⠀⠘⢿⣿⡇</a:t>
            </a:r>
            <a:br/>
            <a:r>
              <a:t>⡄⠀⠀⠀⠀⠀⠀⠀⠀⠈⢿⣿⣿⣄⠀⠀⠀⠀⠀⠀⠀⠀⠀⠀⠀⠀⠀⠀⠀⠀⠀⠀⠀⠀⠀⠀⠀⠀⠀⠀⠀⠀⠀⠀⠀⠀⠀⠀⠀⠀⠀⠀⠀⠀⠀⠀⠀⠀⠀⠀⠀⠀⠀⠀⠀⠀⠀⠀⠀⠀⠀⠀⠀⠀⠀⠀⠀⠀⠀⠀⠀⠀⠀⠀⠀⠀⠀⠀⠀⠈⠁</a:t>
            </a:r>
            <a:br/>
            <a:r>
              <a:t>⣧⠀⠀⠀⠀⠀⠀⠀⠀⠀⠀⠻⣿⣿⣧⡀⠀⠀⠀⠀⠀⠀⠀⠀⠀⠀⠀⠀⠀⠀⠀⠀⠀⠀⠀⠀⠀⠀⠀⠀⠀⠀⠀⠀⠀⠀⠀⠀⠀⠀⠀⠀⠀⠀⠀⠀⠀⠀⠀⠀⠀⠀⠀⠀⠀⠀⠀⠀⠀⠀⠀⠀⠀⠀⠀⠀⠀⠀⠀⠀⠀⠀⠀⠀⠀⠀⠀⠀⠀⠀⠀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⣿⣷⣄⠀⠀⠀⠀⠀⠀⠀⠀⠀⢹⣿⣿⣿⡄⠀⠀⠀⠀⠀⠀⠀⠀⠀⠀⠀⠀⠀⠀⠀⠀⠀⠀⠀⠀⠀⠀⠀⠀⠀⠀⠀⠀⠀⠀⠀⠀⠀⠀⠀⠀⠀⠀⠀⠀⠀⠀⠀⠀⠀⠀⠀⠀⠀⠀⠀⠀⠀⠀⠀⠀⠀⠀⠀⠀⠀⠀⠀⠀⠀⠀⠀⠀⠀⠀⠀⠀⠀⠀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⣿⣿⣿⣷⣄⠀⠀⠀⠀⠀⠀⠀⠀⠹⣿⣿⣿⡄⠀⠀⠀⠀⠀⠀⠀⠀⠀⠀⠀⠀⠀⠀⠀⠀⠀⠀⠀⠀⠀⠀⠀⠀⠀⠀⠀⠀⠀⠀⠀⠀⠀⠀⠀⠀⠀⠀⠀⠀⠀⠀⠀⠀⠀⠀⠀⠀⠀⠀⠀⠀⠀⠀⠀⠀⠀⠀⠀⠀⠀⠀⠀⠀⠀⠀⠀⠀⠀⠀⠀⠀⠀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⣿⣿⣿⣿⣿⣷⡀⠀⠀⠀⠀⠀⠀⠀⢻⣿⣿⣿⡄⠀⠀⠀⠀⠀⠀⠀⠀⠀⠀⠀⠀⠀⠀⠀⠀⠀⠀⠀⠀⠀⠀⠀⠀⠀⠀⠀⠀⠀⠀⠀⠀⠀⠀⠀⠀⠀⠀⠀⠀⠀⠀⠀⠀⠀⠀⠀⠀⠀⠀⠀⠀⠀⠀⠀⠀⠀⠀⠀⠀⠀⠀⠀⠀⠀⠀⠀⠀⠀⠀⠀⠀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⣿⣿⣿⣿⣿⣿⣧⠀⠀⠀⠀⠀⠀⠀⠀⣿⣿⣿⣇⠀⠀⠀⠀⠀⠀⠀⠀⠀⠀⠀⠀⠀⠀⠀⠀⠀⠀⠀⠀⠀⠀⠀⠀⠀⠀⠀⠀⠀⠀⠀⠀⠀⠀⠀⠀⠀⠀⠀⠀⠀⠀⠀⠀⠀⠀⠀⠀⠀⠀⠀⠀⠀⠀⠀⠀⠀⠀⠀⠀⠀⠀⠀⠀⠀⠀⠀⠀⠀⠀⠀⠀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⣿⣿⣿⣿⣿⣿⡟⠀⠀⠀⠀⠀⠀⠀⠀⢸⣿⣿⡇⠀⠀⠀⠀⠀⠀⠀⠀⠀⠀⠀⠀⠀⠀⠀⠀⠀⠀⠀⠀⠀⠀⠀⠀⠀⠀⠀⠀⠀⠀⠀⠀⠀⠀⠀⠀⠀⠀⠀⠀⠀⠀⠀⠀⠀⠀⠀⠀⠀⠀⠀⠀⠀⠀⠀⠀⠀⠀⠀⠀⠀⠀⠀⠀⠀⠀⠀⠀⠀⠀⠀⠀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⣿⣿⣿⣿⣿⣿⡇⠀⠀⠀⠀⠀⠀⠀⠀⠀⣿⡿⠀⠀⠀⠀⠀⠀⠀⠀⠀⠀⠀⠀⠀⠀⠀⠀⠀⠀⠀⠀⠀⠀⠀⠀⠀⠀⠀⠀⠀⠀⠀⠀⠀⠀⠀⠀⠀⠀⠀⠀⠀⠀⠀⠀⠀⠀⠀⠀⠀⠀⠀⠀⠀⠀⠀⠀⠀⠀⠀⠀⠀⠀⠀⠀⠀⠀⠀⠀⠀⠀⠀⠀⠀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⠉⠙⠛⠛⠛⠋⠁⠀⠀⠀⠀⠀⠀⠀⠀⠀⠛⠀⠀⠀⠀⠀⠀⠀⠀⠀⠀⠀⠀⠀⠀⠀⠀⠀⠀⠀⠀⠀⠀⠀⠀⠀⠀⠀⠀⠀⠀⠀⠀⠀⠀⠀⠀⠀⠀⠀⠀⠀⠀⠀⠀⠀⠀⠀⠀⠀⠀⠀⠀⠀⠀⠀⠀⠀⠀⠀⠀⠀⠀⠀⠀⠀⠀⠀⠀⠀⠀⠀⠀⠀⠀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⠀⠀⠀⠀⡄⠀⠀⠀⠀⠀⠀⠀⠀⠀⠀⠀⠀⠀⠀⠀⠀⠀⠀⠀⠀⠀⠀⠀⠀⠀⠀⠀⠀⠀⠀⠀⠀⠀⠀⠀⠀⠀⠀⠀⠀⠀⠀⠀⠀⠀⠀⠀⠀⠀⠀⠀⠀⠀⠀⠀⠀⠀⠀⠀⠀⠀⠀⠀⠀⠀⠀⠀⠀⠀⠀⠀⠀⠀⠀⠀⠀⠀⠀⠀⠀⠀⠀⠀⠀⠀⠀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⣀⡀⠀⠀⠈⠉⠀⠀⠀⠀⠀⠀⠀⠀⠀⠀⠀⠀⠀⠀⠀⠀⠀⠀⠀⠀⠀⠀⠀⠀⠀⠀⠀⠀⠀⠀⠀⠀⠀⠀⠀⠀⠀⠀⠀⠀⠀⠀⠀⠀⠀⠀⠀⠀⠀⠀⠀⠀⠀⠀⠀⠀⠀⠀⠀⠀⠀⠀⠀⠀⠀⠀⠀⠀⠀⠀⠀⠀⠀⠀⠀⠀⠀⠀⠀⠀⠀⠀⠀⠀⠀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⣿⡃⠀⠀⠀⠀⠀⠀⠀⠀⠀⠀⠀⠀⠀⠀⠀⠀⠀⠀⠀⠀⠀⠀⠀⠀⠀⠀⠀⠀⠀⠀⠀⠀⠀⠀⠀⠀⠀⠀⠀⠀⠀⠀⠀⠀⠀⠀⠀⠀⠀⠀⠀⠀⠀⠀⠀⠀⠀⠀⠀⠀⠀⠀⠀⠀⠀⠀⠀⠀⠀⠀⠀⠀⠀⠀⠀⠀⠀⠀⠀⠀⠀⠀⠀⠀⠀⠀⠀⠀⠀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⠛⠃⠀⠀⠀⠀⠀⠀⠀⠀⠀⠀⠀⠀⠀⠀⠀⠀⠀⠀⠀⠀⠀⠀⠀⠀⠀⠀⠀⠀⠀⠀⠀⠀⠀⠀⠀⠀⠀⠀⠀⠀⠀⠀⠀⠀⠀⠀⠀⠀⠀⠀⠀⠀⠀⠀⠀⠀⠀⠀⠀⠀⠀⠀⠀⠀⠀⠀⠀⠀⠀⠀⠀⠀⠀⠀⠀⠀⠀⠀⠀⠀⠀⠀⠀⠀⠀⠀⠀⠀⠀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⣀⣀⣠⣤⣤⡀⠀⠀⠀⠀⠀⠀⠀⠀⠀⠀⠀⠀⠀⠀⠀⠀⠀⠀⠀⠀⠀⠀⠀⠀⠀⠀⠀⠀⠀⠀⠀⠀⠀⠀⠀⠀⠀⠀⠀⠀⠀⠀⠀⠀⠀⠀⠀⠀⠀⠀⠀⠀⠀⠀⠀⠀⠀⠀⠀⠀⠀⠀⠀⠀⠀⠀⠀⠀⠀⠀⠀⠀⠀⠀⠀⠀⠀⠀⠀⠀⠀⠀⠀⠀⠀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⣿⣿⣿⣿⣿⣿⣄⣴⠂⠀⠀⠀⠀⠀⠀⠀⠀⠀⠀⠀⠀⠀⠀⠀⠀⠀⠀⠀⠀⠀⠀⠀⠀⠀⠀⠀⠀⠀⠀⠀⠀⠀⠀⠀⠀⠀⠀⠀⠀⠀⠀⠀⠀⠀⠀⠀⠀⠀⠀⠀⠀⠀⠀⠀⠀⠀⠀⠀⠀⠀⠀⠀⠀⠀⠀⠀⠀⠀⠀⠀⠀⠀⠀⠀⠀⠀⠀⠀⠀⠀⠀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⣿⣿⣿⣿⣿⣿⡿⠿⣷⣄⠀⠀⠀⠀⠀⠀⠀⠀⠀⠀⠀⠀⠀⠀⠀⠀⠀⠀⠀⠀⠀⠀⠀⠀⠀⠀⠀⠀⠀⠀⠀⠀⠀⠀⠀⠀⠀⠀⠀⠀⠀⠀⠀⠀⠀⠀⠀⠀⠀⠀⠀⠀⠀⠀⠀⠀⠀⠀⠀⠀⠀⠀⠀⠀⠀⠀⠀⠀⠀⠀⠀⠀⠀⠀⠀⠀⠀⠀⠀⠀⠀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⣿⣿⣿⣿⣏⠁⠀⠀⠈⠿⣷⣄⠀⠀⠀⠀⠀⠀⠀⠀⠀⠀⠀⠀⠀⠀⠀⠀⠀⠀⠀⠀⠀⠀⠀⠀⠀⠀⠀⠀⠀⠀⠀⠀⠀⠀⠀⠀⠀⠀⠀⠀⠀⠀⠀⠀⠀⠀⠀⠀⠀⠀⠀⠀⠀⠀⠀⠀⠀⠀⠀⠀⠀⠀⠀⠀⠀⠀⠀⠀⠀⠀⠀⠀⠀⠀⠀⠀⠀⠀⠀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⣿⣿⣿⣿⣿⠀⠀⠀⠀⠀⠈⠿⣷⣄⠀⠀⠀⠀⠀⠀⠀⠀⠀⠀⠀⠀⠀⠀⠀⠀⠀⠀⠀⠀⠀⠀⠀⠀⠀⠀⠀⠀⠀⠀⠀⠀⠀⠀⠀⠀⠀⠀⠀⠀⠀⠀⠀⠀⠀⠀⠀⠀⠀⠀⠀⠀⠀⠀⠀⠀⠀⠀⠀⠀⠀⠀⠀⠀⠀⠀⠀⠀⠀⠀⠀⠀⠀⠀⠀⠀⠀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⣿⣿⣿⣿⣿⡇⠀⠀⠀⠀⠀⠀⠉⢿⣷⣄⠀⠀⠀⠀⠀⠀⠀⠀⠀⠀⠀⠀⠀⠀⠀⠀⠀⠀⠀⠀⠀⠀⠀⠀⠀⠀⠀⠀⠀⠀⠀⠀⠀⠀⠀⠀⠀⠀⠀⠀⠀⠀⠀⠀⠀⠀⠀⠀⠀⠀⠀⠀⠀⠀⠀⠀⠀⠀⠀⠀⠀⠀⠀⠀⠀⠀⠀⠀⠀⠀⠀⠀⠀⠀⠀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⣿⣿⣿⣿⣿⠇⠀⠀⠀⠀⠀⠀⠀⠀⠙⢿⣧⣄⠀⠀⠀⠀⠀⠀⠀⠀⠀⠀⠀⠀⠀⠀⠀⠀⠀⠀⠀⠀⠀⠀⠀⠀⠀⠀⠀⠀⠀⠀⠀⠀⠀⠀⠀⠀⠀⠀⠀⠀⠀⠀⠀⠀⠀⠀⠀⠀⠀⠀⠀⠀⠀⠀⠀⠀⠀⠀⠀⠀⠀⠀⠀⠀⠀⠀⠀⠀⠀⠀⠀⠀⠀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⣿⣿⣿⡿⠃⠀⠀⠀⠀⠀⠀⠀⠀⠀⠀⠀⠹⣿⣷⣄⠀⠀⠀⠀⠀⠀⠀⠀⠀⠀⠀⠀⠀⠀⠀⠀⠀⠀⠀⠀⠀⠀⠀⠀⠀⠀⠀⠀⠀⠀⠀⠀⠀⠀⠀⠀⠀⠀⠀⠀⠀⠀⠀⠀⠀⠀⠀⠀⠀⠀⠀⠀⠀⠀⠀⠀⠀⠀⠀⠀⠀⠀⠀⠀⠀⠀⠀⠀⠀⠀⠀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⣿⣿⣿⣷⣤⣀⠀⠀⠀⠀⠀⠀⠀⠀⠀⠀⠀⠈⠻⣿⣷⣄⠀⠀⠀⠀⠀⠀⠀⠀⠀⠀⠀⠀⠀⠀⠀⠀⠀⠀⠀⠀⠀⠀⠀⠀⠀⠀⠀⠀⠀⠀⠀⠀⠀⠀⠀⠀⠀⠀⠀⠀⠀⠀⠀⠀⠀⠀⠀⠀⠀⠀⠀⠀⠀⠀⠀⠀⠀⠀⠀⠀⠀⠀⠀⠀⠀⠀⠀⠀⠀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⣿⣿⣿⣿⣿⣿⣷⡄⠀⠀⠀⠀⠀⠀⠀⠀⠀⠀⠀⠈⢻⣿⣷⣄⠀⠀⠀⠀⠀⠀⠀⠀⠀⠀⠀⠀⠀⠀⠀⠀⠀⠀⠀⠀⠀⠀⠀⠀⠀⠀⠀⠀⠀⠀⠀⠀⠀⠀⠀⠀⠀⠀⠀⠀⠀⠀⠀⠀⠀⠀⠀⠀⠀⠀⠀⠀⠀⠀⠀⠀⠀⠀⠀⠀⠀⠀⠀⠀⠀⠀⠀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⣿⣿⣿⣿⣿⣿⣿⣿⡄⠀⠀⠀⠀⠀⠀⠀⠀⠀⠀⠀⠀⠙⣿⣿⣷⡄⠀⠀⠀⠀⠀⠀⠀⠀⠀⠀⠀⠀⠀⠀⠀⠀⠀⠀⠀⠀⠀⠀⠀⠀⠀⠀⠀⠀⠀⠀⠀⠀⠀⠀⠀⠀⠀⠀⠀⠀⠀⠀⠀⠀⠀⠀⠀⠀⠀⠀⠀⠀⠀⠀⠀⠀⠀⠀⠀⠀⠀⠀⠀⠀⠀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⣿⣿⣿⣿⣿⣿⣿⣿⣿⣶⣤⣤⣤⣤⣤⣤⣤⣤⣤⣤⣤⣤⣾⣿⣿⣿⣶⣶⣤⣤⣤⣤⣤⣤⣤⣤⣤⣤⣤⣤⣤⣤⣤⣤⣤⣤⣤⣤⣤⣤⣤⣤⣤⣤⣤⣤⣤⣤⣤⣤⣤⣤⣤⣤⣤⣤⣤⣤⣤⣤⣤⣤⣤⣤⠀⠀⠀⠀⠀⠀⠀⠀⠀⠀⠀⠀⠀⠀⠀⠀⠀</a:t>
            </a:r>
            <a:br/>
            <a:r>
              <a:t>⣿⣿⣿⣿⣿⣿⣿⣿⣿⣿⣧⡀⠀⠀⠀⠀⠀⠀⠀⠀⠀⠀⠀⠈⠹⣿⣿⣿⡄⠀⠀⠀⠀⠀⠀⠀⠀⠀⠀⠀⠀⠀⠀⠀⠀⠀⠀⠀⠀⠀⠀⠀⠀⠀⠀⠀⠀⠀⠀⠀⠀⠀⠀⠀⠀⠀⠀⠀⠀⠀⠀⠀⠀⠀⠀⠀⠀⠀⠀⠀⠀⠀⠀⠀⠀⠀⠀⠀⠀⠀⠀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⣿⣿⣿⣿⣿⣿⣿⣿⣿⣿⣿⣷⣦⡀⠀⠀⠀⠀⠀⠀⠀⠀⠀⠀⠀⠹⣿⣿⣿⡄⠀⠀⠀⠀⠀⠀⠀⠀⠀⠀⠀⠀⠀⠀⠀⠀⠀⠀⠀⠀⠀⠀⠀⠀⠀⠀⠀⠀⠀⠀⠀⠀⠀⠀⠀⠀⠀⠀⠀⠀⠀⠀⠀⠀⠀⠀⠀⠀⠀⠀⠀⠀⠀⠀⠀⠀⠀⠀⠀⠀⠀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⣿⣿⣿⣿⣿⣿⣿⣿⣿⣿⣿⣿⣿⣿⣦⠀⠀⠀⠀⠀⠀⠀⠀⠀⠀⠀⠹⣿⣿⣇⠀⠀⠀⠀⠀⠀⠀⠀⠀⠀⠀⠀⠀⠀⠀⠀⠀⠀⠀⠀⠀⠀⠀⠀⠀⠀⠀⠀⠀⠀⠀⠀⠀⠀⠀⠀⠀⠀⠀⠀⠀⠀⠀⠀⠀⠀⠀⠀⠀⠀⠀⠀⠀⠀⠀⠀⠀⠀⠀⠀⠀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⣿⣿⣿⣿⣿⣿⣿⣿⣿⣿⣿⣿⣿⣿⣿⣧⠀⠀⠀⠀⠀⠀⠀⠀⠀⠀⠀⢻⣿⣿⠀⠀⠀⠀⠀⠀⠀⠀⠀⠀⠀⠀⠀⠀⠀⠀⠀⠀⠀⠀⠀⠀⠀⠀⠀⠀⠀⠀⠀⠀⠀⠀⠀⠀⠀⠀⠀⠀⠀⠀⠀⠀⠀⠀⠀⠀⠀⠀⠀⠀⠀⠀⠀⠀⠀⠀⠀⠀⠀⠀⠀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⣿⣿⣿⣿⣿⣿⣿⣿⣿⣿⣿⣿⣿⣿⣿⡏⠀⠀⠀⠀⠀⠀⠀⠀⠀⠀⠀⠈⣿⠇⠀⠀⠀⠀⠀⠀⠀⠀⠀⠀⠀⠀⠀⠀⠀⠀⠀⠀⠀⠀⠀⠀⠀⠀⠀⠀⠀⠀⠀⠀⠀⠀⠀⠀⠀⠀⠀⠀⠀⠀⠀⠀⠀⠀⠀⠀⠀⠀⠀⠀⠀⠀⠀⠀⠀⠀⠀⠀⠀⠀⠀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⣿⣿⣿⣿⣿⣿⣿⣿⣿⣿⣿⣿⣿⣿⣿⣇⠀⠀⠀⠀⠀⠀⠀⠀⠀⠀⠀⠀⠉⠀⠀⠀⠀⠀⠀⠀⠀⠀⠀⠀⠀⠀⠀⠀⠀⠀⠀⠀⠀⠀⠀⠀⠀⠀⠀⠀⠀⠀⠀⠀⠀⠀⠀⠀⠀⠀⠀⠀⠀⠀⠀⠀⠀⠀⠀⠀⠀⠀⠀⠀⠀⠀⠀⠀⠀⠀⠀⠀⠀⠀⠀</a:t>
            </a:r>
            <a:br/>
            <a:r>
              <a:t>⠀⠉⠙⠛⠛⠿⠿⠿⠿⠛⠻⢿⣿⠿⠿⠁⠀⠀⠀⠀⠀⠀⠀⠀⠀⠀⠀⠀⠀⠀⠀⠀⠀⠀⠀⠀⠀⠀⠀⠀⠀⠀⠀⠀⠀⠀⠀⠀⠀⠀⠀⠀⠀⠀⠀⠀⠀⠀⠀⠀⠀⠀⠀⠀⠀⠀⠀⠀⠀⠀⠀⠀⠀⠀⠀⠀⠀⠀⠀⠀⠀⠀⠀⠀⠀⠀⠀⠀⠀⠀⠀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⡄⠀⠀⠀⠀⠀⠀⠀⠀⠀⠀⠀⠀⠀⠀⠀⠀⠀⠀⠀⠀⠀⠀⠀⠀⠀⠀⠀⠀⠀⠀⠀⠀⠀⠀⠀⠀⠀⠀⠀⠀⠀⠀⠀⠀⠀⠀⠀⠀⠀⠀⠀⠀⠀⠀⠀⠀⠀⠀⠀⠀⠀⠀⠀⠀⠀⠀⠀⠀⠀⠀⠀⠀⠀⠀⠀⠀⠀⠀⠀⠀⠀⠀⠀⠀⠀⠀⠀⠀⠀⠀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⣿⣿⣿⣏⣀⡀⠀⠀⠀⠀⠀⠀⠀⠀⠀⠀⠀⠀⠀⠀⠀⠀⠀⠀⠀⠀⠀⠀⠀⠀⠀⠀⠀⠀⠀⠀⠀⠀⠀⠀⠀⠀⠀⠀⠀⠀⠀⠀⠀⠀⠀⠀⠀⠀⠀⠀⠀⠀⠀⠀⠀⠀⠀⠀⠀⠀⠀⠀⠀⠀⠀⠀⠀⠀⠀⠀⠀⠀⠀⠀⠀⠀⠀⠀⠀⠀⠀⠀⠀⠀⠀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⣿⣿⣿⣿⣿⣧⠀⠀⠀⠀⠀⠀⠀⠀⠀⠀⠀⠀⠀⠀⠀⠀⠀⠀⠀⠀⠀⠀⠀⠀⠀⠀⠀⠀⠀⠀⠀⠀⠀⠀⠀⠀⠀⠀⠀⠀⠀⠀⠀⠀⠀⠀⠀⠀⠀⠀⠀⠀⠀⠀⠀⠀⠀⠀⠀⠀⠀⠀⠀⠀⠀⠀⠀⠀⠀⠀⠀⠀⠀⠀⠀⠀⠀⠀⠀⠀⠀⠀⠀⠀⠀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⣿⠟⠋⠉⠛⠛⠁⠀⠀⠀⠀⠀⠀⠀⠀⠀⠀⠀⠀⠀⠀⠀⠀⠀⠀⠀⠀⠀⠀⠀⠀⠀⠀⠀⠀⠀⠀⠀⠀⠀⠀⠀⠀⠀⠀⠀⠀⠀⠀⠀⠀⠀⠀⠀⠀⠀⠀⠀⠀⠀⠀⠀⠀⠀⠀⠀⠀⠀⠀⠀⠀⠀⠀⠀⠀⠀⠀⠀⠀⠀⠀⠀⠀⠀⠀⠀⠀⠀⠀⠀⠀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⣿⣷⣄⣀⡀⠀⢀⣠⣤⣄⠀⠀⠀⠀⠀⠀⠀⠀⠀⠀⠀⠀⠀⠀⠀⠀⠀⠀⠀⠀⠀⠀⠀⠀⠀⠀⠀⠀⠀⠀⠀⠀⠀⠀⠀⠀⠀⠀⠀⠀⠀⠀⠀⠀⠀⠀⠀⠀⠀⠀⠀⠀⠀⠀⠀⠀⠀⠀⠀⠀⠀⠀⠀⠀⠀⠀⠀⠀⠀⠀⠀⠀⠀⠀⠀⠀⠀⠀⠀⠀⠀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⣿⣿⣿⣿⣿⣿⣿⣿⣿⣿⣷⣴⣖⠀⠀⠀⠀⠀⠀⠀⠀⠀⠀⠀⠀⠀⠀⠀⠀⠀⠀⠀⠀⠀⠀⠀⠀⠀⠀⠀⠀⠀⠀⠀⠀⠀⠀⠀⠀⠀⠀⠀⠀⠀⠀⠀⠀⠀⠀⠀⠀⠀⠀⠀⠀⠀⠀⠀⠀⠀⠀⠀⠀⠀⠀⠀⠀⠀⠀⠀⠀⠀⠀⠀⠀⠀⠀⠀⠀⠀⠀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⣿⣿⣿⣿⣿⣿⣿⣿⣿⣿⡿⠿⠿⣶⣄⠀⠀⠀⠀⠀⠀⠀⠀⠀⠀⠀⠀⠀⠀⠀⠀⠀⠀⠀⠀⠀⠀⠀⠀⠀⠀⠀⠀⠀⠀⠀⠀⠀⠀⠀⠀⠀⠀⠀⠀⠀⠀⠀⠀⠀⠀⠀⠀⠀⠀⠀⠀⠀⠀⠀⠀⠀⠀⠀⠀⠀⠀⠀⠀⠀⠀⠀⠀⠀⠀⠀⠀⠀⠀⠀⠀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⣿⣿⣿⣿⣿⣿⣿⣿⣿⡁⠀⠀⠀⠈⠻⣷⣄⠀⠀⠀⠀⠀⠀⠀⠀⠀⠀⠀⠀⠀⠀⠀⠀⠀⠀⠀⠀⠀⠀⠀⠀⠀⠀⠀⠀⠀⠀⠀⠀⠀⠀⠀⠀⠀⠀⠀⠀⠀⠀⠀⠀⠀⠀⠀⠀⠀⠀⠀⠀⠀⠀⠀⠀⠀⠀⠀⠀⠀⠀⠀⠀⠀⠀⠀⠀⠀⠀⠀⠀⠀⠀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⣿⣿⣿⣿⣿⣿⣿⣿⣿⣧⠀⠀⠀⠀⠀⠈⠻⣷⣄⠀⠀⠀⠀⠀⠀⠀⠀⠀⠀⠀⠀⠀⠀⠀⠀⠀⠀⠀⠀⠀⠀⠀⠀⠀⠀⠀⠀⠀⠀⠀⠀⠀⠀⠀⠀⠀⠀⠀⠀⠀⠀⠀⠀⠀⠀⠀⠀⠀⠀⠀⠀⠀⠀⠀⠀⠀⠀⠀⠀⠀⠀⠀⠀⠀⠀⠀⠀⠀⠀⠀⠀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⣿⣿⣿⣿⣿⣿⣿⣿⣿⣿⠀⠀⠀⠀⠀⠀⠀⠈⠻⣷⣄⠀⠀⠀⠀⠀⠀⠀⠀⠀⠀⠀⠀⠀⠀⠀⠀⠀⠀⠀⠀⠀⠀⠀⠀⠀⠀⠀⠀⠀⠀⠀⠀⠀⠀⠀⠀⠀⠀⠀⠀⠀⠀⠀⠀⠀⠀⠀⠀⠀⠀⠀⠀⠀⠀⠀⠀⠀⠀⠀⠀⠀⠀⠀⠀⠀⠀⠀⠀⠀⠀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⣿⣿⣿⣿⣿⣿⣿⣿⣿⡿⠀⠀⠀⠀⠀⠀⠀⠀⠀⠈⢿⣷⣄⠀⠀⠀⠀⠀⠀⠀⠀⠀⠀⠀⠀⠀⠀⠀⠀⠀⠀⠀⠀⠀⠀⠀⠀⠀⠀⠀⠀⠀⠀⠀⠀⠀⠀⠀⠀⠀⠀⠀⠀⠀⠀⠀⠀⠀⠀⠀⠀⠀⠀⠀⠀⠀⠀⠀⠀⠀⠀⠀⠀⠀⠀⠀⠀⠀⠀⠀⠀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⣿⣿⣿⣿⣿⣿⣿⡟⠉⠀⠀⠀⠀⠀⠀⠀⠀⠀⠀⠀⠀⠙⢿⣷⣄⡀⠀⠀⠀⠀⠀⠀⠀⠀⠀⠀⠀⠀⠀⠀⠀⠀⠀⠀⠀⠀⠀⠀⠀⠀⠀⠀⠀⠀⠀⠀⠀⠀⠀⠀⠀⠀⠀⠀⠀⠀⠀⠀⠀⠀⠀⠀⠀⠀⠀⠀⠀⠀⠀⠀⠀⠀⠀⠀⠀⠀⠀⠀⠀⠀⠀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⣿⣿⣿⣿⣿⣿⣿⣧⣄⡀⠀⠀⠀⠀⠀⠀⠀⠀⠀⠀⠀⠀⠀⠙⢿⣷⣦⡀⠀⠀⠀⠀⠀⠀⠀⠀⠀⠀⠀⠀⠀⠀⠀⠀⠀⠀⠀⠀⠀⠀⠀⠀⠀⠀⠀⠀⠀⠀⠀⠀⠀⠀⠀⠀⠀⠀⠀⠀⠀⠀⠀⠀⠀⠀⠀⠀⠀⠀⠀⠀⠀⠀⠀⠀⠀⠀⠀⠀⠀⠀⠀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⣿⣿⣿⣿⣿⣿⣿⣿⣿⣿⣷⡄⠀⠀⠀⠀⠀⠀⠀⠀⠀⠀⠀⠀⠀⠙⢿⣿⣦⡀⠀⠀⠀⠀⠀⠀⠀⠀⠀⠀⠀⠀⠀⠀⠀⠀⠀⠀⠀⠀⠀⠀⠀⠀⠀⠀⠀⠀⠀⠀⠀⠀⠀⠀⠀⠀⠀⠀⠀⠀⠀⠀⠀⠀⠀⠀⠀⠀⠀⠀⠀⠀⠀⠀⠀⠀⠀⠀⠀⠀⠀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⣿⣿⣿⣿⣿⣿⣿⣿⣿⣿⣿⣿⡄⠀⠀⠀⠀⠀⠀⠀⠀⠀⠀⠀⠀⠀⠈⠻⣿⣿⣦⡀⠀⠀⠀⠀⠀⠀⠀⠀⠀⠀⠀⠀⠀⠀⠀⠀⠀⠀⠀⠀⠀⠀⠀⠀⠀⠀⠀⠀⠀⠀⠀⠀⠀⠀⠀⠀⠀⠀⠀⠀⠀⠀⠀⠀⠀⠀⠀⠀⠀⠀⠀⠀⠀⠀⠀⠀⠀⠀⠀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⣿⣿⣿⣿⣿⣿⣿⣿⣿⣿⣿⣿⣿⡄⠀⠀⠀⠀⠀⠀⠀⠀⠀⠀⠀⠀⠀⠀⠙⣿⣿⣷⡄⠀⠀⠀⠀⠀⠀⠀⠀⠀⠀⠀⠀⠀⠀⠀⠀⠀⠀⠀⠀⠀⠀⠀⠀⠀⠀⠀⠀⠀⠀⠀⠀⠀⠀⠀⠀⠀⠀⠀⠀⠀⠀⠀⠀⠀⠀⠀⠀⠀⠀⠀⠀⠀⠀⠀⠀⠀⠀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⣿⣿⣿⣿⣿⣿⣿⣿⣿⣿⣿⣿⣿⣿⣶⣶⣦⣤⣤⣤⣤⣤⣤⣤⣤⣤⣤⣤⣤⣾⣿⣿⣿⣶⣦⣤⣤⣤⣤⣤⣤⣤⣤⣤⣤⣤⣤⣤⣤⣤⣤⣤⣤⣤⣤⣤⣤⣤⣤⣤⣤⣤⣤⣤⣤⣤⣤⣤⣤⣤⣤⣤⣤⣤⣤⡄⠀⠀⠀⠀⠀⠀⠀⠀⠀⠀⠀⠀⠀⠀⠀</a:t>
            </a:r>
            <a:br/>
            <a:r>
              <a:t>⣿⣿⣿⣿⣿⣿⣿⣿⣿⣿⣿⣿⣿⣿⣿⣿⣿⣿⣇⠀⠀⠀⠀⠀⠀⠀⠀⠀⠀⠀⠉⢻⣿⣿⡇⠀⠀⠀⠀⠀⠀⠀⠀⠀⠀⠀⠀⠀⠀⠀⠀⠀⠀⠀⠀⠀⠀⠀⠀⠀⠀⠀⠀⠀⠀⠀⠀⠀⠀⠀⠀⠀⠀⠀⠀⠀⠀⠀⠀⠀⠀⠀⠀⠀⠀⠀⠀⠀⠀⠀⠀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⣿⣿⣿⣿⣿⣿⣿⣿⣿⣿⣿⣿⣿⣿⣿⣿⣿⣿⣿⣷⡀⠀⠀⠀⠀⠀⠀⠀⠀⠀⠀⠈⢿⣿⣗⠀⠀⠀⠀⠀⠀⠀⠀⠀⠀⠀⠀⠀⠀⠀⠀⠀⠀⠀⠀⠀⠀⠀⠀⠀⠀⠀⠀⠀⠀⠀⠀⠀⠀⠀⠀⠀⠀⠀⠀⠀⠀⠀⠀⠀⠀⠀⠀⠀⠀⠀⠀⠀⠀⠀⠀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⣿⣿⣿⣿⣿⣿⣿⣿⣿⣿⣿⣿⣿⣿⣿⣿⣿⣿⣿⣿⡇⠀⠀⠀⠀⠀⠀⠀⠀⠀⠀⠀⠈⣿⡏⠀⠀⠀⠀⠀⠀⠀⠀⠀⠀⠀⠀⠀⠀⠀⠀⠀⠀⠀⠀⠀⠀⠀⠀⠀⠀⠀⠀⠀⠀⠀⠀⠀⠀⠀⠀⠀⠀⠀⠀⠀⠀⠀⠀⠀⠀⠀⠀⠀⠀⠀⠀⠀⠀⠀⠀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⣿⣿⣿⣿⣿⣿⣿⣿⣿⣿⣿⣿⣿⣿⣿⣿⣿⣿⣿⣿⣇⠀⠀⠀⠀⠀⠀⠀⠀⠀⠀⠀⠀⠛⠀⠀⠀⠀⠀⠀⠀⠀⠀⠀⠀⠀⠀⠀⠀⠀⠀⠀⠀⠀⠀⠀⠀⠀⠀⠀⠀⠀⠀⠀⠀⠀⠀⠀⠀⠀⠀⠀⠀⠀⠀⠀⠀⠀⠀⠀⠀⠀⠀⠀⠀⠀⠀⠀⠀⠀⠀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⣿⣿⣿⣿⣿⣿⣿⣿⣿⣿⣿⣿⣿⣿⣿⣿⣿⣿⣿⣿⡟⠀⠀⠀⠀⠀⠀⠀⠀⠀⠀⠀⠀⠀⠀⠀⠀⠀⠀⠀⠀⠀⠀⠀⠀⠀⠀⠀⠀⠀⠀⠀⠀⠀⠀⠀⠀⠀⠀⠀⠀⠀⠀⠀⠀⠀⠀⠀⠀⠀⠀⠀⠀⠀⠀⠀⠀⠀⠀⠀⠀⠀⠀⠀⠀⠀⠀⠀⠀⠀⠀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⡟⠉⠀⠈⠉⠙⠛⠛⠛⠿⠿⠟⠛⠛⠛⠉⠛⠛⠋⠉⠀⠀⠀⠀⠀⠀⠀⠀⠀⠀⠀⠀⠀⠀⠀⠀⠀⠀⠀⠀⠀⠀⠀⠀⠀⠀⠀⠀⠀⠀⠀⠀⠀⠀⠀⠀⠀⠀⠀⠀⠀⠀⠀⠀⠀⠀⠀⠀⠀⠀⠀⠀⠀⠀⠀⠀⠀⠀⠀⠀⠀⠀⠀⠀⠀⠀⠀⠀⠀⠀⠀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⣿⣆⠀⠀⠀⠀⠀⠀⠀⠀⠀⠀⠀⠀⠀⠀⠀⠀⠀⠀⠀⠀⠀⠀⠀⠀⠀⠀⠀⠀⠀⠀⠀⠀⠀⠀⠀⠀⠀⠀⠀⠀⠀⠀⠀⠀⠀⠀⠀⠀⠀⠀⠀⠀⠀⠀⠀⠀⠀⠀⠀⠀⠀⠀⠀⠀⠀⠀⠀⠀⠀⠀⠀⠀⠀⠀⠀⠀⠀⠀⠀⠀⠀⠀⠀⠀⠀⠀⠀⠀⠀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⣿⣿⣀⡀⠀⠀⠀⠀⠀⠀⠀⠀⠀⠀⠀⠀⠀⠀⠀⠀⠀⠀⠀⠀⠀⠀⠀⠀⠀⠀⠀⠀⠀⠀⠀⠀⠀⠀⠀⠀⠀⠀⠀⠀⠀⠀⠀⠀⠀⠀⠀⠀⠀⠀⠀⠀⠀⠀⠀⠀⠀⠀⠀⠀⠀⠀⠀⠀⠀⠀⠀⠀⠀⠀⠀⠀⠀⠀⠀⠀⠀⠀⠀⠀⠀⠀⠀⠀⠀⠀⠀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⣿⣿⣿⣿⣇⠀⠀⠀⠀⠀⠀⠀⠀⠀⠀⠀⠀⠀⠀⠀⠀⠀⠀⠀⠀⠀⠀⠀⠀⠀⠀⠀⠀⠀⠀⠀⠀⠀⠀⠀⠀⠀⠀⠀⠀⠀⠀⠀⠀⠀⠀⠀⠀⠀⠀⠀⠀⠀⠀⠀⠀⠀⠀⠀⠀⠀⠀⠀⠀⠀⠀⠀⠀⠀⠀⠀⠀⠀⠀⠀⠀⠀⠀⠀⠀⠀⠀⠀⠀⠀⠀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⢿⣿⣿⣿⠁⠀⠀⠀⠀⠀⠀⠀⠀⠀⠀⠀⠀⠀⠀⠀⠀⠀⠀⠀⠀⠀⠀⠀⠀⠀⠀⠀⠀⠀⠀⠀⠀⠀⠀⠀⠀⠀⠀⠀⠀⠀⠀⠀⠀⠀⠀⠀⠀⠀⠀⠀⠀⠀⠀⠀⠀⠀⠀⠀⠀⠀⠀⠀⠀⠀⠀⠀⠀⠀⠀⠀⠀⠀⠀⠀⠀⠀⠀⠀⠀⠀⠀⠀⠀⠀⠀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⢰⣿⣿⣿⠗⠀⠀⠀⠀⠀⠀⠀⠀⠀⠀⠀⠀⠀⠀⠀⠀⠀⠀⠀⠀⠀⠀⠀⠀⠀⠀⠀⠀⠀⠀⠀⠀⠀⠀⠀⠀⠀⠀⠀⠀⠀⠀⠀⠀⠀⠀⠀⠀⠀⠀⠀⠀⠀⠀⠀⠀⠀⠀⠀⠀⠀⠀⠀⠀⠀⠀⠀⠀⠀⠀⠀⠀⠀⠀⠀⠀⠀⠀⠀⠀⠀⠀⠀⠀⠀⠀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⢿⠿⠁⠀⠀⠀⠀⠀⠀⠀⠀⠀⠀⠀⠀⠀⠀⠀⠀⠀⠀⠀⠀⠀⠀⠀⠀⠀⠀⠀⠀⠀⠀⠀⠀⠀⠀⠀⠀⠀⠀⠀⠀⠀⠀⠀⠀⠀⠀⠀⠀⠀⠀⠀⠀⠀⠀⠀⠀⠀⠀⠀⠀⠀⠀⠀⠀⠀⠀⠀⠀⠀⠀⠀⠀⠀⠀⠀⠀⠀⠀⠀⠀⠀⠀⠀⠀⠀⠀⠀⠀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⠀⠀⠀⠀⣠⡾⠿⣿⣿⣿⣿⡿⠟⠻⠷⠀⠀⠀⠀⠀⠀⠀⠀⠀⠀⠀⠀⠀⠀⠀⠀⠀⠀⠀⠀⠀⠀⠀⠀⠀⠀⠀⠀⠀⠀⠀⠀⠀⠀⠀⠀⠀⠀⠀⠀⠀⠀⠀⠀⠀⠀⠀⠀⠀⠀⠀⠀⠀⠀⠀⠀⠀⠀⠀⠀⠀⠀⠀⠀⠀⠀⠀⠀⠀⠀⠀⠀⠀⠀⠀⠀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⠀⠀⠀⠀⠀⠀⠀⠉⣿⣿⣏⡀⠀⠀⠀⠀⠀⡀⠀⠀⠀⠀⠀⠀⠀⠀⠀⠀⠀⠀⠀⠀⠀⠀⠀⠀⠀⠀⠀⠀⠀⠀⠀⠀⠀⠀⠀⠀⠀⠀⠀⠀⠀⠀⠀⠀⠀⠀⠀⠀⠀⠀⠀⠀⠀⠀⠀⠀⠀⠀⠀⠀⠀⠀⠀⠀⠀⠀⠀⠀⠀⠀⠀⠀⠀⠀⠀⠀⠀⠀⠀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⠀⠀⠀⠀⠀⠀⠀⣰⣿⣿⣿⣷⣄⠀⣀⣤⣾⣿⣦⣀⣤⠄⠀⠀⠀⠀⠀⠀⠀⠀⠀⠀⠀⠀⠀⠀⠀⠀⠀⠀⠀⠀⠀⠀⠀⠀⠀⠀⠀⠀⠀⠀⠀⠀⠀⠀⠀⠀⠀⠀⠀⠀⠀⠀⠀⠀⠀⠀⠀⠀⠀⠀⠀⠀⠀⠀⠀⠀⠀⠀⠀⠀⠀⠀⠀⠀⠀⠀⠀⠀⠀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⠀⠀⠀⢰⣶⣾⣿⣿⣿⣿⣿⣿⣿⣿⣿⣿⣿⣿⣿⣿⣿⣄⠀⠀⠀⠀⠀⠀⠀⠀⠀⠀⠀⠀⠀⠀⠀⠀⠀⠀⠀⠀⠀⠀⠀⠀⠀⠀⠀⠀⠀⠀⠀⠀⠀⠀⠀⠀⠀⠀⠀⠀⠀⠀⠀⠀⠀⠀⠀⠀⠀⠀⠀⠀⠀⠀⠀⠀⠀⠀⠀⠀⠀⠀⠀⠀⠀⠀⠀⠀⠀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⠀⠀⠀⠈⠛⣿⣿⣿⣿⣿⣿⣿⣿⣿⣿⣿⣿⣿⡟⠉⠉⠻⣷⣄⠀⠀⠀⠀⠀⠀⠀⠀⠀⠀⠀⠀⠀⠀⠀⠀⠀⠀⠀⠀⠀⠀⠀⠀⠀⠀⠀⠀⠀⠀⠀⠀⠀⠀⠀⠀⠀⠀⠀⠀⠀⠀⠀⠀⠀⠀⠀⠀⠀⠀⠀⠀⠀⠀⠀⠀⠀⠀⠀⠀⠀⠀⠀⠀⠀⠀⠀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⠀⠀⠀⠀⠀⢿⣿⣿⣿⣿⣿⣿⣿⣿⣿⣿⣿⣿⣿⠀⠀⠀⠈⠻⣷⣄⠀⠀⠀⠀⠀⠀⠀⠀⠀⠀⠀⠀⠀⠀⠀⠀⠀⠀⠀⠀⠀⠀⠀⠀⠀⠀⠀⠀⠀⠀⠀⠀⠀⠀⠀⠀⠀⠀⠀⠀⠀⠀⠀⠀⠀⠀⠀⠀⠀⠀⠀⠀⠀⠀⠀⠀⠀⠀⠀⠀⠀⠀⠀⠀⠀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⠀⠀⠀⠀⠀⠈⣿⣿⣿⣿⣿⣿⣿⣿⣿⣿⣿⣿⣿⠀⠀⠀⠀⠀⠈⠻⣷⣦⠀⠀⠀⠀⠀⠀⠀⠀⠀⠀⠀⠀⠀⠀⠀⠀⠀⠀⠀⠀⠀⠀⠀⠀⠀⠀⠀⠀⠀⠀⠀⠀⠀⠀⠀⠀⠀⠀⠀⠀⠀⠀⠀⠀⠀⠀⠀⠀⠀⠀⠀⠀⠀⠀⠀⠀⠀⠀⠀⠀⠀⠀⠀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⠀⠀⠀⠀⠀⠀⠈⢻⣿⣿⣿⣿⣿⣿⣿⣿⣿⣿⣿⠀⠀⠀⠀⠀⠀⠀⠈⠻⣿⣦⡀⠀⠀⠀⠀⠀⠀⠀⠀⠀⠀⠀⠀⠀⠀⠀⠀⠀⠀⠀⠀⠀⠀⠀⠀⠀⠀⠀⠀⠀⠀⠀⠀⠀⠀⠀⠀⠀⠀⠀⠀⠀⠀⠀⠀⠀⠀⠀⠀⠀⠀⠀⠀⠀⠀⠀⠀⠀⠀⠀⠀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⠀⠀⠀⠀⠀⠀⢠⣾⣿⣿⣿⣿⣿⣿⡿⠟⠛⠉⠁⠀⠀⠀⠀⠀⠀⠀⠀⠀⠈⠻⣿⣦⡀⠀⠀⠀⠀⠀⠀⠀⠀⠀⠀⠀⠀⠀⠀⠀⠀⠀⠀⠀⠀⠀⠀⠀⠀⠀⠀⠀⠀⠀⠀⠀⠀⠀⠀⠀⠀⠀⠀⠀⠀⠀⠀⠀⠀⠀⠀⠀⠀⠀⠀⠀⠀⠀⠀⠀⠀⠀⠀</a:t>
            </a:r>
            <a:br/>
            <a:r>
              <a:t>⠀⠀⠀⠀⢀⣴⣿⣿⣿⣿⣿⣿⣿⣿⡇⠀⠀⠀⠀⠀⠀⠀⠀⠀⠀⠀⠀⠀⠀⠀⠈⠻⣿⣦⡀⠀⠀⠀⠀⠀⠀⠀⠀⠀⠀⠀⠀⠀⠀⠀⠀⠀⠀⠀⠀⠀⠀⠀⠀⠀⠀⠀⠀⠀⠀⠀⠀⠀⠀⠀⠀⠀⠀⠀⠀⠀⠀⠀⠀⠀⠀⠀⠀⠀⠀⠀⠀⠀⠀⠀⠀</a:t>
            </a:r>
            <a:br/>
            <a:r>
              <a:t>⠀⠀⢀⣤⣿⣿⣿⣿⣿⣿⣿⣿⣿⣿⣿⣷⣦⣄⠀⠀⠀⠀⠀⠀⠀⠀⠀⠀⠀⠀⠀⠀⠈⢻⣿⣦⣀⠀⠀⠀⠀⠀⠀⠀⠀⠀⠀⠀⠀⠀⠀⠀⠀⠀⠀⠀⠀⠀⠀⠀⠀⠀⠀⠀⠀⠀⠀⠀⠀⠀⠀⠀⠀⠀⠀⠀⠀⠀⠀⠀⠀⠀⠀⠀⠀⠀⠀⠀⠀⠀⠀</a:t>
            </a:r>
            <a:br/>
            <a:r>
              <a:t>⣴⣶⣿⣿⣿⣿⣿⣿⣿⣿⣿⣿⣿⣿⣿⣿⣿⣿⣷⡄⠀⠀⠀⠀⠀⠀⠀⠀⠀⠀⠀⠀⠀⠀⠙⢿⣿⣧⡀⠀⠀⠀⠀⠀⠀⠀⠀⠀⠀⠀⠀⠀⠀⠀⠀⠀⠀⠀⠀⠀⠀⠀⠀⠀⠀⠀⠀⠀⠀⠀⠀⠀⠀⠀⠀⠀⠀⠀⠀⠀⠀⠀⠀⠀⠀⠀⠀⠀⠀⠀⠀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⣿⣿⣿⣿⣿⣿⣿⣿⣿⣿⣿⣿⣿⣿⣿⣿⣿⣿⣿⣿⣦⣀⣀⠀⠀⠀⠀⠀⠀⠀⠀⠀⠀⠀⠀⠈⢻⣿⣿⣆⠀⠀⠀⠀⠀⠀⠀⠀⠀⠀⠀⠀⠀⠀⠀⠀⠀⠀⠀⠀⠀⠀⠀⠀⠀⠀⠀⠀⠀⠀⠀⠀⠀⠀⠀⠀⠀⠀⠀⠀⠀⠀⠀⠀⠀⠀⠀⠀⠀⠀⠀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⣿⣿⣿⣿⣿⣿⣿⣿⣿⣿⣿⣿⣿⣿⣿⣿⣿⣿⣿⣿⣿⣿⣿⣿⣶⣶⣤⡀⠀⠀⠀⠀⠀⠀⠀⠀⠀⠙⣿⣿⣷⡀⠀⠀⠀⠀⠀⠀⠀⠀⠀⠀⠀⠀⠀⠀⠀⠀⠀⠀⠀⠀⠀⠀⠀⠀⠀⠀⠀⠀⠀⠀⠀⠀⠀⠀⠀⠀⠀⠀⠀⠀⠀⠀⠀⠀⠀⠀⠀⠀⠀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⣿⣿⣿⣿⣿⣿⣿⣿⣿⣿⣿⣿⣿⣿⣿⣿⣿⣿⣿⣿⣿⣿⣿⣿⣿⣿⣿⣿⣷⡀⠀⠀⠀⠀⠀⠀⠀⠀⠘⢿⣿⣷⡀⠀⠀⠀⠀⠀⠀⠀⠀⠀⠀⠀⠀⠀⠀⠀⠀⠀⠀⠀⠀⠀⠀⠀⠀⠀⠀⠀⠀⠀⠀⠀⠀⠀⠀⠀⠀⠀⠀⠀⠀⠀⠀⠀⠀⠀⠀⠀⠀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⣿⣿⣿⣿⣿⣿⣿⣿⣿⣿⣿⣿⣿⣿⣿⣿⣿⣿⣿⣿⣿⣿⣿⣿⣿⣿⣿⣿⣿⣷⣦⣤⣤⣤⣤⣤⣤⣤⣤⣾⣿⣿⣷⣦⣤⣤⣤⣤⣤⣤⣤⣤⣤⣤⣤⣤⣤⣤⣤⣤⣤⣤⣤⣤⣤⣤⣤⣤⣤⣤⣤⣤⣤⣤⣤⣤⣤⣤⣤⠀⠀⠀⠀⠀⠀⠀⠀⠀⠀⠀⠀</a:t>
            </a:r>
            <a:br/>
            <a:r>
              <a:t>⣿⣿⣿⣿⣿⣿⣿⣿⣿⣿⣿⣿⣿⣿⣿⣿⣿⣿⣿⣿⣿⣿⣿⣿⣿⣿⣿⣿⣿⣿⣿⠁⠀⠀⠀⠀⠀⠀⠀⠀⠹⣿⡏⠀⠀⠀⠀⠀⠀⠀⠀⠀⠀⠀⠀⠀⠀⠀⠀⠀⠀⠀⠀⠀⠀⠀⠀⠀⠀⠀⠀⠀⠀⠀⠀⠀⠀⠀⠀⠀⠀⠀⠀⠀⠀⠀⠀⠀⠀⠀⠀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⣿⣿⣿⣿⣿⣿⣿⣿⣿⣿⣿⣿⣿⣿⣿⣿⣿⡟⠉⠙⠻⣿⣿⣿⣿⣿⣿⣿⣿⣿⠏⠀⠀⠀⠀⠀⠀⠀⠀⠀⠀⠛⠀⠀⠀⠀⠀⠀⠀⠀⠀⠀⠀⠀⠀⠀⠀⠀⠀⠀⠀⠀⠀⠀⠀⠀⠀⠀⠀⠀⠀⠀⠀⠀⠀⠀⠀⠀⠀⠀⠀⠀⠀⠀⠀⠀⠀⠀⠀⠀⠀</a:t>
            </a:r>
            <a:br/>
            <a:r>
              <a:t>⢿⣿⣿⣿⣿⣿⣿⣿⣿⣿⣿⣿⣿⣿⣿⣿⣿⣧⠀⠀⠀⠙⠻⢿⣿⠿⠟⠛⠉⠀⠀⠀⠀⠀⠀⠀⠀⠀⠀⠀⠀⠀⠀⠀⠀⠀⠀⠀⠀⠀⠀⠀⠀⠀⠀⠀⠀⠀⠀⠀⠀⠀⠀⠀⠀⠀⠀⠀⠀⠀⠀⠀⠀⠀⠀⠀⠀⠀⠀⠀⠀⠀⠀⠀⠀⠀⠀⠀⠀⠀⠀</a:t>
            </a:r>
            <a:br/>
            <a:r>
              <a:t>⠀⠛⣿⣿⣿⣿⡿⠿⣿⣿⣿⣿⣿⣿⣿⣿⣿⣿⣇⠀⠀⠀⠀⠀⠀⠀⠀⠀⠀⠀⠀⠀⠀⠀⠀⠀⠀⠀⠀⠀⠀⠀⠀⠀⠀⠀⠀⠀⠀⠀⠀⠀⠀⠀⠀⠀⠀⠀⠀⠀⠀⠀⠀⠀⠀⠀⠀⠀⠀⠀⠀⠀⠀⠀⠀⠀⠀⠀⠀⠀⠀⠀⠀⠀⠀⠀⠀⠀⠀⠀⠀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⠀⠀⠈⠻⣿⣤⡀⢀⢸⣿⡟⠛⠉⠉⠉⠉⠉⠉⠁⠀⠀⠀⠀⠀⠀⠀⠀⠀⠀⠀⠀⠀⠀⠀⠀⠀⠀⠀⠀⠀⠀⠀⠀⠀⠀⠀⠀⠀⠀⠀⠀⠀⠀⠀⠀⠀⠀⠀⠀⠀⠀⠀⠀⠀⠀⠀⠀⠀⠀⠀⠀⠀⠀⠀⠀⠀⠀⠀⠀⠀⠀⠀⠀⠀⠀⠀⠀⠀⠀⠀⠀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⠀⠀⠀⠀⠈⢿⣯⣄⣠⣽⣿⣦⣄⠀⠀⠀⠀⠀⠀⠀⠀⠀⠀⠀⠀⠀⠀⠀⠀⠀⠀⠀⠀⠀⠀⠀⠀⠀⠀⠀⠀⠀⠀⠀⠀⠀⠀⠀⠀⠀⠀⠀⠀⠀⠀⠀⠀⠀⠀⠀⠀⠀⠀⠀⠀⠀⠀⠀⠀⠀⠀⠀⠀⠀⠀⠀⠀⠀⠀⠀⠀⠀⠀⠀⠀⠀⠀⠀⠀⠀⠀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⠀⠀⠀⠀⠀⠀⠈⣿⣿⣿⣿⣿⣿⡇⠀⠀⠀⠀⠀⠀⠀⠀⠀⠀⠀⠀⠀⠀⠀⠀⠀⠀⠀⠀⠀⠀⠀⠀⠀⠀⠀⠀⠀⠀⠀⠀⠀⠀⠀⠀⠀⠀⠀⠀⠀⠀⠀⠀⠀⠀⠀⠀⠀⠀⠀⠀⠀⠀⠀⠀⠀⠀⠀⠀⠀⠀⠀⠀⠀⠀⠀⠀⠀⠀⠀⠀⠀⠀⠀⠀⠀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⠀⠀⠀⠀⠀⠀⢰⣿⣿⣿⣿⣿⣿⡀⠀⠀⠀⠀⠀⠀⠀⠀⠀⠀⠀⠀⠀⠀⠀⠀⠀⠀⠀⠀⠀⠀⠀⠀⠀⠀⠀⠀⠀⠀⠀⠀⠀⠀⠀⠀⠀⠀⠀⠀⠀⠀⠀⠀⠀⠀⠀⠀⠀⠀⠀⠀⠀⠀⠀⠀⠀⠀⠀⠀⠀⠀⠀⠀⠀⠀⠀⠀⠀⠀⠀⠀⠀⠀⠀⠀⠀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⠀⠀⠀⠀⠀⠀⣾⣿⣿⣿⣿⣿⠿⠿⡄⠀⠀⠀⠀⠀⠀⠀⠀⠀⠀⠀⠀⠀⠀⠀⠀⠀⠀⠀⠀⠀⠀⠀⠀⠀⠀⠀⠀⠀⠀⠀⠀⠀⠀⠀⠀⠀⠀⠀⠀⠀⠀⠀⠀⠀⠀⠀⠀⠀⠀⠀⠀⠀⠀⠀⠀⠀⠀⠀⠀⠀⠀⠀⠀⠀⠀⠀⠀⠀⠀⠀⠀⠀⠀⠀⠀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⠀⠀⠀⠀⠀⠀⠛⠛⠛⠛⠉⠀⠀⠀⠀⠀⠀⠀⠀⠀⠀⠀⠀⠀⠀⠀⠀⠀⠀⠀⠀⠀⠀⠀⠀⠀⠀⠀⠀⠀⠀⠀⠀⠀⠀⠀⠀⠀⠀⠀⠀⠀⠀⠀⠀⠀⠀⠀⠀⠀⠀⠀⠀⠀⠀⠀⠀⠀⠀⠀⠀⠀⠀⠀⠀⠀⠀⠀⠀⠀⠀⠀⠀⠀⠀⠀⠀⠀⠀⠀⠀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⠀⠀⠀⠀⠀⠀⠀⠀⠘⠛⠉⢿⣿⣿⣿⡿⠛⠉⠿⠄⠀⠀⠀⠀⠀⠀⠀⠀⠀⠀⠀⠀⠀⠀⠀⠀⠀⠀⠀⠀⠀⠀⠀⠀⠀⠀⠀⠀⠀⠀⠀⠀⠀⠀⠀⠀⠀⠀⠀⠀⠀⠀⠀⠀⠀⠀⠀⠀⠀⠀⠀⠀⠀⠀⠀⠀⠀⠀⠀⠀⠀⠀⠀⠀⠀⠀⠀⠀⠀⠀⠀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⠀⠀⠀⠀⠀⠀⠀⠀⠀⠀⠀⠀⣿⣿⣿⣦⠀⠀⠀⢘⣶⣄⠀⠀⠀⠀⠀⠀⠀⠀⠀⠀⠀⠀⠀⠀⠀⠀⠀⠀⠀⠀⠀⠀⠀⠀⠀⠀⠀⠀⠀⠀⠀⠀⠀⠀⠀⠀⠀⠀⠀⠀⠀⠀⠀⠀⠀⠀⠀⠀⠀⠀⠀⠀⠀⠀⠀⠀⠀⠀⠀⠀⠀⠀⠀⠀⠀⠀⠀⠀⠀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⠀⠀⠀⠀⠀⠀⠀⣠⣤⣀⣠⣾⣿⣿⣿⣿⣷⣴⣶⣿⣿⣿⣷⣶⡋⠀⠀⠀⠀⠀⠀⠀⠀⠀⠀⠀⠀⠀⠀⠀⠀⠀⠀⠀⠀⠀⠀⠀⠀⠀⠀⠀⠀⠀⠀⠀⠀⠀⠀⠀⠀⠀⠀⠀⠀⠀⠀⠀⠀⠀⠀⠀⠀⠀⠀⠀⠀⠀⠀⠀⠀⠀⠀⠀⠀⠀⠀⠀⠀⠀⠀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⠀⠀⠀⠀⠀⠀⠀⢻⣿⣿⣿⣿⣿⣿⣿⣿⣿⣿⣿⣿⣿⣿⣿⣿⣿⣦⡀⠀⠀⠀⠀⠀⠀⠀⠀⠀⠀⠀⠀⠀⠀⠀⠀⠀⠀⠀⠀⠀⠀⠀⠀⠀⠀⠀⠀⠀⠀⠀⠀⠀⠀⠀⠀⠀⠀⠀⠀⠀⠀⠀⠀⠀⠀⠀⠀⠀⠀⠀⠀⠀⠀⠀⠀⠀⠀⠀⠀⠀⠀⠀⠀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⠀⠀⠀⠀⠀⠀⠀⠀⢸⣿⣿⣿⣿⣿⣿⣿⣿⣿⣿⣿⣿⣿⣿⠉⠉⠻⣿⣦⡀⠀⠀⠀⠀⠀⠀⠀⠀⠀⠀⠀⠀⠀⠀⠀⠀⠀⠀⠀⠀⠀⠀⠀⠀⠀⠀⠀⠀⠀⠀⠀⠀⠀⠀⠀⠀⠀⠀⠀⠀⠀⠀⠀⠀⠀⠀⠀⠀⠀⠀⠀⠀⠀⠀⠀⠀⠀⠀⠀⠀⠀⠀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⠀⠀⠀⠀⠀⠀⠀⠀⢸⣿⣿⣿⣿⣿⣿⣿⣿⣿⣿⣿⣿⣿⣿⡇⠀⠀⠈⠻⣿⣦⡀⠀⠀⠀⠀⠀⠀⠀⠀⠀⠀⠀⠀⠀⠀⠀⠀⠀⠀⠀⠀⠀⠀⠀⠀⠀⠀⠀⠀⠀⠀⠀⠀⠀⠀⠀⠀⠀⠀⠀⠀⠀⠀⠀⠀⠀⠀⠀⠀⠀⠀⠀⠀⠀⠀⠀⠀⠀⠀⠀⠀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⠀⠀⠀⠀⠀⠀⠀⠀⠀⢻⣿⣿⣿⣿⣿⣿⣿⣿⣿⣿⣿⣿⣿⠁⠀⠀⠀⠀⠈⠻⣿⣦⡀⠀⠀⠀⠀⠀⠀⠀⠀⠀⠀⠀⠀⠀⠀⠀⠀⠀⠀⠀⠀⠀⠀⠀⠀⠀⠀⠀⠀⠀⠀⠀⠀⠀⠀⠀⠀⠀⠀⠀⠀⠀⠀⠀⠀⠀⠀⠀⠀⠀⠀⠀⠀⠀⠀⠀⠀⠀⠀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⠀⠀⠀⠀⠀⠀⠀⠀⠀⠀⣿⣿⣿⣿⣿⣿⣿⣿⡿⠿⠿⠟⠋⠀⠀⠀⠀⠀⠀⠀⠈⠻⣿⣶⣀⠀⠀⠀⠀⠀⠀⠀⠀⠀⠀⠀⠀⠀⠀⠀⠀⠀⠀⠀⠀⠀⠀⠀⠀⠀⠀⠀⠀⠀⠀⠀⠀⠀⠀⠀⠀⠀⠀⠀⠀⠀⠀⠀⠀⠀⠀⠀⠀⠀⠀⠀⠀⠀⠀⠀⠀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⠀⠀⠀⠀⠀⠀⠀⠀⢀⣾⣿⣿⣿⣿⣿⣿⣿⠃⠀⠀⠀⠀⠀⠀⠀⠀⠀⠀⠀⠀⠀⠀⠈⢻⣿⣷⣄⠀⠀⠀⠀⠀⠀⠀⠀⠀⠀⠀⠀⠀⠀⠀⠀⠀⠀⠀⠀⠀⠀⠀⠀⠀⠀⠀⠀⠀⠀⠀⠀⠀⠀⠀⠀⠀⠀⠀⠀⠀⠀⠀⠀⠀⠀⠀⠀⠀⠀⠀⠀⠀⠀</a:t>
            </a:r>
            <a:br/>
            <a:r>
              <a:t>⠀⠀⠀⠀⠀⠀⣀⣠⣿⣿⣿⣿⣿⣿⣿⣿⣿⣧⣀⡀⠀⠀⠀⠀⠀⠀⠀⠀⠀⠀⠀⠀⠀⠀⠙⢿⣿⣷⣄⠀⠀⠀⠀⠀⠀⠀⠀⠀⠀⠀⠀⠀⠀⠀⠀⠀⠀⠀⠀⠀⠀⠀⠀⠀⠀⠀⠀⠀⠀⠀⠀⠀⠀⠀⠀⠀⠀⠀⠀⠀⠀⠀⠀⠀⠀⠀⠀⠀⠀⠀⠀</a:t>
            </a:r>
            <a:br/>
            <a:r>
              <a:t>⠀⣠⣶⣾⣿⣿⣿⣿⣿⣿⣿⣿⣿⣿⣿⣿⣿⣿⣿⣿⣷⣄⠀⠀⠀⠀⠀⠀⠀⠀⠀⠀⠀⠀⠀⠀⠙⢿⣿⣷⣄⠀⠀⠀⠀⠀⠀⠀⠀⠀⠀⠀⠀⠀⠀⠀⠀⠀⠀⠀⠀⠀⠀⠀⠀⠀⠀⠀⠀⠀⠀⠀⠀⠀⠀⠀⠀⠀⠀⠀⠀⠀⠀⠀⠀⠀⠀⠀⠀⠀⠀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⣿⣿⣿⣿⣿⣿⣿⣿⣿⣿⣿⣿⣿⣿⣿⣿⣿⣿⣿⣿⣿⣿⣷⣄⣀⣀⠀⠀⠀⠀⠀⠀⠀⠀⠀⠀⠀⠈⠻⣿⣿⣷⡄⠀⠀⠀⠀⠀⠀⠀⠀⠀⠀⠀⠀⠀⠀⠀⠀⠀⠀⠀⠀⠀⠀⠀⠀⠀⠀⠀⠀⠀⠀⠀⠀⠀⠀⠀⠀⠀⠀⠀⠀⠀⠀⠀⠀⠀⠀⠀⠀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⣿⣿⣿⣿⣿⣿⣿⣿⣿⣿⣿⣿⣿⣿⣿⣿⣿⣿⣿⣿⣿⣿⣿⣿⣿⣿⣿⣿⣿⣷⣦⣄⠀⠀⠀⠀⠀⠀⠀⠙⣿⣿⣿⣆⠀⠀⠀⠀⠀⠀⠀⠀⠀⠀⠀⠀⠀⠀⠀⠀⠀⠀⠀⠀⠀⠀⠀⠀⠀⠀⠀⠀⠀⠀⠀⠀⠀⠀⠀⠀⠀⠀⠀⠀⠀⠀⠀⠀⠀⠀⠀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⣿⣿⣿⣿⣿⣿⣿⣿⣿⣿⣿⣿⣿⣿⣿⣿⣿⣿⣿⣿⣿⣿⣿⣿⣿⣿⣿⣿⣿⣿⣿⣿⣷⣄⠀⠀⠀⠀⠀⠀⠈⢿⣿⣿⣆⠀⠀⠀⠀⠀⠀⠀⠀⠀⠀⠀⠀⠀⠀⠀⠀⠀⠀⠀⠀⠀⠀⠀⠀⠀⠀⠀⠀⠀⠀⠀⠀⠀⠀⠀⠀⠀⠀⠀⠀⠀⠀⠀⠀⠀⠀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⣿⣿⣿⣿⣿⣿⣿⣿⣿⣿⣿⣿⣿⣿⣿⣿⣿⣿⣿⣿⣿⣿⣿⣿⣿⣿⣿⣿⣿⣿⣿⣿⣿⣿⣿⡀⠀⠀⠀⠀⠀⠈⢿⣿⣿⡆⠀⠀⠀⠀⠀⠀⠀⠀⠀⠀⠀⠀⠀⠀⠀⠀⠀⠀⠀⠀⠀⠀⠀⠀⠀⠀⠀⠀⠀⠀⠀⠀⠀⠀⠀⠀⠀⠀⠀⠀⠀⠀⠀⠀⠀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⣿⣿⣿⣿⣿⣿⣿⣿⣿⣿⣿⣿⣿⣿⣿⣿⣿⣿⣿⣿⣿⣿⣿⣿⣿⣿⣿⣿⣿⣿⣿⣿⣿⣿⣿⣷⣤⣤⣤⣤⣤⣤⣾⣿⣿⣷⣦⣤⣤⣤⣤⣤⣤⣤⣤⣤⣤⣤⣤⣤⣤⣤⣤⣤⣤⣤⣤⣤⣤⣤⣤⣤⣤⣤⣤⣤⣤⣤⣤⣤⡄⠀⠀⠀⠀⠀⠀⠀⠀⠀⠀</a:t>
            </a:r>
            <a:br/>
            <a:r>
              <a:t>⣿⣿⣿⣿⣿⣿⣿⣿⣿⣿⣿⣿⣿⣿⣿⣿⣿⣿⣿⣿⡅⠀⠈⠛⢿⣿⣿⣿⣿⣿⣿⣿⠿⠏⠀⠀⠀⠀⠀⠀⠀⠀⠀⠹⣿⠁⠀⠀⠀⠀⠀⠀⠀⠀⠀⠀⠀⠀⠀⠀⠀⠀⠀⠀⠀⠀⠀⠀⠀⠀⠀⠀⠀⠀⠀⠀⠀⠀⠀⠀⠀⠀⠀⠀⠀⠀⠀⠀⠀⠀⠀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⣿⣿⣿⣿⣿⣿⣿⣿⣿⣿⣿⣿⣿⣿⣿⣿⣿⣿⣿⣿⣿⡀⠀⠀⠀⠈⠛⠿⠿⠿⠍⠀⠀⠀⠀⠀⠀⠀⠀⠀⠀⠀⠀⠀⠋⠀⠀⠀⠀⠀⠀⠀⠀⠀⠀⠀⠀⠀⠀⠀⠀⠀⠀⠀⠀⠀⠀⠀⠀⠀⠀⠀⠀⠀⠀⠀⠀⠀⠀⠀⠀⠀⠀⠀⠀⠀⠀⠀⠀⠀⠀</a:t>
            </a:r>
            <a:br/>
            <a:r>
              <a:t>⠈⠛⠿⣿⣿⣿⣿⣿⣿⣿⣿⣿⣿⣿⣿⣿⣿⣿⣿⣿⣿⣷⠀⠀⠀⠀⠀⠀⠀⠀⠀⠀⠀⠀⠀⠀⠀⠀⠀⠀⠀⠀⠀⠀⠀⠀⠀⠀⠀⠀⠀⠀⠀⠀⠀⠀⠀⠀⠀⠀⠀⠀⠀⠀⠀⠀⠀⠀⠀⠀⠀⠀⠀⠀⠀⠀⠀⠀⠀⠀⠀⠀⠀⠀⠀⠀⠀⠀⠀⠀⠀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⠀⠀⠀⠀⠈⠻⣿⣿⣿⣿⣿⣿⣿⣿⣿⣿⣿⣿⣿⣿⡿⠿⠇⠀⠀⠀⠀⠀⠀⠀⠀⠀⠀⠀⠀⠀⠀⠀⠀⠀⠀⠀⠀⠀⠀⠀⠀⠀⠀⠀⠀⠀⠀⠀⠀⠀⠀⠀⠀⠀⠀⠀⠀⠀⠀⠀⠀⠀⠀⠀⠀⠀⠀⠀⠀⠀⠀⠀⠀⠀⠀⠀⠀⠀⠀⠀⠀⠀⠀⠀⠀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⠀⠀⠀⠀⠀⠀⠈⠛⢿⣷⣄⠀⠀⠻⣿⣯⣁⠀⠀⠀⠀⠀⠀⠀⠀⠀⠀⠀⠀⠀⠀⠀⠀⠀⠀⠀⠀⠀⠀⠀⠀⠀⠀⠀⠀⠀⠀⠀⠀⠀⠀⠀⠀⠀⠀⠀⠀⠀⠀⠀⠀⠀⠀⠀⠀⠀⠀⠀⠀⠀⠀⠀⠀⠀⠀⠀⠀⠀⠀⠀⠀⠀⠀⠀⠀⠀⠀⠀⠀⠀⠀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⠀⠀⠀⠀⠀⠀⠀⠀⠈⠻⣿⣶⣤⣤⣼⣿⣿⡇⠀⠀⠀⠀⠀⠀⠀⠀⠀⠀⠀⠀⠀⠀⠀⠀⠀⠀⠀⠀⠀⠀⠀⠀⠀⠀⠀⠀⠀⠀⠀⠀⠀⠀⠀⠀⠀⠀⠀⠀⠀⠀⠀⠀⠀⠀⠀⠀⠀⠀⠀⠀⠀⠀⠀⠀⠀⠀⠀⠀⠀⠀⠀⠀⠀⠀⠀⠀⠀⠀⠀⠀⠀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⠀⠀⠀⠀⠀⠀⠀⠀⠀⠀⢈⣿⣿⣿⣿⣿⣿⡀⠀⠀⠀⠀⠀⠀⠀⠀⠀⠀⠀⠀⠀⠀⠀⠀⠀⠀⠀⠀⠀⠀⠀⠀⠀⠀⠀⠀⠀⠀⠀⠀⠀⠀⠀⠀⠀⠀⠀⠀⠀⠀⠀⠀⠀⠀⠀⠀⠀⠀⠀⠀⠀⠀⠀⠀⠀⠀⠀⠀⠀⠀⠀⠀⠀⠀⠀⠀⠀⠀⠀⠀⠀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⠀⠀⠀⠀⠀⠀⠀⠀⠀⠀⢸⣿⣿⣿⣿⣿⣿⣷⡄⠀⠀⠀⠀⠀⠀⠀⠀⠀⠀⠀⠀⠀⠀⠀⠀⠀⠀⠀⠀⠀⠀⠀⠀⠀⠀⠀⠀⠀⠀⠀⠀⠀⠀⠀⠀⠀⠀⠀⠀⠀⠀⠀⠀⠀⠀⠀⠀⠀⠀⠀⠀⠀⠀⠀⠀⠀⠀⠀⠀⠀⠀⠀⠀⠀⠀⠀⠀⠀⠀⠀⠀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⠀⠀⠀⠀⠀⠀⠀⠀⠀⠀⣿⣿⡿⠿⠛⠋⠉⠉⠉⠀⠀⠀⠀⠀⠀⠀⠀⠀⠀⠀⠀⠀⠀⠀⠀⠀⠀⠀⠀⠀⠀⠀⠀⠀⠀⠀⠀⠀⠀⠀⠀⠀⠀⠀⠀⠀⠀⠀⠀⠀⠀⠀⠀⠀⠀⠀⠀⠀⠀⠀⠀⠀⠀⠀⠀⠀⠀⠀⠀⠀⠀⠀⠀⠀⠀⠀⠀⠀⠀⠀⠀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⠀⠀⠀⠀⠀⠀⠀⠀⠀⠀⠛⠋⠀⠀⠀⠀⠀⠀⠀⠀⠀⠀⠀⠀⠀⠀⠀⠀⠀⠀⠀⠀⠀⠀⠀⠀⠀⠀⠀⠀⠀⠀⠀⠀⠀⠀⠀⠀⠀⠀⠀⠀⠀⠀⠀⠀⠀⠀⠀⠀⠀⠀⠀⠀⠀⠀⠀⠀⠀⠀⠀⠀⠀⠀⠀⠀⠀⠀⠀⠀⠀⠀⠀⠀⠀⠀⠀⠀⠀⠀⠀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⠀⠀⠀⠀⠀⠀⠀⠀⠀⠀⠀⠀⠀⠀⠀⠿⠛⢿⣿⣿⣿⣿⣿⣿⣿⡇⠀⠀⠀⠀⠀⠀⠀⠀⠀⠀⠀⠀⠀⠀⠀⠀⠀⠀⠀⠀⠀⠀⠀⠀⠀⠀⠀⠀⠀⠀⠀⠀⠀⠀⠀⠀⠀⠀⠀⠀⠀⠀⠀⠀⠀⠀⠀⠀⠀⠀⠀⠀⠀⠀⠀⠀⠀⠀⠀⠀⠀⠀⠀⠀⠀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⠀⠀⠀⠀⠀⠀⠀⠀⠀⠀⠀⠀⠀⠀⠀⠀⠀⠈⢻⣿⣿⣿⠋⠉⣹⣿⣦⡀⠀⣀⠀⠀⠀⠀⠀⠀⠀⠀⠀⠀⠀⠀⠀⠀⠀⠀⠀⠀⠀⠀⠀⠀⠀⠀⠀⠀⠀⠀⠀⠀⠀⠀⠀⠀⠀⠀⠀⠀⠀⠀⠀⠀⠀⠀⠀⠀⠀⠀⠀⠀⠀⠀⠀⠀⠀⠀⠀⠀⠀⠀⠀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⠀⠀⠀⠀⠀⠀⠀⠀⠀⠀⠀⠀⠀⣴⣶⣀⣀⣰⣿⣿⣿⣿⣿⣿⣿⣿⣿⣿⣿⡇⠀⠀⠀⠀⠀⠀⠀⠀⠀⠀⠀⠀⠀⠀⠀⠀⠀⠀⠀⠀⠀⠀⠀⠀⠀⠀⠀⠀⠀⠀⠀⠀⠀⠀⠀⠀⠀⠀⠀⠀⠀⠀⠀⠀⠀⠀⠀⠀⠀⠀⠀⠀⠀⠀⠀⠀⠀⠀⠀⠀⠀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⠀⠀⠀⠀⠀⠀⠀⠀⠀⠀⠀⠀⠀⢿⣿⣿⣿⣿⣿⣿⣿⣿⣿⣿⣿⣿⣿⣿⣿⣿⣦⡀⠀⠀⠀⠀⠀⠀⠀⠀⠀⠀⠀⠀⠀⠀⠀⠀⠀⠀⠀⠀⠀⠀⠀⠀⠀⠀⠀⠀⠀⠀⠀⠀⠀⠀⠀⠀⠀⠀⠀⠀⠀⠀⠀⠀⠀⠀⠀⠀⠀⠀⠀⠀⠀⠀⠀⠀⠀⠀⠀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⠀⠀⠀⠀⠀⠀⠀⠀⠀⠀⠀⠀⠀⢰⣿⣿⣿⣿⣿⣿⣿⣿⣿⣿⣿⣿⣿⣿⣿⣿⣿⣿⣦⡀⠀⠀⠀⠀⠀⠀⠀⠀⠀⠀⠀⠀⠀⠀⠀⠀⠀⠀⠀⠀⠀⠀⠀⠀⠀⠀⠀⠀⠀⠀⠀⠀⠀⠀⠀⠀⠀⠀⠀⠀⠀⠀⠀⠀⠀⠀⠀⠀⠀⠀⠀⠀⠀⠀⠀⠀⠀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⠀⠀⠀⠀⠀⠀⠀⠀⠀⠀⠀⠀⠀⣹⣿⣿⣿⣿⣿⣿⣿⣿⣿⣿⣿⣿⣿⣿⣿⡇⠀⠈⠻⣿⣦⡀⠀⠀⠀⠀⠀⠀⠀⠀⠀⠀⠀⠀⠀⠀⠀⠀⠀⠀⠀⠀⠀⠀⠀⠀⠀⠀⠀⠀⠀⠀⠀⠀⠀⠀⠀⠀⠀⠀⠀⠀⠀⠀⠀⠀⠀⠀⠀⠀⠀⠀⠀⠀⠀⠀⠀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⠀⠀⠀⠀⠀⠀⠀⠀⠀⠀⠀⠀⠀⢻⣿⣿⣿⣿⣿⣿⣿⣿⣿⣿⣿⣿⣿⣿⣿⠃⠀⠀⠀⠈⠻⣿⣧⣄⠀⠀⠀⠀⠀⠀⠀⠀⠀⠀⠀⠀⠀⠀⠀⠀⠀⠀⠀⠀⠀⠀⠀⠀⠀⠀⠀⠀⠀⠀⠀⠀⠀⠀⠀⠀⠀⠀⠀⠀⠀⠀⠀⠀⠀⠀⠀⠀⠀⠀⠀⠀⠀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⠀⠀⠀⠀⠀⠀⠀⠀⠀⠀⠀⠀⠀⢸⣿⣿⣿⣿⣿⣿⡿⠛⠛⠛⠛⠛⠉⠉⠁⠀⠀⠀⠀⠀⠀⠈⢿⣿⣷⣄⠀⠀⠀⠀⠀⠀⠀⠀⠀⠀⠀⠀⠀⠀⠀⠀⠀⠀⠀⠀⠀⠀⠀⠀⠀⠀⠀⠀⠀⠀⠀⠀⠀⠀⠀⠀⠀⠀⠀⠀⠀⠀⠀⠀⠀⠀⠀⠀⠀⠀⠀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⠀⠀⠀⠀⠀⠀⠀⠀⠀⠀⠀⠀⠀⣼⣿⣿⣿⣿⣿⣿⣟⠀⠀⠀⠀⠀⠀⠀⠀⠀⠀⠀⠀⠀⠀⠀⠀⠙⢿⣿⣷⣄⠀⠀⠀⠀⠀⠀⠀⠀⠀⠀⠀⠀⠀⠀⠀⠀⠀⠀⠀⠀⠀⠀⠀⠀⠀⠀⠀⠀⠀⠀⠀⠀⠀⠀⠀⠀⠀⠀⠀⠀⠀⠀⠀⠀⠀⠀⠀⠀⠀</a:t>
            </a:r>
            <a:br/>
            <a:r>
              <a:t>⠀⠀⠀⠀⢀⣤⣶⣿⣿⣿⣿⣿⣿⣿⣿⣿⣿⣿⣿⣿⣿⣤⣀⡀⠀⠀⠀⠀⠀⠀⠀⠀⠀⠀⠀⠀⠀⠀⠀⠙⢿⣿⣷⣄⠀⠀⠀⠀⠀⠀⠀⠀⠀⠀⠀⠀⠀⠀⠀⠀⠀⠀⠀⠀⠀⠀⠀⠀⠀⠀⠀⠀⠀⠀⠀⠀⠀⠀⠀⠀⠀⠀⠀⠀⠀⠀⠀⠀⠀⠀⠀</a:t>
            </a:r>
            <a:br/>
            <a:r>
              <a:t>⠀⠀⠀⣰⣿⣿⣿⣿⣿⣿⣿⣿⣿⣿⣿⣿⣿⣿⣿⣿⣿⣿⣿⣿⣷⣦⣀⣀⣀⣀⣀⣤⣤⣤⣄⣀⡀⠀⠀⠀⠀⠹⣿⣿⣷⡀⠀⠀⠀⠀⠀⠀⠀⠀⠀⠀⠀⠀⠀⠀⠀⠀⠀⠀⠀⠀⠀⠀⠀⠀⠀⠀⠀⠀⠀⠀⠀⠀⠀⠀⠀⠀⠀⠀⠀⠀⠀⠀⠀⠀⠀</a:t>
            </a:r>
            <a:br/>
            <a:r>
              <a:t>⠀⠀⣼⣿⣿⣿⣿⣿⣿⣿⣿⣿⣿⣿⣿⣿⣿⣿⣿⣿⣿⣿⣿⣿⣿⣿⣿⣿⣿⣿⣿⣿⣿⣿⣿⣿⣿⣿⣶⡆⠀⠀⠈⢿⣿⣿⣦⠀⠀⠀⠀⠀⠀⠀⠀⠀⠀⠀⠀⠀⠀⠀⠀⠀⠀⠀⠀⠀⠀⠀⠀⠀⠀⠀⠀⠀⠀⠀⠀⠀⠀⠀⠀⠀⠀⠀⠀⠀⠀⠀⠀</a:t>
            </a:r>
            <a:br/>
            <a:r>
              <a:t>⠀⢰⣿⣿⣿⣿⣿⣿⣿⣿⣿⣿⣿⣿⣿⣿⣿⣿⣿⣿⣿⣿⣿⣿⣿⣿⣿⣿⣿⣿⣿⣿⣿⣿⣿⣿⣿⣿⣿⡿⠀⠀⠀⠀⠻⣿⣿⣷⡀⠀⠀⠀⠀⠀⠀⠀⠀⠀⠀⠀⠀⠀⠀⠀⠀⠀⠀⠀⠀⠀⠀⠀⠀⠀⠀⠀⠀⠀⠀⠀⠀⠀⠀⠀⠀⠀⠀⠀⠀⠀⠀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⠀⣿⣿⣿⣿⣿⣿⣿⣿⣿⣿⣿⣿⣿⣿⣿⣿⣿⣿⣿⣿⣿⣿⣿⣿⣿⣿⣿⣿⣿⣿⣿⣿⣿⣿⣿⣿⣿⣿⠀⠀⠀⠀⠀⠀⠹⣿⣿⣷⠀⠀⠀⠀⠀⠀⠀⠀⠀⠀⠀⠀⠀⠀⠀⠀⠀⠀⠀⠀⠀⠀⠀⠀⠀⠀⠀⠀⠀⠀⠀⠀⠀⠀⠀⠀⠀⠀⠀⠀⠀⠀</a:t>
            </a:r>
            <a:br/>
            <a:r>
              <a:t>⢰⣿⣿⣿⣿⣿⣿⣿⣿⣿⣿⣿⣿⣿⣿⣿⣿⣿⣿⣿⣿⣿⣿⣿⣿⣿⣿⣿⣿⣿⣿⣿⣿⣿⣿⣿⡿⠟⠋⠀⠀⠀⠀⠀⠀⠀⠹⣿⣿⡄⠀⠀⠀⠀⠀⠀⠀⠀⠀⠀⠀⠀⠀⠀⠀⠀⠀⠀⠀⠀⠀⠀⠀⠀⠀⠀⠀⠀⠀⠀⠀⠀⠀⠀⠀⠀⠀⠀⠀⠀⠀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⣾⣿⣿⣿⣿⣿⣿⣿⣿⣿⣿⣿⣿⣿⣿⣿⣿⣿⣿⣿⣿⣿⣿⣿⣿⣷⣦⣼⣿⣿⣿⣿⣿⣿⣿⣿⣶⣦⣤⣤⣤⣤⣤⣤⣤⣤⣴⣿⣿⣷⣤⣤⣤⣤⣤⣤⣤⣤⣤⣤⣤⣤⣤⣤⣤⣤⣤⣤⣤⣤⣤⣤⣤⣤⣤⣤⣤⣤⣤⣤⣤⣤⣤⡀⠀⠀⠀⠀⠀⠀⠀</a:t>
            </a:r>
            <a:br/>
            <a:r>
              <a:t>⠈⢿⣿⣿⣿⣿⣿⣿⣿⣿⣿⣿⣿⣿⣿⣿⣿⣿⣿⣿⣿⣿⣿⣿⣿⣿⣿⡄⠀⠀⠀⠀⠀⠉⠉⠀⠀⠀⠀⠀⠀⠀⠀⠀⠀⠀⠀⠈⠟⠀⠀⠀⠀⠀⠀⠀⠀⠀⠀⠀⠀⠀⠀⠀⠀⠀⠀⠀⠀⠀⠀⠀⠀⠀⠀⠀⠀⠀⠀⠀⠀⠀⠀⠀⠀⠀⠀⠀⠀⠀⠀</a:t>
            </a:r>
            <a:br/>
            <a:r>
              <a:t>⠀⠈⠻⣿⣿⣿⣿⣿⣿⣿⣿⣿⣿⣿⣿⣿⣿⣿⣿⣿⣿⣿⣿⣿⣿⣿⣿⣿⡄⠀⠀⠀⠀⠀⠀⠀⠀⠀⠀⠀⠀⠀⠀⠀⠀⠀⠀⠀⠀⠀⠀⠀⠀⠀⠀⠀⠀⠀⠀⠀⠀⠀⠀⠀⠀⠀⠀⠀⠀⠀⠀⠀⠀⠀⠀⠀⠀⠀⠀⠀⠀⠀⠀⠀⠀⠀⠀⠀⠀⠀⠀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⠀⠀⠀⠈⠻⣿⣿⣿⣿⣿⣿⣿⣿⣿⣿⣿⣿⣿⣿⣿⣿⣿⣿⣿⣿⣿⣿⣿⣷⠀⠀⠀⠀⠀⠀⠀⠀⠀⠀⠀⠀⠀⠀⠀⠀⠀⠀⠀⠀⠀⠀⠀⠀⠀⠀⠀⠀⠀⠀⠀⠀⠀⠀⠀⠀⠀⠀⠀⠀⠀⠀⠀⠀⠀⠀⠀⠀⠀⠀⠀⠀⠀⠀⠀⠀⠀⠀⠀⠀⠀⠀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⠀⠀⠀⠀⠀⠀⠙⠻⠿⣿⣿⣿⣿⣿⣿⣿⣿⣿⣿⣿⣿⣿⣿⣿⣿⠿⠟⠛⠋⠀⠀⠀⠀⠀⠀⠀⠀⠀⠀⠀⠀⠀⠀⠀⠀⠀⠀⠀⠀⠀⠀⠀⠀⠀⠀⠀⠀⠀⠀⠀⠀⠀⠀⠀⠀⠀⠀⠀⠀⠀⠀⠀⠀⠀⠀⠀⠀⠀⠀⠀⠀⠀⠀⠀⠀⠀⠀⠀⠀⠀⠀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⠀⠀⠀⠀⠀⠀⠀⠀⠀⠀⠀⠈⠙⠻⣿⣿⣿⡛⠛⠛⠛⣿⣿⣷⠀⠀⠀⠀⠀⠀⠀⠀⠀⠀⠀⠀⠀⠀⠀⠀⠀⠀⠀⠀⠀⠀⠀⠀⠀⠀⠀⠀⠀⠀⠀⠀⠀⠀⠀⠀⠀⠀⠀⠀⠀⠀⠀⠀⠀⠀⠀⠀⠀⠀⠀⠀⠀⠀⠀⠀⠀⠀⠀⠀⠀⠀⠀⠀⠀⠀⠀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⠀⠀⠀⠀⠀⠀⠀⠀⠀⠀⠀⠀⠀⠀⠈⠻⣿⣷⣤⣠⣼⣿⣿⣏⠀⠀⠀⠀⠀⠀⠀⠀⠀⠀⠀⠀⠀⠀⠀⠀⠀⠀⠀⠀⠀⠀⠀⠀⠀⠀⠀⠀⠀⠀⠀⠀⠀⠀⠀⠀⠀⠀⠀⠀⠀⠀⠀⠀⠀⠀⠀⠀⠀⠀⠀⠀⠀⠀⠀⠀⠀⠀⠀⠀⠀⠀⠀⠀⠀⠀⠀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⠀⠀⠀⠀⠀⠀⠀⠀⠀⠀⠀⠀⠀⠀⠀⠀⠉⢻⣿⣿⣿⣿⣿⣿⣄⠀⠀⠀⠀⠀⠀⠀⠀⠀⠀⠀⠀⠀⠀⠀⠀⠀⠀⠀⠀⠀⠀⠀⠀⠀⠀⠀⠀⠀⠀⠀⠀⠀⠀⠀⠀⠀⠀⠀⠀⠀⠀⠀⠀⠀⠀⠀⠀⠀⠀⠀⠀⠀⠀⠀⠀⠀⠀⠀⠀⠀⠀⠀⠀⠀⠀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⠀⠀⠀⠀⠀⠀⠀⠀⠀⠀⠀⠀⠀⠀⠀⠀⠀⣼⣿⣿⣿⡋⠉⠛⠛⠀⠀⠀⠀⠀⠀⠀⠀⠀⠀⠀⠀⠀⠀⠀⠀⠀⠀⠀⠀⠀⠀⠀⠀⠀⠀⠀⠀⠀⠀⠀⠀⠀⠀⠀⠀⠀⠀⠀⠀⠀⠀⠀⠀⠀⠀⠀⠀⠀⠀⠀⠀⠀⠀⠀⠀⠀⠀⠀⠀⠀⠀⠀⠀⠀⠀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⠀⠀⠀⠀⠀⠀⠀⠀⠀⠀⠀⠀⠀⠀⠀⠀⢀⣿⣿⣿⠿⠿⠂⠀⠀⠀⠀⠀⠀⠀⠀⠀⠀⠀⠀⠀⠀⠀⠀⠀⠀⠀⠀⠀⠀⠀⠀⠀⠀⠀⠀⠀⠀⠀⠀⠀⠀⠀⠀⠀⠀⠀⠀⠀⠀⠀⠀⠀⠀⠀⠀⠀⠀⠀⠀⠀⠀⠀⠀⠀⠀⠀⠀⠀⠀⠀⠀⠀⠀⠀⠀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⠀⠀⠀⠀⠀⠀⠀⠀⠀⠀⠀⠀⠀⠀⠀⠀⠈⢿⡿⠃⠀⠀⠀⠀⠀⠀⠀⠀⠀⠀⠀⠀⠀⠀⠀⠀⠀⠀⠀⠀⠀⠀⠀⠀⠀⠀⠀⠀⠀⠀⠀⠀⠀⠀⠀⠀⠀⠀⠀⠀⠀⠀⠀⠀⠀⠀⠀⠀⠀⠀⠀⠀⠀⠀⠀⠀⠀⠀⠀⠀⠀⠀⠀⠀⠀⠀⠀⠀⠀⠀⠀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⠀⠀⠀⠀⠀⠀⠀⠀⠀⠀⠀⠀⠀⠀⠀⠀⠀⠠⣤⣿⣿⣿⣿⣿⣿⣿⣿⣿⠁⠀⠀⠀⠀⠀⠀⠀⠀⠀⠀⠀⠀⠀⠀⠀⠀⠀⠀⠀⠀⠀⠀⠀⠀⠀⠀⠀⠀⠀⠀⠀⠀⠀⠀⠀⠀⠀⠀⠀⠀⠀⠀⠀⠀⠀⠀⠀⠀⠀⠀⠀⠀⠀⠀⠀⠀⠀⠀⠀⠀⠀⠀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⠀⠀⠀⠀⠀⠀⠀⠀⠀⠀⠀⠀⠀⠀⠀⠀⠀⠀⠀⠀⢹⣿⣿⣿⣿⣿⣿⣿⣧⠀⠀⡀⠀⠀⠀⠀⠀⠀⠀⠀⠀⠀⠀⠀⠀⠀⠀⠀⠀⠀⠀⠀⠀⠀⠀⠀⠀⠀⠀⠀⠀⠀⠀⠀⠀⠀⠀⠀⠀⠀⠀⠀⠀⠀⠀⠀⠀⠀⠀⠀⠀⠀⠀⠀⠀⠀⠀⠀⠀⠀⠀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⠀⠀⠀⠀⠀⠀⠀⠀⠀⠀⠀⠀⠀⠀⠀⠀⣀⣀⠀⠀⣠⣿⣿⣿⣿⣿⣿⣿⣿⣿⣿⡇⠀⠀⠀⠀⠀⠀⠀⠀⠀⠀⠀⠀⠀⠀⠀⠀⠀⠀⠀⠀⠀⠀⠀⠀⠀⠀⠀⠀⠀⠀⠀⠀⠀⠀⠀⠀⠀⠀⠀⠀⠀⠀⠀⠀⠀⠀⠀⠀⠀⠀⠀⠀⠀⠀⠀⠀⠀⠀⠀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⠀⠀⠀⠀⠀⠀⠀⠀⠀⠀⠀⠀⠀⠀⠀⢸⣿⣿⣶⣾⣿⣿⣿⣿⣿⣿⣿⣿⣿⣿⣿⣿⣦⡀⠀⠀⠀⠀⠀⠀⠀⠀⠀⠀⠀⠀⠀⠀⠀⠀⠀⠀⠀⠀⠀⠀⠀⠀⠀⠀⠀⠀⠀⠀⠀⠀⠀⠀⠀⠀⠀⠀⠀⠀⠀⠀⠀⠀⠀⠀⠀⠀⠀⠀⠀⠀⠀⠀⠀⠀⠀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⠀⠀⠀⠀⠀⠀⠀⠀⠀⠀⠀⠀⠀⠀⠀⠀⣽⣿⣿⣿⣿⣿⣿⣿⣿⣿⣿⣿⣿⣿⣿⣿⣿⣿⣦⡀⠀⠀⠀⠀⠀⠀⠀⠀⠀⠀⠀⠀⠀⠀⠀⠀⠀⠀⠀⠀⠀⠀⠀⠀⠀⠀⠀⠀⠀⠀⠀⠀⠀⠀⠀⠀⠀⠀⠀⠀⠀⠀⠀⠀⠀⠀⠀⠀⠀⠀⠀⠀⠀⠀⠀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⠀⠀⠀⠀⠀⠀⠀⠀⠀⠀⠀⠀⠀⠀⠀⢰⣿⣿⣿⣿⣿⣿⣿⣿⣿⣿⣿⣿⣿⣿⣿⣿⡟⠛⠻⣿⣦⣀⠀⠀⠀⠀⠀⠀⠀⠀⠀⠀⠀⠀⠀⠀⠀⠀⠀⠀⠀⠀⠀⠀⠀⠀⠀⠀⠀⠀⠀⠀⠀⠀⠀⠀⠀⠀⠀⠀⠀⠀⠀⠀⠀⠀⠀⠀⠀⠀⠀⠀⠀⠀⠀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⠀⠀⠀⠀⠀⠀⠀⠀⠀⠀⠀⠀⠀⠀⠀⣾⣿⣿⣿⣿⣿⣿⣿⣿⣿⣿⣿⣿⣿⣿⣿⣿⠇⠀⠀⠈⠻⣿⣷⣄⠀⠀⠀⠀⠀⠀⠀⠀⠀⠀⠀⠀⠀⠀⠀⠀⠀⠀⠀⠀⠀⠀⠀⠀⠀⠀⠀⠀⠀⠀⠀⠀⠀⠀⠀⠀⠀⠀⠀⠀⠀⠀⠀⠀⠀⠀⠀⠀⠀⠀⠀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⠀⠀⠀⠀⠀⠀⠀⠀⠀⠀⠀⠀⠀⠀⠀⢸⣿⣿⣿⣿⣿⣿⣿⡿⠿⠿⠿⠿⠛⠛⠛⠉⠀⠀⠀⠀⠀⠈⠻⣿⣷⣄⠀⠀⠀⠀⠀⠀⠀⠀⠀⠀⠀⠀⠀⠀⠀⠀⠀⠀⠀⠀⠀⠀⠀⠀⠀⠀⠀⠀⠀⠀⠀⠀⠀⠀⠀⠀⠀⠀⠀⠀⠀⠀⠀⠀⠀⠀⠀⠀⠀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⠀⠀⠀⠀⠀⠀⠀⠀⠀⠀⠀⠀⠀⠀⠀⣿⣿⣿⣿⣿⣿⣿⠇⠀⠀⠀⠀⠀⠀⠀⠀⠀⠀⠀⠀⠀⠀⠀⠀⠈⠻⣿⣷⣤⡀⠀⠀⠀⠀⠀⠀⠀⠀⠀⠀⠀⠀⠀⠀⠀⠀⠀⠀⠀⠀⠀⠀⠀⠀⠀⠀⠀⠀⠀⠀⠀⠀⠀⠀⠀⠀⠀⠀⠀⠀⠀⠀⠀⠀⠀⠀</a:t>
            </a:r>
            <a:br/>
            <a:r>
              <a:t>⠀⠀⠀⠀⠀⠀⠀⣀⣤⣶⣶⣶⣶⣶⣾⣿⣿⣿⣿⣿⣿⣿⣷⣀⠀⠀⠀⠀⠀⠀⠀⠀⠀⠀⠀⠀⠀⠀⠀⠀⠀⠘⢻⣿⣷⣦⠀⠀⠀⠀⠀⠀⠀⠀⠀⠀⠀⠀⠀⠀⠀⠀⠀⠀⠀⠀⠀⠀⠀⠀⠀⠀⠀⠀⠀⠀⠀⠀⠀⠀⠀⠀⠀⠀⠀⠀⠀⠀⠀⠀⠀</a:t>
            </a:r>
            <a:br/>
            <a:r>
              <a:t>⠀⠀⠀⠀⠀⢀⣾⣿⣿⣿⣿⣿⣿⣿⣿⣿⣿⣿⣿⣿⣿⣿⣿⣿⣿⣷⣦⣄⣀⣀⣀⣤⣤⣶⣶⣶⣦⣤⣤⣄⡀⠀⠀⠙⢿⣿⣷⣄⠀⠀⠀⠀⠀⠀⠀⠀⠀⠀⠀⠀⠀⠀⠀⠀⠀⠀⠀⠀⠀⠀⠀⠀⠀⠀⠀⠀⠀⠀⠀⠀⠀⠀⠀⠀⠀⠀⠀⠀⠀⠀⠀</a:t>
            </a:r>
            <a:br/>
            <a:r>
              <a:t>⠀⠀⠀⠀⣠⣿⣿⣿⣿⣿⣿⣿⣿⣿⣿⣿⣿⣿⣿⣿⣿⣿⣿⣿⣿⣿⣿⣿⣿⣿⣿⣿⣿⣿⣿⣿⣿⣿⣿⣿⣿⡆⠀⠀⠀⠻⣿⣿⣧⡀⠀⠀⠀⠀⠀⠀⠀⠀⠀⠀⠀⠀⠀⠀⠀⠀⠀⠀⠀⠀⠀⠀⠀⠀⠀⠀⠀⠀⠀⠀⠀⠀⠀⠀⠀⠀⠀⠀⠀⠀⠀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⠀⠀⠀⢠⣿⣿⣿⣿⣿⣿⣿⣿⣿⣿⣿⣿⣿⣿⣿⣿⣿⣿⣿⣿⣿⣿⣿⣿⣿⣿⣿⣿⣿⣿⣿⣿⣿⣿⣿⣿⣏⠀⠀⠀⠀⠀⠘⣿⣿⣷⡀⠀⠀⠀⠀⠀⠀⠀⠀⠀⠀⠀⠀⠀⠀⠀⠀⠀⠀⠀⠀⠀⠀⠀⠀⠀⠀⠀⠀⠀⠀⠀⠀⠀⠀⠀⠀⠀⠀⠀⠀</a:t>
            </a:r>
            <a:br/>
            <a:r>
              <a:t>⠀⠀⠀⣼⣿⣿⣿⣿⣿⣿⣿⣿⣿⣿⣿⣿⣿⣿⣿⣿⣿⣿⣿⣿⣿⣿⣿⣿⣿⣿⣿⣿⣿⣿⣿⣿⣿⣿⣿⡿⠏⠀⠀⠀⠀⠀⠀⠘⣿⣿⣇⠀⠀⠀⠀⠀⠀⠀⠀⠀⠀⠀⠀⠀⠀⠀⠀⠀⠀⠀⠀⠀⠀⠀⠀⠀⠀⠀⠀⠀⠀⠀⠀⠀⠀⠀⠀⠀⠀⠀⠀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⠀⠀⠀⣿⣿⣿⣿⣿⣿⣿⣿⣿⣿⣿⣿⣿⣿⣿⣿⣿⣿⣿⣿⣿⣿⣿⣿⣿⣿⣿⣿⣿⣿⣿⣿⣿⣿⣟⡉⠀⠀⠀⠀⠀⠀⠀⠀⠀⠘⣿⣿⠀⠀⠀⠀⠀⠀⠀⠀⠀⠀⠀⠀⠀⠀⠀⠀⠀⠀⠀⠀⠀⠀⠀⠀⠀⠀⠀⠀⠀⠀⠀⠀⠀⠀⠀⠀⠀⠀⠀⠀</a:t>
            </a:r>
            <a:br/>
            <a:r>
              <a:t>⣤⣤⣴⣿⣿⣿⣿⣿⣿⣿⣿⣿⣿⣿⣿⣿⣿⣿⣿⣿⣿⣿⣿⣿⣿⣿⣿⣿⣿⣦⣽⣿⣿⣿⣿⣿⣿⣿⣧⣤⣤⣤⣤⣤⣤⣤⣤⣤⣤⣾⣿⣦⣤⣤⣤⣤⣤⣤⣤⣤⣤⣤⣤⣤⣤⣤⣤⣤⣤⣤⣤⣤⣤⣤⣤⣤⣤⣤⣤⣤⣤⣤⣤⣤⡄⠀⠀⠀⠀⠀⠀</a:t>
            </a:r>
            <a:br/>
            <a:r>
              <a:t>⠀⠀⠈⢿⣿⣿⣿⣿⣿⣿⣿⣿⣿⣿⣿⣿⣿⣿⣿⣿⣿⣿⣿⣿⣿⣿⣿⣿⣿⣿⣧⠀⠀⠀⠀⠀⠀⠀⠀⠀⠀⠀⠀⠀⠀⠀⠀⠀⠀⠈⠁⠀⠀⠀⠀⠀⠀⠀⠀⠀⠀⠀⠀⠀⠀⠀⠀⠀⠀⠀⠀⠀⠀⠀⠀⠀⠀⠀⠀⠀⠀⠀⠀⠀⠀⠀⠀⠀⠀⠀⠀</a:t>
            </a:r>
            <a:br/>
            <a:r>
              <a:t>⠀⠀⠀⠘⢿⣿⣿⣿⣿⣿⣿⣿⣿⣿⣿⣿⣿⣿⣿⣿⣿⣿⣿⣿⣿⣿⣿⣿⣿⣿⣿⣧⠀⠀⠀⠀⠀⠀⠀⠀⠀⠀⠀⠀⠀⠀⠀⠀⠀⠀⠀⠀⠀⠀⠀⠀⠀⠀⠀⠀⠀⠀⠀⠀⠀⠀⠀⠀⠀⠀⠀⠀⠀⠀⠀⠀⠀⠀⠀⠀⠀⠀⠀⠀⠀⠀⠀⠀⠀⠀⠀</a:t>
            </a:r>
            <a:br/>
            <a:r>
              <a:t>⠀⠀⠀⠀⠈⠻⣿⣿⣿⣿⣿⣿⣿⣿⣿⣿⣿⣿⣿⣿⣿⣿⣿⣿⣿⣿⣿⣿⣿⣿⣿⣿⡇⠀⠀⠀⠀⠀⠀⠀⠀⠀⠀⠀⠀⠀⠀⠀⠀⠀⠀⠀⠀⠀⠀⠀⠀⠀⠀⠀⠀⠀⠀⠀⠀⠀⠀⠀⠀⠀⠀⠀⠀⠀⠀⠀⠀⠀⠀⠀⠀⠀⠀⠀⠀⠀⠀⠀⠀⠀⠀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⠀⠀⠀⠀⠀⠀⠈⠙⠿⣿⣿⣿⣿⣿⣿⣿⣿⣿⣿⣿⣿⣿⣿⣿⣿⣿⣿⣿⠿⠛⠛⠉⠁⠀⠀⠀⠀⠀⠀⠀⠀⠀⠀⠀⠀⠀⠀⠀⠀⠀⠀⠀⠀⠀⠀⠀⠀⠀⠀⠀⠀⠀⠀⠀⠀⠀⠀⠀⠀⠀⠀⠀⠀⠀⠀⠀⠀⠀⠀⠀⠀⠀⠀⠀⠀⠀⠀⠀⠀⠀⠀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⠀⠀⠀⠀⠀⠀⠀⠀⠀⠈⠉⠛⠛⠿⠿⠿⣿⣿⣿⣿⣿⠿⠿⢿⣿⣿⣿⠀⠀⠀⠀⠀⠀⠀⠀⠀⠀⠀⠀⠀⠀⠀⠀⠀⠀⠀⠀⠀⠀⠀⠀⠀⠀⠀⠀⠀⠀⠀⠀⠀⠀⠀⠀⠀⠀⠀⠀⠀⠀⠀⠀⠀⠀⠀⠀⠀⠀⠀⠀⠀⠀⠀⠀⠀⠀⠀⠀⠀⠀⠀⠀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⠀⠀⠀⠀⠀⠀⠀⠀⠀⠀⠀⠀⠀⠀⠀⠀⠈⠙⢿⣿⣶⡀⠀⣼⣿⣿⣯⠀⠀⠀⠀⠀⠀⠀⠀⠀⠀⠀⠀⠀⠀⠀⠀⠀⠀⠀⠀⠀⠀⠀⠀⠀⠀⠀⠀⠀⠀⠀⠀⠀⠀⠀⠀⠀⠀⠀⠀⠀⠀⠀⠀⠀⠀⠀⠀⠀⠀⠀⠀⠀⠀⠀⠀⠀⠀⠀⠀⠀⠀⠀⠀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⠀⠀⠀⠀⠀⠀⠀⠀⠀⠀⠀⠀⠀⠀⠀⠀⠀⠀⠀⠹⢿⣿⣿⣿⣿⣿⣿⣦⠀⠀⠀⠀⠀⠀⠀⠀⠀⠀⠀⠀⠀⠀⠀⠀⠀⠀⠀⠀⠀⠀⠀⠀⠀⠀⠀⠀⠀⠀⠀⠀⠀⠀⠀⠀⠀⠀⠀⠀⠀⠀⠀⠀⠀⠀⠀⠀⠀⠀⠀⠀⠀⠀⠀⠀⠀⠀⠀⠀⠀⠀⠀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⠀⠀⠀⠀⠀⠀⠀⠀⠀⠀⠀⠀⠀⠀⠀⠀⠀⠀⠀⠀⢀⣿⣿⡏⠉⠙⠛⠋⠀⠀⠀⠀⠀⠀⠀⠀⠀⠀⠀⠀⠀⠀⠀⠀⠀⠀⠀⠀⠀⠀⠀⠀⠀⠀⠀⠀⠀⠀⠀⠀⠀⠀⠀⠀⠀⠀⠀⠀⠀⠀⠀⠀⠀⠀⠀⠀⠀⠀⠀⠀⠀⠀⠀⠀⠀⠀⠀⠀⠀⠀⠀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⠀⠀⠀⠀⠀⠀⠀⠀⠀⠀⠀⠀⠀⠀⠀⠀⠀⠀⠀⠀⣸⣿⣿⣿⣶⡄⠀⠀⠀⠀⠀⠀⠀⠀⠀⠀⠀⠀⠀⠀⠀⠀⠀⠀⠀⠀⠀⠀⠀⠀⠀⠀⠀⠀⠀⠀⠀⠀⠀⠀⠀⠀⠀⠀⠀⠀⠀⠀⠀⠀⠀⠀⠀⠀⠀⠀⠀⠀⠀⠀⠀⠀⠀⠀⠀⠀⠀⠀⠀⠀⠀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⠀⠀⠀⠀⠀⠀⠀⠀⠀⠀⠀⠀⠀⠀⠀⠀⠀⠀⠀⠀⢿⣿⣿⠉⠀⠀⠀⠀⠀⠀⠀⠀⠀⠀⠀⠀⠀⠀⠀⠀⠀⠀⠀⠀⠀⠀⠀⠀⠀⠀⠀⠀⠀⠀⠀⠀⠀⠀⠀⠀⠀⠀⠀⠀⠀⠀⠀⠀⠀⠀⠀⠀⠀⠀⠀⠀⠀⠀⠀⠀⠀⠀⠀⠀⠀⠀⠀⠀⠀⠀⠀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⠀⠀⠀⠀⠀⠀⠀⠀⠀⠀⠀⠀⠀⠀⠀⠀⠀⠀⠀⠀⠈⠛⠃⠀⠀⠀⠀⠀⠀⠀⠀⠀⠀⠀⠀⠀⠀⠀⠀⠀⠀⠀⠀⠀⠀⠀⠀⠀⠀⠀⠀⠀⠀⠀⠀⠀⠀⠀⠀⠀⠀⠀⠀⠀⠀⠀⠀⠀⠀⠀⠀⠀⠀⠀⠀⠀⠀⠀⠀⠀⠀⠀⠀⠀⠀⠀⠀⠀⠀⠀⠀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⠀⠀⠀⠀⠀⠀⠀⠀⠀⠀⠀⠀⠀⠀⠀⠀⠀⠀⠀⠀⠀⠀⠀⠀⣿⣿⣿⣿⣿⣿⣿⣿⡀⠀⠀⠀⠀⠀⠀⠀⠀⠀⠀⠀⠀⠀⠀⠀⠀⠀⠀⠀⠀⠀⠀⠀⠀⠀⠀⠀⠀⠀⠀⠀⠀⠀⠀⠀⠀⠀⠀⠀⠀⠀⠀⠀⠀⠀⠀⠀⠀⠀⠀⠀⠀⠀⠀⠀⠀⠀⠀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⠀⠀⠀⠀⠀⠀⠀⠀⠀⠀⠀⠀⠀⠀⠀⠀⠀⠀⠀⠀⠀⠀⠀⢀⣿⣿⣿⣿⣿⣿⣿⣿⣧⣤⡀⠀⠀⣠⣦⡀⠀⠀⠀⠀⠀⠀⠀⠀⠀⠀⠀⠀⠀⠀⠀⠀⠀⠀⠀⠀⠀⠀⠀⠀⠀⠀⠀⠀⠀⠀⠀⠀⠀⠀⠀⠀⠀⠀⠀⠀⠀⠀⠀⠀⠀⠀⠀⠀⠀⠀⠀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⠀⠀⠀⠀⠀⠀⠀⠀⠀⠀⠀⠀⠀⠀⠀⠀⠀⠀⠀⠀⠀⠀⠈⠛⢻⣿⣿⣿⣿⣿⣿⣿⣿⣿⡇⠀⠀⠈⠁⠀⠀⠀⠀⠀⠀⠀⠀⠀⠀⠀⠀⠀⠀⠀⠀⠀⠀⠀⠀⠀⠀⠀⠀⠀⠀⠀⠀⠀⠀⠀⠀⠀⠀⠀⠀⠀⠀⠀⠀⠀⠀⠀⠀⠀⠀⠀⠀⠀⠀⠀⠀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⠀⠀⠀⠀⠀⠀⠀⠀⠀⠀⠀⠀⠀⠀⠀⠀⠀⠀⠀⠀⢀⣀⣀⢀⣠⣿⣿⣿⣿⣿⣛⢿⣿⣿⣿⣶⣄⡀⠀⠀⠀⠀⠀⠀⠀⠀⠀⠀⠀⠀⠀⠀⠀⠀⠀⠀⠀⠀⠀⠀⠀⠀⠀⠀⠀⠀⠀⠀⠀⠀⠀⠀⠀⠀⠀⠀⠀⠀⠀⠀⠀⠀⠀⠀⠀⠀⠀⠀⠀⠀⠀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⠀⠀⠀⠀⠀⠀⠀⠀⠀⠀⠀⠀⠀⠀⠀⠀⠀⠀⠀⠀⣿⣿⣿⣿⣿⣿⣿⣿⣿⣿⣿⣿⣿⣿⣿⣿⣿⣿⣦⣄⠀⠀⠀⠀⠀⠀⠀⠀⠀⠀⠀⠀⠀⠀⠀⠀⠀⠀⠀⠀⠀⠀⠀⠀⠀⠀⠀⠀⠀⠀⠀⠀⠀⠀⠀⠀⠀⠀⠀⠀⠀⠀⠀⠀⠀⠀⠀⠀⠀⠀⠀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⠀⠀⠀⠀⠀⠀⠀⠀⠀⠀⠀⠀⠀⠀⠀⠀⠀⠀⠀⠀⣸⣿⣿⣿⣿⣿⣿⣿⣿⣿⣿⣿⣿⣿⣿⣿⣿⣿⣿⣿⣿⣦⣄⠀⠀⠀⠀⠀⠀⠀⠀⠀⠀⠀⠀⠀⠀⠀⠀⠀⠀⠀⠀⠀⠀⠀⠀⠀⠀⠀⠀⠀⠀⠀⠀⠀⠀⠀⠀⠀⠀⠀⠀⠀⠀⠀⠀⠀⠀⠀⠀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⠀⠀⠀⠀⠀⠀⠀⠀⠀⠀⠀⠀⠀⠀⠀⠀⠀⠀⠀⣼⣿⣿⣿⣿⣿⣿⣿⣿⣿⣿⣿⣿⣿⣿⣿⣿⣿⣿⡇⠈⠙⢿⣿⣿⣦⣄⠀⠀⠀⠀⠀⠀⠀⠀⠀⠀⠀⠀⠀⠀⠀⠀⠀⠀⠀⠀⠀⠀⠀⠀⠀⠀⠀⠀⠀⠀⠀⠀⠀⠀⠀⠀⠀⠀⠀⠀⠀⠀⠀⠀⠀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⠀⠀⠀⠀⠀⠀⠀⠀⠀⠀⠀⠀⠀⠀⠀⠀⠀⠀⠀⣿⣿⣿⣿⣿⣿⣿⣿⣿⣿⣿⣿⣿⣿⣿⣿⣿⣿⣿⡇⠀⠀⠀⠙⠻⣿⣿⣷⣦⡀⠀⠀⠀⠀⠀⠀⠀⠀⠀⠀⠀⠀⠀⠀⠀⠀⠀⠀⠀⠀⠀⠀⠀⠀⠀⠀⠀⠀⠀⠀⠀⠀⠀⠀⠀⠀⠀⠀⠀⠀⠀⠀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⠀⠀⠀⠀⠀⠀⠀⠀⠀⠀⠀⠀⠀⠀⠀⠀⠀⠀⠀⣿⣿⣿⣿⣿⣿⠀⠈⣿⣿⣿⣿⣿⣿⣿⠿⠿⠿⠟⠁⠀⠀⠀⠀⠀⠈⠻⣿⣿⣿⣦⡀⠀⠀⠀⠀⠀⠀⠀⠀⠀⠀⠀⠀⠀⠀⠀⠀⠀⠀⠀⠀⠀⠀⠀⠀⠀⠀⠀⠀⠀⠀⠀⠀⠀⠀⠀⠀⠀⠀⠀⠀</a:t>
            </a:r>
            <a:br/>
            <a:r>
              <a:t>⠀⠀⠀⠀⠀⠀⠀⠀⠀⠀⠀⠀⠀⠀⠀⠀⠀⠀⣰⣿⣿⣿⣿⣿⣿⣇⠀⠉⠁⠀⠀⠀⠀⠀⠀⠀⠀⠀⠀⠀⠀⠀⠀⠀⠀⠀⠈⠻⣿⣿⣷⡄⠀⠀⠀⠀⠀⠀⠀⠀⠀⠀⠀⠀⠀⠀⠀⠀⠀⠀⠀⠀⠀⠀⠀⠀⠀⠀⠀⠀⠀⠀⠀⠀⠀⠀⠀⠀⠀⠀⠀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⠀⠀⠀⠀⠀⠀⠀⠀⠀⠀⠀⠀⠀⠀⠀⠀⠀⠀⣿⣿⣿⣿⣿⣿⣿⣿⣷⣤⣀⡀⠀⠀⠀⠀⢀⣀⣀⣀⣀⠀⠀⠀⠀⠀⠀⠀⠀⠀⠈⠻⣿⣿⡀⠀⠀⠀⠀⠀⠀⠀⠀⠀⠀⠀⠀⠀⠀⠀⠀⠀⠀⠀⠀⠀⠀⠀⠀⠀⠀⠀⠀⠀⠀⠀⠀⠀⠀⠀⠀⠀⠀</a:t>
            </a:r>
            <a:br/>
            <a:r>
              <a:t>⠀⠀⠀⠀⠀⠀⠀⠀⠀⠀⠀⠀⠀⠀⠀⣀⣀⣴⣿⣿⣿⣿⣿⣿⣿⣿⣿⣿⣿⣿⣶⣶⣶⣾⣿⣿⣿⣿⣿⣿⣿⣿⣿⡄⠀⠀⠀⠀⠀⠀⠙⣿⣇⠀⠀⠀⠀⠀⠀⠀⠀⠀⠀⠀⠀⠀⠀⠀⠀⠀⠀⠀⠀⠀⠀⠀⠀⠀⠀⠀⠀⠀⠀⠀⠀⠀⠀⠀⠀⠀⠀</a:t>
            </a:r>
            <a:br/>
            <a:r>
              <a:t>⠀⠀⠀⠀⠀⠀⠀⠀⠀⠀⠀⣤⣾⣿⣿⣿⣿⣿⣿⣿⣿⣿⣿⣿⣿⣿⣿⣿⣿⣿⣿⣿⣿⣿⣿⣿⣿⣿⣿⣿⣿⣿⣿⠁⠀⠀⠀⠀⠀⠀⠀⠹⣿⠀⠀⠀⠀⠀⠀⠀⠀⠀⠀⠀⠀⠀⠀⠀⠀⠀⠀⠀⠀⠀⠀⠀⠀⠀⠀⠀⠀⠀⠀⠀⠀⠀⠀⠀⠀⠀⠀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⠀⠀⠀⠀⠀⠀⠀⠀⠀⢠⣿⣿⣿⣿⣿⣿⣿⣿⣿⣿⣿⣿⣿⣿⣿⣿⣿⣿⣿⣿⣿⣿⣿⣿⣿⣿⣿⣿⣿⣿⣿⣿⡟⠀⠀⠀⠀⠀⠀⠀⠀⠀⠘⠀⠀⠀⠀⠀⠀⠀⠀⠀⠀⠀⠀⠀⠀⠀⠀⠀⠀⠀⠀⠀⠀⠀⠀⠀⠀⠀⠀⠀⠀⠀⠀⠀⠀⠀⠀⠀⠀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⠀⠀⠀⠀⠀⠀⠀⠀⢠⣿⣿⣿⣿⣿⣿⣿⣿⣿⣿⣿⣿⣿⣿⣿⣿⣿⣿⣿⣿⣿⣿⣿⣿⣿⣿⣿⣿⣿⣿⣿⠿⠋⠀⠀⠀⠀⠀⠀⠀⠀⠀⠀⠀⠀⠀⠀⠀⠀⠀⠀⠀⠀⠀⠀⠀⠀⠀⠀⠀⠀⠀⠀⠀⠀⠀⠀⠀⠀⠀⠀⠀⠀⠀⠀⠀⠀⠀⠀⠀⠀⠀</a:t>
            </a:r>
            <a:br/>
            <a:r>
              <a:t>⣤⣤⣤⣤⣤⣤⣤⣴⣾⣿⣿⣿⣿⣿⣿⣿⣿⣿⣿⣿⣿⣿⣿⣿⣿⣿⣿⣿⣿⣿⣿⣿⣿⣿⣿⣿⣿⣿⣿⣿⣶⣤⣤⣤⣤⣤⣤⣤⣤⣤⣤⣤⣤⣤⣤⣤⣤⣤⣤⣤⣤⣤⣤⣤⣤⣤⣤⣤⣤⣤⣤⣤⣤⣤⣤⣤⣤⣤⣤⣤⣤⣤⣤⣤⣤⣤⣤⡄⠀⠀⠀</a:t>
            </a:r>
            <a:br/>
            <a:r>
              <a:t>⠀⠀⠀⠀⠀⠀⠀⠈⣿⣿⣿⣿⣿⣿⣿⣿⣿⣿⣿⣿⣿⣿⣿⣿⣿⣿⣿⣿⣿⣿⣿⣿⣿⣿⣿⣄⠉⠉⠁⠀⠀⠀⠀⠀⠀⠀⠀⠀⠀⠀⠀⠀⠀⠀⠀⠀⠀⠀⠀⠀⠀⠀⠀⠀⠀⠀⠀⠀⠀⠀⠀⠀⠀⠀⠀⠀⠀⠀⠀⠀⠀⠀⠀⠀⠀⠀⠀⠀⠀⠀⠀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⠀⠀⠀⠀⠀⠀⠀⠀⢻⣿⣿⣿⣿⣿⣿⣿⣿⣿⣿⣿⣿⣿⣿⣿⣿⣿⣿⣿⣿⣿⣿⣿⣿⣿⣿⣿⣿⣿⣆⠀⠀⠀⠀⠀⠀⠀⠀⠀⠀⠀⠀⠀⠀⠀⠀⠀⠀⠀⠀⠀⠀⠀⠀⠀⠀⠀⠀⠀⠀⠀⠀⠀⠀⠀⠀⠀⠀⠀⠀⠀⠀⠀⠀⠀⠀⠀⠀⠀⠀⠀⠀</a:t>
            </a:r>
            <a:br/>
            <a:r>
              <a:t>⠀⠀⠀⠀⠀⠀⠀⠀⠀⠻⣿⣿⣿⣿⣿⣿⣿⣿⣿⣿⣿⣿⣿⣿⣿⣿⣿⣿⣿⣿⣿⣿⣿⣿⠿⠛⠋⠉⠁⠀⠀⠀⠀⠀⠀⠀⠀⠀⠀⠀⠀⠀⠀⠀⠀⠀⠀⠀⠀⠀⠀⠀⠀⠀⠀⠀⠀⠀⠀⠀⠀⠀⠀⠀⠀⠀⠀⠀⠀⠀⠀⠀⠀⠀⠀⠀⠀⠀⠀⠀⠀</a:t>
            </a:r>
            <a:br/>
            <a:r>
              <a:t>⠀⠀⠀⠀⠀⠀⠀⠀⠀⠀⠈⠛⢿⣿⣿⣿⣿⣿⣿⣿⣿⣿⣿⣿⣿⣿⣿⣿⣿⣿⣿⣿⡏⠁⠀⠀⠀⠀⠀⠀⠀⠀⠀⠀⠀⠀⠀⠀⠀⠀⠀⠀⠀⠀⠀⠀⠀⠀⠀⠀⠀⠀⠀⠀⠀⠀⠀⠀⠀⠀⠀⠀⠀⠀⠀⠀⠀⠀⠀⠀⠀⠀⠀⠀⠀⠀⠀⠀⠀⠀⠀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⠀⠀⠀⠀⠀⠀⠀⠀⠀⠀⠀⠀⠀⠈⠉⠛⠻⠿⠿⠿⠿⢿⣿⣿⣿⡟⠛⠋⠙⣿⣿⣿⡇⠀⠀⠀⠀⠀⠀⠀⠀⠀⠀⠀⠀⠀⠀⠀⠀⠀⠀⠀⠀⠀⠀⠀⠀⠀⠀⠀⠀⠀⠀⠀⠀⠀⠀⠀⠀⠀⠀⠀⠀⠀⠀⠀⠀⠀⠀⠀⠀⠀⠀⠀⠀⠀⠀⠀⠀⠀⠀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⠀⠀⠀⠀⠀⠀⠀⠀⠀⠀⠀⠀⠀⠀⠀⠀⠀⠀⠀⠀⠀⠀⠈⠻⣿⣿⣦⣀⢀⣿⣿⣿⣿⡄⠀⠀⠀⠀⠀⠀⠀⠀⠀⠀⠀⠀⠀⠀⠀⠀⠀⠀⠀⠀⠀⠀⠀⠀⠀⠀⠀⠀⠀⠀⠀⠀⠀⠀⠀⠀⠀⠀⠀⠀⠀⠀⠀⠀⠀⠀⠀⠀⠀⠀⠀⠀⠀⠀⠀⠀⠀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⠀⠀⠀⠀⠀⠀⠀⠀⠀⠀⠀⠀⠀⠀⠀⠀⠀⠀⠀⠀⠀⠀⠀⠀⠀⢹⣿⣿⣿⡛⠛⠻⠿⠛⠀⠀⠀⠀⠀⠀⠀⠀⠀⠀⠀⠀⠀⠀⠀⠀⠀⠀⠀⠀⠀⠀⠀⠀⠀⠀⠀⠀⠀⠀⠀⠀⠀⠀⠀⠀⠀⠀⠀⠀⠀⠀⠀⠀⠀⠀⠀⠀⠀⠀⠀⠀⠀⠀⠀⠀⠀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⠀⠀⠀⠀⠀⠀⠀⠀⠀⠀⠀⠀⠀⠀⠀⠀⠀⠀⠀⠀⠀⠀⠀⠀⠀⠀⠈⣿⣿⡏⠀⠀⠀⠀⠀⠀⠀⠀⠀⠀⠀⠀⠀⠀⠀⠀⠀⠀⠀⠀⠀⠀⠀⠀⠀⠀⠀⠀⠀⠀⠀⠀⠀⠀⠀⠀⠀⠀⠀⠀⠀⠀⠀⠀⠀⠀⠀⠀⠀⠀⠀⠀⠀⠀⠀⠀⠀⠀⠀⠀⠀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⠀⠀⠀⠀⠀⠀⠀⠀⠀⠀⠀⠀⠀⠀⠀⠀⠀⠀⠀⠀⠀⠀⠀⠀⠀⠀⢰⣿⣿⣿⣄⠀⠀⠀⠀⠀⠀⠀⠀⠀⠀⠀⠀⠀⠀⠀⠀⠀⠀⠀⠀⠀⠀⠀⠀⠀⠀⠀⠀⠀⠀⠀⠀⠀⠀⠀⠀⠀⠀⠀⠀⠀⠀⠀⠀⠀⠀⠀⠀⠀⠀⠀⠀⠀⠀⠀⠀⠀⠀⠀⠀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⠀⠀⠀⠀⠀⠀⠀⠀⠀⠀⠀⠀⠀⠀⠀⠀⠀⠀⠀⠀⠀⠀⠀⠀⠀⠀⢸⣿⣿⡟⠉⠀⠀⠀⠀⠀⠀⠀⠀⠀⠀⠀⠀⠀⠀⠀⠀⠀⠀⠀⠀⠀⠀⠀⠀⠀⠀⠀⠀⠀⠀⠀⠀⠀⠀⠀⠀⠀⠀⠀⠀⠀⠀⠀⠀⠀⠀⠀⠀⠀⠀⠀⠀⠀⠀⠀⠀⠀⠀⠀⠀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⠀⠀⠀⠀⠀⠀⠀⠀⠀⠀⠀⠀⠀⠀⠀⠀⠀⠀⠀⠀⠀⠀⠀⠀⠀⠀⠈⠿⠿⠃⠀⠀⠀⠀⠀⠀⠀⠀⠀⠀⠀⠀⠀⠀⠀⠀⠀⠀⠀⠀⠀⠀⠀⠀⠀⠀⠀⠀⠀⠀⠀⠀⠀⠀⠀⠀⠀⠀⠀⠀⠀⠀⠀⠀⠀⠀⠀⠀⠀⠀⠀⠀⠀⠀⠀⠀⠀⠀⠀⠀⠀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⠀⠀⠀⠀⠀⠀⠀⠀⠀⠀⠀⠀⠀⠀⠀⠀⠀⠀⠀⠀⠀⠀⠀⠀⠀⢸⣿⣿⣿⣿⣿⣿⣿⡏⠀⠀⠀⠀⠀⠀⠀⠀⠀⠀⠀⠀⠀⠀⠀⠀⠀⠀⠀⠀⠀⠀⠀⠀⠀⠀⠀⠀⠀⠀⠀⠀⠀⠀⠀⠀⠀⠀⠀⠀⠀⠀⠀⠀⠀⠀⠀⠀⠀⠀⠀⠀⠀⠀⠀⠀⠀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⠀⠀⠀⠀⠀⠀⠀⠀⠀⠀⠀⠀⠀⠀⠀⠀⠀⠀⠀⠀⠀⠀⠀⠀⠀⢘⣿⣿⣿⣿⣿⣿⣿⣿⡄⠀⠀⠀⠀⠀⠀⠀⠀⠀⠀⠀⠀⠀⠀⠀⠀⠀⠀⠀⠀⠀⠀⠀⠀⠀⠀⠀⠀⠀⠀⠀⠀⠀⠀⠀⠀⠀⠀⠀⠀⠀⠀⠀⠀⠀⠀⠀⠀⠀⠀⠀⠀⠀⠀⠀⠀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⠀⠀⠀⠀⠀⠀⠀⠀⠀⠀⠀⠀⠀⠀⠀⠀⠀⠀⠀⠀⠀⠀⠀⠀⢀⣸⣿⣿⣿⣿⣿⣿⣿⣿⣿⣷⣶⣤⣤⣤⡀⠀⠀⠀⠀⠀⠀⠀⠀⠀⠀⠀⠀⠀⠀⠀⠀⠀⠀⠀⠀⠀⠀⠀⠀⠀⠀⠀⠀⠀⠀⠀⠀⠀⠀⠀⠀⠀⠀⠀⠀⠀⠀⠀⠀⠀⠀⠀⠀⠀⠀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⠀⠀⠀⠀⠀⠀⠀⠀⠀⠀⠀⠀⠀⠀⠀⠀⠀⠀⠀⠀⠀⠀⠀⠀⣿⣿⣿⣿⣿⣿⣿⣿⣿⣿⣿⡿⢿⣿⣿⣿⣿⣶⣤⣄⡀⠀⠀⠀⠀⠀⠀⠀⠀⠀⠀⠀⠀⠀⠀⠀⠀⠀⠀⠀⠀⠀⠀⠀⠀⠀⠀⠀⠀⠀⠀⠀⠀⠀⠀⠀⠀⠀⠀⠀⠀⠀⠀⠀⠀⠀⠀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⠀⠀⠀⠀⠀⠀⠀⠀⠀⠀⠀⠀⠀⠀⠀⠀⠀⠀⠀⠀⠀⠀⢠⣼⣿⣿⣿⣿⣿⣿⣿⣿⣿⠛⠛⠀⠀⠈⠙⠻⢿⣿⣿⣿⣿⣶⣄⠀⠀⠀⠀⠀⠀⠀⠀⠀⠀⠀⠀⠀⠀⠀⠀⠀⠀⠀⠀⠀⠀⠀⠀⠀⠀⠀⠀⠀⠀⠀⠀⠀⠀⠀⠀⠀⠀⠀⠀⠀⠀⠀⠀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⠀⠀⠀⠀⠀⠀⠀⠀⠀⠀⠀⠀⠀⠀⠀⠀⠀⠀⠀⠀⠀⠀⢿⣿⣿⣿⣿⣿⣿⣿⣿⣿⣿⣷⣦⣶⣶⣶⣷⣄⠀⠈⠙⠻⣿⣿⣿⣆⠀⠀⠀⠀⠀⠀⠀⠀⠀⠀⠀⠀⠀⠀⠀⠀⠀⠀⠀⠀⠀⠀⠀⠀⠀⠀⠀⠀⠀⠀⠀⠀⠀⠀⠀⠀⠀⠀⠀⠀⠀⠀⠀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⠀⠀⠀⠀⠀⠀⠀⠀⠀⠀⠀⠀⠀⠀⠀⠀⠀⠀⠀⠀⠀⢠⣾⣿⣿⣿⣿⣿⣿⣿⣿⣿⣿⣿⣿⣿⣿⣿⣿⣿⣆⠀⠀⠀⠈⠙⢿⣿⣦⠀⠀⠀⠀⠀⠀⠀⠀⠀⠀⠀⠀⠀⠀⠀⠀⠀⠀⠀⠀⠀⠀⠀⠀⠀⠀⠀⠀⠀⠀⠀⠀⠀⠀⠀⠀⠀⠀⠀⠀⠀⠀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⠀⠀⠀⠀⠀⠀⠀⠀⠀⠀⠀⠀⠀⠀⠀⠀⠀⠀⠀⠀⠀⣽⣿⣿⣿⣿⣿⣿⣿⣿⣿⣿⣿⣿⣿⣿⣿⣿⣿⣿⣿⡆⠀⠀⠀⠀⠈⠻⣿⣧⠀⠀⠀⠀⠀⠀⠀⠀⠀⠀⠀⠀⠀⠀⠀⠀⠀⠀⠀⠀⠀⠀⠀⠀⠀⠀⠀⠀⠀⠀⠀⠀⠀⠀⠀⠀⠀⠀⠀⠀⠀</a:t>
            </a:r>
            <a:br/>
            <a:r>
              <a:t>⠀⠀⠀⠀⠀⠀⠀⠀⠀⠀⠀⠀⠀⠀⠀⠀⠀⠀⠀⠀⠀⣿⣿⣿⣿⣿⣿⡿⠿⣿⣿⣿⣿⣿⣿⣿⣿⣿⣿⣿⣿⣷⠀⠀⠀⠀⠀⠀⠈⠻⠀⠀⠀⠀⠀⠀⠀⠀⠀⠀⠀⠀⠀⠀⠀⠀⠀⠀⠀⠀⠀⠀⠀⠀⠀⠀⠀⠀⠀⠀⠀⠀⠀⠀⠀⠀⠀⠀⠀⠀⠀</a:t>
            </a:r>
            <a:br/>
            <a:r>
              <a:t>⠀⠀⠀⠀⠀⠀⠀⠀⠀⠀⠀⠀⠀⠀⠀⠀⠀⠀⠀⠀⠀⣿⣿⣿⣿⣿⣿⡄⠀⠈⣿⣿⣿⣿⣿⣿⣿⣿⣿⣿⣿⡟⠀⠀⠀⠀⠀⠀⠀⠀⠀⠀⠀⠀⠀⠀⠀⠀⠀⠀⠀⠀⠀⠀⠀⠀⠀⠀⠀⠀⠀⠀⠀⠀⠀⠀⠀⠀⠀⠀⠀⠀⠀⠀⠀⠀⠀⠀⠀⠀⠀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⠀⠀⠀⠀⠀⠀⠀⠀⠀⠀⠀⠀⠀⠀⠀⠀⠀⠀⠀⠀⣴⣿⣿⣿⣿⣿⣿⣷⣄⠀⠙⠏⠉⠉⠛⠛⠛⠛⠛⠉⠉⠀⠀⠀⠀⠀⠀⠀⠀⠀⠀⠀⠀⠀⠀⠀⠀⠀⠀⠀⠀⠀⠀⠀⠀⠀⠀⠀⠀⠀⠀⠀⠀⠀⠀⠀⠀⠀⠀⠀⠀⠀⠀⠀⠀⠀⠀⠀⠀⠀⠀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⠀⠀⠀⠀⠀⠀⠀⠀⠀⠀⠀⠀⠀⠀⠀⠀⠀⠀⠀⠀⣽⣿⣿⣿⣿⣿⣿⣿⣿⣿⣷⣦⣄⣀⣤⣶⣶⣶⣶⣤⣀⣀⣀⣀⠀⠀⠀⠀⠀⠀⠀⠀⠀⠀⠀⠀⠀⠀⠀⠀⠀⠀⠀⠀⠀⠀⠀⠀⠀⠀⠀⠀⠀⠀⠀⠀⠀⠀⠀⠀⠀⠀⠀⠀⠀⠀⠀⠀⠀⠀⠀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⠀⠀⠀⠀⠀⠀⠀⠀⠀⠀⠀⠀⠀⠀⠀⠀⠀⠀⢀⣼⣿⣿⣿⣿⣿⣿⣿⣿⣿⣿⣿⣿⣿⣿⣿⣿⣿⣿⣿⣿⣿⣿⣿⣿⠀⠀⠀⠀⠀⠀⠀⠀⠀⠀⠀⠀⠀⠀⠀⠀⠀⠀⠀⠀⠀⠀⠀⠀⠀⠀⠀⠀⠀⠀⠀⠀⠀⠀⠀⠀⠀⠀⠀⠀⠀⠀⠀⠀⠀⠀⠀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⠀⠀⠀⠀⠀⠀⠀⠀⠀⠀⠀⠀⠀⠀⣀⣤⣶⣿⣿⣿⣿⣿⣿⣿⣿⣿⣿⣿⣿⣿⣿⣿⣿⣿⣿⣿⣿⣿⣿⣿⣿⣿⣿⠇⠀⠀⠀⠀⠀⠀⠀⠀⠀⠀⠀⠀⠀⠀⠀⠀⠀⠀⠀⠀⠀⠀⠀⠀⠀⠀⠀⠀⠀⠀⠀⠀⠀⠀⠀⠀⠀⠀⠀⠀⠀⠀⠀⠀⠀⠀⠀</a:t>
            </a:r>
            <a:br/>
            <a:r>
              <a:t>⣤⣤⣤⣤⣤⣤⣤⣤⣤⣤⣤⣤⣴⣾⣿⣿⣿⣿⣿⣿⣿⣿⣿⣿⣿⣿⣿⣿⣿⣿⣿⣿⣿⣿⣿⣿⣿⣿⣿⣿⣿⣿⣷⣤⣤⣤⣤⣤⣤⣤⣤⣤⣤⣤⣤⣤⣤⣤⣤⣤⣤⣤⣤⣤⣤⣤⣤⣤⣤⣤⣤⣤⣤⣤⣤⣤⣤⣤⣤⣤⣤⣤⣤⣤⣤⣤⣤⣤⣤⠀⠀</a:t>
            </a:r>
            <a:br/>
            <a:r>
              <a:t>⠀⠀⠀⠀⠀⠀⠀⠀⠀⠀⠀⢠⣿⣿⣿⣿⣿⣿⣿⣿⣿⣿⣿⣿⣿⣿⣿⣿⣿⣿⣿⣿⣿⣿⣿⣿⣿⡿⠟⠛⠉⠀⠀⠀⠀⠀⠀⠀⠀⠀⠀⠀⠀⠀⠀⠀⠀⠀⠀⠀⠀⠀⠀⠀⠀⠀⠀⠀⠀⠀⠀⠀⠀⠀⠀⠀⠀⠀⠀⠀⠀⠀⠀⠀⠀⠀⠀⠀⠀⠀⠀</a:t>
            </a:r>
            <a:br/>
            <a:r>
              <a:t>⠀⠀⠀⠀⠀⠀⠀⠀⠀⠀⠀⣾⣿⣿⣿⣿⣿⣿⣿⣿⣿⣿⣿⣿⣿⣿⣿⣿⣿⣿⣿⣿⣿⣿⣿⣿⣿⣿⣦⡀⠀⠀⠀⠀⠀⠀⠀⠀⠀⠀⠀⠀⠀⠀⠀⠀⠀⠀⠀⠀⠀⠀⠀⠀⠀⠀⠀⠀⠀⠀⠀⠀⠀⠀⠀⠀⠀⠀⠀⠀⠀⠀⠀⠀⠀⠀⠀⠀⠀⠀⠀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⠀⠀⠀⠀⠀⠀⠀⠀⠀⠀⠀⣿⣿⣿⣿⣿⣿⣿⣿⣿⣿⣿⣿⣿⣿⣿⣿⣿⣿⣿⣿⣿⣿⣿⣿⣿⣿⣿⣿⣿⣦⡀⠀⠀⠀⠀⠀⠀⠀⠀⠀⠀⠀⠀⠀⠀⠀⠀⠀⠀⠀⠀⠀⠀⠀⠀⠀⠀⠀⠀⠀⠀⠀⠀⠀⠀⠀⠀⠀⠀⠀⠀⠀⠀⠀⠀⠀⠀⠀⠀⠀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⠀⠀⠀⠀⠀⠀⠀⠀⠀⠀⠀⣿⣿⣿⣿⣿⣿⣿⣿⣿⣿⣿⣿⣿⣿⣿⣿⣿⣿⣿⣿⣿⣿⣿⣿⣿⣿⠿⠛⠉⠉⠉⠀⠀⠀⠀⠀⠀⠀⠀⠀⠀⠀⠀⠀⠀⠀⠀⠀⠀⠀⠀⠀⠀⠀⠀⠀⠀⠀⠀⠀⠀⠀⠀⠀⠀⠀⠀⠀⠀⠀⠀⠀⠀⠀⠀⠀⠀⠀⠀⠀</a:t>
            </a:r>
            <a:br/>
            <a:r>
              <a:t>⠀⠀⠀⠀⠀⠀⠀⠀⠀⠀⠀⠈⢿⣿⣿⣿⣿⣿⣿⣿⣿⣿⣿⣿⣿⣿⣿⣿⣿⣿⣿⣿⣿⣿⣿⠋⠀⠀⠀⠀⠀⠀⠀⠀⠀⠀⠀⠀⠀⠀⠀⠀⠀⠀⠀⠀⠀⠀⠀⠀⠀⠀⠀⠀⠀⠀⠀⠀⠀⠀⠀⠀⠀⠀⠀⠀⠀⠀⠀⠀⠀⠀⠀⠀⠀⠀⠀⠀⠀⠀⠀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⠀⠀⠀⠀⠀⠀⠀⠀⠀⠀⠀⠀⠀⠈⠙⠻⠿⢿⣿⣿⣿⣿⣿⣿⣿⣿⣿⡛⠛⠛⠋⠙⣻⣿⣿⡇⠀⠀⠀⠀⠀⠀⠀⠀⠀⠀⠀⠀⠀⠀⠀⠀⠀⠀⠀⠀⠀⠀⠀⠀⠀⠀⠀⠀⠀⠀⠀⠀⠀⠀⠀⠀⠀⠀⠀⠀⠀⠀⠀⠀⠀⠀⠀⠀⠀⠀⠀⠀⠀⠀⠀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⠀⠀⠀⠀⠀⠀⠀⠀⠀⠀⠀⠀⠀⠀⠀⠀⠀⠀⠀⠀⠀⠀⠀⠈⠻⣿⣿⣷⡄⠀⠀⠀⣿⣿⣿⣇⠀⠀⠀⠀⠀⠀⠀⠀⠀⠀⠀⠀⠀⠀⠀⠀⠀⠀⠀⠀⠀⠀⠀⠀⠀⠀⠀⠀⠀⠀⠀⠀⠀⠀⠀⠀⠀⠀⠀⠀⠀⠀⠀⠀⠀⠀⠀⠀⠀⠀⠀⠀⠀⠀⠀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⠀⠀⠀⠀⠀⠀⠀⠀⠀⠀⠀⠀⠀⠀⠀⠀⠀⠀⠀⠀⠀⠀⠀⠀⠀⠈⠻⣿⣿⣦⡀⠘⠿⣿⣿⣿⡆⠀⠀⠀⠀⠀⠀⠀⠀⠀⠀⠀⠀⠀⠀⠀⠀⠀⠀⠀⠀⠀⠀⠀⠀⠀⠀⠀⠀⠀⠀⠀⠀⠀⠀⠀⠀⠀⠀⠀⠀⠀⠀⠀⠀⠀⠀⠀⠀⠀⠀⠀⠀⠀⠀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⠀⠀⠀⠀⠀⠀⠀⠀⠀⠀⠀⠀⠀⠀⠀⠀⠀⠀⠀⠀⠀⠀⠀⠀⠀⠀⠀⠀⢿⣿⣿⣄⠀⠀⠉⠀⠀⠀⠀⠀⠀⠀⠀⠀⠀⠀⠀⠀⠀⠀⠀⠀⠀⠀⠀⠀⠀⠀⠀⠀⠀⠀⠀⠀⠀⠀⠀⠀⠀⠀⠀⠀⠀⠀⠀⠀⠀⠀⠀⠀⠀⠀⠀⠀⠀⠀⠀⠀⠀⠀⠀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⠀⠀⠀⠀⠀⠀⠀⠀⠀⠀⠀⠀⠀⠀⠀⠀⠀⠀⠀⠀⠀⠀⠀⠀⠀⠀⠀⠀⠀⣾⣿⣿⣷⠀⠀⠀⠀⠀⠀⠀⠀⠀⠀⠀⠀⠀⠀⠀⠀⠀⠀⠀⠀⠀⠀⠀⠀⠀⠀⠀⠀⠀⠀⠀⠀⠀⠀⠀⠀⠀⠀⠀⠀⠀⠀⠀⠀⠀⠀⠀⠀⠀⠀⠀⠀⠀⠀⠀⠀⠀⠀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⠀⠀⠀⠀⠀⠀⠀⠀⠀⠀⠀⠀⠀⠀⠀⠀⠀⠀⠀⠀⠀⠀⠀⠀⠀⠀⠀⠀⠀⣿⣿⣿⠋⠀⠀⠀⠀⠀⠀⠀⠀⠀⠀⠀⠀⠀⠀⠀⠀⠀⠀⠀⠀⠀⠀⠀⠀⠀⠀⠀⠀⠀⠀⠀⠀⠀⠀⠀⠀⠀⠀⠀⠀⠀⠀⠀⠀⠀⠀⠀⠀⠀⠀⠀⠀⠀⠀⠀⠀⠀⠀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⠀⠀⠀⠀⠀⠀⠀⠀⠀⠀⠀⠀⠀⠀⠀⠀⠀⠀⠀⠀⠀⠀⠀⠀⠀⠀⠀⠀⠀⠻⢿⠟⠀⠀⠀⠀⠀⠀⠀⠀⠀⠀⠀⠀⠀⠀⠀⠀⠀⠀⠀⠀⠀⠀⠀⠀⠀⠀⠀⠀⠀⠀⠀⠀⠀⠀⠀⠀⠀⠀⠀⠀⠀⠀⠀⠀⠀⠀⠀⠀⠀⠀⠀⠀⠀⠀⠀⠀⠀⠀⠀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⠀⠀⠀⠀⠀⠀⠀⠀⠀⠀⠀⠀⠀⠀⠀⠀⠀⠀⠀⠀⠀⠀⠀⠀⠀⠀⠀⣿⣿⣿⣿⣷⣦⣀⣠⡄⠀⠀⠀⠀⠀⠀⠀⠀⠀⠀⠀⠀⠀⠀⠀⠀⠀⠀⠀⠀⠀⠀⠀⠀⠀⠀⠀⠀⠀⠀⠀⠀⠀⠀⠀⠀⠀⠀⠀⠀⠀⠀⠀⠀⠀⠀⠀⠀⠀⠀⠀⠀⠀⠀⠀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⠀⠀⠀⠀⠀⠀⠀⠀⠀⠀⠀⠀⠀⠀⠀⠀⠀⠀⠀⠀⠀⠀⠀⠀⠀⣀⣀⣸⣿⣿⣿⣿⣿⣿⣿⣿⡀⠀⠀⠀⠀⠀⠀⠀⠀⠀⠀⠀⠀⠀⠀⠀⠀⠀⠀⠀⠀⠀⠀⠀⠀⠀⠀⠀⠀⠀⠀⠀⠀⠀⠀⠀⠀⠀⠀⠀⠀⠀⠀⠀⠀⠀⠀⠀⠀⠀⠀⠀⠀⠀⠀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⠀⠀⠀⠀⠀⠀⠀⠀⠀⠀⠀⠀⠀⠀⠀⠀⠀⠀⠀⠀⠀⠀⠀⢿⣿⣿⣿⡉⢻⣿⣿⣿⣿⣿⣿⣿⣿⣿⣶⣤⠀⠀⠀⠀⠀⠀⠀⠀⠀⠀⠀⠀⠀⠀⠀⠀⠀⠀⠀⠀⠀⠀⠀⠀⠀⠀⠀⠀⠀⠀⠀⠀⠀⠀⠀⠀⠀⠀⠀⠀⠀⠀⠀⠀⠀⠀⠀⠀⠀⠀⠀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⠀⠀⠀⠀⠀⠀⠀⠀⠀⠀⠀⠀⠀⠀⠀⠀⠀⠀⠀⠀⠀⠀⠀⠈⠻⣿⣿⣿⣾⣿⣿⣿⣿⣿⣿⣿⣿⣿⡟⠋⠀⠀⠀⠀⠀⠀⠀⠀⠀⠀⠀⠀⠀⠀⠀⠀⠀⠀⠀⠀⠀⠀⠀⠀⠀⠀⠀⠀⠀⠀⠀⠀⠀⠀⠀⠀⠀⠀⠀⠀⠀⠀⠀⠀⠀⠀⠀⠀⠀⠀⠀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⠀⠀⠀⠀⠀⠀⠀⠀⠀⠀⠀⠀⠀⠀⠀⠀⠀⠀⠀⠀⠀⠀⠀⠀⠀⠘⣿⣿⣿⣿⣿⣿⣿⣿⡿⠿⠿⠛⠁⠀⠀⠀⠀⠀⠀⠀⠀⠀⠀⠀⠀⠀⠀⠀⠀⠀⠀⠀⠀⠀⠀⠀⠀⠀⠀⠀⠀⠀⠀⠀⠀⠀⠀⠀⠀⠀⠀⠀⠀⠀⠀⠀⠀⠀⠀⠀⠀⠀⠀⠀⠀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⠀⠀⠀⠀⠀⠀⠀⠀⠀⠀⠀⠀⠀⠀⠀⠀⠀⠀⠀⠀⠀⠀⠀⠀⠀⠀⢸⣿⣿⣿⣿⣿⣿⣿⣧⣠⣤⡄⠀⠀⠀⠀⠀⠀⠀⠀⠀⠀⠀⠀⠀⠀⠀⠀⠀⠀⠀⠀⠀⠀⠀⠀⠀⠀⠀⠀⠀⠀⠀⠀⠀⠀⠀⠀⠀⠀⠀⠀⠀⠀⠀⠀⠀⠀⠀⠀⠀⠀⠀⠀⠀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⠀⠀⠀⠀⠀⠀⠀⠀⠀⠀⠀⠀⠀⠀⠀⠀⠀⠀⠀⠀⠀⠀⠀⠀⠀⠀⣸⣿⣿⣿⣿⣿⣿⣿⣿⣿⣿⣿⡄⠀⠀⠀⠀⠀⠀⠀⠀⠀⠀⠀⠀⠀⠀⠀⠀⠀⠀⠀⠀⠀⠀⠀⠀⠀⠀⠀⠀⠀⠀⠀⠀⠀⠀⠀⠀⠀⠀⠀⠀⠀⠀⠀⠀⠀⠀⠀⠀⠀⠀⠀⠀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⠀⠀⠀⠀⠀⠀⠀⠀⠀⠀⠀⠀⠀⠀⠀⠀⠀⠀⠀⠀⠀⠀⠀⠀⠀⢰⣿⣿⣿⣿⣿⣿⣿⣿⣿⣿⣿⣿⣿⣦⣤⣶⣶⣄⠀⠀⠀⠀⠀⠀⠀⠀⠀⠀⠀⠀⠀⠀⠀⠀⠀⠀⠀⠀⠀⠀⠀⠀⠀⠀⠀⠀⠀⠀⠀⠀⠀⠀⠀⠀⠀⠀⠀⠀⠀⠀⠀⠀⠀⠀⠀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⠀⠀⠀⠀⠀⠀⠀⠀⠀⠀⠀⠀⠀⠀⠀⠀⠀⠀⠀⠀⠀⠀⠀⠀⠀⢸⣿⣿⣿⣿⣿⣿⣿⣿⠟⠉⠻⣿⣿⣿⣿⣿⣿⣿⣧⡀⠀⠀⠀⠀⠀⠀⠀⠀⠀⠀⠀⠀⠀⠀⠀⠀⠀⠀⠀⠀⠀⠀⠀⠀⠀⠀⠀⠀⠀⠀⠀⠀⠀⠀⠀⠀⠀⠀⠀⠀⠀⠀⠀⠀⠀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⠀⠀⠀⠀⠀⠀⠀⠀⠀⠀⠀⠀⠀⠀⠀⠀⠀⠀⠀⠀⠀⠀⠀⠀⠀⠸⣿⣿⣿⣿⣿⣿⣿⠋⠀⠀⣼⣿⣿⣿⣿⣿⣿⣿⣿⣷⡀⠀⠀⠀⠀⠀⠀⠀⠀⠀⠀⠀⠀⠀⠀⠀⠀⠀⠀⠀⠀⠀⠀⠀⠀⠀⠀⠀⠀⠀⠀⠀⠀⠀⠀⠀⠀⠀⠀⠀⠀⠀⠀⠀⠀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⠀⠀⠀⠀⠀⠀⠀⠀⠀⠀⠀⠀⠀⠀⠀⠀⠀⠀⠀⠀⠀⠀⠀⠀⠀⠀⣿⣿⣿⣿⣿⣿⣷⣀⠀⠸⣿⣿⣿⣿⣿⣿⣿⣿⣿⣿⣷⡀⠀⠀⠀⠀⠀⠀⠀⠀⠀⠀⠀⠀⠀⠀⠀⠀⠀⠀⠀⠀⠀⠀⠀⠀⠀⠀⠀⠀⠀⠀⠀⠀⠀⠀⠀⠀⠀⠀⠀⠀⠀⠀⠀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⠀⠀⠀⠀⠀⠀⠀⠀⠀⠀⠀⠀⠀⠀⠀⠀⠀⠀⠀⠀⠀⠀⠀⠀⠀⢾⣿⣿⣿⣿⣿⣿⣿⣿⣷⣶⣿⣿⣿⣿⣿⣿⣿⣿⣿⣿⣿⣇⠀⠀⠀⠀⠀⠀⠀⠀⠀⠀⠀⠀⠀⠀⠀⠀⠀⠀⠀⠀⠀⠀⠀⠀⠀⠀⠀⠀⠀⠀⠀⠀⠀⠀⠀⠀⠀⠀⠀⠀⠀⠀⠀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⠀⠀⠀⠀⠀⠀⠀⠀⠀⠀⠀⠀⠀⠀⠀⠀⠀⠀⠀⠀⠀⠀⠀⠀⠀⣾⣿⣿⣿⣿⣿⣿⣿⣿⣿⣿⣿⣿⣿⣿⣿⣿⣿⣿⣿⣿⣿⣿⡀⠀⠀⠀⠀⠀⠀⠀⠀⠀⠀⠀⠀⠀⠀⠀⠀⠀⠀⠀⠀⠀⠀⠀⠀⠀⠀⠀⠀⠀⠀⠀⠀⠀⠀⠀⠀⠀⠀⠀⠀⠀⠀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⠀⠀⠀⠀⠀⠀⠀⠀⠀⠀⠀⠀⠀⠀⠀⠀⠀⠀⠀⠀⠀⠀⠀⠀⠀⣿⣿⣿⣿⣿⣿⣿⣿⣿⣿⣿⣿⣿⣿⣿⣿⣿⣿⣿⣿⣿⣿⡿⠃⠀⠀⠀⠀⠀⠀⠀⠀⠀⠀⠀⠀⠀⠀⠀⠀⠀⠀⠀⠀⠀⠀⠀⠀⠀⠀⠀⠀⠀⠀⠀⠀⠀⠀⠀⠀⠀⠀⠀⠀⠀⠀</a:t>
            </a:r>
            <a:br/>
            <a:r>
              <a:t>⣤⣤⣤⣤⣤⣤⣤⣤⣤⣤⣤⣤⣤⣤⣤⣤⣤⣤⣤⣤⣤⣤⣤⣤⣴⣿⣿⣿⣿⣿⣿⣿⣿⣿⣿⣿⣿⣿⣿⣿⣿⣿⣿⣿⣿⣿⣦⣤⣤⣤⣤⣤⣤⣤⣤⣤⣤⣤⣤⣤⣤⣤⣤⣤⣤⣤⣤⣤⣤⣤⣤⣤⣤⣤⣤⣤⣤⣤⣤⣤⣤⣤⣤⣤⣤⣤⣤⣤⣤⣤⡄</a:t>
            </a:r>
            <a:br/>
            <a:r>
              <a:t>⠀⠀⠀⠀⠀⠀⠀⠀⠀⠀⠀⠀⠀⠀⠀⠀⠀⠀⠀⠀⠀⠀⠀⠀⣸⣿⣿⣿⣿⣿⣿⣿⣿⣿⣿⣿⣿⣿⣿⣿⣿⣿⡏⠁⠀⠀⠀⠀⠀⠀⠀⠀⠀⠀⠀⠀⠀⠀⠀⠀⠀⠀⠀⠀⠀⠀⠀⠀⠀⠀⠀⠀⠀⠀⠀⠀⠀⠀⠀⠀⠀⠀⠀⠀⠀⠀⠀⠀⠀⠀⠀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⠀⠀⠀⠀⠀⠀⠀⠀⠀⠀⠀⠀⠀⠀⠀⠀⠀⠀⠀⠀⠀⠀⠀⢠⣿⣿⣿⣿⣿⣿⣿⣿⣿⣿⣿⣿⣿⣿⣿⣿⣷⣄⠀⠀⠀⠀⠀⠀⠀⠀⠀⠀⠀⠀⠀⠀⠀⠀⠀⠀⠀⠀⠀⠀⠀⠀⠀⠀⠀⠀⠀⠀⠀⠀⠀⠀⠀⠀⠀⠀⠀⠀⠀⠀⠀⠀⠀⠀⠀⠀⠀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⠀⠀⠀⠀⠀⠀⠀⠀⠀⠀⠀⠀⠀⠀⠀⠀⠀⠀⠀⠀⠀⠀⣰⣿⣿⣿⣿⣿⣿⣿⣿⣿⣿⣿⣿⣿⣿⣿⣿⣿⣿⣿⣷⣄⠀⠀⠀⠀⠀⠀⠀⠀⠀⠀⠀⠀⠀⠀⠀⠀⠀⠀⠀⠀⠀⠀⠀⠀⠀⠀⠀⠀⠀⠀⠀⠀⠀⠀⠀⠀⠀⠀⠀⠀⠀⠀⠀⠀⠀⠀⠀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⠀⠀⠀⠀⠀⠀⠀⠀⠀⠀⠀⠀⠀⠀⠀⠀⠀⠀⠀⠀⣠⣾⣿⣿⣿⣿⣿⣿⣿⣿⣿⣿⣿⣿⣿⣿⣿⣿⣿⣿⣿⣿⣿⣿⣷⣦⡀⠀⠀⠀⠀⠀⠀⠀⠀⠀⠀⠀⠀⠀⠀⠀⠀⠀⠀⠀⠀⠀⠀⠀⠀⠀⠀⠀⠀⠀⠀⠀⠀⠀⠀⠀⠀⠀⠀⠀⠀⠀⠀⠀⠀</a:t>
            </a:r>
            <a:br/>
            <a:r>
              <a:t>⠀⠀⠀⠀⠀⠀⠀⠀⠀⠀⠀⠀⠀⠀⠀⠀⠀⠀⢀⣾⣿⣿⣿⣿⣿⣿⣿⣿⣿⣿⣿⣿⣿⣿⣿⣿⣿⣿⣿⣿⣿⣿⣿⣿⣿⣿⡧⠀⠀⠀⠀⠀⠀⠀⠀⠀⠀⠀⠀⠀⠀⠀⠀⠀⠀⠀⠀⠀⠀⠀⠀⠀⠀⠀⠀⠀⠀⠀⠀⠀⠀⠀⠀⠀⠀⠀⠀⠀⠀⠀⠀</a:t>
            </a:r>
            <a:br/>
            <a:r>
              <a:t>⠀⠀⠀⠀⠀⠀⠀⠀⠀⠀⠀⠀⠀⠀⠀⠀⠀⠀⣾⣿⣿⣿⣿⣿⣿⣿⣿⣿⣿⣿⣿⣿⣿⣿⣿⣿⣿⣿⣿⣿⣿⣿⣿⣿⣿⠿⠃⠀⠀⠀⠀⠀⠀⠀⠀⠀⠀⠀⠀⠀⠀⠀⠀⠀⠀⠀⠀⠀⠀⠀⠀⠀⠀⠀⠀⠀⠀⠀⠀⠀⠀⠀⠀⠀⠀⠀⠀⠀⠀⠀⠀</a:t>
            </a:r>
            <a:br/>
            <a:r>
              <a:t>⠀⠀⠀⠀⠀⠀⠀⠀⠀⠀⠀⠀⠀⠀⠀⠀⠀⠸⠿⠿⠛⠿⠿⠿⠿⠿⠿⣿⣿⣿⣿⣿⣿⣿⣿⡿⢿⣿⣿⣿⠛⠉⠉⠁⠀⠀⠀⠀⠀⠀⠀⠀⠀⠀⠀⠀⠀⠀⠀⠀⠀⠀⠀⠀⠀⠀⠀⠀⠀⠀⠀⠀⠀⠀⠀⠀⠀⠀⠀⠀⠀⠀⠀⠀⠀⠀⠀⠀⠀⠀⠀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⠀⠀⠀⠀⠀⠀⠀⠀⠀⠀⠀⠀⠀⠀⠀⠀⠀⠀⠀⠀⠀⠀⠀⠀⠀⠀⠀⠀⣿⣿⣿⡆⠀⠀⠀⠀⠀⣽⣿⣿⡆⠀⠀⠀⠀⠀⠀⠀⠀⠀⠀⠀⠀⠀⠀⠀⠀⠀⠀⠀⠀⠀⠀⠀⠀⠀⠀⠀⠀⠀⠀⠀⠀⠀⠀⠀⠀⠀⠀⠀⠀⠀⠀⠀⠀⠀⠀⠀⠀⠀⠀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⠀⠀⠀⠀⠀⠀⠀⠀⠀⠀⠀⠀⠀⠀⠀⠀⠀⠀⠀⠀⠀⠀⠀⠀⠀⠀⠀⠀⠹⣿⣿⣿⡄⠀⠀⠀⠀⣿⣿⣿⣷⠀⠀⠀⠀⠀⠀⠀⠀⠀⠀⠀⠀⠀⠀⠀⠀⠀⠀⠀⠀⠀⠀⠀⠀⠀⠀⠀⠀⠀⠀⠀⠀⠀⠀⠀⠀⠀⠀⠀⠀⠀⠀⠀⠀⠀⠀⠀⠀⠀⠀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⠀⠀⠀⠀⠀⠀⠀⠀⠀⠀⠀⠀⠀⠀⠀⠀⠀⠀⠀⠀⠀⠀⠀⠀⠀⠀⠀⠀⠀⠘⢿⣿⣷⡀⠀⠀⠀⠛⢿⣿⡿⠆⠀⠀⠀⠀⠀⠀⠀⠀⠀⠀⠀⠀⠀⠀⠀⠀⠀⠀⠀⠀⠀⠀⠀⠀⠀⠀⠀⠀⠀⠀⠀⠀⠀⠀⠀⠀⠀⠀⠀⠀⠀⠀⠀⠀⠀⠀⠀⠀⠀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⠀⠀⠀⠀⠀⠀⠀⠀⠀⠀⠀⠀⠀⠀⠀⠀⠀⠀⠀⠀⠀⠀⠀⠀⠀⠀⠀⠀⠀⠀⠀⢻⣿⣷⡀⠀⠀⠀⠀⠀⠀⠀⠀⠀⠀⠀⠀⠀⠀⠀⠀⠀⠀⠀⠀⠀⠀⠀⠀⠀⠀⠀⠀⠀⠀⠀⠀⠀⠀⠀⠀⠀⠀⠀⠀⠀⠀⠀⠀⠀⠀⠀⠀⠀⠀⠀⠀⠀⠀⠀⠀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⠀⠀⠀⠀⠀⠀⠀⠀⠀⠀⠀⠀⠀⠀⠀⠀⠀⠀⠀⠀⠀⠀⠀⠀⠀⠀⠀⠀⠀⠀⠀⠈⢿⣿⣷⡄⠀⠀⠀⠀⠀⠀⠀⠀⠀⠀⠀⠀⠀⠀⠀⠀⠀⠀⠀⠀⠀⠀⠀⠀⠀⠀⠀⠀⠀⠀⠀⠀⠀⠀⠀⠀⠀⠀⠀⠀⠀⠀⠀⠀⠀⠀⠀⠀⠀⠀⠀⠀⠀⠀⠀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⠀⠀⠀⠀⠀⠀⠀⠀⠀⠀⠀⠀⠀⠀⠀⠀⠀⠀⠀⠀⠀⠀⠀⠀⠀⠀⠀⠀⠀⠀⠀⠀⣾⣿⣿⣷⠀⠀⠀⠀⠀⠀⠀⠀⠀⠀⠀⠀⠀⠀⠀⠀⠀⠀⠀⠀⠀⠀⠀⠀⠀⠀⠀⠀⠀⠀⠀⠀⠀⠀⠀⠀⠀⠀⠀⠀⠀⠀⠀⠀⠀⠀⠀⠀⠀⠀⠀⠀⠀⠀⠀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⠀⠀⠀⠀⠀⠀⠀⠀⠀⠀⠀⠀⠀⠀⠀⠀⠀⠀⠀⠀⠀⠀⠀⠀⠀⠀⠀⠀⠀⠀⠀⠀⣿⣿⣿⡏⠀⠀⠀⠀⠀⠀⠀⠀⠀⠀⠀⠀⠀⠀⠀⠀⠀⠀⠀⠀⠀⠀⠀⠀⠀⠀⠀⠀⠀⠀⠀⠀⠀⠀⠀⠀⠀⠀⠀⠀⠀⠀⠀⠀⠀⠀⠀⠀⠀⠀⠀⠀⠀⠀⠀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⠀⠀⠀⠀⠀⠀⠀⠀⠀⠀⠀⠀⠀⠀⠀⠀⠀⠀⠀⠀⠀⠀⠀⠀⠀⠀⠀⠀⠀⠀⠀⠀⠘⠻⠟⠁⠀⠀⠀⠀⠀⠀⠀⠀⠀⠀⠀⠀⠀⠀⠀⠀⠀⠀⠀⠀⠀⠀⠀⠀⠀⠀⠀⠀⠀⠀⠀⠀⠀⠀⠀⠀⠀⠀⠀⠀⠀⠀⠀⠀⠀⠀⠀⠀⠀⠀⠀⠀⠀⠀⠀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⣿⣿⣿⣿⣿⣿⣿⣿⣿⣿⣿⣿⣿⣿⣿⣿⣿⣿⣿⣿⣿⣿⣿⣿⣿⣿⣿⣿⣿⣿⣿⣿⣿⣿⣿⣿⣿⣿⣿⣿⠟⠛⠉⠉⠉⠀⠀⠀⠀⠀⠈⠙⠻⣿⣿⣿⣿⣿⣿⣿⣿⣿⣿⣿⣿⣿⣿⣿⣿⣿⣿⣿⣿⣿⣿⣿⣿⣿⣿⣿⣿⣿⣿⣿⣿⣿⣿⣿⣿⣿⡇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⣿⣿⣿⣿⣿⣿⣿⣿⣿⣿⣿⣿⣿⣿⣿⣿⣿⣿⣿⣿⣿⣿⣿⣿⣿⣿⣿⣿⣿⣿⣿⣿⣿⣿⣿⣿⣿⣿⠟⠁⠀⠀⠀⠀⠀⠀⠀⠀⠀⠀⠀⠀⠀⠘⢿⣿⣿⣿⣿⣿⣿⣿⣿⣿⣿⣿⣿⣿⣿⣿⣿⣿⣿⣿⣿⣿⣿⣿⣿⣿⣿⣿⣿⣿⣿⣿⣿⣿⣿⣿⡇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⣿⣿⣿⣿⣿⣿⣿⣿⣿⣿⣿⣿⣿⣿⣿⣿⣿⣿⣿⣿⣿⣿⣿⣿⣿⣿⣿⣿⣿⣿⣿⣿⣿⣿⣿⣿⣿⣿⣿⣷⣄⠀⠀⠀⠀⠀⠀⠀⠀⠀⠀⠀⠀⣠⣾⣿⣿⣿⣿⣿⣿⣿⣿⣿⣿⣿⣿⣿⣿⣿⣿⣿⣿⣿⣿⣿⣿⣿⣿⣿⣿⣿⣿⣿⣿⣿⣿⣿⣿⣿⡇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⣿⣿⣿⣿⣿⣿⣿⣿⣿⣿⣿⣿⣿⣿⣿⣿⣿⣿⣿⣿⣿⣿⣿⣿⣿⣿⣿⣿⣿⣿⣿⣿⣿⣿⣿⣿⣿⣿⣿⣿⣿⣷⣤⣀⠀⠀⣀⣀⣀⣀⣤⣴⣾⣿⣿⣿⣿⣿⣿⣿⣿⣿⣿⣿⣿⣿⣿⣿⣿⣿⣿⣿⣿⣿⣿⣿⣿⣿⣿⣿⣿⣿⣿⣿⣿⣿⣿⣿⣿⣿⡇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⠀⠀⠀⠀⠀⠀⠀⠀⠀⠀⠀⠀⠀⠀⠀⠀⠀⠀⠀⠀⠀⠀⠀⠀⠀⠀⠈⢿⣿⣿⠇⠀⠀⠀⠀⠀⠀⠀⠀⠀⠀⠀⠀⠀⠀⠀⠀⠀⠀⠀⠀⠀⠀⠀⠀⠀⠀⠀⠀⠀⠀⠀⠀⠀⠀⠀⠀⠀⠀⠀⠀⠀⠀⠀⠀⠀⠀⠀⠀⠀⠀⠀⠀⠀⠀⠀⠀⠀⠀⠀⠀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⠀⠀⠀⠀⠀⠀⠀⠀⠀⠀⠀⠀⠀⠀⠀⠀⠀⠀⠀⠀⠀⠀⠀⠀⠀⠀⠀⢸⣿⣿⠀⢀⣴⣦⣄⣀⡀⠀⠀⠀⠀⠀⠀⠀⠀⠀⠀⠀⠀⠀⠀⠀⠀⠀⠀⠀⠀⠀⠀⠀⠀⠀⠀⠀⠀⠀⠀⠀⠀⠀⠀⠀⠀⠀⠀⠀⠀⠀⠀⠀⠀⠀⠀⠀⠀⠀⠀⠀⠀⠀⠀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⠀⠀⠀⠀⠀⠀⠀⠀⠀⠀⠀⠀⠀⠀⠀⠀⠀⠀⠀⠀⠀⠀⠀⠀⠀⢠⣾⣿⣿⣿⣦⣸⣿⣿⣿⣿⣿⡄⠀⠀⠀⠀⠀⠀⠀⠀⠀⠀⠀⠀⠀⠀⠀⠀⠀⠀⠀⠀⠀⠀⠀⠀⠀⠀⠀⠀⠀⠀⠀⠀⠀⠀⠀⠀⠀⠀⠀⠀⠀⠀⠀⠀⠀⠀⠀⠀⠀⠀⠀⠀⠀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⠀⠀⠀⠀⠀⠀⠀⠀⠀⠀⠀⠀⠀⠀⠀⠀⠀⠀⠀⠀⠀⠀⠀⠀⠀⢹⣿⣿⣿⣿⣿⣿⣿⣿⣿⣿⣿⣿⣄⠀⠀⠀⠀⠀⠀⠀⠀⠀⠀⠀⠀⠀⠀⠀⠀⠀⠀⠀⠀⠀⠀⠀⠀⠀⠀⠀⠀⠀⠀⠀⠀⠀⠀⠀⠀⠀⠀⠀⠀⠀⠀⠀⠀⠀⠀⠀⠀⠀⠀⠀⠀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⠀⠀⠀⠀⠀⠀⠀⠀⠀⠀⠀⠀⠀⠀⠀⠀⠀⠀⠀⠀⠀⠀⠀⠀⠀⠀⢿⣿⣿⣿⣿⣿⣿⣿⣿⣿⣿⣿⣿⠗⠀⠀⠀⠀⠀⠀⠀⠀⠀⠀⠀⠀⠀⠀⠀⠀⠀⠀⠀⠀⠀⠀⠀⠀⠀⠀⠀⠀⠀⠀⠀⠀⠀⠀⠀⠀⠀⠀⠀⠀⠀⠀⠀⠀⠀⠀⠀⠀⠀⠀⠀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⠀⠀⠀⠀⠀⠀⠀⠀⠀⠀⠀⠀⠀⠀⠀⠀⠀⠀⠀⠀⠀⠀⠀⠀⠀⠀⠀⣿⣿⣿⣿⣿⣿⣿⣿⡿⠛⠛⠛⠀⠀⠀⠀⠀⠀⠀⠀⠀⠀⠀⠀⠀⠀⠀⠀⠀⠀⠀⠀⠀⠀⠀⠀⠀⠀⠀⠀⠀⠀⠀⠀⠀⠀⠀⠀⠀⠀⠀⠀⠀⠀⠀⠀⠀⠀⠀⠀⠀⠀⠀⠀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⠀⠀⠀⠀⠀⠀⠀⠀⠀⠀⠀⠀⠀⠀⠀⠀⠀⠀⠀⠀⠀⠀⠀⠀⠀⠀⠀⠈⣿⣿⣿⣿⣿⣿⣿⣷⡀⣀⣀⠀⠀⠀⠀⠀⠀⠀⠀⠀⠀⠀⠀⠀⠀⠀⠀⠀⠀⠀⠀⠀⠀⠀⠀⠀⠀⠀⠀⠀⠀⠀⠀⠀⠀⠀⠀⠀⠀⠀⠀⠀⠀⠀⠀⠀⠀⠀⠀⠀⠀⠀⠀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⠀⠀⠀⠀⠀⠀⠀⠀⠀⠀⠀⠀⠀⠀⠀⠀⠀⠀⠀⠀⠀⠀⠀⠀⠀⠀⠀⠀⣿⣿⣿⣿⣿⣿⣿⣿⣿⣿⣿⣄⡀⠀⠀⠀⠀⠀⠀⠀⠀⠀⠀⠀⠀⠀⠀⠀⠀⠀⠀⠀⠀⠀⠀⠀⠀⠀⠀⠀⠀⠀⠀⠀⠀⠀⠀⠀⠀⠀⠀⠀⠀⠀⠀⠀⠀⠀⠀⠀⠀⠀⠀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⠀⠀⠀⠀⠀⠀⠀⠀⠀⠀⠀⠀⠀⠀⠀⠀⠀⠀⠀⠀⠀⠀⠀⠀⠀⠀⠀⢰⣿⣿⣿⣿⣿⣿⣿⣿⣿⣿⣿⣿⣷⡀⠀⣠⣀⠀⠀⠀⠀⠀⠀⠀⠀⠀⠀⠀⠀⠀⠀⠀⠀⠀⠀⠀⠀⠀⠀⠀⠀⠀⠀⠀⠀⠀⠀⠀⠀⠀⠀⠀⠀⠀⠀⠀⠀⠀⠀⠀⠀⠀⠀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⠀⠀⠀⠀⠀⠀⠀⠀⠀⠀⠀⠀⠀⠀⠀⠀⠀⠀⠀⠀⠀⠀⠀⠀⠀⠀⠀⢸⣿⣿⣿⣿⣿⣿⣿⣿⣿⠟⠿⣿⣿⣿⣿⣿⣿⣦⠀⠀⠀⠀⠀⠀⠀⠀⠀⠀⠀⠀⠀⠀⠀⠀⠀⠀⠀⠀⠀⠀⠀⠀⠀⠀⠀⠀⠀⠀⠀⠀⠀⠀⠀⠀⠀⠀⠀⠀⠀⠀⠀⠀⠀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⠀⠀⠀⠀⠀⠀⠀⠀⠀⠀⠀⠀⠀⠀⠀⠀⠀⠀⠀⠀⠀⠀⠀⠀⠀⠀⠀⠘⣿⣿⣿⣿⣿⣿⣿⡟⠀⠀⠀⠘⢿⣿⣿⣿⣿⣿⣷⡀⠀⠀⠀⠀⠀⠀⠀⠀⠀⠀⠀⠀⠀⠀⠀⠀⠀⠀⠀⠀⠀⠀⠀⠀⠀⠀⠀⠀⠀⠀⠀⠀⠀⠀⠀⠀⠀⠀⠀⠀⠀⠀⠀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⠀⠀⠀⠀⠀⠀⠀⠀⠀⠀⠀⠀⠀⠀⠀⠀⠀⠀⠀⠀⠀⠀⠀⠀⠀⠀⠀⠀⣿⣿⣿⣿⣿⣿⣿⣷⣤⣤⣀⠀⣿⣿⣿⣿⣿⣿⣿⣿⡄⠀⠀⠀⠀⠀⠀⠀⠀⠀⠀⠀⠀⠀⠀⠀⠀⠀⠀⠀⠀⠀⠀⠀⠀⠀⠀⠀⠀⠀⠀⠀⠀⠀⠀⠀⠀⠀⠀⠀⠀⠀⠀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⠀⠀⠀⠀⠀⠀⠀⠀⠀⠀⠀⠀⠀⠀⠀⠀⠀⠀⠀⠀⠀⠀⠀⠀⠀⠀⠀⣸⣿⣿⣿⣿⣿⣿⣿⣿⣿⣿⣿⣿⣿⣿⣿⣿⣿⣿⣿⣿⣿⣧⠀⠀⠀⠀⠀⠀⠀⠀⠀⠀⠀⠀⠀⠀⠀⠀⠀⠀⠀⠀⠀⠀⠀⠀⠀⠀⠀⠀⠀⠀⠀⠀⠀⠀⠀⠀⠀⠀⠀⠀⠀</a:t>
            </a:r>
            <a:br/>
            <a:r>
              <a:t>⣤⣤⣤⣤⣤⣤⣤⣤⣤⣤⣤⣤⣤⣤⣤⣤⣤⣤⣤⣤⣤⣤⣤⣤⣤⣤⣴⣿⣿⣿⣿⣿⣿⣿⣿⣿⣿⣿⣿⣿⣿⣿⣿⣿⣿⣿⣿⣿⣿⣿⣦⣤⣤⣤⣤⣤⣤⣤⣤⣤⣤⣤⣤⣤⣤⣤⣤⣤⣤⣤⣤⣤⣤⣤⣤⣤⣤⣤⣤⣤⣤⣤⣤⣤⣤⣤⣤⣤⣤⣤⡄</a:t>
            </a:r>
            <a:br/>
            <a:r>
              <a:t>⠀⠀⠀⠀⠀⠀⠀⠀⠀⠀⠀⠀⠀⠀⠀⠀⠀⠀⠀⠀⠀⠀⠀⠀⠀⠀⢀⣿⣿⣿⣿⣿⣿⣿⣿⣿⣿⣿⣿⣿⣿⡿⠟⠋⠛⠛⢿⣿⣿⠿⠁⠀⠀⠀⠀⠀⠀⠀⠀⠀⠀⠀⠀⠀⠀⠀⠀⠀⠀⠀⠀⠀⠀⠀⠀⠀⠀⠀⠀⠀⠀⠀⠀⠀⠀⠀⠀⠀⠀⠀⠀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⠀⠀⠀⠀⠀⠀⠀⠀⠀⠀⠀⠀⠀⠀⠀⠀⠀⠀⠀⠀⠀⠀⠀⠀⠀⠀⣸⣿⣿⣿⣿⣿⣿⣿⣿⣿⣿⣿⣿⣿⣿⣷⡀⠀⠀⠀⠀⠀⠀⠀⠀⠀⠀⠀⠀⠀⠀⠀⠀⠀⠀⠀⠀⠀⠀⠀⠀⠀⠀⠀⠀⠀⠀⠀⠀⠀⠀⠀⠀⠀⠀⠀⠀⠀⠀⠀⠀⠀⠀⠀⠀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⠀⠀⠀⠀⠀⠀⠀⠀⠀⠀⠀⠀⠀⠀⠀⠀⠀⠀⠀⠀⠀⠀⠀⠀⠀⣠⣿⣿⣿⣿⣿⣿⣿⣿⣿⣿⣿⣿⣿⣿⣿⣿⣿⣦⡀⠀⠀⠀⠀⠀⠀⠀⠀⠀⠀⠀⠀⠀⠀⠀⠀⠀⠀⠀⠀⠀⠀⠀⠀⠀⠀⠀⠀⠀⠀⠀⠀⠀⠀⠀⠀⠀⠀⠀⠀⠀⠀⠀⠀⠀⠀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⠀⠀⠀⠀⠀⠀⠀⠀⠀⠀⠀⠀⠀⠀⠀⠀⠀⠀⠀⠀⠀⠀⠀⠀⣰⣿⣿⣿⣿⣿⣿⣿⣿⣿⣿⣿⣿⣿⣿⣿⣿⣿⣿⣿⣿⣦⣄⠀⠀⠀⠀⠀⠀⠀⠀⠀⠀⠀⠀⠀⠀⠀⠀⠀⠀⠀⠀⠀⠀⠀⠀⠀⠀⠀⠀⠀⠀⠀⠀⠀⠀⠀⠀⠀⠀⠀⠀⠀⠀⠀⠀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⠀⠀⠀⠀⠀⠀⠀⠀⠀⠀⠀⠀⠀⠀⠀⠀⠀⠀⠀⠀⠀⠀⢠⣼⣿⣿⣿⣿⣿⣿⣿⣿⣿⣿⣿⣿⣿⣿⣿⣿⣿⣿⣿⣿⣿⣿⣿⣆⠀⠀⠀⠀⠀⠀⠀⠀⠀⠀⠀⠀⠀⠀⠀⠀⠀⠀⠀⠀⠀⠀⠀⠀⠀⠀⠀⠀⠀⠀⠀⠀⠀⠀⠀⠀⠀⠀⠀⠀⠀⠀⠀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⠀⠀⠀⠀⠀⠀⠀⠀⠀⠀⠀⠀⠀⠀⠀⠀⠀⠀⠀⠀⠀⣴⣿⣿⣿⣿⣿⣿⣿⣿⣿⣿⣿⣿⣿⣿⣿⣿⣿⣿⣿⣿⣿⣿⣿⣿⣿⡟⠀⠀⠀⠀⠀⠀⠀⠀⠀⠀⠀⠀⠀⠀⠀⠀⠀⠀⠀⠀⠀⠀⠀⠀⠀⠀⠀⠀⠀⠀⠀⠀⠀⠀⠀⠀⠀⠀⠀⠀⠀⠀⠀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⠀⠀⠀⠀⠀⠀⠀⠀⠀⠀⠀⠀⠀⠀⠀⠀⠀⠀⠀⠀⣼⣿⣿⣿⣿⣿⣿⣿⣿⣿⣿⣿⣿⣿⣿⣿⣿⣿⣿⣿⣿⣿⣿⣿⣿⣿⡟⠁⠀⠀⠀⠀⠀⠀⠀⠀⠀⠀⠀⠀⠀⠀⠀⠀⠀⠀⠀⠀⠀⠀⠀⠀⠀⠀⠀⠀⠀⠀⠀⠀⠀⠀⠀⠀⠀⠀⠀⠀⠀⠀⠀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⠀⠀⠀⠀⠀⠀⠀⠀⠀⠀⠀⠀⠀⠀⠀⠀⠀⠀⠀⠸⣿⣿⣿⣿⣿⣿⣿⣿⣿⣿⣿⣿⣿⣿⣿⣿⣿⣿⣿⣿⣿⣿⣿⣿⠟⠋⠀⠀⠀⠀⠀⠀⠀⠀⠀⠀⠀⠀⠀⠀⠀⠀⠀⠀⠀⠀⠀⠀⠀⠀⠀⠀⠀⠀⠀⠀⠀⠀⠀⠀⠀⠀⠀⠀⠀⠀⠀⠀⠀⠀⠀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⠀⠀⠀⠀⠀⠀⠀⠀⠀⠀⠀⠀⠀⠀⠀⠀⠀⠀⠀⠀⠈⠙⠛⠻⠿⢿⣿⣿⣿⣿⣿⣿⣿⣿⣿⣿⡿⠿⢿⣿⣿⣿⡁⠀⠀⠀⠀⠀⠀⠀⠀⠀⠀⠀⠀⠀⠀⠀⠀⠀⠀⠀⠀⠀⠀⠀⠀⠀⠀⠀⠀⠀⠀⠀⠀⠀⠀⠀⠀⠀⠀⠀⠀⠀⠀⠀⠀⠀⠀⠀⠀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⠀⠀⠀⠀⠀⠀⠀⠀⠀⠀⠀⠀⠀⠀⠀⠀⠀⠀⠀⠀⠀⠀⠀⠀⠀⠀⠀⠀⠀⠈⢻⣿⣿⣧⠀⠀⠀⠀⢠⣿⣿⣿⡇⠀⠀⠀⠀⠀⠀⠀⠀⠀⠀⠀⠀⠀⠀⠀⠀⠀⠀⠀⠀⠀⠀⠀⠀⠀⠀⠀⠀⠀⠀⠀⠀⠀⠀⠀⠀⠀⠀⠀⠀⠀⠀⠀⠀⠀⠀⠀⠀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⠀⠀⠀⠀⠀⠀⠀⠀⠀⠀⠀⠀⠀⠀⠀⠀⠀⠀⠀⠀⠀⠀⠀⠀⠀⠀⠀⠀⠀⠀⠀⠻⣿⣿⡀⠀⠀⠀⠀⠙⠿⠿⠇⠀⠀⠀⠀⠀⠀⠀⠀⠀⠀⠀⠀⠀⠀⠀⠀⠀⠀⠀⠀⠀⠀⠀⠀⠀⠀⠀⠀⠀⠀⠀⠀⠀⠀⠀⠀⠀⠀⠀⠀⠀⠀⠀⠀⠀⠀⠀⠀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⠀⠀⠀⠀⠀⠀⠀⠀⠀⠀⠀⠀⠀⠀⠀⠀⠀⠀⠀⠀⠀⠀⠀⠀⠀⠀⠀⠀⠀⠀⠀⠀⢹⣿⣷⡄⠀⠀⠀⠀⠀⠀⠀⠀⠀⠀⠀⠀⠀⠀⠀⠀⠀⠀⠀⠀⠀⠀⠀⠀⠀⠀⠀⠀⠀⠀⠀⠀⠀⠀⠀⠀⠀⠀⠀⠀⠀⠀⠀⠀⠀⠀⠀⠀⠀⠀⠀⠀⠀⠀⠀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⠀⠀⠀⠀⠀⠀⠀⠀⠀⠀⠀⠀⠀⠀⠀⠀⠀⠀⠀⠀⠀⠀⠀⠀⠀⠀⠀⠀⠀⠀⠀⠀⠈⢻⣿⣧⠀⠀⠀⠀⠀⠀⠀⠀⠀⠀⠀⠀⠀⠀⠀⠀⠀⠀⠀⠀⠀⠀⠀⠀⠀⠀⠀⠀⠀⠀⠀⠀⠀⠀⠀⠀⠀⠀⠀⠀⠀⠀⠀⠀⠀⠀⠀⠀⠀⠀⠀⠀⠀⠀⠀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⠀⠀⠀⠀⠀⠀⠀⠀⠀⠀⠀⠀⠀⠀⠀⠀⠀⠀⠀⠀⠀⠀⠀⠀⠀⠀⠀⠀⠀⠀⠀⠀⠀⠙⠿⠟⠁⠀⠀⠀⠀⠀⠀⠀⠀⠀⠀⠀⠀⠀⠀⠀⠀⠀⠀⠀⠀⠀⠀⠀⠀⠀⠀⠀⠀⠀⠀⠀⠀⠀⠀⠀⠀⠀⠀⠀⠀⠀⠀⠀⠀⠀⠀⠀⠀⠀⠀⠀⠀⠀⠀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⠀⠀⠀⠀⠀⠀⠀⠀⠀⠀⠀⠀⠀⠀⠀⠀⠀⠀⠀⠀⠀⠀⠀⠀⠀⠀⠀⠀⠀⠀⣿⣷⠀⠀⠀⠀⠀⠀⠀⠀⠀⠀⠀⠀⠀⠀⠀⠀⠀⠀⠀⠀⠀⠀⠀⠀⠀⠀⠀⠀⠀⠀⠀⠀⠀⠀⠀⠀⠀⠀⠀⠀⠀⠀⠀⠀⠀⠀⠀⠀⠀⠀⠀⠀⠀⠀⠀⠀⠀⠀⠀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⠀⠀⠀⠀⠀⠀⠀⠀⠀⠀⠀⠀⠀⠀⠀⠀⠀⠀⠀⠀⠀⠀⠀⠀⠀⠀⠀⠀⠀⠀⠈⣿⣿⡀⠀⠀⠀⠀⠀⠀⠀⠀⠀⠀⠀⠀⠀⠀⠀⠀⠀⠀⠀⠀⠀⠀⠀⠀⠀⠀⠀⠀⠀⠀⠀⠀⠀⠀⠀⠀⠀⠀⠀⠀⠀⠀⠀⠀⠀⠀⠀⠀⠀⠀⠀⠀⠀⠀⠀⠀⠀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⠀⠀⠀⠀⠀⠀⠀⠀⠀⠀⠀⠀⠀⠀⠀⠀⠀⠀⠀⠀⠀⠀⠀⠀⠀⠀⠀⠀⠀⠀⢴⣿⣿⣟⠀⠀⢀⣀⠀⠀⠀⠀⠀⠀⠀⠀⠀⠀⠀⠀⠀⠀⠀⠀⠀⠀⠀⠀⠀⠀⠀⠀⠀⠀⠀⠀⠀⠀⠀⠀⠀⠀⠀⠀⠀⠀⠀⠀⠀⠀⠀⠀⠀⠀⠀⠀⠀⠀⠀⠀⠀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⠀⠀⠀⠀⠀⠀⠀⠀⠀⠀⠀⠀⠀⠀⠀⠀⠀⠀⠀⠀⠀⠀⠀⠀⠀⠀⠀⠀⠀⢀⣀⣾⣿⣿⣄⢸⣿⣿⣿⣶⣦⡀⠀⠀⠀⠀⠀⠀⠀⠀⠀⠀⠀⠀⠀⠀⠀⠀⠀⠀⠀⠀⠀⠀⠀⠀⠀⠀⠀⠀⠀⠀⠀⠀⠀⠀⠀⠀⠀⠀⠀⠀⠀⠀⠀⠀⠀⠀⠀⠀⠀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⠀⠀⠀⠀⠀⠀⠀⠀⠀⠀⠀⠀⠀⠀⠀⠀⠀⠀⠀⠀⠀⠀⠀⠀⠀⠀⠀⠀⠀⠀⣽⣿⣿⣿⣿⣿⣿⣿⣿⣿⣿⣿⡀⠀⠀⠀⠀⠀⠀⠀⠀⠀⠀⠀⠀⠀⠀⠀⠀⠀⠀⠀⠀⠀⠀⠀⠀⠀⠀⠀⠀⠀⠀⠀⠀⠀⠀⠀⠀⠀⠀⠀⠀⠀⠀⠀⠀⠀⠀⠀⠀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⠀⠀⠀⠀⠀⠀⠀⠀⠀⠀⠀⠀⠀⠀⠀⠀⠀⠀⠀⠀⠀⠀⠀⠀⠀⠀⠀⠀⠀⠀⢿⣿⣿⣿⣿⣿⣿⣿⣿⣿⣿⣿⣷⡀⠀⠀⠀⠀⠀⠀⠀⠀⠀⠀⠀⠀⠀⠀⠀⠀⠀⠀⠀⠀⠀⠀⠀⠀⠀⠀⠀⠀⠀⠀⠀⠀⠀⠀⠀⠀⠀⠀⠀⠀⠀⠀⠀⠀⠀⠀⠀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⠀⠀⠀⠀⠀⠀⠀⠀⠀⠀⠀⠀⠀⠀⠀⠀⠀⠀⠀⠀⠀⠀⠀⠀⠀⠀⠀⠀⠀⠀⠘⣿⣿⣿⣿⣿⣿⣿⣿⣿⣿⣿⣿⣿⣦⣀⣴⣷⣄⠀⠀⠀⠀⠀⠀⠀⠀⠀⠀⠀⠀⠀⠀⠀⠀⠀⠀⠀⠀⠀⠀⠀⠀⠀⠀⠀⠀⠀⠀⠀⠀⠀⠀⠀⠀⠀⠀⠀⠀⠀⠀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⠀⠀⠀⠀⠀⠀⠀⠀⠀⠀⠀⠀⠀⠀⠀⠀⠀⠀⠀⠀⠀⠀⠀⠀⠀⠀⠀⠀⠀⠀⠀⢸⣿⣿⣿⣿⣿⣿⣿⣿⡏⠉⠻⣿⣿⣿⣿⣿⣿⣧⡀⠀⠀⠀⠀⠀⠀⠀⠀⠀⠀⠀⠀⠀⠀⠀⠀⠀⠀⠀⠀⠀⠀⠀⠀⠀⠀⠀⠀⠀⠀⠀⠀⠀⠀⠀⠀⠀⠀⠀⠀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⠀⠀⠀⠀⠀⠀⠀⠀⠀⠀⠀⠀⠀⠀⠀⠀⠀⠀⠀⠀⠀⠀⠀⠀⠀⠀⠀⠀⠀⠀⠀⠈⣿⣿⣿⣿⣿⣿⣿⣿⡇⠀⠀⠈⠻⣿⣿⣿⣿⣿⣿⣆⠀⠀⠀⠀⠀⠀⠀⠀⠀⠀⠀⠀⠀⠀⠀⠀⠀⠀⠀⠀⠀⠀⠀⠀⠀⠀⠀⠀⠀⠀⠀⠀⠀⠀⠀⠀⠀⠀⠀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⠀⠀⠀⠀⠀⠀⠀⠀⠀⠀⠀⠀⠀⠀⠀⠀⠀⠀⠀⠀⠀⠀⠀⠀⠀⠀⠀⠀⠀⠀⠀⢀⣿⣿⣿⣿⣿⣿⣿⣿⣷⣄⠀⠀⠀⠘⣿⣿⣿⣿⣿⣿⣦⠀⠀⠀⠀⠀⠀⠀⠀⠀⠀⠀⠀⠀⠀⠀⠀⠀⠀⠀⠀⠀⠀⠀⠀⠀⠀⠀⠀⠀⠀⠀⠀⠀⠀⠀⠀⠀⠀</a:t>
            </a:r>
            <a:br/>
            <a:r>
              <a:t>⣤⣤⣤⣤⣤⣤⣤⣤⣤⣤⣤⣤⣤⣤⣤⣤⣤⣤⣤⣤⣤⣤⣤⣤⣤⣤⣤⣤⣤⣤⣤⣾⣿⣿⣿⣿⣿⣿⣿⣿⣿⣿⣷⣶⣤⣤⣼⣿⣿⣿⣿⣿⣿⣧⣤⣤⣤⣤⣤⣤⣤⣤⣤⣤⣤⣤⣤⣤⣤⣤⣤⣤⣤⣤⣤⣤⣤⣤⣤⣤⣤⣤⣤⣤⣤⣤⣤⣤⣤⣤⡄</a:t>
            </a:r>
            <a:br/>
            <a:r>
              <a:t>⠀⠀⠀⠀⠀⠀⠀⠀⠀⠀⠀⠀⠀⠀⠀⠀⠀⠀⠀⠀⠀⠀⠀⠀⠀⠀⠀⠀⠀⠀⢨⣿⣿⣿⣿⣿⣿⣿⣿⣿⣿⣿⣿⣿⣿⡆⠈⣿⣿⣿⣿⣿⣿⣿⠀⠀⠀⠀⠀⠀⠀⠀⠀⠀⠀⠀⠀⠀⠀⠀⠀⠀⠀⠀⠀⠀⠀⠀⠀⠀⠀⠀⠀⠀⠀⠀⠀⠀⠀⠀⠀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⠀⠀⠀⠀⠀⠀⠀⠀⠀⠀⠀⠀⠀⠀⠀⠀⠀⠀⠀⠀⠀⠀⠀⠀⠀⠀⠀⠀⠀⠀⣾⣿⣿⣿⣿⣿⣿⣿⣿⣿⣿⣿⣿⣿⡯⠱⠀⠙⠛⠋⠀⠈⠻⠿⠁⠀⠀⠀⠀⠀⠀⠀⠀⠀⠀⠀⠀⠀⠀⠀⠀⠀⠀⠀⠀⠀⠀⠀⠀⠀⠀⠀⠀⠀⠀⠀⠀⠀⠀⠀⠀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⠀⠀⠀⠀⠀⠀⠀⠀⠀⠀⠀⠀⠀⠀⠀⠀⠀⠀⠀⠀⠀⠀⠀⠀⠀⢀⣠⣴⣾⣿⣿⣿⣿⣿⣿⣿⣿⣿⣿⣿⣿⣿⣿⣿⣿⣧⡀⠀⠀⠀⠀⠀⠀⠀⠀⠀⠀⠀⠀⠀⠀⠀⠀⠀⠀⠀⠀⠀⠀⠀⠀⠀⠀⠀⠀⠀⠀⠀⠀⠀⠀⠀⠀⠀⠀⠀⠀⠀⠀⠀⠀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⠀⠀⠀⠀⠀⠀⠀⠀⠀⠀⠀⠀⠀⠀⠀⠀⠀⠀⠀⠀⠀⠀⠀⢀⣶⣿⣿⣿⣿⣿⣿⣿⣿⣿⣿⣿⣿⣿⣿⣿⣿⣿⣿⣿⣿⣿⣿⣷⡀⠀⠀⠀⠀⠀⠀⠀⠀⠀⠀⠀⠀⠀⠀⠀⠀⠀⠀⠀⠀⠀⠀⠀⠀⠀⠀⠀⠀⠀⠀⠀⠀⠀⠀⠀⠀⠀⠀⠀⠀⠀⠀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⠀⠀⠀⠀⠀⠀⠀⠀⠀⠀⠀⠀⠀⠀⠀⠀⠀⠀⠀⠀⠀⠀⢠⣿⣿⣿⣿⣿⣿⣿⣿⣿⣿⣿⣿⣿⣿⣿⣿⣿⣿⣿⣿⣿⣿⣿⣿⣿⣷⠀⠀⠀⠀⠀⠀⠀⠀⠀⠀⠀⠀⠀⠀⠀⠀⠀⠀⠀⠀⠀⠀⠀⠀⠀⠀⠀⠀⠀⠀⠀⠀⠀⠀⠀⠀⠀⠀⠀⠀⠀⠀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⠀⠀⠀⠀⠀⠀⠀⠀⠀⠀⠀⠀⠀⠀⠀⠀⠀⠀⠀⠀⠀⠀⣾⣿⣿⣿⣿⣿⣿⣿⣿⣿⣿⣿⣿⣿⣿⣿⣿⣿⣿⣿⣿⣿⣿⣿⣿⣿⡿⠀⠀⠀⠀⠀⠀⠀⠀⠀⠀⠀⠀⠀⠀⠀⠀⠀⠀⠀⠀⠀⠀⠀⠀⠀⠀⠀⠀⠀⠀⠀⠀⠀⠀⠀⠀⠀⠀⠀⠀⠀⠀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⠀⠀⠀⠀⠀⠀⠀⠀⠀⠀⠀⠀⠀⠀⠀⠀⠀⠀⠀⠀⠀⠀⣿⣿⣿⣿⣿⣿⣿⣿⣿⣿⣿⣿⣿⣿⣿⣿⣿⣿⣿⣿⣿⣿⣿⣿⣿⡿⠃⠀⠀⠀⠀⠀⠀⠀⠀⠀⠀⠀⠀⠀⠀⠀⠀⠀⠀⠀⠀⠀⠀⠀⠀⠀⠀⠀⠀⠀⠀⠀⠀⠀⠀⠀⠀⠀⠀⠀⠀⠀⠀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⠀⠀⠀⠀⠀⠀⠀⠀⠀⠀⠀⠀⠀⠀⠀⠀⠀⠀⠀⠀⠀⠀⢹⣿⣿⣿⣿⣿⣿⣿⣿⣿⣿⣿⣿⣿⣿⣿⣿⣿⣿⣿⣿⣿⣿⣿⡿⠁⠀⠀⠀⠀⠀⠀⠀⠀⠀⠀⠀⠀⠀⠀⠀⠀⠀⠀⠀⠀⠀⠀⠀⠀⠀⠀⠀⠀⠀⠀⠀⠀⠀⠀⠀⠀⠀⠀⠀⠀⠀⠀⠀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⠀⠀⠀⠀⠀⠀⠀⠀⠀⠀⠀⠀⠀⠀⠀⠀⠀⠀⠀⠀⠀⠀⠀⠻⣿⣿⣿⣿⣿⣿⣿⣿⣿⣿⣿⣿⣿⣿⣿⣿⣿⣿⣿⣿⡟⠋⠀⠀⠀⠀⠀⠀⠀⠀⠀⠀⠀⠀⠀⠀⠀⠀⠀⠀⠀⠀⠀⠀⠀⠀⠀⠀⠀⠀⠀⠀⠀⠀⠀⠀⠀⠀⠀⠀⠀⠀⠀⠀⠀⠀⠀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⠀⠀⠀⠀⠀⠀⠀⠀⠀⠀⠀⠀⠀⠀⠀⠀⠀⠀⠀⠀⠀⠀⠀⠀⠀⠙⠻⠿⢿⣿⣿⣿⣿⣿⣿⣿⣿⡿⠿⠟⠻⣿⣿⣿⣷⠀⠀⠀⠀⠀⠀⠀⠀⠀⠀⠀⠀⠀⠀⠀⠀⠀⠀⠀⠀⠀⠀⠀⠀⠀⠀⠀⠀⠀⠀⠀⠀⠀⠀⠀⠀⠀⠀⠀⠀⠀⠀⠀⠀⠀⠀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⠀⠀⠀⠀⠀⠀⠀⠀⠀⠀⠀⠀⠀⠀⠀⠀⠀⠀⠀⠀⠀⠀⠀⠀⠀⠀⠀⠀⠀⠀⠀⠀⠈⠹⣿⣿⡄⠀⠀⠀⠀⠻⣿⠿⠇⠀⠀⠀⠀⠀⠀⠀⠀⠀⠀⠀⠀⠀⠀⠀⠀⠀⠀⠀⠀⠀⠀⠀⠀⠀⠀⠀⠀⠀⠀⠀⠀⠀⠀⠀⠀⠀⠀⠀⠀⠀⠀⠀⠀⠀⠀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⠀⠀⠀⠀⠀⠀⠀⠀⠀⠀⠀⠀⠀⠀⠀⠀⠀⠀⠀⠀⠀⠀⠀⠀⠀⠀⠀⠀⠀⠀⠀⠀⠀⠀⢼⣿⣿⣿⠀⠀⠀⠀⠀⠀⠀⠀⠀⠀⠀⠀⠀⠀⠀⠀⠀⠀⠀⠀⠀⠀⠀⠀⠀⠀⠀⠀⠀⠀⠀⠀⠀⠀⠀⠀⠀⠀⠀⠀⠀⠀⠀⠀⠀⠀⠀⠀⠀⠀⠀⠀⠀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⠀⠀⠀⠀⠀⠀⠀⠀⠀⠀⠀⠀⠀⠀⠀⠀⠀⠀⠀⠀⠀⠀⠀⠀⠀⠀⠀⠀⠀⠀⠀⢻⣇⠀⠀⠀⠀⠀⠀⠀⠀⠀⠀⠀⠀⠀⠀⠀⠀⠀⠀⠀⠀⠀⠀⠀⠀⠀⠀⠀⠀⠀⠀⠀⠀⠀⠀⠀⠀⠀⠀⠀⠀⠀⠀⠀⠀⠀⠀⠀⠀⠀⠀⠀⠀⠀⠀⠀⠀⠀⠀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⠀⠀⠀⠀⠀⠀⠀⠀⠀⠀⠀⠀⠀⠀⠀⠀⠀⠀⠀⠀⠀⠀⠀⠀⠀⠀⠀⠀⠀⠀⠀⠀⠀⢻⣧⠀⠀⢀⣠⣀⠀⠀⠀⠀⠀⠀⠀⠀⠀⠀⠀⠀⠀⠀⠀⠀⠀⠀⠀⠀⠀⠀⠀⠀⠀⠀⠀⠀⠀⠀⠀⠀⠀⠀⠀⠀⠀⠀⠀⠀⠀⠀⠀⠀⠀⠀⠀⠀⠀⠀⠀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⠀⠀⠀⠀⠀⠀⠀⠀⠀⠀⠀⠀⠀⠀⠀⠀⠀⠀⠀⠀⠀⠀⠀⠀⠀⠀⠀⠀⠀⠀⠀⠀⠀⠘⣿⣆⣀⣿⣿⣿⣧⣤⣦⡀⠀⠀⠀⠀⠀⠀⠀⠀⠀⠀⠀⠀⠀⠀⠀⠀⠀⠀⠀⠀⠀⠀⠀⠀⠀⠀⠀⠀⠀⠀⠀⠀⠀⠀⠀⠀⠀⠀⠀⠀⠀⠀⠀⠀⠀⠀⠀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⠀⠀⠀⠀⠀⠀⠀⠀⠀⠀⠀⠀⠀⠀⠀⠀⠀⠀⠀⠀⠀⠀⠀⠀⠀⠀⠀⠀⠀⠀⠀⠀⠀⣴⣿⣿⣿⣿⣿⣿⣿⣿⣿⣿⠀⠀⠀⠀⠀⠀⠀⠀⠀⠀⠀⠀⠀⠀⠀⠀⠀⠀⠀⠀⠀⠀⠀⠀⠀⠀⠀⠀⠀⠀⠀⠀⠀⠀⠀⠀⠀⠀⠀⠀⠀⠀⠀⠀⠀⠀⠀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⠀⠀⠀⠀⠀⠀⠀⠀⠀⠀⠀⠀⠀⠀⠀⠀⠀⠀⠀⠀⠀⠀⠀⠀⠀⠀⠀⠀⠀⠀⣴⣶⣄⣿⣿⣿⣿⣿⣿⣿⣿⣿⣿⣧⠀⠀⠀⠀⠀⠀⠀⠀⠀⠀⠀⠀⠀⠀⠀⠀⠀⠀⠀⠀⠀⠀⠀⠀⠀⠀⠀⠀⠀⠀⠀⠀⠀⠀⠀⠀⠀⠀⠀⠀⠀⠀⠀⠀⠀⠀⠀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⠀⠀⠀⠀⠀⠀⠀⠀⠀⠀⠀⠀⠀⠀⠀⠀⠀⠀⠀⠀⠀⠀⠀⠀⠀⠀⠀⠀⠀⠀⠈⠉⢱⣿⣿⣿⣿⣿⣿⣿⣿⣿⣿⣿⠄⠀⠀⠀⠀⠀⠀⠀⠀⠀⠀⠀⠀⠀⠀⠀⠀⠀⠀⠀⠀⠀⠀⠀⠀⠀⠀⠀⠀⠀⠀⠀⠀⠀⠀⠀⠀⠀⠀⠀⠀⠀⠀⠀⠀⠀⠀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⠀⠀⠀⠀⠀⠀⠀⠀⠀⠀⠀⠀⠀⠀⠀⠀⠀⠀⠀⠀⠀⠀⠀⠀⠀⠀⠀⠀⠀⠀⠀⠀⢸⣿⣿⣿⣿⣿⣿⣿⣿⣿⣿⣷⠄⠀⠀⠀⠀⠀⠀⠀⠀⠀⠀⠀⠀⠀⠀⠀⠀⠀⠀⠀⠀⠀⠀⠀⠀⠀⠀⠀⠀⠀⠀⠀⠀⠀⠀⠀⠀⠀⠀⠀⠀⠀⠀⠀⠀⠀⠀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⠀⠀⠀⠀⠀⠀⠀⠀⠀⠀⠀⠀⠀⠀⠀⠀⠀⠀⠀⠀⠀⠀⠀⠀⠀⠀⠀⠀⠀⠀⠀⠀⣨⣿⣿⣿⣿⣿⣿⣿⣿⣿⣿⣿⡆⠀⠀⠀⠀⠀⠀⠀⠀⠀⠀⠀⠀⠀⠀⠀⠀⠀⠀⠀⠀⠀⠀⠀⠀⠀⠀⠀⠀⠀⠀⠀⠀⠀⠀⠀⠀⠀⠀⠀⠀⠀⠀⠀⠀⠀⠀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⠀⠀⠀⠀⠀⠀⠀⠀⠀⠀⠀⠀⠀⠀⠀⠀⠀⠀⠀⠀⠀⠀⠀⠀⠀⠀⠀⠀⠀⠀⠀⠀⣿⣿⣿⣿⣿⣿⣿⣿⣿⣿⣿⣿⣿⣄⣾⣿⣶⣄⡀⠀⠀⠀⠀⠀⠀⠀⠀⠀⠀⠀⠀⠀⠀⠀⠀⠀⠀⠀⠀⠀⠀⠀⠀⠀⠀⠀⠀⠀⠀⠀⠀⠀⠀⠀⠀⠀⠀⠀⠀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⠀⠀⠀⠀⠀⠀⠀⠀⠀⠀⠀⠀⠀⠀⠀⠀⠀⠀⠀⠀⠀⠀⠀⠀⠀⠀⠀⠀⠀⠀⠀⠀⢻⣿⣿⣿⣿⣿⣿⣿⣿⣿⡿⢿⣿⣿⣿⣿⣿⣿⣿⣦⡀⠀⠀⠀⠀⠀⠀⠀⠀⠀⠀⠀⠀⠀⠀⠀⠀⠀⠀⠀⠀⠀⠀⠀⠀⠀⠀⠀⠀⠀⠀⠀⠀⠀⠀⠀⠀⠀⠀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⠀⠀⠀⠀⠀⠀⠀⠀⠀⠀⠀⠀⠀⠀⠀⠀⠀⠀⠀⠀⠀⠀⠀⠀⠀⠀⠀⠀⠀⠀⠀⠀⠀⣿⣿⣿⣿⣿⣿⣿⣿⣿⡇⠀⠉⠻⣿⣿⣿⣿⣿⣿⣿⣆⠀⠀⠀⠀⠀⠀⠀⠀⠀⠀⠀⠀⠀⠀⠀⠀⠀⠀⠀⠀⠀⠀⠀⠀⠀⠀⠀⠀⠀⠀⠀⠀⠀⠀⠀⠀⠀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⠀⠀⠀⠀⠀⠀⠀⠀⠀⠀⠀⠀⠀⠀⠀⠀⠀⠀⠀⠀⠀⠀⠀⠀⠀⠀⠀⠀⠀⠀⠀⠀⠀⢹⣿⣿⣿⣿⣿⣿⣿⣿⡇⠀⠀⠀⠀⢻⣿⣿⣿⣿⣿⣿⣧⠀⠀⠀⠀⠀⠀⠀⠀⠀⠀⠀⠀⠀⠀⠀⠀⠀⠀⠀⠀⠀⠀⠀⠀⠀⠀⠀⠀⠀⠀⠀⠀⠀⠀⠀⠀</a:t>
            </a:r>
            <a:br/>
            <a:r>
              <a:t>⣤⣤⣤⣤⣤⣤⣤⣤⣤⣤⣤⣤⣤⣤⣤⣤⣤⣤⣤⣤⣤⣤⣤⣤⣤⣤⣤⣤⣤⣤⣤⣤⣴⣿⣿⣿⣿⣿⣿⣿⣿⣿⣿⣦⣤⣤⣤⣿⣿⣿⣿⣿⣿⣿⣿⣧⣤⣤⣤⣤⣤⣤⣤⣤⣤⣤⣤⣤⣤⣤⣤⣤⣤⣤⣤⣤⣤⣤⣤⣤⣤⣤⣤⣤⣤⣤⣤⣤⣤⣤⡄</a:t>
            </a:r>
            <a:br/>
            <a:r>
              <a:t>⠀⠀⠀⠀⠀⠀⠀⠀⠀⠀⠀⠀⠀⠀⠀⠀⠀⠀⠀⠀⠀⠀⠀⠀⠀⠀⠀⠀⠀⠀⠀⢀⣾⣿⣿⣿⣿⣿⣿⣿⣿⣿⣿⣿⣷⣄⠀⠹⠿⠿⠛⠁⠀⠈⠛⠟⠀⠀⠀⠀⠀⠀⠀⠀⠀⠀⠀⠀⠀⠀⠀⠀⠀⠀⠀⠀⠀⠀⠀⠀⠀⠀⠀⠀⠀⠀⠀⠀⠀⠀⠀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⠀⠀⠀⠀⠀⠀⠀⠀⠀⠀⠀⠀⠀⠀⠀⠀⠀⠀⠀⠀⠀⠀⠀⠀⠀⠀⠀⢀⣠⣤⣾⣿⣿⣿⣿⣿⣿⣿⣿⣿⣿⣿⣿⣿⣿⣿⡹⡇⠀⠀⠀⠀⠀⠀⠀⠀⠀⠀⠀⠀⠀⠀⠀⠀⠀⠀⠀⠀⠀⠀⠀⠀⠀⠀⠀⠀⠀⠀⠀⠀⠀⠀⠀⠀⠀⠀⠀⠀⠀⠀⠀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⠀⠀⠀⠀⠀⠀⠀⠀⠀⠀⠀⠀⠀⠀⠀⠀⠀⠀⠀⠀⠀⠀⠀⠀⠀⣠⣾⣿⣿⣿⣿⣿⣿⣿⣿⣿⣿⣿⣿⣿⣿⣿⣿⣿⣿⣿⡁⠁⠀⠀⠀⠀⠀⠀⠀⠀⠀⠀⠀⠀⠀⠀⠀⠀⠀⠀⠀⠀⠀⠀⠀⠀⠀⠀⠀⠀⠀⠀⠀⠀⠀⠀⠀⠀⠀⠀⠀⠀⠀⠀⠀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⠀⠀⠀⠀⠀⠀⠀⠀⠀⠀⠀⠀⠀⠀⠀⠀⠀⠀⠀⠀⠀⠀⠀⢀⣾⣿⣿⣿⣿⣿⣿⣿⣿⣿⣿⣿⣿⣿⣿⣿⣿⣿⣿⣿⣿⣿⣿⣦⡀⠀⠀⠀⠀⠀⠀⠀⠀⠀⠀⠀⠀⠀⠀⠀⠀⠀⠀⠀⠀⠀⠀⠀⠀⠀⠀⠀⠀⠀⠀⠀⠀⠀⠀⠀⠀⠀⠀⠀⠀⠀⠀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⠀⠀⠀⠀⠀⠀⠀⠀⠀⠀⠀⠀⠀⠀⠀⠀⠀⠀⠀⠀⠀⠀⠀⣾⣿⣿⣿⣿⣿⣿⣿⣿⣿⣿⣿⣿⣿⣿⣿⣿⣿⣿⣿⣿⣿⣿⣿⣿⣿⡄⠀⠀⠀⠀⠀⠀⠀⠀⠀⠀⠀⠀⠀⠀⠀⠀⠀⠀⠀⠀⠀⠀⠀⠀⠀⠀⠀⠀⠀⠀⠀⠀⠀⠀⠀⠀⠀⠀⠀⠀⠀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⠀⠀⠀⠀⠀⠀⠀⠀⠀⠀⠀⠀⠀⠀⠀⠀⠀⠀⠀⠀⠀⠀⢰⣿⣿⣿⣿⣿⣿⣿⣿⣿⣿⣿⣿⣿⣿⣿⣿⣿⣿⣿⣿⣿⣿⣿⣿⣿⣿⡇⠀⠀⠀⠀⠀⠀⠀⠀⠀⠀⠀⠀⠀⠀⠀⠀⠀⠀⠀⠀⠀⠀⠀⠀⠀⠀⠀⠀⠀⠀⠀⠀⠀⠀⠀⠀⠀⠀⠀⠀⠀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⠀⠀⠀⠀⠀⠀⠀⠀⠀⠀⠀⠀⠀⠀⠀⠀⠀⠀⠀⠀⠀⠀⠀⠘⢿⣿⣿⣿⣿⣿⣿⣿⣿⣿⣿⣿⣿⣿⣿⣿⣿⣿⣿⣿⣿⠿⠃⠀⠀⠀⠀⠀⠀⠀⠀⠀⠀⠀⠀⠀⠀⠀⠀⠀⠀⠀⠀⠀⠀⠀⠀⠀⠀⠀⠀⠀⠀⠀⠀⠀⠀⠀⠀⠀⠀⠀⠀⠀⠀⠀⠀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⠀⠀⠀⠀⠀⠀⠀⠀⠀⠀⠀⠀⠀⠀⠀⠀⠀⠀⠀⠀⠀⠀⠀⠀⠀⠙⠻⢿⣿⣿⣿⣿⣿⣿⣿⣿⣿⣿⣿⣿⣿⣿⣿⣿⣿⠀⠀⠀⠀⠀⠀⠀⠀⠀⠀⠀⠀⠀⠀⠀⠀⠀⠀⠀⠀⠀⠀⠀⠀⠀⠀⠀⠀⠀⠀⠀⠀⠀⠀⠀⠀⠀⠀⠀⠀⠀⠀⠀⠀⠀⠀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⠀⠀⠀⠀⠀⠀⠀⠀⠀⠀⠀⠀⠀⠀⠀⠀⠀⠀⠀⠀⠀⠀⠀⠀⠀⠀⠀⠀⠀⠈⠉⠉⠉⠉⢻⣿⣿⠉⠁⠀⠀⢻⣿⣿⡿⠁⠀⠀⠀⠀⠀⠀⠀⠀⠀⠀⠀⠀⠀⠀⠀⠀⠀⠀⠀⠀⠀⠀⠀⠀⠀⠀⠀⠀⠀⠀⠀⠀⠀⠀⠀⠀⠀⠀⠀⠀⠀⠀⠀⠀⠀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⠀⠀⠀⠀⠀⠀⠀⠀⠀⠀⠀⠀⠀⠀⠀⠀⠀⠀⠀⠀⠀⠀⠀⠀⠀⠀⠀⠀⠀⠀⠀⠀⠀⠀⢸⣿⣿⡇⠀⠀⠀⠀⠉⠉⠀⠀⠀⠀⠀⠀⠀⠀⠀⠀⠀⠀⠀⠀⠀⠀⠀⠀⠀⠀⠀⠀⠀⠀⠀⠀⠀⠀⠀⠀⠀⠀⠀⠀⠀⠀⠀⠀⠀⠀⠀⠀⠀⠀⠀⠀⠀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⠀⠀⠀⠀⠀⠀⠀⠀⠀⠀⠀⠀⠀⠀⠀⠀⠀⠀⠀⠀⠀⠀⠀⠀⠀⠀⠀⠀⠀⠀⠀⠀⠀⠀⣿⣿⣿⣷⠀⠀⠀⠀⠀⠀⠀⠀⠀⠀⠀⠀⠀⠀⠀⠀⠀⠀⠀⠀⠀⠀⠀⠀⠀⠀⠀⠀⠀⠀⠀⠀⠀⠀⠀⠀⠀⠀⠀⠀⠀⠀⠀⠀⠀⠀⠀⠀⠀⠀⠀⠀⠀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⠀⠀⠀⠀⠀⠀⠀⠀⠀⠀⠀⠀⠀⠀⠀⠀⠀⠀⠀⠀⠀⠀⠀⠀⠀⠀⠀⠀⠀⠀⠀⠀⠀⠀⠹⣿⣿⣿⠀⠀⠀⠀⠀⠀⠀⠀⠀⠀⠀⠀⠀⠀⠀⠀⠀⠀⠀⠀⠀⠀⠀⠀⠀⠀⠀⠀⠀⠀⠀⠀⠀⠀⠀⠀⠀⠀⠀⠀⠀⠀⠀⠀⠀⠀⠀⠀⠀⠀⠀⠀⠀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⠀⠀⠀⠀⠀⠀⠀⠀⠀⠀⠀⠀⠀⠀⠀⠀⠀⠀⠀⠀⠀⠀⠀⠀⠀⠀⠀⠀⠀⠀⠀⠀⠀⠀⠀⠉⠛⠁⠀⠀⠀⠀⠀⠀⠀⠀⠀⠀⠀⠀⠀⠀⠀⠀⠀⠀⠀⠀⠀⠀⠀⠀⠀⠀⠀⠀⠀⠀⠀⠀⠀⠀⠀⠀⠀⠀⠀⠀⠀⠀⠀⠀⠀⠀⠀⠀⠀⠀⠀⠀⠀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⠀⠀⠀⠀⠀⠀⠀⠀⠀⠀⠀⠀⠀⠀⠀⠀⠀⠀⠀⠀⠀⠀⠀⠀⠀⠀⠀⠀⠀⠀⠀⠈⣿⡀⠀⠀⠀⠀⠀⠀⠀⠀⠀⠀⠀⠀⠀⠀⠀⠀⠀⠀⠀⠀⠀⠀⠀⠀⠀⠀⠀⠀⠀⠀⠀⠀⠀⠀⠀⠀⠀⠀⠀⠀⠀⠀⠀⠀⠀⠀⠀⠀⠀⠀⠀⠀⠀⠀⠀⠀⠀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⠀⠀⠀⠀⠀⠀⠀⠀⠀⠀⠀⠀⠀⠀⠀⠀⠀⠀⠀⠀⠀⠀⠀⠀⠀⠀⠀⠀⠀⠀⠀⠀⠀⢸⣧⠀⠀⠀⠀⠀⠀⠀⠀⠀⠀⠀⠀⠀⠀⠀⠀⠀⠀⠀⠀⠀⠀⠀⠀⠀⠀⠀⠀⠀⠀⠀⠀⠀⠀⠀⠀⠀⠀⠀⠀⠀⠀⠀⠀⠀⠀⠀⠀⠀⠀⠀⠀⠀⠀⠀⠀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⠀⠀⠀⠀⠀⠀⠀⠀⠀⠀⠀⠀⠀⠀⠀⠀⠀⠀⠀⠀⠀⠀⠀⠀⠀⠀⠀⠀⠀⠀⠀⠀⠀⠀⣿⡆⠀⠀⠀⠀⠀⠀⠀⠀⠀⠀⠀⠀⠀⠀⠀⠀⠀⠀⠀⠀⠀⠀⠀⠀⠀⠀⠀⠀⠀⠀⠀⠀⠀⠀⠀⠀⠀⠀⠀⠀⠀⠀⠀⠀⠀⠀⠀⠀⠀⠀⠀⠀⠀⠀⠀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⠀⠀⠀⠀⠀⠀⠀⠀⠀⠀⠀⠀⠀⠀⠀⠀⠀⠀⠀⠀⠀⠀⠀⠀⠀⠀⠀⠀⠀⠀⠀⠀⠀⠀⠸⣷⠀⠀⠀⠀⠀⠀⠀⠀⠀⠀⠀⠀⠀⠀⠀⠀⠀⠀⠀⠀⠀⠀⠀⠀⠀⠀⠀⠀⠀⠀⠀⠀⠀⠀⠀⠀⠀⠀⠀⠀⠀⠀⠀⠀⠀⠀⠀⠀⠀⠀⠀⠀⠀⠀⠀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⠀⠀⠀⠀⠀⠀⠀⠀⠀⠀⠀⠀⠀⠀⠀⠀⠀⠀⠀⠀⠀⠀⠀⠀⠀⠀⠀⠀⠀⠀⠀⠀⠀⠀⠀⢿⡆⠀⢠⣾⣿⣷⡀⠀⣀⣄⠀⠀⠀⠀⠀⠀⠀⠀⠀⠀⠀⠀⠀⠀⠀⠀⠀⠀⠀⠀⠀⠀⠀⠀⠀⠀⠀⠀⠀⠀⠀⠀⠀⠀⠀⠀⠀⠀⠀⠀⠀⠀⠀⠀⠀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⠀⠀⠀⠀⠀⠀⠀⠀⠀⠀⠀⠀⠀⠀⠀⠀⠀⠀⠀⠀⠀⠀⠀⠀⠀⠀⠀⠀⠀⠀⠀⢴⣶⡄⣀⠀⣿⣿⣿⣿⣿⣿⣿⣿⣿⣇⠀⠀⠀⠀⠀⠀⠀⠀⠀⠀⠀⠀⠀⠀⠀⠀⠀⠀⠀⠀⠀⠀⠀⠀⠀⠀⠀⠀⠀⠀⠀⠀⠀⠀⠀⠀⠀⠀⠀⠀⠀⠀⠀⠀⠀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⠀⠀⠀⠀⠀⠀⠀⠀⠀⠀⠀⠀⠀⠀⠀⠀⠀⠀⠀⠀⠀⠀⠀⠀⠀⠀⠀⠀⠀⠀⠀⠀⠉⠀⢠⣿⣿⣿⣿⣿⣿⣿⣿⣿⣿⣿⣿⣿⣷⣶⣤⣄⡀⠀⠀⠀⠀⠀⠀⠀⠀⠀⠀⠀⠀⠀⠀⠀⠀⠀⠀⠀⠀⠀⠀⠀⠀⠀⠀⠀⠀⠀⠀⠀⠀⠀⠀⠀⠀⠀⠀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⠀⠀⠀⠀⠀⠀⠀⠀⠀⠀⠀⠀⠀⠀⠀⠀⠀⠀⠀⠀⠀⠀⠀⠀⠀⠀⠀⠀⠀⠀⠀⠀⠀⠀⠀⠉⠉⠈⣿⣿⣿⣿⣿⣿⣿⣿⣿⣿⣿⣿⣿⣿⣿⣿⣿⣿⣿⡆⠀⠀⠀⠀⠀⠀⠀⠀⠀⠀⠀⠀⠀⠀⠀⠀⠀⠀⠀⠀⠀⠀⠀⠀⠀⠀⠀⠀⠀⠀⠀⠀⠀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⠀⠀⠀⠀⠀⠀⠀⠀⠀⠀⠀⠀⠀⠀⠀⠀⠀⠀⠀⠀⠀⠀⠀⠀⠀⠀⠀⠀⠀⠀⠀⠀⠀⠀⠀⠀⣤⣿⣿⣿⣿⣿⣿⣿⣿⣿⠛⠛⠻⢿⣿⣿⣿⣿⣿⡿⠿⠀⠀⠀⠀⠀⠀⠀⠀⠀⠀⠀⠀⠀⠀⠀⠀⠀⠀⠀⠀⠀⠀⠀⠀⠀⠀⠀⠀⠀⠀⠀⠀⠀⠀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⠀⠀⠀⠀⠀⠀⠀⠀⠀⠀⠀⠀⠀⠀⠀⠀⠀⠀⠀⠀⠀⠀⠀⠀⠀⠀⠀⠀⠀⠀⠀⠀⠀⠀⠀⣼⣿⣿⣿⣿⣿⣿⣿⣎⡉⠁⠀⠀⠀⠀⠈⠿⣿⡿⠟⠁⠀⠀⠀⠀⠀⠀⠀⠀⠀⠀⠀⠀⠀⠀⠀⠀⠀⠀⠀⠀⠀⠀⠀⠀⠀⠀⠀⠀⠀⠀⠀⠀⠀⠀⠀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⠀⠀⠀⠀⠀⠀⠀⠀⠀⠀⠀⠀⠀⠀⠀⠀⠀⠀⠀⠀⠀⠀⠀⠀⠀⠀⠀⠀⠀⠀⠀⠀⠀⠀⢰⣿⣿⣿⣿⣿⣿⣿⣿⣿⣷⡀⠀⠀⠀⠀⠀⠀⠀⠀⠀⠀⠀⠀⠀⠀⠀⠀⠀⠀⠀⠀⠀⠀⠀⠀⠀⠀⠀⠀⠀⠀⠀⠀⠀⠀⠀⠀⠀⠀⠀⠀⠀⠀⠀⠀⠀</a:t>
            </a:r>
            <a:br/>
            <a:r>
              <a:t>⣤⣤⣤⣤⣤⣤⣤⣤⣤⣤⣤⣤⣤⣤⣤⣤⣤⣤⣤⣤⣤⣤⣤⣤⣤⣤⣤⣤⣤⣤⣤⣤⣤⣤⣿⣿⣿⣿⣿⣿⣿⣿⣿⣿⣿⣷⣤⣤⣤⣤⣤⣤⣤⣤⣤⣤⣤⣤⣤⣤⣤⣤⣤⣤⣤⣤⣤⣤⣤⣤⣤⣤⣤⣤⣤⣤⣤⣤⣤⣤⣤⣤⣤⣤⣤⣤⣤⣤⣤⣤⡄</a:t>
            </a:r>
            <a:br/>
            <a:r>
              <a:t>⠀⠀⠀⠀⠀⠀⠀⠀⠀⠀⠀⠀⠀⠀⠀⠀⠀⠀⠀⠀⠀⠀⠀⠀⠀⠀⠀⠀⠀⠀⠀⠀⠀⣼⣿⣿⣿⣿⣿⣿⣿⣿⣿⣿⣿⣿⣿⣿⡄⠀⠀⠀⠀⠀⠀⠀⠀⠀⠀⠀⠀⠀⠀⠀⠀⠀⠀⠀⠀⠀⠀⠀⠀⠀⠀⠀⠀⠀⠀⠀⠀⠀⠀⠀⠀⠀⠀⠀⠀⠀⠀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⠀⠀⠀⠀⠀⠀⠀⠀⠀⠀⠀⠀⠀⠀⠀⠀⠀⠀⠀⠀⠀⠀⠀⠀⠀⠀⠀⠀⣀⣤⣴⣶⣿⣿⣿⣿⣿⣿⣿⣿⣿⣿⣿⣿⣿⣿⣿⠋⠇⠀⠀⠀⠀⠀⠀⠀⠀⠀⠀⠀⠀⠀⠀⠀⠀⠀⠀⠀⠀⠀⠀⠀⠀⠀⠀⠀⠀⠀⠀⠀⠀⠀⠀⠀⠀⠀⠀⠀⠀⠀⠀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⠀⠀⠀⠀⠀⠀⠀⠀⠀⠀⠀⠀⠀⠀⠀⠀⠀⠀⠀⠀⠀⠀⠀⠀⢠⣿⣿⣿⣿⣿⣿⣿⣿⣿⣿⣿⣿⣿⣿⣿⣿⣿⣿⣿⣿⣷⣄⠀⠀⠀⠀⠀⠀⠀⠀⠀⠀⠀⠀⠀⠀⠀⠀⠀⠀⠀⠀⠀⠀⠀⠀⠀⠀⠀⠀⠀⠀⠀⠀⠀⠀⠀⠀⠀⠀⠀⠀⠀⠀⠀⠀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⠀⠀⠀⠀⠀⠀⠀⠀⠀⠀⠀⠀⠀⠀⠀⠀⠀⠀⠀⠀⠀⠀⠀⠈⣿⣿⣿⣿⣿⣿⣿⣿⣿⣿⣿⣿⣿⣿⣿⣿⣿⣿⣿⣿⣿⣿⣿⡟⠁⠀⠀⠀⠀⠀⠀⠀⠀⠀⠀⠀⠀⠀⠀⠀⠀⠀⠀⠀⠀⠀⠀⠀⠀⠀⠀⠀⠀⠀⠀⠀⠀⠀⠀⠀⠀⠀⠀⠀⠀⠀⠀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⠀⠀⠀⠀⠀⠀⠀⠀⠀⠀⠀⠀⠀⠀⠀⠀⠀⠀⠀⠀⠀⠀⠀⠀⠘⢿⣿⣿⣿⣿⣿⣿⣿⣿⣿⣿⣿⣿⣿⣿⣿⣿⣿⣿⣿⣿⣿⠀⠀⠀⠀⠀⠀⠀⠀⠀⠀⠀⠀⠀⠀⠀⠀⠀⠀⠀⠀⠀⠀⠀⠀⠀⠀⠀⠀⠀⠀⠀⠀⠀⠀⠀⠀⠀⠀⠀⠀⠀⠀⠀⠀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⠀⠀⠀⠀⠀⠀⠀⠀⠀⠀⠀⠀⠀⠀⠀⠀⠀⠀⠀⠀⠀⠀⠀⠀⠀⠀⠈⠙⠻⠿⠿⣿⣿⣿⣿⣿⣿⣿⣿⣿⣿⣿⣿⣿⠁⠀⣿⡆⠀⠀⠀⠀⠀⠀⠀⠀⠀⠀⠀⠀⠀⠀⠀⠀⠀⠀⠀⠀⠀⠀⠀⠀⠀⠀⠀⠀⠀⠀⠀⠀⠀⠀⠀⠀⠀⠀⠀⠀⠀⠀⠀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⠀⠀⠀⠀⠀⠀⠀⠀⠀⠀⠀⠀⠀⠀⠀⠀⠀⠀⠀⠀⠀⠀⠀⠀⠀⠀⠀⠀⠀⠀⠀⠀⠘⣿⣿⣿⡁⠀⠀⠀⢻⣿⣿⣿⠃⠀⠸⣷⠀⠀⠀⠀⠀⠀⠀⠀⠀⠀⠀⠀⠀⠀⠀⠀⠀⠀⠀⠀⠀⠀⠀⠀⠀⠀⠀⠀⠀⠀⠀⠀⠀⠀⠀⠀⠀⠀⠀⠀⠀⠀⠀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⠀⠀⠀⠀⠀⠀⠀⠀⠀⠀⠀⠀⠀⠀⠀⠀⠀⠀⠀⠀⠀⠀⠀⠀⠀⠀⠀⠀⠀⠀⠀⠀⠰⣿⣿⣿⡇⠀⠀⠀⠈⠛⠛⠁⠀⠀⠀⢿⡆⠀⠀⠀⠀⠀⠀⠀⠀⠀⠀⠀⠀⠀⠀⠀⠀⠀⠀⠀⠀⠀⠀⠀⠀⠀⠀⠀⠀⠀⠀⠀⠀⠀⠀⠀⠀⠀⠀⠀⠀⠀⠀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⠀⠀⠀⠀⠀⠀⠀⠀⠀⠀⠀⠀⠀⠀⠀⠀⠀⠀⠀⠀⠀⠀⠀⠀⠀⠀⠀⠀⠀⠀⠀⠀⠀⠹⢿⠿⠁⠀⠀⠀⠀⠀⠀⠀⠀⠀⠀⠘⣷⠀⠀⠀⠀⠀⠀⠀⠀⠀⠀⠀⠀⠀⠀⠀⠀⠀⠀⠀⠀⠀⠀⠀⠀⠀⠀⠀⠀⠀⠀⠀⠀⠀⠀⠀⠀⠀⠀⠀⠀⠀⠀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⠀⠀⠀⠀⠀⠀⠀⠀⠀⠀⠀⠀⠀⠀⠀⠀⠀⠀⠀⠀⠀⠀⠀⠀⠀⠀⠀⠀⠀⠀⠀⠈⣿⡆⠀⠀⠀⠀⠀⠀⠀⠀⠀⠀⠀⠀⠀⠀⠀⠀⠀⠀⠀⠀⠀⠀⠀⠀⠀⠀⠀⠀⠀⠀⠀⠀⠀⠀⠀⠀⠀⠀⠀⠀⠀⠀⠀⠀⠀⠀⠀⠀⠀⠀⠀⠀⠀⠀⠀⠀⠀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⠀⠀⠀⠀⠀⠀⠀⠀⠀⠀⠀⠀⠀⠀⠀⠀⠀⠀⠀⠀⠀⠀⠀⠀⠀⠀⠀⠀⠀⠀⠀⠀⢹⣷⠀⠀⠀⠀⠀⠀⠀⠀⠀⠀⠀⠀⠀⠀⠀⠀⠀⠀⠀⠀⠀⠀⠀⠀⠀⠀⠀⠀⠀⠀⠀⠀⠀⠀⠀⠀⠀⠀⠀⠀⠀⠀⠀⠀⠀⠀⠀⠀⠀⠀⠀⠀⠀⠀⠀⠀⠀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⠀⠀⠀⠀⠀⠀⠀⠀⠀⠀⠀⠀⠀⠀⠀⠀⠀⠀⠀⠀⠀⠀⠀⠀⠀⠀⠀⠀⠀⠀⠀⠀⠀⠀⠀⢿⣇⠀⠀⠀⢀⣀⡀⠀⠀⠀⠀⠀⠀⠀⠀⠀⠀⠀⠀⠀⠀⠀⠀⠀⠀⠀⠀⠀⠀⠀⠀⠀⠀⠀⠀⠀⠀⠀⠀⠀⠀⠀⠀⠀⠀⠀⠀⠀⠀⠀⠀⠀⠀⠀⠀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⠀⠀⠀⠀⠀⠀⠀⠀⠀⠀⠀⠀⠀⠀⠀⠀⠀⠀⠀⠀⠀⠀⠀⠀⠀⠀⠀⠀⠀⠀⠀⠀⠀⠀⠀⠸⣿⣄⣀⣀⣿⣿⣿⣆⣀⣀⣠⣤⠀⠀⠀⠀⠀⠀⠀⠀⠀⠀⠀⠀⠀⠀⠀⠀⠀⠀⠀⠀⠀⠀⠀⠀⠀⠀⠀⠀⠀⠀⠀⠀⠀⠀⠀⠀⠀⠀⠀⠀⠀⠀⠀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⠀⠀⠀⠀⠀⠀⠀⠀⠀⠀⠀⠀⠀⠀⠀⠀⠀⠀⠀⠀⠀⠀⠀⠀⠀⠀⠀⠀⠀⠀⠀⠀⠀⠀⠀⠀⢻⣿⣿⣿⣿⣿⣿⣿⣿⣿⣿⣿⣷⣤⣤⣤⣄⣀⠀⠀⠀⠀⠀⠀⠀⠀⠀⠀⠀⠀⠀⠀⠀⠀⠀⠀⠀⠀⠀⠀⠀⠀⠀⠀⠀⠀⠀⠀⠀⠀⠀⠀⠀⠀⠀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⠀⠀⠀⠀⠀⠀⠀⠀⠀⠀⠀⠀⠀⠀⠀⠀⠀⠀⠀⠀⠀⠀⠀⠀⠀⠀⠀⠀⠀⠀⠀⠀⠐⠿⠗⠀⢸⣿⣿⣿⣿⣿⣿⣿⣿⣿⣿⣿⣿⣿⣿⣿⣿⣿⣿⣿⣦⠀⠀⠀⠀⠀⠀⠀⠀⠀⠀⠀⠀⠀⠀⠀⠀⠀⠀⠀⠀⠀⠀⠀⠀⠀⠀⠀⠀⠀⠀⠀⠀⠀⠀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⠀⠀⠀⠀⠀⠀⠀⠀⠀⠀⠀⠀⠀⠀⠀⠀⠀⠀⠀⠀⠀⠀⠀⠀⠀⠀⠀⠀⠀⠀⠀⠀⠀⠀⠀⢀⣰⣿⣿⣿⣿⣿⣿⣿⣿⣿⣿⣿⣿⣿⣿⣿⣿⣿⣿⣿⣿⡇⠀⠀⠀⠀⠀⠀⠀⠀⠀⠀⠀⠀⠀⠀⠀⠀⠀⠀⠀⠀⠀⠀⠀⠀⠀⠀⠀⠀⠀⠀⠀⠀⠀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⠀⠀⠀⠀⠀⠀⠀⠀⠀⠀⠀⠀⠀⠀⠀⠀⠀⠀⠀⠀⠀⠀⠀⠀⠀⠀⠀⠀⠀⠀⠀⠀⠀⠀⠀⠀⠀⠀⢻⣿⣿⣿⣿⣿⣿⣿⡿⠛⠛⠛⠛⠋⠉⠙⣿⣿⡇⠀⠀⠀⠀⠀⠀⠀⠀⠀⠀⠀⠀⠀⠀⠀⠀⠀⠀⠀⠀⠀⠀⠀⠀⠀⠀⠀⠀⠀⠀⠀⠀⠀⠀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⠀⠀⠀⠀⠀⠀⠀⠀⠀⠀⠀⠀⠀⠀⠀⠀⠀⠀⠀⠀⠀⠀⠀⠀⠀⠀⠀⠀⠀⠀⠀⠀⠀⠀⠀⠀⢀⣾⣿⣿⣿⣿⣿⣿⣿⡏⠁⠀⠀⠀⠀⠀⠀⠀⠀⠀⠀⠀⠀⠀⠀⠀⠀⠀⠀⠀⠀⠀⠀⠀⠀⠀⠀⠀⠀⠀⠀⠀⠀⠀⠀⠀⠀⠀⠀⠀⠀⠀⠀⠀⠀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⠀⠀⠀⠀⠀⠀⠀⠀⠀⠀⠀⠀⠀⠀⠀⠀⠀⠀⠀⠀⠀⠀⠀⠀⠀⠀⠀⠀⠀⠀⠀⠀⠀⠀⠀⠀⣾⣿⣿⣿⣿⣿⣿⣿⣿⣿⣄⠀⠀⠀⠀⠀⠀⠀⠀⠀⠀⠀⠀⠀⠀⠀⠀⠀⠀⠀⠀⠀⠀⠀⠀⠀⠀⠀⠀⠀⠀⠀⠀⠀⠀⠀⠀⠀⠀⠀⠀⠀⠀⠀⠀</a:t>
            </a:r>
            <a:br/>
            <a:r>
              <a:t>⣶⣶⣶⣶⣶⣶⣶⣶⣶⣶⣶⣶⣶⣶⣶⣶⣶⣶⣶⣶⣶⣶⣶⣶⣶⣶⣶⣶⣶⣶⣶⣶⣶⣶⣶⣾⣿⣿⣿⣿⣿⣿⣿⣿⣿⣿⣿⣷⣶⣶⣶⣶⣶⣶⣶⣶⣶⣶⣶⣶⣶⣶⣶⣶⣶⣶⣶⣶⣶⣶⣶⣶⣶⣶⣶⣶⣶⣶⣶⣶⣶⣶⣶⣶⣶⣶⣶⣶⣶⣶⡆</a:t>
            </a:r>
            <a:br/>
            <a:r>
              <a:t>⠀⠀⠀⠀⠀⠀⠀⠀⠀⠀⠀⠀⠀⠀⠀⠀⠀⠀⠀⠀⠀⠀⠀⠀⠀⠀⠀⠀⠀⠀⠀⠀⠀⠀⢀⣿⣿⣿⣿⣿⣿⣿⣿⣿⣿⣿⣿⣿⠿⠀⠀⠀⠀⠀⠀⠀⠀⠀⠀⠀⠀⠀⠀⠀⠀⠀⠀⠀⠀⠀⠀⠀⠀⠀⠀⠀⠀⠀⠀⠀⠀⠀⠀⠀⠀⠀⠀⠀⠀⠀⠀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⠀⠀⠀⠀⠀⠀⠀⠀⠀⠀⠀⠀⠀⠀⠀⠀⠀⠀⠀⠀⠀⠀⠀⠀⠀⠀⠀⠀⠀⣀⣤⣶⣶⣿⣿⣿⣿⣿⣿⣿⣿⣿⣿⣿⣿⣿⣿⡇⠀⠀⠀⠀⠀⠀⠀⠀⠀⠀⠀⠀⠀⠀⠀⠀⠀⠀⠀⠀⠀⠀⠀⠀⠀⠀⠀⠀⠀⠀⠀⠀⠀⠀⠀⠀⠀⠀⠀⠀⠀⠀⠀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⠀⠀⠀⠀⠀⠀⠀⠀⠀⠀⠀⠀⠀⠀⠀⠀⠀⠀⠀⠀⠀⠀⠀⠀⠀⠀⢀⣴⣿⣿⣿⣿⣿⣿⣿⣿⣿⣿⣿⣿⣿⣿⣿⣿⣿⡏⠉⠁⠀⠀⠀⠀⠀⠀⠀⠀⠀⠀⠀⠀⠀⠀⠀⠀⠀⠀⠀⠀⠀⠀⠀⠀⠀⠀⠀⠀⠀⠀⠀⠀⠀⠀⠀⠀⠀⠀⠀⠀⠀⠀⠀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⠀⠀⠀⠀⠀⠀⠀⠀⠀⠀⠀⠀⠀⠀⠀⠀⠀⠀⠀⠀⠀⠀⠀⠀⠀⢠⣾⣿⣿⣿⣿⣿⣿⣿⣿⣿⣿⣿⣿⣿⣿⣿⣿⣿⣿⣿⣄⠀⠀⠀⠀⠀⠀⠀⠀⠀⠀⠀⠀⠀⠀⠀⠀⠀⠀⠀⠀⠀⠀⠀⠀⠀⠀⠀⠀⠀⠀⠀⠀⠀⠀⠀⠀⠀⠀⠀⠀⠀⠀⠀⠀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⠀⠀⠀⠀⠀⠀⠀⠀⠀⠀⠀⠀⠀⠀⠀⠀⠀⠀⠀⠀⠀⠀⠀⠀⠀⣾⣿⣿⣿⣿⣿⣿⣿⣿⣿⣿⣿⣿⣿⣿⣿⣿⣿⣿⣿⣿⣿⣷⣄⠀⠀⠀⠀⠀⠀⠀⠀⠀⠀⠀⠀⠀⠀⠀⠀⠀⠀⠀⠀⠀⠀⠀⠀⠀⠀⠀⠀⠀⠀⠀⠀⠀⠀⠀⠀⠀⠀⠀⠀⠀⠀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⠀⠀⠀⠀⠀⠀⠀⠀⠀⠀⠀⠀⠀⠀⠀⠀⠀⠀⠀⠀⠀⠀⠀⠀⢠⣿⣿⣿⣿⣿⣿⣿⣿⣿⣿⣿⣿⣿⣿⣿⣿⣿⣿⣿⣿⣿⣿⣿⣿⡆⠀⠀⠀⠀⠀⠀⠀⠀⠀⠀⠀⠀⠀⠀⠀⠀⠀⠀⠀⠀⠀⠀⠀⠀⠀⠀⠀⠀⠀⠀⠀⠀⠀⠀⠀⠀⠀⠀⠀⠀⠀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⠀⠀⠀⠀⠀⠀⠀⠀⠀⠀⠀⠀⠀⠀⠀⠀⠀⠀⠀⠀⠀⠀⠀⠀⠘⣿⣿⣿⣿⣿⣿⣿⣿⣿⣿⣿⣿⣿⣿⣿⣿⣿⣿⣿⣿⣿⣿⣿⠟⠀⠀⠀⠀⠀⠀⠀⠀⠀⠀⠀⠀⠀⠀⠀⠀⠀⠀⠀⠀⠀⠀⠀⠀⠀⠀⠀⠀⠀⠀⠀⠀⠀⠀⠀⠀⠀⠀⠀⠀⠀⠀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⠀⠀⠀⠀⠀⠀⠀⠀⠀⠀⠀⠀⠀⠀⠀⠀⠀⠀⠀⠀⠀⠀⠀⠀⠀⠘⢿⣿⣿⣿⣿⣿⣿⣿⣿⣿⣿⣿⣿⣿⣿⣿⣿⣿⣿⣿⣿⣯⠀⠀⠀⠀⠀⠀⠀⠀⠀⠀⠀⠀⠀⠀⠀⠀⠀⠀⠀⠀⠀⠀⠀⠀⠀⠀⠀⠀⠀⠀⠀⠀⠀⠀⠀⠀⠀⠀⠀⠀⠀⠀⠀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⠀⠀⠀⠀⠀⠀⠀⠀⠀⠀⠀⠀⠀⠀⠀⠀⠀⠀⠀⠀⠀⠀⠀⠀⠀⠀⠀⠉⠛⠿⠿⢿⣿⣿⣿⣿⣿⣿⣿⣿⣿⣿⣿⣿⠛⠉⣿⣿⡆⠀⠀⠀⠀⠀⠀⠀⠀⠀⠀⠀⠀⠀⠀⠀⠀⠀⠀⠀⠀⠀⠀⠀⠀⠀⠀⠀⠀⠀⠀⠀⠀⠀⠀⠀⠀⠀⠀⠀⠀⠀⠀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⠀⠀⠀⠀⠀⠀⠀⠀⠀⠀⠀⠀⠀⠀⠀⠀⠀⠀⠀⠀⠀⠀⠀⠀⠀⠀⠀⠀⠀⠀⠀⠀⢸⣿⣿⣿⠉⠉⠉⠉⣿⣿⣿⣿⠀⠀⢸⣿⣿⡀⠀⠀⠀⠀⠀⠀⠀⠀⠀⠀⠀⠀⠀⠀⠀⠀⠀⠀⠀⠀⠀⠀⠀⠀⠀⠀⠀⠀⠀⠀⠀⠀⠀⠀⠀⠀⠀⠀⠀⠀⠀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⠀⠀⠀⠀⠀⠀⠀⠀⠀⠀⠀⠀⠀⠀⠀⠀⠀⠀⠀⠀⠀⠀⠀⠀⠀⠀⠀⠀⠀⠀⠀⠀⠀⠻⣿⡟⠀⠀⠀⠀⠘⠻⠟⠃⠀⠀⠀⣿⣿⣧⠀⠀⠀⠀⠀⠀⠀⠀⠀⠀⠀⠀⠀⠀⠀⠀⠀⠀⠀⠀⠀⠀⠀⠀⠀⠀⠀⠀⠀⠀⠀⠀⠀⠀⠀⠀⠀⠀⠀⠀⠀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⠀⠀⠀⠀⠀⠀⠀⠀⠀⠀⠀⠀⠀⠀⠀⠀⠀⠀⠀⠀⠀⠀⠀⠀⠀⠀⠀⠀⠀⠀⠀⠀⠀⠀⠀⠀⠀⠀⠀⠀⠀⠀⠀⠀⠀⠀⠀⠸⣿⣿⡆⠀⠀⠀⠀⠀⠀⠀⠀⠀⠀⠀⠀⠀⠀⠀⠀⠀⠀⠀⠀⠀⠀⠀⠀⠀⠀⠀⠀⠀⠀⠀⠀⠀⠀⠀⠀⠀⠀⠀⠀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⠀⠀⠀⠀⠀⠀⠀⠀⠀⠀⠀⠀⠀⠀⠀⠀⠀⠀⠀⠀⠀⠀⠀⠀⠀⠀⠀⠀⠀⠀⠀⠀⠀⠀⠀⠀⠀⠀⠀⠀⠀⠀⠀⠀⠀⠀⠀⠀⠸⣿⣿⣷⠀⠀⠀⠀⠀⠀⠀⠀⠀⠀⠀⠀⠀⠀⠀⠀⠀⠀⠀⠀⠀⠀⠀⠀⠀⠀⠀⠀⠀⠀⠀⠀⠀⠀⠀⠀⠀⠀⠀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⠀⠀⠀⠀⠀⠀⠀⠀⠀⠀⠀⠀⠀⠀⠀⠀⠀⠀⠀⠀⠀⠀⠀⠀⠀⠀⠀⠀⠀⠀⠀⠀⠀⠀⠀⠀⠀⠀⠀⠀⠀⠀⠀⠀⠀⠀⠀⠀⠀⢻⣿⢿⣧⠀⠀⠀⠀⠀⠀⠀⠀⠀⠀⠀⠀⠀⠀⠀⠀⠀⠀⠀⠀⠀⠀⠀⠀⠀⠀⠀⠀⠀⠀⠀⠀⠀⠀⠀⠀⠀⠀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⠀⠀⠀⠀⠀⠀⠀⠀⠀⠀⠀⠀⠀⠀⠀⠀⠀⠀⠀⠀⠀⠀⠀⠀⠀⠀⠀⠀⠀⠀⠀⠀⠀⠀⠀⠀⠀⠀⠀⠀⠀⠀⠀⠀⠀⠀⠀⠀⠀⠘⣿⡞⣿⣆⠀⠀⠀⠀⠀⠀⠀⠀⠀⠀⠀⠀⠀⠀⠀⠀⠀⠀⠀⠀⠀⠀⠀⠀⠀⠀⠀⠀⠀⠀⠀⠀⠀⠀⠀⠀⠀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⠀⠀⠀⠀⠀⠀⠀⠀⠀⠀⠀⠀⠀⠀⠀⠀⠀⠀⠀⠀⠀⠀⠀⠀⠀⠀⠀⠀⠀⠀⠀⠈⣿⡄⠀⠀⠀⠀⠀⠀⠀⠀⠀⠀⠀⠀⠀⠀⠀⠀⠀⠀⠀⠀⠀⠀⠀⠀⠀⠀⠀⠀⠀⠀⠀⠀⠀⠀⠀⠀⠀⠀⠀⠀⠀⠀⠀⠀⠀⠀⠀⠀⠀⠀⠀⠀⠀⠀⠀⠀⠀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⠀⠀⠀⠀⠀⠀⠀⠀⠀⠀⠀⠀⠀⠀⠀⠀⠀⠀⠀⠀⠀⠀⠀⠀⠀⠀⠀⠀⠀⠀⠀⠀⠀⢹⣧⠀⠀⠀⠀⠀⠀⠀⠀⠀⠀⠀⠀⠀⠀⠀⠀⠀⠀⠀⠀⠀⠀⠀⠀⠀⠀⠀⠀⠀⠀⠀⠀⠀⠀⠀⠀⠀⠀⠀⠀⠀⠀⠀⠀⠀⠀⠀⠀⠀⠀⠀⠀⠀⠀⠀⠀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⠀⠀⠀⠀⠀⠀⠀⠀⠀⠀⠀⠀⠀⠀⠀⠀⠀⠀⠀⠀⠀⠀⠀⠀⠀⠀⠀⠀⠀⠀⠀⠀⠀⠀⣿⡆⠀⠀⠀⠀⠀⠀⠀⠀⠀⠀⠀⠀⠀⠀⠀⠀⠀⠀⠀⠀⠀⠀⠀⠀⠀⠀⠀⠀⠀⠀⠀⠀⠀⠀⠀⠀⠀⠀⠀⠀⠀⠀⠀⠀⠀⠀⠀⠀⠀⠀⠀⠀⠀⠀⠀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⠀⠀⠀⠀⠀⠀⠀⠀⠀⠀⠀⠀⠀⠀⠀⠀⠀⠀⠀⠀⠀⠀⠀⠀⠀⠀⠀⠀⠀⠀⠀⠀⠀⠀⢸⣷⠀⠀⠀⠀⠀⠀⠀⠀⠀⠀⠀⠀⠀⠀⠀⠀⠀⠀⠀⠀⠀⠀⠀⠀⠀⠀⠀⠀⠀⠀⠀⠀⠀⠀⠀⠀⠀⠀⠀⠀⠀⠀⠀⠀⠀⠀⠀⠀⠀⠀⠀⠀⠀⠀⠀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⠀⠀⠀⠀⠀⠀⠀⠀⠀⠀⠀⠀⠀⠀⠀⠀⠀⠀⠀⠀⠀⠀⠀⠀⠀⠀⠀⠀⠀⠀⠀⠀⠀⠀⠀⠀⢿⣇⠀⠀⠀⠀⠀⠀⣀⣄⡀⠀⠀⠀⠀⠀⠀⠀⠀⠀⠀⠀⠀⠀⠀⠀⠀⠀⠀⠀⠀⠀⠀⠀⠀⠀⠀⠀⠀⠀⠀⠀⠀⠀⠀⠀⠀⠀⠀⠀⠀⠀⠀⠀⠀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⠀⠀⠀⠀⠀⠀⠀⠀⠀⠀⠀⠀⠀⠀⠀⠀⠀⠀⠀⠀⠀⠀⠀⠀⠀⠀⠀⠀⠀⠀⠀⠀⠀⠀⠀⠀⠘⣿⡀⠀⢀⣄⣀⣸⣿⣿⣿⣦⣴⣶⣾⣿⣿⣿⣿⣿⣿⣷⣦⡀⠀⠀⠀⠀⠀⠀⠀⠀⠀⠀⠀⠀⠀⠀⠀⠀⠀⠀⠀⠀⠀⠀⠀⠀⠀⠀⠀⠀⠀⠀⠀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⠀⠀⠀⠀⠀⠀⠀⠀⠀⠀⠀⠀⠀⠀⠀⠀⠀⠀⠀⠀⠀⠀⠀⠀⠀⠀⠀⠀⠀⠀⠀⠀⠀⠀⠀⠀⠀⢻⣧⠀⢸⣿⣿⣿⣿⣿⣿⣿⣿⣿⣿⣿⣿⣿⣿⣿⣿⣿⣿⣿⣄⠀⠀⠀⠀⠀⠀⠀⠀⠀⠀⠀⠀⠀⠀⠀⠀⠀⠀⠀⠀⠀⠀⠀⠀⠀⠀⠀⠀⠀⠀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⠀⠀⠀⠀⠀⠀⠀⠀⠀⠀⠀⠀⠀⠀⠀⠀⠀⠀⠀⠀⠀⠀⠀⠀⠀⠀⠀⠀⠀⠀⠀⠀⠀⠀⠀⠀⠀⠸⣿⡗⢤⣿⣿⣿⣿⣿⣿⣿⣿⣿⣿⣿⣿⣿⣿⣿⣿⣿⣿⣿⠏⠀⠀⠀⠀⠀⠀⠀⠀⠀⠀⠀⠀⠀⠀⠀⠀⠀⠀⠀⠀⠀⠀⠀⠀⠀⠀⠀⠀⠀⠀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⠀⠀⠀⠀⠀⠀⠀⠀⠀⠀⠀⠀⠀⠀⠀⠀⠀⠀⠀⠀⠀⠀⠀⠀⠀⠀⠀⠀⠀⠀⠀⠀⠀⠀⠀⠀⠀⠀⢹⣧⢸⣿⣿⣿⣿⣿⣿⣿⣿⣿⣿⣿⣿⣿⣿⣿⣿⣿⣿⣿⠀⠀⠀⠀⠀⠀⠀⠀⠀⠀⠀⠀⠀⠀⠀⠀⠀⠀⠀⠀⠀⠀⠀⠀⠀⠀⠀⠀⠀⠀⠀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⠀⠀⠀⠀⠀⠀⠀⠀⠀⠀⠀⠀⠀⠀⠀⠀⠀⠀⠀⠀⠀⠀⠀⠀⠀⠀⠀⠀⠀⠀⠀⠀⠀⠀⠀⠀⠀⠀⠈⣿⣿⣿⣿⣿⣿⣿⣿⣿⣿⣿⠉⠛⠻⠿⠿⠛⠁⠀⠙⠁⠀⠀⠀⠀⠀⠀⠀⠀⠀⠀⠀⠀⠀⠀⠀⠀⠀⠀⠀⠀⠀⠀⠀⠀⠀⠀⠀⠀⠀⠀⠀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⠀⠀⠀⠀⠀⠀⠀⠀⠀⠀⠀⠀⠀⠀⠀⠀⠀⠀⠀⠀⠀⠀⠀⠀⠀⠀⠀⠀⠀⠀⠀⠀⠀⠀⠀⠀⠀⠀⠀⣿⣿⣿⣿⣿⣿⣿⣿⣿⣿⣿⣦⠀⠀⠀⠀⠀⠀⠀⠀⠀⠀⠀⠀⠀⠀⠀⠀⠀⠀⠀⠀⠀⠀⠀⠀⠀⠀⠀⠀⠀⠀⠀⠀⠀⠀⠀⠀⠀⠀⠀⠀</a:t>
            </a:r>
            <a:br/>
            <a:r>
              <a:t>⣶⣶⣶⣶⣶⣶⣶⣶⣶⣶⣶⣶⣶⣶⣶⣶⣶⣶⣶⣶⣶⣶⣶⣶⣶⣶⣶⣶⣶⣶⣶⣶⣶⣶⣶⣶⣶⣶⣶⣿⣿⣿⣿⣿⣿⣿⣿⣿⣿⣿⣿⣶⣶⣶⣶⣶⣶⣶⣶⣶⣶⣶⣶⣶⣶⣶⣶⣶⣶⣶⣶⣶⣶⣶⣶⣶⣶⣶⣶⣶⣶⣶⣶⣶⣶⣶⣶⣶⣶⣶⡆</a:t>
            </a:r>
            <a:br/>
            <a:r>
              <a:t>⠀⠀⠀⠀⠀⠀⠀⠀⠀⠀⠀⠀⠀⠀⠀⠀⠀⠀⠀⠀⠀⠀⠀⠀⠀⠀⠀⠀⠀⠀⠀⠀⠀⠀⠀⠀⠀⠀⣽⣿⣿⣿⣿⣿⣿⣿⣿⣿⣿⣿⠀⠀⠀⠀⠀⠀⠀⠀⠀⠀⠀⠀⠀⠀⠀⠀⠀⠀⠀⠀⠀⠀⠀⠀⠀⠀⠀⠀⠀⠀⠀⠀⠀⠀⠀⠀⠀⠀⠀⠀⠀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⠀⠀⠀⠀⠀⠀⠀⠀⠀⠀⠀⠀⠀⠀⠀⠀⠀⠀⠀⠀⠀⠀⠀⠀⠀⠀⠀⠀⠀⠀⠀⠀⠀⠀⠀⠀⢀⣀⣿⣿⣿⣿⣿⣿⣿⣿⣿⣿⡿⠿⠁⠀⠀⠀⠀⠀⠀⠀⠀⠀⠀⠀⠀⠀⠀⠀⠀⠀⠀⠀⠀⠀⠀⠀⠀⠀⠀⠀⠀⠀⠀⠀⠀⠀⠀⠀⠀⠀⠀⠀⠀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⠀⠀⠀⠀⠀⠀⠀⠀⠀⠀⠀⠀⠀⠀⠀⠀⠀⠀⠀⠀⠀⠀⠀⠀⠀⠀⠀⠀⠀⠀⠀⢀⣤⣶⣿⣿⣿⣿⣿⣿⣿⣿⣿⣿⣿⣿⣿⡇⠀⠀⠀⠀⠀⠀⠀⠀⠀⠀⠀⠀⠀⠀⠀⠀⠀⠀⠀⠀⠀⠀⠀⠀⠀⠀⠀⠀⠀⠀⠀⠀⠀⠀⠀⠀⠀⠀⠀⠀⠀⠀⠀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⠀⠀⠀⠀⠀⠀⠀⠀⠀⠀⠀⠀⠀⠀⠀⠀⠀⠀⠀⠀⠀⠀⠀⠀⠀⠀⠀⠀⠀⢠⣾⣿⣿⣿⣿⣿⣿⣿⣿⣿⣿⣿⣿⣿⣿⣿⣿⣿⡀⠀⠀⠀⠀⠀⠀⠀⠀⠀⠀⠀⠀⠀⠀⠀⠀⠀⠀⠀⠀⠀⠀⠀⠀⠀⠀⠀⠀⠀⠀⠀⠀⠀⠀⠀⠀⠀⠀⠀⠀⠀⠀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⠀⠀⠀⠀⠀⠀⠀⠀⠀⠀⠀⠀⠀⠀⠀⠀⠀⠀⠀⠀⠀⠀⠀⠀⠀⠀⠀⠀⣾⣿⣿⣿⣿⣿⣿⣿⣿⣿⣿⣿⣿⣿⣿⣿⣿⣿⣿⣿⣿⣿⣷⡄⠀⠀⠀⠀⠀⠀⠀⠀⠀⠀⠀⠀⠀⠀⠀⠀⠀⠀⠀⠀⠀⠀⠀⠀⠀⠀⠀⠀⠀⠀⠀⠀⠀⠀⠀⠀⠀⠀⠀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⠀⠀⠀⠀⠀⠀⠀⠀⠀⠀⠀⠀⠀⠀⠀⠀⠀⠀⠀⠀⠀⠀⠀⠀⠀⠀⠀⠀⢿⣿⣿⣿⣿⣿⣿⣿⣿⣿⣿⣿⣿⣿⣿⣿⣿⣿⣿⣿⣿⣿⣿⣿⡄⠀⠀⠀⠀⠀⠀⠀⠀⠀⠀⠀⠀⠀⠀⠀⠀⠀⠀⠀⠀⠀⠀⠀⠀⠀⠀⠀⠀⠀⠀⠀⠀⠀⠀⠀⠀⠀⠀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⠀⠀⠀⠀⠀⠀⠀⠀⠀⠀⠀⠀⠀⠀⠀⠀⠀⠀⠀⠀⠀⠀⠀⠀⠀⠀⠀⠀⠀⢿⣿⣿⣿⣿⣿⣿⣿⣿⣿⣿⣿⣿⣿⣿⣿⣿⣿⣿⣿⣿⣿⣿⠇⠀⠀⠀⠀⠀⠀⠀⠀⠀⠀⠀⠀⠀⠀⠀⠀⠀⠀⠀⠀⠀⠀⠀⠀⠀⠀⠀⠀⠀⠀⠀⠀⠀⠀⠀⠀⠀⠀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⠀⠀⠀⠀⠀⠀⠀⠀⠀⠀⠀⠀⠀⠀⠀⠀⠀⠀⠀⠀⠀⠀⠀⠀⠀⠀⠀⠀⠀⠘⢿⣿⣿⣿⣿⣿⣿⣿⣿⣿⣿⣿⣿⣿⣿⣿⣿⣿⣿⣿⣿⡏⠀⠀⠀⠀⠀⠀⠀⠀⠀⠀⠀⠀⠀⠀⠀⠀⠀⠀⠀⠀⠀⠀⠀⠀⠀⠀⠀⠀⠀⠀⠀⠀⠀⠀⠀⠀⠀⠀⠀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⠀⠀⠀⠀⠀⠀⠀⠀⠀⠀⠀⠀⠀⠀⠀⠀⠀⠀⠀⠀⠀⠀⠀⠀⠀⠀⠀⠀⠀⠀⠀⠙⠻⢿⣿⣿⣿⣿⣿⣿⣿⣿⣿⣿⣿⣿⣿⣿⡟⠙⢻⣷⡀⠀⠀⠀⠀⠀⠀⠀⠀⠀⠀⠀⠀⠀⠀⠀⠀⠀⠀⠀⠀⠀⠀⠀⠀⠀⠀⠀⠀⠀⠀⠀⠀⠀⠀⠀⠀⠀⠀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⠀⠀⠀⠀⠀⠀⠀⠀⠀⠀⠀⠀⠀⠀⠀⠀⠀⠀⠀⠀⠀⠀⠀⠀⠀⠀⠀⠀⠀⠀⠀⠀⠀⠀⠈⠻⠟⠉⠉⠉⠉⠻⣿⣿⣿⣯⠈⣿⡇⠀⠀⢻⣷⡀⠀⠀⠀⠀⠀⠀⠀⠀⠀⠀⠀⠀⠀⠀⠀⠀⠀⠀⠀⠀⠀⠀⠀⠀⠀⠀⠀⠀⠀⠀⠀⠀⠀⠀⠀⠀⠀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⠀⠀⠀⠀⠀⠀⠀⠀⠀⠀⠀⠀⠀⠀⠀⠀⠀⠀⠀⠀⠀⠀⠀⠀⠀⠀⠀⠀⠀⠀⠀⠀⠀⠀⠀⠀⠀⠀⠀⠀⠀⠀⢿⣿⣿⠏⠀⠸⣿⠀⠀⠈⢿⣷⠀⠀⠀⠀⠀⠀⠀⠀⠀⠀⠀⠀⠀⠀⠀⠀⠀⠀⠀⠀⠀⠀⠀⠀⠀⠀⠀⠀⠀⠀⠀⠀⠀⠀⠀⠀⠀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⠀⠀⠀⠀⠀⠀⠀⠀⠀⠀⠀⠀⠀⠀⠀⠀⠀⠀⠀⠀⠀⠀⠀⠀⠀⠀⠀⠀⠀⠀⠀⠀⠀⠀⠀⠀⠀⠀⠀⠀⠀⠀⠀⠉⠁⠀⠀⠀⢿⡇⠀⠀⠈⢿⣧⠀⠀⠀⠀⠀⠀⠀⠀⠀⠀⠀⠀⠀⠀⠀⠀⠀⠀⠀⠀⠀⠀⠀⠀⠀⠀⠀⠀⠀⠀⠀⠀⠀⠀⠀⠀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⠀⠀⠀⠀⠀⠀⠀⠀⠀⠀⠀⠀⠀⠀⠀⠀⠀⠀⠀⠀⠀⠀⠀⠀⠀⠀⠀⠀⠀⠀⠀⠀⠀⠀⠀⠀⠀⠀⠀⠀⠀⠀⠀⠀⠀⠀⠀⠀⠸⣿⡀⠀⠀⠘⣿⣧⠀⠀⠀⠀⠀⠀⠀⠀⠀⠀⠀⠀⠀⠀⠀⠀⠀⠀⠀⠀⠀⠀⠀⠀⠀⠀⠀⠀⠀⠀⠀⠀⠀⠀⠀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⠀⠀⠀⠀⠀⠀⠀⠀⠀⠀⠀⠀⠀⠀⠀⠀⠀⠀⠀⠀⠀⠀⠀⠀⠀⠀⠀⠀⠀⠀⠀⠀⠀⠀⠀⠀⠀⠀⠀⠀⠀⠀⠀⠀⠀⠀⠀⠀⠀⢻⣇⠀⠀⠀⠘⣿⣧⠀⠀⠀⠀⠀⠀⠀⠀⠀⠀⠀⠀⠀⠀⠀⠀⠀⠀⠀⠀⠀⠀⠀⠀⠀⠀⠀⠀⠀⠀⠀⠀⠀⠀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⠀⠀⠀⠀⠀⠀⠀⠀⠀⠀⠀⠀⠀⠀⠀⠀⠀⠀⠀⠀⠀⠀⠀⠀⠀⠀⠀⠀⠀⠀⠀⠀⠀⠀⠀⠀⠀⠀⠀⠀⠀⠀⠀⠀⠀⠀⠀⠀⠀⠘⣿⡄⠀⠀⠀⠘⣿⣧⠀⠀⠀⠀⠀⠀⠀⠀⠀⠀⠀⠀⠀⠀⠀⠀⠀⠀⠀⠀⠀⠀⠀⠀⠀⠀⠀⠀⠀⠀⠀⠀⠀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⠀⠀⠀⠀⠀⠀⠀⠀⠀⠀⠀⠀⠀⠀⠀⠀⠀⠀⠀⠀⠀⠀⠀⠀⠀⠀⠀⠀⠀⠀⠀⠈⣿⡄⠀⠀⠀⠀⠀⠀⠀⠀⠀⠀⠀⠀⠀⠀⠀⠀⠀⠀⠀⠀⠀⠀⠀⠀⠀⠀⠀⠀⠀⠀⠀⠀⠀⠀⠀⠀⠀⠀⠀⠀⠀⠀⠀⠀⠀⠀⠀⠀⠀⠀⠀⠀⠀⠀⠀⠀⠀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⠀⠀⠀⠀⠀⠀⠀⠀⠀⠀⠀⠀⠀⠀⠀⠀⠀⠀⠀⠀⠀⠀⠀⠀⠀⠀⠀⠀⠀⠀⠀⠀⠀⢹⣧⠀⠀⠀⠀⠀⠀⠀⠀⠀⠀⠀⠀⠀⠀⠀⠀⠀⠀⠀⠀⠀⠀⠀⠀⠀⠀⠀⠀⠀⠀⠀⠀⠀⠀⠀⠀⠀⠀⠀⠀⠀⠀⠀⠀⠀⠀⠀⠀⠀⠀⠀⠀⠀⠀⠀⠀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⠀⠀⠀⠀⠀⠀⠀⠀⠀⠀⠀⠀⠀⠀⠀⠀⠀⠀⠀⠀⠀⠀⠀⠀⠀⠀⠀⠀⠀⠀⠀⠀⠀⠀⣿⡆⠀⠀⠀⠀⠀⠀⠀⠀⠀⠀⠀⠀⠀⠀⠀⠀⠀⠀⠀⠀⠀⠀⠀⠀⠀⠀⠀⠀⠀⠀⠀⠀⠀⠀⠀⠀⠀⠀⠀⠀⠀⠀⠀⠀⠀⠀⠀⠀⠀⠀⠀⠀⠀⠀⠀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⠀⠀⠀⠀⠀⠀⠀⠀⠀⠀⠀⠀⠀⠀⠀⠀⠀⠀⠀⠀⠀⠀⠀⠀⠀⠀⠀⠀⠀⠀⠀⠀⠀⠀⢸⣷⠀⠀⠀⠀⠀⠀⠀⠀⠀⠀⠀⠀⠀⠀⠀⠀⠀⠀⠀⠀⠀⠀⠀⠀⠀⠀⠀⠀⠀⠀⠀⠀⠀⠀⠀⠀⠀⠀⠀⠀⠀⠀⠀⠀⠀⠀⠀⠀⠀⠀⠀⠀⠀⠀⠀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⠀⠀⠀⠀⠀⠀⠀⠀⠀⠀⠀⠀⠀⠀⠀⠀⠀⠀⠀⠀⠀⠀⠀⠀⠀⠀⠀⠀⠀⠀⠀⠀⠀⠀⠀⠀⠘⣿⡀⠀⠀⠀⠀⠀⠀⠀⣠⣄⡀⠀⠀⠀⣀⣀⣤⣤⣤⣤⣤⣀⠀⠀⠀⠀⠀⠀⠀⠀⠀⠀⠀⠀⠀⠀⠀⠀⠀⠀⠀⠀⠀⠀⠀⠀⠀⠀⠀⠀⠀⠀⠀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⠀⠀⠀⠀⠀⠀⠀⠀⠀⠀⠀⠀⠀⠀⠀⠀⠀⠀⠀⠀⠀⠀⠀⠀⠀⠀⠀⠀⠀⠀⠀⠀⠀⠀⠀⠀⠀⢻⣧⠀⠀⠀⣠⣤⣀⣸⣿⣿⣿⣶⣿⣿⣿⣿⣿⣿⣿⣿⣿⣿⣷⣦⡀⠀⠀⠀⠀⠀⠀⠀⠀⠀⠀⠀⠀⠀⠀⠀⠀⠀⠀⠀⠀⠀⠀⠀⠀⠀⠀⠀⠀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⠀⠀⠀⠀⠀⠀⠀⠀⠀⠀⠀⠀⠀⠀⠀⠀⠀⠀⠀⠀⠀⠀⠀⠀⠀⠀⠀⠀⠀⠀⠀⠀⠀⠀⠀⠀⠀⠘⣿⡄⢀⣀⢹⣿⣿⣿⣿⣿⣿⣿⣿⣿⣿⣿⣿⣿⣿⣿⣿⣿⣿⣿⣷⠀⠀⠀⠀⠀⠀⠀⠀⠀⠀⠀⠀⠀⠀⠀⠀⠀⠀⠀⠀⠀⠀⠀⠀⠀⠀⠀⠀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⠀⠀⠀⠀⠀⠀⠀⠀⠀⠀⠀⠀⠀⠀⠀⠀⠀⠀⠀⠀⠀⠀⠀⠀⠀⠀⠀⠀⠀⠀⠀⠀⠀⠀⠀⠀⠀⠀⢹⣿⠛⠿⣷⣿⣿⣿⣿⣿⣿⣿⣿⣿⣿⣿⣿⣿⣿⣿⣿⣿⣿⣿⠁⠀⠀⠀⠀⠀⠀⠀⠀⠀⠀⠀⠀⠀⠀⠀⠀⠀⠀⠀⠀⠀⠀⠀⠀⠀⠀⠀⠀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⠀⠀⠀⠀⠀⠀⠀⠀⠀⠀⠀⠀⠀⠀⠀⠀⠀⠀⠀⠀⠀⠀⠀⠀⠀⠀⠀⠀⠀⠀⠀⠀⠀⠀⠀⠀⠀⠀⠈⣿⣄⣀⣿⣿⣿⣿⣿⣿⣿⣿⣿⣿⣿⣿⣿⣿⣿⣿⣿⠿⣿⠟⠀⠀⠀⠀⠀⠀⠀⠀⠀⠀⠀⠀⠀⠀⠀⠀⠀⠀⠀⠀⠀⠀⠀⠀⠀⠀⠀⠀⠀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⠀⠀⠀⠀⠀⠀⠀⠀⠀⠀⠀⠀⠀⠀⠀⠀⠀⠀⠀⠀⠀⠀⠀⠀⠀⠀⠀⠀⠀⠀⠀⠀⠀⠀⠀⠀⠀⠀⠀⢹⣿⣿⣿⣿⣿⣿⣿⣿⣿⣿⣿⣿⡀⠀⠉⠉⠋⠉⠀⠀⠀⠀⠀⠀⠀⠀⠀⠀⠀⠀⠀⠀⠀⠀⠀⠀⠀⠀⠀⠀⠀⠀⠀⠀⠀⠀⠀⠀⠀⠀⠀</a:t>
            </a:r>
            <a:br/>
            <a:r>
              <a:t>⣶⣶⣶⣶⣶⣶⣶⣶⣶⣶⣶⣶⣶⣶⣶⣶⣶⣶⣶⣶⣶⣶⣶⣶⣶⣶⣶⣶⣶⣶⣶⣶⣶⣶⣶⣶⣶⣶⣶⣾⣿⣿⣿⣿⣿⣿⣿⣿⣿⣿⣿⣿⣶⣶⣶⣶⣶⣶⣶⣶⣶⣶⣶⣶⣶⣶⣶⣶⣶⣶⣶⣶⣶⣶⣶⣶⣶⣶⣶⣶⣶⣶⣶⣶⣶⣶⣶⣶⣶⣶⡆</a:t>
            </a:r>
            <a:br/>
            <a:r>
              <a:t>⠀⠀⠀⠀⠀⠀⠀⠀⠀⠀⠀⠀⠀⠀⠀⠀⠀⠀⠀⠀⠀⠀⠀⠀⠀⠀⠀⠀⠀⠀⠀⠀⠀⠀⠀⠀⠀⠀⠀⢠⣿⣿⣿⣿⣿⣿⣿⣿⣿⣿⣿⠀⠀⠀⠀⠀⠀⠀⠀⠀⠀⠀⠀⠀⠀⠀⠀⠀⠀⠀⠀⠀⠀⠀⠀⠀⠀⠀⠀⠀⠀⠀⠀⠀⠀⠀⠀⠀⠀⠀⠀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⠀⠀⠀⠀⠀⠀⠀⠀⠀⠀⠀⠀⠀⠀⠀⠀⠀⠀⠀⠀⠀⠀⠀⠀⠀⠀⠀⠀⠀⠀⠀⠀⠀⠀⣀⣤⣴⣶⣶⣾⣿⣿⣿⣿⣿⣿⣿⣿⣿⡿⠟⠀⠀⠀⠀⠀⠀⠀⠀⠀⠀⠀⠀⠀⠀⠀⠀⠀⠀⠀⠀⠀⠀⠀⠀⠀⠀⠀⠀⠀⠀⠀⠀⠀⠀⠀⠀⠀⠀⠀⠀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⠀⠀⠀⠀⠀⠀⠀⠀⠀⠀⠀⠀⠀⠀⠀⠀⠀⠀⠀⠀⠀⠀⠀⠀⠀⠀⠀⠀⠀⠀⣰⣿⣿⣿⣿⣿⣿⣿⣿⣿⣿⣿⣿⣿⣿⣿⣿⣿⣿⣷⡀⠀⠀⠀⠀⠀⠀⠀⠀⠀⠀⠀⠀⠀⠀⠀⠀⠀⠀⠀⠀⠀⠀⠀⠀⠀⠀⠀⠀⠀⠀⠀⠀⠀⠀⠀⠀⠀⠀⠀⠀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⠀⠀⠀⠀⠀⠀⠀⠀⠀⠀⠀⠀⠀⠀⠀⠀⠀⠀⠀⠀⠀⠀⠀⠀⠀⠀⠀⠀⠀⠸⣿⣿⣿⣿⣿⣿⣿⣿⣿⣿⣿⣿⣿⣿⣿⣿⣿⣿⣿⣿⣿⣿⣿⡄⠀⠀⠀⠀⠀⠀⠀⠀⠀⠀⠀⠀⠀⠀⠀⠀⠀⠀⠀⠀⠀⠀⠀⠀⠀⠀⠀⠀⠀⠀⠀⠀⠀⠀⠀⠀⠀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⠀⠀⠀⠀⠀⠀⠀⠀⠀⠀⠀⠀⠀⠀⠀⠀⠀⠀⠀⠀⠀⠀⠀⠀⠀⠀⠀⠀⠀⠀⠈⣿⣿⣿⣿⣿⣿⣿⣿⣿⣿⣿⣿⣿⣿⣿⣿⣿⣿⣿⣿⣿⣿⣿⠇⠀⠀⠀⠀⠀⠀⠀⠀⠀⠀⠀⠀⠀⠀⠀⠀⠀⠀⠀⠀⠀⠀⠀⠀⠀⠀⠀⠀⠀⠀⠀⠀⠀⠀⠀⠀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⠀⠀⠀⠀⠀⠀⠀⠀⠀⠀⠀⠀⠀⠀⠀⠀⠀⠀⠀⠀⠀⠀⠀⠀⠀⠀⠀⠀⠀⠀⠀⠹⣿⣿⣿⣿⣿⣿⣿⣿⣿⣿⣿⣿⣿⣿⣿⣿⣿⣿⣿⣿⣿⣿⠄⠀⠀⠀⠀⠀⠀⠀⠀⠀⠀⠀⠀⠀⠀⠀⠀⠀⠀⠀⠀⠀⠀⠀⠀⠀⠀⠀⠀⠀⠀⠀⠀⠀⠀⠀⠀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⠀⠀⠀⠀⠀⠀⠀⠀⠀⠀⠀⠀⠀⠀⠀⠀⠀⠀⠀⠀⠀⠀⠀⠀⠀⠀⠀⠀⠀⠀⠀⠀⠙⢿⣿⣿⣿⣿⣿⣿⣿⣿⣿⣿⣿⣿⣿⣿⣿⣿⣿⣿⣿⠋⠀⠀⠀⠀⠀⠀⠀⠀⠀⠀⠀⠀⠀⠀⠀⠀⠀⠀⠀⠀⠀⠀⠀⠀⠀⠀⠀⠀⠀⠀⠀⠀⠀⠀⠀⠀⠀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⠀⠀⠀⠀⠀⠀⠀⠀⠀⠀⠀⠀⠀⠀⠀⠀⠀⠀⠀⠀⠀⠀⠀⠀⠀⠀⠀⠀⠀⠀⠀⠀⠀⠀⠈⠛⠿⠿⠿⠿⠿⣿⣿⣿⣿⣿⣿⣿⡿⠛⠉⠙⢿⣧⠀⠀⠀⠀⠀⠀⠀⠀⠀⠀⠀⠀⠀⠀⠀⠀⠀⠀⠀⠀⠀⠀⠀⠀⠀⠀⠀⠀⠀⠀⠀⠀⠀⠀⠀⠀⠀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⠀⠀⠀⠀⠀⠀⠀⠀⠀⠀⠀⠀⠀⠀⠀⠀⠀⠀⠀⠀⠀⠀⠀⠀⠀⠀⠀⠀⠀⠀⠀⠀⠀⠀⠀⠀⠀⠀⠀⠀⠀⠀⠈⣿⣿⣿⣷⠸⣿⠀⠀⠀⠈⢿⣧⠀⠀⠀⠀⠀⠀⠀⠀⠀⠀⠀⠀⠀⠀⠀⠀⠀⠀⠀⠀⠀⠀⠀⠀⠀⠀⠀⠀⠀⠀⠀⠀⠀⠀⠀⠀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⠀⠀⠀⠀⠀⠀⠀⠀⠀⠀⠀⠀⠀⠀⠀⠀⠀⠀⠀⠀⠀⠀⠀⠀⠀⠀⠀⠀⠀⠀⠀⠀⠀⠀⠀⠀⠀⠀⠀⠀⠀⠀⠀⠻⣿⡿⠏⠀⢿⡇⠀⠀⠀⠈⢿⣧⠀⠀⠀⠀⠀⠀⠀⠀⠀⠀⠀⠀⠀⠀⠀⠀⠀⠀⠀⠀⠀⠀⠀⠀⠀⠀⠀⠀⠀⠀⠀⠀⠀⠀⠀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⠀⠀⠀⠀⠀⠀⠀⠀⠀⠀⠀⠀⠀⠀⠀⠀⠀⠀⠀⠀⠀⠀⠀⠀⠀⠀⠀⠀⠀⠀⠀⠀⠀⠀⠀⠀⠀⠀⠀⠀⠀⠀⠀⠀⠀⠀⠀⠀⠸⣿⡀⠀⠀⠀⠘⣿⣇⠀⠀⠀⠀⠀⠀⠀⠀⠀⠀⠀⠀⠀⠀⠀⠀⠀⠀⠀⠀⠀⠀⠀⠀⠀⠀⠀⠀⠀⠀⠀⠀⠀⠀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⠀⠀⠀⠀⠀⠀⠀⠀⠀⠀⠀⠀⠀⠀⠀⠀⠀⠀⠀⠀⠀⠀⠀⠀⠀⠀⠀⠀⠀⠀⠀⠀⠀⠀⠀⠀⠀⠀⠀⠀⠀⠀⠀⠀⠀⠀⠀⠀⠀⢻⣇⠀⠀⠀⠀⠘⣿⣆⠀⠀⠀⠀⠀⠀⠀⠀⠀⠀⠀⠀⠀⠀⠀⠀⠀⠀⠀⠀⠀⠀⠀⠀⠀⠀⠀⠀⠀⠀⠀⠀⠀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⠀⠀⠀⠀⠀⠀⠀⠀⠀⠀⠀⠀⠀⠀⠀⠀⠀⠀⠀⠀⠀⠀⠀⠀⠀⠀⠀⠀⠀⠀⠀⠀⠀⠀⠀⠀⠀⠀⠀⠀⠀⠀⠀⠀⠀⠀⠀⠀⠀⠘⣿⡄⠀⠀⠀⠀⠸⣿⣆⠀⠀⠀⠀⠀⠀⠀⠀⠀⠀⠀⠀⠀⠀⠀⠀⠀⠀⠀⠀⠀⠀⠀⠀⠀⠀⠀⠀⠀⠀⠀⠀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⠀⠀⠀⠀⠀⠀⠀⠀⠀⠀⠀⠀⠀⠀⠀⠀⠀⠀⠀⠀⠀⠀⠀⠀⠀⠀⠀⠀⠀⠀⠀⢹⣿⣇⠀⠀⠀⠀⠀⠀⠀⠀⠀⠀⠀⠀⠀⠀⠀⠀⠀⠀⠀⠀⠀⠀⠀⠀⠀⠀⠀⠀⠀⠀⠀⠀⠀⠀⠀⠀⠀⠀⠀⠀⠀⠀⠀⠀⠀⠀⠀⠀⠀⠀⠀⠀⠀⠀⠀⠀⠀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⠀⠀⠀⠀⠀⠀⠀⠀⠀⠀⠀⠀⠀⠀⠀⠀⠀⠀⠀⠀⠀⠀⠀⠀⠀⠀⠀⠀⠀⠀⠀⠈⣿⣿⡀⠀⠀⠀⠀⠀⠀⠀⠀⠀⠀⠀⠀⠀⠀⠀⠀⠀⠀⠀⠀⠀⠀⠀⠀⠀⠀⠀⠀⠀⠀⠀⠀⠀⠀⠀⠀⠀⠀⠀⠀⠀⠀⠀⠀⠀⠀⠀⠀⠀⠀⠀⠀⠀⠀⠀⠀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⠀⠀⠀⠀⠀⠀⠀⠀⠀⠀⠀⠀⠀⠀⠀⠀⠀⠀⠀⠀⠀⠀⠀⠀⠀⠀⠀⠀⠀⠀⠀⠀⠸⣿⣇⠀⠀⠀⠀⠀⠀⠀⠀⠀⠀⠀⠀⠀⠀⠀⠀⠀⠀⠀⠀⠀⠀⠀⠀⠀⠀⠀⠀⠀⠀⠀⠀⠀⠀⠀⠀⠀⠀⠀⠀⠀⠀⠀⠀⠀⠀⠀⠀⠀⠀⠀⠀⠀⠀⠀⠀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⠀⠀⠀⠀⠀⠀⠀⠀⠀⠀⠀⠀⠀⠀⠀⠀⠀⠀⠀⠀⠀⠀⠀⠀⠀⠀⠀⠀⠀⠀⠀⠀⠀⠈⣿⣷⠀⠀⠀⠀⠀⠀⠀⠀⠀⠀⠀⠀⠀⠀⠀⠀⠀⠀⠀⠀⠀⠀⠀⠀⠀⠀⠀⠀⠀⠀⠀⠀⠀⠀⠀⠀⠀⠀⠀⠀⠀⠀⠀⠀⠀⠀⠀⠀⠀⠀⠀⠀⠀⠀⠀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⠀⠀⠀⠀⠀⠀⠀⠀⠀⠀⠀⠀⠀⠀⠀⠀⠀⠀⠀⠀⠀⠀⠀⠀⠀⠀⠀⠀⠀⠀⠀⠀⠀⠀⠘⣿⣷⠀⠀⠀⠀⠀⠀⠀⠀⠀⠀⠀⠀⠀⠀⠀⠀⠀⠀⠀⠀⠀⠀⠀⠀⠀⠀⠀⠀⠀⠀⠀⠀⠀⠀⠀⠀⠀⠀⠀⠀⠀⠀⠀⠀⠀⠀⠀⠀⠀⠀⠀⠀⠀⠀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⠀⠀⠀⠀⠀⠀⠀⠀⠀⠀⠀⠀⠀⠀⠀⠀⠀⠀⠀⠀⠀⠀⠀⠀⠀⠀⠀⠀⠀⠀⠀⠀⠀⠀⠀⠀⠘⣿⣿⡀⠀⠀⠀⠀⠀⠀⠀⠀⠀⠀⠀⠀⠀⠀⠀⠀⠀⠀⠀⣀⣀⣀⡀⠀⠀⠀⠀⠀⠀⠀⠀⠀⠀⠀⠀⠀⠀⠀⠀⠀⠀⠀⠀⠀⠀⠀⠀⠀⠀⠀⠀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⠀⠀⠀⠀⠀⠀⠀⠀⠀⠀⠀⠀⠀⠀⠀⠀⠀⠀⠀⠀⠀⠀⠀⠀⠀⠀⠀⠀⠀⠀⠀⠀⠀⠀⠀⠀⠀⢻⣿⣧⠀⠀⠀⣀⠀⠀⢀⣄⠀⢀⣤⣤⣄⣀⣤⣶⣾⣿⣿⣿⣿⣿⣿⣷⣦⡀⠀⠀⠀⠀⠀⠀⠀⠀⠀⠀⠀⠀⠀⠀⠀⠀⠀⠀⠀⠀⠀⠀⠀⠀⠀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⠀⠀⠀⠀⠀⠀⠀⠀⠀⠀⠀⠀⠀⠀⠀⠀⠀⠀⠀⠀⠀⠀⠀⠀⠀⠀⠀⠀⠀⠀⠀⠀⠀⠀⠀⠀⠀⠈⣿⣿⡄⠀⢸⣿⣿⣶⣿⣿⣷⣼⣿⣿⣿⣿⣿⣿⣿⣿⣿⣿⣿⣿⣿⣿⣿⣿⣷⡀⠀⠀⠀⠀⠀⠀⠀⠀⠀⠀⠀⠀⠀⠀⠀⠀⠀⠀⠀⠀⠀⠀⠀</a:t>
            </a:r>
            <a:br/>
            <a:r>
              <a:t>⠀⠀⠀⠀⠀⠀⠀⠀⠀⠀⠀⠀⠀⠀⠀⠀⠀⠀⠀⠀⠀⠀⠀⠀⠀⠀⠀⠀⠀⠀⠀⠀⠀⠀⠀⠀⠀⠀⢹⣿⣷⣠⣼⣿⣿⣿⣿⣿⣿⣿⣿⣿⣿⣿⣿⣿⣿⣿⣿⣿⣿⣿⣿⣿⣿⣿⡿⠁⠀⠀⠀⠀⠀⠀⠀⠀⠀⠀⠀⠀⠀⠀⠀⠀⠀⠀⠀⠀⠀⠀⠀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⠀⠀⠀⠀⠀⠀⠀⠀⠀⠀⠀⠀⠀⠀⠀⠀⠀⠀⠀⠀⠀⠀⠀⠀⠀⠀⠀⠀⠀⠀⠀⠀⠀⠀⠀⠀⠀⠀⠈⣿⣿⣿⣿⣿⣿⣿⣿⣿⣿⣿⣿⣿⣿⣿⣿⣿⣿⣿⣿⣿⣿⣿⣿⣿⣿⣿⠃⠀⠀⠀⠀⠀⠀⠀⠀⠀⠀⠀⠀⠀⠀⠀⠀⠀⠀⠀⠀⠀⠀⠀⠀</a:t>
            </a:r>
            <a:br/>
            <a:r>
              <a:t>⣶⣶⣾⣿⣿⣿⣿⣷⣶⣶⣶⣶⣶⣶⣶⣶⣶⣶⣶⣶⣿⣿⣿⣿⣿⣿⣿⣿⣿⣿⣷⣶⣶⣶⣶⣶⣶⣶⣾⣿⣿⣿⣿⣿⣿⣿⣿⣿⣿⣿⣿⣿⣿⣿⣿⣿⣿⣿⣿⣿⣿⣿⣿⣿⣿⣿⣷⣶⣶⣶⣶⣶⣶⣶⣶⣶⣶⣶⣶⣶⣶⣶⣶⣶⣷⣿⣶⣿⣿⣿⡇</a:t>
            </a:r>
            <a:br/>
            <a:r>
              <a:t>⠉⠉⠀⠀⠀⠀⠀⠀⠈⠉⠉⠉⠉⠉⠉⠛⠛⠛⠛⠛⠛⠛⠛⠛⠉⠉⠉⠉⠉⠉⠉⠉⠉⠉⠉⠉⠀⠀⠀⠀⢹⣿⣿⣿⣿⣿⣿⣿⣿⣿⣿⣿⣿⣿⣿⣿⠏⠉⠉⠉⠉⠉⠉⠉⠉⠀⠀⠀⠀⠀⠀⠀⠀⠀⠀⠀⠀⠈⠉⠉⠉⠉⠉⠀⠀⠀⠀⠀⠉⠉⠁</a:t>
            </a:r>
            <a:br/>
            <a:r>
              <a:t>⠀⠀⠀⠀⠀⠀⠀⠀⠀⠀⠀⠀⠀⠀⠀⠀⠀⠀⠀⠀⠀⠀⠀⠀⠀⠀⠀⠀⠀⠀⠀⠀⠀⠀⠀⠀⠀⠀⠀⠀⠘⣿⣿⣿⣿⣿⣿⣿⣿⣿⣿⣿⣿⣿⠟⠁⠀⠀⠀⠀⠀⠀⠀⠀⠀⠀⠀⠀⠀⠀⠀⠀⠀⠀⠀⠀⠀⠀⠀⠀⠀⠀⠀⠀⠀⠀⠀⠀⠀⠀⠀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⠀⠀⠀⠀⠀⠀⠀⠀⠀⠀⠀⠀⠀⠀⠀⠀⠀⠀⠀⠀⠀⠀⠀⠀⠀⠀⠀⠀⠀⠀⠀⠀⠀⠀⠀⠀⢀⣠⣤⣶⣶⣿⣿⣿⣿⣿⣿⣿⣿⣿⣿⣿⣿⣿⣶⡀⠀⠀⠀⠀⠀⠀⠀⠀⠀⠀⠀⠀⠀⠀⠀⠀⠀⠀⠀⠀⠀⠀⠀⠀⠀⠀⠀⠀⠀⠀⠀⠀⠀⠀⠀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⠀⠀⠀⠀⠀⠀⠀⠀⠀⠀⠀⠀⠀⠀⠀⠀⠀⠀⠀⠀⠀⠀⠀⠀⠀⠀⠀⠀⠀⠀⠀⠀⠀⠀⣠⣶⣿⣿⣿⣿⣿⣿⣿⣿⣿⣿⣿⣿⣿⣿⣿⣿⡿⠿⠟⠁⠀⠀⠀⠀⠀⠀⠀⠀⠀⠀⠀⠀⠀⠀⠀⠀⠀⠀⠀⠀⠀⠀⠀⠀⠀⠀⠀⠀⠀⠀⠀⠀⠀⠀⠀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⠀⠀⠀⠀⠀⠀⠀⠀⠀⠀⠀⠀⠀⠀⠀⠀⠀⠀⠀⠀⠀⠀⠀⠀⠀⠀⠀⠀⠀⠀⠀⠀⣸⣿⣿⣿⣿⣿⣿⣿⣿⣿⣿⣿⣿⣿⣿⣿⣿⣿⣿⣿⣿⣿⣦⡀⠀⠀⠀⠀⠀⠀⠀⠀⠀⠀⠀⠀⠀⠀⠀⠀⠀⠀⠀⠀⠀⠀⠀⠀⠀⠀⠀⠀⠀⠀⠀⠀⠀⠀⠀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⠀⠀⠀⠀⠀⠀⠀⠀⠀⠀⠀⠀⠀⠀⠀⠀⠀⠀⠀⠀⠀⠀⠀⠀⠀⠀⠀⠀⠀⠀⠀⠀⠀⠹⣿⣿⣿⣿⣿⣿⣿⣿⣿⣿⣿⣿⣿⣿⣿⣿⣿⣿⣿⣿⣿⣿⣿⣇⠀⠀⠀⠀⠀⠀⠀⠀⠀⠀⠀⠀⠀⠀⠀⠀⠀⠀⠀⠀⠀⠀⠀⠀⠀⠀⠀⠀⠀⠀⠀⠀⠀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⠀⠀⠀⠀⠀⠀⠀⠀⠀⠀⠀⠀⠀⠀⠀⠀⠀⠀⠀⠀⠀⠀⠀⠀⠀⠀⠀⠀⠀⠀⠀⠀⠀⠀⠻⣿⣿⣿⣿⣿⣿⣿⣿⣿⣿⣿⣿⣿⣿⣿⣿⣿⣿⣿⣿⣿⣿⡏⠀⠀⠀⠀⠀⠀⠀⠀⠀⠀⠀⠀⠀⠀⠀⠀⠀⠀⠀⠀⠀⠀⠀⠀⠀⠀⠀⠀⠀⠀⠀⠀⠀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⠀⠀⠀⠀⠀⠀⠀⠀⠀⠀⠀⠀⠀⠀⠀⠀⠀⠀⠀⠀⠀⠀⠀⠀⠀⠀⠀⠀⠀⠀⠀⠀⠀⠀⠀⠹⣿⣿⣿⣿⣿⣿⣿⣿⣿⣿⣿⣿⣿⣿⣿⣿⣿⣿⣿⣿⣿⠃⠀⠀⠀⠀⠀⠀⠀⠀⠀⠀⠀⠀⠀⠀⠀⠀⠀⠀⠀⠀⠀⠀⠀⠀⠀⠀⠀⠀⠀⠀⠀⠀⠀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⠀⠀⠀⠀⠀⠀⠀⠀⠀⠀⠀⠀⠀⠀⠀⠀⠀⠀⠀⠀⠀⠀⠀⠀⠀⠀⠀⠀⠀⠀⠀⠀⠀⠀⠀⠀⠙⢿⣿⣿⣿⣿⣿⣿⣿⣿⣿⣿⣿⣿⣿⣿⣿⣿⣿⣿⣧⣀⠀⠀⠀⠀⠀⠀⠀⠀⠀⠀⠀⠀⠀⠀⠀⠀⠀⠀⠀⠀⠀⠀⠀⠀⠀⠀⠀⠀⠀⠀⠀⠀⠀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⠀⠀⠀⠀⠀⠀⠀⠀⠀⠀⠀⠀⠀⠀⠀⠀⠀⠀⠀⠀⠀⠀⠀⠀⠀⠀⠀⠀⠀⠀⠀⠀⠀⠀⠀⠀⠀⠀⠙⠛⠿⠿⣿⣿⣿⣿⣿⣿⣿⣿⣿⣿⣿⣿⣿⣿⣿⠏⠀⠀⠀⠀⠀⠀⠀⠀⠀⠀⠀⠀⠀⠀⠀⠀⠀⠀⠀⠀⠀⠀⠀⠀⠀⠀⠀⠀⠀⠀⠀⠀⠀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⠀⠀⠀⠀⠀⠀⠀⠀⠀⠀⠀⠀⠀⠀⠀⠀⠀⠀⠀⠀⠀⠀⠀⠀⠀⠀⠀⠀⠀⠀⠀⠀⠀⠀⠀⠀⠀⠀⠀⠀⠀⠀⠀⠀⠈⣿⣿⣿⣿⣿⠁⠀⠀⠙⠛⠻⣿⡄⠀⠀⠀⠀⠀⠀⠀⠀⠀⠀⠀⠀⠀⠀⠀⠀⠀⠀⠀⠀⠀⠀⠀⠀⠀⠀⠀⠀⠀⠀⠀⠀⠀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⠀⠀⠀⠀⠀⠀⠀⠀⠀⠀⠀⠀⠀⠀⠀⠀⠀⠀⠀⠀⠀⠀⠀⠀⠀⠀⠀⠀⠀⠀⠀⠀⠀⠀⠀⠀⠀⠀⠀⠀⠀⠀⠀⠀⠀⢿⣿⣿⣿⣿⡆⠀⠀⠀⠀⠀⠹⣿⡄⠀⠀⠀⠀⠀⠀⠀⠀⠀⠀⠀⠀⠀⠀⠀⠀⠀⠀⠀⠀⠀⠀⠀⠀⠀⠀⠀⠀⠀⠀⠀⠀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⠀⠀⠀⠀⠀⠀⠀⠀⠀⠀⠀⠀⠀⠀⠀⠀⠀⠀⠀⠀⠀⠀⠀⠀⠀⠀⠀⠀⠀⠀⠀⠀⠀⠀⠀⠀⠀⠀⠀⠀⠀⠀⠀⠀⠀⠘⠿⠟⢻⣿⣿⡀⠀⠀⠀⠀⠀⢻⣷⡀⠀⠀⠀⠀⠀⠀⠀⠀⠀⠀⠀⠀⠀⠀⠀⠀⠀⠀⠀⠀⠀⠀⠀⠀⠀⠀⠀⠀⠀⠀⠀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⠀⠀⠀⠀⠀⠀⠀⠀⠀⠀⠀⠀⠀⠀⠀⠀⠀⠀⠀⠀⠀⠀⠀⠀⠀⠀⠀⠀⠀⠀⠀⠀⠀⠀⠀⠀⠀⠀⠀⠀⠀⠀⠀⠀⠀⠀⠀⠀⠀⢿⣿⡇⠀⠀⠀⠀⠀⠀⢻⣷⠀⠀⠀⠀⠀⠀⠀⠀⠀⠀⠀⠀⠀⠀⠀⠀⠀⠀⠀⠀⠀⠀⠀⠀⠀⠀⠀⠀⠀⠀⠀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⠀⠀⠀⠀⠀⠀⠀⠀⠀⠀⠀⠀⠀⠀⠀⠀⠀⠀⠀⠀⠀⠀⠀⠀⠀⠀⠀⠀⠀⠀⠀⠀⠀⠀⠀⠀⢹⣿⣿⡆⠀⠀⠀⠀⠀⠀⠀⠀⠀⠀⠀⠀⠀⠀⠀⠀⠀⠀⠀⠀⠀⠀⠀⠀⠀⠀⠀⠀⠀⠀⠀⠀⠀⠀⠀⠀⠀⠀⠀⠀⠀⠀⠀⠀⠀⠀⠀⠀⠀⠀⠀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⠀⠀⠀⠀⠀⠀⠀⠀⠀⠀⠀⠀⠀⠀⠀⠀⠀⠀⠀⠀⠀⠀⠀⠀⠀⠀⠀⠀⠀⠀⠀⠀⠀⠀⠀⠀⠈⣿⣿⣿⠀⠀⠀⣀⡀⠀⣠⣤⠀⠀⠀⠀⠀⠀⠀⠀⠀⠀⢀⣀⣠⣤⣤⣤⣄⡀⠀⠀⠀⠀⠀⠀⠀⠀⠀⠀⠀⠀⠀⠀⠀⠀⠀⠀⠀⠀⠀⠀⠀⠀⠀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⠀⠀⠀⠀⠀⠀⠀⠀⠀⠀⠀⠀⠀⠀⠀⠀⠀⠀⠀⠀⠀⠀⠀⠀⠀⠀⠀⠀⠀⠀⠀⠀⠀⠀⠀⠀⠀⢸⣿⣿⣇⠀⠀⣿⣿⣿⣿⣿⣷⣤⣄⣦⣤⣴⣤⣤⣴⣾⣿⣿⣿⣿⣿⣿⣿⣿⣷⣤⡀⠀⠀⠀⠀⠀⠀⠀⠀⠀⠀⠀⠀⠀⠀⠀⠀⠀⠀⠀⠀⠀⠀</a:t>
            </a:r>
            <a:br/>
            <a:r>
              <a:t>⠀⠀⠀⠀⠀⠀⠀⠀⠀⠀⠀⠀⠀⠀⠀⠀⠀⠀⠀⠀⠀⠀⠀⠀⠀⠀⠀⠀⠀⠀⠀⠀⠀⠀⠀⠀⠀⠀⣿⣿⣿⣦⣴⣿⣿⣿⣿⣿⣿⣿⣿⣿⣿⣿⣿⣿⣿⣿⣿⣿⣿⣿⣿⣿⣿⣿⣿⣿⣿⡆⠀⠀⠀⠀⠀⠀⠀⠀⠀⠀⠀⠀⠀⠀⠀⠀⠀⠀⠀⠀⠀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⠀⠀⠀⠀⠀⠀⠀⠀⠀⠀⠀⠀⠀⠀⠀⠀⠀⠀⠀⠀⠀⠀⠀⠀⠀⠀⠀⠀⠀⠀⠀⠀⠀⠀⠀⠀⠀⠀⢸⣿⣿⣿⣿⣿⣿⣿⣿⣿⣿⣿⣿⣿⣿⣿⣿⣿⣿⣿⣿⣿⣿⣿⣿⣿⣿⣿⣿⣿⣿⠃⠀⠀⠀⠀⠀⠀⠀⠀⠀⠀⠀⠀⠀⠀⠀⠀⠀⠀⠀⠀⠀</a:t>
            </a:r>
            <a:br/>
            <a:r>
              <a:t>⣿⣿⣿⣿⣿⣿⣿⣿⣿⣿⣿⣷⣶⣶⣶⣶⣶⣶⣿⣿⣿⣿⣿⣿⣿⣿⣿⣿⣿⣿⣿⣿⣿⣿⣿⣿⣿⣿⣿⣿⣿⣿⣿⣿⣿⣿⣿⣿⣿⣿⣿⣿⣿⣿⣿⣿⣿⣿⣿⣿⣿⣿⣿⣿⣿⣿⣿⣿⣿⣷⣶⣾⣾⣿⣿⣷⣾⣿⣿⣿⣿⣿⣿⣿⣿⣿⣿⣿⣿⣿⡇</a:t>
            </a:r>
            <a:br/>
            <a:r>
              <a:t>⠉⠉⠉⠀⠀⠀⠀⠉⠉⠉⠙⠛⠛⠛⠛⠛⠿⠿⠿⠿⠿⠿⠟⠛⠛⠛⠛⠛⠋⠉⠉⠉⠉⠉⠉⠉⠉⠉⠉⠈⢿⣿⣿⣿⣿⣿⣿⣿⣿⣿⣿⣿⣿⣿⣿⣿⣿⣿⡟⠋⠛⠛⠛⠿⠿⠿⠛⠉⠁⠀⠀⠀⠀⠈⠉⠉⠉⠉⠉⠉⠉⠉⠉⠉⠉⠉⠉⠉⠉⠉⠁</a:t>
            </a:r>
            <a:br/>
            <a:r>
              <a:t>⠀⠀⠀⠀⠀⠀⠀⠀⠀⠀⠀⠀⠀⠀⠀⠀⠀⠀⠀⠀⠀⠀⠀⠀⠀⠀⠀⠀⠀⠀⠀⠀⠀⠀⠀⠀⠀⠀⠀⠀⠸⣿⣿⣿⣿⣿⣿⣿⣿⣿⣿⣿⣿⣿⣿⣿⣿⣿⠇⠀⠀⠀⠀⠀⠀⠀⠀⠀⠀⠀⠀⠀⠀⠀⠀⠀⠀⠀⠀⠀⠀⠀⠀⠀⠀⠀⠀⠀⠀⠀⠀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⠀⠀⠀⠀⠀⠀⠀⠀⠀⠀⠀⠀⠀⠀⠀⠀⠀⠀⠀⠀⠀⠀⠀⠀⠀⠀⠀⠀⠀⠀⠀⠀⠀⠀⠀⠀⠀⠀⠀⠀⠀⣿⣿⣿⣿⣿⣿⣿⣿⣿⣿⣿⣿⣿⣿⡿⠏⠁⠀⠀⠀⠀⠀⠀⠀⠀⠀⠀⠀⠀⠀⠀⠀⠀⠀⠀⠀⠀⠀⠀⠀⠀⠀⠀⠀⠀⠀⠀⠀⠀⠀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⠀⠀⠀⠀⠀⠀⠀⠀⠀⠀⠀⠀⠀⠀⠀⠀⠀⠀⠀⠀⠀⠀⠀⠀⠀⠀⠀⠀⠀⠀⠀⠀⠀⠀⠀⠀⠀⠀⠀⠀⠀⣹⣿⣿⣿⣿⣿⣿⣿⣿⣿⣿⣿⣿⣿⡀⠀⠀⠀⠀⠀⠀⠀⠀⠀⠀⠀⠀⠀⠀⠀⠀⠀⠀⠀⠀⠀⠀⠀⠀⠀⠀⠀⠀⠀⠀⠀⠀⠀⠀⠀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⠀⠀⠀⠀⠀⠀⠀⠀⠀⠀⠀⠀⠀⠀⠀⠀⠀⠀⠀⠀⠀⠀⠀⠀⠀⠀⠀⠀⠀⠀⠀⠀⠀⠀⠀⠀⢀⣠⣶⣾⣿⣿⣿⣿⣿⣿⣿⣿⣿⣿⣿⣿⣿⣿⣿⣿⣷⡄⠀⠀⠀⠀⠀⠀⠀⠀⠀⠀⠀⠀⠀⠀⠀⠀⠀⠀⠀⠀⠀⠀⠀⠀⠀⠀⠀⠀⠀⠀⠀⠀⠀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⠀⠀⠀⠀⠀⠀⠀⠀⠀⠀⠀⠀⠀⠀⠀⠀⠀⠀⠀⠀⠀⠀⠀⠀⠀⠀⠀⠀⠀⠀⠀⠀⠀⠀⠀⣴⣿⣿⣿⣿⣿⣿⣿⣿⣿⣿⣿⣿⣿⣿⣿⣿⣿⣿⡿⠿⠟⠁⠀⠀⠀⠀⠀⠀⠀⠀⠀⠀⠀⠀⠀⠀⠀⠀⠀⠀⠀⠀⠀⠀⠀⠀⠀⠀⠀⠀⠀⠀⠀⠀⠀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⠀⠀⠀⠀⠀⠀⠀⠀⠀⠀⠀⠀⠀⠀⠀⠀⠀⠀⠀⠀⠀⠀⠀⠀⠀⠀⠀⠀⠀⠀⠀⠀⠀⠀⠀⠀⠹⣿⣿⣿⣿⣿⣿⣿⣿⣿⣿⣿⣿⣿⣿⣿⣿⣿⣿⣿⣿⣿⣿⠃⠀⠀⠀⠀⠀⠀⠀⠀⠀⠀⠀⠀⠀⠀⠀⠀⠀⠀⠀⠀⠀⠀⠀⠀⠀⠀⠀⠀⠀⠀⠀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⠀⠀⠀⠀⠀⠀⠀⠀⠀⠀⠀⠀⠀⠀⠀⠀⠀⠀⠀⠀⠀⠀⠀⠀⠀⠀⠀⠀⠀⠀⠀⠀⠀⠀⠀⠀⠀⠘⢿⣿⣿⣿⣿⣿⣿⣿⣿⣿⣿⣿⣿⣿⣿⣿⣿⣿⣿⣿⠏⠀⠀⠀⠀⠀⠀⠀⠀⠀⠀⠀⠀⠀⠀⠀⠀⠀⠀⠀⠀⠀⠀⠀⠀⠀⠀⠀⠀⠀⠀⠀⠀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⠀⠀⠀⠀⠀⠀⠀⠀⠀⠀⠀⠀⠀⠀⠀⠀⠀⠀⠀⠀⠀⠀⠀⠀⠀⠀⠀⠀⠀⠀⠀⠀⠀⠀⠀⠀⠀⠀⠀⠀⠀⠈⠉⠛⠛⠻⣿⣿⣿⣿⡿⠿⠿⠿⠛⠋⣻⣿⣿⠟⠀⠀⠀⠀⠀⠀⠀⠀⠀⠀⠀⠀⠀⠀⠀⠀⠀⠀⠀⠀⠀⠀⠀⠀⠀⠀⠀⠀⠀⠀⠀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⠀⠀⠀⠀⠀⠀⠀⠀⠀⠀⠀⠀⠀⠀⠀⠀⠀⠀⠀⠀⠀⠀⠀⠀⠀⠀⠀⠀⠀⠀⠀⠀⠀⠀⠀⠀⠀⠀⠀⠀⠀⠀⠀⠀⠀⠀⣿⣿⣿⣿⣇⠀⠀⠀⠀⠘⠛⠻⣿⡀⠀⠀⠀⠀⠀⠀⠀⠀⠀⠀⠀⠀⠀⠀⠀⠀⠀⠀⠀⠀⠀⠀⠀⠀⠀⠀⠀⠀⠀⠀⠀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⠀⠀⠀⠀⠀⠀⠀⠀⠀⠀⠀⠀⠀⠀⠀⠀⠀⠀⠀⠀⠀⠀⠀⠀⠀⠀⠀⠀⠀⠀⠀⠀⠀⠀⠀⠀⠀⠀⠀⠀⠀⠀⠀⠀⠀⠀⢹⣿⣿⣿⣿⡄⠀⠀⠀⠀⠀⠀⢻⣷⡀⠀⠀⠀⠀⠀⠀⠀⠀⠀⠀⠀⠀⠀⠀⠀⠀⠀⠀⠀⠀⠀⠀⠀⠀⠀⠀⠀⠀⠀⠀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⠀⠀⠀⠀⠀⠀⠀⠀⠀⠀⠀⠀⠀⠀⠀⠀⠀⠀⠀⠀⠀⠀⠀⠀⠀⠀⠀⠀⠀⠀⠀⠀⠀⠀⠀⠀⠀⠀⠀⠀⠀⠀⠀⠀⠀⠀⠈⠛⠻⣿⣿⡇⠀⠀⠀⠀⠀⠀⠀⢿⣧⠀⠀⠀⠀⠀⠀⠀⠀⠀⠀⠀⠀⠀⠀⠀⠀⠀⠀⠀⠀⠀⠀⠀⠀⠀⠀⠀⠀⠀⠀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⠀⠀⠀⠀⠀⠀⠀⠀⠀⠀⠀⠀⠀⠀⠀⠀⠀⠀⠀⠀⠀⠀⠀⠀⠀⠀⠀⠀⠀⠀⢸⣿⣿⣿⣇⠀⠀⠀⠀⠀⠀⠀⠀⠀⠀⠀⠀⠀⠀⠀⠀⠀⠀⠀⠀⠀⠀⠀⠀⠀⠀⠀⠀⠀⠀⠀⠀⠀⠀⠀⠀⠀⠀⠀⠀⠀⠀⠀⠀⠀⠀⠀⠀⠀⠀⠀⠀⠀⠀⠀⠀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⠀⠀⠀⠀⠀⠀⠀⠀⠀⠀⠀⠀⠀⠀⠀⠀⠀⠀⠀⠀⠀⠀⠀⠀⠀⠀⠀⠀⠀⠀⠈⢻⣿⣿⣿⡀⠀⠀⠀⠀⠀⠀⠀⠀⠀⠀⠀⠀⠀⠀⠀⠀⠀⠀⠀⠀⠀⠀⠀⠀⠀⠀⠀⠀⠀⠀⠀⠀⠀⠀⠀⠀⠀⠀⠀⠀⠀⠀⠀⠀⠀⠀⠀⠀⠀⠀⠀⠀⠀⠀⠀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⠀⠀⠀⠀⠀⠀⠀⠀⠀⠀⠀⠀⠀⠀⠀⠀⠀⠀⠀⠀⠀⠀⠀⠀⠀⠀⠀⠀⠀⠀⠀⠈⢿⣿⣿⣇⠀⠀⠀⠀⠀⠀⠀⠀⠀⠀⠀⠀⠀⠀⠀⠀⠀⠀⠀⠀⠀⠀⠀⠀⠀⠀⠀⠀⠀⠀⠀⠀⠀⠀⠀⠀⠀⠀⠀⠀⠀⠀⠀⠀⠀⠀⠀⠀⠀⠀⠀⠀⠀⠀⠀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⠀⠀⠀⠀⠀⠀⠀⠀⠀⠀⠀⠀⠀⠀⠀⠀⠀⠀⠀⠀⠀⠀⠀⠀⠀⠀⠀⠀⠀⠀⠀⠀⠀⠀⣿⣿⣿⡆⠀⠀⠀⠀⠀⠀⠀⠀⠀⠀⠀⠀⠀⠀⠀⠀⠀⠀⠀⠀⠀⠀⠀⠀⠀⠀⠀⠀⠀⠀⠀⠀⠀⠀⠀⠀⠀⠀⠀⠀⠀⠀⠀⠀⠀⠀⠀⠀⠀⠀⠀⠀⠀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⠀⠀⠀⠀⠀⠀⠀⠀⠀⠀⠀⠀⠀⠀⠀⠀⠀⠀⠀⠀⠀⠀⠀⠀⠀⠀⠀⠀⠀⠀⠀⠀⠀⠀⠀⠀⢻⣿⣿⣿⣷⠀⠀⠀⠀⠀⠀⣀⠀⠀⠀⠀⠀⠀⠀⠀⠀⠀⠀⠀⠀⠀⠀⠀⠀⠀⠀⠀⠀⠀⠀⠀⠀⠀⠀⠀⠀⠀⠀⠀⠀⠀⠀⠀⠀⠀⠀⠀⠀⠀⠀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⠀⠀⠀⠀⠀⠀⠀⠀⠀⠀⠀⠀⠀⠀⠀⠀⠀⠀⠀⠀⠀⠀⠀⠀⠀⠀⠀⠀⠀⠀⠀⠀⠀⠀⠀⠀⠈⣿⣿⣿⣿⣇⠀⢠⣶⣴⣿⣿⣦⣀⡄⢦⠀⠀⠀⠀⠀⠀⠀⠀⠀⠀⠀⠀⠀⠀⠀⠀⠀⠀⠀⠀⠀⠀⠀⠀⠀⠀⠀⠀⠀⠀⠀⠀⠀⠀⠀⠀⠀⠀⠀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⠀⠀⠀⠀⠀⠀⠀⠀⠀⠀⠀⠀⠀⠀⠀⠀⠀⠀⠀⠀⠀⠀⠀⠀⠀⠀⠀⠀⠀⠀⠀⠀⠀⠀⠀⠀⠀⢹⣿⣿⣿⣿⣄⣼⣿⣿⣿⣿⣿⣿⣿⣿⡇⠀⠀⠀⠀⠀⠀⠀⠀⢀⣠⣤⣶⣶⣿⣶⣶⣄⡀⠀⠀⠀⠀⠀⠀⠀⠀⠀⠀⠀⠀⠀⠀⠀⠀⠀⠀⠀⠀</a:t>
            </a:r>
            <a:br/>
            <a:r>
              <a:t>⣀⣀⣀⣀⣠⣤⣀⣀⣀⣀⠀⠀⠀⠀⠀⠀⠀⠀⢀⣀⣠⣤⣤⣤⣤⣄⣀⣀⣀⣀⣀⣀⣀⣀⣀⣀⣀⣸⣿⣿⣿⣿⣿⣿⣿⣿⣿⣿⣿⣿⣿⣿⣧⣄⣀⣠⣶⣾⣿⣷⣶⣿⣿⣿⣿⣿⣿⣿⣿⣿⣿⣷⣦⡀⠀⠀⣀⣀⣀⣀⣀⣀⣀⣀⣀⣀⣀⣠⣤⣤⡄</a:t>
            </a:r>
            <a:br/>
            <a:r>
              <a:t>⣿⣿⣿⣿⣿⣿⣿⣿⣿⣿⣿⣿⣿⣷⣶⣾⣿⣿⣿⣿⣿⣿⣿⣿⣿⣿⣿⣿⣿⣿⣿⣿⣿⣿⣿⣿⣿⣿⣿⣿⣿⣿⣿⣿⣿⣿⣿⣿⣿⣿⣿⣿⣿⣿⣿⣿⣿⣿⣿⣿⣿⣿⣿⣿⣿⣿⣿⣿⣿⣿⣿⣿⣿⣿⣿⣿⣿⣿⣿⣿⣿⣿⣿⣿⣿⣿⣿⣿⣿⣿⡇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⠿⠛⠛⠉⠉⠉⠉⠉⠛⠛⠿⠿⣿⣿⣿⣿⣿⣿⣿⣿⣿⣿⣿⣿⣿⣿⣿⠿⠿⠿⠟⠛⠛⠛⠛⠛⠉⠉⠉⠉⣿⣿⣿⣿⣿⣿⣿⣿⣿⣿⣿⣿⣿⣿⣿⣿⣿⣿⣿⣿⣿⣿⣿⣿⣿⣿⣿⣿⣿⣿⣿⣿⣿⡟⠉⠙⠛⠛⠻⠿⠿⠟⠛⠛⠛⠛⠛⠛⠛⠿⠇</a:t>
            </a:r>
            <a:br/>
            <a:r>
              <a:t>⠀⠀⠀⠀⠀⠀⠀⠀⠀⠀⠀⠀⠀⠀⠀⠉⠙⠛⠛⠛⠛⠉⠉⠉⠀⠀⠀⠀⠀⠀⠀⠀⠀⠀⠀⠀⠀⠀⠀⠀⢿⣿⣿⣿⣿⣿⣿⣿⣿⣿⣿⣿⣿⣿⣿⣿⣿⣿⣿⣿⣿⣿⡿⠿⣿⣿⣿⣿⣿⣿⣿⣿⡟⠁⠀⠀⠀⠀⠀⠀⠀⠀⠀⠀⠀⠀⠀⠀⠀⠀⠀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⠀⠀⠀⠀⠀⠀⠀⠀⠀⠀⠀⠀⠀⠀⠀⠀⠀⠀⠀⠀⠀⠀⠀⠀⠀⠀⠀⠀⠀⠀⠀⠀⠀⠀⠀⠀⠀⠀⠀⠀⢸⣿⣿⣿⣿⣿⣿⣿⣿⣿⣿⣿⣿⣿⣿⣿⣿⣿⣿⣿⣿⣿⡿⠀⠀⠈⠉⠙⠛⠛⠛⠋⠀⠀⠀⠀⠀⠀⠀⠀⠀⠀⠀⠀⠀⠀⠀⠀⠀⠀⠀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⠀⠀⠀⠀⠀⠀⠀⠀⠀⠀⠀⠀⠀⠀⠀⠀⠀⠀⠀⠀⠀⠀⠀⠀⠀⠀⠀⠀⠀⠀⠀⠀⠀⠀⠀⠀⠀⠀⠀⠀⢸⣿⣿⣿⣿⣿⣿⣿⣿⣿⣿⣿⣿⣿⣿⣿⣿⣿⣿⣿⣿⣟⠋⠀⠀⠀⠀⠀⠀⠀⠀⠀⠀⠀⠀⠀⠀⠀⠀⠀⠀⠀⠀⠀⠀⠀⠀⠀⠀⠀⠀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⠀⠀⠀⠀⠀⠀⠀⠀⠀⠀⠀⠀⠀⠀⠀⠀⠀⠀⠀⠀⠀⠀⠀⠀⠀⠀⠀⠀⠀⠀⠀⠀⠀⠀⠀⠀⠀⠀⠀⠀⠀⣿⣿⣿⣿⣿⣿⣿⣿⣿⣿⣿⣿⣿⣿⣿⣿⣿⣿⠿⠋⠁⠀⠀⠀⠀⠀⠀⠀⠀⠀⠀⠀⠀⠀⠀⠀⠀⠀⠀⠀⠀⠀⠀⠀⠀⠀⠀⠀⠀⠀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⠀⠀⠀⠀⠀⠀⠀⠀⠀⠀⠀⠀⠀⠀⠀⠀⠀⠀⠀⠀⠀⠀⠀⠀⠀⠀⠀⠀⠀⠀⠀⠀⠀⠀⠀⠀⢀⣼⣿⣿⣿⣿⣿⣿⣿⣿⣿⣿⣿⣿⣿⣿⣿⣿⣿⣿⣿⣿⡛⠛⠛⠁⠀⠀⠀⠀⠀⠀⠀⠀⠀⠀⠀⠀⠀⠀⠀⠀⠀⠀⠀⠀⠀⠀⠀⠀⠀⠀⠀⠀⠀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⠀⠀⠀⠀⠀⠀⠀⠀⠀⠀⠀⠀⠀⠀⠀⠀⠀⠀⠀⠀⠀⠀⠀⠀⠀⠀⠀⠀⠀⠀⠀⠀⠀⠀⠀⠀⣿⣿⣿⣿⣿⣿⣿⣿⣿⣿⣿⣿⣿⣿⣿⣿⣿⣿⣿⣿⣿⣿⣿⣿⣧⡀⠀⠀⠀⠀⠀⠀⠀⠀⠀⠀⠀⠀⠀⠀⠀⠀⠀⠀⠀⠀⠀⠀⠀⠀⠀⠀⠀⠀⠀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⠀⠀⠀⠀⠀⠀⠀⠀⠀⠀⠀⠀⠀⠀⠀⠀⠀⠀⠀⠀⠀⠀⠀⠀⠀⠀⠀⠀⠀⠀⠀⠀⠀⠀⠀⠀⠀⠀⠀⠀⠀⠀⠙⢿⣿⣿⣿⣿⣿⣿⣿⣿⣿⣿⣿⣿⣿⣿⣿⣿⣿⠏⠀⠀⠀⠀⠀⠀⠀⠀⠀⠀⠀⠀⠀⠀⠀⠀⠀⠀⠀⠀⠀⠀⠀⠀⠀⠀⠀⠀⠀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⠀⠀⠀⠀⠀⠀⠀⠀⠀⠀⠀⠀⠀⠀⠀⠀⠀⠀⠀⠀⠀⠀⠀⠀⠀⠀⠀⠀⠀⠀⠀⠀⠀⠀⠀⠀⠀⠀⠀⠀⠀⠀⠀⠀⠉⠛⢿⣿⣿⣿⣿⣿⣿⣿⣿⣿⣿⣿⣿⣿⣿⣆⠀⠀⠀⠀⠀⠀⠀⠀⠀⠀⠀⠀⠀⠀⠀⠀⠀⠀⠀⠀⠀⠀⠀⠀⠀⠀⠀⠀⠀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⠀⠀⠀⠀⠀⠀⠀⠀⠀⠀⠀⠀⠀⠀⠀⠀⠀⠀⠀⠀⠀⠀⠀⠀⠀⠀⠀⠀⠀⠀⠀⠀⠀⠀⠀⠀⠀⠀⠀⠀⠀⠀⠀⠀⠀⠀⠈⣿⣿⣿⣿⣿⡏⠉⠉⠉⠉⠉⠀⠈⢻⣿⣦⠖⠀⠀⠀⠀⠀⠀⠀⠀⠀⠀⠀⠀⠀⠀⠀⠀⠀⠀⠀⠀⠀⠀⠀⠀⠀⠀⠀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⠀⠀⠀⠀⠀⠀⠀⠀⠀⠀⠀⠀⠀⠀⠀⠀⠀⠀⠀⠀⠀⠀⠀⠀⠀⠀⠀⠀⠀⠀⠀⠀⠀⠀⠀⠀⠀⠀⠀⠀⠀⠀⠀⠀⠀⠀⠀⠘⣿⣿⣿⣿⡇⠀⠀⠀⠀⠀⠀⠐⠛⢿⣧⠀⠀⠀⠀⠀⠀⠀⠀⠀⠀⠀⠀⠀⠀⠀⠀⠀⠀⠀⠀⠀⠀⠀⠀⠀⠀⠀⠀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⣿⣿⣿⣿⣿⣿⣿⣿⣿⣿⣿⣿⣿⣿⣿⣿⣿⣿⣿⣿⣿⣿⣿⣿⣿⣿⣿⣿⣿⣿⣿⣿⣿⣿⣿⣿⣿⣿⣿⣿⣿⠟⠻⠿⠛⠉⠀⠀⠀⠀⠉⠛⠿⣿⣿⣿⣿⣿⣿⣿⣿⣿⣿⣿⣿⣿⣿⣿⣿⣿⣿⣿⣿⣿⣿⣿⣿⣿⣿⣿⣿⣿⣿⣿⣿⣿⣿⣿⣿⣿⡇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⣿⣿⣿⣿⣿⣿⣿⣿⣿⣿⣿⣿⣿⣿⣿⣿⣿⣿⣿⣿⣿⣿⣿⣿⣿⣿⣿⣿⣿⣿⣿⣿⣿⣿⣿⣿⣿⣿⣿⠟⠃⠀⠀⠀⠀⠀⠀⠀⠀⠀⠀⠀⠀⠈⢻⣿⣿⣿⣿⣿⣿⣿⣿⣿⣿⣿⣿⣿⣿⣿⣿⣿⣿⣿⣿⣿⣿⣿⣿⣿⣿⣿⣿⣿⣿⣿⣿⣿⣿⣿⡇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⣿⣿⣿⣿⣿⣿⣿⣿⣿⣿⣿⣿⣿⣿⣿⣿⣿⣿⣿⣿⣿⣿⣿⣿⣿⣿⣿⣿⣿⣿⣿⣿⣿⣿⣿⣿⣿⣿⣄⠀⠀⠀⠀⠀⠀⠀⠀⠀⠀⠀⠀⠀⠀⠀⠀⢀⣴⣿⣿⣿⣿⣿⣿⣿⣿⣿⣿⣿⣿⣿⣿⣿⣿⣿⣿⣿⣿⣿⣿⣿⣿⣿⣿⣿⣿⣿⣿⣿⣿⣿⡇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⣿⣿⣿⣿⣿⣿⣿⣿⣿⣿⣿⣿⣿⣿⣿⣿⣿⣿⣿⣿⣿⣿⣿⣿⣿⣿⣿⣿⣿⣿⣿⣿⣿⣿⣿⣿⣿⣿⣿⣷⣄⠀⠀⠀⠀⠀⠀⠀⠀⠀⠀⠀⠀⢀⣴⣿⣿⣿⣿⣿⣿⣿⣿⣿⣿⣿⣿⣿⣿⣿⣿⣿⣿⣿⣿⣿⣿⣿⣿⣿⣿⣿⣿⣿⣿⣿⣿⣿⣿⣿⡇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⣿⣿⣿⣿⣿⣿⣿⣿⣿⣿⣿⣿⣿⣿⣿⣿⣿⣿⣿⣿⣿⣿⣿⣿⣿⣿⣿⣿⣿⣿⣿⣿⣿⣿⣿⣿⣿⣿⣿⣿⣿⣿⣦⣄⡀⠀⠀⠀⠀⢀⣤⣴⣶⣿⣿⣿⣿⣿⣿⣿⣿⣿⣿⣿⣿⣿⣿⣿⣿⣿⣿⣿⣿⣿⣿⣿⣿⣿⣿⣿⣿⣿⣿⣿⣿⣿⣿⣿⣿⣿⡇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⣿⣿⣿⣿⣿⣿⣿⣿⣿⣿⣿⣿⣿⣿⣿⣿⣿⣿⣿⣿⣿⣿⣿⣿⣿⣿⣿⣿⣿⣿⣿⣿⣿⣿⣿⣿⣿⣿⣿⣿⣿⣿⣿⣿⣿⣷⣶⣶⣶⣿⣿⣿⣿⣿⣿⣿⣿⣿⣿⣿⣿⣿⣿⣿⣿⣿⣿⣿⣿⣿⣿⣿⣿⣿⣿⣿⣿⣿⣿⣿⣿⣿⣿⣿⣿⣿⣿⣿⣿⣿⡇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⠀⠀⠀⠀⠀⠀⠀⠀⠀⠀⠀⠀⠀⠀⠀⠀⠀⠀⠀⠀⠀⠀⠀⠀⠀⠀⠀⠀⠀⠀⠀⠀⠀⢸⣿⣿⣿⣿⣷⠀⠀⠀⠀⠀⠀⠀⠀⠀⠀⠀⠀⠀⠀⠀⠀⠀⠀⠀⠀⠀⠀⠀⠀⠀⠀⠀⠀⠀⠀⠀⠀⠀⠀⠀⠀⠀⠀⠀⠀⠀⠀⠀⠀⠀⠀⠀⠀⠀⠀⠀⠀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⠀⠀⠀⠀⠀⠀⠀⠀⠀⠀⠀⠀⠀⠀⠀⠀⠀⠀⠀⠀⠀⠀⠀⠀⠀⠀⠀⠀⠀⠀⠀⠀⠀⠀⠀⢻⣿⣿⣿⣿⣧⠀⠀⠀⠀⠀⠀⠀⠀⠀⠀⠀⠀⠀⠀⠀⠀⠀⠀⠀⠀⠀⠀⠀⠀⠀⠀⠀⠀⠀⠀⠀⠀⠀⠀⠀⠀⠀⠀⠀⠀⠀⠀⠀⠀⠀⠀⠀⠀⠀⠀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⠀⠀⠀⠀⠀⠀⠀⠀⠀⠀⠀⠀⠀⠀⠀⠀⠀⠀⠀⠀⠀⠀⠀⠀⠀⠀⠀⠀⠀⠀⠀⠀⠀⠀⠀⠀⢹⣿⣿⣿⣿⣿⡀⠀⣤⣠⣶⣶⣄⠀⡀⣄⠀⠀⠀⠀⠀⠀⠀⠀⠀⠀⠀⠀⠀⠀⠀⠀⠀⠀⠀⠀⠀⠀⠀⠀⠀⠀⠀⠀⠀⠀⠀⠀⠀⠀⠀⠀⠀⠀⠀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⠀⠀⠀⠀⠀⠀⠀⠀⠀⠀⠀⠀⠀⠀⠀⠀⠀⠀⠀⠀⠀⠀⠀⠀⠀⠀⠀⠀⠀⠀⠀⠀⠀⠀⠀⠀⠈⣿⣿⣿⣿⣿⣧⣤⣿⣿⣿⣿⣿⣷⣷⣼⣧⠀⠀⠀⠀⠀⢀⡀⠀⠀⠀⠀⠀⠀⠀⠀⠀⠀⠀⠀⠀⠀⠀⠀⠀⠀⠀⠀⠀⠀⠀⠀⠀⠀⠀⠀⠀⠀⠀</a:t>
            </a:r>
            <a:br/>
            <a:r>
              <a:t>⣀⣀⣤⣤⣤⣤⣤⣤⣄⣀⣀⡀⠀⠀⠀⠀⠀⢀⣀⣠⣤⣶⣦⣤⣤⣤⣤⣤⣤⣤⣤⣤⣤⣤⣤⣤⣤⣿⣿⣿⣿⣿⣿⣿⣿⣿⣿⣿⣿⣿⣿⣿⣿⣦⣤⣤⣶⣾⣿⣿⣦⣀⣀⣠⣤⣶⣾⣿⣿⣿⣶⣦⣄⣀⣀⣀⣀⣀⣀⣀⣀⣠⣤⣤⣤⣤⣤⣤⣤⣶⡆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⣿⠿⠟⠛⠉⠉⠉⠙⠛⠿⢿⣿⣿⣿⣿⣿⣿⣿⣿⣿⣿⣿⣿⣿⣿⣿⣿⣿⡿⠿⠿⠿⠟⠛⠛⠛⠛⠉⠉⠙⣿⣿⣿⣿⣿⣿⣿⣿⣿⣿⣿⣿⣿⣿⣿⣿⣿⣿⣿⣿⣿⣿⣿⣿⣿⣿⣿⣿⣿⣿⣿⣿⣿⣿⣿⣿⠟⠻⠿⣿⡿⠿⠿⠛⠛⠛⠻⠿⠿⠿⡇</a:t>
            </a:r>
            <a:br/>
            <a:r>
              <a:t>⠀⠀⠀⠀⠀⠀⠀⠀⠀⠀⠀⠀⠉⠙⠛⠻⠿⣿⣿⣿⠿⠿⠛⠛⠉⠉⠀⠀⠀⠀⠀⠀⠀⠀⠀⠀⠀⠀⠀⠀⣿⣿⣿⣿⣿⣿⣿⣿⣿⣿⣿⣿⣿⡟⠻⣿⣿⣿⣿⣿⣿⣿⣿⣿⣿⣿⣿⣿⣿⣿⣿⣿⣿⣿⣿⡟⠀⠀⠀⠀⠀⠀⠀⠀⠀⠀⠀⠀⠀⠀⠀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⠀⠀⠀⠀⠀⠀⠀⠀⠀⠀⠀⠀⠀⠀⠀⠀⠀⠀⠀⠀⠀⠀⠀⠀⠀⠀⠀⠀⠀⠀⠀⠀⠀⠀⠀⠀⠀⠀⠀⠀⣿⣿⣿⣿⣿⣿⣿⣿⣿⣿⣿⣿⣿⣿⣤⣿⣿⣿⣿⣿⣿⣿⣿⣿⣟⠻⢿⣿⣿⣿⣿⣿⣿⣿⣿⠃⠀⠀⠀⠀⠀⠀⠀⠀⠀⠀⠀⠀⠀⠀⠀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⠀⠀⠀⠀⠀⠀⠀⠀⠀⠀⠀⠀⠀⠀⠀⠀⠀⠀⠀⠀⠀⠀⠀⠀⠀⠀⠀⠀⠀⠀⠀⠀⠀⠀⠀⠀⠀⠀⠀⠀⢹⣿⣿⣿⣿⣿⣿⣿⣿⣿⣿⣿⣿⣿⣿⣿⣿⣿⣿⣿⣿⣿⣿⣿⡟⠀⠀⠀⠈⠉⠙⠛⠛⠛⠁⠀⠀⠀⠀⠀⠀⠀⠀⠀⠀⠀⠀⠀⠀⠀⠀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⠀⠀⠀⠀⠀⠀⠀⠀⠀⠀⠀⠀⠀⠀⠀⠀⠀⠀⠀⠀⠀⠀⠀⠀⠀⠀⠀⠀⠀⠀⠀⠀⠀⠀⠀⠀⠀⠀⠀⠀⢸⣿⣿⣿⣿⣿⣿⣿⣿⣿⣿⣿⣿⣿⣿⣿⣭⣽⣿⣿⣿⣿⣿⣟⠋⠀⠀⠀⠀⠀⠀⠀⠀⠀⠀⠀⠀⠀⠀⠀⠀⠀⠀⠀⠀⠀⠀⠀⠀⠀⠀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⠀⠀⠀⠀⠀⠀⠀⠀⠀⠀⠀⠀⠀⠀⠀⠀⠀⠀⠀⠀⠀⠀⠀⠀⠀⠀⠀⠀⠀⠀⠀⠀⠀⠀⠀⠀⠀⠀⠀⠀⢸⣿⣿⣿⣿⣿⣿⣿⣿⣿⣿⣿⣿⣿⣿⣿⣿⣿⣿⣿⡿⠟⠉⠀⠀⠀⠀⠀⠀⠀⠀⠀⠀⠀⠀⠀⠀⠀⠀⠀⠀⠀⠀⠀⠀⠀⠀⠀⠀⠀⠀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⠀⠀⠀⠀⠀⠀⠀⠀⠀⠀⠀⠀⠀⠀⠀⠀⠀⠀⠀⠀⠀⠀⠀⠀⠀⠀⠀⠀⠀⠀⠀⠀⠀⠀⠀⠀⠀⠀⠀⠀⣸⣿⣿⣿⣿⣿⣿⣿⣿⣿⣿⣿⣿⣿⣿⣿⣿⣿⣿⣿⣿⣤⣄⠀⠀⠀⠀⠀⠀⠀⠀⠀⠀⠀⠀⠀⠀⠀⠀⠀⠀⠀⠀⠀⠀⠀⠀⠀⠀⠀⠀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⠀⠀⠀⠀⠀⠀⠀⠀⠀⠀⠀⠀⠀⠀⠀⠀⠀⠀⠀⠀⠀⠀⠀⠀⠀⠀⠀⠀⠀⠀⠀⠀⠀⠀⠀⠀⠀⠀⣾⣿⣿⣿⣿⣿⣿⣿⣿⣿⣿⣿⣿⣿⣿⣿⣿⣿⣿⣿⣿⣿⠉⠉⠉⠀⠀⠀⠀⠀⠀⠀⠀⠀⠀⠀⠀⠀⠀⠀⠀⠀⠀⠀⠀⠀⠀⠀⠀⠀⠀⠀⠀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⠀⠀⠀⠀⠀⠀⠀⠀⠀⠀⠀⠀⠀⠀⠀⠀⠀⠀⠀⠀⠀⠀⠀⠀⠀⠀⠀⠀⠀⠀⠀⠀⠀⠀⠀⠀⠀⣿⣿⣿⣿⣿⣿⣿⣿⣿⣿⣿⣿⣿⣿⣿⣿⣿⣿⣿⣿⣿⣿⣿⣿⣿⣦⠀⠀⠀⠀⠀⠀⠀⠀⠀⠀⠀⠀⠀⠀⠀⠀⠀⠀⠀⠀⠀⠀⠀⠀⠀⠀⠀⠀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⠀⠀⠀⠀⠀⠀⠀⠀⠀⠀⠀⠀⠀⠀⠀⠀⠀⠀⠀⠀⠀⠀⠀⠀⠀⠀⠀⠀⠀⠀⠀⠀⠀⠀⠀⠀⠀⠀⠀⠀⠀⠀⠙⢿⣿⣿⣿⣿⣿⣿⣿⣿⣿⣿⣿⣿⣿⣿⣿⣿⣿⣿⣿⡿⠀⠀⠀⠀⠀⠀⠀⠀⠀⠀⠀⠀⠀⠀⠀⠀⠀⠀⠀⠀⠀⠀⠀⠀⠀⠀⠀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⠀⠀⠀⠀⠀⠀⠀⠀⠀⠀⠀⠀⠀⠀⠀⠀⠀⠀⠀⠀⠀⠀⠀⠀⠀⠀⠀⠀⠀⠀⠀⠀⠀⠀⠀⠀⠀⠀⠀⠀⠀⠀⠀⠀⠙⢻⣿⣿⣿⣿⣿⣿⣿⣿⣿⣿⣿⣿⣿⣿⣿⣿⣿⠁⠀⠀⠀⠀⠀⠀⠀⠀⠀⠀⠀⠀⠀⠀⠀⠀⠀⠀⠀⠀⠀⠀⠀⠀⠀⠀⠀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⠀⠀⠀⠀⠀⠀⠀⠀⠀⠀⠀⠀⠀⠀⠀⠀⠀⠀⠀⠀⠀⠀⠀⠀⠀⠀⠀⠀⠀⠀⠀⠀⠀⠀⠀⠀⠀⠀⠀⠀⠀⠀⠀⠀⠀⠀⢻⣿⣿⣿⣿⣿⣿⣿⣿⣿⣿⣿⣿⡿⠿⣿⣿⡄⠀⠀⠀⠀⠀⠀⠀⠀⠀⠀⠀⠀⠀⠀⠀⠀⠀⠀⠀⠀⠀⠀⠀⠀⠀⠀⠀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⠀⠀⠀⠀⠀⠀⠀⠀⠀⠀⠀⠀⠀⠀⠀⠀⠀⠀⠀⠀⠀⠀⠀⠀⠀⠀⠀⠀⠀⠀⠀⠀⠀⠀⠀⠀⠀⠀⠀⠀⠀⠀⠀⠀⠀⠀⠀⢻⣿⣿⣿⣿⣿⡀⠀⠈⠉⠁⠀⠀⠀⠈⢻⣷⣤⠄⠀⠀⠀⠀⠀⠀⠀⠀⠀⠀⠀⠀⠀⠀⠀⠀⠀⠀⠀⠀⠀⠀⠀⠀⠀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⠀⠀⠀⠀⠀⠀⠀⠀⠀⠀⠀⠀⠀⠀⠀⠀⠀⠀⠀⠀⠀⠀⠀⠀⠀⠀⠀⠀⠀⢸⣿⣿⣿⣿⣿⣿⠀⠀⠀⠀⠀⠀⠀⠀⠀⠀⠀⠀⠀⠀⠀⠀⠀⠀⠀⠀⠀⠀⠀⠀⠀⠀⠀⠀⠀⠀⠀⠀⠀⠀⠀⠀⠀⠀⠀⠀⠀⠈⠉⠉⠙⠛⠿⠿⣿⣿⣿⣿⣿⣿⡇</a:t>
            </a:r>
            <a:br/>
            <a:r>
              <a:t>⠀⠀⠀⠀⠀⠀⠀⠀⠀⠀⠀⠀⠀⠀⠀⠀⠀⠀⠀⠀⠀⠀⠀⠀⠀⠀⠀⠀⠀⠈⢻⣿⣿⣿⣿⣿⡄⠀⠀⠀⠀⠀⠀⠀⠀⠀⠀⠀⠀⠀⠀⠀⠀⠀⠀⠀⠀⠀⠀⠀⠀⠀⠀⠀⠀⠀⠀⠀⠀⠀⠀⠀⠀⠀⠀⠀⠀⠀⠀⠀⠀⠀⠀⠀⠀⠀⠀⠀⠉⠉⠁</a:t>
            </a:r>
            <a:br/>
            <a:r>
              <a:t>⠀⠀⠀⠀⠀⠀⠀⠀⠀⠀⠀⠀⠀⠀⠀⠀⠀⠀⠀⠀⠀⠀⠀⠀⠀⠀⠀⠀⠀⠀⠀⠹⣿⣿⣿⣿⣧⠀⠀⠀⠀⠀⠀⠀⠀⠀⠀⠀⠀⠀⠀⠀⠀⠀⠀⠀⠀⠀⠀⠀⠀⠀⠀⠀⠀⠀⠀⠀⠀⠀⠀⠀⠀⠀⠀⠀⠀⠀⠀⠀⠀⠀⠀⠀⠀⠀⠀⠀⠀⠀⠀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⠀⠀⠀⠀⠀⠀⠀⠀⠀⠀⠀⠀⠀⠀⠀⠀⠀⠀⠀⠀⠀⠀⠀⠀⠀⠀⠀⠀⠀⠀⠀⠀⠹⣿⣿⣿⣿⡄⠀⠀⠀⠀⠀⠀⠀⠀⠀⠀⠀⠀⠀⠀⠀⠀⠀⠀⠀⠀⠀⠀⠀⠀⠀⠀⠀⠀⠀⠀⠀⠀⠀⠀⠀⠀⠀⠀⠀⠀⠀⠀⠀⠀⠀⠀⠀⠀⠀⠀⠀⠀⠀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⠀⠀⠀⠀⠀⠀⠀⠀⠀⠀⠀⠀⠀⠀⠀⠀⠀⠀⠀⠀⠀⠀⠀⠀⠀⠀⠀⠀⠀⠀⠀⠀⠀⠀⠀⠸⣿⣿⣿⣿⣿⣿⣿⡀⠀⠀⠀⠀⠀⠀⠀⠀⠀⠀⠀⠀⠀⠀⠀⠀⠀⠀⠀⠀⠀⠀⠀⠀⠀⠀⠀⠀⠀⠀⠀⠀⠀⠀⠀⠀⠀⠀⠀⠀⠀⠀⠀⠀⠀⠀⡄</a:t>
            </a:r>
            <a:br/>
            <a:r>
              <a:t>⠀⠀⠀⠀⠀⠀⠀⠀⠀⠀⠀⠀⠀⠀⠀⠀⠀⠀⠀⠀⠀⠀⠀⠀⠀⠀⠀⠀⠀⠀⠀⠀⠀⠀⠀⠀⣿⣿⣿⣿⣿⣿⣿⣷⣶⣦⣼⣶⣷⣄⢀⢰⡀⠀⠀⠀⢀⣠⣴⣦⠀⠀⠀⠀⠀⠀⠀⠀⠀⠀⠀⠀⠀⠀⠀⠀⠀⠀⠀⠀⠀⠀⠀⠀⠀⠀⠀⠀⠀⢠⡇</a:t>
            </a:r>
            <a:br/>
            <a:r>
              <a:t>⣤⣤⣤⣶⣾⣿⣶⣶⣦⣤⣤⣀⣀⠀⠀⠀⢀⣠⣤⣶⣿⣿⣿⣿⣿⣷⣶⣶⣶⣶⣶⣶⣶⣶⣶⣶⣿⣿⣿⣿⣿⣿⣿⣿⣿⣿⣿⣿⣿⣿⣿⣿⣿⣷⣶⣾⣿⣿⣿⣿⣷⣤⣄⣀⣀⣀⣀⣀⣀⣀⣀⣀⣀⣀⣀⣠⣤⣤⣤⣤⣤⣴⣶⣶⣶⣶⣶⣿⣿⣿⡇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⣿⣿⡿⠟⠋⠉⠉⠛⠿⣿⣿⣿⣿⣿⣿⣿⣿⣿⣿⣿⣿⣿⣿⣿⣿⣿⣿⣿⣿⣿⣿⣿⡿⠿⠿⠛⠛⠛⠛⢻⣿⣿⣿⣿⣿⣿⣿⣿⣿⣿⣿⣿⣿⣿⣿⣿⣿⣿⣿⣿⣿⣿⣿⣿⣿⣿⣿⣿⣿⣿⣿⣿⣿⣿⣿⣿⣿⣿⣿⣿⣿⣿⣿⡿⠿⠿⢿⣿⣿⣿⡇</a:t>
            </a:r>
            <a:br/>
            <a:r>
              <a:t>⠋⠁⠀⠀⠀⠀⠀⠀⠀⠀⠈⠙⠛⠿⣿⣿⣿⣿⣿⣿⣿⣿⣿⡿⠿⠛⠛⠉⠉⠁⠀⠀⠀⠀⠀⠀⠀⠀⠀⢸⣿⣿⣿⣿⣿⣿⣿⣿⣿⣿⣿⣿⣿⣿⡟⠀⠀⢀⣠⣌⣉⣿⣿⣿⣿⣿⣿⣿⣿⣿⣿⣿⣿⣿⣿⣿⣿⣿⣿⡉⠉⠁⠀⠀⠀⠀⠀⠀⠈⠉⠁</a:t>
            </a:r>
            <a:br/>
            <a:r>
              <a:t>⠀⠀⠀⠀⠀⠀⠀⠀⠀⠀⠀⠀⠀⠀⠀⠉⠙⠻⠿⠟⠛⠉⠀⠀⠀⠀⠀⠀⠀⠀⠀⠀⠀⠀⠀⠀⠀⠀⠀⢸⣿⣿⣿⣿⣿⣿⣿⣿⣿⣿⣿⣿⣿⣿⣧⠀⠀⠺⣿⣿⣿⣿⣿⣿⣿⣿⣿⣿⣿⣿⣿⣿⣿⣿⣿⣿⣿⣿⣿⡇⠀⠀⠀⠀⠀⠀⠀⠀⠀⠀⠀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⠀⠀⠀⠀⠀⠀⠀⠀⠀⠀⠀⠀⠀⠀⠀⠀⠀⠀⠀⠀⠀⠀⠀⠀⠀⠀⠀⠀⠀⠀⠀⠀⠀⠀⠀⠀⠀⠀⠀⢸⣿⣿⣿⣿⣿⣿⣿⣿⣿⣿⣿⣿⣿⣿⣿⣧⡀⠀⢸⣿⣿⣿⣿⣿⣿⣿⣿⣿⣿⣿⣿⣿⣿⣿⣿⣿⣿⣿⣿⠃⠀⠀⠀⠀⠀⠀⠀⠀⠀⠀⠀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⠀⠀⠀⠀⠀⠀⠀⠀⠀⠀⠀⠀⠀⠀⠀⠀⠀⠀⠀⠀⠀⠀⠀⠀⠀⠀⠀⠀⠀⠀⠀⠀⠀⠀⠀⠀⠀⠀⠀⢸⣿⣿⣿⣿⣿⣿⣿⣿⣿⣿⣿⣿⣿⣿⣿⣿⣿⣦⣸⣿⣿⣿⣿⣿⣿⣿⣿⣿⡏⠉⠛⠻⠿⢿⣿⣿⣿⣿⠟⠀⠀⠀⠀⠀⠀⠀⠀⠀⠀⠀⠀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⠀⠀⠀⠀⠀⠀⠀⠀⠀⠀⠀⠀⠀⠀⠀⠀⠀⠀⠀⠀⠀⠀⠀⠀⠀⠀⠀⠀⠀⠀⠀⠀⠀⠀⠀⠀⠀⠀⠀⢸⣿⣿⣿⣿⣿⣿⣿⣿⣿⣿⣿⣿⣿⣿⣿⣿⣿⣿⣿⠟⢻⣿⣿⣿⣿⣿⣿⣿⠅⠀⠀⠀⠀⠀⠀⠀⠀⠀⠀⠀⠀⠀⠀⠀⠀⠀⠀⠀⠀⠀⠀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⠀⠀⠀⠀⠀⠀⠀⠀⠀⠀⠀⠀⠀⠀⠀⠀⠀⠀⠀⠀⠀⠀⠀⠀⠀⠀⠀⠀⠀⠀⠀⠀⠀⠀⠀⠀⠀⠀⠀⣼⣿⣿⣿⣿⣿⣿⣿⣿⣿⣿⣿⣿⣿⣿⣿⣿⣿⣿⣿⣶⣿⣿⣿⣿⣿⡿⠿⠏⠀⠀⠀⠀⠀⠀⠀⠀⠀⠀⠀⠀⠀⠀⠀⠀⠀⠀⠀⠀⠀⠀⠀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⠀⠀⠀⠀⠀⠀⠀⠀⠀⠀⠀⠀⠀⠀⠀⠀⠀⠀⠀⠀⠀⠀⠀⠀⠀⠀⠀⠀⠀⠀⠀⠀⠀⠀⠀⠀⠀⠀⠀⣿⣿⣿⣿⣿⣿⣿⣿⣿⣿⣿⣿⣿⣿⣿⣿⣿⣿⣿⣿⣿⣿⣿⣿⣿⡍⠀⠀⠀⠀⠀⠀⠀⠀⠀⠀⠀⠀⠀⠀⠀⠀⠀⠀⠀⠀⠀⠀⠀⠀⠀⠀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⠀⠀⠀⠀⠀⠀⠀⠀⠀⠀⠀⠀⠀⠀⠀⠀⠀⠀⠀⠀⠀⠀⠀⠀⠀⠀⠀⠀⠀⠀⠀⠀⠀⠀⠀⠀⠀⠀⣾⣿⣿⣿⣿⣿⣿⣿⣿⣿⣿⣿⣿⣿⣿⣿⣿⣿⣿⣿⣿⣿⣿⣿⣿⡿⠿⠿⠋⠀⠀⠀⠀⠀⠀⠀⠀⠀⠀⠀⠀⠀⠀⠀⠀⠀⠀⠀⠀⠀⠀⠀⠀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⠀⠀⠀⠀⠀⠀⠀⠀⠀⠀⠀⠀⠀⠀⠀⠀⠀⠀⠀⠀⠀⠀⠀⠀⠀⠀⠀⠀⠀⠀⠀⠀⠀⠀⠀⠀⠀⢰⣿⣿⣿⣿⣿⣿⣿⣿⣿⣿⣿⣿⣿⣿⣿⣿⣿⣿⣿⣿⣿⣿⣿⣿⣿⣷⡀⠀⠀⠀⠀⠀⠀⠀⠀⠀⠀⠀⠀⠀⠀⠀⠀⠀⠀⠀⠀⠀⠀⠀⠀⠀⠀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⠀⠀⠀⠀⠀⠀⠀⠀⠀⠀⠀⠀⠀⠀⠀⠀⠀⠀⠀⠀⠀⠀⠀⠀⠀⠀⠀⠀⠀⠀⠀⠀⠀⠀⠀⠀⠀⠀⠈⣿⣿⣿⣿⣿⣿⣿⣿⣿⣿⣿⣿⣿⣿⣿⣿⣿⣿⣿⣿⣿⣿⣿⣿⣿⣿⣆⠀⠀⠀⠀⠀⠀⠀⠀⠀⠀⠀⠀⠀⠀⠀⠀⠀⠀⠀⠀⠀⠀⠀⠀⠀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⠀⠀⠀⠀⠀⠀⠀⠀⠀⠀⠀⠀⠀⠀⠀⠀⠀⠀⠀⠀⠀⠀⠀⠀⠀⠀⠀⠀⠀⠀⠀⠀⠀⠀⠀⠀⠀⠀⠀⠀⢻⣿⣿⣿⣿⣿⣿⣿⣿⣿⣿⣿⣿⣿⣿⣿⣿⣿⣿⣿⣿⣿⣿⣿⣿⣿⡇⠀⠀⠀⠀⠀⠀⠀⠀⠀⠀⠀⠀⠀⠀⠀⠀⠀⠀⠀⠀⠀⠀⠀⠀</a:t>
            </a:r>
            <a:br/>
            <a:r>
              <a:t>⠆⠀⠀⠀⠀⠀⠀⠀⠀⠀⠀⠀⠀⠀⠀⠀⠀⠀⠀⠀⠀⠀⠀⠀⠀⠀⠀⠀⠀⠀⠀⠀⠀⠀⠀⠀⠀⠀⠀⠀⠀⠙⠿⣿⣿⣿⣿⣿⣿⣿⣿⣿⣿⣿⣿⣿⣿⣿⣿⣿⣿⣿⣿⣿⣿⣿⡇⠀⠀⠀⠀⠀⠀⠀⠀⠀⠀⠀⠀⠀⠀⠀⠀⠀⠀⠀⠀⠀⠀⠀⠀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⠀⠀⠀⠀⠀⠀⠀⠀⠀⠀⠀⠀⠀⠀⠀⠀⠀⠀⠀⠀⠀⠀⠀⠀⠀⠀⠀⠀⠀⠀⠀⠀⠀⠀⠀⠀⠀⠀⠀⠀⠀⠀⠀⠀⠀⢻⣿⣿⣿⣿⣿⣿⣿⣿⣿⣿⣿⣿⣿⣿⣿⣿⣿⣿⣿⣿⠃⠀⠀⠀⠀⠀⠀⠀⠀⠀⠀⠀⠀⠀⠀⠀⠀⠀⠀⠀⠀⠀⠀⠀⠀</a:t>
            </a:r>
            <a:br/>
            <a:r>
              <a:t>⠀⠀⠀⣀⣠⣤⣀⡀⠀⠀⠀⠀⠀⠀⠀⠀⠀⠀⠀⠀⢀⣄⡀⠀⠀⠀⠀⠀⠀⠀⠀⠀⠀⠀⠀⠀⠀⠀⠀⠀⠀⠀⠀⠀⠀⠀⢻⣿⣿⣿⣿⣿⣿⣿⣿⣿⣿⣿⣿⣿⣿⣿⣿⣿⣿⣿⠁⠀⠀⠀⠀⠀⠀⠀⠀⠀⠀⠀⠀⠀⠀⠀⠀⠀⠀⠀⠀⠀⠀⠀⠀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⠀⠀⠀⠀⠀⠀⠀⠀⠀⠀⠀⠀⠀⠀⠀⠀⠀⠀⠀⠀⠀⠀⠀⠀⠀⠀⠀⠀⠀⣸⣿⣿⣿⣿⣿⣿⡇⠀⠀⠀⠀⠀⠀⠀⠀⠀⠀⠀⠀⠀⠀⠀⠀⠀⠀⠀⠀⠀⠀⠀⠀⠀⠀⠀⠀⠀⠀⠀⠀⠀⠀⠀⠀⠀⠀⠀⠉⠉⠙⠛⠛⠿⣿⣿⣿⣿⣿⣿⣿⣿⡇</a:t>
            </a:r>
            <a:br/>
            <a:r>
              <a:t>⠀⠀⠀⠀⠀⠀⠀⠀⠀⠀⠀⠀⠀⠀⠀⠀⠀⠀⠀⠀⠀⠀⠀⠀⠀⠀⠀⠀⠀⠙⢿⣿⣿⣿⣿⣿⡇⠀⠀⠀⠀⠀⠀⠀⠀⠀⠀⠀⠀⠀⠀⠀⠀⠀⠀⠀⠀⠀⠀⠀⠀⠀⠀⠀⠀⠀⠀⠀⠀⠀⠀⠀⠀⠀⠀⠀⠀⠀⠀⠀⠀⠀⠀⠀⠉⠉⠙⠛⠛⠿⠇</a:t>
            </a:r>
            <a:br/>
            <a:r>
              <a:t>⠀⠀⠀⠀⠀⠀⠀⠀⠀⠀⠀⠀⠀⠀⠀⠀⠀⠀⠀⠀⠀⠀⠀⠀⠀⠀⠀⠀⠀⠀⠀⠻⣿⣿⣿⣿⣿⠀⠀⠀⠀⠀⠀⠀⠀⠀⠀⠀⠀⠀⠀⠀⠀⠀⠀⠀⠀⠀⠀⠀⠀⠀⠀⠀⠀⠀⠀⠀⠀⠀⠀⠀⠀⠀⠀⠀⠀⠀⠀⠀⠀⠀⠀⠀⠀⠀⠀⠀⠀⠀⠀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⠀⠀⠀⠀⠀⠀⠀⠀⠀⠀⠀⠀⠀⠀⠀⠀⠀⠀⠀⠀⠀⠀⠀⠀⠀⠀⠀⠀⠀⠀⠀⠀⠹⣿⣿⣿⣿⣇⠀⠀⠀⠀⠀⠀⠀⠀⠀⠀⠀⠀⠀⠀⠀⠀⠀⠀⠀⠀⠀⠀⠀⠀⠀⠀⠀⠀⠀⠀⠀⠀⠀⠀⠀⠀⠀⠀⠀⠀⠀⠀⠀⠀⠀⠀⠀⠀⠀⠀⠀⠀⠀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⠀⠀⠀⠀⠀⠀⠀⠀⠀⠀⠀⠀⠀⠀⠀⠀⠀⠀⠀⠀⠀⠀⠀⠀⠀⠀⠀⠀⠀⠀⠀⠀⠀⢹⣿⣿⣿⣿⡀⠀⠀⠀⠀⠀⠀⠀⠀⠀⠀⠀⠀⠀⠀⠀⠀⠀⠀⠀⠀⠀⠀⠀⠀⠀⠀⠀⠀⠀⠀⠀⠀⠀⠀⠀⠀⠀⠀⠀⠀⠀⠀⠀⠀⠀⠀⠀⠀⠀⠀⠀⠀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⠀⠀⠀⠀⠀⠀⠀⠀⠀⠀⠀⠀⠀⠀⠀⠀⠀⠀⠀⠀⠀⠀⠀⠀⠀⠀⠀⠀⠀⠀⠀⠀⠀⣿⣿⣿⣿⣿⣿⡆⠀⠀⠀⠀⠀⠀⠀⠀⠀⠀⠀⠀⠀⠀⠀⠀⠀⠀⠀⠀⠀⠀⠀⠀⠀⠀⠀⠀⠀⠀⠀⠀⠀⠀⠀⠀⠀⠀⠀⠀⠀⠀⠀⠀⠀⠀⠀⠀⠀⠀⠀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⠀⠀⠀⠀⠀⠀⠀⠀⠀⠀⠀⠀⠀⠀⠀⠀⠀⠀⠀⠀⠀⠀⠀⠀⠀⠀⠀⠀⠀⠀⠀⠀⠀⢹⣿⣿⣿⣿⣿⣿⣿⡄⠀⠀⠀⠀⠀⠀⠀⠀⠀⠀⠀⠀⠀⠀⠀⠀⠀⠀⠀⠀⠀⠀⠀⠀⠀⠀⠀⠀⠀⠀⠀⠀⠀⠀⠀⠀⠀⠀⠀⠀⠀⠀⠀⠀⠀⠀⠀⠀⠀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⠀⠀⠀⠀⠀⠀⠀⠀⠀⠀⠀⠀⠀⠀⠀⠀⠀⠀⠀⠀⠀⠀⠀⠀⠀⠀⠀⠀⠀⠀⠀⠀⠀⠀⠈⣿⣿⣿⣿⣿⣿⣿⣇⠀⠀⠀⠀⠀⠀⠀⠀⠀⠀⠀⠀⠀⠀⠀⠀⠀⠀⠀⠀⠀⠀⠀⠀⠀⠀⠀⠀⠀⠀⠀⠀⠀⠀⠀⠀⠀⠀⠀⠀⠀⠀⠀⠀⠀⠀⠀⡆</a:t>
            </a:r>
            <a:br/>
            <a:r>
              <a:t>⠀⠀⠀⠀⠀⠀⠀⠀⠀⠀⠀⠀⠀⠀⠀⠀⠀⠀⠀⠀⠀⠀⠀⠀⠀⠀⠀⠀⠀⠀⠀⠀⠀⠀⠀⢻⣿⣿⣿⣿⣿⣿⣿⣆⠀⠀⠀⠀⠀⠀⠀⠀⠀⠀⠀⠀⠀⠀⠀⡀⠀⠀⠀⠀⠀⠀⠀⠀⠀⠀⠀⠀⠀⠀⠀⠀⠀⠀⠀⠀⠀⠀⠀⠀⠀⠀⠀⠀⠀⢰⡇</a:t>
            </a:r>
            <a:br/>
            <a:r>
              <a:t>⠀⠀⠀⠀⠀⠀⠀⠀⠀⠀⠀⠀⠀⠀⠀⠀⠀⠀⠀⠀⢀⣀⣀⠀⠀⠀⠀⠀⠀⠀⠀⠀⠀⠀⠀⢸⣿⣿⣿⣿⣿⣿⣿⣿⣷⣦⣤⣤⣠⣄⢀⢀⠀⠀⠀⠀⢀⣤⣾⣷⡀⠀⠀⠀⠀⠀⠀⠀⠀⠀⠀⠀⠀⠀⠀⠀⠀⠀⠀⠀⠀⠀⠀⠀⠀⠀⠀⢀⣀⣾⡇</a:t>
            </a:r>
            <a:br/>
            <a:r>
              <a:t>⣦⣴⣶⣾⣿⣿⣿⣿⣶⣶⣦⣄⣀⠀⠀⢀⣀⣠⣴⣾⣿⣿⣿⣿⣿⣿⣿⣿⣷⣶⣶⣶⣶⣶⣶⣿⣿⣿⣿⣿⣿⣿⣿⣿⣿⣿⣿⣿⣿⣿⣿⣿⣿⣿⣿⣿⣿⣿⣿⣿⣿⣶⣤⣤⣀⣀⣀⣀⣀⣀⣀⣀⣀⣠⣤⣤⣤⣤⣤⣶⣶⣶⣶⣾⣿⣿⣿⣿⣿⣿⡇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⣿⣿⣿⠿⠛⠉⠙⠻⢿⣿⣿⣿⣿⣿⣿⣿⣿⣿⣿⣿⣿⣿⣿⣿⣿⣿⣿⣿⣿⣿⣿⣿⣿⡿⠿⠿⠛⠛⠛⢻⣿⣿⣿⣿⣿⣿⣿⣿⣿⣿⣿⣿⣿⣿⣿⣿⣿⣿⣿⣿⣿⣿⣿⣿⣿⣿⡿⠿⠛⣉⣿⣿⣿⣿⣿⣿⣿⣿⣿⣿⣿⣿⣿⣿⣿⣿⣿⣿⣿⣿⡇</a:t>
            </a:r>
            <a:br/>
            <a:r>
              <a:t>⠟⠋⠁⠀⠀⠀⠀⠀⠀⠈⠙⠻⠿⣿⣿⣿⣿⣿⣿⣿⣿⣿⣿⣿⡿⠿⠛⠛⠉⠉⠉⠀⠀⠀⠀⠀⠀⠀⠀⢸⣿⣿⣿⣿⣿⣿⣿⣿⣿⣿⣿⣿⣿⣿⣿⡏⠀⠉⠉⠉⠙⠛⠛⠿⣿⣷⣤⣀⣾⣿⣿⣿⣿⣿⣿⣿⣿⣿⣿⣿⠛⠉⠀⠀⠀⠀⠀⠈⠉⠙⠃</a:t>
            </a:r>
            <a:br/>
            <a:r>
              <a:t>⠀⠀⠀⠀⠀⠀⠀⠀⠀⠀⠀⠀⠀⠀⠉⠛⢿⣿⣿⡿⠟⠋⠉⠀⠀⠀⠀⠀⠀⠀⠀⠀⠀⠀⠀⠀⠀⠀⠀⢸⣿⣿⣿⣿⣿⣿⣿⣿⣿⣿⣿⣿⣿⣿⣿⡀⠀⠀⢀⣤⣴⣦⣤⣾⣿⣿⣿⣿⣿⣿⣿⣿⣿⣿⣿⣿⣿⣿⣿⣿⣷⠀⠀⠀⠀⠀⠀⠀⠀⠀⠀</a:t>
            </a:r>
            <a:br/>
            <a:r>
              <a:t>⠀⠀⠀⠀⠀⠀⠀⠀⠀⠀⠀⠀⠀⠀⠀⠀⠀⠈⠀⠀⠀⠀⠀⠀⠀⠀⠀⠀⠀⠀⠀⠀⠀⠀⠀⠀⠀⠀⠀⢸⣿⣿⣿⣿⣿⣿⣿⣿⣿⣿⣿⣿⣿⣿⣿⣷⡀⠀⠈⠛⢿⣿⣿⣿⣿⣿⣿⣿⣿⣿⣿⣿⣿⣿⣿⣿⣿⣿⣿⣿⣿⠀⠀⠀⠀⠀⠀⠀⠀⠀⠀</a:t>
            </a:r>
            <a:br/>
            <a:r>
              <a:t>⠀⠀⠀⠀⠀⠀⠀⠀⠀⠀⠀⠀⠀⠀⠀⠀⠀⠀⠀⠀⠀⠀⠀⠀⠀⠀⠀⠀⠀⠀⠀⠀⠀⠀⠀⠀⠀⠀⠀⣸⣿⣿⣿⣿⣿⣿⣿⣿⣿⣿⣿⣿⣿⣿⣿⣿⣿⣦⡀⠀⣸⣿⣿⣿⣿⣿⣿⣿⣿⣿⣿⣿⣿⣿⣿⣿⣿⣿⣿⣿⣿⠀⠀⠀⠀⠀⠀⠀⠀⠀⠀</a:t>
            </a:r>
            <a:br/>
            <a:r>
              <a:t>⡇⠀⠀⠀⠀⠀⠀⠀⠀⠀⠀⠀⠀⠀⠀⠀⠀⠀⠀⠀⠀⠀⠀⠀⠀⠀⠀⠀⠀⠀⠀⠀⠀⠀⠀⠀⠀⠀⠀⣿⣿⣿⣿⣿⣿⣿⣿⣿⣿⣿⣿⣿⣿⣿⣿⣿⣿⣿⣷⣄⣿⣿⣿⣿⣿⣿⣿⣿⣿⣿⡇⠈⠉⠙⠛⠿⠿⠿⠿⠿⠃⠀⠀⠀⠀⠀⠀⠀⠀⠀⠀</a:t>
            </a:r>
            <a:br/>
            <a:r>
              <a:t>⣷⠀⠀⠀⠀⠀⠀⠀⠀⠀⠀⠀⠀⠀⠀⠀⠀⠀⠀⠀⠀⠀⠀⠀⠀⠀⠀⠀⠀⠀⠀⠀⠀⠀⠀⠀⠀⠀⠀⣿⣿⣿⣿⣿⣿⣿⣿⣿⣿⣿⣿⣿⣿⣿⣿⣿⣿⣿⣿⣿⠋⢈⣹⣿⣿⣿⣿⣿⣿⡟⠀⠀⠀⠀⠀⠀⠀⠀⠀⠀⠀⠀⠀⠀⠀⠀⠀⠀⠀⠀⠀</a:t>
            </a:r>
            <a:br/>
            <a:r>
              <a:t>⠃⠀⠀⠀⠀⠀⠀⠀⠀⠀⠀⠀⠀⠀⠀⠀⠀⠀⠀⠀⠀⠀⠀⠀⠀⠀⠀⠀⠀⠀⠀⠀⠀⠀⠀⠀⠀⠀⢸⣿⣿⣿⣿⣿⣿⣿⣿⣿⣿⣿⣿⣿⣿⣿⣿⣿⣿⣿⣿⣿⣿⣿⣿⣿⣿⣿⡿⠛⠋⠂⠀⠀⠀⠀⠀⠀⠀⠀⠀⠀⠀⠀⠀⠀⠀⠀⠀⠀⠀⠀⠀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⠀⠀⠀⠀⠀⠀⠀⠀⠀⠀⠀⠀⠀⠀⠀⠀⠀⠀⠀⠀⠀⠀⠀⠀⠀⠀⠀⠀⠀⠀⠀⠀⠀⠀⠀⠀⠀⠀⣿⣿⣿⣿⣿⣿⣿⣿⣿⣿⣿⣿⣿⣿⣿⣿⣿⣿⣿⣿⣿⣿⣿⣿⣿⣿⣿⣿⣄⣄⡀⠀⠀⠀⠀⠀⠀⠀⠀⠀⠀⠀⠀⠀⠀⠀⠀⠀⠀⠀⠀⠀⠀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⠀⠀⠀⠀⠀⠀⠀⠀⠀⠀⠀⠀⠀⠀⠀⠀⠀⠀⠀⠀⠀⠀⠀⠀⠀⠀⠀⠀⠀⠀⠀⠀⠀⠀⠀⠀⠀⣸⣿⣿⣿⣿⣿⣿⣿⣿⣿⣿⣿⣿⣿⣿⣿⣿⣿⣿⣿⣿⣿⣿⣿⣿⣿⣿⣿⣿⣿⣿⡷⠀⠀⠀⠀⠀⠀⠀⠀⠀⠀⠀⠀⠀⠀⠀⠀⠀⠀⠀⠀⠀⠀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⠀⠀⠀⠀⠀⠀⠀⠀⠀⠀⠀⠀⠀⠀⠀⠀⠀⠀⠀⠀⠀⠀⠀⠀⠀⠀⠀⠀⠀⠀⠀⠀⠀⠀⠀⠀⢠⣿⣿⣿⣿⣿⣿⣿⣿⣿⣿⣿⣿⣿⣿⣿⣿⣿⣿⣿⣿⣿⣿⣿⣿⣿⣿⣿⣿⡏⠉⠉⠀⠀⠀⠀⠀⠀⠀⠀⠀⠀⠀⠀⠀⠀⠀⠀⠀⠀⠀⠀⠀⠀⠀</a:t>
            </a:r>
            <a:br/>
            <a:r>
              <a:t>⠀⠀⠀⠀⠀⠀⠀⠀⠀⠀⠀⠀⠀⠀⠀⠀⠀⠀⠀⠀⠀⠀⠀⠀⠀⠀⠀⠀⠀⠀⠀⠀⠀⠀⠀⠀⠀⠙⠻⣿⣿⣿⣿⣿⣿⣿⣿⣿⣿⣿⣿⣿⣿⣿⣿⣿⣿⣿⣿⣿⣿⣿⣿⣿⣿⣷⣄⠀⠀⠀⠀⠀⠀⠀⠀⠀⠀⠀⠀⠀⠀⠀⠀⠀⠀⠀⠀⠀⠀⠀⠀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⠀⠀⠀⠀⠀⠀⠀⠀⠀⠀⠀⠀⠀⠀⠀⠀⠀⠀⠀⠀⠀⠀⠀⠀⠀⠀⠀⠀⠀⠀⠀⠀⠀⠀⠀⠀⠀⠀⠀⠘⣿⣿⣿⣿⣿⣿⣿⣿⣿⣿⣿⣿⣿⣿⣿⣿⣿⣿⣿⣿⣿⣿⣿⣿⣿⣿⣿⣧⠀⠀⠀⠀⠀⠀⠀⠀⠀⠀⠀⠀⠀⠀⠀⠀⠀⠀⠀⠀⠀⠀⠀</a:t>
            </a:r>
            <a:br/>
            <a:r>
              <a:t>⡀⠀⠀⠀⠀⠀⠀⠀⠀⠀⠀⠀⠀⠀⠀⠀⠀⠀⠀⠀⠀⠀⠀⠀⠀⠀⠀⠀⠀⠀⠀⠀⠀⠀⠀⠀⠀⠀⠀⠀⠘⣿⣿⣿⣿⣿⣿⣿⣿⣿⣿⣿⣿⣿⣿⣿⣿⣿⣿⣿⣿⣿⣿⣿⣿⣿⣿⣿⡄⠀⠀⠀⠀⠀⠀⠀⠀⠀⠀⠀⠀⠀⠀⠀⠀⠀⠀⠀⠀⠀⠀</a:t>
            </a:r>
            <a:br/>
            <a:r>
              <a:t>⡷⠀⠀⠀⠀⠀⠀⠀⠀⠀⠀⠀⠀⠀⠀⠀⠀⠀⠀⠀⠀⠀⠀⠀⠀⠀⠀⠀⠀⠀⠀⠀⠀⠀⠀⠀⠀⠀⠀⠀⠀⠘⢿⣿⣿⣿⣿⣿⣿⣿⣿⣿⣿⣿⣿⣿⣿⣿⣿⣿⣿⣿⣿⣿⣿⣿⣿⣿⡇⠀⠀⠀⠀⠀⠀⠀⠀⠀⠀⠀⠀⠀⠀⠀⠀⠀⠀⠀⠀⠀⠀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⠀⠀⠀⠀⠀⠀⠀⠀⠀⠀⠀⠀⠀⠀⠀⠀⠀⠀⠀⠀⠀⠀⠀⠀⠀⠀⠀⠀⠀⠀⠀⠀⠀⠀⠀⠀⠀⠀⠀⠀⠀⠀⠀⠻⣿⣿⣿⣿⣿⣿⣿⣿⣿⣿⣿⣿⣿⣿⣿⣿⣿⣿⣿⣿⣿⣿⣿⣿⠇⠀⠀⠀⠀⠀⠀⠀⠀⠀⠀⠀⠀⠀⠀⠀⠀⠀⠀⠀⠀⠀⠀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⠀⠀⠀⠀⠀⠀⠀⠀⠀⠀⠀⠀⠀⠀⠀⠀⠀⠀⠀⠀⠀⠀⠀⠀⠀⠀⠀⠀⠀⠀⠀⠀⠀⠀⠀⠀⠀⠀⠀⠀⠀⠀⠀⠀⠘⣿⣿⣿⣿⣿⣿⣿⣿⣿⣿⣿⣿⣿⣿⣿⣿⣿⣿⣿⣿⣿⣿⣿⠀⠀⠀⠀⠀⠀⠀⠀⠀⠀⠀⠀⠀⠀⠀⠀⠀⠀⠀⠀⠀⠀⠀</a:t>
            </a:r>
            <a:br/>
            <a:r>
              <a:t>⠀⠀⢀⣠⣤⣶⣤⡀⠀⠀⠀⠀⠀⠀⠀⠀⠀⠀⠀⠀⢰⣤⡀⠀⠀⠀⠀⠀⠀⠀⠀⠀⠀⠀⠀⠀⠀⠀⠀⠀⠀⠀⠀⠀⠀⠈⢿⣿⣿⣿⣿⣿⣿⣿⣿⣿⣿⣿⣿⣿⣿⣿⣿⣿⣿⣿⣿⣇⠀⠀⠀⠀⠀⠀⠀⠀⠀⠀⠀⠀⠀⠀⠀⠀⠀⠀⠀⠀⠀⠀⠀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⠀⠀⠀⠀⠀⠀⠀⠀⠀⠀⠀⠀⠀⠀⠀⠀⠀⠀⠀⠀⠀⠀⠀⠀⠀⠀⠀⠀⢠⣿⣿⣿⣿⣿⣿⣿⣿⠋⠀⠀⠀⠀⠀⠀⠀⠀⠀⠀⠀⠀⠀⠀⠀⠀⠀⠀⠀⠀⠀⠀⠀⠀⠀⠀⠀⠀⠀⠀⠀⠀⠀⠀⠀⠀⠀⠉⠛⠻⠿⢿⣿⣿⣿⣿⣿⣿⣿⣿⣿⣿⡇</a:t>
            </a:r>
            <a:br/>
            <a:r>
              <a:t>⠀⠀⠀⠀⠀⠀⠀⠀⠀⠀⠀⠀⠀⠀⠀⠀⠀⠀⠀⠀⠀⠀⠀⠀⠀⠀⠀⠀⠈⠻⣿⣿⣿⣿⣿⣿⣿⡆⠀⠀⠀⠀⠀⠀⠀⠀⠀⠀⠀⠀⠀⠀⠀⠀⠀⠀⠀⠀⠀⠀⠀⠀⠀⠀⠀⠀⠀⠀⠀⠀⠀⠀⠀⠀⠀⠀⠀⠀⠀⠀⠀⠉⠛⠛⠿⠿⣿⣿⣿⣿⡇</a:t>
            </a:r>
            <a:br/>
            <a:r>
              <a:t>⠀⠀⠀⠀⠀⠀⠀⠀⠀⠀⠀⠀⠀⠀⠀⠀⠀⠀⠀⠀⠀⠀⠀⠀⠀⠀⠀⠀⠀⠀⠙⢿⣿⣿⣿⣿⣿⣷⠀⠀⠀⠀⠀⠀⠀⠀⠀⠀⠀⠀⠀⠀⠀⠀⠀⠀⠀⠀⠀⠀⠀⠀⠀⠀⠀⠀⠀⠀⠀⠀⠀⠀⠀⠀⠀⠀⠀⠀⠀⠀⠀⠀⠀⠀⠀⠀⠀⠈⠉⠉⠃</a:t>
            </a:r>
            <a:br/>
            <a:r>
              <a:t>⠀⠀⠀⠀⠀⠀⠀⠀⠀⠀⠀⠀⠀⠀⠀⠀⠀⠀⠀⠀⠀⠀⠀⠀⠀⠀⠀⠀⠀⠀⠀⠈⢻⣿⣿⣿⣿⣿⡄⠀⠀⠀⠀⠀⠀⠀⠀⠀⠀⠀⠀⠀⠀⠀⠀⠀⠀⠀⠀⠀⠀⠀⠀⠀⠀⠀⠀⠀⠀⠀⠀⠀⠀⠀⠀⠀⠀⠀⠀⠀⠀⠀⠀⠀⠀⠀⠀⠀⠀⠀⠀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⠀⠀⠀⠀⠀⠀⠀⠀⠀⠀⠀⠀⠀⠀⠀⠀⠀⠀⠀⠀⠀⠀⠀⠀⠀⠀⠀⠀⠀⠀⠀⠀⠀⢻⣿⣿⣿⣿⣷⠀⠀⠀⠀⠀⠀⠀⠀⠀⠀⠀⠀⠀⠀⠀⠀⠀⠀⠀⠀⠀⠀⠀⠀⠀⠀⠀⠀⠀⠀⠀⠀⠀⠀⠀⠀⠀⠀⠀⠀⠀⠀⠀⠀⠀⠀⠀⠀⠀⠀⠀⠀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⠀⠀⠀⠀⠀⠀⠀⠀⠀⠀⠀⠀⠀⠀⠀⠀⠀⠀⠀⠀⠀⠀⠀⠀⠀⠀⠀⠀⠀⠀⠀⠀⣸⣿⣿⣿⣿⣿⣿⣿⡀⠀⠀⠀⠀⠀⠀⠀⠀⠀⠀⠀⠀⠀⠀⠀⠀⠀⠀⠀⠀⠀⠀⠀⠀⠀⠀⠀⠀⠀⠀⠀⠀⠀⠀⠀⠀⠀⠀⠀⠀⠀⠀⠀⠀⠀⠀⠀⠀⠀⠀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⠀⠀⠀⠀⠀⠀⠀⠀⠀⠀⠀⠀⠀⠀⠀⠀⠀⠀⠀⠀⠀⠀⠀⠀⠀⠀⠀⠀⠀⠀⠀⠀⠸⣿⣿⣿⣿⣿⣿⣿⣿⣿⡀⠀⠀⠀⠀⠀⠀⠀⠀⠀⠀⠀⠀⠀⠀⠀⠀⠀⠀⠀⠀⠀⠀⠀⠀⠀⠀⠀⠀⠀⠀⠀⠀⠀⠀⠀⠀⠀⠀⠀⠀⠀⠀⠀⠀⠀⠀⠀⡄</a:t>
            </a:r>
            <a:br/>
            <a:r>
              <a:t>⠀⠀⠀⠀⠀⠀⠀⠀⠀⠀⠀⠀⠀⠀⠀⠀⠀⠀⠀⠀⠀⠀⠀⠀⠀⠀⠀⠀⠀⠀⠀⠀⠀⢻⣿⣿⣿⣿⣿⣿⣿⣿⣷⠀⠀⠀⠀⠀⠀⠀⠀⠀⠀⠀⠀⠀⠀⠀⠀⠀⠀⠀⠀⠀⠀⠀⠀⠀⠀⠀⠀⠀⠀⠀⠀⠀⠀⠀⠀⠀⠀⠀⠀⠀⠀⠀⠀⠀⠀⢠⡇</a:t>
            </a:r>
            <a:br/>
            <a:r>
              <a:t>⠀⠀⠀⠀⠀⠀⠀⠀⠀⠀⠀⠀⠀⠀⠀⠀⠀⠀⠀⠀⠀⠀⠀⠀⠀⠀⠀⠀⠀⠀⠀⠀⠀⠀⣿⣿⣿⣿⣿⣿⣿⣿⣿⣧⠀⠀⠀⠀⠀⠀⠀⠀⠀⠀⠀⠀⠀⠀⠀⠀⠀⠀⠀⠀⠀⠀⠀⠀⠀⠀⠀⠀⠀⠀⠀⠀⠀⠀⠀⠀⠀⠀⠀⠀⠀⠀⠀⠀⠀⣾⡇</a:t>
            </a:r>
            <a:br/>
            <a:r>
              <a:t>⠀⠀⠀⠀⠀⠀⠀⠀⠀⠀⠀⠀⠀⠀⠀⠀⠀⠀⠀⠀⠀⠀⠀⠀⠀⠀⠀⠀⠀⠀⠀⠀⠀⠀⢸⣿⣿⣿⣿⣿⣿⣿⣿⣿⣧⣄⠀⠀⠀⠀⠀⠀⠀⠀⠀⠀⠀⠀⣠⣶⠀⠀⠀⠀⠀⠀⠀⠀⠀⠀⠀⠀⠀⠀⠀⠀⠀⠀⠀⠀⠀⠀⠀⠀⠀⠀⠀⠀⣸⣿⡇</a:t>
            </a:r>
            <a:br/>
            <a:r>
              <a:t>⡀⠀⠀⢀⣀⣠⣄⣀⠀⠀⠀⠀⠀⠀⠀⠀⠀⠀⠀⣀⣤⣤⣤⣤⣀⣀⣀⣀⡀⠀⠀⠀⠀⠀⢀⣿⣿⣿⣿⣿⣿⣿⣿⣿⣿⣿⣿⣷⣶⣤⣄⣀⣀⣀⣀⣀⣠⣾⣿⣿⣇⠀⠀⠀⠀⠀⠀⠀⠀⠀⠀⠀⠀⠀⠀⠀⠀⠀⠀⠀⠀⠀⣀⣀⣀⣠⣤⣴⣿⣿⡇</a:t>
            </a:r>
            <a:br/>
            <a:r>
              <a:t>⣿⣶⣿⣿⣿⣿⣿⣿⣿⣿⣶⣦⣄⣀⣀⣀⣠⣴⣾⣿⣿⣿⣿⣿⣿⣿⣿⣿⣿⣿⣿⣿⣿⣿⣿⣿⣿⣿⣿⣿⣿⣿⣿⣿⣿⣿⣿⣿⣿⣿⣿⣿⣿⣿⣿⣿⣿⣿⣿⣿⣿⣷⣶⣤⣤⣤⣤⣄⣀⣤⣤⣤⣤⣤⣤⣶⣶⣶⣾⣿⣿⣿⣿⣿⣿⣿⣿⣿⣿⣿⡇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⣿⣿⣿⣿⠟⠋⠛⠿⣿⣿⣿⣿⣿⣿⣿⣿⣿⣿⣿⣿⣿⣿⣿⣿⣿⣿⣿⣿⣿⣿⣿⣿⣿⣿⣿⠿⠿⠟⠛⣿⣿⣿⣿⣿⣿⣿⣿⣿⣿⣿⣿⣿⣿⣿⣿⣿⣿⣿⣿⣿⣿⣿⣿⣿⣿⣿⣿⡿⠟⠉⠉⠉⠉⠛⠿⢿⣿⣿⣿⣿⣿⣿⣿⣿⣿⣿⣿⣿⣿⣿⡇</a:t>
            </a:r>
            <a:br/>
            <a:r>
              <a:t>⣿⡿⠋⠀⠀⠀⠀⠀⠈⠙⠻⣿⣿⣿⣿⣿⣿⣿⣿⣿⣿⣿⣿⣿⣿⣿⡿⠿⠿⠛⠋⠉⠁⠀⠀⠀⠀⠀⠀⣾⣿⣿⣿⣿⣿⣿⣿⣿⣿⣿⣿⣿⣿⣿⣿⣟⠛⠛⠛⠛⠿⠿⢿⣿⡿⠛⠉⠀⠀⠀⠀⠀⠀⢀⣤⣤⣬⣍⣛⠿⠿⠛⠋⠉⠁⠉⠉⠛⠿⢿⡇</a:t>
            </a:r>
            <a:br/>
            <a:r>
              <a:t>⡏⠀⠀⠀⠀⠀⠀⠀⠀⠀⠀⠀⠉⠛⠿⣿⣿⣿⣿⣿⣿⡿⠟⠛⠉⠀⠀⠀⠀⠀⠀⠀⠀⠀⠀⠀⠀⠀⠀⣿⣿⣿⣿⣿⣿⣿⣿⣿⣿⣿⣿⣿⣿⣿⣿⣿⡆⠀⠀⠀⠀⠀⠀⠀⠀⠀⠀⠀⠀⢀⠀⢀⣴⣿⣿⣿⣿⣿⣿⣿⣦⣄⡀⠀⠀⠀⠀⠀⠀⠀⡇</a:t>
            </a:r>
            <a:br/>
            <a:r>
              <a:t>⡇⠀⠀⠀⠀⠀⠀⠀⠀⠀⠀⠀⠀⠀⠀⠈⠻⣿⠿⠋⠁⠀⠀⠀⠀⠀⠀⠀⠀⠀⠀⠀⠀⠀⠀⠀⠀⠀⠀⣿⣿⣿⣿⣿⣿⣿⣿⣿⣿⣿⣿⣿⣿⣿⣿⣿⣿⠀⠀⠀⠀⠀⢀⣀⣀⣀⢀⣰⣿⣿⣿⣿⣿⣿⣿⣿⣿⣿⣿⣿⣿⣿⣿⣆⠀⠀⠀⠀⠀⠀⠀</a:t>
            </a:r>
            <a:br/>
            <a:r>
              <a:t>⡇⠀⠀⠀⠀⠀⠀⠀⠀⠀⠀⠀⠀⠀⠀⠀⠀⠀⠀⠀⠀⠀⠀⠀⠀⠀⠀⠀⠀⠀⠀⠀⠀⠀⠀⠀⠀⠀⢰⣿⣿⣿⣿⣿⣿⣿⣿⣿⣿⣿⣿⣿⣿⣿⣿⣿⣿⣇⠀⠀⠀⠀⠻⢿⣿⣿⣿⣿⣿⣿⣿⣿⣿⣿⣿⣿⣿⣿⣿⣿⣿⣿⣿⣿⠀⠀⠀⠀⠀⠀⠀</a:t>
            </a:r>
            <a:br/>
            <a:r>
              <a:t>⣿⠀⠀⠀⠀⠀⠀⠀⠀⠀⠀⠀⠀⠀⠀⠀⠀⠀⠀⠀⠀⠀⠀⠀⠀⠀⠀⠀⠀⠀⠀⠀⠀⠀⠀⠀⠀⠀⣸⣿⣿⣿⣿⣿⣿⣿⣿⣿⣿⣿⣿⣿⣿⣿⣿⣿⣿⣿⣶⣄⠀⠀⠀⠀⣿⣿⣿⣿⣿⣿⣿⣿⣿⣿⣿⣿⣿⣿⣿⣿⣿⣿⣿⣿⠀⠀⠀⠀⠀⠀⠀</a:t>
            </a:r>
            <a:br/>
            <a:r>
              <a:t>⣿⣧⠀⠀⠀⠀⠀⠀⠀⠀⠀⠀⠀⠀⠀⠀⠀⠀⠀⠀⠀⠀⠀⠀⠀⠀⠀⠀⠀⠀⠀⠀⠀⠀⠀⠀⠀⢀⣿⣿⣿⣿⣿⣿⣿⣿⣿⣿⣿⣿⣿⣿⣿⣿⣿⣿⣿⣿⣿⣿⣷⣄⠀⢠⣿⣿⣿⣿⣿⣿⣿⣿⣿⣿⠛⠻⠿⣿⣿⣿⣿⣿⣿⡿⠀⠀⠀⠀⠀⠀⠀</a:t>
            </a:r>
            <a:br/>
            <a:r>
              <a:t>⠿⠛⠃⠀⠀⠀⠀⠀⠀⠀⠀⠀⠀⠀⠀⠀⠀⠀⠀⠀⠀⠀⠀⠀⠀⠀⠀⠀⠀⠀⠀⠀⠀⠀⠀⠀⠀⣸⣿⣿⣿⣿⣿⣿⣿⣿⣿⣿⣿⣿⣿⣿⣿⣿⣿⣿⣿⣿⣿⣿⣿⣿⡆⢾⡿⠻⣿⣿⣿⣿⣿⣿⣿⡟⠀⠀⠀⠀⠀⠉⠉⠉⠉⠀⠀⠀⠀⠀⠀⠀⠀</a:t>
            </a:r>
            <a:br/>
            <a:r>
              <a:t>⠀⠀⠀⠀⠀⠀⠀⠀⠀⠀⠀⠀⠀⠀⠀⠀⠀⠀⠀⠀⠀⠀⠀⠀⠀⠀⠀⠀⠀⠀⠀⠀⠀⠀⠀⠀⢠⣿⣿⣿⣿⣿⣿⣿⣿⣿⣿⣿⣿⣿⡿⠻⣿⣿⣿⣿⣿⣿⣿⣿⣿⣿⣯⢀⣠⣶⣿⣿⣿⣿⣿⣿⢿⠂⠀⠀⠀⠀⠀⠀⠀⠀⠀⠀⠀⠀⠀⠀⠀⠀⠀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⠀⠀⠀⠀⠀⠀⠀⠀⠀⠀⠀⠀⠀⠀⠀⠀⠀⠀⠀⠀⠀⠀⠀⠀⠀⠀⠀⠀⠀⠀⠀⠀⠀⠀⠀⢠⣿⣿⣿⣿⣿⣿⣿⣿⣿⣿⣿⣿⣿⣿⣇⣀⣈⣻⣿⣿⣿⣿⣿⣿⣿⣿⣿⣿⣿⣿⣿⣿⣿⡟⠁⠀⠀⠀⠀⠀⠀⠀⠀⠀⠀⠀⠀⠀⠀⠀⠀⠀⠀⠀⠀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⠀⠀⠀⠀⠀⠀⠀⠀⠀⠀⠀⠀⠀⠀⠀⠀⠀⠀⠀⠀⠀⠀⠀⠀⠀⠀⠀⠀⠀⠀⠀⠀⠀⠀⠈⠙⠿⣿⣿⣿⣿⣿⣿⣿⣿⣿⣿⣿⣿⣿⣿⣿⣿⣿⣿⣿⣿⣿⣿⣿⣿⣿⣿⣿⣿⣿⣿⣿⣿⠿⠿⠟⠀⠀⠀⠀⠀⠀⠀⠀⠀⠀⠀⠀⠀⠀⠀⠀⠀⠀⠀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⠀⠀⠀⠀⠀⠀⠀⠀⠀⠀⠀⠀⠀⠀⠀⠀⠀⠀⠀⠀⠀⠀⠀⠀⠀⠀⠀⠀⠀⠀⠀⠀⠀⠀⠀⠀⠀⠈⢿⣿⣿⣿⣿⣿⣿⣿⣿⣿⣿⣿⣿⣿⣿⣿⣿⣿⣿⣿⣿⣿⣿⣿⣿⣿⣿⣿⣿⣿⣿⣦⡀⠀⠀⠀⠀⠀⠀⠀⠀⠀⠀⠀⠀⠀⠀⠀⠀⠀⠀⠀⠀</a:t>
            </a:r>
            <a:br/>
            <a:r>
              <a:t>⣤⡀⠀⠀⠀⠀⠀⠀⠀⠀⠀⠀⠀⠀⠀⠀⠀⠀⠀⠀⠀⠀⠀⠀⠀⠀⠀⠀⠀⠀⠀⠀⠀⠀⠀⠀⠀⠀⠀⠙⢿⣿⣿⣿⣿⣿⣿⣿⣿⣿⣿⣿⣿⣿⣿⣿⣿⣿⣿⣿⣿⣿⣿⣿⣿⣿⣿⣿⣿⣿⣷⡄⠀⠀⠀⠀⠀⠀⠀⠀⠀⠀⠀⠀⠀⠀⠀⠀⠀⠀⠀</a:t>
            </a:r>
            <a:br/>
            <a:r>
              <a:t>⣿⠇⠀⠀⠀⠀⠀⠀⠀⠀⠀⠀⠀⠀⠀⠀⠀⠀⠀⠀⠀⠀⠀⠀⠀⠀⠀⠀⠀⠀⠀⠀⠀⠀⠀⠀⠀⠀⠀⠀⠈⢻⣿⣿⣿⣿⣿⣿⣿⣿⣿⣿⣿⣿⣿⣿⣿⣿⣿⣿⣿⣿⣿⣿⣿⣿⣿⣿⣿⣿⣿⣿⠀⠀⠀⠀⠀⠀⠀⠀⠀⠀⠀⠀⠀⠀⠀⠀⠀⠀⠀</a:t>
            </a:r>
            <a:br/>
            <a:r>
              <a:t>⠃⠀⠀⠀⠀⠀⠀⠀⠀⠀⠀⠀⠀⠀⠀⠀⠀⠀⠀⠀⠀⠀⠀⠀⠀⠀⠀⠀⠀⠀⠀⠀⠀⠀⠀⠀⠀⠀⠀⠀⠀⠀⠹⣿⣿⣿⣿⣿⣿⣿⣿⣿⣿⣿⣿⣿⣿⣿⣿⣿⣿⣿⣿⣿⣿⣿⣿⣿⣿⣿⣿⣿⡇⠀⠀⠀⠀⠀⠀⠀⠀⠀⠀⠀⠀⠀⠀⠀⠀⠀⠀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⠀⠀⠀⠀⠀⠀⠀⠀⠀⠀⠀⠀⠀⠀⠀⠀⠀⠀⠀⠀⠀⠀⠀⠀⠀⠀⠀⠀⠀⠀⠀⠀⠀⠀⠀⠀⠀⠀⠀⠀⠀⠀⠀⠘⢿⣿⣿⣿⣿⣿⣿⣿⣿⣿⣿⣿⣿⣿⣿⣿⣿⣿⣿⣿⣿⣿⣿⣿⣿⣿⣿⣿⠇⠀⠀⠀⠀⠀⠀⠀⠀⠀⠀⠀⠀⠀⠀⠀⠀⠀⠀</a:t>
            </a:r>
            <a:br/>
            <a:r>
              <a:t>⠀⢀⣀⣤⣶⣿⣿⣦⡀⠀⠀⠀⠀⠀⠀⠀⠀⠀⠀⠀⣿⣦⣄⡀⠀⠀⠀⠀⠀⠀⠀⠀⠀⠀⠀⠀⠀⠀⠀⠀⠀⠀⠀⠀⠈⢿⣿⣿⣿⣿⣿⣿⣿⣿⣿⣿⣿⣿⣿⣿⣿⣿⣿⣿⣿⣿⣿⣿⣿⣿⣿⡟⠀⠀⠀⠀⠀⠀⠀⠀⠀⠀⠀⠀⠀⠀⠀⠀⠀⠀⠀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⠀⠀⠀⠀⠀⠀⠀⠀⠀⠀⠀⠀⠀⠀⠀⠀⠀⠀⠀⠀⠀⠀⠀⠀⠀⠀⠀⠀⣸⣿⣿⣿⣿⣿⣿⣿⣿⡏⠁⠀⠀⠀⠀⠀⠀⠀⠀⠀⠀⠀⠀⠀⠀⠀⠀⠀⠀⠀⠀⠀⠀⠀⠀⠀⠀⠀⠀⠀⠀⠀⠀⠀⠀⠀⠈⠙⠛⠿⢿⣿⣿⣿⣿⣿⣿⣿⣿⣿⣿⣿⡇</a:t>
            </a:r>
            <a:br/>
            <a:r>
              <a:t>⠀⠀⠀⠀⠀⠀⠀⠀⠀⠀⠀⠀⠀⠀⠀⠀⠀⠀⠀⠀⠀⠀⠀⠀⠀⠀⠀⠀⠉⢿⣿⣿⣿⣿⣿⣿⣿⣇⠀⠀⠀⠀⠀⠀⠀⠀⠀⠀⠀⠀⠀⠀⠀⠀⠀⠀⠀⠀⠀⠀⠀⠀⠀⠀⠀⠀⠀⠀⠀⠀⠀⠀⠀⠀⠀⠀⠀⠀⠀⠀⠉⠛⠻⠿⣿⣿⣿⣿⣿⣿⡇</a:t>
            </a:r>
            <a:br/>
            <a:r>
              <a:t>⠀⠀⠀⠀⠀⠀⠀⠀⠀⠀⠀⠀⠀⠀⠀⠀⠀⠀⠀⠀⠀⠀⠀⠀⠀⠀⠀⠀⠀⠀⠹⣿⣿⣿⣿⣿⣿⣿⡀⠀⠀⠀⠀⠀⠀⠀⠀⠀⠀⠀⠀⠀⠀⠀⠀⠀⠀⠀⠀⠀⠀⠀⠀⠀⠀⠀⠀⠀⠀⠀⠀⠀⠀⠀⠀⠀⠀⠀⠀⠀⠀⠀⠀⠀⠀⠀⠉⠙⠛⠛⠇</a:t>
            </a:r>
            <a:br/>
            <a:r>
              <a:t>⠀⠀⠀⠀⠀⠀⠀⠀⠀⠀⠀⠀⠀⠀⠀⠀⠀⠀⠀⠀⠀⠀⠀⠀⠀⠀⠀⠀⠀⠀⠀⠈⢻⣿⣿⣿⣿⣿⣇⠀⠀⠀⠀⠀⠀⠀⠀⠀⠀⠀⠀⠀⠀⠀⠀⠀⠀⠀⠀⠀⠀⠀⠀⠀⠀⠀⠀⠀⠀⠀⠀⠀⠀⠀⠀⠀⠀⠀⠀⠀⠀⠀⠀⠀⠀⠀⠀⠀⠀⠀⠀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⠀⠀⠀⠀⠀⠀⠀⠀⠀⠀⠀⠀⠀⠀⠀⠀⠀⠀⠀⠀⠀⠀⠀⠀⠀⠀⠀⠀⠀⠀⠀⢻⣿⣿⣿⣿⣿⣿⣿⣿⣿⣷⠀⠀⠀⠀⠀⠀⠀⠀⠀⠀⠀⠀⠀⠀⠀⠀⠀⠀⠀⠀⠀⠀⠀⠀⠀⠀⠀⠀⠀⠀⠀⠀⠀⠀⠀⠀⠀⠀⠀⠀⠀⠀⠀⠀⠀⠀⠀⠀⡀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⠀⠀⠀⠀⠀⠀⠀⠀⠀⠀⠀⠀⠀⠀⠀⠀⠀⠀⠀⠀⠀⠀⠀⠀⠀⠀⠀⠀⠀⠀⠀⠀⢻⣿⣿⣿⣿⣿⣿⣿⣿⣿⣇⠀⠀⠀⠀⠀⠀⠀⠀⠀⠀⠀⠀⠀⠀⠀⠀⠀⠀⠀⠀⠀⠀⠀⠀⠀⠀⠀⠀⠀⠀⠀⠀⠀⠀⠀⠀⠀⠀⠀⠀⠀⠀⠀⠀⠀⠀⢀⡇</a:t>
            </a:r>
            <a:br/>
            <a:r>
              <a:t>⠀⠀⠀⠀⠀⠀⠀⠀⠀⠀⠀⠀⠀⠀⠀⠀⠀⠀⠀⠀⠀⠀⠀⠀⠀⠀⠀⠀⠀⠀⠀⠀⠈⣿⣿⣿⣿⣿⣿⣿⣿⣿⣿⡆⠀⠀⠀⠀⠀⠀⠀⠀⠀⠀⠀⠀⠀⠀⠀⠀⠀⠀⠀⠀⠀⠀⠀⠀⠀⠀⠀⠀⠀⠀⠀⠀⠀⠀⠀⠀⠀⠀⠀⠀⠀⠀⠀⠀⠀⣼⡇</a:t>
            </a:r>
            <a:br/>
            <a:r>
              <a:t>⠀⠀⠀⠀⠀⠀⠀⠀⠀⠀⠀⠀⠀⠀⠀⠀⠀⠀⠀⠀⠀⠀⠀⠀⠀⠀⠀⠀⠀⠀⠀⠀⠀⠸⣿⣿⣿⣿⣿⣿⣿⣿⣿⣿⡄⠀⠀⠀⠀⠀⠀⠀⠀⠀⠀⠀⠀⠀⠀⠀⠀⠀⠀⠀⠀⠀⠀⠀⠀⠀⠀⠀⠀⠀⠀⠀⠀⠀⠀⠀⠀⠀⠀⠀⠀⠀⠀⠀⢰⣿⡇</a:t>
            </a:r>
            <a:br/>
            <a:r>
              <a:t>⠀⠀⠀⠀⠀⠀⠀⠀⠀⠀⠀⠀⠀⠀⠀⠀⠀⠀⠀⠀⠀⠀⠀⠀⠀⠀⠀⠀⠀⠀⠀⠀⠀⠀⢻⣿⣿⣿⣿⣿⣿⣿⣿⣿⣿⣦⣄⣀⠀⠀⠀⠀⠀⠀⠀⠀⠀⠀⣰⣿⡀⠀⠀⠀⠀⠀⠀⠀⠀⠀⠀⠀⠀⠀⠀⠀⠀⠀⠀⠀⠀⠀⠀⠀⠀⠀⠀⢀⣿⣿⡇</a:t>
            </a:r>
            <a:br/>
            <a:r>
              <a:t>⣄⠀⠀⣀⣠⣤⣦⣄⣀⠀⠀⠀⠀⠀⠀⠀⠀⠀⢀⣤⣶⣶⣦⣤⣤⣤⣄⣀⣀⣀⣀⣀⣀⣀⣼⣿⣿⣿⣿⣿⣿⣿⣿⣿⣿⣿⣿⣿⣿⣶⣦⣤⣤⣤⣤⣤⣴⣾⣿⣿⣧⠀⠀⠀⠀⠀⠀⠀⠀⠀⠀⠀⠀⠀⠀⠀⠀⠀⠀⠀⣀⣀⣀⣠⣤⣤⣶⣾⣿⣿⡇</a:t>
            </a:r>
            <a:br/>
            <a:r>
              <a:t>⣿⣿⣿⣿⣿⣿⣿⣿⣿⣿⣿⣦⣤⣀⣀⣀⣤⣶⣿⣿⣿⣿⣿⣿⣿⣿⣿⣿⣿⣿⣿⣿⣿⣿⣿⣿⣿⣿⣿⣿⣿⣿⣿⣿⣿⣿⣿⣿⣿⣿⣿⣿⣿⣿⣿⣿⣿⣿⣿⣿⣿⣿⣶⣶⣤⣤⣤⣤⣤⣤⣤⣤⣤⣶⣶⣶⣶⣿⣿⣿⣿⣿⣿⣿⣿⣿⣿⣿⣿⣿⡇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⣿⣿⣿⣿⠟⠛⠛⢿⣿⣿⣿⣿⣿⣿⣿⣿⣿⣿⣿⣿⣿⣿⣿⣿⣿⣿⣿⣿⣿⣿⣿⣿⣿⣿⣿⣿⠿⠿⠿⣿⣿⣿⣿⣿⣿⣿⣿⣿⣿⣿⣿⣿⣿⣿⣿⣿⣿⣿⣿⣿⣿⣿⣿⣿⣿⣿⣿⣿⠟⠉⠉⠉⠙⠛⠿⣿⣿⣿⣿⣿⣿⣿⣿⣿⣿⣿⣿⣿⣿⣿⡇</a:t>
            </a:r>
            <a:br/>
            <a:r>
              <a:t>⣿⣿⠟⠁⠀⠀⠀⠀⠈⠙⢿⣿⣿⣿⣿⣿⣿⣿⣿⣿⣿⣿⣿⣿⣿⣿⣿⡿⠿⠟⠛⠉⠉⠁⠀⠀⠀⠀⠀⣿⣿⣿⣿⣿⣿⣿⣿⣿⣿⣿⣿⣿⣿⣿⣿⣿⠛⠛⠻⠿⠿⢿⣿⣿⣿⠟⠋⠀⠀⠀⠀⠀⠀⠀⠀⠀⠉⠛⠿⣿⣿⠿⠛⠉⠉⠉⠛⠻⢿⣿⡇</a:t>
            </a:r>
            <a:br/>
            <a:r>
              <a:t>⡿⠁⠀⠀⠀⠀⠀⠀⠀⠀⠀⠈⠙⠿⣿⣿⣿⣿⣿⣿⣿⣿⡿⠟⠋⠉⠀⠀⠀⠀⠀⠀⠀⠀⠀⠀⠀⠀⢀⣿⣿⣿⣿⣿⣿⣿⣿⣿⣿⣿⣿⣿⣿⣿⣿⣿⣆⠀⠀⠀⠀⠀⠀⠈⠁⠀⠀⠀⠀⠀⠀⠀⠀⠀⣠⣴⣶⣶⣶⣤⣀⠀⠀⠀⠀⠀⠀⠀⠀⠈⡇</a:t>
            </a:r>
            <a:br/>
            <a:r>
              <a:t>⡇⠀⠀⠀⠀⠀⠀⠀⠀⠀⠀⠀⠀⠀⠈⠹⣿⣿⣿⠟⠋⠁⠀⠀⠀⠀⠀⠀⠀⠀⠀⠀⠀⠀⠀⠀⠀⠀⢸⣿⣿⣿⣿⣿⣿⣿⣿⣿⣿⣿⣿⣿⣿⣿⣿⣿⣿⣇⠀⠀⠀⠀⠀⠀⠀⠀⠀⠀⠀⠀⣀⣀⣀⣴⣿⣿⣿⣿⣿⣿⣿⣿⣶⣤⡀⠀⠀⠀⠀⠀⠇</a:t>
            </a:r>
            <a:br/>
            <a:r>
              <a:t>⣧⠀⠀⠀⠀⠀⠀⠀⠀⠀⠀⠀⠀⠀⠀⠀⠈⠋⠀⠀⠀⠀⠀⠀⠀⠀⠀⠀⠀⠀⠀⠀⠀⠀⠀⠀⠀⠀⣼⣿⣿⣿⣿⣿⣿⣿⣿⣿⣿⣿⣿⣿⣿⣿⣿⣿⣿⣿⡀⠀⠀⠀⠀⠀⣴⣤⣤⣄⣠⣼⣿⣿⣿⣿⣿⣿⣿⣿⣿⣿⣿⣿⣿⣿⣷⡀⠀⠀⠀⠀⠀</a:t>
            </a:r>
            <a:br/>
            <a:r>
              <a:t>⣿⡄⠀⠀⠀⠀⠀⠀⠀⠀⠀⠀⠀⠀⠀⠀⠀⠀⠀⠀⠀⠀⠀⠀⠀⠀⠀⠀⠀⠀⠀⠀⠀⠀⠀⠀⠀⢠⣿⣿⣿⣿⣿⣿⣿⣿⣿⣿⣿⣿⣿⣿⣿⣿⣿⣿⣿⣿⣧⡀⠀⠀⠀⠀⠉⠻⣿⣿⣿⣿⣿⣿⣿⣿⣿⣿⣿⣿⣿⣿⣿⣿⣿⣿⣿⡇⠀⠀⠀⠀⠀</a:t>
            </a:r>
            <a:br/>
            <a:r>
              <a:t>⣿⣷⡀⠀⠀⠀⠀⠀⠀⠀⠀⠀⠀⠀⠀⠀⠀⠀⠀⠀⠀⠀⠀⠀⠀⠀⠀⠀⠀⠀⠀⠀⠀⠀⠀⠀⠀⣸⣿⣿⣿⣿⣿⣿⣿⣿⣿⣿⣿⣿⣿⣿⣿⣿⣿⣿⣿⣿⣿⣿⣦⣀⠀⠀⠀⠀⣿⣿⣿⣿⣿⣿⣿⣿⣿⣿⣿⣿⣿⣿⣿⣿⣿⣿⣿⡇⠀⠀⠀⠀⠀</a:t>
            </a:r>
            <a:br/>
            <a:r>
              <a:t>⣿⠿⠗⠀⠀⠀⠀⠀⠀⠀⠀⠀⠀⠀⠀⠀⠀⠀⠀⠀⠀⠀⠀⠀⠀⠀⠀⠀⠀⠀⠀⠀⠀⠀⠀⠀⢠⣿⣿⣿⣿⣿⣿⣿⣿⣿⣿⣿⣿⣿⣿⣿⣿⣿⣿⣿⣿⣿⣿⣿⣿⣿⣷⡀⠀⣰⣿⣿⣿⣿⣿⣿⣿⣿⣿⣿⠉⠛⠻⠿⣿⣿⣿⣿⣿⠇⠀⠀⠀⠀⠀</a:t>
            </a:r>
            <a:br/>
            <a:r>
              <a:t>⠀⠀⠀⠀⠀⠀⠀⠀⠀⠀⠀⠀⠀⠀⠀⠀⠀⠀⠀⠀⠀⠀⠀⠀⠀⠀⠀⠀⠀⠀⠀⠀⠀⠀⠀⢀⣾⣿⣿⣿⣿⣿⣿⣿⣿⣿⣿⣿⣿⣿⣿⠿⣿⣿⣿⣿⣿⣿⣿⣿⣿⣿⣿⣷⡀⠿⠋⠙⣿⣿⣿⣿⣿⣿⣿⡏⠀⠀⠀⠀⠀⠀⠀⠀⠀⠀⠀⠀⠀⠀⠀</a:t>
            </a:r>
            <a:br/>
            <a:r>
              <a:t>⠀⠀⠀⠀⠀⠀⠀⠀⠀⠀⠀⠀⠀⠀⠀⠀⠀⠀⠀⠀⠀⠀⠀⠀⠀⠀⠀⠀⠀⠀⠀⠀⠀⠀⢀⣿⣿⣿⣿⣿⣿⣿⣿⣿⣿⣿⣿⣿⣿⣿⠏⠀⠈⠿⣿⣿⣿⣿⣿⣿⣿⣿⣿⣿⣄⣠⣴⣿⣿⣿⣿⣿⣿⠿⠏⠂⠀⠀⠀⠀⠀⠀⠀⠀⠀⠀⠀⠀⠀⠀⠀</a:t>
            </a:r>
            <a:br/>
            <a:r>
              <a:t>⠀⠀⠀⠀⠀⠀⠀⠀⠀⠀⠀⠀⠀⠀⠀⠀⠀⠀⠀⠀⠀⠀⠀⠀⠀⠀⠀⠀⠀⠀⠀⠀⠀⢀⣾⣿⣿⣿⣿⣿⣿⣿⣿⣿⣿⣿⣿⣿⣿⠃⣀⣀⣠⣤⣼⣿⣿⣿⣿⣿⣿⣿⣿⣿⣿⣿⣿⣿⣿⣿⣿⣅⣀⡀⠀⠀⠀⠀⠀⠀⠀⠀⠀⠀⠀⠀⠀⠀⠀⠀⠀</a:t>
            </a:r>
            <a:br/>
            <a:r>
              <a:t>⠀⠀⠀⠀⠀⠀⠀⠀⠀⠀⠀⠀⠀⠀⠀⠀⠀⠀⠀⠀⠀⠀⠀⠀⠀⠀⠀⠀⠀⠀⠀⠀⠀⠈⠙⠿⣿⣿⣿⣿⣿⣿⣿⣿⣿⣿⣿⣿⣿⣿⣿⣿⣿⣿⣿⣿⣿⣿⣿⣿⣿⣿⣿⣿⣿⣿⣿⣿⣿⣿⣿⣿⣿⣿⠀⠀⠀⠀⠀⠀⠀⠀⠀⠀⠀⠀⠀⠀⠀⠀⠀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⠀⠀⠀⠀⠀⠀⠀⠀⠀⠀⠀⠀⠀⠀⠀⠀⠀⠀⠀⠀⠀⠀⠀⠀⠀⠀⠀⠀⠀⠀⠀⠀⠀⠀⠀⠀⠈⠻⣿⣿⣿⣿⣿⣿⣿⣿⣿⣿⣿⣿⣿⣿⣿⣿⣿⣿⣿⣿⣿⣿⣿⣿⣿⣿⣿⣿⣿⣿⣿⣿⣿⠛⠛⠁⠀⠀⠀⠀⠀⠀⠀⠀⠀⠀⠀⠀⠀⠀⠀⠀⠀</a:t>
            </a:r>
            <a:br/>
            <a:r>
              <a:t>⣦⡀⠀⠀⠀⠀⠀⠀⠀⠀⠀⠀⠀⠀⠀⠀⠀⠀⠀⠀⠀⠀⠀⠀⠀⠀⠀⠀⠀⠀⠀⠀⠀⠀⠀⠀⠀⠀⠘⢿⣿⣿⣿⣿⣿⣿⣿⣿⣿⣿⣿⣿⣿⣿⣿⣿⣿⣿⣿⣿⣿⣿⣿⣿⣿⣿⣿⣿⣿⣿⣿⣷⣄⠀⠀⠀⠀⠀⠀⠀⠀⠀⠀⠀⠀⠀⠀⠀⠀⠀⠀</a:t>
            </a:r>
            <a:br/>
            <a:r>
              <a:t>⣿⡟⠀⠀⠀⠀⠀⠀⠀⠀⠀⠀⠀⠀⠀⠀⠀⠀⠀⠀⠀⠀⠀⠀⠀⠀⠀⠀⠀⠀⠀⠀⠀⠀⠀⠀⠀⠀⠀⠀⠹⣿⣿⣿⣿⣿⣿⣿⣿⣿⣿⣿⣿⣿⣿⣿⣿⣿⣿⣿⣿⣿⣿⣿⣿⣿⣿⣿⣿⣿⣿⣿⣿⣆⠀⠀⠀⠀⠀⠀⠀⠀⠀⠀⠀⠀⠀⠀⠀⠀⠀</a:t>
            </a:r>
            <a:br/>
            <a:r>
              <a:t>⠋⠀⠀⠀⠀⠀⠀⠀⠀⠀⠀⠀⠀⠀⠀⠀⠀⠀⠀⠀⠀⠀⠀⠀⠀⠀⠀⠀⠀⠀⠀⠀⠀⠀⠀⠀⠀⠀⠀⠀⠀⠘⢿⣿⣿⣿⣿⣿⣿⣿⣿⣿⣿⣿⣿⣿⣿⣿⣿⣿⣿⣿⣿⣿⣿⣿⣿⣿⣿⣿⣿⣿⣿⣿⡀⠀⠀⠀⠀⠀⠀⠀⠀⠀⠀⠀⠀⠀⠀⠀⠀</a:t>
            </a:r>
            <a:br/>
            <a:r>
              <a:t>⠀⠀⠀⠀⠀⠀⡀⠀⠀⠀⠀⠀⠀⠀⠀⠀⠀⠀⠀⠀⡀⠀⠀⠀⠀⠀⠀⠀⠀⠀⠀⠀⠀⠀⠀⠀⠀⠀⠀⠀⠀⠀⠀⢻⣿⣿⣿⣿⣿⣿⣿⣿⣿⣿⣿⣿⣿⣿⣿⣿⣿⣿⣿⣿⣿⣿⣿⣿⣿⣿⣿⣿⣿⣿⡇⠀⠀⠀⠀⠀⠀⠀⠀⠀⠀⠀⠀⠀⠀⠀⠀</a:t>
            </a:r>
            <a:br/>
            <a:r>
              <a:t>⠀⢀⣠⣴⣾⣿⣿⣷⡄⠀⠀⠀⠀⠀⠀⠀⠀⠀⠀⠀⣿⣶⣄⡀⠀⠀⠀⠀⠀⠀⠀⠀⠀⠀⠀⠀⠀⠀⠀⠀⠀⠀⠀⠀⠹⣿⣿⣿⣿⣿⣿⣿⣿⣿⣿⣿⣿⣿⣿⣿⣿⣿⣿⣿⣿⣿⣿⣿⣿⣿⣿⣿⣿⣿⠃⠀⠀⠀⠀⠀⠀⠀⠀⠀⠀⠀⠀⠀⠀⠀⠀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⠀⠀⠀⠀⠀⠀⠀⠀⠀⠀⠀⠀⠀⠀⠀⠀⠀⠀⠀⠀⠀⠀⠀⠀⠀⠀⠀⢠⣿⣿⣿⣿⣿⣿⣿⣿⣿⣿⡟⠉⠉⠀⠀⠀⠀⠀⠀⠀⠀⠀⠀⠀⠀⠀⠀⠀⠀⠀⠀⠀⠀⠀⠀⠀⠀⠀⠀⠀⠀⠀⠀⠀⠀⠀⠉⠛⠿⣿⣿⣿⣿⣿⣿⣿⣿⣿⣿⣿⣿⣿⡇</a:t>
            </a:r>
            <a:br/>
            <a:r>
              <a:t>⠀⠀⠀⠀⠀⠀⠀⠀⠀⠀⠀⠀⠀⠀⠀⠀⠀⠀⠀⠀⠀⠀⠀⠀⠀⠀⠀⠈⠻⣿⣿⣿⣿⣿⣿⣿⣿⣿⡇⠀⠀⠀⠀⠀⠀⠀⠀⠀⠀⠀⠀⠀⠀⠀⠀⠀⠀⠀⠀⠀⠀⠀⠀⠀⠀⠀⠀⠀⠀⠀⠀⠀⠀⠀⠀⠀⠀⠀⠉⠛⠿⢿⣿⣿⣿⣿⣿⣿⣿⣿⡇</a:t>
            </a:r>
            <a:br/>
            <a:r>
              <a:t>⠀⠀⠀⠀⠀⠀⠀⠀⠀⠀⠀⠀⠀⠀⠀⠀⠀⠀⠀⠀⠀⠀⠀⠀⠀⠀⠀⠀⠀⠈⠻⣿⣿⣿⣿⣿⣿⣿⣿⠀⠀⠀⠀⠀⠀⠀⠀⠀⠀⠀⠀⠀⠀⠀⠀⠀⠀⠀⠀⠀⠀⠀⠀⠀⠀⠀⠀⠀⠀⠀⠀⠀⠀⠀⠀⠀⠀⠀⠀⠀⠀⠀⠈⠉⠛⠿⢿⣿⣿⣿⡇</a:t>
            </a:r>
            <a:br/>
            <a:r>
              <a:t>⠀⠀⠀⠀⠀⠀⠀⠀⠀⠀⠀⠀⠀⠀⠀⠀⠀⠀⠀⠀⠀⠀⠀⠀⠀⠀⠀⠀⠀⠀⠀⠙⢿⣿⣿⣿⣿⣿⣿⡆⠀⠀⠀⠀⠀⠀⠀⠀⠀⠀⠀⠀⠀⠀⠀⠀⠀⠀⠀⠀⠀⠀⠀⠀⠀⠀⠀⠀⠀⠀⠀⠀⠀⠀⠀⠀⠀⠀⠀⠀⠀⠀⠀⠀⠀⠀⠀⠀⠉⠙⠃</a:t>
            </a:r>
            <a:br/>
            <a:r>
              <a:t>⠀⠀⠀⠀⠀⠀⠀⠀⠀⠀⠀⠀⠀⠀⠀⠀⠀⠀⠀⠀⠀⠀⠀⠀⠀⠀⠀⠀⠀⠀⠀⠀⠈⣿⣿⣿⣿⣿⣿⣷⠀⠀⠀⠀⠀⠀⠀⠀⠀⠀⠀⠀⠀⠀⠀⠀⠀⠀⠀⠀⠀⠀⠀⠀⠀⠀⠀⠀⠀⠀⠀⠀⠀⠀⠀⠀⠀⠀⠀⠀⠀⠀⠀⠀⠀⠀⠀⠀⠀⠀⠀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⠀⠀⠀⠀⠀⠀⠀⠀⠀⠀⠀⠀⠀⠀⠀⠀⠀⠀⠀⠀⠀⠀⠀⠀⠀⠀⠀⠀⠀⠀⣼⣿⣿⣿⣿⣿⣿⣿⣿⣿⣿⣷⠀⠀⠀⠀⠀⠀⠀⠀⠀⠀⠀⠀⠀⠀⠀⠀⠀⠀⠀⠀⠀⠀⠀⠀⠀⠀⠀⠀⠀⠀⠀⠀⠀⠀⠀⠀⠀⠀⠀⠀⠀⠀⠀⠀⠀⠀⠀⠀⡄</a:t>
            </a:r>
            <a:br/>
            <a:r>
              <a:t>⠀⠀⠀⠀⠀⠀⠀⠀⠀⠀⠀⠀⠀⠀⠀⠀⠀⠀⠀⠀⠀⠀⠀⠀⠀⠀⠀⠀⠀⠀⠙⣿⣿⣿⣿⣿⣿⣿⣿⣿⣿⣿⣇⠀⠀⠀⠀⠀⠀⠀⠀⠀⠀⠀⠀⠀⠀⠀⠀⠀⠀⠀⠀⠀⠀⠀⠀⠀⠀⠀⠀⠀⠀⠀⠀⠀⠀⠀⠀⠀⠀⠀⠀⠀⠀⠀⠀⠀⠀⢠⡇</a:t>
            </a:r>
            <a:br/>
            <a:r>
              <a:t>⠀⠀⠀⠀⠀⠀⠀⠀⠀⠀⠀⠀⠀⠀⠀⠀⠀⠀⠀⠀⠀⠀⠀⠀⠀⠀⠀⠀⠀⠀⠀⠹⣿⣿⣿⣿⣿⣿⣿⣿⣿⣿⣿⣆⠀⠀⠀⠀⠀⠀⠀⠀⠀⠀⠀⠀⠀⠀⠀⠀⠀⠀⠀⠀⠀⠀⠀⠀⠀⠀⠀⠀⠀⠀⠀⠀⠀⠀⠀⠀⠀⠀⠀⠀⠀⠀⠀⠀⠀⣾⡇</a:t>
            </a:r>
            <a:br/>
            <a:r>
              <a:t>⠀⠀⠀⠀⠀⠀⠀⠀⠀⠀⠀⠀⠀⠀⠀⠀⠀⠀⠀⠀⠀⠀⠀⠀⠀⠀⠀⠀⠀⠀⠀⠀⢻⣿⣿⣿⣿⣿⣿⣿⣿⣿⣿⣿⣆⠀⠀⠀⠀⠀⠀⠀⠀⠀⠀⠀⠀⠀⠀⠀⠀⠀⠀⠀⠀⠀⠀⠀⠀⠀⠀⠀⠀⠀⠀⠀⠀⠀⠀⠀⠀⠀⠀⠀⠀⠀⠀⠀⣰⣿⡇</a:t>
            </a:r>
            <a:br/>
            <a:r>
              <a:t>⠀⠀⠀⠀⠀⠀⠀⠀⠀⠀⠀⠀⠀⠀⠀⠀⠀⠀⠀⠀⠀⠀⠀⠀⠀⠀⠀⠀⠀⠀⠀⠀⠈⣿⣿⣿⣿⣿⣿⣿⣿⣿⣿⣿⣿⣆⡀⠀⠀⠀⠀⠀⠀⠀⠀⠀⠀⠀⠀⣴⡄⠀⠀⠀⠀⠀⠀⠀⠀⠀⠀⠀⠀⠀⠀⠀⠀⠀⠀⠀⠀⠀⠀⠀⠀⠀⠀⢰⣿⣿⡇</a:t>
            </a:r>
            <a:br/>
            <a:r>
              <a:t>⠀⠀⠀⠀⠀⠀⠀⠀⠀⠀⠀⠀⠀⠀⠀⠀⠀⠀⠀⠀⣀⠀⠀⠀⠀⠀⠀⠀⠀⠀⠀⠀⠀⢸⣿⣿⣿⣿⣿⣿⣿⣿⣿⣿⣿⣿⣿⣶⣤⣄⡀⠀⠀⠀⠀⠀⠀⢠⣾⣿⡇⠀⠀⠀⠀⠀⠀⠀⠀⠀⠀⠀⠀⠀⠀⠀⠀⠀⠀⠀⠀⠀⠀⠀⠀⠀⣠⣿⣿⣿⡇</a:t>
            </a:r>
            <a:br/>
            <a:r>
              <a:t>⣧⣀⣀⣠⣴⣾⣿⣶⣤⣄⡀⠀⠀⠀⠀⠀⠀⠀⣠⣾⣿⣿⣿⣶⣶⣶⣦⣤⣤⣤⣤⣤⣤⣼⣿⣿⣿⣿⣿⣿⣿⣿⣿⣿⣿⣿⣿⣿⣿⣿⣿⣷⣶⣶⣶⣶⣶⣿⣿⣿⣷⣄⠀⠀⠀⠀⠀⠀⠀⠀⠀⠀⠀⠀⠀⠀⠀⢀⣀⣀⣤⣤⣶⣶⣾⣿⣿⣿⣿⣿⡇</a:t>
            </a:r>
            <a:br/>
            <a:r>
              <a:t>⣿⣿⣿⣿⣿⣿⣿⣿⣿⣿⣿⣷⣦⣄⣀⣀⣴⣿⣿⣿⣿⣿⣿⣿⣿⣿⣿⣿⣿⣿⣿⣿⣿⣿⣿⣿⣿⣿⣿⣿⣿⣿⣿⣿⣿⣿⣿⣿⣿⣿⣿⣿⣿⣿⣿⣿⣿⣿⣿⣿⣿⣿⣿⣶⣶⣶⣶⣤⣤⣶⣶⣶⣶⣶⣶⣿⣿⣿⣿⣿⣿⣿⣿⣿⣿⣿⣿⣿⣿⣿⡇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⣿⣿⣿⣿⡿⠛⠻⢿⣿⣿⣿⣿⣿⣿⣿⣿⣿⣿⣿⣿⣿⣿⣿⣿⣿⣿⣿⣿⣿⣿⣿⣿⣿⣿⣿⣿⣿⠿⠿⣿⣿⣿⣿⣿⣿⣿⣿⣿⣿⣿⣿⣿⣿⣿⣿⣿⣿⣿⣿⣿⣿⣿⣿⣿⣿⣿⣿⣿⡿⠋⠉⠉⠙⠻⢿⣿⣿⣿⣿⣿⣿⣿⣿⣿⣿⣿⣿⣿⣿⣿⡇</a:t>
            </a:r>
            <a:br/>
            <a:r>
              <a:t>⣿⣿⣿⠏⠀⠀⠀⠀⠉⠻⣿⣿⣿⣿⣿⣿⣿⣿⣿⣿⣿⣿⣿⣿⣿⣿⣿⣿⣿⡿⠿⠛⠋⠉⠉⠀⠀⠀⢀⣿⣿⣿⣿⣿⣿⣿⣿⣿⣿⠛⠛⢻⡟⣿⣿⣿⠿⠿⢿⣿⣿⣿⣿⣿⣿⣿⠟⠁⠀⠀⠀⠀⠀⠀⠀⠈⠛⠿⣿⣿⣿⣿⠿⠛⠛⠛⠿⣿⣿⣿⡇</a:t>
            </a:r>
            <a:br/>
            <a:r>
              <a:t>⣿⡿⠁⠀⠀⠀⠀⠀⠀⠀⠈⠛⠿⣿⣿⣿⣿⣿⣿⣿⣿⣿⣿⡿⠟⠛⠉⠁⠀⠀⠀⠀⠀⠀⠀⠀⠀⠀⢸⣿⣿⣿⣿⣿⣿⣿⣿⣿⣷⣀⣰⣿⣿⣿⣿⣿⣧⠀⠀⠀⠀⠉⠉⠛⠛⠁⠀⠀⠀⠀⠀⠀⠀⠀⠀⠀⠀⠀⠀⠙⠋⠀⠀⠀⠀⠀⠀⠀⠙⢿⡇</a:t>
            </a:r>
            <a:br/>
            <a:r>
              <a:t>⣿⠇⠀⠀⠀⠀⠀⠀⠀⠀⠀⠀⠀⠈⠻⣿⣿⣿⣿⣿⡿⠛⠁⠀⠀⠀⠀⠀⠀⠀⠀⠀⠀⠀⠀⠀⠀⠀⣿⣿⣿⣿⣿⣿⣿⣿⣿⣿⣿⣿⣿⣿⣿⣿⣿⣿⣿⣧⠀⠀⠀⠀⠀⠀⠀⠀⠀⠀⠀⠀⠀⠀⠀⠀⠀⠀⠀⠀⣀⣠⣀⡀⠀⠀⠀⠀⠀⠀⠀⢸⡇</a:t>
            </a:r>
            <a:br/>
            <a:r>
              <a:t>⣿⡄⠀⠀⠀⠀⠀⠀⠀⠀⠀⠀⠀⠀⠀⠘⢿⡿⠛⠁⠀⠀⠀⠀⠀⠀⠀⠀⠀⠀⠀⠀⠀⠀⠀⠀⠀⢰⣿⣿⣿⣿⣿⣿⣿⣿⣿⣿⣿⣿⣿⣿⣿⣿⣿⣿⣿⣿⣷⡀⠀⠀⠀⠀⠀⠀⠀⠀⠀⠀⠀⠀⠀⠀⠀⠀⢠⣾⣿⣿⣿⣿⣷⣶⣤⡀⠀⠀⠀⠀⡇</a:t>
            </a:r>
            <a:br/>
            <a:r>
              <a:t>⣿⣇⠀⠀⠀⠀⠀⠀⠀⠀⠀⠀⠀⠀⠀⠀⠈⠀⠀⠀⠀⠀⠀⠀⠀⠀⠀⠀⠀⠀⠀⠀⠀⠀⠀⠀⠀⣾⣿⣿⣿⣿⣿⣿⣿⣿⣿⣿⣿⣿⣿⣿⣿⣿⣿⣿⣿⣿⣿⣷⠀⠀⠀⠀⠀⠀⠀⠀⣀⡀⠀⠀⠀⠀⣤⣴⣿⣿⣿⣿⣿⣿⣿⣿⣿⣿⣷⡄⠀⠀⠁</a:t>
            </a:r>
            <a:br/>
            <a:r>
              <a:t>⣿⣿⡄⠀⠀⠀⠀⠀⠀⠀⠀⠀⠀⠀⠀⠀⠀⠀⠀⠀⠀⠀⠀⠀⠀⠀⠀⠀⠀⠀⠀⠀⠀⠀⠀⠀⣰⣿⣿⣿⣿⣿⣿⣿⣿⣿⣿⣿⣿⣿⣿⣿⣿⣿⣿⣿⣿⣿⣿⣿⣇⠀⠀⠀⠀⠀⠀⠀⠿⣿⣶⣶⣶⣿⣿⣿⣿⣿⣿⣿⣿⣿⣿⣿⣿⣿⣿⣿⠀⠀⠀</a:t>
            </a:r>
            <a:br/>
            <a:r>
              <a:t>⣿⣿⣿⣆⠀⠀⠀⠀⠀⠀⠀⠀⠀⠀⠀⠀⠀⠀⠀⠀⠀⠀⠀⠀⠀⠀⠀⠀⠀⠀⠀⠀⠀⠀⠀⢠⣿⣿⣿⣿⣿⣿⣿⣿⣿⣿⣿⣿⣿⣿⣿⣿⣿⣿⣿⣿⣿⣿⣿⣿⣿⣦⣄⠀⠀⠀⠀⠀⠀⠈⣿⣿⣿⣿⣿⣿⣿⣿⣿⣿⣿⣿⣿⣿⣿⣿⣿⣿⡆⠀⠀</a:t>
            </a:r>
            <a:br/>
            <a:r>
              <a:t>⠉⠀⠀⠀⠀⠀⠀⠀⠀⠀⠀⠀⠀⠀⠀⠀⠀⠀⠀⠀⠀⠀⠀⠀⠀⠀⠀⠀⠀⠀⠀⠀⠀⠀⢠⣿⣿⣿⣿⣿⣿⣿⣿⣿⣿⣿⣿⣿⣿⣿⣿⣿⣿⣿⣿⣿⣿⣿⣿⣿⣿⣿⣿⣿⣦⡀⠀⠀⠀⣰⣿⣿⣿⣿⣿⣿⣿⣿⣿⣿⣿⣿⣿⣿⣿⣿⣿⣿⡇⠀⠀</a:t>
            </a:r>
            <a:br/>
            <a:r>
              <a:t>⠀⠀⠀⠀⠀⠀⠀⠀⠀⠀⠀⠀⠀⠀⠀⠀⠀⠀⠀⠀⠀⠀⠀⠀⠀⠀⠀⠀⠀⠀⠀⠀⠀⣴⣿⣿⣿⣿⣿⣿⣿⣿⣿⣿⣿⣿⣿⣿⣿⣿⡿⠋⠙⢿⣿⣿⣿⣿⣿⣿⣿⣿⣿⣿⣿⣿⡄⠀⠀⣿⣿⣿⣿⣿⣿⣿⣿⣿⣿⣷⠀⠉⠙⠛⠛⠿⠿⠛⠀⠀⠀</a:t>
            </a:r>
            <a:br/>
            <a:r>
              <a:t>⠀⠀⠀⠀⠀⠀⠀⠀⠀⠀⠀⠀⠀⠀⠀⠀⠀⠀⠀⠀⠀⠀⠀⠀⠀⠀⠀⠀⠀⠀⠀⢀⣾⣿⣿⣿⣿⣿⣿⣿⣿⣿⣿⣿⣿⣿⣿⣿⣿⠟⠁⠀⠀⠀⠻⣿⣿⣿⣿⣿⣿⣿⣿⣿⣿⣿⣿⡀⠀⠙⣁⣬⣿⣿⣿⣿⣿⣿⣿⠀⠀⠀⠀⠀⠀⠀⠀⠀⠀⠀⠀</a:t>
            </a:r>
            <a:br/>
            <a:r>
              <a:t>⠀⠀⠀⠀⠀⠀⠀⠀⠀⠀⠀⠀⠀⠀⠀⠀⠀⠀⠀⠀⠀⠀⠀⠀⠀⠀⠀⠀⠀⠀⠀⠙⠛⠿⣿⣿⣿⣿⣿⣿⣿⣿⣿⣿⣿⣿⣿⣿⡏⠀⠀⠀⠀⠀⠀⠈⠻⣿⣿⣿⣿⣿⣿⣿⣿⣿⣿⣧⣠⣾⣿⣿⣿⣿⣿⠟⠛⠉⠃⠀⠀⠀⠀⠀⠀⠀⠀⠀⠀⠀⠀</a:t>
            </a:r>
            <a:br/>
            <a:r>
              <a:t>⠀⠀⠀⠀⠀⠀⠀⠀⠀⠀⠀⠀⠀⠀⠀⠀⠀⠀⠀⠀⠀⠀⠀⠀⠀⠀⠀⠀⠀⠀⠀⠀⠀⠀⠈⠻⣿⣿⣿⣿⣿⣿⣿⣿⣿⣿⣿⣿⣿⣤⣤⣤⣤⣴⣶⣾⣿⣿⣿⣿⣿⣿⣿⣿⣿⣿⣿⣿⣿⣿⣿⣿⣿⣿⣿⣶⣶⣄⠀⠀⠀⠀⠀⠀⠀⠀⠀⠀⠀⠀⠀</a:t>
            </a:r>
            <a:br/>
            <a:r>
              <a:t>⣶⣤⡀⠀⠀⠀⠀⠀⠀⠀⠀⠀⠀⠀⠀⠀⠀⠀⠀⠀⠀⠀⠀⠀⠀⠀⠀⠀⠀⠀⠀⠀⠀⠀⠀⠀⠈⠻⣿⣿⣿⣿⣿⣿⣿⣿⣿⣿⣿⣿⣿⣿⣿⣿⣿⣿⣿⣿⣿⣿⣿⣿⣿⣿⣿⣿⣿⣿⣿⣿⣿⣿⣿⣿⣿⣿⣿⠟⠀⠀⠀⠀⠀⠀⠀⠀⠀⠀⠀⠀⠀</a:t>
            </a:r>
            <a:br/>
            <a:r>
              <a:t>⣿⣿⠏⠀⠀⠀⠀⠀⠀⠀⠀⠀⠀⠀⠀⠀⠀⠀⠀⠀⠀⠀⠀⠀⠀⠀⠀⠀⠀⠀⠀⠀⠀⠀⠀⠀⠀⠀⠈⢻⣿⣿⣿⣿⣿⣿⣿⣿⣿⣿⣿⣿⣿⣿⣿⣿⣿⣿⣿⣿⣿⣿⣿⣿⣿⣿⣿⣿⣿⣿⣿⣿⣿⣿⣿⣧⡀⠀⠀⠀⠀⠀⠀⠀⠀⠀⠀⠀⠀⠀⠀</a:t>
            </a:r>
            <a:br/>
            <a:r>
              <a:t>⠟⠁⠀⠀⠀⠀⠀⠀⠀⠀⠀⠀⠀⠀⠀⠀⠀⠀⠀⠀⠀⠀⠀⠀⠀⠀⠀⠀⠀⠀⠀⠀⠀⠀⠀⠀⠀⠀⠀⠀⠙⢿⣿⣿⣿⣿⣿⣿⣿⣿⣿⣿⣿⣿⣿⣿⣿⣿⣿⣿⣿⣿⣿⣿⣿⣿⣿⣿⣿⣿⣿⣿⣿⣿⣿⣿⣿⡄⠀⠀⠀⠀⠀⠀⠀⠀⠀⠀⠀⠀⠀</a:t>
            </a:r>
            <a:br/>
            <a:r>
              <a:t>⠀⠀⠀⠀⠀⣀⣠⣄⠀⠀⠀⠀⠀⠀⠀⠀⠀⠀⠀⢠⣀⠀⠀⠀⠀⠀⠀⠀⠀⠀⠀⠀⠀⠀⠀⠀⠀⠀⠀⠀⠀⠈⠻⣿⣿⣿⣿⣿⣿⣿⣿⣿⣿⣿⣿⣿⣿⣿⣿⣿⣿⣿⣿⣿⣿⣿⣿⣿⣿⣿⣿⣿⣿⣿⣿⣿⣿⣿⠀⠀⠀⠀⠀⠀⠀⠀⠀⠀⠀⠀⠀</a:t>
            </a:r>
            <a:br/>
            <a:r>
              <a:t>⠀⢀⣤⣶⣿⣿⣿⣿⣧⠀⠀⠀⠀⠀⠀⠀⠀⠀⠀⠘⣿⣷⣦⣀⠀⠀⠀⠀⠀⠀⠀⠀⠀⠀⠀⠀⠀⠀⠀⠀⠀⠀⠀⠙⣿⣿⣿⣿⣿⣿⣿⣿⣿⣿⣿⣿⣿⣿⣿⣿⣿⣿⣿⣿⣿⣿⣿⣿⣿⣿⣿⣿⣿⣿⣿⣿⣿⣿⡇⠀⠀⠀⠀⠀⠀⠀⠀⠀⠀⠀⠇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⠀⠀⠀⠀⠀⠀⠀⠀⠀⠀⠀⠀⠀⠀⠀⠀⠀⠀⠀⠀⠀⠀⠀⠀⠀⠀⠀⣰⣿⣿⣿⣿⣿⣿⣿⣿⣿⣿⣿⠛⠉⠉⠉⠀⠀⠀⠀⠀⠀⠀⠀⠀⠀⠀⠀⠀⠀⠀⠀⠀⠀⠀⠀⠀⠀⠀⠀⠀⠀⠀⠀⠀⠀⠀⠙⠻⢿⣿⣿⣿⣿⣿⣿⣿⣿⣿⣿⣿⣿⣿⡇</a:t>
            </a:r>
            <a:br/>
            <a:r>
              <a:t>⠀⠀⠀⠀⠀⠀⠀⠀⠀⠀⠀⠀⠀⠀⠀⠀⠀⠀⠀⠀⠀⠀⠀⠀⠀⠀⠀⠙⠻⣿⣿⣿⣿⣿⣿⣿⣿⣿⣿⠀⠀⠀⠀⠀⠀⠀⠀⠀⠀⠀⠀⠀⠀⠀⠀⠀⠀⠀⠀⠀⠀⠀⠀⠀⠀⠀⠀⠀⠀⠀⠀⠀⠀⠀⠀⠀⠀⠉⠛⠻⣿⣿⣿⣿⣿⣿⣿⣿⣿⣿⡇</a:t>
            </a:r>
            <a:br/>
            <a:r>
              <a:t>⠀⠀⠀⠀⠀⠀⠀⠀⠀⠀⠀⠀⠀⠀⠀⠀⠀⠀⠀⠀⠀⠀⠀⠀⠀⠀⠀⠀⠀⠙⢿⣿⣿⣿⣿⣿⣿⣿⣿⡀⠀⠀⠀⠀⠀⠀⠀⠀⠀⠀⠀⠀⠀⠀⠀⠀⠀⠀⠀⠀⠀⠀⠀⠀⠀⠀⠀⠀⠀⠀⠀⠀⠀⠀⠀⠀⠀⠀⠀⠀⠀⠈⠙⠻⠿⣿⣿⣿⣿⣿⡇</a:t>
            </a:r>
            <a:br/>
            <a:r>
              <a:t>⠀⠀⠀⠀⠀⠀⠀⠀⠀⠀⠀⠀⠀⠀⠀⠀⠀⠀⠀⠀⠀⠀⠀⠀⠀⠀⠀⠀⠀⠀⠀⠙⣿⣿⣿⣿⣿⣿⣿⣇⠀⠀⠀⠀⠀⠀⠀⠀⠀⠀⠀⠀⠀⠀⠀⠀⠀⠀⠀⠀⠀⠀⠀⠀⠀⠀⠀⠀⠀⠀⠀⠀⠀⠀⠀⠀⠀⠀⠀⠀⠀⠀⠀⠀⠀⠀⠉⠙⠛⠿⡇</a:t>
            </a:r>
            <a:br/>
            <a:r>
              <a:t>⠀⠀⠀⠀⠀⠀⠀⠀⠀⠀⠀⠀⠀⠀⠀⠀⠀⠀⠀⠀⠀⠀⠀⠀⠀⠀⠀⠀⠀⠀⠀⠀⠈⣿⣿⣿⣿⣿⣿⣿⡄⠀⠀⠀⠀⠀⠀⠀⠀⠀⠀⠀⠀⠀⠀⠀⠀⠀⠀⠀⠀⠀⠀⠀⠀⠀⠀⠀⠀⠀⠀⠀⠀⠀⠀⠀⠀⠀⠀⠀⠀⠀⠀⠀⠀⠀⠀⠀⠀⠀⠁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⠀⠀⠀⠀⠀⠀⠀⠀⠀⠀⠀⠀⠀⠀⠀⠀⠀⠀⠀⠀⠀⠀⠀⠀⠀⠀⠀⠀⠀⠀⠀⠀⣴⣿⣿⣿⣿⣿⣿⣿⣷⠀⠀⠀⠀⠀⠀⠀⠀⠀⠀⠀⠀⠀⠀⠀⠀⠀⠀⠀⠀⠀⠀⠀⠀⠀⠀⠀⠀⠀⠀⠀⠀⠀⠀⠀⠀⠀⠀⠀⠀⠀⠀⠀⠀⠀⠀⠀⠀⠀⠀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⠀⠀⠀⠀⠀⠀⠀⠀⠀⠀⠀⠀⠀⠀⠀⠀⠀⠀⠀⠀⠀⠀⠀⠀⠀⠀⠀⠀⠀⠀⢀⣾⣿⣿⣿⣿⣿⣿⣿⣿⣿⣇⠀⠀⠀⠀⠀⠀⠀⠀⠀⠀⠀⠀⠀⠀⠀⠀⠀⠀⠀⠀⠀⠀⠀⠀⠀⠀⠀⠀⠀⠀⠀⠀⠀⠀⠀⠀⠀⠀⠀⠀⠀⠀⠀⠀⠀⠀⠀⠀⠀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⠀⠀⠀⠀⠀⠀⠀⠀⠀⠀⠀⠀⠀⠀⠀⠀⠀⠀⠀⠀⠀⠀⠀⠀⠀⠀⠀⠀⠀⢴⣿⣿⣿⣿⣿⣿⣿⣿⣿⣿⣿⣿⡆⠀⠀⠀⠀⠀⠀⠀⠀⠀⠀⠀⠀⠀⠀⠀⠀⠀⠀⠀⠀⠀⠀⠀⠀⠀⠀⠀⠀⠀⠀⠀⠀⠀⠀⠀⠀⠀⠀⠀⠀⠀⠀⠀⠀⠀⠀⠀⡇</a:t>
            </a:r>
            <a:br/>
            <a:r>
              <a:t>⠀⠀⠀⠀⠀⠀⠀⠀⠀⠀⠀⠀⠀⠀⠀⠀⠀⠀⠀⠀⠀⠀⠀⠀⠀⠀⠀⠀⠀⠈⢿⣿⣿⣿⣿⣿⣿⣿⣿⣿⣿⣿⣷⡀⠀⠀⠀⠀⠀⠀⠀⠀⠀⠀⠀⠀⠀⠀⠀⠀⠀⠀⠀⠀⠀⠀⠀⠀⠀⠀⠀⠀⠀⠀⠀⠀⠀⠀⠀⠀⠀⠀⠀⠀⠀⠀⠀⠀⠀⢰⡇</a:t>
            </a:r>
            <a:br/>
            <a:r>
              <a:t>⠀⠀⠀⠀⠀⠀⠀⠀⠀⠀⠀⠀⠀⠀⠀⠀⠀⠀⠀⠀⠀⠀⠀⠀⠀⠀⠀⠀⠀⠀⠈⢿⣿⣿⣿⣿⣿⣿⣿⣿⣿⣿⣿⣷⡀⠀⠀⠀⠀⠀⠀⠀⠀⠀⠀⠀⠀⠀⠀⠀⠀⠀⠀⠀⠀⠀⠀⠀⠀⠀⠀⠀⠀⠀⠀⠀⠀⠀⠀⠀⠀⠀⠀⠀⠀⠀⠀⠀⢠⣿⡇</a:t>
            </a:r>
            <a:br/>
            <a:r>
              <a:t>⠀⠀⠀⠀⠀⠀⠀⠀⠀⠀⠀⠀⠀⠀⠀⠀⠀⠀⠀⠀⠀⠀⠀⠀⠀⠀⠀⠀⠀⠀⠀⠘⣿⣿⣿⣿⣿⣿⣿⣿⣿⣿⣿⣿⣷⡀⠀⠀⠀⠀⠀⠀⠀⠀⠀⠀⠀⠀⠀⠀⠀⠀⠀⠀⠀⠀⠀⠀⠀⠀⠀⠀⠀⠀⠀⠀⠀⠀⠀⠀⠀⠀⠀⠀⠀⠀⠀⢀⣾⣿⡇</a:t>
            </a:r>
            <a:br/>
            <a:r>
              <a:t>⠀⠀⠀⠀⠀⠀⠀⠀⠀⠀⠀⠀⠀⠀⠀⠀⠀⠀⠀⠀⠀⠀⠀⠀⠀⠀⠀⠀⠀⠀⠀⠀⢹⣿⣿⣿⣿⣿⣿⣿⣿⣿⣿⣿⣿⣷⣤⡀⠀⠀⠀⠀⠀⠀⠀⠀⠀⠀⢀⣼⡇⠀⠀⠀⠀⠀⠀⠀⠀⠀⠀⠀⠀⠀⠀⠀⠀⠀⠀⠀⠀⠀⠀⠀⠀⠀⢀⣾⣿⣿⡇</a:t>
            </a:r>
            <a:br/>
            <a:r>
              <a:t>⡀⠀⠀⠀⠀⠀⣀⠀⠀⠀⠀⠀⠀⠀⠀⠀⠀⠀⠀⢠⣄⣀⡀⠀⠀⠀⠀⠀⠀⠀⠀⠀⠀⣿⣿⣿⣿⣿⣿⣿⣿⣿⣿⣿⣿⣿⣿⣿⣷⣦⣀⡀⠀⠀⠀⠀⠀⣠⣾⣿⡇⠀⠀⠀⠀⠀⠀⠀⠀⠀⠀⠀⠀⠀⠀⠀⠀⠀⠀⠀⠀⠀⠀⠀⢀⣠⣾⣿⣿⣿⡇</a:t>
            </a:r>
            <a:br/>
            <a:r>
              <a:t>⣷⣄⣀⣤⣴⣿⣿⣷⣦⣤⣀⠀⠀⠀⠀⠀⠀⢀⣴⣿⣿⣿⣿⣿⣿⣷⣶⣶⣦⣤⣤⣤⣾⣿⣿⣿⣿⣿⣿⣿⣿⣿⣿⣿⣿⣿⣿⣿⣿⣿⣿⣿⣿⣷⣶⣶⣿⣿⣿⣿⣿⣄⠀⠀⠀⠀⠀⠀⠀⠀⠀⠀⠀⠀⠀⠀⢀⣀⣀⣤⣤⣶⣶⣿⣿⣿⣿⣿⣿⣿⡇</a:t>
            </a:r>
            <a:br/>
            <a:r>
              <a:t>⣿⣿⣿⣿⣿⣿⣿⣿⣿⣿⣿⣷⣦⣤⣀⣠⣴⣿⣿⣿⣿⣿⣿⣿⣿⣿⣿⣿⣿⣿⣿⣿⣿⣿⣿⣿⣿⣿⣿⣿⣿⣿⣿⣿⣿⣿⣿⣿⣿⣿⣿⣿⣿⣿⣿⣿⣿⣿⣿⣿⣿⣿⣿⣿⣶⣶⣶⣶⣶⣶⣶⣶⣶⣶⣿⣿⣿⣿⣿⣿⣿⣿⣿⣿⣿⣿⣿⣿⣿⣿⡇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⣿⣿⣿⣿⡿⠟⠻⣿⣿⣿⣿⣿⣿⣿⣿⣿⣿⣿⣿⣿⣿⣿⣿⣿⣿⣿⣿⣿⣿⣿⣿⣿⣿⣿⣿⣿⣿⡿⢿⣿⣿⣿⣿⣿⣿⣿⣿⣿⣿⣿⣿⣿⣿⣿⣿⣿⣿⣿⣿⣿⣿⣿⣿⣿⣿⣿⣿⣿⡿⠋⠉⠉⠛⠿⣿⣿⣿⣿⣿⣿⣿⣿⣿⣿⣿⣿⣿⣿⣿⣿⡇</a:t>
            </a:r>
            <a:br/>
            <a:r>
              <a:t>⣿⣿⣿⠟⠁⠀⠀⠀⠙⠿⣿⣿⣿⣿⣿⣿⣿⣿⣿⣿⣿⣿⣿⣿⣿⣿⣿⣿⣿⣿⠿⠟⠛⠋⠉⠁⠀⠀⢠⣿⣿⣿⣿⣿⣿⣿⣿⣿⣿⡿⠛⠛⠛⠛⠻⠿⠿⢿⣿⣿⣿⣿⣿⣿⣿⣿⡿⠋⠀⠀⠀⠀⠀⠀⠀⠙⠛⢿⣿⣿⣿⣿⡿⠟⠛⠿⣿⣿⣿⣿⡇</a:t>
            </a:r>
            <a:br/>
            <a:r>
              <a:t>⣿⣿⠏⠀⠀⠀⠀⠀⠀⠀⠈⠻⣿⣿⣿⣿⣿⣿⣿⣿⣿⣿⣿⣿⠿⠟⠋⠉⠁⠀⠀⠀⠀⠀⠀⠀⠀⠀⣼⣿⣿⣿⣿⣿⣿⣿⣿⣿⣿⠀⠀⠀⣠⣠⣴⣶⣄⠀⠀⠀⠉⠉⠛⠻⠿⠋⠀⠀⠀⠀⠀⠀⠀⠀⠀⠀⠀⠀⠈⠛⠛⠁⠀⠀⠀⠀⠀⠉⠻⣿⡇</a:t>
            </a:r>
            <a:br/>
            <a:r>
              <a:t>⣿⡇⠀⠀⠀⠀⠀⠀⠀⠀⠀⠀⠀⠙⢿⣿⣿⣿⣿⣿⡿⠟⠋⠁⠀⠀⠀⠀⠀⠀⠀⠀⠀⠀⠀⠀⠀⢠⣿⣿⣿⣿⣿⣿⣿⣿⣿⣿⣿⣧⣀⣸⣿⣿⣿⣿⣿⣧⠀⠀⠀⠀⠀⠀⠀⠀⠀⠀⠀⠀⠀⠀⠀⠀⠀⠀⠀⠀⠀⠀⠀⠀⠀⠀⠀⠀⠀⠀⠀⢻⡇</a:t>
            </a:r>
            <a:br/>
            <a:r>
              <a:t>⣿⡇⠀⠀⠀⠀⠀⠀⠀⠀⠀⠀⠀⠀⠀⢻⣿⣿⠟⠋⠀⠀⠀⠀⠀⠀⠀⠀⠀⠀⠀⠀⠀⠀⠀⠀⠀⣼⣿⣿⣿⣿⣿⣿⣿⣿⣿⣿⣿⣿⣿⣿⣿⣿⣿⣿⣿⣿⣷⡀⠀⠀⠀⠀⠀⠀⠀⠀⠀⠀⠀⠀⠀⠀⠀⠀⠀⠀⠀⣠⣤⣦⣤⣀⠀⠀⠀⠀⠀⢸⡇</a:t>
            </a:r>
            <a:br/>
            <a:r>
              <a:t>⣿⣷⠀⠀⠀⠀⠀⠀⠀⠀⠀⠀⠀⠀⠀⠀⠛⠁⠀⠀⠀⠀⠀⠀⠀⠀⠀⠀⠀⠀⠀⠀⠀⠀⠀⠀⢠⣿⣿⣿⣿⣿⣿⣿⣿⣿⣿⣿⣿⣿⣿⣿⣿⣿⣿⣿⣿⣿⣿⣷⡄⠀⠀⠀⠀⠀⠀⠀⠀⠀⠀⠀⠀⠀⠀⠀⠀⢀⣾⣿⣿⣿⣿⣿⣿⣶⣤⡀⠀⠈⠃</a:t>
            </a:r>
            <a:br/>
            <a:r>
              <a:t>⣿⣿⣆⠀⠀⠀⠀⠀⠀⠀⠀⠀⠀⠀⠀⠀⠀⠀⠀⠀⠀⠀⠀⠀⠀⠀⠀⠀⠀⠀⠀⠀⠀⠀⠀⠀⣾⣿⣿⣿⣿⣿⣿⣿⣿⣿⣿⣿⣿⣿⣿⣿⣿⣿⣿⣿⣿⣿⣿⣿⣿⡀⠀⠀⠀⠀⠀⠀⠀⠀⣤⣄⡀⠀⠀⢀⣶⣾⣿⣿⣿⣿⣿⣿⣿⣿⣿⣿⣦⠀⠀</a:t>
            </a:r>
            <a:br/>
            <a:r>
              <a:t>⣿⣿⣿⣆⠀⠀⠀⠀⠀⠀⠀⠀⠀⠀⠀⠀⠀⠀⠀⠀⠀⠀⠀⠀⠀⠀⠀⠀⠀⠀⠀⠀⠀⠀⠀⣼⣿⣿⣿⣿⣿⣿⣿⣿⣿⣿⣿⣿⣿⣿⣿⣿⣿⣿⣿⣿⣿⣿⣿⣿⣿⣷⡀⠀⠀⠀⠀⠀⠀⠀⠙⢿⣿⣿⣿⣿⣿⣿⣿⣿⣿⣿⣿⣿⣿⣿⣿⣿⣿⡆⠀</a:t>
            </a:r>
            <a:br/>
            <a:r>
              <a:t>⠉⠉⠉⠉⠁⠀⠀⠀⠀⠀⠀⠀⠀⠀⠀⠀⠀⠀⠀⠀⠀⠀⠀⠀⠀⠀⠀⠀⠀⠀⠀⠀⠀⢀⣼⣿⣿⣿⣿⣿⣿⣿⣿⣿⣿⣿⣿⣿⣿⣿⣿⣿⣿⣿⣿⣿⣿⣿⣿⣿⣿⣿⣿⣦⣄⠀⠀⠀⠀⠀⠀⠀⣿⣿⣿⣿⣿⣿⣿⣿⣿⣿⣿⣿⣿⣿⣿⣿⣿⡇⠀</a:t>
            </a:r>
            <a:br/>
            <a:r>
              <a:t>⠀⠀⠀⠀⠀⠀⠀⠀⠀⠀⠀⠀⠀⠀⠀⠀⠀⠀⠀⠀⠀⠀⠀⠀⠀⠀⠀⠀⠀⠀⠀⠀⣠⣾⣿⣿⣿⣿⣿⣿⣿⣿⣿⣿⣿⣿⣿⣿⣿⣿⣿⠿⢿⣿⣿⣿⣿⣿⣿⣿⣿⣿⣿⣿⣿⣿⣦⡀⠀⠀⠀⣼⣿⣿⣿⣿⣿⣿⣿⣿⣿⡿⢿⣿⣿⣿⣿⣿⣿⡇⠀</a:t>
            </a:r>
            <a:br/>
            <a:r>
              <a:t>⠀⠀⠀⠀⠀⠀⠀⠀⠀⠀⠀⠀⠀⠀⠀⠀⠀⠀⠀⠀⠀⠀⠀⠀⠀⠀⠀⠀⠀⠀⢀⣼⣿⣿⣿⣿⣿⣿⣿⣿⣿⣿⣿⣿⣿⣿⣿⣿⣿⡟⠁⠀⠀⠉⠻⣿⣿⣿⣿⣿⣿⣿⣿⣿⣿⣿⣿⣷⡄⠀⠀⣿⡿⣿⣿⣿⣿⣿⣿⣿⣿⣇⠀⠈⠉⠉⠛⠛⠋⠁⠀</a:t>
            </a:r>
            <a:br/>
            <a:r>
              <a:t>⠀⠀⠀⠀⠀⠀⠀⠀⠀⠀⠀⠀⠀⠀⠀⠀⠀⠀⠀⠀⠀⠀⠀⠀⠀⠀⠀⠀⠀⠀⠙⠻⠿⣿⣿⣿⣿⣿⣿⣿⣿⣿⣿⣿⣿⣿⣿⣿⡏⠀⠀⠀⠀⠀⠀⠘⠿⣿⣿⣿⣿⣿⣿⣿⣿⣿⣿⣿⣧⠀⠀⢈⣤⣾⣿⣿⣿⣿⣿⣿⣿⠀⠀⠀⠀⠀⠀⠀⠀⠀⠀</a:t>
            </a:r>
            <a:br/>
            <a:r>
              <a:t>⠀⠀⠀⠀⠀⠀⠀⠀⠀⠀⠀⠀⠀⠀⠀⠀⠀⠀⠀⠀⠀⠀⠀⠀⠀⠀⠀⠀⠀⠀⠀⠀⠀⠈⠙⢿⣿⣿⣿⣿⣿⣿⣿⣿⣿⣿⣿⣿⣿⣄⠀⣀⣀⡀⢀⡀⠀⣈⣻⣿⣿⣿⣿⣿⣿⣿⣿⣿⣿⣄⣴⣿⣿⣿⣿⣿⡿⠋⠉⠀⠀⠀⠀⠀⠀⠀⠀⠀⠀⠀⠀</a:t>
            </a:r>
            <a:br/>
            <a:r>
              <a:t>⣷⣦⣄⠀⠀⠀⠀⠀⠀⠀⠀⠀⠀⠀⠀⠀⠀⠀⠀⠀⠀⠀⠀⠀⠀⠀⠀⠀⠀⠀⠀⠀⠀⠀⠀⠀⠙⢿⣿⣿⣿⣿⣿⣿⣿⣿⣿⣿⣿⣿⣧⣙⣿⣿⣿⣿⣿⣿⣿⣿⣿⣿⣿⣿⣿⣿⣿⣿⣿⣿⣿⣿⣿⣿⣿⣿⣿⣾⣿⡆⠀⠀⠀⠀⠀⠀⠀⠀⠀⠀⠀</a:t>
            </a:r>
            <a:br/>
            <a:r>
              <a:t>⣿⣿⠟⠀⠀⠀⠀⠀⠀⠀⠀⠀⠀⠀⠀⠀⠀⠀⠀⠀⠀⠀⠀⠀⠀⠀⠀⠀⠀⠀⠀⠀⠀⠀⠀⠀⠀⠀⠙⣿⣿⣿⣿⣿⣿⣿⣿⣿⣿⣿⣿⣿⣿⣿⣿⣿⣿⣿⣿⣿⣿⣿⣿⣿⣿⣿⣿⣿⣿⣿⣿⣿⣿⣿⣿⣿⣿⣿⠿⠃⠀⠀⠀⠀⠀⠀⠀⠀⠀⠀⠀</a:t>
            </a:r>
            <a:br/>
            <a:r>
              <a:t>⡿⠁⠀⠀⠀⠀⠀⠀⠀⠀⠀⠀⠀⠀⠀⠀⠀⠀⠀⠀⠀⠀⠀⠀⠀⠀⠀⠀⠀⠀⠀⠀⠀⠀⠀⠀⠀⠀⠀⠈⠻⣿⣿⣿⣿⣿⣿⣿⣿⣿⣿⣿⣿⣿⣿⣿⣿⣿⣿⣿⣿⣿⣿⣿⣿⣿⣿⣿⣿⣿⣿⣿⣿⣿⣿⣿⣿⣿⣆⠀⠀⠀⠀⠀⠀⠀⠀⠀⠀⠀⠀</a:t>
            </a:r>
            <a:br/>
            <a:r>
              <a:t>⠀⠀⠀⠀⢀⣠⣤⣤⡀⠀⠀⠀⠀⠀⠀⠀⠀⠀⠀⢦⣄⠀⠀⠀⠀⠀⠀⠀⠀⠀⠀⠀⠀⠀⠀⠀⠀⠀⠀⠀⠀⠙⢿⣿⣿⣿⣿⣿⣿⣿⣿⣿⣿⣿⣿⣿⣿⣿⣿⣿⣿⣿⣿⣿⣿⣿⣿⣿⣿⣿⣿⣿⣿⣿⣿⣿⣿⣿⣿⣇⠀⠀⠀⠀⠀⠀⠀⠀⠀⠀⡄</a:t>
            </a:r>
            <a:br/>
            <a:r>
              <a:t>⠀⣀⣤⣾⣿⣿⣿⣿⣧⠀⠀⠀⠀⠀⠀⠀⠀⠀⠀⠸⣿⣷⣦⣄⠀⠀⠀⠀⠀⠀⠀⠀⠀⠀⠀⠀⠀⠀⠀⠀⠀⠀⠀⢻⣿⣿⣿⣿⣿⣿⣿⣿⣿⣿⣿⣿⣿⣿⣿⣿⣿⣿⣿⣿⣿⣿⣿⣿⣿⣿⣿⣿⣿⣿⣿⣿⣿⣿⣿⣿⡄⠀⠀⠀⠀⠀⠀⠀⠀⠀⠇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⠀⠀⠀⠀⠀⠀⠀⠀⠀⠀⠀⠀⠀⠀⠀⠀⠀⠀⠀⠀⠀⠀⠀⠀⠀⠀⢀⣾⣿⣿⣿⣿⣿⣿⣿⣿⣿⣿⣿⣿⠟⠋⠉⠉⠉⠉⠉⠀⠀⠀⠀⠀⠀⠀⠀⠀⠀⠀⠀⠀⠀⠀⠀⠀⠀⠀⠀⠀⠀⠀⠀⠀⠀⠈⠻⢿⣿⣿⣿⣿⣿⣿⣿⣿⣿⣿⣿⣿⣿⣿⡇</a:t>
            </a:r>
            <a:br/>
            <a:r>
              <a:t>⠀⠀⠀⠀⠀⠀⠀⠀⠀⠀⠀⠀⠀⠀⠀⠀⠀⠀⠀⠀⠀⠀⠀⠀⠀⠀⠉⠻⣿⣿⣿⣿⣿⣿⣿⣿⣿⣿⣿⣏⠀⠀⠀⠀⠀⠀⠀⠀⠀⠀⠀⠀⠀⠀⠀⠀⠀⠀⠀⠀⠀⠀⠀⠀⠀⠀⠀⠀⠀⠀⠀⠀⠀⠀⠀⠀⠉⠛⠿⣿⣿⣿⣿⣿⣿⣿⣿⣿⣿⣿⡇</a:t>
            </a:r>
            <a:br/>
            <a:r>
              <a:t>⠀⠀⠀⠀⠀⠀⠀⠀⠀⠀⠀⠀⠀⠀⠀⠀⠀⠀⠀⠀⠀⠀⠀⠀⠀⠀⠀⠀⠈⠻⣿⣿⣿⣿⣿⣿⣿⣿⣿⣿⠀⠀⠀⠀⠀⠀⠀⠀⠀⠀⠀⠀⠀⠀⠀⠀⠀⠀⠀⠀⠀⠀⠀⠀⠀⠀⠀⠀⠀⠀⠀⠀⠀⠀⠀⠀⠀⠀⠀⠈⠙⠻⢿⣿⣿⣿⣿⣿⣿⣿⡇</a:t>
            </a:r>
            <a:br/>
            <a:r>
              <a:t>⠀⠀⠀⠀⠀⠀⠀⠀⠀⠀⠀⠀⠀⠀⠀⠀⠀⠀⠀⠀⠀⠀⠀⠀⠀⠀⠀⠀⠀⠀⠈⠻⣿⣿⣿⣿⣿⣿⣿⣿⡆⠀⠀⠀⠀⠀⠀⠀⠀⠀⠀⠀⠀⠀⠀⠀⠀⠀⠀⠀⠀⠀⠀⠀⠀⠀⠀⠀⠀⠀⠀⠀⠀⠀⠀⠀⠀⠀⠀⠀⠀⠀⠀⠈⠙⠻⢿⣿⣿⣿⡇</a:t>
            </a:r>
            <a:br/>
            <a:r>
              <a:t>⠀⠀⠀⠀⠀⠀⠀⠀⠀⠀⠀⠀⠀⠀⠀⠀⠀⠀⠀⠀⠀⠀⠀⠀⠀⠀⠀⠀⠀⠀⠀⠀⠘⣿⣿⣿⣿⣿⣿⣿⣷⠀⠀⠀⠀⠀⠀⠀⠀⠀⠀⠀⠀⠀⠀⠀⠀⠀⠀⠀⠀⠀⠀⠀⠀⠀⠀⠀⠀⠀⠀⠀⠀⠀⠀⠀⠀⠀⠀⠀⠀⠀⠀⠀⠀⠀⠀⠈⠉⠻⡇</a:t>
            </a:r>
            <a:br/>
            <a:r>
              <a:t>⠀⠀⠀⠀⠀⠀⠀⠀⠀⠀⠀⠀⠀⠀⠀⠀⠀⠀⠀⠀⠀⠀⠀⠀⠀⠀⠀⠀⠀⠀⠀⣠⣾⣿⣿⣿⣿⣿⣿⣿⣿⣇⠀⠀⠀⠀⠀⠀⠀⠀⠀⠀⠀⠀⠀⠀⠀⠀⠀⠀⠀⠀⠀⠀⠀⠀⠀⠀⠀⠀⠀⠀⠀⠀⠀⠀⠀⠀⠀⠀⠀⠀⠀⠀⠀⠀⠀⠀⠀⠀⡇</a:t>
            </a:r>
            <a:br/>
            <a:r>
              <a:t>⠀⠀⠀⠀⠀⠀⠀⠀⠀⠀⠀⠀⠀⠀⠀⠀⠀⠀⠀⠀⠀⠀⠀⠀⠀⠀⠀⠀⠀⢀⣾⣿⣿⣿⣿⣿⣿⣿⣿⣿⣿⣿⡄⠀⠀⠀⠀⠀⠀⠀⠀⠀⠀⠀⠀⠀⠀⠀⠀⠀⠀⠀⠀⠀⠀⠀⠀⠀⠀⠀⠀⠀⠀⠀⠀⠀⠀⠀⠀⠀⠀⠀⠀⠀⠀⠀⠀⠀⠀⠀⡇</a:t>
            </a:r>
            <a:br/>
            <a:r>
              <a:t>⠀⠀⠀⠀⠀⠀⠀⠀⠀⠀⠀⠀⠀⠀⠀⠀⠀⠀⠀⠀⠀⠀⠀⠀⠀⠀⠀⠀⠰⣿⣿⣿⣿⣿⣿⣿⣿⣿⣿⣿⣿⣿⣿⡀⠀⠀⠀⠀⠀⠀⠀⠀⠀⠀⠀⠀⠀⠀⠀⠀⠀⠀⠀⠀⠀⠀⠀⠀⠀⠀⠀⠀⠀⠀⠀⠀⠀⠀⠀⠀⠀⠀⠀⠀⠀⠀⠀⠀⠀⢰⡇</a:t>
            </a:r>
            <a:br/>
            <a:r>
              <a:t>⠀⠀⠀⠀⠀⠀⠀⠀⠀⠀⠀⠀⠀⠀⠀⠀⠀⠀⠀⠀⠀⠀⠀⠀⠀⠀⠀⠀⠀⠹⣿⣿⣿⣿⣿⣿⣿⣿⣿⣿⣿⣿⣿⣷⡀⠀⠀⠀⠀⠀⠀⠀⠀⠀⠀⠀⠀⠀⠀⠀⠀⠀⠀⠀⠀⠀⠀⠀⠀⠀⠀⠀⠀⠀⠀⠀⠀⠀⠀⠀⠀⠀⠀⠀⠀⠀⠀⠀⢀⣿⡇</a:t>
            </a:r>
            <a:br/>
            <a:r>
              <a:t>⠀⠀⠀⠀⠀⠀⠀⠀⠀⠀⠀⠀⠀⠀⠀⠀⠀⠀⠀⠀⠀⠀⠀⠀⠀⠀⠀⠀⠀⠀⢹⣿⣿⣿⣿⣿⣿⣿⣿⣿⣿⣿⣿⣿⣷⡀⠀⠀⠀⠀⠀⠀⠀⠀⠀⠀⠀⠀⠀⠀⠀⠀⠀⠀⠀⠀⠀⠀⠀⠀⠀⠀⠀⠀⠀⠀⠀⠀⠀⠀⠀⠀⠀⠀⠀⠀⠀⢀⣾⣿⡇</a:t>
            </a:r>
            <a:br/>
            <a:r>
              <a:t>⠀⠀⠀⠀⠀⠀⠀⠀⠀⠀⠀⠀⠀⠀⠀⠀⠀⠀⠀⠀⠀⠀⠀⠀⠀⠀⠀⠀⠀⠀⠀⢻⣿⣿⣿⣿⣿⣿⣿⣿⣿⣿⣿⣿⣿⣷⣄⠀⠀⠀⠀⠀⠀⠀⠀⠀⠀⠀⠀⢠⡆⠀⠀⠀⠀⠀⠀⠀⠀⠀⠀⠀⠀⠀⠀⠀⠀⠀⠀⠀⠀⠀⠀⠀⠀⠀⢀⣾⣿⣿⡇</a:t>
            </a:r>
            <a:br/>
            <a:r>
              <a:t>⠀⠀⠀⠀⠀⠀⠀⠀⠀⠀⠀⠀⠀⠀⠀⠀⠀⠀⠀⠀⠀⠀⠀⠀⠀⠀⠀⠀⠀⠀⠀⠘⣿⣿⣿⣿⣿⣿⣿⣿⣿⣿⣿⣿⣿⣿⣿⣷⣄⡀⠀⠀⠀⠀⠀⠀⠀⠀⣠⣿⡇⠀⠀⠀⠀⠀⠀⠀⠀⠀⠀⠀⠀⠀⠀⠀⠀⠀⠀⠀⠀⠀⠀⠀⠀⣠⣿⣿⣿⣿⡇</a:t>
            </a:r>
            <a:br/>
            <a:r>
              <a:t>⣧⠀⠀⠀⠀⢀⣤⣄⠀⠀⠀⠀⠀⠀⠀⠀⠀⠀⢀⣶⣦⣤⣄⣀⣀⡀⠀⠀⠀⠀⠀⠀⣿⣿⣿⣿⣿⣿⣿⣿⣿⣿⣿⣿⣿⣿⣿⣿⣿⣿⣷⣦⣄⣀⣀⢀⣀⣴⣿⣿⣷⠀⠀⠀⠀⠀⠀⠀⠀⠀⠀⠀⠀⠀⠀⠀⠀⠀⠀⠀⠀⠀⣀⣤⣶⣿⣿⣿⣿⣿⡇</a:t>
            </a:r>
            <a:br/>
            <a:r>
              <a:t>⣿⣷⣤⣴⣾⣿⣿⣿⣿⣶⣤⡀⠀⠀⠀⠀⠀⣰⣿⣿⣿⣿⣿⣿⣿⣿⣿⣿⣷⣷⣶⣿⣿⣿⣿⣿⣿⣿⣿⣿⣿⣿⣿⣿⣿⣿⣿⣿⣿⣿⣿⣿⣿⣿⣿⣿⣿⣿⣿⣿⣿⣦⣀⡀⠀⠀⠀⠀⠀⠀⠀⠀⠀⠀⠀⣀⣀⣠⣤⣶⣾⣿⣿⣿⣿⣿⣿⣿⣿⣿⡇</a:t>
            </a:r>
            <a:br/>
            <a:r>
              <a:t>⣿⣿⣿⣿⣿⣿⣿⣿⣿⣿⣿⣿⣷⣤⣤⣤⣾⣿⣿⣿⣿⣿⣿⣿⣿⣿⣿⣿⣿⣿⣿⣿⣿⣿⣿⣿⣿⣿⣿⣿⣿⣿⣿⣿⣿⣿⣿⣿⣿⣿⣿⣿⣿⣿⣿⣿⣿⣿⣿⣿⣿⣿⣿⣿⣿⣿⣷⣶⣶⣶⣶⣾⣿⣿⣿⣿⣿⣿⣿⣿⣿⣿⣿⣿⣿⣿⣿⣿⣿⣿⡇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⣿⣿⣿⣿⣿⠿⠿⣿⣿⣿⣿⣿⣿⣿⣿⣿⣿⣿⣿⣿⣿⣿⣿⣿⣿⣿⣿⣿⣿⣿⣿⣿⣿⣿⣿⣿⣿⣿⢿⣿⣿⣿⣿⣿⣿⣿⣿⣿⣿⣿⣿⣿⣿⣿⣿⣿⣿⣿⣿⣿⣿⣿⣿⣿⣿⣿⣿⣿⣿⠟⠉⠙⠻⢿⣿⣿⣿⣿⣿⣿⣿⣿⣿⣿⣿⣿⣿⣿⣿⣿⡇</a:t>
            </a:r>
            <a:br/>
            <a:r>
              <a:t>⣿⣿⣿⣿⠃⠀⠀⠈⠻⣿⣿⣿⣿⣿⣿⣿⣿⣿⣿⣿⣿⣿⣿⣿⣿⣿⣿⣿⣿⣿⣿⠿⠿⠛⠋⠉⠀⠀⢸⣿⣿⣿⣿⣿⣿⣿⣿⣿⣿⣿⣿⡿⠿⠿⢿⣿⣿⣿⣿⣿⣿⣿⣿⣿⣿⣿⣿⠟⠁⠀⠀⠀⠀⠀⠈⠛⢿⣿⣿⣿⣿⣿⣿⡿⠿⣿⣿⣿⣿⣿⡇</a:t>
            </a:r>
            <a:br/>
            <a:r>
              <a:t>⣿⣿⣿⠃⠀⠀⠀⠀⠀⠈⠙⢿⣿⣿⣿⣿⣿⣿⣿⣿⣿⣿⣿⣿⣿⡿⠟⠛⠋⠁⠀⠀⠀⠀⠀⠀⠀⢀⣿⣿⣿⣿⣿⣿⣿⣿⣿⣿⣿⣿⠃⠀⠀⠀⠀⠀⠀⠈⠉⠉⠛⠻⠿⢿⣿⡿⠋⠀⠀⠀⠀⠀⠀⠀⠀⠀⠀⠈⠛⢿⡿⠋⠁⠀⠀⠀⠙⠿⣿⣿⡇</a:t>
            </a:r>
            <a:br/>
            <a:r>
              <a:t>⣿⣿⠇⠀⠀⠀⠀⠀⠀⠀⠀⠀⠙⢿⣿⣿⣿⣿⣿⣿⣿⡿⠟⠋⠁⠀⠀⠀⠀⠀⠀⠀⠀⠀⠀⠀⠀⣼⣿⣿⣿⣿⣿⣿⣿⣿⣿⣿⣿⣿⡄⠀⠀⠀⠀⠀⠀⠀⠀⠀⠀⠀⠀⠀⠈⠁⠀⠀⠀⠀⠀⠀⠀⠀⠀⠀⠀⠀⠀⠀⠀⠀⠀⠀⠀⠀⠀⠀⠸⣿⡇</a:t>
            </a:r>
            <a:br/>
            <a:r>
              <a:t>⣿⣿⠀⠀⠀⠀⠀⠀⠀⠀⠀⠀⠀⠀⠙⣿⣿⣿⣿⠟⠋⠀⠀⠀⠀⠀⠀⠀⠀⠀⠀⠀⠀⠀⠀⠀⢰⣿⣿⣿⣿⣿⣿⣿⣿⣿⣿⣿⣿⣿⣧⠀⠀⣠⣄⣴⣮⣶⣄⠀⠀⠀⠀⠀⠀⠀⠀⠀⠀⠀⠀⠀⠀⠀⠀⠀⠀⠀⠀⠀⠀⠀⠀⠀⠀⠀⠀⠀⠀⢿⡇</a:t>
            </a:r>
            <a:br/>
            <a:r>
              <a:t>⣿⣿⡄⠀⠀⠀⠀⠀⠀⠀⠀⠀⠀⠀⠀⠸⣿⠟⠁⠀⠀⠀⠀⠀⠀⠀⠀⠀⠀⠀⠀⠀⠀⠀⠀⢀⣿⣿⣿⣿⣿⣿⣿⣿⣿⣿⣿⣿⣿⣿⣿⣦⣀⣿⣿⣿⣿⣿⣿⣦⡀⠀⠀⠀⠀⠀⠀⠀⠀⠀⠀⠀⠀⠀⠀⠀⠀⠀⠀⠀⠀⠀⠀⣀⠀⠀⠀⠀⠀⠘⠃</a:t>
            </a:r>
            <a:br/>
            <a:r>
              <a:t>⣿⣿⣧⠀⠀⠀⠀⠀⠀⠀⠀⠀⠀⠀⠀⠀⠁⠀⠀⠀⠀⠀⠀⠀⠀⠀⠀⠀⠀⠀⠀⠀⠀⠀⠀⣼⣿⣿⣿⣿⣿⣿⣿⣿⣿⣿⣿⣿⣿⣿⣿⣿⣿⣿⣿⣿⣿⣿⣿⣿⣷⣄⠀⠀⠀⠀⠀⠀⠀⠀⠀⠀⠀⠀⠀⠀⠀⠀⠀⠀⠀⣰⣿⣿⣿⣷⣦⣄⠀⠀⠀</a:t>
            </a:r>
            <a:br/>
            <a:r>
              <a:t>⣿⣿⣿⣧⠀⠀⠀⠀⠀⠀⠀⠀⠀⠀⠀⠀⠀⠀⠀⠀⠀⠀⠀⠀⠀⠀⠀⠀⠀⠀⠀⠀⠀⠀⣼⣿⣿⣿⣿⣿⣿⣿⣿⣿⣿⣿⣿⣿⣿⣿⣿⣿⣿⣿⣿⣿⣿⣿⣿⣿⣿⣿⣦⠀⠀⠀⠀⠀⠀⠀⠀⠀⠀⠀⠀⠀⠀⠀⠀⠀⢸⣿⣿⣿⣿⣿⣿⣿⣿⣦⡄</a:t>
            </a:r>
            <a:br/>
            <a:r>
              <a:t>⠛⠛⠛⠻⠷⠄⠀⠀⠀⠀⠀⠀⠀⠀⠀⠀⠀⠀⠀⠀⠀⠀⠀⠀⠀⠀⠀⠀⠀⠀⠀⠀⢀⣾⣿⣿⣿⣿⣿⣿⣿⣿⣿⣿⣿⣿⣿⣿⣿⣿⣿⣿⣿⣿⣿⣿⣿⣿⣿⣿⣿⣿⣿⣦⠀⠀⠀⠀⠀⠀⠀⠀⠀⠀⢾⣿⣦⣄⣠⣤⣿⣿⣿⣿⣿⣿⣿⣿⣿⣿⡇</a:t>
            </a:r>
            <a:br/>
            <a:r>
              <a:t>⠀⠀⠀⠀⠀⠀⠀⠀⠀⠀⠀⠀⠀⠀⠀⠀⠀⠀⠀⠀⠀⠀⠀⠀⠀⠀⠀⠀⠀⠀⢀⣰⣿⣿⣿⣿⣿⣿⣿⣿⣿⣿⣿⣿⣿⣿⣿⣿⣿⣿⣿⣿⣿⣿⣿⣿⣿⣿⣿⣿⣿⣿⣿⣿⣧⣄⠀⠀⠀⠀⠀⠀⠀⠀⠀⠘⣿⣿⣿⣿⣿⣿⣿⣿⣿⣿⣿⣿⣿⣿⡇</a:t>
            </a:r>
            <a:br/>
            <a:r>
              <a:t>⠀⠀⠀⠀⠀⠀⠀⠀⠀⠀⠀⠀⠀⠀⠀⠀⠀⠀⠀⠀⠀⠀⠀⠀⠀⠀⠀⠀⢀⣴⣿⣿⣿⣿⣿⣿⣿⣿⣿⣿⣿⣿⣿⣿⣿⣿⣿⣿⣿⡿⠋⠙⢿⣿⣿⣿⣿⣿⣿⣿⣿⣿⣿⣿⣿⣿⣿⣶⣤⡀⠀⠀⠀⠀⠀⢠⣿⣿⣿⣿⣿⣿⣿⣿⣿⣿⣿⣿⣿⣿⡇</a:t>
            </a:r>
            <a:br/>
            <a:r>
              <a:t>⠀⠀⠀⠀⠀⠀⠀⠀⠀⠀⠀⠀⠀⠀⠀⠀⠀⠀⠀⠀⠀⠀⠀⠀⠀⠀⠀⠐⠛⠻⠿⣿⣿⣿⣿⣿⣿⣿⣿⣿⣿⣿⣿⣿⣿⣿⣿⣿⣟⠀⠀⠀⠀⠉⠻⢿⣿⣿⣿⣿⣿⣿⣿⣿⣿⣿⣿⣿⣿⣿⣆⠀⠀⠀⢀⣿⣿⣿⣿⣿⣿⣿⣿⣿⣿⡟⠻⠿⣿⣿⡇</a:t>
            </a:r>
            <a:br/>
            <a:r>
              <a:t>⠀⠀⠀⠀⠀⠀⠀⠀⠀⠀⠀⠀⠀⠀⠀⠀⠀⠀⠀⠀⠀⠀⠀⠀⠀⠀⠀⠀⠀⠀⠀⠀⠙⠿⣿⣿⣿⣿⣿⣿⣿⣿⣿⣿⣿⣿⣿⣿⣿⣆⠀⠀⠀⠀⠀⠀⠉⠻⣿⣿⣿⣿⣿⣿⣿⣿⣿⣿⣿⣿⣿⣇⠀⠀⠀⢿⣏⣻⣿⣿⣿⣿⣿⣿⣿⠃⠀⠀⠀⠀⠀</a:t>
            </a:r>
            <a:br/>
            <a:r>
              <a:t>⣿⣷⣦⣄⠀⠀⠀⠀⠀⠀⠀⠀⠀⠀⠀⠀⠀⠀⠀⠀⠀⠀⠀⠀⠀⠀⠀⠀⠀⠀⠀⠀⠀⠀⠈⠻⣿⣿⣿⣿⣿⣿⣿⣿⣿⣿⣿⣿⣿⣿⣷⣄⠀⠰⣶⣶⣤⣤⡌⠻⢿⣿⣿⣿⣿⣿⣿⣿⣿⣿⣿⣿⣦⣄⣠⣼⣿⣿⣿⣿⣿⠿⠟⢻⠃⠀⠀⠀⠀⠀⠀</a:t>
            </a:r>
            <a:br/>
            <a:r>
              <a:t>⣿⣿⣿⠋⠀⠀⠀⠀⠀⠀⠀⠀⠀⠀⠀⠀⠀⠀⠀⠀⠀⠀⠀⠀⠀⠀⠀⠀⠀⠀⠀⠀⠀⠀⠀⠀⠈⠻⣿⣿⣿⣿⣿⣿⣿⣿⣿⣿⣿⣿⣿⣿⣦⡀⠙⣿⣿⣿⣿⣶⣿⣿⣿⣿⣿⣿⣿⣿⣿⣿⣿⣿⣿⣿⣿⣿⣿⣿⣿⣿⣧⣠⣄⠀⠀⠀⠀⠀⠀⠀⠀</a:t>
            </a:r>
            <a:br/>
            <a:r>
              <a:t>⡿⠋⠀⠀⠀⠀⠀⠀⠀⠀⠀⠀⠀⠀⠀⠀⠀⠀⢀⠀⠀⠀⠀⠀⠀⠀⠀⠀⠀⠀⠀⠀⠀⠀⠀⠀⠀⠀⠈⢻⣿⣿⣿⣿⣿⣿⣿⣿⣿⣿⣿⣿⣿⣿⣿⣿⣿⣿⣿⣿⣿⣿⣿⣿⣿⣿⣿⣿⣿⣿⣿⣿⣿⣿⣿⣿⣿⣿⣿⣿⣿⣿⣿⠇⠀⠀⠀⠀⠀⠀⠀</a:t>
            </a:r>
            <a:br/>
            <a:r>
              <a:t>⠀⠀⠀⠀⣠⣴⣶⣿⣦⠀⠀⠀⠀⠀⠀⠀⠀⠀⠈⣷⣤⡀⠀⠀⠀⠀⠀⠀⠀⠀⠀⠀⠀⠀⠀⠀⠀⠀⠀⠀⠙⢿⣿⣿⣿⣿⣿⣿⣿⣿⣿⣿⣿⣿⣿⣿⣿⣿⣿⣿⣿⣿⣿⣿⣿⣿⣿⣿⣿⣿⣿⣿⣿⣿⣿⣿⣿⣿⣿⣿⣿⣿⣍⠀⠀⠀⠀⠀⠀⠀⡆</a:t>
            </a:r>
            <a:br/>
            <a:r>
              <a:t>⠀⣀⣴⣿⣿⣿⣿⣿⣿⡀⠀⠀⠀⠀⠀⠀⠀⠀⠀⢸⣿⣿⣶⣄⣀⠀⠀⠀⠀⠀⠀⠀⠀⠀⠀⠀⠀⠀⠀⠀⠀⠀⣻⣿⣿⣿⣿⣿⣿⣿⣿⣿⣿⣿⣿⣿⣿⣿⣿⣿⣿⣿⣿⣿⣿⣿⣿⣿⣿⣿⣿⣿⣿⣿⣿⣿⣿⣿⣿⣿⣿⣿⣿⡄⠀⠀⠀⠀⠀⠀⡇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⠀⠀⠀⠀⠀⠀⠀⠀⠀⠀⠀⠀⠀⠀⠀⠀⠀⠀⠀⠀⠀⠀⠀⠀⠀⠀⣠⣿⣿⣿⣿⣿⣿⣿⣿⣿⣿⣿⣿⣿⡿⠛⠛⠋⠉⠉⠉⠉⠀⠀⠀⠀⠀⠀⠀⠀⠀⠀⠀⠀⠀⠀⠀⠀⠀⠀⠀⠀⠀⠀⠀⠀⠀⠈⠻⣿⣿⣿⣿⣿⣿⣿⣿⣿⣿⣿⣿⣿⣿⣿⡇</a:t>
            </a:r>
            <a:br/>
            <a:r>
              <a:t>⠀⠀⠀⠀⠀⠀⠀⠀⠀⠀⠀⠀⠀⠀⠀⠀⠀⠀⠀⠀⠀⠀⠀⠀⠀⠀⠙⠻⣿⣿⣿⣿⣿⣿⣿⣿⣿⣿⣿⣿⠀⠀⠀⠀⠀⠀⠀⠀⠀⠀⠀⠀⠀⠀⠀⠀⠀⠀⠀⠀⠀⠀⠀⠀⠀⠀⠀⠀⠀⠀⠀⠀⠀⠀⠀⠀⠙⠿⣿⣿⣿⣿⣿⣿⣿⣿⣿⣿⣿⣿⡇</a:t>
            </a:r>
            <a:br/>
            <a:r>
              <a:t>⠀⠀⠀⠀⠀⠀⠀⠀⠀⠀⠀⠀⠀⠀⠀⠀⠀⠀⠀⠀⠀⠀⠀⠀⠀⠀⠀⠀⠈⠻⣿⣿⣿⣿⣿⣿⣿⣿⣿⣿⡆⠀⠀⠀⠀⠀⠀⠀⠀⠀⠀⠀⠀⠀⠀⠀⠀⠀⠀⠀⠀⠀⠀⠀⠀⠀⠀⠀⠀⠀⠀⠀⠀⠀⠀⠀⠀⠀⠈⠙⠻⢿⣿⣿⣿⣿⣿⣿⣿⣿⡇</a:t>
            </a:r>
            <a:br/>
            <a:r>
              <a:t>⠀⠀⠀⠀⠀⠀⠀⠀⠀⠀⠀⠀⠀⠀⠀⠀⠀⠀⠀⠀⠀⠀⠀⠀⠀⠀⠀⠀⠀⠀⠈⠻⣿⣿⣿⣿⣿⣿⣿⣿⣧⠀⠀⠀⠀⠀⠀⠀⠀⠀⠀⠀⠀⠀⠀⠀⠀⠀⠀⠀⠀⠀⠀⠀⠀⠀⠀⠀⠀⠀⠀⠀⠀⠀⠀⠀⠀⠀⠀⠀⠀⠀⠈⠙⠻⢿⣿⣿⣿⣿⡇</a:t>
            </a:r>
            <a:br/>
            <a:r>
              <a:t>⠀⠀⠀⠀⠀⠀⠀⠀⠀⠀⠀⠀⠀⠀⠀⠀⠀⠀⠀⠀⠀⠀⠀⠀⠀⠀⠀⠀⠀⠀⠀⠀⠘⣿⣿⣿⣿⣿⣿⣿⣿⡆⠀⠀⠀⠀⠀⠀⠀⠀⠀⠀⠀⠀⠀⠀⠀⠀⠀⠀⠀⠀⠀⠀⠀⠀⠀⠀⠀⠀⠀⠀⠀⠀⠀⠀⠀⠀⠀⠀⠀⠀⠀⠀⠀⠀⠈⠙⠻⢿⡇</a:t>
            </a:r>
            <a:br/>
            <a:r>
              <a:t>⠀⠀⠀⠀⠀⠀⠀⠀⠀⠀⠀⠀⠀⠀⠀⠀⠀⠀⠀⠀⠀⠀⠀⠀⠀⠀⠀⠀⠀⠀⠀⣠⣾⣿⣿⣿⣿⣿⣿⣿⣿⣷⠀⠀⠀⠀⠀⠀⠀⠀⠀⠀⠀⠀⠀⠀⠀⠀⠀⠀⠀⠀⠀⠀⠀⠀⠀⠀⠀⠀⠀⠀⠀⠀⠀⠀⠀⠀⠀⠀⠀⠀⠀⠀⠀⠀⠀⠀⠀⠈⡇</a:t>
            </a:r>
            <a:br/>
            <a:r>
              <a:t>⠀⠀⠀⠀⠀⠀⠀⠀⠀⠀⠀⠀⠀⠀⠀⠀⠀⠀⠀⠀⠀⠀⠀⠀⠀⠀⠀⠀⠀⣠⣾⣿⣿⣿⣿⣿⣿⣿⣿⣿⣿⣿⣧⠀⠀⠀⠀⠀⠀⠀⠀⠀⠀⠀⠀⠀⠀⠀⠀⠀⠀⠀⠀⠀⠀⠀⠀⠀⠀⠀⠀⠀⠀⠀⠀⠀⠀⠀⠀⠀⠀⠀⠀⠀⠀⠀⠀⠀⠀⢀⡇</a:t>
            </a:r>
            <a:br/>
            <a:r>
              <a:t>⠀⠀⠀⠀⠀⠀⠀⠀⠀⠀⠀⠀⠀⠀⠀⠀⠀⠀⠀⠀⠀⠀⠀⠀⠀⠀⠀⠀⢾⣿⣿⣿⣿⣿⣿⣿⣿⣿⣿⣿⣿⣿⣿⣆⠀⠀⠀⠀⠀⠀⠀⠀⠀⠀⠀⠀⠀⠀⠀⠀⠀⠀⠀⠀⠀⠀⠀⠀⠀⠀⠀⠀⠀⠀⠀⠀⠀⠀⠀⠀⠀⠀⠀⠀⠀⠀⠀⠀⠀⣸⡇</a:t>
            </a:r>
            <a:br/>
            <a:r>
              <a:t>⠀⠀⠀⠀⠀⠀⠀⠀⠀⠀⠀⠀⠀⠀⠀⠀⠀⠀⠀⠀⠀⠀⠀⠀⠀⠀⠀⠀⠈⢿⣿⣿⣿⣿⣿⣿⣿⣿⣿⣿⣿⣿⣿⣿⣆⠀⠀⠀⠀⠀⠀⠀⠀⠀⠀⠀⠀⠀⠀⠀⠀⠀⠀⠀⠀⠀⠀⠀⠀⠀⠀⠀⠀⠀⠀⠀⠀⠀⠀⠀⠀⠀⠀⠀⠀⠀⠀⠀⢠⣿⡇</a:t>
            </a:r>
            <a:br/>
            <a:r>
              <a:t>⠀⠀⠀⠀⠀⠀⠀⠀⠀⠀⠀⠀⠀⠀⠀⠀⠀⠀⠀⠀⠀⠀⠀⠀⠀⠀⠀⠀⠀⠈⢿⣿⣿⣿⣿⣿⣿⣿⣿⣿⣿⣿⣿⣿⣿⣆⠀⠀⠀⠀⠀⠀⠀⠀⠀⠀⠀⠀⠀⠀⠀⠀⠀⠀⠀⠀⠀⠀⠀⠀⠀⠀⠀⠀⠀⠀⠀⠀⠀⠀⠀⠀⠀⠀⠀⠀⠀⢠⣿⣿⡇</a:t>
            </a:r>
            <a:br/>
            <a:r>
              <a:t>⠀⠀⠀⠀⠀⠀⠀⠀⠀⠀⠀⠀⠀⠀⠀⠀⠀⠀⠀⠀⠀⠀⠀⠀⠀⠀⠀⠀⠀⠀⠈⣿⣿⣿⣿⣿⣿⣿⣿⣿⣿⣿⣿⣿⣿⣿⣧⡀⠀⠀⠀⠀⠀⠀⠀⠀⠀⠀⠀⢠⡇⠀⠀⠀⠀⠀⠀⠀⠀⠀⠀⠀⠀⠀⠀⠀⠀⠀⠀⠀⠀⠀⠀⠀⠀⠀⣰⣿⣿⣿⡇</a:t>
            </a:r>
            <a:br/>
            <a:r>
              <a:t>⡀⠀⠀⠀⠀⠀⠀⠀⠀⠀⠀⠀⠀⠀⠀⠀⠀⠀⠀⠀⠀⠀⠀⠀⠀⠀⠀⠀⠀⠀⠀⢸⣿⣿⣿⣿⣿⣿⣿⣿⣿⣿⣿⣿⣿⣿⣿⣿⣷⣤⡀⠀⠀⠀⠀⠀⠀⠀⣰⣿⡇⠀⠀⠀⠀⠀⠀⠀⠀⠀⠀⠀⠀⠀⠀⠀⠀⠀⠀⠀⠀⠀⠀⠀⢀⣾⣿⣿⣿⣿⡇</a:t>
            </a:r>
            <a:br/>
            <a:r>
              <a:t>⣷⡀⠀⠀⠀⣀⣴⣤⡀⠀⠀⠀⠀⠀⠀⠀⠀⠀⣠⣿⣷⣶⣤⣤⣀⣀⡀⠀⠀⠀⠀⣸⣿⣿⣿⣿⣿⣿⣿⣿⣿⣿⣿⣿⣿⣿⣿⣿⣿⣿⣿⣷⣦⣤⣀⣀⣠⣼⣿⣿⣿⠀⠀⠀⠀⠀⠀⠀⠀⠀⠀⠀⠀⠀⠀⠀⠀⠀⠀⠀⠀⣀⣤⣶⣿⣿⣿⣿⣿⣿⡇</a:t>
            </a:r>
            <a:br/>
            <a:r>
              <a:t>⣿⣿⣶⣶⣾⣿⣿⣿⣿⣷⣤⡀⠀⠀⠀⠀⢀⣴⣿⣿⣿⣿⣿⣿⣿⣿⣿⣿⣿⣿⣿⣿⣿⣿⣿⣿⣿⣿⣿⣿⣿⣿⣿⣿⣿⣿⣿⣿⣿⣿⣿⣿⣿⣿⣿⣿⣿⣿⣿⣿⣿⣦⣄⣀⠀⠀⠀⠀⠀⠀⠀⠀⠀⠀⢀⣀⣀⣤⣴⣾⣿⣿⣿⣿⣿⣿⣿⣿⣿⣿⡇</a:t>
            </a:r>
            <a:br/>
            <a:r>
              <a:t>⣿⣿⣿⣿⣿⣿⣿⣿⣿⣿⣿⣿⣷⣦⣤⣤⣾⣿⣿⣿⣿⣿⣿⣿⣿⣿⣿⣿⣿⣿⣿⣿⣿⣿⣿⣿⣿⣿⣿⣿⣿⣿⣿⣿⣿⣿⣿⣿⣿⣿⣿⣿⣿⣿⣿⣿⣿⣿⣿⣿⣿⣿⣿⣿⣿⣿⣿⣷⣾⣿⣿⣿⣿⣿⣿⣿⣿⣿⣿⣿⣿⣿⣿⣿⣿⣿⣿⣿⣿⣿⡇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⣿⣿⣿⣿⣿⠿⠿⣿⣿⣿⣿⣿⣿⣿⣿⣿⣿⣿⣿⣿⣿⣿⣿⣿⣿⣿⣿⣿⣿⣿⣿⣿⣿⣿⣿⣿⣿⣿⣿⣿⣿⣿⣿⣿⣿⣿⣿⣿⣿⣿⣿⣿⣿⣿⣿⣿⣿⣿⣿⣿⣿⣿⣿⣿⣿⣿⣿⣿⣿⠟⠋⠙⠻⢿⣿⣿⣿⣿⣿⣿⣿⣿⣿⣿⣿⣿⣿⣿⣿⣿⡇</a:t>
            </a:r>
            <a:br/>
            <a:r>
              <a:t>⣿⣿⣿⣿⠇⠀⠀⠈⠻⣿⣿⣿⣿⣿⣿⣿⣿⣿⣿⣿⣿⣿⣿⣿⣿⣿⣿⣿⣿⣿⣿⣿⠿⠟⠛⠉⠁⠀⣸⣿⣿⣿⣿⣿⣿⣿⣿⣿⣿⣿⣿⣿⣿⣿⣿⣿⣿⣿⣿⣿⣿⣿⣿⣿⣿⣿⣿⡿⠁⠀⠀⠀⠀⠀⠈⠻⢿⣿⣿⣿⣿⣿⣿⣿⣿⣿⣿⣿⣿⣿⡇</a:t>
            </a:r>
            <a:br/>
            <a:r>
              <a:t>⣿⣿⣿⠏⠀⠀⠀⠀⠀⠈⠻⣿⣿⣿⣿⣿⣿⣿⣿⣿⣿⣿⣿⣿⣿⣿⠿⠟⠛⠉⠀⠀⠀⠀⠀⠀⠀⢠⣿⣿⣿⣿⣿⣿⣿⣿⣿⣿⣿⣿⡏⠀⠀⠀⠀⠀⠀⠉⠉⠛⠛⠿⠿⣿⣿⣿⠏⠀⠀⠀⠀⠀⠀⠀⠀⠀⠀⠉⠻⣿⣿⠟⠉⠀⠀⠈⠻⣿⣿⣿⡇</a:t>
            </a:r>
            <a:br/>
            <a:r>
              <a:t>⣿⣿⡟⠀⠀⠀⠀⠀⠀⠀⠀⠈⠛⢿⣿⣿⣿⣿⣿⣿⣿⣿⠿⠛⠉⠀⠀⠀⠀⠀⠀⠀⠀⠀⠀⠀⠀⣾⣿⣿⣿⣿⣿⣿⣿⣿⣿⣿⣿⣿⣇⠀⠀⠀⠀⠀⠀⠀⠀⠀⠀⠀⠀⠀⠉⠉⠀⠀⠀⠀⠀⠀⠀⠀⠀⠀⠀⠀⠀⠈⠁⠀⠀⠀⠀⠀⠀⠈⢻⣿⡇</a:t>
            </a:r>
            <a:br/>
            <a:r>
              <a:t>⣿⣿⡇⠀⠀⠀⠀⠀⠀⠀⠀⠀⠀⠈⢻⣿⣿⣿⣿⡿⠛⠁⠀⠀⠀⠀⠀⠀⠀⠀⠀⠀⠀⠀⠀⠀⣸⣿⣿⣿⣿⣿⣿⣿⣿⣿⣿⣿⣿⣿⣿⡄⠀⠀⠀⠀⠀⠀⠀⠀⠀⠀⠀⠀⠀⠀⠀⠀⠀⠀⠀⠀⠀⠀⠀⠀⠀⠀⠀⠀⠀⠀⠀⠀⠀⠀⠀⠀⠘⣿⡇</a:t>
            </a:r>
            <a:br/>
            <a:r>
              <a:t>⣿⣿⡇⠀⠀⠀⠀⠀⠀⠀⠀⠀⠀⠀⠀⢻⣿⡿⠋⠀⠀⠀⠀⠀⠀⠀⠀⠀⠀⠀⠀⠀⠀⠀⠀⢠⣿⣿⣿⣿⣿⣿⣿⣿⣿⣿⣿⣿⣿⣿⣿⣷⠀⠀⣠⣴⣶⣮⣶⣄⠀⠀⠀⠀⠀⠀⠀⠀⠀⠀⠀⠀⠀⠀⠀⠀⠀⠀⠀⠀⠀⠀⠀⠀⠀⠀⠀⠀⠀⠻⠇</a:t>
            </a:r>
            <a:br/>
            <a:r>
              <a:t>⣿⣿⣿⡀⠀⠀⠀⠀⠀⠀⠀⠀⠀⠀⠀⠸⠋⠀⠀⠀⠀⠀⠀⠀⠀⠀⠀⠀⠀⠀⠀⠀⠀⠀⢠⣿⣿⣿⣿⣿⣿⣿⣿⣿⣿⣿⣿⣿⣿⣿⣿⣿⣧⣸⣿⣿⣿⣿⣿⣿⣷⡀⠀⠀⠀⠀⠀⠀⠀⠀⠀⠀⠀⠀⠀⠀⠀⠀⠀⠀⠀⠀⠀⢀⣠⣄⣀⠀⠀⠀⠀</a:t>
            </a:r>
            <a:br/>
            <a:r>
              <a:t>⣿⣿⣿⣧⠀⠀⠀⠀⠀⠀⠀⠀⠀⠀⠀⠀⠀⠀⠀⠀⠀⠀⠀⠀⠀⠀⠀⠀⠀⠀⠀⠀⠀⢠⣾⣿⣿⣿⣿⣿⣿⣿⣿⣿⣿⣿⣿⣿⣿⣿⣿⣿⣿⣿⣿⣿⣿⣿⣿⣿⣿⣷⣄⠀⠀⠀⠀⠀⠀⠀⠀⠀⠀⠀⠀⠀⠀⠀⠀⠀⠀⠀⣰⣿⣿⣿⣿⣷⣦⣄⠀</a:t>
            </a:r>
            <a:br/>
            <a:r>
              <a:t>⠛⠛⠻⠿⢷⣄⠀⠀⠀⠀⠀⠀⠀⠀⠀⠀⠀⠀⠀⠀⠀⠀⠀⠀⠀⠀⠀⠀⠀⠀⠀⠀⣰⣿⣿⣿⣿⣿⣿⣿⣿⣿⣿⣿⣿⣿⣿⣿⣿⣿⣿⣿⣿⣿⣿⣿⣿⣿⣿⣿⣿⣿⣿⣷⡀⠀⠀⠀⠀⠀⠀⠀⠀⠀⠀⠀⢀⣄⠀⠀⠀⠀⣿⣿⣿⣿⣿⣿⣿⣿⡇</a:t>
            </a:r>
            <a:br/>
            <a:r>
              <a:t>⠀⠀⠀⠀⠀⠀⠀⠀⠀⠀⠀⠀⠀⠀⠀⠀⠀⠀⠀⠀⠀⠀⠀⠀⠀⠀⠀⠀⠀⠀⣠⣾⣿⣿⣿⣿⣿⣿⣿⣿⣿⣿⣿⣿⣿⣿⣿⣿⣿⣿⣿⣿⡿⢿⣿⣿⣿⣿⣿⣿⣿⣿⣿⣿⣷⡀⠀⠀⠀⠀⠀⠀⠀⠀⠀⠀⠻⢿⣷⣤⣴⣶⣿⣿⣿⣿⣿⣿⣿⣿⡇</a:t>
            </a:r>
            <a:br/>
            <a:r>
              <a:t>⠀⠀⠀⠀⠀⠀⠀⠀⠀⠀⠀⠀⠀⠀⠀⠀⠀⠀⠀⠀⠀⠀⠀⠀⠀⠀⠀⢀⣠⣾⣿⣿⣿⣿⣿⣿⣿⣿⣿⣿⣿⣿⣿⣿⣿⣿⣿⣿⣿⡿⠛⠹⣿⣿⣿⣿⣿⣿⣿⣿⣿⣿⣿⣿⣿⣿⣦⣄⡀⠀⠀⠀⠀⠀⠀⠀⠀⠈⣿⣿⣿⣿⣿⣿⣿⣿⣿⣿⣿⣿⡇</a:t>
            </a:r>
            <a:br/>
            <a:r>
              <a:t>⠀⠀⠀⠀⠀⠀⠀⠀⠀⠀⠀⠀⠀⠀⠀⠀⠀⠀⠀⠀⠀⠀⠀⠀⠀⠀⠐⠛⠻⠿⣿⣿⣿⣿⣿⣿⣿⣿⣿⣿⣿⣿⣿⣿⣿⣿⣿⣿⣟⠀⠀⠀⠙⠿⣿⣿⣿⣿⣿⣿⣿⣿⣿⣿⣿⣿⣿⣿⣿⣷⣦⡀⠀⠀⠀⠀⠀⣰⣿⣿⣿⣿⣿⣿⣿⣿⣿⣿⣿⣿⡇</a:t>
            </a:r>
            <a:br/>
            <a:r>
              <a:t>⠀⠀⠀⠀⠀⠀⠀⠀⠀⠀⠀⠀⠀⠀⠀⠀⠀⠀⠀⠀⠀⠀⠀⠀⠀⠀⠀⠀⠀⠀⠀⠙⠻⣿⣿⣿⣿⣿⣿⣿⣿⣿⣿⣿⣿⣿⣿⣿⣿⣆⠀⠀⠀⠀⠈⠙⠿⣿⣿⣿⣿⣿⣿⣿⣿⣿⣿⣿⣿⣿⣿⣿⣄⠀⠀⠀⠠⣿⣿⣿⣿⣿⣿⣿⣿⣿⣿⡟⠛⠻⠇</a:t>
            </a:r>
            <a:br/>
            <a:r>
              <a:t>⣿⣷⣶⣤⡀⠀⠀⠀⠀⠀⠀⠀⠀⠀⠀⠀⠀⠀⠀⠀⠀⠀⠀⠀⠀⠀⠀⠀⠀⠀⠀⠀⠀⠀⠙⢿⣿⣿⣿⣿⣿⣿⣿⣿⣿⣿⣿⣿⣿⣿⣷⣄⠀⠀⠠⣶⣦⣄⣹⣿⣿⣿⣿⣿⣿⣿⣿⣿⣿⣿⣿⣿⣿⣦⣀⠀⠀⢻⣯⣽⣿⣿⣿⣿⣿⣿⡿⠃⠀⠀⠀</a:t>
            </a:r>
            <a:br/>
            <a:r>
              <a:t>⣿⣿⣿⠟⠀⠀⠀⠀⠀⠀⠀⠀⠀⠀⠀⠀⠀⠀⠀⠀⠀⠀⠀⠀⠀⠀⠀⠀⠀⠀⠀⠀⠀⠀⠀⠀⠙⢿⣿⣿⣿⣿⣿⣿⣿⣿⣿⣿⣿⣿⣿⣿⣷⣄⠀⠙⣿⣿⣿⣿⣍⣻⣿⣿⣿⣿⣿⣿⣿⣿⣿⣿⣿⣿⣿⣿⣶⣿⣿⣿⣿⣿⡿⠛⠁⠹⠃⠀⠀⠀⠀</a:t>
            </a:r>
            <a:br/>
            <a:r>
              <a:t>⡿⠟⠁⠀⠀⠀⠀⠀⠀⠀⠀⠀⠀⠀⠀⠀⠀⠀⢀⠀⠀⠀⠀⠀⠀⠀⠀⠀⠀⠀⠀⠀⠀⠀⠀⠀⠀⠀⠙⣿⣿⣿⣿⣿⣿⣿⣿⣿⣿⣿⣿⣿⣿⣿⣷⣴⣿⣿⣿⣿⣿⣿⣿⣿⣿⣿⣿⣿⣿⣿⣿⣿⣿⣿⣿⣿⣿⣿⣿⣿⣿⣿⣦⣶⣦⠀⠀⠀⠀⠀⠀</a:t>
            </a:r>
            <a:br/>
            <a:r>
              <a:t>⠀⠀⠀⠀⣠⣴⣾⣿⣷⠀⠀⠀⠀⠀⠀⠀⠀⠀⠘⣷⣤⡀⠀⠀⠀⠀⠀⠀⠀⠀⠀⠀⠀⠀⠀⠀⠀⠀⠀⠈⠻⣿⣿⣿⣿⣿⣿⣿⣿⣿⣿⣿⣿⣿⣿⣿⣿⣿⣿⣿⣿⣿⣿⣿⣿⣿⣿⣿⣿⣿⣿⣿⣿⣿⣿⣿⣿⣿⣿⣿⣿⣿⣿⣿⡿⠃⠀⠀⠀⢠⡇</a:t>
            </a:r>
            <a:br/>
            <a:r>
              <a:t>⠀⣠⣴⣿⣿⣿⣿⣿⣿⡄⠀⠀⠀⠀⠀⠀⠀⠀⠀⢹⣿⣿⣷⣤⣀⡀⠀⠀⠀⠀⠀⠀⠀⠀⠀⠀⠀⠀⠀⠀⠀⢈⣿⣿⣿⣿⣿⣿⣿⣿⣿⣿⣿⣿⣿⣿⣿⣿⣿⣿⣿⣿⣿⣿⣿⣿⣿⣿⣿⣿⣿⣿⣿⣿⣿⣿⣿⣿⣿⣿⣿⣿⣿⣿⣇⠀⠀⠀⠀⠘⡇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⠀⠀⠀⠀⠀⠀⠀⠀⠀⠀⠀⠀⠀⠀⠀⠀⠀⠀⠀⠀⠀⠀⠀⠀⠀⢀⣼⣿⣿⣿⣿⣿⣿⣿⣿⣿⣿⣿⣿⣿⣿⡿⠿⠛⠛⠛⠋⠉⠉⠁⠀⠀⠀⠀⠀⠀⠀⠀⠀⠀⠀⠀⠀⠀⠀⠀⠀⠀⠀⠀⠀⠀⠀⠙⢿⣿⣿⣿⣿⣿⣿⣿⣿⣿⣿⣿⣿⣿⣿⣿⡇</a:t>
            </a:r>
            <a:br/>
            <a:r>
              <a:t>⠀⠀⠀⠀⠀⠀⠀⠀⠀⠀⠀⠀⠀⠀⠀⠀⠀⠀⠀⠀⠀⠀⠀⠀⠀⠉⠻⢿⣿⣿⣿⣿⣿⣿⣿⣿⣿⣿⣿⣿⣿⠀⠀⠀⠀⠀⠀⠀⠀⠀⠀⠀⠀⠀⠀⠀⠀⠀⠀⠀⠀⠀⠀⠀⠀⠀⠀⠀⠀⠀⠀⠀⠀⠀⠀⠙⠻⣿⣿⣿⣿⣿⣿⣿⣿⣿⣿⣿⣿⣿⡇</a:t>
            </a:r>
            <a:br/>
            <a:r>
              <a:t>⠀⠀⠀⠀⠀⠀⠀⠀⠀⠀⠀⠀⠀⠀⠀⠀⠀⠀⠀⠀⠀⠀⠀⠀⠀⠀⠀⠀⠙⢿⣿⣿⣿⣿⣿⣿⣿⣿⣿⣿⣿⠀⠀⠀⠀⠀⠀⠀⠀⠀⠀⠀⠀⠀⠀⠀⠀⠀⠀⠀⠀⠀⠀⠀⠀⠀⠀⠀⠀⠀⠀⠀⠀⠀⠀⠀⠀⠈⠛⢿⣿⣿⣿⣿⣿⣿⣿⣿⣿⣿⡇</a:t>
            </a:r>
            <a:br/>
            <a:r>
              <a:t>⠀⠀⠀⠀⠀⠀⠀⠀⠀⠀⠀⠀⠀⠀⠀⠀⠀⠀⠀⠀⠀⠀⠀⠀⠀⠀⠀⠀⠀⠀⠙⢿⣿⣿⣿⣿⣿⣿⣿⣿⣿⡇⠀⠀⠀⠀⠀⠀⠀⠀⠀⠀⠀⠀⠀⠀⠀⠀⠀⠀⠀⠀⠀⠀⠀⠀⠀⠀⠀⠀⠀⠀⠀⠀⠀⠀⠀⠀⠀⠀⠈⠛⠿⣿⣿⣿⣿⣿⣿⣿⡇</a:t>
            </a:r>
            <a:br/>
            <a:r>
              <a:t>⠀⠀⠀⠀⠀⠀⠀⠀⠀⠀⠀⠀⠀⠀⠀⠀⠀⠀⠀⠀⠀⠀⠀⠀⠀⠀⠀⠀⠀⠀⠀⠀⢹⣿⣿⣿⣿⣿⣿⣿⣿⣷⠀⠀⠀⠀⠀⠀⠀⠀⠀⠀⠀⠀⠀⠀⠀⠀⠀⠀⠀⠀⠀⠀⠀⠀⠀⠀⠀⠀⠀⠀⠀⠀⠀⠀⠀⠀⠀⠀⠀⠀⠀⠀⠉⠛⢿⣿⣿⣿⡇</a:t>
            </a:r>
            <a:br/>
            <a:r>
              <a:t>⠀⠀⠀⠀⠀⠀⠀⠀⠀⠀⠀⠀⠀⠀⠀⠀⠀⠀⠀⠀⠀⠀⠀⠀⠀⠀⠀⠀⠀⠀⢀⣤⣾⣿⣿⣿⣿⣿⣿⣿⣿⣿⣇⠀⠀⠀⠀⠀⠀⠀⠀⠀⠀⠀⠀⠀⠀⠀⠀⠀⠀⠀⠀⠀⠀⠀⠀⠀⠀⠀⠀⠀⠀⠀⠀⠀⠀⠀⠀⠀⠀⠀⠀⠀⠀⠀⠀⠈⠙⣿⡇</a:t>
            </a:r>
            <a:br/>
            <a:r>
              <a:t>⠀⠀⠀⠀⠀⠀⠀⠀⠀⠀⠀⠀⠀⠀⠀⠀⠀⠀⠀⠀⠀⠀⠀⠀⠀⠀⠀⢀⣠⣶⣿⣿⣿⣿⣿⣿⣿⣿⣿⣿⣿⣿⣿⣆⠀⠀⠀⠀⠀⠀⠀⠀⠀⠀⠀⠀⠀⠀⠀⠀⠀⠀⠀⠀⠀⠀⠀⠀⠀⠀⠀⠀⠀⠀⠀⠀⠀⠀⠀⠀⠀⠀⠀⠀⠀⠀⠀⠀⠀⢸⡇</a:t>
            </a:r>
            <a:br/>
            <a:r>
              <a:t>⠀⠀⠀⠀⠀⠀⠀⠀⠀⠀⠀⠀⠀⠀⠀⠀⠀⠀⠀⠀⠀⠀⠀⠀⠀⠀⠀⢻⣿⣿⣿⣿⣿⣿⣿⣿⣿⣿⣿⣿⣿⣿⣿⣿⡄⠀⠀⠀⠀⠀⠀⠀⠀⠀⠀⠀⠀⠀⠀⠀⠀⠀⠀⠀⠀⠀⠀⠀⠀⠀⠀⠀⠀⠀⠀⠀⠀⠀⠀⠀⠀⠀⠀⠀⠀⠀⠀⠀⠀⣾⡇</a:t>
            </a:r>
            <a:br/>
            <a:r>
              <a:t>⠀⠀⠀⠀⠀⠀⠀⠀⠀⠀⠀⠀⠀⠀⠀⠀⠀⠀⠀⠀⠀⠀⠀⠀⠀⠀⠀⠀⢻⣿⣿⣿⣿⣿⣿⣿⣿⣿⣿⣿⣿⣿⣿⣿⣿⣆⠀⠀⠀⠀⠀⠀⠀⠀⠀⠀⠀⠀⠀⠀⠀⠀⠀⠀⠀⠀⠀⠀⠀⠀⠀⠀⠀⠀⠀⠀⠀⠀⠀⠀⠀⠀⠀⠀⠀⠀⠀⠀⣼⣿⡇</a:t>
            </a:r>
            <a:br/>
            <a:r>
              <a:t>⠀⠀⠀⠀⠀⠀⠀⠀⠀⠀⠀⠀⠀⠀⠀⠀⠀⠀⠀⠀⠀⠀⠀⠀⠀⠀⠀⠀⠀⢻⣿⣿⣿⣿⣿⣿⣿⣿⣿⣿⣿⣿⣿⣿⣿⣿⣦⡀⠀⠀⠀⠀⠀⠀⠀⠀⠀⠀⠀⠀⣴⠀⠀⠀⠀⠀⠀⠀⠀⠀⠀⠀⠀⠀⠀⠀⠀⠀⠀⠀⠀⠀⠀⠀⠀⠀⢀⣾⣿⣿⡇</a:t>
            </a:r>
            <a:br/>
            <a:r>
              <a:t>⠀⠀⠀⠀⠀⠀⠀⠀⠀⠀⠀⠀⠀⠀⠀⠀⠀⠀⠀⠀⠀⠀⠀⠀⠀⠀⠀⠀⠀⠀⢿⣿⣿⣿⣿⣿⣿⣿⣿⣿⣿⣿⣿⣿⣿⣿⣿⣿⣦⡀⠀⠀⠀⠀⠀⠀⠀⠀⠀⣼⣿⠀⠀⠀⠀⠀⠀⠀⠀⠀⠀⠀⠀⠀⠀⠀⠀⠀⠀⠀⠀⠀⠀⠀⢀⣴⣿⣿⣿⣿⡇</a:t>
            </a:r>
            <a:br/>
            <a:r>
              <a:t>⣆⠀⠀⠀⠀⠀⠀⠀⠀⠀⠀⠀⠀⠀⠀⠀⠀⠀⢠⣀⡀⠀⠀⠀⠀⠀⠀⠀⠀⠀⠘⣿⣿⣿⣿⣿⣿⣿⣿⣿⣿⣿⣿⣿⣿⣿⣿⣿⣿⣿⣶⣄⡀⠀⠀⠀⠀⠀⣼⣿⣿⠀⠀⠀⠀⠀⠀⠀⠀⠀⠀⠀⠀⠀⠀⠀⠀⠀⠀⠀⠀⠀⢀⣰⣿⣿⣿⣿⣿⣿⡇</a:t>
            </a:r>
            <a:br/>
            <a:r>
              <a:t>⣿⣧⡀⠀⢀⣠⣾⣷⣤⡀⠀⠀⠀⠀⠀⠀⠀⢀⣾⣿⣿⣿⣷⣶⣤⣤⣄⣀⣀⣀⣴⣿⣿⣿⣿⣿⣿⣿⣿⣿⣿⣿⣿⣿⣿⣿⣿⣿⣿⣿⣿⣿⣿⣷⣦⣤⣴⣾⣿⣿⣿⡀⠀⠀⠀⠀⠀⠀⠀⠀⠀⠀⠀⠀⠀⠀⠀⠀⠀⣀⣤⣶⣿⣿⣿⣿⣿⣿⣿⣿⡇</a:t>
            </a:r>
            <a:br/>
            <a:r>
              <a:t>⣿⣿⣿⣿⣿⣿⣿⣿⣿⣿⣷⣄⡀⠀⠀⠀⢠⣾⣿⣿⣿⣿⣿⣿⣿⣿⣿⣿⣿⣿⣿⣿⣿⣿⣿⣿⣿⣿⣿⣿⣿⣿⣿⣿⣿⣿⣿⣿⣿⣿⣿⣿⣿⣿⣿⣿⣿⣿⣿⣿⣿⣷⣤⣄⣀⣀⡀⠀⠀⠀⠀⠀⢀⣀⣀⣤⣴⣶⣿⣿⣿⣿⣿⣿⣿⣿⣿⣿⣿⣿⡇</a:t>
            </a:r>
            <a:br/>
            <a:r>
              <a:t>⣿⣿⣿⣿⣿⣿⣿⣿⣿⣿⣿⣿⣿⣶⣤⣴⣿⣿⣿⣿⣿⣿⣿⣿⣿⣿⣿⣿⣿⣿⣿⣿⣿⣿⣿⣿⣿⣿⣿⣿⣿⣿⣿⣿⣿⣿⣿⣿⣿⣿⣿⣿⣿⣿⣿⣿⣿⣿⣿⣿⣿⣿⣿⣿⣿⣿⣿⣿⣿⣿⣿⣿⣿⣿⣿⣿⣿⣿⣿⣿⣿⣿⣿⣿⣿⣿⣿⣿⣿⣿⡇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⣿⣿⣿⣿⣿⡿⢿⣿⣿⣿⣿⣿⣿⣿⣿⣿⣿⣿⣿⣿⣿⣿⣿⣿⣿⣿⣿⣿⣿⣿⣿⣿⣿⣿⣿⣿⣿⣿⣿⣿⣿⣿⣿⣿⣿⣿⣿⣿⣿⣿⣿⣿⣿⣿⣿⣿⣿⣿⣿⣿⣿⣿⣿⣿⣿⣿⣿⣿⣿⠟⠋⠛⠻⣿⣿⣿⣿⣿⣿⣿⣿⣿⣿⣿⣿⣿⣿⣿⣿⣿⡇</a:t>
            </a:r>
            <a:br/>
            <a:r>
              <a:t>⣿⣿⣿⣿⡟⠀⠀⠙⢿⣿⣿⣿⣿⣿⣿⣿⣿⣿⣿⣿⣿⣿⣿⣿⣿⣿⣿⣿⣿⣿⣿⣿⣿⠿⠛⠋⠉⠀⣼⣿⣿⣿⣿⣿⣿⣿⣿⣿⣿⣿⣿⣿⣿⣿⣿⣿⣿⣿⣿⣿⣿⣿⣿⣿⣿⣿⣿⣿⠋⠀⠀⠀⠀⠀⠙⠿⣿⣿⣿⣿⣿⣿⣿⣿⣿⣿⣿⣿⣿⣿⡇</a:t>
            </a:r>
            <a:br/>
            <a:r>
              <a:t>⣿⣿⣿⡿⠀⠀⠀⠀⠀⠙⢿⣿⣿⣿⣿⣿⣿⣿⣿⣿⣿⣿⣿⣿⣿⣿⣿⡿⠟⠛⠉⠁⠀⠀⠀⠀⠀⣰⣿⣿⣿⣿⣿⣿⣿⣿⣿⣿⣿⣿⣿⡟⠉⠁⠈⠉⠉⠙⠛⠻⠿⣿⣿⣿⣿⣿⡿⠃⠀⠀⠀⠀⠀⠀⠀⠀⠈⠻⢿⣿⣿⡿⠛⠉⠉⠛⢿⣿⣿⣿⡇</a:t>
            </a:r>
            <a:br/>
            <a:r>
              <a:t>⣿⣿⣿⠇⠀⠀⠀⠀⠀⠀⠀⠙⢿⣿⣿⣿⣿⣿⣿⣿⣿⣿⣿⠿⠛⠉⠀⠀⠀⠀⠀⠀⠀⠀⠀⠀⢰⣿⣿⣿⣿⣿⣿⣿⣿⣿⣿⣿⣿⣿⣿⣇⠀⠀⠀⠀⠀⠀⠀⠀⠀⠀⠀⠉⠛⠿⠁⠀⠀⠀⠀⠀⠀⠀⠀⠀⠀⠀⠀⠙⠋⠀⠀⠀⠀⠀⠈⢻⣿⣿⡇</a:t>
            </a:r>
            <a:br/>
            <a:r>
              <a:t>⣿⣿⣿⠀⠀⠀⠀⠀⠀⠀⠀⠀⠀⠹⣿⣿⣿⣿⣿⣿⠟⠋⠀⠀⠀⠀⠀⠀⠀⠀⠀⠀⠀⠀⠀⢠⣿⣿⣿⣿⣿⣿⣿⣿⣿⣿⣿⣿⣿⣿⣿⣿⡀⠀⠀⠀⠀⠀⠀⠀⠀⠀⠀⠀⠀⠀⠀⠀⠀⠀⠀⠀⠀⠀⠀⠀⠀⠀⠀⠀⠀⠀⠀⠀⠀⠀⠀⠀⢻⣿⡇</a:t>
            </a:r>
            <a:br/>
            <a:r>
              <a:t>⣿⣿⣿⠀⠀⠀⠀⠀⠀⠀⠀⠀⠀⠀⠘⣿⣿⣿⠟⠁⠀⠀⠀⠀⠀⠀⠀⠀⠀⠀⠀⠀⠀⠀⢀⣾⣿⣿⣿⣿⣿⣿⣿⣿⣿⣿⣿⣿⣿⣿⣿⣿⣧⠀⠀⠀⠀⠀⠀⠀⠀⠀⠀⠀⠀⠀⠀⠀⠀⠀⠀⠀⠀⠀⠀⠀⠀⠀⠀⠀⠀⠀⠀⠀⠀⠀⠀⠀⠸⠿⡇</a:t>
            </a:r>
            <a:br/>
            <a:r>
              <a:t>⣿⣿⣿⡆⠀⠀⠀⠀⠀⠀⠀⠀⠀⠀⠀⢻⡟⠁⠀⠀⠀⠀⠀⠀⠀⠀⠀⠀⠀⠀⠀⠀⠀⢀⣾⣿⣿⣿⣿⣿⣿⣿⣿⣿⣿⣿⣿⣿⣿⣿⣿⣿⣿⣇⠀⠀⠀⠀⠀⢀⠀⠀⠀⠀⠀⠀⠀⠀⠀⠀⠀⠀⠀⠀⠀⠀⠀⠀⠀⠀⠀⠀⠀⠀⠀⠀⠀⠀⠀⠀⠀</a:t>
            </a:r>
            <a:br/>
            <a:r>
              <a:t>⣿⣿⣿⣷⡀⠀⠀⠀⠀⠀⠀⠀⠀⠀⠀⠈⠀⠀⠀⠀⠀⠀⠀⠀⠀⠀⠀⠀⠀⠀⠀⠀⢀⣾⣿⣿⣿⣿⣿⣿⣿⣿⣿⣿⣿⣿⣿⣿⣿⣿⣿⣿⣿⣿⣦⣠⣦⣸⣦⣶⣽⣦⣄⠀⠀⠀⠀⠀⠀⠀⠀⠀⠀⠀⠀⠀⠀⠀⠀⠀⠀⠀⠀⠀⠀⠀⠀⠀⠀⠀⠀</a:t>
            </a:r>
            <a:br/>
            <a:r>
              <a:t>⠿⠿⠿⣿⣿⣄⠀⠀⠀⠀⠀⠀⠀⠀⠀⠀⠀⠀⠀⠀⠀⠀⠀⠀⠀⠀⠀⠀⠀⠀⠀⣰⣿⣿⣿⣿⣿⣿⣿⣿⣿⣿⣿⣿⣿⣿⣿⣿⣿⣿⣿⣿⣿⣿⣿⣿⣿⣿⣿⣿⣿⣿⣿⣦⠀⠀⠀⠀⠀⠀⠀⠀⠀⠀⠀⠀⠀⠀⠀⠀⠀⠀⠀⠀⠀⣰⣿⣿⣷⣦⡄</a:t>
            </a:r>
            <a:br/>
            <a:r>
              <a:t>⠀⠀⠀⠀⠈⠙⠓⠀⠀⠀⠀⠀⠀⠀⠀⠀⠀⠀⠀⠀⠀⠀⠀⠀⠀⠀⠀⠀⠀⣠⣾⣿⣿⣿⣿⣿⣿⣿⣿⣿⣿⣿⣿⣿⣿⣿⣿⣿⣿⣿⣿⣿⡿⠟⣿⣿⣿⣿⣿⣿⣿⣿⣿⣿⣷⣄⠀⠀⠀⠀⠀⠀⠀⠀⠀⠀⠀⠀⠀⠀⠀⠀⠀⠀⠀⣿⣿⣿⣿⣿⡇</a:t>
            </a:r>
            <a:br/>
            <a:r>
              <a:t>⠀⠀⠀⠀⠀⠀⠀⠀⠀⠀⠀⠀⠀⠀⠀⠀⠀⠀⠀⠀⠀⠀⠀⠀⠀⠀⣀⣴⣾⣿⣿⣿⣿⣿⣿⣿⣿⣿⣿⣿⣿⣿⣿⣿⣿⣿⣿⣿⣿⣿⠟⠉⠀⠀⢹⣿⣿⣿⣿⣿⣿⣿⣿⣿⣿⣿⣧⡀⠀⠀⠀⠀⠀⠀⠀⠀⠀⠀⠀⠀⢸⣿⣆⣀⣠⣿⣿⣿⣿⣿⡇</a:t>
            </a:r>
            <a:br/>
            <a:r>
              <a:t>⠀⠀⠀⠀⠀⠀⠀⠀⠀⠀⠀⠀⠀⠀⠀⠀⠀⠀⠀⠀⠀⠀⠀⠀⠐⠚⠻⠿⢿⣿⣿⣿⣿⣿⣿⣿⣿⣿⣿⣿⣿⣿⣿⣿⣿⣿⣿⣿⣿⠀⠀⠀⠀⠰⡄⠻⣿⣿⣿⣿⣿⣿⣿⣿⣿⣿⣿⣷⣄⡀⠀⠀⠀⠀⠀⠀⠀⠀⠀⠀⠀⠘⣿⣿⣿⣿⣿⣿⣿⣿⡇</a:t>
            </a:r>
            <a:br/>
            <a:r>
              <a:t>⠀⠀⠀⠀⠀⠀⠀⠀⠀⠀⠀⠀⠀⠀⠀⠀⠀⠀⠀⠀⠀⠀⠀⠀⠀⠀⠀⠀⠀⠉⠛⢿⣿⣿⣿⣿⣿⣿⣿⣿⣿⣿⣿⣿⣿⣿⣿⣿⣿⣦⡀⠀⠀⠀⢿⣿⣿⣿⣿⣿⣿⣿⣿⣿⣿⣿⣿⣿⣿⣿⣷⣦⣄⡀⠀⠀⠀⠀⠀⠀⠀⢰⣿⣿⣿⣿⣿⣿⣿⣿⡇</a:t>
            </a:r>
            <a:br/>
            <a:r>
              <a:t>⣿⣿⣷⣶⣦⠀⠀⠀⠀⠀⠀⠀⠀⠀⠀⠀⠀⠀⠀⠀⠀⠀⠀⠀⠀⠀⠀⠀⠀⠀⠀⠀⠈⠻⣿⣿⣿⣿⣿⣿⣿⣿⣿⣿⣿⣿⣿⣿⣿⣿⣿⣤⡀⠀⠀⠙⠿⣿⣿⣿⣿⣿⣿⣿⣿⣿⣿⣿⣿⣿⣿⣿⣿⣿⣷⡀⠀⠀⠀⠀⢀⣿⣿⣿⣿⣿⣿⣿⣿⣿⡇</a:t>
            </a:r>
            <a:br/>
            <a:r>
              <a:t>⣿⣿⣿⡿⠋⠀⠀⠀⠀⠀⠀⠀⠀⠀⠀⠀⠀⠀⠀⠀⠀⠀⠀⠀⠀⠀⠀⠀⠀⠀⠀⠀⠀⠀⠈⠻⣿⣿⣿⣿⣿⣿⣿⣿⣿⣿⣿⣿⣿⣿⣿⣿⣿⣦⡀⠀⠀⠸⣿⣿⣿⣿⣿⣿⣿⣿⣿⣿⣿⣿⣿⣿⣿⣿⣿⣿⣶⣤⣤⣀⢈⣿⣟⣿⣿⣿⣿⣿⣿⣿⡇</a:t>
            </a:r>
            <a:br/>
            <a:r>
              <a:t>⣿⠟⠋⠀⠀⠀⢀⣀⣤⠀⠀⠀⠀⠀⠀⠀⠀⠀⣦⡀⠀⠀⠀⠀⠀⠀⠀⠀⠀⠀⠀⠀⠀⠀⠀⠀⠈⠻⣿⣿⣿⣿⣿⣿⣿⣿⣿⣿⣿⣿⣿⣿⣿⣿⣿⣦⣀⡀⣸⣿⣿⣿⣿⣿⣿⣿⣿⣿⣿⣿⣿⣿⣿⣿⣿⣿⣿⣿⣿⣿⣿⣿⣿⣿⣿⣿⣿⠟⠙⣿⡅</a:t>
            </a:r>
            <a:br/>
            <a:r>
              <a:t>⠀⠀⠀⢀⣤⣾⣿⣿⣿⡇⠀⠀⠀⠀⠀⠀⠀⠀⠘⣿⣦⣀⠀⠀⠀⠀⠀⠀⠀⠀⠀⠀⠀⠀⠀⠀⠀⠀⠈⠻⣿⣿⣿⣿⣿⣿⣿⣿⣿⣿⣿⣿⣿⣿⣿⣿⠟⢻⣿⣿⠟⢻⣿⣿⣿⣿⣿⣿⣿⣿⣿⣿⣿⣿⣿⣿⣿⣿⣿⣿⣿⣿⣿⣿⣿⣿⣅⣀⡀⣿⡇</a:t>
            </a:r>
            <a:br/>
            <a:r>
              <a:t>⡀⣠⣴⣿⣿⣿⣿⣿⣿⡇⠀⠀⠀⠀⠀⠀⠀⠀⠀⢹⣿⣿⣷⣦⣄⣀⠀⠀⠀⠀⠀⠀⠀⠀⠀⠀⠀⠀⠀⠀⢈⣿⣿⣿⣿⣿⣿⣿⣿⣿⣿⣿⣿⣿⡿⠋⠀⠈⠉⢁⣴⣿⣿⣿⣿⣿⣿⣿⣿⣿⣿⣿⣿⣿⣿⣿⣿⣿⣿⣿⣿⣿⣿⣿⣿⣿⣿⣿⣿⠹⡇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⣿⣿⣿⣿⣿⣿⣿⣿⣿⣿⣿⣿⣿⣿⣿⣿⣿⣿⣿⣿⣿⣿⣿⣿⣿⣿⣿⣿⣿⣿⣿⣿⣿⣿⣿⣿⣿⣿⣿⣿⣿⣿⣿⣿⠟⠋⠉⠀⠀⠀⠉⠛⢿⣿⣿⣿⣿⣿⣿⣿⣿⣿⣿⣿⣿⣿⣿⣿⣿⣿⣿⣿⣿⣿⣿⣿⣿⣿⣿⣿⣿⣿⣿⣿⣿⣿⣿⣿⣿⣿⡇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⣿⣿⣿⣿⣿⣿⣿⣿⣿⣿⣿⣿⣿⣿⣿⣿⣿⣿⣿⣿⣿⣿⣿⣿⣿⣿⣿⣿⣿⣿⣿⣿⣿⣿⣿⣿⣿⡿⣿⣿⣿⣿⠟⠁⠀⠀⠀⠀⠀⠀⠀⠀⠀⠈⠻⣿⣿⣿⣿⣿⣿⣿⣿⣿⣿⣿⣿⣿⣿⣿⣿⣿⣿⣿⣿⣿⣿⣿⣿⣿⣿⣿⣿⣿⣿⣿⣿⣿⣿⣿⡇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⣿⣿⣿⣿⣿⣿⣿⣿⣿⣿⣿⣿⣿⣿⣿⣿⣿⣿⣿⣿⣿⣿⣿⣿⣿⣿⣿⣿⣿⣿⣿⣿⣿⣿⣿⣿⡿⠋⠮⣝⠿⠏⠀⠀⠀⠀⠀⠀⠀⠀⠀⠀⠀⠀⠀⠈⢿⣿⣿⣿⣿⣿⣿⣿⣿⣿⣿⣿⣿⣿⣿⣿⣿⣿⣿⣿⣿⣿⣿⣿⣿⣿⣿⣿⣿⣿⣿⣿⣿⣿⡇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⣿⣿⣿⣿⣿⣿⣿⣿⣿⣿⣿⣿⣿⣿⣿⣿⣿⣿⣿⣿⣿⣿⣿⣿⣿⣿⣿⣿⣿⣿⣿⣿⣿⣿⣿⣿⣷⣦⣄⡈⠀⠀⠀⠀⠀⠀⠀⠀⠀⠀⠀⠀⠀⠀⠀⠀⠀⠹⣿⣿⣿⣿⣿⣿⣿⣿⣿⣿⣿⣿⣿⣿⣿⣿⣿⣿⣿⣿⣿⣿⣿⣿⣿⣿⣿⣿⣿⣿⣿⣿⡇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⣿⣿⣿⣿⣿⣿⣿⣿⣿⣿⣿⣿⣿⣿⣿⣿⣿⣿⣿⣿⣿⣿⣿⣿⣿⣿⣿⣿⣿⣿⣿⣿⣿⣿⣿⣿⣿⣿⣆⠀⠀⠀⠀⠀⠀⠀⠀⠀⠀⠀⠀⠀⠀⠀⠀⠀⠀⣰⣿⣿⣿⣿⣿⣿⣿⣿⣿⣿⣿⣿⣿⣿⣿⣿⣿⣿⣿⣿⣿⣿⣿⣿⣿⣿⣿⣿⣿⣿⣿⣿⡇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⣿⣿⣿⣿⣿⣿⣿⣿⣿⣿⣿⣿⣿⣿⣿⣿⣿⣿⣿⣿⣿⣿⣿⣿⣿⣿⣿⣿⣿⣿⣿⣿⣿⣿⣿⣿⣿⣿⣿⣦⡀⠀⠀⠀⠀⠀⠀⠀⠀⠀⠀⠀⠀⠀⠀⢀⣴⣿⣿⣿⣿⣿⣿⣿⣿⣿⣿⣿⣿⣿⣿⣿⣿⣿⣿⣿⣿⣿⣿⣿⣿⣿⣿⣿⣿⣿⣿⣿⣿⣿⡇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⣿⣿⣿⣿⣿⣿⣿⣿⣿⣿⣿⣿⣿⣿⣿⣿⣿⣿⣿⣿⣿⣿⣿⣿⣿⣿⣿⣿⣿⣿⣿⣿⣿⣿⣿⣿⣿⣿⣿⣿⣿⣷⣤⣀⡀⠀⠀⠀⠀⠀⠀⠀⠀⣀⣴⣿⣿⣿⣿⣿⣿⣿⣿⣿⣿⣿⣿⣿⣿⣿⣿⣿⣿⣿⣿⣿⣿⣿⣿⣿⣿⣿⣿⣿⣿⣿⣿⣿⣿⣿⡇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⣿⣿⣿⣿⣿⣿⣿⣿⣿⣿⣿⣿⣿⣿⣿⣿⣿⣿⣿⣿⣿⣿⣿⣿⣿⣿⣿⣿⣿⣿⣿⣿⣿⣿⣿⣿⣿⣿⣿⣿⣿⣿⣿⣿⣿⣿⣿⣶⣶⣶⣶⣾⣿⣿⣿⣿⣿⣿⣿⣿⣿⣿⣿⣿⣿⣿⣿⣿⣿⣿⣿⣿⣿⣿⣿⣿⣿⣿⣿⣿⣿⣿⣿⣿⣿⣿⣿⣿⣿⣿⡇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⠀⠀⠀⠀⠀⠀⠀⠀⠀⠀⠀⠀⠀⠀⠀⠀⠀⠀⠀⠀⠀⠀⠀⠀⠀⣠⣾⣿⣿⣿⣿⣿⣿⣿⣿⣿⣿⣿⣿⣿⣿⣿⠿⠿⠛⠛⠛⠋⠉⠉⠁⠀⠀⠀⠀⠀⠀⠀⠀⠀⠀⠀⠀⠀⠀⠀⠀⠀⠀⠀⠀⠀⠀⠙⢿⣿⣿⣿⣿⣿⣿⣿⣿⣿⣿⣿⣿⣿⣿⣿⡇</a:t>
            </a:r>
            <a:br/>
            <a:r>
              <a:t>⠀⠀⠀⠀⠀⠀⠀⠀⠀⠀⠀⠀⠀⠀⠀⠀⠀⠀⠀⠀⠀⠀⠀⠀⠀⠙⠻⣿⣿⣿⣿⣿⣿⣿⣿⣿⣿⣿⣿⣿⣿⡇⠀⠀⠀⠀⠀⠀⠀⠀⠀⠀⠀⠀⠀⠀⠀⠀⠀⠀⠀⠀⠀⠀⠀⠀⠀⠀⠀⠀⠀⠀⠀⠀⠀⠙⢿⣿⣿⣿⣿⣿⣿⣿⣿⣿⣿⣿⣿⣿⡇</a:t>
            </a:r>
            <a:br/>
            <a:r>
              <a:t>⠀⠀⠀⠀⠀⠀⠀⠀⠀⠀⠀⠀⠀⠀⠀⠀⠀⠀⠀⠀⠀⠀⠀⠀⠀⠀⠀⠈⠛⢿⣿⣿⣿⣿⣿⣿⣿⣿⣿⣿⣿⡇⠀⠀⠀⠀⠀⠀⠀⠀⠀⠀⠀⠀⠀⠀⠀⠀⠀⠀⠀⠀⠀⠀⠀⠀⠀⠀⠀⠀⠀⠀⠀⠀⠀⠀⠀⠙⠿⣿⣿⣿⣿⣿⣿⣿⣿⣿⣿⣿⡇</a:t>
            </a:r>
            <a:br/>
            <a:r>
              <a:t>⠀⠀⠀⠀⠀⠀⠀⠀⠀⠀⠀⠀⠀⠀⠀⠀⠀⠀⠀⠀⠀⠀⠀⠀⠀⠀⠀⠀⠀⠀⠙⢿⣿⣿⣿⣿⣿⣿⣿⣿⣿⣷⠀⠀⠀⠀⠀⠀⠀⠀⠀⠀⠀⠀⠀⠀⠀⠀⠀⠀⠀⠀⠀⠀⠀⠀⠀⠀⠀⠀⠀⠀⠀⠀⠀⠀⠀⠀⠀⠈⠙⠿⣿⣿⣿⣿⣿⣿⣿⣿⡇</a:t>
            </a:r>
            <a:br/>
            <a:r>
              <a:t>⠀⠀⠀⠀⠀⠀⠀⠀⠀⠀⠀⠀⠀⠀⠀⠀⠀⠀⠀⠀⠀⠀⠀⠀⠀⠀⠀⠀⠀⠀⠀⠀⢹⣿⣿⣿⣿⣿⣿⣿⣿⣿⡆⠀⠀⠀⠀⠀⠀⠀⠀⠀⠀⠀⠀⠀⠀⠀⠀⠀⠀⠀⠀⠀⠀⠀⠀⠀⠀⠀⠀⠀⠀⠀⠀⠀⠀⠀⠀⠀⠀⠀⠀⠙⠻⢿⣿⣿⣿⣿⡇</a:t>
            </a:r>
            <a:br/>
            <a:r>
              <a:t>⠀⠀⠀⠀⠀⠀⠀⠀⠀⠀⠀⠀⠀⠀⠀⠀⠀⠀⠀⠀⠀⠀⠀⠀⠀⠀⠀⠀⠀⠀⢀⣴⣾⣿⣿⣿⣿⣿⣿⣿⣿⣿⣿⡀⠀⠀⠀⠀⠀⠀⠀⠀⠀⠀⠀⠀⠀⠀⠀⠀⠀⠀⠀⠀⠀⠀⠀⠀⠀⠀⠀⠀⠀⠀⠀⠀⠀⠀⠀⠀⠀⠀⠀⠀⠀⠀⠉⠛⢿⣿⡇</a:t>
            </a:r>
            <a:br/>
            <a:r>
              <a:t>⠀⠀⠀⠀⠀⠀⠀⠀⠀⠀⠀⠀⠀⠀⠀⠀⠀⠀⠀⠀⠀⠀⠀⠀⠀⠀⠀⣀⣤⣾⣿⣿⣿⣿⣿⣿⣿⣿⣿⣿⣿⣿⣿⣧⠀⠀⠀⠀⠀⠀⠀⠀⠀⠀⠀⠀⠀⠀⠀⠀⠀⠀⠀⠀⠀⠀⠀⠀⠀⠀⠀⠀⠀⠀⠀⠀⠀⠀⠀⠀⠀⠀⠀⠀⠀⠀⠀⠀⠀⢻⡇</a:t>
            </a:r>
            <a:br/>
            <a:r>
              <a:t>⠀⠀⠀⠀⠀⠀⠀⠀⠀⠀⠀⠀⠀⠀⠀⠀⠀⠀⠀⠀⠀⠀⠀⠀⠀⠀⠘⣿⣿⣿⣿⣿⣿⣿⣿⣿⣿⣿⣿⣿⣿⣿⣿⣿⣧⠀⠀⠀⠀⠀⠀⠀⠀⠀⠀⠀⠀⠀⠀⠀⠀⠀⠀⠀⠀⠀⠀⠀⠀⠀⠀⠀⠀⠀⠀⠀⠀⠀⠀⠀⠀⠀⠀⠀⠀⠀⠀⠀⢀⣾⡇</a:t>
            </a:r>
            <a:br/>
            <a:r>
              <a:t>⠀⠀⠀⠀⠀⠀⠀⠀⠀⠀⠀⠀⠀⠀⠀⠀⠀⠀⠀⠀⠀⠀⠀⠀⠀⠀⠀⠈⢿⣿⣿⣿⣿⣿⣿⣿⣿⣿⣿⣿⣿⣿⣿⣿⣿⣷⡀⠀⠀⠀⠀⠀⠀⠀⠀⠀⠀⠀⠀⠀⠀⠀⠀⠀⠀⠀⠀⠀⠀⠀⠀⠀⠀⠀⠀⠀⠀⠀⠀⠀⠀⠀⠀⠀⠀⠀⠀⢀⣾⣿⡇</a:t>
            </a:r>
            <a:br/>
            <a:r>
              <a:t>⠀⠀⠀⠀⠀⠀⠀⠀⠀⠀⠀⠀⠀⠀⠀⠀⠀⠀⠀⠀⠀⠀⠀⠀⠀⠀⠀⠀⠈⢿⣿⣿⣿⣿⣿⣿⣿⣿⣿⣿⣿⣿⣿⣿⣿⣿⣿⣦⡀⠀⠀⠀⠀⠀⠀⠀⠀⠀⠀⠀⣼⠀⠀⠀⠀⠀⠀⠀⠀⠀⠀⠀⠀⠀⠀⠀⠀⠀⠀⠀⠀⠀⠀⠀⠀⠀⣰⣿⣿⣿⡇</a:t>
            </a:r>
            <a:br/>
            <a:r>
              <a:t>⠀⠀⠀⠀⠀⠀⠀⠀⠀⠀⠀⠀⠀⠀⠀⠀⠀⠀⠀⠀⠀⠀⠀⠀⠀⠀⠀⠀⠀⠘⣿⣿⣿⣿⣿⣿⣿⣿⣿⣿⣿⣿⣿⣿⣿⣿⣿⣿⣷⣤⡀⠀⠀⠀⠀⠀⠀⠀⠀⣼⣿⠀⠀⠀⠀⠀⠀⠀⠀⠀⠀⠀⠀⠀⠀⠀⠀⠀⠀⠀⠀⠀⠀⠀⣠⣾⣿⣿⣿⣿⡇</a:t>
            </a:r>
            <a:br/>
            <a:r>
              <a:t>⣧⠀⠀⠀⠀⠀⢀⡀⠀⠀⠀⠀⠀⠀⠀⠀⠀⠀⢠⣄⣀⠀⠀⠀⠀⠀⠀⠀⠀⠀⢹⣿⣿⣿⣿⣿⣿⣿⣿⣿⣿⣿⣿⣿⣿⣿⣿⣿⣿⣿⣿⣶⣄⡀⠀⠀⠀⠀⣼⣿⣿⠀⠀⠀⠀⠀⠀⠀⠀⠀⠀⠀⠀⠀⠀⠀⠀⠀⠀⠀⠀⢀⣠⣾⣿⣿⣿⣿⣿⣿⡇</a:t>
            </a:r>
            <a:br/>
            <a:r>
              <a:t>⣿⣷⣄⠀⢀⣴⣿⣿⣦⣄⠀⠀⠀⠀⠀⠀⠀⢠⣿⣿⣿⣿⣿⣶⣶⣤⣤⣄⣀⣤⣿⣿⣿⣿⣿⣿⣿⣿⣿⣿⣿⣿⣿⣿⣿⣿⣿⣿⣿⣿⣿⣿⣿⣿⣷⣶⣶⣾⣿⣿⣿⡀⠀⠀⠀⠀⠀⠀⠀⠀⠀⠀⠀⠀⠀⠀⠀⠀⢀⣠⣴⣿⣿⣿⣿⣿⣿⣿⣿⣿⡇</a:t>
            </a:r>
            <a:br/>
            <a:r>
              <a:t>⣿⣿⣿⣿⣿⣿⣿⣿⣿⣿⣷⣦⡀⠀⠀⠀⢠⣿⣿⣿⣿⣿⣿⣿⣿⣿⣿⣿⣿⣿⣿⣿⣿⣿⣿⣿⣿⣿⣿⣿⣿⣿⣿⣿⣿⣿⣿⣿⣿⣿⣿⣿⣿⣿⣿⣿⣿⣿⣿⣿⣿⣿⣦⣤⣀⣀⣀⡀⠀⠀⠀⣀⣀⣀⣤⣤⣶⣾⣿⣿⣿⣿⣿⣿⣿⣿⣿⣿⣿⣿⡇</a:t>
            </a:r>
            <a:br/>
            <a:r>
              <a:t>⣿⣿⣿⣿⣿⣿⣿⣿⣿⣿⣿⣿⣿⣷⣤⣴⣿⣿⣿⣿⣿⣿⣿⣿⣿⣿⣿⣿⣿⣿⣿⣿⣿⣿⣿⣿⣿⣿⣿⣿⣿⣿⣿⣿⣿⣿⣿⣿⣿⣿⣿⣿⣿⣿⣿⣿⣿⣿⣿⣿⣿⣿⣿⣿⣿⣿⣿⣿⣿⣿⣿⣿⣿⣿⣿⣿⣿⣿⣿⣿⣿⣿⣿⣿⣿⣿⣿⣿⣿⣿⡇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⣿⣿⣿⣿⣿⡿⢿⣿⣿⣿⣿⣿⣿⣿⣿⣿⣿⣿⣿⣿⣿⣿⣿⣿⣿⣿⣿⣿⣿⣿⣿⣿⣿⣿⣿⣿⣿⣿⣿⣿⣿⣿⣿⣿⣿⣿⣿⣿⣿⣿⣿⣿⣿⣿⣿⣿⣿⣿⣿⣿⣿⣿⣿⣿⣿⣿⣿⣿⣿⠟⠋⠛⠻⣿⣿⣿⣿⣿⣿⣿⣿⣿⣿⣿⣿⣿⣿⣿⣿⣿⡇</a:t>
            </a:r>
            <a:br/>
            <a:r>
              <a:t>⣿⣿⣿⣿⡟⠀⠀⠙⢿⣿⣿⣿⣿⣿⣿⣿⣿⣿⣿⣿⣿⣿⣿⣿⣿⣿⣿⣿⣿⣿⣿⣿⣿⠿⠟⠛⠉⠀⣽⣿⣿⣿⣿⣿⣿⣿⣿⣿⣿⣿⣿⣿⣿⣿⣿⣿⣿⣿⣿⣿⣿⣿⣿⣿⣿⣿⣿⣿⠏⠀⠀⠀⠀⠈⠙⢿⣿⣿⣿⣿⣿⣿⣿⣿⣿⣿⣿⣿⣿⣿⡇</a:t>
            </a:r>
            <a:br/>
            <a:r>
              <a:t>⣿⣿⣿⣿⠁⠀⠀⠀⠀⠙⢿⣿⣿⣿⣿⣿⣿⣿⣿⣿⣿⣿⣿⣿⣿⣿⣿⣿⠿⠛⠋⠉⠀⠀⠀⠀⠀⣼⣿⣿⣿⣿⣿⣿⣿⣿⣿⣿⣿⣿⣿⣿⡟⠋⠉⠉⠛⠛⠻⠿⢿⣿⣿⣿⣿⣿⣿⠏⠀⠀⠀⠀⠀⠀⠀⠀⠉⠻⣿⣿⣿⣿⠟⠋⠙⠻⣿⣿⣿⣿⡇</a:t>
            </a:r>
            <a:br/>
            <a:r>
              <a:t>⣿⣿⣿⡏⠀⠀⠀⠀⠀⠀⠀⠙⣿⣿⣿⣿⣿⣿⣿⣿⣿⣿⣿⡿⠟⠋⠁⠀⠀⠀⠀⠀⠀⠀⠀⠀⣰⣿⣿⣿⣿⣿⣿⣿⣿⣿⣿⣿⣿⣿⣿⣿⠀⠀⠀⠀⠀⠀⠀⠀⠀⠀⠉⠙⠻⢿⡇⠀⠀⠀⠀⠀⠀⠀⠀⠀⠀⠀⠈⠻⠟⠁⠀⠀⠀⠀⠘⣿⣿⣿⡇</a:t>
            </a:r>
            <a:br/>
            <a:r>
              <a:t>⣿⣿⣿⡇⠀⠀⠀⠀⠀⠀⠀⠀⠈⢻⣿⣿⣿⣿⣿⣿⡿⠛⠁⠀⠀⠀⠀⠀⠀⠀⠀⠀⠀⠀⠀⣰⣿⣿⣿⣿⣿⣿⣿⣿⣿⣿⣿⣿⣿⣿⣿⣿⣇⠀⠀⠀⠀⠀⠀⠀⠀⠀⠀⠀⠀⠀⠀⠀⠀⠀⠀⠀⠀⠀⠀⠀⠀⠀⠀⠀⠀⠀⠀⠀⠀⠀⠀⠘⣿⣿⡇</a:t>
            </a:r>
            <a:br/>
            <a:r>
              <a:t>⣿⣿⣿⠁⠀⠀⠀⠀⠀⠀⠀⠀⠀⠀⠻⣿⣿⣿⡿⠋⠀⠀⠀⠀⠀⠀⠀⠀⠀⠀⠀⠀⠀⠀⢠⣿⣿⣿⣿⣿⣿⣿⣿⣿⣿⣿⣿⣿⣿⣿⣿⣿⣿⡄⠀⠀⠀⠀⠀⠀⠀⠀⠀⠀⠀⠀⠀⠀⠀⠀⠀⠀⠀⠀⠀⠀⠀⠀⠀⠀⠀⠀⠀⠀⠀⠀⠀⠀⢸⣿⡇</a:t>
            </a:r>
            <a:br/>
            <a:r>
              <a:t>⣿⣿⣿⡇⠀⠀⠀⠀⠀⠀⠀⠀⠀⠀⠀⣿⡿⠋⠀⠀⠀⠀⠀⠀⠀⠀⠀⠀⠀⠀⠀⠀⠀⢠⣿⣿⣿⣿⣿⣿⣿⣿⣿⣿⣿⣿⣿⣿⣿⣿⣿⣿⣿⣿⡀⠀⠀⠀⠀⠀⠀⠀⠀⠀⠀⠀⠀⠀⠀⠀⠀⠀⠀⠀⠀⠀⠀⠀⠀⠀⠀⠀⠀⠀⠀⠀⠀⠀⠀⠀⠀</a:t>
            </a:r>
            <a:br/>
            <a:r>
              <a:t>⣿⣿⣿⣿⡄⠀⠀⠀⠀⠀⠀⠀⠀⠀⠀⠟⠁⠀⠀⠀⠀⠀⠀⠀⠀⠀⠀⠀⠀⠀⠀⠀⣠⣿⣿⣿⣿⣿⣿⣿⣿⣿⣿⣿⣿⣿⣿⣿⣿⣿⣿⣿⣿⣿⣷⡀⠀⠀⢀⠀⠀⣀⠀⠀⠀⠀⠀⠀⠀⠀⠀⠀⠀⠀⠀⠀⠀⠀⠀⠀⠀⠀⠀⠀⠀⠀⠀⠀⠀⠀⠀</a:t>
            </a:r>
            <a:br/>
            <a:r>
              <a:t>⠿⠿⢿⣿⣿⣄⠀⠀⠀⠀⠀⠀⠀⠀⠀⠀⠀⠀⠀⠀⠀⠀⠀⠀⠀⠀⠀⠀⠀⠀⢀⣴⣿⣿⣿⣿⣿⣿⣿⣿⣿⣿⣿⣿⣿⣿⣿⣿⣿⣿⣿⣿⣿⣿⣿⣷⣬⣦⡸⣷⣽⣮⣿⣦⡀⠀⠀⠀⠀⠀⠀⠀⠀⠀⠀⠀⠀⠀⠀⠀⠀⠀⠀⠀⠀⠀⠀⣠⣤⣄⡀</a:t>
            </a:r>
            <a:br/>
            <a:r>
              <a:t>⠀⠀⠀⠈⠉⠛⠷⡀⠀⠀⠀⠀⠀⠀⠀⠀⠀⠀⠀⠀⠀⠀⠀⠀⠀⠀⠀⠀⢀⣴⣿⣿⣿⣿⣿⣿⣿⣿⣿⣿⣿⣿⣿⣿⣿⣿⣿⣿⣿⣿⣿⣿⣿⠿⠛⣉⡙⣿⣿⣿⣿⣿⣿⣿⣿⣄⠀⠀⠀⠀⠀⠀⠀⠀⠀⠀⠀⠀⠀⠀⠀⠀⠀⠀⠀⠀⢸⣿⣿⣿⡇</a:t>
            </a:r>
            <a:br/>
            <a:r>
              <a:t>⠀⠀⠀⠀⠀⠀⠀⠀⠀⠀⠀⠀⠀⠀⠀⠀⠀⠀⠀⠀⠀⠀⠀⠀⠀⢀⣠⣶⣿⣿⣿⣿⣿⣿⣿⣿⣿⣿⣿⣿⣿⣿⣿⣿⣿⣿⣿⣿⣿⣿⠟⠋⠁⠀⠀⣽⣿⣾⣿⣿⣿⣿⣿⣿⣿⣿⣷⡄⠀⠀⠀⠀⠀⠀⠀⠀⠀⠀⠀⠀⠀⠀⢀⣄⡀⠀⣿⣿⣿⣿⡇</a:t>
            </a:r>
            <a:br/>
            <a:r>
              <a:t>⠀⠀⠀⠀⠀⠀⠀⠀⠀⠀⠀⠀⠀⠀⠀⠀⠀⠀⠀⠀⠀⠀⠀⠤⠾⠿⠿⣿⣿⣿⣿⣿⣿⣿⣿⣿⣿⣿⣿⣿⣿⣿⣿⣿⣿⣿⣿⣿⣿⠀⠀⠀⠀⠀⠀⠘⣿⣿⣿⣿⣿⣿⣿⣿⣿⣿⣿⣿⣄⠀⠀⠀⠀⠀⠀⠀⠀⠀⠀⠀⠀⠀⠘⢿⣷⣤⣾⣿⣿⣿⡇</a:t>
            </a:r>
            <a:br/>
            <a:r>
              <a:t>⡀⠀⠀⠀⠀⠀⠀⠀⠀⠀⠀⠀⠀⠀⠀⠀⠀⠀⠀⠀⠀⠀⠀⠀⠀⠀⠀⠀⠈⠛⠿⣿⣿⣿⣿⣿⣿⣿⣿⣿⣿⣿⣿⣿⣿⣿⣿⣿⣿⣦⡀⠀⠀⠀⠀⣆⡘⢿⣿⣿⣿⣿⣿⣿⣿⣿⣿⣿⣿⣷⣤⣀⡀⠀⠀⠀⠀⠀⠀⠀⠀⠀⠀⢈⣿⣿⣿⣿⣿⣿⡇</a:t>
            </a:r>
            <a:br/>
            <a:r>
              <a:t>⣿⣿⣷⣶⣦⡄⠀⠀⠀⠀⠀⠀⠀⠀⠀⠀⠀⠀⠀⠀⠀⠀⠀⠀⠀⠀⠀⠀⠀⠀⠀⠈⠻⢿⣿⣿⣿⣿⣿⣿⣿⣿⣿⣿⣿⣿⣿⣿⣿⣿⣿⣦⡀⠀⠀⠙⣿⣿⣿⣿⣿⣿⣿⣿⣿⣿⣿⣿⣿⣿⣿⣿⣿⣷⣦⣄⠀⠀⠀⠀⠀⠀⠀⣼⣿⣿⣿⣿⣿⣿⡇</a:t>
            </a:r>
            <a:br/>
            <a:r>
              <a:t>⣿⣿⣿⣿⠟⠀⠀⠀⠀⠀⠀⠀⠀⠀⠀⠀⠀⠀⠀⠀⠀⠀⠀⠀⠀⠀⠀⠀⠀⠀⠀⠀⠀⠀⠙⢿⣿⣿⣿⣿⣿⣿⣿⣿⣿⣿⣿⣿⣿⣿⣿⣿⣿⣦⡀⠀⠀⠙⠿⣿⣿⣿⣿⣿⣿⣿⣿⣿⣿⣿⣿⣿⣿⣿⣿⣿⣷⣤⣀⣀⠀⠀⢰⣿⣿⣿⣿⣿⣿⣿⡇</a:t>
            </a:r>
            <a:br/>
            <a:r>
              <a:t>⣿⠿⠋⠀⠀⠀⣀⣠⣤⡀⠀⠀⠀⠀⠀⠀⠀⠈⣦⡀⠀⠀⠀⠀⠀⠀⠀⠀⠀⠀⠀⠀⠀⠀⠀⠀⠉⠻⣿⣿⣿⣿⣿⣿⣿⣿⣿⣿⣿⣿⣿⣿⣿⣿⣿⣶⣄⡀⠀⠈⣿⣿⣿⣿⣿⣿⣿⣿⣿⣿⣿⣿⣿⣿⣿⣿⣿⣿⣿⣿⣿⣷⣾⣿⣯⣿⣿⣿⣿⣿⡇</a:t>
            </a:r>
            <a:br/>
            <a:r>
              <a:t>⠁⠀⠀⢀⣴⣾⣿⣿⣿⡇⠀⠀⠀⠀⠀⠀⠀⠀⠸⣿⣦⣄⠀⠀⠀⠀⠀⠀⠀⠀⠀⠀⠀⠀⠀⠀⠀⠀⠘⠻⣿⣿⣿⣿⣿⣿⣿⣿⣿⣿⣿⣿⣿⣿⣿⣿⡿⠋⢠⣾⣿⡿⠻⣿⣿⣿⣿⣿⣿⣿⣿⣿⣿⣿⣿⣿⣿⣿⣿⣿⣿⣿⣿⣿⣿⣿⣿⣿⠟⣿⡇</a:t>
            </a:r>
            <a:br/>
            <a:r>
              <a:t>⡀⣠⣴⣿⣿⣿⣿⣿⣿⣇⠀⠀⠀⠀⠀⠀⠀⠀⠀⢹⣿⣿⣷⣦⣄⣀⠀⠀⠀⠀⠀⠀⠀⠀⠀⠀⠀⠀⠀⠀⣹⣿⣿⣿⣿⣿⣿⣿⣿⣿⣿⣿⣿⣿⣿⠋⠀⠀⠈⠛⠋⠀⣠⣾⣿⣿⣿⣿⣿⣿⣿⣿⣿⣿⣿⣿⣿⣿⣿⣿⣿⣿⣿⣿⣿⣿⣿⣿⣶⣿⡇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⠀⠀⠀⠀⠀⠀⠀⠀⠀⠀⠀⠀⠀⠀⠀⠀⠀⠀⠀⠀⠀⠀⠀⠀⠀⣠⣾⣿⣿⣿⣿⣿⣿⣿⣿⣿⣿⣿⣿⣿⣿⣿⡿⠿⠟⠛⠛⠋⠉⠉⠁⠀⠀⠀⠀⠀⠀⠀⠀⠀⠀⠀⠀⠀⠀⠀⠀⠀⠀⠀⠀⠀⠀⠙⣿⣿⣿⣿⣿⣿⣿⣿⣿⣿⣿⣿⣿⣿⣿⣿⡇</a:t>
            </a:r>
            <a:br/>
            <a:r>
              <a:t>⠀⠀⠀⠀⠀⠀⠀⠀⠀⠀⠀⠀⠀⠀⠀⠀⠀⠀⠀⠀⠀⠀⠀⠀⠀⠛⠿⣿⣿⣿⣿⣿⣿⣿⣿⣿⣿⣿⣿⣿⣿⡏⠀⠀⠀⠀⠀⠀⠀⠀⠀⠀⠀⠀⠀⠀⠀⠀⠀⠀⠀⠀⠀⠀⠀⠀⠀⠀⠀⠀⠀⠀⠀⠀⠈⠙⢿⣿⣿⣿⣿⣿⣿⣿⣿⣿⣿⣿⣿⣿⡇</a:t>
            </a:r>
            <a:br/>
            <a:r>
              <a:t>⠀⠀⠀⠀⠀⠀⠀⠀⠀⠀⠀⠀⠀⠀⠀⠀⠀⠀⠀⠀⠀⠀⠀⠀⠀⠀⠀⠈⠛⢿⣿⣿⣿⣿⣿⣿⣿⣿⣿⣿⣿⡇⠀⠀⠀⠀⠀⠀⠀⠀⠀⠀⠀⠀⠀⠀⠀⠀⠀⠀⠀⠀⠀⠀⠀⠀⠀⠀⠀⠀⠀⠀⠀⠀⠀⠀⠀⠙⠿⣿⣿⣿⣿⣿⣿⣿⣿⣿⣿⣿⡇</a:t>
            </a:r>
            <a:br/>
            <a:r>
              <a:t>⠀⠀⠀⠀⠀⠀⠀⠀⠀⠀⠀⠀⠀⠀⠀⠀⠀⠀⠀⠀⠀⠀⠀⠀⠀⠀⠀⠀⠀⠀⠙⢿⣿⣿⣿⣿⣿⣿⣿⣿⣿⣿⠀⠀⠀⠀⠀⠀⠀⠀⠀⠀⠀⠀⠀⠀⠀⠀⠀⠀⠀⠀⠀⠀⠀⠀⠀⠀⠀⠀⠀⠀⠀⠀⠀⠀⠀⠀⠀⠈⠛⠿⣿⣿⣿⣿⣿⣿⣿⣿⡇</a:t>
            </a:r>
            <a:br/>
            <a:r>
              <a:t>⠀⠀⠀⠀⠀⠀⠀⠀⠀⠀⠀⠀⠀⠀⠀⠀⠀⠀⠀⠀⠀⠀⠀⠀⠀⠀⠀⠀⠀⠀⠀⠀⢹⣿⣿⣿⣿⣿⣿⣿⣿⣿⡆⠀⠀⠀⠀⠀⠀⠀⠀⠀⠀⠀⠀⠀⠀⠀⠀⠀⠀⠀⠀⠀⠀⠀⠀⠀⠀⠀⠀⠀⠀⠀⠀⠀⠀⠀⠀⠀⠀⠀⠈⠙⠻⢿⣿⣿⣿⣿⡇</a:t>
            </a:r>
            <a:br/>
            <a:r>
              <a:t>⠀⠀⠀⠀⠀⠀⠀⠀⠀⠀⠀⠀⠀⠀⠀⠀⠀⠀⠀⠀⠀⠀⠀⠀⠀⠀⠀⠀⠀⠀⢀⣴⣾⣿⣿⣿⣿⣿⣿⣿⣿⣿⣿⡀⠀⠀⠀⠀⠀⠀⠀⠀⠀⠀⠀⠀⠀⠀⠀⠀⠀⠀⠀⠀⠀⠀⠀⠀⠀⠀⠀⠀⠀⠀⠀⠀⠀⠀⠀⠀⠀⠀⠀⠀⠀⠀⠉⠻⢿⣿⡇</a:t>
            </a:r>
            <a:br/>
            <a:r>
              <a:t>⠀⠀⠀⠀⠀⠀⠀⠀⠀⠀⠀⠀⠀⠀⠀⠀⠀⠀⠀⠀⠀⠀⠀⠀⠀⠀⠀⣀⣴⣾⣿⣿⣿⣿⣿⣿⣿⣿⣿⣿⣿⣿⣿⣷⡀⠀⠀⠀⠀⠀⠀⠀⠀⠀⠀⠀⠀⠀⠀⠀⠀⠀⠀⠀⠀⠀⠀⠀⠀⠀⠀⠀⠀⠀⠀⠀⠀⠀⠀⠀⠀⠀⠀⠀⠀⠀⠀⠀⠀⢻⡇</a:t>
            </a:r>
            <a:br/>
            <a:r>
              <a:t>⠀⠀⠀⠀⠀⠀⠀⠀⠀⠀⠀⠀⠀⠀⠀⠀⠀⠀⠀⠀⠀⠀⠀⠀⠀⠀⠙⣿⣿⣿⣿⣿⣿⣿⣿⣿⣿⣿⣿⣿⣿⣿⣿⣿⣧⡀⠀⠀⠀⠀⠀⠀⠀⠀⠀⠀⠀⠀⠀⠀⠀⠀⠀⠀⠀⠀⠀⠀⠀⠀⠀⠀⠀⠀⠀⠀⠀⠀⠀⠀⠀⠀⠀⠀⠀⠀⠀⠀⢀⣾⡇</a:t>
            </a:r>
            <a:br/>
            <a:r>
              <a:t>⠀⠀⠀⠀⠀⠀⠀⠀⠀⠀⠀⠀⠀⠀⠀⠀⠀⠀⠀⠀⠀⠀⠀⠀⠀⠀⠀⠘⣿⣿⣿⣿⣿⣿⣿⣿⣿⣿⣿⣿⣿⣿⣿⣿⣿⣷⡄⠀⠀⠀⠀⠀⠀⠀⠀⠀⠀⠀⠀⠀⠀⠀⠀⠀⠀⠀⠀⠀⠀⠀⠀⠀⠀⠀⠀⠀⠀⠀⠀⠀⠀⠀⠀⠀⠀⠀⠀⢀⣾⣿⡇</a:t>
            </a:r>
            <a:br/>
            <a:r>
              <a:t>⠀⠀⠀⠀⠀⠀⠀⠀⠀⠀⠀⠀⠀⠀⠀⠀⠀⠀⠀⠀⠀⠀⠀⠀⠀⠀⠀⠀⠘⢿⣿⣿⣿⣿⣿⣿⣿⣿⣿⣿⣿⣿⣿⣿⣿⣿⣿⣦⡀⠀⠀⠀⠀⠀⠀⠀⠀⠀⠀⠀⣼⠀⠀⠀⠀⠀⠀⠀⠀⠀⠀⠀⠀⠀⠀⠀⠀⠀⠀⠀⠀⠀⠀⠀⠀⠀⣴⣿⣿⣿⡇</a:t>
            </a:r>
            <a:br/>
            <a:r>
              <a:t>⡀⠀⠀⠀⠀⠀⠀⠀⠀⠀⠀⠀⠀⠀⠀⠀⠀⠀⠀⠀⠀⠀⠀⠀⠀⠀⠀⠀⠀⠘⣿⣿⣿⣿⣿⣿⣿⣿⣿⣿⣿⣿⣿⣿⣿⣿⣿⣿⣿⣦⡀⠀⠀⠀⠀⠀⠀⠀⠀⣼⣿⠀⠀⠀⠀⠀⠀⠀⠀⠀⠀⠀⠀⠀⠀⠀⠀⠀⠀⠀⠀⠀⠀⠀⣠⣾⣿⣿⣿⣿⡇</a:t>
            </a:r>
            <a:br/>
            <a:r>
              <a:t>⣧⡀⠀⠀⠀⠀⢀⡀⠀⠀⠀⠀⠀⠀⠀⠀⠀⠀⢰⣤⣀⡀⠀⠀⠀⠀⠀⠀⠀⠀⣻⣿⣿⣿⣿⣿⣿⣿⣿⣿⣿⣿⣿⣿⣿⣿⣿⣿⣿⣿⣿⣶⣄⡀⠀⠀⠀⠀⣼⣿⣿⠀⠀⠀⠀⠀⠀⠀⠀⠀⠀⠀⠀⠀⠀⠀⠀⠀⠀⠀⠀⢀⣤⣾⣿⣿⣿⣿⣿⣿⡇</a:t>
            </a:r>
            <a:br/>
            <a:r>
              <a:t>⣿⣷⣄⠀⢀⣴⣿⣿⣦⣄⠀⠀⠀⠀⠀⠀⠀⢠⣿⣿⣿⣿⣿⣶⣶⣤⣤⣤⣠⣤⣿⣿⣿⣿⣿⣿⣿⣿⣿⣿⣿⣿⣿⣿⣿⣿⣿⣿⣿⣿⣿⣿⣿⣿⣷⣶⣶⣾⣿⣿⣿⡀⠀⠀⠀⠀⠀⠀⠀⠀⠀⠀⠀⠀⠀⠀⠀⠀⢀⣠⣶⣿⣿⣿⣿⣿⣿⣿⣿⣿⡇</a:t>
            </a:r>
            <a:br/>
            <a:r>
              <a:t>⣿⣿⣿⣿⣿⣿⣿⣿⣿⣿⣷⣦⡀⠀⠀⠀⢠⣿⣿⣿⣿⣿⣿⣿⣿⣿⣿⣿⣿⣿⣿⣿⣿⣿⣿⣿⣿⣿⣿⣿⣿⣿⣿⣿⣿⣿⣿⣿⣿⣿⣿⣿⣿⣿⣿⣿⣿⣿⣿⣿⣿⣿⣦⣤⣄⣀⣀⡀⠀⠀⠀⣀⣀⣀⣤⣤⣶⣾⣿⣿⣿⣿⣿⣿⣿⣿⣿⣿⣿⣿⡇</a:t>
            </a:r>
            <a:br/>
            <a:r>
              <a:t>⣿⣿⣿⣿⣿⣿⣿⣿⣿⣿⣿⣿⣿⣷⣤⣴⣿⣿⣿⣿⣿⣿⣿⣿⣿⣿⣿⣿⣿⣿⣿⣿⣿⣿⣿⣿⣿⣿⣿⣿⣿⣿⣿⣿⣿⣿⣿⣿⣿⣿⣿⣿⣿⣿⣿⣿⣿⣿⣿⣿⣿⣿⣿⣿⣿⣿⣿⣿⣿⣿⣿⣿⣿⣿⣿⣿⣿⣿⣿⣿⣿⣿⣿⣿⣿⣿⣿⣿⣿⣿⡇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⣿⣿⣿⣿⣿⡿⣿⣿⣿⣿⣿⣿⣿⣿⣿⣿⣿⣿⣿⣿⣿⣿⣿⣿⣿⣿⣿⣿⣿⣿⣿⣿⣿⣿⣿⣿⣿⣿⣿⣿⣿⣿⣿⣿⣿⣿⣿⣿⣿⣿⣿⣿⣿⣿⣿⣿⣿⣿⣿⣿⣿⣿⣿⣿⣿⣿⣿⣿⣿⠟⠋⠛⠻⣿⣿⣿⣿⣿⣿⣿⣿⣿⣿⣿⣿⣿⣿⣿⣿⣿⡇</a:t>
            </a:r>
            <a:br/>
            <a:r>
              <a:t>⣿⣿⣿⣿⡟⠀⠀⠙⢿⣿⣿⣿⣿⣿⣿⣿⣿⣿⣿⣿⣿⣿⣿⣿⣿⣿⣿⣿⣿⣿⣿⣿⣿⠿⠟⠛⠉⠁⣽⣿⣿⣿⣿⣿⣿⣿⣿⣿⣿⣿⣿⣿⣿⣿⣿⣿⣿⣿⣿⣿⣿⣿⣿⣿⣿⣿⣿⣿⠏⠀⠀⠀⠀⠈⠙⢿⣿⣿⣿⣿⣿⣿⣿⣿⣿⣿⣿⣿⣿⣿⡇</a:t>
            </a:r>
            <a:br/>
            <a:r>
              <a:t>⣿⣿⣿⣿⠃⠀⠀⠀⠀⠙⢿⣿⣿⣿⣿⣿⣿⣿⣿⣿⣿⣿⣿⣿⣿⣿⣿⣿⠿⠛⠋⠉⠀⠀⠀⠀⠀⣸⣿⣿⣿⣿⣿⣿⣿⣿⣿⣿⣿⣿⣿⣿⡟⠋⠉⠙⠛⠛⠻⠿⢿⣿⣿⣿⣿⣿⣿⠏⠀⠀⠀⠀⠀⠀⠀⠀⠙⠿⣿⣿⣿⣿⠟⠋⠙⠻⣿⣿⣿⣿⡇</a:t>
            </a:r>
            <a:br/>
            <a:r>
              <a:t>⣿⣿⣿⡟⠀⠀⠀⠀⠀⠀⠀⠹⣿⣿⣿⣿⣿⣿⣿⣿⣿⣿⣿⡿⠟⠋⠉⠀⠀⠀⠀⠀⠀⠀⠀⠀⣰⣿⣿⣿⣿⣿⣿⣿⣿⣿⣿⣿⣿⣿⣿⣿⡀⠀⠀⠀⠀⠀⠀⠀⠀⠈⠉⠛⠻⢿⡏⠀⠀⠀⠀⠀⠀⠀⠀⠀⠀⠀⠈⠻⠟⠁⠀⠀⠀⠀⠙⣿⣿⣿⡇</a:t>
            </a:r>
            <a:br/>
            <a:r>
              <a:t>⣿⣿⣿⡇⠀⠀⠀⠀⠀⠀⠀⠀⠈⢻⣿⣿⣿⣿⣿⣿⡿⠛⠉⠀⠀⠀⠀⠀⠀⠀⠀⠀⠀⠀⠀⣰⣿⣿⣿⣿⣿⣿⣿⣿⣿⣿⣿⣿⣿⣿⣿⣿⣇⠀⠀⠀⠀⠀⠀⠀⠀⠀⠀⠀⠀⠀⠀⠀⠀⠀⠀⠀⠀⠀⠀⠀⠀⠀⠀⠀⠀⠀⠀⠀⠀⠀⠀⠘⣿⣿⡇</a:t>
            </a:r>
            <a:br/>
            <a:r>
              <a:t>⣿⣿⣿⠃⠀⠀⠀⠀⠀⠀⠀⠀⠀⠀⠻⣿⣿⣿⡿⠋⠀⠀⠀⠀⠀⠀⠀⠀⠀⠀⠀⠀⠀⠀⢰⣿⣿⣿⣿⣿⣿⣿⣿⣿⣿⣿⣿⣿⣿⣿⣿⣿⣿⡄⠀⠀⠀⠀⠀⠀⠀⠀⠀⠀⠀⠀⠀⠀⠀⠀⠀⠀⠀⠀⠀⠀⠀⠀⠀⠀⠀⠀⠀⠀⠀⠀⠀⠀⢸⣿⡇</a:t>
            </a:r>
            <a:br/>
            <a:r>
              <a:t>⣿⣿⣿⡇⠀⠀⠀⠀⠀⠀⠀⠀⠀⠀⠀⣿⡿⠋⠀⠀⠀⠀⠀⠀⠀⠀⠀⠀⠀⠀⠀⠀⠀⢰⣿⣿⣿⣿⣿⣿⣿⣿⣿⣿⣿⣿⣿⣿⣿⣿⣿⣿⣿⣿⡄⠀⠀⠀⠀⠀⠀⠀⠀⠀⠀⠀⠀⠀⠀⠀⠀⠀⠀⠀⠀⠀⠀⠀⠀⠀⠀⠀⠀⠀⠀⠀⠀⠀⠀⠀⠀</a:t>
            </a:r>
            <a:br/>
            <a:r>
              <a:t>⣿⣿⣿⣿⡄⠀⠀⠀⠀⠀⠀⠀⠀⠀⠀⡟⠁⠀⠀⠀⠀⠀⠀⠀⠀⠀⠀⠀⠀⠀⠀⠀⣰⣿⣿⣿⣿⣿⣿⣿⣿⣿⣿⣿⣿⣿⣿⣿⣿⣿⣿⣿⣿⣿⣿⡀⠀⠀⠀⠀⠀⠀⠀⠀⠀⠀⠀⠀⠀⠀⠀⠀⠀⠀⠀⠀⠀⠀⠀⠀⠀⠀⠀⠀⠀⠀⠀⠀⠀⠀⠀</a:t>
            </a:r>
            <a:br/>
            <a:r>
              <a:t>⠿⠿⣿⣿⣿⣄⠀⠀⠀⠀⠀⠀⠀⠀⠀⠀⠀⠀⠀⠀⠀⠀⠀⠀⠀⠀⠀⠀⠀⠀⢀⣼⣿⣿⣿⣿⣿⣿⣿⣿⣿⣿⣿⣿⣿⣿⣿⣿⣿⣿⣿⣿⣿⣿⣿⣷⡄⠀⠀⠀⠀⠀⠀⠀⠀⠀⠀⠀⠀⠀⠀⠀⠀⠀⠀⠀⠀⠀⠀⠀⠀⠀⠀⠀⠀⠀⠀⠀⠀⠀⠀</a:t>
            </a:r>
            <a:br/>
            <a:r>
              <a:t>⠀⠀⠀⠈⠉⠛⠷⡄⠀⠀⠀⠀⠀⠀⠀⠀⠀⠀⠀⠀⠀⠀⠀⠀⠀⠀⠀⠀⢀⣴⣿⣿⣿⣿⣿⣿⣿⣿⣿⣿⣿⣿⣿⣿⣿⣿⣿⣿⣿⣿⣿⣿⣿⠿⠛⠉⠁⠀⠀⢀⠀⣦⡀⢄⡲⣤⡀⠀⠀⠀⠀⠀⠀⠀⠀⠀⠀⠀⠀⠀⠀⠀⠀⠀⠀⠀⠀⠀⠀⠀⡄</a:t>
            </a:r>
            <a:br/>
            <a:r>
              <a:t>⠀⠀⠀⠀⠀⠀⠀⠀⠀⠀⠀⠀⠀⠀⠀⠀⠀⠀⠀⠀⠀⠀⠀⠀⠀⢀⣠⣾⣿⣿⣿⣿⣿⣿⣿⣿⣿⣿⣿⣿⣿⣿⣿⣿⣿⣿⣿⣿⣿⣿⠿⠋⠁⠀⠀⠀⠀⠀⠰⣼⣷⣽⣿⣿⣿⣾⣿⣦⡀⠀⠀⠀⠀⠀⠀⠀⠀⠀⠀⠀⠀⠀⠀⠀⠀⠀⠀⠀⠀⣼⡇</a:t>
            </a:r>
            <a:br/>
            <a:r>
              <a:t>⠀⠀⠀⠀⠀⠀⠀⠀⠀⠀⠀⠀⠀⠀⠀⠀⠀⠀⠀⠀⠀⠀⠠⠴⠾⠿⠿⣿⣿⣿⣿⣿⣿⣿⣿⣿⣿⣿⣿⣿⣿⣿⣿⣿⣿⣿⣿⣿⣿⠀⠀⠀⠀⠀⠀⠀⠀⠀⡀⢸⣿⣿⣿⣿⣿⣿⣿⣿⣿⣦⠀⠀⠀⠀⠀⠀⠀⠀⠀⠀⠀⠀⠀⠀⠀⠀⠀⣀⠀⢻⡇</a:t>
            </a:r>
            <a:br/>
            <a:r>
              <a:t>⡀⠀⠀⠀⠀⠀⠀⠀⠀⠀⠀⠀⠀⠀⠀⠀⠀⠀⠀⠀⠀⠀⠀⠀⠀⠀⠀⠀⠉⠛⢿⣿⣿⣿⣿⣿⣿⣿⣿⣿⣿⣿⣿⣿⣿⣿⣿⣿⣿⣦⡀⠀⠀⠀⠀⠀⠀⠀⢿⣄⢻⣿⣿⣿⣿⣿⣿⣿⣿⣿⣧⡀⠀⠀⠀⠀⠀⠀⠀⠀⠀⠀⠀⠀⠀⠀⠸⣿⣷⣼⡇</a:t>
            </a:r>
            <a:br/>
            <a:r>
              <a:t>⣿⣿⣿⣶⣦⡄⠀⠀⠀⠀⠀⠀⠀⠀⠀⠀⠀⠀⠀⠀⠀⠀⠀⠀⠀⠀⠀⠀⠀⠀⠀⠈⠻⢿⣿⣿⣿⣿⣿⣿⣿⣿⣿⣿⣿⣿⣿⣿⣿⣿⣿⣦⡀⠀⠀⠀⠀⠀⡈⢿⣷⣿⣿⣿⣿⣿⣿⣿⣿⣿⣿⣷⣦⣀⡀⠀⠀⠀⠀⠀⠀⠀⠀⠀⠀⠀⠀⢸⣿⣿⡇</a:t>
            </a:r>
            <a:br/>
            <a:r>
              <a:t>⣿⣿⣿⣿⠟⠀⠀⠀⠀⠀⠀⠀⠀⠀⠀⠀⠀⠀⠀⠀⠀⠀⠀⠀⠀⠀⠀⠀⠀⠀⠀⠀⠀⠀⠙⢿⣿⣿⣿⣿⣿⣿⣿⣿⣿⣿⣿⣿⣿⣿⣿⣿⣿⣦⡀⠀⠀⠀⢷⣤⣹⣿⣿⣿⣿⣿⣿⣿⣿⣿⣿⣿⣿⣿⣿⣿⣶⣦⣀⠀⠀⠀⠀⠀⠀⠀⢀⣾⣿⣿⡇</a:t>
            </a:r>
            <a:br/>
            <a:r>
              <a:t>⣿⠿⠋⠁⠀⠀⣀⣤⣤⡄⠀⠀⠀⠀⠀⠀⠀⠘⣦⡀⠀⠀⠀⠀⠀⠀⠀⠀⠀⠀⠀⠀⠀⠀⠀⠀⠙⢿⣿⣿⣿⣿⣿⣿⣿⣿⣿⣿⣿⣿⣿⣿⣿⣿⣿⣷⣄⡀⠀⠙⢿⣿⣿⣿⣿⣿⣿⣿⣿⣿⣿⣿⣿⣿⣿⣿⣿⣿⣿⣿⣶⣶⣦⣤⣄⣀⣼⣿⣿⣿⡇</a:t>
            </a:r>
            <a:br/>
            <a:r>
              <a:t>⠁⠀⠀⢀⣴⣾⣿⣿⣿⡇⠀⠀⠀⠀⠀⠀⠀⠀⠸⣿⣦⣄⠀⠀⠀⠀⠀⠀⠀⠀⠀⠀⠀⠀⠀⠀⠀⠀⠙⢿⣿⣿⣿⣿⣿⣿⣿⣿⣿⣿⣿⣿⣿⣿⣿⣿⡿⠋⠀⠀⠀⢈⣿⣿⣿⣿⣿⣿⣿⣿⣿⣿⣿⣿⣿⣿⣿⣿⣿⣿⣿⣿⣿⣿⣿⣿⣿⣿⣿⣿⡇</a:t>
            </a:r>
            <a:br/>
            <a:r>
              <a:t>⣀⣠⣴⣿⣿⣿⣿⣿⣿⣇⠀⠀⠀⠀⠀⠀⠀⠀⠀⢹⣿⣿⣷⣦⣄⣀⡀⠀⠀⠀⠀⠀⠀⠀⠀⠀⠀⠀⠀⠀⣹⣿⣿⣿⣿⣿⣿⣿⣿⣿⣿⣿⣿⣿⣿⠛⠀⠀⠀⠀⠀⠸⠿⠛⠁⠈⠻⣿⣿⣿⣿⣿⣿⣿⣿⣿⣿⣿⣿⣿⣿⣿⣿⣿⣿⣿⣿⣿⣿⣿⡇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⠀⠀⠀⠀⠀⠀⠀⠀⠀⠀⠀⠀⠀⠀⠀⠀⠀⠀⠀⠀⠀⠀⠀⠀⠀⢀⣼⣿⣿⣿⣿⣿⣿⣿⣿⣿⣿⣿⣿⣿⣿⣿⡿⠿⠿⠛⠛⠛⠋⠉⠉⠀⠀⠀⠀⠀⠀⠀⠀⠀⠀⠀⠀⠀⠀⠀⠀⠀⠀⠀⠀⠀⠀⠙⢿⣿⣿⣿⣿⣿⣿⣿⣿⣿⣿⣿⣿⣿⣿⣿⡇</a:t>
            </a:r>
            <a:br/>
            <a:r>
              <a:t>⠀⠀⠀⠀⠀⠀⠀⠀⠀⠀⠀⠀⠀⠀⠀⠀⠀⠀⠀⠀⠀⠀⠀⠀⠀⠙⠿⣿⣿⣿⣿⣿⣿⣿⣿⣿⣿⣿⣿⣿⣿⡏⠀⠀⠀⠀⠀⠀⠀⠀⠀⠀⠀⠀⠀⠀⠀⠀⠀⠀⠀⠀⠀⠀⠀⠀⠀⠀⠀⠀⠀⠀⠀⠀⠀⠙⢿⣿⣿⣿⣿⣿⣿⣿⣿⣿⣿⣿⣿⣿⡇</a:t>
            </a:r>
            <a:br/>
            <a:r>
              <a:t>⠀⠀⠀⠀⠀⠀⠀⠀⠀⠀⠀⠀⠀⠀⠀⠀⠀⠀⠀⠀⠀⠀⠀⠀⠀⠀⠀⠈⠛⢿⣿⣿⣿⣿⣿⣿⣿⣿⣿⣿⣿⡇⠀⠀⠀⠀⠀⠀⠀⠀⠀⠀⠀⠀⠀⠀⠀⠀⠀⠀⠀⠀⠀⠀⠀⠀⠀⠀⠀⠀⠀⠀⠀⠀⠀⠀⠀⠙⠿⣿⣿⣿⣿⣿⣿⣿⣿⣿⣿⣿⡇</a:t>
            </a:r>
            <a:br/>
            <a:r>
              <a:t>⠀⠀⠀⠀⠀⠀⠀⠀⠀⠀⠀⠀⠀⠀⠀⠀⠀⠀⠀⠀⠀⠀⠀⠀⠀⠀⠀⠀⠀⠀⠙⢿⣿⣿⣿⣿⣿⣿⣿⣿⣿⣷⠀⠀⠀⠀⠀⠀⠀⠀⠀⠀⠀⠀⠀⠀⠀⠀⠀⠀⠀⠀⠀⠀⠀⠀⠀⠀⠀⠀⠀⠀⠀⠀⠀⠀⠀⠀⠀⠈⠙⠿⣿⣿⣿⣿⣿⣿⣿⣿⡇</a:t>
            </a:r>
            <a:br/>
            <a:r>
              <a:t>⠀⠀⠀⠀⠀⠀⠀⠀⠀⠀⠀⠀⠀⠀⠀⠀⠀⠀⠀⠀⠀⠀⠀⠀⠀⠀⠀⠀⠀⠀⠀⠀⢹⣿⣿⣿⣿⣿⣿⣿⣿⣿⡆⠀⠀⠀⠀⠀⠀⠀⠀⠀⠀⠀⠀⠀⠀⠀⠀⠀⠀⠀⠀⠀⠀⠀⠀⠀⠀⠀⠀⠀⠀⠀⠀⠀⠀⠀⠀⠀⠀⠀⠀⠙⠻⢿⣿⣿⣿⣿⡇</a:t>
            </a:r>
            <a:br/>
            <a:r>
              <a:t>⠀⠀⠀⠀⠀⠀⠀⠀⠀⠀⠀⠀⠀⠀⠀⠀⠀⠀⠀⠀⠀⠀⠀⠀⠀⠀⠀⠀⠀⠀⢀⣠⣾⣿⣿⣿⣿⣿⣿⣿⣿⣿⣿⡀⠀⠀⠀⠀⠀⠀⠀⠀⠀⠀⠀⠀⠀⠀⠀⠀⠀⠀⠀⠀⠀⠀⠀⠀⠀⠀⠀⠀⠀⠀⠀⠀⠀⠀⠀⠀⠀⠀⠀⠀⠀⠀⠈⠙⢿⣿⡇</a:t>
            </a:r>
            <a:br/>
            <a:r>
              <a:t>⠀⠀⠀⠀⠀⠀⠀⠀⠀⠀⠀⠀⠀⠀⠀⠀⠀⠀⠀⠀⠀⠀⠀⠀⠀⠀⠀⢀⣠⣶⣿⣿⣿⣿⣿⣿⣿⣿⣿⣿⣿⣿⣿⣷⠀⠀⠀⠀⠀⠀⠀⠀⠀⠀⠀⠀⠀⠀⠀⠀⠀⠀⠀⠀⠀⠀⠀⠀⠀⠀⠀⠀⠀⠀⠀⠀⠀⠀⠀⠀⠀⠀⠀⠀⠀⠀⠀⠀⠀⢹⡇</a:t>
            </a:r>
            <a:br/>
            <a:r>
              <a:t>⠀⠀⠀⠀⠀⠀⠀⠀⠀⠀⠀⠀⠀⠀⠀⠀⠀⠀⠀⠀⠀⠀⠀⠀⠀⠀⠘⣿⣿⣿⣿⣿⣿⣿⣿⣿⣿⣿⣿⣿⣿⣿⣿⣿⣧⠀⠀⠀⠀⠀⠀⠀⠀⠀⠀⠀⠀⠀⠀⠀⠀⠀⠀⠀⠀⠀⠀⠀⠀⠀⠀⠀⠀⠀⠀⠀⠀⠀⠀⠀⠀⠀⠀⠀⠀⠀⠀⠀⠀⣼⡇</a:t>
            </a:r>
            <a:br/>
            <a:r>
              <a:t>⠀⠀⠀⠀⠀⠀⠀⠀⠀⠀⠀⠀⠀⠀⠀⠀⠀⠀⠀⠀⠀⠀⠀⠀⠀⠀⠀⠘⣿⣿⣿⣿⣿⣿⣿⣿⣿⣿⣿⣿⣿⣿⣿⣿⣿⣷⡀⠀⠀⠀⠀⠀⠀⠀⠀⠀⠀⠀⠀⠀⠀⠀⠀⠀⠀⠀⠀⠀⠀⠀⠀⠀⠀⠀⠀⠀⠀⠀⠀⠀⠀⠀⠀⠀⠀⠀⠀⢀⣼⣿⡇</a:t>
            </a:r>
            <a:br/>
            <a:r>
              <a:t>⠀⠀⠀⠀⠀⠀⠀⠀⠀⠀⠀⠀⠀⠀⠀⠀⠀⠀⠀⠀⠀⠀⠀⠀⠀⠀⠀⠀⠘⣿⣿⣿⣿⣿⣿⣿⣿⣿⣿⣿⣿⣿⣿⣿⣿⣿⣿⣦⡀⠀⠀⠀⠀⠀⠀⠀⠀⠀⠀⠀⣰⠀⠀⠀⠀⠀⠀⠀⠀⠀⠀⠀⠀⠀⠀⠀⠀⠀⠀⠀⠀⠀⠀⠀⠀⠀⣠⣾⣿⣿⡇</a:t>
            </a:r>
            <a:br/>
            <a:r>
              <a:t>⠀⠀⠀⠀⠀⠀⠀⠀⠀⠀⠀⠀⠀⠀⠀⠀⠀⠀⠀⠀⠀⠀⠀⠀⠀⠀⠀⠀⠀⠘⣿⣿⣿⣿⣿⣿⣿⣿⣿⣿⣿⣿⣿⣿⣿⣿⣿⣿⣿⣦⡀⠀⠀⠀⠀⠀⠀⠀⠀⣰⣿⠀⠀⠀⠀⠀⠀⠀⠀⠀⠀⠀⠀⠀⠀⠀⠀⠀⠀⠀⠀⠀⠀⠀⣠⣾⣿⣿⣿⣿⡇</a:t>
            </a:r>
            <a:br/>
            <a:r>
              <a:t>⣇⠀⠀⠀⠀⠀⠀⡀⠀⠀⠀⠀⠀⠀⠀⠀⠀⠀⢠⣄⡀⠀⠀⠀⠀⠀⠀⠀⠀⠀⢻⣿⣿⣿⣿⣿⣿⣿⣿⣿⣿⣿⣿⣿⣿⣿⣿⣿⣿⣿⣿⣶⣄⡀⠀⠀⠀⠀⣰⣿⣿⠀⠀⠀⠀⠀⠀⠀⠀⠀⠀⠀⠀⠀⠀⠀⠀⠀⠀⠀⠀⠀⣠⣾⣿⣿⣿⣿⣿⣿⡇</a:t>
            </a:r>
            <a:br/>
            <a:r>
              <a:t>⣿⣷⣀⠀⢀⣠⣾⣿⣦⡀⠀⠀⠀⠀⠀⠀⠀⢠⣿⣿⣿⣿⣶⣶⣤⣤⣀⣀⣀⣠⣾⣿⣿⣿⣿⣿⣿⣿⣿⣿⣿⣿⣿⣿⣿⣿⣿⣿⣿⣿⣿⣿⣿⣿⣷⣦⣤⣾⣿⣿⣿⡄⠀⠀⠀⠀⠀⠀⠀⠀⠀⠀⠀⠀⠀⠀⠀⠀⠀⣀⣴⣿⣿⣿⣿⣿⣿⣿⣿⣿⡇</a:t>
            </a:r>
            <a:br/>
            <a:r>
              <a:t>⣿⣿⣿⣿⣿⣿⣿⣿⣿⣿⣷⣄⡀⠀⠀⠀⢠⣿⣿⣿⣿⣿⣿⣿⣿⣿⣿⣿⣿⣿⣿⣿⣿⣿⣿⣿⣿⣿⣿⣿⣿⣿⣿⣿⣿⣿⣿⣿⣿⣿⣿⣿⣿⣿⣿⣿⣿⣿⣿⣿⣿⣿⣦⣤⣀⣀⡀⠀⠀⠀⠀⠀⢀⣀⣀⣤⣴⣶⣿⣿⣿⣿⣿⣿⣿⣿⣿⣿⣿⣿⡇</a:t>
            </a:r>
            <a:br/>
            <a:r>
              <a:t>⣿⣿⣿⣿⣿⣿⣿⣿⣿⣿⣿⣿⣿⣶⣤⣴⣿⣿⣿⣿⣿⣿⣿⣿⣿⣿⣿⣿⣿⣿⣿⣿⣿⣿⣿⣿⣿⣿⣿⣿⣿⣿⣿⣿⣿⣿⣿⣿⣿⣿⣿⣿⣿⣿⣿⣿⣿⣿⣿⣿⣿⣿⣿⣿⣿⣿⣿⣿⣿⣿⣿⣿⣿⣿⣿⣿⣿⣿⣿⣿⣿⣿⣿⣿⣿⣿⣿⣿⣿⣿⡇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⣿⣿⣿⣿⣿⡿⢿⣿⣿⣿⣿⣿⣿⣿⣿⣿⣿⣿⣿⣿⣿⣿⣿⣿⣿⣿⣿⣿⣿⣿⣿⣿⣿⣿⣿⣿⣿⣿⣿⣿⣿⣿⣿⣿⣿⣿⣿⣿⣿⣿⣿⣿⣿⣿⣿⣿⣿⣿⣿⣿⣿⣿⣿⣿⣿⣿⣿⣿⣿⠟⠋⠛⠿⣿⣿⣿⣿⣿⣿⣿⣿⣿⣿⣿⣿⣿⣿⣿⣿⣿⡇</a:t>
            </a:r>
            <a:br/>
            <a:r>
              <a:t>⣿⣿⣿⣿⡟⠀⠀⠙⢿⣿⣿⣿⣿⣿⣿⣿⣿⣿⣿⣿⣿⣿⣿⣿⣿⣿⣿⣿⣿⣿⣿⣿⣿⡿⠿⠛⠋⠁⢸⣿⣿⣿⣿⣿⣿⣿⣿⣿⣿⣿⣿⣿⣿⣿⣿⣿⣿⣿⣿⣿⣿⣿⣿⣿⣿⣿⣿⣿⠋⠀⠀⠀⠀⠈⠛⢿⣿⣿⣿⣿⣿⣿⣿⣿⣿⣿⣿⣿⣿⣿⡇</a:t>
            </a:r>
            <a:br/>
            <a:r>
              <a:t>⣿⣿⣿⣿⠃⠀⠀⠀⠀⠙⢿⣿⣿⣿⣿⣿⣿⣿⣿⣿⣿⣿⣿⣿⣿⣿⣿⣿⡿⠟⠛⠉⠁⠀⠀⠀⠀⣰⣿⣿⣿⣿⣿⣿⣿⣿⣿⣿⣿⣿⣿⣿⠛⠋⠉⠙⠛⠛⠿⠿⣿⣿⣿⣿⣿⣿⣿⠃⠀⠀⠀⠀⠀⠀⠀⠀⠙⠻⣿⣿⣿⣿⠟⠉⠙⠻⣿⣿⣿⣿⡇</a:t>
            </a:r>
            <a:br/>
            <a:r>
              <a:t>⣿⣿⣿⡟⠀⠀⠀⠀⠀⠀⠀⠙⢿⣿⣿⣿⣿⣿⣿⣿⣿⣿⣿⡿⠟⠛⠉⠀⠀⠀⠀⠀⠀⠀⠀⠀⢠⣿⣿⣿⣿⣿⣿⣿⣿⣿⣿⣿⣿⣿⣿⣿⠀⠀⠀⠀⠀⠀⠀⠀⠀⠈⠉⠛⠻⢿⠃⠀⠀⠀⠀⠀⠀⠀⠀⠀⠀⠀⠈⠻⠟⠁⠀⠀⠀⠀⠙⣿⣿⣿⡇</a:t>
            </a:r>
            <a:br/>
            <a:r>
              <a:t>⣿⣿⣿⠇⠀⠀⠀⠀⠀⠀⠀⠀⠀⠻⣿⣿⣿⣿⣿⣿⡿⠛⠉⠀⠀⠀⠀⠀⠀⠀⠀⠀⠀⠀⠀⢠⣿⣿⣿⣿⣿⣿⣿⣿⣿⣿⣿⣿⣿⣿⣿⣿⡄⠀⠀⠀⠀⠀⠀⠀⠀⠀⠀⠀⠀⠀⠀⠀⠀⠀⠀⠀⠀⠀⠀⠀⠀⠀⠀⠀⠀⠀⠀⠀⠀⠀⠀⠘⣿⣿⡇</a:t>
            </a:r>
            <a:br/>
            <a:r>
              <a:t>⣿⣿⣿⠀⠀⠀⠀⠀⠀⠀⠀⠀⠀⠀⠙⣿⣿⣿⡿⠋⠀⠀⠀⠀⠀⠀⠀⠀⠀⠀⠀⠀⠀⠀⢠⣿⣿⣿⣿⣿⣿⣿⣿⣿⣿⣿⣿⣿⣿⣿⣿⣿⣷⡀⠀⠀⠀⠀⠀⠀⠀⠀⠀⠀⠀⠀⠀⠀⠀⠀⠀⠀⠀⠀⠀⠀⠀⠀⠀⠀⠀⠀⠀⠀⠀⠀⠀⠀⠸⠿⠇</a:t>
            </a:r>
            <a:br/>
            <a:r>
              <a:t>⣿⣿⣿⡄⠀⠀⠀⠀⠀⠀⠀⠀⠀⠀⠀⢹⡿⠋⠀⠀⠀⠀⠀⠀⠀⠀⠀⠀⠀⠀⠀⠀⠀⢀⣾⣿⣿⣿⣿⣿⣿⣿⣿⣿⣿⣿⣿⣿⣿⣿⣿⣿⣿⣷⡀⠀⠀⠀⠀⠀⠀⠀⠀⠀⠀⠀⠀⠀⠀⠀⠀⠀⠀⠀⠀⠀⠀⠀⠀⠀⠀⠀⠀⠀⠀⠀⠀⠀⠀⠀⠀</a:t>
            </a:r>
            <a:br/>
            <a:r>
              <a:t>⣿⣿⣿⣷⡀⠀⠀⠀⠀⠀⠀⠀⠀⠀⠀⠘⠁⠀⠀⠀⠀⠀⠀⠀⠀⠀⠀⠀⠀⠀⠀⠀⢠⣿⣿⣿⣿⣿⣿⣿⣿⣿⣿⣿⣿⣿⣿⣿⣿⣿⣿⣿⣿⣿⣧⠀⠀⠀⠀⠀⠀⠀⠀⠀⠀⠀⠀⠀⠀⠀⠀⠀⠀⠀⠀⠀⠀⠀⠀⠀⠀⠀⠀⠀⠀⠀⠀⠀⠀⠀⠀</a:t>
            </a:r>
            <a:br/>
            <a:r>
              <a:t>⠿⠿⢿⣿⣷⣄⠀⠀⠀⠀⠀⠀⠀⠀⠀⠀⠀⠀⠀⠀⠀⠀⠀⠀⠀⠀⠀⠀⠀⠀⠀⣰⣿⣿⣿⣿⣿⣿⣿⣿⣿⣿⣿⣿⣿⣿⣿⣿⣿⣿⣿⣿⣿⣿⣿⣧⡀⠀⠀⠀⠀⠀⠀⠀⠀⠀⠀⠀⠀⠀⠀⠀⠀⠀⠀⠀⠀⠀⠀⠀⠀⠀⠀⠀⠀⠀⠀⠀⠀⠀⠀</a:t>
            </a:r>
            <a:br/>
            <a:r>
              <a:t>⠀⠀⠀⠀⠉⠛⠦⡀⠀⠀⠀⠀⠀⠀⠀⠀⠀⠀⠀⠀⠀⠀⠀⠀⠀⠀⠀⠀⠀⣠⣾⣿⣿⣿⣿⣿⣿⣿⣿⣿⣿⣿⣿⣿⣿⣿⣿⣿⣿⣿⣿⣿⣿⡿⠛⠉⠀⠀⠀⠀⠀⠀⠀⠀⠀⠀⠀⠀⠀⠀⠀⠀⠀⠀⠀⠀⠀⠀⠀⠀⠀⠀⠀⠀⠀⠀⠀⠀⠀⠀⠀</a:t>
            </a:r>
            <a:br/>
            <a:r>
              <a:t>⠀⠀⠀⠀⠀⠀⠀⠀⠀⠀⠀⠀⠀⠀⠀⠀⠀⠀⠀⠀⠀⠀⠀⠀⠀⠀⣀⣴⣿⣿⣿⣿⣿⣿⣿⣿⣿⣿⣿⣿⣿⣿⣿⣿⣿⣿⣿⣿⣿⣿⠿⠋⠁⠀⠀⠀⠀⠀⠀⠀⠀⠀⠀⠀⡀⠀⡀⢄⣀⠀⠀⠀⠀⠀⠀⠀⠀⠀⠀⠀⠀⠀⠀⠀⠀⠀⠀⠀⠀⠀⠀</a:t>
            </a:r>
            <a:br/>
            <a:r>
              <a:t>⠀⠀⠀⠀⠀⠀⠀⠀⠀⠀⠀⠀⠀⠀⠀⠀⠀⠀⠀⠀⠀⠀⠀⠤⠶⠿⠿⣿⣿⣿⣿⣿⣿⣿⣿⣿⣿⣿⣿⣿⣿⣿⣿⣿⣿⣿⣿⣿⡟⠁⠀⠀⠀⠀⠀⠀⠀⠀⠀⠀⠀⢀⣰⣄⢿⣶⣼⣦⣿⣷⣄⠀⠀⠀⠀⠀⠀⠀⠀⠀⠀⠀⠀⠀⠀⠀⠀⠀⠀⠀⠀</a:t>
            </a:r>
            <a:br/>
            <a:r>
              <a:t>⠀⠀⠀⠀⠀⠀⠀⠀⠀⠀⠀⠀⠀⠀⠀⠀⠀⠀⠀⠀⠀⠀⠀⠀⠀⠀⠀⠀⠈⠛⠿⣿⣿⣿⣿⣿⣿⣿⣿⣿⣿⣿⣿⣿⣿⣿⣿⣿⣿⣄⠀⠀⠀⠀⠀⠀⠀⠀⠀⠀⠀⠀⢿⣿⣿⣿⣿⣿⣿⣿⣿⣷⣄⠀⠀⠀⠀⠀⠀⠀⠀⠀⠀⠀⠀⠀⠀⠀⠀⠀⠀</a:t>
            </a:r>
            <a:br/>
            <a:r>
              <a:t>⣿⣿⣶⣶⣦⡄⠀⠀⠀⠀⠀⠀⠀⠀⠀⠀⠀⠀⠀⠀⠀⠀⠀⠀⠀⠀⠀⠀⠀⠀⠀⠈⠻⢿⣿⣿⣿⣿⣿⣿⣿⣿⣿⣿⣿⣿⣿⣿⣿⣿⣷⣄⠀⠀⠀⠀⠀⠀⠀⠀⠀⣦⠈⢿⣿⣿⣿⣿⣿⣿⣿⣿⣿⣆⠀⠀⠀⠀⠀⠀⠀⠀⠀⠀⠀⠀⠀⠀⠀⠀⡄</a:t>
            </a:r>
            <a:br/>
            <a:r>
              <a:t>⣿⣿⣿⣿⠟⠀⠀⠀⠀⠀⠀⠀⠀⠀⠀⠀⠀⠀⠀⠀⠀⠀⠀⠀⠀⠀⠀⠀⠀⠀⠀⠀⠀⠀⠙⢿⣿⣿⣿⣿⣿⣿⣿⣿⣿⣿⣿⣿⣿⣿⣿⣿⣷⣤⡀⠀⠀⠀⠀⠀⠀⠸⣷⣌⢿⣿⣿⣿⣿⣿⣿⣿⣿⣿⣦⣄⠀⠀⠀⠀⠀⠀⠀⠀⠀⠀⠀⠀⠀⠀⠀</a:t>
            </a:r>
            <a:br/>
            <a:r>
              <a:t>⣿⠿⠋⠀⠀⠀⣀⣠⣤⡀⠀⠀⠀⠀⠀⠀⠀⠀⣆⡀⠀⠀⠀⠀⠀⠀⠀⠀⠀⠀⠀⠀⠀⠀⠀⠀⠙⢿⣿⣿⣿⣿⣿⣿⣿⣿⣿⣿⣿⣿⣿⣿⣿⣿⣿⣦⣀⠀⠀⠀⠀⣠⡈⢿⣿⣿⣿⣿⣿⣿⣿⣿⣿⣿⣿⣿⣿⣶⣦⣤⣀⡀⠀⠀⠀⠀⠀⠀⠀⠀⡀</a:t>
            </a:r>
            <a:br/>
            <a:r>
              <a:t>⠀⠀⠀⢀⣤⣾⣿⣿⣿⡇⠀⠀⠀⠀⠀⠀⠀⠀⠘⣷⣤⡀⠀⠀⠀⠀⠀⠀⠀⠀⠀⠀⠀⠀⠀⠀⠀⠀⠙⢿⣿⣿⣿⣿⣿⣿⣿⣿⣿⣿⣿⣿⣿⣿⣿⣿⡿⠃⠀⠀⠀⠙⠿⣿⣿⣿⣿⣿⣿⣿⣿⣿⣿⣿⣿⣿⣿⣿⣿⣿⣿⣿⣷⣶⣦⣤⣤⣤⣀⣾⡇</a:t>
            </a:r>
            <a:br/>
            <a:r>
              <a:t>⡀⣀⣴⣿⣿⣿⣿⣿⣿⡇⠀⠀⠀⠀⠀⠀⠀⠀⠀⢹⣿⣿⣶⣄⣀⠀⠀⠀⠀⠀⠀⠀⠀⠀⠀⠀⠀⠀⠀⠀⢹⣿⣿⣿⣿⣿⣿⣿⣿⣿⣿⣿⣿⣿⣿⠟⠀⠀⠀⠀⠀⠀⠀⠈⢻⣿⣿⣿⣿⣿⣿⣿⣿⣿⣿⣿⣿⣿⣿⣿⣿⣿⣿⣿⣿⣿⣿⣿⣿⣿⡇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⠀⠀⠀⠀⠀⠀⠀⠀⠀⠀⠀⠀⠀⠀⠀⠀⠀⠀⠀⠀⠀⠀⠀⠀⠀⠀⣠⣾⣿⣿⣿⣿⣿⣿⣿⣿⣿⣿⣿⣿⣿⣿⣿⣿⣿⣿⣿⣿⡿⠿⠿⠛⠋⠉⠀⠀⠀⠀⠀⠀⠀⠀⠀⠀⠀⠀⠀⠀⠀⠀⠀⠀⠀⠙⢿⣿⣿⣿⣿⣿⣿⣿⣿⣿⣿⣿⣿⣿⣿⣿⡇</a:t>
            </a:r>
            <a:br/>
            <a:r>
              <a:t>⠀⠀⠀⠀⠀⠀⠀⠀⠀⠀⠀⠀⠀⠀⠀⠀⠀⠀⠀⠀⠀⠀⠀⠀⠀⠾⣿⣿⣿⣿⣿⣿⣿⣿⣿⣿⣿⣿⣿⣿⣿⣿⠟⠉⠉⠁⠀⠀⠀⠀⠀⠀⠀⠀⠀⠀⠀⠀⠀⠀⠀⠀⠀⠀⠀⠀⠀⠀⠀⠀⠀⠀⠀⠀⠀⠙⢿⣿⣿⣿⣿⣿⣿⣿⣿⣿⣿⣿⣿⣿⡇</a:t>
            </a:r>
            <a:br/>
            <a:r>
              <a:t>⠀⠀⠀⠀⠀⠀⠀⠀⠀⠀⠀⠀⠀⠀⠀⠀⠀⠀⠀⠀⠀⠀⠀⠀⠀⠀⠈⠛⢿⣿⣿⣿⣿⣿⣿⣿⣿⣿⣿⣿⣿⣿⠀⠀⠀⠀⠀⠀⠀⠀⠀⠀⠀⠀⠀⠀⠀⠀⠀⠀⠀⠀⠀⠀⠀⠀⠀⠀⠀⠀⠀⠀⠀⠀⠀⠀⠀⠉⠻⣿⣿⣿⣿⣿⣿⣿⣿⣿⣿⣿⡇</a:t>
            </a:r>
            <a:br/>
            <a:r>
              <a:t>⠀⠀⠀⠀⠀⠀⠀⠀⠀⠀⠀⠀⠀⠀⠀⠀⠀⠀⠀⠀⠀⠀⠀⠀⠀⠀⠀⠀⠀⠙⢿⣿⣿⣿⣿⣿⣿⣿⣿⣿⣿⣿⡄⠀⠀⠀⠀⠀⠀⠀⠀⠀⠀⠀⠀⠀⠀⠀⠀⠀⠀⠀⠀⠀⠀⠀⠀⠀⠀⠀⠀⠀⠀⠀⠀⠀⠀⠀⠀⠀⠙⠻⢿⣿⣿⣿⣿⣿⣿⣿⡇</a:t>
            </a:r>
            <a:br/>
            <a:r>
              <a:t>⠀⠀⠀⠀⠀⠀⠀⠀⠀⠀⠀⠀⠀⠀⠀⠀⠀⠀⠀⠀⠀⠀⠀⠀⠀⠀⠀⠀⠀⠀⠀⠙⢿⣿⣿⣿⣿⣿⣿⣿⣿⣿⣧⠀⠀⠀⠀⠀⠀⠀⠀⠀⠀⠀⠀⠀⠀⠀⠀⠀⠀⠀⠀⠀⠀⠀⠀⠀⠀⠀⠀⠀⠀⠀⠀⠀⠀⠀⠀⠀⠀⠀⠀⠉⠛⠿⣿⣿⣿⣿⡇</a:t>
            </a:r>
            <a:br/>
            <a:r>
              <a:t>⠀⠀⠀⠀⠀⠀⠀⠀⠀⠀⠀⠀⠀⠀⠀⠀⠀⠀⠀⠀⠀⠀⠀⠀⠀⠀⠀⠀⠀⠀⠀⢀⣼⣿⣿⣿⣿⣿⣿⣿⣿⣿⣿⡄⠀⠀⠀⠀⠀⠀⠀⠀⠀⠀⠀⠀⠀⠀⠀⠀⠀⠀⠀⠀⠀⠀⠀⠀⠀⠀⠀⠀⠀⠀⠀⠀⠀⠀⠀⠀⠀⠀⠀⠀⠀⠀⠀⠉⠛⢿⡇</a:t>
            </a:r>
            <a:br/>
            <a:r>
              <a:t>⠀⠀⠀⠀⠀⠀⠀⠀⠀⠀⠀⠀⠀⠀⠀⠀⠀⠀⠀⠀⠀⠀⠀⠀⠀⠀⠀⠀⢀⣠⣶⣿⣿⣿⣿⣿⣿⣿⣿⣿⣿⣿⣿⣿⡀⠀⠀⠀⠀⠀⠀⠀⠀⠀⠀⠀⠀⠀⠀⠀⠀⠀⠀⠀⠀⠀⠀⠀⠀⠀⠀⠀⠀⠀⠀⠀⠀⠀⠀⠀⠀⠀⠀⠀⠀⠀⠀⠀⠀⠀⠃</a:t>
            </a:r>
            <a:br/>
            <a:r>
              <a:t>⠀⠀⠀⠀⠀⠀⠀⠀⠀⠀⠀⠀⠀⠀⠀⠀⠀⠀⠀⠀⠀⠀⠀⠀⠀⠀⢴⣾⣿⣿⣿⣿⣿⣿⣿⣿⣿⣿⣿⣿⣿⣿⣿⣿⣷⡀⠀⠀⠀⠀⠀⠀⠀⠀⠀⠀⠀⠀⠀⠀⠀⠀⠀⠀⠀⠀⠀⠀⠀⠀⠀⠀⠀⠀⠀⠀⠀⠀⠀⠀⠀⠀⠀⠀⠀⠀⠀⠀⠀⢀⡇</a:t>
            </a:r>
            <a:br/>
            <a:r>
              <a:t>⠀⠀⠀⠀⠀⠀⠀⠀⠀⠀⠀⠀⠀⠀⠀⠀⠀⠀⠀⠀⠀⠀⠀⠀⠀⠀⠈⢿⣿⣿⣿⣿⣿⣿⣿⣿⣿⣿⣿⣿⣿⣿⣿⣿⣿⣷⡄⠀⠀⠀⠀⠀⠀⠀⠀⠀⠀⠀⠀⠀⠀⠀⠀⠀⠀⠀⠀⠀⠀⠀⠀⠀⠀⠀⠀⠀⠀⠀⠀⠀⠀⠀⠀⠀⠀⠀⠀⠀⢠⣾⡇</a:t>
            </a:r>
            <a:br/>
            <a:r>
              <a:t>⠀⠀⠀⠀⠀⠀⠀⠀⠀⠀⠀⠀⠀⠀⠀⠀⠀⠀⠀⠀⠀⠀⠀⠀⠀⠀⠀⠈⢿⣿⣿⣿⣿⣿⣿⣿⣿⣿⣿⣿⣿⣿⣿⣿⣿⣿⣿⣦⡀⠀⠀⠀⠀⠀⠀⠀⠀⠀⠀⠀⠀⢰⠀⠀⠀⠀⠀⠀⠀⠀⠀⠀⠀⠀⠀⠀⠀⠀⠀⠀⠀⠀⠀⠀⠀⠀⠀⣰⣿⣿⡇</a:t>
            </a:r>
            <a:br/>
            <a:r>
              <a:t>⠀⠀⠀⠀⠀⠀⠀⠀⠀⠀⠀⠀⠀⠀⠀⠀⠀⠀⠀⠀⠀⠀⠀⠀⠀⠀⠀⠀⠈⣿⣿⣿⣿⣿⣿⣿⣿⣿⣿⣿⣿⣿⣿⣿⣿⣿⣿⣿⣿⣤⡀⠀⠀⠀⠀⠀⠀⠀⠀⠀⢠⣿⠀⠀⠀⠀⠀⠀⠀⠀⠀⠀⠀⠀⠀⠀⠀⠀⠀⠀⠀⠀⠀⠀⠀⣠⣾⣿⣿⣿⡇</a:t>
            </a:r>
            <a:br/>
            <a:r>
              <a:t>⡀⠀⠀⠀⠀⠀⠀⠀⠀⠀⠀⠀⠀⠀⠀⠀⠀⠀⡀⠀⠀⠀⠀⠀⠀⠀⠀⠀⠀⢸⣿⣿⣿⣿⣿⣿⣿⣿⣿⣿⣿⣿⣿⣿⣿⣿⣿⣿⣿⣿⣿⣦⣀⠀⠀⠀⠀⠀⠀⢀⣿⣿⠀⠀⠀⠀⠀⠀⠀⠀⠀⠀⠀⠀⠀⠀⠀⠀⠀⠀⠀⠀⠀⣠⣾⣿⣿⣿⣿⣿⡇</a:t>
            </a:r>
            <a:br/>
            <a:r>
              <a:t>⣷⣄⠀⠀⢀⣴⣿⣦⡀⠀⠀⠀⠀⠀⠀⠀⠀⣰⣿⣿⣶⣤⣄⣀⡀⠀⠀⠀⠀⢠⣿⣿⣿⣿⣿⣿⣿⣿⣿⣿⣿⣿⣿⣿⣿⣿⣿⣿⣿⣿⣿⣿⣿⣿⣦⣤⣀⣀⣤⣿⣿⣿⡀⠀⠀⠀⠀⠀⠀⠀⠀⠀⠀⠀⠀⠀⠀⠀⠀⠀⣀⣴⣾⣿⣿⣿⣿⣿⣿⣿⡇</a:t>
            </a:r>
            <a:br/>
            <a:r>
              <a:t>⣿⣿⣷⣾⣿⣿⣿⣿⣿⣷⣄⠀⠀⠀⠀⠀⣰⣿⣿⣿⣿⣿⣿⣿⣿⣿⣿⣷⣾⣿⣿⣿⣿⣿⣿⣿⣿⣿⣿⣿⣿⣿⣿⣿⣿⣿⣿⣿⣿⣿⣿⣿⣿⣿⣿⣿⣿⣿⣿⣿⣿⣿⣷⣄⡀⠀⠀⠀⠀⠀⠀⠀⠀⠀⠀⣀⣀⣤⣶⣿⣿⣿⣿⣿⣿⣿⣿⣿⣿⣿⡇</a:t>
            </a:r>
            <a:br/>
            <a:r>
              <a:t>⣿⣿⣿⣿⣿⣿⣿⣿⣿⣿⣿⣿⣦⣄⣀⣼⣿⣿⣿⣿⣿⣿⣿⣿⣿⣿⣿⣿⣿⣿⣿⣿⣿⣿⣿⣿⣿⣿⣿⣿⣿⣿⣿⣿⣿⣿⣿⣿⣿⣿⣿⣿⣿⣿⣿⣿⣿⣿⣿⣿⣿⣿⣿⣿⣿⣿⣿⣿⣶⣶⣶⣶⣿⣿⣿⣿⣿⣿⣿⣿⣿⣿⣿⣿⣿⣿⣿⣿⣿⣿⡇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⣿⣿⣿⣿⣿⣿⣿⣿⣿⣿⣿⣿⣿⣿⣿⣿⣿⣿⣿⣿⣿⣿⣿⣿⣿⣿⣿⣿⣿⣿⣿⣿⣿⣿⣿⣿⣿⣿⣿⣿⣿⣿⣿⣿⣿⣿⣿⣿⣿⣿⣿⣿⣿⣿⣿⣿⣿⣿⣿⣿⣿⣿⣿⣿⣿⣿⣿⣿⣿⠟⠻⢿⣿⣿⣿⣿⣿⣿⣿⣿⣿⣿⣿⣿⣿⣿⣿⣿⣿⣿⡇</a:t>
            </a:r>
            <a:br/>
            <a:r>
              <a:t>⣿⣿⣿⣿⣿⠏⠀⠈⢿⣿⣿⣿⣿⣿⣿⣿⣿⣿⣿⣿⣿⣿⣿⣿⣿⣿⣿⣿⣿⣿⣿⣿⣿⣿⣿⣿⣿⠿⠟⣿⣿⣿⣿⣿⣿⣿⣿⣿⣿⣿⣿⣿⣿⣿⣿⣿⣿⣿⣿⣿⣿⣿⣿⣿⣿⣿⣿⣿⠃⠀⠀⠀⠈⠛⢿⣿⣿⣿⣿⣿⣿⣿⣿⣿⣿⣿⣿⣿⣿⣿⡇</a:t>
            </a:r>
            <a:br/>
            <a:r>
              <a:t>⣿⣿⣿⣿⡟⠀⠀⠀⠀⠙⢿⣿⣿⣿⣿⣿⣿⣿⣿⣿⣿⣿⣿⣿⣿⣿⣿⣿⣿⣿⣿⠿⠟⠛⠉⠁⠀⠀⣰⣿⣿⣿⣿⣿⣿⣿⣿⣿⣿⣿⣿⣿⡿⠿⠿⠿⢿⣿⣿⣿⣿⣿⣿⣿⣿⣿⡿⠃⠀⠀⠀⠀⠀⠀⠀⠉⠻⣿⣿⣿⣿⡿⠛⠉⠛⢿⣿⣿⣿⣿⡇</a:t>
            </a:r>
            <a:br/>
            <a:r>
              <a:t>⣿⣿⣿⣿⠁⠀⠀⠀⠀⠀⠀⠙⢿⣿⣿⣿⣿⣿⣿⣿⣿⣿⣿⣿⣿⡿⠟⠛⠉⠀⠀⠀⠀⠀⠀⠀⠀⣰⣿⣿⣿⣿⣿⣿⣿⣿⣿⣿⣿⣿⣿⡏⠀⠀⠀⠀⠀⠀⠈⠉⠙⠛⠿⢿⣿⣿⠁⠀⠀⠀⠀⠀⠀⠀⠀⠀⠀⠈⠙⠿⠋⠀⠀⠀⠀⠈⠻⣿⣿⣿⡇</a:t>
            </a:r>
            <a:br/>
            <a:r>
              <a:t>⣿⣿⣿⡟⠀⠀⠀⠀⠀⠀⠀⠀⠀⠹⣿⣿⣿⣿⣿⣿⣿⡿⠟⠋⠁⠀⠀⠀⠀⠀⠀⠀⠀⠀⠀⠀⣰⣿⣿⣿⣿⣿⣿⣿⣿⣿⣿⣿⣿⣿⣿⣧⠀⠀⠀⠀⠀⠀⠀⠀⠀⠀⠀⠀⠀⠁⠀⠀⠀⠀⠀⠀⠀⠀⠀⠀⠀⠀⠀⠀⠀⠀⠀⠀⠀⠀⠀⠹⣿⣿⡇</a:t>
            </a:r>
            <a:br/>
            <a:r>
              <a:t>⣿⣿⣿⡇⠀⠀⠀⠀⠀⠀⠀⠀⠀⠀⠘⣿⣿⣿⣿⠿⠋⠀⠀⠀⠀⠀⠀⠀⠀⠀⠀⠀⠀⠀⠀⢰⣿⣿⣿⣿⣿⣿⣿⣿⣿⣿⣿⣿⣿⣿⣿⣿⡆⠀⠀⠀⠀⠀⠀⠀⠀⠀⠀⠀⠀⠀⠀⠀⠀⠀⠀⠀⠀⠀⠀⠀⠀⠀⠀⠀⠀⠀⠀⠀⠀⠀⠀⠀⢻⠿⠇</a:t>
            </a:r>
            <a:br/>
            <a:r>
              <a:t>⣿⣿⣿⡇⠀⠀⠀⠀⠀⠀⠀⠀⠀⠀⠀⢸⣿⡿⠁⠀⠀⠀⠀⠀⠀⠀⠀⠀⠀⠀⠀⠀⠀⠀⢠⣿⣿⣿⣿⣿⣿⣿⣿⣿⣿⣿⣿⣿⣿⣿⣿⣿⣿⡄⠀⠀⠀⠀⠀⠀⠀⠀⠀⠀⠀⠀⠀⠀⠀⠀⠀⠀⠀⠀⠀⠀⠀⠀⠀⠀⠀⠀⠀⠀⠀⠀⠀⠀⠀⠀⠀</a:t>
            </a:r>
            <a:br/>
            <a:r>
              <a:t>⣿⣿⣿⣿⡀⠀⠀⠀⠀⠀⠀⠀⠀⠀⠀⢸⠋⠀⠀⠀⠀⠀⠀⠀⠀⠀⠀⠀⠀⠀⠀⠀⠀⣰⣿⣿⣿⣿⣿⣿⣿⣿⣿⣿⣿⣿⣿⣿⣿⣿⣿⣿⣿⣿⡄⠀⠀⠀⠀⠀⠀⠀⠀⠀⠀⠀⠀⠀⠀⠀⠀⠀⠀⠀⠀⠀⠀⠀⠀⠀⠀⠀⠀⠀⠀⠀⠀⠀⠀⠀⠀</a:t>
            </a:r>
            <a:br/>
            <a:r>
              <a:t>⠿⠿⣿⣿⣷⣄⠀⠀⠀⠀⠀⠀⠀⠀⠀⠀⠀⠀⠀⠀⠀⠀⠀⠀⠀⠀⠀⠀⠀⠀⠀⢀⣴⣿⣿⣿⣿⣿⣿⣿⣿⣿⣿⣿⣿⣿⣿⣿⣿⣿⣿⣿⣿⣿⣿⡄⠀⠀⠀⠀⠀⠀⠀⠀⠀⠀⠀⠀⠀⠀⠀⠀⠀⠀⠀⠀⠀⠀⠀⠀⠀⠀⠀⠀⠀⠀⠀⠀⠀⠀⠀</a:t>
            </a:r>
            <a:br/>
            <a:r>
              <a:t>⠀⠀⠀⠈⠉⠛⠦⡀⠀⠀⠀⠀⠀⠀⠀⠀⠀⠀⠀⠀⠀⠀⠀⠀⠀⠀⠀⠀⠀⠀⣠⣾⣿⣿⣿⣿⣿⣿⣿⣿⣿⣿⣿⣿⣿⣿⣿⣿⣿⣿⣿⣿⣿⣿⡿⠟⠂⠀⠀⠀⠀⠀⠀⠀⠀⠀⠀⠀⠀⠀⠀⠀⠀⠀⠀⠀⠀⠀⠀⠀⠀⠀⠀⠀⠀⠀⠀⠀⠀⠀⠀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⠀⠀⠀⠀⠀⠀⠀⠀⠀⠀⠀⠀⠀⠀⠀⠀⠀⠀⠀⠀⠀⠀⠀⠀⠀⠀⠀⢀⣴⣿⣿⣿⣿⣿⣿⣿⣿⣿⣿⣿⣿⣿⣿⣿⣿⣿⣿⣿⣿⣿⣿⡿⠟⠉⠀⠀⠀⠀⠀⠀⠀⠀⠀⠀⠀⠀⠀⠀⠀⠀⠀⠀⠀⠀⠀⠀⠀⠀⠀⠀⠀⠀⠀⠀⠀⠀⠀⠀⠀⠀⠀</a:t>
            </a:r>
            <a:br/>
            <a:r>
              <a:t>⠀⠀⠀⠀⠀⠀⠀⠀⠀⠀⠀⠀⠀⠀⠀⠀⠀⠀⠀⠀⠀⠀⠀⢀⣠⣴⣾⣿⣿⣿⣿⣿⣿⣿⣿⣿⣿⣿⣿⣿⣿⣿⣿⣿⣿⣿⣿⣿⣿⠟⠉⠀⠀⠀⠀⠀⠀⠀⠀⠀⠀⠀⠀⠀⠀⠀⠀⠀⠀⠀⠀⠀⠀⠀⠀⠀⠀⠀⠀⠀⠀⠀⠀⠀⠀⠀⠀⠀⠀⠀⠀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⠀⠀⠀⠀⠀⠀⠀⠀⠀⠀⠀⠀⠀⠀⠀⠀⠀⠀⠀⠀⠀⠀⠀⠀⠀⠀⠈⠉⠛⢿⣿⣿⣿⣿⣿⣿⣿⣿⣿⣿⣿⣿⣿⣿⣿⣿⣿⣿⣯⠀⠀⠀⠀⠀⠀⠀⠀⠀⠀⠀⠀⠀⠀⠀⠀⠀⠀⠀⠀⣄⠀⣀⢤⣄⡀⠀⠀⠀⠀⠀⠀⠀⠀⠀⠀⠀⠀⠀⠀⠀⠀</a:t>
            </a:r>
            <a:br/>
            <a:r>
              <a:t>⣿⣷⣶⣶⣤⡄⠀⠀⠀⠀⠀⠀⠀⠀⠀⠀⠀⠀⠀⠀⠀⠀⠀⠀⠀⠀⠀⠀⠀⠀⠈⠻⣿⣿⣿⣿⣿⣿⣿⣿⣿⣿⣿⣿⣿⣿⣿⣿⣿⣷⣄⡀⠀⠀⠀⠀⠀⠀⠀⠀⠀⠀⠀⠀⠀⠀⢠⣸⣦⣿⣷⣾⣷⣿⣿⣆⠀⠀⠀⠀⠀⠀⠀⠀⠀⠀⠀⠀⠀⠀⠀</a:t>
            </a:r>
            <a:br/>
            <a:r>
              <a:t>⣿⣿⣿⣿⠟⠀⠀⠀⠀⠀⠀⠀⠀⠀⠀⠀⠀⠀⠀⠀⠀⠀⠀⠀⠀⠀⠀⠀⠀⠀⠀⠀⠀⠙⢿⣿⣿⣿⣿⣿⣿⣿⣿⣿⣿⣿⣿⣿⣿⣿⣿⣿⣦⡀⠀⠀⠀⠀⠀⠀⠀⠀⠀⠀⠀⠀⠀⢻⣿⣿⣿⣿⣿⣿⣿⣿⣷⣄⠀⠀⠀⠀⠀⠀⠀⠀⠀⠀⠀⠀⠀</a:t>
            </a:r>
            <a:br/>
            <a:r>
              <a:t>⣿⠟⠋⠀⠀⠀⢀⣠⣤⠀⠀⠀⠀⠀⠀⠀⠀⠠⡀⠀⠀⠀⠀⠀⠀⠀⠀⠀⠀⠀⠀⠀⠀⠀⠀⠙⢿⣿⣿⣿⣿⣿⣿⣿⣿⣿⣿⣿⣿⣿⣿⣿⣿⣿⣦⣀⠀⠀⠀⠀⠀⠀⠀⠀⠀⠀⢷⡈⢿⣿⣿⣿⣿⣿⣿⣿⣿⣿⣧⠀⠀⠀⠀⠀⠀⠀⠀⠀⠀⠀⠀</a:t>
            </a:r>
            <a:br/>
            <a:r>
              <a:t>⠀⠀⠀⢀⣤⣾⣿⣿⣿⠀⠀⠀⠀⠀⠀⠀⠀⠀⢻⣦⡀⠀⠀⠀⠀⠀⠀⠀⠀⠀⠀⠀⠀⠀⠀⠀⠀⠙⢿⣿⣿⣿⣿⣿⣿⣿⣿⣿⣿⣿⣿⣿⣿⣿⣿⣿⣷⡦⠀⠀⠀⠀⠀⠀⠀⠀⠸⣿⣦⣿⣿⣿⣿⣿⣿⣿⣿⣿⣿⣷⣤⡀⠀⠀⠀⠀⠀⠀⠀⢰⡇</a:t>
            </a:r>
            <a:br/>
            <a:r>
              <a:t>⠀⣠⣶⣿⣿⣿⣿⣿⣿⠀⠀⠀⠀⠀⠀⠀⠀⠀⠀⣿⣿⣦⣄⠀⠀⠀⠀⠀⠀⠀⠀⠀⠀⠀⠀⠀⠀⠀⠀⠹⣿⣿⣿⣿⣿⣿⣿⣿⣿⣿⣿⣿⣿⣿⣿⣿⠟⠁⠀⠀⠀⠀⠀⠀⠀⠀⣰⣌⣻⣿⣿⣿⣿⣿⣿⣿⣿⣿⣿⣿⣿⣿⣿⣶⣦⣤⡀⠀⠀⠘⠇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⠀⠀⠀⠀⠀⠀⠀⠀⠀⠀⠀⠀⠀⠀⠀⠀⠀⠀⠀⠀⠀⠀⠀⠀⠀⠀⢀⣴⣿⣿⣿⣿⣿⣿⣿⣿⣿⣿⣿⣿⣿⣿⣿⣿⣿⣿⣿⣿⣿⣿⣿⡿⠿⠟⠛⠉⠀⠀⠀⠀⠀⠀⠀⠀⠀⠀⠀⠀⠀⠀⠀⠀⠀⠙⢿⣿⣿⣿⣿⣿⣿⣿⣿⣿⣿⣿⣿⣿⣿⣿⡇</a:t>
            </a:r>
            <a:br/>
            <a:r>
              <a:t>⠀⠀⠀⠀⠀⠀⠀⠀⠀⠀⠀⠀⠀⠀⠀⠀⠀⠀⠀⠀⠀⠀⠀⠀⠀⣴⣿⣿⣿⣿⣿⣿⣿⣿⣿⣿⣿⣿⣿⣿⣿⣿⣿⠿⠟⠛⠛⠉⠉⠁⠀⠀⠀⠀⠀⠀⠀⠀⠀⠀⠀⠀⠀⠀⠀⠀⠀⠀⠀⠀⠀⠀⠀⠀⠀⠙⢿⣿⣿⣿⣿⣿⣿⣿⣿⣿⣿⣿⣿⣿⡇</a:t>
            </a:r>
            <a:br/>
            <a:r>
              <a:t>⠀⠀⠀⠀⠀⠀⠀⠀⠀⠀⠀⠀⠀⠀⠀⠀⠀⠀⠀⠀⠀⠀⠀⠀⠀⠀⠙⢿⣿⣿⣿⣿⣿⣿⣿⣿⣿⣿⣿⣿⣿⣿⡇⠀⠀⠀⠀⠀⠀⠀⠀⠀⠀⠀⠀⠀⠀⠀⠀⠀⠀⠀⠀⠀⠀⠀⠀⠀⠀⠀⠀⠀⠀⠀⠀⠀⠀⠈⠻⢿⣿⣿⣿⣿⣿⣿⣿⣿⣿⣿⡇</a:t>
            </a:r>
            <a:br/>
            <a:r>
              <a:t>⠀⠀⠀⠀⠀⠀⠀⠀⠀⠀⠀⠀⠀⠀⠀⠀⠀⠀⠀⠀⠀⠀⠀⠀⠀⠀⠀⠀⠙⢿⣿⣿⣿⣿⣿⣿⣿⣿⣿⣿⣿⣿⡇⠀⠀⠀⠀⠀⠀⠀⠀⠀⠀⠀⠀⠀⠀⠀⠀⠀⠀⠀⠀⠀⠀⠀⠀⠀⠀⠀⠀⠀⠀⠀⠀⠀⠀⠀⠀⠀⠉⠛⢿⣿⣿⣿⣿⣿⣿⣿⡇</a:t>
            </a:r>
            <a:br/>
            <a:r>
              <a:t>⠀⠀⠀⠀⠀⠀⠀⠀⠀⠀⠀⠀⠀⠀⠀⠀⠀⠀⠀⠀⠀⠀⠀⠀⠀⠀⠀⠀⠀⠀⠉⢿⣿⣿⣿⣿⣿⣿⣿⣿⣿⣿⣷⠀⠀⠀⠀⠀⠀⠀⠀⠀⠀⠀⠀⠀⠀⠀⠀⠀⠀⠀⠀⠀⠀⠀⠀⠀⠀⠀⠀⠀⠀⠀⠀⠀⠀⠀⠀⠀⠀⠀⠀⠈⠙⠻⢿⣿⣿⣿⡇</a:t>
            </a:r>
            <a:br/>
            <a:r>
              <a:t>⠀⠀⠀⠀⠀⠀⠀⠀⠀⠀⠀⠀⠀⠀⠀⠀⠀⠀⠀⠀⠀⠀⠀⠀⠀⠀⠀⠀⠀⠀⠀⠀⣹⣿⣿⣿⣿⣿⣿⣿⣿⣿⣿⣇⠀⠀⠀⠀⠀⠀⠀⠀⠀⠀⠀⠀⠀⠀⠀⠀⠀⠀⠀⠀⠀⠀⠀⠀⠀⠀⠀⠀⠀⠀⠀⠀⠀⠀⠀⠀⠀⠀⠀⠀⠀⠀⠀⠈⠙⠻⡇</a:t>
            </a:r>
            <a:br/>
            <a:r>
              <a:t>⠀⠀⠀⠀⠀⠀⠀⠀⠀⠀⠀⠀⠀⠀⠀⠀⠀⠀⠀⠀⠀⠀⠀⠀⠀⠀⠀⠀⠀⢀⣤⣾⣿⣿⣿⣿⣿⣿⣿⣿⣿⣿⣿⣿⡄⠀⠀⠀⠀⠀⠀⠀⠀⠀⠀⠀⠀⠀⠀⠀⠀⠀⠀⠀⠀⠀⠀⠀⠀⠀⠀⠀⠀⠀⠀⠀⠀⠀⠀⠀⠀⠀⠀⠀⠀⠀⠀⠀⠀⠀⠀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⠀⠀⠀⠀⠀⠀⠀⠀⠀⠀⠀⠀⠀⠀⠀⠀⠀⠀⠀⠀⠀⠀⠀⠀⠀⠀⣠⣴⣾⣿⣿⣿⣿⣿⣿⣿⣿⣿⣿⣿⣿⣿⣿⣿⣿⡄⠀⠀⠀⠀⠀⠀⠀⠀⠀⠀⠀⠀⠀⠀⠀⠀⠀⠀⠀⠀⠀⠀⠀⠀⠀⠀⠀⠀⠀⠀⠀⠀⠀⠀⠀⠀⠀⠀⠀⠀⠀⠀⠀⠀⡀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⠀⠀⠀⠀⠀⠀⠀⠀⠀⠀⠀⠀⠀⠀⠀⠀⠀⠀⠀⠀⠀⠀⠀⠀⠀⠀⠹⣿⣿⣿⣿⣿⣿⣿⣿⣿⣿⣿⣿⣿⣿⣿⣿⣿⣿⣿⣄⠀⠀⠀⠀⠀⠀⠀⠀⠀⠀⠀⠀⠀⠀⠀⠀⠀⠀⠀⠀⠀⠀⠀⠀⠀⠀⠀⠀⠀⠀⠀⠀⠀⠀⠀⠀⠀⠀⠀⠀⠀⠀⣰⡇</a:t>
            </a:r>
            <a:br/>
            <a:r>
              <a:t>⠀⠀⠀⠀⠀⠀⠀⠀⠀⠀⠀⠀⠀⠀⠀⠀⠀⠀⠀⠀⠀⠀⠀⠀⠀⠀⠀⠹⣿⣿⣿⣿⣿⣿⣿⣿⣿⣿⣿⣿⣿⣿⣿⣿⣿⣿⣿⣦⡀⠀⠀⠀⠀⠀⠀⠀⠀⠀⠀⠀⠀⠀⡀⠀⠀⠀⠀⠀⠀⠀⠀⠀⠀⠀⠀⠀⠀⠀⠀⠀⠀⠀⠀⠀⠀⠀⠀⢀⣼⣿⡇</a:t>
            </a:r>
            <a:br/>
            <a:r>
              <a:t>⠀⠀⠀⠀⠀⠀⠀⠀⠀⠀⠀⠀⠀⠀⠀⠀⠀⠀⠀⠀⠀⠀⠀⠀⠀⠀⠀⠀⢻⣿⣿⣿⣿⣿⣿⣿⣿⣿⣿⣿⣿⣿⣿⣿⣿⣿⣿⣿⣿⣄⠀⠀⠀⠀⠀⠀⠀⠀⠀⠀⠀⢰⡇⠀⠀⠀⠀⠀⠀⠀⠀⠀⠀⠀⠀⠀⠀⠀⠀⠀⠀⠀⠀⠀⠀⠀⣴⣿⣿⣿⡇</a:t>
            </a:r>
            <a:br/>
            <a:r>
              <a:t>⠀⠀⠀⠀⠀⠀⠀⠀⠀⠀⠀⠀⠀⠀⠀⠀⠀⠀⠀⠀⠀⠀⠀⠀⠀⠀⠀⠀⠀⣿⣿⣿⣿⣿⣿⣿⣿⣿⣿⣿⣿⣿⣿⣿⣿⣿⣿⣿⣿⣿⣿⣦⡀⠀⠀⠀⠀⠀⠀⠀⢠⣿⡇⠀⠀⠀⠀⠀⠀⠀⠀⠀⠀⠀⠀⠀⠀⠀⠀⠀⠀⠀⠀⢀⣠⣾⣿⣿⣿⣿⡇</a:t>
            </a:r>
            <a:br/>
            <a:r>
              <a:t>⣧⡀⠀⠀⣠⣾⣷⣄⠀⠀⠀⠀⠀⠀⠀⠀⠀⣼⣷⣦⣤⣀⡀⠀⠀⠀⠀⠀⠀⢸⣿⣿⣿⣿⣿⣿⣿⣿⣿⣿⣿⣿⣿⣿⣿⣿⣿⣿⣿⣿⣿⣿⣿⣷⣦⣀⡀⠀⠀⣠⣿⣿⣧⠀⠀⠀⠀⠀⠀⠀⠀⠀⠀⠀⠀⠀⠀⠀⠀⠀⠀⣀⣴⣿⣿⣿⣿⣿⣿⣿⡇</a:t>
            </a:r>
            <a:br/>
            <a:r>
              <a:t>⣿⣿⣶⣿⣿⣿⣿⣿⣷⣤⡀⠀⠀⠀⠀⢀⣼⣿⣿⣿⣿⣿⣿⣿⣶⣶⣦⣤⣴⣿⣿⣿⣿⣿⣿⣿⣿⣿⣿⣿⣿⣿⣿⣿⣿⣿⣿⣿⣿⣿⣿⣿⣿⣿⣿⣿⣿⣿⣿⣿⣿⣿⣿⣆⡀⠀⠀⠀⠀⠀⠀⠀⠀⠀⠀⠀⢀⣀⣤⣶⣿⣿⣿⣿⣿⣿⣿⣿⣿⣿⡇</a:t>
            </a:r>
            <a:br/>
            <a:r>
              <a:t>⣿⣿⣿⣿⣿⣿⣿⣿⣿⣿⣿⣦⣄⡀⣠⣾⣿⣿⣿⣿⣿⣿⣿⣿⣿⣿⣿⣿⣿⣿⣿⣿⣿⣿⣿⣿⣿⣿⣿⣿⣿⣿⣿⣿⣿⣿⣿⣿⣿⣿⣿⣿⣿⣿⣿⣿⣿⣿⣿⣿⣿⣿⣿⣿⣿⣿⣶⣶⣶⣶⣶⣶⣶⣶⣾⣿⣿⣿⣿⣿⣿⣿⣿⣿⣿⣿⣿⣿⣿⣿⡇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⣿⣿⣿⣿⣿⣿⣿⣿⣿⣿⣿⣿⣿⣿⣿⣿⣿⣿⣿⣿⣿⣿⣿⣿⣿⣿⣿⣿⣿⣿⣿⣿⣿⣿⣿⣿⣿⣿⣿⣿⣿⣿⣿⣿⣿⣿⣿⣿⣿⣿⣿⣿⣿⣿⣿⣿⣿⣿⣿⣿⣿⣿⣿⣿⣿⣿⣿⣿⣿⠿⢿⣿⣿⣿⣿⣿⣿⣿⣿⣿⣿⣿⣿⣿⣿⣿⣿⣿⣿⣿⡇</a:t>
            </a:r>
            <a:br/>
            <a:r>
              <a:t>⣿⣿⣿⣿⣿⡿⠁⠈⠻⣿⣿⣿⣿⣿⣿⣿⣿⣿⣿⣿⣿⣿⣿⣿⣿⣿⣿⣿⣿⣿⣿⣿⣿⣿⣿⣿⣿⣿⣿⣿⣿⣿⣿⣿⣿⣿⣿⣿⣿⣿⣿⣿⣿⣿⣿⣿⣿⣿⣿⣿⣿⣿⣿⣿⣿⣿⣿⡿⠁⠀⠀⠈⠙⢿⣿⣿⣿⣿⣿⣿⣿⣿⣿⣿⣿⣿⣿⣿⣿⣿⡇</a:t>
            </a:r>
            <a:br/>
            <a:r>
              <a:t>⣿⣿⣿⣿⣿⠁⠀⠀⠀⠈⠻⣿⣿⣿⣿⣿⣿⣿⣿⣿⣿⣿⣿⣿⣿⣿⣿⣿⣿⣿⣿⣿⣿⡿⠿⠛⠋⠉⠀⣸⣿⣿⣿⣿⣿⣿⣿⣿⣿⣿⣿⣿⣿⣿⣿⣿⣿⣿⣿⣿⣿⣿⣿⣿⣿⣿⡿⠁⠀⠀⠀⠀⠀⠀⠈⠛⢿⣿⣿⣿⣿⡿⠛⠛⠻⣿⣿⣿⣿⣿⡇</a:t>
            </a:r>
            <a:br/>
            <a:r>
              <a:t>⣿⣿⣿⣿⡇⠀⠀⠀⠀⠀⠀⠙⢿⣿⣿⣿⣿⣿⣿⣿⣿⣿⣿⣿⣿⣿⣿⠿⠟⠛⠉⠁⠀⠀⠀⠀⠀⠀⣼⣿⣿⣿⣿⣿⣿⣿⣿⣿⣿⣿⣿⡟⠉⠀⠈⠉⠉⠉⠛⠛⠿⢿⣿⣿⣿⡿⠁⠀⠀⠀⠀⠀⠀⠀⠀⠀⠀⠙⠻⡿⠋⠀⠀⠀⠀⠘⢿⣿⣿⣿⡇</a:t>
            </a:r>
            <a:br/>
            <a:r>
              <a:t>⣿⣿⣿⣿⠀⠀⠀⠀⠀⠀⠀⠀⠀⠙⣿⣿⣿⣿⣿⣿⣿⣿⡿⠟⠛⠉⠀⠀⠀⠀⠀⠀⠀⠀⠀⠀⠀⣼⣿⣿⣿⣿⣿⣿⣿⣿⣿⣿⣿⣿⣿⡆⠀⠀⠀⠀⠀⠀⠀⠀⠀⠀⠀⠈⠙⠃⠀⠀⠀⠀⠀⠀⠀⠀⠀⠀⠀⠀⠀⠀⠀⠀⠀⠀⠀⠀⠀⢻⣿⣿⡇</a:t>
            </a:r>
            <a:br/>
            <a:r>
              <a:t>⣿⣿⣿⡟⠀⠀⠀⠀⠀⠀⠀⠀⠀⠀⠘⣿⣿⣿⣿⣿⠟⠉⠀⠀⠀⠀⠀⠀⠀⠀⠀⠀⠀⠀⠀⠀⣼⣿⣿⣿⣿⣿⣿⣿⣿⣿⣿⣿⣿⣿⣿⣷⠀⠀⠀⠀⠀⠀⠀⠀⠀⠀⠀⠀⠀⠀⠀⠀⠀⠀⠀⠀⠀⠀⠀⠀⠀⠀⠀⠀⠀⠀⠀⠀⠀⠀⠀⠀⢿⠿⠇</a:t>
            </a:r>
            <a:br/>
            <a:r>
              <a:t>⣿⣿⣿⣇⠀⠀⠀⠀⠀⠀⠀⠀⠀⠀⠀⢸⣿⣿⠟⠁⠀⠀⠀⠀⠀⠀⠀⠀⠀⠀⠀⠀⠀⠀⠀⣼⣿⣿⣿⣿⣿⣿⣿⣿⣿⣿⣿⣿⣿⣿⣿⣿⣧⠀⠀⠀⠀⠀⠀⠀⠀⠀⠀⠀⠀⠀⠀⠀⠀⠀⠀⠀⠀⠀⠀⠀⠀⠀⠀⠀⠀⠀⠀⠀⠀⠀⠀⠀⠀⠀⠀</a:t>
            </a:r>
            <a:br/>
            <a:r>
              <a:t>⣿⣿⣿⣿⡄⠀⠀⠀⠀⠀⠀⠀⠀⠀⠀⢀⠟⠁⠀⠀⠀⠀⠀⠀⠀⠀⠀⠀⠀⠀⠀⠀⠀⢀⣼⣿⣿⣿⣿⣿⣿⣿⣿⣿⣿⣿⣿⣿⣿⣿⣿⣿⣿⣧⠀⠀⠀⠀⠀⠀⠀⠀⠀⠀⠀⠀⠀⠀⠀⠀⠀⠀⠀⠀⠀⠀⠀⠀⠀⠀⠀⠀⠀⠀⠀⠀⠀⠀⠀⠀⠀</a:t>
            </a:r>
            <a:br/>
            <a:r>
              <a:t>⠿⠿⣿⣿⣷⣄⠀⠀⠀⠀⠀⠀⠀⠀⠀⠈⠀⠀⠀⠀⠀⠀⠀⠀⠀⠀⠀⠀⠀⠀⠀⠀⢠⣾⣿⣿⣿⣿⣿⣿⣿⣿⣿⣿⣿⣿⣿⣿⣿⣿⣿⣿⣿⣿⣧⠀⠀⠀⠀⠀⠀⠀⠀⠀⠀⠀⠀⠀⠀⠀⠀⠀⠀⠀⠀⠀⠀⠀⠀⠀⠀⠀⠀⠀⠀⠀⠀⠀⠀⠀⠀</a:t>
            </a:r>
            <a:br/>
            <a:r>
              <a:t>⠀⠀⠀⠈⠙⠻⢦⡀⠀⠀⠀⠀⠀⠀⠀⠀⠀⠀⠀⠀⠀⠀⠀⠀⠀⠀⠀⠀⠀⠀⢀⣴⣿⣿⣿⣿⣿⣿⣿⣿⣿⣿⣿⣿⣿⣿⣿⣿⣿⣿⣿⣿⣿⣿⣿⣷⠀⠀⠀⠀⠀⠀⠀⠀⠀⠀⠀⠀⠀⠀⠀⠀⠀⠀⠀⠀⠀⠀⠀⠀⠀⠀⠀⠀⠀⠀⠀⠀⠀⠀⠀</a:t>
            </a:r>
            <a:br/>
            <a:r>
              <a:t>⠀⠀⠀⠀⠀⠀⠀⠈⠀⠀⠀⠀⠀⠀⠀⠀⠀⠀⠀⠀⠀⠀⠀⠀⠀⠀⠀⠀⣀⣴⣿⣿⣿⣿⣿⣿⣿⣿⣿⣿⣿⣿⣿⣿⣿⣿⣿⣿⣿⣿⣿⣿⡿⠟⠉⠀⠀⠀⠀⠀⠀⠀⠀⠀⠀⠀⠀⠀⠀⠀⠀⠀⠀⠀⠀⠀⠀⠀⠀⠀⠀⠀⠀⠀⠀⠀⠀⠀⠀⠀⠀</a:t>
            </a:r>
            <a:br/>
            <a:r>
              <a:t>⠀⠀⠀⠀⠀⠀⠀⠀⠀⠀⠀⠀⠀⠀⠀⠀⠀⠀⠀⠀⠀⠀⠀⠀⢀⣠⣴⣾⣿⣿⣿⣿⣿⣿⣿⣿⣿⣿⣿⣿⣿⣿⣿⣿⣿⣿⣿⣿⣿⣿⠟⠉⠀⠀⠀⠀⠀⠀⠀⠀⠀⠀⠀⠀⠀⠀⠀⠀⠀⠀⠀⠀⠀⠀⠀⠀⠀⠀⠀⠀⠀⠀⠀⠀⠀⠀⠀⠀⠀⠀⠀</a:t>
            </a:r>
            <a:br/>
            <a:r>
              <a:t>⠀⠀⠀⠀⠀⠀⠀⠀⠀⠀⠀⠀⠀⠀⠀⠀⠀⠀⠀⠀⠀⠀⠀⠈⠉⠉⠛⠻⢿⣿⣿⣿⣿⣿⣿⣿⣿⣿⣿⣿⣿⣿⣿⣿⣿⣿⣿⣿⣿⠁⠀⠀⠀⠀⠀⠀⠀⠀⠀⠀⠀⠀⠀⠀⠀⠀⠀⠀⠀⠀⠀⠀⠀⠀⠀⠀⠀⠀⠀⠀⠀⠀⠀⠀⠀⠀⠀⠀⠀⠀⠀</a:t>
            </a:r>
            <a:br/>
            <a:r>
              <a:t>⣿⣷⣶⣦⣤⡀⠀⠀⠀⠀⠀⠀⠀⠀⠀⠀⠀⠀⠀⠀⠀⠀⠀⠀⠀⠀⠀⠀⠀⠈⠻⢿⣿⣿⣿⣿⣿⣿⣿⣿⣿⣿⣿⣿⣿⣿⣿⣿⣿⣦⡀⠀⠀⠀⠀⠀⠀⠀⠀⠀⠀⠀⠀⠀⠀⠀⠀⠀⠀⠀⡀⣠⡀⢠⡰⣤⣄⠀⠀⠀⠀⠀⠀⠀⠀⠀⠀⠀⠀⠀⠀</a:t>
            </a:r>
            <a:br/>
            <a:r>
              <a:t>⣿⣿⣿⣿⠟⠀⠀⠀⠀⠀⠀⠀⠀⠀⠀⠀⠀⠀⠀⠀⠀⠀⠀⠀⠀⠀⠀⠀⠀⠀⠀⠀⠙⢿⣿⣿⣿⣿⣿⣿⣿⣿⣿⣿⣿⣿⣿⣿⣿⣿⣿⣦⣀⠀⠀⠀⠀⠀⠀⠀⠀⠀⠀⠀⠀⠀⠀⠀⠀⣤⣿⣼⣿⣷⣿⣿⣿⣷⣄⠀⠀⠀⠀⠀⠀⠀⠀⠀⠀⠀⠀</a:t>
            </a:r>
            <a:br/>
            <a:r>
              <a:t>⣿⠟⠋⠀⠀⠀⢀⣀⣀⠀⠀⠀⠀⠀⠀⠀⠀⢀⠀⠀⠀⠀⠀⠀⠀⠀⠀⠀⠀⠀⠀⠀⠀⠀⠙⢿⣿⣿⣿⣿⣿⣿⣿⣿⣿⣿⣿⣿⣿⣿⣿⣿⣿⣷⣄⠀⠀⠀⠀⠀⠀⠀⠀⠀⠀⠀⠀⠀⠀⠘⣿⣿⣿⣿⣿⣿⣿⣿⣿⣷⡄⠀⠀⠀⠀⠀⠀⠀⠀⠀⠀</a:t>
            </a:r>
            <a:br/>
            <a:r>
              <a:t>⠀⠀⠀⢀⣤⣾⣿⣿⣿⠀⠀⠀⠀⠀⠀⠀⠀⠈⢷⣄⠀⠀⠀⠀⠀⠀⠀⠀⠀⠀⠀⠀⠀⠀⠀⠀⠙⢿⣿⣿⣿⣿⣿⣿⣿⣿⣿⣿⣿⣿⣿⣿⣿⣿⣿⣿⣦⣄⠀⠀⠀⠀⠀⠀⠀⠀⠀⠀⢸⣦⠹⣿⣿⣿⣿⣿⣿⣿⣿⣿⣿⣄⠀⠀⠀⠀⠀⠀⠀⢠⡇</a:t>
            </a:r>
            <a:br/>
            <a:r>
              <a:t>⠀⣠⣾⣿⣿⣿⣿⣿⣿⠀⠀⠀⠀⠀⠀⠀⠀⠀⠸⣿⣷⣄⡀⠀⠀⠀⠀⠀⠀⠀⠀⠀⠀⠀⠀⠀⠀⠀⠙⣿⣿⣿⣿⣿⣿⣿⣿⣿⣿⣿⣿⣿⣿⣿⣿⣿⣿⠋⠀⠀⠀⠀⠀⠀⠀⠀⠀⠀⢀⢻⣷⣽⣿⣿⣿⣿⣿⣿⣿⣿⣿⣿⣦⣄⡀⠀⠀⠀⠀⠀⠃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⠀⠀⠀⠀⠀⠀⠀⠀⠀⠀⠀⠀⠀⠀⠀⠀⠀⠀⠀⠀⠀⠀⠀⠀⠀⠀⠀⠈⣿⣿⣿⣿⣿⣿⣿⣿⣿⣿⣿⣿⣿⣿⣿⣿⣿⣿⣿⣿⣿⣿⣿⣿⣿⣿⣿⣿⡿⠟⠋⠁⠀⠀⠀⠀⠀⠀⠀⠀⠀⠀⠀⠀⠀⠙⢿⣿⣿⣿⣿⣿⣿⣿⣿⣿⣿⣿⣿⣿⣿⣿⡇</a:t>
            </a:r>
            <a:br/>
            <a:r>
              <a:t>⠀⠀⠀⠀⠀⠀⠀⠀⠀⠀⠀⠀⠀⠀⠀⠀⠀⠀⠀⠀⠀⠀⠀⠀⠀⠀⣠⣾⣿⣿⣿⣿⣿⣿⣿⣿⣿⣿⣿⣿⣿⣿⣿⣿⣿⣿⣿⣿⣿⣿⣿⡿⠿⠛⠋⠁⠀⠀⠀⠀⠀⠀⠀⠀⠀⠀⠀⠀⠀⠀⠀⠀⠀⠀⠀⠈⠻⣿⣿⣿⣿⣿⣿⣿⣿⣿⣿⣿⣿⣿⡇</a:t>
            </a:r>
            <a:br/>
            <a:r>
              <a:t>⠀⠀⠀⠀⠀⠀⠀⠀⠀⠀⠀⠀⠀⠀⠀⠀⠀⠀⠀⠀⠀⠀⠀⠀⠀⢾⣿⣿⣿⣿⣿⣿⣿⣿⣿⣿⣿⣿⣿⣿⣿⣿⣿⣿⠿⠟⠛⠋⠉⠁⠀⠀⠀⠀⠀⠀⠀⠀⠀⠀⠀⠀⠀⠀⠀⠀⠀⠀⠀⠀⠀⠀⠀⠀⠀⠀⠀⠈⠙⠿⣿⣿⣿⣿⣿⣿⣿⣿⣿⣿⡇</a:t>
            </a:r>
            <a:br/>
            <a:r>
              <a:t>⠀⠀⠀⠀⠀⠀⠀⠀⠀⠀⠀⠀⠀⠀⠀⠀⠀⠀⠀⠀⠀⠀⠀⠀⠀⠀⠈⠻⣿⣿⣿⣿⣿⣿⣿⣿⣿⣿⣿⣿⣿⣿⣿⡇⠀⠀⠀⠀⠀⠀⠀⠀⠀⠀⠀⠀⠀⠀⠀⠀⠀⠀⠀⠀⠀⠀⠀⠀⠀⠀⠀⠀⠀⠀⠀⠀⠀⠀⠀⠀⠈⠙⠻⢿⣿⣿⣿⣿⣿⣿⡇</a:t>
            </a:r>
            <a:br/>
            <a:r>
              <a:t>⠀⠀⠀⠀⠀⠀⠀⠀⠀⠀⠀⠀⠀⠀⠀⠀⠀⠀⠀⠀⠀⠀⠀⠀⠀⠀⠀⠀⠈⢿⣿⣿⣿⣿⣿⣿⣿⣿⣿⣿⣿⣿⣿⡇⠀⠀⠀⠀⠀⠀⠀⠀⠀⠀⠀⠀⠀⠀⠀⠀⠀⠀⠀⠀⠀⠀⠀⠀⠀⠀⠀⠀⠀⠀⠀⠀⠀⠀⠀⠀⠀⠀⠀⠀⠈⠙⠛⠿⣿⣿⡇</a:t>
            </a:r>
            <a:br/>
            <a:r>
              <a:t>⠀⠀⠀⠀⠀⠀⠀⠀⠀⠀⠀⠀⠀⠀⠀⠀⠀⠀⠀⠀⠀⠀⠀⠀⠀⠀⠀⠀⠀⠀⠙⢿⣿⣿⣿⣿⣿⣿⣿⣿⣿⣿⣿⣿⡀⠀⠀⠀⠀⠀⠀⠀⠀⠀⠀⠀⠀⠀⠀⠀⠀⠀⠀⠀⠀⠀⠀⠀⠀⠀⠀⠀⠀⠀⠀⠀⠀⠀⠀⠀⠀⠀⠀⠀⠀⠀⠀⠀⠀⠉⠃</a:t>
            </a:r>
            <a:br/>
            <a:r>
              <a:t>⠀⠀⠀⠀⠀⠀⠀⠀⠀⠀⠀⠀⠀⠀⠀⠀⠀⠀⠀⠀⠀⠀⠀⠀⠀⠀⠀⠀⠀⠀⠀⢨⣿⣿⣿⣿⣿⣿⣿⣿⣿⣿⣿⣿⣧⠀⠀⠀⠀⠀⠀⠀⠀⠀⠀⠀⠀⠀⠀⠀⠀⠀⠀⠀⠀⠀⠀⠀⠀⠀⠀⠀⠀⠀⠀⠀⠀⠀⠀⠀⠀⠀⠀⠀⠀⠀⠀⠀⠀⠀⠀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⠀⠀⠀⠀⠀⠀⠀⠀⠀⠀⠀⠀⠀⠀⠀⠀⠀⠀⠀⠀⠀⠀⠀⠀⠀⠀⠀⠀⣀⣤⣶⣿⣿⣿⣿⣿⣿⣿⣿⣿⣿⣿⣿⣿⣿⣧⠀⠀⠀⠀⠀⠀⠀⠀⠀⠀⠀⠀⠀⠀⠀⠀⠀⠀⠀⠀⠀⠀⠀⠀⠀⠀⠀⠀⠀⠀⠀⠀⠀⠀⠀⠀⠀⠀⠀⠀⠀⠀⠀⠀⠀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⠀⠀⠀⠀⠀⠀⠀⠀⠀⠀⠀⠀⠀⠀⠀⠀⠀⠀⠀⠀⠀⠀⠀⠀⠀⢤⣶⣿⣿⣿⣿⣿⣿⣿⣿⣿⣿⣿⣿⣿⣿⣿⣿⣿⣿⣿⣧⠀⠀⠀⠀⠀⠀⠀⠀⠀⠀⠀⠀⠀⠀⠀⠀⠀⠀⠀⠀⠀⠀⠀⠀⠀⠀⠀⠀⠀⠀⠀⠀⠀⠀⠀⠀⠀⠀⠀⠀⠀⠀⠀⠀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⠀⠀⠀⠀⠀⠀⠀⠀⠀⠀⠀⠀⠀⠀⠀⠀⠀⠀⠀⠀⠀⠀⠀⠀⠀⠈⣿⣿⣿⣿⣿⣿⣿⣿⣿⣿⣿⣿⣿⣿⣿⣿⣿⣿⣿⣿⣿⣷⡀⠀⠀⠀⠀⠀⠀⠀⠀⠀⠀⠀⠀⠀⠀⠀⠀⠀⠀⠀⠀⠀⠀⠀⠀⠀⠀⠀⠀⠀⠀⠀⠀⠀⠀⠀⠀⠀⠀⠀⠀⣠⡇</a:t>
            </a:r>
            <a:br/>
            <a:r>
              <a:t>⠀⠀⠀⠀⠀⠀⠀⠀⠀⠀⠀⠀⠀⠀⠀⠀⠀⠀⠀⠀⠀⠀⠀⠀⠀⠀⠘⣿⣿⣿⣿⣿⣿⣿⣿⣿⣿⣿⣿⣿⣿⣿⣿⣿⣿⣿⣿⣿⣿⣆⠀⠀⠀⠀⠀⠀⠀⠀⠀⠀⠀⠀⠀⢀⡄⠀⠀⠀⠀⠀⠀⠀⠀⠀⠀⠀⠀⠀⠀⠀⠀⠀⠀⠀⠀⠀⠀⢀⣼⣿⡇</a:t>
            </a:r>
            <a:br/>
            <a:r>
              <a:t>⠀⠀⠀⠀⠀⠀⠀⠀⠀⠀⠀⠀⠀⠀⠀⠀⠀⠀⠀⠀⠀⠀⠀⠀⠀⠀⠀⢹⣿⣿⣿⣿⣿⣿⣿⣿⣿⣿⣿⣿⣿⣿⣿⣿⣿⣿⣿⣿⣿⣿⣷⣄⡀⠀⠀⠀⠀⠀⠀⠀⠀⠀⠀⣼⡇⠀⠀⠀⠀⠀⠀⠀⠀⠀⠀⠀⠀⠀⠀⠀⠀⠀⠀⠀⠀⢀⣴⣿⣿⣿⡇</a:t>
            </a:r>
            <a:br/>
            <a:r>
              <a:t>⠀⠀⠀⣀⣴⣄⠀⠀⠀⠀⠀⠀⠀⠀⠀⠀⣠⣀⠀⠀⠀⠀⠀⠀⠀⠀⠀⠀⣿⣿⣿⣿⣿⣿⣿⣿⣿⣿⣿⣿⣿⣿⣿⣿⣿⣿⣿⣿⣿⣿⣿⣿⣿⣦⣄⡀⠀⠀⠀⠀⠀⠀⣸⣿⡇⠀⠀⠀⠀⠀⠀⠀⠀⠀⠀⠀⠀⠀⠀⠀⠀⠀⠀⢀⣴⣿⣿⣿⣿⣿⡇</a:t>
            </a:r>
            <a:br/>
            <a:r>
              <a:t>⣷⣶⣾⣿⣿⣿⣷⣤⡀⠀⠀⠀⠀⠀⠀⣰⣿⣿⣿⣶⣦⣄⣀⠀⠀⠀⠀⠀⣿⣿⣿⣿⣿⣿⣿⣿⣿⣿⣿⣿⣿⣿⣿⣿⣿⣿⣿⣿⣿⣿⣿⣿⣿⣿⣿⣿⣶⣤⣄⣀⣀⣴⣿⣿⣿⡀⠀⠀⠀⠀⠀⠀⠀⠀⠀⠀⠀⠀⠀⠀⣀⣴⣾⣿⣿⣿⣿⣿⣿⣿⡇</a:t>
            </a:r>
            <a:br/>
            <a:r>
              <a:t>⣿⣿⣿⣿⣿⣿⣿⣿⣿⣦⡀⠀⠀⢀⣼⣿⣿⣿⣿⣿⣿⣿⣿⣿⣿⣶⣶⣾⣿⣿⣿⣿⣿⣿⣿⣿⣿⣿⣿⣿⣿⣿⣿⣿⣿⣿⣿⣿⣿⣿⣿⣿⣿⣿⣿⣿⣿⣿⣿⣿⣿⣿⣿⣿⣿⣿⣦⣤⣄⣀⣀⣀⣀⣀⣤⣤⣤⣶⣾⣿⣿⣿⣿⣿⣿⣿⣿⣿⣿⣿⡇</a:t>
            </a:r>
            <a:br/>
            <a:r>
              <a:t>⣿⣿⣿⣿⣿⣿⣿⣿⣿⣿⣿⣶⣶⣿⣿⣿⣿⣿⣿⣿⣿⣿⣿⣿⣿⣿⣿⣿⣿⣿⣿⣿⣿⣿⣿⣿⣿⣿⣿⣿⣿⣿⣿⣿⣿⣿⣿⣿⣿⣿⣿⣿⣿⣿⣿⣿⣿⣿⣿⣿⣿⣿⣿⣿⣿⣿⣿⣿⣿⣿⣿⣿⣿⣿⣿⣿⣿⣿⣿⣿⣿⣿⣿⣿⣿⣿⣿⣿⣿⣿⡇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⣿⣿⣿⣿⣿⣿⣿⠋⠙⢿⣿⣿⣿⣿⣿⣿⣿⣿⣿⣿⣿⣿⣿⣿⣿⣿⣿⣿⣿⣿⣿⣿⣿⣿⣿⣿⣿⣿⣿⣿⣿⣿⣿⣿⣿⣿⣿⣿⣿⣿⣿⣿⣿⣿⣿⣿⣿⣿⣿⣿⣿⣿⣿⣿⣿⣿⣿⡟⠉⠙⠻⢿⣿⣿⣿⣿⣿⣿⣿⣿⣿⣿⣿⣿⣿⣿⣿⣿⣿⣿⡇</a:t>
            </a:r>
            <a:br/>
            <a:r>
              <a:t>⣿⣿⣿⣿⣿⣿⠃⠀⠀⠀⠹⣿⣿⣿⣿⣿⣿⣿⣿⣿⣿⣿⣿⣿⣿⣿⣿⣿⣿⣿⣿⣿⣿⣿⣿⣿⣿⣿⣿⣿⣿⣿⣿⣿⣿⣿⣿⣿⣿⣿⣿⣿⣿⣿⣿⣿⣿⣿⣿⣿⣿⣿⣿⣿⣿⣿⡟⠀⠀⠀⠀⠀⠉⠻⢿⣿⣿⣿⣿⣿⣿⠿⠛⢿⣿⣿⣿⣿⣿⣿⡇</a:t>
            </a:r>
            <a:br/>
            <a:r>
              <a:t>⣿⣿⣿⣿⣿⡏⠀⠀⠀⠀⠀⠈⠻⣿⣿⣿⣿⣿⣿⣿⣿⣿⣿⣿⣿⣿⣿⣿⣿⣿⣿⣿⣿⡿⠿⠛⠛⠋⠉⠀⣸⣿⣿⣿⣿⣿⣿⣿⣿⣿⣿⣿⣿⣿⣿⣿⣿⣿⣿⣿⣿⣿⣿⣿⣿⡟⠀⠀⠀⠀⠀⠀⠀⠀⠀⠉⠻⢿⣿⡟⠁⠀⠀⠀⠙⢿⣿⣿⣿⣿⡇</a:t>
            </a:r>
            <a:br/>
            <a:r>
              <a:t>⣿⣿⣿⣿⡿⠀⠀⠀⠀⠀⠀⠀⠀⠙⣿⣿⣿⣿⣿⣿⣿⣿⣿⣿⣿⣿⡿⠿⠛⠋⠉⠁⠀⠀⠀⠀⠀⠀⠀⣼⣿⣿⣿⣿⣿⣿⣿⣿⣿⣿⡟⠉⠀⠀⠀⠈⠉⠉⠉⠛⠛⠿⠿⣿⡿⠁⠀⠀⠀⠀⠀⠀⠀⠀⠀⠀⠀⠀⠉⠀⠀⠀⠀⠀⠀⠀⠻⣿⣿⣿⡇</a:t>
            </a:r>
            <a:br/>
            <a:r>
              <a:t>⣿⣿⣿⣿⡇⠀⠀⠀⠀⠀⠀⠀⠀⠀⠈⢿⣿⣿⣿⣿⣿⣿⠿⠛⠉⠀⠀⠀⠀⠀⠀⠀⠀⠀⠀⠀⠀⢀⣾⣿⣿⣿⣿⣿⣿⣿⣿⣿⣿⣿⣇⠀⠀⠀⠀⠀⠀⠀⠀⠀⠀⠀⠀⠀⠀⠀⠀⠀⠀⠀⠀⠀⠀⠀⠀⠀⠀⠀⠀⠀⠀⠀⠀⠀⠀⠀⠀⢹⣿⠿⠇</a:t>
            </a:r>
            <a:br/>
            <a:r>
              <a:t>⣿⣿⣿⣿⡇⠀⠀⠀⠀⠀⠀⠀⠀⠀⠀⠈⣿⣿⣿⡿⠋⠁⠀⠀⠀⠀⠀⠀⠀⠀⠀⠀⠀⠀⠀⠀⢠⣾⣿⣿⣿⣿⣿⣿⣿⣿⣿⣿⣿⣿⣿⡄⠀⠀⠀⠀⠀⠀⠀⠀⠀⠀⠀⠀⠀⠀⠀⠀⠀⠀⠀⠀⠀⠀⠀⠀⠀⠀⠀⠀⠀⠀⠀⠀⠀⠀⠀⠀⠀⠀⠀</a:t>
            </a:r>
            <a:br/>
            <a:r>
              <a:t>⣿⣿⣿⣿⣇⠀⠀⠀⠀⠀⠀⠀⠀⠀⠀⠀⢸⡿⠋⠀⠀⠀⠀⠀⠀⠀⠀⠀⠀⠀⠀⠀⠀⠀⠀⢠⣿⣿⣿⣿⣿⣿⣿⣿⣿⣿⣿⣿⣿⣿⣿⣿⡄⠀⠀⠀⠀⠀⠀⠀⠀⠀⠀⠀⠀⠀⠀⠀⠀⠀⠀⠀⠀⠀⠀⠀⠀⠀⠀⠀⠀⠀⠀⠀⠀⠀⠀⠀⠀⠀⠀</a:t>
            </a:r>
            <a:br/>
            <a:r>
              <a:t>⠿⢿⣿⣿⣿⣄⠀⠀⠀⠀⠀⠀⠀⠀⠀⠀⠋⠀⠀⠀⠀⠀⠀⠀⠀⠀⠀⠀⠀⠀⠀⠀⠀⠀⣰⣿⣿⣿⣿⣿⣿⣿⣿⣿⣿⣿⣿⣿⣿⣿⣿⣿⣿⣆⠀⠀⠀⠀⠀⠀⠀⠀⠀⠀⠀⠀⠀⠀⠀⠀⠀⠀⠀⠀⠀⠀⠀⠀⠀⠀⠀⠀⠀⠀⠀⠀⠀⠀⠀⠀⠀</a:t>
            </a:r>
            <a:br/>
            <a:r>
              <a:t>⠀⠀⠀⠉⠙⠻⣦⠀⠀⠀⠀⠀⠀⠀⠀⠀⠀⠀⠀⠀⠀⠀⠀⠀⠀⠀⠀⠀⠀⠀⠀⠀⢀⣼⣿⣿⣿⣿⣿⣿⣿⣿⣿⣿⣿⣿⣿⣿⣿⣿⣿⣿⣿⣿⣦⠀⠀⠀⠀⠀⠀⠀⠀⠀⠀⠀⠀⠀⠀⠀⠀⠀⠀⠀⠀⠀⠀⠀⠀⠀⠀⠀⠀⠀⠀⠀⠀⠀⠀⠀⠀</a:t>
            </a:r>
            <a:br/>
            <a:r>
              <a:t>⠀⠀⠀⠀⠀⠀⠀⠁⠀⠀⠀⠀⠀⠀⠀⠀⠀⠀⠀⠀⠀⠀⠀⠀⠀⠀⠀⠀⠀⠀⢀⣴⣿⣿⣿⣿⣿⣿⣿⣿⣿⣿⣿⣿⣿⣿⣿⣿⣿⣿⣿⣿⣿⣿⣿⡷⠀⠀⠀⠀⠀⠀⠀⠀⠀⠀⠀⠀⠀⠀⠀⠀⠀⠀⠀⠀⠀⠀⠀⠀⠀⠀⠀⠀⠀⠀⠀⠀⠀⠀⠀</a:t>
            </a:r>
            <a:br/>
            <a:r>
              <a:t>⠀⠀⠀⠀⠀⠀⠀⠀⠀⠀⠀⠀⠀⠀⠀⠀⠀⠀⠀⠀⠀⠀⠀⠀⠀⠀⠀⢀⣠⣶⣿⣿⣿⣿⣿⣿⣿⣿⣿⣿⣿⣿⣿⣿⣿⣿⣿⣿⣿⣿⣿⣿⡿⠛⠁⠀⠀⠀⠀⠀⠀⠀⠀⠀⠀⠀⠀⠀⠀⠀⠀⠀⠀⠀⠀⠀⠀⠀⠀⠀⠀⠀⠀⠀⠀⠀⠀⠀⠀⠀⠀</a:t>
            </a:r>
            <a:br/>
            <a:r>
              <a:t>⠀⠀⠀⠀⠀⠀⠀⠀⠀⠀⠀⠀⠀⠀⠀⠀⠀⠀⠀⠀⠀⠀⠀⢀⣤⣴⣾⣿⣿⣿⣿⣿⣿⣿⣿⣿⣿⣿⣿⣿⣿⣿⣿⣿⣿⣿⣿⣿⣿⣿⠟⠋⠀⠀⠀⠀⠀⠀⠀⠀⠀⠀⠀⠀⠀⠀⠀⠀⠀⠀⠀⠀⠀⠀⠀⠀⠀⠀⠀⠀⠀⠀⠀⠀⠀⠀⠀⠀⠀⠀⠀</a:t>
            </a:r>
            <a:br/>
            <a:r>
              <a:t>⣿⣶⣦⣤⣀⠀⠀⠀⠀⠀⠀⠀⠀⠀⠀⠀⠀⠀⠀⠀⠀⠀⠀⠀⠀⠀⠈⠙⠻⣿⣿⣿⣿⣿⣿⣿⣿⣿⣿⣿⣿⣿⣿⣿⣿⣿⣿⣿⣿⠁⠀⠀⠀⠀⠀⠀⠀⠀⠀⠀⠀⠀⠀⠀⠀⠀⠀⠀⠀⠀⠀⠀⠀⠀⠀⠀⠀⠀⠀⠀⠀⠀⠀⠀⠀⠀⠀⠀⠀⠀⠀</a:t>
            </a:r>
            <a:br/>
            <a:r>
              <a:t>⣿⣿⣿⣿⠟⠀⠀⠀⠀⠀⠀⠀⠀⠀⠀⠀⠀⠀⠀⠀⠀⠀⠀⠀⠀⠀⠀⠀⠀⠀⠙⢿⣿⣿⣿⣿⣿⣿⣿⣿⣿⣿⣿⣿⣿⣿⣿⣿⣿⣦⡀⠀⠀⠀⠀⠀⠀⠀⠀⠀⠀⠀⠀⠀⠀⠀⠀⠀⠀⠀⠀⠀⠀⠀⠀⠀⠀⠀⠀⡀⠀⠀⠀⠀⠀⠀⠀⠀⠀⠀⠀</a:t>
            </a:r>
            <a:br/>
            <a:r>
              <a:t>⡿⠟⠋⠁⠀⠀⠀⠀⠀⠀⠀⠀⠀⠀⠀⠀⠀⠀⠀⠀⠀⠀⠀⠀⠀⠀⠀⠀⠀⠀⠀⠀⠙⢿⣿⣿⣿⣿⣿⣿⣿⣿⣿⣿⣿⣿⣿⣿⣿⣿⣿⣷⣄⡀⠀⠀⠀⠀⠀⠀⠀⠀⠀⠀⠀⠀⠀⠀⠀⠀⠀⠀⠀⠀⢠⡐⣷⣌⣶⣽⣷⣦⠀⠀⠀⠀⠀⠀⠀⠀⠀</a:t>
            </a:r>
            <a:br/>
            <a:r>
              <a:t>⠀⠀⠀⢀⣤⣶⣿⣿⡇⠀⠀⠀⠀⠀⠀⠀⠀⢢⡀⠀⠀⠀⠀⠀⠀⠀⠀⠀⠀⠀⠀⠀⠀⠀⠹⣿⣿⣿⣿⣿⣿⣿⣿⣿⣿⣿⣿⣿⣿⣿⣿⣿⣿⣿⣦⣄⠀⠀⠀⠀⠀⠀⠀⠀⠀⠀⠀⠀⠀⠀⠀⠀⠀⠘⣾⣿⣿⣿⣿⣿⣿⣿⣷⣄⠀⠀⠀⠀⠀⠀⠀</a:t>
            </a:r>
            <a:br/>
            <a:r>
              <a:t>⢀⣤⣾⣿⣿⣿⣿⣿⡇⠀⠀⠀⠀⠀⠀⠀⠀⠘⣿⣄⠀⠀⠀⠀⠀⠀⠀⠀⠀⠀⠀⠀⠀⠀⠀⠈⠻⣿⣿⣿⣿⣿⣿⣿⣿⣿⣿⣿⣿⣿⣿⣿⣿⣿⣿⣿⣷⣦⣄⠀⠀⠀⠀⠀⠀⠀⠀⠀⠀⠀⠀⠀⠀⣄⢹⣿⣿⣿⣿⣿⣿⣿⣿⣿⣷⡀⠀⠀⠀⠀⠀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⠀⠀⠀⠀⠀⠀⠀⠀⠀⠀⠀⠀⠀⠀⠀⠀⠀⠀⠀⠀⠀⠀⠀⠀⠀⠀⠉⠻⣿⣿⣿⣿⣿⣿⣿⣿⣿⣿⣿⣿⣿⣿⣿⣿⣿⣿⣿⣿⣿⣿⣿⣿⣿⣿⣿⣿⣿⣿⣿⠟⠋⠀⠀⠀⠀⠀⠀⠀⠀⠀⠀⠀⠀⠙⠿⣿⣿⣿⣿⣿⣿⣿⣿⣿⣿⣿⣿⣿⣿⣿⡇</a:t>
            </a:r>
            <a:br/>
            <a:r>
              <a:t>⠀⠀⠀⠀⠀⠀⠀⠀⠀⠀⠀⠀⠀⠀⠀⠀⠀⠀⠀⠀⠀⠀⠀⠀⠀⠀⠀⣠⣿⣿⣿⣿⣿⣿⣿⣿⣿⣿⣿⣿⣿⣿⣿⣿⣿⣿⣿⣿⣿⣿⣿⣿⣿⣿⣿⠿⠛⠉⠀⠀⠀⠀⠀⠀⠀⠀⠀⠀⠀⠀⠀⠀⠀⠀⠀⠈⠻⣿⣿⣿⣿⣿⣿⣿⣿⣿⣿⣿⣿⣿⡇</a:t>
            </a:r>
            <a:br/>
            <a:r>
              <a:t>⠀⠀⠀⠀⠀⠀⠀⠀⠀⠀⠀⠀⠀⠀⠀⠀⠀⠀⠀⠀⠀⠀⠀⠀⠀⣠⣾⣿⣿⣿⣿⣿⣿⣿⣿⣿⣿⣿⣿⣿⣿⣿⣿⣿⣿⣿⣿⣿⣿⠿⠿⠛⠋⠁⠀⠀⠀⠀⠀⠀⠀⠀⠀⠀⠀⠀⠀⠀⠀⠀⠀⠀⠀⠀⠀⠀⠀⠀⠙⠻⣿⣿⣿⣿⣿⣿⣿⣿⣿⣿⡇</a:t>
            </a:r>
            <a:br/>
            <a:r>
              <a:t>⠀⠀⠀⠀⠀⠀⠀⠀⠀⠀⠀⠀⠀⠀⠀⠀⠀⠀⠀⠀⠀⠀⠀⠀⠀⠙⢻⣿⣿⣿⣿⣿⣿⣿⣿⣿⣿⣿⣿⣿⣿⣿⣿⣿⠟⠋⠉⠁⠀⠀⠀⠀⠀⠀⠀⠀⠀⠀⠀⠀⠀⠀⠀⠀⠀⠀⠀⠀⠀⠀⠀⠀⠀⠀⠀⠀⠀⠀⠀⠀⠀⠉⠛⠿⣿⣿⣿⣿⣿⣿⡇</a:t>
            </a:r>
            <a:br/>
            <a:r>
              <a:t>⠀⠀⠀⠀⠀⠀⠀⠀⠀⠀⠀⠀⠀⠀⠀⠀⠀⠀⠀⠀⠀⠀⠀⠀⠀⠀⠀⠙⢿⣿⣿⣿⣿⣿⣿⣿⣿⣿⣿⣿⣿⣿⣿⣿⠀⠀⠀⠀⠀⠀⠀⠀⠀⠀⠀⠀⠀⠀⠀⠀⠀⠀⠀⠀⠀⠀⠀⠀⠀⠀⠀⠀⠀⠀⠀⠀⠀⠀⠀⠀⠀⠀⠀⠀⠀⠉⠙⠻⠿⣿⡇</a:t>
            </a:r>
            <a:br/>
            <a:r>
              <a:t>⠀⠀⠀⠀⠀⠀⠀⠀⠀⠀⠀⠀⠀⠀⠀⠀⠀⠀⠀⠀⠀⠀⠀⠀⠀⠀⠀⠀⠀⠙⣿⣿⣿⣿⣿⣿⣿⣿⣿⣿⣿⣿⣿⣿⡆⠀⠀⠀⠀⠀⠀⠀⠀⠀⠀⠀⠀⠀⠀⠀⠀⠀⠀⠀⠀⠀⠀⠀⠀⠀⠀⠀⠀⠀⠀⠀⠀⠀⠀⠀⠀⠀⠀⠀⠀⠀⠀⠀⠀⠀⠁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⠀⠀⠀⠀⠀⠀⠀⠀⠀⠀⠀⠀⠀⠀⠀⠀⠀⠀⠀⠀⠀⠀⠀⠀⠀⠀⠀⠀⠀⠀⠈⢻⣿⣿⣿⣿⣿⣿⣿⣿⣿⣿⣿⣿⣷⡀⠀⠀⠀⠀⠀⠀⠀⠀⠀⠀⠀⠀⠀⠀⠀⠀⠀⠀⠀⠀⠀⠀⠀⠀⠀⠀⠀⠀⠀⠀⠀⠀⠀⠀⠀⠀⠀⠀⠀⠀⠀⠀⠀⠀⠀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⠀⠀⠀⠀⠀⠀⠀⠀⠀⠀⠀⠀⠀⠀⠀⠀⠀⠀⠀⠀⠀⠀⠀⠀⠀⠀⠀⠀⠀⢀⣠⣾⣿⣿⣿⣿⣿⣿⣿⣿⣿⣿⣿⣿⣿⣷⠀⠀⠀⠀⠀⠀⠀⠀⠀⠀⠀⠀⠀⠀⠀⠀⠀⠀⠀⠀⠀⠀⠀⠀⠀⠀⠀⠀⠀⠀⠀⠀⠀⠀⠀⠀⠀⠀⠀⠀⠀⠀⠀⠀⠀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⠀⠀⠀⠀⠀⠀⠀⠀⠀⠀⠀⠀⠀⠀⠀⠀⠀⠀⠀⠀⠀⠀⠀⠀⠀⢀⣠⣴⣾⣿⣿⣿⣿⣿⣿⣿⣿⣿⣿⣿⣿⣿⣿⣿⣿⣿⣷⡀⠀⠀⠀⠀⠀⠀⠀⠀⠀⠀⠀⠀⠀⠀⠀⠀⠀⠀⠀⠀⠀⠀⠀⠀⠀⠀⠀⠀⠀⠀⠀⠀⠀⠀⠀⠀⠀⠀⠀⠀⠀⠀⠀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⠀⠀⠀⠀⠀⠀⠀⠀⠀⠀⠀⠀⠀⠀⠀⠀⠀⠀⠀⠀⠀⠀⠀⠀⠈⢿⣿⣿⣿⣿⣿⣿⣿⣿⣿⣿⣿⣿⣿⣿⣿⣿⣿⣿⣿⣿⣿⣷⡀⠀⠀⠀⠀⠀⠀⠀⠀⠀⠀⠀⠀⠀⠀⠀⠀⠀⠀⠀⠀⠀⠀⠀⠀⠀⠀⠀⠀⠀⠀⠀⠀⠀⠀⠀⠀⠀⠀⠀⠀⠀⡀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⠀⠀⠀⠀⠀⠀⠀⠀⠀⠀⠀⠀⠀⠀⠀⠀⠀⠀⠀⠀⠀⠀⠀⠀⠀⠘⣿⣿⣿⣿⣿⣿⣿⣿⣿⣿⣿⣿⣿⣿⣿⣿⣿⣿⣿⣿⣿⣿⣿⣆⠀⠀⠀⠀⠀⠀⠀⠀⠀⠀⠀⠀⠀⠀⠀⡀⠀⠀⠀⠀⠀⠀⠀⠀⠀⠀⠀⠀⠀⠀⠀⠀⠀⠀⠀⠀⠀⠀⢀⣼⡇</a:t>
            </a:r>
            <a:br/>
            <a:r>
              <a:t>⠀⠀⠀⠀⠀⠀⠀⠀⠀⠀⠀⠀⠀⠀⠀⠀⠀⠀⠀⠀⠀⠀⠀⠀⠀⠀⢸⣿⣿⣿⣿⣿⣿⣿⣿⣿⣿⣿⣿⣿⣿⣿⣿⣿⣿⣿⣿⣿⣿⣿⣷⣄⠀⠀⠀⠀⠀⠀⠀⠀⠀⠀⠀⠀⢸⡇⠀⠀⠀⠀⠀⠀⠀⠀⠀⠀⠀⠀⠀⠀⠀⠀⠀⠀⠀⠀⠀⣠⣿⣿⡇</a:t>
            </a:r>
            <a:br/>
            <a:r>
              <a:t>⠀⠀⢀⣠⣆⠀⠀⠀⠀⠀⠀⠀⠀⠀⠀⠀⠀⠀⠀⠀⠀⠀⠀⠀⠀⠀⠀⣿⣿⣿⣿⣿⣿⣿⣿⣿⣿⣿⣿⣿⣿⣿⣿⣿⣿⣿⣿⣿⣿⣿⣿⣿⣿⣦⣀⠀⠀⠀⠀⠀⠀⠀⠀⢀⣿⣧⠀⠀⠀⠀⠀⠀⠀⠀⠀⠀⠀⠀⠀⠀⠀⠀⠀⠀⢀⣤⣾⣿⣿⣿⡇</a:t>
            </a:r>
            <a:br/>
            <a:r>
              <a:t>⣦⣶⣿⣿⣿⣷⣄⠀⠀⠀⠀⠀⠀⠀⢀⣾⣿⣶⣤⣀⠀⠀⠀⠀⠀⠀⠀⢸⣿⣿⣿⣿⣿⣿⣿⣿⣿⣿⣿⣿⣿⣿⣿⣿⣿⣿⣿⣿⣿⣿⣿⣿⣿⣿⣿⣷⣦⣄⡀⠀⠀⠀⢀⣼⣿⣿⠀⠀⠀⠀⠀⠀⠀⠀⠀⠀⠀⠀⠀⠀⠀⢀⣠⣶⣿⣿⣿⣿⣿⣿⡇</a:t>
            </a:r>
            <a:br/>
            <a:r>
              <a:t>⣿⣿⣿⣿⣿⣿⣿⣷⣄⠀⠀⠀⠀⣠⣿⣿⣿⣿⣿⣿⣿⣷⣦⣤⣄⣀⣠⣾⣿⣿⣿⣿⣿⣿⣿⣿⣿⣿⣿⣿⣿⣿⣿⣿⣿⣿⣿⣿⣿⣿⣿⣿⣿⣿⣿⣿⣿⣿⣿⣿⣷⣶⣿⣿⣿⣿⣷⣄⣀⡀⠀⠀⠀⠀⢀⣀⣀⣠⣤⣶⣾⣿⣿⣿⣿⣿⣿⣿⣿⣿⡇</a:t>
            </a:r>
            <a:br/>
            <a:r>
              <a:t>⣿⣿⣿⣿⣿⣿⣿⣿⣿⣿⣦⣤⣶⣿⣿⣿⣿⣿⣿⣿⣿⣿⣿⣿⣿⣿⣿⣿⣿⣿⣿⣿⣿⣿⣿⣿⣿⣿⣿⣿⣿⣿⣿⣿⣿⣿⣿⣿⣿⣿⣿⣿⣿⣿⣿⣿⣿⣿⣿⣿⣿⣿⣿⣿⣿⣿⣿⣿⣿⣿⣿⣿⣿⣿⣿⣿⣿⣿⣿⣿⣿⣿⣿⣿⣿⣿⣿⣿⣿⣿⡇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⣿⣿⣿⣿⣿⣿⣿⡿⠋⠻⣿⣿⣿⣿⣿⣿⣿⣿⣿⣿⣿⣿⣿⣿⣿⣿⣿⣿⣿⣿⣿⣿⣿⣿⣿⣿⣿⣿⣿⣿⣿⣿⣿⣿⣿⣿⣿⣿⣿⣿⣿⣿⣿⣿⣿⣿⣿⣿⣿⣿⣿⣿⣿⣿⣿⣿⣿⡿⠿⢿⣿⣿⣿⣿⣿⣿⣿⣿⣿⣿⣿⣿⣿⣿⣿⣿⣿⣿⣿⣿⡇</a:t>
            </a:r>
            <a:br/>
            <a:r>
              <a:t>⣿⣿⣿⣿⣿⣿⡿⠁⠀⠀⠘⢿⣿⣿⣿⣿⣿⣿⣿⣿⣿⣿⣿⣿⣿⣿⣿⣿⣿⣿⣿⣿⣿⣿⣿⣿⣿⣿⣿⣿⣿⣿⣿⣿⣿⣿⣿⣿⣿⣿⣿⣿⣿⣿⣿⣿⣿⣿⣿⣿⣿⣿⣿⣿⣿⣿⠏⠀⠀⠀⠈⠙⠿⣿⣿⣿⣿⣿⣿⣿⣿⠿⢿⣿⣿⣿⣿⣿⣿⣿⡇</a:t>
            </a:r>
            <a:br/>
            <a:r>
              <a:t>⣿⣿⣿⣿⣿⣿⠃⠀⠀⠀⠀⠀⠻⣿⣿⣿⣿⣿⣿⣿⣿⣿⣿⣿⣿⣿⣿⣿⣿⣿⣿⣿⣿⣿⣿⣿⣿⣿⡿⠿⠿⣿⣿⣿⣿⣿⣿⣿⣿⣿⣿⣿⣿⣿⣿⣿⣿⣿⣿⣿⣿⣿⣿⣿⣿⡏⠀⠀⠀⠀⠀⠀⠀⠀⠉⠻⣿⣿⣿⠟⠁⠀⠀⠈⠻⣿⣿⣿⣿⣿⡇</a:t>
            </a:r>
            <a:br/>
            <a:r>
              <a:t>⣿⣿⣿⣿⣿⡇⠀⠀⠀⠀⠀⠀⠀⠘⢿⣿⣿⣿⣿⣿⣿⣿⣿⣿⣿⣿⣿⣿⣿⣿⠿⠿⠟⠛⠋⠉⠉⠀⠀⠀⣠⣿⣿⣿⣿⣿⣿⣿⣿⣿⣿⠿⠟⠛⠻⠿⠿⠿⢿⣿⣿⣿⣿⣿⡟⠀⠀⠀⠀⠀⠀⠀⠀⠀⠀⠀⠀⠙⠃⠀⠀⠀⠀⠀⠀⠘⢿⣿⣿⣿⡇</a:t>
            </a:r>
            <a:br/>
            <a:r>
              <a:t>⣿⣿⣿⣿⣿⠀⠀⠀⠀⠀⠀⠀⠀⠀⠈⢻⣿⣿⣿⣿⣿⣿⣿⣿⠿⠛⠋⠉⠀⠀⠀⠀⠀⠀⠀⠀⠀⠀⠀⣴⣿⣿⣿⣿⣿⣿⣿⣿⣿⣿⠁⠀⠀⠀⠀⠀⠀⠀⠀⠀⠀⠉⠉⠛⠁⠀⠀⠀⠀⠀⠀⠀⠀⠀⠀⠀⠀⠀⠀⠀⠀⠀⠀⠀⠀⠀⠈⢿⣿⠿⠇</a:t>
            </a:r>
            <a:br/>
            <a:r>
              <a:t>⣿⣿⣿⣿⡏⠀⠀⠀⠀⠀⠀⠀⠀⠀⠀⠀⢿⣿⣿⣿⡿⠟⠉⠀⠀⠀⠀⠀⠀⠀⠀⠀⠀⠀⠀⠀⠀⢀⣾⣿⣿⣿⣿⣿⣿⣿⣿⣿⣿⣿⡆⠀⠀⠀⠀⠀⠀⠀⠀⠀⠀⠀⠀⠀⠀⠀⠀⠀⠀⠀⠀⠀⠀⠀⠀⠀⠀⠀⠀⠀⠀⠀⠀⠀⠀⠀⠀⠀⠀⠀⠀</a:t>
            </a:r>
            <a:br/>
            <a:r>
              <a:t>⣿⣿⣿⣿⣷⠀⠀⠀⠀⠀⠀⠀⠀⠀⠀⠀⢸⣿⡿⠋⠀⠀⠀⠀⠀⠀⠀⠀⠀⠀⠀⠀⠀⠀⠀⠀⢠⣾⣿⣿⣿⣿⣿⣿⣿⣿⣿⣿⣿⣿⣿⡄⠀⠀⠀⠀⠀⠀⠀⠀⠀⠀⠀⠀⠀⠀⠀⠀⠀⠀⠀⠀⠀⠀⠀⠀⠀⠀⠀⠀⠀⠀⠀⠀⠀⠀⠀⠀⠀⠀⠀</a:t>
            </a:r>
            <a:br/>
            <a:r>
              <a:t>⠿⢿⣿⣿⣿⣆⠀⠀⠀⠀⠀⠀⠀⠀⠀⠀⠸⠋⠀⠀⠀⠀⠀⠀⠀⠀⠀⠀⠀⠀⠀⠀⠀⠀⠀⣠⣿⣿⣿⣿⣿⣿⣿⣿⣿⣿⣿⣿⣿⣿⣿⣿⣆⠀⠀⠀⠀⠀⠀⠀⠀⠀⠀⠀⠀⠀⠀⠀⠀⠀⠀⠀⠀⠀⠀⠀⠀⠀⠀⠀⠀⠀⠀⠀⠀⠀⠀⠀⠀⠀⠀</a:t>
            </a:r>
            <a:br/>
            <a:r>
              <a:t>⠀⠀⠀⠉⠛⠿⣦⠀⠀⠀⠀⠀⠀⠀⠀⠀⠀⠀⠀⠀⠀⠀⠀⠀⠀⠀⠀⠀⠀⠀⠀⠀⠀⢀⣼⣿⣿⣿⣿⣿⣿⣿⣿⣿⣿⣿⣿⣿⣿⣿⣿⣿⣿⣧⠀⠀⠀⠀⠀⠀⠀⠀⠀⠀⠀⠀⠀⠀⠀⠀⠀⠀⠀⠀⠀⠀⠀⠀⠀⠀⠀⠀⠀⠀⠀⠀⠀⠀⠀⠀⠀</a:t>
            </a:r>
            <a:br/>
            <a:r>
              <a:t>⠀⠀⠀⠀⠀⠀⠈⠑⠀⠀⠀⠀⠀⠀⠀⠀⠀⠀⠀⠀⠀⠀⠀⠀⠀⠀⠀⠀⠀⠀⠀⠀⣠⣿⣿⣿⣿⣿⣿⣿⣿⣿⣿⣿⣿⣿⣿⣿⣿⣿⣿⣿⣿⣿⣷⡀⠀⠀⠀⠀⠀⠀⠀⠀⠀⠀⠀⠀⠀⠀⠀⠀⠀⠀⠀⠀⠀⠀⠀⠀⠀⠀⠀⠀⠀⠀⠀⠀⠀⠀⠀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⠀⠀⠀⠀⠀⠀⠀⠀⠀⠀⠀⠀⠀⠀⠀⠀⠀⠀⠀⠀⠀⠀⠀⠀⠀⠀⠀⠀⠀⣀⣴⣿⣿⣿⣿⣿⣿⣿⣿⣿⣿⣿⣿⣿⣿⣿⣿⣿⣿⣿⣿⣿⣿⣿⠿⠋⠀⠀⠀⠀⠀⠀⠀⠀⠀⠀⠀⠀⠀⠀⠀⠀⠀⠀⠀⠀⠀⠀⠀⠀⠀⠀⠀⠀⠀⠀⠀⠀⠀⠀⠀</a:t>
            </a:r>
            <a:br/>
            <a:r>
              <a:t>⠀⠀⠀⠀⠀⠀⠀⠀⠀⠀⠀⠀⠀⠀⠀⠀⠀⠀⠀⠀⠀⠀⠀⠀⠀⣀⣠⣴⣾⣿⣿⣿⣿⣿⣿⣿⣿⣿⣿⣿⣿⣿⣿⣿⣿⣿⣿⣿⣿⣿⣿⡿⠛⠁⠀⠀⠀⠀⠀⠀⠀⠀⠀⠀⠀⠀⠀⠀⠀⠀⠀⠀⠀⠀⠀⠀⠀⠀⠀⠀⠀⠀⠀⠀⠀⠀⠀⠀⠀⠀⠀</a:t>
            </a:r>
            <a:br/>
            <a:r>
              <a:t>⣷⣶⣤⣄⡀⠀⠀⠀⠀⠀⠀⠀⠀⠀⠀⠀⠀⠀⠀⠀⠀⠀⠀⠈⠉⠛⠻⢿⣿⣿⣿⣿⣿⣿⣿⣿⣿⣿⣿⣿⣿⣿⣿⣿⣿⣿⣿⣿⣿⡿⠋⠀⠀⠀⠀⠀⠀⠀⠀⠀⠀⠀⠀⠀⠀⠀⠀⠀⠀⠀⠀⠀⠀⠀⠀⠀⠀⠀⠀⠀⠀⠀⠀⠀⠀⠀⠀⠀⠀⠀⠀</a:t>
            </a:r>
            <a:br/>
            <a:r>
              <a:t>⣿⣿⣿⣿⠟⠀⠀⠀⠀⠀⠀⠀⠀⠀⠀⠀⠀⠀⠀⠀⠀⠀⠀⠀⠀⠀⠀⠀⠈⠻⣿⣿⣿⣿⣿⣿⣿⣿⣿⣿⣿⣿⣿⣿⣿⣿⣿⣿⣿⡄⠀⠀⠀⠀⠀⠀⠀⠀⠀⠀⠀⠀⠀⠀⠀⠀⠀⠀⠀⠀⠀⠀⠀⠀⠀⠀⠀⠀⠀⠀⠀⠀⠀⠀⠀⠀⠀⠀⠀⠀⠀</a:t>
            </a:r>
            <a:br/>
            <a:r>
              <a:t>⡿⠟⠋⠁⠀⠀⠀⠀⠀⠀⠀⠀⠀⠀⠀⠀⠀⠀⠀⠀⠀⠀⠀⠀⠀⠀⠀⠀⠀⠀⠈⠻⣿⣿⣿⣿⣿⣿⣿⣿⣿⣿⣿⣿⣿⣿⣿⣿⣿⣿⣦⣀⠀⠀⠀⠀⠀⠀⠀⠀⠀⠀⠀⠀⠀⠀⠀⠀⠀⠀⠀⠀⠀⠀⠀⠀⠀⠀⡀⠀⡀⣄⡀⠀⠀⠀⠀⠀⠀⠀⠀</a:t>
            </a:r>
            <a:br/>
            <a:r>
              <a:t>⠀⠀⠀⣀⣤⣶⣾⣿⠄⠀⠀⠀⠀⠀⠀⠀⠀⡀⠀⠀⠀⠀⠀⠀⠀⠀⠀⠀⠀⠀⠀⠀⠈⠻⣿⣿⣿⣿⣿⣿⣿⣿⣿⣿⣿⣿⣿⣿⣿⣿⣿⣿⣷⣦⣀⠀⠀⠀⠀⠀⠀⠀⠀⠀⠀⠀⠀⠀⠀⠀⠀⠀⠀⠀⠀⢀⣸⣦⣿⣶⣿⣾⣿⣷⣄⠀⠀⠀⠀⠀⠀</a:t>
            </a:r>
            <a:br/>
            <a:r>
              <a:t>⣀⣴⣾⣿⣿⣿⣿⣿⠀⠀⠀⠀⠀⠀⠀⠀⠀⢻⣆⠀⠀⠀⠀⠀⠀⠀⠀⠀⠀⠀⠀⠀⠀⠀⠘⢿⣿⣿⣿⣿⣿⣿⣿⣿⣿⣿⣿⣿⣿⣿⣿⣿⣿⣿⣿⣷⣤⣀⠀⠀⠀⠀⠀⠀⠀⠀⠀⠀⠀⠀⠀⠀⠀⠀⠀⠀⢿⣿⣿⣿⣿⣿⣿⣿⣿⣦⣄⠀⠀⠀⠀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⠀⠈⠉⠁⠀⠀⠀⠀⠀⠀⠀⠀⠀⠀⠀⠀⠀⠀⠀⠀⠀⠈⠉⠛⠿⣿⣿⣿⣿⣿⣿⣿⣿⣿⣿⣿⣿⣿⣿⣿⣿⣿⣿⣿⣿⣿⣿⣿⣿⣿⣿⣿⣿⣿⣿⣿⣿⣿⣿⣿⣿⣿⡿⠋⠀⠀⠀⠀⠀⠀⠀⠀⠀⠙⢿⣿⣿⣿⣿⣿⣿⣿⣿⣿⣿⣿⣿⣿⣿⣿⡇</a:t>
            </a:r>
            <a:br/>
            <a:r>
              <a:t>⠀⠀⠀⠀⠀⠀⠀⠀⠀⠀⠀⠀⠀⠀⠀⠀⠀⠀⠀⠀⠀⠀⠀⠀⠀⠀⠉⠻⣿⣿⣿⣿⣿⣿⣿⣿⣿⣿⣿⣿⣿⣿⣿⣿⣿⣿⣿⣿⣿⣿⣿⣿⣿⣿⣿⣿⣿⣿⣿⣿⠟⠉⠀⠀⠀⠀⠀⠀⠀⠀⠀⠀⠀⠀⠀⠉⠻⢿⣿⣿⣿⣿⣿⣿⣿⣿⣿⣿⣿⣿⡇</a:t>
            </a:r>
            <a:br/>
            <a:r>
              <a:t>⠀⠀⠀⠀⠀⠀⠀⠀⠀⠀⠀⠀⠀⠀⠀⠀⠀⠀⠀⠀⠀⠀⠀⠀⠀⠀⠀⢀⣿⣿⣿⣿⣿⣿⣿⣿⣿⣿⣿⣿⣿⣿⣿⣿⣿⣿⣿⣿⣿⣿⣿⣿⣿⣿⣿⣿⡿⠟⠋⠀⠀⠀⠀⠀⠀⠀⠀⠀⠀⠀⠀⠀⠀⠀⠀⠀⠀⠀⠉⠻⢿⣿⣿⣿⣿⣿⣿⣿⣿⣿⡇</a:t>
            </a:r>
            <a:br/>
            <a:r>
              <a:t>⠀⠀⠀⠀⠀⠀⠀⠀⠀⠀⠀⠀⠀⠀⠀⠀⠀⠀⠀⠀⠀⠀⠀⠀⠀⣠⣶⣿⣿⣿⣿⣿⣿⣿⣿⣿⣿⣿⣿⣿⣿⣿⣿⣿⣿⣿⣿⣿⣿⣿⣿⣿⡿⠟⠛⠉⠀⠀⠀⠀⠀⠀⠀⠀⠀⠀⠀⠀⠀⠀⠀⠀⠀⠀⠀⠀⠀⠀⠀⠀⠀⠈⠙⠻⠿⣿⣿⣿⣿⣿⡇</a:t>
            </a:r>
            <a:br/>
            <a:r>
              <a:t>⠀⠀⠀⠀⠀⠀⠀⠀⠀⠀⠀⠀⠀⠀⠀⠀⠀⠀⠀⠀⠀⠀⠀⠀⠈⠻⣿⣿⣿⣿⣿⣿⣿⣿⣿⣿⣿⣿⣿⣿⣿⣿⣿⣿⣿⣿⣿⠿⠟⠋⠉⠀⠀⠀⠀⠀⠀⠀⠀⠀⠀⠀⠀⠀⠀⠀⠀⠀⠀⠀⠀⠀⠀⠀⠀⠀⠀⠀⠀⠀⠀⠀⠀⠀⠀⠀⠈⠉⠛⠻⠇</a:t>
            </a:r>
            <a:br/>
            <a:r>
              <a:t>⠀⠀⠀⠀⠀⠀⠀⠀⠀⠀⠀⠀⠀⠀⠀⠀⠀⠀⠀⠀⠀⠀⠀⠀⠀⠀⠈⠻⣿⣿⣿⣿⣿⣿⣿⣿⣿⣿⣿⣿⣿⣿⣿⣿⣿⡟⠀⠀⠀⠀⠀⠀⠀⠀⠀⠀⠀⠀⠀⠀⠀⠀⠀⠀⠀⠀⠀⠀⠀⠀⠀⠀⠀⠀⠀⠀⠀⠀⠀⠀⠀⠀⠀⠀⠀⠀⠀⠀⠀⠀⠀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⠀⠀⠀⠀⠀⠀⠀⠀⠀⠀⠀⠀⠀⠀⠀⠀⠀⠀⠀⠀⠀⠀⠀⠀⠀⠀⠀⠀⠀⠈⢿⣿⣿⣿⣿⣿⣿⣿⣿⣿⣿⣿⣿⣿⣿⣿⣆⠀⠀⠀⠀⠀⠀⠀⠀⠀⠀⠀⠀⠀⠀⠀⠀⠀⠀⠀⠀⠀⠀⠀⠀⠀⠀⠀⠀⠀⠀⠀⠀⠀⠀⠀⠀⠀⠀⠀⠀⠀⠀⠀⠀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⠀⠀⠀⠀⠀⠀⠀⠀⠀⠀⠀⠀⠀⠀⠀⠀⠀⠀⠀⠀⠀⠀⠀⠀⠀⠀⠀⠀⠀⢀⣸⣿⣿⣿⣿⣿⣿⣿⣿⣿⣿⣿⣿⣿⣿⣿⣿⣆⠀⠀⠀⠀⠀⠀⠀⠀⠀⠀⠀⠀⠀⠀⠀⠀⠀⠀⠀⠀⠀⠀⠀⠀⠀⠀⠀⠀⠀⠀⠀⠀⠀⠀⠀⠀⠀⠀⠀⠀⠀⠀⠀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⠀⠀⠀⠀⠀⠀⠀⠀⠀⠀⠀⠀⠀⠀⠀⠀⠀⠀⠀⠀⠀⠀⠀⠀⢀⣀⣤⣴⣾⣿⣿⣿⣿⣿⣿⣿⣿⣿⣿⣿⣿⣿⣿⣿⣿⣿⣿⣿⣆⠀⠀⠀⠀⠀⠀⠀⠀⠀⠀⠀⠀⠀⠀⠀⠀⠀⠀⠀⠀⠀⠀⠀⠀⠀⠀⠀⠀⠀⠀⠀⠀⠀⠀⠀⠀⠀⠀⠀⠀⠀⠀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⠀⠀⠀⠀⠀⠀⠀⠀⠀⠀⠀⠀⠀⠀⠀⠀⠀⠀⠀⠀⠀⠀⠀⠀⢹⣿⣿⣿⣿⣿⣿⣿⣿⣿⣿⣿⣿⣿⣿⣿⣿⣿⣿⣿⣿⣿⣿⣿⣿⣿⣿⣄⠀⠀⠀⠀⠀⠀⠀⠀⠀⠀⠀⠀⠀⠀⠀⢀⠀⠀⠀⠀⠀⠀⠀⠀⠀⠀⠀⠀⠀⠀⠀⠀⠀⠀⠀⠀⠀⢀⡆</a:t>
            </a:r>
            <a:br/>
            <a:r>
              <a:t>⠀⢀⣀⠀⠀⠀⠀⠀⠀⠀⠀⠀⠀⠀⠀⠀⠀⠀⠀⠀⠀⠀⠀⠀⠀⣿⣿⣿⣿⣿⣿⣿⣿⣿⣿⣿⣿⣿⣿⣿⣿⣿⣿⣿⣿⣿⣿⣿⣿⣿⣿⣿⣷⣄⠀⠀⠀⠀⠀⠀⠀⠀⠀⠀⠀⠀⠀⣾⡄⠀⠀⠀⠀⠀⠀⠀⠀⠀⠀⠀⠀⠀⠀⠀⠀⠀⠀⢀⣴⣿⡇</a:t>
            </a:r>
            <a:br/>
            <a:r>
              <a:t>⣶⣿⣿⣷⡀⠀⠀⠀⠀⠀⠀⠀⠀⢀⣄⠀⠀⠀⠀⠀⠀⠀⠀⠀⠀⢹⣿⣿⣿⣿⣿⣿⣿⣿⣿⣿⣿⣿⣿⣿⣿⣿⣿⣿⣿⣿⣿⣿⣿⣿⣿⣿⣿⣿⣿⣦⣄⠀⠀⠀⠀⠀⠀⠀⠀⠀⢰⣿⡇⠀⠀⠀⠀⠀⠀⠀⠀⠀⠀⠀⠀⠀⠀⠀⠀⣠⣴⣿⣿⣿⡇</a:t>
            </a:r>
            <a:br/>
            <a:r>
              <a:t>⣿⣿⣿⣿⣿⣦⡀⠀⠀⠀⠀⠀⣠⣾⣿⣿⣶⣤⣀⠀⠀⠀⠀⠀⠀⢸⣿⣿⣿⣿⣿⣿⣿⣿⣿⣿⣿⣿⣿⣿⣿⣿⣿⣿⣿⣿⣿⣿⣿⣿⣿⣿⣿⣿⣿⣿⣿⣿⣶⣤⣀⡀⠀⠀⠀⢀⣾⣿⣿⡀⠀⠀⠀⠀⠀⠀⠀⠀⠀⠀⢀⣀⣤⣶⣿⣿⣿⣿⣿⣿⡇</a:t>
            </a:r>
            <a:br/>
            <a:r>
              <a:t>⣿⣿⣿⣿⣿⣿⣿⣦⡀⠀⢀⣼⣿⣿⣿⣿⣿⣿⣿⣿⣶⣤⣀⣀⣠⣼⣿⣿⣿⣿⣿⣿⣿⣿⣿⣿⣿⣿⣿⣿⣿⣿⣿⣿⣿⣿⣿⣿⣿⣿⣿⣿⣿⣿⣿⣿⣿⣿⣿⣿⣿⣿⣿⣷⣿⣿⣿⣿⣿⣿⣶⣦⣤⣤⣤⣤⣴⣶⣶⣿⣿⣿⣿⣿⣿⣿⣿⣿⣿⣿⡇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⣿⣿⣿⣿⣿⣿⣿⣿⡿⠁⠀⠙⣿⣿⣿⣿⣿⣿⣿⣿⣿⣿⣿⣿⣿⣿⣿⣿⣿⣿⣿⣿⣿⣿⣿⣿⣿⣿⣿⣿⣿⣿⣿⣿⣿⣿⣿⣿⣿⣿⣿⣿⣿⣿⣿⣿⣿⣿⣿⣿⣿⣿⣿⣿⣿⡿⠛⠻⠿⣿⣿⣿⣿⣿⣿⣿⣿⣿⣿⣿⣿⣿⣿⣿⣿⣿⣿⣿⣿⣿⡇</a:t>
            </a:r>
            <a:br/>
            <a:r>
              <a:t>⣿⣿⣿⣿⣿⣿⣿⡿⠁⠀⠀⠀⠈⢿⣿⣿⣿⣿⣿⣿⣿⣿⣿⣿⣿⣿⣿⣿⣿⣿⣿⣿⣿⣿⣿⣿⣿⣿⣿⣿⣿⣿⣿⣿⣿⣿⣿⣿⣿⣿⣿⣿⣿⣿⣿⣿⣿⣿⣿⣿⣿⣿⣿⣿⣿⠁⠀⠀⠀⠀⠉⠛⠿⣿⣿⣿⣿⣿⡿⠋⠀⠉⠻⣿⣿⣿⣿⣿⣿⣿⡇</a:t>
            </a:r>
            <a:br/>
            <a:r>
              <a:t>⣿⣿⣿⣿⣿⣿⡿⠁⠀⠀⠀⠀⠀⠀⠻⣿⣿⣿⣿⣿⣿⣿⣿⣿⣿⣿⣿⣿⣿⣿⣿⣿⣿⣿⣿⣿⣿⣿⣿⣿⣿⣿⣿⣿⣿⣿⣿⣿⣿⣿⣿⣿⣿⣿⣿⣿⣿⣿⣿⣿⣿⣿⣿⣿⠇⠀⠀⠀⠀⠀⠀⠀⠀⠀⠉⠛⢿⠟⠀⠀⠀⠀⠀⠈⠻⣿⣿⣿⣿⣿⡇</a:t>
            </a:r>
            <a:br/>
            <a:r>
              <a:t>⣿⣿⣿⣿⣿⣿⠃⠀⠀⠀⠀⠀⠀⠀⠀⠹⣿⣿⣿⣿⣿⣿⣿⣿⣿⣿⣿⣿⣿⣿⣿⣿⣿⣿⠿⠿⠿⠛⠛⠛⠋⠉⢿⣿⣿⣿⣿⣿⣿⣿⣿⣿⣿⣿⣿⣿⣿⣿⣿⣿⣿⣿⣿⡟⠀⠀⠀⠀⠀⠀⠀⠀⠀⠀⠀⠀⠀⠀⠀⠀⠀⠀⠀⠀⠀⠘⣿⣿⣿⠿⠇</a:t>
            </a:r>
            <a:br/>
            <a:r>
              <a:t>⣿⣿⣿⣿⣿⡟⠀⠀⠀⠀⠀⠀⠀⠀⠀⠀⠹⣿⣿⣿⣿⣿⣿⣿⣿⠿⠟⠛⠉⠉⠁⠀⠀⠀⠀⠀⠀⠀⠀⠀⢀⣴⣿⣿⣿⣿⣿⣿⣿⡟⠉⠀⠀⠀⠀⠀⠀⠀⠉⠉⠉⠙⠛⠃⠀⠀⠀⠀⠀⠀⠀⠀⠀⠀⠀⠀⠀⠀⠀⠀⠀⠀⠀⠀⠀⠀⠀⠀⠀⠀⠀</a:t>
            </a:r>
            <a:br/>
            <a:r>
              <a:t>⣿⣿⣿⣿⣿⡇⠀⠀⠀⠀⠀⠀⠀⠀⠀⠀⠀⢻⣿⣿⣿⠿⠛⠁⠀⠀⠀⠀⠀⠀⠀⠀⠀⠀⠀⠀⠀⠀⠀⣠⣿⣿⣿⣿⣿⣿⣿⣿⣿⡇⠀⠀⠀⠀⠀⠀⠀⠀⠀⠀⠀⠀⠀⠀⠀⠀⠀⠀⠀⠀⠀⠀⠀⠀⠀⠀⠀⠀⠀⠀⠀⠀⠀⠀⠀⠀⠀⠀⠀⠀⠀</a:t>
            </a:r>
            <a:br/>
            <a:r>
              <a:t>⠿⣿⣿⣿⣿⣿⠀⠀⠀⠀⠀⠀⠀⠀⠀⠀⠀⣸⡿⠋⠁⠀⠀⠀⠀⠀⠀⠀⠀⠀⠀⠀⠀⠀⠀⠀⠀⢀⣴⣿⣿⣿⣿⣿⣿⣿⣿⣿⣿⣿⡄⠀⠀⠀⠀⠀⠀⠀⠀⠀⠀⠀⠀⠀⠀⠀⠀⠀⠀⠀⠀⠀⠀⠀⠀⠀⠀⠀⠀⠀⠀⠀⠀⠀⠀⠀⠀⠀⠀⠀⠀</a:t>
            </a:r>
            <a:br/>
            <a:r>
              <a:t>⠀⠀⠈⠉⠻⢿⣧⠀⠀⠀⠀⠀⠀⠀⠀⠀⠀⠋⠀⠀⠀⠀⠀⠀⠀⠀⠀⠀⠀⠀⠀⠀⠀⠀⠀⠀⣠⣾⣿⣿⣿⣿⣿⣿⣿⣿⣿⣿⣿⣿⣿⣄⠀⠀⠀⠀⠀⠀⠀⠀⠀⠀⠀⠀⠀⠀⠀⠀⠀⠀⠀⠀⠀⠀⠀⠀⠀⠀⠀⠀⠀⠀⠀⠀⠀⠀⠀⠀⠀⠀⠀</a:t>
            </a:r>
            <a:br/>
            <a:r>
              <a:t>⠀⠀⠀⠀⠀⠀⠉⠳⡀⠀⠀⠀⠀⠀⠀⠀⠀⠀⠀⠀⠀⠀⠀⠀⠀⠀⠀⠀⠀⠀⠀⠀⠀⠀⢀⣴⣿⣿⣿⣿⣿⣿⣿⣿⣿⣿⣿⣿⣿⣿⣿⣿⣧⡀⠀⠀⠀⠀⠀⠀⠀⠀⠀⠀⠀⠀⠀⠀⠀⠀⠀⠀⠀⠀⠀⠀⠀⠀⠀⠀⠀⠀⠀⠀⠀⠀⠀⠀⠀⠀⠀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⠀⠀⠀⠀⠀⠀⠀⠀⠀⠀⠀⠀⠀⠀⠀⠀⠀⠀⠀⠀⠀⠀⠀⠀⠀⠀⠀⠀⠀⠀⣀⣴⣿⣿⣿⣿⣿⣿⣿⣿⣿⣿⣿⣿⣿⣿⣿⣿⣿⣿⣿⣿⣿⣿⣿⠗⠀⠀⠀⠀⠀⠀⠀⠀⠀⠀⠀⠀⠀⠀⠀⠀⠀⠀⠀⠀⠀⠀⠀⠀⠀⠀⠀⠀⠀⠀⠀⠀⠀⠀⠀</a:t>
            </a:r>
            <a:br/>
            <a:r>
              <a:t>⣶⣤⣄⡀⠀⠀⠀⠀⠀⠀⠀⠀⠀⠀⠀⠀⠀⠀⠀⠀⠀⠀⠀⠀⠀⣀⣠⣤⣶⣿⣿⣿⣿⣿⣿⣿⣿⣿⣿⣿⣿⣿⣿⣿⣿⣿⣿⣿⣿⣿⣿⣿⡿⠟⠁⠀⠀⠀⠀⠀⠀⠀⠀⠀⠀⠀⠀⠀⠀⠀⠀⠀⠀⠀⠀⠀⠀⠀⠀⠀⠀⠀⠀⠀⠀⠀⠀⠀⠀⠀⠀</a:t>
            </a:r>
            <a:br/>
            <a:r>
              <a:t>⣿⣿⣿⣿⡗⠀⠀⠀⠀⠀⠀⠀⠀⠀⠀⠀⠀⠀⠀⠀⠀⠀⠀⠈⠙⠛⠿⣿⣿⣿⣿⣿⣿⣿⣿⣿⣿⣿⣿⣿⣿⣿⣿⣿⣿⣿⣿⣿⣿⣿⡿⠋⠀⠀⠀⠀⠀⠀⠀⠀⠀⠀⠀⠀⠀⠀⠀⠀⠀⠀⠀⠀⠀⠀⠀⠀⠀⠀⠀⠀⠀⠀⠀⠀⠀⠀⠀⠀⠀⠀⠀</a:t>
            </a:r>
            <a:br/>
            <a:r>
              <a:t>⡿⠟⠋⠁⠀⠀⠀⠀⠀⠀⠀⠀⠀⠀⠀⠀⠀⠀⠀⠀⠀⠀⠀⠀⠀⠀⠀⠀⠙⢿⣿⣿⣿⣿⣿⣿⣿⣿⣿⣿⣿⣿⣿⣿⣿⣿⣿⣿⣿⡟⠁⠀⠀⠀⠀⠀⠀⠀⠀⠀⠀⠀⠀⠀⠀⠀⠀⠀⠀⠀⠀⠀⠀⠀⠀⠀⠀⠀⠀⠀⠀⠀⠀⠀⠀⠀⠀⠀⠀⠀⠀</a:t>
            </a:r>
            <a:br/>
            <a:r>
              <a:t>⠀⠀⠀⢀⣠⣤⣤⡄⠀⠀⠀⠀⠀⠀⠀⠀⠀⠀⠀⠀⠀⠀⠀⠀⠀⠀⠀⠀⠀⠀⠙⣿⣿⣿⣿⣿⣿⣿⣿⣿⣿⣿⣿⣿⣿⣿⣿⣿⣿⣷⣄⠀⠀⠀⠀⠀⠀⠀⠀⠀⠀⠀⠀⠀⠀⠀⠀⠀⠀⠀⠀⠀⠀⠀⠀⠀⠀⠀⠀⠀⠀⠀⠀⠀⠀⠀⠀⠀⠀⠀⠀</a:t>
            </a:r>
            <a:br/>
            <a:r>
              <a:t>⣠⣴⣾⣿⣿⣿⣿⡇⠀⠀⠀⠀⠀⠀⠀⠀⢢⡀⠀⠀⠀⠀⠀⠀⠀⠀⠀⠀⠀⠀⠀⠈⢻⣿⣿⣿⣿⣿⣿⣿⣿⣿⣿⣿⣿⣿⣿⣿⣿⣿⣿⣿⣦⣄⡀⠀⠀⠀⠀⠀⠀⠀⠀⠀⠀⠀⠀⠀⠀⠀⠀⠀⠀⠀⠀⠀⠀⠀⠀⠀⢠⡀⣶⣄⢦⣿⣶⣄⠀⠀⠀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⠀⠈⠛⠁⠀⠀⠀⠀⠀⠀⠀⠀⠀⠀⠀⠀⠀⠀⠀⠀⠀⠸⠿⣿⣿⣿⣿⣿⣿⣿⣿⣿⣿⣿⣿⣿⣿⣿⣿⣿⣿⣿⣿⣿⣿⣿⣿⣿⣿⣿⣿⣿⣿⣿⣿⣿⣿⣿⣿⣿⣿⣿⣿⣿⠟⠀⠀⠀⠀⠀⠀⠀⠀⠙⢿⣿⣿⣿⣿⣿⣿⣿⣿⣿⣿⣿⣿⣿⣿⣿⡇</a:t>
            </a:r>
            <a:br/>
            <a:r>
              <a:t>⠀⠀⠀⠀⠀⠀⠀⠀⠀⠀⠀⠀⠀⠀⠀⠀⠀⠀⠀⠀⠀⠀⠀⠀⠉⠻⢿⣿⣿⣿⣿⣿⣿⣿⣿⣿⣿⣿⣿⣿⣿⣿⣿⣿⣿⣿⣿⣿⣿⣿⣿⣿⣿⣿⣿⣿⣿⣿⣿⣿⣿⣿⠟⠁⠀⠀⠀⠀⠀⠀⠀⠀⠀⠀⠀⠙⠻⣿⣿⣿⣿⣿⣿⣿⣿⣿⣿⣿⣿⣿⡇</a:t>
            </a:r>
            <a:br/>
            <a:r>
              <a:t>⠀⠀⠀⠀⠀⠀⠀⠀⠀⠀⠀⠀⠀⠀⠀⠀⠀⠀⠀⠀⠀⠀⠀⠀⠀⠀⠀⠙⣿⣿⣿⣿⣿⣿⣿⣿⣿⣿⣿⣿⣿⣿⣿⣿⣿⣿⣿⣿⣿⣿⣿⣿⣿⣿⣿⣿⣿⣿⣿⡿⠋⠁⠀⠀⠀⠀⠀⠀⠀⠀⠀⠀⠀⠀⠀⠀⠀⠀⠉⠻⢿⣿⣿⣿⣿⣿⣿⣿⣿⣿⡇</a:t>
            </a:r>
            <a:br/>
            <a:r>
              <a:t>⠀⠀⠀⠀⠀⠀⠀⠀⠀⠀⠀⠀⠀⠀⠀⠀⠀⠀⠀⠀⠀⠀⠀⠀⠀⠀⢀⣴⣿⣿⣿⣿⣿⣿⣿⣿⣿⣿⣿⣿⣿⣿⣿⣿⣿⣿⣿⣿⣿⣿⣿⣿⣿⣿⣿⣿⡿⠛⠁⠀⠀⠀⠀⠀⠀⠀⠀⠀⠀⠀⠀⠀⠀⠀⠀⠀⠀⠀⠀⠀⠀⠈⠉⠛⠿⢿⣿⣿⣿⣿⡇</a:t>
            </a:r>
            <a:br/>
            <a:r>
              <a:t>⠀⠀⠀⠀⠀⠀⠀⠀⠀⠀⠀⠀⠀⠀⠀⠀⠀⠀⠀⠀⠀⠀⠀⠀⠠⣶⣿⣿⣿⣿⣿⣿⣿⣿⣿⣿⣿⣿⣿⣿⣿⣿⣿⣿⣿⣿⣿⣿⣿⣿⣿⣿⠿⠛⠋⠁⠀⠀⠀⠀⠀⠀⠀⠀⠀⠀⠀⠀⠀⠀⠀⠀⠀⠀⠀⠀⠀⠀⠀⠀⠀⠀⠀⠀⠀⠀⠀⠉⠉⠛⠃</a:t>
            </a:r>
            <a:br/>
            <a:r>
              <a:t>⠀⠀⠀⠀⠀⠀⠀⠀⠀⠀⠀⠀⠀⠀⠀⠀⠀⠀⠀⠀⠀⠀⠀⠀⠀⠘⢿⣿⣿⣿⣿⣿⣿⣿⣿⣿⣿⣿⣿⣿⣿⣿⣿⣿⣿⣿⣿⡿⠟⠋⠉⠀⠀⠀⠀⠀⠀⠀⠀⠀⠀⠀⠀⠀⠀⠀⠀⠀⠀⠀⠀⠀⠀⠀⠀⠀⠀⠀⠀⠀⠀⠀⠀⠀⠀⠀⠀⠀⠀⠀⠀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⠀⠀⠀⠀⠀⠀⠀⠀⠀⠀⠀⠀⠀⠀⠀⠀⠀⠀⠀⠀⠀⠀⠀⠀⠀⠀⠀⠻⣿⣿⣿⣿⣿⣿⣿⣿⣿⣿⣿⣿⣿⣿⣿⣿⣿⣿⡏⠀⠀⠀⠀⠀⠀⠀⠀⠀⠀⠀⠀⠀⠀⠀⠀⠀⠀⠀⠀⠀⠀⠀⠀⠀⠀⠀⠀⠀⠀⠀⠀⠀⠀⠀⠀⠀⠀⠀⠀⠀⠀⠀⠀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⠀⠀⠀⠀⠀⠀⠀⠀⠀⠀⠀⠀⠀⠀⠀⠀⠀⠀⠀⠀⠀⠀⠀⠀⠀⠀⠀⠀⣀⣴⣿⣿⣿⣿⣿⣿⣿⣿⣿⣿⣿⣿⣿⣿⣿⣿⣿⣿⣧⠀⠀⠀⠀⠀⠀⠀⠀⠀⠀⠀⠀⠀⠀⠀⠀⠀⠀⠀⠀⠀⠀⠀⠀⠀⠀⠀⠀⠀⠀⠀⠀⠀⠀⠀⠀⠀⠀⠀⠀⠀⠀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⠀⠀⠀⠀⠀⠀⠀⠀⠀⠀⠀⠀⠀⠀⠀⠀⠀⠀⠀⠀⠀⠀⠀⣤⣤⣶⣾⣿⣿⣿⣿⣿⣿⣿⣿⣿⣿⣿⣿⣿⣿⣿⣿⣿⣿⣿⣿⣿⣿⣷⡀⠀⠀⠀⠀⠀⠀⠀⠀⠀⠀⠀⠀⠀⠀⠀⠀⠀⠀⠀⠀⠀⠀⠀⠀⠀⠀⠀⠀⠀⠀⠀⠀⠀⠀⠀⠀⠀⠀⠀⠀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⠀⠀⠀⠀⠀⠀⠀⠀⠀⠀⠀⠀⠀⠀⠀⠀⠀⠀⠀⠀⠀⠀⠀⢻⣿⣿⣿⣿⣿⣿⣿⣿⣿⣿⣿⣿⣿⣿⣿⣿⣿⣿⣿⣿⣿⣿⣿⣿⣿⣿⣿⣆⠀⠀⠀⠀⠀⠀⠀⠀⠀⠀⠀⠀⠀⠀⠀⠀⠀⠀⠀⠀⠀⠀⠀⠀⠀⠀⠀⠀⠀⠀⠀⠀⠀⠀⠀⠀⠀⠀⠀</a:t>
            </a:r>
            <a:br/>
            <a:r>
              <a:t>⠀⣀⠀⠀⠀⠀⠀⠀⠀⠀⠀⠀⠀⠀⠀⠀⠀⠀⠀⠀⠀⠀⠀⠈⣿⣿⣿⣿⣿⣿⣿⣿⣿⣿⣿⣿⣿⣿⣿⣿⣿⣿⣿⣿⣿⣿⣿⣿⣿⣿⣿⣿⣷⣄⠀⠀⠀⠀⠀⠀⠀⠀⠀⠀⠀⠀⠀⠀⢀⡆⠀⠀⠀⠀⠀⠀⠀⠀⠀⠀⠀⠀⠀⠀⠀⠀⠀⠀⠀⣠⡆</a:t>
            </a:r>
            <a:br/>
            <a:r>
              <a:t>⣾⣿⣧⡀⠀⠀⠀⠀⠀⠀⠀⠀⠀⠀⠀⠀⠀⠀⠀⠀⠀⠀⠀⠀⢻⣿⣿⣿⣿⣿⣿⣿⣿⣿⣿⣿⣿⣿⣿⣿⣿⣿⣿⣿⣿⣿⣿⣿⣿⣿⣿⣿⣿⣿⣷⣤⡀⠀⠀⠀⠀⠀⠀⠀⠀⠀⠀⠀⢸⣿⠀⠀⠀⠀⠀⠀⠀⠀⠀⠀⠀⠀⠀⠀⠀⠀⢀⣤⣾⣿⡇</a:t>
            </a:r>
            <a:br/>
            <a:r>
              <a:t>⣿⣿⣿⣿⣄⠀⠀⠀⠀⠀⠀⢀⣴⣷⣦⣀⠀⠀⠀⠀⠀⠀⠀⠀⢸⣿⣿⣿⣿⣿⣿⣿⣿⣿⣿⣿⣿⣿⣿⣿⣿⣿⣿⣿⣿⣿⣿⣿⣿⣿⣿⣿⣿⣿⣿⣿⣿⣷⣤⣀⠀⠀⠀⠀⠀⠀⠀⠀⣿⣿⡇⠀⠀⠀⠀⠀⠀⠀⠀⠀⠀⠀⠀⣀⣤⣶⣿⣿⣿⣿⡇</a:t>
            </a:r>
            <a:br/>
            <a:r>
              <a:t>⣿⣿⣿⣿⣿⣧⡀⠀⠀⠀⣴⣿⣿⣿⣿⣿⣿⣦⣄⡀⠀⠀⠀⠀⣸⣿⣿⣿⣿⣿⣿⣿⣿⣿⣿⣿⣿⣿⣿⣿⣿⣿⣿⣿⣿⣿⣿⣿⣿⣿⣿⣿⣿⣿⣿⣿⣿⣿⣿⣿⣿⣷⣶⣤⣤⣤⣤⣾⣿⣿⣿⣦⣄⣀⣀⣀⣀⣀⣤⣤⣶⣶⣿⣿⣿⣿⣿⣿⣿⣿⡇</a:t>
            </a:r>
            <a:br/>
            <a:r>
              <a:t>⣿⣿⣿⣿⣿⣿⣿⣶⣶⣾⣿⣿⣿⣿⣿⣿⣿⣿⣿⣿⣷⣶⣶⣶⣿⣿⣿⣿⣿⣿⣿⣿⣿⣿⣿⣿⣿⣿⣿⣿⣿⣿⣿⣿⣿⣿⣿⣿⣿⣿⣿⣿⣿⣿⣿⣿⣿⣿⣿⣿⣿⣿⣿⣿⣿⣿⣿⣿⣿⣿⣿⣿⣿⣿⣿⣿⣿⣿⣿⣿⣿⣿⣿⣿⣿⣿⣿⣿⣿⣿⡇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⣿⣿⣿⣿⣿⣿⣿⣿⣿⡿⠋⠈⠻⣿⣿⣿⣿⣿⣿⣿⣿⣿⣿⣿⣿⣿⣿⣿⣿⣿⣿⣿⣿⣿⣿⣿⣿⣿⣿⣿⣿⣿⣿⣿⣿⣿⣿⣿⣿⣿⣿⣿⣿⣿⣿⣿⣿⣿⣿⣿⣿⣿⣿⣿⣿⣿⣿⣿⣿⣿⣿⣿⣿⣿⣿⣿⣿⣿⣿⣿⣿⣿⣿⣿⣿⣿⣿⣿⣿⣿⡇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⣿⣿⣿⣿⣿⣿⣿⣿⡿⠁⠀⠀⠀⠹⣿⣿⣿⣿⣿⣿⣿⣿⣿⣿⣿⣿⣿⣿⣿⣿⣿⣿⣿⣿⣿⣿⣿⣿⣿⣿⣿⣿⣿⣿⣿⣿⣿⣿⣿⣿⣿⣿⣿⣿⣿⣿⣿⣿⣿⣿⣿⣿⣿⣿⡟⠁⠀⠉⠙⠻⢿⣿⣿⣿⣿⣿⣿⣿⠟⠉⠙⠻⣿⣿⣿⣿⣿⣿⣿⣿⡇</a:t>
            </a:r>
            <a:br/>
            <a:r>
              <a:t>⣿⣿⣿⣿⣿⣿⣿⡿⠁⠀⠀⠀⠀⠀⠘⣿⣿⣿⣿⣿⣿⣿⣿⣿⣿⣿⣿⣿⣿⣿⣿⣿⣿⣿⣿⣿⣿⣿⣿⣿⣿⣿⣿⣿⣿⣿⣿⣿⣿⣿⣿⣿⣿⣿⣿⣿⣿⣿⣿⣿⣿⣿⣿⡿⠀⠀⠀⠀⠀⠀⠀⠀⠉⠛⠿⣿⡿⠃⠀⠀⠀⠀⠈⠻⣿⣿⣿⣿⣿⣿⡇</a:t>
            </a:r>
            <a:br/>
            <a:r>
              <a:t>⣿⣿⣿⣿⣿⣿⡿⠁⠀⠀⠀⠀⠀⠀⠀⠘⢿⣿⣿⣿⣿⣿⣿⣿⣿⣿⣿⣿⣿⣿⣿⣿⣿⣿⣿⣿⣿⣿⣿⣿⣿⣿⣿⣿⣿⣿⣿⣿⣿⣿⣿⣿⣿⣿⣿⣿⣿⣿⣿⣿⣿⣿⣿⠇⠀⠀⠀⠀⠀⠀⠀⠀⠀⠀⠀⠈⠁⠀⠀⠀⠀⠀⠀⠀⠈⢿⣿⣿⡿⠿⠇</a:t>
            </a:r>
            <a:br/>
            <a:r>
              <a:t>⣿⣿⣿⣿⣿⣿⠇⠀⠀⠀⠀⠀⠀⠀⠀⠀⠈⣿⣿⣿⣿⣿⣿⣿⣿⣿⣿⣿⣿⣿⠿⠿⠿⠿⠛⠛⠛⠛⠛⠉⠉⠉⠙⣿⣿⣿⣿⣿⣿⣿⣿⡿⠿⠿⠿⠿⠿⠿⠿⣿⣿⣿⣿⠀⠀⠀⠀⠀⠀⠀⠀⠀⠀⠀⠀⠀⠀⠀⠀⠀⠀⠀⠀⠀⠀⠀⠁⠀⠀⠀⠀</a:t>
            </a:r>
            <a:br/>
            <a:r>
              <a:t>⣿⣿⣿⣿⣿⣿⠀⠀⠀⠀⠀⠀⠀⠀⠀⠀⠀⢸⣿⣿⣿⣿⣿⡿⠟⠛⠉⠁⠀⠀⠀⠀⠀⠀⠀⠀⠀⠀⠀⠀⠀⣠⣾⣿⣿⣿⣿⣿⣿⠁⠀⠀⠀⠀⠀⠀⠀⠀⠀⠀⠀⠀⠀⠀⠀⠀⠀⠀⠀⠀⠀⠀⠀⠀⠀⠀⠀⠀⠀⠀⠀⠀⠀⠀⠀⠀⠀⠀⠀⠀⠀</a:t>
            </a:r>
            <a:br/>
            <a:r>
              <a:t>⠿⣿⣿⣿⣿⣿⡆⠀⠀⠀⠀⠀⠀⠀⠀⠀⠀⠀⣿⣿⠟⠋⠀⠀⠀⠀⠀⠀⠀⠀⠀⠀⠀⠀⠀⠀⠀⠀⠀⢀⣾⣿⣿⣿⣿⣿⣿⣿⣿⡀⠀⠀⠀⠀⠀⠀⠀⠀⠀⠀⠀⠀⠀⠀⠀⠀⠀⠀⠀⠀⠀⠀⠀⠀⠀⠀⠀⠀⠀⠀⠀⠀⠀⠀⠀⠀⠀⠀⠀⠀⠀</a:t>
            </a:r>
            <a:br/>
            <a:r>
              <a:t>⠀⠀⠈⠙⠻⢿⣷⡀⠀⠀⠀⠀⠀⠀⠀⠀⠀⡸⠋⠁⠀⠀⠀⠀⠀⠀⠀⠀⠀⠀⠀⠀⠀⠀⠀⠀⠀⠀⣴⣿⣿⣿⣿⣿⣿⣿⣿⣿⣿⣷⡀⠀⠀⠀⠀⠀⠀⠀⠀⠀⠀⠀⠀⠀⠀⠀⠀⠀⠀⠀⠀⠀⠀⠀⠀⠀⠀⠀⠀⠀⠀⠀⠀⠀⠀⠀⠀⠀⠀⠀⠀</a:t>
            </a:r>
            <a:br/>
            <a:r>
              <a:t>⠀⠀⠀⠀⠀⠀⠙⠳⡀⠀⠀⠀⠀⠀⠀⠀⠀⠀⠀⠀⠀⠀⠀⠀⠀⠀⠀⠀⠀⠀⠀⠀⠀⠀⠀⠀⢠⣾⣿⣿⣿⣿⣿⣿⣿⣿⣿⣿⣿⣿⣿⣄⠀⠀⠀⠀⠀⠀⠀⠀⠀⠀⠀⠀⠀⠀⠀⠀⠀⠀⠀⠀⠀⠀⠀⠀⠀⠀⠀⠀⠀⠀⠀⠀⠀⠀⠀⠀⠀⠀⠀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⠀⠀⠀⠀⠀⠀⠀⠀⠀⠀⠀⠀⠀⠀⠀⠀⠀⠀⠀⠀⠀⠀⠀⠀⠀⠀⠀⠀⠀⠀⠀⠀⣀⣴⣿⣿⣿⣿⣿⣿⣿⣿⣿⣿⣿⣿⣿⣿⣿⣿⣿⣿⣿⣿⣦⡀⠀⠀⠀⠀⠀⠀⠀⠀⠀⠀⠀⠀⠀⠀⠀⠀⠀⠀⠀⠀⠀⠀⠀⠀⠀⠀⠀⠀⠀⠀⠀⠀⠀⠀⠀</a:t>
            </a:r>
            <a:br/>
            <a:r>
              <a:t>⣶⣤⣀⠀⠀⠀⠀⠀⠀⠀⠀⠀⠀⠀⠀⠀⠀⠀⠀⠀⠀⠀⠀⠀⠀⠀⠀⠀⢀⣠⣴⣾⣿⣿⣿⣿⣿⣿⣿⣿⣿⣿⣿⣿⣿⣿⣿⣿⣿⣿⣿⣿⣿⣿⡿⠃⠀⠀⠀⠀⠀⠀⠀⠀⠀⠀⠀⠀⠀⠀⠀⠀⠀⠀⠀⠀⠀⠀⠀⠀⠀⠀⠀⠀⠀⠀⠀⠀⠀⠀⠀</a:t>
            </a:r>
            <a:br/>
            <a:r>
              <a:t>⣿⣿⣿⣿⡦⠀⠀⠀⠀⠀⠀⠀⠀⠀⠀⠀⠀⠀⠀⠀⠀⠀⠀⠠⣤⣤⣶⣾⣿⣿⣿⣿⣿⣿⣿⣿⣿⣿⣿⣿⣿⣿⣿⣿⣿⣿⣿⣿⣿⣿⣿⣿⡿⠋⠀⠀⠀⠀⠀⠀⠀⠀⠀⠀⠀⠀⠀⠀⠀⠀⠀⠀⠀⠀⠀⠀⠀⠀⠀⠀⠀⠀⠀⠀⠀⠀⠀⠀⠀⠀⠀</a:t>
            </a:r>
            <a:br/>
            <a:r>
              <a:t>⡿⠿⠛⠁⠀⠀⠀⠀⠀⠀⠀⠀⠀⠀⠀⠀⠀⠀⠀⠀⠀⠀⠀⠀⠀⠈⠙⠻⣿⣿⣿⣿⣿⣿⣿⣿⣿⣿⣿⣿⣿⣿⣿⣿⣿⣿⣿⣿⣿⣿⡿⠋⠀⠀⠀⠀⠀⠀⠀⠀⠀⠀⠀⠀⠀⠀⠀⠀⠀⠀⠀⠀⠀⠀⠀⠀⠀⠀⠀⠀⠀⠀⠀⠀⠀⠀⠀⠀⠀⠀⠀</a:t>
            </a:r>
            <a:br/>
            <a:r>
              <a:t>⠀⠀⠀⢀⣀⣤⣤⡀⠀⠀⠀⠀⠀⠀⠀⠀⠀⠀⠀⠀⠀⠀⠀⠀⠀⠀⠀⠀⠈⠻⣿⣿⣿⣿⣿⣿⣿⣿⣿⣿⣿⣿⣿⣿⣿⣿⣿⣿⣿⣿⠁⠀⠀⠀⠀⠀⠀⠀⠀⠀⠀⠀⠀⠀⠀⠀⠀⠀⠀⠀⠀⠀⠀⠀⠀⠀⠀⠀⠀⠀⠀⠀⠀⠀⠀⠀⠀⠀⠀⠀⠀</a:t>
            </a:r>
            <a:br/>
            <a:r>
              <a:t>⣠⣶⣾⣿⣿⣿⣿⠃⠀⠀⠀⠀⠀⠀⠀⠀⡀⠀⠀⠀⠀⠀⠀⠀⠀⠀⠀⠀⠀⠀⠙⢿⣿⣿⣿⣿⣿⣿⣿⣿⣿⣿⣿⣿⣿⣿⣿⣿⣿⣿⣦⣄⠀⠀⠀⠀⠀⠀⠀⠀⠀⠀⠀⠀⠀⠀⠀⠀⠀⠀⠀⠀⠀⠀⠀⠀⠀⠀⠀⠀⠀⠀⠀⠀⠀⠀⠀⣀⠀⠀⠀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⠀⠈⠻⠿⠋⠀⠀⠀⠀⠀⠀⠀⠀⠀⠀⠀⠀⠀⠀⠀⠀⠀⢰⣿⣿⣿⣿⣿⣿⣿⣿⣿⣿⣿⣿⣿⣿⣿⣿⣿⣿⣿⣿⣿⣿⣿⣿⣿⣿⣿⣿⣿⣿⣿⣿⣿⣿⣿⣿⣿⣿⣿⣿⣿⣿⣿⡟⠀⠀⠀⠀⠀⠙⢿⣿⣿⣿⣿⣿⣿⣿⣿⣿⣿⣿⣿⣿⣿⣿⣿⡇</a:t>
            </a:r>
            <a:br/>
            <a:r>
              <a:t>⠀⠀⠀⠀⠀⠀⠀⠀⠀⠀⠀⠀⠀⠀⠀⠀⠀⠀⠀⠀⠀⠀⣿⣿⣿⣿⣿⣿⣿⣿⣿⣿⣿⣿⣿⣿⣿⣿⣿⣿⣿⣿⣿⣿⣿⣿⣿⣿⣿⣿⣿⣿⣿⣿⣿⣿⣿⣿⣿⣿⣿⣿⣿⣿⣿⡟⠀⠀⠀⠀⠀⠀⠀⠀⠈⠛⢿⣿⣿⣿⣿⣿⣿⣿⣿⣿⣿⣿⣿⣿⡇</a:t>
            </a:r>
            <a:br/>
            <a:r>
              <a:t>⠀⠀⠀⠀⠀⠀⠀⠀⠀⠀⠀⠀⠀⠀⠀⠀⠀⠀⠀⠀⠀⠀⠀⠉⠻⢿⣿⣿⣿⣿⣿⣿⣿⣿⣿⣿⣿⣿⣿⣿⣿⣿⣿⣿⣿⣿⣿⣿⣿⣿⣿⣿⣿⣿⣿⣿⣿⣿⣿⣿⣿⣿⣿⡿⠋⠀⠀⠀⠀⠀⠀⠀⠀⠀⠀⠀⠀⠈⠙⠻⢿⣿⣿⣿⣿⣿⣿⣿⣿⣿⡇</a:t>
            </a:r>
            <a:br/>
            <a:r>
              <a:t>⠀⠀⠀⠀⠀⠀⠀⠀⠀⠀⠀⠀⠀⠀⠀⠀⠀⠀⠀⠀⠀⠀⠀⠀⠀⠀⠙⢿⣿⣿⣿⣿⣿⣿⣿⣿⣿⣿⣿⣿⣿⣿⣿⣿⣿⣿⣿⣿⣿⣿⣿⣿⣿⣿⣿⣿⣿⣿⣿⣿⣿⡿⠋⠀⠀⠀⠀⠀⠀⠀⠀⠀⠀⠀⠀⠀⠀⠀⠀⠀⠀⠈⠙⠛⠻⠿⣿⣿⣿⣿⡇</a:t>
            </a:r>
            <a:br/>
            <a:r>
              <a:t>⠀⠀⠀⠀⠀⠀⠀⠀⠀⠀⠀⠀⠀⠀⠀⠀⠀⠀⠀⠀⠀⠀⠀⠀⠀⠀⠀⢀⣿⣿⣿⣿⣿⣿⣿⣿⣿⣿⣿⣿⣿⣿⣿⣿⣿⣿⣿⣿⣿⣿⣿⣿⣿⣿⣿⣿⣿⣿⣿⡿⠋⠀⠀⠀⠀⠀⠀⠀⠀⠀⠀⠀⠀⠀⠀⠀⠀⠀⠀⠀⠀⠀⠀⠀⠀⠀⠀⠀⠉⠉⠁</a:t>
            </a:r>
            <a:br/>
            <a:r>
              <a:t>⠀⠀⠀⠀⠀⠀⠀⠀⠀⠀⠀⠀⠀⠀⠀⠀⠀⠀⠀⠀⠀⠀⠀⠀⢀⣠⣶⣿⣿⣿⣿⣿⣿⣿⣿⣿⣿⣿⣿⣿⣿⣿⣿⣿⣿⣿⣿⣿⣿⣿⣿⣿⣿⣿⣿⣿⡿⠛⠁⠀⠀⠀⠀⠀⠀⠀⠀⠀⠀⠀⠀⠀⠀⠀⠀⠀⠀⠀⠀⠀⠀⠀⠀⠀⠀⠀⠀⠀⠀⠀⠀</a:t>
            </a:r>
            <a:br/>
            <a:r>
              <a:t>⠀⠀⠀⠀⠀⠀⠀⠀⠀⠀⠀⠀⠀⠀⠀⠀⠀⠀⠀⠀⠀⠀⠀⠀⠙⣿⣿⣿⣿⣿⣿⣿⣿⣿⣿⣿⣿⣿⣿⣿⣿⣿⣿⣿⣿⣿⣿⣿⣿⣿⣿⣿⡿⠟⠋⠁⠀⠀⠀⠀⠀⠀⠀⠀⠀⠀⠀⠀⠀⠀⠀⠀⠀⠀⠀⠀⠀⠀⠀⠀⠀⠀⠀⠀⠀⠀⠀⠀⠀⠀⠀</a:t>
            </a:r>
            <a:br/>
            <a:r>
              <a:t>⠀⠀⠀⠀⠀⠀⠀⠀⠀⠀⠀⠀⠀⠀⠀⠀⠀⠀⠀⠀⠀⠀⠀⠀⠀⠈⢿⣿⣿⣿⣿⣿⣿⣿⣿⣿⣿⣿⣿⣿⣿⣿⣿⣿⣿⣿⣿⣿⣿⡿⠋⠁⠀⠀⠀⠀⠀⠀⠀⠀⠀⠀⠀⠀⠀⠀⠀⠀⠀⠀⠀⠀⠀⠀⠀⠀⠀⠀⠀⠀⠀⠀⠀⠀⠀⠀⠀⠀⠀⠀⠀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⠀⠀⠀⠀⠀⠀⠀⠀⠀⠀⠀⠀⠀⠀⠀⠀⠀⠀⠀⠀⠀⠀⠀⠀⠀⠀⠈⢻⣿⣿⣿⣿⣿⣿⣿⣿⣿⣿⣿⣿⣿⣿⣿⣿⣿⣿⣿⣿⣏⠀⠀⠀⠀⠀⠀⠀⠀⠀⠀⠀⠀⠀⠀⠀⠀⠀⠀⠀⠀⠀⠀⠀⠀⠀⠀⠀⠀⠀⠀⠀⠀⠀⠀⠀⠀⠀⠀⠀⠀⠀⠀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⠀⠀⠀⠀⠀⠀⠀⠀⠀⠀⠀⠀⠀⠀⠀⠀⠀⠀⠀⠀⠀⠀⠀⠀⠀⠀⠀⠀⢨⣿⣿⣿⣿⣿⣿⣿⣿⣿⣿⣿⣿⣿⣿⣿⣿⣿⣿⣿⣿⣿⣄⠀⠀⠀⠀⠀⠀⠀⠀⠀⠀⠀⠀⠀⠀⠀⠀⠀⠀⠀⠀⠀⠀⠀⠀⠀⠀⠀⠀⠀⠀⠀⠀⠀⠀⠀⠀⠀⠀⠀⠀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⠀⠀⠀⠀⠀⠀⠀⠀⠀⠀⠀⠀⠀⠀⠀⠀⠀⠀⠀⠀⠀⠀⣀⣀⣠⣤⣴⣶⣿⣿⣿⣿⣿⣿⣿⣿⣿⣿⣿⣿⣿⣿⣿⣿⣿⣿⣿⣿⣿⣿⣿⣦⡀⠀⠀⠀⠀⠀⠀⠀⠀⠀⠀⠀⠀⠀⠀⠀⠀⠀⠀⠀⠀⠀⠀⠀⠀⠀⠀⠀⠀⠀⠀⠀⠀⠀⠀⠀⠀⠀⠀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⠀⠀⠀⠀⠀⠀⠀⠀⠀⠀⠀⠀⠀⠀⠀⠀⠀⠀⠀⠀⠀⢸⣿⣿⣿⣿⣿⣿⣿⣿⣿⣿⣿⣿⣿⣿⣿⣿⣿⣿⣿⣿⣿⣿⣿⣿⣿⣿⣿⣿⣿⣿⣷⣄⠀⠀⠀⠀⠀⠀⠀⠀⠀⠀⠀⠀⠀⠀⠀⠀⠀⠀⠀⠀⠀⠀⠀⠀⠀⠀⠀⠀⠀⠀⠀⠀⠀⠀⠀⠀⠀</a:t>
            </a:r>
            <a:br/>
            <a:r>
              <a:t>⣄⠀⠀⠀⠀⠀⠀⠀⠀⠀⠀⠀⠀⠀⠀⠀⠀⠀⠀⠀⠀⠈⣿⣿⣿⣿⣿⣿⣿⣿⣿⣿⣿⣿⣿⣿⣿⣿⣿⣿⣿⣿⣿⣿⣿⣿⣿⣿⣿⣿⣿⣿⣿⣿⣷⣄⠀⠀⠀⠀⠀⠀⠀⠀⠀⠀⠀⠀⠀⠀⠀⠀⣶⠀⠀⠀⠀⠀⠀⠀⠀⠀⠀⠀⠀⠀⠀⠀⠀⠀⠀</a:t>
            </a:r>
            <a:br/>
            <a:r>
              <a:t>⣿⣦⠀⠀⠀⠀⠀⠀⠀⠀⢀⡀⠀⠀⠀⠀⠀⠀⠀⠀⠀⠀⣿⣿⣿⣿⣿⣿⣿⣿⣿⣿⣿⣿⣿⣿⣿⣿⣿⣿⣿⣿⣿⣿⣿⣿⣿⣿⣿⣿⣿⣿⣿⣿⣿⣿⣷⣦⡀⠀⠀⠀⠀⠀⠀⠀⠀⠀⠀⠀⠀⠀⣿⣇⠀⠀⠀⠀⠀⠀⠀⠀⠀⠀⠀⠀⠀⢀⣤⣾⡇</a:t>
            </a:r>
            <a:br/>
            <a:r>
              <a:t>⣿⣿⣧⡀⠀⠀⠀⠀⢀⣤⣿⣿⣦⡀⠀⠀⠀⠀⠀⠀⠀⠀⣿⣿⣿⣿⣿⣿⣿⣿⣿⣿⣿⣿⣿⣿⣿⣿⣿⣿⣿⣿⣿⣿⣿⣿⣿⣿⣿⣿⣿⣿⣿⣿⣿⣿⣿⣿⣿⣷⣦⣄⡀⠀⠀⠀⠀⠀⠀⠀⠀⢠⣿⣿⣄⠀⠀⠀⠀⠀⠀⠀⠀⣀⣠⣴⣾⣿⣿⣿⡇</a:t>
            </a:r>
            <a:br/>
            <a:r>
              <a:t>⣿⣿⣿⣿⣄⠀⣀⣴⣿⣿⣿⣿⣿⣿⣷⣤⡀⠀⠀⠀⠀⠀⣿⣿⣿⣿⣿⣿⣿⣿⣿⣿⣿⣿⣿⣿⣿⣿⣿⣿⣿⣿⣿⣿⣿⣿⣿⣿⣿⣿⣿⣿⣿⣿⣿⣿⣿⣿⣿⣿⣿⣿⣿⣷⣶⣦⣤⣄⣀⣀⣤⣾⣿⣿⣿⣷⣶⣤⣴⣶⣶⣾⣿⣿⣿⣿⣿⣿⣿⣿⡇</a:t>
            </a:r>
            <a:br/>
            <a:r>
              <a:t>⣿⣿⣿⣿⣿⣿⣿⣿⣿⣿⣿⣿⣿⣿⣿⣿⣿⣷⣦⣤⣤⣼⣿⣿⣿⣿⣿⣿⣿⣿⣿⣿⣿⣿⣿⣿⣿⣿⣿⣿⣿⣿⣿⣿⣿⣿⣿⣿⣿⣿⣿⣿⣿⣿⣿⣿⣿⣿⣿⣿⣿⣿⣿⣿⣿⣿⣿⣿⣿⣿⣿⣿⣿⣿⣿⣿⣿⣿⣿⣿⣿⣿⣿⣿⣿⣿⣿⣿⣿⣿⡇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⣿⣿⣿⣿⣿⣿⣿⣿⣿⣿⣿⠟⠁⠀⠘⣿⣿⣿⣿⣿⣿⣿⣿⣿⣿⣿⣿⣿⣿⣿⣿⣿⣿⣿⣿⣿⣿⣿⣿⣿⣿⣿⣿⣿⣿⣿⣿⣿⣿⣿⣿⣿⣿⣿⣿⣿⣿⣿⣿⣿⣿⣿⣿⣿⣿⣿⣿⣿⣿⣿⣿⣿⣿⣿⣿⣿⣿⡿⢿⣿⣿⣿⣿⣿⣿⣿⣿⣿⣿⣿⡇</a:t>
            </a:r>
            <a:br/>
            <a:r>
              <a:t>⣿⣿⣿⣿⣿⣿⣿⣿⣿⣿⠃⠀⠀⠀⠀⠘⣿⣿⣿⣿⣿⣿⣿⣿⣿⣿⣿⣿⣿⣿⣿⣿⣿⣿⣿⣿⣿⣿⣿⣿⣿⣿⣿⣿⣿⣿⣿⣿⣿⣿⣿⣿⣿⣿⣿⣿⣿⣿⣿⣿⣿⣿⣿⠋⠉⠉⠛⠻⠿⣿⣿⣿⣿⣿⣿⣿⠏⠀⠀⠀⠙⠿⣿⣿⣿⣿⣿⣿⣿⣿⡇</a:t>
            </a:r>
            <a:br/>
            <a:r>
              <a:t>⣿⣿⣿⣿⣿⣿⣿⣿⡿⠁⠀⠀⠀⠀⠀⠀⠸⣿⣿⣿⣿⣿⣿⣿⣿⣿⣿⣿⣿⣿⣿⣿⣿⣿⣿⣿⣿⣿⣿⣿⣿⣿⣿⣿⣿⣿⣿⣿⣿⣿⣿⣿⣿⣿⣿⣿⣿⣿⣿⣿⣿⣿⡇⠀⠀⠀⠀⠀⠀⠀⠈⠉⠛⠿⢿⠃⠀⠀⠀⠀⠀⠀⠈⢻⣿⣿⣿⣿⡿⠿⠇</a:t>
            </a:r>
            <a:br/>
            <a:r>
              <a:t>⣿⣿⣿⣿⣿⣿⣿⡿⠁⠀⠀⠀⠀⠀⠀⠀⠀⠹⣿⣿⣿⣿⣿⣿⣿⣿⣿⣿⣿⣿⣿⣿⣿⣿⣿⣿⣿⣿⣿⣿⣿⣿⣿⣿⣿⣿⣿⣿⣿⣿⣿⣿⣿⣿⣿⣿⣿⣿⣿⣿⣿⣿⠁⠀⠀⠀⠀⠀⠀⠀⠀⠀⠀⠀⠀⠀⠀⠀⠀⠀⠀⠀⠀⠀⠙⠉⠁⠀⠀⠀⠀</a:t>
            </a:r>
            <a:br/>
            <a:r>
              <a:t>⣿⣿⣿⣿⣿⣿⣿⡇⠀⠀⠀⠀⠀⠀⠀⠀⠀⠀⢻⣿⣿⣿⣿⣿⣿⣿⣿⣿⣿⣿⣿⣿⣿⣿⣿⣿⣿⣿⣿⣿⣿⣿⣿⣿⣿⣿⣿⣿⣿⣿⣿⣿⣿⣿⣿⣿⣿⣿⣿⣿⣿⣿⠀⠀⠀⠀⠀⠀⠀⠀⠀⠀⠀⠀⠀⠀⠀⠀⠀⠀⠀⠀⠀⠀⠀⠀⠀⠀⠀⠀⠀</a:t>
            </a:r>
            <a:br/>
            <a:r>
              <a:t>⢿⣿⣿⣿⣿⣿⣿⡁⠀⠀⠀⠀⠀⠀⠀⠀⠀⠀⠘⣿⣿⣿⣿⣿⣿⣿⠿⠟⠛⠛⠛⠛⠛⠋⠉⠛⠉⠉⠉⠉⠉⠉⠉⠙⣿⣿⣿⣿⣿⡿⠿⠟⠛⠛⠛⠛⠛⠛⠉⠛⠛⠋⠀⠀⠀⠀⠀⠀⠀⠀⠀⠀⠀⠀⠀⠀⠀⠀⠀⠀⠀⠀⠀⠀⠀⠀⠀⠀⠀⠀⠀</a:t>
            </a:r>
            <a:br/>
            <a:r>
              <a:t>⠀⠀⠈⠙⠻⢿⣿⡇⠀⠀⠀⠀⠀⠀⠀⠀⠀⠀⢀⣿⣿⠿⠛⠉⠀⠀⠀⠀⠀⠀⠀⠀⠀⠀⠀⠀⠀⠀⠀⠀⠀⠀⢀⣴⣿⣿⣿⣿⠃⠀⠀⠀⠀⠀⠀⠀⠀⠀⠀⠀⠀⠀⠀⠀⠀⠀⠀⠀⠀⠀⠀⠀⠀⠀⠀⠀⠀⠀⠀⠀⠀⠀⠀⠀⠀⠀⠀⠀⠀⠀⠀</a:t>
            </a:r>
            <a:br/>
            <a:r>
              <a:t>⠀⠀⠀⠀⠀⠀⠙⢿⡄⠀⠀⠀⠀⠀⠀⠀⠀⠀⠼⠋⠀⠀⠀⠀⠀⠀⠀⠀⠀⠀⠀⠀⠀⠀⠀⠀⠀⠀⠀⠀⢀⣴⣿⣿⣿⣿⣿⣿⡄⠀⠀⠀⠀⠀⠀⠀⠀⠀⠀⠀⠀⠀⠀⠀⠀⠀⠀⠀⠀⠀⠀⠀⠀⠀⠀⠀⠀⠀⠀⠀⠀⠀⠀⠀⠀⠀⠀⠀⠀⠀⠀</a:t>
            </a:r>
            <a:br/>
            <a:r>
              <a:t>⠀⠀⠀⠀⠀⠀⠀⠀⠙⠀⠀⠀⠀⠀⠀⠀⠀⠀⠀⠀⠀⠀⠀⠀⠀⠀⠀⠀⠀⠀⠀⠀⠀⠀⠀⠀⠀⠀⢀⣴⣿⣿⣿⣿⣿⣿⣿⣿⣿⣄⠀⠀⠀⠀⠀⠀⠀⠀⠀⠀⠀⠀⠀⠀⠀⠀⠀⠀⠀⠀⠀⠀⠀⠀⠀⠀⠀⠀⠀⠀⠀⠀⠀⠀⠀⠀⠀⠀⠀⠀⠀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⠀⠀⠀⠀⠀⠀⠀⠀⠀⠀⠀⠀⠀⠀⠀⠀⠀⠀⠀⠀⠀⠀⠀⠀⠀⠀⠀⠀⠀⠀⠀⠀⠀⠀⠀⠀⢀⣴⣿⣿⣿⣿⣿⣿⣿⣿⣿⣿⣿⣿⣷⣄⠀⠀⠀⠀⠀⠀⠀⠀⠀⠀⠀⠀⠀⠀⠀⠀⠀⠀⠀⠀⠀⠀⠀⠀⠀⠀⠀⠀⠀⠀⠀⠀⠀⠀⠀⠀⠀⠀⠀</a:t>
            </a:r>
            <a:br/>
            <a:r>
              <a:t>⣦⣄⡀⠀⠀⠀⠀⠀⠀⠀⠀⠀⠀⠀⠀⠀⠀⠀⠀⠀⠀⠀⠀⠀⠀⠀⠀⠀⠀⠀⠀⠀⠀⠀⣀⣴⣿⣿⣿⣿⣿⣿⣿⣿⣿⣿⣿⣿⣿⣿⣿⣿⣷⣄⠀⠀⠀⠀⠀⠀⠀⠀⠀⠀⠀⠀⠀⠀⠀⠀⠀⠀⠀⠀⠀⠀⠀⠀⠀⠀⠀⠀⠀⠀⠀⠀⠀⠀⠀⠀⠀</a:t>
            </a:r>
            <a:br/>
            <a:r>
              <a:t>⣿⣿⣿⣶⡄⠀⠀⠀⠀⠀⠀⠀⠀⠀⠀⠀⠀⠀⠀⠀⠀⠀⠀⠀⠀⠀⠀⠀⠀⠀⠀⣀⣴⣾⣿⣿⣿⣿⣿⣿⣿⣿⣿⣿⣿⣿⣿⣿⣿⣿⣿⣿⣿⣿⣷⣄⠀⠀⠀⠀⠀⠀⠀⠀⠀⠀⠀⠀⠀⠀⠀⠀⠀⠀⠀⠀⠀⠀⠀⠀⠀⠀⠀⠀⠀⠀⠀⠀⠀⠀⠀</a:t>
            </a:r>
            <a:br/>
            <a:r>
              <a:t>⣿⠿⠟⠋⠁⠀⠀⠀⠀⠀⠀⠀⠀⠀⠀⠀⠀⠀⠀⠀⠀⠀⠀⢀⣀⣀⣠⣤⣴⣾⣿⣿⣿⣿⣿⣿⣿⣿⣿⣿⣿⣿⣿⣿⣿⣿⣿⣿⣿⣿⣿⣿⣿⣿⠟⠁⠀⠀⠀⠀⠀⠀⠀⠀⠀⠀⠀⠀⠀⠀⠀⠀⠀⠀⠀⠀⠀⠀⠀⠀⠀⠀⠀⠀⠀⠀⠀⠀⠀⠀⠀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⠀⠀⠀⠀⠀⠀⠀⠀⠀⠀⠀⠀⠀⠀⠀⠀⠀⠀⠀⠀⠀⠀⠀⠀⠉⠛⢿⣿⣿⣿⣿⣿⣿⣿⣿⣿⣿⣿⣿⣿⣿⣿⣿⣿⣿⣿⣿⣿⣿⣿⣿⣿⡿⠋⠀⠀⠀⠀⠀⠀⠀⠀⠀⠀⠀⠀⠀⠀⠀⠀⠀⠀⠀⠀⠀⠀⠀⠀⠀⠀⠀⠀⠀⠀⠀⠀⠀⠀⠀⠀⠀</a:t>
            </a:r>
            <a:br/>
            <a:r>
              <a:t>⣤⣴⣶⣿⣿⣿⡗⠀⠀⠀⠀⠀⠀⠀⠀⠀⠀⠀⠀⠀⠀⠀⠀⠀⠀⠀⠀⠙⢿⣿⣿⣿⣿⣿⣿⣿⣿⣿⣿⣿⣿⣿⣿⣿⣿⣿⣿⣿⣿⣿⣿⠟⠁⠀⠀⠀⠀⠀⠀⠀⠀⠀⠀⠀⠀⠀⠀⠀⠀⠀⠀⠀⠀⠀⠀⠀⠀⠀⠀⠀⠀⠀⠀⠀⠀⠀⠀⠀⠀⠀⠀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⣿⣿⣿⣿⣿⣿⣿⣿⣿⣿⣿⣿⣿⣿⣿⣿⣿⣿⣿⣿⣿⣿⣿⣿⣿⣿⣿⣿⣿⣿⣿⣿⣿⣿⣿⣿⣿⣿⣿⣿⣿⣿⡿⠟⠉⠀⠀⠀⠀⠉⠉⠛⠿⣿⣿⣿⣿⣿⣿⣿⣿⣿⣿⣿⣿⣿⣿⣿⣿⣿⣿⣿⣿⣿⣿⣿⣿⣿⣿⣿⣿⣿⣿⣿⣿⣿⣿⣿⣿⣿⡇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⣿⣿⣿⣿⣿⣿⣿⣿⣿⣿⣿⣿⣿⣿⣿⣿⣿⣿⣿⣿⣿⣿⣿⣿⣿⣿⣿⣿⣿⣿⣿⣿⣿⣿⣿⣿⣿⣿⣿⣿⣿⡟⠀⠀⠀⠀⠀⠀⠀⠀⠀⠀⠀⠈⠛⢿⣿⣿⣿⣿⣿⣿⣿⣿⣿⣿⣿⣿⣿⣿⣿⣿⣿⣿⣿⣿⣿⣿⣿⣿⣿⣿⣿⣿⣿⣿⣿⣿⣿⣿⡇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⣿⣿⣿⣿⣿⣿⣿⣿⣿⣿⣿⣿⣿⣿⣿⣿⣿⣿⣿⣿⣿⣿⣿⣿⣿⣿⣿⣿⣿⣿⣿⣿⣿⣿⣿⣿⢩⡟⢛⠟⠀⠀⠀⠀⠀⠀⠀⠀⠀⠀⠀⠀⠀⠀⠀⠀⠀⠀⠹⣿⣿⣿⣿⣿⣿⣿⣿⣿⣿⣿⣿⣿⣿⣿⣿⣿⣿⣿⣿⣿⣿⣿⣿⣿⣿⣿⣿⣿⣿⣿⡇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⣿⣿⣿⣿⣿⣿⣿⣿⣿⣿⣿⣿⣿⣿⣿⣿⣿⣿⣿⣿⣿⣿⣿⣿⣿⣿⣿⣿⣿⣿⣿⣿⣿⣿⣿⣏⣀⡈⠁⠀⠀⠀⠀⠀⠀⠀⠀⠀⠀⠀⠀⠀⠀⠀⠀⠀⠀⠀⠀⢹⣿⣿⣿⣿⣿⣿⣿⣿⣿⣿⣿⣿⣿⣿⣿⣿⣿⣿⣿⣿⣿⣿⣿⣿⣿⣿⣿⣿⣿⣿⡇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⣿⣿⣿⣿⣿⣿⣿⣿⣿⣿⣿⣿⣿⣿⣿⣿⣿⣿⣿⣿⣿⣿⣿⣿⣿⣿⣿⣿⣿⣿⣿⣿⣿⣿⣿⣿⣿⣿⣿⣷⣄⠀⠀⠀⠀⠀⠀⠀⠀⠀⠀⠀⠀⠀⠀⠀⣠⣶⣿⣿⣿⣿⣿⣿⣿⣿⣿⣿⣿⣿⣿⣿⣿⣿⣿⣿⣿⣿⣿⣿⣿⣿⣿⣿⣿⣿⣿⣿⣿⣿⡇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⣿⣿⣿⣿⣿⣿⣿⣿⣿⣿⣿⣿⣿⣿⣿⣿⣿⣿⣿⣿⣿⣿⣿⣿⣿⣿⣿⣿⣿⣿⣿⣿⣿⣿⣿⣿⣿⣿⣿⣿⣿⣷⣤⣀⠀⠀⠀⠀⠀⠀⠀⠀⢀⣠⣴⣾⣿⣿⣿⣿⣿⣿⣿⣿⣿⣿⣿⣿⣿⣿⣿⣿⣿⣿⣿⣿⣿⣿⣿⣿⣿⣿⣿⣿⣿⣿⣿⣿⣿⣿⡇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⣿⣿⣿⣿⣿⣿⣿⣿⣿⣿⣿⣿⣿⣿⣿⣿⣿⣿⣿⣿⣿⣿⣿⣿⣿⣿⣿⣿⣿⣿⣿⣿⣿⣿⣿⣿⣿⣿⣿⣿⣿⣿⣿⣿⣿⣿⣶⣶⣶⣾⣿⣿⣿⣿⣿⣿⣿⣿⣿⣿⣿⣿⣿⣿⣿⣿⣿⣿⣿⣿⣿⣿⣿⣿⣿⣿⣿⣿⣿⣿⣿⣿⣿⣿⣿⣿⣿⣿⣿⣿⡇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⠀⠈⠻⣿⡟⠁⠀⠀⠀⠀⠀⠀⠀⠀⠀⠀⠀⠀⠀⠀⠀⠀⠀⣸⣿⣿⣿⣿⣿⣿⣿⣿⣿⣿⣿⣿⣿⣿⣿⣿⣿⣿⣿⣿⣿⣿⣿⣿⣿⣿⣿⣿⣿⣿⣿⣿⣿⣿⣿⣿⣿⣿⣿⣿⣿⣿⣿⡇⠀⠀⠀⠀⠻⣿⣿⣿⣿⣿⣿⣿⣿⣿⣿⣿⣿⣿⣿⣿⣿⣿⡇</a:t>
            </a:r>
            <a:br/>
            <a:r>
              <a:t>⠀⠀⠀⠀⠀⠀⠀⠀⠀⠀⠀⠀⠀⠀⠀⠀⠀⠀⠀⠀⠀⠀⢠⣿⣿⣿⣿⣿⣿⣿⣿⣿⣿⣿⣿⣿⣿⣿⣿⣿⣿⣿⣿⣿⣿⣿⣿⣿⣿⣿⣿⣿⣿⣿⣿⣿⣿⣿⣿⣿⣿⣿⣿⣿⣿⣿⡿⠀⠀⠀⠀⠀⠀⠀⠙⠿⣿⣿⣿⣿⣿⣿⣿⣿⣿⣿⣿⣿⣿⣿⡇</a:t>
            </a:r>
            <a:br/>
            <a:r>
              <a:t>⠀⠀⠀⠀⠀⠀⠀⠀⠀⠀⠀⠀⠀⠀⠀⠀⠀⠀⠀⠀⠀⠀⠿⣿⣿⣿⣿⣿⣿⣿⣿⣿⣿⣿⣿⣿⣿⣿⣿⣿⣿⣿⣿⣿⣿⣿⣿⣿⣿⣿⣿⣿⣿⣿⣿⣿⣿⣿⣿⣿⣿⣿⣿⣿⣿⡟⠁⠀⠀⠀⠀⠀⠀⠀⠀⠀⠀⠉⠛⠿⣿⣿⣿⣿⣿⣿⣿⣿⣿⣿⡇</a:t>
            </a:r>
            <a:br/>
            <a:r>
              <a:t>⠀⠀⠀⠀⠀⠀⠀⠀⠀⠀⠀⠀⠀⠀⠀⠀⠀⠀⠀⠀⠀⠀⠀⠀⠙⠿⣿⣿⣿⣿⣿⣿⣿⣿⣿⣿⣿⣿⣿⣿⣿⣿⣿⣿⣿⣿⣿⣿⣿⣿⣿⣿⣿⣿⣿⣿⣿⣿⣿⣿⣿⣿⣿⣿⠋⠀⠀⠀⠀⠀⠀⠀⠀⠀⠀⠀⠀⠀⠀⠀⠀⠉⠙⠛⠿⠿⣿⣿⣿⣿⡇</a:t>
            </a:r>
            <a:br/>
            <a:r>
              <a:t>⠀⠀⠀⠀⠀⠀⠀⠀⠀⠀⠀⠀⠀⠀⠀⠀⠀⠀⠀⠀⠀⠀⠀⠀⠀⠀⠈⢻⣿⣿⣿⣿⣿⣿⣿⣿⣿⣿⣿⣿⣿⣿⣿⣿⣿⣿⣿⣿⣿⣿⣿⣿⣿⣿⣿⣿⣿⣿⣿⣿⣿⣿⠟⠁⠀⠀⠀⠀⠀⠀⠀⠀⠀⠀⠀⠀⠀⠀⠀⠀⠀⠀⠀⠀⠀⠀⠀⠀⠈⠉⠁</a:t>
            </a:r>
            <a:br/>
            <a:r>
              <a:t>⠀⠀⠀⠀⠀⠀⠀⠀⠀⠀⠀⠀⠀⠀⠀⠀⠀⠀⠀⠀⠀⠀⠀⠀⠀⠀⠀⣠⣿⣿⣿⣿⣿⣿⣿⣿⣿⣿⣿⣿⣿⣿⣿⣿⣿⣿⣿⣿⣿⣿⣿⣿⣿⣿⣿⣿⣿⣿⣿⡿⠟⠁⠀⠀⠀⠀⠀⠀⠀⠀⠀⠀⠀⠀⠀⠀⠀⠀⠀⠀⠀⠀⠀⠀⠀⠀⠀⠀⠀⠀⠀</a:t>
            </a:r>
            <a:br/>
            <a:r>
              <a:t>⠀⠀⠀⠀⠀⠀⠀⠀⠀⠀⠀⠀⠀⠀⠀⠀⠀⠀⠀⠀⠀⠀⠀⠀⣠⣶⣿⣿⣿⣿⣿⣿⣿⣿⣿⣿⣿⣿⣿⣿⣿⣿⣿⣿⣿⣿⣿⣿⣿⣿⣿⣿⣿⣿⣿⣿⣿⠟⠋⠀⠀⠀⠀⠀⠀⠀⠀⠀⠀⠀⠀⠀⠀⠀⠀⠀⠀⠀⠀⠀⠀⠀⠀⠀⠀⠀⠀⠀⠀⠀⠀</a:t>
            </a:r>
            <a:br/>
            <a:r>
              <a:t>⠀⠀⠀⠀⠀⠀⠀⠀⠀⠀⠀⠀⠀⠀⠀⠀⠀⠀⠀⠀⠀⠀⠀⠀⠹⣿⣿⣿⣿⣿⣿⣿⣿⣿⣿⣿⣿⣿⣿⣿⣿⣿⣿⣿⣿⣿⣿⣿⣿⣿⣿⣿⣿⡿⠟⠋⠀⠀⠀⠀⠀⠀⠀⠀⠀⠀⠀⠀⠀⠀⠀⠀⠀⠀⠀⠀⠀⠀⠀⠀⠀⠀⠀⠀⠀⠀⠀⠀⠀⠀⠀</a:t>
            </a:r>
            <a:br/>
            <a:r>
              <a:t>⠀⠀⠀⠀⠀⠀⠀⠀⠀⠀⠀⠀⠀⠀⠀⠀⠀⠀⠀⠀⠀⠀⠀⠀⠀⠘⣿⣿⣿⣿⣿⣿⣿⣿⣿⣿⣿⣿⣿⣿⣿⣿⣿⣿⣿⣿⣿⣿⣿⣿⡿⠛⠉⠀⠀⠀⠀⠀⠀⠀⠀⠀⠀⠀⠀⠀⠀⠀⠀⠀⠀⠀⠀⠀⠀⠀⠀⠀⠀⠀⠀⠀⠀⠀⠀⠀⠀⠀⠀⠀⠀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⠀⠀⠀⠀⠀⠀⠀⠀⠀⠀⠀⠀⠀⠀⠀⠀⠀⠀⠀⠀⠀⠀⠀⠀⠀⠀⠘⣿⣿⣿⣿⣿⣿⣿⣿⣿⣿⣿⣿⣿⣿⣿⣿⣿⣿⣿⣿⣿⣿⣿⠀⠀⠀⠀⠀⠀⠀⠀⠀⠀⠀⠀⠀⠀⠀⠀⠀⠀⠀⠀⠀⠀⠀⠀⠀⠀⠀⠀⠀⠀⠀⠀⠀⠀⠀⠀⠀⠀⠀⠀⠀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⠀⠀⠀⠀⠀⠀⠀⠀⠀⠀⠀⠀⠀⠀⠀⠀⠀⠀⠀⠀⠀⠀⠀⠀⠀⠀⠀⢀⣿⣿⣿⣿⣿⣿⣿⣿⣿⣿⣿⣿⣿⣿⣿⣿⣿⣿⣿⣿⣿⣿⣿⣧⡀⠀⠀⠀⠀⠀⠀⠀⠀⠀⠀⠀⠀⠀⠀⠀⠀⠀⠀⠀⠀⠀⠀⠀⠀⠀⠀⠀⠀⠀⠀⠀⠀⠀⠀⠀⠀⠀⠀</a:t>
            </a:r>
            <a:br/>
            <a:r>
              <a:t>⠀⠀⠀⠀⠀⠀⠀⠀⠀⠀⠀⠀⠀⠀⠀⠀⠀⠀⠀⠀⢠⣤⣤⣴⣶⣶⣾⣿⣿⣿⣿⣿⣿⣿⣿⣿⣿⣿⣿⣿⣿⣿⣿⣿⣿⣿⣿⣿⣿⣿⣿⣿⣿⣄⠀⠀⠀⠀⠀⠀⠀⠀⠀⠀⠀⠀⠀⠀⠀⠀⠀⠀⠀⠀⠀⠀⠀⠀⠀⠀⠀⠀⠀⠀⠀⠀⠀⠀⠀⠀⠀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⠀⠀⠀⠀⠀⠀⠀⠀⠀⠀⠀⠀⠀⠀⠀⠀⠀⠀⠀⠀⢸⣿⣿⣿⣿⣿⣿⣿⣿⣿⣿⣿⣿⣿⣿⣿⣿⣿⣿⣿⣿⣿⣿⣿⣿⣿⣿⣿⣿⣿⣿⣿⣿⣿⣷⣄⠀⠀⠀⠀⠀⠀⠀⠀⠀⠀⠀⠀⠀⠀⠀⠀⠀⠀⡄⠀⠀⠀⠀⠀⠀⠀⠀⠀⠀⠀⠀⠀⠀⠀⠀</a:t>
            </a:r>
            <a:br/>
            <a:r>
              <a:t>⡄⠀⠀⠀⠀⠀⠀⠀⠀⠀⠀⠀⠀⠀⠀⠀⠀⠀⠀⠀⠘⣿⣿⣿⣿⣿⣿⣿⣿⣿⣿⣿⣿⣿⣿⣿⣿⣿⣿⣿⣿⣿⣿⣿⣿⣿⣿⣿⣿⣿⣿⣿⣿⣿⣿⣿⣷⣄⡀⠀⠀⠀⠀⠀⠀⠀⠀⠀⠀⠀⠀⠀⠀⠀⣷⡀⠀⠀⠀⠀⠀⠀⠀⠀⠀⠀⠀⠀⠀⢀⡄</a:t>
            </a:r>
            <a:br/>
            <a:r>
              <a:t>⣿⣆⠀⠀⠀⠀⠀⠀⣠⣴⣆⡀⠀⠀⠀⠀⠀⠀⠀⠀⠀⣿⣿⣿⣿⣿⣿⣿⣿⣿⣿⣿⣿⣿⣿⣿⣿⣿⣿⣿⣿⣿⣿⣿⣿⣿⣿⣿⣿⣿⣿⣿⣿⣿⣿⣿⣿⣿⣿⣦⣄⡀⠀⠀⠀⠀⠀⠀⠀⠀⠀⠀⠀⠀⣿⣷⡀⠀⠀⠀⠀⠀⠀⠀⠀⠀⣀⣤⣾⣿⡇</a:t>
            </a:r>
            <a:br/>
            <a:r>
              <a:t>⣿⣿⣦⠀⠀⢀⣠⣾⣿⣿⣿⣿⣦⡀⠀⠀⠀⠀⠀⠀⢀⣿⣿⣿⣿⣿⣿⣿⣿⣿⣿⣿⣿⣿⣿⣿⣿⣿⣿⣿⣿⣿⣿⣿⣿⣿⣿⣿⣿⣿⣿⣿⣿⣿⣿⣿⣿⣿⣿⣿⣿⣿⣷⣦⣤⣀⡀⠀⠀⠀⠀⠀⠀⣸⣿⣿⣷⣤⣄⣀⣀⣤⣤⣶⣾⣿⣿⣿⣿⣿⡇</a:t>
            </a:r>
            <a:br/>
            <a:r>
              <a:t>⣿⣿⣿⣷⣾⣿⣿⣿⣿⣿⣿⣿⣿⣿⣷⣤⡀⠀⠀⠀⣸⣿⣿⣿⣿⣿⣿⣿⣿⣿⣿⣿⣿⣿⣿⣿⣿⣿⣿⣿⣿⣿⣿⣿⣿⣿⣿⣿⣿⣿⣿⣿⣿⣿⣿⣿⣿⣿⣿⣿⣿⣿⣿⣿⣿⣿⣿⣿⣿⣷⣶⣶⣿⣿⣿⣿⣿⣿⣿⣿⣿⣿⣿⣿⣿⣿⣿⣿⣿⣿⡇</a:t>
            </a:r>
            <a:br/>
            <a:r>
              <a:t>⣿⣿⣿⣿⣿⣿⣿⣿⣿⣿⣿⣿⣿⣿⣿⣿⣿⣷⣶⣾⣿⣿⣿⣿⣿⣿⣿⣿⣿⣿⣿⣿⣿⣿⣿⣿⣿⣿⣿⣿⣿⣿⣿⣿⣿⣿⣿⣿⣿⣿⣿⣿⣿⣿⣿⣿⣿⣿⣿⣿⣿⣿⣿⣿⣿⣿⣿⣿⣿⣿⣿⣿⣿⣿⣿⣿⣿⣿⣿⣿⣿⣿⣿⣿⣿⣿⣿⣿⣿⣿⡇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⣿⣿⣿⣿⣿⣿⣿⣿⣿⣿⣿⣿⡿⠋⠉⠹⣿⣿⣿⣿⣿⣿⣿⣿⣿⣿⣿⣿⣿⣿⣿⣿⣿⣿⣿⣿⣿⣿⣿⣿⣿⣿⣿⣿⣿⣿⣿⣿⣿⣿⣿⣿⣿⣿⣿⣿⣿⣿⣿⣿⣿⣿⣿⣿⣿⣿⣿⣿⣿⣿⣿⣿⣿⣿⣿⣿⣿⣿⣿⣿⣿⣿⣿⣿⣿⣿⣿⣿⣿⣿⡇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⣿⣿⣿⣿⣿⣿⣿⣿⣿⣿⣿⡟⠁⠀⠀⠀⢹⣿⣿⣿⣿⣿⣿⣿⣿⣿⣿⣿⣿⣿⣿⣿⣿⣿⣿⣿⣿⣿⣿⣿⣿⣿⣿⣿⣿⣿⣿⣿⣿⣿⣿⣿⣿⣿⣿⣿⣿⣿⣿⣿⣿⣿⣿⣿⣿⣿⣿⣿⣿⣿⣿⣿⣿⣿⣿⡿⠋⠉⠙⠻⣿⣿⣿⣿⣿⣿⣿⣿⣿⣿⡇</a:t>
            </a:r>
            <a:br/>
            <a:r>
              <a:t>⣿⣿⣿⣿⣿⣿⣿⣿⣿⣿⠋⠀⠀⠀⠀⠀⠀⢿⣿⣿⣿⣿⣿⣿⣿⣿⣿⣿⣿⣿⣿⣿⣿⣿⣿⣿⣿⣿⣿⣿⣿⣿⣿⣿⣿⣿⣿⣿⣿⣿⣿⣿⣿⣿⣿⣿⣿⣿⣿⣿⣿⣿⠁⠀⠀⠀⠉⠙⠛⠻⠿⣿⣿⣿⡟⠀⠀⠀⠀⠀⠀⠙⢿⣿⣿⣿⣿⣿⠿⢿⡇</a:t>
            </a:r>
            <a:br/>
            <a:r>
              <a:t>⣿⣿⣿⣿⣿⣿⣿⣿⡿⠃⠀⠀⠀⠀⠀⠀⠀⠈⣿⣿⣿⣿⣿⣿⣿⣿⣿⣿⣿⣿⣿⣿⣿⣿⣿⣿⣿⣿⣿⣿⣿⣿⣿⣿⣿⣿⣿⣿⣿⣿⣿⣿⣿⣿⣿⣿⣿⣿⣿⣿⣿⡏⠀⠀⠀⠀⠀⠀⠀⠀⠀⠀⠈⠉⠁⠀⠀⠀⠀⠀⠀⠀⠀⠙⠛⠉⠁⠀⠀⠀⡇</a:t>
            </a:r>
            <a:br/>
            <a:r>
              <a:t>⣿⣿⣿⣿⣿⣿⣿⣿⠃⠀⠀⠀⠀⠀⠀⠀⠀⠀⠘⣿⣿⣿⣿⣿⣿⣿⣿⣿⣿⣿⣿⣿⣿⣿⣿⣿⣿⣿⣿⣿⣿⣿⣿⣿⣿⣿⣿⣿⣿⣿⣿⣿⣿⣿⣿⣿⣿⣿⣿⣿⣿⡇⠀⠀⠀⠀⠀⠀⠀⠀⠀⠀⠀⠀⠀⠀⠀⠀⠀⠀⠀⠀⠀⠀⠀⠀⠀⠀⠀⠀⠀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⠿⣿⣿⣿⣿⣿⣿⣿⠀⠀⠀⠀⠀⠀⠀⠀⠀⠀⠀⢿⣿⣿⣿⣿⣿⣿⣿⣿⣿⣿⣿⣿⣿⣿⣿⣿⣿⣿⣿⣿⣿⣿⣿⣿⣿⣿⣿⣿⣿⣿⣿⣿⣿⣿⣿⣿⣿⣿⣿⣿⣿⠁⠀⠀⠀⠀⠀⠀⠀⠀⠀⠀⠀⠀⠀⠀⠀⠀⠀⠀⠀⠀⠀⠀⠀⠀⠀⠀⠀⠀⠀</a:t>
            </a:r>
            <a:br/>
            <a:r>
              <a:t>⠀⠀⠈⠙⠻⢿⣿⣿⠀⠀⠀⠀⠀⠀⠀⠀⠀⠀⠀⢸⣿⣿⣿⣿⠿⠿⠛⠛⠛⠉⠉⠉⠉⠉⠉⠉⠛⠛⠛⠛⠛⠛⠛⠛⢻⣿⣿⣿⣿⡿⠿⠛⠛⠛⠋⠉⠉⠉⠉⠉⠉⠀⠀⠀⠀⠀⠀⠀⠀⠀⠀⠀⠀⠀⠀⠀⠀⠀⠀⠀⠀⠀⠀⠀⠀⠀⠀⠀⠀⠀⠀</a:t>
            </a:r>
            <a:br/>
            <a:r>
              <a:t>⠀⠀⠀⠀⠀⠀⠙⢿⡆⠀⠀⠀⠀⠀⠀⠀⠀⠀⠀⣾⠿⠛⠉⠀⠀⠀⠀⠀⠀⠀⠀⠀⠀⠀⠀⠀⠀⠀⠀⠀⠀⠀⠀⣠⣼⣿⣿⡿⠁⠀⠀⠀⠀⠀⠀⠀⠀⠀⠀⠀⠀⠀⠀⠀⠀⠀⠀⠀⠀⠀⠀⠀⠀⠀⠀⠀⠀⠀⠀⠀⠀⠀⠀⠀⠀⠀⠀⠀⠀⠀⠀</a:t>
            </a:r>
            <a:br/>
            <a:r>
              <a:t>⠀⠀⠀⠀⠀⠀⠀⠀⠙⡄⠀⠀⠀⠀⠀⠀⠀⠀⠈⠀⠀⠀⠀⠀⠀⠀⠀⠀⠀⠀⠀⠀⠀⠀⠀⠀⠀⠀⠀⠀⠀⣠⣾⣿⣿⣿⣿⣷⠀⠀⠀⠀⠀⠀⠀⠀⠀⠀⠀⠀⠀⠀⠀⠀⠀⠀⠀⠀⠀⠀⠀⠀⠀⠀⠀⠀⠀⠀⠀⠀⠀⠀⠀⠀⠀⠀⠀⠀⠀⠀⠀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⠀⠀⠀⠀⠀⠀⠀⠀⠀⠀⠀⠀⠀⠀⠀⠀⠀⠀⠀⠀⠀⠀⠀⠀⠀⠀⠀⠀⠀⠀⠀⠀⠀⠀⠀⠀⠀⠀⢀⣠⣾⣿⣿⣿⣿⣿⣿⣿⣷⣄⠀⠀⠀⠀⠀⠀⠀⠀⠀⠀⠀⠀⠀⠀⠀⠀⠀⠀⠀⠀⠀⠀⠀⠀⠀⠀⠀⠀⠀⠀⠀⠀⠀⠀⠀⠀⠀⠀⠀⠀⠀</a:t>
            </a:r>
            <a:br/>
            <a:r>
              <a:t>⣦⣄⠀⠀⠀⠀⠀⠀⠀⠀⠀⠀⠀⠀⠀⠀⠀⠀⠀⠀⠀⠀⠀⠀⠀⠀⠀⠀⠀⠀⠀⠀⠀⠀⠀⠀⢀⣴⣿⣿⣿⣿⣿⣿⣿⣿⣿⣿⣿⣿⣦⣀⠀⠀⠀⠀⠀⠀⠀⠀⠀⠀⠀⠀⠀⠀⠀⠀⠀⠀⠀⠀⠀⠀⠀⠀⠀⠀⠀⠀⠀⠀⠀⠀⠀⠀⠀⠀⠀⠀⠀</a:t>
            </a:r>
            <a:br/>
            <a:r>
              <a:t>⣿⣿⣿⣦⡀⠀⠀⠀⠀⠀⠀⠀⠀⠀⠀⠀⠀⠀⠀⠀⠀⠀⠀⠀⠀⠀⠀⠀⠀⠀⠀⠀⠀⠀⣀⣴⣿⣿⣿⣿⣿⣿⣿⣿⣿⣿⣿⣿⣿⣿⣿⣿⣶⣄⠀⠀⠀⠀⠀⠀⠀⠀⠀⠀⠀⠀⠀⠀⠀⠀⠀⠀⠀⠀⠀⠀⠀⠀⠀⠀⠀⠀⠀⠀⠀⠀⠀⠀⠀⠀⠀</a:t>
            </a:r>
            <a:br/>
            <a:r>
              <a:t>⣿⠿⠿⠛⠁⠀⠀⠀⠀⠀⠀⠀⠀⠀⠀⠀⠀⠀⠀⠀⠀⠀⠀⠀⠀⠀⠀⠀⠀⠀⣀⣠⣴⣾⣿⣿⣿⣿⣿⣿⣿⣿⣿⣿⣿⣿⣿⣿⣿⣿⣿⣿⣿⣿⣷⣄⠀⠀⠀⠀⠀⠀⠀⠀⠀⠀⠀⠀⠀⠀⠀⠀⠀⠀⠀⠀⠀⠀⠀⠀⠀⠀⠀⠀⠀⠀⠀⠀⠀⠀⠀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⠀⠀⠀⠀⠀⠀⠀⠀⠀⠀⠀⠀⠀⠀⠀⠀⠀⠀⠀⠀⠀⠀⠀⠠⣤⣤⣶⣶⣾⣿⣿⣿⣿⣿⣿⣿⣿⣿⣿⣿⣿⣿⣿⣿⣿⣿⣿⣿⣿⣿⣿⣿⣿⣿⡿⠁⠀⠀⠀⠀⠀⠀⠀⠀⠀⠀⠀⠀⠀⠀⠀⠀⠀⠀⠀⠀⠀⠀⠀⠀⠀⠀⠀⠀⠀⠀⠀⠀⠀⠀⠀</a:t>
            </a:r>
            <a:br/>
            <a:r>
              <a:t>⣤⣴⣶⣶⣾⣷⡆⠀⠀⠀⠀⠀⠀⠀⠀⠀⠀⠀⠀⠀⠀⠀⠀⠀⠀⠉⠻⣿⣿⣿⣿⣿⣿⣿⣿⣿⣿⣿⣿⣿⣿⣿⣿⣿⣿⣿⣿⣿⣿⣿⣿⣿⣿⠟⠀⠀⠀⠀⠀⠀⠀⠀⠀⠀⠀⠀⠀⠀⠀⠀⠀⠀⠀⠀⠀⠀⠀⠀⠀⠀⠀⠀⠀⠀⠀⠀⠀⠀⠀⠀⠀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⠀⠀⠸⣿⣿⣿⠟⠋⠀⠀⠀⠀⠀⠀⠀⠀⣿⣿⣿⣿⣿⣿⣿⣿⣿⣿⣿⣿⣿⣿⣿⣿⣿⣿⣿⣿⣿⣿⣿⣿⣿⣿⣿⣿⣿⣿⣿⣿⣿⣿⣿⣿⣿⣿⣿⣿⣿⣿⣿⣿⣿⣿⣿⣿⣿⣿⣿⣧⠀⠀⠀⠹⣿⣿⣿⣿⣿⣿⣿⣿⣿⣿⣿⣿⣿⣿⣿⣿⣿⣿⡇</a:t>
            </a:r>
            <a:br/>
            <a:r>
              <a:t>⠃⠀⠀⠙⠛⠁⠀⠀⠀⠀⠀⠀⠀⠀⠀⠀⠀⠀⠀⠈⠉⠉⠉⠙⣿⣿⣿⣿⣿⣿⣿⣿⣿⣿⣿⣿⣿⣿⣿⣿⣿⣿⣿⣿⣿⣿⣿⣿⣿⣿⣿⣿⣿⣿⣿⣿⣿⣿⣿⣿⣿⣿⣿⣿⣿⣿⣿⣿⠀⠀⠀⠀⠈⠻⣿⣿⣿⣿⣿⣿⣿⣿⣿⣿⣿⣿⣿⣿⣿⣿⡇</a:t>
            </a:r>
            <a:br/>
            <a:r>
              <a:t>⠀⠀⠀⠀⠀⠀⠀⠀⠀⠀⠀⠀⠀⠀⠀⠀⠀⠀⠀⠀⠀⠀⠀⢠⣿⣿⣿⣿⣿⣿⣿⣿⣿⣿⣿⣿⣿⣿⣿⣿⣿⣿⣿⣿⣿⣿⣿⣿⣿⣿⣿⣿⣿⣿⣿⣿⣿⣿⣿⣿⣿⣿⣿⣿⣿⣿⣿⣿⠀⠀⠀⠀⠀⠀⠀⠉⠛⠿⣿⣿⣿⣿⣿⣿⣿⣿⣿⣿⣿⣿⡇</a:t>
            </a:r>
            <a:br/>
            <a:r>
              <a:t>⠀⠀⠀⠀⠀⠀⠀⠀⠀⠀⠀⠀⠀⠀⠀⠀⠀⠀⠀⠀⠀⠀⣰⣿⣿⣿⣿⣿⣿⣿⣿⣿⣿⣿⣿⣿⣿⣿⣿⣿⣿⣿⣿⣿⣿⣿⣿⣿⣿⣿⣿⣿⣿⣿⣿⣿⣿⣿⣿⣿⣿⣿⣿⣿⣿⣿⣿⠏⠀⠀⠀⠀⠀⠀⠀⠀⠀⠀⠀⠈⠙⠛⠻⠿⢿⣿⣿⣿⣿⣿⡇</a:t>
            </a:r>
            <a:br/>
            <a:r>
              <a:t>⠀⠀⠀⠀⠀⠀⠀⠀⠀⠀⠀⠀⠀⠀⠀⠀⠀⠀⠀⠀⠀⠀⠉⠻⣿⣿⣿⣿⣿⣿⣿⣿⣿⣿⣿⣿⣿⣿⣿⣿⣿⣿⣿⣿⣿⣿⣿⣿⣿⣿⣿⣿⣿⣿⣿⣿⣿⣿⣿⣿⣿⣿⣿⣿⣿⣿⠏⠀⠀⠀⠀⠀⠀⠀⠀⠀⠀⠀⠀⠀⠀⠀⠀⠀⠀⠀⠀⠀⠉⠉⠁</a:t>
            </a:r>
            <a:br/>
            <a:r>
              <a:t>⠀⠀⠀⠀⠀⠀⠀⠀⠀⠀⠀⠀⠀⠀⠀⠀⠀⠀⠀⠀⠀⠀⠀⠀⠈⠻⣿⣿⣿⣿⣿⣿⣿⣿⣿⣿⣿⣿⣿⣿⣿⣿⣿⣿⣿⣿⣿⣿⣿⣿⣿⣿⣿⣿⣿⣿⣿⣿⣿⣿⣿⣿⣿⣿⡿⠃⠀⠀⠀⠀⠀⠀⠀⠀⠀⠀⠀⠀⠀⠀⠀⠀⠀⠀⠀⠀⠀⠀⠀⠀⠀</a:t>
            </a:r>
            <a:br/>
            <a:r>
              <a:t>⠀⠀⠀⠀⠀⠀⠀⠀⠀⠀⠀⠀⠀⠀⠀⠀⠀⠀⠀⠀⠀⠀⠀⠀⠀⠀⠈⢿⣿⣿⣿⣿⣿⣿⣿⣿⣿⣿⣿⣿⣿⣿⣿⣿⣿⣿⣿⣿⣿⣿⣿⣿⣿⣿⣿⣿⣿⣿⣿⣿⣿⣿⣿⠟⠁⠀⠀⠀⠀⠀⠀⠀⠀⠀⠀⠀⠀⠀⠀⠀⠀⠀⠀⠀⠀⠀⠀⠀⠀⠀⠀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⠀⠀⠀⠀⠀⠀⠀⠀⠀⠀⠀⠀⠀⠀⠀⠀⠀⠀⠀⠀⠀⠀⠀⠀⠀⠀⣠⣾⣿⣿⣿⣿⣿⣿⣿⣿⣿⣿⣿⣿⣿⣿⣿⣿⣿⣿⣿⣿⣿⣿⣿⣿⣿⣿⣿⣿⣿⣿⣿⣿⣿⠟⠁⠀⠀⠀⠀⠀⠀⠀⠀⠀⠀⠀⠀⠀⠀⠀⠀⠀⠀⠀⠀⠀⠀⠀⠀⠀⠀⠀⠀</a:t>
            </a:r>
            <a:br/>
            <a:r>
              <a:t>⠀⠀⠀⠀⠀⠀⠀⠀⠀⠀⠀⠀⠀⠀⠀⠀⠀⠀⠀⠀⠀⠀⠀⢶⣾⣿⣿⣿⣿⣿⣿⣿⣿⣿⣿⣿⣿⣿⣿⣿⣿⣿⣿⣿⣿⣿⣿⣿⣿⣿⣿⣿⣿⣿⣿⣿⣿⣿⣿⠟⠁⠀⠀⠀⠀⠀⠀⠀⠀⠀⠀⠀⠀⠀⠀⠀⠀⠀⠀⠀⠀⠀⠀⠀⠀⠀⠀⠀⠀⠀⠀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⠀⠀⠀⠀⠀⠀⠀⠀⠀⠀⠀⠀⠀⠀⠀⠀⠀⠀⠀⠀⠀⠀⠀⠈⣿⣿⣿⣿⣿⣿⣿⣿⣿⣿⣿⣿⣿⣿⣿⣿⣿⣿⣿⣿⣿⣿⣿⣿⣿⣿⣿⣿⣿⣿⣿⣿⡿⠋⠁⠀⠀⠀⠀⠀⠀⠀⠀⠀⠀⠀⠀⠀⠀⠀⠀⠀⠀⠀⠀⠀⠀⠀⠀⠀⠀⠀⠀⠀⠀⠀⠀</a:t>
            </a:r>
            <a:br/>
            <a:r>
              <a:t>⠀⠀⠀⠀⠀⠀⠀⠀⠀⠀⠀⠀⠀⠀⠀⠀⠀⠀⠀⠀⠀⠀⠀⠀⠸⣿⣿⣿⣿⣿⣿⣿⣿⣿⣿⣿⣿⣿⣿⣿⣿⣿⣿⣿⣿⣿⣿⣿⣿⣿⣿⣿⣿⡿⠟⠁⠀⠀⠀⠀⠀⠀⠀⠀⠀⠀⠀⠀⠀⠀⠀⠀⠀⠀⠀⠀⠀⠀⠀⠀⠀⠀⠀⠀⠀⠀⠀⠀⠀⠀⠀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⠀⠀⠀⠀⠀⠀⠀⠀⠀⠀⠀⠀⠀⠀⠀⠀⠀⠀⠀⠀⠀⠀⠀⠀⢀⣠⣿⣿⣿⣿⣿⣿⣿⣿⣿⣿⣿⣿⣿⣿⣿⣿⣿⣿⣿⣿⣿⣿⣿⣿⣿⣿⣿⣿⣷⣄⠀⠀⠀⠀⠀⠀⠀⠀⠀⠀⠀⠀⠀⠀⠀⠀⠀⠀⠀⠀⠀⠀⠀⠀⠀⠀⠀⠀⠀⠀⠀⠀⠀⠀⠀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⠀⠀⠀⠀⠀⠀⠀⠀⠀⠀⠀⠀⠀⠀⠀⠀⠀⠀⢺⣿⣿⣿⣿⣿⣿⣿⣿⣿⣿⣿⣿⣿⣿⣿⣿⣿⣿⣿⣿⣿⣿⣿⣿⣿⣿⣿⣿⣿⣿⣿⣿⣿⣿⣿⣿⣿⣷⣄⠀⠀⠀⠀⠀⠀⠀⠀⠀⠀⠀⠀⠀⠀⠀⠀⠀⠀⠀⠀⡄⠀⠀⠀⠀⠀⠀⠀⠀⠀⠀⠀⠀</a:t>
            </a:r>
            <a:br/>
            <a:r>
              <a:t>⠀⠀⠀⠀⠀⠀⠀⠀⠀⠀⠀⠀⠀⠀⠀⠀⠀⠀⣺⣿⣿⣿⣿⣿⣿⣿⣿⣿⣿⣿⣿⣿⣿⣿⣿⣿⣿⣿⣿⣿⣿⣿⣿⣿⣿⣿⣿⣿⣿⣿⣿⣿⣿⣿⣿⣿⣿⣿⣷⣄⡀⠀⠀⠀⠀⠀⠀⠀⠀⠀⠀⠀⠀⠀⠀⠀⠀⠀⣿⡄⠀⠀⠀⠀⠀⠀⠀⠀⠀⠀⠀</a:t>
            </a:r>
            <a:br/>
            <a:r>
              <a:t>⠀⠀⠀⠀⢀⣤⣾⣷⡄⠀⠀⠀⠀⠀⠀⠀⠀⠀⣿⣿⣿⣿⣿⣿⣿⣿⣿⣿⣿⣿⣿⣿⣿⣿⣿⣿⣿⣿⣿⣿⣿⣿⣿⣿⣿⣿⣿⣿⣿⣿⣿⣿⣿⣿⣿⣿⣿⣿⣿⣿⣿⣦⣄⡀⠀⠀⠀⠀⠀⠀⠀⠀⠀⠀⠀⠀⠀⠀⣿⣿⣦⠀⠀⠀⠀⠀⢀⣠⣤⣾⡇</a:t>
            </a:r>
            <a:br/>
            <a:r>
              <a:t>⣦⣠⣤⣾⣿⣿⣿⣿⣿⣦⡀⠀⠀⠀⠀⠀⠀⠀⣿⣿⣿⣿⣿⣿⣿⣿⣿⣿⣿⣿⣿⣿⣿⣿⣿⣿⣿⣿⣿⣿⣿⣿⣿⣿⣿⣿⣿⣿⣿⣿⣿⣿⣿⣿⣿⣿⣿⣿⣿⣿⣿⣿⣿⣿⣷⣦⣄⣀⡀⠀⠀⠀⠀⠀⠀⠀⠀⢀⣿⣿⣿⣿⣶⣶⣶⣿⣿⣿⣿⣿⡇</a:t>
            </a:r>
            <a:br/>
            <a:r>
              <a:t>⣿⣿⣿⣿⣿⣿⣿⣿⣿⣿⣿⣦⣄⠀⠀⠀⠀⣸⣿⣿⣿⣿⣿⣿⣿⣿⣿⣿⣿⣿⣿⣿⣿⣿⣿⣿⣿⣿⣿⣿⣿⣿⣿⣿⣿⣿⣿⣿⣿⣿⣿⣿⣿⣿⣿⣿⣿⣿⣿⣿⣿⣿⣿⣿⣿⣿⣿⣿⣿⣿⣿⣶⣶⣶⣶⣶⣾⣿⣿⣿⣿⣿⣿⣿⣿⣿⣿⣿⣿⣿⡇</a:t>
            </a:r>
            <a:br/>
            <a:r>
              <a:t>⣿⣿⣿⣿⣿⣿⣿⣿⣿⣿⣿⣿⣿⣷⣦⣤⣴⣿⣿⣿⣿⣿⣿⣿⣿⣿⣿⣿⣿⣿⣿⣿⣿⣿⣿⣿⣿⣿⣿⣿⣿⣿⣿⣿⣿⣿⣿⣿⣿⣿⣿⣿⣿⣿⣿⣿⣿⣿⣿⣿⣿⣿⣿⣿⣿⣿⣿⣿⣿⣿⣿⣿⣿⣿⣿⣿⣿⣿⣿⣿⣿⣿⣿⣿⣿⣿⣿⣿⣿⣿⡇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⣿⣿⣿⣿⣿⣿⣿⣿⣿⣿⣿⣿⣿⣿⣿⠟⠉⠉⢿⣿⣿⣿⣿⣿⣿⣿⣿⣿⣿⣿⣿⣿⣿⣿⣿⣿⣿⣿⣿⣿⣿⣿⣿⣿⣿⣿⣿⣿⣿⣿⣿⣿⣿⣿⣿⣿⣿⣿⣿⣿⣿⣿⣿⣿⣿⣿⣿⣿⣿⣿⣿⣿⣿⣿⣿⣿⣿⣿⣿⣿⣿⣿⣿⣿⣿⣿⣿⣿⣿⣿⡇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⣿⣿⣿⣿⣿⣿⣿⣿⣿⣿⣿⣿⣿⠟⠁⠀⠀⠀⠸⣿⣿⣿⣿⣿⣿⣿⣿⣿⣿⣿⣿⣿⣿⣿⣿⣿⣿⣿⣿⣿⣿⣿⣿⣿⣿⣿⣿⣿⣿⣿⣿⣿⣿⣿⣿⣿⣿⣿⣿⣿⣿⣿⣿⣿⣿⣿⣿⣿⣿⣿⣿⣿⣿⡟⠁⠀⠈⠙⠻⢿⣿⣿⣿⣿⣿⣿⣿⣿⣿⣿⡇</a:t>
            </a:r>
            <a:br/>
            <a:r>
              <a:t>⣿⣿⣿⣿⣿⣿⣿⣿⣿⣿⣿⡿⠁⠀⠀⠀⠀⠀⠀⢻⣿⣿⣿⣿⣿⣿⣿⣿⣿⣿⣿⣿⣿⣿⣿⣿⣿⣿⣿⣿⣿⣿⣿⣿⣿⣿⣿⣿⣿⣿⣿⣿⣿⣿⣿⣿⣿⣿⣿⣿⡿⠛⠛⠛⠻⠿⠿⢿⣿⣿⣿⣿⡿⠀⠀⠀⠀⠀⠀⠀⠙⠿⣿⠿⠋⠉⠀⠀⢻⣿⡇</a:t>
            </a:r>
            <a:br/>
            <a:r>
              <a:t>⣿⣿⣿⣿⣿⣿⣿⣿⣿⣿⠏⠀⠀⠀⠀⠀⠀⠀⠀⠘⣿⣿⣿⣿⣿⣿⣿⣿⣿⣿⣿⣿⣿⣿⣿⣿⣿⣿⣿⣿⣿⣿⣿⣿⣿⣿⣿⣿⣿⣿⣿⣿⣿⣿⣿⣿⣿⣿⣿⣿⠁⠀⠀⠀⠀⠀⠀⠀⠀⠀⠉⠉⠃⠀⠀⠀⠀⠀⠀⠀⠀⠀⠀⠀⠀⠀⠀⠀⠘⣿⡇</a:t>
            </a:r>
            <a:br/>
            <a:r>
              <a:t>⠿⢿⣿⣿⣿⣿⣿⣿⣿⡏⠀⠀⠀⠀⠀⠀⠀⠀⠀⠀⢿⣿⣿⣿⣿⣿⣿⣿⣿⣿⣿⣿⣿⣿⣿⣿⣿⣿⣿⣿⣿⣿⣿⣿⣿⣿⣿⣿⣿⣿⣿⣿⣿⣿⣿⣿⣿⣿⣿⣿⠀⠀⠀⠀⠀⠀⠀⠀⠀⠀⠀⠀⠀⠀⠀⠀⠀⠀⠀⠀⠀⠀⠀⠀⠀⠀⠀⠀⠀⠘⡇</a:t>
            </a:r>
            <a:br/>
            <a:r>
              <a:t>⠀⠀⠈⠙⠻⢿⣿⣿⣿⠁⠀⠀⠀⠀⠀⠀⠀⠀⠀⠀⢸⣿⣿⣿⣿⣿⣿⣿⣿⣿⣿⣿⣿⣿⣿⣿⣿⣿⣿⣿⣿⣿⣿⣿⣿⣿⣿⣿⣿⣿⣿⣿⣿⣿⣿⣿⣿⣿⣿⣿⠀⠀⠀⠀⠀⠀⠀⠀⠀⠀⠀⠀⠀⠀⠀⠀⠀⠀⠀⠀⠀⠀⠀⠀⠀⠀⠀⠀⠀⠀⠃</a:t>
            </a:r>
            <a:br/>
            <a:r>
              <a:t>⠀⠀⠀⠀⠀⠀⠙⢿⣿⡄⠀⠀⠀⠀⠀⠀⠀⠀⠀⠀⢸⣿⣿⣿⣿⣿⣿⣿⣿⣿⣿⣿⣿⣿⣿⣿⣿⣿⣿⣿⣿⣿⣿⣿⣿⣿⣿⣿⣿⣿⣿⣿⣿⣿⣿⣿⣿⣿⣿⣿⠀⠀⠀⠀⠀⠀⠀⠀⠀⠀⠀⠀⠀⠀⠀⠀⠀⠀⠀⠀⠀⠀⠀⠀⠀⠀⠀⠀⠀⠀⠇</a:t>
            </a:r>
            <a:br/>
            <a:r>
              <a:t>⠀⠀⠀⠀⠀⠀⠀⠀⠹⣇⠀⠀⠀⠀⠀⠀⠀⠀⠀⠀⣼⣿⠿⠛⠛⠉⠉⠉⠁⠀⠈⠉⠉⠉⠉⠙⠛⠛⠻⠿⠿⠿⣿⣿⣿⣿⣿⣿⣿⣿⡿⠿⠛⠛⠋⠉⠉⠀⠀⠀⠀⠀⠀⠀⠀⠀⠀⠀⠀⠀⠀⠀⠀⠀⠀⠀⠀⠀⠀⠀⠀⠀⠀⠀⠀⠀⠀⠀⠀⠀⠀</a:t>
            </a:r>
            <a:br/>
            <a:r>
              <a:t>⠀⠀⠀⠀⠀⠀⠀⠀⠀⠘⠀⠀⠀⠀⠀⠀⠀⠀⠀⠘⠉⠀⠀⠀⠀⠀⠀⠀⠀⠀⠀⠀⠀⠀⠀⠀⠀⠀⠀⠀⠀⠀⠀⠀⠀⢹⣿⡟⠉⠀⠀⠀⠀⠀⠀⠀⠀⠀⠀⠀⠀⠀⠀⠀⠀⠀⠀⠀⠀⠀⠀⠀⠀⠀⠀⠀⠀⠀⠀⠀⠀⠀⠀⠀⠀⠀⠀⠀⠀⠀⠀</a:t>
            </a:r>
            <a:br/>
            <a:r>
              <a:t>⣶⣄⠀⠀⠀⠀⠀⠀⠀⠀⠀⠀⠀⠀⠀⠀⠀⠀⠀⠀⠀⠀⠀⠀⠀⠀⠀⠀⠀⠀⠀⠀⠀⠀⠀⠀⠀⠀⠀⠀⠀⠀⢀⣠⣴⣿⣿⡀⠀⠀⠀⠀⠀⠀⠀⠀⠀⠀⠀⠀⠀⠀⠀⠀⠀⠀⠀⠀⠀⠀⠀⠀⠀⠀⠀⠀⠀⠀⠀⠀⠀⠀⠀⠀⠀⠀⠀⠀⠀⠀⠀</a:t>
            </a:r>
            <a:br/>
            <a:r>
              <a:t>⣿⣿⣷⣄⠀⠀⠀⠀⠀⠀⠀⠀⠀⠀⠀⠀⠀⠀⠀⠀⠀⠀⠀⠀⠀⠀⠀⠀⠀⠀⠀⠀⠀⠀⠀⠀⠀⠀⠀⠀⣠⣶⣿⣿⣿⣿⣿⣷⣄⠀⠀⠀⠀⠀⠀⠀⠀⠀⠀⠀⠀⠀⠀⠀⠀⠀⠀⠀⠀⠀⠀⠀⠀⠀⠀⠀⠀⠀⠀⠀⠀⠀⠀⠀⠀⠀⠀⠀⠀⠀⠀</a:t>
            </a:r>
            <a:br/>
            <a:r>
              <a:t>⣿⣿⡿⠿⠃⠀⠀⠀⠀⠀⠀⠀⠀⠀⠀⠀⠀⠀⠀⠀⠀⠀⠀⠀⠀⠀⠀⠀⠀⠀⠀⠀⠀⠀⠀⠀⠀⣀⣴⣿⣿⣿⣿⣿⣿⣿⣿⣿⣿⣷⣄⠀⠀⠀⠀⠀⠀⠀⠀⠀⠀⠀⠀⠀⠀⠀⠀⠀⠀⠀⠀⠀⠀⠀⠀⠀⠀⠀⠀⠀⠀⠀⠀⠀⠀⠀⠀⠀⠀⠀⠀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⠀⠀⠀⠀⠀⠀⠀⠀⠀⠀⠀⠀⠀⠀⠀⠀⠀⠀⠀⠀⠀⠀⠀⠀⠀⠀⠀⠀⠀⠀⠀⠀⠀⠀⣀⣴⣾⣿⣿⣿⣿⣿⣿⣿⣿⣿⣿⣿⣿⣿⣿⣿⣦⣄⠀⠀⠀⠀⠀⠀⠀⠀⠀⠀⠀⠀⠀⠀⠀⠀⠀⠀⠀⠀⠀⠀⠀⠀⠀⠀⠀⠀⠀⠀⠀⠀⠀⠀⠀⠀⠀</a:t>
            </a:r>
            <a:br/>
            <a:r>
              <a:t>⣤⣤⣤⣤⣤⣄⠀⠀⠀⠀⠀⠀⠀⠀⠀⠀⠀⠀⠀⠀⠀⠀⠀⠀⠀⠀⠀⠀⣀⣀⣠⣤⣶⣿⣿⣿⣿⣿⣿⣿⣿⣿⣿⣿⣿⣿⣿⣿⣿⣿⣿⣿⣿⣿⣿⣦⡄⠀⠀⠀⠀⠀⠀⠀⠀⠀⠀⠀⠀⠀⠀⠀⠀⠀⠀⠀⠀⠀⠀⠀⠀⠀⠀⠀⠀⠀⠀⠀⠀⠀⠀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⡆⠀⠈⣿⣿⣿⣿⡿⠟⠋⠉⠁⠀⠀⠀⠀⢸⣿⣿⣿⣿⣿⣿⣿⣿⣿⣿⣿⣿⣿⣿⣿⣿⣿⣿⣿⣿⣿⣿⣿⣿⣿⣿⣿⣿⣿⣿⣿⣿⣿⣿⣿⣿⣿⣿⣿⣿⣿⣿⣿⣿⣿⣿⣿⣿⣿⣿⣇⠀⠀⠀⢻⣿⣿⣿⣿⣿⣿⣿⣿⣿⣿⣿⣿⣿⣿⣿⣿⣿⣿⡇</a:t>
            </a:r>
            <a:br/>
            <a:r>
              <a:t>⡇⠀⠀⠙⢿⠟⠉⠀⠀⠀⠀⠀⠀⠀⠀⠀⠸⠿⠿⢿⣿⣿⣿⣿⣿⣿⣿⣿⣿⣿⣿⣿⣿⣿⣿⣿⣿⣿⣿⣿⣿⣿⣿⣿⣿⣿⣿⣿⣿⣿⣿⣿⣿⣿⣿⣿⣿⣿⣿⣿⣿⣿⣿⣿⣿⣿⣿⣿⡄⠀⠀⠀⠹⣿⣿⣿⣿⣿⣿⣿⣿⣿⣿⣿⣿⣿⣿⣿⣿⣿⡇</a:t>
            </a:r>
            <a:br/>
            <a:r>
              <a:t>⠀⠀⠀⠀⠀⠀⠀⠀⠀⠀⠀⠀⠀⠀⠀⠀⠀⠀⠀⠀⠀⠀⠉⠉⢻⣿⣿⣿⣿⣿⣿⣿⣿⣿⣿⣿⣿⣿⣿⣿⣿⣿⣿⣿⣿⣿⣿⣿⣿⣿⣿⣿⣿⣿⣿⣿⣿⣿⣿⣿⣿⣿⣿⣿⣿⣿⣿⣿⣧⠀⠀⠀⠀⠀⠙⠻⢿⣿⣿⣿⣿⣿⣿⣿⣿⣿⣿⣿⣿⣿⡇</a:t>
            </a:r>
            <a:br/>
            <a:r>
              <a:t>⠀⠀⠀⠀⠀⠀⠀⠀⠀⠀⠀⠀⠀⠀⠀⠀⠀⠀⠀⠀⠀⠀⠀⢠⣾⣿⣿⣿⣿⣿⣿⣿⣿⣿⣿⣿⣿⣿⣿⣿⣿⣿⣿⣿⣿⣿⣿⣿⣿⣿⣿⣿⣿⣿⣿⣿⣿⣿⣿⣿⣿⣿⣿⣿⣿⣿⣿⣿⡏⠀⠀⠀⠀⠀⠀⠀⠀⠈⠉⠛⠻⠿⢿⣿⣿⣿⣿⣿⣿⣿⡇</a:t>
            </a:r>
            <a:br/>
            <a:r>
              <a:t>⠀⠀⠀⠀⠀⠀⠀⠀⠀⠀⠀⠀⠀⠀⠀⠀⠀⠀⠀⠀⠀⠀⣰⣿⣿⣿⣿⣿⣿⣿⣿⣿⣿⣿⣿⣿⣿⣿⣿⣿⣿⣿⣿⣿⣿⣿⣿⣿⣿⣿⣿⣿⣿⣿⣿⣿⣿⣿⣿⣿⣿⣿⣿⣿⣿⣿⣿⡿⠁⠀⠀⠀⠀⠀⠀⠀⠀⠀⠀⠀⠀⠀⠀⠀⠀⠀⠉⠉⠉⠉⠁</a:t>
            </a:r>
            <a:br/>
            <a:r>
              <a:t>⠀⠀⠀⠀⠀⠀⠀⠀⠀⠀⠀⠀⠀⠀⠀⠀⠀⠀⠀⠀⠀⠀⠈⠻⣿⣿⣿⣿⣿⣿⣿⣿⣿⣿⣿⣿⣿⣿⣿⣿⣿⣿⣿⣿⣿⣿⣿⣿⣿⣿⣿⣿⣿⣿⣿⣿⣿⣿⣿⣿⣿⣿⣿⣿⣿⣿⡿⠁⠀⠀⠀⠀⠀⠀⠀⠀⠀⠀⠀⠀⠀⠀⠀⠀⠀⠀⠀⠀⠀⠀⠀</a:t>
            </a:r>
            <a:br/>
            <a:r>
              <a:t>⠀⠀⠀⠀⠀⠀⠀⠀⠀⠀⠀⠀⠀⠀⠀⠀⠀⠀⠀⠀⠀⠀⠀⠀⠈⠻⣿⣿⣿⣿⣿⣿⣿⣿⣿⣿⣿⣿⣿⣿⣿⣿⣿⣿⣿⣿⣿⣿⣿⣿⣿⣿⣿⣿⣿⣿⣿⣿⣿⣿⣿⣿⣿⣿⣿⡟⠁⠀⠀⠀⠀⠀⠀⠀⠀⠀⠀⠀⠀⠀⠀⠀⠀⠀⠀⠀⠀⠀⠀⠀⠀</a:t>
            </a:r>
            <a:br/>
            <a:r>
              <a:t>⠀⠀⠀⠀⠀⠀⠀⠀⠀⠀⠀⠀⠀⠀⠀⠀⠀⠀⠀⠀⠀⠀⠀⠀⠀⠀⠙⣿⣿⣿⣿⣿⣿⣿⣿⣿⣿⣿⣿⣿⣿⣿⣿⣿⣿⣿⣿⣿⣿⣿⣿⣿⣿⣿⣿⣿⣿⣿⣿⣿⣿⣿⣿⣿⠏⠀⠀⠀⠀⠀⠀⠀⠀⠀⠀⠀⠀⠀⠀⠀⠀⠀⠀⠀⠀⠀⠀⠀⠀⠀⠀</a:t>
            </a:r>
            <a:br/>
            <a:r>
              <a:t>⠀⠀⠀⠀⠀⠀⠀⠀⠀⠀⠀⠀⠀⠀⠀⠀⠀⠀⠀⠀⠀⠀⠀⠀⠀⣀⣤⣿⣿⣿⣿⣿⣿⣿⣿⣿⣿⣿⣿⣿⣿⣿⣿⣿⣿⣿⣿⣿⣿⣿⣿⣿⣿⣿⣿⣿⣿⣿⣿⣿⣿⣿⠟⠁⠀⠀⠀⠀⠀⠀⠀⠀⠀⠀⠀⠀⠀⠀⠀⠀⠀⠀⠀⠀⠀⠀⠀⠀⠀⠀⠀</a:t>
            </a:r>
            <a:br/>
            <a:r>
              <a:t>⠀⠀⠀⠀⠀⠀⠀⠀⠀⠀⠀⠀⠀⠀⠀⠀⠀⠀⠀⠀⠀⠀⠰⣶⣿⣿⣿⣿⣿⣿⣿⣿⣿⣿⣿⣿⣿⣿⣿⣿⣿⣿⣿⣿⣿⣿⣿⣿⣿⣿⣿⣿⣿⣿⣿⣿⣿⣿⣿⣿⠿⠋⠀⠀⠀⠀⠀⠀⠀⠀⠀⠀⠀⠀⠀⠀⠀⠀⠀⠀⠀⠀⠀⠀⠀⠀⠀⠀⠀⠀⠀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⠀⠀⠀⠀⠀⠀⠀⠀⠀⠀⠀⠀⠀⠀⠀⠀⠀⠀⠀⠀⠀⠀⠀⢻⣿⣿⣿⣿⣿⣿⣿⣿⣿⣿⣿⣿⣿⣿⣿⣿⣿⣿⣿⣿⣿⣿⣿⣿⣿⣿⣿⣿⣿⣿⣿⣿⣿⣿⠟⠁⠀⠀⠀⠀⠀⠀⠀⠀⠀⠀⠀⠀⠀⠀⠀⠀⠀⠀⠀⠀⠀⠀⠀⠀⠀⠀⠀⠀⠀⠀⠀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⠀⠀⠀⠀⠀⠀⠀⠀⠀⠀⠀⠀⠀⠀⠀⠀⠀⠀⠀⠀⠀⠀⠀⠈⣿⣿⣿⣿⣿⣿⣿⣿⣿⣿⣿⣿⣿⣿⣿⣿⣿⣿⣿⣿⣿⣿⣿⣿⣿⣿⣿⣿⣿⣿⣿⡿⠛⠁⠀⠀⠀⠀⠀⠀⠀⠀⠀⠀⠀⠀⠀⠀⠀⠀⠀⠀⠀⠀⠀⠀⠀⠀⠀⠀⠀⠀⠀⠀⠀⠀⠀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⠀⠀⠀⠀⠀⠀⠀⠀⠀⠀⠀⠀⠀⠀⠀⠀⠀⠀⠀⠀⠀⠀⠀⠀⠀⣿⣿⣿⣿⣿⣿⣿⣿⣿⣿⣿⣿⣿⣿⣿⣿⣿⣿⣿⣿⣿⣿⣿⣿⣿⣿⣿⣿⣿⣿⣄⠀⠀⠀⠀⠀⠀⠀⠀⠀⠀⠀⠀⠀⠀⠀⠀⠀⠀⠀⠀⠀⠀⠀⠀⠀⠀⠀⠀⠀⠀⠀⠀⠀⠀⠀</a:t>
            </a:r>
            <a:br/>
            <a:r>
              <a:t>⠀⠀⠀⠀⠀⠀⠀⠀⠀⠀⠀⠀⠀⠀⠀⠀⠀⣀⣀⣀⣀⣀⣀⣀⣠⣿⣿⣿⣿⣿⣿⣿⣿⣿⣿⣿⣿⣿⣿⣿⣿⣿⣿⣿⣿⣿⣿⣿⣿⣿⣿⣿⣿⣿⣿⣿⣦⡀⠀⠀⠀⠀⠀⠀⠀⠀⠀⠀⠀⠀⠀⠀⠀⠀⠀⠀⠀⠀⠀⠀⡀⠀⠀⠀⠀⠀⠀⠀⠀⠀⠀</a:t>
            </a:r>
            <a:br/>
            <a:r>
              <a:t>⠀⠀⠀⠀⠀⠀⠀⠀⠀⠀⠀⠀⠀⠀⠀⠀⠀⣿⣿⣿⣿⣿⣿⣿⣿⣿⣿⣿⣿⣿⣿⣿⣿⣿⣿⣿⣿⣿⣿⣿⣿⣿⣿⣿⣿⣿⣿⣿⣿⣿⣿⣿⣿⣿⣿⣿⣿⣿⣶⣄⠀⠀⠀⠀⠀⠀⠀⠀⠀⠀⠀⠀⠀⠀⠀⠀⠀⠀⠀⠀⣷⡀⠀⠀⠀⠀⠀⠀⠀⠀⠀</a:t>
            </a:r>
            <a:br/>
            <a:r>
              <a:t>⠀⠀⠀⠀⣀⣤⡀⠀⠀⠀⠀⠀⠀⠀⠀⠀⢀⣿⣿⣿⣿⣿⣿⣿⣿⣿⣿⣿⣿⣿⣿⣿⣿⣿⣿⣿⣿⣿⣿⣿⣿⣿⣿⣿⣿⣿⣿⣿⣿⣿⣿⣿⣿⣿⣿⣿⣿⣿⣿⣿⣷⣤⡀⠀⠀⠀⠀⠀⠀⠀⠀⠀⠀⠀⠀⠀⠀⠀⠀⠀⢿⣿⣄⠀⠀⠀⠀⠀⠀⣀⡀</a:t>
            </a:r>
            <a:br/>
            <a:r>
              <a:t>⣀⣠⣶⣿⣿⣿⣿⣆⠀⠀⠀⠀⠀⠀⠀⠀⢸⣿⣿⣿⣿⣿⣿⣿⣿⣿⣿⣿⣿⣿⣿⣿⣿⣿⣿⣿⣿⣿⣿⣿⣿⣿⣿⣿⣿⣿⣿⣿⣿⣿⣿⣿⣿⣿⣿⣿⣿⣿⣿⣿⣿⣿⣿⣷⣦⣄⡀⠀⠀⠀⠀⠀⠀⠀⠀⠀⠀⠀⠀⠀⣸⣿⣿⣷⣦⣤⣴⣶⣾⣿⡇</a:t>
            </a:r>
            <a:br/>
            <a:r>
              <a:t>⣿⣿⣿⣿⣿⣿⣿⣿⣷⣄⠀⠀⠀⠀⠀⠀⣼⣿⣿⣿⣿⣿⣿⣿⣿⣿⣿⣿⣿⣿⣿⣿⣿⣿⣿⣿⣿⣿⣿⣿⣿⣿⣿⣿⣿⣿⣿⣿⣿⣿⣿⣿⣿⣿⣿⣿⣿⣿⣿⣿⣿⣿⣿⣿⣿⣿⣿⣷⣶⣦⣤⣄⣀⣀⣀⣀⣀⣀⣠⣴⣿⣿⣿⣿⣿⣿⣿⣿⣿⣿⡇</a:t>
            </a:r>
            <a:br/>
            <a:r>
              <a:t>⣿⣿⣿⣿⣿⣿⣿⣿⣿⣿⣷⣄⠀⠀⠀⣰⣿⣿⣿⣿⣿⣿⣿⣿⣿⣿⣿⣿⣿⣿⣿⣿⣿⣿⣿⣿⣿⣿⣿⣿⣿⣿⣿⣿⣿⣿⣿⣿⣿⣿⣿⣿⣿⣿⣿⣿⣿⣿⣿⣿⣿⣿⣿⣿⣿⣿⣿⣿⣿⣿⣿⣿⣿⣿⣿⣿⣿⣿⣿⣿⣿⣿⣿⣿⣿⣿⣿⣿⣿⣿⡇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⣿⣿⣿⣿⣿⣿⣿⣿⣿⣿⣿⣿⣿⣶⣾⣿⣿⡿⠿⣿⣿⣿⣿⣿⣿⣿⣿⣿⣿⣿⣿⣿⣿⣿⣿⣿⣿⣿⣿⣿⣿⣿⣿⣿⣿⣿⣿⣿⣿⣿⣿⣿⣿⣿⣿⣿⣿⣿⣿⣿⣿⣿⣿⣿⣿⣿⣿⣿⣿⣿⣿⣿⣿⣿⣿⣿⣿⣿⣿⣿⣿⣿⣿⣿⣿⣿⣿⣿⣿⣿⡇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⣿⣿⣿⣿⣿⣿⣿⣿⣿⣿⣿⣿⣿⣿⣿⡟⠋⠀⠀⢸⣿⣿⣿⣿⣿⣿⣿⣿⣿⣿⣿⣿⣿⣿⣿⣿⣿⣿⣿⣿⣿⣿⣿⣿⣿⣿⣿⣿⣿⣿⣿⣿⣿⣿⣿⣿⣿⣿⣿⣿⣿⣿⣿⣿⣿⣿⣿⣿⣿⣿⣿⣿⣿⠟⠛⠻⢿⣿⣿⣿⣿⣿⣿⣿⣿⣿⣿⣿⣿⣿⡇</a:t>
            </a:r>
            <a:br/>
            <a:r>
              <a:t>⣿⣿⣿⣿⣿⣿⣿⣿⣿⣿⣿⣿⣿⠟⠁⠀⠀⠀⠀⠀⣿⣿⣿⣿⣿⣿⣿⣿⣿⣿⣿⣿⣿⣿⣿⣿⣿⣿⣿⣿⣿⣿⣿⣿⣿⣿⣿⣿⣿⣿⣿⣿⣿⣿⣿⣿⣿⣿⣿⣿⣿⣿⣿⣿⣿⣿⣿⣿⣿⣿⣿⣿⠃⠀⠀⠀⠀⠈⠙⠻⣿⣿⡿⠟⠋⠁⠈⢿⣿⣿⡇</a:t>
            </a:r>
            <a:br/>
            <a:r>
              <a:t>⣿⣿⣿⣿⣿⣿⣿⣿⣿⣿⣿⡿⠃⠀⠀⠀⠀⠀⠀⠀⢸⣿⣿⣿⣿⣿⣿⣿⣿⣿⣿⣿⣿⣿⣿⣿⣿⣿⣿⣿⣿⣿⣿⣿⣿⣿⣿⣿⣿⣿⣿⣿⣿⣿⣿⣿⣿⣿⣿⡿⠛⠛⠛⠛⠛⠛⠟⠿⠿⠿⢿⡏⠀⠀⠀⠀⠀⠀⠀⠀⠈⠉⠀⠀⠀⠀⠀⠈⢿⣿⡇</a:t>
            </a:r>
            <a:br/>
            <a:r>
              <a:t>⠿⢿⣿⣿⣿⣿⣿⣿⣿⣿⡟⠀⠀⠀⠀⠀⠀⠀⠀⠀⠈⣿⣿⣿⣿⣿⣿⣿⣿⣿⣿⣿⣿⣿⣿⣿⣿⣿⣿⣿⣿⣿⣿⣿⣿⣿⣿⣿⣿⣿⣿⣿⣿⣿⣿⣿⣿⣿⣿⠃⠀⠀⠀⠀⠀⠀⠀⠀⠀⠀⠀⠀⠀⠀⠀⠀⠀⠀⠀⠀⠀⠀⠀⠀⠀⠀⠀⠀⠈⣿⡇</a:t>
            </a:r>
            <a:br/>
            <a:r>
              <a:t>⠀⠀⠀⠉⠻⢿⣿⣿⣿⣿⠁⠀⠀⠀⠀⠀⠀⠀⠀⠀⠀⢿⣿⣿⣿⣿⣿⣿⣿⣿⣿⣿⣿⣿⣿⣿⣿⣿⣿⣿⣿⣿⣿⣿⣿⣿⣿⣿⣿⣿⣿⣿⣿⣿⣿⣿⣿⣿⣿⡀⠀⠀⠀⠀⠀⠀⠀⠀⠀⠀⠀⠀⠀⠀⠀⠀⠀⠀⠀⠀⠀⠀⠀⠀⠀⠀⠀⠀⠀⢸⡇</a:t>
            </a:r>
            <a:br/>
            <a:r>
              <a:t>⠀⠀⠀⠀⠀⠀⠙⢿⣿⣿⠀⠀⠀⠀⠀⠀⠀⠀⠀⠀⠀⢸⣿⣿⣿⣿⣿⣿⣿⣿⣿⣿⣿⣿⣿⣿⣿⣿⣿⣿⣿⣿⣿⣿⣿⣿⣿⣿⣿⣿⣿⣿⣿⣿⣿⣿⣿⣿⣿⡇⠀⠀⠀⠀⠀⠀⠀⠀⠀⠀⠀⠀⠀⠀⠀⠀⠀⠀⠀⠀⠀⠀⠀⠀⠀⠀⠀⠀⠀⠸⠇</a:t>
            </a:r>
            <a:br/>
            <a:r>
              <a:t>⠀⠀⠀⠀⠀⠀⠀⠀⠹⣿⠀⠀⠀⠀⠀⠀⠀⠀⠀⠀⠀⣾⣿⣿⣿⣿⣿⣿⣿⣿⣿⣿⣿⣿⣿⣿⣿⣿⣿⣿⣿⣿⣿⣿⣿⣿⣿⣿⣿⣿⣿⣿⣿⣿⣿⣿⣿⣿⣿⡇⠀⠀⠀⠀⠀⠀⠀⠀⠀⠀⠀⠀⠀⠀⠀⠀⠀⠀⠀⠀⠀⠀⠀⠀⠀⠀⠀⠀⠀⠀⠀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⠀⠀⠀⠀⠀⠀⠀⠀⠀⠘⠇⠀⠀⠀⠀⠀⠀⠀⠀⠀⣰⠿⠛⠋⠉⠉⠁⠀⠀⠀⠀⠈⠉⠉⠉⠛⠛⠿⠿⢿⣿⣿⣿⣿⣿⣿⣿⣿⣿⣿⣿⡿⠿⠛⠛⠉⠉⠀⠀⠀⠀⠀⠀⠀⠀⠀⠀⠀⠀⠀⠀⠀⠀⠀⠀⠀⠀⠀⠀⠀⠀⠀⠀⠀⠀⠀⠀⠀⠀⠀⠀</a:t>
            </a:r>
            <a:br/>
            <a:r>
              <a:t>⣷⣄⠀⠀⠀⠀⠀⠀⠀⠀⠀⠀⠀⠀⠀⠀⠀⠀⠀⠀⠀⠀⠀⠀⠀⠀⠀⠀⠀⠀⠀⠀⠀⠀⠀⠀⠀⠀⠀⠀⠀⠀⠉⠉⠛⢻⣿⡿⠛⠉⠀⠀⠀⠀⠀⠀⠀⠀⠀⠀⠀⠀⠀⠀⠀⠀⠀⠀⠀⠀⠀⠀⠀⠀⠀⠀⠀⠀⠀⠀⠀⠀⠀⠀⠀⠀⠀⠀⠀⠀⠀</a:t>
            </a:r>
            <a:br/>
            <a:r>
              <a:t>⣿⣿⣷⣄⠀⠀⠀⠀⠀⠀⠀⠀⠀⠀⠀⠀⠀⠀⠀⠀⠀⠀⠀⠀⠀⠀⠀⠀⠀⠀⠀⠀⠀⠀⠀⠀⠀⠀⠀⠀⠀⠀⠀⠀⣀⣼⣿⠀⠀⠀⠀⠀⠀⠀⠀⠀⠀⠀⠀⠀⠀⠀⠀⠀⠀⠀⠀⠀⠀⠀⠀⠀⠀⠀⠀⠀⠀⠀⠀⠀⠀⠀⠀⠀⠀⠀⠀⠀⠀⠀⠀</a:t>
            </a:r>
            <a:br/>
            <a:r>
              <a:t>⣿⣿⣿⣿⠇⠀⠀⠀⠀⠀⠀⠀⠀⠀⠀⠀⠀⠀⠀⠀⠀⠀⠀⠀⠀⠀⠀⠀⠀⠀⠀⠀⠀⠀⠀⠀⠀⠀⠀⠀⠀⣠⣴⣾⣿⣿⣿⣆⠀⠀⠀⠀⠀⠀⠀⠀⠀⠀⠀⠀⠀⠀⠀⠀⠀⠀⠀⠀⠀⠀⠀⠀⠀⠀⠀⠀⠀⠀⠀⠀⠀⠀⠀⠀⠀⠀⠀⠀⠀⠀⠀</a:t>
            </a:r>
            <a:br/>
            <a:r>
              <a:t>⠁⠀⠀⠀⠀⠀⠀⠀⠀⠀⠀⠀⠀⠀⠀⠀⠀⠀⠀⠀⠀⠀⠀⠀⠀⠀⠀⠀⠀⠀⠀⠀⠀⠀⠀⠀⠀⠀⣠⣶⣿⣿⣿⣿⣿⣿⣿⣿⣿⣦⡀⠀⠀⠀⠀⠀⠀⠀⠀⠀⠀⠀⠀⠀⠀⠀⠀⠀⠀⠀⠀⠀⠀⠀⠀⠀⠀⠀⠀⠀⠀⠀⠀⠀⠀⠀⠀⠀⠀⠀⠀</a:t>
            </a:r>
            <a:br/>
            <a:r>
              <a:t>⣠⣤⣤⣤⣀⡀⠀⠀⠀⠀⠀⠀⠀⠀⠀⠀⠀⠀⠀⠀⠀⠀⠀⠀⠀⠀⠀⠀⠀⠀⠀⠀⠀⠀⢀⣤⣾⣿⠉⠹⣿⣿⣿⣿⣿⣿⣿⣿⣿⣿⣿⣷⣤⣀⠀⠀⠀⠀⠀⠀⠀⠀⠀⠀⠀⠀⠀⠀⠀⠀⠀⠀⠀⠀⠀⠀⠀⠀⠀⠀⠀⠀⠀⠀⠀⠀⠀⠀⠀⠀⠀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⣿⡄⠀⠀⣿⣿⣿⣿⣿⣿⣿⣿⣿⣿⣿⣿⣿⣿⣿⣿⣿⣿⣿⣿⣿⣿⣿⣿⣿⣿⣿⣿⣿⣿⣿⣿⣿⣿⣿⣿⣿⣿⣿⣿⣿⣿⣿⣿⣿⣿⣿⣿⣿⣿⣿⣿⣿⣿⣿⣿⣿⣿⣿⣿⣿⣿⣆⠀⠀⠀⢻⣿⣿⣿⣿⣿⣿⣿⣿⣿⣿⣿⣿⣿⣿⣿⣿⣿⣿⣿⡇</a:t>
            </a:r>
            <a:br/>
            <a:r>
              <a:t>⣿⡇⠀⠀⣿⣿⣿⣿⡿⠟⠛⠛⠉⠉⠉⠉⠙⢻⣿⣿⣿⣿⣿⣿⣿⣿⣿⣿⣿⣿⣿⣿⣿⣿⣿⣿⣿⣿⣿⣿⣿⣿⣿⣿⣿⣿⣿⣿⣿⣿⣿⣿⣿⣿⣿⣿⣿⣿⣿⣿⣿⣿⣿⣿⣿⣿⣿⣆⠀⠀⠀⠻⣿⣿⣿⣿⣿⣿⣿⣿⣿⣿⣿⣿⣿⣿⣿⣿⣿⣿⡇</a:t>
            </a:r>
            <a:br/>
            <a:r>
              <a:t>⠿⠃⠀⠀⠘⠿⠋⠁⠀⠀⠀⠀⠀⠀⠀⠀⠀⢸⣿⣿⣿⣿⣿⣿⣿⣿⣿⣿⣿⣿⣿⣿⣿⣿⣿⣿⣿⣿⣿⣿⣿⣿⣿⣿⣿⣿⣿⣿⣿⣿⣿⣿⣿⣿⣿⣿⣿⣿⣿⣿⣿⣿⣿⣿⣿⣿⣿⣿⣆⠀⠀⠀⠙⢿⣿⣿⣿⣿⣿⣿⣿⣿⣿⣿⣿⣿⣿⣿⣿⣿⡇</a:t>
            </a:r>
            <a:br/>
            <a:r>
              <a:t>⠀⠀⠀⠀⠀⠀⠀⠀⠀⠀⠀⠀⠀⠀⠀⠀⠀⠈⠙⠛⠻⠿⣿⣿⣿⣿⣿⣿⣿⣿⣿⣿⣿⣿⣿⣿⣿⣿⣿⣿⣿⣿⣿⣿⣿⣿⣿⣿⣿⣿⣿⣿⣿⣿⣿⣿⣿⣿⣿⣿⣿⣿⣿⣿⣿⣿⣿⣿⣿⡆⠀⠀⠀⠀⠉⠛⠿⢿⣿⣿⣿⣿⣿⣿⣿⣿⣿⣿⣿⣿⡇</a:t>
            </a:r>
            <a:br/>
            <a:r>
              <a:t>⠀⠀⠀⠀⠀⠀⠀⠀⠀⠀⠀⠀⠀⠀⠀⠀⠀⠀⠀⠀⠀⠀⠀⠈⠙⣿⣿⣿⣿⣿⣿⣿⣿⣿⣿⣿⣿⣿⣿⣿⣿⣿⣿⣿⣿⣿⣿⣿⣿⣿⣿⣿⣿⣿⣿⣿⣿⣿⣿⣿⣿⣿⣿⣿⣿⣿⣿⣿⣿⣿⠀⠀⠀⠀⠀⠀⠀⠀⠀⠈⠉⠉⠛⠛⠛⠛⠛⠛⠛⠛⠃</a:t>
            </a:r>
            <a:br/>
            <a:r>
              <a:t>⠀⠀⠀⠀⠀⠀⠀⠀⠀⠀⠀⠀⠀⠀⠀⠀⠀⠀⠀⠀⠀⠀⠀⢀⣼⣿⣿⣿⣿⣿⣿⣿⣿⣿⣿⣿⣿⣿⣿⣿⣿⣿⣿⣿⣿⣿⣿⣿⣿⣿⣿⣿⣿⣿⣿⣿⣿⣿⣿⣿⣿⣿⣿⣿⣿⣿⣿⣿⣿⡿⠀⠀⠀⠀⠀⠀⠀⠀⠀⠀⠀⠀⠀⠀⠀⠀⠀⠀⠀⠀⠀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⠀⠀⠀⠀⠀⠀⠀⠀⠀⠀⠀⠀⠀⠀⠀⠀⠀⠀⠀⠀⠀⠀⣴⣿⣿⣿⣿⣿⣿⣿⣿⣿⣿⣿⣿⣿⣿⣿⣿⣿⣿⣿⣿⣿⣿⣿⣿⣿⣿⣿⣿⣿⣿⣿⣿⣿⣿⣿⣿⣿⣿⣿⣿⣿⣿⣿⣿⣿⣿⠇⠀⠀⠀⠀⠀⠀⠀⠀⠀⠀⠀⠀⠀⠀⠀⠀⠀⠀⠀⠀⠀</a:t>
            </a:r>
            <a:br/>
            <a:r>
              <a:t>⠀⠀⠀⠀⠀⠀⠀⠀⠀⠀⠀⠀⠀⠀⠀⠀⠀⠀⠀⠀⠀⠀⠈⢻⣿⣿⣿⣿⣿⣿⣿⣿⣿⣿⣿⣿⣿⣿⣿⣿⣿⣿⣿⣿⣿⣿⣿⣿⣿⣿⣿⣿⣿⣿⣿⣿⣿⣿⣿⣿⣿⣿⣿⣿⣿⣿⣿⣿⠏⠀⠀⠀⠀⠀⠀⠀⠀⠀⠀⠀⠀⠀⠀⠀⠀⠀⠀⠀⠀⠀⠀</a:t>
            </a:r>
            <a:br/>
            <a:r>
              <a:t>⠀⠀⠀⠀⠀⠀⠀⠀⠀⠀⠀⠀⠀⠀⠀⠀⠀⠀⠀⠀⠀⠀⠀⠀⠹⣿⣿⣿⣿⣿⣿⣿⣿⣿⣿⣿⣿⣿⣿⣿⣿⣿⣿⣿⣿⣿⣿⣿⣿⣿⣿⣿⣿⣿⣿⣿⣿⣿⣿⣿⣿⣿⣿⣿⣿⣿⣿⡟⠀⠀⠀⠀⠀⠀⠀⠀⠀⠀⠀⠀⠀⠀⠀⠀⠀⠀⠀⠀⠀⠀⠀</a:t>
            </a:r>
            <a:br/>
            <a:r>
              <a:t>⠀⠀⠀⠀⠀⠀⠀⠀⠀⠀⠀⠀⠀⠀⠀⠀⠀⠀⠀⠀⠀⠀⠀⠀⠀⠸⣿⣿⣿⣿⣿⣿⣿⣿⣿⣿⣿⣿⣿⣿⣿⣿⣿⣿⣿⣿⣿⣿⣿⣿⣿⣿⣿⣿⣿⣿⣿⣿⣿⣿⣿⣿⣿⣿⣿⣿⠟⠀⠀⠀⠀⠀⠀⠀⠀⠀⠀⠀⠀⠀⠀⠀⠀⠀⠀⠀⠀⠀⠀⠀⠀</a:t>
            </a:r>
            <a:br/>
            <a:r>
              <a:t>⠀⠀⠀⠀⠀⠀⠀⠀⠀⠀⠀⠀⠀⠀⠀⠀⠀⠀⠀⠀⠀⠀⠀⠀⢀⣠⣿⣿⣿⣿⣿⣿⣿⣿⣿⣿⣿⣿⣿⣿⣿⣿⣿⣿⣿⣿⣿⣿⣿⣿⣿⣿⣿⣿⣿⣿⣿⣿⣿⣿⣿⣿⣿⣿⣿⠏⠀⠀⠀⠀⠀⠀⠀⠀⠀⠀⠀⠀⠀⠀⠀⠀⠀⠀⠀⠀⠀⠀⠀⠀⠀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⠀⠀⠀⠀⠀⠀⠀⠀⠀⠀⠀⠀⠀⠀⠀⠀⠀⠀⠀⠀⠀⢺⣿⣿⣿⣿⣿⣿⣿⣿⣿⣿⣿⣿⣿⣿⣿⣿⣿⣿⣿⣿⣿⣿⣿⣿⣿⣿⣿⣿⣿⣿⣿⣿⣿⣿⣿⣿⣿⣿⣿⣿⣿⠟⠁⠀⠀⠀⠀⠀⠀⠀⠀⠀⠀⠀⠀⠀⠀⠀⠀⠀⠀⠀⠀⠀⠀⠀⠀⠀⠀</a:t>
            </a:r>
            <a:br/>
            <a:r>
              <a:t>⠀⠀⠀⠀⠀⠀⠀⠀⠀⠀⠀⠀⠀⠀⠀⠀⠀⠀⠀⠀⠀⠘⣿⣿⣿⣿⣿⣿⣿⣿⣿⣿⣿⣿⣿⣿⣿⣿⣿⣿⣿⣿⣿⣿⣿⣿⣿⣿⣿⣿⣿⣿⣿⣿⣿⣿⣿⣿⣿⣿⣿⡿⠋⠀⠀⠀⠀⠀⠀⠀⠀⠀⠀⠀⠀⠀⠀⠀⠀⠀⠀⠀⠀⠀⠀⠀⠀⠀⠀⠀⠀</a:t>
            </a:r>
            <a:br/>
            <a:r>
              <a:t>⠀⠀⠀⠀⠀⠀⠀⠀⠀⠀⠀⠀⠀⠀⠀⠀⠀⠀⠀⠀⠀⠀⢿⣿⣿⣿⣿⣿⣿⣿⣿⣿⣿⣿⣿⣿⣿⣿⣿⣿⣿⣿⣿⣿⣿⣿⣿⣿⣿⣿⣿⣿⣿⣿⣿⣿⣿⣿⣿⡿⠏⠀⠀⠀⠀⠀⠀⠀⠀⠀⠀⠀⠀⠀⠀⠀⠀⠀⠀⠀⠀⠀⠀⠀⠀⠀⠀⠀⠀⠀⠀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⠀⠀⠀⠀⠀⠀⠀⠀⠀⠀⠀⠀⠀⠀⠀⠀⠀⠀⠀⠀⠀⠀⢸⣿⣿⣿⣿⣿⣿⣿⣿⣿⣿⣿⣿⣿⣿⣿⣿⣿⣿⣿⣿⣿⣿⣿⣿⣿⣿⣿⣿⣿⣿⣿⣿⣿⣿⣿⡟⠀⠀⠀⠀⠀⠀⠀⠀⠀⠀⠀⠀⠀⠀⠀⠀⠀⠀⠀⠀⠀⠀⠀⠀⠀⠀⠀⠀⠀⠀⠀⠀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⠀⠀⠀⠀⠀⠀⠀⠀⠀⠀⠀⠀⠀⠀⠀⠀⠀⠀⠀⠀⠀⠀⢸⣿⣿⣿⣿⣿⣿⣿⣿⣿⣿⣿⣿⣿⣿⣿⣿⣿⣿⣿⣿⣿⣿⣿⣿⣿⣿⣿⣿⣿⣿⣿⣿⣿⣿⣿⣧⡀⠀⠀⠀⠀⠀⠀⠀⠀⠀⠀⠀⠀⠀⠀⠀⠀⠀⠀⠀⠀⠀⠀⠀⠀⣄⠀⠀⠀⠀⠀⠀</a:t>
            </a:r>
            <a:br/>
            <a:r>
              <a:t>⠀⠀⠀⠀⠀⠀⠀⠀⠀⠀⠀⠀⠀⠀⣴⣤⣤⣤⣄⣀⣀⣠⣾⣿⣿⣿⣿⣿⣿⣿⣿⣿⣿⣿⣿⣿⣿⣿⣿⣿⣿⣿⣿⣿⣿⣿⣿⣿⣿⣿⣿⣿⣿⣿⣿⣿⣿⣿⣿⣿⣦⡀⠀⠀⠀⠀⠀⠀⠀⠀⠀⠀⠀⠀⠀⠀⠀⠀⠀⠀⠀⠀⠀⠀⢻⣧⡀⠀⠀⠀⠀</a:t>
            </a:r>
            <a:br/>
            <a:r>
              <a:t>⣠⣴⣾⡄⠀⠀⠀⠀⠀⠀⠀⠀⠀⠀⣿⣿⣿⣿⣿⣿⣿⣿⣿⣿⣿⣿⣿⣿⣿⣿⣿⣿⣿⣿⣿⣿⣿⣿⣿⣿⣿⣿⣿⣿⣿⣿⣿⣿⣿⣿⣿⣿⣿⣿⣿⣿⣿⣿⣿⣿⣿⣿⣶⣄⡀⠀⠀⠀⠀⠀⠀⠀⠀⠀⠀⠀⠀⠀⠀⠀⠀⠀⠀⠀⠈⣿⣿⣦⣀⣀⡀</a:t>
            </a:r>
            <a:br/>
            <a:r>
              <a:t>⣿⣿⣿⣿⣄⠀⠀⠀⠀⠀⠀⠀⠀⣸⣿⣿⣿⣿⣿⣿⣿⣿⣿⣿⣿⣿⣿⣿⣿⣿⣿⣿⣿⣿⣿⣿⣿⣿⣿⣿⣿⣿⣿⣿⣿⣿⣿⣿⣿⣿⣿⣿⣿⣿⣿⣿⣿⣿⣿⣿⣿⣿⣿⣿⣿⣷⣤⣀⡀⠀⠀⠀⠀⠀⠀⠀⠀⠀⠀⠀⠀⠀⠀⠀⠀⣿⣿⣿⣿⣿⡇</a:t>
            </a:r>
            <a:br/>
            <a:r>
              <a:t>⣿⣿⣿⣿⣿⣦⠀⠀⠀⠀⠀⠀⢀⣿⣿⣿⣿⣿⣿⣿⣿⣿⣿⣿⣿⣿⣿⣿⣿⣿⣿⣿⣿⣿⣿⣿⣿⣿⣿⣿⣿⣿⣿⣿⣿⣿⣿⣿⣿⣿⣿⣿⣿⣿⣿⣿⣿⣿⣿⣿⣿⣿⣿⣿⣿⣿⣿⣿⣿⣷⣶⣤⣤⣀⣀⣀⣀⠀⣀⣀⣀⣀⣤⣤⣾⣿⣿⣿⣿⣿⡇</a:t>
            </a:r>
            <a:br/>
            <a:r>
              <a:t>⣿⣿⣿⣿⣿⣿⣷⣄⠀⠀⠀⢀⣾⣿⣿⣿⣿⣿⣿⣿⣿⣿⣿⣿⣿⣿⣿⣿⣿⣿⣿⣿⣿⣿⣿⣿⣿⣿⣿⣿⣿⣿⣿⣿⣿⣿⣿⣿⣿⣿⣿⣿⣿⣿⣿⣿⣿⣿⣿⣿⣿⣿⣿⣿⣿⣿⣿⣿⣿⣿⣿⣿⣿⣿⣿⣿⣿⣿⣿⣿⣿⣿⣿⣿⣿⣿⣿⣿⣿⣿⡇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⣿⣿⣿⣿⣿⣿⣿⣿⣷⣤⣴⣿⣿⣿⣿⣿⣿⣿⣿⣿⣿⣿⣿⣿⣿⣿⣿⣿⣿⣿⣿⣿⣿⣿⣿⣿⣿⣿⣿⣿⣿⣿⣿⣿⣿⣿⣿⣿⣿⣿⣿⣿⣿⣿⣿⣿⣿⣿⣿⣿⣿⣿⣿⣿⣿⣿⣿⣿⣿⣿⣿⣿⣿⣿⣿⣿⣿⣿⣿⣿⣿⣿⣿⣿⣿⣿⣿⣿⣿⣿⡇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⣿⣿⣿⣿⣿⣿⣿⣿⣿⣿⣿⣿⣿⣿⣿⣿⣿⣿⡿⠋⠁⠈⢿⣿⣿⣿⣿⣿⣿⣿⣿⣿⣿⣿⣿⣿⣿⣿⣿⣿⣿⣿⣿⣿⣿⣿⣿⣿⣿⣿⣿⣿⣿⣿⣿⣿⣿⣿⣿⣿⣿⣿⣿⣿⣿⣿⣿⣿⣿⣿⣿⠿⠿⠿⣿⣿⣿⣿⣿⣿⣿⣿⠿⠛⢻⣿⣿⣿⣿⣿⡇</a:t>
            </a:r>
            <a:br/>
            <a:r>
              <a:t>⣿⣿⣿⣿⣿⣿⣿⣿⣿⣿⣿⣿⣿⣿⣿⡿⠟⠁⠀⠀⠀⠀⢸⣿⣿⣿⣿⣿⣿⣿⣿⣿⣿⣿⣿⣿⣿⣿⣿⣿⣿⣿⣿⣿⣿⣿⣿⣿⣿⣿⣿⣿⣿⣿⣿⣿⣿⣿⣿⣿⣿⣿⣿⣿⣿⣿⣿⣿⣿⣿⠁⠀⠀⠀⠀⠀⠉⠻⢿⡿⠛⠁⠀⠀⠀⠹⣿⣿⣿⣿⡇</a:t>
            </a:r>
            <a:br/>
            <a:r>
              <a:t>⠛⠻⢿⣿⣿⣿⣿⣿⣿⣿⣿⣿⣿⡿⠋⠀⠀⠀⠀⠀⠀⠀⢸⣿⣿⣿⣿⣿⣿⣿⣿⣿⣿⣿⣿⣿⣿⣿⣿⣿⣿⣿⣿⣿⣿⣿⣿⣿⣿⣿⣿⣿⣿⣿⣿⣿⣿⣿⣿⣿⣿⣿⣿⣿⣿⣿⣿⣿⣿⡟⠀⠀⠀⠀⠀⠀⠀⠀⠀⠀⠀⠀⠀⠀⠀⠀⠙⣿⣿⣿⡇</a:t>
            </a:r>
            <a:br/>
            <a:r>
              <a:t>⠀⠀⠀⠈⠙⠻⣿⣿⣿⣿⣿⣿⠏⠀⠀⠀⠀⠀⠀⠀⠀⠀⠘⣿⣿⣿⣿⣿⣿⣿⣿⣿⣿⣿⣿⣿⣿⣿⣿⣿⣿⣿⣿⣿⣿⣿⣿⣿⣿⣿⣿⣿⣿⣿⣿⣿⣿⣿⠛⠋⠉⠉⠉⠉⠉⠉⠉⠉⠉⠁⠀⠀⠀⠀⠀⠀⠀⠀⠀⠀⠀⠀⠀⠀⠀⠀⠀⠘⣿⣿⡇</a:t>
            </a:r>
            <a:br/>
            <a:r>
              <a:t>⠀⠀⠀⠀⠀⠀⠈⠻⣿⣿⣿⡏⠀⠀⠀⠀⠀⠀⠀⠀⠀⠀⠀⣿⣿⣿⣿⣿⣿⣿⣿⣿⣿⣿⣿⣿⣿⣿⣿⣿⣿⣿⣿⣿⣿⣿⣿⣿⣿⣿⣿⣿⣿⣿⣿⣿⣿⡇⠀⠀⠀⠀⠀⠀⠀⠀⠀⠀⠀⠀⠀⠀⠀⠀⠀⠀⠀⠀⠀⠀⠀⠀⠀⠀⠀⠀⠀⠀⡿⠿⠃</a:t>
            </a:r>
            <a:br/>
            <a:r>
              <a:t>⡀⠀⠀⠀⠀⠀⠀⠀⠈⢿⣿⠇⠀⠀⠀⠀⠀⠀⠀⠀⠀⠀⠀⣿⣿⣿⣿⣿⣿⣿⣿⣿⣿⣿⣿⣿⣿⣿⣿⣿⣿⣿⣿⣿⣿⣿⣿⣿⣿⣿⣿⣿⣿⣿⣿⣿⣿⣷⠀⠀⠀⠀⠀⠀⠀⠀⠀⠀⠀⠀⠀⠀⠀⠀⠀⠀⠀⠀⠀⠀⠀⠀⠀⠀⠀⠀⠀⠀⠀⠀⠀</a:t>
            </a:r>
            <a:br/>
            <a:r>
              <a:t>⣧⠀⠀⠀⠀⠀⠀⠀⠀⠀⢻⡄⠀⠀⠀⠀⠀⠀⠀⠀⠀⠀⢸⣿⣿⣿⣿⣿⣿⣿⣿⣿⣿⣿⣿⣿⣿⣿⣿⣿⣿⣿⣿⣿⣿⣿⣿⣿⣿⣿⣿⣿⣿⣿⣿⣿⣿⣿⡀⠀⠀⠀⠀⠀⠀⠀⠀⠀⠀⠀⠀⠀⠀⠀⠀⠀⠀⠀⠀⠀⠀⠀⠀⠀⠀⠀⠀⠀⠀⠀⠀</a:t>
            </a:r>
            <a:br/>
            <a:r>
              <a:t>⣿⣧⠀⠀⠀⠀⠀⠀⠀⠀⠈⠇⠀⠀⠀⠀⠀⠀⠀⠀⠀⢀⣾⣿⣿⣿⣿⣿⣿⣿⣿⣿⣿⣿⣿⣿⣿⣿⣿⣿⣿⣿⣿⣿⣿⣿⣿⣿⣿⣿⣿⣿⣿⣿⣿⣿⣿⣿⡇⠀⠀⠀⠀⠀⠀⠀⠀⠀⠀⠀⠀⠀⠀⠀⠀⠀⠀⠀⠀⠀⠀⠀⠀⠀⠀⠀⠀⠀⠀⠀⠀</a:t>
            </a:r>
            <a:br/>
            <a:r>
              <a:t>⣿⣿⣷⣄⠀⠀⠀⠀⠀⠀⠀⠀⠀⠀⠀⠀⠀⠀⠀⠀⠀⠋⠉⠁⠀⠀⠀⠀⠀⠀⠈⠉⠉⠛⠻⠿⢿⣿⣿⣿⣿⣿⣿⣿⣿⣿⣿⣿⣿⣿⣿⣿⣿⡿⠟⠛⠋⠉⠀⠀⠀⠀⠀⠀⠀⠀⠀⠀⠀⠀⠀⠀⠀⠀⠀⠀⠀⠀⠀⠀⠀⠀⠀⠀⠀⠀⠀⠀⠀⠀⠀</a:t>
            </a:r>
            <a:br/>
            <a:r>
              <a:t>⣿⣿⣿⣿⣦⠀⠀⠀⠀⠀⠀⠀⠀⠀⠀⠀⠀⠀⠀⠀⠀⠀⠀⠀⠀⠀⠀⠀⠀⠀⠀⠀⠀⠀⠀⠀⠀⠀⠉⠙⠻⠿⣿⣿⣿⣿⣿⣿⣿⡿⠟⠋⠀⠀⠀⠀⠀⠀⠀⠀⠀⠀⠀⠀⠀⠀⠀⠀⠀⠀⠀⠀⠀⠀⠀⠀⠀⠀⠀⠀⠀⠀⠀⠀⠀⠀⠀⠀⠀⠀⠀</a:t>
            </a:r>
            <a:br/>
            <a:r>
              <a:t>⠉⠉⠉⠉⠁⠀⠀⠀⠀⠀⠀⠀⠀⠀⠀⠀⠀⠀⠀⠀⠀⠀⠀⠀⠀⠀⠀⠀⠀⠀⠀⠀⠀⠀⠀⠀⠀⠀⠀⠀⠀⠀⠀⠈⠉⠙⣿⠟⠁⠀⠀⠀⠀⠀⠀⠀⠀⠀⠀⠀⠀⠀⠀⠀⠀⠀⠀⠀⠀⠀⠀⠀⠀⠀⠀⠀⠀⠀⠀⠀⠀⠀⠀⠀⠀⠀⠀⠀⠀⠀⠀</a:t>
            </a:r>
            <a:br/>
            <a:r>
              <a:t>⣀⣀⡀⠀⠀⠀⠀⠀⠀⠀⠀⠀⠀⠀⠀⠀⠀⠀⠀⠀⠀⠀⠀⠀⠀⠀⠀⠀⠀⠀⠀⠀⠀⠀⠀⠀⠀⠀⠀⠀⠀⠀⠀⠀⣀⣠⣿⠀⠀⠀⠀⠀⠀⠀⠀⠀⠀⠀⠀⠀⠀⠀⠀⠀⠀⠀⠀⠀⠀⠀⠀⠀⠀⠀⠀⠀⠀⠀⠀⠀⠀⠀⠀⠀⠀⠀⠀⠀⠀⠀⠀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⣿⣿⠀⠀⢸⣿⣿⣿⣿⣿⣿⣿⣿⣿⣿⣿⣿⣿⣿⣿⣿⣿⣿⣿⣿⣿⣿⣿⣿⣿⣿⣿⣿⣿⣿⣿⣿⣿⣿⣿⣿⣿⣿⣿⣿⣿⣿⣿⣿⣿⣿⣿⣿⣿⣿⣿⣿⣿⣿⣿⣿⣿⣿⣿⣿⣆⠀⠀⠀⠹⣿⣿⣿⣿⣿⣿⣿⣿⣿⣿⣿⣿⣿⣿⣿⣿⣿⣿⣿⣿⡇</a:t>
            </a:r>
            <a:br/>
            <a:r>
              <a:t>⣿⣿⠀⠀⢸⣿⣿⣿⣿⣿⣿⣿⣿⣿⣿⣿⣿⣿⣿⣿⣿⣿⣿⣿⣿⣿⣿⣿⣿⣿⣿⣿⣿⣿⣿⣿⣿⣿⣿⣿⣿⣿⣿⣿⣿⣿⣿⣿⣿⣿⣿⣿⣿⣿⣿⣿⣿⣿⣿⣿⣿⣿⣿⣿⣿⣿⣆⠀⠀⠀⠹⣿⣿⣿⣿⣿⣿⣿⣿⣿⣿⣿⣿⣿⣿⣿⣿⣿⣿⣿⡇</a:t>
            </a:r>
            <a:br/>
            <a:r>
              <a:t>⣿⡿⠀⠀⠈⣿⣿⠿⠛⠉⠉⠀⠀⠀⠀⠉⠉⠙⣿⣿⣿⣿⣿⣿⣿⣿⣿⣿⣿⣿⣿⣿⣿⣿⣿⣿⣿⣿⣿⣿⣿⣿⣿⣿⣿⣿⣿⣿⣿⣿⣿⣿⣿⣿⣿⣿⣿⣿⣿⣿⣿⣿⣿⣿⣿⣿⣿⣧⠀⠀⠀⠘⢿⣿⣿⣿⣿⣿⣿⣿⣿⣿⣿⣿⣿⣿⣿⣿⣿⣿⡇</a:t>
            </a:r>
            <a:br/>
            <a:r>
              <a:t>⠀⠀⠀⠀⠀⠀⠀⠀⠀⠀⠀⠀⠀⠀⠀⠀⠀⠀⣿⣿⣿⣿⣿⣿⣿⣿⣿⣿⣿⣿⣿⣿⣿⣿⣿⣿⣿⣿⣿⣿⣿⣿⣿⣿⣿⣿⣿⣿⣿⣿⣿⣿⣿⣿⣿⣿⣿⣿⣿⣿⣿⣿⣿⣿⣿⣿⣿⣿⣷⡀⠀⠀⠀⠙⢿⣿⣿⣿⣿⣿⣿⣿⣿⣿⣿⣿⣿⣿⣿⣿⡇</a:t>
            </a:r>
            <a:br/>
            <a:r>
              <a:t>⠀⠀⠀⠀⠀⠀⠀⠀⠀⠀⠀⠀⠀⠀⠀⠀⠀⠀⠉⠙⠻⠿⣿⣿⣿⣿⣿⣿⣿⣿⣿⣿⣿⣿⣿⣿⣿⣿⣿⣿⣿⣿⣿⣿⣿⣿⣿⣿⣿⣿⣿⣿⣿⣿⣿⣿⣿⣿⣿⣿⣿⣿⣿⣿⣿⣿⣿⣿⣿⣿⡀⠀⠀⠀⠀⠀⠉⠙⠛⠻⠿⠿⠿⠿⠿⠿⠿⠿⠿⠿⠇</a:t>
            </a:r>
            <a:br/>
            <a:r>
              <a:t>⠀⠀⠀⠀⠀⠀⠀⠀⠀⠀⠀⠀⠀⠀⠀⠀⠀⠀⠀⠀⠀⠀⠀⠈⠙⣿⣿⣿⣿⣿⣿⣿⣿⣿⣿⣿⣿⣿⣿⣿⣿⣿⣿⣿⣿⣿⣿⣿⣿⣿⣿⣿⣿⣿⣿⣿⣿⣿⣿⣿⣿⣿⣿⣿⣿⣿⣿⣿⣿⣿⡇⠀⠀⠀⠀⠀⠀⠀⠀⠀⠀⠀⠀⠀⠀⠀⠀⠀⠀⠀⠀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⠀⠀⠀⠀⠀⠀⠀⠀⠀⠀⠀⠀⠀⠀⠀⠀⠀⠀⠀⠀⠀⠀⠀⢀⣴⣿⣿⣿⣿⣿⣿⣿⣿⣿⣿⣿⣿⣿⣿⣿⣿⣿⣿⣿⣿⣿⣿⣿⣿⣿⣿⣿⣿⣿⣿⣿⣿⣿⣿⣿⣿⣿⣿⣿⣿⣿⣿⣿⣿⣿⡇⠀⠀⠀⠀⠀⠀⠀⠀⠀⠀⠀⠀⠀⠀⠀⠀⠀⠀⠀⠀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⠀⠀⠀⠀⠀⠀⠀⠀⠀⠀⠀⠀⠀⠀⠀⠀⠀⠀⠀⠀⠀⠀⣴⣿⣿⣿⣿⣿⣿⣿⣿⣿⣿⣿⣿⣿⣿⣿⣿⣿⣿⣿⣿⣿⣿⣿⣿⣿⣿⣿⣿⣿⣿⣿⣿⣿⣿⣿⣿⣿⣿⣿⣿⣿⣿⣿⣿⣿⣿⣿⠃⠀⠀⠀⠀⠀⠀⠀⠀⠀⠀⠀⠀⠀⠀⠀⠀⠀⠀⠀⠀</a:t>
            </a:r>
            <a:br/>
            <a:r>
              <a:t>⠀⠀⠀⠀⠀⠀⠀⠀⠀⠀⠀⠀⠀⠀⠀⠀⠀⠀⠀⠀⠀⠀⠙⢿⣿⣿⣿⣿⣿⣿⣿⣿⣿⣿⣿⣿⣿⣿⣿⣿⣿⣿⣿⣿⣿⣿⣿⣿⣿⣿⣿⣿⣿⣿⣿⣿⣿⣿⣿⣿⣿⣿⣿⣿⣿⣿⣿⣿⣿⡏⠀⠀⠀⠀⠀⠀⠀⠀⠀⠀⠀⠀⠀⠀⠀⠀⠀⠀⠀⠀⠀</a:t>
            </a:r>
            <a:br/>
            <a:r>
              <a:t>⠀⠀⠀⠀⠀⠀⠀⠀⠀⠀⠀⠀⠀⠀⠀⠀⠀⠀⠀⠀⠀⠀⠀⠈⢿⣿⣿⣿⣿⣿⣿⣿⣿⣿⣿⣿⣿⣿⣿⣿⣿⣿⣿⣿⣿⣿⣿⣿⣿⣿⣿⣿⣿⣿⣿⣿⣿⣿⣿⣿⣿⣿⣿⣿⣿⣿⣿⣿⡟⠀⠀⠀⠀⠀⠀⠀⠀⠀⠀⠀⠀⠀⠀⠀⠀⠀⠀⠀⠀⠀⠀</a:t>
            </a:r>
            <a:br/>
            <a:r>
              <a:t>⠀⠀⠀⠀⠀⠀⠀⠀⠀⠀⠀⠀⠀⠀⠀⠀⠀⠀⠀⠀⠀⠀⠀⠀⠈⢿⣿⣿⣿⣿⣿⣿⣿⣿⣿⣿⣿⣿⣿⣿⣿⣿⣿⣿⣿⣿⣿⣿⣿⣿⣿⣿⣿⣿⣿⣿⣿⣿⣿⣿⣿⣿⣿⣿⣿⣿⣿⡿⠀⠀⠀⠀⠀⠀⠀⠀⠀⠀⠀⠀⠀⠀⠀⠀⠀⠀⠀⠀⠀⠀⠀</a:t>
            </a:r>
            <a:br/>
            <a:r>
              <a:t>⠀⠀⠀⠀⠀⠀⠀⠀⠀⠀⠀⠀⠀⠀⠀⠀⠀⠀⠀⠀⠀⠀⠀⠀⢀⣼⣿⣿⣿⣿⣿⣿⣿⣿⣿⣿⣿⣿⣿⣿⣿⣿⣿⣿⣿⣿⣿⣿⣿⣿⣿⣿⣿⣿⣿⣿⣿⣿⣿⣿⣿⣿⣿⣿⣿⣿⡟⠁⠀⠀⠀⠀⠀⠀⠀⠀⠀⠀⠀⠀⠀⠀⠀⠀⠀⠀⠀⠀⠀⠀⠀</a:t>
            </a:r>
            <a:br/>
            <a:r>
              <a:t>⠀⠀⠀⠀⠀⠀⠀⠀⠀⠀⠀⠀⠀⠀⠀⠀⠀⠀⠀⠀⢰⣾⣿⣿⣿⣿⣿⣿⣿⣿⣿⣿⣿⣿⣿⣿⣿⣿⣿⣿⣿⣿⣿⣿⣿⣿⣿⣿⣿⣿⣿⣿⣿⣿⣿⣿⣿⣿⣿⣿⣿⣿⣿⣿⣿⠏⠀⠀⠀⠀⠀⠀⠀⠀⠀⠀⠀⠀⠀⠀⠀⠀⠀⠀⠀⠀⠀⠀⠀⠀⠀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⠀⠀⠀⠀⠀⠀⠀⠀⠀⠀⠀⠀⠀⠀⠀⠀⠀⠀⠀⠀⠘⣿⣿⣿⣿⣿⣿⣿⣿⣿⣿⣿⣿⣿⣿⣿⣿⣿⣿⣿⣿⣿⣿⣿⣿⣿⣿⣿⣿⣿⣿⣿⣿⣿⣿⣿⣿⣿⣿⣿⣿⣿⣿⡿⠁⠀⠀⠀⠀⠀⠀⠀⠀⠀⠀⠀⠀⠀⠀⠀⠀⠀⠀⠀⠀⠀⠀⠀⠀⠀⠀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⠀⠀⠀⠀⠀⠀⠀⠀⠀⠀⠀⠀⠀⠀⠀⠀⠀⠀⠀⠀⠀⣿⣿⣿⣿⣿⣿⣿⣿⣿⣿⣿⣿⣿⣿⣿⣿⣿⣿⣿⣿⣿⣿⣿⣿⣿⣿⣿⣿⣿⣿⣿⣿⣿⣿⣿⣿⣿⣿⣿⣿⡿⠏⠀⠀⠀⠀⠀⠀⠀⠀⠀⠀⠀⠀⠀⠀⠀⠀⠀⠀⠀⠀⠀⠀⠀⠀⠀⠀⠀⠀</a:t>
            </a:r>
            <a:br/>
            <a:r>
              <a:t>⠀⠀⠀⠀⠀⠀⠀⠀⠀⠀⠀⠀⠀⠀⠀⠀⠀⠀⠀⠀⠀⣿⣿⣿⣿⣿⣿⣿⣿⣿⣿⣿⣿⣿⣿⣿⣿⣿⣿⣿⣿⣿⣿⣿⣿⣿⣿⣿⣿⣿⣿⣿⣿⣿⣿⣿⣿⣿⣿⣿⡿⠁⠀⠀⠀⠀⠀⠀⠀⠀⠀⠀⠀⠀⠀⠀⠀⠀⠀⠀⠀⠀⠀⠀⠀⠀⡀⠀⠀⠀⠀</a:t>
            </a:r>
            <a:br/>
            <a:r>
              <a:t>⠀⠀⠀⠀⠀⠀⠀⠀⠀⠀⠀⠀⠀⠀⠀⠀⠀⠀⠀⠀⠀⣿⣿⣿⣿⣿⣿⣿⣿⣿⣿⣿⣿⣿⣿⣿⣿⣿⣿⣿⣿⣿⣿⣿⣿⣿⣿⣿⣿⣿⣿⣿⣿⣿⣿⣿⣿⣿⣿⣿⣧⡀⠀⠀⠀⠀⠀⠀⠀⠀⠀⠀⠀⠀⠀⠀⠀⠀⠀⠀⠀⠀⠀⠀⠀⠀⢹⣦⡀⠀⠀</a:t>
            </a:r>
            <a:br/>
            <a:r>
              <a:t>⣤⡄⠀⠀⠀⠀⠀⠀⠀⠀⠀⠀⢰⣷⣶⣶⣦⣤⣄⣀⣴⣿⣿⣿⣿⣿⣿⣿⣿⣿⣿⣿⣿⣿⣿⣿⣿⣿⣿⣿⣿⣿⣿⣿⣿⣿⣿⣿⣿⣿⣿⣿⣿⣿⣿⣿⣿⣿⣿⣿⣿⣿⣦⡀⠀⠀⠀⠀⠀⠀⠀⠀⠀⠀⠀⠀⠀⠀⠀⠀⠀⠀⠀⠀⠀⠀⠀⢿⣷⣦⡀</a:t>
            </a:r>
            <a:br/>
            <a:r>
              <a:t>⣿⣿⡄⠀⠀⠀⠀⠀⠀⠀⠀⠀⣾⣿⣿⣿⣿⣿⣿⣿⣿⣿⣿⣿⣿⣿⣿⣿⣿⣿⣿⣿⣿⣿⣿⣿⣿⣿⣿⣿⣿⣿⣿⣿⣿⣿⣿⣿⣿⣿⣿⣿⣿⣿⣿⣿⣿⣿⣿⣿⣿⣿⣿⣿⣷⣤⣀⠀⠀⠀⠀⠀⠀⠀⠀⠀⠀⠀⠀⠀⠀⠀⠀⠀⠀⠀⠀⢸⣿⣿⡇</a:t>
            </a:r>
            <a:br/>
            <a:r>
              <a:t>⣿⣿⣿⣄⠀⠀⠀⠀⠀⠀⠀⣸⣿⣿⣿⣿⣿⣿⣿⣿⣿⣿⣿⣿⣿⣿⣿⣿⣿⣿⣿⣿⣿⣿⣿⣿⣿⣿⣿⣿⣿⣿⣿⣿⣿⣿⣿⣿⣿⣿⣿⣿⣿⣿⣿⣿⣿⣿⣿⣿⣿⣿⣿⣿⣿⣿⣿⣿⣶⣤⣀⣀⠀⠀⠀⠀⠀⠀⠀⠀⠀⠀⠀⠀⠀⢀⣠⣾⣿⣿⡇</a:t>
            </a:r>
            <a:br/>
            <a:r>
              <a:t>⣿⣿⣿⣿⣆⠀⠀⠀⠀⠀⢠⣿⣿⣿⣿⣿⣿⣿⣿⣿⣿⣿⣿⣿⣿⣿⣿⣿⣿⣿⣿⣿⣿⣿⣿⣿⣿⣿⣿⣿⣿⣿⣿⣿⣿⣿⣿⣿⣿⣿⣿⣿⣿⣿⣿⣿⣿⣿⣿⣿⣿⣿⣿⣿⣿⣿⣿⣿⣿⣿⣿⣿⣿⣷⣶⣶⣦⣤⣤⣤⣤⣴⣶⣶⣾⣿⣿⣿⣿⣿⡇</a:t>
            </a:r>
            <a:br/>
            <a:r>
              <a:t>⣿⣿⣿⣿⣿⣷⣀⠀⢀⣰⣿⣿⣿⣿⣿⣿⣿⣿⣿⣿⣿⣿⣿⣿⣿⣿⣿⣿⣿⣿⣿⣿⣿⣿⣿⣿⣿⣿⣿⣿⣿⣿⣿⣿⣿⣿⣿⣿⣿⣿⣿⣿⣿⣿⣿⣿⣿⣿⣿⣿⣿⣿⣿⣿⣿⣿⣿⣿⣿⣿⣿⣿⣿⣿⣿⣿⣿⣿⣿⣿⣿⣿⣿⣿⣿⣿⣿⣿⣿⣿⡇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⣿⣿⣿⣿⣿⣿⣿⣿⣿⣿⣿⣿⣿⣿⣿⣿⣿⣿⣿⣿⣿⣿⣿⣿⣿⣿⣿⣿⣿⣿⣿⣿⣿⣿⣿⣿⣿⣿⣿⣿⣿⣿⣿⣿⣿⣿⣿⣿⣿⣿⣿⣿⣿⣿⣿⣿⣿⣿⣿⣿⣿⣿⣿⣿⣿⣿⣿⣿⣿⣿⣿⣿⣿⣿⣿⣿⣿⣿⣿⣿⣿⣿⠿⣿⣿⣿⣿⣿⣿⣿⡇</a:t>
            </a:r>
            <a:br/>
            <a:r>
              <a:t>⣿⣿⣿⣿⣿⣿⣿⣿⣿⣿⣿⣿⣿⣿⣿⣿⣿⣿⡿⠟⠉⠁⠀⢸⣿⣿⣿⣿⣿⣿⣿⣿⣿⣿⣿⣿⣿⣿⣿⣿⣿⣿⣿⣿⣿⣿⣿⣿⣿⣿⣿⣿⣿⣿⣿⣿⣿⣿⣿⣿⣿⣿⣿⣿⣿⣿⣿⣿⣿⠟⠛⠙⠛⠛⠿⢿⣿⣿⣿⡿⠋⠀⠀⠈⢿⣿⣿⣿⣿⣿⡇</a:t>
            </a:r>
            <a:br/>
            <a:r>
              <a:t>⣿⠛⠿⣿⣿⣿⣿⣿⣿⣿⣿⣿⣿⣿⣿⣿⠟⠉⠀⠀⠀⠀⠀⠠⣿⣿⣿⣿⣿⣿⣿⣿⣿⣿⣿⣿⣿⣿⣿⣿⣿⣿⣿⣿⣿⣿⣿⣿⣿⣿⣿⣿⣿⣿⣿⣿⣿⣿⣿⣿⣿⣿⣿⣿⣿⣿⣿⣿⡟⠀⠀⠀⠀⠀⠀⠀⠈⠙⠋⠀⠀⠀⠀⠀⠀⠻⣿⣿⣿⣿⡇</a:t>
            </a:r>
            <a:br/>
            <a:r>
              <a:t>⡇⠀⠀⠀⠉⠻⢿⣿⣿⣿⣿⣿⣿⣿⠏⠀⠀⠀⠀⠀⠀⠀⠀⠰⣿⣿⣿⣿⣿⣿⣿⣿⣿⣿⣿⣿⣿⣿⣿⣿⣿⣿⣿⣿⣿⣿⣿⣿⣿⣿⣿⣿⣿⣿⣿⣿⣿⣿⣿⣿⣿⣿⣿⣿⣿⣿⣿⣿⡇⠀⠀⠀⠀⠀⠀⠀⠀⠀⠀⠀⠀⠀⠀⠀⠀⠀⠘⣿⣿⣿⡇</a:t>
            </a:r>
            <a:br/>
            <a:r>
              <a:t>⡇⠀⠀⠀⠀⠀⠀⠙⢿⣿⣿⣿⡿⠁⠀⠀⠀⠀⠀⠀⠀⠀⠀⠀⣿⣿⣿⣿⣿⣿⣿⣿⣿⣿⣿⣿⣿⣿⣿⣿⣿⣿⣿⣿⣿⣿⣿⣿⣿⣿⣿⣿⣿⣿⣿⣿⣿⠟⠛⠛⠉⠉⠉⠉⠉⠁⠀⠀⠀⠀⠀⠀⠀⠀⠀⠀⠀⠀⠀⠀⠀⠀⠀⠀⠀⠀⠀⢹⡿⠛⠁</a:t>
            </a:r>
            <a:br/>
            <a:r>
              <a:t>⣷⠀⠀⠀⠀⠀⠀⠀⠀⠻⣿⣿⠃⠀⠀⠀⠀⠀⠀⠀⠀⠀⠀⢸⣿⣿⣿⣿⣿⣿⣿⣿⣿⣿⣿⣿⣿⣿⣿⣿⣿⣿⣿⣿⣿⣿⣿⣿⣿⣿⣿⣿⣿⣿⣿⣿⣿⠀⠀⠀⠀⠀⠀⠀⠀⠀⠀⠀⠀⠀⠀⠀⠀⠀⠀⠀⠀⠀⠀⠀⠀⠀⠀⠀⠀⠀⠀⠀⠀⠀⠀</a:t>
            </a:r>
            <a:br/>
            <a:r>
              <a:t>⣿⡄⠀⠀⠀⠀⠀⠀⠀⠀⢹⣿⠀⠀⠀⠀⠀⠀⠀⠀⠀⠀⠀⢸⣿⣿⣿⣿⣿⣿⣿⣿⣿⣿⣿⣿⣿⣿⣿⣿⣿⣿⣿⣿⣿⣿⣿⣿⣿⣿⣿⣿⣿⣿⣿⣿⣿⡀⠀⠀⠀⠀⠀⠀⠀⠀⠀⠀⠀⠀⠀⠀⠀⠀⠀⠀⠀⠀⠀⠀⠀⠀⠀⠀⠀⠀⠀⠀⠀⠀⠀</a:t>
            </a:r>
            <a:br/>
            <a:r>
              <a:t>⣿⣷⡀⠀⠀⠀⠀⠀⠀⠀⠀⢻⠀⠀⠀⠀⠀⠀⠀⠀⠀⠀⠀⣾⣿⣿⣿⣿⣿⣿⣿⣿⣿⣿⣿⣿⣿⣿⣿⣿⣿⣿⣿⣿⣿⣿⣿⣿⣿⣿⣿⣿⣿⣿⣿⣿⣿⣇⠀⠀⠀⠀⠀⠀⠀⠀⠀⠀⠀⠀⠀⠀⠀⠀⠀⠀⠀⠀⠀⠀⠀⠀⠀⠀⠀⠀⠀⠀⠀⠀⠀</a:t>
            </a:r>
            <a:br/>
            <a:r>
              <a:t>⣿⣿⣿⣄⠀⠀⠀⠀⠀⠀⠀⠈⠀⠀⠀⠀⠀⠀⠀⠀⠀⢀⣼⣿⣿⣿⣿⣿⣿⣿⣿⣿⣿⣿⣿⣿⣿⡿⠛⣿⣿⣿⣿⣿⣿⣿⣿⣿⣿⣿⣿⣿⣿⣿⣿⣿⣿⣿⡀⠀⠀⠀⠀⠀⠀⠀⠀⠀⠀⠀⠀⠀⠀⠀⠀⠀⠀⠀⠀⠀⠀⠀⠀⠀⠀⠀⠀⠀⠀⠀⠀</a:t>
            </a:r>
            <a:br/>
            <a:r>
              <a:t>⣿⣿⣿⣿⣦⠀⠀⠀⠀⠀⠀⠀⠀⠀⠀⠀⠀⠀⠀⠀⠀⠉⠀⠀⠀⠀⠀⠀⠀⠀⠉⠉⠛⠛⠿⣿⣿⡇⠀⣼⣿⣿⣿⣿⣿⣿⣿⣿⣿⣿⣿⣿⣿⣿⣿⠿⠛⠉⠁⠀⠀⠀⠀⠀⠀⠀⠀⠀⠀⠀⠀⠀⠀⠀⠀⠀⠀⠀⠀⠀⠀⠀⠀⠀⠀⠀⠀⠀⠀⠀⠀</a:t>
            </a:r>
            <a:br/>
            <a:r>
              <a:t>⠉⠙⠛⠛⠋⠁⠀⠀⠀⠀⠀⠀⠀⠀⠀⠀⠀⠀⠀⠀⠀⠀⠀⠀⠀⠀⠀⠀⠀⠀⠀⠀⠀⠀⠀⠀⠈⠀⠀⠻⣿⣿⣿⣿⣿⣿⣿⣿⣿⣿⣿⠟⠋⠁⠀⠀⠀⠀⠀⠀⠀⠀⠀⠀⠀⠀⠀⠀⠀⠀⠀⠀⠀⠀⠀⠀⠀⠀⠀⠀⠀⠀⠀⠀⠀⠀⠀⠀⠀⠀⠀</a:t>
            </a:r>
            <a:br/>
            <a:r>
              <a:t>⣀⠀⠀⠀⠀⠀⠀⠀⠀⠀⠀⠀⠀⠀⠀⠀⠀⠀⠀⠀⠀⠀⠀⠀⠀⠀⠀⠀⠀⠀⠀⠀⠀⠀⠀⠀⠀⠀⠀⠀⠀⠉⠛⠻⠿⣿⣿⣿⠟⠋⠀⠀⠀⠀⠀⠀⠀⠀⠀⠀⠀⠀⠀⠀⠀⠀⠀⠀⠀⠀⠀⠀⠀⠀⠀⠀⠀⠀⠀⠀⠀⠀⠀⠀⠀⠀⠀⠀⠀⠀⠀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⣿⣿⣿⡿⠿⠿⣿⣿⣿⣿⣿⣿⣿⣿⣿⣿⣿⣿⣿⣿⣿⣿⣿⣿⣿⣿⣿⣿⣿⣿⣿⣿⣿⣿⣿⣿⣿⣿⣿⣿⣿⣿⣿⣿⣿⣿⣿⣿⣿⣿⣿⣿⣿⣿⣿⣿⣿⣿⣿⣿⣿⣿⣧⡀⠀⠀⠀⠘⣿⣿⣿⣿⣿⣿⣿⣿⣿⣿⣿⣿⣿⣿⣿⣿⣿⣿⣿⣿⣿⣿⡇</a:t>
            </a:r>
            <a:br/>
            <a:r>
              <a:t>⣿⣿⣿⡇⠀⠀⣸⣿⣿⣿⣿⣿⣿⣿⣿⣿⣿⣿⣿⣿⣿⣿⣿⣿⣿⣿⣿⣿⣿⣿⣿⣿⣿⣿⣿⣿⣿⣿⣿⣿⣿⣿⣿⣿⣿⣿⣿⣿⣿⣿⣿⣿⣿⣿⣿⣿⣿⣿⣿⣿⣿⣿⣿⣷⡀⠀⠀⠀⠹⣿⣿⣿⣿⣿⣿⣿⣿⣿⣿⣿⣿⣿⣿⣿⣿⣿⣿⣿⣿⣿⡇</a:t>
            </a:r>
            <a:br/>
            <a:r>
              <a:t>⣿⣿⣿⡇⠀⠀⣿⣿⣿⣿⣿⣿⣿⣿⣿⣿⣿⣿⣿⣿⣿⣿⣿⣿⣿⣿⣿⣿⣿⣿⣿⣿⣿⣿⣿⣿⣿⣿⣿⣿⣿⣿⣿⣿⣿⣿⣿⣿⣿⣿⣿⣿⣿⣿⣿⣿⣿⣿⣿⣿⣿⣿⣿⣿⣿⣄⠀⠀⠀⠙⢿⣿⣿⣿⣿⣿⣿⣿⣿⣿⣿⣿⣿⣿⣿⣿⣿⣿⣿⣿⡇</a:t>
            </a:r>
            <a:br/>
            <a:r>
              <a:t>⠿⠿⠟⠀⠀⠀⣿⣿⣿⠿⠟⠛⠛⠛⠿⠿⢿⣿⣿⣿⣿⣿⣿⣿⣿⣿⣿⣿⣿⣿⣿⣿⣿⣿⣿⣿⣿⣿⣿⣿⣿⣿⣿⣿⣿⣿⣿⣿⣿⣿⣿⣿⣿⣿⣿⣿⣿⣿⣿⣿⣿⣿⣿⣿⣿⣿⣦⡀⠀⠀⠈⠻⣿⣿⣿⣿⣿⣿⣿⣿⣿⣿⣿⣿⣿⣿⣿⣿⣿⣿⡇</a:t>
            </a:r>
            <a:br/>
            <a:r>
              <a:t>⠀⠀⠀⠀⠀⠀⠈⠁⠀⠀⠀⠀⠀⠀⠀⠀⠀⠀⠙⣿⣿⣿⣿⣿⣿⣿⣿⣿⣿⣿⣿⣿⣿⣿⣿⣿⣿⣿⣿⣿⣿⣿⣿⣿⣿⣿⣿⣿⣿⣿⣿⣿⣿⣿⣿⣿⣿⣿⣿⣿⣿⣿⣿⣿⣿⣿⣿⣿⣆⠀⠀⠀⠈⠻⣿⣿⣿⣿⣿⣿⣿⣿⣿⣿⣿⣿⣿⣿⣿⣿⡇</a:t>
            </a:r>
            <a:br/>
            <a:r>
              <a:t>⠀⠀⠀⠀⠀⠀⠀⠀⠀⠀⠀⠀⠀⠀⠀⠀⠀⠀⢰⣿⣿⣿⣿⣿⣿⣿⣿⣿⣿⣿⣿⣿⣿⣿⣿⣿⣿⣿⣿⣿⣿⣿⣿⣿⣿⣿⣿⣿⣿⣿⣿⣿⣿⣿⣿⣿⣿⣿⣿⣿⣿⣿⣿⣿⣿⣿⣿⣿⣿⣷⡄⠀⠀⠀⠀⠉⠛⠛⠿⠿⠿⠿⠿⠿⠿⠟⠛⠛⠋⠉⠁</a:t>
            </a:r>
            <a:br/>
            <a:r>
              <a:t>⠀⠀⠀⠀⠀⠀⠀⠀⠀⠀⠀⠀⠀⠀⠀⠀⠀⠀⠈⠙⠻⢿⣿⣿⣿⣿⣿⣿⣿⣿⣿⣿⣿⣿⣿⣿⣿⣿⣿⣿⣿⣿⣿⣿⣿⣿⣿⣿⣿⣿⣿⣿⣿⣿⣿⣿⣿⣿⣿⣿⣿⣿⣿⣿⣿⣿⣿⣿⣿⣿⣿⣆⠀⠀⠀⠀⠀⠀⠀⠀⠀⠀⠀⠀⠀⠀⠀⠀⠀⠀⠀</a:t>
            </a:r>
            <a:br/>
            <a:r>
              <a:t>⠀⠀⠀⠀⠀⠀⠀⠀⠀⠀⠀⠀⠀⠀⠀⠀⠀⠀⠀⠀⠀⠀⠈⠙⢿⣿⣿⣿⣿⣿⣿⣿⣿⣿⣿⣿⣿⣿⣿⣿⣿⣿⣿⣿⣿⣿⣿⣿⣿⣿⣿⣿⣿⣿⣿⣿⣿⣿⣿⣿⣿⣿⣿⣿⣿⣿⣿⣿⣿⣿⣿⣿⡄⠀⠀⠀⠀⠀⠀⠀⠀⠀⠀⠀⠀⠀⠀⠀⠀⠀⠀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⠀⠀⠀⠀⠀⠀⠀⠀⠀⠀⠀⠀⠀⠀⠀⠀⠀⠀⠀⠀⠀⠀⠀⠀⣸⣿⣿⣿⣿⣿⣿⣿⣿⣿⣿⣿⣿⣿⣿⣿⣿⣿⣿⣿⣿⣿⣿⣿⣿⣿⣿⣿⣿⣿⣿⣿⣿⣿⣿⣿⣿⣿⣿⣿⣿⣿⣿⣿⣿⣿⣿⣿⡇⠀⠀⠀⠀⠀⠀⠀⠀⠀⠀⠀⠀⠀⠀⠀⠀⠀⠀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⠀⠀⠀⠀⠀⠀⠀⠀⠀⠀⠀⠀⠀⠀⠀⠀⠀⠀⠀⠀⠀⢀⣴⣿⣿⣿⣿⣿⣿⣿⣿⣿⣿⣿⣿⣿⣿⣿⣿⣿⣿⣿⣿⣿⣿⣿⣿⣿⣿⣿⣿⣿⣿⣿⣿⣿⣿⣿⣿⣿⣿⣿⣿⣿⣿⣿⣿⣿⣿⣿⣿⣿⠃⠀⠀⠀⠀⠀⠀⠀⠀⠀⠀⠀⠀⠀⠀⠀⠀⠀⠀</a:t>
            </a:r>
            <a:br/>
            <a:r>
              <a:t>⠀⠀⠀⠀⠀⠀⠀⠀⠀⠀⠀⠀⠀⠀⠀⠀⠀⠀⠀⠀⠀⠙⣿⣿⣿⣿⣿⣿⣿⣿⣿⣿⣿⣿⣿⣿⣿⣿⣿⣿⣿⣿⣿⣿⣿⣿⣿⣿⣿⣿⣿⣿⣿⣿⣿⣿⣿⣿⣿⣿⣿⣿⣿⣿⣿⣿⣿⣿⣿⣿⣿⡿⠀⠀⠀⠀⠀⠀⠀⠀⠀⠀⠀⠀⠀⠀⠀⠀⠀⠀⠀</a:t>
            </a:r>
            <a:br/>
            <a:r>
              <a:t>⠀⠀⠀⠀⠀⠀⠀⠀⠀⠀⠀⠀⠀⠀⠀⠀⠀⠀⠀⠀⠀⠀⠸⣿⣿⣿⣿⣿⣿⣿⣿⣿⣿⣿⣿⣿⣿⣿⣿⣿⣿⣿⣿⣿⣿⣿⣿⣿⣿⣿⣿⣿⣿⣿⣿⣿⣿⣿⣿⣿⣿⣿⣿⣿⣿⣿⣿⣿⣿⣿⣿⠇⠀⠀⠀⠀⠀⠀⠀⠀⠀⠀⠀⠀⠀⠀⠀⠀⠀⠀⠀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⠀⠀⠀⠀⠀⠀⠀⠀⠀⠀⠀⠀⠀⠀⠀⠀⠀⠀⠀⠀⠀⠀⠀⢻⣿⣿⣿⣿⣿⣿⣿⣿⣿⣿⣿⣿⣿⣿⣿⣿⣿⣿⣿⣿⣿⣿⣿⣿⣿⣿⣿⣿⣿⣿⣿⣿⣿⣿⣿⣿⣿⣿⣿⣿⣿⣿⣿⣿⣿⣿⡟⠀⠀⠀⠀⠀⠀⠀⠀⠀⠀⠀⠀⠀⠀⠀⠀⠀⠀⠀⠀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⠀⠀⠀⠀⠀⠀⠀⠀⠀⠀⠀⠀⠀⠀⠀⠀⠀⠀⠀⠀⠀⠀⠀⢸⣿⣿⣿⣿⣿⣿⣿⣿⣿⣿⣿⣿⣿⣿⣿⣿⣿⣿⣿⣿⣿⣿⣿⣿⣿⣿⣿⣿⣿⣿⣿⣿⣿⣿⣿⣿⣿⣿⣿⣿⣿⣿⣿⣿⣿⡿⠁⠀⠀⠀⠀⠀⠀⠀⠀⠀⠀⠀⠀⠀⠀⠀⠀⠀⠀⠀⠀</a:t>
            </a:r>
            <a:br/>
            <a:r>
              <a:t>⠀⠀⠀⠀⠀⠀⠀⠀⠀⠀⠀⠀⠀⠀⠀⠀⠀⠀⢰⣶⣶⣶⣶⣿⣿⣿⣿⣿⣿⣿⣿⣿⣿⣿⣿⣿⣿⣿⣿⣿⣿⣿⣿⣿⣿⣿⣿⣿⣿⣿⣿⣿⣿⣿⣿⣿⣿⣿⣿⣿⣿⣿⣿⣿⣿⣿⣿⣿⡿⠃⠀⠀⠀⠀⠀⠀⠀⠀⠀⠀⠀⠀⠀⠀⠀⠀⠀⠀⠀⠀⠀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⠀⠀⠀⠀⠀⠀⠀⠀⠀⠀⠀⠀⠀⠀⠀⠀⠀⠀⢸⣿⣿⣿⣿⣿⣿⣿⣿⣿⣿⣿⣿⣿⣿⣿⣿⣿⣿⣿⣿⣿⣿⣿⣿⣿⣿⣿⣿⣿⣿⣿⣿⣿⣿⣿⣿⣿⣿⣿⣿⣿⣿⣿⣿⣿⣿⣿⣿⡿⠁⠀⠀⠀⠀⠀⠀⠀⠀⠀⠀⠀⠀⠀⠀⠀⠀⠀⠀⠀⠀⠀⠀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⠀⠀⠀⠀⠀⠀⠀⠀⠀⠀⠀⠀⠀⠀⠀⠀⠀⠀⢸⣿⣿⣿⣿⣿⣿⣿⣿⣿⣿⣿⣿⣿⣿⣿⣿⣿⣿⣿⣿⣿⣿⣿⣿⣿⣿⣿⣿⣿⣿⣿⣿⣿⣿⣿⣿⣿⣿⣿⣿⣿⣿⣿⣿⣿⣿⣿⡟⠁⠀⠀⠀⠀⠀⠀⠀⠀⠀⠀⠀⠀⠀⠀⠀⠀⠀⠀⠀⠀⠀⠀⠂</a:t>
            </a:r>
            <a:br/>
            <a:r>
              <a:t>⠀⠀⠀⠀⠀⠀⠀⠀⠀⠀⠀⠀⠀⠀⠀⠀⠀⠀⢸⣿⣿⣿⣿⣿⣿⣿⣿⣿⣿⣿⣿⣿⣿⣿⣿⣿⣿⣿⣿⣿⣿⣿⣿⣿⣿⣿⣿⣿⣿⣿⣿⣿⣿⣿⣿⣿⣿⣿⣿⣿⣿⣿⣿⣿⣿⡟⠀⠀⠀⠀⠀⠀⠀⠀⠀⠀⠀⠀⠀⠀⠀⠀⠀⠀⠀⠀⠀⠀⠀⠀⠀</a:t>
            </a:r>
            <a:br/>
            <a:r>
              <a:t>⠀⠀⠀⠀⠀⠀⠀⠀⠀⢠⣄⣀⠀⠀⠀⠀⠀⠀⣾⣿⣿⣿⣿⣿⣿⣿⣿⣿⣿⣿⣿⣿⣿⣿⣿⣿⣿⣿⣿⣿⣿⣿⣿⣿⣿⣿⣿⣿⣿⣿⣿⣿⣿⣿⣿⣿⣿⣿⣿⣿⣿⣿⣿⣿⣿⡅⠀⠀⠀⠀⠀⠀⠀⠀⠀⠀⠀⠀⠀⠀⠀⠀⠀⠀⠀⠀⠀⠀⠀⠀⠀</a:t>
            </a:r>
            <a:br/>
            <a:r>
              <a:t>⠀⠀⠀⠀⠀⠀⠀⠀⢠⣿⣿⣿⣿⣶⣶⣤⣤⣼⣿⣿⣿⣿⣿⣿⣿⣿⣿⣿⣿⣿⣿⣿⣿⣿⣿⣿⣿⣿⣿⣿⣿⣿⣿⣿⣿⣿⣿⣿⣿⣿⣿⣿⣿⣿⣿⣿⣿⣿⣿⣿⣿⣿⣿⣿⣿⣿⣦⣄⠀⠀⠀⠀⠀⠀⠀⠀⠀⠀⠀⠀⠀⠀⠀⠀⠀⠀⠀⠀⠀⠀⠀</a:t>
            </a:r>
            <a:br/>
            <a:r>
              <a:t>⠀⠀⠀⠀⠀⠀⠀⢠⣾⣿⣿⣿⣿⣿⣿⣿⣿⣿⣿⣿⣿⣿⣿⣿⣿⣿⣿⣿⣿⣿⣿⣿⣿⣿⣿⣿⣿⣿⣿⣿⣿⣿⣿⣿⣿⣿⣿⣿⣿⣿⣿⣿⣿⣿⣿⣿⣿⣿⣿⣿⣿⣿⣿⣿⣿⣿⣿⣿⣿⣶⣦⣄⣀⠀⠀⠀⠀⠀⠀⠀⠀⠀⠀⠀⠀⠀⠀⠀⠀⢀⡀</a:t>
            </a:r>
            <a:br/>
            <a:r>
              <a:t>⣧⠀⠀⠀⠀⠀⢠⣾⣿⣿⣿⣿⣿⣿⣿⣿⣿⣿⣿⣿⣿⣿⣿⣿⣿⣿⣿⣿⣿⣿⣿⣿⣿⣿⣿⣿⣿⣿⣿⣿⣿⣿⣿⣿⣿⣿⣿⣿⣿⣿⣿⣿⣿⣿⣿⣿⣿⣿⣿⣿⣿⣿⣿⣿⣿⣿⣿⣿⣿⣿⣿⣿⣿⣿⣷⣶⣦⣤⣤⣤⣤⣤⣤⣤⣤⣴⣶⣾⣿⣿⡇</a:t>
            </a:r>
            <a:br/>
            <a:r>
              <a:t>⣿⣧⡀⠀⢀⣴⣿⣿⣿⣿⣿⣿⣿⣿⣿⣿⣿⣿⣿⣿⣿⣿⣿⣿⣿⣿⣿⣿⣿⣿⣿⣿⣿⣿⣿⣿⣿⣿⣿⣿⣿⣿⣿⣿⣿⣿⣿⣿⣿⣿⣿⣿⣿⣿⣿⣿⣿⣿⣿⣿⣿⣿⣿⣿⣿⣿⣿⣿⣿⣿⣿⣿⣿⣿⣿⣿⣿⣿⣿⣿⣿⣿⣿⣿⣿⣿⣿⣿⣿⣿⡇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⣿⣿⣿⣿⣿⣿⣿⣿⣿⣿⣿⣿⣿⣿⣿⣿⣿⣿⣿⣿⣿⣿⣿⣿⣿⣿⣿⣿⣿⣿⣿⣿⣿⣿⣿⣿⣿⣿⣿⣿⣿⣿⣿⣿⣿⣿⣿⣿⣿⣿⣿⣿⣿⣿⣿⣿⣿⣿⣿⣿⣿⣿⣿⣿⣿⣿⣿⣿⣿⣿⣿⣿⣿⣿⣿⣿⣿⣿⡿⠟⢿⣿⣿⣿⣿⣿⣿⣿⣿⣿⡇</a:t>
            </a:r>
            <a:br/>
            <a:r>
              <a:t>⣿⣿⣿⣿⣿⣿⣿⣿⣿⣿⣿⣿⣿⣿⣿⣿⣿⣿⣿⣿⣿⣿⣿⣿⠿⠿⣿⣿⣿⣿⣿⣿⣿⣿⣿⣿⣿⣿⣿⣿⣿⣿⣿⣿⣿⣿⣿⣿⣿⣿⣿⣿⣿⣿⣿⣿⣿⣿⣿⣿⣿⣿⣿⣿⣿⣿⣿⣿⣿⣿⣿⣿⣿⣿⣿⣿⡿⠋⠀⠀⠀⠙⢿⣿⣿⣿⣿⣿⣿⣿⡇</a:t>
            </a:r>
            <a:br/>
            <a:r>
              <a:t>⣿⣿⣿⠁⠀⠈⠻⣿⣿⣿⣿⣿⣿⣿⣿⣿⣿⣿⣿⡿⠟⠋⠁⠀⠀⠀⢸⣿⣿⣿⣿⣿⣿⣿⣿⣿⣿⣿⣿⣿⣿⣿⣿⣿⣿⣿⣿⣿⣿⣿⣿⣿⣿⣿⣿⣿⣿⣿⣿⣿⣿⣿⣿⣿⣿⣿⡟⠁⠀⠀⠀⠀⠀⠉⠛⠛⠁⠀⠀⠀⠀⠀⠀⠙⢿⣿⣿⣿⣿⣿⡇</a:t>
            </a:r>
            <a:br/>
            <a:r>
              <a:t>⣿⣿⣿⠀⠀⠀⠀⠀⠹⣿⣿⣿⣿⣿⣿⣿⡿⠛⠁⠀⠀⠀⠀⠀⠀⠀⣸⣿⣿⣿⣿⣿⣿⣿⣿⣿⣿⣿⣿⣿⣿⣿⣿⣿⣿⣿⣿⣿⣿⣿⣿⣿⣿⣿⣿⣿⣿⣿⣿⣿⣿⣿⣿⣿⣿⣿⡇⠀⠀⠀⠀⠀⠀⠀⠀⠀⠀⠀⠀⠀⠀⠀⠀⠀⠈⢿⣿⡿⠋⠉⠇</a:t>
            </a:r>
            <a:br/>
            <a:r>
              <a:t>⣿⣿⣿⠀⠀⠀⠀⠀⠀⠈⢻⣿⣿⣿⡿⠋⠀⠀⠀⠀⠀⠀⠀⠀⠀⠀⣿⣿⣿⣿⣿⣿⣿⣿⣿⣿⣿⣿⣿⣿⣿⣿⣿⣿⣿⣿⣿⣿⣿⣿⣿⣿⣿⣿⣿⣿⣿⣿⣿⣿⣿⣿⣿⣿⣿⣿⠇⠀⠀⠀⠀⠀⠀⠀⠀⠀⠀⠀⠀⠀⠀⠀⠀⠀⠀⠘⠁⠀⠀⠀⠀</a:t>
            </a:r>
            <a:br/>
            <a:r>
              <a:t>⣿⣿⣿⠀⠀⠀⠀⠀⠀⠀⠀⢻⣿⡿⠁⠀⠀⠀⠀⠀⠀⠀⠀⠀⠀⢠⣿⣿⣿⣿⣿⣿⣿⣿⣿⣿⡿⠿⣿⣿⣿⣿⣿⣿⣿⣿⣿⣿⣿⣿⣿⣿⣿⣿⣿⣿⣿⡿⠿⠛⠛⠉⠉⠀⠀⠀⠀⠀⠀⠀⠀⠀⠀⠀⠀⠀⠀⠀⠀⠀⠀⠀⠀⠀⠀⠀⠀⠀⠀⠀⠀</a:t>
            </a:r>
            <a:br/>
            <a:r>
              <a:t>⣿⣿⣿⡄⠀⠀⠀⠀⠀⠀⠀⠀⣿⡇⠀⠀⠀⠀⠀⠀⠀⠀⠀⠀⠀⣸⣿⣿⣿⣿⣿⣿⣿⣿⣿⣿⡇⠀⢸⣿⣿⣿⣿⣿⣿⣿⣿⣿⣿⣿⣿⣿⣿⣿⣿⡟⠀⠀⠀⠀⠀⠀⠀⠀⠀⠀⠀⠀⠀⠀⠀⠀⠀⠀⠀⠀⠀⠀⠀⠀⠀⠀⠀⠀⠀⠀⠀⠀⠀⠀⠀</a:t>
            </a:r>
            <a:br/>
            <a:r>
              <a:t>⣿⣿⣿⣷⡀⠀⠀⠀⠀⠀⠀⠀⢸⠀⠀⠀⠀⠀⠀⠀⠀⠀⠀⠀⢀⣿⣿⣿⣿⣿⣿⣿⣿⣿⣿⣿⡇⠀⢸⣿⣿⣿⣿⣿⣿⣿⣿⣿⣿⣿⣿⣿⣿⣿⣿⣇⠀⠀⠀⠀⠀⠀⠀⠀⠀⠀⠀⠀⠀⠀⠀⠀⠀⠀⠀⠀⠀⠀⠀⠀⠀⠀⠀⠀⠀⠀⠀⠀⠀⠀⠀</a:t>
            </a:r>
            <a:br/>
            <a:r>
              <a:t>⣿⣿⣿⣿⣷⡀⠀⠀⠀⠀⠀⠀⠀⠀⠀⠀⠀⠀⠀⠀⠀⠀⠀⢀⣼⣿⣿⣿⣿⣿⣿⣿⣿⣿⣿⣿⡇⠀⢸⣿⣿⣿⣿⣿⣿⣿⣿⣿⣿⣿⣿⣿⣿⣿⣿⣿⡆⠀⠀⠀⠀⠀⠀⠀⠀⠀⠀⠀⠀⠀⠀⠀⠀⠀⠀⠀⠀⠀⠀⠀⠀⠀⠀⠀⠀⠀⠀⠀⠀⠀⠀</a:t>
            </a:r>
            <a:br/>
            <a:r>
              <a:t>⠛⠛⠿⠿⠿⠷⠀⠀⠀⠀⠀⠀⠀⠀⠀⠀⠀⠀⠀⠀⠀⠀⢴⠾⠿⠿⢿⣿⣿⣿⣿⣿⣿⣿⣿⣿⡇⠀⢸⣿⣿⠟⠋⠉⠉⠻⣿⣿⣿⣿⣿⣿⣿⣿⣿⣿⣿⡄⠀⠀⠀⠀⠀⠀⠀⠀⠀⠀⠀⠀⠀⠀⠀⠀⠀⠀⠀⠀⠀⠀⠀⠀⠀⠀⠀⠀⠀⠀⠀⠀⠀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⠀⠀⠀⠀⠀⠀⠀⠀⠀⠀⠀⠀⠀⠀⠀⠀⠀⠀⠀⠀⠀⠀⠀⠀⠀⠀⠀⠀⠀⠉⠙⠛⠿⣿⣿⣿⠁⠀⠀⢿⠃⠀⠀⠀⠀⠀⠘⣿⣿⣿⣿⣿⣿⣿⣿⣿⡿⠿⠀⠀⠀⠀⠀⠀⠀⠀⠀⠀⠀⠀⠀⠀⠀⠀⠀⠀⠀⠀⠀⠀⠀⠀⠀⠀⠀⠀⠀⠀⠀⠀⠀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⣿⣿⣿⣿⣿⣿⣿⣿⣿⣿⣿⣿⣿⣿⣿⣿⣿⣿⣿⣿⣿⣿⣿⣿⣿⣿⣿⣿⣿⣿⣿⣿⣿⣿⣿⣿⣿⣿⣿⣿⣿⣿⣿⣿⣿⣿⣿⣿⣿⣿⣿⣿⣿⣿⣿⣿⣿⣿⣿⣿⣿⡇⠀⠀⠀⠀⠀⣿⣿⣿⣿⣿⣿⣿⣿⣿⣿⣿⣿⣿⣿⣿⣿⣿⣿⣿⣿⣿⣿⣿⡇</a:t>
            </a:r>
            <a:br/>
            <a:r>
              <a:t>⣿⣿⣿⣿⡏⠉⠙⣿⣿⣿⣿⣿⣿⣿⣿⣿⣿⣿⣿⣿⣿⣿⣿⣿⣿⣿⣿⣿⣿⣿⣿⣿⣿⣿⣿⣿⣿⣿⣿⣿⣿⣿⣿⣿⣿⣿⣿⣿⣿⣿⣿⣿⣿⣿⣿⣿⣿⣿⣿⣿⣿⣿⣆⠀⠀⠀⠀⠸⣿⣿⣿⣿⣿⣿⣿⣿⣿⣿⣿⣿⣿⣿⣿⣿⣿⣿⣿⣿⣿⣿⡇</a:t>
            </a:r>
            <a:br/>
            <a:r>
              <a:t>⣿⣿⣿⣿⠃⠀⠀⣿⣿⣿⣿⣿⣿⣿⣿⣿⣿⣿⣿⣿⣿⣿⣿⣿⣿⣿⣿⣿⣿⣿⣿⣿⣿⣿⣿⣿⣿⣿⣿⣿⣿⣿⣿⣿⣿⣿⣿⣿⣿⣿⣿⣿⣿⣿⣿⣿⣿⣿⣿⣿⣿⣿⣿⣦⠀⠀⠀⠀⠹⣿⣿⣿⣿⣿⣿⣿⣿⣿⣿⣿⣿⣿⣿⣿⣿⣿⣿⣿⣿⣿⡇</a:t>
            </a:r>
            <a:br/>
            <a:r>
              <a:t>⣿⣿⣿⡟⠀⠀⢸⣿⣿⣿⣿⣿⣿⣿⣿⣿⣿⣿⣿⣿⣿⣿⣿⣿⣿⣿⣿⣿⣿⣿⣿⣿⣿⣿⣿⣿⣿⣿⣿⣿⣿⣿⣿⣿⣿⣿⣿⣿⣿⣿⣿⣿⣿⣿⣿⣿⣿⣿⣿⣿⣿⣿⣿⣿⣷⣄⠀⠀⠀⠙⢿⣿⣿⣿⣿⣿⣿⣿⣿⣿⣿⣿⣿⣿⣿⣿⣿⣿⣿⣿⡇</a:t>
            </a:r>
            <a:br/>
            <a:r>
              <a:t>⠀⠈⠁⠀⠀⠀⠸⠿⠿⠛⠛⠉⠉⠛⠛⠻⠿⢿⣿⣿⣿⣿⣿⣿⣿⣿⣿⣿⣿⣿⣿⣿⣿⣿⣿⣿⣿⣿⣿⣿⣿⣿⣿⣿⣿⣿⣿⣿⣿⣿⣿⣿⣿⣿⣿⣿⣿⣿⣿⣿⣿⣿⣿⣿⣿⣿⣦⡀⠀⠀⠀⠙⢿⣿⣿⣿⣿⣿⣿⣿⣿⣿⣿⣿⣿⣿⣿⣿⣿⣿⡇</a:t>
            </a:r>
            <a:br/>
            <a:r>
              <a:t>⠀⠀⠀⠀⠀⠀⠀⠀⠀⠀⠀⠀⠀⠀⠀⠀⠀⠀⠈⣿⣿⣿⣿⣿⣿⣿⣿⣿⣿⣿⣿⣿⣿⣿⣿⣿⣿⣿⣿⣿⣿⣿⣿⣿⣿⣿⣿⣿⣿⣿⣿⣿⣿⣿⣿⣿⣿⣿⣿⣿⣿⣿⣿⣿⣿⣿⣿⣿⣦⡀⠀⠀⠀⠙⠿⣿⣿⣿⣿⣿⣿⣿⣿⣿⣿⣿⣿⡿⠿⠟⠃</a:t>
            </a:r>
            <a:br/>
            <a:r>
              <a:t>⠀⠀⠀⠀⠀⠀⠀⠀⠀⠀⠀⠀⠀⠀⠀⠀⠀⠀⢠⣿⣿⣿⣿⣿⣿⣿⣿⣿⣿⣿⣿⣿⣿⣿⣿⣿⣿⣿⣿⣿⣿⣿⣿⣿⣿⣿⣿⣿⣿⣿⣿⣿⣿⣿⣿⣿⣿⣿⣿⣿⣿⣿⣿⣿⣿⣿⣿⣿⣿⣿⣦⡀⠀⠀⠀⠀⠉⠉⠉⠉⠉⠉⠉⠉⠉⠀⠀⠀⠀⠀⠀</a:t>
            </a:r>
            <a:br/>
            <a:r>
              <a:t>⠀⠀⠀⠀⠀⠀⠀⠀⠀⠀⠀⠀⠀⠀⠀⠀⠀⠀⠈⠉⠻⣿⣿⣿⣿⣿⣿⣿⣿⣿⣿⣿⣿⣿⣿⣿⣿⣿⣿⣿⣿⣿⣿⣿⣿⣿⣿⣿⣿⣿⣿⣿⣿⣿⣿⣿⣿⣿⣿⣿⣿⣿⣿⣿⣿⣿⣿⣿⣿⣿⣿⣿⡄⠀⠀⠀⠀⠀⠀⠀⠀⠀⠀⠀⠀⠀⠀⠀⠀⠀⠀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⠀⠀⠀⠀⠀⠀⠀⠀⠀⠀⠀⠀⠀⠀⠀⠀⠀⠀⠀⠀⠀⠀⠙⠻⣿⣿⣿⣿⣿⣿⣿⣿⣿⣿⣿⣿⣿⣿⣿⣿⣿⣿⣿⣿⣿⣿⣿⣿⣿⣿⣿⣿⣿⣿⣿⣿⣿⣿⣿⣿⣿⣿⣿⣿⣿⣿⣿⣿⣿⣿⣿⣿⣿⡀⠀⠀⠀⠀⠀⠀⠀⠀⠀⠀⠀⠀⠀⠀⠀⠀⠀</a:t>
            </a:r>
            <a:br/>
            <a:r>
              <a:t>⠀⠀⠀⠀⠀⠀⠀⠀⠀⠀⠀⠀⠀⠀⠀⠀⠀⠀⠀⠀⠀⠀⠀⠀⣸⣿⣿⣿⣿⣿⣿⣿⣿⣿⣿⣿⣿⣿⣿⣿⣿⣿⣿⣿⣿⣿⣿⣿⣿⣿⣿⣿⣿⣿⣿⣿⣿⣿⣿⣿⣿⣿⣿⣿⣿⣿⣿⣿⣿⣿⣿⣿⣿⡇⠀⠀⠀⠀⠀⠀⠀⠀⠀⠀⠀⠀⠀⠀⠀⠀⠀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⠀⠀⠀⠀⠀⠀⠀⠀⠀⠀⠀⠀⠀⠀⠀⠀⠀⠀⠀⠀⠀⢀⣤⣾⣿⣿⣿⣿⣿⣿⣿⣿⣿⣿⣿⣿⣿⣿⣿⣿⣿⣿⣿⣿⣿⣿⣿⣿⣿⣿⣿⣿⣿⣿⣿⣿⣿⣿⣿⣿⣿⣿⣿⣿⣿⣿⣿⣿⣿⣿⣿⣿⣿⡇⠀⠀⠀⠀⠀⠀⠀⠀⠀⠀⠀⠀⠀⠀⠀⠀⠀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⠀⠀⠀⠀⠀⠀⠀⠀⠀⠀⠀⠀⠀⠀⠀⠀⠀⠀⠀⠀⠈⢿⣿⣿⣿⣿⣿⣿⣿⣿⣿⣿⣿⣿⣿⣿⣿⣿⣿⣿⣿⣿⣿⣿⣿⣿⣿⣿⣿⣿⣿⣿⣿⣿⣿⣿⣿⣿⣿⣿⣿⣿⣿⣿⣿⣿⣿⣿⣿⣿⣿⣿⣿⠀⠀⠀⠀⠀⠀⠀⠀⠀⠀⠀⠀⠀⠀⠀⠀⠀⠀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⠀⠀⠀⠀⠀⠀⠀⠀⠀⠀⠀⠀⠀⠀⠀⠀⠀⠀⠀⠀⠀⠘⣿⣿⣿⣿⣿⣿⣿⣿⣿⣿⣿⣿⣿⣿⣿⣿⣿⣿⣿⣿⣿⣿⣿⣿⣿⣿⣿⣿⣿⣿⣿⣿⣿⣿⣿⣿⣿⣿⣿⣿⣿⣿⣿⣿⣿⣿⣿⣿⣿⣿⡿⠀⠀⠀⠀⠀⠀⠀⠀⠀⠀⠀⠀⠀⠀⠀⠀⠀⠀</a:t>
            </a:r>
            <a:br/>
            <a:r>
              <a:t>⠀⠀⠀⠀⠀⠀⠀⠀⠀⠀⠀⠀⠀⠀⠀⠀⠀⠀⠀⠀⠀⠀⢹⣿⣿⣿⣿⣿⣿⣿⣿⣿⣿⣿⣿⣿⣿⣿⣿⣿⣿⣿⣿⣿⣿⣿⣿⣿⣿⣿⣿⣿⣿⣿⣿⣿⣿⣿⣿⣿⣿⣿⣿⣿⣿⣿⣿⣿⣿⣿⣿⣿⠇⠀⠀⠀⠀⠀⠀⠀⠀⠀⠀⠀⠀⠀⠀⠀⠀⠀⠀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⠀⠀⠀⠀⠀⠀⠀⠀⠀⠀⠀⠀⠀⠀⠀⠀⠀⠀⠀⠀⠀⠀⢸⣿⣿⣿⣿⣿⣿⣿⣿⣿⣿⣿⣿⣿⣿⣿⣿⣿⣿⣿⣿⣿⣿⣿⣿⣿⣿⣿⣿⣿⣿⣿⣿⣿⣿⣿⣿⣿⣿⣿⣿⣿⣿⣿⣿⣿⣿⣿⣿⡟⠀⠀⠀⠀⠀⠀⠀⠀⠀⠀⠀⠀⠀⠀⠀⠀⠀⠀⠀</a:t>
            </a:r>
            <a:br/>
            <a:r>
              <a:t>⠀⠀⠀⠀⠀⠀⠀⠀⠀⠀⠀⠀⠀⠀⠀⠀⠀⣴⣶⣶⣤⣤⣾⣿⣿⣿⣿⣿⣿⣿⣿⣿⣿⣿⣿⣿⣿⣿⣿⣿⣿⣿⣿⣿⣿⣿⣿⣿⣿⣿⣿⣿⣿⣿⣿⣿⣿⣿⣿⣿⣿⣿⣿⣿⣿⣿⣿⣿⣿⣿⡿⠁⠀⠀⠀⠀⠀⠀⠀⠀⠀⠀⠀⠀⠀⠀⠀⠀⠀⠀⠀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⠀⠀⠀⠀⠀⠀⠀⠀⠀⠀⠀⠀⠀⠀⠀⠀⠀⣿⣿⣿⣿⣿⣿⣿⣿⣿⣿⣿⣿⣿⣿⣿⣿⣿⣿⣿⣿⣿⣿⣿⣿⣿⣿⣿⣿⣿⣿⣿⣿⣿⣿⣿⣿⣿⣿⣿⣿⣿⣿⣿⣿⣿⣿⣿⣿⣿⣿⣿⣿⣿⠃⠀⠀⠀⠀⠀⠀⠀⠀⠀⠀⠀⠀⠀⠀⠀⠀⠀⠀⠀⠀</a:t>
            </a:r>
            <a:br/>
            <a:r>
              <a:t>⠀⠀⠀⠀⠀⠀⠀⠀⠀⠀⠀⠀⠀⠀⠀⠀⠀⣿⣿⣿⣿⣿⣿⣿⣿⣿⣿⣿⣿⣿⣿⣿⣿⣿⣿⣿⣿⣿⣿⣿⣿⣿⣿⣿⣿⣿⣿⣿⣿⣿⣿⣿⣿⣿⣿⣿⣿⣿⣿⣿⣿⣿⣿⣿⣿⣿⣿⣿⣿⠁⠀⠀⠀⠀⠀⠀⠀⠀⠀⠀⠀⠀⠀⠀⠀⠀⠀⠀⠀⠀⠀</a:t>
            </a:r>
            <a:br/>
            <a:r>
              <a:t>⠀⠀⠀⠀⠀⠀⠀⠀⠀⠀⠀⠀⠀⠀⠀⠀⢰⣿⣿⣿⣿⣿⣿⣿⣿⣿⣿⣿⣿⣿⣿⣿⣿⣿⣿⣿⣿⣿⣿⣿⣿⣿⣿⣿⣿⣿⣿⣿⣿⣿⣿⣿⣿⣿⣿⣿⣿⣿⣿⣿⣿⣿⣿⣿⣿⣿⣿⣿⠃⠀⠀⠀⠀⠀⠀⠀⠀⠀⠀⠀⠀⠀⠀⠀⠀⠀⠀⠀⠀⠀⠀</a:t>
            </a:r>
            <a:br/>
            <a:r>
              <a:t>⠀⠀⠀⠀⠀⠀⠀⣰⣦⣤⣀⠀⠀⠀⠀⠀⣸⣿⣿⣿⣿⣿⣿⣿⣿⣿⣿⣿⣿⣿⣿⣿⣿⣿⣿⣿⣿⣿⣿⣿⣿⣿⣿⣿⣿⣿⣿⣿⣿⣿⣿⣿⣿⣿⣿⣿⣿⣿⣿⣿⣿⣿⣿⣿⣿⣿⣿⣧⠀⠀⠀⠀⠀⠀⠀⠀⠀⠀⠀⠀⠀⠀⠀⠀⠀⠀⠀⠀⠀⠀⠀</a:t>
            </a:r>
            <a:br/>
            <a:r>
              <a:t>⠀⠀⠀⠀⠀⠀⣰⣿⣿⣿⣿⣿⣶⣦⣤⣴⣿⣿⣿⣿⣿⣿⣿⣿⣿⣿⣿⣿⣿⣿⣿⣿⣿⣿⣿⣿⣿⣿⣿⣿⣿⣿⣿⣿⣿⣿⣿⣿⣿⣿⣿⣿⣿⣿⣿⣿⣿⣿⣿⣿⣿⣿⣿⣿⣿⣿⣿⣿⣷⣄⡀⠀⠀⠀⠀⠀⠀⠀⠀⠀⠀⠀⠀⠀⠀⠀⠀⠀⠀⠀⠀</a:t>
            </a:r>
            <a:br/>
            <a:r>
              <a:t>⠀⠀⠀⠀⠀⣰⣿⣿⣿⣿⣿⣿⣿⣿⣿⣿⣿⣿⣿⣿⣿⣿⣿⣿⣿⣿⣿⣿⣿⣿⣿⣿⣿⣿⣿⣿⣿⣿⣿⣿⣿⣿⣿⣿⣿⣿⣿⣿⣿⣿⣿⣿⣿⣿⣿⣿⣿⣿⣿⣿⣿⣿⣿⣿⣿⣿⣿⣿⣿⣿⣿⣿⣶⣤⣤⣀⣀⠀⠀⠀⠀⠀⠀⠀⠀⠀⠀⢀⣀⣠⡄</a:t>
            </a:r>
            <a:br/>
            <a:r>
              <a:t>⠀⠀⠀⢀⣾⣿⣿⣿⣿⣿⣿⣿⣿⣿⣿⣿⣿⣿⣿⣿⣿⣿⣿⣿⣿⣿⣿⣿⣿⣿⣿⣿⣿⣿⣿⣿⣿⣿⣿⣿⣿⣿⣿⣿⣿⣿⣿⣿⣿⣿⣿⣿⣿⣿⣿⣿⣿⣿⣿⣿⣿⣿⣿⣿⣿⣿⣿⣿⣿⣿⣿⣿⣿⣿⣿⣿⣿⣿⣿⣿⣶⣶⣶⣶⣾⣿⣿⣿⣿⣿⡇</a:t>
            </a:r>
            <a:br/>
            <a:r>
              <a:t>⣦⣤⣶⣿⣿⣿⣿⣿⣿⣿⣿⣿⣿⣿⣿⣿⣿⣿⣿⣿⣿⣿⣿⣿⣿⣿⣿⣿⣿⣿⣿⣿⣿⣿⣿⣿⣿⣿⣿⣿⣿⣿⣿⣿⣿⣿⣿⣿⣿⣿⣿⣿⣿⣿⣿⣿⣿⣿⣿⣿⣿⣿⣿⣿⣿⣿⣿⣿⣿⣿⣿⣿⣿⣿⣿⣿⣿⣿⣿⣿⣿⣿⣿⣿⣿⣿⣿⣿⣿⣿⡇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⣿⣿⣿⣿⣿⣿⣿⣿⣿⣿⣿⣿⣿⣿⣿⣿⣿⣿⣿⣿⣿⣿⣿⣿⣿⣿⣿⣿⣿⣿⣿⣿⣿⣿⣿⣿⣿⣿⣿⣿⣿⣿⣿⣿⣿⣿⣿⣿⣿⣿⣿⣿⣿⣿⣿⣿⣿⣿⣿⣿⣿⣿⣿⣿⣿⣿⣿⣿⣿⣿⣿⣿⣿⣿⣿⣿⠟⠉⠈⠙⢿⣿⣿⣿⣿⣿⣿⣿⣿⣿⡇</a:t>
            </a:r>
            <a:br/>
            <a:r>
              <a:t>⣿⣿⣿⣿⡟⠉⠙⠻⣿⣿⣿⣿⣿⣿⣿⣿⣿⣿⣿⣿⣿⣿⣿⣿⣿⠿⠿⢿⣿⣿⣿⣿⣿⣿⣿⣿⣿⣿⣿⣿⣿⣿⣿⣿⣿⣿⣿⣿⣿⣿⣿⣿⣿⣿⣿⣿⣿⣿⣿⣿⣿⣿⣿⣿⣿⣿⣿⠿⠿⠿⠿⢿⣿⣿⣿⠋⠀⠀⠀⠀⠀⠙⢿⣿⣿⣿⣿⣿⣿⣿⡇</a:t>
            </a:r>
            <a:br/>
            <a:r>
              <a:t>⣿⣿⣿⣿⠃⠀⠀⠀⠈⠻⣿⣿⣿⣿⣿⣿⣿⣿⣿⣿⠿⠛⠋⠀⠀⠀⠀⠈⣿⣿⣿⣿⣿⣿⣿⣿⣿⣿⣿⣿⣿⣿⣿⣿⣿⣿⣿⣿⣿⣿⣿⣿⣿⣿⣿⣿⣿⣿⣿⣿⣿⣿⣿⣿⣿⡏⠀⠀⠀⠀⠀⠀⠀⠈⠁⠀⠀⠀⠀⠀⠀⠀⠀⠙⣿⣿⡿⠛⠙⣿⡇</a:t>
            </a:r>
            <a:br/>
            <a:r>
              <a:t>⣿⣿⣿⣿⠀⠀⠀⠀⠀⠀⠙⣿⣿⣿⣿⣿⣿⠟⠉⠀⠀⠀⠀⠀⠀⠀⠀⢸⣿⣿⣿⣿⣿⣿⣿⣿⣿⣿⣿⣿⣿⣿⣿⣿⣿⣿⣿⣿⣿⣿⣿⣿⣿⣿⣿⣿⣿⣿⣿⣿⣿⣿⣿⣿⣿⡇⠀⠀⠀⠀⠀⠀⠀⠀⠀⠀⠀⠀⠀⠀⠀⠀⠀⠀⠸⠋⠀⠀⠀⠈⠇</a:t>
            </a:r>
            <a:br/>
            <a:r>
              <a:t>⣿⣿⣿⣿⠀⠀⠀⠀⠀⠀⠀⠈⣿⣿⣿⠟⠀⠀⠀⠀⠀⠀⠀⠀⠀⠀⠀⣾⣿⣿⣿⣿⣿⣿⣿⣿⠀⠘⣿⣿⣿⣿⣿⣿⣿⣿⣿⣿⣿⣿⣿⣿⣿⣿⣿⣿⣿⣿⣿⣿⣿⣿⣿⣿⣿⡇⠀⠀⠀⠀⠀⠀⠀⠀⠀⠀⠀⠀⠀⠀⠀⠀⠀⠀⠀⠀⠀⠀⠀⠀⠀</a:t>
            </a:r>
            <a:br/>
            <a:r>
              <a:t>⣿⣿⣿⣿⠀⠀⠀⠀⠀⠀⠀⠀⠸⣿⡟⠀⠀⠀⠀⠀⠀⠀⠀⠀⠀⠀⢰⣿⣿⣿⣿⣿⣿⣿⣿⣿⠀⠀⣿⣿⣿⣿⣿⣿⣿⣿⣿⣿⣿⣿⣿⣿⣿⣿⣿⣿⣿⣿⠿⠿⠛⠋⠉⠁⠀⠀⠀⠀⠀⠀⠀⠀⠀⠀⠀⠀⠀⠀⠀⠀⠀⠀⠀⠀⠀⠀⠀⠀⠀⠀⠀</a:t>
            </a:r>
            <a:br/>
            <a:r>
              <a:t>⣿⣿⣿⣿⡇⠀⠀⠀⠀⠀⠀⠀⠀⣿⠀⠀⠀⠀⠀⠀⠀⠀⠀⠀⠀⠀⣾⣿⣿⣿⣿⣿⣿⣿⣿⣿⡄⠀⣿⣿⣿⣿⣿⣿⣿⣿⣿⣿⣿⣿⣿⣿⣿⣿⣿⠟⠉⠀⠀⠀⠀⠀⠀⠀⠀⠀⠀⠀⠀⠀⠀⠀⠀⠀⠀⠀⠀⠀⠀⠀⠀⠀⠀⠀⠀⠀⠀⠀⠀⠀⠀</a:t>
            </a:r>
            <a:br/>
            <a:r>
              <a:t>⣿⣿⣿⣿⣿⡄⠀⠀⠀⠀⠀⠀⠀⠃⠀⠀⠀⠀⠀⠀⠀⠀⠀⠀⠀⣰⣿⣿⣿⣿⣿⣿⣿⣿⣿⣿⡇⠀⢿⣿⣿⡿⠋⠉⠙⠻⣿⣿⣿⣿⣿⣿⣿⣿⣿⠀⠀⠀⠀⠀⠀⠀⠀⠀⠀⠀⠀⠀⠀⠀⠀⠀⠀⠀⠀⠀⠀⠀⠀⠀⠀⠀⠀⠀⠀⠀⠀⠀⠀⠀⠀</a:t>
            </a:r>
            <a:br/>
            <a:r>
              <a:t>⠙⠻⠿⣿⣿⣿⠀⠀⠀⠀⠀⠀⠀⠀⠀⠀⠀⠀⠀⠀⠀⠀⠀⠀⣰⣿⣿⣿⣿⣿⣿⣿⣿⣿⣿⣿⠁⠀⠈⢿⠏⠀⠀⠀⠀⠀⠘⣿⣿⣿⣿⣿⣿⣿⣿⣧⠀⠀⠀⠀⠀⠀⠀⠀⠀⠀⠀⠀⠀⠀⠀⠀⠀⠀⠀⠀⠀⠀⠀⠀⠀⠀⠀⠀⠀⠀⠀⠀⠀⠀⠀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⠀⠀⠀⠀⠀⠀⠀⠀⠀⠀⠀⠀⠀⠀⠀⠀⠀⠀⠀⠀⠀⠀⠠⠾⠿⢿⣿⣿⣿⣿⣿⣿⣿⣿⣿⡏⠀⠀⠀⠀⠀⠀⠀⠀⠀⠀⠀⢻⣿⣿⣿⣿⣿⣿⣿⣿⣧⠀⠀⠀⠀⠀⠀⠀⠀⠀⠀⠀⠀⠀⠀⠀⠀⠀⠀⠀⠀⠀⠀⠀⠀⠀⠀⠀⠀⠀⠀⠀⠀⠀⠀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⣿⣿⣿⣿⣿⣿⣿⣿⣿⣿⣿⣿⣿⣿⣿⣿⣿⣿⣿⣿⣿⣿⣿⣿⣿⣿⣿⣿⣿⣿⣿⣿⣿⣿⣿⣿⣿⣿⣿⣿⣿⣿⣿⣿⣿⣿⣿⣿⣿⣿⣿⣿⣿⣿⣿⣿⣿⣿⣿⣿⣿⠟⠉⠉⠉⢻⣿⣿⣿⣿⣿⣿⣿⣿⣿⣿⣿⣿⣿⣿⣿⣿⣿⣿⣿⣿⣿⣿⣿⣿⡇</a:t>
            </a:r>
            <a:br/>
            <a:r>
              <a:t>⣿⣿⣿⣿⣿⣿⠟⠻⢿⣿⣿⣿⣿⣿⣿⣿⣿⣿⣿⣿⣿⣿⣿⣿⣿⣿⣿⣿⣿⣿⣿⣿⣿⣿⣿⣿⣿⣿⣿⣿⣿⣿⣿⣿⣿⣿⣿⣿⣿⣿⣿⣿⣿⣿⣿⣿⣿⣿⣿⣿⣿⠀⠀⠀⠀⠀⢻⣿⣿⣿⣿⣿⣿⣿⣿⣿⣿⣿⣿⣿⣿⣿⣿⣿⣿⣿⣿⣿⣿⣿⡇</a:t>
            </a:r>
            <a:br/>
            <a:r>
              <a:t>⣿⣿⣿⣿⣿⡿⠀⠀⢀⣿⣿⣿⣿⣿⣿⣿⣿⣿⣿⣿⣿⣿⣿⣿⣿⣿⣿⣿⣿⣿⣿⣿⣿⣿⣿⣿⣿⣿⣿⣿⣿⣿⣿⣿⣿⣿⣿⣿⣿⣿⣿⣿⣿⣿⣿⣿⣿⣿⣿⣿⣿⡀⠀⠀⠀⠀⠈⢿⣿⣿⣿⣿⣿⣿⣿⣿⣿⣿⣿⣿⣿⣿⣿⣿⣿⣿⣿⣿⣿⣿⡇</a:t>
            </a:r>
            <a:br/>
            <a:r>
              <a:t>⠻⢿⣿⣿⡿⠃⠀⢀⣾⣿⣿⣿⣿⣿⣿⣿⣿⣿⣿⣿⣿⣿⣿⣿⣿⣿⣿⣿⣿⣿⣿⣿⣿⣿⣿⣿⣿⣿⣿⣿⣿⣿⣿⣿⣿⣿⣿⣿⣿⣿⣿⣿⣿⣿⣿⣿⣿⣿⣿⣿⣿⣿⣆⠀⠀⠀⠀⠈⢻⣿⣿⣿⣿⣿⣿⣿⣿⣿⣿⣿⣿⣿⣿⣿⣿⣿⣿⣿⣿⣿⡇</a:t>
            </a:r>
            <a:br/>
            <a:r>
              <a:t>⠀⠀⠀⠉⠀⠀⠀⢸⣿⣿⣿⣿⣿⣿⣿⣿⣿⣿⣿⣿⣿⣿⣿⣿⣿⣿⣿⣿⣿⣿⣿⣿⣿⣿⣿⣿⣿⣿⣿⣿⣿⣿⣿⣿⣿⣿⣿⣿⣿⣿⣿⣿⣿⣿⣿⣿⣿⣿⣿⣿⣿⣿⣿⣷⣄⠀⠀⠀⠀⠙⢿⣿⣿⣿⣿⣿⣿⣿⣿⣿⣿⣿⣿⣿⣿⣿⣿⣿⣿⣿⡇</a:t>
            </a:r>
            <a:br/>
            <a:r>
              <a:t>⠀⠀⠀⠀⠀⠀⠀⠀⠉⠉⠀⠀⠀⠉⠉⠛⠿⣿⣿⣿⣿⣿⣿⣿⣿⣿⣿⣿⣿⣿⣿⣿⣿⣿⣿⣿⣿⣿⣿⣿⣿⣿⣿⣿⣿⣿⣿⣿⣿⣿⣿⣿⣿⣿⣿⣿⣿⣿⣿⣿⣿⣿⣿⣿⣿⣷⣄⠀⠀⠀⠀⠉⠻⣿⣿⣿⣿⣿⣿⣿⣿⣿⣿⣿⣿⣿⣿⡿⠿⠛⠁</a:t>
            </a:r>
            <a:br/>
            <a:r>
              <a:t>⠀⠀⠀⠀⠀⠀⠀⠀⠀⠀⠀⠀⠀⠀⠀⠀⠀⠀⠉⢻⣿⣿⣿⣿⣿⣿⣿⣿⣿⣿⣿⣿⣿⣿⣿⣿⣿⣿⣿⣿⣿⣿⣿⣿⣿⣿⣿⣿⣿⣿⣿⣿⣿⣿⣿⣿⣿⣿⣿⣿⣿⣿⣿⣿⣿⣿⣿⣿⣦⣀⠀⠀⠀⠀⠉⠛⠿⠿⠿⠿⠿⠿⠟⠛⠋⠉⠁⠀⠀⠀⠀</a:t>
            </a:r>
            <a:br/>
            <a:r>
              <a:t>⠀⠀⠀⠀⠀⠀⠀⠀⠀⠀⠀⠀⠀⠀⠀⠀⠀⠀⠀⣼⣿⣿⣿⣿⣿⣿⣿⣿⣿⣿⣿⣿⣿⣿⣿⣿⣿⣿⣿⣿⣿⣿⣿⣿⣿⣿⣿⣿⣿⣿⣿⣿⣿⣿⣿⣿⣿⣿⣿⣿⣿⣿⣿⣿⣿⣿⣿⣿⣿⣿⣷⣤⡀⠀⠀⠀⠀⠀⠀⠀⠀⠀⠀⠀⠀⠀⠀⠀⠀⠀⠀</a:t>
            </a:r>
            <a:br/>
            <a:r>
              <a:t>⠀⠀⠀⠀⠀⠀⠀⠀⠀⠀⠀⠀⠀⠀⠀⠀⠀⠀⠘⠻⣿⣿⣿⣿⣿⣿⣿⣿⣿⣿⣿⣿⣿⣿⣿⣿⣿⣿⣿⣿⣿⣿⣿⣿⣿⣿⣿⣿⣿⣿⣿⣿⣿⣿⣿⣿⣿⣿⣿⣿⣿⣿⣿⣿⣿⣿⣿⣿⣿⣿⣿⣿⣿⣦⡀⠀⠀⠀⠀⠀⠀⠀⠀⠀⠀⠀⠀⠀⠀⠀⠀</a:t>
            </a:r>
            <a:br/>
            <a:r>
              <a:t>⠀⠀⠀⠀⠀⠀⠀⠀⠀⠀⠀⠀⠀⠀⠀⠀⠀⠀⠀⠀⠈⠻⣿⣿⣿⣿⣿⣿⣿⣿⣿⣿⣿⣿⣿⣿⣿⣿⣿⣿⣿⣿⣿⣿⣿⣿⣿⣿⣿⣿⣿⣿⣿⣿⣿⣿⣿⣿⣿⣿⣿⣿⣿⣿⣿⣿⣿⣿⣿⣿⣿⣿⣿⣿⣿⡀⠀⠀⠀⠀⠀⠀⠀⠀⠀⠀⠀⠀⠀⠀⠀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⠀⠀⠀⠀⠀⠀⠀⠀⠀⠀⠀⠀⠀⠀⠀⠀⠀⠀⠀⠀⠀⠀⠀⢻⣿⣿⣿⣿⣿⣿⣿⣿⣿⣿⣿⣿⣿⣿⣿⣿⣿⣿⣿⣿⣿⣿⣿⣿⣿⣿⣿⣿⣿⣿⣿⣿⣿⣿⣿⣿⣿⣿⣿⣿⣿⣿⣿⣿⣿⣿⣿⣿⣿⣿⣿⣇⠀⠀⠀⠀⠀⠀⠀⠀⠀⠀⠀⠀⠀⠀⠀</a:t>
            </a:r>
            <a:br/>
            <a:r>
              <a:t>⠀⠀⠀⠀⠀⠀⠀⠀⠀⠀⠀⠀⠀⠀⠀⠀⠀⠀⠀⠀⠀⠀⣀⣼⣿⣿⣿⣿⣿⣿⣿⣿⣿⣿⣿⣿⣿⣿⣿⣿⣿⣿⣿⣿⣿⣿⣿⣿⣿⣿⣿⣿⣿⣿⣿⣿⣿⣿⣿⣿⣿⣿⣿⣿⣿⣿⣿⣿⣿⣿⣿⣿⣿⣿⣿⣿⠀⠀⠀⠀⠀⠀⠀⠀⠀⠀⠀⠀⠀⠀⠀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⠀⠀⠀⠀⠀⠀⠀⠀⠀⠀⠀⠀⠀⠀⠀⠀⠀⠀⠀⢠⣶⣿⣿⣿⣿⣿⣿⣿⣿⣿⣿⣿⣿⣿⣿⣿⣿⣿⣿⣿⣿⣿⣿⣿⣿⣿⣿⣿⣿⣿⣿⣿⣿⣿⣿⣿⣿⣿⣿⣿⣿⣿⣿⣿⣿⣿⣿⣿⣿⣿⣿⣿⣿⣿⣿⣿⠀⠀⠀⠀⠀⠀⠀⠀⠀⠀⠀⠀⠀⠀⠀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⠀⠀⠀⠀⠀⠀⠀⠀⠀⠀⠀⠀⠀⠀⠀⠀⠀⠀⠀⠈⣿⣿⣿⣿⣿⣿⣿⣿⣿⣿⣿⣿⣿⣿⣿⣿⣿⣿⣿⣿⣿⣿⣿⣿⣿⣿⣿⣿⣿⣿⣿⣿⣿⣿⣿⣿⣿⣿⣿⣿⣿⣿⣿⣿⣿⣿⣿⣿⣿⣿⣿⣿⣿⣿⣿⣿⠀⠀⠀⠀⠀⠀⠀⠀⠀⠀⠀⠀⠀⠀⠀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⠀⠀⠀⠀⠀⠀⠀⠀⠀⠀⠀⠀⠀⠀⠀⠀⠀⠀⠀⠀⢻⣿⣿⣿⣿⣿⣿⣿⣿⣿⣿⣿⣿⣿⣿⣿⣿⣿⣿⣿⣿⣿⣿⣿⣿⣿⣿⣿⣿⣿⣿⣿⣿⣿⣿⣿⣿⣿⣿⣿⣿⣿⣿⣿⣿⣿⣿⣿⣿⣿⣿⣿⣿⣿⣿⡿⠀⠀⠀⠀⠀⠀⠀⠀⠀⠀⠀⠀⠀⠀⠀</a:t>
            </a:r>
            <a:br/>
            <a:r>
              <a:t>⠀⠀⠀⠀⠀⠀⠀⠀⠀⠀⠀⠀⠀⠀⠀⠀⠀⠀⠀⠀⢸⣿⣿⣿⣿⣿⣿⣿⣿⣿⣿⣿⣿⣿⣿⣿⣿⣿⣿⣿⣿⣿⣿⣿⣿⣿⣿⣿⣿⣿⣿⣿⣿⣿⣿⣿⣿⣿⣿⣿⣿⣿⣿⣿⣿⣿⣿⣿⣿⣿⣿⣿⣿⣿⣿⡇⠀⠀⠀⠀⠀⠀⠀⠀⠀⠀⠀⠀⠀⠀⠀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⠀⠀⠀⠀⠀⠀⠀⠀⠀⠀⠀⠀⠀⠀⢠⣤⣤⣀⣀⣠⣿⣿⣿⣿⣿⣿⣿⣿⣿⣿⣿⣿⣿⣿⣿⣿⣿⣿⣿⣿⣿⣿⣿⣿⣿⣿⣿⣿⣿⣿⣿⣿⣿⣿⣿⣿⣿⣿⣿⣿⣿⣿⣿⣿⣿⣿⣿⣿⣿⣿⣿⣿⣿⣿⣿⠁⠀⠀⠀⠀⠀⠀⠀⠀⠀⠀⠀⠀⠀⠀⠀</a:t>
            </a:r>
            <a:br/>
            <a:r>
              <a:t>⠀⠀⠀⠀⠀⠀⠀⠀⠀⠀⠀⠀⠀⠀⣼⣿⣿⣿⣿⣿⣿⣿⣿⣿⣿⣿⣿⣿⣿⣿⣿⣿⣿⣿⣿⣿⣿⣿⣿⣿⣿⣿⣿⣿⣿⣿⣿⣿⣿⣿⣿⣿⣿⣿⣿⣿⣿⣿⣿⣿⣿⣿⣿⣿⣿⣿⣿⣿⣿⣿⣿⣿⣿⣿⡏⠀⠀⠀⠀⠀⠀⠀⠀⠀⠀⠀⠀⠀⠀⠀⠀</a:t>
            </a:r>
            <a:br/>
            <a:r>
              <a:t>⠀⠀⠀⠀⠀⠀⠀⠀⠀⠀⠀⠀⠀⢀⣿⣿⣿⣿⣿⣿⣿⣿⣿⣿⣿⣿⣿⣿⣿⣿⣿⣿⣿⣿⣿⣿⣿⣿⣿⣿⣿⣿⣿⣿⣿⣿⣿⣿⣿⣿⣿⣿⣿⣿⣿⣿⣿⣿⣿⣿⣿⣿⣿⣿⣿⣿⣿⣿⣿⣿⣿⣿⣿⣿⠀⠀⠀⠀⠀⠀⠀⠀⠀⠀⠀⠀⠀⠀⠀⠀⠀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⠀⠀⠀⢀⣤⡀⠀⠀⠀⠀⠀⠀⠀⣼⣿⣿⣿⣿⣿⣿⣿⣿⣿⣿⣿⣿⣿⣿⣿⣿⣿⣿⣿⣿⣿⣿⣿⣿⣿⣿⣿⣿⣿⣿⣿⣿⣿⣿⣿⣿⣿⣿⣿⣿⣿⣿⣿⣿⣿⣿⣿⣿⣿⣿⣿⣿⣿⣿⣿⣿⣿⣿⣿⠇⠀⠀⠀⠀⠀⠀⠀⠀⠀⠀⠀⠀⠀⠀⠀⠀⠀</a:t>
            </a:r>
            <a:br/>
            <a:r>
              <a:t>⠀⠀⣠⣾⣿⣿⣶⣄⡀⠀⠀⠀⣰⣿⣿⣿⣿⣿⣿⣿⣿⣿⣿⣿⣿⣿⣿⣿⣿⣿⣿⣿⣿⣿⣿⣿⣿⣿⣿⣿⣿⣿⣿⣿⣿⣿⣿⣿⣿⣿⣿⣿⣿⣿⣿⣿⣿⣿⣿⣿⣿⣿⣿⣿⣿⣿⣿⣿⣿⣿⣿⣿⣿⠀⠀⠀⠀⠀⠀⠀⠀⠀⠀⠀⠀⠀⠀⠀⠀⠀⠀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⢀⣼⣿⣿⣿⣿⣿⣿⣿⣷⣶⣾⣿⣿⣿⣿⣿⣿⣿⣿⣿⣿⣿⣿⣿⣿⣿⣿⣿⣿⣿⣿⣿⣿⣿⣿⣿⣿⣿⣿⣿⣿⣿⣿⣿⣿⣿⣿⣿⣿⣿⣿⣿⣿⣿⣿⣿⣿⣿⣿⣿⣿⣿⣿⣿⣿⣿⣿⣿⣿⣿⣿⣿⣷⣦⣀⡀⠀⠀⠀⠀⠀⠀⠀⠀⠀⠀⠀⠀⠀⠀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⣿⣿⣿⣿⣿⣿⣿⣿⣿⣿⣿⣿⣿⣿⣿⣿⣿⣿⣿⣿⣿⣿⣿⣿⣿⣿⣿⣿⣿⣿⣿⣿⣿⣿⣿⣿⣿⣿⣿⣿⣿⣿⣿⣿⣿⣿⣿⣿⣿⣿⣿⣿⣿⣿⣿⣿⣿⣿⣿⣿⣿⣿⣿⣿⣿⣿⣿⣿⣿⣿⣿⣿⣿⣿⣿⣿⣿⣿⣷⣶⣶⣶⣤⣤⣤⣤⣶⣶⣶⣶⡇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⣿⣿⣿⣿⣿⣿⣿⣿⠿⣿⣿⣿⣿⣿⣿⣿⣿⣿⣿⣿⣿⣿⣿⣿⣿⣿⣿⣿⣿⣿⣿⣿⣿⣿⣿⣿⣿⣿⣿⣿⣿⣿⣿⣿⣿⣿⣿⣿⣿⣿⣿⣿⣿⣿⣿⣿⣿⣿⣿⣿⣿⣿⣿⣿⣿⣿⣿⣿⣿⣿⣿⣿⣿⡿⠋⠙⠻⣿⣿⣿⣿⣿⣿⣿⣿⣿⣿⣿⣿⣿⡇</a:t>
            </a:r>
            <a:br/>
            <a:r>
              <a:t>⣿⣿⣿⣿⣿⣿⣿⠏⠀⠀⠙⣿⣿⣿⣿⣿⣿⣿⣿⣿⣿⣿⣿⣿⣿⣿⣿⣿⣿⣿⣿⣿⣿⣿⡿⠿⣿⣿⣿⣿⣿⣿⣿⣿⣿⣿⣿⣿⣿⣿⣿⣿⣿⣿⣿⣿⣿⣿⣿⣿⣿⣿⣿⣿⣿⣿⣿⣿⣿⣿⣿⣿⡿⠁⠀⠀⠀⠀⠙⠻⣿⣿⣿⣿⣿⠿⣿⣿⣿⣿⡇</a:t>
            </a:r>
            <a:br/>
            <a:r>
              <a:t>⣿⣿⣿⣿⣿⣿⡟⠀⠀⠀⠀⠈⢻⣿⣿⣿⣿⣿⣿⣿⣿⣿⣿⣿⣿⣿⣿⣿⣿⣿⣿⣿⣿⣿⣇⠀⢸⣿⣿⣿⣿⣿⣿⣿⣿⣿⣿⣿⣿⣿⣿⣿⣿⣿⣿⣿⣿⣿⣿⣿⣿⣿⣿⣿⣿⠿⠿⠿⠛⠛⠛⠟⠁⠀⠀⠀⠀⠀⠀⠀⠀⠹⣿⡿⠁⠀⠈⢻⣿⣿⡇</a:t>
            </a:r>
            <a:br/>
            <a:r>
              <a:t>⣿⣿⣿⣿⣿⣿⠃⠀⠀⠀⠀⠀⠀⢻⣿⣿⣿⣿⣿⣿⣿⡿⠟⠛⠋⠉⠁⠀⠀⠀⢹⣿⣿⣿⣿⡄⠀⣿⣿⣿⣿⣿⣿⣿⣿⣿⣿⣿⣿⣿⣿⣿⣿⣿⣿⣿⣿⣿⣿⣿⣿⣿⣿⠋⠀⠀⠀⠀⠀⠀⠀⠀⠀⠀⠀⠀⠀⠀⠀⠀⠀⠀⠈⠀⠀⠀⠀⠀⠹⣿⡇</a:t>
            </a:r>
            <a:br/>
            <a:r>
              <a:t>⣿⣿⣿⣿⣿⣿⠀⠀⠀⠀⠀⠀⠀⠀⣿⣿⣿⣿⠟⠉⠀⠀⠀⠀⠀⠀⠀⠀⠀⠀⣼⣿⣿⣿⣿⣧⠀⢸⣿⣿⣿⡿⠟⠋⠙⠻⣿⣿⣿⣿⣿⣿⣿⣿⣿⣿⣿⣿⣿⣿⣿⣿⣿⡀⠀⠀⠀⠀⠀⠀⠀⠀⠀⠀⠀⠀⠀⠀⠀⠀⠀⠀⠀⠀⠀⠀⠀⠀⠀⠸⡇</a:t>
            </a:r>
            <a:br/>
            <a:r>
              <a:t>⣿⣿⣿⣿⣿⣿⠀⠀⠀⠀⠀⠀⠀⠀⢸⣿⡟⠁⠀⠀⠀⠀⠀⠀⠀⠀⠀⠀⠀⣼⣿⣿⣿⣿⣿⣿⡆⠈⢻⣿⡿⠀⠀⠀⠀⠀⠈⣿⣿⣿⣿⣿⣿⣿⣿⣿⣿⣿⣿⣿⣿⣿⣿⣇⠀⠀⠀⠀⠀⠀⠀⠀⠀⠀⠀⠀⠀⠀⠀⠀⠀⠀⠀⠀⠀⠀⠀⠀⠀⠀⠃</a:t>
            </a:r>
            <a:br/>
            <a:r>
              <a:t>⣿⣿⣿⣿⣿⣿⡄⠀⠀⠀⠀⠀⠀⠀⢸⡟⠀⠀⠀⠀⠀⠀⠀⠀⠀⠀⠀⠀⢠⣿⣿⣿⣿⣿⣿⣿⠇⠀⠀⠙⠃⠀⠀⠀⠀⠀⠀⢹⣿⣿⣿⣿⣿⣿⣿⣿⣿⣿⣿⣿⠟⠛⠉⠀⠀⠀⠀⠀⠀⠀⠀⠀⠀⠀⠀⠀⠀⠀⠀⠀⠀⠀⠀⠀⠀⠀⠀⠀⠀⠀⠀</a:t>
            </a:r>
            <a:br/>
            <a:r>
              <a:t>⠉⠻⢿⣿⣿⣿⣷⠀⠀⠀⠀⠀⠀⠀⠘⠀⠀⠀⠀⠀⠀⠀⠀⠀⠀⠀⠀⢠⣿⣿⣿⣿⣿⣿⣿⡟⠀⠀⠀⠀⠀⠀⠀⠀⠀⠀⠀⢸⣿⣿⣿⣿⣿⣿⣿⣿⠿⠋⠉⠀⠀⠀⠀⠀⠀⠀⠀⠀⠀⠀⠀⠀⠀⠀⠀⠀⠀⠀⠀⠀⠀⠀⠀⠀⠀⠀⠀⠀⠀⠀⠀</a:t>
            </a:r>
            <a:br/>
            <a:r>
              <a:t>⠀⠀⠀⠈⠙⠛⠛⠀⠀⠀⠀⠀⠀⠀⠀⠀⠀⠀⠀⠀⠀⠀⠀⠀⠀⠀⢠⣿⣿⣿⣿⣿⣿⣿⣿⣧⠀⠀⠀⠀⡀⠀⠀⠀⠀⠀⠀⠘⣿⣿⣿⣿⣿⣿⠏⠀⠀⠀⠀⠀⠀⠀⠀⠀⠀⠀⠀⠀⠀⠀⠀⠀⠀⠀⠀⠀⠀⠀⠀⠀⠀⠀⠀⠀⠀⠀⠀⠀⠀⠀⠀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⣿⣿⣿⣿⣿⣿⣿⣿⣿⣿⣿⣿⣿⣿⣿⣿⣿⣿⣿⣿⣿⣿⣿⣿⣿⣿⣿⣿⣿⣿⣿⣿⣿⣿⣿⣿⣿⣿⣿⣿⣿⣿⣿⣿⣿⣿⣿⣿⣿⣿⣿⣿⣿⣿⣿⣿⣿⣿⣿⣿⣿⣿⠿⠿⠿⣿⣿⣿⣿⣿⣿⣿⣿⣿⣿⣿⣿⣿⣿⣿⣿⣿⣿⣿⣿⣿⣿⣿⣿⣿⡇</a:t>
            </a:r>
            <a:br/>
            <a:r>
              <a:t>⣿⣿⣿⣿⣿⣿⣿⠉⠙⠻⣿⣿⣿⣿⣿⣿⣿⣿⣿⣿⣿⣿⣿⣿⣿⣿⣿⣿⣿⣿⣿⣿⣿⣿⣿⣿⣿⣿⣿⣿⣿⣿⣿⣿⣿⣿⣿⣿⣿⣿⣿⣿⣿⣿⣿⣿⣿⣿⣿⣿⡟⠁⠀⠀⠀⠹⣿⣿⣿⣿⣿⣿⣿⣿⣿⣿⣿⣿⣿⣿⣿⣿⣿⣿⣿⣿⣿⣿⣿⣿⡇</a:t>
            </a:r>
            <a:br/>
            <a:r>
              <a:t>⣿⣿⣿⣿⣿⣿⠇⠀⠀⣰⣿⣿⣿⣿⣿⣿⣿⣿⣿⣿⣿⣿⣿⣿⣿⣿⣿⣿⣿⣿⣿⣿⣿⣿⣿⣿⣿⣿⣿⣿⣿⣿⣿⣿⣿⣿⣿⣿⣿⣿⣿⣿⣿⣿⣿⣿⣿⣿⣿⣿⣧⠀⠀⠀⠀⠀⠹⣿⣿⣿⣿⣿⣿⣿⣿⣿⣿⣿⣿⣿⣿⣿⣿⣿⣿⣿⣿⣿⣿⣿⡇</a:t>
            </a:r>
            <a:br/>
            <a:r>
              <a:t>⠀⠉⠛⠿⠿⠋⠀⠀⣰⣿⣿⣿⣿⣿⣿⣿⣿⣿⣿⣿⣿⣿⣿⣿⣿⣿⣿⣿⣿⣿⣿⣿⣿⣿⣿⣿⣿⣿⣿⣿⣿⣿⣿⣿⣿⣿⣿⣿⣿⣿⣿⣿⣿⣿⣿⣿⣿⣿⣿⣿⣿⣦⠀⠀⠀⠀⠀⠙⢿⣿⣿⣿⣿⣿⣿⣿⣿⣿⣿⣿⣿⣿⣿⣿⣿⣿⣿⣿⣿⣿⡇</a:t>
            </a:r>
            <a:br/>
            <a:r>
              <a:t>⠀⠀⠀⠀⠀⠀⠀⠀⣿⣿⣿⣿⣿⣿⣿⣿⣿⣿⣿⣿⣿⣿⣿⣿⣿⣿⣿⣿⣿⣿⣿⣿⣿⣿⣿⣿⣿⣿⣿⣿⣿⣿⣿⣿⣿⣿⣿⣿⣿⣿⣿⣿⣿⣿⣿⣿⣿⣿⣿⣿⣿⣿⣷⣄⠀⠀⠀⠀⠀⠙⢿⣿⣿⣿⣿⣿⣿⣿⣿⣿⣿⣿⣿⣿⣿⣿⣿⣿⣿⣿⠇</a:t>
            </a:r>
            <a:br/>
            <a:r>
              <a:t>⠀⠀⠀⠀⠀⠀⠀⠀⠀⠀⠀⠀⠀⠈⠉⠛⠿⣿⣿⣿⣿⣿⣿⣿⣿⣿⣿⣿⣿⣿⣿⣿⣿⣿⣿⣿⣿⣿⣿⣿⣿⣿⣿⣿⣿⣿⣿⣿⣿⣿⣿⣿⣿⣿⣿⣿⣿⣿⣿⣿⣿⣿⣿⣿⣿⣦⡀⠀⠀⠀⠀⠉⠻⢿⣿⣿⣿⣿⣿⣿⣿⣿⣿⣿⣿⣿⠿⠛⠉⠀⠀</a:t>
            </a:r>
            <a:br/>
            <a:r>
              <a:t>⠀⠀⠀⠀⠀⠀⠀⠀⠀⠀⠀⠀⠀⠀⠀⠀⠀⠀⠙⢻⣿⣿⣿⣿⣿⣿⣿⣿⣿⣿⣿⣿⣿⣿⣿⣿⣿⣿⣿⣿⣿⣿⣿⣿⣿⣿⣿⣿⣿⣿⣿⣿⣿⣿⣿⣿⣿⣿⣿⣿⣿⣿⣿⣿⣿⣿⣿⣷⣦⡀⠀⠀⠀⠀⠈⠙⠛⠿⠿⠿⠟⠛⠛⠉⠁⠀⠀⠀⠀⠀⠀</a:t>
            </a:r>
            <a:br/>
            <a:r>
              <a:t>⠀⠀⠀⠀⠀⠀⠀⠀⠀⠀⠀⠀⠀⠀⠀⠀⠀⠀⠀⣸⣿⣿⣿⣿⣿⣿⣿⣿⣿⣿⣿⣿⣿⣿⣿⣿⣿⣿⣿⣿⣿⣿⣿⣿⣿⣿⣿⣿⣿⣿⣿⣿⣿⣿⣿⣿⣿⣿⣿⣿⣿⣿⣿⣿⣿⣿⣿⣿⣿⣿⣷⣦⣀⠀⠀⠀⠀⠀⠀⠀⠀⠀⠀⠀⠀⠀⠀⠀⠀⠀⠀</a:t>
            </a:r>
            <a:br/>
            <a:r>
              <a:t>⠀⠀⠀⠀⠀⠀⠀⠀⠀⠀⠀⠀⠀⠀⠀⠀⠀⠀⠸⣿⣿⣿⣿⣿⣿⣿⣿⣿⣿⣿⣿⣿⣿⣿⣿⣿⣿⣿⣿⣿⣿⣿⣿⣿⣿⣿⣿⣿⣿⣿⣿⣿⣿⣿⣿⣿⣿⣿⣿⣿⣿⣿⣿⣿⣿⣿⣿⣿⣿⣿⣿⣿⣿⣷⣤⡀⠀⠀⠀⠀⠀⠀⠀⠀⠀⠀⠀⠀⠀⠀⠀</a:t>
            </a:r>
            <a:br/>
            <a:r>
              <a:t>⠀⠀⠀⠀⠀⠀⠀⠀⠀⠀⠀⠀⠀⠀⠀⠀⠀⠀⠀⠈⠻⣿⣿⣿⣿⣿⣿⣿⣿⣿⣿⣿⣿⣿⣿⣿⣿⣿⣿⣿⣿⣿⣿⣿⣿⣿⣿⣿⣿⣿⣿⣿⣿⣿⣿⣿⣿⣿⣿⣿⣿⣿⣿⣿⣿⣿⣿⣿⣿⣿⣿⣿⣿⣿⣿⣷⡄⠀⠀⠀⠀⠀⠀⠀⠀⠀⠀⠀⠀⠀⠀</a:t>
            </a:r>
            <a:br/>
            <a:r>
              <a:t>⠀⠀⠀⠀⠀⠀⠀⠀⠀⠀⠀⠀⠀⠀⠀⠀⠀⠀⠀⠀⠀⠈⠻⣿⣿⣿⣿⣿⣿⣿⣿⣿⣿⣿⣿⣿⣿⣿⣿⣿⣿⣿⣿⣿⣿⣿⣿⣿⣿⣿⣿⣿⣿⣿⣿⣿⣿⣿⣿⣿⣿⣿⣿⣿⣿⣿⣿⣿⣿⣿⣿⣿⣿⣿⣿⣿⣷⠀⠀⠀⠀⠀⠀⠀⠀⠀⠀⠀⠀⠀⠀</a:t>
            </a:r>
            <a:br/>
            <a:r>
              <a:t>⠀⠀⠀⠀⠀⠀⠀⠀⠀⠀⠀⠀⠀⠀⠀⠀⠀⠀⠀⠀⠀⠀⢀⣿⣿⣿⣿⣿⣿⣿⣿⣿⣿⣿⣿⣿⣿⣿⣿⣿⣿⣿⣿⣿⣿⣿⣿⣿⣿⣿⣿⣿⣿⣿⣿⣿⣿⣿⣿⣿⣿⣿⣿⣿⣿⣿⣿⣿⣿⣿⣿⣿⣿⣿⣿⣿⣿⡄⠀⠀⠀⠀⠀⠀⠀⠀⠀⠀⠀⠀⠀</a:t>
            </a:r>
            <a:br/>
            <a:r>
              <a:t>⠀⠀⠀⠀⠀⠀⠀⠀⠀⠀⠀⠀⠀⠀⠀⠀⠀⠀⢀⣤⣴⣶⣿⣿⣿⣿⣿⣿⣿⣿⣿⣿⣿⣿⣿⣿⣿⣿⣿⣿⣿⣿⣿⣿⣿⣿⣿⣿⣿⣿⣿⣿⣿⣿⣿⣿⣿⣿⣿⣿⣿⣿⣿⣿⣿⣿⣿⣿⣿⣿⣿⣿⣿⣿⣿⣿⣿⡇⠀⠀⠀⠀⠀⠀⠀⠀⠀⠀⠀⠀⠀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⠀⠀⠀⠀⠀⠀⠀⠀⠀⠀⠀⠀⠀⠀⠀⠀⠀⠀⠈⣿⣿⣿⣿⣿⣿⣿⣿⣿⣿⣿⣿⣿⣿⣿⣿⣿⣿⣿⣿⣿⣿⣿⣿⣿⣿⣿⣿⣿⣿⣿⣿⣿⣿⣿⣿⣿⣿⣿⣿⣿⣿⣿⣿⣿⣿⣿⣿⣿⣿⣿⣿⣿⣿⣿⣿⣿⣿⡇⠀⠀⠀⠀⠀⠀⠀⠀⠀⠀⠀⠀⠀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⠀⠀⠀⠀⠀⠀⠀⠀⠀⠀⠀⠀⠀⣤⣤⣀⡀⠀⣠⣿⣿⣿⣿⣿⣿⣿⣿⣿⣿⣿⣿⣿⣿⣿⣿⣿⣿⣿⣿⣿⣿⣿⣿⣿⣿⣿⣿⣿⣿⣿⣿⣿⣿⣿⣿⣿⣿⣿⣿⣿⣿⣿⣿⣿⣿⣿⣿⣿⣿⣿⣿⣿⣿⣿⣿⣿⣿⠃⠀⠀⠀⠀⠀⠀⠀⠀⠀⠀⠀⠀⠀</a:t>
            </a:r>
            <a:br/>
            <a:r>
              <a:t>⠀⠀⠀⠀⠀⠀⠀⠀⠀⠀⠀⠀⢠⣿⣿⣿⣿⣿⣿⣿⣿⣿⣿⣿⣿⣿⣿⣿⣿⣿⣿⣿⣿⣿⣿⣿⣿⣿⣿⣿⣿⣿⣿⣿⣿⣿⣿⣿⣿⣿⣿⣿⣿⣿⣿⣿⣿⣿⣿⣿⣿⣿⣿⣿⣿⣿⣿⣿⣿⣿⣿⣿⣿⣿⣿⣿⡿⠀⠀⠀⠀⠀⠀⠀⠀⠀⠀⠀⠀⠀⠀</a:t>
            </a:r>
            <a:br/>
            <a:r>
              <a:t>⠀⠀⠀⠀⠀⠀⠀⠀⠀⠀⠀⢀⣿⣿⣿⣿⣿⣿⣿⣿⣿⣿⣿⣿⣿⣿⣿⣿⣿⣿⣿⣿⣿⣿⣿⣿⣿⣿⣿⣿⣿⣿⣿⣿⣿⣿⣿⣿⣿⣿⣿⣿⣿⣿⣿⣿⣿⣿⣿⣿⣿⣿⣿⣿⣿⣿⣿⣿⣿⣿⣿⣿⣿⣿⣿⣿⡇⠀⠀⠀⠀⠀⠀⠀⠀⠀⠀⠀⠀⠀⠀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⠀⣠⣶⣄⡀⠀⠀⠀⠀⠀⠀⣼⣿⣿⣿⣿⣿⣿⣿⣿⣿⣿⣿⣿⣿⣿⣿⣿⣿⣿⣿⣿⣿⣿⣿⣿⣿⣿⣿⣿⣿⣿⣿⣿⣿⣿⣿⣿⣿⣿⣿⣿⣿⣿⣿⣿⣿⣿⣿⣿⣿⣿⣿⣿⣿⣿⣿⣿⣿⣿⣿⣿⣿⣿⣿⣿⠀⠀⠀⠀⠀⠀⠀⠀⠀⠀⠀⠀⠀⠀⠀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⣾⣿⣿⣿⣿⣶⣄⠀⠀⢀⣼⣿⣿⣿⣿⣿⣿⣿⣿⣿⣿⣿⣿⣿⣿⣿⣿⣿⣿⣿⣿⣿⣿⣿⣿⣿⣿⣿⣿⣿⣿⣿⣿⣿⣿⣿⣿⣿⣿⣿⣿⣿⣿⣿⣿⣿⣿⣿⣿⣿⣿⣿⣿⣿⣿⣿⣿⣿⣿⣿⣿⣿⣿⣿⣿⣯⠀⠀⠀⠀⠀⠀⠀⠀⠀⠀⠀⠀⠀⠀⠀</a:t>
            </a:r>
            <a:br/>
            <a:r>
              <a:t>⣿⣿⣿⣿⣿⣿⣿⣿⣶⣿⣿⣿⣿⣿⣿⣿⣿⣿⣿⣿⣿⣿⣿⣿⣿⣿⣿⣿⣿⣿⣿⣿⣿⣿⣿⣿⣿⣿⣿⣿⣿⣿⣿⣿⣿⣿⣿⣿⣿⣿⣿⣿⣿⣿⣿⣿⣿⣿⣿⣿⣿⣿⣿⣿⣿⣿⣿⣿⣿⣿⣿⣿⣿⣿⣿⣿⣷⣤⣀⣀⡀⠀⠀⠀⠀⠀⠀⠀⠀⢀⡀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⣿⣿⣿⣿⣿⣿⣿⣿⣿⠏⠉⠻⣿⣿⣿⣿⣿⣿⣿⣿⣿⣿⣿⣿⣿⣿⣿⣿⣿⣿⣿⣿⣿⣿⠁⠈⣿⣿⣿⣿⣿⣿⣿⣿⣿⣿⣿⣿⣿⣿⣿⣿⣿⣿⣿⣿⣿⣿⣿⣿⣿⣿⣿⣿⣿⣿⣿⣿⣿⣿⣿⣿⠋⠁⠉⠛⠿⣿⣿⣿⣿⣿⣿⣿⣿⣿⣿⣿⣿⣿⡇</a:t>
            </a:r>
            <a:br/>
            <a:r>
              <a:t>⣿⣿⣿⣿⣿⣿⣿⣿⠏⠀⠀⠀⠘⢿⣿⣿⣿⣿⣿⣿⣿⣿⣿⣿⣿⣿⣿⣿⣿⣿⣿⣿⣿⣿⣇⠀⢹⣿⣿⣿⣿⣿⣿⣿⣿⣿⣿⣿⣿⣿⣿⣿⣿⣿⣿⣿⣿⣿⣿⣿⣿⣿⣿⣿⣿⣿⣿⣿⣿⣿⣿⠃⠀⠀⠀⠀⠀⠀⠙⠻⣿⣿⡿⠉⠈⠻⣿⣿⣿⣿⡇</a:t>
            </a:r>
            <a:br/>
            <a:r>
              <a:t>⣿⣿⣿⣿⣿⣿⣿⡟⠀⠀⠀⠀⠀⠈⢿⣿⣿⣿⣿⣿⣿⣿⣿⣿⣿⣿⣿⣿⣿⣿⣿⣿⣿⣿⣿⡆⠀⢿⣿⣿⣿⣿⠟⠛⠛⠻⣿⣿⣿⣿⣿⣿⣿⣿⣿⣿⣿⣿⣿⣿⣿⣿⣿⣿⡿⠿⠟⠛⠛⠛⠋⠀⠀⠀⠀⠀⠀⠀⠀⠀⠈⠛⠁⠀⠀⠀⠈⢻⣿⣿⡇</a:t>
            </a:r>
            <a:br/>
            <a:r>
              <a:t>⣿⣿⣿⣿⣿⣿⣿⠃⠀⠀⠀⠀⠀⠀⠈⣿⣿⣿⣿⣿⣿⣿⠿⠟⠛⠛⠋⠉⠉⠉⠉⢻⣿⣿⣿⣿⠀⠘⣿⣿⡿⠁⠀⠀⠀⠀⠈⣿⣿⣿⣿⣿⣿⣿⣿⣿⣿⣿⣿⣿⣿⣿⠋⠀⠀⠀⠀⠀⠀⠀⠀⠀⠀⠀⠀⠀⠀⠀⠀⠀⠀⠀⠀⠀⠀⠀⠀⠀⠹⣿⡇</a:t>
            </a:r>
            <a:br/>
            <a:r>
              <a:t>⣿⣿⣿⣿⣿⣿⣿⠀⠀⠀⠀⠀⠀⠀⠀⢹⣿⣿⡿⠛⠁⠀⠀⠀⠀⠀⠀⠀⠀⠀⠀⣸⣿⣿⣿⣿⡇⠀⠈⠻⡇⠀⠀⠀⠀⠀⠀⢸⣿⣿⣿⣿⣿⣿⣿⣿⣿⣿⣿⣿⣿⣿⠀⠀⠀⠀⠀⠀⠀⠀⠀⠀⠀⠀⠀⠀⠀⠀⠀⠀⠀⠀⠀⠀⠀⠀⠀⠀⠀⢻⡇</a:t>
            </a:r>
            <a:br/>
            <a:r>
              <a:t>⣿⣿⣿⣿⣿⣿⣿⠀⠀⠀⠀⠀⠀⠀⠀⢸⣿⠋⠀⠀⠀⠀⠀⠀⠀⠀⠀⠀⠀⠀⢠⣿⣿⣿⣿⣿⠃⠀⠀⠀⠀⠀⠀⠀⠀⠀⠀⢸⣿⣿⣿⣿⣿⣿⣿⣿⣿⣿⣿⣿⣿⣿⣧⠀⠀⠀⠀⠀⠀⠀⠀⠀⠀⠀⠀⠀⠀⠀⠀⠀⠀⠀⠀⠀⠀⠀⠀⠀⠀⠈⡇</a:t>
            </a:r>
            <a:br/>
            <a:r>
              <a:t>⠀⠙⠿⣿⣿⣿⣿⡆⠀⠀⠀⠀⠀⠀⠀⢸⠁⠀⠀⠀⠀⠀⠀⠀⠀⠀⠀⠀⠀⢠⣿⣿⣿⣿⣿⣿⠀⠀⠀⠀⠀⠀⠀⠀⠀⠀⠀⠈⣿⣿⣿⣿⣿⣿⣿⣿⣿⣿⣿⣿⠿⠛⠉⠀⠀⠀⠀⠀⠀⠀⠀⠀⠀⠀⠀⠀⠀⠀⠀⠀⠀⠀⠀⠀⠀⠀⠀⠀⠀⠀⠀</a:t>
            </a:r>
            <a:br/>
            <a:r>
              <a:t>⠀⠀⠀⠈⠙⠿⢿⡇⠀⠀⠀⠀⠀⠀⠀⠀⠀⠀⠀⠀⠀⠀⠀⠀⠀⠀⠀⠀⣠⣿⣿⣿⣿⣿⣿⣿⣷⣶⣄⠀⢶⠀⠀⠀⠀⠀⠀⠀⣿⣿⣿⣿⣿⣿⣿⣿⣿⠿⠛⠁⠀⠀⠀⠀⠀⠀⠀⠀⠀⠀⠀⠀⠀⠀⠀⠀⠀⠀⠀⠀⠀⠀⠀⠀⠀⠀⠀⠀⠀⠀⠀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⠻⢿⣿⣿⣿⣿⣿⣿⠏⠀⠉⢻⣿⣿⣿⣿⣿⣿⣿⣿⣿⣿⣿⣿⣿⣿⣿⣿⣿⣿⣿⣿⣿⣿⣿⣿⣿⣿⣿⣿⣿⣿⣿⣿⣿⣿⣿⣿⣿⣿⣿⣿⣿⣿⣿⣿⣿⣿⣿⣿⣿⣿⣿⠿⣿⣿⣿⣿⣿⣿⣿⣿⣿⣿⣿⣿⣿⣿⣿⣿⣿⣿⣿⣿⣿⣿⣿⣿⣿⣿⡇</a:t>
            </a:r>
            <a:br/>
            <a:r>
              <a:t>⠀⠀⠉⠻⣿⣿⡿⠋⠀⠀⢠⣾⣿⣿⣿⣿⣿⣿⣿⣿⣿⣿⣿⣿⣿⣿⣿⣿⣿⣿⣿⣿⣿⣿⣿⣿⣿⣿⣿⣿⣿⣿⣿⣿⣿⣿⣿⣿⣿⣿⣿⣿⣿⣿⣿⣿⣿⣿⣿⣿⣿⠃⠀⠀⠈⠻⣿⣿⣿⣿⣿⣿⣿⣿⣿⣿⣿⣿⣿⣿⣿⣿⣿⣿⣿⣿⣿⣿⣿⣿⡇</a:t>
            </a:r>
            <a:br/>
            <a:r>
              <a:t>⠀⠀⠀⠀⠀⠁⠀⠀⠀⣰⣿⣿⣿⣿⣿⣿⣿⣿⣿⣿⣿⣿⣿⣿⣿⣿⣿⣿⣿⣿⣿⣿⣿⣿⣿⣿⣿⣿⣿⣿⣿⣿⣿⣿⣿⣿⣿⣿⣿⣿⣿⣿⣿⣿⣿⣿⣿⣿⣿⣿⣇⠀⠀⠀⠀⠀⠙⢿⣿⣿⣿⣿⣿⣿⣿⣿⣿⣿⣿⣿⣿⣿⣿⣿⣿⣿⣿⣿⣿⣿⡇</a:t>
            </a:r>
            <a:br/>
            <a:r>
              <a:t>⠀⠀⠀⠀⠀⠀⠀⠀⠀⠿⠿⢿⣿⣿⣿⣿⣿⣿⣿⣿⣿⣿⣿⣿⣿⣿⣿⣿⣿⣿⣿⣿⣿⣿⣿⣿⣿⣿⣿⣿⣿⣿⣿⣿⣿⣿⣿⣿⣿⣿⣿⣿⣿⣿⣿⣿⣿⣿⣿⣿⣿⣄⠀⠀⠀⠀⠀⠀⠙⢿⣿⣿⣿⣿⣿⣿⣿⣿⣿⣿⣿⣿⣿⣿⣿⣿⣿⣿⠟⠋⠀</a:t>
            </a:r>
            <a:br/>
            <a:r>
              <a:t>⠀⠀⠀⠀⠀⠀⠀⠀⠀⠀⠀⠀⠀⠉⠙⠻⣿⣿⣿⣿⣿⣿⣿⣿⣿⣿⣿⣿⣿⣿⣿⣿⣿⣿⣿⣿⣿⣿⣿⣿⣿⣿⣿⣿⣿⣿⣿⣿⣿⣿⣿⣿⣿⣿⣿⣿⣿⣿⣿⣿⣿⣿⣷⣦⡀⠀⠀⠀⠀⠀⠈⠛⠿⣿⣿⣿⣿⣿⣿⣿⣿⣿⣿⣿⠿⠛⠉⠀⠀⠀⠀</a:t>
            </a:r>
            <a:br/>
            <a:r>
              <a:t>⠀⠀⠀⠀⠀⠀⠀⠀⠀⠀⠀⠀⠀⠀⠀⠀⠀⠙⢿⣿⣿⣿⣿⣿⣿⣿⣿⣿⣿⣿⣿⣿⣿⣿⣿⣿⣿⣿⣿⣿⣿⣿⣿⣿⣿⣿⣿⣿⣿⣿⣿⣿⣿⣿⣿⣿⣿⣿⣿⣿⣿⣿⣿⣿⣿⣷⣤⣀⠀⠀⠀⠀⠀⠀⠈⠙⠛⠿⠿⠿⠛⠛⠉⠀⠀⠀⠀⠀⠀⠀⠀</a:t>
            </a:r>
            <a:br/>
            <a:r>
              <a:t>⠀⠀⠀⠀⠀⠀⠀⠀⠀⠀⠀⠀⠀⠀⠀⠀⠀⠀⠀⢻⣿⣿⣿⣿⣿⣿⣿⣿⣿⣿⣿⣿⣿⣿⣿⣿⣿⣿⣿⣿⣿⣿⣿⣿⣿⣿⣿⣿⣿⣿⣿⣿⣿⣿⣿⣿⣿⣿⣿⣿⣿⣿⣿⣿⣿⣿⣿⣿⣿⣶⣦⣄⡀⠀⠀⠀⠀⠀⠀⠀⠀⠀⠀⠀⠀⠀⠀⠀⠀⠀⠀</a:t>
            </a:r>
            <a:br/>
            <a:r>
              <a:t>⠀⠀⠀⠀⠀⠀⠀⠀⠀⠀⠀⠀⠀⠀⠀⠀⠀⠀⣠⣿⣿⣿⣿⣿⣿⣿⣿⣿⣿⣿⣿⣿⣿⣿⣿⣿⣿⣿⣿⣿⣿⣿⣿⣿⣿⣿⣿⣿⣿⣿⣿⣿⣿⣿⣿⣿⣿⣿⣿⣿⣿⣿⣿⣿⣿⣿⣿⣿⣿⣿⣿⣿⣿⣷⣶⣤⣀⠀⠀⠀⠀⠀⠀⠀⠀⠀⠀⠀⠀⠀⠀</a:t>
            </a:r>
            <a:br/>
            <a:r>
              <a:t>⠀⠀⠀⠀⠀⠀⠀⠀⠀⠀⠀⠀⠀⠀⠀⠀⠀⠀⠹⣿⣿⣿⣿⣿⣿⣿⣿⣿⣿⣿⣿⣿⣿⣿⣿⣿⣿⣿⣿⣿⣿⣿⣿⣿⣿⣿⣿⣿⣿⣿⣿⣿⣿⣿⣿⣿⣿⣿⣿⣿⣿⣿⣿⣿⣿⣿⣿⣿⣿⣿⣿⣿⣿⣿⣿⣿⣿⣷⡄⠀⠀⠀⠀⠀⠀⠀⠀⠀⠀⠀⠀</a:t>
            </a:r>
            <a:br/>
            <a:r>
              <a:t>⠀⠀⠀⠀⠀⠀⠀⠀⠀⠀⠀⠀⠀⠀⠀⠀⠀⠀⠀⠘⣿⣿⣿⣿⣿⣿⣿⣿⣿⣿⣿⣿⣿⣿⣿⣿⣿⣿⣿⣿⣿⣿⣿⣿⣿⣿⣿⣿⣿⣿⣿⣿⣿⣿⣿⣿⣿⣿⣿⣿⣿⣿⣿⣿⣿⣿⣿⣿⣿⣿⣿⣿⣿⣿⣿⣿⣿⣿⣿⣆⠀⠀⠀⠀⠀⠀⠀⠀⠀⠀⠀</a:t>
            </a:r>
            <a:br/>
            <a:r>
              <a:t>⠀⠀⠀⠀⠀⠀⠀⠀⠀⠀⠀⠀⠀⠀⠀⠀⠀⠀⠀⠀⠈⢿⣿⣿⣿⣿⣿⣿⣿⣿⣿⣿⣿⣿⣿⣿⣿⣿⣿⣿⣿⣿⣿⣿⣿⣿⣿⣿⣿⣿⣿⣿⣿⣿⣿⣿⣿⣿⣿⣿⣿⣿⣿⣿⣿⣿⣿⣿⣿⣿⣿⣿⣿⣿⣿⣿⣿⣿⣿⣿⡄⠀⠀⠀⠀⠀⠀⠀⠀⠀⠀</a:t>
            </a:r>
            <a:br/>
            <a:r>
              <a:t>⠀⠀⠀⠀⠀⠀⠀⠀⠀⠀⠀⠀⠀⠀⠀⠀⠀⠀⠀⠀⢀⣾⣿⣿⣿⣿⣿⣿⣿⣿⣿⣿⣿⣿⣿⣿⣿⣿⣿⣿⣿⣿⣿⣿⣿⣿⣿⣿⣿⣿⣿⣿⣿⣿⣿⣿⣿⣿⣿⣿⣿⣿⣿⣿⣿⣿⣿⣿⣿⣿⣿⣿⣿⣿⣿⣿⣿⣿⣿⣿⣷⠀⠀⠀⠀⠀⠀⠀⠀⠀⠀</a:t>
            </a:r>
            <a:br/>
            <a:r>
              <a:t>⠀⠀⠀⠀⠀⠀⠀⠀⠀⠀⠀⠀⠀⠀⠀⠀⢰⣶⣿⣿⣿⣿⣿⣿⣿⣿⣿⣿⣿⣿⣿⣿⣿⣿⣿⣿⣿⣿⣿⣿⣿⣿⣿⣿⣿⣿⣿⣿⣿⣿⣿⣿⣿⣿⣿⣿⣿⣿⣿⣿⣿⣿⣿⣿⣿⣿⣿⣿⣿⣿⣿⣿⣿⣿⣿⣿⣿⣿⣿⣿⣿⡄⠀⠀⠀⠀⠀⠀⠀⠀⠀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⠀⠀⠀⠀⠀⠀⠀⠀⠀⠀⠀⠀⠀⠀⠀⠀⣸⣿⣿⣿⣿⣿⣿⣿⣿⣿⣿⣿⣿⣿⣿⣿⣿⣿⣿⣿⣿⣿⣿⣿⣿⣿⣿⣿⣿⣿⣿⣿⣿⣿⣿⣿⣿⣿⣿⣿⣿⣿⣿⣿⣿⣿⣿⣿⣿⣿⣿⣿⣿⣿⣿⣿⣿⣿⣿⣿⣿⣿⣿⣿⣿⣷⠀⠀⠀⠀⠀⠀⠀⠀⠀</a:t>
            </a:r>
            <a:br/>
            <a:r>
              <a:t>⠀⠀⠀⠀⠀⠀⠀⠀⠀⢀⣤⣀⠀⠀⠀⢀⣿⣿⣿⣿⣿⣿⣿⣿⣿⣿⣿⣿⣿⣿⣿⣿⣿⣿⣿⣿⣿⣿⣿⣿⣿⣿⣿⣿⣿⣿⣿⣿⣿⣿⣿⣿⣿⣿⣿⣿⣿⣿⣿⣿⣿⣿⣿⣿⣿⣿⣿⣿⣿⣿⣿⣿⣿⣿⣿⣿⣿⣿⣿⣿⣿⣿⠀⠀⠀⠀⠀⠀⠀⠀⠀</a:t>
            </a:r>
            <a:br/>
            <a:r>
              <a:t>⠀⠀⠀⠀⠀⠀⠀⠀⢀⣼⣿⣿⣿⣶⣶⣿⣿⣿⣿⣿⣿⣿⣿⣿⣿⣿⣿⣿⣿⣿⣿⣿⣿⣿⣿⣿⣿⣿⣿⣿⣿⣿⣿⣿⣿⣿⣿⣿⣿⣿⣿⣿⣿⣿⣿⣿⣿⣿⣿⣿⣿⣿⣿⣿⣿⣿⣿⣿⣿⣿⣿⣿⣿⣿⣿⣿⣿⣿⣿⣿⣿⣿⠀⠀⠀⠀⠀⠀⠀⠀⠀</a:t>
            </a:r>
            <a:br/>
            <a:r>
              <a:t>⠀⠀⠀⠀⠀⠀⠀⢀⣾⣿⣿⣿⣿⣿⣿⣿⣿⣿⣿⣿⣿⣿⣿⣿⣿⣿⣿⣿⣿⣿⣿⣿⣿⣿⣿⣿⣿⣿⣿⣿⣿⣿⣿⣿⣿⣿⣿⣿⣿⣿⣿⣿⣿⣿⣿⣿⣿⣿⣿⣿⣿⣿⣿⣿⣿⣿⣿⣿⣿⣿⣿⣿⣿⣿⣿⣿⣿⣿⣿⣿⣿⡿⠀⠀⠀⠀⠀⠀⠀⠀⠀</a:t>
            </a:r>
            <a:br/>
            <a:r>
              <a:t>⣦⡄⠀⠀⠀⠀⢠⣿⣿⣿⣿⣿⣿⣿⣿⣿⣿⣿⣿⣿⣿⣿⣿⣿⣿⣿⣿⣿⣿⣿⣿⣿⣿⣿⣿⣿⣿⣿⣿⣿⣿⣿⣿⣿⣿⣿⣿⣿⣿⣿⣿⣿⣿⣿⣿⣿⣿⣿⣿⣿⣿⣿⣿⣿⣿⣿⣿⣿⣿⣿⣿⣿⣿⣿⣿⣿⣿⣿⣿⣿⣿⡇⠀⠀⠀⠀⠀⠀⠀⠀⠀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⣿⣿⣧⣄⣠⣴⣿⣿⣿⣿⣿⣿⣿⣿⣿⣿⣿⣿⣿⣿⣿⣿⣿⣿⣿⣿⣿⣿⣿⣿⣿⣿⣿⣿⣿⣿⣿⣿⣿⣿⣿⣿⣿⣿⣿⣿⣿⣿⣿⣿⣿⣿⣿⣿⣿⣿⣿⣿⣿⣿⣿⣿⣿⣿⣿⣿⣿⣿⣿⣿⣿⣿⣿⣿⣿⣿⣿⣿⣿⣿⣿⣧⡀⠀⠀⠀⠀⠀⠀⠀⠀</a:t>
            </a:r>
            <a:br/>
            <a:r>
              <a:t>⣿⣿⣿⣿⣿⣿⣿⣿⣿⣿⣿⣿⣿⣿⣿⣿⣿⣿⣿⣿⣿⣿⣿⣿⣿⣿⣿⣿⣿⣿⣿⣿⣿⣇⠀⢻⣿⣿⣿⣿⣿⣿⣿⣿⣿⣿⣿⣿⣿⣿⣿⣿⣿⣿⣿⣿⣿⣿⣿⣿⣿⣿⣿⣿⣿⣿⣿⣿⣿⣿⣿⣿⣿⣿⣿⣿⣿⣿⣿⣿⣿⣿⣿⣶⣤⣤⣤⣤⣤⣤⡆</a:t>
            </a:r>
            <a:br/>
            <a:r>
              <a:t>⣿⣿⣿⣿⣿⣿⣿⣿⣿⣿⣿⣿⣿⣿⣿⣿⣿⣿⣿⣿⣿⣿⣿⣿⣿⣿⣿⣿⣿⣿⣿⣿⣿⣿⣄⠀⢿⣿⣿⣿⣿⣿⠿⠛⠛⠻⣿⣿⣿⣿⣿⣿⣿⣿⣿⣿⣿⣿⣿⣿⣿⣿⣿⣿⣿⣿⣿⣿⣿⣿⣿⣿⣿⣿⣿⣿⣿⣿⣿⣿⣿⣿⣿⣿⣿⣿⣿⣿⣿⣿⡇</a:t>
            </a:r>
            <a:br/>
            <a:r>
              <a:t>⣿⣿⣿⣿⣿⣿⣿⣿⣿⣿⣿⣿⡿⠛⠛⢿⣿⣿⣿⣿⣿⣿⣿⣿⣿⣿⣿⣿⣿⣿⣿⣿⣿⣿⣿⡆⠈⢿⣿⣿⣿⠃⠀⠀⠀⠀⠈⢿⣿⣿⣿⣿⣿⣿⣿⣿⣿⣿⣿⣿⣿⣿⣿⣿⣿⣿⣿⣿⣿⣿⠿⣿⣿⣿⣿⣿⣿⣿⣿⣿⣿⣿⣿⣿⣿⣿⣿⣿⣿⣿⡇</a:t>
            </a:r>
            <a:br/>
            <a:r>
              <a:t>⣿⣿⣿⣿⣿⣿⣿⣿⣿⣿⣿⡟⠁⠀⠀⠈⢿⣿⣿⣿⣿⣿⣿⣿⣿⣿⣿⣿⣿⣿⣿⣿⣿⣿⣿⣿⡄⠈⠻⣿⣯⠀⠀⠀⠀⠀⠀⢸⣿⣿⣿⣿⣿⣿⣿⣿⣿⣿⣿⣿⣿⣿⣿⣿⣿⣿⣿⣿⡟⠁⠀⠀⠉⠉⠛⠻⢿⣿⣿⡟⠁⠀⠙⠻⣿⣿⣿⣿⣿⣿⡇</a:t>
            </a:r>
            <a:br/>
            <a:r>
              <a:t>⣿⣿⣿⣿⣿⣿⣿⣿⣿⣿⠏⠀⠀⠀⠀⠀⠘⣿⣿⣿⣿⣿⣿⣿⣿⣿⣿⣿⣿⣿⣿⣿⣿⣿⣿⣿⣷⠀⠀⠀⠉⠀⠀⠀⠀⠀⠀⢸⣿⣿⣿⣿⣿⣿⣿⣿⣿⣿⣿⣿⣿⣿⣿⣿⣿⣿⣿⣿⠃⠀⠀⠀⠀⠀⠀⠀⠀⠈⠛⠁⠀⠀⠀⠀⠈⠻⣿⣿⣿⣿⡇</a:t>
            </a:r>
            <a:br/>
            <a:r>
              <a:t>⣿⣿⣿⣿⣿⣿⣿⣿⣿⡟⠀⠀⠀⠀⠀⠀⠀⢻⣿⣿⣿⣿⣿⣿⣿⣿⣿⣿⣿⣿⣿⣿⣿⣿⣿⣿⡏⠀⠀⠀⠀⠀⠀⠀⠀⠀⠀⠈⣿⣿⣿⣿⣿⣿⣿⣿⣿⣿⣿⣿⣿⣿⣿⣿⠿⠿⠿⠋⠀⠀⠀⠀⠀⠀⠀⠀⠀⠀⠀⠀⠀⠀⠀⠀⠀⠀⠹⣿⣿⣿⡇</a:t>
            </a:r>
            <a:br/>
            <a:r>
              <a:t>⣿⣿⣿⣿⣿⣿⣿⣿⣿⠁⠀⠀⠀⠀⠀⠀⠀⢸⣿⣿⣿⣿⣿⣿⣿⠿⠿⠿⠿⠿⣿⣿⣿⣿⣿⣿⣧⣀⣀⠀⠀⠀⠀⠀⠀⠀⠀⠀⢸⣿⣿⣿⣿⣿⣿⣿⣿⣿⣿⣿⡿⠛⠉⠀⠀⠀⠀⠀⠀⠀⠀⠀⠀⠀⠀⠀⠀⠀⠀⠀⠀⠀⠀⠀⠀⠀⠀⠘⣿⣿⡇</a:t>
            </a:r>
            <a:br/>
            <a:r>
              <a:t>⠁⠀⠈⢿⣿⣿⣿⣿⣿⠀⠀⠀⠀⠀⠀⠀⠀⢸⣿⣿⠟⠉⠁⠀⠀⠀⠀⠀⠀⠀⠀⠀⠀⠙⣿⣿⣿⣿⣿⣷⠀⠀⠀⠀⠀⠀⠀⠀⢸⣿⣿⣿⣿⣿⣿⣿⣿⣿⣿⣿⠀⠀⠀⠀⠀⠀⠀⠀⠀⠀⠀⠀⠀⠀⠀⠀⠀⠀⠀⠀⠀⠀⠀⠀⠀⠀⠀⠀⠈⠛⠃</a:t>
            </a:r>
            <a:br/>
            <a:r>
              <a:t>⡀⠀⠀⠀⠙⢿⣿⣿⣿⠀⠀⠀⠀⠀⠀⠀⠀⡸⠏⠀⠀⠀⠀⠀⠀⠀⠀⠀⠀⠀⠀⠀⠀⣰⣿⣿⣿⣿⣿⣿⡇⠀⠀⠀⠀⠀⠀⠀⣾⣿⣿⣿⣿⣿⣿⣿⣿⣿⣿⣿⣄⠀⠀⠀⠀⠀⠀⠀⠀⠀⠀⠀⠀⠀⠀⠀⠀⠀⠀⠀⠀⠀⠀⠀⠀⠀⠀⠀⠀⠀⠀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⣿⣿⣿⣿⣿⣿⣿⣿⣿⣿⣿⣿⣿⣿⣿⣿⣿⣿⣿⣿⣿⣿⣿⣿⣿⣿⣿⣿⣿⣿⣿⣿⣿⣿⣿⣿⣿⣿⣿⣿⣿⣿⠿⠛⠋⠉⠁⠀⠀⠈⠉⠉⠙⠛⠿⢿⣿⣿⣿⣿⣿⣿⣿⣿⣿⣿⣿⣿⣿⣿⣿⣿⣿⣿⣿⣿⣿⣿⣿⣿⣿⣿⣿⣿⣿⣿⣿⣿⣿⣿⡇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⣿⣿⣿⣿⣿⣿⣿⣿⣿⣿⣿⣿⣿⣿⣿⣿⣿⣿⣿⣿⣿⣿⣿⣿⣿⣿⣿⣿⣿⣿⣿⣿⣿⣿⣿⣿⣿⣿⣿⣿⠋⠀⠀⠀⠀⠀⠀⠀⠀⠀⠀⠀⠀⠀⠀⠀⠈⠻⣿⣿⣿⣿⣿⣿⣿⣿⣿⣿⣿⣿⣿⣿⣿⣿⣿⣿⣿⣿⣿⣿⣿⣿⣿⣿⣿⣿⣿⣿⣿⣿⡇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⣿⣿⣿⣿⣿⣿⣿⣿⣿⣿⣿⣿⣿⣿⣿⣿⣿⣿⣿⣿⣿⣿⣿⣿⣿⣿⣿⣿⣿⣿⣿⣿⣿⣿⣿⣿⣿⣛⣃⠀⠀⠀⠀⠀⠀⠀⠀⠀⠀⠀⠀⠀⠀⠀⠀⠀⠀⠀⠀⠀⣸⣿⣿⣿⣿⣿⣿⣿⣿⣿⣿⣿⣿⣿⣿⣿⣿⣿⣿⣿⣿⣿⣿⣿⣿⣿⣿⣿⣿⣿⡇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⣿⣿⣿⣿⣿⣿⣿⣿⣿⣿⣿⣿⣿⣿⣿⣿⣿⣿⣿⣿⣿⣿⣿⣿⣿⣿⣿⣿⣿⣿⣿⣿⣿⣿⣿⣿⡿⠉⠉⢀⠀⠀⠀⠀⠀⠀⠀⠀⠀⠀⠀⠀⠀⠀⠀⠀⠀⠀⠀⣰⣿⣿⣿⣿⣿⣿⣿⣿⣿⣿⣿⣿⣿⣿⣿⣿⣿⣿⣿⣿⣿⣿⣿⣿⣿⣿⣿⣿⣿⣿⡇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⣿⣿⣿⣿⣿⣿⣿⣿⣿⣿⣿⣿⣿⣿⣿⣿⣿⣿⣿⣿⣿⣿⣿⣿⣿⣿⣿⣿⣿⣿⣿⣿⣿⣿⣿⣿⣿⣶⣾⣿⣇⠀⠀⠀⠀⠀⠀⠀⠀⠀⠀⠀⠀⠀⠀⠀⠀⢀⣴⣿⣿⣿⣿⣿⣿⣿⣿⣿⣿⣿⣿⣿⣿⣿⣿⣿⣿⣿⣿⣿⣿⣿⣿⣿⣿⣿⣿⣿⣿⣿⡇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⣿⣿⣿⣿⣿⣿⣿⣿⣿⣿⣿⣿⣿⣿⣿⣿⣿⣿⣿⣿⣿⣿⣿⣿⣿⣿⣿⣿⣿⣿⣿⣿⣿⣿⣿⣿⣿⣿⣿⣿⣿⣄⠀⠀⠀⠀⠀⠀⠀⠀⠀⠀⠀⠀⠀⢀⣴⣿⣿⣿⣿⣿⣿⣿⣿⣿⣿⣿⣿⣿⣿⣿⣿⣿⣿⣿⣿⣿⣿⣿⣿⣿⣿⣿⣿⣿⣿⣿⣿⣿⡇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⣿⣿⣿⣿⣿⣿⣿⣿⣿⣿⣿⣿⣿⣿⣿⣿⣿⣿⣿⣿⣿⣿⣿⣿⣿⣿⣿⣿⣿⣿⣿⣿⣿⣿⣿⣿⣿⣿⣿⣿⣿⣿⣷⣤⣀⡀⠀⠀⠀⠀⠀⠀⣀⣤⣾⣿⣿⣿⣿⣿⣿⣿⣿⣿⣿⣿⣿⣿⣿⣿⣿⣿⣿⣿⣿⣿⣿⣿⣿⣿⣿⣿⣿⣿⣿⣿⣿⣿⣿⣿⡇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⣿⣿⣿⣿⣿⣿⣿⣿⣿⣿⣿⣿⣿⣿⣿⣿⣿⣿⣿⣿⣿⣿⣿⣿⣿⣿⣿⣿⣿⣿⣿⣿⣿⣿⣿⣿⣿⣿⣿⣿⣿⣿⣿⣿⣿⣿⣿⣶⣶⣶⣶⣿⣿⣿⣿⣿⣿⣿⣿⣿⣿⣿⣿⣿⣿⣿⣿⣿⣿⣿⣿⣿⣿⣿⣿⣿⣿⣿⣿⣿⣿⣿⣿⣿⣿⣿⣿⣿⣿⣿⡇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⠀⠙⠻⣿⣿⣿⣿⣿⡿⠁⠀⠙⣿⣿⣿⣿⣿⣿⣿⣿⣿⣿⣿⣿⣿⣿⣿⣿⣿⣿⣿⣿⣿⣿⣿⣿⣿⣿⣿⣿⣿⣿⣿⣿⣿⣿⣿⣿⣿⣿⣿⣿⣿⣿⣿⣿⣿⣿⣿⣿⣿⣿⣿⣿⣿⣿⣿⣿⣿⣿⣿⣿⣿⣿⣿⣿⣿⣿⣿⣿⣿⣿⣿⣿⣿⣿⣿⣿⣿⣿⡇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⠀⠀⠀⠈⠻⢿⣿⠟⠁⠀⠀⣠⣿⣿⣿⣿⣿⣿⣿⣿⣿⣿⣿⣿⣿⣿⣿⣿⣿⣿⣿⣿⣿⣿⣿⣿⣿⣿⣿⣿⣿⣿⣿⣿⣿⣿⣿⣿⣿⣿⣿⣿⣿⣿⣿⣿⣿⣿⣿⣿⣿⣿⠿⠛⠿⣿⣿⣿⣿⣿⣿⣿⣿⣿⣿⣿⣿⣿⣿⣿⣿⣿⣿⣿⣿⣿⣿⣿⣿⣿⡇</a:t>
            </a:r>
            <a:br/>
            <a:r>
              <a:t>⠀⠀⠀⠀⠀⠀⠀⠀⠀⢠⣾⣿⣿⣿⣿⣿⣿⣿⣿⣿⣿⣿⣿⣿⣿⣿⣿⣿⣿⣿⣿⣿⣿⣿⣿⣿⣿⣿⣿⣿⣿⣿⣿⣿⣿⣿⣿⣿⣿⣿⣿⣿⣿⣿⣿⣿⣿⣿⣿⣿⣿⠁⠀⠀⠀⠈⠻⣿⣿⣿⣿⣿⣿⣿⣿⣿⣿⣿⣿⣿⣿⣿⣿⣿⣿⣿⣿⣿⣿⣿⠇</a:t>
            </a:r>
            <a:br/>
            <a:r>
              <a:t>⠀⠀⠀⠀⠀⠀⠀⠀⠀⠻⠿⣿⣿⣿⣿⣿⣿⣿⣿⣿⣿⣿⣿⣿⣿⣿⣿⣿⣿⣿⣿⣿⣿⣿⣿⣿⣿⣿⣿⣿⣿⣿⣿⣿⣿⣿⣿⣿⣿⣿⣿⣿⣿⣿⣿⣿⣿⣿⣿⣿⣿⠀⠀⠀⠀⠀⠀⠈⠿⣿⣿⣿⣿⣿⣿⣿⣿⣿⣿⣿⣿⣿⣿⣿⣿⣿⣿⡿⠋⠀⠀</a:t>
            </a:r>
            <a:br/>
            <a:r>
              <a:t>⠀⠀⠀⠀⠀⠀⠀⠀⠀⠀⠀⠀⠀⠉⠻⢿⣿⣿⣿⣿⣿⣿⣿⣿⣿⣿⣿⣿⣿⣿⣿⣿⣿⣿⣿⣿⣿⣿⣿⣿⣿⣿⣿⣿⣿⣿⣿⣿⣿⣿⣿⣿⣿⣿⣿⣿⣿⣿⣿⣿⣿⣷⣄⠀⠀⠀⠀⠀⠀⠈⠙⠻⢿⣿⣿⣿⣿⣿⣿⣿⣿⣿⣿⣿⠿⠛⠁⠀⠀⠀⠀</a:t>
            </a:r>
            <a:br/>
            <a:r>
              <a:t>⠀⠀⠀⠀⠀⠀⠀⠀⠀⠀⠀⠀⠀⠀⠀⠀⠙⢿⣿⣿⣿⣿⣿⣿⣿⣿⣿⣿⣿⣿⣿⣿⣿⣿⣿⣿⣿⣿⣿⣿⣿⣿⣿⣿⣿⣿⣿⣿⣿⣿⣿⣿⣿⣿⣿⣿⣿⣿⣿⣿⣿⣿⣿⣷⣦⣄⡀⠀⠀⠀⠀⠀⠀⠈⠉⠛⠛⠿⠿⠿⠟⠛⠉⠀⠀⠀⠀⠀⠀⠀⠀</a:t>
            </a:r>
            <a:br/>
            <a:r>
              <a:t>⠀⠀⠀⠀⠀⠀⠀⠀⠀⠀⠀⠀⠀⠀⠀⠀⠀⠀⠙⣿⣿⣿⣿⣿⣿⣿⣿⣿⣿⣿⣿⣿⣿⣿⣿⣿⣿⣿⣿⣿⣿⣿⣿⣿⣿⣿⣿⣿⣿⣿⣿⣿⣿⣿⣿⣿⣿⣿⣿⣿⣿⣿⣿⣿⣿⣿⣿⣷⣶⣤⣀⡀⠀⠀⠀⠀⠀⠀⠀⠀⠀⠀⠀⠀⠀⠀⠀⠀⠀⠀⠀</a:t>
            </a:r>
            <a:br/>
            <a:r>
              <a:t>⠀⠀⠀⠀⠀⠀⠀⠀⠀⠀⠀⠀⠀⠀⠀⠀⠀⠀⢠⣿⣿⣿⣿⣿⣿⣿⣿⣿⣿⣿⣿⣿⣿⣿⣿⣿⣿⣿⣿⣿⣿⣿⣿⣿⣿⣿⣿⣿⣿⣿⣿⣿⣿⣿⣿⣿⣿⣿⣿⣿⣿⣿⣿⣿⣿⣿⣿⣿⣿⣿⣿⣿⣿⣶⣦⣤⣀⠀⠀⠀⠀⠀⠀⠀⠀⠀⠀⠀⠀⠀⠀</a:t>
            </a:r>
            <a:br/>
            <a:r>
              <a:t>⠀⠀⠀⠀⠀⠀⠀⠀⠀⠀⠀⠀⠀⠀⠀⠀⠀⠰⣿⣿⣿⣿⣿⣿⣿⣿⣿⣿⣿⣿⣿⣿⣿⣿⣿⣿⣿⣿⣿⣿⣿⣿⣿⣿⣿⣿⣿⣿⣿⣿⣿⣿⣿⣿⣿⣿⣿⣿⣿⣿⣿⣿⣿⣿⣿⣿⣿⣿⣿⣿⣿⣿⣿⣿⣿⣿⣿⣿⣷⣄⠀⠀⠀⠀⠀⠀⠀⠀⠀⠀⠀</a:t>
            </a:r>
            <a:br/>
            <a:r>
              <a:t>⠀⠀⠀⠀⠀⠀⠀⠀⠀⠀⠀⠀⠀⠀⠀⠀⠀⠀⠙⣿⣿⣿⣿⣿⣿⣿⣿⣿⣿⣿⣿⣿⣿⣿⣿⣿⣿⣿⣿⣿⣿⣿⣿⣿⣿⣿⣿⣿⣿⣿⣿⣿⣿⣿⣿⣿⣿⣿⣿⣿⣿⣿⣿⣿⣿⣿⣿⣿⣿⣿⣿⣿⣿⣿⣿⣿⣿⣿⣿⣿⣧⠀⠀⠀⠀⠀⠀⠀⠀⠀⠀</a:t>
            </a:r>
            <a:br/>
            <a:r>
              <a:t>⠀⠀⠀⠀⠀⠀⠀⠀⠀⠀⠀⠀⠀⠀⠀⠀⠀⠀⠀⠹⣿⣿⣿⣿⣿⣿⣿⣿⣿⣿⣿⣿⣿⣿⣿⣿⣿⣿⣿⣿⣿⣿⣿⣿⣿⣿⣿⣿⣿⣿⣿⣿⣿⣿⣿⣿⣿⣿⣿⣿⣿⣿⣿⣿⣿⣿⣿⣿⣿⣿⣿⣿⣿⣿⣿⣿⣿⣿⣿⣿⣿⣧⠀⠀⠀⠀⠀⠀⠀⠀⠀</a:t>
            </a:r>
            <a:br/>
            <a:r>
              <a:t>⠀⠀⠀⠀⠀⠀⠀⠀⠀⠀⠀⠀⠀⠀⠀⠀⠀⠀⠀⠀⣸⣿⣿⣿⣿⣿⣿⣿⣿⣿⣿⣿⣿⣿⣿⣿⣿⣿⣿⣿⣿⣿⣿⣿⣿⣿⣿⣿⣿⣿⣿⣿⣿⣿⣿⣿⣿⣿⣿⣿⣿⣿⣿⣿⣿⣿⣿⣿⣿⣿⣿⣿⣿⣿⣿⣿⣿⣿⣿⣿⣿⣿⣇⠀⠀⠀⠀⠀⠀⠀⠀</a:t>
            </a:r>
            <a:br/>
            <a:r>
              <a:t>⠀⠀⠀⠀⠀⠀⠀⠀⠀⠀⠀⠀⠀⠀⠀⣠⣤⣤⣴⣶⣿⣿⣿⣿⣿⣿⣿⣿⣿⣿⣿⣿⣿⣿⣿⣿⣿⣿⣿⣿⣿⣿⣿⣿⣿⣿⣿⣿⣿⣿⣿⣿⣿⣿⣿⣿⣿⣿⣿⣿⣿⣿⣿⣿⣿⣿⣿⣿⣿⣿⣿⣿⣿⣿⣿⣿⣿⣿⣿⣿⣿⣿⣿⡄⠀⠀⠀⠀⠀⠀⠀</a:t>
            </a:r>
            <a:br/>
            <a:r>
              <a:t>⠀⠀⠀⠀⠀⠀⠀⠀⠀⠀⠀⠀⠀⠀⠀⣿⣿⣿⣿⣿⣿⣿⣿⣿⣿⣿⣿⣿⣿⣿⣿⣿⣿⣿⣿⣿⣿⣿⣿⣿⣿⣿⣿⣿⣿⣿⣿⣿⣿⣿⣿⣿⣿⣿⣿⣿⣿⣿⣿⣿⣿⣿⣿⣿⣿⣿⣿⣿⣿⣿⣿⣿⣿⣿⣿⣿⣿⣿⣿⣿⣿⣿⣿⣧⠀⠀⠀⠀⠀⠀⠀</a:t>
            </a:r>
            <a:br/>
            <a:r>
              <a:t>⠀⠀⠀⠀⠀⠀⠀⠀⠀⠀⠀⠀⠀⠀⢠⣿⣿⣿⣿⣿⣿⣿⣿⣿⣿⣿⣿⣿⣿⣿⣿⣿⣿⣿⣿⣿⣿⣿⣿⣿⣿⣿⣿⣿⣿⣿⣿⣿⣿⣿⣿⣿⣿⣿⣿⣿⣿⣿⣿⣿⣿⣿⣿⣿⣿⣿⣿⣿⣿⣿⣿⣿⣿⣿⣿⣿⣿⣿⣿⣿⣿⣿⣿⣿⠀⠀⠀⠀⠀⠀⠀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⠀⠀⠀⠀⠀⠀⠀⠀⣤⣀⠀⠀⠀⠀⣼⣿⣿⣿⣿⣿⣿⣿⣿⣿⣿⣿⣿⣿⣿⣿⣿⣿⣿⣿⣿⣿⣿⣿⣿⣿⣿⣿⣿⣿⣿⣿⣿⣿⣿⣿⣿⣿⣿⣿⣿⣿⣿⣿⣿⣿⣿⣿⣿⣿⣿⣿⣿⣿⣿⣿⣿⣿⣿⣿⣿⣿⣿⣿⣿⣿⣿⣿⣿⣿⡆⠀⠀⠀⠀⠀⠀</a:t>
            </a:r>
            <a:br/>
            <a:r>
              <a:t>⠀⠀⠀⠀⠀⠀⢀⣾⣿⣿⣷⣦⣤⣾⣿⣿⣿⣿⣿⣿⣿⣿⣿⣿⣿⣿⣿⣿⣿⣿⣿⣿⣿⣿⣿⣿⣿⣿⣿⣿⣿⣿⣿⣿⣿⣿⣿⣿⣿⣿⣿⣿⣿⣿⣿⣿⣿⣿⣿⣿⣿⣿⣿⣿⣿⣿⣿⣿⣿⣿⣿⣿⣿⣿⣿⣿⣿⣿⣿⣿⣿⣿⣿⣿⡇⠀⠀⠀⠀⠀⠀</a:t>
            </a:r>
            <a:br/>
            <a:r>
              <a:t>⠀⠀⠀⠀⠀⣠⣿⣿⣿⣿⣿⣿⣿⣿⣿⣿⣿⣿⣿⣿⣿⣿⣿⣿⣿⣿⣿⣿⣿⣿⣿⣿⣿⣿⣿⣿⣿⣿⣿⣿⣿⣿⣿⣿⣿⣿⣿⣿⣿⣿⣿⣿⣿⣿⣿⣿⣿⣿⣿⣿⣿⣿⣿⣿⣿⣿⣿⣿⣿⣿⣿⣿⣿⣿⣿⣿⣿⣿⣿⣿⣿⣿⣿⣿⡇⠀⠀⠀⠀⠀⠀</a:t>
            </a:r>
            <a:br/>
            <a:r>
              <a:t>⠀⠀⠀⢀⣴⣿⣿⣿⣿⣿⣿⣿⣿⣿⣿⣿⣿⣿⣿⣿⣿⣿⣿⣿⣿⣿⣿⣿⣿⣿⣿⣿⣿⠋⠙⣿⣿⣿⣿⣿⣿⣿⣿⣿⣿⣿⣿⣿⣿⣿⣿⣿⣿⣿⣿⣿⣿⣿⣿⣿⣿⣿⣿⣿⣿⣿⣿⣿⣿⣿⣿⣿⣿⣿⣿⣿⣿⣿⣿⣿⣿⣿⣿⣿⡇⠀⠀⠀⠀⠀⠀</a:t>
            </a:r>
            <a:br/>
            <a:r>
              <a:t>⣷⣤⣶⣿⣿⣿⣿⣿⣿⣿⣿⣿⣿⣿⣿⣿⣿⣿⣿⣿⣿⣿⣿⣿⣿⣿⣿⣿⣿⣿⣿⣿⣿⣧⡀⠸⣿⣿⣿⣿⣿⣿⠿⠛⠛⠻⣿⣿⣿⣿⣿⣿⣿⣿⣿⣿⣿⣿⣿⣿⣿⣿⣿⣿⣿⣿⣿⣿⣿⣿⣿⣿⣿⣿⣿⣿⣿⣿⣿⣿⣿⣿⣿⣿⣿⣄⠀⠀⠀⠀⠀</a:t>
            </a:r>
            <a:br/>
            <a:r>
              <a:t>⣿⣿⣿⣿⣿⣿⣿⣿⣿⣿⣿⣿⣿⣿⣿⣿⣿⣿⣿⣿⣿⣿⣿⣿⣿⣿⣿⣿⣿⣿⣿⣿⣿⣿⣷⡀⠹⣿⣿⣿⣿⠃⠀⠀⠀⠀⠈⢿⣿⣿⣿⣿⣿⣿⣿⣿⣿⣿⣿⣿⣿⣿⣿⣿⣿⣿⣿⣿⣿⣿⣿⣿⣿⣿⣿⣿⣿⣿⣿⣿⣿⣿⣿⣿⣿⣿⣿⣶⣶⣶⡆</a:t>
            </a:r>
            <a:br/>
            <a:r>
              <a:t>⣿⣿⣿⣿⣿⣿⣿⣿⣿⣿⣿⣿⣿⣿⣿⣿⣿⣿⣿⣿⣿⣿⣿⣿⣿⣿⣿⣿⣿⣿⣿⣿⣿⣿⣿⣷⡀⠙⢿⣿⣿⠀⠀⠀⠀⠀⠀⢸⣿⣿⣿⣿⣿⣿⣿⣿⣿⣿⣿⣿⣿⣿⣿⣿⣿⣿⣿⣿⣿⣿⣿⣿⣿⣿⣿⣿⣿⣿⣿⣿⣿⣿⣿⣿⣿⣿⣿⣿⣿⣿⡇</a:t>
            </a:r>
            <a:br/>
            <a:r>
              <a:t>⣿⣿⣿⣿⣿⣿⣿⣿⣿⣿⣿⣿⣿⣿⠋⠁⠉⢿⣿⣿⣿⣿⣿⣿⣿⣿⣿⣿⣿⣿⣿⣿⣿⣿⣿⣿⣧⠀⠀⠉⠙⠀⠀⠀⠀⠀⠀⠀⣿⣿⣿⣿⣿⣿⣿⣿⣿⣿⣿⣿⣿⣿⣿⣿⣿⣿⣿⣿⣿⣿⣿⣿⣿⣿⣿⣿⣿⣿⡿⠛⠻⣿⣿⣿⣿⣿⣿⣿⣿⣿⡇</a:t>
            </a:r>
            <a:br/>
            <a:r>
              <a:t>⣿⣿⣿⣿⣿⣿⣿⣿⣿⣿⣿⣿⡟⠁⠀⠀⠀⠈⣿⣿⣿⣿⣿⣿⣿⣿⣿⣿⣿⣿⣿⣿⣿⣿⣿⣿⡿⠀⠀⠀⠀⠀⠀⠀⠀⠀⠀⠀⢿⣿⣿⣿⣿⣿⣿⣿⣿⣿⣿⣿⣿⣿⣿⣿⣿⣿⣿⠏⠀⠀⠀⠀⠉⠙⠛⠿⣿⡿⠀⠀⠀⠀⠙⢿⣿⣿⣿⣿⣿⣿⡇</a:t>
            </a:r>
            <a:br/>
            <a:r>
              <a:t>⣿⣿⣿⣿⣿⣿⣿⣿⣿⣿⣿⠏⠀⠀⠀⠀⠀⠀⢸⣿⣿⣿⣿⣿⣿⣿⣿⣿⣿⣿⣿⣿⣿⣿⣿⣿⣧⡀⠀⠀⠀⠀⠀⠀⠀⠀⠀⠀⠸⣿⣿⣿⣿⣿⣿⣿⣿⣿⣿⣿⣿⣿⣿⣿⣿⣿⡿⠀⠀⠀⠀⠀⠀⠀⠀⠀⠈⠁⠀⠀⠀⠀⠀⠀⠙⢿⣿⣿⣿⣿⡇</a:t>
            </a:r>
            <a:br/>
            <a:r>
              <a:t>⣿⣿⣿⣿⣿⣿⣿⣿⣿⣿⡏⠀⠀⠀⠀⠀⠀⠀⠈⣿⣿⣿⣿⣿⣿⣿⣿⣿⣿⣿⣿⣿⣿⣿⣿⣿⣿⣿⣿⣷⡀⠀⠀⠀⠀⠀⠀⠀⠀⣿⣿⣿⣿⣿⣿⣿⣿⣿⣿⣿⣿⣿⣿⣿⣿⠿⠃⠀⠀⠀⠀⠀⠀⠀⠀⠀⠀⠀⠀⠀⠀⠀⠀⠀⠀⠀⠻⣿⣿⣿⡇</a:t>
            </a:r>
            <a:br/>
            <a:r>
              <a:t>⡿⠋⠀⠙⢿⣿⣿⣿⣿⣿⠁⠀⠀⠀⠀⠀⠀⠀⠀⣿⣿⣿⣿⣿⣿⣿⣿⣿⣿⣿⣿⣿⣿⣿⣿⣿⣿⣿⣿⣿⣧⠀⠀⠀⠀⠀⠀⠀⣸⣿⣿⣿⣿⣿⣿⣿⣿⣿⣿⣿⡿⠟⠉⠁⠀⠀⠀⠀⠀⠀⠀⠀⠀⠀⠀⠀⠀⠀⠀⠀⠀⠀⠀⠀⠀⠀⠀⠙⠛⠛⠃</a:t>
            </a:r>
            <a:br/>
            <a:r>
              <a:t>⣇⠀⠀⠀⠀⠻⣿⣿⣿⣿⠀⠀⠀⠀⠀⠀⠀⠀⢰⣿⡿⠛⠉⠉⠀⠀⠀⠀⠀⠀⠉⠉⠉⠛⢿⣿⣿⣿⣿⣿⣿⠀⠀⠀⠀⠀⠀⠀⣿⣿⣿⣿⣿⣿⣿⣿⣿⣿⣿⠋⠀⠀⠀⠀⠀⠀⠀⠀⠀⠀⠀⠀⠀⠀⠀⠀⠀⠀⠀⠀⠀⠀⠀⠀⠀⠀⠀⠀⠀⠀⠀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⠀⠈⠛⢿⣿⣿⣿⣿⣿⣿⣿⣿⣿⣿⣿⣿⣿⣿⣿⣿⣿⣿⣿⣿⣿⣿⣿⣿⣿⣿⣿⣿⣿⣿⣿⣿⣿⣿⣿⣿⣿⣿⣿⣿⣿⣿⣿⣿⣿⣿⣿⣿⣿⣿⣿⣿⣿⣿⣿⣿⣿⣿⣿⣿⣿⣿⣿⣿⣿⣿⣿⣿⣿⣿⣿⣿⣿⣿⣿⣿⣿⣿⣿⣿⣿⣿⣿⣿⣿⣿⡇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⠀⠀⠀⠀⠙⣿⣿⣿⣿⣿⠟⠉⠛⣿⣿⣿⣿⣿⣿⣿⣿⣿⣿⣿⣿⣿⣿⣿⣿⣿⣿⣿⣿⣿⣿⣿⣿⣿⣿⣿⣿⣿⣿⣿⣿⣿⣿⣿⣿⣿⣿⣿⣿⣿⣿⣿⣿⣿⣿⣿⣿⣿⣿⣿⣿⣿⣿⣿⣿⣿⣿⣿⣿⣿⣿⣿⣿⣿⣿⣿⣿⣿⣿⣿⣿⣿⣿⣿⣿⣿⡇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⠀⠀⠀⠀⠀⠈⠻⠿⠟⠁⠀⠀⠀⣼⣿⣿⣿⣿⣿⣿⣿⣿⣿⣿⣿⣿⣿⣿⣿⣿⣿⣿⣿⣿⣿⣿⣿⣿⣿⣿⣿⣿⣿⣿⣿⣿⣿⣿⣿⣿⣿⣿⣿⣿⣿⣿⣿⣿⣿⣿⣿⣿⣿⣿⣿⣿⣿⣿⣿⣿⣿⣿⣿⣿⣿⣿⣿⣿⣿⣿⣿⣿⣿⣿⣿⣿⣿⣿⣿⣿⡇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⠀⠀⠀⠀⠀⠀⠀⠀⠀⠀⣀⣴⣿⣿⣿⣿⣿⣿⣿⣿⣿⣿⣿⣿⣿⣿⣿⣿⣿⣿⣿⣿⣿⣿⣿⣿⣿⣿⣿⣿⣿⣿⣿⣿⣿⣿⣿⣿⣿⣿⣿⣿⣿⣿⣿⣿⣿⣿⣿⣿⣿⣿⣿⣿⣿⣿⣿⣿⣿⣿⣿⣿⣿⣿⣿⣿⣿⣿⣿⣿⣿⣿⣿⣿⣿⣿⣿⣿⣿⠟⠁</a:t>
            </a:r>
            <a:br/>
            <a:r>
              <a:t>⠀⠀⠀⠀⠀⠀⠀⠀⠀⠠⣿⣿⣿⣿⣿⣿⣿⣿⣿⣿⣿⣿⣿⣿⣿⣿⣿⣿⣿⣿⣿⣿⣿⣿⣿⣿⣿⣿⣿⣿⣿⣿⣿⣿⣿⣿⣿⣿⣿⣿⣿⣿⣿⣿⣿⣿⣿⣿⣿⣿⣿⣿⡟⠋⠉⠙⠿⣿⣿⣿⣿⣿⣿⣿⣿⣿⣿⣿⣿⣿⣿⣿⣿⣿⣿⣿⣿⠿⠃⠀⠀</a:t>
            </a:r>
            <a:br/>
            <a:r>
              <a:t>⠀⠀⠀⠀⠀⠀⠀⠀⠀⠀⠀⠈⠙⠻⣿⣿⣿⣿⣿⣿⣿⣿⣿⣿⣿⣿⣿⣿⣿⣿⣿⣿⣿⣿⣿⣿⣿⣿⣿⣿⣿⣿⣿⣿⣿⣿⣿⣿⣿⣿⣿⣿⣿⣿⣿⣿⣿⣿⣿⣿⣿⣿⠀⠀⠀⠀⠀⠈⠻⢿⣿⣿⣿⣿⣿⣿⣿⣿⣿⣿⣿⣿⣿⣿⣿⠟⠉⠀⠀⠀⠀</a:t>
            </a:r>
            <a:br/>
            <a:r>
              <a:t>⠀⠀⠀⠀⠀⠀⠀⠀⠀⠀⠀⠀⠀⠀⠈⠻⣿⣿⣿⣿⣿⣿⣿⣿⣿⣿⣿⣿⣿⣿⣿⣿⣿⣿⣿⣿⣿⣿⣿⣿⣿⣿⣿⣿⣿⣿⣿⣿⣿⣿⣿⣿⣿⣿⣿⣿⣿⣿⣿⣿⣿⣿⡄⠀⠀⠀⠀⠀⠀⠀⠈⠙⠛⠿⠿⣿⣿⣿⣿⣿⣿⡿⠟⠋⠁⠀⠀⠀⠀⠀⠀</a:t>
            </a:r>
            <a:br/>
            <a:r>
              <a:t>⠀⠀⠀⠀⠀⠀⠀⠀⠀⠀⠀⠀⠀⠀⠀⠀⠘⢿⣿⣿⣿⣿⣿⣿⣿⣿⣿⣿⣿⣿⣿⣿⣿⣿⣿⣿⣿⣿⣿⣿⣿⣿⣿⣿⣿⣿⣿⣿⣿⣿⣿⣿⣿⣿⣿⣿⣿⣿⣿⣿⣿⣿⣿⣦⣄⡀⠀⠀⠀⠀⠀⠀⠀⠀⠀⠀⠀⠀⠀⠀⠀⠀⠀⠀⠀⠀⠀⠀⠀⠀⠀</a:t>
            </a:r>
            <a:br/>
            <a:r>
              <a:t>⠀⠀⠀⠀⠀⠀⠀⠀⠀⠀⠀⠀⠀⠀⠀⠀⠀⠈⣿⣿⣿⣿⣿⣿⣿⣿⣿⣿⣿⣿⣿⣿⣿⣿⣿⣿⣿⣿⣿⣿⣿⣿⣿⣿⣿⣿⣿⣿⣿⣿⣿⣿⣿⣿⣿⣿⣿⣿⣿⣿⣿⣿⣿⣿⣿⣿⣿⣷⣶⣤⣤⣀⣀⡀⠀⠀⠀⠀⠀⠀⠀⠀⠀⠀⠀⠀⠀⠀⠀⠀⠀</a:t>
            </a:r>
            <a:br/>
            <a:r>
              <a:t>⠀⠀⠀⠀⠀⠀⠀⠀⠀⠀⠀⠀⠀⠀⠀⠀⢀⣴⣿⣿⣿⣿⣿⣿⣿⣿⣿⣿⣿⣿⣿⣿⣿⣿⣿⣿⣿⣿⣿⣿⣿⣿⣿⣿⣿⣿⣿⣿⣿⣿⣿⣿⣿⣿⣿⣿⣿⣿⣿⣿⣿⣿⣿⣿⣿⣿⣿⣿⣿⣿⣿⣿⣿⣿⣿⣿⣿⣶⣶⣶⣤⣀⠀⠀⠀⠀⠀⠀⠀⠀⠀</a:t>
            </a:r>
            <a:br/>
            <a:r>
              <a:t>⠀⠀⠀⠀⠀⠀⠀⠀⠀⠀⠀⠀⠀⠀⠀⠀⢿⣿⣿⣿⣿⣿⣿⣿⣿⣿⣿⣿⣿⣿⣿⣿⣿⣿⣿⣿⣿⣿⣿⣿⣿⣿⣿⣿⣿⣿⣿⣿⣿⣿⣿⣿⣿⣿⣿⣿⣿⣿⣿⣿⣿⣿⣿⣿⣿⣿⣿⣿⣿⣿⣿⣿⣿⣿⣿⣿⣿⣿⣿⣿⣿⣿⣿⣦⠀⠀⠀⠀⠀⠀⠀</a:t>
            </a:r>
            <a:br/>
            <a:r>
              <a:t>⠀⠀⠀⠀⠀⠀⠀⠀⠀⠀⠀⠀⠀⠀⠀⠀⠘⣿⣿⣿⣿⣿⣿⣿⣿⣿⣿⣿⣿⣿⣿⣿⣿⣿⣿⣿⣿⣿⣿⣿⣿⣿⣿⣿⣿⣿⣿⣿⣿⣿⣿⣿⣿⣿⣿⣿⣿⣿⣿⣿⣿⣿⣿⣿⣿⣿⣿⣿⣿⣿⣿⣿⣿⣿⣿⣿⣿⣿⣿⣿⣿⣿⣿⣿⣷⡄⠀⠀⠀⠀⠀</a:t>
            </a:r>
            <a:br/>
            <a:r>
              <a:t>⠀⠀⠀⠀⠀⠀⠀⠀⠀⠀⠀⠀⠀⠀⠀⠀⠀⢹⣿⣿⣿⣿⣿⣿⣿⣿⣿⣿⣿⣿⣿⣿⣿⣿⣿⣿⣿⣿⣿⣿⣿⣿⣿⣿⣿⣿⣿⣿⣿⣿⣿⣿⣿⣿⣿⣿⣿⣿⣿⣿⣿⣿⣿⣿⣿⣿⣿⣿⣿⣿⣿⣿⣿⣿⣿⣿⣿⣿⣿⣿⣿⣿⣿⣿⣿⣿⡄⠀⠀⠀⠀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⠀⠀⠀⠀⠀⠀⠀⠀⠀⠀⠀⠀⠀⠀⠀⠀⠀⢸⣿⣿⣿⣿⣿⣿⣿⣿⣿⣿⣿⣿⣿⣿⣿⣿⣿⣿⣿⣿⣿⣿⣿⣿⣿⣿⣿⣿⣿⣿⣿⣿⣿⣿⣿⣿⣿⣿⣿⣿⣿⣿⣿⣿⣿⣿⣿⣿⣿⣿⣿⣿⣿⣿⣿⣿⣿⣿⣿⣿⣿⣿⣿⣿⣿⣿⣿⣿⣿⡄⠀⠀⠀</a:t>
            </a:r>
            <a:br/>
            <a:r>
              <a:t>⠀⠀⠀⠀⠀⠀⠀⠀⠀⠀⠀⠀⣾⣿⣿⣿⣿⣿⣿⣿⣿⣿⣿⣿⣿⣿⣿⣿⣿⣿⣿⣿⣿⣿⣿⣿⣿⣿⣿⣿⣿⣿⣿⣿⣿⣿⣿⣿⣿⣿⣿⣿⣿⣿⣿⣿⣿⣿⣿⣿⣿⣿⣿⣿⣿⣿⣿⣿⣿⣿⣿⣿⣿⣿⣿⣿⣿⣿⣿⣿⣿⣿⣿⣿⣿⣿⣿⣿⡄⠀⠀</a:t>
            </a:r>
            <a:br/>
            <a:r>
              <a:t>⠀⠀⠀⠀⠀⠀⠀⠀⠀⠀⠀⣰⣿⣿⣿⣿⣿⣿⣿⣿⣿⣿⣿⣿⣿⣿⣿⣿⣿⣿⣿⣿⣿⣿⣿⣿⣿⣿⣿⣿⣿⣿⣿⣿⣿⣿⣿⣿⣿⣿⣿⣿⣿⣿⣿⣿⣿⣿⣿⣿⣿⣿⣿⣿⣿⣿⣿⣿⣿⣿⣿⣿⣿⣿⣿⣿⣿⣿⣿⣿⣿⣿⣿⣿⣿⣿⣿⣿⣷⠀⠀</a:t>
            </a:r>
            <a:br/>
            <a:r>
              <a:t>⠀⠀⠀⢀⣤⣄⠀⠀⠀⠀⢠⣿⣿⣿⣿⣿⣿⣿⣿⣿⣿⣿⣿⣿⣿⣿⣿⣿⣿⣿⣿⣿⣿⡀⠸⣿⣿⣿⣿⣿⣿⣿⠿⠛⠛⠻⣿⣿⣿⣿⣿⣿⣿⣿⣿⣿⣿⣿⣿⣿⣿⣿⣿⣿⣿⣿⣿⣿⣿⣿⣿⣿⣿⣿⣿⣿⣿⣿⣿⣿⣿⣿⣿⣿⣿⣿⣿⣿⣿⡇⠀</a:t>
            </a:r>
            <a:br/>
            <a:r>
              <a:t>⠀⢀⣴⣿⣿⣿⣷⣤⣀⣴⣿⣿⣿⣿⣿⣿⣿⣿⣿⣿⣿⣿⣿⣿⣿⣿⣿⣿⣿⣿⣿⣿⣿⣷⡄⠘⣿⣿⣿⣿⣿⠋⠀⠀⠀⠀⠈⢿⣿⣿⣿⣿⣿⣿⣿⣿⣿⣿⣿⣿⣿⣿⣿⣿⣿⣿⣿⣿⣿⣿⣿⣿⣿⣿⣿⣿⣿⣿⣿⣿⣿⣿⣿⣿⣿⣿⣿⣿⣿⣷⠀</a:t>
            </a:r>
            <a:br/>
            <a:r>
              <a:t>⣴⣿⣿⣿⣿⣿⣿⣿⣿⣿⣿⣿⣿⣿⣿⣿⣿⣿⣿⣿⣿⣿⣿⣿⣿⣿⣿⣿⣿⣿⣿⣿⣿⣿⣿⣄⠈⢿⣿⣿⣿⠀⠀⠀⠀⠀⠀⠸⣿⣿⣿⣿⣿⣿⣿⣿⣿⣿⣿⣿⣿⣿⣿⣿⣿⣿⣿⣿⣿⣿⣿⣿⣿⣿⣿⣿⣿⣿⣿⣿⣿⣿⣿⣿⣿⣿⣿⣿⣿⣿⡆</a:t>
            </a:r>
            <a:br/>
            <a:r>
              <a:t>⣿⣿⣿⣿⣿⣿⣿⣿⣿⣿⣿⣿⣿⣿⣿⣿⣿⣿⣿⣿⣿⣿⣿⣿⣿⣿⣿⣿⣿⣿⣿⣿⣿⣿⣿⣿⣆⠀⠙⠛⠟⠁⠀⠀⠀⠀⠀⠀⣿⣿⣿⣿⣿⣿⣿⣿⣿⣿⣿⣿⣿⣿⣿⣿⣿⣿⣿⣿⣿⣿⣿⣿⣿⣿⣿⣿⣿⣿⣿⣿⣿⣿⣿⣿⣿⣿⣿⣿⣿⣿⡇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⣿⣿⣿⣿⣿⣿⣿⣿⣿⣿⣿⣿⣿⣿⣿⣿⣿⣿⣿⣿⣿⣿⣿⣿⣿⣿⣿⣿⣿⣿⣿⣿⣿⣿⣿⣿⣿⠄⠀⠀⠀⠀⠀⠀⠀⠀⠀⠀⢿⣿⣿⣿⣿⣿⣿⣿⣿⣿⣿⣿⣿⣿⣿⣿⣿⣿⣿⣿⣿⣿⣿⣿⣿⣿⣿⣿⣿⣿⣿⣿⣿⣿⣿⣿⣿⣿⣿⣿⣿⣿⡇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⣿⣿⣿⣿⣿⣿⣿⣿⣿⣿⣿⣿⣿⣿⣿⣿⣿⣿⡿⠿⣿⣿⣿⣿⣿⣿⣿⣿⣿⣿⣿⣿⣿⣿⣿⣿⣿⣷⣦⣴⡄⠀⠀⠀⠀⠀⠀⠀⠀⣿⣿⣿⣿⣿⣿⣿⣿⣿⣿⣿⣿⣿⣿⣿⣿⣿⣿⣿⣿⣿⣿⣿⣿⣿⣿⣿⣿⣿⣿⣿⣿⣿⣿⣿⣿⣿⣿⣿⣿⣿⡇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⣿⣿⣿⣿⣿⣿⣿⣿⣿⣿⣿⣿⣿⣿⣿⣿⡿⠉⠀⠀⠈⣿⣿⣿⣿⣿⣿⣿⣿⣿⣿⣿⣿⣿⣿⣿⣿⣿⣿⣿⣿⡄⠀⠀⠀⠀⠀⠀⠀⣿⣿⣿⣿⣿⣿⣿⣿⣿⣿⣿⣿⣿⣿⣿⣿⣿⣿⣿⣿⣿⣿⣿⣿⣿⡿⠁⠀⠀⠉⠛⢿⣿⣿⣿⣿⣿⣿⣿⣿⣿⡇</a:t>
            </a:r>
            <a:br/>
            <a:r>
              <a:t>⣿⣿⣿⣿⣿⣿⣿⣿⣿⣿⣿⣿⣿⣿⡿⠋⠀⠀⠀⠀⠀⢸⣿⣿⣿⣿⣿⣿⣿⣿⣿⣿⣿⣿⣿⣿⣿⣿⣿⣿⣿⠀⠀⠀⠀⠀⠀⠀⣼⣿⣿⣿⣿⣿⣿⣿⣿⣿⣿⣿⣿⣿⣿⣿⡟⠉⠉⠉⠉⠉⠉⠙⠛⠿⠃⠀⠀⠀⠀⠀⠀⠈⠻⣿⣿⣿⣿⣿⣿⡿⠁</a:t>
            </a:r>
            <a:br/>
            <a:r>
              <a:t>⣿⣿⣿⡿⠟⠻⣿⣿⣿⣿⣿⣿⣿⠟⠀⠀⠀⠀⠀⠀⠀⢸⣿⣿⣿⣿⣿⣿⣿⣿⣿⣿⣿⣿⣿⣿⣿⣿⣿⣿⡏⠀⠀⠀⠀⠀⠀⠀⣿⣿⣿⣿⣿⣿⣿⣿⣿⣿⣿⣿⣿⣿⣿⣿⠀⠀⠀⠀⠀⠀⠀⠀⠀⠀⠀⠀⠀⠀⠀⠀⠀⠀⠀⠈⠻⣿⣿⡿⠏⠀⠀</a:t>
            </a:r>
            <a:br/>
            <a:r>
              <a:t>⣿⣿⣏⠀⠀⠀⠈⢿⣿⣿⣿⣿⡏⠀⠀⠀⠀⠀⠀⠀⠀⢸⣿⣿⣿⣿⣿⣿⣿⣿⣿⣿⣿⣿⣿⣿⣿⣿⣿⣿⠇⠀⠀⠀⠀⠀⠀⠀⣿⣿⣿⣿⣿⣿⣿⣿⣿⣿⣿⣿⣿⣿⣿⣿⠀⠀⠀⠀⠀⠀⠀⠀⠀⠀⠀⠀⠀⠀⠀⠀⠀⠀⠀⠀⠀⠀⠀⠀⠀⠀⠀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⠙⠻⣿⣿⣿⣿⣿⣿⣿⣿⣿⣿⣿⣿⣿⣿⣿⣿⣿⣿⣿⣿⣿⣿⣿⣿⣿⣿⣿⣿⣿⣿⣿⣿⣿⣿⣿⣿⣿⣿⣿⣿⣿⣿⣿⣿⣿⣿⣿⣿⣿⣿⣿⣿⣿⣿⣿⣿⣿⣿⣿⣿⣿⣿⣿⣿⣿⣿⣿⣿⣿⣿⣿⣿⣿⣿⣿⣿⣿⣿⣿⣿⣿⣿⣿⣿⣿⣿⣿⣿⡇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⠀⠀⠀⠙⢿⣿⣿⣿⣿⣿⣿⣿⣿⣿⣿⣿⣿⣿⣿⣿⣿⣿⣿⣿⣿⣿⣿⣿⣿⣿⣿⣿⣿⣿⣿⣿⣿⣿⣿⣿⣿⣿⣿⣿⣿⣿⣿⣿⣿⣿⣿⣿⣿⣿⣿⣿⣿⣿⣿⣿⣿⣿⣿⣿⣿⣿⣿⣿⣿⣿⣿⣿⣿⣿⣿⣿⣿⣿⣿⣿⣿⣿⣿⣿⣿⣿⣿⣿⣿⣿⡇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⠀⠀⠀⠀⠀⠻⣿⣿⣿⣿⣿⠟⠛⢿⣿⣿⣿⣿⣿⣿⣿⣿⣿⣿⣿⣿⣿⣿⣿⣿⣿⣿⣿⣿⣿⣿⣿⣿⣿⣿⣿⣿⣿⣿⣿⣿⣿⣿⣿⣿⣿⣿⣿⣿⣿⣿⣿⣿⣿⣿⣿⣿⣿⣿⣿⣿⣿⣿⣿⣿⣿⣿⣿⣿⣿⣿⣿⣿⣿⣿⣿⣿⣿⣿⣿⣿⣿⣿⣿⣿⡇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⠀⠀⠀⠀⠀⠀⠙⠿⠿⠛⠀⠀⠀⢀⣿⣿⣿⣿⣿⣿⣿⣿⣿⣿⣿⣿⣿⣿⣿⣿⣿⣿⣿⣿⣿⣿⣿⣿⣿⣿⣿⣿⣿⣿⣿⣿⣿⣿⣿⣿⣿⣿⣿⣿⣿⣿⣿⣿⣿⣿⣿⣿⣿⣿⣿⣿⣿⣿⣿⣿⣿⣿⣿⣿⣿⣿⣿⣿⣿⣿⣿⣿⣿⣿⣿⣿⣿⣿⣿⣿⡇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⠀⠀⠀⠀⠀⠀⠀⠀⠀⠀⠀⣠⣴⣿⣿⣿⣿⣿⣿⣿⣿⣿⣿⣿⣿⣿⣿⣿⣿⣿⣿⣿⣿⣿⣿⣿⣿⣿⣿⣿⣿⣿⣿⣿⣿⣿⣿⣿⣿⣿⣿⣿⣿⣿⣿⣿⣿⣿⣿⣿⣿⣿⣿⣿⣿⣿⣿⣿⣿⣿⣿⣿⣿⣿⣿⣿⣿⣿⣿⣿⣿⣿⣿⣿⣿⣿⣿⣿⣿⠟⠀</a:t>
            </a:r>
            <a:br/>
            <a:r>
              <a:t>⠀⠀⠀⠀⠀⠀⠀⠀⠀⠀⣾⣿⣿⣿⣿⣿⣿⣿⣿⣿⣿⣿⣿⣿⣿⣿⣿⣿⣿⣿⣿⣿⣿⣿⣿⣿⣿⣿⣿⣿⣿⣿⣿⣿⣿⣿⣿⣿⣿⣿⣿⣿⣿⣿⣿⣿⣿⣿⣿⣿⣿⣿⣿⣿⣿⣿⣿⣿⣿⣿⣿⣿⣿⣿⣿⣿⣿⣿⣿⣿⣿⣿⣿⣿⣿⣿⣿⣿⠋⠀⠀</a:t>
            </a:r>
            <a:br/>
            <a:r>
              <a:t>⠀⠀⠀⠀⠀⠀⠀⠀⠀⠀⠈⠙⠻⣿⣿⣿⣿⣿⣿⣿⣿⣿⣿⣿⣿⣿⣿⣿⣿⣿⣿⣿⣿⣿⣿⣿⣿⣿⣿⣿⣿⣿⣿⣿⣿⣿⣿⣿⣿⣿⣿⣿⣿⣿⣿⣿⣿⣿⣿⣿⣿⣿⣿⠟⠉⠉⠙⠻⣿⣿⣿⣿⣿⣿⣿⣿⣿⣿⣿⣿⣿⣿⣿⣿⣿⡿⠋⠀⠀⠀⠀</a:t>
            </a:r>
            <a:br/>
            <a:r>
              <a:t>⠀⠀⠀⠀⠀⠀⠀⠀⠀⠀⠀⠀⠀⠀⠻⣿⣿⣿⣿⣿⣿⣿⣿⣿⣿⣿⣿⣿⣿⣿⣿⣿⣿⣿⣿⣿⣿⣿⣿⣿⣿⣿⣿⣿⣿⣿⣿⣿⣿⣿⣿⣿⣿⣿⣿⣿⣿⣿⣿⣿⣿⣿⡏⠀⠀⠀⠀⠀⠈⠙⠻⠿⣿⣿⣿⣿⣿⣿⣿⣿⣿⣿⣿⠿⠋⠀⠀⠀⠀⠀⠀</a:t>
            </a:r>
            <a:br/>
            <a:r>
              <a:t>⠀⠀⠀⠀⠀⠀⠀⠀⠀⠀⠀⠀⠀⠀⠀⠘⢿⣿⣿⣿⣿⣿⣿⣿⣿⣿⣿⣿⣿⣿⣿⣿⣿⣿⣿⣿⣿⣿⣿⣿⣿⣿⣿⣿⣿⣿⣿⣿⣿⣿⣿⣿⣿⣿⣿⣿⣿⣿⣿⣿⣿⣿⣷⡀⠀⠀⠀⠀⠀⠀⠀⠀⠀⠈⠉⠉⠉⠉⠉⠉⠉⠁⠀⠀⠀⠀⠀⠀⠀⠀⠀</a:t>
            </a:r>
            <a:br/>
            <a:r>
              <a:t>⠀⠀⠀⠀⠀⠀⠀⠀⠀⠀⠀⠀⠀⠀⠀⠀⠈⢿⣿⣿⣿⣿⣿⣿⣿⣿⣿⣿⣿⣿⣿⣿⣿⣿⣿⣿⣿⣿⣿⣿⣿⣿⣿⣿⣿⣿⣿⣿⣿⣿⣿⣿⣿⣿⣿⣿⣿⣿⣿⣿⣿⣿⣿⣿⣶⣤⣀⡀⠀⠀⠀⠀⠀⠀⠀⠀⠀⠀⠀⠀⠀⠀⠀⠀⠀⠀⠀⠀⠀⠀⠀</a:t>
            </a:r>
            <a:br/>
            <a:r>
              <a:t>⠀⠀⠀⠀⠀⠀⠀⠀⠀⠀⠀⠀⠀⠀⠀⠀⠀⣼⣿⣿⣿⣿⣿⣿⣿⣿⣿⣿⣿⣿⣿⣿⣿⣿⣿⣿⣿⣿⣿⣿⣿⣿⣿⣿⣿⣿⣿⣿⣿⣿⣿⣿⣿⣿⣿⣿⣿⣿⣿⣿⣿⣿⣿⣿⣿⣿⣿⣿⣿⣿⣶⣶⣶⣶⣤⣤⣤⣤⣤⣤⣤⣤⣀⠀⠀⠀⠀⠀⠀⠀⠀</a:t>
            </a:r>
            <a:br/>
            <a:r>
              <a:t>⠀⠀⠀⠀⠀⠀⠀⠀⠀⠀⠀⠀⠀⠀⠀⣴⣿⣿⣿⣿⣿⣿⣿⣿⣿⣿⣿⣿⣿⣿⣿⣿⣿⣿⣿⣿⣿⣿⣿⣿⣿⣿⣿⣿⣿⣿⣿⣿⣿⣿⣿⣿⣿⣿⣿⣿⣿⣿⣿⣿⣿⣿⣿⣿⣿⣿⣿⣿⣿⣿⣿⣿⣿⣿⣿⣿⣿⣿⣿⣿⣿⣿⣿⣿⣦⡀⠀⠀⠀⠀⠀</a:t>
            </a:r>
            <a:br/>
            <a:r>
              <a:t>⠀⠀⠀⠀⠀⠀⠀⠀⠀⠀⠀⠀⠀⠀⠀⢹⣿⣿⣿⣿⣿⣿⣿⣿⣿⣿⣿⣿⣿⣿⣿⣿⣿⣿⣿⣿⣿⣿⣿⣿⣿⣿⣿⣿⣿⣿⣿⣿⣿⣿⣿⣿⣿⣿⣿⣿⣿⣿⣿⣿⣿⣿⣿⣿⣿⣿⣿⣿⣿⣿⣿⣿⣿⣿⣿⣿⣿⣿⣿⣿⣿⣿⣿⣿⣿⣿⣦⠀⠀⠀⠀</a:t>
            </a:r>
            <a:br/>
            <a:r>
              <a:t>⠀⠀⠀⠀⠀⠀⠀⠀⠀⠀⠀⠀⠀⠀⠀⠈⣿⣿⣿⣿⣿⣿⣿⣿⣿⣿⣿⣿⣿⣿⣿⣿⣿⣿⣿⣿⣿⣿⣿⣿⣿⣿⣿⣿⣿⣿⣿⣿⣿⣿⣿⣿⣿⣿⣿⣿⣿⣿⣿⣿⣿⣿⣿⣿⣿⣿⣿⣿⣿⣿⣿⣿⣿⣿⣿⣿⣿⣿⣿⣿⣿⣿⣿⣿⣿⣿⣿⣿⡄⠀⠀</a:t>
            </a:r>
            <a:br/>
            <a:r>
              <a:t>⠀⠀⠀⠀⠀⠀⠀⠀⠀⠀⠀⠀⠀⠀⠀⠀⣿⣿⣿⣿⣿⣿⣿⣿⣿⣿⣿⣿⣿⣿⣿⣿⣿⣿⣿⣿⣿⣿⣿⣿⣿⣿⣿⣿⣿⣿⣿⣿⣿⣿⣿⣿⣿⣿⣿⣿⣿⣿⣿⣿⣿⣿⣿⣿⣿⣿⣿⣿⣿⣿⣿⣿⣿⣿⣿⣿⣿⣿⣿⣿⣿⣿⣿⣿⣿⣿⣿⣿⣿⣆⠀</a:t>
            </a:r>
            <a:br/>
            <a:r>
              <a:t>⠀⠀⠀⠀⠀⠀⠀⠀⠀⠀⣠⣶⣤⣤⣤⣴⣿⣿⣿⣿⣿⣿⣿⣿⣿⣿⣿⣿⣿⣿⣿⣿⣏⠁⢻⣿⣿⣿⣿⣿⣿⣿⠿⠛⠛⠿⣿⣿⣿⣿⣿⣿⣿⣿⣿⣿⣿⣿⣿⣿⣿⣿⣿⣿⣿⣿⣿⣿⣿⣿⣿⣿⣿⣿⣿⣿⣿⣿⣿⣿⣿⣿⣿⣿⣿⣿⣿⣿⣿⣿⡇</a:t>
            </a:r>
            <a:br/>
            <a:r>
              <a:t>⠀⠀⠀⠀⠀⠀⠀⠀⠀⢠⣿⣿⣿⣿⣿⣿⣿⣿⣿⣿⣿⣿⣿⣿⣿⣿⣿⣿⣿⣿⣿⣿⣿⣧⡀⠹⣿⣿⣿⣿⣿⠋⠀⠀⠀⠀⠈⢿⣿⣿⣿⣿⣿⣿⣿⣿⣿⣿⣿⣿⣿⣿⣿⣿⣿⣿⣿⣿⣿⣿⣿⣿⣿⣿⣿⣿⣿⣿⣿⣿⣿⣿⣿⣿⣿⣿⣿⣿⣿⣿⡇</a:t>
            </a:r>
            <a:br/>
            <a:r>
              <a:t>⠀⣠⣶⣄⠀⠀⠀⠀⢠⣿⣿⣿⣿⣿⣿⣿⣿⣿⣿⣿⣿⣿⣿⣿⣿⣿⣿⣿⣿⣿⣿⣿⣿⣿⣷⡄⠙⣿⣿⣿⣿⠀⠀⠀⠀⠀⠀⠸⣿⣿⣿⣿⣿⣿⣿⣿⣿⣿⣿⣿⣿⣿⣿⣿⣿⣿⣿⣿⣿⣿⣿⣿⣿⣿⣿⣿⣿⣿⣿⣿⣿⣿⣿⣿⣿⣿⣿⣿⣿⣿⡇</a:t>
            </a:r>
            <a:br/>
            <a:r>
              <a:t>⣾⣿⣿⣿⣷⣄⣀⣴⣿⣿⣿⣿⣿⣿⣿⣿⣿⣿⣿⣿⣿⣿⣿⣿⣿⣿⣿⣿⣿⣿⣿⣿⣿⣿⣿⣿⣄⠈⠻⠿⠟⠃⠀⠀⠀⠀⠀⠀⣿⣿⣿⣿⣿⣿⣿⣿⣿⣿⣿⣿⣿⣿⣿⣿⣿⣿⣿⣿⣿⣿⣿⣿⣿⣿⣿⣿⣿⣿⣿⣿⣿⣿⣿⣿⣿⣿⣿⣿⣿⣿⡇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⣿⣿⣿⣿⣿⣿⣿⣿⣿⣿⣿⣿⣿⣿⣿⣿⣿⣿⣿⣿⣿⣿⣿⣿⣿⣿⣿⣿⣿⣿⣿⣿⣿⣿⣿⣿⣿⣷⣄⣠⡄⠀⠀⠀⠀⠀⠀⠀⠀⢻⣿⣿⣿⣿⣿⣿⣿⣿⣿⣿⣿⣿⣿⣿⣿⣿⣿⣿⣿⣿⣿⣿⣿⣿⣿⣿⣿⣿⣿⣿⣿⣿⣿⣿⣿⣿⣿⣿⣿⣿⡇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⣿⣿⣿⣿⣿⣿⣿⣿⣿⣿⣿⣿⣿⣿⣿⣿⣿⣿⣿⣿⡿⠿⣿⣿⣿⣿⣿⣿⣿⣿⣿⣿⣿⣿⣿⣿⣿⣿⣿⣿⣿⠀⠀⠀⠀⠀⠀⠀⣰⣿⣿⣿⣿⣿⣿⣿⣿⣿⣿⣿⣿⣿⣿⣿⣿⣿⣿⣿⣿⣿⣿⣿⣿⣿⠿⠿⣿⣿⣿⣿⣿⣿⣿⣿⣿⣿⣿⣿⣿⣿⡇</a:t>
            </a:r>
            <a:br/>
            <a:r>
              <a:t>⣿⣿⣿⣿⣿⣿⣿⣿⣿⣿⣿⣿⣿⣿⣿⣿⣿⡿⠏⠁⠀⠀⠘⣿⣿⣿⣿⣿⣿⣿⣿⣿⣿⣿⣿⣿⣿⣿⣿⣿⡿⠀⠀⠀⠀⠀⠀⠀⣿⣿⣿⣿⣿⣿⣿⣿⣿⣿⣿⣿⣿⣿⣿⣿⣿⣿⣿⣿⣿⣿⣿⣿⣿⠃⠀⠀⠀⠈⠛⠻⣿⣿⣿⣿⣿⣿⣿⣿⠟⠉⠁</a:t>
            </a:r>
            <a:br/>
            <a:r>
              <a:t>⣿⣿⣿⣿⣿⣿⢿⣿⣿⣿⣿⣿⣿⣿⣿⡿⠋⠀⠀⠀⠀⠀⠀⣿⣿⣿⣿⣿⣿⣿⣿⣿⣿⣿⣿⣿⣿⣿⣿⣿⠇⠀⠀⠀⠀⠀⠀⠀⣿⣿⣿⣿⣿⣿⣿⣿⣿⣿⣿⣿⣿⣿⣿⠿⠛⠛⠛⠛⠛⠋⠛⠻⠟⠀⠀⠀⠀⠀⠀⠀⠀⠙⢿⣿⣿⣿⣿⠋⠀⠀⠀</a:t>
            </a:r>
            <a:br/>
            <a:r>
              <a:t>⣿⣿⣿⣿⠉⠀⠀⠘⢿⣿⣿⣿⣿⣿⠟⠀⠀⠀⠀⠀⠀⠀⠀⣿⣿⣿⣿⣿⣿⣿⣿⣿⣿⣿⣿⣿⣿⣿⣿⣿⡀⠀⠀⠀⠀⠀⠀⠀⠘⣿⣿⣿⣿⣿⣿⣿⣿⣿⣿⣿⣿⣿⡿⠀⠀⠀⠀⠀⠀⠀⠀⠀⠀⠀⠀⠀⠀⠀⠀⠀⠀⠀⠀⠉⠛⠋⠁⠀⠀⠀⡄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⠋⠀⠀⠙⢿⣿⣿⣿⣿⣿⣿⣿⣿⣿⣿⣿⣿⣿⣿⣿⣿⣿⣿⣿⣿⣿⣿⣿⣿⣿⣿⣿⣿⣿⣿⣿⣿⣿⣿⣿⣿⣿⣿⣿⣿⣿⣿⣿⣿⣿⣿⣿⣿⣿⣿⣿⣿⣿⣿⣿⣿⣿⣿⣿⣿⣿⣿⣿⣿⣿⣿⣿⣿⣿⣿⣿⣿⣿⣿⣿⣿⣿⣿⣿⣿⣿⣿⣿⣿⣿⡇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⠀⠀⠀⠀⠀⢻⣿⣿⣿⣿⣿⣿⣿⣿⣿⣿⣿⣿⣿⣿⣿⣿⣿⣿⣿⣿⣿⣿⣿⣿⣿⣿⣿⣿⣿⣿⣿⣿⣿⣿⣿⣿⣿⣿⣿⣿⣿⣿⣿⣿⣿⣿⣿⣿⣿⣿⣿⣿⣿⣿⣿⣿⣿⣿⣿⣿⣿⣿⣿⣿⣿⣿⣿⣿⣿⣿⣿⣿⣿⣿⣿⣿⣿⣿⣿⣿⣿⣿⣿⣿⡇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⠀⠀⠀⠀⠀⠀⢻⣿⣿⣿⣿⣿⣿⣿⣿⣿⣿⣿⣿⣿⣿⣿⣿⣿⣿⣿⣿⣿⣿⣿⣿⣿⣿⣿⣿⣿⣿⣿⣿⣿⣿⣿⣿⣿⣿⣿⣿⣿⣿⣿⣿⣿⣿⣿⣿⣿⣿⣿⣿⣿⣿⣿⣿⣿⣿⣿⣿⣿⣿⣿⣿⣿⣿⣿⣿⣿⣿⣿⣿⣿⣿⣿⣿⣿⣿⣿⣿⣿⣿⣿⡇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⠀⠀⠀⠀⠀⠀⠀⠻⣿⣿⡿⠋⠉⠙⢿⣿⣿⣿⣿⣿⣿⣿⣿⣿⣿⣿⣿⣿⣿⣿⣿⣿⣿⣿⣿⣿⣿⣿⣿⣿⣿⣿⣿⣿⣿⣿⣿⣿⣿⣿⣿⣿⣿⣿⣿⣿⣿⣿⣿⣿⣿⣿⣿⣿⣿⣿⣿⣿⣿⣿⣿⣿⣿⣿⣿⣿⣿⣿⣿⣿⣿⣿⣿⣿⣿⣿⣿⣿⣿⣿⡇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⠀⠀⠀⠀⠀⠀⠀⠀⠀⠀⠀⠀⠀⢀⣸⣿⣿⣿⣿⣿⣿⣿⣿⣿⣿⣿⣿⣿⣿⣿⣿⣿⣿⣿⣿⣿⣿⣿⣿⣿⣿⣿⣿⣿⣿⣿⣿⣿⣿⣿⣿⣿⣿⣿⣿⣿⣿⣿⣿⣿⣿⣿⣿⣿⣿⣿⣿⣿⣿⣿⣿⣿⣿⣿⣿⣿⣿⣿⣿⣿⣿⣿⣿⣿⣿⣿⣿⣿⣿⡿⠁</a:t>
            </a:r>
            <a:br/>
            <a:r>
              <a:t>⠀⠀⠀⠀⠀⠀⠀⠀⠀⠀⣠⣴⣾⣿⣿⣿⣿⣿⣿⣿⣿⣿⣿⣿⣿⣿⣿⣿⣿⣿⣿⣿⣿⣿⣿⣿⣿⣿⣿⣿⣿⣿⣿⣿⣿⣿⣿⣿⣿⣿⣿⣿⣿⣿⣿⣿⣿⣿⣿⣿⣿⣿⣿⣿⣿⣿⣿⣿⣿⣿⣿⣿⣿⣿⣿⣿⣿⣿⣿⣿⣿⣿⣿⣿⣿⣿⣿⣿⡿⠃⠀</a:t>
            </a:r>
            <a:br/>
            <a:r>
              <a:t>⠀⠀⠀⠀⠀⠀⠀⠀⠀⠀⠻⣿⣿⣿⣿⣿⣿⣿⣿⣿⣿⣿⣿⣿⣿⣿⣿⣿⣿⣿⣿⣿⣿⣿⣿⣿⣿⣿⣿⣿⣿⣿⣿⣿⣿⣿⣿⣿⣿⣿⣿⣿⣿⣿⣿⣿⣿⣿⣿⣿⣿⣿⣿⣿⣿⣿⣿⣿⣿⣿⣿⣿⣿⣿⣿⣿⣿⣿⣿⣿⣿⣿⣿⣿⣿⣿⣿⡟⠁⠀⠀</a:t>
            </a:r>
            <a:br/>
            <a:r>
              <a:t>⠀⠀⠀⠀⠀⠀⠀⠀⠀⠀⠀⠈⠻⣿⣿⣿⣿⣿⣿⣿⣿⣿⣿⣿⣿⣿⣿⣿⣿⣿⣿⣿⣿⣿⣿⣿⣿⣿⣿⣿⣿⣿⣿⣿⣿⣿⣿⣿⣿⣿⣿⣿⣿⣿⣿⣿⣿⣿⣿⣿⣿⣿⣿⣿⣿⣿⣿⣿⣿⣿⣿⣿⣿⣿⣿⣿⣿⣿⣿⣿⣿⣿⣿⣿⣿⣿⠋⠀⠀⠀⠀</a:t>
            </a:r>
            <a:br/>
            <a:r>
              <a:t>⠀⠀⠀⠀⠀⠀⠀⠀⠀⠀⠀⠀⠀⠙⣿⣿⣿⣿⣿⣿⣿⣿⣿⣿⣿⣿⣿⣿⣿⣿⣿⣿⣿⣿⣿⣿⣿⣿⣿⣿⣿⣿⣿⣿⣿⣿⣿⣿⣿⣿⣿⣿⣿⣿⣿⣿⣿⣿⣿⣿⣿⣿⣿⣿⣿⠟⠉⠉⠉⠛⠿⣿⣿⣿⣿⣿⣿⣿⣿⣿⣿⣿⡿⠟⠋⠀⠀⠀⠀⠀⠀</a:t>
            </a:r>
            <a:br/>
            <a:r>
              <a:t>⠀⠀⠀⠀⠀⠀⠀⠀⠀⠀⠀⠀⠀⠀⠸⣿⣿⣿⣿⣿⣿⣿⣿⣿⣿⣿⣿⣿⣿⣿⣿⣿⣿⣿⣿⣿⣿⣿⣿⣿⣿⣿⣿⣿⣿⣿⣿⣿⣿⣿⣿⣿⣿⣿⣿⣿⣿⣿⣿⣿⣿⣿⣿⣿⣿⠀⠀⠀⠀⠀⠀⠀⠀⠉⠉⠉⠉⠉⠉⠉⠁⠀⠀⠀⠀⠀⠀⠀⠀⠀⠀</a:t>
            </a:r>
            <a:br/>
            <a:r>
              <a:t>⠀⠀⠀⠀⠀⠀⠀⠀⠀⠀⠀⠀⠀⠀⠀⢻⣿⣿⣿⣿⣿⣿⣿⣿⣿⣿⣿⣿⣿⣿⣿⣿⣿⣿⣿⣿⣿⣿⣿⣿⣿⣿⣿⣿⣿⣿⣿⣿⣿⣿⣿⣿⣿⣿⣿⣿⣿⣿⣿⣿⣿⣿⣿⣿⣿⣄⠀⠀⠀⠀⠀⠀⠀⠀⠀⠀⠀⠀⠀⠀⠀⠀⠀⠀⠀⠀⠀⠀⠀⠀⠀</a:t>
            </a:r>
            <a:br/>
            <a:r>
              <a:t>⠀⠀⠀⠀⠀⠀⠀⠀⠀⠀⠀⠀⠀⠀⢀⣼⣿⣿⣿⣿⣿⣿⣿⣿⣿⣿⣿⣿⣿⣿⣿⣿⡟⠙⢿⣿⣿⣿⣿⣿⣿⣿⡿⠟⠛⠿⣿⣿⣿⣿⣿⣿⣿⣿⣿⣿⣿⣿⣿⣿⣿⣿⣿⣿⣿⣿⣷⣦⣤⣄⣀⣀⣀⣀⣀⣠⣤⣤⣤⣴⣶⣶⣶⣾⣶⣶⣶⣤⣀⠀⠀</a:t>
            </a:r>
            <a:br/>
            <a:r>
              <a:t>⠀⠀⠀⠀⠀⠀⠀⠀⠀⠀⠀⠀⢠⣶⣿⣿⣿⣿⣿⣿⣿⣿⣿⣿⣿⣿⣿⣿⣿⣿⣿⣿⣷⣄⠈⢿⣿⣿⣿⣿⣿⠋⠀⠀⠀⠀⠘⢿⣿⣿⣿⣿⣿⣿⣿⣿⣿⣿⣿⣿⣿⣿⣿⣿⣿⣿⣿⣿⣿⣿⣿⣿⣿⣿⣿⣿⣿⣿⣿⣿⣿⣿⣿⣿⣿⣿⣿⣿⣿⣶⡄</a:t>
            </a:r>
            <a:br/>
            <a:r>
              <a:t>⠀⠀⠀⠀⠀⠀⠀⠀⠀⠀⠀⠀⢸⣿⣿⣿⣿⣿⣿⣿⣿⣿⣿⣿⣿⣿⣿⣿⣿⣿⣿⣿⣿⣿⣦⠀⠻⣿⣿⣿⣯⠀⠀⠀⠀⠀⠀⢸⣿⣿⣿⣿⣿⣿⣿⣿⣿⣿⣿⣿⣿⣿⣿⣿⣿⣿⣿⣿⣿⣿⣿⣿⣿⣿⣿⣿⣿⣿⣿⣿⣿⣿⣿⣿⣿⣿⣿⣿⣿⣿⡇</a:t>
            </a:r>
            <a:br/>
            <a:r>
              <a:t>⠀⠀⠀⠀⠀⠀⠀⠀⠀⠀⠀⠀⢸⣿⣿⣿⣿⣿⣿⣿⣿⣿⣿⣿⣿⣿⣿⣿⣿⣿⣿⣿⣿⣿⣿⣷⡀⠙⢿⢿⡟⠃⠀⠀⠀⠀⠀⠀⣿⣿⣿⣿⣿⣿⣿⣿⣿⣿⣿⣿⣿⣿⣿⣿⣿⣿⣿⣿⣿⣿⣿⣿⣿⣿⣿⣿⣿⣿⣿⣿⣿⣿⣿⣿⣿⣿⣿⣿⣿⣿⡇</a:t>
            </a:r>
            <a:br/>
            <a:r>
              <a:t>⠀⠀⠀⠀⠀⠀⠀⣀⡀⠀⠀⠀⢸⣿⣿⣿⣿⣿⣿⣿⣿⣿⣿⣿⣿⣿⣿⣿⣿⣿⣿⣿⣿⣿⣿⣿⣿⡀⠀⠀⠀⠀⠀⠀⠀⠀⠀⠀⣿⣿⣿⣿⣿⣿⣿⣿⣿⣿⣿⣿⣿⣿⣿⣿⣿⣿⣿⣿⣿⣿⣿⣿⣿⣿⣿⣿⣿⣿⣿⣿⣿⣿⣿⣿⣿⣿⣿⣿⣿⣿⡇</a:t>
            </a:r>
            <a:br/>
            <a:r>
              <a:t>⠀⠀⠀⠀⠀⢀⣾⣿⣿⣿⣶⣶⣿⣿⣿⣿⣿⣿⣿⣿⣿⣿⣿⣿⣿⣿⣿⣿⣿⣿⣿⣿⣿⣿⣿⣿⣿⡇⠀⠀⠀⠀⠀⠀⠀⠀⠀⠀⠘⣿⣿⣿⣿⣿⣿⣿⣿⣿⣿⣿⣿⣿⣿⣿⣿⣿⣿⣿⣿⣿⣿⣿⣿⣿⣿⣿⣿⣿⣿⣿⣿⣿⣿⣿⣿⣿⣿⣿⣿⣿⡇</a:t>
            </a:r>
            <a:br/>
            <a:r>
              <a:t>⠀⠀⠀⠀⣠⣿⣿⣿⣿⣿⣿⣿⣿⣿⣿⣿⣿⣿⣿⣿⣿⣿⣿⣿⣿⣿⣿⣿⣿⣿⣿⣿⣿⣿⣿⣿⣿⣷⡀⠀⡀⠃⠀⠀⠀⠀⠀⠀⠀⢻⣿⣿⣿⣿⣿⣿⣿⣿⣿⣿⣿⣿⣿⣿⣿⣿⣿⣿⣿⣿⣿⣿⣿⣿⣿⣿⣿⣿⣿⣿⣿⣿⣿⣿⣿⣿⣿⣿⣿⣿⡇</a:t>
            </a:r>
            <a:br/>
            <a:r>
              <a:t>⣦⣄⣤⣾⣿⣿⣿⣿⣿⣿⣿⣿⣿⣿⣿⣿⣿⣿⣿⣿⣿⣿⣿⣿⣿⣿⣿⣿⣿⣿⣿⣿⣿⣿⣿⣿⣿⣿⣿⣿⣷⠀⠀⠀⠀⠀⠀⠀⠀⢸⣿⣿⣿⣿⣿⣿⣿⣿⣿⣿⣿⣿⣿⣿⣿⣿⣿⣿⣿⣿⣿⣿⣿⣿⣿⣿⣿⣿⣿⣿⣿⣿⣿⣿⣿⣿⣿⣿⣿⣿⡇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⣿⣿⣿⣿⣿⣿⣿⣿⣿⣿⣿⣿⣿⣿⣿⣿⣿⣿⣿⣿⣿⣿⣿⣿⣿⣿⣿⣿⣿⣿⣿⣿⣿⣿⣿⣿⣿⣿⣿⣿⡀⠀⠀⠀⠀⠀⠀⠀⠸⣿⣿⣿⣿⣿⣿⣿⣿⣿⣿⣿⣿⣿⣿⣿⣿⣿⣿⣿⣿⣿⣿⣿⣿⣿⣿⣿⣿⣿⣿⣿⣿⣿⣿⣿⣿⡿⠿⢿⣿⣿⡇</a:t>
            </a:r>
            <a:br/>
            <a:r>
              <a:t>⣿⣿⣿⣿⣿⣿⣿⣿⣿⣿⣿⣿⣿⣿⣿⣿⣿⣿⣿⣿⣿⣿⣿⣿⣿⣿⣿⣿⣿⣿⣿⣿⣿⣿⣿⣿⣿⣿⣿⣿⣷⠀⠀⠀⠀⠀⠀⠀⠀⠹⣿⣿⣿⣿⣿⣿⣿⣿⣿⣿⣿⣿⣿⣿⣿⣿⣿⣿⣿⣿⡿⠿⠿⠿⣿⣿⣿⣿⣿⣿⣿⣿⣿⣿⡟⠀⠀⠀⠈⣿⡇</a:t>
            </a:r>
            <a:br/>
            <a:r>
              <a:t>⣿⣿⣿⣿⣿⣿⣿⣿⠿⠿⣿⣿⣿⣿⣿⣿⣿⣿⣿⣿⣿⠟⠛⠁⠀⠉⢿⣿⣿⣿⣿⣿⣿⣿⣿⣿⣿⡿⢿⣿⡏⠀⠀⠀⠀⠀⠀⠀⠀⠀⠘⢿⣿⣿⣿⣿⣿⣿⣿⣿⣿⣿⣿⣿⣿⣿⣿⣿⣿⣿⠀⠀⠀⠀⠀⠀⠉⠛⠻⢿⣿⣿⣿⡿⠁⠀⠀⢀⣼⣿⡇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⠛⠋⠀⠀⠹⣿⣿⣿⣿⣿⣿⣿⣿⣿⣿⣿⣿⣿⣿⣿⣿⣿⣿⣿⣿⣿⣿⣿⣿⣿⣿⣿⣿⣿⣿⣿⣿⣿⣿⣿⣿⣿⣿⣿⣿⣿⣿⣿⣿⣿⣿⣿⣿⣿⣿⣿⣿⣿⣿⣿⣿⣿⣿⣿⣿⣿⣿⣿⣿⣿⣿⣿⣿⣿⣿⣿⣿⣿⣿⣿⣿⣿⣿⣿⣿⣿⣿⣿⣿⣿⡇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⠀⠀⠀⠀⠀⠘⣿⣿⣿⣿⣿⣿⣿⣿⣿⣿⣿⣿⣿⣿⣿⣿⣿⣿⣿⣿⣿⣿⣿⣿⣿⣿⣿⣿⣿⣿⣿⣿⣿⣿⣿⣿⣿⣿⣿⣿⣿⣿⣿⣿⣿⣿⣿⣿⣿⣿⣿⣿⣿⣿⣿⣿⣿⣿⣿⣿⣿⣿⣿⣿⣿⣿⣿⣿⣿⣿⣿⣿⣿⣿⣿⣿⣿⣿⣿⣿⣿⣿⣿⣿⡇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⠀⠀⠀⠀⠀⠀⠘⣿⣿⣿⣿⣿⣿⣿⣿⣿⣿⣿⣿⣿⣿⣿⣿⣿⣿⣿⣿⣿⣿⣿⣿⣿⣿⣿⣿⣿⣿⣿⣿⣿⣿⣿⣿⣿⣿⣿⣿⣿⣿⣿⣿⣿⣿⣿⣿⣿⣿⣿⣿⣿⣿⣿⣿⣿⣿⣿⣿⣿⣿⣿⣿⣿⣿⣿⣿⣿⣿⣿⣿⣿⣿⣿⣿⣿⣿⣿⣿⣿⣿⣿⡇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⠀⠀⠀⠀⠀⠀⠀⢻⣿⣿⣿⡿⠿⠿⣿⣿⣿⣿⣿⣿⣿⣿⣿⣿⣿⣿⣿⣿⣿⣿⣿⣿⣿⣿⣿⣿⣿⣿⣿⣿⣿⣿⣿⣿⣿⣿⣿⣿⣿⣿⣿⣿⣿⣿⣿⣿⣿⣿⣿⣿⣿⣿⣿⣿⣿⣿⣿⣿⣿⣿⣿⣿⣿⣿⣿⣿⣿⣿⣿⣿⣿⣿⣿⣿⣿⣿⣿⣿⣿⣿⡇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⠀⠀⠀⠀⠀⠀⠀⠀⠉⠉⠉⠀⠀⠀⢸⣿⣿⣿⣿⣿⣿⣿⣿⣿⣿⣿⣿⣿⣿⣿⣿⣿⣿⣿⣿⣿⣿⣿⣿⣿⣿⣿⣿⣿⣿⣿⣿⣿⣿⣿⣿⣿⣿⣿⣿⣿⣿⣿⣿⣿⣿⣿⣿⣿⣿⣿⣿⣿⣿⣿⣿⣿⣿⣿⣿⣿⣿⣿⣿⣿⣿⣿⣿⣿⣿⣿⣿⣿⣿⣿⠇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⠀⠀⠀⠀⠀⠀⠀⠀⠀⠀⠀⣀⣤⣴⣿⣿⣿⣿⣿⣿⣿⣿⣿⣿⣿⣿⣿⣿⣿⣿⣿⣿⣿⣿⣿⣿⣿⣿⣿⣿⣿⣿⣿⣿⣿⣿⣿⣿⣿⣿⣿⣿⣿⣿⣿⣿⣿⣿⣿⣿⣿⣿⣿⣿⣿⣿⣿⣿⣿⣿⣿⣿⣿⣿⣿⣿⣿⣿⣿⣿⣿⣿⣿⣿⣿⣿⣿⣿⣿⡟⠀</a:t>
            </a:r>
            <a:br/>
            <a:r>
              <a:t>⠀⠀⠀⠀⠀⠀⠀⠀⠀⠰⣿⣿⣿⣿⣿⣿⣿⣿⣿⣿⣿⣿⣿⣿⣿⣿⣿⣿⣿⣿⣿⣿⣿⣿⣿⣿⣿⣿⣿⣿⣿⣿⣿⣿⣿⣿⣿⣿⣿⣿⣿⣿⣿⣿⣿⣿⣿⣿⣿⣿⣿⣿⣿⣿⣿⣿⣿⣿⣿⣿⣿⣿⣿⣿⣿⣿⣿⣿⣿⣿⣿⣿⣿⣿⣿⣿⣿⣿⡟⠀⠀</a:t>
            </a:r>
            <a:br/>
            <a:r>
              <a:t>⠀⠀⠀⠀⠀⠀⠀⠀⠀⠀⠈⢻⣿⣿⣿⣿⣿⣿⣿⣿⣿⣿⣿⣿⣿⣿⣿⣿⣿⣿⣿⣿⣿⣿⣿⣿⣿⣿⣿⣿⣿⣿⣿⣿⣿⣿⣿⣿⣿⣿⣿⣿⣿⣿⣿⣿⣿⣿⣿⣿⣿⣿⣿⣿⣿⣿⣿⣿⣿⣿⣿⣿⣿⣿⣿⣿⣿⣿⣿⣿⣿⣿⣿⣿⣿⣿⣿⠏⠀⠀⠀</a:t>
            </a:r>
            <a:br/>
            <a:r>
              <a:t>⠀⠀⠀⠀⠀⠀⠀⠀⠀⠀⠀⠀⠹⣿⣿⣿⣿⣿⣿⣿⣿⣿⣿⣿⣿⣿⣿⣿⣿⣿⣿⣿⣿⣿⣿⣿⣿⣿⣿⣿⣿⣿⣿⣿⣿⣿⣿⣿⣿⣿⣿⣿⣿⣿⣿⣿⣿⣿⣿⣿⣿⣿⣿⣿⣿⣿⣿⣿⣿⣿⣿⣿⣿⣿⣿⣿⣿⣿⣿⣿⣿⣿⣿⣿⣿⠟⠁⠀⠀⠀⠀</a:t>
            </a:r>
            <a:br/>
            <a:r>
              <a:t>⠀⠀⠀⠀⠀⠀⠀⠀⠀⠀⠀⠀⠀⢸⣿⣿⣿⣿⣿⣿⣿⣿⣿⣿⣿⣿⣿⣿⣿⣿⣿⣿⡟⠙⣿⣿⣿⣿⣿⣿⣿⣿⡿⠟⠻⢿⣿⣿⣿⣿⣿⣿⣿⣿⣿⣿⣿⣿⣿⣿⣿⣿⣿⣿⣿⣿⡿⠋⠉⠉⠛⠻⠿⣿⣿⣿⣿⣿⡿⠿⠿⠛⠋⠉⠀⠀⠀⠀⠀⠀⠀</a:t>
            </a:r>
            <a:br/>
            <a:r>
              <a:t>⠀⠀⠀⠀⠀⠀⠀⠀⠀⠀⠀⠀⠀⠈⣿⣿⣿⣿⣿⣿⣿⣿⣿⣿⣿⣿⣿⣿⣿⣿⣿⣿⣷⣄⠘⢿⣿⣿⣿⣿⣿⠏⠀⠀⠀⠀⠙⣿⣿⣿⣿⣿⣿⣿⣿⣿⣿⣿⣿⣿⣿⣿⣿⣿⣿⣿⠁⠀⠀⠀⠀⠀⠀⠀⠀⠀⠀⠀⠀⠀⠀⠀⠀⠀⠀⠀⠀⠀⠀⠀⠀</a:t>
            </a:r>
            <a:br/>
            <a:r>
              <a:t>⠀⠀⠀⠀⠀⠀⠀⠀⠀⠀⠀⠀⠀⠀⣸⣿⣿⣿⣿⣿⣿⣿⣿⣿⣿⣿⣿⣿⣿⣿⣿⣿⣿⣿⣦⠈⢿⣿⣿⣿⣏⠀⠀⠀⠀⠀⠀⢸⣿⣿⣿⣿⣿⣿⣿⣿⣿⣿⣿⣿⣿⣿⣿⣿⣿⣿⣧⠀⠀⠀⠀⠀⠀⠀⠀⠀⠀⠀⠀⠀⠀⣀⣀⣤⣤⣤⣴⣦⣤⣀⡀</a:t>
            </a:r>
            <a:br/>
            <a:r>
              <a:t>⠀⠀⠀⠀⠀⠀⠀⠀⠀⠀⠀⢀⣠⣶⣿⣿⣿⣿⣿⣿⣿⣿⣿⣿⣿⣿⣿⣿⣿⣿⣿⣿⣿⣿⣿⣧⡀⠹⢿⣿⡿⠂⠀⠀⠀⠀⠀⠈⣿⣿⣿⣿⣿⣿⣿⣿⣿⣿⣿⣿⣿⣿⣿⣿⣿⣿⣿⣿⣶⣤⣤⣤⣤⣤⣤⣴⣶⣶⣾⣿⣿⣿⣿⣿⣿⣿⣿⣿⣿⣿⡇</a:t>
            </a:r>
            <a:br/>
            <a:r>
              <a:t>⠀⠀⠀⠀⠀⠀⠀⠀⠀⠀⠀⣿⣿⣿⣿⣿⣿⣿⣿⣿⣿⣿⣿⣿⣿⣿⣿⣿⣿⣿⣿⣿⣿⣿⣿⣿⣷⠀⠀⠀⠀⠀⠀⠀⠀⠀⠀⠀⣿⣿⣿⣿⣿⣿⣿⣿⣿⣿⣿⣿⣿⣿⣿⣿⣿⣿⣿⣿⣿⣿⣿⣿⣿⣿⣿⣿⣿⣿⣿⣿⣿⣿⣿⣿⣿⣿⣿⣿⣿⣿⡇</a:t>
            </a:r>
            <a:br/>
            <a:r>
              <a:t>⠀⠀⠀⠀⠀⠀⠀⠀⠀⠀⠀⣿⣿⣿⣿⣿⣿⣿⣿⣿⣿⣿⣿⣿⣿⣿⣿⣿⣿⣿⣿⣿⣿⣿⣿⣿⣿⡄⠀⠀⠀⠀⠀⠀⠀⠀⠀⠀⠙⣿⣿⣿⣿⣿⣿⣿⣿⣿⣿⣿⣿⣿⣿⣿⣿⣿⣿⣿⣿⣿⣿⣿⣿⣿⣿⣿⣿⣿⣿⣿⣿⣿⣿⣿⣿⣿⣿⣿⣿⣿⡇</a:t>
            </a:r>
            <a:br/>
            <a:r>
              <a:t>⠀⠀⠀⠀⠀⠀⠀⠀⠀⠀⢀⣿⣿⣿⣿⣿⣿⣿⣿⣿⣿⣿⣿⣿⣿⣿⣿⣿⣿⣿⣿⣿⣿⣿⣿⣿⣿⣷⡀⠀⠀⠇⠀⠀⠀⠀⠀⠀⠀⣿⣿⣿⣿⣿⣿⣿⣿⣿⣿⣿⣿⣿⣿⣿⣿⣿⣿⣿⣿⣿⣿⣿⣿⣿⣿⣿⣿⣿⣿⣿⣿⣿⣿⣿⣿⣿⣿⣿⣿⣿⡇</a:t>
            </a:r>
            <a:br/>
            <a:r>
              <a:t>⠀⠀⠀⢠⣾⣿⣷⣦⣤⣤⣾⣿⣿⣿⣿⣿⣿⣿⣿⣿⣿⣿⣿⣿⣿⣿⣿⣿⣿⣿⣿⣿⣿⣿⣿⣿⣿⣿⣿⣶⣷⠀⠀⠀⠀⠀⠀⠀⠀⢸⣿⣿⣿⣿⣿⣿⣿⣿⣿⣿⣿⣿⣿⣿⣿⣿⣿⣿⣿⣿⣿⣿⣿⣿⣿⣿⣿⣿⣿⣿⣿⣿⣿⣿⣿⣿⣿⣿⣿⣿⡇</a:t>
            </a:r>
            <a:br/>
            <a:r>
              <a:t>⠀⢀⣴⣿⣿⣿⣿⣿⣿⣿⣿⣿⣿⣿⣿⣿⣿⣿⣿⣿⣿⣿⣿⣿⣿⣿⣿⣿⣿⣿⣿⣿⣿⣿⣿⣿⣿⣿⣿⣿⣿⠀⠀⠀⠀⠀⠀⠀⠀⢸⣿⣿⣿⣿⣿⣿⣿⣿⣿⣿⣿⣿⣿⣿⣿⣿⣿⣿⣿⣿⣿⣿⣿⣿⣿⣿⣿⣿⣿⣿⣿⣿⣿⣿⣿⣿⣿⣿⣿⣿⡇</a:t>
            </a:r>
            <a:br/>
            <a:r>
              <a:t>⣶⣿⣿⣿⣿⣿⣿⣿⣿⣿⣿⣿⣿⣿⣿⣿⣿⣿⣿⣿⣿⣿⣿⣿⣿⣿⣿⣿⣿⣿⣿⣿⣿⣿⣿⣿⣿⣿⣿⣿⣿⠀⠀⠀⠀⠀⠀⠀⢀⣾⣿⣿⣿⣿⣿⣿⣿⣿⣿⣿⣿⣿⣿⣿⣿⣿⣿⣿⣿⣿⣿⣿⣿⣿⣿⣿⣿⣿⣿⣿⣿⣿⣿⣿⣿⣿⣿⣿⣿⣿⡇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⣿⣿⣿⣿⣿⣿⣿⣿⣿⣿⣿⣿⣿⣿⣿⣿⣿⣿⣿⣿⣿⣿⣿⣿⣿⣿⣿⣿⣿⣿⣿⣿⣿⣿⣿⣿⣿⡿⣿⣿⡟⠀⠀⠀⠀⠀⠀⠀⠀⠀⠹⣿⣿⣿⣿⣿⣿⣿⣿⣿⣿⣿⣿⣿⣿⣿⣿⣿⣿⣿⣿⣿⣿⣿⣿⣿⣿⣿⣿⣿⣿⣿⣿⠟⠉⠉⠹⣿⣿⣿⡇</a:t>
            </a:r>
            <a:br/>
            <a:r>
              <a:t>⣿⣿⣿⣿⣿⣿⣿⣿⣿⣿⣿⣿⣿⣿⣿⣿⣿⣿⣿⣿⣿⣿⣿⣿⣿⣿⣿⣿⣿⣿⣿⣿⣿⣿⣿⣿⣿⣷⣤⡙⠃⠀⠀⠀⠀⠀⠀⠀⠀⠀⠀⠈⠻⣿⣿⣿⣿⣿⣿⣿⣿⣿⣿⣿⣿⣿⣿⣿⣿⣿⡿⡿⣿⣿⣿⣿⣿⣿⣿⣿⣿⣿⡟⠀⠀⠀⢠⣿⣿⣿⡇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⠀⠻⠟⠁⠀⠹⣿⣿⣿⣿⣿⣿⣿⣿⣿⣿⣿⣿⣿⣿⣿⣿⣿⣿⣿⣿⣿⣿⣿⣿⣿⣿⣿⣿⣿⣿⣿⣿⣿⣿⣿⣿⣿⣿⣿⣿⣿⣿⣿⣿⣿⣿⣿⣿⣿⣿⣿⣿⣿⣿⣿⣿⣿⣿⣿⣿⣿⣿⣿⣿⣿⣿⣿⣿⣿⣿⣿⣿⣿⣿⣿⣿⣿⣿⣿⣿⣿⣿⣿⣿⡇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⠀⠀⠀⠀⠀⠀⠹⣿⣿⣿⣿⣿⣿⣿⣿⣿⣿⣿⣿⣿⣿⣿⣿⣿⣿⣿⣿⣿⣿⣿⣿⣿⣿⣿⣿⣿⣿⣿⣿⣿⣿⣿⣿⣿⣿⣿⣿⣿⣿⣿⣿⣿⣿⣿⣿⣿⣿⣿⣿⣿⣿⣿⣿⣿⣿⣿⣿⣿⣿⣿⣿⣿⣿⣿⣿⣿⣿⣿⣿⣿⣿⣿⣿⣿⣿⣿⣿⣿⣿⣿⡇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⠀⠀⠀⠀⠀⠀⠀⢻⣿⣿⣿⣿⣿⣿⣿⣿⣿⣿⣿⣿⣿⣿⣿⣿⣿⣿⣿⣿⣿⣿⣿⣿⣿⣿⣿⣿⣿⣿⣿⣿⣿⣿⣿⣿⣿⣿⣿⣿⣿⣿⣿⣿⣿⣿⣿⣿⣿⣿⣿⣿⣿⣿⣿⣿⣿⣿⣿⣿⣿⣿⣿⣿⣿⣿⣿⣿⣿⣿⣿⣿⣿⣿⣿⣿⣿⣿⣿⣿⣿⣿⡇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⠀⠀⠀⠀⠀⠀⠀⠘⢿⣿⣿⠿⠿⢿⣿⣿⣿⣿⣿⣿⣿⣿⣿⣿⣿⣿⣿⣿⣿⣿⣿⣿⣿⣿⣿⣿⣿⣿⣿⣿⣿⣿⣿⣿⣿⣿⣿⣿⣿⣿⣿⣿⣿⣿⣿⣿⣿⣿⣿⣿⣿⣿⣿⣿⣿⣿⣿⣿⣿⣿⣿⣿⣿⣿⣿⣿⣿⣿⣿⣿⣿⣿⣿⣿⣿⣿⣿⣿⣿⣿⡇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⠀⠀⠀⠀⠀⠀⠀⠀⠀⠀⠀⠀⠀⠀⣻⣿⣿⣿⣿⣿⣿⣿⣿⣿⣿⣿⣿⣿⣿⣿⣿⣿⡏⠉⢿⣿⣿⣿⣿⣿⣿⣿⣿⡿⢿⣿⣿⣿⣿⣿⣿⣿⣿⣿⣿⣿⣿⣿⣿⣿⣿⣿⣿⣿⣿⣿⣿⣿⣿⣿⣿⣿⣿⣿⣿⣿⣿⣿⣿⣿⣿⣿⣿⣿⣿⣿⣿⣿⣿⣿⡇</a:t>
            </a:r>
            <a:br/>
            <a:r>
              <a:t>⠀⠀⠀⠀⠀⠀⠀⠀⠀⣀⣠⣤⣤⣴⣿⣿⣿⣿⣿⣿⣿⣿⣿⣿⣿⣿⣿⣿⣿⣿⣿⣿⣿⣄⠈⢿⣿⣿⣿⣿⣿⠟⠁⠀⠀⠈⠻⣿⣿⣿⣿⣿⣿⣿⣿⣿⣿⣿⣿⣿⣿⣿⣿⣿⣿⣿⣿⣿⣿⣿⣿⣿⣿⣿⣿⣿⣿⣿⣿⣿⣿⣿⣿⣿⣿⣿⣿⣿⣿⣿⠇</a:t>
            </a:r>
            <a:br/>
            <a:r>
              <a:t>⠀⠀⠀⠀⠀⠀⠀⠀⠸⣿⣿⣿⣿⣿⣿⣿⣿⣿⣿⣿⣿⣿⣿⣿⣿⣿⣿⣿⣿⣿⣿⣿⣿⣿⣦⠈⢻⣿⣿⣿⡏⠀⠀⠀⠀⠀⠀⢻⣿⣿⣿⣿⣿⣿⣿⣿⣿⣿⣿⣿⣿⣿⣿⣿⣿⣿⣿⣿⣿⣿⣿⣿⣿⣿⣿⣿⣿⣿⣿⣿⣿⣿⣿⣿⣿⣿⣿⣿⣿⡟⠀</a:t>
            </a:r>
            <a:br/>
            <a:r>
              <a:t>⠀⠀⠀⠀⠀⠀⠀⠀⠀⠘⣿⣿⣿⣿⣿⣿⣿⣿⣿⣿⣿⣿⣿⣿⣿⣿⣿⣿⣿⣿⣿⣿⣿⣿⣿⣧⡀⠻⣿⣿⡿⠄⠀⠀⠀⠀⠀⢸⣿⣿⣿⣿⣿⣿⣿⣿⣿⣿⣿⣿⣿⣿⣿⣿⣿⣿⣿⣿⣿⣿⣿⣿⣿⣿⣿⣿⣿⣿⣿⣿⣿⣿⣿⣿⣿⣿⣿⣿⡿⠁⠀</a:t>
            </a:r>
            <a:br/>
            <a:r>
              <a:t>⠀⠀⠀⠀⠀⠀⠀⠀⠀⠀⠸⣿⣿⣿⣿⣿⣿⣿⣿⣿⣿⣿⣿⣿⣿⣿⣿⣿⣿⣿⣿⣿⣿⣿⣿⣿⣇⠀⠀⠈⠀⠀⠀⠀⠀⠀⠀⠀⣿⣿⣿⣿⣿⣿⣿⣿⣿⣿⣿⣿⣿⣿⣿⣿⣿⣿⣿⣿⣿⣿⣿⣿⣿⣿⣿⣿⣿⣿⣿⣿⣿⣿⣿⣿⣿⣿⡿⠋⠀⠀⠀</a:t>
            </a:r>
            <a:br/>
            <a:r>
              <a:t>⠀⠀⠀⠀⠀⠀⠀⠀⠀⠀⠀⢿⣿⣿⣿⣿⣿⣿⣿⣿⣿⣿⣿⣿⣿⣿⣿⣿⣿⣿⣿⣿⣿⣿⣿⣿⣿⠀⠀⠀⠀⠀⠀⠀⠀⠀⠀⠀⢹⣿⣿⣿⣿⣿⣿⣿⣿⣿⣿⣿⣿⣿⣿⣿⣿⣿⣿⣿⣿⣿⣿⣿⣿⣿⣿⣿⣿⣿⣿⣿⣿⣿⡿⠿⠛⠁⠀⠀⠀⠀⠀</a:t>
            </a:r>
            <a:br/>
            <a:r>
              <a:t>⠀⠀⠀⠀⠀⠀⠀⠀⠀⠀⠀⢸⣿⣿⣿⣿⣿⣿⣿⣿⣿⣿⣿⣿⣿⣿⣿⣿⣿⣿⣿⣿⣿⣿⣿⣿⣿⣇⠀⠀⠰⡀⠀⠀⠀⠀⠀⠀⢸⣿⣿⣿⣿⣿⣿⣿⣿⣿⣿⣿⣿⣿⣿⣿⣿⣿⣿⣿⣿⣿⠿⠛⠉⠛⠛⠛⠛⠛⠛⠛⠉⠁⠀⠀⠀⠀⠀⠀⠀⢀⡀</a:t>
            </a:r>
            <a:br/>
            <a:r>
              <a:t>⠀⠀⠀⠀⠀⠀⠀⠀⠀⠀⠀⣼⣿⣿⣿⣿⣿⣿⣿⣿⣿⣿⣿⣿⣿⣿⣿⣿⣿⣿⣿⣿⣿⣿⣿⣿⣿⣿⣦⣤⡄⠀⠀⠀⠀⠀⠀⠀⠈⣿⣿⣿⣿⣿⣿⣿⣿⣿⣿⣿⣿⣿⣿⣿⣿⣿⣿⣿⣿⣿⠀⠀⠀⠀⠀⠀⠀⠀⠀⠀⠀⠀⠀⠀⢀⣠⣤⣾⣿⣿⡇</a:t>
            </a:r>
            <a:br/>
            <a:r>
              <a:t>⠀⠀⠀⠀⠀⠀⠀⢀⣤⣤⣾⣿⣿⣿⣿⣿⣿⣿⣿⣿⣿⣿⣿⣿⣿⣿⣿⣿⣿⣿⣿⣿⣿⣿⣿⣿⣿⣿⣿⣿⣿⠀⠀⠀⠀⠀⠀⠀⠀⢸⣿⣿⣿⣿⣿⣿⣿⣿⣿⣿⣿⣿⣿⣿⣿⣿⣿⣿⣿⣿⡄⠀⠀⠀⠀⠀⠀⠀⠀⢀⣀⣤⣴⣾⣿⣿⣿⣿⣿⣿⡇</a:t>
            </a:r>
            <a:br/>
            <a:r>
              <a:t>⠀⠀⠀⠀⠀⠀⠀⣾⣿⣿⣿⣿⣿⣿⣿⣿⣿⣿⣿⣿⣿⣿⣿⣿⣿⣿⣿⣿⣿⣿⣿⣿⣿⣿⣿⣿⣿⣿⣿⣿⣿⠀⠀⠀⠀⠀⠀⠀⠀⢸⣿⣿⣿⣿⣿⣿⣿⣿⣿⣿⣿⣿⣿⣿⣿⣿⣿⣿⣿⣿⣿⣶⣤⣤⣤⣤⣴⣶⣾⣿⣿⣿⣿⣿⣿⣿⣿⣿⣿⣿⡇</a:t>
            </a:r>
            <a:br/>
            <a:r>
              <a:t>⠀⠀⠀⠀⠀⠀⢰⣿⣿⣿⣿⣿⣿⣿⣿⣿⣿⣿⣿⣿⣿⣿⣿⣿⣿⣿⣿⣿⣿⣿⣿⣿⣿⣿⣿⣿⣿⣿⣿⣿⡿⠀⠀⠀⠀⠀⠀⠀⣴⣿⣿⣿⣿⣿⣿⣿⣿⣿⣿⣿⣿⣿⣿⣿⣿⣿⣿⣿⣿⣿⣿⣿⣿⣿⣿⣿⣿⣿⣿⣿⣿⣿⣿⣿⣿⣿⣿⣿⣿⣿⡇</a:t>
            </a:r>
            <a:br/>
            <a:r>
              <a:t>⣿⣷⣄⡀⠀⢀⣾⣿⣿⣿⣿⣿⣿⣿⣿⣿⣿⣿⣿⣿⣿⣿⣿⣿⣿⣿⣿⣿⣿⣿⣿⣿⣿⣿⣿⣿⣿⣿⣿⣿⡇⠀⠀⠀⠀⠀⠀⠀⢹⣿⣿⣿⣿⣿⣿⣿⣿⣿⣿⣿⣿⣿⣿⣿⣿⣿⣿⣿⣿⣿⣿⣿⣿⣿⣿⣿⣿⣿⣿⣿⣿⣿⣿⣿⣿⣿⣿⣿⣿⣿⡇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⣿⣿⣿⣿⣿⣿⣿⣿⣿⣿⣿⣿⣿⣿⣿⣿⣿⣿⣿⣿⣿⣿⣿⣿⣿⣿⣿⣿⣿⣿⣿⣿⣿⣿⣿⣿⣿⣷⣄⡙⠀⠀⠀⠀⠀⠀⠀⠀⠀⠈⠻⣿⣿⣿⣿⣿⣿⣿⣿⣿⣿⣿⣿⣿⣿⣿⣿⣿⣿⣿⣿⣿⣿⣿⣿⣿⣿⣿⣿⣿⣿⣿⣿⣿⣿⣿⣿⣿⣿⣿⡇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⣿⣿⣿⣿⣿⣿⣿⣿⣿⣿⣿⣿⣿⣿⣿⣿⣿⣿⣿⣿⣿⣿⣿⣿⣿⣿⣿⣿⣿⣿⣿⣿⣿⣿⣿⣿⣿⣿⣿⣿⣤⣈⠀⠀⠀⠀⠀⠀⠀⠀⠀⠙⢿⣿⣿⣿⣿⣿⣿⣿⣿⣿⣿⣿⣿⣿⣿⣿⣿⣿⣿⣿⣿⣿⣿⣿⣿⣿⣿⣿⣿⣿⣿⣿⣿⣿⣿⣿⣿⣿⡇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⣿⣿⣿⣿⣿⣿⣿⣿⣿⣿⣿⣿⣿⣿⣿⣿⣿⣿⣿⣿⣿⣿⣿⣿⣿⣿⣿⣿⣿⣿⣿⣿⣿⣿⣿⣿⣿⣿⣿⣿⣿⣿⣧⡀⠀⠀⠀⠀⠀⠀⠀⠀⠀⠙⢿⣿⣿⣿⣿⣿⣿⣿⣿⣿⣿⣿⣿⣿⣿⣿⣿⣿⣿⣿⣿⣿⣿⣿⣿⡟⠋⠙⠻⣿⣿⣿⣿⣿⣿⣿⡇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⣿⣿⣿⣿⣿⣿⣿⣿⣿⣿⣿⣿⣿⣿⣿⣿⣿⣿⣿⣿⣿⣿⣿⣿⣿⣿⣿⣿⣿⣿⣿⣿⣿⣿⣿⣿⣿⣿⣿⣿⣿⣿⣿⣿⣿⣿⣿⣿⣿⣿⣿⣿⣿⣿⣿⣿⣿⣿⣿⣿⣿⣿⣿⣿⣿⣿⣿⣿⣿⣿⣿⣿⣿⣿⣿⣿⣿⣿⣿⣿⣿⣿⣿⣿⣿⣿⣿⣿⣿⡇⠀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⣿⣿⣿⣿⣿⣿⣿⣿⣿⣿⣿⣿⣿⣿⣿⣿⣿⣿⣿⣿⣿⣿⣿⣿⣿⣿⣿⣿⣿⣿⣿⣿⣿⣿⣿⣿⣿⣿⣿⣿⣿⣿⣿⣿⣿⣿⣿⣿⣿⣿⣿⣿⣿⣿⣿⣿⣿⣿⣿⣿⣿⣿⣿⣿⣿⣿⣿⣿⣿⣿⣿⣿⣿⣿⣿⣿⣿⣿⣿⣿⣿⣿⣿⣿⣿⣿⣿⣿⣿⣿⡄</a:t>
            </a:r>
            <a:br/>
            <a:r>
              <a:t>⠙⢿⣿⣿⣿⣿⣿⣿⣿⣿⣿⣿⣿⣿⣿⣿⣿⣿⣿⣿⣿⣿⣿⣿⣿⣿⣿⣿⣿⣿⣿⣿⣿⣿⣿⣿⣿⣿⣿⣿⣿⣿⣿⣿⣿⣿⣿⣿⣿⣿⣿⣿⣿⣿⣿⣿⣿⣿⣿⣿⣿⣿⣿⣿⣿⣿⣿⣿⣿⣿⣿⣿⣿⣿⣿⣿⣿⣿⣿⣿⣿⣿⣿⣿⣿⣿⣿⣿⣿⣿⡇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⠀⠈⠿⠟⠉⠙⢿⣿⣿⣿⣿⣿⣿⣿⣿⣿⣿⣿⣿⣿⣿⣿⣿⣿⣿⣿⣿⣿⣿⣿⣿⣿⣿⣿⣿⣿⣿⣿⣿⣿⣿⣿⣿⣿⣿⣿⣿⣿⣿⣿⣿⣿⣿⣿⣿⣿⣿⣿⣿⣿⣿⣿⣿⣿⣿⣿⣿⣿⣿⣿⣿⣿⣿⣿⣿⣿⣿⣿⣿⣿⣿⣿⣿⣿⣿⣿⣿⣿⣿⣿⡇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⠀⠀⠀⠀⠀⠀⠀⢹⣿⣿⣿⣿⣿⣿⣿⣿⣿⣿⣿⣿⣿⣿⣿⣿⣿⣿⣿⣿⣿⣿⣿⣿⣿⣿⣿⣿⣿⣿⣿⣿⣿⣿⣿⣿⣿⣿⣿⣿⣿⣿⣿⣿⣿⣿⣿⣿⣿⣿⣿⣿⣿⣿⣿⣿⣿⣿⣿⣿⣿⣿⣿⣿⣿⣿⣿⣿⣿⣿⣿⣿⣿⣿⣿⣿⣿⣿⣿⣿⣿⣿⡇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⠀⠀⠀⠀⠀⠀⠀⢸⣿⣿⣿⣿⣿⣿⣿⣿⣿⣿⣿⣿⣿⣿⣿⣿⣿⣿⣿⣿⣿⣿⣿⣿⣏⠀⢹⣿⣿⣿⣿⣿⣿⣿⣿⣿⣿⣿⣿⣿⣿⣿⣿⣿⣿⣿⣿⣿⣿⣿⣿⣿⣿⣿⣿⣿⣿⣿⣿⣿⣿⣿⣿⣿⣿⣿⣿⣿⣿⣿⣿⣿⣿⣿⣿⣿⣿⣿⣿⣿⣿⣿⡇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⠀⠀⠀⠀⠀⠀⠀⢸⣿⣿⣿⣿⣿⣿⣿⣿⣿⣿⣿⣿⣿⣿⣿⣿⣿⣿⣿⣿⣿⣿⣿⣿⣿⣧⠀⢻⣿⣿⣿⣿⣿⡟⠉⠀⠀⠙⢿⣿⣿⣿⣿⣿⣿⣿⣿⣿⣿⣿⣿⣿⣿⣿⣿⣿⣿⣿⣿⣿⣿⣿⣿⣿⣿⣿⣿⣿⣿⣿⣿⣿⣿⣿⣿⣿⣿⣿⣿⣿⣿⣿⡇</a:t>
            </a:r>
            <a:br/>
            <a:r>
              <a:t>⠀⠀⠀⠀⠀⠀⠀⠀⠙⠛⠛⠋⠉⠻⣿⣿⣿⣿⣿⣿⣿⣿⣿⣿⣿⣿⣿⣿⣿⣿⣿⣿⣿⣿⣧⡀⢻⣿⣿⣿⡏⠀⠀⠀⠀⠀⠀⢿⣿⣿⣿⣿⣿⣿⣿⣿⣿⣿⣿⣿⣿⣿⣿⣿⣿⣿⣿⣿⣿⣿⣿⣿⣿⣿⣿⣿⣿⣿⣿⣿⣿⣿⣿⣿⣿⣿⣿⣿⣿⣿⡇</a:t>
            </a:r>
            <a:br/>
            <a:r>
              <a:t>⠀⠀⠀⠀⠀⠀⠀⠀⠀⠀⠀⠀⠀⢠⣿⣿⣿⣿⣿⣿⣿⣿⣿⣿⣿⣿⣿⣿⣿⣿⣿⣿⣿⣿⣿⣷⡀⠹⣿⣿⣷⡄⠀⠀⠀⠀⠀⢸⣿⣿⣿⣿⣿⣿⣿⣿⣿⣿⣿⣿⣿⣿⣿⣿⣿⣿⣿⣿⣿⣿⣿⣿⣿⣿⣿⣿⣿⣿⣿⣿⣿⣿⣿⣿⣿⣿⣿⣿⣿⣿⡇</a:t>
            </a:r>
            <a:br/>
            <a:r>
              <a:t>⠀⠀⠀⠀⠀⠀⠀⠀⣶⣾⣿⣿⣿⣿⣿⣿⣿⣿⣿⣿⣿⣿⣿⣿⣿⣿⣿⣿⣿⣿⣿⣿⣿⣿⣿⣿⣇⠀⠀⠈⠀⠀⠀⠀⠀⠀⠀⢸⣿⣿⣿⣿⣿⣿⣿⣿⣿⣿⣿⣿⣿⣿⣿⣿⣿⣿⣿⣿⣿⣿⣿⣿⣿⣿⣿⣿⣿⣿⣿⣿⣿⣿⣿⣿⣿⣿⣿⣿⣿⣿⡇</a:t>
            </a:r>
            <a:br/>
            <a:r>
              <a:t>⠀⠀⠀⠀⠀⠀⠀⠀⠹⣿⣿⣿⣿⣿⣿⣿⣿⣿⣿⣿⣿⣿⣿⣿⣿⣿⣿⣿⣿⣿⣿⣿⣿⣿⣿⣿⣿⠀⠀⠀⠀⠀⠀⠀⠀⠀⠀⠀⢻⣿⣿⣿⣿⣿⣿⣿⣿⣿⣿⣿⣿⣿⣿⣿⣿⣿⣿⣿⣿⣿⣿⣿⣿⣿⣿⣿⣿⣿⣿⣿⣿⣿⣿⣿⣿⣿⣿⣿⣿⣿⠇</a:t>
            </a:r>
            <a:br/>
            <a:r>
              <a:t>⠀⠀⠀⠀⠀⠀⠀⠀⠀⢹⣿⣿⣿⣿⣿⣿⣿⣿⣿⣿⣿⣿⣿⣿⣿⣿⣿⣿⣿⣿⣿⣿⣿⣿⣿⣿⣿⡆⠀⠀⢰⠀⠀⠀⠀⠀⠀⠀⢸⣿⣿⣿⣿⣿⣿⣿⣿⣿⣿⣿⣿⣿⣿⣿⣿⣿⣿⣿⣿⣿⣿⣿⣿⣿⣿⣿⣿⣿⣿⣿⣿⣿⣿⣿⣿⣿⣿⣿⣿⠇⠀</a:t>
            </a:r>
            <a:br/>
            <a:r>
              <a:t>⠀⠀⠀⠀⠀⠀⠀⠀⠀⠸⣿⣿⣿⣿⣿⣿⣿⣿⣿⣿⣿⣿⣿⣿⣿⣿⣿⣿⣿⣿⣿⣿⣿⣿⣿⣿⣿⣿⣤⣤⡀⠀⠀⠀⠀⠀⠀⠀⠸⣿⣿⣿⣿⣿⣿⣿⣿⣿⣿⣿⣿⣿⣿⣿⣿⣿⣿⣿⣿⣿⣿⣿⣿⣿⣿⣿⣿⣿⣿⣿⣿⣿⣿⣿⣿⣿⡿⠋⠁⠀⠀</a:t>
            </a:r>
            <a:br/>
            <a:r>
              <a:t>⠀⠀⠀⠀⠀⠀⠀⠀⠀⠀⣿⣿⣿⣿⣿⣿⣿⣿⣿⣿⣿⣿⣿⣿⣿⣿⣿⣿⣿⣿⣿⣿⣿⣿⣿⣿⣿⣿⣿⣿⣇⠀⠀⠀⠀⠀⠀⠀⠀⢿⣿⣿⣿⣿⣿⣿⣿⣿⣿⣿⣿⣿⣿⣿⣿⣿⣿⣿⣿⣿⣿⣿⣿⣿⣿⣿⣿⣿⣿⣿⣿⣿⡿⠟⠋⠁⠀⠀⠀⠀⠀</a:t>
            </a:r>
            <a:br/>
            <a:r>
              <a:t>⠀⠀⠀⠀⠀⠀⠀⠀⠀⢰⣿⣿⣿⣿⣿⣿⣿⣿⣿⣿⣿⣿⣿⣿⣿⣿⣿⣿⣿⣿⣿⣿⣿⣿⣿⣿⣿⣿⣿⣿⣿⠀⠀⠀⠀⠀⠀⠀⠀⢸⣿⣿⣿⣿⣿⣿⣿⣿⣿⣿⣿⣿⣿⣿⣿⣿⣿⣿⣿⣿⣿⣿⡿⠛⠛⠛⠛⠛⠋⠉⠉⠁⠀⠀⠀⠀⠀⠀⢀⣤⡆</a:t>
            </a:r>
            <a:br/>
            <a:r>
              <a:t>⠀⠀⠀⠀⠀⠀⣀⣀⣠⣾⣿⣿⣿⣿⣿⣿⣿⣿⣿⣿⣿⣿⣿⣿⣿⣿⣿⣿⣿⣿⣿⣿⣿⣿⣿⣿⣿⣿⣿⣿⣿⠀⠀⠀⠀⠀⠀⠀⣴⣿⣿⣿⣿⣿⣿⣿⣿⣿⣿⣿⣿⣿⣿⣿⣿⣿⣿⣿⣿⣿⣿⣿⠁⠀⠀⠀⠀⠀⠀⠀⠀⠀⠀⠀⠀⣀⣴⣾⣿⣿⡇</a:t>
            </a:r>
            <a:br/>
            <a:r>
              <a:t>⠀⠀⠀⠀⠀⣸⣿⣿⣿⣿⣿⣿⣿⣿⣿⣿⣿⣿⣿⣿⣿⣿⣿⣿⣿⣿⣿⣿⣿⣿⣿⣿⣿⣿⣿⣿⣿⣿⣿⣿⡇⠀⠀⠀⠀⠀⠀⠀⢻⣿⣿⣿⣿⣿⣿⣿⣿⣿⣿⣿⣿⣿⣿⣿⣿⣿⣿⣿⣿⣿⣿⣿⡄⠀⠀⠀⠀⠀⠀⠀⠀⣠⣤⣾⣿⣿⣿⣿⣿⣿⡇</a:t>
            </a:r>
            <a:br/>
            <a:r>
              <a:t>⠀⠀⠀⠀⣸⣿⣿⣿⣿⣿⣿⣿⣿⣿⣿⣿⣿⣿⣿⣿⣿⣿⣿⣿⣿⣿⣿⣿⣿⣿⣿⣿⣿⣿⣿⣿⣿⣿⣿⣿⣷⠀⠀⠀⠀⠀⠀⠀⠀⣿⣿⣿⣿⣿⣿⣿⣿⣿⣿⣿⣿⣿⣿⣿⣿⣿⣿⣿⣿⣿⣿⣿⣿⣦⣤⣤⣤⣤⣶⣾⣿⣿⣿⣿⣿⣿⣿⣿⣿⣿⡇</a:t>
            </a:r>
            <a:br/>
            <a:r>
              <a:t>⡀⠀⠀⣠⣿⣿⣿⣿⣿⣿⣿⣿⣿⣿⣿⣿⣿⣿⣿⣿⣿⣿⣿⣿⣿⣿⣿⣿⣿⣿⣿⣿⣿⣿⣿⣿⣿⣿⢿⣿⡿⠀⠀⠀⠀⠀⠀⠀⠀⣿⣿⣿⣿⣿⣿⣿⣿⣿⣿⣿⣿⣿⣿⣿⣿⣿⣿⣿⣿⣿⣿⣿⣿⣿⣿⣿⣿⣿⣿⣿⣿⣿⣿⣿⣿⣿⣿⣿⣿⣿⡇</a:t>
            </a:r>
            <a:br/>
            <a:r>
              <a:t>⣿⣷⣾⣿⣿⣿⣿⣿⣿⣿⣿⣿⣿⣿⣿⣿⣿⣿⣿⣿⣿⣿⣿⣿⣿⣿⣿⣿⣿⣿⣿⣿⣿⣿⣿⣿⣿⣿⣤⡉⠀⠀⠀⠀⠀⠀⠀⠀⠀⢻⣿⣿⣿⣿⣿⣿⣿⣿⣿⣿⣿⣿⣿⣿⣿⣿⣿⣿⣿⣿⣿⣿⣿⣿⣿⣿⣿⣿⣿⣿⣿⣿⣿⣿⣿⣿⣿⣿⣿⣿⡇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⣿⣿⣿⣿⣿⣿⣿⣿⣿⣿⣿⣿⣿⣿⣿⣿⣿⣿⣿⣿⣿⣿⣿⣿⣿⣿⣿⣿⣿⣿⣿⣿⣿⣿⣿⣿⣿⣿⣿⣷⣄⡈⠀⠀⠀⠀⠀⠀⠀⠀⠻⣿⣿⣿⣿⣿⣿⣿⣿⣿⣿⣿⣿⣿⣿⣿⣿⣿⣿⣿⣿⣿⣿⣿⣿⣿⣿⣿⣿⣿⣿⣿⣿⣿⣿⣿⣿⣿⣿⣿⡇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⣿⣿⣿⣿⣿⣿⣿⣿⣿⣿⣿⣿⣿⣿⣿⣿⣿⣿⣿⣿⣿⣿⣿⣿⣿⣿⣿⣿⣿⣿⣿⣿⣿⣿⣿⣿⣿⣿⣿⣿⣿⣿⣆⠀⠀⠀⠀⠀⠀⠀⠀⠈⠿⣿⣿⣿⣿⣿⣿⣿⣿⣿⣿⣿⣿⣿⣿⣿⣿⣿⣿⣿⣿⣿⣿⣿⣿⣿⣿⣿⣿⣿⣿⣿⣿⣿⣿⣿⣿⣿⡇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⣿⣿⣿⣿⣿⣿⣿⣿⣿⣿⣿⣿⣿⣿⣿⣿⣿⣿⣿⣿⣿⣿⣿⣿⣿⣿⣿⣿⣿⣿⣿⣿⣿⣿⣿⣿⣿⣿⣿⣿⣿⣿⣿⣷⣶⡀⠰⠆⠀⠀⠀⠀⠀⠙⢿⣿⣿⣿⣿⣿⣿⣿⣿⣿⣿⣿⣿⣿⣿⣿⣿⣿⣿⣿⣿⣿⣿⣿⣿⣿⣿⣿⣿⣿⣿⣿⣿⣿⣿⣿⡇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⣿⣿⣿⣿⣿⣿⣿⣿⣿⣿⣿⣿⣿⣿⣿⣿⣿⣿⣿⣿⣿⣿⣿⣿⣿⣿⣿⣿⣿⣿⣿⣿⣿⣿⣿⣿⣿⣿⣿⣿⣿⣿⣿⣿⣿⣿⣿⣿⣿⣿⣿⣿⣿⣿⣿⣿⣿⣿⣿⣿⣿⣿⣿⣿⣿⣿⣿⣿⣿⣿⣿⣿⣿⣿⣿⣿⣿⣿⣿⣿⣿⣿⣿⣿⣿⣿⣿⣿⡟⠋⠁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⣿⣿⣿⣿⣿⣿⣿⣿⣿⣿⣿⣿⣿⣿⣿⣿⣿⣿⣿⣿⣿⣿⣿⣿⣿⣿⣿⣿⣿⣿⣿⣿⣿⣿⣿⣿⣿⣿⣿⣿⣿⣿⣿⣿⣿⣿⣿⣿⣿⣿⣿⣿⣿⣿⣿⣿⣿⣿⣿⣿⣿⣿⣿⣿⣿⣿⣿⣿⣿⣿⣿⣿⣿⣿⣿⣿⣿⣿⣿⣿⣿⣿⣿⣿⣿⣿⣿⡏⠀⠀⠀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⠘⢿⣿⣿⣿⣿⣿⣿⣿⣿⣿⣿⣿⣿⣿⣿⣿⣿⣿⣿⣿⣿⣿⣿⣿⣿⣿⣿⣿⣿⣿⣿⣿⣿⠿⣿⣿⣿⣿⣿⣿⣿⣿⣿⣿⣿⣿⣿⣿⣿⣿⣿⣿⣿⣿⣿⣿⣿⣿⣿⣿⣿⣿⣿⣿⣿⣿⣿⣿⣿⣿⣿⣿⣿⣿⣿⣿⣿⣿⣿⣿⣿⣿⣿⣿⣿⣿⣿⡀⠀⠀</a:t>
            </a:r>
            <a:br/>
            <a:r>
              <a:t>⠀⠈⢿⣿⣿⣿⣿⣿⣿⣿⣿⣿⣿⣿⣿⣿⣿⣿⣿⣿⣿⣿⣿⣿⣿⣿⣿⣿⣿⣿⣿⣿⣿⣇⠀⢹⣿⣿⣿⣿⣿⣿⣿⣿⣿⣿⣿⣿⣿⣿⣿⣿⣿⣿⣿⣿⣿⣿⣿⣿⣿⣿⣿⣿⣿⣿⣿⣿⣿⣿⣿⣿⣿⣿⣿⣿⣿⣿⣿⣿⣿⣿⣿⣿⣿⣿⣿⣿⣷⡀⠀</a:t>
            </a:r>
            <a:br/>
            <a:r>
              <a:t>⠀⠀⠈⣿⣿⠿⣿⣿⣿⣿⣿⣿⣿⣿⣿⣿⣿⣿⣿⣿⣿⣿⣿⣿⣿⣿⣿⣿⣿⣿⣿⣿⣿⣿⣇⠀⢿⣿⣿⣿⣿⣿⠿⠛⠛⠿⣿⣿⣿⣿⣿⣿⣿⣿⣿⣿⣿⣿⣿⣿⣿⣿⣿⣿⣿⣿⣿⣿⣿⣿⣿⣿⣿⣿⣿⣿⣿⣿⣿⣿⣿⣿⣿⣿⣿⣿⣿⣿⣿⣧⠀</a:t>
            </a:r>
            <a:br/>
            <a:r>
              <a:t>⠀⠀⠀⠈⠀⠀⠈⣿⣿⣿⣿⣿⣿⣿⣿⣿⣿⣿⣿⣿⣿⣿⣿⣿⣿⣿⣿⣿⣿⣿⣿⣿⣿⣿⣿⡆⠘⣿⣿⣿⡿⠃⠀⠀⠀⠀⠘⣿⣿⣿⣿⣿⣿⣿⣿⣿⣿⣿⣿⣿⣿⣿⣿⣿⣿⣿⣿⣿⣿⣿⣿⣿⣿⣿⣿⣿⣿⣿⣿⣿⣿⣿⣿⣿⣿⣿⣿⣿⣿⣿⡇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⠀⠀⠀⠀⠀⠀⠀⢸⣿⣿⣿⣿⣿⣿⣿⣿⣿⣿⣿⣿⣿⣿⣿⣿⣿⣿⣿⣿⣿⣿⣿⣿⣿⣿⣿⣿⡄⠘⣿⣿⣧⠀⠀⠀⠀⠀⠀⢻⣿⣿⣿⣿⣿⣿⣿⣿⣿⣿⣿⣿⣿⣿⣿⣿⣿⣿⣿⣿⣿⣿⣿⣿⣿⣿⣿⣿⣿⣿⣿⣿⣿⣿⣿⣿⣿⣿⣿⣿⣿⣿⡇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⠀⠀⠀⠀⠀⠀⠀⢸⣿⣿⣿⣿⣿⣿⣿⣿⣿⣿⣿⣿⣿⣿⣿⣿⣿⣿⣿⣿⣿⣿⣿⣿⣿⣿⣿⣿⣇⠀⠈⠙⠋⠁⠀⠀⠀⠀⠀⢸⣿⣿⣿⣿⣿⣿⣿⣿⣿⣿⣿⣿⣿⣿⣿⣿⣿⣿⣿⣿⣿⣿⣿⣿⣿⣿⣿⣿⣿⣿⣿⣿⣿⣿⣿⣿⣿⣿⣿⣿⣿⣿⡇</a:t>
            </a:r>
            <a:br/>
            <a:r>
              <a:t>⠀⠀⠀⠀⠀⠀⠀⣼⣿⣿⣿⣿⣿⣿⣿⣿⣿⣿⣿⣿⣿⣿⣿⣿⣿⣿⣿⣿⣿⣿⣿⣿⣿⣿⣿⣿⣿⠀⠀⠀⠀⠀⠀⠀⠀⠀⠀⠸⣿⣿⣿⣿⣿⣿⣿⣿⣿⣿⣿⣿⣿⣿⣿⣿⣿⣿⣿⣿⣿⣿⣿⣿⣿⣿⣿⣿⣿⣿⣿⣿⣿⣿⣿⣿⣿⣿⣿⣿⣿⣿⡇</a:t>
            </a:r>
            <a:br/>
            <a:r>
              <a:t>⠀⠀⠀⠀⠀⠀⠀⣿⣿⣿⣿⣿⣿⣿⣿⣿⣿⣿⣿⣿⣿⣿⣿⣿⣿⣿⣿⣿⣿⣿⣿⣿⣿⣿⣿⣿⣿⠀⠀⠀⣠⠀⠀⠀⠀⠀⠀⠀⣹⣿⣿⣿⣿⣿⣿⣿⣿⣿⣿⣿⣿⣿⣿⣿⣿⣿⣿⣿⣿⣿⣿⣿⣿⣿⣿⣿⣿⣿⣿⣿⣿⣿⣿⣿⣿⣿⣿⣿⣿⣿⡇</a:t>
            </a:r>
            <a:br/>
            <a:r>
              <a:t>⠀⠀⠀⠀⠀⠀⠀⠉⠛⠛⠛⠻⣿⣿⣿⣿⣿⣿⣿⣿⣿⣿⣿⣿⣿⣿⣿⣿⣿⣿⣿⣿⣿⣿⣿⣿⣿⣧⣀⡀⢻⠀⠀⠀⠀⠀⠀⠀⣿⣿⣿⣿⣿⣿⣿⣿⣿⣿⣿⣿⣿⣿⣿⣿⣿⣿⣿⣿⣿⣿⣿⣿⣿⣿⣿⣿⣿⣿⣿⣿⣿⣿⣿⣿⣿⣿⣿⣿⣿⣿⡇</a:t>
            </a:r>
            <a:br/>
            <a:r>
              <a:t>⠀⠀⠀⠀⠀⠀⠀⠀⠀⠀⠀⠀⣸⣿⣿⣿⣿⣿⣿⣿⣿⣿⣿⣿⣿⣿⣿⣿⣿⣿⣿⣿⣿⣿⣿⣿⣿⣿⣿⡇⠀⠀⠀⠀⠀⠀⠀⠀⢹⣿⣿⣿⣿⣿⣿⣿⣿⣿⣿⣿⣿⣿⣿⣿⣿⣿⣿⣿⣿⣿⣿⣿⣿⣿⣿⣿⣿⣿⣿⣿⣿⣿⣿⣿⣿⣿⣿⣿⣿⣿⡇</a:t>
            </a:r>
            <a:br/>
            <a:r>
              <a:t>⠀⠀⠀⠀⠀⠀⣶⣶⣶⣶⣶⣶⣿⣿⣿⣿⣿⣿⣿⣿⣿⣿⣿⣿⣿⣿⣿⣿⣿⣿⣿⣿⣿⣿⣿⣿⣿⣿⣿⣿⣄⠀⠀⠀⠀⠀⠀⠀⠘⣿⣿⣿⣿⣿⣿⣿⣿⣿⣿⣿⣿⣿⣿⣿⣿⣿⣿⣿⣿⣿⣿⣿⣿⣿⣿⣿⣿⣿⣿⣿⣿⣿⣿⣿⣿⣿⣿⣿⣿⣿⡇</a:t>
            </a:r>
            <a:br/>
            <a:r>
              <a:t>⠀⠀⠀⠀⠀⠀⢻⣿⣿⣿⣿⣿⣿⣿⣿⣿⣿⣿⣿⣿⣿⣿⣿⣿⣿⣿⣿⣿⣿⣿⣿⣿⣿⣿⣿⣿⣿⣿⣿⣿⣿⠀⠀⠀⠀⠀⠀⠀⣰⣿⣿⣿⣿⣿⣿⣿⣿⣿⣿⣿⣿⣿⣿⣿⣿⣿⣿⣿⣿⣿⣿⣿⣿⣿⣿⣿⣿⣿⣿⣿⣿⣿⣿⣿⣿⣿⣿⣿⣿⣿⡇</a:t>
            </a:r>
            <a:br/>
            <a:r>
              <a:t>⠀⠀⠀⠀⠀⠀⠸⣿⣿⣿⣿⣿⣿⣿⣿⣿⣿⣿⣿⣿⣿⣿⣿⣿⣿⣿⣿⣿⣿⣿⣿⣿⣿⣿⣿⣿⣿⣿⣿⣿⡏⠀⠀⠀⠀⠀⠀⠀⣿⣿⣿⣿⣿⣿⣿⣿⣿⣿⣿⣿⣿⣿⣿⣿⣿⣿⣿⣿⣿⣿⣿⣿⣿⣿⣿⣿⣿⣿⣿⣿⣿⣿⣿⣿⣿⣿⣿⣿⣿⣿⡇</a:t>
            </a:r>
            <a:br/>
            <a:r>
              <a:t>⠀⠀⠀⠀⠀⠀⢸⣿⣿⣿⣿⣿⣿⣿⣿⣿⣿⣿⣿⣿⣿⣿⣿⣿⣿⣿⣿⣿⣿⣿⣿⣿⣿⣿⣿⣿⣿⣿⣿⣿⣇⠀⠀⠀⠀⠀⠀⠀⠘⣿⣿⣿⣿⣿⣿⣿⣿⣿⣿⣿⣿⣿⣿⣿⣿⣿⣿⣿⣿⣿⣿⣿⣿⣿⣿⣿⣿⣿⣿⣿⣿⣿⣿⣿⣿⣿⣿⣿⣿⣿⠃</a:t>
            </a:r>
            <a:br/>
            <a:r>
              <a:t>⠀⠀⠀⠀⠀⠀⣼⣿⣿⣿⣿⣿⣿⣿⣿⣿⣿⣿⣿⣿⣿⣿⣿⣿⣿⣿⣿⣿⣿⣿⣿⣿⣿⣿⣿⣿⣿⣿⣿⣿⣿⠀⠀⠀⠀⠀⠀⠀⠀⢿⣿⣿⣿⣿⣿⣿⣿⣿⣿⣿⣿⣿⣿⣿⣿⣿⣿⣿⣿⣿⣿⣿⣿⣿⣿⣿⣿⣿⣿⣿⣿⣿⣿⣿⣿⣿⣿⡿⠋⠀⠀</a:t>
            </a:r>
            <a:br/>
            <a:r>
              <a:t>⠀⠀⠀⠀⠀⢠⣿⣿⣿⣿⣿⣿⣿⣿⣿⣿⣿⣿⣿⣿⣿⣿⣿⣿⣿⣿⣿⣿⣿⣿⣿⣿⣿⣿⣿⣿⣿⣿⣷⡌⠁⠀⠀⠀⠀⠀⠀⠀⠀⣿⣿⣿⣿⣿⣿⣿⣿⣿⣿⣿⣿⣿⣿⣿⣿⣿⣿⣿⣿⣿⣿⣿⣿⣿⣿⣿⣿⣿⣿⣿⣿⣿⣿⣿⠿⠛⠁⠀⠀⠀⠀</a:t>
            </a:r>
            <a:br/>
            <a:r>
              <a:t>⠀⣤⣤⣤⣴⣿⣿⣿⣿⣿⣿⣿⣿⣿⣿⣿⣿⣿⣿⣿⣿⣿⣿⣿⣿⣿⣿⣿⣿⣿⣿⣿⣿⣿⣿⣿⣿⣿⣿⣿⣄⠰⡀⠀⠀⠀⠀⠀⠀⢹⣿⣿⣿⣿⣿⣿⣿⣿⣿⣿⣿⣿⣿⣿⣿⣿⣿⣿⣿⣿⣿⣿⣿⣿⣿⣿⣿⡿⠟⠉⠉⠉⠉⠀⠀⠀⠀⠀⠀⠀⡄</a:t>
            </a:r>
            <a:br/>
            <a:r>
              <a:t>⣾⣿⣿⣿⣿⣿⣿⣿⣿⣿⣿⣿⣿⣿⣿⣿⣿⣿⣿⣿⣿⣿⣿⣿⣿⣿⣿⣿⣿⣿⣿⣿⣿⣿⣿⣿⣿⣿⣿⣿⣿⣧⠀⠀⠀⠀⠀⠀⠀⢸⣿⣿⣿⣿⣿⣿⣿⣿⣿⣿⣿⣿⣿⣿⣿⣿⣿⣿⣿⣿⣿⣿⣿⣿⣿⣿⣿⠀⠀⠀⠀⠀⠀⠀⠀⠀⠀⢠⣴⣿⡇</a:t>
            </a:r>
            <a:br/>
            <a:r>
              <a:t>⣿⣿⣿⣿⣿⣿⣿⣿⣿⣿⣿⣿⣿⣿⣿⣿⣿⣿⣿⣿⣿⣿⣿⣿⣿⣿⣿⣿⣿⣿⣿⣿⣿⣿⣿⣿⣿⣿⣿⣿⣿⣿⣦⡄⠀⠀⠀⠀⠀⠘⣿⣿⣿⣿⣿⣿⣿⣿⣿⣿⣿⣿⣿⣿⣿⣿⣿⣿⣿⣿⣿⣿⣿⣿⣿⣿⣿⡄⠀⠀⠀⠀⠀⠀⢀⣤⣾⣿⣿⣿⡇</a:t>
            </a:r>
            <a:br/>
            <a:r>
              <a:t>⣿⣿⣿⣿⣿⣿⣿⣿⣿⣿⣿⣿⣿⣿⣿⣿⣿⣿⣿⣿⣿⣿⣿⣿⣿⣿⣿⣿⣿⣿⣿⣿⣿⣿⣿⣿⣿⣿⣿⣿⣿⣿⣿⣿⡀⠀⠀⠀⠀⠀⠈⠻⣿⣿⣿⣿⣿⣿⣿⣿⣿⣿⣿⣿⣿⣿⣿⣿⣿⣿⣿⣿⣿⣿⣿⣿⣿⣿⣶⣤⣤⣤⣴⣿⣿⣿⣿⣿⣿⣿⡇</a:t>
            </a:r>
            <a:br/>
            <a:r>
              <a:t>⣿⣿⣿⣿⣿⣿⣿⣿⣿⣿⣿⣿⣿⣿⣿⣿⣿⣿⣿⣿⣿⣿⣿⣿⣿⣿⣿⣿⣿⣿⣿⣿⣿⣿⣿⣿⣿⣿⣿⣿⣿⣿⣿⣿⡇⠀⠀⠀⠀⠀⠀⠀⢹⣿⣿⣿⣿⣿⣿⣿⣿⣿⣿⣿⣿⣿⣿⣿⣿⣿⣿⣿⣿⣿⣿⣿⣿⣿⣿⣿⣿⣿⣿⣿⣿⣿⣿⣿⣿⣿⡇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⣿⣿⣿⣿⣿⣿⣿⣿⣿⣿⣿⣿⣿⣿⣿⣿⣿⣿⣿⣿⣿⣿⣿⣿⣿⣿⣿⣿⣿⣿⣿⣿⣿⣿⣿⣿⣿⣿⣿⣿⣿⣿⣿⣿⣿⣿⣿⣿⣿⣿⣿⣿⣿⣿⣿⣿⣿⣿⣿⣿⣿⣿⣿⣿⣿⣿⣿⣿⣿⣿⣿⣿⣿⣿⣿⣿⣿⣿⣿⣿⣿⣿⣿⣿⣿⣿⣿⣿⡿⠟⠁</a:t>
            </a:r>
            <a:br/>
            <a:r>
              <a:t>⣿⣿⣿⣿⣿⣿⣿⣿⣿⣿⣿⣿⣿⣿⣿⣿⣿⣿⣿⣿⣿⣿⣿⣿⣿⣿⣿⣿⣿⣿⣿⣿⣿⣿⡿⢿⣿⣿⣿⣿⣿⣿⣿⣿⣿⣿⣿⣿⣿⣿⣿⣿⣿⣿⣿⣿⣿⣿⣿⣿⣿⣿⣿⣿⣿⣿⣿⣿⣿⣿⣿⣿⣿⣿⣿⣿⣿⣿⣿⣿⣿⣿⣿⣿⣿⣿⡿⠁⠀⠀⠀</a:t>
            </a:r>
            <a:br/>
            <a:r>
              <a:t>⣿⣿⣿⣿⣿⣿⣿⣿⣿⣿⣿⣿⣿⣿⣿⣿⣿⣿⣿⣿⣿⣿⣿⣿⣿⣿⣿⣿⣿⣿⣿⣿⣿⣿⡄⠈⣿⣿⣿⣿⣿⣿⣿⣿⣿⣿⣿⣿⣿⣿⣿⣿⣿⣿⣿⣿⣿⣿⣿⣿⣿⣿⣿⣿⣿⣿⣿⣿⣿⣿⣿⣿⣿⣿⣿⣿⣿⣿⣿⣿⣿⣿⣿⣿⣿⣿⡁⠀⠀⠀⠀</a:t>
            </a:r>
            <a:br/>
            <a:r>
              <a:t>⠀⠹⣿⣿⣿⣿⣿⣿⣿⣿⣿⣿⣿⣿⣿⣿⣿⣿⣿⣿⣿⣿⣿⣿⣿⣿⣿⣿⣿⣿⣿⣿⣿⣿⣷⡀⢹⣿⣿⣿⣿⣿⣿⡿⠿⣿⣿⣿⣿⣿⣿⣿⣿⣿⣿⣿⣿⣿⣿⣿⣿⣿⣿⣿⣿⣿⣿⣿⣿⣿⣿⣿⣿⣿⣿⣿⣿⣿⣿⣿⣿⣿⣿⣿⣿⣿⣧⠀⠀⠀⠀</a:t>
            </a:r>
            <a:br/>
            <a:r>
              <a:t>⠀⠀⢹⣿⣿⣿⣿⣿⣿⣿⣿⣿⣿⣿⣿⣿⣿⣿⣿⣿⣿⣿⣿⣿⣿⣿⣿⣿⣿⣿⣿⣿⣿⣿⣿⣧⠀⣿⣿⣿⣿⠟⠁⠀⠀⠀⠹⣿⣿⣿⣿⣿⣿⣿⣿⣿⣿⣿⣿⣿⣿⣿⣿⣿⣿⣿⣿⣿⣿⣿⣿⣿⣿⣿⣿⣿⣿⣿⣿⣿⣿⣿⣿⣿⣿⣿⣿⣧⠀⠀⠀</a:t>
            </a:r>
            <a:br/>
            <a:r>
              <a:t>⠀⠀⠀⢿⣿⣿⣿⣿⣿⣿⣿⣿⣿⣿⣿⣿⣿⣿⣿⣿⣿⣿⣿⣿⣿⣿⣿⣿⣿⣿⣿⣿⣿⣿⣿⣿⡆⠘⣿⣿⣏⠀⠀⠀⠀⠀⠀⢿⣿⣿⣿⣿⣿⣿⣿⣿⣿⣿⣿⣿⣿⣿⣿⣿⣿⣿⣿⣿⣿⣿⣿⣿⣿⣿⣿⣿⣿⣿⣿⣿⣿⣿⣿⣿⣿⣿⣿⣿⣧⡀⠀</a:t>
            </a:r>
            <a:br/>
            <a:r>
              <a:t>⠀⠀⠀⠘⠛⠉⠙⣿⣿⣿⣿⣿⣿⣿⣿⣿⣿⣿⣿⣿⣿⣿⣿⣿⣿⣿⣿⣿⣿⣿⣿⣿⣿⣿⣿⣿⣇⠀⠈⠙⠟⠂⠀⠀⠀⠀⠀⢸⣿⣿⣿⣿⣿⣿⣿⣿⣿⣿⣿⣿⣿⣿⣿⣿⣿⣿⣿⣿⣿⣿⣿⣿⣿⣿⣿⣿⣿⣿⣿⣿⣿⣿⣿⣿⣿⣿⣿⣿⣿⣷⡀</a:t>
            </a:r>
            <a:br/>
            <a:r>
              <a:t>⠀⠀⠀⠀⠀⠀⠀⢸⣿⣿⣿⣿⣿⣿⣿⣿⣿⣿⣿⣿⣿⣿⣿⣿⣿⣿⣿⣿⣿⣿⣿⣿⣿⣿⣿⣿⣿⠀⠀⠀⠀⠀⠀⠀⠀⠀⠀⢸⣿⣿⣿⣿⣿⣿⣿⣿⣿⣿⣿⣿⣿⣿⣿⣿⣿⣿⣿⣿⣿⣿⣿⣿⣿⣿⣿⣿⣿⣿⣿⣿⣿⣿⣿⣿⣿⣿⣿⣿⣿⣿⡇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⠀⠀⠀⠀⠀⠀⠀⢸⣿⣿⣿⣿⣿⣿⣿⣿⣿⣿⣿⣿⣿⣿⣿⣿⣿⣿⣿⣿⣿⣿⣿⣿⣿⣿⣿⣿⣿⠀⠀⠀⢀⠀⠀⠀⠀⠀⠀⠀⣿⣿⣿⣿⣿⣿⣿⣿⣿⣿⣿⣿⣿⣿⣿⣿⣿⣿⣿⣿⣿⣿⣿⣿⣿⣿⣿⣿⣿⣿⣿⣿⣿⣿⣿⣿⣿⣿⣿⣿⣿⣿⡇</a:t>
            </a:r>
            <a:br/>
            <a:r>
              <a:t>⠀⠀⠀⠀⠀⠀⠀⣾⣿⣿⣿⣿⣿⣿⣿⣿⣿⣿⣿⣿⣿⣿⣿⣿⣿⣿⣿⣿⣿⣿⣿⣿⣿⣿⣿⣿⣿⣆⣀⠀⣿⠀⠀⠀⠀⠀⠀⢀⣿⣿⣿⣿⣿⣿⣿⣿⣿⣿⣿⣿⣿⣿⣿⣿⣿⣿⣿⣿⣿⣿⣿⣿⣿⣿⣿⣿⣿⣿⣿⣿⣿⣿⣿⣿⣿⣿⣿⣿⣿⣿⡇</a:t>
            </a:r>
            <a:br/>
            <a:r>
              <a:t>⠀⠀⠀⠀⠀⠀⢰⣿⣿⣿⣿⣿⣿⣿⣿⣿⣿⣿⣿⣿⣿⣿⣿⣿⣿⣿⣿⣿⣿⣿⣿⣿⣿⣿⣿⣿⣿⣿⣿⠀⠈⠀⠀⠀⠀⠀⠀⠀⣿⣿⣿⣿⣿⣿⣿⣿⣿⣿⣿⣿⣿⣿⣿⣿⣿⣿⣿⣿⣿⣿⣿⣿⣿⣿⣿⣿⣿⣿⣿⣿⣿⣿⣿⣿⣿⣿⣿⣿⣿⣿⡇</a:t>
            </a:r>
            <a:br/>
            <a:r>
              <a:t>⠀⠀⠀⠀⠀⠀⠹⣿⣿⣿⣿⣿⣿⣿⣿⣿⣿⣿⣿⣿⣿⣿⣿⣿⣿⣿⣿⣿⣿⣿⣿⣿⣿⣿⣿⣿⣿⣿⣿⣧⠀⠀⠀⠀⠀⠀⠀⠀⢻⣿⣿⣿⣿⣿⣿⣿⣿⣿⣿⣿⣿⣿⣿⣿⣿⣿⣿⣿⣿⣿⣿⣿⣿⣿⣿⣿⣿⣿⣿⣿⣿⣿⣿⣿⣿⣿⣿⣿⣿⣿⡇</a:t>
            </a:r>
            <a:br/>
            <a:r>
              <a:t>⠀⠀⠀⠀⠀⠀⠀⠀⠈⠉⠉⢻⣿⣿⣿⣿⣿⣿⣿⣿⣿⣿⣿⣿⣿⣿⣿⣿⣿⣿⣿⣿⣿⣿⣿⣿⣿⣿⣿⣿⣇⠀⠀⠀⠀⠀⠀⠀⣸⣿⣿⣿⣿⣿⣿⣿⣿⣿⣿⣿⣿⣿⣿⣿⣿⣿⣿⣿⣿⣿⣿⣿⣿⣿⣿⣿⣿⣿⣿⣿⣿⣿⣿⣿⣿⣿⣿⣿⣿⣿⡇</a:t>
            </a:r>
            <a:br/>
            <a:r>
              <a:t>⠀⠀⠀⠀⠀⣠⣀⣀⡀⠀⠀⣼⣿⣿⣿⣿⣿⣿⣿⣿⣿⣿⣿⣿⣿⣿⣿⣿⣿⣿⣿⣿⣿⣿⣿⣿⣿⣿⣿⣿⡿⠀⠀⠀⠀⠀⠀⠀⣿⣿⣿⣿⣿⣿⣿⣿⣿⣿⣿⣿⣿⣿⣿⣿⣿⣿⣿⣿⣿⣿⣿⣿⣿⣿⣿⣿⣿⣿⣿⣿⣿⣿⣿⣿⣿⣿⣿⣿⣿⣿⡇</a:t>
            </a:r>
            <a:br/>
            <a:r>
              <a:t>⠀⠀⠀⠀⠘⣿⣿⣿⣿⣿⣿⣿⣿⣿⣿⣿⣿⣿⣿⣿⣿⣿⣿⣿⣿⣿⣿⣿⣿⣿⣿⣿⣿⣿⣿⣿⣿⣿⣿⣿⡇⠀⠀⠀⠀⠀⠀⠀⠹⣿⣿⣿⣿⣿⣿⣿⣿⣿⣿⣿⣿⣿⣿⣿⣿⣿⣿⣿⣿⣿⣿⣿⣿⣿⣿⣿⣿⣿⣿⣿⣿⣿⣿⣿⣿⣿⣿⣿⣿⣿⡇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⠀⠀⠀⠀⠀⣿⣿⣿⣿⣿⣿⣿⣿⣿⣿⣿⣿⣿⣿⣿⣿⣿⣿⣿⣿⣿⣿⣿⣿⣿⣿⣿⣿⣿⣿⣿⣿⣿⣿⢿⣿⡀⠀⠀⠀⠀⠀⠀⠀⣿⣿⣿⣿⣿⣿⣿⣿⣿⣿⣿⣿⣿⣿⣿⣿⣿⣿⣿⣿⣿⣿⣿⣿⣿⣿⣿⣿⣿⣿⣿⣿⣿⣿⣿⣿⣿⣿⣿⣿⣿⡇</a:t>
            </a:r>
            <a:br/>
            <a:r>
              <a:t>⠀⠀⠀⠀⠀⣿⣿⣿⣿⣿⣿⣿⣿⣿⣿⣿⣿⣿⣿⣿⣿⣿⣿⣿⣿⣿⣿⣿⣿⣿⣿⣿⣿⣿⣿⣿⣿⣿⣿⡄⠉⠀⠀⠀⠀⠀⠀⠀⠀⣾⣿⣿⣿⣿⣿⣿⣿⣿⣿⣿⣿⣿⣿⣿⣿⣿⣿⣿⣿⣿⣿⣿⣿⣿⣿⣿⣿⣿⣿⣿⣿⣿⣿⣿⣿⣿⣿⣿⣿⣿⡇</a:t>
            </a:r>
            <a:br/>
            <a:r>
              <a:t>⠀⠀⠀⠀⢰⣿⣿⣿⣿⣿⣿⣿⣿⣿⣿⣿⣿⣿⣿⣿⣿⣿⣿⣿⣿⣿⣿⣿⣿⣿⣿⣿⣿⣿⣿⣿⣿⣿⣿⣷⡀⠀⠀⠀⠀⠀⠀⠀⠀⢻⣿⣿⣿⣿⣿⣿⣿⣿⣿⣿⣿⣿⣿⣿⣿⣿⣿⣿⣿⣿⣿⣿⣿⣿⣿⣿⣿⣿⣿⣿⣿⣿⣿⣿⣿⣿⣿⣿⣿⣿⡇</a:t>
            </a:r>
            <a:br/>
            <a:r>
              <a:t>⠀⠀⠀⢀⣿⣿⣿⣿⣿⣿⣿⣿⣿⣿⣿⣿⣿⣿⣿⣿⣿⣿⣿⣿⣿⣿⣿⣿⣿⣿⣿⣿⣿⣿⣿⣿⣿⣿⣿⣿⣿⡄⠂⠀⠀⠀⠀⠀⠀⢸⣿⣿⣿⣿⣿⣿⣿⣿⣿⣿⣿⣿⣿⣿⣿⣿⣿⣿⣿⣿⣿⣿⣿⣿⣿⣿⣿⣿⣿⣿⣿⣿⣿⣿⣿⣿⣿⣿⡿⠋⠁</a:t>
            </a:r>
            <a:br/>
            <a:r>
              <a:t>⣀⣀⣠⣾⣿⣿⣿⣿⣿⣿⣿⣿⣿⣿⣿⣿⣿⣿⣿⣿⣿⣿⣿⣿⣿⣿⣿⣿⣿⣿⣿⣿⣿⣿⣿⣿⣿⣿⣿⣿⣿⣷⡄⠀⠀⠀⠀⠀⣠⣿⣿⣿⣿⣿⣿⣿⣿⣿⣿⣿⣿⣿⣿⣿⣿⣿⣿⣿⣿⣿⣿⣿⣿⣿⣿⣿⣿⣿⣿⣿⣿⣿⣿⣿⣿⠿⠟⠉⠀⠀⠀</a:t>
            </a:r>
            <a:br/>
            <a:r>
              <a:t>⣿⣿⣿⣿⣿⣿⣿⣿⣿⣿⣿⣿⣿⣿⣿⣿⣿⣿⣿⣿⣿⣿⣿⣿⣿⣿⣿⣿⣿⣿⣿⣿⣿⣿⣿⣿⣿⣿⣿⣿⣿⣿⣿⠀⠀⠀⠀⠀⠘⢿⣿⣿⣿⣿⣿⣿⣿⣿⣿⣿⣿⣿⣿⣿⣿⣿⣿⣿⣿⣿⣿⣿⣿⣿⣿⣿⣿⣿⣿⣿⠿⠋⠉⠁⠀⠀⠀⠀⠀⠀⠀</a:t>
            </a:r>
            <a:br/>
            <a:r>
              <a:t>⣿⣿⣿⣿⣿⣿⣿⣿⣿⣿⣿⣿⣿⣿⣿⣿⣿⣿⣿⣿⣿⣿⣿⣿⣿⣿⣿⣿⣿⣿⣿⣿⣿⣿⣿⣿⣿⣿⣿⣿⣿⣿⣿⠀⠀⠀⠀⠀⠀⠀⠻⣿⣿⣿⣿⣿⣿⣿⣿⣿⣿⣿⣿⣿⣿⣿⣿⣿⣿⣿⣿⣿⣿⣿⣿⣿⣿⣿⣿⣟⠀⠀⠀⠀⠀⠀⠀⠀⠀⣠⡄</a:t>
            </a:r>
            <a:br/>
            <a:r>
              <a:t>⣿⣿⣿⣿⣿⣿⣿⣿⣿⣿⣿⣿⣿⣿⣿⣿⣿⣿⣿⣿⣿⣿⣿⣿⣿⣿⣿⣿⣿⣿⣿⣿⣿⣿⣿⣿⣿⣿⣿⣿⣿⣿⡏⠀⠀⠀⠀⠀⠀⠀⠀⣿⣿⣿⣿⣿⣿⣿⣿⣿⣿⣿⣿⣿⣿⣿⣿⣿⣿⣿⣿⣿⣿⣿⣿⣿⣿⣿⣿⣿⣄⠀⠀⠀⠀⠀⢀⣤⣾⣿⡇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⣿⣿⣿⣿⣿⣿⣿⣿⣿⣿⣿⣿⣿⣿⣿⣿⣿⣿⣿⣿⣿⣿⣿⣿⣿⣿⣿⣿⣿⣿⣿⣿⣿⣿⣿⡁⢸⣿⣿⣿⣿⣿⣿⣿⣿⣿⣿⣿⣿⣿⣿⣿⣿⣿⣿⣿⣿⣿⣿⣿⣿⣿⣿⣿⣿⣿⣿⣿⣿⣿⣿⣿⣿⣿⣿⣿⣿⣿⣿⣿⣿⣿⣿⣿⣿⣿⣿⣿⣿⣿⡇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⣿⣿⣿⣿⣿⣿⣿⣿⣿⣿⣿⣿⣿⣿⣿⣿⣿⣿⣿⣿⣿⣿⣿⣿⣿⣿⣿⣿⣿⣿⣿⣿⣿⣿⣿⣿⡀⢹⣿⣿⣿⣿⡿⠟⠛⠻⣿⣿⣿⣿⣿⣿⣿⣿⣿⣿⣿⣿⣿⣿⣿⣿⣿⣿⣿⣿⣿⣿⣿⣿⣿⣿⣿⣿⣿⣿⣿⣿⣿⣿⣿⣿⣿⣿⣿⣿⣿⣿⣿⣿⡇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⣿⣿⣿⣿⣿⣿⣿⣿⣿⣿⣿⣿⣿⣿⣿⣿⣿⣿⣿⣿⣿⣿⣿⣿⣿⣿⣿⣿⣿⣿⣿⣿⣿⣿⣿⣿⡇⠘⣿⣿⣿⠏⠀⠀⠀⠀⠈⣿⣿⣿⣿⣿⣿⣿⣿⣿⣿⣿⣿⣿⣿⣿⣿⣿⣿⣿⣿⣿⣿⣿⣿⣿⣿⣿⣿⣿⣿⣿⣿⣿⣿⣿⣿⣿⣿⣿⣿⡿⠋⠁⠀</a:t>
            </a:r>
            <a:br/>
            <a:r>
              <a:t>⣿⣿⣿⣿⣿⣿⣿⣿⣿⣿⣿⣿⣿⣿⣿⣿⣿⣿⣿⣿⣿⣿⣿⣿⣿⣿⣿⣿⣿⣿⣿⣿⣿⣿⣿⣿⡏⠀⠹⢿⣿⠀⠀⠀⠀⠀⠀⢸⣿⣿⣿⣿⣿⣿⣿⣿⣿⣿⣿⣿⣿⣿⣿⣿⣿⣿⣿⣿⣿⣿⣿⣿⣿⣿⣿⣿⣿⣿⣿⣿⣿⣿⣿⣿⣿⠟⠁⠀⠀⠀⠀</a:t>
            </a:r>
            <a:br/>
            <a:r>
              <a:t>⠛⠛⢻⣿⣿⣿⣿⣿⣿⣿⣿⣿⣿⣿⣿⣿⣿⣿⣿⣿⣿⣿⣿⣿⣿⣿⣿⣿⣿⣿⣿⣿⣿⣿⣿⣿⣿⠄⠀⠀⠉⠁⠀⠀⠀⠀⠀⢸⣿⣿⣿⣿⣿⣿⣿⣿⣿⣿⣿⣿⣿⣿⣿⣿⣿⣿⣿⣿⣿⣿⣿⣿⣿⣿⣿⣿⣿⣿⣿⣿⣿⣿⣿⣿⡏⠀⠀⠀⠀⠀⠀</a:t>
            </a:r>
            <a:br/>
            <a:r>
              <a:t>⠀⠀⠀⢿⣿⣿⣿⣿⣿⣿⣿⣿⣿⣿⣿⣿⣿⣿⣿⣿⣿⣿⣿⣿⣿⣿⣿⣿⣿⣿⣿⣿⣿⣿⣿⣿⡏⠀⠀⠀⠀⠀⠀⠀⠀⠀⠀⢸⣿⣿⣿⣿⣿⣿⣿⣿⣿⣿⣿⣿⣿⣿⣿⣿⣿⣿⣿⣿⣿⣿⣿⣿⣿⣿⣿⣿⣿⣿⣿⣿⣿⣿⣿⣿⣧⠀⠀⠀⠀⠀⠀</a:t>
            </a:r>
            <a:br/>
            <a:r>
              <a:t>⠀⠀⠀⢸⣿⣿⣿⣿⣿⣿⣿⣿⣿⣿⣿⣿⣿⣿⣿⣿⣿⣿⣿⣿⣿⣿⣿⣿⣿⣿⣿⣿⣿⣿⣿⣿⣷⠀⠀⠀⣤⠀⠀⠀⠀⠀⠀⢸⣿⣿⣿⣿⣿⣿⣿⣿⣿⣿⣿⣿⣿⣿⣿⣿⣿⣿⣿⣿⣿⣿⣿⣿⣿⣿⣿⣿⣿⣿⣿⣿⣿⣿⣿⣿⣿⣧⡄⠀⠀⠀⠀</a:t>
            </a:r>
            <a:br/>
            <a:r>
              <a:t>⠀⠀⠀⠀⣿⣿⣿⣿⣿⣿⣿⣿⣿⣿⣿⣿⣿⣿⣿⣿⣿⣿⣿⣿⣿⣿⣿⣿⣿⣿⣿⣿⣿⣿⣿⣿⣿⣷⡆⠘⠿⠀⠀⠀⠀⠀⠀⣾⣿⣿⣿⣿⣿⣿⣿⣿⣿⣿⣿⣿⣿⣿⣿⣿⣿⣿⣿⣿⣿⣿⣿⣿⣿⣿⣿⣿⣿⣿⣿⣿⣿⣿⣿⣿⣿⣿⣿⣦⡀⠀⠀</a:t>
            </a:r>
            <a:br/>
            <a:r>
              <a:t>⠀⠀⠀⠀⠙⠉⠙⣿⣿⣿⣿⣿⣿⣿⣿⣿⣿⣿⣿⣿⣿⣿⣿⣿⣿⣿⣿⣿⣿⣿⣿⣿⣿⣿⣿⣿⣿⣿⣇⠀⢀⠀⠀⠀⠀⠀⠀⣿⣿⣿⣿⣿⣿⣿⣿⣿⣿⣿⣿⣿⣿⣿⣿⣿⣿⣿⣿⣿⣿⣿⣿⣿⣿⣿⣿⣿⣿⣿⣿⣿⣿⣿⣿⣿⣿⣿⣿⣿⣿⣆⠀</a:t>
            </a:r>
            <a:br/>
            <a:r>
              <a:t>⠀⠀⠀⠀⠀⠀⠀⣿⣿⣿⣿⣿⣿⣿⣿⣿⣿⣿⣿⣿⣿⣿⣿⣿⣿⣿⣿⣿⣿⣿⣿⣿⣿⣿⣿⣿⣿⣿⣿⡄⢻⠀⠀⠀⠀⠀⠀⢸⣿⣿⣿⣿⣿⣿⣿⣿⣿⣿⣿⣿⣿⣿⣿⣿⣿⣿⣿⣿⣿⣿⣿⣿⣿⣿⣿⣿⣿⣿⣿⣿⣿⣿⣿⣿⣿⣿⣿⣿⣿⣿⡇</a:t>
            </a:r>
            <a:br/>
            <a:r>
              <a:t>⠀⠀⠀⠀⠀⠀⢀⣿⣿⣿⣿⣿⣿⣿⣿⣿⣿⣿⣿⣿⣿⣿⣿⣿⣿⣿⣿⣿⣿⣿⣿⣿⣿⣿⣿⣿⣿⣿⣿⡇⠸⠀⠀⠀⠀⠀⠀⠸⣿⣿⣿⣿⣿⣿⣿⣿⣿⣿⣿⣿⣿⣿⣿⣿⣿⣿⣿⣿⣿⣿⣿⣿⣿⣿⣿⣿⣿⣿⣿⣿⣿⣿⣿⣿⣿⣿⣿⣿⣿⣿⡇</a:t>
            </a:r>
            <a:br/>
            <a:r>
              <a:t>⠀⠀⠀⠀⠀⢀⣾⣿⣿⣿⣿⣿⣿⣿⣿⣿⣿⣿⣿⣿⣿⣿⣿⣿⣿⣿⣿⣿⣿⣿⣿⣿⣿⣿⣿⣿⣿⣿⣿⣿⠀⠀⠀⠀⠀⠀⠀⠀⢿⣿⣿⣿⣿⣿⣿⣿⣿⣿⣿⣿⣿⣿⣿⣿⣿⣿⣿⣿⣿⣿⣿⣿⣿⣿⣿⣿⣿⣿⣿⣿⣿⣿⣿⣿⣿⣿⣿⣿⣿⣿⡇</a:t>
            </a:r>
            <a:br/>
            <a:r>
              <a:t>⠀⠀⠀⠀⢀⣾⣿⣿⣿⣿⣿⣿⣿⣿⣿⣿⣿⣿⣿⣿⣿⣿⣿⣿⣿⣿⣿⣿⣿⣿⣿⣿⣿⣿⣿⣿⣿⣿⣿⣿⠆⠀⠀⠀⠀⠀⠀⠀⠘⣿⣿⣿⣿⣿⣿⣿⣿⣿⣿⣿⣿⣿⣿⣿⣿⣿⣿⣿⣿⣿⣿⣿⣿⣿⣿⣿⣿⣿⣿⣿⣿⣿⣿⣿⣿⣿⣿⣿⣿⣿⡇</a:t>
            </a:r>
            <a:br/>
            <a:r>
              <a:t>⠀⠀⠀⠀⠸⣿⣿⣿⣿⣿⣿⣿⣿⣿⣿⣿⣿⣿⣿⣿⣿⣿⣿⣿⣿⣿⣿⣿⣿⣿⣿⣿⣿⣿⣿⣿⣿⣿⣿⣏⠀⠀⠀⠀⠀⠀⠀⠀⠀⣿⣿⣿⣿⣿⣿⣿⣿⣿⣿⣿⣿⣿⣿⣿⣿⣿⣿⣿⣿⣿⣿⣿⣿⣿⣿⣿⣿⣿⣿⣿⣿⣿⣿⣿⣿⣿⣿⣿⣿⣿⡇</a:t>
            </a:r>
            <a:br/>
            <a:r>
              <a:t>⠀⠀⠀⠀⠀⠈⠉⠛⢿⣿⣿⣿⣿⣿⣿⣿⣿⣿⣿⣿⣿⣿⣿⣿⣿⣿⣿⣿⣿⣿⣿⣿⣿⣿⣿⣿⣿⣿⣿⡏⠀⠀⠀⠀⠀⠀⠀⠀⠀⣿⣿⣿⣿⣿⣿⣿⣿⣿⣿⣿⣿⣿⣿⣿⣿⣿⣿⣿⣿⣿⣿⣿⣿⣿⣿⣿⣿⣿⣿⣿⣿⣿⣿⣿⣿⣿⣿⣿⣿⣿⡇</a:t>
            </a:r>
            <a:br/>
            <a:r>
              <a:t>⠀⢀⣤⣤⣀⠀⠀⠀⢠⣿⣿⣿⣿⣿⣿⣿⣿⣿⣿⣿⣿⣿⣿⣿⣿⣿⣿⣿⣿⣿⣿⣿⣿⣿⣿⣿⣿⣿⣿⣿⡇⠀⠀⠀⠀⠀⠀⠀⠀⢸⣿⣿⣿⣿⣿⣿⣿⣿⣿⣿⣿⣿⣿⣿⣿⣿⣿⣿⣿⣿⣿⣿⣿⣿⣿⣿⣿⣿⣿⣿⣿⣿⣿⣿⣿⣿⣿⣿⣿⣿⡇</a:t>
            </a:r>
            <a:br/>
            <a:r>
              <a:t>⠀⢘⣿⣿⣿⣿⣦⣴⣿⣿⣿⣿⣿⣿⣿⣿⣿⣿⣿⣿⣿⣿⣿⣿⣿⣿⣿⣿⣿⣿⣿⣿⣿⣿⣿⣿⣿⣿⣿⣿⡇⠀⠀⠀⠀⠀⠀⠀⠀⣼⣿⣿⣿⣿⣿⣿⣿⣿⣿⣿⣿⣿⣿⣿⣿⣿⣿⣿⣿⣿⣿⣿⣿⣿⣿⣿⣿⣿⣿⣿⣿⣿⣿⣿⣿⣿⣿⣿⣿⣿⡇</a:t>
            </a:r>
            <a:br/>
            <a:r>
              <a:t>⠀⢸⣿⣿⣿⣿⣿⣿⣿⣿⣿⣿⣿⣿⣿⣿⣿⣿⣿⣿⣿⣿⣿⣿⣿⣿⣿⣿⣿⣿⣿⣿⣿⣿⣿⣿⣿⣿⣿⣿⡇⠀⠀⠀⠀⢠⣤⣤⣾⣿⣿⣿⣿⣿⣿⣿⣿⣿⣿⣿⣿⣿⣿⣿⣿⣿⣿⣿⣿⣿⣿⣿⣿⣿⣿⣿⣿⣿⣿⣿⣿⣿⣿⣿⣿⣿⣿⣿⣿⣿⡇</a:t>
            </a:r>
            <a:br/>
            <a:r>
              <a:t>⢠⣿⣿⣿⣿⣿⣿⣿⣿⣿⣿⣿⣿⣿⣿⣿⣿⣿⣿⣿⣿⣿⣿⣿⣿⣿⣿⣿⣿⣿⣿⣿⣿⣿⣿⣿⣿⣿⣿⣿⠂⠀⠀⠀⠀⠈⢿⣿⣿⣿⣿⣿⣿⣿⣿⣿⣿⣿⣿⣿⣿⣿⣿⣿⣿⣿⣿⣿⣿⣿⣿⣿⣿⣿⣿⣿⣿⣿⣿⣿⣿⣿⣿⣿⣿⣿⣿⣿⣿⣿⡇</a:t>
            </a:r>
            <a:br/>
            <a:r>
              <a:t>⣾⣿⣿⣿⣿⣿⣿⣿⣿⣿⣿⣿⣿⣿⣿⣿⣿⣿⣿⣿⣿⣿⣿⣿⣿⣿⣿⣿⣿⣿⣿⣿⣿⣿⣿⣿⣿⣿⣿⡿⠀⠀⠀⠀⠀⠀⠀⢻⣿⣿⣿⣿⣿⣿⣿⣿⣿⣿⣿⣿⣿⣿⣿⣿⣿⣿⣿⣿⣿⣿⣿⣿⣿⣿⣿⣿⣿⣿⣿⣿⣿⣿⣿⣿⣿⣿⣿⣿⣿⣿⡇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⣿⣿⣿⣿⣿⣿⣿⣿⣿⣿⣿⣿⣿⣿⣿⣿⣿⣿⣿⣿⣿⣿⣿⣿⣿⣿⣿⣿⣿⣿⣿⣿⣿⣿⣿⣿⣿⣿⣿⡇⠀⠀⠀⠀⠀⠀⠀⢠⣿⣿⣿⣿⣿⣿⣿⣿⣿⣿⣿⣿⣿⣿⣿⣿⣿⣿⣿⣿⣿⣿⣿⣿⣿⣿⣿⣿⣿⣿⣿⣿⣿⣿⣿⣿⣿⣿⣿⣿⣿⣿⡇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⣿⣿⣿⣿⣿⣿⣿⣿⣿⣿⣿⣿⣿⣿⣿⣿⣿⣿⣿⣿⣿⣿⣿⣿⣿⣿⣿⣿⣿⣿⣿⣿⣿⣿⣿⣿⣿⣿⣿⣿⣿⣿⣿⣿⣿⣿⣿⣿⣿⠿⠿⠿⢿⣿⣿⣿⣿⣿⣿⣿⣿⣿⣿⣿⣿⣿⣿⣿⣿⣿⣿⣿⣿⣿⣿⣿⣿⣿⣿⣿⣿⣿⣿⣿⣿⣿⣿⣿⣿⣿⡇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⣿⣿⣿⣿⣿⣿⣿⣿⣿⣿⣿⣿⣿⣿⣿⣿⣿⣿⣿⣿⣿⣿⣿⣿⣿⣿⣿⣿⣿⣿⣿⣿⣿⣿⣿⣿⣿⣿⣿⣿⣿⣿⡿⠟⠛⠉⠁⠀⠀⠀⠀⠀⠀⠀⠈⠙⢿⣿⣿⣿⣿⣿⣿⣿⣿⣿⣿⣿⣿⣿⣿⣿⣿⣿⣿⣿⣿⣿⣿⣿⣿⣿⣿⣿⣿⣿⣿⣿⣿⣿⡇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⣿⣿⣿⣿⣿⣿⣿⣿⣿⣿⣿⣿⣿⣿⣿⣿⣿⣿⣿⣿⣿⣿⣿⣿⣿⣿⣿⣿⣿⣿⣿⣿⣿⣿⣿⣿⣿⣿⣿⣿⠟⠉⠀⠀⠀⠀⠀⠀⠀⠀⠀⠀⠀⠀⠀⠀⠀⠹⣿⣿⣿⣿⣿⣿⣿⣿⣿⣿⣿⣿⣿⣿⣿⣿⣿⣿⣿⣿⣿⣿⣿⣿⣿⣿⣿⣿⣿⣿⣿⣿⡇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⣿⣿⣿⣿⣿⣿⣿⣿⣿⣿⣿⣿⣿⣿⣿⣿⣿⣿⣿⣿⣿⣿⣿⣿⣿⣿⣿⣿⣿⣿⣿⣿⣿⣿⣿⣿⣿⣿⣭⣱⡴⠀⠀⠀⠀⠀⠀⠀⠀⠀⠀⠀⠀⠀⠀⠀⠀⢀⣼⣿⣿⣿⣿⣿⣿⣿⣿⣿⣿⣿⣿⣿⣿⣿⣿⣿⣿⣿⣿⣿⣿⣿⣿⣿⣿⣿⣿⣿⣿⣿⡇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⣿⣿⣿⣿⣿⣿⣿⣿⣿⣿⣿⣿⣿⣿⣿⣿⣿⣿⣿⣿⣿⣿⣿⣿⣿⣿⣿⣿⣿⣿⣿⣿⣿⣿⣿⣿⣿⣿⣿⣁⣠⣶⣧⡀⠀⠀⠀⠀⠀⠀⠀⠀⠀⠀⠀⢀⣠⣿⣿⣿⣿⣿⣿⣿⣿⣿⣿⣿⣿⣿⣿⣿⣿⣿⣿⣿⣿⣿⣿⣿⣿⣿⣿⣿⣿⣿⣿⣿⣿⣿⡇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⣿⣿⣿⣿⣿⣿⣿⣿⣿⣿⣿⣿⣿⣿⣿⣿⣿⣿⣿⣿⣿⣿⣿⣿⣿⣿⣿⣿⣿⣿⣿⣿⣿⣿⣿⣿⣿⣿⣿⣿⣿⣿⣿⣿⣦⣄⣀⡀⠀⠀⠀⠀⠀⣀⣴⣿⣿⣿⣿⣿⣿⣿⣿⣿⣿⣿⣿⣿⣿⣿⣿⣿⣿⣿⣿⣿⣿⣿⣿⣿⣿⣿⣿⣿⣿⣿⣿⣿⣿⣿⡇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⣿⣿⣿⣿⣿⣿⣿⣿⣿⣿⣿⣿⣿⣿⣿⣿⣿⣿⣿⣿⣿⣿⣿⣿⣿⣿⣿⣿⣿⣿⣿⣿⣿⣿⣿⡋⠹⣿⣿⣿⣿⣿⣿⣿⣿⣿⣿⣿⣿⣿⣿⣿⣿⣿⣿⣿⣿⣿⣿⣿⣿⣿⣿⣿⣿⣿⣿⣿⣿⣿⣿⣿⣿⣿⣿⣿⣿⣿⣿⣿⣿⣿⣿⣿⣿⣿⣿⣿⣿⣿⡇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⣿⣿⣿⣿⣿⣿⣿⣿⣿⣿⣿⣿⣿⣿⣿⣿⣿⣿⣿⣿⣿⣿⣿⣿⣿⣿⣿⣿⣿⣿⣿⣿⣿⣿⣿⣿⡇⠸⣿⣿⣿⡿⠋⠀⠀⠈⠻⣿⣿⣿⣿⣿⣿⣿⣿⣿⣿⣿⣿⣿⣿⣿⣿⣿⣿⣿⣿⣿⣿⣿⣿⣿⣿⣿⣿⣿⣿⣿⣿⣿⣿⣿⣿⣿⣿⣿⣿⣿⣿⣿⡇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⣿⣿⣿⣿⣿⣿⣿⣿⣿⣿⣿⣿⣿⣿⣿⣿⣿⣿⣿⣿⣿⣿⣿⣿⣿⣿⣿⣿⣿⣿⣿⣿⣿⣿⣿⣿⡇⠀⢻⣿⣿⠁⠀⠀⠀⠀⠀⢹⣿⣿⣿⣿⣿⣿⣿⣿⣿⣿⣿⣿⣿⣿⣿⣿⣿⣿⣿⣿⣿⣿⣿⣿⣿⣿⣿⣿⣿⣿⣿⣿⣿⣿⣿⣿⣿⣿⣿⣿⣿⣿⡇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⣿⣿⣿⣿⣿⣿⣿⣿⣿⣿⣿⣿⣿⣿⣿⣿⣿⣿⣿⣿⣿⣿⣿⣿⣿⣿⣿⣿⣿⣿⣿⣿⣿⣿⣿⣿⣷⡀⠀⠉⠟⠂⠀⠀⠀⠀⠀⢸⣿⣿⣿⣿⣿⣿⣿⣿⣿⣿⣿⣿⣿⣿⣿⣿⣿⣿⣿⣿⣿⣿⣿⣿⣿⣿⣿⣿⣿⣿⣿⣿⣿⣿⣿⣿⣿⣿⣿⣿⡿⠛⠁</a:t>
            </a:r>
            <a:br/>
            <a:r>
              <a:t>⣿⣿⣿⣿⣿⣿⣿⣿⣿⣿⣿⣿⣿⣿⣿⣿⣿⣿⣿⣿⣿⣿⣿⣿⣿⣿⣿⣿⣿⣿⣿⣿⣿⣿⣿⣿⡟⠀⠀⠀⠀⠀⠀⠀⠀⠀⠀⢸⣿⣿⣿⣿⣿⣿⣿⣿⣿⣿⣿⣿⣿⣿⣿⣿⣿⣿⣿⣿⣿⣿⣿⣿⣿⣿⣿⣿⣿⣿⣿⣿⣿⣿⣿⣿⣿⣿⠟⠉⠀⠀⠀</a:t>
            </a:r>
            <a:br/>
            <a:r>
              <a:t>⠿⠿⢿⣿⣿⣿⣿⣿⣿⣿⣿⣿⣿⣿⣿⣿⣿⣿⣿⣿⣿⣿⣿⣿⣿⣿⣿⣿⣿⣿⣿⣿⣿⣿⣿⣿⡇⠀⠀⠀⢀⠀⠀⠀⠀⠀⠀⣸⣿⣿⣿⣿⣿⣿⣿⣿⣿⣿⣿⣿⣿⣿⣿⣿⣿⣿⣿⣿⣿⣿⣿⣿⣿⣿⣿⣿⣿⣿⣿⣿⣿⣿⣿⣿⡿⠁⠀⠀⠀⠀⠀</a:t>
            </a:r>
            <a:br/>
            <a:r>
              <a:t>⠀⠀⠀⢹⣿⣿⣿⣿⣿⣿⣿⣿⣿⣿⣿⣿⣿⣿⣿⣿⣿⣿⣿⣿⣿⣿⣿⣿⣿⣿⣿⣿⣿⣿⣿⣿⣿⣤⠀⢰⣿⠀⠀⠀⠀⠀⢀⣽⣿⣿⣿⣿⣿⣿⣿⣿⣿⣿⣿⣿⣿⣿⣿⣿⣿⣿⣿⣿⣿⣿⣿⣿⣿⣿⣿⣿⣿⣿⣿⣿⣿⣿⣿⣿⠁⠀⠀⠀⠀⠀⠀</a:t>
            </a:r>
            <a:br/>
            <a:r>
              <a:t>⠀⠀⠀⠸⣿⣿⣿⣿⣿⣿⣿⣿⣿⣿⣿⣿⣿⣿⣿⣿⣿⣿⣿⣿⣿⣿⣿⣿⣿⣿⣿⣿⣿⣿⣿⣿⣿⣿⠀⠀⠀⠀⠀⠀⠀⠀⠘⣿⣿⣿⣿⣿⣿⣿⣿⣿⣿⣿⣿⣿⣿⣿⣿⣿⣿⣿⣿⣿⣿⣿⣿⣿⣿⣿⣿⣿⣿⣿⣿⣿⣿⣿⣿⣿⡀⠀⠀⠀⠀⠀⠀</a:t>
            </a:r>
            <a:br/>
            <a:r>
              <a:t>⠀⠀⠀⠀⣿⣿⣿⣿⣿⣿⣿⣿⣿⣿⣿⣿⣿⣿⣿⣿⣿⣿⣿⣿⣿⣿⣿⣿⣿⣿⣿⣿⣿⣿⣿⣿⣿⣿⣧⠰⣦⠀⠀⠀⠀⠀⠀⣿⣿⣿⣿⣿⣿⣿⣿⣿⣿⣿⣿⣿⣿⣿⣿⣿⣿⣿⣿⣿⣿⣿⣿⣿⣿⣿⣿⣿⣿⣿⣿⣿⣿⣿⣿⣿⣿⣆⡀⠀⠀⠀⠀</a:t>
            </a:r>
            <a:br/>
            <a:r>
              <a:t>⠀⠀⠀⠀⢿⣿⣿⣿⣿⣿⣿⣿⣿⣿⣿⣿⣿⣿⣿⣿⣿⣿⣿⣿⣿⣿⣿⣿⣿⣿⣿⣿⣿⣿⣿⣿⣿⣿⣿⠀⣿⠀⠀⠀⠀⠀⠀⢸⣿⣿⣿⣿⣿⣿⣿⣿⣿⣿⣿⣿⣿⣿⣿⣿⣿⣿⣿⣿⣿⣿⣿⣿⣿⣿⣿⣿⣿⣿⣿⣿⣿⣿⣿⣿⣿⣿⣿⣦⡀⠀⠀</a:t>
            </a:r>
            <a:br/>
            <a:r>
              <a:t>⠀⠀⠀⠀⠀⠀⠈⣿⣿⣿⣿⣿⣿⣿⣿⣿⣿⣿⣿⣿⣿⣿⣿⣿⣿⣿⣿⣿⣿⣿⣿⣿⣿⣿⣿⣿⣿⣿⣿⡆⠹⠀⠀⠀⠀⠀⠀⠈⣿⣿⣿⣿⣿⣿⣿⣿⣿⣿⣿⣿⣿⣿⣿⣿⣿⣿⣿⣿⣿⣿⣿⣿⣿⣿⣿⣿⣿⣿⣿⣿⣿⣿⣿⣿⣿⣿⣿⣿⣿⣦⡀</a:t>
            </a:r>
            <a:br/>
            <a:r>
              <a:t>⠀⠀⠀⠀⠀⠀⢠⣿⣿⣿⣿⣿⣿⣿⣿⣿⣿⣿⣿⣿⣿⣿⣿⣿⣿⣿⣿⣿⣿⣿⣿⣿⣿⣿⣿⣿⣿⣿⣿⣇⠀⠀⠀⠀⠀⠀⠀⠀⢹⣿⣿⣿⣿⣿⣿⣿⣿⣿⣿⣿⣿⣿⣿⣿⣿⣿⣿⣿⣿⣿⣿⣿⣿⣿⣿⣿⣿⣿⣿⣿⣿⣿⣿⣿⣿⣿⣿⣿⣿⣿⡇</a:t>
            </a:r>
            <a:br/>
            <a:r>
              <a:t>⠀⠀⠀⠀⠀⢀⣾⣿⣿⣿⣿⣿⣿⣿⣿⣿⣿⣿⣿⣿⣿⣿⣿⣿⣿⣿⣿⣿⣿⣿⣿⣿⣿⣿⣿⣿⣿⣿⣿⡇⠀⠀⠀⠀⠀⠀⠀⠀⠀⣿⣿⣿⣿⣿⣿⣿⣿⣿⣿⣿⣿⣿⣿⣿⣿⣿⣿⣿⣿⣿⣿⣿⣿⣿⣿⣿⣿⣿⣿⣿⣿⣿⣿⣿⣿⣿⣿⣿⣿⣿⡇</a:t>
            </a:r>
            <a:br/>
            <a:r>
              <a:t>⠀⠀⠀⠀⢠⣾⣿⣿⣿⣿⣿⣿⣿⣿⣿⣿⣿⣿⣿⣿⣿⣿⣿⣿⣿⣿⣿⣿⣿⣿⣿⣿⣿⣿⣿⣿⣿⣿⣿⡇⠀⠀⠀⠀⠀⠀⠀⠀⠀⣾⣿⣿⣿⣿⣿⣿⣿⣿⣿⣿⣿⣿⣿⣿⣿⣿⣿⣿⣿⣿⣿⣿⣿⣿⣿⣿⣿⣿⣿⣿⣿⣿⣿⣿⣿⣿⣿⣿⣿⣿⡇</a:t>
            </a:r>
            <a:br/>
            <a:r>
              <a:t>⠀⠀⠀⢰⣿⣿⣿⣿⣿⣿⣿⣿⣿⣿⣿⣿⣿⣿⣿⣿⣿⣿⣿⣿⣿⣿⣿⣿⣿⣿⣿⣿⣿⣿⣿⣿⣿⣿⣿⣷⠀⠀⠀⠀⠀⠀⠀⠀⠀⢻⣿⣿⣿⣿⣿⣿⣿⣿⣿⣿⣿⣿⣿⣿⣿⣿⣿⣿⣿⣿⣿⣿⣿⣿⣿⣿⣿⣿⣿⣿⣿⣿⣿⣿⣿⣿⣿⣿⣿⣿⡇</a:t>
            </a:r>
            <a:br/>
            <a:r>
              <a:t>⠀⠀⠀⠘⠿⣿⣿⣿⣿⣿⣿⣿⣿⣿⣿⣿⣿⣿⣿⣿⣿⣿⣿⣿⣿⣿⣿⣿⣿⣿⣿⣿⣿⣿⣿⣿⣿⣿⣿⣿⠀⠀⠀⠀⠀⠀⠀⠀⠀⣸⣿⣿⣿⣿⣿⣿⣿⣿⣿⣿⣿⣿⣿⣿⣿⣿⣿⣿⣿⣿⣿⣿⣿⣿⣿⣿⣿⣿⣿⣿⣿⣿⣿⣿⣿⣿⣿⣿⣿⣿⡇</a:t>
            </a:r>
            <a:br/>
            <a:r>
              <a:t>⠀⠀⠀⠀⠀⠀⠉⢿⣿⣿⣿⣿⣿⣿⣿⣿⣿⣿⣿⣿⣿⣿⣿⣿⣿⣿⣿⣿⣿⣿⣿⣿⣿⣿⣿⣿⣿⣿⣿⡇⠀⠀⠀⠀⢀⡀⠀⢀⣰⣿⣿⣿⣿⣿⣿⣿⣿⣿⣿⣿⣿⣿⣿⣿⣿⣿⣿⣿⣿⣿⣿⣿⣿⣿⣿⣿⣿⣿⣿⣿⣿⣿⣿⣿⣿⣿⣿⣿⣿⣿⡇</a:t>
            </a:r>
            <a:br/>
            <a:r>
              <a:t>⣾⣿⣷⣤⡀⠀⢀⣿⣿⣿⣿⣿⣿⣿⣿⣿⣿⣿⣿⣿⣿⣿⣿⣿⣿⣿⣿⣿⣿⣿⣿⣿⣿⣿⣿⣿⣿⣿⣿⡇⠀⠀⠀⠀⠸⣿⣿⣿⣿⣿⣿⣿⣿⣿⣿⣿⣿⣿⣿⣿⣿⣿⣿⣿⣿⣿⣿⣿⣿⣿⣿⣿⣿⣿⣿⣿⣿⣿⣿⣿⣿⣿⣿⣿⣿⣿⣿⣿⣿⣿⡇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⣿⣿⣿⣿⣿⣿⣿⣿⣿⣿⣿⣿⣿⣿⣿⣿⣿⣿⣿⣿⣿⣿⣿⣿⣿⣿⣿⣿⣿⣿⣿⣿⣿⣿⣿⣿⡇⢸⣿⣿⣿⡿⠋⠀⠀⠈⠻⣿⣿⣿⣿⣿⣿⣿⣿⣿⣿⣿⣿⣿⣿⣿⣿⣿⣿⣿⣿⣿⣿⣿⣿⣿⣿⣿⣿⣿⣿⣿⣿⣿⣿⣿⣿⣿⣿⣿⣿⣿⣿⣿⡇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⣿⣿⣿⣿⣿⣿⣿⣿⣿⣿⣿⣿⣿⣿⣿⣿⣿⣿⣿⣿⣿⣿⣿⣿⣿⣿⣿⣿⣿⣿⣿⣿⣿⣿⣿⣿⡇⠀⠿⣿⣿⠀⠀⠀⠀⠀⠀⢹⣿⣿⣿⣿⣿⣿⣿⣿⣿⣿⣿⣿⣿⣿⣿⣿⣿⣿⣿⣿⣿⣿⣿⣿⣿⣿⣿⣿⣿⣿⣿⣿⣿⣿⣿⣿⣿⣿⣿⣿⣿⣿⡇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⣿⣿⣿⣿⣿⣿⣿⣿⣿⣿⣿⣿⣿⣿⣿⣿⣿⣿⣿⣿⣿⣿⣿⣿⣿⣿⣿⣿⣿⣿⣿⣿⣿⣿⣿⣿⣷⠀⠀⠈⠟⠂⠀⠀⠀⠀⠀⢸⣿⣿⣿⣿⣿⣿⣿⣿⣿⣿⣿⣿⣿⣿⣿⣿⣿⣿⣿⣿⣿⣿⣿⣿⣿⣿⣿⣿⣿⣿⣿⣿⣿⣿⣿⣿⣿⣿⣿⣿⣿⣿⡇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⣿⣿⣿⣿⣿⣿⣿⣿⣿⣿⣿⣿⣿⣿⣿⣿⣿⣿⣿⣿⣿⣿⣿⣿⣿⣿⣿⣿⣿⣿⣿⣿⣿⣿⣿⣿⣇⠀⠀⢀⣄⠀⠀⠀⠀⠀⠀⣼⣿⣿⣿⣿⣿⣿⣿⣿⣿⣿⣿⣿⣿⣿⣿⣿⣿⣿⣿⣿⣿⣿⣿⣿⣿⣿⣿⣿⣿⣿⣿⣿⣿⣿⣿⣿⣿⣿⣿⣿⣿⣿⡇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⣿⣿⣿⣿⣿⣿⣿⣿⣿⣿⣿⣿⣿⣿⣿⣿⣿⣿⣿⣿⣿⣿⣿⣿⣿⣿⣿⣿⣿⣿⣿⣿⣿⣿⣿⣿⣿⡇⠐⠿⠿⠀⠀⠀⠀⠀⣠⣿⣿⣿⣿⣿⣿⣿⣿⣿⣿⣿⣿⣿⣿⣿⣿⣿⣿⣿⣿⣿⣿⣿⣿⣿⣿⣿⣿⣿⣿⣿⣿⣿⣿⣿⣿⣿⣿⣿⣿⣿⣿⣿⡇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⣿⣿⣿⣿⣿⣿⣿⣿⣿⣿⣿⣿⣿⣿⣿⣿⣿⣿⣿⣿⣿⣿⣿⣿⣿⣿⣿⣿⣿⣿⣿⣿⣿⣿⣿⣿⣿⣇⠀⠀⠀⠀⠀⠀⠀⠀⠘⣿⣿⣿⣿⣿⣿⣿⣿⣿⣿⣿⣿⣿⣿⣿⣿⣿⣿⣿⣿⣿⣿⣿⣿⣿⣿⣿⣿⣿⣿⣿⣿⣿⣿⣿⣿⣿⣿⣿⣿⣿⡿⠋⠁</a:t>
            </a:r>
            <a:br/>
            <a:r>
              <a:t>⣿⣿⣿⣿⣿⣿⣿⣿⣿⣿⣿⣿⣿⣿⣿⣿⣿⣿⣿⣿⣿⣿⣿⣿⣿⣿⣿⣿⣿⣿⣿⣿⣿⣿⣿⣿⣿⣿⠀⣿⡀⠀⠀⠀⠀⠀⠀⣿⣿⣿⣿⣿⣿⣿⣿⣿⣿⣿⣿⣿⣿⣿⣿⣿⣿⣿⣿⣿⣿⣿⣿⣿⣿⣿⣿⣿⣿⣿⣿⣿⣿⣿⣿⣿⣿⣿⡿⠋⠀⠀⠀</a:t>
            </a:r>
            <a:br/>
            <a:r>
              <a:t>⠿⠿⠿⢿⣿⣿⣿⣿⣿⣿⣿⣿⣿⣿⣿⣿⣿⣿⣿⣿⣿⣿⣿⣿⣿⣿⣿⣿⣿⣿⣿⣿⣿⣿⣿⣿⣿⣿⡆⢻⣧⠀⠀⠀⠀⠀⠀⢸⣿⣿⣿⣿⣿⣿⣿⣿⣿⣿⣿⣿⣿⣿⣿⣿⣿⣿⣿⣿⣿⣿⣿⣿⣿⣿⣿⣿⣿⣿⣿⣿⣿⣿⣿⣿⣿⠏⠀⠀⠀⠀⠀</a:t>
            </a:r>
            <a:br/>
            <a:r>
              <a:t>⠀⠀⠀⠀⣿⣿⣿⣿⣿⣿⣿⣿⣿⣿⣿⣿⣿⣿⣿⣿⣿⣿⣿⣿⣿⣿⣿⣿⣿⣿⣿⣿⣿⣿⣿⣿⣿⣿⡇⢸⡿⠀⠀⠀⠀⠀⠀⠈⣿⣿⣿⣿⣿⣿⣿⣿⣿⣿⣿⣿⣿⣿⣿⣿⣿⣿⣿⣿⣿⣿⣿⣿⣿⣿⣿⣿⣿⣿⣿⣿⣿⣿⣿⣿⠋⠀⠀⠀⠀⠀⠀</a:t>
            </a:r>
            <a:br/>
            <a:r>
              <a:t>⠀⠀⠀⠀⣿⣿⣿⣿⣿⣿⣿⣿⣿⣿⣿⣿⣿⣿⣿⣿⣿⣿⣿⣿⣿⣿⣿⣿⣿⣿⣿⣿⣿⣿⣿⣿⣿⣿⡗⠈⡃⠀⠀⠀⠀⠀⠀⠀⢹⣿⣿⣿⣿⣿⣿⣿⣿⣿⣿⣿⣿⣿⣿⣿⣿⣿⣿⣿⣿⣿⣿⣿⣿⣿⣿⣿⣿⣿⣿⣿⣿⣿⣿⡇⠀⠀⠀⠀⠀⠀⠀</a:t>
            </a:r>
            <a:br/>
            <a:r>
              <a:t>⠀⠀⠀⢀⣿⣿⣿⣿⣿⣿⣿⣿⣿⣿⣿⣿⣿⣿⣿⣿⣿⣿⣿⣿⣿⣿⣿⣿⣿⣿⣿⣿⣿⣿⣿⣿⣿⣿⡇⠀⠀⡀⠀⠀⠀⠀⠀⠀⠀⣿⣿⣿⣿⣿⣿⣿⣿⣿⣿⣿⣿⣿⣿⣿⣿⣿⣿⣿⣿⣿⣿⣿⣿⣿⣿⣿⣿⣿⣿⣿⣿⣿⣿⡇⠀⠀⠀⠀⠀⠀⠀</a:t>
            </a:r>
            <a:br/>
            <a:r>
              <a:t>⠀⠀⠀⢸⣿⣿⣿⣿⣿⣿⣿⣿⣿⣿⣿⣿⣿⣿⣿⣿⣿⣿⣿⣿⣿⣿⣿⣿⣿⣿⣿⣿⣿⣿⣿⣿⣿⣿⡇⠀⠀⠀⠀⠀⠀⠀⠀⠀⠀⣾⣿⣿⣿⣿⣿⣿⣿⣿⣿⣿⣿⣿⣿⣿⣿⣿⣿⣿⣿⣿⣿⣿⣿⣿⣿⣿⣿⣿⣿⣿⣿⣿⣿⣿⣦⣀⠀⠀⠀⠀⠀</a:t>
            </a:r>
            <a:br/>
            <a:r>
              <a:t>⠀⠀⠀⠀⠉⢹⣿⣿⣿⣿⣿⣿⣿⣿⣿⣿⣿⣿⣿⣿⣿⣿⣿⣿⣿⣿⣿⣿⣿⣿⣿⣿⣿⣿⣿⣿⣿⣿⡇⠀⠀⢀⠀⠀⠀⠀⠀⠀⠀⢻⣿⣿⣿⣿⣿⣿⣿⣿⣿⣿⣿⣿⣿⣿⣿⣿⣿⣿⣿⣿⣿⣿⣿⣿⣿⣿⣿⣿⣿⣿⣿⣿⣿⣿⣿⣿⣷⣦⣄⡀⠀</a:t>
            </a:r>
            <a:br/>
            <a:r>
              <a:t>⠀⠀⠀⠀⠀⣸⣿⣿⣿⣿⣿⣿⣿⣿⣿⣿⣿⣿⣿⣿⣿⣿⣿⣿⣿⣿⣿⣿⣿⣿⣿⣿⣿⣿⣿⣿⣿⣿⡇⠀⠀⠈⠀⠀⠀⠀⠀⠀⠀⣸⣿⣿⣿⣿⣿⣿⣿⣿⣿⣿⣿⣿⣿⣿⣿⣿⣿⣿⣿⣿⣿⣿⣿⣿⣿⣿⣿⣿⣿⣿⣿⣿⣿⣿⣿⣿⣿⣿⣿⣿⡆</a:t>
            </a:r>
            <a:br/>
            <a:r>
              <a:t>⠀⠀⠀⠀⣰⣿⣿⣿⣿⣿⣿⣿⣿⣿⣿⣿⣿⣿⣿⣿⣿⣿⣿⣿⣿⣿⣿⣿⣿⣿⣿⣿⣿⣿⣿⣿⣿⣿⠀⠀⠀⠀⠀⡀⢀⠀⠀⢀⣴⣿⣿⣿⣿⣿⣿⣿⣿⣿⣿⣿⣿⣿⣿⣿⣿⣿⣿⣿⣿⣿⣿⣿⣿⣿⣿⣿⣿⣿⣿⣿⣿⣿⣿⣿⣿⣿⣿⣿⣿⣿⡇</a:t>
            </a:r>
            <a:br/>
            <a:r>
              <a:t>⠀⠀⣠⣼⣿⣿⣿⣿⣿⣿⣿⣿⣿⣿⣿⣿⣿⣿⣿⣿⣿⣿⣿⣿⣿⣿⣿⣿⣿⣿⣿⣿⣿⣿⣿⣿⣿⡿⠀⠀⠀⠀⠀⢹⣿⣿⣿⣿⣿⣿⣿⣿⣿⣿⣿⣿⣿⣿⣿⣿⣿⣿⣿⣿⣿⣿⣿⣿⣿⣿⣿⣿⣿⣿⣿⣿⣿⣿⣿⣿⣿⣿⣿⣿⣿⣿⣿⣿⣿⣿⡇</a:t>
            </a:r>
            <a:br/>
            <a:r>
              <a:t>⢠⣾⣿⣿⣿⣿⣿⣿⣿⣿⣿⣿⣿⣿⣿⣿⣿⣿⣿⣿⣿⣿⣿⣿⣿⣿⣿⣿⣿⣿⣿⣿⣿⣿⣿⣿⣿⠃⠀⠀⠀⠀⠀⠀⢻⣿⣿⣿⣿⣿⣿⣿⣿⣿⣿⣿⣿⣿⣿⣿⣿⣿⣿⣿⣿⣿⣿⣿⣿⣿⣿⣿⣿⣿⣿⣿⣿⣿⣿⣿⣿⣿⣿⣿⣿⣿⣿⣿⣿⣿⡇</a:t>
            </a:r>
            <a:br/>
            <a:r>
              <a:t>⠘⢿⣿⣿⣿⣿⣿⣿⣿⣿⣿⣿⣿⣿⣿⣿⣿⣿⣿⣿⣿⣿⣿⣿⣿⣿⣿⣿⣿⣿⣿⣿⣿⣿⣿⣿⡟⠀⠀⠀⠀⠀⠀⠀⠀⣿⣿⣿⣿⣿⣿⣿⣿⣿⣿⣿⣿⣿⣿⣿⣿⣿⣿⣿⣿⣿⣿⣿⣿⣿⣿⣿⣿⣿⣿⣿⣿⣿⣿⣿⣿⣿⣿⣿⣿⣿⣿⣿⣿⣿⡇</a:t>
            </a:r>
            <a:br/>
            <a:r>
              <a:t>⠀⠀⠉⢿⣿⣿⣿⣿⣿⣿⣿⣿⣿⣿⣿⣿⣿⣿⣿⣿⣿⣿⣿⣿⣿⣿⣿⣿⣿⣿⣿⣿⣿⣿⣿⣿⣧⡄⠀⠀⠀⠀⠀⠀⠀⣿⣿⣿⣿⣿⣿⣿⣿⣿⣿⣿⣿⣿⣿⣿⣿⣿⣿⣿⣿⣿⣿⣿⣿⣿⣿⣿⣿⣿⣿⣿⣿⣿⣿⣿⣿⣿⣿⣿⣿⣿⣿⣿⣿⣿⡇</a:t>
            </a:r>
            <a:br/>
            <a:r>
              <a:t>⠀⠀⠀⣼⣿⣿⣿⣿⣿⣿⣿⣿⣿⣿⣿⣿⣿⣿⣿⣿⣿⣿⣿⣿⣿⣿⣿⣿⣿⣿⣿⣿⣿⣿⣿⣿⣿⣧⡀⠀⠀⠀⠀⠀⣸⣿⣿⣿⣿⣿⣿⣿⣿⣿⣿⣿⣿⣿⣿⣿⣿⣿⣿⣿⣿⣿⣿⣿⣿⣿⣿⣿⣿⣿⣿⣿⣿⣿⣿⣿⣿⣿⣿⣿⣿⣿⣿⣿⣿⣿⡇</a:t>
            </a:r>
            <a:br/>
            <a:r>
              <a:t>⣿⣶⣿⣿⣿⣿⣿⣿⣿⣿⣿⣿⣿⣿⣿⣿⣿⣿⣿⣿⣿⣿⣿⣿⣿⣿⣿⣿⣿⣿⣿⣿⣿⣿⣿⣿⣿⣿⣿⣶⣤⣄⣤⣶⣿⣿⣿⣿⣿⣿⣿⣿⣿⣿⣿⣿⣿⣿⣿⣿⣿⣿⣿⣿⣿⣿⣿⣿⣿⣿⣿⣿⣿⣿⣿⣿⣿⣿⣿⣿⣿⣿⣿⣿⣿⣿⣿⣿⣿⣿⡇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⣿⣿⣿⣿⣿⣿⣿⣿⣿⣿⣿⣿⣿⣿⣿⣿⣿⣿⣿⣿⣿⣿⣿⣿⣿⣿⣿⣿⣿⣿⣿⣿⣿⣿⣿⡟⠛⣿⣿⣿⣿⣿⣿⣿⣿⣿⣿⣿⣿⣿⣿⣿⣿⣿⣿⣿⣿⣿⣿⣿⣿⣿⣿⣿⣿⣿⣿⣿⣿⣿⣿⣿⣿⣿⣿⣿⣿⣿⣿⣿⣿⣿⣿⣿⣿⣿⣿⣿⣿⣿⡇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⣿⣿⣿⣿⣿⣿⣿⣿⣿⣿⣿⣿⣿⣿⣿⣿⣿⣿⣿⣿⣿⣿⣿⣿⣿⣿⣿⣿⣿⣿⣿⣿⣿⣿⣿⣿⡆⢸⣿⣿⣿⣿⡿⠟⠛⢿⣿⣿⣿⣿⣿⣿⣿⣿⣿⣿⣿⣿⣿⣿⣿⣿⣿⣿⣿⣿⣿⣿⣿⣿⣿⣿⣿⣿⣿⣿⣿⣿⣿⣿⣿⣿⣿⣿⣿⣿⣿⣿⣿⣿⡇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⣿⣿⣿⣿⣿⣿⣿⣿⣿⣿⣿⣿⣿⣿⣿⣿⣿⣿⣿⣿⣿⣿⣿⣿⣿⣿⣿⣿⣿⣿⣿⣿⣿⣿⣿⣿⡇⠘⣿⣿⣿⠋⠀⠀⠀⠀⠘⣿⣿⣿⣿⣿⣿⣿⣿⣿⣿⣿⣿⣿⣿⣿⣿⣿⣿⣿⣿⣿⣿⣿⣿⣿⣿⣿⣿⣿⣿⣿⣿⣿⣿⣿⣿⣿⣿⣿⣿⣿⣿⣿⡇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⣿⣿⣿⣿⣿⣿⣿⣿⣿⣿⣿⣿⣿⣿⣿⣿⣿⣿⣿⣿⣿⣿⣿⣿⣿⣿⣿⣿⣿⣿⣿⣿⣿⣿⣿⣿⣇⠀⠉⢻⣧⠀⠀⠀⠀⠀⠀⢸⣿⣿⣿⣿⣿⣿⣿⣿⣿⣿⣿⣿⣿⣿⣿⣿⣿⣿⣿⣿⣿⣿⣿⣿⣿⣿⣿⣿⣿⣿⣿⣿⣿⣿⣿⣿⣿⣿⣿⣿⣿⣿⡇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⣿⣿⣿⣿⣿⣿⣿⣿⣿⣿⣿⣿⣿⣿⣿⣿⣿⣿⣿⣿⣿⣿⣿⣿⣿⣿⣿⣿⣿⣿⣿⣿⣿⣿⣿⣿⠁⠀⠀⠀⠁⠀⠀⠀⠀⠀⠀⠈⣿⣿⣿⣿⣿⣿⣿⣿⣿⣿⣿⣿⣿⣿⣿⣿⣿⣿⣿⣿⣿⣿⣿⣿⣿⣿⣿⣿⣿⣿⣿⣿⣿⣿⣿⣿⣿⣿⣿⣿⣿⣿⡇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⣿⣿⣿⣿⣿⣿⣿⣿⣿⣿⣿⣿⣿⣿⣿⣿⣿⣿⣿⣿⣿⣿⣿⣿⣿⣿⣿⣿⣿⣿⣿⣿⣿⣿⣿⣿⡄⠀⠀⠀⡀⠀⠀⠀⠀⠀⠀⢰⣿⣿⣿⣿⣿⣿⣿⣿⣿⣿⣿⣿⣿⣿⣿⣿⣿⣿⣿⣿⣿⣿⣿⣿⣿⣿⣿⣿⣿⣿⣿⣿⣿⣿⣿⣿⣿⣿⣿⣿⣿⣿⡇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⣿⣿⣿⣿⣿⣿⣿⣿⣿⣿⣿⣿⣿⣿⣿⣿⣿⣿⣿⣿⣿⣿⣿⣿⣿⣿⣿⣿⣿⣿⣿⣿⣿⣿⣿⣿⣿⡄⢠⣾⣷⠀⠀⠀⠀⠀⢀⣿⣿⣿⣿⣿⣿⣿⣿⣿⣿⣿⣿⣿⣿⣿⣿⣿⣿⣿⣿⣿⣿⣿⣿⣿⣿⣿⣿⣿⣿⣿⣿⣿⣿⣿⣿⣿⣿⣿⣿⣿⣿⣿⡇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⣿⣿⣿⣿⣿⣿⣿⣿⣿⣿⣿⣿⣿⣿⣿⣿⣿⣿⣿⣿⣿⣿⣿⣿⣿⣿⣿⣿⣿⣿⣿⣿⣿⣿⣿⣿⣿⠁⠈⠉⠉⠀⠀⠀⠀⠀⢺⣿⣿⣿⣿⣿⣿⣿⣿⣿⣿⣿⣿⣿⣿⣿⣿⣿⣿⣿⣿⣿⣿⣿⣿⣿⣿⣿⣿⣿⣿⣿⣿⣿⣿⣿⣿⣿⣿⣿⣿⣿⣿⣿⡇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⣿⣿⣿⣿⣿⣿⣿⣿⣿⣿⣿⣿⣿⣿⣿⣿⣿⣿⣿⣿⣿⣿⣿⣿⣿⣿⣿⣿⣿⣿⣿⣿⣿⣿⣿⣿⣿⡇⢰⡆⠀⠀⠀⠀⠀⠀⠀⣿⣿⣿⣿⣿⣿⣿⣿⣿⣿⣿⣿⣿⣿⣿⣿⣿⣿⣿⣿⣿⣿⣿⣿⣿⣿⣿⣿⣿⣿⣿⣿⣿⣿⣿⣿⣿⣿⣿⣿⣿⣿⣿⡇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⣿⣿⣿⣿⣿⣿⣿⣿⣿⣿⣿⣿⣿⣿⣿⣿⣿⣿⣿⣿⣿⣿⣿⣿⣿⣿⣿⣿⣿⣿⣿⣿⣿⣿⣿⣿⣿⣷⠘⣷⠀⠀⠀⠀⠀⠀⠀⢻⣿⣿⣿⣿⣿⣿⣿⣿⣿⣿⣿⣿⣿⣿⣿⣿⣿⣿⣿⣿⣿⣿⣿⣿⣿⣿⣿⣿⣿⣿⣿⣿⣿⣿⣿⣿⣿⣿⣿⣿⣿⣿⠇</a:t>
            </a:r>
            <a:br/>
            <a:r>
              <a:t>⣿⣿⣿⣿⣿⣿⣿⣿⣿⣿⣿⣿⣿⣿⣿⣿⣿⣿⣿⣿⣿⣿⣿⣿⣿⣿⣿⣿⣿⣿⣿⣿⣿⣿⣿⣿⣿⣿⠀⣿⣧⠀⠀⠀⠀⠀⠀⢸⣿⣿⣿⣿⣿⣿⣿⣿⣿⣿⣿⣿⣿⣿⣿⣿⣿⣿⣿⣿⣿⣿⣿⣿⣿⣿⣿⣿⣿⣿⣿⣿⣿⣿⣿⣿⣿⣿⣿⣿⠟⠁⠀</a:t>
            </a:r>
            <a:br/>
            <a:r>
              <a:t>⣿⣿⣿⣿⣿⣿⣿⣿⣿⣿⣿⣿⣿⣿⣿⣿⣿⣿⣿⣿⣿⣿⣿⣿⣿⣿⣿⣿⣿⣿⣿⣿⣿⣿⣿⣿⣿⣿⠀⢻⡟⠀⠀⠀⠀⠀⠀⠀⣿⣿⣿⣿⣿⣿⣿⣿⣿⣿⣿⣿⣿⣿⣿⣿⣿⣿⣿⣿⣿⣿⣿⣿⣿⣿⣿⣿⣿⣿⣿⣿⣿⣿⣿⣿⣿⣿⡟⠁⠀⠀⠀</a:t>
            </a:r>
            <a:br/>
            <a:r>
              <a:t>⠉⠉⠉⠙⣿⣿⣿⣿⣿⣿⣿⣿⣿⣿⣿⣿⣿⣿⣿⣿⣿⣿⣿⣿⣿⣿⣿⣿⣿⣿⣿⣿⣿⣿⣿⣿⣿⣿⠀⠘⣇⠀⠀⠀⠀⠀⠀⠀⠸⣿⣿⣿⣿⣿⣿⣿⣿⣿⣿⣿⣿⣿⣿⣿⣿⣿⣿⣿⣿⣿⣿⣿⣿⣿⣿⣿⣿⣿⣿⣿⣿⣿⣿⣿⣿⠏⠀⠀⠀⠀⠀</a:t>
            </a:r>
            <a:br/>
            <a:r>
              <a:t>⠀⠀⠀⠀⣿⣿⣿⣿⣿⣿⣿⣿⣿⣿⣿⣿⣿⣿⣿⣿⣿⣿⣿⣿⣿⣿⣿⣿⣿⣿⣿⣿⣿⣿⣿⣿⣿⣿⠀⠀⠀⠀⠀⠀⠀⠀⠀⠀⠀⣿⣿⣿⣿⣿⣿⣿⣿⣿⣿⣿⣿⣿⣿⣿⣿⣿⣿⣿⣿⣿⣿⣿⣿⣿⣿⣿⣿⣿⣿⣿⣿⣿⣿⣿⠃⠀⠀⠀⠀⠀⠀</a:t>
            </a:r>
            <a:br/>
            <a:r>
              <a:t>⠀⠀⠀⢀⣿⣿⣿⣿⣿⣿⣿⣿⣿⣿⣿⣿⣿⣿⣿⣿⣿⣿⣿⣿⣿⣿⣿⣿⣿⣿⣿⣿⣿⣿⣿⣿⣿⣿⠀⠀⠀⠀⠀⠀⠀⠀⠀⠀⠀⣿⣿⣿⣿⣿⣿⣿⣿⣿⣿⣿⣿⣿⣿⣿⣿⣿⣿⣿⣿⣿⣿⣿⣿⣿⣿⣿⣿⣿⣿⣿⣿⣿⣿⡏⠀⠀⠀⠀⠀⠀⠀</a:t>
            </a:r>
            <a:br/>
            <a:r>
              <a:t>⠀⠀⠀⣼⣿⣿⣿⣿⣿⣿⣿⣿⣿⣿⣿⣿⣿⣿⣿⣿⣿⣿⣿⣿⣿⣿⣿⣿⣿⣿⣿⣿⣿⣿⣿⣿⣿⡟⠀⠀⠀⢷⠀⠀⠀⠀⠀⠀⠀⢹⣿⣿⣿⣿⣿⣿⣿⣿⣿⣿⣿⣿⣿⣿⣿⣿⣿⣿⣿⣿⣿⣿⣿⣿⣿⣿⣿⣿⣿⣿⣿⣿⣿⡇⠀⠀⠀⠀⠀⠀⠀</a:t>
            </a:r>
            <a:br/>
            <a:r>
              <a:t>⠀⠀⠘⠿⣿⣿⣿⣿⣿⣿⣿⣿⣿⣿⣿⣿⣿⣿⣿⣿⣿⣿⣿⣿⣿⣿⣿⣿⣿⣿⣿⣿⣿⣿⣿⣿⣿⠇⠀⠀⠀⠀⠀⠀⠀⠀⠀⠀⠀⣾⣿⣿⣿⣿⣿⣿⣿⣿⣿⣿⣿⣿⣿⣿⣿⣿⣿⣿⣿⣿⣿⣿⣿⣿⣿⣿⣿⣿⣿⣿⣿⣿⣿⣿⣄⡀⠀⠀⠀⠀⠀</a:t>
            </a:r>
            <a:br/>
            <a:r>
              <a:t>⠀⠀⠀⠀⢈⣿⣿⣿⣿⣿⣿⣿⣿⣿⣿⣿⣿⣿⣿⣿⣿⣿⣿⣿⣿⣿⣿⣿⣿⣿⣿⣿⣿⣿⣿⣿⣿⠀⠀⠀⠀⠀⢳⣤⣤⣤⣤⣤⣾⣿⣿⣿⣿⣿⣿⣿⣿⣿⣿⣿⣿⣿⣿⣿⣿⣿⣿⣿⣿⣿⣿⣿⣿⣿⣿⣿⣿⣿⣿⣿⣿⣿⣿⣿⣿⣿⣶⣤⣄⡀⠀</a:t>
            </a:r>
            <a:br/>
            <a:r>
              <a:t>⠀⠀⠀⠀⣼⣿⣿⣿⣿⣿⣿⣿⣿⣿⣿⣿⣿⣿⣿⣿⣿⣿⣿⣿⣿⣿⣿⣿⣿⣿⣿⣿⣿⣿⣿⣿⠇⠀⠀⠀⠀⠀⠈⢿⣿⣿⣿⣿⣿⣿⣿⣿⣿⣿⣿⣿⣿⣿⣿⣿⣿⣿⣿⣿⣿⣿⣿⣿⣿⣿⣿⣿⣿⣿⣿⣿⣿⣿⣿⣿⣿⣿⣿⣿⣿⣿⣿⣿⣿⣿⡇</a:t>
            </a:r>
            <a:br/>
            <a:r>
              <a:t>⠀⠀⣠⣾⣿⣿⣿⣿⣿⣿⣿⣿⣿⣿⣿⣿⣿⣿⣿⣿⣿⣿⣿⣿⣿⣿⣿⣿⣿⣿⣿⣿⣿⣿⣿⡿⠀⠀⠀⠀⠀⠀⠀⠘⣿⣿⣿⣿⣿⣿⣿⣿⣿⣿⣿⣿⣿⣿⣿⣿⣿⣿⣿⣿⣿⣿⣿⣿⣿⣿⣿⣿⣿⣿⣿⣿⣿⣿⣿⣿⣿⣿⣿⣿⣿⣿⣿⣿⣿⣿⡇</a:t>
            </a:r>
            <a:br/>
            <a:r>
              <a:t>⣤⣾⣿⣿⣿⣿⣿⣿⣿⣿⣿⣿⣿⣿⣿⣿⣿⣿⣿⣿⣿⣿⣿⣿⣿⣿⣿⣿⣿⣿⣿⣿⣿⣿⣿⣧⡄⠀⠀⠀⠀⠀⠀⠀⣿⣿⣿⣿⣿⣿⣿⣿⣿⣿⣿⣿⣿⣿⣿⣿⣿⣿⣿⣿⣿⣿⣿⣿⣿⣿⣿⣿⣿⣿⣿⣿⣿⣿⣿⣿⣿⣿⣿⣿⣿⣿⣿⣿⣿⣿⡇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⣿⣿⣿⣿⣿⣿⣿⣿⣿⣿⣿⣿⣿⣿⣿⣿⣿⣿⣿⣿⣿⣿⣿⣿⣿⣿⣿⣿⣿⣿⣿⣿⣿⣿⣿⣿⣧⡀⠀⠀⠀⠀⠀⣼⣿⣿⣿⣿⣿⣿⣿⣿⣿⣿⣿⣿⣿⣿⣿⣿⣿⣿⣿⣿⣿⣿⣿⣿⣿⣿⣿⣿⣿⣿⣿⣿⣿⣿⣿⣿⣿⣿⣿⣿⣿⣿⣿⣿⣿⣿⡇</a:t>
            </a:r>
            <a:br/>
            <a:r>
              <a:t>⢿⣿⣿⣿⣿⣿⣿⣿⣿⣿⣿⣿⣿⣿⣿⣿⣿⣿⣿⣿⣿⣿⣿⣿⣿⣿⣿⣿⣿⣿⣿⣿⣿⣿⣿⣿⣿⣿⣶⣦⣤⣴⣾⣿⣿⣿⣿⣿⣿⣿⣿⣿⣿⣿⣿⣿⣿⣿⣿⣿⣿⣿⣿⣿⣿⣿⣿⣿⣿⣿⣿⣿⣿⣿⣿⣿⣿⣿⣿⣿⣿⣿⣿⣿⣿⣿⣿⣿⣿⣿⡇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⣿⣿⣿⣿⣿⣿⣿⣿⣿⣿⣿⣿⣿⣿⣿⣿⣿⣿⣿⣿⣿⣿⣿⣿⣿⣿⣿⣿⣿⣿⣿⣿⣿⣿⣿⡟⠛⣿⣿⣿⣿⣿⣿⣿⣿⣿⣿⣿⣿⣿⣿⣿⣿⣿⣿⣿⣿⣿⣿⣿⣿⣿⣿⣿⣿⣿⣿⣿⣿⣿⣿⣿⣿⣿⣿⣿⣿⣿⣿⣿⣿⣿⣿⣿⣿⣿⣿⣿⣿⣿⡇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⣿⣿⣿⣿⣿⣿⣿⣿⣿⣿⣿⣿⣿⣿⣿⣿⣿⣿⣿⣿⣿⣿⣿⣿⣿⣿⣿⣿⣿⣿⣿⣿⣿⣿⣿⣿⠇⠸⣿⣿⣿⠟⠉⠀⠀⠉⢻⣿⣿⣿⣿⣿⣿⣿⣿⣿⣿⣿⣿⣿⣿⣿⣿⣿⣿⣿⣿⣿⣿⣿⣿⣿⣿⣿⣿⣿⣿⣿⣿⣿⣿⣿⣿⣿⣿⣿⣿⣿⣿⣿⡇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⣿⣿⣿⣿⣿⣿⣿⣿⣿⣿⣿⣿⣿⣿⣿⣿⣿⣿⣿⣿⣿⣿⣿⣿⣿⣿⣿⣿⣿⣿⣿⣿⣿⣿⣿⣿⡀⠀⠉⣿⡏⠀⠀⠀⠀⠀⠀⢹⣿⣿⣿⣿⣿⣿⣿⣿⣿⣿⣿⣿⣿⣿⣿⣿⣿⣿⣿⣿⣿⣿⣿⣿⣿⣿⣿⣿⣿⣿⣿⣿⣿⣿⣿⣿⣿⣿⣿⣿⣿⣿⡇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⣿⣿⣿⣿⣿⣿⣿⣿⣿⣿⣿⣿⣿⣿⣿⣿⣿⣿⣿⣿⣿⣿⣿⣿⣿⣿⣿⣿⣿⣿⣿⣿⣿⣿⣿⣟⠀⠀⠀⠘⠁⠀⠀⠀⠀⠀⠀⠘⣿⣿⣿⣿⣿⣿⣿⣿⣿⣿⣿⣿⣿⣿⣿⣿⣿⣿⣿⣿⣿⣿⣿⣿⣿⣿⣿⣿⣿⣿⣿⣿⣿⣿⣿⣿⣿⣿⣿⣿⣿⣿⡇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⣿⣿⣿⣿⣿⣿⣿⣿⣿⣿⣿⣿⣿⣿⣿⣿⣿⣿⣿⣿⣿⣿⣿⣿⣿⣿⣿⣿⣿⣿⣿⣿⣿⣿⣿⣿⣆⠀⠀⣠⡄⠀⠀⠀⠀⠀⠀⠀⣿⣿⣿⣿⣿⣿⣿⣿⣿⣿⣿⣿⣿⣿⣿⣿⣿⣿⣿⣿⣿⣿⣿⣿⣿⣿⣿⣿⣿⣿⣿⣿⣿⣿⣿⣿⣿⣿⣿⣿⣿⣿⡇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⣿⣿⣿⣿⣿⣿⣿⣿⣿⣿⣿⣿⣿⣿⣿⣿⣿⣿⣿⣿⣿⣿⣿⣿⣿⣿⣿⣿⣿⣿⣿⣿⣿⣿⣿⣿⣿⠀⣾⣿⣧⠀⠀⠀⠀⠀⠀⢀⣿⣿⣿⣿⣿⣿⣿⣿⣿⣿⣿⣿⣿⣿⣿⣿⣿⣿⣿⣿⣿⣿⣿⣿⣿⣿⣿⣿⣿⣿⣿⣿⣿⣿⣿⣿⣿⣿⣿⣿⣿⣿⡇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⣿⣿⣿⣿⣿⣿⣿⣿⣿⣿⣿⣿⣿⣿⣿⣿⣿⣿⣿⣿⣿⣿⣿⣿⣿⣿⣿⣿⣿⣿⣿⣿⣿⣿⣿⣿⡏⠀⠉⠉⠉⠀⠀⠀⠀⠀⣠⣼⣿⣿⣿⣿⣿⣿⣿⣿⣿⣿⣿⣿⣿⣿⣿⣿⣿⣿⣿⣿⣿⣿⣿⣿⣿⣿⣿⣿⣿⣿⣿⣿⣿⣿⣿⣿⣿⣿⣿⣿⣿⣿⡇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⣿⣿⣿⣿⣿⣿⣿⣿⣿⣿⣿⣿⣿⣿⣿⣿⣿⣿⣿⣿⣿⣿⣿⣿⣿⣿⣿⣿⣿⣿⣿⣿⣿⣿⣿⣿⣷⠀⣴⠀⠀⠀⠀⠀⠀⠀⠈⣿⣿⣿⣿⣿⣿⣿⣿⣿⣿⣿⣿⣿⣿⣿⣿⣿⣿⣿⣿⣿⣿⣿⣿⣿⣿⣿⣿⣿⣿⣿⣿⣿⣿⣿⣿⣿⣿⣿⣿⣿⣿⣿⡇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⣿⣿⣿⣿⣿⣿⣿⣿⣿⣿⣿⣿⣿⣿⣿⣿⣿⣿⣿⣿⣿⣿⣿⣿⣿⣿⣿⣿⣿⣿⣿⣿⣿⣿⣿⣿⣿⠀⣿⠀⠀⠀⠀⠀⠀⠀⠀⢿⣿⣿⣿⣿⣿⣿⣿⣿⣿⣿⣿⣿⣿⣿⣿⣿⣿⣿⣿⣿⣿⣿⣿⣿⣿⣿⣿⣿⣿⣿⣿⣿⣿⣿⣿⣿⣿⣿⣿⣿⣿⣿⡇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⣿⣿⣿⣿⣿⣿⣿⣿⣿⣿⣿⣿⣿⣿⣿⣿⣿⣿⣿⣿⣿⣿⣿⣿⣿⣿⣿⣿⣿⣿⣿⣿⣿⣿⣿⣿⣿⠀⣿⣄⣀⠀⠀⠀⠀⠀⠀⢸⣿⣿⣿⣿⣿⣿⣿⣿⣿⣿⣿⣿⣿⣿⣿⣿⣿⣿⣿⣿⣿⣿⣿⣿⣿⣿⣿⣿⣿⣿⣿⣿⣿⣿⣿⣿⣿⣿⣿⣿⣿⣿⡇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⣿⣿⣿⣿⣿⣿⣿⣿⣿⣿⣿⣿⣿⣿⣿⣿⣿⣿⣿⣿⣿⣿⣿⣿⣿⣿⣿⣿⣿⣿⣿⣿⣿⣿⣿⣿⣿⠂⢹⣿⡿⠀⠀⠀⠀⠀⠀⠘⣿⣿⣿⣿⣿⣿⣿⣿⣿⣿⣿⣿⣿⣿⣿⣿⣿⣿⣿⣿⣿⣿⣿⣿⣿⣿⣿⣿⣿⣿⣿⣿⣿⣿⣿⣿⣿⣿⣿⣿⣿⣿⡇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⣿⣿⣿⣿⣿⣿⣿⣿⣿⣿⣿⣿⣿⣿⣿⣿⣿⣿⣿⣿⣿⣿⣿⣿⣿⣿⣿⣿⣿⣿⣿⣿⣿⣿⣿⣿⣿⠀⠘⣿⠁⠀⠀⠀⠀⠀⠀⠀⢻⣿⣿⣿⣿⣿⣿⣿⣿⣿⣿⣿⣿⣿⣿⣿⣿⣿⣿⣿⣿⣿⣿⣿⣿⣿⣿⣿⣿⣿⣿⣿⣿⣿⣿⣿⣿⣿⣿⣿⣿⣿⡇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⣿⣿⣿⣿⣿⣿⣿⣿⣿⣿⣿⣿⣿⣿⣿⣿⣿⣿⣿⣿⣿⣿⣿⣿⣿⣿⣿⣿⣿⣿⣿⣿⣿⣿⣿⣿⣿⠀⠀⡿⠧⠀⠀⠀⠀⠀⠀⠀⠈⣿⣿⣿⣿⣿⣿⣿⣿⣿⣿⣿⣿⣿⣿⣿⣿⣿⣿⣿⣿⣿⣿⣿⣿⣿⣿⣿⣿⣿⣿⣿⣿⣿⣿⣿⣿⣿⣿⣿⣿⣿⡇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⣿⣿⣿⣿⣿⣿⣿⣿⣿⣿⣿⣿⣿⣿⣿⣿⣿⣿⣿⣿⣿⣿⣿⣿⣿⣿⣿⣿⣿⣿⣿⣿⣿⣿⣿⣿⡟⠀⠀⢀⠀⠀⠀⠀⠀⠀⠀⠀⠀⣿⣿⣿⣿⣿⣿⣿⣿⣿⣿⣿⣿⣿⣿⣿⣿⣿⣿⣿⣿⣿⣿⣿⣿⣿⣿⣿⣿⣿⣿⣿⣿⣿⣿⣿⣿⣿⣿⣿⣿⠟⠁</a:t>
            </a:r>
            <a:br/>
            <a:r>
              <a:t>⣿⣿⣿⣿⣿⣿⣿⣿⣿⣿⣿⣿⣿⣿⣿⣿⣿⣿⣿⣿⣿⣿⣿⣿⣿⣿⣿⣿⣿⣿⣿⣿⣿⣿⣿⣿⠃⠀⠀⠈⢀⡄⠀⠀⠀⠀⠀⠀⠀⣿⣿⣿⣿⣿⣿⣿⣿⣿⣿⣿⣿⣿⣿⣿⣿⣿⣿⣿⣿⣿⣿⣿⣿⣿⣿⣿⣿⣿⣿⣿⣿⣿⣿⣿⣿⣿⣿⡿⠃⠀⠀</a:t>
            </a:r>
            <a:br/>
            <a:r>
              <a:t>⠉⠛⠻⣿⣿⣿⣿⣿⣿⣿⣿⣿⣿⣿⣿⣿⣿⣿⣿⣿⣿⣿⣿⣿⣿⣿⣿⣿⣿⣿⣿⣿⣿⣿⣿⡟⠀⠀⠀⠀⢀⠀⠀⠀⠀⠀⠀⠀⠀⣼⣿⣿⣿⣿⣿⣿⣿⣿⣿⣿⣿⣿⣿⣿⣿⣿⣿⣿⣿⣿⣿⣿⣿⣿⣿⣿⣿⣿⣿⣿⣿⣿⣿⣿⣿⣿⡿⠁⠀⠀⠀</a:t>
            </a:r>
            <a:br/>
            <a:r>
              <a:t>⠀⠀⠀⢸⣿⣿⣿⣿⣿⣿⣿⣿⣿⣿⣿⣿⣿⣿⣿⣿⣿⣿⣿⣿⣿⣿⣿⣿⣿⣿⣿⣿⣿⣿⣿⠃⠀⠀⠀⠀⠈⢿⣧⣀⣀⠀⠀⢀⣴⣿⣿⣿⣿⣿⣿⣿⣿⣿⣿⣿⣿⣿⣿⣿⣿⣿⣿⣿⣿⣿⣿⣿⣿⣿⣿⣿⣿⣿⣿⣿⣿⣿⣿⣿⣿⡟⠁⠀⠀⠀⠀</a:t>
            </a:r>
            <a:br/>
            <a:r>
              <a:t>⠀⠀⠀⣾⣿⣿⣿⣿⣿⣿⣿⣿⣿⣿⣿⣿⣿⣿⣿⣿⣿⣿⣿⣿⣿⣿⣿⣿⣿⣿⣿⣿⣿⣿⠇⠀⠀⠀⠀⠀⠀⠘⣿⣿⣿⣿⣿⣿⣿⣿⣿⣿⣿⣿⣿⣿⣿⣿⣿⣿⣿⣿⣿⣿⣿⣿⣿⣿⣿⣿⣿⣿⣿⣿⣿⣿⣿⣿⣿⣿⣿⣿⣿⣿⣿⠃⠀⠀⠀⠀⠀</a:t>
            </a:r>
            <a:br/>
            <a:r>
              <a:t>⠀⠀⣴⣿⣿⣿⣿⣿⣿⣿⣿⣿⣿⣿⣿⣿⣿⣿⣿⣿⣿⣿⣿⣿⣿⣿⣿⣿⣿⣿⣿⣿⣿⣿⡄⠀⠀⠀⠀⠀⠀⠀⣿⣿⣿⣿⣿⣿⣿⣿⣿⣿⣿⣿⣿⣿⣿⣿⣿⣿⣿⣿⣿⣿⣿⣿⣿⣿⣿⣿⣿⣿⣿⣿⣿⣿⣿⣿⣿⣿⣿⣿⣿⣿⡇⠀⠀⠀⠀⠀⠀</a:t>
            </a:r>
            <a:br/>
            <a:r>
              <a:t>⠀⣾⣿⣿⣿⣿⣿⣿⣿⣿⣿⣿⣿⣿⣿⣿⣿⣿⣿⣿⣿⣿⣿⣿⣿⣿⣿⣿⣿⣿⣿⣿⣿⣿⣿⣧⡀⠀⠀⠀⢀⣼⣿⣿⣿⣿⣿⣿⣿⣿⣿⣿⣿⣿⣿⣿⣿⣿⣿⣿⣿⣿⣿⣿⣿⣿⣿⣿⣿⣿⣿⣿⣿⣿⣿⣿⣿⣿⣿⣿⣿⣿⣿⣿⠀⠀⠀⠀⠀⠀⠀</a:t>
            </a:r>
            <a:br/>
            <a:r>
              <a:t>⠀⠉⢻⣿⣿⣿⣿⣿⣿⣿⣿⣿⣿⣿⣿⣿⣿⣿⣿⣿⣿⣿⣿⣿⣿⣿⣿⣿⣿⣿⣿⣿⣿⣿⣿⣿⣿⣿⣶⣾⣿⣿⣿⣿⣿⣿⣿⣿⣿⣿⣿⣿⣿⣿⣿⣿⣿⣿⣿⣿⣿⣿⣿⣿⣿⣿⣿⣿⣿⣿⣿⣿⣿⣿⣿⣿⣿⣿⣿⣿⣿⣿⣿⣿⡆⠀⠀⠀⠀⠀⠀</a:t>
            </a:r>
            <a:br/>
            <a:r>
              <a:t>⠀⢀⣾⣿⣿⣿⣿⣿⣿⣿⣿⣿⣿⣿⣿⣿⣿⣿⣿⣿⣿⣿⣿⣿⣿⣿⣿⣿⣿⣿⣿⣿⣿⣿⣿⣿⣿⣿⣿⣿⣿⣿⣿⣿⣿⣿⣿⣿⣿⣿⣿⣿⣿⣿⣿⣿⣿⣿⣿⣿⣿⣿⣿⣿⣿⣿⣿⣿⣿⣿⣿⣿⣿⣿⣿⣿⣿⣿⣿⣿⣿⣿⣿⣿⣿⣦⣄⣀⠀⠀⠀</a:t>
            </a:r>
            <a:br/>
            <a:r>
              <a:t>⣴⣿⣿⣿⣿⣿⣿⣿⣿⣿⣿⣿⣿⣿⣿⣿⣿⣿⣿⣿⣿⣿⣿⣿⣿⣿⣿⣿⣿⣿⣿⣿⣿⣿⣿⣿⣿⣿⣿⣿⣿⣿⣿⣿⣿⣿⣿⣿⣿⣿⣿⣿⣿⣿⣿⣿⣿⣿⣿⣿⣿⣿⣿⣿⣿⣿⣿⣿⣿⣿⣿⣿⣿⣿⣿⣿⣿⣿⣿⣿⣿⣿⣿⣿⣿⣿⣿⣿⣿⣿⡆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⣿⣿⣿⣿⣿⣿⣿⣿⣿⣿⣿⣿⣿⣿⣿⣿⣿⣿⣿⣿⣿⣿⣿⣿⣿⣿⣿⣿⣿⣿⣿⣿⣿⣿⣿⣟⠉⣻⣿⣿⣿⣿⣿⣿⣿⣿⣿⣿⣿⣿⣿⣿⣿⣿⣿⣿⣿⣿⣿⣿⣿⣿⣿⣿⣿⣿⣿⣿⣿⣿⣿⣿⣿⣿⣿⣿⣿⣿⣿⣿⣿⣿⣿⣿⣿⣿⣿⣿⣿⣿⡇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⣿⣿⣿⣿⣿⣿⣿⣿⣿⣿⣿⣿⣿⣿⣿⣿⣿⣿⣿⣿⣿⣿⣿⣿⣿⣿⣿⣿⣿⣿⣿⣿⣿⣿⣿⣿⡆⢸⣿⣿⣿⣿⣿⠿⠿⣿⣿⣿⣿⣿⣿⣿⣿⣿⣿⣿⣿⣿⣿⣿⣿⣿⣿⣿⣿⣿⣿⣿⣿⣿⣿⣿⣿⣿⣿⣿⣿⣿⣿⣿⣿⣿⣿⣿⣿⣿⣿⣿⣿⣿⡇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⣿⣿⣿⣿⣿⣿⣿⣿⣿⣿⣿⣿⣿⣿⣿⣿⣿⣿⣿⣿⣿⣿⣿⣿⣿⣿⣿⣿⣿⣿⣿⣿⣿⣿⣿⣿⠃⠘⣿⣿⣿⠋⠀⠀⠀⠈⠻⣿⣿⣿⣿⣿⣿⣿⣿⣿⣿⣿⣿⣿⣿⣿⣿⣿⣿⣿⣿⣿⣿⣿⣿⣿⣿⣿⣿⣿⣿⣿⣿⣿⣿⣿⣿⣿⣿⣿⣿⣿⣿⣿⡇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⣿⣿⣿⣿⣿⣿⣿⣿⣿⣿⣿⣿⣿⣿⣿⣿⣿⣿⣿⣿⣿⣿⣿⣿⣿⣿⣿⣿⣿⣿⣿⣿⣿⣿⣿⡿⠀⠀⠀⣿⡇⠀⠀⠀⠀⠀⠀⢹⣿⣿⣿⣿⣿⣿⣿⣿⣿⣿⣿⣿⣿⣿⣿⣿⣿⣿⣿⣿⣿⣿⣿⣿⣿⣿⣿⣿⣿⣿⣿⣿⣿⣿⣿⣿⣿⣿⣿⣿⣿⣿⡇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⣿⣿⣿⣿⣿⣿⣿⣿⣿⣿⣿⣿⣿⣿⣿⣿⣿⣿⣿⣿⣿⣿⣿⣿⣿⣿⣿⣿⣿⣿⣿⣿⣿⣿⣿⣧⠀⠀⠀⠁⠀⠀⠀⠀⠀⠀⠀⠈⣿⣿⣿⣿⣿⣿⣿⣿⣿⣿⣿⣿⣿⣿⣿⣿⣿⣿⣿⣿⣿⣿⣿⣿⣿⣿⣿⣿⣿⣿⣿⣿⣿⣿⣿⣿⣿⣿⣿⣿⣿⣿⡇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⣿⣿⣿⣿⣿⣿⣿⣿⣿⣿⣿⣿⣿⣿⣿⣿⣿⣿⣿⣿⣿⣿⣿⣿⣿⣿⣿⣿⣿⣿⣿⣿⣿⣿⣿⣿⡇⢀⣴⣶⡖⠀⠀⠀⠀⠀⠀⠀⣿⣿⣿⣿⣿⣿⣿⣿⣿⣿⣿⣿⣿⣿⣿⣿⣿⣿⣿⣿⣿⣿⣿⣿⣿⣿⣿⣿⣿⣿⣿⣿⣿⣿⣿⣿⣿⣿⣿⣿⣿⣿⡇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⣿⣿⣿⣿⣿⣿⣿⣿⣿⣿⣿⣿⣿⣿⣿⣿⣿⣿⣿⣿⣿⣿⣿⣿⣿⣿⣿⣿⣿⣿⣿⣿⣿⣿⣿⣿⡇⠘⢿⢿⣷⠀⠀⠀⠀⠀⠀⠀⣿⣿⣿⣿⣿⣿⣿⣿⣿⣿⣿⣿⣿⣿⣿⣿⣿⣿⣿⣿⣿⣿⣿⣿⣿⣿⣿⣿⣿⣿⣿⣿⣿⣿⣿⣿⣿⣿⣿⣿⣿⣿⡇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⣿⣿⣿⣿⣿⣿⣿⣿⣿⣿⣿⣿⣿⣿⣿⣿⣿⣿⣿⣿⣿⣿⣿⣿⣿⣿⣿⣿⣿⣿⣿⣿⣿⣿⣿⣿⡇⠀⠀⠀⠀⠀⠀⠀⠀⠀⢀⣤⣿⣿⣿⣿⣿⣿⣿⣿⣿⣿⣿⣿⣿⣿⣿⣿⣿⣿⣿⣿⣿⣿⣿⣿⣿⣿⣿⣿⣿⣿⣿⣿⣿⣿⣿⣿⣿⣿⣿⣿⣿⣿⡇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⣿⣿⣿⣿⣿⣿⣿⣿⣿⣿⣿⣿⣿⣿⣿⣿⣿⣿⣿⣿⣿⣿⣿⣿⣿⣿⣿⣿⣿⣿⣿⣿⣿⣿⣿⣿⣷⢸⡇⠀⠀⠀⠀⠀⠀⠀⠀⣿⣿⣿⣿⣿⣿⣿⣿⣿⣿⣿⣿⣿⣿⣿⣿⣿⣿⣿⣿⣿⣿⣿⣿⣿⣿⣿⣿⣿⣿⣿⣿⣿⣿⣿⣿⣿⣿⣿⣿⣿⣿⣿⡇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⣿⣿⣿⣿⣿⣿⣿⣿⣿⣿⣿⣿⣿⣿⣿⣿⣿⣿⣿⣿⣿⣿⣿⣿⣿⣿⣿⣿⣿⣿⣿⣿⣿⣿⣿⣿⣿⢸⡇⠀⠀⠀⠀⠀⠀⠀⠀⢹⣿⣿⣿⣿⣿⣿⣿⣿⣿⣿⣿⣿⣿⣿⣿⣿⣿⣿⣿⣿⣿⣿⣿⣿⣿⣿⣿⣿⣿⣿⣿⣿⣿⣿⣿⣿⣿⣿⣿⣿⣿⣿⡇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⣿⣿⣿⣿⣿⣿⣿⣿⣿⣿⣿⣿⣿⣿⣿⣿⣿⣿⣿⣿⣿⣿⣿⣿⣿⣿⣿⣿⣿⣿⣿⣿⣿⣿⣿⣿⣿⠀⣷⣶⡶⠀⠀⠀⠀⠀⠀⢸⣿⣿⣿⣿⣿⣿⣿⣿⣿⣿⣿⣿⣿⣿⣿⣿⣿⣿⣿⣿⣿⣿⣿⣿⣿⣿⣿⣿⣿⣿⣿⣿⣿⣿⣿⣿⣿⣿⣿⣿⣿⣿⡇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⣿⣿⣿⣿⣿⣿⣿⣿⣿⣿⣿⣿⣿⣿⣿⣿⣿⣿⣿⣿⣿⣿⣿⣿⣿⣿⣿⣿⣿⣿⣿⣿⣿⣿⣿⣿⡏⠀⢿⣿⡇⠀⠀⠀⠀⠀⠀⠘⣿⣿⣿⣿⣿⣿⣿⣿⣿⣿⣿⣿⣿⣿⣿⣿⣿⣿⣿⣿⣿⣿⣿⣿⣿⣿⣿⣿⣿⣿⣿⣿⣿⣿⣿⣿⣿⣿⣿⣿⣿⣿⡇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⣿⣿⣿⣿⣿⣿⣿⣿⣿⣿⣿⣿⣿⣿⣿⣿⣿⣿⣿⣿⣿⣿⣿⣿⣿⣿⣿⣿⣿⣿⣿⣿⣿⣿⣿⣿⡇⠀⢸⣿⡀⠀⠀⠀⠀⠀⠀⠀⢻⣿⣿⣿⣿⣿⣿⣿⣿⣿⣿⣿⣿⣿⣿⣿⣿⣿⣿⣿⣿⣿⣿⣿⣿⣿⣿⣿⣿⣿⣿⣿⣿⣿⣿⣿⣿⣿⣿⣿⣿⣿⡇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⣿⣿⣿⣿⣿⣿⣿⣿⣿⣿⣿⣿⣿⣿⣿⣿⣿⣿⣿⣿⣿⣿⣿⣿⣿⣿⣿⣿⣿⣿⣿⣿⣿⣿⣿⣿⡇⠀⠸⠟⠣⠀⠀⠀⠀⠀⠀⠀⠀⣿⣿⣿⣿⣿⣿⣿⣿⣿⣿⣿⣿⣿⣿⣿⣿⣿⣿⣿⣿⣿⣿⣿⣿⣿⣿⣿⣿⣿⣿⣿⣿⣿⣿⣿⣿⣿⣿⣿⣿⣿⡇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⣿⣿⣿⣿⣿⣿⣿⣿⣿⣿⣿⣿⣿⣿⣿⣿⣿⣿⣿⣿⣿⣿⣿⣿⣿⣿⣿⣿⣿⣿⣿⣿⣿⣿⣿⣿⠁⠀⠀⢄⠀⠀⠀⠀⠀⠀⠀⠀⠠⣿⣿⣿⣿⣿⣿⣿⣿⣿⣿⣿⣿⣿⣿⣿⣿⣿⣿⣿⣿⣿⣿⣿⣿⣿⣿⣿⣿⣿⣿⣿⣿⣿⣿⣿⣿⣿⣿⣿⣿⣿⡇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⣿⣿⣿⣿⣿⣿⣿⣿⣿⣿⣿⣿⣿⣿⣿⣿⣿⣿⣿⣿⣿⣿⣿⣿⣿⣿⣿⣿⣿⣿⣿⣿⣿⣿⣿⡇⠀⠀⠀⠘⠠⠆⠀⠀⠀⠀⠀⠀⠀⢿⣿⣿⣿⣿⣿⣿⣿⣿⣿⣿⣿⣿⣿⣿⣿⣿⣿⣿⣿⣿⣿⣿⣿⣿⣿⣿⣿⣿⣿⣿⣿⣿⣿⣿⣿⣿⣿⣿⣿⣿⡇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⣿⣿⣿⣿⣿⣿⣿⣿⣿⣿⣿⣿⣿⣿⣿⣿⣿⣿⣿⣿⣿⣿⣿⣿⣿⣿⣿⣿⣿⣿⣿⣿⣿⣿⡿⠀⠀⠀⠀⠀⢠⣀⡀⠀⠀⠀⠀⠀⠀⣾⣿⣿⣿⣿⣿⣿⣿⣿⣿⣿⣿⣿⣿⣿⣿⣿⣿⣿⣿⣿⣿⣿⣿⣿⣿⣿⣿⣿⣿⣿⣿⣿⣿⣿⣿⣿⣿⣿⣿⠏⠀</a:t>
            </a:r>
            <a:br/>
            <a:r>
              <a:t>⣿⣿⣿⣿⣿⣿⣿⣿⣿⣿⣿⣿⣿⣿⣿⣿⣿⣿⣿⣿⣿⣿⣿⣿⣿⣿⣿⣿⣿⣿⣿⣿⣿⣿⠁⠀⠀⠀⠀⠀⠀⢿⣷⣤⣄⣀⣀⣠⣾⣿⣿⣿⣿⣿⣿⣿⣿⣿⣿⣿⣿⣿⣿⣿⣿⣿⣿⣿⣿⣿⣿⣿⣿⣿⣿⣿⣿⣿⣿⣿⣿⣿⣿⣿⣿⣿⣿⣿⠃⠀⠀</a:t>
            </a:r>
            <a:br/>
            <a:r>
              <a:t>⠀⠉⠻⣿⣿⣿⣿⣿⣿⣿⣿⣿⣿⣿⣿⣿⣿⣿⣿⣿⣿⣿⣿⣿⣿⣿⣿⣿⣿⣿⣿⣿⣿⣧⠀⠀⠀⠀⠀⠀⠀⣸⣿⣿⣿⣿⣿⣿⣿⣿⣿⣿⣿⣿⣿⣿⣿⣿⣿⣿⣿⣿⣿⣿⣿⣿⣿⣿⣿⣿⣿⣿⣿⣿⣿⣿⣿⣿⣿⣿⣿⣿⣿⣿⣿⣿⣿⠃⠀⠀⠀</a:t>
            </a:r>
            <a:br/>
            <a:r>
              <a:t>⠀⠀⠀⣿⣿⣿⣿⣿⣿⣿⣿⣿⣿⣿⣿⣿⣿⣿⣿⣿⣿⣿⣿⣿⣿⣿⣿⣿⣿⣿⣿⣿⣿⣿⣷⣄⠀⠀⠀⠀⣤⣿⣿⣿⣿⣿⣿⣿⣿⣿⣿⣿⣿⣿⣿⣿⣿⣿⣿⣿⣿⣿⣿⣿⣿⣿⣿⣿⣿⣿⣿⣿⣿⣿⣿⣿⣿⣿⣿⣿⣿⣿⣿⣿⣿⣿⠇⠀⠀⠀⠀</a:t>
            </a:r>
            <a:br/>
            <a:r>
              <a:t>⠀⠀⣼⣿⣿⣿⣿⣿⣿⣿⣿⣿⣿⣿⣿⣿⣿⣿⣿⣿⣿⣿⣿⣿⣿⣿⣿⣿⣿⣿⣿⣿⣿⣿⣿⣿⣿⣶⣶⣿⣿⣿⣿⣿⣿⣿⣿⣿⣿⣿⣿⣿⣿⣿⣿⣿⣿⣿⣿⣿⣿⣿⣿⣿⣿⣿⣿⣿⣿⣿⣿⣿⣿⣿⣿⣿⣿⣿⣿⣿⣿⣿⣿⣿⣿⡿⠀⠀⠀⠀⠀</a:t>
            </a:r>
            <a:br/>
            <a:r>
              <a:t>⢠⣾⣿⣿⣿⣿⣿⣿⣿⣿⣿⣿⣿⣿⣿⣿⣿⣿⣿⣿⣿⣿⣿⣿⣿⣿⣿⣿⣿⣿⣿⣿⣿⣿⣿⣿⣿⣿⣿⣿⣿⣿⣿⣿⣿⣿⣿⣿⣿⣿⣿⣿⣿⣿⣿⣿⣿⣿⣿⣿⣿⣿⣿⣿⣿⣿⣿⣿⣿⣿⣿⣿⣿⣿⣿⣿⣿⣿⣿⣿⣿⣿⣿⣿⣿⠇⠀⠀⠀⠀⠀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⣿⣿⣿⣿⣿⣿⣿⣿⣿⣿⣿⣿⣿⣿⣿⣿⣿⣿⣿⣿⣿⣿⣿⣿⣿⣿⣿⣿⣿⣿⣿⣿⣿⣿⣿⣿⣿⣿⣿⣿⣿⣿⣿⣿⣿⣿⣿⣿⣿⣿⣿⣿⣿⣿⣿⣿⣿⣿⣿⣿⣿⣿⣿⣿⣿⣿⣿⣿⣿⣿⣿⣿⣿⣿⣿⣿⣿⣿⣿⣿⣿⣿⣿⣿⣿⠀⠀⠀⠀⠀⠀</a:t>
            </a:r>
            <a:br/>
            <a:r>
              <a:t>⠈⣿⣿⣿⣿⣿⣿⣿⣿⣿⣿⣿⣿⣿⣿⣿⣿⣿⣿⣿⣿⣿⣿⣿⣿⣿⣿⣿⣿⣿⣿⣿⣿⣿⣿⣿⣿⣿⣿⣿⣿⣿⣿⣿⣿⣿⣿⣿⣿⣿⣿⣿⣿⣿⣿⣿⣿⣿⣿⣿⣿⣿⣿⣿⣿⣿⣿⣿⣿⣿⣿⣿⣿⣿⣿⣿⣿⣿⣿⣿⣿⣿⣿⣿⣿⠀⠀⠀⠀⠀⠀</a:t>
            </a:r>
            <a:br/>
            <a:r>
              <a:t>⣾⣿⣿⣿⣿⣿⣿⣿⣿⣿⣿⣿⣿⣿⣿⣿⣿⣿⣿⣿⣿⣿⣿⣿⣿⣿⣿⣿⣿⣿⣿⣿⣿⣿⣿⣿⣿⣿⣿⣿⣿⣿⣿⣿⣿⣿⣿⣿⣿⣿⣿⣿⣿⣿⣿⣿⣿⣿⣿⣿⣿⣿⣿⣿⣿⣿⣿⣿⣿⣿⣿⣿⣿⣿⣿⣿⣿⣿⣿⣿⣿⣿⣿⣿⣿⣧⠀⠀⠀⠀⠀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⣿⣿⣿⣿⣿⣿⣿⣿⣿⣿⣿⣿⣿⣿⣿⣿⣿⣿⣿⣿⣿⣿⣿⣿⣿⣿⣿⣿⣿⣿⣿⣿⣿⣿⣿⡏⠉⣿⣿⣿⣿⣿⣿⣿⣿⣿⣿⣿⣿⣿⣿⣿⣿⣿⣿⣿⣿⣿⣿⣿⣿⣿⣿⣿⣿⣿⣿⣿⣿⣿⣿⣿⣿⣿⣿⣿⣿⣿⣿⣿⣿⣿⣿⣿⣿⣿⣿⣿⣿⣿⡇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⣿⣿⣿⣿⣿⣿⣿⣿⣿⣿⣿⣿⣿⣿⣿⣿⣿⣿⣿⣿⣿⣿⣿⣿⣿⣿⣿⣿⣿⣿⣿⣿⣿⣿⣿⣿⠀⢹⣿⣿⣿⣿⠿⠛⠛⢿⣿⣿⣿⣿⣿⣿⣿⣿⣿⣿⣿⣿⣿⣿⣿⣿⣿⣿⣿⣿⣿⣿⣿⣿⣿⣿⣿⣿⣿⣿⣿⣿⣿⣿⣿⣿⣿⣿⣿⣿⣿⣿⣿⣿⡇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⣿⣿⣿⣿⣿⣿⣿⣿⣿⣿⣿⣿⣿⣿⣿⣿⣿⣿⣿⣿⣿⣿⣿⣿⣿⣿⣿⣿⣿⣿⣿⣿⣿⣿⣿⣿⠀⠘⢿⣿⡟⠁⠀⠀⠀⠀⠙⣿⣿⣿⣿⣿⣿⣿⣿⣿⣿⣿⣿⣿⣿⣿⣿⣿⣿⣿⣿⣿⣿⣿⣿⣿⣿⣿⣿⣿⣿⣿⣿⣿⣿⣿⣿⣿⣿⣿⣿⣿⣿⣿⡇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⣿⣿⣿⣿⣿⣿⣿⣿⣿⣿⣿⣿⣿⣿⣿⣿⣿⣿⣿⣿⣿⣿⣿⣿⣿⣿⣿⣿⣿⣿⣿⣿⣿⣿⣿⡟⠀⠀⠘⠿⠇⠀⠀⠀⠀⠀⠀⢹⣿⣿⣿⣿⣿⣿⣿⣿⣿⣿⣿⣿⣿⣿⣿⣿⣿⣿⣿⣿⣿⣿⣿⣿⣿⣿⣿⣿⣿⣿⣿⣿⣿⣿⣿⣿⣿⣿⣿⣿⣿⣿⡇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⣿⣿⣿⣿⣿⣿⣿⣿⣿⣿⣿⣿⣿⣿⣿⣿⣿⣿⣿⣿⣿⣿⣿⣿⣿⣿⣿⣿⣿⣿⣿⣿⣿⣿⣿⣿⡇⢸⣿⣿⡏⠀⠀⠀⠀⠀⠀⠀⢿⣿⣿⣿⣿⣿⣿⣿⣿⣿⣿⣿⣿⣿⣿⣿⣿⣿⣿⣿⣿⣿⣿⣿⣿⣿⣿⣿⣿⣿⣿⣿⣿⣿⣿⣿⣿⣿⣿⣿⣿⣿⡇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⣿⣿⣿⣿⣿⣿⣿⣿⣿⣿⣿⣿⣿⣿⣿⣿⣿⣿⣿⣿⣿⣿⣿⣿⣿⣿⣿⣿⣿⣿⣿⣿⣿⣿⣿⣿⠃⠘⠛⠛⠻⠀⠀⠀⠀⠀⠀⠀⢸⣿⣿⣿⣿⣿⣿⣿⣿⣿⣿⣿⣿⣿⣿⣿⣿⣿⣿⣿⣿⣿⣿⣿⣿⣿⣿⣿⣿⣿⣿⣿⣿⣿⣿⣿⣿⣿⣿⣿⣿⣿⡇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⣿⣿⣿⣿⣿⣿⣿⣿⣿⣿⣿⣿⣿⣿⣿⣿⣿⣿⣿⣿⣿⣿⣿⣿⣿⣿⣿⣿⣿⣿⣿⣿⣿⣿⣿⣿⡄⢠⡄⠀⠀⠀⠀⠀⠀⠀⠀⣰⣾⣿⣿⣿⣿⣿⣿⣿⣿⣿⣿⣿⣿⣿⣿⣿⣿⣿⣿⣿⣿⣿⣿⣿⣿⣿⣿⣿⣿⣿⣿⣿⣿⣿⣿⣿⣿⣿⣿⣿⣿⣿⡇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⣿⣿⣿⣿⣿⣿⣿⣿⣿⣿⣿⣿⣿⣿⣿⣿⣿⣿⣿⣿⣿⣿⣿⣿⣿⣿⣿⣿⣿⣿⣿⣿⣿⣿⣿⣿⡇⢸⠀⠀⠀⠀⠀⠀⠀⠀⠀⢿⣿⣿⣿⣿⣿⣿⣿⣿⣿⣿⣿⣿⣿⣿⣿⣿⣿⣿⣿⣿⣿⣿⣿⣿⣿⣿⣿⣿⣿⣿⣿⣿⣿⣿⣿⣿⣿⣿⣿⣿⣿⣿⡇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⣿⣿⣿⣿⣿⣿⣿⣿⣿⣿⣿⣿⣿⣿⣿⣿⣿⣿⣿⣿⣿⣿⣿⣿⣿⣿⣿⣿⣿⣿⣿⣿⣿⣿⣿⣿⡇⢠⣀⣀⣠⠀⠀⠀⠀⠀⠀⢸⣿⣿⣿⣿⣿⣿⣿⣿⣿⣿⣿⣿⣿⣿⣿⣿⣿⣿⣿⣿⣿⣿⣿⣿⣿⣿⣿⣿⣿⣿⣿⣿⣿⣿⣿⣿⣿⣿⣿⣿⣿⣿⡇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⣿⣿⣿⣿⣿⣿⣿⣿⣿⣿⣿⣿⣿⣿⣿⣿⣿⣿⣿⣿⣿⣿⣿⣿⣿⣿⣿⣿⣿⣿⣿⣿⣿⣿⣿⣿⡟⠈⣿⣿⡇⠀⠀⠀⠀⠀⠀⢸⣿⣿⣿⣿⣿⣿⣿⣿⣿⣿⣿⣿⣿⣿⣿⣿⣿⣿⣿⣿⣿⣿⣿⣿⣿⣿⣿⣿⣿⣿⣿⣿⣿⣿⣿⣿⣿⣿⣿⣿⣿⣿⡇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⣿⣿⣿⣿⣿⣿⣿⣿⣿⣿⣿⣿⣿⣿⣿⣿⣿⣿⣿⣿⣿⣿⣿⣿⣿⣿⣿⣿⣿⣿⣿⣿⣿⣿⣿⣿⡇⠀⢿⣿⠇⠀⠀⠀⠀⠀⠀⠘⣿⣿⣿⣿⣿⣿⣿⣿⣿⣿⣿⣿⣿⣿⣿⣿⣿⣿⣿⣿⣿⣿⣿⣿⣿⣿⣿⣿⣿⣿⣿⣿⣿⣿⣿⣿⣿⣿⣿⣿⣿⣿⡇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⣿⣿⣿⣿⣿⣿⣿⣿⣿⣿⣿⣿⣿⣿⣿⣿⣿⣿⣿⣿⣿⣿⣿⣿⣿⣿⣿⣿⣿⣿⣿⣿⣿⣿⣿⣿⠁⠀⢸⣿⡀⠀⠀⠀⠀⠀⠀⠀⢹⣿⣿⣿⣿⣿⣿⣿⣿⣿⣿⣿⣿⣿⣿⣿⣿⣿⣿⣿⣿⣿⣿⣿⣿⣿⣿⣿⣿⣿⣿⣿⣿⣿⣿⣿⣿⣿⣿⣿⣿⣿⡇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⣿⣿⣿⣿⣿⣿⣿⣿⣿⣿⣿⣿⣿⣿⣿⣿⣿⣿⣿⣿⣿⣿⣿⣿⣿⣿⣿⣿⣿⣿⣿⣿⣿⣿⣿⡿⠀⠀⠘⠉⠓⠀⠀⠀⠀⠀⠀⠀⠀⣿⣿⣿⣿⣿⣿⣿⣿⣿⣿⣿⣿⣿⣿⣿⣿⣿⣿⣿⣿⣿⣿⣿⣿⣿⣿⣿⣿⣿⣿⣿⣿⣿⣿⣿⣿⣿⣿⣿⣿⣿⡇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⣿⣿⣿⣿⣿⣿⣿⣿⣿⣿⣿⣿⣿⣿⣿⣿⣿⣿⣿⣿⣿⣿⣿⣿⣿⣿⣿⣿⣿⣿⣿⣿⣿⣿⣿⠃⠀⠀⠀⢀⠀⠀⠀⠀⠀⠀⠀⠀⠐⣿⣿⣿⣿⣿⣿⣿⣿⣿⣿⣿⣿⣿⣿⣿⣿⣿⣿⣿⣿⣿⣿⣿⣿⣿⣿⣿⣿⣿⣿⣿⣿⣿⣿⣿⣿⣿⣿⣿⣿⣿⡇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⣿⣿⣿⣿⣿⣿⣿⣿⣿⣿⣿⣿⣿⣿⣿⣿⣿⣿⣿⣿⣿⣿⣿⣿⣿⣿⣿⣿⣿⣿⣿⣿⣿⡟⠀⠀⠀⠀⠀⠀⠀⢶⡆⠀⠀⠀⠀⠀⢀⣿⣿⣿⣿⣿⣿⣿⣿⣿⣿⣿⣿⣿⣿⣿⣿⣿⣿⣿⣿⣿⣿⣿⣿⣿⣿⣿⣿⣿⣿⣿⣿⣿⣿⣿⣿⣿⣿⣿⣿⣿⡇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⣿⣿⣿⣿⣿⣿⣿⣿⣿⣿⣿⣿⣿⣿⣿⣿⣿⣿⣿⣿⣿⣿⣿⣿⣿⣿⣿⣿⣿⣿⣿⣿⣿⣷⣄⠀⠀⠀⠀⠀⢀⣿⣿⣶⣤⣤⣤⣴⣿⣿⣿⣿⣿⣿⣿⣿⣿⣿⣿⣿⣿⣿⣿⣿⣿⣿⣿⣿⣿⣿⣿⣿⣿⣿⣿⣿⣿⣿⣿⣿⣿⣿⣿⣿⣿⣿⣿⣿⣿⣿⡇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⣿⣿⣿⣿⣿⣿⣿⣿⣿⣿⣿⣿⣿⣿⣿⣿⣿⣿⣿⣿⣿⣿⣿⣿⣿⣿⣿⣿⣿⣿⣿⣿⣿⣿⣿⣧⣤⢀⣀⣴⣿⣿⣿⣿⣿⣿⣿⣿⣿⣿⣿⣿⣿⣿⣿⣿⣿⣿⣿⣿⣿⣿⣿⣿⣿⣿⣿⣿⣿⣿⣿⣿⣿⣿⣿⣿⣿⣿⣿⣿⣿⣿⣿⣿⣿⣿⣿⣿⣿⣿⡇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⣿⣿⣿⣿⣿⣿⣿⣿⣿⣿⣿⣿⣿⣿⣿⣿⣿⣿⣿⣿⣿⣿⣿⣿⣿⣿⣿⣿⣿⣿⣿⣿⣿⣿⣿⣿⣿⣿⣿⣿⣿⣿⣿⣿⣿⣿⣿⣿⣿⣿⣿⣿⣿⣿⣿⣿⣿⣿⣿⣿⣿⣿⣿⣿⣿⣿⣿⣿⣿⣿⣿⣿⣿⣿⣿⣿⣿⣿⣿⣿⣿⣿⣿⣿⣿⣿⣿⣿⣿⡿⠃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⢿⣿⣿⣿⣿⣿⣿⣿⣿⣿⣿⣿⣿⣿⣿⣿⣿⣿⣿⣿⣿⣿⣿⣿⣿⣿⣿⣿⣿⣿⣿⣿⣿⣿⣿⣿⣿⣿⣿⣿⣿⣿⣿⣿⣿⣿⣿⣿⣿⣿⣿⣿⣿⣿⣿⣿⣿⣿⣿⣿⣿⣿⣿⣿⣿⣿⣿⣿⣿⣿⣿⣿⣿⣿⣿⣿⣿⣿⣿⣿⣿⣿⣿⣿⣿⣿⣿⣿⣿⠃⠀</a:t>
            </a:r>
            <a:br/>
            <a:r>
              <a:t>⠀⢻⣿⣿⣿⣿⣿⣿⣿⣿⣿⣿⣿⣿⣿⣿⣿⣿⣿⣿⣿⣿⣿⣿⣿⣿⣿⣿⣿⣿⣿⣿⣿⣿⣿⣿⣿⣿⣿⣿⣿⣿⣿⣿⣿⣿⣿⣿⣿⣿⣿⣿⣿⣿⣿⣿⣿⣿⣿⣿⣿⣿⣿⣿⣿⣿⣿⣿⣿⣿⣿⣿⣿⣿⣿⣿⣿⣿⣿⣿⣿⣿⣿⣿⣿⣿⣿⣿⡏⠀⠀</a:t>
            </a:r>
            <a:br/>
            <a:r>
              <a:t>⣀⣿⣿⣿⣿⣿⣿⣿⣿⣿⣿⣿⣿⣿⣿⣿⣿⣿⣿⣿⣿⣿⣿⣿⣿⣿⣿⣿⣿⣿⣿⣿⣿⣿⣿⣿⣿⣿⣿⣿⣿⣿⣿⣿⣿⣿⣿⣿⣿⣿⣿⣿⣿⣿⣿⣿⣿⣿⣿⣿⣿⣿⣿⣿⣿⣿⣿⣿⣿⣿⣿⣿⣿⣿⣿⣿⣿⣿⣿⣿⣿⣿⣿⣿⣿⣿⣿⣿⠀⠀⠀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⣿⣿⣿⣿⣿⣿⣿⣿⣿⣿⣿⣿⣿⣿⣿⣿⣿⣿⣿⣿⣿⣿⣿⣿⣿⣿⣿⣿⣿⣿⣿⣿⣿⣿⣿⡏⠉⣿⣿⣿⣿⣿⣿⣿⣿⣿⣿⣿⣿⣿⣿⣿⣿⣿⣿⣿⣿⣿⣿⣿⣿⣿⣿⣿⣿⣿⣿⣿⣿⣿⣿⣿⣿⣿⣿⣿⣿⣿⣿⣿⣿⣿⣿⣿⣿⣿⣿⣿⣿⣿⡇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⣿⣿⣿⣿⣿⣿⣿⣿⣿⣿⣿⣿⣿⣿⣿⣿⣿⣿⣿⣿⣿⣿⣿⣿⣿⣿⣿⣿⣿⣿⣿⣿⣿⣿⣿⣿⠀⢿⣿⣿⣿⣿⠿⠛⠛⢿⣿⣿⣿⣿⣿⣿⣿⣿⣿⣿⣿⣿⣿⣿⣿⣿⣿⣿⣿⣿⣿⣿⣿⣿⣿⣿⣿⣿⣿⣿⣿⣿⣿⣿⣿⣿⣿⣿⣿⣿⣿⣿⣿⣿⡇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⣿⣿⣿⣿⣿⣿⣿⣿⣿⣿⣿⣿⣿⣿⣿⣿⣿⣿⣿⣿⣿⣿⣿⣿⣿⣿⣿⣿⣿⣿⣿⣿⣿⣿⣿⡿⠀⠘⢿⣿⡟⠁⠀⠀⠀⠀⠙⣿⣿⣿⣿⣿⣿⣿⣿⣿⣿⣿⣿⣿⣿⣿⣿⣿⣿⣿⣿⣿⣿⣿⣿⣿⣿⣿⣿⣿⣿⣿⣿⣿⣿⣿⣿⣿⣿⣿⣿⣿⣿⣿⡇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⣿⣿⣿⣿⣿⣿⣿⣿⣿⣿⣿⣿⣿⣿⣿⣿⣿⣿⣿⣿⣿⣿⣿⣿⣿⣿⣿⣿⣿⣿⣿⣿⣿⣿⣿⡗⠀⠀⠸⠿⠇⠀⠀⠀⠀⠀⠀⢻⣿⣿⣿⣿⣿⣿⣿⣿⣿⣿⣿⣿⣿⣿⣿⣿⣿⣿⣿⣿⣿⣿⣿⣿⣿⣿⣿⣿⣿⣿⣿⣿⣿⣿⣿⣿⣿⣿⣿⣿⣿⣿⡇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⣿⣿⣿⣿⣿⣿⣿⣿⣿⣿⣿⣿⣿⣿⣿⣿⣿⣿⣿⣿⣿⣿⣿⣿⣿⣿⣿⣿⣿⣿⣿⣿⣿⣿⣿⣿⡇⢸⣿⣿⡏⠀⠀⠀⠀⠀⠀⠀⣿⣿⣿⣿⣿⣿⣿⣿⣿⣿⣿⣿⣿⣿⣿⣿⣿⣿⣿⣿⣿⣿⣿⣿⣿⣿⣿⣿⣿⣿⣿⣿⣿⣿⣿⣿⣿⣿⣿⣿⣿⣿⡇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⣿⣿⣿⣿⣿⣿⣿⣿⣿⣿⣿⣿⣿⣿⣿⣿⣿⣿⣿⣿⣿⣿⣿⣿⣿⣿⣿⣿⣿⣿⣿⣿⣿⣿⣿⣿⠃⠈⠛⠛⠻⠀⠀⠀⠀⠀⠀⠀⢸⣿⣿⣿⣿⣿⣿⣿⣿⣿⣿⣿⣿⣿⣿⣿⣿⣿⣿⣿⣿⣿⣿⣿⣿⣿⣿⣿⣿⣿⣿⣿⣿⣿⣿⣿⣿⣿⣿⣿⣿⣿⡇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⣿⣿⣿⣿⣿⣿⣿⣿⣿⣿⣿⣿⣿⣿⣿⣿⣿⣿⣿⣿⣿⣿⣿⣿⣿⣿⣿⣿⣿⣿⣿⣿⣿⣿⣿⣿⡆⢠⡄⠀⠀⠀⠀⠀⠀⠀⠀⢀⣿⣿⣿⣿⣿⣿⣿⣿⣿⣿⣿⣿⣿⣿⣿⣿⣿⣿⣿⣿⣿⣿⣿⣿⣿⣿⣿⣿⣿⣿⣿⣿⣿⣿⣿⣿⣿⣿⣿⣿⣿⣿⡇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⣿⣿⣿⣿⣿⣿⣿⣿⣿⣿⣿⣿⣿⣿⣿⣿⣿⣿⣿⣿⣿⣿⣿⣿⣿⣿⣿⣿⣿⣿⣿⣿⣿⣿⣿⣿⣿⠘⠀⠀⠀⠀⠀⠀⠀⠀⠀⢸⣿⣿⣿⣿⣿⣿⣿⣿⣿⣿⣿⣿⣿⣿⣿⣿⣿⣿⣿⣿⣿⣿⣿⣿⣿⣿⣿⣿⣿⣿⣿⣿⣿⣿⣿⣿⣿⣿⣿⣿⣿⣿⡇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⣿⣿⣿⣿⣿⣿⣿⣿⣿⣿⣿⣿⣿⣿⣿⣿⣿⣿⣿⣿⣿⣿⣿⣿⣿⣿⣿⣿⣿⣿⣿⣿⣿⣿⣿⣿⣿⠀⣤⣤⣤⠀⠀⠀⠀⠀⠀⢸⣿⣿⣿⣿⣿⣿⣿⣿⣿⣿⣿⣿⣿⣿⣿⣿⣿⣿⣿⣿⣿⣿⣿⣿⣿⣿⣿⣿⣿⣿⣿⣿⣿⣿⣿⣿⣿⣿⣿⣿⣿⣿⡇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⣿⣿⣿⣿⣿⣿⣿⣿⣿⣿⣿⣿⣿⣿⣿⣿⣿⣿⣿⣿⣿⣿⣿⣿⣿⣿⣿⣿⣿⣿⣿⣿⣿⣿⣿⣿⡟⠀⢿⣿⡇⠀⠀⠀⠀⠀⠀⢸⣿⣿⣿⣿⣿⣿⣿⣿⣿⣿⣿⣿⣿⣿⣿⣿⣿⣿⣿⣿⣿⣿⣿⣿⣿⣿⣿⣿⣿⣿⣿⣿⣿⣿⣿⣿⣿⣿⣿⣿⣿⣿⡇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⣿⣿⣿⣿⣿⣿⣿⣿⣿⣿⣿⣿⣿⣿⣿⣿⣿⣿⣿⣿⣿⣿⣿⣿⣿⣿⣿⣿⣿⣿⣿⣿⣿⣿⣿⣿⡇⠀⢸⣿⠇⠀⠀⠀⠀⠀⠀⠈⣿⣿⣿⣿⣿⣿⣿⣿⣿⣿⣿⣿⣿⣿⣿⣿⣿⣿⣿⣿⣿⣿⣿⣿⣿⣿⣿⣿⣿⣿⣿⣿⣿⣿⣿⣿⣿⣿⣿⣿⣿⣿⡇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⣿⣿⣿⣿⣿⣿⣿⣿⣿⣿⣿⣿⣿⣿⣿⣿⣿⣿⣿⣿⣿⣿⣿⣿⣿⣿⣿⣿⣿⣿⣿⣿⣿⣿⣿⣿⡇⠀⠘⣿⡀⠀⠀⠀⠀⠀⠀⠀⠹⣿⣿⣿⣿⣿⣿⣿⣿⣿⣿⣿⣿⣿⣿⣿⣿⣿⣿⣿⣿⣿⣿⣿⣿⣿⣿⣿⣿⣿⣿⣿⣿⣿⣿⣿⣿⣿⣿⣿⣿⣿⡇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⣿⣿⣿⣿⣿⣿⣿⣿⣿⣿⣿⣿⣿⣿⣿⣿⣿⣿⣿⣿⣿⣿⣿⣿⣿⣿⣿⣿⣿⣿⣿⣿⣿⣿⣿⣿⠁⠀⠀⠙⠃⠀⠀⠀⠀⠀⠀⠀⠀⣿⣿⣿⣿⣿⣿⣿⣿⣿⣿⣿⣿⣿⣿⣿⣿⣿⣿⣿⣿⣿⣿⣿⣿⣿⣿⣿⣿⣿⣿⣿⣿⣿⣿⣿⣿⣿⣿⣿⣿⣿⡇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⣿⣿⣿⣿⣿⣿⣿⣿⣿⣿⣿⣿⣿⣿⣿⣿⣿⣿⣿⣿⣿⣿⣿⣿⣿⣿⣿⣿⣿⣿⣿⣿⣿⣿⣿⡇⠀⠀⠀⠀⠀⠀⠀⠀⠀⠀⠀⠀⠐⣿⣿⣿⣿⣿⣿⣿⣿⣿⣿⣿⣿⣿⣿⣿⣿⣿⣿⣿⣿⣿⣿⣿⣿⣿⣿⣿⣿⣿⣿⣿⣿⣿⣿⣿⣿⣿⣿⣿⣿⣿⡇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⣿⣿⣿⣿⣿⣿⣿⣿⣿⣿⣿⣿⣿⣿⣿⣿⣿⣿⣿⣿⣿⣿⣿⣿⣿⣿⣿⣿⣿⣿⣿⣿⣿⣿⠁⠀⠀⠀⠀⠀⠀⢰⡆⠀⠀⠀⠀⠀⢀⣿⣿⣿⣿⣿⣿⣿⣿⣿⣿⣿⣿⣿⣿⣿⣿⣿⣿⣿⣿⣿⣿⣿⣿⣿⣿⣿⣿⣿⣿⣿⣿⣿⣿⣿⣿⣿⣿⣿⣿⣿⡇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⣿⣿⣿⣿⣿⣿⣿⣿⣿⣿⣿⣿⣿⣿⣿⣿⣿⣿⣿⣿⣿⣿⣿⣿⣿⣿⣿⣿⣿⣿⣿⣿⣿⣿⣦⡀⠀⠀⠀⠀⣀⣿⣿⣶⣦⣤⣤⣴⣿⣿⣿⣿⣿⣿⣿⣿⣿⣿⣿⣿⣿⣿⣿⣿⣿⣿⣿⣿⣿⣿⣿⣿⣿⣿⣿⣿⣿⣿⣿⣿⣿⣿⣿⣿⣿⣿⣿⣿⣿⣿⡇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⣿⣿⣿⣿⣿⣿⣿⣿⣿⣿⣿⣿⣿⣿⣿⣿⣿⣿⣿⣿⣿⣿⣿⣿⣿⣿⣿⣿⣿⣿⣿⣿⣿⣿⣿⣿⣶⣄⣤⣴⣿⣿⣿⣿⣿⣿⣿⣿⣿⣿⣿⣿⣿⣿⣿⣿⣿⣿⣿⣿⣿⣿⣿⣿⣿⣿⣿⣿⣿⣿⣿⣿⣿⣿⣿⣿⣿⣿⣿⣿⣿⣿⣿⣿⣿⣿⣿⣿⣿⣿⡇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⣿⣿⣿⣿⣿⣿⣿⣿⣿⣿⣿⣿⣿⣿⣿⣿⣿⣿⣿⣿⣿⣿⣿⣿⣿⣿⣿⣿⣿⣿⣿⣿⣿⣿⣿⠉⢹⣿⣿⣿⣿⣿⣿⣿⣿⣿⣿⣿⣿⣿⣿⣿⣿⣿⣿⣿⣿⣿⣿⣿⣿⣿⣿⣿⣿⣿⣿⣿⣿⣿⣿⣿⣿⣿⣿⣿⣿⣿⣿⣿⣿⣿⣿⣿⣿⣿⣿⣿⣿⣿⡇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⣿⣿⣿⣿⣿⣿⣿⣿⣿⣿⣿⣿⣿⣿⣿⣿⣿⣿⣿⣿⣿⣿⣿⣿⣿⣿⣿⣿⣿⣿⣿⣿⣿⣿⣿⣿⠀⢿⣿⣿⣿⣿⠿⠛⠛⠻⣿⣿⣿⣿⣿⣿⣿⣿⣿⣿⣿⣿⣿⣿⣿⣿⣿⣿⣿⣿⣿⣿⣿⣿⣿⣿⣿⣿⣿⣿⣿⣿⣿⣿⣿⣿⣿⣿⣿⣿⣿⣿⣿⣿⡇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⣿⣿⣿⣿⣿⣿⣿⣿⣿⣿⣿⣿⣿⣿⣿⣿⣿⣿⣿⣿⣿⣿⣿⣿⣿⣿⣿⣿⣿⣿⣿⣿⣿⣿⣿⣿⠀⠘⢿⣿⡿⠃⠀⠀⠀⠀⠈⣿⣿⣿⣿⣿⣿⣿⣿⣿⣿⣿⣿⣿⣿⣿⣿⣿⣿⣿⣿⣿⣿⣿⣿⣿⣿⣿⣿⣿⣿⣿⣿⣿⣿⣿⣿⣿⣿⣿⣿⣿⣿⣿⡇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⣿⣿⣿⣿⣿⣿⣿⣿⣿⣿⣿⣿⣿⣿⣿⣿⣿⣿⣿⣿⣿⣿⣿⣿⣿⣿⣿⣿⣿⣿⣿⣿⣿⣿⣿⡟⠀⠀⠀⡿⠇⠀⠀⠀⠀⠀⠀⢸⣿⣿⣿⣿⣿⣿⣿⣿⣿⣿⣿⣿⣿⣿⣿⣿⣿⣿⣿⣿⣿⣿⣿⣿⣿⣿⣿⣿⣿⣿⣿⣿⣿⣿⣿⣿⣿⣿⣿⣿⣿⣿⡇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⣿⣿⣿⣿⣿⣿⣿⣿⣿⣿⣿⣿⣿⣿⣿⣿⣿⣿⣿⣿⣿⣿⣿⣿⣿⣿⣿⣿⣿⣿⣿⣿⣿⣿⣿⣿⣷⠀⣾⣿⣗⠁⠀⠀⠀⠀⠀⠈⢿⣿⣿⣿⣿⣿⣿⣿⣿⣿⣿⣿⣿⣿⣿⣿⣿⣿⣿⣿⣿⣿⣿⣿⣿⣿⣿⣿⣿⣿⣿⣿⣿⣿⣿⣿⣿⣿⣿⣿⣿⣿⡇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⣿⣿⣿⣿⣿⣿⣿⣿⣿⣿⣿⣿⣿⣿⣿⣿⣿⣿⣿⣿⣿⣿⣿⣿⣿⣿⣿⣿⣿⣿⣿⣿⣿⣿⣿⣿⣿⠀⠛⠟⠻⠆⠀⠀⠀⠀⠀⠀⢘⣿⣿⣿⣿⣿⣿⣿⣿⣿⣿⣿⣿⣿⣿⣿⣿⣿⣿⣿⣿⣿⣿⣿⣿⣿⣿⣿⣿⣿⣿⣿⣿⣿⣿⣿⣿⣿⣿⣿⣿⣿⡇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⣿⣿⣿⣿⣿⣿⣿⣿⣿⣿⣿⣿⣿⣿⣿⣿⣿⣿⣿⣿⣿⣿⣿⣿⣿⣿⣿⣿⣿⣿⣿⣿⣿⣿⣿⣿⣿⡇⠀⠀⠀⠀⠀⠀⠀⠀⠀⢠⣾⣿⣿⣿⣿⣿⣿⣿⣿⣿⣿⣿⣿⣿⣿⣿⣿⣿⣿⣿⣿⣿⣿⣿⣿⣿⣿⣿⣿⣿⣿⣿⣿⣿⣿⣿⣿⣿⣿⣿⣿⣿⡇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⣿⣿⣿⣿⣿⣿⣿⣿⣿⣿⣿⣿⣿⣿⣿⣿⣿⣿⣿⣿⣿⣿⣿⣿⣿⣿⣿⣿⣿⣿⣿⣿⣿⣿⣿⣿⣿⣷⠀⣶⣶⠀⠀⠀⠀⠀⠀⢸⣿⣿⣿⣿⣿⣿⣿⣿⣿⣿⣿⣿⣿⣿⣿⣿⣿⣿⣿⣿⣿⣿⣿⣿⣿⣿⣿⣿⣿⣿⣿⣿⣿⣿⣿⣿⣿⣿⣿⣿⣿⣿⡇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⣿⣿⣿⣿⣿⣿⣿⣿⣿⣿⣿⣿⣿⣿⣿⣿⣿⣿⣿⣿⣿⣿⣿⣿⣿⣿⣿⣿⣿⣿⣿⣿⣿⣿⣿⣿⣿⣿⠀⢿⡿⠀⠀⠀⠀⠀⠀⠈⣿⣿⣿⣿⣿⣿⣿⣿⣿⣿⣿⣿⣿⣿⣿⣿⣿⣿⣿⣿⣿⣿⣿⣿⣿⣿⣿⣿⣿⣿⣿⣿⣿⣿⣿⣿⣿⣿⣿⣿⣿⣿⡇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⣿⣿⣿⣿⣿⣿⣿⣿⣿⣿⣿⣿⣿⣿⣿⣿⣿⣿⣿⣿⣿⣿⣿⣿⣿⣿⣿⣿⣿⣿⣿⣿⣿⣿⣿⣿⣿⣿⠀⠘⡇⠀⠀⠀⠀⠀⠀⠀⣿⣿⣿⣿⣿⣿⣿⣿⣿⣿⣿⣿⣿⣿⣿⣿⣿⣿⣿⣿⣿⣿⣿⣿⣿⣿⣿⣿⣿⣿⣿⣿⣿⣿⣿⣿⣿⣿⣿⣿⣿⣿⡇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⣿⣿⣿⣿⣿⣿⣿⣿⣿⣿⣿⣿⣿⣿⣿⣿⣿⣿⣿⣿⣿⣿⣿⣿⣿⣿⣿⣿⣿⣿⣿⣿⣿⣿⣿⣿⣿⡿⠀⠀⠐⠀⠀⠀⠀⠀⠀⠀⠀⣿⣿⣿⣿⣿⣿⣿⣿⣿⣿⣿⣿⣿⣿⣿⣿⣿⣿⣿⣿⣿⣿⣿⣿⣿⣿⣿⣿⣿⣿⣿⣿⣿⣿⣿⣿⣿⣿⣿⣿⣿⡇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⣿⣿⣿⣿⣿⣿⣿⣿⣿⣿⣿⣿⣿⣿⣿⣿⣿⣿⣿⣿⣿⣿⣿⣿⣿⣿⣿⣿⣿⣿⣿⣿⣿⣿⣿⣷⡀⠀⠀⠀⠀⠀⠀⢠⣤⣀⣀⣤⣾⣿⣿⣿⣿⣿⣿⣿⣿⣿⣿⣿⣿⣿⣿⣿⣿⣿⣿⣿⣿⣿⣿⣿⣿⣿⣿⣿⣿⣿⣿⣿⣿⣿⣿⣿⣿⣿⣿⣿⣿⣿⡇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⣿⣿⣿⣿⣿⣿⣿⣿⣿⣿⣿⣿⣿⣿⣿⣿⣿⣿⣿⣿⣿⣿⣿⣿⣿⣿⣿⣿⣿⣿⣿⣿⣿⣿⣿⣿⣿⣦⡀⠀⠀⠀⢠⣼⣿⣿⣿⣿⣿⣿⣿⣿⣿⣿⣿⣿⣿⣿⣿⣿⣿⣿⣿⣿⣿⣿⣿⣿⣿⣿⣿⣿⣿⣿⣿⣿⣿⣿⣿⣿⣿⣿⣿⣿⣿⣿⣿⣿⣿⣿⡇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⣿⣿⣿⣿⣿⣿⣿⣿⣿⣿⣿⣿⣿⣿⣿⣿⣿⣿⣿⣿⣿⣿⣿⣿⣿⣿⣿⣿⣿⣿⣿⣿⣿⣿⣿⣿⣿⣿⣿⣷⣴⣾⣿⣿⣿⣿⣿⣿⣿⣿⣿⣿⣿⣿⣿⣿⣿⣿⣿⣿⣿⣿⣿⣿⣿⣿⣿⣿⣿⣿⣿⣿⣿⣿⣿⣿⣿⣿⣿⣿⣿⣿⣿⣿⣿⣿⣿⣿⣿⣿⡇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⣿⣿⣿⣿⣿⣿⣿⣿⣿⣿⣿⣿⣿⣿⣿⣿⣿⣿⣿⣿⣿⣿⣿⣿⣿⣿⣿⣿⣿⣿⣿⣿⣿⣿⣏⠉⢻⣿⣿⣿⣿⣿⣿⣿⣿⣿⣿⣿⣿⣿⣿⣿⣿⣿⣿⣿⣿⣿⣿⣿⣿⣿⣿⣿⣿⣿⣿⣿⣿⣿⣿⣿⣿⣿⣿⣿⣿⣿⣿⣿⣿⣿⣿⣿⣿⣿⣿⣿⣿⣿⡇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⣿⣿⣿⣿⣿⣿⣿⣿⣿⣿⣿⣿⣿⣿⣿⣿⣿⣿⣿⣿⣿⣿⣿⣿⣿⣿⣿⣿⣿⣿⣿⣿⣿⣿⣿⣿⠀⢿⣿⣿⣿⣿⡿⠛⠛⠻⢿⣿⣿⣿⣿⣿⣿⣿⣿⣿⣿⣿⣿⣿⣿⣿⣿⣿⣿⣿⣿⣿⣿⣿⣿⣿⣿⣿⣿⣿⣿⣿⣿⣿⣿⣿⣿⣿⣿⣿⣿⣿⣿⣿⡇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⣿⣿⣿⣿⣿⣿⣿⣿⣿⣿⣿⣿⣿⣿⣿⣿⣿⣿⣿⣿⣿⣿⣿⣿⣿⣿⣿⣿⣿⣿⣿⣿⣿⣿⣿⣿⠂⠈⢿⣿⣿⠋⠀⠀⠀⠀⠀⢻⣿⣿⣿⣿⣿⣿⣿⣿⣿⣿⣿⣿⣿⣿⣿⣿⣿⣿⣿⣿⣿⣿⣿⣿⣿⣿⣿⣿⣿⣿⣿⣿⣿⣿⣿⣿⣿⣿⣿⣿⣿⣿⡇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⣿⣿⣿⣿⣿⣿⣿⣿⣿⣿⣿⣿⣿⣿⣿⣿⣿⣿⣿⣿⣿⣿⣿⣿⣿⣿⣿⣿⣿⣿⣿⣿⣿⣿⣿⡿⠀⠀⠀⢻⠿⠀⠀⠀⠀⠀⠀⢸⣿⣿⣿⣿⣿⣿⣿⣿⣿⣿⣿⣿⣿⣿⣿⣿⣿⣿⣿⣿⣿⣿⣿⣿⣿⣿⣿⣿⣿⣿⣿⣿⣿⣿⣿⣿⣿⣿⣿⣿⣿⣿⡇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⣿⣿⣿⣿⣿⣿⣿⣿⣿⣿⣿⣿⣿⣿⣿⣿⣿⣿⣿⣿⣿⣿⣿⣿⣿⣿⣿⣿⣿⣿⣿⣿⣿⣿⣿⣿⣷⡄⢰⣾⣷⠀⠀⠀⠀⠀⠀⠀⢿⣿⣿⣿⣿⣿⣿⣿⣿⣿⣿⣿⣿⣿⣿⣿⣿⣿⣿⣿⣿⣿⣿⣿⣿⣿⣿⣿⣿⣿⣿⣿⣿⣿⣿⣿⣿⣿⣿⣿⣿⣿⡇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⣿⣿⣿⣿⣿⣿⣿⣿⣿⣿⣿⣿⣿⣿⣿⣿⣿⣿⣿⣿⣿⣿⣿⣿⣿⣿⣿⣿⣿⣿⣿⣿⣿⣿⣿⣿⣿⡇⠘⠿⠿⡆⠀⠀⠀⠀⠀⠀⢰⣿⣿⣿⣿⣿⣿⣿⣿⣿⣿⣿⣿⣿⣿⣿⣿⣿⣿⣿⣿⣿⣿⣿⣿⣿⣿⣿⣿⣿⣿⣿⣿⣿⣿⣿⣿⣿⣿⣿⣿⣿⡇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⣿⣿⣿⣿⣿⣿⣿⣿⣿⣿⣿⣿⣿⣿⣿⣿⣿⣿⣿⣿⣿⣿⣿⣿⣿⣿⣿⣿⣿⣿⣿⣿⣿⣿⣿⣿⣿⡿⠀⠀⠀⠀⠀⠀⠀⠀⠀⠀⣮⣿⣿⣿⣿⣿⣿⣿⣿⣿⣿⣿⣿⣿⣿⣿⣿⣿⣿⣿⣿⣿⣿⣿⣿⣿⣿⣿⣿⣿⣿⣿⣿⣿⣿⣿⣿⣿⣿⣿⣿⣿⡇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⣿⣿⣿⣿⣿⣿⣿⣿⣿⣿⣿⣿⣿⣿⣿⣿⣿⣿⣿⣿⣿⣿⣿⣿⣿⣿⣿⣿⣿⣿⣿⣿⣿⣿⣿⣿⣿⣿⡆⠰⣶⠂⠀⠀⠀⠀⠀⠀⣿⣿⣿⣿⣿⣿⣿⣿⣿⣿⣿⣿⣿⣿⣿⣿⣿⣿⣿⣿⣿⣿⣿⣿⣿⣿⣿⣿⣿⣿⣿⣿⣿⣿⣿⣿⣿⣿⣿⣿⣿⣿⡇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⣿⣿⣿⣿⣿⣿⣿⣿⣿⣿⣿⣿⣿⣿⣿⣿⣿⣿⣿⣿⣿⣿⣿⣿⣿⣿⣿⣿⣿⣿⣿⣿⣿⣿⣿⣿⣿⣿⣷⠀⣿⠀⠀⠀⠀⠀⠀⠀⣿⣿⣿⣿⣿⣿⣿⣿⣿⣿⣿⣿⣿⣿⣿⣿⣿⣿⣿⣿⣿⣿⣿⣿⣿⣿⣿⣿⣿⣿⣿⣿⣿⣿⣿⣿⣿⣿⣿⣿⣿⣿⡇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⣿⣿⣿⣿⣿⣿⣿⣿⣿⣿⣿⣿⣿⣿⣿⣿⣿⣿⣿⣿⣿⣿⣿⣿⣿⣿⣿⣿⣿⣿⣿⣿⣿⣿⣿⣿⣿⣿⣿⠀⠈⠀⠀⠀⠀⠀⠀⠀⢿⣿⣿⣿⣿⣿⣿⣿⣿⣿⣿⣿⣿⣿⣿⣿⣿⣿⣿⣿⣿⣿⣿⣿⣿⣿⣿⣿⣿⣿⣿⣿⣿⣿⣿⣿⣿⣿⣿⣿⣿⣿⡇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⣿⣿⣿⣿⣿⣿⣿⣿⣿⣿⣿⣿⣿⣿⣿⣿⣿⣿⣿⣿⣿⣿⣿⣿⣿⣿⣿⣿⣿⣿⣿⣿⣿⣿⣿⣿⣿⡏⠀⠀⠀⠀⠀⠀⠀⠀⣀⣠⣼⣿⣿⣿⣿⣿⣿⣿⣿⣿⣿⣿⣿⣿⣿⣿⣿⣿⣿⣿⣿⣿⣿⣿⣿⣿⣿⣿⣿⣿⣿⣿⣿⣿⣿⣿⣿⣿⣿⣿⣿⣿⡇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⣿⣿⣿⣿⣿⣿⣿⣿⣿⣿⣿⣿⣿⣿⣿⣿⣿⣿⣿⣿⣿⣿⣿⣿⣿⣿⣿⣿⣿⣿⣿⣿⣿⣿⣿⣿⣿⣿⣿⣦⣀⡀⠀⢀⣴⣿⣿⣿⣿⣿⣿⣿⣿⣿⣿⣿⣿⣿⣿⣿⣿⣿⣿⣿⣿⣿⣿⣿⣿⣿⣿⣿⣿⣿⣿⣿⣿⣿⣿⣿⣿⣿⣿⣿⣿⣿⣿⣿⣿⣿⡇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⣿⣿⣿⣿⣿⣿⣿⣿⣿⣿⣿⣿⣿⣿⣿⣿⣿⣿⣿⣿⣿⣿⣿⣿⣿⣿⣿⣿⣿⣿⣿⣿⣿⣿⡟⠙⣿⣿⣿⣿⣿⣿⣿⣿⣿⣿⣿⣿⣿⣿⣿⣿⣿⣿⣿⣿⣿⣿⣿⣿⣿⣿⣿⣿⣿⣿⣿⣿⣿⣿⣿⣿⣿⣿⣿⣿⣿⣿⣿⣿⣿⣿⣿⣿⣿⣿⣿⣿⣿⣿⡇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⣿⣿⣿⣿⣿⣿⣿⣿⣿⣿⣿⣿⣿⣿⣿⣿⣿⣿⣿⣿⣿⣿⣿⣿⣿⣿⣿⣿⣿⣿⣿⣿⣿⣿⣿⡀⢹⣿⣿⣿⣿⣿⣿⣿⣿⣿⣿⣿⣿⣿⣿⣿⣿⣿⣿⣿⣿⣿⣿⣿⣿⣿⣿⣿⣿⣿⣿⣿⣿⣿⣿⣿⣿⣿⣿⣿⣿⣿⣿⣿⣿⣿⣿⣿⣿⣿⣿⣿⣿⣿⡇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⣿⣿⣿⣿⣿⣿⣿⣿⣿⣿⣿⣿⣿⣿⣿⣿⣿⣿⣿⣿⣿⣿⣿⣿⣿⣿⣿⣿⣿⣿⣿⣿⣿⣿⣿⣿⡀⢻⣿⣿⣿⣿⡿⠛⠋⠛⢿⣿⣿⣿⣿⣿⣿⣿⣿⣿⣿⣿⣿⣿⣿⣿⣿⣿⣿⣿⣿⣿⣿⣿⣿⣿⣿⣿⣿⣿⣿⣿⣿⣿⣿⣿⣿⣿⣿⣿⣿⣿⣿⣿⡇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⣿⣿⣿⣿⣿⣿⣿⣿⣿⣿⣿⣿⣿⣿⣿⣿⣿⣿⣿⣿⣿⣿⣿⣿⣿⣿⣿⣿⣿⣿⣿⣿⣿⣿⣿⣿⡇⠈⢻⣿⣿⠟⠀⠀⠀⠀⠀⠹⣿⣿⣿⣿⣿⣿⣿⣿⣿⣿⣿⣿⣿⣿⣿⣿⣿⣿⣿⣿⣿⣿⣿⣿⣿⣿⣿⣿⣿⣿⣿⣿⣿⣿⣿⣿⣿⣿⣿⣿⣿⣿⡇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⣿⣿⣿⣿⣿⣿⣿⣿⣿⣿⣿⣿⣿⣿⣿⣿⣿⣿⣿⣿⣿⣿⣿⣿⣿⣿⣿⣿⣿⣿⣿⣿⣿⣿⣿⣿⠇⠀⠀⠘⡿⠄⠀⠀⠀⠀⠀⠀⣿⣿⣿⣿⣿⣿⣿⣿⣿⣿⣿⣿⣿⣿⣿⣿⣿⣿⣿⣿⣿⣿⣿⣿⣿⣿⣿⣿⣿⣿⣿⣿⣿⣿⣿⣿⣿⣿⣿⣿⣿⣿⡇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⣿⣿⣿⣿⣿⣿⣿⣿⣿⣿⣿⣿⣿⣿⣿⣿⣿⣿⣿⣿⣿⣿⣿⣿⣿⣿⣿⣿⣿⣿⣿⣿⣿⣿⣿⣿⣷⣄⠀⣤⣶⠂⠀⠀⠀⠀⠀⠀⢿⣿⣿⣿⣿⣿⣿⣿⣿⣿⣿⣿⣿⣿⣿⣿⣿⣿⣿⣿⣿⣿⣿⣿⣿⣿⣿⣿⣿⣿⣿⣿⣿⣿⣿⣿⣿⣿⣿⣿⣿⣿⡇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⣿⣿⣿⣿⣿⣿⣿⣿⣿⣿⣿⣿⣿⣿⣿⣿⣿⣿⣿⣿⣿⣿⣿⣿⣿⣿⣿⣿⣿⣿⣿⣿⣿⣿⣿⣿⣿⣿⠀⢻⣿⣇⠀⠀⠀⠀⠀⠀⢰⣿⣿⣿⣿⣿⣿⣿⣿⣿⣿⣿⣿⣿⣿⣿⣿⣿⣿⣿⣿⣿⣿⣿⣿⣿⣿⣿⣿⣿⣿⣿⣿⣿⣿⣿⣿⣿⣿⣿⣿⣿⡇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⣿⣿⣿⣿⣿⣿⣿⣿⣿⣿⣿⣿⣿⣿⣿⣿⣿⣿⣿⣿⣿⣿⣿⣿⣿⣿⣿⣿⣿⣿⣿⣿⣿⣿⣿⣿⣿⣿⠗⠀⠀⠀⠀⠀⠀⠀⠀⠀⣬⣿⣿⣿⣿⣿⣿⣿⣿⣿⣿⣿⣿⣿⣿⣿⣿⣿⣿⣿⣿⣿⣿⣿⣿⣿⣿⣿⣿⣿⣿⣿⣿⣿⣿⣿⣿⣿⣿⣿⣿⣿⡇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⣿⣿⣿⣿⣿⣿⣿⣿⣿⣿⣿⣿⣿⣿⣿⣿⣿⣿⣿⣿⣿⣿⣿⣿⣿⣿⣿⣿⣿⣿⣿⣿⣿⣿⣿⣿⣿⣿⣿⡆⢰⡆⠀⠀⠀⠀⠀⠀⣿⣿⣿⣿⣿⣿⣿⣿⣿⣿⣿⣿⣿⣿⣿⣿⣿⣿⣿⣿⣿⣿⣿⣿⣿⣿⣿⣿⣿⣿⣿⣿⣿⣿⣿⣿⣿⣿⣿⣿⣿⣿⡇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⣿⣿⣿⣿⣿⣿⣿⣿⣿⣿⣿⣿⣿⣿⣿⣿⣿⣿⣿⣿⣿⣿⣿⣿⣿⣿⣿⣿⣿⣿⣿⣿⣿⣿⣿⣿⣿⣿⣿⣧⠈⠀⠀⠀⠀⠀⠀⠀⢿⣿⣿⣿⣿⣿⣿⣿⣿⣿⣿⣿⣿⣿⣿⣿⣿⣿⣿⣿⣿⣿⣿⣿⣿⣿⣿⣿⣿⣿⣿⣿⣿⣿⣿⣿⣿⣿⣿⣿⣿⣿⡇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⣿⣿⣿⣿⣿⣿⣿⣿⣿⣿⣿⣿⣿⣿⣿⣿⣿⣿⣿⣿⣿⣿⣿⣿⣿⣿⣿⣿⣿⣿⣿⣿⣿⣿⣿⣿⣿⣿⣿⠉⠀⠀⠀⠀⠀⠀⠀⠀⠀⢸⣿⣿⣿⣿⣿⣿⣿⣿⣿⣿⣿⣿⣿⣿⣿⣿⣿⣿⣿⣿⣿⣿⣿⣿⣿⣿⣿⣿⣿⣿⣿⣿⣿⣿⣿⣿⣿⣿⣿⣿⡇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⣿⣿⣿⣿⣿⣿⣿⣿⣿⣿⣿⣿⣿⣿⣿⣿⣿⣿⣿⣿⣿⣿⣿⣿⣿⣿⣿⣿⣿⣿⣿⣿⣿⣿⣿⣿⣿⣿⣿⡟⠀⠀⠀⠀⠀⠀⠀⢀⣴⣿⣿⣿⣿⣿⣿⣿⣿⣿⣿⣿⣿⣿⣿⣿⣿⣿⣿⣿⣿⣿⣿⣿⣿⣿⣿⣿⣿⣿⣿⣿⣿⣿⣿⣿⣿⣿⣿⣿⣿⣿⡇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⣿⣿⣿⣿⣿⣿⣿⣿⣿⣿⣿⣿⣿⣿⣿⣿⣿⣿⣿⣿⣿⣿⣿⣿⣿⣿⣿⣿⣿⣿⣿⣿⣿⣿⣿⣿⣿⣿⣿⣿⣿⣦⣀⡀⠀⢀⣰⣿⣿⣿⣿⣿⣿⣿⣿⣿⣿⣿⣿⣿⣿⣿⣿⣿⣿⣿⣿⣿⣿⣿⣿⣿⣿⣿⣿⣿⣿⣿⣿⣿⣿⣿⣿⣿⣿⣿⣿⣿⣿⣿⡇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⣿⣿⣿⣿⣿⣿⣿⣿⣿⣿⣿⣿⣿⣿⣿⣿⣿⣿⣿⣿⣿⣿⣿⣿⣿⣿⣿⣿⣿⣿⣿⣿⣿⣿⣿⣿⣿⣿⣿⣿⣿⣿⣿⣿⡿⠛⠉⠀⠀⠀⠀⠀⠉⠛⠿⢿⣿⣿⣿⣿⣿⣿⣿⣿⣿⣿⣿⣿⣿⣿⣿⣿⣿⣿⣿⣿⣿⣿⣿⣿⣿⣿⣿⣿⣿⣿⣿⣿⣿⣿⡇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⣿⣿⣿⣿⣿⣿⣿⣿⣿⣿⣿⣿⣿⣿⣿⣿⣿⣿⣿⣿⣿⣿⣿⣿⣿⣿⣿⣿⣿⣿⣿⣿⣿⣿⣿⣿⣿⣿⣿⣿⣿⣿⡟⠉⠀⠀⠀⠀⠀⠀⠀⠀⠀⠀⠀⠀⠀⠙⢿⣿⣿⣿⣿⣿⣿⣿⣿⣿⣿⣿⣿⣿⣿⣿⣿⣿⣿⣿⣿⣿⣿⣿⣿⣿⣿⣿⣿⣿⣿⣿⡇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⣿⣿⣿⣿⣿⣿⣿⣿⣿⣿⣿⣿⣿⣿⣿⣿⣿⣿⣿⣿⣿⣿⣿⣿⣿⣿⣿⣿⣿⣿⣿⣿⣿⣿⣿⣿⣿⣿⣿⣿⣦⣀⠀⠀⠀⠀⠀⠀⠀⠀⠀⠀⠀⠀⠀⠀⠀⠀⢀⣼⣿⣿⣿⣿⣿⣿⣿⣿⣿⣿⣿⣿⣿⣿⣿⣿⣿⣿⣿⣿⣿⣿⣿⣿⣿⣿⣿⣿⣿⣿⡇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⣿⣿⣿⣿⣿⣿⣿⣿⣿⣿⣿⣿⣿⣿⣿⣿⣿⣿⣿⣿⣿⣿⣿⣿⣿⣿⣿⣿⣿⣿⣿⣿⣿⣿⣿⣿⣿⣿⣿⣿⣿⣿⣷⣦⣤⡄⠀⠀⠀⠀⠀⠀⠀⠀⠀⢀⣀⣴⣿⣿⣿⣿⣿⣿⣿⣿⣿⣿⣿⣿⣿⣿⣿⣿⣿⣿⣿⣿⣿⣿⣿⣿⣿⣿⣿⣿⣿⣿⣿⣿⡇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⣿⣿⣿⣿⣿⣿⣿⣿⣿⣿⣿⣿⣿⣿⣿⣿⣿⣿⣿⣿⣿⣿⣿⣿⣿⣿⣿⣿⣿⣿⣿⣿⣿⣿⣿⣿⣿⣿⣿⣿⣿⣿⣿⣿⣟⢁⠂⢠⣷⣶⣶⣶⣶⣿⣿⣿⣿⣿⣿⣿⣿⣿⣿⣿⣿⣿⣿⣿⣿⣿⣿⣿⣿⣿⣿⣿⣿⣿⣿⣿⣿⣿⣿⣿⣿⣿⣿⣿⣿⣿⡇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⣿⣿⣿⣿⣿⣿⣿⣿⣿⣿⣿⣿⣿⣿⣿⣿⣿⣿⣿⣿⣿⣿⣿⣿⣿⣿⣿⣿⣿⣿⣿⣿⣿⣿⣿⣿⣿⣿⣿⣿⣿⣿⣿⣿⣿⣧⣠⣾⣿⣿⣿⣿⣿⣿⣿⣿⣿⣿⣿⣿⣿⣿⣿⣿⣿⣿⣿⣿⣿⣿⣿⣿⣿⣿⣿⣿⣿⣿⣿⣿⣿⣿⣿⣿⣿⣿⣿⣿⣿⣿⡇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⣿⣿⣿⣿⣿⣿⣿⣿⣿⣿⣿⣿⣿⣿⣿⣿⣿⣿⣿⣿⣿⣿⣿⣿⣿⣿⣿⣿⣿⣿⣿⣿⣿⣿⣿⣿⡆⠸⣿⣿⣿⣿⣿⠟⠋⠉⠙⢿⣿⣿⣿⣿⣿⣿⣿⣿⣿⣿⣿⣿⣿⣿⣿⣿⣿⣿⣿⣿⣿⣿⣿⣿⣿⣿⣿⣿⣿⣿⣿⣿⣿⣿⣿⣿⣿⣿⣿⣿⣿⣿⡇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⣿⣿⣿⣿⣿⣿⣿⣿⣿⣿⣿⣿⣿⣿⣿⣿⣿⣿⣿⣿⣿⣿⣿⣿⣿⣿⣿⣿⣿⣿⣿⣿⣿⣿⣿⣿⣷⠀⢻⣿⣿⣿⠃⠀⠀⠀⠀⠀⢹⣿⣿⣿⣿⣿⣿⣿⣿⣿⣿⣿⣿⣿⣿⣿⣿⣿⣿⣿⣿⣿⣿⣿⣿⣿⣿⣿⣿⣿⣿⣿⣿⣿⣿⣿⣿⣿⣿⣿⣿⣿⡇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⣿⣿⣿⣿⣿⣿⣿⣿⣿⣿⣿⣿⣿⣿⣿⣿⣿⣿⣿⣿⣿⣿⣿⣿⣿⣿⣿⣿⣿⣿⣿⣿⣿⣿⣿⣿⣿⡄⠀⠙⠻⣿⡀⠀⠀⠀⠀⠀⢸⣿⣿⣿⣿⣿⣿⣿⣿⣿⣿⣿⣿⣿⣿⣿⣿⣿⣿⣿⣿⣿⣿⣿⣿⣿⣿⣿⣿⣿⣿⣿⣿⣿⣿⣿⣿⣿⣿⣿⣿⣿⡇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⣿⣿⣿⣿⣿⣿⣿⣿⣿⣿⣿⣿⣿⣿⣿⣿⣿⣿⣿⣿⣿⣿⣿⣿⣿⣿⣿⣿⣿⣿⣿⣿⣿⣿⣿⣿⣿⣆⠀⠀⠀⡀⠀⠀⠀⠀⠀⠀⠘⣿⣿⣿⣿⣿⣿⣿⣿⣿⣿⣿⣿⣿⣿⣿⣿⣿⣿⣿⣿⣿⣿⣿⣿⣿⣿⣿⣿⣿⣿⣿⣿⣿⣿⣿⣿⣿⣿⣿⣿⣿⡇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⣿⣿⣿⣿⣿⣿⣿⣿⣿⣿⣿⣿⣿⣿⣿⣿⣿⣿⣿⣿⣿⣿⣿⣿⣿⣿⣿⣿⣿⣿⣿⣿⣿⣿⣿⣿⣿⣿⣿⡄⢹⣷⠀⠀⠀⠀⠀⠀⠸⣿⣿⣿⣿⣿⣿⣿⣿⣿⣿⣿⣿⣿⣿⣿⣿⣿⣿⣿⣿⣿⣿⣿⣿⣿⣿⣿⣿⣿⣿⣿⣿⣿⣿⣿⣿⣿⣿⣿⣿⣿⡇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⣿⣿⣿⣿⣿⣿⣿⣿⣿⣿⣿⣿⣿⣿⣿⣿⣿⣿⣿⣿⣿⣿⣿⣿⣿⣿⣿⣿⣿⣿⣿⣿⣿⣿⣿⣿⣿⣿⣿⡧⠀⠛⠇⠀⠀⠀⠀⠀⢰⣿⣿⣿⣿⣿⣿⣿⣿⣿⣿⣿⣿⣿⣿⣿⣿⣿⣿⣿⣿⣿⣿⣿⣿⣿⣿⣿⣿⣿⣿⣿⣿⣿⣿⣿⣿⣿⣿⣿⣿⣿⡇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⣿⣿⣿⣿⣿⣿⣿⣿⣿⣿⣿⣿⣿⣿⣿⣿⣿⣿⣿⣿⣿⣿⣿⣿⣿⣿⣿⣿⣿⣿⣿⣿⣿⣿⣿⣿⣿⣿⣿⡷⠀⠀⠀⠀⠀⠀⠀⠀⢸⣿⣿⣿⣿⣿⣿⣿⣿⣿⣿⣿⣿⣿⣿⣿⣿⣿⣿⣿⣿⣿⣿⣿⣿⣿⣿⣿⣿⣿⣿⣿⣿⣿⣿⣿⣿⣿⣿⣿⣿⣿⡇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⣿⣿⣿⣿⣿⣿⣿⣿⣿⣿⣿⣿⣿⣿⣿⣿⣿⣿⣿⣿⣿⣿⣿⣿⣿⣿⣿⣿⣿⣿⣿⣿⣿⣿⣿⣿⣿⣿⣿⣿⣏⠀⠀⠀⠀⠀⠀⠀⠀⢹⣿⣿⣿⣿⣿⣿⣿⣿⣿⣿⣿⣿⣿⣿⣿⣿⣿⣿⣿⣿⣿⣿⣿⣿⣿⣿⣿⣿⣿⣿⣿⣿⣿⣿⣿⣿⣿⣿⣿⣿⡇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⣿⣿⣿⣿⣿⣿⣿⣿⣿⣿⣿⣿⣿⣿⣿⣿⣿⣿⣿⣿⣿⣿⣿⣿⣿⣿⣿⣿⣿⣿⣿⣿⣿⣿⣿⣿⣿⣿⣿⡟⠛⠀⠀⠀⠀⠀⠀⠀⠀⠀⣿⣿⣿⣿⣿⣿⣿⣿⣿⣿⣿⣿⣿⣿⣿⣿⣿⣿⣿⣿⣿⣿⣿⣿⣿⣿⣿⣿⣿⣿⣿⣿⣿⣿⣿⣿⣿⣿⣿⣿⡇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⣿⣿⣿⣿⣿⣿⣿⣿⣿⣿⣿⣿⣿⣿⣿⣿⣿⣿⣿⣿⣿⣿⣿⣿⣿⣿⣿⣿⣿⣿⣿⣿⣿⣿⣿⣿⣿⣿⣿⣿⣿⣿⣷⡀⠀⠀⠀⠀⠀⣴⣿⣿⣿⣿⣿⣿⣿⣿⣿⣿⣿⣿⣿⣿⣿⣿⣿⣿⣿⣿⣿⣿⣿⣿⣿⣿⣿⣿⣿⣿⣿⣿⣿⣿⣿⣿⣿⣿⣿⣿⡇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⣿⣿⣿⣿⣿⣿⣿⣿⣿⣿⣿⣿⣿⣿⣿⣿⣿⣿⣿⣿⣿⣿⣿⣿⣿⣿⣿⣿⣿⣿⣿⣿⣿⣿⣿⣿⣿⣿⣿⣿⣿⣿⣿⡇⠀⠀⠀⠀⠀⠘⢿⣿⣿⣿⣿⣿⣿⣿⣿⣿⣿⣿⣿⣿⣿⣿⣿⣿⣿⣿⣿⣿⣿⣿⣿⣿⣿⣿⣿⣿⣿⣿⣿⣿⣿⣿⣿⣿⣿⣿⡇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⣿⣿⣿⣿⣿⣿⣿⣿⣿⣿⣿⣿⣿⣿⣿⣿⣿⣿⣿⣿⣿⣿⣿⣿⣿⣿⣿⣿⣿⣿⣿⣿⣿⣿⣿⣿⣿⣿⣿⣿⣿⣿⣿⣿⣿⣦⣀⠀⠀⢀⣰⣾⣿⣿⣿⣿⣿⣿⣿⣿⣿⣿⣿⣿⣿⣿⣿⣿⣿⣿⣿⣿⣿⣿⣿⣿⣿⣿⣿⣿⣿⣿⣿⣿⣿⣿⣿⣿⣿⣿⡇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⣿⣿⣿⣿⣿⣿⣿⣿⣿⣿⣿⣿⣿⣿⣿⣿⣿⣿⣿⣿⣿⣿⣿⣿⣿⣿⣿⣿⣿⣿⣿⣿⣿⣿⣏⠉⢿⣿⣿⣿⣿⣿⣿⣿⣿⣿⣿⣿⣿⣿⣿⣿⣿⣿⣿⣿⣿⣿⣿⣿⣿⣿⣿⣿⣿⣿⣿⣿⣿⣿⣿⣿⣿⣿⣿⣿⣿⣿⣿⣿⣿⣿⣿⣿⣿⣿⣿⣿⣿⣿⡇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⣿⣿⣿⣿⣿⣿⣿⣿⣿⣿⣿⣿⣿⣿⣿⣿⣿⣿⣿⣿⣿⣿⣿⣿⣿⣿⣿⣿⣿⣿⣿⣿⣿⣿⣿⣿⡄⠹⣿⣿⣿⣿⣿⡿⠋⠁⠀⠙⢿⣿⣿⣿⣿⣿⣿⣿⣿⣿⣿⣿⣿⣿⣿⣿⣿⣿⣿⣿⣿⣿⣿⣿⣿⣿⣿⣿⣿⣿⣿⣿⣿⣿⣿⣿⣿⣿⣿⣿⣿⣿⡇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⣿⣿⣿⣿⣿⣿⣿⣿⣿⣿⣿⣿⣿⣿⣿⣿⣿⣿⣿⣿⣿⣿⣿⣿⣿⣿⣿⣿⣿⣿⣿⣿⣿⣿⣿⣿⣷⡀⢻⣿⣿⣿⡟⠀⠀⠀⠀⠀⠀⢹⣿⣿⣿⣿⣿⣿⣿⣿⣿⣿⣿⣿⣿⣿⣿⣿⣿⣿⣿⣿⣿⣿⣿⣿⣿⣿⣿⣿⣿⣿⣿⣿⣿⣿⣿⣿⣿⣿⣿⣿⡇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⣿⣿⣿⣿⣿⣿⣿⣿⣿⣿⣿⣿⣿⣿⣿⣿⣿⣿⣿⣿⣿⣿⣿⣿⣿⣿⣿⣿⣿⣿⣿⣿⣿⣿⣿⣿⣿⡧⠀⠙⣿⣿⣧⠀⠀⠀⠀⠀⠀⢸⣿⣿⣿⣿⣿⣿⣿⣿⣿⣿⣿⣿⣿⣿⣿⣿⣿⣿⣿⣿⣿⣿⣿⣿⣿⣿⣿⣿⣿⣿⣿⣿⣿⣿⣿⣿⣿⣿⣿⣿⡇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⣿⣿⣿⣿⣿⣿⣿⣿⣿⣿⣿⣿⣿⣿⣿⣿⣿⣿⣿⣿⣿⣿⣿⣿⣿⣿⣿⣿⣿⣿⣿⣿⣿⣿⣿⣿⣿⣿⠀⠀⠀⠀⠉⠀⠀⠀⠀⠀⠀⢸⣿⣿⣿⣿⣿⣿⣿⣿⣿⣿⣿⣿⣿⣿⣿⣿⣿⣿⣿⣿⣿⣿⣿⣿⣿⣿⣿⣿⣿⣿⣿⣿⣿⣿⣿⣿⣿⣿⣿⣿⡇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⣿⣿⣿⣿⣿⣿⣿⣿⣿⣿⣿⣿⣿⣿⣿⣿⣿⣿⣿⣿⣿⣿⣿⣿⣿⣿⣿⣿⣿⣿⣿⣿⣿⣿⣿⣿⣿⣿⣷⣤⡀⢰⡆⠀⠀⠀⠀⠀⠀⠸⣿⣿⣿⣿⣿⣿⣿⣿⣿⣿⣿⣿⣿⣿⣿⣿⣿⣿⣿⣿⣿⣿⣿⣿⣿⣿⣿⣿⣿⣿⣿⣿⣿⣿⣿⣿⣿⣿⣿⣿⡇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⣿⣿⣿⣿⣿⣿⣿⣿⣿⣿⣿⣿⣿⣿⣿⣿⣿⣿⣿⣿⣿⣿⣿⣿⣿⣿⣿⣿⣿⣿⣿⣿⣿⣿⣿⣿⣿⣿⣿⣿⣧⠈⢿⠀⠀⠀⠀⠀⠀⠀⣿⣿⣿⣿⣿⣿⣿⣿⣿⣿⣿⣿⣿⣿⣿⣿⣿⣿⣿⣿⣿⣿⣿⣿⣿⣿⣿⣿⣿⣿⣿⣿⣿⣿⣿⣿⣿⣿⣿⣿⡇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⣿⣿⣿⣿⣿⣿⣿⣿⣿⣿⣿⣿⣿⣿⣿⣿⣿⣿⣿⣿⣿⣿⣿⣿⣿⣿⣿⣿⣿⣿⣿⣿⣿⣿⣿⣿⣿⣿⣿⣿⣿⡂⠀⠀⠀⠀⠀⠀⠀⢠⣿⣿⣿⣿⣿⣿⣿⣿⣿⣿⣿⣿⣿⣿⣿⣿⣿⣿⣿⣿⣿⣿⣿⣿⣿⣿⣿⣿⣿⣿⣿⣿⣿⣿⣿⣿⣿⣿⣿⣿⡇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⣿⣿⣿⣿⣿⣿⣿⣿⣿⣿⣿⣿⣿⣿⣿⣿⣿⣿⣿⣿⣿⣿⣿⣿⣿⣿⣿⣿⣿⣿⣿⣿⣿⣿⣿⣿⣿⣿⣿⣿⣿⣅⡀⠀⠀⠀⠀⠀⠀⢸⣿⣿⣿⣿⣿⣿⣿⣿⣿⣿⣿⣿⣿⣿⣿⣿⣿⣿⣿⣿⣿⣿⣿⣿⣿⣿⣿⣿⣿⣿⣿⣿⣿⣿⣿⣿⣿⣿⣿⣿⡇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⣿⣿⣿⣿⣿⣿⣿⣿⣿⣿⣿⣿⣿⣿⣿⣿⣿⣿⣿⣿⣿⣿⣿⣿⣿⣿⣿⣿⣿⣿⣿⣿⣿⣿⣿⣿⣿⣿⣿⣅⠀⠀⠀⠀⠀⠀⠀⠀⠀⠀⢸⣿⣿⣿⣿⣿⣿⣿⣿⣿⣿⣿⣿⣿⣿⣿⣿⣿⣿⣿⣿⣿⣿⣿⣿⣿⣿⣿⣿⣿⣿⣿⣿⣿⣿⣿⣿⣿⣿⣿⡇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⣿⣿⣿⣿⣿⣿⣿⣿⣿⣿⣿⣿⣿⣿⣿⣿⣿⣿⣿⣿⣿⣿⣿⣿⣿⣿⣿⣿⣿⣿⣿⣿⣿⣿⣿⣿⣿⣿⣿⣿⣿⣿⣿⣿⣶⣄⠀⠀⠀⠀⠀⠀⢻⣿⣿⣿⣿⣿⣿⣿⣿⣿⣿⣿⣿⣿⣿⣿⣿⣿⣿⣿⣿⣿⣿⣿⣿⣿⣿⣿⣿⣿⣿⣿⣿⣿⣿⣿⣿⣿⡇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⣿⣿⣿⣿⣿⣿⣿⣿⣿⣿⣿⣿⣿⣿⣿⣿⣿⣿⣿⣿⣿⣿⣿⣿⣿⣿⣿⣿⣿⣿⣿⣿⣿⣿⣿⣿⣿⣿⣿⣿⣿⣿⣿⣿⣿⣿⡆⠀⠀⠀⠀⠀⠀⠙⢿⣿⣿⣿⣿⣿⣿⣿⣿⣿⣿⣿⣿⣿⣿⣿⣿⣿⣿⣿⣿⣿⣿⣿⣿⣿⣿⣿⣿⣿⣿⣿⣿⣿⣿⣿⡇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⣿⣿⣿⣿⣿⣿⣿⣿⣿⣿⣿⣿⣿⣿⣿⣿⣿⣿⣿⣿⣿⣿⣿⣿⣿⣿⣿⣿⣿⣿⣿⣿⣿⣿⣿⣿⣿⣿⣿⣿⣿⣿⣿⣿⣿⣿⣿⡆⠀⠀⠀⠀⠀⠀⠀⢸⣿⣿⣿⣿⣿⣿⣿⣿⣿⣿⣿⣿⣿⣿⣿⣿⣿⣿⣿⣿⣿⣿⣿⣿⣿⣿⣿⣿⣿⣿⣿⣿⣿⣿⡇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⣿⣿⣿⣿⣿⣿⣿⣿⣿⣿⣿⣿⣿⣿⣿⣿⣿⣿⣿⣿⣿⣿⣿⣿⣿⣿⣿⣿⣿⣿⣿⣿⣿⣿⣿⣿⣿⣿⣿⣿⣿⣿⣿⣿⣿⣿⣿⣿⣆⠀⠀⠀⠀⠀⢀⣼⣿⣿⣿⣿⣿⣿⣿⣿⣿⣿⣿⣿⣿⣿⣿⣿⣿⣿⣿⣿⣿⣿⣿⣿⣿⣿⣿⣿⣿⣿⣿⣿⣿⣿⡇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⣿⣿⣿⣿⣿⣿⣿⣿⣿⣿⣿⣿⣿⣿⣿⣿⣿⣿⣿⣿⣿⣿⣿⣿⣿⣿⣿⣿⣿⣿⣿⣿⣿⣿⣿⣿⣿⣿⣿⣿⣿⣿⣿⣿⣿⣿⣿⣿⣿⣿⣷⣤⣤⣶⣿⣿⣿⣿⣿⣿⣿⣿⣿⣿⣿⣿⣿⣿⣿⣿⣿⣿⣿⣿⣿⣿⣿⣿⣿⣿⣿⣿⣿⣿⣿⣿⣿⣿⣿⣿⡇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⣿⣿⣿⣿⣿⣿⣿⣿⣿⣿⣿⣿⣿⣿⣿⣿⣿⣿⣿⣿⣿⣿⣿⣿⣿⣿⣿⣿⣿⣿⣿⣿⣿⣿⡟⠛⣿⣿⣿⣿⣿⣿⣿⣿⣿⣿⣿⣿⣿⣿⣿⣿⣿⣿⣿⣿⣿⣿⣿⣿⣿⣿⣿⣿⣿⣿⣿⣿⣿⣿⣿⣿⣿⣿⣿⣿⣿⣿⣿⣿⣿⣿⣿⣿⣿⣿⣿⣿⣿⣿⡇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⣿⣿⣿⣿⣿⣿⣿⣿⣿⣿⣿⣿⣿⣿⣿⣿⣿⣿⣿⣿⣿⣿⣿⣿⣿⣿⣿⣿⣿⣿⣿⣿⣿⣿⣿⣷⡀⢻⣿⣿⣿⣿⣿⡿⠋⠁⠀⠈⠙⢿⣿⣿⣿⣿⣿⣿⣿⣿⣿⣿⣿⣿⣿⣿⣿⣿⣿⣿⣿⣿⣿⣿⣿⣿⣿⣿⣿⣿⣿⣿⣿⣿⣿⣿⣿⣿⣿⣿⣿⣿⡇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⣿⣿⣿⣿⣿⣿⣿⣿⣿⣿⣿⣿⣿⣿⣿⣿⣿⣿⣿⣿⣿⣿⣿⣿⣿⣿⣿⣿⣿⣿⣿⣿⣿⣿⣿⣿⣷⠀⢻⣿⣿⣿⡟⠁⠀⠀⠀⠀⠀⠈⣿⣿⣿⣿⣿⣿⣿⣿⣿⣿⣿⣿⣿⣿⣿⣿⣿⣿⣿⣿⣿⣿⣿⣿⣿⣿⣿⣿⣿⣿⣿⣿⣿⣿⣿⣿⣿⣿⣿⣿⡇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⣿⣿⣿⣿⣿⣿⣿⣿⣿⣿⣿⣿⣿⣿⣿⣿⣿⣿⣿⣿⣿⣿⣿⣿⣿⣿⣿⣿⣿⣿⣿⣿⣿⣿⣿⣿⣿⣧⠈⠻⣿⣿⣷⡀⠀⠀⠀⠀⠀⠀⣿⣿⣿⣿⣿⣿⣿⣿⣿⣿⣿⣿⣿⣿⣿⣿⣿⣿⣿⣿⣿⣿⣿⣿⣿⣿⣿⣿⣿⣿⣿⣿⣿⣿⣿⣿⣿⣿⣿⣿⡇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⣿⣿⣿⣿⣿⣿⣿⣿⣿⣿⣿⣿⣿⣿⣿⣿⣿⣿⣿⣿⣿⣿⣿⣿⣿⣿⣿⣿⣿⣿⣿⣿⣿⣿⣿⣿⣿⣿⡄⠀⠀⠀⠋⠁⠀⠀⠀⠀⠀⠀⣿⣿⣿⣿⣿⣿⣿⣿⣿⣿⣿⣿⣿⣿⣿⣿⣿⣿⣿⣿⣿⣿⣿⣿⣿⣿⣿⣿⣿⣿⣿⣿⣿⣿⣿⣿⣿⣿⣿⣿⡇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⣿⣿⣿⣿⣿⣿⣿⣿⣿⣿⣿⣿⣿⣿⣿⣿⣿⣿⣿⣿⣿⣿⣿⣿⣿⣿⣿⣿⣿⣿⣿⣿⣿⣿⣿⣿⣿⣿⡇⠀⠀⠀⠀⠀⠀⠀⠀⠀⠀⠐⣿⣿⣿⣿⣿⣿⣿⣿⣿⣿⣿⣿⣿⣿⣿⣿⣿⣿⣿⣿⣿⣿⣿⣿⣿⣿⣿⣿⣿⣿⣿⣿⣿⣿⣿⣿⣿⣿⣿⣿⡇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⣿⣿⣿⣿⣿⣿⣿⣿⣿⣿⣿⣿⣿⣿⣿⣿⣿⣿⣿⣿⣿⣿⣿⣿⣿⣿⣿⣿⣿⣿⣿⣿⣿⣿⣿⣿⣿⣿⣿⣄⡀⢠⣤⠀⠀⠀⠀⠀⠀⠀⢿⣿⣿⣿⣿⣿⣿⣿⣿⣿⣿⣿⣿⣿⣿⣿⣿⣿⣿⣿⣿⣿⣿⣿⣿⣿⣿⣿⣿⣿⣿⣿⣿⣿⣿⣿⣿⣿⣿⣿⡇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⣿⣿⣿⣿⣿⣿⣿⣿⣿⣿⣿⣿⣿⣿⣿⣿⣿⣿⣿⣿⣿⣿⣿⣿⣿⣿⣿⣿⣿⣿⣿⣿⣿⣿⣿⣿⣿⣿⣿⣿⣿⡀⢻⡄⠀⠀⠀⠀⠀⠀⢸⣿⣿⣿⣿⣿⣿⣿⣿⣿⣿⣿⣿⣿⣿⣿⣿⣿⣿⣿⣿⣿⣿⣿⣿⣿⣿⣿⣿⣿⣿⣿⣿⣿⣿⣿⣿⣿⣿⣿⡇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⣿⣿⣿⣿⣿⣿⣿⣿⣿⣿⣿⣿⣿⣿⣿⣿⣿⣿⣿⣿⣿⣿⣿⣿⣿⣿⣿⣿⣿⣿⣿⣿⣿⣿⣿⣿⣿⣿⣿⣿⣿⡷⠀⠀⠀⠀⠀⠀⠀⠀⣸⣿⣿⣿⣿⣿⣿⣿⣿⣿⣿⣿⣿⣿⣿⣿⣿⣿⣿⣿⣿⣿⣿⣿⣿⣿⣿⣿⣿⣿⣿⣿⣿⣿⣿⣿⣿⣿⣿⣿⡇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⣿⣿⣿⣿⣿⣿⣿⣿⣿⣿⣿⣿⣿⣿⣿⣿⣿⣿⣿⣿⣿⣿⣿⣿⣿⣿⣿⣿⣿⣿⣿⣿⣿⣿⣿⣿⣿⣿⣿⠛⢿⠉⠀⠀⠀⠀⠀⠀⠀⠀⠀⣿⣿⣿⣿⣿⣿⣿⣿⣿⣿⣿⣿⣿⣿⣿⣿⣿⣿⣿⣿⣿⣿⣿⣿⣿⣿⣿⣿⣿⣿⣿⣿⣿⣿⣿⣿⣿⣿⣿⡇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⣿⣿⣿⣿⣿⣿⣿⣿⣿⣿⣿⣿⣿⣿⣿⣿⣿⣿⣿⣿⣿⣿⣿⣿⣿⣿⣿⣿⣿⣿⣿⣿⣿⣿⣿⣿⣿⣿⣿⣿⣿⣧⣄⠀⠀⠀⠀⠀⠀⠀⠀⢻⣿⣿⣿⣿⣿⣿⣿⣿⣿⣿⣿⣿⣿⣿⣿⣿⣿⣿⣿⣿⣿⣿⣿⣿⣿⣿⣿⣿⣿⣿⣿⣿⣿⣿⣿⣿⣿⣿⡇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⣿⣿⣿⣿⣿⣿⣿⣿⣿⣿⣿⣿⣿⣿⣿⣿⣿⣿⣿⣿⣿⣿⣿⣿⣿⣿⣿⣿⣿⣿⣿⣿⣿⣿⣿⣿⣿⣿⣿⣿⣿⣿⣿⡄⠀⠀⠀⠀⠀⠀⠀⠈⢻⣿⣿⣿⣿⣿⣿⣿⣿⣿⣿⣿⣿⣿⣿⣿⣿⣿⣿⣿⣿⣿⣿⣿⣿⣿⣿⣿⣿⣿⣿⣿⣿⣿⣿⣿⣿⣿⡇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⣿⣿⣿⣿⣿⣿⣿⣿⣿⣿⣿⣿⣿⣿⣿⣿⣿⣿⣿⣿⣿⣿⣿⣿⣿⣿⣿⣿⣿⣿⣿⣿⣿⣿⣿⣿⣿⣿⣿⣿⣿⣿⣿⣷⣤⣀⠀⠀⠀⠀⠀⠀⠀⠹⣿⣿⣿⣿⣿⣿⣿⣿⣿⣿⣿⣿⣿⣿⣿⣿⣿⣿⣿⣿⣿⣿⣿⣿⣿⣿⣿⣿⣿⣿⣿⣿⣿⣿⣿⣿⡇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⣿⣿⣿⣿⣿⣿⣿⣿⣿⣿⣿⣿⣿⣿⣿⣿⣿⣿⣿⣿⣿⣿⣿⣿⣿⣿⣿⣿⣿⣿⣿⣿⣿⣿⣿⣿⣿⣿⣿⣿⣿⣿⣿⣿⣿⣿⣷⡄⠁⠀⠀⠀⠀⠀⠘⠿⣿⣿⣿⣿⣿⣿⣿⣿⣿⣿⣿⣿⣿⣿⣿⣿⣿⣿⣿⣿⣿⣿⣿⣿⣿⣿⣿⣿⣿⣿⣿⣿⣿⣿⡇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⣿⣿⣿⣿⣿⣿⣿⣿⣿⣿⣿⣿⣿⣿⣿⣿⣿⣿⣿⣿⣿⣿⣿⣿⣿⣿⣿⣿⣿⣿⣿⣿⣿⣿⣿⣿⣿⣿⣿⣿⣿⣿⣿⣿⣿⣿⣿⣷⡄⠀⠀⠀⠀⠀⠀⠀⠈⢿⣿⣿⣿⣿⣿⣿⣿⣿⣿⣿⣿⣿⣿⣿⣿⣿⣿⣿⣿⣿⣿⣿⣿⣿⣿⣿⣿⣿⣿⣿⣿⣿⡇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⣿⣿⣿⣿⣿⣿⣿⣿⣿⣿⣿⣿⣿⣿⣿⣿⣿⣿⣿⣿⣿⣿⣿⣿⣿⣿⣿⣿⣿⣿⣿⣿⣿⣿⣿⣿⣿⣿⣿⣿⣿⣿⣿⣿⣿⣿⣿⣿⣿⣧⠀⠀⠀⠀⠀⠀⠀⣸⣿⣿⣿⣿⣿⣿⣿⣿⣿⣿⣿⣿⣿⣿⣿⣿⣿⣿⣿⣿⣿⣿⣿⣿⣿⣿⣿⣿⣿⣿⣿⣿⡇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⣿⣿⣿⣿⣿⣿⣿⣿⣿⣿⣿⣿⣿⣿⣿⣿⣿⣿⣿⣿⣿⣿⣿⣿⣿⣿⣿⣿⣿⣿⣿⣿⣿⣿⣿⣿⣿⣿⣿⣿⣿⣿⣿⣿⣿⣿⣿⣿⣿⣿⣷⣶⣄⣀⣀⣤⣶⣿⣿⣿⣿⣿⣿⣿⣿⣿⣿⣿⣿⣿⣿⣿⣿⣿⣿⣿⣿⣿⣿⣿⣿⣿⣿⣿⣿⣿⣿⣿⣿⣿⡇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⣿⣿⣿⣿⣿⣿⣿⣿⣿⣿⣿⣿⣿⣿⣿⣿⣿⣿⣿⣿⣿⣿⣿⣿⣿⣿⣿⣿⣿⣿⣿⣿⣿⣿⣅⠀⢿⣿⣿⣿⣿⣿⣿⣿⣿⣿⣿⣿⣿⣿⣿⣿⣿⣿⣿⣿⣿⣿⣿⣿⣿⣿⣿⣿⣿⣿⣿⣿⣿⣿⣿⣿⣿⣿⣿⣿⣿⣿⣿⣿⣿⣿⣿⣿⣿⣿⣿⣿⣿⣿⡇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⣿⣿⣿⣿⣿⣿⣿⣿⣿⣿⣿⣿⣿⣿⣿⣿⣿⣿⣿⣿⣿⣿⣿⣿⣿⣿⣿⣿⣿⣿⣿⣿⣿⣿⣿⣆⠈⢿⣿⣿⣿⣿⣿⣿⠟⠁⠀⠀⠀⠙⢿⣿⣿⣿⣿⣿⣿⣿⣿⣿⣿⣿⣿⣿⣿⣿⣿⣿⣿⣿⣿⣿⣿⣿⣿⣿⣿⣿⣿⣿⣿⣿⣿⣿⣿⣿⣿⣿⣿⣿⡇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⣿⣿⣿⣿⣿⣿⣿⣿⣿⣿⣿⣿⣿⣿⣿⣿⣿⣿⣿⣿⣿⣿⣿⣿⣿⣿⣿⣿⣿⣿⣿⣿⣿⣿⣿⣿⣦⠈⢿⣿⣿⣿⣿⡏⠀⠀⠀⠀⠀⠀⠈⣿⣿⣿⣿⣿⣿⣿⣿⣿⣿⣿⣿⣿⣿⣿⣿⣿⣿⣿⣿⣿⣿⣿⣿⣿⣿⣿⣿⣿⣿⣿⣿⣿⣿⣿⣿⣿⣿⣿⡇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⣿⣿⣿⣿⣿⣿⣿⣿⣿⣿⣿⣿⣿⣿⣿⣿⣿⣿⣿⣿⣿⣿⣿⣿⣿⣿⣿⣿⣿⣿⣿⣿⣿⣿⣿⣿⣿⣧⠈⢿⣿⣿⣿⣧⡀⠀⠀⠀⠀⠀⠀⣿⣿⣿⣿⣿⣿⣿⣿⣿⣿⣿⣿⣿⣿⣿⣿⣿⣿⣿⣿⣿⣿⣿⣿⣿⣿⣿⣿⣿⣿⣿⣿⣿⣿⣿⣿⣿⣿⣿⡇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⣿⣿⣿⣿⣿⣿⣿⣿⣿⣿⣿⣿⣿⣿⣿⣿⣿⣿⣿⣿⣿⣿⣿⣿⣿⣿⣿⣿⣿⣿⣿⣿⣿⣿⣿⣿⣿⣿⡇⠀⠙⠋⠻⠋⠁⠀⠀⠀⠀⠀⠀⢺⣿⣿⣿⣿⣿⣿⣿⣿⣿⣿⣿⣿⣿⣿⣿⣿⣿⣿⣿⣿⣿⣿⣿⣿⣿⣿⣿⣿⣿⣿⣿⣿⣿⣿⣿⣿⣿⣿⡇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⣿⣿⣿⣿⣿⣿⣿⣿⣿⣿⣿⣿⣿⣿⣿⣿⣿⣿⣿⣿⣿⣿⣿⣿⣿⣿⣿⣿⣿⣿⣿⣿⣿⣿⣿⣿⣿⣿⣿⣇⠀⠀⠀⡀⠀⠀⠀⠀⠀⠀⠀⢿⣿⣿⣿⣿⣿⣿⣿⣿⣿⣿⣿⣿⣿⣿⣿⣿⣿⣿⣿⣿⣿⣿⣿⣿⣿⣿⣿⣿⣿⣿⣿⣿⣿⣿⣿⣿⣿⣿⡇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⣿⣿⣿⣿⣿⣿⣿⣿⣿⣿⣿⣿⣿⣿⣿⣿⣿⣿⣿⣿⣿⣿⣿⣿⣿⣿⣿⣿⣿⣿⣿⣿⣿⣿⣿⣿⣿⣿⣿⣿⣷⣤⠈⢿⠀⠀⠀⠀⠀⠀⠀⠀⣿⣿⣿⣿⣿⣿⣿⣿⣿⣿⣿⣿⣿⣿⣿⣿⣿⣿⣿⣿⣿⣿⣿⣿⣿⣿⣿⣿⣿⣿⣿⣿⣿⣿⣿⣿⣿⣿⡇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⣿⣿⣿⣿⣿⣿⣿⣿⣿⣿⣿⣿⣿⣿⣿⣿⣿⣿⣿⣿⣿⣿⣿⣿⣿⣿⣿⣿⣿⣿⣿⣿⣿⣿⣿⣿⣿⣿⣿⣿⣿⣿⣧⠈⠀⠀⠀⠀⠀⠀⠀⠀⣹⣿⣿⣿⣿⣿⣿⣿⣿⣿⣿⣿⣿⣿⣿⣿⣿⣿⣿⣿⣿⣿⣿⣿⣿⣿⣿⣿⣿⣿⣿⣿⣿⣿⣿⣿⣿⣿⡇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⣿⣿⣿⣿⣿⣿⣿⣿⣿⣿⣿⣿⣿⣿⣿⣿⣿⣿⣿⣿⣿⣿⣿⣿⣿⣿⣿⣿⣿⣿⣿⣿⣿⣿⣿⣿⣿⣿⣿⠟⠻⣿⠁⠀⠀⠀⠀⠀⠀⠀⠀⠸⣿⣿⣿⣿⣿⣿⣿⣿⣿⣿⣿⣿⣿⣿⣿⣿⣿⣿⣿⣿⣿⣿⣿⣿⣿⣿⣿⣿⣿⣿⣿⣿⣿⣿⣿⣿⣿⣿⡇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⣿⣿⣿⣿⣿⣿⣿⣿⣿⣿⣿⣿⣿⣿⣿⣿⣿⣿⣿⣿⣿⣿⣿⣿⣿⣿⣿⣿⣿⣿⣿⣿⣿⣿⣿⣿⣿⣿⣿⣿⣦⡈⠂⠀⠀⠀⠀⠀⠀⠀⠀⠀⠘⣿⣿⣿⣿⣿⣿⣿⣿⣿⣿⣿⣿⣿⣿⣿⣿⣿⣿⣿⣿⣿⣿⣿⣿⣿⣿⣿⣿⣿⣿⣿⣿⣿⣿⣿⣿⣿⡇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⣿⣿⣿⣿⣿⣿⣿⣿⣿⣿⣿⣿⣿⣿⣿⣿⣿⣿⣿⣿⣿⣿⣿⣿⣿⣿⣿⣿⣿⣿⣿⣿⣿⣿⣿⣿⣿⣿⣿⣿⣿⣿⣦⡄⠀⠀⠀⠀⠀⠀⠀⠀⠀⠈⢿⣿⣿⣿⣿⣿⣿⣿⣿⣿⣿⣿⣿⣿⣿⣿⣿⣿⣿⣿⣿⣿⣿⣿⣿⣿⣿⣿⣿⣿⣿⣿⣿⣿⣿⣿⡇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⣿⣿⣿⣿⣿⣿⣿⣿⣿⣿⣿⣿⣿⣿⣿⣿⣿⣿⣿⣿⣿⣿⣿⣿⣿⣿⣿⣿⣿⣿⣿⣿⣿⣿⣿⣿⣿⣿⣿⣿⣿⣿⣿⣿⡀⠀⠀⠀⠀⠀⠀⠀⠀⠀⠀⠙⣿⣿⣿⣿⣿⣿⣿⣿⣿⣿⣿⣿⣿⣿⣿⣿⣿⣿⣿⣿⣿⣿⣿⣿⣿⣿⣿⣿⣿⣿⣿⣿⣿⣿⡇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⣿⣿⣿⣿⣿⣿⣿⣿⣿⣿⣿⣿⣿⣿⣿⣿⣿⣿⣿⣿⣿⣿⣿⣿⣿⣿⣿⣿⣿⣿⣿⣿⣿⣿⣿⣿⣿⣿⣿⣿⣿⣿⣿⣿⣿⣷⣤⣄⠀⢴⣶⡀⠀⠀⠀⠀⠈⠻⣿⣿⣿⣿⣿⣿⣿⣿⣿⣿⣿⣿⣿⣿⣿⣿⣿⣿⣿⣿⣿⣿⣿⣿⣿⣿⣿⣿⣿⣿⣿⣿⡇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⣿⣿⣿⣿⣿⣿⣿⣿⣿⣿⣿⣿⣿⣿⣿⣿⣿⣿⣿⣿⣿⣿⣿⣿⣿⣿⣿⣿⣿⣿⣿⣿⣿⣿⣿⣿⣿⣿⣿⣿⣿⣿⣿⣿⣿⣿⣿⣿⣷⣄⠈⠃⠀⠀⠀⠀⠀⠀⠈⠻⢿⣿⣿⣿⣿⣿⣿⣿⣿⣿⣿⣿⣿⣿⣿⣿⣿⣿⣿⣿⣿⣿⣿⣿⣿⣿⣿⣿⣿⣿⡇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⣿⣿⣿⣿⣿⣿⣿⣿⣿⣿⣿⣿⣿⣿⣿⣿⣿⣿⣿⣿⣿⣿⣿⣿⣿⣿⣿⣿⣿⣿⣿⣿⣿⣿⣿⣿⣿⣿⣿⣿⣿⣿⣿⣿⣿⣿⣿⣿⣿⣿⣦⡀⠀⠀⠀⠀⠀⠀⠀⠀⠈⣻⣿⣿⣿⣿⣿⣿⣿⣿⣿⣿⣿⣿⣿⣿⣿⣿⣿⣿⣿⣿⣿⣿⣿⣿⣿⣿⣿⣿⡇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⣿⣿⣿⣿⣿⣿⣿⣿⣿⣿⣿⣿⣿⣿⣿⣿⣿⣿⣿⣿⣿⣿⣿⣿⣿⣿⣿⣿⣿⣿⣿⣿⣿⣿⣿⣿⣿⣿⣿⣿⣿⣿⣿⣿⣿⣿⣿⣿⣿⣿⣿⣧⠀⠀⠀⠀⠀⠀⠀⠀⠠⣻⣿⣿⣿⣿⣿⣿⣿⣿⣿⣿⣿⣿⣿⣿⣿⣿⣿⣿⣿⣿⣿⣿⣿⣿⣿⣿⣿⣿⡇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⣿⣿⣿⣿⣿⣿⣿⣿⣿⣿⣿⣿⣿⣿⣿⣿⣿⣿⣿⣿⣿⣿⣿⣿⣿⣿⣿⣿⣿⣿⣿⣿⣿⣿⣿⣿⣿⣿⣿⣿⣿⣿⣿⣿⣿⣿⣿⣿⣿⣿⣿⣿⡄⠀⠀⠀⠀⠀⠀⠀⢐⣿⣿⣿⣿⣿⣿⣿⣿⣿⣿⣿⣿⣿⣿⣿⣿⣿⣿⣿⣿⣿⣿⣿⣿⣿⣿⣿⣿⣿⡇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⣿⣿⣿⣿⣿⣿⣿⣿⣿⣿⣿⣿⣿⣿⣿⣿⣿⣿⣿⣿⣿⣿⣿⣿⣿⣿⣿⣿⣿⣿⣿⣿⣿⣿⣿⣿⣿⣿⣿⣿⣿⣿⣿⣿⣿⣿⣿⣿⣿⣿⣿⣿⣿⣄⢀⠀⠀⠀⠀⢀⣠⣿⣿⣿⣿⣿⣿⣿⣿⣿⣿⣿⣿⣿⣿⣿⣿⣿⣿⣿⣿⣿⣿⣿⣿⣿⣿⣿⣿⣿⡇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⣿⣿⣿⣿⣿⣿⣿⣿⣿⣿⣿⣿⣿⣿⣿⣿⣿⣿⣿⣿⣿⣿⣿⣿⣿⣿⣿⣿⣿⣿⣿⣿⣿⣿⣏⠀⢻⣿⣿⣿⣿⣿⣿⣿⣿⣿⣿⠿⠿⣿⣿⣿⣿⣿⣿⣿⣿⣿⣿⣿⣿⣿⣿⣿⣿⣿⣿⣿⣿⣿⣿⣿⣿⣿⣿⣿⣿⣿⣿⣿⣿⣿⣿⣿⣿⣿⣿⣿⣿⣿⡇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⣿⣿⣿⣿⣿⣿⣿⣿⣿⣿⣿⣿⣿⣿⣿⣿⣿⣿⣿⣿⣿⣿⣿⣿⣿⣿⣿⣿⣿⣿⣿⣿⣿⣿⣿⣦⠀⢻⣿⣿⣿⣿⣿⣿⡿⠉⠀⠀⠀⠈⠻⣿⣿⣿⣿⣿⣿⣿⣿⣿⣿⣿⣿⣿⣿⣿⣿⣿⣿⣿⣿⣿⣿⣿⣿⣿⣿⣿⣿⣿⣿⣿⣿⣿⣿⣿⣿⣿⣿⣿⡇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⣿⣿⣿⣿⣿⣿⣿⣿⣿⣿⣿⣿⣿⣿⣿⣿⣿⣿⣿⣿⣿⣿⣿⣿⣿⣿⣿⣿⣿⣿⣿⣿⣿⣿⣿⣿⣧⠀⢻⣿⣿⣿⣿⡟⠀⠀⠀⠀⠀⠀⠀⢹⣿⣿⣿⣿⣿⣿⣿⣿⣿⣿⣿⣿⣿⣿⣿⣿⣿⣿⣿⣿⣿⣿⣿⣿⣿⣿⣿⣿⣿⣿⣿⣿⣿⣿⣿⣿⣿⣿⡇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⣿⣿⣿⣿⣿⣿⣿⣿⣿⣿⣿⣿⣿⣿⣿⣿⣿⣿⣿⣿⣿⣿⣿⣿⣿⣿⣿⣿⣿⣿⣿⣿⣿⣿⣿⣿⣿⣧⠀⢻⣿⣿⣿⣷⣄⠀⠀⠀⠀⠀⠀⠸⣿⣿⣿⣿⣿⣿⣿⣿⣿⣿⣿⣿⣿⣿⣿⣿⣿⣿⣿⣿⣿⣿⣿⣿⣿⣿⣿⣿⣿⣿⣿⣿⣿⣿⣿⣿⣿⣿⡇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⣿⣿⣿⣿⣿⣿⣿⣿⣿⣿⣿⣿⣿⣿⣿⣿⣿⣿⣿⣿⣿⣿⣿⣿⣿⣿⣿⣿⣿⣿⣿⣿⣿⣿⣿⣿⣿⣿⣷⠀⠙⠛⠻⠟⠉⠀⠀⠀⠀⠀⠀⠀⣿⣿⣿⣿⣿⣿⣿⣿⣿⣿⣿⣿⣿⣿⣿⣿⣿⣿⣿⣿⣿⣿⣿⣿⣿⣿⣿⣿⣿⣿⣿⣿⣿⣿⣿⣿⣿⣿⡇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⣿⣿⣿⣿⣿⣿⣿⣿⣿⣿⣿⣿⣿⣿⣿⣿⣿⣿⣿⣿⣿⣿⣿⣿⣿⣿⣿⣿⣿⣿⣿⣿⣿⣿⣿⣿⣿⣿⣿⣿⣦⣄⡀⢺⡄⠀⠀⠀⠀⠀⠀⠀⢸⣿⣿⣿⣿⣿⣿⣿⣿⣿⣿⣿⣿⣿⣿⣿⣿⣿⣿⣿⣿⣿⣿⣿⣿⣿⣿⣿⣿⣿⣿⣿⣿⣿⣿⣿⣿⣿⡇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⣿⣿⣿⣿⣿⣿⣿⣿⣿⣿⣿⣿⣿⣿⣿⣿⣿⣿⣿⣿⣿⣿⣿⣿⣿⣿⣿⣿⣿⣿⣿⣿⣿⣿⣿⣿⣿⣿⣿⣿⣿⣿⣷⡀⠁⠀⠀⠀⠀⠀⠀⠀⠀⣿⣿⣿⣿⣿⣿⣿⣿⣿⣿⣿⣿⣿⣿⣿⣿⣿⣿⣿⣿⣿⣿⣿⣿⣿⣿⣿⣿⣿⣿⣿⣿⣿⣿⣿⣿⣿⡇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⣿⣿⣿⣿⣿⣿⣿⣿⣿⣿⣿⣿⣿⣿⣿⣿⣿⣿⣿⣿⣿⣿⣿⣿⣿⣿⣿⣿⣿⣿⣿⣿⣿⣿⣿⣿⣿⣿⣿⣿⣿⣿⣿⣷⠀⠀⠀⠀⠀⠀⠀⠀⢠⣿⣿⣿⣿⣿⣿⣿⣿⣿⣿⣿⣿⣿⣿⣿⣿⣿⣿⣿⣿⣿⣿⣿⣿⣿⣿⣿⣿⣿⣿⣿⣿⣿⣿⣿⣿⣿⡇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⣿⣿⣿⣿⣿⣿⣿⣿⣿⣿⣿⣿⣿⣿⣿⣿⣿⣿⣿⣿⣿⣿⣿⣿⣿⣿⣿⣿⣿⣿⣿⣿⣿⣿⣿⣿⣿⣿⣿⣿⣿⣿⣿⠃⠀⠀⠀⠀⠀⠀⠀⢺⣿⣿⣿⣿⣿⣿⣿⣿⣿⣿⣿⣿⣿⣿⣿⣿⣿⣿⣿⣿⣿⣿⣿⣿⣿⣿⣿⣿⣿⣿⣿⣿⣿⣿⣿⣿⣿⣿⡇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⣿⣿⣿⣿⣿⣿⣿⣿⣿⣿⣿⣿⣿⣿⣿⣿⣿⣿⣿⣿⣿⣿⣿⣿⣿⣿⣿⣿⣿⣿⣿⣿⣿⣿⣿⣿⣿⣿⣿⣯⡈⠻⣇⠀⠀⠀⠀⠀⠀⠀⠀⠀⠀⢻⣿⣿⣿⣿⣿⣿⣿⣿⣿⣿⣿⣿⣿⣿⣿⣿⣿⣿⣿⣿⣿⣿⣿⣿⣿⣿⣿⣿⣿⣿⣿⣿⣿⣿⣿⣿⡇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⣿⣿⣿⣿⣿⣿⣿⣿⣿⣿⣿⣿⣿⣿⣿⣿⣿⣿⣿⣿⣿⣿⣿⣿⣿⣿⣿⣿⣿⣿⣿⣿⣿⣿⣿⣿⣿⣿⣿⣿⣿⣷⡄⠀⠀⠀⠀⠀⠀⠀⠀⠀⠀⠀⠹⣿⣿⣿⣿⣿⣿⣿⣿⣿⣿⣿⣿⣿⣿⣿⣿⣿⣿⣿⣿⣿⣿⣿⣿⣿⣿⣿⣿⣿⣿⣿⣿⣿⣿⣿⡇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⣿⣿⣿⣿⣿⣿⣿⣿⣿⣿⣿⣿⣿⣿⣿⣿⣿⣿⣿⣿⣿⣿⣿⣿⣿⣿⣿⣿⣿⣿⣿⣿⣿⣿⣿⣿⣿⣿⣿⣿⣿⣿⣿⣷⠀⠀⠀⠀⠀⠀⠀⠀⠀⠀⠀⠈⢻⣿⣿⣿⣿⣿⣿⣿⣿⣿⣿⣿⣿⣿⣿⣿⣿⣿⣿⣿⣿⣿⣿⣿⣿⣿⣿⣿⣿⣿⣿⣿⣿⣿⡇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⣿⣿⣿⣿⣿⣿⣿⣿⣿⣿⣿⣿⣿⣿⣿⣿⣿⣿⣿⣿⣿⣿⣿⣿⣿⣿⣿⣿⣿⣿⣿⣿⣿⣿⣿⣿⣿⣿⣿⣿⣿⣿⣿⣿⣷⣤⣀⠀⠀⢀⣀⣀⠀⠀⠀⠀⠀⠙⢿⣿⣿⣿⣿⣿⣿⣿⣿⣿⣿⣿⣿⣿⣿⣿⣿⣿⣿⣿⣿⣿⣿⣿⣿⣿⣿⣿⣿⣿⣿⣿⡇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⣿⣿⣿⣿⣿⣿⣿⣿⣿⣿⣿⣿⣿⣿⣿⣿⣿⣿⣿⣿⣿⣿⣿⣿⣿⣿⣿⣿⣿⣿⣿⣿⣿⣿⣿⣿⣿⣿⣿⣿⣿⣿⣿⣿⣿⣿⣿⣿⣷⣌⠛⠿⣇⠀⠀⠀⠀⠀⠈⠛⢿⣿⣿⣿⣿⣿⣿⣿⣿⣿⣿⣿⣿⣿⣿⣿⣿⣿⣿⣿⣿⣿⣿⣿⣿⣿⣿⣿⣿⣿⡇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⣿⣿⣿⣿⣿⣿⣿⣿⣿⣿⣿⣿⣿⣿⣿⣿⣿⣿⣿⣿⣿⣿⣿⣿⣿⣿⣿⣿⣿⣿⣿⣿⣿⣿⣿⣿⣿⣿⣿⣿⣿⣿⣿⣿⣿⣿⣿⣿⣿⣿⣿⣿⣆⠀⠀⠀⠀⠀⠀⠀⠀⠀⢿⣿⣿⣿⣿⣿⣿⣿⣿⣿⣿⣿⣿⣿⣿⣿⣿⣿⣿⣿⣿⣿⣿⣿⣿⣿⣿⣿⡇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⣿⣿⣿⣿⣿⣿⣿⣿⣿⣿⣿⣿⣿⣿⣿⣿⣿⣿⣿⣿⣿⣿⣿⣿⣿⣿⣿⣿⣿⣿⣿⣿⣿⣿⣿⣿⣿⣿⣿⣿⣿⣿⣿⣿⣿⣿⣿⣿⣿⣿⣿⣿⣿⡄⠀⠀⠀⠀⠀⠀⠀⠀⣻⣿⣿⣿⣿⣿⣿⣿⣿⣿⣿⣿⣿⣿⣿⣿⣿⣿⣿⣿⣿⣿⣿⣿⣿⣿⣿⣿⡇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⣿⣿⣿⣿⣿⣿⣿⣿⣿⣿⣿⣿⣿⣿⣿⣿⣿⣿⣿⣿⣿⣿⣿⣿⣿⣿⣿⣿⣿⣿⣿⣿⣿⣿⣿⣿⣿⣿⣿⣿⣿⣿⣿⣿⣿⣿⣿⣿⣿⣿⣿⣿⣿⣷⡀⠀⠀⠀⠀⠀⠀⠀⣿⣿⣿⣿⣿⣿⣿⣿⣿⣿⣿⣿⣿⣿⣿⣿⣿⣿⣿⣿⣿⣿⣿⣿⣿⣿⣿⣿⡇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⣿⣿⣿⣿⣿⣿⣿⣿⣿⣿⣿⣿⣿⣿⣿⣿⣿⣿⣿⣿⣿⣿⣿⣿⣿⣿⣿⣿⣿⣿⣿⣿⣿⣿⣿⡋⠉⢻⣿⣿⣿⣿⣿⣿⣿⣿⣿⡿⠿⠿⢿⣿⣿⣿⣿⣿⣿⣿⣿⣿⣿⣿⣿⣿⣿⣿⣿⣿⣿⣿⣿⣿⣿⣿⣿⣿⣿⣿⣿⣿⣿⣿⣿⣿⣿⣿⣿⣿⣿⣿⡇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⣿⣿⣿⣿⣿⣿⣿⣿⣿⣿⣿⣿⣿⣿⣿⣿⣿⣿⣿⣿⣿⣿⣿⣿⣿⣿⣿⣿⣿⣿⣿⣿⣿⣿⣿⣿⡄⠈⢿⣿⣿⣿⣿⣿⣿⠟⠁⠀⠀⠀⠀⠙⣿⣿⣿⣿⣿⣿⣿⣿⣿⣿⣿⣿⣿⣿⣿⣿⣿⣿⣿⣿⣿⣿⣿⣿⣿⣿⣿⣿⣿⣿⣿⣿⣿⣿⣿⣿⣿⣿⡇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⣿⣿⣿⣿⣿⣿⣿⣿⣿⣿⣿⣿⣿⣿⣿⣿⣿⣿⣿⣿⣿⣿⣿⣿⣿⣿⣿⣿⣿⣿⣿⣿⣿⣿⣿⣿⣿⣆⠈⢿⣿⣿⣿⣿⡇⠀⠀⠀⠀⠀⠀⠀⠘⣿⣿⣿⣿⣿⣿⣿⣿⣿⣿⣿⣿⣿⣿⣿⣿⣿⣿⣿⣿⣿⣿⣿⣿⣿⣿⣿⣿⣿⣿⣿⣿⣿⣿⣿⣿⣿⡇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⣿⣿⣿⣿⣿⣿⣿⣿⣿⣿⣿⣿⣿⣿⣿⣿⣿⣿⣿⣿⣿⣿⣿⣿⣿⣿⣿⣿⣿⣿⣿⣿⣿⣿⣿⣿⣿⣿⣆⠈⢿⣿⣿⣿⣧⣀⠀⠀⠀⠀⠀⠀⠀⣿⣿⣿⣿⣿⣿⣿⣿⣿⣿⣿⣿⣿⣿⣿⣿⣿⣿⣿⣿⣿⣿⣿⣿⣿⣿⣿⣿⣿⣿⣿⣿⣿⣿⣿⣿⣿⡇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⣿⣿⣿⣿⣿⣿⣿⣿⣿⣿⣿⣿⣿⣿⣿⣿⣿⣿⣿⣿⣿⣿⣿⣿⣿⣿⣿⣿⣿⣿⣿⣿⣿⣿⣿⣿⣿⣿⣿⣆⠀⠻⡿⣿⠟⠛⠀⠀⠀⠀⠀⠀⠀⣿⣿⣿⣿⣿⣿⣿⣿⣿⣿⣿⣿⣿⣿⣿⣿⣿⣿⣿⣿⣿⣿⣿⣿⣿⣿⣿⣿⣿⣿⣿⣿⣿⣿⣿⣿⣿⡇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⣿⣿⣿⣿⣿⣿⣿⣿⣿⣿⣿⣿⣿⣿⣿⣿⣿⣿⣿⣿⣿⣿⣿⣿⣿⣿⣿⣿⣿⣿⣿⣿⣿⣿⣿⣿⣿⣿⣿⣿⡀⠀⠀⠈⠀⠀⠀⠀⠀⠀⠀⠀⠀⣿⣿⣿⣿⣿⣿⣿⣿⣿⣿⣿⣿⣿⣿⣿⣿⣿⣿⣿⣿⣿⣿⣿⣿⣿⣿⣿⣿⣿⣿⣿⣿⣿⣿⣿⣿⣿⡇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⣿⣿⣿⣿⣿⣿⣿⣿⣿⣿⣿⣿⣿⣿⣿⣿⣿⣿⣿⣿⣿⣿⣿⣿⣿⣿⣿⣿⣿⣿⣿⣿⣿⣿⣿⣿⣿⣿⣿⣿⣇⠀⠀⠀⢰⠀⠀⠀⠀⠀⠀⠀⠀⠉⣿⣿⣿⣿⣿⣿⣿⣿⣿⣿⣿⣿⣿⣿⣿⣿⣿⣿⣿⣿⣿⣿⣿⣿⣿⣿⣿⣿⣿⣿⣿⣿⣿⣿⣿⣿⡇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⣿⣿⣿⣿⣿⣿⣿⣿⣿⣿⣿⣿⣿⣿⣿⣿⣿⣿⣿⣿⣿⣿⣿⣿⣿⣿⣿⣿⣿⣿⣿⣿⣿⣿⣿⣿⣿⣿⣿⣿⣿⣶⣤⣤⠈⠀⠀⠀⠀⠀⠀⠀⠀⠀⢹⣿⣿⣿⣿⣿⣿⣿⣿⣿⣿⣿⣿⣿⣿⣿⣿⣿⣿⣿⣿⣿⣿⣿⣿⣿⣿⣿⣿⣿⣿⣿⣿⣿⣿⣿⡇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⣿⣿⣿⣿⣿⣿⣿⣿⣿⣿⣿⣿⣿⣿⣿⣿⣿⣿⣿⣿⣿⣿⣿⣿⣿⣿⣿⣿⣿⣿⣿⣿⣿⣿⣿⣿⣿⣿⣿⣿⣿⣿⣿⣿⠀⠀⠀⠀⠀⠀⠀⠀⠀⠙⣿⣿⣿⣿⣿⣿⣿⣿⣿⣿⣿⣿⣿⣿⣿⣿⣿⣿⣿⣿⣿⣿⣿⣿⣿⣿⣿⣿⣿⣿⣿⣿⣿⣿⣿⣿⡇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⣿⣿⣿⣿⣿⣿⣿⣿⣿⣿⣿⣿⣿⣿⣿⣿⣿⣿⣿⣿⣿⣿⣿⣿⣿⣿⣿⣿⣿⣿⣿⣿⣿⣿⣿⣿⣿⣿⣿⣿⣏⠙⠿⡅⠀⠀⠀⠀⠀⠀⠀⠀⠀⠀⠘⣿⣿⣿⣿⣿⣿⣿⣿⣿⣿⣿⣿⣿⣿⣿⣿⣿⣿⣿⣿⣿⣿⣿⣿⣿⣿⣿⣿⣿⣿⣿⣿⣿⣿⣿⡇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⣿⣿⣿⣿⣿⣿⣿⣿⣿⣿⣿⣿⣿⣿⣿⣿⣿⣿⣿⣿⣿⣿⣿⣿⣿⣿⣿⣿⣿⣿⣿⣿⣿⣿⣿⣿⣿⣿⣿⣿⣿⣿⣦⡌⠀⠀⠀⠀⠀⠀⠀⠀⠀⠀⠀⠈⢿⣿⣿⣿⣿⣿⣿⣿⣿⣿⣿⣿⣿⣿⣿⣿⣿⣿⣿⣿⣿⣿⣿⣿⣿⣿⣿⣿⣿⣿⣿⣿⣿⣿⡇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⣿⣿⣿⣿⣿⣿⣿⣿⣿⣿⣿⣿⣿⣿⣿⣿⣿⣿⣿⣿⣿⣿⣿⣿⣿⣿⣿⣿⣿⣿⣿⣿⣿⣿⣿⣿⣿⣿⣿⣿⣿⣿⣿⣿⣆⠀⠀⠀⠀⠀⠀⠀⠀⠀⠀⠀⠀⠙⢿⣿⣿⣿⣿⣿⣿⣿⣿⣿⣿⣿⣿⣿⣿⣿⣿⣿⣿⣿⣿⣿⣿⣿⣿⣿⣿⣿⣿⣿⣿⣿⡇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⣿⣿⣿⣿⣿⣿⣿⣿⣿⣿⣿⣿⣿⣿⣿⣿⣿⣿⣿⣿⣿⣿⣿⣿⣿⣿⣿⣿⣿⣿⣿⣿⣿⣿⣿⣿⣿⣿⣿⣿⣿⣿⣿⣿⣿⣷⣦⣀⠀⠀⠀⠀⠀⠀⠀⠀⠀⠀⠈⠻⣿⣿⣿⣿⣿⣿⣿⣿⣿⣿⣿⣿⣿⣿⣿⣿⣿⣿⣿⣿⣿⣿⣿⣿⣿⣿⣿⣿⣿⣿⡇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⣿⣿⣿⣿⣿⣿⣿⣿⣿⣿⣿⣿⣿⣿⣿⣿⣿⣿⣿⣿⣿⣿⣿⣿⣿⣿⣿⣿⣿⣿⣿⣿⣿⣿⣿⣿⣿⣿⣿⣿⣿⣿⣿⣿⣿⣿⣿⣿⣿⣶⣌⠛⠿⣿⡀⠀⠀⠀⠀⠀⠈⠻⣿⣿⣿⣿⣿⣿⣿⣿⣿⣿⣿⣿⣿⣿⣿⣿⣿⣿⣿⣿⣿⣿⣿⣿⣿⣿⣿⣿⡇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⣿⣿⣿⣿⣿⣿⣿⣿⣿⣿⣿⣿⣿⣿⣿⣿⣿⣿⣿⣿⣿⣿⣿⣿⣿⣿⣿⣿⣿⣿⣿⣿⣿⣿⣿⣿⣿⣿⣿⣿⣿⣿⣿⣿⣿⣿⣿⣿⣿⣿⣿⣷⡀⠀⠁⠀⠀⠀⠀⠀⠀⠀⠀⠹⣿⣿⣿⣿⣿⣿⣿⣿⣿⣿⣿⣿⣿⣿⣿⣿⣿⣿⣿⣿⣿⣿⣿⣿⣿⣿⡇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⣿⣿⣿⣿⣿⣿⣿⣿⣿⣿⣿⣿⣿⣿⣿⣿⣿⣿⣿⣿⣿⣿⣿⣿⣿⣿⣿⣿⣿⣿⣿⣿⣿⣿⣿⣿⣿⣿⣿⣿⣿⣿⣿⣿⣿⣿⣿⣿⣿⣿⣿⣿⣿⣦⠀⠀⠀⠀⠀⠀⠀⠀⠀⠀⣾⣿⣿⣿⣿⣿⣿⣿⣿⣿⣿⣿⣿⣿⣿⣿⣿⣿⣿⣿⣿⣿⣿⣿⣿⣿⡇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⣿⣿⣿⣿⣿⣿⣿⣿⣿⣿⣿⣿⣿⣿⣿⣿⣿⣿⣿⣿⣿⣿⣿⣿⣿⣿⣿⣿⣿⣿⣿⣿⣿⣿⣿⣿⣿⣿⣿⣿⣿⣿⣿⣿⣿⣿⣿⣿⣿⣿⣿⣿⣿⣿⣇⠀⠀⠀⠀⠀⠀⠀⠀⢐⣿⣿⣿⣿⣿⣿⣿⣿⣿⣿⣿⣿⣿⣿⣿⣿⣿⣿⣿⣿⣿⣿⣿⣿⣿⣿⡇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⣿⣿⣿⣿⣿⣿⣿⣿⣿⣿⣿⣿⣿⣿⣿⣿⣿⣿⣿⣿⣿⣿⣿⣿⣿⣿⣿⣿⣿⣿⣿⣿⣿⣿⣿⣟⠉⠙⣿⣿⣿⣿⣿⣿⣿⣿⣿⡿⠿⠿⠿⣿⣿⣿⣿⣿⣿⣿⣿⣿⣿⣿⣿⣿⣿⣿⣿⣿⣿⣿⣿⣿⣿⣿⣿⣿⣿⣿⣿⣿⣿⣿⣿⣿⣿⣿⣿⣿⣿⣿⡇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⣿⣿⣿⣿⣿⣿⣿⣿⣿⣿⣿⣿⣿⣿⣿⣿⣿⣿⣿⣿⣿⣿⣿⣿⣿⣿⣿⣿⣿⣿⣿⣿⣿⣿⣿⣿⣦⠀⠹⣿⣿⣿⣿⣿⣿⡿⠉⠀⠀⠀⠀⠈⠻⣿⣿⣿⣿⣿⣿⣿⣿⣿⣿⣿⣿⣿⣿⣿⣿⣿⣿⣿⣿⣿⣿⣿⣿⣿⣿⣿⣿⣿⣿⣿⣿⣿⣿⣿⣿⣿⡇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⣿⣿⣿⣿⣿⣿⣿⣿⣿⣿⣿⣿⣿⣿⣿⣿⣿⣿⣿⣿⣿⣿⣿⣿⣿⣿⣿⣿⣿⣿⣿⣿⣿⣿⣿⣿⣿⣧⡀⠹⣿⣿⣿⣿⣿⠀⠀⠀⠀⠀⠀⠀⠀⢹⣿⣿⣿⣿⣿⣿⣿⣿⣿⣿⣿⣿⣿⣿⣿⣿⣿⣿⣿⣿⣿⣿⣿⣿⣿⣿⣿⣿⣿⣿⣿⣿⣿⣿⣿⣿⡇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⣿⣿⣿⣿⣿⣿⣿⣿⣿⣿⣿⣿⣿⣿⣿⣿⣿⣿⣿⣿⣿⣿⣿⣿⣿⣿⣿⣿⣿⣿⣿⣿⣿⣿⣿⣿⣿⣿⣷⡀⠹⣿⣿⣿⣿⣄⠀⠀⠀⠀⠀⠀⠀⢸⣿⣿⣿⣿⣿⣿⣿⣿⣿⣿⣿⣿⣿⣿⣿⣿⣿⣿⣿⣿⣿⣿⣿⣿⣿⣿⣿⣿⣿⣿⣿⣿⣿⣿⣿⣿⡇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⣿⣿⣿⣿⣿⣿⣿⣿⣿⣿⣿⣿⣿⣿⣿⣿⣿⣿⣿⣿⣿⣿⣿⣿⣿⣿⣿⣿⣿⣿⣿⣿⣿⣿⣿⣿⣿⣿⣿⣷⡀⠹⣿⣿⡿⠻⠃⠀⠀⠀⠀⠀⠀⢸⣿⣿⣿⣿⣿⣿⣿⣿⣿⣿⣿⣿⣿⣿⣿⣿⣿⣿⣿⣿⣿⣿⣿⣿⣿⣿⣿⣿⣿⣿⣿⣿⣿⣿⣿⣿⡇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⣿⣿⣿⣿⣿⣿⣿⣿⣿⣿⣿⣿⣿⣿⣿⣿⣿⣿⣿⣿⣿⣿⣿⣿⣿⣿⣿⣿⣿⣿⣿⣿⣿⣿⣿⣿⣿⣿⣿⣿⣇⠀⠀⠀⠁⠀⠀⠀⠀⠀⠀⠀⠀⢸⣿⣿⣿⣿⣿⣿⣿⣿⣿⣿⣿⣿⣿⣿⣿⣿⣿⣿⣿⣿⣿⣿⣿⣿⣿⣿⣿⣿⣿⣿⣿⣿⣿⣿⣿⣿⡇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⣿⣿⣿⣿⣿⣿⣿⣿⣿⣿⣿⣿⣿⣿⣿⣿⣿⣿⣿⣿⣿⣿⣿⣿⣿⣿⣿⣿⣿⣿⣿⣿⣿⣿⣿⣿⣿⣿⣿⣿⣧⠀⠀⠀⠀⡄⠀⠀⠀⠀⠀⠀⠀⠀⢹⣿⣿⣿⣿⣿⣿⣿⣿⣿⣿⣿⣿⣿⣿⣿⣿⣿⣿⣿⣿⣿⣿⣿⣿⣿⣿⣿⣿⣿⣿⣿⣿⣿⣿⣿⡇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⣿⣿⣿⣿⣿⣿⣿⣿⣿⣿⣿⣿⣿⣿⣿⣿⣿⣿⣿⣿⣿⣿⣿⣿⣿⣿⣿⣿⣿⣿⣿⣿⣿⣿⣿⣿⣿⣿⣿⣿⣿⣆⣀⣀⡀⠃⠀⠀⠀⠀⠀⠀⠀⠀⠘⣿⣿⣿⣿⣿⣿⣿⣿⣿⣿⣿⣿⣿⣿⣿⣿⣿⣿⣿⣿⣿⣿⣿⣿⣿⣿⣿⣿⣿⣿⣿⣿⣿⣿⣿⡇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⣿⣿⣿⣿⣿⣿⣿⣿⣿⣿⣿⣿⣿⣿⣿⣿⣿⣿⣿⣿⣿⣿⣿⣿⣿⣿⣿⣿⣿⣿⣿⣿⣿⣿⣿⣿⣿⣿⣿⣿⣿⠿⣿⡿⠃⠀⠀⠀⠀⠀⠀⠀⠀⠀⠘⣿⣿⣿⣿⣿⣿⣿⣿⣿⣿⣿⣿⣿⣿⣿⣿⣿⣿⣿⣿⣿⣿⣿⣿⣿⣿⣿⣿⣿⣿⣿⣿⣿⣿⣿⡇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⣿⣿⣿⣿⣿⣿⣿⣿⣿⣿⣿⣿⣿⣿⣿⣿⣿⣿⣿⣿⣿⣿⣿⣿⣿⣿⣿⣿⣿⣿⣿⣿⣿⣿⣿⣿⣿⣿⣿⣿⣿⣦⣈⠳⠀⠀⠀⠀⠀⠀⠀⠀⠀⠀⠀⠘⢿⣿⣿⣿⣿⣿⣿⣿⣿⣿⣿⣿⣿⣿⣿⣿⣿⣿⣿⣿⣿⣿⣿⣿⣿⣿⣿⣿⣿⣿⣿⣿⣿⣿⡇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⣿⣿⣿⣿⣿⣿⣿⣿⣿⣿⣿⣿⣿⣿⣿⣿⣿⣿⣿⣿⣿⣿⣿⣿⣿⣿⣿⣿⣿⣿⣿⣿⣿⣿⣿⣿⣿⣿⣿⣿⣿⣿⣿⣿⣿⣤⡀⠀⠀⠀⠀⠀⠀⠀⠀⠀⠀⠀⠘⢿⣿⣿⣿⣿⣿⣿⣿⣿⣿⣿⣿⣿⣿⣿⣿⣿⣿⣿⣿⣿⣿⣿⣿⣿⣿⣿⣿⣿⣿⣿⡇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⣿⣿⣿⣿⣿⣿⣿⣿⣿⣿⣿⣿⣿⣿⣿⣿⣿⣿⣿⣿⣿⣿⣿⣿⣿⣿⣿⣿⣿⣿⣿⣿⣿⣿⣿⣿⣿⣿⣿⣿⣿⣿⣿⣿⣿⣿⣿⣷⣤⣀⠀⢀⣀⣤⡀⠀⠀⠀⠀⠀⠻⣿⣿⣿⣿⣿⣿⣿⣿⣿⣿⣿⣿⣿⣿⣿⣿⣿⣿⣿⣿⣿⣿⣿⣿⣿⣿⣿⣿⣿⡇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⣿⣿⣿⣿⣿⣿⣿⣿⣿⣿⣿⣿⣿⣿⣿⣿⣿⣿⣿⣿⣿⣿⣿⣿⣿⣿⣿⣿⣿⣿⣿⣿⣿⣿⣿⣿⣿⣿⣿⣿⣿⣿⣿⣿⣿⣿⣿⣿⣿⣿⣷⣦⠉⠛⠧⠀⠀⠀⠀⠀⠀⠈⠙⢿⣿⣿⣿⣿⣿⣿⣿⣿⣿⣿⣿⣿⣿⣿⣿⣿⣿⣿⣿⣿⣿⣿⣿⣿⣿⣿⡇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⣿⣿⣿⣿⣿⣿⣿⣿⣿⣿⣿⣿⣿⣿⣿⣿⣿⣿⣿⣿⣿⣿⣿⣿⣿⣿⣿⣿⣿⣿⣿⣿⣿⣿⣿⣿⣿⣿⣿⣿⣿⣿⣿⣿⣿⣿⣿⣿⣿⣿⣿⣿⣷⣄⠀⠀⠀⠀⠀⠀⠀⠀⠀⠀⠻⣿⣿⣿⣿⣿⣿⣿⣿⣿⣿⣿⣿⣿⣿⣿⣿⣿⣿⣿⣿⣿⣿⣿⣿⣿⡇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⣿⣿⣿⣿⣿⣿⣿⣿⣿⣿⣿⣿⣿⣿⣿⣿⣿⣿⣿⣿⣿⣿⣿⣿⣿⣿⣿⣿⣿⣿⣿⣿⣿⣿⣿⣿⣿⣿⣿⣿⣿⣿⣿⣿⣿⣿⣿⣿⣿⣿⣿⣿⣿⣿⣆⠀⠀⠀⠀⠀⠀⠀⠀⠀⢸⣿⣿⣿⣿⣿⣿⣿⣿⣿⣿⣿⣿⣿⣿⣿⣿⣿⣿⣿⣿⣿⣿⣿⣿⣿⡇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⣿⣿⣿⣿⣿⣿⣿⣿⣿⣿⣿⣿⣿⣿⣿⣿⣿⣿⣿⣿⣿⣿⣿⣿⣿⣿⣿⣿⣿⣿⣿⣿⣿⣿⣿⣿⣏⠀⠸⣿⣿⣿⣿⣿⣿⣿⣿⣿⡿⠟⠛⠻⢿⣿⣿⣿⣿⣿⣿⣿⣿⣿⣿⣿⣿⣿⣿⣿⣿⣿⣿⣿⣿⣿⣿⣿⣿⣿⣿⣿⣿⣿⣿⣿⣿⣿⣿⣿⣿⣿⡇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⣿⣿⣿⣿⣿⣿⣿⣿⣿⣿⣿⣿⣿⣿⣿⣿⣿⣿⣿⣿⣿⣿⣿⣿⣿⣿⣿⣿⣿⣿⣿⣿⣿⣿⣿⣿⣿⣆⠀⢹⣿⣿⣿⣿⣿⣿⠟⠁⠀⠀⠀⠀⠀⠙⣿⣿⣿⣿⣿⣿⣿⣿⣿⣿⣿⣿⣿⣿⣿⣿⣿⣿⣿⣿⣿⣿⣿⣿⣿⣿⣿⣿⣿⣿⣿⣿⣿⣿⣿⣿⡇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⣿⣿⣿⣿⣿⣿⣿⣿⣿⣿⣿⣿⣿⣿⣿⣿⣿⣿⣿⣿⣿⣿⣿⣿⣿⣿⣿⣿⣿⣿⣿⣿⣿⣿⣿⣿⣿⣿⣦⠀⢻⣿⣿⣿⣿⡏⠀⠀⠀⠀⠀⠀⠀⠀⢸⣿⣿⣿⣿⣿⣿⣿⣿⣿⣿⣿⣿⣿⣿⣿⣿⣿⣿⣿⣿⣿⣿⣿⣿⣿⣿⣿⣿⣿⣿⣿⣿⣿⣿⣿⡇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⣿⣿⣿⣿⣿⣿⣿⣿⣿⣿⣿⣿⣿⣿⣿⣿⣿⣿⣿⣿⣿⣿⣿⣿⣿⣿⣿⣿⣿⣿⣿⣿⣿⣿⣿⣿⣿⣿⣿⣆⠀⢻⣿⣿⣿⣷⡀⠀⠀⠀⠀⠀⠀⠀⠀⣿⣿⣿⣿⣿⣿⣿⣿⣿⣿⣿⣿⣿⣿⣿⣿⣿⣿⣿⣿⣿⣿⣿⣿⣿⣿⣿⣿⣿⣿⣿⣿⣿⣿⣿⡇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⣿⣿⣿⣿⣿⣿⣿⣿⣿⣿⣿⣿⣿⣿⣿⣿⣿⣿⣿⣿⣿⣿⣿⣿⣿⣿⣿⣿⣿⣿⣿⣿⣿⣿⣿⣿⣿⣿⣿⣿⣆⠀⢻⣿⣿⣿⠿⠇⠀⠀⠀⠀⠀⠀⠀⣿⣿⣿⣿⣿⣿⣿⣿⣿⣿⣿⣿⣿⣿⣿⣿⣿⣿⣿⣿⣿⣿⣿⣿⣿⣿⣿⣿⣿⣿⣿⣿⣿⣿⣿⡇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⣿⣿⣿⣿⣿⣿⣿⣿⣿⣿⣿⣿⣿⣿⣿⣿⣿⣿⣿⣿⣿⣿⣿⣿⣿⣿⣿⣿⣿⣿⣿⣿⣿⣿⣿⣿⣿⣿⣿⣿⣿⠆⠀⠉⠙⠃⠀⠀⠀⠀⠀⠀⠀⠀⠀⣿⣿⣿⣿⣿⣿⣿⣿⣿⣿⣿⣿⣿⣿⣿⣿⣿⣿⣿⣿⣿⣿⣿⣿⣿⣿⣿⣿⣿⣿⣿⣿⣿⣿⣿⡇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⣿⣿⣿⣿⣿⣿⣿⣿⣿⣿⣿⣿⣿⣿⣿⣿⣿⣿⣿⣿⣿⣿⣿⣿⣿⣿⣿⣿⣿⣿⣿⣿⣿⣿⣿⣿⣿⣿⣿⣿⣿⡇⠀⠀⠀⠰⡇⠀⠀⠀⠀⠀⠀⠀⠀⠸⣿⣿⣿⣿⣿⣿⣿⣿⣿⣿⣿⣿⣿⣿⣿⣿⣿⣿⣿⣿⣿⣿⣿⣿⣿⣿⣿⣿⣿⣿⣿⣿⣿⣿⡇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⣿⣿⣿⣿⣿⣿⣿⣿⣿⣿⣿⣿⣿⣿⣿⣿⣿⣿⣿⣿⣿⣿⣿⣿⣿⣿⣿⣿⣿⣿⣿⣿⣿⣿⣿⣿⣿⣿⣿⣿⣿⣷⣀⣀⣤⡀⠑⠀⠀⠀⠀⠀⠀⠀⠀⠀⢻⣿⣿⣿⣿⣿⣿⣿⣿⣿⣿⣿⣿⣿⣿⣿⣿⣿⣿⣿⣿⣿⣿⣿⣿⣿⣿⣿⣿⣿⣿⣿⣿⣿⡇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⣿⣿⣿⣿⣿⣿⣿⣿⣿⣿⣿⣿⣿⣿⣿⣿⣿⣿⣿⣿⣿⣿⣿⣿⣿⣿⣿⣿⣿⣿⣿⣿⣿⣿⣿⣿⣿⣿⣿⣿⣿⣿⣿⣿⣿⠀⠀⠀⠀⠀⠀⠀⠀⠀⠐⣿⣿⣿⣿⣿⣿⣿⣿⣿⣿⣿⣿⣿⣿⣿⣿⣿⣿⣿⣿⣿⣿⣿⣿⣿⣿⣿⣿⣿⣿⣿⣿⣿⣿⣿⡇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⣿⣿⣿⣿⣿⣿⣿⣿⣿⣿⣿⣿⣿⣿⣿⣿⣿⣿⣿⣿⣿⣿⣿⣿⣿⣿⣿⣿⣿⣿⣿⣿⣿⣿⣿⣿⣿⣿⣿⣿⣿⣿⠿⣿⡿⠀⠀⠀⠀⠀⠀⠀⠀⠀⠀⢸⣿⣿⣿⣿⣿⣿⣿⣿⣿⣿⣿⣿⣿⣿⣿⣿⣿⣿⣿⣿⣿⣿⣿⣿⣿⣿⣿⣿⣿⣿⣿⣿⣿⣿⡇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⣿⣿⣿⣿⣿⣿⣿⣿⣿⣿⣿⣿⣿⣿⣿⣿⣿⣿⣿⣿⣿⣿⣿⣿⣿⣿⣿⣿⣿⣿⣿⣿⣿⣿⣿⣿⣿⣿⣿⣿⣿⣷⣤⡈⠁⠀⠀⠀⠀⠀⠀⠀⠀⠀⠀⠀⢻⣿⣿⣿⣿⣿⣿⣿⣿⣿⣿⣿⣿⣿⣿⣿⣿⣿⣿⣿⣿⣿⣿⣿⣿⣿⣿⣿⣿⣿⣿⣿⣿⣿⡇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⣿⣿⣿⣿⣿⣿⣿⣿⣿⣿⣿⣿⣿⣿⣿⣿⣿⣿⣿⣿⣿⣿⣿⣿⣿⣿⣿⣿⣿⣿⣿⣿⣿⣿⣿⣿⣿⣿⣿⣿⣿⣿⣿⣿⣆⠀⠀⠀⠀⠀⠀⠀⠀⠀⠀⠀⠀⠹⣿⣿⣿⣿⣿⣿⣿⣿⣿⣿⣿⣿⣿⣿⣿⣿⣿⣿⣿⣿⣿⣿⣿⣿⣿⣿⣿⣿⣿⣿⣿⣿⡇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⣿⣿⣿⣿⣿⣿⣿⣿⣿⣿⣿⣿⣿⣿⣿⣿⣿⣿⣿⣿⣿⣿⣿⣿⣿⣿⣿⣿⣿⣿⣿⣿⣿⣿⣿⣿⣿⣿⣿⣿⣿⣿⣿⣿⣿⣿⣿⣿⣄⠀⠀⠀⠀⠀⠀⠀⠀⠀⠀⠀⠹⣿⣿⣿⣿⣿⣿⣿⣿⣿⣿⣿⣿⣿⣿⣿⣿⣿⣿⣿⣿⣿⣿⣿⣿⣿⣿⣿⣿⣿⡇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⣿⣿⣿⣿⣿⣿⣿⣿⣿⣿⣿⣿⣿⣿⣿⣿⣿⣿⣿⣿⣿⣿⣿⣿⣿⣿⣿⣿⣿⣿⣿⣿⣿⣿⣿⣿⣿⣿⣿⣿⣿⣿⣿⣿⣿⣿⣿⣿⣿⣿⣷⣄⠐⠶⣧⠀⠀⠀⠀⠀⠀⠘⠿⣿⣿⣿⣿⣿⣿⣿⣿⣿⣿⣿⣿⣿⣿⣿⣿⣿⣿⣿⣿⣿⣿⣿⣿⣿⣿⣿⡇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⣿⣿⣿⣿⣿⣿⣿⣿⣿⣿⣿⣿⣿⣿⣿⣿⣿⣿⣿⣿⣿⣿⣿⣿⣿⣿⣿⣿⣿⣿⣿⣿⣿⣿⣿⣿⣿⣿⣿⣿⣿⣿⣿⣿⣿⣿⣿⣿⣿⣿⣿⣿⣧⡀⠈⠀⠀⠀⠀⠀⠀⠀⠀⠈⠻⣿⣿⣿⣿⣿⣿⣿⣿⣿⣿⣿⣿⣿⣿⣿⣿⣿⣿⣿⣿⣿⣿⣿⣿⣿⡇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⣿⣿⣿⣿⣿⣿⣿⣿⣿⣿⣿⣿⣿⣿⣿⣿⣿⣿⣿⣿⣿⣿⣿⣿⣿⣿⣿⣿⣿⣿⣿⣿⣿⣿⣿⣿⣧⡀⠈⣿⣿⣿⣿⣿⣿⣿⣿⣿⣿⠿⠛⠛⠿⣿⣿⣿⣿⣿⣿⣿⣿⣿⣿⣿⣿⣿⣿⣿⣿⣿⣿⣿⣿⣿⣿⣿⣿⣿⣿⣿⣿⣿⣿⣿⣿⣿⣿⣿⣿⣿⡇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⣿⣿⣿⣿⣿⣿⣿⣿⣿⣿⣿⣿⣿⣿⣿⣿⣿⣿⣿⣿⣿⣿⣿⣿⣿⣿⣿⣿⣿⣿⣿⣿⣿⣿⣿⣿⣿⣷⡀⠸⣿⣿⣿⣿⣿⣿⡿⠋⠀⠀⠀⠀⠀⠈⢻⣿⣿⣿⣿⣿⣿⣿⣿⣿⣿⣿⣿⣿⣿⣿⣿⣿⣿⣿⣿⣿⣿⣿⣿⣿⣿⣿⣿⣿⣿⣿⣿⣿⣿⣿⡇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⣿⣿⣿⣿⣿⣿⣿⣿⣿⣿⣿⣿⣿⣿⣿⣿⣿⣿⣿⣿⣿⣿⣿⣿⣿⣿⣿⣿⣿⣿⣿⣿⣿⣿⣿⣿⣿⣿⣧⠀⠹⣿⣿⣿⣿⣿⠀⠀⠀⠀⠀⠀⠀⠀⠀⢿⣿⣿⣿⣿⣿⣿⣿⣿⣿⣿⣿⣿⣿⣿⣿⣿⣿⣿⣿⣿⣿⣿⣿⣿⣿⣿⣿⣿⣿⣿⣿⣿⣿⣿⡇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⣿⣿⣿⣿⣿⣿⣿⣿⣿⣿⣿⣿⣿⣿⣿⣿⣿⣿⣿⣿⣿⣿⣿⣿⣿⣿⣿⣿⣿⣿⣿⣿⣿⣿⣿⣿⣿⣿⣿⣧⠀⢹⣿⣿⣿⣿⣆⠀⠀⠀⠀⠀⠀⠀⠀⢸⣿⣿⣿⣿⣿⣿⣿⣿⣿⣿⣿⣿⣿⣿⣿⣿⣿⣿⣿⣿⣿⣿⣿⣿⣿⣿⣿⣿⣿⣿⣿⣿⣿⣿⡇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⣿⣿⣿⣿⣿⣿⣿⣿⣿⣿⣿⣿⣿⣿⣿⣿⣿⣿⣿⣿⣿⣿⣿⣿⣿⣿⣿⣿⣿⣿⣿⣿⣿⣿⣿⣿⣿⣿⣿⣿⣧⠀⢻⣿⣿⣿⣿⡷⠀⠀⠀⠀⠀⠀⠀⠈⣿⣿⣿⣿⣿⣿⣿⣿⣿⣿⣿⣿⣿⣿⣿⣿⣿⣿⣿⣿⣿⣿⣿⣿⣿⣿⣿⣿⣿⣿⣿⣿⣿⣿⡇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⣿⣿⣿⣿⣿⣿⣿⣿⣿⣿⣿⣿⣿⣿⣿⣿⣿⣿⣿⣿⣿⣿⣿⣿⣿⣿⣿⣿⣿⣿⣿⣿⣿⣿⣿⣿⣿⣿⣿⣿⣿⡇⠀⠉⠉⠻⠀⠀⠀⠀⠀⠀⠀⠀⠀⠀⣿⣿⣿⣿⣿⣿⣿⣿⣿⣿⣿⣿⣿⣿⣿⣿⣿⣿⣿⣿⣿⣿⣿⣿⣿⣿⣿⣿⣿⣿⣿⣿⣿⣿⡇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⣿⣿⣿⣿⣿⣿⣿⣿⣿⣿⣿⣿⣿⣿⣿⣿⣿⣿⣿⣿⣿⣿⣿⣿⣿⣿⣿⣿⣿⣿⣿⣿⣿⣿⣿⣿⣿⣿⣿⣿⣿⡷⠀⠀⠀⠀⠀⠀⠀⠀⠀⠀⠀⠀⠀⢸⣿⣿⣿⣿⣿⣿⣿⣿⣿⣿⣿⣿⣿⣿⣿⣿⣿⣿⣿⣿⣿⣿⣿⣿⣿⣿⣿⣿⣿⣿⣿⣿⣿⣿⡇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⣿⣿⣿⣿⣿⣿⣿⣿⣿⣿⣿⣿⣿⣿⣿⣿⣿⣿⣿⣿⣿⣿⣿⣿⣿⣿⣿⣿⣿⣿⣿⣿⣿⣿⣿⣿⣿⣿⣿⣿⣿⡇⠀⠀⠀⠀⣼⠀⠀⠀⠀⠀⠀⠀⠀⠀⣿⣿⣿⣿⣿⣿⣿⣿⣿⣿⣿⣿⣿⣿⣿⣿⣿⣿⣿⣿⣿⣿⣿⣿⣿⣿⣿⣿⣿⣿⣿⣿⣿⣿⡇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⣿⣿⣿⣿⣿⣿⣿⣿⣿⣿⣿⣿⣿⣿⣿⣿⣿⣿⣿⣿⣿⣿⣿⣿⣿⣿⣿⣿⣿⣿⣿⣿⣿⣿⣿⣿⣿⣿⣿⣿⣿⣿⠀⠀⢀⡀⢻⠄⠀⠀⠀⠀⠀⠀⠀⠀⠹⣿⣿⣿⣿⣿⣿⣿⣿⣿⣿⣿⣿⣿⣿⣿⣿⣿⣿⣿⣿⣿⣿⣿⣿⣿⣿⣿⣿⣿⣿⣿⣿⣿⡇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⣿⣿⣿⣿⣿⣿⣿⣿⣿⣿⣿⣿⣿⣿⣿⣿⣿⣿⣿⣿⣿⣿⣿⣿⣿⣿⣿⣿⣿⣿⣿⣿⣿⣿⣿⣿⣿⣿⣿⣿⣿⣿⣿⣿⣿⣿⠂⠀⠀⠀⠀⠀⠀⠀⠀⠀⠀⢹⣿⣿⣿⣿⣿⣿⣿⣿⣿⣿⣿⣿⣿⣿⣿⣿⣿⣿⣿⣿⣿⣿⣿⣿⣿⣿⣿⣿⣿⣿⣿⣿⡇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⣿⣿⣿⣿⣿⣿⣿⣿⣿⣿⣿⣿⣿⣿⣿⣿⣿⣿⣿⣿⣿⣿⣿⣿⣿⣿⣿⣿⣿⣿⣿⣿⣿⣿⣿⣿⣿⣿⣿⣿⣿⣿⣿⣿⣿⡇⠀⠀⠀⠀⠀⠀⠀⠀⠀⢠⣾⣿⣿⣿⣿⣿⣿⣿⣿⣿⣿⣿⣿⣿⣿⣿⣿⣿⣿⣿⣿⣿⣿⣿⣿⣿⣿⣿⣿⣿⣿⣿⣿⣿⡇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⣿⣿⣿⣿⣿⣿⣿⣿⣿⣿⣿⣿⣿⣿⣿⣿⣿⣿⣿⣿⣿⣿⣿⣿⣿⣿⣿⣿⣿⣿⣿⣿⣿⣿⣿⣿⣿⣿⣿⣿⣿⣿⣿⣿⣿⡆⠀⠀⠀⠀⠀⠀⠀⠀⠀⠈⣿⣿⣿⣿⣿⣿⣿⣿⣿⣿⣿⣿⣿⣿⣿⣿⣿⣿⣿⣿⣿⣿⣿⣿⣿⣿⣿⣿⣿⣿⣿⣿⣿⣿⡇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⣿⣿⣿⣿⣿⣿⣿⣿⣿⣿⣿⣿⣿⣿⣿⣿⣿⣿⣿⣿⣿⣿⣿⣿⣿⣿⣿⣿⣿⣿⣿⣿⣿⣿⣿⣿⣿⣿⣿⣿⣿⣿⡉⠹⠏⠀⠀⠀⠀⠀⠀⠀⠀⠀⠀⠀⣿⣿⣿⣿⣿⣿⣿⣿⣿⣿⣿⣿⣿⣿⣿⣿⣿⣿⣿⣿⣿⣿⣿⣿⣿⣿⣿⣿⣿⣿⣿⣿⣿⣿⡇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⣿⣿⣿⣿⣿⣿⣿⣿⣿⣿⣿⣿⣿⣿⣿⣿⣿⣿⣿⣿⣿⣿⣿⣿⣿⣿⣿⣿⣿⣿⣿⣿⣿⣿⣿⣿⣿⣿⣿⣿⣿⣿⣿⣶⡄⠀⠀⠀⠀⠀⠀⠀⠀⠀⠀⠀⠘⣿⣿⣿⣿⣿⣿⣿⣿⣿⣿⣿⣿⣿⣿⣿⣿⣿⣿⣿⣿⣿⣿⣿⣿⣿⣿⣿⣿⣿⣿⣿⣿⣿⡇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⣿⣿⣿⣿⣿⣿⣿⣿⣿⣿⣿⣿⣿⣿⣿⣿⣿⣿⣿⣿⣿⣿⣿⣿⣿⣿⣿⣿⣿⣿⣿⣿⣿⣿⣿⣿⣿⣿⣿⣿⣿⣿⣿⣿⣿⣄⠀⠀⠀⠀⠀⠀⠀⠀⠀⠀⠀⠈⢿⣿⣿⣿⣿⣿⣿⣿⣿⣿⣿⣿⣿⣿⣿⣿⣿⣿⣿⣿⣿⣿⣿⣿⣿⣿⣿⣿⣿⣿⣿⣿⡇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⣿⣿⣿⣿⣿⣿⣿⣿⣿⣿⣿⣿⣿⣿⣿⣿⣿⣿⣿⣿⣿⣿⣿⣿⣿⣿⣿⣿⣿⣿⣿⣿⣿⣿⣿⣿⣿⣿⣿⣿⣿⣿⣿⣿⣿⣿⣷⣄⠀⠀⠀⠀⠀⠀⠀⠀⠀⠀⠀⠻⣿⣿⣿⣿⣿⣿⣿⣿⣿⣿⣿⣿⣿⣿⣿⣿⣿⣿⣿⣿⣿⣿⣿⣿⣿⣿⣿⣿⣿⣿⡇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⣿⣿⣿⣿⣿⣿⣿⣿⣿⣿⣿⣿⣿⣿⣿⣿⣿⣿⣿⣿⣿⣿⣿⣿⣿⣿⣿⣿⣿⣿⣿⣿⣿⣿⣿⣿⣿⣿⣿⣿⣿⣿⣿⣿⣿⣿⣿⣿⣷⣤⡀⠠⠀⠀⠀⠀⠀⠀⠀⠀⠙⢿⣿⣿⣿⣿⣿⣿⣿⣿⣿⣿⣿⣿⣿⣿⣿⣿⣿⣿⣿⣿⣿⣿⣿⣿⣿⣿⣿⣿⡇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⣿⣿⣿⣿⣿⣿⣿⣿⣿⣿⣿⣿⣿⣿⣿⣿⣿⣿⣿⣿⣿⣿⣿⣿⣿⣿⣿⣿⣿⣿⣿⣿⣿⣿⣿⣿⣿⣿⣿⣿⣿⣿⣿⣿⣿⣿⣿⣿⣿⣿⣿⣦⡀⠛⠇⠀⠀⠀⠀⠀⠀⠈⠻⢿⣿⣿⣿⣿⣿⣿⣿⣿⣿⣿⣿⣿⣿⣿⣿⣿⣿⣿⣿⣿⣿⣿⣿⣿⣿⣿⡇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⣿⣿⣿⣿⣿⣿⣿⣿⣿⣿⣿⣿⣿⣿⣿⣿⣿⣿⣿⣿⣿⣿⣿⣿⣿⣿⣿⣿⣿⣿⣿⣿⣿⣿⣿⣿⣿⡄⠀⢻⣿⣿⣿⣿⣿⣿⣿⣿⣿⡿⠟⠛⠻⢿⣿⣿⣿⣿⣿⣿⣿⣿⣿⣿⣿⣿⣿⣿⣿⣿⣿⣿⣿⣿⣿⣿⣿⣿⣿⣿⣿⣿⣿⣿⣿⣿⣿⣿⣿⣿⡇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⣿⣿⣿⣿⣿⣿⣿⣿⣿⣿⣿⣿⣿⣿⣿⣿⣿⣿⣿⣿⣿⣿⣿⣿⣿⣿⣿⣿⣿⣿⣿⣿⣿⣿⣿⣿⣿⣿⡄⠈⣿⣿⣿⣿⣿⣿⣿⠟⠁⠀⠀⠀⠀⠀⠙⢿⣿⣿⣿⣿⣿⣿⣿⣿⣿⣿⣿⣿⣿⣿⣿⣿⣿⣿⣿⣿⣿⣿⣿⣿⣿⣿⣿⣿⣿⣿⣿⣿⣿⣿⡇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⣿⣿⣿⣿⣿⣿⣿⣿⣿⣿⣿⣿⣿⣿⣿⣿⣿⣿⣿⣿⣿⣿⣿⣿⣿⣿⣿⣿⣿⣿⣿⣿⣿⣿⣿⣿⣿⣿⣿⡀⠘⣿⣿⣿⣿⣿⡇⠀⠀⠀⠀⠀⠀⠀⠀⠸⣿⣿⣿⣿⣿⣿⣿⣿⣿⣿⣿⣿⣿⣿⣿⣿⣿⣿⣿⣿⣿⣿⣿⣿⣿⣿⣿⣿⣿⣿⣿⣿⣿⣿⡇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⣿⣿⣿⣿⣿⣿⣿⣿⣿⣿⣿⣿⣿⣿⣿⣿⣿⣿⣿⣿⣿⣿⣿⣿⣿⣿⣿⣿⣿⣿⣿⣿⣿⣿⣿⣿⣿⣿⣿⣷⡀⠹⣿⣿⣿⣿⣇⡀⠀⠀⠀⠀⠀⠀⠀⠀⣿⣿⣿⣿⣿⣿⣿⣿⣿⣿⣿⣿⣿⣿⣿⣿⣿⣿⣿⣿⣿⣿⣿⣿⣿⣿⣿⣿⣿⣿⣿⣿⣿⣿⡇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⣿⣿⣿⣿⣿⣿⣿⣿⣿⣿⣿⣿⣿⣿⣿⣿⣿⣿⣿⣿⣿⣿⣿⣿⣿⣿⣿⣿⣿⣿⣿⣿⣿⣿⣿⣿⣿⣿⣿⣿⣧⠀⢹⣿⣿⣿⣿⣷⡆⠀⠀⠀⠀⠀⠀⠀⢸⣿⣿⣿⣿⣿⣿⣿⣿⣿⣿⣿⣿⣿⣿⣿⣿⣿⣿⣿⣿⣿⣿⣿⣿⣿⣿⣿⣿⣿⣿⣿⣿⣿⡇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⣿⣿⣿⣿⣿⣿⣿⣿⣿⣿⣿⣿⣿⣿⣿⣿⣿⣿⣿⣿⣿⣿⣿⣿⣿⣿⣿⣿⣿⣿⣿⣿⣿⣿⣿⣿⣿⣿⣿⣿⣿⡇⠀⠉⠉⠻⡏⠀⠀⠀⠀⠀⠀⠀⠀⠀⢸⣿⣿⣿⣿⣿⣿⣿⣿⣿⣿⣿⣿⣿⣿⣿⣿⣿⣿⣿⣿⣿⣿⣿⣿⣿⣿⣿⣿⣿⣿⣿⣿⣿⡇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⣿⣿⣿⣿⣿⣿⣿⣿⣿⣿⣿⣿⣿⣿⣿⣿⣿⣿⣿⣿⣿⣿⣿⣿⣿⣿⣿⣿⣿⣿⣿⣿⣿⣿⣿⣿⣿⣿⣿⣿⣿⡇⠀⠀⠀⠀⣰⡇⠀⠀⠀⠀⠀⠀⠀⠀⢸⣿⣿⣿⣿⣿⣿⣿⣿⣿⣿⣿⣿⣿⣿⣿⣿⣿⣿⣿⣿⣿⣿⣿⣿⣿⣿⣿⣿⣿⣿⣿⣿⣿⡇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⣿⣿⣿⣿⣿⣿⣿⣿⣿⣿⣿⣿⣿⣿⣿⣿⣿⣿⣿⣿⣿⣿⣿⣿⣿⣿⣿⣿⣿⣿⣿⣿⣿⣿⣿⣿⣿⣿⣿⣿⣿⣿⠀⠀⠀⠀⢿⣇⠀⠀⠀⠀⠀⠀⠀⠀⠸⣿⣿⣿⣿⣿⣿⣿⣿⣿⣿⣿⣿⣿⣿⣿⣿⣿⣿⣿⣿⣿⣿⣿⣿⣿⣿⣿⣿⣿⣿⣿⣿⣿⡇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⣿⣿⣿⣿⣿⣿⣿⣿⣿⣿⣿⣿⣿⣿⣿⣿⣿⣿⣿⣿⣿⣿⣿⣿⣿⣿⣿⣿⣿⣿⣿⣿⣿⣿⣿⣿⣿⣿⣿⣿⣿⣿⣷⣶⣾⡇⠈⠏⠀⠀⠀⠀⠀⠀⠀⠀⠀⢿⣿⣿⣿⣿⣿⣿⣿⣿⣿⣿⣿⣿⣿⣿⣿⣿⣿⣿⣿⣿⣿⣿⣿⣿⣿⣿⣿⣿⣿⣿⣿⣿⡇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⣿⣿⣿⣿⣿⣿⣿⣿⣿⣿⣿⣿⣿⣿⣿⣿⣿⣿⣿⣿⣿⣿⣿⣿⣿⣿⣿⣿⣿⣿⣿⣿⣿⣿⣿⣿⣿⣿⣿⣿⣿⣿⣿⣿⣿⣿⡆⠀⠀⠀⠀⠀⠀⠀⠀⠀⠀⠈⣿⣿⣿⣿⣿⣿⣿⣿⣿⣿⣿⣿⣿⣿⣿⣿⣿⣿⣿⣿⣿⣿⣿⣿⣿⣿⣿⣿⣿⣿⣿⣿⡇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⣿⣿⣿⣿⣿⣿⣿⣿⣿⣿⣿⣿⣿⣿⣿⣿⣿⣿⣿⣿⣿⣿⣿⣿⣿⣿⣿⣿⣿⣿⣿⣿⣿⣿⣿⣿⣿⣿⣿⣿⣿⣿⣿⣿⣿⡏⠀⠀⠀⠀⠀⠀⠀⠀⠀⠀⢨⣿⣿⣿⣿⣿⣿⣿⣿⣿⣿⣿⣿⣿⣿⣿⣿⣿⣿⣿⣿⣿⣿⣿⣿⣿⣿⣿⣿⣿⣿⣿⣿⣿⡇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⣿⣿⣿⣿⣿⣿⣿⣿⣿⣿⣿⣿⣿⣿⣿⣿⣿⣿⣿⣿⣿⣿⣿⣿⣿⣿⣿⣿⣿⣿⣿⣿⣿⣿⣿⣿⣿⣿⣿⣿⣿⣿⠛⢿⣿⠇⠀⠀⠀⠀⠀⠀⠀⠀⠀⠀⢸⣿⣿⣿⣿⣿⣿⣿⣿⣿⣿⣿⣿⣿⣿⣿⣿⣿⣿⣿⣿⣿⣿⣿⣿⣿⣿⣿⣿⣿⣿⣿⣿⣿⡇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⣿⣿⣿⣿⣿⣿⣿⣿⣿⣿⣿⣿⣿⣿⣿⣿⣿⣿⣿⣿⣿⣿⣿⣿⣿⣿⣿⣿⣿⣿⣿⣿⣿⣿⣿⣿⣿⣿⣿⣿⣿⣿⣷⣄⠁⠀⠀⠀⠀⠀⠀⠀⠀⠀⠀⠀⢸⣿⣿⣿⣿⣿⣿⣿⣿⣿⣿⣿⣿⣿⣿⣿⣿⣿⣿⣿⣿⣿⣿⣿⣿⣿⣿⣿⣿⣿⣿⣿⣿⣿⡇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⣿⣿⣿⣿⣿⣿⣿⣿⣿⣿⣿⣿⣿⣿⣿⣿⣿⣿⣿⣿⣿⣿⣿⣿⣿⣿⣿⣿⣿⣿⣿⣿⣿⣿⣿⣿⣿⣿⣿⣿⣿⣿⣿⣿⣿⣷⣤⠀⠀⠀⠀⠀⠀⠀⠀⠀⠀⠈⢻⣿⣿⣿⣿⣿⣿⣿⣿⣿⣿⣿⣿⣿⣿⣿⣿⣿⣿⣿⣿⣿⣿⣿⣿⣿⣿⣿⣿⣿⣿⣿⡇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⣿⣿⣿⣿⣿⣿⣿⣿⣿⣿⣿⣿⣿⣿⣿⣿⣿⣿⣿⣿⣿⣿⣿⣿⣿⣿⣿⣿⣿⣿⣿⣿⣿⣿⣿⣿⣿⣿⣿⣿⣿⣿⣿⣿⣿⣿⣿⣿⣿⣶⣄⠑⢄⠀⠀⠀⠀⠀⠀⠀⠘⢿⣿⣿⣿⣿⣿⣿⣿⣿⣿⣿⣿⣿⣿⣿⣿⣿⣿⣿⣿⣿⣿⣿⣿⣿⣿⣿⣿⣿⡇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⣿⣿⣿⣿⣿⣿⣿⣿⣿⣿⣿⣿⣿⣿⣿⣿⣿⣿⣿⣿⣿⣿⣿⣿⣿⣿⣿⣿⣿⣿⣿⣿⣿⣿⣿⣿⣿⣿⣿⣿⣿⣿⣿⣿⣿⣿⠿⠿⠿⠿⣿⣿⣿⣿⣿⣿⣿⣿⣿⣿⣿⣿⣿⣿⣿⣿⣿⣿⣿⣿⣿⣿⣿⣿⣿⣿⣿⣿⣿⣿⣿⣿⣿⣿⣿⣿⣿⣿⣿⣿⡇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⣿⣿⣿⣿⣿⣿⣿⣿⣿⣿⣿⣿⣿⣿⣿⣿⣿⣿⣿⣿⣿⣿⣿⣿⣿⣿⣿⣿⣿⣿⣿⣿⣿⣿⣿⣿⣿⣿⣿⣿⣿⣿⣿⠟⠉⠀⠀⠀⠀⠀⠀⠀⠀⠀⠀⠉⠻⣿⣿⣿⣿⣿⣿⣿⣿⣿⣿⣿⣿⣿⣿⣿⣿⣿⣿⣿⣿⣿⣿⣿⣿⣿⣿⣿⣿⣿⣿⣿⣿⣿⡇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⣿⣿⣿⣿⣿⣿⣿⣿⣿⣿⣿⣿⣿⣿⣿⣿⣿⣿⣿⣿⣿⣿⣿⣿⣿⣿⣿⣿⣿⣿⣿⣿⣿⣿⣿⣿⣿⣿⣿⣆⠀⠀⠀⠀⠀⠀⠀⠀⠀⠀⠀⠀⠀⠀⠀⠀⠀⠀⠀⠀⣰⣿⣿⣿⣿⣿⣿⣿⣿⣿⣿⣿⣿⣿⣿⣿⣿⣿⣿⣿⣿⣿⣿⣿⣿⣿⣿⣿⣿⣿⡇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⣿⣿⣿⣿⣿⣿⣿⣿⣿⣿⣿⣿⣿⣿⣿⣿⣿⣿⣿⣿⣿⣿⣿⣿⣿⣿⣿⣿⣿⣿⣿⣿⣿⣿⣿⣿⣿⣿⣿⣿⣦⡀⠀⠀⠀⠀⠀⠀⠀⠀⠀⠀⠀⠀⠀⠀⠀⢀⣠⣾⣿⣿⣿⣿⣿⣿⣿⣿⣿⣿⣿⣿⣿⣿⣿⣿⣿⣿⣿⣿⣿⣿⣿⣿⣿⣿⣿⣿⣿⣿⡇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⣿⣿⣿⣿⣿⣿⣿⣿⣿⣿⣿⣿⣿⣿⣿⣿⣿⣿⣿⣿⣿⣿⣿⣿⣿⣿⣿⣿⣿⣿⣿⣿⣿⣿⣿⣿⣿⣿⣿⣿⣿⣿⣶⣦⣤⣄⣀⣀⣀⠀⠀⢀⣠⣤⣴⣶⣿⣿⣿⣿⣿⣿⣿⣿⣿⣿⣿⣿⣿⣿⣿⣿⣿⣿⣿⣿⣿⣿⣿⣿⣿⣿⣿⣿⣿⣿⣿⣿⣿⣿⡇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⣿⣿⣿⣿⣿⣿⣿⣿⣿⣿⣿⣿⣿⣿⣿⣿⣿⣿⣿⣿⣿⣿⣿⣿⣿⣿⣿⣿⣿⣿⣿⣿⣿⣿⣿⣿⣿⣿⣿⣿⣿⣿⣿⣿⣿⣿⣿⣿⡏⢀⠀⣾⣿⣿⣿⣿⣿⣿⣿⣿⣿⣿⣿⣿⣿⣿⣿⣿⣿⣿⣿⣿⣿⣿⣿⣿⣿⣿⣿⣿⣿⣿⣿⣿⣿⣿⣿⣿⣿⣿⡇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⣿⣿⣿⣿⣿⣿⣿⣿⣿⣿⣿⣿⣿⣿⣿⣿⣿⣿⣿⣿⣿⣿⣿⣿⣿⣿⣿⣿⣿⣿⣿⣿⣿⣿⣿⣿⣿⣿⣿⣿⣿⣿⣿⣿⣿⣿⣿⣿⣦⣆⣠⣿⣿⣿⣿⣿⣿⣿⣿⣿⣿⣿⣿⣿⣿⣿⣿⣿⣿⣿⣿⣿⣿⣿⣿⣿⣿⣿⣿⣿⣿⣿⣿⣿⣿⣿⣿⣿⣿⣿⡇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⣿⣿⣿⣿⣿⣿⣿⣿⣿⣿⣿⣿⣿⣿⣿⣿⣿⣿⣿⣿⣿⣿⣿⣿⣿⣿⣿⣿⣿⣿⣿⣿⣿⣿⣿⣿⣿⡁⠀⢻⣿⣿⣿⣿⣿⣿⣿⣿⣿⣿⣿⣿⣿⣿⣿⣿⣿⣿⣿⣿⣿⣿⣿⣿⣿⣿⣿⣿⣿⣿⣿⣿⣿⣿⣿⣿⣿⣿⣿⣿⣿⣿⣿⣿⣿⣿⣿⣿⣿⣿⡇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⣿⣿⣿⣿⣿⣿⣿⣿⣿⣿⣿⣿⣿⣿⣿⣿⣿⣿⣿⣿⣿⣿⣿⣿⣿⣿⣿⣿⣿⣿⣿⣿⣿⣿⣿⣿⣿⣷⠀⠘⣿⣿⣿⣿⣿⣿⣿⣿⣿⣿⠿⠟⠛⠻⢿⣿⣿⣿⣿⣿⣿⣿⣿⣿⣿⣿⣿⣿⣿⣿⣿⣿⣿⣿⣿⣿⣿⣿⣿⣿⣿⣿⣿⣿⣿⣿⣿⣿⣿⣿⡇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⣿⣿⣿⣿⣿⣿⣿⣿⣿⣿⣿⣿⣿⣿⣿⣿⣿⣿⣿⣿⣿⣿⣿⣿⣿⣿⣿⣿⣿⣿⣿⣿⣿⣿⣿⣿⣿⣿⣧⠀⢹⣿⣿⣿⣿⣿⣿⣿⠋⠁⠀⠀⠀⠀⠀⠙⢿⣿⣿⣿⣿⣿⣿⣿⣿⣿⣿⣿⣿⣿⣿⣿⣿⣿⣿⣿⣿⣿⣿⣿⣿⣿⣿⣿⣿⣿⣿⣿⣿⣿⡇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⣿⣿⣿⣿⣿⣿⣿⣿⣿⣿⣿⣿⣿⣿⣿⣿⣿⣿⣿⣿⣿⣿⣿⣿⣿⣿⣿⣿⣿⣿⣿⣿⣿⣿⣿⣿⣿⣿⣿⡆⠀⢿⣿⣿⣿⣿⣿⠃⠀⠀⠀⠀⠀⠀⠀⠀⠈⣿⣿⣿⣿⣿⣿⣿⣿⣿⣿⣿⣿⣿⣿⣿⣿⣿⣿⣿⣿⣿⣿⣿⣿⣿⣿⣿⣿⣿⣿⣿⣿⣿⡇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⣿⣿⣿⣿⣿⣿⣿⣿⣿⣿⣿⣿⣿⣿⣿⣿⣿⣿⣿⣿⣿⣿⣿⣿⣿⣿⣿⣿⣿⣿⣿⣿⣿⣿⣿⣿⣿⣿⣿⣿⡄⠘⣿⣿⣿⣿⣿⣇⠀⠀⠀⠀⠀⠀⠀⠀⠀⢿⣿⣿⣿⣿⣿⣿⣿⣿⣿⣿⣿⣿⣿⣿⣿⣿⣿⣿⣿⣿⣿⣿⣿⣿⣿⣿⣿⣿⣿⣿⣿⣿⡇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⣿⣿⣿⣿⣿⣿⣿⣿⣿⣿⣿⣿⣿⣿⣿⣿⣿⣿⣿⣿⣿⣿⣿⣿⣿⣿⣿⣿⣿⣿⣿⣿⣿⣿⣿⣿⣿⣿⣿⣿⣷⠀⠹⣿⣿⣿⣿⣿⣶⣀⠀⠀⠀⠀⠀⠀⠀⢸⣿⣿⣿⣿⣿⣿⣿⣿⣿⣿⣿⣿⣿⣿⣿⣿⣿⣿⣿⣿⣿⣿⣿⣿⣿⣿⣿⣿⣿⣿⣿⣿⡇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⣿⣿⣿⣿⣿⣿⣿⣿⣿⣿⣿⣿⣿⣿⣿⣿⣿⣿⣿⣿⣿⣿⣿⣿⣿⣿⣿⣿⣿⣿⣿⣿⣿⣿⣿⣿⣿⣿⣿⣿⣿⡁⠀⠀⠉⠉⢻⡏⠀⠁⠀⠀⠀⠀⠀⠀⠀⠘⣿⣿⣿⣿⣿⣿⣿⣿⣿⣿⣿⣿⣿⣿⣿⣿⣿⣿⣿⣿⣿⣿⣿⣿⣿⣿⣿⣿⣿⣿⣿⣿⡇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⣿⣿⣿⣿⣿⣿⣿⣿⣿⣿⣿⣿⣿⣿⣿⣿⣿⣿⣿⣿⣿⣿⣿⣿⣿⣿⣿⣿⣿⣿⣿⣿⣿⣿⣿⣿⣿⣿⣿⣿⣿⣇⠀⠀⠀⠀⠀⣰⡆⠀⠀⠀⠀⠀⠀⠀⠀⢸⣿⣿⣿⣿⣿⣿⣿⣿⣿⣿⣿⣿⣿⣿⣿⣿⣿⣿⣿⣿⣿⣿⣿⣿⣿⣿⣿⣿⣿⣿⣿⣿⡇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⣿⣿⣿⣿⣿⣿⣿⣿⣿⣿⣿⣿⣿⣿⣿⣿⣿⣿⣿⣿⣿⣿⣿⣿⣿⣿⣿⣿⣿⣿⣿⣿⣿⣿⣿⣿⣿⣿⣿⣿⣿⣿⠀⠀⠀⠀⣼⣿⡇⠀⠀⠀⠀⠀⠀⠀⠀⣿⣿⣿⣿⣿⣿⣿⣿⣿⣿⣿⣿⣿⣿⣿⣿⣿⣿⣿⣿⣿⣿⣿⣿⣿⣿⣿⣿⣿⣿⣿⣿⣿⡇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⣿⣿⣿⣿⣿⣿⣿⣿⣿⣿⣿⣿⣿⣿⣿⣿⣿⣿⣿⣿⣿⣿⣿⣿⣿⣿⣿⣿⣿⣿⣿⣿⣿⣿⣿⣿⣿⣿⣿⣿⣿⣿⣦⣤⣤⠀⢻⣿⣷⠀⠀⠀⠀⠀⠀⠀⠀⢿⣿⣿⣿⣿⣿⣿⣿⣿⣿⣿⣿⣿⣿⣿⣿⣿⣿⣿⣿⣿⣿⣿⣿⣿⣿⣿⣿⣿⣿⣿⣿⣿⡇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⣿⣿⣿⣿⣿⣿⣿⣿⣿⣿⣿⣿⣿⣿⣿⣿⣿⣿⣿⣿⣿⣿⣿⣿⣿⣿⣿⣿⣿⣿⣿⣿⣿⣿⣿⣿⣿⣿⣿⣿⣿⣿⣿⣿⣿⡄⠈⠿⠃⠀⠀⠀⠀⠀⠀⠀⠀⢸⣿⣿⣿⣿⣿⣿⣿⣿⣿⣿⣿⣿⣿⣿⣿⣿⣿⣿⣿⣿⣿⣿⣿⣿⣿⣿⣿⣿⣿⣿⣿⣿⡇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⣿⣿⣿⣿⣿⣿⣿⣿⣿⣿⣿⣿⣿⣿⣿⣿⣿⣿⣿⣿⣿⣿⣿⣿⣿⣿⣿⣿⣿⣿⣿⣿⣿⣿⣿⣿⣿⣿⣿⣿⣿⣿⣿⣿⣿⡆⠀⠀⠀⠀⠀⠀⠀⠀⠀⠀⠀⠀⣿⣿⣿⣿⣿⣿⣿⣿⣿⣿⣿⣿⣿⣿⣿⣿⣿⣿⣿⣿⣿⣿⣿⣿⣿⣿⣿⣿⣿⣿⣿⣿⡇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⣿⣿⣿⣿⣿⣿⣿⣿⣿⣿⣿⣿⣿⣿⣿⣿⣿⣿⣿⣿⣿⣿⣿⣿⣿⣿⣿⣿⣿⣿⣿⣿⣿⣿⣿⣿⣿⣿⣿⣿⣿⣿⣿⣿⣿⣿⣄⠀⠀⠀⠀⠀⠀⠀⠀⠀⠀⠀⣿⣿⣿⣿⣿⣿⣿⣿⣿⣿⣿⣿⣿⣿⣿⣿⣿⣿⣿⣿⣿⣿⣿⣿⣿⣿⣿⣿⣿⣿⣿⣿⡇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⣿⣿⣿⣿⣿⣿⣿⣿⣿⣿⣿⣿⣿⣿⣿⣿⣿⣿⣿⣿⣿⣿⣿⣿⣿⣿⣿⣿⣿⣿⣿⣿⣿⣿⣿⣿⣿⣿⣿⣿⣿⣿⡉⠙⢿⠟⠀⠀⠀⠀⠀⠀⠀⠀⠀⠀⠀⠀⣿⣿⣿⣿⣿⣿⣿⣿⣿⣿⣿⣿⣿⣿⣿⣿⣿⣿⣿⣿⣿⣿⣿⣿⣿⣿⣿⣿⣿⣿⣿⣿⡇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⣿⣿⣿⣿⣿⣿⣿⣿⣿⣿⣿⣿⣿⣿⣿⣿⣿⣿⣿⣿⣿⣿⣿⣿⣿⣿⣿⣿⣿⣿⣿⣿⣿⣿⣿⣿⣿⣿⣿⣿⣿⣿⣿⣿⣧⡀⠀⠀⠀⠀⠀⠀⠀⠀⠀⠀⠀⣸⣿⣿⣿⣿⣿⣿⣿⣿⣿⣿⣿⣿⣿⣿⣿⣿⣿⣿⣿⣿⣿⣿⣿⣿⣿⣿⣿⣿⣿⣿⣿⣿⡇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⣿⣿⣿⣿⣿⣿⣿⣿⣿⣿⣿⣿⣿⣿⣿⣿⣿⣿⣿⣿⣿⣿⣿⣿⣿⣿⣿⣿⣿⣿⣿⣿⣿⣿⣿⣿⣿⣿⣿⣿⣿⣿⣿⣿⣿⣿⣄⠀⠀⠀⠀⠀⠀⠀⠀⠀⠀⢿⣿⣿⣿⣿⣿⣿⣿⣿⣿⣿⣿⣿⣿⣿⣿⣿⣿⣿⣿⣿⣿⣿⣿⣿⣿⣿⣿⣿⣿⣿⣿⣿⡇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⣿⣿⣿⣿⣿⣿⣿⣿⣿⣿⣿⣿⣿⣿⣿⣿⣿⣿⣿⣿⣿⣿⣿⣿⣿⣿⣿⣿⣿⣿⣿⣿⣿⣿⣿⣿⣿⣿⣿⣿⣿⣿⣿⣿⣿⣿⣿⡆⠀⠀⠀⠀⠀⠀⠀⠀⠀⠘⣿⣿⣿⣿⣿⣿⣿⣿⣿⣿⣿⣿⣿⣿⣿⣿⣿⣿⣿⣿⣿⣿⣿⣿⣿⣿⣿⣿⣿⣿⣿⣿⡇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⣿⣿⣿⣿⣿⣿⣿⣿⣿⣿⣿⣿⣿⣿⣿⣿⣿⣿⣿⣿⣿⣿⣿⣿⣿⣿⣿⣿⣿⣿⣿⣿⣿⣿⣿⣿⣿⡟⠉⠙⣿⣿⣿⣿⣿⣿⣿⣿⣿⣿⣿⣿⣿⣿⣿⣿⣿⣿⣿⣿⣿⣿⣿⣿⣿⣿⣿⣿⣿⣿⣿⣿⣿⣿⣿⣿⣿⣿⣿⣿⣿⣿⣿⣿⣿⣿⣿⣿⣿⣿⡇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⣿⣿⣿⣿⣿⣿⣿⣿⣿⣿⣿⣿⣿⣿⣿⣿⣿⣿⣿⣿⣿⣿⣿⣿⣿⣿⣿⣿⣿⣿⣿⣿⣿⣿⣿⣿⣿⣿⣧⠀⢸⣿⣿⣿⣿⣿⣿⣿⣿⣿⣿⠿⠟⠛⠻⢿⣿⣿⣿⣿⣿⣿⣿⣿⣿⣿⣿⣿⣿⣿⣿⣿⣿⣿⣿⣿⣿⣿⣿⣿⣿⣿⣿⣿⣿⣿⣿⣿⣿⣿⡇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⣿⣿⣿⣿⣿⣿⣿⣿⣿⣿⣿⣿⣿⣿⣿⣿⣿⣿⣿⣿⣿⣿⣿⣿⣿⣿⣿⣿⣿⣿⣿⣿⣿⣿⣿⣿⣿⣿⣿⡆⠀⣿⣿⣿⣿⣿⣿⣿⡿⠋⠀⠀⠀⠀⠀⠀⠙⢿⣿⣿⣿⣿⣿⣿⣿⣿⣿⣿⣿⣿⣿⣿⣿⣿⣿⣿⣿⣿⣿⣿⣿⣿⣿⣿⣿⣿⣿⣿⣿⣿⡇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⣿⣿⣿⣿⣿⣿⣿⣿⣿⣿⣿⣿⣿⣿⣿⣿⣿⣿⣿⣿⣿⣿⣿⣿⣿⣿⣿⣿⣿⣿⣿⣿⣿⣿⣿⣿⣿⣿⣿⣷⠀⢸⣿⣿⣿⣿⣿⣿⠁⠀⠀⠀⠀⠀⠀⠀⠀⠈⣿⣿⣿⣿⣿⣿⣿⣿⣿⣿⣿⣿⣿⣿⣿⣿⣿⣿⣿⣿⣿⣿⣿⣿⣿⣿⣿⣿⣿⣿⣿⣿⡇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⣿⣿⣿⣿⣿⣿⣿⣿⣿⣿⣿⣿⣿⣿⣿⣿⣿⣿⣿⣿⣿⣿⣿⣿⣿⣿⣿⣿⣿⣿⣿⣿⣿⣿⣿⣿⣿⣿⣿⣿⡇⠀⢿⣿⣿⣿⣿⣿⡀⠀⠀⠀⠀⠀⠀⠀⠀⠀⢿⣿⣿⣿⣿⣿⣿⣿⣿⣿⣿⣿⣿⣿⣿⣿⣿⣿⣿⣿⣿⣿⣿⣿⣿⣿⣿⣿⣿⣿⣿⣿⡇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⣿⣿⣿⣿⣿⣿⣿⣿⣿⣿⣿⣿⣿⣿⣿⣿⣿⣿⣿⣿⣿⣿⣿⣿⣿⣿⣿⣿⣿⣿⣿⣿⣿⣿⣿⣿⣿⣿⣿⣿⣿⠀⠘⠻⣿⣿⣿⣿⣷⣤⠀⠀⠀⠀⠀⠀⠀⠀⠸⣿⣿⣿⣿⣿⣿⣿⣿⣿⣿⣿⣿⣿⣿⣿⣿⣿⣿⣿⣿⣿⣿⣿⣿⣿⣿⣿⣿⣿⣿⣿⡇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⣿⣿⣿⣿⣿⣿⣿⣿⣿⣿⣿⣿⣿⣿⣿⣿⣿⣿⣿⣿⣿⣿⣿⣿⣿⣿⣿⣿⣿⣿⣿⣿⣿⣿⣿⣿⣿⣿⣿⣿⣿⡀⠀⠀⠈⠉⠙⢿⠟⠉⠁⠀⠀⠀⠀⠀⠀⠀⠀⣿⣿⣿⣿⣿⣿⣿⣿⣿⣿⣿⣿⣿⣿⣿⣿⣿⣿⣿⣿⣿⣿⣿⣿⣿⣿⣿⣿⣿⣿⣿⡇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⣿⣿⣿⣿⣿⣿⣿⣿⣿⣿⣿⣿⣿⣿⣿⣿⣿⣿⣿⣿⣿⣿⣿⣿⣿⣿⣿⣿⣿⣿⣿⣿⣿⣿⣿⣿⣿⣿⣿⣿⣿⣧⠀⠀⠀⠀⠀⠈⠀⠀⠀⠀⠀⠀⠀⠀⠀⠀⠀⣿⣿⣿⣿⣿⣿⣿⣿⣿⣿⣿⣿⣿⣿⣿⣿⣿⣿⣿⣿⣿⣿⣿⣿⣿⣿⣿⣿⣿⣿⣿⡇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⣿⣿⣿⣿⣿⣿⣿⣿⣿⣿⣿⣿⣿⣿⣿⣿⣿⣿⣿⣿⣿⣿⣿⣿⣿⣿⣿⣿⣿⣿⣿⣿⣿⣿⣿⣿⣿⣿⣿⣿⣿⣿⠀⠀⠀⠀⠀⢀⣴⠀⠀⠀⠀⠀⠀⠀⠀⠀⢸⣿⣿⣿⣿⣿⣿⣿⣿⣿⣿⣿⣿⣿⣿⣿⣿⣿⣿⣿⣿⣿⣿⣿⣿⣿⣿⣿⣿⣿⣿⣿⡇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⣿⣿⣿⣿⣿⣿⣿⣿⣿⣿⣿⣿⣿⣿⣿⣿⣿⣿⣿⣿⣿⣿⣿⣿⣿⣿⣿⣿⣿⣿⣿⣿⣿⣿⣿⣿⣿⣿⣿⣿⣿⣿⡀⠀⠀⠀⣠⣾⣿⡄⠀⠀⠀⠀⠀⠀⠀⢀⣿⣿⣿⣿⣿⣿⣿⣿⣿⣿⣿⣿⣿⣿⣿⣿⣿⣿⣿⣿⣿⣿⣿⣿⣿⣿⣿⣿⣿⣿⣿⣿⡇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⣿⣿⣿⣿⣿⣿⣿⣿⣿⣿⣿⣿⣿⣿⣿⣿⣿⣿⣿⣿⣿⣿⣿⣿⣿⣿⣿⣿⣿⣿⣿⣿⣿⣿⣿⣿⣿⣿⣿⣿⣿⣿⣧⣤⠀⢸⣿⣿⣿⡇⠀⠀⠀⠀⠀⠀⠀⢼⣿⣿⣿⣿⣿⣿⣿⣿⣿⣿⣿⣿⣿⣿⣿⣿⣿⣿⣿⣿⣿⣿⣿⣿⣿⣿⣿⣿⣿⣿⣿⣿⡇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⣿⣿⣿⣿⣿⣿⣿⣿⣿⣿⣿⣿⣿⣿⣿⣿⣿⣿⣿⣿⣿⣿⣿⣿⣿⣿⣿⣿⣿⣿⣿⣿⣿⣿⣿⣿⣿⣿⣿⣿⣿⣿⣿⣿⡄⠀⠿⠿⠿⠃⠀⠀⠀⠀⠀⠀⠀⠘⣿⣿⣿⣿⣿⣿⣿⣿⣿⣿⣿⣿⣿⣿⣿⣿⣿⣿⣿⣿⣿⣿⣿⣿⣿⣿⣿⣿⣿⣿⣿⣿⡇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⣿⣿⣿⣿⣿⣿⣿⣿⣿⣿⣿⣿⣿⣿⣿⣿⣿⣿⣿⣿⣿⣿⣿⣿⣿⣿⣿⣿⣿⣿⣿⣿⣿⣿⣿⣿⣿⣿⣿⣿⣿⣿⣿⣿⣧⡄⠀⣤⡄⠀⠀⠀⠀⠀⠀⠀⠀⠀⣿⣿⣿⣿⣿⣿⣿⣿⣿⣿⣿⣿⣿⣿⣿⣿⣿⣿⣿⣿⣿⣿⣿⣿⣿⣿⣿⣿⣿⣿⣿⣿⡇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⣿⣿⣿⣿⣿⣿⣿⣿⣿⣿⣿⣿⣿⣿⣿⣿⣿⣿⣿⣿⣿⣿⣿⣿⣿⣿⣿⣿⣿⣿⣿⣿⣿⣿⣿⣿⣿⣿⣿⣿⣿⣿⣿⣿⣿⣿⠀⢹⠇⠀⠀⠀⠀⠀⠀⠀⠀⠀⣿⣿⣿⣿⣿⣿⣿⣿⣿⣿⣿⣿⣿⣿⣿⣿⣿⣿⣿⣿⣿⣿⣿⣿⣿⣿⣿⣿⣿⣿⣿⣿⡇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⣿⣿⣿⣿⣿⣿⣿⣿⣿⣿⣿⣿⣿⣿⣿⣿⣿⣿⣿⣿⣿⣿⣿⣿⣿⣿⣿⣿⣿⣿⣿⣿⣿⣿⣿⣿⣿⣿⣿⣿⣿⣿⣿⣿⣿⣿⡆⠈⠀⠀⠀⠀⠀⠀⠀⠀⠀⠀⣿⣿⣿⣿⣿⣿⣿⣿⣿⣿⣿⣿⣿⣿⣿⣿⣿⣿⣿⣿⣿⣿⣿⣿⣿⣿⣿⣿⣿⣿⣿⣿⡇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⣿⣿⣿⣿⣿⣿⣿⣿⣿⣿⣿⣿⣿⣿⣿⣿⣿⣿⣿⣿⣿⣿⣿⣿⣿⣿⣿⣿⣿⣿⣿⣿⣿⣿⣿⣿⣿⣿⣿⣿⣿⣿⣿⣿⣿⣿⣿⠆⠀⠀⠀⠀⠀⠀⠀⠀⠀⠀⠈⣿⣿⣿⣿⣿⣿⣿⣿⣿⣿⣿⣿⣿⣿⣿⣿⣿⣿⣿⣿⣿⣿⣿⣿⣿⣿⣿⣿⣿⣿⣿⡇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⣿⣿⣿⣿⣿⣿⣿⣿⣿⣿⣿⣿⣿⣿⣿⣿⣿⣿⣿⣿⣿⣿⣿⣿⣿⣿⣿⣿⣿⣿⣿⣿⣿⣿⣿⣿⣿⣿⣿⣿⣿⣿⣿⠿⣿⣿⡇⠀⠀⠀⠀⠀⠀⠀⠀⠀⠀⠀⢸⣿⣿⣿⣿⣿⣿⣿⣿⣿⣿⣿⣿⣿⣿⣿⣿⣿⣿⣿⣿⣿⣿⣿⣿⣿⣿⣿⣿⣿⣿⣿⡇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⣿⣿⣿⣿⣿⣿⣿⣿⣿⣿⣿⣿⣿⣿⣿⣿⣿⣿⣿⣿⣿⣿⣿⣿⣿⣿⣿⣿⣿⣿⣿⣿⣿⣿⣿⣿⣿⣿⣿⣿⣿⣿⣷⡄⠘⠟⠁⠀⠀⠀⠀⠀⠀⠀⠀⠀⠀⠀⠀⣿⣿⣿⣿⣿⣿⣿⣿⣿⣿⣿⣿⣿⣿⣿⣿⣿⣿⣿⣿⣿⣿⣿⣿⣿⣿⣿⣿⣿⣿⣿⡇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⣿⣿⣿⣿⣿⣿⣿⣿⣿⣿⣿⣿⣿⣿⣿⣿⣿⣿⣿⣿⣿⣿⣿⣿⣿⣿⣿⣿⣿⣿⣿⣿⣿⣿⣿⣿⣿⣿⣿⣿⣿⣿⣿⣿⡄⠀⠀⠀⠀⠀⠀⠀⠀⠀⠀⠀⠀⠀⠀⣿⣿⣿⣿⣿⣿⣿⣿⣿⣿⣿⣿⣿⣿⣿⣿⣿⣿⣿⣿⣿⣿⣿⣿⣿⣿⣿⣿⣿⣿⣿⡇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⣿⣿⣿⣿⣿⣿⣿⣿⣿⣿⣿⣿⣿⣿⣿⣿⣿⣿⣿⣿⣿⣿⣿⣿⣿⣿⣿⣿⣿⣿⣿⣿⣿⣿⣿⣿⣿⣿⣿⣿⣿⣿⣿⣿⣧⡀⠘⠀⠀⠀⠀⠀⠀⠀⠀⠀⠀⠀⢰⣿⣿⣿⣿⣿⣿⣿⣿⣿⣿⣿⣿⣿⣿⣿⣿⣿⣿⣿⣿⣿⣿⣿⣿⣿⣿⣿⣿⣿⣿⣿⡇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⣿⣿⣿⣿⣿⣿⣿⣿⣿⣿⣿⣿⣿⣿⣿⣿⣿⣿⣿⣿⣿⣿⣿⣿⣿⣿⣿⣿⣿⣿⣿⣿⣿⣿⣿⣿⣿⣿⣿⣿⣿⣿⣿⣿⣿⣿⡄⠀⠀⠀⠀⠀⠀⠀⠀⠀⠀⢠⣿⣿⣿⣿⣿⣿⣿⣿⣿⣿⣿⣿⣿⣿⣿⣿⣿⣿⣿⣿⣿⣿⣿⣿⣿⣿⣿⣿⣿⣿⣿⣿⡇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⣿⣿⣿⣿⣿⣿⣿⣿⣿⣿⣿⣿⣿⣿⣿⣿⣿⣿⣿⣿⣿⣿⣿⣿⣿⣿⣿⣿⣿⣿⣿⣿⣿⣿⣿⣿⣿⣿⣿⡄⠀⣿⣿⣿⣿⣿⣿⣿⣿⣿⣿⡿⠿⠛⠛⠿⣿⣿⣿⣿⣿⣿⣿⣿⣿⣿⣿⣿⣿⣿⣿⣿⣿⣿⣿⣿⣿⣿⣿⣿⣿⣿⣿⣿⣿⣿⣿⣿⣿⣿⡇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⣿⣿⣿⣿⣿⣿⣿⣿⣿⣿⣿⣿⣿⣿⣿⣿⣿⣿⣿⣿⣿⣿⣿⣿⣿⣿⣿⣿⣿⣿⣿⣿⣿⣿⣿⣿⣿⣿⣿⣧⠀⢸⣿⣿⣿⣿⣿⣿⣿⠟⠁⠀⠀⠀⠀⠀⠈⠻⣿⣿⣿⣿⣿⣿⣿⣿⣿⣿⣿⣿⣿⣿⣿⣿⣿⣿⣿⣿⣿⣿⣿⣿⣿⣿⣿⣿⣿⣿⣿⣿⡇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⣿⣿⣿⣿⣿⣿⣿⣿⣿⣿⣿⣿⣿⣿⣿⣿⣿⣿⣿⣿⣿⣿⣿⣿⣿⣿⣿⣿⣿⣿⣿⣿⣿⣿⣿⣿⣿⣿⣿⣿⡄⠈⣿⣿⣿⣿⣿⣿⡏⠀⠀⠀⠀⠀⠀⠀⠀⠀⢹⣿⣿⣿⣿⣿⣿⣿⣿⣿⣿⣿⣿⣿⣿⣿⣿⣿⣿⣿⣿⣿⣿⣿⣿⣿⣿⣿⣿⣿⣿⣿⡇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⣿⣿⣿⣿⣿⣿⣿⣿⣿⣿⣿⣿⣿⣿⣿⣿⣿⣿⣿⣿⣿⣿⣿⣿⣿⣿⣿⣿⣿⣿⣿⣿⣿⣿⣿⣿⣿⣿⣿⣿⣧⠀⢹⣿⣿⣿⣿⣿⠃⠀⠀⠀⠀⠀⠀⠀⠀⠀⢸⣿⣿⣿⣿⣿⣿⣿⣿⣿⣿⣿⣿⣿⣿⣿⣿⣿⣿⣿⣿⣿⣿⣿⣿⣿⣿⣿⣿⣿⣿⣿⡇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⣿⣿⣿⣿⣿⣿⣿⣿⣿⣿⣿⣿⣿⣿⣿⣿⣿⣿⣿⣿⣿⣿⣿⣿⣿⣿⣿⣿⣿⣿⣿⣿⣿⣿⣿⣿⣿⣿⣿⣿⡿⠀⠈⠙⢿⣿⣿⣿⣷⣄⠀⠀⠀⠀⠀⠀⠀⠀⠀⣿⣿⣿⣿⣿⣿⣿⣿⣿⣿⣿⣿⣿⣿⣿⣿⣿⣿⣿⣿⣿⣿⣿⣿⣿⣿⣿⣿⣿⣿⣿⡇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⣿⣿⣿⣿⣿⣿⣿⣿⣿⣿⣿⣿⣿⣿⣿⣿⣿⣿⣿⣿⣿⣿⣿⣿⣿⣿⣿⣿⣿⣿⣿⣿⣿⣿⣿⣿⣿⣿⣿⣿⣿⡀⠀⠀⠀⠉⠈⠻⡿⠋⠉⠀⠀⠀⠀⠀⠀⠀⠀⢸⣿⣿⣿⣿⣿⣿⣿⣿⣿⣿⣿⣿⣿⣿⣿⣿⣿⣿⣿⣿⣿⣿⣿⣿⣿⣿⣿⣿⣿⣿⡇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⣿⣿⣿⣿⣿⣿⣿⣿⣿⣿⣿⣿⣿⣿⣿⣿⣿⣿⣿⣿⣿⣿⣿⣿⣿⣿⣿⣿⣿⣿⣿⣿⣿⣿⣿⣿⣿⣿⣿⣿⣿⣷⠀⠀⠀⠀⠀⠀⠁⠀⠀⠀⠀⠀⠀⠀⠀⠀⠀⢸⣿⣿⣿⣿⣿⣿⣿⣿⣿⣿⣿⣿⣿⣿⣿⣿⣿⣿⣿⣿⣿⣿⣿⣿⣿⣿⣿⣿⣿⣿⡇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⣿⣿⣿⣿⣿⣿⣿⣿⣿⣿⣿⣿⣿⣿⣿⣿⣿⣿⣿⣿⣿⣿⣿⣿⣿⣿⣿⣿⣿⣿⣿⣿⣿⣿⣿⣿⣿⣿⣿⣿⣿⣿⠂⠀⠀⠀⠀⠀⠀⠀⠀⠀⠀⠀⠀⠀⠀⠀⠀⢸⣿⣿⣿⣿⣿⣿⣿⣿⣿⣿⣿⣿⣿⣿⣿⣿⣿⣿⣿⣿⣿⣿⣿⣿⣿⣿⣿⣿⣿⣿⡇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⣿⣿⣿⣿⣿⣿⣿⣿⣿⣿⣿⣿⣿⣿⣿⣿⣿⣿⣿⣿⣿⣿⣿⣿⣿⣿⣿⣿⣿⣿⣿⣿⣿⣿⣿⣿⣿⣿⣿⣿⣿⣿⡆⠀⠀⠀⠀⠀⣠⠀⠀⠀⠀⠀⠀⠀⠀⠀⠀⣾⣿⣿⣿⣿⣿⣿⣿⣿⣿⣿⣿⣿⣿⣿⣿⣿⣿⣿⣿⣿⣿⣿⣿⣿⣿⣿⣿⣿⣿⣿⡇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⣿⣿⣿⣿⣿⣿⣿⣿⣿⣿⣿⣿⣿⣿⣿⣿⣿⣿⣿⣿⣿⣿⣿⣿⣿⣿⣿⣿⣿⣿⣿⣿⣿⣿⣿⣿⣿⣿⣿⣿⣿⣿⡇⠀⠀⠀⢀⣾⣿⡆⠀⠀⠀⠀⠀⠀⠀⠀⢰⣿⣿⣿⣿⣿⣿⣿⣿⣿⣿⣿⣿⣿⣿⣿⣿⣿⣿⣿⣿⣿⣿⣿⣿⣿⣿⣿⣿⣿⣿⣿⡇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⣿⣿⣿⣿⣿⣿⣿⣿⣿⣿⣿⣿⣿⣿⣿⣿⣿⣿⣿⣿⣿⣿⣿⣿⣿⣿⣿⣿⣿⣿⣿⣿⣿⣿⣿⣿⣿⣿⣿⣿⣿⣿⣧⡄⠀⣶⣿⣿⣿⣧⠀⠀⠀⠀⠀⠀⠀⠀⣼⣿⣿⣿⣿⣿⣿⣿⣿⣿⣿⣿⣿⣿⣿⣿⣿⣿⣿⣿⣿⣿⣿⣿⣿⣿⣿⣿⣿⣿⣿⣿⡇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⣿⣿⣿⣿⣿⣿⣿⣿⣿⣿⣿⣿⣿⣿⣿⣿⣿⣿⣿⣿⣿⣿⣿⣿⣿⣿⣿⣿⣿⣿⣿⣿⣿⣿⣿⣿⣿⣿⣿⣿⣿⣿⣿⣧⠀⠸⠿⠿⠿⠿⠀⠀⠀⠀⠀⠀⠀⠈⢿⣿⣿⣿⣿⣿⣿⣿⣿⣿⣿⣿⣿⣿⣿⣿⣿⣿⣿⣿⣿⣿⣿⣿⣿⣿⣿⣿⣿⣿⣿⣿⡇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⣿⣿⣿⣿⣿⣿⣿⣿⣿⣿⣿⣿⣿⣿⣿⣿⣿⣿⣿⣿⣿⣿⣿⣿⣿⣿⣿⣿⣿⣿⣿⣿⣿⣿⣿⣿⣿⣿⣿⣿⣿⣿⣿⣿⣄⠀⢤⡄⠀⠀⠀⠀⠀⠀⠀⠀⠀⠀⢸⣿⣿⣿⣿⣿⣿⣿⣿⣿⣿⣿⣿⣿⣿⣿⣿⣿⣿⣿⣿⣿⣿⣿⣿⣿⣿⣿⣿⣿⣿⣿⡇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⣿⣿⣿⣿⣿⣿⣿⣿⣿⣿⣿⣿⣿⣿⣿⣿⣿⣿⣿⣿⣿⣿⣿⣿⣿⣿⣿⣿⣿⣿⣿⣿⣿⣿⣿⣿⣿⣿⣿⣿⣿⣿⣿⣿⣿⡀⢸⣿⡀⠀⠀⠀⠀⠀⠀⠀⠀⠀⢸⣿⣿⣿⣿⣿⣿⣿⣿⣿⣿⣿⣿⣿⣿⣿⣿⣿⣿⣿⣿⣿⣿⣿⣿⣿⣿⣿⣿⣿⣿⣿⡇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⣿⣿⣿⣿⣿⣿⣿⣿⣿⣿⣿⣿⣿⣿⣿⣿⣿⣿⣿⣿⣿⣿⣿⣿⣿⣿⣿⣿⣿⣿⣿⣿⣿⣿⣿⣿⣿⣿⣿⣿⣿⣿⣿⣿⣿⡇⠀⣿⠇⠀⠀⠀⠀⠀⠀⠀⠀⠀⢸⣿⣿⣿⣿⣿⣿⣿⣿⣿⣿⣿⣿⣿⣿⣿⣿⣿⣿⣿⣿⣿⣿⣿⣿⣿⣿⣿⣿⣿⣿⣿⡇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⣿⣿⣿⣿⣿⣿⣿⣿⣿⣿⣿⣿⣿⣿⣿⣿⣿⣿⣿⣿⣿⣿⣿⣿⣿⣿⣿⣿⣿⣿⣿⣿⣿⣿⣿⣿⣿⣿⣿⣿⣿⣿⣿⣿⣿⣿⠀⢸⠀⠀⠀⠀⠀⠀⠀⠀⠀⠀⢸⣿⣿⣿⣿⣿⣿⣿⣿⣿⣿⣿⣿⣿⣿⣿⣿⣿⣿⣿⣿⣿⣿⣿⣿⣿⣿⣿⣿⣿⣿⣿⡇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⣿⣿⣿⣿⣿⣿⣿⣿⣿⣿⣿⣿⣿⣿⣿⣿⣿⣿⣿⣿⣿⣿⣿⣿⣿⣿⣿⣿⣿⣿⣿⣿⣿⣿⣿⣿⣿⣿⣿⣿⣿⣿⣿⣿⣿⣿⡆⠀⠀⠀⠀⠀⠀⠀⠀⠀⠀⠀⠈⢿⣿⣿⣿⣿⣿⣿⣿⣿⣿⣿⣿⣿⣿⣿⣿⣿⣿⣿⣿⣿⣿⣿⣿⣿⣿⣿⣿⣿⣿⣿⡇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⣿⣿⣿⣿⣿⣿⣿⣿⣿⣿⣿⣿⣿⣿⣿⣿⣿⣿⣿⣿⣿⣿⣿⣿⣿⣿⣿⣿⣿⣿⣿⣿⣿⣿⣿⣿⣿⣿⣿⣿⣿⣿⣿⡄⠈⣿⠇⠀⠀⠀⠀⠀⠀⠀⠀⠀⠀⠀⠀⢻⣿⣿⣿⣿⣿⣿⣿⣿⣿⣿⣿⣿⣿⣿⣿⣿⣿⣿⣿⣿⣿⣿⣿⣿⣿⣿⣿⣿⣿⣿⡇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⣿⣿⣿⣿⣿⣿⣿⣿⣿⣿⣿⣿⣿⣿⣿⣿⣿⣿⣿⣿⣿⣿⣿⣿⣿⣿⣿⣿⣿⣿⣿⣿⣿⣿⣿⣿⣿⣿⣿⣿⣿⣿⣿⣿⡄⠀⠀⠀⠀⠀⠀⠀⠀⠀⠀⠀⠀⠀⠀⢸⣿⣿⣿⣿⣿⣿⣿⣿⣿⣿⣿⣿⣿⣿⣿⣿⣿⣿⣿⣿⣿⣿⣿⣿⣿⣿⣿⣿⣿⣿⡇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⣿⣿⣿⣿⣿⣿⣿⣿⣿⣿⣿⣿⣿⣿⣿⣿⣿⣿⣿⣿⣿⣿⣿⣿⣿⣿⣿⣿⣿⣿⣿⣿⣿⣿⣿⣿⣿⣿⣿⣿⣿⣿⣿⣿⣇⠀⢰⡇⠀⠀⠀⠀⠀⠀⠀⠀⠀⠀⠀⢸⣿⣿⣿⣿⣿⣿⣿⣿⣿⣿⣿⣿⣿⣿⣿⣿⣿⣿⣿⣿⣿⣿⣿⣿⣿⣿⣿⣿⣿⣿⡇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⣿⣿⣿⣿⣿⣿⣿⣿⣿⣿⣿⣿⣿⣿⣿⣿⣿⣿⣿⣿⣿⣿⣿⣿⣿⣿⣿⣿⣿⣿⣿⣿⣿⣿⣿⣿⣿⣿⣿⣿⣿⣿⣿⣿⣿⣧⠈⠀⠀⠀⠀⠀⠀⠀⠀⠀⠀⠀⢀⣿⣿⣿⣿⣿⣿⣿⣿⣿⣿⣿⣿⣿⣿⣿⣿⣿⣿⣿⣿⣿⣿⣿⣿⣿⣿⣿⣿⣿⣿⣿⡇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⣿⣿⣿⣿⣿⣿⣿⣿⣿⣿⣿⣿⣿⣿⣿⣿⣿⣿⣿⣿⣿⣿⣿⣿⣿⣿⣿⣿⣿⣿⣿⣿⣿⣿⣿⣿⣿⣿⣿⡟⠉⠉⣿⣿⣿⣿⣿⣿⣿⣿⣿⣿⣿⣿⣿⣿⣿⣿⣿⣿⣿⣿⣿⣿⣿⣿⣿⣿⣿⣿⣿⣿⣿⣿⣿⣿⣿⣿⣿⣿⣿⣿⣿⣿⣿⣿⣿⣿⣿⣿⡇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⣿⣿⣿⣿⣿⣿⣿⣿⣿⣿⣿⣿⣿⣿⣿⣿⣿⣿⣿⣿⣿⣿⣿⣿⣿⣿⣿⣿⣿⣿⣿⣿⣿⣿⣿⣿⣿⣿⣿⣿⡇⠀⢹⣿⣿⣿⣿⣿⣿⣿⣿⣿⣿⣿⣿⣿⣿⣿⣿⣿⣿⣿⣿⣿⣿⣿⣿⣿⣿⣿⣿⣿⣿⣿⣿⣿⣿⣿⣿⣿⣿⣿⣿⣿⣿⣿⣿⣿⣿⣿⡇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⣿⣿⣿⣿⣿⣿⣿⣿⣿⣿⣿⣿⣿⣿⣿⣿⣿⣿⣿⣿⣿⣿⣿⣿⣿⣿⣿⣿⣿⣿⣿⣿⣿⣿⣿⣿⣿⣿⣿⣿⡇⠀⢸⣿⣿⣿⣿⣿⣿⣿⣿⣿⠿⠟⠛⠛⠿⣿⣿⣿⣿⣿⣿⣿⣿⣿⣿⣿⣿⣿⣿⣿⣿⣿⣿⣿⣿⣿⣿⣿⣿⣿⣿⣿⣿⣿⣿⣿⣿⣿⡇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⣿⣿⣿⣿⣿⣿⣿⣿⣿⣿⣿⣿⣿⣿⣿⣿⣿⣿⣿⣿⣿⣿⣿⣿⣿⣿⣿⣿⣿⣿⣿⣿⣿⣿⣿⣿⣿⣿⣿⣿⣿⠀⠸⣿⣿⣿⣿⣿⣿⡿⠋⠀⠀⠀⠀⠀⠀⠈⠻⣿⣿⣿⣿⣿⣿⣿⣿⣿⣿⣿⣿⣿⣿⣿⣿⣿⣿⣿⣿⣿⣿⣿⣿⣿⣿⣿⣿⣿⣿⣿⡇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⣿⣿⣿⣿⣿⣿⣿⣿⣿⣿⣿⣿⣿⣿⣿⣿⣿⣿⣿⣿⣿⣿⣿⣿⣿⣿⣿⣿⣿⣿⣿⣿⣿⣿⣿⣿⣿⣿⣿⣿⣿⡀⠀⣿⣿⣿⣿⣿⣿⠁⠀⠀⠀⠀⠀⠀⠀⠀⠀⢹⣿⣿⣿⣿⣿⣿⣿⣿⣿⣿⣿⣿⣿⣿⣿⣿⣿⣿⣿⣿⣿⣿⣿⣿⣿⣿⣿⣿⣿⣿⡇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⣿⣿⣿⣿⣿⣿⣿⣿⣿⣿⣿⣿⣿⣿⣿⣿⣿⣿⣿⣿⣿⣿⣿⣿⣿⣿⣿⣿⣿⣿⣿⣿⣿⣿⣿⣿⣿⣿⣿⣿⣿⡇⠀⢿⣿⣿⣿⣿⡟⠀⠀⠀⠀⠀⠀⠀⠀⠀⠀⢸⣿⣿⣿⣿⣿⣿⣿⣿⣿⣿⣿⣿⣿⣿⣿⣿⣿⣿⣿⣿⣿⣿⣿⣿⣿⣿⣿⣿⣿⣿⡇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⣿⣿⣿⣿⣿⣿⣿⣿⣿⣿⣿⣿⣿⣿⣿⣿⣿⣿⣿⣿⣿⣿⣿⣿⣿⣿⣿⣿⣿⣿⣿⣿⣿⣿⣿⣿⣿⣿⣿⣿⣿⡀⠀⠀⠈⢻⣿⣿⣿⣦⡀⠀⠀⠀⠀⠀⠀⠀⠀⠈⣿⣿⣿⣿⣿⣿⣿⣿⣿⣿⣿⣿⣿⣿⣿⣿⣿⣿⣿⣿⣿⣿⣿⣿⣿⣿⣿⣿⣿⣿⡇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⣿⣿⣿⣿⣿⣿⣿⣿⣿⣿⣿⣿⣿⣿⣿⣿⣿⣿⣿⣿⣿⣿⣿⣿⣿⣿⣿⣿⣿⣿⣿⣿⣿⣿⣿⣿⣿⣿⣿⣿⣿⣇⠀⢀⠀⠀⠀⠀⢻⡿⠛⠂⠀⠀⠀⠀⠀⠀⠀⠀⢽⣿⣿⣿⣿⣿⣿⣿⣿⣿⣿⣿⣿⣿⣿⣿⣿⣿⣿⣿⣿⣿⣿⣿⣿⣿⣿⣿⣿⣿⡇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⣿⣿⣿⣿⣿⣿⣿⣿⣿⣿⣿⣿⣿⣿⣿⣿⣿⣿⣿⣿⣿⣿⣿⣿⣿⣿⣿⣿⣿⣿⣿⣿⣿⣿⣿⣿⣿⣿⣿⣿⣿⣿⠀⠀⠀⠀⠀⠀⠀⠁⠀⠀⠀⠀⠀⠀⠀⠀⠀⠀⢸⣿⣿⣿⣿⣿⣿⣿⣿⣿⣿⣿⣿⣿⣿⣿⣿⣿⣿⣿⣿⣿⣿⣿⣿⣿⣿⣿⣿⣿⡇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⣿⣿⣿⣿⣿⣿⣿⣿⣿⣿⣿⣿⣿⣿⣿⣿⣿⣿⣿⣿⣿⣿⣿⣿⣿⣿⣿⣿⣿⣿⣿⣿⣿⣿⣿⣿⣿⣿⣿⣿⣿⣿⡇⠀⠀⠀⠀⣠⣾⣇⠀⠀⠀⠀⠀⠀⠀⠀⠀⢀⣿⣿⣿⣿⣿⣿⣿⣿⣿⣿⣿⣿⣿⣿⣿⣿⣿⣿⣿⣿⣿⣿⣿⣿⣿⣿⣿⣿⣿⣿⡇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⣿⣿⣿⣿⣿⣿⣿⣿⣿⣿⣿⣿⣿⣿⣿⣿⣿⣿⣿⣿⣿⣿⣿⣿⣿⣿⣿⣿⣿⣿⣿⣿⣿⣿⣿⣿⣿⣿⣿⣿⣿⣿⣧⠀⢤⣴⣾⣿⣿⣿⡀⠀⠀⠀⠀⠀⠀⠀⠀⢸⣿⣿⣿⣿⣿⣿⣿⣿⣿⣿⣿⣿⣿⣿⣿⣿⣿⣿⣿⣿⣿⣿⣿⣿⣿⣿⣿⣿⣿⣿⡇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⣿⣿⣿⣿⣿⣿⣿⣿⣿⣿⣿⣿⣿⣿⣿⣿⣿⣿⣿⣿⣿⣿⣿⣿⣿⣿⣿⣿⣿⣿⣿⣿⣿⣿⣿⣿⣿⣿⣿⣿⣿⣿⡿⠀⠸⠿⠿⠿⠿⢿⡇⠀⠀⠀⠀⠀⠀⠀⢀⣾⣿⣿⣿⣿⣿⣿⣿⣿⣿⣿⣿⣿⣿⣿⣿⣿⣿⣿⣿⣿⣿⣿⣿⣿⣿⣿⣿⣿⣿⣿⡇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⣿⣿⣿⣿⣿⣿⣿⣿⣿⣿⣿⣿⣿⣿⣿⣿⣿⣿⣿⣿⣿⣿⣿⣿⣿⣿⣿⣿⣿⣿⣿⣿⣿⣿⣿⣿⣿⣿⣿⣿⣿⣿⣧⡄⠀⣤⠀⠀⠀⠀⠀⠀⠀⠀⠀⠀⠀⠀⠀⢸⣿⣿⣿⣿⣿⣿⣿⣿⣿⣿⣿⣿⣿⣿⣿⣿⣿⣿⣿⣿⣿⣿⣿⣿⣿⣿⣿⣿⣿⣿⡇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⣿⣿⣿⣿⣿⣿⣿⣿⣿⣿⣿⣿⣿⣿⣿⣿⣿⣿⣿⣿⣿⣿⣿⣿⣿⣿⣿⣿⣿⣿⣿⣿⣿⣿⣿⣿⣿⣿⣿⣿⣿⣿⣿⡇⠀⣿⡆⠀⠀⠀⠀⠀⠀⠀⠀⠀⠀⠀⠀⢸⣿⣿⣿⣿⣿⣿⣿⣿⣿⣿⣿⣿⣿⣿⣿⣿⣿⣿⣿⣿⣿⣿⣿⣿⣿⣿⣿⣿⣿⣿⡇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⣿⣿⣿⣿⣿⣿⣿⣿⣿⣿⣿⣿⣿⣿⣿⣿⣿⣿⣿⣿⣿⣿⣿⣿⣿⣿⣿⣿⣿⣿⣿⣿⣿⣿⣿⣿⣿⣿⣿⣿⣿⣿⣿⣷⠀⢻⣷⡀⠀⠀⠀⠀⠀⠀⠀⠀⠀⠀⠀⢸⣿⣿⣿⣿⣿⣿⣿⣿⣿⣿⣿⣿⣿⣿⣿⣿⣿⣿⣿⣿⣿⣿⣿⣿⣿⣿⣿⣿⣿⣿⡇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⣿⣿⣿⣿⣿⣿⣿⣿⣿⣿⣿⣿⣿⣿⣿⣿⣿⣿⣿⣿⣿⣿⣿⣿⣿⣿⣿⣿⣿⣿⣿⣿⣿⣿⣿⣿⣿⣿⣿⣿⣿⣿⣿⣿⠀⢸⣿⣷⡀⠀⠀⠀⠀⠀⠀⠀⠀⠀⠀⠰⣿⣿⣿⣿⣿⣿⣿⣿⣿⣿⣿⣿⣿⣿⣿⣿⣿⣿⣿⣿⣿⣿⣿⣿⣿⣿⣿⣿⣿⣿⡇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⣿⣿⣿⣿⣿⣿⣿⣿⣿⣿⣿⣿⣿⣿⣿⣿⣿⣿⣿⣿⣿⣿⣿⣿⣿⣿⣿⣿⣿⣿⣿⣿⣿⣿⣿⣿⣿⣿⣿⣿⣿⣿⣿⣿⠀⠘⣿⣿⡇⠀⠀⠀⠀⠀⠀⠀⠀⠀⠀⢰⣿⣿⣿⣿⣿⣿⣿⣿⣿⣿⣿⣿⣿⣿⣿⣿⣿⣿⣿⣿⣿⣿⣿⣿⣿⣿⣿⣿⣿⣿⡇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⣿⣿⣿⣿⣿⣿⣿⣿⣿⣿⣿⣿⣿⣿⣿⣿⣿⣿⣿⣿⣿⣿⣿⣿⣿⣿⣿⣿⣿⣿⣿⣿⣿⣿⣿⣿⣿⣿⣿⣿⣿⣿⣿⣿⡆⠀⢿⣿⠁⠀⠀⠀⠀⠀⠀⠀⠀⠀⠀⠈⢿⣿⣿⣿⣿⣿⣿⣿⣿⣿⣿⣿⣿⣿⣿⣿⣿⣿⣿⣿⣿⣿⣿⣿⣿⣿⣿⣿⣿⣿⡇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⣿⣿⣿⣿⣿⣿⣿⣿⣿⣿⣿⣿⣿⣿⣿⣿⣿⣿⣿⣿⣿⣿⣿⣿⣿⣿⣿⣿⣿⣿⣿⣿⣿⣿⣿⣿⣿⣿⣿⣿⣿⣿⣿⣿⣇⠀⢸⡏⠀⠀⠀⠀⠀⠀⠀⠀⠀⠀⠀⠀⠸⣿⣿⣿⣿⣿⣿⣿⣿⣿⣿⣿⣿⣿⣿⣿⣿⣿⣿⣿⣿⣿⣿⣿⣿⣿⣿⣿⣿⣿⡇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⣿⣿⣿⣿⣿⣿⣿⣿⣿⣿⣿⣿⣿⣿⣿⣿⣿⣿⣿⣿⣿⣿⣿⣿⣿⣿⣿⣿⣿⣿⣿⣿⣿⣿⣿⣿⣿⣿⣿⣿⣿⣿⣿⣿⡇⠀⠀⠇⠀⠀⠀⠀⠀⠀⠀⠀⠀⠀⠀⠀⢀⣿⣿⣿⣿⣿⣿⣿⣿⣿⣿⣿⣿⣿⣿⣿⣿⣿⣿⣿⣿⣿⣿⣿⣿⣿⣿⣿⣿⣿⡇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⣿⣿⣿⣿⣿⣿⣿⣿⣿⣿⣿⣿⣿⣿⣿⣿⣿⣿⣿⣿⣿⣿⣿⣿⣿⣿⣿⣿⣿⣿⣿⣿⣿⣿⣿⣿⣿⣿⣿⣿⣯⠀⠀⢸⣿⣿⣿⣿⣿⣿⣿⣿⣿⣿⣿⣿⣿⣿⣿⣿⣿⣿⣿⣿⣿⣿⣿⣿⣿⣿⣿⣿⣿⣿⣿⣿⣿⣿⣿⣿⣿⣿⣿⣿⣿⣿⣿⣿⣿⣿⡇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⣿⣿⣿⣿⣿⣿⣿⣿⣿⣿⣿⣿⣿⣿⣿⣿⣿⣿⣿⣿⣿⣿⣿⣿⣿⣿⣿⣿⣿⣿⣿⣿⣿⣿⣿⣿⣿⣿⣿⣿⣿⡇⠀⢸⣿⣿⣿⣿⣿⣿⣿⣿⡿⠿⠛⠛⠻⢿⣿⣿⣿⣿⣿⣿⣿⣿⣿⣿⣿⣿⣿⣿⣿⣿⣿⣿⣿⣿⣿⣿⣿⣿⣿⣿⣿⣿⣿⣿⣿⣿⡇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⣿⣿⣿⣿⣿⣿⣿⣿⣿⣿⣿⣿⣿⣿⣿⣿⣿⣿⣿⣿⣿⣿⣿⣿⣿⣿⣿⣿⣿⣿⣿⣿⣿⣿⣿⣿⣿⣿⣿⣿⣿⡇⠀⢸⣿⣿⣿⣿⣿⣿⠟⠁⠀⠀⠀⠀⠀⠀⠙⢿⣿⣿⣿⣿⣿⣿⣿⣿⣿⣿⣿⣿⣿⣿⣿⣿⣿⣿⣿⣿⣿⣿⣿⣿⣿⣿⣿⣿⣿⣿⡇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⣿⣿⣿⣿⣿⣿⣿⣿⣿⣿⣿⣿⣿⣿⣿⣿⣿⣿⣿⣿⣿⣿⣿⣿⣿⣿⣿⣿⣿⣿⣿⣿⣿⣿⣿⣿⣿⣿⣿⣿⣿⣿⠀⢸⣿⣿⣿⣿⣿⠃⠀⠀⠀⠀⠀⠀⠀⠀⠀⠈⣿⣿⣿⣿⣿⣿⣿⣿⣿⣿⣿⣿⣿⣿⣿⣿⣿⣿⣿⣿⣿⣿⣿⣿⣿⣿⣿⣿⣿⣿⡇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⣿⣿⣿⣿⣿⣿⣿⣿⣿⣿⣿⣿⣿⣿⣿⣿⣿⣿⣿⣿⣿⣿⣿⣿⣿⣿⣿⣿⣿⣿⣿⣿⣿⣿⣿⣿⣿⣿⣿⣿⣿⡿⠀⠘⠿⣿⣿⣿⣿⠀⠀⠀⠀⠀⠀⠀⠀⠀⠀⠀⣿⣿⣿⣿⣿⣿⣿⣿⣿⣿⣿⣿⣿⣿⣿⣿⣿⣿⣿⣿⣿⣿⣿⣿⣿⣿⣿⣿⣿⣿⡇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⣿⣿⣿⣿⣿⣿⣿⣿⣿⣿⣿⣿⣿⣿⣿⣿⣿⣿⣿⣿⣿⣿⣿⣿⣿⣿⣿⣿⣿⣿⣿⣿⣿⣿⣿⣿⣿⣿⣿⣿⣿⡇⠀⠀⠀⠘⢿⣿⣿⣦⣀⠀⠀⠀⠀⠀⠀⠀⠀⠀⢻⣿⣿⣿⣿⣿⣿⣿⣿⣿⣿⣿⣿⣿⣿⣿⣿⣿⣿⣿⣿⣿⣿⣿⣿⣿⣿⣿⣿⣿⡇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⣿⣿⣿⣿⣿⣿⣿⣿⣿⣿⣿⣿⣿⣿⣿⣿⣿⣿⣿⣿⣿⣿⣿⣿⣿⣿⣿⣿⣿⣿⣿⣿⣿⣿⣿⣿⣿⣿⣿⣿⣿⣧⠀⠀⡀⠀⠀⠀⠘⢿⠟⠂⠀⠀⠀⠀⠀⠀⠀⠀⢸⣿⣿⣿⣿⣿⣿⣿⣿⣿⣿⣿⣿⣿⣿⣿⣿⣿⣿⣿⣿⣿⣿⣿⣿⣿⣿⣿⣿⣿⡇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⣿⣿⣿⣿⣿⣿⣿⣿⣿⣿⣿⣿⣿⣿⣿⣿⣿⣿⣿⣿⣿⣿⣿⣿⣿⣿⣿⣿⣿⣿⣿⣿⣿⣿⣿⣿⣿⣿⣿⣿⣿⣿⡄⠀⠀⠀⠀⠀⠀⠈⠀⠀⠀⠀⠀⠀⠀⠀⠀⠀⢀⣿⣿⣿⣿⣿⣿⣿⣿⣿⣿⣿⣿⣿⣿⣿⣿⣿⣿⣿⣿⣿⣿⣿⣿⣿⣿⣿⣿⣿⡇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⣿⣿⣿⣿⣿⣿⣿⣿⣿⣿⣿⣿⣿⣿⣿⣿⣿⣿⣿⣿⣿⣿⣿⣿⣿⣿⣿⣿⣿⣿⣿⣿⣿⣿⣿⣿⣿⣿⣿⣿⣿⣿⡇⠀⠀⠀⠀⢀⣴⣇⠀⠀⠀⠀⠀⠀⠀⠀⠀⠀⢸⣿⣿⣿⣿⣿⣿⣿⣿⣿⣿⣿⣿⣿⣿⣿⣿⣿⣿⣿⣿⣿⣿⣿⣿⣿⣿⣿⣿⣿⡇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⣿⣿⣿⣿⣿⣿⣿⣿⣿⣿⣿⣿⣿⣿⣿⣿⣿⣿⣿⣿⣿⣿⣿⣿⣿⣿⣿⣿⣿⣿⣿⣿⣿⣿⣿⣿⣿⣿⣿⣿⣿⣿⡇⠀⣦⣤⣶⣿⣿⣿⡆⠀⠀⠀⠀⠀⠀⠀⠀⠀⣿⣿⣿⣿⣿⣿⣿⣿⣿⣿⣿⣿⣿⣿⣿⣿⣿⣿⣿⣿⣿⣿⣿⣿⣿⣿⣿⣿⣿⣿⡇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⣿⣿⣿⣿⣿⣿⣿⣿⣿⣿⣿⣿⣿⣿⣿⣿⣿⣿⣿⣿⣿⣿⣿⣿⣿⣿⣿⣿⣿⣿⣿⣿⣿⣿⣿⣿⣿⣿⣿⣿⣿⣿⠇⠀⠿⢿⠿⣿⣿⣿⡇⠀⠀⠀⠀⠀⠀⠀⠀⢀⣿⣿⣿⣿⣿⣿⣿⣿⣿⣿⣿⣿⣿⣿⣿⣿⣿⣿⣿⣿⣿⣿⣿⣿⣿⣿⣿⣿⣿⣿⡇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⣿⣿⣿⣿⣿⣿⣿⣿⣿⣿⣿⣿⣿⣿⣿⣿⣿⣿⣿⣿⣿⣿⣿⣿⣿⣿⣿⣿⣿⣿⣿⣿⣿⣿⣿⣿⣿⣿⣿⣿⣿⣿⡄⠀⣠⡄⠀⠀⠀⠀⠀⠀⠀⠀⠀⠀⠀⠀⠀⠀⣿⣿⣿⣿⣿⣿⣿⣿⣿⣿⣿⣿⣿⣿⣿⣿⣿⣿⣿⣿⣿⣿⣿⣿⣿⣿⣿⣿⣿⣿⡇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⣿⣿⣿⣿⣿⣿⣿⣿⣿⣿⣿⣿⣿⣿⣿⣿⣿⣿⣿⣿⣿⣿⣿⣿⣿⣿⣿⣿⣿⣿⣿⣿⣿⣿⣿⣿⣿⣿⣿⣿⣿⣿⣿⠀⢹⡇⠀⠀⠀⠀⠀⠀⠀⠀⠀⠀⠀⠀⠀⠀⣿⣿⣿⣿⣿⣿⣿⣿⣿⣿⣿⣿⣿⣿⣿⣿⣿⣿⣿⣿⣿⣿⣿⣿⣿⣿⣿⣿⣿⣿⡇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⣿⣿⣿⣿⣿⣿⣿⣿⣿⣿⣿⣿⣿⣿⣿⣿⣿⣿⣿⣿⣿⣿⣿⣿⣿⣿⣿⣿⣿⣿⣿⣿⣿⣿⣿⣿⣿⣿⣿⣿⣿⣿⣿⠀⢸⣿⡀⠀⠀⠀⠀⠀⠀⠀⠀⠀⠀⠀⠀⠀⣿⣿⣿⣿⣿⣿⣿⣿⣿⣿⣿⣿⣿⣿⣿⣿⣿⣿⣿⣿⣿⣿⣿⣿⣿⣿⣿⣿⣿⣿⡇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⣿⣿⣿⣿⣿⣿⣿⣿⣿⣿⣿⣿⣿⣿⣿⣿⣿⣿⣿⣿⣿⣿⣿⣿⣿⣿⣿⣿⣿⣿⣿⣿⣿⣿⣿⣿⣿⣿⣿⣿⣿⣿⣿⠀⢸⣿⣧⡀⠀⠀⠀⠀⠀⠀⠀⠀⠀⠀⠀⠀⣿⣿⣿⣿⣿⣿⣿⣿⣿⣿⣿⣿⣿⣿⣿⣿⣿⣿⣿⣿⣿⣿⣿⣿⣿⣿⣿⣿⣿⣿⡇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⣿⣿⣿⣿⣿⣿⣿⣿⣿⣿⣿⣿⣿⣿⣿⣿⣿⣿⣿⣿⣿⣿⣿⣿⣿⣿⣿⣿⣿⣿⣿⣿⣿⣿⣿⣿⣿⣿⣿⣿⣿⣿⣿⠀⠸⣿⣿⣷⡀⠀⠀⠀⠀⠀⠀⠀⠀⠀⠀⠀⣿⣿⣿⣿⣿⣿⣿⣿⣿⣿⣿⣿⣿⣿⣿⣿⣿⣿⣿⣿⣿⣿⣿⣿⣿⣿⣿⣿⣿⣿⡇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⣿⣿⣿⣿⣿⣿⣿⣿⣿⣿⣿⣿⣿⣿⣿⣿⣿⣿⣿⣿⣿⣿⣿⣿⣿⣿⣿⣿⣿⣿⣿⣿⣿⣿⣿⣿⣿⣿⣿⣿⣿⣿⣿⠀⠀⣿⣿⣿⡇⠀⠀⠀⠀⠀⠀⠀⠀⠀⠀⠀⣿⣿⣿⣿⣿⣿⣿⣿⣿⣿⣿⣿⣿⣿⣿⣿⣿⣿⣿⣿⣿⣿⣿⣿⣿⣿⣿⣿⣿⣿⡇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⣿⣿⣿⣿⣿⣿⣿⣿⣿⣿⣿⣿⣿⣿⣿⣿⣿⣿⣿⣿⣿⣿⣿⣿⣿⣿⣿⣿⣿⣿⣿⣿⣿⣿⣿⣿⣿⣿⣿⣿⣿⣿⣿⡇⠀⣿⣿⣿⠀⠀⠀⠀⠀⠀⠀⠀⠀⠀⠀⠀⠘⣿⣿⣿⣿⣿⣿⣿⣿⣿⣿⣿⣿⣿⣿⣿⣿⣿⣿⣿⣿⣿⣿⣿⣿⣿⣿⣿⣿⣿⡇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⣿⣿⣿⣿⣿⣿⣿⣿⣿⣿⣿⣿⣿⣿⣿⣿⣿⣿⣿⣿⣿⣿⣿⣿⣿⣿⣿⣿⣿⣿⣿⣿⣿⣿⣿⣿⣿⣿⣿⣿⣿⣿⣿⠁⠀⠹⣿⡇⠀⠀⠀⠀⠀⠀⠀⠀⠀⠀⠀⠀⠀⢹⣿⣿⣿⣿⣿⣿⣿⣿⣿⣿⣿⣿⣿⣿⣿⣿⣿⣿⣿⣿⣿⣿⣿⣿⣿⣿⣿⣿⡇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⣿⣿⣿⣿⣿⣿⣿⣿⣿⣿⣿⣿⣿⣿⣿⣿⣿⣿⣿⣿⣿⣿⣿⣿⣿⣿⣿⣿⣿⣿⣿⣿⣿⣿⣿⣿⣿⣿⣿⣿⣿⣿⡿⠀⠀⠀⢿⠃⠀⠀⠀⠀⠀⠀⠀⠀⠀⠀⠀⠀⠀⣾⣿⣿⣿⣿⣿⣿⣿⣿⣿⣿⣿⣿⣿⣿⣿⣿⣿⣿⣿⣿⣿⣿⣿⣿⣿⣿⣿⣿⡇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⣿⣿⣿⣿⣿⣿⣿⣿⣿⣿⣿⣿⣿⣿⣿⣿⣿⣿⣿⣿⣿⣿⣿⣿⣿⣿⣿⣿⣿⣿⣿⣿⣿⣿⣿⣿⣿⣿⣿⣿⣿⣿⡇⠀⠀⠀⠀⣀⠀⠀⠀⠀⠀⠀⠀⠀⠀⠀⠀⠀⠀⣿⣿⣿⣿⣿⣿⣿⣿⣿⣿⣿⣿⣿⣿⣿⣿⣿⣿⣿⣿⣿⣿⣿⣿⣿⣿⣿⣿⣿⡇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⣿⣿⣿⣿⣿⣿⣿⣿⣿⣿⣿⣿⣿⣿⣿⣿⣿⣿⣿⣿⣿⣿⣿⣿⣿⣿⣿⣿⣿⣿⣿⣿⣿⣿⣿⣿⣿⣿⣿⣿⣿⣿⣿⠛⠉⠙⣿⣿⣿⣿⣿⣿⣿⣿⣿⣿⣿⣿⣿⣿⣿⣿⣿⣿⣿⣿⣿⣿⣿⣿⣿⣿⣿⣿⣿⣿⣿⣿⣿⣿⣿⣿⣿⣿⣿⣿⣿⣿⣿⣿⡇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⣿⣿⣿⣿⣿⣿⣿⣿⣿⣿⣿⣿⣿⣿⣿⣿⣿⣿⣿⣿⣿⣿⣿⣿⣿⣿⣿⣿⣿⣿⣿⣿⣿⣿⣿⣿⣿⣿⣿⣿⣿⣿⣿⡇⠀⣸⣿⣿⣿⣿⣿⣿⣿⠿⠟⠛⠛⠻⢿⣿⣿⣿⣿⣿⣿⣿⣿⣿⣿⣿⣿⣿⣿⣿⣿⣿⣿⣿⣿⣿⣿⣿⣿⣿⣿⣿⣿⣿⣿⣿⡇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⣿⣿⣿⣿⣿⣿⣿⣿⣿⣿⣿⣿⣿⣿⣿⣿⣿⣿⣿⣿⣿⣿⣿⣿⣿⣿⣿⣿⣿⣿⣿⣿⣿⣿⣿⣿⣿⣿⣿⣿⣿⣿⣿⠇⠀⣿⣿⣿⣿⣿⡟⠉⠀⠀⠀⠀⠀⠀⠀⠙⢿⣿⣿⣿⣿⣿⣿⣿⣿⣿⣿⣿⣿⣿⣿⣿⣿⣿⣿⣿⣿⣿⣿⣿⣿⣿⣿⣿⣿⣿⡇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⣿⣿⣿⣿⣿⣿⣿⣿⣿⣿⣿⣿⣿⣿⣿⣿⣿⣿⣿⣿⣿⣿⣿⣿⣿⣿⣿⣿⣿⣿⣿⣿⣿⣿⣿⣿⣿⣿⣿⣿⣿⣿⣿⠀⠀⣿⣿⣿⣿⡟⠀⠀⠀⠀⠀⠀⠀⠀⠀⠀⠈⣿⣿⣿⣿⣿⣿⣿⣿⣿⣿⣿⣿⣿⣿⣿⣿⣿⣿⣿⣿⣿⣿⣿⣿⣿⣿⣿⣿⣿⡇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⣿⣿⣿⣿⣿⣿⣿⣿⣿⣿⣿⣿⣿⣿⣿⣿⣿⣿⣿⣿⣿⣿⣿⣿⣿⣿⣿⣿⣿⣿⣿⣿⣿⣿⣿⣿⣿⣿⣿⣿⣿⣿⡟⠀⠀⠛⢿⣿⣿⠃⠀⠀⠀⠀⠀⠀⠀⠀⠀⠀⠀⣿⣿⣿⣿⣿⣿⣿⣿⣿⣿⣿⣿⣿⣿⣿⣿⣿⣿⣿⣿⣿⣿⣿⣿⣿⣿⣿⣿⣿⡇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⣿⣿⣿⣿⣿⣿⣿⣿⣿⣿⣿⣿⣿⣿⣿⣿⣿⣿⣿⣿⣿⣿⣿⣿⣿⣿⣿⣿⣿⣿⣿⣿⣿⣿⣿⣿⣿⣿⣿⣿⣿⣿⡇⠀⠀⠀⠈⢻⣿⣷⣄⠀⠀⠀⠀⠀⠀⠀⠀⠀⠀⢿⣿⣿⣿⣿⣿⣿⣿⣿⣿⣿⣿⣿⣿⣿⣿⣿⣿⣿⣿⣿⣿⣿⣿⣿⣿⣿⣿⣿⡇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⣿⣿⣿⣿⣿⣿⣿⣿⣿⣿⣿⣿⣿⣿⣿⣿⣿⣿⣿⣿⣿⣿⣿⣿⣿⣿⣿⣿⣿⣿⣿⣿⣿⣿⣿⣿⣿⣿⣿⣿⣿⣿⣷⠀⢠⡄⠀⠀⠀⠉⢿⡦⡀⠀⠀⠀⠀⠀⠀⠀⠀⢸⣿⣿⣿⣿⣿⣿⣿⣿⣿⣿⣿⣿⣿⣿⣿⣿⣿⣿⣿⣿⣿⣿⣿⣿⣿⣿⣿⣿⡇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⣿⣿⣿⣿⣿⣿⣿⣿⣿⣿⣿⣿⣿⣿⣿⣿⣿⣿⣿⣿⣿⣿⣿⣿⣿⣿⣿⣿⣿⣿⣿⣿⣿⣿⣿⣿⣿⣿⣿⣿⣿⣿⡟⠀⠸⠁⠀⠀⠀⠀⠈⠀⠀⠀⠀⠀⠀⠀⠀⠀⠀⢸⣿⣿⣿⣿⣿⣿⣿⣿⣿⣿⣿⣿⣿⣿⣿⣿⣿⣿⣿⣿⣿⣿⣿⣿⣿⣿⣿⣿⡇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⣿⣿⣿⣿⣿⣿⣿⣿⣿⣿⣿⣿⣿⣿⣿⣿⣿⣿⣿⣿⣿⣿⣿⣿⣿⣿⣿⣿⣿⣿⣿⣿⣿⣿⣿⣿⣿⣿⣿⣿⣿⣿⠃⠀⠀⠀⠀⠀⠀⣠⠀⠀⠀⠀⠀⠀⠀⠀⠀⠀⠀⢸⣿⣿⣿⣿⣿⣿⣿⣿⣿⣿⣿⣿⣿⣿⣿⣿⣿⣿⣿⣿⣿⣿⣿⣿⣿⣿⣿⣿⡇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⣿⣿⣿⣿⣿⣿⣿⣿⣿⣿⣿⣿⣿⣿⣿⣿⣿⣿⣿⣿⣿⣿⣿⣿⣿⣿⣿⣿⣿⣿⣿⣿⣿⣿⣿⣿⣿⣿⣿⣿⣿⣿⠀⢰⣦⣄⣀⣴⣾⣿⡀⠀⠀⠀⠀⠀⠀⠀⠀⠀⠀⣾⣿⣿⣿⣿⣿⣿⣿⣿⣿⣿⣿⣿⣿⣿⣿⣿⣿⣿⣿⣿⣿⣿⣿⣿⣿⣿⣿⣿⡇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⣿⣿⣿⣿⣿⣿⣿⣿⣿⣿⣿⣿⣿⣿⣿⣿⣿⣿⣿⣿⣿⣿⣿⣿⣿⣿⣿⣿⣿⣿⣿⣿⣿⣿⣿⣿⣿⣿⣿⣿⣿⡿⠀⠸⣿⣿⣿⣿⣿⣿⣧⠀⠀⠀⠀⠀⠀⠀⠀⠀⢠⣿⣿⣿⣿⣿⣿⣿⣿⣿⣿⣿⣿⣿⣿⣿⣿⣿⣿⣿⣿⣿⣿⣿⣿⣿⣿⣿⣿⣿⡇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⣿⣿⣿⣿⣿⣿⣿⣿⣿⣿⣿⣿⣿⣿⣿⣿⣿⣿⣿⣿⣿⣿⣿⣿⣿⣿⣿⣿⣿⣿⣿⣿⣿⣿⣿⣿⣿⣿⣿⣿⣿⠀⠀⠀⠀⠁⠉⠉⠙⠛⠛⠀⠀⠀⠀⠀⠀⠀⠀⠀⢸⣿⣿⣿⣿⣿⣿⣿⣿⣿⣿⣿⣿⣿⣿⣿⣿⣿⣿⣿⣿⣿⣿⣿⣿⣿⣿⣿⣿⣿⡇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⣿⣿⣿⣿⣿⣿⣿⣿⣿⣿⣿⣿⣿⣿⣿⣿⣿⣿⣿⣿⣿⣿⣿⣿⣿⣿⣿⣿⣿⣿⣿⣿⣿⣿⣿⣿⣿⣿⣿⣿⣿⡇⠀⣿⡀⠀⠀⠀⠀⠀⠀⠀⠀⠀⠀⠀⠀⠀⠀⠀⠈⣿⣿⣿⣿⣿⣿⣿⣿⣿⣿⣿⣿⣿⣿⣿⣿⣿⣿⣿⣿⣿⣿⣿⣿⣿⣿⣿⣿⣿⡇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⣿⣿⣿⣿⣿⣿⣿⣿⣿⣿⣿⣿⣿⣿⣿⣿⣿⣿⣿⣿⣿⣿⣿⣿⣿⣿⣿⣿⣿⣿⣿⣿⣿⣿⣿⣿⣿⣿⣿⣿⣿⡇⠀⣿⡇⠀⠀⠀⠀⠀⠀⠀⠀⠀⠀⠀⠀⠀⠀⠀⠀⣿⣿⣿⣿⣿⣿⣿⣿⣿⣿⣿⣿⣿⣿⣿⣿⣿⣿⣿⣿⣿⣿⣿⣿⣿⣿⣿⣿⣿⡇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⣿⣿⣿⣿⣿⣿⣿⣿⣿⣿⣿⣿⣿⣿⣿⣿⣿⣿⣿⣿⣿⣿⣿⣿⣿⣿⣿⣿⣿⣿⣿⣿⣿⣿⣿⣿⣿⣿⣿⣿⣿⡇⠀⣿⣧⠀⠀⠀⠀⠀⠀⠀⠀⠀⠀⠀⠀⠀⠀⠀⠀⣿⣿⣿⣿⣿⣿⣿⣿⣿⣿⣿⣿⣿⣿⣿⣿⣿⣿⣿⣿⣿⣿⣿⣿⣿⣿⣿⣿⣿⡇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⣿⣿⣿⣿⣿⣿⣿⣿⣿⣿⣿⣿⣿⣿⣿⣿⣿⣿⣿⣿⣿⣿⣿⣿⣿⣿⣿⣿⣿⣿⣿⣿⣿⣿⣿⣿⣿⣿⣿⣿⣿⠁⢠⣿⣿⡆⠀⠀⠀⠀⠀⠀⠀⠀⠀⠀⠀⠀⠀⠀⠀⣿⣿⣿⣿⣿⣿⣿⣿⣿⣿⣿⣿⣿⣿⣿⣿⣿⣿⣿⣿⣿⣿⣿⣿⣿⣿⣿⣿⣿⡇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⣿⣿⣿⣿⣿⣿⣿⣿⣿⣿⣿⣿⣿⣿⣿⣿⣿⣿⣿⣿⣿⣿⣿⣿⣿⣿⣿⣿⣿⣿⣿⣿⣿⣿⣿⣿⣿⣿⣿⣿⣿⠀⠀⣿⣿⣿⣄⣀⣤⠄⠀⠀⠀⠀⠀⠀⠀⠀⠀⠀⠀⣿⣿⣿⣿⣿⣿⣿⣿⣿⣿⣿⣿⣿⣿⣿⣿⣿⣿⣿⣿⣿⣿⣿⣿⣿⣿⣿⣿⣿⡇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⣿⣿⣿⣿⣿⣿⣿⣿⣿⣿⣿⣿⣿⣿⣿⣿⣿⣿⣿⣿⣿⣿⣿⣿⣿⣿⣿⣿⣿⣿⣿⣿⣿⣿⣿⣿⣿⣿⣿⣿⣿⠀⢠⣿⣿⣿⣿⣿⡟⠀⠀⠀⠀⠀⠀⠀⠀⠀⠀⠀⠀⣿⣿⣿⣿⣿⣿⣿⣿⣿⣿⣿⣿⣿⣿⣿⣿⣿⣿⣿⣿⣿⣿⣿⣿⣿⣿⣿⣿⣿⡇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⣿⣿⣿⣿⣿⣿⣿⣿⣿⣿⣿⣿⣿⣿⣿⣿⣿⣿⣿⣿⣿⣿⣿⣿⣿⣿⣿⣿⣿⣿⣿⣿⣿⣿⣿⣿⣿⣿⣿⣿⣿⠀⠸⣿⣿⣿⣿⣿⠃⠀⠀⠀⠀⠀⠀⠀⠀⠀⠀⠀⠀⠹⣿⣿⣿⣿⣿⣿⣿⣿⣿⣿⣿⣿⣿⣿⣿⣿⣿⣿⣿⣿⣿⣿⣿⣿⣿⣿⣿⣿⡇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⣿⣿⣿⣿⣿⣿⣿⣿⣿⣿⣿⣿⣿⣿⣿⣿⣿⣿⣿⣿⣿⣿⣿⣿⣿⣿⣿⣿⣿⣿⣿⣿⣿⣿⣿⣿⣿⣿⣿⣿⠇⠀⠀⣼⣿⣿⣿⡿⠀⠀⠀⠀⠀⠀⠀⠀⠀⠀⠀⠀⠀⠀⢿⣿⣿⣿⣿⣿⣿⣿⣿⣿⣿⣿⣿⣿⣿⣿⣿⣿⣿⣿⣿⣿⣿⣿⣿⣿⣿⣿⡇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⣿⣿⣿⣿⣿⣿⣿⣿⣿⣿⣿⣿⣿⣿⣿⣿⣿⣿⣿⣿⣿⣿⣿⣿⣿⣿⣿⣿⣿⣿⣿⣿⣿⣿⣿⣿⣿⣿⣿⡟⠀⠀⠀⢹⣿⣿⣿⡇⠀⠀⠀⠀⠀⠀⠀⠀⠀⠀⠀⠀⠀⠀⢸⣿⣿⣿⣿⣿⣿⣿⣿⣿⣿⣿⣿⣿⣿⣿⣿⣿⣿⣿⣿⣿⣿⣿⣿⣿⣿⣿⡇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⣿⣿⣿⣿⣿⣿⣿⣿⣿⣿⣿⣿⣿⣿⣿⣿⣿⣿⣿⣿⣿⣿⣿⣿⣿⣿⣿⣿⣿⣿⣿⣿⣿⣿⣿⣿⣿⣿⣿⡇⠀⠀⠀⢸⣿⣿⣿⠁⠀⠀⠀⠀⠀⠀⠀⠀⠀⠀⠀⠀⠀⢀⣿⣿⣿⣿⣿⣿⣿⣿⣿⣿⣿⣿⣿⣿⣿⣿⣿⣿⣿⣿⣿⣿⣿⣿⣿⣿⣿⣿⡇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⣿⣿⣿⣿⣿⣿⣿⣿⣿⣿⣿⣿⣿⣿⣿⣿⣿⣿⣿⣿⣿⣿⣿⣿⣿⣿⣿⣿⣿⣿⣿⣿⣿⣿⣿⣿⣿⣿⣿⠀⠀⠀⠀⢸⣿⣿⡏⠀⠀⠀⠀⠀⠀⠀⠀⠀⠀⠀⠀⠀⠀⢺⣿⣿⣿⣿⣿⣿⣿⣿⣿⣿⣿⣿⣿⣿⣿⣿⣿⣿⣿⣿⣿⣿⣿⣿⣿⣿⣿⣿⡇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⣿⣿⣿⣿⣿⣿⣿⣿⣿⣿⣿⣿⣿⣿⣿⣿⣿⣿⣿⣿⣿⣿⣿⣿⣿⣿⣿⣿⣿⣿⣿⣿⣿⣿⣿⣿⣿⣿⣿⣿⣿⣿⣿⣿⠀⠀⣿⣿⣿⣿⣿⣿⣿⠿⠟⠛⠛⠛⠻⣿⣿⣿⣿⣿⣿⣿⣿⣿⣿⣿⣿⣿⣿⣿⣿⣿⣿⣿⣿⣿⣿⣿⣿⣿⣿⣿⣿⣿⣿⣿⡇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⣿⣿⣿⣿⣿⣿⣿⣿⣿⣿⣿⣿⣿⣿⣿⣿⣿⣿⣿⣿⣿⣿⣿⣿⣿⣿⣿⣿⣿⣿⣿⣿⣿⣿⣿⣿⣿⣿⣿⣿⣿⣿⣿⣿⠀⢀⣿⣿⣿⣿⡿⠋⠀⠀⠀⠀⠀⠀⠀⠀⠻⣿⣿⣿⣿⣿⣿⣿⣿⣿⣿⣿⣿⣿⣿⣿⣿⣿⣿⣿⣿⣿⣿⣿⣿⣿⣿⣿⣿⣿⡇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⣿⣿⣿⣿⣿⣿⣿⣿⣿⣿⣿⣿⣿⣿⣿⣿⣿⣿⣿⣿⣿⣿⣿⣿⣿⣿⣿⣿⣿⣿⣿⣿⣿⣿⣿⣿⣿⣿⣿⣿⣿⣿⣿⣿⠀⢸⣿⣿⣿⣿⠁⠀⠀⠀⠀⠀⠀⠀⠀⠀⠀⢹⣿⣿⣿⣿⣿⣿⣿⣿⣿⣿⣿⣿⣿⣿⣿⣿⣿⣿⣿⣿⣿⣿⣿⣿⣿⣿⣿⣿⡇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⣿⣿⣿⣿⣿⣿⣿⣿⣿⣿⣿⣿⣿⣿⣿⣿⣿⣿⣿⣿⣿⣿⣿⣿⣿⣿⣿⣿⣿⣿⣿⣿⣿⣿⣿⣿⣿⣿⣿⣿⣿⣿⣿⠃⠀⠘⠿⣿⣿⣇⠀⠀⠀⠀⠀⠀⠀⠀⠀⠀⠀⢸⣿⣿⣿⣿⣿⣿⣿⣿⣿⣿⣿⣿⣿⣿⣿⣿⣿⣿⣿⣿⣿⣿⣿⣿⣿⣿⣿⣿⡇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⣿⣿⣿⣿⣿⣿⣿⣿⣿⣿⣿⣿⣿⣿⣿⣿⣿⣿⣿⣿⣿⣿⣿⣿⣿⣿⣿⣿⣿⣿⣿⣿⣿⣿⣿⣿⣿⣿⣿⣿⣿⣿⣿⠀⠀⠀⠀⠙⣿⣷⣄⠀⠀⠀⠀⠀⠀⠀⠀⠀⠀⢸⣿⣿⣿⣿⣿⣿⣿⣿⣿⣿⣿⣿⣿⣿⣿⣿⣿⣿⣿⣿⣿⣿⣿⣿⣿⣿⣿⣿⡇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⣿⣿⣿⣿⣿⣿⣿⣿⣿⣿⣿⣿⣿⣿⣿⣿⣿⣿⣿⣿⣿⣿⣿⣿⣿⣿⣿⣿⣿⣿⣿⣿⣿⣿⣿⣿⣿⣿⣿⣿⣿⣿⣿⠀⠀⣄⠀⠀⠈⠉⢻⣧⡀⠀⠀⠀⠀⠀⠀⠀⠀⠀⣿⣿⣿⣿⣿⣿⣿⣿⣿⣿⣿⣿⣿⣿⣿⣿⣿⣿⣿⣿⣿⣿⣿⣿⣿⣿⣿⣿⡇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⣿⣿⣿⣿⣿⣿⣿⣿⣿⣿⣿⣿⣿⣿⣿⣿⣿⣿⣿⣿⣿⣿⣿⣿⣿⣿⣿⣿⣿⣿⣿⣿⣿⣿⣿⣿⣿⣿⣿⣿⣿⣿⣿⠀⢰⠏⠀⠀⠀⠀⠀⠁⠀⠀⠀⠀⠀⠀⠀⠀⠀⠀⣿⣿⣿⣿⣿⣿⣿⣿⣿⣿⣿⣿⣿⣿⣿⣿⣿⣿⣿⣿⣿⣿⣿⣿⣿⣿⣿⣿⡇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⣿⣿⣿⣿⣿⣿⣿⣿⣿⣿⣿⣿⣿⣿⣿⣿⣿⣿⣿⣿⣿⣿⣿⣿⣿⣿⣿⣿⣿⣿⣿⣿⣿⣿⣿⣿⣿⣿⣿⣿⣿⣿⠀⢸⣦⣀⠀⣀⣤⣾⠀⠀⠀⠀⠀⠀⠀⠀⠀⠀⠀⢰⣿⣿⣿⣿⣿⣿⣿⣿⣿⣿⣿⣿⣿⣿⣿⣿⣿⣿⣿⣿⣿⣿⣿⣿⣿⣿⣿⣿⡇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⣿⣿⣿⣿⣿⣿⣿⣿⣿⣿⣿⣿⣿⣿⣿⣿⣿⣿⣿⣿⣿⣿⣿⣿⣿⣿⣿⣿⣿⣿⣿⣿⣿⣿⣿⣿⣿⣿⣿⣿⣿⡇⠀⢸⣿⣿⣿⣿⣿⣿⣷⠀⠀⠀⠀⠀⠀⠀⠀⠀⠀⣸⣿⣿⣿⣿⣿⣿⣿⣿⣿⣿⣿⣿⣿⣿⣿⣿⣿⣿⣿⣿⣿⣿⣿⣿⣿⣿⣿⣿⡇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⣿⣿⣿⣿⣿⣿⣿⣿⣿⣿⣿⣿⣿⣿⣿⣿⣿⣿⣿⣿⣿⣿⣿⣿⣿⣿⣿⣿⣿⣿⣿⣿⣿⣿⣿⣿⣿⣿⣿⣿⣿⠀⠀⠈⠉⠉⠛⠛⠿⠿⢿⠀⠀⠀⠀⠀⠀⠀⠀⠀⠀⣿⣿⣿⣿⣿⣿⣿⣿⣿⣿⣿⣿⣿⣿⣿⣿⣿⣿⣿⣿⣿⣿⣿⣿⣿⣿⣿⣿⣿⡇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⣿⣿⣿⣿⣿⣿⣿⣿⣿⣿⣿⣿⣿⣿⣿⣿⣿⣿⣿⣿⣿⣿⣿⣿⣿⣿⣿⣿⣿⣿⣿⣿⣿⣿⣿⣿⣿⣿⣿⣿⣿⠁⢰⡆⠀⠀⠀⠀⠀⠀⠀⠀⠀⠀⠀⠀⠀⠀⠀⠀⠀⢿⣿⣿⣿⣿⣿⣿⣿⣿⣿⣿⣿⣿⣿⣿⣿⣿⣿⣿⣿⣿⣿⣿⣿⣿⣿⣿⣿⣿⡇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⣿⣿⣿⣿⣿⣿⣿⣿⣿⣿⣿⣿⣿⣿⣿⣿⣿⣿⣿⣿⣿⣿⣿⣿⣿⣿⣿⣿⣿⣿⣿⣿⣿⣿⣿⣿⣿⣿⣿⣿⣿⠀⢸⣿⠀⠀⠀⠀⠀⠀⠀⠀⠀⠀⠀⠀⠀⠀⠀⠀⠀⢸⣿⣿⣿⣿⣿⣿⣿⣿⣿⣿⣿⣿⣿⣿⣿⣿⣿⣿⣿⣿⣿⣿⣿⣿⣿⣿⣿⣿⡇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⣿⣿⣿⣿⣿⣿⣿⣿⣿⣿⣿⣿⣿⣿⣿⣿⣿⣿⣿⣿⣿⣿⣿⣿⣿⣿⣿⣿⣿⣿⣿⣿⣿⣿⣿⣿⣿⣿⣿⣿⡿⠀⣸⣿⠀⠀⠀⠀⠀⠀⠀⠀⠀⠀⠀⠀⠀⠀⠀⠀⠀⢸⣿⣿⣿⣿⣿⣿⣿⣿⣿⣿⣿⣿⣿⣿⣿⣿⣿⣿⣿⣿⣿⣿⣿⣿⣿⣿⣿⣿⡇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⣿⣿⣿⣿⣿⣿⣿⣿⣿⣿⣿⣿⣿⣿⣿⣿⣿⣿⣿⣿⣿⣿⣿⣿⣿⣿⣿⣿⣿⣿⣿⣿⣿⣿⣿⣿⣿⣿⣿⣿⡇⠀⣿⣿⡆⠀⠀⠀⠀⠀⠀⠀⠀⠀⠀⠀⠀⠀⠀⠀⠀⢸⣿⣿⣿⣿⣿⣿⣿⣿⣿⣿⣿⣿⣿⣿⣿⣿⣿⣿⣿⣿⣿⣿⣿⣿⣿⣿⣿⣿⡇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⣿⣿⣿⣿⣿⣿⣿⣿⣿⣿⣿⣿⣿⣿⣿⣿⣿⣿⣿⣿⣿⣿⣿⣿⣿⣿⣿⣿⣿⣿⣿⣿⣿⣿⣿⣿⣿⣿⣿⣿⡇⠀⣿⣿⣧⠀⠀⣀⣀⡄⠀⠀⠀⠀⠀⠀⠀⠀⠀⠀⠀⢸⣿⣿⣿⣿⣿⣿⣿⣿⣿⣿⣿⣿⣿⣿⣿⣿⣿⣿⣿⣿⣿⣿⣿⣿⣿⣿⣿⣿⡇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⣿⣿⣿⣿⣿⣿⣿⣿⣿⣿⣿⣿⣿⣿⣿⣿⣿⣿⣿⣿⣿⣿⣿⣿⣿⣿⣿⣿⣿⣿⣿⣿⣿⣿⣿⣿⣿⣿⣿⣿⠅⠀⣿⣿⣿⣿⣿⣿⣿⠃⠀⠀⠀⠀⠀⠀⠀⠀⠀⠀⠀⢸⣿⣿⣿⣿⣿⣿⣿⣿⣿⣿⣿⣿⣿⣿⣿⣿⣿⣿⣿⣿⣿⣿⣿⣿⣿⣿⣿⣿⡇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⣿⣿⣿⣿⣿⣿⣿⣿⣿⣿⣿⣿⣿⣿⣿⣿⣿⣿⣿⣿⣿⣿⣿⣿⣿⣿⣿⣿⣿⣿⣿⣿⣿⣿⣿⣿⣿⣿⣿⣿⠀⢠⣿⣿⣿⣿⣿⣿⡟⠀⠀⠀⠀⠀⠀⠀⠀⠀⠀⠀⠀⢸⣿⣿⣿⣿⣿⣿⣿⣿⣿⣿⣿⣿⣿⣿⣿⣿⣿⣿⣿⣿⣿⣿⣿⣿⣿⣿⣿⣿⡇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⣿⣿⣿⣿⣿⣿⣿⣿⣿⣿⣿⣿⣿⣿⣿⣿⣿⣿⣿⣿⣿⣿⣿⣿⣿⣿⣿⣿⣿⣿⣿⣿⣿⣿⣿⣿⣿⣿⣿⡟⠀⠈⢻⣿⣿⣿⣿⣿⠁⠀⠀⠀⠀⠀⠀⠀⠀⠀⠀⠀⠀⠀⢻⣿⣿⣿⣿⣿⣿⣿⣿⣿⣿⣿⣿⣿⣿⣿⣿⣿⣿⣿⣿⣿⣿⣿⣿⣿⣿⣿⡇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⣿⣿⣿⣿⣿⣿⣿⣿⣿⣿⣿⣿⣿⣿⣿⣿⣿⣿⣿⣿⣿⣿⣿⣿⣿⣿⣿⣿⣿⣿⣿⣿⣿⣿⣿⣿⣿⣿⣿⠀⠀⠀⣿⣿⣿⣿⣿⡟⠀⠀⠀⠀⠀⠀⠀⠀⠀⠀⠀⠀⠀⠀⠈⣿⣿⣿⣿⣿⣿⣿⣿⣿⣿⣿⣿⣿⣿⣿⣿⣿⣿⣿⣿⣿⣿⣿⣿⣿⣿⣿⡇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⣿⣿⣿⣿⣿⣿⣿⣿⣿⣿⣿⣿⣿⣿⣿⣿⣿⣿⣿⣿⣿⣿⣿⣿⣿⣿⣿⣿⣿⣿⣿⣿⣿⣿⣿⣿⣿⣿⠇⠀⠀⠀⣿⣿⣿⣿⣿⡇⠀⠀⠀⠀⠀⠀⠀⠀⠀⠀⠀⠀⠀⠀⢀⣿⣿⣿⣿⣿⣿⣿⣿⣿⣿⣿⣿⣿⣿⣿⣿⣿⣿⣿⣿⣿⣿⣿⣿⣿⣿⣿⡇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⣿⣿⣿⣿⣿⣿⣿⣿⣿⣿⣿⣿⣿⣿⣿⣿⣿⣿⣿⣿⣿⣿⣿⣿⣿⣿⣿⣿⣿⣿⣿⣿⣿⣿⣿⣿⣿⣿⠀⠀⠀⠀⣿⣿⣿⣿⣿⠀⠀⠀⠀⠀⠀⠀⠀⠀⠀⠀⠀⠀⠀⠀⣸⣿⣿⣿⣿⣿⣿⣿⣿⣿⣿⣿⣿⣿⣿⣿⣿⣿⣿⣿⣿⣿⣿⣿⣿⣿⣿⣿⡇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⣿⣿⣿⣿⣿⣿⣿⣿⣿⣿⣿⣿⣿⣿⣿⣿⣿⣿⣿⣿⣿⣿⣿⣿⣿⣿⣿⣿⣿⣿⣿⣿⣿⣿⣿⣿⣿⣿⣿⣿⣿⣿⣿⣿⣿⣿⠀⠀⢨⣿⣿⣿⣿⣿⣿⣿⣿⣿⣿⣿⣿⣿⣿⣿⣿⣿⣿⣿⣿⣿⣿⣿⣿⣿⣿⣿⣿⣿⣿⣿⣿⣿⣿⣿⣿⣿⣿⣿⣿⣿⡇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⣿⣿⣿⣿⣿⣿⣿⣿⣿⣿⣿⣿⣿⣿⣿⣿⣿⣿⣿⣿⣿⣿⣿⣿⣿⣿⣿⣿⣿⣿⣿⣿⣿⣿⣿⣿⣿⣿⣿⣿⣿⣿⣿⣿⣿⠀⠀⣿⣿⣿⣿⣿⣿⡿⠟⠛⠋⠙⠙⠛⢿⣿⣿⣿⣿⣿⣿⣿⣿⣿⣿⣿⣿⣿⣿⣿⣿⣿⣿⣿⣿⣿⣿⣿⣿⣿⣿⣿⣿⣿⡇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⣿⣿⣿⣿⣿⣿⣿⣿⣿⣿⣿⣿⣿⣿⣿⣿⣿⣿⣿⣿⣿⣿⣿⣿⣿⣿⣿⣿⣿⣿⣿⣿⣿⣿⣿⣿⣿⣿⣿⣿⣿⣿⣿⣿⣿⠀⢀⣿⣿⣿⣿⠟⠁⠀⠀⠀⠀⠀⠀⠀⠀⠙⣿⣿⣿⣿⣿⣿⣿⣿⣿⣿⣿⣿⣿⣿⣿⣿⣿⣿⣿⣿⣿⣿⣿⣿⣿⣿⣿⣿⡇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⣿⣿⣿⣿⣿⣿⣿⣿⣿⣿⣿⣿⣿⣿⣿⣿⣿⣿⣿⣿⣿⣿⣿⣿⣿⣿⣿⣿⣿⣿⣿⣿⣿⣿⣿⣿⣿⣿⣿⣿⣿⣿⣿⣿⡇⠀⢸⣿⣿⣿⠏⠀⠀⠀⠀⠀⠀⠀⠀⠀⠀⠀⠘⣿⣿⣿⣿⣿⣿⣿⣿⣿⣿⣿⣿⣿⣿⣿⣿⣿⣿⣿⣿⣿⣿⣿⣿⣿⣿⣿⡇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⣿⣿⣿⣿⣿⣿⣿⣿⣿⣿⣿⣿⣿⣿⣿⣿⣿⣿⣿⣿⣿⣿⣿⣿⣿⣿⣿⣿⣿⣿⣿⣿⣿⣿⣿⣿⣿⣿⣿⣿⣿⣿⣿⡟⠃⠀⠸⢿⣿⣟⠀⠀⠀⠀⠀⠀⠀⠀⠀⠀⠀⠀⠀⣿⣿⣿⣿⣿⣿⣿⣿⣿⣿⣿⣿⣿⣿⣿⣿⣿⣿⣿⣿⣿⣿⣿⣿⣿⣿⣿⡇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⣿⣿⣿⣿⣿⣿⣿⣿⣿⣿⣿⣿⣿⣿⣿⣿⣿⣿⣿⣿⣿⣿⣿⣿⣿⣿⣿⣿⣿⣿⣿⣿⣿⣿⣿⣿⣿⣿⣿⣿⣿⣿⣿⡇⠀⠀⠀⠀⢻⣿⣦⡀⠀⠀⠀⠀⠀⠀⠀⠀⠀⠀⠀⣿⣿⣿⣿⣿⣿⣿⣿⣿⣿⣿⣿⣿⣿⣿⣿⣿⣿⣿⣿⣿⣿⣿⣿⣿⣿⣿⡇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⣿⣿⣿⣿⣿⣿⣿⣿⣿⣿⣿⣿⣿⣿⣿⣿⣿⣿⣿⣿⣿⣿⣿⣿⣿⣿⣿⣿⣿⣿⣿⣿⣿⣿⣿⣿⣿⣿⣿⣿⣿⣿⣿⡇⠀⢀⡀⠀⠀⠛⠻⢯⡀⠀⠀⠀⠀⠀⠀⠀⠀⠀⠀⣿⣿⣿⣿⣿⣿⣿⣿⣿⣿⣿⣿⣿⣿⣿⣿⣿⣿⣿⣿⣿⣿⣿⣿⣿⣿⣿⡇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⣿⣿⣿⣿⣿⣿⣿⣿⣿⣿⣿⣿⣿⣿⣿⣿⣿⣿⣿⣿⣿⣿⣿⣿⣿⣿⣿⣿⣿⣿⣿⣿⣿⣿⣿⣿⣿⣿⣿⣿⣿⣿⣿⡇⠀⣼⠏⠀⠀⠀⠀⠘⠛⠂⠀⠀⠀⠀⠀⠀⠀⠀⠀⢿⣿⣿⣿⣿⣿⣿⣿⣿⣿⣿⣿⣿⣿⣿⣿⣿⣿⣿⣿⣿⣿⣿⣿⣿⣿⣿⡇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⣿⣿⣿⣿⣿⣿⣿⣿⣿⣿⣿⣿⣿⣿⣿⣿⣿⣿⣿⣿⣿⣿⣿⣿⣿⣿⣿⣿⣿⣿⣿⣿⣿⣿⣿⣿⣿⣿⣿⣿⣿⣿⣿⠀⠀⠉⠀⠀⠀⠀⠀⠀⠀⠀⠀⠀⠀⠀⠀⠀⠀⠀⠀⢸⣿⣿⣿⣿⣿⣿⣿⣿⣿⣿⣿⣿⣿⣿⣿⣿⣿⣿⣿⣿⣿⣿⣿⣿⣿⣿⡇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⣿⣿⣿⣿⣿⣿⣿⣿⣿⣿⣿⣿⣿⣿⣿⣿⣿⣿⣿⣿⣿⣿⣿⣿⣿⣿⣿⣿⣿⣿⣿⣿⣿⣿⣿⣿⣿⣿⣿⣿⣿⣿⠇⠀⡇⠀⠀⠀⠀⠀⠀⠀⠀⠀⠀⠀⠀⠀⠀⠀⠀⠀⠀⣿⣿⣿⣿⣿⣿⣿⣿⣿⣿⣿⣿⣿⣿⣿⣿⣿⣿⣿⣿⣿⣿⣿⣿⣿⣿⣿⡇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⣿⣿⣿⣿⣿⣿⣿⣿⣿⣿⣿⣿⣿⣿⣿⣿⣿⣿⣿⣿⣿⣿⣿⣿⣿⣿⣿⣿⣿⣿⣿⣿⣿⣿⣿⣿⣿⣿⣿⣿⣿⣿⠀⢸⣷⣄⠀⠀⠀⠀⠀⠀⠀⠀⠀⠀⠀⠀⠀⠀⠀⠀⠀⣿⣿⣿⣿⣿⣿⣿⣿⣿⣿⣿⣿⣿⣿⣿⣿⣿⣿⣿⣿⣿⣿⣿⣿⣿⣿⣿⡇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⣿⣿⣿⣿⣿⣿⣿⣿⣿⣿⣿⣿⣿⣿⣿⣿⣿⣿⣿⣿⣿⣿⣿⣿⣿⣿⣿⣿⣿⣿⣿⣿⣿⣿⣿⣿⣿⣿⣿⣿⣿⡇⠀⢸⣿⣿⣦⣤⣴⣾⡀⠀⠀⠀⠀⠀⠀⠀⠀⠀⠀⠀⢸⣿⣿⣿⣿⣿⣿⣿⣿⣿⣿⣿⣿⣿⣿⣿⣿⣿⣿⣿⣿⣿⣿⣿⣿⣿⣿⣿⡇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⣿⣿⣿⣿⣿⣿⣿⣿⣿⣿⣿⣿⣿⣿⣿⣿⣿⣿⣿⣿⣿⣿⣿⣿⣿⣿⣿⣿⣿⣿⣿⣿⣿⣿⣿⣿⣿⣿⣿⣿⡟⠀⠀⠾⣿⣿⣿⣿⣿⣿⣿⠀⠀⠀⠀⠀⠀⠀⠀⠀⠀⠀⣿⣿⣿⣿⣿⣿⣿⣿⣿⣿⣿⣿⣿⣿⣿⣿⣿⣿⣿⣿⣿⣿⣿⣿⣿⣿⣿⣿⡇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⣿⣿⣿⣿⣿⣿⣿⣿⣿⣿⣿⣿⣿⣿⣿⣿⣿⣿⣿⣿⣿⣿⣿⣿⣿⣿⣿⣿⣿⣿⣿⣿⣿⣿⣿⣿⣿⣿⣿⣿⠇⠀⠀⠀⠀⠀⠉⠉⠛⠛⠿⠀⠀⠀⠀⠀⠀⠀⠀⠀⠀⢰⣿⣿⣿⣿⣿⣿⣿⣿⣿⣿⣿⣿⣿⣿⣿⣿⣿⣿⣿⣿⣿⣿⣿⣿⣿⣿⣿⣿⡇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⣿⣿⣿⣿⣿⣿⣿⣿⣿⣿⣿⣿⣿⣿⣿⣿⣿⣿⣿⣿⣿⣿⣿⣿⣿⣿⣿⣿⣿⣿⣿⣿⣿⣿⣿⣿⣿⣿⣿⣯⡄⠀⠀⠀⠀⠀⠀⠀⠀⠀⠀⠀⠀⠀⠀⠀⠀⠀⠀⠀⠀⢸⣿⣿⣿⣿⣿⣿⣿⣿⣿⣿⣿⣿⣿⣿⣿⣿⣿⣿⣿⣿⣿⣿⣿⣿⣿⣿⣿⣿⡇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⣿⣿⣿⣿⣿⣿⣿⣿⣿⣿⣿⣿⣿⣿⣿⣿⣿⣿⣿⣿⣿⣿⣿⣿⣿⣿⣿⣿⣿⣿⣿⣿⣿⣿⣿⣿⣿⣿⣿⣿⡇⠀⣿⠀⠀⠀⠀⠀⠀⠀⠀⠀⠀⠀⠀⠀⠀⠀⠀⠀⠀⠈⣿⣿⣿⣿⣿⣿⣿⣿⣿⣿⣿⣿⣿⣿⣿⣿⣿⣿⣿⣿⣿⣿⣿⣿⣿⣿⣿⣿⡇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⣿⣿⣿⣿⣿⣿⣿⣿⣿⣿⣿⣿⣿⣿⣿⣿⣿⣿⣿⣿⣿⣿⣿⣿⣿⣿⣿⣿⣿⣿⣿⣿⣿⣿⣿⣿⣿⣿⣿⣿⠁⢰⣿⠀⠀⠀⠀⠀⠀⠀⠀⠀⠀⠀⠀⠀⠀⠀⠀⠀⠀⠀⢸⣿⣿⣿⣿⣿⣿⣿⣿⣿⣿⣿⣿⣿⣿⣿⣿⣿⣿⣿⣿⣿⣿⣿⣿⣿⣿⣿⡇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⣿⣿⣿⣿⣿⣿⣿⣿⣿⣿⣿⣿⣿⣿⣿⣿⣿⣿⣿⣿⣿⣿⣿⣿⣿⣿⣿⣿⣿⣿⣿⣿⣿⣿⣿⣿⣿⣿⣿⣿⠀⢸⡟⠀⠀⠀⠀⠀⠀⠀⠀⠀⠀⠀⠀⠀⠀⠀⠀⠀⠀⠀⢸⣿⣿⣿⣿⣿⣿⣿⣿⣿⣿⣿⣿⣿⣿⣿⣿⣿⣿⣿⣿⣿⣿⣿⣿⣿⣿⣿⡇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⣿⣿⣿⣿⣿⣿⣿⣿⣿⣿⣿⣿⣿⣿⣿⣿⣿⣿⣿⣿⣿⣿⣿⣿⣿⣿⣿⣿⣿⣿⣿⣿⣿⣿⣿⣿⣿⣿⣿⡇⠀⣾⡇⠀⠀⠀⠀⠀⠀⠀⠀⠀⠀⠀⠀⠀⠀⠀⠀⠀⠀⠀⢸⣿⣿⣿⣿⣿⣿⣿⣿⣿⣿⣿⣿⣿⣿⣿⣿⣿⣿⣿⣿⣿⣿⣿⣿⣿⣿⣿⡇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⣿⣿⣿⣿⣿⣿⣿⣿⣿⣿⣿⣿⣿⣿⣿⣿⣿⣿⣿⣿⣿⣿⣿⣿⣿⣿⣿⣿⣿⣿⣿⣿⣿⣿⣿⣿⣿⣿⣿⠃⠀⣿⣷⣤⣤⣤⣤⣤⣶⣾⠃⠀⠀⠀⠀⠀⠀⠀⠀⠀⠀⠀⠘⣿⣿⣿⣿⣿⣿⣿⣿⣿⣿⣿⣿⣿⣿⣿⣿⣿⣿⣿⣿⣿⣿⣿⣿⣿⣿⣿⡇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⣿⣿⣿⣿⣿⣿⣿⣿⣿⣿⣿⣿⣿⣿⣿⣿⣿⣿⣿⣿⣿⣿⣿⣿⣿⣿⣿⣿⣿⣿⣿⣿⣿⣿⣿⣿⣿⣿⣿⠀⢀⣿⣿⣿⣿⣿⣿⣿⣿⡏⠀⠀⠀⠀⠀⠀⠀⠀⠀⠀⠀⠀⠀⣿⣿⣿⣿⣿⣿⣿⣿⣿⣿⣿⣿⣿⣿⣿⣿⣿⣿⣿⣿⣿⣿⣿⣿⣿⣿⣿⡇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⣿⣿⣿⣿⣿⣿⣿⣿⣿⣿⣿⣿⣿⣿⣿⣿⣿⣿⣿⣿⣿⣿⣿⣿⣿⣿⣿⣿⣿⣿⣿⣿⣿⣿⣿⣿⣿⣿⡟⠀⢸⣿⣿⣿⣿⣿⣿⣿⣿⠁⠀⠀⠀⠀⠀⠀⠀⠀⠀⠀⠀⠀⢰⣿⣿⣿⣿⣿⣿⣿⣿⣿⣿⣿⣿⣿⣿⣿⣿⣿⣿⣿⣿⣿⣿⣿⣿⣿⣿⣿⡇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⣿⣿⣿⣿⣿⣿⣿⣿⣿⣿⣿⣿⣿⣿⣿⣿⣿⣿⣿⣿⣿⣿⣿⣿⣿⣿⣿⣿⣿⣿⣿⣿⣿⣿⣿⣿⣿⣿⠃⠀⠻⣿⣿⣿⣿⣿⣿⣿⡇⠀⠀⠀⠀⠀⠀⠀⠀⠀⠀⠀⠀⠀⠸⣿⣿⣿⣿⣿⣿⣿⣿⣿⣿⣿⣿⣿⣿⣿⣿⣿⣿⣿⣿⣿⣿⣿⣿⣿⣿⣿⡇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⣿⣿⣿⣿⣿⣿⣿⣿⣿⣿⣿⣿⣿⣿⣿⣿⣿⣿⣿⣿⣿⣿⣿⣿⣿⣿⣿⣿⣿⣿⣿⣿⣿⣿⣿⣿⣿⡏⠀⠀⢠⣿⣿⣿⣿⣿⣿⣿⠀⠀⠀⠀⠀⠀⠀⠀⠀⠀⠀⠀⠀⠀⠀⢹⣿⣿⣿⣿⣿⣿⣿⣿⣿⣿⣿⣿⣿⣿⣿⣿⣿⣿⣿⣿⣿⣿⣿⣿⣿⣿⡇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⣿⣿⣿⣿⣿⣿⣿⣿⣿⣿⣿⣿⣿⣿⣿⣿⣿⣿⣿⣿⣿⣿⣿⣿⣿⣿⣿⣿⣿⣿⣿⣿⣿⣿⣿⣿⡟⠀⠀⠀⢸⣿⣿⣿⣿⣿⣿⡏⠀⠀⠀⠀⠀⠀⠀⠀⠀⠀⠀⠀⠀⠀⠀⠀⣿⣿⣿⣿⣿⣿⣿⣿⣿⣿⣿⣿⣿⣿⣿⣿⣿⣿⣿⣿⣿⣿⣿⣿⣿⣿⡇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⣿⣿⣿⣿⣿⣿⣿⣿⣿⣿⣿⣿⣿⣿⣿⣿⣿⣿⣿⣿⣿⣿⣿⣿⣿⣿⣿⣿⣿⣿⣿⣿⣿⣿⣿⣿⣿⣿⣿⣿⣿⣿⣿⣿⣿⣿⡿⠛⠻⢿⣿⣿⣿⣿⣿⣿⣿⣿⣿⣿⣿⣿⣿⣿⣿⣿⣿⣿⣿⣿⣿⣿⣿⣿⣿⣿⣿⣿⣿⣿⣿⣿⣿⣿⣿⣿⣿⣿⣿⣿⡇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⣿⣿⣿⣿⣿⣿⣿⣿⣿⣿⣿⣿⣿⣿⣿⣿⣿⣿⣿⣿⣿⣿⣿⣿⣿⣿⣿⣿⣿⣿⣿⣿⣿⣿⣿⣿⣿⣿⣿⣿⣿⣿⣿⣿⣿⡇⠀⢸⣿⣿⣿⣿⣿⡿⠟⠛⠉⠉⠉⠙⠛⢿⣿⣿⣿⣿⣿⣿⣿⣿⣿⣿⣿⣿⣿⣿⣿⣿⣿⣿⣿⣿⣿⣿⣿⣿⣿⣿⣿⣿⡇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⣿⣿⣿⣿⣿⣿⣿⣿⣿⣿⣿⣿⣿⣿⣿⣿⣿⣿⣿⣿⣿⣿⣿⣿⣿⣿⣿⣿⣿⣿⣿⣿⣿⣿⣿⣿⣿⣿⣿⣿⣿⣿⣿⣿⣿⠃⠀⣼⣿⣿⣿⠟⠁⠀⠀⠀⠀⠀⠀⠀⠀⠀⠹⣿⣿⣿⣿⣿⣿⣿⣿⣿⣿⣿⣿⣿⣿⣿⣿⣿⣿⣿⣿⣿⣿⣿⣿⣿⣿⣿⡇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⣿⣿⣿⣿⣿⣿⣿⣿⣿⣿⣿⣿⣿⣿⣿⣿⣿⣿⣿⣿⣿⣿⣿⣿⣿⣿⣿⣿⣿⣿⣿⣿⣿⣿⣿⣿⣿⣿⣿⣿⣿⣿⣿⣿⣿⠀⠀⣿⣿⣿⡏⠀⠀⠀⠀⠀⠀⠀⠀⠀⠀⠀⠀⢹⣿⣿⣿⣿⣿⣿⣿⣿⣿⣿⣿⣿⣿⣿⣿⣿⣿⣿⣿⣿⣿⣿⣿⣿⣿⣿⡇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⣿⣿⣿⣿⣿⣿⣿⣿⣿⣿⣿⣿⣿⣿⣿⣿⣿⣿⣿⣿⣿⣿⣿⣿⣿⣿⣿⣿⣿⣿⣿⣿⣿⣿⣿⣿⣿⣿⣿⣿⣿⣿⣿⡟⠋⠀⠐⢿⣿⣿⠄⠀⠀⠀⠀⠀⠀⠀⠀⠀⠀⠀⠀⢈⣿⣿⣿⣿⣿⣿⣿⣿⣿⣿⣿⣿⣿⣿⣿⣿⣿⣿⣿⣿⣿⣿⣿⣿⣿⣿⡇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⣿⣿⣿⣿⣿⣿⣿⣿⣿⣿⣿⣿⣿⣿⣿⣿⣿⣿⣿⣿⣿⣿⣿⣿⣿⣿⣿⣿⣿⣿⣿⣿⣿⣿⣿⣿⣿⣿⣿⣿⣿⣿⣿⡟⠀⠀⠀⠀⠹⣿⣧⣀⠀⠀⠀⠀⠀⠀⠀⠀⠀⠀⠀⢘⣿⣿⣿⣿⣿⣿⣿⣿⣿⣿⣿⣿⣿⣿⣿⣿⣿⣿⣿⣿⣿⣿⣿⣿⣿⣿⡇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⣿⣿⣿⣿⣿⣿⣿⣿⣿⣿⣿⣿⣿⣿⣿⣿⣿⣿⣿⣿⣿⣿⣿⣿⣿⣿⣿⣿⣿⣿⣿⣿⣿⣿⣿⣿⣿⣿⣿⣿⣿⣿⣿⣧⠀⠀⠀⠀⠀⠹⠿⣯⡀⠀⠀⠀⠀⠀⠀⠀⠀⠀⠀⢸⣿⣿⣿⣿⣿⣿⣿⣿⣿⣿⣿⣿⣿⣿⣿⣿⣿⣿⣿⣿⣿⣿⣿⣿⣿⣿⡇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⣿⣿⣿⣿⣿⣿⣿⣿⣿⣿⣿⣿⣿⣿⣿⣿⣿⣿⣿⣿⣿⣿⣿⣿⣿⣿⣿⣿⣿⣿⣿⣿⣿⣿⣿⣿⣿⣿⣿⣿⣿⣿⣿⡇⠀⢸⡿⠀⠀⠀⠀⠀⠿⠄⠀⠀⠀⠀⠀⠀⠀⠀⠀⠈⣿⣿⣿⣿⣿⣿⣿⣿⣿⣿⣿⣿⣿⣿⣿⣿⣿⣿⣿⣿⣿⣿⣿⣿⣿⣿⡇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⣿⣿⣿⣿⣿⣿⣿⣿⣿⣿⣿⣿⣿⣿⣿⣿⣿⣿⣿⣿⣿⣿⣿⣿⣿⣿⣿⣿⣿⣿⣿⣿⣿⣿⣿⣿⣿⣿⣿⣿⣿⣿⣿⠃⠀⠛⠁⠀⠀⠀⠀⠀⠀⠀⠀⠀⠀⠀⠀⠀⠀⠀⠀⠀⣿⣿⣿⣿⣿⣿⣿⣿⣿⣿⣿⣿⣿⣿⣿⣿⣿⣿⣿⣿⣿⣿⣿⣿⣿⣿⡇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⣿⣿⣿⣿⣿⣿⣿⣿⣿⣿⣿⣿⣿⣿⣿⣿⣿⣿⣿⣿⣿⣿⣿⣿⣿⣿⣿⣿⣿⣿⣿⣿⣿⣿⣿⣿⣿⣿⣿⣿⣿⣿⡇⠀⣆⠀⠀⠀⠀⠀⠀⠀⠀⠀⠀⠀⠀⠀⠀⠀⠀⠀⠀⢠⣿⣿⣿⣿⣿⣿⣿⣿⣿⣿⣿⣿⣿⣿⣿⣿⣿⣿⣿⣿⣿⣿⣿⣿⣿⣿⡇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⣿⣿⣿⣿⣿⣿⣿⣿⣿⣿⣿⣿⣿⣿⣿⣿⣿⣿⣿⣿⣿⣿⣿⣿⣿⣿⣿⣿⣿⣿⣿⣿⣿⣿⣿⣿⣿⣿⣿⣿⣿⣿⠀⢠⣿⣄⠀⠀⠀⠀⠀⠀⠀⠀⠀⠀⠀⠀⠀⠀⠀⠀⠀⢸⣿⣿⣿⣿⣿⣿⣿⣿⣿⣿⣿⣿⣿⣿⣿⣿⣿⣿⣿⣿⣿⣿⣿⣿⣿⣿⡇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⣿⣿⣿⣿⣿⣿⣿⣿⣿⣿⣿⣿⣿⣿⣿⣿⣿⣿⣿⣿⣿⣿⣿⣿⣿⣿⣿⣿⣿⣿⣿⣿⣿⣿⣿⣿⣿⣿⣿⣿⣿⡇⠀⣸⣿⣿⣦⡀⢀⣠⠀⠀⠀⠀⠀⠀⠀⠀⠀⠀⠀⠀⠀⣼⣿⣿⣿⣿⣿⣿⣿⣿⣿⣿⣿⣿⣿⣿⣿⣿⣿⣿⣿⣿⣿⣿⣿⣿⣿⣿⡇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⣿⣿⣿⣿⣿⣿⣿⣿⣿⣿⣿⣿⣿⣿⣿⣿⣿⣿⣿⣿⣿⣿⣿⣿⣿⣿⣿⣿⣿⣿⣿⣿⣿⣿⣿⣿⣿⣿⣿⣿⡿⠀⠀⣿⣿⣿⣿⣿⣿⣿⣧⠀⠀⠀⠀⠀⠀⠀⠀⠀⠀⠀⢠⣿⣿⣿⣿⣿⣿⣿⣿⣿⣿⣿⣿⣿⣿⣿⣿⣿⣿⣿⣿⣿⣿⣿⣿⣿⣿⣿⡇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⣿⣿⣿⣿⣿⣿⣿⣿⣿⣿⣿⣿⣿⣿⣿⣿⣿⣿⣿⣿⣿⣿⣿⣿⣿⣿⣿⣿⣿⣿⣿⣿⣿⣿⣿⣿⣿⣿⣿⣿⠀⠀⠀⠈⠉⠙⠛⠿⢿⣿⣿⡀⠀⠀⠀⠀⠀⠀⠀⠀⠀⠀⣼⣿⣿⣿⣿⣿⣿⣿⣿⣿⣿⣿⣿⣿⣿⣿⣿⣿⣿⣿⣿⣿⣿⣿⣿⣿⣿⣿⡇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⣿⣿⣿⣿⣿⣿⣿⣿⣿⣿⣿⣿⣿⣿⣿⣿⣿⣿⣿⣿⣿⣿⣿⣿⣿⣿⣿⣿⣿⣿⣿⣿⣿⣿⣿⣿⣿⣿⣿⡏⠀⠀⠀⠀⠀⠀⠀⠀⠀⠀⠈⠁⠀⠀⠀⠀⠀⠀⠀⠀⠀⠀⣿⣿⣿⣿⣿⣿⣿⣿⣿⣿⣿⣿⣿⣿⣿⣿⣿⣿⣿⣿⣿⣿⣿⣿⣿⣿⣿⣿⡇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⣿⣿⣿⣿⣿⣿⣿⣿⣿⣿⣿⣿⣿⣿⣿⣿⣿⣿⣿⣿⣿⣿⣿⣿⣿⣿⣿⣿⣿⣿⣿⣿⣿⣿⣿⣿⣿⣿⣿⣿⠃⢀⡤⠀⠀⠀⠀⠀⠀⠀⠀⠀⠀⠀⠀⠀⠀⠀⠀⠀⠀⠈⢿⣿⣿⣿⣿⣿⣿⣿⣿⣿⣿⣿⣿⣿⣿⣿⣿⣿⣿⣿⣿⣿⣿⣿⣿⣿⣿⣿⡇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⣿⣿⣿⣿⣿⣿⣿⣿⣿⣿⣿⣿⣿⣿⣿⣿⣿⣿⣿⣿⣿⣿⣿⣿⣿⣿⣿⣿⣿⣿⣿⣿⣿⣿⣿⣿⣿⣿⣿⣿⠀⢸⡇⠀⠀⠀⠀⠀⠀⠀⠀⠀⠀⠀⠀⠀⠀⠀⠀⠀⠀⠀⠸⣿⣿⣿⣿⣿⣿⣿⣿⣿⣿⣿⣿⣿⣿⣿⣿⣿⣿⣿⣿⣿⣿⣿⣿⣿⣿⣿⡇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⣿⣿⣿⣿⣿⣿⣿⣿⣿⣿⣿⣿⣿⣿⣿⣿⣿⣿⣿⣿⣿⣿⣿⣿⣿⣿⣿⣿⣿⣿⣿⣿⣿⣿⣿⣿⣿⣿⣿⡇⠀⣾⠃⠀⠀⠀⠀⠀⠀⠀⠀⠀⠀⠀⠀⠀⠀⠀⠀⠀⠀⠀⠀⣿⣿⣿⣿⣿⣿⣿⣿⣿⣿⣿⣿⣿⣿⣿⣿⣿⣿⣿⣿⣿⣿⣿⣿⣿⣿⣿⡇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⣿⣿⣿⣿⣿⣿⣿⣿⣿⣿⣿⣿⣿⣿⣿⣿⣿⣿⣿⣿⣿⣿⣿⣿⣿⣿⣿⣿⣿⣿⣿⣿⣿⣿⣿⣿⣿⣿⣿⠃⢀⣿⠀⠀⠀⠀⠀⠀⠀⠀⠀⠀⠀⠀⠀⠀⠀⠀⠀⠀⠀⠀⠀⣿⣿⣿⣿⣿⣿⣿⣿⣿⣿⣿⣿⣿⣿⣿⣿⣿⣿⣿⣿⣿⣿⣿⣿⣿⣿⣿⡇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⣿⣿⣿⣿⣿⣿⣿⣿⣿⣿⣿⣿⣿⣿⣿⣿⣿⣿⣿⣿⣿⣿⣿⣿⣿⣿⣿⣿⣿⣿⣿⣿⣿⣿⣿⣿⣿⣿⣿⠀⢸⣿⠀⠀⠀⠀⠀⢀⣀⣤⡞⠀⠀⠀⠀⠀⠀⠀⠀⠀⠀⠀⠀⣿⣿⣿⣿⣿⣿⣿⣿⣿⣿⣿⣿⣿⣿⣿⣿⣿⣿⣿⣿⣿⣿⣿⣿⣿⣿⣿⡇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⣿⣿⣿⣿⣿⣿⣿⣿⣿⣿⣿⣿⣿⣿⣿⣿⣿⣿⣿⣿⣿⣿⣿⣿⣿⣿⣿⣿⣿⣿⣿⣿⣿⣿⣿⣿⣿⣿⡇⠀⢸⣿⣿⣿⣿⣿⣿⣿⣿⣿⠃⠀⠀⠀⠀⠀⠀⠀⠀⠀⠀⠀⠀⢸⣿⣿⣿⣿⣿⣿⣿⣿⣿⣿⣿⣿⣿⣿⣿⣿⣿⣿⣿⣿⣿⣿⣿⣿⣿⣿⡇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⣿⣿⣿⣿⣿⣿⣿⣿⣿⣿⣿⣿⣿⣿⣿⣿⣿⣿⣿⣿⣿⣿⣿⣿⣿⣿⣿⣿⣿⣿⣿⣿⣿⣿⣿⣿⣿⣿⠃⠀⣼⣿⣿⣿⣿⣿⣿⣿⣿⡏⠀⠀⠀⠀⠀⠀⠀⠀⠀⠀⠀⠀⠀⢸⣿⣿⣿⣿⣿⣿⣿⣿⣿⣿⣿⣿⣿⣿⣿⣿⣿⣿⣿⣿⣿⣿⣿⣿⣿⣿⡇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⣿⣿⣿⣿⣿⣿⣿⣿⣿⣿⣿⣿⣿⣿⣿⣿⣿⣿⣿⣿⣿⣿⣿⣿⣿⣿⣿⣿⣿⣿⣿⣿⣿⣿⣿⣿⣿⣿⠀⢠⣿⣿⣿⣿⣿⣿⣿⣿⣿⠀⠀⠀⠀⠀⠀⠀⠀⠀⠀⠀⠀⠀⠀⢸⣿⣿⣿⣿⣿⣿⣿⣿⣿⣿⣿⣿⣿⣿⣿⣿⣿⣿⣿⣿⣿⣿⣿⣿⣿⣿⡇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⣿⣿⣿⣿⣿⣿⣿⣿⣿⣿⣿⣿⣿⣿⣿⣿⣿⣿⣿⣿⣿⣿⣿⣿⣿⣿⣿⣿⣿⣿⣿⣿⣿⣿⣿⣿⣿⠃⠀⠘⣿⣿⣿⣿⣿⣿⣿⣿⡇⠀⠀⠀⠀⠀⠀⠀⠀⠀⠀⠀⠀⠀⠀⢸⣿⣿⣿⣿⣿⣿⣿⣿⣿⣿⣿⣿⣿⣿⣿⣿⣿⣿⣿⣿⣿⣿⣿⣿⣿⣿⡇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⣿⣿⣿⣿⣿⣿⣿⣿⣿⣿⣿⣿⣿⣿⣿⣿⣿⣿⣿⣿⣿⣿⣿⣿⣿⣿⣿⣿⣿⣿⣿⣿⣿⣿⣿⣿⡟⠀⠀⢀⣿⣿⣿⣿⣿⣿⣿⣿⠀⠀⠀⠀⠀⠀⠀⠀⠀⠀⠀⠀⠀⠀⠀⠈⢿⣿⣿⣿⣿⣿⣿⣿⣿⣿⣿⣿⣿⣿⣿⣿⣿⣿⣿⣿⣿⣿⣿⣿⣿⣿⡇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⣿⣿⣿⣿⣿⣿⣿⣿⣿⣿⣿⣿⣿⣿⣿⣿⣿⣿⣿⣿⣿⣿⣿⣿⣿⣿⣿⣿⣿⣿⣿⣿⣿⣿⣿⣿⣿⣿⣿⣿⣿⣿⣿⣿⣿⣿⣿⠛⠉⠛⣿⣿⣿⣿⣿⣿⣿⣿⣿⣿⣿⣿⣿⣿⣿⣿⣿⣿⣿⣿⣿⣿⣿⣿⣿⣿⣿⣿⣿⣿⣿⣿⣿⣿⣿⣿⣿⣿⣿⣿⡇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⣿⣿⣿⣿⣿⣿⣿⣿⣿⣿⣿⣿⣿⣿⣿⣿⣿⣿⣿⣿⣿⣿⣿⣿⣿⣿⣿⣿⣿⣿⣿⣿⣿⣿⣿⣿⣿⣿⣿⣿⣿⣿⣿⣿⣿⣿⠀⠀⣿⣿⣿⣿⣿⡿⠟⠛⠉⠉⠉⠉⠉⠻⢿⣿⣿⣿⣿⣿⣿⣿⣿⣿⣿⣿⣿⣿⣿⣿⣿⣿⣿⣿⣿⣿⣿⣿⣿⣿⣿⣿⡇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⣿⣿⣿⣿⣿⣿⣿⣿⣿⣿⣿⣿⣿⣿⣿⣿⣿⣿⣿⣿⣿⣿⣿⣿⣿⣿⣿⣿⣿⣿⣿⣿⣿⣿⣿⣿⣿⣿⣿⣿⣿⣿⣿⣿⣿⡇⠀⢰⣿⣿⣿⡿⠁⠀⠀⠀⠀⠀⠀⠀⠀⠀⠈⢻⣿⣿⣿⣿⣿⣿⣿⣿⣿⣿⣿⣿⣿⣿⣿⣿⣿⣿⣿⣿⣿⣿⣿⣿⣿⣿⡇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⣿⣿⣿⣿⣿⣿⣿⣿⣿⣿⣿⣿⣿⣿⣿⣿⣿⣿⣿⣿⣿⣿⣿⣿⣿⣿⣿⣿⣿⣿⣿⣿⣿⣿⣿⣿⣿⣿⣿⣿⣿⣿⣿⣿⣿⠇⠀⣼⣿⣿⡟⠀⠀⠀⠀⠀⠀⠀⠀⠀⠀⠀⠀⠀⢿⣿⣿⣿⣿⣿⣿⣿⣿⣿⣿⣿⣿⣿⣿⣿⣿⣿⣿⣿⣿⣿⣿⣿⣿⣿⡇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⣿⣿⣿⣿⣿⣿⣿⣿⣿⣿⣿⣿⣿⣿⣿⣿⣿⣿⣿⣿⣿⣿⣿⣿⣿⣿⣿⣿⣿⣿⣿⣿⣿⣿⣿⣿⣿⣿⣿⣿⣿⣿⣿⣿⠛⠀⠀⢿⣿⣿⡅⠀⠀⠀⠀⠀⠀⠀⠀⠀⠀⠀⠀⠀⢸⣿⣿⣿⣿⣿⣿⣿⣿⣿⣿⣿⣿⣿⣿⣿⣿⣿⣿⣿⣿⣿⣿⣿⣿⣿⡇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⣿⣿⣿⣿⣿⣿⣿⣿⣿⣿⣿⣿⣿⣿⣿⣿⣿⣿⣿⣿⣿⣿⣿⣿⣿⣿⣿⣿⣿⣿⣿⣿⣿⣿⣿⣿⣿⣿⣿⣿⣿⣿⣿⡿⠀⠀⠀⠀⠘⣿⣷⣄⠀⠀⠀⠀⠀⠀⠀⠀⠀⠀⠀⠀⢸⣿⣿⣿⣿⣿⣿⣿⣿⣿⣿⣿⣿⣿⣿⣿⣿⣿⣿⣿⣿⣿⣿⣿⣿⣿⡇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⣿⣿⣿⣿⣿⣿⣿⣿⣿⣿⣿⣿⣿⣿⣿⣿⣿⣿⣿⣿⣿⣿⣿⣿⣿⣿⣿⣿⣿⣿⣿⣿⣿⣿⣿⣿⣿⣿⣿⣿⣿⣿⣿⣯⠀⠀⠀⠀⠀⠘⣿⣿⡁⠀⠀⠀⠀⠀⠀⠀⠀⠀⠀⠀⢸⣿⣿⣿⣿⣿⣿⣿⣿⣿⣿⣿⣿⣿⣿⣿⣿⣿⣿⣿⣿⣿⣿⣿⣿⣿⡇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⣿⣿⣿⣿⣿⣿⣿⣿⣿⣿⣿⣿⣿⣿⣿⣿⣿⣿⣿⣿⣿⣿⣿⣿⣿⣿⣿⣿⣿⣿⣿⣿⣿⣿⣿⣿⣿⣿⣿⣿⣿⣿⣿⡟⠀⢠⣷⠆⠀⠀⠀⠈⢻⣄⠀⠀⠀⠀⠀⠀⠀⠀⠀⠀⢸⣿⣿⣿⣿⣿⣿⣿⣿⣿⣿⣿⣿⣿⣿⣿⣿⣿⣿⣿⣿⣿⣿⣿⣿⣿⡇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⣿⣿⣿⣿⣿⣿⣿⣿⣿⣿⣿⣿⣿⣿⣿⣿⣿⣿⣿⣿⣿⣿⣿⣿⣿⣿⣿⣿⣿⣿⣿⣿⣿⣿⣿⣿⣿⣿⣿⣿⣿⣿⣿⠇⠀⡼⠋⠀⠀⠀⠀⠀⠀⠀⠀⠀⠀⠀⠀⠀⠀⠀⠀⠀⢸⣿⣿⣿⣿⣿⣿⣿⣿⣿⣿⣿⣿⣿⣿⣿⣿⣿⣿⣿⣿⣿⣿⣿⣿⣿⡇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⣿⣿⣿⣿⣿⣿⣿⣿⣿⣿⣿⣿⣿⣿⣿⣿⣿⣿⣿⣿⣿⣿⣿⣿⣿⣿⣿⣿⣿⣿⣿⣿⣿⣿⣿⣿⣿⣿⣿⣿⣿⣿⣿⠀⢠⠀⠀⠀⠀⠀⠀⠀⠀⠀⠀⠀⠀⠀⠀⠀⠀⠀⠀⠀⢸⣿⣿⣿⣿⣿⣿⣿⣿⣿⣿⣿⣿⣿⣿⣿⣿⣿⣿⣿⣿⣿⣿⣿⣿⣿⡇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⣿⣿⣿⣿⣿⣿⣿⣿⣿⣿⣿⣿⣿⣿⣿⣿⣿⣿⣿⣿⣿⣿⣿⣿⣿⣿⣿⣿⣿⣿⣿⣿⣿⣿⣿⣿⣿⣿⣿⣿⣿⣿⡇⠀⣼⠀⠀⠀⠀⠀⠀⠀⠀⠀⠀⠀⠀⠀⠀⠀⠀⠀⠀⠀⢸⣿⣿⣿⣿⣿⣿⣿⣿⣿⣿⣿⣿⣿⣿⣿⣿⣿⣿⣿⣿⣿⣿⣿⣿⣿⡇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⣿⣿⣿⣿⣿⣿⣿⣿⣿⣿⣿⣿⣿⣿⣿⣿⣿⣿⣿⣿⣿⣿⣿⣿⣿⣿⣿⣿⣿⣿⣿⣿⣿⣿⣿⣿⣿⣿⣿⣿⣿⣿⠀⢠⣿⣆⠀⠀⠀⠀⠀⠀⠀⠀⠀⠀⠀⠀⠀⠀⠀⠀⠀⠀⣼⣿⣿⣿⣿⣿⣿⣿⣿⣿⣿⣿⣿⣿⣿⣿⣿⣿⣿⣿⣿⣿⣿⣿⣿⣿⡇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⣿⣿⣿⣿⣿⣿⣿⣿⣿⣿⣿⣿⣿⣿⣿⣿⣿⣿⣿⣿⣿⣿⣿⣿⣿⣿⣿⣿⣿⣿⣿⣿⣿⣿⣿⣿⣿⣿⣿⣿⣿⡏⠀⣸⣿⣿⣦⠀⠀⠀⠀⠀⠀⠀⠀⠀⠀⠀⠀⠀⠀⠀⠀⠀⣿⣿⣿⣿⣿⣿⣿⣿⣿⣿⣿⣿⣿⣿⣿⣿⣿⣿⣿⣿⣿⣿⣿⣿⣿⣿⡇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⣿⣿⣿⣿⣿⣿⣿⣿⣿⣿⣿⣿⣿⣿⣿⣿⣿⣿⣿⣿⣿⣿⣿⣿⣿⣿⣿⣿⣿⣿⣿⣿⣿⣿⣿⣿⣿⣿⣿⣿⣿⠀⠀⣿⣿⣿⣿⣷⣶⣾⡄⠀⠀⠀⠀⠀⠀⠀⠀⠀⠀⠀⠀⢸⣿⣿⣿⣿⣿⣿⣿⣿⣿⣿⣿⣿⣿⣿⣿⣿⣿⣿⣿⣿⣿⣿⣿⣿⣿⣿⡇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⣿⣿⣿⣿⣿⣿⣿⣿⣿⣿⣿⣿⣿⣿⣿⣿⣿⣿⣿⣿⣿⣿⣿⣿⣿⣿⣿⣿⣿⣿⣿⣿⣿⣿⣿⣿⣿⣿⣿⣿⠁⠀⠀⠻⠿⢿⣿⣿⣿⣿⣿⠀⠀⠀⠀⠀⠀⠀⠀⠀⠀⠀⠀⣿⣿⣿⣿⣿⣿⣿⣿⣿⣿⣿⣿⣿⣿⣿⣿⣿⣿⣿⣿⣿⣿⣿⣿⣿⣿⣿⡇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⣿⣿⣿⣿⣿⣿⣿⣿⣿⣿⣿⣿⣿⣿⣿⣿⣿⣿⣿⣿⣿⣿⣿⣿⣿⣿⣿⣿⣿⣿⣿⣿⣿⣿⣿⣿⣿⣿⣿⠇⠀⠀⠀⠀⠀⠀⠀⠉⠙⠛⠻⠇⠀⠀⠀⠀⠀⠀⠀⠀⠀⠀⢸⣿⣿⣿⣿⣿⣿⣿⣿⣿⣿⣿⣿⣿⣿⣿⣿⣿⣿⣿⣿⣿⣿⣿⣿⣿⣿⣿⡇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⣿⣿⣿⣿⣿⣿⣿⣿⣿⣿⣿⣿⣿⣿⣿⣿⣿⣿⣿⣿⣿⣿⣿⣿⣿⣿⣿⣿⣿⣿⣿⣿⣿⣿⣿⣿⣿⣿⣿⣤⠀⢀⠀⠀⠀⠀⠀⠀⠀⠀⠀⠀⠀⠀⠀⠀⠀⠀⠀⠀⠀⠀⢼⣿⣿⣿⣿⣿⣿⣿⣿⣿⣿⣿⣿⣿⣿⣿⣿⣿⣿⣿⣿⣿⣿⣿⣿⣿⣿⣿⡇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⣿⣿⣿⣿⣿⣿⣿⣿⣿⣿⣿⣿⣿⣿⣿⣿⣿⣿⣿⣿⣿⣿⣿⣿⣿⣿⣿⣿⣿⣿⣿⣿⣿⣿⣿⣿⣿⣿⣿⡟⠀⣸⠇⠀⠀⠀⠀⠀⠀⠀⠀⠀⠀⠀⠀⠀⠀⠀⠀⠀⠀⠀⠈⣿⣿⣿⣿⣿⣿⣿⣿⣿⣿⣿⣿⣿⣿⣿⣿⣿⣿⣿⣿⣿⣿⣿⣿⣿⣿⣿⡇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⣿⣿⣿⣿⣿⣿⣿⣿⣿⣿⣿⣿⣿⣿⣿⣿⣿⣿⣿⣿⣿⣿⣿⣿⣿⣿⣿⣿⣿⣿⣿⣿⣿⣿⣿⣿⣿⣿⣿⠇⠀⣿⠀⠀⠀⠀⠀⠀⠀⠀⠀⠀⠀⠀⠀⠀⠀⠀⠀⠀⠀⠀⠀⢹⣿⣿⣿⣿⣿⣿⣿⣿⣿⣿⣿⣿⣿⣿⣿⣿⣿⣿⣿⣿⣿⣿⣿⣿⣿⣿⡇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⣿⣿⣿⣿⣿⣿⣿⣿⣿⣿⣿⣿⣿⣿⣿⣿⣿⣿⣿⣿⣿⣿⣿⣿⣿⣿⣿⣿⣿⣿⣿⣿⣿⣿⣿⣿⣿⣿⣿⠀⢰⡇⠀⠀⠀⠀⠀⠀⠀⠀⠀⠀⠀⠀⠀⠀⠀⠀⠀⠀⠀⠀⠀⢸⣿⣿⣿⣿⣿⣿⣿⣿⣿⣿⣿⣿⣿⣿⣿⣿⣿⣿⣿⣿⣿⣿⣿⣿⣿⣿⡇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⣿⣿⣿⣿⣿⣿⣿⣿⣿⣿⣿⣿⣿⣿⣿⣿⣿⣿⣿⣿⣿⣿⣿⣿⣿⣿⣿⣿⣿⣿⣿⣿⣿⣿⣿⣿⣿⣿⡏⠀⣸⠀⠀⠀⠀⠀⠀⠀⠀⠀⣠⠂⠀⠀⠀⠀⠀⠀⠀⠀⠀⠀⠀⢸⣿⣿⣿⣿⣿⣿⣿⣿⣿⣿⣿⣿⣿⣿⣿⣿⣿⣿⣿⣿⣿⣿⣿⣿⣿⣿⡇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⣿⣿⣿⣿⣿⣿⣿⣿⣿⣿⣿⣿⣿⣿⣿⣿⣿⣿⣿⣿⣿⣿⣿⣿⣿⣿⣿⣿⣿⣿⣿⣿⣿⣿⣿⣿⣿⣿⠃⠀⣿⣤⣤⣤⣤⣤⣤⣤⣶⣿⡟⠀⠀⠀⠀⠀⠀⠀⠀⠀⠀⠀⠀⠀⣿⣿⣿⣿⣿⣿⣿⣿⣿⣿⣿⣿⣿⣿⣿⣿⣿⣿⣿⣿⣿⣿⣿⣿⣿⣿⡇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⣿⣿⣿⣿⣿⣿⣿⣿⣿⣿⣿⣿⣿⣿⣿⣿⣿⣿⣿⣿⣿⣿⣿⣿⣿⣿⣿⣿⣿⣿⣿⣿⣿⣿⣿⣿⣿⡿⠀⠀⣿⣿⣿⣿⣿⣿⣿⣿⣿⣿⠃⠀⠀⠀⠀⠀⠀⠀⠀⠀⠀⠀⠀⠀⣿⣿⣿⣿⣿⣿⣿⣿⣿⣿⣿⣿⣿⣿⣿⣿⣿⣿⣿⣿⣿⣿⣿⣿⣿⣿⡇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⣿⣿⣿⣿⣿⣿⣿⣿⣿⣿⣿⣿⣿⣿⣿⣿⣿⣿⣿⣿⣿⣿⣿⣿⣿⣿⣿⣿⣿⣿⣿⣿⣿⣿⣿⣿⣿⡇⠀⢰⣿⣿⣿⣿⣿⣿⣿⣿⣿⡏⠀⠀⠀⠀⠀⠀⠀⠀⠀⠀⠀⠀⠀⠀⣿⣿⣿⣿⣿⣿⣿⣿⣿⣿⣿⣿⣿⣿⣿⣿⣿⣿⣿⣿⣿⣿⣿⣿⣿⣿⡇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⣿⣿⣿⣿⣿⣿⣿⣿⣿⣿⣿⣿⣿⣿⣿⣿⣿⣿⣿⣿⣿⣿⣿⣿⣿⣿⣿⣿⣿⣿⣿⣿⣿⣿⣿⣿⣿⠃⠀⣿⣿⣿⣿⣿⣿⣿⣿⣿⣿⠀⠀⠀⠀⠀⠀⠀⠀⠀⠀⠀⠀⠀⠀⠀⣿⣿⣿⣿⣿⣿⣿⣿⣿⣿⣿⣿⣿⣿⣿⣿⣿⣿⣿⣿⣿⣿⣿⣿⣿⣿⡇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⣿⣿⣿⣿⣿⣿⣿⣿⣿⣿⣿⣿⣿⣿⣿⣿⣿⣿⣿⣿⣿⣿⣿⣿⣿⣿⣿⣿⣿⣿⣿⣿⣿⣿⣿⣿⠇⠀⠀⢹⣿⣿⣿⣿⣿⣿⣿⣿⡇⠀⠀⠀⠀⠀⠀⠀⠀⠀⠀⠀⠀⠀⠀⠀⣿⣿⣿⣿⣿⣿⣿⣿⣿⣿⣿⣿⣿⣿⣿⣿⣿⣿⣿⣿⣿⣿⣿⣿⣿⣿⡇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⣿⣿⣿⣿⣿⣿⣿⣿⣿⣿⣿⣿⣿⣿⣿⣿⣿⣿⣿⣿⣿⣿⣿⣿⣿⣿⣿⣿⣿⣿⣿⣿⣿⣿⣿⣿⣿⣿⣿⣿⣿⣿⣿⣿⣿⣿⣿⡿⠿⠛⠻⠿⣿⣿⣿⣿⣿⣿⣿⣿⣿⣿⣿⣿⣿⣿⣿⣿⣿⣿⣿⣿⣿⣿⣿⣿⣿⣿⣿⣿⣿⣿⣿⣿⣿⣿⣿⣿⣿⣿⡇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⣿⣿⣿⣿⣿⣿⣿⣿⣿⣿⣿⣿⣿⣿⣿⣿⣿⣿⣿⣿⣿⣿⣿⣿⣿⣿⣿⣿⣿⣿⣿⣿⣿⣿⣿⣿⣿⣿⣿⣿⣿⣿⣿⣿⣿⠟⠁⠀⠀⠀⠀⠀⠀⠉⠛⠿⣿⣿⣿⣿⣿⣿⣿⣿⣿⣿⣿⣿⣿⣿⣿⣿⣿⣿⣿⣿⣿⣿⣿⣿⣿⣿⣿⣿⣿⣿⣿⣿⣿⣿⡇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⣿⣿⣿⣿⣿⣿⣿⣿⣿⣿⣿⣿⣿⣿⣿⣿⣿⣿⣿⣿⣿⣿⣿⣿⣿⣿⣿⣿⣿⣿⣿⣿⣿⣿⣿⣿⣿⣿⣿⣿⣿⠟⠋⠀⠀⠀⠀⠀⠀⠀⠀⠀⠀⠀⠀⠀⠈⠻⣿⣿⣿⣿⣿⣿⣿⣿⣿⣿⣿⣿⣿⣿⣿⣿⣿⣿⣿⣿⣿⣿⣿⣿⣿⣿⣿⣿⣿⣿⣿⣿⡇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⣿⣿⣿⣿⣿⣿⣿⣿⣿⣿⣿⣿⣿⣿⣿⣿⣿⣿⣿⣿⣿⣿⣿⣿⣿⣿⣿⣿⣿⣿⣿⣿⣿⣿⣿⣿⣿⣿⣿⡿⠃⠀⠀⠀⠀⠀⠀⠀⠀⠀⠀⠀⠀⠀⠀⠀⠀⠀⠈⠻⣿⣿⣿⣿⣿⣿⣿⣿⣿⣿⣿⣿⣿⣿⣿⣿⣿⣿⣿⣿⣿⣿⣿⣿⣿⣿⣿⣿⣿⣿⡇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⣿⣿⣿⣿⣿⣿⣿⣿⣿⣿⣿⣿⣿⣿⣿⣿⣿⣿⣿⣿⣿⣿⣿⣿⣿⣿⣿⣿⣿⣿⣿⣿⣿⣿⣿⣿⣿⣿⣿⠁⠀⠀⠀⠀⠀⠀⠀⠀⠀⠀⠀⠀⠀⠀⠀⠀⠀⠀⠀⠀⠙⣿⣿⣿⣿⣿⣿⣿⣿⣿⣿⣿⣿⣿⣿⣿⣿⣿⣿⣿⣿⣿⣿⣿⣿⣿⣿⣿⣿⣿⡇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⣿⣿⣿⣿⣿⣿⣿⣿⣿⣿⣿⣿⣿⣿⣿⣿⣿⣿⣿⣿⣿⣿⣿⣿⣿⣿⣿⣿⣿⣿⣿⣿⣿⣿⣿⣿⣿⣿⣿⣿⣆⠀⠀⠀⠀⠀⠀⠀⠀⠀⠀⠀⠀⠀⠀⠀⠀⠀⣠⣶⣿⣿⣿⣿⣿⣿⣿⣿⣿⣿⣿⣿⣿⣿⣿⣿⣿⣿⣿⣿⣿⣿⣿⣿⣿⣿⣿⣿⣿⣿⡇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⣿⣿⣿⣿⣿⣿⣿⣿⣿⣿⣿⣿⣿⣿⣿⣿⣿⣿⣿⣿⣿⣿⣿⣿⣿⣿⣿⣿⣿⣿⣿⣿⣿⣿⣿⣿⣿⣿⣿⣿⣿⣦⠀⠀⠀⠀⠀⠀⠀⠀⠀⠀⠀⠀⠀⠀⠠⣾⣿⣿⣿⣿⣿⣿⣿⣿⣿⣿⣿⣿⣿⣿⣿⣿⣿⣿⣿⣿⣿⣿⣿⣿⣿⣿⣿⣿⣿⣿⣿⣿⡇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⣿⣿⣿⣿⣿⣿⣿⣿⣿⣿⣿⣿⣿⣿⣿⣿⣿⣿⣿⣿⣿⣿⣿⣿⣿⣿⣿⣿⣿⣿⣿⣿⣿⣿⣿⣿⣿⣿⣿⣿⣿⣿⣷⣄⠀⠀⠀⠀⠀⠀⠀⠀⠀⣠⣴⡄⠀⠹⣿⣿⣿⣿⣿⣿⣿⣿⣿⣿⣿⣿⣿⣿⣿⣿⣿⣿⣿⣿⣿⣿⣿⣿⣿⣿⣿⣿⣿⣿⣿⣿⡇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⣿⣿⣿⣿⣿⣿⣿⣿⣿⣿⣿⣿⣿⣿⣿⣿⣿⣿⣿⣿⣿⣿⣿⣿⣿⣿⣿⣿⣿⣿⣿⣿⣿⣿⣿⣿⣿⣿⣿⣿⣿⣿⣿⣿⣷⣤⣄⣀⣀⣀⣤⣴⣿⣿⣿⣷⣀⣠⣿⣿⣿⣿⣿⣿⣿⣿⣿⣿⣿⣿⣿⣿⣿⣿⣿⣿⣿⣿⣿⣿⣿⣿⣿⣿⣿⣿⣿⣿⣿⣿⡇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⣿⣿⣿⣿⣿⣿⣿⣿⣿⣿⣿⣿⣿⣿⣿⣿⣿⣿⣿⣿⣿⣿⣿⣿⣿⣿⣿⣿⣿⣿⣿⣿⣿⣿⣿⣿⣿⣿⣿⣿⣿⣿⣿⣿⣿⣿⣿⣿⠉⠉⠙⣿⣿⣿⣿⣿⣿⣿⣿⣿⣿⣿⣿⣿⣿⣿⣿⣿⣿⣿⣿⣿⣿⣿⣿⣿⣿⣿⣿⣿⣿⣿⣿⣿⣿⣿⣿⣿⣿⣿⡇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⣿⣿⣿⣿⣿⣿⣿⣿⣿⣿⣿⣿⣿⣿⣿⣿⣿⣿⣿⣿⣿⣿⣿⣿⣿⣿⣿⣿⣿⣿⣿⣿⣿⣿⣿⣿⣿⣿⣿⣿⣿⣿⣿⣿⣿⣿⣿⠃⠀⢰⣿⣿⣿⣿⣿⣿⣿⣿⣿⣿⣿⣿⣿⣿⣿⣿⣿⣿⣿⣿⣿⣿⣿⣿⣿⣿⣿⣿⣿⣿⣿⣿⣿⣿⣿⣿⣿⣿⣿⣿⡇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⣿⣿⣿⣿⣿⣿⣿⣿⣿⣿⣿⣿⣿⣿⣿⣿⣿⣿⣿⣿⣿⣿⣿⣿⣿⣿⣿⣿⣿⣿⣿⣿⣿⣿⣿⣿⣿⣿⣿⣿⣿⣿⣿⣿⣿⣿⡇⠀⢠⣿⣿⣿⣿⡿⠛⠉⠉⠀⠀⠀⠀⠈⠉⠻⣿⣿⣿⣿⣿⣿⣿⣿⣿⣿⣿⣿⣿⣿⣿⣿⣿⣿⣿⣿⣿⣿⣿⣿⣿⣿⡇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⣿⣿⣿⣿⣿⣿⣿⣿⣿⣿⣿⣿⣿⣿⣿⣿⣿⣿⣿⣿⣿⣿⣿⣿⣿⣿⣿⣿⣿⣿⣿⣿⣿⣿⣿⣿⣿⣿⣿⣿⣿⣿⣿⣿⣿⣿⠁⠀⣼⣿⣿⣿⠋⠀⠀⠀⠀⠀⠀⠀⠀⠀⠀⠀⠈⢿⣿⣿⣿⣿⣿⣿⣿⣿⣿⣿⣿⣿⣿⣿⣿⣿⣿⣿⣿⣿⣿⣿⣿⣿⡇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⣿⣿⣿⣿⣿⣿⣿⣿⣿⣿⣿⣿⣿⣿⣿⣿⣿⣿⣿⣿⣿⣿⣿⣿⣿⣿⣿⣿⣿⣿⣿⣿⣿⣿⣿⣿⣿⣿⣿⣿⣿⣿⣿⣿⣿⡟⠀⢀⣿⣿⡿⠁⠀⠀⠀⠀⠀⠀⠀⠀⠀⠀⠀⠀⠀⠘⣿⣿⣿⣿⣿⣿⣿⣿⣿⣿⣿⣿⣿⣿⣿⣿⣿⣿⣿⣿⣿⣿⣿⣿⡇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⣿⣿⣿⣿⣿⣿⣿⣿⣿⣿⣿⣿⣿⣿⣿⣿⣿⣿⣿⣿⣿⣿⣿⣿⣿⣿⣿⣿⣿⣿⣿⣿⣿⣿⣿⣿⣿⣿⣿⣿⣿⣿⣿⣿⠿⠇⠀⢸⣿⣿⣕⠀⠀⠀⠀⠀⠀⠀⠀⠀⠀⠀⠀⠀⠀⠀⣿⣿⣿⣿⣿⣿⣿⣿⣿⣿⣿⣿⣿⣿⣿⣿⣿⣿⣿⣿⣿⣿⣿⣿⡇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⣿⣿⣿⣿⣿⣿⣿⣿⣿⣿⣿⣿⣿⣿⣿⣿⣿⣿⣿⣿⣿⣿⣿⣿⣿⣿⣿⣿⣿⣿⣿⣿⣿⣿⣿⣿⣿⣿⣿⣿⣿⣿⣿⣿⠂⠀⠀⠀⠈⢿⣿⣤⡀⠀⠀⠀⠀⠀⠀⠀⠀⠀⠀⠀⠀⠀⢸⣿⣿⣿⣿⣿⣿⣿⣿⣿⣿⣿⣿⣿⣿⣿⣿⣿⣿⣿⣿⣿⣿⣿⡇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⣿⣿⣿⣿⣿⣿⣿⣿⣿⣿⣿⣿⣿⣿⣿⣿⣿⣿⣿⣿⣿⣿⣿⣿⣿⣿⣿⣿⣿⣿⣿⣿⣿⣿⣿⣿⣿⣿⣿⣿⣿⣿⣿⣟⠀⠀⠀⠀⠀⠈⣿⣿⡁⠀⠀⠀⠀⠀⠀⠀⠀⠀⠀⠀⠀⠀⢸⣿⣿⣿⣿⣿⣿⣿⣿⣿⣿⣿⣿⣿⣿⣿⣿⣿⣿⣿⣿⣿⣿⣿⡇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⣿⣿⣿⣿⣿⣿⣿⣿⣿⣿⣿⣿⣿⣿⣿⣿⣿⣿⣿⣿⣿⣿⣿⣿⣿⣿⣿⣿⣿⣿⣿⣿⣿⣿⣿⣿⣿⣿⣿⣿⣿⣿⣿⣿⠀⠀⣤⣄⠀⠀⠘⠻⠿⡄⠀⠀⠀⠀⠀⠀⠀⠀⠀⠀⠀⠀⣿⣿⣿⣿⣿⣿⣿⣿⣿⣿⣿⣿⣿⣿⣿⣿⣿⣿⣿⣿⣿⣿⣿⣿⡇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⣿⣿⣿⣿⣿⣿⣿⣿⣿⣿⣿⣿⣿⣿⣿⣿⣿⣿⣿⣿⣿⣿⣿⣿⣿⣿⣿⣿⣿⣿⣿⣿⣿⣿⣿⣿⣿⣿⣿⣿⣿⣿⣿⡇⠀⢰⣿⡿⠁⠀⠀⠀⠀⠹⠂⠀⠀⠀⠀⠀⠀⠀⠀⠀⠀⠀⣿⣿⣿⣿⣿⣿⣿⣿⣿⣿⣿⣿⣿⣿⣿⣿⣿⣿⣿⣿⣿⣿⣿⣿⡇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⣿⣿⣿⣿⣿⣿⣿⣿⣿⣿⣿⣿⣿⣿⣿⣿⣿⣿⣿⣿⣿⣿⣿⣿⣿⣿⣿⣿⣿⣿⣿⣿⣿⣿⣿⣿⣿⣿⣿⣿⣿⣿⣿⠁⠀⡞⠁⠀⠀⠀⠀⠀⠀⠀⠀⠀⠀⠀⠀⠀⠀⠀⠀⠀⠀⠀⣿⣿⣿⣿⣿⣿⣿⣿⣿⣿⣿⣿⣿⣿⣿⣿⣿⣿⣿⣿⣿⣿⣿⣿⡇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⣿⣿⣿⣿⣿⣿⣿⣿⣿⣿⣿⣿⣿⣿⣿⣿⣿⣿⣿⣿⣿⣿⣿⣿⣿⣿⣿⣿⣿⣿⣿⣿⣿⣿⣿⣿⣿⣿⣿⣿⣿⣿⡏⠀⢰⡇⠀⠀⠀⠀⠀⠀⠀⠀⠀⠀⠀⠀⠀⠀⠀⠀⠀⠀⠀⠀⣿⣿⣿⣿⣿⣿⣿⣿⣿⣿⣿⣿⣿⣿⣿⣿⣿⣿⣿⣿⣿⣿⣿⣿⡇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⣿⣿⣿⣿⣿⣿⣿⣿⣿⣿⣿⣿⣿⣿⣿⣿⣿⣿⣿⣿⣿⣿⣿⣿⣿⣿⣿⣿⣿⣿⣿⣿⣿⣿⣿⣿⣿⣿⣿⣿⣿⣿⠁⠀⣾⣷⠀⠀⠀⠀⠀⠀⠀⠀⠀⠀⠀⠀⠀⠀⠀⠀⠀⠀⠀⢀⣿⣿⣿⣿⣿⣿⣿⣿⣿⣿⣿⣿⣿⣿⣿⣿⣿⣿⣿⣿⣿⣿⣿⣿⡇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⣿⣿⣿⣿⣿⣿⣿⣿⣿⣿⣿⣿⣿⣿⣿⣿⣿⣿⣿⣿⣿⣿⣿⣿⣿⣿⣿⣿⣿⣿⣿⣿⣿⣿⣿⣿⣿⣿⣿⣿⣿⡏⠀⢸⣿⣿⣆⠀⠀⠀⠀⠀⠀⠀⠀⠀⠀⠀⠀⠀⠀⠀⠀⠀⠀⢸⣿⣿⣿⣿⣿⣿⣿⣿⣿⣿⣿⣿⣿⣿⣿⣿⣿⣿⣿⣿⣿⣿⣿⣿⡇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⣿⣿⣿⣿⣿⣿⣿⣿⣿⣿⣿⣿⣿⣿⣿⣿⣿⣿⣿⣿⣿⣿⣿⣿⣿⣿⣿⣿⣿⣿⣿⣿⣿⣿⣿⣿⣿⣿⣿⣿⣿⠁⠀⣾⣿⣿⣿⣆⠀⠀⠀⠀⠀⠀⠀⠀⠀⠀⠀⠀⠀⠀⠀⠀⠀⣾⣿⣿⣿⣿⣿⣿⣿⣿⣿⣿⣿⣿⣿⣿⣿⣿⣿⣿⣿⣿⣿⣿⣿⣿⡇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⣿⣿⣿⣿⣿⣿⣿⣿⣿⣿⣿⣿⣿⣿⣿⣿⣿⣿⣿⣿⣿⣿⣿⣿⣿⣿⣿⣿⣿⣿⣿⣿⣿⣿⣿⣿⣿⣿⣿⣿⡇⠀⢀⣿⣿⣿⣿⣿⣦⣤⡀⠀⠀⠀⠀⠀⠀⠀⠀⠀⠀⠀⠀⠀⢠⣿⣿⣿⣿⣿⣿⣿⣿⣿⣿⣿⣿⣿⣿⣿⣿⣿⣿⣿⣿⣿⣿⣿⣿⣿⡇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⣿⣿⣿⣿⣿⣿⣿⣿⣿⣿⣿⣿⣿⣿⣿⣿⣿⣿⣿⣿⣿⣿⣿⣿⣿⣿⣿⣿⣿⣿⣿⣿⣿⣿⣿⣿⣿⣿⣿⡋⠀⠀⠘⠻⠿⢿⣿⣿⣿⣿⣿⡀⠀⠀⠀⠀⠀⠀⠀⠀⠀⠀⠀⠀⣼⣿⣿⣿⣿⣿⣿⣿⣿⣿⣿⣿⣿⣿⣿⣿⣿⣿⣿⣿⣿⣿⣿⣿⣿⣿⡇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⣿⣿⣿⣿⣿⣿⣿⣿⣿⣿⣿⣿⣿⣿⣿⣿⣿⣿⣿⣿⣿⣿⣿⣿⣿⣿⣿⣿⣿⣿⣿⣿⣿⣿⣿⣿⣿⣿⡿⠀⠀⠀⠀⠀⠀⠀⠀⠉⠙⠛⠿⠇⠀⠀⠀⠀⠀⠀⠀⠀⠀⠀⠀⢠⣿⣿⣿⣿⣿⣿⣿⣿⣿⣿⣿⣿⣿⣿⣿⣿⣿⣿⣿⣿⣿⣿⣿⣿⣿⣿⡇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⣿⣿⣿⣿⣿⣿⣿⣿⣿⣿⣿⣿⣿⣿⣿⣿⣿⣿⣿⣿⣿⣿⣿⣿⣿⣿⣿⣿⣿⣿⣿⣿⣿⣿⣿⣿⣿⣿⣿⠀⢀⡿⠀⠀⠀⠀⠀⠀⠀⠀⠀⠀⠀⠀⠀⠀⠀⠀⠀⠀⠀⠀⠀⠹⣿⣿⣿⣿⣿⣿⣿⣿⣿⣿⣿⣿⣿⣿⣿⣿⣿⣿⣿⣿⣿⣿⣿⣿⣿⣿⡇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⣿⣿⣿⣿⣿⣿⣿⣿⣿⣿⣿⣿⣿⣿⣿⣿⣿⣿⣿⣿⣿⣿⣿⣿⣿⣿⣿⣿⣿⣿⣿⣿⣿⣿⣿⣿⣿⣿⡏⠀⢸⠇⠀⠀⠀⠀⠀⠀⠀⠀⠀⠀⠀⠀⠀⠀⠀⠀⠀⠀⠀⠀⠀⠀⢻⣿⣿⣿⣿⣿⣿⣿⣿⣿⣿⣿⣿⣿⣿⣿⣿⣿⣿⣿⣿⣿⣿⣿⣿⣿⡇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⣿⣿⣿⣿⣿⣿⣿⣿⣿⣿⣿⣿⣿⣿⣿⣿⣿⣿⣿⣿⣿⣿⣿⣿⣿⣿⣿⣿⣿⣿⣿⣿⣿⣿⣿⣿⣿⣿⠃⠀⡟⠀⠀⠀⠀⠀⠀⠀⠀⠀⠀⠀⠀⠀⠀⠀⠀⠀⠀⠀⠀⠀⠀⠀⠸⣿⣿⣿⣿⣿⣿⣿⣿⣿⣿⣿⣿⣿⣿⣿⣿⣿⣿⣿⣿⣿⣿⣿⣿⣿⡇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⣿⣿⣿⣿⣿⣿⣿⣿⣿⣿⣿⣿⣿⣿⣿⣿⣿⣿⣿⣿⣿⣿⣿⣿⣿⣿⣿⣿⣿⣿⣿⣿⣿⣿⣿⣿⣿⡿⠀⢰⠁⠀⠀⠀⠀⠀⠀⠀⠀⠀⠀⡀⠀⠀⠀⠀⠀⠀⠀⠀⠀⠀⠀⠀⠀⣿⣿⣿⣿⣿⣿⣿⣿⣿⣿⣿⣿⣿⣿⣿⣿⣿⣿⣿⣿⣿⣿⣿⣿⣿⡇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⣿⣿⣿⣿⣿⣿⣿⣿⣿⣿⣿⣿⣿⣿⣿⣿⣿⣿⣿⣿⣿⣿⣿⣿⣿⣿⣿⣿⣿⣿⣿⣿⣿⣿⣿⣿⣿⡇⠀⣄⣀⠀⠀⠀⠀⠀⠀⠀⣀⣤⣾⠇⠀⠀⠀⠀⠀⠀⠀⠀⠀⠀⠀⠀⠀⣿⣿⣿⣿⣿⣿⣿⣿⣿⣿⣿⣿⣿⣿⣿⣿⣿⣿⣿⣿⣿⣿⣿⣿⣿⡇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⣿⣿⣿⣿⣿⣿⣿⣿⣿⣿⣿⣿⣿⣿⣿⣿⣿⣿⣿⣿⣿⣿⣿⣿⣿⣿⣿⣿⣿⣿⣿⣿⣿⣿⣿⣿⣿⠀⠀⣿⣿⣿⣿⣿⣿⣿⣿⣿⣿⣿⡿⠀⠀⠀⠀⠀⠀⠀⠀⠀⠀⠀⠀⠀⠀⣿⣿⣿⣿⣿⣿⣿⣿⣿⣿⣿⣿⣿⣿⣿⣿⣿⣿⣿⣿⣿⣿⣿⣿⣿⡇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⣿⣿⣿⣿⣿⣿⣿⣿⣿⣿⣿⣿⣿⣿⣿⣿⣿⣿⣿⣿⣿⣿⣿⣿⣿⣿⣿⣿⣿⣿⣿⣿⣿⣿⣿⣿⡇⠀⢀⣿⣿⣿⣿⣿⣿⣿⣿⣿⣿⣿⠃⠀⠀⠀⠀⠀⠀⠀⠀⠀⠀⠀⠀⠀⠀⢸⣿⣿⣿⣿⣿⣿⣿⣿⣿⣿⣿⣿⣿⣿⣿⣿⣿⣿⣿⣿⣿⣿⣿⣿⡇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⣿⣿⣿⣿⣿⣿⣿⣿⣿⣿⣿⣿⣿⣿⣿⣿⣿⣿⣿⣿⣿⣿⣿⣿⣿⣿⣿⣿⣿⣿⣿⣿⣿⣿⣿⣿⠃⠀⣸⣿⣿⣿⣿⣿⣿⣿⣿⣿⣿⡟⠀⠀⠀⠀⠀⠀⠀⠀⠀⠀⠀⠀⠀⠀⠀⢸⣿⣿⣿⣿⣿⣿⣿⣿⣿⣿⣿⣿⣿⣿⣿⣿⣿⣿⣿⣿⣿⣿⣿⣿⡇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⣿⣿⣿⣿⣿⣿⣿⣿⣿⣿⣿⣿⣿⣿⣿⣿⣿⣿⣿⣿⣿⣿⣿⣿⣿⣿⣿⣿⣿⣿⣿⣿⣿⣿⣿⣿⣿⣿⣿⣿⣿⣿⣿⣿⣿⣿⣿⣿⠇⠀⠀⣼⣿⣿⣿⣿⣿⣿⣿⣿⣿⣿⣿⣿⣿⣿⣿⣿⣿⣿⣿⣿⣿⣿⣿⣿⣿⣿⣿⣿⣿⣿⣿⣿⣿⣿⣿⣿⣿⣿⡇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⣿⣿⣿⣿⣿⣿⣿⣿⣿⣿⣿⣿⣿⣿⣿⣿⣿⣿⣿⣿⣿⣿⣿⣿⣿⣿⣿⣿⣿⣿⣿⣿⣿⣿⣿⣿⣿⣿⣿⣿⣿⣿⣿⣿⣿⣿⣿⣿⠀⠀⢰⣿⣿⣿⣿⣿⣿⣿⣿⣿⣿⣿⣿⣿⣿⣿⣿⣿⣿⣿⣿⣿⣿⣿⣿⣿⣿⣿⣿⣿⣿⣿⣿⣿⣿⣿⣿⣿⣿⣿⡇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⣿⣿⣿⣿⣿⣿⣿⣿⣿⣿⣿⣿⣿⣿⣿⣿⣿⣿⣿⣿⣿⣿⣿⣿⣿⣿⣿⣿⣿⣿⣿⣿⣿⣿⣿⣿⣿⣿⣿⣿⣿⣿⣿⣿⣿⣿⣿⠃⠀⢰⣿⣿⣿⣿⣿⣿⣿⡿⠿⠿⠿⠿⠿⣿⣿⣿⣿⣿⣿⣿⣿⣿⣿⣿⣿⣿⣿⣿⣿⣿⣿⣿⣿⣿⣿⣿⣿⣿⣿⣿⡇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⣿⣿⣿⣿⣿⣿⣿⣿⣿⣿⣿⣿⣿⣿⣿⣿⣿⣿⣿⣿⣿⣿⣿⣿⣿⣿⣿⣿⣿⣿⣿⣿⣿⣿⣿⣿⣿⣿⣿⣿⣿⣿⣿⣿⣿⣿⡿⠀⠀⣾⣿⣿⣿⡿⠋⠁⠀⠀⠀⠀⠀⠀⠀⠀⠈⠻⣿⣿⣿⣿⣿⣿⣿⣿⣿⣿⣿⣿⣿⣿⣿⣿⣿⣿⣿⣿⣿⣿⣿⣿⡇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⣿⣿⣿⣿⣿⣿⣿⣿⣿⣿⣿⣿⣿⣿⣿⣿⣿⣿⣿⣿⣿⣿⣿⣿⣿⣿⣿⣿⣿⣿⣿⣿⣿⣿⣿⣿⣿⣿⣿⣿⣿⣿⣿⣿⣿⣿⡇⠀⢠⣿⣿⣿⠏⠀⠀⠀⠀⠀⠀⠀⠀⠀⠀⠀⠀⠀⠈⣿⣿⣿⣿⣿⣿⣿⣿⣿⣿⣿⣿⣿⣿⣿⣿⣿⣿⣿⣿⣿⣿⣿⡇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⣿⣿⣿⣿⣿⣿⣿⣿⣿⣿⣿⣿⣿⣿⣿⣿⣿⣿⣿⣿⣿⣿⣿⣿⣿⣿⣿⣿⣿⣿⣿⣿⣿⣿⣿⣿⣿⣿⣿⣿⣿⣿⣿⣿⣿⣿⠀⠀⣼⣿⣿⠋⠀⠀⠀⠀⠀⠀⠀⠀⠀⠀⠀⠀⠀⠀⠀⠸⣿⣿⣿⣿⣿⣿⣿⣿⣿⣿⣿⣿⣿⣿⣿⣿⣿⣿⣿⣿⣿⣿⡇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⣿⣿⣿⣿⣿⣿⣿⣿⣿⣿⣿⣿⣿⣿⣿⣿⣿⣿⣿⣿⣿⣿⣿⣿⣿⣿⣿⣿⣿⣿⣿⣿⣿⣿⣿⣿⣿⣿⣿⣿⣿⣿⣿⣿⣿⡏⠀⢀⣿⣿⣷⡀⠀⠀⠀⠀⠀⠀⠀⠀⠀⠀⠀⠀⠀⠀⠀⠀⣿⣿⣿⣿⣿⣿⣿⣿⣿⣿⣿⣿⣿⣿⣿⣿⣿⣿⣿⣿⣿⣿⡇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⣿⣿⣿⣿⣿⣿⣿⣿⣿⣿⣿⣿⣿⣿⣿⣿⣿⣿⣿⣿⣿⣿⣿⣿⣿⣿⣿⣿⣿⣿⣿⣿⣿⣿⣿⣿⣿⣿⣿⣿⣿⣿⣿⣿⠄⠀⠀⠀⠙⢿⣿⣷⣄⠀⠀⠀⠀⠀⠀⠀⠀⠀⠀⠀⠀⠀⠀⠀⢿⣿⣿⣿⣿⣿⣿⣿⣿⣿⣿⣿⣿⣿⣿⣿⣿⣿⣿⣿⣿⣿⡇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⣿⣿⣿⣿⣿⣿⣿⣿⣿⣿⣿⣿⣿⣿⣿⣿⣿⣿⣿⣿⣿⣿⣿⣿⣿⣿⣿⣿⣿⣿⣿⣿⣿⣿⣿⣿⣿⣿⣿⣿⣿⣿⣿⡿⠁⠀⠀⠀⠀⠈⣿⣿⣏⠀⠀⠀⠀⠀⠀⠀⠀⠀⠀⠀⠀⠀⠀⠀⢸⣿⣿⣿⣿⣿⣿⣿⣿⣿⣿⣿⣿⣿⣿⣿⣿⣿⣿⣿⣿⣿⡇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⣿⣿⣿⣿⣿⣿⣿⣿⣿⣿⣿⣿⣿⣿⣿⣿⣿⣿⣿⣿⣿⣿⣿⣿⣿⣿⣿⣿⣿⣿⣿⣿⣿⣿⣿⣿⣿⣿⣿⣿⣿⣿⣿⣷⠀⠀⠀⠀⠀⠀⠸⣿⣿⡄⠀⠀⠀⠀⠀⠀⠀⠀⠀⠀⠀⠀⠀⠀⣾⣿⣿⣿⣿⣿⣿⣿⣿⣿⣿⣿⣿⣿⣿⣿⣿⣿⣿⣿⣿⣿⡇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⣿⣿⣿⣿⣿⣿⣿⣿⣿⣿⣿⣿⣿⣿⣿⣿⣿⣿⣿⣿⣿⣿⣿⣿⣿⣿⣿⣿⣿⣿⣿⣿⣿⣿⣿⣿⣿⣿⣿⣿⣿⣿⣿⡟⠀⠀⣾⣶⣄⠀⠀⠈⠛⠻⡄⠀⠀⠀⠀⠀⠀⠀⠀⠀⠀⠀⠀⠀⣿⣿⣿⣿⣿⣿⣿⣿⣿⣿⣿⣿⣿⣿⣿⣿⣿⣿⣿⣿⣿⣿⡇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⣿⣿⣿⣿⣿⣿⣿⣿⣿⣿⣿⣿⣿⣿⣿⣿⣿⣿⣿⣿⣿⣿⣿⣿⣿⣿⣿⣿⣿⣿⣿⣿⣿⣿⣿⣿⣿⣿⣿⣿⣿⣿⣿⠃⠀⢸⣿⠿⠏⠀⠀⠀⠀⠀⠁⠀⠀⠀⠀⠀⠀⠀⠀⠀⠀⠀⠀⢸⣿⣿⣿⣿⣿⣿⣿⣿⣿⣿⣿⣿⣿⣿⣿⣿⣿⣿⣿⣿⣿⣿⡇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⣿⣿⣿⣿⣿⣿⣿⣿⣿⣿⣿⣿⣿⣿⣿⣿⣿⣿⣿⣿⣿⣿⣿⣿⣿⣿⣿⣿⣿⣿⣿⣿⣿⣿⣿⣿⣿⣿⣿⣿⣿⣿⡟⠀⢀⣿⠀⠀⠀⠀⠀⠀⠀⠀⠀⠀⠀⠀⠀⠀⠀⠀⠀⠀⠀⠀⠀⢸⣿⣿⣿⣿⣿⣿⣿⣿⣿⣿⣿⣿⣿⣿⣿⣿⣿⣿⣿⣿⣿⣿⡇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⣿⣿⣿⣿⣿⣿⣿⣿⣿⣿⣿⣿⣿⣿⣿⣿⣿⣿⣿⣿⣿⣿⣿⣿⣿⣿⣿⣿⣿⣿⣿⣿⣿⣿⣿⣿⣿⣿⣿⣿⣿⣿⠃⠀⣸⣿⠀⠀⠀⠀⠀⠀⠀⠀⠀⠀⠀⠀⠀⠀⠀⠀⠀⠀⠀⠀⠀⢸⣿⣿⣿⣿⣿⣿⣿⣿⣿⣿⣿⣿⣿⣿⣿⣿⣿⣿⣿⣿⣿⣿⡇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⣿⣿⣿⣿⣿⣿⣿⣿⣿⣿⣿⣿⣿⣿⣿⣿⣿⣿⣿⣿⣿⣿⣿⣿⣿⣿⣿⣿⣿⣿⣿⣿⣿⣿⣿⣿⣿⣿⣿⣿⣿⡟⠀⢀⣿⣿⡆⠀⠀⠀⠀⠀⠀⠀⠀⠀⠀⠀⠀⠀⠀⠀⠀⠀⠀⠀⠀⣼⣿⣿⣿⣿⣿⣿⣿⣿⣿⣿⣿⣿⣿⣿⣿⣿⣿⣿⣿⣿⣿⣿⡇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⣿⣿⣿⣿⣿⣿⣿⣿⣿⣿⣿⣿⣿⣿⣿⣿⣿⣿⣿⣿⣿⣿⣿⣿⣿⣿⣿⣿⣿⣿⣿⣿⣿⣿⣿⣿⣿⣿⣿⣿⣿⠃⠀⣼⣿⣿⣷⡀⠀⠀⠀⠀⠀⠀⠀⠀⠀⠀⠀⠀⠀⠀⠀⠀⠀⠀⠀⣿⣿⣿⣿⣿⣿⣿⣿⣿⣿⣿⣿⣿⣿⣿⣿⣿⣿⣿⣿⣿⣿⣿⡇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⣿⣿⣿⣿⣿⣿⣿⣿⣿⣿⣿⣿⣿⣿⣿⣿⣿⣿⣿⣿⣿⣿⣿⣿⣿⣿⣿⣿⣿⣿⣿⣿⣿⣿⣿⣿⣿⣿⣿⣿⡏⠀⢀⣿⣿⣿⣿⣷⠀⠀⠀⠀⠀⠀⠀⠀⠀⠀⠀⠀⠀⠀⠀⠀⠀⠀⢰⣿⣿⣿⣿⣿⣿⣿⣿⣿⣿⣿⣿⣿⣿⣿⣿⣿⣿⣿⣿⣿⣿⣿⡇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⣿⣿⣿⣿⣿⣿⣿⣿⣿⣿⣿⣿⣿⣿⣿⣿⣿⣿⣿⣿⣿⣿⣿⣿⣿⣿⣿⣿⣿⣿⣿⣿⣿⣿⣿⣿⣿⣿⣿⣿⠀⠀⢸⣿⣿⣿⣿⣿⣧⡀⠀⠀⠀⠀⠀⠀⠀⠀⠀⠀⠀⠀⠀⠀⠀⠀⣸⣿⣿⣿⣿⣿⣿⣿⣿⣿⣿⣿⣿⣿⣿⣿⣿⣿⣿⣿⣿⣿⣿⣿⡇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⣿⣿⣿⣿⣿⣿⣿⣿⣿⣿⣿⣿⣿⣿⣿⣿⣿⣿⣿⣿⣿⣿⣿⣿⣿⣿⣿⣿⣿⣿⣿⣿⣿⣿⣿⣿⣿⣿⡟⠁⠀⠀⠛⠿⢿⣿⣿⣿⣿⣿⣷⠀⠀⠀⠀⠀⠀⠀⠀⠀⠀⠀⠀⠀⠀⠀⣿⣿⣿⣿⣿⣿⣿⣿⣿⣿⣿⣿⣿⣿⣿⣿⣿⣿⣿⣿⣿⣿⣿⣿⡇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⣿⣿⣿⣿⣿⣿⣿⣿⣿⣿⣿⣿⣿⣿⣿⣿⣿⣿⣿⣿⣿⣿⣿⣿⣿⣿⣿⣿⣿⣿⣿⣿⣿⣿⣿⣿⣿⣿⠃⠀⠀⠀⠀⠀⠀⠀⠉⠙⠛⠿⣿⡆⠀⠀⠀⠀⠀⠀⠀⠀⠀⠀⠀⠀⠀⢸⣿⣿⣿⣿⣿⣿⣿⣿⣿⣿⣿⣿⣿⣿⣿⣿⣿⣿⣿⣿⣿⣿⣿⣿⡇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⣿⣿⣿⣿⣿⣿⣿⣿⣿⣿⣿⣿⣿⣿⣿⣿⣿⣿⣿⣿⣿⣿⣿⣿⣿⣿⣿⣿⣿⣿⣿⣿⣿⣿⣿⣿⣿⣏⠀⠀⠀⠀⠀⠀⠀⠀⠀⠀⠀⠀⠀⠀⠀⠀⠀⠀⠀⠀⠀⠀⠀⠀⠀⠀⢀⣿⣿⣿⣿⣿⣿⣿⣿⣿⣿⣿⣿⣿⣿⣿⣿⣿⣿⣿⣿⣿⣿⣿⣿⣿⡇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⣿⣿⣿⣿⣿⣿⣿⣿⣿⣿⣿⣿⣿⣿⣿⣿⣿⣿⣿⣿⣿⣿⣿⣿⣿⣿⣿⣿⣿⣿⣿⣿⣿⣿⣿⣿⣿⣿⡇⠀⢠⡄⠀⠀⠀⠀⠀⠀⠀⠀⠀⠀⠀⠀⠀⠀⠀⠀⠀⠀⠀⠀⠀⠀⢸⣿⣿⣿⣿⣿⣿⣿⣿⣿⣿⣿⣿⣿⣿⣿⣿⣿⣿⣿⣿⣿⣿⣿⣿⣿⡇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⣿⣿⣿⣿⣿⣿⣿⣿⣿⣿⣿⣿⣿⣿⣿⣿⣿⣿⣿⣿⣿⣿⣿⣿⣿⣿⣿⣿⣿⣿⣿⣿⣿⣿⣿⣿⣿⣿⠀⠀⡿⠀⠀⠀⠀⠀⠀⠀⠀⠀⠀⠀⠀⠀⠀⠀⠀⠀⠀⠀⠀⠀⠀⠀⠈⢿⣿⣿⣿⣿⣿⣿⣿⣿⣿⣿⣿⣿⣿⣿⣿⣿⣿⣿⣿⣿⣿⣿⣿⣿⡇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⣿⣿⣿⣿⣿⣿⣿⣿⣿⣿⣿⣿⣿⣿⣿⣿⣿⣿⣿⣿⣿⣿⣿⣿⣿⣿⣿⣿⣿⣿⣿⣿⣿⣿⣿⣿⣿⡏⠀⢰⠇⠀⠀⠀⠀⠀⠀⠀⠀⠀⠀⠀⠀⠀⠀⠀⠀⠀⠀⠀⠀⠀⠀⠀⠀⠸⣿⣿⣿⣿⣿⣿⣿⣿⣿⣿⣿⣿⣿⣿⣿⣿⣿⣿⣿⣿⣿⣿⣿⣿⡇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⣿⣿⣿⣿⣿⣿⣿⣿⣿⣿⣿⣿⣿⣿⣿⣿⣿⣿⣿⣿⣿⣿⣿⣿⣿⣿⣿⣿⣿⣿⣿⣿⣿⣿⣿⣿⣿⠃⠀⡎⠀⠀⠀⠀⠀⠀⠀⠀⠀⠀⠀⠀⠀⠀⠀⠀⠀⠀⠀⠀⠀⠀⠀⠀⠀⠀⣿⣿⣿⣿⣿⣿⣿⣿⣿⣿⣿⣿⣿⣿⣿⣿⣿⣿⣿⣿⣿⣿⣿⣿⡇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⣿⣿⣿⣿⣿⣿⣿⣿⣿⣿⣿⣿⣿⣿⣿⣿⣿⣿⣿⣿⣿⣿⣿⣿⣿⣿⣿⣿⣿⣿⣿⣿⣿⣿⣿⣿⡟⠀⠠⠀⠀⠀⠀⠀⠀⠀⠀⠀⠀⠀⠀⠀⠀⠀⠀⠀⠀⠀⠀⠀⠀⠀⠀⠀⠀⠀⢹⣿⣿⣿⣿⣿⣿⣿⣿⣿⣿⣿⣿⣿⣿⣿⣿⣿⣿⣿⣿⣿⣿⣿⡇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⣿⣿⣿⣿⣿⣿⣿⣿⣿⣿⣿⣿⣿⣿⣿⣿⣿⣿⣿⣿⣿⣿⣿⣿⣿⣿⣿⣿⣿⣿⣿⣿⣿⣿⣿⣿⠇⠀⣠⣀⠀⠀⠀⠀⠀⠀⠀⠀⢀⣠⣴⡇⠀⠀⠀⠀⠀⠀⠀⠀⠀⠀⠀⠀⠀⠀⢸⣿⣿⣿⣿⣿⣿⣿⣿⣿⣿⣿⣿⣿⣿⣿⣿⣿⣿⣿⣿⣿⣿⣿⡇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⣿⣿⣿⣿⣿⣿⣿⣿⣿⣿⣿⣿⣿⣿⣿⣿⣿⣿⣿⣿⣿⣿⣿⣿⣿⣿⣿⣿⣿⣿⣿⣿⣿⣿⣿⡿⠀⠀⣿⣿⣿⣿⣷⣶⣶⣶⣶⣾⣿⣿⣿⠀⠀⠀⠀⠀⠀⠀⠀⠀⠀⠀⠀⠀⠀⠀⢸⣿⣿⣿⣿⣿⣿⣿⣿⣿⣿⣿⣿⣿⣿⣿⣿⣿⣿⣿⣿⣿⣿⣿⡇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⣿⣿⣿⣿⣿⣿⣿⣿⣿⣿⣿⣿⣿⣿⣿⣿⣿⣿⣿⣿⣿⣿⣿⣿⣿⣿⣿⣿⣿⣿⣿⣿⣿⣿⣿⣿⣿⣿⣿⣿⣿⣿⣿⣿⣿⣿⣿⣿⡇⠀⠀⠙⣿⣿⣿⣿⣿⣿⣿⣿⣿⣿⣿⣿⣿⣿⣿⣿⣿⣿⣿⣿⣿⣿⣿⣿⣿⣿⣿⣿⣿⣿⣿⣿⣿⣿⣿⣿⣿⣿⡇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⣿⣿⣿⣿⣿⣿⣿⣿⣿⣿⣿⣿⣿⣿⣿⣿⣿⣿⣿⣿⣿⣿⣿⣿⣿⣿⣿⣿⣿⣿⣿⣿⣿⣿⣿⣿⣿⣿⣿⣿⣿⣿⣿⣿⣿⣿⣿⠃⠀⢠⣿⣿⣿⣿⣿⣿⡿⠿⠿⠛⠛⠛⠛⠿⢿⣿⣿⣿⣿⣿⣿⣿⣿⣿⣿⣿⣿⣿⣿⣿⣿⣿⣿⣿⣿⣿⣿⣿⣿⣿⡇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⣿⣿⣿⣿⣿⣿⣿⣿⣿⣿⣿⣿⣿⣿⣿⣿⣿⣿⣿⣿⣿⣿⣿⣿⣿⣿⣿⣿⣿⣿⣿⣿⣿⣿⣿⣿⣿⣿⣿⣿⣿⣿⣿⣿⣿⣿⡿⠀⠀⣼⣿⣿⣿⡿⠋⠀⠀⠀⠀⠀⠀⠀⠀⠀⠀⠈⠛⣿⣿⣿⣿⣿⣿⣿⣿⣿⣿⣿⣿⣿⣿⣿⣿⣿⣿⣿⣿⣿⣿⣿⡇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⣿⣿⣿⣿⣿⣿⣿⣿⣿⣿⣿⣿⣿⣿⣿⣿⣿⣿⣿⣿⣿⣿⣿⣿⣿⣿⣿⣿⣿⣿⣿⣿⣿⣿⣿⣿⣿⣿⣿⣿⣿⣿⣿⣿⣿⣿⡇⠀⢀⣿⣿⣿⠟⠀⠀⠀⠀⠀⠀⠀⠀⠀⠀⠀⠀⠀⠀⠈⣿⣿⣿⣿⣿⣿⣿⣿⣿⣿⣿⣿⣿⣿⣿⣿⣿⣿⣿⣿⣿⣿⡇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⣿⣿⣿⣿⣿⣿⣿⣿⣿⣿⣿⣿⣿⣿⣿⣿⣿⣿⣿⣿⣿⣿⣿⣿⣿⣿⣿⣿⣿⣿⣿⣿⣿⣿⣿⣿⣿⣿⣿⣿⣿⣿⣿⣿⣿⣿⠀⠀⢸⣿⡿⡋⠀⠀⠀⠀⠀⠀⠀⠀⠀⠀⠀⠀⠀⠀⠀⠀⠸⣿⣿⣿⣿⣿⣿⣿⣿⣿⣿⣿⣿⣿⣿⣿⣿⣿⣿⣿⣿⣿⡇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⣿⣿⣿⣿⣿⣿⣿⣿⣿⣿⣿⣿⣿⣿⣿⣿⣿⣿⣿⣿⣿⣿⣿⣿⣿⣿⣿⣿⣿⣿⣿⣿⣿⣿⣿⣿⣿⣿⣿⣿⣿⣿⣿⣿⣿⡏⠀⠀⣿⣿⣿⡆⠀⠀⠀⠀⠀⠀⠀⠀⠀⠀⠀⠀⠀⠀⠀⠀⠀⣿⣿⣿⣿⣿⣿⣿⣿⣿⣿⣿⣿⣿⣿⣿⣿⣿⣿⣿⣿⣿⡇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⣿⣿⣿⣿⣿⣿⣿⣿⣿⣿⣿⣿⣿⣿⣿⣿⣿⣿⣿⣿⣿⣿⣿⣿⣿⣿⣿⣿⣿⣿⣿⣿⣿⣿⣿⣿⣿⣿⣿⣿⣿⣿⣿⣿⠁⠀⠀⠀⠛⢿⣿⣷⣦⡀⠀⠀⠀⠀⠀⠀⠀⠀⠀⠀⠀⠀⠀⠀⠀⢻⣿⣿⣿⣿⣿⣿⣿⣿⣿⣿⣿⣿⣿⣿⣿⣿⣿⣿⣿⣿⡇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⣿⣿⣿⣿⣿⣿⣿⣿⣿⣿⣿⣿⣿⣿⣿⣿⣿⣿⣿⣿⣿⣿⣿⣿⣿⣿⣿⣿⣿⣿⣿⣿⣿⣿⣿⣿⣿⣿⣿⣿⣿⣿⣿⣿⠀⠀⠀⠀⠀⠈⣿⣿⣏⠀⠀⠀⠀⠀⠀⠀⠀⠀⠀⠀⠀⠀⠀⠀⠀⢸⣿⣿⣿⣿⣿⣿⣿⣿⣿⣿⣿⣿⣿⣿⣿⣿⣿⣿⣿⣿⡇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⣿⣿⣿⣿⣿⣿⣿⣿⣿⣿⣿⣿⣿⣿⣿⣿⣿⣿⣿⣿⣿⣿⣿⣿⣿⣿⣿⣿⣿⣿⣿⣿⣿⣿⣿⣿⣿⣿⣿⣿⣿⣿⣿⣧⠀⠀⠀⠀⠀⠀⠸⣿⣿⡄⠀⠀⠀⠀⠀⠀⠀⠀⠀⠀⠀⠀⠀⠀⠀⣼⣿⣿⣿⣿⣿⣿⣿⣿⣿⣿⣿⣿⣿⣿⣿⣿⣿⣿⣿⣿⡇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⣿⣿⣿⣿⣿⣿⣿⣿⣿⣿⣿⣿⣿⣿⣿⣿⣿⣿⣿⣿⣿⣿⣿⣿⣿⣿⣿⣿⣿⣿⣿⣿⣿⣿⣿⣿⣿⣿⣿⣿⣿⣿⣿⡟⠀⠀⣴⣤⡀⠀⠀⠹⠿⢿⣤⠀⠀⠀⠀⠀⠀⠀⠀⠀⠀⠀⠀⠀⠀⣿⣿⣿⣿⣿⣿⣿⣿⣿⣿⣿⣿⣿⣿⣿⣿⣿⣿⣿⣿⣿⡇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⣿⣿⣿⣿⣿⣿⣿⣿⣿⣿⣿⣿⣿⣿⣿⣿⣿⣿⣿⣿⣿⣿⣿⣿⣿⣿⣿⣿⣿⣿⣿⣿⣿⣿⣿⣿⣿⣿⣿⣿⣿⣿⣿⠃⠀⢰⣿⣿⣿⠀⠀⠀⠀⠀⠋⠀⠀⠀⠀⠀⠀⠀⠀⠀⠀⠀⠀⠀⢰⣿⣿⣿⣿⣿⣿⣿⣿⣿⣿⣿⣿⣿⣿⣿⣿⣿⣿⣿⣿⣿⡇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⣿⣿⣿⣿⣿⣿⣿⣿⣿⣿⣿⣿⣿⣿⣿⣿⣿⣿⣿⣿⣿⣿⣿⣿⣿⣿⣿⣿⣿⣿⣿⣿⣿⣿⣿⣿⣿⣿⣿⣿⣿⣿⡟⠀⠀⣾⠋⠉⠁⠀⠀⠀⠀⠀⠀⠀⠀⠀⠀⠀⠀⠀⠀⠀⠀⠀⠀⠀⢸⣿⣿⣿⣿⣿⣿⣿⣿⣿⣿⣿⣿⣿⣿⣿⣿⣿⣿⣿⣿⣿⡇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⣿⣿⣿⣿⣿⣿⣿⣿⣿⣿⣿⣿⣿⣿⣿⣿⣿⣿⣿⣿⣿⣿⣿⣿⣿⣿⣿⣿⣿⣿⣿⣿⣿⣿⣿⣿⣿⣿⣿⣿⣿⣿⠃⠀⢸⣿⠀⠀⠀⠀⠀⠀⠀⠀⠀⠀⠀⠀⠀⠀⠀⠀⠀⠀⠀⠀⠀⠀⢸⣿⣿⣿⣿⣿⣿⣿⣿⣿⣿⣿⣿⣿⣿⣿⣿⣿⣿⣿⣿⣿⡇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⣿⣿⣿⣿⣿⣿⣿⣿⣿⣿⣿⣿⣿⣿⣿⣿⣿⣿⣿⣿⣿⣿⣿⣿⣿⣿⣿⣿⣿⣿⣿⣿⣿⣿⣿⣿⣿⣿⣿⣿⣿⡟⠀⠀⣿⣿⡄⠀⠀⠀⠀⠀⠀⠀⠀⠀⠀⠀⠀⠀⠀⠀⠀⠀⠀⠀⠀⠀⣼⣿⣿⣿⣿⣿⣿⣿⣿⣿⣿⣿⣿⣿⣿⣿⣿⣿⣿⣿⣿⣿⡇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⣿⣿⣿⣿⣿⣿⣿⣿⣿⣿⣿⣿⣿⣿⣿⣿⣿⣿⣿⣿⣿⣿⣿⣿⣿⣿⣿⣿⣿⣿⣿⣿⣿⣿⣿⣿⣿⣿⣿⣿⣿⠃⠀⣸⣿⣿⣧⠀⠀⠀⠀⠀⠀⠀⠀⠀⠀⠀⠀⠀⠀⠀⠀⠀⠀⠀⠀⠀⣿⣿⣿⣿⣿⣿⣿⣿⣿⣿⣿⣿⣿⣿⣿⣿⣿⣿⣿⣿⣿⣿⡇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⣿⣿⣿⣿⣿⣿⣿⣿⣿⣿⣿⣿⣿⣿⣿⣿⣿⣿⣿⣿⣿⣿⣿⣿⣿⣿⣿⣿⣿⣿⣿⣿⣿⣿⣿⣿⣿⣿⣿⣿⡟⠀⠀⣿⣿⣿⣿⣆⠀⠀⠀⠀⠀⠀⠀⠀⠀⠀⠀⠀⠀⠀⠀⠀⠀⠀⠀⢠⣿⣿⣿⣿⣿⣿⣿⣿⣿⣿⣿⣿⣿⣿⣿⣿⣿⣿⣿⣿⣿⣿⡇</a:t>
            </a:r>
            <a:br/>
            <a:r>
              <a:t>⣿⣿⣿⣿⣿⣿⣿⣿⣿⣿⣿⣿⣿⣿⣿⣿⣿⣿⣿⣿⣿⣿⣿⣿⣿⣿⣿⣿⣿⣿⣿⣿⣿⣿⣿⣿⣿⣿⣿⡿⠁⠀⢸⣿⣿⣿⣿⣿⡆⠀⠀⠀⠀⠀⠀⠀⠀⠀⠀⠀⠀⠀⠀⠀⠀⠀⠀⢸⣿⣿⣿⣿⣿⣿⣿⣿⣿⣿⣿⣿⣿⣿⣿⣿⣿⣿⣿⣿⣿⣿⡇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⣿⣿⣿⣿⣿⣿⣿⣿⣿⣿⣿⣿⣿⣿⣿⣿⣿⣿⣿⣿⣿⣿⣿⣿⣿⣿⣿⣿⣿⣿⣿⣿⣿⣿⣿⣿⣿⣿⡿⠇⠀⠀⣼⣿⣿⣿⣿⣿⣿⣄⡀⠀⠀⠀⠀⠀⠀⠀⠀⠀⠀⠀⠀⠀⠀⠀⠀⣿⣿⣿⣿⣿⣿⣿⣿⣿⣿⣿⣿⣿⣿⣿⣿⣿⣿⣿⣿⣿⣿⣿⡇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⣿⣿⣿⣿⣿⣿⣿⣿⣿⣿⣿⣿⣿⣿⣿⣿⣿⣿⣿⣿⣿⣿⣿⣿⣿⣿⣿⣿⣿⣿⣿⣿⣿⣿⣿⣿⣿⣿⠅⠀⠀⠀⠉⠙⠛⠻⢿⣿⣿⣿⣿⠀⠀⠀⠀⠀⠀⠀⠀⠀⠀⠀⠀⠀⠀⠀⠀⣿⣿⣿⣿⣿⣿⣿⣿⣿⣿⣿⣿⣿⣿⣿⣿⣿⣿⣿⣿⣿⣿⣿⡇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⣿⣿⣿⣿⣿⣿⣿⣿⣿⣿⣿⣿⣿⣿⣿⣿⣿⣿⣿⣿⣿⣿⣿⣿⣿⣿⣿⣿⣿⣿⣿⣿⣿⣿⣿⣿⣿⡟⠀⠀⠀⠀⠀⠀⠀⠀⠀⠀⠉⠛⠻⠆⠀⠀⠀⠀⠀⠀⠀⠀⠀⠀⠀⠀⠀⠀⢸⣿⣿⣿⣿⣿⣿⣿⣿⣿⣿⣿⣿⣿⣿⣿⣿⣿⣿⣿⣿⣿⣿⣿⡇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⣿⣿⣿⣿⣿⣿⣿⣿⣿⣿⣿⣿⣿⣿⣿⣿⣿⣿⣿⣿⣿⣿⣿⣿⣿⣿⣿⣿⣿⣿⣿⣿⣿⣿⣿⣿⣿⣄⡀⠀⠀⠀⠀⠀⠀⠀⠀⠀⠀⠀⠀⠀⠀⠀⠀⠀⠀⠀⠀⠀⠀⠀⠀⠀⠀⢠⣿⣿⣿⣿⣿⣿⣿⣿⣿⣿⣿⣿⣿⣿⣿⣿⣿⣿⣿⣿⣿⣿⣿⣿⡇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⣿⣿⣿⣿⣿⣿⣿⣿⣿⣿⣿⣿⣿⣿⣿⣿⣿⣿⣿⣿⣿⣿⣿⣿⣿⣿⣿⣿⣿⣿⣿⣿⣿⣿⣿⣿⣿⣿⠀⠀⣶⠀⠀⠀⠀⠀⠀⠀⠀⠀⠀⠀⠀⠀⠀⠀⠀⠀⠀⠀⠀⠀⠀⠀⠀⢸⣿⣿⣿⣿⣿⣿⣿⣿⣿⣿⣿⣿⣿⣿⣿⣿⣿⣿⣿⣿⣿⣿⣿⣿⡇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⣿⣿⣿⣿⣿⣿⣿⣿⣿⣿⣿⣿⣿⣿⣿⣿⣿⣿⣿⣿⣿⣿⣿⣿⣿⣿⣿⣿⣿⣿⣿⣿⣿⣿⣿⣿⣿⡇⠀⢰⡏⠀⠀⠀⠀⠀⠀⠀⠀⠀⠀⠀⠀⠀⠀⠀⠀⠀⠀⠀⠀⠀⠀⠀⠀⠘⣿⣿⣿⣿⣿⣿⣿⣿⣿⣿⣿⣿⣿⣿⣿⣿⣿⣿⣿⣿⣿⣿⣿⣿⡇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⣿⣿⣿⣿⣿⣿⣿⣿⣿⣿⣿⣿⣿⣿⣿⣿⣿⣿⣿⣿⣿⣿⣿⣿⣿⣿⣿⣿⣿⣿⣿⣿⣿⣿⣿⣿⣿⠁⠀⡼⠀⠀⠀⠀⠀⠀⠀⠀⠀⠀⠀⠀⠀⠀⠀⠀⠀⠀⠀⠀⠀⠀⠀⠀⠀⠀⢹⣿⣿⣿⣿⣿⣿⣿⣿⣿⣿⣿⣿⣿⣿⣿⣿⣿⣿⣿⣿⣿⣿⣿⡇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⣿⣿⣿⣿⣿⣿⣿⣿⣿⣿⣿⣿⣿⣿⣿⣿⣿⣿⣿⣿⣿⣿⣿⣿⣿⣿⣿⣿⣿⣿⣿⣿⣿⣿⣿⣿⡟⠀⢠⠃⠀⠀⠀⠀⠀⠀⠀⠀⠀⠀⠀⠀⠀⠀⠀⠀⠀⠀⠀⠀⠀⠀⠀⠀⠀⠀⠈⣿⣿⣿⣿⣿⣿⣿⣿⣿⣿⣿⣿⣿⣿⣿⣿⣿⣿⣿⣿⣿⣿⣿⡇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⣿⣿⣿⣿⣿⣿⣿⣿⣿⣿⣿⣿⣿⣿⣿⣿⣿⣿⣿⣿⣿⣿⣿⣿⣿⣿⣿⣿⣿⣿⣿⣿⣿⣿⣿⣿⠃⠀⠈⠀⠀⠀⠀⠀⠀⠀⠀⠀⠀⠀⠀⠀⠀⠀⠀⠀⠀⠀⠀⠀⠀⠀⠀⠀⠀⠀⠀⣿⣿⣿⣿⣿⣿⣿⣿⣿⣿⣿⣿⣿⣿⣿⣿⣿⣿⣿⣿⣿⣿⣿⡇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⣿⣿⣿⣿⣿⣿⣿⣿⣿⣿⣿⣿⣿⣿⣿⣿⣿⣿⣿⣿⣿⣿⣿⣿⣿⣿⣿⣿⣿⣿⣿⣿⣿⣿⣿⡿⠀⠀⡀⠀⠀⠀⠀⠀⠀⠀⠀⠀⠀⢀⣠⡆⠀⠀⠀⠀⠀⠀⠀⠀⠀⠀⠀⠀⠀⠀⠀⣿⣿⣿⣿⣿⣿⣿⣿⣿⣿⣿⣿⣿⣿⣿⣿⣿⣿⣿⣿⣿⣿⣿⡇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⣿⣿⣿⣿⣿⣿⣿⣿⣿⣿⣿⣿⣿⣿⣿⣿⣿⣿⣿⣿⣿⣿⣿⣿⣿⣿⣿⣿⣿⣿⣿⣿⣿⣿⣿⣿⣿⣿⣿⣿⣿⣿⣿⣿⣿⣿⣿⣿⠃⠀⠀⢹⣿⣿⣿⣿⣿⣿⣿⣿⣿⣿⣿⣿⣿⣿⣿⣿⣿⣿⣿⣿⣿⣿⣿⣿⣿⣿⣿⣿⣿⣿⣿⣿⣿⣿⣿⣿⣿⣿⡇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⣿⣿⣿⣿⣿⣿⣿⣿⣿⣿⣿⣿⣿⣿⣿⣿⣿⣿⣿⣿⣿⣿⣿⣿⣿⣿⣿⣿⣿⣿⣿⣿⣿⣿⣿⣿⣿⣿⣿⣿⣿⣿⣿⣿⣿⣿⣿⠁⠀⢠⣿⣿⣿⣿⣿⡿⠛⠋⠉⠉⠉⠉⠉⠉⠉⠛⠻⢿⣿⣿⣿⣿⣿⣿⣿⣿⣿⣿⣿⣿⣿⣿⣿⣿⣿⣿⣿⣿⣿⣿⡇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⣿⣿⣿⣿⣿⣿⣿⣿⣿⣿⣿⣿⣿⣿⣿⣿⣿⣿⣿⣿⣿⣿⣿⣿⣿⣿⣿⣿⣿⣿⣿⣿⣿⣿⣿⣿⣿⣿⣿⣿⣿⣿⣿⣿⣿⣿⡏⠀⠀⣸⣿⣿⣿⡿⠋⠀⠀⠀⠀⠀⠀⠀⠀⠀⠀⠀⠀⠀⠙⢿⣿⣿⣿⣿⣿⣿⣿⣿⣿⣿⣿⣿⣿⣿⣿⣿⣿⣿⣿⣿⡇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⣿⣿⣿⣿⣿⣿⣿⣿⣿⣿⣿⣿⣿⣿⣿⣿⣿⣿⣿⣿⣿⣿⣿⣿⣿⣿⣿⣿⣿⣿⣿⣿⣿⣿⣿⣿⣿⣿⣿⣿⣿⣿⣿⣿⣿⣿⠇⠀⢀⣿⣿⣿⠏⠀⠀⠀⠀⠀⠀⠀⠀⠀⠀⠀⠀⠀⠀⠀⠀⠈⣿⣿⣿⣿⣿⣿⣿⣿⣿⣿⣿⣿⣿⣿⣿⣿⣿⣿⣿⣿⡇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⣿⣿⣿⣿⣿⣿⣿⣿⣿⣿⣿⣿⣿⣿⣿⣿⣿⣿⣿⣿⣿⣿⣿⣿⣿⣿⣿⣿⣿⣿⣿⣿⣿⣿⣿⣿⣿⣿⣿⣿⣿⣿⣿⣿⣿⣿⠀⠀⢸⣿⣿⡅⠀⠀⠀⠀⠀⠀⠀⠀⠀⠀⠀⠀⠀⠀⠀⠀⠀⠀⠸⣿⣿⣿⣿⣿⣿⣿⣿⣿⣿⣿⣿⣿⣿⣿⣿⣿⣿⣿⡇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⣿⣿⣿⣿⣿⣿⣿⣿⣿⣿⣿⣿⣿⣿⣿⣿⣿⣿⣿⣿⣿⣿⣿⣿⣿⣿⣿⣿⣿⣿⣿⣿⣿⣿⣿⣿⣿⣿⣿⣿⣿⣿⣿⣿⣿⡇⠀⠀⣿⣿⣿⣷⠀⠀⠀⠀⠀⠀⠀⠀⠀⠀⠀⠀⠀⠀⠀⠀⠀⠀⠀⢿⣿⣿⣿⣿⣿⣿⣿⣿⣿⣿⣿⣿⣿⣿⣿⣿⣿⣿⡇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⣿⣿⣿⣿⣿⣿⣿⣿⣿⣿⣿⣿⣿⣿⣿⣿⣿⣿⣿⣿⣿⣿⣿⣿⣿⣿⣿⣿⣿⣿⣿⣿⣿⣿⣿⣿⣿⣿⣿⣿⣿⣿⣿⡿⠛⠁⠀⠐⢿⣿⣿⣿⣿⡆⠀⠀⠀⠀⠀⠀⠀⠀⠀⠀⠀⠀⠀⠀⠀⠀⠀⢸⣿⣿⣿⣿⣿⣿⣿⣿⣿⣿⣿⣿⣿⣿⣿⣿⣿⣿⡇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⣿⣿⣿⣿⣿⣿⣿⣿⣿⣿⣿⣿⣿⣿⣿⣿⣿⣿⣿⣿⣿⣿⣿⣿⣿⣿⣿⣿⣿⣿⣿⣿⣿⣿⣿⣿⣿⣿⣿⣿⣿⣿⣿⡿⠀⠀⠀⠀⠀⠹⣿⣿⣯⠀⠀⠀⠀⠀⠀⠀⠀⠀⠀⠀⠀⠀⠀⠀⠀⠀⠀⢸⣿⣿⣿⣿⣿⣿⣿⣿⣿⣿⣿⣿⣿⣿⣿⣿⣿⣿⡇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⣿⣿⣿⣿⣿⣿⣿⣿⣿⣿⣿⣿⣿⣿⣿⣿⣿⣿⣿⣿⣿⣿⣿⣿⣿⣿⣿⣿⣿⣿⣿⣿⣿⣿⣿⣿⣿⣿⣿⣿⣿⣿⣿⠃⠀⠀⠀⠀⠀⠀⢻⣿⣿⡄⠀⠀⠀⠀⠀⠀⠀⠀⠀⠀⠀⠀⠀⠀⠀⠀⠀⢸⣿⣿⣿⣿⣿⣿⣿⣿⣿⣿⣿⣿⣿⣿⣿⣿⣿⣿⡇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⣿⣿⣿⣿⣿⣿⣿⣿⣿⣿⣿⣿⣿⣿⣿⣿⣿⣿⣿⣿⣿⣿⣿⣿⣿⣿⣿⣿⣿⣿⣿⣿⣿⣿⣿⣿⣿⣿⣿⣿⣿⣿⣿⡇⠀⠀⠀⠀⠀⠀⠈⢿⣿⣿⣀⡀⠀⠀⠀⠀⠀⠀⠀⠀⠀⠀⠀⠀⠀⠀⠀⣸⣿⣿⣿⣿⣿⣿⣿⣿⣿⣿⣿⣿⣿⣿⣿⣿⣿⣿⡇</a:t>
            </a:r>
            <a:br/>
            <a:r>
              <a:t>⣿⣿⣿⣿⣿⣿⣿⣿⣿⣿⣿⣿⣿⣿⣿⣿⣿⣿⣿⣿⣿⣿⣿⣿⣿⣿⣿⣿⣿⣿⣿⣿⣿⣿⣿⣿⣿⣿⣿⣿⣿⣿⣿⠃⠀⢠⣿⣶⣄⠀⠀⠘⠿⠿⢿⠀⠀⠀⠀⠀⠀⠀⠀⠀⠀⠀⠀⠀⠀⠀⠀⣿⣿⣿⣿⣿⣿⣿⣿⣿⣿⣿⣿⣿⣿⣿⣿⣿⣿⣿⡇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⣿⣿⣿⣿⣿⣿⣿⣿⣿⣿⣿⣿⣿⣿⣿⣿⣿⣿⣿⣿⣿⣿⣿⣿⣿⣿⣿⣿⣿⣿⣿⣿⣿⣿⣿⣿⣿⣿⣿⣿⣿⣿⡟⠀⠀⣼⣿⣿⣿⡆⠀⠀⠀⠀⠀⠀⠀⠀⠀⠀⠀⠀⠀⠀⠀⠀⠀⠀⠀⠀⢸⣿⣿⣿⣿⣿⣿⣿⣿⣿⣿⣿⣿⣿⣿⣿⣿⣿⣿⣿⡇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⣿⣿⣿⣿⣿⣿⣿⣿⣿⣿⣿⣿⣿⣿⣿⣿⣿⣿⣿⣿⣿⣿⣿⣿⣿⣿⣿⣿⣿⣿⣿⣿⣿⣿⣿⣿⣿⣿⣿⣿⣿⣿⠃⠀⢠⣿⠋⠉⠀⠀⠀⠀⠀⠀⠀⠀⠀⠀⠀⠀⠀⠀⠀⠀⠀⠀⠀⠀⠀⠀⣸⣿⣿⣿⣿⣿⣿⣿⣿⣿⣿⣿⣿⣿⣿⣿⣿⣿⣿⣿⡇</a:t>
            </a:r>
            <a:br/>
            <a:r>
              <a:t>⣿⣿⣿⣿⣿⣿⣿⣿⣿⣿⣿⣿⣿⣿⣿⣿⣿⣿⣿⣿⣿⣿⣿⣿⣿⣿⣿⣿⣿⣿⣿⣿⣿⣿⣿⣿⣿⣿⣿⣿⣿⡟⠀⠀⣼⣿⠀⠀⠀⠀⠀⠀⠀⠀⠀⠀⠀⠀⠀⠀⠀⠀⠀⠀⠀⠀⠀⠀⠀⠀⣿⣿⣿⣿⣿⣿⣿⣿⣿⣿⣿⣿⣿⣿⣿⣿⣿⣿⣿⣿⡇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⣿⣿⣿⣿⣿⣿⣿⣿⣿⣿⣿⣿⣿⣿⣿⣿⣿⣿⣿⣿⣿⣿⣿⣿⣿⣿⣿⣿⣿⣿⣿⣿⣿⣿⣿⣿⣿⣿⣿⣿⣿⠃⠀⢰⣿⣿⡄⠀⠀⠀⠀⠀⠀⠀⠀⠀⠀⠀⠀⠀⠀⠀⠀⠀⠀⠀⠀⠀⠀⠀⣿⣿⣿⣿⣿⣿⣿⣿⣿⣿⣿⣿⣿⣿⣿⣿⣿⣿⣿⣿⡇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⣿⣿⣿⣿⣿⣿⣿⣿⣿⣿⣿⣿⣿⣿⣿⣿⣿⣿⣿⣿⣿⣿⣿⣿⣿⣿⣿⣿⣿⣿⣿⣿⣿⣿⣿⣿⣿⣿⣿⣿⡟⠀⠀⣾⣿⣿⣧⠀⠀⠀⠀⠀⠀⠀⠀⠀⠀⠀⠀⠀⠀⠀⠀⠀⠀⠀⠀⠀⠀⢰⣿⣿⣿⣿⣿⣿⣿⣿⣿⣿⣿⣿⣿⣿⣿⣿⣿⣿⣿⣿⡇</a:t>
            </a:r>
            <a:br/>
            <a:r>
              <a:t>⣿⣿⣿⣿⣿⣿⣿⣿⣿⣿⣿⣿⣿⣿⣿⣿⣿⣿⣿⣿⣿⣿⣿⣿⣿⣿⣿⣿⣿⣿⣿⣿⣿⣿⣿⣿⣿⣿⣿⣿⠃⠀⢰⣿⣿⣿⣿⡄⠀⠀⠀⠀⠀⠀⠀⠀⠀⠀⠀⠀⠀⠀⠀⠀⠀⠀⠀⠀⠀⢸⣿⣿⣿⣿⣿⣿⣿⣿⣿⣿⣿⣿⣿⣿⣿⣿⣿⣿⣿⣿⡇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⣿⣿⣿⣿⣿⣿⣿⣿⣿⣿⣿⣿⣿⣿⣿⣿⣿⣿⣿⣿⣿⣿⣿⣿⣿⣿⣿⣿⣿⣿⣿⣿⣿⣿⣿⣿⣿⣿⣿⠏⠀⠀⣾⣿⣿⣿⣿⣿⡀⠀⠀⠀⠀⠀⠀⠀⠀⠀⠀⠀⠀⠀⠀⠀⠀⠀⠀⠀⠀⣸⣿⣿⣿⣿⣿⣿⣿⣿⣿⣿⣿⣿⣿⣿⣿⣿⣿⣿⣿⣿⡇</a:t>
            </a:r>
            <a:br/>
            <a:r>
              <a:t>⣿⣿⣿⣿⣿⣿⣿⣿⣿⣿⣿⣿⣿⣿⣿⣿⣿⣿⣿⣿⣿⣿⣿⣿⣿⣿⣿⣿⣿⣿⣿⣿⣿⣿⣿⣿⣿⣿⣿⠀⠀⢀⣿⣿⣿⣿⣿⣿⣷⡀⠀⠀⠀⠀⠀⠀⠀⠀⠀⠀⠀⠀⠀⠀⠀⠀⠀⠀⠀⣿⣿⣿⣿⣿⣿⣿⣿⣿⣿⣿⣿⣿⣿⣿⣿⣿⣿⣿⣿⣿⡇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⣿⣿⣿⣿⣿⣿⣿⣿⣿⣿⣿⣿⣿⣿⣿⣿⣿⣿⣿⣿⣿⣿⣿⣿⣿⣿⣿⣿⣿⣿⣿⣿⣿⣿⣿⣿⣿⡏⠀⠀⠀⠈⠛⠿⠿⢿⣿⣿⣿⣧⣀⠀⠀⠀⠀⠀⠀⠀⠀⠀⠀⠀⠀⠀⠀⠀⠀⠀⠀⣿⣿⣿⣿⣿⣿⣿⣿⣿⣿⣿⣿⣿⣿⣿⣿⣿⣿⣿⣿⣿⡇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⣿⣿⣿⣿⣿⣿⣿⣿⣿⣿⣿⣿⣿⣿⣿⣿⣿⣿⣿⣿⣿⣿⣿⣿⣿⣿⣿⣿⣿⣿⣿⣿⣿⣿⣿⣿⣿⠃⠀⠀⠀⠀⠀⠀⠀⠀⠀⠉⠛⠿⢿⠀⠀⠀⠀⠀⠀⠀⠀⠀⠀⠀⠀⠀⠀⠀⠀⠀⠀⣿⣿⣿⣿⣿⣿⣿⣿⣿⣿⣿⣿⣿⣿⣿⣿⣿⣿⣿⣿⣿⡇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⣿⣿⣿⣿⣿⣿⣿⣿⣿⣿⣿⣿⣿⣿⣿⣿⣿⣿⣿⣿⣿⣿⣿⣿⣿⣿⣿⣿⣿⣿⣿⣿⣿⣿⣿⣿⣷⡆⠀⢀⡀⠀⠀⠀⠀⠀⠀⠀⠀⠀⠀⠀⠀⠀⠀⠀⠀⠀⠀⠀⠀⠀⠀⠀⠀⠀⠀⢀⣾⣿⣿⣿⣿⣿⣿⣿⣿⣿⣿⣿⣿⣿⣿⣿⣿⣿⣿⣿⣿⣿⡇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⣿⣿⣿⣿⣿⣿⣿⣿⣿⣿⣿⣿⣿⣿⣿⣿⣿⣿⣿⣿⣿⣿⣿⣿⣿⣿⣿⣿⣿⣿⣿⣿⣿⣿⣿⣿⣿⠁⠀⢸⡇⠀⠀⠀⠀⠀⠀⠀⠀⠀⠀⠀⠀⠀⠀⠀⠀⠀⠀⠀⠀⠀⠀⠀⠀⠀⠀⣼⣿⣿⣿⣿⣿⣿⣿⣿⣿⣿⣿⣿⣿⣿⣿⣿⣿⣿⣿⣿⣿⣿⡇</a:t>
            </a:r>
            <a:br/>
            <a:r>
              <a:t>⣿⣿⣿⣿⣿⣿⣿⣿⣿⣿⣿⣿⣿⣿⣿⣿⣿⣿⣿⣿⣿⣿⣿⣿⣿⣿⣿⣿⣿⣿⣿⣿⣿⣿⣿⣿⡟⠀⠀⡿⠀⠀⠀⠀⠀⠀⠀⠀⠀⠀⠀⠀⠀⠀⠀⠀⠀⠀⠀⠀⠀⠀⠀⠀⠀⠀⠀⢿⣿⣿⣿⣿⣿⣿⣿⣿⣿⣿⣿⣿⣿⣿⣿⣿⣿⣿⣿⣿⣿⣿⡇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⣿⣿⣿⣿⣿⣿⣿⣿⣿⣿⣿⣿⣿⣿⣿⣿⣿⣿⣿⣿⣿⣿⣿⣿⣿⣿⣿⣿⣿⣿⣿⣿⣿⣿⣿⣿⠃⠀⢸⠇⠀⠀⠀⠀⠀⠀⠀⠀⠀⠀⠀⠀⠀⠀⠀⠀⠀⠀⠀⠀⠀⠀⠀⠀⠀⠀⠀⠈⣿⣿⣿⣿⣿⣿⣿⣿⣿⣿⣿⣿⣿⣿⣿⣿⣿⣿⣿⣿⣿⣿⡇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⣿⣿⣿⣿⣿⣿⣿⣿⣿⣿⣿⣿⣿⣿⣿⣿⣿⣿⣿⣿⣿⣿⣿⣿⣿⣿⣿⣿⣿⣿⣿⣿⣿⣿⣿⡿⠀⠀⡾⠀⠀⠀⠀⠀⠀⠀⠀⠀⠀⠀⠀⠀⠀⠀⠀⠀⠀⠀⠀⠀⠀⠀⠀⠀⠀⠀⠀⠀⢹⣿⣿⣿⣿⣿⣿⣿⣿⣿⣿⣿⣿⣿⣿⣿⣿⣿⣿⣿⣿⣿⡇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⣿⣿⣿⣿⣿⣿⣿⣿⣿⣿⣿⣿⣿⣿⣿⣿⣿⣿⣿⣿⣿⣿⣿⣿⣿⣿⣿⣿⣿⣿⣿⣿⣿⣿⣿⣿⣿⣿⣿⣿⣿⣿⣿⣿⣿⣿⣿⣿⠉⠀⠉⢻⣿⣿⣿⣿⣿⣿⣿⣿⣿⣿⣿⣿⣿⣿⣿⣿⣿⣿⣿⣿⣿⣿⣿⣿⣿⣿⣿⣿⣿⣿⣿⣿⣿⣿⣿⣿⣿⣿⡇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⣿⣿⣿⣿⣿⣿⣿⣿⣿⣿⣿⣿⣿⣿⣿⣿⣿⣿⣿⣿⣿⣿⣿⣿⣿⣿⣿⣿⣿⣿⣿⣿⣿⣿⣿⣿⣿⣿⣿⣿⣿⣿⣿⣿⣿⣿⣿⡏⠀⠀⢰⣿⣿⣿⣿⣿⣿⣿⣿⣿⣿⣿⣿⣿⣿⣿⣿⣿⣿⣿⣿⣿⣿⣿⣿⣿⣿⣿⣿⣿⣿⣿⣿⣿⣿⣿⣿⣿⣿⣿⡇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⣿⣿⣿⣿⣿⣿⣿⣿⣿⣿⣿⣿⣿⣿⣿⣿⣿⣿⣿⣿⣿⣿⣿⣿⣿⣿⣿⣿⣿⣿⣿⣿⣿⣿⣿⣿⣿⣿⣿⣿⣿⣿⣿⣿⣿⣿⣿⠇⠀⠀⣾⣿⣿⣿⣿⣿⣿⣿⣿⣿⣿⣿⣿⣿⣿⣿⣿⣿⣿⣿⣿⣿⣿⣿⣿⣿⣿⣿⣿⣿⣿⣿⣿⣿⣿⣿⣿⣿⣿⣿⡇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⣿⣿⣿⣿⣿⣿⣿⣿⣿⣿⣿⣿⣿⣿⣿⣿⣿⣿⣿⣿⣿⣿⣿⣿⣿⣿⣿⣿⣿⣿⣿⣿⣿⣿⣿⣿⣿⣿⣿⣿⣿⣿⣿⣿⣿⣿⡿⠀⠀⢰⣿⣿⣿⣿⣿⡿⠋⠉⠀⠀⠀⠀⠀⠀⠀⠈⠉⠛⢿⣿⣿⣿⣿⣿⣿⣿⣿⣿⣿⣿⣿⣿⣿⣿⣿⣿⣿⣿⣿⣿⡇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⣿⣿⣿⣿⣿⣿⣿⣿⣿⣿⣿⣿⣿⣿⣿⣿⣿⣿⣿⣿⣿⣿⣿⣿⣿⣿⣿⣿⣿⣿⣿⣿⣿⣿⣿⣿⣿⣿⣿⣿⣿⣿⣿⣿⣿⣿⡇⠀⠀⣼⣿⣿⣿⡿⠃⠀⠀⠀⠀⠀⠀⠀⠀⠀⠀⠀⠀⠀⠀⠈⢿⣿⣿⣿⣿⣿⣿⣿⣿⣿⣿⣿⣿⣿⣿⣿⣿⣿⣿⣿⡇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⣿⣿⣿⣿⣿⣿⣿⣿⣿⣿⣿⣿⣿⣿⣿⣿⣿⣿⣿⣿⣿⣿⣿⣿⣿⣿⣿⣿⣿⣿⣿⣿⣿⣿⣿⣿⣿⣿⣿⣿⣿⣿⣿⣿⣿⣿⠁⠀⢠⣿⣿⣿⠋⠀⠀⠀⠀⠀⠀⠀⠀⠀⠀⠀⠀⠀⠀⠀⠀⠀⠀⢿⣿⣿⣿⣿⣿⣿⣿⣿⣿⣿⣿⣿⣿⣿⣿⣿⣿⣿⡇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⣿⣿⣿⣿⣿⣿⣿⣿⣿⣿⣿⣿⣿⣿⣿⣿⣿⣿⣿⣿⣿⣿⣿⣿⣿⣿⣿⣿⣿⣿⣿⣿⣿⣿⣿⣿⣿⣿⣿⣿⣿⣿⣿⣿⣿⡿⠀⠀⣸⣿⣿⣷⠀⠀⠀⠀⠀⠀⠀⠀⠀⠀⠀⠀⠀⠀⠀⠀⠀⠀⠀⠸⣿⣿⣿⣿⣿⣿⣿⣿⣿⣿⣿⣿⣿⣿⣿⣿⣿⣿⡇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⣿⣿⣿⣿⣿⣿⣿⣿⣿⣿⣿⣿⣿⣿⣿⣿⣿⣿⣿⣿⣿⣿⣿⣿⣿⣿⣿⣿⣿⣿⣿⣿⣿⣿⣿⣿⣿⣿⣿⣿⣿⣿⣿⣿⣿⡇⠀⠀⣿⣿⣿⣿⡄⠀⠀⠀⠀⠀⠀⠀⠀⠀⠀⠀⠀⠀⠀⠀⠀⠀⠀⠀⢿⣿⣿⣿⣿⣿⣿⣿⣿⣿⣿⣿⣿⣿⣿⣿⣿⣿⡇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⣿⣿⣿⣿⣿⣿⣿⣿⣿⣿⣿⣿⣿⣿⣿⣿⣿⣿⣿⣿⣿⣿⣿⣿⣿⣿⣿⣿⣿⣿⣿⣿⣿⣿⣿⣿⣿⣿⣿⣿⣿⣿⣿⡿⠛⠀⠀⠸⣿⣿⣿⣿⣿⡧⠀⠀⠀⠀⠀⠀⠀⠀⠀⠀⠀⠀⠀⠀⠀⠀⠀⠀⢸⣿⣿⣿⣿⣿⣿⣿⣿⣿⣿⣿⣿⣿⣿⣿⣿⣿⡇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⣿⣿⣿⣿⣿⣿⣿⣿⣿⣿⣿⣿⣿⣿⣿⣿⣿⣿⣿⣿⣿⣿⣿⣿⣿⣿⣿⣿⣿⣿⣿⣿⣿⣿⣿⣿⣿⣿⣿⣿⣿⣿⣿⡇⠀⠀⠀⠀⠈⢻⣿⣿⣧⡀⠀⠀⠀⠀⠀⠀⠀⠀⠀⠀⠀⠀⠀⠀⠀⠀⠀⠀⢸⣿⣿⣿⣿⣿⣿⣿⣿⣿⣿⣿⣿⣿⣿⣿⣿⣿⡇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⣿⣿⣿⣿⣿⣿⣿⣿⣿⣿⣿⣿⣿⣿⣿⣿⣿⣿⣿⣿⣿⣿⣿⣿⣿⣿⣿⣿⣿⣿⣿⣿⣿⣿⣿⣿⣿⣿⣿⣿⣿⣿⣿⠇⠀⠀⠀⠀⠀⠀⣿⣿⣿⡆⠀⠀⠀⠀⠀⠀⠀⠀⠀⠀⠀⠀⠀⠀⠀⠀⠀⠀⢸⣿⣿⣿⣿⣿⣿⣿⣿⣿⣿⣿⣿⣿⣿⣿⣿⣿⡇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⣿⣿⣿⣿⣿⣿⣿⣿⣿⣿⣿⣿⣿⣿⣿⣿⣿⣿⣿⣿⣿⣿⣿⣿⣿⣿⣿⣿⣿⣿⣿⣿⣿⣿⣿⣿⣿⣿⣿⣿⣿⣿⣿⡄⠀⠀⠀⠀⠀⠀⠸⣿⣿⣿⣀⡀⠀⠀⠀⠀⠀⠀⠀⠀⠀⠀⠀⠀⠀⠀⠀⠀⢸⣿⣿⣿⣿⣿⣿⣿⣿⣿⣿⣿⣿⣿⣿⣿⣿⣿⡇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⣿⣿⣿⣿⣿⣿⣿⣿⣿⣿⣿⣿⣿⣿⣿⣿⣿⣿⣿⣿⣿⣿⣿⣿⣿⣿⣿⣿⣿⣿⣿⣿⣿⣿⣿⣿⣿⣿⣿⣿⣿⣿⣿⠁⠀⢀⣦⣄⠀⠀⠀⠹⣿⣿⢿⠃⠀⠀⠀⠀⠀⠀⠀⠀⠀⠀⠀⠀⠀⠀⠀⠀⣾⣿⣿⣿⣿⣿⣿⣿⣿⣿⣿⣿⣿⣿⣿⣿⣿⣿⡇</a:t>
            </a:r>
            <a:br/>
            <a:r>
              <a:t>⣿⣿⣿⣿⣿⣿⣿⣿⣿⣿⣿⣿⣿⣿⣿⣿⣿⣿⣿⣿⣿⣿⣿⣿⣿⣿⣿⣿⣿⣿⣿⣿⣿⣿⣿⣿⣿⣿⣿⣿⣿⣿⡟⠀⠀⣼⣿⣿⣷⡀⠀⠀⠈⠉⠑⠀⠀⠀⠀⠀⠀⠀⠀⠀⠀⠀⠀⠀⠀⠀⠀⢰⣿⣿⣿⣿⣿⣿⣿⣿⣿⣿⣿⣿⣿⣿⣿⣿⣿⣿⡇</a:t>
            </a:r>
            <a:br/>
            <a:r>
              <a:t>⣿⣿⣿⣿⣿⣿⣿⣿⣿⣿⣿⣿⣿⣿⣿⣿⣿⣿⣿⣿⣿⣿⣿⣿⣿⣿⣿⣿⣿⣿⣿⣿⣿⣿⣿⣿⣿⣿⣿⣿⣿⣿⠃⠀⢠⣿⡿⠛⠛⠃⠀⠀⠀⠀⠀⠀⠀⠀⠀⠀⠀⠀⠀⠀⠀⠀⠀⠀⠀⠀⠀⣸⣿⣿⣿⣿⣿⣿⣿⣿⣿⣿⣿⣿⣿⣿⣿⣿⣿⣿⡇</a:t>
            </a:r>
            <a:br/>
            <a:r>
              <a:t>⣿⣿⣿⣿⣿⣿⣿⣿⣿⣿⣿⣿⣿⣿⣿⣿⣿⣿⣿⣿⣿⣿⣿⣿⣿⣿⣿⣿⣿⣿⣿⣿⣿⣿⣿⣿⣿⣿⣿⣿⣿⡟⠀⠀⣼⣿⠀⠀⠀⠀⠀⠀⠀⠀⠀⠀⠀⠀⠀⠀⠀⠀⠀⠀⠀⠀⠀⠀⠀⠀⠀⣿⣿⣿⣿⣿⣿⣿⣿⣿⣿⣿⣿⣿⣿⣿⣿⣿⣿⣿⡇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⣿⣿⣿⣿⣿⣿⣿⣿⣿⣿⣿⣿⣿⣿⣿⣿⣿⣿⣿⣿⣿⣿⣿⣿⣿⣿⣿⣿⣿⣿⣿⣿⣿⣿⣿⣿⣿⣿⣿⣿⣿⠃⠀⢠⣿⣿⠀⠀⠀⠀⠀⠀⠀⠀⠀⠀⠀⠀⠀⠀⠀⠀⠀⠀⠀⠀⠀⠀⠀⠀⠀⣿⣿⣿⣿⣿⣿⣿⣿⣿⣿⣿⣿⣿⣿⣿⣿⣿⣿⣿⡇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⣿⣿⣿⣿⣿⣿⣿⣿⣿⣿⣿⣿⣿⣿⣿⣿⣿⣿⣿⣿⣿⣿⣿⣿⣿⣿⣿⣿⣿⣿⣿⣿⣿⣿⣿⣿⣿⣿⣿⣿⡟⠀⠀⣼⣿⣿⡆⠀⠀⠀⠀⠀⠀⠀⠀⠀⠀⠀⠀⠀⠀⠀⠀⠀⠀⠀⠀⠀⠀⠀⢸⣿⣿⣿⣿⣿⣿⣿⣿⣿⣿⣿⣿⣿⣿⣿⣿⣿⣿⣿⡇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⣿⣿⣿⣿⣿⣿⣿⣿⣿⣿⣿⣿⣿⣿⣿⣿⣿⣿⣿⣿⣿⣿⣿⣿⣿⣿⣿⣿⣿⣿⣿⣿⣿⣿⣿⣿⣿⣿⣿⣿⠃⠀⢠⣿⣿⣿⣷⠀⠀⠀⠀⠀⠀⠀⠀⠀⠀⠀⠀⠀⠀⠀⠀⠀⠀⠀⠀⠀⠀⠀⢸⣿⣿⣿⣿⣿⣿⣿⣿⣿⣿⣿⣿⣿⣿⣿⣿⣿⣿⣿⡇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⣿⣿⣿⣿⣿⣿⣿⣿⣿⣿⣿⣿⣿⣿⣿⣿⣿⣿⣿⣿⣿⣿⣿⣿⣿⣿⣿⣿⣿⣿⣿⣿⣿⣿⣿⣿⣿⣿⣿⡟⠀⠀⣼⣿⣿⣿⣿⣆⠀⠀⠀⠀⠀⠀⠀⠀⠀⠀⠀⠀⠀⠀⠀⠀⠀⠀⠀⠀⠀⠀⢸⣿⣿⣿⣿⣿⣿⣿⣿⣿⣿⣿⣿⣿⣿⣿⣿⣿⣿⣿⡇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⣿⣿⣿⣿⣿⣿⣿⣿⣿⣿⣿⣿⣿⣿⣿⣿⣿⣿⣿⣿⣿⣿⣿⣿⣿⣿⣿⣿⣿⣿⣿⣿⣿⣿⣿⣿⣿⣿⡿⠀⠀⠀⣿⣿⣿⣿⣿⣿⡄⠀⠀⠀⠀⠀⠀⠀⠀⠀⠀⠀⠀⠀⠀⠀⠀⠀⠀⠀⠀⠀⢸⣿⣿⣿⣿⣿⣿⣿⣿⣿⣿⣿⣿⣿⣿⣿⣿⣿⣿⣿⡇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⣿⣿⣿⣿⣿⣿⣿⣿⣿⣿⣿⣿⣿⣿⣿⣿⣿⣿⣿⣿⣿⣿⣿⣿⣿⣿⣿⣿⣿⣿⣿⣿⣿⣿⣿⣿⣿⡿⠇⠀⠀⢰⣿⣿⣿⣿⣿⣿⣿⡀⠀⠀⠀⠀⠀⠀⠀⠀⠀⠀⠀⠀⠀⠀⠀⠀⠀⠀⠀⠀⢸⣿⣿⣿⣿⣿⣿⣿⣿⣿⣿⣿⣿⣿⣿⣿⣿⣿⣿⣿⡇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⣿⣿⣿⣿⣿⣿⣿⣿⣿⣿⣿⣿⣿⣿⣿⣿⣿⣿⣿⣿⣿⣿⣿⣿⣿⣿⣿⣿⣿⣿⣿⣿⣿⣿⣿⣿⣿⠀⠀⠀⠀⠀⠈⠉⠉⠛⠻⢿⣿⣷⣄⠀⠀⠀⠀⠀⠀⠀⠀⠀⠀⠀⠀⠀⠀⠀⠀⠀⠀⠀⢸⣿⣿⣿⣿⣿⣿⣿⣿⣿⣿⣿⣿⣿⣿⣿⣿⣿⣿⣿⡇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⣿⣿⣿⣿⣿⣿⣿⣿⣿⣿⣿⣿⣿⣿⣿⣿⣿⣿⣿⣿⣿⣿⣿⣿⣿⣿⣿⣿⣿⣿⣿⣿⣿⣿⣿⣿⡟⠀⠀⠀⠀⠀⠀⠀⠀⠀⠀⠀⠈⠙⠛⠀⠀⠀⠀⠀⠀⠀⠀⠀⠀⠀⠀⠀⠀⠀⠀⠀⠀⠀⣾⣿⣿⣿⣿⣿⣿⣿⣿⣿⣿⣿⣿⣿⣿⣿⣿⣿⣿⣿⡇</a:t>
            </a:r>
            <a:br/>
            <a:r>
              <a:t>⣿⣿⣿⣿⣿⣿⣿⣿⣿⣿⣿⣿⣿⣿⣿⣿⣿⣿⣿⣿⣿⣿⣿⣿⣿⣿⣿⣿⣿⣿⣿⣿⣿⣿⣿⣟⠀⠀⠀⠀⠀⠀⠀⠀⠀⠀⠀⠀⠀⠀⠀⠀⠀⠀⠀⠀⠀⠀⠀⠀⠀⠀⠀⠀⠀⠀⠀⠀⠀⢀⣿⣿⣿⣿⣿⣿⣿⣿⣿⣿⣿⣿⣿⣿⣿⣿⣿⣿⣿⣿⡇</a:t>
            </a:r>
            <a:br/>
            <a:r>
              <a:t>⣿⣿⣿⣿⣿⣿⣿⣿⣿⣿⣿⣿⣿⣿⣿⣿⣿⣿⣿⣿⣿⣿⣿⣿⣿⣿⣿⣿⣿⣿⣿⣿⣿⣿⣿⣿⣿⠀⠀⢠⡄⠀⠀⠀⠀⠀⠀⠀⠀⠀⠀⠀⠀⠀⠀⠀⠀⠀⠀⠀⠀⠀⠀⠀⠀⠀⠀⠀⠀⣼⣿⣿⣿⣿⣿⣿⣿⣿⣿⣿⣿⣿⣿⣿⣿⣿⣿⣿⣿⣿⡇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⣿⣿⣿⣿⣿⣿⣿⣿⣿⣿⣿⣿⣿⣿⣿⣿⣿⣿⣿⣿⣿⣿⣿⣿⣿⣿⣿⣿⣿⣿⣿⣿⣿⣿⣿⣿⡟⠀⠀⣾⠃⠀⠀⠀⠀⠀⠀⠀⠀⠀⠀⠀⠀⠀⠀⠀⠀⠀⠀⠀⠀⠀⠀⠀⠀⠀⠀⠀⣰⣿⣿⣿⣿⣿⣿⣿⣿⣿⣿⣿⣿⣿⣿⣿⣿⣿⣿⣿⣿⣿⡇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⣿⣿⣿⣿⣿⣿⣿⣿⣿⣿⣿⣿⣿⣿⣿⣿⣿⣿⣿⣿⣿⣿⣿⣿⣿⣿⣿⣿⣿⣿⣿⣿⣿⣿⣿⣿⠃⠀⢠⡟⠀⠀⠀⠀⠀⠀⠀⠀⠀⠀⠀⠀⠀⠀⠀⠀⠀⠀⠀⠀⠀⠀⠀⠀⠀⠀⠀⠈⣿⣿⣿⣿⣿⣿⣿⣿⣿⣿⣿⣿⣿⣿⣿⣿⣿⣿⣿⣿⣿⣿⡇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⣿⣿⣿⣿⣿⣿⣿⣿⣿⣿⣿⣿⣿⣿⣿⣿⣿⣿⣿⣿⣿⣿⣿⣿⣿⣿⣿⣿⣿⣿⣿⣿⣿⣿⣿⡿⠀⠀⣸⠃⠀⠀⠀⠀⠀⠀⠀⠀⠀⠀⠀⠀⠀⠀⠀⠀⠀⠀⠀⠀⠀⠀⠀⠀⠀⠀⠀⠀⠸⣿⣿⣿⣿⣿⣿⣿⣿⣿⣿⣿⣿⣿⣿⣿⣿⣿⣿⣿⣿⣿⡇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⣿⣿⣿⣿⣿⣿⣿⣿⣿⣿⣿⣿⣿⣿⣿⣿⣿⣿⣿⣿⣿⣿⣿⣿⣿⣿⣿⣿⣿⣿⣿⣿⣿⣿⣿⣿⣿⣿⣿⣿⣿⣿⣿⣿⣿⣿⣿⠟⠛⠛⢻⣿⣿⣿⣿⣿⣿⣿⣿⣿⣿⣿⣿⣿⣿⣿⣿⣿⣿⣿⣿⣿⣿⣿⣿⣿⣿⣿⣿⣿⣿⣿⣿⣿⣿⣿⣿⣿⣿⣿⡇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⣿⣿⣿⣿⣿⣿⣿⣿⣿⣿⣿⣿⣿⣿⣿⣿⣿⣿⣿⣿⣿⣿⣿⣿⣿⣿⣿⣿⣿⣿⣿⣿⣿⣿⣿⣿⣿⣿⣿⣿⣿⣿⣿⣿⣿⣿⡟⠀⠀⢠⣿⣿⣿⣿⣿⣿⣿⠿⠟⠛⠛⠛⠛⠛⠛⠛⠿⠿⣿⣿⣿⣿⣿⣿⣿⣿⣿⣿⣿⣿⣿⣿⣿⣿⣿⣿⣿⣿⣿⣿⡇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⣿⣿⣿⣿⣿⣿⣿⣿⣿⣿⣿⣿⣿⣿⣿⣿⣿⣿⣿⣿⣿⣿⣿⣿⣿⣿⣿⣿⣿⣿⣿⣿⣿⣿⣿⣿⣿⣿⣿⣿⣿⣿⣿⣿⣿⣿⠇⠀⠀⣸⣿⣿⣿⣿⣿⠟⠁⠀⠀⠀⠀⠀⠀⠀⠀⠀⠀⠀⠀⠉⠻⣿⣿⣿⣿⣿⣿⣿⣿⣿⣿⣿⣿⣿⣿⣿⣿⣿⣿⣿⡇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⣿⣿⣿⣿⣿⣿⣿⣿⣿⣿⣿⣿⣿⣿⣿⣿⣿⣿⣿⣿⣿⣿⣿⣿⣿⣿⣿⣿⣿⣿⣿⣿⣿⣿⣿⣿⣿⣿⣿⣿⣿⣿⣿⣿⣿⣿⠀⠀⢀⣿⣿⣿⣿⠟⠁⠀⠀⠀⠀⠀⠀⠀⠀⠀⠀⠀⠀⠀⠀⠀⠀⠈⢻⣿⣿⣿⣿⣿⣿⣿⣿⣿⣿⣿⣿⣿⣿⣿⣿⣿⡇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⣿⣿⣿⣿⣿⣿⣿⣿⣿⣿⣿⣿⣿⣿⣿⣿⣿⣿⣿⣿⣿⣿⣿⣿⣿⣿⣿⣿⣿⣿⣿⣿⣿⣿⣿⣿⣿⣿⣿⣿⣿⣿⣿⣿⣿⡏⠀⠀⢸⣿⣿⣟⡁⠀⠀⠀⠀⠀⠀⠀⠀⠀⠀⠀⠀⠀⠀⠀⠀⠀⠀⠀⠀⣿⣿⣿⣿⣿⣿⣿⣿⣿⣿⣿⣿⣿⣿⣿⣿⣿⡇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⣿⣿⣿⣿⣿⣿⣿⣿⣿⣿⣿⣿⣿⣿⣿⣿⣿⣿⣿⣿⣿⣿⣿⣿⣿⣿⣿⣿⣿⣿⣿⣿⣿⣿⣿⣿⣿⣿⣿⣿⣿⣿⣿⣿⣿⠇⠀⠀⣾⣿⣿⣿⡅⠀⠀⠀⠀⠀⠀⠀⠀⠀⠀⠀⠀⠀⠀⠀⠀⠀⠀⠀⠀⠘⣿⣿⣿⣿⣿⣿⣿⣿⣿⣿⣿⣿⣿⣿⣿⣿⡇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⣿⣿⣿⣿⣿⣿⣿⣿⣿⣿⣿⣿⣿⣿⣿⣿⣿⣿⣿⣿⣿⣿⣿⣿⣿⣿⣿⣿⣿⣿⣿⣿⣿⣿⣿⣿⣿⣿⣿⣿⣿⣿⣿⣿⣿⠀⠀⢠⣿⣿⣿⣿⣧⣄⠀⠀⠀⠀⠀⠀⠀⠀⠀⠀⠀⠀⠀⠀⠀⠀⠀⠀⠀⠀⢻⣿⣿⣿⣿⣿⣿⣿⣿⣿⣿⣿⣿⣿⣿⣿⡇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⣿⣿⣿⣿⣿⣿⣿⣿⣿⣿⣿⣿⣿⣿⣿⣿⣿⣿⣿⣿⣿⣿⣿⣿⣿⣿⣿⣿⣿⣿⣿⣿⣿⣿⣿⣿⣿⣿⣿⣿⣿⣿⣿⣿⠏⠀⠀⢸⣿⣿⣿⣿⣿⠟⠀⠀⠀⠀⠀⠀⠀⠀⠀⠀⠀⠀⠀⠀⠀⠀⠀⠀⠀⠀⢸⣿⣿⣿⣿⣿⣿⣿⣿⣿⣿⣿⣿⣿⣿⣿⡇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⣿⣿⣿⣿⣿⣿⣿⣿⣿⣿⣿⣿⣿⣿⣿⣿⣿⣿⣿⣿⣿⣿⣿⣿⣿⣿⣿⣿⣿⣿⣿⣿⣿⣿⣿⣿⣿⣿⣿⣿⣿⣿⣿⠀⠀⠀⠀⠈⠻⣿⣿⣿⣿⡄⠀⠀⠀⠀⠀⠀⠀⠀⠀⠀⠀⠀⠀⠀⠀⠀⠀⠀⠀⠀⠘⣿⣿⣿⣿⣿⣿⣿⣿⣿⣿⣿⣿⣿⣿⣿⡇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⣿⣿⣿⣿⣿⣿⣿⣿⣿⣿⣿⣿⣿⣿⣿⣿⣿⣿⣿⣿⣿⣿⣿⣿⣿⣿⣿⣿⣿⣿⣿⣿⣿⣿⣿⣿⣿⣿⣿⣿⣿⣿⣿⠀⠀⠀⠀⠀⠀⠹⣿⣿⣿⡇⠀⠀⠀⠀⠀⠀⠀⠀⠀⠀⠀⠀⠀⠀⠀⠀⠀⠀⠀⠀⢀⣿⣿⣿⣿⣿⣿⣿⣿⣿⣿⣿⣿⣿⣿⣿⡇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⣿⣿⣿⣿⣿⣿⣿⣿⣿⣿⣿⣿⣿⣿⣿⣿⣿⣿⣿⣿⣿⣿⣿⣿⣿⣿⣿⣿⣿⣿⣿⣿⣿⣿⣿⣿⣿⣿⣿⣿⣿⣿⡇⠀⠀⠀⠀⠀⠀⠀⣿⣿⣿⣿⣀⠀⠀⠀⠀⠀⠀⠀⠀⠀⠀⠀⠀⠀⠀⠀⠀⠀⠀⠀⢸⣿⣿⣿⣿⣿⣿⣿⣿⣿⣿⣿⣿⣿⣿⣿⡇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⣿⣿⣿⣿⣿⣿⣿⣿⣿⣿⣿⣿⣿⣿⣿⣿⣿⣿⣿⣿⣿⣿⣿⣿⣿⣿⣿⣿⣿⣿⣿⣿⣿⣿⣿⣿⣿⣿⣿⣿⣿⣿⣷⠀⠀⠀⠀⠀⠀⠀⠘⣿⣿⣿⡿⡏⠀⠀⠀⠀⠀⠀⠀⠀⠀⠀⠀⠀⠀⠀⠀⠀⠀⠀⢸⣿⣿⣿⣿⣿⣿⣿⣿⣿⣿⣿⣿⣿⣿⣿⡇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⣿⣿⣿⣿⣿⣿⣿⣿⣿⣿⣿⣿⣿⣿⣿⣿⣿⣿⣿⣿⣿⣿⣿⣿⣿⣿⣿⣿⣿⣿⣿⣿⣿⣿⣿⣿⣿⣿⣿⣿⣿⣿⡇⠀⠀⣸⣷⣦⡀⠀⠀⠹⣿⣿⣿⠂⠀⠀⠀⠀⠀⠀⠀⠀⠀⠀⠀⠀⠀⠀⠀⠀⠀⠀⣿⣿⣿⣿⣿⣿⣿⣿⣿⣿⣿⣿⣿⣿⣿⣿⡇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⣿⣿⣿⣿⣿⣿⣿⣿⣿⣿⣿⣿⣿⣿⣿⣿⣿⣿⣿⣿⣿⣿⣿⣿⣿⣿⣿⣿⣿⣿⣿⣿⣿⣿⣿⣿⣿⣿⣿⣿⣿⣿⠀⠀⢀⣿⣿⣿⣷⠀⠀⠀⠈⠉⠉⠀⠀⠀⠀⠀⠀⠀⠀⠀⠀⠀⠀⠀⠀⠀⠀⠀⠀⢰⣿⣿⣿⣿⣿⣿⣿⣿⣿⣿⣿⣿⣿⣿⣿⣿⡇</a:t>
            </a:r>
            <a:br/>
            <a:r>
              <a:t>⣿⣿⣿⣿⣿⣿⣿⣿⣿⣿⣿⣿⣿⣿⣿⣿⣿⣿⣿⣿⣿⣿⣿⣿⣿⣿⣿⣿⣿⣿⣿⣿⣿⣿⣿⣿⣿⣿⣿⣿⣿⡏⠀⠀⣸⣿⡿⠛⠛⠃⠀⠀⠀⠀⠀⠀⠀⠀⠀⠀⠀⠀⠀⠀⠀⠀⠀⠀⠀⠀⠀⠀⠀⣾⣿⣿⣿⣿⣿⣿⣿⣿⣿⣿⣿⣿⣿⣿⣿⣿⡇</a:t>
            </a:r>
            <a:br/>
            <a:r>
              <a:t>⣿⣿⣿⣿⣿⣿⣿⣿⣿⣿⣿⣿⣿⣿⣿⣿⣿⣿⣿⣿⣿⣿⣿⣿⣿⣿⣿⣿⣿⣿⣿⣿⣿⣿⣿⣿⣿⣿⣿⣿⣿⠁⠀⢀⣿⡟⠀⠀⠀⠀⠀⠀⠀⠀⠀⠀⠀⠀⠀⠀⠀⠀⠀⠀⠀⠀⠀⠀⠀⠀⠀⠀⢀⣿⣿⣿⣿⣿⣿⣿⣿⣿⣿⣿⣿⣿⣿⣿⣿⣿⡇</a:t>
            </a:r>
            <a:br/>
            <a:r>
              <a:t>⣿⣿⣿⣿⣿⣿⣿⣿⣿⣿⣿⣿⣿⣿⣿⣿⣿⣿⣿⣿⣿⣿⣿⣿⣿⣿⣿⣿⣿⣿⣿⣿⣿⣿⣿⣿⣿⣿⣿⣿⡏⠀⠀⣸⣿⣧⠀⠀⠀⠀⠀⠀⠀⠀⠀⠀⠀⠀⠀⠀⠀⠀⠀⠀⠀⠀⠀⠀⠀⠀⠀⠀⢸⣿⣿⣿⣿⣿⣿⣿⣿⣿⣿⣿⣿⣿⣿⣿⣿⣿⡇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⣿⣿⣿⣿⣿⣿⣿⣿⣿⣿⣿⣿⣿⣿⣿⣿⣿⣿⣿⣿⣿⣿⣿⣿⣿⣿⣿⣿⣿⣿⣿⣿⣿⣿⣿⣿⣿⣿⣿⣿⠃⠀⢀⣿⣿⣿⠀⠀⠀⠀⠀⠀⠀⠀⠀⠀⠀⠀⠀⠀⠀⠀⠀⠀⠀⠀⠀⠀⠀⠀⠀⠀⢸⣿⣿⣿⣿⣿⣿⣿⣿⣿⣿⣿⣿⣿⣿⣿⣿⣿⡇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⣿⣿⣿⣿⣿⣿⣿⣿⣿⣿⣿⣿⣿⣿⣿⣿⣿⣿⣿⣿⣿⣿⣿⣿⣿⣿⣿⣿⣿⣿⣿⣿⣿⣿⣿⣿⣿⣿⣿⡟⠀⠀⣸⣿⣿⣿⡆⠀⠀⠀⠀⠀⠀⠀⠀⠀⠀⠀⠀⠀⠀⠀⠀⠀⠀⠀⠀⠀⠀⠀⠀⠀⢸⣿⣿⣿⣿⣿⣿⣿⣿⣿⣿⣿⣿⣿⣿⣿⣿⣿⡇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⣿⣿⣿⣿⣿⣿⣿⣿⣿⣿⣿⣿⣿⣿⣿⣿⣿⣿⣿⣿⣿⣿⣿⣿⣿⣿⣿⣿⣿⣿⣿⣿⣿⣿⣿⣿⣿⣿⣿⠁⠀⠀⣿⣿⣿⣿⣷⠀⠀⠀⠀⠀⠀⠀⠀⠀⠀⠀⠀⠀⠀⠀⠀⠀⠀⠀⠀⠀⠀⠀⠀⠀⢸⣿⣿⣿⣿⣿⣿⣿⣿⣿⣿⣿⣿⣿⣿⣿⣿⣿⡇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⣿⣿⣿⣿⣿⣿⣿⣿⣿⣿⣿⣿⣿⣿⣿⣿⣿⣿⣿⣿⣿⣿⣿⣿⣿⣿⣿⣿⣿⣿⣿⣿⣿⣿⣿⣿⣿⣿⠏⠀⠀⢸⣿⣿⣿⣿⣿⣇⠀⠀⠀⠀⠀⠀⠀⠀⠀⠀⠀⠀⠀⠀⠀⠀⠀⠀⠀⠀⠀⠀⠀⠀⢸⣿⣿⣿⣿⣿⣿⣿⣿⣿⣿⣿⣿⣿⣿⣿⣿⣿⡇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⣿⣿⣿⣿⣿⣿⣿⣿⣿⣿⣿⣿⣿⣿⣿⣿⣿⣿⣿⣿⣿⣿⣿⣿⣿⣿⣿⣿⣿⣿⣿⣿⣿⣿⣿⣿⣿⡿⠀⠀⠀⣸⣿⣿⣿⣿⣿⣿⡆⠀⠀⠀⠀⠀⠀⠀⠀⠀⠀⠀⠀⠀⠀⠀⠀⠀⠀⠀⠀⠀⠀⠀⠈⣿⣿⣿⣿⣿⣿⣿⣿⣿⣿⣿⣿⣿⣿⣿⣿⣿⡇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⣿⣿⣿⣿⣿⣿⣿⣿⣿⣿⣿⣿⣿⣿⣿⣿⣿⣿⣿⣿⣿⣿⣿⣿⣿⣿⣿⣿⣿⣿⣿⣿⣿⣿⣿⣿⡇⠀⠀⠀⠀⠉⠙⠛⠛⠻⠿⣿⣿⡄⠀⠀⠀⠀⠀⠀⠀⠀⠀⠀⠀⠀⠀⠀⠀⠀⠀⠀⠀⠀⠀⠀⠀⣿⣿⣿⣿⣿⣿⣿⣿⣿⣿⣿⣿⣿⣿⣿⣿⣿⡇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⣿⣿⣿⣿⣿⣿⣿⣿⣿⣿⣿⣿⣿⣿⣿⣿⣿⣿⣿⣿⣿⣿⣿⣿⣿⣿⣿⣿⣿⣿⣿⣿⣿⣿⣿⣿⠁⠀⠀⠀⠀⠀⠀⠀⠀⠀⠀⠀⠉⠛⠀⠀⠀⠀⠀⠀⠀⠀⠀⠀⠀⠀⠀⠀⠀⠀⠀⠀⠀⠀⠀⠀⢠⣿⣿⣿⣿⣿⣿⣿⣿⣿⣿⣿⣿⣿⣿⣿⣿⣿⡇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⣿⣿⣿⣿⣿⣿⣿⣿⣿⣿⣿⣿⣿⣿⣿⣿⣿⣿⣿⣿⣿⣿⣿⣿⣿⣿⣿⣿⣿⣿⣿⣿⣿⣿⣿⣤⡀⠀⠀⠀⠀⠀⠀⠀⠀⠀⠀⠀⠀⠀⠀⠀⠀⠀⠀⠀⠀⠀⠀⠀⠀⠀⠀⠀⠀⠀⠀⠀⠀⠀⠀⠀⣸⣿⣿⣿⣿⣿⣿⣿⣿⣿⣿⣿⣿⣿⣿⣿⣿⣿⡇</a:t>
            </a:r>
            <a:br/>
            <a:r>
              <a:t>⣿⣿⣿⣿⣿⣿⣿⣿⣿⣿⣿⣿⣿⣿⣿⣿⣿⣿⣿⣿⣿⣿⣿⣿⣿⣿⣿⣿⣿⣿⣿⣿⣿⣿⣿⣿⡇⠀⠀⣾⠃⠀⠀⠀⠀⠀⠀⠀⠀⠀⠀⠀⠀⠀⠀⠀⠀⠀⠀⠀⠀⠀⠀⠀⠀⠀⠀⠀⠀⠀⠀⢠⣿⣿⣿⣿⣿⣿⣿⣿⣿⣿⣿⣿⣿⣿⣿⣿⣿⣿⡇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⣿⣿⣿⣿⣿⣿⣿⣿⣿⣿⣿⣿⣿⣿⣿⣿⣿⣿⣿⣿⣿⣿⣿⣿⣿⣿⣿⣿⣿⣿⣿⣿⣿⣿⣿⣿⠀⠀⢰⡿⠀⠀⠀⠀⠀⠀⠀⠀⠀⠀⠀⠀⠀⠀⠀⠀⠀⠀⠀⠀⠀⠀⠀⠀⠀⠀⠀⠀⠀⠀⢀⣾⣿⣿⣿⣿⣿⣿⣿⣿⣿⣿⣿⣿⣿⣿⣿⣿⣿⣿⡇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⣿⣿⣿⣿⣿⣿⣿⣿⣿⣿⣿⣿⣿⣿⣿⣿⣿⣿⣿⣿⣿⣿⣿⣿⣿⣿⣿⣿⣿⣿⣿⣿⣿⣿⣿⣿⣿⣿⣿⣿⣿⣿⣿⣿⣿⣿⣿⠟⠛⠿⣿⣿⣿⣿⣿⣿⣿⣿⣿⣿⣿⣿⣿⣿⣿⣿⣿⣿⣿⣿⣿⣿⣿⣿⣿⣿⣿⣿⣿⣿⣿⣿⣿⣿⣿⣿⣿⣿⣿⣿⡇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⣿⣿⣿⣿⣿⣿⣿⣿⣿⣿⣿⣿⣿⣿⣿⣿⣿⣿⣿⣿⣿⣿⣿⣿⣿⣿⣿⣿⣿⣿⣿⣿⣿⣿⣿⣿⣿⣿⣿⣿⣿⣿⣿⣿⣿⣿⡇⠀⠀⢸⣿⣿⣿⣿⣿⣿⣿⠟⠋⠉⠉⠉⠉⠉⠉⠉⠙⠛⠻⢿⣿⣿⣿⣿⣿⣿⣿⣿⣿⣿⣿⣿⣿⣿⣿⣿⣿⣿⣿⣿⡇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⣿⣿⣿⣿⣿⣿⣿⣿⣿⣿⣿⣿⣿⣿⣿⣿⣿⣿⣿⣿⣿⣿⣿⣿⣿⣿⣿⣿⣿⣿⣿⣿⣿⣿⣿⣿⣿⣿⣿⣿⣿⣿⣿⣿⣿⣿⠀⠀⠀⣿⣿⣿⣿⣿⣿⠟⠁⠀⠀⠀⠀⠀⠀⠀⠀⠀⠀⠀⠀⠀⠈⠻⣿⣿⣿⣿⣿⣿⣿⣿⣿⣿⣿⣿⣿⣿⣿⣿⣿⣿⡇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⣿⣿⣿⣿⣿⣿⣿⣿⣿⣿⣿⣿⣿⣿⣿⣿⣿⣿⣿⣿⣿⣿⣿⣿⣿⣿⣿⣿⣿⣿⣿⣿⣿⣿⣿⣿⣿⣿⣿⣿⣿⣿⣿⣿⣿⡟⠀⠀⢰⣿⣿⣿⣿⠟⠁⠀⠀⠀⠀⠀⠀⠀⠀⠀⠀⠀⠀⠀⠀⠀⠀⠀⠈⢻⣿⣿⣿⣿⣿⣿⣿⣿⣿⣿⣿⣿⣿⣿⣿⣿⡇</a:t>
            </a:r>
            <a:br/>
            <a:r>
              <a:t>⣿⣿⣿⣿⣿⣿⣿⣿⣿⣿⣿⣿⣿⣿⣿⣿⣿⣿⣿⣿⣿⣿⣿⣿⣿⣿⣿⣿⣿⣿⣿⣿⣿⣿⣿⣿⣿⣿⣿⣿⣿⣿⣿⣿⣿⡇⠀⠀⣼⣿⣿⣿⡵⠀⠀⠀⠀⠀⠀⠀⠀⠀⠀⠀⠀⠀⠀⠀⠀⠀⠀⠀⠀⠀⣿⣿⣿⣿⣿⣿⣿⣿⣿⣿⣿⣿⣿⣿⣿⣿⡇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⣿⣿⣿⣿⣿⣿⣿⣿⣿⣿⣿⣿⣿⣿⣿⣿⣿⣿⣿⣿⣿⣿⣿⣿⣿⣿⣿⣿⣿⣿⣿⣿⣿⣿⣿⣿⣿⣿⣿⣿⣿⣿⣿⣿⣿⠀⠀⠀⣿⣿⣿⣿⡇⠀⠀⠀⠀⠀⠀⠀⠀⠀⠀⠀⠀⠀⠀⠀⠀⠀⠀⠀⠀⠀⠸⣿⣿⣿⣿⣿⣿⣿⣿⣿⣿⣿⣿⣿⣿⣿⡇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⣿⣿⣿⣿⣿⣿⣿⣿⣿⣿⣿⣿⣿⣿⣿⣿⣿⣿⣿⣿⣿⣿⣿⣿⣿⣿⣿⣿⣿⣿⣿⣿⣿⣿⣿⣿⣿⣿⣿⣿⣿⣿⣿⣿⡟⠀⠀⢸⣿⣿⣿⣿⣷⣆⠀⠀⠀⠀⠀⠀⠀⠀⠀⠀⠀⠀⠀⠀⠀⠀⠀⠀⠀⠀⠀⢻⣿⣿⣿⣿⣿⣿⣿⣿⣿⣿⣿⣿⣿⣿⡇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⣿⣿⣿⣿⣿⣿⣿⣿⣿⣿⣿⣿⣿⣿⣿⣿⣿⣿⣿⣿⣿⣿⣿⣿⣿⣿⣿⣿⣿⣿⣿⣿⣿⣿⣿⣿⣿⣿⣿⣿⣿⣿⣿⣿⡇⠀⠀⣼⣿⣿⣿⣿⣿⠛⠁⠀⠀⠀⠀⠀⠀⠀⠀⠀⠀⠀⠀⠀⠀⠀⠀⠀⠀⠀⠀⢸⣿⣿⣿⣿⣿⣿⣿⣿⣿⣿⣿⣿⣿⣿⡇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⣿⣿⣿⣿⣿⣿⣿⣿⣿⣿⣿⣿⣿⣿⣿⣿⣿⣿⣿⣿⣿⣿⣿⣿⣿⣿⣿⣿⣿⣿⣿⣿⣿⣿⣿⣿⣿⣿⣿⣿⣿⣿⣿⠁⠀⠀⠀⠙⢿⣿⣿⣿⣿⡆⠀⠀⠀⠀⠀⠀⠀⠀⠀⠀⠀⠀⠀⠀⠀⠀⠀⠀⠀⠀⠀⠘⣿⣿⣿⣿⣿⣿⣿⣿⣿⣿⣿⣿⣿⣿⡇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⣿⣿⣿⣿⣿⣿⣿⣿⣿⣿⣿⣿⣿⣿⣿⣿⣿⣿⣿⣿⣿⣿⣿⣿⣿⣿⣿⣿⣿⣿⣿⣿⣿⣿⣿⣿⣿⣿⣿⣿⣿⣿⡟⠀⠀⠀⠀⠀⠀⢻⣿⣿⣿⣇⠀⠀⠀⠀⠀⠀⠀⠀⠀⠀⠀⠀⠀⠀⠀⠀⠀⠀⠀⠀⠀⠀⣿⣿⣿⣿⣿⣿⣿⣿⣿⣿⣿⣿⣿⣿⡇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⣿⣿⣿⣿⣿⣿⣿⣿⣿⣿⣿⣿⣿⣿⣿⣿⣿⣿⣿⣿⣿⣿⣿⣿⣿⣿⣿⣿⣿⣿⣿⣿⣿⣿⣿⣿⣿⣿⣿⣿⣿⣿⠃⠀⠀⠀⠀⠀⠀⠈⣿⣿⣿⣿⣀⡀⠀⠀⠀⠀⠀⠀⠀⠀⠀⠀⠀⠀⠀⠀⠀⠀⠀⠀⠀⢸⣿⣿⣿⣿⣿⣿⣿⣿⣿⣿⣿⣿⣿⣿⡇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⣿⣿⣿⣿⣿⣿⣿⣿⣿⣿⣿⣿⣿⣿⣿⣿⣿⣿⣿⣿⣿⣿⣿⣿⣿⣿⣿⣿⣿⣿⣿⣿⣿⣿⣿⣿⣿⣿⣿⣿⣿⣿⡦⠀⠀⠀⠀⠀⠀⠀⢻⣿⣿⣿⡻⠿⠀⠀⠀⠀⠀⠀⠀⠀⠀⠀⠀⠀⠀⠀⠀⠀⠀⠀⠀⢸⣿⣿⣿⣿⣿⣿⣿⣿⣿⣿⣿⣿⣿⣿⡇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⣿⣿⣿⣿⣿⣿⣿⣿⣿⣿⣿⣿⣿⣿⣿⣿⣿⣿⣿⣿⣿⣿⣿⣿⣿⣿⣿⣿⣿⣿⣿⣿⣿⣿⣿⣿⣿⣿⣿⣿⣿⣿⠇⠀⠀⣰⣤⡀⠀⠀⠀⢻⣿⣿⣿⠆⠀⠀⠀⠀⠀⠀⠀⠀⠀⠀⠀⠀⠀⠀⠀⠀⠀⠀⠀⣾⣿⣿⣿⣿⣿⣿⣿⣿⣿⣿⣿⣿⣿⣿⡇</a:t>
            </a:r>
            <a:br/>
            <a:r>
              <a:t>⣿⣿⣿⣿⣿⣿⣿⣿⣿⣿⣿⣿⣿⣿⣿⣿⣿⣿⣿⣿⣿⣿⣿⣿⣿⣿⣿⣿⣿⣿⣿⣿⣿⣿⣿⣿⣿⣿⣿⣿⣿⣿⠀⠀⢀⣿⣿⣿⣆⠀⠀⠈⠛⠛⠛⠀⠀⠀⠀⠀⠀⠀⠀⠀⠀⠀⠀⠀⠀⠀⠀⠀⠀⠀⢠⣿⣿⣿⣿⣿⣿⣿⣿⣿⣿⣿⣿⣿⣿⣿⡇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⣿⣿⣿⣿⣿⣿⣿⣿⣿⣿⣿⣿⣿⣿⣿⣿⣿⣿⣿⣿⣿⣿⣿⣿⣿⣿⣿⣿⣿⣿⣿⣿⣿⣿⣿⣿⣿⣿⣿⣿⣿⡇⠀⠀⣸⣿⣿⣿⣿⡄⠀⠀⠀⠀⠀⠀⠀⠀⠀⠀⠀⠀⠀⠀⠀⠀⠀⠀⠀⠀⠀⠀⠀⠀⣸⣿⣿⣿⣿⣿⣿⣿⣿⣿⣿⣿⣿⣿⣿⣿⡇</a:t>
            </a:r>
            <a:br/>
            <a:r>
              <a:t>⣿⣿⣿⣿⣿⣿⣿⣿⣿⣿⣿⣿⣿⣿⣿⣿⣿⣿⣿⣿⣿⣿⣿⣿⣿⣿⣿⣿⣿⣿⣿⣿⣿⣿⣿⣿⣿⣿⣿⣿⣿⠀⠀⢀⣿⡿⠁⠀⠀⠀⠀⠀⠀⠀⠀⠀⠀⠀⠀⠀⠀⠀⠀⠀⠀⠀⠀⠀⠀⠀⠀⠀⠀⢀⣿⣿⣿⣿⣿⣿⣿⣿⣿⣿⣿⣿⣿⣿⣿⣿⡇</a:t>
            </a:r>
            <a:br/>
            <a:r>
              <a:t>⣿⣿⣿⣿⣿⣿⣿⣿⣿⣿⣿⣿⣿⣿⣿⣿⣿⣿⣿⣿⣿⣿⣿⣿⣿⣿⣿⣿⣿⣿⣿⣿⣿⣿⣿⣿⣿⣿⣿⣿⡏⠀⠀⣸⣿⡇⠀⠀⠀⠀⠀⠀⠀⠀⠀⠀⠀⠀⠀⠀⠀⠀⠀⠀⠀⠀⠀⠀⠀⠀⠀⠀⠀⢸⣿⣿⣿⣿⣿⣿⣿⣿⣿⣿⣿⣿⣿⣿⣿⣿⡇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⣿⣿⣿⣿⣿⣿⣿⣿⣿⣿⣿⣿⣿⣿⣿⣿⣿⣿⣿⣿⣿⣿⣿⣿⣿⣿⣿⣿⣿⣿⣿⣿⣿⣿⣿⣿⣿⣿⣿⣿⠃⠀⠀⣿⣿⡇⠀⠀⠀⠀⠀⠀⠀⠀⠀⠀⠀⠀⠀⠀⠀⠀⠀⠀⠀⠀⠀⠀⠀⠀⠀⠀⠀⢸⣿⣿⣿⣿⣿⣿⣿⣿⣿⣿⣿⣿⣿⣿⣿⣿⡇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⣿⣿⣿⣿⣿⣿⣿⣿⣿⣿⣿⣿⣿⣿⣿⣿⣿⣿⣿⣿⣿⣿⣿⣿⣿⣿⣿⣿⣿⣿⣿⣿⣿⣿⣿⣿⣿⣿⣿⡟⠀⠀⢸⣿⣿⣿⠀⠀⠀⠀⠀⠀⠀⠀⠀⠀⠀⠀⠀⠀⠀⠀⠀⠀⠀⠀⠀⠀⠀⠀⠀⠀⠀⢸⣿⣿⣿⣿⣿⣿⣿⣿⣿⣿⣿⣿⣿⣿⣿⣿⡇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⣿⣿⣿⣿⣿⣿⣿⣿⣿⣿⣿⣿⣿⣿⣿⣿⣿⣿⣿⣿⣿⣿⣿⣿⣿⣿⣿⣿⣿⣿⣿⣿⣿⣿⣿⣿⣿⣿⣿⠃⠀⠀⣿⣿⣿⣿⡆⠀⠀⠀⠀⠀⠀⠀⠀⠀⠀⠀⠀⠀⠀⠀⠀⠀⠀⠀⠀⠀⠀⠀⠀⠀⠀⢸⣿⣿⣿⣿⣿⣿⣿⣿⣿⣿⣿⣿⣿⣿⣿⣿⡇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⣿⣿⣿⣿⣿⣿⣿⣿⣿⣿⣿⣿⣿⣿⣿⣿⣿⣿⣿⣿⣿⣿⣿⣿⣿⣿⣿⣿⣿⣿⣿⣿⣿⣿⣿⣿⣿⣿⡏⠀⠀⢰⣿⣿⣿⣿⣷⠀⠀⠀⠀⠀⠀⠀⠀⠀⠀⠀⠀⠀⠀⠀⠀⠀⠀⠀⠀⠀⠀⠀⠀⠀⠀⢸⣿⣿⣿⣿⣿⣿⣿⣿⣿⣿⣿⣿⣿⣿⣿⣿⡇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⣿⣿⣿⣿⣿⣿⣿⣿⣿⣿⣿⣿⣿⣿⣿⣿⣿⣿⣿⣿⣿⣿⣿⣿⣿⣿⣿⣿⣿⣿⣿⣿⣿⣿⣿⣿⣿⣿⠀⠀⠀⢸⣿⣿⣿⣿⣿⣇⠀⠀⠀⠀⠀⠀⠀⠀⠀⠀⠀⠀⠀⠀⠀⠀⠀⠀⠀⠀⠀⠀⠀⠀⠀⠀⣿⣿⣿⣿⣿⣿⣿⣿⣿⣿⣿⣿⣿⣿⣿⣿⡇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⣿⣿⣿⣿⣿⣿⣿⣿⣿⣿⣿⣿⣿⣿⣿⣿⣿⣿⣿⣿⣿⣿⣿⣿⣿⣿⣿⣿⣿⣿⣿⣿⣿⣿⣿⣿⠟⠋⠀⠀⠀⠾⢿⣿⣿⣿⣿⣿⣆⠀⠀⠀⠀⠀⠀⠀⠀⠀⠀⠀⠀⠀⠀⠀⠀⠀⠀⠀⠀⠀⠀⠀⠀⠀⣿⣿⣿⣿⣿⣿⣿⣿⣿⣿⣿⣿⣿⣿⣿⣿⡇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⣿⣿⣿⣿⣿⣿⣿⣿⣿⣿⣿⣿⣿⣿⣿⣿⣿⣿⣿⣿⣿⣿⣿⣿⣿⣿⣿⣿⣿⣿⣿⣿⣿⣿⣿⣿⠀⠀⠀⠀⠀⠀⠀⠀⠀⠀⠉⠛⠿⠄⠀⠀⠀⠀⠀⠀⠀⠀⠀⠀⠀⠀⠀⠀⠀⠀⠀⠀⠀⠀⠀⠀⠀⠀⣿⣿⣿⣿⣿⣿⣿⣿⣿⣿⣿⣿⣿⣿⣿⣿⡇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⣿⣿⣿⣿⣿⣿⣿⣿⣿⣿⣿⣿⣿⣿⣿⣿⣿⣿⣿⣿⣿⣿⣿⣿⣿⣿⣿⣿⣿⣿⣿⣿⣿⣿⣿⣦⡄⠀⠀⣀⡀⠀⠀⠀⠀⠀⠀⠀⠀⠀⠀⠀⠀⠀⠀⠀⠀⠀⠀⠀⠀⠀⠀⠀⠀⠀⠀⠀⠀⠀⠀⠀⠀⢰⣿⣿⣿⣿⣿⣿⣿⣿⣿⣿⣿⣿⣿⣿⣿⣿⡇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⣿⣿⣿⣿⣿⣿⣿⣿⣿⣿⣿⣿⣿⣿⣿⣿⣿⣿⣿⣿⣿⣿⣿⣿⣿⣿⣿⣿⣿⣿⣿⣿⣿⣿⣿⣿⠁⠀⢀⣿⠁⠀⠀⠀⠀⠀⠀⠀⠀⠀⠀⠀⠀⠀⠀⠀⠀⠀⠀⠀⠀⠀⠀⠀⠀⠀⠀⠀⠀⠀⠀⠀⠀⣿⣿⣿⣿⣿⣿⣿⣿⣿⣿⣿⣿⣿⣿⣿⣿⣿⡇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⣿⣿⣿⣿⣿⣿⣿⣿⣿⣿⣿⣿⣿⣿⣿⣿⣿⣿⣿⣿⣿⣿⣿⣿⣿⣿⣿⣿⣿⣿⣿⣿⣿⣿⣿⣿⣿⣿⣿⣿⣿⣿⣿⣿⣿⣿⠀⠀⠀⢰⣿⣿⣿⣿⣿⣿⣿⣿⣿⡿⠿⠛⠻⠿⠿⠿⠿⣿⣿⣿⣿⣿⣿⣿⣿⣿⣿⣿⣿⣿⣿⣿⣿⣿⣿⣿⣿⣿⣿⣿⡇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⣿⣿⣿⣿⣿⣿⣿⣿⣿⣿⣿⣿⣿⣿⣿⣿⣿⣿⣿⣿⣿⣿⣿⣿⣿⣿⣿⣿⣿⣿⣿⣿⣿⣿⣿⣿⣿⣿⣿⣿⣿⣿⣿⣿⣿⡟⠀⠀⠀⣿⣿⣿⣿⣿⣿⣿⠟⠋⠀⠀⠀⠀⠀⠀⠀⠀⠀⠀⠈⠉⠛⠿⣿⣿⣿⣿⣿⣿⣿⣿⣿⣿⣿⣿⣿⣿⣿⣿⣿⣿⡇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⣿⣿⣿⣿⣿⣿⣿⣿⣿⣿⣿⣿⣿⣿⣿⣿⣿⣿⣿⣿⣿⣿⣿⣿⣿⣿⣿⣿⣿⣿⣿⣿⣿⣿⣿⣿⣿⣿⣿⣿⣿⣿⣿⣿⣿⡇⠀⠀⢸⣿⣿⣿⣿⣿⠟⠁⠀⠀⠀⠀⠀⠀⠀⠀⠀⠀⠀⠀⠀⠀⠀⠀⠈⠻⣿⣿⣿⣿⣿⣿⣿⣿⣿⣿⣿⣿⣿⣿⣿⣿⡇</a:t>
            </a:r>
            <a:br/>
            <a:r>
              <a:t>⣿⣿⣿⣿⣿⣿⣿⣿⣿⣿⣿⣿⣿⣿⣿⣿⣿⣿⣿⣿⣿⣿⣿⣿⣿⣿⣿⣿⣿⣿⣿⣿⣿⣿⣿⣿⣿⣿⣿⣿⣿⣿⣿⣿⣿⠁⠀⠀⣾⣿⣿⣿⠟⡋⠀⠀⠀⠀⠀⠀⠀⠀⠀⠀⠀⠀⠀⠀⠀⠀⠀⠀⠀⠀⠘⣿⣿⣿⣿⣿⣿⣿⣿⣿⣿⣿⣿⣿⣿⣿⡇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⣿⣿⣿⣿⣿⣿⣿⣿⣿⣿⣿⣿⣿⣿⣿⣿⣿⣿⣿⣿⣿⣿⣿⣿⣿⣿⣿⣿⣿⣿⣿⣿⣿⣿⣿⣿⣿⣿⣿⣿⣿⣿⣿⣿⣿⠀⠀⢀⣿⣿⣿⣿⣿⠀⠀⠀⠀⠀⠀⠀⠀⠀⠀⠀⠀⠀⠀⠀⠀⠀⠀⠀⠀⠀⠀⢸⣿⣿⣿⣿⣿⣿⣿⣿⣿⣿⣿⣿⣿⣿⡇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⣿⣿⣿⣿⣿⣿⣿⣿⣿⣿⣿⣿⣿⣿⣿⣿⣿⣿⣿⣿⣿⣿⣿⣿⣿⣿⣿⣿⣿⣿⣿⣿⣿⣿⣿⣿⣿⣿⣿⣿⣿⣿⣿⣿⡇⠀⠀⢸⣿⣿⣿⣿⣿⠀⠀⠀⠀⠀⠀⠀⠀⠀⠀⠀⠀⠀⠀⠀⠀⠀⠀⠀⠀⠀⠀⠀⢻⣿⣿⣿⣿⣿⣿⣿⣿⣿⣿⣿⣿⣿⡇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⣿⣿⣿⣿⣿⣿⣿⣿⣿⣿⣿⣿⣿⣿⣿⣿⣿⣿⣿⣿⣿⣿⣿⣿⣿⣿⣿⣿⣿⣿⣿⣿⣿⣿⣿⣿⣿⣿⣿⣿⣿⣿⣿⣿⠇⠀⠀⣼⣿⣿⣿⣿⣿⣧⡄⠀⠀⠀⠀⠀⠀⠀⠀⠀⠀⠀⠀⠀⠀⠀⠀⠀⠀⠀⠀⠀⠈⣿⣿⣿⣿⣿⣿⣿⣿⣿⣿⣿⣿⣿⡇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⣿⣿⣿⣿⣿⣿⣿⣿⣿⣿⣿⣿⣿⣿⣿⣿⣿⣿⣿⣿⣿⣿⣿⣿⣿⣿⣿⣿⣿⣿⣿⣿⣿⣿⣿⣿⣿⣿⣿⣿⣿⣿⣿⣿⠀⠀⠀⣿⣿⣿⣿⣿⣿⠁⠀⠀⠀⠀⠀⠀⠀⠀⠀⠀⠀⠀⠀⠀⠀⠀⠀⠀⠀⠀⠀⠀⠀⢻⣿⣿⣿⣿⣿⣿⣿⣿⣿⣿⣿⣿⡇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⣿⣿⣿⣿⣿⣿⣿⣿⣿⣿⣿⣿⣿⣿⣿⣿⣿⣿⣿⣿⣿⣿⣿⣿⣿⣿⣿⣿⣿⣿⣿⣿⣿⣿⣿⣿⣿⣿⣿⣿⣿⣿⠟⠉⠀⠀⠀⢿⣿⣿⣿⣿⣿⡇⠀⠀⠀⠀⠀⠀⠀⠀⠀⠀⠀⠀⠀⠀⠀⠀⠀⠀⠀⠀⠀⠀⠀⢸⣿⣿⣿⣿⣿⣿⣿⣿⣿⣿⣿⣿⡇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⣿⣿⣿⣿⣿⣿⣿⣿⣿⣿⣿⣿⣿⣿⣿⣿⣿⣿⣿⣿⣿⣿⣿⣿⣿⣿⣿⣿⣿⣿⣿⣿⣿⣿⣿⣿⣿⣿⣿⣿⣿⣿⡇⠀⠀⠀⠀⠀⠹⣿⣿⣿⣿⣧⠀⠀⠀⠀⠀⠀⠀⠀⠀⠀⠀⠀⠀⠀⠀⠀⠀⠀⠀⠀⠀⠀⠀⢸⣿⣿⣿⣿⣿⣿⣿⣿⣿⣿⣿⣿⡇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⣿⣿⣿⣿⣿⣿⣿⣿⣿⣿⣿⣿⣿⣿⣿⣿⣿⣿⣿⣿⣿⣿⣿⣿⣿⣿⣿⣿⣿⣿⣿⣿⣿⣿⣿⣿⣿⣿⣿⣿⣿⡿⠀⠀⠀⠀⠀⠀⠀⢹⣿⣿⣿⣿⣄⣀⡀⠀⠀⠀⠀⠀⠀⠀⠀⠀⠀⠀⠀⠀⠀⠀⠀⠀⠀⠀⠀⢸⣿⣿⣿⣿⣿⣿⣿⣿⣿⣿⣿⣿⡇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⣿⣿⣿⣿⣿⣿⣿⣿⣿⣿⣿⣿⣿⣿⣿⣿⣿⣿⣿⣿⣿⣿⣿⣿⣿⣿⣿⣿⣿⣿⣿⣿⣿⣿⣿⣿⣿⣿⣿⣿⣿⣇⠀⠀⠀⠀⠀⠀⠀⠈⣿⣿⣿⣿⣯⡛⠁⠀⠀⠀⠀⠀⠀⠀⠀⠀⠀⠀⠀⠀⠀⠀⠀⠀⠀⠀⠀⣸⣿⣿⣿⣿⣿⣿⣿⣿⣿⣿⣿⣿⡇</a:t>
            </a:r>
            <a:br/>
            <a:r>
              <a:t>⣿⣿⣿⣿⣿⣿⣿⣿⣿⣿⣿⣿⣿⣿⣿⣿⣿⣿⣿⣿⣿⣿⣿⣿⣿⣿⣿⣿⣿⣿⣿⣿⣿⣿⣿⣿⣿⣿⣿⣿⣿⣿⠃⠀⠀⡀⠀⠀⠀⠀⢹⣿⣿⣿⣿⡏⠀⠀⠀⠀⠀⠀⠀⠀⠀⠀⠀⠀⠀⠀⠀⠀⠀⠀⠀⠀⠀⣿⣿⣿⣿⣿⣿⣿⣿⣿⣿⣿⣿⣿⡇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⣿⣿⣿⣿⣿⣿⣿⣿⣿⣿⣿⣿⣿⣿⣿⣿⣿⣿⣿⣿⣿⣿⣿⣿⣿⣿⣿⣿⣿⣿⣿⣿⣿⣿⣿⣿⣿⣿⣿⣿⣿⡟⠀⠀⢀⣿⣷⣄⠀⠀⠀⢻⣿⡿⠟⠀⠀⠀⠀⠀⠀⠀⠀⠀⠀⠀⠀⠀⠀⠀⠀⠀⠀⠀⠀⠀⢰⣿⣿⣿⣿⣿⣿⣿⣿⣿⣿⣿⣿⣿⡇</a:t>
            </a:r>
            <a:br/>
            <a:r>
              <a:t>⣿⣿⣿⣿⣿⣿⣿⣿⣿⣿⣿⣿⣿⣿⣿⣿⣿⣿⣿⣿⣿⣿⣿⣿⣿⣿⣿⣿⣿⣿⣿⣿⣿⣿⣿⣿⣿⣿⣿⣿⣿⠇⠀⠀⣸⣿⣿⣿⣇⠀⠀⠀⠛⠀⠀⠀⠀⠀⠀⠀⠀⠀⠀⠀⠀⠀⠀⠀⠀⠀⠀⠀⠀⠀⠀⠀⣼⣿⣿⣿⣿⣿⣿⣿⣿⣿⣿⣿⣿⣿⡇</a:t>
            </a:r>
            <a:br/>
            <a:r>
              <a:t>⣿⣿⣿⣿⣿⣿⣿⣿⣿⣿⣿⣿⣿⣿⣿⣿⣿⣿⣿⣿⣿⣿⣿⣿⣿⣿⣿⣿⣿⣿⣿⣿⣿⣿⣿⣿⣿⣿⣿⣿⣿⠀⠀⠀⣿⣿⡿⣿⠿⠀⠀⠀⠀⠀⠀⠀⠀⠀⠀⠀⠀⠀⠀⠀⠀⠀⠀⠀⠀⠀⠀⠀⠀⠀⠀⢀⣿⣿⣿⣿⣿⣿⣿⣿⣿⣿⣿⣿⣿⣿⡇</a:t>
            </a:r>
            <a:br/>
            <a:r>
              <a:t>⣿⣿⣿⣿⣿⣿⣿⣿⣿⣿⣿⣿⣿⣿⣿⣿⣿⣿⣿⣿⣿⣿⣿⣿⣿⣿⣿⣿⣿⣿⣿⣿⣿⣿⣿⣿⣿⣿⣿⣿⡇⠀⠀⢸⣿⠏⠀⠀⠀⠀⠀⠀⠀⠀⠀⠀⠀⠀⠀⠀⠀⠀⠀⠀⠀⠀⠀⠀⠀⠀⠀⠀⠀⠀⠀⣸⣿⣿⣿⣿⣿⣿⣿⣿⣿⣿⣿⣿⣿⣿⡇</a:t>
            </a:r>
            <a:br/>
            <a:r>
              <a:t>⣿⣿⣿⣿⣿⣿⣿⣿⣿⣿⣿⣿⣿⣿⣿⣿⣿⣿⣿⣿⣿⣿⣿⣿⣿⣿⣿⣿⣿⣿⣿⣿⣿⣿⣿⣿⣿⣿⣿⣿⠃⠀⠀⣿⣿⠀⠀⠀⠀⠀⠀⠀⠀⠀⠀⠀⠀⠀⠀⠀⠀⠀⠀⠀⠀⠀⠀⠀⠀⠀⠀⠀⠀⠀⠀⣿⣿⣿⣿⣿⣿⣿⣿⣿⣿⣿⣿⣿⣿⣿⡇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⣿⣿⣿⣿⣿⣿⣿⣿⣿⣿⣿⣿⣿⣿⣿⣿⣿⣿⣿⣿⣿⣿⣿⣿⣿⣿⣿⣿⣿⣿⣿⣿⣿⣿⣿⣿⣿⣿⣿⡟⠀⠀⢰⣿⣿⡀⠀⠀⠀⠀⠀⠀⠀⠀⠀⠀⠀⠀⠀⠀⠀⠀⠀⠀⠀⠀⠀⠀⠀⠀⠀⠀⠀⠀⠀⣿⣿⣿⣿⣿⣿⣿⣿⣿⣿⣿⣿⣿⣿⣿⡇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⣿⣿⣿⣿⣿⣿⣿⣿⣿⣿⣿⣿⣿⣿⣿⣿⣿⣿⣿⣿⣿⣿⣿⣿⣿⣿⣿⣿⣿⣿⣿⣿⣿⣿⣿⣿⣿⣿⣿⠃⠀⠀⣼⣿⣿⡇⠀⠀⠀⠀⠀⠀⠀⠀⠀⠀⠀⠀⠀⠀⠀⠀⠀⠀⠀⠀⠀⠀⠀⠀⠀⠀⠀⠀⠀⢸⣿⣿⣿⣿⣿⣿⣿⣿⣿⣿⣿⣿⣿⣿⡇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⣿⣿⣿⣿⣿⣿⣿⣿⣿⣿⣿⣿⣿⣿⣿⣿⣿⣿⣿⣿⣿⣿⣿⣿⣿⣿⣿⣿⣿⣿⣿⣿⣿⣿⣿⣿⣿⣿⡿⠀⠀⢀⣿⣿⣿⣷⠀⠀⠀⠀⠀⠀⠀⠀⠀⠀⠀⠀⠀⠀⠀⠀⠀⠀⠀⠀⠀⠀⠀⠀⠀⠀⠀⠀⠀⢸⣿⣿⣿⣿⣿⣿⣿⣿⣿⣿⣿⣿⣿⣿⡇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⣿⣿⣿⣿⣿⣿⣿⣿⣿⣿⣿⣿⣿⣿⣿⣿⣿⣿⣿⣿⣿⣿⣿⣿⣿⣿⣿⣿⣿⣿⣿⣿⣿⣿⣿⣿⣿⣿⠃⠀⠀⢸⣿⣿⣿⣿⡆⠀⠀⠀⠀⠀⠀⠀⠀⠀⠀⠀⠀⠀⠀⠀⠀⠀⠀⠀⠀⠀⠀⠀⠀⠀⠀⠀⠀⢸⣿⣿⣿⣿⣿⣿⣿⣿⣿⣿⣿⣿⣿⣿⡇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⣿⣿⣿⣿⣿⣿⣿⣿⣿⣿⣿⣿⣿⣿⣿⣿⣿⣿⣿⣿⣿⣿⣿⣿⣿⣿⣿⣿⣿⣿⣿⣿⣿⣿⣿⣿⣿⡇⠀⠀⠀⢸⣿⣿⣿⣿⣷⠀⠀⠀⠀⠀⠀⠀⠀⠀⠀⠀⠀⠀⠀⠀⠀⠀⠀⠀⠀⠀⠀⠀⠀⠀⠀⠀⠀⠀⣿⣿⣿⣿⣿⣿⣿⣿⣿⣿⣿⣿⣿⣿⡇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⣿⣿⣿⣿⣿⣿⣿⣿⣿⣿⣿⣿⣿⣿⣿⣿⣿⣿⣿⣿⣿⣿⣿⣿⣿⣿⣿⣿⣿⣿⣿⣿⣿⣿⣿⡿⠛⠁⠀⠀⠀⠻⠿⢿⠿⠿⣿⣧⠀⠀⠀⠀⠀⠀⠀⠀⠀⠀⠀⠀⠀⠀⠀⠀⠀⠀⠀⠀⠀⠀⠀⠀⠀⠀⠀⠀⣿⣿⣿⣿⣿⣿⣿⣿⣿⣿⣿⣿⣿⣿⡇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⣿⣿⣿⣿⣿⣿⣿⣿⣿⣿⣿⣿⣿⣿⣿⣿⣿⣿⣿⣿⣿⣿⣿⣿⣿⣿⣿⣿⣿⣿⣿⣿⣿⣿⣿⡧⠀⠀⠀⠀⠀⠀⠀⠀⠀⠀⠀⠉⠁⠀⠀⠀⠀⠀⠀⠀⠀⠀⠀⠀⠀⠀⠀⠀⠀⠀⠀⠀⠀⠀⠀⠀⠀⠀⠀⠀⣿⣿⣿⣿⣿⣿⣿⣿⣿⣿⣿⣿⣿⣿⡇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⣿⣿⣿⣿⣿⣿⣿⣿⣿⣿⣿⣿⣿⣿⣿⣿⣿⣿⣿⣿⣿⣿⣿⣿⣿⣿⣿⣿⣿⣿⣿⣿⣿⣿⣧⣄⠀⠀⠀⣀⡀⠀⠀⠀⠀⠀⠀⠀⠀⠀⠀⠀⠀⠀⠀⠀⠀⠀⠀⠀⠀⠀⠀⠀⠀⠀⠀⠀⠀⠀⠀⠀⠀⠀⠀⠀⣿⣿⣿⣿⣿⣿⣿⣿⣿⣿⣿⣿⣿⣿⡇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⣿⣿⣿⣿⣿⣿⣿⣿⣿⣿⣿⣿⣿⣿⣿⣿⣿⣿⣿⣿⣿⣿⣿⣿⣿⣿⣿⣿⣿⣿⣿⣿⣿⣿⣿⣿⣿⣿⣿⣿⣿⣿⣿⣿⣿⡟⠁⠀⠉⢻⣿⣿⣿⣿⣿⣿⣿⣿⣿⣿⣿⣿⣿⣿⣿⣿⣿⣿⣿⣿⣿⣿⣿⣿⣿⣿⣿⣿⣿⣿⣿⣿⣿⣿⣿⣿⣿⣿⣿⣿⡇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⣿⣿⣿⣿⣿⣿⣿⣿⣿⣿⣿⣿⣿⣿⣿⣿⣿⣿⣿⣿⣿⣿⣿⣿⣿⣿⣿⣿⣿⣿⣿⣿⣿⣿⣿⣿⣿⣿⣿⣿⣿⣿⣿⣿⣿⡇⠀⠀⠀⣸⣿⣿⣿⣿⣿⣿⣿⣿⡿⠿⠛⠛⠉⠛⠛⠛⠻⠿⢿⣿⣿⣿⣿⣿⣿⣿⣿⣿⣿⣿⣿⣿⣿⣿⣿⣿⣿⣿⣿⣿⡇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⣿⣿⣿⣿⣿⣿⣿⣿⣿⣿⣿⣿⣿⣿⣿⣿⣿⣿⣿⣿⣿⣿⣿⣿⣿⣿⣿⣿⣿⣿⣿⣿⣿⣿⣿⣿⣿⣿⣿⣿⣿⣿⣿⣿⣿⡇⠀⠀⢠⣿⣿⣿⣿⣿⣿⣿⠟⠉⠀⠀⠀⠀⠀⠀⠀⠀⠀⠀⠀⠀⠉⠛⢿⣿⣿⣿⣿⣿⣿⣿⣿⣿⣿⣿⣿⣿⣿⣿⣿⣿⡇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⣿⣿⣿⣿⣿⣿⣿⣿⣿⣿⣿⣿⣿⣿⣿⣿⣿⣿⣿⣿⣿⣿⣿⣿⣿⣿⣿⣿⣿⣿⣿⣿⣿⣿⣿⣿⣿⣿⣿⣿⣿⣿⣿⣿⣿⠃⠀⠀⣸⣿⣿⣿⣿⣿⠟⠁⠀⠀⠀⠀⠀⠀⠀⠀⠀⠀⠀⠀⠀⠀⠀⠀⠀⠈⢻⣿⣿⣿⣿⣿⣿⣿⣿⣿⣿⣿⣿⣿⣿⣿⡇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⣿⣿⣿⣿⣿⣿⣿⣿⣿⣿⣿⣿⣿⣿⣿⣿⣿⣿⣿⣿⣿⣿⣿⣿⣿⣿⣿⣿⣿⣿⣿⣿⣿⣿⣿⣿⣿⣿⣿⣿⣿⣿⣿⣿⣿⠀⠀⠀⣿⣿⣿⣿⣟⡥⠀⠀⠀⠀⠀⠀⠀⠀⠀⠀⠀⠀⠀⠀⠀⠀⠀⠀⠀⠀⠀⠹⣿⣿⣿⣿⣿⣿⣿⣿⣿⣿⣿⣿⣿⣿⡇</a:t>
            </a:r>
            <a:br/>
            <a:r>
              <a:t>⣿⣿⣿⣿⣿⣿⣿⣿⣿⣿⣿⣿⣿⣿⣿⣿⣿⣿⣿⣿⣿⣿⣿⣿⣿⣿⣿⣿⣿⣿⣿⣿⣿⣿⣿⣿⣿⣿⣿⣿⣿⣿⣿⣿⡏⠀⠀⢰⣿⣿⣿⣿⣿⠁⠀⠀⠀⠀⠀⠀⠀⠀⠀⠀⠀⠀⠀⠀⠀⠀⠀⠀⠀⠀⠀⠀⢿⣿⣿⣿⣿⣿⣿⣿⣿⣿⣿⣿⣿⣿⡇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⣿⣿⣿⣿⣿⣿⣿⣿⣿⣿⣿⣿⣿⣿⣿⣿⣿⣿⣿⣿⣿⣿⣿⣿⣿⣿⣿⣿⣿⣿⣿⣿⣿⣿⣿⣿⣿⣿⣿⣿⣿⣿⣿⣿⡇⠀⠀⣸⣿⣿⣿⣿⣿⠀⠀⠀⠀⠀⠀⠀⠀⠀⠀⠀⠀⠀⠀⠀⠀⠀⠀⠀⠀⠀⠀⠀⠈⣿⣿⣿⣿⣿⣿⣿⣿⣿⣿⣿⣿⣿⡇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⣿⣿⣿⣿⣿⣿⣿⣿⣿⣿⣿⣿⣿⣿⣿⣿⣿⣿⣿⣿⣿⣿⣿⣿⣿⣿⣿⣿⣿⣿⣿⣿⣿⣿⣿⣿⣿⣿⣿⣿⣿⣿⣿⣿⠁⠀⠀⣿⣿⣿⣿⣿⣿⣿⠤⠀⠀⠀⠀⠀⠀⠀⠀⠀⠀⠀⠀⠀⠀⠀⠀⠀⠀⠀⠀⠀⠀⢸⣿⣿⣿⣿⣿⣿⣿⣿⣿⣿⣿⣿⡇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⣿⣿⣿⣿⣿⣿⣿⣿⣿⣿⣿⣿⣿⣿⣿⣿⣿⣿⣿⣿⣿⣿⣿⣿⣿⣿⣿⣿⣿⣿⣿⣿⣿⣿⣿⣿⣿⣿⣿⣿⣿⣿⣿⣿⠀⠀⠀⣿⣿⣿⣿⣿⣿⡀⠀⠀⠀⠀⠀⠀⠀⠀⠀⠀⠀⠀⠀⠀⠀⠀⠀⠀⠀⠀⠀⠀⠀⠀⣿⣿⣿⣿⣿⣿⣿⣿⣿⣿⣿⣿⡇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⣿⣿⣿⣿⣿⣿⣿⣿⣿⣿⣿⣿⣿⣿⣿⣿⣿⣿⣿⣿⣿⣿⣿⣿⣿⣿⣿⣿⣿⣿⣿⣿⣿⣿⣿⣿⣿⣿⣿⣿⣿⣿⠟⠃⠀⠀⠘⣿⣿⣿⣿⣿⣿⡇⠀⠀⠀⠀⠀⠀⠀⠀⠀⠀⠀⠀⠀⠀⠀⠀⠀⠀⠀⠀⠀⠀⠀⠀⣿⣿⣿⣿⣿⣿⣿⣿⣿⣿⣿⣿⡇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⣿⣿⣿⣿⣿⣿⣿⣿⣿⣿⣿⣿⣿⣿⣿⣿⣿⣿⣿⣿⣿⣿⣿⣿⣿⣿⣿⣿⣿⣿⣿⣿⣿⣿⣿⣿⣿⣿⣿⣿⣿⣿⠀⠀⠀⠀⠀⠈⢻⣿⣿⣿⣿⣧⠀⠀⠀⠀⠀⠀⠀⠀⠀⠀⠀⠀⠀⠀⠀⠀⠀⠀⠀⠀⠀⠀⠀⠀⣼⣿⣿⣿⣿⣿⣿⣿⣿⣿⣿⣿⡇</a:t>
            </a:r>
            <a:br/>
            <a:r>
              <a:t>⣿⣿⣿⣿⣿⣿⣿⣿⣿⣿⣿⣿⣿⣿⣿⣿⣿⣿⣿⣿⣿⣿⣿⣿⣿⣿⣿⣿⣿⣿⣿⣿⣿⣿⣿⣿⣿⣿⣿⣿⣿⡿⠀⠀⠀⠀⠀⠀⠀⢿⣿⣿⣿⣿⣄⣀⡀⠀⠀⠀⠀⠀⠀⠀⠀⠀⠀⠀⠀⠀⠀⠀⠀⠀⠀⠀⠀⠀⣿⣿⣿⣿⣿⣿⣿⣿⣿⣿⣿⣿⡇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⣿⣿⣿⣿⣿⣿⣿⣿⣿⣿⣿⣿⣿⣿⣿⣿⣿⣿⣿⣿⣿⣿⣿⣿⣿⣿⣿⣿⣿⣿⣿⣿⣿⣿⣿⣿⣿⣿⣿⣿⣿⡇⠀⠀⠀⠀⠀⠀⠀⠸⣿⣿⣿⣿⣯⣝⠁⠀⠀⠀⠀⠀⠀⠀⠀⠀⠀⠀⠀⠀⠀⠀⠀⠀⠀⠀⠀⠀⣿⣿⣿⣿⣿⣿⣿⣿⣿⣿⣿⣿⡇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⣿⣿⣿⣿⣿⣿⣿⣿⣿⣿⣿⣿⣿⣿⣿⣿⣿⣿⣿⣿⣿⣿⣿⣿⣿⣿⣿⣿⣿⣿⣿⣿⣿⣿⣿⣿⣿⣿⣿⣿⣿⣿⠀⠀⠀⠀⠀⠀⠀⠀⢿⣿⣿⣿⣿⡏⠀⠀⠀⠀⠀⠀⠀⠀⠀⠀⠀⠀⠀⠀⠀⠀⠀⠀⠀⠀⠀⢠⣿⣿⣿⣿⣿⣿⣿⣿⣿⣿⣿⣿⡇</a:t>
            </a:r>
            <a:br/>
            <a:r>
              <a:t>⣿⣿⣿⣿⣿⣿⣿⣿⣿⣿⣿⣿⣿⣿⣿⣿⣿⣿⣿⣿⣿⣿⣿⣿⣿⣿⣿⣿⣿⣿⣿⣿⣿⣿⣿⣿⣿⣿⣿⣿⣿⡟⠀⠀⢀⣷⣦⡀⠀⠀⠈⢿⣿⡿⠟⠁⠀⠀⠀⠀⠀⠀⠀⠀⠀⠀⠀⠀⠀⠀⠀⠀⠀⠀⠀⠀⠀⣸⣿⣿⣿⣿⣿⣿⣿⣿⣿⣿⣿⣿⡇</a:t>
            </a:r>
            <a:br/>
            <a:r>
              <a:t>⣿⣿⣿⣿⣿⣿⣿⣿⣿⣿⣿⣿⣿⣿⣿⣿⣿⣿⣿⣿⣿⣿⣿⣿⣿⣿⣿⣿⣿⣿⣿⣿⣿⣿⣿⣿⣿⣿⣿⣿⣿⠇⠀⠀⢸⣿⣿⣿⡄⠀⠀⠈⠿⠀⠀⠀⠀⠀⠀⠀⠀⠀⠀⠀⠀⠀⠀⠀⠀⠀⠀⠀⠀⠀⠀⠀⠀⣿⣿⣿⣿⣿⣿⣿⣿⣿⣿⣿⣿⣿⡇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⣿⣿⣿⣿⣿⣿⣿⣿⣿⣿⣿⣿⣿⣿⣿⣿⣿⣿⣿⣿⣿⣿⣿⣿⣿⣿⣿⣿⣿⣿⣿⣿⣿⣿⣿⣿⣿⣿⣿⣿⣿⠀⠀⠀⣿⣿⣿⣿⣷⠀⠀⠀⠀⠀⠀⠀⠀⠀⠀⠀⠀⠀⠀⠀⠀⠀⠀⠀⠀⠀⠀⠀⠀⠀⠀⠀⢸⣿⣿⣿⣿⣿⣿⣿⣿⣿⣿⣿⣿⣿⡇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⣿⣿⣿⣿⣿⣿⣿⣿⣿⣿⣿⣿⣿⣿⣿⣿⣿⣿⣿⣿⣿⣿⣿⣿⣿⣿⣿⣿⣿⣿⣿⣿⣿⣿⣿⣿⣿⣿⣿⣿⡇⠀⠀⢰⣿⠟⠉⠉⠀⠀⠀⠀⠀⠀⠀⠀⠀⠀⠀⠀⠀⠀⠀⠀⠀⠀⠀⠀⠀⠀⠀⠀⠀⠀⠀⠀⣾⣿⣿⣿⣿⣿⣿⣿⣿⣿⣿⣿⣿⣿⡇</a:t>
            </a:r>
            <a:br/>
            <a:r>
              <a:t>⣿⣿⣿⣿⣿⣿⣿⣿⣿⣿⣿⣿⣿⣿⣿⣿⣿⣿⣿⣿⣿⣿⣿⣿⣿⣿⣿⣿⣿⣿⣿⣿⣿⣿⣿⣿⣿⣿⣿⣿⠃⠀⠀⣾⣿⠀⠀⠀⠀⠀⠀⠀⠀⠀⠀⠀⠀⠀⠀⠀⠀⠀⠀⠀⠀⠀⠀⠀⠀⠀⠀⠀⠀⠀⠀⢠⣿⣿⣿⣿⣿⣿⣿⣿⣿⣿⣿⣿⣿⣿⡇</a:t>
            </a:r>
            <a:br/>
            <a:r>
              <a:t>⣿⣿⣿⣿⣿⣿⣿⣿⣿⣿⣿⣿⣿⣿⣿⣿⣿⣿⣿⣿⣿⣿⣿⣿⣿⣿⣿⣿⣿⣿⣿⣿⣿⣿⣿⣿⣿⣿⣿⡿⠀⠀⢠⣿⣿⠀⠀⠀⠀⠀⠀⠀⠀⠀⠀⠀⠀⠀⠀⠀⠀⠀⠀⠀⠀⠀⠀⠀⠀⠀⠀⠀⠀⠀⠀⠀⣿⣿⣿⣿⣿⣿⣿⣿⣿⣿⣿⣿⣿⣿⡇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⣿⣿⣿⣿⣿⣿⣿⣿⣿⣿⣿⣿⣿⣿⣿⣿⣿⣿⣿⣿⣿⣿⣿⣿⣿⣿⣿⣿⣿⣿⣿⣿⣿⣿⣿⣿⣿⣿⣿⠇⠀⠀⣸⣿⣿⡀⠀⠀⠀⠀⠀⠀⠀⠀⠀⠀⠀⠀⠀⠀⠀⠀⠀⠀⠀⠀⠀⠀⠀⠀⠀⠀⠀⠀⠀⠀⣿⣿⣿⣿⣿⣿⣿⣿⣿⣿⣿⣿⣿⣿⡇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⣿⣿⣿⣿⣿⣿⣿⣿⣿⣿⣿⣿⣿⣿⣿⣿⣿⣿⣿⣿⣿⣿⣿⣿⣿⣿⣿⣿⣿⣿⣿⣿⣿⣿⣿⣿⣿⣿⣿⠀⠀⠀⣿⣿⣿⡇⠀⠀⠀⠀⠀⠀⠀⠀⠀⠀⠀⠀⠀⠀⠀⠀⠀⠀⠀⠀⠀⠀⠀⠀⠀⠀⠀⠀⠀⠀⣿⣿⣿⣿⣿⣿⣿⣿⣿⣿⣿⣿⣿⣿⡇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⣿⣿⣿⣿⣿⣿⣿⣿⣿⣿⣿⣿⣿⣿⣿⣿⣿⣿⣿⣿⣿⣿⣿⣿⣿⣿⣿⣿⣿⣿⣿⣿⣿⣿⣿⣿⣿⣿⠇⠀⠀⢰⣿⣿⣿⣿⠀⠀⠀⠀⠀⠀⠀⠀⠀⠀⠀⠀⠀⠀⠀⠀⠀⠀⠀⠀⠀⠀⠀⠀⠀⠀⠀⠀⠀⠀⢸⣿⣿⣿⣿⣿⣿⣿⣿⣿⣿⣿⣿⣿⡇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⣿⣿⣿⣿⣿⣿⣿⣿⣿⣿⣿⣿⣿⣿⣿⣿⣿⣿⣿⣿⣿⣿⣿⣿⣿⣿⣿⣿⣿⣿⣿⣿⣿⣿⣿⣿⣿⡏⠀⠀⠀⢸⣿⣿⣿⣿⡇⠀⠀⠀⠀⠀⠀⠀⠀⠀⠀⠀⠀⠀⠀⠀⠀⠀⠀⠀⠀⠀⠀⠀⠀⠀⠀⠀⠀⠀⢸⣿⣿⣿⣿⣿⣿⣿⣿⣿⣿⣿⣿⣿⡇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⣿⣿⣿⣿⣿⣿⣿⣿⣿⣿⣿⣿⣿⣿⣿⣿⣿⣿⣿⣿⣿⣿⣿⣿⣿⣿⣿⣿⣿⣿⣿⣿⣿⣿⣿⣿⡿⠇⠀⠀⠀⢼⣿⣿⣿⣿⣿⡀⠀⠀⠀⠀⠀⠀⠀⠀⠀⠀⠀⠀⠀⠀⠀⠀⠀⠀⠀⠀⠀⠀⠀⠀⠀⠀⠀⠀⠘⣿⣿⣿⣿⣿⣿⣿⣿⣿⣿⣿⣿⣿⡇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⣿⣿⣿⣿⣿⣿⣿⣿⣿⣿⣿⣿⣿⣿⣿⣿⣿⣿⣿⣿⣿⣿⣿⣿⣿⣿⣿⣿⣿⣿⣿⣿⣿⣿⣿⡏⠀⠀⠀⠀⠀⠀⠀⠈⠁⠀⠉⠑⠀⠀⠀⠀⠀⠀⠀⠀⠀⠀⠀⠀⠀⠀⠀⠀⠀⠀⠀⠀⠀⠀⠀⠀⠀⠀⠀⠀⠀⣿⣿⣿⣿⣿⣿⣿⣿⣿⣿⣿⣿⣿⡇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⣿⣿⣿⣿⣿⣿⣿⣿⣿⣿⣿⣿⣿⣿⣿⣿⣿⣿⣿⣿⣿⣿⣿⣿⣿⣿⣿⣿⣿⣿⣿⣿⣿⣿⣅⠀⠀⠀⠀⠀⠀⠀⠀⠀⠀⠀⠀⠀⠀⠀⠀⠀⠀⠀⠀⠀⠀⠀⠀⠀⠀⠀⠀⠀⠀⠀⠀⠀⠀⠀⠀⠀⠀⠀⠀⠀⠀⣿⣿⣿⣿⣿⣿⣿⣿⣿⣿⣿⣿⣿⡇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⣿⣿⣿⣿⣿⣿⣿⣿⣿⣿⣿⣿⣿⣿⣿⣿⣿⣿⣿⣿⣿⣿⣿⣿⣿⣿⣿⣿⣿⣿⣿⣿⣿⣿⣿⣿⣿⣿⣿⣿⣿⣿⣿⣿⣿⠟⠉⠉⠙⣿⣿⣿⣿⣿⣿⣿⣿⣿⣿⣿⣿⣿⣿⣿⣿⣿⣿⣿⣿⣿⣿⣿⣿⣿⣿⣿⣿⣿⣿⣿⣿⣿⣿⣿⣿⣿⣿⣿⣿⣿⡇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⣿⣿⣿⣿⣿⣿⣿⣿⣿⣿⣿⣿⣿⣿⣿⣿⣿⣿⣿⣿⣿⣿⣿⣿⣿⣿⣿⣿⣿⣿⣿⣿⣿⣿⣿⣿⣿⣿⣿⣿⣿⣿⣿⣿⣿⡀⠀⠀⠀⣼⣿⣿⣿⣿⣿⣿⣿⣿⡿⠛⠛⠋⠁⠈⠙⠛⠛⠛⠿⢿⣿⣿⣿⣿⣿⣿⣿⣿⣿⣿⣿⣿⣿⣿⣿⣿⣿⣿⣿⣿⡇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⣿⣿⣿⣿⣿⣿⣿⣿⣿⣿⣿⣿⣿⣿⣿⣿⣿⣿⣿⣿⣿⣿⣿⣿⣿⣿⣿⣿⣿⣿⣿⣿⣿⣿⣿⣿⣿⣿⣿⣿⣿⣿⣿⣿⣿⡇⠀⠀⢰⣿⣿⣿⣿⣿⣿⡿⠟⠁⠀⠀⠀⠀⠀⠀⠀⠀⠀⠀⠀⠀⠀⠉⠻⢿⣿⣿⣿⣿⣿⣿⣿⣿⣿⣿⣿⣿⣿⣿⣿⣿⡇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⣿⣿⣿⣿⣿⣿⣿⣿⣿⣿⣿⣿⣿⣿⣿⣿⣿⣿⣿⣿⣿⣿⣿⣿⣿⣿⣿⣿⣿⣿⣿⣿⣿⣿⣿⣿⣿⣿⣿⣿⣿⣿⣿⣿⣿⠀⠀⠀⣼⣿⣿⣿⣿⡿⠋⠀⠀⠀⠀⠀⠀⠀⠀⠀⠀⠀⠀⠀⠀⠀⠀⠀⠀⠀⠙⢿⣿⣿⣿⣿⣿⣿⣿⣿⣿⣿⣿⣿⣿⣿⡇</a:t>
            </a:r>
            <a:br/>
            <a:r>
              <a:t>⣿⣿⣿⣿⣿⣿⣿⣿⣿⣿⣿⣿⣿⣿⣿⣿⣿⣿⣿⣿⣿⣿⣿⣿⣿⣿⣿⣿⣿⣿⣿⣿⣿⣿⣿⣿⣿⣿⣿⣿⣿⣿⣿⣿⡿⠀⠀⠀⣿⣿⣿⣿⣿⡵⠀⠀⠀⠀⠀⠀⠀⠀⠀⠀⠀⠀⠀⠀⠀⠀⠀⠀⠀⠀⠀⠈⢿⣿⣿⣿⣿⣿⣿⣿⣿⣿⣿⣿⣿⣿⡇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⣿⣿⣿⣿⣿⣿⣿⣿⣿⣿⣿⣿⣿⣿⣿⣿⣿⣿⣿⣿⣿⣿⣿⣿⣿⣿⣿⣿⣿⣿⣿⣿⣿⣿⣿⣿⣿⣿⣿⣿⣿⣿⣿⣿⡇⠀⠀⢸⣿⣿⣿⣿⣿⡄⠀⠀⠀⠀⠀⠀⠀⠀⠀⠀⠀⠀⠀⠀⠀⠀⠀⠀⠀⠀⠀⠀⠸⣿⣿⣿⣿⣿⣿⣿⣿⣿⣿⣿⣿⣿⡇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⣿⣿⣿⣿⣿⣿⣿⣿⣿⣿⣿⣿⣿⣿⣿⣿⣿⣿⣿⣿⣿⣿⣿⣿⣿⣿⣿⣿⣿⣿⣿⣿⣿⣿⣿⣿⣿⣿⣿⣿⣿⣿⣿⣿⠇⠀⠀⣼⣿⣿⣿⣿⣿⠀⠀⠀⠀⠀⠀⠀⠀⠀⠀⠀⠀⠀⠀⠀⠀⠀⠀⠀⠀⠀⠀⠀⠀⢹⣿⣿⣿⣿⣿⣿⣿⣿⣿⣿⣿⣿⡇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⣿⣿⣿⣿⣿⣿⣿⣿⣿⣿⣿⣿⣿⣿⣿⣿⣿⣿⣿⣿⣿⣿⣿⣿⣿⣿⣿⣿⣿⣿⣿⣿⣿⣿⣿⣿⣿⣿⣿⣿⣿⣿⣿⣿⠀⠀⠀⣿⣿⣿⣿⣿⣿⡿⠔⠀⠀⠀⠀⠀⠀⠀⠀⠀⠀⠀⠀⠀⠀⠀⠀⠀⠀⠀⠀⠀⠀⠀⣿⣿⣿⣿⣿⣿⣿⣿⣿⣿⣿⣿⡇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⣿⣿⣿⣿⣿⣿⣿⣿⣿⣿⣿⣿⣿⣿⣿⣿⣿⣿⣿⣿⣿⣿⣿⣿⣿⣿⣿⣿⣿⣿⣿⣿⣿⣿⣿⣿⣿⣿⣿⣿⣿⣿⣿⡿⠀⠀⢀⣿⣿⣿⣿⣿⣿⡄⠀⠀⠀⠀⠀⠀⠀⠀⠀⠀⠀⠀⠀⠀⠀⠀⠀⠀⠀⠀⠀⠀⠀⠀⢸⣿⣿⣿⣿⣿⣿⣿⣿⣿⣿⣿⡇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⣿⣿⣿⣿⣿⣿⣿⣿⣿⣿⣿⣿⣿⣿⣿⣿⣿⣿⣿⣿⣿⣿⣿⣿⣿⣿⣿⣿⣿⣿⣿⣿⣿⣿⣿⣿⣿⣿⣿⣿⣿⣿⠟⠃⠀⠀⠸⣿⣿⣿⣿⣿⣿⡇⠀⠀⠀⠀⠀⠀⠀⠀⠀⠀⠀⠀⠀⠀⠀⠀⠀⠀⠀⠀⠀⠀⠀⠀⢸⣿⣿⣿⣿⣿⣿⣿⣿⣿⣿⣿⡇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⣿⣿⣿⣿⣿⣿⣿⣿⣿⣿⣿⣿⣿⣿⣿⣿⣿⣿⣿⣿⣿⣿⣿⣿⣿⣿⣿⣿⣿⣿⣿⣿⣿⣿⣿⣿⣿⣿⣿⣿⣿⣿⠀⠀⠀⠀⠀⠈⢿⣿⣿⣿⣿⣷⠀⠀⠀⠀⠀⠀⠀⠀⠀⠀⠀⠀⠀⠀⠀⠀⠀⠀⠀⠀⠀⠀⠀⠀⢨⣿⣿⣿⣿⣿⣿⣿⣿⣿⣿⣿⡇</a:t>
            </a:r>
            <a:br/>
            <a:r>
              <a:t>⣿⣿⣿⣿⣿⣿⣿⣿⣿⣿⣿⣿⣿⣿⣿⣿⣿⣿⣿⣿⣿⣿⣿⣿⣿⣿⣿⣿⣿⣿⣿⣿⣿⣿⣿⣿⣿⣿⣿⣿⣿⡿⠀⠀⠀⠀⠀⠀⠀⢿⣿⣿⣿⣿⣤⣀⡀⠀⠀⠀⠀⠀⠀⠀⠀⠀⠀⠀⠀⠀⠀⠀⠀⠀⠀⠀⠀⠀⢸⣿⣿⣿⣿⣿⣿⣿⣿⣿⣿⣿⡇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⣿⣿⣿⣿⣿⣿⣿⣿⣿⣿⣿⣿⣿⣿⣿⣿⣿⣿⣿⣿⣿⣿⣿⣿⣿⣿⣿⣿⣿⣿⣿⣿⣿⣿⣿⣿⣿⣿⣿⣿⣿⡇⠀⠀⠀⠀⠀⠀⠀⢸⣿⣿⣿⣿⣿⣍⠁⠀⠀⠀⠀⠀⠀⠀⠀⠀⠀⠀⠀⠀⠀⠀⠀⠀⠀⠀⠀⠀⢸⣿⣿⣿⣿⣿⣿⣿⣿⣿⣿⣿⡇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⣿⣿⣿⣿⣿⣿⣿⣿⣿⣿⣿⣿⣿⣿⣿⣿⣿⣿⣿⣿⣿⣿⣿⣿⣿⣿⣿⣿⣿⣿⣿⣿⣿⣿⣿⣿⣿⣿⣿⣿⣿⣷⠀⠀⠀⠀⠀⠀⠀⠀⣿⣿⣿⣿⣿⡟⠀⠀⠀⠀⠀⠀⠀⠀⠀⠀⠀⠀⠀⠀⠀⠀⠀⠀⠀⠀⠀⠀⣸⣿⣿⣿⣿⣿⣿⣿⣿⣿⣿⣿⡇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⣿⣿⣿⣿⣿⣿⣿⣿⣿⣿⣿⣿⣿⣿⣿⣿⣿⣿⣿⣿⣿⣿⣿⣿⣿⣿⣿⣿⣿⣿⣿⣿⣿⣿⣿⣿⣿⣿⣿⣿⣿⡿⠀⠀⠀⣶⣄⠀⠀⠀⠘⣿⣿⡿⠟⠁⠀⠀⠀⠀⠀⠀⠀⠀⠀⠀⠀⠀⠀⠀⠀⠀⠀⠀⠀⠀⠀⠀⣿⣿⣿⣿⣿⣿⣿⣿⣿⣿⣿⣿⡇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⣿⣿⣿⣿⣿⣿⣿⣿⣿⣿⣿⣿⣿⣿⣿⣿⣿⣿⣿⣿⣿⣿⣿⣿⣿⣿⣿⣿⣿⣿⣿⣿⣿⣿⣿⣿⣿⣿⣿⣿⣿⡇⠀⠀⢸⣿⣿⣷⡀⠀⠀⠘⣿⠀⠀⠀⠀⠀⠀⠀⠀⠀⠀⠀⠀⠀⠀⠀⠀⠀⠀⠀⠀⠀⠀⠀⠀⢸⣿⣿⣿⣿⣿⣿⣿⣿⣿⣿⣿⣿⡇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⣿⣿⣿⣿⣿⣿⣿⣿⣿⣿⣿⣿⣿⣿⣿⣿⣿⣿⣿⣿⣿⣿⣿⣿⣿⣿⣿⣿⣿⣿⣿⣿⣿⣿⣿⣿⣿⣿⣿⣿⣿⠀⠀⠀⣾⣿⣿⣿⣧⠀⠀⠀⠀⠀⠀⠀⠀⠀⠀⠀⠀⠀⠀⠀⠀⠀⠀⠀⠀⠀⠀⠀⠀⠀⠀⠀⠀⣼⣿⣿⣿⣿⣿⣿⣿⣿⣿⣿⣿⣿⡇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⣿⣿⣿⣿⣿⣿⣿⣿⣿⣿⣿⣿⣿⣿⣿⣿⣿⣿⣿⣿⣿⣿⣿⣿⣿⣿⣿⣿⣿⣿⣿⣿⣿⣿⣿⣿⣿⣿⣿⣿⡏⠀⠀⢠⣿⡟⠛⠛⠉⠀⠀⠀⠀⠀⠀⠀⠀⠀⠀⠀⠀⠀⠀⠀⠀⠀⠀⠀⠀⠀⠀⠀⠀⠀⠀⠀⢠⣿⣿⣿⣿⣿⣿⣿⣿⣿⣿⣿⣿⣿⡇</a:t>
            </a:r>
            <a:br/>
            <a:r>
              <a:t>⣿⣿⣿⣿⣿⣿⣿⣿⣿⣿⣿⣿⣿⣿⣿⣿⣿⣿⣿⣿⣿⣿⣿⣿⣿⣿⣿⣿⣿⣿⣿⣿⣿⣿⣿⣿⣿⣿⣿⣿⠇⠀⠀⣸⡿⠀⠀⠀⠀⠀⠀⠀⠀⠀⠀⠀⠀⠀⠀⠀⠀⠀⠀⠀⠀⠀⠀⠀⠀⠀⠀⠀⠀⠀⠀⠀⣸⣿⣿⣿⣿⣿⣿⣿⣿⣿⣿⣿⣿⣿⡇</a:t>
            </a:r>
            <a:br/>
            <a:r>
              <a:t>⣿⣿⣿⣿⣿⣿⣿⣿⣿⣿⣿⣿⣿⣿⣿⣿⣿⣿⣿⣿⣿⣿⣿⣿⣿⣿⣿⣿⣿⣿⣿⣿⣿⣿⣿⣿⣿⣿⣿⣿⠀⠀⠀⣿⡇⠀⠀⠀⠀⠀⠀⠀⠀⠀⠀⠀⠀⠀⠀⠀⠀⠀⠀⠀⠀⠀⠀⠀⠀⠀⠀⠀⠀⠀⠀⠀⢸⣿⣿⣿⣿⣿⣿⣿⣿⣿⣿⣿⣿⣿⡇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⣿⣿⣿⣿⣿⣿⣿⣿⣿⣿⣿⣿⣿⣿⣿⣿⣿⣿⣿⣿⣿⣿⣿⣿⣿⣿⣿⣿⣿⣿⣿⣿⣿⣿⣿⣿⣿⣿⣿⡇⠀⠀⢸⣿⣿⠀⠀⠀⠀⠀⠀⠀⠀⠀⠀⠀⠀⠀⠀⠀⠀⠀⠀⠀⠀⠀⠀⠀⠀⠀⠀⠀⠀⠀⠀⠀⢸⣿⣿⣿⣿⣿⣿⣿⣿⣿⣿⣿⣿⣿⡇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⣿⣿⣿⣿⣿⣿⣿⣿⣿⣿⣿⣿⣿⣿⣿⣿⣿⣿⣿⣿⣿⣿⣿⣿⣿⣿⣿⣿⣿⣿⣿⣿⣿⣿⣿⣿⣿⣿⣿⠁⠀⠀⣾⣿⣿⡄⠀⠀⠀⠀⠀⠀⠀⠀⠀⠀⠀⠀⠀⠀⠀⠀⠀⠀⠀⠀⠀⠀⠀⠀⠀⠀⠀⠀⠀⠀⠘⣿⣿⣿⣿⣿⣿⣿⣿⣿⣿⣿⣿⣿⡇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⣿⣿⣿⣿⣿⣿⣿⣿⣿⣿⣿⣿⣿⣿⣿⣿⣿⣿⣿⣿⣿⣿⣿⣿⣿⣿⣿⣿⣿⣿⣿⣿⣿⣿⣿⣿⣿⣿⡏⠀⠀⠀⣿⣿⣿⣇⠀⠀⠀⠀⠀⠀⠀⠀⠀⠀⠀⠀⠀⠀⠀⠀⠀⠀⠀⠀⠀⠀⠀⠀⠀⠀⠀⠀⠀⠀⠀⣿⣿⣿⣿⣿⣿⣿⣿⣿⣿⣿⣿⣿⡇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⣿⣿⣿⣿⣿⣿⣿⣿⣿⣿⣿⣿⣿⣿⣿⣿⣿⣿⣿⣿⣿⣿⣿⣿⣿⣿⣿⣿⣿⣿⣿⣿⣿⣿⣿⣿⣿⣿⠀⠀⠀⠸⣿⣿⣿⣿⡀⠀⠀⠀⠀⠀⠀⠀⠀⠀⠀⠀⠀⠀⠀⠀⠀⠀⠀⠀⠀⠀⠀⠀⠀⠀⠀⠀⠀⠀⠀⣿⣿⣿⣿⣿⣿⣿⣿⣿⣿⣿⣿⣿⡇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⣿⣿⣿⣿⣿⣿⣿⣿⣿⣿⣿⣿⣿⣿⣿⣿⣿⣿⣿⣿⣿⣿⣿⣿⣿⣿⣿⣿⣿⣿⣿⣿⣿⣿⣿⣿⣿⠏⠀⠀⠀⢰⣿⣿⣿⣿⣇⠀⠀⠀⠀⠀⠀⠀⠀⠀⠀⠀⠀⠀⠀⠀⠀⠀⠀⠀⠀⠀⠀⠀⠀⠀⠀⠀⠀⠀⠀⢸⣿⣿⣿⣿⣿⣿⣿⣿⣿⣿⣿⣿⡇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⣿⣿⣿⣿⣿⣿⣿⣿⣿⣿⣿⣿⣿⣿⣿⣿⣿⣿⣿⣿⣿⣿⣿⣿⣿⣿⣿⣿⣿⣿⣿⣿⣿⣿⣿⡟⠁⠀⠀⠀⠀⠀⠉⠙⠋⠉⠙⠂⠀⠀⠀⠀⠀⠀⠀⠀⠀⠀⠀⠀⠀⠀⠀⠀⠀⠀⠀⠀⠀⠀⠀⠀⠀⠀⠀⠀⠀⢸⣿⣿⣿⣿⣿⣿⣿⣿⣿⣿⣿⣿⡇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⣿⣿⣿⣿⣿⣿⣿⣿⣿⣿⣿⣿⣿⣿⣿⣿⣿⣿⣿⣿⣿⣿⣿⣿⣿⣿⣿⣿⣿⣿⣿⣿⣿⣿⣿⣿⣿⣿⣿⣿⣿⣿⣿⣿⠟⠋⠉⠀⠀⠀⠉⠉⠛⠻⢿⣿⣿⣿⣿⣿⣿⣿⣿⣿⣿⣿⣿⣿⣿⣿⣿⣿⣿⣿⣿⣿⣿⣿⣿⣿⣿⣿⣿⣿⣿⣿⣿⣿⣿⣿⡇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⣿⣿⣿⣿⣿⣿⣿⣿⣿⣿⣿⣿⣿⣿⣿⣿⣿⣿⣿⣿⣿⣿⣿⣿⣿⣿⣿⣿⣿⣿⣿⣿⣿⣿⣿⣿⣿⣿⣿⣿⣿⣿⡿⠁⠀⠀⠀⠀⠀⠀⠀⠀⠀⠀⠀⠈⠙⠻⣿⣿⣿⣿⣿⣿⣿⣿⣿⣿⣿⣿⣿⣿⣿⣿⣿⣿⣿⣿⣿⣿⣿⣿⣿⣿⣿⣿⣿⣿⣿⣿⡇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⣿⣿⣿⣿⣿⣿⣿⣿⣿⣿⣿⣿⣿⣿⣿⣿⣿⣿⣿⣿⣿⣿⣿⣿⣿⣿⣿⣿⣿⣿⣿⣿⣿⣿⣿⣿⣿⣿⣿⣿⣿⠛⠀⠀⠀⠀⠀⠀⠀⠀⠀⠀⠀⠀⠀⠀⠀⠀⠈⠻⣿⣿⣿⣿⣿⣿⣿⣿⣿⣿⣿⣿⣿⣿⣿⣿⣿⣿⣿⣿⣿⣿⣿⣿⣿⣿⣿⣿⣿⣿⡇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⣿⣿⣿⣿⣿⣿⣿⣿⣿⣿⣿⣿⣿⣿⣿⣿⣿⣿⣿⣿⣿⣿⣿⣿⣿⣿⣿⣿⣿⣿⣿⣿⣿⣿⣿⣿⣿⣿⡆⠀⠀⠀⠀⠀⠀⠀⠀⠀⠀⠀⠀⠀⠀⠀⠀⠀⠀⠀⠀⠀⠀⣰⣿⣿⣿⣿⣿⣿⣿⣿⣿⣿⣿⣿⣿⣿⣿⣿⣿⣿⣿⣿⣿⣿⣿⣿⣿⣿⣿⣿⡇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⣿⣿⣿⣿⣿⣿⣿⣿⣿⣿⣿⣿⣿⣿⣿⣿⣿⣿⣿⣿⣿⣿⣿⣿⣿⣿⣿⣿⣿⣿⣿⣿⣿⣿⣿⣿⣿⣿⣷⡀⠀⠀⠀⠀⠀⠀⠀⠀⠀⠀⠀⠀⠀⠀⠀⠀⠀⠀⠀⠀⣴⣿⣿⣿⣿⣿⣿⣿⣿⣿⣿⣿⣿⣿⣿⣿⣿⣿⣿⣿⣿⣿⣿⣿⣿⣿⣿⣿⣿⣿⡇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⣿⣿⣿⣿⣿⣿⣿⣿⣿⣿⣿⣿⣿⣿⣿⣿⣿⣿⣿⣿⣿⣿⣿⣿⣿⣿⣿⣿⣿⣿⣿⣿⣿⣿⣿⣿⣿⣿⣿⣿⣿⣄⠀⠀⠀⠀⠀⠀⠀⠀⠀⠀⠀⠀⠀⠀⠀⣀⠀⠈⢿⣿⣿⣿⣿⣿⣿⣿⣿⣿⣿⣿⣿⣿⣿⣿⣿⣿⣿⣿⣿⣿⣿⣿⣿⣿⣿⣿⣿⣿⡇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⣿⣿⣿⣿⣿⣿⣿⣿⣿⣿⣿⣿⣿⣿⣿⣿⣿⣿⣿⣿⣿⣿⣿⣿⣿⣿⣿⣿⣿⣿⣿⣿⣿⣿⣿⣿⣿⣿⣿⣿⣿⣿⣷⣄⠀⠀⠀⠀⠀⠀⠀⠀⠀⠀⠀⢀⣾⣿⣆⢀⣼⣿⣿⣿⣿⣿⣿⣿⣿⣿⣿⣿⣿⣿⣿⣿⣿⣿⣿⣿⣿⣿⣿⣿⣿⣿⣿⣿⣿⣿⡇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⣿⣿⣿⣿⣿⣿⣿⣿⣿⣿⣿⣿⣿⣿⣿⣿⣿⣿⣿⣿⣿⣿⣿⣿⣿⣿⣿⣿⣿⣿⣿⣿⣿⣿⣿⣿⣿⣿⣿⣿⣿⣿⣿⣿⣷⣦⣀⠀⠀⠀⠀⠀⠀⣀⣴⣿⣿⣿⣿⣿⣿⣿⣿⣿⣿⣿⣿⣿⣿⣿⣿⣿⣿⣿⣿⣿⣿⣿⣿⣿⣿⣿⣿⣿⣿⣿⣿⣿⣿⣿⡇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⣿⣿⣿⣿⣿⣿⣿⣿⣿⣿⣿⣿⣿⣿⣿⣿⣿⣿⣿⣿⣿⣿⣿⣿⣿⣿⣿⣿⣿⣿⣿⣿⣿⣿⣿⣿⣿⣿⣿⣿⣿⣿⣿⣿⣿⣿⣿⣿⣷⣶⣶⣶⣿⣿⣿⣿⣿⣿⣿⣿⣿⣿⣿⣿⣿⣿⣿⣿⣿⣿⣿⣿⣿⣿⣿⣿⣿⣿⣿⣿⣿⣿⣿⣿⣿⣿⣿⣿⣿⣿⡇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⣿⣿⣿⣿⣿⣿⣿⣿⣿⣿⣿⣿⣿⣿⣿⣿⣿⣿⣿⣿⣷⠀⢀⠀⠹⣿⣿⣿⣿⣿⣿⣿⣿⣿⣿⣿⣿⣿⣿⣿⣿⣿⣿⣿⣿⣿⣿⣿⣿⣿⣿⣿⣿⣿⣿⣿⣿⣿⣿⣿⣿⣿⣿⣿⣿⣿⣿⣿⣿⣿⣿⣿⣿⣿⣿⣿⣿⣿⣿⣿⣿⣿⣿⣿⣿⣿⣿⣿⣿⣿⡇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⣿⣿⣿⣿⣿⣿⣿⣿⣿⣿⣿⣿⣿⣿⣿⣿⣿⣿⣿⣿⣿⣷⣿⣿⣶⣿⣿⣿⣿⣿⣿⣿⣿⣿⣿⣿⣿⣿⣿⣿⣿⣿⣿⣿⣿⣿⣿⣿⣿⣿⣿⣿⣿⣿⣿⣿⣿⣿⣿⣿⣿⣿⣿⣿⣿⣿⣿⣿⣿⣿⣿⣿⣿⣿⣿⣿⣿⣿⣿⣿⣿⣿⣿⣿⣿⣿⣿⣿⣿⣿⡇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⣿⣿⣿⣿⣿⣿⣿⣿⣿⣿⣿⣿⣿⣿⣿⣿⣿⣿⣿⣿⣿⣿⣿⣿⣿⣿⣿⣿⣿⣿⣿⣿⣿⣿⣿⣿⣿⣿⣿⣿⣿⣿⣿⣿⣿⠟⠛⠛⠻⣿⣿⣿⣿⣿⣿⣿⣿⣿⣿⣿⣿⣿⣿⠿⣿⣿⣿⣿⣿⣿⣿⣿⣿⣿⣿⣿⣿⣿⣿⣿⣿⣿⣿⣿⣿⣿⣿⣿⣿⣿⡇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⣿⣿⣿⣿⣿⣿⣿⣿⣿⣿⣿⣿⣿⣿⣿⣿⣿⣿⣿⣿⣿⣿⣿⣿⣿⣿⣿⣿⣿⣿⣿⣿⣿⣿⣿⣿⣿⣿⣿⣿⣿⣿⣿⣿⣿⠀⠀⠀⠀⣿⣿⣿⣿⣿⣿⣿⣿⣿⠿⠛⠋⠉⠁⠀⠉⠉⠉⠛⠛⠿⢿⣿⣿⣿⣿⣿⣿⣿⣿⣿⣿⣿⣿⣿⣿⣿⣿⣿⣿⣿⡇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⣿⣿⣿⣿⣿⣿⣿⣿⣿⣿⣿⣿⣿⣿⣿⣿⣿⣿⣿⣿⣿⣿⣿⣿⣿⣿⣿⣿⣿⣿⣿⣿⣿⣿⣿⣿⣿⣿⣿⣿⣿⣿⣿⣿⣿⠂⠀⠀⢰⣿⣿⣿⣿⣿⣿⡿⠋⠁⠀⠀⠀⠀⠀⠀⠀⠀⠀⠀⠀⠀⠀⠈⠙⠿⣿⣿⣿⣿⣿⣿⣿⣿⣿⣿⣿⣿⣿⣿⣿⣿⡇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⣿⣿⣿⣿⣿⣿⣿⣿⣿⣿⣿⣿⣿⣿⣿⣿⣿⣿⣿⣿⣿⣿⣿⣿⣿⣿⣿⣿⣿⣿⣿⣿⣿⣿⣿⣿⣿⣿⣿⣿⣿⣿⣿⣿⣿⠀⠀⠀⣼⣿⣿⣿⣿⣿⠋⠀⠀⠀⠀⠀⠀⠀⠀⠀⠀⠀⠀⠀⠀⠀⠀⠀⠀⠀⠈⠻⣿⣿⣿⣿⣿⣿⣿⣿⣿⣿⣿⣿⣿⣿⡇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⣿⣿⣿⣿⣿⣿⣿⣿⣿⣿⣿⣿⣿⣿⣿⣿⣿⣿⣿⣿⣿⣿⣿⣿⣿⣿⣿⣿⣿⣿⣿⣿⣿⣿⣿⣿⣿⣿⣿⣿⣿⣿⣿⣿⣿⠀⠀⠀⣿⣿⣿⣿⣯⡶⠁⠀⠀⠀⠀⠀⠀⠀⠀⠀⠀⠀⠀⠀⠀⠀⠀⠀⠀⠀⠀⠀⠹⣿⣿⣿⣿⣿⣿⣿⣿⣿⣿⣿⣿⣿⡇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⣿⣿⣿⣿⣿⣿⣿⣿⣿⣿⣿⣿⣿⣿⣿⣿⣿⣿⣿⣿⣿⣿⣿⣿⣿⣿⣿⣿⣿⣿⣿⣿⣿⣿⣿⣿⣿⣿⣿⣿⣿⣿⣿⣿⡇⠀⠀⢸⣿⣿⣿⣿⣿⡇⠀⠀⠀⠀⠀⠀⠀⠀⠀⠀⠀⠀⠀⠀⠀⠀⠀⠀⠀⠀⠀⠀⠀⢿⣿⣿⣿⣿⣿⣿⣿⣿⣿⣿⣿⣿⡇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⣿⣿⣿⣿⣿⣿⣿⣿⣿⣿⣿⣿⣿⣿⣿⣿⣿⣿⣿⣿⣿⣿⣿⣿⣿⣿⣿⣿⣿⣿⣿⣿⣿⣿⣿⣿⣿⣿⣿⣿⣿⣿⣿⣿⡇⠀⠀⢸⣿⣿⣿⣿⣿⣇⠀⠀⠀⠀⠀⠀⠀⠀⠀⠀⠀⠀⠀⠀⠀⠀⠀⠀⠀⠀⠀⠀⠀⠈⣿⣿⣿⣿⣿⣿⣿⣿⣿⣿⣿⣿⡇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⣿⣿⣿⣿⣿⣿⣿⣿⣿⣿⣿⣿⣿⣿⣿⣿⣿⣿⣿⣿⣿⣿⣿⣿⣿⣿⣿⣿⣿⣿⣿⣿⣿⣿⣿⣿⣿⣿⣿⣿⣿⣿⣿⣿⠀⠀⠀⣿⣿⣿⣿⣿⣿⡿⠞⠀⠀⠀⠀⠀⠀⠀⠀⠀⠀⠀⠀⠀⠀⠀⠀⠀⠀⠀⠀⠀⠀⠀⢸⣿⣿⣿⣿⣿⣿⣿⣿⣿⣿⣿⡇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⣿⣿⣿⣿⣿⣿⣿⣿⣿⣿⣿⣿⣿⣿⣿⣿⣿⣿⣿⣿⣿⣿⣿⣿⣿⣿⣿⣿⣿⣿⣿⣿⣿⣿⣿⣿⣿⣿⣿⣿⣿⣿⣿⣿⠀⠀⠀⣿⣿⣿⣿⣿⣿⣆⠀⠀⠀⠀⠀⠀⠀⠀⠀⠀⠀⠀⠀⠀⠀⠀⠀⠀⠀⠀⠀⠀⠀⠀⠀⣿⣿⣿⣿⣿⣿⣿⣿⣿⣿⣿⡇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⣿⣿⣿⣿⣿⣿⣿⣿⣿⣿⣿⣿⣿⣿⣿⣿⣿⣿⣿⣿⣿⣿⣿⣿⣿⣿⣿⣿⣿⣿⣿⣿⣿⣿⣿⣿⣿⣿⣿⣿⣿⣿⡿⠃⠀⠀⠀⣿⣿⣿⣿⣿⣿⡇⠀⠀⠀⠀⠀⠀⠀⠀⠀⠀⠀⠀⠀⠀⠀⠀⠀⠀⠀⠀⠀⠀⠀⠀⠀⣿⣿⣿⣿⣿⣿⣿⣿⣿⣿⣿⡇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⣿⣿⣿⣿⣿⣿⣿⣿⣿⣿⣿⣿⣿⣿⣿⣿⣿⣿⣿⣿⣿⣿⣿⣿⣿⣿⣿⣿⣿⣿⣿⣿⣿⣿⣿⣿⣿⣿⣿⣿⣿⣿⠀⠀⠀⠀⠀⠈⢿⣿⣿⣿⣿⣷⠀⠀⠀⠀⠀⠀⠀⠀⠀⠀⠀⠀⠀⠀⠀⠀⠀⠀⠀⠀⠀⠀⠀⠀⠀⣿⣿⣿⣿⣿⣿⣿⣿⣿⣿⣿⡇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⣿⣿⣿⣿⣿⣿⣿⣿⣿⣿⣿⣿⣿⣿⣿⣿⣿⣿⣿⣿⣿⣿⣿⣿⣿⣿⣿⣿⣿⣿⣿⣿⣿⣿⣿⣿⣿⣿⣿⣿⣿⣿⠀⠀⠀⠀⠀⠀⠀⢿⣿⣿⣿⣿⣦⣤⡀⠀⠀⠀⠀⠀⠀⠀⠀⠀⠀⠀⠀⠀⠀⠀⠀⠀⠀⠀⠀⠀⠀⣿⣿⣿⣿⣿⣿⣿⣿⣿⣿⣿⡇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⣿⣿⣿⣿⣿⣿⣿⣿⣿⣿⣿⣿⣿⣿⣿⣿⣿⣿⣿⣿⣿⣿⣿⣿⣿⣿⣿⣿⣿⣿⣿⣿⣿⣿⣿⣿⣿⣿⣿⣿⣿⡇⠀⠀⠀⠀⠀⠀⠀⢸⣿⣿⣿⣿⣿⣦⠅⠀⠀⠀⠀⠀⠀⠀⠀⠀⠀⠀⠀⠀⠀⠀⠀⠀⠀⠀⠀⠀⠀⣿⣿⣿⣿⣿⣿⣿⣿⣿⣿⣿⡇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⣿⣿⣿⣿⣿⣿⣿⣿⣿⣿⣿⣿⣿⣿⣿⣿⣿⣿⣿⣿⣿⣿⣿⣿⣿⣿⣿⣿⣿⣿⣿⣿⣿⣿⣿⣿⣿⣿⣿⣿⣿⣷⡄⠀⠀⠀⠀⠀⠀⠀⣿⣿⣿⣿⣿⡟⠀⠀⠀⠀⠀⠀⠀⠀⠀⠀⠀⠀⠀⠀⠀⠀⠀⠀⠀⠀⠀⠀⢀⣿⣿⣿⣿⣿⣿⣿⣿⣿⣿⣿⡇</a:t>
            </a:r>
            <a:br/>
            <a:r>
              <a:t>⣿⣿⣿⣿⣿⣿⣿⣿⣿⣿⣿⣿⣿⣿⣿⣿⣿⣿⣿⣿⣿⣿⣿⣿⣿⣿⣿⣿⣿⣿⣿⣿⣿⣿⣿⣿⣿⣿⣿⣿⣿⣿⠀⠀⠀⣠⣄⠀⠀⠀⠘⣿⣿⡿⠛⠁⠀⠀⠀⠀⠀⠀⠀⠀⠀⠀⠀⠀⠀⠀⠀⠀⠀⠀⠀⠀⠀⠀⢸⣿⣿⣿⣿⣿⣿⣿⣿⣿⣿⣿⡇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⣿⣿⣿⣿⣿⣿⣿⣿⣿⣿⣿⣿⣿⣿⣿⣿⣿⣿⣿⣿⣿⣿⣿⣿⣿⣿⣿⣿⣿⣿⣿⣿⣿⣿⣿⣿⣿⣿⣿⣿⣿⡟⠀⠀⢀⣿⣿⣧⡀⠀⠀⠸⣿⠀⠀⠀⠀⠀⠀⠀⠀⠀⠀⠀⠀⠀⠀⠀⠀⠀⠀⠀⠀⠀⠀⠀⠀⠀⣾⣿⣿⣿⣿⣿⣿⣿⣿⣿⣿⣿⡇</a:t>
            </a:r>
            <a:br/>
            <a:r>
              <a:t>⣿⣿⣿⣿⣿⣿⣿⣿⣿⣿⣿⣿⣿⣿⣿⣿⣿⣿⣿⣿⣿⣿⣿⣿⣿⣿⣿⣿⣿⣿⣿⣿⣿⣿⣿⣿⣿⣿⣿⣿⣿⠇⠀⠀⢸⣿⣿⣿⣧⠀⠀⠀⠉⠀⠀⠀⠀⠀⠀⠀⠀⠀⠀⠀⠀⠀⠀⠀⠀⠀⠀⠀⠀⠀⠀⠀⠀⢠⣿⣿⣿⣿⣿⣿⣿⣿⣿⣿⣿⣿⡇</a:t>
            </a:r>
            <a:br/>
            <a:r>
              <a:t>⣿⣿⣿⣿⣿⣿⣿⣿⣿⣿⣿⣿⣿⣿⣿⣿⣿⣿⣿⣿⣿⣿⣿⣿⣿⣿⣿⣿⣿⣿⣿⣿⣿⣿⣿⣿⣿⣿⣿⣿⣿⠀⠀⠀⣾⡿⠿⠿⠛⠀⠀⠀⠀⠀⠀⠀⠀⠀⠀⠀⠀⠀⠀⠀⠀⠀⠀⠀⠀⠀⠀⠀⠀⠀⠀⠀⠀⣸⣿⣿⣿⣿⣿⣿⣿⣿⣿⣿⣿⣿⡇</a:t>
            </a:r>
            <a:br/>
            <a:r>
              <a:t>⣿⣿⣿⣿⣿⣿⣿⣿⣿⣿⣿⣿⣿⣿⣿⣿⣿⣿⣿⣿⣿⣿⣿⣿⣿⣿⣿⣿⣿⣿⣿⣿⣿⣿⣿⣿⣿⣿⣿⣿⡏⠀⠀⢠⣿⠁⠀⠀⠀⠀⠀⠀⠀⠀⠀⠀⠀⠀⠀⠀⠀⠀⠀⠀⠀⠀⠀⠀⠀⠀⠀⠀⠀⠀⠀⠀⠀⣿⣿⣿⣿⣿⣿⣿⣿⣿⣿⣿⣿⣿⡇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⣿⣿⣿⣿⣿⣿⣿⣿⣿⣿⣿⣿⣿⣿⣿⣿⣿⣿⣿⣿⣿⣿⣿⣿⣿⣿⣿⣿⣿⣿⣿⣿⣿⣿⣿⣿⣿⣿⣿⣿⠇⠀⠀⣸⡏⠀⠀⠀⠀⠀⠀⠀⠀⠀⠀⠀⠀⠀⠀⠀⠀⠀⠀⠀⠀⠀⠀⠀⠀⠀⠀⠀⠀⠀⠀⠀⠀⣿⣿⣿⣿⣿⣿⣿⣿⣿⣿⣿⣿⣿⡇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⣿⣿⣿⣿⣿⣿⣿⣿⣿⣿⣿⣿⣿⣿⣿⣿⣿⣿⣿⣿⣿⣿⣿⣿⣿⣿⣿⣿⣿⣿⣿⣿⣿⣿⣿⣿⣿⣿⣿⣿⠀⠀⠀⣿⣧⠀⠀⠀⠀⠀⠀⠀⠀⠀⠀⠀⠀⠀⠀⠀⠀⠀⠀⠀⠀⠀⠀⠀⠀⠀⠀⠀⠀⠀⠀⠀⠀⣿⣿⣿⣿⣿⣿⣿⣿⣿⣿⣿⣿⣿⡇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⣿⣿⣿⣿⣿⣿⣿⣿⣿⣿⣿⣿⣿⣿⣿⣿⣿⣿⣿⣿⣿⣿⣿⣿⣿⣿⣿⣿⣿⣿⣿⣿⣿⣿⣿⣿⣿⣿⣿⡇⠀⠀⢰⣿⣿⠀⠀⠀⠀⠀⠀⠀⠀⠀⠀⠀⠀⠀⠀⠀⠀⠀⠀⠀⠀⠀⠀⠀⠀⠀⠀⠀⠀⠀⠀⠀⠀⢹⣿⣿⣿⣿⣿⣿⣿⣿⣿⣿⣿⣿⡇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⣿⣿⣿⣿⣿⣿⣿⣿⣿⣿⣿⣿⣿⣿⣿⣿⣿⣿⣿⣿⣿⣿⣿⣿⣿⣿⣿⣿⣿⣿⣿⣿⣿⣿⣿⣿⣿⣿⣿⠁⠀⠀⣸⣿⣿⡆⠀⠀⠀⠀⠀⠀⠀⠀⠀⠀⠀⠀⠀⠀⠀⠀⠀⠀⠀⠀⠀⠀⠀⠀⠀⠀⠀⠀⠀⠀⠀⢸⣿⣿⣿⣿⣿⣿⣿⣿⣿⣿⣿⣿⡇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⣿⣿⣿⣿⣿⣿⣿⣿⣿⣿⣿⣿⣿⣿⣿⣿⣿⣿⣿⣿⣿⣿⣿⣿⣿⣿⣿⣿⣿⣿⣿⣿⣿⣿⣿⣿⣿⣿⠇⠀⠀⠀⢿⣿⣿⣧⠀⠀⠀⠀⠀⠀⠀⠀⠀⠀⠀⠀⠀⠀⠀⠀⠀⠀⠀⠀⠀⠀⠀⠀⠀⠀⠀⠀⠀⠀⠀⠸⣿⣿⣿⣿⣿⣿⣿⣿⣿⣿⣿⣿⡇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⣿⣿⣿⣿⣿⣿⣿⣿⣿⣿⣿⣿⣿⣿⣿⣿⣿⣿⣿⣿⣿⣿⣿⣿⣿⣿⣿⣿⣿⣿⣿⣿⣿⣿⣿⣿⣿⣿⠀⠀⠀⠀⣼⣿⣿⣿⡀⠀⠀⠀⠀⠀⠀⠀⠀⠀⠀⠀⠀⠀⠀⠀⠀⠀⠀⠀⠀⠀⠀⠀⠀⠀⠀⠀⠀⠀⠀⠀⣿⣿⣿⣿⣿⣿⣿⣿⣿⣿⣿⣿⡇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⣿⣿⣿⣿⣿⣿⣿⣿⣿⣿⣿⣿⣿⣿⣿⣿⣿⣿⣿⣿⣿⣿⣿⣿⣿⣿⣿⣿⣿⣿⣿⣿⣿⣿⣿⣿⠋⠁⠀⠀⠀⠈⠉⠙⠛⠛⠃⠀⠀⠀⠀⠀⠀⠀⠀⠀⠀⠀⠀⠀⠀⠀⠀⠀⠀⠀⠀⠀⠀⠀⠀⠀⠀⠀⠀⠀⠀⠀⢿⣿⣿⣿⣿⣿⣿⣿⣿⣿⣿⣿⡇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⣿⣿⣿⣿⣿⣿⣿⣿⣿⣿⣿⣿⣿⣿⣿⣿⣿⣿⣿⣿⣿⣿⣿⣿⣿⣿⣿⣿⣿⣿⣿⣿⣿⣿⣿⣿⠂⠀⠀⠀⠀⠀⠀⠀⠀⠀⠀⠀⠀⠀⠀⠀⠀⠀⠀⠀⠀⠀⠀⠀⠀⠀⠀⠀⠀⠀⠀⠀⠀⠀⠀⠀⠀⠀⠀⠀⠀⠀⢸⣿⣿⣿⣿⣿⣿⣿⣿⣿⣿⣿⡇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⣿⣿⣿⣿⣿⣿⣿⣿⣿⣿⣿⣿⣿⣿⣿⣿⣿⣿⣿⡿⠿⠀⠹⠋⠉⣹⣿⣿⣿⣿⣿⣿⣿⣿⣿⣿⣿⣿⣿⣿⣿⣿⣿⣿⣿⣿⣿⣿⣿⣿⣿⣿⣿⣿⣿⣿⣿⣿⣿⣿⣿⣿⣿⣿⣿⣿⣿⣿⣿⣿⣿⣿⣿⣿⣿⣿⣿⣿⣿⣿⣿⣿⣿⣿⣿⣿⣿⣿⣿⣿⡇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⣿⣿⣿⣿⣿⣿⣿⣿⣿⣿⣿⣿⣿⣿⣿⣿⣿⣿⣿⣷⡄⠀⠀⠀⠺⣿⣿⣿⣿⣿⣿⣿⣿⣿⣿⣿⣿⣿⣿⣿⣿⣿⣿⣿⣿⣿⣿⣿⣿⣿⣿⣿⣿⣿⣿⣿⣿⣿⣿⣿⣿⣿⣿⣿⣿⣿⣿⣿⣿⣿⣿⣿⣿⣿⣿⣿⣿⣿⣿⣿⣿⣿⣿⣿⣿⣿⣿⣿⣿⣿⡇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⣿⣿⣿⣿⣿⣿⣿⣿⣿⣿⣿⣿⣿⣿⣿⣿⣿⣿⣿⣿⣿⣇⣸⣦⣤⣿⣿⣿⣿⣿⣿⣿⣿⣿⣿⣿⣿⣿⣿⣿⣿⣿⣿⣿⣿⣿⣿⣿⣿⣿⣿⣿⣿⣿⣿⣿⣿⣿⣿⣿⣿⣿⣿⣿⣿⣿⣿⣿⣿⣿⣿⣿⣿⣿⣿⣿⣿⣿⣿⣿⣿⣿⣿⣿⣿⣿⣿⣿⣿⣿⡇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⣿⣿⣿⣿⣿⣿⣿⣿⣿⣿⣿⣿⣿⣿⣿⣿⣿⣿⣿⣿⣿⣿⣿⣿⣿⣿⣿⣿⣿⣿⣿⣿⣿⣿⣿⣿⣿⣿⣿⣿⣿⣿⣿⣿⣿⡿⠛⠛⠻⣿⣿⣿⣿⣿⣿⣿⣿⣿⣿⣿⣿⣿⣿⡿⣿⣿⣿⣿⣿⣿⣿⣿⣿⣿⣿⣿⣿⣿⣿⣿⣿⣿⣿⣿⣿⣿⣿⣿⣿⣿⡇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⣿⣿⣿⣿⣿⣿⣿⣿⣿⣿⣿⣿⣿⣿⣿⣿⣿⣿⣿⣿⣿⣿⣿⣿⣿⣿⣿⣿⣿⣿⣿⣿⣿⣿⣿⣿⣿⣿⣿⣿⣿⣿⣿⣿⣿⡀⠀⠀⠀⢸⣿⣿⣿⣿⣿⣿⣿⣿⠿⠛⠋⠉⠁⠀⠈⠉⠙⠛⠛⠿⢿⣿⣿⣿⣿⣿⣿⣿⣿⣿⣿⣿⣿⣿⣿⣿⣿⣿⣿⣿⡇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⣿⣿⣿⣿⣿⣿⣿⣿⣿⣿⣿⣿⣿⣿⣿⣿⣿⣿⣿⣿⣿⣿⣿⣿⣿⣿⣿⣿⣿⣿⣿⣿⣿⣿⣿⣿⣿⣿⣿⣿⣿⣿⣿⣿⣿⡇⠀⠀⢀⣿⣿⣿⣿⣿⣿⡿⠟⠁⠀⠀⠀⠀⠀⠀⠀⠀⠀⠀⠀⠀⠀⠈⠙⠿⣿⣿⣿⣿⣿⣿⣿⣿⣿⣿⣿⣿⣿⣿⣿⣿⡇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⣿⣿⣿⣿⣿⣿⣿⣿⣿⣿⣿⣿⣿⣿⣿⣿⣿⣿⣿⣿⣿⣿⣿⣿⣿⣿⣿⣿⣿⣿⣿⣿⣿⣿⣿⣿⣿⣿⣿⣿⣿⣿⣿⣿⣿⡇⠀⠀⢸⣿⣿⣿⣿⣿⠋⠀⠀⠀⠀⠀⠀⠀⠀⠀⠀⠀⠀⠀⠀⠀⠀⠀⠀⠀⠈⠻⣿⣿⣿⣿⣿⣿⣿⣿⣿⣿⣿⣿⣿⣿⡇</a:t>
            </a:r>
            <a:br/>
            <a:r>
              <a:t>⣿⣿⣿⣿⣿⣿⣿⣿⣿⣿⣿⣿⣿⣿⣿⣿⣿⣿⣿⣿⣿⣿⣿⣿⣿⣿⣿⣿⣿⣿⣿⣿⣿⣿⣿⣿⣿⣿⣿⣿⣿⣿⣿⣿⣿⠀⠀⠀⣾⣿⣿⣿⣿⡶⠃⠀⠀⠀⠀⠀⠀⠀⠀⠀⠀⠀⠀⠀⠀⠀⠀⠀⠀⠀⠀⠀⠹⣿⣿⣿⣿⣿⣿⣿⣿⣿⣿⣿⣿⣿⡇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⣿⣿⣿⣿⣿⣿⣿⣿⣿⣿⣿⣿⣿⣿⣿⣿⣿⣿⣿⣿⣿⣿⣿⣿⣿⣿⣿⣿⣿⣿⣿⣿⣿⣿⣿⣿⣿⣿⣿⣿⣿⣿⣿⣿⣿⠀⠀⠀⣿⣿⣿⣿⣿⡇⠀⠀⠀⠀⠀⠀⠀⠀⠀⠀⠀⠀⠀⠀⠀⠀⠀⠀⠀⠀⠀⠀⠀⢻⣿⣿⣿⣿⣿⣿⣿⣿⣿⣿⣿⣿⡇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⣿⣿⣿⣿⣿⣿⣿⣿⣿⣿⣿⣿⣿⣿⣿⣿⣿⣿⣿⣿⣿⣿⣿⣿⣿⣿⣿⣿⣿⣿⣿⣿⣿⣿⣿⣿⣿⣿⣿⣿⣿⣿⣿⣿⡏⠀⠀⢸⣿⣿⣿⣿⣿⣇⠀⠀⠀⠀⠀⠀⠀⠀⠀⠀⠀⠀⠀⠀⠀⠀⠀⠀⠀⠀⠀⠀⠀⠈⢿⣿⣿⣿⣿⣿⣿⣿⣿⣿⣿⣿⡇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⣿⣿⣿⣿⣿⣿⣿⣿⣿⣿⣿⣿⣿⣿⣿⣿⣿⣿⣿⣿⣿⣿⣿⣿⣿⣿⣿⣿⣿⣿⣿⣿⣿⣿⣿⣿⣿⣿⣿⣿⣿⣿⣿⣿⡇⠀⠀⢸⣿⣿⣿⣿⣿⡿⠚⠀⠀⠀⠀⠀⠀⠀⠀⠀⠀⠀⠀⠀⠀⠀⠀⠀⠀⠀⠀⠀⠀⠀⠸⣿⣿⣿⣿⣿⣿⣿⣿⣿⣿⣿⡇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⣿⣿⣿⣿⣿⣿⣿⣿⣿⣿⣿⣿⣿⣿⣿⣿⣿⣿⣿⣿⣿⣿⣿⣿⣿⣿⣿⣿⣿⣿⣿⣿⣿⣿⣿⣿⣿⣿⣿⣿⣿⣿⣿⣿⠁⠀⠀⣼⣿⣿⣿⣿⣿⣧⠀⠀⠀⠀⠀⠀⠀⠀⠀⠀⠀⠀⠀⠀⠀⠀⠀⠀⠀⠀⠀⠀⠀⠀⠀⣿⣿⣿⣿⣿⣿⣿⣿⣿⣿⣿⡇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⣿⣿⣿⣿⣿⣿⣿⣿⣿⣿⣿⣿⣿⣿⣿⣿⣿⣿⣿⣿⣿⣿⣿⣿⣿⣿⣿⣿⣿⣿⣿⣿⣿⣿⣿⣿⣿⣿⣿⣿⣿⣿⡿⠛⠀⠀⠀⣿⣿⣿⣿⣿⣿⡇⠀⠀⠀⠀⠀⠀⠀⠀⠀⠀⠀⠀⠀⠀⠀⠀⠀⠀⠀⠀⠀⠀⠀⠀⠀⣿⣿⣿⣿⣿⣿⣿⣿⣿⣿⣿⡇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⣿⣿⣿⣿⣿⣿⣿⣿⣿⣿⣿⣿⣿⣿⣿⣿⣿⣿⣿⣿⣿⣿⣿⣿⣿⣿⣿⣿⣿⣿⣿⣿⣿⣿⣿⣿⣿⣿⣿⣿⣿⣿⠀⠀⠀⠀⠀⠘⢿⣿⣿⣿⣿⣷⠀⠀⠀⠀⠀⠀⠀⠀⠀⠀⠀⠀⠀⠀⠀⠀⠀⠀⠀⠀⠀⠀⠀⠀⠀⢸⣿⣿⣿⣿⣿⣿⣿⣿⣿⣿⡇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⣿⣿⣿⣿⣿⣿⣿⣿⣿⣿⣿⣿⣿⣿⣿⣿⣿⣿⣿⣿⣿⣿⣿⣿⣿⣿⣿⣿⣿⣿⣿⣿⣿⣿⣿⣿⣿⣿⣿⣿⣿⡿⠀⠀⠀⠀⠀⠀⠈⣿⣿⣿⣿⣿⣦⣤⣄⠀⠀⠀⠀⠀⠀⠀⠀⠀⠀⠀⠀⠀⠀⠀⠀⠀⠀⠀⠀⠀⠀⣼⣿⣿⣿⣿⣿⣿⣿⣿⣿⣿⡇</a:t>
            </a:r>
            <a:br/>
            <a:r>
              <a:t>⣿⣿⣿⣿⣿⣿⣿⣿⣿⣿⣿⣿⣿⣿⣿⣿⣿⣿⣿⣿⣿⣿⣿⣿⣿⣿⣿⣿⣿⣿⣿⣿⣿⣿⣿⣿⣿⣿⣿⣿⣿⠃⠀⠀⠀⠀⠀⠀⠀⢸⣿⣿⣿⣿⣿⣶⠅⠀⠀⠀⠀⠀⠀⠀⠀⠀⠀⠀⠀⠀⠀⠀⠀⠀⠀⠀⠀⠀⠀⣿⣿⣿⣿⣿⣿⣿⣿⣿⣿⣿⡇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⣿⣿⣿⣿⣿⣿⣿⣿⣿⣿⣿⣿⣿⣿⣿⣿⣿⣿⣿⣿⣿⣿⣿⣿⣿⣿⣿⣿⣿⣿⣿⣿⣿⣿⣿⣿⣿⣿⣿⣿⣿⣧⡄⠀⠀⠀⠀⠀⠀⠀⣿⣿⣿⣿⣿⡿⠀⠀⠀⠀⠀⠀⠀⠀⠀⠀⠀⠀⠀⠀⠀⠀⠀⠀⠀⠀⠀⠀⠀⣿⣿⣿⣿⣿⣿⣿⣿⣿⣿⣿⡇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⣿⣿⣿⣿⣿⣿⣿⣿⣿⣿⣿⣿⣿⣿⣿⣿⣿⣿⣿⣿⣿⣿⣿⣿⣿⣿⣿⣿⣿⣿⣿⣿⣿⣿⣿⣿⣿⣿⣿⣿⣿⣿⡇⠀⠀⢀⡀⠀⠀⠀⠹⣿⣿⡿⠛⠁⠀⠀⠀⠀⠀⠀⠀⠀⠀⠀⠀⠀⠀⠀⠀⠀⠀⠀⠀⠀⠀⠀⢰⣿⣿⣿⣿⣿⣿⣿⣿⣿⣿⣿⡇</a:t>
            </a:r>
            <a:br/>
            <a:r>
              <a:t>⣿⣿⣿⣿⣿⣿⣿⣿⣿⣿⣿⣿⣿⣿⣿⣿⣿⣿⣿⣿⣿⣿⣿⣿⣿⣿⣿⣿⣿⣿⣿⣿⣿⣿⣿⣿⣿⣿⣿⣿⣿⣿⠀⠀⠀⣼⣿⣆⠀⠀⠀⠹⣿⠅⠀⠀⠀⠀⠀⠀⠀⠀⠀⠀⠀⠀⠀⠀⠀⠀⠀⠀⠀⠀⠀⠀⠀⠀⣸⣿⣿⣿⣿⣿⣿⣿⣿⣿⣿⣿⡇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⣿⣿⣿⣿⣿⣿⣿⣿⣿⣿⣿⣿⣿⣿⣿⣿⣿⣿⣿⣿⣿⣿⣿⣿⣿⣿⣿⣿⣿⣿⣿⣿⣿⣿⣿⣿⣿⣿⣿⣿⣿⡟⠀⠀⠀⣿⣿⣿⣇⠀⠀⠀⠉⠀⠀⠀⠀⠀⠀⠀⠀⠀⠀⠀⠀⠀⠀⠀⠀⠀⠀⠀⠀⠀⠀⠀⠀⠀⣿⣿⣿⣿⣿⣿⣿⣿⣿⣿⣿⣿⡇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⣿⣿⣿⣿⣿⣿⣿⣿⣿⣿⣿⣿⣿⣿⣿⣿⣿⣿⣿⣿⣿⣿⣿⣿⣿⣿⣿⣿⣿⣿⣿⣿⣿⣿⣿⣿⣿⣿⣿⣿⣿⡇⠀⠀⢸⣿⣿⠿⠿⠀⠀⠀⠀⠀⠀⠀⠀⠀⠀⠀⠀⠀⠀⠀⠀⠀⠀⠀⠀⠀⠀⠀⠀⠀⠀⠀⠀⢸⣿⣿⣿⣿⣿⣿⣿⣿⣿⣿⣿⣿⡇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⣿⣿⣿⣿⣿⣿⣿⣿⣿⣿⣿⣿⣿⣿⣿⣿⣿⣿⣿⣿⣿⣿⣿⣿⣿⣿⣿⣿⣿⣿⣿⣿⣿⣿⣿⣿⣿⣿⣿⣿⣿⠀⠀⠀⣾⠁⠀⠀⠀⠀⠀⠀⠀⠀⠀⠀⠀⠀⠀⠀⠀⠀⠀⠀⠀⠀⠀⠀⠀⠀⠀⠀⠀⠀⠀⠀⠀⣾⣿⣿⣿⣿⣿⣿⣿⣿⣿⣿⣿⣿⡇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⣿⣿⣿⣿⣿⣿⣿⣿⣿⣿⣿⣿⣿⣿⣿⣿⣿⣿⣿⣿⣿⣿⣿⣿⣿⣿⣿⣿⣿⣿⣿⣿⣿⣿⣿⣿⣿⣿⣿⣿⡟⠀⠀⢀⡏⠀⠀⠀⠀⠀⠀⠀⠀⠀⠀⠀⠀⠀⠀⠀⠀⠀⠀⠀⠀⠀⠀⠀⠀⠀⠀⠀⠀⠀⠀⠀⠀⣿⣿⣿⣿⣿⣿⣿⣿⣿⣿⣿⣿⣿⡇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⣿⣿⣿⣿⣿⣿⣿⣿⣿⣿⣿⣿⣿⣿⣿⣿⣿⣿⣿⣿⣿⣿⣿⣿⣿⣿⣿⣿⣿⣿⣿⣿⣿⣿⣿⣿⣿⣿⣿⣿⡇⠀⠀⢸⡇⠀⠀⠀⠀⠀⠀⠀⠀⠀⠀⠀⠀⠀⠀⠀⠀⠀⠀⠀⠀⠀⠀⠀⠀⠀⠀⠀⠀⠀⠀⠀⠀⣿⣿⣿⣿⣿⣿⣿⣿⣿⣿⣿⣿⣿⡇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⣿⣿⣿⣿⣿⣿⣿⣿⣿⣿⣿⣿⣿⣿⣿⣿⣿⣿⣿⣿⣿⣿⣿⣿⣿⣿⣿⣿⣿⣿⣿⣿⣿⣿⣿⣿⣿⣿⣿⣿⠀⠀⠀⣿⣷⠀⠀⠀⠀⠀⠀⠀⠀⠀⠀⠀⠀⠀⠀⠀⠀⠀⠀⠀⠀⠀⠀⠀⠀⠀⠀⠀⠀⠀⠀⠀⠀⢸⣿⣿⣿⣿⣿⣿⣿⣿⣿⣿⣿⣿⡇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⣿⣿⣿⣿⣿⣿⣿⣿⣿⣿⣿⣿⣿⣿⣿⣿⣿⣿⣿⣿⣿⣿⣿⣿⣿⣿⣿⣿⣿⣿⣿⣿⣿⣿⣿⣿⣿⣿⣿⡏⠀⠀⠀⣿⣿⠀⠀⠀⠀⠀⠀⠀⠀⠀⠀⠀⠀⠀⠀⠀⠀⠀⠀⠀⠀⠀⠀⠀⠀⠀⠀⠀⠀⠀⠀⠀⠀⢸⣿⣿⣿⣿⣿⣿⣿⣿⣿⣿⣿⣿⡇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⣿⣿⣿⣿⣿⣿⣿⣿⣿⣿⣿⣿⣿⣿⣿⣿⣿⣿⣿⣿⣿⣿⣿⣿⣿⣿⣿⣿⣿⣿⣿⣿⣿⣿⣿⣿⣿⣿⡿⠀⠀⠀⠀⣿⣿⡇⠀⠀⠀⠀⠀⠀⠀⠀⠀⠀⠀⠀⠀⠀⠀⠀⠀⠀⠀⠀⠀⠀⠀⠀⠀⠀⠀⠀⠀⠀⠀⠈⣿⣿⣿⣿⣿⣿⣿⣿⣿⣿⣿⣿⡇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⣿⣿⣿⣿⣿⣿⣿⣿⣿⣿⣿⣿⣿⣿⣿⣿⣿⣿⣿⣿⣿⣿⣿⣿⣿⣿⣿⣿⣿⣿⣿⣿⣿⣿⣿⣿⣿⣿⡇⠀⠀⠀⢰⣿⣿⣷⠀⠀⠀⠀⠀⠀⠀⠀⠀⠀⠀⠀⠀⠀⠀⠀⠀⠀⠀⠀⠀⠀⠀⠀⠀⠀⠀⠀⠀⠀⠀⠀⣿⣿⣿⣿⣿⣿⣿⣿⣿⣿⣿⣿⡇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⣿⣿⣿⣿⣿⣿⣿⣿⣿⣿⣿⣿⣿⣿⣿⣿⣿⣿⣿⣿⣿⣿⣿⣿⣿⣿⣿⣿⣿⣿⣿⣿⣿⣿⣿⣿⡟⠁⠀⠀⠀⠀⠈⠉⠛⠛⠂⠀⠀⠀⠀⠀⠀⠀⠀⠀⠀⠀⠀⠀⠀⠀⠀⠀⠀⠀⠀⠀⠀⠀⠀⠀⠀⠀⠀⠀⠀⠀⢻⣿⣿⣿⣿⣿⣿⣿⣿⣿⣿⣿⡇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⣿⣿⣿⣿⣿⣿⣿⣿⣿⣿⣿⣿⣿⣿⣿⣿⣿⣿⣿⣿⣿⣿⣿⣿⣿⣿⣿⣿⣿⣿⣿⣿⣿⣿⣿⣿⡗⠀⠀⠀⠀⠀⠀⠀⠀⠀⠀⠀⠀⠀⠀⠀⠀⠀⠀⠀⠀⠀⠀⠀⠀⠀⠀⠀⠀⠀⠀⠀⠀⠀⠀⠀⠀⠀⠀⠀⠀⠀⢸⣿⣿⣿⣿⣿⣿⣿⣿⣿⣿⣿⡇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⣿⣿⣿⣿⣿⣿⣿⣿⣿⣿⣿⣿⣿⣿⣿⣿⣿⣿⣿⣿⣿⠻⣿⣿⠿⣿⣿⣿⣿⣿⣿⣿⣿⣿⣿⣿⣿⣿⣿⣿⣿⣿⣿⣿⣿⣿⣿⣿⣿⣿⣿⣿⣿⣿⣿⣿⣿⣿⣿⣿⣿⣿⣿⣿⣿⣿⣿⣿⣿⣿⣿⣿⣿⣿⣿⣿⣿⣿⣿⣿⣿⣿⣿⣿⣿⣿⣿⣿⣿⣿⡇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⣿⣿⣿⣿⣿⣿⣿⣿⣿⣿⣿⣿⣿⣿⣿⣿⣿⣿⣿⡟⠃⠀⠉⠀⣠⣿⣿⣿⣿⣿⣿⣿⣿⣿⣿⣿⣿⣿⣿⣿⣿⣿⣿⣿⣿⣿⣿⣿⣿⣿⣿⣿⣿⣿⣿⣿⣿⣿⣿⣿⣿⣿⣿⣿⣿⣿⣿⣿⣿⣿⣿⣿⣿⣿⣿⣿⣿⣿⣿⣿⣿⣿⣿⣿⣿⣿⣿⣿⣿⣿⡇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⣿⣿⣿⣿⣿⣿⣿⣿⣿⣿⣿⣿⣿⣿⣿⣿⣿⣿⣿⣿⣂⡀⢀⠀⠙⣿⣿⣿⣿⣿⣿⣿⣿⣿⣿⣿⣿⣿⣿⣿⣿⣿⣿⣿⣿⣿⣿⣿⣿⣿⣿⣿⣿⣿⣿⣿⣿⣿⣿⣿⣿⣿⣿⣿⣿⣿⣿⣿⣿⣿⣿⣿⣿⣿⣿⣿⣿⣿⣿⣿⣿⣿⣿⣿⣿⣿⣿⣿⣿⣿⡇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⣿⣿⣿⣿⣿⣿⣿⣿⣿⣿⣿⣿⣿⣿⣿⣿⣿⣿⣿⣿⣿⣧⣼⣿⣿⣿⣿⣿⣿⣿⣿⣿⣿⣿⣿⣿⣿⣿⣿⣿⣿⣿⣿⣿⣿⣿⣿⣿⣿⣿⣿⣿⣿⣿⣿⣿⣿⣿⣿⣿⣿⣿⣿⣿⣿⣿⣿⣿⣿⣿⣿⣿⣿⣿⣿⣿⣿⣿⣿⣿⣿⣿⣿⣿⣿⣿⣿⣿⣿⣿⡇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⣿⣿⣿⣿⣿⣿⣿⣿⣿⣿⣿⣿⣿⣿⣿⣿⣿⣿⣿⣿⣿⣿⣿⣿⣿⣿⣿⣿⣿⣿⣿⣿⣿⣿⣿⣿⣿⣿⣿⣿⣿⣿⣿⣿⣿⡿⠛⠛⠻⣿⣿⣿⣿⣿⣿⣿⣿⣿⣿⣿⣿⣿⣿⡿⣿⣿⣿⣿⣿⣿⣿⣿⣿⣿⣿⣿⣿⣿⣿⣿⣿⣿⣿⣿⣿⣿⣿⣿⣿⣿⡇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⣿⣿⣿⣿⣿⣿⣿⣿⣿⣿⣿⣿⣿⣿⣿⣿⣿⣿⣿⣿⣿⣿⣿⣿⣿⣿⣿⣿⣿⣿⣿⣿⣿⣿⣿⣿⣿⣿⣿⣿⣿⣿⣿⣿⣿⡇⠀⠀⠀⢸⣿⣿⣿⣿⣿⣿⣿⣿⡿⠛⠋⠉⠁⠀⠈⠉⠙⠛⠛⠿⢿⣿⣿⣿⣿⣿⣿⣿⣿⣿⣿⣿⣿⣿⣿⣿⣿⣿⣿⣿⡇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⣿⣿⣿⣿⣿⣿⣿⣿⣿⣿⣿⣿⣿⣿⣿⣿⣿⣿⣿⣿⣿⣿⣿⣿⣿⣿⣿⣿⣿⣿⣿⣿⣿⣿⣿⣿⣿⣿⣿⣿⣿⣿⣿⣿⣿⡇⠀⠀⠀⣿⣿⣿⣿⣿⣿⣿⠟⠁⠀⠀⠀⠀⠀⠀⠀⠀⠀⠀⠀⠀⠀⠈⠙⠿⣿⣿⣿⣿⣿⣿⣿⣿⣿⣿⣿⣿⣿⣿⣿⣿⡇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⣿⣿⣿⣿⣿⣿⣿⣿⣿⣿⣿⣿⣿⣿⣿⣿⣿⣿⣿⣿⣿⣿⣿⣿⣿⣿⣿⣿⣿⣿⣿⣿⣿⣿⣿⣿⣿⣿⣿⣿⣿⣿⣿⣿⣿⡇⠀⠀⢸⣿⣿⣿⣿⣿⠋⠀⠀⠀⠀⠀⠀⠀⠀⠀⠀⠀⠀⠀⠀⠀⠀⠀⠀⠀⠈⠻⣿⣿⣿⣿⣿⣿⣿⣿⣿⣿⣿⣿⣿⣿⡇</a:t>
            </a:r>
            <a:br/>
            <a:r>
              <a:t>⣿⣿⣿⣿⣿⣿⣿⣿⣿⣿⣿⣿⣿⣿⣿⣿⣿⣿⣿⣿⣿⣿⣿⣿⣿⣿⣿⣿⣿⣿⣿⣿⣿⣿⣿⣿⣿⣿⣿⣿⣿⣿⣿⣿⣿⠃⠀⠀⣼⣿⣿⣿⣿⡶⠃⠀⠀⠀⠀⠀⠀⠀⠀⠀⠀⠀⠀⠀⠀⠀⠀⠀⠀⠀⠀⠀⠹⣿⣿⣿⣿⣿⣿⣿⣿⣿⣿⣿⣿⣿⡇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⣿⣿⣿⣿⣿⣿⣿⣿⣿⣿⣿⣿⣿⣿⣿⣿⣿⣿⣿⣿⣿⣿⣿⣿⣿⣿⣿⣿⣿⣿⣿⣿⣿⣿⣿⣿⣿⣿⣿⣿⣿⣿⣿⣿⣿⠀⠀⠀⣿⣿⣿⣿⣿⡇⠀⠀⠀⠀⠀⠀⠀⠀⠀⠀⠀⠀⠀⠀⠀⠀⠀⠀⠀⠀⠀⠀⠀⢻⣿⣿⣿⣿⣿⣿⣿⣿⣿⣿⣿⣿⡇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⣿⣿⣿⣿⣿⣿⣿⣿⣿⣿⣿⣿⣿⣿⣿⣿⣿⣿⣿⣿⣿⣿⣿⣿⣿⣿⣿⣿⣿⣿⣿⣿⣿⣿⣿⣿⣿⣿⣿⣿⣿⣿⣿⣿⡟⠀⠀⢠⣿⣿⣿⣿⣿⣇⠀⠀⠀⠀⠀⠀⠀⠀⠀⠀⠀⠀⠀⠀⠀⠀⠀⠀⠀⠀⠀⠀⠀⠈⢿⣿⣿⣿⣿⣿⣿⣿⣿⣿⣿⣿⡇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⣿⣿⣿⣿⣿⣿⣿⣿⣿⣿⣿⣿⣿⣿⣿⣿⣿⣿⣿⣿⣿⣿⣿⣿⣿⣿⣿⣿⣿⣿⣿⣿⣿⣿⣿⣿⣿⣿⣿⣿⣿⣿⣿⣿⡇⠀⠀⢸⣿⣿⣿⣿⣿⡿⠚⠀⠀⠀⠀⠀⠀⠀⠀⠀⠀⠀⠀⠀⠀⠀⠀⠀⠀⠀⠀⠀⠀⠀⠸⣿⣿⣿⣿⣿⣿⣿⣿⣿⣿⣿⡇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⣿⣿⣿⣿⣿⣿⣿⣿⣿⣿⣿⣿⣿⣿⣿⣿⣿⣿⣿⣿⣿⣿⣿⣿⣿⣿⣿⣿⣿⣿⣿⣿⣿⣿⣿⣿⣿⣿⣿⣿⣿⣿⣿⣿⠇⠀⠀⢸⣿⣿⣿⣿⣿⣧⠀⠀⠀⠀⠀⠀⠀⠀⠀⠀⠀⠀⠀⠀⠀⠀⠀⠀⠀⠀⠀⠀⠀⠀⠀⣿⣿⣿⣿⣿⣿⣿⣿⣿⣿⣿⡇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⣿⣿⣿⣿⣿⣿⣿⣿⣿⣿⣿⣿⣿⣿⣿⣿⣿⣿⣿⣿⣿⣿⣿⣿⣿⣿⣿⣿⣿⣿⣿⣿⣿⣿⣿⣿⣿⣿⣿⣿⣿⣿⡿⠟⠀⠀⠀⣾⣿⣿⣿⣿⣿⡇⠀⠀⠀⠀⠀⠀⠀⠀⠀⠀⠀⠀⠀⠀⠀⠀⠀⠀⠀⠀⠀⠀⠀⠀⠀⣿⣿⣿⣿⣿⣿⣿⣿⣿⣿⣿⡇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⣿⣿⣿⣿⣿⣿⣿⣿⣿⣿⣿⣿⣿⣿⣿⣿⣿⣿⣿⣿⣿⣿⣿⣿⣿⣿⣿⣿⣿⣿⣿⣿⣿⣿⣿⣿⣿⣿⣿⣿⣿⣿⠀⠀⠀⠀⠀⠙⣿⣿⣿⣿⣿⣿⠀⠀⠀⠀⠀⠀⠀⠀⠀⠀⠀⠀⠀⠀⠀⠀⠀⠀⠀⠀⠀⠀⠀⠀⠀⢸⣿⣿⣿⣿⣿⣿⣿⣿⣿⣿⡇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⣿⣿⣿⣿⣿⣿⣿⣿⣿⣿⣿⣿⣿⣿⣿⣿⣿⣿⣿⣿⣿⣿⣿⣿⣿⣿⣿⣿⣿⣿⣿⣿⣿⣿⣿⣿⣿⣿⣿⣿⣿⡟⠀⠀⠀⠀⠀⠀⠈⣿⣿⣿⣿⣿⣦⣤⣄⠀⠀⠀⠀⠀⠀⠀⠀⠀⠀⠀⠀⠀⠀⠀⠀⠀⠀⠀⠀⠀⠀⣸⣿⣿⣿⣿⣿⣿⣿⣿⣿⣿⡇</a:t>
            </a:r>
            <a:br/>
            <a:r>
              <a:t>⣿⣿⣿⣿⣿⣿⣿⣿⣿⣿⣿⣿⣿⣿⣿⣿⣿⣿⣿⣿⣿⣿⣿⣿⣿⣿⣿⣿⣿⣿⣿⣿⣿⣿⣿⣿⣿⣿⣿⣿⣿⠁⠀⠀⠀⠀⠀⠀⠀⢸⣿⣿⣿⣿⣿⣶⡅⠀⠀⠀⠀⠀⠀⠀⠀⠀⠀⠀⠀⠀⠀⠀⠀⠀⠀⠀⠀⠀⠀⣿⣿⣿⣿⣿⣿⣿⣿⣿⣿⣿⡇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⣿⣿⣿⣿⣿⣿⣿⣿⣿⣿⣿⣿⣿⣿⣿⣿⣿⣿⣿⣿⣿⣿⣿⣿⣿⣿⣿⣿⣿⣿⣿⣿⣿⣿⣿⣿⣿⣿⣿⣿⣿⣆⡀⠀⠀⠀⠀⠀⠀⠀⣿⣿⣿⣿⣿⡿⠀⠀⠀⠀⠀⠀⠀⠀⠀⠀⠀⠀⠀⠀⠀⠀⠀⠀⠀⠀⠀⠀⠀⣿⣿⣿⣿⣿⣿⣿⣿⣿⣿⣿⡇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⣿⣿⣿⣿⣿⣿⣿⣿⣿⣿⣿⣿⣿⣿⣿⣿⣿⣿⣿⣿⣿⣿⣿⣿⣿⣿⣿⣿⣿⣿⣿⣿⣿⣿⣿⣿⣿⣿⣿⣿⣿⣿⡏⠀⠀⠀⠀⠀⠀⠀⠹⣿⣿⡿⠛⠁⠀⠀⠀⠀⠀⠀⠀⠀⠀⠀⠀⠀⠀⠀⠀⠀⠀⠀⠀⠀⠀⠀⢰⣿⣿⣿⣿⣿⣿⣿⣿⣿⣿⣿⡇</a:t>
            </a:r>
            <a:br/>
            <a:r>
              <a:t>⣿⣿⣿⣿⣿⣿⣿⣿⣿⣿⣿⣿⣿⣿⣿⣿⣿⣿⣿⣿⣿⣿⣿⣿⣿⣿⣿⣿⣿⣿⣿⣿⣿⣿⣿⣿⣿⣿⣿⣿⣿⣿⠃⠀⠀⢸⣦⡀⠀⠀⠀⢻⣿⠅⠀⠀⠀⠀⠀⠀⠀⠀⠀⠀⠀⠀⠀⠀⠀⠀⠀⠀⠀⠀⠀⠀⠀⠀⣸⣿⣿⣿⣿⣿⣿⣿⣿⣿⣿⣿⡇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⣿⣿⣿⣿⣿⣿⣿⣿⣿⣿⣿⣿⣿⣿⣿⣿⣿⣿⣿⣿⣿⣿⣿⣿⣿⣿⣿⣿⣿⣿⣿⣿⣿⣿⣿⣿⣿⣿⣿⣿⣿⣿⠀⠀⠀⣿⣿⣿⡄⠀⠀⠀⠋⠀⠀⠀⠀⠀⠀⠀⠀⠀⠀⠀⠀⠀⠀⠀⠀⠀⠀⠀⠀⠀⠀⠀⠀⠀⣿⣿⣿⣿⣿⣿⣿⣿⣿⣿⣿⣿⡇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⣿⣿⣿⣿⣿⣿⣿⣿⣿⣿⣿⣿⣿⣿⣿⣿⣿⣿⣿⣿⣿⣿⣿⣿⣿⣿⣿⣿⣿⣿⣿⣿⣿⣿⣿⣿⣿⣿⣿⣿⣿⡇⠀⠀⢰⣿⣿⣿⣷⠀⠀⠀⠀⠀⠀⠀⠀⠀⠀⠀⠀⠀⠀⠀⠀⠀⠀⠀⠀⠀⠀⠀⠀⠀⠀⠀⠀⢸⣿⣿⣿⣿⣿⣿⣿⣿⣿⣿⣿⣿⡇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⣿⣿⣿⣿⣿⣿⣿⣿⣿⣿⣿⣿⣿⣿⣿⣿⣿⣿⣿⣿⣿⣿⣿⣿⣿⣿⣿⣿⣿⣿⣿⣿⣿⣿⣿⣿⣿⣿⣿⣿⣿⠃⠀⠀⣸⠋⠀⠀⠀⠀⠀⠀⠀⠀⠀⠀⠀⠀⠀⠀⠀⠀⠀⠀⠀⠀⠀⠀⠀⠀⠀⠀⠀⠀⠀⠀⠀⣾⣿⣿⣿⣿⣿⣿⣿⣿⣿⣿⣿⣿⡇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⣿⣿⣿⣿⣿⣿⣿⣿⣿⣿⣿⣿⣿⣿⣿⣿⣿⣿⣿⣿⣿⣿⣿⣿⣿⣿⣿⣿⣿⣿⣿⣿⣿⣿⣿⣿⣿⣿⣿⣿⣿⠀⠀⠀⡏⠀⠀⠀⠀⠀⠀⠀⠀⠀⠀⠀⠀⠀⠀⠀⠀⠀⠀⠀⠀⠀⠀⠀⠀⠀⠀⠀⠀⠀⠀⠀⠀⣿⣿⣿⣿⣿⣿⣿⣿⣿⣿⣿⣿⣿⡇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⣿⣿⣿⣿⣿⣿⣿⣿⣿⣿⣿⣿⣿⣿⣿⣿⣿⣿⣿⣿⣿⣿⣿⣿⣿⣿⣿⣿⣿⣿⣿⣿⣿⣿⣿⣿⣿⣿⣿⣿⡇⠀⠀⢸⡇⠀⠀⠀⠀⠀⠀⠀⠀⠀⠀⠀⠀⠀⠀⠀⠀⠀⠀⠀⠀⠀⠀⠀⠀⠀⠀⠀⠀⠀⠀⠀⠀⢿⣿⣿⣿⣿⣿⣿⣿⣿⣿⣿⣿⣿⡇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⣿⣿⣿⣿⣿⣿⣿⣿⣿⣿⣿⣿⣿⣿⣿⣿⣿⣿⣿⣿⣿⣿⣿⣿⣿⣿⣿⣿⣿⣿⣿⣿⣿⣿⣿⣿⣿⣿⣿⣿⠃⠀⠀⣼⣇⠀⠀⠀⠀⠀⠀⠀⠀⠀⠀⠀⠀⠀⠀⠀⠀⠀⠀⠀⠀⠀⠀⠀⠀⠀⠀⠀⠀⠀⠀⠀⠀⢸⣿⣿⣿⣿⣿⣿⣿⣿⣿⣿⣿⣿⡇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⣿⣿⣿⣿⣿⣿⣿⣿⣿⣿⣿⣿⣿⣿⣿⣿⣿⣿⣿⣿⣿⣿⣿⣿⣿⣿⣿⣿⣿⣿⣿⣿⣿⣿⣿⣿⣿⣿⣿⡟⠀⠀⠀⣿⣿⠀⠀⠀⠀⠀⠀⠀⠀⠀⠀⠀⠀⠀⠀⠀⠀⠀⠀⠀⠀⠀⠀⠀⠀⠀⠀⠀⠀⠀⠀⠀⠀⢸⣿⣿⣿⣿⣿⣿⣿⣿⣿⣿⣿⣿⡇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⣿⣿⣿⣿⣿⣿⣿⣿⣿⣿⣿⣿⣿⣿⣿⣿⣿⣿⣿⣿⣿⣿⣿⣿⣿⣿⣿⣿⣿⣿⣿⣿⣿⣿⣿⣿⣿⣿⣿⠁⠀⠀⠀⣿⣿⡄⠀⠀⠀⠀⠀⠀⠀⠀⠀⠀⠀⠀⠀⠀⠀⠀⠀⠀⠀⠀⠀⠀⠀⠀⠀⠀⠀⠀⠀⠀⠀⠈⣿⣿⣿⣿⣿⣿⣿⣿⣿⣿⣿⣿⡇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⣿⣿⣿⣿⣿⣿⣿⣿⣿⣿⣿⣿⣿⣿⣿⣿⣿⣿⣿⣿⣿⣿⣿⣿⣿⣿⣿⣿⣿⣿⣿⣿⣿⣿⣿⣿⣿⣿⣿⠀⠀⠀⢠⣿⣿⣇⠀⠀⠀⠀⠀⠀⠀⠀⠀⠀⠀⠀⠀⠀⠀⠀⠀⠀⠀⠀⠀⠀⠀⠀⠀⠀⠀⠀⠀⠀⠀⠀⣿⣿⣿⣿⣿⣿⣿⣿⣿⣿⣿⣿⡇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⣿⣿⣿⣿⣿⣿⣿⣿⣿⣿⣿⣿⣿⣿⣿⣿⣿⣿⣿⣿⣿⣿⣿⣿⣿⣿⣿⣿⣿⣿⣿⣿⣿⣿⣿⣿⡟⠉⠀⠀⠀⠀⠈⠉⠙⠛⠀⠀⠀⠀⠀⠀⠀⠀⠀⠀⠀⠀⠀⠀⠀⠀⠀⠀⠀⠀⠀⠀⠀⠀⠀⠀⠀⠀⠀⠀⠀⠀⢹⣿⣿⣿⣿⣿⣿⣿⣿⣿⣿⣿⡇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⣿⣿⣿⣿⣿⣿⣿⣿⣿⣿⣿⣿⣿⣿⣿⣿⣿⣿⣿⣿⣿⣿⣿⣿⣿⣿⣿⣿⣿⣿⣿⣿⣿⣿⣿⣿⡷⠀⠀⠀⠀⠀⠀⠀⠀⠀⠀⠀⠀⠀⠀⠀⠀⠀⠀⠀⠀⠀⠀⠀⠀⠀⠀⠀⠀⠀⠀⠀⠀⠀⠀⠀⠀⠀⠀⠀⠀⠀⢸⣿⣿⣿⣿⣿⣿⣿⣿⣿⣿⣿⡇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⣿⣿⣿⣿⣿⣿⣿⣿⣿⣿⣿⣿⣿⣿⣿⣿⣿⣿⣿⡿⣿⣿⡿⠟⣿⣿⣿⣿⣿⣿⣿⣿⣿⣿⣿⣿⣿⣿⣿⣿⣿⣿⣿⣿⣿⣿⣿⣿⣿⣿⣿⣿⣿⣿⣿⣿⣿⣿⣿⣿⣿⣿⣿⣿⣿⣿⣿⣿⣿⣿⣿⣿⣿⣿⣿⣿⣿⣿⣿⣿⣿⣿⣿⣿⣿⣿⣿⣿⣿⣿⡇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⣿⣿⣿⣿⣿⣿⣿⣿⣿⣿⣿⣿⣿⣿⣿⣿⣿⣿⡿⠇⠀⠉⠀⣼⣿⣿⣿⣿⣿⣿⣿⣿⣿⣿⣿⣿⣿⣿⣿⣿⣿⣿⣿⣿⣿⣿⣿⣿⣿⣿⣿⣿⣿⣿⣿⣿⣿⣿⣿⣿⣿⣿⣿⣿⣿⣿⣿⣿⣿⣿⣿⣿⣿⣿⣿⣿⣿⣿⣿⣿⣿⣿⣿⣿⣿⣿⣿⣿⣿⣿⡇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⣿⣿⣿⣿⣿⣿⣿⣿⣿⣿⣿⣿⣿⣿⣿⣿⣿⣿⣷⡤⣀⠀⢀⣈⣹⣿⣿⣿⣿⣿⣿⣿⣿⣿⣿⣿⣿⣿⣿⣿⣿⣿⣿⣿⣿⣿⣿⣿⣿⣿⣿⣿⣿⣿⣿⣿⣿⣿⣿⣿⣿⣿⣿⣿⣿⣿⣿⣿⣿⣿⣿⣿⣿⣿⣿⣿⣿⣿⣿⣿⣿⣿⣿⣿⣿⣿⣿⣿⣿⣿⡇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⣿⣿⣿⣿⣿⣿⣿⣿⣿⣿⣿⣿⣿⣿⣿⣿⣿⣿⣿⣿⣿⣦⣿⣿⣿⣿⣿⣿⣿⣿⣿⣿⣿⣿⣿⣿⣿⣿⣿⣿⣿⣿⣿⣿⣿⣿⣿⣿⣿⣿⣿⣿⣿⣿⣿⣿⣿⣿⣿⣿⣿⣿⣿⣿⣿⣿⣿⣿⣿⣿⣿⣿⣿⣿⣿⣿⣿⣿⣿⣿⣿⣿⣿⣿⣿⣿⣿⣿⣿⣿⡇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⣿⣿⣿⣿⣿⣿⣿⣿⣿⣿⣿⣿⣿⣿⣿⣿⣿⣿⣿⣿⣿⣿⣿⣿⣿⣿⣿⣿⣿⣿⣿⣿⣿⣿⣿⣿⣿⣿⣿⣿⣿⣿⣿⣿⣿⣿⠟⠛⠿⣿⣿⣿⣿⣿⣿⣿⣿⣿⣿⣿⣿⣿⣿⡿⣿⣿⣿⣿⣿⣿⣿⣿⣿⣿⣿⣿⣿⣿⣿⣿⣿⣿⣿⣿⣿⣿⣿⣿⣿⣿⡇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⣿⣿⣿⣿⣿⣿⣿⣿⣿⣿⣿⣿⣿⣿⣿⣿⣿⣿⣿⣿⣿⣿⣿⣿⣿⣿⣿⣿⣿⣿⣿⣿⣿⣿⣿⣿⣿⣿⣿⣿⣿⣿⣿⣿⣿⡇⠀⠀⠀⢸⣿⣿⣿⣿⣿⣿⣿⣿⡿⠛⠋⠉⠉⠀⠈⠉⠙⠛⠛⠿⢿⣿⣿⣿⣿⣿⣿⣿⣿⣿⣿⣿⣿⣿⣿⣿⣿⣿⣿⣿⡇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⣿⣿⣿⣿⣿⣿⣿⣿⣿⣿⣿⣿⣿⣿⣿⣿⣿⣿⣿⣿⣿⣿⣿⣿⣿⣿⣿⣿⣿⣿⣿⣿⣿⣿⣿⣿⣿⣿⣿⣿⣿⣿⣿⣿⣿⣷⠀⠀⠀⣾⣿⣿⣿⣿⣿⣿⠟⠁⠀⠀⠀⠀⠀⠀⠀⠀⠀⠀⠀⠀⠀⠈⠙⠿⣿⣿⣿⣿⣿⣿⣿⣿⣿⣿⣿⣿⣿⣿⣿⣿⡇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⣿⣿⣿⣿⣿⣿⣿⣿⣿⣿⣿⣿⣿⣿⣿⣿⣿⣿⣿⣿⣿⣿⣿⣿⣿⣿⣿⣿⣿⣿⣿⣿⣿⣿⣿⣿⣿⣿⣿⣿⣿⣿⣿⣿⣿⡇⠀⠀⢠⣿⣿⣿⣿⣿⠋⠀⠀⠀⠀⠀⠀⠀⠀⠀⠀⠀⠀⠀⠀⠀⠀⠀⠀⠀⠈⠻⣿⣿⣿⣿⣿⣿⣿⣿⣿⣿⣿⣿⣿⣿⡇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⣿⣿⣿⣿⣿⣿⣿⣿⣿⣿⣿⣿⣿⣿⣿⣿⣿⣿⣿⣿⣿⣿⣿⣿⣿⣿⣿⣿⣿⣿⣿⣿⣿⣿⣿⣿⣿⣿⣿⣿⣿⣿⣿⣿⣿⡇⠀⠀⢸⣿⣿⣿⣿⡶⠃⠀⠀⠀⠀⠀⠀⠀⠀⠀⠀⠀⠀⠀⠀⠀⠀⠀⠀⠀⠀⠀⠹⣿⣿⣿⣿⣿⣿⣿⣿⣿⣿⣿⣿⣿⡇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⣿⣿⣿⣿⣿⣿⣿⣿⣿⣿⣿⣿⣿⣿⣿⣿⣿⣿⣿⣿⣿⣿⣿⣿⣿⣿⣿⣿⣿⣿⣿⣿⣿⣿⣿⣿⣿⣿⣿⣿⣿⣿⣿⣿⣿⠁⠀⠀⣾⣿⣿⣿⣿⡇⠀⠀⠀⠀⠀⠀⠀⠀⠀⠀⠀⠀⠀⠀⠀⠀⠀⠀⠀⠀⠀⠀⠀⢻⣿⣿⣿⣿⣿⣿⣿⣿⣿⣿⣿⣿⡇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⣿⣿⣿⣿⣿⣿⣿⣿⣿⣿⣿⣿⣿⣿⣿⣿⣿⣿⣿⣿⣿⣿⣿⣿⣿⣿⣿⣿⣿⣿⣿⣿⣿⣿⣿⣿⣿⣿⣿⣿⣿⣿⣿⣿⣿⠀⠀⠀⣿⣿⣿⣿⣿⣇⠀⠀⠀⠀⠀⠀⠀⠀⠀⠀⠀⠀⠀⠀⠀⠀⠀⠀⠀⠀⠀⠀⠀⠘⣿⣿⣿⣿⣿⣿⣿⣿⣿⣿⣿⣿⡇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⣿⣿⣿⣿⣿⣿⣿⣿⣿⣿⣿⣿⣿⣿⣿⣿⣿⣿⣿⣿⣿⣿⣿⣿⣿⣿⣿⣿⣿⣿⣿⣿⣿⣿⣿⣿⣿⣿⣿⣿⣿⣿⣿⣿⡟⠀⠀⢠⣿⣿⣿⣿⣿⡿⠚⠀⠀⠀⠀⠀⠀⠀⠀⠀⠀⠀⠀⠀⠀⠀⠀⠀⠀⠀⠀⠀⠀⠀⠸⣿⣿⣿⣿⣿⣿⣿⣿⣿⣿⣿⡇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⣿⣿⣿⣿⣿⣿⣿⣿⣿⣿⣿⣿⣿⣿⣿⣿⣿⣿⣿⣿⣿⣿⣿⣿⣿⣿⣿⣿⣿⣿⣿⣿⣿⣿⣿⣿⣿⣿⣿⣿⣿⣿⣿⣿⡇⠀⠀⢸⣿⣿⣿⣿⣿⣧⠀⠀⠀⠀⠀⠀⠀⠀⠀⠀⠀⠀⠀⠀⠀⠀⠀⠀⠀⠀⠀⠀⠀⠀⠀⣿⣿⣿⣿⣿⣿⣿⣿⣿⣿⣿⡇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⣿⣿⣿⣿⣿⣿⣿⣿⣿⣿⣿⣿⣿⣿⣿⣿⣿⣿⣿⣿⣿⣿⣿⣿⣿⣿⣿⣿⣿⣿⣿⣿⣿⣿⣿⣿⣿⣿⣿⣿⣿⣿⣿⣿⠃⠀⠀⢸⣿⣿⣿⣿⣿⡇⠀⠀⠀⠀⠀⠀⠀⠀⠀⠀⠀⠀⠀⠀⠀⠀⠀⠀⠀⠀⠀⠀⠀⠀⠀⣿⣿⣿⣿⣿⣿⣿⣿⣿⣿⣿⡇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⣿⣿⣿⣿⣿⣿⣿⣿⣿⣿⣿⣿⣿⣿⣿⣿⣿⣿⣿⣿⣿⣿⣿⣿⣿⣿⣿⣿⣿⣿⣿⣿⣿⣿⣿⣿⣿⣿⣿⣿⣿⣿⠋⠀⠀⠀⠀⢸⣿⣿⣿⣿⣿⣷⠀⠀⠀⠀⠀⠀⠀⠀⠀⠀⠀⠀⠀⠀⠀⠀⠀⠀⠀⠀⠀⠀⠀⠀⠀⢸⣿⣿⣿⣿⣿⣿⣿⣿⣿⣿⡇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⣿⣿⣿⣿⣿⣿⣿⣿⣿⣿⣿⣿⣿⣿⣿⣿⣿⣿⣿⣿⣿⣿⣿⣿⣿⣿⣿⣿⣿⣿⣿⣿⣿⣿⣿⣿⣿⣿⣿⣿⣿⡟⠀⠀⠀⠀⠀⠀⠻⣿⣿⣿⣿⣿⣦⣤⣄⠀⠀⠀⠀⠀⠀⠀⠀⠀⠀⠀⠀⠀⠀⠀⠀⠀⠀⠀⠀⠀⠀⣸⣿⣿⣿⣿⣿⣿⣿⣿⣿⣿⡇</a:t>
            </a:r>
            <a:br/>
            <a:r>
              <a:t>⣿⣿⣿⣿⣿⣿⣿⣿⣿⣿⣿⣿⣿⣿⣿⣿⣿⣿⣿⣿⣿⣿⣿⣿⣿⣿⣿⣿⣿⣿⣿⣿⣿⣿⣿⣿⣿⣿⣿⣿⣿⠃⠀⠀⠀⠀⠀⠀⠀⢹⣿⣿⣿⣿⣿⣶⡅⠀⠀⠀⠀⠀⠀⠀⠀⠀⠀⠀⠀⠀⠀⠀⠀⠀⠀⠀⠀⠀⠀⣿⣿⣿⣿⣿⣿⣿⣿⣿⣿⣿⡇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⣿⣿⣿⣿⣿⣿⣿⣿⣿⣿⣿⣿⣿⣿⣿⣿⣿⣿⣿⣿⣿⣿⣿⣿⣿⣿⣿⣿⣿⣿⣿⣿⣿⣿⣿⣿⣿⣿⣿⣿⣿⠀⠀⠀⠀⠀⠀⠀⠀⠈⣿⣿⣿⣿⣿⡿⠀⠀⠀⠀⠀⠀⠀⠀⠀⠀⠀⠀⠀⠀⠀⠀⠀⠀⠀⠀⠀⠀⠀⣿⣿⣿⣿⣿⣿⣿⣿⣿⣿⣿⡇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⣿⣿⣿⣿⣿⣿⣿⣿⣿⣿⣿⣿⣿⣿⣿⣿⣿⣿⣿⣿⣿⣿⣿⣿⣿⣿⣿⣿⣿⣿⣿⣿⣿⣿⣿⣿⣿⣿⣿⣿⣿⣷⡦⠀⠀⠀⠀⠀⠀⠀⢻⣿⣿⡿⠛⠁⠀⠀⠀⠀⠀⠀⠀⠀⠀⠀⠀⠀⠀⠀⠀⠀⠀⠀⠀⠀⠀⠀⢰⣿⣿⣿⣿⣿⣿⣿⣿⣿⣿⣿⡇</a:t>
            </a:r>
            <a:br/>
            <a:r>
              <a:t>⣿⣿⣿⣿⣿⣿⣿⣿⣿⣿⣿⣿⣿⣿⣿⣿⣿⣿⣿⣿⣿⣿⣿⣿⣿⣿⣿⣿⣿⣿⣿⣿⣿⣿⣿⣿⣿⣿⣿⣿⣿⣿⡇⠀⠀⢠⡀⠀⠀⠀⠈⢿⣿⠅⠀⠀⠀⠀⠀⠀⠀⠀⠀⠀⠀⠀⠀⠀⠀⠀⠀⠀⠀⠀⠀⠀⠀⠀⣸⣿⣿⣿⣿⣿⣿⣿⣿⣿⣿⣿⡇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⣿⣿⣿⣿⣿⣿⣿⣿⣿⣿⣿⣿⣿⣿⣿⣿⣿⣿⣿⣿⣿⣿⣿⣿⣿⣿⣿⣿⣿⣿⣿⣿⣿⣿⣿⣿⣿⣿⣿⣿⣿⣿⠁⠀⠀⣼⣷⣄⠀⠀⠀⠘⠃⠀⠀⠀⠀⠀⠀⠀⠀⠀⠀⠀⠀⠀⠀⠀⠀⠀⠀⠀⠀⠀⠀⠀⠀⠀⣿⣿⣿⣿⣿⣿⣿⣿⣿⣿⣿⣿⡇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⣿⣿⣿⣿⣿⣿⣿⣿⣿⣿⣿⣿⣿⣿⣿⣿⣿⣿⣿⣿⣿⣿⣿⣿⣿⣿⣿⣿⣿⣿⣿⣿⣿⣿⣿⣿⣿⣿⣿⣿⣿⡿⠀⠀⢀⣿⣿⣿⡄⠀⠀⠀⠀⠀⠀⠀⠀⠀⠀⠀⠀⠀⠀⠀⠀⠀⠀⠀⠀⠀⠀⠀⠀⠀⠀⠀⠀⢸⣿⣿⣿⣿⣿⣿⣿⣿⣿⣿⣿⣿⡇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⣿⣿⣿⣿⣿⣿⣿⣿⣿⣿⣿⣿⣿⣿⣿⣿⣿⣿⣿⣿⣿⣿⣿⣿⣿⣿⣿⣿⣿⣿⣿⣿⣿⣿⣿⣿⣿⣿⣿⣿⣿⡇⠀⠀⢸⣿⠿⠛⠛⠀⠀⠀⠀⠀⠀⠀⠀⠀⠀⠀⠀⠀⠀⠀⠀⠀⠀⠀⠀⠀⠀⠀⠀⠀⠀⠀⠀⣾⣿⣿⣿⣿⣿⣿⣿⣿⣿⣿⣿⣿⡇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⣿⣿⣿⣿⣿⣿⣿⣿⣿⣿⣿⣿⣿⣿⣿⣿⣿⣿⣿⣿⣿⣿⣿⣿⣿⣿⣿⣿⣿⣿⣿⣿⣿⣿⣿⣿⣿⣿⣿⣿⣿⠀⠀⠀⣾⠁⠀⠀⠀⠀⠀⠀⠀⠀⠀⠀⠀⠀⠀⠀⠀⠀⠀⠀⠀⠀⠀⠀⠀⠀⠀⠀⠀⠀⠀⠀⠀⣿⣿⣿⣿⣿⣿⣿⣿⣿⣿⣿⣿⣿⡇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⣿⣿⣿⣿⣿⣿⣿⣿⣿⣿⣿⣿⣿⣿⣿⣿⣿⣿⣿⣿⣿⣿⣿⣿⣿⣿⣿⣿⣿⣿⣿⣿⣿⣿⣿⣿⣿⣿⣿⣿⡟⠀⠀⢀⡇⠀⠀⠀⠀⠀⠀⠀⠀⠀⠀⠀⠀⠀⠀⠀⠀⠀⠀⠀⠀⠀⠀⠀⠀⠀⠀⠀⠀⠀⠀⠀⠀⢻⣿⣿⣿⣿⣿⣿⣿⣿⣿⣿⣿⣿⡇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⣿⣿⣿⣿⣿⣿⣿⣿⣿⣿⣿⣿⣿⣿⣿⣿⣿⣿⣿⣿⣿⣿⣿⣿⣿⣿⣿⣿⣿⣿⣿⣿⣿⣿⣿⣿⣿⣿⣿⣿⠇⠀⠀⢸⡇⠀⠀⠀⠀⠀⠀⠀⠀⠀⠀⠀⠀⠀⠀⠀⠀⠀⠀⠀⠀⠀⠀⠀⠀⠀⠀⠀⠀⠀⠀⠀⠀⢸⣿⣿⣿⣿⣿⣿⣿⣿⣿⣿⣿⣿⡇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⣿⣿⣿⣿⣿⣿⣿⣿⣿⣿⣿⣿⣿⣿⣿⣿⣿⣿⣿⣿⣿⣿⣿⣿⣿⣿⣿⣿⣿⣿⣿⣿⣿⣿⣿⣿⣿⣿⣿⣿⠀⠀⠀⣼⡇⠀⠀⠀⠀⠀⠀⠀⠀⠀⠀⠀⠀⠀⠀⠀⠀⠀⠀⠀⠀⠀⠀⠀⠀⠀⠀⠀⠀⠀⠀⠀⠀⢸⣿⣿⣿⣿⣿⣿⣿⣿⣿⣿⣿⣿⡇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⣿⣿⣿⣿⣿⣿⣿⣿⣿⣿⣿⣿⣿⣿⣿⣿⣿⣿⣿⣿⣿⣿⣿⣿⣿⣿⣿⣿⣿⣿⣿⣿⣿⣿⣿⣿⣿⣿⣿⠃⠀⠀⠀⣿⣷⠀⠀⠀⠀⠀⠀⠀⠀⠀⠀⠀⠀⠀⠀⠀⠀⠀⠀⠀⠀⠀⠀⠀⠀⠀⠀⠀⠀⠀⠀⠀⠀⠀⣿⣿⣿⣿⣿⣿⣿⣿⣿⣿⣿⣿⡇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⣿⣿⣿⣿⣿⣿⣿⣿⣿⣿⣿⣿⣿⣿⣿⣿⣿⣿⣿⣿⣿⣿⣿⣿⣿⣿⣿⣿⣿⣿⣿⣿⣿⣿⣿⣿⣿⣿⣿⠀⠀⠀⢀⣿⣿⡀⠀⠀⠀⠀⠀⠀⠀⠀⠀⠀⠀⠀⠀⠀⠀⠀⠀⠀⠀⠀⠀⠀⠀⠀⠀⠀⠀⠀⠀⠀⠀⠀⣿⣿⣿⣿⣿⣿⣿⣿⣿⣿⣿⣿⡇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⣿⣿⣿⣿⣿⣿⣿⣿⣿⣿⣿⣿⣿⣿⣿⣿⣿⣿⣿⣿⣿⣿⣿⣿⣿⣿⣿⣿⣿⣿⣿⣿⣿⣿⣿⣿⣿⠋⠀⠀⠀⠀⠈⠉⠙⠃⠀⠀⠀⠀⠀⠀⠀⠀⠀⠀⠀⠀⠀⠀⠀⠀⠀⠀⠀⠀⠀⠀⠀⠀⠀⠀⠀⠀⠀⠀⠀⠀⢸⣿⣿⣿⣿⣿⣿⣿⣿⣿⣿⣿⡇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⣿⣿⣿⣿⣿⣿⣿⣿⣿⣿⣿⣿⣿⣿⣿⣿⣿⣿⣿⠙⠿⠋⢀⣿⣿⣿⣿⣿⣿⣿⣿⣿⣿⣿⣿⣿⣿⣿⣿⣿⣿⣿⣿⣿⣿⣿⣿⣿⣿⣿⣿⣿⣿⣿⣿⣿⣿⣿⣿⣿⣿⣿⣿⣿⣿⣿⣿⣿⣿⣿⣿⣿⣿⣿⣿⣿⣿⣿⣿⣿⣿⣿⣿⣿⣿⣿⣿⣿⣿⣿⡇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⣿⣿⣿⣿⣿⣿⣿⣿⣿⣿⣿⣿⣿⣿⣿⣿⣿⣿⠋⠀⠀⠀⠈⠛⣿⣿⣿⣿⣿⣿⣿⣿⣿⣿⣿⣿⣿⣿⣿⣿⣿⣿⣿⣿⣿⣿⣿⣿⣿⣿⣿⣿⣿⣿⣿⣿⣿⣿⣿⣿⣿⣿⣿⣿⣿⣿⣿⣿⣿⣿⣿⣿⣿⣿⣿⣿⣿⣿⣿⣿⣿⣿⣿⣿⣿⣿⣿⣿⣿⣿⡇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⣿⣿⣿⣿⣿⣿⣿⣿⣿⣿⣿⣿⣿⣿⣿⣿⣿⣿⣿⣵⣆⢀⣶⣾⣿⣿⣿⣿⣿⣿⣿⣿⣿⣿⣿⣿⣿⣿⣿⣿⣿⣿⣿⣿⣿⣿⣿⣿⣿⣿⣿⣿⣿⣿⣿⣿⣿⣿⣿⣿⣿⣿⣿⣿⣿⣿⣿⣿⣿⣿⣿⣿⣿⣿⣿⣿⣿⣿⣿⣿⣿⣿⣿⣿⣿⣿⣿⣿⣿⣿⡇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⣿⣿⣿⣿⣿⣿⣿⣿⣿⣿⣿⣿⣿⣿⣿⣿⣿⣿⣿⣿⣿⣿⣿⣿⣿⣿⣿⣿⣿⣿⣿⣿⣿⣿⣿⣿⣿⣿⣿⣿⣿⣿⣿⣿⣿⣿⠟⠛⠿⣿⣿⣿⣿⣿⣿⣿⣿⣿⣿⣿⣿⣿⣿⡿⣿⣿⣿⣿⣿⣿⣿⣿⣿⣿⣿⣿⣿⣿⣿⣿⣿⣿⣿⣿⣿⣿⣿⣿⣿⣿⡇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⣿⣿⣿⣿⣿⣿⣿⣿⣿⣿⣿⣿⣿⣿⣿⣿⣿⣿⣿⣿⣿⣿⣿⣿⣿⣿⣿⣿⣿⣿⣿⣿⣿⣿⣿⣿⣿⣿⣿⣿⣿⣿⣿⣿⣿⡇⠀⠀⠀⢸⣿⣿⣿⣿⣿⣿⣿⣿⠿⠛⠋⠉⠁⠀⠈⠉⠙⠛⠛⠿⢿⣿⣿⣿⣿⣿⣿⣿⣿⣿⣿⣿⣿⣿⣿⣿⣿⣿⣿⣿⡇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⣿⣿⣿⣿⣿⣿⣿⣿⣿⣿⣿⣿⣿⣿⣿⣿⣿⣿⣿⣿⣿⣿⣿⣿⣿⣿⣿⣿⣿⣿⣿⣿⣿⣿⣿⣿⣿⣿⣿⣿⣿⣿⣿⣿⣿⣿⠀⠀⠀⣼⣿⣿⣿⣿⣿⡿⠟⠁⠀⠀⠀⠀⠀⠀⠀⠀⠀⠀⠀⠀⠀⠈⠙⠿⣿⣿⣿⣿⣿⣿⣿⣿⣿⣿⣿⣿⣿⣿⣿⣿⡇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⣿⣿⣿⣿⣿⣿⣿⣿⣿⣿⣿⣿⣿⣿⣿⣿⣿⣿⣿⣿⣿⣿⣿⣿⣿⣿⣿⣿⣿⣿⣿⣿⣿⣿⣿⣿⣿⣿⣿⣿⣿⣿⣿⣿⣿⡟⠀⠀⢀⣿⣿⣿⣿⣿⠋⠀⠀⠀⠀⠀⠀⠀⠀⠀⠀⠀⠀⠀⠀⠀⠀⠀⠀⠀⠈⢻⣿⣿⣿⣿⣿⣿⣿⣿⣿⣿⣿⣿⣿⣿⡇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⣿⣿⣿⣿⣿⣿⣿⣿⣿⣿⣿⣿⣿⣿⣿⣿⣿⣿⣿⣿⣿⣿⣿⣿⣿⣿⣿⣿⣿⣿⣿⣿⣿⣿⣿⣿⣿⣿⣿⣿⣿⣿⣿⣿⣿⡇⠀⠀⢸⣿⣿⣿⣿⡶⠃⠀⠀⠀⠀⠀⠀⠀⠀⠀⠀⠀⠀⠀⠀⠀⠀⠀⠀⠀⠀⠀⠹⣿⣿⣿⣿⣿⣿⣿⣿⣿⣿⣿⣿⣿⡇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⣿⣿⣿⣿⣿⣿⣿⣿⣿⣿⣿⣿⣿⣿⣿⣿⣿⣿⣿⣿⣿⣿⣿⣿⣿⣿⣿⣿⣿⣿⣿⣿⣿⣿⣿⣿⣿⣿⣿⣿⣿⣿⣿⣿⣿⠃⠀⠀⣼⣿⣿⣿⣿⡇⠀⠀⠀⠀⠀⠀⠀⠀⠀⠀⠀⠀⠀⠀⠀⠀⠀⠀⠀⠀⠀⠀⠀⢻⣿⣿⣿⣿⣿⣿⣿⣿⣿⣿⣿⣿⡇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⣿⣿⣿⣿⣿⣿⣿⣿⣿⣿⣿⣿⣿⣿⣿⣿⣿⣿⣿⣿⣿⣿⣿⣿⣿⣿⣿⣿⣿⣿⣿⣿⣿⣿⣿⣿⣿⣿⣿⣿⣿⣿⣿⣿⣿⠀⠀⠀⣿⣿⣿⣿⣿⣇⢀⠀⠀⠀⠀⠀⠀⠀⠀⠀⠀⠀⠀⠀⠀⠀⠀⠀⠀⠀⠀⠀⠀⠘⢿⣿⣿⣿⣿⣿⣿⣿⣿⣿⣿⣿⡇</a:t>
            </a:r>
            <a:br/>
            <a:r>
              <a:t>⣿⣿⣿⣿⣿⣿⣿⣿⣿⣿⣿⣿⣿⣿⣿⣿⣿⣿⣿⣿⣿⣿⣿⣿⣿⣿⣿⣿⣿⣿⣿⣿⣿⣿⣿⣿⣿⣿⣿⣿⣿⣿⣿⣿⡿⠀⠀⠀⣿⣿⣿⣿⣿⠿⠚⠀⠀⠀⠀⠀⠀⠀⠀⠀⠀⠀⠀⠀⠀⠀⠀⠀⠀⠀⠀⠀⠀⠀⢸⣿⣿⣿⣿⣿⣿⣿⣿⣿⣿⣿⡇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⣿⣿⣿⣿⣿⣿⣿⣿⣿⣿⣿⣿⣿⣿⣿⣿⣿⣿⣿⣿⣿⣿⣿⣿⣿⣿⣿⣿⣿⣿⣿⣿⣿⣿⣿⣿⣿⣿⣿⣿⣿⣿⣿⣿⡇⠀⠀⢸⣿⣿⣿⣿⣿⣧⠀⠀⠀⠀⠀⠀⠀⠀⠀⠀⠀⠀⠀⠀⠀⠀⠀⠀⠀⠀⠀⠀⠀⠀⠀⣿⣿⣿⣿⣿⣿⣿⣿⣿⣿⣿⡇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⣿⣿⣿⣿⣿⣿⣿⣿⣿⣿⣿⣿⣿⣿⣿⣿⣿⣿⣿⣿⣿⣿⣿⣿⣿⣿⣿⣿⣿⣿⣿⣿⣿⣿⣿⣿⣿⣿⣿⣿⣿⣿⣿⣿⠇⠀⠀⢸⣿⣿⣿⣿⣿⡇⠀⠀⠀⠀⠀⠀⠀⠀⠀⠀⠀⠀⠀⠀⠀⠀⠀⠀⠀⠀⠀⠀⠀⠀⠀⣿⣿⣿⣿⣿⣿⣿⣿⣿⣿⣿⡇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⣿⣿⣿⣿⣿⣿⣿⣿⣿⣿⣿⣿⣿⣿⣿⣿⣿⣿⣿⣿⣿⣿⣿⣿⣿⣿⣿⣿⣿⣿⣿⣿⣿⣿⣿⣿⣿⣿⣿⣿⣿⣿⡟⠉⠀⠀⠀⢸⣿⣿⣿⣿⣿⣷⠀⠀⠀⠀⠀⠀⠀⠀⠀⠀⠀⠀⠀⠀⠀⠀⠀⠀⠀⠀⠀⠀⠀⠀⠀⢹⣿⣿⣿⣿⣿⣿⣿⣿⣿⣿⡇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⣿⣿⣿⣿⣿⣿⣿⣿⣿⣿⣿⣿⣿⣿⣿⣿⣿⣿⣿⣿⣿⣿⣿⣿⣿⣿⣿⣿⣿⣿⣿⣿⣿⣿⣿⣿⣿⣿⣿⣿⣿⡿⠀⠀⠀⠀⠀⠈⢿⣿⣿⣿⣿⣿⣦⣤⣄⠀⠀⠀⠀⠀⠀⠀⠀⠀⠀⠀⠀⠀⠀⠀⠀⠀⠀⠀⠀⠀⠀⣼⣿⣿⣿⣿⣿⣿⣿⣿⣿⣿⡇</a:t>
            </a:r>
            <a:br/>
            <a:r>
              <a:t>⣿⣿⣿⣿⣿⣿⣿⣿⣿⣿⣿⣿⣿⣿⣿⣿⣿⣿⣿⣿⣿⣿⣿⣿⣿⣿⣿⣿⣿⣿⣿⣿⣿⣿⣿⣿⣿⣿⣿⣿⡿⠃⠀⠀⠀⠀⠀⠀⠀⢿⣿⣿⣿⣿⣿⣦⠅⠀⠀⠀⠀⠀⠀⠀⠀⠀⠀⠀⠀⠀⠀⠀⠀⠀⠀⠀⠀⠀⠀⣿⣿⣿⣿⣿⣿⣿⣿⣿⣿⣿⡇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⣿⣿⣿⣿⣿⣿⣿⣿⣿⣿⣿⣿⣿⣿⣿⣿⣿⣿⣿⣿⣿⣿⣿⣿⣿⣿⣿⣿⣿⣿⣿⣿⣿⣿⣿⣿⣿⣿⣿⣿⣧⠀⠀⠀⠀⠀⠀⠀⠀⠘⣿⣿⣿⣿⣿⡿⠀⠀⠀⠀⠀⠀⠀⠀⠀⠀⠀⠀⠀⠀⠀⠀⠀⠀⠀⠀⠀⠀⠀⣿⣿⣿⣿⣿⣿⣿⣿⣿⣿⣿⡇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⣿⣿⣿⣿⣿⣿⣿⣿⣿⣿⣿⣿⣿⣿⣿⣿⣿⣿⣿⣿⣿⣿⣿⣿⣿⣿⣿⣿⣿⣿⣿⣿⣿⣿⣿⣿⣿⣿⣿⣿⣿⣦⡀⠀⠀⠀⠀⠀⠀⠀⢿⣿⣿⡿⠛⠁⠀⠀⠀⠀⠀⠀⠀⠀⠀⠀⠀⠀⠀⠀⠀⠀⠀⠀⠀⠀⠀⠀⢰⣿⣿⣿⣿⣿⣿⣿⣿⣿⣿⣿⡇</a:t>
            </a:r>
            <a:br/>
            <a:r>
              <a:t>⣿⣿⣿⣿⣿⣿⣿⣿⣿⣿⣿⣿⣿⣿⣿⣿⣿⣿⣿⣿⣿⣿⣿⣿⣿⣿⣿⣿⣿⣿⣿⣿⣿⣿⣿⣿⣿⣿⣿⣿⣿⣿⡇⠀⠀⠀⠀⠀⠀⠀⠘⣿⣿⠁⠀⠀⠀⠀⠀⠀⠀⠀⠀⠀⠀⠀⠀⠀⠀⠀⠀⠀⠀⠀⠀⠀⠀⠀⣸⣿⣿⣿⣿⣿⣿⣿⣿⣿⣿⣿⡇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⣿⣿⣿⣿⣿⣿⣿⣿⣿⣿⣿⣿⣿⣿⣿⣿⣿⣿⣿⣿⣿⣿⣿⣿⣿⣿⣿⣿⣿⣿⣿⣿⣿⣿⣿⣿⣿⣿⣿⣿⣿⣿⠁⠀⠀⣸⣆⠀⠀⠀⠀⠸⠃⠀⠀⠀⠀⠀⠀⠀⠀⠀⠀⠀⠀⠀⠀⠀⠀⠀⠀⠀⠀⠀⠀⠀⠀⠀⣿⣿⣿⣿⣿⣿⣿⣿⣿⣿⣿⣿⡇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⣿⣿⣿⣿⣿⣿⣿⣿⣿⣿⣿⣿⣿⣿⣿⣿⣿⣿⣿⣿⣿⣿⣿⣿⣿⣿⣿⣿⣿⣿⣿⣿⣿⣿⣿⣿⣿⣿⣿⣿⣿⡿⠀⠀⠀⣿⣿⣧⡀⠀⠀⠀⠀⠀⠀⠀⠀⠀⠀⠀⠀⠀⠀⠀⠀⠀⠀⠀⠀⠀⠀⠀⠀⠀⠀⠀⠀⢸⣿⣿⣿⣿⣿⣿⣿⣿⣿⣿⣿⣿⡇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⣿⣿⣿⣿⣿⣿⣿⣿⣿⣿⣿⣿⣿⣿⣿⣿⣿⣿⣿⣿⣿⣿⣿⣿⣿⣿⣿⣿⣿⣿⣿⣿⣿⣿⣿⣿⣿⣿⣿⣿⣿⡇⠀⠀⢸⣿⣿⡿⠇⠀⠀⠀⠀⠀⠀⠀⠀⠀⠀⠀⠀⠀⠀⠀⠀⠀⠀⠀⠀⠀⠀⠀⠀⠀⠀⠀⠀⣾⣿⣿⣿⣿⣿⣿⣿⣿⣿⣿⣿⣿⡇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⣿⣿⣿⣿⣿⣿⣿⣿⣿⣿⣿⣿⣿⣿⣿⣿⣿⣿⣿⣿⣿⣿⣿⣿⣿⣿⣿⣿⣿⣿⣿⣿⣿⣿⣿⣿⣿⣿⣿⣿⣿⠁⠀⠀⣼⠋⠀⠀⠀⠀⠀⠀⠀⠀⠀⠀⠀⠀⠀⠀⠀⠀⠀⠀⠀⠀⠀⠀⠀⠀⠀⠀⠀⠀⠀⠀⠀⣿⣿⣿⣿⣿⣿⣿⣿⣿⣿⣿⣿⣿⡇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⣿⣿⣿⣿⣿⣿⣿⣿⣿⣿⣿⣿⣿⣿⣿⣿⣿⣿⣿⣿⣿⣿⣿⣿⣿⣿⣿⣿⣿⣿⣿⣿⣿⣿⣿⣿⣿⣿⣿⣿⡿⠀⠀⠀⡏⠀⠀⠀⠀⠀⠀⠀⠀⠀⠀⠀⠀⠀⠀⠀⠀⠀⠀⠀⠀⠀⠀⠀⠀⠀⠀⠀⠀⠀⠀⠀⠀⢻⣿⣿⣿⣿⣿⣿⣿⣿⣿⣿⣿⣿⡇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⣿⣿⣿⣿⣿⣿⣿⣿⣿⣿⣿⣿⣿⣿⣿⣿⣿⣿⣿⣿⣿⣿⣿⣿⣿⣿⣿⣿⣿⣿⣿⣿⣿⣿⣿⣿⣿⣿⣿⣿⡇⠀⠀⢸⡇⠀⠀⠀⠀⠀⠀⠀⠀⠀⠀⠀⠀⠀⠀⠀⠀⠀⠀⠀⠀⠀⠀⠀⠀⠀⠀⠀⠀⠀⠀⠀⠀⢸⣿⣿⣿⣿⣿⣿⣿⣿⣿⣿⣿⣿⡇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⣿⣿⣿⣿⣿⣿⣿⣿⣿⣿⣿⣿⣿⣿⣿⣿⣿⣿⣿⣿⣿⣿⣿⣿⣿⣿⣿⣿⣿⣿⣿⣿⣿⣿⣿⣿⣿⣿⣿⣿⠀⠀⠀⣼⡇⠀⠀⠀⠀⠀⠀⠀⠀⠀⠀⠀⠀⠀⠀⠀⠀⠀⠀⠀⠀⠀⠀⠀⠀⠀⠀⠀⠀⠀⠀⠀⠀⢸⣿⣿⣿⣿⣿⣿⣿⣿⣿⣿⣿⣿⡇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⣿⣿⣿⣿⣿⣿⣿⣿⣿⣿⣿⣿⣿⣿⣿⣿⣿⣿⣿⣿⣿⣿⣿⣿⣿⣿⣿⣿⣿⣿⣿⣿⣿⣿⣿⣿⣿⣿⣿⠇⠀⠀⠀⣿⡇⠀⠀⠀⠀⠀⠀⠀⠀⠀⠀⠀⠀⠀⠀⠀⠀⠀⠀⠀⠀⠀⠀⠀⠀⠀⠀⠀⠀⠀⠀⠀⠀⠀⣿⣿⣿⣿⣿⣿⣿⣿⣿⣿⣿⣿⡇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⣿⣿⣿⣿⣿⣿⣿⣿⣿⣿⣿⣿⣿⣿⣿⣿⣿⣿⣿⣿⣿⣿⣿⣿⣿⣿⣿⣿⣿⣿⣿⣿⣿⣿⣿⣿⣿⣿⣿⠀⠀⠀⠀⣿⣿⠀⠀⠀⠀⠀⠀⠀⠀⠀⠀⠀⠀⠀⠀⠀⠀⠀⠀⠀⠀⠀⠀⠀⠀⠀⠀⠀⠀⠀⠀⠀⠀⠀⣿⣿⣿⣿⣿⣿⣿⣿⣿⣿⣿⣿⡇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⣿⣿⣿⣿⣿⣿⣿⣿⣿⣿⣿⣿⣿⣿⣿⣿⣿⣿⣿⣿⣿⣿⣿⣿⣿⣿⣿⣿⣿⣿⣿⣿⣿⣿⣿⣿⣿⠋⠀⠀⠀⠀⠈⠉⠙⠂⠀⠀⠀⠀⠀⠀⠀⠀⠀⠀⠀⠀⠀⠀⠀⠀⠀⠀⠀⠀⠀⠀⠀⠀⠀⠀⠀⠀⠀⠀⠀⠀⢸⣿⣿⣿⣿⣿⣿⣿⣿⣿⣿⣿⡇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⣿⣿⣿⣿⣿⣿⣿⣿⣿⣿⣿⣿⣿⣿⣿⣿⣿⣿⣿⣿⣿⣿⣿⣿⣿⣿⣿⣿⣿⣿⣿⣿⣿⣿⣿⣿⣿⠂⠀⠀⠀⠀⠀⠀⠀⠀⠀⠀⠀⠀⠀⠀⠀⠀⠀⠀⠀⠀⠀⠀⠀⠀⠀⠀⠀⠀⠀⠀⠀⠀⠀⠀⠀⠀⠀⠀⠀⠀⢸⣿⣿⣿⣿⣿⣿⣿⣿⣿⣿⣿⡇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⣿⣿⣿⣿⣿⣿⣿⣿⣿⣿⣿⣿⣿⣿⣿⣿⣿⣿⣿⣿⠟⣿⣿⣿⣿⣿⣿⣿⣿⣿⣿⣿⣿⣿⣿⣿⣿⣿⣿⣿⣿⣿⣿⣿⣿⣿⣿⣿⣿⣿⣿⣿⣿⣿⣿⣿⣿⣿⣿⣿⣿⣿⣿⣿⣿⣿⣿⣿⣿⣿⣿⣿⣿⣿⣿⣿⣿⣿⣿⣿⣿⣿⣿⣿⣿⣿⣿⣿⣿⣿⡇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⣿⣿⣿⣿⣿⣿⣿⣿⣿⣿⣿⣿⣿⣿⣿⣿⣿⡉⠙⠃⠀⠿⣿⣿⣿⣿⣿⣿⣿⣿⣿⣿⣿⣿⣿⣿⣿⣿⣿⣿⣿⣿⣿⣿⣿⣿⣿⣿⣿⣿⣿⣿⣿⣿⣿⣿⣿⣿⣿⣿⣿⣿⣿⣿⣿⣿⣿⣿⣿⣿⣿⣿⣿⣿⣿⣿⣿⣿⣿⣿⣿⣿⣿⣿⣿⣿⣿⣿⣿⣿⡇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⣿⣿⣿⣿⣿⣿⣿⣿⣿⣿⣿⣿⣿⣿⣿⣿⣟⣁⡀⠀⠀⣀⣴⣿⣿⣿⣿⣿⣿⣿⣿⣿⣿⣿⣿⣿⣿⣿⣿⣿⣿⣿⣿⣿⣿⣿⣿⣿⣿⣿⣿⣿⣿⣿⣿⣿⣿⣿⣿⣿⣿⣿⣿⣿⣿⣿⣿⣿⣿⣿⣿⣿⣿⣿⣿⣿⣿⣿⣿⣿⣿⣿⣿⣿⣿⣿⣿⣿⣿⣿⡇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⣿⣿⣿⣿⣿⣿⣿⣿⣿⣿⣿⣿⣿⣿⣿⣿⣿⣿⣷⣷⣤⣿⣿⣿⣿⣿⣿⣿⣿⣿⣿⣿⣿⣿⣿⣿⣿⣿⣿⣿⣿⣿⣿⣿⣿⣿⡿⠿⠿⣿⣿⣿⣿⣿⣿⣿⣿⣿⣿⣿⣿⣿⣿⡿⣿⣿⣿⣿⣿⣿⣿⣿⣿⣿⣿⣿⣿⣿⣿⣿⣿⣿⣿⣿⣿⣿⣿⣿⣿⣿⡇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⣿⣿⣿⣿⣿⣿⣿⣿⣿⣿⣿⣿⣿⣿⣿⣿⣿⣿⣿⣿⣿⣿⣿⣿⣿⣿⣿⣿⣿⣿⣿⣿⣿⣿⣿⣿⣿⣿⣿⣿⣿⣿⣿⣿⣿⡏⠀⠀⠀⠈⣿⣿⣿⣿⣿⣿⣿⣿⠿⠛⠋⠉⠁⠀⠉⠉⠙⠛⠛⠿⢿⣿⣿⣿⣿⣿⣿⣿⣿⣿⣿⣿⣿⣿⣿⣿⣿⣿⣿⣿⡇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⣿⣿⣿⣿⣿⣿⣿⣿⣿⣿⣿⣿⣿⣿⣿⣿⣿⣿⣿⣿⣿⣿⣿⣿⣿⣿⣿⣿⣿⣿⣿⣿⣿⣿⣿⣿⣿⣿⣿⣿⣿⣿⣿⣿⣿⣿⠀⠀⠀⣸⣿⣿⣿⣿⣿⡿⠛⠁⠀⠀⠀⠀⠀⠀⠀⠀⠀⠀⠀⠀⠀⠈⠙⠿⣿⣿⣿⣿⣿⣿⣿⣿⣿⣿⣿⣿⣿⣿⣿⣿⡇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⣿⣿⣿⣿⣿⣿⣿⣿⣿⣿⣿⣿⣿⣿⣿⣿⣿⣿⣿⣿⣿⣿⣿⣿⣿⣿⣿⣿⣿⣿⣿⣿⣿⣿⣿⣿⣿⣿⣿⣿⣿⣿⣿⣿⣿⣿⠀⠀⠀⣿⣿⣿⣿⣿⠋⠀⠀⠀⠀⠀⠀⠀⠀⠀⠀⠀⠀⠀⠀⠀⠀⠀⠀⠀⠈⢻⣿⣿⣿⣿⣿⣿⣿⣿⣿⣿⣿⣿⣿⣿⡇</a:t>
            </a:r>
            <a:br/>
            <a:r>
              <a:t>⣿⣿⣿⣿⣿⣿⣿⣿⣿⣿⣿⣿⣿⣿⣿⣿⣿⣿⣿⣿⣿⣿⣿⣿⣿⣿⣿⣿⣿⣿⣿⣿⣿⣿⣿⣿⣿⣿⣿⣿⣿⣿⣿⣿⣿⡇⠀⠀⢰⣿⣿⣿⣯⡶⠁⠀⠀⠀⠀⠀⠀⠀⠀⠀⠀⠀⠀⠀⠀⠀⠀⠀⠀⠀⠀⠀⢹⣿⣿⣿⣿⣿⣿⣿⣿⣿⣿⣿⣿⣿⡇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⣿⣿⣿⣿⣿⣿⣿⣿⣿⣿⣿⣿⣿⣿⣿⣿⣿⣿⣿⣿⣿⣿⣿⣿⣿⣿⣿⣿⣿⣿⣿⣿⣿⣿⣿⣿⣿⣿⣿⣿⣿⣿⣿⣿⣿⡇⠀⠀⢸⣿⣿⣿⣿⡆⠀⠀⠀⠀⠀⠀⠀⠀⠀⠀⠀⠀⠀⠀⠀⠀⠀⠀⠀⠀⠀⠀⠀⣿⣿⣿⣿⣿⣿⣿⣿⣿⣿⣿⣿⣿⡇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⣿⣿⣿⣿⣿⣿⣿⣿⣿⣿⣿⣿⣿⣿⣿⣿⣿⣿⣿⣿⣿⣿⣿⣿⣿⣿⣿⣿⣿⣿⣿⣿⣿⣿⣿⣿⣿⣿⣿⣿⣿⣿⣿⣿⣿⠁⠀⠀⣾⣿⣿⣿⣿⣇⠀⠀⠀⠀⠀⠀⠀⠀⠀⠀⠀⠀⠀⠀⠀⠀⠀⠀⠀⠀⠀⠀⠀⠘⣿⣿⣿⣿⣿⣿⣿⣿⣿⣿⣿⣿⡇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⣿⣿⣿⣿⣿⣿⣿⣿⣿⣿⣿⣿⣿⣿⣿⣿⣿⣿⣿⣿⣿⣿⣿⣿⣿⣿⣿⣿⣿⣿⣿⣿⣿⣿⣿⣿⣿⣿⣿⣿⣿⣿⣿⣿⣿⠀⠀⠀⣿⣿⣿⣿⣿⠿⠚⠀⠀⠀⠀⠀⠀⠀⠀⠀⠀⠀⠀⠀⠀⠀⠀⠀⠀⠀⠀⠀⠀⠀⢸⣿⣿⣿⣿⣿⣿⣿⣿⣿⣿⣿⡇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⣿⣿⣿⣿⣿⣿⣿⣿⣿⣿⣿⣿⣿⣿⣿⣿⣿⣿⣿⣿⣿⣿⣿⣿⣿⣿⣿⣿⣿⣿⣿⣿⣿⣿⣿⣿⣿⣿⣿⣿⣿⣿⣿⣿⡏⠀⠀⢠⣿⣿⣿⣿⣿⡆⠀⠀⠀⠀⠀⠀⠀⠀⠀⠀⠀⠀⠀⠀⠀⠀⠀⠀⠀⠀⠀⠀⠀⠀⠀⣿⣿⣿⣿⣿⣿⣿⣿⣿⣿⣿⡇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⣿⣿⣿⣿⣿⣿⣿⣿⣿⣿⣿⣿⣿⣿⣿⣿⣿⣿⣿⣿⣿⣿⣿⣿⣿⣿⣿⣿⣿⣿⣿⣿⣿⣿⣿⣿⣿⣿⣿⣿⣿⣿⣿⣿⡇⠀⠀⢸⣿⣿⣿⣿⣿⡇⠀⠀⠀⠀⠀⠀⠀⠀⠀⠀⠀⠀⠀⠀⠀⠀⠀⠀⠀⠀⠀⠀⠀⠀⠀⣿⣿⣿⣿⣿⣿⣿⣿⣿⣿⣿⡇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⣿⣿⣿⣿⣿⣿⣿⣿⣿⣿⣿⣿⣿⣿⣿⣿⣿⣿⣿⣿⣿⣿⣿⣿⣿⣿⣿⣿⣿⣿⣿⣿⣿⣿⣿⣿⣿⣿⣿⣿⣿⣿⣿⠿⠁⠀⠀⢸⣿⣿⣿⣿⣿⣧⠀⠀⠀⠀⠀⠀⠀⠀⠀⠀⠀⠀⠀⠀⠀⠀⠀⠀⠀⠀⠀⠀⠀⠀⠀⣿⣿⣿⣿⣿⣿⣿⣿⣿⣿⣿⡇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⣿⣿⣿⣿⣿⣿⣿⣿⣿⣿⣿⣿⣿⣿⣿⣿⣿⣿⣿⣿⣿⣿⣿⣿⣿⣿⣿⣿⣿⣿⣿⣿⣿⣿⣿⣿⣿⣿⣿⣿⣿⣿⠏⠀⠀⠀⠀⠸⣿⣿⣿⣿⣿⣿⣤⣤⡄⠀⠀⠀⠀⠀⠀⠀⠀⠀⠀⠀⠀⠀⠀⠀⠀⠀⠀⠀⠀⠀⠀⣿⣿⣿⣿⣿⣿⣿⣿⣿⣿⣿⡇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⣿⣿⣿⣿⣿⣿⣿⣿⣿⣿⣿⣿⣿⣿⣿⣿⣿⣿⣿⣿⣿⣿⣿⣿⣿⣿⣿⣿⣿⣿⣿⣿⣿⣿⣿⣿⣿⣿⣿⣿⣿⡏⠀⠀⠀⠀⠀⠀⠹⣿⣿⣿⣿⣿⣿⣦⠅⠀⠀⠀⠀⠀⠀⠀⠀⠀⠀⠀⠀⠀⠀⠀⠀⠀⠀⠀⠀⠀⠀⣿⣿⣿⣿⣿⣿⣿⣿⣿⣿⣿⡇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⣿⣿⣿⣿⣿⣿⣿⣿⣿⣿⣿⣿⣿⣿⣿⣿⣿⣿⣿⣿⣿⣿⣿⣿⣿⣿⣿⣿⣿⣿⣿⣿⣿⣿⣿⣿⣿⣿⣿⣿⡏⠀⠀⠀⠀⠀⠀⠀⠀⢹⣿⣿⣿⣿⣿⡿⠀⠀⠀⠀⠀⠀⠀⠀⠀⠀⠀⠀⠀⠀⠀⠀⠀⠀⠀⠀⠀⠀⠀⣿⣿⣿⣿⣿⣿⣿⣿⣿⣿⣿⡇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⣿⣿⣿⣿⣿⣿⣿⣿⣿⣿⣿⣿⣿⣿⣿⣿⣿⣿⣿⣿⣿⣿⣿⣿⣿⣿⣿⣿⣿⣿⣿⣿⣿⣿⣿⣿⣿⣿⣿⣿⣧⡀⠀⠀⠀⠀⠀⠀⠀⠀⣿⣿⣿⡿⠛⠁⠀⠀⠀⠀⠀⠀⠀⠀⠀⠀⠀⠀⠀⠀⠀⠀⠀⠀⠀⠀⠀⠀⢸⣿⣿⣿⣿⣿⣿⣿⣿⣿⣿⣿⡇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⣿⣿⣿⣿⣿⣿⣿⣿⣿⣿⣿⣿⣿⣿⣿⣿⣿⣿⣿⣿⣿⣿⣿⣿⣿⣿⣿⣿⣿⣿⣿⣿⣿⣿⣿⣿⣿⣿⣿⣿⣿⣿⡆⠀⠀⠀⠀⠀⠀⠀⢻⣿⣿⠀⠀⠀⠀⠀⠀⠀⠀⠀⠀⠀⠀⠀⠀⠀⠀⠀⠀⠀⠀⠀⠀⠀⠀⠀⣼⣿⣿⣿⣿⣿⣿⣿⣿⣿⣿⣿⡇</a:t>
            </a:r>
            <a:br/>
            <a:r>
              <a:t>⣿⣿⣿⣿⣿⣿⣿⣿⣿⣿⣿⣿⣿⣿⣿⣿⣿⣿⣿⣿⣿⣿⣿⣿⣿⣿⣿⣿⣿⣿⣿⣿⣿⣿⣿⣿⣿⣿⣿⣿⣿⣿⠃⠀⠀⠀⠀⠀⠀⠀⠈⠿⠁⠀⠀⠀⠀⠀⠀⠀⠀⠀⠀⠀⠀⠀⠀⠀⠀⠀⠀⠀⠀⠀⠀⠀⠀⠀⣿⣿⣿⣿⣿⣿⣿⣿⣿⣿⣿⣿⡇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⣿⣿⣿⣿⣿⣿⣿⣿⣿⣿⣿⣿⣿⣿⣿⣿⣿⣿⣿⣿⣿⣿⣿⣿⣿⣿⣿⣿⣿⣿⣿⣿⣿⣿⣿⣿⣿⣿⣿⣿⣿⣿⠀⠀⠀⣿⣆⠀⠀⠀⠀⠀⠀⠀⠀⠀⠀⠀⠀⠀⠀⠀⠀⠀⠀⠀⠀⠀⠀⠀⠀⠀⠀⠀⠀⠀⠀⢸⣿⣿⣿⣿⣿⣿⣿⣿⣿⣿⣿⣿⡇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⣿⣿⣿⣿⣿⣿⣿⣿⣿⣿⣿⣿⣿⣿⣿⣿⣿⣿⣿⣿⣿⣿⣿⣿⣿⣿⣿⣿⣿⣿⣿⣿⣿⣿⣿⣿⣿⣿⣿⣿⣿⡇⠀⠀⢰⣿⣿⣧⠀⠀⠀⠀⠀⠀⠀⠀⠀⠀⠀⠀⠀⠀⠀⠀⠀⠀⠀⠀⠀⠀⠀⠀⠀⠀⠀⠀⠀⣾⣿⣿⣿⣿⣿⣿⣿⣿⣿⣿⣿⣿⡇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⣿⣿⣿⣿⣿⣿⣿⣿⣿⣿⣿⣿⣿⣿⣿⣿⣿⣿⣿⣿⣿⣿⣿⣿⣿⣿⣿⣿⣿⣿⣿⣿⣿⣿⣿⣿⣿⣿⣿⣿⣿⠃⠀⠀⣸⡿⠛⠉⠀⠀⠀⠀⠀⠀⠀⠀⠀⠀⠀⠀⠀⠀⠀⠀⠀⠀⠀⠀⠀⠀⠀⠀⠀⠀⠀⠀⠀⣿⣿⣿⣿⣿⣿⣿⣿⣿⣿⣿⣿⣿⡇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⣿⣿⣿⣿⣿⣿⣿⣿⣿⣿⣿⣿⣿⣿⣿⣿⣿⣿⣿⣿⣿⣿⣿⣿⣿⣿⣿⣿⣿⣿⣿⣿⣿⣿⣿⣿⣿⣿⣿⣿⡿⠀⠀⠀⡟⠀⠀⠀⠀⠀⠀⠀⠀⠀⠀⠀⠀⠀⠀⠀⠀⠀⠀⠀⠀⠀⠀⠀⠀⠀⠀⠀⠀⠀⠀⠀⠀⢻⣿⣿⣿⣿⣿⣿⣿⣿⣿⣿⣿⣿⡇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⣿⣿⣿⣿⣿⣿⣿⣿⣿⣿⣿⣿⣿⣿⣿⣿⣿⣿⣿⣿⣿⣿⣿⣿⣿⣿⣿⣿⣿⣿⣿⣿⣿⣿⣿⣿⣿⣿⣿⣿⡇⠀⠀⢰⠃⠀⠀⠀⠀⠀⠀⠀⠀⠀⠀⠀⠀⠀⠀⠀⠀⠀⠀⠀⠀⠀⠀⠀⠀⠀⠀⠀⠀⠀⠀⠀⠀⢸⣿⣿⣿⣿⣿⣿⣿⣿⣿⣿⣿⣿⡇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⣿⣿⣿⣿⣿⣿⣿⣿⣿⣿⣿⣿⣿⣿⣿⣿⣿⣿⣿⣿⣿⣿⣿⣿⣿⣿⣿⣿⣿⣿⣿⣿⣿⣿⣿⣿⣿⣿⣿⣿⠁⠀⠀⢸⠀⠀⠀⠀⠀⠀⠀⠀⠀⠀⠀⠀⠀⠀⠀⠀⠀⠀⠀⠀⠀⠀⠀⠀⠀⠀⠀⠀⠀⠀⠀⠀⠀⢸⣿⣿⣿⣿⣿⣿⣿⣿⣿⣿⣿⣿⡇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⣿⣿⣿⣿⣿⣿⣿⣿⣿⣿⣿⣿⣿⣿⣿⣿⣿⣿⣿⣿⣿⣿⣿⣿⣿⣿⣿⣿⣿⣿⣿⣿⣿⣿⣿⣿⣿⣿⣿⠏⠀⠀⠀⢿⠀⠀⠀⠀⠀⠀⠀⠀⠀⠀⠀⠀⠀⠀⠀⠀⠀⠀⠀⠀⠀⠀⠀⠀⠀⠀⠀⠀⠀⠀⠀⠀⠀⠀⣿⣿⣿⣿⣿⣿⣿⣿⣿⣿⣿⣿⡇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⣿⣿⣿⣿⣿⣿⣿⣿⣿⣿⣿⣿⣿⣿⣿⣿⣿⣿⣿⣿⣿⣿⣿⣿⣿⣿⣿⣿⣿⣿⣿⣿⣿⣿⣿⣿⣿⣿⣿⠀⠀⠀⠀⣾⡇⠀⠀⠀⠀⠀⠀⠀⠀⠀⠀⠀⠀⠀⠀⠀⠀⠀⠀⠀⠀⠀⠀⠀⠀⠀⠀⠀⠀⠀⠀⠀⠀⠀⣿⣿⣿⣿⣿⣿⣿⣿⣿⣿⣿⣿⡇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⣿⣿⣿⣿⣿⣿⣿⣿⣿⣿⣿⣿⣿⣿⣿⣿⣿⣿⣿⣿⣿⣿⣿⣿⣿⣿⣿⣿⣿⣿⣿⣿⣿⣿⣿⣿⣿⠋⠁⠀⠀⠀⠈⠉⠃⠀⠀⠀⠀⠀⠀⠀⠀⠀⠀⠀⠀⠀⠀⠀⠀⠀⠀⠀⠀⠀⠀⠀⠀⠀⠀⠀⠀⠀⠀⠀⠀⠀⢸⣿⣿⣿⣿⣿⣿⣿⣿⣿⣿⣿⡇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⣿⣿⣿⣿⣿⣿⣿⣿⣿⣿⣿⣿⣿⣿⣿⣿⣿⣿⣿⣿⣿⣿⣿⣿⣿⣿⣿⣿⣿⣿⣿⣿⣿⣿⣿⣿⣿⠂⠀⠀⠀⠀⠀⠀⠀⠀⠀⠀⠀⠀⠀⠀⠀⠀⠀⠀⠀⠀⠀⠀⠀⠀⠀⠀⠀⠀⠀⠀⠀⠀⠀⠀⠀⠀⠀⠀⠀⠀⢸⣿⣿⣿⣿⣿⣿⣿⣿⣿⣿⣿⡇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⣿⣿⣿⣿⣿⣿⣿⣿⣿⣿⣿⣿⣿⣿⣿⣿⣿⣿⣿⡿⢻⣿⣿⣿⣿⣿⣿⣿⣿⣿⣿⣿⣿⣿⣿⣿⣿⣿⣿⣿⣿⣿⣿⣿⣿⣿⣿⣿⣿⣿⣿⣿⣿⣿⣿⣿⣿⣿⣿⣿⣿⣿⣿⣿⣿⣿⣿⣿⣿⣿⣿⣿⣿⣿⣿⣿⣿⣿⣿⣿⣿⣿⣿⣿⣿⣿⣿⣿⣿⣿⡇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⣿⣿⣿⣿⣿⣿⣿⣿⣿⣿⣿⣿⣿⣿⣿⣿⡟⠻⠟⠀⣸⣿⣿⣿⣿⣿⣿⣿⣿⣿⣿⣿⣿⣿⣿⣿⣿⣿⣿⣿⣿⣿⣿⣿⣿⣿⣿⣿⣿⣿⣿⣿⣿⣿⣿⣿⣿⣿⣿⣿⣿⣿⣿⣿⣿⣿⣿⣿⣿⣿⣿⣿⣿⣿⣿⣿⣿⣿⣿⣿⣿⣿⣿⣿⣿⣿⣿⣿⣿⣿⡇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⣿⣿⣿⣿⣿⣿⣿⣿⣿⣿⣿⣿⣿⣿⣿⣿⡷⠀⠀⠀⢀⣀⣽⣿⣿⣿⣿⣿⣿⣿⣿⣿⣿⣿⣿⣿⣿⣿⣿⣿⣿⣿⣿⣿⣿⣿⣿⣿⣿⣿⣿⣿⣿⣿⣿⣿⣿⣿⣿⣿⣿⣿⣿⣿⣿⣿⣿⣿⣿⣿⣿⣿⣿⣿⣿⣿⣿⣿⣿⣿⣿⣿⣿⣿⣿⣿⣿⣿⣿⣿⡇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⣿⣿⣿⣿⣿⣿⣿⣿⣿⣿⣿⣿⣿⣿⣿⣿⣷⣶⣰⣤⣨⣿⣿⣿⣿⣿⣿⣿⣿⣿⣿⣿⣿⣿⣿⣿⣿⣿⣿⣿⣿⣿⣿⣿⣿⣿⡿⠿⠿⣿⣿⣿⣿⣿⣿⣿⣿⣿⣿⣿⣿⣿⣿⠿⣿⣿⣿⣿⣿⣿⣿⣿⣿⣿⣿⣿⣿⣿⣿⣿⣿⣿⣿⣿⣿⣿⣿⣿⣿⣿⡇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⣿⣿⣿⣿⣿⣿⣿⣿⣿⣿⣿⣿⣿⣿⣿⣿⣿⣿⣿⣿⣿⣿⣿⣿⣿⣿⣿⣿⣿⣿⣿⣿⣿⣿⣿⣿⣿⣿⣿⣿⣿⣿⣿⣿⣿⣟⠀⠀⠀⠈⣿⣿⣿⣿⣿⣿⣿⣿⠿⠛⠋⠉⠁⠀⠉⠉⠙⠛⠛⠿⢿⣿⣿⣿⣿⣿⣿⣿⣿⣿⣿⣿⣿⣿⣿⣿⣿⣿⣿⣿⡇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⣿⣿⣿⣿⣿⣿⣿⣿⣿⣿⣿⣿⣿⣿⣿⣿⣿⣿⣿⣿⣿⣿⣿⣿⣿⣿⣿⣿⣿⣿⣿⣿⣿⣿⣿⣿⣿⣿⣿⣿⣿⣿⣿⣿⣿⣿⠀⠀⠀⢰⣿⣿⣿⣿⣿⡿⠋⠁⠀⠀⠀⠀⠀⠀⠀⠀⠀⠀⠀⠀⠀⠈⠙⢿⣿⣿⣿⣿⣿⣿⣿⣿⣿⣿⣿⣿⣿⣿⣿⣿⡇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⣿⣿⣿⣿⣿⣿⣿⣿⣿⣿⣿⣿⣿⣿⣿⣿⣿⣿⣿⣿⣿⣿⣿⣿⣿⣿⣿⣿⣿⣿⣿⣿⣿⣿⣿⣿⣿⣿⣿⣿⣿⣿⣿⣿⣿⣿⠀⠀⠀⣿⣿⣿⣿⡿⠋⠀⠀⠀⠀⠀⠀⠀⠀⠀⠀⠀⠀⠀⠀⠀⠀⠀⠀⠀⠘⢿⣿⣿⣿⣿⣿⣿⣿⣿⣿⣿⣿⣿⣿⣿⡇</a:t>
            </a:r>
            <a:br/>
            <a:r>
              <a:t>⣿⣿⣿⣿⣿⣿⣿⣿⣿⣿⣿⣿⣿⣿⣿⣿⣿⣿⣿⣿⣿⣿⣿⣿⣿⣿⣿⣿⣿⣿⣿⣿⣿⣿⣿⣿⣿⣿⣿⣿⣿⣿⣿⣿⣿⡏⠀⠀⢠⣿⣿⣿⣯⡶⠁⠀⠀⠀⠀⠀⠀⠀⠀⠀⠀⠀⠀⠀⠀⠀⠀⠀⠀⠀⠀⠀⢻⣿⣿⣿⣿⣿⣿⣿⣿⣿⣿⣿⣿⣿⡇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⣿⣿⣿⣿⣿⣿⣿⣿⣿⣿⣿⣿⣿⣿⣿⣿⣿⣿⣿⣿⣿⣿⣿⣿⣿⣿⣿⣿⣿⣿⣿⣿⣿⣿⣿⣿⣿⣿⣿⣿⣿⣿⣿⣿⣿⡇⠀⠀⢸⣿⣿⣿⣿⡆⠀⠀⠀⠀⠀⠀⠀⠀⠀⠀⠀⠀⠀⠀⠀⠀⠀⠀⠀⠀⠀⠀⠀⣿⣿⣿⣿⣿⣿⣿⣿⣿⣿⣿⣿⣿⡇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⣿⣿⣿⣿⣿⣿⣿⣿⣿⣿⣿⣿⣿⣿⣿⣿⣿⣿⣿⣿⣿⣿⣿⣿⣿⣿⣿⣿⣿⣿⣿⣿⣿⣿⣿⣿⣿⣿⣿⣿⣿⣿⣿⣿⣿⠃⠀⠀⣼⣿⣿⣿⣿⣁⠀⠀⠀⠀⠀⠀⠀⠀⠀⠀⠀⠀⠀⠀⠀⠀⠀⠀⠀⠀⠀⠀⠀⠘⣿⣿⣿⣿⣿⣿⣿⣿⣿⣿⣿⣿⡇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⣿⣿⣿⣿⣿⣿⣿⣿⣿⣿⣿⣿⣿⣿⣿⣿⣿⣿⣿⣿⣿⣿⣿⣿⣿⣿⣿⣿⣿⣿⣿⣿⣿⣿⣿⣿⣿⣿⣿⣿⣿⣿⣿⣿⣿⠀⠀⠀⣿⣿⣿⣿⣿⠿⠚⠀⠀⠀⠀⠀⠀⠀⠀⠀⠀⠀⠀⠀⠀⠀⠀⠀⠀⠀⠀⠀⠀⠀⢹⣿⣿⣿⣿⣿⣿⣿⣿⣿⣿⣿⡇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⣿⣿⣿⣿⣿⣿⣿⣿⣿⣿⣿⣿⣿⣿⣿⣿⣿⣿⣿⣿⣿⣿⣿⣿⣿⣿⣿⣿⣿⣿⣿⣿⣿⣿⣿⣿⣿⣿⣿⣿⣿⣿⣿⣿⡟⠀⠀⠀⣿⣿⣿⣿⣿⡆⠀⠀⠀⠀⠀⠀⠀⠀⠀⠀⠀⠀⠀⠀⠀⠀⠀⠀⠀⠀⠀⠀⠀⠀⠈⣿⣿⣿⣿⣿⣿⣿⣿⣿⣿⣿⡇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⣿⣿⣿⣿⣿⣿⣿⣿⣿⣿⣿⣿⣿⣿⣿⣿⣿⣿⣿⣿⣿⣿⣿⣿⣿⣿⣿⣿⣿⣿⣿⣿⣿⣿⣿⣿⣿⣿⣿⣿⣿⣿⣿⣿⡇⠀⠀⢸⣿⣿⣿⣿⣿⡇⠀⠀⠀⠀⠀⠀⠀⠀⠀⠀⠀⠀⠀⠀⠀⠀⠀⠀⠀⠀⠀⠀⠀⠀⠀⣿⣿⣿⣿⣿⣿⣿⣿⣿⣿⣿⡇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⣿⣿⣿⣿⣿⣿⣿⣿⣿⣿⣿⣿⣿⣿⣿⣿⣿⣿⣿⣿⣿⣿⣿⣿⣿⣿⣿⣿⣿⣿⣿⣿⣿⣿⣿⣿⣿⣿⣿⣿⣿⣿⣿⡿⠁⠀⠀⢸⣿⣿⣿⣿⣿⣧⠀⠀⠀⠀⠀⠀⠀⠀⠀⠀⠀⠀⠀⠀⠀⠀⠀⠀⠀⠀⠀⠀⠀⠀⠀⣿⣿⣿⣿⣿⣿⣿⣿⣿⣿⣿⡇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⣿⣿⣿⣿⣿⣿⣿⣿⣿⣿⣿⣿⣿⣿⣿⣿⣿⣿⣿⣿⣿⣿⣿⣿⣿⣿⣿⣿⣿⣿⣿⣿⣿⣿⣿⣿⣿⣿⣿⣿⣿⣿⡿⠀⠀⠀⠀⢸⣿⣿⣿⣿⣿⣿⣤⣤⡀⠀⠀⠀⠀⠀⠀⠀⠀⠀⠀⠀⠀⠀⠀⠀⠀⠀⠀⠀⠀⠀⠀⣿⣿⣿⣿⣿⣿⣿⣿⣿⣿⣿⡇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⣿⣿⣿⣿⣿⣿⣿⣿⣿⣿⣿⣿⣿⣿⣿⣿⣿⣿⣿⣿⣿⣿⣿⣿⣿⣿⣿⣿⣿⣿⣿⣿⣿⣿⣿⣿⣿⣿⣿⣿⣿⡟⠀⠀⠀⠀⠀⠀⢻⣿⣿⣿⣿⣿⣿⣮⠁⠀⠀⠀⠀⠀⠀⠀⠀⠀⠀⠀⠀⠀⠀⠀⠀⠀⠀⠀⠀⠀⠀⣿⣿⣿⣿⣿⣿⣿⣿⣿⣿⣿⡇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⣿⣿⣿⣿⣿⣿⣿⣿⣿⣿⣿⣿⣿⣿⣿⣿⣿⣿⣿⣿⣿⣿⣿⣿⣿⣿⣿⣿⣿⣿⣿⣿⣿⣿⣿⣿⣿⣿⣿⣿⡟⠁⠀⠀⠀⠀⠀⠀⠀⢿⣿⣿⣿⣿⣿⡟⠀⠀⠀⠀⠀⠀⠀⠀⠀⠀⠀⠀⠀⠀⠀⠀⠀⠀⠀⠀⠀⠀⠀⣿⣿⣿⣿⣿⣿⣿⣿⣿⣿⣿⡇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⣿⣿⣿⣿⣿⣿⣿⣿⣿⣿⣿⣿⣿⣿⣿⣿⣿⣿⣿⣿⣿⣿⣿⣿⣿⣿⣿⣿⣿⣿⣿⣿⣿⣿⣿⣿⣿⣿⣿⣿⣇⠀⠀⠀⠀⠀⠀⠀⠀⠘⣿⣿⣿⡿⠛⠁⠀⠀⠀⠀⠀⠀⠀⠀⠀⠀⠀⠀⠀⠀⠀⠀⠀⠀⠀⠀⠀⠀⢸⣿⣿⣿⣿⣿⣿⣿⣿⣿⣿⣿⡇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⣿⣿⣿⣿⣿⣿⣿⣿⣿⣿⣿⣿⣿⣿⣿⣿⣿⣿⣿⣿⣿⣿⣿⣿⣿⣿⣿⣿⣿⣿⣿⣿⣿⣿⣿⣿⣿⣿⣿⣿⣿⣦⡀⠀⠀⠀⠀⠀⠀⠀⣿⣿⣿⠀⠀⠀⠀⠀⠀⠀⠀⠀⠀⠀⠀⠀⠀⠀⠀⠀⠀⠀⠀⠀⠀⠀⠀⠀⣼⣿⣿⣿⣿⣿⣿⣿⣿⣿⣿⣿⡇</a:t>
            </a:r>
            <a:br/>
            <a:r>
              <a:t>⣿⣿⣿⣿⣿⣿⣿⣿⣿⣿⣿⣿⣿⣿⣿⣿⣿⣿⣿⣿⣿⣿⣿⣿⣿⣿⣿⣿⣿⣿⣿⣿⣿⣿⣿⣿⣿⣿⣿⣿⣿⣿⠇⠀⠀⠀⠀⠀⠀⠀⠸⡿⠁⠀⠀⠀⠀⠀⠀⠀⠀⠀⠀⠀⠀⠀⠀⠀⠀⠀⠀⠀⠀⠀⠀⠀⠀⢀⣿⣿⣿⣿⣿⣿⣿⣿⣿⣿⣿⣿⡇</a:t>
            </a:r>
            <a:br/>
            <a:r>
              <a:t>⣿⣿⣿⣿⣿⣿⣿⣿⣿⣿⣿⣿⣿⣿⣿⣿⣿⣿⣿⣿⣿⣿⣿⣿⣿⣿⣿⣿⣿⣿⣿⣿⣿⣿⣿⣿⣿⣿⣿⣿⣿⣿⠀⠀⠀⣦⡀⠀⠀⠀⠀⠀⠀⠀⠀⠀⠀⠀⠀⠀⠀⠀⠀⠀⠀⠀⠀⠀⠀⠀⠀⠀⠀⠀⠀⠀⠀⢸⣿⣿⣿⣿⣿⣿⣿⣿⣿⣿⣿⣿⡇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⣿⣿⣿⣿⣿⣿⣿⣿⣿⣿⣿⣿⣿⣿⣿⣿⣿⣿⣿⣿⣿⣿⣿⣿⣿⣿⣿⣿⣿⣿⣿⣿⣿⣿⣿⣿⣿⣿⣿⣿⣿⡏⠀⠀⢠⣿⣷⡀⠀⠀⠀⠀⠀⠀⠀⠀⠀⠀⠀⠀⠀⠀⠀⠀⠀⠀⠀⠀⠀⠀⠀⠀⠀⠀⠀⠀⠀⣾⣿⣿⣿⣿⣿⣿⣿⣿⣿⣿⣿⣿⡇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⣿⣿⣿⣿⣿⣿⣿⣿⣿⣿⣿⣿⣿⣿⣿⣿⣿⣿⣿⣿⣿⣿⣿⣿⣿⣿⣿⣿⣿⣿⣿⣿⣿⣿⣿⣿⣿⣿⣿⣿⣿⠃⠀⠀⢸⡿⠟⠃⠀⠀⠀⠀⠀⠀⠀⠀⠀⠀⠀⠀⠀⠀⠀⠀⠀⠀⠀⠀⠀⠀⠀⠀⠀⠀⠀⠀⠀⣿⣿⣿⣿⣿⣿⣿⣿⣿⣿⣿⣿⣿⡇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⣿⣿⣿⣿⣿⣿⣿⣿⣿⣿⣿⣿⣿⣿⣿⣿⣿⣿⣿⣿⣿⣿⣿⣿⣿⣿⣿⣿⣿⣿⣿⣿⣿⣿⣿⣿⣿⣿⣿⣿⣿⠀⠀⠀⡟⠀⠀⠀⠀⠀⠀⠀⠀⠀⠀⠀⠀⠀⠀⠀⠀⠀⠀⠀⠀⠀⠀⠀⠀⠀⠀⠀⠀⠀⠀⠀⠀⢻⣿⣿⣿⣿⣿⣿⣿⣿⣿⣿⣿⣿⡇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⣿⣿⣿⣿⣿⣿⣿⣿⣿⣿⣿⣿⣿⣿⣿⣿⣿⣿⣿⣿⣿⣿⣿⣿⣿⣿⣿⣿⣿⣿⣿⣿⣿⣿⣿⣿⣿⣿⣿⣿⡇⠀⠀⢰⠁⠀⠀⠀⠀⠀⠀⠀⠀⠀⠀⠀⠀⠀⠀⠀⠀⠀⠀⠀⠀⠀⠀⠀⠀⠀⠀⠀⠀⠀⠀⠀⠀⢸⣿⣿⣿⣿⣿⣿⣿⣿⣿⣿⣿⣿⡇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⣿⣿⣿⣿⣿⣿⣿⣿⣿⣿⣿⣿⣿⣿⣿⣿⣿⣿⣿⣿⣿⣿⣿⣿⣿⣿⣿⣿⣿⣿⣿⣿⣿⣿⣿⣿⣿⣿⣿⣿⠁⠀⠀⠸⠀⠀⠀⠀⠀⠀⠀⠀⠀⠀⠀⠀⠀⠀⠀⠀⠀⠀⠀⠀⠀⠀⠀⠀⠀⠀⠀⠀⠀⠀⠀⠀⠀⢸⣿⣿⣿⣿⣿⣿⣿⣿⣿⣿⣿⣿⡇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⣿⣿⣿⣿⣿⣿⣿⣿⣿⣿⣿⣿⣿⣿⣿⣿⣿⣿⣿⣿⣿⣿⣿⣿⣿⣿⣿⣿⣿⣿⣿⣿⣿⣿⣿⣿⣿⣿⣿⠏⠀⠀⠀⢷⠀⠀⠀⠀⠀⠀⠀⠀⠀⠀⠀⠀⠀⠀⠀⠀⠀⠀⠀⠀⠀⠀⠀⠀⠀⠀⠀⠀⠀⠀⠀⠀⠀⠀⣿⣿⣿⣿⣿⣿⣿⣿⣿⣿⣿⣿⡇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⣿⣿⣿⣿⣿⣿⣿⣿⣿⣿⣿⣿⣿⣿⣿⣿⣿⣿⣿⣿⣿⣿⣿⣿⣿⣿⣿⣿⣿⣿⣿⣿⣿⣿⣿⣿⣿⣿⣿⠀⠀⠀⠀⣼⠀⠀⠀⠀⠀⠀⠀⠀⠀⠀⠀⠀⠀⠀⠀⠀⠀⠀⠀⠀⠀⠀⠀⠀⠀⠀⠀⠀⠀⠀⠀⠀⠀⠀⢿⣿⣿⣿⣿⣿⣿⣿⣿⣿⣿⣿⡇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⣿⣿⣿⣿⣿⣿⣿⣿⣿⣿⣿⣿⣿⣿⣿⣿⣿⣿⣿⣿⣿⣿⣿⣿⣿⣿⣿⣿⣿⣿⣿⣿⣿⣿⣿⣿⣿⠋⠁⠀⠀⠀⠈⠙⠃⠀⠀⠀⠀⠀⠀⠀⠀⠀⠀⠀⠀⠀⠀⠀⠀⠀⠀⠀⠀⠀⠀⠀⠀⠀⠀⠀⠀⠀⠀⠀⠀⠀⢸⣿⣿⣿⣿⣿⣿⣿⣿⣿⣿⣿⡇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⣿⣿⣿⣿⣿⣿⣿⣿⣿⣿⣿⣿⣿⣿⣿⣿⣿⡟⠀⣿⣿⣿⣿⣿⣿⣿⣿⣿⣿⣿⣿⣿⣿⣿⣿⣿⣿⣿⣿⣿⣿⣿⣿⣿⣿⣿⣿⣿⣿⣿⣿⣿⣿⣿⣿⣿⣿⣿⣿⣿⣿⣿⣿⣿⣿⣿⣿⣿⣿⣿⣿⣿⣿⣿⣿⣿⣿⣿⣿⣿⣿⣿⣿⣿⣿⣿⣿⣿⣿⣿⡇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⣿⣿⣿⣿⣿⣿⣿⣿⣿⣿⣿⣿⣿⣿⣿⣏⠉⠁⠀⠉⠉⣹⣿⣿⣿⣿⣿⣿⣿⣿⣿⣿⣿⣿⣿⣿⣿⣿⣿⣿⣿⣿⣿⣿⣿⣿⣿⣿⣿⣿⣿⣿⣿⣿⣿⣿⣿⣿⣿⣿⣿⣿⣿⣿⣿⣿⣿⣿⣿⣿⣿⣿⣿⣿⣿⣿⣿⣿⣿⣿⣿⣿⣿⣿⣿⣿⣿⣿⣿⣿⡇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⣿⣿⣿⣿⣿⣿⣿⣿⣿⣿⣿⣿⣿⣿⣿⣿⣁⡀⣀⡀⢻⣿⣿⣿⣿⣿⣿⣿⣿⣿⣿⣿⣿⣿⣿⣿⣿⣿⣿⣿⣿⣿⣿⣿⣿⣿⣿⣿⣿⣿⣿⣿⣿⣿⣿⣿⣿⣿⣿⣿⣿⣿⡿⢿⣿⣿⣿⣿⣿⣿⣿⣿⣿⣿⣿⣿⣿⣿⣿⣿⣿⣿⣿⣿⣿⣿⣿⣿⣿⣿⡇</a:t>
            </a:r>
            <a:br/>
            <a:r>
              <a:t>⣿⣿⣿⣿⣿⣿⣿⣿⣿⣿⣿⣿⣿⣿⣿⣿⣿⣷⣿⣿⣿⣿⣿⣿⣿⣿⣿⣿⣿⣿⣿⣿⣿⣿⣿⣿⣿⣿⣿⣿⣿⣿⣿⣿⣿⣿⠁⠀⠀⠙⣿⣿⣿⣿⣿⣿⣿⣿⠟⠛⠉⠉⠀⠀⠉⠉⠙⠛⠛⠿⣿⣿⣿⣿⣿⣿⣿⣿⣿⣿⣿⣿⣿⣿⣿⣿⣿⣿⣿⣿⡇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⣿⣿⣿⣿⣿⣿⣿⣿⣿⣿⣿⣿⣿⣿⣿⣿⣿⣿⣿⣿⣿⣿⣿⣿⣿⣿⣿⣿⣿⣿⣿⣿⣿⣿⣿⣿⣿⣿⣿⣿⣿⣿⣿⣿⣿⣿⠀⠀⠀⢠⣿⣿⣿⣿⣿⡿⠋⠀⠀⠀⠀⠀⠀⠀⠀⠀⠀⠀⠀⠀⠀⠈⠙⢿⣿⣿⣿⣿⣿⣿⣿⣿⣿⣿⣿⣿⣿⣿⣿⣿⡇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⣿⣿⣿⣿⣿⣿⣿⣿⣿⣿⣿⣿⣿⣿⣿⣿⣿⣿⣿⣿⣿⣿⣿⣿⣿⣿⣿⣿⣿⣿⣿⣿⣿⣿⣿⣿⣿⣿⣿⣿⣿⣿⣿⣿⣿⣿⠀⠀⠀⣾⣿⣿⣿⡟⠋⠀⠀⠀⠀⠀⠀⠀⠀⠀⠀⠀⠀⠀⠀⠀⠀⠀⠀⠀⠙⢿⣿⣿⣿⣿⣿⣿⣿⣿⣿⣿⣿⣿⣿⣿⡇</a:t>
            </a:r>
            <a:br/>
            <a:r>
              <a:t>⣿⣿⣿⣿⣿⣿⣿⣿⣿⣿⣿⣿⣿⣿⣿⣿⣿⣿⣿⣿⣿⣿⣿⣿⣿⣿⣿⣿⣿⣿⣿⣿⣿⣿⣿⣿⣿⣿⣿⣿⣿⣿⣿⣿⣿⡿⠀⠀⠀⣿⣿⣿⣯⡖⠀⠀⠀⠀⠀⠀⠀⠀⠀⠀⠀⠀⠀⠀⠀⠀⠀⠀⠀⠀⠀⠀⢻⣿⣿⣿⣿⣿⣿⣿⣿⣿⣿⣿⣿⣿⡇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⣿⣿⣿⣿⣿⣿⣿⣿⣿⣿⣿⣿⣿⣿⣿⣿⣿⣿⣿⣿⣿⣿⣿⣿⣿⣿⣿⣿⣿⣿⣿⣿⣿⣿⣿⣿⣿⣿⣿⣿⣿⣿⣿⣿⣿⠇⠀⠀⢸⣿⣿⣿⣿⡀⠀⠀⠀⠀⠀⠀⠀⠀⠀⠀⠀⠀⠀⠀⠀⠀⠀⠀⠀⠀⠀⠀⠀⠙⣿⣿⣿⣿⣿⣿⣿⣿⣿⣿⣿⣿⡇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⣿⣿⣿⣿⣿⣿⣿⣿⣿⣿⣿⣿⣿⣿⣿⣿⣿⣿⣿⣿⣿⣿⣿⣿⣿⣿⣿⣿⣿⣿⣿⣿⣿⣿⣿⣿⣿⣿⣿⣿⣿⣿⣿⣿⣿⠀⠀⠀⣿⣿⣿⣿⣿⠷⠖⠀⠀⠀⠀⠀⠀⠀⠀⠀⠀⠀⠀⠀⠀⠀⠀⠀⠀⠀⠀⠀⠀⠀⢻⣿⣿⣿⣿⣿⣿⣿⣿⣿⣿⣿⡇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⣿⣿⣿⣿⣿⣿⣿⣿⣿⣿⣿⣿⣿⣿⣿⣿⣿⣿⣿⣿⣿⣿⣿⣿⣿⣿⣿⣿⣿⣿⣿⣿⣿⣿⣿⣿⣿⣿⣿⣿⣿⣿⣿⣿⡿⠀⠀⠀⣿⣿⣿⣿⣿⡄⠀⠀⠀⠀⠀⠀⠀⠀⠀⠀⠀⠀⠀⠀⠀⠀⠀⠀⠀⠀⠀⠀⠀⠀⠸⣿⣿⣿⣿⣿⣿⣿⣿⣿⣿⣿⡇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⣿⣿⣿⣿⣿⣿⣿⣿⣿⣿⣿⣿⣿⣿⣿⣿⣿⣿⣿⣿⣿⣿⣿⣿⣿⣿⣿⣿⣿⣿⣿⣿⣿⣿⣿⣿⣿⣿⣿⣿⣿⣿⣿⣿⡇⠀⠀⢠⣿⣿⣿⣿⣿⡅⠀⠀⠀⠀⠀⠀⠀⠀⠀⠀⠀⠀⠀⠀⠀⠀⠀⠀⠀⠀⠀⠀⠀⠀⠀⣿⣿⣿⣿⣿⣿⣿⣿⣿⣿⣿⡇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⣿⣿⣿⣿⣿⣿⣿⣿⣿⣿⣿⣿⣿⣿⣿⣿⣿⣿⣿⣿⣿⣿⣿⣿⣿⣿⣿⣿⣿⣿⣿⣿⣿⣿⣿⣿⣿⣿⣿⣿⣿⣿⣿⣿⠃⠀⠀⢸⣿⣿⣿⣿⣿⡇⠀⠀⠀⠀⠀⠀⠀⠀⠀⠀⠀⠀⠀⠀⠀⠀⠀⠀⠀⠀⠀⠀⠀⠀⠀⣿⣿⣿⣿⣿⣿⣿⣿⣿⣿⣿⡇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⣿⣿⣿⣿⣿⣿⣿⣿⣿⣿⣿⣿⣿⣿⣿⣿⣿⣿⣿⣿⣿⣿⣿⣿⣿⣿⣿⣿⣿⣿⣿⣿⣿⣿⣿⣿⣿⣿⣿⣿⣿⣿⡿⠁⠀⠀⠀⢘⣿⣿⣿⣿⣿⣷⣤⣄⡀⠀⠀⠀⠀⠀⠀⠀⠀⠀⠀⠀⠀⠀⠀⠀⠀⠀⠀⠀⠀⠀⠀⣿⣿⣿⣿⣿⣿⣿⣿⣿⣿⣿⡇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⣿⣿⣿⣿⣿⣿⣿⣿⣿⣿⣿⣿⣿⣿⣿⣿⣿⣿⣿⣿⣿⣿⣿⣿⣿⣿⣿⣿⣿⣿⣿⣿⣿⣿⣿⣿⣿⣿⣿⣿⣿⡿⠁⠀⠀⠀⠀⠘⣿⣿⣿⣿⣿⣿⣷⣮⠁⠀⠀⠀⠀⠀⠀⠀⠀⠀⠀⠀⠀⠀⠀⠀⠀⠀⠀⠀⠀⠀⠀⣿⣿⣿⣿⣿⣿⣿⣿⣿⣿⣿⡇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⣿⣿⣿⣿⣿⣿⣿⣿⣿⣿⣿⣿⣿⣿⣿⣿⣿⣿⣿⣿⣿⣿⣿⣿⣿⣿⣿⣿⣿⣿⣿⣿⣿⣿⣿⣿⣿⣿⣿⣿⠿⠀⠀⠀⠀⠀⠠⠀⠸⣿⣿⣿⣿⣿⣿⡟⠀⠀⠀⠀⠀⠀⠀⠀⠀⠀⠀⠀⠀⠀⠀⠀⠀⠀⠀⠀⠀⠀⢠⣿⣿⣿⣿⣿⣿⣿⣿⣿⣿⣿⡇</a:t>
            </a:r>
            <a:br/>
            <a:r>
              <a:t>⣿⣿⣿⣿⣿⣿⣿⣿⣿⣿⣿⣿⣿⣿⣿⣿⣿⣿⣿⣿⣿⣿⣿⣿⣿⣿⣿⣿⣿⣿⣿⣿⣿⣿⣿⣿⣿⣿⣿⣿⡄⠀⠀⠀⠀⠀⠀⠀⠀⢻⣿⣿⣿⡿⠟⠁⠀⠀⠀⠀⠀⠀⠀⠀⠀⠀⠀⠀⠀⠀⠀⠀⠀⠀⠀⠀⠀⠀⢸⣿⣿⣿⣿⣿⣿⣿⣿⣿⣿⣿⡇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⣿⣿⣿⣿⣿⣿⣿⣿⣿⣿⣿⣿⣿⣿⣿⣿⣿⣿⣿⣿⣿⣿⣿⣿⣿⣿⣿⣿⣿⣿⣿⣿⣿⣿⣿⣿⣿⣿⣿⣿⣧⡀⠀⠀⠀⠀⠀⠀⠀⢸⣿⣿⣿⠀⠀⠀⠀⠀⠀⠀⠀⠀⠀⠀⠀⠀⠀⠀⠀⠀⠀⠀⠀⠀⠀⠀⠀⠀⣿⣿⣿⣿⣿⣿⣿⣿⣿⣿⣿⣿⡇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⣿⣿⣿⣿⣿⣿⣿⣿⣿⣿⣿⣿⣿⣿⣿⣿⣿⣿⣿⣿⣿⣿⣿⣿⣿⣿⣿⣿⣿⣿⣿⣿⣿⣿⣿⣿⣿⣿⣿⣿⣿⣿⠆⠀⠀⠀⠀⠀⠀⠈⣿⡿⠁⠀⠀⠀⠀⠀⠀⠀⠀⠀⠀⠀⠀⠀⠀⠀⠀⠀⠀⠀⠀⠀⠀⠀⠀⢠⣿⣿⣿⣿⣿⣿⣿⣿⣿⣿⣿⣿⡇</a:t>
            </a:r>
            <a:br/>
            <a:r>
              <a:t>⣿⣿⣿⣿⣿⣿⣿⣿⣿⣿⣿⣿⣿⣿⣿⣿⣿⣿⣿⣿⣿⣿⣿⣿⣿⣿⣿⣿⣿⣿⣿⣿⣿⣿⣿⣿⣿⣿⣿⣿⣿⣿⠀⠀⠀⠀⠀⠀⠀⠀⠙⠀⠀⠀⠀⠀⠀⠀⠀⠀⠀⠀⠀⠀⠀⠀⠀⠀⠀⠀⠀⠀⠀⠀⠀⠀⠀⢸⣿⣿⣿⣿⣿⣿⣿⣿⣿⣿⣿⣿⡇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⣿⣿⣿⣿⣿⣿⣿⣿⣿⣿⣿⣿⣿⣿⣿⣿⣿⣿⣿⣿⣿⣿⣿⣿⣿⣿⣿⣿⣿⣿⣿⣿⣿⣿⣿⣿⣿⣿⣿⣿⣿⡟⠀⠀⢀⣦⠀⠀⠀⠀⠀⠀⠀⠀⠀⠀⠀⠀⠀⠀⠀⠀⠀⠀⠀⠀⠀⠀⠀⠀⠀⠀⠀⠀⠀⠀⠀⣿⣿⣿⣿⣿⣿⣿⣿⣿⣿⣿⣿⣿⡇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⣿⣿⣿⣿⣿⣿⣿⣿⣿⣿⣿⣿⣿⣿⣿⣿⣿⣿⣿⣿⣿⣿⣿⣿⣿⣿⣿⣿⣿⣿⣿⣿⣿⣿⣿⣿⣿⣿⣿⣿⣿⠇⠀⠀⢸⡿⠇⠀⠀⠀⠀⠀⠀⠀⠀⠀⠀⠀⠀⠀⠀⠀⠀⠀⠀⠀⠀⠀⠀⠀⠀⠀⠀⠀⠀⠀⠀⣿⣿⣿⣿⣿⣿⣿⣿⣿⣿⣿⣿⣿⡇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⣿⣿⣿⣿⣿⣿⣿⣿⣿⣿⣿⣿⣿⣿⣿⣿⣿⣿⣿⣿⣿⣿⣿⣿⣿⣿⣿⣿⣿⣿⣿⣿⣿⣿⣿⣿⣿⣿⣿⣿⣿⠀⠀⠀⠊⠀⠀⠀⠀⠀⠀⠀⠀⠀⠀⠀⠀⠀⠀⠀⠀⠀⠀⠀⠀⠀⠀⠀⠀⠀⠀⠀⠀⠀⠀⠀⠀⢿⣿⣿⣿⣿⣿⣿⣿⣿⣿⣿⣿⣿⡇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⣿⣿⣿⣿⣿⣿⣿⣿⣿⣿⣿⣿⣿⣿⣿⣿⣿⣿⣿⣿⣿⣿⣿⣿⣿⣿⣿⣿⣿⣿⣿⣿⣿⣿⣿⣿⣿⣿⣿⠀⠀⠀⠀⡀⠀⠀⠀⠀⠀⠀⠀⠀⠀⠀⠀⠀⠀⠀⠀⠀⠀⠀⠀⠀⠀⠀⠀⠀⠀⠀⠀⠀⠀⠀⠀⠀⠀⠀⢿⣿⣿⣿⣿⣿⣿⣿⣿⣿⣿⣿⡇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⣿⣿⣿⣿⣿⣿⣿⣿⣿⣿⣿⣿⣿⣿⣿⣿⣿⣿⣿⣿⣿⣿⣿⣿⣿⣿⣿⣿⣿⣿⣿⣿⣿⣿⣿⣿⣿⠟⠉⠀⠀⠀⠐⠃⠀⠀⠀⠀⠀⠀⠀⠀⠀⠀⠀⠀⠀⠀⠀⠀⠀⠀⠀⠀⠀⠀⠀⠀⠀⠀⠀⠀⠀⠀⠀⠀⠀⠀⢸⣿⣿⣿⣿⣿⣿⣿⣿⣿⣿⣿⡇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⣿⣿⣿⣿⣿⣿⣿⣿⣿⣿⣿⣿⣿⣿⣿⣿⣿⣿⣿⣿⣿⣿⣿⣿⣿⣿⣿⣿⣿⣿⣿⣿⣿⣿⣿⣿⣿⠄⠀⠀⠀⠀⠀⠀⠀⠀⠀⠀⠀⠀⠀⠀⠀⠀⠀⠀⠀⠀⠀⠀⠀⠀⠀⠀⠀⠀⠀⠀⠀⠀⠀⠀⠀⠀⠀⠀⠀⠀⢸⣿⣿⣿⣿⣿⣿⣿⣿⣿⣿⣿⡇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⣿⣿⣿⣿⣿⣿⣿⣿⣿⣿⣿⣿⣿⣿⣿⣿⣿⡏⠹⣿⣿⣿⣿⣿⣿⣿⣿⣿⣿⣿⣿⣿⣿⣿⣿⣿⣿⣿⣿⣿⣿⣿⣿⣿⣿⣿⣿⣿⣿⣿⣿⣿⣿⣿⣿⣿⣿⣿⣿⣿⣿⣿⣿⣿⣿⣿⣿⣿⣿⣿⣿⣿⣿⣿⣿⣿⣿⣿⣿⣿⣿⣿⣿⣿⣿⣿⣿⣿⣿⣿⡇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⣿⣿⣿⣿⣿⣿⣿⣿⣿⣿⣿⣿⣿⣿⣿⡛⠛⠀⠀⠋⢉⣽⣿⣿⣿⣿⣿⣿⣿⣿⣿⣿⣿⣿⣿⣿⣿⣿⣿⣿⣿⣿⣿⣿⣿⣿⣿⣿⣿⣿⣿⣿⣿⣿⣿⣿⣿⣿⣿⣿⣿⣿⣿⣿⣿⣿⣿⣿⣿⣿⣿⣿⣿⣿⣿⣿⣿⣿⣿⣿⣿⣿⣿⣿⣿⣿⣿⣿⣿⣿⡇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⣿⣿⣿⣿⣿⣿⣿⣿⣿⣿⣿⣿⣿⣿⣿⣷⠂⠀⣀⠀⢿⣿⣿⣿⣿⣿⣿⣿⣿⣿⣿⣿⣿⣿⣿⣿⣿⣿⣿⣿⣿⣿⣿⣿⣿⣿⣿⣿⣿⣿⣿⣿⣿⣿⣿⣿⣿⣿⣿⣿⣿⣿⡿⢿⣿⣿⣿⣿⣿⣿⣿⣿⣿⣿⣿⣿⣿⣿⣿⣿⣿⣿⣿⣿⣿⣿⣿⣿⣿⣿⡇</a:t>
            </a:r>
            <a:br/>
            <a:r>
              <a:t>⣿⣿⣿⣿⣿⣿⣿⣿⣿⣿⣿⣿⣿⣿⣿⣿⣿⣷⣿⣿⣿⣿⣿⣿⣿⣿⣿⣿⣿⣿⣿⣿⣿⣿⣿⣿⣿⣿⣿⣿⣿⣿⣿⣿⣿⣿⠁⠀⠀⠙⣿⣿⣿⣿⣿⣿⣿⡿⠟⠛⠉⠉⠀⠈⠉⠉⠙⠛⠛⠿⣿⣿⣿⣿⣿⣿⣿⣿⣿⣿⣿⣿⣿⣿⣿⣿⣿⣿⣿⣿⡇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⣿⣿⣿⣿⣿⣿⣿⣿⣿⣿⣿⣿⣿⣿⣿⣿⣿⣿⣿⣿⣿⣿⣿⣿⣿⣿⣿⣿⣿⣿⣿⣿⣿⣿⣿⣿⣿⣿⣿⣿⣿⣿⣿⣿⣿⣿⠀⠀⠀⢠⣿⣿⣿⣿⣿⠿⠋⠀⠀⠀⠀⠀⠀⠀⠀⠀⠀⠀⠀⠀⠀⠈⠛⢿⣿⣿⣿⣿⣿⣿⣿⣿⣿⣿⣿⣿⣿⣿⣿⣿⡇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⣿⣿⣿⣿⣿⣿⣿⣿⣿⣿⣿⣿⣿⣿⣿⣿⣿⣿⣿⣿⣿⣿⣿⣿⣿⣿⣿⣿⣿⣿⣿⣿⣿⣿⣿⣿⣿⣿⣿⣿⣿⣿⣿⣿⣿⣿⠀⠀⠀⣼⣿⣿⣿⡟⠁⠀⠀⠀⠀⠀⠀⠀⠀⠀⠀⠀⠀⠀⠀⠀⠀⠀⠀⠀⠙⢿⣿⣿⣿⣿⣿⣿⣿⣿⣿⣿⣿⣿⣿⣿⡇</a:t>
            </a:r>
            <a:br/>
            <a:r>
              <a:t>⣿⣿⣿⣿⣿⣿⣿⣿⣿⣿⣿⣿⣿⣿⣿⣿⣿⣿⣿⣿⣿⣿⣿⣿⣿⣿⣿⣿⣿⣿⣿⣿⣿⣿⣿⣿⣿⣿⣿⣿⣿⣿⣿⣿⣿⣿⠀⠀⠀⣿⣿⣿⣭⠆⠀⠀⠀⠀⠀⠀⠀⠀⠀⠀⠀⠀⠀⠀⠀⠀⠀⠀⠀⠀⠀⠈⢿⣿⣿⣿⣿⣿⣿⣿⣿⣿⣿⣿⣿⣿⡇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⣿⣿⣿⣿⣿⣿⣿⣿⣿⣿⣿⣿⣿⣿⣿⣿⣿⣿⣿⣿⣿⣿⣿⣿⣿⣿⣿⣿⣿⣿⣿⣿⣿⣿⣿⣿⣿⣿⣿⣿⣿⣿⣿⣿⣿⡇⠀⠀⢸⣿⣿⣿⣯⠀⠀⠀⠀⠀⠀⠀⠀⠀⠀⠀⠀⠀⠀⠀⠀⠀⠀⠀⠀⠀⠀⠀⠘⣿⣿⣿⣿⣿⣿⣿⣿⣿⣿⣿⣿⣿⡇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⣿⣿⣿⣿⣿⣿⣿⣿⣿⣿⣿⣿⣿⣿⣿⣿⣿⣿⣿⣿⣿⣿⣿⣿⣿⣿⣿⣿⣿⣿⣿⣿⣿⣿⣿⣿⣿⣿⣿⣿⣿⣿⣿⣿⣿⠀⠀⠀⣾⣿⣿⣿⣿⠷⠇⠀⠀⠀⠀⠀⠀⠀⠀⠀⠀⠀⠀⠀⠀⠀⠀⠀⠀⠀⠀⠀⠀⠀⢻⣿⣿⣿⣿⣿⣿⣿⣿⣿⣿⣿⡇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⣿⣿⣿⣿⣿⣿⣿⣿⣿⣿⣿⣿⣿⣿⣿⣿⣿⣿⣿⣿⣿⣿⣿⣿⣿⣿⣿⣿⣿⣿⣿⣿⣿⣿⣿⣿⣿⣿⣿⣿⣿⣿⣿⣿⣿⠀⠀⠀⣿⣿⣿⣿⣿⡄⠀⠀⠀⠀⠀⠀⠀⠀⠀⠀⠀⠀⠀⠀⠀⠀⠀⠀⠀⠀⠀⠀⠀⠀⢸⣿⣿⣿⣿⣿⣿⣿⣿⣿⣿⣿⡇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⣿⣿⣿⣿⣿⣿⣿⣿⣿⣿⣿⣿⣿⣿⣿⣿⣿⣿⣿⣿⣿⣿⣿⣿⣿⣿⣿⣿⣿⣿⣿⣿⣿⣿⣿⣿⣿⣿⣿⣿⣿⣿⣿⣿⡇⠀⠀⢠⣿⣿⣿⣿⣿⡁⠀⠀⠀⠀⠀⠀⠀⠀⠀⠀⠀⠀⠀⠀⠀⠀⠀⠀⠀⠀⠀⠀⠀⠀⠀⣿⣿⣿⣿⣿⣿⣿⣿⣿⣿⣿⡇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⣿⣿⣿⣿⣿⣿⣿⣿⣿⣿⣿⣿⣿⣿⣿⣿⣿⣿⣿⣿⣿⣿⣿⣿⣿⣿⣿⣿⣿⣿⣿⣿⣿⣿⣿⣿⣿⣿⣿⣿⣿⣿⣿⣿⠇⠀⠀⢸⣿⣿⣿⣿⣿⡇⠀⠀⠀⠀⠀⠀⠀⠀⠀⠀⠀⠀⠀⠀⠀⠀⠀⠀⠀⠀⠀⠀⠀⠀⠀⣿⣿⣿⣿⣿⣿⣿⣿⣿⣿⣿⡇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⣿⣿⣿⣿⣿⣿⣿⣿⣿⣿⣿⣿⣿⣿⣿⣿⣿⣿⣿⣿⣿⣿⣿⣿⣿⣿⣿⣿⣿⣿⣿⣿⣿⣿⣿⣿⣿⣿⣿⣿⣿⣿⡟⠉⠀⠀⠀⠘⣿⣿⣿⣿⣿⣷⣤⣀⡀⠀⠀⠀⠀⠀⠀⠀⠀⠀⠀⠀⠀⠀⠀⠀⠀⠀⠀⠀⠀⠀⠀⣿⣿⣿⣿⣿⣿⣿⣿⣿⣿⣿⡇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⣿⣿⣿⣿⣿⣿⣿⣿⣿⣿⣿⣿⣿⣿⣿⣿⣿⣿⣿⣿⣿⣿⣿⣿⣿⣿⣿⣿⣿⣿⣿⣿⣿⣿⣿⣿⣿⣿⣿⣿⣿⡿⠀⠀⠀⠀⠀⠸⣿⣿⣿⣿⣿⣿⣷⣭⠁⠀⠀⠀⠀⠀⠀⠀⠀⠀⠀⠀⠀⠀⠀⠀⠀⠀⠀⠀⠀⠀⠀⣿⣿⣿⣿⣿⣿⣿⣿⣿⣿⣿⡇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⣿⣿⣿⣿⣿⣿⣿⣿⣿⣿⣿⣿⣿⣿⣿⣿⣿⣿⣿⣿⣿⣿⣿⣿⣿⣿⣿⣿⣿⣿⣿⣿⣿⣿⣿⣿⣿⣿⣿⣿⠿⠀⠀⠀⠀⠀⢀⠀⢻⣿⣿⣿⣿⣿⣿⡏⠀⠀⠀⠀⠀⠀⠀⠀⠀⠀⠀⠀⠀⠀⠀⠀⠀⠀⠀⠀⠀⠀⢰⣿⣿⣿⣿⣿⣿⣿⣿⣿⣿⣿⡇</a:t>
            </a:r>
            <a:br/>
            <a:r>
              <a:t>⣿⣿⣿⣿⣿⣿⣿⣿⣿⣿⣿⣿⣿⣿⣿⣿⣿⣿⣿⣿⣿⣿⣿⣿⣿⣿⣿⣿⣿⣿⣿⣿⣿⣿⣿⣿⣿⣿⣿⣿⠀⠀⠀⠀⠀⠀⠀⠀⠈⣿⣿⣿⣿⡿⠟⠁⠀⠀⠀⠀⠀⠀⠀⠀⠀⠀⠀⠀⠀⠀⠀⠀⠀⠀⠀⠀⠀⠀⢸⣿⣿⣿⣿⣿⣿⣿⣿⣿⣿⣿⡇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⣿⣿⣿⣿⣿⣿⣿⣿⣿⣿⣿⣿⣿⣿⣿⣿⣿⣿⣿⣿⣿⣿⣿⣿⣿⣿⣿⣿⣿⣿⣿⣿⣿⣿⣿⣿⣿⣿⣿⣿⣄⠀⠀⠀⠀⠀⠀⠀⠀⢿⣿⣿⣿⠀⠀⠀⠀⠀⠀⠀⠀⠀⠀⠀⠀⠀⠀⠀⠀⠀⠀⠀⠀⠀⠀⠀⠀⠀⣿⣿⣿⣿⣿⣿⣿⣿⣿⣿⣿⣿⡇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⣿⣿⣿⣿⣿⣿⣿⣿⣿⣿⣿⣿⣿⣿⣿⣿⣿⣿⣿⣿⣿⣿⣿⣿⣿⣿⣿⣿⣿⣿⣿⣿⣿⣿⣿⣿⣿⣿⣿⣿⣿⣧⡀⠀⠀⠀⠀⠀⠀⢸⣿⡿⠁⠀⠀⠀⠀⠀⠀⠀⠀⠀⠀⠀⠀⠀⠀⠀⠀⠀⠀⠀⠀⠀⠀⠀⠀⢰⣿⣿⣿⣿⣿⣿⣿⣿⣿⣿⣿⣿⡇</a:t>
            </a:r>
            <a:br/>
            <a:r>
              <a:t>⣿⣿⣿⣿⣿⣿⣿⣿⣿⣿⣿⣿⣿⣿⣿⣿⣿⣿⣿⣿⣿⣿⣿⣿⣿⣿⣿⣿⣿⣿⣿⣿⣿⣿⣿⣿⣿⣿⣿⣿⣿⣿⠀⠀⠀⠀⠀⠀⠀⠈⢟⠀⠀⠀⠀⠀⠀⠀⠀⠀⠀⠀⠀⠀⠀⠀⠀⠀⠀⠀⠀⠀⠀⠀⠀⠀⠀⣸⣿⣿⣿⣿⣿⣿⣿⣿⣿⣿⣿⣿⡇</a:t>
            </a:r>
            <a:br/>
            <a:r>
              <a:t>⣿⣿⣿⣿⣿⣿⣿⣿⣿⣿⣿⣿⣿⣿⣿⣿⣿⣿⣿⣿⣿⣿⣿⣿⣿⣿⣿⣿⣿⣿⣿⣿⣿⣿⣿⣿⣿⣿⣿⣿⣿⡟⠀⠀⠀⡀⠀⠀⠀⠀⠈⠀⠀⠀⠀⠀⠀⠀⠀⠀⠀⠀⠀⠀⠀⠀⠀⠀⠀⠀⠀⠀⠀⠀⠀⠀⠀⣿⣿⣿⣿⣿⣿⣿⣿⣿⣿⣿⣿⣿⡇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⣿⣿⣿⣿⣿⣿⣿⣿⣿⣿⣿⣿⣿⣿⣿⣿⣿⣿⣿⣿⣿⣿⣿⣿⣿⣿⣿⣿⣿⣿⣿⣿⣿⣿⣿⣿⣿⣿⣿⣿⣿⡇⠀⠀⢸⠟⠀⠀⠀⠀⠀⠀⠀⠀⠀⠀⠀⠀⠀⠀⠀⠀⠀⠀⠀⠀⠀⠀⠀⠀⠀⠀⠀⠀⠀⠀⠀⣿⣿⣿⣿⣿⣿⣿⣿⣿⣿⣿⣿⣿⡇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⣿⣿⣿⣿⣿⣿⣿⣿⣿⣿⣿⣿⣿⣿⣿⣿⣿⣿⣿⣿⣿⣿⣿⣿⣿⣿⣿⣿⣿⣿⣿⣿⣿⣿⣿⣿⣿⠟⠋⠀⠀⠀⠀⠀⠀⠀⠀⠀⠀⠀⠀⠀⠀⠀⠀⠀⠀⠀⠀⠀⠀⠀⠀⠀⠀⠀⠀⠀⠀⠀⠀⠀⠀⠀⠀⠀⠀⠀⢸⣿⣿⣿⣿⣿⣿⣿⣿⣿⣿⣿⡇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⣿⣿⣿⣿⣿⣿⣿⣿⣿⣿⣿⣿⣿⣿⣿⣿⣿⠉⢿⣿⣿⣿⣿⣿⣿⣿⣿⣿⣿⣿⣿⣿⣿⣿⣿⣿⣿⣿⣿⣿⣿⣿⣿⣿⣿⣿⣿⣿⣿⣿⣿⣿⣿⣿⣿⣿⣿⣿⣿⣿⣿⣿⣿⣿⣿⣿⣿⣿⣿⣿⣿⣿⣿⣿⣿⣿⣿⣿⣿⣿⣿⣿⣿⣿⣿⣿⣿⣿⣿⣿⡇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⣿⣿⣿⣿⣿⣿⣿⣿⣿⣿⣿⣿⣿⣿⣿⠿⠿⠀⠘⠉⢉⣿⣿⣿⣿⣿⣿⣿⣿⣿⣿⣿⣿⣿⣿⣿⣿⣿⣿⣿⣿⣿⣿⣿⣿⣿⣿⣿⣿⣿⣿⣿⣿⣿⣿⣿⣿⣿⣿⣿⣿⣿⣿⣿⣿⣿⣿⣿⣿⣿⣿⣿⣿⣿⣿⣿⣿⣿⣿⣿⣿⣿⣿⣿⣿⣿⣿⣿⣿⣿⡇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⣿⣿⣿⣿⣿⣿⣿⣿⣿⣿⣿⣿⣿⣿⣿⣷⠄⠀⠀⠀⢻⣿⣿⣿⣿⣿⣿⣿⣿⣿⣿⣿⣿⣿⣿⣿⣿⣿⣿⣿⣿⣿⣿⣿⣿⣿⣿⣿⣿⣿⣿⣿⣿⣿⣿⣿⣿⣿⣿⣿⣿⣿⡿⣿⣿⣿⣿⣿⣿⣿⣿⣿⣿⣿⣿⣿⣿⣿⣿⣿⣿⣿⣿⣿⣿⣿⣿⣿⣿⣿⡇</a:t>
            </a:r>
            <a:br/>
            <a:r>
              <a:t>⣿⣿⣿⣿⣿⣿⣿⣿⣿⣿⣿⣿⣿⣿⣿⣿⣶⣿⣾⣿⣿⣿⣿⣿⣿⣿⣿⣿⣿⣿⣿⣿⣿⣿⣿⣿⣿⣿⣿⣿⣿⣿⣿⣿⣿⣿⠋⠀⠈⠙⣿⣿⣿⣿⣿⣿⣿⡿⠟⠛⠉⠁⠀⠈⠉⠉⠙⠛⠛⠿⣿⣿⣿⣿⣿⣿⣿⣿⣿⣿⣿⣿⣿⣿⣿⣿⣿⣿⣿⣿⡇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⣿⣿⣿⣿⣿⣿⣿⣿⣿⣿⣿⣿⣿⣿⣿⣿⣿⣿⣿⣿⣿⣿⣿⣿⣿⣿⣿⣿⣿⣿⣿⣿⣿⣿⣿⣿⣿⣿⣿⣿⣿⣿⣿⣿⣿⣿⠀⠀⠀⢀⣿⣿⣿⣿⣿⠟⠉⠀⠀⠀⠀⠀⠀⠀⠀⠀⠀⠀⠀⠀⠀⠈⠛⢿⣿⣿⣿⣿⣿⣿⣿⣿⣿⣿⣿⣿⣿⣿⣿⣿⡇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⣿⣿⣿⣿⣿⣿⣿⣿⣿⣿⣿⣿⣿⣿⣿⣿⣿⣿⣿⣿⣿⣿⣿⣿⣿⣿⣿⣿⣿⣿⣿⣿⣿⣿⣿⣿⣿⣿⣿⣿⣿⣿⣿⣿⣿⣿⠀⠀⠀⣼⣿⣿⣿⠟⠁⠀⠀⠀⠀⠀⠀⠀⠀⠀⠀⠀⠀⠀⠀⠀⠀⠀⠀⠀⠙⢿⣿⣿⣿⣿⣿⣿⣿⣿⣿⣿⣿⣿⣿⣿⡇</a:t>
            </a:r>
            <a:br/>
            <a:r>
              <a:t>⣿⣿⣿⣿⣿⣿⣿⣿⣿⣿⣿⣿⣿⣿⣿⣿⣿⣿⣿⣿⣿⣿⣿⣿⣿⣿⣿⣿⣿⣿⣿⣿⣿⣿⣿⣿⣿⣿⣿⣿⣿⣿⣿⣿⣿⣿⠀⠀⠀⣿⣿⣿⣭⠆⠀⠀⠀⠀⠀⠀⠀⠀⠀⠀⠀⠀⠀⠀⠀⠀⠀⠀⠀⠀⠀⠈⢿⣿⣿⣿⣿⣿⣿⣿⣿⣿⣿⣿⣿⣿⡇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⣿⣿⣿⣿⣿⣿⣿⣿⣿⣿⣿⣿⣿⣿⣿⣿⣿⣿⣿⣿⣿⣿⣿⣿⣿⣿⣿⣿⣿⣿⣿⣿⣿⣿⣿⣿⣿⣿⣿⣿⣿⣿⣿⣿⣿⡇⠀⠀⢰⣿⣿⣿⣯⠀⠀⠀⠀⠀⠀⠀⠀⠀⠀⠀⠀⠀⠀⠀⠀⠀⠀⠀⠀⠀⠀⠀⠸⣿⣿⣿⣿⣿⣿⣿⣿⣿⣿⣿⣿⣿⡇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⣿⣿⣿⣿⣿⣿⣿⣿⣿⣿⣿⣿⣿⣿⣿⣿⣿⣿⣿⣿⣿⣿⣿⣿⣿⣿⣿⣿⣿⣿⣿⣿⣿⣿⣿⣿⣿⣿⣿⣿⣿⣿⣿⣿⣿⡇⠀⠀⢸⣿⣿⣿⣿⡀⠀⠀⠀⠀⠀⠀⠀⠀⠀⠀⠀⠀⠀⠀⠀⠀⠀⠀⠀⠀⠀⠀⠀⠹⣿⣿⣿⣿⣿⣿⣿⣿⣿⣿⣿⣿⡇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⣿⣿⣿⣿⣿⣿⣿⣿⣿⣿⣿⣿⣿⣿⣿⣿⣿⣿⣿⣿⣿⣿⣿⣿⣿⣿⣿⣿⣿⣿⣿⣿⣿⣿⣿⣿⣿⣿⣿⣿⣿⣿⣿⣿⣿⠀⠀⠀⣾⣿⣿⣿⣿⠧⠇⠀⠀⠀⠀⠀⠀⠀⠀⠀⠀⠀⠀⠀⠀⠀⠀⠀⠀⠀⠀⠀⠀⠀⢿⣿⣿⣿⣿⣿⣿⣿⣿⣿⣿⣿⡇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⣿⣿⣿⣿⣿⣿⣿⣿⣿⣿⣿⣿⣿⣿⣿⣿⣿⣿⣿⣿⣿⣿⣿⣿⣿⣿⣿⣿⣿⣿⣿⣿⣿⣿⣿⣿⣿⣿⣿⣿⣿⣿⣿⣿⣿⠀⠀⠀⣿⣿⣿⣿⣿⡀⠀⠀⠀⠀⠀⠀⠀⠀⠀⠀⠀⠀⠀⠀⠀⠀⠀⠀⠀⠀⠀⠀⠀⠀⢸⣿⣿⣿⣿⣿⣿⣿⣿⣿⣿⣿⡇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⣿⣿⣿⣿⣿⣿⣿⣿⣿⣿⣿⣿⣿⣿⣿⣿⣿⣿⣿⣿⣿⣿⣿⣿⣿⣿⣿⣿⣿⣿⣿⣿⣿⣿⣿⣿⣿⣿⣿⣿⣿⣿⣿⣿⡇⠀⠀⢀⣿⣿⣿⣿⣿⡁⠀⠀⠀⠀⠀⠀⠀⠀⠀⠀⠀⠀⠀⠀⠀⠀⠀⠀⠀⠀⠀⠀⠀⠀⠘⣿⣿⣿⣿⣿⣿⣿⣿⣿⣿⣿⡇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⣿⣿⣿⣿⣿⣿⣿⣿⣿⣿⣿⣿⣿⣿⣿⣿⣿⣿⣿⣿⣿⣿⣿⣿⣿⣿⣿⣿⣿⣿⣿⣿⣿⣿⣿⣿⣿⣿⣿⣿⣿⣿⣿⣿⠇⠀⠀⢸⣿⣿⣿⣿⣿⡇⠀⠀⠀⠀⠀⠀⠀⠀⠀⠀⠀⠀⠀⠀⠀⠀⠀⠀⠀⠀⠀⠀⠀⠀⠀⣿⣿⣿⣿⣿⣿⣿⣿⣿⣿⣿⡇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⣿⣿⣿⣿⣿⣿⣿⣿⣿⣿⣿⣿⣿⣿⣿⣿⣿⣿⣿⣿⣿⣿⣿⣿⣿⣿⣿⣿⣿⣿⣿⣿⣿⣿⣿⣿⣿⣿⣿⣿⣿⣿⠋⠙⠀⠀⠀⠘⣿⣿⣿⣿⣿⣧⣄⣀⡀⠀⠀⠀⠀⠀⠀⠀⠀⠀⠀⠀⠀⠀⠀⠀⠀⠀⠀⠀⠀⠀⠀⣿⣿⣿⣿⣿⣿⣿⣿⣿⣿⣿⡇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⣿⣿⣿⣿⣿⣿⣿⣿⣿⣿⣿⣿⣿⣿⣿⣿⣿⣿⣿⣿⣿⣿⣿⣿⣿⣿⣿⣿⣿⣿⣿⣿⣿⣿⣿⣿⣿⣿⣿⣿⣿⠇⠀⠀⠀⠀⠀⢸⣿⣿⣿⣿⣿⣿⣷⣍⠁⠀⠀⠀⠀⠀⠀⠀⠀⠀⠀⠀⠀⠀⠀⠀⠀⠀⠀⠀⠀⠀⢀⣿⣿⣿⣿⣿⣿⣿⣿⣿⣿⣿⡇</a:t>
            </a:r>
            <a:br/>
            <a:r>
              <a:t>⣿⣿⣿⣿⣿⣿⣿⣿⣿⣿⣿⣿⣿⣿⣿⣿⣿⣿⣿⣿⣿⣿⣿⣿⣿⣿⣿⣿⣿⣿⣿⣿⣿⣿⣿⣿⣿⣿⣿⣿⠇⠀⠀⠀⠀⠀⠀⠈⣿⣿⣿⣿⣿⣿⣿⡏⠀⠀⠀⠀⠀⠀⠀⠀⠀⠀⠀⠀⠀⠀⠀⠀⠀⠀⠀⠀⠀⠀⢸⣿⣿⣿⣿⣿⣿⣿⣿⣿⣿⣿⡇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⣿⣿⣿⣿⣿⣿⣿⣿⣿⣿⣿⣿⣿⣿⣿⣿⣿⣿⣿⣿⣿⣿⣿⣿⣿⣿⣿⣿⣿⣿⣿⣿⣿⣿⣿⣿⣿⣿⣿⡇⠀⠀⠀⠀⠀⠀⠀⠀⢸⣿⣿⣿⣿⡿⠟⠁⠀⠀⠀⠀⠀⠀⠀⠀⠀⠀⠀⠀⠀⠀⠀⠀⠀⠀⠀⠀⠀⠀⣼⣿⣿⣿⣿⣿⣿⣿⣿⣿⣿⣿⡇</a:t>
            </a:r>
            <a:br/>
            <a:r>
              <a:t>⣿⣿⣿⣿⣿⣿⣿⣿⣿⣿⣿⣿⣿⣿⣿⣿⣿⣿⣿⣿⣿⣿⣿⣿⣿⣿⣿⣿⣿⣿⣿⣿⣿⣿⣿⣿⣿⣿⣿⣷⡀⠀⠀⠀⠀⠀⠀⠀⠈⣿⣿⣿⣿⠀⠀⠀⠀⠀⠀⠀⠀⠀⠀⠀⠀⠀⠀⠀⠀⠀⠀⠀⠀⠀⠀⠀⠀⠀⣿⣿⣿⣿⣿⣿⣿⣿⣿⣿⣿⣿⡇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⣿⣿⣿⣿⣿⣿⣿⣿⣿⣿⣿⣿⣿⣿⣿⣿⣿⣿⣿⣿⣿⣿⣿⣿⣿⣿⣿⣿⣿⣿⣿⣿⣿⣿⣿⣿⣿⣿⣿⣿⣿⣄⠀⠀⠀⠀⠀⠀⠀⣿⣿⡿⠁⠀⠀⠀⠀⠀⠀⠀⠀⠀⠀⠀⠀⠀⠀⠀⠀⠀⠀⠀⠀⠀⠀⠀⠀⢸⣿⣿⣿⣿⣿⣿⣿⣿⣿⣿⣿⣿⡇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⣿⣿⣿⣿⣿⣿⣿⣿⣿⣿⣿⣿⣿⣿⣿⣿⣿⣿⣿⣿⣿⣿⣿⣿⣿⣿⣿⣿⣿⣿⣿⣿⣿⣿⣿⣿⣿⣿⣿⣿⣿⣿⠁⠀⠀⠀⠀⠀⠀⢹⣟⠀⠀⠀⠀⠀⠀⠀⠀⠀⠀⠀⠀⠀⠀⠀⠀⠀⠀⠀⠀⠀⠀⠀⠀⠀⠀⣼⣿⣿⣿⣿⣿⣿⣿⣿⣿⣿⣿⣿⡇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⣿⣿⣿⣿⣿⣿⣿⣿⣿⣿⣿⣿⣿⣿⣿⣿⣿⣿⣿⣿⣿⣿⣿⣿⣿⣿⣿⣿⣿⣿⣿⣿⣿⣿⣿⣿⣿⣿⣿⣿⣿⡿⠀⠀⠀⠀⠀⠀⠀⠀⠋⠀⠀⠀⠀⠀⠀⠀⠀⠀⠀⠀⠀⠀⠀⠀⠀⠀⠀⠀⠀⠀⠀⠀⠀⠀⠀⣿⣿⣿⣿⣿⣿⣿⣿⣿⣿⣿⣿⣿⡇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⣿⣿⣿⣿⣿⣿⣿⣿⣿⣿⣿⣿⣿⣿⣿⣿⣿⣿⣿⣿⣿⣿⣿⣿⣿⣿⣿⣿⣿⣿⣿⣿⣿⣿⣿⣿⣿⣿⣿⣿⣿⡇⠀⠀⠸⠂⠀⠀⠀⠀⠀⠀⠀⠀⠀⠀⠀⠀⠀⠀⠀⠀⠀⠀⠀⠀⠀⠀⠀⠀⠀⠀⠀⠀⠀⠀⠀⣿⣿⣿⣿⣿⣿⣿⣿⣿⣿⣿⣿⣿⡇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⣿⣿⣿⣿⣿⣿⣿⣿⣿⣿⣿⣿⣿⣿⣿⣿⣿⣿⣿⣿⣿⣿⣿⣿⣿⣿⣿⣿⣿⣿⣿⣿⣿⣿⣿⣿⣿⡿⠛⠀⠀⠀⠀⠀⠀⠀⠀⠀⠀⠀⠀⠀⠀⠀⠀⠀⠀⠀⠀⠀⠀⠀⠀⠀⠀⠀⠀⠀⠀⠀⠀⠀⠀⠀⠀⠀⠀⠀⢸⣿⣿⣿⣿⣿⣿⣿⣿⣿⣿⣿⡇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⣿⣿⣿⣿⣿⣿⣿⣿⣿⣿⣿⣿⣿⣿⣿⣿⣿⣿⣿⣿⣿⣿⣿⣿⣿⣿⣿⣿⣿⣿⣿⣿⣿⣿⣿⣿⣿⣿⣿⣿⣿⣿⣿⣿⣿⠿⠿⠛⠛⠛⠛⠛⠛⠛⠛⠿⢿⣿⣿⣿⣿⣿⣿⣿⣿⣿⣿⣿⣿⣿⣿⣿⣿⣿⣿⣿⣿⣿⣿⣿⣿⣿⣿⣿⣿⣿⣿⣿⣿⣿⡇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⣿⣿⣿⣿⣿⣿⣿⣿⣿⣿⣿⣿⣿⣿⣿⣿⣿⣿⣿⣿⣿⣿⣿⣿⣿⣿⣿⣿⣿⣿⣿⣿⣿⣿⣿⣿⣿⣿⣿⣿⣿⡿⠟⠉⠀⠀⠀⠀⠀⠀⠀⠀⠀⠀⠀⠀⠀⠈⠻⣿⣿⣿⣿⣿⣿⣿⣿⣿⣿⣿⣿⣿⣿⣿⣿⣿⣿⣿⣿⣿⣿⣿⣿⣿⣿⣿⣿⣿⣿⣿⡇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⣿⣿⣿⣿⣿⣿⣿⣿⣿⣿⣿⣿⣿⣿⣿⣿⣿⣿⣿⣿⣿⣿⣿⣿⣿⣿⣿⣿⣿⣿⣿⣿⣿⣿⣿⣿⣿⣿⡟⠀⠀⠀⠀⠀⠀⠀⠀⠀⠀⠀⠀⠀⠀⠀⠀⠀⠀⠀⠀⠀⠀⠀⢉⣻⣿⣿⣿⣿⣿⣿⣿⣿⣿⣿⣿⣿⣿⣿⣿⣿⣿⣿⣿⣿⣿⣿⣿⣿⣿⣿⡇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⣿⣿⣿⣿⣿⣿⣿⣿⣿⣿⣿⣿⣿⣿⣿⣿⣿⣿⣿⣿⣿⣿⣿⣿⣿⣿⣿⣿⣿⣿⣿⣿⣿⣿⣿⣿⣿⣿⡇⠀⠀⠀⠀⠀⠀⠀⠀⠀⠀⠀⠀⠀⠀⠀⠀⠀⠀⠀⠀⠀⢰⣶⣤⣿⣿⣿⣿⣿⣿⣿⣿⣿⣿⣿⣿⣿⣿⣿⣿⣿⣿⣿⣿⣿⣿⣿⣿⣿⣿⣿⡇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⣿⣿⣿⣿⣿⣿⣿⣿⣿⣿⣿⣿⣿⣿⣿⣿⣿⣿⣿⣿⣿⣿⣿⣿⣿⣿⣿⣿⣿⣿⣿⣿⣿⣿⣿⣿⣿⣿⣿⣿⣿⣷⣤⡀⠀⠀⠀⠀⠀⠀⠀⠀⠀⠀⠀⠀⠀⠀⣠⣿⣿⣿⣿⣿⣿⣿⣿⣿⣿⣿⣿⣿⣿⣿⣿⣿⣿⣿⣿⣿⣿⣿⣿⣿⣿⣿⣿⣿⣿⣿⡇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⣿⣿⣿⣿⣿⣿⣿⣿⣿⣿⣿⣿⣿⣿⣿⣿⣿⣿⣿⣿⣿⣿⣿⣿⣿⣿⣿⣿⣿⣿⣿⣿⣿⣿⣿⣿⣿⣿⣿⣿⣿⣿⣿⣿⣷⣶⣤⣄⣀⣀⠀⠀⠀⠀⢀⣀⣤⣾⣿⣿⣿⣿⣿⣿⣿⣿⣿⣿⣿⣿⣿⣿⣿⣿⣿⣿⣿⣿⣿⣿⣿⣿⣿⣿⣿⣿⣿⣿⣿⣿⡇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⣿⣿⣿⣿⣿⣿⣿⣿⣿⣿⣿⣿⣿⣿⣿⣿⡟⢿⣿⣿⣿⣿⣿⣿⣿⣿⣿⣿⣿⣿⣿⣿⣿⣿⣿⣿⣿⣿⣿⣿⣿⣿⣿⣿⣿⣿⣿⣿⣿⣿⣿⣿⣿⣿⣿⣿⣿⣿⣿⣿⣿⣿⣿⣿⣿⣿⣿⣿⣿⣿⣿⣿⣿⣿⣿⣿⣿⣿⣿⣿⣿⣿⣿⣿⣿⣿⣿⣿⣿⣿⡇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⣿⣿⣿⣿⣿⣿⣿⣿⣿⣿⣿⣿⣿⣿⣿⣿⡇⠀⠟⠉⣸⣿⣿⣿⣿⣿⣿⣿⣿⣿⣿⣿⣿⣿⣿⣿⣿⣿⣿⣿⣿⣿⣿⣿⣿⣿⣿⣿⣿⣿⣿⣿⣿⣿⣿⣿⣿⣿⣿⣿⣿⣿⣿⣿⣿⣿⣿⣿⣿⣿⣿⣿⣿⣿⣿⣿⣿⣿⣿⣿⣿⣿⣿⣿⣿⣿⣿⣿⣿⣿⡇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⣿⣿⣿⣿⣿⣿⣿⣿⣿⣿⣿⣿⣿⣿⣿⣉⡀⠀⠀⠈⢻⣿⣿⣿⣿⣿⣿⣿⣿⣿⣿⣿⣿⣿⣿⣿⣿⣿⣿⣿⣿⣿⣿⣿⣿⣿⣿⣿⣿⣿⣿⣿⣿⣿⣿⣿⣿⣿⣿⣿⣿⣿⢿⣿⣿⣿⣿⣿⣿⣿⣿⣿⣿⣿⣿⣿⣿⣿⣿⣿⣿⣿⣿⣿⣿⣿⣿⣿⣿⣿⡇</a:t>
            </a:r>
            <a:br/>
            <a:r>
              <a:t>⣿⣿⣿⣿⣿⣿⣿⣿⣿⣿⣿⣿⣿⣿⣿⣿⣥⣴⣼⣿⣿⣿⣿⣿⣿⣿⣿⣿⣿⣿⣿⣿⣿⣿⣿⣿⣿⣿⣿⣿⣿⣿⣿⣿⣿⣿⠟⠉⠛⢻⣿⣿⣿⣿⣿⣿⣿⠿⠛⠋⠉⠀⠀⠉⠉⠉⠉⠛⠛⠿⢿⣿⣿⣿⣿⣿⣿⣿⣿⣿⣿⣿⣿⣿⣿⣿⣿⣿⣿⣿⡇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⣿⣿⣿⣿⣿⣿⣿⣿⣿⣿⣿⣿⣿⣿⣿⣿⣿⣿⣿⣿⣿⣿⣿⣿⣿⣿⣿⣿⣿⣿⣿⣿⣿⣿⣿⣿⣿⣿⣿⣿⣿⣿⣿⣿⣿⣿⠀⠀⠀⢀⣿⣿⣿⣿⣿⠟⠁⠀⠀⠀⠀⠀⠀⠀⠀⠀⠀⠀⠀⠀⠀⠈⠛⢿⣿⣿⣿⣿⣿⣿⣿⣿⣿⣿⣿⣿⣿⣿⣿⣿⡇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⣿⣿⣿⣿⣿⣿⣿⣿⣿⣿⣿⣿⣿⣿⣿⣿⣿⣿⣿⣿⣿⣿⣿⣿⣿⣿⣿⣿⣿⣿⣿⣿⣿⣿⣿⣿⣿⣿⣿⣿⣿⣿⣿⣿⣿⣿⠀⠀⠀⣸⣿⣿⣿⠟⠁⠀⠀⠀⠀⠀⠀⠀⠀⠀⠀⠀⠀⠀⠀⠀⠀⠀⠀⠀⠙⣿⣿⣿⣿⣿⣿⣿⣿⣿⣿⣿⣿⣿⣿⣿⡇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⣿⣿⣿⣿⣿⣿⣿⣿⣿⣿⣿⣿⣿⣿⣿⣿⣿⣿⣿⣿⣿⣿⣿⣿⣿⣿⣿⣿⣿⣿⣿⣿⣿⣿⣿⣿⣿⣿⣿⣿⣿⣿⣿⣿⣿⣿⠀⠀⠀⣿⣿⣟⣥⠂⠀⠀⠀⠀⠀⠀⠀⠀⠀⠀⠀⠀⠀⠀⠀⠀⠀⠀⠀⠀⠀⠘⣿⣿⣿⣿⣿⣿⣿⣿⣿⣿⣿⣿⣿⣿⡇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⣿⣿⣿⣿⣿⣿⣿⣿⣿⣿⣿⣿⣿⣿⣿⣿⣿⣿⣿⣿⣿⣿⣿⣿⣿⣿⣿⣿⣿⣿⣿⣿⣿⣿⣿⣿⣿⣿⣿⣿⣿⣿⣿⣿⣿⡏⠀⠀⢰⣿⣿⣿⡇⠀⠀⠀⠀⠀⠀⠀⠀⠀⠀⠀⠀⠀⠀⠀⠀⠀⠀⠀⠀⠀⠀⠀⢹⣿⣿⣿⣿⣿⣿⣿⣿⣿⣿⣿⣿⣿⡇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⣿⣿⣿⣿⣿⣿⣿⣿⣿⣿⣿⣿⣿⣿⣿⣿⣿⣿⣿⣿⣿⣿⣿⣿⣿⣿⣿⣿⣿⣿⣿⣿⣿⣿⣿⣿⣿⣿⣿⣿⣿⣿⣿⣿⣿⡇⠀⠀⢸⣿⣿⣿⡇⠀⠀⠀⠀⠀⠀⠀⠀⠀⠀⠀⠀⠀⠀⠀⠀⠀⠀⠀⠀⠀⠀⠀⠀⢹⣿⣿⣿⣿⣿⣿⣿⣿⣿⣿⣿⣿⡇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⣿⣿⣿⣿⣿⣿⣿⣿⣿⣿⣿⣿⣿⣿⣿⣿⣿⣿⣿⣿⣿⣿⣿⣿⣿⣿⣿⣿⣿⣿⣿⣿⣿⣿⣿⣿⣿⣿⣿⣿⣿⣿⣿⣿⣿⠁⠀⠀⣼⣿⣿⣿⣿⡶⠂⠀⠀⠀⠀⠀⠀⠀⠀⠀⠀⠀⠀⠀⠀⠀⠀⠀⠀⠀⠀⠀⠀⠈⣿⣿⣿⣿⣿⣿⣿⣿⣿⣿⣿⣿⡇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⣿⣿⣿⣿⣿⣿⣿⣿⣿⣿⣿⣿⣿⣿⣿⣿⣿⣿⣿⣿⣿⣿⣿⣿⣿⣿⣿⣿⣿⣿⣿⣿⣿⣿⣿⣿⣿⣿⣿⣿⣿⣿⣿⣿⣿⠀⠀⠀⣿⣿⣿⣿⣧⠀⠀⠀⠀⠀⠀⠀⠀⠀⠀⠀⠀⠀⠀⠀⠀⠀⠀⠀⠀⠀⠀⠀⠀⠀⢹⣿⣿⣿⣿⣿⣿⣿⣿⣿⣿⣿⡇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⣿⣿⣿⣿⣿⣿⣿⣿⣿⣿⣿⣿⣿⣿⣿⣿⣿⣿⣿⣿⣿⣿⣿⣿⣿⣿⣿⣿⣿⣿⣿⣿⣿⣿⣿⣿⣿⣿⣿⣿⣿⣿⣿⣿⡟⠀⠀⠀⣿⣿⣿⣿⣿⠁⠀⠀⠀⠀⠀⠀⠀⠀⠀⠀⠀⠀⠀⠀⠀⠀⠀⠀⠀⠀⠀⠀⠀⠀⢸⣿⣿⣿⣿⣿⣿⣿⣿⣿⣿⣿⡇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⣿⣿⣿⣿⣿⣿⣿⣿⣿⣿⣿⣿⣿⣿⣿⣿⣿⣿⣿⣿⣿⣿⣿⣿⣿⣿⣿⣿⣿⣿⣿⣿⣿⣿⣿⣿⣿⣿⣿⣿⣿⣿⣿⣿⡇⠀⠀⢸⣿⣿⣿⣿⣿⡆⠀⠀⠀⠀⠀⠀⠀⠀⠀⠀⠀⠀⠀⠀⠀⠀⠀⠀⠀⠀⠀⠀⠀⠀⢸⣿⣿⣿⣿⣿⣿⣿⣿⣿⣿⣿⡇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⣿⣿⣿⣿⣿⣿⣿⣿⣿⣿⣿⣿⣿⣿⣿⣿⣿⣿⣿⣿⣿⣿⣿⣿⣿⣿⣿⣿⣿⣿⣿⣿⣿⣿⣿⣿⣿⣿⣿⣿⣿⠟⢙⣿⠁⠀⠀⠸⣿⣿⣿⣿⣿⣧⣀⣀⡀⠀⠀⠀⠀⠀⠀⠀⠀⠀⠀⠀⠀⠀⠀⠀⠀⠀⠀⠀⠀⠀⢸⣿⣿⣿⣿⣿⣿⣿⣿⣿⣿⣿⡇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⣿⣿⣿⣿⣿⣿⣿⣿⣿⣿⣿⣿⣿⣿⣿⣿⣿⣿⣿⣿⣿⣿⣿⣿⣿⣿⣿⣿⣿⣿⣿⣿⣿⣿⣿⣿⣿⣿⣿⣿⠏⠀⠰⡇⠀⠀⠀⢠⣿⣿⣿⣿⣿⣿⣯⣍⠁⠀⠀⠀⠀⠀⠀⠀⠀⠀⠀⠀⠀⠀⠀⠀⠀⠀⠀⠀⠀⠀⢸⣿⣿⣿⣿⣿⣿⣿⣿⣿⣿⣿⡇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⣿⣿⣿⣿⣿⣿⣿⣿⣿⣿⣿⣿⣿⣿⣿⣿⣿⣿⣿⣿⣿⣿⣿⣿⣿⣿⣿⣿⣿⣿⣿⣿⣿⣿⣿⣿⣿⣿⣿⠇⠀⠀⠀⠁⠀⠀⠀⣾⣿⣿⣿⣿⣿⣿⣿⡏⠀⠀⠀⠀⠀⠀⠀⠀⠀⠀⠀⠀⠀⠀⠀⠀⠀⠀⠀⠀⠀⠀⢸⣿⣿⣿⣿⣿⣿⣿⣿⣿⣿⣿⡇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⣿⣿⣿⣿⣿⣿⣿⣿⣿⣿⣿⣿⣿⣿⣿⣿⣿⣿⣿⣿⣿⣿⣿⣿⣿⣿⣿⣿⣿⣿⣿⣿⣿⣿⣿⣿⣿⣿⡇⠀⠀⠀⠀⠀⠀⠀⠀⢻⣿⣿⣿⣿⣿⣿⠟⠀⠀⠀⠀⠀⠀⠀⠀⠀⠀⠀⠀⠀⠀⠀⠀⠀⠀⠀⠀⠀⠀⠀⣿⣿⣿⣿⣿⣿⣿⣿⣿⣿⣿⣿⡇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⣿⣿⣿⣿⣿⣿⣿⣿⣿⣿⣿⣿⣿⣿⣿⣿⣿⣿⣿⣿⣿⣿⣿⣿⣿⣿⣿⣿⣿⣿⣿⣿⣿⣿⣿⣿⣿⣿⣧⠀⠀⠀⠀⠀⠀⠀⠀⢸⣿⣿⣿⣿⣿⠀⠀⠀⠀⠀⠀⠀⠀⠀⠀⠀⠀⠀⠀⠀⠀⠀⠀⠀⠀⠀⠀⠀⠀⢠⣿⣿⣿⣿⣿⣿⣿⣿⣿⣿⣿⣿⡇</a:t>
            </a:r>
            <a:br/>
            <a:r>
              <a:t>⣿⣿⣿⣿⣿⣿⣿⣿⣿⣿⣿⣿⣿⣿⣿⣿⣿⣿⣿⣿⣿⣿⣿⣿⣿⣿⣿⣿⣿⣿⣿⣿⣿⣿⣿⣿⣿⣿⣿⣷⣄⠀⠀⠀⠀⠀⠀⠈⣿⣿⣿⡿⠁⠀⠀⠀⠀⠀⠀⠀⠀⠀⠀⠀⠀⠀⠀⠀⠀⠀⠀⠀⠀⠀⠀⠀⠀⢸⣿⣿⣿⣿⣿⣿⣿⣿⣿⣿⣿⣿⡇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⣿⣿⣿⣿⣿⣿⣿⣿⣿⣿⣿⣿⣿⣿⣿⣿⣿⣿⣿⣿⣿⣿⣿⣿⣿⣿⣿⣿⣿⣿⣿⣿⣿⣿⣿⣿⣿⣿⣿⣿⣿⣦⠀⠀⠀⠀⠀⠀⢻⣿⣟⠀⠀⠀⠀⠀⠀⠀⠀⠀⠀⠀⠀⠀⠀⠀⠀⠀⠀⠀⠀⠀⠀⠀⠀⠀⠀⣿⣿⣿⣿⣿⣿⣿⣿⣿⣿⣿⣿⣿⡇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⣿⣿⣿⣿⣿⣿⣿⣿⣿⣿⣿⣿⣿⣿⣿⣿⣿⣿⣿⣿⣿⣿⣿⣿⣿⣿⣿⣿⣿⣿⣿⣿⣿⣿⣿⣿⣿⣿⣿⣿⣿⣿⠀⠀⠀⠀⠀⠀⠈⠛⠋⠀⠀⠀⠀⠀⠀⠀⠀⠀⠀⠀⠀⠀⠀⠀⠀⠀⠀⠀⠀⠀⠀⠀⠀⠀⢠⣿⣿⣿⣿⣿⣿⣿⣿⣿⣿⣿⣿⣿⡇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⣿⣿⣿⣿⣿⣿⣿⣿⣿⣿⣿⣿⣿⣿⣿⣿⣿⣿⣿⣿⣿⣿⣿⣿⣿⣿⣿⣿⣿⣿⣿⣿⣿⣿⣿⣿⣿⣿⣿⡏⠀⠀⠀⠀⠀⠀⠀⠀⠀⠀⠀⠀⠀⠀⠀⠀⠀⠀⠀⠀⠀⠀⠀⠀⠀⠀⠀⠀⠀⠀⠀⠀⠀⠀⠀⠀⠀⠀⣿⣿⣿⣿⣿⣿⣿⣿⣿⣿⣿⣿⡇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⣿⣿⣿⣿⣿⣿⣿⣿⣿⣿⣿⣿⣿⣿⣿⣿⣿⣿⣿⣿⣿⣿⣿⣿⣿⣿⣿⣿⣿⣿⣿⣿⣿⣿⣿⣿⣿⣿⣿⠆⠀⠀⠀⠀⠀⠀⠀⠀⠀⠀⠀⠀⠀⠀⠀⠀⠀⠀⠀⠀⠀⠀⠀⠀⠀⠀⠀⠀⠀⠀⠀⠀⠀⠀⠀⠀⠀⠀⢸⣿⣿⣿⣿⣿⣿⣿⣿⣿⣿⣿⡇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⣿⣿⣿⣿⣿⣿⣿⣿⣿⣿⣿⣿⣿⣿⣿⣿⣿⣿⣿⣿⣿⣿⣿⣿⣿⣿⣿⣿⣿⣿⣿⣿⣿⣿⣿⣿⣿⠋⠀⠀⠀⠀⠀⠀⠀⠀⠀⠀⠀⠀⠀⠀⠀⠀⠀⠀⠀⠀⠀⠀⠀⠀⠀⠀⠀⠀⠀⠀⠀⠀⠀⠀⠀⠀⠀⠀⠀⠀⢸⣿⣿⣿⣿⣿⣿⣿⣿⣿⣿⣿⡇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⣿⣿⣿⣿⣿⣿⣿⣿⣿⣿⣿⣿⣿⣿⣿⣿⣿⣿⣿⣿⣿⣿⣿⣿⣿⣿⣿⣿⣿⣿⣿⣿⣿⣿⣿⣿⣿⠂⠀⠀⠀⠀⠀⠀⠀⠀⠀⠀⠀⠀⠀⠀⠀⠀⠀⠀⠀⠀⠀⠀⠀⠀⠀⠀⠀⠀⠀⠀⠀⠀⠀⠀⠀⠀⠀⠀⠀⠀⠸⣿⣿⣿⣿⣿⣿⣿⣿⣿⣿⣿⡇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⣿⣿⣿⣿⣿⣿⣿⣿⣿⣿⣿⣿⣿⣿⣿⣿⠻⣿⣿⡿⣿⣿⣿⣿⣿⣿⣿⣿⣿⣿⣿⣿⣿⣿⣿⣿⣿⣿⣿⣿⣿⣿⣿⣿⣿⣿⣿⣿⣿⣿⣿⣿⣿⣿⣿⣿⣿⣿⣿⣿⣿⣿⣿⣿⣿⣿⣿⣿⣿⣿⣿⣿⣿⣿⣿⣿⣿⣿⣿⣿⣿⣿⣿⣿⣿⣿⣿⣿⣿⣿⡇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⣿⣿⣿⣿⣿⣿⣿⣿⣿⣿⣿⣿⣿⣿⣿⣿⡄⠈⠃⢀⣿⣿⣿⣿⣿⣿⣿⣿⣿⣿⣿⣿⣿⣿⣿⣿⣿⣿⣿⣿⣿⣿⣿⣿⣿⣿⣿⣿⣿⣿⣿⣿⣿⣿⣿⣿⣿⣿⣿⣿⣿⡿⣿⣿⣿⣿⣿⣿⣿⣿⣿⣿⣿⣿⣿⣿⣿⣿⣿⣿⣿⣿⣿⣿⣿⣿⣿⣿⣿⣿⡇</a:t>
            </a:r>
            <a:br/>
            <a:r>
              <a:t>⣿⣿⣿⣿⣿⣿⣿⣿⣿⣿⣿⣿⣿⣿⣿⣏⠀⠀⠀⣀⣨⣿⣿⣿⣿⣿⣿⣿⣿⣿⣿⣿⣿⣿⣿⣿⣿⣿⣿⣿⣿⣿⣿⣿⣿⣿⡿⠿⠿⣿⣿⣿⣿⣿⣿⣿⣿⠟⠛⠉⠁⠀⠈⠉⠉⠉⠉⠛⠛⠿⣿⣿⣿⣿⣿⣿⣿⣿⣿⣿⣿⣿⣿⣿⣿⣿⣿⣿⣿⣿⡇</a:t>
            </a:r>
            <a:br/>
            <a:r>
              <a:t>⣿⣿⣿⣿⣿⣿⣿⣿⣿⣿⣿⣿⣿⣿⣿⣿⣿⣠⣷⣿⣿⣿⣿⣿⣿⣿⣿⣿⣿⣿⣿⣿⣿⣿⣿⣿⣿⣿⣿⣿⣿⣿⣿⣿⣿⡟⠀⠀⠀⠈⣿⣿⣿⣿⡿⠋⠀⠀⠀⠀⠀⠀⠀⠀⠀⠀⠀⠀⠀⠀⠀⠉⠻⢿⣿⣿⣿⣿⣿⣿⣿⣿⣿⣿⣿⣿⣿⣿⣿⣿⡇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⣿⣿⣿⣿⣿⣿⣿⣿⣿⣿⣿⣿⣿⣿⣿⣿⣿⣿⣿⣿⣿⣿⣿⣿⣿⣿⣿⣿⣿⣿⣿⣿⣿⣿⣿⣿⣿⣿⣿⣿⣿⣿⣿⣿⣿⣿⠀⠀⠀⢸⣿⣿⡿⠋⠀⠀⠀⠀⠀⠀⠀⠀⠀⠀⠀⠀⠀⠀⠀⠀⠀⠀⠀⠀⠻⣿⣿⣿⣿⣿⣿⣿⣿⣿⣿⣿⣿⣿⣿⣿⡇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⣿⣿⣿⣿⣿⣿⣿⣿⣿⣿⣿⣿⣿⣿⣿⣿⣿⣿⣿⣿⣿⣿⣿⣿⣿⣿⣿⣿⣿⣿⣿⣿⣿⣿⣿⣿⣿⣿⣿⣿⣿⣿⣿⣿⣿⣿⠀⠀⠀⣿⣿⣟⡥⠀⠀⠀⠀⠀⠀⠀⠀⠀⠀⠀⠀⠀⠀⠀⠀⠀⠀⠀⠀⠀⠀⠹⣿⣿⣿⣿⣿⣿⣿⣿⣿⣿⣿⣿⣿⣿⡇</a:t>
            </a:r>
            <a:br/>
            <a:r>
              <a:t>⣿⣿⣿⣿⣿⣿⣿⣿⣿⣿⣿⣿⣿⣿⣿⣿⣿⣿⣿⣿⣿⣿⣿⣿⣿⣿⣿⣿⣿⣿⣿⣿⣿⣿⣿⣿⣿⣿⣿⣿⣿⣿⣿⣿⣿⡏⠀⠀⢠⣿⣿⣿⡅⠀⠀⠀⠀⠀⠀⠀⠀⠀⠀⠀⠀⠀⠀⠀⠀⠀⠀⠀⠀⠀⠀⠀⢻⣿⣿⣿⣿⣿⣿⣿⣿⣿⣿⣿⣿⣿⡇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⣿⣿⣿⣿⣿⣿⣿⣿⣿⣿⣿⣿⣿⣿⣿⣿⣿⣿⣿⣿⣿⣿⣿⣿⣿⣿⣿⣿⣿⣿⣿⣿⣿⣿⣿⣿⣿⣿⣿⣿⣿⣿⣿⣿⣿⠃⠀⠀⣸⣿⣿⣿⣿⡴⠀⠀⠀⠀⠀⠀⠀⠀⠀⠀⠀⠀⠀⠀⠀⠀⠀⠀⠀⠀⠀⠀⠀⠘⣿⣿⣿⣿⣿⣿⣿⣿⣿⣿⣿⣿⡇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⣿⣿⣿⣿⣿⣿⣿⣿⣿⣿⣿⣿⣿⣿⣿⣿⣿⣿⣿⣿⣿⣿⣿⣿⣿⣿⣿⣿⣿⣿⣿⣿⣿⣿⣿⣿⣿⣿⣿⣿⣿⣿⣿⣿⣿⠀⠀⠀⣿⣿⣿⣿⣇⠀⠀⠀⠀⠀⠀⠀⠀⠀⠀⠀⠀⠀⠀⠀⠀⠀⠀⠀⠀⠀⠀⠀⠀⠀⣿⣿⣿⣿⣿⣿⣿⣿⣿⣿⣿⣿⡇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⣿⣿⣿⣿⣿⣿⣿⣿⣿⣿⣿⣿⣿⣿⣿⣿⣿⣿⣿⣿⣿⣿⣿⣿⣿⣿⣿⣿⣿⣿⣿⣿⣿⣿⣿⣿⣿⣿⣿⣿⣿⣿⣿⣿⡿⠀⠀⠀⣿⣿⣿⣿⣿⠀⠀⠀⠀⠀⠀⠀⠀⠀⠀⠀⠀⠀⠀⠀⠀⠀⠀⠀⠀⠀⠀⠀⠀⠀⢸⣿⣿⣿⣿⣿⣿⣿⣿⣿⣿⣿⡇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⣿⣿⣿⣿⣿⣿⣿⣿⣿⣿⣿⣿⣿⣿⣿⣿⣿⣿⣿⣿⣿⣿⣿⣿⣿⣿⣿⣿⣿⣿⣿⣿⣿⣿⣿⣿⣿⣿⣿⣿⣿⣿⣿⣿⡇⠀⠀⢰⣿⣿⣿⣿⣿⡄⠀⠀⠀⠀⠀⠀⠀⠀⠀⠀⠀⠀⠀⠀⠀⠀⠀⠀⠀⠀⠀⠀⠀⠀⢸⣿⣿⣿⣿⣿⣿⣿⣿⣿⣿⣿⡇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⣿⣿⣿⣿⣿⣿⣿⣿⣿⣿⣿⣿⣿⣿⣿⣿⣿⣿⣿⣿⣿⣿⣿⣿⣿⣿⣿⣿⣿⣿⣿⣿⣿⣿⣿⣿⣿⣿⣿⡟⠉⣻⣿⣿⠃⠀⠀⢸⣿⣿⣿⣿⣿⣧⣀⣀⠀⠀⠀⠀⠀⠀⠀⠀⠀⠀⠀⠀⠀⠀⠀⠀⠀⠀⠀⠀⠀⠀⢸⣿⣿⣿⣿⣿⣿⣿⣿⣿⣿⣿⡇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⣿⣿⣿⣿⣿⣿⣿⣿⣿⣿⣿⣿⣿⣿⣿⣿⣿⣿⣿⣿⣿⣿⣿⣿⣿⣿⣿⣿⣿⣿⣿⣿⣿⣿⣿⣿⣿⣿⠏⠀⠀⣾⡏⠋⠀⠀⠀⢈⣿⣿⣿⣿⣿⣿⣯⡙⠀⠀⠀⠀⠀⠀⠀⠀⠀⠀⠀⠀⠀⠀⠀⠀⠀⠀⠀⠀⠀⠀⢸⣿⣿⣿⣿⣿⣿⣿⣿⣿⣿⣿⡇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⣿⣿⣿⣿⣿⣿⣿⣿⣿⣿⣿⣿⣿⣿⣿⣿⣿⣿⣿⣿⣿⣿⣿⣿⣿⣿⣿⣿⣿⣿⣿⣿⣿⣿⣿⣿⣿⠇⠀⠀⠀⠘⢿⡆⠀⠀⠀⣸⣿⣿⣿⣿⣿⣿⣿⡇⠀⠀⠀⠀⠀⠀⠀⠀⠀⠀⠀⠀⠀⠀⠀⠀⠀⠀⠀⠀⠀⠀⣾⣿⣿⣿⣿⣿⣿⣿⣿⣿⣿⣿⡇</a:t>
            </a:r>
            <a:br/>
            <a:r>
              <a:t>⣿⣿⣿⣿⣿⣿⣿⣿⣿⣿⣿⣿⣿⣿⣿⣿⣿⣿⣿⣿⣿⣿⣿⣿⣿⣿⣿⣿⣿⣿⣿⣿⣿⣿⣿⣿⡇⠀⠀⠀⠀⠀⠀⠀⠀⠀⢀⣿⣿⣿⣿⣿⣿⣿⠿⠀⠀⠀⠀⠀⠀⠀⠀⠀⠀⠀⠀⠀⠀⠀⠀⠀⠀⠀⠀⠀⠀⠀⣿⣿⣿⣿⣿⣿⣿⣿⣿⣿⣿⣿⡇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⣿⣿⣿⣿⣿⣿⣿⣿⣿⣿⣿⣿⣿⣿⣿⣿⣿⣿⣿⣿⣿⣿⣿⣿⣿⣿⣿⣿⣿⣿⣿⣿⣿⣿⣿⣿⣷⡄⠀⠀⠀⠀⠀⠀⠀⠀⢸⣿⣿⣿⣿⣿⡿⠁⠀⠀⠀⠀⠀⠀⠀⠀⠀⠀⠀⠀⠀⠀⠀⠀⠀⠀⠀⠀⠀⠀⠀⢸⣿⣿⣿⣿⣿⣿⣿⣿⣿⣿⣿⣿⡇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⣿⣿⣿⣿⣿⣿⣿⣿⣿⣿⣿⣿⣿⣿⣿⣿⣿⣿⣿⣿⣿⣿⣿⣿⣿⣿⣿⣿⣿⣿⣿⣿⣿⣿⣿⣿⣿⣿⣦⡀⠀⠀⠀⠀⠀⠀⢾⣿⣿⣿⣿⡟⠁⠀⠀⠀⠀⠀⠀⠀⠀⠀⠀⠀⠀⠀⠀⠀⠀⠀⠀⠀⠀⠀⠀⠀⠀⣼⣿⣿⣿⣿⣿⣿⣿⣿⣿⣿⣿⣿⡇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⣿⣿⣿⣿⣿⣿⣿⣿⣿⣿⣿⣿⣿⣿⣿⣿⣿⣿⣿⣿⣿⣿⣿⣿⣿⣿⣿⣿⣿⣿⣿⣿⣿⣿⣿⣿⣿⣿⣿⣿⣆⠀⠀⠀⠀⠀⠘⣿⣿⣿⡟⠀⠀⠀⠀⠀⠀⠀⠀⠀⠀⠀⠀⠀⠀⠀⠀⠀⠀⠀⠀⠀⠀⠀⠀⠀⠀⣿⣿⣿⣿⣿⣿⣿⣿⣿⣿⣿⣿⣿⡇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⣿⣿⣿⣿⣿⣿⣿⣿⣿⣿⣿⣿⣿⣿⣿⣿⣿⣿⣿⣿⣿⣿⣿⣿⣿⣿⣿⣿⣿⣿⣿⣿⣿⣿⣿⣿⣿⣿⣿⣿⣿⣷⠀⠀⠀⠀⠀⠀⠉⠙⠏⠀⠀⠀⠀⠀⠀⠀⠀⠀⠀⠀⠀⠀⠀⠀⠀⠀⠀⠀⠀⠀⠀⠀⠀⠀⢸⣿⣿⣿⣿⣿⣿⣿⣿⣿⣿⣿⣿⣿⡇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⣿⣿⣿⣿⣿⣿⣿⣿⣿⣿⣿⣿⣿⣿⣿⣿⣿⣿⣿⣿⣿⣿⣿⣿⣿⣿⣿⣿⣿⣿⣿⣿⣿⣿⣿⣿⣿⣿⣿⣿⠟⠉⠀⠀⠀⠀⠀⠀⠀⠀⠀⠀⠀⠀⠀⠀⠀⠀⠀⠀⠀⠀⠀⠀⠀⠀⠀⠀⠀⠀⠀⠀⠀⠀⠀⠀⠘⣿⣿⣿⣿⣿⣿⣿⣿⣿⣿⣿⣿⣿⡇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⣿⣿⣿⣿⣿⣿⣿⣿⣿⣿⣿⣿⣿⣿⣿⣿⣿⣿⣿⣿⣿⣿⣿⣿⣿⣿⣿⣿⣿⣿⣿⣿⣿⣿⣿⣿⣿⡿⠟⠃⠀⠀⠀⠀⠀⠀⠀⠀⠀⠀⠀⠀⠀⠀⠀⠀⠀⠀⠀⠀⠀⠀⠀⠀⠀⠀⠀⠀⠀⠀⠀⠀⠀⠀⠀⠀⠀⠀⢸⣿⣿⣿⣿⣿⣿⣿⣿⣿⣿⣿⡇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⣿⣿⣿⣿⣿⣿⣿⣿⣿⣿⣿⣿⣿⣿⣿⣿⣿⣿⣿⣿⣿⣿⣿⣿⣿⣿⣿⣿⣿⣿⣿⣿⣿⣿⣿⣿⣿⠁⠀⠀⠀⠀⠀⠀⠀⠀⠀⠀⠀⠀⠀⠀⠀⠀⠀⠀⠀⠀⠀⠀⠀⠀⠀⠀⠀⠀⠀⠀⠀⠀⠀⠀⠀⠀⠀⠀⠀⠀⠈⣿⣿⣿⣿⣿⣿⣿⣿⣿⣿⣿⡇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⣿⣿⣿⣿⣿⣿⣿⣿⣿⣿⣿⣿⣿⣿⣿⣿⠉⠻⡿⠋⣻⣿⣿⣿⣿⣿⣿⣿⣿⣿⣿⣿⣿⣿⣿⣿⣿⣿⣿⣿⣿⣿⣿⣿⣿⣿⣿⣿⣿⣿⣿⣿⣿⣿⣿⣿⣿⣿⣿⣿⣿⠿⣿⣿⣿⣿⣿⣿⣿⣿⣿⣿⣿⣿⣿⣿⣿⣿⣿⣿⣿⣿⣿⣿⣿⣿⣿⣿⣿⣿⡇</a:t>
            </a:r>
            <a:br/>
            <a:r>
              <a:t>⣿⣿⣿⣿⣿⣿⣿⣿⣿⣿⣿⣿⣿⣿⣿⣿⠧⠀⠀⠀⠛⣿⣿⣿⣿⣿⣿⣿⣿⣿⣿⣿⣿⣿⣿⣿⣿⣿⣿⣿⣿⣿⣿⣿⣿⣿⣿⡿⣿⣿⣿⣿⣿⣿⣿⣿⡿⠟⠛⠉⠁⠀⠈⠉⠉⠉⠉⠛⠛⠿⣿⣿⣿⣿⣿⣿⣿⣿⣿⣿⣿⣿⣿⣿⣿⣿⣿⣿⣿⣿⡇</a:t>
            </a:r>
            <a:br/>
            <a:r>
              <a:t>⣿⣿⣿⣿⣿⣿⣿⣿⣿⣿⣿⣿⣿⣿⣿⣷⣤⡄⢠⣰⣾⣿⣿⣿⣿⣿⣿⣿⣿⣿⣿⣿⣿⣿⣿⣿⣿⣿⣿⣿⣿⣿⣿⣿⣿⡟⠀⠀⠀⠙⣿⣿⣿⣿⡿⠋⠀⠀⠀⠀⠀⠀⠀⠀⠀⠀⠀⠀⠀⠀⠀⠉⠻⣿⣿⣿⣿⣿⣿⣿⣿⣿⣿⣿⣿⣿⣿⣿⣿⣿⡇</a:t>
            </a:r>
            <a:br/>
            <a:r>
              <a:t>⣿⣿⣿⣿⣿⣿⣿⣿⣿⣿⣿⣿⣿⣿⣿⣿⣿⣷⣿⣿⣿⣿⣿⣿⣿⣿⣿⣿⣿⣿⣿⣿⣿⣿⣿⣿⣿⣿⣿⣿⣿⣿⣿⣿⣿⣷⠀⠀⠀⢰⣿⣿⡿⠋⠀⠀⠀⠀⠀⠀⠀⠀⠀⠀⠀⠀⠀⠀⠀⠀⠀⠀⠀⠈⠻⣿⣿⣿⣿⣿⣿⣿⣿⣿⣿⣿⣿⣿⣿⣿⡇</a:t>
            </a:r>
            <a:br/>
            <a:r>
              <a:t>⣿⣿⣿⣿⣿⣿⣿⣿⣿⣿⣿⣿⣿⣿⣿⣿⣿⣿⣿⣿⣿⣿⣿⣿⣿⣿⣿⣿⣿⣿⣿⣿⣿⣿⣿⣿⣿⣿⣿⣿⣿⣿⣿⣿⣿⣿⠀⠀⠀⣿⣿⣟⡅⠀⠀⠀⠀⠀⠀⠀⠀⠀⠀⠀⠀⠀⠀⠀⠀⠀⠀⠀⠀⠀⠀⢹⣿⣿⣿⣿⣿⣿⣿⣿⣿⣿⣿⣿⣿⣿⡇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⣿⣿⣿⣿⣿⣿⣿⣿⣿⣿⣿⣿⣿⣿⣿⣿⣿⣿⣿⣿⣿⣿⣿⣿⣿⣿⣿⣿⣿⣿⣿⣿⣿⣿⣿⣿⣿⣿⣿⣿⣿⣿⣿⣿⣿⡏⠀⠀⢠⣿⣿⣿⠀⠀⠀⠀⠀⠀⠀⠀⠀⠀⠀⠀⠀⠀⠀⠀⠀⠀⠀⠀⠀⠀⠀⠀⢿⣿⣿⣿⣿⣿⣿⣿⣿⣿⣿⣿⣿⣿⡇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⣿⣿⣿⣿⣿⣿⣿⣿⣿⣿⣿⣿⣿⣿⣿⣿⣿⣿⣿⣿⣿⣿⣿⣿⣿⣿⣿⣿⣿⣿⣿⣿⣿⣿⣿⣿⣿⣿⣿⣿⣿⣿⣿⣿⣿⠃⠀⠀⣸⣿⣿⣿⣿⡴⠀⠀⠀⠀⠀⠀⠀⠀⠀⠀⠀⠀⠀⠀⠀⠀⠀⠀⠀⠀⠀⠀⠀⠘⣿⣿⣿⣿⣿⣿⣿⣿⣿⣿⣿⣿⡇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⣿⣿⣿⣿⣿⣿⣿⣿⣿⣿⣿⣿⣿⣿⣿⣿⣿⣿⣿⣿⣿⣿⣿⣿⣿⣿⣿⣿⣿⣿⣿⣿⣿⣿⣿⣿⣿⣿⣿⣿⣿⣿⣿⣿⣿⠀⠀⠀⣿⣿⣿⣿⡅⠀⠀⠀⠀⠀⠀⠀⠀⠀⠀⠀⠀⠀⠀⠀⠀⠀⠀⠀⠀⠀⠀⠀⠀⠀⣿⣿⣿⣿⣿⣿⣿⣿⣿⣿⣿⣿⡇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⣿⣿⣿⣿⣿⣿⣿⣿⣿⣿⣿⣿⣿⣿⣿⣿⣿⣿⣿⣿⣿⣿⣿⣿⣿⣿⣿⣿⣿⣿⣿⣿⣿⣿⣿⣿⣿⣿⣿⣿⣿⣿⣿⣿⡿⠀⠀⠀⣿⣿⣿⣿⣿⠀⠀⠀⠀⠀⠀⠀⠀⠀⠀⠀⠀⠀⠀⠀⠀⠀⠀⠀⠀⠀⠀⠀⠀⠀⢹⣿⣿⣿⣿⣿⣿⣿⣿⣿⣿⣿⡇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⣿⣿⣿⣿⣿⣿⣿⣿⣿⣿⣿⣿⣿⣿⣿⣿⣿⣿⣿⣿⣿⣿⣿⣿⣿⣿⣿⣿⣿⣿⣿⣿⣿⣿⣿⣿⣿⣿⣿⣿⣿⣿⣿⣿⡇⠀⠀⢰⣿⣿⣿⣿⣿⡄⠀⠀⠀⠀⠀⠀⠀⠀⠀⠀⠀⠀⠀⠀⠀⠀⠀⠀⠀⠀⠀⠀⠀⠀⢸⣿⣿⣿⣿⣿⣿⣿⣿⣿⣿⣿⡇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⣿⣿⣿⣿⣿⣿⣿⣿⣿⣿⣿⣿⣿⣿⣿⣿⣿⣿⣿⣿⣿⣿⣿⣿⣿⣿⣿⣿⣿⣿⣿⣿⣿⣿⣿⣿⣿⣿⠟⠉⣽⣿⣿⣿⠇⠀⠀⢸⣿⣿⣿⣿⣿⣇⣀⣀⠀⠀⠀⠀⠀⠀⠀⠀⠀⠀⠀⠀⠀⠀⠀⠀⠀⠀⠀⠀⠀⠀⢸⣿⣿⣿⣿⣿⣿⣿⣿⣿⣿⣿⡇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⣿⣿⣿⣿⣿⣿⣿⣿⣿⣿⣿⣿⣿⣿⣿⣿⣿⣿⣿⣿⣿⣿⣿⣿⣿⣿⣿⣿⣿⣿⣿⣿⣿⣿⣿⣿⣿⠏⠀⠀⣾⡉⠙⠟⠀⠀⠀⠘⣿⣿⣿⣿⣿⣿⣯⡛⠀⠀⠀⠀⠀⠀⠀⠀⠀⠀⠀⠀⠀⠀⠀⠀⠀⠀⠀⠀⠀⠀⣸⣿⣿⣿⣿⣿⣿⣿⣿⣿⣿⣿⡇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⣿⣿⣿⣿⣿⣿⣿⣿⣿⣿⣿⣿⣿⣿⣿⣿⣿⣿⣿⣿⣿⣿⣿⣿⣿⣿⣿⣿⣿⣿⣿⣿⣿⣿⣿⡿⠇⠀⠀⠀⠘⠿⠀⠀⠀⠀⠀⢰⣿⣿⣿⣿⣿⣿⣿⠇⠀⠀⠀⠀⠀⠀⠀⠀⠀⠀⠀⠀⠀⠀⠀⠀⠀⠀⠀⠀⠀⠀⣿⣿⣿⣿⣿⣿⣿⣿⣿⣿⣿⣿⡇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⣿⣿⣿⣿⣿⣿⣿⣿⣿⣿⣿⣿⣿⣿⣿⣿⣿⣿⣿⣿⣿⣿⣿⣿⣿⣿⣿⣿⣿⣿⣿⣿⣿⣿⣿⡇⠀⠀⠀⠀⠀⠀⠀⠀⠀⠀⠀⣿⣿⣿⣿⣿⣿⣿⠟⠀⠀⠀⠀⠀⠀⠀⠀⠀⠀⠀⠀⠀⠀⠀⠀⠀⠀⠀⠀⠀⠀⢠⣿⣿⣿⣿⣿⣿⣿⣿⣿⣿⣿⣿⡇</a:t>
            </a:r>
            <a:br/>
            <a:r>
              <a:t>⣿⣿⣿⣿⣿⣿⣿⣿⣿⣿⣿⣿⣿⣿⣿⣿⣿⣿⣿⣿⣿⣿⣿⣿⣿⣿⣿⣿⣿⣿⣿⣿⣿⣿⣿⣿⣄⠀⠀⠀⠀⠀⠀⠀⠀⠀⢸⣿⣿⣿⣿⣿⡟⠁⠀⠀⠀⠀⠀⠀⠀⠀⠀⠀⠀⠀⠀⠀⠀⠀⠀⠀⠀⠀⠀⠀⠀⢸⣿⣿⣿⣿⣿⣿⣿⣿⣿⣿⣿⣿⡇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⣿⣿⣿⣿⣿⣿⣿⣿⣿⣿⣿⣿⣿⣿⣿⣿⣿⣿⣿⣿⣿⣿⣿⣿⣿⣿⣿⣿⣿⣿⣿⣿⣿⣿⣿⣿⣿⣷⣄⠀⠀⠀⠀⠀⠀⠀⣾⣿⣿⣿⣿⡟⠁⠀⠀⠀⠀⠀⠀⠀⠀⠀⠀⠀⠀⠀⠀⠀⠀⠀⠀⠀⠀⠀⠀⠀⠀⣾⣿⣿⣿⣿⣿⣿⣿⣿⣿⣿⣿⣿⡇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⣿⣿⣿⣿⣿⣿⣿⣿⣿⣿⣿⣿⣿⣿⣿⣿⣿⣿⣿⣿⣿⣿⣿⣿⣿⣿⣿⣿⣿⣿⣿⣿⣿⣿⣿⣿⣿⣿⣿⣦⡀⠀⠀⠀⠀⠀⠿⢿⣿⣿⡟⠀⠀⠀⠀⠀⠀⠀⠀⠀⠀⠀⠀⠀⠀⠀⠀⠀⠀⠀⠀⠀⠀⠀⠀⠀⢀⣿⣿⣿⣿⣿⣿⣿⣿⣿⣿⣿⣿⣿⡇</a:t>
            </a:r>
            <a:br/>
            <a:r>
              <a:t>⣿⣿⣿⣿⣿⣿⣿⣿⣿⣿⣿⣿⣿⣿⣿⣿⣿⣿⣿⣿⣿⣿⣿⣿⣿⣿⣿⣿⣿⣿⣿⣿⣿⣿⣿⣿⣿⣿⣿⣿⣿⠄⠀⠀⠀⠀⠀⠀⠈⢿⠋⠀⠀⠀⠀⠀⠀⠀⠀⠀⠀⠀⠀⠀⠀⠀⠀⠀⠀⠀⠀⠀⠀⠀⠀⠀⢸⣿⣿⣿⣿⣿⣿⣿⣿⣿⣿⣿⣿⣿⡇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⣿⣿⣿⣿⣿⣿⣿⣿⣿⣿⣿⣿⣿⣿⣿⣿⣿⣿⣿⣿⣿⣿⣿⣿⣿⣿⣿⣿⣿⣿⣿⣿⣿⣿⣿⣿⣿⣿⣿⠋⠀⠀⠀⠀⠀⠀⠀⠀⠀⠀⠀⠀⠀⠀⠀⠀⠀⠀⠀⠀⠀⠀⠀⠀⠀⠀⠀⠀⠀⠀⠀⠀⠀⠀⠀⠀⠸⣿⣿⣿⣿⣿⣿⣿⣿⣿⣿⣿⣿⣿⡇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⣿⣿⣿⣿⣿⣿⣿⣿⣿⣿⣿⣿⣿⣿⣿⣿⣿⣿⣿⣿⣿⣿⣿⣿⣿⣿⣿⣿⣿⣿⣿⣿⣿⣿⣿⣿⣿⣿⡿⠆⠀⠀⠀⠀⠀⠀⠀⠀⠀⠀⠀⠀⠀⠀⠀⠀⠀⠀⠀⠀⠀⠀⠀⠀⠀⠀⠀⠀⠀⠀⠀⠀⠀⠀⠀⠀⠀⠀⢸⣿⣿⣿⣿⣿⣿⣿⣿⣿⣿⣿⡇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⣿⣿⣿⣿⣿⣿⣿⣿⣿⣿⣿⣿⣿⣿⣿⣿⣿⣿⣿⣿⣿⣿⣿⣿⣿⣿⣿⣿⣿⣿⣿⣿⣿⣿⣿⣿⣿⠋⠀⠀⠀⠀⠀⠀⠀⠀⠀⠀⠀⠀⠀⠀⠀⠀⠀⠀⠀⠀⠀⠀⠀⠀⠀⠀⠀⠀⠀⠀⠀⠀⠀⠀⠀⠀⠀⠀⠀⠀⢸⣿⣿⣿⣿⣿⣿⣿⣿⣿⣿⣿⡇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⣿⣿⣿⣿⣿⣿⣿⣿⣿⣿⣿⣿⣿⣿⣿⣿⣿⣿⣿⣿⣿⣿⣿⣿⣿⣿⣿⣿⣿⣿⣿⣿⣿⣿⣿⣿⣿⠃⠀⠀⠀⠀⠀⠀⠀⠀⠀⠀⠀⠀⠀⠀⠀⠀⠀⠀⠀⠀⠀⠀⠀⠀⠀⠀⠀⠀⠀⠀⠀⠀⠀⠀⠀⠀⠀⠀⠀⠀⠸⣿⣿⣿⣿⣿⣿⣿⣿⣿⣿⣿⡇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⣿⣿⣿⣿⣿⣿⣿⣿⣿⣿⣿⣿⣿⣿⣿⣿⣿⣿⣿⣿⣿⣿⣿⣿⣿⣿⣿⣿⣿⣿⣿⣿⣿⣿⣿⣿⣿⣿⣿⣿⣿⣿⣿⣿⣿⣿⣿⣿⣿⣿⣿⣿⣿⣿⣿⣿⣿⣿⣿⣿⣿⢿⣿⣿⣿⣿⣿⣿⣿⣿⣿⣿⣿⣿⣿⣿⣿⣿⣿⣿⣿⣿⣿⣿⣿⣿⣿⣿⣿⣿⡇</a:t>
            </a:r>
            <a:br/>
            <a:r>
              <a:t>⣿⣿⣿⣿⣿⣿⣿⣿⣿⣿⣿⣿⣿⣿⣿⣿⡿⠿⣿⡿⠛⣿⣿⣿⣿⣿⣿⣿⣿⣿⣿⣿⣿⣿⣿⣿⣿⣿⣿⣿⣿⣿⣿⣿⣿⣿⣿⣿⣿⣿⣿⣿⣿⣿⣿⣿⡿⠟⠋⠉⠀⠀⠈⠉⠉⠉⠉⠛⠛⠿⣿⣿⣿⣿⣿⣿⣿⣿⣿⣿⣿⣿⣿⣿⣿⣿⣿⣿⣿⣿⡇</a:t>
            </a:r>
            <a:br/>
            <a:r>
              <a:t>⣿⣿⣿⣿⣿⣿⣿⣿⣿⣿⣿⣿⣿⣿⣿⣿⣿⣄⠀⠁⠀⠛⢿⣿⣿⣿⣿⣿⣿⣿⣿⣿⣿⣿⣿⣿⣿⣿⣿⣿⣿⣿⣿⣿⣿⡿⠋⠉⠙⢿⣿⣿⣿⣿⡿⠋⠀⠀⠀⠀⠀⠀⠀⠀⠀⠀⠀⠀⠀⠀⠀⠉⠻⣿⣿⣿⣿⣿⣿⣿⣿⣿⣿⣿⣿⣿⣿⣿⣿⣿⡇</a:t>
            </a:r>
            <a:br/>
            <a:r>
              <a:t>⣿⣿⣿⣿⣿⣿⣿⣿⣿⣿⣿⣿⣿⣿⣿⣿⣿⡋⠀⠀⢀⢴⣾⣿⣿⣿⣿⣿⣿⣿⣿⣿⣿⣿⣿⣿⣿⣿⣿⣿⣿⣿⣿⣿⣿⡇⠀⠀⠀⢸⣿⣿⡿⠃⠀⠀⠀⠀⠀⠀⠀⠀⠀⠀⠀⠀⠀⠀⠀⠀⠀⠀⠀⠈⢻⣿⣿⣿⣿⣿⣿⣿⣿⣿⣿⣿⣿⣿⣿⣿⡇</a:t>
            </a:r>
            <a:br/>
            <a:r>
              <a:t>⣿⣿⣿⣿⣿⣿⣿⣿⣿⣿⣿⣿⣿⣿⣿⣿⣿⣿⣿⣦⣾⣿⣿⣿⣿⣿⣿⣿⣿⣿⣿⣿⣿⣿⣿⣿⣿⣿⣿⣿⣿⣿⣿⣿⣿⡇⠀⠀⠀⣾⡿⣋⠄⠀⠀⠀⠀⠀⠀⠀⠀⠀⠀⠀⠀⠀⠀⠀⠀⠀⠀⠀⠀⠀⠀⢻⣿⣿⣿⣿⣿⣿⣿⣿⣿⣿⣿⣿⣿⣿⡇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⣿⣿⣿⣿⣿⣿⣿⣿⣿⣿⣿⣿⣿⣿⣿⣿⣿⣿⣿⣿⣿⣿⣿⣿⣿⣿⣿⣿⣿⣿⣿⣿⣿⣿⣿⣿⣿⣿⣿⣿⣿⣿⣿⣿⣿⡇⠀⠀⢰⣿⣿⣟⠀⠀⠀⠀⠀⠀⠀⠀⠀⠀⠀⠀⠀⠀⠀⠀⠀⠀⠀⠀⠀⠀⠀⠈⢿⣿⣿⣿⣿⣿⣿⣿⣿⣿⣿⣿⣿⣿⡇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⣿⣿⣿⣿⣿⣿⣿⣿⣿⣿⣿⣿⣿⣿⣿⣿⣿⣿⣿⣿⣿⣿⣿⣿⣿⣿⣿⣿⣿⣿⣿⣿⣿⣿⣿⣿⣿⣿⣿⣿⣿⣿⣿⣿⣿⠃⠀⠀⣼⣿⣿⣿⣧⡤⠀⠀⠀⠀⠀⠀⠀⠀⠀⠀⠀⠀⠀⠀⠀⠀⠀⠀⠀⠀⠀⠀⠀⢸⣿⣿⣿⣿⣿⣿⣿⣿⣿⣿⣿⣿⡇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⣿⣿⣿⣿⣿⣿⣿⣿⣿⣿⣿⣿⣿⣿⣿⣿⣿⣿⣿⣿⣿⣿⣿⣿⣿⣿⣿⣿⣿⣿⣿⣿⣿⣿⣿⣿⣿⣿⣿⣿⣿⣿⣿⣿⣿⠀⠀⠀⣿⣿⣿⣿⡁⠀⠀⠀⠀⠀⠀⠀⠀⠀⠀⠀⠀⠀⠀⠀⠀⠀⠀⠀⠀⠀⠀⠀⠀⠈⣿⣿⣿⣿⣿⣿⣿⣿⣿⣿⣿⣿⡇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⣿⣿⣿⣿⣿⣿⣿⣿⣿⣿⣿⣿⣿⣿⣿⣿⣿⣿⣿⣿⣿⣿⣿⣿⣿⣿⣿⣿⣿⣿⣿⣿⣿⣿⣿⣿⣿⣿⣿⣿⣿⣿⣿⣿⣿⠀⠀⠀⣿⣿⣿⣿⡟⠀⠀⠀⠀⠀⠀⠀⠀⠀⠀⠀⠀⠀⠀⠀⠀⠀⠀⠀⠀⠀⠀⠀⠀⠀⣿⣿⣿⣿⣿⣿⣿⣿⣿⣿⣿⣿⡇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⣿⣿⣿⣿⣿⣿⣿⣿⣿⣿⣿⣿⣿⣿⣿⣿⣿⣿⣿⣿⣿⣿⣿⣿⣿⣿⣿⣿⣿⣿⣿⣿⣿⣿⣿⣿⣿⣿⣿⣿⣿⣿⣿⣿⡇⠀⠀⢰⣿⣿⣿⣿⣿⡀⠀⠀⠀⠀⠀⠀⠀⠀⠀⠀⠀⠀⠀⠀⠀⠀⠀⠀⠀⠀⠀⠀⠀⠀⣿⣿⣿⣿⣿⣿⣿⣿⣿⣿⣿⣿⡇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⣿⣿⣿⣿⣿⣿⣿⣿⣿⣿⣿⣿⣿⣿⣿⣿⣿⣿⣿⣿⣿⣿⣿⣿⣿⣿⣿⣿⣿⣿⣿⣿⣿⣿⣿⡟⠉⢩⠿⣿⣿⣿⣿⣿⡇⠀⠀⢸⣿⣿⣿⣿⣿⣇⡀⠀⠀⠀⠀⠀⠀⠀⠀⠀⠀⠀⠀⠀⠀⠀⠀⠀⠀⠀⠀⠀⠀⠀⣿⣿⣿⣿⣿⣿⣿⣿⣿⣿⣿⣿⡇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⣿⣿⣿⣿⣿⣿⣿⣿⣿⣿⣿⣿⣿⣿⣿⣿⣿⣿⣿⣿⣿⣿⣿⣿⣿⣿⣿⣿⣿⣿⣿⣿⣿⣿⠏⠀⠀⠠⣤⡀⠙⢿⣿⣿⠀⠀⠀⢸⣿⣿⣿⣿⣿⣿⣝⡛⠀⠀⠀⠀⠀⠀⠀⠀⠀⠀⠀⠀⠀⠀⠀⠀⠀⠀⠀⠀⠀⠀⣿⣿⣿⣿⣿⣿⣿⣿⣿⣿⣿⣿⡇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⣿⣿⣿⣿⣿⣿⣿⣿⣿⣿⣿⣿⣿⣿⣿⣿⣿⣿⣿⣿⣿⣿⣿⣿⣿⣿⣿⣿⣿⣿⣿⣿⣿⡿⠀⠀⠀⠀⠈⠃⠀⠈⢿⡇⠀⠀⠀⢨⣿⣿⣿⣿⣿⣿⣿⠇⠀⠀⠀⠀⠀⠀⠀⠀⠀⠀⠀⠀⠀⠀⠀⠀⠀⠀⠀⠀⠀⢀⣿⣿⣿⣿⣿⣿⣿⣿⣿⣿⣿⣿⡇</a:t>
            </a:r>
            <a:br/>
            <a:r>
              <a:t>⣿⣿⣿⣿⣿⣿⣿⣿⣿⣿⣿⣿⣿⣿⣿⣿⣿⣿⣿⣿⣿⣿⣿⣿⣿⣿⣿⣿⣿⣿⣿⣿⣿⡇⠀⠀⠀⠀⠀⠀⠀⠀⠘⡇⠀⠀⠀⣾⣿⣿⣿⣿⣿⣿⠟⠀⠀⠀⠀⠀⠀⠀⠀⠀⠀⠀⠀⠀⠀⠀⠀⠀⠀⠀⠀⠀⠀⢸⣿⣿⣿⣿⣿⣿⣿⣿⣿⣿⣿⣿⡇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⣿⣿⣿⣿⣿⣿⣿⣿⣿⣿⣿⣿⣿⣿⣿⣿⣿⣿⣿⣿⣿⣿⣿⣿⣿⣿⣿⣿⣿⣿⣿⣿⣿⣷⣄⠀⠀⠀⠀⠀⠀⠀⠀⠇⠀⠀⢠⣿⣿⣿⣿⣿⡟⠁⠀⠀⠀⠀⠀⠀⠀⠀⠀⠀⠀⠀⠀⠀⠀⠀⠀⠀⠀⠀⠀⠀⠀⣸⣿⣿⣿⣿⣿⣿⣿⣿⣿⣿⣿⣿⡇</a:t>
            </a:r>
            <a:br/>
            <a:r>
              <a:t>⣿⣿⣿⣿⣿⣿⣿⣿⣿⣿⣿⣿⣿⣿⣿⣿⣿⣿⣿⣿⣿⣿⣿⣿⣿⣿⣿⣿⣿⣿⣿⣿⣿⣿⣿⣷⣦⡀⠀⠀⠀⠀⠀⠀⠀⠀⣸⣿⣿⣿⣿⡟⠁⠀⠀⠀⠀⠀⠀⠀⠀⠀⠀⠀⠀⠀⠀⠀⠀⠀⠀⠀⠀⠀⠀⠀⠀⣿⣿⣿⣿⣿⣿⣿⣿⣿⣿⣿⣿⣿⡇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⣿⣿⣿⣿⣿⣿⣿⣿⣿⣿⣿⣿⣿⣿⣿⣿⣿⣿⣿⣿⣿⣿⣿⣿⣿⣿⣿⣿⣿⣿⣿⣿⣿⣿⣿⣿⣿⣿⣦⠀⠀⠀⠀⠀⠀⠀⠻⣿⣿⣿⡟⠀⠀⠀⠀⠀⠀⠀⠀⠀⠀⠀⠀⠀⠀⠀⠀⠀⠀⠀⠀⠀⠀⠀⠀⠀⢰⣿⣿⣿⣿⣿⣿⣿⣿⣿⣿⣿⣿⣿⡇</a:t>
            </a:r>
            <a:br/>
            <a:r>
              <a:t>⣿⣿⣿⣿⣿⣿⣿⣿⣿⣿⣿⣿⣿⣿⣿⣿⣿⣿⣿⣿⣿⣿⣿⣿⣿⣿⣿⣿⣿⣿⣿⣿⣿⣿⣿⣿⣿⡿⠛⠁⠀⠀⠀⠀⠀⠀⠀⠛⠋⠛⠋⠀⠀⠀⠀⠀⠀⠀⠀⠀⠀⠀⠀⠀⠀⠀⠀⠀⠀⠀⠀⠀⠀⠀⠀⠀⢸⣿⣿⣿⣿⣿⣿⣿⣿⣿⣿⣿⣿⣿⡇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⣿⣿⣿⣿⣿⣿⣿⣿⣿⣿⣿⣿⣿⣿⣿⣿⣿⣿⣿⣿⣿⣿⣿⣿⣿⣿⣿⣿⣿⣿⣿⣿⣿⣿⣿⣯⠀⠀⠀⠀⠀⠀⠀⠀⠀⠀⠀⠀⠀⠀⠀⠀⠀⠀⠀⠀⠀⠀⠀⠀⠀⠀⠀⠀⠀⠀⠀⠀⠀⠀⠀⠀⠀⠀⠀⠀⠀⢹⣿⣿⣿⣿⣿⣿⣿⣿⣿⣿⣿⣿⡇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⣿⣿⣿⣿⣿⣿⣿⣿⣿⣿⣿⣿⣿⣿⣿⣿⣿⣿⣿⣿⣿⣿⣿⣿⣿⣿⣿⣿⣿⣿⣿⣿⣿⣿⣿⣿⣿⡿⠆⠀⠀⠀⠀⠀⠀⠀⠀⠀⠀⠀⠀⠀⠀⠀⠀⠀⠀⠀⠀⠀⠀⠀⠀⠀⠀⠀⠀⠀⠀⠀⠀⠀⠀⠀⠀⠀⠀⠀⢸⣿⣿⣿⣿⣿⣿⣿⣿⣿⣿⣿⡇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⣿⣿⣿⣿⣿⣿⣿⣿⣿⣿⣿⣿⣿⣿⣿⣿⣿⣿⣿⣿⣿⣿⣿⣿⣿⣿⣿⣿⣿⣿⣿⣿⣿⣿⣿⣿⣿⣿⣿⣿⣿⣿⣿⣿⣿⣿⣿⣿⣿⣿⣿⣿⣿⣿⣿⣿⡿⠛⠋⠉⠀⠈⠀⠉⠉⠉⠉⠛⠛⠿⣿⣿⣿⣿⣿⣿⣿⣿⣿⣿⣿⣿⣿⣿⣿⣿⣿⣿⣿⣿⡇</a:t>
            </a:r>
            <a:br/>
            <a:r>
              <a:t>⣿⣿⣿⣿⣿⣿⣿⣿⣿⣿⣿⣿⣿⣿⣿⣿⣿⡟⠛⢿⠃⠘⣿⣿⣿⣿⣿⣿⣿⣿⣿⣿⣿⣿⣿⣿⣿⣿⣿⣿⣿⣿⣿⣿⣿⡿⠛⠛⠻⣿⣿⣿⣿⣿⠟⠁⠀⠀⠀⠀⠀⠀⠀⠀⠀⠀⠀⠀⠀⠀⠀⠉⠻⣿⣿⣿⣿⣿⣿⣿⣿⣿⣿⣿⣿⣿⣿⣿⣿⣿⡇</a:t>
            </a:r>
            <a:br/>
            <a:r>
              <a:t>⣿⣿⣿⣿⣿⣿⣿⣿⣿⣿⣿⣿⣿⣿⣿⣿⣿⣿⡦⠀⠀⠀⢀⣽⣿⣿⣿⣿⣿⣿⣿⣿⣿⣿⣿⣿⣿⣿⣿⣿⣿⣿⣿⣿⣿⡇⠀⠀⠀⢸⣿⣿⡿⠁⠀⠀⠀⠀⠀⠀⠀⠀⠀⠀⠀⠀⠀⠀⠀⠀⠀⠀⠀⠈⢻⣿⣿⣿⣿⣿⣿⣿⣿⣿⣿⣿⣿⣿⣿⣿⡇</a:t>
            </a:r>
            <a:br/>
            <a:r>
              <a:t>⣿⣿⣿⣿⣿⣿⣿⣿⣿⣿⣿⣿⣿⣿⣿⣿⣿⣿⣅⣠⡀⢰⣽⣿⣿⣿⣿⣿⣿⣿⣿⣿⣿⣿⣿⣿⣿⣿⣿⣿⣿⣿⣿⣿⣿⡇⠀⠀⠀⣾⡿⣋⠄⠀⠀⠀⠀⠀⠀⠀⠀⠀⠀⠀⠀⠀⠀⠀⠀⠀⠀⠀⠀⠀⠀⢻⣿⣿⣿⣿⣿⣿⣿⣿⣿⣿⣿⣿⣿⣿⡇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⣿⣿⣿⣿⣿⣿⣿⣿⣿⣿⣿⣿⣿⣿⣿⣿⣿⣿⣿⣿⣿⣿⣿⣿⣿⣿⣿⣿⣿⣿⣿⣿⣿⣿⣿⣿⣿⣿⣿⣿⣿⣿⣿⣿⣿⡇⠀⠀⢰⣿⣿⣏⠀⠀⠀⠀⠀⠀⠀⠀⠀⠀⠀⠀⠀⠀⠀⠀⠀⠀⠀⠀⠀⠀⠀⠘⢿⣿⣿⣿⣿⣿⣿⣿⣿⣿⣿⣿⣿⣿⡇</a:t>
            </a:r>
            <a:br/>
            <a:r>
              <a:t>⣿⣿⣿⣿⣿⣿⣿⣿⣿⣿⣿⣿⣿⣿⣿⣿⣿⣿⣿⣿⣿⣿⣿⣿⣿⣿⣿⣿⣿⣿⣿⣿⣿⣿⣿⣿⣿⣿⣿⣿⣿⣿⣿⣿⣿⡇⠀⠀⢸⣿⣿⣿⠀⠀⠀⠀⠀⠀⠀⠀⠀⠀⠀⠀⠀⠀⠀⠀⠀⠀⠀⠀⠀⠀⠀⠀⠘⣿⣿⣿⣿⣿⣿⣿⣿⣿⣿⣿⣿⣿⡇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⣿⣿⣿⣿⣿⣿⣿⣿⣿⣿⣿⣿⣿⣿⣿⣿⣿⣿⣿⣿⣿⣿⣿⣿⣿⣿⣿⣿⣿⣿⣿⣿⣿⣿⣿⣿⣿⣿⣿⣿⣿⣿⣿⣿⣿⠁⠀⠀⣼⣿⣿⣿⣧⡦⠀⠀⠀⠀⠀⠀⠀⠀⠀⠀⠀⠀⠀⠀⠀⠀⠀⠀⠀⠀⠀⠀⠀⢹⣿⣿⣿⣿⣿⣿⣿⣿⣿⣿⣿⣿⡇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⣿⣿⣿⣿⣿⣿⣿⣿⣿⣿⣿⣿⣿⣿⣿⣿⣿⣿⣿⣿⣿⣿⣿⣿⣿⣿⣿⣿⣿⣿⣿⣿⣿⣿⣿⣿⣿⣿⣿⣿⣿⣿⣿⣿⣿⠀⠀⠀⣿⣿⣿⣿⡉⠀⠀⠀⠀⠀⠀⠀⠀⠀⠀⠀⠀⠀⠀⠀⠀⠀⠀⠀⠀⠀⠀⠀⠀⠘⣿⣿⣿⣿⣿⣿⣿⣿⣿⣿⣿⣿⡇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⣿⣿⣿⣿⣿⣿⣿⣿⣿⣿⣿⣿⣿⣿⣿⣿⣿⣿⣿⣿⣿⣿⣿⣿⣿⣿⣿⣿⣿⣿⣿⣿⣿⣿⣿⣿⣿⣿⣿⣿⣿⣿⣿⣿⡿⠀⠀⠀⣿⣿⣿⣿⡗⠀⠀⠀⠀⠀⠀⠀⠀⠀⠀⠀⠀⠀⠀⠀⠀⠀⠀⠀⠀⠀⠀⠀⠀⠀⣿⣿⣿⣿⣿⣿⣿⣿⣿⣿⣿⣿⡇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⣿⣿⣿⣿⣿⣿⣿⣿⣿⣿⣿⣿⣿⣿⣿⣿⣿⣿⣿⣿⣿⣿⣿⣿⣿⣿⣿⣿⣿⣿⣿⣿⣿⣿⣿⣿⣿⣿⣿⣿⣿⣿⣿⣿⡇⠀⠀⢰⣿⣿⣿⣿⣿⠀⠀⠀⠀⠀⠀⠀⠀⠀⠀⠀⠀⠀⠀⠀⠀⠀⠀⠀⠀⠀⠀⠀⠀⠀⣿⣿⣿⣿⣿⣿⣿⣿⣿⣿⣿⣿⡇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⣿⣿⣿⣿⣿⣿⣿⣿⣿⣿⣿⣿⣿⣿⣿⣿⣿⣿⣿⣿⣿⣿⣿⣿⣿⣿⣿⣿⣿⣿⣿⣿⣿⣿⠋⠉⠩⠿⣿⣿⣿⣿⣿⣿⡇⠀⠀⢸⣿⣿⣿⣿⣿⣇⠀⠀⠀⠀⠀⠀⠀⠀⠀⠀⠀⠀⠀⠀⠀⠀⠀⠀⠀⠀⠀⠀⠀⠀⣿⣿⣿⣿⣿⣿⣿⣿⣿⣿⣿⣿⡇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⣿⣿⣿⣿⣿⣿⣿⣿⣿⣿⣿⣿⣿⣿⣿⣿⣿⣿⣿⣿⣿⣿⣿⣿⣿⣿⣿⣿⣿⣿⣿⣿⣿⠇⠀⠀⠠⣄⠀⠙⣿⣿⣿⣿⠀⠀⠀⢸⣿⣿⣿⣿⣿⣿⣟⠛⠀⠀⠀⠀⠀⠀⠀⠀⠀⠀⠀⠀⠀⠀⠀⠀⠀⠀⠀⠀⠀⠀⣿⣿⣿⣿⣿⣿⣿⣿⣿⣿⣿⣿⡇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⣿⣿⣿⣿⣿⣿⣿⣿⣿⣿⣿⣿⣿⣿⣿⣿⣿⣿⣿⣿⣿⣿⣿⣿⣿⣿⣿⣿⣿⣿⣿⣿⡷⠀⠀⠀⠀⠈⠀⠀⠈⢿⣿⡏⠀⠀⠀⢘⣿⣿⣿⣿⣿⣿⣿⠃⠀⠀⠀⠀⠀⠀⠀⠀⠀⠀⠀⠀⠀⠀⠀⠀⠀⠀⠀⠀⠀⢠⣿⣿⣿⣿⣿⣿⣿⣿⣿⣿⣿⣿⡇</a:t>
            </a:r>
            <a:br/>
            <a:r>
              <a:t>⣿⣿⣿⣿⣿⣿⣿⣿⣿⣿⣿⣿⣿⣿⣿⣿⣿⣿⣿⣿⣿⣿⣿⣿⣿⣿⣿⣿⣿⣿⣿⣿⡀⠀⠀⠀⠀⠀⠀⠀⠀⠸⣿⡇⠀⠀⠀⣼⣿⣿⣿⣿⣿⣿⠟⠀⠀⠀⠀⠀⠀⠀⠀⠀⠀⠀⠀⠀⠀⠀⠀⠀⠀⠀⠀⠀⠀⢸⣿⣿⣿⣿⣿⣿⣿⣿⣿⣿⣿⣿⡇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⣿⣿⣿⣿⣿⣿⣿⣿⣿⣿⣿⣿⣿⣿⣿⣿⣿⣿⣿⣿⣿⣿⣿⣿⣿⣿⣿⣿⣿⣿⣿⣿⣷⣄⠀⠀⠀⠀⠀⠀⠀⠀⢿⡇⠀⠀⢀⣿⣿⣿⣿⣿⡟⠁⠀⠀⠀⠀⠀⠀⠀⠀⠀⠀⠀⠀⠀⠀⠀⠀⠀⠀⠀⠀⠀⠀⠀⣾⣿⣿⣿⣿⣿⣿⣿⣿⣿⣿⣿⣿⡇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⣿⣿⣿⣿⣿⣿⣿⣿⣿⣿⣿⣿⣿⣿⣿⣿⣿⣿⣿⣿⣿⣿⣿⣿⣿⣿⣿⣿⣿⣿⣿⣿⣿⣿⣷⣦⡀⠀⠀⠀⠀⠀⠈⠀⠀⠀⢸⣿⣿⣿⣿⡟⠁⠀⠀⠀⠀⠀⠀⠀⠀⠀⠀⠀⠀⠀⠀⠀⠀⠀⠀⠀⠀⠀⠀⠀⢀⣿⣿⣿⣿⣿⣿⣿⣿⣿⣿⣿⣿⣿⡇</a:t>
            </a:r>
            <a:br/>
            <a:r>
              <a:t>⣿⣿⣿⣿⣿⣿⣿⣿⣿⣿⣿⣿⣿⣿⣿⣿⣿⣿⣿⣿⣿⣿⣿⣿⣿⣿⣿⣿⣿⣿⣿⣿⣿⣿⣿⣿⣿⣧⡀⠀⠀⠀⠀⠀⠀⠀⣿⣿⣿⣿⠏⠀⠀⠀⠀⠀⠀⠀⠀⠀⠀⠀⠀⠀⠀⠀⠀⠀⠀⠀⠀⠀⠀⠀⠀⠀⢸⣿⣿⣿⣿⣿⣿⣿⣿⣿⣿⣿⣿⣿⡇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⣿⣿⣿⣿⣿⣿⣿⣿⣿⣿⣿⣿⣿⣿⣿⣿⣿⣿⣿⣿⣿⣿⣿⣿⣿⣿⣿⣿⣿⣿⣿⣿⣿⣿⣿⣿⠟⠁⠀⠀⠀⠀⠀⠀⠀⠀⢸⠏⠉⠉⠉⠀⠀⠀⠀⠀⠀⠀⠀⠀⠀⠀⠀⠀⠀⠀⠀⠀⠀⠀⠀⠀⠀⠀⠀⠀⢾⣿⣿⣿⣿⣿⣿⣿⣿⣿⣿⣿⣿⣿⡇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⣿⣿⣿⣿⣿⣿⣿⣿⣿⣿⣿⣿⣿⣿⣿⣿⣿⣿⣿⣿⣿⣿⣿⣿⣿⣿⣿⣿⣿⣿⣿⣿⣿⣿⣿⣿⣿⣆⠀⠀⠀⠀⠀⠀⠀⠀⠀⠀⠀⢠⡇⠀⠀⠀⠀⠀⠀⠀⠀⠀⠀⠀⠀⠀⠀⠀⠀⠀⠀⠀⠀⠀⠀⠀⠀⠀⠀⠀⢸⣿⣿⣿⣿⣿⣿⣿⣿⣿⣿⣿⡇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⣿⣿⣿⣿⣿⣿⣿⣿⣿⣿⣿⣿⣿⣿⣿⣿⣿⣿⣿⣿⣿⣿⣿⣿⣿⣿⣿⣿⣿⣿⣿⣿⣿⣿⣿⣿⣿⡏⠀⠀⠀⠀⠀⠀⠀⠀⠀⠀⠀⠉⠁⠀⠀⠀⠀⠀⠀⠀⠀⠀⠀⠀⠀⠀⠀⠀⠀⠀⠀⠀⠀⠀⠀⠀⠀⠀⠀⠀⢸⣿⣿⣿⣿⣿⣿⣿⣿⣿⣿⣿⡇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⣿⣿⣿⣿⣿⣿⣿⣿⣿⣿⣿⣿⣿⣿⣿⣿⣿⣿⣿⣿⣿⣿⣿⣿⣿⣿⣿⣿⣿⣿⣿⣿⣿⣿⣿⣿⣿⣿⣿⣿⣿⣿⣿⣿⣿⣿⣿⣿⣿⣿⣿⣿⣿⣿⣿⣿⠿⠛⠋⠁⠀⠀⠀⠉⠉⠉⠉⠛⠛⠿⣿⣿⣿⣿⣿⣿⣿⣿⣿⣿⣿⣿⣿⣿⣿⣿⣿⣿⣿⣿⡇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⣿⣿⣿⣿⣿⣿⣿⣿⣿⣿⣿⣿⣿⣿⣿⣿⣿⣿⣿⣿⣿⣿⣿⣿⣿⣿⣿⣿⣿⣿⣿⣿⣿⣿⣿⣿⣿⣿⣿⣿⣿⣿⣿⣿⣿⣿⡿⠿⣿⣿⣿⣿⣿⣿⠟⠁⠀⠀⠀⠀⠀⠀⠀⠀⠀⠀⠀⠀⠀⠀⠀⠙⠻⣿⣿⣿⣿⣿⣿⣿⣿⣿⣿⣿⣿⣿⣿⣿⣿⣿⡇</a:t>
            </a:r>
            <a:br/>
            <a:r>
              <a:t>⣿⣿⣿⣿⣿⣿⣿⣿⣿⣿⣿⣿⣿⣿⣿⣿⣿⣿⣿⠿⠿⣿⠀⢹⣿⣿⣿⣿⣿⣿⣿⣿⣿⣿⣿⣿⣿⣿⣿⣿⣿⣿⣿⣿⣿⠁⠀⠀⠀⢻⣿⣿⡟⠁⠀⠀⠀⠀⠀⠀⠀⠀⠀⠀⠀⠀⠀⠀⠀⠀⠀⠀⠀⠈⢿⣿⣿⣿⣿⣿⣿⣿⣿⣿⣿⣿⣿⣿⣿⣿⡇</a:t>
            </a:r>
            <a:br/>
            <a:r>
              <a:t>⣿⣿⣿⣿⣿⣿⣿⣿⣿⣿⣿⣿⣿⣿⣿⣿⣿⣿⣿⣦⣀⠀⠀⠀⣠⣿⣿⣿⣿⣿⣿⣿⣿⣿⣿⣿⣿⣿⣿⣿⣿⣿⣿⣿⣿⡆⠀⠀⠀⣾⡿⣋⠀⠀⠀⠀⠀⠀⠀⠀⠀⠀⠀⠀⠀⠀⠀⠀⠀⠀⠀⠀⠀⠀⠈⢿⣿⣿⣿⣿⣿⣿⣿⣿⣿⣿⣿⣿⣿⣿⡇</a:t>
            </a:r>
            <a:br/>
            <a:r>
              <a:t>⣿⣿⣿⣿⣿⣿⣿⣿⣿⣿⣿⣿⣿⣿⣿⣿⣿⣿⣿⣿⣏⣀⣀⠀⣾⣿⣿⣿⣿⣿⣿⣿⣿⣿⣿⣿⣿⣿⣿⣿⣿⣿⣿⣿⣿⡇⠀⠀⢸⣿⣿⡇⠀⠀⠀⠀⠀⠀⠀⠀⠀⠀⠀⠀⠀⠀⠀⠀⠀⠀⠀⠀⠀⠀⠀⠘⢿⣿⣿⣿⣿⣿⣿⣿⣿⣿⣿⣿⣿⣿⡇</a:t>
            </a:r>
            <a:br/>
            <a:r>
              <a:t>⣿⣿⣿⣿⣿⣿⣿⣿⣿⣿⣿⣿⣿⣿⣿⣿⣿⣿⣿⣿⣿⣿⣿⣿⣿⣿⣿⣿⣿⣿⣿⣿⣿⣿⣿⣿⣿⣿⣿⣿⣿⣿⣿⣿⣿⠇⠀⠀⢸⣿⣿⡇⠀⠀⠀⠀⠀⠀⠀⠀⠀⠀⠀⠀⠀⠀⠀⠀⠀⠀⠀⠀⠀⠀⠀⠀⠘⣿⣿⣿⣿⣿⣿⣿⣿⣿⣿⣿⣿⣿⡇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⣿⣿⣿⣿⣿⣿⣿⣿⣿⣿⣿⣿⣿⣿⣿⣿⣿⣿⣿⣿⣿⣿⣿⣿⣿⣿⣿⣿⣿⣿⣿⣿⣿⣿⣿⣿⣿⣿⣿⣿⣿⣿⣿⣿⣿⠀⠀⠀⣿⣿⣿⣿⣆⡆⠀⠀⠀⠀⠀⠀⠀⠀⠀⠀⠀⠀⠀⠀⠀⠀⠀⠀⠀⠀⠀⠀⠀⢹⣿⣿⣿⣿⣿⣿⣿⣿⣿⣿⣿⣿⡇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⣿⣿⣿⣿⣿⣿⣿⣿⣿⣿⣿⣿⣿⣿⣿⣿⣿⣿⣿⣿⣿⣿⣿⣿⣿⣿⣿⣿⣿⣿⣿⣿⣿⣿⣿⣿⣿⣿⣿⣿⣿⣿⣿⣿⣿⠀⠀⠀⣿⣿⣿⣿⠉⠀⠀⠀⠀⠀⠀⠀⠀⠀⠀⠀⠀⠀⠀⠀⠀⠀⠀⠀⠀⠀⠀⠀⠀⢸⣿⣿⣿⣿⣿⣿⣿⣿⣿⣿⣿⣿⡇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⣿⣿⣿⣿⣿⣿⣿⣿⣿⣿⣿⣿⣿⣿⣿⣿⣿⣿⣿⣿⣿⣿⣿⣿⣿⣿⣿⣿⣿⣿⣿⣿⣿⣿⣿⣿⣿⣿⣿⣿⣿⣿⣿⣿⡏⠀⠀⢠⣿⣿⣿⣿⡇⠀⠀⠀⠀⠀⠀⠀⠀⠀⠀⠀⠀⠀⠀⠀⠀⠀⠀⠀⠀⠀⠀⠀⠀⠀⣿⣿⣿⣿⣿⣿⣿⣿⣿⣿⣿⣿⡇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⣿⣿⣿⣿⣿⣿⣿⣿⣿⣿⣿⣿⣿⣿⣿⣿⣿⣿⣿⣿⣿⣿⣿⣿⣿⣿⣿⣿⣿⣿⣿⣿⣿⣿⣿⣿⣿⣿⣿⣿⣿⣿⣿⣿⡇⠀⠀⢸⣿⣿⣿⣿⣷⠀⠀⠀⠀⠀⠀⠀⠀⠀⠀⠀⠀⠀⠀⠀⠀⠀⠀⠀⠀⠀⠀⠀⠀⠀⣿⣿⣿⣿⣿⣿⣿⣿⣿⣿⣿⣿⡇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⣿⣿⣿⣿⣿⣿⣿⣿⣿⣿⣿⣿⣿⣿⣿⣿⣿⣿⣿⣿⣿⣿⣿⣿⣿⣿⣿⣿⣿⣿⣿⠟⠉⠉⠛⠿⣿⣿⣿⣿⣿⣿⣿⣿⡇⠀⠀⢸⣿⣿⣿⣿⣿⣆⠀⠀⠀⠀⠀⠀⠀⠀⠀⠀⠀⠀⠀⠀⠀⠀⠀⠀⠀⠀⠀⠀⠀⠀⣿⣿⣿⣿⣿⣿⣿⣿⣿⣿⣿⣿⡇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⣿⣿⣿⣿⣿⣿⣿⣿⣿⣿⣿⣿⣿⣿⣿⣿⣿⣿⣿⣿⣿⣿⣿⣿⣿⣿⣿⣿⣿⣿⡟⠀⠀⠀⢠⠀⠈⠻⣿⣿⣿⣿⣿⣿⠀⠀⠀⢸⣿⣿⣿⣿⣿⣿⣛⠋⠀⠀⠀⠀⠀⠀⠀⠀⠀⠀⠀⠀⠀⠀⠀⠀⠀⠀⠀⠀⠀⢀⣿⣿⣿⣿⣿⣿⣿⣿⣿⣿⣿⣿⡇</a:t>
            </a:r>
            <a:br/>
            <a:r>
              <a:t>⣿⣿⣿⣿⣿⣿⣿⣿⣿⣿⣿⣿⣿⣿⣿⣿⣿⣿⣿⣿⣿⣿⣿⣿⣿⣿⣿⣿⣿⣿⡇⠀⠀⠀⠀⠀⠀⠀⠈⣿⣿⣿⣿⡟⠀⠀⠀⢸⣿⣿⣿⣿⣿⣿⣿⠃⠀⠀⠀⠀⠀⠀⠀⠀⠀⠀⠀⠀⠀⠀⠀⠀⠀⠀⠀⠀⠀⢸⣿⣿⣿⣿⣿⣿⣿⣿⣿⣿⣿⣿⡇</a:t>
            </a:r>
            <a:br/>
            <a:r>
              <a:t>⣿⣿⣿⣿⣿⣿⣿⣿⣿⣿⣿⣿⣿⣿⣿⣿⣿⣿⣿⣿⣿⣿⣿⣿⣿⣿⣿⣿⣿⣿⠀⠀⠀⠀⠀⠀⠀⠀⠀⠸⣿⣿⣿⡇⠀⠀⠀⣸⣿⣿⣿⣿⣿⣿⠟⠀⠀⠀⠀⠀⠀⠀⠀⠀⠀⠀⠀⠀⠀⠀⠀⠀⠀⠀⠀⠀⠀⣸⣿⣿⣿⣿⣿⣿⣿⣿⣿⣿⣿⣿⡇</a:t>
            </a:r>
            <a:br/>
            <a:r>
              <a:t>⣿⣿⣿⣿⣿⣿⣿⣿⣿⣿⣿⣿⣿⣿⣿⣿⣿⣿⣿⣿⣿⣿⣿⣿⣿⣿⣿⣿⣿⣿⣧⣀⠀⠀⠀⠀⠀⠀⠀⠀⠹⣿⣿⡇⠀⠀⠀⣿⣿⣿⣿⣿⡟⠁⠀⠀⠀⠀⠀⠀⠀⠀⠀⠀⠀⠀⠀⠀⠀⠀⠀⠀⠀⠀⠀⠀⠀⣿⣿⣿⣿⣿⣿⣿⣿⣿⣿⣿⣿⣿⡇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⣿⣿⣿⣿⣿⣿⣿⣿⣿⣿⣿⣿⣿⣿⣿⣿⣿⣿⣿⣿⣿⣿⣿⣿⣿⣿⣿⣿⣿⣿⣿⣿⣿⣶⣤⡀⠀⠀⠀⠀⠀⠙⠙⠁⠀⠀⢸⣿⣿⣿⣿⡟⠁⠀⠀⠀⠀⠀⠀⠀⠀⠀⠀⠀⠀⠀⠀⠀⠀⠀⠀⠀⠀⠀⠀⠀⢰⣿⣿⣿⣿⣿⣿⣿⣿⣿⣿⣿⣿⣿⡇</a:t>
            </a:r>
            <a:br/>
            <a:r>
              <a:t>⣿⣿⣿⣿⣿⣿⣿⣿⣿⣿⣿⣿⣿⣿⣿⣿⣿⣿⣿⣿⣿⣿⣿⣿⣿⣿⣿⣿⣿⣿⣿⣿⣿⣿⣿⠿⠂⠀⠀⠀⠀⠀⠀⠀⠀⠀⣾⡿⠿⢿⠏⠀⠀⠀⠀⠀⠀⠀⠀⠀⠀⠀⠀⠀⠀⠀⠀⠀⠀⠀⠀⠀⠀⠀⠀⠀⣼⣿⣿⣿⣿⣿⣿⣿⣿⣿⣿⣿⣿⣿⡇</a:t>
            </a:r>
            <a:br/>
            <a:r>
              <a:t>⣿⣿⣿⣿⣿⣿⣿⣿⣿⣿⣿⣿⣿⣿⣿⣿⣿⣿⣿⣿⣿⣿⣿⣿⣿⣿⣿⣿⣿⣿⣿⣿⣿⡿⠁⠀⠀⠀⠀⠀⠀⠀⠀⠀⠀⢀⡟⠀⠀⠀⠀⠀⠀⠀⠀⠀⠀⠀⠀⠀⠀⠀⠀⠀⠀⠀⠀⠀⠀⠀⠀⠀⠀⠀⠀⠀⣿⣿⣿⣿⣿⣿⣿⣿⣿⣿⣿⣿⣿⣿⡇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⣿⣿⣿⣿⣿⣿⣿⣿⣿⣿⣿⣿⣿⣿⣿⣿⣿⣿⣿⣿⣿⣿⣿⣿⣿⣿⣿⣿⣿⣿⣿⣿⣿⠃⠀⠀⠀⠀⠀⠀⠀⠀⠀⠀⠀⠸⠁⠀⠀⠀⠀⠀⠀⠀⠀⠀⠀⠀⠀⠀⠀⠀⠀⠀⠀⠀⠀⠀⠀⠀⠀⠀⠀⠀⠀⠀⢹⣿⣿⣿⣿⣿⣿⣿⣿⣿⣿⣿⣿⣿⡇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⣿⣿⣿⣿⣿⣿⣿⣿⣿⣿⣿⣿⣿⣿⣿⣿⣿⣿⣿⣿⣿⣿⣿⣿⣿⣿⣿⣿⣿⣿⣿⣿⡗⠀⠀⠀⠀⠀⠀⠀⠀⠀⠀⠀⠀⠀⠀⠀⠀⠀⠀⠀⠀⠀⠀⠀⠀⠀⠀⠀⠀⠀⠀⠀⠀⠀⠀⠀⠀⠀⠀⠀⠀⠀⠀⠀⠈⣿⣿⣿⣿⣿⣿⣿⣿⣿⣿⣿⣿⣿⡇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⣿⣿⣿⣿⣿⣿⣿⣿⣿⣿⣿⣿⣿⣿⣿⣿⣿⣿⣿⣿⣿⣿⣿⣿⣿⣿⣿⣿⣿⣿⣿⣿⣿⣿⡄⠀⠀⠀⠀⠀⠀⠀⠀⠀⠀⠀⠀⠀⠀⡄⠀⠀⠀⠀⠀⠀⠀⠀⠀⠀⠀⠀⠀⠀⠀⠀⠀⠀⠀⠀⠀⠀⠀⠀⠀⠀⠀⠀⣿⣿⣿⣿⣿⣿⣿⣿⣿⣿⣿⣿⡇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⣿⣿⣿⣿⣿⣿⣿⣿⣿⣿⣿⣿⣿⣿⣿⣿⣿⣿⣿⣿⣿⣿⣿⣿⣿⣿⣿⣿⣿⣿⣿⣿⣿⣿⣷⠀⠀⠀⠀⠀⠀⠀⠀⠀⠀⠀⠀⠀⣼⣿⡀⠀⠀⠀⠀⠀⠀⠀⠀⠀⠀⠀⠀⠀⠀⠀⠀⠀⠀⠀⠀⠀⠀⠀⠀⠀⠀⠀⣿⣿⣿⣿⣿⣿⣿⣿⣿⣿⣿⣿⡇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⣿⣿⣿⣿⣿⣿⣿⣿⣿⣿⣿⣿⣿⣿⣿⣿⣿⣿⣿⣿⣿⣿⣿⣿⣿⣿⣿⣿⣿⣿⣿⣿⣿⣿⣿⣧⠀⠀⠀⠀⠀⠀⠀⠀⠀⠀⠀⣰⣿⣿⡇⠀⠀⠀⠀⠀⠀⠀⠀⠀⠀⠀⠀⠀⠀⠀⠀⠀⠀⠀⠀⠀⠀⠀⠀⠀⠀⠀⣿⣿⣿⣿⣿⣿⣿⣿⣿⣿⣿⣿⡇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⣿⣿⣿⣿⣿⣿⣿⣿⣿⣿⣿⣿⣿⣿⣿⣿⣿⣿⣿⣿⣿⣿⣿⣿⣿⣿⣿⣿⣿⣿⣿⣿⣿⣿⣿⣿⣇⠀⠀⠀⠀⠀⠀⠀⠀⠀⠰⠿⠿⠿⠇⠀⠀⠀⠀⠀⠀⠀⠀⠀⠀⠀⠀⠀⠀⠀⠀⠀⠀⠀⠀⠀⠀⠀⠀⠀⠀⠀⢸⣿⣿⣿⣿⣿⣿⣿⣿⣿⣿⣿⡇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⣿⣿⣿⣿⣿⣿⣿⣿⣿⣿⣿⣿⣿⣿⣿⣿⣿⣿⣿⣿⣿⣿⣿⣿⣿⣿⣿⣿⣿⣿⣿⣿⣿⣿⣿⣿⣿⣿⣿⣿⣿⣿⣿⣿⣿⣿⣿⣿⣿⣿⣿⣿⣿⣿⣿⣿⠿⠛⠉⠁⠀⠀⠈⠉⠉⠉⠉⠛⠛⠿⣿⣿⣿⣿⣿⣿⣿⣿⣿⣿⣿⣿⣿⣿⣿⣿⣿⣿⣿⣿⡇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⣿⣿⣿⣿⣿⣿⣿⣿⣿⣿⣿⣿⣿⣿⣿⣿⣿⣿⣿⣿⣿⣿⣿⣿⣿⣿⣿⣿⣿⣿⣿⣿⣿⣿⣿⣿⣿⣿⣿⣿⣿⣿⣿⣿⣿⣿⣿⣿⣿⣿⣿⣿⣿⣿⠟⠁⠀⠀⠀⠀⠀⠀⠀⠀⠀⠀⠀⠀⠀⠀⠀⠙⠻⣿⣿⣿⣿⣿⣿⣿⣿⣿⣿⣿⣿⣿⣿⣿⣿⣿⡇</a:t>
            </a:r>
            <a:br/>
            <a:r>
              <a:t>⣿⣿⣿⣿⣿⣿⣿⣿⣿⣿⣿⣿⣿⣿⣿⣿⣿⣿⣿⣿⣿⣿⡿⠙⢿⣿⣿⣿⣿⣿⣿⣿⣿⣿⣿⣿⣿⣿⣿⣿⣿⣿⣿⣿⣿⠋⠀⠀⠉⢿⣿⣿⠟⠁⠀⠀⠀⠀⠀⠀⠀⠀⠀⠀⠀⠀⠀⠀⠀⠀⠀⠀⠀⠘⢿⣿⣿⣿⣿⣿⣿⣿⣿⣿⣿⣿⣿⣿⣿⣿⡇</a:t>
            </a:r>
            <a:br/>
            <a:r>
              <a:t>⣿⣿⣿⣿⣿⣿⣿⣿⣿⣿⣿⣿⣿⣿⣿⣿⣿⣿⣿⣿⡋⠉⠃⠀⠈⢉⣿⣿⣿⣿⣿⣿⣿⣿⣿⣿⣿⣿⣿⣿⣿⣿⣿⣿⣿⡄⠀⠀⠀⣿⡿⣋⠀⠀⠀⠀⠀⠀⠀⠀⠀⠀⠀⠀⠀⠀⠀⠀⠀⠀⠀⠀⠀⠀⠈⣿⣿⣿⣿⣿⣿⣿⣿⣿⣿⣿⣿⣿⣿⣿⡇</a:t>
            </a:r>
            <a:br/>
            <a:r>
              <a:t>⣿⣿⣿⣿⣿⣿⣿⣿⣿⣿⣿⣿⣿⣿⣿⣿⣿⣿⣿⣿⣿⣷⠀⠀⠀⣭⣿⣿⣿⣿⣿⣿⣿⣿⣿⣿⣿⣿⣿⣿⣿⣿⣿⣿⣿⡇⠀⠀⢸⣿⣿⠇⠀⠀⠀⠀⠀⠀⠀⠀⠀⠀⠀⠀⠀⠀⠀⠀⠀⠀⠀⠀⠀⠀⠀⠘⣿⣿⣿⣿⣿⣿⣿⣿⣿⣿⣿⣿⣿⣿⡇</a:t>
            </a:r>
            <a:br/>
            <a:r>
              <a:t>⣿⣿⣿⣿⣿⣿⣿⣿⣿⣿⣿⣿⣿⣿⣿⣿⣿⣿⣿⣿⣿⣿⣶⣾⣦⣿⣿⣿⣿⣿⣿⣿⣿⣿⣿⣿⣿⣿⣿⣿⣿⣿⣿⣿⣿⠁⠀⠀⣸⣿⣿⡇⠀⠀⠀⠀⠀⠀⠀⠀⠀⠀⠀⠀⠀⠀⠀⠀⠀⠀⠀⠀⠀⠀⠀⠀⠸⣿⣿⣿⣿⣿⣿⣿⣿⣿⣿⣿⣿⣿⡇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⣿⣿⣿⣿⣿⣿⣿⣿⣿⣿⣿⣿⣿⣿⣿⣿⣿⣿⣿⣿⣿⣿⣿⣿⣿⣿⣿⣿⣿⣿⣿⣿⣿⣿⣿⣿⣿⣿⣿⣿⣿⣿⣿⣿⣿⠀⠀⠀⣿⣿⣿⣷⣆⡄⠀⠀⠀⠀⠀⠀⠀⠀⠀⠀⠀⠀⠀⠀⠀⠀⠀⠀⠀⠀⠀⠀⠀⢻⣿⣿⣿⣿⣿⣿⣿⣿⣿⣿⣿⣿⡇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⣿⣿⣿⣿⣿⣿⣿⣿⣿⣿⣿⣿⣿⣿⣿⣿⣿⣿⣿⣿⣿⣿⣿⣿⣿⣿⣿⣿⣿⣿⣿⣿⣿⣿⣿⣿⣿⣿⣿⣿⣿⣿⣿⣿⣿⠀⠀⠀⣿⣿⣿⣿⠉⠀⠀⠀⠀⠀⠀⠀⠀⠀⠀⠀⠀⠀⠀⠀⠀⠀⠀⠀⠀⠀⠀⠀⠀⢸⣿⣿⣿⣿⣿⣿⣿⣿⣿⣿⣿⣿⡇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⣿⣿⣿⣿⣿⣿⣿⣿⣿⣿⣿⣿⣿⣿⣿⣿⣿⣿⣿⣿⣿⣿⣿⣿⣿⣿⣿⣿⣿⣿⣿⣿⣿⣿⣿⣿⣿⣿⣿⣿⣿⣿⣿⣿⡇⠀⠀⢰⣿⣿⣿⣿⡇⠀⠀⠀⠀⠀⠀⠀⠀⠀⠀⠀⠀⠀⠀⠀⠀⠀⠀⠀⠀⠀⠀⠀⠀⠈⣿⣿⣿⣿⣿⣿⣿⣿⣿⣿⣿⣿⡇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⣿⣿⣿⣿⣿⣿⣿⣿⣿⣿⣿⣿⣿⣿⣿⣿⣿⣿⣿⣿⣿⣿⣿⣿⣿⣿⣿⣿⣿⣿⣿⣿⣿⣿⣿⣿⣿⣿⣿⣿⣿⣿⣿⣿⡇⠀⠀⢸⣿⣿⣿⣿⣷⠀⠀⠀⠀⠀⠀⠀⠀⠀⠀⠀⠀⠀⠀⠀⠀⠀⠀⠀⠀⠀⠀⠀⠀⠀⣿⣿⣿⣿⣿⣿⣿⣿⣿⣿⣿⣿⡇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⣿⣿⣿⣿⣿⣿⣿⣿⣿⣿⣿⣿⣿⣿⣿⣿⣿⣿⣿⣿⣿⣿⣿⣿⣿⣿⣿⣿⣿⣿⠟⠉⠙⠛⠿⣿⣿⣿⣿⣿⣿⣿⣿⣿⠇⠀⠀⢸⣿⣿⣿⣿⣿⣄⠀⠀⠀⠀⠀⠀⠀⠀⠀⠀⠀⠀⠀⠀⠀⠀⠀⠀⠀⠀⠀⠀⠀⠀⣿⣿⣿⣿⣿⣿⣿⣿⣿⣿⣿⣿⡇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⣿⣿⣿⣿⣿⣿⣿⣿⣿⣿⣿⣿⣿⣿⣿⣿⣿⣿⣿⣿⣿⣿⣿⣿⣿⣿⣿⣿⣿⡏⠀⠀⠀⠀⠀⠈⠻⣿⣿⣿⣿⣿⣿⣿⠀⠀⠀⢸⣿⣿⣿⣿⣿⣿⣛⠏⠀⠀⠀⠀⠀⠀⠀⠀⠀⠀⠀⠀⠀⠀⠀⠀⠀⠀⠀⠀⠀⢰⣿⣿⣿⣿⣿⣿⣿⣿⣿⣿⣿⣿⡇</a:t>
            </a:r>
            <a:br/>
            <a:r>
              <a:t>⣿⣿⣿⣿⣿⣿⣿⣿⣿⣿⣿⣿⣿⣿⣿⣿⣿⣿⣿⣿⣿⣿⣿⣿⣿⣿⣿⣿⣿⡇⠀⠀⠀⠀⠀⠀⠀⠈⣿⣿⣿⣿⣿⡿⠀⠀⠀⢸⣿⣿⣿⣿⣿⣿⣿⠁⠀⠀⠀⠀⠀⠀⠀⠀⠀⠀⠀⠀⠀⠀⠀⠀⠀⠀⠀⠀⠀⢸⣿⣿⣿⣿⣿⣿⣿⣿⣿⣿⣿⣿⡇</a:t>
            </a:r>
            <a:br/>
            <a:r>
              <a:t>⣿⣿⣿⣿⣿⣿⣿⣿⣿⣿⣿⣿⣿⣿⣿⣿⣿⣿⣿⣿⣿⣿⣿⣿⣿⣿⣿⣿⣿⠁⠀⠀⠀⠀⠀⠀⠀⠀⠸⣿⣿⣿⣿⡇⠀⠀⠀⣸⣿⣿⣿⣿⣿⣿⠏⠀⠀⠀⠀⠀⠀⠀⠀⠀⠀⠀⠀⠀⠀⠀⠀⠀⠀⠀⠀⠀⠀⣾⣿⣿⣿⣿⣿⣿⣿⣿⣿⣿⣿⣿⡇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⣿⣿⣿⣿⣿⣿⣿⣿⣿⣿⣿⣿⣿⣿⣿⣿⣿⣿⣿⣿⣿⣿⣿⣿⣿⣿⣿⣿⣿⣧⣀⠀⠀⠀⠀⠀⠀⠀⠀⠙⣿⣿⣿⡇⠀⠀⠀⣿⣿⣿⣿⣿⡟⠁⠀⠀⠀⠀⠀⠀⠀⠀⠀⠀⠀⠀⠀⠀⠀⠀⠀⠀⠀⠀⠀⠀⠀⣿⣿⣿⣿⣿⣿⣿⣿⣿⣿⣿⣿⣿⡇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⣿⣿⣿⣿⣿⣿⣿⣿⣿⣿⣿⣿⣿⣿⣿⣿⣿⣿⣿⣿⣿⣿⣿⣿⣿⣿⣿⣿⣿⣿⣿⣿⣷⣦⣄⠀⠀⠀⠀⠀⠈⠉⠉⠁⠀⠀⢸⣿⣿⣿⣿⡟⠁⠀⠀⠀⠀⠀⠀⠀⠀⠀⠀⠀⠀⠀⠀⠀⠀⠀⠀⠀⠀⠀⠀⠀⢸⣿⣿⣿⣿⣿⣿⣿⣿⣿⣿⣿⣿⣿⡇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⣿⣿⣿⣿⣿⣿⣿⣿⣿⣿⣿⣿⣿⣿⣿⣿⣿⣿⣿⣿⣿⣿⣿⣿⣿⣿⣿⣿⣿⣿⣿⣿⣿⡿⠟⠉⠀⠀⠀⠀⠀⠀⠀⠀⠀⠀⣾⠟⠛⠿⠏⠀⠀⠀⠀⠀⠀⠀⠀⠀⠀⠀⠀⠀⠀⠀⠀⠀⠀⠀⠀⠀⠀⠀⠀⠀⣾⣿⣿⣿⣿⣿⣿⣿⣿⣿⣿⣿⣿⣿⡇</a:t>
            </a:r>
            <a:br/>
            <a:r>
              <a:t>⣿⣿⣿⣿⣿⣿⣿⣿⣿⣿⣿⣿⣿⣿⣿⣿⣿⣿⣿⣿⣿⣿⣿⣿⣿⣿⣿⣿⣿⣿⣿⣿⡿⠁⠀⠀⠀⠀⠀⠀⠀⠀⠀⠀⠀⢀⠃⠀⠀⠀⠀⠀⠀⠀⠀⠀⠀⠀⠀⠀⠀⠀⠀⠀⠀⠀⠀⠀⠀⠀⠀⠀⠀⠀⠀⠀⣿⣿⣿⣿⣿⣿⣿⣿⣿⣿⣿⣿⣿⣿⡇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⣿⣿⣿⣿⣿⣿⣿⣿⣿⣿⣿⣿⣿⣿⣿⣿⣿⣿⣿⣿⣿⣿⣿⣿⣿⣿⣿⣿⣿⣿⣿⣿⠃⠀⠀⠀⠀⠀⠀⠀⠀⠀⠀⠀⠀⠸⠀⠀⠀⠀⠀⠀⠀⠀⠀⠀⠀⠀⠀⠀⠀⠀⠀⠀⠀⠀⠀⠀⠀⠀⠀⠀⠀⠀⠀⠀⢿⣿⣿⣿⣿⣿⣿⣿⣿⣿⣿⣿⣿⣿⡇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⣿⣿⣿⣿⣿⣿⣿⣿⣿⣿⣿⣿⣿⣿⣿⣿⣿⣿⣿⣿⣿⣿⣿⣿⣿⣿⣿⣿⣿⣿⣿⣿⣷⠀⠀⠀⠀⠀⠀⠀⠀⠀⠀⠀⠀⠀⠀⠀⠀⠀⠀⠀⠀⠀⠀⠀⠀⠀⠀⠀⠀⠀⠀⠀⠀⠀⠀⠀⠀⠀⠀⠀⠀⠀⠀⠀⠀⢸⣿⣿⣿⣿⣿⣿⣿⣿⣿⣿⣿⣿⡇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⣿⣿⣿⣿⣿⣿⣿⣿⣿⣿⣿⣿⣿⣿⣿⣿⣿⣿⣿⣿⣿⣿⣿⣿⣿⣿⣿⣿⣿⣿⣿⣿⣿⡆⠀⠀⠀⠀⠀⠀⠀⠀⠀⠀⠀⠀⠀⠀⣰⡄⠀⠀⠀⠀⠀⠀⠀⠀⠀⠀⠀⠀⠀⠀⠀⠀⠀⠀⠀⠀⠀⠀⠀⠀⠀⠀⠀⠈⣿⣿⣿⣿⣿⣿⣿⣿⣿⣿⣿⣿⡇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⣿⣿⣿⣿⣿⣿⣿⣿⣿⣿⣿⣿⣿⣿⣿⣿⣿⣿⣿⣿⣿⣿⣿⣿⣿⣿⣿⣿⣿⣿⣿⣿⣿⣿⡀⠀⠀⠀⠀⠀⠀⠀⠀⠀⠀⠀⠀⣰⣿⣿⡀⠀⠀⠀⠀⠀⠀⠀⠀⠀⠀⠀⠀⠀⠀⠀⠀⠀⠀⠀⠀⠀⠀⠀⠀⠀⠀⠀⣿⣿⣿⣿⣿⣿⣿⣿⣿⣿⣿⣿⡇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⣿⣿⣿⣿⣿⣿⣿⣿⣿⣿⣿⣿⣿⣿⣿⣿⣿⣿⣿⣿⣿⣿⣿⣿⣿⣿⣿⣿⣿⣿⣿⣿⣿⣿⣧⠀⠀⠀⠀⠀⠀⠀⠀⠀⠀⠀⣼⣿⣿⣿⡇⠀⠀⠀⠀⠀⠀⠀⠀⠀⠀⠀⠀⠀⠀⠀⠀⠀⠀⠀⠀⠀⠀⠀⠀⠀⠀⠀⣿⣿⣿⣿⣿⣿⣿⣿⣿⣿⣿⣿⡇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⣿⣿⣿⣿⣿⣿⣿⣿⣿⣿⣿⣿⣿⣿⣿⣿⣿⣿⣿⣿⣿⣿⣿⣿⣿⣿⣿⣿⣿⣿⣿⣿⣿⣿⣿⣧⠀⠀⠀⠀⠀⠀⠀⠀⠀⣼⣿⣿⣿⣿⡇⠀⠀⠀⠀⠀⠀⠀⠀⠀⠀⠀⠀⠀⠀⠀⠀⠀⠀⠀⠀⠀⠀⠀⠀⠀⠀⠀⣿⣿⣿⣿⣿⣿⣿⣿⣿⣿⣿⣿⡇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⣿⣿⣿⣿⣿⣿⣿⣿⣿⣿⣿⣿⣿⣿⣿⣿⣿⣿⣿⣿⣿⣿⣿⣿⣿⣿⣿⣿⣿⣿⣿⣿⣿⣿⣿⣿⣿⣿⣿⣿⣿⣿⣿⣿⣿⣿⣿⣿⣿⣿⣿⣿⣿⣿⣿⣿⠿⠛⠉⠁⠀⠉⠈⠉⠉⠉⠉⠛⠛⠿⣿⣿⣿⣿⣿⣿⣿⣿⣿⣿⣿⣿⣿⣿⣿⣿⣿⣿⣿⣿⡇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⣿⣿⣿⣿⣿⣿⣿⣿⣿⣿⣿⣿⣿⣿⣿⣿⣿⣿⣿⣿⣿⣿⣿⣿⣿⣿⣿⣿⣿⣿⣿⣿⣿⣿⣿⣿⣿⣿⣿⣿⣿⣿⣿⣿⣿⣿⣿⣿⣿⣿⣿⣿⣿⣿⠟⠁⠀⠀⠀⠀⠀⠀⠀⠀⠀⠀⠀⠀⠀⠀⠀⠙⠿⣿⣿⣿⣿⣿⣿⣿⣿⣿⣿⣿⣿⣿⣿⣿⣿⣿⡇</a:t>
            </a:r>
            <a:br/>
            <a:r>
              <a:t>⣿⣿⣿⣿⣿⣿⣿⣿⣿⣿⣿⣿⣿⣿⣿⣿⣿⣿⣿⣿⣿⣿⣿⣿⣿⣿⣿⣿⣿⣿⣿⣿⣿⣿⣿⣿⣿⣿⣿⣿⣿⣿⣿⣿⣿⠋⠉⠉⠻⣿⣿⣿⠟⠁⠀⠀⠀⠀⠀⠀⠀⠀⠀⠀⠀⠀⠀⠀⠀⠀⠀⠀⠀⠙⢿⣿⣿⣿⣿⣿⣿⣿⣿⣿⣿⣿⣿⣿⣿⣿⡇</a:t>
            </a:r>
            <a:br/>
            <a:r>
              <a:t>⣿⣿⣿⣿⣿⣿⣿⣿⣿⣿⣿⣿⣿⣿⣿⣿⣿⣿⣿⣿⣿⣿⣿⣿⡇⠈⠟⠛⣿⣿⣿⣿⣿⣿⣿⣿⣿⣿⣿⣿⣿⣿⣿⣿⣷⠀⠀⠀⢀⣿⡿⣋⠀⠀⠀⠀⠀⠀⠀⠀⠀⠀⠀⠀⠀⠀⠀⠀⠀⠀⠀⠀⠀⠀⠈⣿⣿⣿⣿⣿⣿⣿⣿⣿⣿⣿⣿⣿⣿⣿⡇</a:t>
            </a:r>
            <a:br/>
            <a:r>
              <a:t>⣿⣿⣿⣿⣿⣿⣿⣿⣿⣿⣿⣿⣿⣿⣿⣿⣿⣿⣿⣿⣿⣿⣍⡀⠀⠀⠀⣘⣿⣿⣿⣿⣿⣿⣿⣿⣿⣿⣿⣿⣿⣿⣿⣿⣿⠀⠀⠀⣸⣿⣿⠃⠀⠀⠀⠀⠀⠀⠀⠀⠀⠀⠀⠀⠀⠀⠀⠀⠀⠀⠀⠀⠀⠀⠀⠙⣿⣿⣿⣿⣿⣿⣿⣿⣿⣿⣿⣿⣿⣿⡇</a:t>
            </a:r>
            <a:br/>
            <a:r>
              <a:t>⣿⣿⣿⣿⣿⣿⣿⣿⣿⣿⣿⣿⣿⣿⣿⣿⣿⣿⣿⣿⣿⣿⣿⣿⡇⢀⣄⣸⣿⣿⣿⣿⣿⣿⣿⣿⣿⣿⣿⣿⣿⣿⣿⣿⣿⠀⠀⠀⣿⣿⣿⡇⠀⠀⠀⠀⠀⠀⠀⠀⠀⠀⠀⠀⠀⠀⠀⠀⠀⠀⠀⠀⠀⠀⠀⠀⠸⣿⣿⣿⣿⣿⣿⣿⣿⣿⣿⣿⣿⣿⡇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⣿⣿⣿⣿⣿⣿⣿⣿⣿⣿⣿⣿⣿⣿⣿⣿⣿⣿⣿⣿⣿⣿⣿⣿⣿⣿⣿⣿⣿⣿⣿⣿⣿⣿⣿⣿⣿⣿⣿⣿⣿⣿⣿⣿⡿⠀⠀⠀⣿⣿⣿⣷⣆⡄⠀⠀⠀⠀⠀⠀⠀⠀⠀⠀⠀⠀⠀⠀⠀⠀⠀⠀⠀⠀⠀⠀⠀⣿⣿⣿⣿⣿⣿⣿⣿⣿⣿⣿⣿⣿⡇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⣿⣿⣿⣿⣿⣿⣿⣿⣿⣿⣿⣿⣿⣿⣿⣿⣿⣿⣿⣿⣿⣿⣿⣿⣿⣿⣿⣿⣿⣿⣿⣿⣿⣿⣿⣿⣿⣿⣿⣿⣿⣿⣿⣿⡇⠀⠀⢰⣿⣿⣿⣿⠉⠀⠀⠀⠀⠀⠀⠀⠀⠀⠀⠀⠀⠀⠀⠀⠀⠀⠀⠀⠀⠀⠀⠀⠀⢸⣿⣿⣿⣿⣿⣿⣿⣿⣿⣿⣿⣿⡇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⣿⣿⣿⣿⣿⣿⣿⣿⣿⣿⣿⣿⣿⣿⣿⣿⣿⣿⣿⣿⣿⣿⣿⣿⣿⣿⣿⣿⣿⣿⣿⣿⣿⣿⣿⣿⣿⣿⣿⣿⣿⣿⣿⣿⡇⠀⠀⢸⣿⣿⣿⣿⡇⠀⠀⠀⠀⠀⠀⠀⠀⠀⠀⠀⠀⠀⠀⠀⠀⠀⠀⠀⠀⠀⠀⠀⠀⢸⣿⣿⣿⣿⣿⣿⣿⣿⣿⣿⣿⣿⡇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⣿⣿⣿⣿⣿⣿⣿⣿⣿⣿⣿⣿⣿⣿⣿⣿⣿⣿⣿⣿⣿⣿⣿⣿⣿⣿⣿⣿⣿⣿⣿⣿⣿⣿⣿⣿⣿⣿⣿⣿⣿⣿⣿⣿⡇⠀⠀⢸⣿⣿⣿⣿⣷⠀⠀⠀⠀⠀⠀⠀⠀⠀⠀⠀⠀⠀⠀⠀⠀⠀⠀⠀⠀⠀⠀⠀⠀⢸⣿⣿⣿⣿⣿⣿⣿⣿⣿⣿⣿⣿⡇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⣿⣿⣿⣿⣿⣿⣿⣿⣿⣿⣿⣿⣿⣿⣿⣿⣿⣿⣿⣿⣿⣿⣿⣿⣿⣿⣿⣿⠟⠉⠉⠻⢿⣿⣿⣿⣿⣿⣿⣿⣿⣿⣿⣿⠀⠀⠀⣼⣿⣿⣿⣿⣿⡄⠀⠀⠀⠀⠀⠀⠀⠀⠀⠀⠀⠀⠀⠀⠀⠀⠀⠀⠀⠀⠀⠀⠀⢸⣿⣿⣿⣿⣿⣿⣿⣿⣿⣿⣿⣿⡇</a:t>
            </a:r>
            <a:br/>
            <a:r>
              <a:t>⣿⣿⣿⣿⣿⣿⣿⣿⣿⣿⣿⣿⣿⣿⣿⣿⣿⣿⣿⣿⣿⣿⣿⣿⣿⣿⣿⡇⠀⠀⠠⠄⠀⠈⠙⢿⣿⣿⣿⣿⣿⣿⣿⣿⠀⠀⠀⣿⣿⣿⣿⣿⣿⣿⡛⠇⠀⠀⠀⠀⠀⠀⠀⠀⠀⠀⠀⠀⠀⠀⠀⠀⠀⠀⠀⠀⠀⢸⣿⣿⣿⣿⣿⣿⣿⣿⣿⣿⣿⣿⡇</a:t>
            </a:r>
            <a:br/>
            <a:r>
              <a:t>⣿⣿⣿⣿⣿⣿⣿⣿⣿⣿⣿⣿⣿⣿⣿⣿⣿⣿⣿⣿⣿⣿⣿⣿⣿⣿⣿⣇⠀⠀⠀⠀⠀⠀⠀⠈⢿⣿⣿⣿⣿⣿⣿⡟⠀⠀⠀⢿⣿⣿⣿⣿⣿⣿⣿⠀⠀⠀⠀⠀⠀⠀⠀⠀⠀⠀⠀⠀⠀⠀⠀⠀⠀⠀⠀⠀⠀⣸⣿⣿⣿⣿⣿⣿⣿⣿⣿⣿⣿⣿⡇</a:t>
            </a:r>
            <a:br/>
            <a:r>
              <a:t>⣿⣿⣿⣿⣿⣿⣿⣿⣿⣿⣿⣿⣿⣿⣿⣿⣿⣿⣿⣿⣿⣿⣿⣿⣿⣿⣿⣿⠀⠀⠀⠀⠀⠀⠀⠀⠈⢿⣿⣿⣿⣿⣿⡃⠀⠀⠀⣸⣿⣿⣿⣿⣿⣿⠏⠀⠀⠀⠀⠀⠀⠀⠀⠀⠀⠀⠀⠀⠀⠀⠀⠀⠀⠀⠀⠀⠀⣿⣿⣿⣿⣿⣿⣿⣿⣿⣿⣿⣿⣿⡇</a:t>
            </a:r>
            <a:br/>
            <a:r>
              <a:t>⣿⣿⣿⣿⣿⣿⣿⣿⣿⣿⣿⣿⣿⣿⣿⣿⣿⣿⣿⣿⣿⣿⣿⣿⣿⣿⣿⣿⣦⣀⡀⠀⠀⠀⠀⠀⠀⠀⠻⠿⠿⣿⣿⠇⠀⠀⢀⣿⣿⣿⣿⣿⡏⠁⠀⠀⠀⠀⠀⠀⠀⠀⠀⠀⠀⠀⠀⠀⠀⠀⠀⠀⠀⠀⠀⠀⢠⣿⣿⣿⣿⣿⣿⣿⣿⣿⣿⣿⣿⣿⡇</a:t>
            </a:r>
            <a:br/>
            <a:r>
              <a:t>⣿⣿⣿⣿⣿⣿⣿⣿⣿⣿⣿⣿⣿⣿⣿⣿⣿⣿⣿⣿⣿⣿⣿⣿⣿⣿⣿⣿⣿⣿⣿⣿⣶⣦⡀⠀⠀⠀⠀⠀⠀⠘⣿⠀⠀⠀⢸⣿⣿⣿⣿⡟⠀⠀⠀⠀⠀⠀⠀⠀⠀⠀⠀⠀⠀⠀⠀⠀⠀⠀⠀⠀⠀⠀⠀⠀⣸⣿⣿⣿⣿⣿⣿⣿⣿⣿⣿⣿⣿⣿⡇</a:t>
            </a:r>
            <a:br/>
            <a:r>
              <a:t>⣿⣿⣿⣿⣿⣿⣿⣿⣿⣿⣿⣿⣿⣿⣿⣿⣿⣿⣿⣿⣿⣿⣿⣿⣿⣿⣿⣿⣿⣿⣿⣿⠟⠉⠀⠀⠀⠀⠀⠀⠀⠀⠹⠀⠀⠀⡞⠉⠉⠛⠋⠀⠀⠀⠀⠀⠀⠀⠀⠀⠀⠀⠀⠀⠀⠀⠀⠀⠀⠀⠀⠀⠀⠀⠀⠀⣿⣿⣿⣿⣿⣿⣿⣿⣿⣿⣿⣿⣿⣿⡇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⣿⣿⣿⣿⣿⣿⣿⣿⣿⣿⣿⣿⣿⣿⣿⣿⣿⣿⣿⣿⣿⣿⣿⣿⣿⣿⣿⣿⣿⣿⣿⠃⠀⠀⠀⠀⠀⠀⠀⠀⠀⠀⠀⠀⠀⠀⠀⠀⠀⠀⠀⠀⠀⠀⠀⠀⠀⠀⠀⠀⠀⠀⠀⠀⠀⠀⠀⠀⠀⠀⠀⠀⠀⠀⠀⠐⣿⣿⣿⣿⣿⣿⣿⣿⣿⣿⣿⣿⣿⣿⡇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⣿⣿⣿⣿⣿⣿⣿⣿⣿⣿⣿⣿⣿⣿⣿⣿⣿⣿⣿⣿⣿⣿⣿⣿⣿⣿⣿⣿⣿⣿⠁⠀⠀⠀⠀⠀⠀⠀⠀⠀⠀⠀⠀⠀⠀⠀⠀⠀⠀⠀⠀⠀⠀⠀⠀⠀⠀⠀⠀⠀⠀⠀⠀⠀⠀⠀⠀⠀⠀⠀⠀⠀⠀⠀⠀⠀⢻⣿⣿⣿⣿⣿⣿⣿⣿⣿⣿⣿⣿⣿⡇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⣿⣿⣿⣿⣿⣿⣿⣿⣿⣿⣿⣿⣿⣿⣿⣿⣿⣿⣿⣿⣿⣿⣿⣿⣿⣿⣿⣿⣿⣿⡆⠀⠀⠀⠀⠀⠀⠀⠀⠀⠀⠀⠀⠀⠀⠀⠀⠀⠀⠀⠀⠀⠀⠀⠀⠀⠀⠀⠀⠀⠀⠀⠀⠀⠀⠀⠀⠀⠀⠀⠀⠀⠀⠀⠀⠀⠘⣿⣿⣿⣿⣿⣿⣿⣿⣿⣿⣿⣿⣿⡇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⣿⣿⣿⣿⣿⣿⣿⣿⣿⣿⣿⣿⣿⣿⣿⣿⣿⣿⣿⣿⣿⣿⣿⣿⣿⣿⣿⣿⣿⣿⣇⠀⠀⠀⠀⠀⠀⠀⠀⠀⠀⠀⠀⠀⠀⠀⠀⠀⠀⠀⠀⠀⠀⠀⠀⠀⠀⠀⠀⠀⠀⠀⠀⠀⠀⠀⠀⠀⠀⠀⠀⠀⠀⠀⠀⠀⠀⣿⣿⣿⣿⣿⣿⣿⣿⣿⣿⣿⣿⣿⡇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⣿⣿⣿⣿⣿⣿⣿⣿⣿⣿⣿⣿⣿⣿⣿⣿⣿⣿⣿⣿⣿⣿⣿⣿⣿⣿⣿⣿⣿⣿⣿⡀⠀⠀⠀⠀⠀⠀⠀⠀⠀⠀⠀⠀⠀⠀⠀⢀⡀⠀⠀⠀⠀⠀⠀⠀⠀⠀⠀⠀⠀⠀⠀⠀⠀⠀⠀⠀⠀⠀⠀⠀⠀⠀⠀⠀⠀⢹⣿⣿⣿⣿⣿⣿⣿⣿⣿⣿⣿⣿⡇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⣿⣿⣿⣿⣿⣿⣿⣿⣿⣿⣿⣿⣿⣿⣿⣿⣿⣿⣿⣿⣿⣿⣿⣿⣿⣿⣿⣿⣿⣿⣿⣇⠀⠀⠀⠀⠀⠀⠀⠀⠀⠀⠀⠀⠀⠀⢠⣾⣷⡄⠀⠀⠀⠀⠀⠀⠀⠀⠀⠀⠀⠀⠀⠀⠀⠀⠀⠀⠀⠀⠀⠀⠀⠀⠀⠀⠀⢸⣿⣿⣿⣿⣿⣿⣿⣿⣿⣿⣿⣿⡇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⣿⣿⣿⣿⣿⣿⣿⣿⣿⣿⣿⣿⣿⣿⣿⣿⣿⣿⣿⣿⣿⣿⣿⣿⣿⣿⣿⣿⣿⣿⣿⣿⡀⠀⠀⠀⠀⠀⠀⠀⠀⠀⠀⠀⠀⢠⣿⣿⣿⣿⡀⠀⠀⠀⠀⠀⠀⠀⠀⠀⠀⠀⠀⠀⠀⠀⠀⠀⠀⠀⠀⠀⠀⠀⠀⠀⠀⢸⣿⣿⣿⣿⣿⣿⣿⣿⣿⣿⣿⣿⡇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⣿⣿⣿⣿⣿⣿⣿⣿⣿⣿⣿⣿⣿⣿⣿⣿⣿⣿⣿⣿⣿⣿⣿⣿⣿⣿⣿⣿⣿⣿⣿⣿⣷⡀⠀⠀⠀⠀⠀⠀⠀⠀⠀⠀⣰⣿⣿⣿⣿⣿⡇⠀⠀⠀⠀⠀⠀⠀⠀⠀⠀⠀⠀⠀⠀⠀⠀⠀⠀⠀⠀⠀⠀⠀⠀⠀⠀⠀⣿⣿⣿⣿⣿⣿⣿⣿⣿⣿⣿⣿⡇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⣿⣿⣿⣿⣿⣿⣿⣿⣿⣿⣿⣿⣿⣿⣿⣿⣿⣿⣿⣿⣿⣿⣿⣿⣿⣿⣿⣿⣿⣿⣿⣿⣿⣷⡄⠀⠀⠀⠀⠀⠀⠀⠀⢰⣿⣿⣿⣿⣿⣿⡇⠀⠀⠀⠀⠀⠀⠀⠀⠀⠀⠀⠀⠀⠀⠀⠀⠀⠀⠀⠀⠀⠀⠀⠀⠀⠀⠀⣿⣿⣿⣿⣿⣿⣿⣿⣿⣿⣿⣿⡇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⣿⣿⣿⣿⣿⣿⣿⣿⣿⣿⣿⣿⣿⣿⣿⣿⣿⣿⣿⣿⣿⣿⣿⣿⣿⣿⣿⣿⣿⣿⣿⣿⣿⣿⣿⣿⣿⣿⣿⣿⣿⣿⣿⣿⣿⣿⣿⣿⣿⣿⣿⣿⣿⣿⣿⣿⠿⠛⠉⠁⠀⠉⠈⠉⠉⠉⠉⠛⠻⠿⣿⣿⣿⣿⣿⣿⣿⣿⣿⣿⣿⣿⣿⣿⣿⣿⣿⣿⣿⣿⡇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⣿⣿⣿⣿⣿⣿⣿⣿⣿⣿⣿⣿⣿⣿⣿⣿⣿⣿⣿⣿⣿⣿⣿⣿⣿⣿⣿⣿⣿⣿⣿⣿⣿⣿⣿⣿⣿⣿⣿⣿⣿⣿⣿⣿⣿⣿⣿⣿⣿⣿⣿⣿⣿⣿⠟⠁⠀⠀⠀⠀⠀⠀⠀⠀⠀⠀⠀⠀⠀⠀⠀⠙⠿⣿⣿⣿⣿⣿⣿⣿⣿⣿⣿⣿⣿⣿⣿⣿⣿⣿⡇</a:t>
            </a:r>
            <a:br/>
            <a:r>
              <a:t>⣿⣿⣿⣿⣿⣿⣿⣿⣿⣿⣿⣿⣿⣿⣿⣿⣿⣿⣿⣿⣿⣿⣿⣿⣿⣿⣿⣿⣿⣿⣿⣿⣿⣿⣿⣿⣿⣿⣿⣿⣿⣿⣿⣿⡿⠉⠉⠉⢻⣿⣿⣿⠟⠁⠀⠀⠀⠀⠀⠀⠀⠀⠀⠀⠀⠀⠀⠀⠀⠀⠀⠀⠀⠙⣿⣿⣿⣿⣿⣿⣿⣿⣿⣿⣿⣿⣿⣿⣿⣿⡇</a:t>
            </a:r>
            <a:br/>
            <a:r>
              <a:t>⣿⣿⣿⣿⣿⣿⣿⣿⣿⣿⣿⣿⣿⣿⣿⣿⣿⣿⣿⣿⣿⣿⣿⣿⣿⠈⠻⠟⢻⣿⣿⣿⣿⣿⣿⣿⣿⣿⣿⣿⣿⣿⣿⣿⣇⠀⠀⠀⢰⣿⡿⣋⠀⠀⠀⠀⠀⠀⠀⠀⠀⠀⠀⠀⠀⠀⠀⠀⠀⠀⠀⠀⠀⠀⠘⣿⣿⣿⣿⣿⣿⣿⣿⣿⣿⣿⣿⣿⣿⣿⡇</a:t>
            </a:r>
            <a:br/>
            <a:r>
              <a:t>⣿⣿⣿⣿⣿⣿⣿⣿⣿⣿⣿⣿⣿⣿⣿⣿⣿⣿⣿⣿⣿⣿⣿⠛⠉⠀⠀⠀⠚⣿⣿⣿⣿⣿⣿⣿⣿⣿⣿⣿⣿⣿⣿⣿⣿⠀⠀⠀⣼⣿⣿⠃⠀⠀⠀⠀⠀⠀⠀⠀⠀⠀⠀⠀⠀⠀⠀⠀⠀⠀⠀⠀⠀⠀⠀⠙⣿⣿⣿⣿⣿⣿⣿⣿⣿⣿⣿⣿⣿⣿⡇</a:t>
            </a:r>
            <a:br/>
            <a:r>
              <a:t>⣿⣿⣿⣿⣿⣿⣿⣿⣿⣿⣿⣿⣿⣿⣿⣿⣿⣿⣿⣿⣿⣿⣿⣿⣷⡆⢀⣄⣹⣿⣿⣿⣿⣿⣿⣿⣿⣿⣿⣿⣿⣿⣿⣿⣿⠀⠀⠀⣿⣿⣿⡇⠀⠀⠀⠀⠀⠀⠀⠀⠀⠀⠀⠀⠀⠀⠀⠀⠀⠀⠀⠀⠀⠀⠀⠀⢹⣿⣿⣿⣿⣿⣿⣿⣿⣿⣿⣿⣿⣿⡇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⣿⣿⣿⣿⣿⣿⣿⣿⣿⣿⣿⣿⣿⣿⣿⣿⣿⣿⣿⣿⣿⣿⣿⣿⣿⣿⣿⣿⣿⣿⣿⣿⣿⣿⣿⣿⣿⣿⣿⣿⣿⣿⣿⣿⡇⠀⠀⢠⣿⣿⣿⣷⣄⡄⠀⠀⠀⠀⠀⠀⠀⠀⠀⠀⠀⠀⠀⠀⠀⠀⠀⠀⠀⠀⠀⠀⠀⣿⣿⣿⣿⣿⣿⣿⣿⣿⣿⣿⣿⣿⡇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⣿⣿⣿⣿⣿⣿⣿⣿⣿⣿⣿⣿⣿⣿⣿⣿⣿⣿⣿⣿⣿⣿⣿⣿⣿⣿⣿⣿⣿⣿⣿⣿⣿⣿⣿⣿⣿⣿⣿⣿⣿⣿⣿⣿⡇⠀⠀⢸⣿⣿⣿⣿⠉⠀⠀⠀⠀⠀⠀⠀⠀⠀⠀⠀⠀⠀⠀⠀⠀⠀⠀⠀⠀⠀⠀⠀⠀⢸⣿⣿⣿⣿⣿⣿⣿⣿⣿⣿⣿⣿⡇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⣿⣿⣿⣿⣿⣿⣿⣿⣿⣿⣿⣿⣿⣿⣿⣿⣿⣿⣿⣿⣿⣿⣿⣿⣿⣿⣿⣿⣿⣿⣿⣿⣿⣿⣿⣿⣿⣿⣿⣿⣿⣿⣿⣿⡇⠀⠀⢸⣿⣿⣿⣿⡇⠀⠀⠀⠀⠀⠀⠀⠀⠀⠀⠀⠀⠀⠀⠀⠀⠀⠀⠀⠀⠀⠀⠀⠀⢸⣿⣿⣿⣿⣿⣿⣿⣿⣿⣿⣿⣿⡇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⣿⣿⣿⣿⣿⣿⣿⣿⣿⣿⣿⣿⣿⣿⣿⣿⣿⣿⣿⣿⣿⣿⣿⣿⣿⣿⣿⣿⣿⣿⣿⣿⣿⣿⣿⣿⣿⣿⣿⣿⣿⣿⣿⣿⠁⠀⠀⣸⣿⣿⣿⣿⣧⠀⠀⠀⠀⠀⠀⠀⠀⠀⠀⠀⠀⠀⠀⠀⠀⠀⠀⠀⠀⠀⠀⠀⠀⢸⣿⣿⣿⣿⣿⣿⣿⣿⣿⣿⣿⣿⡇</a:t>
            </a:r>
            <a:br/>
            <a:r>
              <a:t>⣿⣿⣿⣿⣿⣿⣿⣿⣿⣿⣿⣿⣿⣿⣿⣿⣿⣿⣿⣿⣿⣿⣿⣿⣿⣿⣿⠋⠀⠀⠹⢿⣿⣿⣿⣿⣿⣿⣿⣿⣿⣿⣿⣿⠀⠀⠀⣿⣿⣿⣿⣿⣿⡀⠀⠀⠀⠀⠀⠀⠀⠀⠀⠀⠀⠀⠀⠀⠀⠀⠀⠀⠀⠀⠀⠀⠀⢸⣿⣿⣿⣿⣿⣿⣿⣿⣿⣿⣿⣿⡇</a:t>
            </a:r>
            <a:br/>
            <a:r>
              <a:t>⣿⣿⣿⣿⣿⣿⣿⣿⣿⣿⣿⣿⣿⣿⣿⣿⣿⣿⣿⣿⣿⣿⣿⣿⣿⣿⣇⠀⠀⠀⡀⠀⠉⠛⢿⣿⣿⣿⣿⣿⣿⣿⣿⣿⠀⠀⠀⣿⣿⣿⣿⣿⣿⣿⡛⠇⠀⠀⠀⠀⠀⠀⠀⠀⠀⠀⠀⠀⠀⠀⠀⠀⠀⠀⠀⠀⠀⢸⣿⣿⣿⣿⣿⣿⣿⣿⣿⣿⣿⣿⡇</a:t>
            </a:r>
            <a:br/>
            <a:r>
              <a:t>⣿⣿⣿⣿⣿⣿⣿⣿⣿⣿⣿⣿⣿⣿⣿⣿⣿⣿⣿⣿⣿⣿⣿⣿⣿⣿⣿⠀⠀⠀⠀⠀⠀⠀⠈⢻⣿⣿⣿⣿⣿⣿⣿⡇⠀⠀⠀⣿⣿⣿⣿⣿⣿⣿⣿⠀⠀⠀⠀⠀⠀⠀⠀⠀⠀⠀⠀⠀⠀⠀⠀⠀⠀⠀⠀⠀⠀⣼⣿⣿⣿⣿⣿⣿⣿⣿⣿⣿⣿⣿⡇</a:t>
            </a:r>
            <a:br/>
            <a:r>
              <a:t>⣿⣿⣿⣿⣿⣿⣿⣿⣿⣿⣿⣿⣿⣿⣿⣿⣿⣿⣿⣿⣿⣿⣿⣿⣿⣿⣿⡀⠀⠀⠀⠀⠀⠀⠀⠀⠻⣿⣿⣿⣿⣿⣿⠁⠀⠀⠀⣹⣿⣿⣿⣿⣿⣿⠏⠀⠀⠀⠀⠀⠀⠀⠀⠀⠀⠀⠀⠀⠀⠀⠀⠀⠀⠀⠀⠀⠀⣿⣿⣿⣿⣿⣿⣿⣿⣿⣿⣿⣿⣿⡇</a:t>
            </a:r>
            <a:br/>
            <a:r>
              <a:t>⣿⣿⣿⣿⣿⣿⣿⣿⣿⣿⣿⣿⣿⣿⣿⣿⣿⣿⣿⣿⣿⣿⣿⣿⣿⣿⣿⣷⣦⣤⣀⡀⠀⠀⠀⠀⠀⠙⠿⠛⢿⣿⣿⠀⠀⠀⢀⣿⣿⣿⣿⣿⡏⠁⠀⠀⠀⠀⠀⠀⠀⠀⠀⠀⠀⠀⠀⠀⠀⠀⠀⠀⠀⠀⠀⠀⢰⣿⣿⣿⣿⣿⣿⣿⣿⣿⣿⣿⣿⣿⡇</a:t>
            </a:r>
            <a:br/>
            <a:r>
              <a:t>⣿⣿⣿⣿⣿⣿⣿⣿⣿⣿⣿⣿⣿⣿⣿⣿⣿⣿⣿⣿⣿⣿⣿⣿⣿⣿⣿⣿⣿⣿⣿⣿⣷⣦⠀⠀⠀⠀⠀⠀⠀⢿⣿⠀⠀⠀⢸⣿⣿⣿⣿⡟⠀⠀⠀⠀⠀⠀⠀⠀⠀⠀⠀⠀⠀⠀⠀⠀⠀⠀⠀⠀⠀⠀⠀⠀⣼⣿⣿⣿⣿⣿⣿⣿⣿⣿⣿⣿⣿⣿⡇</a:t>
            </a:r>
            <a:br/>
            <a:r>
              <a:t>⣿⣿⣿⣿⣿⣿⣿⣿⣿⣿⣿⣿⣿⣿⣿⣿⣿⣿⣿⣿⣿⣿⣿⣿⣿⣿⣿⣿⣿⣿⣿⡟⠉⠀⠀⠀⠀⠀⠀⠀⠀⠈⣿⠀⠀⠀⠟⠁⠈⠙⠋⠀⠀⠀⠀⠀⠀⠀⠀⠀⠀⠀⠀⠀⠀⠀⠀⠀⠀⠀⠀⠀⠀⠀⠀⠀⣿⣿⣿⣿⣿⣿⣿⣿⣿⣿⣿⣿⣿⣿⡇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⣿⣿⣿⣿⣿⣿⣿⣿⣿⣿⣿⣿⣿⣿⣿⣿⣿⣿⣿⣿⣿⣿⣿⣿⣿⣿⣿⣿⣿⡿⠀⠀⠀⠀⠀⠀⠀⠀⠀⠀⠀⠀⠀⠀⠀⠀⠀⠀⠀⠀⠀⠀⠀⠀⠀⠀⠀⠀⠀⠀⠀⠀⠀⠀⠀⠀⠀⠀⠀⠀⠀⠀⠀⠀⠀⠀⣿⣿⣿⣿⣿⣿⣿⣿⣿⣿⣿⣿⣿⣿⡇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⣿⣿⣿⣿⣿⣿⣿⣿⣿⣿⣿⣿⣿⣿⣿⣿⣿⣿⣿⣿⣿⣿⣿⣿⣿⣿⣿⣿⣿⣷⠀⠀⠀⠀⠀⠀⠀⠀⠀⠀⠀⠀⠀⠀⠀⠀⠀⠀⠀⠀⠀⠀⠀⠀⠀⠀⠀⠀⠀⠀⠀⠀⠀⠀⠀⠀⠀⠀⠀⠀⠀⠀⠀⠀⠀⠀⠀⣿⣿⣿⣿⣿⣿⣿⣿⣿⣿⣿⣿⣿⡇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⣿⣿⣿⣿⣿⣿⣿⣿⣿⣿⣿⣿⣿⣿⣿⣿⣿⣿⣿⣿⣿⣿⣿⣿⣿⣿⣿⣿⣿⣿⡄⠀⠀⠀⠀⠀⠀⠀⠀⠀⠀⠀⠀⠀⠀⠀⠀⣠⡀⠀⠀⠀⠀⠀⠀⠀⠀⠀⠀⠀⠀⠀⠀⠀⠀⠀⠀⠀⠀⠀⠀⠀⠀⠀⠀⠀⠀⢿⣿⣿⣿⣿⣿⣿⣿⣿⣿⣿⣿⣿⡇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⣿⣿⣿⣿⣿⣿⣿⣿⣿⣿⣿⣿⣿⣿⣿⣿⣿⣿⣿⣿⣿⣿⣿⣿⣿⣿⣿⣿⣿⣿⣧⠀⠀⠀⠀⠀⠀⠀⠀⠀⠀⠀⠀⠀⠀⠀⣼⣿⣷⡄⠀⠀⠀⠀⠀⠀⠀⠀⠀⠀⠀⠀⠀⠀⠀⠀⠀⠀⠀⠀⠀⠀⠀⠀⠀⠀⠀⢸⣿⣿⣿⣿⣿⣿⣿⣿⣿⣿⣿⣿⡇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⣿⣿⣿⣿⣿⣿⣿⣿⣿⣿⣿⣿⣿⣿⣿⣿⣿⣿⣿⣿⣿⣿⣿⣿⣿⣿⣿⣿⣿⣿⣿⡄⠀⠀⠀⠀⠀⠀⠀⠀⠀⠀⠀⠀⢀⣾⣿⣿⣿⣿⡀⠀⠀⠀⠀⠀⠀⠀⠀⠀⠀⠀⠀⠀⠀⠀⠀⠀⠀⠀⠀⠀⠀⠀⠀⠀⠀⢸⣿⣿⣿⣿⣿⣿⣿⣿⣿⣿⣿⣿⡇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⣿⣿⣿⣿⣿⣿⣿⣿⣿⣿⣿⣿⣿⣿⣿⣿⣿⣿⣿⣿⣿⣿⣿⣿⣿⣿⣿⣿⣿⣿⣿⣿⡄⠀⠀⠀⠀⠀⠀⠀⠀⠀⠀⠀⣾⣿⣿⣿⣿⣿⡇⠀⠀⠀⠀⠀⠀⠀⠀⠀⠀⠀⠀⠀⠀⠀⠀⠀⠀⠀⠀⠀⠀⠀⠀⠀⠀⢸⣿⣿⣿⣿⣿⣿⣿⣿⣿⣿⣿⣿⡇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⣿⣿⣿⣿⣿⣿⣿⣿⣿⣿⣿⣿⣿⣿⣿⣿⣿⣿⣿⣿⣿⣿⣿⣿⣿⣿⣿⣿⣿⣿⣿⣿⣿⣆⠀⠀⠀⠀⠀⠀⠀⠀⠀⢰⣿⣿⣿⣿⣿⣿⡇⠀⠀⠀⠀⠀⠀⠀⠀⠀⠀⠀⠀⠀⠀⠀⠀⠀⠀⠀⠀⠀⠀⠀⠀⠀⠀⠈⣿⣿⣿⣿⣿⣿⣿⣿⣿⣿⣿⣿⡇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⣿⣿⣿⣿⣿⣿⣿⣿⣿⣿⣿⣿⣿⣿⣿⣿⣿⣿⣿⣿⣿⣿⣿⣿⣿⣿⣿⣿⣿⣿⣿⣿⣿⣿⣿⣿⣿⣿⣿⣿⣿⣿⣿⣿⣿⣿⣿⣿⣿⣿⣿⣿⣿⣿⣿⣿⠿⠛⠉⠁⠀⠉⠉⠉⠉⠉⠉⠛⠻⠿⣿⣿⣿⣿⣿⣿⣿⣿⣿⣿⣿⣿⣿⣿⣿⣿⣿⣿⣿⣿⡇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⣿⣿⣿⣿⣿⣿⣿⣿⣿⣿⣿⣿⣿⣿⣿⣿⣿⣿⣿⣿⣿⣿⣿⣿⣿⣿⣿⣿⣿⣿⣿⣿⣿⣿⣿⣿⣿⣿⣿⣿⣿⣿⣿⣿⣿⣿⣿⣿⣿⣿⣿⣿⣿⣿⠟⠁⠀⠀⠀⠀⠀⠀⠀⠀⠀⠀⠀⠀⠀⠀⠈⠙⢿⣿⣿⣿⣿⣿⣿⣿⣿⣿⣿⣿⣿⣿⣿⣿⣿⣿⡇</a:t>
            </a:r>
            <a:br/>
            <a:r>
              <a:t>⣿⣿⣿⣿⣿⣿⣿⣿⣿⣿⣿⣿⣿⣿⣿⣿⣿⣿⣿⣿⣿⣿⣿⣿⣿⣿⣿⣿⣿⣿⣿⣿⣿⣿⣿⣿⣿⣿⣿⣿⣿⣿⣿⣿⡟⠉⠉⠙⢿⣿⣿⣿⠟⠁⠀⠀⠀⠀⠀⠀⠀⠀⠀⠀⠀⠀⠀⠀⠀⠀⠀⠀⠀⠙⣿⣿⣿⣿⣿⣿⣿⣿⣿⣿⣿⣿⣿⣿⣿⣿⡇</a:t>
            </a:r>
            <a:br/>
            <a:r>
              <a:t>⣿⣿⣿⣿⣿⣿⣿⣿⣿⣿⣿⣿⣿⣿⣿⣿⣿⣿⣿⣿⣿⣿⣿⣿⣿⡍⠛⡿⠛⣿⣿⣿⣿⣿⣿⣿⣿⣿⣿⣿⣿⣿⣿⣿⡇⠀⠀⠀⢸⣿⡿⣃⠀⠀⠀⠀⠀⠀⠀⠀⠀⠀⠀⠀⠀⠀⠀⠀⠀⠀⠀⠀⠀⠀⠘⣿⣿⣿⣿⣿⣿⣿⣿⣿⣿⣿⣿⣿⣿⣿⡇</a:t>
            </a:r>
            <a:br/>
            <a:r>
              <a:t>⣿⣿⣿⣿⣿⣿⣿⣿⣿⣿⣿⣿⣿⣿⣿⣿⣿⣿⣿⣿⣿⣿⣿⡿⠟⠓⠀⠀⠐⣻⣿⣿⣿⣿⣿⣿⣿⣿⣿⣿⣿⣿⣿⣿⣧⠀⠀⠀⣿⣿⣿⠃⠀⠀⠀⠀⠀⠀⠀⠀⠀⠀⠀⠀⠀⠀⠀⠀⠀⠀⠀⠀⠀⠀⠀⠙⣿⣿⣿⣿⣿⣿⣿⣿⣿⣿⣿⣿⣿⣿⡇</a:t>
            </a:r>
            <a:br/>
            <a:r>
              <a:t>⣿⣿⣿⣿⣿⣿⣿⣿⣿⣿⣿⣿⣿⣿⣿⣿⣿⣿⣿⣿⣿⣿⣿⣷⣶⣶⡆⢀⣄⣹⣿⣿⣿⣿⣿⣿⣿⣿⣿⣿⣿⣿⣿⣿⡇⠀⠀⢠⣿⣿⣿⡇⠀⠀⠀⠀⠀⠀⠀⠀⠀⠀⠀⠀⠀⠀⠀⠀⠀⠀⠀⠀⠀⠀⠀⠀⢹⣿⣿⣿⣿⣿⣿⣿⣿⣿⣿⣿⣿⣿⡇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⣿⣿⣿⣿⣿⣿⣿⣿⣿⣿⣿⣿⣿⣿⣿⣿⣿⣿⣿⣿⣿⣿⣿⣿⣿⣿⣷⣿⣿⣿⣿⣿⣿⣿⣿⣿⣿⣿⣿⣿⣿⣿⣿⣿⡇⠀⠀⢸⣿⣿⣿⣷⣄⡄⠀⠀⠀⠀⠀⠀⠀⠀⠀⠀⠀⠀⠀⠀⠀⠀⠀⠀⠀⠀⠀⠀⠀⣿⣿⣿⣿⣿⣿⣿⣿⣿⣿⣿⣿⣿⡇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⣿⣿⣿⣿⣿⣿⣿⣿⣿⣿⣿⣿⣿⣿⣿⣿⣿⣿⣿⣿⣿⣿⣿⣿⣿⣿⣿⣿⣿⣿⣿⣿⣿⣿⣿⣿⣿⣿⣿⣿⣿⣿⣿⣿⡇⠀⠀⢸⣿⣿⣿⣟⠉⠀⠀⠀⠀⠀⠀⠀⠀⠀⠀⠀⠀⠀⠀⠀⠀⠀⠀⠀⠀⠀⠀⠀⠀⢹⣿⣿⣿⣿⣿⣿⣿⣿⣿⣿⣿⣿⡇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⣿⣿⣿⣿⣿⣿⣿⣿⣿⣿⣿⣿⣿⣿⣿⣿⣿⣿⣿⣿⣿⣿⣿⣿⣿⣿⣿⣿⣿⣿⣿⣿⣿⣿⣿⣿⣿⣿⣿⣿⣿⣿⣿⣿⠁⠀⠀⣼⣿⣿⣿⣿⡇⠀⠀⠀⠀⠀⠀⠀⠀⠀⠀⠀⠀⠀⠀⠀⠀⠀⠀⠀⠀⠀⠀⠀⠀⢸⣿⣿⣿⣿⣿⣿⣿⣿⣿⣿⣿⣿⡇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⣿⣿⣿⣿⣿⣿⣿⣿⣿⣿⣿⣿⣿⣿⣿⣿⣿⣿⣿⣿⣿⣿⣿⣿⣿⣿⣿⣿⣿⣿⣿⣿⣿⣿⣿⣿⣿⣿⣿⣿⣿⣿⣿⣿⠀⠀⠀⣿⣿⣿⣿⣿⣇⠀⠀⠀⠀⠀⠀⠀⠀⠀⠀⠀⠀⠀⠀⠀⠀⠀⠀⠀⠀⠀⠀⠀⠀⢸⣿⣿⣿⣿⣿⣿⣿⣿⣿⣿⣿⣿⡇</a:t>
            </a:r>
            <a:br/>
            <a:r>
              <a:t>⣿⣿⣿⣿⣿⣿⣿⣿⣿⣿⣿⣿⣿⣿⣿⣿⣿⣿⣿⣿⣿⣿⣿⣿⣿⣿⠋⠀⠀⢙⣿⣿⣿⣿⣿⣿⣿⣿⣿⣿⣿⣿⣿⣿⠀⠀⠀⣿⣿⣿⣿⣿⣿⡀⠀⠀⠀⠀⠀⠀⠀⠀⠀⠀⠀⠀⠀⠀⠀⠀⠀⠀⠀⠀⠀⠀⠀⢸⣿⣿⣿⣿⣿⣿⣿⣿⣿⣿⣿⣿⡇</a:t>
            </a:r>
            <a:br/>
            <a:r>
              <a:t>⣿⣿⣿⣿⣿⣿⣿⣿⣿⣿⣿⣿⣿⣿⣿⣿⣿⣿⣿⣿⣿⣿⣿⣿⣿⣇⠀⠀⢀⠀⠈⠙⠻⣿⣿⣿⣿⣿⣿⣿⣿⣿⣿⡟⠀⠀⠀⣿⣿⣿⣿⣿⣿⣿⡛⠇⠀⠀⠀⠀⠀⠀⠀⠀⠀⠀⠀⠀⠀⠀⠀⠀⠀⠀⠀⠀⠀⢸⣿⣿⣿⣿⣿⣿⣿⣿⣿⣿⣿⣿⡇</a:t>
            </a:r>
            <a:br/>
            <a:r>
              <a:t>⣿⣿⣿⣿⣿⣿⣿⣿⣿⣿⣿⣿⣿⣿⣿⣿⣿⣿⣿⣿⣿⣿⣿⣿⣿⣿⠀⠀⠀⠀⠀⠀⠀⠈⢻⣿⣿⣿⣿⣿⣿⣿⣿⡇⠀⠀⠀⣿⣿⣿⣿⣿⣿⣿⣿⠀⠀⠀⠀⠀⠀⠀⠀⠀⠀⠀⠀⠀⠀⠀⠀⠀⠀⠀⠀⠀⠀⣾⣿⣿⣿⣿⣿⣿⣿⣿⣿⣿⣿⣿⡇</a:t>
            </a:r>
            <a:br/>
            <a:r>
              <a:t>⣿⣿⣿⣿⣿⣿⣿⣿⣿⣿⣿⣿⣿⣿⣿⣿⣿⣿⣿⣿⣿⣿⣿⣿⣿⣿⣇⠀⠀⠀⠀⠀⠀⠀⠀⠻⣿⣿⣿⣿⣿⣿⣿⠁⠀⠀⠀⣿⣿⣿⣿⣿⣿⣿⠇⠀⠀⠀⠀⠀⠀⠀⠀⠀⠀⠀⠀⠀⠀⠀⠀⠀⠀⠀⠀⠀⠀⣿⣿⣿⣿⣿⣿⣿⣿⣿⣿⣿⣿⣿⡇</a:t>
            </a:r>
            <a:br/>
            <a:r>
              <a:t>⣿⣿⣿⣿⣿⣿⣿⣿⣿⣿⣿⣿⣿⣿⣿⣿⣿⣿⣿⣿⣿⣿⣿⣿⣿⣿⣿⣿⣶⣦⣤⣀⠀⠀⠀⠀⠈⠛⠛⠻⣿⣿⣿⠀⠀⠀⢠⣿⣿⣿⣿⣿⡏⠁⠀⠀⠀⠀⠀⠀⠀⠀⠀⠀⠀⠀⠀⠀⠀⠀⠀⠀⠀⠀⠀⠀⢸⣿⣿⣿⣿⣿⣿⣿⣿⣿⣿⣿⣿⣿⡇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⣿⣿⣿⣿⣿⣿⣿⣿⣿⣿⣿⣿⣿⣿⣿⣿⣿⣿⣿⣿⣿⣿⣿⣿⣿⣿⣿⣿⣿⣿⣿⣿⣷⠄⠀⠀⠀⠀⠀⠀⠹⣿⣿⠀⠀⠀⣸⣿⣿⣿⣿⠟⠀⠀⠀⠀⠀⠀⠀⠀⠀⠀⠀⠀⠀⠀⠀⠀⠀⠀⠀⠀⠀⠀⠀⠀⣼⣿⣿⣿⣿⣿⣿⣿⣿⣿⣿⣿⣿⣿⡇</a:t>
            </a:r>
            <a:br/>
            <a:r>
              <a:t>⣿⣿⣿⣿⣿⣿⣿⣿⣿⣿⣿⣿⣿⣿⣿⣿⣿⣿⣿⣿⣿⣿⣿⣿⣿⣿⣿⣿⣿⣿⡿⠋⠁⠀⠀⠀⠀⠀⠀⠀⠀⠹⡟⠀⠀⠀⠟⠀⠈⠙⠋⠀⠀⠀⠀⠀⠀⠀⠀⠀⠀⠀⠀⠀⠀⠀⠀⠀⠀⠀⠀⠀⠀⠀⠀⢀⣿⣿⣿⣿⣿⣿⣿⣿⣿⣿⣿⣿⣿⣿⡇</a:t>
            </a:r>
            <a:br/>
            <a:r>
              <a:t>⣿⣿⣿⣿⣿⣿⣿⣿⣿⣿⣿⣿⣿⣿⣿⣿⣿⣿⣿⣿⣿⣿⣿⣿⣿⣿⣿⣿⣿⡿⠁⠀⠀⠀⠀⠀⠀⠀⠀⠀⠀⠀⠃⠀⠀⠀⠀⠀⠀⠀⠀⠀⠀⠀⠀⠀⠀⠀⠀⠀⠀⠀⠀⠀⠀⠀⠀⠀⠀⠀⠀⠀⠀⠀⠀⢸⣿⣿⣿⣿⣿⣿⣿⣿⣿⣿⣿⣿⣿⣿⡇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⣿⣿⣿⣿⣿⣿⣿⣿⣿⣿⣿⣿⣿⣿⣿⣿⣿⣿⣿⣿⣿⣿⣿⣿⣿⣿⣿⣿⣿⡇⠀⠀⠀⠀⠀⠀⠀⠀⠀⠀⠀⠀⠀⠀⠀⠀⢀⣦⡀⠀⠀⠀⠀⠀⠀⠀⠀⠀⠀⠀⠀⠀⠀⠀⠀⠀⠀⠀⠀⠀⠀⠀⠀⠀⠀⠀⠀⣿⣿⣿⣿⣿⣿⣿⣿⣿⣿⣿⣿⣿⡇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⣿⣿⣿⣿⣿⣿⣿⣿⣿⣿⣿⣿⣿⣿⣿⣿⣿⣿⣿⣿⣿⣿⣿⣿⣿⣿⣿⣿⣿⣷⠀⠀⠀⠀⠀⠀⠀⠀⠀⠀⠀⠀⠀⠀⠀⣠⣿⣿⣷⡄⠀⠀⠀⠀⠀⠀⠀⠀⠀⠀⠀⠀⠀⠀⠀⠀⠀⠀⠀⠀⠀⠀⠀⠀⠀⠀⠀⢸⣿⣿⣿⣿⣿⣿⣿⣿⣿⣿⣿⣿⡇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⣿⣿⣿⣿⣿⣿⣿⣿⣿⣿⣿⣿⣿⣿⣿⣿⣿⣿⣿⣿⣿⣿⣿⣿⣿⣿⣿⣿⣿⣿⣇⠀⠀⠀⠀⠀⠀⠀⠀⠀⠀⠀⠀⠀⣴⣿⣿⣿⣿⣿⡀⠀⠀⠀⠀⠀⠀⠀⠀⠀⠀⠀⠀⠀⠀⠀⠀⠀⠀⠀⠀⠀⠀⠀⠀⠀⠀⢸⣿⣿⣿⣿⣿⣿⣿⣿⣿⣿⣿⣿⡇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⣿⣿⣿⣿⣿⣿⣿⣿⣿⣿⣿⣿⣿⣿⣿⣿⣿⣿⣿⣿⣿⣿⣿⣿⣿⣿⣿⣿⣿⣿⣿⣆⠀⠀⠀⠀⠀⠀⠀⠀⠀⠀⠀⠸⣿⣿⣿⣿⣿⣿⡇⠀⠀⠀⠀⠀⠀⠀⠀⠀⠀⠀⠀⠀⠀⠀⠀⠀⠀⠀⠀⠀⠀⠀⠀⠀⠀⢸⣿⣿⣿⣿⣿⣿⣿⣿⣿⣿⣿⣿⡇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⣿⣿⣿⣿⣿⣿⣿⣿⣿⣿⣿⣿⣿⣿⣿⣿⣿⣿⣿⣿⣿⣿⣿⣿⣿⣿⣿⣿⣿⣿⣿⣿⣧⡀⠀⠀⠀⠀⠀⠀⠀⠀⠀⢰⣿⣿⣿⣿⣿⣿⡇⠀⠀⠀⠀⠀⠀⠀⠀⠀⠀⠀⠀⠀⠀⠀⠀⠀⠀⠀⠀⠀⠀⠀⠀⠀⠀⢸⣿⣿⣿⣿⣿⣿⣿⣿⣿⣿⣿⣿⡇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⣿⣿⣿⣿⣿⣿⣿⣿⣿⣿⣿⣿⣿⣿⣿⣿⣿⣿⣿⣿⣿⣿⣿⣿⣿⣿⣿⣿⣿⣿⣿⣿⣿⣿⣿⣿⣿⣿⣿⣿⣿⣿⣿⣿⣿⠿⠛⠋⠉⠀⠀⠀⠀⠀⠈⠙⠻⣿⣿⣿⣿⣿⣿⣿⣿⣿⣿⣿⣿⣿⣿⣿⣿⣿⣿⣿⣿⣿⣿⣿⣿⣿⣿⣿⣿⣿⣿⣿⣿⣿⡇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⣿⣿⣿⣿⣿⣿⣿⣿⣿⣿⣿⣿⣿⣿⣿⣿⣿⣿⣿⣿⣿⣿⣿⣿⣿⣿⣿⣿⣿⣿⣿⣿⣿⣿⣿⣿⣿⣿⣿⣿⣿⣿⠟⠉⠀⠀⠀⠀⠀⠀⠀⠀⠀⠀⠀⠀⠀⠈⢿⣿⣿⣿⣿⣿⣿⣿⣿⣿⣿⣿⣿⣿⣿⣿⣿⣿⣿⣿⣿⣿⣿⣿⣿⣿⣿⣿⣿⣿⣿⣿⡇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⣿⣿⣿⣿⣿⣿⣿⣿⣿⣿⣿⣿⣿⣿⣿⣿⣿⣿⣿⣿⣿⣿⣿⣿⣿⣿⣿⣿⣿⣿⣿⣿⣿⣿⣿⣿⣿⣿⠁⠀⠀⠀⠀⠀⠀⠀⠀⠀⠀⠀⠀⠀⠀⠀⠀⠀⠀⠀⠀⠀⠉⠀⢩⣿⣿⣿⣿⣿⣿⣿⣿⣿⣿⣿⣿⣿⣿⣿⣿⣿⣿⣿⣿⣿⣿⣿⣿⣿⣿⣿⡇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⣿⣿⣿⣿⣿⣿⣿⣿⣿⣿⣿⣿⣿⣿⣿⣿⣿⣿⣿⣿⣿⣿⣿⣿⣿⣿⣿⣿⣿⣿⣿⣿⣿⣿⣿⣿⣿⣿⠀⠀⠀⠀⠀⠀⠀⠀⠀⠀⠀⠀⠀⠀⠀⠀⠀⠀⠀⠀⠀⠀⠀⣶⣬⣿⣿⣿⣿⣿⣿⣿⣿⣿⣿⣿⣿⣿⣿⣿⣿⣿⣿⣿⣿⣿⣿⣿⣿⣿⣿⣿⡇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⣿⣿⣿⣿⣿⣿⣿⣿⣿⣿⣿⣿⣿⣿⣿⣿⣿⣿⣿⣿⣿⣿⣿⣿⣿⣿⣿⣿⣿⣿⣿⣿⣿⣿⣿⣿⣿⣿⣿⣿⣿⣦⣄⠀⠀⠀⠀⠀⠀⠀⠀⠀⠀⠀⠀⠀⠀⢀⣤⣾⣿⣿⣿⣿⣿⣿⣿⣿⣿⣿⣿⣿⣿⣿⣿⣿⣿⣿⣿⣿⣿⣿⣿⣿⣿⣿⣿⣿⣿⣿⡇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⣿⣿⣿⣿⣿⣿⣿⣿⣿⣿⣿⣿⣿⣿⣿⣿⣿⣿⣿⣿⣿⣿⣿⣿⣿⣿⣿⣿⣿⣿⣿⣿⣿⣿⣿⣿⣿⣿⣿⣿⣿⣿⣿⣿⣷⣶⣤⣤⣤⣄⣀⣤⣤⣤⣤⣶⣾⣿⣿⣿⣿⣿⣿⣿⣿⣿⣿⣿⣿⣿⣿⣿⣿⣿⣿⣿⣿⣿⣿⣿⣿⣿⣿⣿⣿⣿⣿⣿⣿⣿⡇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⣿⣿⣿⣿⣿⣿⣿⣿⣿⣿⣿⣿⣿⣿⣿⣿⣿⣿⣿⣿⣿⣿⣿⣿⣿⣿⣿⣿⣿⣿⣿⣿⣿⣿⣿⣿⣿⣿⣿⣿⣿⣿⣿⣿⣿⣿⣿⣿⣿⣿⣿⣿⣿⣿⣿⣿⠟⠛⠉⠁⠀⠉⠉⠉⠉⠉⠉⠛⠻⠿⣿⣿⣿⣿⣿⣿⣿⣿⣿⣿⣿⣿⣿⣿⣿⣿⣿⣿⣿⣿⡇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⣿⣿⣿⣿⣿⣿⣿⣿⣿⣿⣿⣿⣿⣿⣿⣿⣿⣿⣿⣿⣿⣿⣿⣿⣿⣿⣿⣿⣿⣿⣿⣿⣿⣿⣿⣿⣿⣿⣿⣿⣿⣿⣿⣿⣿⣿⣿⣿⣿⣿⣿⣿⣿⡿⠋⠁⠀⠀⠀⠀⠀⠀⠀⠀⠀⠀⠀⠀⠀⠀⠈⠙⢿⣿⣿⣿⣿⣿⣿⣿⣿⣿⣿⣿⣿⣿⣿⣿⣿⣿⡇</a:t>
            </a:r>
            <a:br/>
            <a:r>
              <a:t>⣿⣿⣿⣿⣿⣿⣿⣿⣿⣿⣿⣿⣿⣿⣿⣿⣿⣿⣿⣿⣿⣿⣿⣿⣿⣿⣿⣿⣿⣿⣿⣿⣿⣿⣿⣿⣿⣿⣿⣿⣿⣿⣿⣿⠛⠉⠉⠻⣿⣿⣿⣿⠟⠁⠀⠀⠀⠀⠀⠀⠀⠀⠀⠀⠀⠀⠀⠀⠀⠀⠀⠀⠀⠙⣿⣿⣿⣿⣿⣿⣿⣿⣿⣿⣿⣿⣿⣿⣿⣿⡇</a:t>
            </a:r>
            <a:br/>
            <a:r>
              <a:t>⣿⣿⣿⣿⣿⣿⣿⣿⣿⣿⣿⣿⣿⣿⣿⣿⣿⣿⣿⣿⣿⣿⣿⣿⣿⡛⠻⡿⠛⣿⣿⣿⣿⣿⣿⣿⣿⣿⣿⣿⣿⣿⣿⣿⠀⠀⠀⠀⣿⣿⡿⡃⠀⠀⠀⠀⠀⠀⠀⠀⠀⠀⠀⠀⠀⠀⠀⠀⠀⠀⠀⠀⠀⠀⠘⣿⣿⣿⣿⣿⣿⣿⣿⣿⣿⣿⣿⣿⣿⣿⡇</a:t>
            </a:r>
            <a:br/>
            <a:r>
              <a:t>⣿⣿⣿⣿⣿⣿⣿⣿⣿⣿⣿⣿⣿⣿⣿⣿⣿⣿⣿⣿⣿⣿⣿⣿⣿⠷⠄⠀⠀⢛⣿⣿⣿⣿⣿⣿⣿⣿⣿⣿⣿⣿⣿⣿⡆⠀⠀⢰⣿⣿⣿⠃⠀⠀⠀⠀⠀⠀⠀⠀⠀⠀⠀⠀⠀⠀⠀⠀⠀⠀⠀⠀⠀⠀⠀⠹⣿⣿⣿⣿⣿⣿⣿⣿⣿⣿⣿⣿⣿⣿⡇</a:t>
            </a:r>
            <a:br/>
            <a:r>
              <a:t>⣿⣿⣿⣿⣿⣿⣿⣿⣿⣿⣿⣿⣿⣿⣿⣿⣿⣿⣿⣿⣿⣿⣿⣿⣥⣤⣤⠀⢠⣤⣿⣿⣿⣿⣿⣿⣿⣿⣿⣿⣿⣿⣿⣿⠁⠀⠀⢸⣿⣿⣿⡆⠀⠀⠀⠀⠀⠀⠀⠀⠀⠀⠀⠀⠀⠀⠀⠀⠀⠀⠀⠀⠀⠀⠀⠀⢹⣿⣿⣿⣿⣿⣿⣿⣿⣿⣿⣿⣿⣿⡇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⣿⣿⣿⣿⣿⣿⣿⣿⣿⣿⣿⣿⣿⣿⣿⣿⣿⣿⣿⣿⣿⣿⣿⣿⣿⣿⣿⣷⣿⣿⣿⣿⣿⣿⣿⣿⣿⣿⣿⣿⣿⣿⣿⣿⠀⠀⠀⣿⣿⣿⣿⣷⣤⡀⠀⠀⠀⠀⠀⠀⠀⠀⠀⠀⠀⠀⠀⠀⠀⠀⠀⠀⠀⠀⠀⠀⠀⣿⣿⣿⣿⣿⣿⣿⣿⣿⣿⣿⣿⣿⡇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⣿⣿⣿⣿⣿⣿⣿⣿⣿⣿⣿⣿⣿⣿⣿⣿⣿⣿⣿⣿⣿⣿⣿⣿⣿⣿⣿⣿⣿⣿⣿⣿⣿⣿⣿⣿⣿⣿⣿⣿⣿⣿⣿⣿⠀⠀⠀⣿⣿⣿⣿⣟⠉⠀⠀⠀⠀⠀⠀⠀⠀⠀⠀⠀⠀⠀⠀⠀⠀⠀⠀⠀⠀⠀⠀⠀⠀⢻⣿⣿⣿⣿⣿⣿⣿⣿⣿⣿⣿⣿⡇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⣿⣿⣿⣿⣿⣿⣿⣿⣿⣿⣿⣿⣿⣿⣿⣿⣿⣿⣿⣿⣿⣿⣿⣿⣿⣿⣿⣿⣿⣿⣿⣿⣿⣿⣿⣿⣿⣿⣿⣿⣿⣿⣿⣿⠀⠀⠀⣿⣿⣿⣿⣿⡆⠀⠀⠀⠀⠀⠀⠀⠀⠀⠀⠀⠀⠀⠀⠀⠀⠀⠀⠀⠀⠀⠀⠀⠀⢸⣿⣿⣿⣿⣿⣿⣿⣿⣿⣿⣿⣿⡇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⣿⣿⣿⣿⣿⣿⣿⣿⣿⣿⣿⣿⣿⣿⣿⣿⣿⣿⣿⣿⣿⣿⣿⣿⣿⣿⣿⣿⣿⣿⣿⣿⣿⣿⣿⣿⣿⣿⣿⣿⣿⣿⣿⡏⠀⠀⠀⣿⣿⣿⣿⣿⣇⠀⠀⠀⠀⠀⠀⠀⠀⠀⠀⠀⠀⠀⠀⠀⠀⠀⠀⠀⠀⠀⠀⠀⠀⢸⣿⣿⣿⣿⣿⣿⣿⣿⣿⣿⣿⣿⡇</a:t>
            </a:r>
            <a:br/>
            <a:r>
              <a:t>⣿⣿⣿⣿⣿⣿⣿⣿⣿⣿⣿⣿⣿⣿⣿⣿⣿⣿⣿⣿⣿⣿⣿⣿⠋⠀⠀⣺⣿⣿⣿⣿⣿⣿⣿⣿⣿⣿⣿⣿⣿⣿⣿⡇⠀⠀⢸⣿⣿⣿⣿⣿⣿⡀⠀⠀⠀⠀⠀⠀⠀⠀⠀⠀⠀⠀⠀⠀⠀⠀⠀⠀⠀⠀⠀⠀⠀⢸⣿⣿⣿⣿⣿⣿⣿⣿⣿⣿⣿⣿⡇</a:t>
            </a:r>
            <a:br/>
            <a:r>
              <a:t>⣿⣿⣿⣿⣿⣿⣿⣿⣿⣿⣿⣿⣿⣿⣿⣿⣿⣿⣿⣿⣿⣿⣿⣇⠀⠀⠉⠉⠙⠛⠿⢿⣿⣿⣿⣿⣿⣿⣿⣿⣿⣿⣿⡇⠀⠀⢸⣿⣿⣿⣿⣿⣿⣿⡻⠇⠀⠀⠀⠀⠀⠀⠀⠀⠀⠀⠀⠀⠀⠀⠀⠀⠀⠀⠀⠀⠀⢸⣿⣿⣿⣿⣿⣿⣿⣿⣿⣿⣿⣿⡇</a:t>
            </a:r>
            <a:br/>
            <a:r>
              <a:t>⣿⣿⣿⣿⣿⣿⣿⣿⣿⣿⣿⣿⣿⣿⣿⣿⣿⣿⣿⣿⣿⣿⣿⣿⡀⠀⠈⠀⠀⠀⠀⠀⠹⣿⣿⣿⣿⣿⣿⣿⣿⣿⣿⠃⠀⠀⢸⣿⣿⣿⣿⣿⣿⣿⣿⠀⠀⠀⠀⠀⠀⠀⠀⠀⠀⠀⠀⠀⠀⠀⠀⠀⠀⠀⠀⠀⠀⣾⣿⣿⣿⣿⣿⣿⣿⣿⣿⣿⣿⣿⡇</a:t>
            </a:r>
            <a:br/>
            <a:r>
              <a:t>⣿⣿⣿⣿⣿⣿⣿⣿⣿⣿⣿⣿⣿⣿⣿⣿⣿⣿⣿⣿⣿⣿⣿⣿⣷⣄⡀⠀⠀⠀⠀⠀⠀⠘⢿⣿⣿⣿⣿⣿⣿⣿⡟⠀⠀⠀⠀⣿⣿⣿⣿⣿⣿⣿⠇⠀⠀⠀⠀⠀⠀⠀⠀⠀⠀⠀⠀⠀⠀⠀⠀⠀⠀⠀⠀⠀⠀⣿⣿⣿⣿⣿⣿⣿⣿⣿⣿⣿⣿⣿⡇</a:t>
            </a:r>
            <a:br/>
            <a:r>
              <a:t>⣿⣿⣿⣿⣿⣿⣿⣿⣿⣿⣿⣿⣿⣿⣿⣿⣿⣿⣿⣿⣿⣿⣿⣿⣿⣿⣿⣿⣶⣦⣄⠀⠀⠀⠀⠙⠛⠉⠹⣿⣿⣿⣿⠀⠀⠀⢸⣿⣿⣿⣿⣿⡏⠁⠀⠀⠀⠀⠀⠀⠀⠀⠀⠀⠀⠀⠀⠀⠀⠀⠀⠀⠀⠀⠀⠀⢸⣿⣿⣿⣿⣿⣿⣿⣿⣿⣿⣿⣿⣿⡇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⣿⣿⣿⣿⣿⣿⣿⣿⣿⣿⣿⣿⣿⣿⣿⣿⣿⣿⣿⣿⣿⣿⣿⣿⣿⣿⣿⣿⣿⣿⣿⣷⠀⠀⠀⠀⠀⠀⠀⠹⣿⣿⡏⠀⠀⠀⣿⡿⣿⣿⣿⠟⠀⠀⠀⠀⠀⠀⠀⠀⠀⠀⠀⠀⠀⠀⠀⠀⠀⠀⠀⠀⠀⠀⠀⠀⣾⣿⣿⣿⣿⣿⣿⣿⣿⣿⣿⣿⣿⣿⡇</a:t>
            </a:r>
            <a:br/>
            <a:r>
              <a:t>⣿⣿⣿⣿⣿⣿⣿⣿⣿⣿⣿⣿⣿⣿⣿⣿⣿⣿⣿⣿⣿⣿⣿⣿⣿⣿⣿⣿⣿⡿⠋⠀⠀⠀⠀⠀⠀⠀⠀⠀⠹⣿⡇⠀⠀⠀⠋⠀⠀⠉⠉⠀⠀⠀⠀⠀⠀⠀⠀⠀⠀⠀⠀⠀⠀⠀⠀⠀⠀⠀⠀⠀⠀⠀⠀⢀⣿⣿⣿⣿⣿⣿⣿⣿⣿⣿⣿⣿⣿⣿⡇</a:t>
            </a:r>
            <a:br/>
            <a:r>
              <a:t>⣿⣿⣿⣿⣿⣿⣿⣿⣿⣿⣿⣿⣿⣿⣿⣿⣿⣿⣿⣿⣿⣿⣿⣿⣿⣿⣿⣿⡟⠀⠀⠀⠀⠀⠀⠀⠀⠀⠀⠀⠀⠹⠇⠀⠀⠀⠀⠀⠀⠀⠀⠀⠀⠀⠀⠀⠀⠀⠀⠀⠀⠀⠀⠀⠀⠀⠀⠀⠀⠀⠀⠀⠀⠀⠀⢸⣿⣿⣿⣿⣿⣿⣿⣿⣿⣿⣿⣿⣿⣿⡇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⣿⣿⣿⣿⣿⣿⣿⣿⣿⣿⣿⣿⣿⣿⣿⣿⣿⣿⣿⣿⣿⣿⣿⣿⣿⣿⣿⡿⠀⠀⠀⠀⠀⠀⠀⠀⠀⠀⠀⠀⠀⠀⠀⠀⠀⠀⠀⠀⠀⠀⠀⠀⠀⠀⠀⠀⠀⠀⠀⠀⠀⠀⠀⠀⠀⠀⠀⠀⠀⠀⠀⠀⠀⠀⠀⠈⣿⣿⣿⣿⣿⣿⣿⣿⣿⣿⣿⣿⣿⣿⡇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⣿⣿⣿⣿⣿⣿⣿⣿⣿⣿⣿⣿⣿⣿⣿⣿⣿⣿⣿⣿⣿⣿⣿⣿⣿⣿⣿⡇⠀⠀⠀⠀⠀⠀⠀⠀⠀⠀⠀⠀⠀⠀⠀⠀⠀⠀⠀⡀⠀⠀⠀⠀⠀⠀⠀⠀⠀⠀⠀⠀⠀⠀⠀⠀⠀⠀⠀⠀⠀⠀⠀⠀⠀⠀⠀⠀⠸⣿⣿⣿⣿⣿⣿⣿⣿⣿⣿⣿⣿⣿⡇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⣿⣿⣿⣿⣿⣿⣿⣿⣿⣿⣿⣿⣿⣿⣿⣿⣿⣿⣿⣿⣿⣿⣿⣿⣿⣿⣿⣿⠀⠀⠀⠀⠀⠀⠀⠀⠀⠀⠀⠀⠀⠀⠀⠀⠀⢀⣾⣧⡀⠀⠀⠀⠀⠀⠀⠀⠀⠀⠀⠀⠀⠀⠀⠀⠀⠀⠀⠀⠀⠀⠀⠀⠀⠀⠀⠀⠀⣿⣿⣿⣿⣿⣿⣿⣿⣿⣿⣿⣿⣿⡇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⣿⣿⣿⣿⣿⣿⣿⣿⣿⣿⣿⣿⣿⣿⣿⣿⣿⣿⣿⣿⣿⣿⣿⣿⣿⣿⣿⣿⡆⠀⠀⠀⠀⠀⠀⠀⠀⠀⠀⠀⠀⠀⠀⠀⣠⣿⣿⣿⣷⡄⠀⠀⠀⠀⠀⠀⠀⠀⠀⠀⠀⠀⠀⠀⠀⠀⠀⠀⠀⠀⠀⠀⠀⠀⠀⠀⠀⣿⣿⣿⣿⣿⣿⣿⣿⣿⣿⣿⣿⣿⡇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⣿⣿⣿⣿⣿⣿⣿⣿⣿⣿⣿⣿⣿⣿⣿⣿⣿⣿⣿⣿⣿⣿⣿⣿⣿⣿⣿⣿⣿⡀⠀⠀⠀⠀⠀⠀⠀⠀⠀⠀⠀⠀⠀⢰⣿⣿⣿⣿⣿⣿⡀⠀⠀⠀⠀⠀⠀⠀⠀⠀⠀⠀⠀⠀⠀⠀⠀⠀⠀⠀⠀⠀⠀⠀⠀⠀⠀⢹⣿⣿⣿⣿⣿⣿⣿⣿⣿⣿⣿⣿⡇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⣿⣿⣿⣿⣿⣿⣿⣿⣿⣿⣿⣿⣿⣿⣿⣿⣿⣿⣿⣿⣿⣿⣿⣿⣿⣿⣿⣿⣿⣷⣄⠀⠀⠀⠀⠀⠀⠀⠀⠀⠀⠀⠀⢸⣿⣿⣿⣿⣿⣿⡇⠀⠀⠀⠀⠀⠀⠀⠀⠀⠀⠀⠀⠀⠀⠀⠀⠀⠀⠀⠀⠀⠀⠀⠀⠀⠀⢸⣿⣿⣿⣿⣿⣿⣿⣿⣿⣿⣿⣿⡇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⣿⣿⣿⣿⣿⣿⣿⣿⣿⣿⣿⣿⣿⣿⣿⣿⣿⣿⣿⣿⣿⣿⣿⣿⣿⣿⣿⣿⣿⣿⣿⣧⡀⠀⠀⠀⠀⠀⠀⠀⠀⠀⠀⢸⣿⣿⣿⣿⣿⣿⡇⠀⠀⠀⠀⠀⠀⠀⠀⠀⠀⠀⠀⠀⠀⠀⠀⠀⠀⠀⠀⠀⠀⠀⠀⠀⠀⢸⣿⣿⣿⣿⣿⣿⣿⣿⣿⣿⣿⣿⡇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⠻⣿⣿⣿⣿⣿⣿⣿⣿⣿⣿⣿⣿⣿⣿⣿⣿⣿⣿⣿⣿⣿⣿⣿⣿⣿⣿⣿⣿⣿⣿⣿⣿⣿⣿⣿⣿⣿⣿⣿⣿⣿⣿⣿⣿⣿⣿⣿⣿⣿⣿⣿⣿⣿⣿⣿⣿⣿⣿⣿⣿⣿⣿⣿⣿⣿⣿⣿⣿⣿⣿⣿⣿⣿⣿⣿⣿⣿⣿⣿⣿⣿⣿⣿⣿⣿⣿⣿⣿⣿⡇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⣾⣿⣿⣿⣿⣿⣿⣿⣿⣿⣿⣿⣿⣿⣿⣿⣿⣿⣿⣿⣿⣿⣿⣿⣿⣿⣿⣿⣿⣿⣿⣿⣿⣿⣿⣿⣿⣿⣿⣿⣿⣿⣿⣿⣿⣿⣿⣿⣿⣿⣿⣿⣿⣿⣿⣿⣿⣿⣿⣿⣿⣿⣿⣿⣿⣿⣿⣿⣿⣿⣿⣿⣿⣿⣿⣿⣿⣿⣿⣿⣿⣿⣿⣿⣿⣿⣿⣿⣿⣿⡇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⣿⣿⣿⣿⣿⣿⣿⣿⣿⣿⣿⣿⣿⣿⣿⣿⣿⣿⣿⣿⣿⣿⣿⣿⣿⣿⣿⣿⣿⣿⣿⣿⣿⣿⣿⣿⣿⣿⣿⣿⣿⣿⣿⣿⣿⣿⣿⣿⣿⣿⣿⣿⣿⣿⣿⣿⠟⠛⠉⠀⠈⠉⠈⠉⠉⠉⠉⠛⠻⠿⣿⣿⣿⣿⣿⣿⣿⣿⣿⣿⣿⣿⣿⣿⣿⣿⣿⣿⣿⣿⡇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⣿⣿⣿⣿⣿⣿⣿⣿⣿⣿⣿⣿⣿⣿⣿⣿⣿⣿⣿⣿⣿⣿⣿⣿⣿⣿⣿⣿⣿⣿⣿⣿⣿⣿⣿⣿⣿⣿⣿⣿⣿⣿⣿⣿⣿⣿⣿⣿⣿⣿⣿⣿⣿⡿⠋⠀⠀⠀⠀⠀⠀⠀⠀⠀⠀⠀⠀⠀⠀⠀⠈⠙⢿⣿⣿⣿⣿⣿⣿⣿⣿⣿⣿⣿⣿⣿⣿⣿⣿⣿⡇</a:t>
            </a:r>
            <a:br/>
            <a:r>
              <a:t>⣿⣿⣿⣿⣿⣿⣿⣿⣿⣿⣿⣿⣿⣿⣿⣿⣿⣿⣿⣿⣿⣿⣿⣿⣿⣿⣿⣿⣿⣿⣿⣿⣿⣿⣿⣿⣿⣿⣿⣿⣿⣿⣿⡟⠋⠉⠙⢿⣿⣿⣿⣿⠏⠀⠀⠀⠀⠀⠀⠀⠀⠀⠀⠀⠀⠀⠀⠀⠀⠀⠀⠀⠀⠙⣿⣿⣿⣿⣿⣿⣿⣿⣿⣿⣿⣿⣿⣿⣿⣿⡇</a:t>
            </a:r>
            <a:br/>
            <a:r>
              <a:t>⣿⣿⣿⣿⣿⣿⣿⣿⣿⣿⣿⣿⣿⣿⣿⣿⣿⣿⣿⣿⣿⣿⣿⣿⣿⣿⣿⣿⠻⣿⣿⣿⣿⣿⣿⣿⣿⣿⣿⣿⣿⣿⣿⡇⠀⠀⠀⢸⣿⣿⡿⡁⠀⠀⠀⠀⠀⠀⠀⠀⠀⠀⠀⠀⠀⠀⠀⠀⠀⠀⠀⠀⠀⠀⠸⣿⣿⣿⣿⣿⣿⣿⣿⣿⣿⣿⣿⣿⣿⣿⡇</a:t>
            </a:r>
            <a:br/>
            <a:r>
              <a:t>⣿⣿⣿⣿⣿⣿⣿⣿⣿⣿⣿⣿⣿⣿⣿⣿⣿⣿⣿⣿⣿⣿⣿⣿⣿⣦⡀⠀⠀⢛⣿⣿⣿⣿⣿⣿⣿⣿⣿⣿⣿⣿⣿⣷⠀⠀⠀⣿⣿⣿⣿⠁⠀⠀⠀⠀⠀⠀⠀⠀⠀⠀⠀⠀⠀⠀⠀⠀⠀⠀⠀⠀⠀⠀⠀⠹⣿⣿⣿⣿⣿⣿⣿⣿⣿⣿⣿⣿⣿⣿⡇</a:t>
            </a:r>
            <a:br/>
            <a:r>
              <a:t>⣿⣿⣿⣿⣿⣿⣿⣿⣿⣿⣿⣿⣿⣿⣿⣿⣿⣿⣿⣿⣿⣿⣿⣿⣿⠋⠀⣀⠀⢠⣬⣿⣿⣿⣿⣿⣿⣿⣿⣿⣿⣿⣿⣿⠀⠀⠀⣿⣿⣿⣿⠀⠀⠀⠀⠀⠀⠀⠀⠀⠀⠀⠀⠀⠀⠀⠀⠀⠀⠀⠀⠀⠀⠀⠀⠀⢻⣿⣿⣿⣿⣿⣿⣿⣿⣿⣿⣿⣿⣿⡇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⣿⣿⣿⣿⣿⣿⣿⣿⣿⣿⣿⣿⣿⣿⣿⣿⣿⣿⣿⣿⣿⣿⣿⣿⣿⣿⣿⣿⣦⣿⣿⣿⣿⣿⣿⣿⣿⣿⣿⣿⣿⣿⣿⡇⠀⠀⢰⣿⣿⣿⣿⣷⣠⡀⠀⠀⠀⠀⠀⠀⠀⠀⠀⠀⠀⠀⠀⠀⠀⠀⠀⠀⠀⠀⠀⠀⠈⣿⣿⣿⣿⣿⣿⣿⣿⣿⣿⣿⣿⣿⡇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⣿⣿⣿⣿⣿⣿⣿⣿⣿⣿⣿⣿⣿⣿⣿⣿⣿⣿⣿⣿⣿⣿⣿⣿⣿⣿⣿⣿⣿⣿⣿⣿⣿⣿⣿⣿⣿⣿⣿⣿⣿⣿⣿⡇⠀⠀⢸⣿⣿⣿⣿⡟⠉⠀⠀⠀⠀⠀⠀⠀⠀⠀⠀⠀⠀⠀⠀⠀⠀⠀⠀⠀⠀⠀⠀⠀⠀⢻⣿⣿⣿⣿⣿⣿⣿⣿⣿⣿⣿⣿⡇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⣿⣿⣿⣿⣿⣿⣿⣿⣿⣿⣿⣿⣿⣿⣿⣿⣿⣿⣿⣿⣿⣿⣿⣿⣿⣿⣿⣿⣿⣿⣿⣿⣿⣿⣿⣿⣿⣿⣿⣿⣿⣿⣿⡇⠀⠀⢸⣿⣿⣿⣿⣿⠆⠀⠀⠀⠀⠀⠀⠀⠀⠀⠀⠀⠀⠀⠀⠀⠀⠀⠀⠀⠀⠀⠀⠀⠀⢸⣿⣿⣿⣿⣿⣿⣿⣿⣿⣿⣿⣿⡇</a:t>
            </a:r>
            <a:br/>
            <a:r>
              <a:t>⣿⣿⣿⣿⣿⣿⣿⣿⣿⣿⣿⣿⣿⣿⣿⣿⣿⣿⣿⣿⣿⣿⣿⡿⠿⣿⣿⣿⣿⣿⣿⣿⣿⣿⣿⣿⣿⣿⣿⣿⣿⣿⣿⡇⠀⠀⢸⣿⣿⣿⣿⣿⣇⠀⠀⠀⠀⠀⠀⠀⠀⠀⠀⠀⠀⠀⠀⠀⠀⠀⠀⠀⠀⠀⠀⠀⠀⢸⣿⣿⣿⣿⣿⣿⣿⣿⣿⣿⣿⣿⡇</a:t>
            </a:r>
            <a:br/>
            <a:r>
              <a:t>⣿⣿⣿⣿⣿⣿⣿⣿⣿⣿⣿⣿⣿⣿⣿⣿⣿⣿⣿⣿⣿⣿⠃⠀⣀⣿⣿⣿⣿⣿⣿⣿⣿⣿⣿⣿⣿⣿⣿⣿⣿⣿⣿⠁⠀⠀⣸⣿⣿⣿⣿⣿⣿⡀⠀⠀⠀⠀⠀⠀⠀⠀⠀⠀⠀⠀⠀⠀⠀⠀⠀⠀⠀⠀⠀⠀⠀⢸⣿⣿⣿⣿⣿⣿⣿⣿⣿⣿⣿⣿⡇</a:t>
            </a:r>
            <a:br/>
            <a:r>
              <a:t>⣿⣿⣿⣿⣿⣿⣿⣿⣿⣿⣿⣿⣿⣿⣿⣿⣿⣿⣿⣿⣿⣏⠀⠀⠉⠉⠙⠛⠻⠿⣿⣿⣿⣿⣿⣿⣿⣿⣿⣿⣿⣿⣿⠀⠀⠀⢸⣿⣿⣿⣿⣿⣿⣟⡻⠇⠀⠀⠀⠀⠀⠀⠀⠀⠀⠀⠀⠀⠀⠀⠀⠀⠀⠀⠀⠀⠀⢸⣿⣿⣿⣿⣿⣿⣿⣿⣿⣿⣿⣿⡇</a:t>
            </a:r>
            <a:br/>
            <a:r>
              <a:t>⣿⣿⣿⣿⣿⣿⣿⣿⣿⣿⣿⣿⣿⣿⣿⣿⣿⣿⣿⣿⣿⣿⡀⠀⠀⠐⠂⠀⠀⠀⠈⠻⣿⣿⣿⣿⣿⣿⣿⣿⣿⣿⣿⠀⠀⠀⢸⣿⣿⣿⣿⣿⣿⣿⣿⠀⠀⠀⠀⠀⠀⠀⠀⠀⠀⠀⠀⠀⠀⠀⠀⠀⠀⠀⠀⠀⠀⣿⣿⣿⣿⣿⣿⣿⣿⣿⣿⣿⣿⣿⡇</a:t>
            </a:r>
            <a:br/>
            <a:r>
              <a:t>⣿⣿⣿⣿⣿⣿⣿⣿⣿⣿⣿⣿⣿⣿⣿⣿⣿⣿⣿⣿⣿⣿⣷⣄⣀⠀⠀⠀⠀⠀⠀⠀⠙⢿⣿⣿⣿⣿⣿⣿⣿⣿⡏⠀⠀⠀⢸⣿⣿⣿⣿⣿⣿⣿⠇⠀⠀⠀⠀⠀⠀⠀⠀⠀⠀⠀⠀⠀⠀⠀⠀⠀⠀⠀⠀⠀⢀⣿⣿⣿⣿⣿⣿⣿⣿⣿⣿⣿⣿⣿⡇</a:t>
            </a:r>
            <a:br/>
            <a:r>
              <a:t>⣿⣿⣿⣿⣿⣿⣿⣿⣿⣿⣿⣿⣿⣿⣿⣿⣿⣿⣿⣿⣿⣿⣿⣿⣿⣿⣿⣶⣤⡀⠀⠀⠀⠀⠙⠉⠈⢻⣿⣿⣿⣿⡇⠀⠀⠀⣼⣿⣿⣿⣿⣿⡟⠁⠀⠀⠀⠀⠀⠀⠀⠀⠀⠀⠀⠀⠀⠀⠀⠀⠀⠀⠀⠀⠀⠀⢸⣿⣿⣿⣿⣿⣿⣿⣿⣿⣿⣿⣿⣿⡇</a:t>
            </a:r>
            <a:br/>
            <a:r>
              <a:t>⣹⣿⣿⣿⣿⣿⣿⣿⣿⣿⣿⣿⣿⣿⣿⣿⣿⣿⣿⣿⣿⣿⣿⣿⣿⣿⣿⣿⣿⣿⡆⠀⠀⠀⠀⠀⠀⠀⠹⣿⣿⣿⡇⠀⠀⢀⣿⠿⢿⣿⣿⠟⠀⠀⠀⠀⠀⠀⠀⠀⠀⠀⠀⠀⠀⠀⠀⠀⠀⠀⠀⠀⠀⠀⠀⠀⣾⣿⣿⣿⣿⣿⣿⣿⣿⣿⣿⣿⣿⣿⡇</a:t>
            </a:r>
            <a:br/>
            <a:r>
              <a:t>⢹⣿⣿⣿⣿⣿⣿⣿⣿⣿⣿⣿⣿⣿⣿⣿⣿⣿⣿⣿⣿⣿⣿⣿⣿⣿⣿⣿⡿⠋⠀⠀⠀⠀⠀⠀⠀⠀⠀⠹⣿⣿⠃⠀⠀⠸⠁⠀⠀⠉⠁⠀⠀⠀⠀⠀⠀⠀⠀⠀⠀⠀⠀⠀⠀⠀⠀⠀⠀⠀⠀⠀⠀⠀⠀⢀⣿⣿⣿⣿⣿⣿⣿⣿⣿⣿⣿⣿⣿⣿⡇</a:t>
            </a:r>
            <a:br/>
            <a:r>
              <a:t>⣿⣿⣿⣿⣿⣿⣿⣿⣿⣿⣿⣿⣿⣿⣿⣿⣿⣿⣿⣿⣿⣿⣿⣿⣿⣿⣿⡟⠀⠀⠀⠀⠀⠀⠀⠀⠀⠀⠀⠀⠹⣿⠀⠀⠀⠀⠀⠀⠀⠀⠀⠀⠀⠀⠀⠀⠀⠀⠀⠀⠀⠀⠀⠀⠀⠀⠀⠀⠀⠀⠀⠀⠀⠀⠀⢸⣿⣿⣿⣿⣿⣿⣿⣿⣿⣿⣿⣿⣿⣿⡇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⣿⣿⣿⣿⣿⣿⣿⣿⣿⣿⣿⣿⣿⣿⣿⣿⣿⣿⣿⣿⣿⣿⣿⣿⣿⣿⡟⠀⠀⠀⠀⠀⠀⠀⠀⠀⠀⠀⠀⠀⠀⠙⠀⠀⠀⠀⠀⠀⠀⠀⠀⠀⠀⠀⠀⠀⠀⠀⠀⠀⠀⠀⠀⠀⠀⠀⠀⠀⠀⠀⠀⠀⠀⠀⠀⠘⣿⣿⣿⣿⣿⣿⣿⣿⣿⣿⣿⣿⣿⣿⡇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⣿⣿⣿⣿⣿⣿⣿⣿⣿⣿⣿⣿⣿⣿⣿⣿⣿⣿⣿⣿⣿⣿⣿⣿⣿⣿⡇⠀⠀⠀⠀⠀⠀⠀⠀⠀⠀⠀⠀⠀⠀⠀⠀⠀⠀⠀⣰⡇⠀⠀⠀⠀⠀⠀⠀⠀⠀⠀⠀⠀⠀⠀⠀⠀⠀⠀⠀⠀⠀⠀⠀⠀⠀⠀⠀⠀⠸⣿⣿⣿⣿⣿⣿⣿⣿⣿⣿⣿⣿⣿⡇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⣿⣿⣿⣿⣿⣿⣿⣿⣿⣿⣿⣿⣿⣿⣿⣿⣿⣿⣿⣿⣿⣿⣿⣿⣿⣿⣇⠀⠀⠀⠀⠀⠀⠀⠀⠀⠀⠀⠀⠀⠀⠀⠀⠀⢀⣼⣿⣧⡀⠀⠀⠀⠀⠀⠀⠀⠀⠀⠀⠀⠀⠀⠀⠀⠀⠀⠀⠀⠀⠀⠀⠀⠀⠀⠀⠀⠀⣿⣿⣿⣿⣿⣿⣿⣿⣿⣿⣿⣿⣿⡇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⣿⣿⣿⣿⣿⣿⣿⣿⣿⣿⣿⣿⣿⣿⣿⣿⣿⣿⣿⣿⣿⣿⣿⣿⣿⣿⣿⡀⠀⠀⠀⠀⠀⠀⠀⠀⠀⠀⠀⠀⠀⠀⠀⢠⣿⣿⣿⣿⣷⡄⠀⠀⠀⠀⠀⠀⠀⠀⠀⠀⠀⠀⠀⠀⠀⠀⠀⠀⠀⠀⠀⠀⠀⠀⠀⠀⠀⣿⣿⣿⣿⣿⣿⣿⣿⣿⣿⣿⣿⣿⡇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⣿⣿⣿⣿⣿⣿⣿⣿⣿⣿⣿⣿⣿⣿⣿⣿⣿⣿⣿⣿⣿⣿⣿⣿⣿⣿⣿⣇⠀⠀⠀⠀⠀⠀⠀⠀⠀⠀⠀⠀⠀⠀⠀⢸⣿⣿⣿⣿⣿⣿⡀⠀⠀⠀⠀⠀⠀⠀⠀⠀⠀⠀⠀⠀⠀⠀⠀⠀⠀⠀⠀⠀⠀⠀⠀⠀⠀⣿⣿⣿⣿⣿⣿⣿⣿⣿⣿⣿⣿⣿⡇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⣿⣿⣿⣿⣿⣿⣿⣿⣿⣿⣿⣿⣿⣿⣿⣿⣿⣿⣿⣿⣿⣿⣿⣿⣿⣿⣿⣿⣷⣄⠀⠀⠀⠀⠀⠀⠀⠀⠀⠀⠀⠀⠀⢸⣿⣿⣿⣿⣿⣿⡇⠀⠀⠀⠀⠀⠀⠀⠀⠀⠀⠀⠀⠀⠀⠀⠀⠀⠀⠀⠀⠀⠀⠀⠀⠀⠀⢸⣿⣿⣿⣿⣿⣿⣿⣿⣿⣿⣿⣿⡇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⣿⣿⣿⣿⣿⣿⣿⣿⣿⣿⣿⣿⣿⣿⣿⣿⣿⣿⣿⣿⣿⣿⣿⣿⣿⣿⣿⣿⣿⣿⣷⣄⠀⠀⠀⠀⠀⠀⢀⡄⠀⠀⠀⢸⣿⣿⣿⣿⣿⣿⡇⠀⠀⠀⠀⠀⠀⠀⠀⠀⠀⠀⠀⠀⠀⠀⠀⠀⠀⠀⠀⠀⠀⠀⠀⠀⠀⢸⣿⣿⣿⣿⣿⣿⣿⣿⣿⣿⣿⣿⡇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⠛⢿⣿⣿⣿⣿⣿⣿⣿⣿⣿⣿⣿⣿⣿⣿⣿⣿⣿⣿⣿⣿⣿⣿⣿⣿⣿⣿⣿⣿⣿⣿⣿⣿⣿⣿⣿⣿⣿⣿⣿⣿⣿⣿⣿⣿⣿⣿⣿⣿⣿⣿⣿⣿⣿⣿⣿⣿⣿⣿⣿⣿⣿⣿⣿⣿⣿⣿⣿⣿⣿⣿⣿⣿⣿⣿⣿⣿⣿⣿⣿⣿⣿⣿⣿⣿⣿⣿⣿⣿⡇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⣀⣾⣿⣿⣿⣿⣿⣿⣿⣿⣿⣿⣿⣿⣿⣿⣿⣿⣿⣿⣿⣿⣿⣿⣿⣿⣿⣿⣿⣿⣿⣿⣿⣿⣿⣿⣿⣿⣿⣿⣿⣿⣿⣿⣿⣿⣿⣿⣿⣿⣿⣿⣿⣿⣿⣿⣿⣿⣿⣿⣿⣿⣿⣿⣿⣿⣿⣿⣿⣿⣿⣿⣿⣿⣿⣿⣿⣿⣿⣿⣿⣿⣿⣿⣿⣿⣿⣿⣿⣿⡇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⠛⠉⠙⠿⣿⣿⣿⣿⣿⣿⣿⣿⣿⣿⣿⣿⣿⣿⣿⣿⣿⣿⣿⣿⣿⣿⣿⣿⣿⣿⣿⣿⣿⣿⣿⣿⣿⣿⣿⣿⣿⣿⣿⣿⣿⣿⣿⣿⣿⣿⣿⣿⣿⣿⣿⣿⣿⣿⣿⣿⣿⣿⣿⣿⣿⣿⣿⣿⣿⣿⣿⣿⣿⣿⣿⣿⣿⣿⣿⣿⣿⣿⣿⣿⣿⣿⣿⣿⣿⣿⡇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⣤⣴⣶⣿⣿⣿⣿⣿⣿⣿⣿⣿⣿⣿⣿⣿⣿⣿⣿⣿⣿⣿⣿⣿⣿⣿⣿⣿⣿⣿⣿⣿⣿⣿⣿⣿⣿⣿⣿⣿⣿⣿⣿⣿⣿⣿⣿⣿⣿⣿⣿⣿⣿⣿⣿⣿⣿⣿⣿⣿⣿⣿⣿⣿⣿⣿⣿⣿⣿⣿⣿⣿⣿⣿⣿⣿⣿⣿⣿⣿⣿⣿⣿⣿⣿⣿⣿⣿⣿⣿⡇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⣿⣿⣿⣿⣿⣿⣿⣿⣿⣿⣿⣿⣿⣿⣿⣿⣿⣿⣿⣿⣿⣿⣿⣿⣿⣿⣿⣿⣿⣿⣿⣿⣿⣿⣿⣿⣿⣿⣿⣿⣿⣿⣿⣿⣿⣿⣿⣿⣿⣿⣿⣿⣿⣿⣿⣿⠟⠛⠉⠀⠈⠉⠁⠉⠉⠉⠉⠛⠻⢿⣿⣿⣿⣿⣿⣿⣿⣿⣿⣿⣿⣿⣿⣿⣿⣿⣿⣿⣿⣿⡇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⣿⣿⣿⣿⣿⣿⣿⣿⣿⣿⣿⣿⣿⣿⣿⣿⣿⣿⣿⣿⣿⣿⣿⣿⣿⣿⣿⣿⣿⣿⣿⣿⣿⣿⣿⣿⣿⣿⣿⣿⣿⣿⣿⣿⣿⣿⣿⣿⣿⣿⣿⣿⣿⡿⠋⠀⠀⠀⠀⠀⠀⠀⠀⠀⠀⠀⠀⠀⠀⠀⠈⠙⢿⣿⣿⣿⣿⣿⣿⣿⣿⣿⣿⣿⣿⣿⣿⣿⣿⣿⡇</a:t>
            </a:r>
            <a:br/>
            <a:r>
              <a:t>⣿⣿⣿⣿⣿⣿⣿⣿⣿⣿⣿⣿⣿⣿⣿⣿⣿⣿⣿⣿⣿⣿⣿⣿⣿⣿⣿⣿⣿⣿⣿⣿⣿⣿⣿⣿⣿⣿⣿⣿⣿⣿⣿⠟⠉⠉⠛⣿⣿⣿⣿⣿⠏⠀⠀⠀⠀⠀⠀⠀⠀⠀⠀⠀⠀⠀⠀⠀⠀⠀⠀⠀⠀⠹⣿⣿⣿⣿⣿⣿⣿⣿⣿⣿⣿⣿⣿⣿⣿⣿⡇</a:t>
            </a:r>
            <a:br/>
            <a:r>
              <a:t>⣿⣿⣿⣿⣿⣿⣿⣿⣿⣿⣿⣿⣿⣿⣿⣿⣿⣿⣿⣿⣿⣿⣿⣿⣿⣿⣿⣿⢿⣿⣿⣿⣿⣿⣿⣿⣿⣿⣿⣿⣿⣿⣿⡀⠀⠀⠀⣸⣿⣿⡟⡁⠀⠀⠀⠀⠀⠀⠀⠀⠀⠀⠀⠀⠀⠀⠀⠀⠀⠀⠀⠀⠀⠀⠹⣿⣿⣿⣿⣿⣿⣿⣿⣿⣿⣿⣿⣿⣿⣿⡇</a:t>
            </a:r>
            <a:br/>
            <a:r>
              <a:t>⣿⣿⣿⣿⣿⣿⣿⣿⣿⣿⣿⣿⣿⣿⣿⣿⣿⣿⣿⣿⣿⣿⣿⣿⣿⡉⠙⠃⠈⠟⣿⣿⣿⣿⣿⣿⣿⣿⣿⣿⣿⣿⣿⡇⠀⠀⠀⣿⣿⣿⡿⠁⠀⠀⠀⠀⠀⠀⠀⠀⠀⠀⠀⠀⠀⠀⠀⠀⠀⠀⠀⠀⠀⠀⠀⠹⣿⣿⣿⣿⣿⣿⣿⣿⣿⣿⣿⣿⣿⣿⡇</a:t>
            </a:r>
            <a:br/>
            <a:r>
              <a:t>⣿⣿⣿⣿⣿⣿⣿⣿⣿⣿⣿⣿⣿⣿⣿⣿⣿⣿⣿⣿⣿⣿⣿⣿⣿⡿⠂⠀⠀⢀⣙⣿⣿⣿⣿⣿⣿⣿⣿⣿⣿⣿⣿⡇⠀⠀⢸⣿⣿⣿⣿⠀⠀⠀⠀⠀⠀⠀⠀⠀⠀⠀⠀⠀⠀⠀⠀⠀⠀⠀⠀⠀⠀⠀⠀⠀⢻⣿⣿⣿⣿⣿⣿⣿⣿⣿⣿⣿⣿⣿⡇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⣿⣿⣿⣿⣿⣿⣿⣿⣿⣿⣿⣿⣿⣿⣿⣿⣿⣿⣿⣿⣿⣿⣿⣿⣿⣥⣴⣾⣦⣸⣿⣿⣿⣿⣿⣿⣿⣿⣿⣿⣿⣿⣿⡇⠀⠀⢸⣿⣿⣿⣿⣶⣠⠀⠀⠀⠀⠀⠀⠀⠀⠀⠀⠀⠀⠀⠀⠀⠀⠀⠀⠀⠀⠀⠀⠀⠈⣿⣿⣿⣿⣿⣿⣿⣿⣿⣿⣿⣿⣿⡇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⣿⣿⣿⣿⣿⣿⣿⣿⣿⣿⣿⣿⣿⣿⣿⣿⣿⣿⣿⣿⣿⣿⣿⣿⣿⣿⣿⣿⣿⣿⣿⣿⣿⣿⣿⣿⣿⣿⣿⣿⣿⣿⣿⡇⠀⠀⢸⣿⣿⣿⣿⡟⠉⠀⠀⠀⠀⠀⠀⠀⠀⠀⠀⠀⠀⠀⠀⠀⠀⠀⠀⠀⠀⠀⠀⠀⠀⢿⣿⣿⣿⣿⣿⣿⣿⣿⣿⣿⣿⣿⡇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⣿⣿⣿⣿⣿⣿⣿⣿⣿⣿⣿⣿⣿⣿⣿⣿⣿⣿⣿⣿⣿⣿⣿⣿⣿⣿⣿⣿⣿⣿⣿⣿⣿⣿⣿⣿⣿⣿⣿⣿⣿⣿⣿⠀⠀⠀⣼⣿⣿⣿⣿⣿⠆⠀⠀⠀⠀⠀⠀⠀⠀⠀⠀⠀⠀⠀⠀⠀⠀⠀⠀⠀⠀⠀⠀⠀⠀⢸⣿⣿⣿⣿⣿⣿⣿⣿⣿⣿⣿⣿⡇</a:t>
            </a:r>
            <a:br/>
            <a:r>
              <a:t>⣿⣿⣿⣿⣿⣿⣿⣿⣿⣿⣿⣿⣿⣿⣿⣿⣿⣿⣿⣿⣿⣿⡿⠿⣿⣿⣿⣿⣿⣿⣿⣿⣿⣿⣿⣿⣿⣿⣿⣿⣿⣿⣿⠀⠀⠀⣿⣿⣿⣿⣿⣿⣆⠀⠀⠀⠀⠀⠀⠀⠀⠀⠀⠀⠀⠀⠀⠀⠀⠀⠀⠀⠀⠀⠀⠀⠀⢸⣿⣿⣿⣿⣿⣿⣿⣿⣿⣿⣿⣿⡇</a:t>
            </a:r>
            <a:br/>
            <a:r>
              <a:t>⣿⣿⣿⣿⣿⣿⣿⣿⣿⣿⣿⣿⣿⣿⣿⣿⣿⣿⣿⣿⣿⠇⠀⣠⣿⣿⣿⣿⣿⣿⣿⣿⣿⣿⣿⣿⣿⣿⣿⣿⣿⣿⣿⠀⠀⠀⣿⣿⣿⣿⣿⣿⣿⡀⠀⠀⠀⠀⠀⠀⠀⠀⠀⠀⠀⠀⠀⠀⠀⠀⠀⠀⠀⠀⠀⠀⠀⢸⣿⣿⣿⣿⣿⣿⣿⣿⣿⣿⣿⣿⡇</a:t>
            </a:r>
            <a:br/>
            <a:r>
              <a:t>⣿⣿⣿⣿⣿⣿⣿⣿⣿⣿⣿⣿⣿⣿⣿⣿⣿⣿⣿⣿⣿⠀⠀⠨⠛⠛⠛⠛⠿⢿⣿⣿⣿⣿⣿⣿⣿⣿⣿⣿⣿⣿⣿⠀⠀⠀⣿⣿⣿⣿⣿⣿⣿⣟⠿⠇⠀⠀⠀⠀⠀⠀⠀⠀⠀⠀⠀⠀⠀⠀⠀⠀⠀⠀⠀⠀⠀⢸⣿⣿⣿⣿⣿⣿⣿⣿⣿⣿⣿⣿⡇</a:t>
            </a:r>
            <a:br/>
            <a:r>
              <a:t>⣿⣿⣿⣿⣿⣿⣿⣿⣿⣿⣿⣿⣿⣿⣿⣿⣿⣿⣿⣿⣿⡄⠀⠀⠀⠂⠀⠀⠀⠀⠙⢿⣿⣿⣿⣿⣿⣿⣿⣿⣿⣿⡟⠀⠀⠀⣿⣿⣿⣿⣿⣿⣿⣿⣿⠀⠀⠀⠀⠀⠀⠀⠀⠀⠀⠀⠀⠀⠀⠀⠀⠀⠀⠀⠀⠀⠀⣿⣿⣿⣿⣿⣿⣿⣿⣿⣿⣿⣿⣿⡇</a:t>
            </a:r>
            <a:br/>
            <a:r>
              <a:t>⠿⣿⣿⣿⣿⣿⣿⣿⣿⣿⣿⣿⣿⣿⣿⣿⣿⣿⣿⣿⣿⣿⣤⣀⡀⠀⠀⠀⠀⠀⠀⠈⠻⣿⣿⣿⣿⣿⣿⣿⣿⣿⠇⠀⠀⠀⢹⣿⣿⣿⣿⣿⣿⣿⡇⠀⠀⠀⠀⠀⠀⠀⠀⠀⠀⠀⠀⠀⠀⠀⠀⠀⠀⠀⠀⠀⢀⣿⣿⣿⣿⣿⣿⣿⣿⣿⣿⣿⣿⣿⡇</a:t>
            </a:r>
            <a:br/>
            <a:r>
              <a:t>⠀⠈⢿⣿⣿⣿⣿⣿⣿⣿⣿⣿⣿⣿⣿⣿⣿⣿⣿⣿⣿⣿⣿⣿⣿⣿⣶⣦⣄⠀⠀⠀⠀⠈⠋⠁⠘⣿⣿⣿⣿⣿⡇⠀⠀⠀⣾⣿⣿⣿⣿⣿⡟⠁⠀⠀⠀⠀⠀⠀⠀⠀⠀⠀⠀⠀⠀⠀⠀⠀⠀⠀⠀⠀⠀⠀⢸⣿⣿⣿⣿⣿⣿⣿⣿⣿⣿⣿⣿⣿⡇</a:t>
            </a:r>
            <a:br/>
            <a:r>
              <a:t>⠀⠀⠘⣿⣿⣿⣿⣿⣿⣿⣿⣿⣿⣿⣿⣿⣿⣿⣿⣿⣿⣿⣿⣿⣿⣿⣿⣿⣿⣧⠀⠀⠀⠀⠀⠀⠀⠘⢿⣿⣿⣿⠇⠀⠀⢰⣿⠿⢿⣿⣿⠟⠀⠀⠀⠀⠀⠀⠀⠀⠀⠀⠀⠀⠀⠀⠀⠀⠀⠀⠀⠀⠀⠀⠀⠀⣾⣿⣿⣿⣿⣿⣿⣿⣿⣿⣿⣿⣿⣿⡇</a:t>
            </a:r>
            <a:br/>
            <a:r>
              <a:t>⠀⠀⠀⣿⣿⣿⣿⣿⣿⣿⣿⣿⣿⣿⣿⣿⣿⣿⣿⣿⣿⣿⣿⣿⣿⣿⣿⣿⠟⠁⠀⠀⠀⠀⠀⠀⠀⠀⠈⢿⣿⣿⠀⠀⠀⠘⠁⠀⠀⠈⠁⠀⠀⠀⠀⠀⠀⠀⠀⠀⠀⠀⠀⠀⠀⠀⠀⠀⠀⠀⠀⠀⠀⠀⠀⢀⣿⣿⣿⣿⣿⣿⣿⣿⣿⣿⣿⣿⣿⣿⡇</a:t>
            </a:r>
            <a:br/>
            <a:r>
              <a:t>⠀⠀⠀⣿⣿⣿⣿⣿⣿⣿⣿⣿⣿⣿⣿⣿⣿⣿⣿⣿⣿⣿⣿⣿⣿⣿⡿⠃⠀⠀⠀⠀⠀⠀⠀⠀⠀⠀⠀⠀⢻⣿⠀⠀⠀⠀⠀⠀⠀⠀⠀⠀⠀⠀⠀⠀⠀⠀⠀⠀⠀⠀⠀⠀⠀⠀⠀⠀⠀⠀⠀⠀⠀⠀⠀⢸⣿⣿⣿⣿⣿⣿⣿⣿⣿⣿⣿⣿⣿⣿⡇</a:t>
            </a:r>
            <a:br/>
            <a:r>
              <a:t>⠀⠀⢰⣿⣿⣿⣿⣿⣿⣿⣿⣿⣿⣿⣿⣿⣿⣿⣿⣿⣿⣿⣿⣿⣿⣿⠃⠀⠀⠀⠀⠀⠀⠀⠀⠀⠀⠀⠀⠀⠀⠛⠀⠀⠀⠀⠀⠀⠀⠀⠀⠀⠀⠀⠀⠀⠀⠀⠀⠀⠀⠀⠀⠀⠀⠀⠀⠀⠀⠀⠀⠀⠀⠀⠀⠈⣿⣿⣿⣿⣿⣿⣿⣿⣿⣿⣿⣿⣿⣿⡇</a:t>
            </a:r>
            <a:br/>
            <a:r>
              <a:t>⠀⠀⣼⣿⣿⣿⣿⣿⣿⣿⣿⣿⣿⣿⣿⣿⣿⣿⣿⣿⣿⣿⣿⣿⣿⡟⠀⠀⠀⠀⠀⠀⠀⠀⠀⠀⠀⠀⠀⠀⠀⠀⠀⠀⠀⠀⠀⠀⠀⠀⠀⠀⠀⠀⠀⠀⠀⠀⠀⠀⠀⠀⠀⠀⠀⠀⠀⠀⠀⠀⠀⠀⠀⠀⠀⠀⣿⣿⣿⣿⣿⣿⣿⣿⣿⣿⣿⣿⣿⣿⡇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⠀⠀⣿⣿⣿⣿⣿⣿⣿⣿⣿⣿⣿⣿⣿⣿⣿⣿⣿⣿⣿⣿⣿⣿⣿⡇⠀⠀⠀⠀⠀⠀⠀⠀⠀⠀⠀⠀⠀⠀⠀⠀⠀⠀⠀⠀⠀⠀⠀⠀⠀⠀⠀⠀⠀⠀⠀⠀⠀⠀⠀⠀⠀⠀⠀⠀⠀⠀⠀⠀⠀⠀⠀⠀⠀⠀⢿⣿⣿⣿⣿⣿⣿⣿⣿⣿⣿⣿⣿⣿⡇</a:t>
            </a:r>
            <a:br/>
            <a:r>
              <a:t>⣤⣴⣿⣿⣿⣿⣿⣿⣿⣿⣿⣿⣿⣿⣿⣿⣿⣿⣿⣿⣿⣿⣿⣿⣿⡇⠀⠀⠀⠀⠀⠀⠀⠀⠀⠀⠀⠀⠀⠀⠀⠀⠀⠀⠀⠀⠀⡀⠀⠀⠀⠀⠀⠀⠀⠀⠀⠀⠀⠀⠀⠀⠀⠀⠀⠀⠀⠀⠀⠀⠀⠀⠀⠀⠀⠀⢸⣿⣿⣿⣿⣿⣿⣿⣿⣿⣿⣿⣿⣿⡇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⣿⣿⣿⣿⣿⣿⣿⣿⣿⣿⣿⣿⣿⣿⣿⣿⣿⣿⣿⣿⣿⣿⣿⣿⣿⣷⠀⠀⠀⠀⠀⠀⠀⠀⠀⠀⠀⠀⠀⠀⠀⠀⠀⠀⠀⢀⣴⡇⠀⠀⠀⠀⠀⠀⠀⠀⠀⠀⠀⠀⠀⠀⠀⠀⠀⠀⠀⠀⠀⠀⠀⠀⠀⠀⠀⠀⠸⣿⣿⣿⣿⣿⣿⣿⣿⣿⣿⣿⣿⣿⡇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⣿⣿⣿⣿⣿⣿⣿⣿⣿⣿⣿⣿⣿⣿⣿⣿⣿⣿⣿⣿⣿⣿⣿⣿⣿⣿⠀⠀⠀⠀⠀⠀⠀⠀⠀⠀⠀⠀⠀⠀⠀⠀⠀⠀⣠⣿⣿⣧⡀⠀⠀⠀⠀⠀⠀⠀⠀⠀⠀⠀⠀⠀⠀⠀⠀⠀⠀⠀⠀⠀⠀⠀⠀⠀⠀⠀⠀⣿⣿⣿⣿⣿⣿⣿⣿⣿⣿⣿⣿⣿⡇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⣿⣿⣿⣿⣿⣿⣿⣿⣿⣿⣿⣿⣿⣿⣿⣿⣿⣿⣿⣿⣿⣿⣿⣿⣿⣿⡇⠀⠀⠀⠀⠀⠀⠀⠀⠀⠀⠀⠀⠀⠀⠀⠀⢰⣿⣿⣿⣿⣷⡄⠀⠀⠀⠀⠀⠀⠀⠀⠀⠀⠀⠀⠀⠀⠀⠀⠀⠀⠀⠀⠀⠀⠀⠀⠀⠀⠀⣿⣿⣿⣿⣿⣿⣿⣿⣿⣿⣿⣿⣿⡇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⣿⣿⣿⣿⣿⣿⣿⣿⣿⣿⣿⣿⣿⣿⣿⣿⣿⣿⣿⣿⣿⣿⣿⣿⣿⣿⣿⡀⠀⠀⠀⠀⠀⠀⠀⠀⠀⠀⠀⠀⠀⠀⠀⢸⣿⣿⣿⣿⣿⣿⡀⠀⠀⠀⠀⠀⠀⠀⠀⠀⠀⠀⠀⠀⠀⠀⠀⠀⠀⠀⠀⠀⠀⠀⠀⠀⠀⢿⣿⣿⣿⣿⣿⣿⣿⣿⣿⣿⣿⣿⡇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⣿⣿⣿⣿⣿⣿⣿⣿⣿⣿⣿⣿⣿⣿⣿⣿⣿⣿⣿⣿⣿⣿⣿⣿⣿⣿⣿⣿⣦⡀⠀⠀⠀⠀⠀⠀⠀⠀⠀⠀⠀⠀⠀⢸⣿⣿⣿⣿⣿⣿⡇⠀⠀⠀⠀⠀⠀⠀⠀⠀⠀⠀⠀⠀⠀⠀⠀⠀⠀⠀⠀⠀⠀⠀⠀⠀⠀⢸⣿⣿⣿⣿⣿⣿⣿⣿⣿⣿⣿⣿⡇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⣿⣿⣿⣿⣿⣿⣿⣿⣿⣿⣿⣿⣿⣿⣿⣿⣿⣿⣿⣿⣿⣿⣿⣿⣿⣿⣿⣿⣿⣿⣦⡀⠀⠀⠀⠀⠀⠀⣠⡆⠀⠀⠀⢸⣿⣿⣿⣿⣿⣿⡇⠀⠀⠀⠀⠀⠀⠀⠀⠀⠀⠀⠀⠀⠀⠀⠀⠀⠀⠀⠀⠀⠀⠀⠀⠀⠀⢸⣿⣿⣿⣿⣿⣿⣿⣿⣿⣿⣿⣿⡇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⣿⠟⠉⠀⠀⢻⣿⣿⣿⣿⣿⣿⣿⣿⣿⣿⣿⣿⣿⣿⣿⣿⣿⣿⣿⣿⣿⣿⣿⣿⣿⣿⣿⣿⣿⣿⣿⣿⣿⣿⣿⣿⣿⣿⣿⣿⣿⣿⣿⣿⣿⣿⣿⣿⣿⣿⣿⣿⣿⣿⣿⣿⣿⣿⣿⣿⣿⣿⣿⣿⣿⣿⣿⣿⣿⣿⣿⣿⣿⣿⣿⣿⣿⣿⣿⣿⣿⣿⣿⣿⡇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⠋⠀⠀⠀⠀⠸⢿⣿⣿⣿⣿⣿⣿⣿⣿⣿⣿⣿⣿⣿⣿⣿⣿⣿⣿⣿⣿⣿⣿⣿⣿⣿⣿⣿⣿⣿⣿⣿⣿⣿⣿⣿⣿⣿⣿⣿⣿⣿⣿⣿⣿⣿⣿⣿⣿⣿⣿⣿⣿⣿⣿⣿⣿⣿⣿⣿⣿⣿⣿⣿⣿⣿⣿⣿⣿⣿⣿⣿⣿⣿⣿⣿⣿⣿⣿⣿⣿⣿⣿⣿⡇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⠀⠀⠀⠀⠀⠀⠸⠿⠿⢿⣿⣿⣿⣿⣿⣿⣿⣿⣿⣿⣿⣿⣿⣿⣿⣿⣿⣿⣿⣿⣿⣿⣿⣿⣿⣿⣿⣿⣿⣿⣿⣿⣿⣿⣿⣿⣿⣿⣿⣿⣿⣿⣿⣿⣿⣿⣿⣿⣿⣿⣿⣿⣿⣿⣿⣿⣿⣿⣿⣿⣿⣿⣿⣿⣿⣿⣿⣿⣿⣿⣿⣿⣿⣿⣿⣿⣿⣿⣿⣿⡇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⠀⠀⠀⠀⠀⠀⠀⠀⣺⣿⣿⣿⣿⣿⣿⣿⣿⣿⣿⣿⣿⣿⣿⣿⣿⣿⣿⣿⣿⣿⣿⣿⣿⣿⣿⣿⣿⣿⣿⣿⣿⣿⣿⣿⣿⣿⣿⣿⣿⣿⣿⣿⣿⣿⣿⣿⣿⣿⣿⣿⣿⣿⣿⣿⣿⣿⣿⣿⣿⣿⣿⣿⣿⣿⣿⣿⣿⣿⣿⣿⣿⣿⣿⣿⣿⣿⣿⣿⣿⣿⡇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⣤⣤⣤⣤⣤⣤⣤⣾⣿⣿⣿⣿⣿⣿⣿⣿⣿⣿⣿⣿⣿⣿⣿⣿⣿⣿⣿⣿⣿⣿⣿⣿⣿⣿⣿⣿⣿⣿⣿⣿⣿⣿⣿⣿⣿⣿⣿⣿⣿⣿⣿⣿⣿⣿⣿⣿⣿⣿⣿⣿⣿⣿⣿⣿⣿⣿⣿⣿⣿⣿⣿⣿⣿⣿⣿⣿⣿⣿⣿⣿⣿⣿⣿⣿⣿⣿⣿⣿⣿⣿⡇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⣿⣿⣿⣿⣿⣿⣿⣿⣿⣿⣿⣿⣿⣿⣿⣿⣿⣿⣿⣿⣿⣿⣿⣿⣿⣿⣿⣿⣿⣿⣿⣿⣿⣿⣿⣿⣿⣿⣿⣿⣿⣿⣿⣿⣿⣿⣿⣿⣿⣿⣿⣿⣿⣿⣿⡿⠟⠛⠉⠀⠉⠉⠁⠉⠉⠉⠉⠛⠻⢿⣿⣿⣿⣿⣿⣿⣿⣿⣿⣿⣿⣿⣿⣿⣿⣿⣿⣿⣿⣿⡇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⣿⣿⣿⣿⣿⣿⣿⣿⣿⣿⣿⣿⣿⣿⣿⣿⣿⣿⣿⣿⣿⣿⣿⣿⣿⣿⣿⣿⣿⣿⣿⣿⣿⣿⣿⣿⣿⣿⣿⣿⣿⣿⣿⣿⣿⣿⣿⣿⣿⣿⣿⣿⣿⡿⠋⠀⠀⠀⠀⠀⠀⠀⠀⠀⠀⠀⠀⠀⠀⠀⠈⠙⢿⣿⣿⣿⣿⣿⣿⣿⣿⣿⣿⣿⣿⣿⣿⣿⣿⣿⡇</a:t>
            </a:r>
            <a:br/>
            <a:r>
              <a:t>⣿⣿⣿⣿⣿⣿⣿⣿⣿⣿⣿⣿⣿⣿⣿⣿⣿⣿⣿⣿⣿⣿⣿⣿⣿⣿⣿⣿⣿⣿⣿⣿⣿⣿⣿⣿⣿⣿⣿⣿⣿⣿⡿⠋⠉⠙⢻⣿⣿⣿⣿⣿⠋⠀⠀⠀⠀⠀⠀⠀⠀⠀⠀⠀⠀⠀⠀⠀⠀⠀⠀⠀⠀⠻⣿⣿⣿⣿⣿⣿⣿⣿⣿⣿⣿⣿⣿⣿⣿⣿⡇</a:t>
            </a:r>
            <a:br/>
            <a:r>
              <a:t>⣿⣿⣿⣿⣿⣿⣿⣿⣿⣿⣿⣿⣿⣿⣿⣿⣿⣿⣿⣿⣿⣿⣿⣿⣿⣿⣿⣿⣿⣿⣿⣿⣿⣿⣿⣿⣿⣿⣿⣿⣿⣿⣧⠀⠀⠀⢠⣿⣿⣿⠟⡁⠀⠀⠀⠀⠀⠀⠀⠀⠀⠀⠀⠀⠀⠀⠀⠀⠀⠀⠀⠀⠀⠀⢹⣿⣿⣿⣿⣿⣿⣿⣿⣿⣿⣿⣿⣿⣿⣿⡇</a:t>
            </a:r>
            <a:br/>
            <a:r>
              <a:t>⣿⣿⣿⣿⣿⣿⣿⣿⣿⣿⣿⣿⣿⣿⣿⣿⣿⣿⣿⣿⣿⣿⣿⣿⣿⣿⡿⠻⣿⣿⣿⣿⣿⣿⣿⣿⣿⣿⣿⣿⣿⣿⣿⠀⠀⠀⢸⣿⣿⣷⡟⠀⠀⠀⠀⠀⠀⠀⠀⠀⠀⠀⠀⠀⠀⠀⠀⠀⠀⠀⠀⠀⠀⠀⠀⢻⣿⣿⣿⣿⣿⣿⣿⣿⣿⣿⣿⣿⣿⣿⡇</a:t>
            </a:r>
            <a:br/>
            <a:r>
              <a:t>⣿⣿⣿⣿⣿⣿⣿⣿⣿⣿⣿⣿⣿⣿⣿⣿⣿⣿⣿⣿⣿⣿⣿⣿⣋⠉⠁⠀⠋⠼⢿⣿⣿⣿⣿⣿⣿⣿⣿⣿⣿⣿⣿⠀⠀⠀⣿⣿⣿⣿⣿⠀⠀⠀⠀⠀⠀⠀⠀⠀⠀⠀⠀⠀⠀⠀⠀⠀⠀⠀⠀⠀⠀⠀⠀⠀⢿⣿⣿⣿⣿⣿⣿⣿⣿⣿⣿⣿⣿⣿⡇</a:t>
            </a:r>
            <a:br/>
            <a:r>
              <a:t>⣿⣿⣿⣿⣿⣿⣿⣿⣿⣿⣿⣿⣿⣿⣿⣿⣿⣿⣿⣿⣿⣿⣿⣿⣿⡟⠀⣀⠀⢰⣾⣿⣿⣿⣿⣿⣿⣿⣿⣿⣿⣿⣿⠀⠀⠀⣿⣿⣿⣿⣿⣴⣠⠀⠀⠀⠀⠀⠀⠀⠀⠀⠀⠀⠀⠀⠀⠀⠀⠀⠀⠀⠀⠀⠀⠀⠘⣿⣿⣿⣿⣿⣿⣿⣿⣿⣿⣿⣿⣿⡇</a:t>
            </a:r>
            <a:br/>
            <a:r>
              <a:t>⣿⣿⣿⣿⣿⣿⣿⣿⣿⣿⣿⣿⣿⣿⣿⣿⣿⣿⣿⣿⣿⣿⣿⣿⣿⣤⣶⣿⣷⣾⣿⣿⣿⣿⣿⣿⣿⣿⣿⣿⣿⣿⣿⠀⠀⠀⣿⣿⣿⣿⣿⡟⠉⠀⠀⠀⠀⠀⠀⠀⠀⠀⠀⠀⠀⠀⠀⠀⠀⠀⠀⠀⠀⠀⠀⠀⠀⣿⣿⣿⣿⣿⣿⣿⣿⣿⣿⣿⣿⣿⡇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⣿⣿⣿⣿⣿⣿⣿⣿⣿⣿⣿⣿⣿⣿⣿⣿⣿⣿⣿⣿⣿⣿⣿⣿⣿⣿⣿⣿⣿⣿⣿⣿⣿⣿⣿⣿⣿⣿⣿⣿⣿⣿⣿⠀⠀⠀⣿⣿⣿⣿⣿⣿⠀⠀⠀⠀⠀⠀⠀⠀⠀⠀⠀⠀⠀⠀⠀⠀⠀⠀⠀⠀⠀⠀⠀⠀⠀⢸⣿⣿⣿⣿⣿⣿⣿⣿⣿⣿⣿⣿⡇</a:t>
            </a:r>
            <a:br/>
            <a:r>
              <a:t>⣿⣿⣿⣿⣿⣿⣿⣿⣿⣿⣿⣿⣿⣿⣿⣿⣿⣿⣿⣿⡿⠿⣿⣿⣿⣿⣿⣿⣿⣿⣿⣿⣿⣿⣿⣿⣿⣿⣿⣿⣿⣿⡟⠀⠀⠀⣿⣿⣿⣿⣿⣿⡆⠀⠀⠀⠀⠀⠀⠀⠀⠀⠀⠀⠀⠀⠀⠀⠀⠀⠀⠀⠀⠀⠀⠀⠀⢸⣿⣿⣿⣿⣿⣿⣿⣿⣿⣿⣿⣿⡇</a:t>
            </a:r>
            <a:br/>
            <a:r>
              <a:t>⣿⣿⣿⣿⣿⣿⣿⣿⣿⣿⣿⣿⣿⣿⣿⣿⣿⣿⣿⡏⠀⢠⣿⣿⣿⣿⣿⣿⣿⣿⣿⣿⣿⣿⣿⣿⣿⣿⣿⣿⣿⣿⡇⠀⠀⢠⣿⣿⣿⣿⣿⣿⣿⠀⠀⠀⠀⠀⠀⠀⠀⠀⠀⠀⠀⠀⠀⠀⠀⠀⠀⠀⠀⠀⠀⠀⠀⢸⣿⣿⣿⣿⣿⣿⣿⣿⣿⣿⣿⣿⡇</a:t>
            </a:r>
            <a:br/>
            <a:r>
              <a:t>⠙⢿⣿⣿⣿⣿⣿⣿⣿⣿⣿⣿⣿⣿⣿⣿⣿⣿⣿⡁⠀⠀⢿⠛⠛⠛⠛⠿⢿⣿⣿⣿⣿⣿⣿⣿⣿⣿⣿⣿⣿⣿⡇⠀⠀⠸⣿⣿⣿⣿⣿⣿⣿⣟⠿⠆⠀⠀⠀⠀⠀⠀⠀⠀⠀⠀⠀⠀⠀⠀⠀⠀⠀⠀⠀⠀⠀⣼⣿⣿⣿⣿⣿⣿⣿⣿⣿⣿⣿⣿⡇</a:t>
            </a:r>
            <a:br/>
            <a:r>
              <a:t>⠀⠀⠙⢿⣿⣿⣿⣿⣿⣿⣿⣿⣿⣿⣿⣿⣿⣿⣿⣇⠀⠀⠀⠀⠂⠀⠀⠀⠀⠙⣿⣿⣿⣿⣿⣿⣿⣿⣿⣿⣿⣿⡇⠀⠀⠀⣿⣿⣿⣿⣿⣿⣿⣿⣷⠀⠀⠀⠀⠀⠀⠀⠀⠀⠀⠀⠀⠀⠀⠀⠀⠀⠀⠀⠀⠀⠀⣿⣿⣿⣿⣿⣿⣿⣿⣿⣿⣿⣿⣿⡇</a:t>
            </a:r>
            <a:br/>
            <a:r>
              <a:t>⠀⠀⠀⠀⠙⢿⣿⣿⣿⣿⣿⣿⣿⣿⣿⣿⣿⣿⣿⣿⣦⣀⣀⠀⠀⠀⠀⠀⠀⠀⠈⠻⣿⣿⣿⣿⣿⣿⣿⣿⣿⣿⠁⠀⠀⠀⣿⣿⣿⣿⣿⣿⣿⣿⡇⠀⠀⠀⠀⠀⠀⠀⠀⠀⠀⠀⠀⠀⠀⠀⠀⠀⠀⠀⠀⠀⢀⣿⣿⣿⣿⣿⣿⣿⣿⣿⣿⣿⣿⣿⡇</a:t>
            </a:r>
            <a:br/>
            <a:r>
              <a:t>⠀⠀⠀⠀⠀⠀⠀⠉⠙⠛⠻⢿⣿⣿⣿⣿⣿⣿⣿⣿⣿⣿⣿⣿⣷⣶⣤⡀⠀⠀⠀⠀⠈⠉⠀⠙⣿⣿⣿⣿⣿⣿⠀⠀⠀⢠⣿⣿⣿⣿⣿⣿⡟⠁⠀⠀⠀⠀⠀⠀⠀⠀⠀⠀⠀⠀⠀⠀⠀⠀⠀⠀⠀⠀⠀⠀⢸⣿⣿⣿⣿⣿⣿⣿⣿⣿⣿⣿⣿⣿⡇</a:t>
            </a:r>
            <a:br/>
            <a:r>
              <a:t>⠀⠀⠀⠀⠀⠀⠀⠀⠀⠀⠀⠀⠙⣿⣿⣿⣿⣿⣿⣿⣿⣿⣿⣿⣿⣿⣿⣿⣆⠀⠀⠀⠀⠀⠀⠀⠈⢿⣿⣿⣿⣿⠀⠀⠀⢸⡿⠛⢿⣿⣿⠟⠀⠀⠀⠀⠀⠀⠀⠀⠀⠀⠀⠀⠀⠀⠀⠀⠀⠀⠀⠀⠀⠀⠀⠀⣿⣿⣿⣿⣿⣿⣿⣿⣿⣿⣿⣿⣿⣿⡇</a:t>
            </a:r>
            <a:br/>
            <a:r>
              <a:t>⠀⠀⠀⠀⠀⠀⠀⠀⠀⠀⠀⠀⠀⢸⣿⣿⣿⣿⣿⣿⣿⣿⣿⣿⣿⣿⣿⠟⠉⠀⠀⠀⠀⠀⠀⠀⠀⠀⢻⣿⣿⣿⠀⠀⠀⠊⠀⠀⠀⠈⠁⠀⠀⠀⠀⠀⠀⠀⠀⠀⠀⠀⠀⠀⠀⠀⠀⠀⠀⠀⠀⠀⠀⠀⠀⢀⣿⣿⣿⣿⣿⣿⣿⣿⣿⣿⣿⣿⣿⣿⡇</a:t>
            </a:r>
            <a:br/>
            <a:r>
              <a:t>⠀⠀⠀⠀⠀⠀⠀⠀⠀⠀⠀⠀⢀⣿⣿⣿⣿⣿⣿⣿⣿⣿⣿⣿⣿⣿⠃⠀⠀⠀⠀⠀⠀⠀⠀⠀⠀⠀⠀⠹⣿⡏⠀⠀⠀⠀⠀⠀⠀⠀⠀⠀⠀⠀⠀⠀⠀⠀⠀⠀⠀⠀⠀⠀⠀⠀⠀⠀⠀⠀⠀⠀⠀⠀⠀⢸⣿⣿⣿⣿⣿⣿⣿⣿⣿⣿⣿⣿⣿⣿⡇</a:t>
            </a:r>
            <a:br/>
            <a:r>
              <a:t>⠀⠀⠀⠀⠀⠀⠀⠀⠀⠀⠀⣤⣾⣿⣿⣿⣿⣿⣿⣿⣿⣿⣿⣿⣿⠃⠀⠀⠀⠀⠀⠀⠀⠀⠀⠀⠀⠀⠀⠀⠘⠇⠀⠀⠀⠀⠀⠀⠀⠀⠀⠀⠀⠀⠀⠀⠀⠀⠀⠀⠀⠀⠀⠀⠀⠀⠀⠀⠀⠀⠀⠀⠀⠀⠀⠀⣿⣿⣿⣿⣿⣿⣿⣿⣿⣿⣿⣿⣿⣿⡇</a:t>
            </a:r>
            <a:br/>
            <a:r>
              <a:t>⠀⠀⠀⠀⠀⠀⠀⣀⣀⣤⣴⣿⣿⣿⣿⣿⣿⣿⣿⣿⣿⣿⣿⣿⡏⠀⠀⠀⠀⠀⠀⠀⠀⠀⠀⠀⠀⠀⠀⠀⠀⠀⠀⠀⠀⠀⠀⠀⠀⠀⠀⠀⠀⠀⠀⠀⠀⠀⠀⠀⠀⠀⠀⠀⠀⠀⠀⠀⠀⠀⠀⠀⠀⠀⠀⠀⣿⣿⣿⣿⣿⣿⣿⣿⣿⣿⣿⣿⣿⣿⡇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⣤⣤⣤⣶⣶⣿⣿⣿⣿⣿⣿⣿⣿⣿⣿⣿⣿⣿⣿⣿⣿⣿⣿⣿⡇⠀⠀⠀⠀⠀⠀⠀⠀⠀⠀⠀⠀⠀⠀⠀⠀⠀⠀⠀⠀⠀⠀⠀⠀⠀⠀⠀⠀⠀⠀⠀⠀⠀⠀⠀⠀⠀⠀⠀⠀⠀⠀⠀⠀⠀⠀⠀⠀⠀⠀⠀⢻⣿⣿⣿⣿⣿⣿⣿⣿⣿⣿⣿⣿⣿⡇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⣿⣿⣿⣿⣿⣿⣿⣿⣿⣿⣿⣿⣿⣿⣿⣿⣿⣿⣿⣿⣿⣿⣿⣿⡇⠀⠀⠀⠀⠀⠀⠀⠀⠀⠀⠀⠀⠀⠀⠀⠀⠀⠀⠀⠀⠀⢀⡄⠀⠀⠀⠀⠀⠀⠀⠀⠀⠀⠀⠀⠀⠀⠀⠀⠀⠀⠀⠀⠀⠀⠀⠀⠀⠀⠀⠀⢸⣿⣿⣿⣿⣿⣿⣿⣿⣿⣿⣿⣿⣿⡇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⣿⣿⣿⣿⣿⣿⣿⣿⣿⣿⣿⣿⣿⣿⣿⣿⣿⣿⣿⣿⣿⣿⣿⣿⣇⠀⠀⠀⠀⠀⠀⠀⠀⠀⠀⠀⠀⠀⠀⠀⠀⠀⠀⠀⠀⣴⣿⡇⠀⠀⠀⠀⠀⠀⠀⠀⠀⠀⠀⠀⠀⠀⠀⠀⠀⠀⠀⠀⠀⠀⠀⠀⠀⠀⠀⠀⠈⣿⣿⣿⣿⣿⣿⣿⣿⣿⣿⣿⣿⣿⡇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⣿⣿⣿⣿⣿⣿⣿⣿⣿⣿⣿⣿⣿⣿⣿⣿⣿⣿⣿⣿⣿⣿⣿⣿⣿⠀⠀⠀⠀⠀⠀⠀⠀⠀⠀⠀⠀⠀⠀⠀⠀⠀⠀⢀⣾⣿⣿⣧⡀⠀⠀⠀⠀⠀⠀⠀⠀⠀⠀⠀⠀⠀⠀⠀⠀⠀⠀⠀⠀⠀⠀⠀⠀⠀⠀⠀⠀⣿⣿⣿⣿⣿⣿⣿⣿⣿⣿⣿⣿⣿⡇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⣿⣿⣿⣿⣿⣿⣿⣿⣿⣿⣿⣿⣿⣿⣿⣿⣿⣿⣿⣿⣿⣿⣿⣿⣿⡆⠀⠀⠀⠀⠀⠀⠀⠀⠀⠀⠀⠀⠀⠀⠀⠀⠀⢸⣿⣿⣿⣿⣷⡄⠀⠀⠀⠀⠀⠀⠀⠀⠀⠀⠀⠀⠀⠀⠀⠀⠀⠀⠀⠀⠀⠀⠀⠀⠀⠀⠀⢿⣿⣿⣿⣿⣿⣿⣿⣿⣿⣿⣿⣿⡇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⣿⣿⣿⣿⣿⣿⣿⣿⣿⣿⣿⣿⣿⣿⣿⣿⣿⣿⣿⣿⣿⣿⣿⣿⣿⣷⠀⠀⠀⠀⠀⠀⠀⠀⠀⠀⠀⠀⠀⠀⠀⠀⠀⢸⣿⣿⣿⣿⣿⣿⡀⠀⠀⠀⠀⠀⠀⠀⠀⠀⠀⠀⠀⠀⠀⠀⠀⠀⠀⠀⠀⠀⠀⠀⠀⠀⠀⢸⣿⣿⣿⣿⣿⣿⣿⣿⣿⣿⣿⣿⡇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⣿⣿⣿⣿⣿⣿⣿⣿⣿⣿⣿⣿⣿⣿⣿⣿⣿⣿⣿⣿⣿⣿⣿⣿⣿⣿⣷⣦⡀⠀⠀⠀⠀⠀⠀⠀⠀⠀⠀⡠⠀⠀⠀⢸⣿⣿⣿⣿⣿⣿⡇⠀⠀⠀⠀⠀⠀⠀⠀⠀⠀⠀⠀⠀⠀⠀⠀⠀⠀⠀⠀⠀⠀⠀⠀⠀⠀⢸⣿⣿⣿⣿⣿⣿⣿⣿⣿⣿⣿⣿⡇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⣿⣿⣿⣿⣿⣿⣿⣿⣿⣿⣿⣿⣿⣿⣿⣿⣿⣿⣿⣿⣿⣿⣿⣿⣿⣿⣿⣿⣿⣦⣄⠀⠀⠀⠀⠀⠀⢀⣴⡇⠀⠀⠀⢸⣿⣿⣿⣿⣿⣿⡇⠀⠀⠀⠀⠀⠀⠀⠀⠀⠀⠀⠀⠀⠀⠀⠀⠀⠀⠀⠀⠀⠀⠀⠀⠀⠀⢸⣿⣿⣿⣿⣿⣿⣿⣿⣿⣿⣿⣿⡇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⠘⠛⠛⠛⠛⠛⠋⠉⠹⣿⣿⣿⣿⣿⣿⣿⣿⣿⣿⣿⣿⣿⣿⣿⣿⣿⣿⣿⣿⣿⣿⣿⣿⣿⣿⣿⣿⣿⣿⣿⣿⣿⣿⣿⣿⣿⣿⣿⣿⣿⣿⣿⣿⣿⣿⣿⣿⣿⣿⣿⣿⣿⣿⣿⣿⣿⣿⣿⣿⣿⣿⣿⣿⣿⣿⣿⣿⣿⣿⣿⣿⣿⣿⣿⣿⣿⣿⣿⣿⣿⡇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⠀⠀⠉⠉⠉⠀⠀⠀⠀⠠⢤⣤⣤⣤⣀⣀⣤⣿⣿⣿⣿⣿⣿⣿⣿⣿⣿⣿⣿⣿⣿⣿⣿⣿⣿⣿⣿⣿⣿⣿⣿⣿⣿⣿⣿⣿⣿⣿⣿⣿⣿⣿⣿⣿⣿⣿⣿⣿⣿⣿⣿⣿⣿⣿⣿⣿⣿⣿⣿⣿⣿⣿⣿⣿⣿⣿⣿⣿⣿⣿⣿⣿⣿⣿⣿⣿⣿⣿⣿⣿⡇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⠀⣴⣶⣶⣶⣶⣶⣶⣶⣿⣿⣿⣿⣿⣿⣿⣿⣿⣿⣿⣿⣿⣿⣿⣿⣿⣿⣿⣿⣿⣿⣿⣿⣿⣿⣿⣿⣿⣿⣿⣿⣿⣿⣿⣿⣿⣿⣿⣿⣿⣿⣿⣿⣿⣿⡿⠟⠛⠁⠀⠉⠉⠉⠈⠉⠉⠉⠛⠻⢿⣿⣿⣿⣿⣿⣿⣿⣿⣿⣿⣿⣿⣿⣿⣿⣿⣿⣿⣿⣿⡇</a:t>
            </a:r>
            <a:br/>
            <a:r>
              <a:t>⠀⢸⣿⣿⣿⣿⣿⣿⣿⣿⣿⣿⣿⣿⣿⣿⣿⣿⣿⣿⣿⣿⣿⣿⣿⣿⣿⣿⣿⣿⣿⣿⣿⣿⣿⣿⣿⣿⣿⣿⣿⣿⣿⣿⣿⣿⣿⣿⣿⣿⣿⣿⣿⡿⠋⠀⠀⠀⠀⠀⠀⠀⠀⠀⠀⠀⠀⠀⠀⠀⠈⠙⢿⣿⣿⣿⣿⣿⣿⣿⣿⣿⣿⣿⣿⣿⣿⣿⣿⣿⡇</a:t>
            </a:r>
            <a:br/>
            <a:r>
              <a:t>⢀⣿⣿⣿⣿⣿⣿⣿⣿⣿⣿⣿⣿⣿⣿⣿⣿⣿⣿⣿⣿⣿⣿⣿⣿⣿⣿⣿⣿⣿⣿⣿⣿⣿⣿⣿⣿⣿⣿⣿⣿⣿⡟⠋⠉⠙⢿⣿⣿⣿⣿⡿⠋⠀⠀⠀⠀⠀⠀⠀⠀⠀⠀⠀⠀⠀⠀⠀⠀⠀⠀⠀⠀⠻⣿⣿⣿⣿⣿⣿⣿⣿⣿⣿⣿⣿⣿⣿⣿⣿⡇</a:t>
            </a:r>
            <a:br/>
            <a:r>
              <a:t>⣾⣿⣿⣿⣿⣿⣿⣿⣿⣿⣿⣿⣿⣿⣿⣿⣿⣿⣿⣿⣿⣿⣿⣿⣿⣿⣿⣿⣿⣿⣿⣿⣿⣿⣿⣿⣿⣿⣿⣿⣿⣿⡇⠀⠀⠀⢸⣿⣿⣿⠟⡁⠀⠀⠀⠀⠀⠀⠀⠀⠀⠀⠀⠀⠀⠀⠀⠀⠀⠀⠀⠀⠀⠀⢹⣿⣿⣿⣿⣿⣿⣿⣿⣿⣿⣿⣿⣿⣿⣿⡇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⣿⣿⣿⣿⣿⣿⣿⣿⣿⣿⣿⣿⣿⣿⣿⣿⣿⣿⣿⣿⣿⣿⣿⣿⣿⣿⣿⣿⣿⣿⣿⣿⣿⣿⣿⣿⣿⣿⣿⣿⣿⣿⣿⠀⠀⠀⣾⣿⣿⣷⡟⠀⠀⠀⠀⠀⠀⠀⠀⠀⠀⠀⠀⠀⠀⠀⠀⠀⠀⠀⠀⠀⠀⠀⠀⢻⣿⣿⣿⣿⣿⣿⣿⣿⣿⣿⣿⣿⣿⣿⡇</a:t>
            </a:r>
            <a:br/>
            <a:r>
              <a:t>⣿⣿⣿⣿⣿⣿⣿⣿⣿⣿⣿⣿⣿⣿⣿⣿⣿⣿⣿⣿⣿⣿⣿⣿⠿⠿⠀⠹⢻⣿⣿⣿⣿⣿⣿⣿⣿⣿⣿⣿⣿⣿⣿⠀⠀⠀⣿⣿⣿⣿⣿⠀⠀⠀⠀⠀⠀⠀⠀⠀⠀⠀⠀⠀⠀⠀⠀⠀⠀⠀⠀⠀⠀⠀⠀⠀⢿⣿⣿⣿⣿⣿⣿⣿⣿⣿⣿⣿⣿⣿⡇</a:t>
            </a:r>
            <a:br/>
            <a:r>
              <a:t>⣿⣿⣿⣿⣿⣿⣿⣿⣿⣿⣿⣿⣿⣿⣿⣿⣿⣿⣿⣿⣿⣿⣿⣷⣦⡄⠀⠀⠀⣤⣿⣿⣿⣿⣿⣿⣿⣿⣿⣿⣿⣿⣿⠀⠀⠀⣿⣿⣿⣿⣿⣤⣀⠀⠀⠀⠀⠀⠀⠀⠀⠀⠀⠀⠀⠀⠀⠀⠀⠀⠀⠀⠀⠀⠀⠀⠸⣿⣿⣿⣿⣿⣿⣿⣿⣿⣿⣿⣿⣿⡇</a:t>
            </a:r>
            <a:br/>
            <a:r>
              <a:t>⣿⣿⣿⣿⣿⣿⣿⣿⣿⣿⣿⣿⣿⣿⣿⣿⣿⣿⣿⣿⣿⣿⣿⣿⣿⢀⣠⣷⣄⣿⣿⣿⣿⣿⣿⣿⣿⣿⣿⣿⣿⣿⡏⠀⠀⢀⣿⣿⣿⣿⣿⡟⠉⠀⠀⠀⠀⠀⠀⠀⠀⠀⠀⠀⠀⠀⠀⠀⠀⠀⠀⠀⠀⠀⠀⠀⠀⣿⣿⣿⣿⣿⣿⣿⣿⣿⣿⣿⣿⣿⡇</a:t>
            </a:r>
            <a:br/>
            <a:r>
              <a:t>⢿⣿⣿⣿⣿⣿⣿⣿⣿⣿⣿⣿⣿⣿⣿⣿⣿⣿⣿⣿⣿⣿⣿⣿⣿⣿⣿⣿⣿⣿⣿⣿⣿⣿⣿⣿⣿⣿⣿⣿⣿⣿⡇⠀⠀⢸⣿⣿⣿⣿⣿⣷⠀⠀⠀⠀⠀⠀⠀⠀⠀⠀⠀⠀⠀⠀⠀⠀⠀⠀⠀⠀⠀⠀⠀⠀⠀⢹⣿⣿⣿⣿⣿⣿⣿⣿⣿⣿⣿⣿⡇</a:t>
            </a:r>
            <a:br/>
            <a:r>
              <a:t>⠈⠻⢿⣿⣿⣿⣿⣿⣿⣿⣿⣿⣿⣿⣿⣿⣿⣿⣿⡿⠟⣿⣿⣿⣿⣿⣿⣿⣿⣿⣿⣿⣿⣿⣿⣿⣿⣿⣿⣿⣿⣿⡇⠀⠀⢸⣿⣿⣿⣿⣿⣿⡆⠀⠀⠀⠀⠀⠀⠀⠀⠀⠀⠀⠀⠀⠀⠀⠀⠀⠀⠀⠀⠀⠀⠀⠀⢸⣿⣿⣿⣿⣿⣿⣿⣿⣿⣿⣿⣿⡇</a:t>
            </a:r>
            <a:br/>
            <a:r>
              <a:t>⠀⠀⠀⠻⣿⣿⣿⣿⣿⣿⣿⣿⣿⣿⣿⣿⣿⣿⡿⠀⠀⣾⣿⣿⣿⣿⣿⣿⣿⣿⣿⣿⣿⣿⣿⣿⣿⣿⣿⣿⣿⣿⡇⠀⠀⢸⣿⣿⣿⣿⣿⣿⣿⠀⠀⠀⠀⠀⠀⠀⠀⠀⠀⠀⠀⠀⠀⠀⠀⠀⠀⠀⠀⠀⠀⠀⠀⢸⣿⣿⣿⣿⣿⣿⣿⣿⣿⣿⣿⣿⡇</a:t>
            </a:r>
            <a:br/>
            <a:r>
              <a:t>⠀⠀⠀⠀⠈⠛⢿⣿⣿⣿⣿⣿⣿⣿⣿⣿⣿⣿⡇⠀⠀⠺⡟⠛⠛⠛⠻⠿⣿⣿⣿⣿⣿⣿⣿⣿⣿⣿⣿⣿⣿⣿⡇⠀⠀⢸⣿⣿⣿⣿⣿⣿⣿⣿⠿⠆⠀⠀⠀⠀⠀⠀⠀⠀⠀⠀⠀⠀⠀⠀⠀⠀⠀⠀⠀⠀⠀⣼⣿⣿⣿⣿⣿⣿⣿⣿⣿⣿⣿⣿⡇</a:t>
            </a:r>
            <a:br/>
            <a:r>
              <a:t>⠀⠀⠀⠀⠀⠀⠀⠈⠛⢿⣿⣿⣿⣿⣿⣿⣿⣿⣧⠀⠀⠀⠈⠐⠀⠀⠀⠀⠈⢻⣿⣿⣿⣿⣿⣿⣿⣿⣿⣿⣿⣿⠇⠀⠀⢸⣿⣿⣿⣿⣿⣿⣿⣿⡷⠀⠀⠀⠀⠀⠀⠀⠀⠀⠀⠀⠀⠀⠀⠀⠀⠀⠀⠀⠀⠀⠀⣿⣿⣿⣿⣿⣿⣿⣿⣿⣿⣿⣿⣿⡇</a:t>
            </a:r>
            <a:br/>
            <a:r>
              <a:t>⠀⠀⠀⠀⠀⠀⠀⠀⠀⠀⠈⠛⠿⣿⣿⣿⣿⣿⣿⣷⣄⣀⡀⠀⠀⠀⠀⠀⠀⠀⠙⢿⣿⡿⢿⣿⣿⣿⣿⣿⣿⣿⠀⠀⠀⠀⣿⣿⣿⣿⣿⣿⣿⣿⡇⠀⠀⠀⠀⠀⠀⠀⠀⠀⠀⠀⠀⠀⠀⠀⠀⠀⠀⠀⠀⠀⢠⣿⣿⣿⣿⣿⣿⣿⣿⣿⣿⣿⣿⣿⡇</a:t>
            </a:r>
            <a:br/>
            <a:r>
              <a:t>⠀⠀⠀⠀⠀⠀⠀⠀⠀⠀⠀⠀⠀⠀⠉⠛⢿⣿⣿⣿⣿⣿⣿⣿⣶⣦⣄⠀⠀⠀⠀⠀⠉⠀⠀⢻⣿⣿⣿⣿⣿⣿⠀⠀⠀⢰⣿⣿⣿⣿⣿⣿⠟⠁⠀⠀⠀⠀⠀⠀⠀⠀⠀⠀⠀⠀⠀⠀⠀⠀⠀⠀⠀⠀⠀⠀⢸⣿⣿⣿⣿⣿⣿⣿⣿⣿⣿⣿⣿⣿⡇</a:t>
            </a:r>
            <a:br/>
            <a:r>
              <a:t>⠀⠀⠀⠀⠀⠀⠀⠀⠀⠀⠀⠀⠀⠀⠀⠀⠀⠈⠙⢿⣿⣿⣿⣿⣿⣿⣿⣷⡀⠀⠀⠀⠀⠀⠀⠀⠙⣿⣿⣿⣿⣿⠀⠀⠀⣸⡟⠛⠿⣿⣿⠟⠀⠀⠀⠀⠀⠀⠀⠀⠀⠀⠀⠀⠀⠀⠀⠀⠀⠀⠀⠀⠀⠀⠀⠀⣿⣿⣿⣿⣿⣿⣿⣿⣿⣿⣿⣿⣿⣿⡇</a:t>
            </a:r>
            <a:br/>
            <a:r>
              <a:t>⠀⠀⠀⠀⠀⠀⠀⠀⠀⠀⠀⠀⠀⠀⠀⠀⠀⠀⠀⠀⠻⢿⣿⣿⣿⣿⡿⠋⠁⠀⠀⠀⠀⠀⠀⠀⠀⠘⢿⣿⣿⡟⠀⠀⠀⠋⠀⠀⠀⠈⠁⠀⠀⠀⠀⠀⠀⠀⠀⠀⠀⠀⠀⠀⠀⠀⠀⠀⠀⠀⠀⠀⠀⠀⠀⢠⣿⣿⣿⣿⣿⣿⣿⣿⣿⣿⣿⣿⣿⣿⡇</a:t>
            </a:r>
            <a:br/>
            <a:r>
              <a:t>⠀⠀⠀⠀⠀⠀⠀⠀⠀⠀⠀⠀⠀⠀⠀⠀⠀⠀⠀⢀⣤⣾⣿⣿⣿⡟⠀⠀⠀⠀⠀⠀⠀⠀⠀⠀⠀⠀⠈⢻⣿⡇⠀⠀⠀⠀⠀⠀⠀⠀⠀⠀⠀⠀⠀⠀⠀⠀⠀⠀⠀⠀⠀⠀⠀⠀⠀⠀⠀⠀⠀⠀⠀⠀⠀⢸⣿⣿⣿⣿⣿⣿⣿⣿⣿⣿⣿⣿⣿⣿⡇</a:t>
            </a:r>
            <a:br/>
            <a:r>
              <a:t>⠀⠀⠀⠀⠀⠀⠀⠀⠀⠀⠀⠀⠀⠀⠀⠀⣀⣤⣶⣿⣿⣿⣿⣿⡟⠀⠀⠀⠀⠀⠀⠀⠀⠀⠀⠀⠀⠀⠀⠀⠹⠇⠀⠀⠀⠀⠀⠀⠀⠀⠀⠀⠀⠀⠀⠀⠀⠀⠀⠀⠀⠀⠀⠀⠀⠀⠀⠀⠀⠀⠀⠀⠀⠀⠀⠀⣿⣿⣿⣿⣿⣿⣿⣿⣿⣿⣿⣿⣿⣿⡇</a:t>
            </a:r>
            <a:br/>
            <a:r>
              <a:t>⠀⠀⠀⠀⠀⠀⠀⠀⠀⠀⠀⠀⢀⣤⣴⣿⣿⣿⣿⣿⣿⣿⣿⣿⠃⠀⠀⠀⠀⠀⠀⠀⠀⠀⠀⠀⠀⠀⠀⠀⠀⠀⠀⠀⠀⠀⠀⠀⠀⠀⠀⠀⠀⠀⠀⠀⠀⠀⠀⠀⠀⠀⠀⠀⠀⠀⠀⠀⠀⠀⠀⠀⠀⠀⠀⠀⣿⣿⣿⣿⣿⣿⣿⣿⣿⣿⣿⣿⣿⣿⡇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⠀⠀⠀⠀⠀⠀⢀⣀⣠⣴⣶⣿⣿⣿⣿⣿⣿⣿⣿⣿⣿⣿⣿⣿⠀⠀⠀⠀⠀⠀⠀⠀⠀⠀⠀⠀⠀⠀⠀⠀⠀⠀⠀⠀⠀⠀⠀⠀⠀⠀⠀⠀⠀⠀⠀⠀⠀⠀⠀⠀⠀⠀⠀⠀⠀⠀⠀⠀⠀⠀⠀⠀⠀⠀⠀⠀⢹⣿⣿⣿⣿⣿⣿⣿⣿⣿⣿⣿⣿⣿⡇</a:t>
            </a:r>
            <a:br/>
            <a:r>
              <a:t>⣤⣶⣶⣶⣾⣿⣿⣿⣿⣿⣿⣿⣿⣿⣿⣿⣿⣿⣿⣿⣿⣿⣿⣿⠀⠀⠀⠀⠀⠀⠀⠀⠀⠀⠀⠀⠀⠀⠀⠀⠀⠀⠀⠀⠀⠀⣠⡆⠀⠀⠀⠀⠀⠀⠀⠀⠀⠀⠀⠀⠀⠀⠀⠀⠀⠀⠀⠀⠀⠀⠀⠀⠀⠀⠀⠀⢸⣿⣿⣿⣿⣿⣿⣿⣿⣿⣿⣿⣿⣿⡇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⣿⣿⣿⣿⣿⣿⣿⣿⣿⣿⣿⣿⣿⣿⣿⣿⣿⣿⣿⣿⣿⣿⣿⣿⡀⠀⠀⠀⠀⠀⠀⠀⠀⠀⠀⠀⠀⠀⠀⠀⠀⠀⠀⠀⢀⣾⣿⡇⠀⠀⠀⠀⠀⠀⠀⠀⠀⠀⠀⠀⠀⠀⠀⠀⠀⠀⠀⠀⠀⠀⠀⠀⠀⠀⠀⠀⠈⣿⣿⣿⣿⣿⣿⣿⣿⣿⣿⣿⣿⣿⡇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⣿⣿⣿⣿⣿⣿⣿⣿⣿⣿⣿⣿⣿⣿⣿⣿⣿⣿⣿⣿⣿⣿⣿⣿⡇⠀⠀⠀⠀⠀⠀⠀⠀⠀⠀⠀⠀⠀⠀⠀⠀⠀⠀⢠⣿⣿⣿⣧⡀⠀⠀⠀⠀⠀⠀⠀⠀⠀⠀⠀⠀⠀⠀⠀⠀⠀⠀⠀⠀⠀⠀⠀⠀⠀⠀⠀⠀⣿⣿⣿⣿⣿⣿⣿⣿⣿⣿⣿⣿⣿⡇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⣿⣿⣿⣿⣿⣿⣿⣿⣿⣿⣿⣿⣿⣿⣿⣿⣿⣿⣿⣿⣿⣿⣿⣿⣷⠀⠀⠀⠀⠀⠀⠀⠀⠀⠀⠀⠀⠀⠀⠀⠀⠀⠀⢸⣿⣿⣿⣿⣷⡄⠀⠀⠀⠀⠀⠀⠀⠀⠀⠀⠀⠀⠀⠀⠀⠀⠀⠀⠀⠀⠀⠀⠀⠀⠀⠀⠀⢸⣿⣿⣿⣿⣿⣿⣿⣿⣿⣿⣿⣿⡇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⣿⣿⣿⣿⣿⣿⣿⣿⣿⣿⣿⣿⣿⣿⣿⣿⣿⣿⣿⣿⣿⣿⣿⣿⣿⡆⠀⠀⠀⠀⠀⠀⠀⠀⠀⠀⠀⠀⠀⠀⠀⠀⠀⣸⣿⣿⣿⣿⣿⣿⡀⠀⠀⠀⠀⠀⠀⠀⠀⠀⠀⠀⠀⠀⠀⠀⠀⠀⠀⠀⠀⠀⠀⠀⠀⠀⠀⢸⣿⣿⣿⣿⣿⣿⣿⣿⣿⣿⣿⣿⡇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⣿⣿⣿⣿⣿⣿⣿⣿⣿⣿⣿⣿⣿⣿⣿⣿⣿⣿⣿⣿⣿⣿⣿⣿⣿⣿⣦⣄⠀⠀⠀⠀⠀⠀⠀⠀⠀⠀⠀⡰⠀⠀⠀⢻⣿⣿⣿⣿⣿⣿⡇⠀⠀⠀⠀⠀⠀⠀⠀⠀⠀⠀⠀⠀⠀⠀⠀⠀⠀⠀⠀⠀⠀⠀⠀⠀⠀⢸⣿⣿⣿⣿⣿⣿⣿⣿⣿⣿⣿⣿⡇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⣿⣿⣿⣿⣿⣿⣿⣿⣿⣿⣿⣿⣿⣿⣿⣿⣿⣿⣿⣿⣿⣿⣿⣿⣿⣿⣿⣿⣷⣤⡀⠀⠀⠀⠀⠀⠀⢀⣾⡇⠀⠀⠀⢸⣿⣿⣿⣿⣿⣿⡇⠀⠀⠀⠀⠀⠀⠀⠀⠀⠀⠀⠀⠀⠀⠀⠀⠀⠀⠀⠀⠀⠀⠀⠀⠀⠀⢸⣿⣿⣿⣿⣿⣿⣿⣿⣿⣿⣿⣿⡇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⠀⠀⠀⠀⠀⠈⠿⣿⣿⣿⣿⣿⣿⣿⣿⣿⣿⣿⣿⣿⣿⣿⣿⣿⣿⣿⣿⣿⣿⣿⣿⣿⣿⣿⣿⣿⣿⣿⣿⣿⣿⣿⣿⣿⣿⣿⣿⣿⣿⣿⣿⣿⣿⣿⣿⣿⣿⣿⣿⣿⣿⣿⣿⣿⣿⣿⣿⣿⣿⣿⣿⣿⣿⣿⣿⣿⣿⣿⣿⣿⣿⣿⣿⣿⣿⣿⣿⣿⣿⣿⡇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⠀⠀⠀⠀⠀⠀⠸⣿⣿⣿⣿⣿⣿⣿⣿⣿⣿⣿⣿⣿⣿⣿⣿⣿⣿⣿⣿⣿⣿⣿⣿⣿⣿⣿⣿⣿⣿⣿⣿⣿⣿⣿⣿⣿⣿⣿⣿⣿⣿⣿⣿⣿⣿⣿⣿⣿⣿⣿⣿⣿⣿⣿⣿⣿⣿⣿⣿⣿⣿⣿⣿⣿⣿⣿⣿⣿⣿⣿⣿⣿⣿⣿⣿⣿⣿⣿⣿⣿⣿⣿⡇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⠀⠀⠀⠀⠀⠀⠀⠘⠿⠿⠿⠿⠿⣿⣿⣿⣿⣿⣿⣿⣿⣿⣿⣿⣿⣿⣿⣿⣿⣿⣿⣿⣿⣿⣿⣿⣿⣿⣿⣿⣿⣿⣿⣿⣿⣿⣿⣿⣿⣿⣿⣿⣿⣿⣿⣿⣿⣿⣿⣿⣿⣿⣿⣿⣿⣿⣿⣿⣿⣿⣿⣿⣿⣿⣿⣿⣿⣿⣿⣿⣿⣿⣿⣿⣿⣿⣿⣿⣿⣿⡇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⠀⠀⠀⠀⠀⠀⠀⠀⠀⠀⠀⠀⠀⠈⣿⣿⣿⣿⣿⣿⣿⣿⣿⣿⣿⣿⣿⣿⣿⣿⣿⣿⣿⣿⣿⣿⣿⣿⣿⣿⣿⣿⣿⣿⣿⣿⣿⣿⣿⣿⣿⣿⣿⣿⣿⣿⣿⣿⣿⣿⣿⣿⣿⣿⣿⣿⣿⣿⣿⣿⣿⣿⣿⣿⣿⣿⣿⣿⣿⣿⣿⣿⣿⣿⣿⣿⣿⣿⣿⣿⡇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⠀⠀⠀⠀⠀⠀⠀⣄⣀⣀⣀⣀⣤⣽⣿⣿⣿⣿⣿⣿⣿⣿⣿⣿⣿⣿⣿⣿⣿⣿⣿⣿⣿⣿⣿⣿⣿⣿⣿⣿⣿⣿⣿⣿⣿⣿⣿⣿⣿⣿⣿⣿⣿⣿⣿⡿⠛⠋⠁⠀⠉⠉⠈⠀⠉⠉⠉⠛⠻⢿⣿⣿⣿⣿⣿⣿⣿⣿⣿⣿⣿⣿⣿⣿⣿⣿⣿⣿⣿⣿⡇</a:t>
            </a:r>
            <a:br/>
            <a:r>
              <a:t>⠀⠀⠀⠀⠀⠀⠀⠈⠉⠙⠛⠛⠛⣿⣿⣿⣿⣿⣿⣿⣿⣿⣿⣿⣿⣿⣿⣿⣿⣿⣿⣿⣿⣿⣿⣿⣿⣿⣿⣿⣿⣿⣿⣿⣿⣿⣿⣿⣿⣿⣿⣿⣿⠟⠁⠀⠀⠀⠀⠀⠀⠀⠀⠀⠀⠀⠀⠀⠀⠀⠈⠛⢿⣿⣿⣿⣿⣿⣿⣿⣿⣿⣿⣿⣿⣿⣿⣿⣿⣿⡇</a:t>
            </a:r>
            <a:br/>
            <a:r>
              <a:t>⠀⠀⠀⠀⠀⠀⠀⠀⠀⠀⠀⠠⣶⣾⣿⣿⣿⣿⣿⣿⣿⣿⣿⣿⣿⣿⣿⣿⣿⣿⣿⣿⣿⣿⣿⣿⣿⣿⣿⣿⣿⣿⠟⠉⠉⠛⣿⣿⣿⣿⣿⡿⠃⠀⠀⠀⠀⠀⠀⠀⠀⠀⠀⠀⠀⠀⠀⠀⠀⠀⠀⠀⠈⢻⣿⣿⣿⣿⣿⣿⣿⣿⣿⣿⣿⣿⣿⣿⣿⣿⡇</a:t>
            </a:r>
            <a:br/>
            <a:r>
              <a:t>⠀⠀⠀⠀⠀⠀⠀⠀⢻⣶⣶⣾⣿⣿⣿⣿⣿⣿⣿⣿⣿⣿⣿⣿⣿⣿⣿⣿⣿⣿⣿⣿⣿⣿⣿⣿⣿⣿⣿⣿⣿⣿⡀⠀⠀⠀⣼⣿⣿⣿⠟⠀⠀⠀⠀⠀⠀⠀⠀⠀⠀⠀⠀⠀⠀⠀⠀⠀⠀⠀⠀⠀⠀⠀⢻⣿⣿⣿⣿⣿⣿⣿⣿⣿⣿⣿⣿⣿⣿⣿⡇</a:t>
            </a:r>
            <a:br/>
            <a:r>
              <a:t>⠀⠀⠀⠀⠀⠀⠀⠀⠈⣿⣿⣿⣿⣿⣿⣿⣿⣿⣿⣿⣿⣿⣿⣿⣿⣿⣿⣿⣿⣿⣿⣿⣿⣿⣿⣿⣿⣿⣿⣿⣿⣿⡇⠀⠀⠀⣿⣿⣿⣷⡏⠀⠀⠀⠀⠀⠀⠀⠀⠀⠀⠀⠀⠀⠀⠀⠀⠀⠀⠀⠀⠀⠀⠀⠈⢻⣿⣿⣿⣿⣿⣿⣿⣿⣿⣿⣿⣿⣿⣿⡇</a:t>
            </a:r>
            <a:br/>
            <a:r>
              <a:t>⠀⠀⠀⠀⠀⠀⣶⣶⣶⣿⣿⣿⣿⣿⣿⣿⣿⣿⣿⣿⣿⣿⣿⣿⡿⢿⣿⣿⣿⣿⣿⣿⣿⣿⣿⣿⣿⣿⣿⣿⣿⣿⡇⠀⠀⢸⣿⣿⣿⣿⣇⠀⠀⠀⠀⠀⠀⠀⠀⠀⠀⠀⠀⠀⠀⠀⠀⠀⠀⠀⠀⠀⠀⠀⠀⠈⢿⣿⣿⣿⣿⣿⣿⣿⣿⣿⣿⣿⣿⣿⡇</a:t>
            </a:r>
            <a:br/>
            <a:r>
              <a:t>⠀⠀⠀⠀⠀⢸⣿⣿⣿⣿⣿⣿⣿⣿⣿⣿⣿⣿⣿⣿⣿⣿⣿⠿⠃⠀⠁⠚⢛⣿⣿⣿⣿⣿⣿⣿⣿⣿⣿⣿⣿⣿⡇⠀⠀⢸⣿⣿⣿⣿⣿⣄⣀⠀⠀⠀⠀⠀⠀⠀⠀⠀⠀⠀⠀⠀⠀⠀⠀⠀⠀⠀⠀⠀⠀⠀⢸⣿⣿⣿⣿⣿⣿⣿⣿⣿⣿⣿⣿⣿⡇</a:t>
            </a:r>
            <a:br/>
            <a:r>
              <a:t>⠀⠀⠀⠀⠀⠘⣿⣿⣿⣿⣿⣿⣿⣿⣿⣿⣿⣿⣿⣿⣿⣿⣷⣦⡄⠀⢀⠀⢻⣿⣿⣿⣿⣿⣿⣿⣿⣿⣿⣿⣿⣿⡇⠀⠀⢸⣿⣿⣿⣿⣿⡟⠋⠀⠀⠀⠀⠀⠀⠀⠀⠀⠀⠀⠀⠀⠀⠀⠀⠀⠀⠀⠀⠀⠀⠀⠀⣿⣿⣿⣿⣿⣿⣿⣿⣿⣿⣿⣿⣿⡇</a:t>
            </a:r>
            <a:br/>
            <a:r>
              <a:t>⠀⠀⠀⠀⠀⠀⠹⣿⣿⣿⣿⣿⣿⣿⣿⣿⣿⣿⣿⣿⣿⣿⣿⣿⣇⣰⣿⣿⣿⣿⣿⣿⣿⣿⣿⣿⣿⣿⣿⣿⣿⣿⡇⠀⠀⢸⣿⣿⣿⣿⣿⣷⠀⠀⠀⠀⠀⠀⠀⠀⠀⠀⠀⠀⠀⠀⠀⠀⠀⠀⠀⠀⠀⠀⠀⠀⠀⣿⣿⣿⣿⣿⣿⣿⣿⣿⣿⣿⣿⣿⡇</a:t>
            </a:r>
            <a:br/>
            <a:r>
              <a:t>⠀⠀⠀⠀⠀⠀⠀⠈⠻⣿⣿⣿⣿⣿⣿⣿⣿⣿⠟⢻⣿⣿⣿⣿⣿⣿⣿⣿⣿⣿⣿⣿⣿⣿⣿⣿⣿⣿⣿⣿⣿⣿⡇⠀⠀⢸⣿⣿⣿⣿⣿⣿⡄⠀⠀⠀⠀⠀⠀⠀⠀⠀⠀⠀⠀⠀⠀⠀⠀⠀⠀⠀⠀⠀⠀⠀⠀⣿⣿⣿⣿⣿⣿⣿⣿⣿⣿⣿⣿⣿⡇</a:t>
            </a:r>
            <a:br/>
            <a:r>
              <a:t>⠀⠀⠀⠀⠀⠀⠀⠀⠀⠈⠿⣿⣿⣿⣿⣿⣿⡏⠀⠀⣿⣿⣿⣿⣿⣿⣿⣿⣿⣿⣿⣿⣿⣿⣿⣿⣿⣿⣿⣿⣿⣿⠃⠀⠀⢸⣿⣿⣿⣿⣿⣿⣿⠀⠀⠀⠀⠀⠀⠀⠀⠀⠀⠀⠀⠀⠀⠀⠀⠀⠀⠀⠀⠀⠀⠀⠀⣿⣿⣿⣿⣿⣿⣿⣿⣿⣿⣿⣿⣿⡇</a:t>
            </a:r>
            <a:br/>
            <a:r>
              <a:t>⠀⠀⠀⠀⠀⠀⠀⠀⠀⠀⠀⠉⠻⣿⣿⣿⣿⡇⠀⠀⠻⣿⠋⠉⠛⠛⠿⣿⣿⣿⣿⣿⣿⣿⣿⣿⣿⣿⣿⣿⣿⣿⠀⠀⠀⢸⣿⣿⣿⣿⣿⣿⣿⡷⠶⠂⠀⠀⠀⠀⠀⠀⠀⠀⠀⠀⠀⠀⠀⠀⠀⠀⠀⠀⠀⠀⠀⣿⣿⣿⣿⣿⣿⣿⣿⣿⣿⣿⣿⣿⡇</a:t>
            </a:r>
            <a:br/>
            <a:r>
              <a:t>⠀⠀⠀⠀⠀⠀⠀⠀⠀⠀⠀⠀⠀⠈⠙⠻⠿⣇⠀⠀⠀⠈⠑⠀⠀⠀⠀⠈⠻⣿⣿⣿⣿⣿⣿⣿⣿⣿⣿⣿⣿⣿⠀⠀⠀⢸⣿⣿⣿⣿⣿⣿⣿⣿⡷⠀⠀⠀⠀⠀⠀⠀⠀⠀⠀⠀⠀⠀⠀⠀⠀⠀⠀⠀⠀⠀⠀⣿⣿⣿⣿⣿⣿⣿⣿⣿⣿⣿⣿⣿⡇</a:t>
            </a:r>
            <a:br/>
            <a:r>
              <a:t>⠀⠀⠀⠀⠀⠀⠀⠀⠀⠀⠀⠀⠀⠀⠀⠀⠀⠀⠀⠀⠀⠀⠀⠀⠀⠀⠀⠀⠀⠙⠿⣿⡿⢿⣿⣿⣿⣿⣿⣿⣿⡟⠀⠀⠀⠘⣿⣿⣿⣿⣿⣿⣿⣿⠇⠀⠀⠀⠀⠀⠀⠀⠀⠀⠀⠀⠀⠀⠀⠀⠀⠀⠀⠀⠀⠀⢸⣿⣿⣿⣿⣿⣿⣿⣿⣿⣿⣿⣿⣿⡇</a:t>
            </a:r>
            <a:br/>
            <a:r>
              <a:t>⠀⠀⠀⠀⠀⠀⠀⠀⠀⠀⠀⠀⠀⠀⠀⠀⠀⠀⠀⠀⠀⠀⠙⠶⣦⣄⠀⠀⠀⠀⠀⠈⠀⠀⠹⣿⣿⣿⣿⣿⣿⣷⠀⠀⠀⢸⣿⣿⣿⣿⣿⣿⠟⠁⠀⠀⠀⠀⠀⠀⠀⠀⠀⠀⠀⠀⠀⠀⠀⠀⠀⠀⠀⠀⠀⠀⣸⣿⣿⣿⣿⣿⣿⣿⣿⣿⣿⣿⣿⣿⡇</a:t>
            </a:r>
            <a:br/>
            <a:r>
              <a:t>⠀⠀⠀⠀⠀⠀⠀⠀⠀⠀⠀⠀⠀⠀⠀⠀⠀⠀⠀⠀⠀⠀⠀⠀⠈⠻⣷⡀⠀⠀⠀⠀⠀⠀⠀⠈⢿⣿⣿⣿⣿⡟⠀⠀⠀⣿⠟⠙⠻⣿⣿⠟⠀⠀⠀⠀⠀⠀⠀⠀⠀⠀⠀⠀⠀⠀⠀⠀⠀⠀⠀⠀⠀⠀⠀⠀⣿⣿⣿⣿⣿⣿⣿⣿⣿⣿⣿⣿⣿⣿⡇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⠀⠀⠀⠀⠀⠀⠀⠀⠀⠀⠀⠀⠀⠀⠀⠀⠀⠀⠀⠀⠀⠀⠀⠀⠀⠀⠈⠁⠀⠀⠀⠀⠀⠀⠀⠀⠀⠻⣿⣿⣿⡇⠀⠀⠀⠁⠀⠀⠀⠈⠀⠀⠀⠀⠀⠀⠀⠀⠀⠀⠀⠀⠀⠀⠀⠀⠀⠀⠀⠀⠀⠀⠀⠀⠀⢰⣿⣿⣿⣿⣿⣿⣿⣿⣿⣿⣿⣿⣿⣿⡇</a:t>
            </a:r>
            <a:br/>
            <a:r>
              <a:t>⠀⠀⠀⠀⠀⠀⠀⠀⠀⠀⠀⠀⠀⠀⠀⠀⠀⠀⠀⠀⠀⠀⠀⠀⠀⠀⠀⠀⠀⠀⠀⠀⠀⠀⠀⠀⠀⠀⠙⢿⣿⡇⠀⠀⠀⠀⠀⠀⠀⠀⠀⠀⠀⠀⠀⠀⠀⠀⠀⠀⠀⠀⠀⠀⠀⠀⠀⠀⠀⠀⠀⠀⠀⠀⠀⢸⣿⣿⣿⣿⣿⣿⣿⣿⣿⣿⣿⣿⣿⣿⡇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⠀⠀⠀⠀⠀⠀⠀⠀⠀⠀⠀⠀⠀⠀⠀⠀⠀⠀⠀⠀⠀⠀⠀⠀⠀⠀⠀⠀⠀⠀⠀⠀⠀⠀⠀⠀⠀⠀⠀⠈⠛⠃⠀⠀⠀⠀⠀⠀⠀⠀⠀⠀⠀⠀⠀⠀⠀⠀⠀⠀⠀⠀⠀⠀⠀⠀⠀⠀⠀⠀⠀⠀⠀⠀⠀⠀⣿⣿⣿⣿⣿⣿⣿⣿⣿⣿⣿⣿⣿⣿⡇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⠀⠀⠀⠀⠀⠀⠀⠀⠀⠀⠀⠀⠀⠀⠀⠀⠀⠀⠀⠀⠀⠀⠀⠀⠀⠀⠀⠀⠀⠀⠀⠀⠀⠀⠀⠀⠀⠀⠀⠀⠀⠀⠀⠀⠀⠀⠀⠀⠀⠀⠀⠀⠀⠀⠀⠀⠀⠀⠀⠀⠀⠀⠀⠀⠀⠀⠀⠀⠀⠀⠀⠀⠀⠀⠀⠀⢹⣿⣿⣿⣿⣿⣿⣿⣿⣿⣿⣿⣿⣿⡇</a:t>
            </a:r>
            <a:br/>
            <a:r>
              <a:t>⠀⠀⠀⠀⠀⠀⠀⠀⠀⠀⠀⠀⠀⠀⠀⠀⠀⠀⠀⠀⠀⠀⠀⠀⠀⠀⠀⠀⠀⠀⠀⠀⠀⠀⠀⠀⠀⠀⠀⠀⠀⠀⠀⠀⠀⢀⣴⡏⠀⠀⠀⠀⠀⠀⠀⠀⠀⠀⠀⠀⠀⠀⠀⠀⠀⠀⠀⠀⠀⠀⠀⠀⠀⠀⠀⠀⢸⣿⣿⣿⣿⣿⣿⣿⣿⣿⣿⣿⣿⣿⡇</a:t>
            </a:r>
            <a:br/>
            <a:r>
              <a:t>⠀⠀⠀⠀⠀⠀⠀⠀⠀⠀⠀⠀⠀⠀⠀⠀⠀⠀⠀⠀⣀⣤⣾⡇⠀⠀⠀⠀⠀⠀⠀⠀⠀⠀⠀⠀⠀⠀⠀⠀⠀⠀⠀⠀⣴⣿⣿⡇⠀⠀⠀⠀⠀⠀⠀⠀⠀⠀⠀⠀⠀⠀⠀⠀⠀⠀⠀⠀⠀⠀⠀⠀⠀⠀⠀⠀⠀⣿⣿⣿⣿⣿⣿⣿⣿⣿⣿⣿⣿⣿⡇</a:t>
            </a:r>
            <a:br/>
            <a:r>
              <a:t>⠀⠀⠀⠀⠀⢀⠀⠀⠀⠀⠀⠀⠀⠀⠀⢀⣠⣤⣶⣿⣿⣿⣿⡇⠀⠀⠀⠀⠀⠀⠀⠀⠀⠀⠀⠀⠀⠀⠀⠀⠀⠀⠀⢸⣿⣿⣿⣧⡀⠀⠀⠀⠀⠀⠀⠀⠀⠀⠀⠀⠀⠀⠀⠀⠀⠀⠀⠀⠀⠀⠀⠀⠀⠀⠀⠀⠀⢿⣿⣿⣿⣿⣿⣿⣿⣿⣿⣿⣿⣿⡇</a:t>
            </a:r>
            <a:br/>
            <a:r>
              <a:t>⠀⠀⠀⠀⠀⣿⣿⣿⣾⣿⣿⣿⣿⣿⣿⣿⣿⣿⣿⣿⣿⣿⣿⣿⠀⠀⠀⠀⠀⠀⠀⠀⠀⠀⠀⠀⠀⠀⠀⠀⠀⠀⠀⢸⣿⣿⣿⣿⣷⡄⠀⠀⠀⠀⠀⠀⠀⠀⠀⠀⠀⠀⠀⠀⠀⠀⠀⠀⠀⠀⠀⠀⠀⠀⠀⠀⠀⢸⣿⣿⣿⣿⣿⣿⣿⣿⣿⣿⣿⣿⡇</a:t>
            </a:r>
            <a:br/>
            <a:r>
              <a:t>⠀⠀⠀⠀⠀⣿⣿⣿⣿⣿⣿⣿⣿⣿⣿⣿⣿⣿⣿⣿⣿⣿⣿⣿⡇⠀⠀⠀⠀⠀⠀⠀⠀⠀⠀⠀⠀⠀⠀⠀⠀⠀⠀⣿⣿⣿⣿⣿⣿⣿⡀⠀⠀⠀⠀⠀⠀⠀⠀⠀⠀⠀⠀⠀⠀⠀⠀⠀⠀⠀⠀⠀⠀⠀⠀⠀⠀⢸⣿⣿⣿⣿⣿⣿⣿⣿⣿⣿⣿⣿⡇</a:t>
            </a:r>
            <a:br/>
            <a:r>
              <a:t>⠀⠀⠀⠀⠀⣿⣿⣿⣿⣿⣿⣿⣿⣿⣿⣿⣿⣿⣿⣿⣿⣿⣿⣿⣿⣤⡀⠀⠀⠀⠀⠀⠀⠀⠀⠀⠀⠀⢀⡞⠀⠀⠀⣿⣿⣿⣿⣿⣿⣿⡇⠀⠀⠀⠀⠀⠀⠀⠀⠀⠀⠀⠀⠀⠀⠀⠀⠀⠀⠀⠀⠀⠀⠀⠀⠀⠀⢸⣿⣿⣿⣿⣿⣿⣿⣿⣿⣿⣿⣿⡇</a:t>
            </a:r>
            <a:br/>
            <a:r>
              <a:t>⠀⠀⠀⠀⢠⣿⣿⣿⣿⣿⣿⣿⣿⣿⣿⣿⣿⣿⣿⣿⣿⣿⣿⣿⣿⣿⣿⣷⣤⡀⠀⠀⠀⠀⠀⠀⠀⣠⣿⡃⠀⠀⠀⢸⣿⣿⣿⣿⣿⣿⡇⠀⠀⠀⠀⠀⠀⠀⠀⠀⠀⠀⠀⠀⠀⠀⠀⠀⠀⠀⠀⠀⠀⠀⠀⠀⠀⢸⣿⣿⣿⣿⣿⣿⣿⣿⣿⣿⣿⣿⡇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⠀⠀⠀⠀⠀⠀⠀⠈⣿⣿⣿⣿⣿⣿⣿⣿⣿⣿⣿⣿⣿⣿⣿⣿⣿⣿⣿⣿⣿⣿⣿⣿⣿⣿⣿⣿⣿⣿⣿⣿⣿⣿⣿⣿⣿⣿⣿⣿⣿⣿⣿⣿⣿⣿⣿⣿⣿⣿⣿⣿⣿⣿⣿⣿⣿⣿⣿⣿⣿⣿⣿⣿⣿⣿⣿⣿⣿⣿⣿⣿⣿⣿⣿⣿⣿⣿⣿⣿⣿⣿⡇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⠀⠀⠀⠀⠀⠀⠀⠀⠠⣿⣿⣿⣿⣿⣿⣿⣿⣿⣿⣿⣿⣿⣿⣿⣿⣿⣿⣿⣿⣿⣿⣿⣿⣿⣿⣿⣿⣿⣿⣿⣿⣿⣿⣿⣿⣿⣿⣿⣿⣿⣿⣿⣿⣿⣿⣿⣿⣿⣿⣿⣿⣿⣿⣿⣿⣿⣿⣿⣿⣿⣿⣿⣿⣿⣿⣿⣿⣿⣿⣿⣿⣿⣿⣿⣿⣿⣿⣿⣿⣿⡇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⠀⠀⠀⠀⠀⠀⠀⠀⠀⠈⣿⣿⣿⣿⣿⣿⣿⣿⣿⣿⣿⣿⣿⣿⣿⣿⣿⣿⣿⣿⣿⣿⣿⣿⣿⣿⣿⣿⣿⣿⣿⣿⣿⣿⣿⣿⣿⣿⣿⣿⣿⣿⣿⣿⣿⣿⣿⣿⣿⣿⣿⣿⣿⣿⣿⣿⣿⣿⣿⣿⣿⣿⣿⣿⣿⣿⣿⣿⣿⣿⣿⣿⣿⣿⣿⣿⣿⣿⣿⣿⡇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⠀⠀⠀⠀⠀⠀⠀⠀⠀⠀⠈⠉⠉⠛⢻⣿⣿⣿⣿⣿⣿⣿⣿⣿⣿⣿⣿⣿⣿⣿⣿⣿⣿⣿⣿⣿⣿⣿⣿⣿⣿⣿⣿⣿⣿⣿⣿⣿⣿⣿⣿⣿⣿⣿⣿⣿⣿⣿⣿⣿⣿⣿⣿⣿⣿⣿⣿⣿⣿⣿⣿⣿⣿⣿⣿⣿⣿⣿⣿⣿⣿⣿⣿⣿⣿⣿⣿⣿⣿⣿⡇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⠀⠀⠀⠀⠀⠀⠀⠀⠀⠀⠒⠤⠤⢤⣤⣿⣿⣿⣿⣿⣿⣿⣿⣿⣿⣿⣿⣿⣿⣿⣿⣿⣿⣿⣿⣿⣿⣿⣿⣿⣿⣿⣿⣿⣿⣿⣿⣿⣿⣿⣿⣿⣿⣿⣿⡿⠛⠋⠁⠈⠉⠀⠀⠈⠉⠉⠉⠛⠻⢿⣿⣿⣿⣿⣿⣿⣿⣿⣿⣿⣿⣿⣿⣿⣿⣿⣿⣿⣿⣿⡇</a:t>
            </a:r>
            <a:br/>
            <a:r>
              <a:t>⠀⠀⠀⠀⠀⠀⠀⠀⠀⠀⠀⠀⠀⠈⣽⣿⣿⣿⣿⣿⣿⣿⣿⣿⣿⣿⣿⣿⣿⣿⣿⣿⣿⣿⣿⣿⣿⣿⣿⣿⣿⣿⣿⣿⣿⣿⣿⣿⣿⣿⣿⣿⣿⠟⠁⠀⠀⠀⠀⠀⠀⠀⠀⠀⠀⠀⠀⠀⠀⠀⠈⠻⣿⣿⣿⣿⣿⣿⣿⣿⣿⣿⣿⣿⣿⣿⣿⣿⣿⣿⡇</a:t>
            </a:r>
            <a:br/>
            <a:r>
              <a:t>⠀⠀⠀⠀⠀⠀⠀⠀⠀⠀⠀⠀⠀⠀⢻⣿⣿⣿⣿⣿⣿⣿⣿⣿⣿⣿⣿⣿⣿⣿⣿⣿⣿⣿⣿⣿⣿⣿⣿⣿⣿⣿⠟⠉⠉⠛⣿⣿⣿⣿⣿⡿⠁⠀⠀⠀⠀⠀⠀⠀⠀⠀⠀⠀⠀⠀⠀⠀⠀⠀⠀⠀⠈⢻⣿⣿⣿⣿⣿⣿⣿⣿⣿⣿⣿⣿⣿⣿⣿⣿⡇</a:t>
            </a:r>
            <a:br/>
            <a:r>
              <a:t>⠀⠀⠀⠀⠀⠀⠀⠀⠀⠀⠀⢻⣿⣶⣶⣿⣿⣿⣿⣿⣿⣿⣿⣿⣿⣿⣿⣿⣿⣿⣿⣿⣿⣿⣿⣿⣿⣿⣿⣿⣿⣿⡀⠀⠀⠀⣼⣿⣿⣿⠟⠀⠀⠀⠀⠀⠀⠀⠀⠀⠀⠀⠀⠀⠀⠀⠀⠀⠀⠀⠀⠀⠀⠀⢿⣿⣿⣿⣿⣿⣿⣿⣿⣿⣿⣿⣿⣿⣿⣿⡇</a:t>
            </a:r>
            <a:br/>
            <a:r>
              <a:t>⠀⠀⠀⠀⠀⠀⠀⠀⠀⠀⠀⠀⢿⣿⣿⣿⣿⣿⣿⣿⣿⣿⣿⣿⣿⣿⣿⣿⣿⣿⣿⣿⣿⣿⣿⣿⣿⣿⣿⣿⣿⣿⡇⠀⠀⢀⣿⣿⣿⣷⡏⠀⠀⠀⠀⠀⠀⠀⠀⠀⠀⠀⠀⠀⠀⠀⠀⠀⠀⠀⠀⠀⠀⠀⠈⢻⣿⣿⣿⣿⣿⣿⣿⣿⣿⣿⣿⣿⣿⣿⡇</a:t>
            </a:r>
            <a:br/>
            <a:r>
              <a:t>⡀⠀⠀⠀⠀⠀⠀⠀⠀⢀⣤⣤⣾⣿⣿⣿⣿⣿⣿⣿⣿⣿⣿⣿⣿⣿⣿⣿⣿⣿⣿⣿⣿⣿⣿⣿⣿⣿⣿⣿⣿⣿⡇⠀⠀⢸⣿⣿⣿⣿⡆⠀⠀⠀⠀⠀⠀⠀⠀⠀⠀⠀⠀⠀⠀⠀⠀⠀⠀⠀⠀⠀⠀⠀⠀⠈⣿⣿⣿⣿⣿⣿⣿⣿⣿⣿⣿⣿⣿⣿⡇</a:t>
            </a:r>
            <a:br/>
            <a:r>
              <a:t>⣧⠀⠀⠀⠀⠀⠀⠀⠀⢸⣿⣿⣿⣿⣿⣿⣿⣿⣿⣿⣿⣿⣿⣇⠉⠋⠽⠻⣿⣿⣿⣿⣿⣿⣿⣿⣿⣿⣿⣿⣿⣿⡇⠀⠀⢸⣿⣿⣿⣿⣿⣄⣄⠀⠀⠀⠀⠀⠀⠀⠀⠀⠀⠀⠀⠀⠀⠀⠀⠀⠀⠀⠀⠀⠀⠀⢸⣿⣿⣿⣿⣿⣿⣿⣿⣿⣿⣿⣿⣿⡇</a:t>
            </a:r>
            <a:br/>
            <a:r>
              <a:t>⣿⠀⠀⠀⠀⠀⠀⠀⠀⠸⣿⣿⣿⣿⣿⣿⣿⣿⣿⣿⣿⣿⣁⣀⠀⠀⠀⠺⣿⣿⣿⣿⣿⣿⣿⣿⣿⣿⣿⣿⣿⣿⡇⠀⠀⢸⣿⣿⣿⣿⣿⡟⠋⠀⠀⠀⠀⠀⠀⠀⠀⠀⠀⠀⠀⠀⠀⠀⠀⠀⠀⠀⠀⠀⠀⠀⠈⣿⣿⣿⣿⣿⣿⣿⣿⣿⣿⣿⣿⣿⡇</a:t>
            </a:r>
            <a:br/>
            <a:r>
              <a:t>⡟⠀⠀⠀⠀⠀⠀⠀⠀⠀⢿⣿⣿⣿⣿⣿⣿⣿⣿⣿⣿⣿⣿⣿⠀⣸⣷⣾⣿⣿⣿⣿⣿⣿⣿⣿⣿⣿⣿⣿⣿⣿⡇⠀⠀⢸⣿⣿⣿⣿⣿⣷⠀⠀⠀⠀⠀⠀⠀⠀⠀⠀⠀⠀⠀⠀⠀⠀⠀⠀⠀⠀⠀⠀⠀⠀⠀⣿⣿⣿⣿⣿⣿⣿⣿⣿⣿⣿⣿⣿⡇</a:t>
            </a:r>
            <a:br/>
            <a:r>
              <a:t>⠀⠀⠀⠀⠀⠀⠀⠀⠀⠀⠘⢿⣿⣿⣿⣿⣿⡿⠻⣿⣿⣿⣿⣿⣾⣿⣿⣿⣿⣿⣿⣿⣿⣿⣿⣿⣿⣿⣿⣿⣿⣿⠇⠀⠀⢸⣿⣿⣿⣿⣿⣿⡄⠀⠀⠀⠀⠀⠀⠀⠀⠀⠀⠀⠀⠀⠀⠀⠀⠀⠀⠀⠀⠀⠀⠀⠀⣿⣿⣿⣿⣿⣿⣿⣿⣿⣿⣿⣿⣿⡇</a:t>
            </a:r>
            <a:br/>
            <a:r>
              <a:t>⠀⠀⠀⠀⠀⠀⠀⠀⠀⠀⠀⠀⠙⢿⣿⣿⣿⠀⠀⢸⣿⣿⣿⣿⣿⣿⣿⣿⣿⣿⣿⣿⣿⣿⣿⣿⣿⣿⣿⣿⣿⣿⠀⠀⠀⢼⣿⣿⣿⣿⣿⣿⣿⠀⠀⠀⠀⠀⠀⠀⠀⠀⠀⠀⠀⠀⠀⠀⠀⠀⠀⠀⠀⠀⠀⠀⠀⣿⣿⣿⣿⣿⣿⣿⣿⣿⣿⣿⣿⣿⡇</a:t>
            </a:r>
            <a:br/>
            <a:r>
              <a:t>⠀⠀⠀⠀⠀⠀⠀⠀⠀⠀⠀⠀⠀⠐⢿⣿⣿⠀⠀⠘⢿⡟⠉⠉⠛⠛⠿⣿⣿⣿⣿⣿⣿⣿⣿⣿⣿⣿⣿⣿⣿⣿⠀⠀⠀⢹⣿⣿⣿⣿⣿⣿⣿⡷⢶⠀⠀⠀⠀⠀⠀⠀⠀⠀⠀⠀⠀⠀⠀⠀⠀⠀⠀⠀⠀⠀⠀⣿⣿⣿⣿⣿⣿⣿⣿⣿⣿⣿⣿⣿⡇</a:t>
            </a:r>
            <a:br/>
            <a:r>
              <a:t>⠀⠀⠀⠀⠀⠀⠀⠀⠀⠀⠀⠀⠀⠀⠀⠹⢿⡄⠀⠀⠀⠈⠀⠀⠀⠀⠀⠘⢿⣿⣿⣿⣿⣿⣿⣿⣿⣿⣿⣿⣿⣿⠀⠀⠀⢸⣿⣿⣿⣿⣿⣿⣿⣿⡷⠀⠀⠀⠀⠀⠀⠀⠀⠀⠀⠀⠀⠀⠀⠀⠀⠀⠀⠀⠀⠀⢀⣿⣿⣿⣿⣿⣿⣿⣿⣿⣿⣿⣿⣿⡇</a:t>
            </a:r>
            <a:br/>
            <a:r>
              <a:t>⠀⠀⠀⠀⠀⠀⠀⠀⠀⠀⠀⠀⠀⠀⠀⠀⠀⠉⠀⠀⣀⠀⠀⠀⠀⠀⠀⠀⠀⠙⢿⣿⠟⢿⣿⣿⣿⣿⣿⣿⣿⡟⠀⠀⠀⢸⣿⣿⣿⣿⣿⣿⣿⣿⠇⠀⠀⠀⠀⠀⠀⠀⠀⠀⠀⠀⠀⠀⠀⠀⠀⠀⠀⠀⠀⠀⢸⣿⣿⣿⣿⣿⣿⣿⣿⣿⣿⣿⣿⣿⡇</a:t>
            </a:r>
            <a:br/>
            <a:r>
              <a:t>⠀⠀⠀⠀⠀⠀⠀⠀⠀⠀⠀⠀⠀⠀⠀⠀⠀⠀⠀⠀⠈⠙⠿⢶⣦⡀⠀⠀⠀⠀⠀⠁⠀⠈⠻⣿⣿⣿⣿⣿⣿⡇⠀⠀⠀⣸⣿⣿⣿⣿⣿⣿⠟⠁⠀⠀⠀⠀⠀⠀⠀⠀⠀⠀⠀⠀⠀⠀⠀⠀⠀⠀⠀⠀⠀⠀⣼⣿⣿⣿⣿⣿⣿⣿⣿⣿⣿⣿⣿⣿⡇</a:t>
            </a:r>
            <a:br/>
            <a:r>
              <a:t>⠀⠀⠀⠀⠀⠀⠀⠀⠀⠀⠀⠀⠀⠀⠀⠀⠀⠀⠀⠀⠀⠀⠀⠀⠉⠛⢦⠀⠀⠀⠀⠀⠀⠀⠀⠙⣿⣿⣿⣿⣿⡇⠀⠀⠀⣿⠟⠉⠻⣿⣿⠟⠀⠀⠀⠀⠀⠀⠀⠀⠀⠀⠀⠀⠀⠀⠀⠀⠀⠀⠀⠀⠀⠀⠀⠀⣿⣿⣿⣿⣿⣿⣿⣿⣿⣿⣿⣿⣿⣿⡇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⠀⠀⠀⠀⠀⠀⠀⠀⠀⠀⠀⠀⠀⠀⠀⠀⠀⠀⠀⠀⠀⠀⠀⠀⠀⠀⠀⠀⠀⠀⠀⠀⠀⠀⠀⠀⠈⢻⣿⣿⣿⡇⠀⠀⠀⠁⠀⠀⠀⠈⠀⠀⠀⠀⠀⠀⠀⠀⠀⠀⠀⠀⠀⠀⠀⠀⠀⠀⠀⠀⠀⠀⠀⠀⠀⢸⣿⣿⣿⣿⣿⣿⣿⣿⣿⣿⣿⣿⣿⣿⡇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⠀⠀⠀⠀⠀⠀⠀⠀⠀⠀⠀⠀⠀⠀⠀⠀⠀⠀⠀⠀⠀⠀⠀⠀⠀⠀⠀⠀⠀⠀⠀⠀⠀⠀⠀⠀⠀⠀⠙⣿⣿⡇⠀⠀⠀⠀⠀⠀⠀⠀⠀⠀⠀⠀⠀⠀⠀⠀⠀⠀⠀⠀⠀⠀⠀⠀⠀⠀⠀⠀⠀⠀⠀⠀⠀⢸⣿⣿⣿⣿⣿⣿⣿⣿⣿⣿⣿⣿⣿⣿⡇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⠀⠀⠀⠀⠀⠀⠀⠀⠀⠀⠀⠀⠀⠀⠀⠀⠀⠀⠀⠀⠀⠀⠀⠀⠀⠀⠀⠀⠀⠀⠀⠀⠀⠀⠀⠀⠀⠀⠀⠈⠟⠁⠀⠀⠀⠀⠀⠀⠀⠀⠀⠀⠀⠀⠀⠀⠀⠀⠀⠀⠀⠀⠀⠀⠀⠀⠀⠀⠀⠀⠀⠀⠀⠀⠀⠈⣿⣿⣿⣿⣿⣿⣿⣿⣿⣿⣿⣿⣿⣿⡇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⠀⠀⠀⠀⠀⠀⠀⠀⠀⠀⠀⠀⠀⠀⠀⠀⠀⠀⠀⠀⠀⠀⠀⠀⠀⠀⠀⠀⠀⠀⠀⠀⠀⠀⠀⠀⠀⠀⠀⠀⠀⠀⠀⠀⠀⠀⠀⠀⠀⠀⠀⠀⠀⠀⠀⠀⠀⠀⠀⠀⠀⠀⠀⠀⠀⠀⠀⠀⠀⠀⠀⠀⠀⠀⠀⠀⢹⣿⣿⣿⣿⣿⣿⣿⣿⣿⣿⣿⣿⣿⡇</a:t>
            </a:r>
            <a:br/>
            <a:r>
              <a:t>⠀⠀⠀⠀⠀⠀⠀⠀⠀⠀⠀⠀⠀⠀⠀⠀⠀⠀⠀⠀⠀⠀⠀⠀⠀⠀⠀⠀⠀⠀⠀⠀⠀⠀⠀⠀⠀⠀⠀⠀⠀⠀⠀⠀⠀⣠⣶⡏⠀⠀⠀⠀⠀⠀⠀⠀⠀⠀⠀⠀⠀⠀⠀⠀⠀⠀⠀⠀⠀⠀⠀⠀⠀⠀⠀⠀⠸⣿⣿⣿⣿⣿⣿⣿⣿⣿⣿⣿⣿⣿⡇</a:t>
            </a:r>
            <a:br/>
            <a:r>
              <a:t>⠀⠀⠀⠀⠀⠀⠀⠀⠀⠀⠀⠀⠀⣀⣀⣀⠀⠀⠀⠀⠀⠀⠀⠀⠀⠀⠀⠀⠀⠀⠀⠀⠀⠀⠀⠀⠀⠀⠀⠀⠀⠀⠀⢀⣾⣿⣿⡇⠀⠀⠀⠀⠀⠀⠀⠀⠀⠀⠀⠀⠀⠀⠀⠀⠀⠀⠀⠀⠀⠀⠀⠀⠀⠀⠀⠀⠀⣿⣿⣿⣿⣿⣿⣿⣿⣿⣿⣿⣿⣿⡇</a:t>
            </a:r>
            <a:br/>
            <a:r>
              <a:t>⣤⡄⠀⠀⠀⠀⠀⠀⠀⢠⣶⣿⣿⣿⣿⣿⣿⣿⣿⣿⣿⣿⣿⡄⠀⠀⠀⠀⠀⠀⠀⠀⠀⠀⠀⠀⠀⠀⠀⠀⠀⠀⠀⢸⣿⣿⣿⣧⡀⠀⠀⠀⠀⠀⠀⠀⠀⠀⠀⠀⠀⠀⠀⠀⠀⠀⠀⠀⠀⠀⠀⠀⠀⠀⠀⠀⠀⢻⣿⣿⣿⣿⣿⣿⣿⣿⣿⣿⣿⣿⡇</a:t>
            </a:r>
            <a:br/>
            <a:r>
              <a:t>⣿⠀⠀⠀⠀⠀⠀⠀⠀⢸⣿⣿⣿⣿⣿⣿⣿⣿⣿⣿⣿⣿⣿⡇⠀⠀⠀⠀⠀⠀⠀⠀⠀⠀⠀⠀⠀⠀⠀⠀⠀⠀⠀⣸⣿⣿⣿⣿⣷⡄⠀⠀⠀⠀⠀⠀⠀⠀⠀⠀⠀⠀⠀⠀⠀⠀⠀⠀⠀⠀⠀⠀⠀⠀⠀⠀⠀⢸⣿⣿⣿⣿⣿⣿⣿⣿⣿⣿⣿⣿⡇</a:t>
            </a:r>
            <a:br/>
            <a:r>
              <a:t>⡿⠀⠀⠀⠀⠀⠀⠀⠀⣿⣿⣿⣿⣿⣿⣿⣿⣿⣿⣿⣿⣿⣿⣿⠀⠀⠀⠀⠀⠀⠀⠀⠀⠀⠀⠀⠀⠀⠀⢀⠀⠀⠀⣿⣿⣿⣿⣿⣿⣿⡀⠀⠀⠀⠀⠀⠀⠀⠀⠀⠀⠀⠀⠀⠀⠀⠀⠀⠀⠀⠀⠀⠀⠀⠀⠀⠀⢸⣿⣿⣿⣿⣿⣿⣿⣿⣿⣿⣿⣿⡇</a:t>
            </a:r>
            <a:br/>
            <a:r>
              <a:t>⠀⠀⠀⠀⠀⠀⠀⠀⠀⣿⣿⣿⣿⣿⣿⣿⣿⣿⣿⣿⣿⣿⣿⣿⣧⣀⠀⠀⠀⠀⠀⠀⠀⠀⠀⠀⠀⠀⢠⡞⠀⠀⠀⣿⣿⣿⣿⣿⣿⣿⡇⠀⠀⠀⠀⠀⠀⠀⠀⠀⠀⠀⠀⠀⠀⠀⠀⠀⠀⠀⠀⠀⠀⠀⠀⠀⠀⢸⣿⣿⣿⣿⣿⣿⣿⣿⣿⣿⣿⣿⡇</a:t>
            </a:r>
            <a:br/>
            <a:r>
              <a:t>⠀⠀⠀⠀⠀⠀⠀⠀⢰⣿⣿⣿⣿⣿⣿⣿⣿⣿⣿⣿⣿⣿⣿⣿⣿⣿⣷⣦⣄⠀⠀⠀⠀⠀⠀⠀⠀⣰⣿⠁⠀⠀⠀⢸⣿⣿⣿⣿⣿⣿⡇⠀⠀⠀⠀⠀⠀⠀⠀⠀⠀⠀⠀⠀⠀⠀⠀⠀⠀⠀⠀⠀⠀⠀⠀⠀⠀⢈⣿⣿⣿⣿⣿⣿⣿⣿⣿⣿⣿⣿⡇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⠀⠀⠀⠀⠀⠙⠿⠿⠇⠀⠀⠀⠀⣿⣿⣿⣿⣿⣿⣿⣿⣿⣿⣿⣿⣿⣿⣿⣿⣿⣿⣿⣿⣿⣿⣿⣿⣿⣿⣿⣿⣿⣿⣿⣿⣿⣿⣿⣿⣿⣿⣿⣿⣿⣿⣿⣿⣿⣿⣿⣿⣿⣿⣿⣿⣿⣿⣿⣿⣿⣿⣿⣿⣿⣿⣿⣿⣿⣿⣿⣿⣿⣿⣿⣿⣿⣿⣿⣿⣿⡇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⣶⡄⠀⠀⠀⠀⠀⠀⠀⠀⠀⠀⠀⢻⣿⣿⣿⣿⣿⣿⣿⣿⣿⣿⣿⣿⣿⣿⣿⣿⣿⣿⣿⣿⣿⣿⣿⣿⣿⣿⣿⣿⣿⣿⣿⣿⣿⣿⣿⣿⣿⣿⣿⣿⣿⣿⣿⣿⣿⣿⣿⣿⣿⣿⣿⣿⣿⣿⣿⣿⣿⣿⣿⣿⣿⣿⣿⣿⣿⣿⣿⣿⣿⣿⣿⣿⣿⣿⣿⣿⡇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⣿⡿⠀⠀⠀⠀⠀⠀⠀⠀⠀⠀⠀⠘⠿⣿⣿⣿⣿⣿⣿⣿⣿⣿⣿⣿⣿⣿⣿⣿⣿⣿⣿⣿⣿⣿⣿⣿⣿⣿⣿⣿⣿⣿⣿⣿⣿⣿⣿⣿⣿⣿⣿⣿⣿⣿⣿⣿⣿⣿⣿⣿⣿⣿⣿⣿⣿⣿⣿⣿⣿⣿⣿⣿⣿⣿⣿⣿⣿⣿⣿⣿⣿⣿⣿⣿⣿⣿⣿⣿⡇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⣿⠁⠀⠀⠀⠀⠀⠀⠀⠀⠀⠀⠀⠀⠸⢿⣿⣿⣿⣿⣿⣿⣿⣿⣿⣿⣿⣿⣿⣿⣿⣿⣿⣿⣿⣿⣿⣿⣿⣿⣿⣿⣿⣿⣿⣿⣿⣿⣿⣿⣿⣿⣿⣿⣿⣿⣿⣿⣿⣿⣿⣿⣿⣿⣿⣿⣿⣿⣿⣿⣿⣿⣿⣿⣿⣿⣿⣿⣿⣿⣿⣿⣿⣿⣿⣿⣿⣿⣿⣿⡇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⣿⡆⠀⠀⠀⠀⠀⠀⠀⠀⠀⠀⠀⠀⠀⠀⢿⣿⣿⣿⣿⣿⣿⣿⣿⣿⣿⣿⣿⣿⣿⣿⣿⣿⣿⣿⣿⣿⣿⣿⣿⣿⣿⣿⣿⣿⣿⣿⣿⣿⣿⣿⣿⣿⣿⣿⣿⣿⣿⣿⣿⣿⣿⣿⣿⣿⣿⣿⣿⣿⣿⣿⣿⣿⣿⣿⣿⣿⣿⣿⣿⣿⣿⣿⣿⣿⣿⣿⣿⣿⡇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⣿⣷⡄⠀⠀⠀⠀⠀⠀⠀⠀⠀⠀⠀⠀⠀⣼⣿⣿⣿⣿⣿⣿⣿⣿⣿⣿⣿⣿⣿⣿⣿⣿⣿⣿⣿⣿⣿⣿⣿⣿⣿⣿⣿⣿⣿⣿⣿⣿⣿⣿⣿⣿⣿⣿⣿⣿⣿⣿⣿⣿⣿⣿⣿⣿⣿⣿⣿⣿⣿⣿⣿⣿⣿⣿⣿⣿⣿⣿⣿⣿⣿⣿⣿⣿⣿⣿⣿⣿⣿⡇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⣿⣿⡟⠀⠀⠀⠀⠀⠀⠀⠀⠀⠀⠀⠀⠀⠻⠿⣿⣿⣿⣿⣿⣿⣿⣿⣿⣿⣿⣿⣿⣿⣿⣿⣿⣿⣿⣿⣿⣿⣿⣿⣿⣿⣿⣿⣿⣿⣿⣿⣿⣿⣿⣿⣿⠿⠛⠋⠀⠈⠀⠀⠀⠀⠈⠉⠉⠛⠻⢿⣿⣿⣿⣿⣿⣿⣿⣿⣿⣿⣿⣿⣿⣿⣿⣿⣿⣿⣿⣿⡇</a:t>
            </a:r>
            <a:br/>
            <a:r>
              <a:t>⣿⣿⡇⠀⠀⠀⠀⠀⠀⠀⠀⠀⠀⠀⠀⠀⠀⠀⠀⢻⣿⣿⣿⣿⣿⣿⣿⣿⣿⣿⣿⣿⣿⣿⣿⣿⣿⣿⣿⣿⣿⣿⣿⣿⣿⣿⣿⣿⣿⣿⣿⣿⣿⠟⠁⠀⠀⠀⠀⠀⠀⠀⠀⠀⠀⠀⠀⠀⠀⠀⠈⠻⣿⣿⣿⣿⣿⣿⣿⣿⣿⣿⣿⣿⣿⣿⣿⣿⣿⣿⡇</a:t>
            </a:r>
            <a:br/>
            <a:r>
              <a:t>⣿⣿⣇⠀⠀⠀⠀⠀⠀⠀⠀⠀⠀⠀⠀⠀⠀⠲⣾⣿⣿⣿⣿⣿⣿⣿⣿⣿⣿⣿⣿⣿⣿⣿⣿⣿⣿⣿⣿⣿⣿⣿⠋⠉⠉⠛⣿⣿⣿⣿⣿⡟⠁⠀⠀⠀⠀⠀⠀⠀⠀⠀⠀⠀⠀⠀⠀⠀⠀⠀⠀⠀⠈⢻⣿⣿⣿⣿⣿⣿⣿⣿⣿⣿⣿⣿⣿⣿⣿⣿⡇</a:t>
            </a:r>
            <a:br/>
            <a:r>
              <a:t>⣿⣿⣿⣷⣦⣤⣄⠀⠀⠀⠀⠀⠀⠀⠀⠀⠀⠀⢻⣿⣿⣿⣿⣿⣿⣿⣿⣿⣿⣿⣿⣿⣿⣿⣿⣿⣿⣿⣿⣿⣿⣿⠀⠀⠀⠀⣿⣿⣿⣿⠏⠀⠀⠀⠀⠀⠀⠀⠀⠀⠀⠀⠀⠀⠀⠀⠀⠀⠀⠀⠀⠀⠀⠈⢿⣿⣿⣿⣿⣿⣿⣿⣿⣿⣿⣿⣿⣿⣿⣿⡇</a:t>
            </a:r>
            <a:br/>
            <a:r>
              <a:t>⣿⣿⣿⣿⣿⣿⣿⣧⠀⠀⠀⠀⠀⠀⠀⠀⠀⠀⢸⣿⣿⣿⣿⣿⣿⣿⣿⣿⣿⣿⣿⣿⣿⣿⣿⣿⣿⣿⣿⣿⣿⣿⡇⠀⠀⢠⣿⣿⣿⣵⠇⠀⠀⠀⠀⠀⠀⠀⠀⠀⠀⠀⠀⠀⠀⠀⠀⠀⠀⠀⠀⠀⠀⠀⠈⢿⣿⣿⣿⣿⣿⣿⣿⣿⣿⣿⣿⣿⣿⣿⡇</a:t>
            </a:r>
            <a:br/>
            <a:r>
              <a:t>⣿⣿⣿⣿⣿⣿⣿⣿⡆⠀⠀⠀⠀⠀⠀⠀⠀⣠⣾⣿⣿⣿⣿⣿⣿⣿⣿⣿⣿⣿⣿⣿⣿⣿⣿⣿⣿⣿⣿⣿⣿⣿⡇⠀⠀⢸⣿⣿⣿⣿⡆⠀⠀⠀⠀⠀⠀⠀⠀⠀⠀⠀⠀⠀⠀⠀⠀⠀⠀⠀⠀⠀⠀⠀⠀⠈⣿⣿⣿⣿⣿⣿⣿⣿⣿⣿⣿⣿⣿⣿⡇</a:t>
            </a:r>
            <a:br/>
            <a:r>
              <a:t>⣿⣿⣿⣿⣿⣿⣿⣿⣿⠀⠀⠀⠀⠀⠀⠀⠀⣿⣿⣿⣿⡿⠿⡟⡿⠿⣿⣿⣿⣿⣿⣿⣿⣿⣿⣿⣿⣿⣿⣿⣿⣿⡇⠀⠀⢸⣿⣿⣿⣿⣧⣄⡀⠀⠀⠀⠀⠀⠀⠀⠀⠀⠀⠀⠀⠀⠀⠀⠀⠀⠀⠀⠀⠀⠀⠀⢸⣿⣿⣿⣿⣿⣿⣿⣿⣿⣿⣿⣿⣿⡇</a:t>
            </a:r>
            <a:br/>
            <a:r>
              <a:t>⣿⣿⣿⣿⣿⣿⣿⣿⡟⠀⠀⠀⠀⠀⠀⠀⠀⣿⣿⣿⡿⠓⠀⠀⠀⠺⣿⣿⣿⣿⣿⣿⣿⣿⣿⣿⣿⣿⣿⣿⣿⣿⡇⠀⠀⢸⣿⣿⣿⣿⣿⠟⠋⠀⠀⠀⠀⠀⠀⠀⠀⠀⠀⠀⠀⠀⠀⠀⠀⠀⠀⠀⠀⠀⠀⠀⠘⣿⣿⣿⣿⣿⣿⣿⣿⣿⣿⣿⣿⣿⡇</a:t>
            </a:r>
            <a:br/>
            <a:r>
              <a:t>⣿⣿⣿⣿⣿⣿⠿⠋⠀⠀⠀⠀⠀⠀⠀⠀⠀⠸⣿⣿⣶⣶⡆⠀⣴⣶⣾⣿⣿⣿⣿⣿⣿⣿⣿⣿⣿⣿⣿⣿⣿⣿⠁⠀⠀⣼⣿⣿⣿⣿⣿⣧⠀⠀⠀⠀⠀⠀⠀⠀⠀⠀⠀⠀⠀⠀⠀⠀⠀⠀⠀⠀⠀⠀⠀⠀⠀⣿⣿⣿⣿⣿⣿⣿⣿⣿⣿⣿⣿⣿⡇</a:t>
            </a:r>
            <a:br/>
            <a:r>
              <a:t>⣿⣿⣿⣿⠟⠁⠀⠀⠀⠀⠀⠀⠀⠀⠀⠀⠀⠀⠻⣿⣿⣿⣷⣴⣿⣿⣿⣿⣿⣿⣿⣿⣿⣿⣿⣿⣿⣿⣿⣿⣿⣿⠀⠀⠀⣿⣿⣿⣿⣿⣿⣿⡄⠀⠀⠀⠀⠀⠀⠀⠀⠀⠀⠀⠀⠀⠀⠀⠀⠀⠀⠀⠀⠀⠀⠀⠀⣿⣿⣿⣿⣿⣿⣿⣿⣿⣿⣿⣿⣿⡇</a:t>
            </a:r>
            <a:br/>
            <a:r>
              <a:t>⣿⣿⣿⠏⠀⠀⠀⠀⠀⠀⠀⠀⠀⠀⠀⠀⠀⠀⠀⠙⢿⣿⣿⣿⣿⣿⣿⣿⣿⣿⣿⣿⣿⣿⣿⣿⣿⣿⣿⣿⣿⣿⠀⠀⠀⣿⣿⣿⣿⣿⣿⣿⣷⠀⠀⠀⠀⠀⠀⠀⠀⠀⠀⠀⠀⠀⠀⠀⠀⠀⠀⠀⠀⠀⠀⠀⠀⣿⣿⣿⣿⣿⣿⣿⣿⣿⣿⣿⣿⣿⡇</a:t>
            </a:r>
            <a:br/>
            <a:r>
              <a:t>⣿⡿⠃⠀⠀⠀⠀⠀⠀⠀⠀⠀⠀⠀⠀⠀⠀⠀⠀⠀⠸⠋⠉⠉⠛⠻⢿⣿⣿⣿⣿⣿⣿⣿⣿⣿⣿⣿⣿⣿⣿⣿⠀⠀⠀⣿⣿⣿⣿⣿⣿⣿⣿⡷⢶⠀⠀⠀⠀⠀⠀⠀⠀⠀⠀⠀⠀⠀⠀⠀⠀⠀⠀⠀⠀⠀⠀⣿⣿⣿⣿⣿⣿⣿⣿⣿⣿⣿⣿⣿⡇</a:t>
            </a:r>
            <a:br/>
            <a:r>
              <a:t>⠟⠁⠀⠀⠀⠀⠀⠀⠀⠀⠀⠀⠀⠀⠀⠀⠀⠀⠀⠀⠀⠉⠀⠀⠀⠀⠀⠹⣿⣿⣿⣿⣿⣿⣿⣿⣿⣿⣿⣿⣿⣿⠀⠀⠀⢻⣿⣿⣿⣿⣿⣿⣿⣿⡖⠀⠀⠀⠀⠀⠀⠀⠀⠀⠀⠀⠀⠀⠀⠀⠀⠀⠀⠀⠀⠀⢸⣿⣿⣿⣿⣿⣿⣿⣿⣿⣿⣿⣿⣿⡇</a:t>
            </a:r>
            <a:br/>
            <a:r>
              <a:t>⠀⠀⠀⠀⠀⠀⠀⠀⠀⠀⠀⠀⠀⠀⠀⠀⠀⠀⠀⠀⠀⠀⠀⠀⠀⠀⠀⠀⠈⠻⢿⡿⠻⣿⣿⣿⣿⣿⣿⣿⣿⡏⠀⠀⠀⢸⣿⣿⣿⣿⣿⣿⣿⣿⠇⠀⠀⠀⠀⠀⠀⠀⠀⠀⠀⠀⠀⠀⠀⠀⠀⠀⠀⠀⠀⠀⢸⣿⣿⣿⣿⣿⣿⣿⣿⣿⣿⣿⣿⣿⡇</a:t>
            </a:r>
            <a:br/>
            <a:r>
              <a:t>⠀⠀⠀⠀⠀⠀⠀⠀⠀⠀⠀⠀⠀⠀⠀⠀⠀⠀⠀⠀⠀⠀⠀⢲⣤⡀⠀⠀⠀⠀⠀⠀⠀⠈⢿⣿⣿⣿⣿⣿⣿⡇⠀⠀⠀⣼⣿⣿⣿⣿⣿⣿⠟⠁⠀⠀⠀⠀⠀⠀⠀⠀⠀⠀⠀⠀⠀⠀⠀⠀⠀⠀⠀⠀⠀⠀⣿⣿⣿⣿⣿⣿⣿⣿⣿⣿⣿⣿⣿⣿⡇</a:t>
            </a:r>
            <a:br/>
            <a:r>
              <a:t>⠀⠀⠀⠀⠀⠀⠀⠀⠀⠀⠀⠀⠀⠀⠀⠀⠀⠀⠀⠀⠀⠀⠀⠀⢻⣿⣄⠀⠀⠀⠀⠀⠀⠀⠀⠹⣿⣿⣿⣿⣿⡇⠀⠀⠀⡿⠋⠉⠻⣿⡿⠟⠀⠀⠀⠀⠀⠀⠀⠀⠀⠀⠀⠀⠀⠀⠀⠀⠀⠀⠀⠀⠀⠀⠀⢠⣿⣿⣿⣿⣿⣿⣿⣿⣿⣿⣿⣿⣿⣿⡇</a:t>
            </a:r>
            <a:br/>
            <a:r>
              <a:t>⠀⠀⠀⠀⠀⠀⠀⠀⠀⠀⠀⠀⠀⠀⠀⠀⠀⠀⠀⠀⠀⠀⠀⠀⠀⠙⠁⠀⠀⠀⠀⠀⠀⠀⠀⠀⠈⢿⣿⣿⣿⡇⠀⠀⠀⠁⠀⠀⠀⠀⠀⠀⠀⠀⠀⠀⠀⠀⠀⠀⠀⠀⠀⠀⠀⠀⠀⠀⠀⠀⠀⠀⠀⠀⠀⢸⣿⣿⣿⣿⣿⣿⣿⣿⣿⣿⣿⣿⣿⣿⡇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⠀⠀⠀⠀⠀⠀⠀⠀⠀⠀⠀⠀⠀⠀⠀⠀⠀⠀⠀⠀⠀⠀⠀⠀⠀⠀⠀⠀⠀⠀⠀⠀⠀⠀⠀⠀⠀⠀⠻⣿⣿⡇⠀⠀⠀⠀⠀⠀⠀⠀⠀⠀⠀⠀⠀⠀⠀⠀⠀⠀⠀⠀⠀⠀⠀⠀⠀⠀⠀⠀⠀⠀⠀⠀⠀⢸⣿⣿⣿⣿⣿⣿⣿⣿⣿⣿⣿⣿⣿⣿⡇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⠀⠀⠀⠀⠀⠀⠀⠀⠀⠀⠀⠀⠀⠀⠀⠀⠀⠀⠀⠀⠀⠀⠀⠀⠀⠀⠀⠀⠀⠀⠀⠀⠀⠀⠀⠀⠀⠀⠀⠘⠋⠀⠀⠀⠀⠀⠀⠀⠀⠀⠀⠀⠀⠀⠀⠀⠀⠀⠀⠀⠀⠀⠀⠀⠀⠀⠀⠀⠀⠀⠀⠀⠀⠀⠀⠘⣿⣿⣿⣿⣿⣿⣿⣿⣿⣿⣿⣿⣿⣿⡇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⠀⠀⠀⠀⠀⠀⠀⠀⠀⠀⠀⠀⠀⠀⠀⠀⠀⠀⠀⠀⠀⠀⠀⠀⠀⠀⠀⠀⠀⠀⠀⠀⠀⠀⠀⠀⠀⠀⠀⠀⠀⠀⠀⠀⢀⣴⣾⡏⠀⠀⠀⠀⠀⠀⠀⠀⠀⠀⠀⠀⠀⠀⠀⠀⠀⠀⠀⠀⠀⠀⠀⠀⠀⠀⠀⠀⢸⣿⣿⣿⣿⣿⣿⣿⣿⣿⣿⣿⣿⣿⡇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⠀⠀⠀⠀⠀⠀⠀⠀⠀⠀⠀⠀⠀⠀⠀⠀⠀⠀⠀⠀⠀⠀⠀⠀⠀⠀⠀⠀⠀⠀⠀⠀⠀⠀⠀⠀⠀⠀⠀⠀⠀⠀⠀⢠⣿⣿⣿⡇⠀⠀⠀⠀⠀⠀⠀⠀⠀⠀⠀⠀⠀⠀⠀⠀⠀⠀⠀⠀⠀⠀⠀⠀⠀⠀⠀⠀⠀⣿⣿⣿⣿⣿⣿⣿⣿⣿⣿⣿⣿⣿⡇</a:t>
            </a:r>
            <a:br/>
            <a:r>
              <a:t>⠀⠀⠀⠀⠀⠀⠀⠀⠀⠀⠀⠀⠀⠀⠀⠀⠀⠀⠀⠀⠀⠀⠀⠀⠀⠀⠀⠀⠀⠀⠀⠀⠀⠀⠀⠀⠀⠀⠀⠀⠀⠀⠀⢸⣿⣿⣿⣧⡀⠀⠀⠀⠀⠀⠀⠀⠀⠀⠀⠀⠀⠀⠀⠀⠀⠀⠀⠀⠀⠀⠀⠀⠀⠀⠀⠀⠀⢿⣿⣿⣿⣿⣿⣿⣿⣿⣿⣿⣿⣿⡇</a:t>
            </a:r>
            <a:br/>
            <a:r>
              <a:t>⣀⣀⣀⠀⠀⠀⠀⠀⠀⠀⠀⠀⠀⠀⠀⠀⠀⠀⠀⠀⢀⣀⣀⠀⠀⠀⠀⠀⠀⠀⠀⠀⠀⠀⠀⠀⠀⠀⠀⠀⠀⠀⠀⣸⣿⣿⣿⣿⣷⡄⠀⠀⠀⠀⠀⠀⠀⠀⠀⠀⠀⠀⠀⠀⠀⠀⠀⠀⠀⠀⠀⠀⠀⠀⠀⠀⠀⢸⣿⣿⣿⣿⣿⣿⣿⣿⣿⣿⣿⣿⡇</a:t>
            </a:r>
            <a:br/>
            <a:r>
              <a:t>⣿⣿⣿⣿⣿⣿⣿⠀⠀⠀⠀⠀⠀⠀⠀⠀⣶⣾⣿⣿⣿⣿⣿⡄⠀⠀⠀⠀⠀⠀⠀⠀⠀⠀⠀⠀⠀⠀⠀⢠⠀⠀⠀⣿⣿⣿⣿⣿⣿⣿⡀⠀⠀⠀⠀⠀⠀⠀⠀⠀⠀⠀⠀⠀⠀⠀⠀⠀⠀⠀⠀⠀⠀⠀⠀⠀⠀⢸⣿⣿⣿⣿⣿⣿⣿⣿⣿⣿⣿⣿⡇</a:t>
            </a:r>
            <a:br/>
            <a:r>
              <a:t>⣿⣿⣿⣿⣿⡿⠏⠀⠀⠀⠀⠀⠀⠀⠀⣸⣿⣿⣿⣿⣿⣿⣿⣷⣀⠀⠀⠀⠀⠀⠀⠀⠀⠀⠀⠀⠀⠀⣰⡏⠀⠀⠀⣿⣿⣿⣿⣿⣿⣿⡇⠀⠀⠀⠀⠀⠀⠀⠀⠀⠀⠀⠀⠀⠀⠀⠀⠀⠀⠀⠀⠀⠀⠀⠀⠀⠀⢸⣿⣿⣿⣿⣿⣿⣿⣿⣿⣿⣿⣿⡇</a:t>
            </a:r>
            <a:br/>
            <a:r>
              <a:t>⣿⣿⣿⣿⣿⠀⠀⠀⠀⠀⠀⠀⠀⠀⢰⣿⣿⣿⣿⣿⣿⣿⣿⣿⣿⣷⣦⣄⠀⠀⠀⠀⠀⠀⠀⠀⢀⣼⣿⠁⠀⠀⠀⣸⣿⣿⣿⣿⣿⣿⡇⠀⠀⠀⠀⠀⠀⠀⠀⠀⠀⠀⠀⠀⠀⠀⠀⠀⠀⠀⠀⠀⠀⠀⠀⠀⠀⢸⣿⣿⣿⣿⣿⣿⣿⣿⣿⣿⣿⣿⡇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⣿⣿⣿⣿⣿⠁⠀⠀⠀⠀⠀⠀⠀⠀⠀⠀⢹⣿⣿⣿⣿⣿⣿⣿⣿⣿⣿⣿⣿⣿⣿⣿⣿⣿⣿⣿⣿⣿⣿⣿⣿⣿⣿⣿⣿⣿⣿⣿⣿⣿⣿⣿⣿⣿⣿⣿⣿⣿⣿⣿⣿⣿⣿⣿⣿⣿⣿⣿⣿⣿⣿⣿⣿⣿⣿⣿⣿⣿⣿⣿⣿⣿⣿⣿⣿⣿⣿⣿⣿⣿⡇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⣿⣿⣿⣿⣿⡀⠀⠀⠀⠀⠀⠀⠀⠀⠀⠀⠀⢿⣿⣿⣿⣿⣿⣿⣿⣿⣿⣿⣿⣿⣿⣿⣿⣿⣿⣿⣿⣿⣿⣿⣿⣿⣿⣿⣿⣿⣿⣿⣿⣿⣿⣿⣿⣿⣿⣿⣿⣿⣿⣿⣿⣿⣿⣿⣿⣿⣿⣿⣿⣿⣿⣿⣿⣿⣿⣿⣿⣿⣿⣿⣿⣿⣿⣿⣿⣿⣿⣿⣿⣿⡇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⣿⣿⣿⣿⣿⣿⠆⠀⠀⠀⠀⠀⠀⠀⠀⠀⠀⠘⢿⣿⣿⣿⣿⣿⣿⣿⣿⣿⣿⣿⣿⣿⣿⣿⣿⣿⣿⣿⣿⣿⣿⣿⣿⣿⣿⣿⣿⣿⣿⣿⣿⣿⣿⣿⣿⣿⣿⣿⣿⣿⣿⣿⣿⣿⣿⣿⣿⣿⣿⣿⣿⣿⣿⣿⣿⣿⣿⣿⣿⣿⣿⣿⣿⣿⣿⣿⣿⣿⣿⣿⡇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⣿⣿⣿⣿⣿⣿⠀⠀⠀⠀⠀⠀⠀⠀⠀⠀⠀⠀⠰⢿⣿⣿⣿⣿⣿⣿⣿⣿⣿⣿⣿⣿⣿⣿⣿⣿⣿⣿⣿⣿⣿⣿⣿⣿⣿⣿⣿⣿⣿⣿⣿⣿⣿⣿⣿⣿⣿⣿⣿⣿⣿⣿⣿⣿⣿⣿⣿⣿⣿⣿⣿⣿⣿⣿⣿⣿⣿⣿⣿⣿⣿⣿⣿⣿⣿⣿⣿⣿⣿⣿⡇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⣿⣿⣿⣿⣿⣿⠀⠀⠀⠀⠀⠀⠀⠀⠀⠀⠀⠀⠀⠀⠸⣿⣿⣿⣿⣿⣿⣿⣿⣿⣿⣿⣿⣿⣿⣿⣿⣿⣿⣿⣿⣿⣿⣿⣿⣿⣿⣿⣿⣿⣿⣿⣿⣿⣿⣿⣿⣿⣿⣿⣿⣿⣿⣿⣿⣿⣿⣿⣿⣿⣿⣿⣿⣿⣿⣿⣿⣿⣿⣿⣿⣿⣿⣿⣿⣿⣿⣿⣿⣿⡇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⣿⣿⣿⣿⣿⣿⡄⠀⠀⠀⠀⠀⠀⠀⠀⠀⠀⠀⠀⠀⠀⣿⣿⣿⣿⣿⣿⣿⣿⣿⣿⣿⣿⣿⣿⣿⣿⣿⣿⣿⣿⣿⣿⣿⣿⣿⣿⣿⣿⣿⣿⣿⣿⣿⣿⣿⣿⣿⣿⣿⣿⣿⣿⣿⣿⣿⣿⣿⣿⣿⣿⣿⣿⣿⣿⣿⣿⣿⣿⣿⣿⣿⣿⣿⣿⣿⣿⣿⣿⣿⡇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⣿⣿⣿⣿⣿⡟⠀⠀⠀⠀⠀⠀⠀⠀⠀⠀⠀⠀⠀⠀⢰⣿⣿⣿⣿⣿⣿⣿⣿⣿⣿⣿⣿⣿⣿⣿⣿⣿⣿⣿⣿⣿⣿⣿⣿⣿⣿⣿⣿⣿⣿⣿⣿⣿⣿⠟⠛⠉⠀⠉⠀⠀⠀⠀⠀⠉⠉⠙⠻⢿⣿⣿⣿⣿⣿⣿⣿⣿⣿⣿⣿⣿⣿⣿⣿⣿⣿⣿⣿⣿⡇</a:t>
            </a:r>
            <a:br/>
            <a:r>
              <a:t>⣿⣿⣿⣿⡟⠀⣰⠀⠀⠀⠀⠀⠀⠀⠀⠀⠀⠀⠀⠀⣾⣿⣿⣿⣿⣿⣿⣿⣿⣿⣿⣿⣿⣿⣿⣿⣿⣿⣿⣿⣿⣿⣿⣿⣿⣿⣿⣿⣿⣿⣿⣿⣿⠏⠁⠀⠀⠀⠀⠀⠀⠀⠀⠀⠀⠀⠀⠀⠀⠀⠈⠻⣿⣿⣿⣿⣿⣿⣿⣿⣿⣿⣿⣿⣿⣿⣿⣿⣿⣿⡇</a:t>
            </a:r>
            <a:br/>
            <a:r>
              <a:t>⣿⣿⣿⣿⡗⠀⠋⠀⠀⠀⠀⠀⠀⠀⠀⠀⠀⠀⠀⠀⠈⣿⣿⣿⣿⣿⣿⣿⣿⣿⣿⣿⣿⣿⣿⣿⣿⣿⣿⣿⣿⣿⠋⠉⠉⠻⣿⣿⣿⣿⣿⡟⠁⠀⠀⠀⠀⠀⠀⠀⠀⠀⠀⠀⠀⠀⠀⠀⠀⠀⠀⠀⠈⢿⣿⣿⣿⣿⣿⣿⣿⣿⣿⣿⣿⣿⣿⣿⣿⣿⡇</a:t>
            </a:r>
            <a:br/>
            <a:r>
              <a:t>⣿⣿⣿⣿⡇⠀⠀⣀⣦⠀⠀⠀⠀⠀⠀⠀⠀⠀⠀⠀⠀⣿⣿⣿⣿⣿⣿⣿⣿⣿⣿⣿⣿⣿⣿⣿⣿⣿⣿⣿⣿⣿⠀⠀⠀⠀⣿⣿⣿⣿⠏⠀⠀⠀⠀⠀⠀⠀⠀⠀⠀⠀⠀⠀⠀⠀⠀⠀⠀⠀⠀⠀⠀⠈⢿⣿⣿⣿⣿⣿⣿⣿⣿⣿⣿⣿⣿⣿⣿⣿⡇</a:t>
            </a:r>
            <a:br/>
            <a:r>
              <a:t>⣿⣿⣿⣿⣿⣶⣾⣿⣿⣧⠀⠀⠀⠀⠀⠀⠀⠀⠀⠀⠀⢻⣿⣿⣿⣿⣿⣿⣿⣿⣿⣿⣿⣿⣿⣿⣿⣿⣿⣿⣿⣿⡆⠀⠀⢰⣿⣿⣿⣵⠇⠀⠀⠀⠀⠀⠀⠀⠀⠀⠀⠀⠀⠀⠀⠀⠀⠀⠀⠀⠀⠀⠀⠀⠈⢿⣿⣿⣿⣿⣿⣿⣿⣿⣿⣿⣿⣿⣿⣿⡇</a:t>
            </a:r>
            <a:br/>
            <a:r>
              <a:t>⣿⣿⣿⣿⣿⣿⣿⣿⣿⣿⡆⠀⠀⠀⠀⠀⠀⠀⠀⠀⣀⣾⣿⣿⣿⣿⣿⣿⣿⣿⣿⣿⣿⣿⣿⣿⣿⣿⣿⣿⣿⣿⡇⠀⠀⢸⣿⣿⣿⣿⡆⠀⠀⠀⠀⠀⠀⠀⠀⠀⠀⠀⠀⠀⠀⠀⠀⠀⠀⠀⠀⠀⠀⠀⠀⠘⣿⣿⣿⣿⣿⣿⣿⣿⣿⣿⣿⣿⣿⣿⡇</a:t>
            </a:r>
            <a:br/>
            <a:r>
              <a:t>⣿⣿⣿⣿⣿⣿⣿⣿⣿⣿⣿⠀⠀⠀⠀⠀⠀⠀⠀⠀⡿⢿⡟⣿⠿⣿⣿⣿⣿⣿⣿⣿⣿⣿⣿⣿⣿⣿⣿⣿⣿⣿⡇⠀⠀⢸⣿⣿⣿⣿⣧⡄⡀⠀⠀⠀⠀⠀⠀⠀⠀⠀⠀⠀⠀⠀⠀⠀⠀⠀⠀⠀⠀⠀⠀⠀⢹⣿⣿⣿⣿⣿⣿⣿⣿⣿⣿⣿⣿⣿⡇</a:t>
            </a:r>
            <a:br/>
            <a:r>
              <a:t>⣿⣿⣿⣿⣿⣿⣿⣿⣿⣿⡟⠀⠀⠀⠀⠀⠀⠀⠀⠀⠦⠀⠀⠀⠐⢿⣿⣿⣿⣿⣿⣿⣿⣿⣿⣿⣿⣿⣿⣿⣿⣿⠇⠀⠀⣸⣿⣿⣿⣿⣿⠟⠋⠀⠀⠀⠀⠀⠀⠀⠀⠀⠀⠀⠀⠀⠀⠀⠀⠀⠀⠀⠀⠀⠀⠀⠘⣿⣿⣿⣿⣿⣿⣿⣿⣿⣿⣿⣿⣿⡇</a:t>
            </a:r>
            <a:br/>
            <a:r>
              <a:t>⣿⣿⣿⣿⣿⣿⣿⣿⡿⠋⠀⠀⠀⠀⠀⠀⠀⠀⠀⠀⠠⣄⠀⢰⣶⣾⣿⣿⣿⣿⣿⣿⣿⣿⣿⣿⣿⣿⣿⣿⣿⣿⠀⠀⠀⣿⣿⣿⣿⣿⣿⣦⠀⠀⠀⠀⠀⠀⠀⠀⠀⠀⠀⠀⠀⠀⠀⠀⠀⠀⠀⠀⠀⠀⠀⠀⠀⣿⣿⣿⣿⣿⣿⣿⣿⣿⣿⣿⣿⣿⡇</a:t>
            </a:r>
            <a:br/>
            <a:r>
              <a:t>⣿⣿⣿⣿⣿⣿⡿⠋⠀⠀⠀⠀⠀⠀⠀⠀⠀⠀⠀⠀⠀⠙⣄⣾⣿⣿⣿⣿⣿⣿⣿⣿⣿⣿⣿⣿⣿⣿⣿⣿⣿⣿⠀⠀⠀⣿⣿⣿⣿⣿⣿⣿⡄⠀⠀⠀⠀⠀⠀⠀⠀⠀⠀⠀⠀⠀⠀⠀⠀⠀⠀⠀⠀⠀⠀⠀⠀⣿⣿⣿⣿⣿⣿⣿⣿⣿⣿⣿⣿⣿⡇</a:t>
            </a:r>
            <a:br/>
            <a:r>
              <a:t>⣿⣿⣿⣿⣿⡟⠁⠀⠀⠀⠀⠀⠀⠀⠀⠀⠀⠀⠀⠀⠀⠀⠈⢿⣿⣿⣿⣿⣿⣿⣿⣿⣿⣿⣿⣿⣿⣿⣿⣿⣿⣿⠀⠀⠀⣿⣿⣿⣿⣿⣿⣿⣷⠀⠀⠀⠀⠀⠀⠀⠀⠀⠀⠀⠀⠀⠀⠀⠀⠀⠀⠀⠀⠀⠀⠀⠀⣿⣿⣿⣿⣿⣿⣿⣿⣿⣿⣿⣿⣿⡇</a:t>
            </a:r>
            <a:br/>
            <a:r>
              <a:t>⣿⣿⣿⣿⡟⠁⠀⠀⠀⠀⠀⠀⠀⠀⠀⠀⠀⠀⠀⠀⠀⠀⠀⠀⠙⠛⢿⣿⣿⣿⣿⣿⣿⣿⣿⣿⣿⣿⣿⣿⣿⣿⠀⠀⠀⣿⣿⣿⣿⣿⣿⣿⣿⡷⢶⠀⠀⠀⠀⠀⠀⠀⠀⠀⠀⠀⠀⠀⠀⠀⠀⠀⠀⠀⠀⠀⢀⣿⣿⣿⣿⣿⣿⣿⣿⣿⣿⣿⣿⣿⡇</a:t>
            </a:r>
            <a:br/>
            <a:r>
              <a:t>⣿⣿⣿⠏⠀⠀⠀⠀⠀⠀⠀⠀⠀⠀⠀⠀⠀⠀⠀⠀⠀⠀⠀⠀⠀⠀⠀⠹⣿⣿⣿⣿⣿⣿⣿⣿⣿⣿⣿⣿⣿⣿⠀⠀⠀⢻⣿⣿⣿⣿⣿⣿⣿⣿⡶⠀⠀⠀⠀⠀⠀⠀⠀⠀⠀⠀⠀⠀⠀⠀⠀⠀⠀⠀⠀⠀⢸⣿⣿⣿⣿⣿⣿⣿⣿⣿⣿⣿⣿⣿⡇</a:t>
            </a:r>
            <a:br/>
            <a:r>
              <a:t>⣿⡿⠃⠀⠀⠀⠀⠀⠀⠀⠀⠀⠀⠀⠀⠀⠀⠀⠀⠀⠀⠀⠀⠀⠀⠀⠀⠀⠈⠻⢿⠟⠻⣿⣿⣿⣿⣿⣿⣿⣿⡏⠀⠀⠀⢸⣿⣿⣿⣿⣿⣿⣿⣿⠇⠀⠀⠀⠀⠀⠀⠀⠀⠀⠀⠀⠀⠀⠀⠀⠀⠀⠀⠀⠀⠀⣸⣿⣿⣿⣿⣿⣿⣿⣿⣿⣿⣿⣿⣿⡇</a:t>
            </a:r>
            <a:br/>
            <a:r>
              <a:t>⠟⠀⠀⠀⠀⠀⠀⠀⠀⠀⠀⠀⠀⠀⠀⠀⠀⠀⠀⠀⠀⠀⠀⠀⠀⠀⠀⠀⠀⠀⠀⠀⠀⠈⢿⣿⣿⣿⣿⣿⣿⡇⠀⠀⠀⣼⣿⣿⣿⣿⣿⣿⠟⠁⠀⠀⠀⠀⠀⠀⠀⠀⠀⠀⠀⠀⠀⠀⠀⠀⠀⠀⠀⠀⠀⠀⣿⣿⣿⣿⣿⣿⣿⣿⣿⣿⣿⣿⣿⣿⡇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⠀⠀⠀⠀⠀⠀⠀⠀⠀⠀⠀⠀⠀⠀⠀⠀⠀⠀⠀⠀⠀⠀⠀⠀⠀⠀⠀⠀⠀⠀⠀⠀⠀⠀⠀⠹⣿⣿⣿⣿⣿⡇⠀⠀⠀⡿⠋⠉⠻⣿⡿⠟⠀⠀⠀⠀⠀⠀⠀⠀⠀⠀⠀⠀⠀⠀⠀⠀⠀⠀⠀⠀⠀⠀⠀⢠⣿⣿⣿⣿⣿⣿⣿⣿⣿⣿⣿⣿⣿⣿⡇</a:t>
            </a:r>
            <a:br/>
            <a:r>
              <a:t>⠀⠀⠀⠀⠀⠀⠀⠀⠀⠀⠀⠀⠀⠀⠀⠀⠀⠀⠀⠀⠀⠀⠀⠀⠀⠀⠀⠀⠀⠀⠀⠀⠀⠀⠀⠀⠈⢿⣿⣿⣿⡇⠀⠀⠀⠀⠀⠀⠀⠀⠀⠀⠀⠀⠀⠀⠀⠀⠀⠀⠀⠀⠀⠀⠀⠀⠀⠀⠀⠀⠀⠀⠀⠀⠀⢸⣿⣿⣿⣿⣿⣿⣿⣿⣿⣿⣿⣿⣿⣿⡇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⠀⠀⠀⠀⠀⠀⠀⠀⠀⠀⠀⠀⠀⠀⠀⠀⠀⠀⠀⠀⠀⠀⠀⠀⠀⠀⠀⠀⠀⠀⠀⠀⠀⠀⠀⠀⠀⠀⠻⣿⣿⠇⠀⠀⠀⠀⠀⠀⠀⠀⠀⠀⠀⠀⠀⠀⠀⠀⠀⠀⠀⠀⠀⠀⠀⠀⠀⠀⠀⠀⠀⠀⠀⠀⠀⢸⣿⣿⣿⣿⣿⣿⣿⣿⣿⣿⣿⣿⣿⣿⡇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⠀⠀⠀⠀⠀⠀⠀⠀⠀⠀⠀⠀⠀⠀⠀⠀⠀⠀⠀⠀⠀⠀⠀⠀⠀⠀⠀⠀⠀⠀⠀⠀⠀⠀⠀⠀⠀⠀⠀⠘⠋⠀⠀⠀⠀⠀⠀⠀⠀⠀⠀⠀⠀⠀⠀⠀⠀⠀⠀⠀⠀⠀⠀⠀⠀⠀⠀⠀⠀⠀⠀⠀⠀⠀⠀⠸⣿⣿⣿⣿⣿⣿⣿⣿⣿⣿⣿⣿⣿⣿⡇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⠀⠀⠀⠀⠀⠀⠀⠀⠀⠀⠀⠀⠀⠀⠀⠀⠀⠀⠀⠀⠀⠀⠀⠀⠀⠀⠀⠀⠀⠀⠀⠀⠀⠀⠀⠀⠀⠀⠀⠀⠀⠀⠀⠀⢀⣴⣿⡏⠀⠀⠀⠀⠀⠀⠀⠀⠀⠀⠀⠀⠀⠀⠀⠀⠀⠀⠀⠀⠀⠀⠀⠀⠀⠀⠀⠀⢸⣿⣿⣿⣿⣿⣿⣿⣿⣿⣿⣿⣿⣿⡇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⠀⠀⠀⠀⠀⠀⠀⠀⠀⠀⠀⠀⠀⠀⠀⠀⠀⠀⠀⠀⠀⠀⠀⠀⠀⠀⠀⠀⠀⠀⠀⠀⠀⠀⠀⠀⠀⠀⠀⠀⠀⠀⠀⢰⣿⣿⣿⡇⠀⠀⠀⠀⠀⠀⠀⠀⠀⠀⠀⠀⠀⠀⠀⠀⠀⠀⠀⠀⠀⠀⠀⠀⠀⠀⠀⠀⠈⣿⣿⣿⣿⣿⣿⣿⣿⣿⣿⣿⣿⣿⡇</a:t>
            </a:r>
            <a:br/>
            <a:r>
              <a:t>⠀⠀⠀⠀⠀⠀⠀⠀⠀⠀⠀⠀⠀⠀⠀⠀⠀⠀⠀⠀⠀⠀⠀⠀⠀⠀⠀⠀⠀⠀⠀⠀⠀⠀⠀⠀⠀⠀⠀⠀⠀⠀⠀⢸⣿⣿⣿⣧⡀⠀⠀⠀⠀⠀⠀⠀⠀⠀⠀⠀⠀⠀⠀⠀⠀⠀⠀⠀⠀⠀⠀⠀⠀⠀⠀⠀⠀⣿⣿⣿⣿⣿⣿⣿⣿⣿⣿⣿⣿⣿⡇</a:t>
            </a:r>
            <a:br/>
            <a:r>
              <a:t>⡀⠀⠀⠀⠀⠀⠀⠀⠀⠀⠀⠀⠀⠀⠀⠀⠀⠀⠀⠀⠀⠀⠀⠀⠀⠀⠀⠀⠀⠀⠀⠀⠀⠀⠀⠀⠀⠀⠀⠀⠀⠀⠀⣼⣿⣿⣿⣿⣷⡄⠀⠀⠀⠀⠀⠀⠀⠀⠀⠀⠀⠀⠀⠀⠀⠀⠀⠀⠀⠀⠀⠀⠀⠀⠀⠀⠀⢸⣿⣿⣿⣿⣿⣿⣿⣿⣿⣿⣿⣿⡇</a:t>
            </a:r>
            <a:br/>
            <a:r>
              <a:t>⣿⣿⣿⣶⣶⣶⣶⣶⣶⣶⡆⠀⠀⠀⠀⠀⠀⢠⣿⣿⣿⣿⣿⠀⠀⠀⠀⠀⠀⠀⠀⠀⠀⠀⠀⠀⠀⠀⠀⢠⠀⠀⠀⣿⣿⣿⣿⣿⣿⣿⡀⠀⠀⠀⠀⠀⠀⠀⠀⠀⠀⠀⠀⠀⠀⠀⠀⠀⠀⠀⠀⠀⠀⠀⠀⠀⠀⢸⣿⣿⣿⣿⣿⣿⣿⣿⣿⣿⣿⣿⡇</a:t>
            </a:r>
            <a:br/>
            <a:r>
              <a:t>⣿⣿⣿⣿⣿⣿⣿⣿⣿⣿⡇⠀⠀⠀⠀⠀⠀⣼⣿⣿⣿⣿⣿⣇⡀⠀⠀⠀⠀⠀⠀⠀⠀⠀⠀⠀⠀⠀⣰⡏⠀⠀⠀⣿⣿⣿⣿⣿⣿⣿⡇⠀⠀⠀⠀⠀⠀⠀⠀⠀⠀⠀⠀⠀⠀⠀⠀⠀⠀⠀⠀⠀⠀⠀⠀⠀⠀⢸⣿⣿⣿⣿⣿⣿⣿⣿⣿⣿⣿⣿⡇</a:t>
            </a:r>
            <a:br/>
            <a:r>
              <a:t>⣿⣿⣿⣿⣿⣿⣿⣿⣿⡟⠀⠀⠀⠀⠀⠀⠀⣿⣿⣿⣿⣿⣿⣿⣿⣶⣤⣀⠀⠀⠀⠀⠀⠀⠀⠀⢀⣼⣿⠁⠀⠀⠀⣸⣿⣿⣿⣿⣿⣿⡇⠀⠀⠀⠀⠀⠀⠀⠀⠀⠀⠀⠀⠀⠀⠀⠀⠀⠀⠀⠀⠀⠀⠀⠀⠀⠀⢸⣿⣿⣿⣿⣿⣿⣿⣿⣿⣿⣿⣿⡇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⣿⣿⣿⣿⣿⣿⣿⣿⣿⣿⣿⡟⠋⠀⠀⠀⠀⠀⠀⠀⠈⠙⢿⣿⣿⣿⣿⣿⣿⣿⣿⣿⣿⣿⣿⣿⣿⣿⣿⣿⣿⣿⣿⣿⣿⣿⣿⣿⣿⣿⣿⣿⣿⣿⣿⣿⣿⣿⣿⣿⣿⣿⣿⣿⣿⣿⣿⣿⣿⣿⣿⣿⣿⣿⣿⣿⣿⣿⣿⣿⣿⣿⣿⣿⣿⣿⣿⣿⣿⣿⡇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⣿⣿⣿⣿⣿⣿⣿⣿⣿⣿⣿⠀⠀⠀⠀⠀⠀⠀⠀⠀⠀⠀⠀⣿⣿⣿⣿⣿⣿⣿⣿⣿⣿⣿⣿⣿⣿⣿⣿⣿⣿⣿⣿⣿⣿⣿⣿⣿⣿⣿⣿⣿⣿⣿⣿⣿⣿⣿⣿⣿⣿⣿⣿⣿⣿⣿⣿⣿⣿⣿⣿⣿⣿⣿⣿⣿⣿⣿⣿⣿⣿⣿⣿⣿⣿⣿⣿⣿⣿⣿⡇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⣿⣿⣿⣿⣿⣿⣿⣿⣿⣿⠿⠃⠀⠀⠀⠀⠀⠀⠀⠀⠀⠀⠻⣿⣿⣿⣿⣿⣿⣿⣿⣿⣿⣿⣿⣿⣿⣿⣿⣿⣿⣿⣿⣿⣿⣿⣿⣿⣿⣿⣿⣿⣿⣿⣿⣿⣿⣿⣿⣿⣿⣿⣿⣿⣿⣿⣿⣿⣿⣿⣿⣿⣿⣿⣿⣿⣿⣿⣿⣿⣿⣿⣿⣿⣿⣿⣿⣿⣿⣿⡇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⣿⣿⣿⣿⣿⣿⣿⣿⠟⠁⠀⠀⠀⠀⠀⠀⠀⠀⠀⠀⠀⠀⠀⢽⣿⣿⣿⣿⣿⣿⣿⣿⣿⣿⣿⣿⣿⣿⣿⣿⣿⣿⣿⣿⣿⣿⣿⣿⣿⣿⣿⣿⣿⣿⣿⣿⣿⣿⣿⣿⣿⣿⣿⣿⣿⣿⣿⣿⣿⣿⣿⣿⣿⣿⣿⣿⣿⣿⣿⣿⣿⣿⣿⣿⣿⣿⣿⣿⣿⣿⡇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⣿⣿⣿⣿⣿⣿⣿⣿⠀⠀⠀⠀⠀⠀⠀⠀⠀⠀⠀⠀⠀⠀⠀⢸⣿⣿⣿⣿⣿⣿⣿⣿⣿⣿⣿⣿⣿⣿⣿⣿⣿⣿⣿⣿⣿⣿⣿⣿⣿⣿⣿⣿⣿⣿⣿⣿⣿⣿⣿⣿⣿⣿⣿⣿⣿⣿⣿⣿⣿⣿⣿⣿⣿⣿⣿⣿⣿⣿⣿⣿⣿⣿⣿⣿⣿⣿⣿⣿⣿⣿⡇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⣿⣿⣿⣿⣿⣿⣿⣿⣷⡄⠀⠀⠀⠀⠀⠀⠀⠀⠀⠀⠀⠀⠀⢸⣿⣿⣿⣿⣿⣿⣿⣿⣿⣿⣿⣿⣿⣿⣿⣿⣿⣿⣿⣿⣿⣿⣿⣿⣿⣿⣿⣿⣿⣿⣿⣿⣿⣿⣿⣿⣿⣿⣿⣿⣿⣿⣿⣿⣿⣿⣿⣿⣿⣿⣿⣿⣿⣿⣿⣿⣿⣿⣿⣿⣿⣿⣿⣿⣿⣿⡇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⣿⣿⣿⣿⣿⣿⣿⣿⠟⠁⠀⠀⠀⠀⠀⠀⠀⠀⠀⠀⠀⠀⠀⢸⣿⣿⣿⣿⣿⣿⣿⣿⣿⣿⣿⣿⣿⣿⣿⣿⣿⣿⣿⣿⣿⣿⣿⣿⣿⣿⣿⣿⣿⣿⣿⠟⠛⠁⠀⠁⠀⠀⠀⠀⠀⠈⠉⠙⠛⠿⣿⣿⣿⣿⣿⣿⣿⣿⣿⣿⣿⣿⣿⣿⣿⣿⣿⣿⣿⣿⡇</a:t>
            </a:r>
            <a:br/>
            <a:r>
              <a:t>⣿⣿⣿⣿⣿⣿⠟⠁⠀⣀⠀⠀⠀⠀⠀⠀⠀⠀⠀⠀⠀⠀⠀⣾⣿⣿⣿⣿⣿⣿⣿⣿⣿⣿⣿⣿⣿⣿⣿⣿⣿⣿⣿⣿⣿⣿⣿⣿⣿⣿⣿⣿⣿⠋⠀⠀⠀⠀⠀⠀⠀⠀⠀⠀⠀⠀⠀⠀⠀⠀⠈⠻⣿⣿⣿⣿⣿⣿⣿⣿⣿⣿⣿⣿⣿⣿⣿⣿⣿⣿⡇</a:t>
            </a:r>
            <a:br/>
            <a:r>
              <a:t>⣿⣿⣿⣿⣿⠃⠀⢀⣼⣿⣄⠀⠀⠀⠀⠀⠀⠀⠀⠀⠀⠀⠀⣿⣿⣿⣿⣿⣿⣿⣿⣿⣿⣿⣿⣿⣿⣿⣿⣿⣿⣿⠋⠉⠉⠻⣿⣿⣿⣿⣿⠟⠁⠀⠀⠀⠀⠀⠀⠀⠀⠀⠀⠀⠀⠀⠀⠀⠀⠀⠀⠀⠈⢿⣿⣿⣿⣿⣿⣿⣿⣿⣿⣿⣿⣿⣿⣿⣿⣿⡇</a:t>
            </a:r>
            <a:br/>
            <a:r>
              <a:t>⣿⣿⣿⣿⠃⠀⢠⣾⣿⣿⣿⡆⠀⠀⠀⠀⠀⠀⠀⠀⠀⠀⠀⢿⣿⣿⣿⣿⣿⣿⣿⣿⣿⣿⣿⣿⣿⣿⣿⣿⣿⣿⠀⠀⠀⠀⣿⣿⣿⣿⠋⠀⠀⠀⠀⠀⠀⠀⠀⠀⠀⠀⠀⠀⠀⠀⠀⠀⠀⠀⠀⠀⠀⠈⢿⣿⣿⣿⣿⣿⣿⣿⣿⣿⣿⣿⣿⣿⣿⣿⡇</a:t>
            </a:r>
            <a:br/>
            <a:r>
              <a:t>⣿⣿⣿⣿⣷⣶⣿⣿⣿⣿⣿⣷⠀⠀⠀⠀⠀⠀⠀⠀⠀⠀⠀⠸⣿⣿⣿⣿⣿⣿⣿⣿⣿⣿⣿⣿⣿⣿⣿⣿⣿⣿⡇⠀⠀⢸⣿⣿⣿⣵⠇⠀⠀⠀⠀⠀⠀⠀⠀⠀⠀⠀⠀⠀⠀⠀⠀⠀⠀⠀⠀⠀⠀⠀⠈⢿⣿⣿⣿⣿⣿⣿⣿⣿⣿⣿⣿⣿⣿⣿⡇</a:t>
            </a:r>
            <a:br/>
            <a:r>
              <a:t>⣿⣿⣿⣿⣿⣿⣿⣿⣿⣿⣿⣿⡄⠀⠀⠀⠀⠀⠀⠀⠀⠀⣠⣼⣿⣿⣿⣿⣿⣿⣿⣿⣿⣿⣿⣿⣿⣿⣿⣿⣿⣿⡇⠀⠀⢸⣿⣿⣿⣿⡆⠀⠀⠀⠀⠀⠀⠀⠀⠀⠀⠀⠀⠀⠀⠀⠀⠀⠀⠀⠀⠀⠀⠀⠀⠘⣿⣿⣿⣿⣿⣿⣿⣿⣿⣿⣿⣿⣿⣿⡇</a:t>
            </a:r>
            <a:br/>
            <a:r>
              <a:t>⣿⣿⣿⣿⣿⣿⣿⣿⣿⣿⣿⣿⣧⠀⠀⠀⠀⠀⠀⠀⠀⠀⣿⠿⣿⣿⣿⣿⣿⣿⣿⣿⣿⣿⣿⣿⣿⣿⣿⣿⣿⣿⡇⠀⠀⢸⣿⣿⣿⣿⣧⡄⡀⠀⠀⠀⠀⠀⠀⠀⠀⠀⠀⠀⠀⠀⠀⠀⠀⠀⠀⠀⠀⠀⠀⠀⢻⣿⣿⣿⣿⣿⣿⣿⣿⣿⣿⣿⣿⣿⡇</a:t>
            </a:r>
            <a:br/>
            <a:r>
              <a:t>⣿⣿⣿⣿⣿⣿⣿⣿⣿⣿⣿⣿⠏⠀⠀⠀⠀⠀⠀⠀⠀⠀⠀⠐⢿⣿⣿⣿⣿⣿⣿⣿⣿⣿⣿⣿⣿⣿⣿⣿⣿⣿⠃⠀⠀⣸⣿⣿⣿⣿⣿⠟⠃⠀⠀⠀⠀⠀⠀⠀⠀⠀⠀⠀⠀⠀⠀⠀⠀⠀⠀⠀⠀⠀⠀⠀⠸⣿⣿⣿⣿⣿⣿⣿⣿⣿⣿⣿⣿⣿⡇</a:t>
            </a:r>
            <a:br/>
            <a:r>
              <a:t>⣿⣿⣿⣿⣿⣿⣿⣿⣿⣿⣿⠟⠀⠀⠀⠀⠀⠀⠀⠀⠀⠀⠀⣶⣶⣿⣿⣿⣿⣿⣿⣿⣿⣿⣿⣿⣿⣿⣿⣿⣿⣿⠀⠀⠀⣿⣿⣿⣿⣿⣿⣦⠀⠀⠀⠀⠀⠀⠀⠀⠀⠀⠀⠀⠀⠀⠀⠀⠀⠀⠀⠀⠀⠀⠀⠀⠀⣿⣿⣿⣿⣿⣿⣿⣿⣿⣿⣿⣿⣿⡇</a:t>
            </a:r>
            <a:br/>
            <a:r>
              <a:t>⣿⣿⣿⣿⣿⣿⣿⣿⣿⠿⠁⠀⠀⠀⠀⠀⠀⠀⠀⠀⠀⠀⠀⠈⢿⣿⣿⣿⣿⣿⣿⣿⣿⣿⣿⣿⣿⣿⣿⣿⣿⣿⠀⠀⠀⣿⣿⣿⣿⣿⣿⣿⡄⠀⠀⠀⠀⠀⠀⠀⠀⠀⠀⠀⠀⠀⠀⠀⠀⠀⠀⠀⠀⠀⠀⠀⠀⣿⣿⣿⣿⣿⣿⣿⣿⣿⣿⣿⣿⣿⡇</a:t>
            </a:r>
            <a:br/>
            <a:r>
              <a:t>⣿⣿⣿⣿⣿⣿⣿⣿⠋⠀⠀⠀⠀⠀⠀⠀⠀⠀⠀⠀⠀⠀⠀⠀⠀⠹⣿⣿⣿⣿⣿⣿⣿⣿⣿⣿⣿⣿⣿⣿⣿⣿⠀⠀⠀⣿⣿⣿⣿⣿⣿⣿⣷⠀⠀⠀⠀⠀⠀⠀⠀⠀⠀⠀⠀⠀⠀⠀⠀⠀⠀⠀⠀⠀⠀⠀⠀⣿⣿⣿⣿⣿⣿⣿⣿⣿⣿⣿⣿⣿⡇</a:t>
            </a:r>
            <a:br/>
            <a:r>
              <a:t>⣿⣿⣿⣿⣿⣿⣿⠇⠀⠀⠀⠀⠀⠀⠀⠀⠀⠀⠀⠀⠀⠀⠀⠀⠀⠀⢿⣿⣿⣿⣿⣿⣿⣿⣿⣿⣿⣿⣿⣿⣿⣿⠀⠀⠀⣿⣿⣿⣿⣿⣿⣿⣿⡷⣶⠀⠀⠀⠀⠀⠀⠀⠀⠀⠀⠀⠀⠀⠀⠀⠀⠀⠀⠀⠀⠀⢠⣿⣿⣿⣿⣿⣿⣿⣿⣿⣿⣿⣿⣿⡇</a:t>
            </a:r>
            <a:br/>
            <a:r>
              <a:t>⣿⣿⣿⣿⣿⣿⠋⠀⠀⠀⠀⠀⠀⠀⠀⠀⠀⠀⠀⠀⠀⠀⠀⠀⠀⠀⠀⠹⣿⣿⣿⣿⣿⣿⣿⣿⣿⣿⣿⣿⣿⣿⠀⠀⠀⢻⣿⣿⣿⣿⣿⣿⣿⣿⡦⠀⠀⠀⠀⠀⠀⠀⠀⠀⠀⠀⠀⠀⠀⠀⠀⠀⠀⠀⠀⠀⢸⣿⣿⣿⣿⣿⣿⣿⣿⣿⣿⣿⣿⣿⡇</a:t>
            </a:r>
            <a:br/>
            <a:r>
              <a:t>⣿⣿⣿⣿⡿⠃⠀⠀⠀⠀⠀⠀⠀⠀⠀⠀⠀⠀⠀⠀⠀⠀⠀⠀⠀⠀⠀⠀⠈⠻⢿⠟⠻⣿⣿⣿⣿⣿⣿⣿⣿⡏⠀⠀⠀⢸⣿⣿⣿⣿⣿⣿⣿⣿⠇⠀⠀⠀⠀⠀⠀⠀⠀⠀⠀⠀⠀⠀⠀⠀⠀⠀⠀⠀⠀⠀⣼⣿⣿⣿⣿⣿⣿⣿⣿⣿⣿⣿⣿⣿⡇</a:t>
            </a:r>
            <a:br/>
            <a:r>
              <a:t>⣿⣿⣿⡟⠀⠀⠀⠀⠀⠀⠀⠀⠀⠀⠀⠀⠀⠀⠀⠀⠀⠀⠀⠀⠀⠀⠀⠀⠀⠀⠀⠀⠀⠈⢿⣿⣿⣿⣿⣿⣿⡇⠀⠀⠀⣼⣿⣿⣿⣿⣿⣿⠟⠉⠀⠀⠀⠀⠀⠀⠀⠀⠀⠀⠀⠀⠀⠀⠀⠀⠀⠀⠀⠀⠀⠀⣿⣿⣿⣿⣿⣿⣿⣿⣿⣿⣿⣿⣿⣿⡇</a:t>
            </a:r>
            <a:br/>
            <a:r>
              <a:t>⣿⣿⠏⠀⠀⠀⠀⠀⠀⠀⠀⠀⠀⠀⠀⠀⠀⠀⠀⠀⠀⠀⠀⠀⠀⠀⠀⠀⠀⠀⠀⠀⠀⠀⠀⠹⣿⣿⣿⣿⣿⡇⠀⠀⠀⡿⠋⠈⠙⢿⡿⠟⠀⠀⠀⠀⠀⠀⠀⠀⠀⠀⠀⠀⠀⠀⠀⠀⠀⠀⠀⠀⠀⠀⠀⢰⣿⣿⣿⣿⣿⣿⣿⣿⣿⣿⣿⣿⣿⣿⡇</a:t>
            </a:r>
            <a:br/>
            <a:r>
              <a:t>⡟⠁⠀⠀⠀⠀⠀⠀⠀⠀⠀⠀⠀⠀⠀⠀⠀⠀⠀⠀⠀⠀⠀⠀⠀⠀⠀⠀⠀⠀⠀⠀⠀⠀⠀⠀⠈⢿⣿⣿⣿⡇⠀⠀⠘⠀⠀⠀⠀⠀⠀⠀⠀⠀⠀⠀⠀⠀⠀⠀⠀⠀⠀⠀⠀⠀⠀⠀⠀⠀⠀⠀⠀⠀⠀⢸⣿⣿⣿⣿⣿⣿⣿⣿⣿⣿⣿⣿⣿⣿⡇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⠀⠀⠀⠀⠀⠀⠀⠀⠀⠀⠀⠀⠀⠀⠀⠀⠀⠀⠀⠀⠀⠀⠀⠀⠀⠀⠀⠀⠀⠀⠀⠀⠀⠀⠀⠀⠀⠀⠹⣿⣿⠇⠀⠀⠀⠀⠀⠀⠀⠀⠀⠀⠀⠀⠀⠀⠀⠀⠀⠀⠀⠀⠀⠀⠀⠀⠀⠀⠀⠀⠀⠀⠀⠀⠀⢸⣿⣿⣿⣿⣿⣿⣿⣿⣿⣿⣿⣿⣿⣿⡇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⠀⠀⠀⠀⠀⠀⠀⠀⠀⠀⠀⠀⠀⠀⠀⠀⠀⠀⠀⠀⠀⠀⠀⠀⠀⠀⠀⠀⠀⠀⠀⠀⠀⠀⠀⠀⠀⠀⠀⠘⠉⠀⠀⠀⠀⠀⠀⠀⠀⠀⠀⠀⠀⠀⠀⠀⠀⠀⠀⠀⠀⠀⠀⠀⠀⠀⠀⠀⠀⠀⠀⠀⠀⠀⠀⢸⣿⣿⣿⣿⣿⣿⣿⣿⣿⣿⣿⣿⣿⣿⡇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⠀⠀⠀⠀⠀⠀⠀⠀⠀⠀⠀⠀⠀⠀⠀⠀⠀⠀⠀⠀⠀⠀⠀⠀⠀⠀⠀⠀⠀⠀⠀⠀⠀⠀⠀⠀⠀⠀⠀⠀⠀⠀⠀⠀⠀⠀⠀⣀⠀⠀⠀⠀⠀⠀⠀⠀⠀⠀⠀⠀⠀⠀⠀⠀⠀⠀⠀⠀⠀⠀⠀⠀⠀⠀⠀⠀⢿⣿⣿⣿⣿⣿⣿⣿⣿⣿⣿⣿⣿⣿⡇</a:t>
            </a:r>
            <a:br/>
            <a:r>
              <a:t>⠀⠀⠀⠀⠀⠀⠀⠀⠀⠀⠀⠀⠀⠀⠀⠀⠀⠀⠀⠀⠀⠀⠀⠀⠀⠀⠀⠀⠀⠀⠀⠀⠀⠀⠀⠀⠀⠀⠀⠀⠀⠀⠀⠀⢀⣴⣿⡟⠀⠀⠀⠀⠀⠀⠀⠀⠀⠀⠀⠀⠀⠀⠀⠀⠀⠀⠀⠀⠀⠀⠀⠀⠀⠀⠀⠀⢸⣿⣿⣿⣿⣿⣿⣿⣿⣿⣿⣿⣿⣿⡇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⠀⠀⠀⠀⠀⠀⠀⠀⠀⠀⠀⠀⠀⠀⠀⠀⠀⠀⠀⠀⠀⠀⠀⠀⠀⠀⠀⠀⠀⠀⠀⠀⠀⠀⠀⠀⠀⠀⠀⠀⠀⠀⠀⢰⣿⣿⣿⡇⠀⠀⠀⠀⠀⠀⠀⠀⠀⠀⠀⠀⠀⠀⠀⠀⠀⠀⠀⠀⠀⠀⠀⠀⠀⠀⠀⠀⠈⣿⣿⣿⣿⣿⣿⣿⣿⣿⣿⣿⣿⣿⡇</a:t>
            </a:r>
            <a:br/>
            <a:r>
              <a:t>⠀⠀⠀⠀⠀⠀⠀⠀⠀⠀⠀⠀⠀⠀⠀⠀⠀⠀⠀⠀⠀⠀⠀⠀⠀⠀⠀⠀⠀⠀⠀⠀⠀⠀⠀⠀⠀⠀⠀⠀⠀⠀⠀⢸⣿⣿⣿⣧⡀⠀⠀⠀⠀⠀⠀⠀⠀⠀⠀⠀⠀⠀⠀⠀⠀⠀⠀⠀⠀⠀⠀⠀⠀⠀⠀⠀⠀⣿⣿⣿⣿⣿⣿⣿⣿⣿⣿⣿⣿⣿⡇</a:t>
            </a:r>
            <a:br/>
            <a:r>
              <a:t>⣦⣄⣀⠀⠀⠀⠀⠀⠀⠀⠀⠀⠀⠀⠀⠀⠀⠀⢀⣤⣤⣶⡆⠀⠀⠀⠀⠀⠀⠀⠀⠀⠀⠀⠀⠀⠀⠀⠀⠀⠀⠀⠀⣾⣿⣿⣿⣿⣷⡄⠀⠀⠀⠀⠀⠀⠀⠀⠀⠀⠀⠀⠀⠀⠀⠀⠀⠀⠀⠀⠀⠀⠀⠀⠀⠀⠀⢹⣿⣿⣿⣿⣿⣿⣿⣿⣿⣿⣿⣿⡇</a:t>
            </a:r>
            <a:br/>
            <a:r>
              <a:t>⣿⣿⣿⣿⣿⣿⣿⣿⣿⣿⣶⣶⣶⡆⠀⠀⠀⠀⢸⣿⣿⣿⣷⠀⠀⠀⠀⠀⠀⠀⠀⠀⠀⠀⠀⠀⠀⠀⠀⣠⠀⠀⠀⣿⣿⣿⣿⣿⣿⣿⡀⠀⠀⠀⠀⠀⠀⠀⠀⠀⠀⠀⠀⠀⠀⠀⠀⠀⠀⠀⠀⠀⠀⠀⠀⠀⠀⢸⣿⣿⣿⣿⣿⣿⣿⣿⣿⣿⣿⣿⡇</a:t>
            </a:r>
            <a:br/>
            <a:r>
              <a:t>⣿⣿⣿⣿⣿⣿⣿⣿⣿⣿⣿⣿⣿⣿⠀⠀⠀⠀⢸⣿⣿⣿⣿⣆⠀⠀⠀⠀⠀⠀⠀⠀⠀⠀⠀⠀⠀⠀⣰⡇⠀⠀⠀⣿⣿⣿⣿⣿⣿⣿⡇⠀⠀⠀⠀⠀⠀⠀⠀⠀⠀⠀⠀⠀⠀⠀⠀⠀⠀⠀⠀⠀⠀⠀⠀⠀⠀⢸⣿⣿⣿⣿⣿⣿⣿⣿⣿⣿⣿⣿⡇</a:t>
            </a:r>
            <a:br/>
            <a:r>
              <a:t>⣿⣿⣿⣿⣿⣿⣿⣿⣿⣿⣿⣿⣿⣿⠀⠀⠀⠀⠘⣿⣿⣿⣿⣿⣿⣶⣄⡀⠀⠀⠀⠀⠀⠀⠀⠀⢀⣾⣿⠁⠀⠀⠀⣹⣿⣿⣿⣿⣿⣿⡇⠀⠀⠀⠀⠀⠀⠀⠀⠀⠀⠀⠀⠀⠀⠀⠀⠀⠀⠀⠀⠀⠀⠀⠀⠀⠀⢸⣿⣿⣿⣿⣿⣿⣿⣿⣿⣿⣿⣿⡇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⣿⣿⣿⣿⣿⣿⣿⣿⣿⣿⣿⣿⣿⣿⣿⣿⣿⣿⣿⣿⣿⣿⣿⣿⣿⣿⣿⣿⣿⣿⣿⣿⣿⣿⣿⣿⣿⣿⣿⣿⣿⣿⣿⣿⠿⠛⠉⠀⠀⠀⠈⠉⠻⢿⣿⣿⣿⣿⣿⣿⣿⣿⣿⣿⣿⣿⣿⣿⣿⣿⣿⣿⣿⣿⣿⣿⣿⣿⣿⣿⣿⣿⣿⣿⣿⣿⣿⣿⣿⣿⡇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⣿⣿⣿⣿⣿⣿⣿⣿⣿⣿⣿⣿⣿⣿⣿⣿⣿⣿⣿⣿⣿⣿⣿⣿⣿⣿⣿⣿⣿⣿⣿⣿⣿⣿⣿⣿⣿⣿⣿⣿⣿⣿⠟⠁⠀⠀⠀⠀⠀⠀⠀⠀⠀⠀⠉⠻⠟⠉⠈⢿⣿⣿⣿⣿⣿⣿⣿⣿⣿⣿⣿⣿⣿⣿⣿⣿⣿⣿⣿⣿⣿⣿⣿⣿⣿⣿⣿⣿⣿⣿⡇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⣿⣿⣿⣿⣿⣿⣿⣿⣿⣿⣿⣿⣿⣿⣿⣿⣿⣿⣿⣿⣿⣿⣿⣿⣿⣿⣿⣿⣿⣿⣿⣿⣿⣿⣿⣿⣿⣿⣿⣿⡿⠃⠀⠀⠀⠀⠀⠀⠀⠀⠀⠀⠀⠀⠀⠀⠀⠀⢸⣾⣿⣿⣿⣿⣿⣿⣿⣿⣿⣿⣿⣿⣿⣿⣿⣿⣿⣿⣿⣿⣿⣿⣿⣿⣿⣿⣿⣿⣿⣿⡇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⣿⣿⣿⣿⣿⣿⣿⣿⣿⣿⣿⣿⣿⣿⣿⣿⣿⣿⣿⣿⣿⣿⣿⣿⣿⣿⣿⣿⣿⣿⣿⣿⣿⣿⣿⣿⣿⣿⣿⣦⣀⠀⠀⠀⠀⠀⠀⠀⠀⠀⠀⠀⠀⠀⠀⠀⠀⠀⠀⣠⣾⣿⣿⣿⣿⣿⣿⣿⣿⣿⣿⣿⣿⣿⣿⣿⣿⣿⣿⣿⣿⣿⣿⣿⣿⣿⣿⣿⣿⣿⡇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⣿⣿⣿⣿⣿⣿⣿⣿⣿⣿⣿⣿⣿⣿⣿⣿⣿⣿⣿⣿⣿⣿⣿⣿⣿⣿⣿⣿⣿⣿⣿⣿⣿⣿⣿⣿⣿⣿⣿⣿⣿⣿⣆⠀⠀⠀⠀⠀⠀⠀⠀⠀⠀⠀⠀⠀⢀⣠⣾⣿⣿⣿⣿⣿⣿⣿⣿⣿⣿⣿⣿⣿⣿⣿⣿⣿⣿⣿⣿⣿⣿⣿⣿⣿⣿⣿⣿⣿⣿⣿⡇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⣿⣿⣿⣿⣿⣿⣿⣿⣿⣿⣿⣿⣿⣿⣿⣿⣿⣿⣿⣿⣿⣿⣿⣿⣿⣿⣿⣿⣿⣿⣿⣿⣿⣿⣿⣿⣿⣿⣿⣿⣿⣿⣿⣦⣀⠀⠀⠀⠀⠀⠀⠀⠀⣀⣤⣶⣿⣿⣿⣿⣿⣿⣿⣿⣿⣿⣿⣿⣿⣿⣿⣿⣿⣿⣿⣿⣿⣿⣿⣿⣿⣿⣿⣿⣿⣿⣿⣿⣿⣿⡇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⣿⣿⣿⣿⣿⣿⣿⣿⣿⣿⣿⣿⣿⣿⣿⣿⣿⣿⣿⣿⣿⣿⣿⣿⣿⣿⣿⣿⣿⣿⣿⣿⣿⣿⣿⣿⣿⣿⣿⣿⣿⣿⣿⣿⣿⣿⣶⣶⣶⣶⣶⣾⣿⣿⣿⣿⣿⣿⣿⣿⣿⣿⣿⣿⣿⣿⣿⣿⣿⣿⣿⣿⣿⣿⣿⣿⣿⣿⣿⣿⣿⣿⣿⣿⣿⣿⣿⣿⣿⣿⡇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⣿⣿⣿⣿⣿⣿⣿⣿⣿⣿⣿⣿⣿⣿⣿⣿⣿⠀⠀⠀⠀⠀⢸⣿⣿⣿⡿⠿⠛⠛⠻⣿⣿⣿⣿⣿⣿⣿⣿⣿⣿⣿⣿⣿⣿⣿⣿⣿⣿⣿⣿⣿⣿⣿⣿⣿⣿⣿⣿⣿⣿⣿⣿⣿⣿⣿⣿⣿⣿⣿⣿⣿⣿⣿⣿⣿⣿⣿⣿⣿⣿⣿⣿⣿⣿⣿⣿⣿⣿⣿⡇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⣿⣿⣿⣿⣿⣿⣿⣿⣿⣿⣿⣿⣿⣿⣿⣿⣿⡇⠀⠀⠀⠀⠈⠉⠙⠁⠀⠀⠀⠀⠀⢸⣿⣿⣿⣿⣿⣿⣿⣿⣿⣿⣿⣿⣿⣿⣿⣿⣿⣿⣿⣿⣿⣿⣿⣿⣿⣿⣿⣿⣿⣿⣿⣿⣿⣿⣿⣿⣿⣿⣿⣿⣿⣿⣿⣿⣿⣿⣿⣿⣿⣿⣿⣿⣿⣿⣿⣿⣿⣿⡇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⣿⣿⣿⣿⣿⣿⣿⣿⣿⣿⣿⣿⣿⣿⣿⣿⣿⡇⠀⠀⠀⠀⠀⠀⠀⠀⠀⠀⠀⣀⣠⣿⣿⣿⣿⣿⣿⣿⣿⣿⣿⣿⣿⣿⣿⣿⣿⣿⣿⣿⣿⣿⣿⣿⣿⣿⣿⣿⣿⣿⣿⣿⣿⣿⣿⣿⣿⣿⣿⣿⣿⣿⣿⣿⣿⣿⣿⣿⣿⣿⣿⣿⣿⣿⣿⣿⣿⣿⣿⣿⡇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⣿⣿⣿⣿⣿⣿⣿⣿⣿⣿⠿⠿⠟⠛⠛⠋⠉⠀⠀⠀⠀⠀⠀⠀⠀⠀⠀⠀⠀⠘⣿⣿⣿⣿⣿⣿⣿⣿⣿⣿⣿⣿⣿⣿⣿⣿⣿⣿⣿⣿⣿⣿⣿⣿⣿⣿⣿⣿⣿⣿⣿⣿⣿⣿⣿⣿⣿⣿⣿⣿⣿⣿⣿⣿⣿⣿⣿⣿⣿⣿⣿⣿⣿⣿⣿⣿⣿⣿⣿⣿⡇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⣿⣿⣿⣿⣿⣿⣿⡟⠁⠀⠀⠀⠀⣀⣠⣤⠀⠀⠀⠀⠀⠀⠀⠀⠀⠀⠀⠀⠀⠀⣿⣿⣿⣿⣿⣿⣿⣿⣿⣿⣿⣿⣿⣿⣿⣿⣿⣿⣿⣿⣿⣿⣿⣿⣿⣿⣿⣿⣿⣿⣿⣿⣿⣿⣿⣿⣿⣿⣿⣿⣿⣿⣿⣿⣿⣿⣿⣿⣿⣿⣿⣿⣿⣿⣿⣿⣿⣿⣿⣿⡇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⣿⣿⣿⣿⣿⣿⣿⣿⣦⣀⣀⣀⣿⣿⣿⣧⠀⠀⠀⠀⠀⠀⠀⠀⠀⠀⠀⠀⠀⣸⣿⣿⣿⣿⣿⣿⣿⣿⣿⣿⣿⣿⣿⣿⣿⣿⣿⣿⣿⣿⣿⣿⣿⣿⣿⣿⣿⣿⣿⣿⣿⣿⣿⣿⣿⣿⣿⣿⣿⣿⣿⣿⣿⣿⣿⣿⣿⣿⣿⣿⣿⣿⣿⣿⣿⣿⣿⣿⣿⣿⡇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⣿⣿⣿⣿⣿⣿⣿⣿⣿⣿⣿⣿⣿⠟⠋⠁⠀⠀⠀⠀⠀⠀⠀⠀⠀⠀⠀⢀⣼⣿⣿⣿⣿⣿⣿⣿⣿⣿⣿⣿⣿⣿⣿⣿⣿⣿⣿⣿⣿⣿⣿⣿⣿⣿⡿⠛⠋⠀⠈⠀⠀⠀⠀⠀⠀⠀⠉⠉⠛⠿⣿⣿⣿⣿⣿⣿⣿⣿⣿⣿⣿⣿⣿⣿⣿⣿⣿⣿⣿⣿⡇</a:t>
            </a:r>
            <a:br/>
            <a:r>
              <a:t>⣿⣿⣿⣿⣿⣿⣿⣿⣿⠿⠛⠉⠀⠀⠀⢀⠀⠀⠀⠀⠀⠀⠀⠀⠀⣠⣾⣿⣿⣿⣿⣿⣿⣿⣿⣿⣿⣿⣿⣿⣿⣿⣿⣿⣿⣿⣿⣿⣿⣿⣿⣿⡿⠋⠀⠀⠀⠀⠀⠀⠀⠀⠀⠀⠀⠀⠀⠀⠀⠀⠈⠻⣿⣿⣿⣿⣿⣿⣿⣿⣿⣿⣿⣿⣿⣿⣿⣿⣿⣿⡇</a:t>
            </a:r>
            <a:br/>
            <a:r>
              <a:t>⣿⣿⣿⣿⣿⣿⡟⠋⠁⠀⠀⠀⣀⣴⡾⠋⠀⠀⠀⠀⠀⠀⠀⠀⠀⣿⣿⣿⣿⣿⣿⣿⣿⣿⣿⣿⣿⣿⣿⣿⣿⡿⠋⠉⠉⠻⣿⣿⣿⣿⣿⠋⠀⠀⠀⠀⠀⠀⠀⠀⠀⠀⠀⠀⠀⠀⠀⠀⠀⠀⠀⠀⠈⢿⣿⣿⣿⣿⣿⣿⣿⣿⣿⣿⣿⣿⣿⣿⣿⣿⡇</a:t>
            </a:r>
            <a:br/>
            <a:r>
              <a:t>⣿⣿⣿⣿⣿⣿⣷⠀⠀⣠⣴⣿⣿⡟⠀⠀⠀⠀⠀⠀⠀⠀⠀⠀⠀⣿⣿⣿⣿⣿⣿⣿⣿⣿⣿⣿⣿⣿⣿⣿⣿⣧⠀⠀⠀⢀⣿⣿⣿⡿⠃⠀⠀⠀⠀⠀⠀⠀⠀⠀⠀⠀⠀⠀⠀⠀⠀⠀⠀⠀⠀⠀⠀⠘⢿⣿⣿⣿⣿⣿⣿⣿⣿⣿⣿⣿⣿⣿⣿⣿⡇</a:t>
            </a:r>
            <a:br/>
            <a:r>
              <a:t>⣿⣿⣿⣿⣿⣿⣿⣿⣿⣿⣿⣿⣿⡆⠀⠀⠀⠀⠀⠀⠀⠀⠀⢠⣼⣿⣿⣿⣿⣿⣿⣿⣿⣿⣿⣿⣿⣿⣿⣿⣿⣿⠀⠀⠀⢸⣿⣿⣿⣵⠁⠀⠀⠀⠀⠀⠀⠀⠀⠀⠀⠀⠀⠀⠀⠀⠀⠀⠀⠀⠀⠀⠀⠀⠈⣿⣿⣿⣿⣿⣿⣿⣿⣿⣿⣿⣿⣿⣿⣿⡇</a:t>
            </a:r>
            <a:br/>
            <a:r>
              <a:t>⣿⣿⣿⣿⣿⣿⣿⣿⣿⣿⣿⣿⣿⣿⣆⠀⠀⠀⠀⠀⠀⠀⠀⣼⣿⣿⣿⣿⣿⣿⣿⣿⣿⣿⣿⣿⣿⣿⣿⣿⣿⣿⠀⠀⠀⣼⣿⣿⣿⣧⠀⠀⠀⠀⠀⠀⠀⠀⠀⠀⠀⠀⠀⠀⠀⠀⠀⠀⠀⠀⠀⠀⠀⠀⠀⠸⣿⣿⣿⣿⣿⣿⣿⣿⣿⣿⣿⣿⣿⣿⡇</a:t>
            </a:r>
            <a:br/>
            <a:r>
              <a:t>⣿⣿⣿⣿⣿⣿⣿⣿⣿⣿⣿⣿⣿⣿⣿⠀⠀⠀⠀⠀⠀⠀⢰⣿⣿⣿⣿⣿⣿⣿⣿⣿⣿⣿⣿⣿⣿⣿⣿⣿⣿⣿⠀⠀⠀⣿⣿⣿⣿⣿⣇⡀⠀⠀⠀⠀⠀⠀⠀⠀⠀⠀⠀⠀⠀⠀⠀⠀⠀⠀⠀⠀⠀⠀⠀⠀⣿⣿⣿⣿⣿⣿⣿⣿⣿⣿⣿⣿⣿⣿⡇</a:t>
            </a:r>
            <a:br/>
            <a:r>
              <a:t>⣿⣿⣿⣿⣿⣿⣿⣿⣿⣿⣿⣿⣿⣿⣿⠀⠀⠀⠀⠀⠀⠀⠚⢿⣿⣿⣿⣿⣿⣿⣿⣿⣿⣿⣿⣿⣿⣿⣿⣿⣿⣿⠀⠀⠀⣿⣿⣿⣿⣿⣿⠿⠃⠀⠀⠀⠀⠀⠀⠀⠀⠀⠀⠀⠀⠀⠀⠀⠀⠀⠀⠀⠀⠀⠀⠀⢸⣿⣿⣿⣿⣿⣿⣿⣿⣿⣿⣿⣿⣿⡇</a:t>
            </a:r>
            <a:br/>
            <a:r>
              <a:t>⣿⣿⣿⣿⣿⣿⣿⣿⣿⣿⣿⣿⣿⣿⡟⠀⠀⠀⠀⠀⠀⠀⠰⣿⣿⣿⣿⣿⣿⣿⣿⣿⣿⣿⣿⣿⣿⣿⣿⣿⣿⣿⠀⠀⠀⣿⣿⣿⣿⣿⣿⣆⠀⠀⠀⠀⠀⠀⠀⠀⠀⠀⠀⠀⠀⠀⠀⠀⠀⠀⠀⠀⠀⠀⠀⠀⢸⣿⣿⣿⣿⣿⣿⣿⣿⣿⣿⣿⣿⣿⡇</a:t>
            </a:r>
            <a:br/>
            <a:r>
              <a:t>⣿⣿⣿⣿⣿⣿⣿⣿⣿⣿⣿⣿⣿⣿⠁⠀⠀⠀⠀⠀⠀⠀⠀⠘⢿⣿⣿⣿⣿⣿⣿⣿⣿⣿⣿⣿⣿⣿⣿⣿⣿⣿⠀⠀⠀⣿⣿⣿⣿⣿⣿⣿⡀⠀⠀⠀⠀⠀⠀⠀⠀⠀⠀⠀⠀⠀⠀⠀⠀⠀⠀⠀⠀⠀⠀⠀⢸⣿⣿⣿⣿⣿⣿⣿⣿⣿⣿⣿⣿⣿⡇</a:t>
            </a:r>
            <a:br/>
            <a:r>
              <a:t>⣿⣿⣿⣿⣿⣿⣿⣿⣿⣿⣿⣿⡿⠃⠀⠀⠀⠀⠀⠀⠀⠀⠀⠀⠀⠙⢿⣿⣿⣿⣿⣿⣿⣿⣿⣿⣿⣿⣿⣿⣿⣿⠀⠀⠀⣿⣿⣿⣿⣿⣿⣿⣷⠀⠀⠀⠀⠀⠀⠀⠀⠀⠀⠀⠀⠀⠀⠀⠀⠀⠀⠀⠀⠀⠀⠀⢸⣿⣿⣿⣿⣿⣿⣿⣿⣿⣿⣿⣿⣿⡇</a:t>
            </a:r>
            <a:br/>
            <a:r>
              <a:t>⣿⣿⣿⣿⣿⣿⣿⣿⣿⣿⣿⣿⡗⠀⠀⠀⠀⠀⠀⠀⠀⠀⠀⠀⠀⠀⠀⢻⣿⣿⣿⣿⣿⣿⣿⣿⣿⣿⣿⣿⣿⡿⠀⠀⠀⣿⣿⣿⣿⣿⣿⣿⣿⠶⣶⠀⠀⠀⠀⠀⠀⠀⠀⠀⠀⠀⠀⠀⠀⠀⠀⠀⠀⠀⠀⠀⢸⣿⣿⣿⣿⣿⣿⣿⣿⣿⣿⣿⣿⣿⡇</a:t>
            </a:r>
            <a:br/>
            <a:r>
              <a:t>⣿⣿⣿⣿⣿⣿⣿⣿⣿⣿⣿⣿⠁⠀⠀⠀⠀⠀⠀⠀⠀⠀⠀⠀⠀⠀⠀⠀⠙⢿⣿⣿⣿⣿⣿⣿⣿⣿⣿⣿⣿⡇⠀⠀⠀⣿⣿⣿⣿⣿⣿⣿⣿⣷⡆⠀⠀⠀⠀⠀⠀⠀⠀⠀⠀⠀⠀⠀⠀⠀⠀⠀⠀⠀⠀⠀⣼⣿⣿⣿⣿⣿⣿⣿⣿⣿⣿⣿⣿⣿⡇</a:t>
            </a:r>
            <a:br/>
            <a:r>
              <a:t>⣿⣿⣿⣿⣿⣿⣿⣿⣿⣿⡿⠃⠀⠀⠀⠀⠀⠀⠀⠀⠀⠀⠀⠀⠀⠀⠀⠀⠀⠀⠙⠋⠹⣿⣿⣿⣿⣿⣿⣿⣿⠃⠀⠀⠀⢹⣿⣿⣿⣿⣿⣿⣿⣿⠃⠀⠀⠀⠀⠀⠀⠀⠀⠀⠀⠀⠀⠀⠀⠀⠀⠀⠀⠀⠀⠀⣿⣿⣿⣿⣿⣿⣿⣿⣿⣿⣿⣿⣿⣿⡇</a:t>
            </a:r>
            <a:br/>
            <a:r>
              <a:t>⣿⣿⣿⣿⣿⣿⣿⣿⣿⠟⠀⠀⠀⠀⠀⠀⠀⠀⠀⠀⠀⠀⠀⠀⠀⠀⠀⠀⠀⠀⠀⠀⠀⠈⢿⣿⣿⣿⣿⣿⣿⡇⠀⠀⠀⣿⣿⣿⣿⣿⣿⣿⠟⠉⠀⠀⠀⠀⠀⠀⠀⠀⠀⠀⠀⠀⠀⠀⠀⠀⠀⠀⠀⠀⠀⢰⣿⣿⣿⣿⣿⣿⣿⣿⣿⣿⣿⣿⣿⣿⡇</a:t>
            </a:r>
            <a:br/>
            <a:r>
              <a:t>⣿⣿⣿⣿⣿⣿⣿⡿⠁⠀⠀⠀⠀⠀⠀⠀⠀⠀⠀⠀⠀⠀⠀⠀⠀⠀⠀⠀⠀⠀⠀⠀⠀⠀⠀⠹⣿⣿⣿⣿⣿⡇⠀⠀⢠⡿⠋⠈⠙⢿⡿⠟⠀⠀⠀⠀⠀⠀⠀⠀⠀⠀⠀⠀⠀⠀⠀⠀⠀⠀⠀⠀⠀⠀⠀⢸⣿⣿⣿⣿⣿⣿⣿⣿⣿⣿⣿⣿⣿⣿⡇</a:t>
            </a:r>
            <a:br/>
            <a:r>
              <a:t>⣿⣿⣿⣿⣿⣿⠏⠀⠀⠀⠀⠀⠀⠀⠀⠀⠀⠀⠀⠀⠀⠀⠀⠀⠀⠀⠀⠀⠀⠀⠀⠀⠀⠀⠀⠀⠈⢿⣿⣿⣿⠁⠀⠀⠘⠀⠀⠀⠀⠀⠀⠀⠀⠀⠀⠀⠀⠀⠀⠀⠀⠀⠀⠀⠀⠀⠀⠀⠀⠀⠀⠀⠀⠀⠀⢸⣿⣿⣿⣿⣿⣿⣿⣿⣿⣿⣿⣿⣿⣿⡇</a:t>
            </a:r>
            <a:br/>
            <a:r>
              <a:t>⣿⣿⣿⣿⣿⠃⠀⠀⠀⠀⠀⠀⠀⠀⠀⠀⠀⠀⠀⠀⠀⠀⠀⠀⠀⠀⠀⠀⠀⠀⠀⠀⠀⠀⠀⠀⠀⠀⠹⣿⣿⠀⠀⠀⠀⠀⠀⠀⠀⠀⠀⠀⠀⠀⠀⠀⠀⠀⠀⠀⠀⠀⠀⠀⠀⠀⠀⠀⠀⠀⠀⠀⠀⠀⠀⢸⣿⣿⣿⣿⣿⣿⣿⣿⣿⣿⣿⣿⣿⣿⡇</a:t>
            </a:r>
            <a:br/>
            <a:r>
              <a:t>⣿⣿⣿⡿⠃⠀⠀⠀⠀⠀⠀⠀⠀⠀⠀⠀⠀⠀⠀⠀⠀⠀⠀⠀⠀⠀⠀⠀⠀⠀⠀⠀⠀⠀⠀⠀⠀⠀⠀⠘⠁⠀⠀⠀⠀⠀⠀⠀⠀⠀⠀⠀⠀⠀⠀⠀⠀⠀⠀⠀⠀⠀⠀⠀⠀⠀⠀⠀⠀⠀⠀⠀⠀⠀⠀⢸⣿⣿⣿⣿⣿⣿⣿⣿⣿⣿⣿⣿⣿⣿⡇</a:t>
            </a:r>
            <a:br/>
            <a:r>
              <a:t>⣿⣿⠋⠀⠀⠀⠀⠀⠀⠀⠀⠀⠀⠀⠀⠀⠀⠀⠀⠀⠀⠀⠀⠀⠀⠀⠀⠀⠀⠀⠀⠀⠀⠀⠀⠀⠀⠀⠀⠀⠀⠀⠀⠀⠀⠀⠀⠀⠀⠀⠀⠀⠀⠀⠀⠀⠀⠀⠀⠀⠀⠀⠀⠀⠀⠀⠀⠀⠀⠀⠀⠀⠀⠀⠀⠸⣿⣿⣿⣿⣿⣿⣿⣿⣿⣿⣿⣿⣿⣿⡇</a:t>
            </a:r>
            <a:br/>
            <a:r>
              <a:t>⣿⡇⠀⠀⠀⠀⠀⠀⠀⠀⠀⠀⠀⠀⠀⠀⠀⠀⠀⠀⠀⠀⠀⠀⠀⠀⠀⠀⠀⠀⠀⠀⠀⠀⠀⠀⠀⠀⠀⠀⠀⠀⠀⠀⠀⠀⢀⣀⠀⠀⠀⠀⠀⠀⠀⠀⠀⠀⠀⠀⠀⠀⠀⠀⠀⠀⠀⠀⠀⠀⠀⠀⠀⠀⠀⠀⣿⣿⣿⣿⣿⣿⣿⣿⣿⣿⣿⣿⣿⣿⡇</a:t>
            </a:r>
            <a:br/>
            <a:r>
              <a:t>⣿⣿⣦⣀⠀⠀⠀⠀⠀⠀⠀⠀⠀⠀⠀⠀⠀⠀⠀⠀⠀⠀⠀⠀⠀⠀⠀⠀⠀⠀⠀⠀⠀⠀⠀⠀⠀⠀⠀⠀⠀⠀⠀⠀⣠⣶⣿⡏⠀⠀⠀⠀⠀⠀⠀⠀⠀⠀⠀⠀⠀⠀⠀⠀⠀⠀⠀⠀⠀⠀⠀⠀⠀⠀⠀⠀⢻⣿⣿⣿⣿⣿⣿⣿⣿⣿⣿⣿⣿⣿⡇</a:t>
            </a:r>
            <a:br/>
            <a:r>
              <a:t>⣿⣿⣿⣿⣿⣷⣦⣄⣀⣀⠀⠀⠀⠀⠀⠀⠀⠀⠀⠀⠀⠀⠀⠀⠀⠀⠀⠀⠀⠀⠀⠀⠀⠀⠀⠀⠀⠀⠀⠀⠀⠀⠀⢰⣿⣿⣿⡇⠀⠀⠀⠀⠀⠀⠀⠀⠀⠀⠀⠀⠀⠀⠀⠀⠀⠀⠀⠀⠀⠀⠀⠀⠀⠀⠀⠀⢸⣿⣿⣿⣿⣿⣿⣿⣿⣿⣿⣿⣿⣿⡇</a:t>
            </a:r>
            <a:br/>
            <a:r>
              <a:t>⣿⣿⣿⣿⣿⣿⣿⣿⣿⣿⣿⣿⣿⣷⠀⠀⠀⠀⠀⠀⠀⠀⠀⠀⠀⠀⠀⠀⠀⠀⠀⠀⠀⠀⠀⠀⠀⠀⠀⠀⠀⠀⠀⣼⣿⣿⣿⣧⡀⠀⠀⠀⠀⠀⠀⠀⠀⠀⠀⠀⠀⠀⠀⠀⠀⠀⠀⠀⠀⠀⠀⠀⠀⠀⠀⠀⠈⣿⣿⣿⣿⣿⣿⣿⣿⣿⣿⣿⣿⣿⡇</a:t>
            </a:r>
            <a:br/>
            <a:r>
              <a:t>⣿⣿⣿⣿⣿⣿⣿⣿⣿⣿⣿⣿⣿⣿⡆⠀⠀⠀⠀⠀⠀⠀⠀⠀⠀⠀⠀⠀⠀⠀⠀⠀⠀⠀⠀⠀⠀⠀⠀⠀⠀⠀⠀⣿⣿⣿⣿⣿⣷⡄⠀⠀⠀⠀⠀⠀⠀⠀⠀⠀⠀⠀⠀⠀⠀⠀⠀⠀⠀⠀⠀⠀⠀⠀⠀⠀⠀⣿⣿⣿⣿⣿⣿⣿⣿⣿⣿⣿⣿⣿⡇</a:t>
            </a:r>
            <a:br/>
            <a:r>
              <a:t>⣿⣿⣿⣿⣿⣿⣿⣿⣿⣿⣿⣿⣿⣿⣷⠀⠀⠀⠀⠀⠀⠀⠀⠀⠀⠀⠀⠀⠀⠀⠀⠀⠀⠀⠀⠀⠀⠀⠀⡀⠀⠀⠀⣿⣿⣿⣿⣿⣿⣿⠀⠀⠀⠀⠀⠀⠀⠀⠀⠀⠀⠀⠀⠀⠀⠀⠀⠀⠀⠀⠀⠀⠀⠀⠀⠀⠀⣿⣿⣿⣿⣿⣿⣿⣿⣿⣿⣿⣿⣿⡇</a:t>
            </a:r>
            <a:br/>
            <a:r>
              <a:t>⣿⣿⣿⣿⣿⣿⣿⣿⣿⣿⣿⣿⣿⣿⣿⡄⠀⠀⠀⠀⠀⠀⠀⠀⠀⠀⠀⠀⠀⠀⠀⠀⠀⠀⠀⠀⠀⢀⣼⠇⠀⠀⠀⣿⣿⣿⣿⣿⣿⣿⡄⠀⠀⠀⠀⠀⠀⠀⠀⠀⠀⠀⠀⠀⠀⠀⠀⠀⠀⠀⠀⠀⠀⠀⠀⠀⠀⢿⣿⣿⣿⣿⣿⣿⣿⣿⣿⣿⣿⣿⡇</a:t>
            </a:r>
            <a:br/>
            <a:r>
              <a:t>⣿⣿⣿⣿⣿⣿⣿⣿⣿⣿⣿⣿⣿⣿⣿⣿⡄⠀⠀⠀⠀⠀⠀⠀⠀⢀⣀⠀⠀⠀⠀⠀⠀⠀⠀⠀⣠⣾⣿⠀⠀⠀⠀⣿⣿⣿⣿⣿⣿⣿⡇⠀⠀⠀⠀⠀⠀⠀⠀⠀⠀⠀⠀⠀⠀⠀⠀⠀⠀⠀⠀⠀⠀⠀⠀⠀⠀⣾⣿⣿⣿⣿⣿⣿⣿⣿⣿⣿⣿⣿⡇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⣿⣿⣿⣿⣿⣿⣿⣿⣿⣿⣿⣿⣿⣿⣿⣿⣿⣿⣿⣿⣧⠀⠀⠀⠀⠿⢿⣿⣿⣿⣿⣿⣿⣿⣿⣿⣿⣿⣿⣿⣿⣿⣿⣿⣿⣿⣿⣿⣿⣿⣿⣿⣿⣿⣿⣿⣿⣿⣿⣿⣿⣿⣿⣿⣿⣿⣿⣿⣿⣿⣿⣿⣿⣿⣿⣿⣿⣿⣿⣿⣿⣿⣿⣿⣿⣿⣿⣿⣿⣿⡇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⣿⣿⣿⣿⣿⣿⣿⣿⣿⣿⣿⣿⣿⣿⣿⣿⣿⣿⣿⣿⣿⠀⠀⠀⠀⠀⠀⠁⠀⠀⠈⠙⣿⣿⣿⣿⣿⣿⣿⣿⣿⣿⣿⣿⣿⣿⣿⣿⣿⣿⣿⣿⣿⣿⣿⣿⣿⣿⣿⣿⣿⣿⣿⣿⣿⣿⣿⣿⣿⣿⣿⣿⣿⣿⣿⣿⣿⣿⣿⣿⣿⣿⣿⣿⣿⣿⣿⣿⣿⣿⡇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⣿⣿⣿⣿⣿⣿⣿⣿⣿⣿⣿⣿⣿⣿⣿⣿⣿⣿⣿⠿⠃⠀⠀⠀⠀⠀⠀⠀⠀⠀⠀⣠⣿⣿⣿⣿⣿⣿⣿⣿⣿⣿⣿⣿⣿⣿⣿⣿⣿⣿⣿⣿⣿⣿⣿⣿⣿⣿⣿⣿⣿⣿⣿⣿⣿⣿⣿⣿⣿⣿⣿⣿⣿⣿⣿⣿⣿⣿⣿⣿⣿⣿⣿⣿⣿⣿⣿⣿⣿⣿⡇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⣿⣿⣿⣿⣿⣿⣿⣿⣿⣿⣿⣿⣿⣿⣿⣿⡇⠀⠀⠀⠀⠀⠀⠀⠀⠀⠀⠀⠀⠀⠀⠀⢉⣿⣿⣿⣿⣿⣿⣿⣿⣿⣿⣿⣿⣿⣿⣿⣿⣿⣿⣿⣿⣿⣿⣿⣿⣿⣿⣿⣿⣿⣿⣿⣿⣿⣿⣿⣿⣿⣿⣿⣿⣿⣿⣿⣿⣿⣿⣿⣿⣿⣿⣿⣿⣿⣿⣿⣿⣿⡇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⣿⣿⣿⣿⣿⣿⣿⣿⣿⣿⣿⣿⣿⣿⣿⣿⣷⠆⠀⠀⠀⠀⠀⠀⠀⠀⠀⠀⠀⠀⠀⣴⣿⣿⣿⣿⣿⣿⣿⣿⣿⣿⣿⣿⣿⣿⣿⣿⣿⣿⣿⣿⣿⣿⣿⣿⣿⣿⣿⣿⣿⣿⣿⣿⣿⣿⣿⣿⣿⣿⣿⣿⣿⣿⣿⣿⣿⣿⣿⣿⣿⣿⣿⣿⣿⣿⣿⣿⣿⣿⡇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⣿⣿⣿⣿⣿⣿⣿⣿⣿⣿⣿⣿⣿⣿⣿⣿⣿⠀⠀⠀⠀⠀⠀⠀⠀⠀⠀⠀⠀⠀⠀⣿⣿⣿⣿⣿⣿⣿⣿⣿⣿⣿⣿⣿⣿⣿⣿⣿⣿⣿⣿⣿⣿⡿⠟⠋⠁⠀⠀⠀⠀⠀⠀⠀⠀⠀⠉⠙⠻⢿⣿⣿⣿⣿⣿⣿⣿⣿⣿⣿⣿⣿⣿⣿⣿⣿⣿⣿⣿⣿⡇</a:t>
            </a:r>
            <a:br/>
            <a:r>
              <a:t>⣿⣿⣿⣿⣿⣿⣿⣿⣿⣿⣿⣿⣿⣿⣿⣿⣿⡆⠀⠀⠀⠀⠀⠀⠀⠀⠀⠀⠀⠀⢴⣿⣿⣿⣿⣿⣿⣿⣿⣿⣿⣿⣿⣿⣿⣿⣿⣿⣿⣿⣿⡿⠋⠀⠀⠀⠀⠀⠀⠀⠀⠀⠀⠀⠀⠀⠀⠀⠀⠀⠙⢿⣿⣿⣿⣿⣿⣿⣿⣿⣿⣿⣿⣿⣿⣿⣿⣿⣿⣿⡇</a:t>
            </a:r>
            <a:br/>
            <a:r>
              <a:t>⣿⣿⣿⣿⣿⣿⣿⣿⣿⣿⣿⣿⣿⣿⣿⠛⠛⠁⠀⠀⠀⠀⠀⠀⠀⠀⠀⠀⠀⣠⣾⣿⣿⣿⣿⣿⣿⣿⣿⣿⣿⠋⠉⠉⠙⣿⣿⣿⣿⣿⠟⠀⠀⠀⠀⠀⠀⠀⠀⠀⠀⠀⠀⠀⠀⠀⠀⠀⠀⠀⠀⠀⢻⣿⣿⣿⣿⣿⣿⣿⣿⣿⣿⣿⣿⣿⣿⣿⣿⣿⡇</a:t>
            </a:r>
            <a:br/>
            <a:r>
              <a:t>⣿⣿⣿⣿⣿⣿⣿⣿⣿⣿⣿⣿⣿⣿⣿⡀⠀⠀⠀⠀⠀⠀⠀⠀⠀⠀⠀⢀⣾⣿⣿⣿⣿⣿⣿⣿⣿⣿⣿⣿⣿⡀⠀⠀⠀⣿⣿⣿⣿⠋⠀⠀⠀⠀⠀⠀⠀⠀⠀⠀⠀⠀⠀⠀⠀⠀⠀⠀⠀⠀⠀⠀⠀⢻⣿⣿⣿⣿⣿⣿⣿⣿⣿⣿⣿⣿⣿⣿⣿⣿⡇</a:t>
            </a:r>
            <a:br/>
            <a:r>
              <a:t>⣿⣿⣿⣿⣿⣿⣿⣿⣿⣿⣿⣿⣿⣿⡏⠀⠀⠀⠀⠀⠀⠀⠀⠀⠀⠀⠀⣼⣿⣿⣿⣿⣿⣿⣿⣿⣿⣿⣿⣿⣿⡇⠀⠀⢠⣿⣿⣿⣥⠆⠀⠀⠀⠀⠀⠀⠀⠀⠀⠀⠀⠀⠀⠀⠀⠀⠀⠀⠀⠀⠀⠀⠀⠀⢻⣿⣿⣿⣿⣿⣿⣿⣿⣿⣿⣿⣿⣿⣿⣿⡇</a:t>
            </a:r>
            <a:br/>
            <a:r>
              <a:t>⣿⣿⣿⣿⣿⣿⣿⣿⣿⣿⣿⣿⣿⣿⣷⣶⣷⠀⠀⠀⠀⠀⠀⠀⠀⠀⢰⣿⣿⣿⣿⣿⣿⣿⣿⣿⣿⣿⣿⣿⣿⡇⠀⠀⢸⣿⣿⣿⣿⡄⠀⠀⠀⠀⠀⠀⠀⠀⠀⠀⠀⠀⠀⠀⠀⠀⠀⠀⠀⠀⠀⠀⠀⠀⠈⣿⣿⣿⣿⣿⣿⣿⣿⣿⣿⣿⣿⣿⣿⣿⡇</a:t>
            </a:r>
            <a:br/>
            <a:r>
              <a:t>⣿⣿⣿⣿⣿⣿⣿⣿⣿⣿⣿⣿⣿⣿⣿⣿⣿⡆⠀⠀⠀⠀⠀⠀⠀⢀⣿⣿⣿⣿⣿⣿⣿⣿⣿⣿⣿⣿⣿⣿⣿⡇⠀⠀⢸⣿⣿⣿⣿⣧⡄⡀⠀⠀⠀⠀⠀⠀⠀⠀⠀⠀⠀⠀⠀⠀⠀⠀⠀⠀⠀⠀⠀⠀⠀⢸⣿⣿⣿⣿⣿⣿⣿⣿⣿⣿⣿⣿⣿⣿⡇</a:t>
            </a:r>
            <a:br/>
            <a:r>
              <a:t>⣿⣿⣿⣿⣿⣿⣿⣿⣿⣿⣿⣿⣿⣿⣿⣿⣿⡇⠀⠀⠀⠀⠀⠀⠀⠸⣿⣿⣿⣿⣿⣿⣿⣿⣿⣿⣿⣿⣿⣿⣿⡇⠀⠀⢸⣿⣿⣿⣿⣿⡿⠟⠀⠀⠀⠀⠀⠀⠀⠀⠀⠀⠀⠀⠀⠀⠀⠀⠀⠀⠀⠀⠀⠀⠀⠈⣿⣿⣿⣿⣿⣿⣿⣿⣿⣿⣿⣿⣿⣿⡇</a:t>
            </a:r>
            <a:br/>
            <a:r>
              <a:t>⣿⣿⣿⣿⣿⣿⣿⣿⣿⣿⣿⣿⣿⣿⣿⣿⡿⠀⠀⠀⠀⠀⠀⠀⠀⠀⠙⢿⣿⣿⣿⣿⣿⣿⣿⣿⣿⣿⣿⣿⣿⡇⠀⠀⢸⣿⣿⣿⣿⣿⣧⡀⠀⠀⠀⠀⠀⠀⠀⠀⠀⠀⠀⠀⠀⠀⠀⠀⠀⠀⠀⠀⠀⠀⠀⠀⣿⣿⣿⣿⣿⣿⣿⣿⣿⣿⣿⣿⣿⣿⡇</a:t>
            </a:r>
            <a:br/>
            <a:r>
              <a:t>⣿⣿⣿⣿⣿⣿⣿⣿⣿⣿⣿⣿⣿⣿⣿⠟⠀⠀⠀⠀⠀⠀⠀⠀⠀⠀⠀⠀⠙⢿⣿⣿⣿⣿⣿⣿⣿⣿⣿⣿⣿⠇⠀⠀⢸⣿⣿⣿⣿⣿⣿⣇⠀⠀⠀⠀⠀⠀⠀⠀⠀⠀⠀⠀⠀⠀⠀⠀⠀⠀⠀⠀⠀⠀⠀⠀⣿⣿⣿⣿⣿⣿⣿⣿⣿⣿⣿⣿⣿⣿⡇</a:t>
            </a:r>
            <a:br/>
            <a:r>
              <a:t>⣿⣿⣿⣿⣿⣿⣿⣿⣿⣿⣿⣿⣿⡿⠁⠀⠀⠀⠀⠀⠀⠀⠀⠀⠀⠀⠀⠀⠀⠀⠹⣿⣿⣿⣿⣿⣿⣿⣿⣿⣿⠀⠀⠀⢸⣿⣿⣿⣿⣿⣿⣿⡄⠀⠀⠀⠀⠀⠀⠀⠀⠀⠀⠀⠀⠀⠀⠀⠀⠀⠀⠀⠀⠀⠀⠀⣿⣿⣿⣿⣿⣿⣿⣿⣿⣿⣿⣿⣿⣿⡇</a:t>
            </a:r>
            <a:br/>
            <a:r>
              <a:t>⣿⣿⣿⣿⣿⣿⣿⣿⣿⣿⣿⣿⠟⠀⠀⠀⠀⠀⠀⠀⠀⠀⠀⠀⠀⠀⠀⠀⠀⠀⠀⠘⢿⣿⣿⣿⣿⣿⣿⣿⣿⠀⠀⠀⢸⣿⣿⣿⣿⣿⣿⣿⡷⣶⠆⠀⠀⠀⠀⠀⠀⠀⠀⠀⠀⠀⠀⠀⠀⠀⠀⠀⠀⠀⠀⢠⣿⣿⣿⣿⣿⣿⣿⣿⣿⣿⣿⣿⣿⣿⡇</a:t>
            </a:r>
            <a:br/>
            <a:r>
              <a:t>⣿⣿⣿⣿⣿⣿⣿⣿⣿⣿⠟⠁⠀⠀⠀⠀⠀⠀⠀⠀⠀⠀⠀⠀⠀⠀⠀⠀⠀⠀⠀⠀⠈⠻⣿⣿⣿⣿⣿⣿⣿⠀⠀⠀⢸⣿⣿⣿⣿⣿⣿⣿⣿⣦⠀⠀⠀⠀⠀⠀⠀⠀⠀⠀⠀⠀⠀⠀⠀⠀⠀⠀⠀⠀⠀⢸⣿⣿⣿⣿⣿⣿⣿⣿⣿⣿⣿⣿⣿⣿⡇</a:t>
            </a:r>
            <a:br/>
            <a:r>
              <a:t>⣿⣿⣿⣿⣿⣿⣿⣿⡟⠁⠀⠀⠀⠀⠀⠀⠀⠀⠀⠀⠀⠀⠀⠀⠀⠀⠀⠀⠀⠀⠀⠀⠀⠀⠙⢿⣿⣿⣿⣿⡏⠀⠀⠀⢘⣿⣿⣿⣿⣿⣿⣿⣿⡏⠀⠀⠀⠀⠀⠀⠀⠀⠀⠀⠀⠀⠀⠀⠀⠀⠀⠀⠀⠀⠀⣸⣿⣿⣿⣿⣿⣿⣿⣿⣿⣿⣿⣿⣿⣿⡇</a:t>
            </a:r>
            <a:br/>
            <a:r>
              <a:t>⣿⣿⣿⣿⣿⣿⡿⠋⠀⠀⠀⠀⠀⠀⠀⠀⠀⠀⠀⠀⠀⠀⠀⠀⠀⠀⠀⠀⠀⠀⠀⠀⠀⠀⠀⠀⠙⢿⣿⣿⡇⠀⠀⠀⣸⣿⣿⣿⣿⣿⣿⡿⠋⠁⠀⠀⠀⠀⠀⠀⠀⠀⠀⠀⠀⠀⠀⠀⠀⠀⠀⠀⠀⠀⠀⣿⣿⣿⣿⣿⣿⣿⣿⣿⣿⣿⣿⣿⣿⣿⡇</a:t>
            </a:r>
            <a:br/>
            <a:r>
              <a:t>⣿⣿⣿⣿⠟⠁⠀⠀⠀⠀⠀⠀⠀⠀⠀⠀⠀⠀⠀⠀⠀⠀⠀⠀⠀⠀⠀⠀⠀⠀⠀⠀⠀⠀⠀⠀⠀⠀⠀⠈⠁⠀⠀⠀⣿⠟⠁⠈⠻⣿⠿⠃⠀⠀⠀⠀⠀⠀⠀⠀⠀⠀⠀⠀⠀⠀⠀⠀⠀⠀⠀⠀⠀⠀⠀⣿⣿⣿⣿⣿⣿⣿⣿⣿⣿⣿⣿⣿⣿⣿⡇</a:t>
            </a:r>
            <a:br/>
            <a:r>
              <a:t>⣿⣿⣿⠃⠀⠀⠀⠀⠀⠀⠀⠀⠀⠀⠀⠀⠀⠀⠀⠀⠀⠀⠀⠀⠀⠀⠀⠀⠀⠀⠀⠀⠀⠀⠀⠀⠀⠀⠀⠀⠀⠀⠀⠀⠃⠀⠀⠀⠀⠀⠀⠀⠀⠀⠀⠀⠀⠀⠀⠀⠀⠀⠀⠀⠀⠀⠀⠀⠀⠀⠀⠀⠀⠀⠀⣿⣿⣿⣿⣿⣿⣿⣿⣿⣿⣿⣿⣿⣿⣿⡇</a:t>
            </a:r>
            <a:br/>
            <a:r>
              <a:t>⣿⣿⡇⠀⠀⠀⠀⠀⠀⠀⠀⠀⠀⠀⠀⠀⠀⠀⠀⠀⠀⠀⠀⠀⠀⠀⠀⠀⠀⠀⠀⠀⠀⠀⠀⠀⠀⠀⠀⠀⠀⠀⠀⠀⠀⠀⠀⠀⠀⠀⠀⠀⠀⠀⠀⠀⠀⠀⠀⠀⠀⠀⠀⠀⠀⠀⠀⠀⠀⠀⠀⠀⠀⠀⢠⣿⣿⣿⣿⣿⣿⣿⣿⣿⣿⣿⣿⣿⣿⣿⡇</a:t>
            </a:r>
            <a:br/>
            <a:r>
              <a:t>⣿⣿⣷⡄⠀⠀⠀⠀⠀⠀⠀⠀⠀⠀⠀⠀⠀⠀⠀⠀⠀⠀⠀⠀⠀⠀⠀⠀⠀⠀⠀⠀⠀⠀⠀⠀⠀⠀⠀⠀⠀⠀⠀⠀⠀⠀⠀⠀⠀⠀⠀⠀⠀⠀⠀⠀⠀⠀⠀⠀⠀⠀⠀⠀⠀⠀⠀⠀⠀⠀⠀⠀⠀⠀⠘⣿⣿⣿⣿⣿⣿⣿⣿⣿⣿⣿⣿⣿⣿⣿⡇</a:t>
            </a:r>
            <a:br/>
            <a:r>
              <a:t>⣿⣿⣿⣷⡀⠀⠀⠀⠀⠀⠀⠀⠀⠀⠀⠀⠀⠀⠀⠀⠀⠀⠀⠀⠀⠀⠀⠀⠀⠀⠀⠀⠀⠀⠀⠀⠀⠀⠀⠀⠀⠀⠀⠀⠀⠀⠀⠀⠀⠀⠀⠀⠀⠀⠀⠀⠀⠀⠀⠀⠀⠀⠀⠀⠀⠀⠀⠀⠀⠀⠀⠀⠀⠀⠀⣿⣿⣿⣿⣿⣿⣿⣿⣿⣿⣿⣿⣿⣿⣿⡇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⣿⣿⣿⣿⣷⣄⠀⠀⠀⠀⠀⠀⠀⠀⠀⠀⠀⠀⠀⠀⠀⠀⠀⠀⠀⠀⠀⠀⠀⠀⠀⠀⠀⠀⠀⠀⠀⠀⠀⠀⠀⠀⠀⠀⠀⠀⣀⡀⠀⠀⠀⠀⠀⠀⠀⠀⠀⠀⠀⠀⠀⠀⠀⠀⠀⠀⠀⠀⠀⠀⠀⠀⠀⠀⠀⢻⣿⣿⣿⣿⣿⣿⣿⣿⣿⣿⣿⣿⣿⣿⡇</a:t>
            </a:r>
            <a:br/>
            <a:r>
              <a:t>⣿⣿⣿⣿⣿⣿⣿⣶⣶⣤⣤⣄⣀⣀⠀⠀⠀⠀⠀⠀⠀⠀⠀⠀⠀⠀⠀⠀⠀⠀⠀⠀⠀⠀⠀⠀⠀⠀⠀⠀⠀⠀⠀⢀⣴⣿⣿⠁⠀⠀⠀⠀⠀⠀⠀⠀⠀⠀⠀⠀⠀⠀⠀⠀⠀⠀⠀⠀⠀⠀⠀⠀⠀⠀⠀⢸⣿⣿⣿⣿⣿⣿⣿⣿⣿⣿⣿⣿⣿⣿⡇</a:t>
            </a:r>
            <a:br/>
            <a:r>
              <a:t>⣿⣿⣿⣿⣿⣿⣿⣿⣿⣿⣿⣿⣿⣿⣿⣿⣷⡄⠀⠀⠀⠀⠀⠀⠀⠀⠀⠀⠀⠀⠀⠀⠀⠀⠀⠀⠀⠀⠀⠀⠀⠀⢀⣿⣿⣿⣇⠀⠀⠀⠀⠀⠀⠀⠀⠀⠀⠀⠀⠀⠀⠀⠀⠀⠀⠀⠀⠀⠀⠀⠀⠀⠀⠀⠀⠈⣿⣿⣿⣿⣿⣿⣿⣿⣿⣿⣿⣿⣿⣿⡇</a:t>
            </a:r>
            <a:br/>
            <a:r>
              <a:t>⣿⣿⣿⣿⣿⣿⣿⣿⣿⣿⣿⣿⣿⣿⣿⣿⣿⣇⠀⠀⠀⠀⠀⠀⠀⠀⠀⠀⠀⠀⠀⠀⠀⠀⠀⠀⠀⠀⠀⠀⠀⠀⢸⣿⣿⣿⣿⡄⠀⠀⠀⠀⠀⠀⠀⠀⠀⠀⠀⠀⠀⠀⠀⠀⠀⠀⠀⠀⠀⠀⠀⠀⠀⠀⠀⠀⣿⣿⣿⣿⣿⣿⣿⣿⣿⣿⣿⣿⣿⣿⡇</a:t>
            </a:r>
            <a:br/>
            <a:r>
              <a:t>⣿⣿⣿⣿⣿⣿⣿⣿⣿⣿⣿⣿⣿⣿⣿⣿⣿⣿⡄⠀⠀⠀⠀⠀⠀⠀⠀⠀⠀⠀⠀⠀⠀⠀⠀⠀⠀⠀⠀⠀⠀⠀⢸⣿⣿⣿⣿⣿⣦⠀⠀⠀⠀⠀⠀⠀⠀⠀⠀⠀⠀⠀⠀⠀⠀⠀⠀⠀⠀⠀⠀⠀⠀⠀⠀⠀⣿⣿⣿⣿⣿⣿⣿⣿⣿⣿⣿⣿⣿⣿⡇</a:t>
            </a:r>
            <a:br/>
            <a:r>
              <a:t>⣿⣿⣿⣿⣿⣿⣿⣿⣿⣿⣿⣿⣿⣿⣿⣿⣿⣿⣇⠀⠀⠀⠀⠀⠀⠀⠀⠀⠀⠀⠀⠀⠀⠀⠀⠀⠀⠀⢠⠀⠀⠀⢸⣿⣿⣿⣿⣿⣿⡇⠀⠀⠀⠀⠀⠀⠀⠀⠀⠀⠀⠀⠀⠀⠀⠀⠀⠀⠀⠀⠀⠀⠀⠀⠀⠀⢹⣿⣿⣿⣿⣿⣿⣿⣿⣿⣿⣿⣿⣿⡇</a:t>
            </a:r>
            <a:br/>
            <a:r>
              <a:t>⣿⣿⣿⣿⣿⣿⣿⣿⣿⣿⣿⣿⣿⣿⣿⣿⣿⣿⣿⡀⠀⠀⠀⠀⠀⠀⠀⠀⠀⠀⠀⠀⠀⠀⠀⠀⠀⣰⡿⠀⠀⠀⢸⣿⣿⣿⣿⣿⣿⡇⠀⠀⠀⠀⠀⠀⠀⠀⠀⠀⠀⠀⠀⠀⠀⠀⠀⠀⠀⠀⠀⠀⠀⠀⠀⠀⢸⣿⣿⣿⣿⣿⣿⣿⣿⣿⣿⣿⣿⣿⡇</a:t>
            </a:r>
            <a:br/>
            <a:r>
              <a:t>⣿⣿⣿⣿⣿⣿⣿⣿⣿⣿⣿⣿⣿⣿⣿⣿⣿⣿⣿⣧⠀⠀⠀⠀⠀⠀⠀⠀⠀⠀⠀⠀⠀⠀⠀⢀⣾⣿⡇⠀⠀⠀⢸⣿⣿⣿⣿⣿⣿⣷⠀⠀⠀⠀⠀⠀⠀⠀⠀⠀⠀⠀⠀⠀⠀⠀⠀⠀⠀⠀⠀⠀⠀⠀⠀⠀⣼⣿⣿⣿⣿⣿⣿⣿⣿⣿⣿⣿⣿⣿⡇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⣿⣿⣿⣿⣿⣿⣿⣿⣿⣿⣿⣿⣿⣿⣿⣿⣿⣿⣿⣿⣿⠟⠀⠀⠀⠀⠀⠀⢿⣿⣿⣿⣿⣿⣿⣿⣿⣿⣿⣿⣿⣿⣿⣿⣿⣿⣿⣿⣿⣿⣿⣿⣿⣿⣿⣿⣿⣿⣿⣿⣿⣿⣿⣿⣿⣿⣿⣿⣿⣿⣿⣿⣿⣿⣿⣿⣿⣿⣿⣿⣿⣿⣿⣿⣿⣿⣿⣿⣿⣿⡇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⣿⣿⣿⣿⣿⣿⣿⣿⣿⣿⣿⣿⣿⣿⣿⣿⣿⣿⣿⡿⠁⠀⠀⠀⠀⠀⠀⠀⠈⠙⢻⣿⣿⣿⣿⣿⣿⣿⣿⣿⣿⣿⣿⣿⣿⣿⣿⣿⣿⣿⣿⣿⣿⣿⣿⣿⣿⣿⣿⣿⣿⣿⣿⣿⣿⣿⣿⣿⣿⣿⣿⣿⣿⣿⣿⣿⣿⣿⣿⣿⣿⣿⣿⣿⣿⣿⣿⣿⣿⣿⡇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⣿⣿⣿⣿⣿⣿⣿⣿⣿⣿⣿⣿⣿⣿⣿⣿⣿⣿⣿⡷⠀⠀⠀⠀⠀⠀⠀⠀⠀⠀⠸⣿⣿⣿⣿⣿⣿⣿⣿⣿⣿⣿⣿⣿⣿⣿⣿⣿⣿⣿⣿⣿⣿⣿⣿⣿⣿⣿⣿⣿⣿⣿⣿⣿⣿⣿⣿⣿⣿⣿⣿⣿⣿⣿⣿⣿⣿⣿⣿⣿⣿⣿⣿⣿⣿⣿⣿⣿⣿⣿⡇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⣿⣿⣿⣿⣿⣿⣿⣿⣿⣿⣿⣿⣿⣿⣿⣿⣿⣿⡿⠇⠀⠀⠀⠀⠀⠀⠀⠀⠀⠀⠀⠀⠉⠉⠛⠛⠻⠿⢿⣿⣿⠿⠿⣿⣿⣿⣿⣿⣿⣿⣿⣿⣿⣿⣿⣿⣿⣿⣿⣿⣿⣿⣿⣿⣿⣿⣿⣿⣿⣿⣿⣿⣿⣿⣿⣿⣿⣿⣿⣿⣿⣿⣿⣿⣿⣿⣿⣿⣿⣿⡇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⣿⣿⣿⣿⣿⣿⣿⣿⣿⣿⣿⣿⣿⣿⣿⣿⣿⡟⠀⠀⠀⠀⠀⠀⠀⠀⠀⠀⠀⠀⠀⠀⣤⣤⣀⣀⣀⣀⣀⣀⣀⣠⣾⣿⣿⣿⣿⣿⣿⣿⣿⣿⣿⣿⣿⣿⣿⣿⣿⣿⣿⣿⣿⣿⣿⣿⣿⣿⣿⣿⣿⣿⣿⣿⣿⣿⣿⣿⣿⣿⣿⣿⣿⣿⣿⣿⣿⣿⣿⣿⡇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⣿⣿⣿⣿⣿⣿⣿⣿⣿⣿⣿⣿⣿⣿⣿⣿⣿⡇⠀⠀⠀⠀⠀⠀⠀⠀⠀⠀⠀⠀⠀⠀⠛⠿⣿⣿⣿⣿⣿⣿⣿⣿⣿⣿⣿⣿⣿⣿⣿⣿⣿⣿⣿⣿⣿⣿⣿⣿⣿⣿⣿⣿⣿⣿⣿⣿⣿⣿⣿⣿⣿⣿⣿⣿⣿⣿⣿⣿⣿⣿⣿⣿⣿⣿⣿⣿⣿⣿⣿⣿⡇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⣿⣿⣿⣿⣿⣿⣿⣿⣿⣿⣿⣿⣿⣿⣿⣿⣿⣧⠀⠀⠀⠀⠀⠀⠀⠀⠀⠀⠀⠀⠀⠀⠀⠀⣿⣿⣿⣿⣿⣿⣿⣿⣿⣿⣿⣿⣿⣿⣿⣿⣿⣿⣿⠿⠛⠁⠀⠀⠀⠀⠀⠀⠀⠀⠀⠈⠉⠛⠿⣿⣿⣿⣿⣿⣿⣿⣿⣿⣿⣿⣿⣿⣿⣿⣿⣿⣿⣿⣿⣿⡇</a:t>
            </a:r>
            <a:br/>
            <a:r>
              <a:t>⣿⣿⣿⣿⣿⣿⣿⣿⣿⣿⣿⣿⣿⣿⣿⣿⣿⣿⡆⠀⠀⠀⠀⠀⠀⠀⠀⠀⠀⠀⠀⢠⣤⣼⣿⣿⣿⣿⣿⣿⣿⣿⣿⣿⣿⣿⣿⣿⣿⣿⣿⠟⠁⠀⠀⠀⠀⠀⠀⠀⠀⠀⠀⠀⠀⠀⠀⠀⠀⠈⠻⣿⣿⣿⣿⣿⣿⣿⣿⣿⣿⣿⣿⣿⣿⣿⣿⣿⣿⣿⡇</a:t>
            </a:r>
            <a:br/>
            <a:r>
              <a:t>⣿⣿⣿⣿⣿⣿⣿⣿⣿⣿⣿⣿⣿⣿⣿⣿⣿⡟⠁⠀⠀⠀⠀⠀⠀⠀⠀⠀⠀⠀⣠⣾⣿⣿⣿⣿⣿⣿⣿⣿⡟⠉⠉⠉⢻⣿⣿⣿⣿⡿⠃⠀⠀⠀⠀⠀⠀⠀⠀⠀⠀⠀⠀⠀⠀⠀⠀⠀⠀⠀⠀⠘⣿⣿⣿⣿⣿⣿⣿⣿⣿⣿⣿⣿⣿⣿⣿⣿⣿⣿⡇</a:t>
            </a:r>
            <a:br/>
            <a:r>
              <a:t>⣿⣿⣿⣿⣿⣿⣿⣿⣿⣿⣿⣿⣿⣿⣿⣿⠟⠀⠀⠀⠀⠀⠀⠀⠀⠀⠀⠀⠀⢠⣿⣿⣿⣿⣿⣿⣿⣿⣿⣿⡇⠀⠀⠀⢸⣿⣿⣿⡟⠁⠀⠀⠀⠀⠀⠀⠀⠀⠀⠀⠀⠀⠀⠀⠀⠀⠀⠀⠀⠀⠀⠀⠘⣿⣿⣿⣿⣿⣿⣿⣿⣿⣿⣿⣿⣿⣿⣿⣿⣿⡇</a:t>
            </a:r>
            <a:br/>
            <a:r>
              <a:t>⣿⣿⣿⣿⣿⣿⣿⣿⣿⣿⣿⣿⣿⣿⣿⠏⠀⡀⠀⠀⠀⠀⠀⠀⠀⠀⠀⠀⠀⣾⣿⣿⣿⣿⣿⣿⣿⣿⣿⣿⣿⠀⠀⠀⣼⣿⣿⣏⡔⠀⠀⠀⠀⠀⠀⠀⠀⠀⠀⠀⠀⠀⠀⠀⠀⠀⠀⠀⠀⠀⠀⠀⠀⠘⣿⣿⣿⣿⣿⣿⣿⣿⣿⣿⣿⣿⣿⣿⣿⣿⡇</a:t>
            </a:r>
            <a:br/>
            <a:r>
              <a:t>⣿⣿⣿⣿⣿⣿⣿⣿⣿⣿⣿⣿⣿⣿⣿⣿⣿⡇⠀⠀⠀⠀⠀⠀⠀⠀⠀⠀⢸⣿⣿⣿⣿⣿⣿⣿⣿⣿⣿⣿⣿⠀⠀⠀⣿⣿⣿⣿⣧⠀⠀⠀⠀⠀⠀⠀⠀⠀⠀⠀⠀⠀⠀⠀⠀⠀⠀⠀⠀⠀⠀⠀⠀⠀⢸⣿⣿⣿⣿⣿⣿⣿⣿⣿⣿⣿⣿⣿⣿⣿⡇</a:t>
            </a:r>
            <a:br/>
            <a:r>
              <a:t>⣿⣿⣿⣿⣿⣿⣿⣿⣿⣿⣿⣿⣿⣿⣿⣿⣿⣿⣿⠀⠀⠀⠀⠀⠀⠀⠀⠀⣾⣿⣿⣿⣿⣿⣿⣿⣿⣿⣿⣿⣿⠀⠀⠀⣿⣿⣿⣿⣿⣀⢀⠀⠀⠀⠀⠀⠀⠀⠀⠀⠀⠀⠀⠀⠀⠀⠀⠀⠀⠀⠀⠀⠀⠀⠈⣿⣿⣿⣿⣿⣿⣿⣿⣿⣿⣿⣿⣿⣿⣿⡇</a:t>
            </a:r>
            <a:br/>
            <a:r>
              <a:t>⣿⣿⣿⣿⣿⣿⣿⣿⣿⣿⣿⣿⣿⣿⣿⣿⣿⣿⣿⠀⠀⠀⠀⠀⠀⠀⠀⠀⢿⣿⣿⣿⣿⣿⣿⣿⣿⣿⣿⣿⣿⠀⠀⠀⣿⣿⣿⣿⣿⣿⠿⠂⠀⠀⠀⠀⠀⠀⠀⠀⠀⠀⠀⠀⠀⠀⠀⠀⠀⠀⠀⠀⠀⠀⠀⢹⣿⣿⣿⣿⣿⣿⣿⣿⣿⣿⣿⣿⣿⣿⡇</a:t>
            </a:r>
            <a:br/>
            <a:r>
              <a:t>⣿⣿⣿⣿⣿⣿⣿⣿⣿⣿⣿⣿⣿⣿⣿⣿⣿⣿⠏⠀⠀⠀⠀⠀⠀⠀⠀⠀⠈⠻⣿⣿⣿⣿⣿⣿⣿⣿⣿⣿⣿⠀⠀⠀⣿⣿⣿⣿⣿⣿⣄⠀⠀⠀⠀⠀⠀⠀⠀⠀⠀⠀⠀⠀⠀⠀⠀⠀⠀⠀⠀⠀⠀⠀⠀⢸⣿⣿⣿⣿⣿⣿⣿⣿⣿⣿⣿⣿⣿⣿⡇</a:t>
            </a:r>
            <a:br/>
            <a:r>
              <a:t>⣿⣿⣿⣿⣿⣿⣿⣿⣿⣿⣿⣿⣿⣿⣿⣿⡿⠃⠀⠀⠀⠀⠀⠀⠀⠀⠀⠀⠀⠀⠈⠻⢿⣿⣿⣿⣿⣿⣿⣿⡇⠀⠀⠀⣿⣿⣿⣿⣿⣿⣿⠀⠀⠀⠀⠀⠀⠀⠀⠀⠀⠀⠀⠀⠀⠀⠀⠀⠀⠀⠀⠀⠀⠀⠀⢸⣿⣿⣿⣿⣿⣿⣿⣿⣿⣿⣿⣿⣿⣿⡇</a:t>
            </a:r>
            <a:br/>
            <a:r>
              <a:t>⣿⣿⣿⣿⣿⣿⣿⣿⣿⣿⣿⣿⣿⣿⡿⠋⠀⠀⠀⠀⠀⠀⠀⠀⠀⠀⠀⠀⠀⠀⠀⠀⠀⢹⣿⣿⣿⣿⣿⣿⡇⠀⠀⠀⣿⣿⣿⣿⣿⣿⣿⣧⠀⠀⠀⠀⠀⠀⠀⠀⠀⠀⠀⠀⠀⠀⠀⠀⠀⠀⠀⠀⠀⠀⠀⢸⣿⣿⣿⣿⣿⣿⣿⣿⣿⣿⣿⣿⣿⣿⡇</a:t>
            </a:r>
            <a:br/>
            <a:r>
              <a:t>⣿⣿⣿⣿⣿⣿⣿⣿⣿⣿⣿⣿⡿⠏⠀⠀⠀⠀⠀⠀⠀⠀⠀⠀⠀⠀⠀⠀⠀⠀⠀⠀⠀⠀⠙⢿⣿⣿⣿⣿⡇⠀⠀⠀⣿⣿⣿⣿⣿⣿⣿⣿⣶⡶⠀⠀⠀⠀⠀⠀⠀⠀⠀⠀⠀⠀⠀⠀⠀⠀⠀⠀⠀⠀⠀⣼⣿⣿⣿⣿⣿⣿⣿⣿⣿⣿⣿⣿⣿⣿⡇</a:t>
            </a:r>
            <a:br/>
            <a:r>
              <a:t>⣿⣿⣿⣿⣿⣿⣿⠿⠟⠛⠋⠉⠀⠀⠀⠀⠀⠀⠀⠀⠀⠀⠀⠀⠀⠀⠀⠀⠀⠀⠀⠀⠀⠀⠀⠀⠙⠿⣿⣿⡇⠀⠀⠀⣿⣿⣿⣿⣿⣿⣿⣿⣷⡄⠀⠀⠀⠀⠀⠀⠀⠀⠀⠀⠀⠀⠀⠀⠀⠀⠀⠀⠀⠀⠀⣿⣿⣿⣿⣿⣿⣿⣿⣿⣿⣿⣿⣿⣿⣿⡇</a:t>
            </a:r>
            <a:br/>
            <a:r>
              <a:t>⣿⣿⣿⡿⠛⠉⠀⠀⠀⠀⠀⠀⠀⠀⠀⠀⠀⠀⠀⠀⠀⠀⠀⠀⠀⠀⠀⠀⠀⠀⠀⠀⠀⠀⠀⠀⠀⠀⠈⠻⠁⠀⠀⠀⣻⣿⣿⣿⣿⣿⣿⣿⣿⠁⠀⠀⠀⠀⠀⠀⠀⠀⠀⠀⠀⠀⠀⠀⠀⠀⠀⠀⠀⠀⢠⣿⣿⣿⣿⣿⣿⣿⣿⣿⣿⣿⣿⣿⣿⣿⡇</a:t>
            </a:r>
            <a:br/>
            <a:r>
              <a:t>⣿⡿⠛⠁⠀⠀⠀⠀⠀⠀⠀⠀⠀⠀⠀⠀⠀⠀⠀⠀⠀⠀⠀⠀⠀⠀⠀⠀⠀⠀⠀⠀⠀⠀⠀⠀⠀⠀⠀⠀⠀⠀⠀⠀⢿⣿⣿⣿⣿⣿⣿⠟⠉⠀⠀⠀⠀⠀⠀⠀⠀⠀⠀⠀⠀⠀⠀⠀⠀⠀⠀⠀⠀⠀⢸⣿⣿⣿⣿⣿⣿⣿⣿⣿⣿⣿⣿⣿⣿⣿⡇</a:t>
            </a:r>
            <a:br/>
            <a:r>
              <a:t>⡟⠀⠀⠀⠀⠀⠀⠀⠀⠀⠀⠀⠀⠀⠀⠀⠀⠀⠀⠀⠀⠀⠀⠀⠀⠀⠀⠀⠀⠀⠀⠀⠀⠀⠀⠀⠀⠀⠀⠀⠀⠀⠀⠀⠀⠉⠀⠙⢿⡿⠟⠀⠀⠀⠀⠀⠀⠀⠀⠀⠀⠀⠀⠀⠀⠀⠀⠀⠀⠀⠀⠀⠀⠀⢸⣿⣿⣿⣿⣿⣿⣿⣿⣿⣿⣿⣿⣿⣿⣿⡇</a:t>
            </a:r>
            <a:br/>
            <a:r>
              <a:t>⣇⠀⠀⠀⠀⠀⠀⠀⠀⠀⠀⠀⠀⠀⠀⠀⠀⠀⠀⠀⠀⠀⠀⠀⠀⠀⠀⠀⠀⠀⠀⠀⠀⠀⠀⠀⠀⠀⠀⠀⠀⠀⠀⠀⠀⠀⠀⠀⠀⠀⠀⠀⠀⠀⠀⠀⠀⠀⠀⠀⠀⠀⠀⠀⠀⠀⠀⠀⠀⠀⠀⠀⠀⠀⢸⣿⣿⣿⣿⣿⣿⣿⣿⣿⣿⣿⣿⣿⣿⣿⡇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⣿⡇⠀⠀⠀⠀⠀⠀⠀⠀⠀⠀⠀⠀⠀⠀⠀⠀⠀⠀⠀⠀⠀⠀⠀⠀⠀⠀⠀⠀⠀⠀⠀⠀⠀⠀⠀⠀⠀⠀⠀⠀⠀⠀⠀⠀⠀⠀⠀⠀⠀⠀⠀⠀⠀⠀⠀⠀⠀⠀⠀⠀⠀⠀⠀⠀⠀⠀⠀⠀⠀⠀⠀⠀⢺⣿⣿⣿⣿⣿⣿⣿⣿⣿⣿⣿⣿⣿⣿⣿⡇</a:t>
            </a:r>
            <a:br/>
            <a:r>
              <a:t>⣿⣇⠀⠀⠀⠀⠀⠀⠀⠀⠀⠀⠀⠀⠀⠀⠀⠀⠀⠀⠀⠀⠀⠀⠀⠀⠀⠀⠀⠀⠀⠀⠀⠀⠀⠀⠀⠀⠀⠀⠀⠀⠀⠀⠀⠀⠀⠀⠀⠀⠀⠀⠀⠀⠀⠀⠀⠀⠀⠀⠀⠀⠀⠀⠀⠀⠀⠀⠀⠀⠀⠀⠀⠀⢸⣿⣿⣿⣿⣿⣿⣿⣿⣿⣿⣿⣿⣿⣿⣿⡇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⣿⣿⣷⣦⣤⣀⠀⠀⠀⠀⠀⠀⠀⠀⠀⠀⠀⠀⠀⠀⠀⠀⠀⠀⠀⠀⠀⠀⠀⠀⠀⠀⠀⠀⠀⠀⠀⠀⠀⠀⠀⠀⠀⠀⠀⢀⣀⠀⠀⠀⠀⠀⠀⠀⠀⠀⠀⠀⠀⠀⠀⠀⠀⠀⠀⠀⠀⠀⠀⠀⠀⠀⠀⠀⠘⣿⣿⣿⣿⣿⣿⣿⣿⣿⣿⣿⣿⣿⣿⣿⡇</a:t>
            </a:r>
            <a:br/>
            <a:r>
              <a:t>⣿⣿⣿⣿⣿⣿⣿⣷⣶⣿⣶⣦⣤⣤⣤⣤⣤⣤⣤⣤⣤⡄⠀⠀⠀⠀⠀⠀⠀⠀⠀⠀⠀⠀⠀⠀⠀⠀⠀⠀⠀⠀⠀⣠⣶⣿⡏⠀⠀⠀⠀⠀⠀⠀⠀⠀⠀⠀⠀⠀⠀⠀⠀⠀⠀⠀⠀⠀⠀⠀⠀⠀⠀⠀⠀⣿⣿⣿⣿⣿⣿⣿⣿⣿⣿⣿⣿⣿⣿⣿⡇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⣿⣿⣿⣿⣿⣿⣿⣿⣿⣿⣿⣿⣿⣿⣿⣿⣿⣿⣿⣿⣿⠃⠀⠀⠀⠀⠀⠀⠀⠀⠀⠀⠀⠀⠀⠀⠀⠀⠀⠀⠀⠀⣼⣿⣿⣿⡀⠀⠀⠀⠀⠀⠀⠀⠀⠀⠀⠀⠀⠀⠀⠀⠀⠀⠀⠀⠀⠀⠀⠀⠀⠀⠀⠀⠀⢹⣿⣿⣿⣿⣿⣿⣿⣿⣿⣿⣿⣿⣿⣿⡇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⣿⣿⣿⣿⣿⣿⣿⣿⣿⣿⣿⣿⣿⣿⣿⣿⣿⣿⣿⣿⣿⡀⠀⠀⠀⠀⠀⠀⠀⠀⠀⠀⠀⠀⠀⠀⠀⠀⠀⠀⠀⠀⣿⣿⣿⣿⣧⡀⠀⠀⠀⠀⠀⠀⠀⠀⠀⠀⠀⠀⠀⠀⠀⠀⠀⠀⠀⠀⠀⠀⠀⠀⠀⠀⠀⢸⣿⣿⣿⣿⣿⣿⣿⣿⣿⣿⣿⣿⣿⣿⡇</a:t>
            </a:r>
            <a:br/>
            <a:r>
              <a:t>⣿⣿⣿⣿⣿⣿⣿⣿⣿⣿⣿⣿⣿⣿⣿⣿⣿⣿⣿⣿⣿⡇⠀⠀⠀⠀⠀⠀⠀⠀⠀⠀⠀⠀⠀⠀⠀⠀⠀⠀⠀⠀⣿⣿⣿⣿⣿⣷⡄⠀⠀⠀⠀⠀⠀⠀⠀⠀⠀⠀⠀⠀⠀⠀⠀⠀⠀⠀⠀⠀⠀⠀⠀⠀⠀⢸⣿⣿⣿⣿⣿⣿⣿⣿⣿⣿⣿⣿⣿⣿⡇</a:t>
            </a:r>
            <a:br/>
            <a:r>
              <a:t>⣿⣿⣿⣿⣿⣿⣿⣿⣿⣿⣿⣿⣿⣿⣿⣿⣿⣿⣿⣿⣿⣷⠀⠀⠀⠀⠀⠀⠀⠀⠀⠀⠀⠀⠀⠀⠀⠀⡄⠀⠀⠀⣿⣿⣿⣿⣿⣿⣿⠀⠀⠀⠀⠀⠀⠀⠀⠀⠀⠀⠀⠀⠀⠀⠀⠀⠀⠀⠀⠀⠀⠀⠀⠀⠀⠘⣿⣿⣿⣿⣿⣿⣿⣿⣿⣿⣿⣿⣿⣿⡇</a:t>
            </a:r>
            <a:br/>
            <a:r>
              <a:t>⣿⣿⣿⣿⣿⣿⣿⣿⣿⣿⣿⣿⣿⣿⣿⣿⣿⣿⣿⣿⣿⣿⠀⠀⠀⠀⠀⠀⠀⠀⠀⠀⠀⠀⠀⠀⢀⣾⠃⠀⠀⠀⣿⣿⣿⣿⣿⣿⣿⠀⠀⠀⠀⠀⠀⠀⠀⠀⠀⠀⠀⠀⠀⠀⠀⠀⠀⠀⠀⠀⠀⠀⠀⠀⠀⠀⣿⣿⣿⣿⣿⣿⣿⣿⣿⣿⣿⣿⣿⣿⡇</a:t>
            </a:r>
            <a:br/>
            <a:r>
              <a:t>⣿⣿⣿⣿⣿⣿⣿⣿⣿⣿⣿⣿⣿⣿⣿⣿⣿⣿⣿⣿⣿⣿⡇⠀⠀⠀⠀⠀⠀⠀⠀⠀⠀⠀⠀⣰⣿⣿⠀⠀⠀⠀⣿⣿⣿⣿⣿⣿⣿⡆⠀⠀⠀⠀⠀⠀⠀⠀⠀⠀⠀⠀⠀⠀⠀⠀⠀⠀⠀⠀⠀⠀⠀⠀⠀⢰⣿⣿⣿⣿⣿⣿⣿⣿⣿⣿⣿⣿⣿⣿⡇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⣿⣿⣿⣿⣿⣿⣿⣿⣿⣿⣿⣿⣿⣿⣿⣿⣿⣿⣿⡟⠋⠉⠙⠁⠀⠀⠀⠞⠀⠀⠀⠈⢿⣿⣿⣿⣿⣿⣿⣿⣿⣿⣿⣿⣿⣿⣿⣿⣿⣿⣿⣿⣿⣿⣿⣿⣿⣿⣿⣿⣿⣿⣿⣿⣿⣿⣿⣿⣿⣿⣿⣿⣿⣿⣿⣿⣿⣿⣿⣿⣿⣿⣿⣿⣿⣿⣿⣿⣿⣿⡇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⣿⣿⣿⣿⣿⣿⣿⣿⣿⣿⣿⣿⣿⣿⣿⣿⣿⣿⣿⣦⡄⠀⠀⠀⠀⠀⠀⠀⠀⠀⠀⠀⠈⠿⣿⣿⣿⣿⣿⣿⣿⣿⣿⣿⣿⣿⣿⣿⣿⣿⣿⣿⣿⣿⣿⣿⣿⣿⣿⣿⣿⣿⣿⣿⣿⣿⣿⣿⣿⣿⣿⣿⣿⣿⣿⣿⣿⣿⣿⣿⣿⣿⣿⣿⣿⣿⣿⣿⣿⣿⡇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⣿⣿⣿⣿⣿⣿⣿⣿⣿⣿⣿⣿⣿⣿⣿⣿⣿⣿⣿⣿⠃⠀⠀⠀⠀⠀⠀⠀⠀⠀⠀⠀⠀⠸⢿⣿⣿⣿⣿⣿⣿⣿⣿⣿⣿⣿⣿⣿⣿⣿⣿⣿⣿⣿⣿⣿⣿⣿⣿⣿⣿⣿⣿⣿⣿⣿⣿⣿⣿⣿⣿⣿⣿⣿⣿⣿⣿⣿⣿⣿⣿⣿⣿⣿⣿⣿⣿⣿⣿⣿⡇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⣿⣿⣿⣿⣿⣿⣿⣿⣿⣿⣿⣿⣿⣿⣿⣿⣿⣿⣿⣿⠀⠀⠀⠀⠀⠀⠀⠀⠀⠀⠀⠀⠀⠀⠀⠉⠉⠉⠙⠛⠛⠛⢿⣿⣿⣿⣿⣿⣿⣿⣿⣿⣿⣿⣿⣿⣿⣿⣿⣿⣿⣿⣿⣿⣿⣿⣿⣿⣿⣿⣿⣿⣿⣿⣿⣿⣿⣿⣿⣿⣿⣿⣿⣿⣿⣿⣿⣿⣿⣿⡇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⣿⣿⣿⣿⣿⣿⣿⣿⣿⣿⣿⣿⣿⣿⣿⣿⣿⣿⣿⣿⠀⠀⠀⠀⠀⠀⠀⠀⠀⠀⠀⠀⠀⠀⢰⣶⣤⣤⣤⣀⣀⣤⣿⣿⣿⣿⣿⣿⣿⣿⣿⣿⣿⣿⣿⣿⣿⣿⡿⠿⠿⠿⣿⣿⣿⣿⣿⣿⣿⣿⣿⣿⣿⣿⣿⣿⣿⣿⣿⣿⣿⣿⣿⣿⣿⣿⣿⣿⣿⣿⡇</a:t>
            </a:r>
            <a:br/>
            <a:r>
              <a:t>⣿⣿⣿⣿⣿⣿⣿⣿⣿⣿⣿⣿⣿⣿⣿⣿⣿⣿⣿⣿⠀⠀⠀⠀⠀⠀⠀⠀⠀⠀⠀⠀⠀⠀⠈⠉⠉⠉⠉⠉⠉⠉⢻⣿⣿⣿⣿⣿⣿⣿⣿⡿⠟⠋⠀⠀⠀⠀⠀⠀⠀⠀⠀⠀⠈⠉⠛⢿⣿⣿⣿⣿⣿⣿⣿⣿⣿⣿⣿⣿⣿⣿⣿⣿⣿⣿⣿⣿⣿⣿⡇</a:t>
            </a:r>
            <a:br/>
            <a:r>
              <a:t>⣿⣿⣿⣿⣿⣿⣿⣿⣿⣿⣿⣿⣿⣿⣿⣿⣿⣿⣿⣿⣆⠀⠀⠀⠀⠀⠀⠀⠀⠀⠀⠀⠀⢠⣤⣀⣀⣀⣀⣀⣀⡀⣹⣿⣿⣿⣿⣿⣿⡿⠋⠀⠀⠀⠀⠀⠀⠀⠀⠀⠀⠀⠀⠀⠀⠀⠀⠀⠈⢻⣿⣿⣿⣿⣿⣿⣿⣿⣿⣿⣿⣿⣿⣿⣿⣿⣿⣿⣿⣿⡇</a:t>
            </a:r>
            <a:br/>
            <a:r>
              <a:t>⣿⣿⣿⣿⣿⣿⣿⣿⣿⣿⣿⣿⣿⣿⣿⣿⣿⣿⣿⣿⡟⠀⠀⠀⠀⠀⠀⠀⠀⠀⠀⠀⠀⠘⣿⣿⣿⣿⣿⠋⠉⠉⠙⢿⣿⣿⣿⣿⠟⠀⠀⠀⠀⠀⠀⠀⠀⠀⠀⠀⠀⠀⠀⠀⠀⠀⠀⠀⠀⠀⠹⣿⣿⣿⣿⣿⣿⣿⣿⣿⣿⣿⣿⣿⣿⣿⣿⣿⣿⣿⡇</a:t>
            </a:r>
            <a:br/>
            <a:r>
              <a:t>⣿⣿⣿⣿⣿⣿⣿⣿⣿⣿⣿⣿⣿⣿⣿⣿⣿⣿⣿⡏⠀⠀⠀⠀⠀⠀⠀⠀⠀⠀⠀⠀⠀⠀⣿⣿⣿⣿⣿⡄⠀⠀⠀⣼⣿⣿⣿⠏⠀⠀⠀⠀⠀⠀⠀⠀⠀⠀⠀⠀⠀⠀⠀⠀⠀⠀⠀⠀⠀⠀⠀⠹⣿⣿⣿⣿⣿⣿⣿⣿⣿⣿⣿⣿⣿⣿⣿⣿⣿⣿⡇</a:t>
            </a:r>
            <a:br/>
            <a:r>
              <a:t>⣿⣿⣿⣿⣿⣿⣿⣿⣿⣿⣿⣿⣿⣿⣿⣿⣿⣿⡿⠁⠀⠀⠀⠀⠀⠀⠀⠀⠀⠀⠀⠀⠀⠀⣾⣿⣿⣿⣿⡇⠀⠀⠀⣿⣿⣿⣣⠆⠀⠀⠀⠀⠀⠀⠀⠀⠀⠀⠀⠀⠀⠀⠀⠀⠀⠀⠀⠀⠀⠀⠀⠀⠹⣿⣿⣿⣿⣿⣿⣿⣿⣿⣿⣿⣿⣿⣿⣿⣿⣿⡇</a:t>
            </a:r>
            <a:br/>
            <a:r>
              <a:t>⣿⣿⣿⣿⣿⣿⣿⣿⣿⣿⣿⣿⣿⣿⣿⣿⣿⣿⣿⣶⣦⣾⣇⠀⠀⠀⠀⠀⠀⠀⠀⠀⣾⣷⣿⣿⣿⣿⣿⡇⠀⠀⢸⣿⣿⣿⣿⡄⠀⠀⠀⠀⠀⠀⠀⠀⠀⠀⠀⠀⠀⠀⠀⠀⠀⠀⠀⠀⠀⠀⠀⠀⠀⢿⣿⣿⣿⣿⣿⣿⣿⣿⣿⣿⣿⣿⣿⣿⣿⣿⡇</a:t>
            </a:r>
            <a:br/>
            <a:r>
              <a:t>⣿⣿⣿⣿⣿⣿⣿⣿⣿⣿⣿⣿⣿⣿⣿⣿⣿⣿⣿⣿⣿⣿⣿⡀⠀⠀⠀⠀⠀⠀⠀⠀⣿⣿⣿⣿⣿⣿⣿⡇⠀⠀⢸⣿⣿⣿⣿⣧⡀⠀⠀⠀⠀⠀⠀⠀⠀⠀⠀⠀⠀⠀⠀⠀⠀⠀⠀⠀⠀⠀⠀⠀⠀⠸⣿⣿⣿⣿⣿⣿⣿⣿⣿⣿⣿⣿⣿⣿⣿⣿⡇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⣿⣿⣿⣿⣿⣿⣿⣿⣿⣿⣿⣿⣿⣿⣿⣿⣿⣿⣿⣿⣿⣿⣿⠃⠀⠀⠀⠀⠀⠀⠀⠀⢿⣿⣿⣿⣿⣿⣿⡇⠀⠀⢸⣿⣿⣿⣿⣿⣿⠞⠀⠀⠀⠀⠀⠀⠀⠀⠀⠀⠀⠀⠀⠀⠀⠀⠀⠀⠀⠀⠀⠀⠀⠀⣿⣿⣿⣿⣿⣿⣿⣿⣿⣿⣿⣿⣿⣿⣿⣿⡇</a:t>
            </a:r>
            <a:br/>
            <a:r>
              <a:t>⣿⣿⣿⣿⣿⣿⣿⣿⣿⣿⣿⣿⣿⣿⣿⣿⣿⣿⣿⣿⣿⣿⠏⠀⠀⠀⠀⠀⠀⠀⠀⠀⠈⠻⣿⣿⣿⣿⣿⡇⠀⠀⢸⣿⣿⣿⣿⣿⣧⡀⠀⠀⠀⠀⠀⠀⠀⠀⠀⠀⠀⠀⠀⠀⠀⠀⠀⠀⠀⠀⠀⠀⠀⠀⣿⣿⣿⣿⣿⣿⣿⣿⣿⣿⣿⣿⣿⣿⣿⣿⡇</a:t>
            </a:r>
            <a:br/>
            <a:r>
              <a:t>⣿⣿⣿⣿⣿⣿⣿⣿⣿⣿⣿⣿⣿⣿⣿⣿⣿⣿⣿⣿⡿⠃⠀⠀⠀⠀⠀⠀⠀⠀⠀⠀⠀⠀⠈⢿⣿⣿⣿⡇⠀⠀⢸⣿⣿⣿⣿⣿⣿⣇⠀⠀⠀⠀⠀⠀⠀⠀⠀⠀⠀⠀⠀⠀⠀⠀⠀⠀⠀⠀⠀⠀⠀⠀⣿⣿⣿⣿⣿⣿⣿⣿⣿⣿⣿⣿⣿⣿⣿⣿⡇</a:t>
            </a:r>
            <a:br/>
            <a:r>
              <a:t>⣿⣿⣿⣿⣿⣿⣿⣿⣿⣿⣿⣿⣿⣿⣿⣿⣿⣿⡿⠋⠀⠀⠀⠀⠀⠀⠀⠀⠀⠀⠀⠀⠀⠀⠀⠀⠉⠻⣿⠇⠀⠀⢸⣿⣿⣿⣿⣿⣿⣿⣆⠀⠀⠀⠀⠀⠀⠀⠀⠀⠀⠀⠀⠀⠀⠀⠀⠀⠀⠀⠀⠀⠀⠀⣿⣿⣿⣿⣿⣿⣿⣿⣿⣿⣿⣿⣿⣿⣿⣿⡇</a:t>
            </a:r>
            <a:br/>
            <a:r>
              <a:t>⣿⣿⣿⣿⣿⣿⣿⣿⣿⣿⣿⣿⣿⣿⣿⣿⣿⠟⠁⠀⠀⠀⠀⠀⠀⠀⠀⠀⠀⠀⠀⠀⠀⠀⠀⠀⠀⠀⠈⠀⠀⠀⢸⣿⣿⣿⣿⣿⣿⣿⣿⣦⡄⠀⠀⠀⠀⠀⠀⠀⠀⠀⠀⠀⠀⠀⠀⠀⠀⠀⠀⠀⠀⠀⣿⣿⣿⣿⣿⣿⣿⣿⣿⣿⣿⣿⣿⣿⣿⣿⡇</a:t>
            </a:r>
            <a:br/>
            <a:r>
              <a:t>⣿⣿⣿⣿⣿⣿⣿⣿⣿⣿⣿⣿⣿⣿⡿⠋⠁⠀⠀⠀⠀⠀⠀⠀⠀⠀⠀⠀⠀⠀⠀⠀⠀⠀⠀⠀⠀⠀⠀⠀⠀⠀⠘⠿⣿⣿⣿⣿⣿⣿⣿⣦⠀⠀⠀⠃⠀⠀⠀⠀⠀⠀⠀⠀⠀⠀⠀⠀⠀⠀⠀⠀⠀⢸⣿⣿⣿⣿⣿⣿⣿⣿⣿⣿⣿⣿⣿⣿⣿⣿⡇</a:t>
            </a:r>
            <a:br/>
            <a:r>
              <a:t>⣿⣿⣿⣿⣿⣿⣿⣿⣿⣿⣿⡿⠟⠉⠀⠀⠀⠀⠀⠀⠀⠀⠀⠀⠀⠀⠀⠀⠀⠀⠀⠀⠀⠀⠀⠀⠀⠀⠀⠀⠀⠀⠀⠀⠀⠈⠉⠛⠻⠿⣿⡿⠀⠀⠀⠀⠀⠀⠀⠀⠀⠀⠀⠀⠀⠀⠀⠀⠀⠀⠀⠀⠀⢸⣿⣿⣿⣿⣿⣿⣿⣿⣿⣿⣿⣿⣿⣿⣿⣿⡇</a:t>
            </a:r>
            <a:br/>
            <a:r>
              <a:t>⣿⣿⣿⣿⣿⣿⠿⠿⠛⠛⠉⠀⠀⠀⠀⠀⠀⠀⠀⠀⠀⠀⠀⠀⠀⠀⠀⠀⠀⠀⠀⠀⠀⠀⠀⠀⠀⠀⠀⠀⠀⠀⠀⠀⠀⠀⠀⠀⠀⠀⠀⠁⠀⠀⠀⠀⠀⠀⠀⠀⠀⠀⠀⠀⠀⠀⠀⠀⠀⠀⠀⠀⠀⢸⣿⣿⣿⣿⣿⣿⣿⣿⣿⣿⣿⣿⣿⣿⣿⣿⡇</a:t>
            </a:r>
            <a:br/>
            <a:r>
              <a:t>⡿⠛⠉⠁⠀⠀⠀⠀⠀⠀⠀⠀⠀⠀⠀⠀⠀⠀⠀⠀⠀⠀⠀⠀⠀⠀⠀⠀⠀⠀⠀⠀⠀⠀⠀⠀⠀⠀⠀⠀⠀⠀⠀⠀⠀⠀⠀⠀⠀⠀⠀⠀⠀⠀⠀⠀⠀⠀⠀⠀⠀⠀⠀⠀⠀⠀⠀⠀⠀⠀⠀⠀⠀⢸⣿⣿⣿⣿⣿⣿⣿⣿⣿⣿⣿⣿⣿⣿⣿⣿⡇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⡀⠀⠀⠀⠀⠀⠀⠀⠀⠀⠀⠀⠀⠀⠀⠀⠀⠀⠀⠀⠀⠀⠀⠀⠀⠀⠀⠀⠀⠀⠀⠀⠀⠀⠀⠀⠀⠀⠀⠀⠀⠀⠀⠀⠀⠀⠀⠀⠀⠀⠀⠀⠀⠀⠀⠀⠀⠀⠀⠀⠀⠀⠀⠀⠀⠀⠀⠀⠀⠀⠀⠀⠀⢿⣿⣿⣿⣿⣿⣿⣿⣿⣿⣿⣿⣿⣿⣿⣿⣿⡇</a:t>
            </a:r>
            <a:br/>
            <a:r>
              <a:t>⣿⣿⣶⣤⣤⣤⣀⣀⠀⠀⠀⠀⠀⠀⠀⠀⠀⠀⠀⠀⠀⠀⠀⠀⠀⠀⠀⠀⠀⠀⠀⠀⠀⠀⠀⠀⠀⠀⠀⠀⠀⠀⠀⠀⠀⠀⠀⠀⠀⠀⠀⠀⠀⠀⠀⠀⠀⠀⠀⠀⠀⠀⠀⠀⠀⠀⠀⠀⠀⠀⠀⠀⠀⢸⣿⣿⣿⣿⣿⣿⣿⣿⣿⣿⣿⣿⣿⣿⣿⣿⡇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⣿⣿⣿⣿⣿⣿⣿⣿⣿⣿⣶⣶⣤⣤⣀⠀⠀⠀⠀⠀⠀⠀⠀⠀⠀⠀⠀⠀⠀⠀⠀⠀⠀⠀⠀⠀⠀⠀⠀⠀⠀⠀⠀⠀⠀⠀⠀⠀⠀⠀⠀⠀⠀⠀⠀⠀⠀⠀⠀⠀⠀⠀⠀⠀⠀⠀⠀⠀⠀⠀⠀⠀⠀⠸⣿⣿⣿⣿⣿⣿⣿⣿⣿⣿⣿⣿⣿⣿⣿⣿⡇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⣿⣿⣿⣿⣿⣿⣿⣿⣿⣿⣿⣿⣿⣿⣿⣿⣶⣤⣀⠀⠀⠀⠀⠀⠀⠀⠀⠀⠀⠀⠀⠀⠀⠀⠀⠀⠀⠀⠀⠀⠀⣾⣷⣶⣾⠀⠀⠀⠀⠀⠀⠀⠀⠀⠀⠀⠀⠀⠀⠀⠀⠀⠀⠀⠀⠀⠀⠀⠀⠀⠀⠀⠀⠀⣿⣿⣿⣿⣿⣿⣿⣿⣿⣿⣿⣿⣿⣿⣿⣿⡇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⣿⣿⣿⣿⣿⣿⣿⣿⣿⣿⣿⣿⣿⣿⣿⣿⣿⣿⣿⣷⣦⣄⣤⣀⣀⡀⠀⠀⠀⠀⠀⠀⠀⠀⠀⠀⠀⠀⠀⠀⢠⣿⣿⣿⣿⣆⠀⠀⠀⠀⠀⠀⠀⠀⠀⠀⠀⠀⠀⠀⠀⠀⠀⠀⠀⠀⠀⠀⠀⠀⠀⠀⠀⠀⣿⣿⣿⣿⣿⣿⣿⣿⣿⣿⣿⣿⣿⣿⣿⣿⡇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⣿⣿⣿⣿⣿⣿⣿⣿⣿⣿⣿⣿⣿⣿⣿⣿⣿⣿⣿⣿⣿⣿⣿⣿⣿⣿⠀⠀⠀⠀⠀⠀⠀⠀⠀⠀⠀⠀⠀⠀⢸⣿⣿⣿⣿⣿⣧⡀⠀⠀⠀⠀⠀⠀⠀⠀⠀⠀⠀⠀⠀⠀⠀⠀⠀⠀⠀⠀⠀⠀⠀⠀⠀⠀⢹⣿⣿⣿⣿⣿⣿⣿⣿⣿⣿⣿⣿⣿⣿⣿⡇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⣿⣿⣿⣿⣿⣿⣿⣿⣿⣿⣿⣿⣿⣿⣿⣿⣿⣿⣿⣿⣿⣿⣿⣿⡿⠟⠀⠀⠀⠀⠀⠀⠀⠀⠀⠀⢀⠀⠀⠀⢸⣿⣿⣿⣿⣿⣿⡇⠀⠀⠀⠀⠀⠀⠀⠀⠀⠀⠀⠀⠀⠀⠀⠀⠀⠀⠀⠀⠀⠀⠀⠀⠀⠀⢸⣿⣿⣿⣿⣿⣿⣿⣿⣿⣿⣿⣿⣿⣿⣿⡇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⣿⣿⣿⣿⣿⣿⣿⣿⣿⣿⣿⣿⣿⣿⣿⣿⣿⣿⣿⣿⣿⣿⣿⣿⠁⠀⠀⠀⠀⠀⠀⠀⠀⠀⠀⣠⡿⠀⠀⠀⢸⣿⣿⣿⣿⣿⣿⣷⠀⠀⠀⠀⠀⠀⠀⠀⠀⠀⠀⠀⠀⠀⠀⠀⠀⠀⠀⠀⠀⠀⠀⠀⠀⠀⢸⣿⣿⣿⣿⣿⣿⣿⣿⣿⣿⣿⣿⣿⣿⣿⡇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⣿⣿⣿⣿⣿⣿⣿⣿⣿⣿⣿⣿⣿⣿⣿⣿⣿⣿⣿⣿⣿⣿⣿⣿⡆⠀⠀⠀⠀⠀⠀⠀⠀⢀⣴⣿⡇⠀⠀⠀⢸⣿⣿⣿⣿⣿⣿⣿⠀⠀⠀⠀⠀⠀⠀⠀⠀⠀⠀⠀⠀⠀⠀⠀⠀⠀⠀⠀⠀⠀⠀⠀⠀⠀⣼⣿⣿⣿⣿⣿⣿⣿⣿⣿⣿⣿⣿⣿⣿⣿⡇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⣿⣿⣿⣿⣿⣿⣿⣿⣿⣿⣿⣿⣿⣿⣿⣿⣿⣿⣿⠟⠁⠀⠉⠀⠀⠀⠀⠀⢰⡆⠀⠀⠀⣿⣿⣿⣿⣿⣿⣿⣿⣿⣿⣿⣿⣿⣿⣿⣿⣿⣿⣿⣿⣿⣿⣿⣿⣿⣿⣿⣿⣿⣿⣿⣿⣿⣿⣿⣿⣿⣿⣿⣿⣿⣿⣿⣿⣿⣿⣿⣿⣿⣿⣿⣿⣿⣿⣿⣿⣿⡇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⣿⣿⣿⣿⣿⣿⣿⣿⣿⣿⣿⣿⣿⣿⣿⣿⣿⣿⣿⣷⣶⡆⠀⠀⠀⠀⠀⠀⠀⠀⠀⠀⠀⠘⢿⣿⣿⣿⣿⣿⣿⣿⣿⣿⣿⣿⣿⣿⣿⣿⣿⣿⣿⣿⣿⣿⣿⣿⣿⣿⣿⣿⣿⣿⣿⣿⣿⣿⣿⣿⣿⣿⣿⣿⣿⣿⣿⣿⣿⣿⣿⣿⣿⣿⣿⣿⣿⣿⣿⣿⡇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⣿⣿⣿⣿⣿⣿⣿⣿⣿⣿⣿⣿⣿⣿⣿⣿⣿⣿⣿⣿⣿⠀⠀⠀⠀⠀⠀⠀⠀⠀⠀⠀⠀⠀⠀⠘⠿⠿⠿⢿⣿⣿⣿⣿⣿⣿⣿⣿⣿⣿⣿⣿⣿⣿⣿⣿⣿⣿⣿⣿⣿⣿⣿⣿⣿⣿⣿⣿⣿⣿⣿⣿⣿⣿⣿⣿⣿⣿⣿⣿⣿⣿⣿⣿⣿⣿⣿⣿⣿⣿⡇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⣿⣿⣿⣿⣿⣿⣿⣿⣿⣿⣿⣿⣿⣿⣿⣿⣿⣿⣿⣿⣿⡇⠀⠀⠀⠀⠀⠀⠀⠀⠀⠀⠀⠀⠀⠀⠀⠀⠀⠀⣸⣿⣿⣿⣿⣿⣿⣿⣿⣿⣿⣿⣿⣿⣿⣿⣿⡿⠿⠿⠿⢿⣿⣿⣿⣿⣿⣿⣿⣿⣿⣿⣿⣿⣿⣿⣿⣿⣿⣿⣿⣿⣿⣿⣿⣿⣿⣿⣿⣿⡇</a:t>
            </a:r>
            <a:br/>
            <a:r>
              <a:t>⣿⣿⣿⣿⣿⣿⣿⣿⣿⣿⣿⣿⣿⣿⣿⣿⣿⣿⣿⣿⣿⣧⠀⠀⠀⠀⠀⠀⠀⠀⠀⠀⠀⠀⠀⠿⠿⠿⠿⠿⠿⠿⣿⣿⣿⣿⣿⣿⣿⣿⡿⠟⠋⠀⠀⠀⠀⠀⠀⠀⠀⠀⠀⠀⠉⠛⠿⣿⣿⣿⣿⣿⣿⣿⣿⣿⣿⣿⣿⣿⣿⣿⣿⣿⣿⣿⣿⣿⣿⣿⡇</a:t>
            </a:r>
            <a:br/>
            <a:r>
              <a:t>⣿⣿⣿⣿⣿⣿⣿⣿⣿⣿⣿⣿⣿⣿⣿⣿⣿⣿⣿⣿⣿⣿⠃⠀⠀⠀⠀⠀⠀⠀⠀⠀⠀⠀⠀⠀⠀⠀⠀⠀⠀⠀⣿⣿⣿⣿⣿⣿⡿⠋⠀⠀⠀⠀⠀⠀⠀⠀⠀⠀⠀⠀⠀⠀⠀⠀⠀⠈⠻⣿⣿⣿⣿⣿⣿⣿⣿⣿⣿⣿⣿⣿⣿⣿⣿⣿⣿⣿⣿⣿⡇</a:t>
            </a:r>
            <a:br/>
            <a:r>
              <a:t>⣿⣿⣿⣿⣿⣿⣿⣿⣿⣿⣿⣿⣿⣿⣿⣿⣿⣿⣿⣿⣿⡿⠀⠀⠀⠀⠀⠀⠀⠀⠀⠀⠀⠀⠀⢸⣾⣶⠆⠀⠀⠙⢿⣿⣿⣿⣿⡟⠁⠀⠀⠀⠀⠀⠀⠀⠀⠀⠀⠀⠀⠀⠀⠀⠀⠀⠀⠀⠀⠹⣿⣿⣿⣿⣿⣿⣿⣿⣿⣿⣿⣿⣿⣿⣿⣿⣿⣿⣿⣿⡇</a:t>
            </a:r>
            <a:br/>
            <a:r>
              <a:t>⣿⣿⣿⣿⣿⣿⣿⣿⣿⣿⣿⣿⣿⣿⣿⣿⣿⣿⣿⣿⣏⠀⠀⢀⠀⠀⠀⠀⠀⠀⠀⠀⠀⠀⠀⠀⢿⣿⡄⠀⠀⠀⢸⣿⣿⣿⠟⠀⠀⠀⠀⠀⠀⠀⠀⠀⠀⠀⠀⠀⠀⠀⠀⠀⠀⠀⠀⠀⠀⠀⠙⣿⣿⣿⣿⣿⣿⣿⣿⣿⣿⣿⣿⣿⣿⣿⣿⣿⣿⣿⡇</a:t>
            </a:r>
            <a:br/>
            <a:r>
              <a:t>⣿⣿⣿⣿⣿⣿⣿⣿⣿⣿⣿⣿⣿⣿⣿⣿⣿⣿⣿⣟⠁⠀⢠⣾⠀⠀⠀⠀⠀⠀⠀⠀⠀⠀⠀⠀⠘⣿⡇⠀⠀⠀⣿⣿⣿⣋⡄⠀⠀⠀⠀⠀⠀⠀⠀⠀⠀⠀⠀⠀⠀⠀⠀⠀⠀⠀⠀⠀⠀⠀⠀⠸⣿⣿⣿⣿⣿⣿⣿⣿⣿⣿⣿⣿⣿⣿⣿⣿⣿⣿⡇</a:t>
            </a:r>
            <a:br/>
            <a:r>
              <a:t>⣿⣿⣿⣿⣿⣿⣿⣿⣿⣿⣿⣿⣿⣿⣿⣿⣿⣿⣿⣿⣿⣿⣿⣿⡇⠀⠀⠀⠀⠀⠀⠀⠀⢀⣶⣷⣶⣿⡇⠀⠀⠀⣿⣿⣿⣿⡄⠀⠀⠀⠀⠀⠀⠀⠀⠀⠀⠀⠀⠀⠀⠀⠀⠀⠀⠀⠀⠀⠀⠀⠀⠀⢻⣿⣿⣿⣿⣿⣿⣿⣿⣿⣿⣿⣿⣿⣿⣿⣿⣿⡇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⣿⣿⣿⣿⣿⣿⣿⣿⣿⣿⣿⣿⣿⣿⣿⣿⣿⣿⣿⣿⣿⣿⣿⣿⣿⡀⠀⠀⠀⠀⠀⠀⠀⢸⣿⣿⣿⣿⡇⠀⠀⠀⣿⣿⣿⣿⣷⢀⠀⠀⠀⠀⠀⠀⠀⠀⠀⠀⠀⠀⠀⠀⠀⠀⠀⠀⠀⠀⠀⠀⠀⠀⠘⣿⣿⣿⣿⣿⣿⣿⣿⣿⣿⣿⣿⣿⣿⣿⣿⣿⡇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⣿⣿⣿⣿⣿⣿⣿⣿⣿⣿⣿⣿⣿⣿⣿⣿⣿⣿⣿⣿⣿⣿⣿⣿⣿⠇⠀⠀⠀⠀⠀⠀⠀⠘⣿⣿⣿⣿⡇⠀⠀⢸⣿⣿⣿⣿⣿⣿⠾⠀⠀⠀⠀⠀⠀⠀⠀⠀⠀⠀⠀⠀⠀⠀⠀⠀⠀⠀⠀⠀⠀⠀⠀⣿⣿⣿⣿⣿⣿⣿⣿⣿⣿⣿⣿⣿⣿⣿⣿⣿⡇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⣿⣿⣿⣿⣿⣿⣿⣿⣿⣿⣿⣿⣿⣿⣿⣿⣿⣿⣿⣿⣿⣿⣿⣿⡟⠀⠀⠀⠀⠀⠀⠀⠀⠀⠹⣿⣿⣿⡇⠀⠀⢸⣿⣿⣿⣿⣿⣧⡀⠀⠀⠀⠀⠀⠀⠀⠀⠀⠀⠀⠀⠀⠀⠀⠀⠀⠀⠀⠀⠀⠀⠀⠀⢻⣿⣿⣿⣿⣿⣿⣿⣿⣿⣿⣿⣿⣿⣿⣿⣿⡇</a:t>
            </a:r>
            <a:br/>
            <a:r>
              <a:t>⣿⣿⣿⣿⣿⣿⣿⣿⣿⣿⣿⣿⣿⣿⣿⣿⣿⣿⣿⣿⣿⣿⡿⠋⠀⠀⠀⠀⠀⠀⠀⠀⠀⠀⠀⠈⠻⣿⡇⠀⠀⢸⣿⣿⣿⣿⣿⣿⣯⠀⠀⠀⠀⠀⠀⠀⠀⠀⠀⠀⠀⠀⠀⠀⠀⠀⠀⠀⠀⠀⠀⠀⠀⢸⣿⣿⣿⣿⣿⣿⣿⣿⣿⣿⣿⣿⣿⣿⣿⣿⡇</a:t>
            </a:r>
            <a:br/>
            <a:r>
              <a:t>⣿⣿⣿⣿⣿⣿⣿⣿⣿⣿⣿⣿⣿⣿⣿⣿⣿⣿⣿⣿⣿⠏⠀⠀⠀⠀⠀⠀⠀⠀⠀⠀⠀⠀⠀⠀⠀⠘⠃⠀⠀⢸⣿⣿⣿⣿⣿⣿⣿⣧⠀⠀⠀⠀⠀⠀⠀⠀⠀⠀⠀⠀⠀⠀⠀⠀⠀⠀⠀⠀⠀⠀⠀⣼⣿⣿⣿⣿⣿⣿⣿⣿⣿⣿⣿⣿⣿⣿⣿⣿⡇</a:t>
            </a:r>
            <a:br/>
            <a:r>
              <a:t>⣿⣿⣿⣿⣿⣿⣿⣿⣿⣿⣿⣿⣿⣿⣿⣿⣿⣿⣿⡿⠁⠀⠀⠀⠀⠀⠀⠀⠀⠀⠀⠀⠀⠀⠀⠀⠀⠀⠀⠀⠀⢸⣿⣿⣿⣿⣿⣿⣿⣿⣦⡄⠀⠀⠀⠀⠀⠀⠀⠀⠀⠀⠀⠀⠀⠀⠀⠀⠀⠀⠀⠀⠀⣿⣿⣿⣿⣿⣿⣿⣿⣿⣿⣿⣿⣿⣿⣿⣿⣿⡇</a:t>
            </a:r>
            <a:br/>
            <a:r>
              <a:t>⣿⣿⣿⣿⣿⣿⣿⣿⣿⣿⣿⣿⣿⣿⣿⣿⣿⡿⠋⠀⠀⠀⠀⠀⠀⠀⠀⠀⠀⠀⠀⠀⠀⠀⠀⠀⠀⠀⠀⠀⠀⠀⠙⠿⢿⣿⣿⣿⣿⣿⣶⡄⠀⠀⠀⠀⠀⠀⠀⠀⠀⠀⠀⠀⠀⠀⠀⠀⠀⠀⠀⠀⠀⣿⣿⣿⣿⣿⣿⣿⣿⣿⣿⣿⣿⣿⣿⣿⣿⣿⡇</a:t>
            </a:r>
            <a:br/>
            <a:r>
              <a:t>⣿⣿⣿⣿⣿⣿⣿⣿⣿⣿⣿⣿⣿⣿⣿⠟⠋⠀⠀⠀⠀⠀⠀⠀⠀⠀⠀⠀⠀⠀⠀⠀⠀⠀⠀⠀⠀⠀⠀⠀⠀⠀⠀⠀⠀⠀⠈⠙⠛⠿⣿⠀⠀⠀⠀⠀⠀⠀⠀⠀⠀⠀⠀⠀⠀⠀⠀⠀⠀⠀⠀⠀⢸⣿⣿⣿⣿⣿⣿⣿⣿⣿⣿⣿⣿⣿⣿⣿⣿⣿⡇</a:t>
            </a:r>
            <a:br/>
            <a:r>
              <a:t>⣿⣿⣿⣿⣿⣿⣿⣿⣿⣿⣿⡿⠿⠛⠁⠀⠀⠀⠀⠀⠀⠀⠀⠀⠀⠀⠀⠀⠀⠀⠀⠀⠀⠀⠀⠀⠀⠀⠀⠀⠀⠀⠀⠀⠀⠀⠀⠀⠀⠀⠀⠀⠀⠀⠀⠀⠀⠀⠀⠀⠀⠀⠀⠀⠀⠀⠀⠀⠀⠀⠀⠀⢸⣿⣿⣿⣿⣿⣿⣿⣿⣿⣿⣿⣿⣿⣿⣿⣿⣿⡇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⣿⣿⣿⣿⣿⣿⣿⡿⠟⠋⠁⠀⠀⠀⠀⠀⠀⠀⠀⠀⠀⠀⠀⠀⠀⠀⠀⠀⠀⠀⠀⠀⠀⠀⠀⠀⠀⠀⠀⠀⠀⠀⠀⠀⠀⠀⠀⠀⠀⠀⠀⠀⠀⠀⠀⠀⠀⠀⠀⠀⠀⠀⠀⠀⠀⠀⠀⠀⠀⠀⠀⠀⢸⣿⣿⣿⣿⣿⣿⣿⣿⣿⣿⣿⣿⣿⣿⣿⣿⣿⡇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⣿⣿⣿⣿⣿⠟⠉⠀⠀⠀⠀⠀⠀⠀⠀⠀⠀⠀⠀⠀⠀⠀⠀⠀⠀⠀⠀⠀⠀⠀⠀⠀⠀⠀⠀⠀⠀⠀⠀⠀⠀⠀⠀⠀⠀⠀⠀⠀⠀⠀⠀⠀⠀⠀⠀⠀⠀⠀⠀⠀⠀⠀⠀⠀⠀⠀⠀⠀⠀⠀⠀⠀⢸⣿⣿⣿⣿⣿⣿⣿⣿⣿⣿⣿⣿⣿⣿⣿⣿⣿⡇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⣿⡿⠛⠋⠀⠀⠀⠀⠀⠀⠀⠀⠀⠀⠀⠀⠀⠀⠀⠀⠀⠀⠀⠀⠀⠀⠀⠀⠀⠀⠀⠀⠀⠀⠀⠀⠀⠀⠀⠀⠀⠀⠀⠀⠀⠀⠀⠀⠀⠀⠀⠀⠀⠀⠀⠀⠀⠀⠀⠀⠀⠀⠀⠀⠀⠀⠀⠀⠀⠀⠀⠀⢸⣿⣿⣿⣿⣿⣿⣿⣿⣿⣿⣿⣿⣿⣿⣿⣿⣿⡇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⡿⠀⠀⠀⠀⠀⠀⠀⠀⠀⠀⠀⠀⠀⠀⠀⠀⠀⠀⠀⠀⠀⠀⠀⠀⠀⠀⠀⠀⠀⠀⠀⠀⠀⠀⠀⠀⠀⠀⠀⠀⠀⠀⠀⠀⠀⠀⠀⠀⠀⠀⠀⠀⠀⠀⠀⠀⠀⠀⠀⠀⠀⠀⠀⠀⠀⠀⠀⠀⠀⠀⠀⣼⣿⣿⣿⣿⣿⣿⣿⣿⣿⣿⣿⣿⣿⣿⣿⣿⣿⡇</a:t>
            </a:r>
            <a:br/>
            <a:r>
              <a:t>⣿⡀⠀⠀⠀⠀⠀⠀⠀⠀⠀⠀⠀⠀⠀⠀⠀⠀⠀⠀⠀⠀⠀⠀⠀⠀⠀⠀⠀⠀⠀⠀⠀⠀⠀⠀⠀⠀⠀⠀⠀⠀⠀⠀⠀⠀⠀⠀⠀⠀⠀⠀⠀⠀⠀⠀⠀⠀⠀⠀⠀⠀⠀⠀⠀⠀⠀⠀⠀⠀⠀⠀⢸⣿⣿⣿⣿⣿⣿⣿⣿⣿⣿⣿⣿⣿⣿⣿⣿⣿⡇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⣿⣿⣶⣄⠀⠀⠀⠀⠀⠀⠀⠀⠀⠀⠀⠀⠀⠀⠀⠀⠀⠀⠀⠀⠀⠀⠀⠀⠀⠀⠀⠀⠀⠀⠀⠀⠀⠀⠀⠀⠀⠀⠀⠀⠀⠀⠀⠀⠀⠀⠀⠀⠀⠀⠀⠀⠀⠀⠀⠀⠀⠀⠀⠀⠀⠀⠀⠀⠀⠀⠀⠀⠸⣿⣿⣿⣿⣿⣿⣿⣿⣿⣿⣿⣿⣿⣿⣿⣿⣿⡇</a:t>
            </a:r>
            <a:br/>
            <a:r>
              <a:t>⣿⣿⣿⣿⣿⣶⣦⣄⣀⠀⠀⠀⠀⠀⠀⠀⠀⠀⠀⠀⠀⠀⠀⠀⠀⠀⠀⠀⠀⠀⠀⠀⠀⠀⠀⠀⠀⠀⠀⠀⠀⠀⠀⠀⠀⠀⠀⠀⠀⠀⠀⠀⠀⠀⠀⠀⠀⠀⠀⠀⠀⠀⠀⠀⠀⠀⠀⠀⠀⠀⠀⠀⠀⣿⣿⣿⣿⣿⣿⣿⣿⣿⣿⣿⣿⣿⣿⣿⣿⣿⡇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⣿⣿⣿⣿⣿⣿⣿⣿⣿⣿⣷⣦⣤⣤⣀⣀⣀⣀⣀⡀⠀⠀⠀⠀⠀⠀⠀⠀⠀⠀⠀⠀⠀⠀⠀⠀⠀⠀⠀⠀⠀⠀⠀⠀⠀⠀⠀⠀⠀⠀⠀⠀⠀⠀⠀⠀⠀⠀⠀⠀⠀⠀⠀⠀⠀⠀⠀⠀⠀⠀⠀⠀⠀⢿⣿⣿⣿⣿⣿⣿⣿⣿⣿⣿⣿⣿⣿⣿⣿⣿⡇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⣿⣿⣿⣿⣿⣿⣿⣿⣿⣿⣿⣿⣿⣿⣿⣿⣿⣿⣿⣿⣿⣿⣿⣿⣿⣿⣿⠄⠀⠀⠀⠀⠀⠀⠀⠀⠀⠀⠀⠀⠀⠀⣀⣀⣀⠀⠀⠀⠀⠀⠀⠀⠀⠀⠀⠀⠀⠀⠀⠀⠀⠀⠀⠀⠀⠀⠀⠀⠀⠀⠀⠀⠀⢸⣿⣿⣿⣿⣿⣿⣿⣿⣿⣿⣿⣿⣿⣿⣿⣿⡇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⣿⣿⣿⣿⣿⣿⣿⣿⣿⣿⣿⣿⣿⣿⣿⣿⣿⣿⣿⣿⣿⣿⣿⣿⣿⣿⣿⠀⠀⠀⠀⠀⠀⠀⠀⠀⠀⠀⠀⢀⣿⣿⣿⣿⣿⣷⡄⠀⠀⠀⠀⠀⠀⠀⠀⠀⠀⠀⠀⠀⠀⠀⠀⠀⠀⠀⠀⠀⠀⠀⠀⠀⠀⢸⣿⣿⣿⣿⣿⣿⣿⣿⣿⣿⣿⣿⣿⣿⣿⣿⡇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⣿⣿⣿⣿⣿⣿⣿⣿⣿⣿⣿⣿⣿⣿⣿⣿⣿⣿⣿⣿⣿⣿⣿⣿⣿⡿⠟⠀⠀⠀⠀⠀⠀⠀⠀⢀⡄⠀⠀⢸⣿⣿⣿⣿⣿⣿⣷⠀⠀⠀⠀⠀⠀⠀⠀⠀⠀⠀⠀⠀⠀⠀⠀⠀⠀⠀⠀⠀⠀⠀⠀⠀⠀⢸⣿⣿⣿⣿⣿⣿⣿⣿⣿⣿⣿⣿⣿⣿⣿⣿⡇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⣿⣿⣿⣿⣿⣿⣿⣿⣿⣿⣿⣿⣿⣿⣿⣿⣿⣿⣿⣿⣿⣿⣿⣿⣿⠀⠀⠀⠀⠀⠀⠀⠀⠀⢠⣾⠀⠀⠀⠸⣿⣿⣿⣿⣿⣿⣿⠀⠀⠀⠀⠀⠀⠀⠀⠀⠀⠀⠀⠀⠀⠀⠀⠀⠀⠀⠀⠀⠀⠀⠀⠀⠀⢸⣿⣿⣿⣿⣿⣿⣿⣿⣿⣿⣿⣿⣿⣿⣿⣿⡇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⣿⣿⣿⣿⣿⣿⣿⣿⣿⣿⣿⣿⣿⣿⣿⣿⣿⣿⣿⣿⣿⣿⣿⣿⣿⡀⠀⠀⠀⠀⠀⠀⢀⣴⣿⡏⠀⠀⠀⢀⣿⣿⣿⣿⣿⣿⣿⡀⠀⠀⠀⠀⠀⠀⠀⠀⠀⠀⠀⠀⠀⠀⠀⠀⠀⠀⠀⠀⠀⠀⠀⠀⠀⣸⣿⣿⣿⣿⣿⣿⣿⣿⣿⣿⣿⣿⣿⣿⣿⣿⡇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⣿⣿⣿⣿⣿⣿⣿⣿⣿⣿⣿⣿⣿⣿⣿⣿⣿⣿⣿⣿⡟⠀⠀⠀⠉⠙⢿⣿⠿⠀⠀⠀⠀⠀⢸⣿⣿⣿⣿⣿⣿⣿⣿⣿⣿⣿⣿⣿⣿⣿⣿⣿⣿⣿⣿⣿⣿⣿⣿⣿⣿⣿⣿⣿⣿⣿⣿⣿⣿⣿⣿⣿⣿⣿⣿⣿⣿⣿⣿⣿⣿⣿⣿⣿⣿⣿⣿⣿⣿⣿⡇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⣿⣿⣿⣿⣿⣿⣿⣿⣿⣿⣿⣿⣿⣿⣿⣿⣿⣿⣿⣿⣧⠀⠀⠀⠀⠀⠀⠀⠀⠀⠀⠀⠀⠀⣿⣿⣿⣿⣿⣿⣿⣿⣿⣿⣿⣿⣿⣿⣿⣿⣿⣿⣿⣿⣿⣿⣿⣿⣿⣿⣿⣿⣿⣿⣿⣿⣿⣿⣿⣿⣿⣿⣿⣿⣿⣿⣿⣿⣿⣿⣿⣿⣿⣿⣿⣿⣿⣿⣿⣿⡇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⣿⣿⣿⣿⣿⣿⣿⣿⣿⣿⣿⣿⣿⣿⣿⣿⣿⣿⣿⣿⣿⣿⡷⠂⠀⠀⠀⠀⠀⠀⠀⠀⠀⠀⢿⣿⣿⣿⣿⣿⣿⣿⣿⣿⣿⣿⣿⣿⣿⣿⣿⣿⣿⣿⣿⣿⣿⣿⣿⣿⣿⣿⣿⣿⣿⣿⣿⣿⣿⣿⣿⣿⣿⣿⣿⣿⣿⣿⣿⣿⣿⣿⣿⣿⣿⣿⣿⣿⣿⣿⡇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⣿⣿⣿⣿⣿⣿⣿⣿⣿⣿⣿⣿⣿⣿⣿⣿⣿⣿⣿⣿⣿⣿⠁⠀⠀⠀⠀⠀⠀⠀⠀⠀⠀⠀⢠⣿⣿⣿⣿⣿⣿⣿⣿⣿⣿⣿⣿⣿⣿⣿⣿⣿⣿⣿⣿⣿⣿⣿⣿⣿⣿⣿⣿⣿⣿⣿⣿⣿⣿⣿⣿⣿⣿⣿⣿⣿⣿⣿⣿⣿⣿⣿⣿⣿⣿⣿⣿⣿⣿⣿⡇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⣿⣿⣿⣿⣿⣿⣿⣿⣿⣿⣿⣿⣿⣿⣿⣿⣿⣿⣿⣿⣿⣿⡆⠀⠀⠀⠀⠀⠀⠀⠀⠀⠀⠀⠀⢹⣿⣿⣿⣿⣿⣿⣿⣿⣿⣿⣿⣿⣿⣿⣿⣿⣿⣿⣿⣿⣿⣿⣿⣿⣿⣿⣿⣿⣿⣿⣿⣿⣿⣿⣿⣿⣿⣿⣿⣿⣿⣿⣿⣿⣿⣿⣿⣿⣿⣿⣿⣿⣿⣿⡇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⣿⣿⣿⣿⣿⣿⣿⣿⣿⣿⣿⣿⣿⣿⣿⣿⣿⣿⣿⣿⣿⣿⣿⣄⠀⠀⠀⠀⠀⠀⠀⠀⠀⠀⠀⠸⢿⣿⣿⣿⣿⣿⣿⣿⣿⣿⣿⣿⣿⣿⣿⣿⣿⣿⣿⡿⠿⠿⠿⠿⣿⣿⣿⣿⣿⣿⣿⣿⣿⣿⣿⣿⣿⣿⣿⣿⣿⣿⣿⣿⣿⣿⣿⣿⣿⣿⣿⣿⣿⣿⡇</a:t>
            </a:r>
            <a:br/>
            <a:r>
              <a:t>⣿⣿⣿⣿⣿⣿⣿⣿⣿⣿⣿⣿⣿⣿⣿⣿⣿⣿⣿⣿⣿⣿⣿⣿⡀⠀⠀⠀⠀⠀⠀⠀⠀⠀⠀⣤⣀⠈⠉⠛⠛⠻⣿⣿⣿⣿⣿⣿⡿⠟⠋⠀⠀⠀⠀⠀⠀⠀⠀⠀⠀⠀⠉⠙⠻⣿⣿⣿⣿⣿⣿⣿⣿⣿⣿⣿⣿⣿⣿⣿⣿⣿⣿⣿⣿⣿⣿⣿⣿⣿⡇</a:t>
            </a:r>
            <a:br/>
            <a:r>
              <a:t>⣿⣿⣿⣿⣿⣿⣿⣿⣿⣿⣿⣿⣿⣿⣿⣿⣿⣿⣿⣿⣿⣿⣿⣿⣇⠀⠀⠀⠀⠀⠀⠀⠀⠀⠀⠹⢿⣿⣷⣶⣤⣤⣼⣿⣿⣿⡿⠋⠀⠀⠀⠀⠀⠀⠀⠀⠀⠀⠀⠀⠀⠀⠀⠀⠀⠈⠻⣿⣿⣿⣿⣿⣿⣿⣿⣿⣿⣿⣿⣿⣿⣿⣿⣿⣿⣿⣿⣿⣿⣿⡇</a:t>
            </a:r>
            <a:br/>
            <a:r>
              <a:t>⣿⣿⣿⣿⣿⣿⣿⣿⣿⣿⣿⣿⣿⣿⣿⣿⣿⣿⣿⣿⣿⣿⣿⣿⡿⠆⠀⠀⠀⠀⠀⠀⠀⠀⠀⠀⠀⠉⠉⠉⢻⣿⣿⣿⣿⡟⠁⠀⠀⠀⠀⠀⠀⠀⠀⠀⠀⠀⠀⠀⠀⠀⠀⠀⠀⠀⠀⠘⣿⣿⣿⣿⣿⣿⣿⣿⣿⣿⣿⣿⣿⣿⣿⣿⣿⣿⣿⣿⣿⣿⡇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⣿⣿⣿⣿⣿⣿⣿⣿⣿⣿⣿⣿⣿⣿⣿⣿⣿⣿⣿⣿⣿⣿⣿⣏⠀⣀⣤⣼⡇⠀⠀⠀⠀⠀⠀⠀⠀⠀⠀⠀⢸⣿⣿⣿⠟⠀⠀⠀⠀⠀⠀⠀⠀⠀⠀⠀⠀⠀⠀⠀⠀⠀⠀⠀⠀⠀⠀⠀⠘⢿⣿⣿⣿⣿⣿⣿⣿⣿⣿⣿⣿⣿⣿⣿⣿⣿⣿⣿⣿⣿⡇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⣿⣿⣿⣿⣿⣿⣿⣿⣿⣿⣿⣿⣿⣿⣿⣿⣿⣿⣿⣿⣿⣿⣟⣡⣾⣿⣿⣿⣿⠀⠀⠀⠀⠀⠀⠀⠀⠀⠀⠀⣿⣿⣿⣏⡄⠀⠀⠀⠀⠀⠀⠀⠀⠀⠀⠀⠀⠀⠀⠀⠀⠀⠀⠀⠀⠀⠀⠀⠀⠘⣿⣿⣿⣿⣿⣿⣿⣿⣿⣿⣿⣿⣿⣿⣿⣿⣿⣿⣿⣿⡇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⣿⣿⣿⣿⣿⣿⣿⣿⣿⣿⣿⣿⣿⣿⣿⣿⣿⣿⣿⣿⣿⣿⣿⣿⣿⣿⣿⣿⣿⣇⠀⠀⠀⠀⠀⠀⠀⠀⠀⠀⣿⣿⣿⣿⡅⠀⠀⠀⠀⠀⠀⠀⠀⠀⠀⠀⠀⠀⠀⠀⠀⠀⠀⠀⠀⠀⠀⠀⠀⠀⢹⣿⣿⣿⣿⣿⣿⣿⣿⣿⣿⣿⣿⣿⣿⣿⣿⣿⣿⣿⡇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⣿⣿⣿⣿⣿⣿⣿⣿⣿⣿⣿⣿⣿⣿⣿⣿⣿⣿⣿⣿⣿⣿⣿⣿⣿⣿⣿⣿⣿⣿⡀⠀⠀⠀⠀⠀⠀⠀⠀⠀⣿⣿⣿⣿⣿⡀⠀⠀⠀⠀⠀⠀⠀⠀⠀⠀⠀⠀⠀⠀⠀⠀⠀⠀⠀⠀⠀⠀⠀⠀⠈⣿⣿⣿⣿⣿⣿⣿⣿⣿⣿⣿⣿⣿⣿⣿⣿⣿⣿⣿⡇</a:t>
            </a:r>
            <a:br/>
            <a:r>
              <a:t>⣿⣿⣿⣿⣿⣿⣿⣿⣿⣿⣿⣿⣿⣿⣿⣿⣿⣿⣿⣿⣿⣿⣿⣿⣿⣿⣿⣿⣿⣿⡇⠀⠀⠀⠀⠀⠀⠀⠀⠀⣿⣿⣿⣿⣿⣿⡿⠂⠀⠀⠀⠀⠀⠀⠀⠀⠀⠀⠀⠀⠀⠀⠀⠀⠀⠀⠀⠀⠀⠀⠀⢿⣿⣿⣿⣿⣿⣿⣿⣿⣿⣿⣿⣿⣿⣿⣿⣿⣿⣿⡇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⣿⣿⣿⣿⣿⣿⣿⣿⣿⣿⣿⣿⣿⣿⣿⣿⣿⣿⣿⣿⣿⣿⣿⣿⣿⣿⣿⣿⣿⠟⠀⠀⠀⠀⠀⠀⠀⠀⠀⢸⣿⣿⣿⣿⣿⣿⡀⠀⠀⠀⠀⠀⠀⠀⠀⠀⠀⠀⠀⠀⠀⠀⠀⠀⠀⠀⠀⠀⠀⠀⠀⢸⣿⣿⣿⣿⣿⣿⣿⣿⣿⣿⣿⣿⣿⣿⣿⣿⣿⣿⡇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⣿⣿⣿⣿⣿⣿⣿⣿⣿⣿⣿⣿⣿⣿⣿⣿⣿⣿⣿⣿⣿⣿⣿⣿⣿⣿⡿⠋⠀⠀⠀⠀⠀⠀⠀⠀⠀⠀⠀⢸⣿⣿⣿⣿⣿⣿⣿⡀⠀⠀⠀⠀⠀⠀⠀⠀⠀⠀⠀⠀⠀⠀⠀⠀⠀⠀⠀⠀⠀⠀⠀⢸⣿⣿⣿⣿⣿⣿⣿⣿⣿⣿⣿⣿⣿⣿⣿⣿⣿⣿⡇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⣿⣿⣿⣿⣿⣿⣿⣿⣿⣿⣿⣿⣿⣿⣿⣿⣿⣿⣿⣿⣿⣿⣿⣿⡿⠋⠀⠀⠀⠀⠀⠀⠀⠀⠀⠀⠀⠀⠀⠘⣿⣿⣿⣿⣿⣿⣿⣧⠀⠀⠀⠀⠀⠀⠀⠀⠀⠀⠀⠀⠀⠀⠀⠀⠀⠀⠀⠀⠀⠀⠀⢸⣿⣿⣿⣿⣿⣿⣿⣿⣿⣿⣿⣿⣿⣿⣿⣿⣿⣿⡇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⣿⣿⣿⣿⣿⣿⣿⣿⣿⣿⣿⣿⣿⣿⣿⣿⣿⣿⣿⣿⣿⣿⣿⣿⠋⠀⠀⠀⠀⠀⠀⠀⠀⠀⠀⠀⠀⠀⠀⠀⠈⠻⣿⣿⣿⣿⣿⣿⣶⡄⠀⠀⠀⠀⠀⠀⠀⠀⠀⠀⠀⠀⠀⠀⠀⠀⠀⠀⠀⠀⠀⣿⣿⣿⣿⣿⣿⣿⣿⣿⣿⣿⣿⣿⣿⣿⣿⣿⣿⣿⡇</a:t>
            </a:r>
            <a:br/>
            <a:r>
              <a:t>⣿⣿⣿⣿⣿⣿⣿⣿⣿⣿⣿⣿⣿⣿⣿⣿⣿⣿⣿⣿⣿⣿⠟⠁⠀⠀⠀⠀⠀⠀⠀⠀⠀⠀⠀⠀⠀⠀⠀⠀⠀⢹⣿⣿⣿⣿⣿⣿⣶⡄⠀⠀⠐⠀⠀⠀⠀⠀⠀⠀⠀⠀⠀⠀⠀⠀⠀⠀⠀⠀⠀⣿⣿⣿⣿⣿⣿⣿⣿⣿⣿⣿⣿⣿⣿⣿⣿⣿⣿⣿⡇</a:t>
            </a:r>
            <a:br/>
            <a:r>
              <a:t>⣿⣿⣿⣿⣿⣿⣿⣿⣿⣿⣿⣿⣿⣿⣿⣿⣿⣿⣿⣿⠟⠁⠀⠀⠀⠀⠀⠀⠀⠀⠀⠀⠀⠀⠀⠀⠀⠀⠀⠀⠀⠀⠹⣿⣿⣿⣿⣿⣿⠁⠀⠀⠀⠀⠀⠀⠀⠀⠀⠀⠀⠀⠀⠀⠀⠀⠀⠀⠀⠀⢸⣿⣿⣿⣿⣿⣿⣿⣿⣿⣿⣿⣿⣿⣿⣿⣿⣿⣿⣿⡇</a:t>
            </a:r>
            <a:br/>
            <a:r>
              <a:t>⣿⣿⣿⣿⣿⣿⣿⣿⣿⣿⣿⣿⣿⣿⣿⣿⠿⠟⠋⠀⠀⠀⠀⠀⠀⠀⠀⠀⠀⠀⠀⠀⠀⠀⠀⠀⠀⠀⠀⠀⠀⠀⠀⠙⠿⣿⣿⡿⠋⠀⠀⠀⠀⠀⠀⠀⠀⠀⠀⠀⠀⠀⠀⠀⠀⠀⠀⠀⠀⠀⢸⣿⣿⣿⣿⣿⣿⣿⣿⣿⣿⣿⣿⣿⣿⣿⣿⣿⣿⣿⡇</a:t>
            </a:r>
            <a:br/>
            <a:r>
              <a:t>⣿⣿⣿⣿⣿⣿⣿⣿⣿⣿⣿⣿⠿⠛⠉⠀⠀⠀⠀⠀⠀⠀⠀⠀⠀⠀⠀⠀⠀⠀⠀⠀⠀⠀⠀⠀⠀⠀⠀⠀⠀⠀⠀⠀⠀⠀⠉⠀⠀⠀⠀⠀⠀⠀⠀⠀⠀⠀⠀⠀⠀⠀⠀⠀⠀⠀⠀⠀⠀⠀⢸⣿⣿⣿⣿⣿⣿⣿⣿⣿⣿⣿⣿⣿⣿⣿⣿⣿⣿⣿⡇</a:t>
            </a:r>
            <a:br/>
            <a:r>
              <a:t>⣿⣿⣿⣿⣿⣿⣿⣿⣿⡿⠋⠁⠀⠀⠀⠀⠀⠀⠀⠀⠀⠀⠀⠀⠀⠀⠀⠀⠀⠀⠀⠀⠀⠀⠀⠀⠀⠀⠀⠀⠀⠀⠀⠀⠀⠀⠀⠀⠀⠀⠀⠀⠀⠀⠀⠀⠀⠀⠀⠀⠀⠀⠀⠀⠀⠀⠀⠀⠀⠀⢸⣿⣿⣿⣿⣿⣿⣿⣿⣿⣿⣿⣿⣿⣿⣿⣿⣿⣿⣿⡇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⣿⣿⣿⣿⣿⣿⣿⡿⠁⠀⠀⠀⠀⠀⠀⠀⠀⠀⠀⠀⠀⠀⠀⠀⠀⠀⠀⠀⠀⠀⠀⠀⠀⠀⠀⠀⠀⠀⠀⠀⠀⠀⠀⠀⠀⠀⠀⠀⠀⠀⠀⠀⠀⠀⠀⠀⠀⠀⠀⠀⠀⠀⠀⠀⠀⠀⠀⠀⠀⠀⢸⣿⣿⣿⣿⣿⣿⣿⣿⣿⣿⣿⣿⣿⣿⣿⣿⣿⣿⣿⡇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⣿⣿⣿⣿⣿⣿⠋⠀⠀⠀⠀⠀⠀⠀⠀⠀⠀⠀⠀⠀⠀⠀⠀⠀⠀⠀⠀⠀⠀⠀⠀⠀⠀⠀⠀⠀⠀⠀⠀⠀⠀⠀⠀⠀⠀⠀⠀⠀⠀⠀⠀⠀⠀⠀⠀⠀⠀⠀⠀⠀⠀⠀⠀⠀⠀⠀⠀⠀⠀⠀⢸⣿⣿⣿⣿⣿⣿⣿⣿⣿⣿⣿⣿⣿⣿⣿⣿⣿⣿⣿⡇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⣿⣿⣿⣿⣿⣇⠀⠀⠀⠀⠀⠀⠀⠀⠀⠀⠀⠀⠀⠀⠀⠀⠀⠀⠀⠀⠀⠀⠀⠀⠀⠀⠀⠀⠀⠀⠀⠀⠀⠀⠀⠀⠀⠀⠀⠀⠀⠀⠀⠀⠀⠀⠀⠀⠀⠀⠀⠀⠀⠀⠀⠀⠀⠀⠀⠀⠀⠀⠀⠀⢸⣿⣿⣿⣿⣿⣿⣿⣿⣿⣿⣿⣿⣿⣿⣿⣿⣿⣿⣿⡇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⣿⣿⣿⣿⣿⣿⣧⠀⠀⠀⠀⠀⠀⠀⠀⠀⠀⠀⠀⠀⠀⠀⠀⠀⠀⠀⠀⠀⠀⠀⠀⠀⠀⠀⠀⠀⠀⠀⠀⠀⠀⠀⠀⠀⠀⠀⠀⠀⠀⠀⠀⠀⠀⠀⠀⠀⠀⠀⠀⠀⠀⠀⠀⠀⠀⠀⠀⠀⠀⠀⠈⣿⣿⣿⣿⣿⣿⣿⣿⣿⣿⣿⣿⣿⣿⣿⣿⣿⣿⣿⡇</a:t>
            </a:r>
            <a:br/>
            <a:r>
              <a:t>⣿⣿⣿⣿⣿⣿⣿⣧⡀⠀⠀⠀⠀⠀⠀⠀⠀⠀⠀⠀⠀⠀⠀⠀⠀⠀⠀⠀⠀⠀⠀⠀⠀⠀⠀⠀⠀⠀⠀⠀⠀⠀⠀⠀⠀⠀⠀⠀⠀⠀⠀⠀⠀⠀⠀⠀⠀⠀⠀⠀⠀⠀⠀⠀⠀⠀⠀⠀⠀⠀⠀⣿⣿⣿⣿⣿⣿⣿⣿⣿⣿⣿⣿⣿⣿⣿⣿⣿⣿⣿⡇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⣿⣿⣿⣿⣿⣿⣿⣿⣷⣦⣀⠀⠀⠀⠀⠀⠀⠀⠀⠀⠀⠀⠀⠀⠀⠀⠀⠀⠀⠀⠀⠀⠀⠀⠀⠀⠀⠀⠀⠀⠀⠀⠀⠀⠀⠀⠀⠀⠀⠀⠀⠀⠀⠀⠀⠀⠀⠀⠀⠀⠀⠀⠀⠀⠀⠀⠀⠀⠀⠀⠀⢹⣿⣿⣿⣿⣿⣿⣿⣿⣿⣿⣿⣿⣿⣿⣿⣿⣿⣿⡇</a:t>
            </a:r>
            <a:br/>
            <a:r>
              <a:t>⣿⣿⣿⣿⣿⣿⣿⣿⣿⣿⣿⣿⣿⣿⣶⣶⣦⣤⣄⣀⡀⠀⠀⠀⠀⠀⠀⠀⠀⠀⠀⠀⠀⠀⠀⠀⠀⠀⠀⠀⠀⠀⠀⠀⠀⠀⠀⠀⠀⠀⠀⠀⠀⠀⠀⠀⠀⠀⠀⠀⠀⠀⠀⠀⠀⠀⠀⠀⠀⠀⠀⢸⣿⣿⣿⣿⣿⣿⣿⣿⣿⣿⣿⣿⣿⣿⣿⣿⣿⣿⡇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⣿⣿⣿⣿⣿⣿⣿⣿⣿⣿⣿⣿⣿⣿⣿⣿⣿⣿⣿⣿⣿⣿⣷⣶⣶⣶⣶⣤⡄⠀⠀⠀⠀⠀⠀⠀⠀⠀⣤⣤⣴⣶⣶⣶⡄⠀⠀⠀⠀⠀⠀⠀⠀⠀⠀⠀⠀⠀⠀⠀⠀⠀⠀⠀⠀⠀⠀⠀⠀⠀⠀⢸⣿⣿⣿⣿⣿⣿⣿⣿⣿⣿⣿⣿⣿⣿⣿⣿⣿⣿⡇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⣿⣿⣿⣿⣿⣿⣿⣿⣿⣿⣿⣿⣿⣿⣿⣿⣿⣿⣿⣿⣿⣿⣿⣿⣿⣿⣿⣿⡇⠀⠀⠀⠀⠀⠀⠀⠀⢀⣿⣿⣿⣿⣿⣿⣷⠀⠀⠀⠀⠀⠀⠀⠀⠀⠀⠀⠀⠀⠀⠀⠀⠀⠀⠀⠀⠀⠀⠀⠀⠀⠀⠈⣿⣿⣿⣿⣿⣿⣿⣿⣿⣿⣿⣿⣿⣿⣿⣿⣿⣿⡇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⣿⣿⣿⣿⣿⣿⣿⣿⣿⣿⣿⣿⣿⣿⣿⣿⣿⣿⣿⣿⣿⣿⣿⣿⣿⣿⡟⠋⠁⠀⠀⠀⠀⠀⠀⠀⠀⠈⣿⣿⣿⣿⣿⣿⣿⠀⠀⠀⠀⠀⠀⠀⠀⠀⠀⠀⠀⠀⠀⠀⠀⠀⠀⠀⠀⠀⠀⠀⠀⠀⠀⠀⣿⣿⣿⣿⣿⣿⣿⣿⣿⣿⣿⣿⣿⣿⣿⣿⣿⣿⡇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⣿⣿⣿⣿⣿⣿⣿⣿⣿⣿⣿⣿⣿⣿⣿⣿⣿⣿⣿⣿⣿⣿⣿⣿⣿⣿⣇⠀⠀⠀⠀⠀⠀⠀⠀⠀⠀⠀⣿⣿⣿⣿⣿⣿⣿⡄⠀⠀⠀⠀⠀⠀⠀⠀⠀⠀⠀⠀⠀⠀⠀⠀⠀⠀⠀⠀⠀⠀⠀⠀⠀⢰⣿⣿⣿⣿⣿⣿⣿⣿⣿⣿⣿⣿⣿⣿⣿⣿⣿⣿⡇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⣿⣿⣿⣿⣿⣿⣿⣿⣿⣿⣿⣿⣿⣿⣿⣿⣿⣿⣿⣿⣿⣿⣿⠀⠀⠀⠀⠉⢿⣿⡿⠀⠀⠀⠀⠀⣿⣿⣿⣿⣿⣿⣿⣿⣿⣿⣿⣿⣿⣿⣿⣿⣿⣿⣿⣿⣿⣿⣿⣿⣿⣿⣿⣿⣿⣿⣿⣿⣿⣿⣿⣿⣿⣿⣿⣿⣿⣿⣿⣿⣿⣿⣿⣿⣿⣿⣿⣿⣿⣿⡇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⣿⣿⣿⣿⣿⣿⣿⣿⣿⣿⣿⣿⣿⣿⣿⣿⣿⣿⣿⣿⣿⣿⣿⣦⠀⠀⠀⠀⠀⠀⠀⠀⠀⠀⠀⢐⣿⣿⣿⣿⣿⣿⣿⣿⣿⣿⣿⣿⣿⣿⣿⣿⣿⣿⣿⣿⣿⣿⣿⣿⣿⣿⣿⣿⣿⣿⣿⣿⣿⣿⣿⣿⣿⣿⣿⣿⣿⣿⣿⣿⣿⣿⣿⣿⣿⣿⣿⣿⣿⣿⡇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⣿⣿⣿⣿⣿⣿⣿⣿⣿⣿⣿⣿⣿⣿⣿⣿⣿⣿⣿⣿⣿⣿⣿⣿⡷⠀⠀⠀⠀⠀⠀⠀⠀⠀⠀⠸⠿⣿⣿⣿⣿⣿⣿⣿⣿⣿⣿⣿⣿⣿⣿⣿⣿⣿⣿⣿⣿⣿⣿⣿⣿⣿⣿⣿⣿⣿⣿⣿⣿⣿⣿⣿⣿⣿⣿⣿⣿⣿⣿⣿⣿⣿⣿⣿⣿⣿⣿⣿⣿⣿⡇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⣿⣿⣿⣿⣿⣿⣿⣿⣿⣿⣿⣿⣿⣿⣿⣿⣿⣿⣿⣿⣿⣿⣿⣿⠃⠀⠀⠀⠀⠀⠀⠀⠀⠀⠀⠀⠰⢿⣿⣿⣿⣿⣿⣿⣿⣿⣿⣿⣿⣿⣿⣿⣿⣿⣿⣿⣿⣿⣿⣿⣿⣿⣿⣿⣿⣿⣿⣿⣿⣿⣿⣿⣿⣿⣿⣿⣿⣿⣿⣿⣿⣿⣿⣿⣿⣿⣿⣿⣿⣿⡇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⣿⣿⣿⣿⣿⣿⣿⣿⣿⣿⣿⣿⣿⣿⣿⣿⣿⣿⣿⣿⣿⣿⣿⣿⣷⡀⠀⠀⠀⠀⠀⠀⠀⠀⠀⠀⠀⠀⢸⣿⣿⣿⣿⣿⣿⣿⣿⣿⣿⣿⣿⣿⣿⣿⠿⠿⠿⠿⠿⣿⣿⣿⣿⣿⣿⣿⣿⣿⣿⣿⣿⣿⣿⣿⣿⣿⣿⣿⣿⣿⣿⣿⣿⣿⣿⣿⣿⣿⣿⣿⡇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⣿⣿⣿⣿⣿⣿⣿⣿⣿⣿⣿⣿⣿⣿⣿⣿⣿⣿⣿⣿⣿⣿⣿⣿⣿⡇⠀⠀⠀⠀⠀⠀⠀⠀⠀⠀⠀⠀⢸⣿⣿⣿⣿⣿⣿⣿⣿⡿⠟⠋⠀⠀⠀⠀⠀⠀⠀⠀⠀⠀⠀⠉⠛⠿⣿⣿⣿⣿⣿⣿⣿⣿⣿⣿⣿⣿⣿⣿⣿⣿⣿⣿⣿⣿⣿⣿⣿⣿⣿⣿⡇</a:t>
            </a:r>
            <a:br/>
            <a:r>
              <a:t>⣿⣿⣿⣿⣿⣿⣿⣿⣿⣿⣿⣿⣿⣿⣿⣿⣿⣿⣿⣿⣿⣿⣿⣿⣿⠀⠀⠷⠀⠀⠀⠀⠀⠀⠀⠀⠀⠀⣀⠈⠉⢛⣻⣿⣿⡿⠋⠀⠀⠀⠀⠀⠀⠀⠀⠀⠀⠀⠀⠀⠀⠀⠀⠀⠈⠻⣿⣿⣿⣿⣿⣿⣿⣿⣿⣿⣿⣿⣿⣿⣿⣿⣿⣿⣿⣿⣿⣿⣿⣿⡇</a:t>
            </a:r>
            <a:br/>
            <a:r>
              <a:t>⣿⣿⣿⣿⣿⣿⣿⣿⣿⣿⣿⣿⣿⣿⣿⣿⣿⣿⣿⣿⣿⣿⣿⣿⣿⠀⠀⠀⠀⠀⠀⠀⠀⠀⠀⠀⠀⠀⠈⠹⣿⣿⣿⣿⡟⠀⠀⠀⠀⠀⠀⠀⠀⠀⠀⠀⠀⠀⠀⠀⠀⠀⠀⠀⠀⠀⠙⣿⣿⣿⣿⣿⣿⣿⣿⣿⣿⣿⣿⣿⣿⣿⣿⣿⣿⣿⣿⣿⣿⣿⡇</a:t>
            </a:r>
            <a:br/>
            <a:r>
              <a:t>⣿⣿⣿⣿⣿⣿⣿⣿⣿⣿⣿⣿⣿⣿⣿⣿⣿⣿⣿⣿⣿⣿⣿⣿⠟⠀⠀⠀⢀⣀⠀⠀⠀⠀⠀⠀⠀⠀⠀⠀⠹⣿⣿⠏⠀⠀⠀⠀⠀⠀⠀⠀⠀⠀⠀⠀⠀⠀⠀⠀⠀⠀⠀⠀⠀⠀⠀⠙⣿⣿⣿⣿⣿⣿⣿⣿⣿⣿⣿⣿⣿⣿⣿⣿⣿⣿⣿⣿⣿⣿⡇</a:t>
            </a:r>
            <a:br/>
            <a:r>
              <a:t>⣿⣿⣿⣿⣿⣿⣿⣿⣿⣿⣿⣿⣿⣿⣿⣿⣿⣿⣿⣿⣿⣿⣿⣿⠀⢀⣤⣾⣿⣿⡆⠀⠀⠀⠀⠀⠀⠀⠀⠀⠀⣿⣋⡄⠀⠀⠀⠀⠀⠀⠀⠀⠀⠀⠀⠀⠀⠀⠀⠀⠀⠀⠀⠀⠀⠀⠀⠀⠸⣿⣿⣿⣿⣿⣿⣿⣿⣿⣿⣿⣿⣿⣿⣿⣿⣿⣿⣿⣿⣿⡇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⣿⣿⣿⣿⣿⣿⣿⣿⣿⣿⣿⣿⣿⣿⣿⣿⣿⣿⣿⣿⣿⣿⣿⣿⣿⣿⣿⣿⣿⣿⣿⡄⠀⠀⠀⠀⠀⠀⠀⢀⣴⣿⣿⡀⠀⠀⠀⠀⠀⠀⠀⠀⠀⠀⠀⠀⠀⠀⠀⠀⠀⠀⠀⠀⠀⠀⠀⠀⠀⢹⣿⣿⣿⣿⣿⣿⣿⣿⣿⣿⣿⣿⣿⣿⣿⣿⣿⣿⣿⣿⡇</a:t>
            </a:r>
            <a:br/>
            <a:r>
              <a:t>⣿⣿⣿⣿⣿⣿⣿⣿⣿⣿⣿⣿⣿⣿⣿⣿⣿⣿⣿⣿⣿⣿⣿⣿⣿⣿⣿⣿⣿⣿⣿⣧⠀⠀⠀⠀⠀⠀⠀⢸⣿⣿⣿⣧⡀⠀⠀⠀⠀⠀⠀⠀⠀⠀⠀⠀⠀⠀⠀⠀⠀⠀⠀⠀⠀⠀⠀⠀⠀⠘⣿⣿⣿⣿⣿⣿⣿⣿⣿⣿⣿⣿⣿⣿⣿⣿⣿⣿⣿⣿⡇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⣿⣿⣿⣿⣿⣿⣿⣿⣿⣿⣿⣿⣿⣿⣿⣿⣿⣿⣿⣿⣿⣿⣿⣿⣿⣿⣿⣿⣿⣿⣿⡟⠀⠀⠀⠀⠀⠀⠀⢻⣿⣿⣿⣿⣿⡿⠀⠀⠀⠀⠀⠀⠀⠀⠀⠀⠀⠀⠀⠀⠀⠀⠀⠀⠀⠀⠀⠀⠀⠀⣿⣿⣿⣿⣿⣿⣿⣿⣿⣿⣿⣿⣿⣿⣿⣿⣿⣿⣿⣿⡇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⣿⣿⣿⣿⣿⣿⣿⣿⣿⣿⣿⣿⣿⣿⣿⣿⣿⣿⣿⣿⣿⣿⣿⣿⣿⣿⣿⣿⣿⠿⠉⠀⠀⠀⠀⠀⠀⠀⠀⠘⣿⣿⣿⣿⣧⡀⠀⠀⠀⠀⠀⠀⠀⠀⠀⠀⠀⠀⠀⠀⠀⠀⠀⠀⠀⠀⠀⠀⠀⠀⢻⣿⣿⣿⣿⣿⣿⣿⣿⣿⣿⣿⣿⣿⣿⣿⣿⣿⣿⣿⡇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⣿⣿⣿⣿⣿⣿⣿⣿⣿⣿⣿⣿⣿⣿⣿⣿⣿⣿⣿⣿⣿⣿⣿⣿⣿⣿⣿⠏⠁⠀⠀⠀⠀⠀⠀⠀⠀⠀⠀⠀⠘⣿⣿⣿⣿⣯⠀⠀⠀⠀⠀⠀⠀⠀⠀⠀⠀⠀⠀⠀⠀⠀⠀⠀⠀⠀⠀⠀⠀⠀⢸⣿⣿⣿⣿⣿⣿⣿⣿⣿⣿⣿⣿⣿⣿⣿⣿⣿⣿⣿⡇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⣿⣿⣿⣿⣿⣿⣿⣿⣿⣿⣿⣿⣿⣿⣿⣿⣿⣿⣿⣿⣿⣿⣿⣿⣿⣿⠏⠀⠀⠀⠀⠀⠀⠀⠀⠀⠀⠀⠀⠀⠀⠈⢻⣿⣿⣿⣦⠀⠀⠀⠀⠀⠀⠀⠀⠀⠀⠀⠀⠀⠀⠀⠀⠀⠀⠀⠀⠀⠀⠀⣼⣿⣿⣿⣿⣿⣿⣿⣿⣿⣿⣿⣿⣿⣿⣿⣿⣿⣿⣿⡇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⣿⣿⣿⣿⣿⣿⣿⣿⣿⣿⣿⣿⣿⣿⣿⣿⣿⣿⣿⣿⣿⣿⣿⣿⡿⠃⠀⠀⠀⠀⠀⠀⠀⠀⠀⠀⠀⠀⠀⠀⠀⠀⠀⢿⣿⣿⣿⣦⡄⠀⠀⠀⠀⠀⠀⠀⠀⠀⠀⠀⠀⠀⠀⠀⠀⠀⠀⠀⠀⠀⣿⣿⣿⣿⣿⣿⣿⣿⣿⣿⣿⣿⣿⣿⣿⣿⣿⣿⣿⣿⡇</a:t>
            </a:r>
            <a:br/>
            <a:r>
              <a:t>⣿⣿⣿⣿⣿⣿⣿⣿⣿⣿⣿⣿⣿⣿⣿⣿⣿⣿⣿⣿⣿⣿⣿⡟⠁⠀⠀⠀⠀⠀⠀⠀⠀⠀⠀⠀⠀⠀⠀⠀⠀⠀⠀⠘⣿⣿⣿⣶⡄⠀⠀⠀⠀⠀⠀⠀⠀⠀⠀⠀⠀⠀⠀⠀⠀⠀⠀⠀⠀⠀⣿⣿⣿⣿⣿⣿⣿⣿⣿⣿⣿⣿⣿⣿⣿⣿⣿⣿⣿⣿⡇</a:t>
            </a:r>
            <a:br/>
            <a:r>
              <a:t>⣿⣿⣿⣿⣿⣿⣿⣿⣿⣿⣿⣿⣿⣿⣿⣿⣿⣿⣿⣿⣿⡿⠋⠀⠀⠀⠀⠀⠀⠀⠀⠀⠀⠀⠀⠀⠀⠀⠀⠀⠀⠀⠀⠀⠘⣿⣿⣿⠀⠀⠀⠀⠀⠀⠀⠀⠀⠀⠀⠀⠀⠀⠀⠀⠀⠀⠀⠀⠀⢸⣿⣿⣿⣿⣿⣿⣿⣿⣿⣿⣿⣿⣿⣿⣿⣿⣿⣿⣿⣿⡇</a:t>
            </a:r>
            <a:br/>
            <a:r>
              <a:t>⣿⣿⣿⣿⣿⣿⣿⣿⣿⣿⣿⣿⣿⣿⣿⣿⣿⣿⣿⡿⠋⠀⠀⠀⠀⠀⠀⠀⠀⠀⠀⠀⠀⠀⠀⠀⠀⠀⠀⠀⠀⠀⠀⠀⠀⠹⠟⠋⠀⠀⠀⠀⠀⠀⠀⠀⠀⠀⠀⠀⠀⠀⠀⠀⠀⠀⠀⠀⠀⠸⣿⣿⣿⣿⣿⣿⣿⣿⣿⣿⣿⣿⣿⣿⣿⣿⣿⣿⣿⣿⡇</a:t>
            </a:r>
            <a:br/>
            <a:r>
              <a:t>⣿⣿⣿⣿⣿⣿⣿⣿⣿⣿⣿⣿⣿⣿⣿⡿⠟⠋⠁⠀⠀⠀⠀⠀⠀⠀⠀⠀⠀⠀⠀⠀⠀⠀⠀⠀⠀⠀⠀⠀⠀⠀⠀⠀⠀⠀⠀⠀⠀⠀⠀⠀⠀⠀⠀⠀⠀⠀⠀⠀⠀⠀⠀⠀⠀⠀⠀⠀⠀⢸⣿⣿⣿⣿⣿⣿⣿⣿⣿⣿⣿⣿⣿⣿⣿⣿⣿⣿⣿⣿⡇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⣿⣿⣿⣿⣿⣿⣿⣿⣿⣿⣿⣿⡿⠟⠉⠀⠀⠀⠀⠀⠀⠀⠀⠀⠀⠀⠀⠀⠀⠀⠀⠀⠀⠀⠀⠀⠀⠀⠀⠀⠀⠀⠀⠀⠀⠀⠀⠀⠀⠀⠀⠀⠀⠀⠀⠀⠀⠀⠀⠀⠀⠀⠀⠀⠀⠀⠀⠀⠀⢸⣿⣿⣿⣿⣿⣿⣿⣿⣿⣿⣿⣿⣿⣿⣿⣿⣿⣿⣿⣿⡇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⣿⣿⣿⣿⣿⣿⣿⣿⣿⣿⡿⠋⠀⠀⠀⠀⠀⠀⠀⠀⠀⠀⠀⠀⠀⠀⠀⠀⠀⠀⠀⠀⠀⠀⠀⠀⠀⠀⠀⠀⠀⠀⠀⠀⠀⠀⠀⠀⠀⠀⠀⠀⠀⠀⠀⠀⠀⠀⠀⠀⠀⠀⠀⠀⠀⠀⠀⠀⠀⢸⣿⣿⣿⣿⣿⣿⣿⣿⣿⣿⣿⣿⣿⣿⣿⣿⣿⣿⣿⣿⡇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⣿⣿⣿⣿⣿⣿⣿⣿⣿⠟⠀⠀⠀⠀⠀⠀⠀⠀⠀⠀⠀⠀⠀⠀⠀⠀⠀⠀⠀⠀⠀⠀⠀⠀⠀⠀⠀⠀⠀⠀⠀⠀⠀⠀⠀⠀⠀⠀⠀⠀⠀⠀⠀⠀⠀⠀⠀⠀⠀⠀⠀⠀⠀⠀⠀⠀⠀⠀⠀⢸⣿⣿⣿⣿⣿⣿⣿⣿⣿⣿⣿⣿⣿⣿⣿⣿⣿⣿⣿⣿⡇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⣿⣿⣿⣿⣿⣿⣿⣿⠃⠀⠀⠀⠀⠀⠀⠀⠀⠀⠀⠀⠀⠀⠀⠀⠀⠀⠀⠀⠀⠀⠀⠀⠀⠀⠀⠀⠀⠀⠀⠀⠀⠀⠀⠀⠀⠀⠀⠀⠀⠀⠀⠀⠀⠀⠀⠀⠀⠀⠀⠀⠀⠀⠀⠀⠀⠀⠀⠀⠀⢸⣿⣿⣿⣿⣿⣿⣿⣿⣿⣿⣿⣿⣿⣿⣿⣿⣿⣿⣿⣿⡇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⣿⣿⣿⣿⣿⣿⣿⡇⠀⠀⠀⠀⠀⠀⠀⠀⠀⠀⠀⠀⠀⠀⠀⠀⠀⠀⠀⠀⠀⠀⠀⠀⠀⠀⠀⠀⠀⠀⠀⠀⠀⠀⠀⠀⠀⠀⠀⠀⠀⠀⠀⠀⠀⠀⠀⠀⠀⠀⠀⠀⠀⠀⠀⠀⠀⠀⠀⠀⠀⠘⣿⣿⣿⣿⣿⣿⣿⣿⣿⣿⣿⣿⣿⣿⣿⣿⣿⣿⣿⣿⡇</a:t>
            </a:r>
            <a:br/>
            <a:r>
              <a:t>⣿⣿⣿⣿⣿⣿⣿⣿⡀⠀⠀⠀⠀⠀⠀⠀⠀⠀⠀⠀⠀⠀⠀⠀⠀⠀⠀⠀⠀⠀⠀⠀⠀⠀⠀⠀⠀⠀⠀⠀⠀⠀⠀⠀⠀⠀⠀⠀⠀⠀⠀⠀⠀⠀⠀⠀⠀⠀⠀⠀⠀⠀⠀⠀⠀⠀⠀⠀⠀⠀⣿⣿⣿⣿⣿⣿⣿⣿⣿⣿⣿⣿⣿⣿⣿⣿⣿⣿⣿⣿⡇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⣿⣿⣿⣿⣿⣿⣿⣿⣿⣷⣦⣄⠀⠀⠀⠀⠀⠀⠀⠀⠀⠀⠀⠀⠀⠀⠀⠀⠀⠀⠀⠀⠀⠀⠀⠀⠀⠀⠀⠀⠀⠀⠀⠀⠀⠀⠀⠀⠀⠀⠀⠀⠀⠀⠀⠀⠀⠀⠀⠀⠀⠀⠀⠀⠀⠀⠀⠀⠀⠀⢹⣿⣿⣿⣿⣿⣿⣿⣿⣿⣿⣿⣿⣿⣿⣿⣿⣿⣿⣿⡇</a:t>
            </a:r>
            <a:br/>
            <a:r>
              <a:t>⣿⣿⣿⣿⣿⣿⣿⣿⣿⣿⣿⣿⣿⣦⣄⠀⠀⠀⠀⠀⠀⠀⠀⠀⠀⠀⠀⠀⠀⠀⠀⠀⠀⠀⠀⠀⠀⠀⠀⠀⠀⠀⠀⠀⠀⠀⠀⠀⠀⠀⠀⠀⠀⠀⠀⠀⠀⠀⠀⠀⠀⠀⠀⠀⠀⠀⠀⠀⠀⠀⢸⣿⣿⣿⣿⣿⣿⣿⣿⣿⣿⣿⣿⣿⣿⣿⣿⣿⣿⣿⡇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⣿⣿⣿⣿⣿⣿⣿⣿⣿⣿⣿⣿⣿⣿⣿⣿⣷⣦⣤⣤⣤⣤⣤⣤⣤⣀⣀⣀⣀⣀⠀⠀⠀⠀⠀⠀⠀⠀⠀⢀⣀⣀⣀⡀⠀⠀⠀⠀⠀⠀⠀⠀⠀⠀⠀⠀⠀⠀⠀⠀⠀⠀⠀⠀⠀⠀⠀⠀⠀⠀⢸⣿⣿⣿⣿⣿⣿⣿⣿⣿⣿⣿⣿⣿⣿⣿⣿⣿⣿⣿⡇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⣿⣿⣿⣿⣿⣿⣿⣿⣿⣿⣿⣿⣿⣿⣿⣿⣿⣿⣿⣿⣿⣿⣿⣿⣿⣿⣿⣿⣿⣿⠀⠀⠀⠀⠀⠀⠀⠀⣼⣿⣿⣿⣿⣧⠀⠀⠀⠀⠀⠀⠀⠀⠀⠀⠀⠀⠀⠀⠀⠀⠀⠀⠀⠀⠀⠀⠀⠀⠀⠀⠸⣿⣿⣿⣿⣿⣿⣿⣿⣿⣿⣿⣿⣿⣿⣿⣿⣿⣿⣿⡇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⣿⣿⣿⣿⣿⣿⣿⣿⣿⣿⣿⣿⣿⣿⣿⣿⣿⣿⣿⣿⣿⣿⣿⣿⣿⣿⣿⣿⣿⠏⠀⠀⠀⠀⠀⠀⠀⢠⣿⣿⣿⣿⣿⣿⠀⠀⠀⠀⠀⠀⠀⠀⠀⠀⠀⠀⠀⠀⠀⠀⠀⠀⠀⠀⠀⠀⠀⠀⠀⠀⠀⣿⣿⣿⣿⣿⣿⣿⣿⣿⣿⣿⣿⣿⣿⣿⣿⣿⣿⣿⡇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⣿⣿⣿⣿⣿⣿⣿⣿⣿⣿⣿⣿⣿⣿⣿⣿⣿⣿⣿⣿⣿⣿⣿⣿⣿⣿⣿⣿⠀⠀⠀⠀⠀⠀⠀⠀⠀⣿⣿⣿⣿⣿⣿⣿⠀⠀⠀⠀⠀⠀⠀⠀⠀⠀⠀⠀⠀⠀⠀⠀⠀⠀⠀⠀⠀⠀⠀⠀⠀⠀⢸⣿⣿⣿⣿⣿⣿⣿⣿⣿⣿⣿⣿⣿⣿⣿⣿⣿⣿⣿⡇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⣿⣿⣿⣿⣿⣿⣿⣿⣿⣿⣿⣿⣿⣿⣿⣿⣿⣿⣿⣿⣿⣿⣿⣿⣿⣿⣿⣿⣿⣿⣿⣿⠟⠁⠀⠀⠀⠀⠀⠀⠈⠙⠿⣿⣿⣿⣿⣿⣿⣿⣿⣿⣿⣿⣿⣿⣿⣿⣿⣿⣿⣿⣿⣿⣿⣿⣿⣿⣿⣿⣿⣿⣿⣿⣿⣿⣿⣿⣿⣿⣿⣿⣿⣿⣿⣿⣿⣿⣿⣿⡇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⣿⣿⣿⣿⣿⣿⣿⣿⣿⣿⣿⣿⣿⣿⣿⣿⣿⣿⣿⣿⣿⣿⣿⣿⣿⣿⣿⣿⣿⣿⠿⠃⠀⠀⠀⠀⠀⠀⠀⠀⠀⠀⣴⣾⣿⣿⣿⣿⣿⣿⣿⣿⣿⣿⣿⣿⣿⣿⣿⣿⣿⣿⣿⣿⣿⣿⣿⣿⣿⣿⣿⣿⣿⣿⣿⣿⣿⣿⣿⣿⣿⣿⣿⣿⣿⣿⣿⣿⣿⣿⡇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⣿⣿⣿⣿⣿⣿⣿⣿⣿⣿⣿⣿⣿⣿⣿⣿⣿⣿⣿⣿⣿⣿⣿⣿⣿⣿⣿⡿⠋⠀⠀⠀⠀⠀⠀⠀⠀⠀⠀⠀⠀⠀⠸⣿⣿⣿⣿⣿⣿⣿⣿⣿⣿⣿⣿⣿⣿⣿⣿⣿⣿⣿⣿⣿⣿⣿⣿⣿⣿⣿⣿⣿⣿⣿⣿⣿⣿⣿⣿⣿⣿⣿⣿⣿⣿⣿⣿⣿⣿⣿⡇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⣿⣿⣿⣿⣿⣿⣿⣿⣿⣿⣿⣿⣿⣿⣿⣿⣿⣿⣿⣿⣿⣿⣿⣿⣿⣿⣿⣷⣄⠀⠀⠀⠀⠀⠀⠀⠀⠀⠀⠀⠀⠀⢠⣿⣿⣿⣿⣿⣿⣿⣿⣿⠿⠿⠿⠿⢿⣿⣿⣿⣿⣿⣿⣿⣿⣿⣿⣿⣿⣿⣿⣿⣿⣿⣿⣿⣿⣿⣿⣿⣿⣿⣿⣿⣿⣿⣿⣿⣿⣿⡇</a:t>
            </a:r>
            <a:br/>
            <a:r>
              <a:t>⣿⣿⣿⣿⣿⣿⣿⣿⣿⣿⣿⣿⣿⣿⣿⣿⣿⣿⣿⣿⣿⣿⣿⣿⣿⣿⣿⠟⠁⠀⠀⠀⠀⠀⠀⠀⠀⠀⠀⠀⠀⠀⢰⣿⣿⠿⠛⠁⠀⠀⠀⠀⠀⠀⠀⠀⠀⠀⠈⠉⠛⢿⣿⣿⣿⣿⣿⣿⣿⣿⣿⣿⣿⣿⣿⣿⣿⣿⣿⣿⣿⣿⣿⣿⣿⣿⣿⣿⣿⣿⡇</a:t>
            </a:r>
            <a:br/>
            <a:r>
              <a:t>⣿⣿⣿⣿⣿⣿⣿⣿⣿⣿⣿⣿⣿⣿⣿⣿⣿⣿⣿⣿⣿⣿⣿⣿⣿⡟⠁⠀⣤⡆⠀⠀⠀⠀⠀⠀⠀⠀⠀⠀⠀⠀⣼⠟⠁⠀⠀⠀⠀⠀⠀⠀⠀⠀⠀⠀⠀⠀⠀⠀⠀⠀⠙⢿⣿⣿⣿⣿⣿⣿⣿⣿⣿⣿⣿⣿⣿⣿⣿⣿⣿⣿⣿⣿⣿⣿⣿⣿⣿⣿⡇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⣿⣿⣿⣿⣿⣿⣿⣿⣿⣿⣿⣿⣿⣿⣿⣿⣿⣿⣿⣿⣿⣿⣿⣿⠏⠀⣠⣾⠟⠃⠀⠀⠀⠀⠀⠀⠀⠀⠀⠀⠀⠀⠋⠀⠀⠀⠀⠀⠀⠀⠀⠀⠀⠀⠀⠀⠀⠀⠀⠀⠀⠀⠀⠀⢻⣿⣿⣿⣿⣿⣿⣿⣿⣿⣿⣿⣿⣿⣿⣿⣿⣿⣿⣿⣿⣿⣿⣿⣿⣿⡇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⣿⣿⣿⣿⣿⣿⣿⣿⣿⣿⣿⣿⣿⣿⣿⣿⣿⣿⣿⣿⣿⣿⣿⡏⠀⣰⡿⠟⠀⠀⠀⠀⠀⠀⠀⠀⠀⠀⠀⠀⠀⠀⠀⠀⠀⠀⠀⠀⠀⠀⠀⠀⠀⠀⠀⠀⠀⠀⠀⠀⠀⠀⠀⠀⠀⠹⣿⣿⣿⣿⣿⣿⣿⣿⣿⣿⣿⣿⣿⣿⣿⣿⣿⣿⣿⣿⣿⣿⣿⣿⡇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⣿⣿⣿⣿⣿⣿⣿⣿⣿⣿⣿⣿⣿⣿⣿⣿⣿⣿⣿⣿⣿⣿⣿⣇⣰⣿⣧⡀⠀⢀⣤⡄⠀⠀⠀⠀⠀⠀⠀⠀⠀⠀⠀⠀⠀⠀⠀⠀⠀⠀⠀⠀⠀⠀⠀⠀⠀⠀⠀⠀⠀⠀⠀⠀⠀⠀⢻⣿⣿⣿⣿⣿⣿⣿⣿⣿⣿⣿⣿⣿⣿⣿⣿⣿⣿⣿⣿⣿⣿⣿⡇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⣿⣿⣿⣿⣿⣿⣿⣿⣿⣿⣿⣿⣿⣿⣿⣿⣿⣿⣿⣿⣿⣿⣿⣿⣿⣿⣿⣿⣿⣿⣿⣷⠀⠀⠀⠀⠀⠀⠀⠀⠀⣄⠀⠀⠀⠀⠀⠀⠀⠀⠀⠀⠀⠀⠀⠀⠀⠀⠀⠀⠀⠀⠀⠀⠀⠀⠀⢸⣿⣿⣿⣿⣿⣿⣿⣿⣿⣿⣿⣿⣿⣿⣿⣿⣿⣿⣿⣿⣿⣿⡇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⣿⣿⣿⣿⣿⣿⣿⣿⣿⣿⣿⣿⣿⣿⣿⣿⣿⣿⣿⣿⣿⣿⣿⣿⣿⣿⣿⣿⣿⣿⣿⣿⠀⠀⠀⠀⠀⠀⠀⠀⠸⣿⣿⠖⠀⠀⠀⠀⠀⠀⠀⠀⠀⠀⠀⠀⠀⠀⠀⠀⠀⠀⠀⠀⠀⠀⠀⠈⣿⣿⣿⣿⣿⣿⣿⣿⣿⣿⣿⣿⣿⣿⣿⣿⣿⣿⣿⣿⣿⣿⡇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⣿⣿⣿⣿⣿⣿⣿⣿⣿⣿⣿⣿⣿⣿⣿⣿⣿⣿⣿⣿⣿⣿⣿⣿⣿⣿⣿⣿⣿⣿⡿⠃⠀⠀⠀⠀⠀⠀⠀⠀⠀⠹⣇⡀⠀⠀⠀⠀⠀⠀⠀⠀⠀⠀⠀⠀⠀⠀⠀⠀⠀⠀⠀⠀⠀⠀⠀⠀⣿⣿⣿⣿⣿⣿⣿⣿⣿⣿⣿⣿⣿⣿⣿⣿⣿⣿⣿⣿⣿⣿⡇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⣿⣿⣿⣿⣿⣿⣿⣿⣿⣿⣿⣿⣿⣿⣿⣿⣿⣿⣿⣿⣿⣿⣿⣿⣿⣿⣿⣿⣿⠟⠁⠀⠀⠀⠀⠀⠀⠀⠀⠀⠀⠀⠙⠇⠀⠀⠀⠀⠀⠀⠀⠀⠀⠀⠀⠀⠀⠀⠀⠀⠀⠀⠀⠀⠀⠀⠀⠀⣿⣿⣿⣿⣿⣿⣿⣿⣿⣿⣿⣿⣿⣿⣿⣿⣿⣿⣿⣿⣿⣿⡇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⣿⣿⣿⣿⣿⣿⣿⣿⣿⣿⣿⣿⣿⣿⣿⣿⣿⣿⣿⣿⣿⣿⣿⣿⣿⣿⣿⡿⠃⠀⠀⠀⠀⠀⠀⠀⠀⠀⠀⠀⠀⠀⠀⠀⠀⠀⠀⠀⠀⠀⠀⠀⠀⠀⠀⠀⠀⠀⠀⠀⠀⠀⠀⠀⠀⠀⠀⠀⣿⣿⣿⣿⣿⣿⣿⣿⣿⣿⣿⣿⣿⣿⣿⣿⣿⣿⣿⣿⣿⣿⡇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⣿⣿⣿⣿⣿⣿⣿⣿⣿⣿⣿⣿⣿⣿⣿⣿⣿⣿⣿⣿⣿⣿⣿⣿⣿⣿⣿⠁⠀⠀⠀⠀⠀⠀⠀⠀⠀⠀⠀⠀⠀⠀⠀⠀⠀⢤⠄⠀⠀⠀⠀⠀⠀⠀⠀⠀⠀⠀⠀⠀⠀⠀⠀⠀⠀⠀⠀⢰⣿⣿⣿⣿⣿⣿⣿⣿⣿⣿⣿⣿⣿⣿⣿⣿⣿⣿⣿⣿⣿⣿⡇</a:t>
            </a:r>
            <a:br/>
            <a:r>
              <a:t>⣿⣿⣿⣿⣿⣿⣿⣿⣿⣿⣿⣿⣿⣿⣿⣿⣿⣿⣿⣿⣿⣿⣿⣿⣿⡿⠁⠀⠀⠀⠀⠀⠀⠀⠀⠀⠀⠀⠀⠀⠀⠀⠀⠀⠀⠀⠀⠀⠀⠀⠀⠀⠀⠀⠀⠀⠀⠀⠀⠀⠀⠀⠀⠀⠀⠀⠀⢸⣿⣿⣿⣿⣿⣿⣿⣿⣿⣿⣿⣿⣿⣿⣿⣿⣿⣿⣿⣿⣿⣿⡇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⣿⣿⣿⣿⣿⣿⣿⣿⣿⣿⣿⣿⣿⣿⣿⣿⣿⣿⣿⣿⣿⣿⣿⣿⡟⠁⠀⠀⠀⠀⠀⠀⠀⠀⠀⠀⠀⠀⠀⠀⠀⠀⠀⠀⠀⠀⠀⠀⠀⠀⠀⠀⠀⠀⠀⠀⠀⠀⠀⠀⠀⠀⠀⠀⠀⠀⠀⢸⣿⣿⣿⣿⣿⣿⣿⣿⣿⣿⣿⣿⣿⣿⣿⣿⣿⣿⣿⣿⣿⣿⡇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⣿⣿⣿⣿⣿⣿⣿⣿⣿⣿⣿⣿⣿⣿⣿⣿⣿⣿⣿⣿⣿⣿⣿⠏⠀⠀⠀⠀⠀⠀⠀⠀⠀⠀⠀⠀⠀⠀⠀⠀⠀⠀⠀⠀⠀⠀⠀⠀⠀⠀⠀⠀⠀⠀⠀⠀⠀⠀⠀⠀⠀⠀⠀⠀⠀⠀⠀⢸⣿⣿⣿⣿⣿⣿⣿⣿⣿⣿⣿⣿⣿⣿⣿⣿⣿⣿⣿⣿⣿⣿⡇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⣿⣿⣿⣿⣿⣿⣿⣿⣿⣿⣿⣿⣿⣿⣿⣿⣿⣿⣿⣿⣿⡿⠃⠀⠀⠀⠀⠀⠀⠀⠀⠀⠀⠀⠀⠀⠀⠀⠀⠀⠀⠀⠀⠀⠀⠀⠀⠀⠀⠀⠀⠀⠀⠀⠀⠀⠀⠀⠀⠀⠀⠀⠀⠀⠀⠀⠀⢸⣿⣿⣿⣿⣿⣿⣿⣿⣿⣿⣿⣿⣿⣿⣿⣿⣿⣿⣿⣿⣿⣿⡇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⣿⣿⣿⣿⣿⣿⣿⣿⣿⣿⣿⣿⣿⣿⣿⣿⣿⣿⣿⣿⠟⠀⠀⠀⠀⠀⠀⠀⠀⠀⠀⠀⠀⠀⠀⠀⠀⠀⠀⠀⠀⠀⠀⠀⠀⠀⠀⠀⠀⠀⠀⠀⠀⠀⠀⠀⠀⠀⠀⠀⠀⠀⠀⠀⠀⠀⠀⢸⣿⣿⣿⣿⣿⣿⣿⣿⣿⣿⣿⣿⣿⣿⣿⣿⣿⣿⣿⣿⣿⣿⡇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⣿⣿⣿⣿⣿⣿⣿⣿⣿⣿⣿⣿⣿⣿⣿⣿⣿⣿⣿⠃⠀⠀⠀⠀⠀⠀⠀⠀⠀⠀⠀⠀⠀⠀⠀⠀⠀⠀⠀⠀⠀⠀⠀⠀⠀⠀⠀⠀⠀⠀⠀⠀⠀⠀⠀⠀⠀⠀⠀⠀⠀⠀⠀⠀⠀⠀⠀⣼⣿⣿⣿⣿⣿⣿⣿⣿⣿⣿⣿⣿⣿⣿⣿⣿⣿⣿⣿⣿⣿⣿⡇</a:t>
            </a:r>
            <a:br/>
            <a:r>
              <a:t>⣿⣿⣿⣿⣿⣿⣿⣿⣿⣿⣿⣿⣿⣿⣿⣿⣿⡿⠁⠀⠀⠀⠀⠀⠀⠀⠀⠀⠀⠀⠀⠀⠀⠀⠀⠀⠀⠀⠀⠀⠀⠀⠀⠀⠀⠀⠀⠀⠀⠀⠀⠀⠀⠀⠀⠀⠀⠀⠀⠀⠀⠀⠀⠀⠀⠀⠀⣿⣿⣿⣿⣿⣿⣿⣿⣿⣿⣿⣿⣿⣿⣿⣿⣿⣿⣿⣿⣿⣿⣿⡇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⣿⣿⣿⣿⣿⣿⣿⣿⣿⣿⣿⣿⣿⣿⣿⣿⡟⠁⠀⠀⠀⠀⠀⠀⠀⠀⠀⠀⠀⠀⠀⠀⠀⠀⠀⠀⠀⠀⠀⠀⠀⠀⠀⠀⠀⠀⠀⠀⠀⠀⠀⠀⠀⠀⠀⠀⠀⠀⠀⠀⠀⠀⠀⠀⠀⠀⠀⢿⣿⣿⣿⣿⣿⣿⣿⣿⣿⣿⣿⣿⣿⣿⣿⣿⣿⣿⣿⣿⣿⣿⡇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⣿⣿⣿⣿⣿⣿⣿⣿⣿⣿⣿⣿⣿⣿⣿⡟⠀⠀⠀⠀⠀⠀⠀⠀⠀⠀⠀⠀⠀⠀⠀⠀⠀⠀⠀⠀⠀⠀⠀⠀⠀⠀⠀⠀⠀⠀⠀⠀⠀⠀⠀⠀⠀⠀⠀⠀⠀⠀⠀⠀⠀⠀⠀⠀⠀⠀⠀⢸⣿⣿⣿⣿⣿⣿⣿⣿⣿⣿⣿⣿⣿⣿⣿⣿⣿⣿⣿⣿⣿⣿⡇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⣿⣿⣿⣿⣿⣿⣿⣿⣿⣿⣿⣿⣿⣿⣿⣷⡀⠀⠀⠀⠀⠀⠀⠀⠀⠀⠀⠀⠀⠀⠀⠀⠀⠀⠀⠀⠀⠀⠀⠀⠀⠀⠀⠀⠀⠀⠀⠀⠀⠀⠀⠀⠀⠀⠀⠀⠀⠀⠀⠀⠀⠀⠀⠀⠀⠀⠀⠘⣿⣿⣿⣿⣿⣿⣿⣿⣿⣿⣿⣿⣿⣿⣿⣿⣿⣿⣿⣿⣿⣿⡇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⣿⣿⣿⣿⣿⣿⣿⣿⣿⣿⣿⣿⣿⣿⣿⣿⣿⣄⠀⠀⠀⠀⠀⠀⠀⠀⠀⠀⠀⠀⠀⠀⠀⠀⠀⠀⠀⠀⠀⠀⠀⠀⠀⠀⠀⠀⠀⠀⠀⠀⠀⠀⠀⠀⠀⠀⠀⠀⠀⠀⠀⠀⠀⠀⠀⠀⠀⠀⣿⣿⣿⣿⣿⣿⣿⣿⣿⣿⣿⣿⣿⣿⣿⣿⣿⣿⣿⣿⣿⣿⡇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⣿⣿⣿⣿⣿⣿⣿⣿⣿⣿⣿⣿⣿⣿⣿⣿⣿⣿⣆⠀⠀⠀⠀⠀⠀⠀⠀⠀⠀⠀⠀⠀⠀⠀⠀⠀⠀⠀⠀⠀⠀⠀⠀⠀⠀⠀⠀⠀⠀⠀⠀⠀⠀⠀⠀⠀⠀⠀⠀⠀⠀⠀⠀⠀⠀⠀⠀⠀⢿⣿⣿⣿⣿⣿⣿⣿⣿⣿⣿⣿⣿⣿⣿⣿⣿⣿⣿⣿⣿⣿⡇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⣿⣿⣿⣿⣿⣿⣿⣿⣿⣿⣿⣿⣿⣿⣿⣿⣿⣿⣿⣷⣦⣄⡀⠀⠀⠀⠀⠀⠀⠀⠀⠀⠀⠀⠀⠀⠀⢠⣴⣶⣦⠀⠀⠀⠀⠀⠀⠀⠀⠀⠀⠀⠀⠀⠀⠀⠀⠀⠀⠀⠀⠀⠀⠀⠀⠀⠀⠀⢸⣿⣿⣿⣿⣿⣿⣿⣿⣿⣿⣿⣿⣿⣿⣿⣿⣿⣿⣿⣿⣿⡇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⣿⣿⣿⣿⣿⣿⣿⣿⣿⣿⣿⣿⣿⣿⣿⣿⣿⣿⣿⣿⣿⣿⣿⣿⣿⣿⣿⣿⣿⣿⣿⣿⣿⠀⠀⠀⠀⢸⣿⣿⣿⡇⠀⠀⠀⠀⠀⠀⠀⠀⠀⠀⠀⠀⠀⠀⠀⠀⠀⠀⠀⠀⠀⠀⠀⠀⠀⠀⢸⣿⣿⣿⣿⣿⣿⣿⣿⣿⣿⣿⣿⣿⣿⣿⣿⣿⣿⣿⣿⣿⡇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⣿⣿⣿⣿⣿⣿⣿⣿⣿⣿⣿⣿⣿⣿⣿⣿⣿⣿⣿⣿⣿⣿⣿⣿⣿⣿⣿⣿⣿⣿⣿⣿⣿⠀⠀⠀⠀⢸⣿⣿⣿⡇⠀⠀⠀⠀⠀⠀⠀⠀⠀⠀⠀⠀⠀⠀⠀⠀⠀⠀⠀⠀⠀⠀⠀⠀⠀⠀⢸⣿⣿⣿⣿⣿⣿⣿⣿⣿⣿⣿⣿⣿⣿⣿⣿⣿⣿⣿⣿⣿⡇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⣿⣿⣿⣿⣿⣿⣿⣿⣿⣿⣿⣿⣿⣿⣿⣿⣿⣿⣿⣿⣿⣿⣿⣿⣿⣿⣿⣿⣿⣿⣿⣿⣿⡇⠀⠀⠀⠈⢿⣿⣿⣧⠀⠀⠀⠀⠀⠀⠀⠀⠀⠀⠀⠀⠀⠀⠀⠀⠀⠀⠀⠀⠀⠀⠀⠀⠀⠀⣼⣿⣿⣿⣿⣿⣿⣿⣿⣿⣿⣿⣿⣿⣿⣿⣿⣿⣿⣿⣿⣿⡇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⣿⣿⣿⣿⣿⣿⣿⣿⣿⣿⣿⣿⣿⣿⣿⣿⣿⣿⣿⣿⣿⣿⣿⣿⣿⣿⣿⣿⣿⣿⣿⣿⣿⣿⡇⠀⠀⠀⠀⠸⠿⠛⠋⠉⠉⠛⠛⢿⣿⣿⣿⣿⣿⣿⣿⣿⣿⣿⣿⣿⣿⣿⣿⣿⣿⣿⣿⣿⣿⣿⣿⣿⣿⣿⣿⣿⣿⣿⣿⣿⣿⣿⣿⣿⣿⣿⣿⣿⣿⣿⡇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⣿⣿⣿⣿⣿⣿⣿⣿⣿⣿⣿⣿⣿⣿⣿⣿⣿⣿⣿⣿⣿⣿⣿⣿⣿⣿⣿⣿⣿⣿⣿⣿⣿⣿⠀⠀⠀⠀⠀⠀⠀⠀⠀⠀⠀⣀⣀⣠⣿⣿⣿⣿⣿⣿⣿⣿⣿⣿⣿⣿⣿⣿⣿⣿⣿⣿⣿⣿⣿⣿⣿⣿⣿⣿⣿⣿⣿⣿⣿⣿⣿⣿⣿⣿⣿⣿⣿⣿⣿⣿⡇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⣿⣿⣿⣿⣿⣿⣿⣿⣿⣿⣿⣿⣿⣿⣿⣿⣿⣿⣿⣿⣿⣿⣿⣿⣿⣿⣿⣿⠿⠟⠛⠋⠉⠀⠀⠀⠀⠀⠀⠀⠀⠀⠀⠀⠀⠘⣿⣿⣿⣿⣿⣿⣿⣿⣿⣿⣿⣿⣿⣿⣿⣿⣿⣿⣿⣿⣿⣿⣿⣿⣿⣿⣿⣿⣿⣿⣿⣿⣿⣿⣿⣿⣿⣿⣿⣿⣿⣿⣿⣿⡇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⣿⣿⣿⣿⣿⣿⣿⣿⣿⣿⣿⣿⣿⣿⣿⣿⣿⣿⣿⣿⣿⣿⣿⣿⣿⣿⡏⠁⠀⠀⣀⠀⠀⠀⠀⠀⠀⠀⠀⠀⠀⠀⠀⠀⠀⠀⣿⣿⣿⣿⣿⣿⣿⣿⣿⣿⣿⣿⣿⣿⣿⣿⣿⣿⣿⣿⣿⣿⣿⣿⣿⣿⣿⣿⣿⣿⣿⣿⣿⣿⣿⣿⣿⣿⣿⣿⣿⣿⣿⣿⡇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⣿⣿⣿⣿⣿⣿⣿⣿⣿⣿⣿⣿⣿⣿⣿⣿⣿⣿⣿⣿⣿⣿⣿⣿⣿⣿⣷⡀⠀⠈⠿⠀⠀⠀⠀⠀⠀⠀⠀⠀⠀⠀⠀⠀⠀⢠⣿⣿⣿⣿⡿⠿⠿⠿⠿⢿⣿⣿⣿⣿⣿⣿⣿⣿⣿⣿⣿⣿⣿⣿⣿⣿⣿⣿⣿⣿⣿⣿⣿⣿⣿⣿⣿⣿⣿⣿⣿⣿⣿⣿⡇</a:t>
            </a:r>
            <a:br/>
            <a:r>
              <a:t>⣿⣿⣿⣿⣿⣿⣿⣿⣿⣿⣿⣿⣿⣿⣿⣿⣿⣿⣿⣿⣿⣿⣿⣿⣿⣿⣿⣿⡦⠀⠀⠀⠀⠀⠀⠀⠀⠀⠀⠀⠀⠀⠀⠀⠀⠛⠁⠀⠀⠀⠀⠀⠀⠀⠀⠀⠀⠈⠙⠻⢿⣿⣿⣿⣿⣿⣿⣿⣿⣿⣿⣿⣿⣿⣿⣿⣿⣿⣿⣿⣿⣿⣿⣿⣿⣿⣿⣿⣿⣿⡇</a:t>
            </a:r>
            <a:br/>
            <a:r>
              <a:t>⣿⣿⣿⣿⣿⣿⣿⣿⣿⣿⣿⣿⣿⣿⣿⣿⣿⣿⣿⣿⣿⣿⣿⣿⣿⣿⠟⠁⠀⢀⣠⡄⠀⠀⠀⠀⠀⠀⠀⠀⠀⠀⠀⠀⠀⠀⠀⠀⠀⠀⠀⠀⠀⠀⠀⠀⠀⠀⠀⠀⠀⠙⢿⣿⣿⣿⣿⣿⣿⣿⣿⣿⣿⣿⣿⣿⣿⣿⣿⣿⣿⣿⣿⣿⣿⣿⣿⣿⣿⣿⡇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⣿⣿⣿⣿⣿⣿⣿⣿⣿⣿⣿⣿⣿⣿⣿⣿⣿⣿⣿⣿⣿⣿⣿⡿⠋⠁⠀⢠⣶⣿⣿⠇⠀⠀⠀⠀⠀⠀⠀⠀⠀⠀⠀⠀⠀⠀⠀⠀⠀⠀⠀⠀⠀⠀⠀⠀⠀⠀⠀⠀⠀⠀⠈⢿⣿⣿⣿⣿⣿⣿⣿⣿⣿⣿⣿⣿⣿⣿⣿⣿⣿⣿⣿⣿⣿⣿⣿⣿⣿⣿⡇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⣿⣿⣿⣿⣿⣿⣿⣿⣿⣿⣿⣿⣿⣿⣿⣿⣿⣿⣿⣿⣿⣿⣿⡁⠀⢠⣼⣿⣿⣿⡀⠀⠀⠀⠀⠀⠀⠀⠀⠀⠀⠀⠀⠀⠀⠀⠀⠀⠀⠀⠀⠀⠀⠀⠀⠀⠀⠀⠀⠀⠀⠀⠀⠈⢻⣿⣿⣿⣿⣿⣿⣿⣿⣿⣿⣿⣿⣿⣿⣿⣿⣿⣿⣿⣿⣿⣿⣿⣿⣿⡇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⣿⣿⣿⣿⣿⣿⣿⣿⣿⣿⣿⣿⣿⣿⣿⣿⣿⣿⣿⣿⣿⣿⣿⣧⣴⣿⣿⣿⡍⠀⠀⠀⠀⠀⠀⠀⠀⠀⠀⠀⠀⠀⠀⠀⠀⠀⠀⠀⠀⠀⠀⠀⠀⠀⠀⠀⠀⠀⠀⠀⠀⠀⠀⠀⠀⢿⣿⣿⣿⣿⣿⣿⣿⣿⣿⣿⣿⣿⣿⣿⣿⣿⣿⣿⣿⣿⣿⣿⣿⣿⡇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⣿⣿⣿⣿⣿⣿⣿⣿⣿⣿⣿⣿⣿⣿⣿⣿⣿⣿⣿⣿⣿⣿⣿⣿⣿⣿⣿⣿⣿⣿⣿⣿⠀⠀⠀⠀⠀⠀⠀⠀⣿⡷⠂⠀⠀⠀⠀⠀⠀⠀⠀⠀⠀⠀⠀⠀⠀⠀⠀⠀⠀⠀⠀⠀⠀⠀⢸⣿⣿⣿⣿⣿⣿⣿⣿⣿⣿⣿⣿⣿⣿⣿⣿⣿⣿⣿⣿⣿⣿⣿⡇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⣿⣿⣿⣿⣿⣿⣿⣿⣿⣿⣿⣿⣿⣿⣿⣿⣿⣿⣿⣿⣿⣿⣿⣿⣿⣿⣿⣿⣿⣿⣿⡏⠀⠀⠀⠀⠀⠀⠀⠀⢻⣄⠀⠀⠀⠀⠀⠀⠀⠀⠀⠀⠀⠀⠀⠀⠀⠀⠀⠀⠀⠀⠀⠀⠀⠀⢸⣿⣿⣿⣿⣿⣿⣿⣿⣿⣿⣿⣿⣿⣿⣿⣿⣿⣿⣿⣿⣿⣿⣿⡇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⣿⣿⣿⣿⣿⣿⣿⣿⣿⣿⣿⣿⣿⣿⣿⣿⣿⣿⣿⣿⣿⣿⣿⣿⣿⣿⣿⣿⣿⣿⡿⠀⠀⠀⠀⠀⠀⠀⠀⠀⠀⠙⠀⠀⠀⠀⠀⠀⠀⠀⠀⠀⠀⠀⠀⠀⠀⠀⠀⠀⠀⠀⠀⠀⠀⠀⢸⣿⣿⣿⣿⣿⣿⣿⣿⣿⣿⣿⣿⣿⣿⣿⣿⣿⣿⣿⣿⣿⣿⣿⡇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⣿⣿⣿⣿⣿⣿⣿⣿⣿⣿⣿⣿⣿⣿⣿⣿⣿⣿⣿⣿⣿⣿⣿⣿⣿⣿⣿⣿⣿⡿⠁⠀⠀⠀⠀⠀⠀⠀⠀⠀⠀⠀⠀⠀⠀⠀⠀⠀⠀⠀⠀⠀⠀⠀⠀⠀⠀⠀⠀⠀⠀⠀⠀⠀⠀⠀⢸⣿⣿⣿⣿⣿⣿⣿⣿⣿⣿⣿⣿⣿⣿⣿⣿⣿⣿⣿⣿⣿⣿⣿⡇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⣿⣿⣿⣿⣿⣿⣿⣿⣿⣿⣿⣿⣿⣿⣿⣿⣿⣿⣿⣿⣿⣿⣿⣿⣿⣿⣿⣿⠏⠀⠀⠀⠀⠀⠀⠀⠀⠀⠀⠀⠀⠀⠀⠀⠀⠀⠀⠀⠀⠀⠀⠀⠀⠀⠀⠀⠀⠀⠀⠀⠀⠀⠀⠀⠀⠀⢸⣿⣿⣿⣿⣿⣿⣿⣿⣿⣿⣿⣿⣿⣿⣿⣿⣿⣿⣿⣿⣿⣿⣿⡇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⣿⣿⣿⣿⣿⣿⣿⣿⣿⣿⣿⣿⣿⣿⣿⣿⣿⣿⣿⣿⣿⣿⣿⣿⣿⣿⣿⡟⠀⠀⠀⠀⠀⠀⠀⠀⠀⠀⠀⠀⠀⠀⠀⠀⠀⠀⠀⠐⠀⠀⠀⠀⠀⠀⠀⠀⠀⠀⠀⠀⠀⠀⠀⠀⠀⠀⣼⣿⣿⣿⣿⣿⣿⣿⣿⣿⣿⣿⣿⣿⣿⣿⣿⣿⣿⣿⣿⣿⣿⣿⡇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⣿⣿⣿⣿⣿⣿⣿⣿⣿⣿⣿⣿⣿⣿⣿⣿⣿⣿⣿⣿⣿⣿⣿⣿⣿⣿⠏⠀⠀⠀⠀⠀⠀⠀⠀⠀⠀⠀⠀⠀⠀⠀⠀⠀⠀⠀⠀⠀⠀⠀⠀⠀⠀⠀⠀⠀⠀⠀⠀⠀⠀⠀⠀⠀⠀⠀⣿⣿⣿⣿⣿⣿⣿⣿⣿⣿⣿⣿⣿⣿⣿⣿⣿⣿⣿⣿⣿⣿⣿⣿⡇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⣿⣿⣿⣿⣿⣿⣿⣿⣿⣿⣿⣿⣿⣿⣿⣿⣿⣿⣿⣿⣿⣿⣿⠏⠀⠀⠀⠀⠀⠀⠀⠀⠀⠀⠀⠀⠀⠀⠀⠀⠀⠀⠀⠀⠀⠀⠀⠀⠀⠀⠀⠀⠀⠀⠀⠀⠀⠀⠀⠀⠀⠀⠀⠀⠀⠀⣿⣿⣿⣿⣿⣿⣿⣿⣿⣿⣿⣿⣿⣿⣿⣿⣿⣿⣿⣿⣿⣿⣿⣿⡇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⣿⣿⣿⣿⣿⣿⣿⣿⣿⣿⣿⣿⣿⣿⣿⣿⣿⣿⣿⣿⣿⡿⠁⠀⠀⠀⠀⠀⠀⠀⠀⠀⠀⠀⠀⠀⠀⠀⠀⠀⠀⠀⠀⠀⠀⠀⠀⠀⠀⠀⠀⠀⠀⠀⠀⠀⠀⠀⠀⠀⠀⠀⠀⠀⠀⠀⣿⣿⣿⣿⣿⣿⣿⣿⣿⣿⣿⣿⣿⣿⣿⣿⣿⣿⣿⣿⣿⣿⣿⣿⡇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⣿⣿⣿⣿⣿⣿⣿⣿⣿⣿⣿⣿⣿⣿⣿⣿⣿⣿⣿⣿⠟⠁⠀⠀⠀⠀⠀⠀⠀⠀⠀⠀⠀⠀⠀⠀⠀⠀⠀⠀⠀⠀⠀⠀⠀⠀⠀⠀⠀⠀⠀⠀⠀⠀⠀⠀⠀⠀⠀⠀⠀⠀⠀⠀⠀⠀⣿⣿⣿⣿⣿⣿⣿⣿⣿⣿⣿⣿⣿⣿⣿⣿⣿⣿⣿⣿⣿⣿⣿⣿⡇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⣿⣿⣿⣿⣿⣿⣿⣿⣿⣿⣿⣿⣿⣿⣿⣿⣿⣿⣿⠋⠀⠀⠀⠀⠀⠀⠀⠀⠀⠀⠀⠀⠀⠀⠀⠀⠀⠀⠀⠀⠀⠀⠀⠀⠀⠀⠀⠀⠀⠀⠀⠀⠀⠀⠀⠀⠀⠀⠀⠀⠀⠀⠀⠀⠀⠀⣿⣿⣿⣿⣿⣿⣿⣿⣿⣿⣿⣿⣿⣿⣿⣿⣿⣿⣿⣿⣿⣿⣿⣿⡇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⣿⣿⣿⣿⣿⣿⣿⣿⣿⣿⣿⣿⣿⣿⣿⣿⣿⣿⡃⠀⠀⠀⠀⠀⠀⠀⠀⠀⠀⠀⠀⠀⠀⠀⠀⠀⠀⠀⠀⠀⠀⠀⠀⠀⠀⠀⠀⠀⠀⠀⠀⠀⠀⠀⠀⠀⠀⠀⠀⠀⠀⠀⠀⠀⠀⠀⣿⣿⣿⣿⣿⣿⣿⣿⣿⣿⣿⣿⣿⣿⣿⣿⣿⣿⣿⣿⣿⣿⣿⣿⡇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⣿⣿⣿⣿⣿⣿⣿⣿⣿⣿⣿⣿⣿⣿⣿⣿⣿⣿⣷⡀⠀⠀⠀⠀⠀⠀⠀⠀⠀⠀⠀⠀⠀⠀⠀⠀⠀⠀⠀⠀⠀⠀⠀⠀⠀⠀⠀⠀⠀⠀⠀⠀⠀⠀⠀⠀⠀⠀⠀⠀⠀⠀⠀⠀⠀⠀⢿⣿⣿⣿⣿⣿⣿⣿⣿⣿⣿⣿⣿⣿⣿⣿⣿⣿⣿⣿⣿⣿⣿⣿⡇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⣿⣿⣿⣿⣿⣿⣿⣿⣿⣿⣿⣿⣿⣿⣿⣿⣿⣿⣿⣿⣄⠀⠀⠀⠀⠀⠀⠀⠀⠀⠀⠀⠀⠀⠀⠀⠀⠀⠀⠀⠀⠀⠀⠀⠀⠀⠀⠀⠀⠀⠀⠀⠀⠀⠀⠀⠀⠀⠀⠀⠀⠀⠀⠀⠀⠀⢸⣿⣿⣿⣿⣿⣿⣿⣿⣿⣿⣿⣿⣿⣿⣿⣿⣿⣿⣿⣿⣿⣿⣿⡇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⣿⣿⣿⣿⣿⣿⣿⣿⣿⣿⣿⣿⣿⣿⣿⣿⣿⣿⣿⣿⣿⣷⣦⣄⠀⠀⠀⠀⠀⠀⠀⠀⠀⠀⠀⠀⠀⠀⠀⠀⠀⠀⠀⠀⠀⠀⠀⠀⠀⠀⠀⠀⠀⠀⠀⠀⠀⠀⠀⠀⠀⠀⠀⠀⠀⠀⠸⣿⣿⣿⣿⣿⣿⣿⣿⣿⣿⣿⣿⣿⣿⣿⣿⣿⣿⣿⣿⣿⣿⣿⡇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⣿⣿⣿⣿⣿⣿⣿⣿⣿⣿⣿⣿⣿⣿⣿⣿⣿⣿⣿⣿⣿⣿⣿⣿⣷⣦⣄⠀⠀⠀⠀⠀⠀⠀⠀⠀⠀⠀⠀⠀⠀⠀⠀⠀⠀⠀⠀⠀⠀⠀⠀⠀⠀⠀⠀⠀⠀⠀⠀⠀⠀⠀⠀⠀⠀⠀⠀⣿⣿⣿⣿⣿⣿⣿⣿⣿⣿⣿⣿⣿⣿⣿⣿⣿⣿⣿⣿⣿⣿⣿⡇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⣿⣿⣿⣿⣿⣿⣿⣿⣿⣿⣿⣿⣿⣿⣿⣿⣿⣿⣿⣿⣿⣿⣿⣿⣿⣿⣿⣿⣦⣀⠀⠀⠀⠀⠀⠀⠀⠀⠀⣀⠀⠀⠀⠀⠀⠀⠀⠀⠀⠀⠀⠀⠀⠀⠀⠀⠀⠀⠀⠀⠀⠀⠀⠀⠀⠀⠀⣿⣿⣿⣿⣿⣿⣿⣿⣿⣿⣿⣿⣿⣿⣿⣿⣿⣿⣿⣿⣿⣿⣿⡇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⣿⣿⣿⣿⣿⣿⣿⣿⣿⣿⣿⣿⣿⣿⣿⣿⣿⣿⣿⣿⣿⣿⣿⣿⣿⣿⣿⣿⣿⣿⣿⣶⡀⠀⠀⠀⠀⠀⠀⣿⠀⠀⠀⠀⠀⠀⠀⠀⠀⠀⠀⠀⠀⠀⠀⠀⠀⠀⠀⠀⠀⠀⠀⠀⠀⠀⠀⣿⣿⣿⣿⣿⣿⣿⣿⣿⣿⣿⣿⣿⣿⣿⣿⣿⣿⣿⣿⣿⣿⣿⡇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⣿⣿⣿⣿⣿⣿⣿⣿⣿⣿⣿⣿⣿⣿⣿⣿⣿⣿⣿⣿⣿⣿⣿⣿⣿⣿⣿⣿⣿⣿⣿⣿⣇⠀⠀⠀⠀⠀⠀⠸⠀⠀⠀⠀⠀⠀⠀⠀⠀⠀⠀⠀⠀⠀⠀⠀⠀⠀⠀⠀⠀⠀⠀⠀⠀⠀⠀⢸⣿⣿⣿⣿⣿⣿⣿⣿⣿⣿⣿⣿⣿⣿⣿⣿⣿⣿⣿⣿⣿⣿⡇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⣿⣿⣿⣿⣿⣿⣿⣿⣿⣿⣿⣿⣿⣿⣿⣿⣿⣿⣿⣿⣿⣿⣿⣿⣿⣿⣿⣿⣿⣿⣿⣿⣿⡆⠀⠀⠀⠀⠀⠀⠀⠀⠀⠀⠀⠀⠀⠀⠀⠀⠀⠀⠀⠀⠀⠀⠀⠀⠀⠀⠀⠀⠀⠀⠀⠀⠀⣿⣿⣿⣿⣿⣿⣿⣿⣿⣿⣿⣿⣿⣿⣿⣿⣿⣿⣿⣿⣿⣿⣿⡇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⣿⣿⣿⣿⣿⣿⣿⣿⣿⣿⣿⣿⣿⣿⣿⣿⣿⣿⣿⣿⣿⣿⣿⣿⣿⣿⣿⣿⣿⣿⣿⣿⣿⣿⣿⡇⠀⠀⠀⠀⢸⣿⣿⣿⣿⣿⠿⠿⣿⣿⣿⣿⣿⣿⣿⣿⣿⣿⣿⣿⣿⣿⣿⣿⣿⣿⣿⣿⣿⣿⣿⣿⣿⣿⣿⣿⣿⣿⣿⣿⣿⣿⣿⣿⣿⣿⣿⣿⣿⣿⡇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⣿⣿⣿⣿⣿⣿⣿⣿⣿⣿⣿⣿⣿⣿⣿⣿⣿⣿⣿⣿⣿⣿⣿⣿⣿⣿⣿⣿⣿⣿⣿⣿⣿⣿⣿⡇⠀⠀⠀⠀⠘⠛⠿⠛⠉⠀⠀⠀⠈⣻⣿⣿⣿⣿⣿⣿⣿⣿⣿⣿⣿⣿⣿⣿⣿⣿⣿⣿⣿⣿⣿⣿⣿⣿⣿⣿⣿⣿⣿⣿⣿⣿⣿⣿⣿⣿⣿⣿⣿⣿⡇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⣿⣿⣿⣿⣿⣿⣿⣿⣿⣿⣿⣿⣿⣿⣿⣿⣿⣿⣿⣿⣿⣿⣿⣿⣿⣿⣿⣿⣿⣿⣿⣿⣿⣿⣿⡗⠀⠀⠀⠀⠀⠀⠀⠀⠀⠀⠀⣀⣴⣿⣿⣿⣿⣿⣿⣿⣿⣿⣿⣿⣿⣿⣿⣿⣿⣿⣿⣿⣿⣿⣿⣿⣿⣿⣿⣿⣿⣿⣿⣿⣿⣿⣿⣿⣿⣿⣿⣿⣿⣿⡇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⣿⣿⣿⣿⣿⣿⣿⣿⣿⣿⣿⣿⣿⣿⣿⣿⣿⣿⣿⣿⣿⣿⣿⣿⣿⣿⣿⡿⠿⠿⠿⠛⠛⠛⠛⠁⠀⠀⠀⠀⠀⠀⠀⠀⠀⠀⠈⢿⣿⣿⣿⣿⣿⣿⣿⣿⣿⣿⣿⣿⣿⣿⣿⣿⣿⣿⣿⣿⣿⣿⣿⣿⣿⣿⣿⣿⣿⣿⣿⣿⣿⣿⣿⣿⣿⣿⣿⣿⣿⣿⡇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⣿⣿⣿⣿⣿⣿⣿⣿⣿⣿⣿⣿⣿⣿⣿⣿⣿⣿⣿⣿⣿⣿⣿⣿⣿⡋⠀⠀⠀⠀⠀⣀⣀⣠⡤⠀⠀⠀⠀⠀⠀⠀⠀⠀⠀⠀⠀⢸⣿⣿⣿⣿⣿⣿⣿⣿⣿⣿⣿⣿⣿⣿⣿⣿⣿⣿⣿⣿⣿⣿⣿⣿⣿⣿⣿⣿⣿⣿⣿⣿⣿⣿⣿⣿⣿⣿⣿⣿⣿⣿⡇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⣿⣿⣿⣿⣿⣿⣿⣿⣿⣿⣿⣿⣿⣿⣿⣿⣿⣿⣿⣿⣿⣿⣿⣿⣿⣿⣦⣄⣀⢰⣿⣿⣿⣿⠁⠀⠀⠀⠀⠀⠀⠀⠀⠀⠀⠀⠀⣼⣿⠿⠿⠿⠿⠿⣿⣿⣿⣿⣿⣿⣿⣿⣿⣿⣿⣿⣿⣿⣿⣿⣿⣿⣿⣿⣿⣿⣿⣿⣿⣿⣿⣿⣿⣿⣿⣿⣿⣿⣿⣿⡇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⣿⣿⣿⣿⣿⣿⣿⣿⣿⣿⣿⣿⣿⣿⣿⣿⣿⣿⣿⣿⣿⣿⣿⣿⣿⣿⣿⣿⣿⣿⠿⠛⠉⠀⠀⠀⠀⠀⠀⠀⠀⠀⠀⠀⠀⠀⠀⠀⠀⠀⠀⠀⠀⠀⠀⠀⠉⠙⠻⣿⣿⣿⣿⣿⣿⣿⣿⣿⣿⣿⣿⣿⣿⣿⣿⣿⣿⣿⣿⣿⣿⣿⣿⣿⣿⣿⣿⣿⣿⣿⡇</a:t>
            </a:r>
            <a:br/>
            <a:r>
              <a:t>⣿⣿⣿⣿⣿⣿⣿⣿⣿⣿⣿⣿⣿⣿⣿⣿⣿⣿⣿⣿⣿⣿⣿⣿⣿⣿⡿⠟⠋⠀⠀⠀⣀⣤⡦⠀⠀⠀⠀⠀⠀⠀⠀⠀⠀⠀⠀⠀⠀⠀⠀⠀⠀⠀⠀⠀⠀⠀⠀⠈⠻⣿⣿⣿⣿⣿⣿⣿⣿⣿⣿⣿⣿⣿⣿⣿⣿⣿⣿⣿⣿⣿⣿⣿⣿⣿⣿⣿⣿⣿⡇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⣿⣿⣿⣿⣿⣿⣿⣿⣿⣿⣿⣿⣿⣿⣿⣿⣿⣿⣿⣿⣿⣿⣿⣿⣿⠃⠀⠀⢀⣠⣶⣿⠟⠛⠁⠀⠀⠀⠀⠀⠀⠀⠀⠀⠀⠀⠀⠀⠀⠀⠀⠀⠀⠀⠀⠀⠀⠀⠀⠀⠀⠘⣿⣿⣿⣿⣿⣿⣿⣿⣿⣿⣿⣿⣿⣿⣿⣿⣿⣿⣿⣿⣿⣿⣿⣿⣿⣿⣿⣿⡇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⣿⣿⣿⣿⣿⣿⣿⣿⣿⣿⣿⣿⣿⣿⣿⣿⣿⣿⣿⣿⣿⣿⣿⣿⣿⣇⣠⣶⣿⣿⣿⠇⠀⠀⠀⠀⠀⠀⠀⠀⠀⠀⠀⠀⠀⠀⠀⠀⠀⠀⠀⠀⠀⠀⠀⠀⠀⠀⠀⠀⠀⠀⠘⣿⣿⣿⣿⣿⣿⣿⣿⣿⣿⣿⣿⣿⣿⣿⣿⣿⣿⣿⣿⣿⣿⣿⣿⣿⣿⣿⡇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⣿⣿⣿⣿⣿⣿⣿⣿⣿⣿⣿⣿⣿⣿⣿⣿⣿⣿⣿⣿⣿⣿⣿⣿⣿⣿⣿⣿⣿⣿⣷⣶⡄⠀⠀⠀⠀⠀⠀⠀⠀⠀⠀⠀⠀⠀⠀⠀⠀⠀⠀⠀⠀⠀⠀⠀⠀⠀⠀⠀⠀⠀⠀⠀⢹⣿⣿⣿⣿⣿⣿⣿⣿⣿⣿⣿⣿⣿⣿⣿⣿⣿⣿⣿⣿⣿⣿⣿⣿⣿⡇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⣿⣿⣿⣿⣿⣿⣿⣿⣿⣿⣿⣿⣿⣿⣿⣿⣿⣿⣿⣿⣿⣿⣿⣿⣿⣿⣿⣿⣿⣿⣿⣿⡇⠀⠀⠀⠀⠀⠀⢸⡶⠀⠀⠀⠀⠀⠀⠀⠀⠀⠀⠀⠀⠀⠀⠀⠀⠀⠀⠀⠀⠀⠀⠀⠀⣿⣿⣿⣿⣿⣿⣿⣿⣿⣿⣿⣿⣿⣿⣿⣿⣿⣿⣿⣿⣿⣿⣿⣿⣿⡇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⣿⣿⣿⣿⣿⣿⣿⣿⣿⣿⣿⣿⣿⣿⣿⣿⣿⣿⣿⣿⣿⣿⣿⣿⣿⣿⣿⣿⣿⣿⣿⣿⠁⠀⠀⠀⠀⠀⠀⠠⡀⠀⠀⠀⠀⠀⠀⠀⠀⠀⠀⠀⠀⠀⠀⠀⠀⠀⠀⠀⠀⠀⠀⠀⠀⢸⣿⣿⣿⣿⣿⣿⣿⣿⣿⣿⣿⣿⣿⣿⣿⣿⣿⣿⣿⣿⣿⣿⣿⣿⡇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⣿⣿⣿⣿⣿⣿⣿⣿⣿⣿⣿⣿⣿⣿⣿⣿⣿⣿⣿⣿⣿⣿⣿⣿⣿⣿⣿⣿⣿⣿⣿⡏⠀⠀⠀⠀⠀⠀⠀⠀⠁⠀⠀⠀⠀⠀⠀⠀⠀⠀⠀⠀⠀⠀⠀⠀⠀⠀⠀⠀⠀⠀⠀⠀⠀⢸⣿⣿⣿⣿⣿⣿⣿⣿⣿⣿⣿⣿⣿⣿⣿⣿⣿⣿⣿⣿⣿⣿⣿⣿⡇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⣿⣿⣿⣿⣿⣿⣿⣿⣿⣿⣿⣿⣿⣿⣿⣿⣿⣿⣿⣿⣿⣿⣿⣿⣿⣿⣿⣿⣿⣿⠟⠀⠀⠀⠀⠀⠀⠀⠀⠀⠀⠀⠀⠀⠀⠀⠀⠀⠀⠀⠀⠀⠀⠀⠀⠀⠀⠀⠀⠀⠀⠀⠀⠀⠀⣸⣿⣿⣿⣿⣿⣿⣿⣿⣿⣿⣿⣿⣿⣿⣿⣿⣿⣿⣿⣿⣿⣿⣿⣿⡇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⣿⣿⣿⣿⣿⣿⣿⣿⣿⣿⣿⣿⣿⣿⣿⣿⣿⣿⣿⣿⣿⣿⣿⣿⣿⣿⣿⣿⣿⣯⡄⠀⠀⠀⠀⠀⠀⠀⠀⠀⠀⠀⠀⠀⠀⠀⠀⠀⠀⠀⠀⠀⠀⠀⠀⠀⠀⠀⠀⠀⠀⠀⠀⠀⠀⣿⣿⣿⣿⣿⣿⣿⣿⣿⣿⣿⣿⣿⣿⣿⣿⣿⣿⣿⣿⣿⣿⣿⣿⣿⡇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⣿⣿⣿⣿⣿⣿⣿⣿⣿⣿⣿⣿⣿⣿⣿⣿⣿⣿⣿⣿⣿⣿⣿⣿⣿⣿⣿⣿⠟⠀⠀⠀⠀⠀⠀⠀⠀⠀⠀⠀⠀⠀⠀⠀⠀⠀⠀⠀⠀⠀⠀⠀⠀⠀⠀⠀⠀⠀⠀⠀⠀⠀⠀⠀⠘⣿⣿⣿⣿⣿⣿⣿⣿⣿⣿⣿⣿⣿⣿⣿⣿⣿⣿⣿⣿⣿⣿⣿⣿⣿⡇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⣿⣿⣿⣿⣿⣿⣿⣿⣿⣿⣿⣿⣿⣿⣿⣿⣿⣿⣿⣿⣿⣿⣿⣿⣿⣿⠟⠁⠀⠀⠀⠀⠀⠀⠀⠀⠀⠀⠀⠀⠀⠀⠀⠀⠀⠀⠀⠀⠀⠀⠀⠀⠀⠀⠀⠀⠀⠀⠀⠀⠀⠀⠀⠀⢰⣿⣿⣿⣿⣿⣿⣿⣿⣿⣿⣿⣿⣿⣿⣿⣿⣿⣿⣿⣿⣿⣿⣿⣿⣿⡇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⣿⣿⣿⣿⣿⣿⣿⣿⣿⣿⣿⣿⣿⣿⣿⣿⣿⣿⣿⣿⣿⣿⡿⠏⠀⠀⠀⠀⠀⠀⠀⠀⠀⠀⠀⠀⠀⠀⠀⠀⠀⠀⠀⠀⠀⠀⠀⠀⠀⠀⠀⠀⠀⠀⠀⠀⠀⠀⠀⠀⠀⠀⠀⠀⢸⣿⣿⣿⣿⣿⣿⣿⣿⣿⣿⣿⣿⣿⣿⣿⣿⣿⣿⣿⣿⣿⣿⣿⣿⣿⡇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⣿⣿⣿⣿⣿⣿⣿⣿⣿⣿⣿⣿⣿⣿⣿⣿⣿⣿⣿⣿⣿⠛⠁⠀⠀⠀⠀⠀⠀⠀⠀⠀⠀⠀⠀⠀⠀⠀⠀⠀⠀⠀⠀⠀⠀⠀⠀⠀⠀⠀⠀⠀⠀⠀⠀⠀⠀⠀⠀⠀⠀⠀⠀⠀⢸⣿⣿⣿⣿⣿⣿⣿⣿⣿⣿⣿⣿⣿⣿⣿⣿⣿⣿⣿⣿⣿⣿⣿⣿⣿⡇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⣿⣿⣿⣿⣿⣿⣿⣿⣿⣿⣿⣿⣿⣿⣿⣿⣿⣿⣿⠏⠁⠀⠀⠀⠀⠀⠀⠀⠀⠀⠀⠀⠀⠀⠀⠀⠀⠀⠀⠀⠀⠀⠀⠀⠀⠀⠀⠀⠀⠀⠀⠀⠀⠀⠀⠀⠀⠀⠀⠀⠀⠀⠀⠀⢸⣿⣿⣿⣿⣿⣿⣿⣿⣿⣿⣿⣿⣿⣿⣿⣿⣿⣿⣿⣿⣿⣿⣿⣿⣿⡇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⣿⣿⣿⣿⣿⣿⣿⣿⣿⣿⣿⣿⣿⣿⣿⣿⣿⣿⣧⠀⠀⠀⠀⠀⠀⠀⠀⠀⠀⠀⠀⠀⠀⠀⠀⠀⠀⠀⠀⠀⠀⠀⠀⠀⠀⠀⠀⠀⠀⠀⠀⠀⠀⠀⠀⠀⠀⠀⠀⠀⠀⠀⠀⠀⠈⣿⣿⣿⣿⣿⣿⣿⣿⣿⣿⣿⣿⣿⣿⣿⣿⣿⣿⣿⣿⣿⣿⣿⣿⣿⡇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⣿⣿⣿⣿⣿⣿⣿⣿⣿⣿⣿⣿⣿⣿⣿⣿⣿⣿⣿⣦⣀⡀⠀⠀⠀⠀⠀⠀⠀⠀⠀⠀⠀⠀⠀⠀⠀⠀⠀⠀⠀⠀⠀⠀⠀⠀⠀⠀⠀⠀⠀⠀⠀⠀⠀⠀⠀⠀⠀⠀⠀⠀⠀⠀⠀⢿⣿⣿⣿⣿⣿⣿⣿⣿⣿⣿⣿⣿⣿⣿⣿⣿⣿⣿⣿⣿⣿⣿⣿⣿⡇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⣿⣿⣿⣿⣿⣿⣿⣿⣿⣿⣿⣿⣿⣿⣿⣿⣿⣿⣿⣿⣿⣿⣷⣶⣤⣄⣀⣀⠀⠀⠀⠀⠀⠀⠀⠀⠀⠀⠀⠀⠀⠀⠀⠀⠀⠀⠀⠀⠀⠀⠀⠀⠀⠀⠀⠀⠀⠀⠀⠀⠀⠀⠀⠀⠀⢸⣿⣿⣿⣿⣿⣿⣿⣿⣿⣿⣿⣿⣿⣿⣿⣿⣿⣿⣿⣿⣿⣿⣿⣿⡇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⣿⣿⣿⣿⣿⣿⣿⣿⣿⣿⣿⣿⣿⣿⣿⣿⣿⣿⣿⣿⣿⣿⣿⣿⣿⣿⣿⣿⣿⣿⣿⣷⠀⠀⠀⠀⠀⠀⠀⠀⠀⠀⠀⠀⠀⠀⠀⠀⠀⠀⠀⠀⠀⠀⠀⠀⠀⠀⠀⠀⠀⠀⠀⠀⠀⠸⣿⣿⣿⣿⣿⣿⣿⣿⣿⣿⣿⣿⣿⣿⣿⣿⣿⣿⣿⣿⣿⣿⣿⣿⡇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⣿⣿⣿⣿⣿⣿⣿⣿⣿⣿⣿⣿⣿⣿⣿⣿⣿⣿⣿⣿⣿⣿⣿⣿⣿⣿⣿⣿⣿⣿⣿⣿⣿⣆⠀⠀⠀⠀⠀⠀⠀⠀⠀⠀⠀⠀⠀⠀⠀⠀⠀⠀⠀⠀⠀⠀⠀⠀⠀⠀⠀⠀⠀⠀⠀⢠⣿⣿⣿⣿⣿⣿⣿⣿⣿⣿⣿⣿⣿⣿⣿⣿⣿⣿⣿⣿⣿⣿⣿⣿⡇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⣿⣿⣿⣿⣿⣿⣿⣿⣿⣿⣿⣿⣿⣿⣿⣿⣿⣿⣿⣿⣿⣿⣿⣿⣿⣿⣿⣿⣿⣿⣿⣿⣿⣿⣿⣿⣿⣿⣿⣿⣿⣿⣿⣿⣿⠿⠿⠿⢿⣿⣿⣿⣿⣿⠛⠻⣿⣿⣿⣿⣿⣿⣿⣿⣿⣿⣿⣿⣿⣿⣿⣿⣿⣿⣿⣿⣿⣿⣿⣿⣿⣿⣿⣿⣿⣿⣿⣿⣿⣿⡇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⣿⣿⣿⣿⣿⣿⣿⣿⣿⣿⣿⣿⣿⣿⣿⣿⣿⣿⣿⣿⣿⣿⣿⣿⣿⣿⣿⣿⣿⣿⣿⣿⣿⣿⣿⣿⣿⣿⣿⣿⣿⣿⠟⠉⠀⠀⠀⠀⠀⠀⠈⠉⠛⠃⠀⢀⣽⣿⣿⣿⣿⣿⣿⣿⣿⣿⣿⣿⣿⣿⣿⣿⣿⣿⣿⣿⣿⣿⣿⣿⣿⣿⣿⣿⣿⣿⣿⣿⣿⣿⡇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⣿⣿⣿⣿⣿⣿⣿⣿⣿⣿⣿⣿⣿⣿⣿⣿⣿⣿⣿⣿⣿⣿⣿⣿⣿⣿⣿⣿⣿⣿⣿⣿⣿⣿⣿⣿⣿⣿⣿⣿⡿⠁⠀⠀⠀⠀⠀⠀⠀⠀⠀⠀⠀⠀⠀⠀⠙⠻⣿⣿⣿⣿⣿⣿⣿⣿⣿⣿⣿⣿⣿⣿⣿⣿⣿⣿⣿⣿⣿⣿⣿⣿⣿⣿⣿⣿⣿⣿⣿⣿⡇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⣿⣿⣿⣿⣿⣿⣿⣿⣿⣿⣿⣿⣿⣿⣿⣿⣿⣿⣿⣿⣿⣿⣿⣿⣿⣿⣿⣿⣿⣿⣿⣿⣿⣿⣿⣿⣿⣿⣿⡿⠁⠀⠀⠀⠀⠀⠀⠀⠀⠀⠀⠀⠀⠀⠀⠀⠀⠀⠈⠛⢿⣿⣿⣿⣿⣿⣿⣿⣿⣿⣿⣿⣿⣿⣿⣿⣿⣿⣿⣿⣿⣿⣿⣿⣿⣿⣿⣿⣿⣿⡇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⣿⣿⣿⣿⣿⣿⣿⣿⣿⣿⣿⣿⣿⣿⣿⣿⣿⣿⣿⣿⣿⣿⣿⣿⣿⣿⣿⣿⣿⣿⣿⣿⣿⣿⣿⣿⣿⣿⣿⠁⠀⠀⠀⠀⠀⠀⠀⠀⠀⠀⠀⠀⠀⠀⠀⠀⠀⠀⠀⠀⠈⢻⣿⣿⣿⣿⣿⣿⣿⣿⣿⣿⣿⣿⣿⣿⣿⣿⣿⣿⣿⣿⣿⣿⣿⣿⣿⣿⣿⣿⡇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⣿⣿⣿⣿⣿⣿⣿⣿⣿⣿⣿⣿⣿⣿⣿⣿⣿⣿⣿⣿⣿⣿⣿⣿⣿⣿⣿⣿⣿⣿⣿⣿⣿⣿⣿⣿⣿⣿⣧⠀⠀⠀⠀⠀⠀⠀⠀⠀⠀⠀⠀⠀⠀⠀⠀⠀⠀⠀⠀⢠⣾⣿⣿⣿⣿⣿⣿⣿⣿⣿⣿⣿⣿⣿⣿⣿⣿⣿⣿⣿⣿⣿⣿⣿⣿⣿⣿⣿⣿⣿⡇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⣿⣿⣿⣿⣿⣿⣿⣿⣿⣿⣿⣿⣿⣿⣿⣿⣿⣿⣿⣿⣿⣿⣿⣿⣿⣿⣿⣿⣿⣿⣿⣿⣿⣿⣿⣿⣿⣿⣿⣧⡀⠀⠀⠀⠀⠀⠀⠀⠀⠀⠀⠀⠀⠀⠀⠀⠀⢀⣴⣿⣿⣿⣿⣿⣿⣿⣿⣿⣿⣿⣿⣿⣿⣿⣿⣿⣿⣿⣿⣿⣿⣿⣿⣿⣿⣿⣿⣿⣿⣿⡇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⣿⣿⣿⣿⣿⣿⣿⣿⣿⣿⣿⣿⣿⣿⣿⣿⣿⣿⣿⣿⣿⣿⣿⣿⣿⣿⣿⣿⣿⣿⣿⣿⣿⣿⣿⣿⣿⣿⣿⣿⣿⣷⣦⣤⣄⠀⠀⠀⠀⠀⠀⠀⠀⠀⠀⢀⣴⣿⣿⣿⣿⣿⣿⣿⣿⣿⣿⣿⣿⣿⣿⣿⣿⣿⣿⣿⣿⣿⣿⣿⣿⣿⣿⣿⣿⣿⣿⣿⣿⣿⡇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⣿⣿⣿⣿⣿⣿⣿⣿⣿⣿⣿⣿⣿⣿⣿⣿⣿⣿⣿⣿⣿⣿⣿⣿⣿⣿⣿⣿⣿⣿⣿⣿⣿⣿⣿⣿⣿⣿⣿⣿⣿⣿⣿⣿⣿⣷⣤⣀⡀⠀⠀⢀⣀⣤⣶⣿⣿⣿⣿⣿⣿⣿⣿⣿⣿⣿⣿⣿⣿⣿⣿⣿⣿⣿⣿⣿⣿⣿⣿⣿⣿⣿⣿⣿⣿⣿⣿⣿⣿⣿⡇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⣿⣿⣿⣿⣿⣿⣿⣿⣿⣿⣿⣿⣿⣿⣿⣿⣿⣿⣿⣿⣿⣿⣿⣿⣿⣿⣿⣿⣿⣿⣿⣿⣿⣿⣿⣿⣿⣿⡇⠀⠀⠀⢸⣿⣿⣿⣿⣿⣿⣿⣿⣿⣿⣿⣿⣿⣿⣿⣿⣿⣿⣿⣿⣿⣿⣿⣿⣿⣿⣿⣿⣿⣿⣿⣿⣿⣿⣿⣿⣿⣿⣿⣿⣿⣿⣿⣿⣿⣿⣿⡇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⣿⣿⣿⣿⣿⣿⣿⣿⣿⣿⣿⣿⣿⣿⣿⣿⣿⣿⣿⣿⣿⣿⣿⣿⣿⣿⣿⣿⣿⣿⣿⣿⣿⣿⣿⣿⡿⠋⠀⠀⠀⠀⠈⠛⠛⠛⠿⢿⣿⣿⣿⣿⣿⣿⣿⣿⣿⣿⣿⣿⣿⣿⣿⣿⣿⣿⣿⣿⣿⣿⣿⣿⣿⣿⣿⣿⣿⣿⣿⣿⣿⣿⣿⣿⣿⣿⣿⣿⣿⣿⡇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⣿⣿⣿⣿⣿⣿⣿⣿⣿⣿⣿⣿⣿⣿⣿⣿⣿⣿⣿⣿⣿⣿⣿⣿⣿⣿⣿⣿⣿⣿⣿⣿⣿⣿⣿⣿⠃⠀⠀⠀⠀⠀⠀⠀⠀⠀⠀⠈⠉⠁⠉⠙⠻⣿⣿⣿⣿⣿⣿⣿⣿⣿⣿⣿⣿⣿⣿⣿⣿⣿⣿⣿⣿⣿⣿⣿⣿⣿⣿⣿⣿⣿⣿⣿⣿⣿⣿⣿⣿⣿⡇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⣿⣿⣿⣿⣿⣿⣿⣿⣿⣿⣿⣿⣿⣿⣿⣿⣿⣿⣿⣿⣿⣿⣿⣿⣿⣿⣿⣿⣿⣿⣿⣿⣿⣿⠟⠉⠀⠀⠀⠀⠀⠀⠀⠀⠀⠀⠀⢀⣀⣀⣀⣠⣾⣿⣿⣿⣿⣿⣿⣿⣿⣿⣿⣿⣿⣿⣿⣿⣿⣿⣿⣿⣿⣿⣿⣿⣿⣿⣿⣿⣿⣿⣿⣿⣿⣿⣿⣿⣿⣿⡇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⣿⣿⣿⣿⣿⣿⣿⣿⣿⣿⣿⣿⣿⣿⣿⣿⣿⣿⣿⣿⣿⣿⣿⣿⣿⣿⣿⣿⣿⣿⣿⣿⣿⡏⠀⠀⠀⠀⠀⠀⠀⠀⠀⠀⠀⠀⠀⠘⠿⠿⠿⣿⣿⣿⣿⣿⣿⣿⣿⣿⣿⣿⣿⣿⣿⣿⣿⣿⣿⣿⣿⣿⣿⣿⣿⣿⣿⣿⣿⣿⣿⣿⣿⣿⣿⣿⣿⣿⣿⣿⡇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⣿⣿⣿⣿⣿⣿⣿⣿⣿⣿⣿⣿⣿⣿⣿⣿⣿⣿⣿⣿⣿⣿⣿⣿⣿⣿⣿⣿⣿⣿⣿⣿⣿⡇⠀⠀⠀⠀⠀⠀⠀⠀⠀⠀⠀⠀⠀⠀⠀⠀⠀⠀⠀⠈⠙⠻⣿⣿⣿⣿⣿⣿⣿⣿⣿⣿⣿⣿⣿⣿⣿⣿⣿⣿⣿⣿⣿⣿⣿⣿⣿⣿⣿⣿⣿⣿⣿⣿⣿⣿⡇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⣿⣿⣿⣿⣿⣿⣿⣿⣿⣿⣿⣿⣿⣿⣿⣿⣿⣿⣿⣿⣿⣿⣿⣿⣿⣿⣿⣿⣿⣿⣿⣿⣿⣷⠀⠀⠀⠀⠀⠀⠀⠀⠀⠀⠀⠀⠀⠀⠀⠀⠀⠀⠀⠀⠀⠀⠀⠙⣿⣿⣿⣿⣿⣿⣿⣿⣿⣿⣿⣿⣿⣿⣿⣿⣿⣿⣿⣿⣿⣿⣿⣿⣿⣿⣿⣿⣿⣿⣿⣿⡇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⣿⣿⣿⣿⣿⣿⣿⣿⣿⣿⣿⣿⣿⣿⣿⣿⣿⣿⣿⣿⣿⣿⣿⣿⣿⣿⣿⣿⣿⣿⣿⣿⡿⠿⠀⠀⠀⠀⠀⠀⠀⠀⠀⠀⠀⠀⠀⠀⠀⠀⠀⠀⠀⠀⠀⠀⠀⠀⠈⣿⣿⣿⣿⣿⣿⣿⣿⣿⣿⣿⣿⣿⣿⣿⣿⣿⣿⣿⣿⣿⣿⣿⣿⣿⣿⣿⣿⣿⣿⣿⡇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⣿⣿⣿⣿⣿⣿⣿⣿⣿⣿⣿⣿⣿⣿⣿⣿⣿⣿⣿⣿⣿⣿⣿⣿⣿⣿⣿⣿⣿⣿⣿⣶⣦⣀⠀⠀⠀⠀⠀⠀⠀⠀⠀⠀⠀⠀⠀⠀⠀⠀⠀⠀⠀⠀⠀⠀⠀⠀⠀⠀⠀⠸⣿⣿⣿⣿⣿⣿⣿⣿⣿⣿⣿⣿⣿⣿⣿⣿⣿⣿⣿⣿⣿⣿⣿⣿⣿⣿⣿⣿⡇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⣿⣿⣿⣿⣿⣿⣿⣿⣿⣿⣿⣿⣿⣿⣿⣿⣿⣿⣿⣿⣿⣿⣿⣿⣿⣿⣿⣿⣿⣿⣿⠟⠁⠀⠀⠀⠀⠀⠀⠀⠀⠀⠀⠀⠀⠀⠀⠀⠀⠀⠀⠀⠀⠀⠀⠀⠀⠀⠀⠀⠀⠀⢸⣿⣿⣿⣿⣿⣿⣿⣿⣿⣿⣿⣿⣿⣿⣿⣿⣿⣿⣿⣿⣿⣿⣿⣿⣿⣿⣿⡇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⣿⣿⣿⣿⣿⣿⣿⣿⣿⣿⣿⣿⣿⣿⣿⣿⣿⣿⣿⣿⣿⣿⣿⣿⣿⣿⣿⣿⣿⡟⠁⠀⠀⠀⠀⠀⠀⠀⠀⠀⠀⠀⠀⠀⠀⠀⠀⠀⠀⠀⠀⠀⠀⠀⠀⠀⠀⠀⠀⠀⠀⠀⣸⣿⣿⣿⣿⣿⣿⣿⣿⣿⣿⣿⣿⣿⣿⣿⣿⣿⣿⣿⣿⣿⣿⣿⣿⣿⣿⣿⡇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⣿⣿⣿⣿⣿⣿⣿⣿⣿⣿⣿⣿⣿⣿⣿⣿⣿⣿⣿⣿⣿⣿⣿⣿⣿⣿⠿⠟⠉⠀⠀⠀⠀⠀⠀⠀⠀⠀⠀⠀⠀⠀⠀⠀⠀⠀⠀⠀⠀⠀⠀⠀⠀⠀⠀⠀⠀⠀⠀⠀⠀⠀⣿⣿⣿⣿⣿⣿⣿⣿⣿⣿⣿⣿⣿⣿⣿⣿⣿⣿⣿⣿⣿⣿⣿⣿⣿⣿⣿⣿⡇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⣿⣿⣿⣿⣿⣿⣿⣿⣿⣿⣿⣿⣿⣿⣿⣿⣿⣿⣿⣿⣿⣿⣿⠿⠋⠀⠀⠀⠀⠀⠀⠀⠀⠀⠀⠀⠀⠀⠀⠀⠀⠀⠀⠀⠀⠀⠀⠀⠀⠀⠀⠀⠀⠀⠀⠀⠀⠀⠀⠀⠀⠀⣿⣿⣿⣿⣿⣿⣿⣿⣿⣿⣿⣿⣿⣿⣿⣿⣿⣿⣿⣿⣿⣿⣿⣿⣿⣿⣿⣿⡇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⣿⣿⣿⣿⣿⣿⣿⣿⣿⣿⣿⣿⣿⣿⣿⣿⣿⣿⣿⣿⡿⠋⠀⠀⠀⠀⠀⠀⠀⠀⠀⠀⠀⠀⠀⠀⠀⠀⠀⠀⠀⠀⠀⠀⠀⠀⠀⠀⠀⠀⠀⠀⠀⠀⠀⠀⠀⠀⠀⠀⠀⠀⣿⣿⣿⣿⣿⣿⣿⣿⣿⣿⣿⣿⣿⣿⣿⣿⣿⣿⣿⣿⣿⣿⣿⣿⣿⣿⣿⣿⡇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⣿⣿⣿⣿⣿⣿⣿⣿⣿⣿⣿⣿⣿⣿⣿⣿⣿⣿⣿⠏⠀⠀⠀⠀⠀⠀⠀⠀⠀⠀⠀⠀⠀⠀⠀⠀⠀⠀⠀⠀⠀⠀⠀⠀⠀⠀⠀⠀⠀⠀⠀⠀⠀⠀⠀⠀⠀⠀⠀⠀⠀⠀⣿⣿⣿⣿⣿⣿⣿⣿⣿⣿⣿⣿⣿⣿⣿⣿⣿⣿⣿⣿⣿⣿⣿⣿⣿⣿⣿⣿⡇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⣿⣿⣿⣿⣿⣿⣿⣿⣿⣿⣿⣿⣿⣿⣿⣿⣿⣿⡏⠀⠀⠀⠀⠀⠀⠀⠀⠀⠀⠀⠀⠀⠀⠀⠀⠀⠀⠀⠀⠀⠀⠀⠀⠀⠀⠀⠀⠀⠀⠀⠀⠀⠀⠀⠀⠀⠀⠀⠀⠀⠀⠀⠙⣿⣿⣿⣿⣿⣿⣿⣿⣿⣿⣿⣿⣿⣿⣿⣿⣿⣿⣿⣿⣿⣿⣿⣿⣿⣿⣿⡇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⣿⣿⣿⣿⣿⣿⣿⣿⣿⣿⣿⣿⣿⣿⣿⣿⣿⣿⠁⠀⠀⠀⠀⠀⠀⠀⠀⠀⠀⠀⠀⠀⠀⠀⠀⠀⠀⠀⠀⠀⠀⠀⠀⠀⠀⠀⠀⠀⠀⠀⠀⠀⠀⠀⠀⠀⠀⠀⠀⠀⠀⠀⠀⣿⣿⣿⣿⣿⣿⣿⣿⣿⣿⣿⣿⣿⣿⣿⣿⣿⣿⣿⣿⣿⣿⣿⣿⣿⣿⣿⡇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⣿⣿⣿⣿⣿⣿⣿⣿⣿⣿⣿⣿⣿⣿⣿⣿⣿⣿⣦⡀⠀⠀⠀⠀⠀⠀⠀⠀⠀⠀⠀⠀⠀⠀⠀⠀⠀⠀⠀⠀⠀⠀⠀⠀⠀⠀⠀⠀⠀⠀⠀⠀⠀⠀⠀⠀⠀⠀⠀⠀⠀⠀⢀⣿⣿⣿⣿⣿⣿⣿⣿⣿⣿⣿⣿⣿⣿⣿⣿⣿⣿⣿⣿⣿⣿⣿⣿⣿⣿⣿⡇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⣿⣿⣿⣿⣿⣿⣿⣿⣿⣿⣿⣿⣿⣿⣿⣿⣿⣿⣿⣿⣄⠀⠀⠀⠀⠀⠀⠀⠀⠀⠀⠀⠀⠀⠀⠀⠀⠀⠀⠀⠀⠀⠀⠀⠀⠀⠀⠀⠀⠀⠀⠀⠀⠀⠀⠀⠀⠀⠀⠀⠀⠀⣿⣿⣿⣿⣿⣿⣿⣿⣿⣿⣿⣿⣿⣿⣿⣿⣿⣿⣿⣿⣿⣿⣿⣿⣿⣿⣿⣿⡇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⣿⣿⣿⣿⣿⣿⣿⣿⣿⣿⣿⣿⣿⣿⣿⣿⣿⣿⣿⣿⣿⣿⣤⣀⠀⠀⠀⠀⠀⠀⠀⠀⠀⠀⠀⠀⠀⠀⠀⠀⠀⠀⠀⠀⠀⠀⠀⠀⠀⠀⠀⠀⠀⠀⠀⠀⠀⠀⠀⠀⠀⠀⣿⣿⣿⣿⣿⣿⣿⣿⣿⣿⣿⣿⣿⣿⣿⣿⣿⣿⣿⣿⣿⣿⣿⣿⣿⣿⣿⣿⡇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⣿⣿⣿⣿⣿⣿⣿⣿⣿⣿⣿⣿⣿⣿⣿⣿⣿⣿⣿⣿⣿⣿⣿⣿⣿⣷⣶⣦⣤⣤⣤⣤⣤⣀⣀⡀⠀⠀⠀⠀⠀⠀⠀⠀⠀⠀⠀⠀⠀⠀⠀⠀⠀⠀⠀⠀⠀⠀⠀⠀⠀⠀⢹⣿⣿⣿⣿⣿⣿⣿⣿⣿⣿⣿⣿⣿⣿⣿⣿⣿⣿⣿⣿⣿⣿⣿⣿⣿⣿⣿⡇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⣿⣿⣿⣿⣿⣿⣿⣿⣿⣿⣿⣿⣿⣿⣿⣿⣿⣿⣿⣿⣿⣿⣿⣿⣿⣿⣿⣿⣿⣿⣿⣿⣿⣿⣿⠋⠉⠉⠛⠃⠀⠀⠀⠀⠀⠈⣿⣿⣿⣿⣿⣿⣿⣿⣿⣿⣿⣿⣿⣿⣿⣿⣿⣿⣿⣿⣿⣿⣿⣿⣿⣿⣿⣿⣿⣿⣿⣿⣿⣿⣿⣿⣿⣿⣿⣿⣿⣿⣿⣿⡇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⣿⣿⣿⣿⣿⣿⣿⣿⣿⣿⣿⣿⣿⣿⣿⣿⣿⣿⣿⣿⣿⣿⣿⣿⣿⣿⣿⣿⣿⣿⣿⣿⣿⣧⠀⠀⠀⠀⠀⠀⠀⠀⠀⠀⠀⠀⠘⣿⣿⣿⣿⣿⣿⣿⣿⣿⣿⣿⣿⣿⣿⣿⣿⣿⣿⣿⣿⣿⣿⣿⣿⣿⣿⣿⣿⣿⣿⣿⣿⣿⣿⣿⣿⣿⣿⣿⣿⣿⣿⣿⡇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⣿⣿⣿⣿⣿⣿⣿⣿⣿⣿⣿⣿⣿⣿⣿⣿⣿⣿⣿⣿⣿⣿⣿⣿⣿⣿⣿⣿⣿⣿⣿⣿⣿⣿⣿⡇⠀⠀⠀⠀⠀⠀⠀⠀⠀⠀⠀⠉⣿⣿⣿⣿⣿⣿⣿⣿⣿⣿⣿⣿⣿⣿⣿⣿⣿⣿⣿⣿⣿⣿⣿⣿⣿⣿⣿⣿⣿⣿⣿⣿⣿⣿⣿⣿⣿⣿⣿⣿⣿⣿⡇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⣿⣿⣿⣿⣿⣿⣿⣿⣿⣿⣿⣿⣿⣿⣿⣿⣿⣿⣿⣿⣿⣿⣿⣿⣿⣿⣿⣿⣿⣿⣿⣿⣿⣿⣿⠀⠀⠀⠀⠀⠀⠀⠀⠀⠀⠀⠀⠀⠀⠀⠉⠉⠙⠛⠛⠛⠛⠛⠛⠛⠛⢻⣿⣿⣿⣿⣿⣿⣿⣿⣿⣿⣿⣿⣿⣿⣿⣿⣿⣿⣿⣿⣿⣿⣿⣿⣿⣿⣿⣿⡇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⣿⣿⣿⣿⣿⣿⣿⣿⣿⣿⣿⣿⣿⣿⣿⣿⣿⣿⣿⣿⣿⣿⣿⣿⣿⣿⣿⣿⣿⣿⣿⣿⣿⣿⣿⣧⠀⠀⠀⠀⠀⠀⠀⠀⠀⠀⠀⠀⠀⠰⠶⢤⣤⣤⡀⠀⠀⢀⣤⣤⣄⣿⣿⣿⣿⣿⣿⣿⣿⣿⣿⣿⣿⣿⣿⣿⣿⣿⣿⣿⣿⣿⣿⣿⣿⣿⣿⣿⣿⣿⡇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⣿⣿⣿⣿⣿⣿⣿⣿⣿⣿⣿⣿⣿⣿⣿⣿⣿⣿⣿⣿⣿⣿⣿⣿⣿⣿⣿⣿⣿⣿⣿⣿⣿⣿⣿⣿⡇⠀⠀⠀⠀⠀⠀⠀⠀⠀⠀⠀⠀⠀⠀⠀⠀⠀⠀⣤⣤⣤⣾⣿⣿⣿⣿⣿⣿⣿⣿⣿⣿⣿⣿⣿⣿⣿⣿⣿⣿⣿⣿⣿⣿⣿⣿⣿⣿⣿⣿⣿⣿⣿⡇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⣿⣿⣿⣿⣿⣿⣿⣿⣿⣿⣿⣿⣿⣿⣿⣿⣿⣿⣿⣿⣿⣿⣿⣿⣿⣿⣿⣿⣿⣿⣿⣿⣿⣿⣿⣿⣧⣤⠀⠀⠀⠀⠀⠀⠀⠀⠀⠀⠀⠀⠀⠀⠀⠀⠀⠀⠀⠀⠸⣿⣿⣿⣿⣿⣿⣿⣿⣿⣿⣿⣿⣿⣿⣿⣿⣿⣿⣿⣿⣿⣿⣿⣿⣿⣿⣿⣿⣿⣿⣿⡇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⣿⣿⣿⣿⣿⣿⣿⣿⣿⣿⣿⣿⣿⣿⣿⣿⣿⣿⣿⣿⣿⣿⣿⣿⣿⣿⣿⣿⣿⣿⡿⠟⠁⠀⠀⠀⠀⠀⠀⠀⠀⠀⠀⠀⠀⠀⠀⠀⠀⠀⠀⠀⠀⠀⠀⠀⠀⠀⠀⣿⣿⣿⣿⣿⣿⣿⣿⣿⣿⣿⣿⣿⣿⣿⣿⣿⣿⣿⣿⣿⣿⣿⣿⣿⣿⣿⣿⣿⣿⣿⡇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⣿⣿⣿⣿⣿⣿⣿⣿⣿⣿⣿⣿⣿⣿⣿⣿⣿⣿⣿⣿⣿⣿⣿⣿⣿⣿⣿⠿⠟⠉⠀⠀⠀⠀⠀⠀⠀⠀⠀⠀⠀⠀⠀⠀⠀⠀⠀⠀⠀⠀⠀⠀⠀⠀⠀⠀⠀⠀⠀⠙⠻⠿⣿⣿⣿⣿⣿⣿⣿⣿⣿⣿⣿⣿⣿⣿⣿⣿⣿⣿⣿⣿⣿⣿⣿⣿⣿⣿⣿⣿⡇</a:t>
            </a:r>
            <a:br/>
            <a:r>
              <a:t>⣿⣿⣿⣿⣿⣿⣿⣿⣿⣿⣿⣿⣿⣿⣿⣿⣿⠟⠛⠉⠉⠀⠀⠀⠀⠀⠀⠀⠀⠀⠀⠀⠀⠀⠀⠀⠀⠀⠀⠀⠀⠀⠀⠀⠀⠀⠀⠀⠀⠀⠀⠀⠀⠀⠀⠀⠀⠀⠀⠀⠀⠀⠀⠈⠙⠻⢿⣿⣿⣿⣿⣿⣿⣿⣿⣿⣿⣿⣿⣿⣿⣿⣿⣿⣿⣿⣿⣿⣿⣿⡇</a:t>
            </a:r>
            <a:br/>
            <a:r>
              <a:t>⣿⣿⣿⣿⣿⣿⣿⣿⣿⣿⣿⣿⣿⣿⡿⠋⠀⠀⠀⠀⠀⠀⠀⠀⠀⠀⠀⠀⠀⠀⠀⠀⠀⠀⠀⠀⠀⠀⠀⠀⠀⠀⠀⠀⠀⠀⠀⠀⠀⠀⠀⠀⠀⠀⠀⠀⠀⠀⠀⠀⠀⠀⠀⠀⠀⠀⠀⠈⠙⠻⣿⣿⣿⣿⣿⣿⣿⣿⣿⣿⣿⣿⣿⣿⣿⣿⣿⣿⣿⣿⡇</a:t>
            </a:r>
            <a:br/>
            <a:r>
              <a:t>⣿⣿⣿⣿⣿⣿⣿⣿⣿⣿⣿⣿⣿⡟⠀⠀⠀⠀⠀⠀⠀⠀⠀⠀⠀⠀⠀⠀⠀⠀⠀⠀⠀⠀⠀⠀⠀⠀⠀⠀⠀⠀⠀⠀⠀⠀⠀⠀⠀⠀⠀⠀⠀⠀⠀⠀⠀⠀⠀⠀⠀⠀⠀⠀⠀⠀⠀⠀⠀⣰⣿⣿⣿⣿⣿⣿⣿⣿⣿⣿⣿⣿⣿⣿⣿⣿⣿⣿⣿⣿⡇</a:t>
            </a:r>
            <a:br/>
            <a:r>
              <a:t>⣿⣿⣿⣿⣿⣿⣿⣿⣿⣿⣿⣿⣯⠀⠀⠀⠀⠀⠀⠀⠀⠀⠀⠀⠀⠀⠀⠀⠀⠀⠀⠀⠀⠀⠀⠀⠀⠀⠀⠀⠀⠀⠀⠀⠀⠀⠀⠀⠀⠀⠀⠀⠀⠀⠀⠀⠀⠀⠀⠀⠀⠀⠀⠀⠀⠀⠀⠀⣰⣿⣿⣿⣿⣿⣿⣿⣿⣿⣿⣿⣿⣿⣿⣿⣿⣿⣿⣿⣿⣿⡇</a:t>
            </a:r>
            <a:br/>
            <a:r>
              <a:t>⣿⣿⣿⣿⣿⣿⣿⣿⣿⣿⣿⣿⣿⣦⡄⠀⠀⠀⠀⠀⠀⠀⠀⠀⠀⠀⠀⠀⠀⠀⠀⠀⠀⠀⠀⠀⠀⠀⠀⠀⠀⠀⠀⠀⠀⠀⠀⠀⠀⠀⠀⠀⠀⠀⠀⠀⠀⠀⠀⠀⠀⠀⠀⠀⠀⠀⢀⣴⣿⣿⣿⣿⣿⣿⣿⣿⣿⣿⣿⣿⣿⣿⣿⣿⣿⣿⣿⣿⣿⣿⡇</a:t>
            </a:r>
            <a:br/>
            <a:r>
              <a:t>⣿⣿⣿⣿⣿⣿⣿⣿⣿⣿⣿⣿⣿⣿⣿⣿⣿⣷⣶⣤⣤⣀⡀⠀⠀⠀⠀⠀⠀⠀⠀⠀⠀⠀⠀⠀⠀⠀⠀⠀⠀⠀⠀⠀⠀⠀⠀⠀⠀⠀⠀⠀⠀⠀⠀⠀⠀⠀⠀⠀⠀⠀⠀⠀⣠⣴⣿⣿⣿⣿⣿⣿⣿⣿⣿⣿⣿⣿⣿⣿⣿⣿⣿⣿⣿⣿⣿⣿⣿⣿⡇</a:t>
            </a:r>
            <a:br/>
            <a:r>
              <a:t>⣿⣿⣿⣿⣿⣿⣿⣿⣿⣿⣿⣿⣿⣿⣿⣿⣿⣿⣿⣿⣿⣿⣿⣶⣄⠀⠀⠀⠀⠀⠀⠀⠀⠀⠀⠀⠀⠀⠀⠀⠀⠀⠀⠀⠀⠀⠀⠀⠀⠀⠀⠀⠀⠀⠀⠀⠀⠀⠀⢀⣀⣤⣶⣿⣿⣿⣿⣿⣿⣿⣿⣿⣿⣿⣿⣿⣿⣿⣿⣿⣿⣿⣿⣿⣿⣿⣿⣿⣿⣿⡇</a:t>
            </a:r>
            <a:br/>
            <a:r>
              <a:t>⣿⣿⣿⣿⣿⣿⣿⣿⣿⣿⣿⣿⣿⣿⣿⣿⣿⣿⣿⣿⣿⣿⣿⣿⣿⣷⣄⠀⠀⠀⠀⠀⠀⠀⠀⠀⠀⠀⠀⠀⠀⠀⠀⠀⠀⠀⠀⠀⠀⠀⠀⠀⠀⠀⠀⠀⠀⠀⠀⢸⣿⣿⣿⣿⣿⣿⣿⣿⣿⣿⣿⣿⣿⣿⣿⣿⣿⣿⣿⣿⣿⣿⣿⣿⣿⣿⣿⣿⣿⣿⡇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⣿⣿⣿⣿⣿⣿⣿⣿⣿⣿⣿⣿⣿⣿⣿⣿⣿⣿⣿⣿⣿⣿⣿⣿⣿⣿⣿⣷⣦⣄⣀⡀⠀⠀⠀⠀⠀⠀⠀⠀⠀⠀⠀⠀⠀⠀⠀⠀⠀⠀⠀⠀⠀⠀⠀⠀⠀⠀⠀⠘⣿⣿⣿⣿⣿⣿⣿⣿⣿⣿⣿⣿⣿⣿⣿⣿⣿⣿⣿⣿⣿⣿⣿⣿⣿⣿⣿⣿⣿⣿⡇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⣿⣿⣿⣿⣿⣿⣿⣿⣿⣿⣿⣿⣿⣿⣿⣿⣿⣿⣿⣿⣿⣿⣿⣿⣿⣿⣿⣿⣿⣿⣿⣿⣿⣶⣤⣤⣤⣤⣤⣤⣤⡄⠀⠀⠀⠀⠀⠀⠀⠀⠀⠀⠀⠀⠀⠀⠀⠀⠀⠀⣿⣿⣿⣿⣿⣿⣿⣿⣿⣿⣿⣿⣿⣿⣿⣿⣿⣿⣿⣿⣿⣿⣿⣿⣿⣿⣿⣿⣿⣿⡇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⣿⣿⣿⣿⣿⣿⣿⣿⣿⣿⣿⣿⣿⣿⣿⣿⣿⣿⣿⣿⣿⣿⣿⣿⣿⣿⣿⣿⣿⣿⣿⣿⣿⣿⡿⠛⠉⠉⠉⠻⠃⠀⠀⠀⡀⠀⠀⠈⣿⣿⣿⣿⣿⣿⣿⣿⣿⣿⣿⣿⣿⣿⣿⣿⣿⣿⣿⣿⣿⣿⣿⣿⣿⣿⣿⣿⣿⣿⣿⣿⣿⣿⣿⣿⣿⣿⣿⣿⣿⣿⡇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⣿⣿⣿⣿⣿⣿⣿⣿⣿⣿⣿⣿⣿⣿⣿⣿⣿⣿⣿⣿⣿⣿⣿⣿⣿⣿⣿⣿⣿⣿⣿⣿⣿⣿⠁⠀⠀⠀⠀⠀⠀⠀⠀⠈⠃⠀⠀⠀⢻⣿⣿⣿⣿⣿⣿⣿⣿⣿⣿⣿⣿⣿⣿⣿⣿⣿⣿⣿⣿⣿⣿⣿⣿⣿⣿⣿⣿⣿⣿⣿⣿⣿⣿⣿⣿⣿⣿⣿⣿⣿⡇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⣿⣿⣿⣿⣿⣿⣿⣿⣿⣿⣿⣿⣿⣿⣿⣿⣿⣿⣿⣿⣿⣿⣿⣿⣿⣿⣿⣿⣿⣿⣿⣿⣿⣿⣄⡀⠀⠀⠀⠀⠀⠀⠀⠀⠀⠀⠀⠀⢸⣿⣿⣿⣿⣿⣿⣿⣿⣿⣿⣿⣿⣿⣿⣿⣿⣿⣿⣿⣿⣿⣿⣿⣿⣿⣿⣿⣿⣿⣿⣿⣿⣿⣿⣿⣿⣿⣿⣿⣿⣿⡇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⣿⣿⣿⣿⣿⣿⣿⣿⣿⣿⣿⣿⣿⣿⣿⣿⣿⣿⣿⣿⣿⣿⣿⣿⣿⣿⣿⣿⣿⣿⣿⣿⣿⣿⣿⣿⠃⠀⠀⠀⠀⠀⠀⠀⠀⠀⠀⠀⠈⣹⣿⣿⣿⣿⣿⣿⣿⣿⣿⣿⣿⣿⣿⣿⣿⣿⣿⣿⣿⣿⣿⣿⣿⣿⣿⣿⣿⣿⣿⣿⣿⣿⣿⣿⣿⣿⣿⣿⣿⣿⡇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⣿⣿⣿⣿⣿⣿⣿⣿⣿⣿⣿⣿⣿⣿⣿⣿⣿⣿⣿⣿⣿⣿⣿⣿⣿⣿⣿⣿⣿⣿⣿⣿⣿⣿⣿⣯⠀⠀⠀⠀⠀⠀⠀⠀⠀⠀⠀⠀⠀⠈⠻⠿⣿⣿⣿⣿⣿⣿⣿⣿⣿⣿⣿⣿⣿⣿⣿⣿⣿⣿⣿⣿⣿⣿⣿⣿⣿⣿⣿⣿⣿⣿⣿⣿⣿⣿⣿⣿⣿⣿⡇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⣿⣿⣿⣿⣿⣿⣿⣿⣿⣿⣿⣿⣿⣿⣿⣿⣿⣿⣿⣿⣿⣿⣿⣿⣿⣿⣿⣿⣿⣿⣿⣿⣿⣿⣿⣿⡆⠀⠀⠀⠀⠀⠀⠀⠀⠀⠀⠀⠀⠀⠀⠀⠀⠀⠀⠀⠀⠀⠀⠀⠀⠀⣽⣿⣿⣿⣿⣿⣿⣿⣿⣿⣿⣿⣿⣿⣿⣿⣿⣿⣿⣿⣿⣿⣿⣿⣿⣿⣿⣿⡇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⣿⣿⣿⣿⣿⣿⣿⣿⣿⣿⣿⣿⣿⣿⣿⣿⣿⣿⣿⣿⣿⣿⣿⣿⣿⣿⣿⣿⣿⣿⣿⣿⣿⣿⣿⡿⠁⠀⠀⠀⠀⠀⠀⠀⠀⠀⠀⠀⠀⠀⠈⠉⠉⠂⠀⠂⠀⠀⢀⣤⣴⣶⣾⣿⣿⣿⣿⣿⣿⣿⣿⣿⣿⣿⣿⣿⣿⣿⣿⣿⣿⣿⣿⣿⣿⣿⣿⣿⣿⣿⡇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⣿⣿⣿⣿⣿⣿⣿⣿⣿⣿⣿⣿⣿⣿⣿⣿⣿⣿⣿⣿⣿⣿⣿⣿⣿⣿⣿⣿⣿⣿⣿⣿⣿⣿⣿⣿⣄⠀⠀⠀⠀⠀⠀⠀⠀⠀⠀⠀⠀⠀⠀⠀⠀⠀⣀⣀⣀⣀⣨⣿⣿⣿⣿⣿⣿⣿⣿⣿⣿⣿⣿⣿⣿⣿⣿⣿⣿⣿⣿⣿⣿⣿⣿⣿⣿⣿⣿⣿⣿⣿⡇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⣿⣿⣿⣿⣿⣿⣿⣿⣿⣿⣿⣿⣿⣿⣿⣿⣿⣿⣿⣿⣿⣿⣿⣿⣿⣿⣿⣿⣿⣿⣿⣿⣿⣿⣿⣿⣿⣧⣤⡄⠀⠀⠀⠀⠀⠀⠀⠀⠀⠀⠀⠀⠀⠀⠀⠙⣿⣿⣿⣿⣿⣿⣿⣿⣿⣿⣿⣿⣿⣿⣿⣿⣿⣿⣿⣿⣿⣿⣿⣿⣿⣿⣿⣿⣿⣿⣿⣿⣿⣿⡇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⣿⣿⣿⣿⣿⣿⣿⣿⣿⣿⣿⣿⣿⣿⣿⣿⣿⣿⣿⣿⣿⣿⣿⣿⣿⣿⣿⣿⣿⣿⣿⣿⣿⣿⣿⣿⣿⣿⣿⠟⠁⠀⠀⠀⠀⠀⠀⠀⠀⠀⠀⠀⠀⠀⠀⠀⠀⠀⣿⣿⣿⣿⣿⣿⣿⣿⣿⣿⣿⣿⣿⣿⣿⣿⣿⣿⣿⣿⣿⣿⣿⣿⣿⣿⣿⣿⣿⣿⣿⣿⡇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⣿⣿⣿⣿⣿⣿⣿⣿⣿⣿⣿⣿⣿⣿⣿⣿⣿⣿⣿⣿⣿⣿⣿⣿⣿⣿⣿⣿⣿⣿⣿⣿⣿⣿⣿⡟⠉⠀⠀⠀⠀⠀⠀⠀⠀⠀⠀⠀⠀⠀⠀⠀⠀⠀⠀⠀⠀⠀⣿⣿⣿⣿⣿⣿⣿⣿⣿⣿⣿⣿⣿⣿⣿⣿⣿⣿⣿⣿⣿⣿⣿⣿⣿⣿⣿⣿⣿⣿⣿⣿⡇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⣿⣿⣿⣿⣿⣿⣿⣿⣿⣿⣿⣿⣿⣿⣿⣿⣿⣿⣿⣿⣿⣿⣿⣿⣿⣿⣿⣿⣿⣿⣿⣿⣿⡿⠟⠁⠀⠀⠀⠀⠀⠀⠀⠀⠀⠀⠀⠀⠀⠀⠀⠀⠀⠀⠀⠀⠀⠘⠿⢿⣿⣿⣿⣿⣿⣿⣿⣿⣿⣿⣿⣿⣿⣿⣿⣿⣿⣿⣿⣿⣿⣿⣿⣿⣿⣿⣿⣿⣿⣿⡇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⣿⣿⣿⣿⣿⣿⣿⣿⣿⣿⣿⣿⣿⣿⣿⣿⣿⣿⣿⣿⣿⣿⣿⣿⣿⣿⣿⣿⣿⣿⣿⡿⠋⠀⠀⠀⠀⠀⠀⠀⠀⠀⠀⠀⠀⠀⠀⠀⠀⠀⠀⠀⠀⠀⠀⠀⠀⠀⠀⠀⠀⠈⠉⠙⠛⠿⣿⣿⣿⣿⣿⣿⣿⣿⣿⣿⣿⣿⣿⣿⣿⣿⣿⣿⣿⣿⣿⣿⣿⣿⡇</a:t>
            </a:r>
            <a:br/>
            <a:r>
              <a:t>⣿⣿⣿⣿⣿⣿⣿⣿⣿⣿⣿⣿⣿⣿⣿⣿⣿⣿⣿⣿⣿⣿⣿⣿⣿⣿⣿⡿⠿⠛⠁⠀⠀⠀⠀⠀⠀⠀⠀⠀⠀⠀⠀⠀⠀⠀⠀⠀⠀⠀⠀⠀⠀⠀⠀⠀⠀⠀⠀⠀⠀⠀⠀⠀⠀⠀⠈⠙⢿⣿⣿⣿⣿⣿⣿⣿⣿⣿⣿⣿⣿⣿⣿⣿⣿⣿⣿⣿⣿⣿⡇</a:t>
            </a:r>
            <a:br/>
            <a:r>
              <a:t>⣿⣿⣿⣿⣿⣿⣿⣿⣿⣿⣿⣿⣿⣿⣿⣿⣿⣿⣿⣿⣿⣿⣿⡿⠟⠋⠁⠀⠀⠀⠀⠀⠀⠀⠀⠀⠀⠀⠀⠀⠀⠀⠀⠀⠀⠀⠀⠀⠀⠀⠀⠀⠀⠀⠀⠀⠀⠀⠀⠀⠀⠀⠀⠀⠀⠀⠀⠀⠀⠙⣿⣿⣿⣿⣿⣿⣿⣿⣿⣿⣿⣿⣿⣿⣿⣿⣿⣿⣿⣿⡇</a:t>
            </a:r>
            <a:br/>
            <a:r>
              <a:t>⣿⣿⣿⣿⣿⣿⣿⣿⣿⣿⣿⣿⣿⣿⣿⣿⣿⡿⠟⠛⠉⠁⠀⠀⠀⠀⠀⠀⠀⠀⠀⠀⠀⠀⠀⠀⠀⠀⠀⠀⠀⠀⠀⠀⠀⠀⠀⠀⠀⠀⠀⠀⠀⠀⠀⠀⠀⠀⠀⠀⠀⠀⠀⠀⠀⠀⠀⠀⠀⠀⠘⣿⣿⣿⣿⣿⣿⣿⣿⣿⣿⣿⣿⣿⣿⣿⣿⣿⣿⣿⡇</a:t>
            </a:r>
            <a:br/>
            <a:r>
              <a:t>⣿⣿⣿⣿⣿⣿⣿⣿⣿⣿⣿⣿⣿⣿⣿⣿⠋⠁⠀⠀⠀⠀⠀⠀⠀⠀⠀⠀⠀⠀⠀⠀⠀⠀⠀⠀⠀⠀⠀⠀⠀⠀⠀⠀⠀⠀⠀⠀⠀⠀⠀⠀⠀⠀⠀⠀⠀⠀⠀⠀⠀⠀⠀⠀⠀⠀⠀⠀⠀⠀⠀⣿⣿⣿⣿⣿⣿⣿⣿⣿⣿⣿⣿⣿⣿⣿⣿⣿⣿⣿⡇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⣿⣿⣿⣿⣿⣿⣿⣿⣿⣿⣿⣿⣿⣿⣿⡇⠀⠀⠀⠀⠀⠀⠀⠀⠀⠀⠀⠀⠀⠀⠀⠀⠀⠀⠀⠀⠀⠀⠀⠀⠀⠀⠀⠀⠀⠀⠀⠀⠀⠀⠀⠀⠀⠀⠀⠀⠀⠀⠀⠀⠀⠀⠀⠀⠀⠀⠀⠀⠀⠀⣤⣿⣿⣿⣿⣿⣿⣿⣿⣿⣿⣿⣿⣿⣿⣿⣿⣿⣿⣿⡇</a:t>
            </a:r>
            <a:br/>
            <a:r>
              <a:t>⣿⣿⣿⣿⣿⣿⣿⣿⣿⣿⣿⣿⣿⣿⣿⣷⣦⠀⠀⠀⠀⠀⠀⠀⠀⠀⠀⠀⠀⠀⠀⠀⠀⠀⠀⠀⠀⠀⠀⠀⠀⠀⠀⠀⠀⠀⠀⠀⠀⠀⠀⠀⠀⠀⠀⠀⠀⠀⠀⠀⠀⠀⠀⠀⠀⠀⠀⠀⠀⢠⣿⣿⣿⣿⣿⣿⣿⣿⣿⣿⣿⣿⣿⣿⣿⣿⣿⣿⣿⣿⡇</a:t>
            </a:r>
            <a:br/>
            <a:r>
              <a:t>⣿⣿⣿⣿⣿⣿⣿⣿⣿⣿⣿⣿⣿⣿⣿⣿⣿⣿⣦⣄⠀⠀⠀⠀⠀⠀⠀⠀⠀⠀⠀⠀⠀⠀⠀⠀⠀⠀⠀⠀⠀⠀⠀⠀⠀⠀⠀⠀⠀⠀⠀⠀⠀⠀⠀⠀⠀⠀⠀⠀⠀⠀⠀⠀⠀⠀⠀⢀⣴⣿⣿⣿⣿⣿⣿⣿⣿⣿⣿⣿⣿⣿⣿⣿⣿⣿⣿⣿⣿⣿⡇</a:t>
            </a:r>
            <a:br/>
            <a:r>
              <a:t>⣿⣿⣿⣿⣿⣿⣿⣿⣿⣿⣿⣿⣿⣿⣿⣿⣿⣿⣿⣿⣷⣶⣄⡀⠀⠀⠀⠀⠀⠀⠀⠀⠀⠀⠀⠀⠀⠀⠀⠀⠀⠀⠀⠀⠀⠀⠀⠀⠀⠀⠀⠀⠀⠀⠀⠀⠀⠀⠀⠀⠀⠀⠀⠀⣤⣤⣴⣿⣿⣿⣿⣿⣿⣿⣿⣿⣿⣿⣿⣿⣿⣿⣿⣿⣿⣿⣿⣿⣿⣿⡇</a:t>
            </a:r>
            <a:br/>
            <a:r>
              <a:t>⣿⣿⣿⣿⣿⣿⣿⣿⣿⣿⣿⣿⣿⣿⣿⣿⣿⣿⣿⣿⣿⣿⣿⣿⣿⣶⣦⣤⣤⣤⣄⣀⣀⣤⣤⣄⣀⣀⣀⣀⣀⠀⠀⠀⠀⠀⠀⠀⠀⠀⠀⠀⠀⠀⠀⠀⠀⠀⠀⠀⠀⠀⢀⣠⣿⣿⣿⣿⣿⣿⣿⣿⣿⣿⣿⣿⣿⣿⣿⣿⣿⣿⣿⣿⣿⣿⣿⣿⣿⣿⡇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⣿⣿⣿⣿⣿⣿⣿⣿⣿⣿⣿⣿⣿⣿⣿⣿⣿⣿⣿⣿⣿⣿⣿⣿⣿⣿⣿⣿⣿⣿⣿⣿⣿⣿⣿⣿⣿⣿⣿⣿⣿⣿⡆⠀⠀⠀⠀⠀⠀⠀⠀⠀⠀⠀⠀⠀⠀⠀⢀⣤⣴⣾⣿⣿⣿⣿⣿⣿⣿⣿⣿⣿⣿⣿⣿⣿⣿⣿⣿⣿⣿⣿⣿⣿⣿⣿⣿⣿⣿⣿⡇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⣿⣿⣿⣿⣿⣿⣿⣿⣿⣿⣿⣿⣿⣿⣿⣿⣿⣿⣿⣿⣿⣿⣿⣿⣿⣿⣿⣿⣿⣿⣿⣿⣿⣿⣿⣿⣿⣿⣿⣿⡀⠀⠀⠀⠀⠀⠀⠀⠀⠀⠀⠀⠀⠀⠀⠀⠀⠀⢸⣿⣿⣿⣿⣿⣿⣿⣿⣿⣿⣿⣿⣿⣿⣿⣿⣿⣿⣿⣿⣿⣿⣿⣿⣿⣿⣿⣿⣿⣿⣿⡇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⣿⣿⣿⣿⣿⣿⣿⣿⣿⣿⣿⣿⣿⣿⣿⣿⣿⣿⣿⣿⣿⣿⣿⣿⣿⣿⣿⣿⣿⣿⣿⣿⣿⣿⣿⣿⡏⠀⠀⠀⠀⠹⣿⣿⣿⡇⠀⠀⠀⠀⠀⣾⣿⣿⣿⣿⣿⣿⣿⣿⣿⣿⣿⣿⣿⣿⣿⣿⣿⣿⣿⣿⣿⣿⣿⣿⣿⣿⣿⣿⣿⣿⣿⣿⣿⣿⣿⣿⣿⣿⡇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⣿⣿⣿⣿⣿⣿⣿⣿⣿⣿⣿⣿⣿⣿⣿⣿⣿⣿⣿⣿⣿⣿⣿⣿⣿⣿⣿⣿⣿⣿⣿⣿⣿⣿⣿⣿⣧⠀⠀⠀⠀⠀⠈⠉⠉⠁⠀⠀⠀⠀⠀⣿⣿⣿⣿⣿⣿⣿⣿⣿⣿⣿⣿⣿⣿⣿⣿⣿⣿⣿⣿⣿⣿⣿⣿⣿⣿⣿⣿⣿⣿⣿⣿⣿⣿⣿⣿⣿⣿⣿⡇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⣿⣿⣿⣿⣿⣿⣿⣿⣿⣿⣿⣿⣿⣿⣿⣿⣿⣿⣿⣿⣿⣿⣿⣿⣿⣿⣿⣿⣿⣿⣿⣿⣿⣿⣿⣿⣿⡇⠀⠀⠀⠀⠀⠀⠀⠀⠀⠀⠀⠀⠰⢿⣿⣿⣿⣿⣿⣿⣿⣿⣿⣿⣿⣿⣿⣿⣿⣿⣿⣿⣿⣿⣿⣿⣿⣿⣿⣿⣿⣿⣿⣿⣿⣿⣿⣿⣿⣿⣿⣿⡇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⣿⣿⣿⣿⣿⣿⣿⣿⣿⣿⣿⣿⣿⣿⣿⣿⣿⣿⣿⣿⣿⣿⣿⣿⣿⣿⣿⣿⣿⣿⣿⣿⣿⣿⣿⣿⣿⡆⠀⠀⠀⠀⠀⠀⠀⠀⠀⠀⠀⠀⠠⣾⣿⣿⣿⣿⣿⣿⣿⣿⣿⣿⣿⣿⣿⣿⣿⣿⣿⣿⣿⣿⣿⣿⣿⣿⣿⣿⣿⣿⣿⣿⣿⣿⣿⣿⣿⣿⣿⣿⡇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⣿⣿⣿⣿⣿⣿⣿⣿⣿⣿⣿⣿⣿⣿⣿⣿⣿⣿⣿⣿⣿⣿⣿⣿⣿⣿⣿⣿⣿⣿⣿⣿⣿⣿⣿⣿⣿⣿⣷⠀⠀⠀⠀⠀⠀⠀⠀⠀⠀⠀⠀⠈⠉⠉⠉⠉⣻⣿⣿⣿⣿⣿⣿⣿⣿⣿⣿⣿⣿⣿⣿⣿⣿⣿⣿⣿⣿⣿⣿⣿⣿⣿⣿⣿⣿⣿⣿⣿⣿⣿⡇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⣿⣿⣿⣿⣿⣿⣿⣿⣿⣿⣿⣿⣿⣿⣿⣿⣿⣿⣿⣿⣿⣿⣿⣿⣿⣿⣿⣿⣿⣿⣿⣿⣿⣿⣿⣿⣿⣿⣿⡆⠀⠀⠀⠀⠀⠀⠀⠀⠀⠀⢲⣦⣤⣤⣤⣴⣾⣿⣿⣿⣿⣿⣿⣿⣿⣿⣿⣿⣿⣿⣿⣿⣿⣿⣿⣿⣿⣿⣿⣿⣿⣿⣿⣿⣿⣿⣿⣿⣿⣿⡇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⣿⣿⣿⣿⣿⣿⣿⣿⣿⣿⣿⣿⣿⣿⣿⣿⣿⣿⣿⣿⣿⣿⣿⣿⣿⣿⣿⣿⣿⣿⣿⣿⣿⣿⣿⣿⣿⣿⣿⣿⣠⣤⡄⠀⠀⠀⠀⠀⠀⠀⠀⠀⠙⣿⣿⣿⣿⣿⣿⣿⣿⣿⣿⣿⣿⣿⣿⣿⣿⣿⣿⣿⣿⣿⣿⣿⣿⣿⣿⣿⣿⣿⣿⣿⣿⣿⣿⣿⣿⣿⡇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⣿⣿⣿⣿⣿⣿⣿⣿⣿⣿⣿⣿⣿⣿⣿⣿⣿⣿⣿⣿⣿⣿⣿⣿⣿⣿⣿⣿⣿⣿⣿⣿⣿⣿⣿⣿⣿⣿⣿⣿⣿⣿⡇⠀⠀⠀⠀⠀⠀⠀⠀⠀⠀⠘⢿⣿⣿⣿⣿⣿⣿⣿⣿⣿⣿⣿⣿⣿⣿⣿⣿⣿⣿⣿⣿⣿⣿⣿⣿⣿⣿⣿⣿⣿⣿⣿⣿⣿⣿⣿⡇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⣿⣿⣿⣿⣿⣿⣿⣿⣿⣿⣿⣿⣿⣿⣿⣿⣿⣿⣿⣿⣿⣿⣿⣿⣿⣿⣿⣿⣿⣿⣿⣿⣿⣿⣿⣿⣿⣿⣿⣿⣿⣿⠗⠀⠀⠀⠀⠀⠀⠀⠀⠀⠀⠀⠀⣿⣿⣿⣿⣿⣿⣿⣿⣿⣿⣿⣿⣿⣿⣿⣿⣿⣿⣿⣿⣿⣿⣿⣿⣿⣿⣿⣿⣿⣿⣿⣿⣿⣿⣿⡇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⣿⣿⣿⣿⣿⣿⣿⣿⣿⣿⣿⣿⣿⣿⣿⣿⣿⣿⣿⣿⣿⣿⣿⣿⣿⣿⣿⣿⣿⣿⣿⣿⣿⣿⣿⣿⣿⣿⡯⠀⠀⠀⠀⠀⠀⠀⠀⠀⠀⠀⠀⠀⠀⠀⢀⣿⣿⣿⣿⣿⣿⣿⣿⣿⣿⣿⣿⣿⣿⣿⣿⣿⣿⣿⣿⣿⣿⣿⣿⣿⣿⣿⣿⣿⣿⣿⣿⣿⣿⣿⡇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⣿⣿⣿⣿⣿⣿⣿⣿⣿⣿⣿⣿⣿⣿⣿⣿⣿⣿⣿⣿⣿⣿⣿⣿⣿⣿⣿⣿⣿⣿⣿⣿⣿⣿⣿⣿⠿⠋⠀⠀⠀⠀⠀⠀⠀⠀⠀⠀⠀⠀⠀⠀⠀⠀⠀⠹⣿⣿⣿⣿⣿⣿⣿⣿⣿⣿⣿⣿⣿⣿⣿⣿⣿⣿⣿⣿⣿⣿⣿⣿⣿⣿⣿⣿⣿⣿⣿⣿⣿⣿⡇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⣿⣿⣿⣿⣿⣿⣿⣿⣿⣿⣿⣿⣿⣿⣿⣿⣿⣿⣿⣿⣿⣿⣿⣿⣿⣿⣿⣿⣿⣿⣿⣿⡿⠟⠋⠁⠀⠀⠀⠀⠀⠀⠀⠀⠀⠀⠀⠀⠀⠀⠀⠀⠀⠀⠀⠀⠙⠿⣿⣿⣿⣿⣿⣿⣿⣿⣿⣿⣿⣿⣿⣿⣿⣿⣿⣿⣿⣿⣿⣿⣿⣿⣿⣿⣿⣿⣿⣿⣿⣿⡇</a:t>
            </a:r>
            <a:br/>
            <a:r>
              <a:t>⣿⣿⣿⣿⣿⣿⣿⣿⣿⣿⣿⣿⣿⣿⣿⣿⣿⣿⣿⣿⣿⣿⣿⣿⣿⣿⣿⣿⠿⠛⠉⠀⠀⠀⠀⠀⠀⠀⠀⠀⠀⠀⠀⠀⠀⠀⠀⠀⠀⠀⠀⠀⠀⠀⠀⠀⠀⠀⠀⠉⠛⠿⢿⣿⣿⣿⣿⣿⣿⣿⣿⣿⣿⣿⣿⣿⣿⣿⣿⣿⣿⣿⣿⣿⣿⣿⣿⣿⣿⣿⡇</a:t>
            </a:r>
            <a:br/>
            <a:r>
              <a:t>⣿⣿⣿⣿⣿⣿⣿⣿⣿⣿⣿⣿⣿⣿⣿⣿⣿⣿⣿⣿⣿⣿⣿⣿⡿⠟⠋⠀⠀⠀⠀⠀⠀⠀⠀⠀⠀⠀⠀⠀⠀⠀⠀⠀⠀⠀⠀⠀⠀⠀⠀⠀⠀⠀⠀⠀⠀⠀⠀⠀⠀⠀⠀⠈⠙⢿⣿⣿⣿⣿⣿⣿⣿⣿⣿⣿⣿⣿⣿⣿⣿⣿⣿⣿⣿⣿⣿⣿⣿⣿⡇</a:t>
            </a:r>
            <a:br/>
            <a:r>
              <a:t>⣿⣿⣿⣿⣿⣿⣿⣿⣿⣿⣿⣿⣿⣿⣿⣿⣿⣿⣿⣿⣿⣿⠟⠉⠀⠀⠀⠀⠀⠀⠀⠀⠀⠀⠀⠀⠀⠀⠀⠀⠀⠀⠀⠀⠀⠀⠀⠀⠀⠀⠀⠀⠀⠀⠀⠀⠀⠀⠀⠀⠀⠀⠀⠀⠀⠀⠈⠻⣿⣿⣿⣿⣿⣿⣿⣿⣿⣿⣿⣿⣿⣿⣿⣿⣿⣿⣿⣿⣿⣿⡇</a:t>
            </a:r>
            <a:br/>
            <a:r>
              <a:t>⣿⣿⣿⣿⣿⣿⣿⣿⣿⣿⣿⣿⣿⣿⣿⣿⣿⣿⣿⣿⠟⠁⠀⠀⠀⠀⠀⠀⠀⠀⠀⠀⠀⠀⠀⠀⠀⠀⠀⠀⠀⠀⠀⠀⠀⠀⠀⠀⠀⠀⠀⠀⠀⠀⠀⠀⠀⠀⠀⠀⠀⠀⠀⠀⠀⠀⠀⠀⠈⠻⣿⣿⣿⣿⣿⣿⣿⣿⣿⣿⣿⣿⣿⣿⣿⣿⣿⣿⣿⣿⡇</a:t>
            </a:r>
            <a:br/>
            <a:r>
              <a:t>⣿⣿⣿⣿⣿⣿⣿⣿⣿⣿⣿⣿⣿⣿⣿⣿⣿⣿⠟⠁⠀⠀⠀⠀⠀⠀⠀⠀⠀⠀⠀⠀⠀⠀⠀⠀⠀⠀⠀⠀⠀⠀⠀⠀⠀⠀⠀⠀⠀⠀⠀⠀⠀⠀⠀⠀⠀⠀⠀⠀⠀⠀⠀⠀⠀⠀⠀⠀⠀⠀⠈⠻⣿⣿⣿⣿⣿⣿⣿⣿⣿⣿⣿⣿⣿⣿⣿⣿⣿⣿⡇</a:t>
            </a:r>
            <a:br/>
            <a:r>
              <a:t>⣿⣿⣿⣿⣿⣿⣿⣿⣿⣿⣿⣿⣿⣿⣿⣿⣿⣧⡀⠀⠀⠀⠀⠀⠀⠀⠀⠀⠀⠀⠀⠀⠀⠀⠀⠀⠀⠀⠀⠀⠀⠀⠀⠀⠀⠀⠀⠀⠀⠀⠀⠀⠀⠀⠀⠀⠀⠀⠀⠀⠀⠀⠀⠀⠀⠀⠀⠀⠀⠀⠀⠀⠈⢻⣿⣿⣿⣿⣿⣿⣿⣿⣿⣿⣿⣿⣿⣿⣿⣿⡇</a:t>
            </a:r>
            <a:br/>
            <a:r>
              <a:t>⣿⣿⣿⣿⣿⣿⣿⣿⣿⣿⣿⣿⣿⣿⣿⣿⣿⣿⣿⣦⠀⠀⠀⠀⠀⠀⠀⠀⠀⠀⠀⠀⠀⠀⠀⠀⠀⠀⠀⠀⠀⠀⠀⠀⠀⠀⠀⠀⠀⠀⠀⠀⠀⠀⠀⠀⠀⠀⠀⠀⠀⠀⠀⠀⠀⠀⠀⠀⠀⠀⠀⠀⠀⠙⢿⣿⣿⣿⣿⣿⣿⣿⣿⣿⣿⣿⣿⣿⣿⣿⡇</a:t>
            </a:r>
            <a:br/>
            <a:r>
              <a:t>⣿⣿⣿⣿⣿⣿⣿⣿⣿⣿⣿⣿⣿⣿⣿⣿⣿⣿⣿⣿⣧⡀⠀⠀⠀⠀⠀⠀⠀⠀⠀⠀⠀⠀⠀⠀⠀⠀⠀⠀⠀⠀⠀⠀⠀⠀⠀⠀⠀⠀⠀⠀⠀⠀⠀⠀⠀⠀⠀⠀⠀⠀⠀⠀⠀⠀⠀⠀⠀⠀⠀⠀⠀⣠⣼⣿⣿⣿⣿⣿⣿⣿⣿⣿⣿⣿⣿⣿⣿⣿⡇</a:t>
            </a:r>
            <a:br/>
            <a:r>
              <a:t>⣿⣿⣿⣿⣿⣿⣿⣿⣿⣿⣿⣿⣿⣿⣿⣿⣿⣿⣿⣿⣿⣿⣦⣀⠀⠀⠀⠀⠀⠀⠀⠀⠀⠀⠀⠀⠀⠀⠀⠀⠀⠀⠀⠀⠀⠀⠀⠀⠀⠀⠀⠀⠀⠀⠀⠀⠀⠀⠀⠀⠀⠀⠀⠀⠀⠀⣀⣀⣠⣤⣴⣶⣿⣿⣿⣿⣿⣿⣿⣿⣿⣿⣿⣿⣿⣿⣿⣿⣿⣿⡇</a:t>
            </a:r>
            <a:br/>
            <a:r>
              <a:t>⣿⣿⣿⣿⣿⣿⣿⣿⣿⣿⣿⣿⣿⣿⣿⣿⣿⣿⣿⣿⣿⣿⣿⣿⣿⣶⣶⣶⣤⣤⣤⣤⣄⣀⡀⠀⠀⠀⠀⠀⠀⠀⠀⠀⠀⠀⠀⠀⠀⠀⠀⠀⠀⠀⠀⠀⠀⠀⠀⠀⢀⣀⣴⣶⣾⣿⣿⣿⣿⣿⣿⣿⣿⣿⣿⣿⣿⣿⣿⣿⣿⣿⣿⣿⣿⣿⣿⣿⣿⣿⡇</a:t>
            </a:r>
            <a:br/>
            <a:r>
              <a:t>⣿⣿⣿⣿⣿⣿⣿⣿⣿⣿⣿⣿⣿⣿⣿⣿⣿⣿⣿⣿⣿⣿⣿⣿⣿⣿⣿⣿⣿⣿⣿⣿⣿⣿⣿⣿⣿⣶⣶⣶⣤⣤⣤⠄⠀⠀⠀⠀⠀⠀⠀⠀⠀⠀⠀⢰⣶⣾⣿⣿⣿⣿⣿⣿⣿⣿⣿⣿⣿⣿⣿⣿⣿⣿⣿⣿⣿⣿⣿⣿⣿⣿⣿⣿⣿⣿⣿⣿⣿⣿⡇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⣿⣿⣿⣿⣿⣿⣿⣿⣿⣿⣿⣿⣿⣿⣿⣿⣿⣿⣿⣿⣿⣿⣿⣿⣿⣿⣿⣿⣿⣿⣿⣿⣿⣿⣿⣿⣿⣿⣿⣿⣿⠿⠛⠀⠀⠀⠀⠀⠀⠀⠀⠀⠀⠀⠀⢸⣿⣿⣿⣿⣿⣿⣿⣿⣿⣿⣿⣿⣿⣿⣿⣿⣿⣿⣿⣿⣿⣿⣿⣿⣿⣿⣿⣿⣿⣿⣿⣿⣿⣿⡇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⣿⣿⣿⣿⣿⣿⣿⣿⣿⣿⣿⣿⣿⣿⣿⣿⣿⣿⣿⣿⣿⣿⣿⣿⣿⣿⣿⣿⣿⣿⣿⣿⣿⣿⣿⣿⣿⣿⣿⡀⠀⠀⠀⠀⠹⣿⣿⣿⠀⠀⠀⠀⠸⣿⣿⣿⣿⣿⣿⣿⣿⣿⣿⣿⣿⣿⣿⣿⣿⣿⣿⣿⣿⣿⣿⣿⣿⣿⣿⣿⣿⣿⣿⣿⣿⣿⣿⣿⣿⣿⡇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⣿⣿⣿⣿⣿⣿⣿⣿⣿⣿⣿⣿⣿⣿⣿⣿⣿⣿⣿⣿⣿⣿⣿⣿⣿⣿⣿⣿⣿⣿⣿⣿⣿⣿⣿⣿⣿⣿⣿⣷⡄⠀⠀⠀⠀⠈⠉⠉⠀⠀⠀⠀⢠⣿⣿⣿⣿⣿⣿⣿⣿⣿⣿⣿⣿⣿⣿⣿⣿⣿⣿⣿⣿⣿⣿⣿⣿⣿⣿⣿⣿⣿⣿⣿⣿⣿⣿⣿⣿⣿⡇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⣿⣿⣿⣿⣿⣿⣿⣿⣿⣿⣿⣿⣿⣿⣿⣿⣿⣿⣿⣿⣿⣿⣿⣿⣿⣿⣿⣿⣿⣿⣿⣿⣿⣿⣿⣿⣿⣿⣧⠀⠀⠀⠀⠀⠀⠀⠀⠀⠀⠀⠀⠘⢿⣿⣿⣿⣿⣿⣿⣿⣿⣿⣿⣿⣿⣿⣿⣿⣿⣿⣿⣿⣿⣿⣿⣿⣿⣿⣿⣿⣿⣿⣿⣿⣿⣿⣿⣿⣿⣿⡇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⣿⣿⣿⣿⣿⣿⣿⣿⣿⣿⣿⣿⣿⣿⣿⣿⣿⣿⣿⣿⣿⣿⣿⣿⣿⣿⣿⣿⣿⣿⣿⣿⣿⣿⣿⣿⣿⣿⣿⠄⠀⠀⠀⠀⠀⠀⠀⠀⠀⠀⠀⠐⢿⣿⣿⣿⣿⣿⣿⣿⣿⣿⣿⣿⣿⣿⣿⣿⣿⣿⣿⣿⣿⣿⣿⣿⣿⣿⣿⣿⣿⣿⣿⣿⣿⣿⣿⣿⣿⣿⡇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⣿⣿⣿⣿⣿⣿⣿⣿⣿⣿⣿⣿⣿⣿⣿⣿⣿⣿⣿⣿⣿⣿⣿⣿⣿⣿⣿⣿⣿⣿⣿⣿⣿⣿⣿⣿⣿⣿⠃⠀⠀⠢⣄⠀⠀⠀⠀⠀⠀⠀⠀⠀⢈⣿⣿⣿⣿⣿⣿⣿⣿⣿⣿⣿⣿⣿⣿⣿⣿⣿⣿⣿⣿⣿⣿⣿⣿⣿⣿⣿⣿⣿⣿⣿⣿⣿⣿⣿⣿⣿⡇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⣿⣿⣿⣿⣿⣿⣿⣿⣿⣿⣿⣿⣿⣿⣿⣿⣿⣿⣿⣿⣿⣿⣿⣿⣿⣿⣿⣿⣿⣿⣿⣿⣿⣿⣿⣿⣿⣿⡄⠀⠀⠀⠀⠀⠀⠀⠀⠀⠀⠀⠀⠺⣿⣿⣿⣿⣿⣿⣿⣿⣿⣿⣿⣿⣿⣿⣿⣿⣿⣿⣿⣿⣿⣿⣿⣿⣿⣿⣿⣿⣿⣿⣿⣿⣿⣿⣿⣿⣿⣿⡇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⣿⣿⣿⣿⣿⣿⣿⣿⣿⣿⣿⣿⣿⣿⣿⣿⣿⣿⣿⣿⣿⣿⣿⣿⣿⣿⣿⣿⣿⣿⣿⣿⣿⣿⣿⣿⣿⣿⣿⣦⣤⣶⠀⢠⠀⠀⠀⠀⠀⠀⠀⠀⠘⢿⣿⣿⣿⣿⣿⣿⣿⣿⣿⣿⣿⣿⣿⣿⣿⣿⣿⣿⣿⣿⣿⣿⣿⣿⣿⣿⣿⣿⣿⣿⣿⣿⣿⣿⣿⣿⡇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⣿⣿⣿⣿⣿⣿⣿⣿⣿⣿⣿⣿⣿⣿⣿⣿⣿⣿⣿⣿⣿⣿⣿⣿⣿⣿⣿⣿⣿⣿⣿⣿⣿⣿⣿⣿⣿⣿⣿⣿⣿⣿⣷⣿⠀⠀⠀⠀⠀⠀⠀⠀⠀⠀⢻⣿⣿⣿⣿⣿⣿⣿⣿⣿⣿⣿⣿⣿⣿⣿⣿⣿⣿⣿⣿⣿⣿⣿⣿⣿⣿⣿⣿⣿⣿⣿⣿⣿⣿⣿⡇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⣿⣿⣿⣿⣿⣿⣿⣿⣿⣿⣿⣿⣿⣿⣿⣿⣿⣿⣿⣿⣿⣿⣿⣿⣿⣿⣿⣿⣿⣿⣿⣿⣿⣿⣿⣿⣿⣿⣿⣿⣿⣿⣿⠉⠀⠀⠀⠀⠀⠀⠀⠀⠀⠀⠀⣿⣿⣿⣿⣿⣿⣿⣿⣿⣿⣿⣿⣿⣿⣿⣿⣿⣿⣿⣿⣿⣿⣿⣿⣿⣿⣿⣿⣿⣿⣿⣿⣿⣿⣿⡇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⣿⣿⣿⣿⣿⣿⣿⣿⣿⣿⣿⣿⣿⣿⣿⣿⣿⣿⣿⣿⣿⣿⣿⣿⣿⣿⣿⣿⣿⣿⣿⣿⣿⣿⣿⣿⣿⣿⣿⣿⣿⣿⣿⡄⠀⠀⠀⠀⠀⠀⠀⠀⠀⣤⣼⣿⣿⣿⣿⣿⣿⣿⣿⣿⣿⣿⣿⣿⣿⣿⣿⣿⣿⣿⣿⣿⣿⣿⣿⣿⣿⣿⣿⣿⣿⣿⣿⣿⣿⣿⡇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⣿⣿⣿⣿⣿⣿⣿⣿⣿⣿⣿⣿⣿⣿⣿⣿⣿⣿⣿⣿⣿⣿⣿⣿⣿⣿⣿⣿⣿⣿⣿⣿⣿⣿⣿⣿⣿⣿⣿⣿⣿⡿⠟⠀⠀⠀⠀⠀⠀⠀⠀⠀⠀⢸⣿⣿⣿⣿⣿⣿⣿⣿⣿⣿⣿⣿⣿⣿⣿⣿⣿⣿⣿⣿⣿⣿⣿⣿⣿⣿⣿⣿⣿⣿⣿⣿⣿⣿⣿⣿⡇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⣿⣿⣿⣿⣿⣿⣿⣿⣿⣿⣿⣿⣿⣿⣿⣿⣿⣿⣿⣿⣿⣿⣿⣿⣿⣿⣿⣿⣿⣿⣿⣿⣿⣿⣿⣿⣿⣿⠟⠁⠀⠀⠀⠀⠀⠀⠀⠀⠀⠀⠀⠀⠀⠀⠈⠻⣿⣿⣿⣿⣿⣿⣿⣿⣿⣿⣿⣿⣿⣿⣿⣿⣿⣿⣿⣿⣿⣿⣿⣿⣿⣿⣿⣿⣿⣿⣿⣿⣿⣿⡇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⣿⣿⣿⣿⣿⣿⣿⣿⣿⣿⣿⣿⣿⣿⣿⣿⣿⣿⣿⣿⣿⣿⣿⣿⣿⣿⣿⣿⣿⣿⣿⣿⣿⣿⣿⣿⣿⠟⠁⠀⠀⠀⠀⠀⠀⠀⠀⠀⠀⠀⠀⠀⠀⠀⠀⠀⢨⣿⣿⣿⣿⣿⣿⣿⣿⣿⣿⣿⣿⣿⣿⣿⣿⣿⣿⣿⣿⣿⣿⣿⣿⣿⣿⣿⣿⣿⣿⣿⣿⣿⡇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⣿⣿⣿⣿⣿⣿⣿⣿⣿⣿⣿⣿⣿⣿⣿⣿⣿⣿⣿⣿⣿⣿⣿⣿⣿⣿⣿⣿⣿⣿⣿⣿⣿⣿⠿⠛⠁⠀⠀⠀⠀⠀⠀⠀⠀⠀⠀⠀⠀⠀⠀⠀⠀⠀⠀⠀⠀⠹⣿⣿⣿⣿⣿⣿⣿⣿⣿⣿⣿⣿⣿⣿⣿⣿⣿⣿⣿⣿⣿⣿⣿⣿⣿⣿⣿⣿⣿⣿⣿⣿⡇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⣿⣿⣿⣿⣿⣿⣿⣿⣿⣿⣿⣿⣿⣿⣿⣿⣿⣿⣿⣿⣿⣿⣿⣿⣿⣿⣿⣿⣿⡿⠟⠋⠁⠀⠀⠀⠀⠀⠀⠀⠀⠀⠀⠀⠀⠀⠀⠀⠀⠀⠀⠀⠀⠀⠀⠀⠀⠀⠘⢿⣿⣿⣿⣿⣿⣿⣿⣿⣿⣿⣿⣿⣿⣿⣿⣿⣿⣿⣿⣿⣿⣿⣿⣿⣿⣿⣿⣿⣿⣿⡇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⣿⣿⣿⣿⣿⣿⣿⣿⣿⣿⣿⣿⣿⣿⣿⣿⣿⣿⣿⣿⣿⣿⣿⣿⣿⣿⡿⠛⠁⠀⠀⠀⠀⠀⠀⠀⠀⠀⠀⠀⠀⠀⠀⠀⠀⠀⠀⠀⠀⠀⠀⠀⠀⠀⠀⠀⠀⠀⠀⠀⠻⣿⣿⣿⣿⣿⣿⣿⣿⣿⣿⣿⣿⣿⣿⣿⣿⣿⣿⣿⣿⣿⣿⣿⣿⣿⣿⣿⣿⣿⡇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⣿⣿⣿⣿⣿⣿⣿⣿⣿⣿⣿⣿⣿⣿⣿⣿⣿⣿⣿⣿⣿⣿⣿⣿⠟⠉⠀⠀⠀⠀⠀⠀⠀⠀⠀⠀⠀⠀⠀⠀⠀⠀⠀⠀⠀⠀⠀⠀⠀⠀⠀⠀⠀⠀⠀⠀⠀⠀⠀⠀⠀⠀⠉⠛⠿⣿⣿⣿⣿⣿⣿⣿⣿⣿⣿⣿⣿⣿⣿⣿⣿⣿⣿⣿⣿⣿⣿⣿⣿⣿⡇</a:t>
            </a:r>
            <a:br/>
            <a:r>
              <a:t>⣿⣿⣿⣿⣿⣿⣿⣿⣿⣿⣿⣿⣿⣿⣿⣿⣿⣿⣿⣿⣿⣿⠟⠁⠀⠀⠀⠀⠀⠀⠀⠀⠀⠀⠀⠀⠀⠀⠀⠀⠀⠀⠀⠀⠀⠀⠀⠀⠀⠀⠀⠀⠀⠀⠀⠀⠀⠀⠀⠀⠀⠀⠀⠀⠀⠀⠉⠛⠿⣿⣿⣿⣿⣿⣿⣿⣿⣿⣿⣿⣿⣿⣿⣿⣿⣿⣿⣿⣿⣿⡇</a:t>
            </a:r>
            <a:br/>
            <a:r>
              <a:t>⣿⣿⣿⣿⣿⣿⣿⣿⣿⣿⣿⣿⣿⣿⣿⣿⣿⣿⣿⣿⣿⠋⠀⠀⠀⠀⠀⠀⠀⠀⠀⠀⠀⠀⠀⠀⠀⠀⠀⠀⠀⠀⠀⠀⠀⠀⠀⠀⠀⠀⠀⠀⠀⠀⠀⠀⠀⠀⠀⠀⠀⠀⠀⠀⠀⠀⠀⠀⠀⠀⠈⠙⢿⣿⣿⣿⣿⣿⣿⣿⣿⣿⣿⣿⣿⣿⣿⣿⣿⣿⡇</a:t>
            </a:r>
            <a:br/>
            <a:r>
              <a:t>⣿⣿⣿⣿⣿⣿⣿⣿⣿⣿⣿⣿⣿⣿⣿⣿⣿⣿⣿⣿⠏⠀⠀⠀⠀⠀⠀⠀⠀⠀⠀⠀⠀⠀⠀⠀⠀⠀⠀⠀⠀⠀⠀⠀⠀⠀⠀⠀⠀⠀⠀⠀⠀⠀⠀⠀⠀⠀⠀⠀⠀⠀⠀⠀⠀⠀⠀⠀⠀⠀⠀⠀⠀⠙⢿⣿⣿⣿⣿⣿⣿⣿⣿⣿⣿⣿⣿⣿⣿⣿⡇</a:t>
            </a:r>
            <a:br/>
            <a:r>
              <a:t>⣿⣿⣿⣿⣿⣿⣿⣿⣿⣿⣿⣿⣿⣿⣿⣿⣿⣿⣿⠁⠀⠀⠀⠀⠀⠀⠀⠀⠀⠀⠀⠀⠀⠀⠀⠀⠀⠀⠀⠀⠀⠀⠀⠀⠀⠀⠀⠀⠀⠀⠀⠀⠀⠀⠀⠀⠀⠀⠀⠀⠀⠀⠀⠀⠀⠀⠀⠀⠀⠀⠀⠀⠀⠀⢀⣿⣿⣿⣿⣿⣿⣿⣿⣿⣿⣿⣿⣿⣿⣿⡇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⣿⣿⣿⣿⣿⣿⣿⣿⣿⣿⣿⣿⣿⣿⣿⣿⣿⣿⣿⠀⠀⠀⠀⠀⠀⠀⠀⠀⠀⠀⠀⠀⠀⠀⠀⠀⠀⠀⠀⠀⠀⠀⠀⠀⠀⠀⠀⠀⠀⠀⠀⠀⠀⠀⠀⠀⠀⠀⠀⠀⠀⠀⠀⠀⠀⠀⠀⠀⠀⠀⠀⢀⣠⣶⣿⣿⣿⣿⣿⣿⣿⣿⣿⣿⣿⣿⣿⣿⣿⣿⡇</a:t>
            </a:r>
            <a:br/>
            <a:r>
              <a:t>⣿⣿⣿⣿⣿⣿⣿⣿⣿⣿⣿⣿⣿⣿⣿⣿⣿⣿⣿⣷⣶⣤⣀⠀⠀⠀⠀⠀⠀⠀⠀⠀⠀⠀⠀⠀⠀⠀⠀⠀⠀⠀⠀⠀⠀⠀⠀⠀⠀⠀⠀⠀⠀⠀⠀⠀⠀⠀⠀⠀⠀⠀⠀⠀⠀⠀⠀⠀⣀⣤⣶⣿⣿⣿⣿⣿⣿⣿⣿⣿⣿⣿⣿⣿⣿⣿⣿⣿⣿⣿⡇</a:t>
            </a:r>
            <a:br/>
            <a:r>
              <a:t>⣿⣿⣿⣿⣿⣿⣿⣿⣿⣿⣿⣿⣿⣿⣿⣿⣿⣿⣿⣿⣿⣿⣿⣿⣶⣤⡀⠀⠀⠀⠀⠀⠀⠀⠀⠀⠀⠀⠀⠀⠀⠀⠀⠀⠀⠀⠀⠀⠀⠀⠀⠀⠀⠀⠀⠀⠀⠀⠀⠀⠀⠀⠀⢀⣀⣤⣴⣿⣿⣿⣿⣿⣿⣿⣿⣿⣿⣿⣿⣿⣿⣿⣿⣿⣿⣿⣿⣿⣿⣿⡇</a:t>
            </a:r>
            <a:br/>
            <a:r>
              <a:t>⣿⣿⣿⣿⣿⣿⣿⣿⣿⣿⣿⣿⣿⣿⣿⣿⣿⣿⣿⣿⣿⣿⣿⣿⣿⣿⣿⣷⣦⣄⣀⡀⠀⠀⠀⠀⠀⠀⠀⠀⠀⠀⠀⠀⠀⠀⠀⠀⠀⠀⠀⠀⠀⠀⠀⠀⠀⠀⣀⣠⣤⣶⣿⣿⣿⣿⣿⣿⣿⣿⣿⣿⣿⣿⣿⣿⣿⣿⣿⣿⣿⣿⣿⣿⣿⣿⣿⣿⣿⣿⡇</a:t>
            </a:r>
            <a:br/>
            <a:r>
              <a:t>⣿⣿⣿⣿⣿⣿⣿⣿⣿⣿⣿⣿⣿⣿⣿⣿⣿⣿⣿⣿⣿⣿⣿⣿⣿⣿⣿⣿⣿⣿⣿⣿⣷⣶⣶⣶⣶⣶⣶⣶⣾⣿⣿⡆⠀⠀⠀⠀⠀⠀⠀⠀⠀⠀⣿⣿⣿⣿⣿⣿⣿⣿⣿⣿⣿⣿⣿⣿⣿⣿⣿⣿⣿⣿⣿⣿⣿⣿⣿⣿⣿⣿⣿⣿⣿⣿⣿⣿⣿⣿⡇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⣿⣿⣿⣿⣿⣿⣿⣿⣿⣿⣿⣿⣿⣿⣿⣿⣿⣿⣿⣿⣿⣿⣿⣿⣿⣿⣿⣿⣿⣿⣿⣿⣿⣿⣿⣿⣿⣿⣿⣿⣿⡟⠁⠀⠀⠀⠀⠀⠀⠀⠀⠀⠀⢠⣿⣿⣿⣿⣿⣿⣿⣿⣿⣿⣿⣿⣿⣿⣿⣿⣿⣿⣿⣿⣿⣿⣿⣿⣿⣿⣿⣿⣿⣿⣿⣿⣿⣿⣿⣿⡇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⣿⣿⣿⣿⣿⣿⣿⣿⣿⣿⣿⣿⣿⣿⣿⣿⣿⣿⣿⣿⣿⣿⣿⣿⣿⣿⣿⣿⣿⣿⣿⣿⣿⣿⣿⣿⣿⣿⣿⣿⣿⣿⣿⣦⠀⠀⠀⠀⠀⠀⠀⠀⠈⠛⠻⠿⠿⣿⣿⣿⣿⣿⣿⣿⣿⣿⣿⣿⣿⣿⣿⣿⣿⣿⣿⣿⣿⣿⣿⣿⣿⣿⣿⣿⣿⣿⣿⣿⣿⣿⡇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⣿⣿⣿⣿⣿⣿⣿⣿⣿⣿⣿⣿⣿⣿⣿⣿⣿⣿⣿⣿⣿⣿⣿⣿⣿⣿⣿⣿⣿⣿⣿⣿⣿⣿⣿⣿⣿⣿⣿⣿⣿⣿⣿⡗⠀⠀⠀⠀⠀⠀⠀⠀⠀⠀⠀⠀⢀⣾⣿⣿⣿⣿⣿⣿⣿⣿⣿⣿⣿⣿⣿⣿⣿⣿⣿⣿⣿⣿⣿⣿⣿⣿⣿⣿⣿⣿⣿⣿⣿⣿⡇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⣿⣿⣿⣿⣿⣿⣿⣿⣿⣿⣿⣿⣿⣿⣿⣿⣿⣿⣿⣿⣿⣿⣿⣿⣿⣿⣿⣿⣿⣿⣿⣿⣿⣿⣿⣿⣿⣿⣿⣿⣿⣿⡟⠀⠀⠀⠀⠀⠀⠀⠀⠀⠀⠀⣤⣴⣾⣿⣿⣿⣿⣿⣿⣿⣿⣿⣿⣿⣿⣿⣿⣿⣿⣿⣿⣿⣿⣿⣿⣿⣿⣿⣿⣿⣿⣿⣿⣿⣿⣿⡇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⣿⣿⣿⣿⣿⣿⣿⣿⣿⣿⣿⣿⣿⣿⣿⣿⣿⣿⣿⣿⣿⣿⣿⣿⣿⣿⣿⣿⣿⣿⣿⣿⣿⣿⣿⣿⣿⣿⡿⢛⣵⡏⠀⠀⠀⠀⠀⠀⠀⠀⠀⠀⠀⠀⠈⢻⣿⣿⣿⣿⣿⣿⣿⣿⣿⣿⣿⣿⣿⣿⣿⣿⣿⣿⣿⣿⣿⣿⣿⣿⣿⣿⣿⣿⣿⣿⣿⣿⣿⣿⡇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⣿⣿⣿⣿⣿⣿⣿⣿⣿⣿⣿⣿⣿⣿⣿⣿⣿⣿⣿⣿⣿⣿⣿⣿⣿⣿⣿⣿⣿⣿⣿⣿⣿⣿⣿⣿⡿⠋⣠⣿⣿⡇⠀⠀⠀⠀⠀⠀⠀⠀⠀⠀⠀⠀⠀⢀⣿⣿⣿⣿⣿⣿⣿⣿⣿⣿⣿⣿⣿⣿⣿⣿⣿⣿⣿⣿⣿⣿⣿⣿⣿⣿⣿⣿⣿⣿⣿⣿⣿⣿⡇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⣿⣿⣿⣿⣿⣿⣿⣿⣿⣿⣿⣿⣿⣿⣿⣿⣿⣿⣿⣿⣿⣿⣿⣿⣿⣿⣿⣿⣿⣿⣿⣿⣿⣿⣿⠟⠁⣸⣿⣿⣿⣷⠀⠀⠀⠀⠀⠀⠀⠀⠀⠀⠀⠀⠀⣸⣿⣿⣿⣿⣿⣿⣿⣿⣿⣿⣿⣿⣿⣿⣿⣿⣿⣿⣿⣿⣿⣿⣿⣿⣿⣿⣿⣿⣿⣿⣿⣿⣿⣿⡇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⣿⣿⣿⣿⣿⣿⣿⣿⣿⣿⣿⣿⣿⣿⣿⣿⣿⣿⣿⣿⣿⣿⣿⣿⣿⣿⣿⣿⣿⣿⣿⣿⣿⣿⢫⣤⣼⣿⣿⣿⣿⣿⣦⡀⠀⠀⠀⠀⠀⠀⠀⠀⠀⠀⠀⣿⣿⣿⣿⣿⣿⣿⣿⣿⣿⣿⣿⣿⣿⣿⣿⣿⣿⣿⣿⣿⣿⣿⣿⣿⣿⣿⣿⣿⣿⣿⣿⣿⣿⣿⡇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⣿⣿⣿⣿⣿⣿⣿⣿⣿⣿⣿⣿⣿⣿⣿⣿⣿⣿⣿⣿⣿⣿⣿⣿⣿⣿⣿⣿⣿⣿⣿⣿⣿⣿⣿⣿⣿⣿⣿⣿⣿⣿⣿⣆⠀⠀⠀⠀⠀⠀⠀⠀⠀⠀⣀⣸⣿⣿⣿⣿⣿⣿⣿⣿⣿⣿⣿⣿⣿⣿⣿⣿⣿⣿⣿⣿⣿⣿⣿⣿⣿⣿⣿⣿⣿⣿⣿⣿⣿⣿⡇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⣿⣿⣿⣿⣿⣿⣿⣿⣿⣿⣿⣿⣿⣿⣿⣿⣿⣿⣿⣿⣿⣿⣿⣿⣿⣿⣿⣿⣿⣿⣿⣿⣿⣿⣿⣿⣿⣿⣿⣿⣿⣿⡿⠂⠀⠀⠀⠀⠀⠀⠀⠀⠀⠀⠻⣿⣿⣿⣿⣿⣿⣿⣿⣿⣿⣿⣿⣿⣿⣿⣿⣿⣿⣿⣿⣿⣿⣿⣿⣿⣿⣿⣿⣿⣿⣿⣿⣿⣿⣿⡇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⣿⣿⣿⣿⣿⣿⣿⣿⣿⣿⣿⣿⣿⣿⣿⣿⣿⣿⣿⣿⣿⣿⣿⣿⣿⣿⣿⣿⣿⣿⣿⣿⣿⣿⣿⣿⣿⣿⣿⣿⣿⠋⠀⠀⠀⠀⠀⠀⠀⠀⠀⠀⠀⠀⠀⠙⢿⣿⣿⣿⣿⣿⣿⣿⣿⣿⣿⣿⣿⣿⣿⣿⣿⣿⣿⣿⣿⣿⣿⣿⣿⣿⣿⣿⣿⣿⣿⣿⣿⣿⡇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⣿⣿⣿⣿⣿⣿⣿⣿⣿⣿⣿⣿⣿⣿⣿⣿⣿⣿⣿⣿⣿⣿⣿⣿⣿⣿⣿⣿⣿⣿⣿⣿⣿⡿⠋⠀⠀⠀⠀⠀⠀⠀⠀⠀⠀⠀⠀⠀⠀⠀⠀⠀⠀⠀⠀⠀⠀⠀⠀⠀⠘⣿⣿⣿⣿⣿⣿⣿⣿⣿⣿⣿⣿⣿⣿⣿⣿⣿⣿⣿⣿⣿⣿⣿⣿⣿⣿⣿⣿⣿⡇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⣿⣿⣿⣿⣿⣿⣿⣿⣿⣿⣿⣿⣿⣿⣿⣿⣿⣿⣿⣿⣿⣿⣿⣿⣿⣿⣿⣿⣿⣿⣿⠟⠉⠀⠀⠀⠀⠀⠀⠀⠀⠀⠀⠀⠀⠀⠀⠀⠀⠀⠀⠀⠀⠀⠀⠀⠀⠀⠀⠀⠀⠈⢿⣿⣿⣿⣿⣿⣿⣿⣿⣿⣿⣿⣿⣿⣿⣿⣿⣿⣿⣿⣿⣿⣿⣿⣿⣿⣿⣿⡇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⣿⣿⣿⣿⣿⣿⣿⣿⣿⣿⣿⣿⣿⣿⣿⣿⣿⣿⣿⣿⣿⣿⣿⣿⣿⣿⣿⣿⡿⠋⠀⠀⠀⠀⠀⠀⠀⠀⠀⠀⠀⠀⠀⠀⠀⠀⠀⠀⠀⠀⠀⠀⠀⠀⠀⠀⠀⠀⠀⠀⠀⠀⠀⠙⠿⣿⣿⣿⣿⣿⣿⣿⣿⣿⣿⣿⣿⣿⣿⣿⣿⣿⣿⣿⣿⣿⣿⣿⣿⣿⡇</a:t>
            </a:r>
            <a:br/>
            <a:r>
              <a:t>⣿⣿⣿⣿⣿⣿⣿⣿⣿⣿⣿⣿⣿⣿⣿⣿⣿⣿⣿⣿⣿⣿⣿⣿⣿⣿⣿⠋⠀⠀⠀⠀⠀⠀⠀⠀⠀⠀⠀⠀⠀⠀⠀⠀⠀⠀⠀⠀⠀⠀⠀⠀⠀⠀⠀⠀⠀⠀⠀⠀⠀⠀⠀⠀⠀⠈⠙⢿⣿⣿⣿⣿⣿⣿⣿⣿⣿⣿⣿⣿⣿⣿⣿⣿⣿⣿⣿⣿⣿⣿⡇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⣿⣿⣿⣿⣿⣿⣿⣿⣿⣿⣿⣿⣿⣿⣿⣿⣿⣿⣿⣿⣿⣿⣿⣿⣿⣷⡀⠀⠀⠀⠀⠀⠀⠀⠀⠀⠀⠀⠀⠀⠀⠀⠀⠀⠀⠀⠀⠀⠀⠀⠀⠀⠀⠀⠀⠀⠀⠀⠀⠀⠀⠀⠀⠀⠀⠀⠀⣰⣿⣿⣿⣿⣿⣿⣿⣿⣿⣿⣿⣿⣿⣿⣿⣿⣿⣿⣿⣿⣿⣿⡇</a:t>
            </a:r>
            <a:br/>
            <a:r>
              <a:t>⣿⣿⣿⣿⣿⣿⣿⣿⣿⣿⣿⣿⣿⣿⣿⣿⣿⣿⣿⣿⣿⣿⣿⣿⣿⣿⣷⡀⠀⠀⠀⠀⠀⠀⠀⠀⠀⠀⠀⠀⠀⠀⠀⠀⠀⠀⠀⠀⠀⠀⠀⠀⠀⠀⠀⠀⠀⠀⠀⠀⠀⠀⠀⠀⢀⣠⣾⣿⣿⣿⣿⣿⣿⣿⣿⣿⣿⣿⣿⣿⣿⣿⣿⣿⣿⣿⣿⣿⣿⣿⡇</a:t>
            </a:r>
            <a:br/>
            <a:r>
              <a:t>⣿⣿⣿⣿⣿⣿⣿⣿⣿⣿⣿⣿⣿⣿⣿⣿⣿⣿⣿⣿⣿⣿⣿⣿⣿⣿⣿⣷⣄⠀⠀⠀⠀⠀⠀⠀⠀⠀⠀⠀⠀⠀⠀⠀⠀⠀⠀⠀⠀⠀⠀⠀⠀⠀⠀⠀⠀⠀⠀⠀⢠⡀⣠⣴⣿⣿⣿⣿⣿⣿⣿⣿⣿⣿⣿⣿⣿⣿⣿⣿⣿⣿⣿⣿⣿⣿⣿⣿⣿⣿⡇</a:t>
            </a:r>
            <a:br/>
            <a:r>
              <a:t>⣿⣿⣿⣿⣿⣿⣿⣿⣿⣿⣿⣿⣿⣿⣿⣿⣿⣿⣿⣿⣿⣿⣿⣿⣿⣿⣿⣿⣿⣿⣦⣤⣀⣀⣀⡀⠀⠀⠀⠀⠀⠀⠀⠀⠀⠀⠀⠀⠀⠀⠀⠀⠀⢀⣀⣀⣤⣤⣤⣶⣾⣿⣿⣿⣿⣿⣿⣿⣿⣿⣿⣿⣿⣿⣿⣿⣿⣿⣿⣿⣿⣿⣿⣿⣿⣿⣿⣿⣿⣿⡇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⣿⣿⣿⣿⣿⣿⣿⣿⣿⣿⣿⣿⣿⣿⣿⣿⣿⣿⣿⣿⣿⣿⣿⣿⣿⣿⣿⣿⣿⣿⣿⣿⣿⣿⣿⣿⣿⣿⣶⣶⣦⣤⣄⣀⣤⣀⠀⠀⠀⠀⠀⣾⣿⣿⣿⣿⣿⣿⣿⣿⣿⣿⣿⣿⣿⣿⣿⣿⣿⣿⣿⣿⣿⣿⣿⣿⣿⣿⣿⣿⣿⣿⣿⣿⣿⣿⣿⣿⣿⣿⡇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⣿⣿⣿⣿⣿⣿⣿⣿⣿⣿⣿⣿⣿⣿⣿⣿⣿⣿⣿⣿⣿⣿⣿⣿⣿⣿⣿⣿⣿⣿⣿⣿⣿⣿⣿⣿⣿⣿⣿⣿⣿⡇⠀⠀⠀⠀⠀⠀⠉⠀⠀⠈⠉⢻⣿⣿⣿⣿⣿⣿⣿⣿⣿⣿⣿⣿⣿⣿⣿⣿⣿⣿⣿⣿⣿⣿⣿⣿⣿⣿⣿⣿⣿⣿⣿⣿⣿⣿⣿⣿⡇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⣿⣿⣿⣿⣿⣿⣿⣿⣿⣿⣿⣿⣿⣿⣿⣿⣿⣿⣿⣿⣿⣿⣿⣿⣿⣿⣿⣿⣿⣿⣿⣿⣿⣿⣿⣿⣿⣿⣿⣿⣿⣿⣿⣤⡄⠀⠀⠀⠀⠀⠀⠀⠀⠠⣿⣿⣿⣿⣿⣿⣿⣿⣿⣿⣿⣿⣿⣿⣿⣿⣿⣿⣿⣿⣿⣿⣿⣿⣿⣿⣿⣿⣿⣿⣿⣿⣿⣿⣿⣿⡇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⣿⣿⣿⣿⣿⣿⣿⣿⣿⣿⣿⣿⣿⣿⣿⣿⣿⣿⣿⣿⣿⣿⣿⣿⣿⣿⣿⣿⣿⣿⣿⣿⣿⣿⣿⣿⣿⣿⣿⣿⣿⣿⡿⠛⠁⠀⠀⠀⠀⠀⠀⠀⠀⠀⠈⣿⣿⣿⣿⣿⣿⣿⣿⣿⣿⣿⣿⣿⣿⣿⣿⣿⣿⣿⣿⣿⣿⣿⣿⣿⣿⣿⣿⣿⣿⣿⣿⣿⣿⣿⡇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⣿⣿⣿⣿⣿⣿⣿⣿⣿⣿⣿⣿⣿⣿⣿⣿⣿⣿⣿⣿⣿⣿⣿⣿⣿⣿⣿⣿⣿⣿⣿⣿⣿⣿⣿⣿⣿⣿⡿⠃⠀⠀⠀⠀⠀⠀⠀⠀⠀⠀⠀⠀⠀⠀⠀⠀⢸⣿⣿⣿⣿⣿⣿⣿⣿⣿⣿⣿⣿⣿⣿⣿⣿⣿⣿⣿⣿⣿⣿⣿⣿⣿⣿⣿⣿⣿⣿⣿⣿⣿⡇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⣿⣿⣿⣿⣿⣿⣿⣿⣿⣿⣿⣿⣿⣿⣿⣿⣿⣿⣿⣿⣿⣿⣿⣿⣿⣿⣿⣿⣿⣿⣿⣿⣿⣿⣿⣿⠟⠋⣰⣾⠀⠀⠀⠀⠀⠀⠀⠀⠀⠀⠀⠀⠀⠀⠀⠀⣾⣿⣿⣿⣿⣿⣿⣿⣿⣿⣿⣿⣿⣿⣿⣿⣿⣿⣿⣿⣿⣿⣿⣿⣿⣿⣿⣿⣿⣿⣿⣿⣿⣿⡇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⣿⣿⣿⣿⣿⣿⣿⣿⣿⣿⣿⣿⣿⣿⣿⣿⣿⣿⣿⣿⣿⣿⣿⣿⣿⣿⣿⣿⣿⣿⣿⣿⣿⣿⣟⠁⣠⣾⣿⣿⣄⠀⠀⠀⠀⠀⠀⠀⠀⠀⠀⠀⠀⠀⠀⠀⣿⣿⣿⣿⣿⣿⣿⣿⣿⣿⣿⣿⣿⣿⣿⣿⣿⣿⣿⣿⣿⣿⣿⣿⣿⣿⣿⣿⣿⣿⣿⣿⣿⣿⡇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⣿⣿⣿⣿⣿⣿⣿⣿⣿⣿⣿⣿⣿⣿⣿⣿⣿⣿⣿⣿⣿⣿⣿⣿⣿⣿⣿⣿⣿⣿⣿⣿⣿⣿⣿⣿⣿⣿⣿⣿⣿⣷⣦⡀⠀⠀⠀⠀⠀⠀⠀⠀⠀⠀⠀⣼⣿⣿⣿⣿⣿⣿⣿⣿⣿⣿⣿⣿⣿⣿⣿⣿⣿⣿⣿⣿⣿⣿⣿⣿⣿⣿⣿⣿⣿⣿⣿⣿⣿⣿⡇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⣿⣿⣿⣿⣿⣿⣿⣿⣿⣿⣿⣿⣿⣿⣿⣿⣿⣿⣿⣿⣿⣿⣿⣿⣿⣿⣿⣿⣿⣿⣿⣿⣿⣿⣿⣿⣿⣿⣿⣿⣿⣿⣏⠀⠀⠀⠀⠀⠀⠀⠀⠀⠀⠀⢻⣿⣿⣿⣿⣿⣿⣿⣿⣿⣿⣿⣿⣿⣿⣿⣿⣿⣿⣿⣿⣿⣿⣿⣿⣿⣿⣿⣿⣿⣿⣿⣿⣿⣿⣿⡇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⣿⣿⣿⣿⣿⣿⣿⣿⣿⣿⣿⣿⣿⣿⣿⣿⣿⣿⣿⣿⣿⣿⣿⣿⣿⣿⣿⣿⣿⣿⣿⣿⣿⣿⣿⣿⣿⣿⣿⣿⣿⣿⣿⠆⠀⠀⠀⠀⠀⠀⠀⠀⠀⠀⠈⢿⣿⣿⣿⣿⣿⣿⣿⣿⣿⣿⣿⣿⣿⣿⣿⣿⣿⣿⣿⣿⣿⣿⣿⣿⣿⣿⣿⣿⣿⣿⣿⣿⣿⣿⡇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⣿⣿⣿⣿⣿⣿⣿⣿⣿⣿⣿⣿⣿⣿⣿⣿⣿⣿⣿⣿⣿⣿⣿⣿⣿⣿⣿⣿⣿⣿⣿⣿⣿⣿⣿⣿⣿⣿⣿⣿⣿⠏⠀⠀⠀⠀⠀⠀⠀⠀⠀⠀⠀⠀⠀⠀⠀⠈⣿⣿⣿⣿⣿⣿⣿⣿⣿⣿⣿⣿⣿⣿⣿⣿⣿⣿⣿⣿⣿⣿⣿⣿⣿⣿⣿⣿⣿⣿⣿⣿⡇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⣿⣿⣿⣿⣿⣿⣿⣿⣿⣿⣿⣿⣿⣿⣿⣿⣿⣿⣿⣿⣿⣿⣿⣿⣿⣿⣿⣿⣿⣿⣿⣿⣿⣿⣿⡟⠁⠀⠀⠀⠀⠀⠀⠀⠀⠀⠀⠀⠀⠀⠀⠀⠀⠀⠀⠀⠀⠀⠀⠀⠀⢻⣿⣿⣿⣿⣿⣿⣿⣿⣿⣿⣿⣿⣿⣿⣿⣿⣿⣿⣿⣿⣿⣿⣿⣿⣿⣿⣿⣿⡇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⣿⣿⣿⣿⣿⣿⣿⣿⣿⣿⣿⣿⣿⣿⣿⣿⣿⣿⣿⣿⣿⣿⣿⣿⣿⣿⣿⣿⣿⣿⣿⣿⠟⠁⠀⠀⠀⠀⠀⠀⠀⠀⠀⠀⠀⠀⠀⠀⠀⠀⠀⠀⠀⠀⠀⠀⠀⠀⠀⠀⠀⠀⠈⣿⣿⣿⣿⣿⣿⣿⣿⣿⣿⣿⣿⣿⣿⣿⣿⣿⣿⣿⣿⣿⣿⣿⣿⣿⣿⣿⡇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⣿⣿⣿⣿⣿⣿⣿⣿⣿⣿⣿⣿⣿⣿⣿⣿⣿⣿⣿⣿⣿⣿⣿⣿⣿⣿⣿⣿⣿⡿⠃⠀⠀⠀⠀⠀⠀⠀⠀⠀⠀⠀⠀⠀⠀⠀⠀⠀⠀⠀⠀⠀⠀⠀⠀⠀⠀⠀⠀⠀⠀⠀⠀⠀⢹⣿⣿⣿⣿⣿⣿⣿⣿⣿⣿⣿⣿⣿⣿⣿⣿⣿⣿⣿⣿⣿⣿⣿⣿⣿⡇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⣿⣿⣿⣿⣿⣿⣿⣿⣿⣿⣿⣿⣿⣿⣿⣿⣿⣿⣿⣿⣿⣿⣿⣿⣿⣿⣿⣿⣿⡆⠀⠀⠀⠀⠀⠀⠀⠀⠀⠀⠀⠀⠀⠀⠀⠀⠀⠀⠀⠀⠀⠀⠀⠀⠀⠀⠀⠀⠀⠀⠀⠀⠀⠀⠀⢠⣿⣿⣿⣿⣿⣿⣿⣿⣿⣿⣿⣿⣿⣿⣿⣿⣿⣿⣿⣿⣿⣿⣿⣿⡇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⣿⣿⣿⣿⣿⣿⣿⣿⣿⣿⣿⣿⣿⣿⣿⣿⣿⣿⣿⣿⣿⣿⣿⣿⣿⣿⣿⣿⣿⣿⣦⡀⠀⠀⠀⠀⠀⠀⠀⠀⠀⠀⠀⠀⠀⠀⠀⠀⠀⠀⠀⠀⠀⠀⠀⠀⠀⠀⠀⠀⠀⠀⠀⠀⢠⣾⣿⣿⣿⣿⣿⣿⣿⣿⣿⣿⣿⣿⣿⣿⣿⣿⣿⣿⣿⣿⣿⣿⣿⣿⡇</a:t>
            </a:r>
            <a:br/>
            <a:r>
              <a:t>⣿⣿⣿⣿⣿⣿⣿⣿⣿⣿⣿⣿⣿⣿⣿⣿⣿⣿⣿⣿⣿⣿⣿⣿⣿⣿⣿⣿⣿⣿⣿⣿⣦⡀⠀⠀⠀⠀⠀⠀⠀⠀⠀⠀⠀⠀⠀⠀⠀⠀⠀⠀⠀⠀⠀⠀⠀⠀⠀⠀⢀⣀⣴⣶⣿⣿⣿⣿⣿⣿⣿⣿⣿⣿⣿⣿⣿⣿⣿⣿⣿⣿⣿⣿⣿⣿⣿⣿⣿⣿⡇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⣿⣿⣿⣿⣿⣿⣿⣿⣿⣿⣿⣿⣿⣿⣿⣿⣿⣿⣿⣿⣿⣿⣿⣿⣿⣿⣿⣿⣿⣿⣿⣿⣿⣿⣆⠀⠀⠀⠀⠀⠀⠀⠀⠀⠀⠀⠀⠀⠀⠀⠀⠀⠀⠀⣀⣠⣤⣴⣶⣿⣿⣿⣿⣿⣿⣿⣿⣿⣿⣿⣿⣿⣿⣿⣿⣿⣿⣿⣿⣿⣿⣿⣿⣿⣿⣿⣿⣿⣿⣿⡇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⣿⣿⣿⣿⣿⣿⣿⣿⣿⣿⣿⣿⣿⣿⣿⣿⣿⣿⣿⣿⣿⣿⣿⣿⣿⣿⣿⣿⣿⣿⣿⣿⣿⣿⣿⣿⣷⣦⣤⣤⣤⣤⣤⣤⣤⣤⣄⠀⠀⠀⠀⣴⣾⣿⣿⣿⣿⣿⣿⣿⣿⣿⣿⣿⣿⣿⣿⣿⣿⣿⣿⣿⣿⣿⣿⣿⣿⣿⣿⣿⣿⣿⣿⣿⣿⣿⣿⣿⣿⣿⡇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⣿⣿⣿⣿⣿⣿⣿⣿⣿⣿⣿⣿⣿⣿⣿⣿⣿⣿⣿⣿⣿⣿⣿⣿⣿⣿⣿⣿⣿⣿⣿⣿⣿⣿⣿⣿⣿⣿⣿⣿⣿⣿⣿⣿⢁⡶⠄⠻⢿⣿⣿⣿⣿⣿⣿⣿⣿⣿⣿⣿⣿⣿⣿⣿⣿⣿⣿⣿⣿⣿⣿⣿⣿⣿⣿⣿⣿⣿⣿⣿⣿⣿⣿⣿⣿⣿⣿⣿⣿⣿⡇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⣿⣿⣿⣿⣿⣿⣿⣿⣿⣿⣿⣿⣿⣿⣿⣿⣿⣿⣿⣿⣿⣿⣿⣿⣿⣿⣿⣿⣿⣿⣿⣿⣿⣿⣿⣿⣿⣿⣿⣿⣿⣿⠟⠋⠁⠀⠀⠀⢠⣿⣿⣿⣿⣿⣿⣿⣿⣿⣿⣿⣿⣿⣿⣿⣿⣿⣿⣿⣿⣿⣿⣿⣿⣿⣿⣿⣿⣿⣿⣿⣿⣿⣿⣿⣿⣿⣿⣿⣿⣿⡇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⣿⣿⣿⣿⣿⣿⣿⣿⣿⣿⣿⣿⣿⣿⣿⣿⣿⣿⣿⣿⣿⣿⣿⣿⣿⣿⣿⣿⣿⣿⣿⣿⣿⣿⣿⣿⣿⣿⣿⣿⣿⡿⠀⠀⠀⠀⠀⠀⠁⠀⠀⠀⠉⠻⣿⣿⣿⣿⣿⣿⣿⣿⣿⣿⣿⣿⣿⣿⣿⣿⣿⣿⣿⣿⣿⣿⣿⣿⣿⣿⣿⣿⣿⣿⣿⣿⣿⣿⣿⣿⡇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⣿⣿⣿⣿⣿⣿⣿⣿⣿⣿⣿⣿⣿⣿⣿⣿⣿⣿⣿⣿⣿⣿⣿⣿⣿⣿⣿⣿⣿⣿⣿⣿⣿⣿⣿⣿⣿⣿⣿⣿⡏⠀⠀⠀⠀⠀⠀⠀⠀⠀⠀⠀⠀⠀⠙⠛⠛⠿⣿⣿⣿⣿⣿⣿⣿⣿⣿⣿⣿⣿⣿⣿⣿⣿⣿⣿⣿⣿⣿⣿⣿⣿⣿⣿⣿⣿⣿⣿⣿⣿⡇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⣿⣿⣿⣿⣿⣿⣿⣿⣿⣿⣿⣿⣿⣿⣿⣿⣿⣿⣿⣿⣿⣿⣿⣿⣿⣿⣿⣿⣿⣿⣿⣿⣿⣿⣿⣿⣿⣿⡿⠛⠁⠀⠀⠀⠀⠀⠀⠀⠀⠀⠀⠀⠀⠀⠀⠀⣠⣼⣿⣿⣿⣿⣿⣿⣿⣿⣿⣿⣿⣿⣿⣿⣿⣿⣿⣿⣿⣿⣿⣿⣿⣿⣿⣿⣿⣿⣿⣿⣿⣿⡇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⣿⣿⣿⣿⣿⣿⣿⣿⣿⣿⣿⣿⣿⣿⣿⣿⣿⣿⣿⣿⣿⣿⣿⣿⣿⣿⣿⣿⣿⣿⣿⣿⣿⣿⣿⣿⣿⣿⣧⡀⠀⠀⠀⠀⠀⠀⠀⠀⠀⠀⠀⠀⠀⠀⢀⣼⣿⣿⣿⣿⣿⣿⣿⣿⣿⣿⣿⣿⣿⣿⣿⣿⣿⣿⣿⣿⣿⣿⣿⣿⣿⣿⣿⣿⣿⣿⣿⣿⣿⣿⡇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⣿⣿⣿⣿⣿⣿⣿⣿⣿⣿⣿⣿⣿⣿⣿⣿⣿⣿⣿⣿⣿⣿⣿⣿⣿⣿⣿⣿⣿⣿⣿⣿⣿⣿⣿⣿⣿⣿⣿⣿⣷⡄⠀⠀⠀⠀⠀⠀⠀⠀⠀⠀⠀⠀⠹⣿⣿⣿⣿⣿⣿⣿⣿⣿⣿⣿⣿⣿⣿⣿⣿⣿⣿⣿⣿⣿⣿⣿⣿⣿⣿⣿⣿⣿⣿⣿⣿⣿⣿⣿⡇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⣿⣿⣿⣿⣿⣿⣿⣿⣿⣿⣿⣿⣿⣿⣿⣿⣿⣿⣿⣿⣿⣿⣿⣿⣿⣿⣿⣿⣿⣿⣿⣿⣿⣿⣿⣿⣿⣿⣿⣿⣿⣿⣄⠀⠀⠀⠀⠀⠀⠀⠀⠀⠀⠀⠀⢸⣿⣿⣿⣿⣿⣿⣿⣿⣿⣿⣿⣿⣿⣿⣿⣿⣿⣿⣿⣿⣿⣿⣿⣿⣿⣿⣿⣿⣿⣿⣿⣿⣿⣿⡇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⣿⣿⣿⣿⣿⣿⣿⣿⣿⣿⣿⣿⣿⣿⣿⣿⣿⣿⣿⣿⣿⣿⣿⣿⣿⣿⣿⣿⣿⣿⣿⣿⣿⣿⣿⣿⣿⣿⣿⣿⣿⣿⣿⡟⠀⠀⠀⢀⠀⠀⠀⠀⠀⠀⢀⣿⣿⣿⣿⣿⣿⣿⣿⣿⣿⣿⣿⣿⣿⣿⣿⣿⣿⣿⣿⣿⣿⣿⣿⣿⣿⣿⣿⣿⣿⣿⣿⣿⣿⣿⡇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⣿⣿⣿⣿⣿⣿⣿⣿⣿⣿⣿⣿⣿⣿⣿⣿⣿⣿⣿⣿⣿⣿⣿⣿⣿⣿⣿⣿⣿⣿⣿⣿⣿⣿⣿⣿⣿⣿⣿⣿⣿⣿⣿⠀⠀⠀⠀⢸⠀⠀⠀⠀⠀⠀⢸⣿⣿⣿⣿⣿⣿⣿⣿⣿⣿⣿⣿⣿⣿⣿⣿⣿⣿⣿⣿⣿⣿⣿⣿⣿⣿⣿⣿⣿⣿⣿⣿⣿⣿⣿⡇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⣿⣿⣿⣿⣿⣿⣿⣿⣿⣿⣿⣿⣿⣿⣿⣿⣿⣿⣿⣿⣿⣿⣿⣿⣿⣿⣿⣿⣿⣿⣿⣿⣿⣿⣿⣿⣿⣿⣿⣿⣿⣿⠃⠀⠀⠀⠀⠀⠀⠀⠀⠀⠀⠀⠀⠀⠀⠙⣿⣿⣿⣿⣿⣿⣿⣿⣿⣿⣿⣿⣿⣿⣿⣿⣿⣿⣿⣿⣿⣿⣿⣿⣿⣿⣿⣿⣿⣿⣿⣿⡇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⣿⣿⣿⣿⣿⣿⣿⣿⣿⣿⣿⣿⣿⣿⣿⣿⣿⣿⣿⣿⣿⣿⣿⣿⣿⣿⣿⣿⣿⣿⣿⣿⣿⣿⣿⣿⣿⣿⣿⣿⣿⡟⠀⠀⠀⠀⠀⠀⠀⠀⠀⠀⠀⠀⠀⠀⠀⠀⠀⠨⣿⣿⣿⣿⣿⣿⣿⣿⣿⣿⣿⣿⣿⣿⣿⣿⣿⣿⣿⣿⣿⣿⣿⣿⣿⣿⣿⣿⣿⣿⡇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⣿⣿⣿⣿⣿⣿⣿⣿⣿⣿⣿⣿⣿⣿⣿⣿⣿⣿⣿⣿⣿⣿⣿⣿⣿⣿⣿⣿⣿⣿⣿⣿⣿⣿⣿⣿⣿⣿⣿⠟⠁⠀⠀⠀⠀⠀⠀⠀⠀⠀⠀⠀⠀⠀⠀⠀⠀⠀⠀⠀⠀⠀⠀⢻⣿⣿⣿⣿⣿⣿⣿⣿⣿⣿⣿⣿⣿⣿⣿⣿⣿⣿⣿⣿⣿⣿⣿⣿⣿⣿⡇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⣿⣿⣿⣿⣿⣿⣿⣿⣿⣿⣿⣿⣿⣿⣿⣿⣿⣿⣿⣿⣿⣿⣿⣿⣿⣿⣿⣿⣿⣿⣿⣿⣿⠟⠁⠀⠀⠀⠀⠀⠀⠀⠀⠀⠀⠀⠀⠀⠀⠀⠀⠀⠀⠀⠀⠀⠀⠀⠀⠀⠀⠀⠀⠀⠀⠀⠹⣿⣿⣿⣿⣿⣿⣿⣿⣿⣿⣿⣿⣿⣿⣿⣿⣿⣿⣿⣿⣿⣿⣿⡇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⣿⣿⣿⣿⣿⣿⣿⣿⣿⣿⣿⣿⣿⣿⣿⣿⣿⣿⣿⣿⣿⣿⣿⣿⣿⣿⣿⣿⣿⣿⣿⣿⣆⡀⠀⠀⠀⠀⠀⠀⠀⠀⠀⠀⠀⠀⠀⠀⠀⠀⠀⠀⠀⠀⠀⠀⠀⠀⠀⠀⠀⠀⠀⠀⠀⠀⣰⣿⣿⣿⣿⣿⣿⣿⣿⣿⣿⣿⣿⣿⣿⣿⣿⣿⣿⣿⣿⣿⣿⣿⡇</a:t>
            </a:r>
            <a:br/>
            <a:r>
              <a:t>⣿⣿⣿⣿⣿⣿⣿⣿⣿⣿⣿⣿⣿⣿⣿⣿⣿⣿⣿⣿⣿⣿⣿⣿⣿⣿⣿⣿⣿⣿⣿⣿⣿⣿⣦⣤⣀⠀⠀⠀⠀⠀⠀⠀⠀⠀⠀⠀⠀⠀⠀⠀⠀⠀⠀⠀⠀⠀⠀⠀⠀⠀⠀⠀⠀⣸⣿⣿⣿⣿⣿⣿⣿⣿⣿⣿⣿⣿⣿⣿⣿⣿⣿⣿⣿⣿⣿⣿⣿⣿⡇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⣿⣿⣿⣿⣿⣿⣿⣿⣿⣿⣿⣿⣿⣿⣿⣿⣿⣿⣿⣿⣿⣿⣿⣿⣿⣿⣿⣿⣿⣿⣿⣿⣿⣿⣿⣿⣿⣿⣶⣦⣄⣀⡀⠀⠀⠀⠀⠀⠀⠀⠀⠀⠀⠀⠀⠀⠀⠀⠀⠀⠀⠀⠀⠀⣰⣿⣿⣿⣿⣿⣿⣿⣿⣿⣿⣿⣿⣿⣿⣿⣿⣿⣿⣿⣿⣿⣿⣿⣿⣿⡇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⣿⣿⣿⣿⣿⣿⣿⣿⣿⣿⣿⣿⣿⣿⣿⣿⣿⣿⣿⣿⣿⣿⣿⣿⣿⣿⣿⣿⣿⣿⣿⣿⣿⣿⣿⣿⣿⣿⣿⣿⣿⣿⣿⣿⣶⠀⠀⠀⠀⠀⠀⠀⠀⠀⠀⠀⠀⠀⠀⠀⠀⠀⣠⣾⣿⣿⣿⣿⣿⣿⣿⣿⣿⣿⣿⣿⣿⣿⣿⣿⣿⣿⣿⣿⣿⣿⣿⣿⣿⣿⡇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⣿⣿⣿⣿⣿⣿⣿⣿⣿⣿⣿⣿⣿⣿⣿⣿⣿⣿⣿⣿⣿⣿⣿⣿⣿⣿⣿⣿⣿⣿⣿⣿⣿⣿⣿⣿⣿⣿⣿⣿⣿⣿⣿⣿⣿⡇⠀⠀⠀⠀⠀⠀⠀⠀⠀⠀⠀⠀⡀⠀⢀⣴⣿⣿⣿⣿⣿⣿⣿⣿⣿⣿⣿⣿⣿⣿⣿⣿⣿⣿⣿⣿⣿⣿⣿⣿⣿⣿⣿⣿⡇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⣿⣿⣿⣿⣿⣿⣿⣿⣿⣿⣿⣿⣿⣿⣿⣿⣿⣿⣿⣿⣿⣿⣿⣿⣿⣿⣿⣿⣿⣿⣿⣿⣿⣿⣿⣿⣿⣿⣿⣿⣿⣿⣿⣿⣿⡇⠀⠀⠀⠀⠀⠀⠀⠘⠓⢾⣿⣿⣿⣿⣿⣿⣿⣿⣿⣿⣿⣿⣿⣿⣿⣿⣿⣿⣿⣿⣿⣿⣿⣿⣿⣿⣿⣿⣿⣿⣿⣿⣿⣿⡇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⣿⣿⣿⣿⣿⣿⣿⣿⣿⣿⣿⣿⣿⣿⣿⣿⣿⣿⣿⣿⣿⣿⣿⣿⣿⣿⣿⣿⣿⣿⣿⣿⣿⣿⣿⣿⣿⣿⣿⣿⣿⣿⣿⣿⠋⠀⡌⠻⣿⣿⣿⣿⣿⣿⣿⣿⣿⣿⣿⣿⣿⣿⣿⣿⣿⣿⣿⣿⣿⣿⣿⣿⣿⣿⣿⣿⣿⣿⣿⣿⣿⣿⣿⣿⣿⣿⣿⣿⣿⣿⡇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⣿⣿⣿⣿⣿⣿⣿⣿⣿⣿⣿⣿⣿⣿⣿⣿⣿⣿⣿⣿⣿⣿⣿⣿⣿⣿⣿⣿⣿⣿⣿⣿⣿⣿⣿⣿⣿⣿⣿⣿⣿⣿⠋⠀⠀⠀⠈⠀⢹⣿⣿⣿⣿⣿⣿⣿⣿⣿⣿⣿⣿⣿⣿⣿⣿⣿⣿⣿⣿⣿⣿⣿⣿⣿⣿⣿⣿⣿⣿⣿⣿⣿⣿⣿⣿⣿⣿⣿⣿⣿⡇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⣿⣿⣿⣿⣿⣿⣿⣿⣿⣿⣿⣿⣿⣿⣿⣿⣿⣿⣿⣿⣿⣿⣿⣿⣿⣿⣿⣿⣿⣿⣿⣿⣿⣿⣿⣿⣿⣿⣿⣿⣿⡗⠀⠀⠀⠀⠀⠀⠈⠉⠀⠉⠙⢿⣿⣿⣿⣿⣿⣿⣿⣿⣿⣿⣿⣿⣿⣿⣿⣿⣿⣿⣿⣿⣿⣿⣿⣿⣿⣿⣿⣿⣿⣿⣿⣿⣿⣿⣿⣿⡇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⣿⣿⣿⣿⣿⣿⣿⣿⣿⣿⣿⣿⣿⣿⣿⣿⣿⣿⣿⣿⣿⣿⣿⣿⣿⣿⣿⣿⣿⣿⣿⣿⣿⣿⣿⣿⣿⣿⣿⣿⣿⣿⣀⣀⡀⠀⠀⠀⠀⠀⠀⠀⠀⠀⠘⣿⣿⣿⠛⢻⣿⡿⠟⣽⣿⣿⣿⣿⣿⣿⣿⣿⣿⣿⣿⣿⣿⣿⣿⣿⣿⣿⣿⣿⣿⣿⣿⣿⣿⣿⡇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⣿⣿⣿⣿⣿⣿⣿⣿⣿⣿⣿⣿⣿⣿⣿⣿⣿⣿⣿⣿⣿⣿⣿⣿⣿⣿⣿⣿⣿⣿⣿⣿⣿⣿⣿⣿⣿⣿⣿⣿⣿⣿⣿⡟⠀⠀⠀⠀⠀⠀⠀⠀⠀⠀⠀⠀⠀⠀⠀⠀⢀⣠⣾⣿⣿⣿⣿⣿⣿⣿⣿⣿⣿⣿⣿⣿⣿⣿⣿⣿⣿⣿⣿⣿⣿⣿⣿⣿⣿⣿⡇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⣿⣿⣿⣿⣿⣿⣿⣿⣿⣿⣿⣿⣿⣿⣿⣿⣿⣿⣿⣿⣿⣿⣿⣿⣿⣿⣿⣿⣿⣿⣿⣿⣿⣿⣿⣿⣿⣿⣿⡟⠉⠀⠀⠀⠀⠀⠀⠀⠀⠀⠀⠀⠀⠀⠀⠀⢿⣿⣿⣿⣿⣿⣿⣿⣿⣿⣿⣿⣿⣿⣿⣿⣿⣿⣿⣿⣿⣿⣿⣿⣿⣿⣿⣿⣿⣿⣿⣿⣿⣿⡇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⣿⣿⣿⣿⣿⣿⣿⣿⣿⣿⣿⣿⣿⣿⣿⣿⣿⣿⣿⣿⣿⣿⣿⣿⣿⣿⣿⣿⣿⣿⣿⣿⣿⣿⣿⣿⣿⣿⠃⠀⠀⠀⠀⠀⠀⠀⠀⠀⠀⠀⠀⠀⠀⠀⠐⠛⠿⣿⣿⣿⣿⣿⣿⣿⣿⣿⣿⣿⣿⣿⣿⣿⣿⣿⣿⣿⣿⣿⣿⣿⣿⣿⣿⣿⣿⣿⣿⣿⣿⣿⡇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⣿⣿⣿⣿⣿⣿⣿⣿⣿⣿⣿⣿⣿⣿⣿⣿⣿⣿⣿⣿⣿⣿⣿⣿⣿⣿⣿⣿⣿⣿⣿⣿⣿⣿⣿⣿⣿⣿⣿⣶⣶⣀⣤⠀⠀⠀⠀⠀⠀⠀⠀⠀⠀⠀⠀⠀⣿⣿⣿⣿⣿⣿⣿⣿⣿⣿⣿⣿⣿⣿⣿⣿⣿⣿⣿⣿⣿⣿⣿⣿⣿⣿⣿⣿⣿⣿⣿⣿⣿⣿⡇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⣿⣿⣿⣿⣿⣿⣿⣿⣿⣿⣿⣿⣿⣿⣿⣿⣿⣿⣿⣿⣿⣿⣿⣿⣿⣿⣿⣿⣿⣿⣿⣿⣿⣿⣿⣿⣿⣿⣿⣿⣿⣿⣿⠀⠀⠀⠀⢰⠀⠀⠀⠀⠀⠀⠀⣿⣿⣿⣿⣿⣿⣿⣿⣿⣿⣿⣿⣿⣿⣿⣿⣿⣿⣿⣿⣿⣿⣿⣿⣿⣿⣿⣿⣿⣿⣿⣿⣿⣿⣿⡇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⣿⣿⣿⣿⣿⣿⣿⣿⣿⣿⣿⣿⣿⣿⣿⣿⣿⣿⣿⣿⣿⣿⣿⣿⣿⣿⣿⣿⣿⣿⣿⣿⣿⣿⣿⣿⣿⠟⠀⠀⠀⠀⠀⠀⠀⠀⠀⠀⠀⠀⠀⠀⠀⠀⠀⠀⠀⠀⠀⠀⠀⠀⠀⠀⠀⠀⠀⠀⢻⣿⣿⣿⣿⣿⣿⣿⣿⣿⣿⣿⣿⣿⣿⣿⣿⣿⣿⣿⣿⣿⡇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⣿⣿⣿⣿⣿⣿⣿⣿⣿⣿⣿⣿⣿⣿⣿⣿⣿⣿⣿⣿⣿⣿⣿⣿⣿⣿⣿⣿⣿⣿⣿⣿⣿⣿⣿⠃⠀⠀⠀⠀⠀⠀⠀⠀⠀⠀⠀⠀⠀⠀⠀⠀⠀⠀⠀⠀⠀⠀⠀⠀⠀⠀⠀⠀⠀⠀⠀⠀⠀⠈⣿⣿⣿⣿⣿⣿⣿⣿⣿⣿⣿⣿⣿⣿⣿⣿⣿⣿⣿⣿⡇</a:t>
            </a:r>
            <a:br/>
            <a:r>
              <a:t>⣿⣿⣿⣿⣿⣿⣿⣿⣿⣿⣿⣿⣿⣿⣿⣿⣿⣿⣿⣿⣿⣿⣿⣿⣿⣿⣿⣿⣿⣿⣿⣿⣿⣿⡿⠃⠀⠀⠀⠀⠀⠀⠀⠀⠀⠀⠀⠀⠀⠀⠀⠀⠀⠀⠀⠀⠀⠀⠀⠀⠀⠀⠀⠀⠀⠀⠀⠀⠀⠀⢹⣿⣿⣿⣿⣿⣿⣿⣿⣿⣿⣿⣿⣿⣿⣿⣿⣿⣿⣿⡇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⣿⣿⣿⣿⣿⣿⣿⣿⣿⣿⣿⣿⣿⣿⣿⣿⣿⣿⣿⣿⣿⣿⣿⣿⣿⣿⣿⣿⣿⣿⣿⣿⣿⣿⡀⠀⠀⠀⠀⠀⠀⠀⠀⠀⠀⠀⠀⠀⠀⠀⠀⠀⠀⠀⠀⠀⠀⠀⠀⠀⠀⠀⠀⠀⠀⠀⠀⠀⠀⠀⠸⣿⣿⣿⣿⣿⣿⣿⣿⣿⣿⣿⣿⣿⣿⣿⣿⣿⣿⣿⡇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⣿⣿⣿⣿⣿⣿⣿⣿⣿⣿⣿⣿⣿⣿⣿⣿⣿⣿⣿⣿⣿⣿⣿⣿⣿⣿⣿⣿⣿⣿⣿⣿⣿⣿⣿⣷⣶⣦⣤⣀⠀⠀⠀⠀⠀⠀⠀⠀⠀⠀⠀⠀⠀⠀⠀⠀⠀⠀⠀⠀⠀⠀⠀⠀⠀⠀⠀⠀⠀⠀⠀⣿⣿⣿⣿⣿⣿⣿⣿⣿⣿⣿⣿⣿⣿⣿⣿⣿⣿⣿⡇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⣿⣿⣿⣿⣿⣿⣿⣿⣿⣿⣿⣿⣿⣿⣿⣿⣿⣿⣿⣿⣿⣿⣿⣿⣿⣿⣿⣿⣿⣿⣿⣿⣿⣿⣿⣿⣿⣿⣿⣿⣿⣿⣶⣶⣦⠀⠀⠀⠀⠀⠀⠀⠀⠀⣀⣀⣀⣀⣀⣀⣀⠀⠀⠀⠀⠀⠀⣀⣠⣤⣀⣼⣿⣿⣿⣿⣿⣿⣿⣿⣿⣿⣿⣿⣿⣿⣿⣿⣿⣿⡇</a:t>
            </a:r>
            <a:br/>
            <a:r>
              <a:t>⣿⣿⣿⣿⣿⣿⣿⣿⣿⣿⣿⣿⣿⣿⣿⣿⣿⣿⣿⣿⣿⣿⣿⣿⣿⣿⣿⣿⣿⣿⣿⣿⣿⣿⣿⣿⣿⣿⣿⣿⣿⣿⣿⣿⣿⡆⠀⠀⠀⢠⠀⠀⠀⠀⣿⣿⣿⣿⣿⣿⣿⣿⣷⣶⣶⣤⣾⣿⣿⣿⣿⣿⣿⣿⣿⣿⣿⣿⣿⣿⣿⣿⣿⣿⣿⣿⣿⣿⣿⣿⡇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⣿⣿⣿⣿⣿⣿⣿⣿⣿⣿⣿⣿⣿⣿⣿⣿⣿⣿⣿⣿⣿⣿⣿⣿⣿⣿⣿⣿⣿⣿⣿⣿⣿⣿⣿⣿⣿⣿⣿⣿⣿⣿⣿⣿⣿⣧⠀⠀⠀⠸⠀⠀⠀⠀⣿⣿⣿⣿⣿⣿⣿⣿⣿⣿⣿⣿⣿⣿⣿⣿⣿⣿⣿⣿⣿⣿⣿⣿⣿⣿⣿⣿⣿⣿⣿⣿⣿⣿⣿⣿⡇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⣿⣿⣿⣿⣿⣿⣿⣿⣿⣿⣿⣿⣿⣿⣿⣿⣿⣿⣿⣿⣿⣿⣿⣿⣿⣿⣿⣿⣿⣿⣿⣿⣿⣿⣿⣿⣿⣿⣿⣿⣿⣿⣿⣿⣿⣿⠀⠀⠀⠀⠁⠀⠀⠀⠈⠉⣿⣿⣿⣿⣿⣿⣿⣿⣿⣿⣿⣿⣿⣿⣿⣿⣿⣿⣿⣿⣿⣿⣿⣿⣿⣿⣿⣿⣿⣿⣿⣿⣿⣿⡇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⣿⣿⣿⣿⣿⣿⣿⣿⣿⣿⣿⣿⣿⣿⣿⣿⣿⣿⣿⣿⣿⣿⣿⣿⣿⣿⣿⣿⣿⣿⣿⣿⣿⣿⣿⣿⣿⣿⣿⣿⣿⣿⣿⣿⣿⡿⠋⠉⠙⠻⣿⣿⣿⣿⣿⣿⣿⣿⣿⣿⣿⣿⣿⣿⣿⣿⣿⣿⣿⣿⣿⣿⣿⣿⣿⣿⣿⣿⣿⣿⣿⣿⣿⣿⣿⣿⣿⣿⣿⣿⡇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⣿⣿⣿⣿⣿⣿⣿⣿⣿⣿⣿⣿⣿⣿⣿⣿⣿⣿⣿⣿⣿⣿⣿⣿⣿⣿⣿⣿⣿⣿⣿⣿⣿⣿⣿⣿⣿⣿⣿⣿⣿⣿⣿⡟⠁⠀⠀⠀⠀⠀⢹⣿⣿⣿⣿⣿⣿⣿⣿⣿⣿⣿⣿⣿⣿⣿⣿⣿⣿⣿⣿⣿⣿⣿⣿⣿⣿⣿⣿⣿⣿⣿⣿⣿⣿⣿⣿⣿⣿⣿⡇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⣿⣿⣿⣿⣿⣿⣿⣿⣿⣿⣿⣿⣿⣿⣿⣿⣿⣿⣿⣿⣿⣿⣿⣿⣿⣿⣿⣿⣿⣿⣿⣿⣿⣿⣿⣿⣿⣿⣿⣿⣿⣿⣿⠀⠀⠀⠀⠀⠀⠀⠈⠉⠙⠻⣿⣿⣿⣿⣿⣿⣿⣿⣿⣿⣿⣿⣿⣿⣿⣿⣿⣿⣿⣿⣿⣿⣿⣿⣿⣿⣿⣿⣿⣿⣿⣿⣿⣿⣿⣿⡇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⣿⣿⣿⣿⣿⣿⣿⣿⣿⣿⣿⣿⣿⣿⣿⣿⣿⣿⣿⣿⣿⣿⣿⣿⣿⣿⣿⣿⣿⣿⣿⣿⣿⣿⣿⣿⣿⣿⣿⣿⣿⣿⣿⣿⡿⠁⠀⠀⠀⠀⠀⠀⠀⠀⠀⠀⠙⠛⠛⠛⠋⠉⠁⠀⠀⢉⣿⣿⣿⣿⣿⣿⣿⣿⣿⣿⣿⣿⣿⣿⣿⣿⣿⣿⣿⣿⣿⣿⣿⣿⡇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⣿⣿⣿⣿⣿⣿⣿⣿⣿⣿⣿⣿⣿⣿⣿⣿⣿⣿⣿⣿⣿⣿⣿⣿⣿⣿⣿⣿⣿⣿⣿⣿⣿⣿⣿⣿⣿⣿⣿⣿⣿⣿⠿⠛⠃⠀⠀⠀⠀⠀⠀⠀⠀⠀⠀⠀⠀⢠⣤⣤⣤⣤⣤⣴⣶⣶⣿⣿⣿⣿⣿⣿⣿⣿⣿⣿⣿⣿⣿⣿⣿⣿⣿⣿⣿⣿⣿⣿⣿⣿⡇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⣿⣿⣿⣿⣿⣿⣿⣿⣿⣿⣿⣿⣿⣿⣿⣿⣿⣿⣿⣿⣿⣿⣿⣿⣿⣿⣿⣿⣿⣿⣿⣿⣿⣿⣿⣿⣿⣿⣿⣿⣿⠟⠀⠀⠀⠀⠀⠀⠀⠀⠀⠀⠀⠀⠀⠀⠀⠘⠻⣿⣿⣿⣿⣿⣿⣿⣿⣿⣿⣿⣿⣿⣿⣿⣿⣿⣿⣿⣿⣿⣿⣿⣿⣿⣿⣿⣿⣿⣿⣿⡇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⣿⣿⣿⣿⣿⣿⣿⣿⣿⣿⣿⣿⣿⣿⣿⣿⣿⣿⣿⣿⣿⣿⣿⣿⣿⣿⣿⣿⣿⣿⣿⣿⣿⣿⣿⣿⣿⣿⣿⠟⠁⠀⠀⠀⠀⠀⠀⠀⠀⠀⠀⠀⠀⠀⠀⠀⠀⠀⠀⠹⣿⣿⣿⣿⣿⣿⣿⣿⣿⣿⣿⣿⣿⣿⣿⣿⣿⣿⣿⣿⣿⣿⣿⣿⣿⣿⣿⣿⣿⣿⡇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⣿⣿⣿⣿⣿⣿⣿⣿⣿⣿⣿⣿⣿⣿⣿⣿⣿⣿⣿⣿⣿⣿⣿⣿⣿⣿⣿⣿⣿⣿⣿⣿⣿⣿⣿⣿⣿⣿⠀⠀⠀⠀⠀⠀⠀⠀⠀⠀⠀⠀⠀⠀⠀⠀⠀⠀⢀⣀⣤⣾⣿⣿⣿⣿⣿⣿⣿⣿⣿⣿⣿⣿⣿⣿⣿⣿⣿⣿⣿⣿⣿⣿⣿⣿⣿⣿⣿⣿⣿⣿⡇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⣿⣿⣿⣿⣿⣿⣿⣿⣿⣿⣿⣿⣿⣿⣿⣿⣿⣿⣿⣿⣿⣿⣿⣿⣿⣿⣿⣿⣿⣿⣿⣿⣿⣿⣿⣿⣿⣿⣷⣶⣶⣤⣼⣦⡀⠀⠀⠀⠀⠀⠀⠀⠀⠀⠀⠀⢸⣿⣿⣿⣿⣿⣿⣿⣿⣿⣿⣿⣿⣿⣿⣿⣿⣿⣿⣿⣿⣿⣿⣿⣿⣿⣿⣿⣿⣿⣿⣿⣿⣿⡇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⣿⣿⣿⣿⣿⣿⣿⣿⣿⣿⣿⣿⣿⣿⣿⣿⣿⣿⣿⣿⣿⣿⣿⣿⣿⣿⣿⣿⣿⣿⣿⣿⣿⣿⣿⣿⣿⣿⣿⣿⣿⣿⣿⠀⠀⠀⠀⠀⠀⠀⠀⠀⠀⠀⠀⠀⠀⠘⢿⣿⣿⣿⣿⣿⣿⣿⣿⣿⣿⣿⣿⣿⣿⣿⣿⣿⣿⣿⣿⣿⣿⣿⣿⣿⣿⣿⣿⣿⣿⣿⡇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⣿⣿⣿⣿⣿⣿⣿⣿⣿⣿⣿⣿⣿⣿⣿⣿⣿⣿⣿⣿⣿⣿⣿⣿⣿⣿⣿⣿⣿⣿⣿⣿⣿⣿⣿⣿⣿⣿⣿⣿⣿⣿⡇⠀⠀⠀⠀⠀⠀⠀⠀⠀⠀⠀⠀⠀⠀⠀⠀⠈⢻⣿⣿⣿⣿⣿⣿⣿⣿⣿⣿⣿⣿⣿⣿⣿⣿⣿⣿⣿⣿⣿⣿⣿⣿⣿⣿⣿⣿⣿⡇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⣿⣿⣿⣿⣿⣿⣿⣿⣿⣿⣿⣿⣿⣿⣿⣿⣿⣿⣿⣿⣿⣿⣿⣿⣿⣿⣿⣿⣿⣿⣿⣿⣿⣿⣿⣿⣿⣿⣿⣿⣿⣿⠀⠀⠀⠀⠀⠀⠀⠀⠀⠀⠀⠀⠀⠀⠀⠀⠀⠀⠀⠀⠀⠹⢿⣿⣿⣿⣿⣿⣿⣿⣿⣿⣿⣿⣿⣿⣿⣿⣿⣿⣿⣿⣿⣿⣿⣿⣿⣿⡇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⣿⣿⣿⣿⣿⣿⣿⣿⣿⣿⣿⣿⣿⣿⣿⣿⣿⣿⣿⣿⣿⣿⣿⣿⣿⣿⣿⣿⣿⣿⣿⣿⣿⣿⣿⣿⣿⣿⣿⣿⡿⠁⠀⠀⠀⠀⠀⠀⠀⠀⠀⠀⠀⠀⠀⠀⠀⠀⠀⠀⠀⠀⠀⠀⠀⠀⠀⠙⢿⣿⣿⣿⣿⣿⣿⣿⣿⣿⣿⣿⣿⣿⣿⣿⣿⣿⣿⣿⣿⣿⡇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⣿⣿⣿⣿⣿⣿⣿⣿⣿⣿⣿⣿⣿⣿⣿⣿⣿⣿⣿⣿⣿⣿⣿⣿⣿⣿⣿⣿⣿⣿⣿⣿⣿⣿⣿⣿⣿⣿⠿⠁⠀⠀⠀⠀⠀⠀⠀⠀⠀⠀⠀⠀⠀⠀⠀⠀⠀⠀⠀⠀⠀⠀⠀⠀⠀⠀⠀⠀⠀⠀⠀⠻⣿⣿⣿⣿⣿⣿⣿⣿⣿⣿⣿⣿⣿⣿⣿⣿⣿⣿⡇</a:t>
            </a:r>
            <a:br/>
            <a:r>
              <a:t>⣿⣿⣿⣿⣿⣿⣿⣿⣿⣿⣿⣿⣿⣿⣿⣿⣿⣿⣿⣿⣿⣿⣿⣿⣿⣿⣿⣿⣿⣿⣿⣿⣿⣿⣿⡿⠛⠁⠀⠀⠀⠀⠀⠀⠀⠀⠀⠀⠀⠀⠀⠀⠀⠀⠀⠀⠀⠀⠀⠀⠀⠀⠀⠀⠀⠀⠀⠀⠀⠀⠀⠀⠈⠻⣿⣿⣿⣿⣿⣿⣿⣿⣿⣿⣿⣿⣿⣿⣿⣿⡇</a:t>
            </a:r>
            <a:br/>
            <a:r>
              <a:t>⣿⣿⣿⣿⣿⣿⣿⣿⣿⣿⣿⣿⣿⣿⣿⣿⣿⣿⣿⣿⣿⣿⣿⣿⣿⣿⣿⣿⣿⣿⣿⣿⣿⠟⠁⠀⠀⠀⠀⠀⠀⠀⠀⠀⠀⠀⠀⠀⠀⠀⠀⠀⠀⠀⠀⠀⠀⠀⠀⠀⠀⠀⠀⠀⠀⠀⠀⠀⠀⠀⠀⠀⠀⠀⠈⠻⣿⣿⣿⣿⣿⣿⣿⣿⣿⣿⣿⣿⣿⣿⡇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⣿⣿⣿⣿⣿⣿⣿⣿⣿⣿⣿⣿⣿⣿⣿⣿⣿⣿⣿⣿⣿⣿⣿⣿⣿⣿⣿⣿⣿⣿⣿⣿⣆⠀⠀⠀⠀⠀⠀⠀⠀⠀⠀⠀⠀⠀⠀⠀⠀⠀⠀⠀⠀⠀⠀⠀⠀⠀⠀⠀⠀⠀⠀⠀⠀⠀⠀⠀⠀⠀⠀⠀⠀⠀⠀⣸⣿⣿⣿⣿⣿⣿⣿⣿⣿⣿⣿⣿⣿⣿⡇</a:t>
            </a:r>
            <a:br/>
            <a:r>
              <a:t>⣿⣿⣿⣿⣿⣿⣿⣿⣿⣿⣿⣿⣿⣿⣿⣿⣿⣿⣿⣿⣿⣿⣿⣿⣿⣿⣿⣿⣿⣿⣿⣿⣿⣷⣄⠀⠀⠀⠀⠀⠀⠀⠀⠀⠀⠀⠀⠀⠀⠀⠀⠀⠀⠀⠀⠀⠀⠀⠀⠀⠀⠀⠀⠀⠀⠀⠀⠀⣀⣠⣴⣶⣤⣤⣼⣿⣿⣿⣿⣿⣿⣿⣿⣿⣿⣿⣿⣿⣿⣿⡇</a:t>
            </a:r>
            <a:br/>
            <a:r>
              <a:t>⣿⣿⣿⣿⣿⣿⣿⣿⣿⣿⣿⣿⣿⣿⣿⣿⣿⣿⣿⣿⣿⣿⣿⣿⣿⣿⣿⣿⣿⣿⣿⣿⣿⣿⣿⣷⣤⣤⣤⣤⣀⣀⣀⣀⣀⡀⠀⠀⠀⠀⡄⠀⠀⠀⠀⠀⠀⠀⠀⠀⢀⣀⣠⣤⣴⣶⣾⣿⣿⣿⣿⣿⣿⣿⣿⣿⣿⣿⣿⣿⣿⣿⣿⣿⣿⣿⣿⣿⣿⣿⡇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⣿⣿⣿⣿⣿⣿⣿⣿⣿⣿⣿⣿⣿⣿⣿⣿⣿⣿⣿⣿⣿⣿⣿⣿⣿⣿⣿⣿⣿⣿⣿⣿⣿⣿⣿⣿⣿⣿⣿⣿⣿⣿⣿⣿⣿⣿⠀⠀⠀⠀⠇⠀⠀⠀⢸⣿⣿⣿⣿⣿⣿⣿⣿⣿⣿⣿⣿⣿⣿⣿⣿⣿⣿⣿⣿⣿⣿⣿⣿⣿⣿⣿⣿⣿⣿⣿⣿⣿⣿⣿⡇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⣿⣿⣿⣿⣿⣿⣿⣿⣿⣿⣿⣿⣿⣿⣿⣿⣿⣿⣿⣿⣿⣿⣿⣿⣿⣿⣿⣿⣿⣿⣿⣿⣿⣿⣿⣿⣿⣿⣿⣿⣿⣿⣿⣿⣿⣿⣿⡄⠀⠀⠀⠀⠀⠀⠀⢹⣿⣿⣿⣿⣿⣿⣿⣿⣿⣿⣿⣿⣿⣿⣿⣿⣿⣿⣿⣿⣿⣿⣿⣿⣿⣿⣿⣿⣿⣿⣿⣿⣿⣿⡇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⣿⣿⣿⣿⣿⣿⣿⣿⣿⣿⣿⣿⣿⣿⣿⣿⣿⣿⣿⣿⣿⣿⣿⣿⣿⣿⣿⣿⣿⣿⣿⣿⣿⣿⣿⣿⣿⣿⣿⣿⣿⣿⣿⣿⣿⣿⡟⠻⠿⣿⣿⣿⣿⣿⣿⣿⣿⣿⣿⣿⣿⣿⣿⣿⣿⣿⣿⣿⣿⣿⣿⣿⣿⣿⣿⣿⣿⣿⣿⣿⣿⣿⣿⣿⣿⣿⣿⣿⣿⣿⡇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⣿⣿⣿⣿⣿⣿⣿⣿⣿⣿⣿⣿⣿⣿⣿⣿⣿⣿⣿⣿⣿⣿⣿⣿⣿⣿⣿⣿⣿⣿⣿⣿⣿⣿⣿⣿⣿⣿⣿⣿⣿⣿⠿⠟⠛⠋⠁⠀⠀⠀⠀⠀⠀⠀⠀⠀⠉⠛⢿⣿⣿⣿⣿⣿⣿⣿⣿⣿⣿⣿⣿⣿⣿⣿⣿⣿⣿⣿⣿⣿⣿⣿⣿⣿⣿⣿⣿⣿⣿⣿⡇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⣿⣿⣿⣿⣿⣿⣿⣿⣿⣿⣿⣿⣿⣿⣿⣿⣿⣿⣿⣿⣿⣿⣿⣿⣿⣿⣿⣿⣿⣿⣿⣿⣿⣿⣿⣿⣿⣿⣿⠟⠉⠀⠀⠀⠀⠀⠀⠀⠀⠀⠀⠀⠀⠀⠀⠀⠀⠀⠈⢻⣿⣿⣿⣿⣿⣿⣿⣿⣿⣿⣿⣿⣿⣿⣿⣿⣿⣿⣿⣿⣿⣿⣿⣿⣿⣿⣿⣿⣿⣿⡇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⣿⣿⣿⣿⣿⣿⣿⣿⣿⣿⣿⣿⣿⣿⣿⣿⣿⣿⣿⣿⣿⣿⣿⣿⣿⣿⣿⣿⣿⣿⣿⣿⣿⣿⣿⣿⣿⣿⣿⣆⠀⠀⠀⠀⠀⠀⠀⠀⠀⠀⠀⠀⠀⠀⠀⠀⠀⠀⠀⢠⣿⣿⣿⣿⣿⣿⣿⣿⣿⣿⣿⣿⣿⣿⣿⣿⣿⣿⣿⣿⣿⣿⣿⣿⣿⣿⣿⣿⣿⣿⡇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⣿⣿⣿⣿⣿⣿⣿⣿⣿⣿⣿⣿⣿⣿⣿⣿⣿⣿⣿⣿⣿⣿⣿⣿⣿⣿⣿⣿⣿⣿⣿⣿⣿⣿⣿⣿⣿⣿⣿⣿⣦⠀⠀⠀⠀⠀⠀⠀⠀⠀⠀⠀⠀⠀⠀⠀⠀⠀⣠⣿⣿⣿⣿⣿⣿⣿⣿⣿⣿⣿⣿⣿⣿⣿⣿⣿⣿⣿⣿⣿⣿⣿⣿⣿⣿⣿⣿⣿⣿⣿⡇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⣿⣿⣿⣿⣿⣿⣿⣿⣿⣿⣿⣿⣿⣿⣿⣿⣿⣿⣿⣿⣿⣿⣿⣿⣿⣿⣿⣿⣿⣿⣿⣿⣿⣿⣿⣿⣿⣿⣿⣿⣿⣷⣄⡀⠀⠀⠀⠀⠀⠀⠀⠀⠀⠀⠀⠀⣠⣴⣿⣿⣿⣿⣿⣿⣿⣿⣿⣿⣿⣿⣿⣿⣿⣿⣿⣿⣿⣿⣿⣿⣿⣿⣿⣿⣿⣿⣿⣿⣿⣿⡇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⣿⣿⣿⣿⣿⣿⣿⣿⣿⣿⣿⣿⣿⣿⣿⣿⣿⣿⣿⣿⣿⣿⣿⣿⣿⣿⣿⣿⣿⣿⣿⣿⣿⣿⣿⣿⣿⣿⣿⣿⣿⣿⣿⣿⣶⣦⣤⣤⣴⣶⣿⣿⣶⣶⣿⣿⣿⣿⣿⣿⣿⣿⣿⣿⣿⣿⣿⣿⣿⣿⣿⣿⣿⣿⣿⣿⣿⣿⣿⣿⣿⣿⣿⣿⣿⣿⣿⣿⣿⣿⡇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⣿⣿⣿⣿⣿⣿⣿⣿⣿⣿⣿⣿⣿⣿⣿⣿⣿⣿⣿⣿⣿⣿⣿⣿⣿⣿⣿⣿⣿⣿⣿⣿⣿⣿⣿⣿⣿⣿⣿⣿⣿⣿⣿⣿⣿⣿⣿⣿⣿⣿⣿⣿⣿⡿⠿⠿⢿⣿⣿⣿⣿⣿⣿⣿⣿⣿⣿⣿⣿⣿⣿⣿⣿⣿⣿⣿⣿⣿⣿⣿⣿⣿⣿⣿⣿⣿⣿⣿⣿⣿⡇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⣿⣿⣿⣿⣿⣿⣿⣿⣿⣿⣿⣿⣿⣿⣿⣿⣿⣿⣿⣿⣿⣿⣿⣿⣿⣿⣿⣿⣿⣿⣿⣿⣿⣿⣿⣿⣿⣿⣿⣿⣿⣿⣿⣿⣿⣿⣿⣿⡿⠋⠁⠈⠙⠀⠀⠀⠀⠈⢻⣿⣿⣿⣿⣿⣿⣿⣿⣿⣿⣿⣿⣿⣿⣿⣿⣿⣿⣿⣿⣿⣿⣿⣿⣿⣿⣿⣿⣿⣿⣿⡇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⣿⣿⣿⣿⣿⣿⣿⣿⣿⣿⣿⣿⣿⣿⣿⣿⣿⣿⣿⣿⣿⣿⣿⣿⣿⣿⣿⣿⣿⣿⣿⣿⣿⣿⣿⣿⣿⣿⣿⣿⣿⣿⣿⣿⡿⠛⠁⠀⠀⠀⠀⠀⠀⠀⠀⠀⠀⠀⠀⢿⣿⣿⣿⣿⣿⣿⣿⣿⣿⣿⣿⣿⣿⣿⣿⣿⣿⣿⣿⣿⣿⣿⣿⣿⣿⣿⣿⣿⣿⣿⡇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⣿⣿⣿⣿⣿⣿⣿⣿⣿⣿⣿⣿⣿⣿⣿⣿⣿⣿⣿⣿⣿⣿⣿⣿⣿⣿⣿⣿⣿⣿⣿⣿⣿⣿⣿⣿⣿⣿⣿⣿⠿⠿⠟⠉⠀⠀⠀⠀⠀⠀⠀⠀⠀⠀⠀⠀⠀⠀⠀⠘⣿⣿⣿⣿⣿⣿⣿⣿⣿⣿⣿⣿⣿⣿⣿⣿⣿⣿⣿⣿⣿⣿⣿⣿⣿⣿⣿⣿⣿⣿⡇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⣿⣿⣿⣿⣿⣿⣿⣿⣿⣿⣿⣿⣿⣿⣿⣿⣿⣿⣿⣿⣿⣿⣿⣿⣿⣿⣿⣿⣿⣿⣿⣿⣿⣿⣿⣿⣿⣿⣿⣿⣦⣀⣀⠀⣠⡔⠀⠀⠀⠀⠀⠀⠀⠀⠀⠀⠀⠀⠀⠀⢻⣿⣿⣿⣿⣿⣿⣿⣿⣿⣿⣿⣿⣿⣿⣿⣿⣿⣿⣿⣿⣿⣿⣿⣿⣿⣿⣿⣿⣿⡇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⣿⣿⣿⣿⣿⣿⣿⣿⣿⣿⣿⣿⣿⣿⣿⣿⣿⣿⣿⣿⣿⣿⣿⣿⣿⣿⣿⣿⣿⣿⣿⣿⣿⣿⣿⣿⣿⣿⣿⣿⣿⠟⠀⠀⢹⡇⠀⠀⠀⢠⣤⡀⠀⠀⠀⠀⠀⠀⠀⠀⢸⣿⣿⣿⣿⣿⣿⣿⣿⣿⣿⣿⣿⣿⣿⣿⣿⣿⣿⣿⣿⣿⣿⣿⣿⣿⣿⣿⣿⣿⡇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⣿⣿⣿⣿⣿⣿⣿⣿⣿⣿⣿⣿⣿⣿⣿⣿⣿⣿⣿⣿⣿⣿⣿⣿⣿⣿⣿⣿⣿⣿⣿⣿⣿⣿⣿⣿⣿⣿⣿⣿⣿⡄⠀⠀⠀⠙⠆⠀⠀⠈⠙⠁⠀⠀⠀⠈⠀⠀⠀⠀⣾⣿⣿⣿⣿⣿⣿⣿⣿⣿⣿⣿⣿⣿⣿⣿⣿⣿⣿⣿⣿⣿⣿⣿⣿⣿⣿⣿⣿⣿⡇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⣿⣿⣿⣿⣿⣿⣿⣿⣿⣿⣿⣿⣿⣿⣿⣿⣿⣿⣿⣿⣿⣿⣿⣿⣿⣿⣿⣿⣿⣿⣿⣿⣿⣿⣿⣿⣿⣿⣿⣿⣿⣿⣦⠀⠀⠀⠀⠀⠀⠀⠀⠀⠀⠀⠀⠀⠀⠀⠀⠀⠀⠈⠙⢿⣿⣿⣿⣿⣿⣿⣿⣿⣿⣿⣿⣿⣿⣿⣿⣿⣿⣿⣿⣿⣿⣿⣿⣿⣿⣿⡇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⣿⣿⣿⣿⣿⣿⣿⣿⣿⣿⣿⣿⣿⣿⣿⣿⣿⣿⣿⣿⣿⣿⣿⣿⣿⣿⣿⣿⣿⣿⣿⣿⣿⣿⣿⣿⣿⣿⣿⣿⣿⣿⣿⣷⠆⠀⠀⠀⠀⠀⠀⠀⠀⠀⠀⠀⠀⠀⠀⠀⠀⠀⠀⠀⠈⢿⣿⣿⣿⣿⣿⣿⣿⣿⣿⣿⣿⣿⣿⣿⣿⣿⣿⣿⣿⣿⣿⣿⣿⣿⡇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⣿⣿⣿⣿⣿⣿⣿⣿⣿⣿⣿⣿⣿⣿⣿⣿⣿⣿⣿⣿⣿⣿⣿⣿⣿⣿⣿⣿⣿⣿⣿⣿⣿⣿⣿⣿⣿⣿⣿⣿⣿⣿⡿⠃⠀⠀⠀⠀⠀⠀⠀⠀⠀⠀⠀⠀⠀⠀⠀⠀⠀⠀⠀⠀⠀⠀⠻⣿⣿⣿⣿⣿⣿⣿⣿⣿⣿⣿⣿⣿⣿⣿⣿⣿⣿⣿⣿⣿⣿⣿⡇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⣿⣿⣿⣿⣿⣿⣿⣿⣿⣿⣿⣿⣿⣿⣿⣿⣿⣿⣿⣿⣿⣿⣿⣿⣿⣿⣿⣿⣿⣿⣿⣿⣿⣿⣿⣿⣿⣿⣿⣿⣿⣿⡄⠀⠀⠀⠀⠀⠀⠀⠀⠀⠀⠀⠀⠀⠀⠀⠀⠀⠀⢀⣀⢀⣀⣀⣰⣿⣿⣿⣿⣿⣿⣿⣿⣿⣿⣿⣿⣿⣿⣿⣿⣿⣿⣿⣿⣿⣿⣿⡇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⣿⣿⣿⣿⣿⣿⣿⣿⣿⣿⣿⣿⣿⣿⣿⣿⣿⣿⣿⣿⣿⣿⣿⣿⣿⣿⣿⣿⣿⣿⣿⣿⣿⣿⣿⣿⣿⣿⣿⣿⣿⣿⣷⡶⠀⠀⠀⠀⠀⠀⠀⠀⠀⠀⠀⠀⠀⠀⠀⠀⠀⣼⣿⣿⣿⣿⣿⣿⣿⣿⣿⣿⣿⣿⣿⣿⣿⣿⣿⣿⣿⣿⣿⣿⣿⣿⣿⣿⣿⣿⡇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⣿⣿⣿⣿⣿⣿⣿⣿⣿⣿⣿⣿⣿⣿⣿⣿⣿⣿⣿⣿⣿⣿⣿⣿⣿⣿⣿⣿⣿⣿⣿⣿⣿⣿⣿⣿⣿⣿⣿⣿⣿⣿⣿⡁⠀⠀⠀⠀⠀⠀⠀⠀⠀⠀⠀⠀⠀⢀⣀⣀⣨⣿⣿⣿⣿⣿⣿⣿⣿⣿⣿⣿⣿⣿⣿⣿⣿⣿⣿⣿⣿⣿⣿⣿⣿⣿⣿⣿⣿⣿⡇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⣿⣿⣿⣿⣿⣿⣿⣿⣿⣿⣿⣿⣿⣿⣿⣿⣿⣿⣿⣿⣿⣿⣿⣿⣿⣿⣿⣿⣿⣿⣿⣿⣿⣿⣿⣿⣿⣿⣿⣿⣿⣿⣿⡇⠀⠀⠀⢸⠇⠀⠀⠀⠀⠀⠀⠀⠀⠸⣿⣿⣿⣿⣿⣿⣿⣿⣿⣿⣿⣿⣿⣿⣿⣿⣿⣿⣿⣿⣿⣿⣿⣿⣿⣿⣿⣿⣿⣿⣿⣿⡇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⣿⣿⣿⣿⣿⣿⣿⣿⣿⣿⣿⣿⣿⣿⣿⣿⣿⣿⣿⣿⣿⣿⣿⣿⣿⣿⣿⣿⣿⣿⣿⣿⣿⣿⣿⣿⣿⣿⣿⣿⣿⣿⣿⠀⠀⠀⠀⠈⠀⠀⠀⠀⠀⠀⠀⠀⠀⠀⠙⢿⣿⣿⣿⣿⣿⣿⣿⣿⣿⣿⣿⣿⣿⣿⣿⣿⣿⣿⣿⣿⣿⣿⣿⣿⣿⣿⣿⣿⣿⣿⡇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⣿⣿⣿⣿⣿⣿⣿⣿⣿⣿⣿⣿⣿⣿⣿⣿⣿⣿⣿⣿⣿⣿⣿⣿⣿⣿⣿⣿⣿⣿⣿⣿⣿⣿⣿⣿⣿⣿⣿⣿⣿⣿⠃⠀⠀⠀⠀⠀⠀⠀⠀⠀⠀⠀⠀⠀⠀⠀⠀⠀⠀⠀⠘⢿⣿⣿⣿⣿⣿⣿⣿⣿⣿⣿⣿⣿⣿⣿⣿⣿⣿⣿⣿⣿⣿⣿⣿⣿⣿⣿⡇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⣿⣿⣿⣿⣿⣿⣿⣿⣿⣿⣿⣿⣿⣿⣿⣿⣿⣿⣿⣿⣿⣿⣿⣿⣿⣿⣿⣿⣿⣿⣿⣿⣿⣿⣿⣿⣿⣿⣿⣿⣿⡿⠀⠀⠀⠀⠀⠀⠀⠀⠀⠀⠀⠀⠀⠀⠀⠀⠀⠀⠀⠀⠀⠀⠉⠻⢿⣿⣿⣿⣿⣿⣿⣿⣿⣿⣿⣿⣿⣿⣿⣿⣿⣿⣿⣿⣿⣿⣿⣿⡇</a:t>
            </a:r>
            <a:br/>
            <a:r>
              <a:t>⣿⣿⣿⣿⣿⣿⣿⣿⣿⣿⣿⣿⣿⣿⣿⣿⣿⣿⣿⣿⣿⣿⣿⣿⣿⣿⣿⣿⣿⣿⣿⣿⣿⣿⣿⣿⣿⣿⡿⠟⠉⠀⠀⠀⠀⠀⠀⠀⠀⠀⠀⠀⠀⠀⠀⠀⠀⠀⠀⠀⠀⠀⠀⠀⠀⠀⠀⠀⠙⠛⠿⠿⣿⣿⣿⣿⣿⣿⣿⣿⣿⣿⣿⣿⣿⣿⣿⣿⣿⣿⡇</a:t>
            </a:r>
            <a:br/>
            <a:r>
              <a:t>⣿⣿⣿⣿⣿⣿⣿⣿⣿⣿⣿⣿⣿⣿⣿⣿⣿⣿⣿⣿⣿⣿⣿⣿⣿⣿⣿⣿⣿⣿⣿⣿⣿⣿⣿⣿⠟⠉⠀⠀⠀⠀⠀⠀⠀⠀⠀⠀⠀⠀⠀⠀⠀⠀⠀⠀⠀⠀⠀⠀⠀⠀⠀⠀⠀⠀⠀⠀⠀⠀⠀⠀⠀⠉⠙⠻⠿⣿⣿⣿⣿⣿⣿⣿⣿⣿⣿⣿⣿⣿⡇</a:t>
            </a:r>
            <a:br/>
            <a:r>
              <a:t>⣿⣿⣿⣿⣿⣿⣿⣿⣿⣿⣿⣿⣿⣿⣿⣿⣿⣿⣿⣿⣿⣿⣿⣿⣿⣿⣿⣿⣿⣿⣿⣿⣿⣿⠟⠁⠀⠀⠀⠀⠀⠀⠀⠀⠀⠀⠀⠀⠀⠀⠀⠀⠀⠀⠀⠀⠀⠀⠀⠀⠀⠀⠀⠀⠀⠀⠀⠀⠀⠀⠀⠀⠀⠀⠀⠀⠀⠈⠙⢿⣿⣿⣿⣿⣿⣿⣿⣿⣿⣿⡇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⣿⣿⣿⣿⣿⣿⣿⣿⣿⣿⣿⣿⣿⣿⣿⣿⣿⣿⣿⣿⣿⣿⣿⣿⣿⣿⣿⣿⣿⣿⣿⣿⣿⠃⠀⠀⠀⠀⠀⠀⠀⠀⠀⠀⠀⠀⠀⠀⠀⠀⠀⠀⠀⠀⠀⠀⠀⠀⠀⠀⠀⠀⠀⠀⠀⠀⠀⠀⠀⠀⠀⠀⠀⠀⠀⠀⠀⠀⠀⠀⠻⣿⣿⣿⣿⣿⣿⣿⣿⣿⡇</a:t>
            </a:r>
            <a:br/>
            <a:r>
              <a:t>⣿⣿⣿⣿⣿⣿⣿⣿⣿⣿⣿⣿⣿⣿⣿⣿⣿⣿⣿⣿⣿⣿⣿⣿⣿⣿⣿⣿⣿⣿⣿⣿⡿⠁⠀⠀⠀⠀⠀⠀⠀⠀⠀⠀⠀⠀⠀⠀⠀⠀⠀⠀⠀⠀⠀⠀⠀⠀⠀⠀⠀⠀⠀⠀⠀⠀⠀⠀⠀⠀⠀⠀⠀⠀⠀⠀⠀⠀⠀⠀⠀⢠⣿⣿⣿⣿⣿⣿⣿⣿⡇</a:t>
            </a:r>
            <a:br/>
            <a:r>
              <a:t>⣿⣿⣿⣿⣿⣿⣿⣿⣿⣿⣿⣿⣿⣿⣿⣿⣿⣿⣿⣿⣿⣿⣿⣿⣿⣿⣿⣿⣿⣿⣿⣿⡷⠀⠀⠀⠀⠀⠀⠀⠀⠀⠀⠀⠀⠀⠀⠀⠀⠀⠀⠀⠀⠀⠀⠀⠀⠀⠀⠀⠀⠀⠀⠀⠀⠀⠀⠀⠀⠀⠀⠀⠀⠀⠀⠀⠀⠀⠀⢀⣴⣿⣿⣿⣿⣿⣿⣿⣿⣿⡇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⣿⣿⣿⣿⣿⣿⣿⣿⣿⣿⣿⣿⣿⣿⣿⣿⣿⣿⣿⣿⣿⣿⣿⣿⣿⣿⣿⣿⣿⣿⣿⣿⡇⠀⠀⠀⠀⠀⠀⠀⠀⠀⠀⠀⠀⠀⠀⠀⠀⠀⠀⠀⠀⠀⠀⠀⠀⠀⠀⠀⠀⠀⠀⠀⠀⠀⠀⠀⠀⠀⠀⠀⠀⠀⠀⠀⠀⠀⣰⣿⣿⣿⣿⣿⣿⣿⣿⣿⣿⣿⡇</a:t>
            </a:r>
            <a:br/>
            <a:r>
              <a:t>⣿⣿⣿⣿⣿⣿⣿⣿⣿⣿⣿⣿⣿⣿⣿⣿⣿⣿⣿⣿⣿⣿⣿⣿⣿⣿⣿⣿⣿⣿⣿⣿⣷⠀⠀⠀⠀⠀⠀⠀⠀⠀⠀⠀⠀⠀⠀⠀⠀⠀⠀⠀⠀⠀⠀⠀⠀⠀⠀⠀⠀⠀⠀⠀⠀⠀⠀⠀⠀⠀⠀⠀⠀⠀⠀⠀⣠⣾⣿⣿⣿⣿⣿⣿⣿⣿⣿⣿⣿⣿⡇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⣿⣿⣿⣿⣿⣿⣿⣿⣿⣿⣿⣿⣿⣿⣿⣿⣿⣿⣿⣿⣿⣿⣿⣿⣿⣿⣿⣿⣿⣿⣿⣿⣿⣷⠀⠀⠀⠀⠀⠀⠀⠀⠀⠀⠀⠀⠀⠀⠀⠀⠀⠀⠀⠀⠀⠀⠀⠀⠀⠀⠀⠀⠀⠀⠀⠀⠀⠀⠀⠀⠀⠀⠀⣀⣴⣾⣿⣿⣿⣿⣿⣿⣿⣿⣿⣿⣿⣿⣿⣿⡇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⣿⣿⣿⣿⣿⣿⣿⣿⣿⣿⣿⣿⣿⣿⣿⣿⣿⣿⣿⣿⣿⣿⣿⣿⣿⣿⣿⣿⣿⣿⣿⣿⣿⣿⡇⠀⠀⠀⠀⠀⠀⠀⠀⠀⠀⠀⠀⠀⠀⠀⠀⠀⠀⠀⠀⠀⠀⠀⠀⠀⠀⠀⠀⠀⠀⠀⠀⠀⠀⣀⣤⣴⣾⣿⣿⣿⣿⣿⣿⣿⣿⣿⣿⣿⣿⣿⣿⣿⣿⣿⡇</a:t>
            </a:r>
            <a:br/>
            <a:r>
              <a:t>⣿⣿⣿⣿⣿⣿⣿⣿⣿⣿⣿⣿⣿⣿⣿⣿⣿⣿⣿⣿⣿⣿⣿⣿⣿⣿⣿⣿⣿⣿⣿⣿⣿⣿⣿⣄⠀⠀⠀⠀⠀⠀⠀⠀⠀⠀⠀⠀⠀⠀⠀⠀⠀⠀⠀⠀⠀⠀⠀⠀⠀⠀⠀⢀⣴⣦⣴⣶⣿⣿⣿⣿⣿⣿⣿⣿⣿⣿⣿⣿⣿⣿⣿⣿⣿⣿⣿⣿⣿⣿⡇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⣿⣿⣿⣿⣿⣿⣿⣿⣿⣿⣿⣿⣿⣿⣿⣿⣿⣿⣿⣿⣿⣿⣿⣿⣿⣿⣿⣿⣿⣿⣿⣿⣿⣿⣿⣿⣷⣄⠀⠀⠀⠀⠀⠀⠀⠀⠀⠀⠀⠀⠀⠀⠀⠀⠀⠀⢀⣠⣤⣴⣶⣾⣿⣿⣿⣿⣿⣿⣿⣿⣿⣿⣿⣿⣿⣿⣿⣿⣿⣿⣿⣿⣿⣿⣿⣿⣿⣿⣿⣿⡇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⣿⣿⣿⣿⣿⣿⣿⣿⣿⣿⣿⣿⣿⣿⣿⣿⣿⣿⣿⣿⣿⣿⣿⣿⣿⣿⣿⣿⣿⣿⣿⣿⣿⣿⣿⣿⣿⣿⣿⣿⣿⣿⣷⣶⣶⣶⣶⣶⣶⣶⡆⠀⠀⠀⠀⠀⣾⣿⣿⣿⣿⣿⣿⣿⣿⣿⣿⣿⣿⣿⣿⣿⣿⣿⣿⣿⣿⣿⣿⣿⣿⣿⣿⣿⣿⣿⣿⣿⣿⣿⡇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⣿⣿⣿⣿⣿⣿⣿⣿⣿⣿⣿⣿⣿⣿⣿⣿⣿⣿⣿⣿⣿⣿⣿⣿⣿⣿⣿⣿⣿⣿⣿⣿⣿⣿⣿⣿⣿⣿⣿⣿⣿⣿⣿⣿⣿⣿⣿⣿⣿⣿⡿⠀⠀⠀⠀⣸⣿⣿⣿⣿⣿⣿⣿⣿⣿⣿⣿⣿⣿⣿⣿⣿⣿⣿⣿⣿⣿⣿⣿⣿⣿⣿⣿⣿⣿⣿⣿⣿⣿⣿⡇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⣿⣿⣿⣿⣿⣿⣿⣿⣿⣿⣿⣿⣿⣿⣿⣿⣿⣿⣿⣿⣿⣿⣿⣿⣿⣿⣿⣿⣿⣿⣿⣿⣿⣿⣿⣿⣿⣿⣿⣿⣿⣿⣿⣿⣿⣿⣿⣿⣿⣿⣿⣿⠟⠛⠿⠋⠀⠀⠈⠻⣿⣿⣿⣿⣿⣿⣿⣿⣿⣿⣿⣿⣿⣿⣿⣿⣿⣿⣿⣿⣿⣿⣿⣿⣿⣿⣿⣿⣿⣿⡇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⣿⣿⣿⣿⣿⣿⣿⣿⣿⣿⣿⣿⣿⣿⣿⣿⣿⣿⣿⣿⣿⣿⣿⣿⣿⣿⣿⣿⣿⣿⣿⣿⣿⣿⣿⣿⣿⣿⣿⣿⣿⣿⣿⣿⣿⣿⣿⣿⣿⡿⠟⠀⠀⠀⠀⠀⠀⠀⠀⠈⠹⣿⣿⣿⣿⣿⣿⣿⣿⣿⣿⣿⣿⣿⣿⣿⣿⣿⣿⣿⣿⣿⣿⣿⣿⣿⣿⣿⣿⣿⡇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⣿⣿⣿⣿⣿⣿⣿⣿⣿⣿⣿⣿⣿⣿⣿⣿⣿⣿⣿⣿⣿⣿⣿⣿⣿⣿⣿⣿⣿⣿⣿⣿⣿⣿⣿⣿⣿⣿⣿⣿⣿⣿⣿⣿⣿⣿⣿⡿⠛⠁⠀⠀⠀⠀⠀⠀⠀⠀⠀⠀⠀⢿⣿⣿⣿⣿⣿⣿⣿⣿⣿⣿⣿⣿⣿⣿⣿⣿⣿⣿⣿⣿⣿⣿⣿⣿⣿⣿⣿⣿⡇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⣿⣿⣿⣿⣿⣿⣿⣿⣿⣿⣿⣿⣿⣿⣿⣿⣿⣿⣿⣿⣿⣿⣿⣿⣿⣿⣿⣿⣿⣿⣿⣿⣿⣿⣿⣿⣿⣿⣿⣿⣿⣿⣿⡿⠟⠋⠁⠀⠀⠀⠀⠀⠀⠀⠀⠀⠀⠀⠀⠀⠀⢸⣿⣿⣿⣿⣿⣿⣿⣿⣿⣿⣿⣿⣿⣿⣿⣿⣿⣿⣿⣿⣿⣿⣿⣿⣿⣿⣿⣿⡇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⣿⣿⣿⣿⣿⣿⣿⣿⣿⣿⣿⣿⣿⣿⣿⣿⣿⣿⣿⣿⣿⣿⣿⣿⣿⣿⣿⣿⣿⣿⣿⣿⣿⣿⡟⠛⠛⠛⠋⠉⠉⠁⠀⠀⠀⠀⢀⣠⣴⠀⠀⠀⠀⠀⠀⠀⠀⠀⠀⠀⠀⠈⣿⣿⣿⣿⣿⣿⣿⣿⣿⣿⣿⣿⣿⣿⣿⣿⣿⣿⣿⣿⣿⣿⣿⣿⣿⣿⣿⣿⡇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⣿⣿⣿⣿⣿⣿⣿⣿⣿⣿⣿⣿⣿⣿⣿⣿⣿⣿⣿⣿⣿⣿⣿⣿⣿⣿⣿⣿⣿⣿⣿⣿⣿⣿⣿⡀⠀⠀⣀⣀⣀⣠⣤⣴⣶⣿⣿⣿⣿⠀⠀⠀⠀⠀⠀⠀⠀⠀⠀⠀⠀⠀⢹⣿⣿⣿⣿⣿⣿⣿⣿⣿⣿⣿⣿⣿⣿⣿⣿⣿⣿⣿⣿⣿⣿⣿⣿⣿⣿⣿⡇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⣿⣿⣿⣿⣿⣿⣿⣿⣿⣿⣿⣿⣿⣿⣿⣿⣿⣿⣿⣿⣿⣿⣿⣿⣿⣿⣿⣿⣿⣿⣿⣿⣿⣿⣿⣿⣿⣿⣿⣿⣿⣿⣿⣿⣿⣿⣿⣿⣿⠉⠀⠀⠀⠀⠀⠀⠀⠀⠀⠀⠀⠀⠿⣿⣿⣿⣿⣿⣿⣿⣿⣿⣿⣿⣿⣿⣿⣿⣿⣿⣿⣿⣿⣿⣿⣿⣿⣿⣿⣿⡇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⣿⣿⣿⣿⣿⣿⣿⣿⣿⣿⣿⣿⣿⣿⣿⣿⣿⣿⣿⣿⣿⣿⣿⣿⣿⣿⣿⣿⣿⣿⣿⣿⣿⣿⣿⣿⣿⣿⣿⣿⣿⣿⣿⡟⠀⠀⠀⠙⠁⠀⠀⠀⠀⠀⠀⠀⠀⠀⠀⠀⠀⠀⠀⠀⠀⠉⢻⣿⣿⣿⣿⣿⣿⣿⣿⣿⣿⣿⣿⣿⣿⣿⣿⣿⣿⣿⣿⣿⣿⣿⡇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⣿⣿⣿⣿⣿⣿⣿⣿⣿⣿⣿⣿⣿⣿⣿⣿⣿⣿⣿⣿⣿⣿⣿⣿⣿⣿⣿⣿⣿⣿⣿⣿⣿⣿⣿⣿⣿⣿⣿⣿⣿⣿⣿⣷⡀⠀⠀⠀⠀⠀⠀⠀⠀⠀⠀⠀⠀⠀⠀⠀⠀⠀⠀⠀⠀⠀⠈⠻⠿⣿⣿⣿⣿⣿⣿⣿⣿⣿⣿⣿⣿⣿⣿⣿⣿⣿⣿⣿⣿⣿⡇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⣿⣿⣿⣿⣿⣿⣿⣿⣿⣿⣿⣿⣿⣿⣿⣿⣿⣿⣿⣿⣿⣿⣿⣿⣿⣿⣿⣿⣿⣿⣿⣿⣿⣿⣿⣿⣿⣿⣿⣿⣿⣿⣿⣿⠃⠀⠀⠀⠀⠀⠀⠀⠀⠀⠀⠀⠀⠀⠀⠀⠀⠀⠀⣀⡀⠀⠀⠀⠀⠀⠈⠙⢿⣿⣿⣿⣿⣿⣿⣿⣿⣿⣿⣿⣿⣿⣿⣿⣿⣿⡇</a:t>
            </a:r>
            <a:br/>
            <a:r>
              <a:t>⣿⣿⣿⣿⣿⣿⣿⣿⣿⣿⣿⣿⣿⣿⣿⣿⣿⣿⣿⣿⣿⣿⣿⣿⣿⣿⣿⣿⣿⣿⣿⣿⣿⣿⣿⣿⣿⣿⣿⣿⣿⣿⣿⡃⠀⠀⠀⠀⠀⠀⠀⠀⠀⠀⠀⠀⠀⠀⠀⠀⠀⠀⠛⠛⠛⠿⠶⠄⠀⠀⠀⠀⠀⠙⣿⣿⣿⣿⣿⣿⣿⣿⣿⣿⣿⣿⣿⣿⣿⣿⡇</a:t>
            </a:r>
            <a:br/>
            <a:r>
              <a:t>⣿⣿⣿⣿⣿⣿⣿⣿⣿⣿⣿⣿⣿⣿⣿⣿⣿⣿⣿⣿⣿⣿⣿⣿⣿⣿⣿⣿⣿⣿⣿⣿⣿⣿⣿⣿⣿⣿⣿⣿⣿⣿⣿⡇⠀⠀⠀⢀⡀⠀⠀⠀⠀⠀⠀⠀⠀⠀⠀⠀⠀⠈⠀⠀⣠⡀⠀⠀⠀⠀⠀⠀⠀⠀⢻⣿⣿⣿⣿⣿⣿⣿⣿⣿⣿⣿⣿⣿⣿⣿⡇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⣿⣿⣿⣿⣿⣿⣿⣿⣿⣿⣿⣿⣿⣿⣿⣿⣿⣿⣿⣿⣿⣿⣿⣿⣿⣿⣿⣿⣿⣿⣿⣿⣿⣿⣿⣿⣿⣿⣿⣿⣿⣿⣿⠁⠀⠀⠀⢸⣷⣄⠀⠀⠀⠀⠀⠀⠀⠀⠀⠀⠀⠀⠀⢠⣿⣿⣶⣤⣤⣤⣤⣤⣴⣶⣿⣿⣿⣿⣿⣿⣿⣿⣿⣿⣿⣿⣿⣿⣿⣿⡇</a:t>
            </a:r>
            <a:br/>
            <a:r>
              <a:t>⣿⣿⣿⣿⣿⣿⣿⣿⣿⣿⣿⣿⣿⣿⣿⣿⣿⣿⣿⣿⣿⣿⣿⣿⣿⣿⣿⣿⣿⣿⣿⣿⣿⣿⣿⣿⣿⣿⣿⣿⣿⣿⡟⠀⠀⠀⠀⠈⣿⣿⠟⠀⠀⠀⠀⠀⠀⠀⠀⠀⠀⠀⠀⠺⣿⣿⣿⣿⣿⣿⣿⣿⣿⣿⣿⣿⣿⣿⣿⣿⣿⣿⣿⣿⣿⣿⣿⣿⣿⣿⡇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⣿⣿⣿⣿⣿⣿⣿⣿⣿⣿⣿⣿⣿⣿⣿⣿⣿⣿⣿⣿⣿⣿⣿⣿⣿⣿⣿⣿⣿⣿⣿⣿⣿⣿⣿⣿⣿⣿⣿⣿⣿⣿⡇⠀⠀⠀⠀⠀⠘⠁⠀⠀⠀⠀⠀⠀⠀⠀⠀⠀⠀⠀⠀⠀⠘⣿⣿⣿⣿⣿⣿⣿⣿⣿⣿⣿⣿⣿⣿⣿⣿⣿⣿⣿⣿⣿⣿⣿⣿⣿⡇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⣿⣿⣿⣿⣿⣿⣿⣿⣿⣿⣿⣿⣿⣿⣿⣿⣿⣿⣿⣿⣿⣿⣿⣿⣿⣿⣿⣿⣿⣿⣿⣿⣿⣿⣿⣿⣿⣿⣿⣿⣿⣿⠀⠀⠀⠀⠀⠀⠀⠀⠀⠀⠀⠀⠀⠀⠀⠀⠀⠀⠀⠀⠀⠀⠀⠀⠘⢿⣿⣿⣿⣿⣿⣿⣿⣿⣿⣿⣿⣿⣿⣿⣿⣿⣿⣿⣿⣿⣿⣿⡇</a:t>
            </a:r>
            <a:br/>
            <a:r>
              <a:t>⣿⣿⣿⣿⣿⣿⣿⣿⣿⣿⣿⣿⣿⣿⣿⣿⣿⣿⣿⣿⣿⣿⣿⣿⣿⣿⣿⣿⣿⣿⣿⣿⣿⣿⣿⡿⠿⠛⠛⠉⠉⠁⠀⠀⠀⠀⠀⠀⠀⠀⠀⠀⠀⠀⠀⠀⠀⠀⠀⠀⠀⠀⠀⠀⠀⠀⠀⠈⠙⠛⠿⣿⣿⣿⣿⣿⣿⣿⣿⣿⣿⣿⣿⣿⣿⣿⣿⣿⣿⣿⡇</a:t>
            </a:r>
            <a:br/>
            <a:r>
              <a:t>⣿⣿⣿⣿⣿⣿⣿⣿⣿⣿⣿⣿⣿⣿⣿⣿⣿⣿⣿⣿⣿⣿⣿⣿⣿⣿⣿⣿⣿⣿⡿⠟⠋⠉⠀⠀⠀⠀⠀⠀⠀⠀⠀⠀⠀⠀⠀⠀⠀⠀⠀⠀⠀⠀⠀⠀⠀⠀⠀⠀⠀⠀⠀⠀⠀⠀⠀⠀⠀⠀⠀⠀⠉⠻⣿⣿⣿⣿⣿⣿⣿⣿⣿⣿⣿⣿⣿⣿⣿⣿⡇</a:t>
            </a:r>
            <a:br/>
            <a:r>
              <a:t>⣿⣿⣿⣿⣿⣿⣿⣿⣿⣿⣿⣿⣿⣿⣿⣿⣿⣿⣿⣿⣿⣿⣿⣿⣿⣿⣿⣿⠟⠁⠀⠀⠀⠀⠀⠀⠀⠀⠀⠀⠀⠀⠀⠀⠀⠀⠀⠀⠀⠀⠀⠀⠀⠀⠀⠀⠀⠀⠀⠀⠀⠀⠀⠀⠀⠀⠀⠀⠀⠀⠀⠀⠀⠀⠀⠻⣿⣿⣿⣿⣿⣿⣿⣿⣿⣿⣿⣿⣿⣿⡇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⣿⣿⣿⣿⣿⣿⣿⣿⣿⣿⣿⣿⣿⣿⣿⣿⣿⣿⣿⣿⣿⣿⣿⣿⣿⣿⣿⣧⡀⠀⠀⠀⠀⠀⠀⠀⠀⠀⠀⠀⠀⠀⠀⠀⠀⠀⠀⠀⠀⠀⠀⠀⠀⠀⠀⠀⠀⠀⠀⠀⠀⠀⠀⠀⠀⠀⠀⠀⠀⠀⠀⠀⠀⠀⠀⠀⠀⠀⠀⢸⣿⣿⣿⣿⣿⣿⣿⣿⣿⣿⡇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⣿⣿⣿⣿⣿⣿⣿⣿⣿⣿⣿⣿⣿⣿⣿⣿⣿⣿⣿⣿⣿⣿⣿⣿⣿⣿⣿⣿⣿⣆⠀⠀⠀⠀⠀⠀⠀⠀⠀⠀⠀⠀⠀⠀⠀⠀⠀⠀⠀⠀⠀⠀⠀⠀⠀⠀⠀⠀⠀⠀⠀⠀⠀⠀⠀⠀⠀⠀⠀⠀⠀⠀⠀⠀⠀⠀⠀⠀⠀⣿⣿⣿⣿⣿⣿⣿⣿⣿⣿⣿⡇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⣿⣿⣿⣿⣿⣿⣿⣿⣿⣿⣿⣿⣿⣿⣿⣿⣿⣿⣿⣿⣿⣿⣿⣿⣿⣿⣿⣿⣿⣿⣷⣤⣄⡀⠀⠀⠀⠀⠀⠀⠀⠀⠀⠀⠀⠀⠀⠀⠀⠀⠀⠀⠀⠀⠀⠀⠀⠀⠀⠀⠀⠀⠀⠀⠀⠀⠀⠀⠀⠀⠀⠀⠀⠀⠀⠀⠀⠀⣾⣿⣿⣿⣿⣿⣿⣿⣿⣿⣿⣿⡇</a:t>
            </a:r>
            <a:br/>
            <a:r>
              <a:t>⣿⣿⣿⣿⣿⣿⣿⣿⣿⣿⣿⣿⣿⣿⣿⣿⣿⣿⣿⣿⣿⣿⣿⣿⣿⣿⣿⣿⣿⣿⣿⣿⣿⣿⣷⣦⣄⡀⠀⠀⠀⠀⠀⠀⠀⠀⠀⠀⠀⠀⠀⠀⠀⠀⠀⠀⠀⠀⠀⠀⠀⠀⠀⠀⠀⠀⠀⠀⠀⠀⠀⠀⠀⠀⠀⠀⢀⣾⣿⣿⣿⣿⣿⣿⣿⣿⣿⣿⣿⣿⡇</a:t>
            </a:r>
            <a:br/>
            <a:r>
              <a:t>⣿⣿⣿⣿⣿⣿⣿⣿⣿⣿⣿⣿⣿⣿⣿⣿⣿⣿⣿⣿⣿⣿⣿⣿⣿⣿⣿⣿⣿⣿⣿⣿⣿⣿⣿⣿⣿⣿⣷⣦⣄⡀⠀⠀⠀⠀⠀⠀⠀⠀⠀⠀⠀⠀⠀⠀⠀⠀⠀⠀⠀⠀⠀⠀⠀⠀⠀⠀⠀⠀⠀⠀⠀⠀⢀⣴⣿⣿⣿⣿⣿⣿⣿⣿⣿⣿⣿⣿⣿⣿⡇</a:t>
            </a:r>
            <a:br/>
            <a:r>
              <a:t>⣿⣿⣿⣿⣿⣿⣿⣿⣿⣿⣿⣿⣿⣿⣿⣿⣿⣿⣿⣿⣿⣿⣿⣿⣿⣿⣿⣿⣿⣿⣿⣿⣿⣿⣿⣿⣿⣿⣿⣿⣿⣿⣷⣦⣤⣀⠀⠀⠀⠀⠀⠀⠀⠀⠀⠀⠀⠀⠀⠀⠀⠀⠀⠀⠀⠀⠀⠀⠀⠀⢠⣶⣦⣶⣿⣿⣿⣿⣿⣿⣿⣿⣿⣿⣿⣿⣿⣿⣿⣿⡇</a:t>
            </a:r>
            <a:br/>
            <a:r>
              <a:t>⣿⣿⣿⣿⣿⣿⣿⣿⣿⣿⣿⣿⣿⣿⣿⣿⣿⣿⣿⣿⣿⣿⣿⣿⣿⣿⣿⣿⣿⣿⣿⣿⣿⣿⣿⣿⣿⣿⣿⣿⣿⣿⣿⣿⣿⣿⣿⣶⣦⣄⡀⠀⠀⠀⠀⠀⠀⠀⠀⠀⠀⠀⠀⠀⠀⠀⠀⣀⣠⣴⣾⣿⣿⣿⣿⣿⣿⣿⣿⣿⣿⣿⣿⣿⣿⣿⣿⣿⣿⣿⡇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⣿⣿⣿⣿⣿⣿⣿⣿⣿⣿⣿⣿⣿⣿⣿⣿⣿⣿⣿⣿⣿⣿⣿⣿⣿⣿⣿⣿⣿⣿⣿⣿⣿⣿⣿⣿⣿⣿⣿⣿⣿⣿⣿⣿⣿⣿⣿⣿⣿⣿⣿⡿⠛⠀⠀⠀⠀⠙⠿⣿⣿⣿⣿⣿⣿⣿⣿⣿⣿⣿⣿⣿⣿⣿⣿⣿⣿⣿⣿⣿⣿⣿⣿⣿⣿⣿⣿⣿⣿⣿⡇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⣿⣿⣿⣿⣿⣿⣿⣿⣿⣿⣿⣿⣿⣿⣿⣿⣿⣿⣿⣿⣿⣿⣿⣿⣿⣿⣿⣿⣿⣿⣿⣿⣿⣿⣿⣿⣿⣿⣿⣿⣿⣿⣿⣿⣿⣿⣿⣿⣿⣿⡏⠁⠀⠀⠀⠀⠀⠀⠠⢤⣿⣿⣿⣿⣿⣿⣿⣿⣿⣿⣿⣿⣿⣿⣿⣿⣿⣿⣿⣿⣿⣿⣿⣿⣿⣿⣿⣿⣿⣿⡇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⣿⣿⣿⣿⣿⣿⣿⣿⣿⣿⣿⣿⣿⣿⣿⣿⣿⣿⣿⣿⣿⣿⣿⣿⣿⣿⣿⣿⣿⣿⣿⣿⣿⣿⣿⣿⣿⣿⣿⣿⣿⣿⣿⣿⣿⣿⣿⣿⣿⣿⡷⠀⠀⠀⠀⠀⠀⠀⠀⠀⠙⣿⣿⣿⣿⣿⣿⣿⣿⣿⣿⣿⣿⣿⣿⣿⣿⣿⣿⣿⣿⣿⣿⣿⣿⣿⣿⣿⣿⣿⡇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⣿⣿⣿⣿⣿⣿⣿⣿⣿⣿⣿⣿⣿⣿⣿⣿⣿⣿⣿⣿⣿⣿⣿⣿⣿⣿⣿⣿⣿⣿⣿⣿⣿⣿⣿⣿⣿⣿⣿⣿⣿⣿⣿⣿⣿⣿⣿⣿⣿⡟⠁⠀⠀⠀⠀⠀⠀⠀⠀⠀⠀⠸⣿⣿⣿⣿⣿⣿⣿⣿⣿⣿⣿⣿⣿⣿⣿⣿⣿⣿⣿⣿⣿⣿⣿⣿⣿⣿⣿⣿⡇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⣿⣿⣿⣿⣿⣿⣿⣿⣿⣿⣿⣿⣿⣿⣿⣿⣿⣿⣿⣿⣿⣿⣿⣿⣿⣿⣿⣿⣿⣿⣿⣿⣿⣿⣿⣿⣿⣿⣿⣿⣿⣿⣿⣿⣿⣿⣿⠿⠋⠀⠀⠀⠀⠀⠀⠀⠀⠀⠀⠀⠀⠀⠹⣿⣿⣿⣿⣿⣿⣿⣿⣿⣿⣿⣿⣿⣿⣿⣿⣿⣿⣿⣿⣿⣿⣿⣿⣿⣿⣿⡇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⣿⣿⣿⣿⣿⣿⣿⣿⣿⣿⣿⣿⣿⣿⣿⣿⣿⣿⣿⣿⣿⣿⣿⣿⣿⣿⣿⣿⣿⡿⠿⠻⠿⠿⣿⣿⣿⣿⣿⣿⣿⡿⠿⠟⠛⠉⠀⠀⠀⠀⡀⠀⠀⠀⠀⠀⠀⠀⠀⠀⠀⠀⠀⣿⣿⣿⣿⣿⣿⣿⣿⣿⣿⣿⣿⣿⣿⣿⣿⣿⣿⣿⣿⣿⣿⣿⣿⣿⣿⣿⡇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⣿⣿⣿⣿⣿⣿⣿⣿⣿⣿⣿⣿⣿⣿⣿⣿⣿⣿⣿⣿⣿⣿⣿⣿⣿⣿⣿⣿⣅⠀⠀⠀⠀⠀⠀⠀⠀⠀⠀⠀⠀⠀⠀⠀⠀⠀⠀⣀⣴⣾⡇⠀⠀⠀⠀⠀⠀⠀⠀⠀⠀⠀⠀⢻⣿⣿⣿⣿⣿⣿⣿⣿⣿⣿⣿⣿⣿⣿⣿⣿⣿⣿⣿⣿⣿⣿⣿⣿⣿⣿⡇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⣿⣿⣿⣿⣿⣿⣿⣿⣿⣿⣿⣿⣿⣿⣿⣿⣿⣿⣿⣿⣿⣿⣿⣿⣿⣿⣿⣿⣅⣀⣀⣀⣀⣀⣀⠀⠀⠀⠀⠀⣀⣀⣠⣤⣴⣶⣿⣿⣿⣿⣿⣄⠀⠀⠀⠀⠀⠀⠐⠀⠀⠀⠀⠈⣿⣿⣿⣿⣿⣿⣿⣿⣿⣿⣿⣿⣿⣿⣿⣿⣿⣿⣿⣿⣿⣿⣿⣿⣿⣿⡇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⣿⣿⣿⣿⣿⣿⣿⣿⣿⣿⣿⣿⣿⣿⣿⣿⣿⣿⣿⣿⣿⣿⣿⣿⣿⣿⣿⣿⣿⣿⣿⣿⣿⣿⣿⣿⣿⣿⣿⣿⣿⣿⣿⣿⣿⣿⣿⣿⣿⣿⣿⠋⠁⠀⠀⠀⠀⠀⠀⠀⠀⠀⠀⠀⣿⣿⣿⣿⣿⣿⣿⣿⣿⣿⣿⣿⣿⣿⣿⣿⣿⣿⣿⣿⣿⣿⣿⣿⣿⣿⡇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⣿⣿⣿⣿⣿⣿⣿⣿⣿⣿⣿⣿⣿⣿⣿⣿⣿⣿⣿⣿⣿⣿⣿⣿⣿⣿⣿⣿⣿⣿⣿⣿⣿⣿⣿⣿⣿⣿⣿⣿⣿⣿⣿⡟⠁⠀⠀⠙⣿⠋⠀⠀⠀⠀⠀⠀⠀⠀⠀⠀⠀⠀⠀⠀⠀⠀⢻⣿⣿⣿⣿⣿⣿⣿⣿⣿⣿⣿⣿⣿⣿⣿⣿⣿⣿⣿⣿⣿⣿⣿⡇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⣿⣿⣿⣿⣿⣿⣿⣿⣿⣿⣿⣿⣿⣿⣿⣿⣿⣿⣿⣿⣿⣿⣿⣿⣿⣿⣿⣿⣿⣿⣿⣿⣿⣿⣿⣿⣿⣿⣿⣿⣿⣿⣿⣷⡀⠀⠀⠀⢀⠀⠀⠀⠀⠀⠀⠀⠀⠀⠀⠀⠀⠀⠀⠀⠀⠀⠘⢿⣿⣿⣿⣿⣿⣿⣿⣿⣿⣿⣿⣿⣿⣿⣿⣿⣿⣿⣿⣿⣿⣿⡇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⣿⣿⣿⣿⣿⣿⣿⣿⣿⣿⣿⣿⣿⣿⣿⣿⣿⣿⣿⣿⣿⣿⣿⣿⣿⣿⣿⣿⣿⣿⣿⣿⣿⣿⣿⣿⣿⣿⣿⣿⣿⣿⣿⣿⠇⠀⠀⢠⡁⠀⠀⠀⠀⠀⣀⠀⠀⠀⠀⠀⠀⠀⠀⠀⠀⠀⠀⠀⠙⠿⣿⣿⣿⣿⣿⣿⣿⣿⣿⣿⣿⣿⣿⣿⣿⣿⣿⣿⣿⣿⡇</a:t>
            </a:r>
            <a:br/>
            <a:r>
              <a:t>⣿⣿⣿⣿⣿⣿⣿⣿⣿⣿⣿⣿⣿⣿⣿⣿⣿⣿⣿⣿⣿⣿⣿⣿⣿⣿⣿⣿⣿⣿⣿⣿⣿⣿⣿⣿⣿⣿⣿⣿⣿⣿⣿⡃⠀⠀⠀⠀⠃⠀⠀⠀⢀⣨⣿⡆⠀⠀⠀⠀⠀⠀⠀⠀⣶⣄⠀⠀⠀⠀⠙⠛⠿⣿⣿⣿⣿⣿⣿⣿⣿⣿⣿⣿⣿⣿⣿⣿⣿⣿⡇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⣿⣿⣿⣿⣿⣿⣿⣿⣿⣿⣿⣿⣿⣿⣿⣿⣿⣿⣿⣿⣿⣿⣿⣿⣿⣿⣿⣿⣿⣿⣿⣿⣿⣿⣿⣿⣿⣿⣿⣿⣿⣿⣿⡇⠀⠀⠀⠀⠀⠀⠀⢠⣿⣿⣿⣷⠀⠀⠀⠀⠀⠀⠀⠀⢿⣿⣦⡀⠀⠀⠀⠀⠀⠈⠛⠿⣿⣿⣿⣿⣿⣿⣿⣿⣿⣿⣿⣿⣿⣿⡇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⣿⣿⣿⣿⣿⣿⣿⣿⣿⣿⣿⣿⣿⣿⣿⣿⣿⣿⣿⣿⣿⣿⣿⣿⣿⣿⣿⣿⣿⣿⣿⣿⣿⣿⣿⣿⣿⣿⣿⣿⣿⣿⣿⠁⠀⠀⠀⠀⠀⠀⠀⠸⣿⣿⣿⠇⠀⠀⠀⠀⠀⠀⠀⠀⠸⣿⣿⣷⡀⠀⠀⠀⠀⠀⠂⠀⠀⠈⠻⣿⣿⣿⣿⣿⣿⣿⣿⣿⣿⣿⡇</a:t>
            </a:r>
            <a:br/>
            <a:r>
              <a:t>⣿⣿⣿⣿⣿⣿⣿⣿⣿⣿⣿⣿⣿⣿⣿⣿⣿⣿⣿⣿⣿⣿⣿⣿⣿⣿⣿⣿⣿⣿⣿⣿⣿⣿⣿⣿⣿⣿⣿⣿⣿⣿⡟⠀⠀⠀⠀⠀⠀⠀⠀⠀⢻⠟⠃⠀⠀⠀⠀⠀⠀⠀⠀⠀⠀⢻⣿⣿⣿⡆⠀⠀⠀⢠⣤⣤⣠⣍⣷⡌⢻⣿⣿⣿⣿⣿⣿⣿⣿⣿⡇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⣿⣿⣿⣿⣿⣿⣿⣿⣿⣿⣿⣿⣿⣿⣿⣿⣿⣿⣿⣿⣿⣿⣿⣿⣿⣿⣿⣿⣿⣿⣿⣿⣿⣿⣿⣿⣿⣿⣿⣿⣿⣿⡇⠀⠀⠀⠀⠀⠀⠀⠀⠀⠀⠀⠀⠀⠀⠀⠀⠀⠀⠀⠀⠀⠀⠀⠹⣿⣿⣿⣷⣾⣾⣿⣿⣿⣿⣿⣿⣿⣄⣿⣿⣿⣿⣿⣿⣿⣿⣿⡇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⣿⣿⣿⣿⣿⣿⣿⣿⣿⣿⣿⣿⣿⣿⣿⣿⣿⣿⣿⣿⣿⣿⣿⣿⣿⣿⣿⣿⣿⣿⣿⣿⣿⣿⣿⣿⣿⣿⣿⣿⣿⣿⠀⠀⠀⠀⠀⠀⠀⠀⠀⠀⠀⠀⠀⠀⠀⠀⠀⠀⠀⠀⠀⠀⠀⠀⠀⠠⣼⣿⣿⣿⣿⣿⣿⣿⣿⣿⣿⣿⣿⣿⣿⣿⣿⣿⣿⣿⣿⣿⡇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⣿⣿⣿⣿⣿⣿⣿⣿⣿⣿⣿⣿⣿⣿⣿⣿⣿⣿⣿⣿⣿⣿⣿⣿⣿⣿⣿⣿⣿⣿⣿⣿⣿⣿⠿⠟⠛⠉⠉⠁⠀⠀⠀⠀⠀⠀⠀⠀⠀⠀⠀⠀⠀⠀⠀⠀⠀⠀⠀⠀⠀⠀⠀⠀⠀⠀⠀⠀⠘⣿⣿⣿⣿⣿⣿⣿⣿⣿⣿⣿⣿⣿⣿⣿⣿⣿⣿⣿⣿⣿⡇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⣿⣿⣿⣿⣿⣿⣿⣿⣿⣿⣿⣿⣿⣿⣿⣿⣿⣿⣿⣿⣿⣿⣿⣿⣿⣿⣿⣿⣿⣿⡿⠛⠉⠀⠀⠀⠀⠀⠀⠀⠀⠀⠀⠀⠀⠀⠀⠀⠀⠀⠀⠀⠀⠀⠀⠀⠀⠀⠀⠀⠀⠀⠀⠀⠀⠀⠀⠀⠀⠹⣿⣿⣿⣿⣿⣿⣿⣿⣿⣿⣿⣿⣿⣿⣿⣿⣿⣿⣿⣿⡇</a:t>
            </a:r>
            <a:br/>
            <a:r>
              <a:t>⣿⣿⣿⣿⣿⣿⣿⣿⣿⣿⣿⣿⣿⣿⣿⣿⣿⣿⣿⣿⣿⣿⣿⣿⣿⣿⣿⣿⡿⠋⠀⠀⠀⠀⠀⠀⠀⠀⠀⠀⠀⠀⠀⠀⠀⠀⠀⠀⠀⠀⠀⠀⠀⠀⠀⠀⠀⠀⠀⠀⠀⠀⠀⠀⠀⠀⠀⠀⠀⠀⠈⠻⣿⣿⣿⣿⣿⣿⣿⣿⣿⣿⣿⣿⣿⣿⣿⣿⣿⣿⡇</a:t>
            </a:r>
            <a:br/>
            <a:r>
              <a:t>⣿⣿⣿⣿⣿⣿⣿⣿⣿⣿⣿⣿⣿⣿⣿⣿⣿⣿⣿⣿⣿⣿⣿⣿⣿⣿⣿⡟⠁⠀⠀⠀⠀⠀⠀⠀⠀⠀⠀⠀⠀⠀⠀⠀⠀⠀⠀⠀⠀⠀⠀⠀⠀⠀⠀⠀⠀⠀⠀⠀⠀⠀⠀⠀⠀⠀⠀⠀⠀⠀⠀⠀⠘⠻⣿⣿⣿⣿⣿⣿⣿⣿⣿⣿⣿⣿⣿⣿⣿⣿⡇</a:t>
            </a:r>
            <a:br/>
            <a:r>
              <a:t>⣿⣿⣿⣿⣿⣿⣿⣿⣿⣿⣿⣿⣿⣿⣿⣿⣿⣿⣿⣿⣿⣿⣿⣿⣿⣿⣿⣄⠀⠀⠀⠀⠀⠀⠀⠀⠀⠀⠀⠀⠀⠀⠀⠀⠀⠀⠀⠀⠀⠀⠀⠀⠀⠀⠀⠀⠀⠀⠀⠀⠀⠀⠀⠀⠀⠀⠀⠀⠀⠀⠀⠀⠀⠀⠈⠻⣿⣿⣿⣿⣿⣿⣿⣿⣿⣿⣿⣿⣿⣿⡇</a:t>
            </a:r>
            <a:br/>
            <a:r>
              <a:t>⣿⣿⣿⣿⣿⣿⣿⣿⣿⣿⣿⣿⣿⣿⣿⣿⣿⣿⣿⣿⣿⣿⣿⣿⣿⣿⣿⣿⣆⡀⠀⠀⠀⠀⠀⠀⠀⠀⠀⠀⠀⠀⠀⠀⠀⠀⠀⠀⠀⠀⠀⠀⠀⠀⠀⠀⠀⠀⠀⠀⠀⠀⠀⠀⠀⠀⠀⠀⠀⠀⠀⠀⠀⠀⠀⠀⠈⢿⣿⣿⣿⣿⣿⣿⣿⣿⣿⣿⣿⣿⡇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⣿⣿⣿⣿⣿⣿⣿⣿⣿⣿⣿⣿⣿⣿⣿⣿⣿⣿⣿⣿⣿⣿⣿⣿⣿⣿⣿⣿⣿⣷⣄⠀⠀⠀⠀⠀⠀⠀⠀⠀⠀⠀⠀⠀⠀⠀⠀⠀⠀⠀⠀⠀⠀⠀⠀⠀⠀⠀⠀⠀⠀⠀⠀⠀⠀⠀⠀⠀⠀⠀⠀⠀⠀⠀⠀⠀⠀⢼⣿⣿⣿⣿⣿⣿⣿⣿⣿⣿⣿⣿⡇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⣿⣿⣿⣿⣿⣿⣿⣿⣿⣿⣿⣿⣿⣿⣿⣿⣿⣿⣿⣿⣿⣿⣿⣿⣿⣿⣿⣿⣿⣿⣿⣷⣄⠀⠀⠀⠀⠀⠀⠀⠀⠀⠀⠀⠀⠀⠀⠀⠀⠀⠀⠀⠀⠀⠀⠀⠀⠀⠀⠀⠀⠀⠀⠀⠀⠀⠀⠀⠀⠀⠀⠀⠀⠀⠀⠀⠀⢀⣿⣿⣿⣿⣿⣿⣿⣿⣿⣿⣿⣿⡇</a:t>
            </a:r>
            <a:br/>
            <a:r>
              <a:t>⣿⣿⣿⣿⣿⣿⣿⣿⣿⣿⣿⣿⣿⣿⣿⣿⣿⣿⣿⣿⣿⣿⣿⣿⣿⣿⣿⣿⣿⣿⣿⣿⣿⣷⣤⡀⠀⠀⠀⠀⠀⠀⠀⠀⠀⠀⠀⠀⠀⠀⠀⠀⠀⠀⠀⠀⠀⠀⠀⠀⠀⠀⠀⠀⠀⠀⠀⠀⠀⠀⠀⠀⠀⠀⠀⠀⠀⣸⣿⣿⣿⣿⣿⣿⣿⣿⣿⣿⣿⣿⡇</a:t>
            </a:r>
            <a:br/>
            <a:r>
              <a:t>⣿⣿⣿⣿⣿⣿⣿⣿⣿⣿⣿⣿⣿⣿⣿⣿⣿⣿⣿⣿⣿⣿⣿⣿⣿⣿⣿⣿⣿⣿⣿⣿⣿⣿⣿⣿⣷⣦⣄⡀⠀⠀⠀⠀⠀⠀⠀⠀⠀⠀⠀⠀⠀⠀⠀⠀⠀⠀⠀⠀⠀⠀⠀⠀⠀⠀⠀⠀⠀⠀⠀⠀⠀⠀⠠⠀⣰⣿⣿⣿⣿⣿⣿⣿⣿⣿⣿⣿⣿⣿⡇</a:t>
            </a:r>
            <a:br/>
            <a:r>
              <a:t>⣿⣿⣿⣿⣿⣿⣿⣿⣿⣿⣿⣿⣿⣿⣿⣿⣿⣿⣿⣿⣿⣿⣿⣿⣿⣿⣿⣿⣿⣿⣿⣿⣿⣿⣿⣿⣿⣿⣿⣿⣷⣦⣤⣄⣀⠀⠀⠀⠀⠀⠀⠀⠀⠀⠀⠀⠀⠀⠀⠀⠀⠀⠀⠀⠀⠀⠀⠀⠀⠀⠀⠀⠀⠀⢀⣿⣿⣿⣿⣿⣿⣿⣿⣿⣿⣿⣿⣿⣿⣿⡇</a:t>
            </a:r>
            <a:br/>
            <a:r>
              <a:t>⣿⣿⣿⣿⣿⣿⣿⣿⣿⣿⣿⣿⣿⣿⣿⣿⣿⣿⣿⣿⣿⣿⣿⣿⣿⣿⣿⣿⣿⣿⣿⣿⣿⣿⣿⣿⣿⣿⣿⣿⣿⣿⣿⣿⣿⣿⣷⣶⣤⣄⣀⠀⠀⠀⠀⠀⠀⠀⠀⠀⠀⠀⠀⠀⠀⠀⠀⠀⠀⠀⠀⠀⣀⣴⣿⣿⣿⣿⣿⣿⣿⣿⣿⣿⣿⣿⣿⣿⣿⣿⡇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⣿⣿⣿⣿⣿⣿⣿⣿⣿⣿⣿⣿⣿⣿⣿⣿⣿⣿⣿⣿⣿⣿⣿⣿⣿⣿⣿⣿⣿⣿⣿⣿⣿⣿⣿⣿⣿⣿⣿⣿⣿⣿⣿⣿⣿⣿⣿⣿⣿⣿⣿⣿⡿⠿⠛⠻⢿⣿⣿⣿⣿⣿⣿⣿⣿⣿⣿⣿⣿⣿⣿⣿⣿⣿⣿⣿⣿⣿⣿⣿⣿⣿⣿⣿⣿⣿⣿⣿⣿⣿⡇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⣿⣿⣿⣿⣿⣿⣿⣿⣿⣿⣿⣿⣿⣿⣿⣿⣿⣿⣿⣿⣿⣿⣿⣿⣿⣿⣿⣿⣿⣿⣿⣿⣿⣿⣿⣿⣿⣿⣿⣿⣿⣿⣿⣿⣿⣿⣿⣿⣿⣿⠟⠉⠀⠀⠀⠀⠸⠋⠀⠙⣿⣿⣿⣿⣿⣿⣿⣿⣿⣿⣿⣿⣿⣿⣿⣿⣿⣿⣿⣿⣿⣿⣿⣿⣿⣿⣿⣿⣿⣿⡇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⣿⣿⣿⣿⣿⣿⣿⣿⣿⣿⣿⣿⣿⣿⣿⣿⣿⣿⣿⣿⣿⣿⣿⣿⣿⣿⣿⣿⣿⣿⣿⣿⣿⣿⣿⣿⣿⣿⣿⣿⣿⣿⣿⣿⣿⣿⣿⣿⣿⣷⣤⡄⠀⠀⠀⠀⠀⠀⠀⠀⠀⠀⠉⠻⣿⣿⣿⣿⣿⣿⣿⣿⣿⣿⣿⣿⣿⣿⣿⣿⣿⣿⣿⣿⣿⣿⣿⣿⣿⣿⡇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⣿⣿⣿⣿⣿⣿⣿⣿⣿⣿⣿⣿⣿⣿⣿⣿⣿⣿⣿⣿⣿⣿⣿⣿⣿⣿⣿⣿⣿⣿⣿⣿⣿⣿⣿⣿⣿⣿⣿⣿⣿⣿⣿⣿⣿⣿⣿⣿⣿⣿⣿⠁⠀⠀⠀⠀⠀⠀⠀⠀⠀⠀⠀⠀⠈⢻⣿⣿⣿⣿⣿⣿⣿⣿⣿⣿⣿⣿⣿⣿⣿⣿⣿⣿⣿⣿⣿⣿⣿⣿⡇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⣿⣿⣿⣿⣿⣿⣿⣿⣿⣿⣿⣿⣿⣿⣿⣿⣿⣿⣿⣿⣿⣿⣿⣿⣿⣿⣿⣿⣿⣿⣿⣿⣿⣿⣿⣿⣿⣿⣿⣿⣿⣿⣿⣿⣿⣿⣿⣿⣿⣿⠏⠀⠀⠀⠀⠀⠀⠀⠀⠀⠀⠀⠀⠀⠀⠀⠙⣿⣿⣿⣿⣿⣿⣿⣿⣿⣿⣿⣿⣿⣿⣿⣿⣿⣿⣿⣿⣿⣿⣿⡇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⣿⣿⣿⣿⣿⣿⣿⣿⣿⣿⣿⣿⣿⣿⣿⣿⣿⣿⣿⣿⣿⣿⣿⣿⣿⣿⣿⣿⣿⣿⣿⣿⣿⣿⣿⣿⣿⣿⣿⣿⣿⣿⣿⣿⣿⡿⠟⠋⠀⠀⠀⢀⣴⡀⠀⠀⠀⠀⠀⠀⠀⠄⠀⠀⠀⠀⠀⠀⢹⣿⣿⣿⣿⣿⣿⣿⣿⣿⣿⣿⣿⣿⣿⣿⣿⣿⣿⣿⣿⣿⡇</a:t>
            </a:r>
            <a:br/>
            <a:r>
              <a:t>⣿⣿⣿⣿⣿⣿⣿⣿⣿⣿⣿⣿⣿⣿⣿⣿⣿⣿⣿⣿⣿⣿⣿⣿⣿⣿⣿⣿⣿⣿⣿⣿⣿⣿⣿⣿⣿⣿⣿⣿⣿⡟⠉⠉⠀⠀⠀⠀⠀⢀⣴⣿⣿⣷⣄⠀⠀⠀⠀⠀⠀⠀⠀⠀⠀⠀⠀⠀⢸⣿⣿⣿⣿⣿⣿⣿⣿⣿⣿⣿⣿⣿⣿⣿⣿⣿⣿⣿⣿⣿⡇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⣿⣿⣿⣿⣿⣿⣿⣿⣿⣿⣿⣿⣿⣿⣿⣿⣿⣿⣿⣿⣿⣿⣿⣿⣿⣿⣿⣿⣿⣿⣿⣿⣿⣿⣿⣿⣿⣿⣿⣿⣿⣿⣄⣀⠀⢀⣠⣤⣾⣿⣿⣿⣿⣿⠇⠀⠀⠀⠀⠀⠀⠀⠀⠀⠀⠀⠀⠀⣼⣿⣿⣿⣿⣿⣿⣿⣿⣿⣿⣿⣿⣿⣿⣿⣿⣿⣿⣿⣿⣿⡇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⣿⣿⣿⣿⣿⣿⣿⣿⣿⣿⣿⣿⣿⣿⣿⣿⣿⣿⣿⣿⣿⣿⣿⣿⣿⣿⣿⣿⣿⣿⣿⣿⣿⣿⣿⣿⣿⣿⣿⣿⣿⣿⣿⡟⠀⠀⠀⠙⣿⣿⣿⣿⣿⠃⠀⠀⠀⠀⠀⠀⠀⠀⠀⠀⠀⠀⠀⠀⠙⢿⣿⣿⣿⣿⣿⣿⣿⣿⣿⣿⣿⣿⣿⣿⣿⣿⣿⣿⣿⣿⡇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⣿⣿⣿⣿⣿⣿⣿⣿⣿⣿⣿⣿⣿⣿⣿⣿⣿⣿⣿⣿⣿⣿⣿⣿⣿⣿⣿⣿⣿⣿⣿⣿⣿⣿⣿⣿⣿⣿⣿⣿⣿⣿⣿⣷⡀⠀⠀⠀⣸⣿⣿⣿⡇⠀⠀⠀⠀⠀⠀⠀⠀⠀⠀⠀⠀⠀⠀⠀⠀⠀⣿⣿⣿⣿⣿⣿⣿⣿⣿⣿⣿⣿⣿⣿⣿⣿⣿⣿⣿⣿⡇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⣿⣿⣿⣿⣿⣿⣿⣿⣿⣿⣿⣿⣿⣿⣿⣿⣿⣿⣿⣿⣿⣿⣿⣿⣿⣿⣿⣿⣿⣿⣿⣿⣿⣿⣿⣿⣿⣿⣿⣿⣿⣿⣿⣿⠇⠀⠀⢰⣿⣿⣿⣏⠁⠀⠀⠀⠀⠀⣀⠀⠀⠀⠀⠀⠀⠀⠀⢠⣀⣴⣿⣿⣿⣿⣿⣿⣿⣿⣿⣿⣿⣿⣿⣿⣿⣿⣿⣿⣿⣿⡇</a:t>
            </a:r>
            <a:br/>
            <a:r>
              <a:t>⣿⣿⣿⣿⣿⣿⣿⣿⣿⣿⣿⣿⣿⣿⣿⣿⣿⣿⣿⣿⣿⣿⣿⣿⣿⣿⣿⣿⣿⣿⣿⣿⣿⣿⣿⣿⣿⣿⣿⣿⣿⣿⣿⡃⠀⠀⠀⢀⣿⣿⣿⡿⠁⠀⠀⠀⢀⣼⣿⡄⠀⠀⠀⠀⠀⠀⠀⠿⠿⢿⣿⣿⣿⣿⣿⣿⣿⣿⣿⣿⣿⣿⣿⣿⣿⣿⣿⣿⣿⣿⡇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⣿⣿⣿⣿⣿⣿⣿⣿⣿⣿⣿⣿⣿⣿⣿⣿⣿⣿⣿⣿⣿⣿⣿⣿⣿⣿⣿⣿⣿⣿⣿⣿⣿⣿⣿⣿⣿⣿⣿⣿⣿⣿⣿⡇⠀⠀⠀⢈⣿⣿⠏⠀⠀⠀⢀⣾⣿⣿⣿⣷⠀⠀⠀⠀⠀⠀⠀⠀⠀⠀⠀⠉⠉⠛⠻⢿⣿⣿⣿⣿⣿⣿⣿⣿⣿⣿⣿⣿⣿⣿⡇</a:t>
            </a:r>
            <a:br/>
            <a:r>
              <a:t>⣿⣿⣿⣿⣿⣿⣿⣿⣿⣿⣿⣿⣿⣿⣿⣿⣿⣿⣿⣿⣿⣿⣿⣿⣿⣿⣿⣿⣿⣿⣿⣿⣿⣿⣿⣿⣿⣿⣿⣿⣿⣿⣿⠁⠀⠀⠀⢺⡿⠃⠀⠀⠀⣠⣿⣿⣿⣿⣿⡟⠀⠀⠀⠀⠀⠀⠀⠀⣀⣀⡀⠀⠀⠀⠀⠀⠈⠙⠻⢿⣿⣿⣿⣿⣿⣿⣿⣿⣿⣿⡇</a:t>
            </a:r>
            <a:br/>
            <a:r>
              <a:t>⣿⣿⣿⣿⣿⣿⣿⣿⣿⣿⣿⣿⣿⣿⣿⣿⣿⣿⣿⣿⣿⣿⣿⣿⣿⣿⣿⣿⣿⣿⣿⣿⣿⣿⣿⣿⣿⣿⣿⣿⣿⣿⡿⠀⠀⠀⠀⠈⠁⠀⠀⢀⣼⣿⣿⣿⣿⡿⠋⠀⠀⠀⠀⠀⠀⠀⠀⠀⢻⣿⣿⣿⣷⣶⣤⣄⣀⣀⠀⠀⠀⢻⣿⣿⣿⣿⣿⣿⣿⣿⡇</a:t>
            </a:r>
            <a:br/>
            <a:r>
              <a:t>⣿⣿⣿⣿⣿⣿⣿⣿⣿⣿⣿⣿⣿⣿⣿⣿⣿⣿⣿⣿⣿⣿⣿⣿⣿⣿⣿⣿⣿⣿⣿⣿⣿⣿⣿⣿⣿⣿⣿⣿⣿⣿⡇⠀⠀⠀⠀⠀⠀⠀⣴⣿⣿⣿⣿⠟⠉⠀⠀⠀⠀⠀⠀⠀⠀⠀⠀⠀⠘⢿⣿⣿⣿⣿⣿⣿⣿⣿⣿⣶⣄⣸⣿⣿⣿⣿⣿⣿⣿⣿⡇</a:t>
            </a:r>
            <a:br/>
            <a:r>
              <a:t>⣿⣿⣿⣿⣿⣿⣿⣿⣿⣿⣿⣿⣿⣿⣿⣿⣿⣿⣿⣿⣿⣿⣿⣿⣿⣿⣿⣿⣿⣿⣿⣿⣿⣿⣿⣿⣿⣿⣿⣿⣿⣿⠇⠀⠀⠀⠀⠀⠀⣾⣿⣿⣿⠟⠁⠀⠀⠀⠀⠀⠀⠀⠀⠀⠀⠀⠀⠀⠀⠈⢿⣿⣿⣿⣿⣿⣿⣿⣿⣿⣿⣿⣿⣿⣿⣿⣿⣿⣿⣿⡇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⣿⣿⣿⣿⣿⣿⣿⣿⣿⣿⣿⣿⣿⣿⣿⣿⣿⣿⣿⣿⣿⣿⣿⣿⣿⣿⣿⣿⣿⣿⣿⣿⣿⣿⣿⣿⣿⣿⡿⠟⠋⠀⠀⠀⠀⠀⠀⠀⠀⣿⣿⣿⠟⠀⠀⠀⠀⠀⠀⠀⠀⠀⠀⠀⠀⠀⠀⠀⠀⠈⣶⣿⣿⣿⣿⣿⣿⣿⣿⣿⣿⣿⣿⣿⣿⣿⣿⣿⣿⣿⡇</a:t>
            </a:r>
            <a:br/>
            <a:r>
              <a:t>⣿⣿⣿⣿⣿⣿⣿⣿⣿⣿⣿⣿⣿⣿⣿⣿⣿⣿⣿⣿⣿⣿⣿⣿⣿⣿⣿⣿⣿⣿⣿⣿⣿⣿⣿⣿⣿⣿⣷⡀⠀⠀⠀⠀⠀⠀⠀⠀⠀⢸⡿⠃⠀⠀⠀⠀⠀⠀⠀⠀⠀⠀⠀⠀⠀⠀⠀⠀⠀⠀⢹⣿⣿⣿⣿⣿⣿⣿⣿⣿⣿⣿⣿⣿⣿⣿⣿⣿⣿⣿⡇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⣿⣿⣿⣿⣿⣿⣿⣿⣿⣿⣿⣿⣿⣿⣿⣿⣿⣿⣿⣿⣿⣿⣿⣿⣿⣿⣿⣿⣿⣿⣿⣿⣿⣿⣿⣿⣿⣿⣿⣿⣷⣤⠀⠀⠀⠀⠀⠀⠀⠀⠀⠀⠀⠀⠀⠀⠀⠀⠀⠀⠀⠀⠀⠀⠀⠀⠀⠀⠀⠀⠀⣿⣿⣿⣿⣿⣿⣿⣿⣿⣿⣿⣿⣿⣿⣿⣿⣿⣿⣿⡇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⣿⣿⣿⣿⣿⣿⣿⣿⣿⣿⣿⣿⣿⣿⣿⣿⣿⣿⣿⣿⣿⣿⣿⣿⣿⣿⣿⣿⣿⣿⣿⣿⣿⣿⣿⣿⣿⣿⣿⣿⣿⣿⣿⠷⠀⠀⠀⠃⠀⠀⠀⠀⠀⠀⠀⠀⠀⠀⠀⠀⠀⠀⠀⠀⠀⠀⠀⠀⠀⠀⠀⢹⣿⣿⣿⣿⣿⣿⣿⣿⣿⣿⣿⣿⣿⣿⣿⣿⣿⣿⡇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⣿⣿⣿⣿⣿⣿⣿⣿⣿⣿⣿⣿⣿⣿⣿⣿⣿⣿⣿⣿⣿⣿⣿⣿⣿⣿⣿⣿⣿⣿⣿⣿⣿⣿⣿⣿⣿⣿⣿⣿⣿⣿⣄⠀⠀⠀⠀⠀⠀⠀⠀⠀⠀⠀⠀⠀⠀⠀⠀⠀⠀⠀⠀⠀⠀⠀⠀⠀⠀⠀⠀⠀⣿⣿⣿⣿⣿⣿⣿⣿⣿⣿⣿⣿⣿⣿⣿⣿⣿⣿⡇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⣿⣿⣿⣿⣿⣿⣿⣿⣿⣿⣿⣿⣿⣿⣿⣿⣿⣿⣿⣿⣿⣿⣿⣿⣿⣿⣿⣿⣿⣿⣿⣿⣿⣿⣿⣿⣿⣿⣿⣿⡿⠟⠉⠀⠀⠀⠀⠀⠀⠀⠀⠀⠀⠀⠀⠀⠀⠀⠀⠀⠀⠀⠀⠀⠀⠀⠀⠀⠀⠀⠀⠀⠸⣿⣿⣿⣿⣿⣿⣿⣿⣿⣿⣿⣿⣿⣿⣿⣿⣿⡇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⣿⣿⣿⣿⣿⣿⣿⣿⣿⣿⣿⣿⣿⣿⣿⣿⣿⣿⣿⣿⣿⣿⣿⣿⣿⣿⣿⣿⣿⣿⣿⣿⣿⣿⣿⣿⣿⡿⠟⠉⠀⠀⠀⠀⠀⠀⠀⠀⠀⠀⠀⠀⠀⠀⠀⠀⠀⠀⠀⠀⠀⠀⠀⠀⠀⠀⠀⠀⠀⠀⠀⠀⠀⢻⣿⣿⣿⣿⣿⣿⣿⣿⣿⣿⣿⣿⣿⣿⣿⣿⡇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⣿⣿⣿⣿⣿⣿⣿⣿⣿⣿⣿⣿⣿⣿⣿⣿⣿⣿⣿⣿⣿⣿⣿⣿⣿⣿⣿⣿⣿⣿⣿⣿⣿⣿⣿⡿⠋⠀⠀⠀⠀⠀⠀⠀⠀⠀⠀⠀⠀⠀⠀⠀⠀⠀⠀⠀⠀⠀⠀⠀⠀⠀⠀⠀⠀⠀⠀⠀⠀⠀⠀⠀⠀⠈⢿⣿⣿⣿⣿⣿⣿⣿⣿⣿⣿⣿⣿⣿⣿⣿⡇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⣿⣿⣿⣿⣿⣿⣿⣿⣿⣿⣿⣿⣿⣿⣿⣿⣿⣿⣿⣿⣿⣿⣿⣿⣿⣿⣿⣿⣿⣿⣿⣿⣿⣿⡉⠀⠀⠀⠀⠀⠀⠀⠀⠀⠀⠀⠀⠀⠀⠀⠀⠀⠀⠀⠀⠀⠀⠀⠀⠀⠀⠀⠀⠀⠀⠀⠀⠀⠀⠀⠀⠀⠀⠀⠀⠘⢿⣿⣿⣿⣿⣿⣿⣿⣿⣿⣿⣿⣿⣿⡇</a:t>
            </a:r>
            <a:br/>
            <a:r>
              <a:t>⣿⣿⣿⣿⣿⣿⣿⣿⣿⣿⣿⣿⣿⣿⣿⣿⣿⣿⣿⣿⣿⣿⣿⣿⣿⣿⣿⣿⣿⣿⣿⣿⣿⣿⣿⣦⠀⠀⠀⠀⠀⠀⠀⠀⠀⠀⠀⠀⠀⠀⠀⠀⠀⠀⠀⠀⠀⠀⠀⠀⠀⠀⠀⠀⠀⠀⠀⠀⠀⠀⠀⠀⠀⠀⠀⠀⠈⢿⣿⣿⣿⣿⣿⣿⣿⣿⣿⣿⣿⣿⡇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⣿⣿⣿⣿⣿⣿⣿⣿⣿⣿⣿⣿⣿⣿⣿⣿⣿⣿⣿⣿⣿⣿⣿⣿⣿⣿⣿⣿⣿⣿⣿⣿⣿⣿⣿⣿⣿⣿⣶⣦⣄⣀⠀⠀⠀⠀⠀⠀⠀⠀⠀⠀⠀⠀⠀⠀⠀⠀⠀⠀⠀⠀⠀⠀⠀⠀⠀⠀⠀⠀⠀⠀⠀⠀⠀⠀⠀⠈⢿⣿⣿⣿⣿⣿⣿⣿⣿⣿⣿⣿⡇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⣿⣿⣿⣿⣿⣿⣿⣿⣿⣿⣿⣿⣿⣿⣿⣿⣿⣿⣿⣿⣿⣿⣿⣿⣿⣿⣿⣿⣿⣿⣿⣿⣿⣿⣿⣿⣿⣿⣿⣿⣿⣿⣿⣶⣤⣄⡀⠀⠀⠀⠀⠀⠀⠀⠀⠀⠀⠀⠀⠀⠀⠀⠀⠀⠀⠀⠀⠀⠀⠀⠀⠀⠀⠀⠀⠀⠀⠀⢸⣿⣿⣿⣿⣿⣿⣿⣿⣿⣿⣿⡇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⣿⣿⣿⣿⣿⣿⣿⣿⣿⣿⣿⣿⣿⣿⣿⣿⣿⣿⣿⣿⣿⣿⣿⣿⣿⣿⣿⣿⣿⣿⣿⣿⣿⣿⣿⣿⣿⣿⣿⣿⣿⣿⣿⣿⣿⣿⣿⣿⣶⣤⣄⣀⠀⠀⠀⠀⠀⠀⠀⠀⠀⠀⠀⠀⠀⠀⠀⠀⠀⠀⠀⠀⠀⠀⠀⠀⠀⠀⠀⣿⣿⣿⣿⣿⣿⣿⣿⣿⣿⣿⡇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⣿⣿⣿⣿⣿⣿⣿⣿⣿⣿⣿⣿⣿⣿⣿⣿⣿⣿⣿⣿⣿⣿⣿⣿⣿⣿⣿⣿⣿⣿⣿⣿⣿⣿⣿⣿⣿⣿⣿⣿⣿⣿⣿⣿⣿⣿⣿⣿⣿⣿⣿⣿⣿⣿⠿⠿⠿⣿⣿⣿⣿⣿⣿⣿⣿⣿⣿⣿⣿⣿⣿⣿⣿⣿⣿⣿⣿⣿⣿⣿⣿⣿⣿⣿⣿⣿⣿⣿⣿⣿⡇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⣿⣿⣿⣿⣿⣿⣿⣿⣿⣿⣿⣿⣿⣿⣿⣿⣿⣿⣿⣿⣿⣿⣿⣿⣿⣿⣿⣿⣿⣿⣿⣿⣿⣿⣿⣿⣿⣿⣿⣿⣿⣿⣿⣿⣿⣿⣿⣿⣿⣿⣿⡿⠛⠛⠀⠀⠀⢻⠟⠉⠙⣿⣿⣿⣿⣿⣿⣿⣿⣿⣿⣿⣿⣿⣿⣿⣿⣿⣿⣿⣿⣿⣿⣿⣿⣿⣿⣿⣿⣿⡇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⣿⣿⣿⣿⣿⣿⣿⣿⣿⣿⣿⣿⣿⣿⣿⣿⣿⣿⣿⣿⣿⣿⣿⣿⣿⣿⣿⣿⣿⣿⣿⣿⣿⣿⣿⣿⣿⣿⣿⣿⣿⣿⣿⣿⣿⣿⣿⣿⣿⣿⡏⠀⠀⠀⠀⠀⠀⠀⠀⠀⢠⣼⣿⣿⣿⣿⣿⣿⣿⣿⣿⣿⣿⣿⣿⣿⣿⣿⣿⣿⣿⣿⣿⣿⣿⣿⣿⣿⣿⣿⡇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⣿⣿⣿⣿⣿⣿⣿⣿⣿⣿⣿⣿⣿⣿⣿⣿⣿⣿⣿⣿⣿⣿⣿⣿⣿⣿⣿⣿⣿⣿⣿⣿⣿⣿⣿⣿⣿⣿⣿⣿⣿⣿⣿⣿⣿⣿⣿⣿⣿⣿⣇⣀⡀⠀⠀⠀⠀⠀⠀⠀⠀⠀⠀⠙⠿⣿⣿⣿⣿⣿⣿⣿⣿⣿⣿⣿⣿⣿⣿⣿⣿⣿⣿⣿⣿⣿⣿⣿⣿⣿⡇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⣿⣿⣿⣿⣿⣿⣿⣿⣿⣿⣿⣿⣿⣿⣿⣿⣿⣿⣿⣿⣿⣿⣿⣿⣿⣿⣿⣿⣿⣿⣿⣿⣿⣿⣿⣿⣿⣿⣿⣿⣿⣿⣿⣿⣿⣿⣿⣿⣿⣿⣿⣿⠁⠀⠀⠀⠀⠀⠀⠀⠀⠀⠀⠀⠀⠈⠻⣿⣿⣿⣿⣿⣿⣿⣿⣿⣿⣿⣿⣿⣿⣿⣿⣿⣿⣿⣿⣿⣿⣿⡇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⣿⣿⣿⣿⣿⣿⣿⣿⣿⣿⣿⣿⣿⣿⣿⣿⣿⣿⣿⣿⣿⣿⣿⣿⣿⣿⣿⣿⣿⣿⣿⣿⣿⣿⣿⣿⣿⣿⣿⣿⣿⣿⣿⣿⣿⣿⣿⣿⣿⣿⣿⡟⠀⠀⠀⠀⠀⠀⠀⠀⠀⠀⠀⠀⠀⠀⠀⠈⠻⣿⣿⣿⣿⣿⣿⣿⣿⣿⣿⣿⣿⣿⣿⣿⣿⣿⣿⣿⣿⣿⡇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⣿⣿⣿⣿⣿⣿⣿⣿⣿⣿⣿⣿⣿⣿⣿⣿⣿⣿⣿⣿⣿⣿⣿⣿⣿⣿⣿⣿⣿⣿⣿⣿⣿⣿⣿⣿⣿⣿⣿⣿⣿⣿⣿⣿⣿⣿⣿⣿⣿⣿⣿⠁⠀⠀⠀⠀⠀⠀⠀⠀⠀⠀⠀⠀⠀⠀⠀⠀⠀⠘⢿⣿⣿⣿⣿⣿⣿⣿⣿⣿⣿⣿⣿⣿⣿⣿⣿⣿⣿⣿⡇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⣿⣿⣿⣿⣿⣿⣿⣿⣿⣿⣿⣿⣿⣿⣿⣿⣿⣿⣿⣿⣿⣿⣿⣿⣿⣿⣿⣿⣿⣿⣿⣿⣿⣿⣿⣿⣿⣿⣿⣿⣿⣿⣿⣿⣿⣿⣿⣿⣿⣿⠇⠀⠀⠀⠀⠀⠀⠀⠀⠀⠀⠀⢀⡀⠀⠀⠀⠀⠀⠀⠈⣿⣿⣿⣿⣿⣿⣿⣿⣿⣿⣿⣿⣿⣿⣿⣿⣿⣿⣿⡇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⣿⣿⣿⣿⣿⣿⣿⣿⣿⣿⣿⣿⣿⣿⣿⣿⣿⣿⣿⣿⣿⣿⣿⣿⣿⣿⣿⣿⣿⣿⣿⣿⣿⣿⣿⣿⣿⣿⣿⣿⣿⣿⣿⣿⣿⣿⣿⣿⠿⠋⠀⠀⠀⣰⣦⡀⠀⠀⠀⠀⠀⠀⠀⠀⠀⠀⠀⠀⠀⠀⠀⢸⣿⣿⣿⣿⣿⣿⣿⣿⣿⣿⣿⣿⣿⣿⣿⣿⣿⣿⡇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⣿⣿⣿⣿⣿⣿⣿⣿⣿⣿⣿⣿⣿⣿⣿⣿⣿⣿⣿⣿⣿⣿⣿⣿⣿⣿⣿⣿⣿⣿⣿⣿⣿⣿⣿⣿⣿⣿⣿⣿⣿⣿⣿⣿⣿⡿⠉⠀⠀⠀⠀⢀⣴⣿⣿⡿⠀⠀⠀⠀⠀⠀⠀⠀⠀⠀⠀⠀⠀⠀⠀⢸⣿⣿⣿⣿⣿⣿⣿⣿⣿⣿⣿⣿⣿⣿⣿⣿⣿⣿⡇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⣿⣿⣿⣿⣿⣿⣿⣿⣿⣿⣿⣿⣿⣿⣿⣿⣿⣿⣿⣿⣿⣿⣿⣿⣿⣿⣿⣿⣿⣿⣿⣿⣿⣿⣿⣿⣿⣿⣿⣿⣿⣿⣿⡏⠀⠀⠀⠀⠀⢀⣴⣿⣿⣿⠏⠀⠀⠀⠀⠀⠀⠀⠀⠀⠀⠀⠀⠀⠀⠀⠀⢸⣿⣿⣿⣿⣿⣿⣿⣿⣿⣿⣿⣿⣿⣿⣿⣿⣿⣿⡇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⣿⣿⣿⣿⣿⣿⣿⣿⣿⣿⣿⣿⣿⣿⣿⣿⣿⣿⣿⣿⣿⣿⣿⣿⣿⣿⣿⣿⣿⣿⣿⣿⣿⣿⣿⣿⣿⣿⣿⣿⣿⣿⣿⣷⡀⠀⠀⠀⣀⡹⣿⣿⣿⣿⠀⠀⠀⠀⠀⠀⠀⠀⠀⠀⠀⠀⠀⠀⠀⠀⠀⢹⣿⣿⣿⣿⣿⣿⣿⣿⣿⣿⣿⣿⣿⣿⣿⣿⣿⣿⡇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⣿⣿⣿⣿⣿⣿⣿⣿⣿⣿⣿⣿⣿⣿⣿⣿⣿⣿⣿⣿⣿⣿⣿⣿⣿⣿⣿⣿⣿⣿⣿⣿⣿⣿⣿⣿⣿⣿⣿⣿⣿⣿⣿⣿⠃⠀⠀⢸⣿⣿⣿⣿⣿⠋⠀⠀⠀⠀⠀⠀⠀⠀⠀⠀⠀⠀⠀⠀⠀⠀⣀⣼⣿⣿⣿⣿⣿⣿⣿⣿⣿⣿⣿⣿⣿⣿⣿⣿⣿⣿⡇</a:t>
            </a:r>
            <a:br/>
            <a:r>
              <a:t>⣿⣿⣿⣿⣿⣿⣿⣿⣿⣿⣿⣿⣿⣿⣿⣿⣿⣿⣿⣿⣿⣿⣿⣿⣿⣿⣿⣿⣿⣿⣿⣿⣿⣿⣿⣿⣿⣿⣿⣿⣿⣿⣿⡁⠀⠀⠀⢸⣿⣿⣿⣿⣿⠇⠀⠀⠀⠀⣀⣿⡆⠀⠀⠀⠀⠀⠀⠀⢰⣿⣿⣿⣿⣿⣿⣿⣿⣿⣿⣿⣿⣿⣿⣿⣿⣿⣿⣿⣿⣿⡇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⣿⣿⣿⣿⣿⣿⣿⣿⣿⣿⣿⣿⣿⣿⣿⣿⣿⣿⣿⣿⣿⣿⣿⣿⣿⣿⣿⣿⣿⣿⣿⣿⣿⣿⣿⣿⣿⣿⣿⣿⣿⣿⣿⡇⠀⠀⠀⢸⣿⣿⣿⡿⠋⠀⠀⠀⢠⣾⣿⣿⣇⠀⠀⠀⠀⠀⠀⠀⠀⠀⠉⠙⠛⠿⢿⣿⣿⣿⣿⣿⣿⣿⣿⣿⣿⣿⣿⣿⣿⣿⡇</a:t>
            </a:r>
            <a:br/>
            <a:r>
              <a:t>⣿⣿⣿⣿⣿⣿⣿⣿⣿⣿⣿⣿⣿⣿⣿⣿⣿⣿⣿⣿⣿⣿⣿⣿⣿⣿⣿⣿⣿⣿⣿⣿⣿⣿⣿⣿⣿⣿⣿⣿⣿⣿⣿⠀⠀⠀⠀⢺⣿⣿⠏⠀⠀⠀⠀⣠⣿⣿⣿⣿⡿⠀⠀⠀⠀⠀⠀⠀⠀⠀⠀⠀⠀⠀⠀⠈⠉⠛⠿⢿⣿⣿⣿⣿⣿⣿⣿⣿⣿⣿⡇</a:t>
            </a:r>
            <a:br/>
            <a:r>
              <a:t>⣿⣿⣿⣿⣿⣿⣿⣿⣿⣿⣿⣿⣿⣿⣿⣿⣿⣿⣿⣿⣿⣿⣿⣿⣿⣿⣿⣿⣿⣿⣿⣿⣿⣿⣿⣿⣿⣿⣿⣿⣿⣿⡟⠀⠀⠀⠀⠘⡿⠃⠀⠀⠀⢀⣾⣿⣿⣿⣿⠟⠁⠀⠀⠀⠀⠀⠀⠀⠀⢸⣿⣿⣿⣶⣦⣄⣀⠀⠀⠀⠀⢹⣿⣿⣿⣿⣿⣿⣿⣿⡇</a:t>
            </a:r>
            <a:br/>
            <a:r>
              <a:t>⣿⣿⣿⣿⣿⣿⣿⣿⣿⣿⣿⣿⣿⣿⣿⣿⣿⣿⣿⣿⣿⣿⣿⣿⣿⣿⣿⣿⣿⣿⣿⣿⣿⣿⣿⣿⣿⣿⣿⣿⣿⣿⡇⠀⠀⠀⠀⠀⠀⠀⠀⠀⣴⣿⣿⣿⣿⠟⠁⠀⠀⠀⠀⠀⠀⠀⠀⠀⠀⠀⢿⣿⣿⣿⣿⣿⣿⣷⣦⣤⣤⣾⣿⣿⣿⣿⣿⣿⣿⣿⡇</a:t>
            </a:r>
            <a:br/>
            <a:r>
              <a:t>⣿⣿⣿⣿⣿⣿⣿⣿⣿⣿⣿⣿⣿⣿⣿⣿⣿⣿⣿⣿⣿⣿⣿⣿⣿⣿⣿⣿⣿⣿⣿⣿⣿⣿⣿⣿⣿⣿⣿⣿⣿⣿⠇⠀⠀⠀⠀⠀⠀⢀⣠⣾⣿⣿⣿⠟⠁⠀⠀⠀⠀⠀⠀⠀⠀⠀⠀⠀⠀⠀⠈⢻⣿⣿⣿⣿⣿⣿⣿⣿⣿⣿⣿⣿⣿⣿⣿⣿⣿⣿⡇</a:t>
            </a:r>
            <a:br/>
            <a:r>
              <a:t>⣿⣿⣿⣿⣿⣿⣿⣿⣿⣿⣿⣿⣿⣿⣿⣿⣿⣿⣿⣿⣿⣿⣿⣿⣿⣿⣿⣿⣿⣿⣿⣿⣿⣿⣿⣿⣿⣿⣿⣿⡿⠟⠀⠀⠀⠀⠀⠀⠀⣿⣿⣿⣿⣿⡧⠀⠀⠀⠀⠀⠀⠀⠀⠀⠀⠀⠀⠀⠀⠀⠀⢲⣿⣿⣿⣿⣿⣿⣿⣿⣿⣿⣿⣿⣿⣿⣿⣿⣿⣿⡇</a:t>
            </a:r>
            <a:br/>
            <a:r>
              <a:t>⣿⣿⣿⣿⣿⣿⣿⣿⣿⣿⣿⣿⣿⣿⣿⣿⣿⣿⣿⣿⣿⣿⣿⣿⣿⣿⣿⣿⣿⣿⣿⣿⣿⣿⣿⣿⣿⣿⣿⣿⠄⠀⠀⠀⠀⠀⠀⠀⠀⢹⣿⣿⣿⡟⠀⠀⠀⠀⠀⠀⠀⠀⠀⠀⠀⠀⠀⠀⠀⠀⠀⠘⣿⣿⣿⣿⣿⣿⣿⣿⣿⣿⣿⣿⣿⣿⣿⣿⣿⣿⡇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⣿⣿⣿⣿⣿⣿⣿⣿⣿⣿⣿⣿⣿⣿⣿⣿⣿⣿⣿⣿⣿⣿⣿⣿⣿⣿⣿⣿⣿⣿⣿⣿⣿⣿⣿⣿⣿⣿⣿⣿⣿⣧⠀⠀⠀⠀⠀⠀⠀⢘⣿⣿⠏⠀⠀⠀⠀⠀⠀⠀⠀⠀⠀⠀⠀⠀⠀⠀⠀⠀⠀⠀⢹⣿⣿⣿⣿⣿⣿⣿⣿⣿⣿⣿⣿⣿⣿⣿⣿⣿⡇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⣿⣿⣿⣿⣿⣿⣿⣿⣿⣿⣿⣿⣿⣿⣿⣿⣿⣿⣿⣿⣿⣿⣿⣿⣿⣿⣿⣿⣿⣿⣿⣿⣿⣿⣿⣿⣿⣿⣿⣿⣿⣿⣿⠿⠂⠀⠈⣿⣿⣿⡿⠃⠀⠀⠀⠀⠀⠀⠀⠀⠀⠀⠀⠀⠀⠀⠀⠀⠀⠀⠀⠀⠘⣿⣿⣿⣿⣿⣿⣿⣿⣿⣿⣿⣿⣿⣿⣿⣿⣿⡇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⣿⣿⣿⣿⣿⣿⣿⣿⣿⣿⣿⣿⣿⣿⣿⣿⣿⣿⣿⣿⣿⣿⣿⣿⣿⣿⣿⣿⣿⣿⣿⣿⣿⣿⣿⣿⣿⣿⣿⣿⣿⣿⣅⡀⠀⠀⠀⠈⡉⠛⠁⠀⠀⠀⠀⠀⠀⠀⠀⠀⠀⠀⠀⠀⠀⠀⠀⠀⠀⠀⠀⠀⠀⢹⣿⣿⣿⣿⣿⣿⣿⣿⣿⣿⣿⣿⣿⣿⣿⣿⡇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⣿⣿⣿⣿⣿⣿⣿⣿⣿⣿⣿⣿⣿⣿⣿⣿⣿⣿⣿⣿⣿⣿⣿⣿⣿⣿⣿⣿⣿⣿⣿⣿⣿⣿⣿⣿⣿⣿⣿⣿⣿⣿⣿⣿⣿⣿⣿⣿⡿⠀⠀⠀⠀⠀⠀⠀⠀⠀⠀⠀⠀⠀⠀⠀⠀⠀⠀⠀⠀⠀⠀⠀⠀⠈⢿⣿⣿⣿⣿⣿⣿⣿⣿⣿⣿⣿⣿⣿⣿⣿⡇</a:t>
            </a:r>
            <a:br/>
            <a:r>
              <a:t>⣿⣿⣿⣿⣿⣿⣿⣿⣿⣿⣿⣿⣿⣿⣿⣿⣿⣿⣿⣿⣿⣿⣿⣿⣿⣿⣿⣿⣿⣿⣿⣿⣿⣿⣿⣿⣿⣿⣿⣿⣿⣿⣿⣿⣿⣿⣿⠏⠁⠀⠀⠀⠀⠀⠀⠀⠀⠀⠀⠀⠀⠀⠀⠀⠀⠀⠀⠀⠀⠀⠀⠀⠀⠀⠘⣿⣿⣿⣿⣿⣿⣿⣿⣿⣿⣿⣿⣿⣿⣿⡇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⣿⣿⣿⣿⣿⣿⣿⣿⣿⣿⣿⣿⣿⣿⣿⣿⣿⣿⣿⣿⣿⣿⣿⣿⣿⣿⣿⣿⣿⣿⣿⣿⣿⣿⣿⣿⣿⣿⣿⣿⣿⣿⠀⠀⠀⠀⠀⠀⠀⠀⠀⠀⠀⠀⠀⠀⠀⠀⠀⠀⠀⠀⠀⠀⠀⠀⠀⠀⠀⠀⠀⠀⠀⠀⠀⠀⠀⠀⠙⢿⣿⣿⣿⣿⣿⣿⣿⣿⣿⣿⡇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⣿⣿⣿⣿⣿⣿⣿⣿⣿⣿⣿⣿⣿⣿⣿⣿⣿⣿⣿⣿⣿⣿⣿⣿⣿⣿⣿⣿⣿⣿⣿⣿⣿⣿⣿⣿⣿⣿⣿⣿⣿⣿⠇⠀⠀⠀⠀⠀⠀⠀⠀⠀⠀⠀⠀⠀⠀⠀⠀⠀⠀⠀⠀⠀⠀⠀⠀⠀⠀⠀⠀⠀⠀⠀⠀⠀⠀⠀⠀⠈⢻⣿⣿⣿⣿⣿⣿⣿⣿⣿⡇</a:t>
            </a:r>
            <a:br/>
            <a:r>
              <a:t>⣿⣿⣿⣿⣿⣿⣿⣿⣿⣿⣿⣿⣿⣿⣿⣿⣿⣿⣿⣿⣿⣿⣿⣿⣿⣿⣿⣿⣿⣿⣿⣿⣿⣿⣿⣿⣿⣿⣿⣿⣿⣿⣶⣤⡀⠀⠀⠀⠀⠀⠀⠀⠀⠀⠀⠀⠀⠀⠀⠀⠀⠀⠀⠀⠀⠀⠀⠀⠀⠀⠀⠀⠀⠀⠀⠀⠀⠀⠀⠀⠀⣿⣿⣿⣿⣿⣿⣿⣿⣿⡇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⣿⣿⣿⣿⣿⣿⣿⣿⣿⣿⣿⣿⣿⣿⣿⣿⣿⣿⣿⣿⣿⣿⣿⣿⣿⣿⣿⣿⣿⣿⣿⣿⣿⣿⣿⣿⣿⣿⣿⣿⣿⣿⣿⣿⣷⣤⣤⣤⣤⣤⣤⣤⣀⡀⠀⠀⠀⠀⠀⠀⠀⠀⠀⠀⠀⠀⠀⠀⠀⠀⠀⠀⠀⠀⠀⠀⠀⠀⠀⠀⠀⣿⣿⣿⣿⣿⣿⣿⣿⣿⡇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⣿⣿⣿⣿⣿⣿⣿⣿⣿⣿⣿⣿⣿⣿⣿⣿⣿⣿⣿⣿⣿⣿⣿⣿⣿⣿⣿⣿⣿⣿⣿⣿⣿⣿⣿⣿⣿⣿⣿⣿⣿⣿⣿⣿⣿⣿⣿⣿⣿⣿⣿⣿⣿⣿⣿⣿⣿⣿⣿⠟⠛⠿⢿⣿⣿⣿⣿⣿⣿⣿⣿⣿⣿⣿⣿⣿⣿⣿⣿⣿⣿⣿⣿⣿⣿⣿⣿⣿⣿⣿⡇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⣿⣿⣿⣿⣿⣿⣿⣿⣿⣿⣿⣿⣿⣿⣿⣿⣿⣿⣿⣿⣿⣿⣿⣿⣿⣿⣿⣿⣿⣿⣿⣿⣿⣿⣿⣿⣿⣿⣿⣿⣿⣿⣿⣿⣿⣿⣿⣿⣿⣿⣿⣿⣿⣿⣿⡿⠋⠀⠀⠀⠀⠀⠸⠛⠛⢿⣿⣿⣿⣿⣿⣿⣿⣿⣿⣿⣿⣿⣿⣿⣿⣿⣿⣿⣿⣿⣿⣿⣿⣿⡇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⣿⣿⣿⣿⣿⣿⣿⣿⣿⣿⣿⣿⣿⣿⣿⣿⣿⣿⣿⣿⣿⣿⣿⣿⣿⣿⣿⣿⣿⣿⣿⣿⣿⣿⣿⣿⣿⣿⣿⣿⣿⣿⣿⣿⣿⣿⣿⣿⣿⣿⣿⣿⣿⣿⡟⠃⠀⠀⠀⠀⠀⠀⠀⠀⠀⢈⣿⣿⣿⣿⣿⣿⣿⣿⣿⣿⣿⣿⣿⣿⣿⣿⣿⣿⣿⣿⣿⣿⣿⣿⡇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⣿⣿⣿⣿⣿⣿⣿⣿⣿⣿⣿⣿⣿⣿⣿⣿⣿⣿⣿⣿⣿⣿⣿⣿⣿⣿⣿⣿⣿⣿⣿⣿⣿⣿⣿⣿⣿⣿⣿⣿⣿⣿⣿⣿⣿⣿⣿⣿⣿⣿⣿⣿⣿⣿⠀⠀⠀⠀⠀⠀⠀⠀⠀⠀⠀⠀⠈⢻⣿⣿⣿⣿⣿⣿⣿⣿⣿⣿⣿⣿⣿⣿⣿⣿⣿⣿⣿⣿⣿⣿⡇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⣿⣿⣿⣿⣿⣿⣿⣿⣿⣿⣿⣿⣿⣿⣿⣿⣿⣿⣿⣿⣿⣿⣿⣿⣿⣿⣿⣿⣿⣿⣿⣿⣿⣿⣿⣿⣿⣿⣿⣿⣿⣿⣿⣿⣿⣿⣿⣿⣿⣿⣿⣿⣿⣿⣆⠀⠀⠀⠀⠀⠀⠀⠀⠀⠀⠀⠀⠀⢻⣿⣿⣿⣿⣿⣿⣿⣿⣿⣿⣿⣿⣿⣿⣿⣿⣿⣿⣿⣿⣿⡇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⣿⣿⣿⣿⣿⣿⣿⣿⣿⣿⣿⣿⣿⣿⣿⣿⣿⣿⣿⣿⣿⣿⣿⣿⣿⣿⣿⣿⣿⣿⣿⣿⣿⣿⣿⣿⣿⣿⣿⣿⣿⣿⣿⣿⣿⣿⣿⣿⣿⣿⣿⣿⣿⣿⣿⣿⠁⠀⠀⠀⠀⠀⠀⠀⠀⠀⠀⠀⠀⠙⢿⣿⣿⣿⣿⣿⣿⣿⣿⣿⣿⣿⣿⣿⣿⣿⣿⣿⣿⣿⡇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⣿⣿⣿⣿⣿⣿⣿⣿⣿⣿⣿⣿⣿⣿⣿⣿⣿⣿⣿⣿⣿⣿⣿⣿⣿⣿⣿⣿⣿⣿⣿⣿⣿⣿⣿⣿⣿⣿⣿⣿⣿⣿⣿⣿⣿⣿⣿⣿⣿⣿⣿⣿⣿⣿⣿⡟⠀⠀⠀⠀⠀⠀⠀⠀⠀⠀⠀⠀⠀⠀⠀⠙⢿⣿⣿⣿⣿⣿⣿⣿⣿⣿⣿⣿⣿⣿⣿⣿⣿⣿⡇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⣿⣿⣿⣿⣿⣿⣿⣿⣿⣿⣿⣿⣿⣿⣿⣿⣿⣿⣿⣿⣿⣿⣿⣿⣿⣿⣿⣿⣿⣿⣿⣿⣿⣿⣿⣿⣿⣿⣿⣿⣿⣿⣿⣿⣿⣿⣿⣿⣿⣿⣿⣿⣿⣿⣿⠇⠀⠀⠀⠀⠀⠀⠀⠀⠀⠀⠀⠀⠀⠀⠀⠀⠀⠈⠻⣿⣿⣿⣿⣿⣿⣿⣿⣿⣿⣿⣿⣿⣿⣿⡇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⣿⣿⣿⣿⣿⣿⣿⣿⣿⣿⣿⣿⣿⣿⣿⣿⣿⣿⣿⣿⣿⣿⣿⣿⣿⣿⣿⣿⣿⣿⣿⣿⣿⣿⣿⣿⣿⣿⣿⣿⣿⣿⣿⣿⣿⣿⣿⣿⣿⣿⣿⣿⣿⣿⣿⠀⠀⠀⠀⠀⠀⠀⠀⠀⠀⠀⠀⡀⠀⠀⠀⢠⡀⠀⠀⠈⢿⣿⣿⣿⣿⣿⣿⣿⣿⣿⣿⣿⣿⣿⡇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⣿⣿⣿⣿⣿⣿⣿⣿⣿⣿⣿⣿⣿⣿⣿⣿⣿⣿⣿⣿⣿⣿⣿⣿⣿⣿⣿⣿⣿⣿⣿⣿⣿⣿⣿⣿⣿⣿⣿⣿⣿⣿⣿⣿⣿⣿⣿⣿⣿⣿⣿⣿⣿⣿⣿⠀⠀⠀⠀⠀⠀⠀⠀⠀⠀⠀⠀⠀⠀⠀⠀⠈⣿⣄⠀⠀⠀⠹⣿⣿⣿⣿⣿⣿⣿⣿⣿⣿⣿⣿⡇</a:t>
            </a:r>
            <a:br/>
            <a:r>
              <a:t>⣿⣿⣿⣿⣿⣿⣿⣿⣿⣿⣿⣿⣿⣿⣿⣿⣿⣿⣿⣿⣿⣿⣿⣿⣿⣿⣿⣿⣿⣿⣿⣿⣿⣿⣿⣿⣿⣿⣿⣿⣿⣿⣿⣿⣿⠿⢿⣿⣿⣿⣿⣿⣿⣿⡏⠀⠀⠀⣸⣦⡄⠀⠀⠀⠀⠀⠀⠀⠀⠀⠀⠀⠙⢿⣆⠀⠀⠀⠹⣿⣿⣿⣿⣿⣿⣿⣿⣿⣿⣿⡇</a:t>
            </a:r>
            <a:br/>
            <a:r>
              <a:t>⣿⣿⣿⣿⣿⣿⣿⣿⣿⣿⣿⣿⣿⣿⣿⣿⣿⣿⣿⣿⣿⣿⣿⣿⣿⣿⣿⣿⣿⣿⣿⣿⣿⣿⣿⣿⣿⣿⣿⣿⣿⣿⣿⡇⠀⠀⠀⠙⣿⣿⣿⣿⣿⣿⠇⠀⠀⠀⣿⠋⠀⠀⠀⠀⠀⠀⠀⠀⠀⠀⠀⠀⠀⠈⠙⠆⠀⠀⠀⢻⣿⣿⣿⣿⣿⣿⣿⣿⣿⣿⡇</a:t>
            </a:r>
            <a:br/>
            <a:r>
              <a:t>⣿⣿⣿⣿⣿⣿⣿⣿⣿⣿⣿⣿⣿⣿⣿⣿⣿⣿⣿⣿⣿⣿⣿⣿⣿⣿⣿⣿⣿⣿⣿⣿⣿⣿⣿⣿⣿⣿⣿⣿⣿⣿⣿⣷⡀⠀⠀⠀⣸⣿⣿⣿⣿⡏⠀⠀⠀⠀⡏⠀⠀⠀⠀⠀⠀⠀⠀⠀⠀⠀⠀⠀⠀⠀⠀⠀⠀⠀⠀⠈⣿⣿⣿⣿⣿⣿⣿⣿⣿⣿⡇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⣿⣿⣿⣿⣿⣿⣿⣿⣿⣿⣿⣿⣿⣿⣿⣿⣿⣿⣿⣿⣿⣿⣿⣿⣿⣿⣿⣿⣿⣿⣿⣿⣿⣿⣿⣿⣿⣿⣿⣿⣿⣿⣿⡿⠁⠀⠀⢸⣿⣿⣿⣿⣿⡇⠀⠀⠀⠸⠃⠀⠀⠀⠀⠀⠀⠀⠀⠀⠀⠀⠀⠀⠀⠀⠀⠀⠀⠀⠀⠀⣿⣿⣿⣿⣿⣿⣿⣿⣿⣿⡇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⣿⣿⣿⣿⣿⣿⣿⣿⣿⣿⣿⣿⣿⣿⣿⣿⣿⣿⣿⣿⣿⣿⣿⣿⣿⣿⣿⣿⣿⣿⣿⣿⣿⣿⣿⣿⣿⣿⣿⣿⣿⣿⣿⡁⠀⠀⠀⢸⣿⣿⣿⣿⣿⡇⠀⠀⠀⢰⡆⠀⠀⠀⠀⠀⠀⠀⠀⠀⠀⠀⠀⠀⠀⣼⣿⣿⣶⣶⣷⣾⣿⣿⣿⣿⣿⣿⣿⣿⣿⣿⡇</a:t>
            </a:r>
            <a:br/>
            <a:r>
              <a:t>⣿⣿⣿⣿⣿⣿⣿⣿⣿⣿⣿⣿⣿⣿⣿⣿⣿⣿⣿⣿⣿⣿⣿⣿⣿⣿⣿⣿⣿⣿⣿⣿⣿⣿⣿⣿⣿⣿⣿⣿⣿⣿⣿⡇⠀⠀⠀⢈⣿⣿⣿⣿⣿⡇⠀⠀⠀⠀⠀⠀⠀⠀⠀⠀⠀⠀⠀⠀⠀⠀⠀⠀⠀⢸⣿⣿⣿⣿⣿⣿⣿⣿⣿⣿⣿⣿⣿⣿⣿⣿⡇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⣿⣿⣿⣿⣿⣿⣿⣿⣿⣿⣿⣿⣿⣿⣿⣿⣿⣿⣿⣿⣿⣿⣿⣿⣿⣿⣿⣿⣿⣿⣿⣿⣿⣿⣿⣿⣿⣿⣿⣿⣿⣿⣿⠀⠀⠀⠀⢺⣿⣿⣿⣿⣿⣇⣀⡀⠀⠀⠀⠀⠀⣰⣿⣿⣷⡄⠀⠀⠀⠀⠀⠀⠀⠀⠀⣿⣿⣿⣿⣿⣿⣿⣿⣿⣿⣿⣿⣿⣿⣿⡇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⣿⣿⣿⣿⣿⣿⣿⣿⣿⣿⣿⣿⣿⣿⣿⣿⣿⣿⣿⣿⣿⣿⣿⣿⣿⣿⣿⣿⣿⣿⣿⣿⣿⣿⣿⣿⣿⣿⣿⣿⣿⣿⡏⠀⠀⠀⠀⠘⣿⣿⣿⣿⣿⣿⡿⠁⠀⠀⠀⢀⣴⣿⣿⣿⠟⠀⠀⠀⠀⠀⠀⠀⠀⠀⢿⣿⣿⣿⣿⣿⣿⣿⣿⣿⣿⣿⣿⣿⣿⣿⡇</a:t>
            </a:r>
            <a:br/>
            <a:r>
              <a:t>⣿⣿⣿⣿⣿⣿⣿⣿⣿⣿⣿⣿⣿⣿⣿⣿⣿⣿⣿⣿⣿⣿⣿⣿⣿⣿⣿⣿⣿⣿⣿⣿⣿⣿⣿⣿⣿⣿⣿⣿⣿⣿⡇⠀⠀⠀⠀⠀⢹⣿⣿⣿⣿⡟⠀⠀⠀⠀⣠⣾⣿⣿⠟⠁⠀⠀⠀⠀⠀⠀⠀⠀⠀⠀⠸⣿⣿⣿⣿⣿⣿⣿⣿⣿⣿⣿⣿⣿⣿⣿⡇</a:t>
            </a:r>
            <a:br/>
            <a:r>
              <a:t>⣿⣿⣿⣿⣿⣿⣿⣿⣿⣿⣿⣿⣿⣿⣿⣿⣿⣿⣿⣿⣿⣿⣿⣿⣿⣿⣿⣿⣿⣿⣿⣿⣿⣿⣿⣿⣿⣿⣿⣿⣿⣿⠃⠀⠀⠀⠀⠀⠘⣿⣿⠿⠟⠀⠀⠀⢀⣴⣿⣿⡿⠁⠀⠀⠀⠀⠀⠀⠀⠀⠀⠀⠀⠀⠀⢻⣿⣿⣿⣿⣿⣿⣿⣿⣿⣿⣿⣿⣿⣿⡇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⣿⣿⣿⣿⣿⣿⣿⣿⣿⣿⣿⣿⣿⣿⣿⣿⣿⣿⣿⣿⣿⣿⣿⣿⣿⣿⣿⣿⣿⣿⣿⣿⣿⣿⣿⣿⣿⣿⣿⣿⣿⣿⠀⠀⠀⠀⠀⠀⠀⠉⠁⠀⠀⠀⣠⣴⣿⣿⣿⠏⠀⠀⠀⠀⠀⠀⠀⠀⠀⠀⠀⠀⠀⠀⠀⢠⣿⣿⣿⣿⣿⣿⣿⣿⣿⣿⣿⣿⣿⣿⡇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⣿⣿⣿⣿⣿⣿⣿⣿⣿⣿⣿⣿⣿⣿⣿⣿⣿⣿⣿⣿⣿⣿⣿⣿⣿⣿⣿⣿⣿⣿⣿⣿⣿⣿⣿⣿⣿⣿⣿⣿⣿⣿⠀⠀⠀⠀⠀⠀⠀⠀⠀⣀⣠⣶⣿⣿⣿⣿⣿⠃⠀⠀⠀⠀⠀⠀⠀⠀⠀⠀⠀⠀⠀⠀⠀⠀⣿⣿⣿⣿⣿⣿⣿⣿⣿⣿⣿⣿⣿⣿⡇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⣿⣿⣿⣿⣿⣿⣿⣿⣿⣿⣿⣿⣿⣿⣿⣿⣿⣿⣿⣿⣿⣿⣿⣿⣿⣿⣿⣿⣿⣿⣿⣿⣿⣿⣿⣿⣿⣿⣿⣿⣿⣿⡀⠀⠀⠀⠀⠀⠀⠀⣾⣿⣿⣿⣿⣿⣿⣿⠃⠀⠀⠀⠀⠀⠀⠀⠀⠀⠀⠀⠀⠀⠀⠀⠀⠀⢹⣿⣿⣿⣿⣿⣿⣿⣿⣿⣿⣿⣿⣿⡇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⣿⣿⣿⣿⣿⣿⣿⣿⣿⣿⣿⣿⣿⣿⣿⣿⣿⣿⣿⣿⣿⣿⣿⣿⣿⣿⣿⣿⣿⣿⣿⣿⣿⣿⣿⣿⣿⣿⣿⣿⣿⣿⣿⠿⠂⠀⠀⣶⣶⣶⣿⣿⣿⣿⣿⣿⣿⠏⠀⠀⠀⠀⠀⠀⠀⠀⠀⠀⠀⠀⠀⠀⠀⠀⠀⠀⠸⣿⣿⣿⣿⣿⣿⣿⣿⣿⣿⣿⣿⣿⡇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⣿⣿⣿⣿⣿⣿⣿⣿⣿⣿⣿⣿⣿⣿⣿⣿⣿⣿⣿⣿⣿⣿⣿⣿⣿⣿⣿⣿⣿⣿⣿⣿⣿⣿⣿⣿⣿⣿⣿⣿⣿⣿⣇⡀⠀⠀⠀⠈⣉⣻⣿⣿⣿⣿⣿⣿⡏⠀⠀⠀⠀⠀⠀⠀⠀⠀⠀⠀⠀⠀⠀⠀⠀⠀⠀⠀⠀⣿⣿⣿⣿⣿⣿⣿⣿⣿⣿⣿⣿⣿⡇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⣿⣿⣿⣿⣿⣿⣿⣿⣿⣿⣿⣿⣿⣿⣿⣿⣿⣿⣿⣿⣿⣿⣿⣿⣿⣿⣿⣿⣿⣿⣿⣿⣿⣿⣿⣿⣿⣿⣿⣿⣿⣿⣿⣿⣿⣿⣿⣿⣿⣿⣿⣿⣿⣿⣿⣿⠃⠀⠀⠀⠀⠀⠀⠀⠀⠀⠀⠀⠀⠀⠀⠀⠀⠀⠀⠀⠀⢸⣿⣿⣿⣿⣿⣿⣿⣿⣿⣿⣿⣿⡇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⣿⣿⣿⣿⣿⣿⣿⣿⣿⣿⣿⣿⣿⣿⣿⣿⣿⣿⣿⣿⣿⣿⣿⣿⣿⣿⣿⣿⣿⣿⣿⣿⣿⣿⣿⣿⣿⣿⣿⣿⣿⣿⣿⣿⣿⣿⣿⣿⣿⣿⣿⣿⣿⣿⣿⡇⠀⠀⠀⠀⠀⠀⠀⠀⠀⠀⠀⠀⠀⠀⠀⠀⠀⠀⠀⠀⠀⠀⠀⠘⢿⣿⣿⣿⣿⣿⣿⣿⣿⣿⡇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⣿⣿⣿⣿⣿⣿⣿⣿⣿⣿⣿⣿⣿⣿⣿⣿⣿⣿⣿⣿⣿⣿⣿⣿⣿⣿⣿⣿⣿⣿⣿⣿⣿⣿⣿⣿⣿⣿⣿⣿⣿⣿⣿⣿⣿⣿⣿⣿⣿⣿⣿⣿⣿⣿⣿⡇⠀⠀⠀⠀⠀⠀⠀⠀⠀⠀⠀⠀⠀⠀⠀⠀⠀⠀⠀⠀⠀⠀⠀⠀⠈⢿⣿⣿⣿⣿⣿⣿⣿⣿⡇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⣿⣿⣿⣿⣿⣿⣿⣿⣿⣿⣿⣿⣿⣿⣿⣿⣿⣿⣿⣿⣿⣿⣿⣿⣿⣿⣿⣿⣿⣿⣿⣿⣿⣿⣿⣿⣿⣿⣿⣿⣿⣿⣿⣿⣿⣿⣿⣿⣿⣿⣿⣿⣿⣿⣿⡇⠀⠀⠀⠀⠀⠀⠀⠀⠀⠀⠀⠀⠀⠀⠀⠀⠀⠀⠀⠀⠀⠀⠀⠀⠀⠀⠹⣿⣿⣿⣿⣿⣿⣿⡇</a:t>
            </a:r>
            <a:br/>
            <a:r>
              <a:t>⣿⣿⣿⣿⣿⣿⣿⣿⣿⣿⣿⣿⣿⣿⣿⣿⣿⣿⣿⣿⣿⣿⣿⣿⣿⣿⣿⣿⣿⣿⣿⣿⣿⣿⣿⣿⣿⣿⣿⣿⣿⣿⣿⣿⣿⣿⣿⣿⣿⣿⣿⣿⣿⣿⣿⣧⠀⠀⠀⠀⠀⠀⠀⠀⠀⠀⠀⠀⠀⠀⠀⠀⠀⠀⠀⠀⠀⠀⠀⠀⠀⠀⠀⠘⣿⣿⣿⣿⣿⣿⡇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⣿⣿⣿⣿⣿⣿⣿⣿⣿⣿⣿⣿⣿⣿⣿⣿⣿⣿⣿⣿⣿⣿⣿⣿⣿⣿⣿⣿⣿⣿⣿⣿⣿⣿⣿⣿⣿⣿⣿⣿⣿⣿⣿⣿⣿⣿⣿⣿⣿⣿⣿⣿⣿⣿⣿⣿⣿⣿⣿⠟⠛⠻⠟⠙⠛⠿⣿⣿⣿⣿⣿⣿⣿⣿⣿⣿⣿⣿⣿⣿⣿⣿⣿⣿⣿⣿⣿⣿⣿⣿⡇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⣿⣿⣿⣿⣿⣿⣿⣿⣿⣿⣿⣿⣿⣿⣿⣿⣿⣿⣿⣿⣿⣿⣿⣿⣿⣿⣿⣿⣿⣿⣿⣿⣿⣿⣿⣿⣿⣿⣿⣿⣿⣿⣿⣿⣿⣿⣿⣿⣿⣿⣿⣿⣿⣿⣿⣿⣿⣿⡀⠀⠀⠀⠀⠀⠀⠈⠉⠹⣿⣿⣿⣿⣿⣿⣿⣿⣿⣿⣿⣿⣿⣿⣿⣿⣿⣿⣿⣿⣿⣿⡇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⣿⣿⣿⣿⣿⣿⣿⣿⣿⣿⣿⣿⣿⣿⣿⣿⣿⣿⣿⣿⣿⣿⣿⣿⣿⣿⣿⣿⣿⣿⣿⣿⣿⣿⣿⣿⣿⣿⣿⣿⣿⣿⣿⣿⣿⣿⣿⣿⣿⣿⣿⣿⣿⣿⣿⣿⡏⠀⠀⠀⠀⠀⠀⠀⠀⠀⠀⠀⠹⣿⣿⣿⣿⣿⣿⣿⣿⣿⣿⣿⣿⣿⣿⣿⣿⣿⣿⣿⣿⣿⡇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⣿⣿⣿⣿⣿⣿⣿⣿⣿⣿⣿⣿⣿⣿⣿⣿⣿⣿⣿⣿⣿⣿⣿⣿⣿⣿⣿⣿⣿⣿⣿⣿⣿⣿⣿⣿⣿⣿⣿⣿⣿⣿⣿⣿⣿⣿⣿⣿⣿⣿⣿⣿⣿⣿⣿⣿⣷⣀⡀⠀⠀⠀⠀⠀⠀⠀⠀⠀⠀⠀⠈⣿⣿⣿⣿⣿⣿⣿⣿⣿⣿⣿⣿⣿⣿⣿⣿⣿⣿⣿⡇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⣿⣿⣿⣿⣿⣿⣿⣿⣿⣿⣿⣿⣿⣿⣿⣿⣿⣿⣿⣿⣿⣿⣿⣿⣿⣿⣿⣿⣿⣿⣿⣿⣿⣿⣿⣿⣿⣿⣿⣿⣿⣿⣿⣿⣿⣿⣿⣿⣿⣿⣿⣿⣿⣿⣿⣿⣿⣿⠃⠀⠀⠀⠀⠀⠀⠀⠀⠀⠀⠀⠀⠈⢿⣿⣿⣿⣿⣿⣿⣿⣿⣿⣿⣿⣿⣿⣿⣿⣿⣿⡇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⣿⣿⣿⣿⣿⣿⣿⣿⣿⣿⣿⣿⣿⣿⣿⣿⣿⣿⣿⣿⣿⣿⣿⣿⣿⣿⣿⣿⣿⣿⣿⣿⣿⣿⣿⣿⣿⣿⣿⣿⣿⣿⣿⣿⣿⣿⣿⣿⣿⣿⣿⣿⣿⣿⣿⣿⣿⡟⠀⠀⠀⠀⠀⠀⠀⠀⠀⠀⠀⠀⠀⠀⠀⠙⢿⣿⣿⣿⣿⣿⣿⣿⣿⣿⣿⣿⣿⣿⣿⣿⡇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⣿⣿⣿⣿⣿⣿⣿⣿⣿⣿⣿⣿⣿⣿⣿⣿⣿⣿⣿⣿⣿⣿⣿⣿⣿⣿⣿⣿⣿⣿⣿⣿⣿⣿⣿⣿⣿⣿⣿⣿⣿⣿⣿⣿⣿⣿⣿⣿⣿⣿⣿⣿⣿⣿⣿⣿⣿⡇⠀⠀⠀⠀⠀⠀⠀⠀⠀⠀⠀⠀⠀⠀⠀⠀⠀⠙⢿⣿⣿⣿⣿⣿⣿⣿⣿⣿⣿⣿⣿⣿⡇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⣿⣿⣿⣿⣿⣿⣿⣿⣿⣿⣿⣿⣿⣿⣿⣿⣿⣿⣿⣿⣿⣿⣿⣿⣿⣿⣿⣿⣿⣿⣿⣿⣿⣿⣿⣿⣿⣿⣿⣿⣿⣿⣿⣿⣿⣿⣿⣿⣿⣿⣿⣿⣿⣿⣿⣿⣿⠀⠀⠀⠀⠀⠀⠀⠀⠀⠀⠀⠀⢀⠀⠀⠀⠀⠀⠀⠀⠙⢿⣿⣿⣿⣿⣿⣿⣿⣿⣿⣿⣿⡇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⣿⣿⣿⣿⣿⣿⣿⣿⣿⣿⣿⣿⣿⣿⣿⣿⣿⣿⣿⣿⣿⣿⣿⣿⣿⣿⣿⣿⣿⣿⣿⣿⣿⣿⣿⣿⣿⣿⣿⣿⣿⣿⣿⣿⣿⣿⣿⣿⣿⣿⣿⣿⣿⣿⣿⣿⣿⠀⠀⠀⠀⠀⠀⠀⠀⠀⠀⠀⠀⠀⠀⠀⠀⠀⢰⣄⠀⠀⠀⠙⢿⣿⣿⣿⣿⣿⣿⣿⣿⣿⡇</a:t>
            </a:r>
            <a:br/>
            <a:r>
              <a:t>⣿⣿⣿⣿⣿⣿⣿⣿⣿⣿⣿⣿⣿⣿⣿⣿⣿⣿⣿⣿⣿⣿⣿⣿⣿⣿⣿⣿⣿⣿⣿⣿⣿⣿⣿⣿⣿⣿⣿⣿⣿⣿⣿⣿⣿⠿⢿⣿⣿⣿⣿⣿⣿⣿⣿⣿⣿⠀⠀⠀⢸⣷⣄⠀⠀⠀⠀⠀⠀⠀⠀⠀⠀⠀⠈⠛⣷⣄⠀⠀⠈⠻⣿⣿⣿⣿⣿⣿⣿⣿⡇</a:t>
            </a:r>
            <a:br/>
            <a:r>
              <a:t>⣿⣿⣿⣿⣿⣿⣿⣿⣿⣿⣿⣿⣿⣿⣿⣿⣿⣿⣿⣿⣿⣿⣿⣿⣿⣿⣿⣿⣿⣿⣿⣿⣿⣿⣿⣿⣿⣿⣿⣿⣿⣿⣿⡇⠀⠀⠀⠙⣿⣿⣿⣿⣿⣿⣿⣿⣿⠀⠀⠀⢸⣿⠃⠀⠀⠀⠀⠀⠀⠀⠀⠀⠀⠀⠀⠀⠈⠻⣆⠀⠀⠀⠹⣿⣿⣿⣿⣿⣿⣿⡇</a:t>
            </a:r>
            <a:br/>
            <a:r>
              <a:t>⣿⣿⣿⣿⣿⣿⣿⣿⣿⣿⣿⣿⣿⣿⣿⣿⣿⣿⣿⣿⣿⣿⣿⣿⣿⣿⣿⣿⣿⣿⣿⣿⣿⣿⣿⣿⣿⣿⣿⣿⣿⣿⣿⣷⡀⠀⠀⢀⣼⣿⣿⣿⣿⣿⣿⣿⣿⠀⠀⠀⢸⡇⠀⠀⠀⠀⠀⠀⠀⠀⠀⠀⠀⠀⠀⠀⠀⠀⢻⡆⠀⠀⠀⠸⣿⣿⣿⣿⣿⣿⡇</a:t>
            </a:r>
            <a:br/>
            <a:r>
              <a:t>⣿⣿⣿⣿⣿⣿⣿⣿⣿⣿⣿⣿⣿⣿⣿⣿⣿⣿⣿⣿⣿⣿⣿⣿⣿⣿⣿⣿⣿⣿⣿⣿⣿⣿⣿⣿⣿⣿⣿⣿⣿⣿⣿⡿⠁⠀⠀⢺⣿⣿⣿⣿⣿⣿⣿⣿⣿⠀⠀⠀⠸⠇⠀⠀⠀⠀⠀⠀⠀⠀⠀⠀⠀⠀⠀⠀⠀⢀⣾⣧⠀⠀⠀⠀⢹⣿⣿⣿⣿⣿⡇</a:t>
            </a:r>
            <a:br/>
            <a:r>
              <a:t>⣿⣿⣿⣿⣿⣿⣿⣿⣿⣿⣿⣿⣿⣿⣿⣿⣿⣿⣿⣿⣿⣿⣿⣿⣿⣿⣿⣿⣿⣿⣿⣿⣿⣿⣿⣿⣿⣿⣿⣿⣿⣿⣿⡀⠀⠀⠀⢸⣿⣿⣿⡟⠿⠿⠿⠿⠇⠀⠀⠀⢠⡄⠀⠀⠀⠀⠀⠀⠀⠀⠀⠀⠀⠀⠀⠀⣶⣿⣿⣿⣶⣶⣶⣿⣿⣿⣿⣿⣿⣿⡇</a:t>
            </a:r>
            <a:br/>
            <a:r>
              <a:t>⣿⣿⣿⣿⣿⣿⣿⣿⣿⣿⣿⣿⣿⣿⣿⣿⣿⣿⣿⣿⣿⣿⣿⣿⣿⣿⣿⣿⣿⣿⣿⣿⣿⣿⣿⣿⣿⣿⣿⣿⣿⣿⣿⠇⠀⠀⠀⢨⣿⣿⣿⣿⣦⣤⣤⣄⠀⠀⠀⠀⠀⠀⠀⠀⠀⠀⠀⠀⠀⠀⠀⠀⠀⠀⠀⠀⣿⣿⣿⣿⣿⣿⣿⣿⣿⣿⣿⣿⣿⣿⡇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⣿⣿⣿⣿⣿⣿⣿⣿⣿⣿⣿⣿⣿⣿⣿⣿⣿⣿⣿⣿⣿⣿⣿⣿⣿⣿⣿⣿⣿⣿⣿⣿⣿⣿⣿⣿⣿⣿⣿⣿⣿⣿⣿⠀⠀⠀⠀⢻⣿⣿⣿⣿⣿⣿⣿⣿⠀⠀⠀⠀⠀⠀⠀⠀⢀⣾⣦⠀⠀⠀⠀⠀⠀⠀⠀⠀⢹⣿⣿⣿⣿⣿⣿⣿⣿⣿⣿⣿⣿⣿⡇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⣿⣿⣿⣿⣿⣿⣿⣿⣿⣿⣿⣿⣿⣿⣿⣿⣿⣿⣿⣿⣿⣿⣿⣿⣿⣿⣿⣿⣿⣿⣿⣿⣿⣿⣿⣿⣿⣿⣿⣿⣿⣿⡏⠀⠀⠀⠀⠘⣿⣿⣿⣿⣿⣿⣿⣏⠀⠀⠀⠀⠀⠀⠀⢠⣾⣿⣿⠇⠀⠀⠀⠀⠀⠀⠀⠀⠘⣿⣿⣿⣿⣿⣿⣿⣿⣿⣿⣿⣿⣿⡇</a:t>
            </a:r>
            <a:br/>
            <a:r>
              <a:t>⣿⣿⣿⣿⣿⣿⣿⣿⣿⣿⣿⣿⣿⣿⣿⣿⣿⣿⣿⣿⣿⣿⣿⣿⣿⣿⣿⣿⣿⣿⣿⣿⣿⣿⣿⣿⣿⣿⣿⣿⣿⣿⡇⠀⠀⠀⠀⠀⢹⣿⣿⣿⣿⣿⣿⣿⡿⠂⠀⠀⠀⠀⣴⣿⣿⠟⠁⠀⠀⠀⠀⠀⠀⠀⠀⠀⠀⢻⣿⣿⣿⣿⣿⣿⣿⣿⣿⣿⣿⣿⡇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⣿⣿⣿⣿⣿⣿⣿⣿⣿⣿⣿⣿⣿⣿⣿⣿⣿⣿⣿⣿⣿⣿⣿⣿⣿⣿⣿⣿⣿⣿⣿⣿⣿⣿⣿⣿⣿⣿⣿⣿⣿⣿⠁⠀⠀⠀⠀⠀⠸⣿⣿⣿⣿⣿⣿⡿⠁⠀⠀⠀⢀⣾⣿⡟⠁⠀⠀⠀⠀⠀⠀⠀⠀⠀⠀⠀⠀⠘⣿⣿⣿⣿⣿⣿⣿⣿⣿⣿⣿⣿⡇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⣿⣿⣿⣿⣿⣿⣿⣿⣿⣿⣿⣿⣿⣿⣿⣿⣿⣿⣿⣿⣿⣿⣿⣿⣿⣿⣿⣿⣿⣿⣿⣿⣿⣿⣿⣿⣿⣿⣿⣿⣿⣿⠀⠀⠀⠀⠀⠀⠀⣿⣿⣿⠿⠛⠉⠀⠀⠀⢀⣴⣿⣿⠋⠀⠀⠀⠀⠀⠀⠀⠀⠀⠀⠀⠀⠀⠀⠀⢸⣿⣿⣿⣿⣿⣿⣿⣿⣿⣿⣿⡇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⣿⣿⣿⣿⣿⣿⣿⣿⣿⣿⣿⣿⣿⣿⣿⣿⣿⣿⣿⣿⣿⣿⣿⣿⣿⣿⣿⣿⣿⣿⣿⣿⣿⣿⣿⣿⣿⣿⣿⣿⣿⣿⠀⠀⠀⠀⠀⠀⠀⠹⠋⠁⠀⠀⠀⠀⣀⣾⣿⣿⣿⡧⠀⠀⠀⠀⠀⠀⠀⠀⠀⠀⠀⠀⠀⠀⠀⠀⢸⣿⣿⣿⣿⣿⣿⣿⣿⣿⣿⣿⡇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⣿⣿⣿⣿⣿⣿⣿⣿⣿⣿⣿⣿⣿⣿⣿⣿⣿⣿⣿⣿⣿⣿⣿⣿⣿⣿⣿⣿⣿⣿⣿⣿⣿⣿⣿⣿⣿⣿⣿⣿⣿⣿⡀⠀⠀⠀⠀⠀⠀⠀⠀⠀⠀⢠⣶⣾⣿⣿⣿⣿⡿⠁⠀⠀⠀⠀⠀⠀⠀⠀⠀⠀⠀⠀⠀⠀⠀⠀⠈⣿⣿⣿⣿⣿⣿⣿⣿⣿⣿⣿⡇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⣿⣿⣿⣿⣿⣿⣿⣿⣿⣿⣿⣿⣿⣿⣿⣿⣿⣿⣿⣿⣿⣿⣿⣿⣿⣿⣿⣿⣿⣿⣿⣿⣿⣿⣿⣿⣿⣿⣿⣿⣿⣿⣿⠿⠂⠀⠀⣿⣷⣤⣀⣀⣀⣸⣿⣿⣿⣿⣿⡿⠁⠀⠀⠀⠀⠀⠀⠀⠀⠀⠀⠀⠀⠀⠀⠀⠀⠀⠀⣿⣿⣿⣿⣿⣿⣿⣿⣿⣿⣿⡇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⣿⣿⣿⣿⣿⣿⣿⣿⣿⣿⣿⣿⣿⣿⣿⣿⣿⣿⣿⣿⣿⣿⣿⣿⣿⣿⣿⣿⣿⣿⣿⣿⣿⣿⣿⣿⣿⣿⣿⣿⣿⣿⣇⡀⠀⠀⠀⠈⣉⣻⣿⣿⣿⣿⣿⣿⣿⣿⣿⠃⠀⠀⠀⠀⠀⠀⠀⠀⠀⠀⠀⠀⠀⠀⠀⠀⠀⠀⠀⢿⣿⣿⣿⣿⣿⣿⣿⣿⣿⣿⡇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⣿⣿⣿⣿⣿⣿⣿⣿⣿⣿⣿⣿⣿⣿⣿⣿⣿⣿⣿⣿⣿⣿⣿⣿⣿⣿⣿⣿⣿⣿⣿⣿⣿⣿⣿⣿⣿⣿⣿⣿⣿⣿⣿⣿⣿⣿⣿⣿⣿⣿⣿⣿⣿⣿⣿⣿⣿⣿⠇⠀⠀⠀⠀⠀⠀⠀⠀⠀⠀⠀⠀⠀⠀⠀⠀⠀⠀⠀⠀⠨⣿⣿⣿⣿⣿⣿⣿⣿⣿⣿⡇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⣿⣿⣿⣿⣿⣿⣿⣿⣿⣿⣿⣿⣿⣿⣿⣿⣿⣿⣿⣿⣿⣿⣿⣿⣿⣿⣿⣿⣿⣿⣿⣿⣿⣿⣿⣿⣿⣿⣿⣿⣿⣿⣿⣿⣿⣿⣿⣿⣿⣿⣿⣿⣿⣿⣿⣿⣿⣿⡀⠀⠀⠀⠀⠀⠀⠀⠀⠀⠀⠀⠀⠀⠀⠀⠀⠀⠀⠀⠀⠀⠀⠹⣿⣿⣿⣿⣿⣿⣿⣿⡇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⣿⣿⣿⣿⣿⣿⣿⣿⣿⣿⣿⣿⣿⣿⣿⣿⣿⣿⣿⣿⣿⣿⣿⣿⣿⣿⣿⣿⣿⣿⣿⣿⣿⣿⣿⣿⣿⣿⣿⣿⣿⣿⣿⣿⣿⣿⣿⣿⣿⣿⣿⣿⣿⣿⣿⣿⣿⣿⣇⠀⠀⠀⠀⠀⠀⠀⠀⠀⠀⠀⠀⠀⠀⠀⠀⠀⠀⠀⠀⠀⠀⠀⠹⣿⣿⣿⣿⣿⣿⣿⡇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⣿⣿⣿⣿⣿⣿⣿⣿⣿⣿⣿⣿⣿⣿⣿⣿⣿⣿⣿⣿⣿⣿⣿⣿⣿⣿⣿⣿⣿⣿⣿⣿⣿⣿⣿⣿⣿⣿⣿⣿⣿⣿⣿⣿⣿⣿⣿⣿⣿⣿⣿⣿⣿⣿⣿⣿⣿⣿⣿⠀⠀⠀⠀⠀⠀⠀⠀⠀⠀⠀⠀⠀⠀⠀⠀⠀⠀⠀⠀⠀⠀⠀⠀⠹⣿⣿⣿⣿⣿⣿⡇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⣿⣿⣿⣿⣿⣿⣿⣿⣿⣿⣿⣿⣿⣿⣿⣿⣿⣿⣿⣿⣿⣿⣿⣿⣿⣿⣿⣿⣿⣿⣿⣿⣿⣿⣿⣿⣿⣿⣿⣿⣿⣿⣿⣿⣿⣿⣿⣿⣿⣿⣿⣿⣿⣿⣿⣿⣿⣿⣿⡇⠀⠀⠀⠀⠀⠀⠀⠀⠀⠀⠀⠀⠀⠀⠀⠀⠀⠀⠀⠀⠀⠀⠀⢀⣿⣿⣿⣿⣿⣿⡇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⣿⣿⣿⣿⣿⣿⣿⣿⣿⣿⣿⣿⣿⣿⣿⣿⣿⣿⣿⣿⣿⣿⣿⣿⣿⣿⣿⣿⣿⣿⣿⣿⣿⣿⣿⣿⣿⣿⣿⣿⣿⣿⣿⣿⣿⣿⣿⣿⣿⣿⣿⣿⣿⣿⣿⣿⣿⣿⣿⣿⣿⣿⣿⡀⠀⠀⠀⠀⠀⠀⠀⠙⠿⣿⣿⣿⣿⣿⣿⣿⣿⣿⣿⣿⣿⣿⣿⣿⣿⣿⡇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⣿⣿⣿⣿⣿⣿⣿⣿⣿⣿⣿⣿⣿⣿⣿⣿⣿⣿⣿⣿⣿⣿⣿⣿⣿⣿⣿⣿⣿⣿⣿⣿⣿⣿⣿⣿⣿⣿⣿⣿⣿⣿⣿⣿⣿⣿⣿⣿⣿⣿⣿⣿⣿⣿⣿⣿⣿⣿⣿⣿⣿⠁⠀⠀⠀⠀⠀⠀⠀⠀⠀⠀⠀⢹⣿⣿⣿⣿⣿⣿⣿⣿⣿⣿⣿⣿⣿⣿⣿⣿⡇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⣿⣿⣿⣿⣿⣿⣿⣿⣿⣿⣿⣿⣿⣿⣿⣿⣿⣿⣿⣿⣿⣿⣿⣿⣿⣿⣿⣿⣿⣿⣿⣿⣿⣿⣿⣿⣿⣿⣿⣿⣿⣿⣿⣿⣿⣿⣿⣿⣿⣿⣿⣿⣿⣿⣿⣿⣿⣿⣿⣿⣿⠀⠀⠀⠀⠀⠀⠀⠀⠀⠀⠀⠀⠀⠙⢿⣿⣿⣿⣿⣿⣿⣿⣿⣿⣿⣿⣿⣿⣿⡇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⣿⣿⣿⣿⣿⣿⣿⣿⣿⣿⣿⣿⣿⣿⣿⣿⣿⣿⣿⣿⣿⣿⣿⣿⣿⣿⣿⣿⣿⣿⣿⣿⣿⣿⣿⣿⣿⣿⣿⣿⣿⣿⣿⣿⣿⣿⣿⣿⣿⣿⣿⣿⣿⣿⣿⣿⣿⣿⣿⣿⣿⣆⠀⠀⠀⠀⠀⠀⠀⠀⠀⠀⠀⠀⠀⠀⢹⣿⣿⣿⣿⣿⣿⣿⣿⣿⣿⣿⣿⣿⡇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⣿⣿⣿⣿⣿⣿⣿⣿⣿⣿⣿⣿⣿⣿⣿⣿⣿⣿⣿⣿⣿⣿⣿⣿⣿⣿⣿⣿⣿⣿⣿⣿⣿⣿⣿⣿⣿⣿⣿⣿⣿⣿⣿⣿⣿⣿⣿⣿⣿⣿⣿⣿⣿⣿⣿⣿⣿⣿⣿⣿⣿⣿⣶⠂⠀⠀⠀⠀⠀⠀⠀⠀⠀⠀⠀⠀⠀⣿⣿⣿⣿⣿⣿⣿⣿⣿⣿⣿⣿⣿⡇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⣿⣿⣿⣿⣿⣿⣿⣿⣿⣿⣿⣿⣿⣿⣿⣿⣿⣿⣿⣿⣿⣿⣿⣿⣿⣿⣿⣿⣿⣿⣿⣿⣿⣿⣿⣿⣿⣿⣿⣿⣿⣿⣿⣿⣿⣿⣿⣿⣿⣿⣿⣿⣿⣿⣿⣿⣿⣿⣿⣿⣿⣿⡏⠀⠀⠀⠀⠀⠀⠀⠀⠀⠀⠀⠀⠀⠀⠸⣿⣿⣿⣿⣿⣿⣿⣿⣿⣿⣿⣿⡇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⣿⣿⣿⣿⣿⣿⣿⣿⣿⣿⣿⣿⣿⣿⣿⣿⣿⣿⣿⣿⣿⣿⣿⣿⣿⣿⣿⣿⣿⣿⣿⣿⣿⣿⣿⣿⣿⣿⣿⣿⣿⣿⣿⣿⣿⣿⣿⣿⣿⣿⣿⣿⣿⣿⣿⣿⣿⣿⣿⣿⣿⣿⠁⠀⠀⠀⠀⠀⠀⠀⠀⠀⠀⠀⠀⠀⠀⠀⢻⣿⣿⣿⣿⣿⣿⣿⣿⣿⣿⣿⡇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⣿⣿⣿⣿⣿⣿⣿⣿⣿⣿⣿⣿⣿⣿⣿⣿⣿⣿⣿⣿⣿⣿⣿⣿⣿⣿⣿⣿⣿⣿⣿⣿⣿⣿⣿⣿⣿⣿⣿⣿⣿⣿⣿⣿⣿⣿⣿⣿⣿⣿⣿⣿⣿⣿⣿⣿⣿⣿⣿⣿⣿⡟⠀⠀⠀⠀⠀⠀⠀⠀⠀⠀⠀⠀⠀⠀⠀⠀⠀⠻⣿⣿⣿⣿⣿⣿⣿⣿⣿⣿⡇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⣿⣿⣿⣿⣿⣿⣿⣿⣿⣿⣿⣿⣿⣿⣿⣿⣿⣿⣿⣿⣿⣿⣿⣿⣿⣿⣿⣿⣿⣿⣿⣿⣿⣿⣿⣿⣿⣿⣿⣿⣿⣿⣿⣿⣿⣿⣿⣿⣿⣿⣿⣿⣿⣿⣿⣿⣿⣿⣿⣿⣿⡇⠀⠀⠀⠀⠀⠀⠀⠀⠀⠀⠀⠀⠀⠀⠀⠀⠀⠀⠈⠻⣿⣿⣿⣿⣿⣿⣿⣿⡇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⣿⣿⣿⣿⣿⣿⣿⣿⣿⣿⣿⣿⣿⣿⣿⣿⣿⣿⣿⣿⣿⣿⣿⣿⣿⣿⣿⣿⣿⣿⣿⣿⣿⣿⣿⣿⣿⣿⣿⣿⣿⣿⣿⣿⣿⣿⣿⣿⣿⣿⣿⣿⣿⣿⣿⣿⣿⣿⣿⣿⣿⠀⠀⠀⢀⣆⠀⠀⠀⠀⠀⠀⠀⠀⠀⠀⠀⠀⠀⠀⠀⠀⠈⠻⣿⣿⣿⣿⣿⣿⡇</a:t>
            </a:r>
            <a:br/>
            <a:r>
              <a:t>⣿⣿⣿⣿⣿⣿⣿⣿⣿⣿⣿⣿⣿⣿⣿⣿⣿⣿⣿⣿⣿⣿⣿⣿⣿⣿⣿⣿⣿⣿⣿⣿⣿⣿⣿⣿⣿⣿⣿⣿⣿⣿⣿⡿⠿⠿⢿⣿⣿⣿⣿⣿⣿⣿⣿⣿⣿⣿⣿⣿⣿⠀⠀⠀⢸⣿⣷⣤⣀⠀⠀⠀⠀⠀⠀⠀⠀⠀⠀⠀⠀⠀⠀⠀⠈⠻⣿⣿⣿⣿⡇</a:t>
            </a:r>
            <a:br/>
            <a:r>
              <a:t>⣿⣿⣿⣿⣿⣿⣿⣿⣿⣿⣿⣿⣿⣿⣿⣿⣿⣿⣿⣿⣿⣿⣿⣿⣿⣿⣿⣿⣿⣿⣿⣿⣿⣿⣿⣿⣿⣿⣿⣿⣿⣿⣿⡇⠀⠀⠀⠙⣿⣿⣿⣿⣿⣿⣿⣿⣿⣿⣿⣿⡧⠀⠀⠀⢸⣿⣿⣿⠋⠀⠀⠀⠀⠀⠀⠀⠀⠀⠀⠀⠀⠀⠀⠀⠀⠀⠈⠻⣿⣿⡇</a:t>
            </a:r>
            <a:br/>
            <a:r>
              <a:t>⣿⣿⣿⣿⣿⣿⣿⣿⣿⣿⣿⣿⣿⣿⣿⣿⣿⣿⣿⣿⣿⣿⣿⣿⣿⣿⣿⣿⣿⣿⣿⣿⣿⣿⣿⣿⣿⣿⣿⣿⣿⣿⣿⣷⡀⠀⠀⢀⣿⣿⣿⣿⣿⣿⣿⣿⣿⣿⣿⣿⣯⠀⠀⠀⢸⣿⣿⡇⠀⠀⠀⠀⠀⠀⠀⠀⠀⠀⠀⠀⠀⠀⠀⠀⢠⡀⠀⠀⠈⠻⡇</a:t>
            </a:r>
            <a:br/>
            <a:r>
              <a:t>⣿⣿⣿⣿⣿⣿⣿⣿⣿⣿⣿⣿⣿⣿⣿⣿⣿⣿⣿⣿⣿⣿⣿⣿⣿⣿⣿⣿⣿⣿⣿⣿⣿⣿⣿⣿⣿⣿⣿⣿⣿⣿⣿⡟⠀⠀⠀⢻⣿⣿⣿⣿⣿⣿⣿⣿⣿⣿⣿⣿⣿⠀⠀⠀⠈⣿⣿⡇⠀⠀⠀⠀⠀⠀⠀⠀⠀⠀⠀⠀⠀⠀⠀⠀⣾⣿⣆⠀⠀⠀⠀</a:t>
            </a:r>
            <a:br/>
            <a:r>
              <a:t>⣿⣿⣿⣿⣿⣿⣿⣿⣿⣿⣿⣿⣿⣿⣿⣿⣿⣿⣿⣿⣿⣿⣿⣿⣿⣿⣿⣿⣿⣿⣿⣿⣿⣿⣿⣿⣿⣿⣿⣿⣿⣿⣿⡀⠀⠀⠀⠸⡿⣿⣿⣿⣿⣿⣿⣿⣿⣿⣿⣿⠿⠄⠀⠀⠀⣿⣿⡀⠀⠀⠀⠀⠀⠀⠀⠀⠀⠀⠀⠀⠀⠀⣤⣾⣿⣿⣿⣷⣄⣀⡄</a:t>
            </a:r>
            <a:br/>
            <a:r>
              <a:t>⣿⣿⣿⣿⣿⣿⣿⣿⣿⣿⣿⣿⣿⣿⣿⣿⣿⣿⣿⣿⣿⣿⣿⣿⣿⣿⣿⣿⣿⣿⣿⣿⣿⣿⣿⣿⣿⣿⣿⣿⣿⣿⣿⠇⠀⠀⠀⢀⣀⣀⣀⠀⠉⠉⠉⠛⠛⠛⠿⠿⠷⠄⠀⠀⠀⠈⠉⠉⠀⠀⠀⠀⠀⠀⠀⠀⠀⠀⠀⠀⠀⠀⣿⣿⣿⣿⣿⣿⣿⣿⡇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⣿⣿⣿⣿⣿⣿⣿⣿⣿⣿⣿⣿⣿⣿⣿⣿⣿⣿⣿⣿⣿⣿⣿⣿⣿⣿⣿⣿⣿⣿⣿⣿⣿⣿⣿⣿⣿⣿⣿⣿⣿⣿⣿⠀⠀⠀⠀⢻⣿⣿⣿⣿⣿⣿⣶⣶⣶⣦⣤⣤⣤⡀⠀⠀⠀⢀⡀⠀⠀⠀⠀⠀⠀⠀⠀⠀⠀⠀⠀⠀⠀⠀⢹⣿⣿⣿⣿⣿⣿⣿⡇</a:t>
            </a:r>
            <a:br/>
            <a:r>
              <a:t>⣿⣿⣿⣿⣿⣿⣿⣿⣿⣿⣿⣿⣿⣿⣿⣿⣿⣿⣿⣿⣿⣿⣿⣿⣿⣿⣿⣿⣿⣿⣿⣿⣿⣿⣿⣿⣿⣿⣿⣿⣿⣿⡇⠀⠀⠀⠀⠘⣿⣿⣿⣿⣿⣿⣿⣿⣿⣿⣿⣿⣿⡇⠀⠀⠀⠀⠀⠀⠀⠀⠀⠀⠀⠀⠀⠀⠀⠀⠀⠀⠀⠀⠘⣿⣿⣿⣿⣿⣿⣿⡇</a:t>
            </a:r>
            <a:br/>
            <a:r>
              <a:t>⣿⣿⣿⣿⣿⣿⣿⣿⣿⣿⣿⣿⣿⣿⣿⣿⣿⣿⣿⣿⣿⣿⣿⣿⣿⣿⣿⣿⣿⣿⣿⣿⣿⣿⣿⣿⣿⣿⣿⣿⣿⣿⡇⠀⠀⠀⠀⠀⢻⣿⣿⣿⣿⣿⣿⣿⣿⣿⣿⣿⣿⣷⣤⣤⡄⠀⠀⠀⠀⠀⣠⡿⠃⠀⠀⠀⠀⠀⠀⠀⠀⠀⠀⢻⣿⣿⣿⣿⣿⣿⡇</a:t>
            </a:r>
            <a:br/>
            <a:r>
              <a:t>⣿⣿⣿⣿⣿⣿⣿⣿⣿⣿⣿⣿⣿⣿⣿⣿⣿⣿⣿⣿⣿⣿⣿⣿⣿⣿⣿⣿⣿⣿⣿⣿⣿⣿⣿⣿⣿⣿⣿⣿⣿⣿⠀⠀⠀⠀⠀⠀⠸⣿⣿⣿⣿⣿⣿⣿⣿⣿⣿⣿⣿⣿⣿⡟⠀⠀⠀⠀⠀⠐⠁⠀⠀⠀⠀⠀⠀⠀⠀⠀⠀⠀⠀⠸⣿⣿⣿⣿⣿⣿⡇</a:t>
            </a:r>
            <a:br/>
            <a:r>
              <a:t>⣿⣿⣿⣿⣿⣿⣿⣿⣿⣿⣿⣿⣿⣿⣿⣿⣿⣿⣿⣿⣿⣿⣿⣿⣿⣿⣿⣿⣿⣿⣿⣿⣿⣿⣿⣿⣿⣿⣿⣿⣿⣿⠀⠀⠀⠀⠀⠀⠀⣿⣿⣿⣿⣿⣿⣿⣿⣿⣿⣿⣿⣿⡿⠀⠀⠀⠀⠀⠀⠀⠀⠀⠀⠀⠀⠀⠀⠀⠀⠀⠀⠀⠀⠀⢹⣿⣿⣿⣿⣿⡇</a:t>
            </a:r>
            <a:br/>
            <a:r>
              <a:t>⣿⣿⣿⣿⣿⣿⣿⣿⣿⣿⣿⣿⣿⣿⣿⣿⣿⣿⣿⣿⣿⣿⣿⣿⣿⣿⣿⣿⣿⣿⣿⣿⣿⣿⣿⣿⣿⣿⣿⣿⣿⣿⠀⠀⠀⠀⠀⠀⠀⢹⣿⣿⣿⣿⣿⣿⣿⣿⣿⡿⠋⠉⠀⠀⠀⢀⡠⠀⠀⠀⠀⠀⠀⠀⠀⠀⠀⠀⠀⠀⠀⠀⠀⠀⠀⣿⣿⣿⣿⣿⡇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⣿⣿⣿⣿⣿⣿⣿⣿⣿⣿⣿⣿⣿⣿⣿⣿⣿⣿⣿⣿⣿⣿⣿⣿⣿⣿⣿⣿⣿⣿⣿⣿⣿⣿⣿⣿⣿⣿⣿⣿⣿⣿⡀⠀⠀⠀⠀⣀⠀⢸⣿⣿⣿⣿⣿⣿⡿⠛⠁⠀⠀⠀⠀⢀⣴⣿⠇⠀⠀⠀⠀⠀⠀⠀⠀⠀⠀⠀⠀⠀⠀⠀⠀⠀⠀⢻⣿⣿⣿⣿⡇</a:t>
            </a:r>
            <a:br/>
            <a:r>
              <a:t>⣿⣿⣿⣿⣿⣿⣿⣿⣿⣿⣿⣿⣿⣿⣿⣿⣿⣿⣿⣿⣿⣿⣿⣿⣿⣿⣿⣿⣿⣿⣿⣿⣿⣿⣿⣿⣿⣿⣿⣿⣿⣿⣿⡿⠇⠀⠀⣿⣿⣿⣿⣿⣿⣿⣿⡉⠀⠀⠀⠀⠀⣴⣶⣿⣿⠁⠀⠀⠀⠀⠀⠀⠀⠀⠀⠀⠀⠀⠀⠀⠀⠀⠀⠀⠀⣾⣿⣿⣿⣿⡇</a:t>
            </a:r>
            <a:br/>
            <a:r>
              <a:t>⣿⣿⣿⣿⣿⣿⣿⣿⣿⣿⣿⣿⣿⣿⣿⣿⣿⣿⣿⣿⣿⣿⣿⣿⣿⣿⣿⣿⣿⣿⣿⣿⣿⣿⣿⣿⣿⣿⣿⣿⣿⣿⣇⡀⠀⠀⠀⠈⣉⣻⣿⣿⣿⣿⣿⣇⣀⠀⠀⠀⠸⣿⣿⡿⠁⠀⠀⠀⠀⠀⠀⠀⠀⠀⠀⠀⠀⠀⠀⠀⠀⠀⠀⠀⠀⣿⣿⣿⣿⣿⡇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⣿⣿⣿⣿⣿⣿⣿⣿⣿⣿⣿⣿⣿⣿⣿⣿⣿⣿⣿⣿⣿⣿⣿⣿⣿⣿⣿⣿⣿⣿⣿⣿⣿⣿⣿⣿⣿⣿⣿⣿⣿⣿⣿⣿⣿⣿⣿⣿⣿⣿⣿⣿⣿⣿⣿⣿⣿⣿⣿⣷⣶⣿⡿⠁⠀⠀⠀⠀⠀⠀⠀⠀⠀⠀⠀⠀⠀⠀⠀⠀⠀⠀⠀⠀⠀⣿⣿⣿⣿⣿⡇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⣿⣿⣿⣿⣿⣿⣿⣿⣿⣿⣿⣿⣿⣿⣿⣿⣿⣿⣿⣿⣿⣿⣿⣿⣿⣿⣿⣿⣿⣿⣿⣿⣿⣿⣿⣿⣿⣿⣿⣿⣿⣿⣿⣿⣿⣿⣿⣿⣿⣿⣿⣿⣿⣿⣿⣿⣿⣿⣿⣿⣿⣿⠃⠀⠀⠀⠀⠀⠀⠀⠀⠀⠀⠀⠀⠀⠀⠀⠀⠀⠀⠀⠀⠀⠀⣿⣿⣿⣿⣿⡇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⣿⣿⣿⣿⣿⣿⣿⣿⣿⣿⣿⣿⣿⣿⣿⣿⣿⣿⣿⣿⣿⣿⣿⣿⣿⣿⣿⣿⣿⣿⣿⣿⣿⣿⣿⣿⣿⣿⣿⣿⣿⣿⣿⣿⣿⣿⣿⣿⣿⣿⣿⣿⣿⣿⣿⣿⣿⣿⣿⣿⣿⡏⠀⠀⠀⠀⠀⠀⠀⠀⠀⠀⠀⠀⠀⠀⠀⠀⠀⠀⠀⠀⠀⠀⠀⣿⣿⣿⣿⣿⡇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⣿⣿⣿⣿⣿⣿⣿⣿⣿⣿⣿⣿⣿⣿⣿⣿⣿⣿⣿⣿⣿⣿⣿⣿⣿⣿⣿⣿⣿⣿⣿⣿⣿⣿⣿⣿⣿⣿⣿⣿⣿⣿⣿⣿⣿⣿⣿⣿⣿⣿⣿⣿⣿⣿⣿⣿⣿⣿⣿⣿⣿⠁⠀⠀⠀⠀⠀⠀⠀⠀⠀⠀⠀⠀⠀⠀⠀⠀⠀⠀⠀⠀⠀⠀⠀⣿⣿⣿⣿⣿⡇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⣿⣿⣿⣿⣿⣿⣿⣿⣿⣿⣿⣿⣿⣿⣿⣿⣿⣿⣿⣿⣿⣿⣿⣿⣿⣿⣿⣿⣿⣿⣿⣿⣿⣿⣿⣿⣿⣿⣿⣿⣿⣿⣿⣿⣿⣿⣿⣿⣿⣿⣿⣿⣿⣿⣿⣿⣿⣿⣿⣿⡟⠀⠀⠀⠀⠀⠀⠀⠀⠀⠀⠀⠀⠀⠀⠀⠀⠀⠀⠀⠀⠀⠀⠀⠀⣿⣿⣿⣿⣿⡇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⣿⣿⣿⣿⣿⣿⣿⣿⣿⣿⣿⣿⣿⣿⣿⣿⣿⣿⣿⣿⣿⣿⣿⣿⣿⣿⣿⣿⣿⣿⣿⣿⣿⣿⣿⣿⣿⣿⣿⣿⣿⣿⣿⣿⣿⣿⣿⣿⣿⣿⣿⣿⣿⣿⣿⣿⣿⣿⣿⣿⡇⠀⠀⠀⠀⠀⠀⠀⠀⠀⠀⠀⠀⠀⠀⠀⠀⠀⠀⠀⠀⠀⠀⠀⠀⣿⣿⣿⣿⣿⡇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⣿⣿⣿⣿⣿⣿⣿⣿⣿⣿⣿⣿⣿⣿⣿⣿⣿⣿⣿⣿⣿⣿⣿⣿⣿⣿⣿⣿⣿⣿⣿⣿⣿⣿⣿⣿⣿⣿⣿⣿⣿⣿⣿⣿⣿⣿⣿⣿⣿⣿⣿⣿⣿⣿⣿⣿⣿⣿⣿⣿⡇⠀⠀⠀⠀⠀⠀⠀⠀⠀⠀⠀⠀⠀⠀⠀⠀⠀⠀⠀⠀⠀⠀⠀⠀⣿⣿⣿⣿⣿⡇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⣿⣿⣿⣿⣿⣿⣿⣿⣿⣿⣿⣿⣿⣿⣿⣿⣿⣿⣿⣿⣿⣿⣿⣿⣿⣿⣿⣿⣿⣿⣿⣿⣿⣿⣿⣿⣿⣿⣿⣿⣿⣿⣿⣿⣿⣿⣿⣿⣿⣿⣿⣿⣿⣿⣿⣿⣿⣿⣿⣿⣿⣿⣿⡿⠛⠃⠀⠀⠀⠀⠀⠀⠀⠀⠈⠙⣿⣿⣿⣿⣿⣿⣿⣿⣿⣿⣿⣿⣿⣿⡇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⣿⣿⣿⣿⣿⣿⣿⣿⣿⣿⣿⣿⣿⣿⣿⣿⣿⣿⣿⣿⣿⣿⣿⣿⣿⣿⣿⣿⣿⣿⣿⣿⣿⣿⣿⣿⣿⣿⣿⣿⣿⣿⣿⣿⣿⣿⣿⣿⣿⣿⣿⣿⣿⣿⣿⣿⣿⣿⣿⣿⣿⣿⣿⡇⠀⠀⠀⠀⠀⠀⠀⠀⠀⠀⠀⠀⠘⢿⣿⣿⣿⣿⣿⣿⣿⣿⣿⣿⣿⣿⡇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⣿⣿⣿⣿⣿⣿⣿⣿⣿⣿⣿⣿⣿⣿⣿⣿⣿⣿⣿⣿⣿⣿⣿⣿⣿⣿⣿⣿⣿⣿⣿⣿⣿⣿⣿⣿⣿⣿⣿⣿⣿⣿⣿⣿⣿⣿⣿⣿⣿⣿⣿⣿⣿⣿⣿⣿⣿⣿⣿⣿⣿⣿⣿⣗⠀⠀⠀⠀⠀⠀⠀⠀⠀⠀⠀⠀⠀⠀⠙⢿⣿⣿⣿⣿⣿⣿⣿⣿⣿⣿⡇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⣿⣿⣿⣿⣿⣿⣿⣿⣿⣿⣿⣿⣿⣿⣿⣿⣿⣿⣿⣿⣿⣿⣿⣿⣿⣿⣿⣿⣿⣿⣿⣿⣿⣿⣿⣿⣿⣿⣿⣿⣿⣿⣿⣿⣿⣿⣿⣿⣿⣿⣿⣿⣿⣿⣿⣿⣿⣿⣿⣿⣿⣿⣿⣿⣆⡀⠀⠀⠀⠀⠀⠀⠀⠀⠀⠀⠀⠀⠀⠘⣿⣿⣿⣿⣿⣿⣿⣿⣿⣿⡇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⣿⣿⣿⣿⣿⣿⣿⣿⣿⣿⣿⣿⣿⣿⣿⣿⣿⣿⣿⣿⣿⣿⣿⣿⣿⣿⣿⣿⣿⣿⣿⣿⣿⣿⣿⣿⣿⣿⣿⣿⣿⣿⣿⣿⣿⣿⣿⣿⣿⣿⣿⣿⣿⣿⣿⣿⣿⣿⣿⣿⣿⣿⣿⣿⣿⡏⠀⠀⠀⠀⠀⠀⠀⠀⠀⠀⠀⠀⠀⠀⢹⣿⣿⣿⣿⣿⣿⣿⣿⣿⡇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⣿⣿⣿⣿⣿⣿⣿⣿⣿⣿⣿⣿⣿⣿⣿⣿⣿⣿⣿⣿⣿⣿⣿⣿⣿⣿⣿⣿⣿⣿⣿⣿⣿⣿⣿⣿⣿⣿⣿⣿⣿⣿⣿⣿⣿⣿⣿⣿⣿⣿⣿⣿⣿⣿⣿⣿⣿⣿⣿⣿⣿⣿⣿⣿⣿⠀⠀⠀⠀⠀⠀⠀⠀⠀⠀⠀⠀⠀⠀⠀⠸⣿⣿⣿⣿⣿⣿⣿⣿⣿⡇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⣿⣿⣿⣿⣿⣿⣿⣿⣿⣿⣿⣿⣿⣿⣿⣿⣿⣿⣿⣿⣿⣿⣿⣿⣿⣿⣿⣿⣿⣿⣿⣿⣿⣿⣿⣿⣿⣿⣿⣿⣿⣿⣿⣿⣿⣿⣿⣿⣿⣿⣿⣿⣿⣿⣿⣿⣿⣿⣿⣿⣿⣿⣿⣿⡇⠀⠀⠀⠀⠀⠀⠀⠀⠀⠀⠀⠀⠀⠀⠀⠀⢻⣿⣿⣿⣿⣿⣿⣿⣿⡇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⣿⣿⣿⣿⣿⣿⣿⣿⣿⣿⣿⣿⣿⣿⣿⣿⣿⣿⣿⣿⣿⣿⣿⣿⣿⣿⣿⣿⣿⣿⣿⣿⣿⣿⣿⣿⣿⣿⣿⣿⣿⣿⣿⣿⣿⣿⣿⣿⣿⣿⣿⣿⣿⣿⣿⣿⣿⣿⣿⣿⣿⣿⣿⡿⠀⠀⠀⠀⠀⠀⠀⠀⠀⠀⠀⠀⠀⠀⠀⠀⠀⠈⢿⣿⣿⣿⣿⣿⣿⣿⡇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⣿⣿⣿⣿⣿⣿⣿⣿⣿⣿⣿⣿⣿⣿⣿⣿⣿⣿⣿⣿⣿⣿⣿⣿⣿⣿⣿⣿⣿⣿⣿⣿⣿⣿⣿⣿⣿⣿⣿⣿⣿⣿⣿⣿⣿⣿⣿⣿⣿⣿⣿⣿⣿⣿⣿⣿⣿⣿⣿⣿⣿⣿⣿⡇⠀⠀⠀⠀⠀⠀⠀⠀⠀⠀⠀⠀⠀⠀⠀⠀⠀⠀⠈⢿⣿⣿⣿⣿⣿⣿⡇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⣿⣿⣿⣿⣿⣿⣿⣿⣿⣿⣿⣿⣿⣿⣿⣿⣿⣿⣿⣿⣿⣿⣿⣿⣿⣿⣿⣿⣿⣿⣿⣿⣿⣿⣿⣿⣿⣿⣿⣿⣿⣿⣿⣿⣿⣿⣿⣿⣿⣿⣿⣿⣿⣿⣿⣿⣿⣿⣿⣿⣿⣿⣿⠀⠀⠀⠀⣿⣄⠀⠀⠀⠀⠀⠀⠀⠀⠀⠀⠀⠀⠀⠀⠀⠙⣿⣿⣿⣿⣿⡇</a:t>
            </a:r>
            <a:br/>
            <a:r>
              <a:t>⣿⣿⣿⣿⣿⣿⣿⣿⣿⣿⣿⣿⣿⣿⣿⣿⣿⣿⣿⣿⣿⣿⣿⣿⣿⣿⣿⣿⣿⣿⣿⣿⣿⣿⣿⣿⣿⣿⣿⣿⣿⣿⣿⡿⠿⠿⠿⣿⣿⣿⣿⣿⣿⣿⣿⣿⣿⣿⣿⣿⣿⣿⡿⠀⠀⠀⢰⣿⣿⣷⣤⣄⠀⠀⠀⠀⠀⠀⠀⠀⠀⠀⠀⠀⠀⠈⠻⣿⣿⣿⡇</a:t>
            </a:r>
            <a:br/>
            <a:r>
              <a:t>⣿⣿⣿⣿⣿⣿⣿⣿⣿⣿⣿⣿⣿⣿⣿⣿⣿⣿⣿⣿⣿⣿⣿⣿⣿⣿⣿⣿⣿⣿⣿⣿⣿⣿⣿⣿⣿⣿⣿⣿⣿⣿⣿⡁⠀⠀⠀⠙⣿⣿⣿⣿⣿⣿⣿⣿⣿⣿⣿⣿⣿⣿⡇⠀⠀⠀⢸⣿⣿⣿⣿⡏⠀⠀⠀⠀⠀⠀⠀⠀⠀⠀⠀⠀⠀⠀⠀⠀⠙⢿⡇</a:t>
            </a:r>
            <a:br/>
            <a:r>
              <a:t>⣿⣿⣿⣿⣿⣿⣿⣿⣿⣿⣿⣿⣿⣿⣿⣿⣿⣿⣿⣿⣿⣿⣿⣿⣿⣿⣿⣿⣿⣿⣿⣿⣿⣿⣿⣿⣿⣿⣿⣿⣿⣿⣿⣷⡀⠀⠀⢀⣿⣿⣿⣿⣿⣿⣿⣿⣿⣿⣿⣿⣿⣿⡇⠀⠀⠀⢸⣿⣿⣿⡟⠀⠀⠀⠀⠀⠀⠀⠀⠀⠀⠀⠀⠀⠀⠀⠀⠀⠀⠀⠁</a:t>
            </a:r>
            <a:br/>
            <a:r>
              <a:t>⣿⣿⣿⣿⣿⣿⣿⣿⣿⣿⣿⣿⣿⣿⣿⣿⣿⣿⣿⣿⣿⣿⣿⣿⣿⣿⣿⣿⣿⣿⣿⣿⣿⣿⣿⣿⣿⣿⣿⣿⣿⣿⣿⡟⠀⠀⠀⢻⣿⣿⣿⣿⣿⣿⣿⣿⣿⣿⣿⣿⣿⣿⡇⠀⠀⠀⢸⣿⣿⣿⣇⠀⠀⠀⠀⠀⠀⠀⠀⠀⠀⠀⠀⠀⠀⠀⠀⢠⣄⠀⠀</a:t>
            </a:r>
            <a:br/>
            <a:r>
              <a:t>⣿⣿⣿⣿⣿⣿⣿⣿⣿⣿⣿⣿⣿⣿⣿⣿⣿⣿⣿⣿⣿⣿⣿⣿⣿⣿⣿⣿⣿⣿⣿⣿⣿⣿⣿⣿⣿⣿⣿⣿⣿⣿⣿⡀⠀⠀⠀⢸⣿⣿⣿⣿⣿⣿⣿⣿⣿⣿⢿⣿⣿⣿⣷⠀⠀⠀⠈⣿⣿⣿⡏⠀⠀⠀⠀⠀⠀⠀⠀⠀⠀⠀⠀⠀⠀⢀⣴⣿⣿⣷⡆</a:t>
            </a:r>
            <a:br/>
            <a:r>
              <a:t>⣿⣿⣿⣿⣿⣿⣿⣿⣿⣿⣿⣿⣿⣿⣿⣿⣿⣿⣿⣿⣿⣿⣿⣿⣿⣿⣿⣿⣿⣿⣿⣿⣿⣿⣿⣿⣿⣿⣿⣿⣿⣿⣿⠇⠀⠀⠀⠈⠉⠛⠛⠛⠿⠿⠿⢿⣿⣿⣷⣤⣄⣈⠉⠀⠀⠀⠀⠿⠿⠿⠿⠇⠀⠀⠀⠀⠀⠀⠀⠀⠀⠀⠀⠀⠀⢸⣿⣿⣿⣿⡇</a:t>
            </a:r>
            <a:br/>
            <a:r>
              <a:t>⣿⣿⣿⣿⣿⣿⣿⣿⣿⣿⣿⣿⣿⣿⣿⣿⣿⣿⣿⣿⣿⣿⣿⣿⣿⣿⣿⣿⣿⣿⣿⣿⣿⣿⣿⣿⣿⣿⣿⣿⣿⣿⡿⠀⠀⠀⠀⢶⣶⣶⣶⣤⣤⣤⣄⣀⣀⡀⠈⠉⠉⠉⠙⠀⠀⠀⠀⠀⠀⠀⠀⠀⠀⠀⠀⠀⠀⠀⠀⠀⠀⠀⠀⠀⠀⠘⣿⣿⣿⣿⡇</a:t>
            </a:r>
            <a:br/>
            <a:r>
              <a:t>⣿⣿⣿⣿⣿⣿⣿⣿⣿⣿⣿⣿⣿⣿⣿⣿⣿⣿⣿⣿⣿⣿⣿⣿⣿⣿⣿⣿⣿⣿⣿⣿⣿⣿⣿⣿⣿⣿⣿⣿⣿⣿⡇⠀⠀⠀⠀⠘⣿⣿⣿⣿⣿⣿⣿⣿⣿⣿⣿⣿⣿⣷⣶⣶⠀⠀⠀⠀⢶⡿⠀⠀⠀⠀⠀⠀⡖⠀⠀⠀⠀⠀⠀⠀⠀⠀⢿⣿⣿⣿⡇</a:t>
            </a:r>
            <a:br/>
            <a:r>
              <a:t>⣿⣿⣿⣿⣿⣿⣿⣿⣿⣿⣿⣿⣿⣿⣿⣿⣿⣿⣿⣿⣿⣿⣿⣿⣿⣿⣿⣿⣿⣿⣿⣿⣿⣿⣿⣿⣿⣿⣿⣿⣿⣿⠇⠀⠀⠀⠀⠀⢻⣿⣿⣿⣿⣿⣿⣿⣿⣿⣿⣿⣿⣿⣿⣿⣄⣀⣀⣀⡈⠁⠀⠀⠀⠀⠀⠈⠀⠀⠀⠀⠀⠀⠀⠀⠀⠀⢸⣿⣿⣿⡇</a:t>
            </a:r>
            <a:br/>
            <a:r>
              <a:t>⣿⣿⣿⣿⣿⣿⣿⣿⣿⣿⣿⣿⣿⣿⣿⣿⣿⣿⣿⣿⣿⣿⣿⣿⣿⣿⣿⣿⣿⣿⣿⣿⣿⣿⣿⣿⣿⣿⣿⣿⣿⣿⠀⠀⠀⠀⠀⠀⢸⣿⣿⣿⣿⣿⣿⣿⣿⣿⣿⣿⣿⣿⣿⣿⣿⣿⣿⡿⠁⠀⠀⠀⠀⠀⠀⠀⠀⠀⠀⠀⠀⠀⠀⠀⠀⠀⠀⣿⣿⣿⡇</a:t>
            </a:r>
            <a:br/>
            <a:r>
              <a:t>⣿⣿⣿⣿⣿⣿⣿⣿⣿⣿⣿⣿⣿⣿⣿⣿⣿⣿⣿⣿⣿⣿⣿⣿⣿⣿⣿⣿⣿⣿⣿⣿⣿⣿⣿⣿⣿⣿⣿⣿⣿⣿⠀⠀⠀⠀⠀⠀⠀⣿⣿⣿⣿⣿⣿⣿⣿⣿⣿⣿⣿⣿⣿⣿⣿⣿⣿⠁⠀⠀⠀⠀⠀⠀⠀⠀⠀⠀⠀⠀⠀⠀⠀⠀⠀⠀⠀⠸⣿⣿⡇</a:t>
            </a:r>
            <a:br/>
            <a:r>
              <a:t>⣿⣿⣿⣿⣿⣿⣿⣿⣿⣿⣿⣿⣿⣿⣿⣿⣿⣿⣿⣿⣿⣿⣿⣿⣿⣿⣿⣿⣿⣿⣿⣿⣿⣿⣿⣿⣿⣿⣿⣿⣿⡟⠀⠀⠀⠀⠀⠀⠀⢹⣿⣿⣿⣿⣿⣿⣿⣿⣿⣿⣿⣿⣿⣿⣿⠿⠃⠀⠀⠀⠀⠀⠀⠀⠀⠀⠀⠀⠀⠀⠀⠀⠀⠀⠀⠀⠀⠀⢻⣿⡇</a:t>
            </a:r>
            <a:br/>
            <a:r>
              <a:t>⣿⣿⣿⣿⣿⣿⣿⣿⣿⣿⣿⣿⣿⣿⣿⣿⣿⣿⣿⣿⣿⣿⣿⣿⣿⣿⣿⣿⣿⣿⣿⣿⣿⣿⣿⣿⣿⣿⣿⣿⣿⣧⡀⠀⠀⠀⠀⣀⠀⢸⣿⣿⣿⣿⣿⣿⣿⣿⣿⣿⣿⣿⠿⠋⠀⠀⠀⠀⠀⠀⠀⠀⠀⠀⠀⠀⠀⠀⠀⠀⠀⠀⠀⠀⠀⠀⠀⠀⠘⣿⡇</a:t>
            </a:r>
            <a:br/>
            <a:r>
              <a:t>⣿⣿⣿⣿⣿⣿⣿⣿⣿⣿⣿⣿⣿⣿⣿⣿⣿⣿⣿⣿⣿⣿⣿⣿⣿⣿⣿⣿⣿⣿⣿⣿⣿⣿⣿⣿⣿⣿⣿⣿⣿⣿⣿⡿⠇⠀⠀⣿⣿⣿⣿⣿⣿⣿⣿⣿⣿⣿⣿⣿⠟⠁⠀⠀⠀⠀⢀⡀⠀⠀⠀⠀⠀⠀⠀⠀⠀⠀⠀⠀⠀⠀⠀⠀⠀⠀⠀⠀⢀⣻⡇</a:t>
            </a:r>
            <a:br/>
            <a:r>
              <a:t>⣿⣿⣿⣿⣿⣿⣿⣿⣿⣿⣿⣿⣿⣿⣿⣿⣿⣿⣿⣿⣿⣿⣿⣿⣿⣿⣿⣿⣿⣿⣿⣿⣿⣿⣿⣿⣿⣿⣿⣿⣿⣿⣇⠀⠀⠀⠀⠈⣉⣻⣿⣿⣿⣿⣿⣿⣿⣿⣿⡀⠀⠀⠀⠀⢠⣾⡟⠀⠀⠀⠀⠀⠀⠀⠀⠀⠀⠀⠀⠀⠀⠀⠀⠀⠀⠀⠀⠀⢹⣿⡇</a:t>
            </a:r>
            <a:br/>
            <a:r>
              <a:t>⣿⣿⣿⣿⣿⣿⣿⣿⣿⣿⣿⣿⣿⣿⣿⣿⣿⣿⣿⣿⣿⣿⣿⣿⣿⣿⣿⣿⣿⣿⣿⣿⣿⣿⣿⣿⣿⣿⣿⣿⣿⣿⣿⣿⣿⣿⣿⣿⣿⣿⣿⣿⣿⣿⣿⣿⣿⣿⣿⣧⣄⠀⠀⡀⠘⠏⠀⠀⠀⠀⠀⠀⠀⠀⠀⠀⠀⠀⠀⠀⠀⠀⠀⠀⠀⠀⠀⠀⢸⣿⡇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⣿⣿⣿⣿⣿⣿⣿⣿⣿⣿⣿⣿⣿⣿⣿⣿⣿⣿⣿⣿⣿⣿⣿⣿⣿⣿⣿⣿⣿⣿⣿⣿⣿⣿⣿⣿⣿⣿⣿⣿⣿⣿⣿⣿⣿⣿⣿⣿⣿⣿⣿⣿⣿⣿⣿⣿⣿⣿⣿⣿⣿⣿⣿⣿⠟⠀⠀⠀⠀⠀⠀⠀⠀⠀⠀⠀⠀⠀⠀⠀⠀⠀⠀⠀⠀⠀⠀⠀⢸⣿⡇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⣿⣿⣿⣿⣿⣿⣿⣿⣿⣿⣿⣿⣿⣿⣿⣿⣿⣿⣿⣿⣿⣿⣿⣿⣿⣿⣿⣿⣿⣿⣿⣿⣿⣿⣿⣿⣿⣿⣿⣿⣿⣿⣿⣿⣿⣿⣿⣿⣿⣿⣿⣿⣿⣿⣿⣿⣿⣿⣿⣿⣿⣿⣿⡟⠀⠀⠀⠀⠀⠀⠀⠀⠀⠀⠀⠀⠀⠀⠀⠀⠀⠀⠀⠀⠀⠀⠀⠀⢸⣿⡇</a:t>
            </a:r>
            <a:br/>
            <a:r>
              <a:t>⣿⣿⣿⣿⣿⣿⣿⣿⣿⣿⣿⣿⣿⣿⣿⣿⣿⣿⣿⣿⣿⣿⣿⣿⣿⣿⣿⣿⣿⣿⣿⣿⣿⣿⣿⣿⣿⣿⣿⣿⣿⣿⣿⣿⣿⣿⣿⣿⣿⣿⣿⣿⣿⣿⣿⣿⣿⣿⣿⣿⣿⣿⡿⠀⠀⠀⠀⠀⠀⠀⠀⠀⠀⠀⠀⠀⠀⠀⠀⠀⠀⠀⠀⠀⠀⠀⠀⠀⣿⣿⡇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⣿⣿⣿⣿⣿⣿⣿⣿⣿⣿⣿⣿⣿⣿⣿⣿⣿⣿⣿⣿⣿⣿⣿⣿⣿⣿⣿⣿⣿⣿⣿⣿⣿⣿⣿⣿⣿⣿⣿⣿⣿⣿⣿⣿⣿⣿⣿⣿⣿⣿⣿⣿⣿⣿⣿⣿⣿⣿⣿⣿⣿⣿⠃⠀⠀⠀⠀⠀⠀⠀⠀⠀⠀⠀⠀⠀⠀⠀⠀⠀⠀⠀⠀⠀⠀⠀⠀⠀⣿⣿⡇</a:t>
            </a:r>
            <a:br/>
            <a:r>
              <a:t>⣿⣿⣿⣿⣿⣿⣿⣿⣿⣿⣿⣿⣿⣿⣿⣿⣿⣿⣿⣿⣿⣿⣿⣿⣿⣿⣿⣿⣿⣿⣿⣿⣿⣿⣿⣿⣿⣿⣿⣿⣿⣿⣿⣿⣿⣿⣿⣿⣿⣿⣿⣿⣿⣿⣿⣿⣿⣿⣿⣿⣿⡏⠀⠀⠀⠀⠀⠀⠀⠀⠀⠀⠀⠀⠀⠀⠀⠀⠀⠀⠀⠀⠀⠀⠀⠀⠀⠀⣿⣿⡇</a:t>
            </a:r>
            <a:br/>
            <a:r>
              <a:t>⣿⣿⣿⣿⣿⣿⣿⣿⣿⣿⣿⣿⣿⣿⣿⣿⣿⣿⣿⣿⣿⣿⣿⣿⣿⣿⣿⣿⣿⣿⣿⣿⣿⣿⣿⣿⣿⣿⣿⣿⣿⣿⣿⣿⣿⣿⣿⣿⣿⣿⣿⣿⣿⣿⣿⣿⣿⣿⣿⣿⡿⠀⠀⠀⠀⠀⠀⠀⠀⠀⠀⠀⠀⠀⠀⠀⠀⠀⠀⠀⠀⠀⠀⠀⠀⠀⠀⠀⣿⣿⡇</a:t>
            </a:r>
            <a:br/>
            <a:r>
              <a:t>⣿⣿⣿⣿⣿⣿⣿⣿⣿⣿⣿⣿⣿⣿⣿⣿⣿⣿⣿⣿⣿⣿⣿⣿⣿⣿⣿⣿⣿⣿⣿⣿⣿⣿⣿⣿⣿⣿⣿⣿⣿⣿⣿⣿⣿⣿⣿⣿⣿⣿⣿⣿⣿⣿⣿⣿⣿⣿⣿⣿⠃⠀⠀⠀⠀⠀⠀⠀⠀⠀⠀⠀⠀⠀⠀⠀⠀⠀⠀⠀⠀⠀⠀⠀⠀⠀⠀⢠⣿⣿⡇</a:t>
            </a:r>
            <a:br/>
            <a:r>
              <a:t>⣿⣿⣿⣿⣿⣿⣿⣿⣿⣿⣿⣿⣿⣿⣿⣿⣿⣿⣿⣿⣿⣿⣿⣿⣿⣿⣿⣿⣿⣿⣿⣿⣿⣿⣿⣿⣿⣿⣿⣿⣿⣿⣿⣿⣿⣿⣿⣿⣿⣿⣿⣿⣿⣿⣿⣿⣿⣿⣿⡟⠀⠀⠀⠀⠀⠀⠀⠀⠀⠀⠀⠀⠀⠀⠀⠀⠀⠀⠀⠀⠀⠀⠀⠀⠀⠀⠀⢸⣿⣿⡇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⣿⣿⣿⣿⣿⣿⣿⣿⣿⣿⣿⣿⣿⣿⣿⣿⣿⣿⣿⣿⣿⣿⣿⣿⣿⣿⣿⣿⣿⣿⣿⣿⣿⣿⣿⣿⣿⣿⣿⣿⣿⣿⣿⣿⣿⣿⣿⣿⣿⣿⣿⣿⣿⣿⣿⣿⣿⣿⣿⣿⣿⣿⣿⣿⣿⣿⠁⠀⠀⠀⠀⠀⠀⠀⠀⠀⠀⠀⠀⢻⣿⣿⣿⣿⣿⣿⣿⣿⣿⣿⡇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⣿⣿⣿⣿⣿⣿⣿⣿⣿⣿⣿⣿⣿⣿⣿⣿⣿⣿⣿⣿⣿⣿⣿⣿⣿⣿⣿⣿⣿⣿⣿⣿⣿⣿⣿⣿⣿⣿⣿⣿⣿⣿⣿⣿⣿⣿⣿⣿⣿⣿⣿⣿⣿⣿⣿⣿⣿⣿⣿⣿⣿⣿⣿⣿⣿⣿⡀⠀⠀⠀⠀⠀⠀⠀⠀⠀⠀⠀⠀⠀⠙⢿⣿⣿⣿⣿⣿⣿⣿⣿⡇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⣿⣿⣿⣿⣿⣿⣿⣿⣿⣿⣿⣿⣿⣿⣿⣿⣿⣿⣿⣿⣿⣿⣿⣿⣿⣿⣿⣿⣿⣿⣿⣿⣿⣿⣿⣿⣿⣿⣿⣿⣿⣿⣿⣿⣿⣿⣿⣿⣿⣿⣿⣿⣿⣿⣿⣿⣿⣿⣿⣿⣿⣿⣿⣿⣿⣿⣇⠀⠀⠀⠀⠀⠀⠀⠀⠀⠀⠀⠀⠀⠀⠀⠹⣿⣿⣿⣿⣿⣿⣿⡇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⣿⣿⣿⣿⣿⣿⣿⣿⣿⣿⣿⣿⣿⣿⣿⣿⣿⣿⣿⣿⣿⣿⣿⣿⣿⣿⣿⣿⣿⣿⣿⣿⣿⣿⣿⣿⣿⣿⣿⣿⣿⣿⣿⣿⣿⣿⣿⣿⣿⣿⣿⣿⣿⣿⣿⣿⣿⣿⣿⣿⣿⣿⣿⣿⣿⣿⣿⣦⡄⠀⠀⠀⠀⠀⠀⠀⠀⠀⠀⠀⠀⠀⠀⢹⣿⣿⣿⣿⣿⣿⡇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⣿⣿⣿⣿⣿⣿⣿⣿⣿⣿⣿⣿⣿⣿⣿⣿⣿⣿⣿⣿⣿⣿⣿⣿⣿⣿⣿⣿⣿⣿⣿⣿⣿⣿⣿⣿⣿⣿⣿⣿⣿⣿⣿⣿⣿⣿⣿⣿⣿⣿⣿⣿⣿⣿⣿⣿⣿⣿⣿⣿⣿⣿⣿⣿⣿⣿⣿⣿⠁⠀⠀⠀⠀⠀⠀⠀⠀⠀⠀⠀⠀⠀⠀⢸⣿⣿⣿⣿⣿⣿⡇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⣿⣿⣿⣿⣿⣿⣿⣿⣿⣿⣿⣿⣿⣿⣿⣿⣿⣿⣿⣿⣿⣿⣿⣿⣿⣿⣿⣿⣿⣿⣿⣿⣿⣿⣿⣿⣿⣿⣿⣿⣿⣿⣿⣿⣿⣿⣿⣿⣿⣿⣿⣿⣿⣿⣿⣿⣿⣿⣿⣿⣿⣿⣿⣿⣿⣿⣿⠇⠀⠀⠀⠀⠀⠀⠀⠀⠀⠀⠀⠀⠀⠀⠀⠀⣿⣿⣿⣿⣿⣿⡇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⣿⣿⣿⣿⣿⣿⣿⣿⣿⣿⣿⣿⣿⣿⣿⣿⣿⣿⣿⣿⣿⣿⣿⣿⣿⣿⣿⣿⣿⣿⣿⣿⣿⣿⣿⣿⣿⣿⣿⣿⣿⣿⣿⣿⣿⣿⣿⣿⣿⣿⣿⣿⣿⣿⣿⣿⣿⣿⣿⣿⣿⣿⣿⣿⣿⣿⡟⠀⠀⠀⠀⠀⠀⠀⠀⠀⠀⠀⠀⠀⠀⠀⠀⠀⢹⣿⣿⣿⣿⣿⡇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⣿⣿⣿⣿⣿⣿⣿⣿⣿⣿⣿⣿⣿⣿⣿⣿⣿⣿⣿⣿⣿⣿⣿⣿⣿⣿⣿⣿⣿⣿⣿⣿⣿⣿⣿⣿⣿⣿⣿⣿⣿⣿⣿⣿⣿⣿⣿⣿⣿⣿⣿⣿⣿⣿⣿⣿⣿⣿⣿⣿⣿⣿⣿⣿⣿⣿⠁⠀⠀⠀⠀⠀⠀⠀⠀⠀⠀⠀⠀⠀⠀⠀⠀⠀⠀⢻⣿⣿⣿⣿⡇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⣿⣿⣿⣿⣿⣿⣿⣿⣿⣿⣿⣿⣿⣿⣿⣿⣿⣿⣿⣿⣿⣿⣿⣿⣿⣿⣿⣿⣿⣿⣿⣿⣿⣿⣿⣿⣿⣿⣿⣿⣿⣿⣿⣿⣿⣿⣿⣿⣿⣿⣿⣿⣿⣿⣿⣿⣿⣿⣿⣿⣿⣿⣿⣿⣿⡟⠀⠀⠀⢀⡄⠀⠀⠀⠀⠀⠀⠀⠀⠀⠀⠀⠀⠀⠀⠀⢻⣿⣿⣿⡇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⣿⣿⣿⣿⣿⣿⣿⣿⣿⣿⣿⣿⣿⣿⣿⣿⣿⣿⣿⣿⣿⣿⣿⣿⣿⣿⣿⣿⣿⣿⣿⣿⣿⣿⣿⣿⣿⣿⣿⣿⣿⣿⣿⣿⣿⣿⣿⣿⣿⣿⣿⣿⣿⣿⣿⣿⣿⣿⣿⣿⣿⣿⣿⣿⣿⠁⠀⠀⠀⣼⣿⣄⠀⠀⠀⠀⠀⠀⠀⠀⠀⠀⠀⠀⠀⠀⠈⣿⣿⣿⡇</a:t>
            </a:r>
            <a:br/>
            <a:r>
              <a:t>⣿⣿⣿⣿⣿⣿⣿⣿⣿⣿⣿⣿⣿⣿⣿⣿⣿⣿⣿⣿⣿⣿⣿⣿⣿⣿⣿⣿⣿⣿⣿⣿⣿⣿⣿⣿⣿⣿⣿⣿⣿⣿⣿⡿⠿⠿⠿⣿⣿⣿⣿⣿⣿⣿⣿⣿⣿⣿⣿⣿⣿⣿⣿⣿⡟⠀⠀⠀⢀⣿⣿⣿⣷⣤⣤⠀⠀⠀⠀⠀⠀⠀⠀⠀⠀⠀⠀⠈⠻⣿⡇</a:t>
            </a:r>
            <a:br/>
            <a:r>
              <a:t>⣿⣿⣿⣿⣿⣿⣿⣿⣿⣿⣿⣿⣿⣿⣿⣿⣿⣿⣿⣿⣿⣿⣿⣿⣿⣿⣿⣿⣿⣿⣿⣿⣿⣿⣿⣿⣿⣿⣿⣿⣿⣿⣿⡁⠀⠀⠀⠙⣿⣿⣿⣿⣿⣿⣿⣿⣿⣿⣿⣿⣿⣿⣿⣿⡇⠀⠀⠀⢸⣿⣿⣿⣿⣿⡇⠀⠀⠀⠀⠀⠀⠀⠀⠀⠀⠀⠀⠀⠀⠀⠁</a:t>
            </a:r>
            <a:br/>
            <a:r>
              <a:t>⣿⣿⣿⣿⣿⣿⣿⣿⣿⣿⣿⣿⣿⣿⣿⣿⣿⣿⣿⣿⣿⣿⣿⣿⣿⣿⣿⣿⣿⣿⣿⣿⣿⣿⣿⣿⣿⣿⣿⣿⣿⣿⣿⣷⡀⠀⠀⢠⣿⣿⣿⣿⣿⣿⣿⣿⣿⣿⣿⣿⣿⣿⣿⣿⠀⠀⠀⠀⣿⣿⣿⣿⣿⣿⠁⠀⠀⠀⠀⠀⠀⠀⠀⠀⠀⠀⠀⠀⠀⠀⠀</a:t>
            </a:r>
            <a:br/>
            <a:r>
              <a:t>⣿⣿⣿⣿⣿⣿⣿⣿⣿⣿⣿⣿⣿⣿⣿⣿⣿⣿⣿⣿⣿⣿⣿⣿⣿⣿⣿⣿⣿⣿⣿⣿⣿⣿⣿⣿⣿⣿⣿⣿⣿⣿⣿⡟⠀⠀⠀⢻⣿⣿⣿⣿⣿⣿⣿⣿⣿⣿⣿⣿⣿⣿⣿⣿⠀⠀⠀⠀⣿⣿⣿⣿⣿⣿⠀⠀⠀⠀⠀⠀⠀⠀⠀⠀⠀⠀⠀⠀⠀⠀⠀</a:t>
            </a:r>
            <a:br/>
            <a:r>
              <a:t>⣿⣿⣿⣿⣿⣿⣿⣿⣿⣿⣿⣿⣿⣿⣿⣿⣿⣿⣿⣿⣿⣿⣿⣿⣿⣿⣿⣿⣿⣿⣿⣿⣿⣿⣿⣿⣿⣿⣿⣿⣿⣿⣿⡀⠀⠀⠀⢸⣿⣿⣿⣿⣿⣿⣿⣿⣿⣿⣿⣿⣿⣿⣿⣿⠄⠀⠀⠀⢻⣿⣿⣿⣿⣿⠃⠀⠀⠀⠀⠀⠀⠀⠀⠀⠀⠀⠀⠀⠀⢀⡄</a:t>
            </a:r>
            <a:br/>
            <a:r>
              <a:t>⣿⣿⣿⣿⣿⣿⣿⣿⣿⣿⣿⣿⣿⣿⣿⣿⣿⣿⣿⣿⣿⣿⣿⣿⣿⣿⣿⣿⣿⣿⣿⣿⣿⣿⣿⣿⣿⣿⣿⣿⣿⣿⣿⠇⠀⠀⠀⢸⣿⣿⣿⣿⣿⣿⣿⣿⣯⣭⣙⡛⠻⢿⠿⣿⡇⠀⠀⠀⢸⣿⣿⣿⣿⡟⠀⠀⠀⠀⠀⠀⠀⠀⠀⠀⠀⠀⠀⠀⠀⢸⡇</a:t>
            </a:r>
            <a:br/>
            <a:r>
              <a:t>⣿⣿⣿⣿⣿⣿⣿⣿⣿⣿⣿⣿⣿⣿⣿⣿⣿⣿⣿⣿⣿⣿⣿⣿⣿⣿⣿⣿⣿⣿⣿⣿⣿⣿⣿⣿⣿⣿⣿⣿⣿⣿⡿⠀⠀⠀⠀⢀⡀⠈⠉⠉⠉⠙⠛⠛⠛⠿⠿⠿⣿⣶⣦⣤⣄⠀⠀⠀⠀⠛⠛⠛⠉⠀⠀⠀⠀⠀⠀⠀⠀⠀⠀⠀⠀⠀⠀⠀⠀⢸⡇</a:t>
            </a:r>
            <a:br/>
            <a:r>
              <a:t>⣿⣿⣿⣿⣿⣿⣿⣿⣿⣿⣿⣿⣿⣿⣿⣿⣿⣿⣿⣿⣿⣿⣿⣿⣿⣿⣿⣿⣿⣿⣿⣿⣿⣿⣿⣿⣿⣿⣿⣿⣿⣿⡇⠀⠀⠀⠀⠘⣿⣿⣿⣿⣷⣶⣶⣶⣤⣤⣤⣄⣀⣀⣀⣀⠀⠀⠀⠀⠀⠀⣠⣤⣶⠀⠀⠀⠀⠀⠀⠀⠀⠀⠀⠀⠀⠀⠀⠀⠀⠸⡇</a:t>
            </a:r>
            <a:br/>
            <a:r>
              <a:t>⣿⣿⣿⣿⣿⣿⣿⣿⣿⣿⣿⣿⣿⣿⣿⣿⣿⣿⣿⣿⣿⣿⣿⣿⣿⣿⣿⣿⣿⣿⣿⣿⣿⣿⣿⣿⣿⣿⣿⣿⣿⣿⠃⠀⠀⠀⠀⠀⢻⣿⣿⣿⣿⣿⣿⣿⣿⣿⣿⣿⣿⣿⣿⣿⣿⣇⠀⠀⠀⠀⢻⣿⣿⠃⠀⠀⠀⠀⠀⠀⠀⠀⠀⠀⠀⠀⠀⠀⠀⠀⠇</a:t>
            </a:r>
            <a:br/>
            <a:r>
              <a:t>⣿⣿⣿⣿⣿⣿⣿⣿⣿⣿⣿⣿⣿⣿⣿⣿⣿⣿⣿⣿⣿⣿⣿⣿⣿⣿⣿⣿⣿⣿⣿⣿⣿⣿⣿⣿⣿⣿⣿⣿⣿⣿⠀⠀⠀⠀⠀⠀⢸⣿⣿⣿⣿⣿⣿⣿⣿⣿⣿⣿⣿⣿⣿⣿⣿⣿⣦⣤⣶⣦⣾⣿⠏⠀⠀⠀⠀⠀⠀⠀⠀⠀⠀⠀⠀⠀⠀⠀⠀⠀⠀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⣿⣿⣿⣿⣿⣿⣿⣿⣿⣿⣿⣿⣿⣿⣿⣿⣿⣿⣿⣿⣿⣿⣿⣿⣿⣿⣿⣿⣿⣿⣿⣿⣿⣿⣿⣿⣿⣿⣿⣿⣿⣿⠀⠀⠀⠀⠀⠀⠀⣿⣿⣿⣿⣿⣿⣿⣿⣿⣿⣿⣿⣿⣿⣿⣿⣿⣿⣿⣿⣿⣿⡟⠀⠀⠀⠀⠀⠀⠀⠀⠀⠀⠀⠀⠀⠀⠀⠀⠀⠀⠀</a:t>
            </a:r>
            <a:br/>
            <a:r>
              <a:t>⣿⣿⣿⣿⣿⣿⣿⣿⣿⣿⣿⣿⣿⣿⣿⣿⣿⣿⣿⣿⣿⣿⣿⣿⣿⣿⣿⣿⣿⣿⣿⣿⣿⣿⣿⣿⣿⣿⣿⣿⣿⡏⠀⠀⠀⠀⠀⠀⠀⢹⣿⣿⣿⣿⣿⣿⣿⣿⣿⣿⣿⣿⣿⣿⣿⣿⣿⣿⣿⣿⣿⠀⠀⠀⠀⠀⠀⠀⠀⠀⠀⠀⠀⠀⠀⠀⠀⠀⠀⠀⠀</a:t>
            </a:r>
            <a:br/>
            <a:r>
              <a:t>⣿⣿⣿⣿⣿⣿⣿⣿⣿⣿⣿⣿⣿⣿⣿⣿⣿⣿⣿⣿⣿⣿⣿⣿⣿⣿⣿⣿⣿⣿⣿⣿⣿⣿⣿⣿⣿⣿⣿⣿⣿⣇⡀⠀⠀⠀⠀⣀⠀⢸⣿⣿⣿⣿⣿⣿⣿⣿⣿⣿⣿⣿⣿⣿⣿⣿⣿⣿⡿⠛⠁⠀⠀⠀⠀⠀⠀⠀⠀⠀⠀⠀⠀⠀⠀⠀⠀⠀⠀⠀⠀</a:t>
            </a:r>
            <a:br/>
            <a:r>
              <a:t>⣿⣿⣿⣿⣿⣿⣿⣿⣿⣿⣿⣿⣿⣿⣿⣿⣿⣿⣿⣿⣿⣿⣿⣿⣿⣿⣿⣿⣿⣿⣿⣿⣿⣿⣿⣿⣿⣿⣿⣿⣿⣿⣿⣿⠇⠀⠀⣿⣿⣿⣿⣿⣿⣿⣿⣿⣿⣿⣿⣿⣿⣿⣿⣿⣿⡿⠟⠁⠀⠀⠀⠀⠀⠀⠀⠀⠀⠀⠀⠀⠀⠀⠀⠀⠀⠀⠀⠀⠀⠀⠀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⣿⣿⣿⣿⣿⣿⣿⣿⣿⣿⣿⣿⣿⣿⣿⣿⣿⣿⣿⣿⣿⣿⣿⣿⣿⣿⣿⣿⣿⣿⣿⣿⣿⣿⣿⣿⣿⣿⣿⣿⣿⣿⣅⠀⠀⠀⠀⠈⣉⣻⣿⣿⣿⣿⣿⣿⣿⣿⣿⣿⣿⣿⣿⡿⠟⠀⠀⠀⠀⠀⠀⠀⠀⠀⠀⠀⠀⠀⠀⠀⠀⠀⠀⠀⠀⠀⠀⠀⠀⠀⠀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⣿⣿⣿⣿⣿⣿⣿⣿⣿⣿⣿⣿⣿⣿⣿⣿⣿⣿⣿⣿⣿⣿⣿⣿⣿⣿⣿⣿⣿⣿⣿⣿⣿⣿⣿⣿⣿⣿⣿⣿⣿⣿⣿⣿⣿⣿⣿⣿⣿⣿⣿⣿⣿⣿⣿⣿⣿⣿⣿⣿⣿⣿⣿⣷⣤⡀⠀⠀⠀⠀⠀⠀⠀⠀⠀⠀⠀⠀⠀⠀⠀⠀⠀⠀⠀⠀⠀⠀⠀⠀⠀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⣿⣿⣿⣿⣿⣿⣿⣿⣿⣿⣿⣿⣿⣿⣿⣿⣿⣿⣿⣿⣿⣿⣿⣿⣿⣿⣿⣿⣿⣿⣿⣿⣿⣿⣿⣿⣿⣿⣿⣿⣿⣿⣿⣿⣿⣿⣿⣿⣿⣿⣿⣿⣿⣿⣿⣿⣿⣿⣿⣿⣿⣿⣿⣿⣿⠃⠀⠀⠀⠀⠀⠀⠀⠀⠀⠀⠀⠀⠀⠀⠀⠀⠀⠀⠀⠀⠀⠀⠀⠀⠀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⣿⣿⣿⣿⣿⣿⣿⣿⣿⣿⣿⣿⣿⣿⣿⣿⣿⣿⣿⣿⣿⣿⣿⣿⣿⣿⣿⣿⣿⣿⣿⣿⣿⣿⣿⣿⣿⣿⣿⣿⣿⣿⣿⣿⣿⣿⣿⣿⣿⣿⣿⣿⣿⣿⣿⣿⣿⣿⣿⣿⣿⣿⣿⣿⠃⠀⠀⠀⠀⠀⠀⠀⠀⠀⠀⠀⠀⠀⠀⠀⠀⠀⠀⠀⠀⠀⠀⠀⠀⠀⠀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⣿⣿⣿⣿⣿⣿⣿⣿⣿⣿⣿⣿⣿⣿⣿⣿⣿⣿⣿⣿⣿⣿⣿⣿⣿⣿⣿⣿⣿⣿⣿⣿⣿⣿⣿⣿⣿⣿⣿⣿⣿⣿⣿⣿⣿⣿⣿⣿⣿⣿⣿⣿⣿⣿⣿⣿⣿⣿⣿⣿⣿⣿⣿⠃⠀⠀⠀⠀⠀⠀⠀⠀⠀⠀⠀⠀⠀⠀⠀⠀⠀⠀⠀⠀⠀⠀⠀⠀⠀⠀⠀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⣿⣿⣿⣿⣿⣿⣿⣿⣿⣿⣿⣿⣿⣿⣿⣿⣿⣿⣿⣿⣿⣿⣿⣿⣿⣿⣿⣿⣿⣿⣿⣿⣿⣿⣿⣿⣿⣿⣿⣿⣿⣿⣿⣿⣿⣿⣿⣿⣿⣿⣿⣿⣿⣿⣿⣿⣿⣿⣿⣿⣿⡿⠃⠀⠀⠀⠀⠀⠀⠀⠀⠀⠀⠀⠀⠀⠀⠀⠀⠀⠀⠀⠀⠀⠀⠀⠀⠀⠀⠀⠀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⣿⣿⣿⣿⣿⣿⣿⣿⣿⣿⣿⣿⣿⣿⣿⣿⣿⣿⣿⣿⣿⣿⣿⣿⣿⣿⣿⣿⣿⣿⣿⣿⣿⣿⣿⣿⣿⣿⣿⣿⣿⣿⣿⣿⣿⣿⣿⣿⣿⣿⣿⣿⣿⣿⣿⣿⣿⣿⣿⣿⣿⠃⠀⠀⠀⠀⠀⠀⠀⠀⠀⠀⠀⠀⠀⠀⠀⠀⠀⠀⠀⠀⠀⠀⠀⠀⠀⠀⠀⠀⠀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⣿⣿⣿⣿⣿⣿⣿⣿⣿⣿⣿⣿⣿⣿⣿⣿⣿⣿⣿⣿⣿⣿⣿⣿⣿⣿⣿⣿⣿⣿⣿⣿⣿⣿⣿⣿⣿⣿⣿⣿⣿⣿⡏⠙⠛⣿⣿⣿⣿⡿⠿⠿⠿⠿⢿⣿⣿⣿⣿⣿⣿⣿⣿⣿⣿⣿⣿⣿⣿⣿⣿⣿⣿⣿⣿⣿⣿⣿⣿⣿⣿⣿⣿⣿⣿⣿⣿⣿⣿⣿⡇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⣿⣿⣿⣿⣿⣿⣿⣿⣿⣿⣿⣿⣿⣿⣿⣿⣿⣿⣿⣿⣿⣿⣿⣿⣿⣿⣿⣿⣿⣿⣿⣿⣿⣿⣿⣿⣿⣿⣿⣿⣿⣿⣿⡀⠀⠙⠉⠁⠀⠀⠀⠀⠀⠀⠀⠈⠛⣿⣿⣿⣿⣿⣿⣿⣿⣿⣿⣿⣿⣿⣿⣿⣿⣿⣿⣿⣿⣿⣿⣿⣿⣿⣿⣿⣿⣿⣿⣿⣿⣿⡇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⣿⣿⣿⣿⣿⣿⣿⣿⣿⣿⣿⣿⣿⣿⣿⣿⣿⣿⣿⣿⣿⣿⣿⣿⣿⣿⣿⣿⣿⣿⣿⣿⣿⣿⣿⣿⣿⣿⣿⣿⣿⡿⠛⠁⠀⠀⠀⠀⠀⠀⠀⠀⠀⠀⠀⠀⠀⠈⢻⣿⣿⣿⣿⣿⣿⣿⣿⣿⣿⣿⣿⣿⣿⣿⣿⣿⣿⣿⣿⣿⣿⣿⣿⣿⣿⣿⣿⣿⣿⣿⡇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⣿⣿⣿⣿⣿⣿⣿⣿⣿⣿⣿⣿⣿⣿⣿⣿⣿⣿⣿⣿⣿⣿⣿⣿⣿⣿⣿⣿⣿⣿⣿⣿⣿⣿⣿⣿⣿⣿⡿⠋⠁⠀⠀⠀⠀⠀⠀⠀⠀⠀⠀⠀⠀⠀⠀⠀⠀⠀⠀⢻⣿⣿⣿⣿⣿⣿⣿⣿⣿⣿⣿⣿⣿⣿⣿⣿⣿⣿⣿⣿⣿⣿⣿⣿⣿⣿⣿⣿⣿⣿⡇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⣿⣿⣿⣿⣿⣿⣿⣿⣿⣿⣿⣿⣿⣿⣿⣿⣿⣿⣿⣿⣿⣿⣿⣿⣿⣿⣿⣿⣿⣿⣿⣿⣿⣿⣿⣿⣿⣿⣷⡀⠀⠀⠀⠀⠀⠀⠀⠀⠀⠀⠀⠀⠀⠀⠀⠀⠀⠀⠀⠀⣼⣿⣿⣿⣿⣿⣿⣿⣿⣿⣿⣿⣿⣿⣿⣿⣿⣿⣿⣿⣿⣿⣿⣿⣿⣿⣿⣿⣿⣿⡇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⣿⣿⣿⣿⣿⣿⣿⣿⣿⣿⣿⣿⣿⣿⣿⣿⣿⣿⣿⣿⣿⣿⣿⣿⣿⣿⣿⣿⣿⣿⣿⣿⣿⣿⣿⣿⣿⣿⣿⣿⣄⠀⠀⠀⠀⠀⠀⠀⠀⠀⠀⠀⠀⠀⠀⠀⠀⠀⢀⣴⣿⣿⣿⣿⣿⣿⣿⣿⣿⣿⣿⣿⣿⣿⣿⣿⣿⣿⣿⣿⣿⣿⣿⣿⣿⣿⣿⣿⣿⣿⡇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⣿⣿⣿⣿⣿⣿⣿⣿⣿⣿⣿⣿⣿⣿⣿⣿⣿⣿⣿⣿⣿⣿⣿⣿⣿⣿⣿⣿⣿⣿⣿⣿⣿⣿⣿⣿⣿⣿⣿⣿⣿⣷⣄⠀⠀⠀⠀⠀⠀⠀⠀⠀⠀⠀⣀⣀⣠⣴⣾⣿⣿⣿⣿⣿⣿⣿⣿⣿⣿⣿⣿⣿⣿⣿⣿⣿⣿⣿⣿⣿⣿⣿⣿⣿⣿⣿⣿⣿⣿⣿⡇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⣿⣿⣿⣿⣿⣿⣿⣿⣿⣿⣿⣿⣿⣿⣿⣿⣿⣿⣿⣿⣿⣿⣿⣿⣿⣿⣿⣿⣿⣿⣿⣿⣿⣿⣿⣿⣿⣿⣿⣿⣿⣿⣿⣷⣦⣄⡀⠀⠀⠀⢀⣠⣴⣿⣿⣿⣿⣿⣿⣿⣿⣿⣿⣿⣿⣿⣿⣿⣿⣿⣿⣿⣿⣿⣿⣿⣿⣿⣿⣿⣿⣿⣿⣿⣿⣿⣿⣿⣿⣿⡇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⣿⣿⣿⣿⣿⣿⣿⣿⣿⣿⣿⣿⣿⣿⣿⣿⣿⣿⣿⣿⣿⣿⣿⣿⣿⣿⣿⣿⣿⣿⣿⣿⣿⣿⣿⣿⣿⣿⣿⣿⣿⣿⣿⣿⣿⣿⣿⣿⣿⣿⣿⣿⣿⣿⣿⣿⣿⣿⣿⣿⣿⣿⣿⣿⣿⣿⣿⣿⣿⣿⣿⡀⠀⠀⠀⠀⠀⠀⠀⠀⠀⠀⠀⠀⠀⠀⠀⠈⠻⣿⡇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⣿⣿⣿⣿⣿⣿⣿⣿⣿⣿⣿⣿⣿⣿⣿⣿⣿⣿⣿⣿⣿⣿⣿⣿⣿⣿⣿⣿⣿⣿⣿⣿⣿⣿⣿⣿⣿⣿⣿⣿⣿⣿⣿⣿⣿⣿⣿⣿⣿⣿⣿⣿⣿⣿⣿⣿⣿⣿⣿⣿⣿⣿⣿⣿⣿⣿⣿⣿⣿⣿⣿⣧⠀⠀⠀⠀⠀⠀⠀⠀⠀⠀⠀⠀⠀⠀⠀⠀⠀⠙⡇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⣿⣿⣿⣿⣿⣿⣿⣿⣿⣿⣿⣿⣿⣿⣿⣿⣿⣿⣿⣿⣿⣿⣿⣿⣿⣿⣿⣿⣿⣿⣿⣿⣿⣿⣿⣿⣿⣿⣿⣿⣿⣿⣿⣿⣿⣿⣿⣿⣿⣿⣿⣿⣿⣿⣿⣿⣿⣿⣿⣿⣿⣿⣿⣿⣿⣿⣿⣿⣿⣿⣿⣿⣧⣄⠀⠀⠀⠀⠀⠀⠀⠀⠀⠀⠀⠀⠀⠀⠀⠀⠃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⣿⣿⣿⣿⣿⣿⣿⣿⣿⣿⣿⣿⣿⣿⣿⣿⣿⣿⣿⣿⣿⣿⣿⣿⣿⣿⣿⣿⣿⣿⣿⣿⣿⣿⣿⣿⣿⣿⣿⣿⣿⣿⣿⣿⣿⣿⣿⣿⣿⣿⣿⣿⣿⣿⣿⣿⣿⣿⣿⣿⣿⣿⣿⣿⣿⣿⣿⣿⣿⣿⣿⣿⣿⡟⠀⠀⠀⠀⠀⠀⠀⠀⠀⠀⠀⠀⠀⠀⠀⠀⠀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⣿⣿⣿⣿⣿⣿⣿⣿⣿⣿⣿⣿⣿⣿⣿⣿⣿⣿⣿⣿⣿⣿⣿⣿⣿⣿⣿⣿⣿⣿⣿⣿⣿⣿⣿⣿⣿⣿⣿⣿⣿⣿⣿⣿⣿⣿⣿⣿⣿⣿⣿⣿⣿⣿⣿⣿⣿⣿⣿⣿⣿⣿⣿⣿⣿⣿⣿⣿⣿⣿⣿⣿⣿⠁⠀⠀⠀⠀⠀⠀⠀⠀⠀⠀⠀⠀⠀⠀⠀⠀⠀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⣿⣿⣿⣿⣿⣿⣿⣿⣿⣿⣿⣿⣿⣿⣿⣿⣿⣿⣿⣿⣿⣿⣿⣿⣿⣿⣿⣿⣿⣿⣿⣿⣿⣿⣿⣿⣿⣿⣿⣿⣿⣿⣿⣿⣿⣿⣿⣿⣿⣿⣿⣿⣿⣿⣿⣿⣿⣿⣿⣿⣿⣿⣿⣿⣿⣿⣿⣿⣿⣿⣿⣿⠇⠀⠀⠀⠀⠀⠀⠀⠀⠀⠀⠀⠀⠀⠀⠀⠀⠀⠀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⣿⣿⣿⣿⣿⣿⣿⣿⣿⣿⣿⣿⣿⣿⣿⣿⣿⣿⣿⣿⣿⣿⣿⣿⣿⣿⣿⣿⣿⣿⣿⣿⣿⣿⣿⣿⣿⣿⣿⣿⣿⣿⣿⣿⣿⣿⣿⣿⣿⣿⣿⣿⣿⣿⣿⣿⣿⣿⣿⣿⣿⣿⣿⣿⣿⣿⣿⣿⣿⣿⣿⡟⠀⠀⠀⠀⠀⠀⠀⠀⠀⠀⠀⠀⠀⠀⠀⠀⠀⠀⠀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⣿⣿⣿⣿⣿⣿⣿⣿⣿⣿⣿⣿⣿⣿⣿⣿⣿⣿⣿⣿⣿⣿⣿⣿⣿⣿⣿⣿⣿⣿⣿⣿⣿⣿⣿⣿⣿⣿⣿⣿⣿⣿⣿⣿⣿⣿⣿⣿⣿⣿⣿⣿⣿⣿⣿⣿⣿⣿⣿⣿⣿⣿⣿⣿⣿⣿⣿⣿⣿⣿⠇⠀⠀⠀⢠⣿⡄⠀⠀⠀⠀⠀⠀⠀⠀⠀⠀⠀⠀⠀⠀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⣿⣿⣿⣿⣿⣿⣿⣿⣿⣿⣿⣿⣿⣿⣿⣿⣿⣿⣿⣿⣿⣿⣿⣿⣿⣿⣿⣿⣿⣿⣿⣿⣿⣿⣿⣿⣿⣿⣿⣿⣿⣿⣿⣿⣿⣿⣿⣿⣿⣿⣿⣿⣿⣿⣿⣿⣿⣿⣿⣿⣿⣿⣿⣿⣿⣿⣿⣿⣿⡟⠀⠀⠀⠀⣾⣿⣿⣦⠀⠀⠀⠀⠀⠀⠀⠀⠀⠀⠀⠀⠀</a:t>
            </a:r>
            <a:br/>
            <a:r>
              <a:t>⣿⣿⣿⣿⣿⣿⣿⣿⣿⣿⣿⣿⣿⣿⣿⣿⣿⣿⣿⣿⣿⣿⣿⣿⣿⣿⣿⣿⣿⣿⣿⣿⣿⣿⣿⣿⣿⣿⣿⣿⣿⣿⣿⣿⣿⡿⣿⣿⣿⣿⣿⣿⣿⣿⣿⣿⣿⣿⣿⣿⣿⣿⣿⣿⣿⣿⣿⣿⡿⠀⠀⠀⠀⣼⣿⣿⣿⣿⣿⣶⠀⠀⠀⠀⠀⠀⠀⠀⠀⠀⠀</a:t>
            </a:r>
            <a:br/>
            <a:r>
              <a:t>⣿⣿⣿⣿⣿⣿⣿⣿⣿⣿⣿⣿⣿⣿⣿⣿⣿⣿⣿⣿⣿⣿⣿⣿⣿⣿⣿⣿⣿⣿⣿⣿⣿⣿⣿⣿⣿⣿⣿⣿⣿⣿⣿⡇⠀⠀⠀⠙⣿⣿⣿⣿⣿⣿⣿⣿⣿⣿⣿⣿⣿⣿⣿⣿⣿⣿⣿⣿⠃⠀⠀⠀⢰⣿⣿⣿⣿⣿⣿⠇⠀⠀⠀⠀⠀⠀⠀⠀⠀⠀⠀</a:t>
            </a:r>
            <a:br/>
            <a:r>
              <a:t>⣿⣿⣿⣿⣿⣿⣿⣿⣿⣿⣿⣿⣿⣿⣿⣿⣿⣿⣿⣿⣿⣿⣿⣿⣿⣿⣿⣿⣿⣿⣿⣿⣿⣿⣿⣿⣿⣿⣿⣿⣿⣿⣿⣷⡀⠀⠀⢀⣿⣿⣿⣿⣿⣿⣿⣿⣿⣿⣿⣿⣿⣿⣿⣿⣿⣿⣿⡟⠀⠀⠀⠀⣾⣿⣿⣿⣿⣿⣿⠀⠀⠀⠀⠀⠀⠀⠀⠀⠀⠀⠀</a:t>
            </a:r>
            <a:br/>
            <a:r>
              <a:t>⣿⣿⣿⣿⣿⣿⣿⣿⣿⣿⣿⣿⣿⣿⣿⣿⣿⣿⣿⣿⣿⣿⣿⣿⣿⣿⣿⣿⣿⣿⣿⣿⣿⣿⣿⣿⣿⣿⣿⣿⣿⣿⣿⡿⠁⠀⠀⢻⣿⣿⣿⣿⣿⣿⣿⣿⣿⣿⣿⣿⣿⣿⣿⣿⣿⣿⣿⠇⠀⠀⠀⢰⣿⣿⣿⣿⣿⣿⣿⣄⠀⠀⠀⠀⠀⠀⠀⠀⠀⠀⠀</a:t>
            </a:r>
            <a:br/>
            <a:r>
              <a:t>⣿⣿⣿⣿⣿⣿⣿⣿⣿⣿⣿⣿⣿⣿⣿⣿⣿⣿⣿⣿⣿⣿⣿⣿⣿⣿⣿⣿⣿⣿⣿⣿⣿⣿⣿⣿⣿⣿⣿⣿⣿⣿⣿⡁⠀⠀⠀⢸⣿⣿⣿⣿⣿⣿⣿⣿⣿⣿⣿⣿⣿⣿⣿⣿⣿⣿⣿⠀⠀⠀⠀⣸⣿⣿⣿⣿⣿⣿⡿⠋⠀⠀⠀⠀⠀⠀⠀⠀⠀⠀⠀</a:t>
            </a:r>
            <a:br/>
            <a:r>
              <a:t>⣿⣿⣿⣿⣿⣿⣿⣿⣿⣿⣿⣿⣿⣿⣿⣿⣿⣿⣿⣿⣿⣿⣿⣿⣿⣿⣿⣿⣿⣿⣿⣿⣿⣿⣿⣿⣿⣿⣿⣿⣿⣿⣿⡇⠀⠀⠀⢈⣿⣿⣿⣿⣿⣿⣿⣿⣿⣿⣿⣿⣿⣿⣿⣿⣿⣿⣿⠀⠀⠀⠀⣿⣿⣿⣿⣿⣿⠏⠀⠀⠀⠀⢀⡀⠀⠀⠀⠀⠀⠀⠀</a:t>
            </a:r>
            <a:br/>
            <a:r>
              <a:t>⣿⣿⣿⣿⣿⣿⣿⣿⣿⣿⣿⣿⣿⣿⣿⣿⣿⣿⣿⣿⣿⣿⣿⣿⣿⣿⣿⣿⣿⣿⣿⣿⣿⣿⣿⣿⣿⣿⣿⣿⣿⣿⣿⠀⠀⠀⠀⢸⣿⣿⣿⣿⣿⣿⡟⠋⠉⠉⠙⠛⠿⢿⣿⣿⣿⣿⣿⠀⠀⠀⠀⢻⣿⣿⣿⣿⠏⠀⠀⠀⢀⣴⣿⣧⡀⠀⠀⠀⠀⠀⠀</a:t>
            </a:r>
            <a:br/>
            <a:r>
              <a:t>⣿⣿⣿⣿⣿⣿⣿⣿⣿⣿⣿⣿⣿⣿⣿⣿⣿⣿⣿⣿⣿⣿⣿⣿⣿⣿⣿⣿⣿⣿⣿⣿⣿⣿⣿⣿⣿⣿⣿⣿⣿⣿⡏⠀⠀⠀⠀⠈⣿⣿⣿⣿⣿⣿⣿⣿⣶⣶⣤⣤⣀⣀⠀⠈⠉⠙⠛⠀⠀⠀⠀⠸⣿⣿⡿⠏⠀⠀⠀⣠⣾⣿⣿⡿⠀⠀⠀⠀⠀⠀⠀</a:t>
            </a:r>
            <a:br/>
            <a:r>
              <a:t>⣿⣿⣿⣿⣿⣿⣿⣿⣿⣿⣿⣿⣿⣿⣿⣿⣿⣿⣿⣿⣿⣿⣿⣿⣿⣿⣿⣿⣿⣿⣿⣿⣿⣿⣿⣿⣿⣿⣿⣿⣿⣿⠇⠀⠀⠀⠀⠀⠘⠛⠻⠿⠿⠿⠿⠿⣿⣿⣿⣿⣿⣿⣿⣷⣶⣶⣤⠀⠀⠀⠀⠀⠀⢀⣠⡄⠀⠀⢸⣿⣿⣿⣿⠁⠀⠀⠀⠀⠀⠀⠀</a:t>
            </a:r>
            <a:br/>
            <a:r>
              <a:t>⣿⣿⣿⣿⣿⣿⣿⣿⣿⣿⣿⣿⣿⣿⣿⣿⣿⣿⣿⣿⣿⣿⣿⣿⣿⣿⣿⣿⣿⣿⣿⣿⣿⣿⣿⣿⣿⣿⣿⣿⣿⣿⠀⠀⠀⠀⠀⠀⢸⣿⣿⣿⣿⣿⣷⣶⣶⣶⣶⣤⣭⣭⣭⣭⣉⣙⣛⡀⠀⠀⠀⠀⢸⣿⣿⣿⣷⣦⣾⣿⣿⣿⠇⠀⠀⠀⠀⠀⠀⠀⠀</a:t>
            </a:r>
            <a:br/>
            <a:r>
              <a:t>⣿⣿⣿⣿⣿⣿⣿⣿⣿⣿⣿⣿⣿⣿⣿⣿⣿⣿⣿⣿⣿⣿⣿⣿⣿⣿⣿⣿⣿⣿⣿⣿⣿⣿⣿⣿⣿⣿⣿⣿⣿⣿⠀⠀⠀⠀⠀⠀⠀⣿⣿⣿⣿⣿⣿⣿⣿⣿⣿⣿⣿⣿⣿⣿⣿⣿⣿⣷⣄⣀⣤⣤⣾⣿⣿⣿⣿⣿⣿⣿⣿⠟⠀⠀⠀⠀⠀⠀⠀⠀⠀</a:t>
            </a:r>
            <a:br/>
            <a:r>
              <a:t>⣿⣿⣿⣿⣿⣿⣿⣿⣿⣿⣿⣿⣿⣿⣿⣿⣿⣿⣿⣿⣿⣿⣿⣿⣿⣿⣿⣿⣿⣿⣿⣿⣿⣿⣿⣿⣿⣿⣿⣿⣿⡇⠀⠀⠀⠀⠀⠀⠀⢹⣿⣿⣿⣿⣿⣿⣿⣿⣿⣿⣿⣿⣿⣿⣿⣿⣿⣿⣿⣿⣿⣿⣿⣿⣿⣿⣿⣿⣿⠟⠁⠀⠀⠀⠀⠀⠀⠀⠀⠀⠀</a:t>
            </a:r>
            <a:br/>
            <a:r>
              <a:t>⣿⣿⣿⣿⣿⣿⣿⣿⣿⣿⣿⣿⣿⣿⣿⣿⣿⣿⣿⣿⣿⣿⣿⣿⣿⣿⣿⣿⣿⣿⣿⣿⣿⣿⣿⣿⣿⣿⣿⣿⣿⡇⠀⠀⠀⠀⠀⠀⠀⢸⣿⣿⣿⣿⣿⣿⣿⣿⣿⣿⣿⣿⣿⣿⣿⣿⣿⣿⣿⣿⣿⣿⣿⣿⣿⣿⣿⣿⣧⠀⠀⠀⠀⠀⠀⠀⠀⠀⠀⠀⠀</a:t>
            </a:r>
            <a:br/>
            <a:r>
              <a:t>⣿⣿⣿⣿⣿⣿⣿⣿⣿⣿⣿⣿⣿⣿⣿⣿⣿⣿⣿⣿⣿⣿⣿⣿⣿⣿⣿⣿⣿⣿⣿⣿⣿⣿⣿⣿⣿⣿⣿⣿⣿⣿⣿⣿⠆⠀⠐⣿⣿⣿⣿⣿⣿⣿⣿⣿⣿⣿⣿⣿⣿⣿⣿⣿⣿⣿⣿⣿⣿⣿⣿⣿⣿⣿⣿⣿⣿⡿⠁⠀⠀⠀⠀⠀⠀⠀⠀⠀⠀⠀⠀</a:t>
            </a:r>
            <a:br/>
            <a:r>
              <a:t>⣿⣿⣿⣿⣿⣿⣿⣿⣿⣿⣿⣿⣿⣿⣿⣿⣿⣿⣿⣿⣿⣿⣿⣿⣿⣿⣿⣿⣿⣿⣿⣿⣿⣿⣿⣿⣿⣿⣿⣿⣿⣿⣁⠀⠀⠀⠀⠈⢉⣻⣿⣿⣿⣿⣿⣿⣿⣿⣿⣿⣿⣿⣿⣿⣿⣿⣿⣿⣿⣿⣿⣿⣿⣿⣿⣿⠏⠀⠀⠀⠀⠀⠀⠀⠀⠀⠀⠀⠀⠀⠀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⣿⣿⣿⣿⣿⣿⣿⣿⣿⣿⣿⣿⣿⣿⣿⣿⣿⣿⣿⣿⣿⣿⣿⣿⣿⣿⣿⣿⣿⣿⣿⣿⣿⣿⣿⣿⣿⣿⣿⣿⣿⣿⣿⣿⣿⣿⣿⣿⣿⣿⣿⣿⣿⣿⣿⣿⣿⣿⣿⣿⣿⣿⣿⣿⣿⣿⣿⣿⣿⣿⣿⣿⣿⠟⠀⠀⠀⠀⠀⠀⠀⠀⠀⠀⠀⠀⠀⠀⠀⠀⠀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⣿⣿⣿⣿⣿⣿⣿⣿⣿⣿⣿⣿⣿⣿⣿⣿⣿⣿⣿⣿⣿⣿⣿⣿⣿⣿⣿⣿⣿⣿⣿⣿⣿⣿⣿⣿⣿⣿⣿⣿⣿⣿⣿⣿⣿⣿⣿⣿⣿⣿⣿⣿⣿⣿⣿⣿⣿⣿⣿⣿⣿⣿⣿⣿⣿⣿⣿⣿⣿⣿⣿⣿⠏⠀⠀⠀⠀⠀⠀⠀⠀⠀⠀⠀⠀⠀⠀⠀⠀⠀⠀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⣿⣿⣿⣿⣿⣿⣿⣿⣿⣿⣿⣿⣿⣿⣿⣿⣿⣿⣿⣿⣿⣿⣿⣿⣿⣿⣿⣿⣿⣿⣿⣿⣿⣿⣿⣿⣿⣿⣿⣿⣿⣿⣿⣿⣿⣿⣿⣿⣿⣿⣿⣿⣿⣿⣿⣿⣿⣿⣿⣿⣿⣿⣿⣿⣿⣿⣿⣿⣿⣿⣿⠃⠀⠀⠀⠀⠀⠀⠀⠀⠀⠀⠀⠀⠀⠀⠀⠀⠀⠀⠀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⣿⣿⣿⣿⣿⣿⣿⣿⣿⣿⣿⣿⣿⣿⣿⣿⣿⣿⣿⣿⣿⣿⣿⣿⣿⣿⣿⣿⣿⣿⣿⣿⣿⣿⣿⣿⣿⣿⣿⣿⣿⣿⣿⣿⣿⣿⣿⣿⣿⣿⣿⣿⣿⣿⣿⣿⣿⣿⣿⣿⣿⣿⣿⣿⣿⣿⣿⣿⣿⡿⠃⠀⠀⠀⠀⠀⠀⠀⠀⠀⠀⠀⠀⠀⠀⠀⠀⠀⠀⠀⠀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⣿⣿⣿⣿⣿⣿⣿⣿⣿⣿⣿⣿⣿⣿⣿⣿⣿⣿⣿⣿⣿⣿⣿⣿⣿⣿⣿⣿⣿⣿⣿⣿⣿⣿⣿⣿⣿⣿⣿⣿⣿⣿⣿⣿⣿⣿⣿⣿⣿⣿⣿⣿⣿⣿⣿⣿⣿⣿⣿⣿⣿⣿⣿⣿⣿⣿⣿⣿⡿⠁⠀⠀⠀⠀⠀⠀⠀⠀⠀⠀⠀⠀⠀⠀⠀⠀⠀⠀⠀⠀⠀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⣿⣿⣿⣿⣿⣿⣿⣿⣿⣿⣿⣿⣿⣿⣿⣿⣿⣿⣿⣿⣿⣿⣿⣿⣿⣿⣿⣿⣿⣿⣿⣿⣿⣿⣿⣿⣿⣿⣿⣿⣿⣿⣿⣿⣿⣿⣿⣿⣿⣿⣿⣿⣿⣿⣿⣿⣿⣿⣿⣿⣿⣿⣿⣿⣿⣿⠋⠀⠀⠀⠀⠀⠀⠀⠀⠀⠀⠀⠀⠀⠀⠀⠀⠀⠀⠀⠀⠀⠀⠀⠀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⣿⣿⣿⣿⣿⣿⣿⣿⣿⣿⣿⣿⣿⣿⣿⣿⣿⣿⣿⣿⣿⣿⣿⣿⣿⣿⣿⣿⣿⣿⣿⣿⣿⣿⣿⣿⣿⣿⣿⣿⣿⣿⣿⣿⣿⣿⣿⣿⣿⣿⣿⣿⣿⣿⣿⣿⣿⣿⣿⣿⣿⣿⣿⣿⣿⣿⣿⣿⣿⣿⣿⣿⣿⣿⣿⣿⣿⣿⣿⡆⠀⠀⠀⠀⠀⠀⠀⠀⠀⠀⠀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⣿⣿⣿⣿⣿⣿⣿⣿⣿⣿⣿⣿⣿⣿⣿⣿⣿⣿⣿⣿⣿⣿⣿⣿⣿⣿⣿⣿⣿⣿⣿⣿⣿⣿⣿⣿⣿⣿⣿⣿⣿⣿⣿⣿⣿⣿⣿⣿⣿⣿⣿⣿⣿⣿⣿⣿⣿⣿⣿⣿⣿⣿⣿⣿⣿⣿⣿⣿⣿⣿⣿⣿⣿⣿⣿⣿⣿⡟⠀⠀⠀⠀⠀⠀⠀⠀⠀⠀⠀⠀⠀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⣿⣿⣿⣿⣿⣿⣿⣿⣿⣿⣿⣿⣿⣿⣿⣿⣿⣿⣿⣿⣿⣿⣿⣿⣿⣿⣿⣿⣿⣿⣿⣿⣿⣿⣿⣿⣿⣿⣿⣿⣿⣿⣿⣿⣿⣿⣿⣿⣿⣿⣿⣿⣿⣿⣿⣿⣿⣿⣿⣿⣿⣿⣿⣿⣿⣿⣿⣿⣿⣿⣿⣿⣿⣿⣿⣿⠃⠀⠀⠀⠀⣤⠀⠀⠀⠀⠀⠀⠀⠀⠀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⣿⣿⣿⣿⣿⣿⣿⣿⣿⣿⣿⣿⣿⣿⣿⣿⣿⣿⣿⣿⣿⣿⣿⣿⣿⣿⣿⣿⣿⣿⣿⣿⣿⣿⣿⣿⣿⣿⣿⣿⣿⣿⣿⣿⣿⣿⣿⣿⣿⣿⣿⣿⣿⣿⣿⣿⣿⣿⣿⣿⣿⣿⣿⣿⣿⣿⣿⣿⣿⣿⣿⣿⣿⣿⣿⠏⠀⠀⠀⠀⣼⣿⣧⠀⠀⠀⠀⠀⠀⠀⠀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⣿⣿⣿⣿⣿⣿⣿⣿⣿⣿⣿⣿⣿⣿⣿⣿⣿⣿⣿⣿⣿⣿⣿⣿⣿⣿⣿⣿⣿⣿⣿⣿⣿⣿⣿⣿⣿⣿⣿⣿⣿⣿⣿⣿⣿⣿⣿⣿⣿⣿⣿⣿⣿⣿⣿⣿⣿⣿⣿⣿⣿⣿⣿⣿⣿⣿⣿⣿⣿⣿⣿⣿⣿⣿⡟⠀⠀⠀⠀⢰⣿⣿⣿⣷⣄⠀⠀⠀⠀⠀⠀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⣿⣿⣿⣿⣿⣿⣿⣿⣿⣿⣿⣿⣿⣿⣿⣿⣿⣿⣿⣿⣿⣿⣿⣿⣿⣿⣿⣿⣿⣿⣿⣿⣿⣿⣿⣿⣿⣿⣿⣿⣿⣿⣿⣿⣿⣿⣿⣿⣿⣿⣿⣿⣿⣿⣿⣿⣿⣿⣿⣿⣿⣿⣿⣿⣿⣿⣿⣿⣿⣿⣿⣿⣿⡟⠀⠀⠀⠀⢰⣿⣿⣿⣿⣿⡿⠃⠀⠀⠀⠀⠀</a:t>
            </a:r>
            <a:br/>
            <a:r>
              <a:t>⣿⣿⣿⣿⣿⣿⣿⣿⣿⣿⣿⣿⣿⣿⣿⣿⣿⣿⣿⣿⣿⣿⣿⣿⣿⣿⣿⣿⣿⣿⣿⣿⣿⣿⣿⣿⣿⣿⣿⣿⣿⣿⣿⡏⠀⠀⠀⠙⣿⣿⣿⣿⣿⣿⣿⣿⣿⣿⣿⣿⣿⣿⣿⣿⣿⣿⣿⣿⣿⣿⣿⣿⡿⠀⠀⠀⠀⢠⣿⣿⣿⣿⣿⣿⠃⠀⠀⠀⠀⠀⠀</a:t>
            </a:r>
            <a:br/>
            <a:r>
              <a:t>⣿⣿⣿⣿⣿⣿⣿⣿⣿⣿⣿⣿⣿⣿⣿⣿⣿⣿⣿⣿⣿⣿⣿⣿⣿⣿⣿⣿⣿⣿⣿⣿⣿⣿⣿⣿⣿⣿⣿⣿⣿⣿⣿⣧⡀⠀⠀⠀⣽⣿⣿⣿⣿⣿⣿⣿⣿⣿⣿⣿⣿⣿⣿⣿⣿⣿⣿⣿⣿⣿⣿⡿⠁⠀⠀⠀⢀⣿⣿⣿⣿⣿⣿⡿⠀⠀⠀⠀⠀⠀⠀</a:t>
            </a:r>
            <a:br/>
            <a:r>
              <a:t>⣿⣿⣿⣿⣿⣿⣿⣿⣿⣿⣿⣿⣿⣿⣿⣿⣿⣿⣿⣿⣿⣿⣿⣿⣿⣿⣿⣿⣿⣿⣿⣿⣿⣿⣿⣿⣿⣿⣿⣿⣿⣿⣿⣿⠁⠀⠀⢺⣿⣿⣿⣿⣿⣿⣿⣿⣿⣿⣿⣿⣿⣿⣿⣿⣿⣿⣿⣿⣿⣿⣿⠃⠀⠀⠀⢀⣾⣿⣿⣿⣿⣿⣿⣄⠀⠀⠀⠀⠀⠀⠀</a:t>
            </a:r>
            <a:br/>
            <a:r>
              <a:t>⣿⣿⣿⣿⣿⣿⣿⣿⣿⣿⣿⣿⣿⣿⣿⣿⣿⣿⣿⣿⣿⣿⣿⣿⣿⣿⣿⣿⣿⣿⣿⣿⣿⣿⣿⣿⣿⣿⣿⣿⣿⣿⣿⡁⠀⠀⠀⢸⣿⣿⣿⣿⣿⣿⣿⣿⣿⣿⣿⣿⣿⣿⣿⣿⣿⣿⣿⣿⣿⣿⡇⠀⠀⠀⠀⣾⣿⣿⣿⣿⣿⣿⣿⠟⠀⠀⠀⠀⠀⣠⡄</a:t>
            </a:r>
            <a:br/>
            <a:r>
              <a:t>⣿⣿⣿⣿⣿⣿⣿⣿⣿⣿⣿⣿⣿⣿⣿⣿⣿⣿⣿⣿⣿⣿⣿⣿⣿⣿⣿⣿⣿⣿⣿⣿⣿⣿⣿⣿⣿⣿⣿⣿⣿⣿⣿⡗⠀⠀⠀⠈⣿⣿⣿⣿⣿⣿⣿⣿⣿⣿⣿⣿⣿⣿⣿⣿⣿⣿⣿⣿⣿⡟⠀⠀⠀⠀⢸⣿⣿⣿⣿⣿⣿⠋⠁⠀⠀⠀⠀⣠⣶⣿⡇</a:t>
            </a:r>
            <a:br/>
            <a:r>
              <a:t>⣿⣿⣿⣿⣿⣿⣿⣿⣿⣿⣿⣿⣿⣿⣿⣿⣿⣿⣿⣿⣿⣿⣿⣿⣿⣿⣿⣿⣿⣿⣿⣿⣿⣿⣿⣿⣿⣿⣿⣿⣿⣿⣿⠁⠀⠀⠀⢸⣿⣿⣿⣿⣿⣿⣿⣿⣿⣿⣿⣿⣿⣿⣿⣿⣿⣿⣿⣿⣿⠃⠀⠀⠀⠀⣿⣿⣿⣿⣿⣿⠁⠀⠀⠀⠀⢠⣾⣿⣿⣿⡇</a:t>
            </a:r>
            <a:br/>
            <a:r>
              <a:t>⣿⣿⣿⣿⣿⣿⣿⣿⣿⣿⣿⣿⣿⣿⣿⣿⣿⣿⣿⣿⣿⣿⣿⣿⣿⣿⣿⣿⣿⣿⣿⣿⣿⣿⣿⣿⣿⣿⣿⣿⣿⣿⡟⠀⠀⠀⠀⠘⣿⣿⣿⣿⣿⣿⣿⣿⣿⣿⣿⣿⣿⣿⣿⣿⣿⣿⣿⣿⡿⠀⠀⠀⠀⢰⣿⣿⣿⣿⡿⠁⠀⠀⠀⠀⣴⣿⣿⣿⣿⣿⡇</a:t>
            </a:r>
            <a:br/>
            <a:r>
              <a:t>⣿⣿⣿⣿⣿⣿⣿⣿⣿⣿⣿⣿⣿⣿⣿⣿⣿⣿⣿⣿⣿⣿⣿⣿⣿⣿⣿⣿⣿⣿⣿⣿⣿⣿⣿⣿⣿⣿⣿⣿⣿⣿⡇⠀⠀⠀⠀⠀⢹⣿⣿⣿⣿⣿⣿⠟⠉⠉⠉⠙⠛⠻⠿⣿⣿⣿⣿⣿⡇⠀⠀⠀⠀⢸⣿⣿⣿⡏⠀⠀⠀⠀⠀⣴⣿⣿⣿⣿⣿⣿⡇</a:t>
            </a:r>
            <a:br/>
            <a:r>
              <a:t>⣿⣿⣿⣿⣿⣿⣿⣿⣿⣿⣿⣿⣿⣿⣿⣿⣿⣿⣿⣿⣿⣿⣿⣿⣿⣿⣿⣿⣿⣿⣿⣿⣿⣿⣿⣿⣿⣿⣿⣿⣿⣿⠃⠀⠀⠀⠀⠀⠸⣿⣿⣿⣿⣿⣯⣀⣀⠀⠀⠀⠀⠀⠀⠀⠀⠈⠉⠉⠀⠀⠀⠀⠀⠸⠿⠿⠛⠀⠀⠀⠀⣠⣾⣿⣿⣿⣿⣿⣿⣿⡇</a:t>
            </a:r>
            <a:br/>
            <a:r>
              <a:t>⣿⣿⣿⣿⣿⣿⣿⣿⣿⣿⣿⣿⣿⣿⣿⣿⣿⣿⣿⣿⣿⣿⣿⣿⣿⣿⣿⣿⣿⣿⣿⣿⣿⣿⣿⣿⣿⣿⣿⣿⣿⣿⠀⠀⠀⠀⠀⠀⠀⣿⣿⣿⣿⣿⣿⣿⣿⣿⣿⣷⣶⣦⣤⣤⣄⣀⡀⠀⠀⠀⠀⠀⠀⠀⠀⠀⠀⢀⣠⣤⣾⣿⣿⣿⣿⣿⣿⣿⣿⠟⠃</a:t>
            </a:r>
            <a:br/>
            <a:r>
              <a:t>⣿⣿⣿⣿⣿⣿⣿⣿⣿⣿⣿⣿⣿⣿⣿⣿⣿⣿⣿⣿⣿⣿⣿⣿⣿⣿⣿⣿⣿⣿⣿⣿⣿⣿⣿⣿⣿⣿⣿⣿⣿⡏⠀⠀⠀⠀⠀⠀⠀⢹⣿⠿⠿⠯⠍⠙⠿⠿⠿⠿⠿⣻⣿⣿⢿⡿⠛⠛⠛⠛⠛⠁⠀⠀⢀⣠⣴⣿⣿⣿⣿⣿⣿⣿⣿⣿⣿⠟⠁⠀⠀</a:t>
            </a:r>
            <a:br/>
            <a:r>
              <a:t>⣿⣿⣿⣿⣿⣿⣿⣿⣿⣿⣿⣿⣿⣿⣿⣿⣿⣿⣿⣿⣿⣿⣿⣿⣿⣿⣿⣿⣿⣿⣿⣿⣿⣿⣿⣿⣿⣿⣿⣿⣿⡇⠀⠀⠀⠀⠀⠀⠀⢸⣿⣶⣦⣤⣤⣤⣤⣤⣤⣤⣤⣤⣤⣤⣤⣄⣀⣤⣤⣤⣤⣶⣶⣿⣿⣿⣿⣿⣿⣿⣿⣿⣿⣿⣿⠟⠁⠀⠀⠀⠀</a:t>
            </a:r>
            <a:br/>
            <a:r>
              <a:t>⣿⣿⣿⣿⣿⣿⣿⣿⣿⣿⣿⣿⣿⣿⣿⣿⣿⣿⣿⣿⣿⣿⣿⣿⣿⣿⣿⣿⣿⣿⣿⣿⣿⣿⣿⣿⣿⣿⣿⣿⣿⣿⣿⣶⠆⠀⠐⣿⣷⣾⣿⣿⣿⣿⣿⣿⣿⣿⣿⣿⣿⣿⣿⣿⣿⣿⣿⣿⣿⣿⣿⣿⣿⣿⣿⣿⣿⣿⣿⣿⣿⣿⣿⡟⠁⠀⠀⠀⠀⠀⠀</a:t>
            </a:r>
            <a:br/>
            <a:r>
              <a:t>⣿⣿⣿⣿⣿⣿⣿⣿⣿⣿⣿⣿⣿⣿⣿⣿⣿⣿⣿⣿⣿⣿⣿⣿⣿⣿⣿⣿⣿⣿⣿⣿⣿⣿⣿⣿⣿⣿⣿⣿⣿⣿⣁⠀⠀⠀⠀⠈⢉⣻⣿⣿⣿⣿⣿⣿⣿⣿⣿⣿⣿⣿⣿⣿⣿⣿⣿⣿⣿⣿⣿⣿⣿⣿⣿⣿⣿⣿⣿⣿⣿⣿⣿⡿⠁⠀⠀⠀⠀⠀⠀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⣿⣿⣿⣿⣿⣿⣿⣿⣿⣿⣿⣿⣿⣿⣿⣿⣿⣿⣿⣿⣿⣿⣿⣿⣿⣿⣿⣿⣿⣿⣿⣿⣿⣿⣿⣿⣿⣿⣿⣿⣿⣿⣿⣿⣿⣿⣿⣿⣿⣿⣿⣿⣿⣿⣿⣿⣿⣿⣿⣿⣿⣿⣿⣿⣿⣿⣿⣿⣿⣿⣿⣿⣿⣿⣿⣿⣿⣿⣿⣿⣿⣿⠟⠀⠀⠀⠀⠀⠀⠀⠀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⣿⣿⣿⣿⣿⣿⣿⣿⣿⣿⣿⣿⣿⣿⣿⣿⣿⣿⣿⣿⣿⣿⣿⣿⣿⣿⣿⣿⣿⣿⣿⣿⣿⣿⣿⣿⣿⣿⣿⣿⣿⣿⣿⣿⣿⣿⣿⣿⣿⣿⣿⣿⣿⣿⣿⣿⣿⣿⣿⣿⣿⣿⣿⣿⣿⣿⣿⣿⣿⣿⣿⣿⣿⣿⣿⣿⣿⣿⣿⣿⡿⠋⠀⠀⠀⠀⠀⠀⠀⠀⠀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⣿⣿⣿⣿⣿⣿⣿⣿⣿⣿⣿⣿⣿⣿⣿⣿⣿⣿⣿⣿⣿⣿⣿⣿⣿⣿⣿⣿⣿⣿⣿⣿⣿⣿⣿⣿⣿⣿⣿⣿⣿⣿⣿⣿⣿⣿⣿⣿⣿⣿⣿⣿⣿⣿⣿⣿⣿⣿⣿⣿⣿⣿⣿⣿⣿⣿⣿⣿⣿⣿⣿⣿⣿⣿⣿⣿⣿⣿⡟⠀⠀⠀⠀⠀⠀⠀⠀⠀⠀⠀⠀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⣿⣿⣿⣿⣿⣿⣿⣿⣿⣿⣿⣿⣿⣿⣿⣿⣿⣿⣿⣿⣿⣿⣿⣿⣿⣿⣿⣿⣿⣿⣿⣿⣿⣿⣿⣿⣿⣿⣿⣿⣿⣿⣿⣿⣿⣿⣿⣿⣿⣿⣿⣿⣿⣿⣿⣿⣿⣿⣿⣿⣿⣿⣿⣿⣿⣿⣿⣿⣿⣿⣿⣿⣿⣿⣿⣿⣿⠏⠀⠀⠀⠀⠀⠀⠀⠀⠀⠀⠀⠀⠀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⣿⣿⣿⣿⣿⣿⣿⣿⣿⣿⣿⣿⣿⣿⣿⣿⣿⣿⣿⣿⣿⣿⣿⣿⣿⣿⣿⣿⣿⣿⣿⣿⣿⣿⣿⣿⣿⣿⣿⣿⣿⣿⣿⣿⣿⣿⣿⣿⣿⣿⣿⣿⣿⣿⣿⣿⣿⣿⣿⣿⣿⣿⣿⣿⣿⣿⣿⣿⣿⣿⣿⣿⣿⣿⣿⣿⠏⠀⠀⠀⠀⠀⠀⠀⠀⠀⠀⠀⠀⠀⠀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⣿⣿⣿⣿⣿⣿⣿⣿⣿⣿⣿⣿⣿⣿⣿⣿⣿⣿⣿⣿⣿⣿⣿⣿⣿⣿⣿⣿⣿⣿⣿⣿⣿⣿⣿⣿⣿⣿⣿⣿⣿⣿⣿⣿⣿⣿⣿⣿⣿⣿⣿⣿⣿⣿⣿⣿⣿⣿⣿⣿⣿⣿⣿⣿⣿⣿⣿⣿⣿⣿⣿⣿⣿⣿⣿⠋⠀⠀⠀⠀⠀⠀⠀⠀⠀⠀⠀⠀⠀⠀⠀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⣿⣿⣿⣿⣿⣿⣿⣿⣿⣿⣿⣿⣿⣿⣿⣿⣿⣿⣿⣿⣿⣿⣿⣿⣿⣿⣿⣿⣿⣿⣿⣿⣿⣿⣿⣿⣿⣿⣿⣿⣿⣿⣿⣿⣿⣿⣿⣿⣿⣿⣿⣿⣿⣿⣿⣿⣿⣿⣿⣿⣿⣿⣿⣿⣿⣿⣿⣿⣿⣿⣿⣿⣿⣿⠃⠀⠀⠀⠀⠀⠀⠀⠀⠀⠀⠀⠀⠀⠀⠀⠀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⣿⣿⣿⣿⣿⣿⣿⣿⣿⣿⣿⣿⣿⣿⣿⣿⣿⣿⣿⣿⣿⣿⣿⣿⣿⣿⣿⣿⣿⣿⣿⣿⣿⣿⣿⣿⣿⣿⣿⣿⣿⣿⣿⣿⣿⣿⣿⣿⣿⣿⣿⣿⣿⣿⣿⣿⣿⣿⣿⣿⣿⣿⣿⣿⣿⣿⣿⣿⣿⣿⣿⣿⣿⠃⠀⠀⠀⠀⠀⠀⠀⠀⠀⠀⠀⠀⠀⠀⠀⠀⠀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⣿⣿⣿⣿⣿⣿⣿⣿⣿⣿⣿⣿⣿⣿⣿⣿⣿⣿⣿⣿⣿⣿⣿⣿⣿⣿⣿⣿⣿⣿⣿⣿⣿⣿⣿⣿⣿⣿⣿⣿⣿⣿⣿⣿⣿⣿⣿⣿⣿⣿⣿⣿⣿⣿⣿⣿⣿⣿⣿⣿⣿⣿⣿⣿⣿⣿⣿⣿⣿⣿⣿⣿⣿⣿⣿⣿⣿⣿⣿⣿⣿⣿⡄⠀⠀⠀⠀⠀⠀⠀⠀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⣿⣿⣿⣿⣿⣿⣿⣿⣿⣿⣿⣿⣿⣿⣿⣿⣿⣿⣿⣿⣿⣿⣿⣿⣿⣿⣿⣿⣿⣿⣿⣿⣿⣿⣿⣿⣿⣿⣿⣿⣿⣿⣿⣿⣿⣿⣿⣿⣿⣿⣿⣿⣿⣿⣿⣿⣿⣿⣿⣿⣿⣿⣿⣿⣿⣿⣿⣿⣿⣿⣿⣿⣿⣿⣿⣿⣿⣿⣿⣿⣿⣿⠃⠀⠀⠀⠀⠀⠀⠀⠀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⣿⣿⣿⣿⣿⣿⣿⣿⣿⣿⣿⣿⣿⣿⣿⣿⣿⣿⣿⣿⣿⣿⣿⣿⣿⣿⣿⣿⣿⣿⣿⣿⣿⣿⣿⣿⣿⣿⣿⣿⣿⣿⣿⣿⣿⣿⣿⣿⣿⣿⣿⣿⣿⣿⣿⣿⣿⣿⣿⣿⣿⣿⣿⣿⣿⣿⣿⣿⣿⣿⣿⣿⣿⣿⣿⣿⣿⣿⣿⣿⣿⠃⠀⠀⠀⠀⠀⠀⠀⠀⠀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⣿⣿⣿⣿⣿⣿⣿⣿⣿⣿⣿⣿⣿⣿⣿⣿⣿⣿⣿⣿⣿⣿⣿⣿⣿⣿⣿⣿⣿⣿⣿⣿⣿⣿⣿⣿⣿⣿⣿⣿⣿⣿⣿⣿⣿⣿⣿⣿⣿⣿⣿⣿⣿⣿⣿⣿⣿⣿⣿⣿⣿⣿⣿⣿⣿⣿⣿⣿⣿⣿⣿⣿⣿⣿⣿⣿⣿⣿⣿⣿⠏⠀⠀⠀⠀⠀⠀⠀⠀⠀⠀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⣿⣿⣿⣿⣿⣿⣿⣿⣿⣿⣿⣿⣿⣿⣿⣿⣿⣿⣿⣿⣿⣿⣿⣿⣿⣿⣿⣿⣿⣿⣿⣿⣿⣿⣿⣿⣿⣿⣿⣿⣿⣿⣿⣿⣿⣿⣿⣿⣿⣿⣿⣿⣿⣿⣿⣿⣿⣿⣿⣿⣿⣿⣿⣿⣿⣿⣿⣿⣿⣿⣿⣿⣿⣿⣿⣿⣿⣿⣿⡟⠀⠀⠀⠀⠀⠀⠀⠀⠀⠀⠀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⣿⣿⣿⣿⣿⣿⣿⣿⣿⣿⣿⣿⣿⣿⣿⣿⣿⣿⣿⣿⣿⣿⣿⣿⣿⣿⣿⣿⣿⣿⣿⣿⣿⣿⣿⣿⣿⣿⣿⣿⣿⣿⣿⣿⣿⣿⣿⣿⣿⣿⣿⣿⣿⣿⣿⣿⣿⣿⣿⣿⣿⣿⣿⣿⣿⣿⣿⣿⣿⣿⣿⣿⣿⣿⣿⣿⣿⣿⣿⠁⠀⠀⠀⠀⣴⡄⠀⠀⠀⠀⠀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⣿⣿⣿⣿⣿⣿⣿⣿⣿⣿⣿⣿⣿⣿⣿⣿⣿⣿⣿⣿⣿⣿⣿⣿⣿⣿⣿⣿⣿⣿⣿⣿⣿⣿⣿⣿⣿⣿⣿⣿⣿⣿⣿⣿⣿⣿⣿⣿⣿⣿⣿⣿⣿⣿⣿⣿⣿⣿⣿⣿⣿⣿⣿⣿⣿⣿⣿⣿⣿⣿⣿⣿⣿⣿⣿⣿⣿⣿⠃⠀⠀⠀⠀⣼⣿⣿⡄⠀⠀⠀⠀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⣿⣿⣿⣿⣿⣿⣿⣿⣿⣿⣿⣿⣿⣿⣿⣿⣿⣿⣿⣿⣿⣿⣿⣿⣿⣿⣿⣿⣿⣿⣿⣿⣿⣿⣿⣿⣿⣿⣿⣿⣿⣿⣿⣿⣿⣿⣿⣿⣿⣿⣿⣿⣿⣿⣿⣿⣿⣿⣿⣿⣿⣿⣿⣿⣿⣿⣿⣿⣿⣿⣿⣿⣿⣿⣿⣿⣿⠇⠀⠀⠀⠀⣰⣿⣿⣿⣿⣦⡄⠀⠀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⣿⣿⣿⣿⣿⣿⣿⣿⣿⣿⣿⣿⣿⣿⣿⣿⣿⣿⣿⣿⣿⣿⣿⣿⣿⣿⣿⣿⣿⣿⣿⣿⣿⣿⣿⣿⣿⣿⣿⣿⣿⣿⣿⣿⣿⣿⣿⣿⣿⣿⣿⣿⣿⣿⣿⣿⣿⣿⣿⣿⣿⣿⣿⣿⣿⣿⣿⣿⣿⣿⣿⣿⣿⣿⣿⣿⠏⠀⠀⠀⠀⢰⣿⣿⣿⣿⣿⠟⠀⠀⠀</a:t>
            </a:r>
            <a:br/>
            <a:r>
              <a:t>⣿⣿⣿⣿⣿⣿⣿⣿⣿⣿⣿⣿⣿⣿⣿⣿⣿⣿⣿⣿⣿⣿⣿⣿⣿⣿⣿⣿⣿⣿⣿⣿⣿⣿⣿⣿⣿⣿⣿⣿⣿⣿⣿⡇⠀⠀⠀⠹⣿⣿⣿⣿⣿⣿⣿⣿⣿⣿⣿⣿⣿⣿⣿⣿⣿⣿⣿⣿⣿⣿⣿⣿⣿⣿⣿⠏⠀⠀⠀⠀⢠⣿⣿⣿⣿⣿⡏⠀⠀⠀⠀</a:t>
            </a:r>
            <a:br/>
            <a:r>
              <a:t>⣿⣿⣿⣿⣿⣿⣿⣿⣿⣿⣿⣿⣿⣿⣿⣿⣿⣿⣿⣿⣿⣿⣿⣿⣿⣿⣿⣿⣿⣿⣿⣿⣿⣿⣿⣿⣿⣿⣿⣿⣿⣿⣿⣧⡀⠀⠀⠀⣿⣿⣿⣿⣿⣿⣿⣿⣿⣿⣿⣿⣿⣿⣿⣿⣿⣿⣿⣿⣿⣿⣿⣿⣿⣿⠏⠀⠀⠀⠀⢠⣿⣿⣿⣿⣿⣿⠇⠀⠀⠀⠀</a:t>
            </a:r>
            <a:br/>
            <a:r>
              <a:t>⣿⣿⣿⣿⣿⣿⣿⣿⣿⣿⣿⣿⣿⣿⣿⣿⣿⣿⣿⣿⣿⣿⣿⣿⣿⣿⣿⣿⣿⣿⣿⣿⣿⣿⣿⣿⣿⣿⣿⣿⣿⣿⣿⡿⠁⠀⠀⢾⣿⣿⣿⣿⣿⣿⣿⣿⣿⣿⣿⣿⣿⣿⣿⣿⣿⣿⣿⣿⣿⣿⣿⣿⣿⡟⠀⠀⠀⠀⢠⣿⣿⣿⣿⣿⣿⣇⠀⠀⠀⠀⠀</a:t>
            </a:r>
            <a:br/>
            <a:r>
              <a:t>⣿⣿⣿⣿⣿⣿⣿⣿⣿⣿⣿⣿⣿⣿⣿⣿⣿⣿⣿⣿⣿⣿⣿⣿⣿⣿⣿⣿⣿⣿⣿⣿⣿⣿⣿⣿⣿⣿⣿⣿⣿⣿⣿⠁⠀⠀⠀⢸⣿⣿⣿⣿⣿⣿⣿⣿⣿⣿⣿⣿⣿⣿⣿⣿⣿⣿⣿⣿⣿⣿⣿⣿⡟⠀⠀⠀⠀⢠⣿⣿⣿⣿⣿⣿⣿⠟⠀⠀⠀⠀⠀</a:t>
            </a:r>
            <a:br/>
            <a:r>
              <a:t>⣿⣿⣿⣿⣿⣿⣿⣿⣿⣿⣿⣿⣿⣿⣿⣿⣿⣿⣿⣿⣿⣿⣿⣿⣿⣿⣿⣿⣿⣿⣿⣿⣿⣿⣿⣿⣿⣿⣿⣿⣿⣿⣿⡇⠀⠀⠀⢘⣿⣿⣿⣿⣿⣿⣿⣿⣿⣿⣿⣿⣿⣿⣿⣿⣿⣿⣿⣿⣿⣿⣿⡟⠀⠀⠀⠀⢠⣿⣿⣿⣿⣿⣿⠟⠁⠀⠀⠀⠀⢀⡄</a:t>
            </a:r>
            <a:br/>
            <a:r>
              <a:t>⣿⣿⣿⣿⣿⣿⣿⣿⣿⣿⣿⣿⣿⣿⣿⣿⣿⣿⣿⣿⣿⣿⣿⣿⣿⣿⣿⣿⣿⣿⣿⣿⣿⣿⣿⣿⣿⣿⣿⣿⣿⣿⣿⠀⠀⠀⠀⢸⣿⣿⣿⣿⣿⣿⣿⣿⣿⣿⣿⣿⣿⣿⣿⣿⣿⣿⣿⣿⣿⣿⡿⠀⠀⠀⠀⢀⣿⣿⣿⣿⣿⡟⠁⠀⠀⠀⠀⢀⣴⣿⡇</a:t>
            </a:r>
            <a:br/>
            <a:r>
              <a:t>⣿⣿⣿⣿⣿⣿⣿⣿⣿⣿⣿⣿⣿⣿⣿⣿⣿⣿⣿⣿⣿⣿⣿⣿⣿⣿⣿⣿⣿⣿⣿⣿⣿⣿⣿⣿⣿⣿⣿⣿⣿⣿⡟⠀⠀⠀⠀⠘⣿⣿⣿⣿⣿⣿⣿⣿⣿⣿⣿⣿⣿⣿⣿⣿⣿⣿⣿⣿⣿⣿⠃⠀⠀⠀⠀⣼⣿⣿⣿⣿⡟⠁⠀⠀⠀⠀⢠⣾⣿⣿⡇</a:t>
            </a:r>
            <a:br/>
            <a:r>
              <a:t>⣿⣿⣿⣿⣿⣿⣿⣿⣿⣿⣿⣿⣿⣿⣿⣿⣿⣿⣿⣿⣿⣿⣿⣿⣿⣿⣿⣿⣿⣿⣿⣿⣿⣿⣿⣿⣿⣿⣿⣿⣿⣿⡇⠀⠀⠀⠀⠀⢻⣿⣿⣿⣿⣿⣿⣿⣿⣿⣿⣿⣿⣿⣿⣿⣿⣿⣿⣿⣿⠇⠀⠀⠀⠀⢰⣿⣿⣿⠟⠉⠀⠀⠀⠀⠀⠀⣼⣿⣿⣿⡇</a:t>
            </a:r>
            <a:br/>
            <a:r>
              <a:t>⣿⣿⣿⣿⣿⣿⣿⣿⣿⣿⣿⣿⣿⣿⣿⣿⣿⣿⣿⣿⣿⣿⣿⣿⣿⣿⣿⣿⣿⣿⣿⣿⣿⣿⣿⣿⣿⣿⣿⣿⣿⣿⠃⠀⠀⠀⠀⠀⢸⣿⣿⣿⣿⣿⣿⣿⣿⠟⠻⠿⢿⣿⣿⣿⣿⣿⣿⣿⡏⠀⠀⠀⠀⠀⣾⣿⣿⡏⠀⠀⠀⠀⠀⠀⠀⣴⣿⣿⣿⣿⡇</a:t>
            </a:r>
            <a:br/>
            <a:r>
              <a:t>⣿⣿⣿⣿⣿⣿⣿⣿⣿⣿⣿⣿⣿⣿⣿⣿⣿⣿⣿⣿⣿⣿⣿⣿⣿⣿⣿⣿⣿⣿⣿⣿⣿⣿⣿⣿⣿⣿⣿⣿⣿⣿⠀⠀⠀⠀⠀⠀⠀⣿⣿⣿⣿⣿⣿⡿⠀⠀⠀⠀⠀⠀⠈⠉⠉⠛⠛⠻⠷⠶⠶⢶⣶⣾⣿⡿⠿⠗⠀⠀⠀⠀⠀⢀⣼⣿⣿⣿⣿⣿⡇</a:t>
            </a:r>
            <a:br/>
            <a:r>
              <a:t>⣿⣿⣿⣿⣿⣿⣿⣿⣿⣿⣿⣿⣿⣿⣿⣿⣿⣿⣿⣿⣿⣿⣿⣿⣿⣿⣿⣿⣿⣿⣿⣿⣿⣿⣿⣿⣿⣿⣿⣿⣿⣿⠀⠀⠀⠀⠀⠀⠀⢹⣿⣿⣿⣿⣿⣦⣤⣀⣀⣀⡀⠀⠀⠀⠀⠀⠀⠀⠀⠀⠀⠀⠀⠀⠀⠀⠀⠀⠀⠀⢀⣠⣶⣿⣿⣿⣿⣿⣿⣿⡇</a:t>
            </a:r>
            <a:br/>
            <a:r>
              <a:t>⣿⣿⣿⣿⣿⣿⣿⣿⣿⣿⣿⣿⣿⣿⣿⣿⣿⣿⣿⣿⣿⣿⣿⣿⣿⣿⣿⣿⣿⣿⣿⣿⣿⣿⣿⣿⣿⣿⣿⣿⣿⣇⠀⠀⠀⠀⠀⠀⠀⢸⣿⣿⣿⣿⣿⣿⣿⣿⣿⣿⣿⣿⣿⣶⣶⣶⣦⣤⣤⣤⣀⡀⠀⠀⠀⠀⠀⠀⢠⣶⣿⣿⣿⣿⣿⣿⣿⣿⣿⠟⠁</a:t>
            </a:r>
            <a:br/>
            <a:r>
              <a:t>⣿⣿⣿⣿⣿⣿⣿⣿⣿⣿⣿⣿⣿⣿⣿⣿⣿⣿⣿⣿⣿⣿⣿⣿⣿⣿⣿⣿⣿⣿⣿⣿⣿⣿⣿⣿⣿⣿⣿⣿⣿⣿⣿⡷⠆⠀⠘⣿⣷⣾⣿⣿⣿⣿⡏⠉⠉⠉⠉⠉⠉⠉⠉⠉⠉⠉⠉⠉⠀⠀⠀⠀⠀⠀⣀⣠⣴⣾⣿⣿⣿⣿⣿⣿⣿⣿⣿⠟⠁⠀⠀</a:t>
            </a:r>
            <a:br/>
            <a:r>
              <a:t>⣿⣿⣿⣿⣿⣿⣿⣿⣿⣿⣿⣿⣿⣿⣿⣿⣿⣿⣿⣿⣿⣿⣿⣿⣿⣿⣿⣿⣿⣿⣿⣿⣿⣿⣿⣿⣿⣿⣿⣿⣿⣿⣅⠀⠀⠀⠀⠉⢉⣻⣿⣿⣿⣷⣤⣀⣀⣀⣀⣀⣀⣀⣀⣠⣤⣤⣤⣤⣤⣤⣤⣶⣶⣿⣿⣿⣿⣿⣿⣿⣿⣿⣿⣿⣿⣿⣇⡀⠀⠀⠀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⣿⣿⣿⣿⣿⣿⣿⣿⣿⣿⣿⣿⣿⣿⣿⣿⣿⣿⣿⣿⣿⣿⣿⣿⣿⣿⣿⣿⣿⣿⣿⣿⣿⣿⣿⣿⣿⣿⣿⣿⣿⣿⣿⣿⣿⣿⣿⣿⣿⣿⣿⣿⣿⣿⣿⣿⣿⣿⣿⣿⣿⣿⣿⣿⣿⣿⣿⣿⣿⣿⣿⣿⣿⣿⣿⣿⣿⣿⣿⣿⣿⣿⣿⣿⣿⣿⠏⠀⠀⠀⠀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⣿⣿⣿⣿⣿⣿⣿⣿⣿⣿⣿⣿⣿⣿⣿⣿⣿⣿⣿⣿⣿⣿⣿⣿⣿⣿⣿⣿⣿⣿⣿⣿⣿⣿⣿⣿⣿⣿⣿⣿⣿⣿⣿⣿⣿⣿⣿⣿⣿⣿⣿⣿⣿⣿⣿⣿⣿⣿⣿⣿⣿⣿⣿⣿⣿⣿⣿⣿⣿⣿⣿⣿⣿⣿⣿⣿⣿⣿⣿⣿⣿⣿⣿⣿⡿⠃⠀⠀⠀⠀⠀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⣿⣿⣿⣿⣿⣿⣿⣿⣿⣿⣿⣿⣿⣿⣿⣿⣿⣿⣿⣿⣿⣿⣿⣿⣿⣿⣿⣿⣿⣿⣿⣿⣿⣿⣿⣿⣿⣿⣿⣿⣿⣿⣿⣿⣿⣿⣿⣿⣿⣿⣿⣿⣿⣿⣿⣿⣿⣿⣿⣿⣿⣿⣿⣿⣿⣿⣿⣿⣿⣿⣿⣿⣿⣿⣿⣿⣿⣿⣿⣿⣿⣿⣿⡿⠁⠀⠀⠀⠀⠀⠀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⣿⣿⣿⣿⣿⣿⣿⣿⣿⣿⣿⣿⣿⣿⣿⣿⣿⣿⣿⣿⣿⣿⣿⣿⣿⣿⣿⣿⣿⣿⣿⣿⣿⣿⣿⣿⣿⣿⣿⣿⣿⣿⣿⣿⣿⣿⣿⣿⣿⣿⣿⣿⣿⣿⣿⣿⣿⣿⣿⣿⣿⣿⣿⣿⣿⣿⣿⣿⣿⣿⣿⣿⣿⣿⣿⣿⣿⣿⣿⣿⣿⣿⠏⠀⠀⠀⠀⠀⠀⠀⠀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⣿⣿⣿⣿⣿⣿⣿⣿⣿⣿⣿⣿⣿⣿⣿⣿⣿⣿⣿⣿⣿⣿⣿⣿⣿⣿⣿⣿⣿⣿⣿⣿⣿⣿⣿⣿⣿⣿⣿⣿⣿⣿⣿⣿⣿⣿⣿⣿⣿⣿⣿⣿⣿⣿⣿⣿⣿⣿⣿⣿⣿⣿⣿⣿⣿⣿⣿⣿⣿⣿⣿⣿⣿⣿⣿⣿⣿⣿⣿⣿⣿⠋⠀⠀⠀⠀⠀⠀⠀⠀⠀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⣿⣿⣿⣿⣿⣿⣿⣿⣿⣿⣿⣿⣿⣿⣿⣿⣿⣿⣿⣿⣿⣿⣿⣿⣿⣿⣿⣿⣿⣿⣿⣿⣿⣿⣿⣿⣿⣿⣿⣿⣿⣿⣿⣿⣿⣿⣿⣿⣿⣿⣿⣿⣿⣿⣿⣿⣿⣿⣿⣿⣿⣿⣿⣿⣿⣿⣿⣿⣿⣿⣿⣿⣿⣿⣿⣿⣿⣿⣿⣿⠃⠀⠀⠀⠀⠀⠀⠀⠀⠀⠀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⣿⣿⣿⣿⣿⣿⣿⣿⣿⣿⣿⣿⣿⣿⣿⣿⣿⣿⣿⣿⣿⣿⣿⣿⣿⣿⣿⣿⣿⣿⣿⣿⣿⣿⣿⣿⣿⣿⣿⣿⣿⣿⣿⣿⣿⣿⣿⣿⣿⣿⣿⣿⣿⣿⣿⣿⣿⣿⣿⣿⣿⣿⣿⣿⣿⣿⣿⣿⣿⣿⣿⣿⣿⣿⣿⣿⣿⣿⣿⠃⠀⠀⠀⠀⠀⠀⠀⠀⠀⠀⠀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⣿⣿⣿⣿⣿⣿⣿⣿⣿⣿⣿⣿⣿⣿⣿⣿⣿⣿⣿⣿⣿⣿⣿⣿⣿⣿⣿⣿⣿⣿⣿⣿⣿⣿⣿⣿⣿⣿⣿⣿⣿⣿⣿⣿⣿⣿⣿⣿⣿⣿⣿⣿⣿⣿⣿⣿⣿⣿⣿⣿⣿⣿⣿⣿⣿⣿⣿⣿⣿⣿⣿⣿⣿⣿⣿⣿⣿⣿⠃⠀⠀⠀⠀⠀⠀⠀⠀⠀⠀⠀⠀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⣿⣿⣿⣿⣿⣿⣿⣿⣿⣿⣿⣿⣿⣿⣿⣿⣿⣿⣿⣿⣿⣿⣿⣿⣿⣿⣿⣿⣿⣿⣿⣿⣿⣿⣿⣿⣿⣿⣿⣿⣿⣿⣿⣿⣿⣿⣿⣿⣿⣿⣿⣿⣿⣿⣿⣿⣿⣿⣿⣿⣿⣿⣿⣿⣿⣿⣿⣿⣿⣿⣿⣿⣿⣿⣿⣿⣿⠃⠀⠀⠀⠀⠀⠀⠀⠀⠀⠀⠀⠀⠀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⣿⣿⣿⣿⣿⣿⣿⣿⣿⣿⣿⣿⣿⣿⣿⣿⣿⣿⣿⣿⣿⣿⣿⣿⣿⣿⣿⣿⣿⣿⣿⣿⣿⣿⣿⣿⣿⣿⣿⣿⣿⣿⣿⣿⣿⣿⣿⣿⣿⣿⣿⣿⣿⣿⣿⣿⣿⣿⣿⣿⣿⣿⣿⣿⣿⣿⣿⣿⣿⣿⣿⣿⣿⣿⣿⣿⣿⣿⣿⣿⣿⣿⣿⣿⣿⣿⣿⣧⠀⠀⠀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⣿⣿⣿⣿⣿⣿⣿⣿⣿⣿⣿⣿⣿⣿⣿⣿⣿⣿⣿⣿⣿⣿⣿⣿⣿⣿⣿⣿⣿⣿⣿⣿⣿⣿⣿⣿⣿⣿⣿⣿⣿⣿⣿⣿⣿⣿⣿⣿⣿⣿⣿⣿⣿⣿⣿⣿⣿⣿⣿⣿⣿⣿⣿⣿⣿⣿⣿⣿⣿⣿⣿⣿⣿⣿⣿⣿⣿⣿⣿⣿⣿⣿⣿⣿⣿⣿⣿⠃⠀⠀⠀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⣿⣿⣿⣿⣿⣿⣿⣿⣿⣿⣿⣿⣿⣿⣿⣿⣿⣿⣿⣿⣿⣿⣿⣿⣿⣿⣿⣿⣿⣿⣿⣿⣿⣿⣿⣿⣿⣿⣿⣿⣿⣿⣿⣿⣿⣿⣿⣿⣿⣿⣿⣿⣿⣿⣿⣿⣿⣿⣿⣿⣿⣿⣿⣿⣿⣿⣿⣿⣿⣿⣿⣿⣿⣿⣿⣿⣿⣿⣿⣿⣿⣿⣿⣿⣿⣿⠏⠀⠀⠀⠀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⣿⣿⣿⣿⣿⣿⣿⣿⣿⣿⣿⣿⣿⣿⣿⣿⣿⣿⣿⣿⣿⣿⣿⣿⣿⣿⣿⣿⣿⣿⣿⣿⣿⣿⣿⣿⣿⣿⣿⣿⣿⣿⣿⣿⣿⣿⣿⣿⣿⣿⣿⣿⣿⣿⣿⣿⣿⣿⣿⣿⣿⣿⣿⣿⣿⣿⣿⣿⣿⣿⣿⣿⣿⣿⣿⣿⣿⣿⣿⣿⣿⣿⣿⣿⣿⠃⠀⠀⠀⠀⠀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⣿⣿⣿⣿⣿⣿⣿⣿⣿⣿⣿⣿⣿⣿⣿⣿⣿⣿⣿⣿⣿⣿⣿⣿⣿⣿⣿⣿⣿⣿⣿⣿⣿⣿⣿⣿⣿⣿⣿⣿⣿⣿⣿⣿⣿⣿⣿⣿⣿⣿⣿⣿⣿⣿⣿⣿⣿⣿⣿⣿⣿⣿⣿⣿⣿⣿⣿⣿⣿⣿⣿⣿⣿⣿⣿⣿⣿⣿⣿⣿⣿⣿⣿⣿⠇⠀⠀⠀⠀⢀⡆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⣿⣿⣿⣿⣿⣿⣿⣿⣿⣿⣿⣿⣿⣿⣿⣿⣿⣿⣿⣿⣿⣿⣿⣿⣿⣿⣿⣿⣿⣿⣿⣿⣿⣿⣿⣿⣿⣿⣿⣿⣿⣿⣿⣿⣿⣿⣿⣿⣿⣿⣿⣿⣿⣿⣿⣿⣿⣿⣿⣿⣿⣿⣿⣿⣿⣿⣿⣿⣿⣿⣿⣿⣿⣿⣿⣿⣿⣿⣿⣿⣿⣿⣿⠏⠀⠀⠀⠀⠀⣼⡇</a:t>
            </a:r>
            <a:br/>
            <a:r>
              <a:t>⣿⣿⣿⣿⣿⣿⣿⣿⣿⣿⣿⣿⣿⣿⣿⣿⣿⣿⣿⣿⣿⣿⣿⣿⣿⣿⣿⣿⣿⣿⣿⣿⣿⣿⣿⣿⣿⣿⣿⣿⣿⣿⣿⣿⡿⠿⢿⣿⣿⣿⣿⣿⣿⣿⣿⣿⣿⣿⣿⣿⣿⣿⣿⣿⣿⣿⣿⣿⣿⣿⣿⣿⣿⣿⣿⣿⣿⣿⣿⣿⣿⣿⠏⠀⠀⠀⠀⠀⣼⣿⡇</a:t>
            </a:r>
            <a:br/>
            <a:r>
              <a:t>⣿⣿⣿⣿⣿⣿⣿⣿⣿⣿⣿⣿⣿⣿⣿⣿⣿⣿⣿⣿⣿⣿⣿⣿⣿⣿⣿⣿⣿⣿⣿⣿⣿⣿⣿⣿⣿⣿⣿⣿⣿⣿⣿⠁⠀⠀⠀⠹⣿⣿⣿⣿⣿⣿⣿⣿⣿⣿⣿⣿⣿⣿⣿⣿⣿⣿⣿⣿⣿⣿⣿⣿⣿⣿⣿⣿⣿⣿⣿⣿⣿⡟⠀⠀⠀⠀⠀⣸⣿⣿⡇</a:t>
            </a:r>
            <a:br/>
            <a:r>
              <a:t>⣿⣿⣿⣿⣿⣿⣿⣿⣿⣿⣿⣿⣿⣿⣿⣿⣿⣿⣿⣿⣿⣿⣿⣿⣿⣿⣿⣿⣿⣿⣿⣿⣿⣿⣿⣿⣿⣿⣿⣿⣿⣿⣿⣧⠀⠀⠀⢀⣿⣿⣿⣿⣿⣿⣿⣿⣿⣿⣿⣿⣿⣿⣿⣿⣿⣿⣿⣿⣿⣿⣿⣿⣿⣿⣿⣿⣿⣿⣿⣿⡏⠀⠀⠀⠀⠀⣰⣿⣿⣿⡇</a:t>
            </a:r>
            <a:br/>
            <a:r>
              <a:t>⣿⣿⣿⣿⣿⣿⣿⣿⣿⣿⣿⣿⣿⣿⣿⣿⣿⣿⣿⣿⣿⣿⣿⣿⣿⣿⣿⣿⣿⣿⣿⣿⣿⣿⣿⣿⣿⣿⣿⣿⣿⣿⣿⡟⠀⠀⠀⣿⣿⣿⣿⣿⣿⣿⣿⣿⣿⣿⣿⣿⣿⣿⣿⣿⣿⣿⣿⣿⣿⣿⣿⣿⣿⣿⣿⣿⣿⣿⣿⠏⠀⠀⠀⠀⠀⣰⣿⣿⣿⡏⠀</a:t>
            </a:r>
            <a:br/>
            <a:r>
              <a:t>⣿⣿⣿⣿⣿⣿⣿⣿⣿⣿⣿⣿⣿⣿⣿⣿⣿⣿⣿⣿⣿⣿⣿⣿⣿⣿⣿⣿⣿⣿⣿⣿⣿⣿⣿⣿⣿⣿⣿⣿⣿⣿⣟⠀⠀⠀⠀⣿⣿⣿⣿⣿⣿⣿⣿⣿⣿⣿⣿⣿⣿⣿⣿⣿⣿⣿⣿⣿⣿⣿⣿⣿⣿⣿⣿⣿⣿⣿⠏⠀⠀⠀⠀⠀⣴⣿⣿⣿⣿⡿⠂</a:t>
            </a:r>
            <a:br/>
            <a:r>
              <a:t>⣿⣿⣿⣿⣿⣿⣿⣿⣿⣿⣿⣿⣿⣿⣿⣿⣿⣿⣿⣿⣿⣿⣿⣿⣿⣿⣿⣿⣿⣿⣿⣿⣿⣿⣿⣿⣿⣿⣿⣿⣿⣿⣿⠇⠀⠀⠀⢹⣿⣿⣿⣿⣿⣿⣿⣿⣿⣿⣿⣿⣿⣿⣿⣿⣿⣿⣿⣿⣿⣿⣿⣿⣿⣿⣿⣿⣿⠏⠀⠀⠀⠀⢀⣼⣿⣿⣿⠿⠋⠀⠀</a:t>
            </a:r>
            <a:br/>
            <a:r>
              <a:t>⣿⣿⣿⣿⣿⣿⣿⣿⣿⣿⣿⣿⣿⣿⣿⣿⣿⣿⣿⣿⣿⣿⣿⣿⣿⣿⣿⣿⣿⣿⣿⣿⣿⣿⣿⣿⣿⣿⣿⣿⣿⣿⡟⠀⠀⠀⠀⣿⣿⣿⣿⣿⣿⣿⣿⣿⣿⣿⣿⣿⣿⣿⣿⣿⣿⣿⣿⣿⣿⣿⣿⣿⣿⣿⣿⡿⠁⠀⠀⠀⠀⢀⣾⣿⣿⠟⠁⠀⠀⠀⠀</a:t>
            </a:r>
            <a:br/>
            <a:r>
              <a:t>⣿⣿⣿⣿⣿⣿⣿⣿⣿⣿⣿⣿⣿⣿⣿⣿⣿⣿⣿⣿⣿⣿⣿⣿⣿⣿⣿⣿⣿⣿⣿⣿⣿⣿⣿⣿⣿⣿⣿⣿⣿⣿⡇⠀⠀⠀⠀⢹⣿⣿⣿⣿⣿⣿⣿⣿⣿⣿⣿⣿⣿⣿⣿⣿⣿⣿⣿⣿⣿⣿⣿⣿⣿⣿⡟⠀⠀⠀⠀⠀⣠⣿⣿⣿⠋⠀⠀⠀⠀⠀⠀</a:t>
            </a:r>
            <a:br/>
            <a:r>
              <a:t>⣿⣿⣿⣿⣿⣿⣿⣿⣿⣿⣿⣿⣿⣿⣿⣿⣿⣿⣿⣿⣿⣿⣿⣿⣿⣿⣿⣿⣿⣿⣿⣿⣿⣿⣿⣿⣿⣿⣿⣿⣿⣿⠃⠀⠀⠀⠀⠀⣿⣿⣿⣿⣿⣿⣿⣿⣿⣿⣿⣿⣿⣿⣿⣿⣿⣿⣿⣿⣿⣿⣿⣿⣿⠋⠀⠀⠀⠀⠀⣴⣿⡿⠿⠋⠀⠀⠀⠀⠀⠀⠀</a:t>
            </a:r>
            <a:br/>
            <a:r>
              <a:t>⣿⣿⣿⣿⣿⣿⣿⣿⣿⣿⣿⣿⣿⣿⣿⣿⣿⣿⣿⣿⣿⣿⣿⣿⣿⣿⣿⣿⣿⣿⣿⣿⣿⣿⣿⣿⣿⣿⣿⣿⣿⣿⠀⠀⠀⠀⠀⠀⢹⣿⣿⣿⣿⣿⣿⣿⣿⣿⣿⣿⣿⣿⣿⣿⣿⣿⣿⣿⣿⣿⣿⡿⠁⠀⠀⠀⠀⠀⠜⠋⠁⠀⠀⠀⠀⠀⠀⠀⠀⠀⠀</a:t>
            </a:r>
            <a:br/>
            <a:r>
              <a:t>⣿⣿⣿⣿⣿⣿⣿⣿⣿⣿⣿⣿⣿⣿⣿⣿⣿⣿⣿⣿⣿⣿⣿⣿⣿⣿⣿⣿⣿⣿⣿⣿⣿⣿⣿⣿⣿⣿⣿⣿⣿⣿⠀⠀⠀⠀⠀⠀⠸⣿⣿⣿⣿⣿⣿⣿⣿⣿⣿⣿⣿⣿⣿⣿⣿⣿⣿⣿⣿⣿⡟⠀⠀⠀⠀⠀⣠⡆⠀⠀⠀⠀⢀⡀⠀⠀⠀⠀⠀⠀⠀</a:t>
            </a:r>
            <a:br/>
            <a:r>
              <a:t>⣿⣿⣿⣿⣿⣿⣿⣿⣿⣿⣿⣿⣿⣿⣿⣿⣿⣿⣿⣿⣿⣿⣿⣿⣿⣿⣿⣿⣿⣿⣿⣿⣿⣿⣿⣿⣿⣿⣿⣿⣿⣿⠀⠀⠀⠀⠀⠀⠀⣿⣿⣿⣿⣿⣿⣿⣿⣿⣿⣿⣿⣿⣿⣿⣿⣿⣿⣿⣿⣿⣿⣶⣿⣷⣶⣾⣿⣷⡀⠀⢰⣿⣿⠃⠀⠀⠀⠀⠀⢠⡇</a:t>
            </a:r>
            <a:br/>
            <a:r>
              <a:t>⣿⣿⣿⣿⣿⣿⣿⣿⣿⣿⣿⣿⣿⣿⣿⣿⣿⣿⣿⣿⣿⣿⣿⣿⣿⣿⣿⣿⣿⣿⣿⣿⣿⣿⣿⣿⣿⣿⣿⣿⣿⣏⠀⠀⠀⠀⠀⠀⠀⢸⣿⣿⣿⣿⣿⣿⣿⣿⣿⣿⣿⣿⣿⣿⣿⣿⣿⣿⣿⣿⣿⣿⣿⣿⣿⣿⣿⣿⣿⣶⣿⣿⡏⠀⠀⠀⠀⠀⢠⣿⡇</a:t>
            </a:r>
            <a:br/>
            <a:r>
              <a:t>⣿⣿⣿⣿⣿⣿⣿⣿⣿⣿⣿⣿⣿⣿⣿⣿⣿⣿⣿⣿⣿⣿⣿⣿⣿⣿⣿⣿⣿⣿⣿⣿⣿⣿⣿⣿⣿⣿⣿⣿⣿⣿⣿⣶⠄⠀⠸⣿⣿⣿⣿⣿⣿⣿⣿⣿⣿⣿⣿⡿⠻⠿⠿⠿⢿⣿⣿⣿⣿⣿⣿⣿⣿⣿⣿⣿⣿⣿⡿⠿⠛⠋⠀⠀⠀⠀⢀⣴⣿⣿⡇</a:t>
            </a:r>
            <a:br/>
            <a:r>
              <a:t>⣿⣿⣿⣿⣿⣿⣿⣿⣿⣿⣿⣿⣿⣿⣿⣿⣿⣿⣿⣿⣿⣿⣿⣿⣿⣿⣿⣿⣿⣿⣿⣿⣿⣿⣿⣿⣿⣿⣿⣿⣿⣿⡀⠀⠀⠀⠀⠙⠛⣿⣿⣿⣿⣿⣿⣿⣿⣿⡟⠀⠀⠀⠀⠀⠀⠀⠀⠀⠀⠈⠉⠉⠉⠉⠉⠉⠁⠀⠀⠀⠀⠀⠀⠀⢀⣴⣿⣿⣿⣿⡇</a:t>
            </a:r>
            <a:br/>
            <a:r>
              <a:t>⣿⣿⣿⣿⣿⣿⣿⣿⣿⣿⣿⣿⣿⣿⣿⣿⣿⣿⣿⣿⣿⣿⣿⣿⣿⣿⣿⣿⣿⣿⣿⣿⣿⣿⣿⣿⣿⣿⣿⣿⣿⣿⣿⣿⣿⣿⣿⣿⣿⣿⣿⣿⣿⣿⣿⣿⣿⣿⡗⠀⠀⠀⠀⠀⠀⠀⠀⠀⠀⠀⠀⠀⠀⠀⠀⠀⠀⠀⠀⠀⠀⠀⠀⣠⣿⣿⣿⣿⣿⣿⡇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⣿⣿⣿⣿⣿⣿⣿⣿⣿⣿⣿⣿⣿⣿⣿⣿⣿⣿⣿⣿⣿⣿⣿⣿⣿⣿⣿⣿⣿⣿⣿⣿⣿⣿⣿⣿⣿⣿⣿⣿⣿⣿⣿⣿⣿⣿⣿⣿⣿⣿⣿⣿⣿⣿⣿⣿⣿⣿⣿⣶⣶⣶⣶⣦⣤⣤⣤⣤⣤⣤⣤⣤⣤⡤⠄⠀⠀⠀⠀⠀⠀⢀⣼⣿⣿⣿⣿⣿⣿⣿⡇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⣿⣿⣿⣿⣿⣿⣿⣿⣿⣿⣿⣿⣿⣿⣿⣿⣿⣿⣿⣿⣿⣿⣿⣿⣿⣿⣿⣿⣿⣿⣿⣿⣿⣿⣿⣿⣿⣿⣿⣿⣿⣿⣿⣿⣿⣿⣿⣿⣿⣿⣿⣿⣿⣿⣿⣿⣿⣿⣿⣿⣿⣿⣿⣿⣿⠿⠿⠛⠛⠛⠋⠉⠀⠀⠀⠀⠀⠀⠀⣠⣴⣿⣿⣿⣿⣿⣿⣿⣿⣿⡇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⣿⣿⣿⣿⣿⣿⣿⣿⣿⣿⣿⣿⣿⣿⣿⣿⣿⣿⣿⣿⣿⣿⣿⣿⣿⣿⣿⣿⣿⣿⣿⣿⣿⣿⣿⣿⣿⣿⣿⣿⣿⣿⣿⣿⣿⣿⣿⣿⣿⣿⣿⣿⣿⣿⣿⣿⣿⣿⣿⣿⡏⠀⠀⠀⠀⠀⠀⠀⠀⠀⠀⠀⠀⠀⠀⣀⣠⣴⣾⣿⣿⣿⣿⣿⣿⣿⣿⣿⣿⣿⠇</a:t>
            </a:r>
            <a:br/>
            <a:r>
              <a:t>⣿⣿⣿⣿⣿⣿⣿⣿⣿⣿⣿⣿⣿⣿⣿⣿⣿⣿⣿⣿⣿⣿⣿⣿⣿⣿⣿⣿⣿⣿⣿⣿⣿⣿⣿⣿⣿⣿⣿⣿⣿⣿⣿⣿⣿⣿⣿⣿⣿⣿⣿⣿⣿⣿⣿⣿⣿⣿⣿⣿⣁⠀⠀⠀⠀⠀⠀⠀⣀⣠⣤⣴⣶⣾⣿⣿⣿⣿⣿⣿⣿⣿⣿⣿⣿⣿⣿⣿⣿⠋⠀</a:t>
            </a:r>
            <a:br/>
            <a:r>
              <a:t>⣿⣿⣿⣿⣿⣿⣿⣿⣿⣿⣿⣿⣿⣿⣿⣿⣿⣿⣿⣿⣿⣿⣿⣿⣿⣿⣿⣿⣿⣿⣿⣿⣿⣿⣿⣿⣿⣿⣿⣿⣿⣿⣿⣿⣿⣿⣿⣿⣿⣿⣿⣿⣿⣿⣿⣿⣿⣿⣿⣿⣿⣿⣶⣴⣶⣶⣿⣿⣿⣿⣿⣿⣿⣿⣿⣿⣿⣿⣿⣿⣿⣿⣿⣿⣿⣿⣿⣿⠃⠀⠀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⣿⣿⣿⣿⣿⣿⣿⣿⣿⣿⣿⣿⣿⣿⣿⣿⣿⣿⣿⣿⣿⣿⣿⣿⣿⣿⣿⣿⣿⣿⣿⣿⣿⣿⣿⣿⣿⣿⣿⣿⣿⣿⣿⣿⣿⣿⣿⣿⣿⣿⣿⣿⣿⣿⣿⣿⣿⣿⣿⣿⣿⣿⣿⣿⣿⣿⣿⣿⣿⣿⣿⣿⣿⣿⣿⣿⣿⣿⣿⣿⣿⣿⣿⣿⣿⣿⡿⠃⠀⠀⠀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⣿⣿⣿⣿⣿⣿⣿⣿⣿⣿⣿⣿⣿⣿⣿⣿⣿⣿⣿⣿⣿⣿⣿⣿⣿⣿⣿⣿⣿⣿⣿⣿⣿⣿⣿⣿⣿⣿⣿⣿⣿⣿⣿⣿⣿⣿⣿⣿⣿⣿⣿⣿⣿⣿⣿⣿⣿⣿⣿⣿⣿⣿⣿⣿⣿⣿⣿⣿⣿⣿⣿⣿⣿⣿⣿⣿⣿⣿⣿⣿⣿⣿⣿⣿⣿⡿⠁⠀⠀⠀⠀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⣿⣿⣿⣿⣿⣿⣿⣿⣿⣿⣿⣿⣿⣿⣿⣿⣿⣿⣿⣿⣿⣿⣿⣿⣿⣿⣿⣿⣿⣿⣿⣿⣿⣿⣿⣿⣿⣿⣿⣿⣿⣿⣿⣿⣿⣿⣿⣿⣿⣿⣿⣿⣿⣿⣿⣿⣿⣿⣿⣿⣿⣿⣿⣿⣿⣿⣿⣿⣿⣿⣿⣿⣿⣿⣿⣿⣿⣿⣿⣿⣿⣿⣿⣿⣿⣿⣿⣿⣿⠃⠀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⣿⣿⣿⣿⣿⣿⣿⣿⣿⣿⣿⣿⣿⣿⣿⣿⣿⣿⣿⣿⣿⣿⣿⣿⣿⣿⣿⣿⣿⣿⣿⣿⣿⣿⣿⣿⣿⣿⣿⣿⣿⣿⣿⣿⣿⣿⣿⣿⣿⣿⣿⣿⣿⣿⣿⣿⣿⣿⣿⣿⣿⣿⣿⣿⣿⣿⣿⣿⣿⣿⣿⣿⣿⣿⣿⣿⣿⣿⣿⣿⣿⣿⣿⣿⣿⣿⣿⣿⡏⠀⠀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⣿⣿⣿⣿⣿⣿⣿⣿⣿⣿⣿⣿⣿⣿⣿⣿⣿⣿⣿⣿⣿⣿⣿⣿⣿⣿⣿⣿⣿⣿⣿⣿⣿⣿⣿⣿⣿⣿⣿⣿⣿⣿⣿⣿⣿⣿⣿⣿⣿⣿⣿⣿⣿⣿⣿⣿⣿⣿⣿⣿⣿⣿⣿⣿⣿⣿⣿⣿⣿⣿⣿⣿⣿⣿⣿⣿⣿⣿⣿⣿⣿⣿⣿⣿⣿⣿⣿⡟⠀⠀⠀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⣿⣿⣿⣿⣿⣿⣿⣿⣿⣿⣿⣿⣿⣿⣿⣿⣿⣿⣿⣿⣿⣿⣿⣿⣿⣿⣿⣿⣿⣿⣿⣿⣿⣿⣿⣿⣿⣿⣿⣿⣿⣿⣿⣿⣿⣿⣿⣿⣿⣿⣿⣿⣿⣿⣿⣿⣿⣿⣿⣿⣿⣿⣿⣿⣿⣿⣿⣿⣿⣿⣿⣿⣿⣿⣿⣿⣿⣿⣿⣿⣿⣿⣿⣿⣿⣿⡿⠀⠀⠀⠀</a:t>
            </a:r>
            <a:br/>
            <a:r>
              <a:t>⣿⣿⣿⣿⣿⣿⣿⣿⣿⣿⣿⣿⣿⣿⣿⣿⣿⣿⣿⣿⣿⣿⣿⣿⣿⣿⣿⣿⣿⣿⣿⣿⣿⣿⣿⣿⣿⣿⣿⣿⣿⣿⣿⡿⠿⠿⢿⣿⣿⣿⣿⣿⣿⣿⣿⣿⣿⣿⣿⣿⣿⣿⣿⣿⣿⣿⣿⣿⣿⣿⣿⣿⣿⣿⣿⣿⣿⣿⣿⣿⣿⣿⣿⣿⣿⡿⠁⠀⠀⠀⠀</a:t>
            </a:r>
            <a:br/>
            <a:r>
              <a:t>⣿⣿⣿⣿⣿⣿⣿⣿⣿⣿⣿⣿⣿⣿⣿⣿⣿⣿⣿⣿⣿⣿⣿⣿⣿⣿⣿⣿⣿⣿⣿⣿⣿⣿⣿⣿⣿⣿⣿⣿⣿⣿⣿⠀⠀⠀⠀⠹⣿⣿⣿⣿⣿⣿⣿⣿⣿⣿⣿⣿⣿⣿⣿⣿⣿⣿⣿⣿⣿⣿⣿⣿⣿⣿⣿⣿⣿⣿⣿⣿⣿⣿⣿⣿⣿⠃⠀⠀⠀⠀⠀</a:t>
            </a:r>
            <a:br/>
            <a:r>
              <a:t>⣿⣿⣿⣿⣿⣿⣿⣿⣿⣿⣿⣿⣿⣿⣿⣿⣿⣿⣿⣿⣿⣿⣿⣿⣿⣿⣿⣿⣿⣿⣿⣿⣿⣿⣿⣿⣿⣿⣿⣿⣿⣿⣿⣧⠀⠀⠀⣠⣿⣿⣿⣿⣿⣿⣿⣿⣿⣿⣿⣿⣿⣿⣿⣿⣿⣿⣿⣿⣿⣿⣿⣿⣿⣿⣿⣿⣿⣿⣿⣿⣿⣿⣿⡿⠁⠀⠀⠀⠀⠀⡄</a:t>
            </a:r>
            <a:br/>
            <a:r>
              <a:t>⣿⣿⣿⣿⣿⣿⣿⣿⣿⣿⣿⣿⣿⣿⣿⣿⣿⣿⣿⣿⣿⣿⣿⣿⣿⣿⣿⣿⣿⣿⣿⣿⣿⣿⣿⣿⣿⣿⣿⣿⣿⣿⣿⠟⠀⠀⠈⣿⣿⣿⣿⣿⣿⣿⣿⣿⣿⣿⣿⣿⣿⣿⣿⣿⣿⣿⣿⣿⣿⣿⣿⣿⣿⣿⣿⣿⣿⣿⣿⣿⣿⣿⡿⠁⠀⠀⠀⠀⠀⣼⡇</a:t>
            </a:r>
            <a:br/>
            <a:r>
              <a:t>⣿⣿⣿⣿⣿⣿⣿⣿⣿⣿⣿⣿⣿⣿⣿⣿⣿⣿⣿⣿⣿⣿⣿⣿⣿⣿⣿⣿⣿⣿⣿⣿⣿⣿⣿⣿⣿⣿⣿⣿⣿⣿⣏⠀⠀⠀⠀⣿⣿⣿⣿⣿⣿⣿⣿⣿⣿⣿⣿⣿⣿⣿⣿⣿⣿⣿⣿⣿⣿⣿⣿⣿⣿⣿⣿⣿⣿⣿⣿⣿⣿⡿⠁⠀⠀⠀⠀⠀⣼⣿⡇</a:t>
            </a:r>
            <a:br/>
            <a:r>
              <a:t>⣿⣿⣿⣿⣿⣿⣿⣿⣿⣿⣿⣿⣿⣿⣿⣿⣿⣿⣿⣿⣿⣿⣿⣿⣿⣿⣿⣿⣿⣿⣿⣿⣿⣿⣿⣿⣿⣿⣿⣿⣿⣿⣿⠃⠀⠀⠀⣿⣿⣿⣿⣿⣿⣿⣿⣿⣿⣿⣿⣿⣿⣿⣿⣿⣿⣿⣿⣿⣿⣿⣿⣿⣿⣿⣿⣿⣿⣿⣿⣿⡿⠁⠀⠀⠀⠀⢀⣾⣿⡿⠇</a:t>
            </a:r>
            <a:br/>
            <a:r>
              <a:t>⣿⣿⣿⣿⣿⣿⣿⣿⣿⣿⣿⣿⣿⣿⣿⣿⣿⣿⣿⣿⣿⣿⣿⣿⣿⣿⣿⣿⣿⣿⣿⣿⣿⣿⣿⣿⣿⣿⣿⣿⣿⣿⡇⠀⠀⠀⠐⣿⣿⣿⣿⣿⣿⣿⣿⣿⣿⣿⣿⣿⣿⣿⣿⣿⣿⣿⣿⣿⣿⣿⣿⣿⣿⣿⣿⣿⣿⣿⣿⠟⠀⠀⠀⠀⠀⢀⣾⠟⠋⠀⠀</a:t>
            </a:r>
            <a:br/>
            <a:r>
              <a:t>⣿⣿⣿⣿⣿⣿⣿⣿⣿⣿⣿⣿⣿⣿⣿⣿⣿⣿⣿⣿⣿⣿⣿⣿⣿⣿⣿⣿⣿⣿⣿⣿⣿⣿⣿⣿⣿⣿⣿⣿⣿⣿⠃⠀⠀⠀⠀⢻⣿⣿⣿⣿⣿⣿⣿⣿⣿⣿⣿⣿⣿⣿⣿⣿⣿⣿⣿⣿⣿⣿⣿⣿⣿⣿⣿⣿⣿⡿⠃⠀⠀⠀⠀⠀⣠⡿⠃⠀⠀⠀⠀</a:t>
            </a:r>
            <a:br/>
            <a:r>
              <a:t>⣿⣿⣿⣿⣿⣿⣿⣿⣿⣿⣿⣿⣿⣿⣿⣿⣿⣿⣿⣿⣿⣿⣿⣿⣿⣿⣿⣿⣿⣿⣿⣿⣿⣿⣿⣿⣿⣿⣿⣿⣿⣿⠀⠀⠀⠀⠀⠈⣿⣿⣿⣿⣿⣿⣿⣿⣿⣿⣿⣿⣿⣿⣿⣿⣿⣿⣿⣿⣿⣿⣿⣿⣿⣿⣿⣿⠟⠁⠀⠀⠀⠀⢀⣼⡿⠃⠀⠀⠀⠀⠀</a:t>
            </a:r>
            <a:br/>
            <a:r>
              <a:t>⣿⣿⣿⣿⣿⣿⣿⣿⣿⣿⣿⣿⣿⣿⣿⣿⣿⣿⣿⣿⣿⣿⣿⣿⣿⣿⣿⣿⣿⣿⣿⣿⣿⣿⣿⣿⣿⣿⣿⣿⣿⣿⠀⠀⠀⠀⠀⠀⢿⣿⣿⣿⣿⣿⣿⣿⣿⣿⣿⣿⣿⣿⣿⣿⣿⣿⣿⣿⣿⣿⣿⣿⣿⣿⡿⠋⠀⠀⠀⠀⠀⠀⠈⠉⠀⠀⠀⠀⠀⠀⠀</a:t>
            </a:r>
            <a:br/>
            <a:r>
              <a:t>⣿⣿⣿⣿⣿⣿⣿⣿⣿⣿⣿⣿⣿⣿⣿⣿⣿⣿⣿⣿⣿⣿⣿⣿⣿⣿⣿⣿⣿⣿⣿⣿⣿⣿⣿⣿⣿⣿⣿⣿⣿⣯⠀⠀⠀⠀⠀⠀⢸⣿⣿⣿⣿⣿⣿⣿⣿⣿⣿⣿⣿⣿⣿⣿⣿⣿⣿⣿⣿⣿⣿⣿⣿⠟⠁⠀⠀⠀⠀⠀⠀⠀⠀⠀⠀⠀⠀⠀⠀⠀⠀</a:t>
            </a:r>
            <a:br/>
            <a:r>
              <a:t>⣿⣿⣿⣿⣿⣿⣿⣿⣿⣿⣿⣿⣿⣿⣿⣿⣿⣿⣿⣿⣿⣿⣿⣿⣿⣿⣿⣿⣿⣿⣿⣿⣿⣿⣿⣿⣿⣿⣿⣿⣿⡟⠀⠀⠀⠀⠀⠀⠈⣿⣿⣿⣿⣿⣿⣿⣿⣿⣿⣿⣿⣿⣿⣿⣿⣿⣿⣿⣿⣿⣿⣿⠇⠀⠀⠀⠀⠀⠀⠀⠀⣀⣤⣤⣶⠀⠀⠀⠀⠀⠀</a:t>
            </a:r>
            <a:br/>
            <a:r>
              <a:t>⣿⣿⣿⣿⣿⣿⣿⣿⣿⣿⣿⣿⣿⣿⣿⣿⣿⣿⣿⣿⣿⣿⣿⣿⣿⣿⣿⣿⣿⣿⣿⣿⣿⣿⣿⣿⣿⣿⣿⣿⣿⣇⠀⠀⠀⠀⠀⠀⠀⣿⣿⣿⣿⣿⣿⣿⣿⣿⣿⣿⣿⣿⣿⣿⣿⣿⣿⣿⣿⣿⣿⣿⣷⣶⣶⣦⣤⣶⣤⡀⣰⣿⣿⣿⣿⠀⠀⠀⠀⠀⠀</a:t>
            </a:r>
            <a:br/>
            <a:r>
              <a:t>⣿⣿⣿⣿⣿⣿⣿⣿⣿⣿⣿⣿⣿⣿⣿⣿⣿⣿⣿⣿⣿⣿⣿⣿⣿⣿⣿⣿⣿⣿⣿⣿⣿⣿⣿⣿⣿⣿⣿⣿⣿⣿⣷⣶⠀⠀⢸⣿⣶⣿⣿⣿⣿⣿⣿⣿⣿⣿⣿⣿⣿⣿⣿⣿⣿⣿⣿⣿⣿⣿⣿⣿⣿⣿⣿⣿⣿⣿⣿⣿⣿⣿⣿⣿⡏⠀⠀⠀⠀⠀⠀</a:t>
            </a:r>
            <a:br/>
            <a:r>
              <a:t>⣿⣿⣿⣿⣿⣿⣿⣿⣿⣿⣿⣿⣿⣿⣿⣿⣿⣿⣿⣿⣿⣿⣿⣿⣿⣿⣿⣿⣿⣿⣿⣿⣿⣿⣿⣿⣿⣿⣿⣿⣿⣿⠀⠀⠀⠀⠈⠛⠻⣿⣿⣿⣿⣿⣿⣿⣿⣿⣿⣿⣿⣿⣿⣿⣿⣿⣿⣿⣿⣿⣿⣿⣿⣿⣿⣿⣿⣿⣿⣿⣿⣿⣿⡿⠀⠀⠀⠀⠀⢀⡄</a:t>
            </a:r>
            <a:br/>
            <a:r>
              <a:t>⣿⣿⣿⣿⣿⣿⣿⣿⣿⣿⣿⣿⣿⣿⣿⣿⣿⣿⣿⣿⣿⣿⣿⣿⣿⣿⣿⣿⣿⣿⣿⣿⣿⣿⣿⣿⣿⣿⣿⣿⣿⣿⣿⣷⣶⣶⣶⣿⣿⣿⣿⣿⣿⣿⣿⣿⣿⣿⣿⣿⣿⣿⣿⣿⣿⣿⣿⣿⣿⣿⣿⣿⣿⣿⣿⣿⣿⣿⣿⣿⠿⠛⠉⠀⠀⠀⠀⠀⣠⣾⡇</a:t>
            </a:r>
            <a:br/>
            <a:r>
              <a:t>⣿⣿⣿⣿⣿⣿⣿⣿⣿⣿⣿⣿⣿⣿⣿⣿⣿⣿⣿⣿⣿⣿⣿⣿⣿⣿⣿⣿⣿⣿⣿⣿⣿⣿⣿⣿⣿⣿⣿⣿⣿⣿⣿⣿⣿⣿⣿⣿⣿⣿⣿⣿⣿⣿⣿⣿⣿⣿⣿⣿⣿⠏⠉⠉⠉⠉⠉⠉⠉⠉⠉⠉⠛⠋⠉⠉⠉⠉⠀⠀⠀⠀⠀⠀⠀⠀⠀⣼⣿⣿⡇</a:t>
            </a:r>
            <a:br/>
            <a:r>
              <a:t>⣿⣿⣿⣿⣿⣿⣿⣿⣿⣿⣿⣿⣿⣿⣿⣿⣿⣿⣿⣿⣿⣿⣿⣿⣿⣿⣿⣿⣿⣿⣿⣿⣿⣿⣿⣿⣿⣿⣿⣿⣿⣿⣿⣿⣿⣿⣿⣿⣿⣿⣿⣿⣿⣿⣿⣿⣿⣿⣿⣿⣿⠀⠀⠀⠀⠀⠀⠀⠀⠀⠀⠀⠀⠀⠀⠀⠀⠀⠀⠀⠀⠀⠀⠀⠀⢀⣾⣿⣿⣿⡇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⣿⣿⣿⣿⣿⣿⣿⣿⣿⣿⣿⣿⣿⣿⣿⣿⣿⣿⣿⣿⣿⣿⣿⣿⣿⣿⣿⣿⣿⣿⣿⣿⣿⣿⣿⣿⣿⣿⣿⣿⣿⣿⣿⣿⣿⣿⣿⣿⣿⣿⣿⣿⣿⣿⣿⣿⣿⣿⣿⣿⣿⡁⠀⠀⠀⠀⠀⠀⠀⠀⠀⠀⠀⠀⠀⢀⠀⠀⠀⠀⠀⠀⠀⠀⣠⣾⣿⣿⣿⣿⡇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⣿⣿⣿⣿⣿⣿⣿⣿⣿⣿⣿⣿⣿⣿⣿⣿⣿⣿⣿⣿⣿⣿⣿⣿⣿⣿⣿⣿⣿⣿⣿⣿⣿⣿⣿⣿⣿⣿⣿⣿⣿⣿⣿⣿⣿⣿⣿⣿⣿⣿⣿⣿⣿⣿⣿⣿⣿⣿⣿⣿⣿⣿⣿⣶⣶⣶⣶⣿⣿⣿⣿⣿⡿⠿⠛⠉⠀⠀⠀⠀⠀⠀⢀⣴⣿⣿⣿⣿⣿⣿⡇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⣿⣿⣿⣿⣿⣿⣿⣿⣿⣿⣿⣿⣿⣿⣿⣿⣿⣿⣿⣿⣿⣿⣿⣿⣿⣿⣿⣿⣿⣿⣿⣿⣿⣿⣿⣿⣿⣿⣿⣿⣿⣿⣿⣿⣿⣿⣿⣿⣿⣿⣿⣿⣿⣿⣿⣿⣿⣿⣿⣿⣿⣿⣿⣿⣿⣿⠿⠿⠛⠋⠉⠀⠀⠀⠀⠀⠀⠀⠀⠀⣠⣴⣿⣿⣿⣿⣿⣿⣿⣿⡇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⣿⣿⣿⣿⣿⣿⣿⣿⣿⣿⣿⣿⣿⣿⣿⣿⣿⣿⣿⣿⣿⣿⣿⣿⣿⣿⣿⣿⣿⣿⣿⣿⣿⣿⣿⣿⣿⣿⣿⣿⣿⣿⣿⣿⣿⣿⣿⣿⣿⣿⣿⣿⣿⣿⣿⣿⣿⣿⣿⣿⣿⣿⣿⣿⡇⠀⠀⠀⠀⠀⠀⠀⠀⠀⠀⠀⣀⣠⣴⣿⣿⣿⣿⣿⣿⣿⣿⣿⣿⣿⡇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⣿⣿⣿⣿⣿⣿⣿⣿⣿⣿⣿⣿⣿⣿⣿⣿⣿⣿⣿⣿⣿⣿⣿⣿⣿⣿⣿⣿⣿⣿⣿⣿⣿⣿⣿⣿⣿⣿⣿⣿⣿⣿⣿⣿⣿⣿⣿⣿⣿⣿⣿⣿⣿⣿⣿⣿⣿⣿⣿⣿⣿⣿⣿⣿⠃⠀⠀⠀⠀⠀⠀⠀⣀⣤⣶⣿⣿⣿⣿⣿⣿⣿⣿⣿⣿⣿⣿⣿⣿⡿⠁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⣿⣿⣿⣿⣿⣿⣿⣿⣿⣿⣿⣿⣿⣿⣿⣿⣿⣿⣿⣿⣿⣿⣿⣿⣿⣿⣿⣿⣿⣿⣿⣿⣿⣿⣿⣿⣿⣿⣿⣿⣿⣿⣿⣿⣿⣿⣿⣿⣿⣿⣿⣿⣿⣿⣿⣿⣿⣿⣿⣿⣿⣿⣿⣿⣿⣷⣦⣤⣤⣴⣾⣿⣿⣿⣿⣿⣿⣿⣿⣿⣿⣿⣿⣿⣿⣿⣿⣿⣿⠁⠀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⣿⣿⣿⣿⣿⣿⣿⣿⣿⣿⣿⣿⣿⣿⣿⣿⣿⣿⣿⣿⣿⣿⣿⣿⣿⣿⣿⣿⣿⣿⣿⣿⣿⣿⣿⣿⣿⣿⣿⣿⣿⣿⣿⠿⠿⠿⢿⣿⣿⣿⣿⣿⣿⣿⣿⣿⣿⣿⣿⣿⣿⣿⣿⣿⣿⣿⣿⣿⣿⣿⣿⣿⣿⣿⣿⣿⣿⣿⣿⣿⣿⣿⣿⣿⣿⣿⣿⣿⣿⣿⡇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⣿⣿⣿⣿⣿⣿⣿⣿⣿⣿⣿⣿⣿⣿⣿⣿⣿⣿⣿⣿⣿⣿⣿⣿⣿⣿⣿⣿⣿⣿⣿⣿⣿⣿⣿⣿⣿⣿⣿⣿⣿⣿⣿⣆⠀⠀⢀⣸⣿⣿⣿⣿⣿⣿⣿⣿⣿⣿⣿⣿⣿⣿⣿⣿⣿⣿⣿⣿⣿⣿⣿⣿⣿⣿⣿⣿⣿⣿⣿⣿⣿⣿⣿⣿⣿⣿⣿⣿⣿⣿⡇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⣿⣿⣿⣿⣿⣿⣿⣿⣿⣿⣿⣿⣿⣿⣿⣿⣿⣿⣿⣿⣿⣿⣿⣿⣿⣿⣿⣿⣿⣿⣿⣿⣿⣿⣿⣿⣿⣿⣿⣿⣿⣿⡿⠃⠀⠀⠸⣿⣿⣿⣿⣿⣿⣿⣿⣿⣿⣿⣿⣿⣿⣿⣿⣿⣿⣿⣿⣿⣿⣿⣿⣿⣿⣿⣿⣿⣿⣿⣿⣿⣿⣿⣿⣿⣿⣿⣿⣿⣿⣿⡇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⣿⣿⣿⣿⣿⣿⣿⣿⣿⣿⣿⣿⣿⣿⣿⣿⣿⣿⣿⣿⣿⣿⣿⣿⣿⣿⣿⣿⣿⣿⣿⣿⣿⣿⣿⣿⣿⣿⣿⣿⣿⣿⡁⠀⠀⠀⢰⣿⣿⣿⣿⣿⣿⣿⣿⣿⣿⣿⣿⣿⣿⣿⣿⣿⣿⣿⣿⣿⣿⣿⣿⣿⣿⣿⣿⣿⣿⣿⣿⣿⣿⣿⣿⣿⣿⣿⣿⣿⣿⣿⠃</a:t>
            </a:r>
            <a:br/>
            <a:r>
              <a:t>⣿⣿⣿⣿⣿⣿⣿⣿⣿⣿⣿⣿⣿⣿⣿⣿⣿⣿⣿⣿⣿⣿⣿⣿⣿⣿⣿⣿⣿⣿⣿⣿⣿⣿⣿⣿⣿⣿⣿⣿⣿⣿⡟⠀⠀⠀⢸⣿⣿⣿⣿⣿⣿⣿⣿⣿⣿⣿⣿⣿⣿⣿⣿⣿⣿⣿⣿⣿⣿⣿⣿⣿⣿⣿⣿⣿⣿⣿⣿⣿⣿⣿⣿⣿⣿⣿⣿⣿⣿⠃⠀</a:t>
            </a:r>
            <a:br/>
            <a:r>
              <a:t>⣿⣿⣿⣿⣿⣿⣿⣿⣿⣿⣿⣿⣿⣿⣿⣿⣿⣿⣿⣿⣿⣿⣿⣿⣿⣿⣿⣿⣿⣿⣿⣿⣿⣿⣿⣿⣿⣿⣿⣿⣿⣿⠁⠀⠀⠀⢸⣿⣿⣿⣿⣿⣿⣿⣿⣿⣿⣿⣿⣿⣿⣿⣿⣿⣿⣿⣿⣿⣿⣿⣿⣿⣿⣿⣿⣿⣿⣿⣿⣿⣿⣿⣿⣿⣿⣿⣿⣿⠁⠀⠀</a:t>
            </a:r>
            <a:br/>
            <a:r>
              <a:t>⣿⣿⣿⣿⣿⣿⣿⣿⣿⣿⣿⣿⣿⣿⣿⣿⣿⣿⣿⣿⣿⣿⣿⣿⣿⣿⣿⣿⣿⣿⣿⣿⣿⣿⣿⣿⣿⣿⣿⣿⣿⡟⠀⠀⠀⠀⠈⣿⣿⣿⣿⣿⣿⣿⣿⣿⣿⣿⣿⣿⣿⣿⣿⣿⣿⣿⣿⣿⣿⣿⣿⣿⣿⣿⣿⣿⣿⣿⣿⣿⣿⣿⣿⣿⣿⣿⡟⠁⠀⠀⠀</a:t>
            </a:r>
            <a:br/>
            <a:r>
              <a:t>⣿⣿⣿⣿⣿⣿⣿⣿⣿⣿⣿⣿⣿⣿⣿⣿⣿⣿⣿⣿⣿⣿⣿⣿⣿⣿⣿⣿⣿⣿⣿⣿⣿⣿⣿⣿⣿⣿⣿⣿⣿⡇⠀⠀⠀⠀⠀⢹⣿⣿⣿⣿⣿⣿⣿⣿⣿⣿⣿⣿⣿⣿⣿⣿⣿⣿⣿⣿⣿⣿⣿⣿⣿⣿⣿⣿⣿⣿⣿⣿⣿⣿⣿⣿⣿⠟⠀⠀⠀⠀⠀</a:t>
            </a:r>
            <a:br/>
            <a:r>
              <a:t>⣿⣿⣿⣿⣿⣿⣿⣿⣿⣿⣿⣿⣿⣿⣿⣿⣿⣿⣿⣿⣿⣿⣿⣿⣿⣿⣿⣿⣿⣿⣿⣿⣿⣿⣿⣿⣿⣿⣿⣿⣿⠁⠀⠀⠀⠀⠀⠘⣿⣿⣿⣿⣿⣿⣿⣿⣿⣿⣿⣿⣿⣿⣿⣿⣿⣿⣿⣿⣿⣿⣿⣿⣿⣿⣿⣿⣿⣿⣿⣿⣿⣿⣿⡿⠃⠀⠀⠀⠀⠀⠀</a:t>
            </a:r>
            <a:br/>
            <a:r>
              <a:t>⣿⣿⣿⣿⣿⣿⣿⣿⣿⣿⣿⣿⣿⣿⣿⣿⣿⣿⣿⣿⣿⣿⣿⣿⣿⣿⣿⣿⣿⣿⣿⣿⣿⣿⣿⣿⣿⣿⣿⣿⣿⠀⠀⠀⠀⠀⠀⠀⣿⣿⣿⣿⣿⣿⣿⣿⣿⣿⣿⣿⣿⣿⣿⣿⣿⣿⣿⣿⣿⣿⣿⣿⣿⣿⣿⣿⣿⣿⣿⣿⡿⠟⠛⠁⠀⠀⠀⠀⠀⠀⠀</a:t>
            </a:r>
            <a:br/>
            <a:r>
              <a:t>⣿⣿⣿⣿⣿⣿⣿⣿⣿⣿⣿⣿⣿⣿⣿⣿⣿⣿⣿⣿⣿⣿⣿⣿⣿⣿⣿⣿⣿⣿⣿⣿⣿⣿⣿⣿⣿⣿⣿⣿⣿⠀⠀⠀⠀⠀⠀⠀⢹⣿⣿⣿⣿⣿⣿⣿⣿⣿⣿⣿⣿⣿⣿⣿⣿⣿⣿⣿⣿⣿⣿⣿⣿⣿⣿⣿⣿⠟⠉⠀⠀⠀⠀⠀⠀⠀⠀⠀⠀⠀⠀</a:t>
            </a:r>
            <a:br/>
            <a:r>
              <a:t>⣿⣿⣿⣿⣿⣿⣿⣿⣿⣿⣿⣿⣿⣿⣿⣿⣿⣿⣿⣿⣿⣿⣿⣿⣿⣿⣿⣿⣿⣿⣿⣿⣿⣿⣿⣿⣿⣿⣿⣿⣿⠀⠀⠀⠀⠀⠀⠀⢸⣿⣿⣿⣿⣿⣿⣿⣿⣿⣿⣿⣿⣿⣿⣿⣿⣿⣿⣿⣿⣿⣿⣿⣿⣿⣿⣿⣏⠀⠀⠀⠀⠀⠀⠀⠀⠀⢀⣴⡄⠀⠀</a:t>
            </a:r>
            <a:br/>
            <a:r>
              <a:t>⣿⣿⣿⣿⣿⣿⣿⣿⣿⣿⣿⣿⣿⣿⣿⣿⣿⣿⣿⣿⣿⣿⣿⣿⣿⣿⣿⣿⣿⣿⣿⣿⣿⣿⣿⣿⣿⣿⣿⣿⣿⣶⣦⣄⠀⠀⣴⣶⣶⣿⣿⣿⣿⣿⣿⣿⣿⣿⣿⣿⣿⣿⣿⣿⣿⣿⣿⣿⣿⣿⣿⣿⣿⣿⣿⣿⣿⡇⠀⠀⠀⠀⠀⠀⠀⣠⣾⣿⡇⠀⠀</a:t>
            </a:r>
            <a:br/>
            <a:r>
              <a:t>⣿⣿⣿⣿⣿⣿⣿⣿⣿⣿⣿⣿⣿⣿⣿⣿⣿⣿⣿⣿⣿⣿⣿⣿⣿⣿⣿⣿⣿⣿⣿⣿⣿⣿⣿⣿⣿⣿⣿⣿⣿⠟⠉⠁⠀⠀⠸⠿⢿⣿⣿⣿⣿⣿⣿⣿⣿⣿⣿⣿⣿⣿⣿⣿⣿⣿⣿⣿⣿⣿⣿⣿⣿⣿⣿⣿⣿⣇⠀⠀⠀⠀⠀⢀⣴⣿⣿⣿⣧⠀⠀</a:t>
            </a:r>
            <a:br/>
            <a:r>
              <a:t>⣿⣿⣿⣿⣿⣿⣿⣿⣿⣿⣿⣿⣿⣿⣿⣿⣿⣿⣿⣿⣿⣿⣿⣿⣿⣿⣿⣿⣿⣿⣿⣿⣿⣿⣿⣿⣿⣿⣿⣿⣿⣷⣶⣤⣤⣤⣴⣶⣾⣿⣿⣿⣿⣿⣿⣿⣿⣿⣿⣿⣿⣿⣿⣿⣿⣿⣿⣿⣿⣿⣿⣿⣿⣿⣿⣿⣿⣿⣶⣿⣷⣦⣶⣿⣿⣿⣿⣿⡟⠀⠀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⣿⣿⣿⣿⣿⣿⣿⣿⣿⣿⣿⣿⣿⣿⣿⣿⣿⣿⣿⣿⣿⣿⣿⣿⣿⣿⣿⣿⣿⣿⣿⣿⣿⣿⣿⣿⣿⣿⣿⣿⣿⣿⣿⣿⣿⣿⣿⣿⣿⣿⣿⣿⣿⣿⣿⣿⣿⣿⣿⣿⣿⣿⣿⣿⣿⣿⣿⣿⣿⣿⣿⣿⣿⣿⣿⣿⣿⣿⣿⣿⣿⣿⣿⣿⣿⡿⠛⠁⠀⠀⠀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⣿⣿⣿⣿⣿⣿⣿⣿⣿⣿⣿⣿⣿⣿⣿⣿⣿⣿⣿⣿⣿⣿⣿⣿⣿⣿⣿⣿⣿⣿⣿⣿⣿⣿⣿⣿⣿⣿⣿⣿⣿⣿⣿⣿⣿⣿⣿⣿⣿⣿⣿⣿⣿⣿⣿⣿⣿⣿⣿⣿⣿⣿⣿⣿⣿⣿⣿⣿⣿⣿⣿⣿⣿⣿⣿⣿⣿⣿⣿⣿⣿⡿⠟⠋⠁⠀⠀⠀⠀⠀⠀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⣿⣿⣿⣿⣿⣿⣿⣿⣿⣿⣿⣿⣿⣿⣿⣿⣿⣿⣿⣿⣿⣿⣿⣿⣿⣿⣿⣿⣿⣿⣿⣿⣿⣿⣿⣿⣿⣿⣿⣿⣿⣿⣿⣿⣿⣿⣿⣿⣿⣿⣿⣿⣿⣿⣿⣿⣿⣿⣿⣿⣿⣿⣿⣿⣿⣿⣿⣿⣿⣿⣿⣿⣿⠿⠿⠟⠛⠛⠋⠉⠀⠀⠀⠀⠀⠀⠀⠀⠀⠀⠀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⣿⣿⣿⣿⣿⣿⣿⣿⣿⣿⣿⣿⣿⣿⣿⣿⣿⣿⣿⣿⣿⣿⣿⣿⣿⣿⣿⣿⣿⣿⣿⣿⣿⣿⣿⣿⣿⣿⣿⣿⣿⣿⣿⣿⣿⣿⣿⣿⣿⣿⣿⣿⣿⣿⣿⣿⣿⣿⣿⣿⣿⣿⣿⣿⣿⣿⣿⣿⠉⠁⠀⠀⠀⠀⠀⠀⠀⠀⠀⠀⠀⠀⠀⠀⠀⠀⠀⠀⠀⠀⠀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⣿⣿⣿⣿⣿⣿⣿⣿⣿⣿⣿⣿⣿⣿⣿⣿⣿⣿⣿⣿⣿⣿⣿⣿⣿⣿⣿⣿⣿⣿⣿⣿⣿⣿⣿⣿⣿⣿⣿⣿⣿⣿⣿⠿⠿⠿⢿⣿⣿⣿⣿⣿⣿⣿⣿⣿⣿⣿⣿⣿⣿⣿⣿⣿⣿⣿⣿⣿⣿⣿⣿⣿⣿⣿⣿⣿⣿⣿⣿⣿⣿⣿⣿⣿⣿⣿⣿⣿⣿⣿⡇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⣿⣿⣿⣿⣿⣿⣿⣿⣿⣿⣿⣿⣿⣿⣿⣿⣿⣿⣿⣿⣿⣿⣿⣿⣿⣿⣿⣿⣿⣿⣿⣿⣿⣿⣿⣿⣿⣿⣿⣿⣿⣿⡇⠀⠀⠀⠈⢻⣿⣿⣿⣿⣿⣿⣿⣿⣿⣿⣿⣿⣿⣿⣿⣿⣿⣿⣿⣿⣿⣿⣿⣿⣿⣿⣿⣿⣿⣿⣿⣿⣿⣿⣿⣿⣿⣿⣿⣿⣿⣿⡇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⣿⣿⣿⣿⣿⣿⣿⣿⣿⣿⣿⣿⣿⣿⣿⣿⣿⣿⣿⣿⣿⣿⣿⣿⣿⣿⣿⣿⣿⣿⣿⣿⣿⣿⣿⣿⣿⣿⣿⣿⣿⣿⡿⠃⠀⠀⢹⣿⣿⣿⣿⣿⣿⣿⣿⣿⣿⣿⣿⣿⣿⣿⣿⣿⣿⣿⣿⣿⣿⣿⣿⣿⣿⣿⣿⣿⣿⣿⣿⣿⣿⣿⣿⣿⣿⣿⣿⣿⣿⣿⡇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⣿⣿⣿⣿⣿⣿⣿⣿⣿⣿⣿⣿⣿⣿⣿⣿⣿⣿⣿⣿⣿⣿⣿⣿⣿⣿⣿⣿⣿⣿⣿⣿⣿⣿⣿⣿⣿⣿⣿⣿⣿⡇⠀⠀⠀⠀⠘⣿⣿⣿⣿⣿⣿⣿⣿⣿⣿⣿⣿⣿⣿⣿⣿⣿⣿⣿⣿⣿⣿⣿⣿⣿⣿⣿⣿⣿⣿⣿⣿⣿⣿⣿⣿⣿⣿⣿⣿⣿⣿⣿⡇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⣿⣿⣿⣿⣿⣿⣿⣿⣿⣿⣿⣿⣿⣿⣿⣿⣿⣿⣿⣿⣿⣿⣿⣿⣿⣿⣿⣿⣿⣿⣿⣿⣿⣿⣿⣿⣿⣿⣿⣿⣿⠀⠀⠀⠀⠀⠀⢻⣿⣿⣿⣿⣿⣿⣿⣿⣿⣿⣿⣿⣿⣿⣿⣿⣿⣿⣿⣿⣿⣿⣿⣿⣿⣿⣿⣿⣿⣿⣿⣿⣿⣿⣿⣿⣿⣿⣿⣿⣿⡿⠃</a:t>
            </a:r>
            <a:br/>
            <a:r>
              <a:t>⣿⣿⣿⣿⣿⣿⣿⣿⣿⣿⣿⣿⣿⣿⣿⣿⣿⣿⣿⣿⣿⣿⣿⣿⣿⣿⣿⣿⣿⣿⣿⣿⣿⣿⣿⣿⣿⣿⣿⣿⡿⠀⠀⠀⠀⠀⠀⢸⣿⣿⣿⣿⣿⣿⣿⣿⣿⣿⣿⣿⣿⣿⣿⣿⣿⣿⣿⣿⣿⣿⣿⣿⣿⣿⣿⣿⣿⣿⣿⣿⣿⣿⣿⣿⣿⣿⣿⣿⡿⠃⠀</a:t>
            </a:r>
            <a:br/>
            <a:r>
              <a:t>⣿⣿⣿⣿⣿⣿⣿⣿⣿⣿⣿⣿⣿⣿⣿⣿⣿⣿⣿⣿⣿⣿⣿⣿⣿⣿⣿⣿⣿⣿⣿⣿⣿⣿⣿⣿⣿⣿⣿⣿⡇⠀⠀⠀⠀⠀⠀⠘⣿⣿⣿⣿⣿⣿⣿⣿⣿⣿⣿⣿⣿⣿⣿⣿⣿⣿⣿⣿⣿⣿⣿⣿⣿⣿⣿⣿⣿⣿⣿⣿⣿⣿⣿⣿⠿⠿⠟⠛⠀⠀⠀</a:t>
            </a:r>
            <a:br/>
            <a:r>
              <a:t>⣿⣿⣿⣿⣿⣿⣿⣿⣿⣿⣿⣿⣿⣿⣿⣿⣿⣿⣿⣿⣿⣿⣿⣿⣿⣿⣿⣿⣿⣿⣿⣿⣿⣿⣿⣿⣿⣿⣿⣿⡇⠀⠀⠀⠀⠀⠀⠀⣿⣿⣿⣿⣿⣿⣿⣿⣿⣿⣿⣿⣿⣿⣿⣿⣿⣿⣿⣿⣿⣿⣿⣿⣿⣿⣿⣿⣿⣿⠿⠟⠛⠉⠁⠀⠀⠀⠀⠀⠀⠀⠀</a:t>
            </a:r>
            <a:br/>
            <a:r>
              <a:t>⣿⣿⣿⣿⣿⣿⣿⣿⣿⣿⣿⣿⣿⣿⣿⣿⣿⣿⣿⣿⣿⣿⣿⣿⣿⣿⣿⣿⣿⣿⣿⣿⣿⣿⣿⣿⣿⣿⣿⣿⡇⠀⠀⠀⠀⠀⠀⠀⢸⣿⣿⣿⣿⣿⣿⣿⣿⣿⣿⣿⣿⣿⣿⣿⣿⣿⣿⣿⣿⣿⣿⣿⣿⣿⣿⣿⡿⠀⠀⠀⠀⠀⠀⠀⠀⠀⠀⠀⠀⠀⠀</a:t>
            </a:r>
            <a:br/>
            <a:r>
              <a:t>⣿⣿⣿⣿⣿⣿⣿⣿⣿⣿⣿⣿⣿⣿⣿⣿⣿⣿⣿⣿⣿⣿⣿⣿⣿⣿⣿⣿⣿⣿⣿⣿⣿⣿⣿⣿⣿⣿⣿⣿⣷⣤⣄⡀⠀⠀⣤⣤⣼⣿⣿⣿⣿⣿⣿⣿⣿⣿⣿⣿⣿⣿⣿⣿⣿⣿⣿⣿⣿⣿⣿⣿⣿⣿⣿⣿⣷⡀⠀⠀⠀⠀⣠⠄⠀⠀⠀⠀⠀⠀⠀</a:t>
            </a:r>
            <a:br/>
            <a:r>
              <a:t>⣿⣿⣿⣿⣿⣿⣿⣿⣿⣿⣿⣿⣿⣿⣿⣿⣿⣿⣿⣿⣿⣿⣿⣿⣿⣿⣿⣿⣿⣿⣿⣿⣿⣿⣿⣿⣿⣿⣿⣿⣿⠟⠛⠁⠀⠀⠻⢿⣿⣿⣿⣿⣿⣿⣿⣿⣿⣿⣿⣿⣿⣿⣿⣿⣿⣿⣿⣿⣿⣿⣿⣿⣿⣿⣿⣿⣿⣷⣶⣄⡀⠀⠋⠀⠀⠀⠀⠀⠀⢀⡀</a:t>
            </a:r>
            <a:br/>
            <a:r>
              <a:t>⣿⣿⣿⣿⣿⣿⣿⣿⣿⣿⣿⣿⣿⣿⣿⣿⣿⣿⣿⣿⣿⣿⣿⣿⣿⣿⣿⣿⣿⣿⣿⣿⣿⣿⣿⣿⣿⣿⣿⣿⣷⣦⣤⣤⣤⣤⣤⣤⣿⣿⣿⣿⣿⣿⣿⣿⣿⣿⣿⣿⣿⣿⣿⣿⣿⣿⣿⣿⣿⣿⣿⣿⣿⣿⣿⣿⣿⣿⣿⣿⣿⠃⠀⠀⠀⠀⠀⠀⣠⣿⡇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⣿⣿⣿⣿⣿⣿⣿⣿⣿⣿⣿⣿⣿⣿⣿⣿⣿⣿⣿⣿⣿⣿⣿⣿⣿⣿⣿⣿⣿⣿⣿⣿⣿⣿⣿⣿⣿⣿⣿⣿⣿⣿⣿⣿⣿⣿⣿⣿⣿⣿⣿⣿⣿⣿⣿⣿⣿⣿⣿⣿⣿⣿⣿⣿⣿⣿⣿⣿⣿⣿⣿⣿⣿⣿⣿⣿⣿⣿⣿⣿⣿⣧⣄⣤⣄⢀⣠⣴⣿⣿⡇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⣿⣿⣿⣿⣿⣿⣿⣿⣿⣿⣿⣿⣿⣿⣿⣿⣿⣿⣿⣿⣿⣿⣿⣿⣿⣿⣿⣿⣿⣿⣿⣿⣿⣿⣿⣿⣿⣿⣿⣿⣿⣿⣿⣿⣿⣿⣿⣿⣿⣿⣿⣿⣿⣿⣿⣿⣿⣿⣿⣿⣿⣿⣿⣿⣿⣿⣿⣿⣿⣿⣿⣿⣿⣿⣿⣿⣿⣿⣿⣿⣿⣿⣿⣿⣿⣿⣿⣿⡿⠛⠁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⣿⣿⣿⣿⣿⣿⣿⣿⣿⣿⣿⣿⣿⣿⣿⣿⣿⣿⣿⣿⣿⣿⣿⣿⣿⣿⣿⣿⣿⣿⣿⣿⣿⣿⣿⣿⣿⣿⣿⣿⣿⣿⣿⣿⣿⣿⣿⣿⣿⣿⣿⣿⣿⣿⣿⣿⣿⣿⣿⣿⣿⣿⣿⣿⣿⣿⣿⣿⣿⣿⣿⣿⣿⣿⣿⣿⣿⣿⣿⣿⣿⣿⣿⣿⣿⣿⠟⠋⠀⠀⠀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⣿⣿⣿⣿⣿⣿⣿⣿⣿⣿⣿⣿⣿⣿⣿⣿⣿⣿⣿⣿⣿⣿⣿⣿⣿⣿⣿⣿⣿⣿⣿⣿⣿⣿⣿⣿⣿⣿⣿⣿⣿⣿⣿⣿⣿⣿⣿⣿⣿⣿⣿⣿⣿⣿⣿⣿⣿⣿⣿⣿⣿⣿⣿⣿⣿⣿⣿⣿⣿⣿⣿⣿⣿⣿⣿⣿⣿⣿⣿⣿⣿⣿⣿⣿⡋⠁⠀⠀⠀⠀⠀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⣿⣿⣿⣿⣿⣿⣿⣿⣿⣿⣿⣿⣿⣿⣿⣿⣿⣿⣿⣿⣿⣿⣿⣿⣿⣿⣿⣿⣿⣿⣿⣿⣿⣿⣿⣿⣿⣿⣿⣿⣿⣿⡿⠿⠛⠿⣿⣿⣿⣿⣿⣿⣿⣿⣿⣿⣿⣿⣿⣿⣿⣿⣿⣿⣿⣿⣿⣿⣿⣿⣿⣿⣿⣿⣿⣿⣿⣿⣿⣿⣿⣿⣿⣿⣿⣿⣿⣿⣿⣿⡇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⣿⣿⣿⣿⣿⣿⣿⣿⣿⣿⣿⣿⣿⣿⣿⣿⣿⣿⣿⣿⣿⣿⣿⣿⣿⣿⣿⣿⣿⣿⣿⣿⣿⣿⣿⣿⣿⣿⣿⣿⣿⣿⠁⠀⠀⠀⠘⢿⣿⣿⣿⣿⣿⣿⣿⣿⣿⣿⣿⣿⣿⣿⣿⣿⣿⣿⣿⣿⣿⣿⣿⣿⣿⣿⣿⣿⣿⣿⣿⣿⣿⣿⣿⣿⣿⣿⣿⣿⣿⣿⡇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⣿⣿⣿⣿⣿⣿⣿⣿⣿⣿⣿⣿⣿⣿⣿⣿⣿⣿⣿⣿⣿⣿⣿⣿⣿⣿⣿⣿⣿⣿⣿⣿⣿⣿⣿⣿⣿⣿⣿⣿⣿⣿⠟⠀⠀⠈⢿⣿⣿⣿⣿⣿⣿⣿⣿⣿⣿⣿⣿⣿⣿⣿⣿⣿⣿⣿⣿⣿⣿⣿⣿⣿⣿⣿⣿⣿⣿⣿⣿⣿⣿⣿⣿⣿⣿⣿⣿⣿⣿⣿⡇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⣿⣿⣿⣿⣿⣿⣿⣿⣿⣿⣿⣿⣿⣿⣿⣿⣿⣿⣿⣿⣿⣿⣿⣿⣿⣿⣿⣿⣿⣿⣿⣿⣿⣿⣿⣿⣿⣿⣿⣿⡇⠀⠀⠀⠀⠀⠘⣿⣿⣿⣿⣿⣿⣿⣿⣿⣿⣿⣿⣿⣿⣿⣿⣿⣿⣿⣿⣿⣿⣿⣿⣿⣿⣿⣿⣿⣿⣿⣿⣿⣿⣿⣿⣿⣿⣿⣿⣿⣿⣿⡇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⣿⣿⣿⣿⣿⣿⣿⣿⣿⣿⣿⣿⣿⣿⣿⣿⣿⣿⣿⣿⣿⣿⣿⣿⣿⣿⣿⣿⣿⣿⣿⣿⣿⣿⣿⣿⣿⣿⣿⡇⠀⠀⠀⠀⠀⠀⠀⢸⣿⣿⣿⣿⣿⣿⣿⣿⣿⣿⣿⣿⣿⣿⣿⣿⣿⣿⣿⣿⣿⣿⣿⣿⣿⣿⣿⣿⣿⣿⣿⣿⣿⣿⣿⣿⠿⠟⠛⠛⠉⠉⠁</a:t>
            </a:r>
            <a:br/>
            <a:r>
              <a:t>⣿⣿⣿⣿⣿⣿⣿⣿⣿⣿⣿⣿⣿⣿⣿⣿⣿⣿⣿⣿⣿⣿⣿⣿⣿⣿⣿⣿⣿⣿⣿⣿⣿⣿⣿⣿⣿⣿⣿⡇⠀⠀⠀⠀⠀⠀⠀⠘⣿⣿⣿⣿⣿⣿⣿⣿⣿⣿⣿⣿⣿⣿⣿⣿⣿⣿⣿⣿⣿⣿⣿⣿⣿⣿⣿⣿⣿⣿⠿⠛⠋⠉⠀⠀⠀⠀⠀⠀⠀⠀⠀</a:t>
            </a:r>
            <a:br/>
            <a:r>
              <a:t>⣿⣿⣿⣿⣿⣿⣿⣿⣿⣿⣿⣿⣿⣿⣿⣿⣿⣿⣿⣿⣿⣿⣿⣿⣿⣿⣿⣿⣿⣿⣿⣿⣿⣿⣿⣿⣿⣿⣿⣇⡀⠀⠀⠀⠀⠀⠀⢀⣿⣿⣿⣿⣿⣿⣿⣿⣿⣿⣿⣿⣿⣿⣿⣿⣿⣿⣿⣿⣿⣿⣿⣿⣿⣿⣿⣿⣿⡿⠀⠀⠀⠀⠀⠀⠀⠀⣀⣀⣀⣀⡄</a:t>
            </a:r>
            <a:br/>
            <a:r>
              <a:t>⣿⣿⣿⣿⣿⣿⣿⣿⣿⣿⣿⣿⣿⣿⣿⣿⣿⣿⣿⣿⣿⣿⣿⣿⣿⣿⣿⣿⣿⣿⣿⣿⣿⣿⣿⣿⣿⣿⣿⣿⣿⣿⡷⠀⠀⠸⣿⣿⣿⣿⣿⣿⣿⣿⣿⣿⣿⣿⣿⣿⣿⣿⣿⣿⣿⣿⣿⣿⣿⣿⣿⣿⣿⣿⣿⣿⣿⣷⣤⠀⠀⠀⠀⢀⣾⣿⣿⣿⣿⣿⡇</a:t>
            </a:r>
            <a:br/>
            <a:r>
              <a:t>⣿⣿⣿⣿⣿⣿⣿⣿⣿⣿⣿⣿⣿⣿⣿⣿⣿⣿⣿⣿⣿⣿⣿⣿⣿⣿⣿⣿⣿⣿⣿⣿⣿⣿⣿⣿⣿⣿⣿⣏⣀⡀⠀⠀⠀⠀⢉⣙⣿⣿⣿⣿⣿⣿⣿⣿⣿⣿⣿⣿⣿⣿⣿⣿⣿⣿⣿⣿⣿⣿⣿⣿⣿⣿⣿⣿⣿⣿⣿⣿⣿⣦⣤⣼⣿⣿⣿⣿⣿⣿⡇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⣿⣿⣿⣿⣿⣿⣿⣿⣿⣿⣿⣿⣿⣿⣿⣿⣿⣿⣿⣿⣿⣿⣿⣿⣿⣿⣿⣿⣿⣿⣿⣿⣿⣿⣿⣿⣿⣿⣿⣿⣿⣿⠿⠿⠛⢿⣿⣿⣿⣿⣿⣿⣿⣿⣿⣿⣿⣿⣿⣿⣿⣿⣿⣿⣿⣿⣿⣿⣿⣿⣿⣿⣿⣿⣿⣿⣿⣿⣿⣿⣿⣿⣿⣿⣿⣿⣿⣿⣿⣿⡇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⣿⣿⣿⣿⣿⣿⣿⣿⣿⣿⣿⣿⣿⣿⣿⣿⣿⣿⣿⣿⣿⣿⣿⣿⣿⣿⣿⣿⣿⣿⣿⣿⣿⣿⣿⣿⣿⣿⣿⣿⣿⣿⠀⠀⠀⠀⠙⣿⣿⣿⣿⣿⣿⣿⣿⣿⣿⣿⣿⣿⣿⣿⣿⣿⣿⣿⣿⣿⣿⣿⣿⣿⣿⣿⣿⣿⣿⣿⣿⣿⣿⣿⣿⣿⣿⣿⣿⣿⣿⣿⡇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⣿⣿⣿⣿⣿⣿⣿⣿⣿⣿⣿⣿⣿⣿⣿⣿⣿⣿⣿⣿⣿⣿⣿⣿⣿⣿⣿⣿⣿⣿⣿⣿⣿⣿⣿⣿⣿⣿⣿⣿⣿⡷⠀⠀⠀⠀⢻⣿⣿⣿⣿⣿⣿⣿⣿⣿⣿⣿⣿⣿⣿⣿⣿⣿⣿⣿⣿⣿⣿⣿⣿⣿⣿⣿⣿⣿⣿⣿⣿⣿⣿⣿⣿⣿⣿⣿⣿⣿⣿⣿⡇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⣿⣿⣿⣿⣿⣿⣿⣿⣿⣿⣿⣿⣿⣿⣿⣿⣿⣿⣿⣿⣿⣿⣿⣿⣿⣿⣿⣿⣿⣿⣿⣿⣿⣿⣿⣿⣿⣿⣿⣿⡁⠀⠀⠀⠀⠀⣿⣿⣿⣿⣿⣿⣿⣿⣿⣿⣿⣿⣿⣿⣿⣿⣿⣿⣿⣿⣿⣿⣿⣿⣿⣿⣿⣿⣿⣿⣿⣿⣿⣿⣿⣿⣿⣿⣿⣿⣿⣿⣿⣿⡇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⣿⣿⣿⣿⣿⣿⣿⣿⣿⣿⣿⣿⣿⣿⣿⣿⣿⣿⣿⣿⣿⣿⣿⣿⣿⣿⣿⣿⣿⣿⣿⣿⣿⣿⣿⣿⣿⣿⣿⠁⠀⠀⠀⠀⠀⠀⠀⢿⣿⣿⣿⣿⣿⣿⣿⣿⣿⣿⣿⣿⣿⣿⣿⣿⣿⣿⣿⣿⣿⣿⣿⣿⣿⣿⣿⣿⣿⣿⣿⣿⣿⣿⣿⣿⣿⣿⠿⠿⠟⠛⠃</a:t>
            </a:r>
            <a:br/>
            <a:r>
              <a:t>⣿⣿⣿⣿⣿⣿⣿⣿⣿⣿⣿⣿⣿⣿⣿⣿⣿⣿⣿⣿⣿⣿⣿⣿⣿⣿⣿⣿⣿⣿⣿⣿⣿⣿⣿⣿⣿⣿⣿⠀⠀⠀⠀⠀⠀⠀⠀⢸⣿⣿⣿⣿⣿⣿⣿⣿⣿⣿⣿⣿⣿⣿⣿⣿⣿⣿⣿⣿⣿⣿⣿⣿⣿⣿⣿⣿⣿⣿⣿⣿⠿⠛⠛⠉⠁⠀⠀⠀⠀⠀⠀</a:t>
            </a:r>
            <a:br/>
            <a:r>
              <a:t>⣿⣿⣿⣿⣿⣿⣿⣿⣿⣿⣿⣿⣿⣿⣿⣿⣿⣿⣿⣿⣿⣿⣿⣿⣿⣿⣿⣿⣿⣿⣿⣿⣿⣿⣿⣿⣿⣿⣿⠀⠀⠀⠀⠀⠀⠀⠀⢸⣿⣿⣿⣿⣿⣿⣿⣿⣿⣿⣿⣿⣿⣿⣿⣿⣿⣿⣿⣿⣿⣿⣿⣿⣿⣿⣿⣿⣿⣿⣿⠀⠀⠀⠀⠀⠀⠀⠀⠀⠀⣀⡀</a:t>
            </a:r>
            <a:br/>
            <a:r>
              <a:t>⣿⣿⣿⣿⣿⣿⣿⣿⣿⣿⣿⣿⣿⣿⣿⣿⣿⣿⣿⣿⣿⣿⣿⣿⣿⣿⣿⣿⣿⣿⣿⣿⣿⣿⣿⣿⣿⣿⣿⣿⣷⣦⣤⠀⠀⢰⣶⣾⣿⣿⣿⣿⣿⣿⣿⣿⣿⣿⣿⣿⣿⣿⣿⣿⣿⣿⣿⣿⣿⣿⣿⣿⣿⣿⣿⣿⣿⣿⣷⣤⠀⠀⠀⠀⠀⣴⣾⣿⣿⣿⡇</a:t>
            </a:r>
            <a:br/>
            <a:r>
              <a:t>⣿⣿⣿⣿⣿⣿⣿⣿⣿⣿⣿⣿⣿⣿⣿⣿⣿⣿⣿⣿⣿⣿⣿⣿⣿⣿⣿⣿⣿⣿⣿⣿⣿⣿⣿⣿⣿⣿⣿⡉⠉⠉⠀⠀⠀⠈⠛⢻⣿⣿⣿⣿⣿⣿⣿⣿⣿⣿⣿⣿⣿⣿⣿⣿⣿⣿⣿⣿⣿⣿⣿⣿⣿⣿⣿⣿⣿⣿⣿⣿⣷⣶⣦⣀⣰⣿⣿⣿⣿⣿⡇</a:t>
            </a:r>
            <a:br/>
            <a:r>
              <a:t>⣿⣿⣿⣿⣿⣿⣿⣿⣿⣿⣿⣿⣿⣿⣿⣿⣿⣿⣿⣿⣿⣿⣿⣿⣿⣿⣿⣿⣿⣿⣿⣿⣿⣿⣿⣿⣿⣿⣿⣿⣿⣶⣶⣶⣶⣶⣾⣿⣿⣿⣿⣿⣿⣿⣿⣿⣿⣿⣿⣿⣿⣿⣿⣿⣿⣿⣿⣿⣿⣿⣿⣿⣿⣿⣿⣿⣿⣿⣿⣿⣿⣿⣿⣿⣿⣿⣿⣿⣿⣿⡇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⣿⣿⣿⣿⣿⣿⣿⣿⣿⣿⣿⣿⣿⣿⣿⣿⣿⣿⣿⣿⣿⣿⣿⣿⣿⣿⣿⣿⣿⣿⣿⣿⣿⣿⣿⣿⣿⣿⣿⣿⣿⡿⠃⠀⠀⠸⣿⣿⣿⣿⣿⣿⣿⣿⣿⣿⣿⣿⣿⣿⣿⣿⣿⣿⣿⣿⣿⣿⣿⣿⣿⣿⣿⣿⣿⣿⣿⣿⣿⣿⣿⣿⣿⣿⣿⣿⣿⣿⣿⣿⡇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⣿⣿⣿⣿⣿⣿⣿⣿⣿⣿⣿⣿⣿⣿⣿⣿⣿⣿⣿⣿⣿⣿⣿⣿⣿⣿⣿⣿⣿⣿⣿⣿⣿⣿⣿⣿⣿⣿⣿⣿⣿⡆⠀⠀⠀⠀⢿⣿⣿⣿⣿⣿⣿⣿⣿⣿⣿⣿⣿⣿⣿⣿⣿⣿⣿⣿⣿⣿⣿⣿⣿⣿⣿⣿⣿⣿⣿⣿⣿⣿⣿⣿⣿⣿⣿⣿⣿⣿⣿⣿⡇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⣿⣿⣿⣿⣿⣿⣿⣿⣿⣿⣿⣿⣿⣿⣿⣿⣿⣿⣿⣿⣿⣿⣿⣿⣿⣿⣿⣿⣿⣿⣿⣿⣿⣿⣿⣿⣿⣿⡿⠀⠀⠀⠀⠀⠀⠀⠀⣿⣿⣿⣿⣿⣿⣿⣿⣿⣿⣿⣿⣿⣿⣿⣿⣿⣿⣿⣿⣿⣿⣿⣿⣿⣿⣿⣿⣿⣿⣿⣿⣿⣿⣿⣿⣿⣿⣿⣿⡿⠿⠿⠇</a:t>
            </a:r>
            <a:br/>
            <a:r>
              <a:t>⣿⣿⣿⣿⣿⣿⣿⣿⣿⣿⣿⣿⣿⣿⣿⣿⣿⣿⣿⣿⣿⣿⣿⣿⣿⣿⣿⣿⣿⣿⣿⣿⣿⣿⣿⣿⣿⣿⡇⠀⠀⠀⠀⠀⠀⠀⠀⣿⣿⣿⣿⣿⣿⣿⣿⣿⣿⣿⣿⣿⣿⣿⣿⣿⣿⣿⣿⣿⣿⣿⣿⣿⣿⣿⣿⣿⣿⣿⣿⣿⣿⡿⠿⠛⠋⠉⠀⠀⠀⠀⠀</a:t>
            </a:r>
            <a:br/>
            <a:r>
              <a:t>⣿⣿⣿⣿⣿⣿⣿⣿⣿⣿⣿⣿⣿⣿⣿⣿⣿⣿⣿⣿⣿⣿⣿⣿⣿⣿⣿⣿⣿⣿⣿⣿⣿⣿⣿⣿⣿⣿⡇⠀⠀⠀⠀⠀⠀⠀⠀⢸⣿⣿⣿⣿⣿⣿⣿⣿⣿⣿⣿⣿⣿⣿⣿⣿⣿⣿⣿⣿⣿⣿⣿⣿⣿⣿⣿⣿⣿⣿⣿⣿⡏⠀⠀⠀⠀⠀⠀⠀⠀⢀⡀</a:t>
            </a:r>
            <a:br/>
            <a:r>
              <a:t>⣿⣿⣿⣿⣿⣿⣿⣿⣿⣿⣿⣿⣿⣿⣿⣿⣿⣿⣿⣿⣿⣿⣿⣿⣿⣿⣿⣿⣿⣿⣿⣿⣿⣿⣿⣿⣿⣿⣷⣦⣤⣀⡀⠀⠀⣀⣤⣼⣿⣿⣿⣿⣿⣿⣿⣿⣿⣿⣿⣿⣿⣿⣿⣿⣿⣿⣿⣿⣿⣿⣿⣿⣿⣿⣿⣿⣿⣿⣿⣿⣦⡄⠀⠀⠀⠀⢀⣴⣿⣿⡇</a:t>
            </a:r>
            <a:br/>
            <a:r>
              <a:t>⣿⣿⣿⣿⣿⣿⣿⣿⣿⣿⣿⣿⣿⣿⣿⣿⣿⣿⣿⣿⣿⣿⣿⣿⣿⣿⣿⣿⣿⣿⣿⣿⣿⣿⣿⣿⣿⣿⡟⠛⠛⠛⠁⠀⠀⠙⠿⣿⣿⣿⣿⣿⣿⣿⣿⣿⣿⣿⣿⣿⣿⣿⣿⣿⣿⣿⣿⣿⣿⣿⣿⣿⣿⣿⣿⣿⣿⣿⣿⣿⣿⣿⣶⣶⣦⣀⣼⣿⣿⣿⡇</a:t>
            </a:r>
            <a:br/>
            <a:r>
              <a:t>⣿⣿⣿⣿⣿⣿⣿⣿⣿⣿⣿⣿⣿⣿⣿⣿⣿⣿⣿⣿⣿⣿⣿⣿⣿⣿⣿⣿⣿⣿⣿⣿⣿⣿⣿⣿⣿⣿⣿⣶⣶⣤⣤⣤⣤⣤⣶⣾⣿⣿⣿⣿⣿⣿⣿⣿⣿⣿⣿⣿⣿⣿⣿⣿⣿⣿⣿⣿⣿⣿⣿⣿⣿⣿⣿⣿⣿⣿⣿⣿⣿⣿⣿⣿⣿⣿⣿⣿⣿⣿⡇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⣿⣿⣿⣿⣿⣿⣿⣿⣿⣿⣿⣿⣿⣿⣿⣿⣿⣿⣿⣿⣿⣿⣿⣿⣿⣿⣿⣿⣿⣿⣿⣿⣿⣿⣿⣿⣿⣿⣿⣿⣿⣿⣿⣿⣿⡿⠿⠿⠿⠿⢿⣿⣿⣿⣿⣿⣿⣿⣿⣿⣿⣿⣿⣿⣿⣿⣿⣿⣿⣿⣿⣿⣿⣿⣿⣿⣿⣿⣿⣿⣿⣿⣿⣿⣿⣿⣿⣿⣿⣿⡇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⣿⣿⣿⣿⣿⣿⣿⣿⣿⣿⣿⣿⣿⣿⣿⣿⣿⣿⣿⣿⣿⣿⣿⣿⣿⣿⣿⣿⣿⣿⣿⣿⣿⣿⣿⣿⣿⣿⣿⣿⣿⣿⣿⠟⠉⠀⠀⠀⠀⠀⠀⠀⠙⠻⢿⣿⣿⣿⣿⣿⣿⣿⣿⣿⣿⣿⣿⣿⣿⣿⣿⣿⣿⣿⣿⣿⣿⣿⣿⣿⣿⣿⣿⣿⣿⣿⣿⣿⣿⣿⡇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⣿⣿⣿⣿⣿⣿⣿⣿⣿⣿⣿⣿⣿⣿⣿⣿⣿⣿⣿⣿⣿⣿⣿⣿⣿⣿⣿⣿⣿⣿⣿⣿⣿⣿⣿⣿⣿⣿⣿⣿⣿⡿⠃⠀⠀⠀⠀⠀⠀⠀⠀⠀⠀⠀⠀⠉⠻⣿⣿⣿⣿⣿⣿⣿⣿⣿⣿⣿⣿⣿⣿⣿⣿⣿⣿⣿⣿⣿⣿⣿⣿⣿⣿⣿⣿⣿⣿⣿⣿⣿⡇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⣿⣿⣿⣿⣿⣿⣿⣿⣿⣿⣿⣿⣿⣿⣿⣿⣿⣿⣿⣿⣿⣿⣿⣿⣿⣿⣿⣿⣿⣿⣿⣿⣿⣿⣿⣿⡏⠁⠙⢿⠏⠀⠀⠀⠀⠀⠀⠀⠀⠀⠀⠀⠀⠀⠀⠀⠀⠈⢻⣿⣿⣿⣿⣿⣿⣿⣿⣿⣿⣿⣿⣿⣿⣿⣿⣿⣿⣿⣿⣿⣿⣿⣿⣿⣿⣿⣿⣿⣿⣿⡇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⣿⣿⣿⣿⣿⣿⣿⣿⣿⣿⣿⣿⣿⣿⣿⣿⣿⣿⣿⣿⣿⣿⣿⣿⣿⣿⣿⣿⣿⣿⣿⣿⣿⣿⣿⣿⣿⣦⣄⠀⠀⠀⠀⠀⠀⠀⠀⠀⠀⠀⠀⠀⠀⠀⠀⠀⠀⠀⠀⠙⣿⣿⣿⣿⣿⣿⣿⣿⣿⣿⣿⣿⣿⣿⣿⣿⣿⣿⣿⣿⣿⣿⣿⣿⣿⣿⣿⣿⣿⣿⡇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⣿⣿⣿⣿⣿⣿⣿⣿⣿⣿⣿⣿⣿⣿⣿⣿⣿⣿⣿⣿⣿⣿⣿⣿⣿⣿⣿⣿⣿⣿⣿⣿⣿⣿⣿⣿⣿⣿⣄⠀⠀⠀⠀⠀⠀⠀⠀⠀⠀⠀⠀⠀⠀⠀⠀⠀⠀⠀⣸⣿⣿⣿⣿⣿⣿⣿⣿⣿⣿⣿⣿⣿⣿⣿⣿⣿⣿⣿⣿⣿⣿⣿⣿⣿⣿⣿⣿⣿⣿⣿⡇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⣿⣿⣿⣿⣿⣿⣿⣿⣿⣿⣿⣿⣿⣿⣿⣿⣿⣿⣿⣿⣿⣿⣿⣿⣿⣿⣿⣿⣿⣿⣿⣿⣿⣿⣿⣿⣿⣿⣿⣷⣤⡀⠀⠀⠀⠀⠀⠀⠀⠀⠀⠀⠀⠀⠀⠀⠀⣰⣿⣿⣿⣿⣿⣿⣿⣿⣿⣿⣿⣿⣿⣿⣿⣿⣿⣿⣿⣿⣿⣿⣿⣿⣿⣿⣿⣿⣿⣿⣿⣿⡇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⣿⣿⣿⣿⣿⣿⣿⣿⣿⣿⣿⣿⣿⣿⣿⣿⣿⣿⣿⣿⣿⣿⣿⣿⣿⣿⣿⣿⣿⣿⣿⣿⣿⣿⣿⣿⣿⣿⣿⣿⣿⣿⣷⣦⣄⡀⠀⠀⠀⠀⠀⠀⠀⠀⢀⣠⣾⣿⣿⣿⣿⣿⣿⣿⣿⣿⣿⣿⣿⣿⣿⣿⣿⣿⣿⣿⣿⣿⣿⣿⣿⣿⣿⣿⣿⣿⣿⣿⣿⣿⡇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⣿⣿⣿⣿⣿⣿⣿⣿⣿⣿⣿⣿⣿⣿⣿⣿⣿⣿⣿⣿⣿⣿⣿⣿⣿⣿⣿⣿⣿⣿⣿⣿⣿⣿⣿⣿⣿⣿⣿⣿⣿⣿⣿⣿⣿⣿⣿⣶⣶⣶⣶⣶⣶⣾⣿⣿⣿⣿⣿⣿⣿⣿⣿⣿⣿⣿⣿⣿⣿⣿⣿⣿⣿⣿⣿⣿⣿⣿⣿⣿⣿⣿⣿⣿⣿⣿⣿⣿⣿⣿⡇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⣿⣿⣿⣿⣿⣿⣿⣿⣿⣿⣿⣿⣿⣿⣿⣿⣿⣿⣿⣿⣿⣿⣿⣿⣿⣿⣿⣿⣿⣿⣿⣿⣿⣿⣿⣿⣿⣿⣿⣿⣿⠻⠛⠛⠻⣿⣿⣿⣿⣿⣿⣿⣿⣿⣿⣿⣿⣿⣿⣿⣿⣿⣿⣿⣿⣿⣿⣿⣿⣿⣿⣿⣿⣿⣿⣿⣿⣿⣿⣿⣿⣿⣿⣿⣿⣿⣿⣿⣿⣿⡇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⣿⣿⣿⣿⣿⣿⣿⣿⣿⣿⣿⣿⣿⣿⣿⣿⣿⣿⣿⣿⣿⣿⣿⣿⣿⣿⣿⣿⣿⣿⣿⣿⣿⣿⣿⣿⣿⣿⣿⣿⡇⠀⠀⠀⠀⠘⢿⣿⣿⣿⣿⣿⣿⣿⣿⣿⣿⣿⣿⣿⣿⣿⣿⣿⣿⣿⣿⣿⣿⣿⣿⣿⣿⣿⣿⣿⣿⣿⣿⣿⣿⣿⣿⣿⣿⣿⣿⣿⣿⣿⡇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⣿⣿⣿⣿⣿⣿⣿⣿⣿⣿⣿⣿⣿⣿⣿⣿⣿⣿⣿⣿⣿⣿⣿⣿⣿⣿⣿⣿⣿⣿⣿⣿⣿⣿⣿⣿⣿⣿⣿⣿⣿⠏⠀⠀⠈⢿⣿⣿⣿⣿⣿⣿⣿⣿⣿⣿⣿⣿⣿⣿⣿⣿⣿⣿⣿⣿⣿⣿⣿⣿⣿⣿⣿⣿⣿⣿⣿⣿⣿⣿⣿⣿⣿⣿⣿⣿⣿⣿⣿⣿⡇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⣿⣿⣿⣿⣿⣿⣿⣿⣿⣿⣿⣿⣿⣿⣿⣿⣿⣿⣿⣿⣿⣿⣿⣿⣿⣿⣿⣿⣿⣿⣿⣿⣿⣿⣿⣿⣿⣿⣿⣿⡆⠀⠀⠀⠀⠸⣿⣿⣿⣿⣿⣿⣿⣿⣿⣿⣿⣿⣿⣿⣿⣿⣿⣿⣿⣿⣿⣿⣿⣿⣿⣿⣿⣿⣿⣿⣿⣿⣿⣿⣿⣿⣿⣿⣿⣿⣿⣿⣿⣿⡇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⣿⣿⣿⣿⣿⣿⣿⣿⣿⣿⣿⣿⣿⣿⣿⣿⣿⣿⣿⣿⣿⣿⣿⣿⣿⣿⣿⣿⣿⣿⣿⣿⣿⣿⣿⣿⣿⣿⣿⣿⠃⠀⠀⠀⠀⢠⣿⣿⣿⣿⣿⣿⣿⣿⣿⣿⣿⣿⣿⣿⣿⣿⣿⣿⣿⣿⣿⣿⣿⣿⣿⣿⣿⣿⣿⣿⣿⣿⣿⣿⣿⣿⣿⣿⣿⣿⣿⣿⣿⣿⡇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⣿⣿⣿⣿⣿⣿⣿⣿⣿⣿⣿⣿⣿⣿⣿⣿⣿⣿⣿⣿⣿⣿⣿⣿⣿⣿⣿⣿⣿⣿⣿⣿⣿⣿⣿⣿⣿⣿⡟⠁⠀⠀⠀⠀⠀⣿⣿⣿⣿⣿⣿⣿⣿⣿⣿⣿⣿⣿⣿⣿⣿⣿⣿⣿⣿⣿⣿⣿⣿⣿⣿⣿⣿⣿⣿⣿⣿⣿⣿⣿⣿⣿⣿⣿⣿⣿⣿⣿⣿⣿⡇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⣿⣿⣿⣿⣿⣿⣿⣿⣿⣿⣿⣿⣿⣿⣿⣿⣿⣿⣿⣿⣿⣿⣿⣿⣿⣿⣿⣿⣿⣿⣿⣿⣿⣿⣿⣿⣿⣿⠀⠀⠀⠀⠀⠀⠀⠀⢸⣿⣿⣿⣿⣿⣿⣿⣿⣿⣿⣿⣿⣿⣿⣿⣿⣿⣿⣿⣿⣿⣿⣿⣿⣿⣿⣿⣿⣿⣿⣿⣿⣿⣿⣿⣿⣿⡿⠿⠛⠋⠉⠀⠀</a:t>
            </a:r>
            <a:br/>
            <a:r>
              <a:t>⣿⣿⣿⣿⣿⣿⣿⣿⣿⣿⣿⣿⣿⣿⣿⣿⣿⣿⣿⣿⣿⣿⣿⣿⣿⣿⣿⣿⣿⣿⣿⣿⣿⣿⣿⣿⣿⡇⠀⠀⠀⠀⠀⠀⠀⠀⠸⣿⣿⣿⣿⣿⣿⣿⣿⣿⣿⣿⣿⣿⣿⣿⣿⣿⣿⣿⣿⣿⣿⣿⣿⣿⣿⣿⣿⣿⣿⣿⣿⣿⣿⣿⣿⡏⠀⠀⠀⠀⠀⠀⠀</a:t>
            </a:r>
            <a:br/>
            <a:r>
              <a:t>⣿⣿⣿⣿⣿⣿⣿⣿⣿⣿⣿⣿⣿⣿⣿⣿⣿⣿⣿⣿⣿⣿⣿⣿⣿⣿⣿⣿⣿⣿⣿⣿⣿⣿⣿⣿⣿⣧⣀⠀⠀⠀⠀⠀⠀⠀⠀⣿⣿⣿⣿⣿⣿⣿⣿⣿⣿⣿⣿⣿⣿⣿⣿⣿⣿⣿⣿⣿⣿⣿⣿⣿⣿⣿⣿⣿⣿⣿⣿⣿⣿⣿⣿⣧⣄⠀⠀⠀⠀⠀⡄</a:t>
            </a:r>
            <a:br/>
            <a:r>
              <a:t>⣿⣿⣿⣿⣿⣿⣿⣿⣿⣿⣿⣿⣿⣿⣿⣿⣿⣿⣿⣿⣿⣿⣿⣿⣿⣿⣿⣿⣿⣿⣿⣿⣿⣿⣿⣿⣿⣿⣿⣿⣶⡦⠀⠀⠰⣶⣿⣿⣿⣿⣿⣿⣿⣿⣿⣿⣿⣿⣿⣿⣿⣿⣿⣿⣿⣿⣿⣿⣿⣿⣿⣿⣿⣿⣿⣿⣿⣿⣿⣿⣿⣿⣿⣿⣿⣶⣶⣦⣀⣼⡇</a:t>
            </a:r>
            <a:br/>
            <a:r>
              <a:t>⣿⣿⣿⣿⣿⣿⣿⣿⣿⣿⣿⣿⣿⣿⣿⣿⣿⣿⣿⣿⣿⣿⣿⣿⣿⣿⣿⣿⣿⣿⣿⣿⣿⣿⣿⣿⣿⣏⣀⡀⠀⠀⠀⠀⠀⠉⢙⣿⣿⣿⣿⣿⣿⣿⣿⣿⣿⣿⣿⣿⣿⣿⣿⣿⣿⣿⣿⣿⣿⣿⣿⣿⣿⣿⣿⣿⣿⣿⣿⣿⣿⣿⣿⣿⣿⣿⣿⣿⣿⣿⡇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⣿⣿⣿⣿⣿⣿⣿⣿⣿⣿⣿⣿⣿⣿⣿⣿⣿⣿⣿⣿⣿⣿⣿⣿⣿⣿⣿⣿⣿⣿⣿⣿⣿⣿⣿⣿⣿⣿⣿⣿⣷⣶⣶⣶⣾⣿⣿⣿⣿⣿⣿⣿⣿⣿⣿⣿⣿⣿⣿⣿⣿⣿⣿⣿⣿⣿⣿⣿⣿⣿⣿⣿⣿⣿⣿⣿⣿⣿⣿⣿⣿⣿⣿⣿⣿⣿⣿⣿⣿⣿⡇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⣿⣿⣿⣿⣿⣿⣿⣿⣿⣿⣿⣿⣿⣿⣿⣿⣿⣿⣿⣿⣿⣿⣿⣿⣿⣿⣿⣿⣿⣿⣿⣿⣿⣿⣿⣿⣿⣿⣿⡿⠉⠉⠉⠙⢿⣿⣿⣿⣿⣿⣿⣿⣿⣿⣿⣿⣿⣿⣿⣿⣿⣿⣿⣿⣿⣿⣿⣿⣿⣿⣿⣿⣿⣿⣿⣿⣿⣿⣿⣿⣿⣿⣿⣿⣿⣿⣿⣿⣿⣿⡇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⣿⣿⣿⣿⣿⣿⣿⣿⣿⣿⣿⣿⣿⣿⣿⣿⣿⣿⣿⣿⣿⣿⣿⣿⣿⣿⣿⣿⣿⣿⣿⣿⣿⣿⣿⣿⣿⣿⣿⣿⣇⠀⠀⠀⢀⣸⣿⣿⣿⣿⣿⣿⣿⣿⣿⣿⣿⣿⣿⣿⣿⣿⣿⣿⣿⣿⣿⣿⣿⣿⣿⣿⣿⣿⣿⣿⣿⣿⣿⣿⣿⣿⣿⣿⣿⣿⣿⣿⣿⣿⡇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⣿⣿⣿⣿⣿⣿⣿⣿⣿⣿⣿⣿⣿⣿⣿⣿⣿⣿⣿⣿⣿⣿⣿⣿⣿⣿⣿⣿⣿⣿⣿⣿⣿⣿⣿⣿⣿⣿⣿⣿⠇⠀⠀⠈⢻⣿⣿⣿⣿⣿⣿⣿⣿⣿⣿⣿⣿⣿⣿⣿⣿⣿⣿⣿⣿⣿⣿⣿⣿⣿⣿⣿⣿⣿⣿⣿⣿⣿⣿⣿⣿⣿⣿⣿⣿⣿⣿⣿⣿⣿⡇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⣿⣿⣿⣿⣿⣿⣿⣿⣿⣿⣿⣿⣿⣿⣿⣿⣿⣿⣿⣿⣿⣿⣿⣿⣿⣿⣿⣿⣿⣿⣿⣿⣿⣿⣿⣿⣿⣿⣿⠃⠀⠀⠀⠁⢀⣼⣿⣿⣿⣿⣿⣿⣿⣿⣿⣿⣿⣿⣿⣿⣿⣿⣿⣿⣿⣿⣿⣿⣿⣿⣿⣿⣿⣿⣿⣿⣿⣿⣿⣿⣿⣿⣿⣿⣿⣿⣿⣿⣿⣿⡇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⣿⣿⣿⣿⣿⣿⣿⣿⣿⣿⣿⣿⣿⣿⣿⣿⣿⣿⣿⣿⣿⣿⣿⣿⣿⣿⣿⣿⣿⣿⣿⣿⣿⣿⣿⣿⣿⡿⠋⠀⠀⠀⠀⠀⣸⣿⣿⣿⣿⣿⣿⣿⣿⣿⣿⣿⣿⣿⣿⣿⣿⣿⣿⣿⣿⣿⣿⣿⣿⣿⣿⣿⣿⣿⣿⣿⣿⣿⣿⣿⣿⣿⣿⣿⣿⣿⣿⣿⣿⣿⡇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⣿⣿⣿⣿⣿⣿⣿⣿⣿⣿⣿⣿⣿⣿⣿⣿⣿⣿⣿⣿⣿⣿⣿⣿⣿⣿⣿⣿⣿⣿⣿⣿⣿⣿⣿⣿⣿⠀⠀⠀⠀⠀⠀⠀⠀⠸⣿⣿⣿⣿⣿⣿⣿⣿⣿⣿⣿⣿⣿⣿⣿⣿⣿⣿⣿⣿⣿⣿⣿⣿⣿⣿⣿⣿⣿⣿⣿⣿⣿⣿⣿⣿⣿⣿⣿⣿⣿⡿⠿⠛⠃</a:t>
            </a:r>
            <a:br/>
            <a:r>
              <a:t>⣿⣿⣿⣿⣿⣿⣿⣿⣿⣿⣿⣿⣿⣿⣿⣿⣿⣿⣿⣿⣿⣿⣿⣿⣿⣿⣿⣿⣿⣿⣿⣿⣿⣿⣿⣿⣿⠀⠀⠀⠀⠀⠀⠀⠀⠀⣿⣿⣿⣿⣿⣿⣿⣿⣿⣿⣿⣿⣿⣿⣿⣿⣿⣿⣿⣿⣿⣿⣿⣿⣿⣿⣿⣿⣿⣿⣿⣿⣿⣿⣿⣿⣿⣿⣿⣿⠇⠀⠀⠀⠀</a:t>
            </a:r>
            <a:br/>
            <a:r>
              <a:t>⣿⣿⣿⣿⣿⣿⣿⣿⣿⣿⣿⣿⣿⣿⣿⣿⣿⣿⣿⣿⣿⣿⣿⣿⣿⣿⣿⣿⣿⣿⣿⣿⣿⣿⣿⣿⣿⠀⠀⠀⠀⠀⠀⠀⠀⠀⣿⣿⣿⣿⣿⣿⣿⣿⣿⣿⣿⣿⣿⣿⣿⣿⣿⣿⣿⣿⣿⣿⣿⣿⣿⣿⣿⣿⣿⣿⣿⣿⣿⣿⣿⣿⣿⣿⣿⣿⣦⡄⠀⠀⠀</a:t>
            </a:r>
            <a:br/>
            <a:r>
              <a:t>⣿⣿⣿⣿⣿⣿⣿⣿⣿⣿⣿⣿⣿⣿⣿⣿⣿⣿⣿⣿⣿⣿⣿⣿⣿⣿⣿⣿⣿⣿⣿⣿⣿⣿⣿⣿⣿⣶⣤⣀⡀⠀⠀⠀⣀⣠⣿⣿⣿⣿⣿⣿⣿⣿⣿⣿⣿⣿⣿⣿⣿⣿⣿⣿⣿⣿⣿⣿⣿⣿⣿⣿⣿⣿⣿⣿⣿⣿⣿⣿⣿⣿⣿⣿⣿⣿⣿⣿⣶⣶⡆</a:t>
            </a:r>
            <a:br/>
            <a:r>
              <a:t>⣿⣿⣿⣿⣿⣿⣿⣿⣿⣿⣿⣿⣿⣿⣿⣿⣿⣿⣿⣿⣿⣿⣿⣿⣿⣿⣿⣿⣿⣿⣿⣿⣿⣿⣿⣿⣿⠿⠿⠿⠛⠀⠀⠀⢿⣿⣿⣿⣿⣿⣿⣿⣿⣿⣿⣿⣿⣿⣿⣿⣿⣿⣿⣿⣿⣿⣿⣿⣿⣿⣿⣿⣿⣿⣿⣿⣿⣿⣿⣿⣿⣿⣿⣿⣿⣿⣿⣿⣿⣿⡇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⣿⣿⣿⣿⣿⣿⣿⣿⣿⣿⣿⣿⣿⣿⣿⣿⣿⣿⣿⣿⣿⣿⣿⣿⣿⣿⣿⣿⣿⣿⣿⣿⣿⣿⣿⣿⣷⣤⣤⣀⣀⡀⠀⠀⢀⣀⣿⣿⣿⣿⣿⣿⣿⣿⣿⣿⣿⣿⣿⣿⣿⣿⣿⣿⣿⣿⣿⣿⣿⣿⣿⣿⣿⣿⣿⣿⣿⣿⣿⣿⣿⣿⣿⣿⣿⣿⣿⣿⣿⣿⡇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⣿⣿⣿⣿⣿⣿⣿⣿⣿⣿⣿⣿⣿⣿⣿⣿⣿⣿⣿⣿⣿⣿⣿⣿⣿⣿⣿⣿⣿⣿⣿⣿⣿⣿⣿⣿⣿⣿⣿⠋⠉⠀⠈⠙⢿⣿⣿⣿⣿⣿⣿⣿⣿⣿⣿⣿⣿⣿⣿⣿⣿⣿⣿⣿⣿⣿⣿⣿⣿⣿⣿⣿⣿⣿⣿⣿⣿⣿⣿⣿⣿⣿⣿⣿⣿⣿⣿⣿⣿⣿⡇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⣿⣿⣿⣿⣿⣿⣿⣿⣿⣿⣿⣿⣿⣿⣿⣿⣿⣿⣿⣿⣿⣿⣿⣿⣿⣿⣿⣿⣿⣿⣿⣿⣿⣿⣿⣿⣿⣿⣿⡀⠀⠀⠀⠀⠈⣿⣿⣿⣿⣿⣿⣿⣿⣿⣿⣿⣿⣿⣿⣿⣿⣿⣿⣿⣿⣿⣿⣿⣿⣿⣿⣿⣿⣿⣿⣿⣿⣿⣿⣿⣿⣿⣿⣿⣿⣿⣿⣿⣿⣿⡇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⣿⣿⣿⣿⣿⣿⣿⣿⣿⣿⣿⣿⣿⣿⣿⣿⣿⣿⣿⣿⣿⣿⣿⣿⣿⣿⣿⣿⣿⣿⣿⣿⣿⣿⣿⣿⣿⣿⣿⠟⠀⠀⠀⠘⣿⣿⣿⣿⣿⣿⣿⣿⣿⣿⣿⣿⣿⣿⣿⣿⣿⣿⣿⣿⣿⣿⣿⣿⣿⣿⣿⣿⣿⣿⣿⣿⣿⣿⣿⣿⣿⣿⣿⣿⣿⣿⣿⣿⣿⣿⡇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⣿⣿⣿⣿⣿⣿⣿⣿⣿⣿⣿⣿⣿⣿⣿⣿⣿⣿⣿⣿⣿⣿⣿⣿⣿⣿⣿⣿⣿⣿⣿⣿⣿⣿⣿⣿⣿⣿⡟⠀⠀⠀⠈⠀⢠⣿⣿⣿⣿⣿⣿⣿⣿⣿⣿⣿⣿⣿⣿⣿⣿⣿⣿⣿⣿⣿⣿⣿⣿⣿⣿⣿⣿⣿⣿⣿⣿⣿⣿⣿⣿⣿⣿⣿⣿⣿⣿⣿⣿⣿⡇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⣿⣿⣿⣿⣿⣿⣿⣿⣿⣿⣿⣿⣿⣿⣿⣿⣿⣿⣿⣿⣿⣿⣿⣿⣿⣿⣿⣿⣿⣿⣿⣿⣿⣿⣿⣿⡇⠀⠀⠀⠀⠀⠀⠀⠀⢸⣿⣿⣿⣿⣿⣿⣿⣿⣿⣿⣿⣿⣿⣿⣿⣿⣿⣿⣿⣿⣿⣿⣿⣿⣿⣿⣿⣿⣿⣿⣿⣿⣿⣿⣿⣿⣿⣿⣿⣿⣿⣿⡿⠿⠃</a:t>
            </a:r>
            <a:br/>
            <a:r>
              <a:t>⣿⣿⣿⣿⣿⣿⣿⣿⣿⣿⣿⣿⣿⣿⣿⣿⣿⣿⣿⣿⣿⣿⣿⣿⣿⣿⣿⣿⣿⣿⣿⣿⣿⣿⣿⣿⡇⠀⠀⠀⠀⠀⠀⠀⠀⢸⣿⣿⣿⣿⣿⣿⣿⣿⣿⣿⣿⣿⣿⣿⣿⣿⣿⣿⣿⣿⣿⣿⣿⣿⣿⣿⣿⣿⣿⣿⣿⣿⣿⣿⣿⣿⣿⣿⣿⣿⣿⡏⠀⠀⠀</a:t>
            </a:r>
            <a:br/>
            <a:r>
              <a:t>⣿⣿⣿⣿⣿⣿⣿⣿⣿⣿⣿⣿⣿⣿⣿⣿⣿⣿⣿⣿⣿⣿⣿⣿⣿⣿⣿⣿⣿⣿⣿⣿⣿⣿⣿⣿⡇⠀⠀⠀⠀⠀⠀⠀⠀⠸⣿⣿⣿⣿⣿⣿⣿⣿⣿⣿⣿⣿⣿⣿⣿⣿⣿⣿⣿⣿⣿⣿⣿⣿⣿⣿⣿⣿⣿⣿⣿⣿⣿⣿⣿⣿⣿⣿⣿⣿⣿⣧⣄⠀⠀</a:t>
            </a:r>
            <a:br/>
            <a:r>
              <a:t>⣿⣿⣿⣿⣿⣿⣿⣿⣿⣿⣿⣿⣿⣿⣿⣿⣿⣿⣿⣿⣿⣿⣿⣿⣿⣿⣿⣿⣿⣿⣿⣿⣿⣿⣿⣿⣧⣀⠀⠀⠀⠀⠀⠀⠀⢀⣿⣿⣿⣿⣿⣿⣿⣿⣿⣿⣿⣿⣿⣿⣿⣿⣿⣿⣿⣿⣿⣿⣿⣿⣿⣿⣿⣿⣿⣿⣿⣿⣿⣿⣿⣿⣿⣿⣿⣿⣿⣿⣿⣶⡆</a:t>
            </a:r>
            <a:br/>
            <a:r>
              <a:t>⣿⣿⣿⣿⣿⣿⣿⣿⣿⣿⣿⣿⣿⣿⣿⣿⣿⣿⣿⣿⣿⣿⣿⣿⣿⣿⣿⣿⣿⣿⣿⣿⣿⣿⣿⣿⣿⣿⣿⣷⡆⠀⠀⢰⣾⣿⣿⣿⣿⣿⣿⣿⣿⣿⣿⣿⣿⣿⣿⣿⣿⣿⣿⣿⣿⣿⣿⣿⣿⣿⣿⣿⣿⣿⣿⣿⣿⣿⣿⣿⣿⣿⣿⣿⣿⣿⣿⣿⣿⣿⡇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⣿⣿⣿⣿⣿⣿⣿⣿⣿⣿⣿⣿⣿⣿⣿⣿⣿⣿⣿⣿⣿⣿⣿⣿⣿⣿⣿⣿⣿⣿⣿⣿⣿⣿⣿⣿⣉⠀⠀⠀⠀⠀⠀⠀⠉⢻⣿⣿⣿⣿⣿⣿⣿⣿⣿⣿⣿⣿⣿⣿⣿⣿⣿⣿⣿⣿⣿⣿⣿⣿⣿⣿⣿⣿⣿⣿⣿⣿⣿⣿⣿⣿⣿⣿⣿⣿⣿⣿⣿⣿⡇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⣿⣿⣿⣿⣿⣿⣿⣿⣿⣿⣿⣿⣿⣿⣿⣿⣿⣿⣿⣿⣿⣿⣿⣿⣿⣿⣿⣿⣿⣿⣿⣿⣿⣿⣿⣿⣿⣿⣷⣶⣶⣦⣤⣶⣶⣾⣿⣿⣿⣿⣿⣿⣿⣿⣿⣿⣿⣿⣿⣿⣿⣿⣿⣿⣿⣿⣿⣿⣿⣿⣿⣿⣿⣿⣿⣿⣿⣿⣿⣿⣿⣿⣿⣿⣿⣿⣿⣿⣿⣿⡇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⣿⣿⣿⣿⣿⣿⣿⣿⣿⣿⣿⣿⣿⣿⣿⣿⣿⣿⣿⣿⣿⣿⣿⣿⣿⣿⣿⣿⣿⣿⣿⣿⣿⣿⣿⣿⣿⡟⠀⠀⠀⠀⠈⢿⣿⣿⣿⣿⣿⣿⣿⣿⣿⣿⣿⣿⣿⣿⣿⣿⣿⣿⣿⣿⣿⣿⣿⣿⣿⣿⣿⣿⣿⣿⣿⣿⣿⣿⣿⣿⣿⣿⣿⣿⣿⣿⣿⣿⣿⣿⡇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⣿⣿⣿⣿⣿⣿⣿⣿⣿⣿⣿⣿⣿⣿⣿⣿⣿⣿⣿⣿⣿⣿⣿⣿⣿⣿⣿⣿⣿⣿⣿⣿⣿⣿⣿⣿⣿⣿⣷⠀⠀⠀⣀⣠⣿⣿⣿⣿⣿⣿⣿⣿⣿⣿⣿⣿⣿⣿⣿⣿⣿⣿⣿⣿⣿⣿⣿⣿⣿⣿⣿⣿⣿⣿⣿⣿⣿⣿⣿⣿⣿⣿⣿⣿⣿⣿⣿⣿⣿⣿⡇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⣿⣿⣿⣿⣿⣿⣿⣿⣿⣿⣿⣿⣿⣿⣿⣿⣿⣿⣿⣿⣿⣿⣿⣿⣿⣿⣿⣿⣿⣿⣿⣿⣿⣿⣿⣿⣿⣦⠀⠀⠀⠀⠀⠘⣿⣿⣿⣿⣿⣿⣿⣿⣿⣿⣿⣿⣿⣿⣿⣿⣿⣿⣿⣿⣿⣿⣿⣿⣿⣿⣿⣿⣿⣿⣿⣿⣿⣿⣿⣿⣿⣿⣿⣿⣿⣿⣿⣿⣿⣿⡇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⣿⣿⣿⣿⣿⣿⣿⣿⣿⣿⣿⣿⣿⣿⣿⣿⣿⣿⣿⣿⣿⣿⣿⣿⣿⣿⣿⣿⣿⣿⣿⣿⣿⣿⣿⣿⣿⡟⠀⠀⠀⠘⠀⢀⣿⣿⣿⣿⣿⣿⣿⣿⣿⣿⣿⣿⣿⣿⣿⣿⣿⣿⣿⣿⣿⣿⣿⣿⣿⣿⣿⣿⣿⣿⣿⣿⣿⣿⣿⣿⣿⣿⣿⣿⣿⣿⣿⣿⣿⣿⡇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⣿⣿⣿⣿⣿⣿⣿⣿⣿⣿⣿⣿⣿⣿⣿⣿⣿⣿⣿⣿⣿⣿⣿⣿⣿⣿⣿⣿⣿⣿⣿⣿⣿⣿⣿⣿⠀⠀⠀⠀⠀⠀⠀⠘⣿⣿⣿⣿⣿⣿⣿⣿⣿⣿⣿⣿⣿⣿⣿⣿⣿⣿⣿⣿⣿⣿⣿⣿⣿⣿⣿⣿⣿⣿⣿⣿⣿⣿⣿⣿⣿⣿⣿⣿⣿⣿⣿⣿⣿⣿⡇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⣿⣿⣿⣿⣿⣿⣿⣿⣿⣿⣿⣿⣿⣿⣿⣿⣿⣿⣿⣿⣿⣿⣿⣿⣿⣿⣿⣿⣿⣿⣿⣿⣿⣿⣿⠀⠀⠀⠀⠀⠀⠀⠀⠀⢸⣿⣿⣿⣿⣿⣿⣿⣿⣿⣿⣿⣿⣿⣿⣿⣿⣿⣿⣿⣿⣿⣿⣿⣿⣿⣿⣿⣿⣿⣿⣿⣿⣿⣿⣿⣿⣿⣿⣿⣿⣿⣿⣿⣿⡿⠀</a:t>
            </a:r>
            <a:br/>
            <a:r>
              <a:t>⣿⣿⣿⣿⣿⣿⣿⣿⣿⣿⣿⣿⣿⣿⣿⣿⣿⣿⣿⣿⣿⣿⣿⣿⣿⣿⣿⣿⣿⣿⣿⣿⣿⣿⣿⠀⠀⠀⠀⠀⠀⠀⠀⠀⠀⣿⣿⣿⣿⣿⣿⣿⣿⣿⣿⣿⣿⣿⣿⣿⣿⣿⣿⣿⣿⣿⣿⣿⣿⣿⣿⣿⣿⣿⣿⣿⣿⣿⣿⣿⣿⣿⣿⣿⣿⣿⣿⣿⣿⣷⡄</a:t>
            </a:r>
            <a:br/>
            <a:r>
              <a:t>⣿⣿⣿⣿⣿⣿⣿⣿⣿⣿⣿⣿⣿⣿⣿⣿⣿⣿⣿⣿⣿⣿⣿⣿⣿⣿⣿⣿⣿⣿⣿⣿⣿⣿⣿⠀⠀⠀⠀⠀⠀⠀⠀⠀⠀⣿⣿⣿⣿⣿⣿⣿⣿⣿⣿⣿⣿⣿⣿⣿⣿⣿⣿⣿⣿⣿⣿⣿⣿⣿⣿⣿⣿⣿⣿⣿⣿⣿⣿⣿⣿⣿⣿⣿⣿⣿⣿⣿⣿⣿⡇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⣿⣿⣿⣿⣿⣿⣿⣿⣿⣿⣿⣿⣿⣿⣿⣿⣿⣿⣿⣿⣿⣿⣿⣿⣿⣿⣿⣿⣿⣿⣿⣿⣿⣿⣿⣦⣄⣀⠀⠀⠀⠀⠀⢀⣠⣿⣿⣿⣿⣿⣿⣿⣿⣿⣿⣿⣿⣿⣿⣿⣿⣿⣿⣿⣿⣿⣿⣿⣿⣿⣿⣿⣿⣿⣿⣿⣿⣿⣿⣿⣿⣿⣿⣿⣿⣿⣿⣿⣿⣿⡇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⣿⣿⣿⣿⣿⣿⣿⣿⣿⣿⣿⣿⣿⣿⣿⣿⣿⣿⣿⣿⣿⣿⣿⣿⣿⣿⣿⣿⣿⣿⣿⣿⣿⣿⣿⣿⣿⡿⠿⠇⠀⠀⠘⣿⣿⣿⣿⣿⣿⣿⣿⣿⣿⣿⣿⣿⣿⣿⣿⣿⣿⣿⣿⣿⣿⣿⣿⣿⣿⣿⣿⣿⣿⣿⣿⣿⣿⣿⣿⣿⣿⣿⣿⣿⣿⣿⣿⣿⣿⣿⡇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⣿⣿⣿⣿⣿⣿⣿⣿⣿⣿⣿⣿⣿⣿⣿⣿⣿⣿⣿⣿⣿⣿⣿⣿⣿⣿⣿⣿⣿⣿⣿⣿⣿⣿⣿⣀⡀⠀⠀⠀⠀⠀⠀⠀⠉⣿⣿⣿⣿⣿⣿⣿⣿⣿⣿⣿⣿⣿⣿⣿⣿⣿⣿⣿⣿⣿⣿⣿⣿⣿⣿⣿⣿⣿⣿⣿⣿⣿⣿⣿⣿⣿⣿⣿⣿⣿⣿⣿⣿⣿⡇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⣿⣿⣿⣿⣿⣿⣿⣿⣿⣿⣿⣿⣿⣿⣿⣿⣿⣿⣿⣿⣿⣿⣿⣿⣿⣿⣿⣿⣿⣿⣿⣿⣿⣿⣿⣿⣿⣷⣶⣶⣦⣤⣴⣶⣾⣿⣿⣿⣿⣿⣿⣿⣿⣿⣿⣿⣿⣿⣿⣿⣿⣿⣿⣿⣿⣿⣿⣿⣿⣿⣿⣿⣿⣿⣿⣿⣿⣿⣿⣿⣿⣿⣿⣿⣿⣿⣿⣿⣿⣿⡇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⣿⣿⣿⣿⣿⣿⣿⣿⣿⣿⣿⣿⣿⣿⣿⣿⣿⣿⣿⣿⣿⣿⣿⣿⣿⣿⣿⣿⣿⣿⣿⣿⣿⣿⣿⣿⣿⡿⠿⠿⠿⢿⣿⣿⣿⣿⣿⣿⣿⣿⣿⣿⣿⣿⣿⣿⣿⣿⣿⣿⣿⣿⣿⣿⣿⣿⣿⣿⣿⣿⣿⣿⣿⣿⣿⣿⣿⣿⣿⣿⣿⣿⣿⣿⣿⣿⣿⣿⣿⣿⡇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⣿⣿⣿⣿⣿⣿⣿⣿⣿⣿⣿⣿⣿⣿⣿⣿⣿⣿⣿⣿⣿⣿⣿⣿⣿⣿⣿⣿⣿⣿⣿⣿⣿⣿⣿⣿⣿⠀⠀⠀⠀⠀⠙⣿⣿⣿⣿⣿⣿⣿⣿⣿⣿⣿⣿⣿⣿⣿⣿⣿⣿⣿⣿⣿⣿⣿⣿⣿⣿⣿⣿⣿⣿⣿⣿⣿⣿⣿⣿⣿⣿⣿⣿⣿⣿⣿⣿⣿⣿⣿⡇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⣿⣿⣿⣿⣿⣿⣿⣿⣿⣿⣿⣿⣿⣿⣿⣿⣿⣿⣿⣿⣿⣿⣿⣿⣿⣿⣿⣿⣿⣿⣿⣿⣿⣿⣿⣿⣿⣿⠆⠀⠀⢀⣀⣼⣿⣿⣿⣿⣿⣿⣿⣿⣿⣿⣿⣿⣿⣿⣿⣿⣿⣿⣿⣿⣿⣿⣿⣿⣿⣿⣿⣿⣿⣿⣿⣿⣿⣿⣿⣿⣿⣿⣿⣿⣿⣿⣿⣿⣿⣿⡇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⣿⣿⣿⣿⣿⣿⣿⣿⣿⣿⣿⣿⣿⣿⣿⣿⣿⣿⣿⣿⣿⣿⣿⣿⣿⣿⣿⣿⣿⣿⣿⣿⣿⣿⣿⣿⣿⠟⠀⠀⠀⠀⢻⣿⣿⣿⣿⣿⣿⣿⣿⣿⣿⣿⣿⣿⣿⣿⣿⣿⣿⣿⣿⣿⣿⣿⣿⣿⣿⣿⣿⣿⣿⣿⣿⣿⣿⣿⣿⣿⣿⣿⣿⣿⣿⣿⣿⣿⣿⣿⡇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⣿⣿⣿⣿⣿⣿⣿⣿⣿⣿⣿⣿⣿⣿⣿⣿⣿⣿⣿⣿⣿⣿⣿⣿⣿⣿⣿⣿⣿⣿⣿⣿⣿⣿⣿⣿⠋⠀⠀⠀⠀⠀⠘⣿⣿⣿⣿⣿⣿⣿⣿⣿⣿⣿⣿⣿⣿⣿⣿⣿⣿⣿⣿⣿⣿⣿⣿⣿⣿⣿⣿⣿⣿⣿⣿⣿⣿⣿⣿⣿⣿⣿⣿⣿⣿⣿⣿⣿⣿⣿⡇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⣿⣿⣿⣿⣿⣿⣿⣿⣿⣿⣿⣿⣿⣿⣿⣿⣿⣿⣿⣿⣿⣿⣿⣿⣿⣿⣿⣿⣿⣿⣿⣿⣿⣿⣿⣿⣦⡄⠀⠀⠀⠀⠀⢻⣿⣿⣿⣿⣿⣿⣿⣿⣿⣿⣿⣿⣿⣿⣿⣿⣿⣿⣿⣿⣿⣿⣿⣿⣿⣿⣿⣿⣿⣿⣿⣿⣿⣿⣿⣿⣿⣿⣿⣿⣿⣿⣿⣿⣿⣿⡇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⣿⣿⣿⣿⣿⣿⣿⣿⣿⣿⣿⣿⣿⣿⣿⣿⣿⣿⣿⣿⣿⣿⣿⣿⣿⣿⣿⣿⣿⣿⣿⣿⣿⣿⣿⣿⡿⠁⠀⠀⠀⠃⠀⢸⣿⣿⣿⣿⣿⣿⣿⣿⣿⣿⣿⣿⣿⣿⣿⣿⣿⣿⣿⣿⣿⣿⣿⣿⣿⣿⣿⣿⣿⣿⣿⣿⣿⣿⣿⣿⣿⣿⣿⣿⣿⣿⣿⣿⣿⣿⡇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⣿⣿⣿⣿⣿⣿⣿⣿⣿⣿⣿⣿⣿⣿⣿⣿⣿⣿⣿⣿⣿⣿⣿⣿⣿⣿⣿⣿⣿⣿⣿⣿⣿⣿⣄⠀⠀⠀⠀⠀⠀⠀⠀⠀⢸⣿⣿⣿⣿⣿⣿⣿⣿⣿⣿⣿⣿⣿⣿⣿⣿⣿⣿⣿⣿⣿⣿⣿⣿⣿⣿⣿⣿⣿⣿⣿⣿⣿⣿⣿⣿⣿⣿⣿⣿⣿⣿⣿⣿⣿⡇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⣿⣿⣿⣿⣿⣿⣿⣿⣿⣿⣿⣿⣿⣿⣿⣿⣿⣿⣿⣿⣿⣿⣿⣿⣿⣿⣿⣿⣿⣿⣿⣿⣿⣿⣿⣿⣷⣦⣤⠀⠀⠀⣴⣶⣿⣿⣿⣿⣿⣿⣿⣿⣿⣿⣿⣿⣿⣿⣿⣿⣿⣿⣿⣿⣿⣿⣿⣿⣿⣿⣿⣿⣿⣿⣿⣿⣿⣿⣿⣿⣿⣿⣿⣿⣿⣿⣿⣿⣿⣿⡇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⣿⣿⣿⣿⣿⣿⣿⣿⣿⣿⣿⣿⣿⣿⣿⣿⣿⣿⣿⣿⣿⣿⣿⣿⣿⣿⣿⣿⣿⣿⣿⣿⣿⣿⠛⠋⠉⠉⠉⠀⠀⠀⠙⠻⢿⣿⣿⣿⣿⣿⣿⣿⣿⣿⣿⣿⣿⣿⣿⣿⣿⣿⣿⣿⣿⣿⣿⣿⣿⣿⣿⣿⣿⣿⣿⣿⣿⣿⣿⣿⣿⣿⣿⣿⣿⣿⣿⣿⣿⣿⡇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⣿⣿⣿⣿⣿⣿⣿⣿⣿⣿⣿⣿⣿⣿⣿⣿⣿⣿⣿⣿⣿⣿⣿⣿⣿⣿⣿⣿⣿⣿⣿⣿⣿⣿⣶⣤⣤⣀⣀⣀⠀⠀⠀⣀⣼⣿⣿⣿⣿⣿⣿⣿⣿⣿⣿⣿⣿⣿⣿⣿⣿⣿⣿⣿⣿⣿⣿⣿⣿⣿⣿⣿⣿⣿⣿⣿⣿⣿⣿⣿⣿⣿⣿⣿⣿⣿⣿⣿⣿⣿⡇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⣿⣿⣿⣿⣿⣿⣿⣿⣿⣿⣿⣿⣿⣿⣿⣿⣿⣿⣿⣿⣿⣿⣿⣿⣿⣿⣿⣿⣿⣿⣿⣿⣿⣿⣿⡿⠙⠋⠉⠙⠻⣿⣿⣿⣿⣿⣿⣿⣿⣿⣿⣿⣿⣿⣿⣿⣿⣿⣿⣿⣿⣿⣿⣿⣿⣿⣿⣿⣿⣿⣿⣿⣿⣿⣿⣿⣿⣿⣿⣿⣿⣿⣿⣿⣿⣿⣿⣿⣿⣿⡇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⣿⣿⣿⣿⣿⣿⣿⣿⣿⣿⣿⣿⣿⣿⣿⣿⣿⣿⣿⣿⣿⣿⣿⣿⣿⣿⣿⣿⣿⣿⣿⣿⣿⣿⣿⠃⠀⠀⠀⠀⠀⠙⣿⣿⣿⣿⣿⣿⣿⣿⣿⣿⣿⣿⣿⣿⣿⣿⣿⣿⣿⣿⣿⣿⣿⣿⣿⣿⣿⣿⣿⣿⣿⣿⣿⣿⣿⣿⣿⣿⣿⣿⣿⣿⣿⣿⣿⣿⣿⣿⡇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⣿⣿⣿⣿⣿⣿⣿⣿⣿⣿⣿⣿⣿⣿⣿⣿⣿⣿⣿⣿⣿⣿⣿⣿⣿⣿⣿⣿⣿⣿⣿⣿⣿⣿⣿⣿⡷⠀⠀⠀⢠⣤⣿⣿⣿⣿⣿⣿⣿⣿⣿⣿⣿⣿⣿⣿⣿⣿⣿⣿⣿⣿⣿⣿⣿⣿⣿⣿⣿⣿⣿⣿⣿⣿⣿⣿⣿⣿⣿⣿⣿⣿⣿⣿⣿⣿⣿⣿⣿⣿⡇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⣿⣿⣿⣿⣿⣿⣿⣿⣿⣿⣿⣿⣿⣿⣿⣿⣿⣿⣿⣿⣿⣿⣿⣿⣿⣿⣿⣿⣿⣿⣿⣿⣿⣿⣿⡿⠃⠀⠀⠀⠀⢿⣿⣿⣿⣿⣿⣿⣿⣿⣿⣿⣿⣿⣿⣿⣿⣿⣿⣿⣿⣿⣿⣿⣿⣿⣿⣿⣿⣿⣿⣿⣿⣿⣿⣿⣿⣿⣿⣿⣿⣿⣿⣿⣿⣿⣿⣿⣿⣿⡇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⣿⣿⣿⣿⣿⣿⣿⣿⣿⣿⣿⣿⣿⣿⣿⣿⣿⣿⣿⣿⣿⣿⣿⣿⣿⣿⣿⣿⣿⣿⣿⣿⣿⣿⣷⡄⠀⠀⠀⠀⠀⠈⢿⣿⣿⣿⣿⣿⣿⣿⣿⣿⣿⣿⣿⣿⣿⣿⣿⣿⣿⣿⣿⣿⣿⣿⣿⣿⣿⣿⣿⣿⣿⣿⣿⣿⣿⣿⣿⣿⣿⣿⣿⣿⣿⣿⣿⣿⣿⣿⡇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⣿⣿⣿⣿⣿⣿⣿⣿⣿⣿⣿⣿⣿⣿⣿⣿⣿⣿⣿⣿⣿⣿⣿⣿⣿⣿⣿⣿⣿⣿⣿⣿⣿⣿⣿⡟⠀⠀⠀⠀⠂⠀⢸⣿⣿⣿⣿⣿⣿⣿⣿⣿⣿⣿⣿⣿⣿⣿⣿⣿⣿⣿⣿⣿⣿⣿⣿⣿⣿⣿⣿⣿⣿⣿⣿⣿⣿⣿⣿⣿⣿⣿⣿⣿⣿⣿⣿⣿⣿⣿⡇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⣿⣿⣿⣿⣿⣿⣿⣿⣿⣿⣿⣿⣿⣿⣿⣿⣿⣿⣿⣿⣿⣿⣿⣿⣿⣿⣿⣿⣿⣿⣿⣿⣿⠀⠀⠀⠀⠀⠀⠀⠀⠀⠈⣿⣿⣿⣿⣿⣿⣿⣿⣿⣿⣿⣿⣿⣿⣿⣿⣿⣿⣿⣿⣿⣿⣿⣿⣿⣿⣿⣿⣿⣿⣿⣿⣿⣿⣿⣿⣿⣿⣿⣿⣿⣿⣿⣿⣿⣿⣿⡇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⣿⣿⣿⣿⣿⣿⣿⣿⣿⣿⣿⣿⣿⣿⣿⣿⣿⣿⣿⣿⣿⣿⣿⣿⣿⣿⣿⣿⣿⣿⣿⣿⠀⠀⠀⠀⠀⠀⠀⠀⠀⠀⠀⠈⣿⣿⣿⣿⣿⣿⣿⣿⣿⣿⣿⣿⣿⣿⣿⣿⣿⣿⣿⣿⣿⣿⣿⣿⣿⣿⣿⣿⣿⣿⣿⣿⣿⣿⣿⣿⣿⣿⣿⣿⣿⣿⣿⣿⣿⣿⡇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⣿⣿⣿⣿⣿⣿⣿⣿⣿⣿⣿⣿⣿⣿⣿⣿⣿⣿⣿⣿⣿⣿⣿⣿⣿⣿⣿⣿⣿⣿⣿⣿⣦⡀⠀⠀⠀⠀⠀⠀⠀⠀⠀⢀⣿⣿⣿⣿⣿⣿⣿⣿⣿⣿⣿⣿⣿⣿⣿⣿⣿⣿⣿⣿⣿⣿⣿⣿⣿⣿⣿⣿⣿⣿⣿⣿⣿⣿⣿⣿⣿⣿⣿⣿⣿⣿⣿⣿⣿⣿⡇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⣿⣿⣿⣿⣿⣿⣿⣿⣿⣿⣿⣿⣿⣿⣿⣿⣿⣿⣿⣿⣿⣿⣿⣿⣿⣿⣿⣿⣿⣿⣿⣿⣿⣿⣿⣶⣦⣤⠀⠀⠠⣴⣶⣿⣿⣿⣿⣿⣿⣿⣿⣿⣿⣿⣿⣿⣿⣿⣿⣿⣿⣿⣿⣿⣿⣿⣿⣿⣿⣿⣿⣿⣿⣿⣿⣿⣿⣿⣿⣿⣿⣿⣿⣿⣿⣿⣿⣿⣿⣿⡇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⣿⣿⣿⣿⣿⣿⣿⣿⣿⣿⣿⣿⣿⣿⣿⣿⣿⣿⣿⣿⣿⣿⣿⣿⣿⣿⣿⣿⣿⣿⣿⣿⠛⠋⠉⠉⠉⠁⠀⠀⠀⠛⠻⢿⣿⣿⣿⣿⣿⣿⣿⣿⣿⣿⣿⣿⣿⣿⣿⣿⣿⣿⣿⣿⣿⣿⣿⣿⣿⣿⣿⣿⣿⣿⣿⣿⣿⣿⣿⣿⣿⣿⣿⣿⣿⣿⣿⣿⣿⣿⡇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⣿⣿⣿⣿⣿⣿⣿⣿⣿⣿⣿⣿⣿⣿⣿⣿⣿⣿⣿⣿⣿⣿⣿⣿⣿⣿⣿⣿⣿⣿⣿⣿⣦⣤⣀⣀⡀⡀⠀⠀⠀⠀⢀⣰⣿⣿⣿⣿⣿⣿⣿⣿⣿⣿⣿⣿⣿⣿⣿⣿⣿⣿⣿⣿⣿⣿⣿⣿⣿⣿⣿⣿⣿⣿⣿⣿⣿⣿⣿⣿⣿⣿⣿⣿⣿⣿⣿⣿⣿⣿⡇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⣿⣿⣿⣿⣿⣿⣿⣿⣿⣿⣿⣿⣿⣿⣿⣿⣿⣿⣿⣿⣿⣿⣿⣿⣿⣿⣿⣿⣿⣿⣿⣿⣿⣿⣿⣿⣿⣿⣿⣷⣶⣾⣿⣿⣿⣿⣿⣿⣿⣿⣿⣿⣿⣿⣿⣿⣿⣿⣿⣿⣿⣿⣿⣿⣿⣿⣿⣿⣿⣿⣿⣿⣿⣿⣿⣿⣿⣿⣿⣿⣿⣿⣿⣿⣿⣿⣿⣿⣿⣿⡇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⣿⣿⣿⣿⣿⣿⣿⣿⣿⣿⣿⣿⣿⣿⣿⣿⣿⣿⣿⣿⣿⣿⣿⣿⣿⣿⣿⣿⣿⣿⣿⣿⣿⣿⡿⠉⠉⠉⠉⠙⢿⣿⣿⣿⣿⣿⣿⣿⣿⣿⣿⣿⣿⣿⣿⣿⣿⣿⣿⣿⣿⣿⣿⣿⣿⣿⣿⣿⣿⣿⣿⣿⣿⣿⣿⣿⣿⣿⣿⣿⣿⣿⣿⣿⣿⣿⣿⣿⣿⣿⡇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⣿⣿⣿⣿⣿⣿⣿⣿⣿⣿⣿⣿⣿⣿⣿⣿⣿⣿⣿⣿⣿⣿⣿⣿⣿⣿⣿⣿⣿⣿⣿⣿⣿⣿⣷⡆⠀⠀⠀⠀⠀⢀⣿⣿⣿⣿⣿⣿⣿⣿⣿⣿⣿⣿⣿⣿⣿⣿⣿⣿⣿⣿⣿⣿⣿⣿⣿⣿⣿⣿⣿⣿⣿⣿⣿⣿⣿⣿⣿⣿⣿⣿⣿⣿⣿⣿⣿⣿⣿⣿⡇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⣿⣿⣿⣿⣿⣿⣿⣿⣿⣿⣿⣿⣿⣿⣿⣿⣿⣿⣿⣿⣿⣿⣿⣿⣿⣿⣿⣿⣿⣿⣿⣿⣿⣿⣿⡿⠄⠀⠀⠠⣤⣾⣿⣿⣿⣿⣿⣿⣿⣿⣿⣿⣿⣿⣿⣿⣿⣿⣿⣿⣿⣿⣿⣿⣿⣿⣿⣿⣿⣿⣿⣿⣿⣿⣿⣿⣿⣿⣿⣿⣿⣿⣿⣿⣿⣿⣿⣿⣿⣿⡇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⣿⣿⣿⣿⣿⣿⣿⣿⣿⣿⣿⣿⣿⣿⣿⣿⣿⣿⣿⣿⣿⣿⣿⣿⣿⣿⣿⣿⣿⣿⣿⣿⣿⡿⠃⠀⠀⠀⠀⠀⠀⢿⣿⣿⣿⣿⣿⣿⣿⣿⣿⣿⣿⣿⣿⣿⣿⣿⣿⣿⣿⣿⣿⣿⣿⣿⣿⣿⣿⣿⣿⣿⣿⣿⣿⣿⣿⣿⣿⣿⣿⣿⣿⣿⣿⣿⣿⣿⣿⣿⡇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⣿⣿⣿⣿⣿⣿⣿⣿⣿⣿⣿⣿⣿⣿⣿⣿⣿⣿⣿⣿⣿⣿⣿⣿⣿⣿⣿⣿⣿⣿⣿⣿⣿⣷⣤⠀⠀⠀⠀⠀⠀⢹⣿⣿⣿⣿⣿⣿⣿⣿⣿⣿⣿⣿⣿⣿⣿⣿⣿⣿⣿⣿⣿⣿⣿⣿⣿⣿⣿⣿⣿⣿⣿⣿⣿⣿⣿⣿⣿⣿⣿⣿⣿⣿⣿⣿⣿⣿⣿⣿⡇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⣿⣿⣿⣿⣿⣿⣿⣿⣿⣿⣿⣿⣿⣿⣿⣿⣿⣿⣿⣿⣿⣿⣿⣿⣿⣿⣿⣿⣿⣿⣿⣿⡏⠀⠀⠀⠀⠀⠀⠀⠀⠈⣿⣿⣿⣿⣿⣿⣿⣿⣿⣿⣿⣿⣿⣿⣿⣿⣿⣿⣿⣿⣿⣿⣿⣿⣿⣿⣿⣿⣿⣿⣿⣿⣿⣿⣿⣿⣿⣿⣿⣿⣿⣿⣿⣿⣿⣿⣿⣿⡇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⣿⣿⣿⣿⣿⣿⣿⣿⣿⣿⣿⣿⣿⣿⣿⣿⣿⣿⣿⣿⣿⣿⣿⣿⣿⣿⣿⣿⣿⣿⣿⣿⣦⣤⣀⠀⠀⠀⠀⠀⠀⢀⣠⣾⣿⣿⣿⣿⣿⣿⣿⣿⣿⣿⣿⣿⣿⣿⣿⣿⣿⣿⣿⣿⣿⣿⣿⣿⣿⣿⣿⣿⣿⣿⣿⣿⣿⣿⣿⣿⣿⣿⣿⣿⣿⣿⣿⣿⣿⣿⡇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⣿⣿⣿⣿⣿⣿⣿⣿⣿⣿⣿⣿⣿⣿⣿⣿⣿⣿⣿⣿⣿⣿⣿⣿⣿⣿⣿⣿⣿⣿⣿⣿⡿⠿⠿⠿⠿⠂⠀⠀⢻⣿⣿⣿⣿⣿⣿⣿⣿⣿⣿⣿⣿⣿⣿⣿⣿⣿⣿⣿⣿⣿⣿⣿⣿⣿⣿⣿⣿⣿⣿⣿⣿⣿⣿⣿⣿⣿⣿⣿⣿⣿⣿⣿⣿⣿⣿⣿⣿⣿⡇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⣿⣿⣿⣿⣿⣿⣿⣿⣿⣿⣿⣿⣿⣿⣿⣿⣿⣿⣿⣿⣿⣿⣿⣿⣿⣿⣿⣿⣿⣿⣿⡀⠀⠀⠀⠀⠀⠀⠀⠀⠀⠈⠉⢿⣿⣿⣿⣿⣿⣿⣿⣿⣿⣿⣿⣿⣿⣿⣿⣿⣿⣿⣿⣿⣿⣿⣿⣿⣿⣿⣿⣿⣿⣿⣿⣿⣿⣿⣿⣿⣿⣿⣿⣿⣿⣿⣿⣿⣿⣿⡇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⣿⣿⣿⣿⣿⣿⣿⣿⣿⣿⣿⣿⣿⣿⣿⣿⣿⣿⣿⣿⣿⣿⣿⣿⣿⣿⣿⣿⣿⣿⣿⣿⣶⣶⣤⣤⣤⣤⣀⠀⣀⣀⣴⣿⣿⣿⣿⣿⣿⣿⣿⣿⣿⣿⣿⣿⣿⣿⣿⣿⣿⣿⣿⣿⣿⣿⣿⣿⣿⣿⣿⣿⣿⣿⣿⣿⣿⣿⣿⣿⣿⣿⣿⣿⣿⣿⣿⣿⣿⣿⡇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⣿⣿⣿⣿⣿⣿⣿⣿⣿⣿⣿⣿⣿⣿⣿⣿⣿⣿⣿⣿⣿⣿⣿⣿⣿⣿⣿⣿⣿⣿⣿⣿⣿⠏⠈⠁⠀⠀⠉⢿⣿⣿⣿⣿⣿⣿⣿⣿⣿⣿⣿⣿⣿⣿⣿⣿⣿⣿⣿⣿⣿⣿⣿⣿⣿⣿⣿⣿⣿⣿⣿⣿⣿⣿⣿⣿⣿⣿⣿⣿⣿⣿⣿⣿⣿⣿⣿⣿⣿⣿⡇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⣿⣿⣿⣿⣿⣿⣿⣿⣿⣿⣿⣿⣿⣿⣿⣿⣿⣿⣿⣿⣿⣿⣿⣿⣿⣿⣿⣿⣿⣿⣿⣿⣿⣿⡧⠀⠀⠀⢀⣠⣾⣿⣿⣿⣿⣿⣿⣿⣿⣿⣿⣿⣿⣿⣿⣿⣿⣿⣿⣿⣿⣿⣿⣿⣿⣿⣿⣿⣿⣿⣿⣿⣿⣿⣿⣿⣿⣿⣿⣿⣿⣿⣿⣿⣿⣿⣿⣿⣿⣿⡇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⣿⣿⣿⣿⣿⣿⣿⣿⣿⣿⣿⣿⣿⣿⣿⣿⣿⣿⣿⣿⣿⣿⣿⣿⣿⣿⣿⣿⣿⣿⣿⣿⣿⡿⠂⠀⠀⠀⠀⢻⣿⣿⣿⣿⣿⣿⣿⣿⣿⣿⣿⣿⣿⣿⣿⣿⣿⣿⣿⣿⣿⣿⣿⣿⣿⣿⣿⣿⣿⣿⣿⣿⣿⣿⣿⣿⣿⣿⣿⣿⣿⣿⣿⣿⣿⣿⣿⣿⣿⣿⡇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⣿⣿⣿⣿⣿⣿⣿⣿⣿⣿⣿⣿⣿⣿⣿⣿⣿⣿⣿⣿⣿⣿⣿⣿⣿⣿⣿⣿⣿⣿⣿⣿⣇⠀⠀⠀⠀⠀⠀⠀⢺⣿⣿⣿⣿⣿⣿⣿⣿⣿⣿⣿⣿⣿⣿⣿⣿⣿⣿⣿⣿⣿⣿⣿⣿⣿⣿⣿⣿⣿⣿⣿⣿⣿⣿⣿⣿⣿⣿⣿⣿⣿⣿⣿⣿⣿⣿⣿⣿⣿⡇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⣿⣿⣿⣿⣿⣿⣿⣿⣿⣿⣿⣿⣿⣿⣿⣿⣿⣿⣿⣿⣿⣿⣿⣿⣿⣿⣿⣿⣿⣿⣿⣿⣿⠃⠀⠀⠀⠀⠀⠀⢠⣿⣿⣿⣿⣿⣿⣿⣿⣿⣿⣿⣿⣿⣿⣿⣿⣿⣿⣿⣿⣿⣿⣿⣿⣿⣿⣿⣿⣿⣿⣿⣿⣿⣿⣿⣿⣿⣿⣿⣿⣿⣿⣿⣿⣿⣿⣿⣿⣿⡇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⣿⣿⣿⣿⣿⣿⣿⣿⣿⣿⣿⣿⣿⣿⣿⣿⣿⣿⣿⣿⣿⣿⣿⣿⣿⣿⣿⣿⣿⣿⣿⣿⡏⠀⠀⠀⠀⠀⠀⠀⣾⣿⣿⣿⣿⣿⣿⣿⣿⣿⣿⣿⣿⣿⣿⣿⣿⣿⣿⣿⣿⣿⣿⣿⣿⣿⣿⣿⣿⣿⣿⣿⣿⣿⣿⣿⣿⣿⣿⣿⣿⣿⣿⣿⣿⣿⣿⣿⣿⣿⡇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⣿⣿⣿⣿⣿⣿⣿⣿⣿⣿⣿⣿⣿⣿⣿⣿⣿⣿⣿⣿⣿⣿⣿⣿⣿⣿⣿⣿⣿⣿⠁⠀⠀⠀⠀⠀⠀⠀⠀⠀⠀⢸⣿⣿⣿⣿⣿⣿⣿⣿⣿⣿⣿⣿⣿⣿⣿⣿⣿⣿⣿⣿⣿⣿⣿⣿⣿⣿⣿⣿⣿⣿⣿⣿⣿⣿⣿⣿⣿⣿⣿⣿⣿⣿⣿⣿⣿⣿⣿⣿⡇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⣿⣿⣿⣿⣿⣿⣿⣿⣿⣿⣿⣿⣿⣿⣿⣿⣿⣿⣿⣿⣿⣿⣿⣿⣿⣿⣿⣿⣿⡿⠀⠀⠀⠀⠀⠀⠀⠀⠀⠀⠀⠈⣿⣿⣿⣿⣿⣿⣿⣿⣿⣿⣿⣿⣿⣿⣿⣿⣿⣿⣿⣿⣿⣿⣿⣿⣿⣿⣿⣿⣿⣿⣿⣿⣿⣿⣿⣿⣿⣿⣿⣿⣿⣿⣿⣿⣿⣿⣿⣿⡇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⣿⣿⣿⣿⣿⣿⣿⣿⣿⣿⣿⣿⣿⣿⣿⣿⣿⣿⣿⣿⣿⣿⣿⣿⣿⣿⣿⣿⣿⣦⣄⡀⠀⠀⠀⠀⠀⠀⠀⠀⠀⠀⣸⣿⣿⣿⣿⣿⣿⣿⣿⣿⣿⣿⣿⣿⣿⣿⣿⣿⣿⣿⣿⣿⣿⣿⣿⣿⣿⣿⣿⣿⣿⣿⣿⣿⣿⣿⣿⣿⣿⣿⣿⣿⣿⣿⣿⣿⣿⣿⡇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⣿⣿⣿⣿⣿⣿⣿⣿⣿⣿⣿⣿⣿⣿⣿⣿⣿⣿⣿⣿⣿⣿⣿⣿⣿⣿⣿⣿⣿⣿⣿⣿⣷⣶⣤⠤⠀⠀⠀⣤⣶⣿⣿⣿⣿⣿⣿⣿⣿⣿⣿⣿⣿⣿⣿⣿⣿⣿⣿⣿⣿⣿⣿⣿⣿⣿⣿⣿⣿⣿⣿⣿⣿⣿⣿⣿⣿⣿⣿⣿⣿⣿⣿⣿⣿⣿⣿⣿⣿⣿⡇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⣿⣿⣿⣿⣿⣿⣿⣿⣿⣿⣿⣿⣿⣿⣿⣿⣿⣿⣿⣿⣿⣿⣿⣿⣿⣿⣿⣿⡏⠁⠀⠀⠀⠀⠀⠀⠀⠀⠀⠈⠉⠛⢿⣿⣿⣿⣿⣿⣿⣿⣿⣿⣿⣿⣿⣿⣿⣿⣿⣿⣿⣿⣿⣿⣿⣿⣿⣿⣿⣿⣿⣿⣿⣿⣿⣿⣿⣿⣿⣿⣿⣿⣿⣿⣿⣿⣿⣿⣿⣿⡇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⣿⣿⣿⣿⣿⣿⣿⣿⣿⣿⣿⣿⣿⣿⣿⣿⣿⣿⣿⣿⣿⣿⣿⣿⣿⣿⣿⣿⣿⣦⣤⣀⣀⠀⠀⠀⠀⠀⠀⠀⠀⢀⣾⣿⣿⣿⣿⣿⣿⣿⣿⣿⣿⣿⣿⣿⣿⣿⣿⣿⣿⣿⣿⣿⣿⣿⣿⣿⣿⣿⣿⣿⣿⣿⣿⣿⣿⣿⣿⣿⣿⣿⣿⣿⣿⣿⣿⣿⣿⣿⡇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⣿⣿⣿⣿⣿⣿⣿⣿⣿⣿⣿⣿⣿⣿⣿⣿⣿⣿⣿⣿⣿⣿⣿⣿⣿⣿⣿⣿⣿⣿⣿⣿⣿⣿⣿⣿⣿⣦⣴⣶⣶⣿⣿⣿⣿⣿⣿⣿⣿⣿⣿⣿⣿⣿⣿⣿⣿⣿⣿⣿⣿⣿⣿⣿⣿⣿⣿⣿⣿⣿⣿⣿⣿⣿⣿⣿⣿⣿⣿⣿⣿⣿⣿⣿⣿⣿⣿⣿⣿⣿⡇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⣿⣿⣿⣿⣿⣿⣿⣿⣿⣿⣿⣿⣿⣿⣿⣿⣿⣿⣿⣿⣿⣿⣿⣿⣿⣿⣿⣿⣿⣿⣿⣿⡏⠀⠀⠀⠀⠀⠙⣿⣿⣿⣿⣿⣿⣿⣿⣿⣿⣿⣿⣿⣿⣿⣿⣿⣿⣿⣿⣿⣿⣿⣿⣿⣿⣿⣿⣿⣿⣿⣿⣿⣿⣿⣿⣿⣿⣿⣿⣿⣿⣿⣿⣿⣿⣿⣿⣿⣿⣿⡇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⣿⣿⣿⣿⣿⣿⣿⣿⣿⣿⣿⣿⣿⣿⣿⣿⣿⣿⣿⣿⣿⣿⣿⣿⣿⣿⣿⣿⣿⣿⣿⣿⡁⠀⠀⠀⠀⠀⠀⠘⣿⣿⣿⣿⣿⣿⣿⣿⣿⣿⣿⣿⣿⣿⣿⣿⣿⣿⣿⣿⣿⣿⣿⣿⣿⣿⣿⣿⣿⣿⣿⣿⣿⣿⣿⣿⣿⣿⣿⣿⣿⣿⣿⣿⣿⣿⣿⣿⣿⣿⡇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⣿⣿⣿⣿⣿⣿⣿⣿⣿⣿⣿⣿⣿⣿⣿⣿⣿⣿⣿⣿⣿⣿⣿⣿⣿⣿⣿⣿⣿⣿⣿⣿⣷⡂⠀⠀⠀⠀⠀⠀⣸⣿⣿⣿⣿⣿⣿⣿⣿⣿⣿⣿⣿⣿⣿⣿⣿⣿⣿⣿⣿⣿⣿⣿⣿⣿⣿⣿⣿⣿⣿⣿⣿⣿⣿⣿⣿⣿⣿⣿⣿⣿⣿⣿⣿⣿⣿⣿⣿⣿⡇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⣿⣿⣿⣿⣿⣿⣿⣿⣿⣿⣿⣿⣿⣿⣿⣿⣿⣿⣿⣿⣿⣿⣿⣿⣿⣿⣿⣿⣿⣿⣿⣿⣿⣿⠄⠀⠀⠀⣀⣴⣿⣿⣿⣿⣿⣿⣿⣿⣿⣿⣿⣿⣿⣿⣿⣿⣿⣿⣿⣿⣿⣿⣿⣿⣿⣿⣿⣿⣿⣿⣿⣿⣿⣿⣿⣿⣿⣿⣿⣿⣿⣿⣿⣿⣿⣿⣿⣿⣿⣿⡇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⣿⣿⣿⣿⣿⣿⣿⣿⣿⣿⣿⣿⣿⣿⣿⣿⣿⣿⣿⣿⣿⣿⣿⣿⣿⣿⣿⣿⣿⣿⣿⣿⣿⠗⠀⠀⠀⠀⠘⣿⣿⣿⣿⣿⣿⣿⣿⣿⣿⣿⣿⣿⣿⣿⣿⣿⣿⣿⣿⣿⣿⣿⣿⣿⣿⣿⣿⣿⣿⣿⣿⣿⣿⣿⣿⣿⣿⣿⣿⣿⣿⣿⣿⣿⣿⣿⣿⣿⣿⣿⡇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⣿⣿⣿⣿⣿⣿⣿⣿⣿⣿⣿⣿⣿⣿⣿⣿⣿⣿⣿⣿⣿⣿⣿⣿⣿⣿⣿⣿⣿⣿⣿⣿⡟⠀⠀⠀⠀⠈⠀⠀⣰⣿⣿⣿⣿⣿⣿⣿⣿⣿⣿⣿⣿⣿⣿⣿⣿⣿⣿⣿⣿⣿⣿⣿⣿⣿⣿⣿⣿⣿⣿⣿⣿⣿⣿⣿⣿⣿⣿⣿⣿⣿⣿⣿⣿⣿⣿⣿⣿⣿⡇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⣿⣿⣿⣿⣿⣿⣿⣿⣿⣿⣿⣿⣿⣿⣿⣿⣿⣿⣿⣿⣿⣿⣿⣿⣿⣿⣿⣿⣿⣿⣿⣿⠀⠀⠀⠀⠀⠀⠀⢰⣿⣿⣿⣿⣿⣿⣿⣿⣿⣿⣿⣿⣿⣿⣿⣿⣿⣿⣿⣿⣿⣿⣿⣿⣿⣿⣿⣿⣿⣿⣿⣿⣿⣿⣿⣿⣿⣿⣿⣿⣿⣿⣿⣿⣿⣿⣿⣿⣿⣿⡇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⣿⣿⣿⣿⣿⣿⣿⣿⣿⣿⣿⣿⣿⣿⣿⣿⣿⣿⣿⣿⣿⣿⣿⣿⣿⣿⣿⣿⠀⠀⠀⠀⠀⠀⠀⠀⠀⠀⠀⠀⠀⠈⣿⣿⣿⣿⣿⣿⣿⣿⣿⣿⣿⣿⣿⣿⣿⣿⣿⣿⣿⣿⣿⣿⣿⣿⣿⣿⣿⣿⣿⣿⣿⣿⣿⣿⣿⣿⣿⣿⣿⣿⣿⣿⣿⣿⣿⣿⣿⣿⡇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⣿⣿⣿⣿⣿⣿⣿⣿⣿⣿⣿⣿⣿⣿⣿⣿⣿⣿⣿⣿⣿⣿⣿⣿⣿⣿⣿⣿⣿⣶⣤⣀⠀⠀⠀⠀⠀⠀⠀⠀⢀⣴⣿⣿⣿⣿⣿⣿⣿⣿⣿⣿⣿⣿⣿⣿⣿⣿⣿⣿⣿⣿⣿⣿⣿⣿⣿⣿⣿⣿⣿⣿⣿⣿⣿⣿⣿⣿⣿⣿⣿⣿⣿⣿⣿⣿⣿⣿⣿⣿⡇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⣿⣿⣿⣿⣿⣿⣿⣿⣿⣿⣿⣿⣿⣿⣿⣿⣿⣿⣿⣿⣿⣿⣿⣿⣿⣿⣿⣿⠿⠟⠛⠛⠛⠓⠒⠀⠀⠀⠰⠿⣿⣿⣿⣿⣿⣿⣿⣿⣿⣿⣿⣿⣿⣿⣿⣿⣿⣿⣿⣿⣿⣿⣿⣿⣿⣿⣿⣿⣿⣿⣿⣿⣿⣿⣿⣿⣿⣿⣿⣿⣿⣿⣿⣿⣿⣿⣿⣿⣿⣿⡇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⣿⣿⣿⣿⣿⣿⣿⣿⣿⣿⣿⣿⣿⣿⣿⣿⣿⣿⣿⣿⣿⣿⣿⣿⣿⣿⣿⣿⣷⣶⣤⣤⣀⣀⣀⣀⠀⠀⠀⠀⢀⣼⣿⣿⣿⣿⣿⣿⣿⣿⣿⣿⣿⣿⣿⣿⣿⣿⣿⣿⣿⣿⣿⣿⣿⣿⣿⣿⣿⣿⣿⣿⣿⣿⣿⣿⣿⣿⣿⣿⣿⣿⣿⣿⣿⣿⣿⣿⣿⣿⡇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⣿⣿⣿⣿⣿⣿⣿⣿⣿⣿⣿⣿⣿⣿⣿⣿⣿⣿⣿⣿⣿⣿⣿⣿⣿⣿⣿⣿⣿⣿⣿⣿⠿⠿⠿⠿⠿⣿⣿⣿⣿⣿⣿⣿⣿⣿⣿⣿⣿⣿⣿⣿⣿⣿⣿⣿⣿⣿⣿⣿⣿⣿⣿⣿⣿⣿⣿⣿⣿⣿⣿⣿⣿⣿⣿⣿⣿⣿⣿⣿⣿⣿⣿⣿⣿⣿⣿⣿⣿⣿⡇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⣿⣿⣿⣿⣿⣿⣿⣿⣿⣿⣿⣿⣿⣿⣿⣿⣿⣿⣿⣿⣿⣿⣿⣿⣿⣿⣿⣿⣿⣿⣿⣿⣿⠦⠀⠀⠀⢠⣤⣾⣿⣿⣿⣿⣿⣿⣿⣿⣿⣿⣿⣿⣿⣿⣿⣿⣿⣿⣿⣿⣿⣿⣿⣿⣿⣿⣿⣿⣿⣿⣿⣿⣿⣿⣿⣿⣿⣿⣿⣿⣿⣿⣿⣿⣿⣿⣿⣿⣿⣿⡇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⣿⣿⣿⣿⣿⣿⣿⣿⣿⣿⣿⣿⣿⣿⣿⣿⣿⣿⣿⣿⣿⣿⣿⣿⣿⣿⣿⣿⣿⣿⣏⠀⠀⠀⠀⠀⠀⠀⠀⢼⣿⣿⣿⣿⣿⣿⣿⣿⣿⣿⣿⣿⣿⣿⣿⣿⣿⣿⣿⣿⣿⣿⣿⣿⣿⣿⣿⣿⣿⣿⣿⣿⣿⣿⣿⣿⣿⣿⣿⣿⣿⣿⣿⣿⣿⣿⣿⣿⣿⣿⡇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⣿⣿⣿⣿⣿⣿⣿⣿⣿⣿⣿⣿⣿⣿⣿⣿⣿⣿⣿⣿⣿⣿⣿⣿⣿⣿⣿⣿⣿⣿⣿⣷⠀⠀⠀⠀⠀⡀⠀⠈⣿⣿⣿⣿⣿⣿⣿⣿⣿⣿⣿⣿⣿⣿⣿⣿⣿⣿⣿⣿⣿⣿⣿⣿⣿⣿⣿⣿⣿⣿⣿⣿⣿⣿⣿⣿⣿⣿⣿⣿⣿⣿⣿⣿⣿⣿⣿⣿⣿⣿⡇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⣿⣿⣿⣿⣿⣿⣿⣿⣿⣿⣿⣿⣿⣿⣿⣿⣿⣿⣿⣿⣿⣿⣿⣿⣿⣿⣿⣿⣿⣿⣿⡿⠀⠀⠀⠀⠀⠁⠀⢀⣿⣿⣿⣿⣿⣿⣿⣿⣿⣿⣿⣿⣿⣿⣿⣿⣿⣿⣿⣿⣿⣿⣿⣿⣿⣿⣿⣿⣿⣿⣿⣿⣿⣿⣿⣿⣿⣿⣿⣿⣿⣿⣿⣿⣿⣿⣿⣿⣿⣿⡇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⣿⣿⣿⣿⣿⣿⣿⣿⣿⣿⣿⣿⣿⣿⣿⣿⣿⣿⣿⣿⣿⣿⣿⣿⣿⣿⣿⣿⣿⣿⣿⠇⠀⠀⠀⠀⠀⠀⠀⣾⣿⣿⣿⣿⣿⣿⣿⣿⣿⣿⣿⣿⣿⣿⣿⣿⣿⣿⣿⣿⣿⣿⣿⣿⣿⣿⣿⣿⣿⣿⣿⣿⣿⣿⣿⣿⣿⣿⣿⣿⣿⣿⣿⣿⣿⣿⣿⣿⣿⣿⡇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⣿⣿⣿⣿⣿⣿⣿⣿⣿⣿⣿⣿⣿⣿⣿⣿⣿⣿⣿⣿⣿⣿⣿⣿⣿⣿⣿⣿⣿⣿⠁⠀⠀⠀⠀⠀⠀⠀⠀⢹⣿⣿⣿⣿⣿⣿⣿⣿⣿⣿⣿⣿⣿⣿⣿⣿⣿⣿⣿⣿⣿⣿⣿⣿⣿⣿⣿⣿⣿⣿⣿⣿⣿⣿⣿⣿⣿⣿⣿⣿⣿⣿⣿⣿⣿⣿⣿⣿⣿⣿⡇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⣿⣿⣿⣿⣿⣿⣿⣿⣿⣿⣿⣿⣿⣿⣿⣿⣿⣿⣿⣿⣿⣿⣿⣿⣿⣿⣿⣿⣿⡏⠀⠀⠀⠀⠀⠀⠀⠀⠀⠈⣿⣿⣿⣿⣿⣿⣿⣿⣿⣿⣿⣿⣿⣿⣿⣿⣿⣿⣿⣿⣿⣿⣿⣿⣿⣿⣿⣿⣿⣿⣿⣿⣿⣿⣿⣿⣿⣿⣿⣿⣿⣿⣿⣿⣿⣿⣿⣿⣿⣿⡇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⣿⣿⣿⣿⣿⣿⣿⣿⣿⣿⣿⣿⣿⣿⣿⣿⣿⣿⣿⣿⣿⣿⣿⣿⣿⣿⣿⣿⡇⠀⠀⠀⠀⠀⠀⠀⠀⠀⠀⠀⠈⣿⣿⣿⣿⣿⣿⣿⣿⣿⣿⣿⣿⣿⣿⣿⣿⣿⣿⣿⣿⣿⣿⣿⣿⣿⣿⣿⣿⣿⣿⣿⣿⣿⣿⣿⣿⣿⣿⣿⣿⣿⣿⣿⣿⣿⣿⣿⣿⣿⡇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⣿⣿⣿⣿⣿⣿⣿⣿⣿⣿⣿⣿⣿⣿⣿⣿⣿⣿⣿⣿⣿⣿⣿⣿⣿⣿⣿⣦⡀⠀⠀⠀⠀⠀⠀⠀⠀⠀⠀⠀⠀⣸⣿⣿⣿⣿⣿⣿⣿⣿⣿⣿⣿⣿⣿⣿⣿⣿⣿⣿⣿⣿⣿⣿⣿⣿⣿⣿⣿⣿⣿⣿⣿⣿⣿⣿⣿⣿⣿⣿⣿⣿⣿⣿⣿⣿⣿⣿⣿⣿⡇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⣿⣿⣿⣿⣿⣿⣿⣿⣿⣿⣿⣿⣿⣿⣿⣿⣿⣿⣿⣿⣿⣿⣿⣿⣿⣿⣿⣿⣿⣷⣦⣤⣀⡀⡀⠀⠀⢀⣀⣤⣶⣿⣿⣿⣿⣿⣿⣿⣿⣿⣿⣿⣿⣿⣿⣿⣿⣿⣿⣿⣿⣿⣿⣿⣿⣿⣿⣿⣿⣿⣿⣿⣿⣿⣿⣿⣿⣿⣿⣿⣿⣿⣿⣿⣿⣿⣿⣿⣿⣿⡇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⣿⣿⣿⣿⣿⣿⣿⣿⣿⣿⣿⣿⣿⣿⣿⣿⣿⣿⣿⣿⣿⣿⣿⣿⣿⣿⡿⠛⠉⠉⠉⠉⠉⠁⠀⠀⠀⠀⠛⠛⢿⣿⣿⣿⣿⣿⣿⣿⣿⣿⣿⣿⣿⣿⣿⣿⣿⣿⣿⣿⣿⣿⣿⣿⣿⣿⣿⣿⣿⣿⣿⣿⣿⣿⣿⣿⣿⣿⣿⣿⣿⣿⣿⣿⣿⣿⣿⣿⣿⣿⡇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⣿⣿⣿⣿⣿⣿⣿⣿⣿⣿⣿⣿⣿⣿⣿⣿⣿⣿⣿⣿⣿⣿⣿⣿⣿⣿⣿⣄⠀⠀⠀⠀⠀⠀⠀⠀⠀⠀⠀⠀⠀⣹⣿⣿⣿⣿⣿⣿⣿⣿⣿⣿⣿⣿⣿⣿⣿⣿⣿⣿⣿⣿⣿⣿⣿⣿⣿⣿⣿⣿⣿⣿⣿⣿⣿⣿⣿⣿⣿⣿⣿⣿⣿⣿⣿⣿⣿⣿⣿⣿⡇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⣿⣿⣿⣿⣿⣿⣿⣿⣿⣿⣿⣿⣿⣿⣿⣿⣿⣿⣿⣿⣿⣿⣿⣿⣿⣿⣿⣿⣿⣿⣿⣿⣿⣿⣿⣿⣿⣿⣿⣿⣿⣿⠟⠉⠉⠀⠀⠀⠈⠉⠙⠛⠿⢿⣿⣿⣿⣿⣿⣿⣿⣿⣿⣿⣿⣿⣿⣿⣿⣿⣿⣿⣿⣿⣿⣿⣿⣿⣿⣿⣿⣿⣿⣿⣿⣿⣿⣿⣿⣿⡇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⣿⣿⣿⣿⣿⣿⣿⣿⣿⣿⣿⣿⣿⣿⣿⣿⣿⣿⣿⣿⣿⣿⣿⣿⣿⣿⣿⣿⣿⣿⣿⣿⣿⣿⣿⣿⣿⣿⣿⣿⡟⠁⠀⠀⠀⠀⠀⠀⠀⠀⠀⠀⠀⠀⠉⠛⢿⣿⣿⣿⣿⣿⣿⣿⣿⣿⣿⣿⣿⣿⣿⣿⣿⣿⣿⣿⣿⣿⣿⣿⣿⣿⣿⣿⣿⣿⣿⣿⣿⣿⡇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⣿⣿⣿⣿⣿⣿⣿⣿⣿⣿⣿⣿⣿⣿⣿⣿⣿⣿⣿⣿⣿⣿⣿⣿⣿⣿⣿⣿⣿⣿⣿⣿⣿⣿⣿⣿⣿⣿⣿⡟⠀⠀⠀⠀⠀⠀⠀⠀⠀⠀⠀⠀⠀⠀⠀⠀⠀⠉⠻⣿⣿⣿⣿⣿⣿⣿⣿⣿⣿⣿⣿⣿⣿⣿⣿⣿⣿⣿⣿⣿⣿⣿⣿⣿⣿⣿⣿⣿⣿⣿⡇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⣿⣿⣿⣿⣿⣿⣿⣿⣿⣿⣿⣿⣿⣿⣿⣿⣿⣿⣿⣿⣿⣿⣿⣿⣿⣿⣿⣿⣿⣿⣿⣿⣿⣿⡟⠁⠉⠛⠇⠀⠀⠀⠀⠀⠀⠀⠀⠀⠀⠀⠀⠀⠀⠀⠀⠀⠀⠀⠀⠀⠘⣿⣿⣿⣿⣿⣿⣿⣿⣿⣿⣿⣿⣿⣿⣿⣿⣿⣿⣿⣿⣿⣿⣿⣿⣿⣿⣿⣿⣿⡇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⣿⣿⣿⣿⣿⣿⣿⣿⣿⣿⣿⣿⣿⣿⣿⣿⣿⣿⣿⣿⣿⣿⣿⣿⣿⣿⣿⣿⣿⣿⣿⣿⣿⣿⣿⣶⣦⣤⠀⠀⠀⠀⠀⠀⠀⠀⠀⠀⠀⠀⠀⠀⠀⠀⠀⠀⠀⠀⠀⠀⠀⣿⣿⣿⣿⣿⣿⣿⣿⣿⣿⣿⣿⣿⣿⣿⣿⣿⣿⣿⣿⣿⣿⣿⣿⣿⣿⣿⣿⣿⡇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⣿⣿⣿⣿⣿⣿⣿⣿⣿⣿⣿⣿⣿⣿⣿⣿⣿⣿⣿⣿⣿⣿⣿⣿⣿⣿⣿⣿⣿⣿⣿⣿⣿⣿⣿⣿⣿⣿⣷⣄⠀⠀⠀⠀⠀⠀⠀⠀⠀⠀⠀⠀⠀⠀⠀⠀⠀⢀⣼⣿⣿⣿⣿⣿⣿⣿⣿⣿⣿⣿⣿⣿⣿⣿⣿⣿⣿⣿⣿⣿⣿⣿⣿⣿⣿⣿⣿⣿⣿⣿⡇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⣿⣿⣿⣿⣿⣿⣿⣿⣿⣿⣿⣿⣿⣿⣿⣿⣿⣿⣿⣿⣿⣿⣿⣿⣿⣿⣿⣿⣿⣿⣿⣿⣿⣿⣿⣿⣿⣿⣿⣿⣷⣦⣀⡀⠀⠀⠀⠀⠀⠀⠀⠀⠀⠀⢀⣀⣴⣿⣿⣿⣿⣿⣿⣿⣿⣿⣿⣿⣿⣿⣿⣿⣿⣿⣿⣿⣿⣿⣿⣿⣿⣿⣿⣿⣿⣿⣿⣿⣿⣿⡇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⣿⣿⣿⣿⣿⣿⣿⣿⣿⣿⣿⣿⣿⣿⣿⣿⣿⣿⣿⣿⣿⣿⣿⣿⣿⣿⣿⣿⣿⣿⣿⣿⣿⣿⣿⣿⣿⣿⣿⣿⣿⣿⣿⣿⣿⣷⣶⣶⣶⣶⣶⣶⣶⣿⣿⣿⣿⣿⣿⣿⣿⣿⣿⣿⣿⣿⣿⣿⣿⣿⣿⣿⣿⣿⣿⣿⣿⣿⣿⣿⣿⣿⣿⣿⣿⣿⣿⣿⣿⣿⡇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⣿⣿⣿⣿⣿⣿⣿⣿⣿⣿⣿⣿⣿⣿⣿⣿⣿⣿⣿⣿⣿⣿⣿⣿⣿⣿⣿⣿⣿⣿⠁⠉⠉⠀⠀⠈⠻⣿⣿⣿⣿⣿⣿⣿⣿⣿⣿⣿⣿⣿⣿⣿⣿⣿⣿⣿⣿⣿⣿⣿⣿⣿⣿⣿⣿⣿⣿⣿⣿⣿⣿⣿⣿⣿⣿⣿⣿⣿⣿⣿⣿⣿⣿⣿⣿⣿⣿⣿⣿⣿⡇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⣿⣿⣿⣿⣿⣿⣿⣿⣿⣿⣿⣿⣿⣿⣿⣿⣿⣿⣿⣿⣿⣿⣿⣿⣿⣿⣿⣿⣿⡿⠀⠀⠀⠀⠀⠀⠀⠈⣿⣿⣿⣿⣿⣿⣿⣿⣿⣿⣿⣿⣿⣿⣿⣿⣿⣿⣿⣿⣿⣿⣿⣿⣿⣿⣿⣿⣿⣿⣿⣿⣿⣿⣿⣿⣿⣿⣿⣿⣿⣿⣿⣿⣿⣿⣿⣿⣿⣿⣿⣿⡇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⣿⣿⣿⣿⣿⣿⣿⣿⣿⣿⣿⣿⣿⣿⣿⣿⣿⣿⣿⣿⣿⣿⣿⣿⣿⣿⣿⣿⣿⣿⣄⠀⠀⠀⠀⠀⠀⠀⠘⣿⣿⣿⣿⣿⣿⣿⣿⣿⣿⣿⣿⣿⣿⣿⣿⣿⣿⣿⣿⣿⣿⣿⣿⣿⣿⣿⣿⣿⣿⣿⣿⣿⣿⣿⣿⣿⣿⣿⣿⣿⣿⣿⣿⣿⣿⣿⣿⣿⣿⣿⡇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⣿⣿⣿⣿⣿⣿⣿⣿⣿⣿⣿⣿⣿⣿⣿⣿⣿⣿⣿⣿⣿⣿⣿⣿⣿⣿⣿⣿⣿⣿⣿⣄⠀⠀⠀⠀⠀⠀⣰⣿⣿⣿⣿⣿⣿⣿⣿⣿⣿⣿⣿⣿⣿⣿⣿⣿⣿⣿⣿⣿⣿⣿⣿⣿⣿⣿⣿⣿⣿⣿⣿⣿⣿⣿⣿⣿⣿⣿⣿⣿⣿⣿⣿⣿⣿⣿⣿⣿⣿⣿⡇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⣿⣿⣿⣿⣿⣿⣿⣿⣿⣿⣿⣿⣿⣿⣿⣿⣿⣿⣿⣿⣿⣿⣿⣿⣿⣿⣿⣿⣿⣿⣿⡟⠁⠀⠀⠀⢶⣾⣿⣿⣿⣿⣿⣿⣿⣿⣿⣿⣿⣿⣿⣿⣿⣿⣿⣿⣿⣿⣿⣿⣿⣿⣿⣿⣿⣿⣿⣿⣿⣿⣿⣿⣿⣿⣿⣿⣿⣿⣿⣿⣿⣿⣿⣿⣿⣿⣿⣿⣿⣿⡇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⣿⣿⣿⣿⣿⣿⣿⣿⣿⣿⣿⣿⣿⣿⣿⣿⣿⣿⣿⣿⣿⣿⣿⣿⣿⣿⣿⣿⣿⣿⡟⠃⠀⠀⠀⠀⠀⢿⣿⣿⣿⣿⣿⣿⣿⣿⣿⣿⣿⣿⣿⣿⣿⣿⣿⣿⣿⣿⣿⣿⣿⣿⣿⣿⣿⣿⣿⣿⣿⣿⣿⣿⣿⣿⣿⣿⣿⣿⣿⣿⣿⣿⣿⣿⣿⣿⣿⣿⣿⣿⡇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⣿⣿⣿⣿⣿⣿⣿⣿⣿⣿⣿⣿⣿⣿⣿⣿⣿⣿⣿⣿⣿⣿⣿⣿⣿⣿⣿⣿⣿⡇⠀⠀⠀⠀⠀⠀⠀⢠⣿⣿⣿⣿⣿⣿⣿⣿⣿⣿⣿⣿⣿⣿⣿⣿⣿⣿⣿⣿⣿⣿⣿⣿⣿⣿⣿⣿⣿⣿⣿⣿⣿⣿⣿⣿⣿⣿⣿⣿⣿⣿⣿⣿⣿⣿⣿⣿⣿⣿⣿⣿⡇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⣿⣿⣿⣿⣿⣿⣿⣿⣿⣿⣿⣿⣿⣿⣿⣿⣿⣿⣿⣿⣿⣿⣿⣿⣿⣿⣿⣿⡏⠀⠀⠀⠀⠀⠀⠀⠀⠀⢿⣿⣿⣿⣿⣿⣿⣿⣿⣿⣿⣿⣿⣿⣿⣿⣿⣿⣿⣿⣿⣿⣿⣿⣿⣿⣿⣿⣿⣿⣿⣿⣿⣿⣿⣿⣿⣿⣿⣿⣿⣿⣿⣿⣿⣿⣿⣿⣿⣿⣿⣿⡇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⣿⣿⣿⣿⣿⣿⣿⣿⣿⣿⣿⣿⣿⣿⣿⣿⣿⣿⣿⣿⣿⣿⣿⣿⣿⣿⣿⡟⠀⠀⠀⠀⠀⠀⠀⠀⠀⠀⠀⢿⣿⣿⣿⣿⣿⣿⣿⣿⣿⣿⣿⣿⣿⣿⣿⣿⣿⣿⣿⣿⣿⣿⣿⣿⣿⣿⣿⣿⣿⣿⣿⣿⣿⣿⣿⣿⣿⣿⣿⣿⣿⣿⣿⣿⣿⣿⣿⣿⣿⣿⡇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⣿⣿⣿⣿⣿⣿⣿⣿⣿⣿⣿⣿⣿⣿⣿⣿⣿⣿⣿⣿⣿⣿⣿⣿⣿⣿⣿⠇⠀⠀⠀⠀⠀⠀⠀⠀⠀⠀⠀⠘⣿⣿⣿⣿⣿⣿⣿⣿⣿⣿⣿⣿⣿⣿⣿⣿⣿⣿⣿⣿⣿⣿⣿⣿⣿⣿⣿⣿⣿⣿⣿⣿⣿⣿⣿⣿⣿⣿⣿⣿⣿⣿⣿⣿⣿⣿⣿⣿⣿⣿⡇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⣿⣿⣿⣿⣿⣿⣿⣿⣿⣿⣿⣿⣿⣿⣿⣿⣿⣿⣿⣿⣿⣿⣿⣿⣿⣿⣄⠀⠀⠀⠀⠀⠀⠀⠀⠀⠀⠀⠀⠀⢸⣿⣿⣿⣿⣿⣿⣿⣿⣿⣿⣿⣿⣿⣿⣿⣿⣿⣿⣿⣿⣿⣿⣿⣿⣿⣿⣿⣿⣿⣿⣿⣿⣿⣿⣿⣿⣿⣿⣿⣿⣿⣿⣿⣿⣿⣿⣿⣿⣿⡇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⣿⣿⣿⣿⣿⣿⣿⣿⣿⣿⣿⣿⣿⣿⣿⣿⣿⣿⣿⣿⣿⣿⣿⣿⣿⣿⣿⣷⣦⣄⡀⠀⠀⠀⠀⠀⠀⠀⣀⣴⣿⣿⣿⣿⣿⣿⣿⣿⣿⣿⣿⣿⣿⣿⣿⣿⣿⣿⣿⣿⣿⣿⣿⣿⣿⣿⣿⣿⣿⣿⣿⣿⣿⣿⣿⣿⣿⣿⣿⣿⣿⣿⣿⣿⣿⣿⣿⣿⣿⣿⡇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⣿⣿⣿⣿⣿⣿⣿⣿⣿⣿⣿⣿⣿⣿⣿⣿⣿⣿⣿⣿⣿⣿⣿⣿⣿⣿⡿⠿⠛⠛⠛⠛⠃⠀⠀⠀⠸⠿⣿⣿⣿⣿⣿⣿⣿⣿⣿⣿⣿⣿⣿⣿⣿⣿⣿⣿⣿⣿⣿⣿⣿⣿⣿⣿⣿⣿⣿⣿⣿⣿⣿⣿⣿⣿⣿⣿⣿⣿⣿⣿⣿⣿⣿⣿⣿⣿⣿⣿⣿⣿⡇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⣿⣿⣿⣿⣿⣿⣿⣿⣿⣿⣿⣿⣿⣿⣿⣿⣿⣿⣿⣿⣿⣿⣿⣿⣿⣿⣿⣿⡟⠛⠟⠛⠉⠉⠛⢿⣿⣿⣿⣿⣿⣿⣿⣿⣿⣿⣿⣿⣿⣿⣿⣿⣿⣿⣿⣿⣿⣿⣿⣿⣿⣿⣿⣿⣿⣿⣿⣿⣿⣿⣿⣿⣿⣿⣿⣿⣿⣿⣿⣿⣿⣿⣿⣿⣿⣿⣿⣿⣿⣿⡇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⣿⣿⣿⣿⣿⣿⣿⣿⣿⣿⣿⣿⣿⣿⣿⣿⣿⣿⣿⣿⣿⣿⣿⣿⣿⣿⣿⣿⠇⠀⠀⠀⠀⠀⠀⠀⠛⣿⣿⣿⣿⣿⣿⣿⣿⣿⣿⣿⣿⣿⣿⣿⣿⣿⣿⣿⣿⣿⣿⣿⣿⣿⣿⣿⣿⣿⣿⣿⣿⣿⣿⣿⣿⣿⣿⣿⣿⣿⣿⣿⣿⣿⣿⣿⣿⣿⣿⣿⣿⣿⡇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⣿⣿⣿⣿⣿⣿⣿⣿⣿⣿⣿⣿⣿⣿⣿⣿⣿⣿⣿⣿⣿⣿⣿⣿⣿⣿⣿⣿⣿⡂⠀⠀⠀⠀⠀⠀⠀⠀⣿⣿⣿⣿⣿⣿⣿⣿⣿⣿⣿⣿⣿⣿⣿⣿⣿⣿⣿⣿⣿⣿⣿⣿⣿⣿⣿⣿⣿⣿⣿⣿⣿⣿⣿⣿⣿⣿⣿⣿⣿⣿⣿⣿⣿⣿⣿⣿⣿⣿⣿⣿⡇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⣿⣿⣿⣿⣿⣿⣿⣿⣿⣿⣿⣿⣿⣿⣿⣿⣿⣿⣿⣿⣿⣿⣿⣿⣿⣿⣿⣿⣿⣿⣆⠀⠀⠀⠀⠀⣀⣴⣿⣿⣿⣿⣿⣿⣿⣿⣿⣿⣿⣿⣿⣿⣿⣿⣿⣿⣿⣿⣿⣿⣿⣿⣿⣿⣿⣿⣿⣿⣿⣿⣿⣿⣿⣿⣿⣿⣿⣿⣿⣿⣿⣿⣿⣿⣿⣿⣿⣿⣿⣿⡇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⣿⣿⣿⣿⣿⣿⣿⣿⣿⣿⣿⣿⣿⣿⣿⣿⣿⣿⣿⣿⣿⣿⣿⣿⣿⣿⣿⣿⣿⣯⠁⠀⠀⠀⠀⢸⣿⣿⣿⣿⣿⣿⣿⣿⣿⣿⣿⣿⣿⣿⣿⣿⣿⣿⣿⣿⣿⣿⣿⣿⣿⣿⣿⣿⣿⣿⣿⣿⣿⣿⣿⣿⣿⣿⣿⣿⣿⣿⣿⣿⣿⣿⣿⣿⣿⣿⣿⣿⣿⣿⡇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⣿⣿⣿⣿⣿⣿⣿⣿⣿⣿⣿⣿⣿⣿⣿⣿⣿⣿⣿⣿⣿⣿⣿⣿⣿⣿⣿⣿⡿⠁⠀⠀⠀⠀⠀⠀⢿⣿⣿⣿⣿⣿⣿⣿⣿⣿⣿⣿⣿⣿⣿⣿⣿⣿⣿⣿⣿⣿⣿⣿⣿⣿⣿⣿⣿⣿⣿⣿⣿⣿⣿⣿⣿⣿⣿⣿⣿⣿⣿⣿⣿⣿⣿⣿⣿⣿⣿⣿⣿⣿⡇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⣿⣿⣿⣿⣿⣿⣿⣿⣿⣿⣿⣿⣿⣿⣿⣿⣿⣿⣿⣿⣿⣿⣿⣿⣿⣿⣿⡟⠁⠀⠀⠀⠀⠀⠀⠀⣼⣿⣿⣿⣿⣿⣿⣿⣿⣿⣿⣿⣿⣿⣿⣿⣿⣿⣿⣿⣿⣿⣿⣿⣿⣿⣿⣿⣿⣿⣿⣿⣿⣿⣿⣿⣿⣿⣿⣿⣿⣿⣿⣿⣿⣿⣿⣿⣿⣿⣿⣿⣿⣿⡇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⣿⣿⣿⣿⣿⣿⣿⣿⣿⣿⣿⣿⣿⣿⣿⣿⣿⣿⣿⣿⣿⣿⣿⣿⣿⣿⣿⣇⠀⠀⠀⠀⠀⠀⠀⠀⢸⣿⣿⣿⣿⣿⣿⣿⣿⣿⣿⣿⣿⣿⣿⣿⣿⣿⣿⣿⣿⣿⣿⣿⣿⣿⣿⣿⣿⣿⣿⣿⣿⣿⣿⣿⣿⣿⣿⣿⣿⣿⣿⣿⣿⣿⣿⣿⣿⣿⣿⣿⣿⣿⡇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⣿⣿⣿⣿⣿⣿⣿⣿⣿⣿⣿⣿⣿⣿⣿⣿⣿⣿⣿⣿⣿⣿⣿⣿⣿⣿⣿⡯⠀⠀⠀⠀⠀⠀⠀⠀⣼⣿⣿⣿⣿⣿⣿⣿⣿⣿⣿⣿⣿⣿⣿⣿⣿⣿⣿⣿⣿⣿⣿⣿⣿⣿⣿⣿⣿⣿⣿⣿⣿⣿⣿⣿⣿⣿⣿⣿⣿⣿⣿⣿⣿⣿⣿⣿⣿⣿⣿⣿⣿⣿⡇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⣿⣿⣿⣿⣿⣿⣿⣿⣿⣿⣿⣿⣿⣿⣿⣿⣿⣿⣿⣿⣿⣿⣿⣿⣿⣿⣿⠁⠀⠀⠀⠀⠀⠀⠀⠀⠘⣿⣿⣿⣿⣿⣿⣿⣿⣿⣿⣿⣿⣿⣿⣿⣿⣿⣿⣿⣿⣿⣿⣿⣿⣿⣿⣿⣿⣿⣿⣿⣿⣿⣿⣿⣿⣿⣿⣿⣿⣿⣿⣿⣿⣿⣿⣿⣿⣿⣿⣿⣿⣿⡇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⣿⣿⣿⣿⣿⣿⣿⣿⣿⣿⣿⣿⣿⣿⣿⣿⣿⣿⣿⣿⣿⣿⣿⣿⣿⣿⠁⠀⠀⠀⠀⠀⠀⠀⠀⠀⠀⠘⣿⣿⣿⣿⣿⣿⣿⣿⣿⣿⣿⣿⣿⣿⣿⣿⣿⣿⣿⣿⣿⣿⣿⣿⣿⣿⣿⣿⣿⣿⣿⣿⣿⣿⣿⣿⣿⣿⣿⣿⣿⣿⣿⣿⣿⣿⣿⣿⣿⣿⣿⣿⡇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⣿⣿⣿⣿⣿⣿⣿⣿⣿⣿⣿⣿⣿⣿⣿⣿⣿⣿⣿⣿⣿⣿⣿⣿⣇⠀⠀⠀⠀⠀⠀⠀⠀⠀⠀⠀⠀⠀⠀⠀⣿⣿⣿⣿⣿⣿⣿⣿⣿⣿⣿⣿⣿⣿⣿⣿⣿⣿⣿⣿⣿⣿⣿⣿⣿⣿⣿⣿⣿⣿⣿⣿⣿⣿⣿⣿⣿⣿⣿⣿⣿⣿⣿⣿⣿⣿⣿⣿⣿⣿⡇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⣿⣿⣿⣿⣿⣿⣿⣿⣿⣿⣿⣿⣿⣿⣿⣿⣿⣿⣿⣿⣿⣿⣿⣿⣿⣷⣤⡀⠀⠀⠀⠀⠀⠀⠀⠀⠀⠀⣀⣴⣿⣿⣿⣿⣿⣿⣿⣿⣿⣿⣿⣿⣿⣿⣿⣿⣿⣿⣿⣿⣿⣿⣿⣿⣿⣿⣿⣿⣿⣿⣿⣿⣿⣿⣿⣿⣿⣿⣿⣿⣿⣿⣿⣿⣿⣿⣿⣿⣿⣿⡇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⣿⣿⣿⣿⣿⣿⣿⣿⣿⣿⣿⣿⣿⣿⣿⣿⣿⣿⣿⣿⣿⣿⣿⣿⣿⣿⣿⣟⠁⠉⠉⠀⠀⠈⠙⢿⣿⣿⣿⣿⣿⣿⣿⣿⣿⣿⣿⣿⣿⣿⣿⣿⣿⣿⣿⣿⣿⣿⣿⣿⣿⣿⣿⣿⣿⣿⣿⣿⣿⣿⣿⣿⣿⣿⣿⣿⣿⣿⣿⣿⣿⣿⣿⣿⣿⣿⣿⣿⣿⣿⡇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⣿⣿⣿⣿⣿⣿⣿⣿⣿⣿⣿⣿⣿⣿⣿⣿⣿⣿⣿⣿⣿⣿⣿⣿⣿⣿⣿⣇⠀⠀⠀⠀⠀⠀⠀⠀⠀⢻⣿⣿⣿⣿⣿⣿⣿⣿⣿⣿⣿⣿⣿⣿⣿⣿⣿⣿⣿⣿⣿⣿⣿⣿⣿⣿⣿⣿⣿⣿⣿⣿⣿⣿⣿⣿⣿⣿⣿⣿⣿⣿⣿⣿⣿⣿⣿⣿⣿⣿⣿⣿⡇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⣿⣿⣿⣿⣿⣿⣿⣿⣿⣿⣿⣿⣿⣿⣿⣿⣿⣿⣿⣿⣿⣿⣿⣿⣿⣿⣿⣿⣯⠀⠀⠀⠀⠀⠀⠀⠀⢘⣿⣿⣿⣿⣿⣿⣿⣿⣿⣿⣿⣿⣿⣿⣿⣿⣿⣿⣿⣿⣿⣿⣿⣿⣿⣿⣿⣿⣿⣿⣿⣿⣿⣿⣿⣿⣿⣿⣿⣿⣿⣿⣿⣿⣿⣿⣿⣿⣿⣿⣿⣿⡇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⣿⣿⣿⣿⣿⣿⣿⣿⣿⣿⣿⣿⣿⣿⣿⣿⣿⣿⣿⣿⣿⣿⣿⣿⣿⣿⣿⣿⣿⣷⠄⠀⠀⠀⠀⣠⣴⣾⣿⣿⣿⣿⣿⣿⣿⣿⣿⣿⣿⣿⣿⣿⣿⣿⣿⣿⣿⣿⣿⣿⣿⣿⣿⣿⣿⣿⣿⣿⣿⣿⣿⣿⣿⣿⣿⣿⣿⣿⣿⣿⣿⣿⣿⣿⣿⣿⣿⣿⣿⣿⡇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⣿⣿⣿⣿⣿⣿⣿⣿⣿⣿⣿⣿⣿⣿⣿⣿⣿⣿⣿⣿⣿⣿⣿⣿⣿⣿⣿⣿⣿⠄⠀⠀⠀⠀⠈⣿⣿⣿⣿⣿⣿⣿⣿⣿⣿⣿⣿⣿⣿⣿⣿⣿⣿⣿⣿⣿⣿⣿⣿⣿⣿⣿⣿⣿⣿⣿⣿⣿⣿⣿⣿⣿⣿⣿⣿⣿⣿⣿⣿⣿⣿⣿⣿⣿⣿⣿⣿⣿⣿⣿⡇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⣿⣿⣿⣿⣿⣿⣿⣿⣿⣿⣿⣿⣿⣿⣿⣿⣿⣿⣿⣿⣿⣿⣿⣿⣿⣿⣿⡿⠃⠀⠀⠀⠀⠀⠀⠸⣿⣿⣿⣿⣿⣿⣿⣿⣿⣿⣿⣿⣿⣿⣿⣿⣿⣿⣿⣿⣿⣿⣿⣿⣿⣿⣿⣿⣿⣿⣿⣿⣿⣿⣿⣿⣿⣿⣿⣿⣿⣿⣿⣿⣿⣿⣿⣿⣿⣿⣿⣿⣿⣿⡇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⣿⣿⣿⣿⣿⣿⣿⣿⣿⣿⣿⣿⣿⣿⣿⣿⣿⣿⣿⣿⣿⣿⣿⣿⣿⣿⡿⠁⠀⠀⠀⠀⠀⠀⠀⢰⣿⣿⣿⣿⣿⣿⣿⣿⣿⣿⣿⣿⣿⣿⣿⣿⣿⣿⣿⣿⣿⣿⣿⣿⣿⣿⣿⣿⣿⣿⣿⣿⣿⣿⣿⣿⣿⣿⣿⣿⣿⣿⣿⣿⣿⣿⣿⣿⣿⣿⣿⣿⣿⣿⡇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⣿⣿⣿⣿⣿⣿⣿⣿⣿⣿⣿⣿⣿⣿⣿⣿⣿⣿⣿⣿⣿⣿⣿⣿⣿⣿⣧⠀⠀⠀⠀⠀⠀⠀⠀⢠⣿⣿⣿⣿⣿⣿⣿⣿⣿⣿⣿⣿⣿⣿⣿⣿⣿⣿⣿⣿⣿⣿⣿⣿⣿⣿⣿⣿⣿⣿⣿⣿⣿⣿⣿⣿⣿⣿⣿⣿⣿⣿⣿⣿⣿⣿⣿⣿⣿⣿⣿⣿⣿⣿⡇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⣿⣿⣿⣿⣿⣿⣿⣿⣿⣿⣿⣿⣿⣿⣿⣿⣿⣿⣿⣿⣿⣿⣿⣿⣿⣿⣿⠀⠀⠀⠀⠀⠀⠀⠀⢰⣿⣿⣿⣿⣿⣿⣿⣿⣿⣿⣿⣿⣿⣿⣿⣿⣿⣿⣿⣿⣿⣿⣿⣿⣿⣿⣿⣿⣿⣿⣿⣿⣿⣿⣿⣿⣿⣿⣿⣿⣿⣿⣿⣿⣿⣿⣿⣿⣿⣿⣿⣿⣿⣿⡇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⣿⣿⣿⣿⣿⣿⣿⣿⣿⣿⣿⣿⣿⣿⣿⣿⣿⣿⣿⣿⣿⣿⣿⣿⣿⣿⠇⠀⠀⠀⠀⠀⠀⠀⠀⠻⣿⣿⣿⣿⣿⣿⣿⣿⣿⣿⣿⣿⣿⣿⣿⣿⣿⣿⣿⣿⣿⣿⣿⣿⣿⣿⣿⣿⣿⣿⣿⣿⣿⣿⣿⣿⣿⣿⣿⣿⣿⣿⣿⣿⣿⣿⣿⣿⣿⣿⣿⣿⣿⣿⡇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⣿⣿⣿⣿⣿⣿⣿⣿⣿⣿⣿⣿⣿⣿⣿⣿⣿⣿⣿⣿⣿⣿⣿⣿⣿⡟⠀⠀⠀⠀⠀⠀⠀⠀⠀⠀⠸⣿⣿⣿⣿⣿⣿⣿⣿⣿⣿⣿⣿⣿⣿⣿⣿⣿⣿⣿⣿⣿⣿⣿⣿⣿⣿⣿⣿⣿⣿⣿⣿⣿⣿⣿⣿⣿⣿⣿⣿⣿⣿⣿⣿⣿⣿⣿⣿⣿⣿⣿⣿⣿⡇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⣿⣿⣿⣿⣿⣿⣿⣿⣿⣿⣿⣿⣿⣿⣿⣿⣿⣿⣿⣿⣿⣿⣿⣿⣿⠇⠀⠀⠀⠀⠀⠀⠀⠀⠀⠀⠀⢿⣿⣿⣿⣿⣿⣿⣿⣿⣿⣿⣿⣿⣿⣿⣿⣿⣿⣿⣿⣿⣿⣿⣿⣿⣿⣿⣿⣿⣿⣿⣿⣿⣿⣿⣿⣿⣿⣿⣿⣿⣿⣿⣿⣿⣿⣿⣿⣿⣿⣿⣿⣿⡇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⣿⣿⣿⣿⣿⣿⣿⣿⣿⣿⣿⣿⣿⣿⣿⣿⣿⣿⣿⣿⣿⣿⣿⣿⠀⠀⠀⠀⠀⠀⠀⠀⠀⠀⠀⠀⠀⠀⠘⣿⣿⣿⣿⣿⣿⣿⣿⣿⣿⣿⣿⣿⣿⣿⣿⣿⣿⣿⣿⣿⣿⣿⣿⣿⣿⣿⣿⣿⣿⣿⣿⣿⣿⣿⣿⣿⣿⣿⣿⣿⣿⣿⣿⣿⣿⣿⣿⣿⣿⣿⡇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⣿⣿⣿⣿⣿⣿⣿⣿⣿⣿⣿⣿⣿⣿⣿⣿⣿⣿⣿⣿⣿⣿⣿⡿⠀⠀⠀⠀⠀⠀⠀⠀⠀⠀⠀⠀⠀⠀⠀⢻⣿⣿⣿⣿⣿⣿⣿⣿⣿⣿⣿⣿⣿⣿⣿⣿⣿⣿⣿⣿⣿⣿⣿⣿⣿⣿⣿⣿⣿⣿⣿⣿⣿⣿⣿⣿⣿⣿⣿⣿⣿⣿⣿⣿⣿⣿⣿⣿⣿⣿⡇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⣿⣿⣿⣿⣿⣿⣿⣿⣿⣿⣿⣿⣿⣿⣿⣿⣿⣿⣿⣿⣿⣿⣿⣿⣿⣿⡿⠿⡿⠿⠟⠛⠿⢿⣿⣿⣿⣿⣿⣿⣿⣿⣿⣿⣿⣿⣿⣿⣿⣿⣿⣿⣿⣿⣿⣿⣿⣿⣿⣿⣿⣿⣿⣿⣿⣿⣿⣿⣿⣿⣿⣿⣿⣿⣿⣿⣿⣿⣿⣿⣿⣿⣿⣿⣿⣿⣿⣿⣿⣿⡇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⣿⣿⣿⣿⣿⣿⣿⣿⣿⣿⣿⣿⣿⣿⣿⣿⣿⣿⣿⣿⣿⣿⣿⣿⣿⣿⣆⡀⠀⠀⠀⠀⠀⠀⠀⠀⠘⣿⣿⣿⣿⣿⣿⣿⣿⣿⣿⣿⣿⣿⣿⣿⣿⣿⣿⣿⣿⣿⣿⣿⣿⣿⣿⣿⣿⣿⣿⣿⣿⣿⣿⣿⣿⣿⣿⣿⣿⣿⣿⣿⣿⣿⣿⣿⣿⣿⣿⣿⣿⣿⡇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⣿⣿⣿⣿⣿⣿⣿⣿⣿⣿⣿⣿⣿⣿⣿⣿⣿⣿⣿⣿⣿⣿⣿⣿⣿⣿⣿⣥⠀⠀⠀⠀⠀⠀⠀⠀⢠⣿⣿⣿⣿⣿⣿⣿⣿⣿⣿⣿⣿⣿⣿⣿⣿⣿⣿⣿⣿⣿⣿⣿⣿⣿⣿⣿⣿⣿⣿⣿⣿⣿⣿⣿⣿⣿⣿⣿⣿⣿⣿⣿⣿⣿⣿⣿⣿⣿⣿⣿⣿⣿⡇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⣿⣿⣿⣿⣿⣿⣿⣿⣿⣿⣿⣿⣿⣿⣿⣿⣿⣿⣿⣿⣿⣿⣿⣿⣿⣿⣿⣿⠗⠀⠀⠀⠀⠀⠀⣾⣿⣿⣿⣿⣿⣿⣿⣿⣿⣿⣿⣿⣿⣿⣿⣿⣿⣿⣿⣿⣿⣿⣿⣿⣿⣿⣿⣿⣿⣿⣿⣿⣿⣿⣿⣿⣿⣿⣿⣿⣿⣿⣿⣿⣿⣿⣿⣿⣿⣿⣿⣿⣿⣿⡇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⣿⣿⣿⣿⣿⣿⣿⣿⣿⣿⣿⣿⣿⣿⣿⣿⣿⣿⣿⣿⣿⣿⣿⣿⣿⣿⣿⡷⠀⠀⠀⠀⠀⠈⣿⣿⣿⣿⣿⣿⣿⣿⣿⣿⣿⣿⣿⣿⣿⣿⣿⣿⣿⣿⣿⣿⣿⣿⣿⣿⣿⣿⣿⣿⣿⣿⣿⣿⣿⣿⣿⣿⣿⣿⣿⣿⣿⣿⣿⣿⣿⣿⣿⣿⣿⣿⣿⣿⣿⣿⡇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⣿⣿⣿⣿⣿⣿⣿⣿⣿⣿⣿⣿⣿⣿⣿⣿⣿⣿⣿⣿⣿⣿⣿⣿⣿⣿⠏⠀⠀⠀⠀⠀⠀⠀⠸⣿⣿⣿⣿⣿⣿⣿⣿⣿⣿⣿⣿⣿⣿⣿⣿⣿⣿⣿⣿⣿⣿⣿⣿⣿⣿⣿⣿⣿⣿⣿⣿⣿⣿⣿⣿⣿⣿⣿⣿⣿⣿⣿⣿⣿⣿⣿⣿⣿⣿⣿⣿⣿⣿⣿⡇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⣿⣿⣿⣿⣿⣿⣿⣿⣿⣿⣿⣿⣿⣿⣿⣿⣿⣿⣿⣿⣿⣿⣿⣿⣿⡇⠀⠀⠀⠀⠀⠀⠀⠀⢰⣿⣿⣿⣿⣿⣿⣿⣿⣿⣿⣿⣿⣿⣿⣿⣿⣿⣿⣿⣿⣿⣿⣿⣿⣿⣿⣿⣿⣿⣿⣿⣿⣿⣿⣿⣿⣿⣿⣿⣿⣿⣿⣿⣿⣿⣿⣿⣿⣿⣿⣿⣿⣿⣿⣿⡇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⣿⣿⣿⣿⣿⣿⣿⣿⣿⣿⣿⣿⣿⣿⣿⣿⣿⣿⣿⣿⣿⣿⣿⣿⣿⡄⠀⠀⠀⠀⠀⠀⠀⠀⢨⣿⣿⣿⣿⣿⣿⣿⣿⣿⣿⣿⣿⣿⣿⣿⣿⣿⣿⣿⣿⣿⣿⣿⣿⣿⣿⣿⣿⣿⣿⣿⣿⣿⣿⣿⣿⣿⣿⣿⣿⣿⣿⣿⣿⣿⣿⣿⣿⣿⣿⣿⣿⣿⣿⣿⡇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⣿⣿⣿⣿⣿⣿⣿⣿⣿⣿⣿⣿⣿⣿⣿⣿⣿⣿⣿⣿⣿⣿⣿⣿⣿⣿⠇⠀⠀⠀⠀⠀⠀⠀⢸⣿⣿⣿⣿⣿⣿⣿⣿⣿⣿⣿⣿⣿⣿⣿⣿⣿⣿⣿⣿⣿⣿⣿⣿⣿⣿⣿⣿⣿⣿⣿⣿⣿⣿⣿⣿⣿⣿⣿⣿⣿⣿⣿⣿⣿⣿⣿⣿⣿⣿⣿⣿⣿⣿⣿⡇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⣿⣿⣿⣿⣿⣿⣿⣿⣿⣿⣿⣿⣿⣿⣿⣿⣿⣿⣿⣿⣿⣿⣿⣿⣿⡋⠀⠀⠀⠀⠀⠀⠀⠀⣼⣿⣿⣿⣿⣿⣿⣿⣿⣿⣿⣿⣿⣿⣿⣿⣿⣿⣿⣿⣿⣿⣿⣿⣿⣿⣿⣿⣿⣿⣿⣿⣿⣿⣿⣿⣿⣿⣿⣿⣿⣿⣿⣿⣿⣿⣿⣿⣿⣿⣿⣿⣿⣿⣿⣿⡇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⣿⣿⣿⣿⣿⣿⣿⣿⣿⣿⣿⣿⣿⣿⣿⣿⣿⣿⣿⣿⣿⣿⣿⣿⡇⠀⠀⠀⠀⠀⠀⠀⠀⠀⢨⣿⣿⣿⣿⣿⣿⣿⣿⣿⣿⣿⣿⣿⣿⣿⣿⣿⣿⣿⣿⣿⣿⣿⣿⣿⣿⣿⣿⣿⣿⣿⣿⣿⣿⣿⣿⣿⣿⣿⣿⣿⣿⣿⣿⣿⣿⣿⣿⣿⣿⣿⣿⣿⣿⣿⡇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⣿⣿⣿⣿⣿⣿⣿⣿⣿⣿⣿⣿⣿⣿⣿⣿⣿⣿⣿⣿⣿⡏⠀⠀⠀⠀⠀⠀⠀⠀⠀⠀⠀⠀⠀⠀⠀⠀⠸⣿⣿⣿⣿⣿⣿⣿⣿⣿⣿⣿⣿⣿⣿⣿⣿⣿⣿⣿⣿⣿⣿⣿⣿⣿⣿⣿⣿⣿⣿⣿⣿⣿⣿⣿⣿⣿⣿⣿⣿⣿⣿⣿⣿⣿⣿⣿⣿⣿⣿⣿⡇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⣿⣿⣿⣿⣿⣿⣿⣿⣿⣿⣿⣿⣿⣿⣿⣿⣿⣿⣿⣿⣿⠇⠀⠀⠀⠀⠀⠀⠀⠀⠀⠀⠀⠀⠀⠀⠀⠀⠀⢻⣿⣿⣿⣿⣿⣿⣿⣿⣿⣿⣿⣿⣿⣿⣿⣿⣿⣿⣿⣿⣿⣿⣿⣿⣿⣿⣿⣿⣿⣿⣿⣿⣿⣿⣿⣿⣿⣿⣿⣿⣿⣿⣿⣿⣿⣿⣿⣿⣿⣿⡇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⣿⣿⣿⣿⣿⣿⣿⣿⣿⣿⣿⣿⣿⣿⣿⣿⣿⣿⣿⣿⣿⣿⣿⣿⣿⣿⠟⠿⠿⠛⠛⠛⠻⢿⣿⣿⣿⣿⣿⣿⣿⣿⣿⣿⣿⣿⣿⣿⣿⣿⣿⣿⣿⣿⣿⣿⣿⣿⣿⣿⣿⣿⣿⣿⣿⣿⣿⣿⣿⣿⣿⣿⣿⣿⣿⣿⣿⣿⣿⣿⣿⣿⣿⣿⣿⣿⣿⣿⣿⣿⡇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⣿⣿⣿⣿⣿⣿⣿⣿⣿⣿⣿⣿⣿⣿⣿⣿⣿⣿⣿⣿⣿⣿⣿⣿⣿⡷⠀⠀⠀⠀⠀⠀⠀⠀⠻⣿⣿⣿⣿⣿⣿⣿⣿⣿⣿⣿⣿⣿⣿⣿⣿⣿⣿⣿⣿⣿⣿⣿⣿⣿⣿⣿⣿⣿⣿⣿⣿⣿⣿⣿⣿⣿⣿⣿⣿⣿⣿⣿⣿⣿⣿⣿⣿⣿⣿⣿⣿⣿⣿⣿⡇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⣿⣿⣿⣿⣿⣿⣿⣿⣿⣿⣿⣿⣿⣿⣿⣿⣿⣿⣿⣿⣿⣿⣿⣿⣿⣷⣀⠀⠀⠀⠀⠀⠀⠀⠀⠀⠹⣿⣿⣿⣿⣿⣿⣿⣿⣿⣿⣿⣿⣿⣿⣿⣿⣿⣿⣿⣿⣿⣿⣿⣿⣿⣿⣿⣿⣿⣿⣿⣿⣿⣿⣿⣿⣿⣿⣿⣿⣿⣿⣿⣿⣿⣿⣿⣿⣿⣿⣿⣿⣿⡇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⣿⣿⣿⣿⣿⣿⣿⣿⣿⣿⣿⣿⣿⣿⣿⣿⣿⣿⣿⣿⣿⣿⣿⣿⣿⣿⣷⡄⠀⠀⠀⠀⠀⠀⠀⠀⣰⣿⣿⣿⣿⣿⣿⣿⣿⣿⣿⣿⣿⣿⣿⣿⣿⣿⣿⣿⣿⣿⣿⣿⣿⣿⣿⣿⣿⣿⣿⣿⣿⣿⣿⣿⣿⣿⣿⣿⣿⣿⣿⣿⣿⣿⣿⣿⣿⣿⣿⣿⣿⣿⡇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⣿⣿⣿⣿⣿⣿⣿⣿⣿⣿⣿⣿⣿⣿⣿⣿⣿⣿⣿⣿⣿⣿⣿⣿⣿⣿⣿⡿⠂⠀⠀⠀⠀⠀⢀⣾⣿⣿⣿⣿⣿⣿⣿⣿⣿⣿⣿⣿⣿⣿⣿⣿⣿⣿⣿⣿⣿⣿⣿⣿⣿⣿⣿⣿⣿⣿⣿⣿⣿⣿⣿⣿⣿⣿⣿⣿⣿⣿⣿⣿⣿⣿⣿⣿⣿⣿⣿⣿⣿⣿⡇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⣿⣿⣿⣿⣿⣿⣿⣿⣿⣿⣿⣿⣿⣿⣿⣿⣿⣿⣿⣿⣿⣿⣿⣿⣿⣿⣿⠆⠀⠀⠀⠀⠀⠹⣿⣿⣿⣿⣿⣿⣿⣿⣿⣿⣿⣿⣿⣿⣿⣿⣿⣿⣿⣿⣿⣿⣿⣿⣿⣿⣿⣿⣿⣿⣿⣿⣿⣿⣿⣿⣿⣿⣿⣿⣿⣿⣿⣿⣿⣿⣿⣿⣿⣿⣿⣿⣿⣿⣿⣿⡇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⣿⣿⣿⣿⣿⣿⣿⣿⣿⣿⣿⣿⣿⣿⣿⣿⣿⣿⣿⣿⣿⣿⣿⣿⣿⡟⠁⠀⠀⠀⠀⠀⠀⠀⢿⣿⣿⣿⣿⣿⣿⣿⣿⣿⣿⣿⣿⣿⣿⣿⣿⣿⣿⣿⣿⣿⣿⣿⣿⣿⣿⣿⣿⣿⣿⣿⣿⣿⣿⣿⣿⣿⣿⣿⣿⣿⣿⣿⣿⣿⣿⣿⣿⣿⣿⣿⣿⣿⣿⣿⡇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⣿⣿⣿⣿⣿⣿⣿⣿⣿⣿⣿⣿⣿⣿⣿⣿⣿⣿⣿⣿⣿⣿⣿⣿⡿⠀⠀⠀⠀⠀⠀⠀⠀⠀⣼⣿⣿⣿⣿⣿⣿⣿⣿⣿⣿⣿⣿⣿⣿⣿⣿⣿⣿⣿⣿⣿⣿⣿⣿⣿⣿⣿⣿⣿⣿⣿⣿⣿⣿⣿⣿⣿⣿⣿⣿⣿⣿⣿⣿⣿⣿⣿⣿⣿⣿⣿⣿⣿⣿⣿⡇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⣿⣿⣿⣿⣿⣿⣿⣿⣿⣿⣿⣿⣿⣿⣿⣿⣿⣿⣿⣿⣿⣿⣿⣿⣇⠀⠀⠀⠀⠀⠀⠀⠀⠀⣽⣿⣿⣿⣿⣿⣿⣿⣿⣿⣿⣿⣿⣿⣿⣿⣿⣿⣿⣿⣿⣿⣿⣿⣿⣿⣿⣿⣿⣿⣿⣿⣿⣿⣿⣿⣿⣿⣿⣿⣿⣿⣿⣿⣿⣿⣿⣿⣿⣿⣿⣿⣿⣿⣿⣿⡇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⣿⣿⣿⣿⣿⣿⣿⣿⣿⣿⣿⣿⣿⣿⣿⣿⣿⣿⣿⣿⣿⣿⣿⣿⡿⠁⠀⠀⠀⠀⠀⠀⠀⢀⣿⣿⣿⣿⣿⣿⣿⣿⣿⣿⣿⣿⣿⣿⣿⣿⣿⣿⣿⣿⣿⣿⣿⣿⣿⣿⣿⣿⣿⣿⣿⣿⣿⣿⣿⣿⣿⣿⣿⣿⣿⣿⣿⣿⣿⣿⣿⣿⣿⣿⣿⣿⣿⣿⣿⣿⡇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⣿⣿⣿⣿⣿⣿⣿⣿⣿⣿⣿⣿⣿⣿⣿⣿⣿⣿⣿⣿⣿⣿⣿⣿⠀⠀⠀⠀⠀⠀⠀⠀⠀⠈⣻⣿⣿⣿⣿⣿⣿⣿⣿⣿⣿⣿⣿⣿⣿⣿⣿⣿⣿⣿⣿⣿⣿⣿⣿⣿⣿⣿⣿⣿⣿⣿⣿⣿⣿⣿⣿⣿⣿⣿⣿⣿⣿⣿⣿⣿⣿⣿⣿⣿⣿⣿⣿⣿⣿⣿⡇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⣿⣿⣿⣿⣿⣿⣿⣿⣿⣿⣿⣿⣿⣿⣿⣿⣿⣿⣿⣿⣿⣿⠃⠀⠀⠀⠀⠀⠀⠀⠀⠀⠀⠀⠀⠀⠸⣿⣿⣿⣿⣿⣿⣿⣿⣿⣿⣿⣿⣿⣿⣿⣿⣿⣿⣿⣿⣿⣿⣿⣿⣿⣿⣿⣿⣿⣿⣿⣿⣿⣿⣿⣿⣿⣿⣿⣿⣿⣿⣿⣿⣿⣿⣿⣿⣿⣿⣿⣿⣿⡇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⣿⣿⣿⣿⣿⣿⣿⣿⣿⣿⣿⣿⣿⣿⣿⣿⣿⣿⣿⣿⣿⠀⠀⠀⠀⠀⠀⠀⠀⠀⠀⠀⠀⠀⠀⠀⠀⠀⢻⣿⣿⣿⣿⣿⣿⣿⣿⣿⣿⣿⣿⣿⣿⣿⣿⣿⣿⣿⣿⣿⣿⣿⣿⣿⣿⣿⣿⣿⣿⣿⣿⣿⣿⣿⣿⣿⣿⣿⣿⣿⣿⣿⣿⣿⣿⣿⣿⣿⣿⣿⡇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⣿⣿⣿⣿⣿⣿⣿⣿⣿⣿⣿⣿⣿⣿⣿⣿⣿⣿⣿⣿⣿⣿⣿⣿⣿⠟⠻⠿⠛⠛⠛⠛⠿⣿⣿⣿⣿⣿⣿⣿⣿⣿⣿⣿⣿⣿⣿⣿⣿⣿⣿⣿⣿⣿⣿⣿⣿⣿⣿⣿⣿⣿⣿⣿⣿⣿⣿⣿⣿⣿⣿⣿⣿⣿⣿⣿⣿⣿⣿⣿⣿⣿⣿⣿⣿⣿⣿⣿⣿⣿⡇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⣿⣿⣿⣿⣿⣿⣿⣿⣿⣿⣿⣿⣿⣿⣿⣿⣿⣿⣿⣿⣿⣿⣿⣿⣿⠀⠀⠀⠀⠀⠀⠀⠀⠘⢿⣿⣿⣿⣿⣿⣿⣿⣿⣿⣿⣿⣿⣿⣿⣿⣿⣿⣿⣿⣿⣿⣿⣿⣿⣿⣿⣿⣿⣿⣿⣿⣿⣿⣿⣿⣿⣿⣿⣿⣿⣿⣿⣿⣿⣿⣿⣿⣿⣿⣿⣿⣿⣿⣿⣿⡇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⣿⣿⣿⣿⣿⣿⣿⣿⣿⣿⣿⣿⣿⣿⣿⣿⣿⣿⣿⣿⣿⣿⣿⣿⣿⣄⡀⠀⠀⠀⠀⠀⠀⠀⠀⠈⢿⣿⣿⣿⣿⣿⣿⣿⣿⣿⣿⣿⣿⣿⣿⣿⣿⣿⣿⣿⣿⣿⣿⣿⣿⣿⣿⣿⣿⣿⣿⣿⣿⣿⣿⣿⣿⣿⣿⣿⣿⣿⣿⣿⣿⣿⣿⣿⣿⣿⣿⣿⣿⣿⡇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⣿⣿⣿⣿⣿⣿⣿⣿⣿⣿⣿⣿⣿⣿⣿⣿⣿⣿⣿⣿⣿⣿⣿⣿⣿⣿⣄⠀⠀⠀⠀⠀⠀⠀⠀⠀⣾⣿⣿⣿⣿⣿⣿⣿⣿⣿⣿⣿⣿⣿⣿⣿⣿⣿⣿⣿⣿⣿⣿⣿⣿⣿⣿⣿⣿⣿⣿⣿⣿⣿⣿⣿⣿⣿⣿⣿⣿⣿⣿⣿⣿⣿⣿⣿⣿⣿⣿⣿⣿⣿⡇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⣿⣿⣿⣿⣿⣿⣿⣿⣿⣿⣿⣿⣿⣿⣿⣿⣿⣿⣿⣿⣿⣿⣿⣿⣿⣿⣿⠆⠀⠀⠀⠀⠀⠀⢠⣷⣿⣿⣿⣿⣿⣿⣿⣿⣿⣿⣿⣿⣿⣿⣿⣿⣿⣿⣿⣿⣿⣿⣿⣿⣿⣿⣿⣿⣿⣿⣿⣿⣿⣿⣿⣿⣿⣿⣿⣿⣿⣿⣿⣿⣿⣿⣿⣿⣿⣿⣿⣿⣿⣿⡇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⣿⣿⣿⣿⣿⣿⣿⣿⣿⣿⣿⣿⣿⣿⣿⣿⣿⣿⣿⣿⣿⣿⣿⣿⣿⣿⡧⠀⠀⠀⠀⠀⠐⣿⣿⣿⣿⣿⣿⣿⣿⣿⣿⣿⣿⣿⣿⣿⣿⣿⣿⣿⣿⣿⣿⣿⣿⣿⣿⣿⣿⣿⣿⣿⣿⣿⣿⣿⣿⣿⣿⣿⣿⣿⣿⣿⣿⣿⣿⣿⣿⣿⣿⣿⣿⣿⣿⣿⣿⣿⡇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⣿⣿⣿⣿⣿⣿⣿⣿⣿⣿⣿⣿⣿⣿⣿⣿⣿⣿⣿⣿⣿⣿⣿⡿⠁⠀⠀⠀⠀⠀⠀⠀⠀⢠⣿⣿⣿⣿⣿⣿⣿⣿⣿⣿⣿⣿⣿⣿⣿⣿⣿⣿⣿⣿⣿⣿⣿⣿⣿⣿⣿⣿⣿⣿⣿⣿⣿⣿⣿⣿⣿⣿⣿⣿⣿⣿⣿⣿⣿⣿⣿⣿⣿⣿⣿⣿⣿⣿⣿⣿⡇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⣿⣿⣿⣿⣿⣿⣿⣿⣿⣿⣿⣿⣿⣿⣿⣿⣿⣿⣿⣿⣿⣿⣿⣇⠀⠀⠀⠀⠀⠀⠀⠀⠀⢸⣿⣿⣿⣿⣿⣿⣿⣿⣿⣿⣿⣿⣿⣿⣿⣿⣿⣿⣿⣿⣿⣿⣿⣿⣿⣿⣿⣿⣿⣿⣿⣿⣿⣿⣿⣿⣿⣿⣿⣿⣿⣿⣿⣿⣿⣿⣿⣿⣿⣿⣿⣿⣿⣿⣿⣿⡇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⣿⣿⣿⣿⣿⣿⣿⣿⣿⣿⣿⣿⣿⣿⣿⣿⣿⣿⣿⣿⣿⣿⣿⣿⣶⠀⠀⠀⠀⠀⠀⠀⠀⢿⣿⣿⣿⣿⣿⣿⣿⣿⣿⣿⣿⣿⣿⣿⣿⣿⣿⣿⣿⣿⣿⣿⣿⣿⣿⣿⣿⣿⣿⣿⣿⣿⣿⣿⣿⣿⣿⣿⣿⣿⣿⣿⣿⣿⣿⣿⣿⣿⣿⣿⣿⣿⣿⣿⣿⣿⡇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⣿⣿⣿⣿⣿⣿⣿⣿⣿⣿⣿⣿⣿⣿⣿⣿⣿⣿⣿⣿⣿⣿⣿⣿⠋⠀⠀⠀⠀⠀⠀⠀⠀⣸⣿⣿⣿⣿⣿⣿⣿⣿⣿⣿⣿⣿⣿⣿⣿⣿⣿⣿⣿⣿⣿⣿⣿⣿⣿⣿⣿⣿⣿⣿⣿⣿⣿⣿⣿⣿⣿⣿⣿⣿⣿⣿⣿⣿⣿⣿⣿⣿⣿⣿⣿⣿⣿⣿⣿⣿⡇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⣿⣿⣿⣿⣿⣿⣿⣿⣿⣿⣿⣿⣿⣿⣿⣿⣿⣿⣿⣿⣿⣿⣿⡇⠀⠀⠀⠀⠀⠀⠀⠀⣰⣿⣿⣿⣿⣿⣿⣿⣿⣿⣿⣿⣿⣿⣿⣿⣿⣿⣿⣿⣿⣿⣿⣿⣿⣿⣿⣿⣿⣿⣿⣿⣿⣿⣿⣿⣿⣿⣿⣿⣿⣿⣿⣿⣿⣿⣿⣿⣿⣿⣿⣿⣿⣿⣿⣿⣿⣿⡇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⣿⣿⣿⣿⣿⣿⣿⣿⣿⣿⣿⣿⣿⣿⣿⣿⣿⣿⣿⣿⣿⣿⡷⠀⠀⠀⠀⠀⠀⠀⠀⠀⠀⢺⣿⣿⣿⣿⣿⣿⣿⣿⣿⣿⣿⣿⣿⣿⣿⣿⣿⣿⣿⣿⣿⣿⣿⣿⣿⣿⣿⣿⣿⣿⣿⣿⣿⣿⣿⣿⣿⣿⣿⣿⣿⣿⣿⣿⣿⣿⣿⣿⣿⣿⣿⣿⣿⣿⣿⣿⡇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⣿⣿⣿⣿⣿⣿⣿⣿⣿⣿⣿⣿⣿⣿⣿⣿⣿⣿⣿⡏⠀⠀⠀⠀⠀⠀⠀⠀⠀⠀⠀⠀⠀⠀⠀⠀⠀⢸⣿⣿⣿⣿⣿⣿⣿⣿⣿⣿⣿⣿⣿⣿⣿⣿⣿⣿⣿⣿⣿⣿⣿⣿⣿⣿⣿⣿⣿⣿⣿⣿⣿⣿⣿⣿⣿⣿⣿⣿⣿⣿⣿⣿⣿⣿⣿⣿⣿⣿⣿⣿⡇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⣿⣿⣿⣿⣿⣿⣿⣿⣿⣿⣿⣿⣿⣿⣿⣿⣿⣿⣿⠁⠀⠀⠀⠀⠀⠀⠀⠀⠀⠀⠀⠀⠀⠀⠀⠀⠀⠀⢻⣿⣿⣿⣿⣿⣿⣿⣿⣿⣿⣿⣿⣿⣿⣿⣿⣿⣿⣿⣿⣿⣿⣿⣿⣿⣿⣿⣿⣿⣿⣿⣿⣿⣿⣿⣿⣿⣿⣿⣿⣿⣿⣿⣿⣿⣿⣿⣿⣿⣿⣿⡇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⣿⣿⣿⣿⣿⣿⣿⣿⣿⣿⣿⣿⣿⣿⣿⣿⣿⣿⣿⣿⣿⣿⣿⣿⣿⠿⠿⠿⠟⠛⠛⠻⢿⣿⣿⣿⣿⣿⣿⣿⣿⣿⣿⣿⣿⣿⣿⣿⣿⣿⣿⣿⣿⣿⣿⣿⣿⣿⣿⣿⣿⣿⣿⣿⣿⣿⣿⣿⣿⣿⣿⣿⣿⣿⣿⣿⣿⣿⣿⣿⣿⣿⣿⣿⣿⣿⣿⣿⣿⣿⡇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⣿⣿⣿⣿⣿⣿⣿⣿⣿⣿⣿⣿⣿⣿⣿⣿⣿⣿⣿⣿⣿⣿⣿⣿⣧⡀⡀⠀⠀⠀⠀⠀⠀⠀⠀⠈⢿⣿⣿⣿⣿⣿⣿⣿⣿⣿⣿⣿⣿⣿⣿⣿⣿⣿⣿⣿⣿⣿⣿⣿⣿⣿⣿⣿⣿⣿⣿⣿⣿⣿⣿⣿⣿⣿⣿⣿⣿⣿⣿⣿⣿⣿⣿⣿⣿⣿⣿⣿⣿⣿⡇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⣿⣿⣿⣿⣿⣿⣿⣿⣿⣿⣿⣿⣿⣿⣿⣿⣿⣿⣿⣿⣿⣿⣿⣿⣿⣿⡀⠀⠀⠀⠀⠀⠀⠀⠀⠀⣼⣿⣿⣿⣿⣿⣿⣿⣿⣿⣿⣿⣿⣿⣿⣿⣿⣿⣿⣿⣿⣿⣿⣿⣿⣿⣿⣿⣿⣿⣿⣿⣿⣿⣿⣿⣿⣿⣿⣿⣿⣿⣿⣿⣿⣿⣿⣿⣿⣿⣿⣿⣿⣿⡇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⣿⣿⣿⣿⣿⣿⣿⣿⣿⣿⣿⣿⣿⣿⣿⣿⣿⣿⣿⣿⣿⣿⣿⣿⣿⣿⣿⠄⠀⠀⠀⠀⠀⠀⢀⣶⣿⣿⣿⣿⣿⣿⣿⣿⣿⣿⣿⣿⣿⣿⣿⣿⣿⣿⣿⣿⣿⣿⣿⣿⣿⣿⣿⣿⣿⣿⣿⣿⣿⣿⣿⣿⣿⣿⣿⣿⣿⣿⣿⣿⣿⣿⣿⣿⣿⣿⣿⣿⣿⣿⡇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⣿⣿⣿⣿⣿⣿⣿⣿⣿⣿⣿⣿⣿⣿⣿⣿⣿⣿⣿⣿⣿⣿⣿⣿⣿⣿⣇⠀⠀⠀⠀⠀⠰⣶⣿⣿⣿⣿⣿⣿⣿⣿⣿⣿⣿⣿⣿⣿⣿⣿⣿⣿⣿⣿⣿⣿⣿⣿⣿⣿⣿⣿⣿⣿⣿⣿⣿⣿⣿⣿⣿⣿⣿⣿⣿⣿⣿⣿⣿⣿⣿⣿⣿⣿⣿⣿⣿⣿⣿⣿⡇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⣿⣿⣿⣿⣿⣿⣿⣿⣿⣿⣿⣿⣿⣿⣿⣿⣿⣿⣿⣿⣿⣿⣿⡿⠁⠀⠀⠀⠀⠀⠀⠀⠀⢈⣿⣿⣿⣿⣿⣿⣿⣿⣿⣿⣿⣿⣿⣿⣿⣿⣿⣿⣿⣿⣿⣿⣿⣿⣿⣿⣿⣿⣿⣿⣿⣿⣿⣿⣿⣿⣿⣿⣿⣿⣿⣿⣿⣿⣿⣿⣿⣿⣿⣿⣿⣿⣿⣿⣿⣿⡇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⣿⣿⣿⣿⣿⣿⣿⣿⣿⣿⣿⣿⣿⣿⣿⣿⣿⣿⣿⣿⣿⣿⣿⣷⣤⠀⠀⠀⠀⠀⠀⠀⠀⣾⣿⣿⣿⣿⣿⣿⣿⣿⣿⣿⣿⣿⣿⣿⣿⣿⣿⣿⣿⣿⣿⣿⣿⣿⣿⣿⣿⣿⣿⣿⣿⣿⣿⣿⣿⣿⣿⣿⣿⣿⣿⣿⣿⣿⣿⣿⣿⣿⣿⣿⣿⣿⣿⣿⣿⣿⡇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⣿⣿⣿⣿⣿⣿⣿⣿⣿⣿⣿⣿⣿⣿⣿⣿⣿⣿⣿⣿⣿⣿⣿⡁⠀⠀⠀⠀⠀⠀⠀⠀⣠⣿⣿⣿⣿⣿⣿⣿⣿⣿⣿⣿⣿⣿⣿⣿⣿⣿⣿⣿⣿⣿⣿⣿⣿⣿⣿⣿⣿⣿⣿⣿⣿⣿⣿⣿⣿⣿⣿⣿⣿⣿⣿⣿⣿⣿⣿⣿⣿⣿⣿⣿⣿⣿⣿⣿⣿⣿⡇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⣿⣿⣿⣿⣿⣿⣿⣿⣿⣿⣿⣿⣿⣿⣿⣿⣿⣿⣿⣿⣿⣿⡇⠀⠀⠀⠀⠀⠀⠀⠀⠀⠀⣽⣿⣿⣿⣿⣿⣿⣿⣿⣿⣿⣿⣿⣿⣿⣿⣿⣿⣿⣿⣿⣿⣿⣿⣿⣿⣿⣿⣿⣿⣿⣿⣿⣿⣿⣿⣿⣿⣿⣿⣿⣿⣿⣿⣿⣿⣿⣿⣿⣿⣿⣿⣿⣿⣿⣿⣿⡇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⣿⣿⣿⣿⣿⣿⣿⣿⣿⣿⣿⣿⣿⣿⣿⣿⣿⣿⣿⡿⠀⠀⠀⠀⠀⠀⠀⠀⠀⠀⠀⠀⠀⠀⠀⠀⠸⣿⣿⣿⣿⣿⣿⣿⣿⣿⣿⣿⣿⣿⣿⣿⣿⣿⣿⣿⣿⣿⣿⣿⣿⣿⣿⣿⣿⣿⣿⣿⣿⣿⣿⣿⣿⣿⣿⣿⣿⣿⣿⣿⣿⣿⣿⣿⣿⣿⣿⣿⣿⣿⡇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⣿⣿⣿⣿⣿⣿⣿⣿⣿⣿⣿⣿⣿⣿⣿⣿⣿⣿⣿⠀⠀⠀⠀⠀⠀⠀⠀⠀⠀⠀⠀⠀⠀⠀⠀⠀⠀⠸⣿⣿⣿⣿⣿⣿⣿⣿⣿⣿⣿⣿⣿⣿⣿⣿⣿⣿⣿⣿⣿⣿⣿⣿⣿⣿⣿⣿⣿⣿⣿⣿⣿⣿⣿⣿⣿⣿⣿⣿⣿⣿⣿⣿⣿⣿⣿⣿⣿⣿⣿⣿⡇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⣿⣿⣿⣿⣿⣿⣿⣿⣿⣿⣿⣿⣿⣿⣿⣿⣿⣿⣿⣿⣿⣿⣿⣿⣿⠿⢿⠿⠟⠛⠛⠻⢿⣿⣿⣿⣿⣿⣿⣿⣿⣿⣿⣿⣿⣿⣿⣿⣿⣿⣿⣿⣿⣿⣿⣿⣿⣿⣿⣿⣿⣿⣿⣿⣿⣿⣿⣿⣿⣿⣿⣿⣿⣿⣿⣿⣿⣿⣿⣿⣿⣿⣿⣿⣿⣿⣿⣿⣿⣿⡇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⣿⣿⣿⣿⣿⣿⣿⣿⣿⣿⣿⣿⣿⣿⣿⣿⣿⣿⣿⣿⣿⣿⣿⣿⡧⠀⠀⠀⠀⠀⠀⠀⠀⠹⣿⣿⣿⣿⣿⣿⣿⣿⣿⣿⣿⣿⣿⣿⣿⣿⣿⣿⣿⣿⣿⣿⣿⣿⣿⣿⣿⣿⣿⣿⣿⣿⣿⣿⣿⣿⣿⣿⣿⣿⣿⣿⣿⣿⣿⣿⣿⣿⣿⣿⣿⣿⣿⣿⣿⣿⡇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⣿⣿⣿⣿⣿⣿⣿⣿⣿⣿⣿⣿⣿⣿⣿⣿⣿⣿⣿⣿⣿⣿⣿⣿⣿⣟⡀⠀⠀⠀⠀⠀⠀⠀⠀⠀⣼⣿⣿⣿⣿⣿⣿⣿⣿⣿⣿⣿⣿⣿⣿⣿⣿⣿⣿⣿⣿⣿⣿⣿⣿⣿⣿⣿⣿⣿⣿⣿⣿⣿⣿⣿⣿⣿⣿⣿⣿⣿⣿⣿⣿⣿⣿⣿⣿⣿⣿⣿⣿⣿⡇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⣿⣿⣿⣿⣿⣿⣿⣿⣿⣿⣿⣿⣿⣿⣿⣿⣿⣿⣿⣿⣿⣿⣿⣿⣿⣿⣷⠄⠀⠀⠀⠀⠀⠀⠀⣶⣿⣿⣿⣿⣿⣿⣿⣿⣿⣿⣿⣿⣿⣿⣿⣿⣿⣿⣿⣿⣿⣿⣿⣿⣿⣿⣿⣿⣿⣿⣿⣿⣿⣿⣿⣿⣿⣿⣿⣿⣿⣿⣿⣿⣿⣿⣿⣿⣿⣿⣿⣿⣿⣿⡇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⣿⣿⣿⣿⣿⣿⣿⣿⣿⣿⣿⣿⣿⣿⣿⣿⣿⣿⣿⣿⣿⣿⣿⣿⣿⣿⡅⠀⠀⠀⠀⠀⢰⣶⣷⣿⣿⣿⣿⣿⣿⣿⣿⣿⣿⣿⣿⣿⣿⣿⣿⣿⣿⣿⣿⣿⣿⣿⣿⣿⣿⣿⣿⣿⣿⣿⣿⣿⣿⣿⣿⣿⣿⣿⣿⣿⣿⣿⣿⣿⣿⣿⣿⣿⣿⣿⣿⣿⣿⣿⡇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⣿⣿⣿⣿⣿⣿⣿⣿⣿⣿⣿⣿⣿⣿⣿⣿⣿⣿⣿⣿⣿⣿⣿⣿⡿⠋⠁⠀⠀⠀⠀⠀⠀⢿⣿⣿⣿⣿⣿⣿⣿⣿⣿⣿⣿⣿⣿⣿⣿⣿⣿⣿⣿⣿⣿⣿⣿⣿⣿⣿⣿⣿⣿⣿⣿⣿⣿⣿⣿⣿⣿⣿⣿⣿⣿⣿⣿⣿⣿⣿⣿⣿⣿⣿⣿⣿⣿⣿⣿⣿⡇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⣿⣿⣿⣿⣿⣿⣿⣿⣿⣿⣿⣿⣿⣿⣿⣿⣿⣿⣿⣿⣿⣿⣿⣷⣄⠀⠀⠀⠀⠀⠀⠀⠀⢲⣿⣿⣿⣿⣿⣿⣿⣿⣿⣿⣿⣿⣿⣿⣿⣿⣿⣿⣿⣿⣿⣿⣿⣿⣿⣿⣿⣿⣿⣿⣿⣿⣿⣿⣿⣿⣿⣿⣿⣿⣿⣿⣿⣿⣿⣿⣿⣿⣿⣿⣿⣿⣿⣿⣿⣿⡇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⣿⣿⣿⣿⣿⣿⣿⣿⣿⣿⣿⣿⣿⣿⣿⣿⣿⣿⣿⣿⣿⣿⣿⣿⠇⠀⠀⠀⠀⠀⠀⠀⠀⠀⣽⣿⣿⣿⣿⣿⣿⣿⣿⣿⣿⣿⣿⣿⣿⣿⣿⣿⣿⣿⣿⣿⣿⣿⣿⣿⣿⣿⣿⣿⣿⣿⣿⣿⣿⣿⣿⣿⣿⣿⣿⣿⣿⣿⣿⣿⣿⣿⣿⣿⣿⣿⣿⣿⣿⣿⡇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⣿⣿⣿⣿⣿⣿⣿⣿⣿⣿⣿⣿⣿⣿⣿⣿⣿⣿⣿⣿⣿⣿⣿⠃⠀⠀⠀⠀⠀⠀⠀⠀⢠⣾⣿⣿⣿⣿⣿⣿⣿⣿⣿⣿⣿⣿⣿⣿⣿⣿⣿⣿⣿⣿⣿⣿⣿⣿⣿⣿⣿⣿⣿⣿⣿⣿⣿⣿⣿⣿⣿⣿⣿⣿⣿⣿⣿⣿⣿⣿⣿⣿⣿⣿⣿⣿⣿⣿⣿⣿⡇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⣿⣿⣿⣿⣿⣿⣿⣿⣿⣿⣿⣿⣿⣿⣿⣿⣿⣿⣿⣿⣿⣿⡿⠀⠀⠀⠀⠀⠀⠀⠀⠐⢿⣿⣿⣿⣿⣿⣿⣿⣿⣿⣿⣿⣿⣿⣿⣿⣿⣿⣿⣿⣿⣿⣿⣿⣿⣿⣿⣿⣿⣿⣿⣿⣿⣿⣿⣿⣿⣿⣿⣿⣿⣿⣿⣿⣿⣿⣿⣿⣿⣿⣿⣿⣿⣿⣿⣿⣿⣿⡇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⣿⣿⣿⣿⣿⣿⣿⣿⣿⣿⣿⣿⣿⣿⣿⣿⣿⣿⣿⣿⣿⣿⡅⠀⠀⠀⠀⠀⠀⠀⠀⠀⠈⣻⣿⣿⣿⣿⣿⣿⣿⣿⣿⣿⣿⣿⣿⣿⣿⣿⣿⣿⣿⣿⣿⣿⣿⣿⣿⣿⣿⣿⣿⣿⣿⣿⣿⣿⣿⣿⣿⣿⣿⣿⣿⣿⣿⣿⣿⣿⣿⣿⣿⣿⣿⣿⣿⣿⣿⣿⡇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⣿⣿⣿⣿⣿⣿⣿⣿⣿⣿⣿⣿⣿⣿⣿⣿⣿⣿⣿⣿⠁⠀⠀⠀⠀⠀⠀⠀⠀⠀⠀⠀⠀⠀⠀⠀⢻⣿⣿⣿⣿⣿⣿⣿⣿⣿⣿⣿⣿⣿⣿⣿⣿⣿⣿⣿⣿⣿⣿⣿⣿⣿⣿⣿⣿⣿⣿⣿⣿⣿⣿⣿⣿⣿⣿⣿⣿⣿⣿⣿⣿⣿⣿⣿⣿⣿⣿⣿⣿⣿⡇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⣿⣿⣿⣿⣿⣿⣿⣿⣿⣿⣿⣿⣿⣿⣿⣿⣿⣿⣿⠀⠀⠀⠀⠀⠀⠀⠀⠀⠀⠀⠀⠀⠀⠀⠀⠀⠀⠈⣿⣿⣿⣿⣿⣿⣿⣿⣿⣿⣿⣿⣿⣿⣿⣿⣿⣿⣿⣿⣿⣿⣿⣿⣿⣿⣿⣿⣿⣿⣿⣿⣿⣿⣿⣿⣿⣿⣿⣿⣿⣿⣿⣿⣿⣿⣿⣿⣿⣿⣿⣿⡇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⣿⣿⣿⣿⣿⣿⣿⣿⣿⣿⣿⣿⣿⣿⣿⣿⣿⣿⣿⣿⣿⣿⣿⣿⡿⠿⠿⠟⠛⠛⠛⠛⢿⣿⣿⣿⣿⣿⣿⣿⣿⣿⣿⣿⣿⣿⣿⣿⣿⣿⣿⣿⣿⣿⣿⣿⣿⣿⣿⣿⣿⣿⣿⣿⣿⣿⣿⣿⣿⣿⣿⣿⣿⣿⣿⣿⣿⣿⣿⣿⣿⣿⣿⣿⣿⣿⣿⣿⣿⣿⡇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⣿⣿⣿⣿⣿⣿⣿⣿⣿⣿⣿⣿⣿⣿⣿⣿⣿⣿⣿⣿⣿⣿⣿⣿⣿⣯⠀⠀⠀⠀⠀⠀⠀⠀⠀⠀⣼⣿⣿⣿⣿⣿⣿⣿⣿⣿⣿⣿⣿⣿⣿⣿⣿⣿⣿⣿⣿⣿⣿⣿⣿⣿⣿⣿⣿⣿⣿⣿⣿⣿⣿⣿⣿⣿⣿⣿⣿⣿⣿⣿⣿⣿⣿⣿⣿⣿⣿⣿⣿⣿⡇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⣿⣿⣿⣿⣿⣿⣿⣿⣿⣿⣿⣿⣿⣿⣿⣿⣿⣿⣿⣿⣿⣿⣿⣿⣿⣿⡷⠄⠀⠀⠀⠀⠀⠀⢰⣾⣿⣿⣿⣿⣿⣿⣿⣿⣿⣿⣿⣿⣿⣿⣿⣿⣿⣿⣿⣿⣿⣿⣿⣿⣿⣿⣿⣿⣿⣿⣿⣿⣿⣿⣿⣿⣿⣿⣿⣿⣿⣿⣿⣿⣿⣿⣿⣿⣿⣿⣿⣿⣿⣿⡇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⣿⣿⣿⣿⣿⣿⣿⣿⣿⣿⣿⣿⣿⣿⣿⣿⣿⣿⣿⣿⣿⣿⣿⣿⣿⣿⡁⠀⠀⠀⠀⠀⢲⣷⣷⣿⣿⣿⣿⣿⣿⣿⣿⣿⣿⣿⣿⣿⣿⣿⣿⣿⣿⣿⣿⣿⣿⣿⣿⣿⣿⣿⣿⣿⣿⣿⣿⣿⣿⣿⣿⣿⣿⣿⣿⣿⣿⣿⣿⣿⣿⣿⣿⣿⣿⣿⣿⣿⣿⣿⡇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⣿⣿⣿⣿⣿⣿⣿⣿⣿⣿⣿⣿⣿⣿⣿⣿⣿⣿⣿⣿⣿⣿⣿⣷⡄⠀⠀⠀⠀⠀⠀⠀⠀⠸⣿⣿⣿⣿⣿⣿⣿⣿⣿⣿⣿⣿⣿⣿⣿⣿⣿⣿⣿⣿⣿⣿⣿⣿⣿⣿⣿⣿⣿⣿⣿⣿⣿⣿⣿⣿⣿⣿⣿⣿⣿⣿⣿⣿⣿⣿⣿⣿⣿⣿⣿⣿⣿⣿⣿⣿⡇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⣿⣿⣿⣿⣿⣿⣿⣿⣿⣿⣿⣿⣿⣿⣿⣿⣿⣿⣿⣿⣿⣿⣿⡿⠃⠀⠀⠀⠀⠀⠀⠀⠀⠀⣸⣿⣿⣿⣿⣿⣿⣿⣿⣿⣿⣿⣿⣿⣿⣿⣿⣿⣿⣿⣿⣿⣿⣿⣿⣿⣿⣿⣿⣿⣿⣿⣿⣿⣿⣿⣿⣿⣿⣿⣿⣿⣿⣿⣿⣿⣿⣿⣿⣿⣿⣿⣿⣿⣿⣿⡇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⣿⣿⣿⣿⣿⣿⣿⣿⣿⣿⣿⣿⣿⣿⣿⣿⣿⣿⣿⣿⣿⣿⣿⠁⠀⠀⠀⠀⠀⠀⠀⠀⢠⣾⣿⣿⣿⣿⣿⣿⣿⣿⣿⣿⣿⣿⣿⣿⣿⣿⣿⣿⣿⣿⣿⣿⣿⣿⣿⣿⣿⣿⣿⣿⣿⣿⣿⣿⣿⣿⣿⣿⣿⣿⣿⣿⣿⣿⣿⣿⣿⣿⣿⣿⣿⣿⣿⣿⣿⣿⡇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⣿⣿⣿⣿⣿⣿⣿⣿⣿⣿⣿⣿⣿⣿⣿⣿⣿⣿⣿⣿⣿⣿⡟⠀⠀⠀⠀⠀⠀⠀⠀⠐⢿⣿⣿⣿⣿⣿⣿⣿⣿⣿⣿⣿⣿⣿⣿⣿⣿⣿⣿⣿⣿⣿⣿⣿⣿⣿⣿⣿⣿⣿⣿⣿⣿⣿⣿⣿⣿⣿⣿⣿⣿⣿⣿⣿⣿⣿⣿⣿⣿⣿⣿⣿⣿⣿⣿⣿⣿⣿⡇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⣿⣿⣿⣿⣿⣿⣿⣿⣿⣿⣿⣿⣿⣿⣿⣿⣿⣿⣿⣿⣿⣿⡄⠀⠀⠀⠀⠀⠀⠀⠀⠀⠨⣿⣿⣿⣿⣿⣿⣿⣿⣿⣿⣿⣿⣿⣿⣿⣿⣿⣿⣿⣿⣿⣿⣿⣿⣿⣿⣿⣿⣿⣿⣿⣿⣿⣿⣿⣿⣿⣿⣿⣿⣿⣿⣿⣿⣿⣿⣿⣿⣿⣿⣿⣿⣿⣿⣿⣿⣿⡇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⣿⣿⣿⣿⣿⣿⣿⣿⣿⣿⣿⣿⣿⣿⣿⣿⣿⣿⣿⣿⠃⠀⠀⠀⠀⠀⠀⠀⠀⠀⠀⠀⠀⠀⠀⠀⢿⣿⣿⣿⣿⣿⣿⣿⣿⣿⣿⣿⣿⣿⣿⣿⣿⣿⣿⣿⣿⣿⣿⣿⣿⣿⣿⣿⣿⣿⣿⣿⣿⣿⣿⣿⣿⣿⣿⣿⣿⣿⣿⣿⣿⣿⣿⣿⣿⣿⣿⣿⣿⣿⡇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⣿⣿⣿⣿⣿⣿⣿⣿⣿⣿⣿⣿⣿⣿⣿⣿⣿⣿⣿⣿⣿⣿⣿⣿⡿⠛⠿⠛⠋⠉⠉⠛⢿⣿⣿⣿⣿⣿⣿⣿⣿⣿⣿⣿⣿⣿⣿⣿⣿⣿⣿⣿⣿⣿⣿⣿⣿⣿⣿⣿⣿⣿⣿⣿⣿⣿⣿⣿⣿⣿⣿⣿⣿⣿⣿⣿⣿⣿⣿⣿⣿⣿⣿⣿⣿⣿⣿⣿⣿⣿⡇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⣿⣿⣿⣿⣿⣿⣿⣿⣿⣿⣿⣿⣿⣿⣿⣿⣿⣿⣿⣿⣿⣿⣿⣿⣦⣀⠀⠀⠀⠀⠀⠀⠀⠀⠀⠘⣿⣿⣿⣿⣿⣿⣿⣿⣿⣿⣿⣿⣿⣿⣿⣿⣿⣿⣿⣿⣿⣿⣿⣿⣿⣿⣿⣿⣿⣿⣿⣿⣿⣿⣿⣿⣿⣿⣿⣿⣿⣿⣿⣿⣿⣿⣿⣿⣿⣿⣿⣿⣿⣿⡇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⣿⣿⣿⣿⣿⣿⣿⣿⣿⣿⣿⣿⣿⣿⣿⣿⣿⣿⣿⣿⣿⣿⣿⣿⣿⣧⠀⠀⠀⠀⠀⠀⠀⠀⠀⢐⣾⣿⣿⣿⣿⣿⣿⣿⣿⣿⣿⣿⣿⣿⣿⣿⣿⣿⣿⣿⣿⣿⣿⣿⣿⣿⣿⣿⣿⣿⣿⣿⣿⣿⣿⣿⣿⣿⣿⣿⣿⣿⣿⣿⣿⣿⣿⣿⣿⣿⣿⣿⣿⣿⡇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⣿⣿⣿⣿⣿⣿⣿⣿⣿⣿⣿⣿⣿⣿⣿⣿⣿⣿⣿⣿⣿⣿⣿⣿⣿⣿⡷⠄⠀⠀⠀⠀⠀⠀⢸⣾⣿⣿⣿⣿⣿⣿⣿⣿⣿⣿⣿⣿⣿⣿⣿⣿⣿⣿⣿⣿⣿⣿⣿⣿⣿⣿⣿⣿⣿⣿⣿⣿⣿⣿⣿⣿⣿⣿⣿⣿⣿⣿⣿⣿⣿⣿⣿⣿⣿⣿⣿⣿⣿⣿⡇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⣿⣿⣿⣿⣿⣿⣿⣿⣿⣿⣿⣿⣿⣿⣿⣿⣿⣿⣿⣿⣿⣿⣿⣿⣿⣿⡀⠀⠀⠀⠀⠀⢳⣿⣿⣿⣿⣿⣿⣿⣿⣿⣿⣿⣿⣿⣿⣿⣿⣿⣿⣿⣿⣿⣿⣿⣿⣿⣿⣿⣿⣿⣿⣿⣿⣿⣿⣿⣿⣿⣿⣿⣿⣿⣿⣿⣿⣿⣿⣿⣿⣿⣿⣿⣿⣿⣿⣿⣿⣿⡇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⣿⣿⣿⣿⣿⣿⣿⣿⣿⣿⣿⣿⣿⣿⣿⣿⣿⣿⣿⣿⣿⣿⣿⣿⠟⠁⠀⠀⠀⠀⠀⠀⠈⣿⣿⣿⣿⣿⣿⣿⣿⣿⣿⣿⣿⣿⣿⣿⣿⣿⣿⣿⣿⣿⣿⣿⣿⣿⣿⣿⣿⣿⣿⣿⣿⣿⣿⣿⣿⣿⣿⣿⣿⣿⣿⣿⣿⣿⣿⣿⣿⣿⣿⣿⣿⣿⣿⣿⣿⣿⡇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⣿⣿⣿⣿⣿⣿⣿⣿⣿⣿⣿⣿⣿⣿⣿⣿⣿⣿⣿⣿⣿⣿⣿⠏⠀⠀⠀⠀⠀⠀⠀⠀⠀⣸⣿⣿⣿⣿⣿⣿⣿⣿⣿⣿⣿⣿⣿⣿⣿⣿⣿⣿⣿⣿⣿⣿⣿⣿⣿⣿⣿⣿⣿⣿⣿⣿⣿⣿⣿⣿⣿⣿⣿⣿⣿⣿⣿⣿⣿⣿⣿⣿⣿⣿⣿⣿⣿⣿⣿⣿⡇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⣿⣿⣿⣿⣿⣿⣿⣿⣿⣿⣿⣿⣿⣿⣿⣿⣿⣿⣿⣿⣿⣿⣿⣷⡄⠀⠀⠀⠀⠀⠀⠀⠀⠘⣿⣿⣿⣿⣿⣿⣿⣿⣿⣿⣿⣿⣿⣿⣿⣿⣿⣿⣿⣿⣿⣿⣿⣿⣿⣿⣿⣿⣿⣿⣿⣿⣿⣿⣿⣿⣿⣿⣿⣿⣿⣿⣿⣿⣿⣿⣿⣿⣿⣿⣿⣿⣿⣿⣿⣿⡇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⣿⣿⣿⣿⣿⣿⣿⣿⣿⣿⣿⣿⣿⣿⣿⣿⣿⣿⣿⣿⣿⣿⣿⡿⠁⠀⠀⠀⠀⠀⠀⠀⠀⠀⣼⣿⣿⣿⣿⣿⣿⣿⣿⣿⣿⣿⣿⣿⣿⣿⣿⣿⣿⣿⣿⣿⣿⣿⣿⣿⣿⣿⣿⣿⣿⣿⣿⣿⣿⣿⣿⣿⣿⣿⣿⣿⣿⣿⣿⣿⣿⣿⣿⣿⣿⣿⣿⣿⣿⣿⡇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⣿⣿⣿⣿⣿⣿⣿⣿⣿⣿⣿⣿⣿⣿⣿⣿⣿⣿⣿⣿⣿⣿⣿⠁⠀⠀⠀⠀⠀⠀⠀⠀⢠⣾⣿⣿⣿⣿⣿⣿⣿⣿⣿⣿⣿⣿⣿⣿⣿⣿⣿⣿⣿⣿⣿⣿⣿⣿⣿⣿⣿⣿⣿⣿⣿⣿⣿⣿⣿⣿⣿⣿⣿⣿⣿⣿⣿⣿⣿⣿⣿⣿⣿⣿⣿⣿⣿⣿⣿⣿⡇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⣿⣿⣿⣿⣿⣿⣿⣿⣿⣿⣿⣿⣿⣿⣿⣿⣿⣿⣿⣿⣿⣿⠄⠀⠀⠀⠀⠀⠀⠀⠀⠀⠀⣿⣿⣿⣿⣿⣿⣿⣿⣿⣿⣿⣿⣿⣿⣿⣿⣿⣿⣿⣿⣿⣿⣿⣿⣿⣿⣿⣿⣿⣿⣿⣿⣿⣿⣿⣿⣿⣿⣿⣿⣿⣿⣿⣿⣿⣿⣿⣿⣿⣿⣿⣿⣿⣿⣿⣿⣿⡇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⣿⣿⣿⣿⣿⣿⣿⣿⣿⣿⣿⣿⣿⣿⣿⣿⣿⣿⣿⡟⠀⠀⠀⠀⠀⠀⠀⠀⠀⠀⠀⠀⠀⠀⠀⠀⠸⣿⣿⣿⣿⣿⣿⣿⣿⣿⣿⣿⣿⣿⣿⣿⣿⣿⣿⣿⣿⣿⣿⣿⣿⣿⣿⣿⣿⣿⣿⣿⣿⣿⣿⣿⣿⣿⣿⣿⣿⣿⣿⣿⣿⣿⣿⣿⣿⣿⣿⣿⣿⣿⡇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⣿⣿⣿⣿⣿⣿⣿⣿⣿⣿⣿⣿⣿⣿⣿⣿⣿⣿⣿⠁⠀⠀⠀⠀⠀⠀⠀⠀⠀⠀⠀⠀⠀⠀⠀⠀⠀⠸⣿⣿⣿⣿⣿⣿⣿⣿⣿⣿⣿⣿⣿⣿⣿⣿⣿⣿⣿⣿⣿⣿⣿⣿⣿⣿⣿⣿⣿⣿⣿⣿⣿⣿⣿⣿⣿⣿⣿⣿⣿⣿⣿⣿⣿⣿⣿⣿⣿⣿⣿⣿⡇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⣿⣿⣿⣿⣿⣿⣿⣿⣿⣿⣿⣿⣿⣿⣿⣿⣿⣿⣿⣿⣿⣿⣿⣿⣿⣿⣿⣿⣿⣿⣿⣿⣿⣿⣿⣿⣿⣿⣿⣿⣿⣿⣿⣿⣿⣿⣿⠿⠿⠿⠿⢿⣿⣿⣿⣿⣿⣿⣿⣿⣿⣿⣿⣿⣿⣿⣿⣿⣿⣿⣿⣿⣿⣿⣿⣿⣿⣿⣿⣿⣿⣿⣿⣿⣿⣿⣿⣿⣿⣿⡇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⣿⣿⣿⣿⣿⣿⣿⣿⣿⣿⣿⣿⣿⣿⣿⣿⣿⣿⣿⣿⣿⣿⣿⣿⣿⣿⣿⣿⣿⣿⣿⣿⣿⣿⣿⣿⣿⣿⣿⣿⡿⠟⠋⠉⠁⠀⠀⠀⠀⠀⠀⠀⠀⠀⠉⠛⢿⣿⣿⣿⣿⣿⣿⣿⣿⣿⣿⣿⣿⣿⣿⣿⣿⣿⣿⣿⣿⣿⣿⣿⣿⣿⣿⣿⣿⣿⣿⣿⣿⣿⡇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⣿⣿⣿⣿⣿⣿⣿⣿⣿⣿⣿⣿⣿⣿⣿⣿⣿⣿⣿⣿⣿⣿⣿⣿⣿⣿⣿⣿⣿⣿⣿⣿⣿⣿⣿⣿⣿⣿⠟⠁⠀⠀⠀⠀⠀⠀⠀⠀⠀⠀⠀⠀⠀⠀⠀⠀⠀⠹⣿⣿⣿⣿⣿⣿⣿⣿⣿⣿⣿⣿⣿⣿⣿⣿⣿⣿⣿⣿⣿⣿⣿⣿⣿⣿⣿⣿⣿⣿⣿⣿⡇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⣿⣿⣿⣿⣿⣿⣿⣿⣿⣿⣿⣿⣿⣿⣿⣿⣿⣿⣿⣿⣿⣿⣿⣿⣿⣿⣿⣿⣿⣿⣿⣿⣿⣿⡟⠛⠛⠋⠀⠀⠀⠀⠀⠀⠀⠀⠀⠀⠀⠀⠀⠀⠀⠀⠀⠀⠀⠀⠀⠀⣸⣿⣿⣿⣿⣿⣿⣿⣿⣿⣿⣿⣿⣿⣿⣿⣿⣿⣿⣿⣿⣿⣿⣿⣿⣿⣿⣿⣿⣿⡇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⣿⣿⣿⣿⣿⣿⣿⣿⣿⣿⣿⣿⣿⣿⣿⣿⣿⣿⣿⣿⣿⣿⣿⣿⣿⣿⣿⣿⣿⣿⣿⣿⣿⣿⣧⣤⣤⣶⣶⠀⠀⠀⠀⠀⠀⠀⠀⠀⠀⠀⠀⠀⠀⠀⠀⠀⠀⠀⠀⣰⣿⣿⣿⣿⣿⣿⣿⣿⣿⣿⣿⣿⣿⣿⣿⣿⣿⣿⣿⣿⣿⣿⣿⣿⣿⣿⣿⣿⣿⣿⡇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⣿⣿⣿⣿⣿⣿⣿⣿⣿⣿⣿⣿⣿⣿⣿⣿⣿⣿⣿⣿⣿⣿⣿⣿⣿⣿⣿⣿⣿⣿⣿⣿⣿⣿⣿⣿⣿⣿⣿⣿⣆⠀⠀⠀⠀⠀⠀⠀⠀⠀⠀⠀⠀⠀⢀⣠⣶⣿⣿⣿⣿⣿⣿⣿⣿⣿⣿⣿⣿⣿⣿⣿⣿⣿⣿⣿⣿⣿⣿⣿⣿⣿⣿⣿⣿⣿⣿⣿⣿⣿⡇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⣿⣿⣿⣿⣿⣿⣿⣿⣿⣿⣿⣿⣿⣿⣿⣿⣿⣿⣿⣿⣿⣿⣿⣿⣿⣿⣿⣿⣿⣿⣿⣿⣿⣿⣿⣿⣿⣿⣿⣿⣿⣷⣤⣀⠀⠀⠀⠀⠀⠀⣀⣠⣴⣾⣿⣿⣿⣿⣿⣿⣿⣿⣿⣿⣿⣿⣿⣿⣿⣿⣿⣿⣿⣿⣿⣿⣿⣿⣿⣿⣿⣿⣿⣿⣿⣿⣿⣿⣿⣿⡇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⣿⣿⣿⣿⣿⣿⣿⣿⣿⣿⣿⣿⣿⣿⣿⣿⣿⣿⣿⣿⣿⣿⣿⣿⠋⠉⠋⠉⠁⠀⠈⠙⢿⣿⣿⣿⣿⣿⣿⣿⣿⣿⣿⣿⣿⣿⣿⣿⣿⣿⣿⣿⣿⣿⣿⣿⣿⣿⣿⣿⣿⣿⣿⣿⣿⣿⣿⣿⣿⣿⣿⣿⣿⣿⣿⣿⣿⣿⣿⣿⣿⣿⣿⣿⣿⣿⣿⣿⣿⣿⡇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⣿⣿⣿⣿⣿⣿⣿⣿⣿⣿⣿⣿⣿⣿⣿⣿⣿⣿⣿⣿⣿⣿⣿⣇⠀⠀⠀⠀⠀⠀⠀⠀⠀⠀⠘⣿⣿⣿⣿⣿⣿⣿⣿⣿⣿⣿⣿⣿⣿⣿⣿⣿⣿⣿⣿⣿⣿⣿⣿⣿⣿⣿⣿⣿⣿⣿⣿⣿⣿⣿⣿⣿⣿⣿⣿⣿⣿⣿⣿⣿⣿⣿⣿⣿⣿⣿⣿⣿⣿⣿⡇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⣿⣿⣿⣿⣿⣿⣿⣿⣿⣿⣿⣿⣿⣿⣿⣿⣿⣿⣿⣿⣿⣿⣿⣿⣦⡀⠀⠀⠀⠀⠀⠀⠀⠀⠀⠘⣿⣿⣿⣿⣿⣿⣿⣿⣿⣿⣿⣿⣿⣿⣿⣿⣿⣿⣿⣿⣿⣿⣿⣿⣿⣿⣿⣿⣿⣿⣿⣿⣿⣿⣿⣿⣿⣿⣿⣿⣿⣿⣿⣿⣿⣿⣿⣿⣿⣿⣿⣿⣿⣿⡇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⣿⣿⣿⣿⣿⣿⣿⣿⣿⣿⣿⣿⣿⣿⣿⣿⣿⣿⣿⣿⣿⣿⣿⣿⣿⣦⠀⠀⠀⠀⠀⠀⠀⠀⠀⣰⣿⣿⣿⣿⣿⣿⣿⣿⣿⣿⣿⣿⣿⣿⣿⣿⣿⣿⣿⣿⣿⣿⣿⣿⣿⣿⣿⣿⣿⣿⣿⣿⣿⣿⣿⣿⣿⣿⣿⣿⣿⣿⣿⣿⣿⣿⣿⣿⣿⣿⣿⣿⣿⣿⡇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⣿⣿⣿⣿⣿⣿⣿⣿⣿⣿⣿⣿⣿⣿⣿⣿⣿⣿⣿⣿⣿⣿⣿⣿⣿⣿⠓⠀⠀⠀⠀⠀⠀⣀⣿⣿⣿⣿⣿⣿⣿⣿⣿⣿⣿⣿⣿⣿⣿⣿⣿⣿⣿⣿⣿⣿⣿⣿⣿⣿⣿⣿⣿⣿⣿⣿⣿⣿⣿⣿⣿⣿⣿⣿⣿⣿⣿⣿⣿⣿⣿⣿⣿⣿⣿⣿⣿⣿⣿⣿⡇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⣿⣿⣿⣿⣿⣿⣿⣿⣿⣿⣿⣿⣿⣿⣿⣿⣿⣿⣿⣿⣿⣿⣿⣿⣿⡷⠀⠀⠀⠀⠀⠀⢿⣿⣿⣿⣿⣿⣿⣿⣿⣿⣿⣿⣿⣿⣿⣿⣿⣿⣿⣿⣿⣿⣿⣿⣿⣿⣿⣿⣿⣿⣿⣿⣿⣿⣿⣿⣿⣿⣿⣿⣿⣿⣿⣿⣿⣿⣿⣿⣿⣿⣿⣿⣿⣿⣿⣿⣿⣿⡇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⣿⣿⣿⣿⣿⣿⣿⣿⣿⣿⣿⣿⣿⣿⣿⣿⣿⣿⣿⣿⣿⣿⡿⠃⠀⠀⠀⠀⠀⠀⠀⠀⠀⣿⣿⣿⣿⣿⣿⣿⣿⣿⣿⣿⣿⣿⣿⣿⣿⣿⣿⣿⣿⣿⣿⣿⣿⣿⣿⣿⣿⣿⣿⣿⣿⣿⣿⣿⣿⣿⣿⣿⣿⣿⣿⣿⣿⣿⣿⣿⣿⣿⣿⣿⣿⣿⣿⣿⣿⣿⡇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⣿⣿⣿⣿⣿⣿⣿⣿⣿⣿⣿⣿⣿⣿⣿⣿⣿⣿⣿⣿⣿⣿⣿⣷⡄⠀⠀⠀⠀⠀⠀⠀⠀⠀⢻⣿⣿⣿⣿⣿⣿⣿⣿⣿⣿⣿⣿⣿⣿⣿⣿⣿⣿⣿⣿⣿⣿⣿⣿⣿⣿⣿⣿⣿⣿⣿⣿⣿⣿⣿⣿⣿⣿⣿⣿⣿⣿⣿⣿⣿⣿⣿⣿⣿⣿⣿⣿⣿⣿⣿⡇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⣿⣿⣿⣿⣿⣿⣿⣿⣿⣿⣿⣿⣿⣿⣿⣿⣿⣿⣿⣿⣿⣿⣿⠟⠀⠀⠀⠀⠀⠀⠀⠀⠀⢀⣴⣿⣿⣿⣿⣿⣿⣿⣿⣿⣿⣿⣿⣿⣿⣿⣿⣿⣿⣿⣿⣿⣿⣿⣿⣿⣿⣿⣿⣿⣿⣿⣿⣿⣿⣿⣿⣿⣿⣿⣿⣿⣿⣿⣿⣿⣿⣿⣿⣿⣿⣿⣿⣿⣿⣿⡇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⣿⣿⣿⣿⣿⣿⣿⣿⣿⣿⣿⣿⣿⣿⣿⣿⣿⣿⣿⣿⣿⣿⡯⠀⠀⠀⠀⠀⠀⠀⠀⠀⢠⣾⣿⣿⣿⣿⣿⣿⣿⣿⣿⣿⣿⣿⣿⣿⣿⣿⣿⣿⣿⣿⣿⣿⣿⣿⣿⣿⣿⣿⣿⣿⣿⣿⣿⣿⣿⣿⣿⣿⣿⣿⣿⣿⣿⣿⣿⣿⣿⣿⣿⣿⣿⣿⣿⣿⣿⣿⡇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⣿⣿⣿⣿⣿⣿⣿⣿⣿⣿⣿⣿⣿⣿⣿⣿⣿⣿⣿⣿⣿⣿⠀⠀⠀⠀⠀⠀⠀⠀⠀⠀⠐⣿⣿⣿⣿⣿⣿⣿⣿⣿⣿⣿⣿⣿⣿⣿⣿⣿⣿⣿⣿⣿⣿⣿⣿⣿⣿⣿⣿⣿⣿⣿⣿⣿⣿⣿⣿⣿⣿⣿⣿⣿⣿⣿⣿⣿⣿⣿⣿⣿⣿⣿⣿⣿⣿⣿⣿⣿⡇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⣿⣿⣿⣿⣿⣿⣿⣿⣿⣿⣿⣿⣿⣿⣿⣿⣿⣿⣿⡏⠀⠀⠀⠀⠀⠀⠀⠀⠀⠀⠀⠀⠀⠀⠀⠀⢹⣿⣿⣿⣿⣿⣿⣿⣿⣿⣿⣿⣿⣿⣿⣿⣿⣿⣿⣿⣿⣿⣿⣿⣿⣿⣿⣿⣿⣿⣿⣿⣿⣿⣿⣿⣿⣿⣿⣿⣿⣿⣿⣿⣿⣿⣿⣿⣿⣿⣿⣿⣿⣿⡇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⣿⣿⣿⣿⣿⣿⣿⣿⣿⣿⣿⣿⣿⣿⣿⣿⣿⣿⣿⣿⣿⣿⣿⣏⠀⠈⠀⠀⠀⠀⠀⠈⢻⣿⣿⣿⣿⣿⣿⣿⣿⣿⣿⣿⣿⣿⣿⣿⣿⣿⣿⣿⣿⣿⣿⣿⣿⣿⣿⣿⣿⣿⣿⣿⣿⣿⣿⣿⣿⣿⣿⣿⣿⣿⣿⣿⣿⣿⣿⣿⣿⣿⣿⣿⣿⣿⣿⣿⣿⣿⡇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⣿⣿⣿⣿⣿⣿⣿⣿⣿⣿⣿⣿⣿⣿⣿⣿⣿⣿⣿⣿⣿⣿⣿⡆⠀⠀⠀⠀⠀⠀⠀⠀⠀⠀⠹⣿⣿⣿⣿⣿⣿⣿⣿⣿⣿⣿⣿⣿⣿⣿⣿⣿⣿⣿⣿⣿⣿⣿⣿⣿⣿⣿⣿⣿⣿⣿⣿⣿⣿⣿⣿⣿⣿⣿⣿⣿⣿⣿⣿⣿⣿⣿⣿⣿⣿⣿⣿⣿⣿⣿⡇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⣿⣿⣿⣿⣿⣿⣿⣿⣿⣿⣿⣿⣿⣿⣿⣿⣿⣿⣿⣿⣿⣿⣿⣿⡦⠀⠀⠀⠀⠀⠀⠀⠀⠀⠀⢹⣿⣿⣿⣿⣿⣿⣿⣿⣿⣿⣿⣿⣿⣿⣿⣿⣿⣿⣿⣿⣿⣿⣿⣿⣿⣿⣿⣿⣿⣿⣿⣿⣿⣿⣿⣿⣿⣿⣿⣿⣿⣿⣿⣿⣿⣿⣿⣿⣿⣿⣿⣿⣿⣿⡇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⣿⣿⣿⣿⣿⣿⣿⣿⣿⣿⣿⣿⣿⣿⣿⣿⣿⣿⣿⣿⣿⣿⣿⣿⣿⣦⠀⠀⠀⠀⠀⠀⠀⢀⣠⣿⣿⣿⣿⣿⣿⣿⣿⣿⣿⣿⣿⣿⣿⣿⣿⣿⣿⣿⣿⣿⣿⣿⣿⣿⣿⣿⣿⣿⣿⣿⣿⣿⣿⣿⣿⣿⣿⣿⣿⣿⣿⣿⣿⣿⣿⣿⣿⣿⣿⣿⣿⣿⣿⣿⡇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⣿⣿⣿⣿⣿⣿⣿⣿⣿⣿⣿⣿⣿⣿⣿⣿⣿⣿⣿⣿⣿⣿⣿⣿⣿⠟⠁⠀⠀⠀⠀⢀⣠⣸⣿⣿⣿⣿⣿⣿⣿⣿⣿⣿⣿⣿⣿⣿⣿⣿⣿⣿⣿⣿⣿⣿⣿⣿⣿⣿⣿⣿⣿⣿⣿⣿⣿⣿⣿⣿⣿⣿⣿⣿⣿⣿⣿⣿⣿⣿⣿⣿⣿⣿⣿⣿⣿⣿⣿⣿⡇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⣿⣿⣿⣿⣿⣿⣿⣿⣿⣿⣿⣿⣿⣿⣿⣿⣿⣿⣿⣿⣿⣿⣿⣿⡿⠗⠀⠀⠀⠀⠀⠘⣿⣿⣿⣿⣿⣿⣿⣿⣿⣿⣿⣿⣿⣿⣿⣿⣿⣿⣿⣿⣿⣿⣿⣿⣿⣿⣿⣿⣿⣿⣿⣿⣿⣿⣿⣿⣿⣿⣿⣿⣿⣿⣿⣿⣿⣿⣿⣿⣿⣿⣿⣿⣿⣿⣿⣿⣿⣿⡇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⣿⣿⣿⣿⣿⣿⣿⣿⣿⣿⣿⣿⣿⣿⣿⣿⣿⣿⣿⣿⣿⣿⣿⡟⠁⠀⠀⠀⠀⠀⠀⠀⢹⣿⣿⣿⣿⣿⣿⣿⣿⣿⣿⣿⣿⣿⣿⣿⣿⣿⣿⣿⣿⣿⣿⣿⣿⣿⣿⣿⣿⣿⣿⣿⣿⣿⣿⣿⣿⣿⣿⣿⣿⣿⣿⣿⣿⣿⣿⣿⣿⣿⣿⣿⣿⣿⣿⣿⣿⣿⡇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⣿⣿⣿⣿⣿⣿⣿⣿⣿⣿⣿⣿⣿⣿⣿⣿⣿⣿⣿⣿⣿⣿⡿⠃⠀⠀⠀⠀⠀⠀⠀⠀⠀⢀⣾⣿⣿⣿⣿⣿⣿⣿⣿⣿⣿⣿⣿⣿⣿⣿⣿⣿⣿⣿⣿⣿⣿⣿⣿⣿⣿⣿⣿⣿⣿⣿⣿⣿⣿⣿⣿⣿⣿⣿⣿⣿⣿⣿⣿⣿⣿⣿⣿⣿⣿⣿⣿⣿⣿⣿⡇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⣿⣿⣿⣿⣿⣿⣿⣿⣿⣿⣿⣿⣿⣿⣿⣿⣿⣿⣿⣿⣿⡿⠀⠀⠀⠀⠀⠀⠀⠀⠀⠀⠺⣿⣿⣿⣿⣿⣿⣿⣿⣿⣿⣿⣿⣿⣿⣿⣿⣿⣿⣿⣿⣿⣿⣿⣿⣿⣿⣿⣿⣿⣿⣿⣿⣿⣿⣿⣿⣿⣿⣿⣿⣿⣿⣿⣿⣿⣿⣿⣿⣿⣿⣿⣿⣿⣿⣿⣿⣿⡇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⣿⣿⣿⣿⣿⣿⣿⣿⣿⣿⣿⣿⣿⣿⣿⣿⣿⣿⣿⠇⠀⠀⠀⠀⠀⠀⠀⠀⠀⠀⠀⠀⠀⠀⠀⠀⢿⣿⣿⣿⣿⣿⣿⣿⣿⣿⣿⣿⣿⣿⣿⣿⣿⣿⣿⣿⣿⣿⣿⣿⣿⣿⣿⣿⣿⣿⣿⣿⣿⣿⣿⣿⣿⣿⣿⣿⣿⣿⣿⣿⣿⣿⣿⣿⣿⣿⣿⣿⣿⡿⠇</a:t>
            </a:r>
            <a:br/>
            <a:r>
              <a:t>⣿⣿⣿⣿⣿⣿⣿⣿⣿⣿⣿⣿⣿⣿⣿⣿⣿⣿⣿⠀⠀⠀⠀⠀⠀⠀⠀⠀⠀⠀⠀⠀⠀⠀⠀⠀⢸⣿⣿⣿⣿⣿⣿⣿⣿⣿⣿⣿⣿⣿⣿⣿⣿⣿⣿⣿⣿⣿⣿⣿⣿⣿⣿⣿⣿⣿⣿⣿⣿⣿⣿⣿⣿⣿⣿⣿⣿⣿⣿⣿⣿⣿⣿⣿⣿⣿⣿⣿⡟⠀⠀</a:t>
            </a:r>
            <a:br/>
            <a:r>
              <a:t>⣿⣿⣿⣿⣿⣿⣿⣿⣿⣿⣿⣿⣿⣿⣿⣿⣿⣿⣿⠀⠀⠀⠀⠀⠀⠀⠀⠀⠀⠀⠀⠀⠀⠀⠀⠀⠈⣿⣿⣿⣿⣿⣿⣿⣿⣿⣿⣿⣿⣿⣿⣿⣿⣿⣿⣿⣿⣿⣿⣿⣿⣿⣿⣿⣿⣿⣿⣿⣿⣿⣿⣿⣿⣿⣿⣿⣿⣿⣿⣿⣿⣿⣿⣿⣿⣿⣿⣿⠃⠀⠀</a:t>
            </a:r>
            <a:br/>
            <a:r>
              <a:t>⣿⣿⣿⣿⣿⣿⣿⣿⣿⣿⣿⣿⣿⣿⣿⣿⣿⣿⣿⠀⠀⠀⠀⠀⠀⠀⠀⠀⠀⠀⠀⠀⠀⠀⠀⠀⠀⢿⣿⣿⣿⣿⣿⣿⣿⣿⣿⣿⣿⣿⣿⣿⣿⣿⣿⣿⣿⣿⣿⣿⣿⣿⣿⣿⣿⣿⣿⣿⣿⣿⣿⣿⣿⣿⣿⣿⣿⣿⣿⣿⣿⣿⣿⣿⣿⣿⣿⡟⠀⠀⠀</a:t>
            </a:r>
            <a:br/>
            <a:r>
              <a:t>⣿⣿⣿⣿⣿⣿⣿⣿⣿⣿⣿⣿⣿⣿⣿⣿⣿⣿⡏⠀⠀⠀⠀⠀⠀⠀⠀⠀⠀⠀⠀⠀⠀⠀⠀⠀⠀⢸⣿⣿⣿⣿⣿⣿⣿⣿⣿⣿⣿⣿⣿⣿⣿⣿⣿⣿⣿⣿⣿⣿⣿⣿⣿⣿⣿⣿⣿⣿⣿⣿⣿⣿⣿⣿⣿⣿⣿⣿⣿⣿⣿⡿⠉⠉⠁⠀⠀⠀⠀⠀⠀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⣿⣿⣿⣿⣿⣿⣿⣿⣿⣿⣿⣿⣿⣿⣿⣿⣿⣿⣿⣿⣿⣿⣿⣿⣿⣿⣿⠿⠿⠿⢿⣿⣿⣿⣿⣿⣿⣿⣿⣿⣿⣿⣿⣿⣿⣿⣿⣿⣿⣿⣿⣿⣿⣿⣿⣿⣿⣿⣿⣿⣿⣿⣿⣿⣿⣿⣿⣿⣿⣿⣿⣿⣿⣿⣿⣿⣿⣿⣿⣿⣿⣿⣿⣿⣿⣿⣿⣿⣿⣿⡇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⣿⣿⣿⣿⣿⣿⣿⣿⣿⣿⣿⣿⣿⣿⣿⣿⣿⣿⣿⣿⣿⣿⣿⡇⠀⠀⠀⠀⠀⠀⠀⠈⢿⣿⣿⣿⣿⣿⣿⣿⣿⣿⣿⣿⣿⣿⣿⣿⣿⣿⣿⣿⣿⣿⣿⣿⣿⣿⣿⣿⣿⣿⣿⣿⣿⣿⣿⣿⣿⣿⣿⣿⣿⣿⣿⣿⣿⣿⣿⣿⣿⣿⣿⣿⣿⣿⣿⣿⣿⣿⡇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⣿⣿⣿⣿⣿⣿⣿⣿⣿⣿⣿⣿⣿⣿⣿⣿⣿⣿⣿⣿⣿⣿⣿⡄⠀⠀⠀⠀⠀⠀⠀⠀⠀⠀⠹⣿⣿⣿⣿⣿⣿⣿⣿⣿⣿⣿⣿⣿⣿⣿⣿⣿⣿⣿⣿⣿⣿⣿⣿⣿⣿⣿⣿⣿⣿⣿⣿⣿⣿⣿⣿⣿⣿⣿⣿⣿⣿⣿⣿⣿⣿⣿⣿⣿⣿⣿⣿⣿⣿⣿⡇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⣿⣿⣿⣿⣿⣿⣿⣿⣿⣿⣿⣿⣿⣿⣿⣿⣿⣿⣿⣿⣿⣿⣿⣿⡖⠀⠀⠀⠀⠀⠀⠀⠀⠀⠀⣹⣿⣿⣿⣿⣿⣿⣿⣿⣿⣿⣿⣿⣿⣿⣿⣿⣿⣿⣿⣿⣿⣿⣿⣿⣿⣿⣿⣿⣿⣿⣿⣿⣿⣿⣿⣿⣿⣿⣿⣿⣿⣿⣿⣿⣿⣿⣿⣿⣿⣿⣿⣿⣿⣿⡇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⣿⣿⣿⣿⣿⣿⣿⣿⣿⣿⣿⣿⣿⣿⣿⣿⣿⣿⣿⣿⣿⣿⣿⣿⣿⣦⠀⠀⠀⠀⠀⠀⠀⢀⣰⣿⣿⣿⣿⣿⣿⣿⣿⣿⣿⣿⣿⣿⣿⣿⣿⣿⣿⣿⣿⣿⣿⣿⣿⣿⣿⣿⣿⣿⣿⣿⣿⣿⣿⣿⣿⣿⣿⣿⣿⣿⣿⣿⣿⣿⣿⣿⣿⣿⣿⣿⣿⣿⣿⣿⡇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⣿⣿⣿⣿⣿⣿⣿⣿⣿⣿⣿⣿⣿⣿⣿⣿⣿⣿⣿⣿⣿⣿⣿⣿⣿⠋⠁⠀⠀⠀⠀⢀⣠⣸⣿⣿⣿⣿⣿⣿⣿⣿⣿⣿⣿⣿⣿⣿⣿⣿⣿⣿⣿⣿⣿⣿⣿⣿⣿⣿⣿⣿⣿⣿⣿⣿⣿⣿⣿⣿⣿⣿⣿⣿⣿⣿⣿⣿⣿⣿⣿⣿⣿⣿⣿⣿⣿⣿⣿⣿⡇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⣿⣿⣿⣿⣿⣿⣿⣿⣿⣿⣿⣿⣿⣿⣿⣿⣿⣿⣿⣿⣿⣿⣿⣿⡿⠃⠀⠀⠀⠀⠀⠸⣿⣿⣿⣿⣿⣿⣿⣿⣿⣿⣿⣿⣿⣿⣿⣿⣿⣿⣿⣿⣿⣿⣿⣿⣿⣿⣿⣿⣿⣿⣿⣿⣿⣿⣿⣿⣿⣿⣿⣿⣿⣿⣿⣿⣿⣿⣿⣿⣿⣿⣿⣿⣿⣿⣿⣿⣿⣿⡇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⣿⣿⣿⣿⣿⣿⣿⣿⣿⣿⣿⣿⣿⣿⣿⣿⣿⣿⣿⣿⣿⣿⠏⠀⠀⠀⠀⠀⠀⠀⠀⠀⠸⣿⣿⣿⣿⣿⣿⣿⣿⣿⣿⣿⣿⣿⣿⣿⣿⣿⣿⣿⣿⣿⣿⣿⣿⣿⣿⣿⣿⣿⣿⣿⣿⣿⣿⣿⣿⣿⣿⣿⣿⣿⣿⣿⣿⣿⣿⣿⣿⣿⣿⣿⣿⣿⣿⣿⣿⣿⡇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⣿⣿⣿⣿⣿⣿⣿⣿⣿⣿⣿⣿⣿⣿⣿⣿⣿⣿⣿⣿⣿⣿⣄⠀⠀⠀⠀⠀⠀⠀⠀⠀⠀⢻⣿⣿⣿⣿⣿⣿⣿⣿⣿⣿⣿⣿⣿⣿⣿⣿⣿⣿⣿⣿⣿⣿⣿⣿⣿⣿⣿⣿⣿⣿⣿⣿⣿⣿⣿⣿⣿⣿⣿⣿⣿⣿⣿⣿⣿⣿⣿⣿⣿⣿⣿⣿⣿⣿⣿⣿⡇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⣿⣿⣿⣿⣿⣿⣿⣿⣿⣿⣿⣿⣿⣿⣿⣿⣿⣿⣿⣿⣿⣿⡿⠁⠀⠀⠀⠀⠀⠀⠀⠀⠀⢠⣿⣿⣿⣿⣿⣿⣿⣿⣿⣿⣿⣿⣿⣿⣿⣿⣿⣿⣿⣿⣿⣿⣿⣿⣿⣿⣿⣿⣿⣿⣿⣿⣿⣿⣿⣿⣿⣿⣿⣿⣿⣿⣿⣿⣿⣿⣿⣿⣿⣿⣿⣿⣿⣿⣿⣿⡇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⣿⣿⣿⣿⣿⣿⣿⣿⣿⣿⣿⣿⣿⣿⣿⣿⣿⣿⣿⣿⣿⡟⠀⠀⠀⠀⠀⠀⠀⠀⠀⠀⠺⣿⣿⣿⣿⣿⣿⣿⣿⣿⣿⣿⣿⣿⣿⣿⣿⣿⣿⣿⣿⣿⣿⣿⣿⣿⣿⣿⣿⣿⣿⣿⣿⣿⣿⣿⣿⣿⣿⣿⣿⣿⣿⣿⣿⣿⣿⣿⣿⣿⣿⣿⣿⣿⣿⣿⣿⣿⡇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⣿⣿⣿⣿⣿⣿⣿⣿⣿⣿⣿⣿⣿⣿⣿⣿⣿⣿⣿⠀⠀⠀⠀⠀⠀⠀⠀⠀⠀⠀⠀⠀⠀⠀⠀⠀⢿⣿⣿⣿⣿⣿⣿⣿⣿⣿⣿⣿⣿⣿⣿⣿⣿⣿⣿⣿⣿⣿⣿⣿⣿⣿⣿⣿⣿⣿⣿⣿⣿⣿⣿⣿⣿⣿⣿⣿⣿⣿⣿⣿⣿⣿⣿⣿⣿⣿⠋⠀⠀⠀⠁</a:t>
            </a:r>
            <a:br/>
            <a:r>
              <a:t>⣿⣿⣿⣿⣿⣿⣿⣿⣿⣿⣿⣿⣿⣿⣿⣿⣿⣿⣿⠀⠀⠀⠀⠀⠀⠀⠀⠀⠀⠀⠀⠀⠀⠀⠀⠀⢸⣿⣿⣿⣿⣿⣿⣿⣿⣿⣿⣿⣿⣿⣿⣿⣿⣿⣿⣿⣿⣿⣿⣿⣿⣿⣿⣿⣿⣿⣿⣿⣿⣿⣿⣿⣿⣿⣿⣿⣿⣿⣿⣿⣿⣿⣿⣿⣿⡟⠀⠀⠀⠀⠀</a:t>
            </a:r>
            <a:br/>
            <a:r>
              <a:t>⣿⣿⣿⣿⣿⣿⣿⣿⣿⣿⣿⣿⣿⣿⣿⣿⣿⣿⡟⠀⠀⠀⠀⠀⠀⠀⠀⠀⠀⠀⠀⠀⠀⠀⠀⠀⠘⣿⣿⣿⣿⣿⣿⣿⣿⣿⣿⣿⣿⣿⣿⣿⣿⣿⣿⣿⣿⣿⣿⣿⣿⣿⣿⣿⣿⣿⣿⣿⣿⣿⣿⣿⣿⣿⣿⣿⣿⣿⣿⣿⣿⣿⣿⣿⣿⠃⠀⠀⠀⠀⠀</a:t>
            </a:r>
            <a:br/>
            <a:r>
              <a:t>⣿⣿⣿⣿⣿⣿⣿⣿⣿⣿⣿⣿⣿⣿⣿⣿⣿⣿⡇⠀⠀⠀⠀⠀⠀⠀⠀⠀⠀⠀⠀⠀⠀⠀⠀⠀⠀⢿⣿⣿⣿⣿⣿⣿⣿⣿⣿⣿⣿⣿⣿⣿⣿⣿⣿⣿⣿⣿⣿⣿⣿⣿⣿⣿⣿⣿⣿⣿⣿⣿⣿⣿⣿⣿⣿⣿⣿⣿⣿⡿⠿⠛⠛⠛⠋⠀⠀⠀⠀⠀⠀</a:t>
            </a:r>
            <a:br/>
            <a:r>
              <a:t>⣿⣿⣿⣿⣿⣿⣿⣿⣿⣿⣿⣿⣿⣿⣿⣿⣿⣿⡇⠀⠀⠀⠀⠀⠀⠀⠀⠀⠀⠀⠀⠀⠀⠀⠀⠀⠀⢸⣿⣿⣿⣿⣿⣿⣿⣿⣿⣿⣿⣿⣿⣿⣿⣿⣿⣿⣿⣿⣿⣿⣿⣿⣿⣿⣿⣿⣿⣿⣿⣿⣿⣿⣿⣿⣿⣿⣿⣿⣿⣀⡀⠀⠀⠀⠀⠀⠀⠀⠀⠀⠀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⣿⣿⣿⣿⣿⣿⣿⣿⣿⣿⣿⣿⣿⣿⣿⣿⣿⣿⣿⣿⣿⣿⣿⡿⢿⣿⠿⠿⠿⠿⢿⣿⣿⣿⣿⣿⣿⣿⣿⣿⣿⣿⣿⣿⣿⣿⣿⣿⣿⣿⣿⣿⣿⣿⣿⣿⣿⣿⣿⣿⣿⣿⣿⣿⣿⣿⣿⣿⣿⣿⣿⣿⣿⣿⣿⣿⣿⣿⣿⣿⣿⣿⣿⣿⣿⣿⣿⣿⣿⣿⡇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⣿⣿⣿⣿⣿⣿⣿⣿⣿⣿⣿⣿⣿⣿⣿⣿⣿⣿⣿⣿⣿⣿⣿⡄⠀⠀⠀⠀⠀⠀⠀⠈⢿⣿⣿⣿⣿⣿⣿⣿⣿⣿⣿⣿⣿⣿⣿⣿⣿⣿⣿⣿⣿⣿⣿⣿⣿⣿⣿⣿⣿⣿⣿⣿⣿⣿⣿⣿⣿⣿⣿⣿⣿⣿⣿⣿⣿⣿⣿⣿⣿⣿⣿⣿⣿⣿⣿⣿⣿⣿⡇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⣿⣿⣿⣿⣿⣿⣿⣿⣿⣿⣿⣿⣿⣿⣿⣿⣿⣿⣿⣿⣿⣿⣿⣿⡂⠀⠀⠀⠀⠀⠀⠀⠀⠀⢀⣿⣿⣿⣿⣿⣿⣿⣿⣿⣿⣿⣿⣿⣿⣿⣿⣿⣿⣿⣿⣿⣿⣿⣿⣿⣿⣿⣿⣿⣿⣿⣿⣿⣿⣿⣿⣿⣿⣿⣿⣿⣿⣿⣿⣿⣿⣿⣿⣿⣿⣿⣿⣿⣿⣿⡇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⣿⣿⣿⣿⣿⣿⣿⣿⣿⣿⣿⣿⣿⣿⣿⣿⣿⣿⣿⣿⣿⣿⣿⣿⣿⣄⠀⠀⠀⠀⠀⠀⠀⣠⣼⣿⣿⣿⣿⣿⣿⣿⣿⣿⣿⣿⣿⣿⣿⣿⣿⣿⣿⣿⣿⣿⣿⣿⣿⣿⣿⣿⣿⣿⣿⣿⣿⣿⣿⣿⣿⣿⣿⣿⣿⣿⣿⣿⣿⣿⣿⣿⣿⣿⣿⣿⣿⣿⣿⣿⡇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⣿⣿⣿⣿⣿⣿⣿⣿⣿⣿⣿⣿⣿⣿⣿⣿⣿⣿⣿⣿⣿⣿⣿⣿⣿⠉⠀⠀⠀⠀⠀⣤⣄⣿⣿⣿⣿⣿⣿⣿⣿⣿⣿⣿⣿⣿⣿⣿⣿⣿⣿⣿⣿⣿⣿⣿⣿⣿⣿⣿⣿⣿⣿⣿⣿⣿⣿⣿⣿⣿⣿⣿⣿⣿⣿⣿⣿⣿⣿⣿⣿⣿⣿⣿⣿⣿⣿⣿⣿⣿⡇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⣿⣿⣿⣿⣿⣿⣿⣿⣿⣿⣿⣿⣿⣿⣿⣿⣿⣿⣿⣿⣿⣿⣿⣿⠟⠂⠀⠀⠀⠀⠀⢸⣿⣿⣿⣿⣿⣿⣿⣿⣿⣿⣿⣿⣿⣿⣿⣿⣿⣿⣿⣿⣿⣿⣿⣿⣿⣿⣿⣿⣿⣿⣿⣿⣿⣿⣿⣿⣿⣿⣿⣿⣿⣿⣿⣿⣿⣿⣿⣿⣿⣿⣿⣿⣿⣿⣿⣿⣿⣿⡇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⣿⣿⣿⣿⣿⣿⣿⣿⣿⣿⣿⣿⣿⣿⣿⣿⣿⣿⣿⣿⣿⣿⣿⠋⠀⠀⠀⠀⠀⠀⠀⠀⣿⣿⣿⣿⣿⣿⣿⣿⣿⣿⣿⣿⣿⣿⣿⣿⣿⣿⣿⣿⣿⣿⣿⣿⣿⣿⣿⣿⣿⣿⣿⣿⣿⣿⣿⣿⣿⣿⣿⣿⣿⣿⣿⣿⣿⣿⣿⣿⣿⣿⣿⣿⣿⣿⣿⣿⣿⣿⡇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⣿⣿⣿⣿⣿⣿⣿⣿⣿⣿⣿⣿⣿⣿⣿⣿⣿⣿⣿⣿⣿⣿⣿⣷⠀⠀⠀⠀⠀⠀⠀⠀⠀⠈⢿⣿⣿⣿⣿⣿⣿⣿⣿⣿⣿⣿⣿⣿⣿⣿⣿⣿⣿⣿⣿⣿⣿⣿⣿⣿⣿⣿⣿⣿⣿⣿⣿⣿⣿⣿⣿⣿⣿⣿⣿⣿⣿⣿⣿⣿⣿⣿⣿⣿⣿⣿⣿⣿⣿⣿⡇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⣿⣿⣿⣿⣿⣿⣿⣿⣿⣿⣿⣿⣿⣿⣿⣿⣿⣿⣿⣿⣿⣿⡿⠁⠀⠀⠀⠀⠀⠀⠀⠀⠀⢠⣿⣿⣿⣿⣿⣿⣿⣿⣿⣿⣿⣿⣿⣿⣿⣿⣿⣿⣿⣿⣿⣿⣿⣿⣿⣿⣿⣿⣿⣿⣿⣿⣿⣿⣿⣿⣿⣿⣿⣿⣿⣿⣿⣿⣿⣿⣿⣿⣿⣿⣿⣿⣿⣿⣿⣿⡇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⣿⣿⣿⣿⣿⣿⣿⣿⣿⣿⣿⣿⣿⣿⣿⣿⣿⣿⣿⣿⣿⡟⠀⠀⠀⠀⠀⠀⠀⠀⠀⠀⠺⣿⣿⣿⣿⣿⣿⣿⣿⣿⣿⣿⣿⣿⣿⣿⣿⣿⣿⣿⣿⣿⣿⣿⣿⣿⣿⣿⣿⣿⣿⣿⣿⣿⣿⣿⣿⣿⣿⣿⣿⣿⣿⣿⣿⣿⣿⣿⣿⣿⣿⣿⣿⣿⣿⣿⣿⣿⡇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⣿⣿⣿⣿⣿⣿⣿⣿⣿⣿⣿⣿⣿⣿⣿⣿⣿⣿⣿⡏⠀⠀⠀⠀⠀⠀⠀⠀⠀⠀⠀⠀⠀⠀⠀⢸⣿⣿⣿⣿⣿⣿⣿⣿⣿⣿⣿⣿⣿⣿⣿⣿⣿⣿⣿⣿⣿⣿⣿⣿⣿⣿⣿⣿⣿⣿⣿⣿⣿⣿⣿⣿⣿⣿⣿⣿⣿⣿⣿⣿⣿⣿⣿⣿⣿⣿⣿⣿⣿⣿⡇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⣿⣿⣿⣿⣿⣿⣿⣿⣿⣿⣿⣿⣿⣿⣿⣿⣿⣿⡿⠀⠀⠀⠀⠀⠀⠀⠀⠀⠀⠀⠀⠀⠀⠀⠀⠀⣿⣿⣿⣿⣿⣿⣿⣿⣿⣿⣿⣿⣿⣿⣿⣿⣿⣿⣿⣿⣿⣿⣿⣿⣿⣿⣿⣿⣿⣿⣿⣿⣿⣿⣿⣿⣿⣿⣿⣿⣿⣿⣿⣿⠟⠋⠉⠀⠀⠉⠉⠉⠙⢿⡇</a:t>
            </a:r>
            <a:br/>
            <a:r>
              <a:t>⣿⣿⣿⣿⣿⣿⣿⣿⣿⣿⣿⣿⣿⣿⣿⣿⣿⣿⡇⠀⠀⠀⠀⠀⠀⠀⠀⠀⠀⠀⠀⠀⠀⠀⠀⠀⢸⣿⣿⣿⣿⣿⣿⣿⣿⣿⣿⣿⣿⣿⣿⣿⣿⣿⣿⣿⣿⣿⣿⣿⣿⣿⣿⣿⣿⣿⣿⣿⣿⣿⣿⣿⣿⣿⣿⣿⣿⣿⣿⣿⠀⠀⠀⠀⠀⠀⠀⠀⠀⣸⡇</a:t>
            </a:r>
            <a:br/>
            <a:r>
              <a:t>⣿⣿⣿⣿⣿⣿⣿⣿⣿⣿⣿⣿⣿⣿⣿⣿⣿⣿⡇⠀⠀⠀⠀⠀⠀⠀⠀⠀⠀⠀⠀⠀⠀⠀⠀⠀⠘⣿⣿⣿⣿⣿⣿⣿⣿⣿⣿⣿⣿⣿⣿⣿⣿⣿⣿⣿⣿⣿⣿⣿⣿⣿⣿⣿⣿⣿⣿⣿⣿⣿⣿⣿⣿⣿⣿⣿⣿⣿⣿⡇⠀⠀⠀⠀⠀⠀⠀⠀⠘⣿⡇</a:t>
            </a:r>
            <a:br/>
            <a:r>
              <a:t>⣿⣿⣿⣿⣿⣿⣿⣿⣿⣿⣿⣿⣿⣿⣿⣿⣿⣿⠁⠀⠀⠀⠀⠀⠀⠀⠀⠀⠀⠀⠀⠀⠀⠀⠀⠀⠀⣿⣿⣿⣿⣿⣿⣿⣿⣿⣿⣿⣿⣿⣿⣿⣿⣿⣿⣿⣿⣿⣿⣿⣿⣿⣿⣿⣿⣿⣿⣿⣿⣿⣿⣿⣿⣿⣿⣿⠿⠿⠿⠁⠀⠀⠀⠀⠀⠀⠀⠀⠀⠹⡇</a:t>
            </a:r>
            <a:br/>
            <a:r>
              <a:t>⣿⣿⣿⣿⣿⣿⣿⣿⣿⣿⣿⣿⣿⣿⣿⣿⣿⣿⠀⠀⠀⠀⠀⠀⠀⠀⠀⠀⠀⠀⠀⠀⠀⠀⠀⠀⠀⢸⣿⣿⣿⣿⣿⣿⣿⣿⣿⣿⣿⣿⣿⣿⣿⣿⣿⣿⣿⣿⣿⣿⣿⣿⣿⣿⣿⣿⣿⣿⣿⣿⣿⣿⣿⡟⠉⠀⠀⠀⠀⠀⠀⠀⠀⠀⠀⠀⠀⠀⠀⠀⠀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⣿⣿⣿⣿⣿⣿⣿⣿⣿⣿⣿⣿⣿⣿⣿⣿⣿⣿⣿⣿⣿⣿⣿⣿⣿⣿⡿⠿⠿⠿⣿⣿⣿⣿⣿⣿⣿⣿⣿⣿⣿⣿⣿⣿⣿⣿⣿⣿⣿⣿⣿⣿⣿⣿⣿⣿⣿⣿⣿⣿⣿⣿⣿⣿⣿⣿⣿⣿⣿⣿⣿⣿⣿⣿⣿⣿⣿⣿⣿⣿⣿⣿⣿⣿⣿⣿⣿⣿⣿⣿⡇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⣿⣿⣿⣿⣿⣿⣿⣿⣿⣿⣿⣿⣿⣿⣿⣿⣿⣿⣿⣿⣿⣿⣿⡅⠀⠁⠀⠀⠀⠀⠀⠙⢿⣿⣿⣿⣿⣿⣿⣿⣿⣿⣿⣿⣿⣿⣿⣿⣿⣿⣿⣿⣿⣿⣿⣿⣿⣿⣿⣿⣿⣿⣿⣿⣿⣿⣿⣿⣿⣿⣿⣿⣿⣿⣿⣿⣿⣿⣿⣿⣿⣿⣿⣿⣿⣿⣿⣿⣿⣿⡇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⣿⣿⣿⣿⣿⣿⣿⣿⣿⣿⣿⣿⣿⣿⣿⣿⣿⣿⣿⣿⣿⣿⣿⣷⠆⠀⠀⠀⠀⠀⠀⠀⠀⠀⠈⣿⣿⣿⣿⣿⣿⣿⣿⣿⣿⣿⣿⣿⣿⣿⣿⣿⣿⣿⣿⣿⣿⣿⣿⣿⣿⣿⣿⣿⣿⣿⣿⣿⣿⣿⣿⣿⣿⣿⣿⣿⣿⣿⣿⣿⣿⣿⣿⣿⣿⣿⣿⣿⣿⣿⡇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⣿⣿⣿⣿⣿⣿⣿⣿⣿⣿⣿⣿⣿⣿⣿⣿⣿⣿⣿⣿⣿⣿⣿⣿⣿⣄⠀⠀⠀⠀⠀⠀⠀⢀⣼⣿⣿⣿⣿⣿⣿⣿⣿⣿⣿⣿⣿⣿⣿⣿⣿⣿⣿⣿⣿⣿⣿⣿⣿⣿⣿⣿⣿⣿⣿⣿⣿⣿⣿⣿⣿⣿⣿⣿⣿⣿⣿⣿⣿⣿⣿⣿⣿⣿⣿⣿⣿⣿⣿⣿⡇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⣿⣿⣿⣿⣿⣿⣿⣿⣿⣿⣿⣿⣿⣿⣿⣿⣿⣿⣿⣿⣿⣿⣿⣿⣿⠋⠁⠀⠀⠀⠀⣀⣸⣿⣿⣿⣿⣿⣿⣿⣿⣿⣿⣿⣿⣿⣿⣿⣿⣿⣿⣿⣿⣿⣿⣿⣿⣿⣿⣿⣿⣿⣿⣿⣿⣿⣿⣿⣿⣿⣿⣿⣿⣿⣿⣿⣿⣿⣿⣿⣿⣿⣿⣿⣿⣿⣿⣿⣿⣿⡇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⣿⣿⣿⣿⣿⣿⣿⣿⣿⣿⣿⣿⣿⣿⣿⣿⣿⣿⣿⣿⣿⣿⣿⣿⡿⠂⠀⠀⠀⠀⠀⢸⣿⣿⣿⣿⣿⣿⣿⣿⣿⣿⣿⣿⣿⣿⣿⣿⣿⣿⣿⣿⣿⣿⣿⣿⣿⣿⣿⣿⣿⣿⣿⣿⣿⣿⣿⣿⣿⣿⣿⣿⣿⣿⣿⣿⣿⣿⣿⣿⣿⣿⣿⣿⣿⣿⣿⣿⣿⣿⡇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⣿⣿⣿⣿⣿⣿⣿⣿⣿⣿⣿⣿⣿⣿⣿⣿⣿⣿⣿⣿⣿⣿⠏⠀⠀⠀⠀⠀⠀⠀⠀⠀⠻⣿⣿⣿⣿⣿⣿⣿⣿⣿⣿⣿⣿⣿⣿⣿⣿⣿⣿⣿⣿⣿⣿⣿⣿⣿⣿⣿⣿⣿⣿⣿⣿⣿⣿⣿⣿⣿⣿⣿⣿⣿⣿⣿⣿⣿⣿⣿⣿⣿⣿⣿⣿⣿⣿⣿⣿⣿⡇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⣿⣿⣿⣿⣿⣿⣿⣿⣿⣿⣿⣿⣿⣿⣿⣿⣿⣿⣿⣿⣿⣿⣿⣶⠀⠀⠀⠀⠀⠀⠀⠀⠀⠈⢻⣿⣿⣿⣿⣿⣿⣿⣿⣿⣿⣿⣿⣿⣿⣿⣿⣿⣿⣿⣿⣿⣿⣿⣿⣿⣿⣿⣿⣿⣿⣿⣿⣿⣿⣿⣿⣿⣿⣿⣿⣿⣿⣿⣿⣿⣿⣿⣿⣿⣿⣿⣿⣿⣿⣿⡇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⣿⣿⣿⣿⣿⣿⣿⣿⣿⣿⣿⣿⣿⣿⣿⣿⣿⣿⣿⣿⣿⣿⡿⠃⠀⠀⠀⠀⠀⠀⠀⠀⠀⢀⣿⣿⣿⣿⣿⣿⣿⣿⣿⣿⣿⣿⣿⣿⣿⣿⣿⣿⣿⣿⣿⣿⣿⣿⣿⣿⣿⣿⣿⣿⣿⣿⣿⣿⣿⣿⣿⣿⣿⣿⣿⣿⣿⣿⣿⣿⣿⣿⣿⣿⣿⣿⣿⣿⣿⣿⡇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⣿⣿⣿⣿⣿⣿⣿⣿⣿⣿⣿⣿⣿⣿⣿⣿⣿⣿⣿⣿⣿⡿⠀⠀⠀⠀⠀⠀⠀⠀⠀⠀⢰⣿⣿⣿⣿⣿⣿⣿⣿⣿⣿⣿⣿⣿⣿⣿⣿⣿⣿⣿⣿⣿⣿⣿⣿⣿⣿⣿⣿⣿⣿⣿⣿⣿⣿⣿⣿⣿⣿⣿⣿⣿⣿⣿⣿⣿⣿⣿⣿⣿⣿⣿⣿⣿⣿⣿⣿⣿⡇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⣿⣿⣿⣿⣿⣿⣿⣿⣿⣿⣿⣿⣿⣿⣿⣿⣿⣿⣿⣿⣿⡟⠀⠀⠀⠀⠀⠀⠀⠀⠀⠀⠐⣿⣿⣿⣿⣿⣿⣿⣿⣿⣿⣿⣿⣿⣿⣿⣿⣿⣿⣿⣿⣿⣿⣿⣿⣿⣿⣿⣿⣿⣿⣿⣿⣿⣿⣿⣿⣿⣿⣿⣿⣿⣿⣿⣿⣿⣿⣿⣿⣿⣿⣿⣿⣿⣿⣿⣿⣿⡇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⣿⣿⣿⣿⣿⣿⣿⣿⣿⣿⣿⣿⣿⣿⣿⣿⣿⣿⡇⠀⠀⠀⠀⠀⠀⠀⠀⠀⠀⠀⠀⠀⠀⠀⠀⠀⢸⣿⣿⣿⣿⣿⣿⣿⣿⣿⣿⣿⣿⣿⣿⣿⣿⣿⣿⣿⣿⣿⣿⣿⣿⣿⣿⣿⣿⣿⣿⣿⣿⣿⣿⣿⣿⣿⣿⣿⣿⡿⠟⠉⠉⠉⠉⠉⠉⠙⢿⣿⣿⣿⡇</a:t>
            </a:r>
            <a:br/>
            <a:r>
              <a:t>⣿⣿⣿⣿⣿⣿⣿⣿⣿⣿⣿⣿⣿⣿⣿⣿⣿⣿⠃⠀⠀⠀⠀⠀⠀⠀⠀⠀⠀⠀⠀⠀⠀⠀⠀⠀⠘⣿⣿⣿⣿⣿⣿⣿⣿⣿⣿⣿⣿⣿⣿⣿⣿⣿⣿⣿⣿⣿⣿⣿⣿⣿⣿⣿⣿⣿⣿⣿⣿⣿⣿⣿⣿⣿⣿⣿⣿⡁⠀⠀⠀⠀⠀⠀⠀⠀⣸⣿⣿⣿⡇</a:t>
            </a:r>
            <a:br/>
            <a:r>
              <a:t>⣿⣿⣿⣿⣿⣿⣿⣿⣿⣿⣿⣿⣿⣿⣿⣿⣿⣿⠀⠀⠀⠀⠀⠀⠀⠀⠀⠀⠀⠀⠀⠀⠀⠀⠀⠀⠀⣿⣿⣿⣿⣿⣿⣿⣿⣿⣿⣿⣿⣿⣿⣿⣿⣿⣿⣿⣿⣿⣿⣿⣿⣿⣿⣿⣿⣿⣿⣿⣿⣿⣿⣿⣿⣿⣿⣿⣿⠀⠀⠀⠀⠀⠀⠀⠀⠀⣿⣿⣿⣿⡇</a:t>
            </a:r>
            <a:br/>
            <a:r>
              <a:t>⣿⣿⣿⣿⣿⣿⣿⣿⣿⣿⣿⣿⣿⣿⣿⣿⣿⣿⠀⠀⠀⠀⠀⠀⠀⠀⠀⠀⠀⠀⠀⠀⠀⠀⠀⠀⠀⢹⣿⣿⣿⣿⣿⣿⣿⣿⣿⣿⣿⣿⣿⣿⣿⣿⣿⣿⣿⣿⣿⣿⣿⣿⣿⣿⣿⣿⣿⣿⣿⣿⣿⣿⣿⣿⡿⠿⠇⠀⠀⠀⠀⠀⠀⠀⠀⠀⠸⣿⣿⣿⡇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⣿⣿⣿⣿⣿⣿⣿⣿⣿⣿⣿⣿⣿⣿⣿⣿⣿⣿⣿⣿⣿⣿⣿⡿⠛⠻⠛⠋⠉⠉⠙⠻⣿⣿⣿⣿⣿⣿⣿⣿⣿⣿⣿⣿⣿⣿⣿⣿⣿⣿⣿⣿⣿⣿⣿⣿⣿⣿⣿⣿⣿⣿⣿⣿⣿⣿⣿⣿⣿⣿⣿⣿⣿⣿⣿⣿⣿⣿⣿⣿⣿⣿⣿⣿⣿⣿⣿⣿⣿⣿⡇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⣿⣿⣿⣿⣿⣿⣿⣿⣿⣿⣿⣿⣿⣿⣿⣿⣿⣿⣿⣿⣿⣿⣿⡗⠀⠀⠀⠀⠀⠀⠀⠀⠈⠻⣿⣿⣿⣿⣿⣿⣿⣿⣿⣿⣿⣿⣿⣿⣿⣿⣿⣿⣿⣿⣿⣿⣿⣿⣿⣿⣿⣿⣿⣿⣿⣿⣿⣿⣿⣿⣿⣿⣿⣿⣿⣿⣿⣿⣿⣿⣿⣿⣿⣿⣿⣿⣿⣿⣿⣿⡇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⣿⣿⣿⣿⣿⣿⣿⣿⣿⣿⣿⣿⣿⣿⣿⣿⣿⣿⣿⣿⣿⣿⣿⡁⠀⠀⠀⠀⠀⠀⠀⠀⠀⠀⢿⣿⣿⣿⣿⣿⣿⣿⣿⣿⣿⣿⣿⣿⣿⣿⣿⣿⣿⣿⣿⣿⣿⣿⣿⣿⣿⣿⣿⣿⣿⣿⣿⣿⣿⣿⣿⣿⣿⣿⣿⣿⣿⣿⣿⣿⣿⣿⣿⣿⣿⣿⣿⣿⣿⣿⡇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⣿⣿⣿⣿⣿⣿⣿⣿⣿⣿⣿⣿⣿⣿⣿⣿⣿⣿⣿⣿⣿⣿⣿⣿⣯⡀⠀⠀⠀⠀⠀⠀⠀⠀⢠⣼⣿⣿⣿⣿⣿⣿⣿⣿⣿⣿⣿⣿⣿⣿⣿⣿⣿⣿⣿⣿⣿⣿⣿⣿⣿⣿⣿⣿⣿⣿⣿⣿⣿⣿⣿⣿⣿⣿⣿⣿⣿⣿⣿⣿⣿⣿⣿⣿⣿⣿⣿⣿⣿⣿⡇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⣿⣿⣿⣿⣿⣿⣿⣿⣿⣿⣿⣿⣿⣿⣿⣿⣿⣿⣿⣿⣿⣿⣿⣿⣿⣿⡤⠀⠀⠀⠀⠀⢀⣴⣾⣿⣿⣿⣿⣿⣿⣿⣿⣿⣿⣿⣿⣿⣿⣿⣿⣿⣿⣿⣿⣿⣿⣿⣿⣿⣿⣿⣿⣿⣿⣿⣿⣿⣿⣿⣿⣿⣿⣿⣿⣿⣿⣿⣿⣿⣿⣿⣿⣿⣿⣿⣿⣿⣿⣿⡇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⣿⣿⣿⣿⣿⣿⣿⣿⣿⣿⣿⣿⣿⣿⣿⣿⣿⣿⣿⣿⣿⣿⣿⣿⣿⡅⠀⠀⠀⠀⠀⠰⣾⣿⣿⣿⣿⣿⣿⣿⣿⣿⣿⣿⣿⣿⣿⣿⣿⣿⣿⣿⣿⣿⣿⣿⣿⣿⣿⣿⣿⣿⣿⣿⣿⣿⣿⣿⣿⣿⣿⣿⣿⣿⣿⣿⣿⣿⣿⣿⣿⣿⣿⣿⣿⣿⣿⣿⣿⣿⡇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⣿⣿⣿⣿⣿⣿⣿⣿⣿⣿⣿⣿⣿⣿⣿⣿⣿⣿⣿⣿⣿⣿⣿⣿⠟⠁⠀⠀⠀⠀⠀⠀⢻⣿⣿⣿⣿⣿⣿⣿⣿⣿⣿⣿⣿⣿⣿⣿⣿⣿⣿⣿⣿⣿⣿⣿⣿⣿⣿⣿⣿⣿⣿⣿⣿⣿⣿⣿⣿⣿⣿⣿⣿⣿⣿⣿⣿⣿⣿⣿⣿⣿⣿⣿⣿⣿⣿⣿⣿⣿⡇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⣿⣿⣿⣿⣿⣿⣿⣿⣿⣿⣿⣿⣿⣿⣿⣿⣿⣿⣿⣿⣿⣿⣷⣄⡀⠀⠀⠀⠀⠀⠀⠀⠀⠀⠹⣿⣿⣿⣿⣿⣿⣿⣿⣿⣿⣿⣿⣿⣿⣿⣿⣿⣿⣿⣿⣿⣿⣿⣿⣿⣿⣿⣿⣿⣿⣿⣿⣿⣿⣿⣿⣿⣿⣿⣿⣿⣿⣿⣿⣿⣿⣿⣿⣿⣿⣿⣿⣿⣿⣿⡇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⣿⣿⣿⣿⣿⣿⣿⣿⣿⣿⣿⣿⣿⣿⣿⣿⣿⣿⣿⣿⣿⣿⣿⣿⠁⠀⠀⠀⠀⠀⠀⠀⠀⠀⣰⣿⣿⣿⣿⣿⣿⣿⣿⣿⣿⣿⣿⣿⣿⣿⣿⣿⣿⣿⣿⣿⣿⣿⣿⣿⣿⣿⣿⣿⣿⣿⣿⣿⣿⣿⣿⣿⣿⣿⣿⣿⣿⣿⣿⣿⣿⣿⣿⣿⣿⣿⣿⣿⣿⣿⡇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⣿⣿⣿⣿⣿⣿⣿⣿⣿⣿⣿⣿⣿⣿⣿⣿⣿⣿⣿⣿⣿⣿⣿⠃⠀⠀⠀⠀⠀⠀⠀⠀⠀⣰⣿⣿⣿⣿⣿⣿⣿⣿⣿⣿⣿⣿⣿⣿⣿⣿⣿⣿⣿⣿⣿⣿⣿⣿⣿⣿⣿⣿⣿⣿⣿⣿⣿⣿⣿⣿⣿⣿⣿⣿⣿⣿⣿⣿⣿⣿⣿⣿⣿⣿⣿⣿⣿⣿⣿⣿⡇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⣿⣿⣿⣿⣿⣿⣿⣿⣿⣿⣿⣿⣿⣿⣿⣿⣿⣿⣿⣿⣿⣿⡟⠀⠀⠀⠀⠀⠀⠀⠀⠀⢴⣿⣿⣿⣿⣿⣿⣿⣿⣿⣿⣿⣿⣿⣿⣿⣿⣿⣿⣿⣿⣿⣿⣿⣿⣿⣿⣿⣿⣿⣿⣿⣿⣿⣿⣿⣿⣿⣿⣿⣿⣿⣿⣿⣿⣿⣿⣿⣿⣿⣿⣿⣿⣿⣿⣿⣿⣿⡇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⣿⣿⣿⣿⣿⣿⣿⣿⣿⣿⣿⣿⣿⣿⣿⣿⣿⣿⣿⣿⣿⣿⡅⠀⠀⠀⠀⠀⠀⠀⠀⠀⠀⣻⣿⣿⣿⣿⣿⣿⣿⣿⣿⣿⣿⣿⣿⣿⣿⣿⣿⣿⣿⣿⣿⣿⣿⣿⣿⣿⣿⣿⣿⣿⣿⣿⣿⣿⣿⣿⣿⣿⣿⣿⣿⣿⣿⣿⣿⣿⣿⣿⣿⣿⣿⣿⣿⣿⣿⣿⡇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⣿⣿⣿⣿⣿⣿⣿⣿⣿⣿⣿⣿⣿⣿⣿⣿⣿⣿⠀⠀⠀⠀⠀⠀⠀⠀⠀⠀⠀⠀⠀⠀⠀⠀⠀⠀⠀⣿⣿⣿⣿⣿⣿⣿⣿⣿⣿⣿⣿⣿⣿⣿⣿⣿⣿⣿⣿⣿⣿⣿⣿⣿⣿⣿⣿⣿⣿⣿⣿⣿⣿⣿⣿⣿⣿⡿⠿⠿⢿⣿⣿⣿⣿⣿⣿⣿⣿⣿⣿⣿⡇</a:t>
            </a:r>
            <a:br/>
            <a:r>
              <a:t>⣿⣿⣿⣿⣿⣿⣿⣿⣿⣿⣿⣿⣿⣿⣿⣿⣿⣿⠀⠀⠀⠀⠀⠀⠀⠀⠀⠀⠀⠀⠀⠀⠀⠀⠀⠀⠀⢸⣿⣿⣿⣿⣿⣿⣿⣿⣿⣿⣿⣿⣿⣿⣿⣿⣿⣿⣿⣿⣿⣿⣿⣿⣿⣿⣿⣿⣿⣿⣿⣿⣿⣿⣿⡟⠁⠀⠀⠀⠀⠀⠀⠙⣿⣿⣿⣿⣿⣿⣿⣿⡇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⣿⣿⣿⣿⣿⣿⣿⣿⣿⣿⣿⣿⣿⣿⣿⣿⣿⣿⣿⣿⣿⣿⣿⡿⠛⠻⠛⠋⠉⠉⠛⠻⣿⣿⣿⣿⣿⣿⣿⣿⣿⣿⣿⣿⣿⣿⣿⣿⣿⣿⣿⣿⣿⣿⣿⣿⣿⣿⣿⣿⣿⣿⣿⣿⣿⣿⣿⣿⣿⣿⣿⣿⣿⣿⣿⣿⣿⣿⣿⣿⣿⣿⣿⣿⣿⣿⣿⣿⣿⣿⡇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⣿⣿⣿⣿⣿⣿⣿⣿⣿⣿⣿⣿⣿⣿⣿⣿⣿⣿⣿⣿⣿⣿⣿⡗⠀⠀⠀⠀⠀⠀⠀⠀⠈⠻⣿⣿⣿⣿⣿⣿⣿⣿⣿⣿⣿⣿⣿⣿⣿⣿⣿⣿⣿⣿⣿⣿⣿⣿⣿⣿⣿⣿⣿⣿⣿⣿⣿⣿⣿⣿⣿⣿⣿⣿⣿⣿⣿⣿⣿⣿⣿⣿⣿⣿⣿⣿⣿⣿⣿⣿⡇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⣿⣿⣿⣿⣿⣿⣿⣿⣿⣿⣿⣿⣿⣿⣿⣿⣿⣿⣿⣿⣿⣿⣿⡁⠀⠀⠀⠀⠀⠀⠀⠀⠀⠀⢿⣿⣿⣿⣿⣿⣿⣿⣿⣿⣿⣿⣿⣿⣿⣿⣿⣿⣿⣿⣿⣿⣿⣿⣿⣿⣿⣿⣿⣿⣿⣿⣿⣿⣿⣿⣿⣿⣿⣿⣿⣿⣿⣿⣿⣿⣿⣿⣿⣿⣿⣿⣿⣿⣿⣿⡇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⣿⣿⣿⣿⣿⣿⣿⣿⣿⣿⣿⣿⣿⣿⣿⣿⣿⣿⣿⣿⣿⣿⣿⣿⣯⡀⠀⠀⠀⠀⠀⠀⠀⠀⢠⣼⣿⣿⣿⣿⣿⣿⣿⣿⣿⣿⣿⣿⣿⣿⣿⣿⣿⣿⣿⣿⣿⣿⣿⣿⣿⣿⣿⣿⣿⣿⣿⣿⣿⣿⣿⣿⣿⣿⣿⣿⣿⣿⣿⣿⣿⣿⣿⣿⣿⣿⣿⣿⣿⣿⡇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⣿⣿⣿⣿⣿⣿⣿⣿⣿⣿⣿⣿⣿⣿⣿⣿⣿⣿⣿⣿⣿⣿⣿⣿⣿⣿⡤⠀⠀⠀⠀⠀⠀⣴⣾⣿⣿⣿⣿⣿⣿⣿⣿⣿⣿⣿⣿⣿⣿⣿⣿⣿⣿⣿⣿⣿⣿⣿⣿⣿⣿⣿⣿⣿⣿⣿⣿⣿⣿⣿⣿⣿⣿⣿⣿⣿⣿⣿⣿⣿⣿⣿⣿⣿⣿⣿⣿⣿⣿⣿⡇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⣿⣿⣿⣿⣿⣿⣿⣿⣿⣿⣿⣿⣿⣿⣿⣿⣿⣿⣿⣿⣿⣿⣿⣿⣿⣏⠀⠀⠀⠀⠀⠐⣾⣿⣿⣿⣿⣿⣿⣿⣿⣿⣿⣿⣿⣿⣿⣿⣿⣿⣿⣿⣿⣿⣿⣿⣿⣿⣿⣿⣿⣿⣿⣿⣿⣿⣿⣿⣿⣿⣿⣿⣿⣿⣿⣿⣿⣿⣿⣿⣿⣿⣿⣿⣿⣿⣿⣿⣿⣿⡇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⣿⣿⣿⣿⣿⣿⣿⣿⣿⣿⣿⣿⣿⣿⣿⣿⣿⣿⣿⣿⣿⣿⣿⣿⡟⠁⠀⠀⠀⠀⠀⠀⢻⣿⣿⣿⣿⣿⣿⣿⣿⣿⣿⣿⣿⣿⣿⣿⣿⣿⣿⣿⣿⣿⣿⣿⣿⣿⣿⣿⣿⣿⣿⣿⣿⣿⣿⣿⣿⣿⣿⣿⣿⣿⣿⣿⣿⣿⣿⣿⣿⣿⣿⣿⣿⣿⣿⣿⣿⣿⡇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⣿⣿⣿⣿⣿⣿⣿⣿⣿⣿⣿⣿⣿⣿⣿⣿⣿⣿⣿⣿⣿⣿⣿⣄⡀⠀⠀⠀⠀⠀⠀⠀⠀⠀⢻⣿⣿⣿⣿⣿⣿⣿⣿⣿⣿⣿⣿⣿⣿⣿⣿⣿⣿⣿⣿⣿⣿⣿⣿⣿⣿⣿⣿⣿⣿⣿⣿⣿⣿⣿⣿⣿⣿⣿⣿⣿⣿⣿⣿⣿⣿⣿⣿⣿⣿⣿⣿⣿⣿⣿⡇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⣿⣿⣿⣿⣿⣿⣿⣿⣿⣿⣿⣿⣿⣿⣿⣿⣿⣿⣿⣿⣿⣿⣿⣿⠃⠀⠀⠀⠀⠀⠀⠀⠀⠀⣰⣿⣿⣿⣿⣿⣿⣿⣿⣿⣿⣿⣿⣿⣿⣿⣿⣿⣿⣿⣿⣿⣿⣿⣿⣿⣿⣿⣿⣿⣿⣿⣿⣿⣿⣿⣿⣿⣿⣿⣿⣿⣿⣿⣿⣿⣿⣿⣿⣿⣿⣿⣿⣿⣿⣿⡇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⣿⣿⣿⣿⣿⣿⣿⣿⣿⣿⣿⣿⣿⣿⣿⣿⣿⣿⣿⣿⣿⣿⡿⠀⠀⠀⠀⠀⠀⠀⠀⠀⢴⣿⣿⣿⣿⣿⣿⣿⣿⣿⣿⣿⣿⣿⣿⣿⣿⣿⣿⣿⣿⣿⣿⣿⣿⣿⣿⣿⣿⣿⣿⣿⣿⣿⣿⣿⣿⣿⣿⣿⣿⣿⣿⣿⣿⣿⣿⣿⣿⣿⣿⣿⣿⣿⣿⣿⣿⣿⡇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⣿⣿⣿⣿⣿⣿⣿⣿⣿⣿⣿⣿⣿⣿⣿⣿⣿⣿⣿⣿⣿⣿⡅⠀⠀⠀⠀⠀⠀⠀⠀⠀⠀⣿⣿⣿⣿⣿⣿⣿⣿⣿⣿⣿⣿⣿⣿⣿⣿⣿⣿⣿⣿⣿⣿⣿⣿⣿⣿⣿⣿⣿⣿⣿⣿⣿⣿⣿⣿⣿⣿⣿⣿⣿⣿⣿⣿⣿⣿⣿⣿⣿⣿⣿⣿⣿⣿⣿⣿⣿⡇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⣿⣿⣿⣿⣿⣿⣿⣿⣿⣿⣿⣿⣿⣿⣿⣿⣿⣿⣿⡿⠀⠀⠀⠀⠀⠀⠀⠀⠀⠀⠀⠀⠀⠀⠀⠀⢿⣿⣿⣿⣿⣿⣿⣿⣿⣿⣿⣿⣿⣿⣿⣿⣿⣿⣿⣿⣿⣿⣿⣿⣿⣿⣿⣿⣿⣿⣿⣿⣿⣿⣿⣿⣿⣿⣿⣿⣿⣿⣿⣿⣿⣿⣿⣿⣿⣿⣿⣿⣿⣿⡇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⣿⣿⣿⣿⣿⣿⣿⣿⣿⣿⣿⣿⣿⣿⣿⣿⣿⣿⣿⣿⣿⣿⣿⡿⠉⠙⠛⠉⠉⠉⠉⠛⢿⣿⣿⣿⣿⣿⣿⣿⣿⣿⣿⣿⣿⣿⣿⣿⣿⣿⣿⣿⣿⣿⣿⣿⣿⣿⣿⣿⣿⣿⣿⣿⣿⣿⣿⣿⣿⣿⣿⣿⣿⣿⣿⣿⣿⣿⣿⣿⣿⣿⣿⣿⣿⣿⣿⣿⣿⣿⡇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⣿⣿⣿⣿⣿⣿⣿⣿⣿⣿⣿⣿⣿⣿⣿⣿⣿⣿⣿⣿⣿⣿⣿⡟⠀⠀⠀⠀⠀⠀⠀⠀⠈⠻⣿⣿⣿⣿⣿⣿⣿⣿⣿⣿⣿⣿⣿⣿⣿⣿⣿⣿⣿⣿⣿⣿⣿⣿⣿⣿⣿⣿⣿⣿⣿⣿⣿⣿⣿⣿⣿⣿⣿⣿⣿⣿⣿⣿⣿⣿⣿⣿⣿⣿⣿⣿⣿⣿⣿⣿⡇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⣿⣿⣿⣿⣿⣿⣿⣿⣿⣿⣿⣿⣿⣿⣿⣿⣿⣿⣿⣿⣿⣿⣿⣷⣤⠀⠀⠀⠀⠀⠀⠀⠀⠀⠀⢿⣿⣿⣿⣿⣿⣿⣿⣿⣿⣿⣿⣿⣿⣿⣿⣿⣿⣿⣿⣿⣿⣿⣿⣿⣿⣿⣿⣿⣿⣿⣿⣿⣿⣿⣿⣿⣿⣿⣿⣿⣿⣿⣿⣿⣿⣿⣿⣿⣿⣿⣿⣿⣿⣿⡇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⣿⣿⣿⣿⣿⣿⣿⣿⣿⣿⣿⣿⣿⣿⣿⣿⣿⣿⣿⣿⣿⣿⣿⣿⣷⣄⠀⠀⠀⠀⠀⠀⠀⠀⢠⣾⣿⣿⣿⣿⣿⣿⣿⣿⣿⣿⣿⣿⣿⣿⣿⣿⣿⣿⣿⣿⣿⣿⣿⣿⣿⣿⣿⣿⣿⣿⣿⣿⣿⣿⣿⣿⣿⣿⣿⣿⣿⣿⣿⣿⣿⣿⣿⣿⣿⣿⣿⣿⣿⣿⡇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⣿⣿⣿⣿⣿⣿⣿⣿⣿⣿⣿⣿⣿⣿⣿⣿⣿⣿⣿⣿⣿⣿⣿⣿⣿⣿⠦⠀⠀⠀⠀⢀⠀⣾⣾⣿⣿⣿⣿⣿⣿⣿⣿⣿⣿⣿⣿⣿⣿⣿⣿⣿⣿⣿⣿⣿⣿⣿⣿⣿⣿⣿⣿⣿⣿⣿⣿⣿⣿⣿⣿⣿⣿⣿⣿⣿⣿⣿⣿⣿⣿⣿⣿⣿⣿⣿⣿⣿⣿⣿⡇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⣿⣿⣿⣿⣿⣿⣿⣿⣿⣿⣿⣿⣿⣿⣿⣿⣿⣿⣿⣿⣿⣿⣿⣿⣿⣇⠀⠀⠀⠀⠀⠈⣿⣿⣿⣿⣿⣿⣿⣿⣿⣿⣿⣿⣿⣿⣿⣿⣿⣿⣿⣿⣿⣿⣿⣿⣿⣿⣿⣿⣿⣿⣿⣿⣿⣿⣿⣿⣿⣿⣿⣿⣿⣿⣿⣿⣿⣿⣿⣿⣿⣿⣿⣿⣿⣿⣿⣿⣿⣿⡇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⣿⣿⣿⣿⣿⣿⣿⣿⣿⣿⣿⣿⣿⣿⣿⣿⣿⣿⣿⣿⣿⣿⣿⣿⠟⠀⠀⠀⠀⠀⠀⠀⢹⣿⣿⣿⣿⣿⣿⣿⣿⣿⣿⣿⣿⣿⣿⣿⣿⣿⣿⣿⣿⣿⣿⣿⣿⣿⣿⣿⣿⣿⣿⣿⣿⣿⣿⣿⣿⣿⣿⣿⣿⣿⣿⣿⣿⣿⣿⣿⣿⣿⣿⣿⣿⣿⣿⣿⣿⣿⡇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⣿⣿⣿⣿⣿⣿⣿⣿⣿⣿⣿⣿⣿⣿⣿⣿⣿⣿⣿⣿⣿⣿⣿⠃⠀⠀⠀⠀⠀⠀⠀⠀⢠⣿⣿⣿⣿⣿⣿⣿⣿⣿⣿⣿⣿⣿⣿⣿⣿⣿⣿⣿⣿⣿⣿⣿⣿⣿⣿⣿⣿⣿⣿⣿⣿⣿⣿⣿⣿⣿⣿⣿⣿⣿⣿⣿⣿⣿⣿⣿⣿⣿⣿⣿⣿⣿⣿⣿⣿⣿⡇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⣿⣿⣿⣿⣿⣿⣿⣿⣿⣿⣿⣿⣿⣿⣿⣿⣿⣿⣿⣿⣿⣿⣿⣦⡄⠀⠀⠀⠀⠀⠀⠀⠀⠘⣿⣿⣿⣿⣿⣿⣿⣿⣿⣿⣿⣿⣿⣿⣿⣿⣿⣿⣿⣿⣿⣿⣿⣿⣿⣿⣿⣿⣿⣿⣿⣿⣿⣿⣿⣿⣿⣿⣿⣿⣿⣿⣿⣿⣿⣿⣿⣿⣿⣿⣿⣿⣿⣿⣿⣿⡇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⣿⣿⣿⣿⣿⣿⣿⣿⣿⣿⣿⣿⣿⣿⣿⣿⣿⣿⣿⣿⣿⣿⣿⡿⠁⠀⠀⠀⠀⠀⠀⠀⠀⢠⣾⣿⣿⣿⣿⣿⣿⣿⣿⣿⣿⣿⣿⣿⣿⣿⣿⣿⣿⣿⣿⣿⣿⣿⣿⣿⣿⣿⣿⣿⣿⣿⣿⣿⣿⣿⣿⣿⣿⣿⣿⣿⣿⣿⣿⣿⣿⣿⣿⣿⣿⣿⣿⣿⣿⣿⡇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⣿⣿⣿⣿⣿⣿⣿⣿⣿⣿⣿⣿⣿⣿⣿⣿⣿⣿⣿⣿⣿⣿⣿⠁⠀⠀⠀⠀⠀⠀⠀⠀⢠⣿⣿⣿⣿⣿⣿⣿⣿⣿⣿⣿⣿⣿⣿⣿⣿⣿⣿⣿⣿⣿⣿⣿⣿⣿⣿⣿⣿⣿⣿⣿⣿⣿⣿⣿⣿⣿⣿⣿⣿⣿⣿⣿⣿⣿⣿⣿⣿⣿⣿⣿⣿⣿⣿⣿⣿⣿⡇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⣿⣿⣿⣿⣿⣿⣿⣿⣿⣿⣿⣿⣿⣿⣿⣿⣿⣿⣿⣿⣿⣿⡆⠀⠀⠀⠀⠀⠀⠀⠀⠀⠐⣿⣿⣿⣿⣿⣿⣿⣿⣿⣿⣿⣿⣿⣿⣿⣿⣿⣿⣿⣿⣿⣿⣿⣿⣿⣿⣿⣿⣿⣿⣿⣿⣿⣿⣿⣿⣿⣿⣿⣿⣿⣿⣿⣿⣿⣿⣿⣿⣿⣿⣿⣿⣿⣿⣿⣿⣿⡇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⣿⣿⣿⣿⣿⣿⣿⣿⣿⣿⣿⣿⣿⣿⣿⣿⣿⣿⣿⡏⠀⠀⠀⠀⠀⠀⠀⠀⠀⠀⠀⠀⠀⠀⠀⠀⠀⣿⣿⣿⣿⣿⣿⣿⣿⣿⣿⣿⣿⣿⣿⣿⣿⣿⣿⣿⣿⣿⣿⣿⣿⣿⣿⣿⣿⣿⣿⣿⣿⣿⣿⣿⣿⣿⣿⣿⣿⣿⣿⣿⣿⣿⣿⣿⣿⣿⣿⣿⣿⣿⡇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⣿⣿⣿⣿⣿⣿⣿⣿⣿⣿⣿⣿⣿⣿⣿⣿⣿⣿⣿⣿⣿⣿⣿⣟⠉⠙⠋⠉⠈⠀⠉⠙⢿⣿⣿⣿⣿⣿⣿⣿⣿⣿⣿⣿⣿⣿⣿⣿⣿⣿⣿⣿⣿⣿⣿⣿⣿⣿⣿⣿⣿⣿⣿⣿⣿⣿⣿⣿⣿⣿⣿⣿⣿⣿⣿⣿⣿⣿⣿⣿⣿⣿⣿⣿⣿⣿⣿⣿⣿⣿⡇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⣿⣿⣿⣿⣿⣿⣿⣿⣿⣿⣿⣿⣿⣿⣿⣿⣿⣿⣿⣿⣿⣿⣿⣿⣤⠄⠀⠀⠀⠀⠀⠀⠀⠀⠀⢿⣿⣿⣿⣿⣿⣿⣿⣿⣿⣿⣿⣿⣿⣿⣿⣿⣿⣿⣿⣿⣿⣿⣿⣿⣿⣿⣿⣿⣿⣿⣿⣿⣿⣿⣿⣿⣿⣿⣿⣿⣿⣿⣿⣿⣿⣿⣿⣿⣿⣿⣿⣿⣿⣿⡇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⣿⣿⣿⣿⣿⣿⣿⣿⣿⣿⣿⣿⣿⣿⣿⣿⣿⣿⣿⣿⣿⣿⣿⣿⣿⣆⠀⠀⠀⠀⠀⠀⠀⠀⢠⣾⣿⣿⣿⣿⣿⣿⣿⣿⣿⣿⣿⣿⣿⣿⣿⣿⣿⣿⣿⣿⣿⣿⣿⣿⣿⣿⣿⣿⣿⣿⣿⣿⣿⣿⣿⣿⣿⣿⣿⣿⣿⣿⣿⣿⣿⣿⣿⣿⣿⣿⣿⣿⣿⣿⡇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⣿⣿⣿⣿⣿⣿⣿⣿⣿⣿⣿⣿⣿⣿⣿⣿⣿⣿⣿⣿⣿⣿⣿⣿⣿⣿⠷⠀⠀⠀⠀⢀⣀⣾⣾⣿⣿⣿⣿⣿⣿⣿⣿⣿⣿⣿⣿⣿⣿⣿⣿⣿⣿⣿⣿⣿⣿⣿⣿⣿⣿⣿⣿⣿⣿⣿⣿⣿⣿⣿⣿⣿⣿⣿⣿⣿⣿⣿⣿⣿⣿⣿⣿⣿⣿⣿⣿⣿⣿⣿⡇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⣿⣿⣿⣿⣿⣿⣿⣿⣿⣿⣿⣿⣿⣿⣿⣿⣿⣿⣿⣿⣿⣿⣿⣿⣿⡧⠀⠀⠀⠀⠀⠈⣿⣿⣿⣿⣿⣿⣿⣿⣿⣿⣿⣿⣿⣿⣿⣿⣿⣿⣿⣿⣿⣿⣿⣿⣿⣿⣿⣿⣿⣿⣿⣿⣿⣿⣿⣿⣿⣿⣿⣿⣿⣿⣿⣿⣿⣿⣿⣿⣿⣿⣿⣿⣿⣿⣿⣿⣿⣿⡇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⣿⣿⣿⣿⣿⣿⣿⣿⣿⣿⣿⣿⣿⣿⣿⣿⣿⣿⣿⣿⣿⣿⣿⣿⠏⠀⠀⠀⠀⠀⠀⠀⢹⣿⣿⣿⣿⣿⣿⣿⣿⣿⣿⣿⣿⣿⣿⣿⣿⣿⣿⣿⣿⣿⣿⣿⣿⣿⣿⣿⣿⣿⣿⣿⣿⣿⣿⣿⣿⣿⣿⣿⣿⣿⣿⣿⣿⣿⣿⣿⣿⣿⣿⣿⣿⣿⣿⣿⣿⣿⡇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⣿⣿⣿⣿⣿⣿⣿⣿⣿⣿⣿⣿⣿⣿⣿⣿⣿⣿⣿⣿⣿⣿⣿⣷⡆⠀⠀⠀⠀⠀⠀⠀⠀⢹⣿⣿⣿⣿⣿⣿⣿⣿⣿⣿⣿⣿⣿⣿⣿⣿⣿⣿⣿⣿⣿⣿⣿⣿⣿⣿⣿⣿⣿⣿⣿⣿⣿⣿⣿⣿⣿⣿⣿⣿⣿⣿⣿⣿⣿⣿⣿⣿⣿⣿⣿⣿⣿⣿⣿⣿⡇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⣿⣿⣿⣿⣿⣿⣿⣿⣿⣿⣿⣿⣿⣿⣿⣿⣿⣿⣿⣿⣿⣿⣿⡟⠁⠀⠀⠀⠀⠀⠀⠀⠀⣰⣿⣿⣿⣿⣿⣿⣿⣿⣿⣿⣿⣿⣿⣿⣿⣿⣿⣿⣿⣿⣿⣿⣿⣿⣿⣿⣿⣿⣿⣿⣿⣿⣿⣿⣿⣿⣿⣿⣿⣿⣿⣿⣿⣿⣿⣿⣿⣿⣿⣿⣿⣿⣿⣿⣿⣿⡇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⣿⣿⣿⣿⣿⣿⣿⣿⣿⣿⣿⣿⣿⣿⣿⣿⣿⣿⣿⣿⣿⣿⠇⠀⠀⠀⠀⠀⠀⠀⠀⠀⠐⣿⣿⣿⣿⣿⣿⣿⣿⣿⣿⣿⣿⣿⣿⣿⣿⣿⣿⣿⣿⣿⣿⣿⣿⣿⣿⣿⣿⣿⣿⣿⣿⣿⣿⣿⣿⣿⣿⣿⣿⣿⣿⣿⣿⣿⣿⣿⣿⣿⣿⣿⣿⣿⣿⣿⣿⣿⡇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⣿⣿⣿⣿⣿⣿⣿⣿⣿⣿⣿⣿⣿⣿⣿⣿⣿⣿⣿⣿⠃⠀⠀⠀⠀⠀⠀⠀⠀⠀⠀⠀⠀⠀⠀⠀⢻⣿⣿⣿⣿⣿⣿⣿⣿⣿⣿⣿⣿⣿⣿⣿⣿⣿⣿⣿⣿⣿⣿⣿⣿⣿⣿⣿⣿⣿⣿⣿⣿⣿⣿⣿⣿⣿⣿⣿⣿⣿⣿⣿⣿⣿⣿⣿⣿⣿⣿⣿⣿⣿⡇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⣿⣿⣿⣿⣿⣿⣿⣿⣿⣿⣿⣿⣿⣿⣿⣿⣿⣿⣿⣿⣿⣿⣿⣿⠁⠘⠉⠁⠀⠀⠈⠙⢿⣿⣿⣿⣿⣿⣿⣿⣿⣿⣿⣿⣿⣿⣿⣿⣿⣿⣿⣿⣿⣿⣿⣿⣿⣿⣿⣿⣿⣿⣿⣿⣿⣿⣿⣿⣿⣿⣿⣿⣿⣿⣿⣿⣿⣿⣿⣿⣿⣿⣿⣿⣿⣿⣿⣿⣿⣿⡇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⣿⣿⣿⣿⣿⣿⣿⣿⣿⣿⣿⣿⣿⣿⣿⣿⣿⣿⣿⣿⣿⣿⣿⣇⠀⠀⠀⠀⠀⠀⠀⠀⠀⠀⠹⣿⣿⣿⣿⣿⣿⣿⣿⣿⣿⣿⣿⣿⣿⣿⣿⣿⣿⣿⣿⣿⣿⣿⣿⣿⣿⣿⣿⣿⣿⣿⣿⣿⣿⣿⣿⣿⣿⣿⣿⣿⣿⣿⣿⣿⣿⣿⣿⣿⣿⣿⣿⣿⣿⣿⡇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⣿⣿⣿⣿⣿⣿⣿⣿⣿⣿⣿⣿⣿⣿⣿⣿⣿⣿⣿⣿⣿⣿⣿⣿⣶⠄⠀⠀⠀⠀⠀⠀⠀⠀⠀⢻⣿⣿⣿⣿⣿⣿⣿⣿⣿⣿⣿⣿⣿⣿⣿⣿⣿⣿⣿⣿⣿⣿⣿⣿⣿⣿⣿⣿⣿⣿⣿⣿⣿⣿⣿⣿⣿⣿⣿⣿⣿⣿⣿⣿⣿⣿⣿⣿⣿⣿⣿⣿⣿⣿⡇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⣿⣿⣿⣿⣿⣿⣿⣿⣿⣿⣿⣿⣿⣿⣿⣿⣿⣿⣿⣿⣿⣿⣿⣿⣿⣦⠀⠀⠀⠀⠀⠀⠀⠀⢠⣾⣿⣿⣿⣿⣿⣿⣿⣿⣿⣿⣿⣿⣿⣿⣿⣿⣿⣿⣿⣿⣿⣿⣿⣿⣿⣿⣿⣿⣿⣿⣿⣿⣿⣿⣿⣿⣿⣿⣿⣿⣿⣿⣿⣿⣿⣿⣿⣿⣿⣿⣿⣿⣿⣿⡇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⣿⣿⣿⣿⣿⣿⣿⣿⣿⣿⣿⣿⣿⣿⣿⣿⣿⣿⣿⣿⣿⣿⣿⣿⣿⡿⠗⠀⠀⠀⠀⢠⣄⣾⣿⣿⣿⣿⣿⣿⣿⣿⣿⣿⣿⣿⣿⣿⣿⣿⣿⣿⣿⣿⣿⣿⣿⣿⣿⣿⣿⣿⣿⣿⣿⣿⣿⣿⣿⣿⣿⣿⣿⣿⣿⣿⣿⣿⣿⣿⣿⣿⣿⣿⣿⣿⣿⣿⣿⣿⡇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⣿⣿⣿⣿⣿⣿⣿⣿⣿⣿⣿⣿⣿⣿⣿⣿⣿⣿⣿⣿⣿⣿⣿⣿⣿⡧⠀⠀⠀⠀⠀⠀⣿⣿⣿⣿⣿⣿⣿⣿⣿⣿⣿⣿⣿⣿⣿⣿⣿⣿⣿⣿⣿⣿⣿⣿⣿⣿⣿⣿⣿⣿⣿⣿⣿⣿⣿⣿⣿⣿⣿⣿⣿⣿⣿⣿⣿⣿⣿⣿⣿⣿⣿⣿⣿⣿⣿⣿⣿⣿⡇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⣿⣿⣿⣿⣿⣿⣿⣿⣿⣿⣿⣿⣿⣿⣿⣿⣿⣿⣿⣿⣿⣿⣿⡀⠀⠀⠀⠀⠀⠀⠀⠀⢹⣿⣿⣿⣿⣿⣿⣿⣿⣿⣿⣿⣿⣿⣿⣿⣿⣿⣿⣿⣿⣿⣿⣿⣿⣿⣿⣿⣿⣿⣿⣿⣿⣿⣿⣿⣿⣿⣿⣿⣿⣿⣿⣿⣿⣿⣿⣿⣿⣿⣿⣿⣿⣿⣿⣿⣿⣿⡇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⣿⣿⣿⣿⣿⣿⣿⣿⣿⣿⣿⣿⣿⣿⣿⣿⣿⣿⣿⣿⣿⣿⣿⣿⡆⠀⠀⠀⠀⠀⠀⠀⠈⣿⣿⣿⣿⣿⣿⣿⣿⣿⣿⣿⣿⣿⣿⣿⣿⣿⣿⣿⣿⣿⣿⣿⣿⣿⣿⣿⣿⣿⣿⣿⣿⣿⣿⣿⣿⣿⣿⣿⣿⣿⣿⣿⣿⣿⣿⣿⣿⣿⣿⣿⣿⣿⣿⣿⣿⣿⡇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⣿⣿⣿⣿⣿⣿⣿⣿⣿⣿⣿⣿⣿⣿⣿⣿⣿⣿⣿⣿⣿⣿⣿⠀⠀⠀⠀⠀⠀⠀⠀⢠⣿⣿⣿⣿⣿⣿⣿⣿⣿⣿⣿⣿⣿⣿⣿⣿⣿⣿⣿⣿⣿⣿⣿⣿⣿⣿⣿⣿⣿⣿⣿⣿⣿⣿⣿⣿⣿⣿⣿⣿⣿⣿⣿⣿⣿⣿⣿⣿⣿⣿⣿⣿⣿⣿⣿⣿⣿⣿⡇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⣿⣿⣿⣿⣿⣿⣿⣿⣿⣿⣿⣿⣿⣿⣿⣿⣿⣿⣿⣿⠁⠀⠀⠀⠀⠀⠀⠀⠀⠀⠀⠀⠀⠀⠀⠀⢿⣿⣿⣿⣿⣿⣿⣿⣿⣿⣿⣿⣿⣿⣿⣿⣿⣿⣿⣿⣿⣿⣿⣿⣿⣿⣿⣿⣿⣿⣿⣿⣿⣿⣿⣿⣿⣿⣿⣿⣿⣿⣿⣿⣿⣿⣿⣿⣿⣿⣿⣿⣿⣿⡇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⣿⣿⣿⣿⣿⣿⣿⣿⣿⣿⣿⣿⣿⣿⣿⣿⣿⣿⣿⣿⣿⣿⣿⣿⣿⣿⣿⣿⣿⣿⣿⣿⣿⣿⣿⣿⣿⣿⣿⣿⣿⣿⣿⣿⣿⣿⣿⣿⡿⠿⠿⢿⣿⣿⣿⣿⣿⣿⣿⣿⣿⣿⣿⣿⣿⣿⣿⣿⣿⣿⣿⣿⣿⣿⣿⣿⣿⣿⣿⣿⣿⣿⣿⣿⣿⣿⣿⣿⣿⣿⡇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⣿⣿⣿⣿⣿⣿⣿⣿⣿⣿⣿⣿⣿⣿⣿⣿⣿⣿⣿⣿⣿⣿⣿⣿⣿⣿⣿⣿⣿⣿⣿⣿⣿⣿⣿⣿⣿⣿⣿⣿⣿⣿⠿⠛⠋⠉⠀⠀⠀⠀⠀⠀⠀⠉⠻⣿⣿⣿⣿⣿⣿⣿⣿⣿⣿⣿⣿⣿⣿⣿⣿⣿⣿⣿⣿⣿⣿⣿⣿⣿⣿⣿⣿⣿⣿⣿⣿⣿⣿⣿⡇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⣿⣿⣿⣿⣿⣿⣿⣿⣿⣿⣿⣿⣿⣿⣿⣿⣿⣿⣿⣿⣿⣿⣿⣿⣿⣿⣿⣿⣿⣿⣿⣿⣿⣿⣿⣿⣿⣿⣿⠟⠋⠁⠀⠀⠀⠀⠀⠀⠀⠀⠀⠀⠀⠀⠀⠈⢿⣿⣿⣿⣿⣿⣿⣿⣿⣿⣿⣿⣿⣿⣿⣿⣿⣿⣿⣿⣿⣿⣿⣿⣿⣿⣿⣿⣿⣿⣿⣿⣿⣿⡇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⣿⣿⣿⣿⣿⣿⣿⣿⣿⣿⣿⣿⣿⣿⣿⣿⣿⣿⣿⣿⣿⣿⣿⣿⣿⣿⣿⣿⣿⣿⣿⣿⣿⣿⣿⣿⣿⠟⠁⠀⠀⠀⠀⠀⠀⠀⠀⠀⠀⠀⠀⠀⠀⠀⠀⠀⠈⠛⢿⣿⣿⣿⣿⣿⣿⣿⣿⣿⣿⣿⣿⣿⣿⣿⣿⣿⣿⣿⣿⣿⣿⣿⣿⣿⣿⣿⣿⣿⣿⣿⡇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⣿⣿⣿⣿⣿⣿⣿⣿⣿⣿⣿⣿⣿⣿⣿⣿⣿⣿⣿⣿⣿⣿⣿⣿⣿⣿⣿⣿⣿⣿⣿⣿⣿⣿⣿⡿⠃⠀⠀⠀⠀⠀⠀⠀⠀⠀⠀⠀⠀⠀⠀⠀⠀⠀⠀⠀⠀⠀⠀⠹⣿⣿⣿⣿⣿⣿⣿⣿⣿⣿⣿⣿⣿⣿⣿⣿⣿⣿⣿⣿⣿⣿⣿⣿⣿⣿⣿⣿⣿⣿⡇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⣿⣿⣿⣿⣿⣿⣿⣿⣿⣿⣿⣿⣿⣿⣿⣿⣿⣿⣿⣿⣿⣿⣿⣿⣿⣿⣿⣿⣿⣿⣿⣿⣿⣿⣿⣿⣿⣷⣄⠀⠀⠀⠀⠀⠀⠀⠀⠀⠀⠀⠀⠀⠀⠀⠀⠀⠀⠀⠀⣼⣿⣿⣿⣿⣿⣿⣿⣿⣿⣿⣿⣿⣿⣿⣿⣿⣿⣿⣿⣿⣿⣿⣿⣿⣿⣿⣿⣿⣿⣿⡇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⣿⣿⣿⣿⣿⣿⣿⣿⣿⣿⣿⣿⣿⣿⣿⣿⣿⣿⣿⣿⣿⣿⣿⣿⣿⣿⣿⣿⣿⣿⣿⣿⣿⣿⣿⡿⠿⠛⠁⢀⡀⠀⠀⠀⠀⠀⠀⠀⠀⠀⠀⠀⠀⠀⠀⠀⠀⢀⣾⣿⣿⣿⣿⣿⣿⣿⣿⣿⣿⣿⣿⣿⣿⣿⣿⣿⣿⣿⣿⣿⣿⣿⣿⣿⣿⣿⣿⣿⣿⣿⡇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⣿⣿⣿⣿⣿⣿⣿⣿⣿⣿⣿⣿⣿⣿⣿⣿⣿⣿⣿⣿⣿⣿⣿⣿⣿⣿⣿⣿⣿⣿⣿⣿⣿⣿⣿⣷⣄⣠⣴⣿⣿⣄⠀⠀⠀⠀⠀⠀⠀⠀⠀⠀⠀⠀⠀⢀⣴⣿⣿⣿⣿⣿⣿⣿⣿⣿⣿⣿⣿⣿⣿⣿⣿⣿⣿⣿⣿⣿⣿⣿⣿⣿⣿⣿⣿⣿⣿⣿⣿⣿⡇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⣿⣿⣿⣿⣿⣿⣿⣿⣿⣿⣿⣿⣿⣿⣿⣿⣿⣿⣿⣿⣿⣿⣿⣿⣿⣿⣿⣿⣿⣿⣿⣿⣿⣿⣿⣿⣿⣿⣿⣿⣿⣿⣦⡀⠀⠀⠀⠀⠀⠀⠀⠀⢀⣠⣾⣿⣿⣿⣿⣿⣿⣿⣿⣿⣿⣿⣿⣿⣿⣿⣿⣿⣿⣿⣿⣿⣿⣿⣿⣿⣿⣿⣿⣿⣿⣿⣿⣿⣿⣿⡇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⣿⣿⣿⣿⣿⣿⣿⣿⣿⣿⣿⣿⣿⣿⣿⣿⣿⣿⣿⣿⣿⣿⣿⣿⣿⣿⣿⣿⣿⣿⣿⣿⣿⣿⣿⣿⣿⣿⣿⣿⣿⣿⣿⣿⣷⣦⣤⣤⣤⣤⣴⣾⣿⣿⣿⣿⣿⣿⣿⣿⣿⣿⣿⣿⣿⣿⣿⣿⣿⣿⣿⣿⣿⣿⣿⣿⣿⣿⣿⣿⣿⣿⣿⣿⣿⣿⣿⣿⣿⣿⡇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⣿⣿⣿⣿⣿⣿⣿⣿⣿⣿⣿⣿⣿⣿⣿⣿⣿⣿⣿⣿⣿⣿⣿⣿⡃⠘⠋⠁⠀⠀⠈⠙⢻⣿⣿⣿⣿⣿⣿⣿⣿⣿⣿⣿⣿⣿⣿⣿⣿⣿⣿⣿⣿⣿⣿⣿⣿⣿⣿⣿⣿⣿⣿⣿⣿⣿⣿⣿⣿⣿⣿⣿⣿⣿⣿⣿⣿⣿⣿⣿⣿⣿⣿⣿⣿⣿⣿⣿⣿⣿⡇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⣿⣿⣿⣿⣿⣿⣿⣿⣿⣿⣿⣿⣿⣿⣿⣿⣿⣿⣿⣿⣿⣿⣿⣇⠀⠀⠀⠀⠀⠀⠀⠀⠀⠀⠘⣿⣿⣿⣿⣿⣿⣿⣿⣿⣿⣿⣿⣿⣿⣿⣿⣿⣿⣿⣿⣿⣿⣿⣿⣿⣿⣿⣿⣿⣿⣿⣿⣿⣿⣿⣿⣿⣿⣿⣿⣿⣿⣿⣿⣿⣿⣿⣿⣿⣿⣿⣿⣿⣿⣿⡇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⣿⣿⣿⣿⣿⣿⣿⣿⣿⣿⣿⣿⣿⣿⣿⣿⣿⣿⣿⣿⣿⣿⣿⣿⣷⠆⠀⠀⠀⠀⠀⠀⠀⠀⠀⢻⣿⣿⣿⣿⣿⣿⣿⣿⣿⣿⣿⣿⣿⣿⣿⣿⣿⣿⣿⣿⣿⣿⣿⣿⣿⣿⣿⣿⣿⣿⣿⣿⣿⣿⣿⣿⣿⣿⣿⣿⣿⣿⣿⣿⣿⣿⣿⣿⣿⣿⣿⣿⣿⣿⡇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⣿⣿⣿⣿⣿⣿⣿⣿⣿⣿⣿⣿⣿⣿⣿⣿⣿⣿⣿⣿⣿⣿⣿⣿⣿⣷⡀⠀⠀⠀⠀⠀⠀⠀⢠⣾⣿⣿⣿⣿⣿⣿⣿⣿⣿⣿⣿⣿⣿⣿⣿⣿⣿⣿⣿⣿⣿⣿⣿⣿⣿⣿⣿⣿⣿⣿⣿⣿⣿⣿⣿⣿⣿⣿⣿⣿⣿⣿⣿⣿⣿⣿⣿⣿⣿⣿⣿⣿⣿⣿⡇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⣿⣿⣿⣿⣿⣿⣿⣿⣿⣿⣿⣿⣿⣿⣿⣿⣿⣿⣿⣿⣿⣿⣿⣿⣿⡿⠟⠀⠀⠀⠀⢀⣤⣾⣿⣿⣿⣿⣿⣿⣿⣿⣿⣿⣿⣿⣿⣿⣿⣿⣿⣿⣿⣿⣿⣿⣿⣿⣿⣿⣿⣿⣿⣿⣿⣿⣿⣿⣿⣿⣿⣿⣿⣿⣿⣿⣿⣿⣿⣿⣿⣿⣿⣿⣿⣿⣿⣿⣿⣿⡇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⣿⣿⣿⣿⣿⣿⣿⣿⣿⣿⣿⣿⣿⣿⣿⣿⣿⣿⣿⣿⣿⣿⣿⣿⣿⠷⠀⠀⠀⠀⠀⠀⢿⣿⣿⣿⣿⣿⣿⣿⣿⣿⣿⣿⣿⣿⣿⣿⣿⣿⣿⣿⣿⣿⣿⣿⣿⣿⣿⣿⣿⣿⣿⣿⣿⣿⣿⣿⣿⣿⣿⣿⣿⣿⣿⣿⣿⣿⣿⣿⣿⣿⣿⣿⣿⣿⣿⣿⣿⣿⡇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⣿⣿⣿⣿⣿⣿⣿⣿⣿⣿⣿⣿⣿⣿⣿⣿⣿⣿⣿⣿⣿⣿⣷⡀⠀⠀⠀⠀⠀⠀⠀⠀⣻⣿⣿⣿⣿⣿⣿⣿⣿⣿⣿⣿⣿⣿⣿⣿⣿⣿⣿⣿⣿⣿⣿⣿⣿⣿⣿⣿⣿⣿⣿⣿⣿⣿⣿⣿⣿⣿⣿⣿⣿⣿⣿⣿⣿⣿⣿⣿⣿⣿⣿⣿⣿⣿⣿⣿⣿⣿⡇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⣿⣿⣿⣿⣿⣿⣿⣿⣿⣿⣿⣿⣿⣿⣿⣿⣿⣿⣿⣿⣿⣿⡃⠀⠀⠀⠀⠀⠀⠀⠀⠈⠻⣿⣿⣿⣿⣿⣿⣿⣿⣿⣿⣿⣿⣿⣿⣿⣿⣿⣿⣿⣿⣿⣿⣿⣿⣿⣿⣿⣿⣿⣿⣿⣿⣿⣿⣿⣿⣿⣿⣿⣿⣿⣿⣿⣿⣿⣿⣿⣿⣿⣿⣿⣿⣿⣿⣿⣿⣿⡇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⣿⣿⣿⣿⣿⣿⣿⣿⣿⣿⣿⣿⣿⣿⣿⣿⣿⣿⣿⡟⠀⠀⠀⠀⠀⠀⠀⠀⠀⠀⠀⠀⠀⠀⠀⠀⠸⣿⣿⣿⣿⣿⣿⣿⣿⣿⣿⣿⣿⣿⣿⣿⣿⣿⣿⣿⣿⣿⣿⣿⣿⣿⣿⣿⣿⣿⣿⣿⣿⣿⣿⣿⣿⣿⣿⣿⣿⣿⣿⣿⣿⣿⣿⣿⣿⣿⣿⣿⣿⣿⡇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⣿⣿⣿⣿⣿⣿⣿⣿⣿⣿⣿⣿⣿⣿⣿⣿⣿⣿⣿⣿⣿⣿⣿⣿⡟⠉⠛⠉⠉⠉⠉⠙⢿⣿⣿⣿⣿⣿⣿⣿⣿⣿⣿⣿⣿⣿⣿⣿⣿⣿⣿⣿⣿⣿⣿⣿⣿⣿⣿⣿⣿⣿⣿⣿⣿⣿⣿⣿⣿⣿⣿⣿⣿⣿⣿⣿⣿⣿⣿⣿⣿⣿⣿⣿⣿⣿⣿⣿⣿⣿⡇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⣿⣿⣿⣿⣿⣿⣿⣿⣿⣿⣿⣿⣿⣿⣿⣿⣿⣿⣿⣿⣿⣿⣿⣿⣧⡆⠀⠀⠀⠀⠀⠀⠀⠀⠀⢸⣿⣿⣿⣿⣿⣿⣿⣿⣿⣿⣿⣿⣿⣿⣿⣿⣿⣿⣿⣿⣿⣿⣿⣿⣿⣿⣿⣿⣿⣿⣿⣿⣿⣿⣿⣿⣿⣿⣿⣿⣿⣿⣿⣿⣿⣿⣿⣿⣿⣿⣿⣿⣿⣿⡇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⣿⣿⣿⣿⣿⣿⣿⣿⣿⣿⣿⣿⣿⣿⣿⣿⣿⣿⣿⣿⣿⣿⣿⣿⣿⣷⡀⠀⠀⠀⠀⠀⠀⠀⠀⣼⣿⣿⣿⣿⣿⣿⣿⣿⣿⣿⣿⣿⣿⣿⣿⣿⣿⣿⣿⣿⣿⣿⣿⣿⣿⣿⣿⣿⣿⣿⣿⣿⣿⣿⣿⣿⣿⣿⣿⣿⣿⣿⣿⣿⣿⣿⣿⣿⣿⣿⣿⣿⣿⣿⡇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⣿⣿⣿⣿⣿⣿⣿⣿⣿⣿⣿⣿⣿⣿⣿⣿⣿⣿⣿⣿⣿⣿⣿⣿⣿⣿⠷⠂⠀⠀⠀⢀⣠⣦⣾⣿⣿⣿⣿⣿⣿⣿⣿⣿⣿⣿⣿⣿⣿⣿⣿⣿⣿⣿⣿⣿⣿⣿⣿⣿⣿⣿⣿⣿⣿⣿⣿⣿⣿⣿⣿⣿⣿⣿⣿⣿⣿⣿⣿⣿⣿⣿⣿⣿⣿⣿⣿⣿⣿⣿⡇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⣿⣿⣿⣿⣿⣿⣿⣿⣿⣿⣿⣿⣿⣿⣿⣿⣿⣿⣿⣿⣿⣿⣿⣿⣿⡷⠀⠀⠀⠀⠀⠀⢹⣿⣿⣿⣿⣿⣿⣿⣿⣿⣿⣿⣿⣿⣿⣿⣿⣿⣿⣿⣿⣿⣿⣿⣿⣿⣿⣿⣿⣿⣿⣿⣿⣿⣿⣿⣿⣿⣿⣿⣿⣿⣿⣿⣿⣿⣿⣿⣿⣿⣿⣿⣿⣿⣿⣿⣿⣿⡇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⣿⣿⣿⣿⣿⣿⣿⣿⣿⣿⣿⣿⣿⣿⣿⣿⣿⣿⣿⣿⣿⣿⣧⠀⠀⠀⠀⠀⠀⠀⠀⠀⢘⣿⣿⣿⣿⣿⣿⣿⣿⣿⣿⣿⣿⣿⣿⣿⣿⣿⣿⣿⣿⣿⣿⣿⣿⣿⣿⣿⣿⣿⣿⣿⣿⣿⣿⣿⣿⣿⣿⣿⣿⣿⣿⣿⣿⣿⣿⣿⣿⣿⣿⣿⣿⣿⣿⣿⣿⣿⡇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⣿⣿⣿⣿⣿⣿⣿⣿⣿⣿⣿⣿⣿⣿⣿⣿⣿⣿⣿⣿⣿⣿⣿⣿⡆⠀⠀⠀⠀⠀⠀⠀⢸⣿⣿⣿⣿⣿⣿⣿⣿⣿⣿⣿⣿⣿⣿⣿⣿⣿⣿⣿⣿⣿⣿⣿⣿⣿⣿⣿⣿⣿⣿⣿⣿⣿⣿⣿⣿⣿⣿⣿⣿⣿⣿⣿⣿⣿⣿⣿⣿⣿⣿⣿⣿⣿⣿⣿⣿⣿⡇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⣿⣿⣿⣿⣿⣿⣿⣿⣿⣿⣿⣿⣿⣿⣿⣿⣿⣿⣿⠀⠀⠀⠀⠀⠀⠀⠀⠀⠀⠀⠀⠀⠀⠀⠀⠀⢸⣿⣿⣿⣿⣿⣿⣿⣿⣿⣿⣿⣿⣿⣿⣿⣿⣿⣿⣿⣿⣿⣿⣿⣿⣿⣿⣿⣿⣿⣿⣿⣿⣿⣿⣿⣿⣿⣿⠟⠛⠛⠛⠛⠻⠿⢿⣿⣿⣿⣿⣿⣿⣿⡇</a:t>
            </a:r>
            <a:br/>
            <a:r>
              <a:t>⣿⣿⣿⣿⣿⣿⣿⣿⣿⣿⣿⣿⣿⣿⣿⣿⣿⣿⡿⠀⠀⠀⠀⠀⠀⠀⠀⠀⠀⠀⠀⠀⠀⠀⠀⠀⠘⣿⣿⣿⣿⣿⣿⣿⣿⣿⣿⣿⣿⣿⣿⣿⣿⣿⣿⣿⣿⣿⣿⣿⣿⣿⣿⣿⣿⣿⣿⣿⣿⣿⣿⣿⣿⣿⡇⠀⠀⠀⠀⠀⠀⠀⠀⢿⣿⣿⣿⣿⣿⣿⡇</a:t>
            </a:r>
            <a:br/>
            <a:r>
              <a:t>⣿⣿⣿⣿⣿⣿⣿⣿⣿⣿⣿⣿⣿⣿⣿⣿⣿⣿⡇⠀⠀⠀⠀⠀⠀⠀⠀⠀⠀⠀⠀⠀⠀⠀⠀⠀⠀⣿⣿⣿⣿⣿⣿⣿⣿⣿⣿⣿⣿⣿⣿⣿⣿⣿⣿⣿⣿⣿⣿⣿⣿⣿⣿⣿⣿⣿⣿⣿⣿⣿⣿⣿⣿⣿⡇⠀⠀⠀⠀⠀⠀⠀⢀⣼⣿⣿⣿⣿⣿⣿⡇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⣿⣿⣿⣿⣿⣿⣿⣿⣿⣿⣿⣿⣿⣿⣿⣿⣿⣿⣿⣿⣿⣿⣿⣿⡿⠉⠟⠛⠉⠉⠉⠛⢿⣿⣿⣿⣿⣿⣿⣿⣿⣿⣿⣿⣿⣿⣿⣿⣿⣿⣿⣿⣿⣿⣿⣿⣿⣿⣿⣿⣿⣿⣿⣿⣿⣿⣿⣿⣿⣿⣿⣿⣿⣿⣿⣿⣿⣿⣿⣿⣿⣿⣿⣿⣿⣿⣿⣿⣿⣿⡇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⣿⣿⣿⣿⣿⣿⣿⣿⣿⣿⣿⣿⣿⣿⣿⣿⣿⣿⣿⣿⣿⣿⣿⣿⣧⡄⠀⠀⠀⠀⠀⠀⠀⠀⠀⢸⣿⣿⣿⣿⣿⣿⣿⣿⣿⣿⣿⣿⣿⣿⣿⣿⣿⣿⣿⣿⣿⣿⣿⣿⣿⣿⣿⣿⣿⣿⣿⣿⣿⣿⣿⣿⣿⣿⣿⣿⣿⣿⣿⣿⣿⣿⣿⣿⣿⣿⣿⣿⣿⣿⡇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⣿⣿⣿⣿⣿⣿⣿⣿⣿⣿⣿⣿⣿⣿⣿⣿⣿⣿⣿⣿⣿⣿⣿⣿⣿⣷⡀⠀⠀⠀⠀⠀⠀⠀⠀⣸⣿⣿⣿⣿⣿⣿⣿⣿⣿⣿⣿⣿⣿⣿⣿⣿⣿⣿⣿⣿⣿⣿⣿⣿⣿⣿⣿⣿⣿⣿⣿⣿⣿⣿⣿⣿⣿⣿⣿⣿⣿⣿⣿⣿⣿⣿⣿⣿⣿⣿⣿⣿⣿⣿⡇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⣿⣿⣿⣿⣿⣿⣿⣿⣿⣿⣿⣿⣿⣿⣿⣿⣿⣿⣿⣿⣿⣿⣿⣿⣿⣿⠷⠄⠀⠀⠀⠀⣀⣤⣴⣿⣿⣿⣿⣿⣿⣿⣿⣿⣿⣿⣿⣿⣿⣿⣿⣿⣿⣿⣿⣿⣿⣿⣿⣿⣿⣿⣿⣿⣿⣿⣿⣿⣿⣿⣿⣿⣿⣿⣿⣿⣿⣿⣿⣿⣿⣿⣿⣿⣿⣿⣿⣿⣿⣿⡇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⣿⣿⣿⣿⣿⣿⣿⣿⣿⣿⣿⣿⣿⣿⣿⣿⣿⣿⣿⣿⣿⣿⣿⣿⣿⡷⠄⠀⠀⠀⠀⠀⢹⣿⣿⣿⣿⣿⣿⣿⣿⣿⣿⣿⣿⣿⣿⣿⣿⣿⣿⣿⣿⣿⣿⣿⣿⣿⣿⣿⣿⣿⣿⣿⣿⣿⣿⣿⣿⣿⣿⣿⣿⣿⣿⣿⣿⣿⣿⣿⣿⣿⣿⣿⣿⣿⣿⣿⣿⣿⡇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⣿⣿⣿⣿⣿⣿⣿⣿⣿⣿⣿⣿⣿⣿⣿⣿⣿⣿⣿⣿⣿⣿⣿⣿⠏⠀⠀⠀⠀⠀⠀⠀⠈⣿⣿⣿⣿⣿⣿⣿⣿⣿⣿⣿⣿⣿⣿⣿⣿⣿⣿⣿⣿⣿⣿⣿⣿⣿⣿⣿⣿⣿⣿⣿⣿⣿⣿⣿⣿⣿⣿⣿⣿⣿⣿⣿⣿⣿⣿⣿⣿⣿⣿⣿⣿⣿⣿⣿⣿⣿⡇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⣿⣿⣿⣿⣿⣿⣿⣿⣿⣿⣿⣿⣿⣿⣿⣿⣿⣿⣿⣿⣿⣿⣿⣷⡆⠀⠀⠀⠀⠀⠀⠀⢸⣿⣿⣿⣿⣿⣿⣿⣿⣿⣿⣿⣿⣿⣿⣿⣿⣿⣿⣿⣿⣿⣿⣿⣿⣿⣿⣿⣿⣿⣿⣿⣿⣿⣿⣿⣿⣿⣿⣿⣿⣿⣿⣿⣿⣿⣿⣿⣿⣿⣿⣿⣿⣿⣿⣿⣿⣿⡇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⣿⣿⣿⣿⣿⣿⣿⣿⣿⣿⣿⣿⣿⣿⣿⣿⣿⣿⣿⣿⣿⣿⡷⠀⠀⠀⠀⠀⠀⠀⠀⠀⣼⣿⣿⣿⣿⣿⣿⣿⣿⣿⣿⣿⣿⣿⣿⣿⣿⣿⣿⣿⣿⣿⣿⣿⣿⣿⣿⣿⣿⣿⣿⣿⣿⣿⣿⣿⣿⣿⣿⣿⣿⣿⣿⣿⣿⣿⣿⣿⣿⣿⣿⣿⣿⣿⣿⣿⣿⣿⡇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⣿⣿⣿⣿⣿⣿⣿⣿⣿⣿⣿⣿⣿⣿⣿⣿⣿⣿⣿⣿⣿⣿⠃⠀⠀⠀⠀⠀⠀⠀⠀⠈⢿⣿⣿⣿⣿⣿⣿⣿⣿⣿⣿⣿⣿⣿⣿⣿⣿⣿⣿⣿⣿⣿⣿⣿⣿⣿⣿⣿⣿⣿⣿⣿⣿⣿⣿⣿⣿⣿⣿⣿⣿⣿⣿⣿⣿⣿⣿⣿⣿⣿⣿⣿⣿⣿⣿⣿⣿⣿⡇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⣿⣿⣿⣿⣿⣿⣿⣿⣿⣿⣿⣿⣿⣿⣿⣿⣿⣿⣿⣿⣿⡇⠀⠀⠀⠀⠀⠀⠀⠀⠀⠀⠰⣿⣿⣿⣿⣿⣿⣿⣿⣿⣿⣿⣿⣿⣿⣿⣿⣿⣿⣿⣿⣿⣿⣿⣿⣿⣿⣿⣿⣿⣿⣿⣿⣿⣿⣿⣿⣿⣿⣿⣿⣿⣿⣿⣿⣿⣿⣿⣿⣿⣿⣿⣿⣿⣿⣿⣿⣿⡇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⣿⣿⣿⣿⣿⣿⣿⣿⣿⣿⣿⣿⣿⣿⣿⣿⣿⣿⣿⠀⠀⠀⠀⠀⠀⠀⠀⠀⠀⠀⠀⠀⠀⠀⠀⠀⣿⣿⣿⣿⣿⣿⣿⣿⣿⣿⣿⣿⣿⣿⣿⣿⣿⣿⣿⣿⣿⣿⣿⣿⣿⣿⣿⣿⣿⣿⣿⣿⣿⣿⣿⣿⣿⡿⠛⠛⠛⠛⠛⠻⠿⢿⣿⣿⣿⣿⣿⣿⣿⣿⡇</a:t>
            </a:r>
            <a:br/>
            <a:r>
              <a:t>⣿⣿⣿⣿⣿⣿⣿⣿⣿⣿⣿⣿⣿⣿⣿⣿⣿⣿⡿⠀⠀⠀⠀⠀⠀⠀⠀⠀⠀⠀⠀⠀⠀⠀⠀⠀⢹⣿⣿⣿⣿⣿⣿⣿⣿⣿⣿⣿⣿⣿⣿⣿⣿⣿⣿⣿⣿⣿⣿⣿⣿⣿⣿⣿⣿⣿⣿⣿⣿⣿⣿⣿⣿⡇⠀⠀⠀⠀⠀⠀⠀⠈⢿⣿⣿⣿⣿⣿⣿⣿⡇</a:t>
            </a:r>
            <a:br/>
            <a:r>
              <a:t>⣿⣿⣿⣿⣿⣿⣿⣿⣿⣿⣿⣿⣿⣿⣿⣿⣿⣿⡇⠀⠀⠀⠀⠀⠀⠀⠀⠀⠀⠀⠀⠀⠀⠀⠀⠀⠸⣿⣿⣿⣿⣿⣿⣿⣿⣿⣿⣿⣿⣿⣿⣿⣿⣿⣿⣿⣿⣿⣿⣿⣿⣿⣿⣿⣿⣿⣿⣿⣿⣿⣿⣿⣿⠁⠀⠀⠀⠀⠀⠀⠀⢀⣾⣿⣿⣿⣿⣿⣿⣿⡇</a:t>
            </a:r>
            <a:br/>
            <a:r>
              <a:t>⣿⣿⣿⣿⣿⣿⣿⣿⣿⣿⣿⣿⣿⣿⣿⣿⣿⣿⠁⠀⠀⠀⠀⠀⠀⠀⠀⠀⠀⠀⠀⠀⠀⠀⠀⠀⠀⣿⣿⣿⣿⣿⣿⣿⣿⣿⣿⣿⣿⣿⣿⣿⣿⣿⣿⣿⣿⣿⣿⣿⣿⣿⣿⣿⣿⣿⣿⣿⣿⣿⣿⠿⠏⠀⠀⠀⠀⠀⠀⠀⠀⠈⣿⣿⣿⣿⣿⣿⣿⣿⡇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⣿⣿⣿⣿⣿⣿⣿⣿⣿⣿⣿⣿⣿⣿⣿⣿⣿⣿⣿⣿⣿⣿⣿⣿⣿⠟⣿⡿⠿⠿⠿⢿⣿⣿⣿⣿⣿⣿⣿⣿⣿⣿⣿⣿⣿⣿⣿⣿⣿⣿⣿⣿⣿⣿⣿⣿⣿⣿⣿⣿⣿⣿⣿⣿⣿⣿⣿⣿⣿⣿⣿⣿⣿⣿⣿⣿⣿⣿⣿⣿⣿⣿⣿⣿⣿⣿⣿⣿⣿⣿⡇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⣿⣿⣿⣿⣿⣿⣿⣿⣿⣿⣿⣿⣿⣿⣿⣿⣿⣿⣿⣿⣿⣿⣿⣿⡏⠀⠀⠀⠀⠀⠀⠀⠈⢿⣿⣿⣿⣿⣿⣿⣿⣿⣿⣿⣿⣿⣿⣿⣿⣿⣿⣿⣿⣿⣿⣿⣿⣿⣿⣿⣿⣿⣿⣿⣿⣿⣿⣿⣿⣿⣿⣿⣿⣿⣿⣿⣿⣿⣿⣿⣿⣿⣿⣿⣿⣿⣿⣿⣿⣿⡇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⣿⣿⣿⣿⣿⣿⣿⣿⣿⣿⣿⣿⣿⣿⣿⣿⣿⣿⣿⣿⣿⣿⣿⣿⠂⠀⠀⠀⠀⠀⠀⠀⠀⠀⢹⣿⣿⣿⣿⣿⣿⣿⣿⣿⣿⣿⣿⣿⣿⣿⣿⣿⣿⣿⣿⣿⣿⣿⣿⣿⣿⣿⣿⣿⣿⣿⣿⣿⣿⣿⣿⣿⣿⣿⣿⣿⣿⣿⣿⣿⣿⣿⣿⣿⣿⣿⣿⣿⣿⣿⡇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⣿⣿⣿⣿⣿⣿⣿⣿⣿⣿⣿⣿⣿⣿⣿⣿⣿⣿⣿⣿⣿⣿⣿⣿⣄⠀⠀⠀⠀⠀⠀⠀⠀⠀⠀⢹⣿⣿⣿⣿⣿⣿⣿⣿⣿⣿⣿⣿⣿⣿⣿⣿⣿⣿⣿⣿⣿⣿⣿⣿⣿⣿⣿⣿⣿⣿⣿⣿⣿⣿⣿⣿⣿⣿⣿⣿⣿⣿⣿⣿⣿⣿⣿⣿⣿⣿⣿⣿⣿⣿⡇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⣿⣿⣿⣿⣿⣿⣿⣿⣿⣿⣿⣿⣿⣿⣿⣿⣿⣿⣿⣿⣿⣿⣿⣿⣿⣇⠀⠀⠀⠀⠀⠀⠀⠀⠀⢸⣿⣿⣿⣿⣿⣿⣿⣿⣿⣿⣿⣿⣿⣿⣿⣿⣿⣿⣿⣿⣿⣿⣿⣿⣿⣿⣿⣿⣿⣿⣿⣿⣿⣿⣿⣿⣿⣿⣿⣿⣿⣿⣿⣿⣿⣿⣿⣿⣿⣿⣿⣿⣿⣿⡇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⣿⣿⣿⣿⣿⣿⣿⣿⣿⣿⣿⣿⣿⣿⣿⣿⣿⣿⣿⣿⣿⣿⣿⣿⣿⣿⣧⡀⠀⠀⠀⠀⠀⢀⢀⣾⣿⣿⣿⣿⣿⣿⣿⣿⣿⣿⣿⣿⣿⣿⣿⣿⣿⣿⣿⣿⣿⣿⣿⣿⣿⣿⣿⣿⣿⣿⣿⣿⣿⣿⣿⣿⣿⣿⣿⣿⣿⣿⣿⣿⣿⣿⣿⣿⣿⣿⣿⣿⣿⣿⡇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⣿⣿⣿⣿⣿⣿⣿⣿⣿⣿⣿⣿⣿⣿⣿⣿⣿⣿⣿⣿⣿⣿⣿⣿⣿⣿⠁⠀⠀⠀⠀⠀⢾⣿⣿⣿⣿⣿⣿⣿⣿⣿⣿⣿⣿⣿⣿⣿⣿⣿⣿⣿⣿⣿⣿⣿⣿⣿⣿⣿⣿⣿⣿⣿⣿⣿⣿⣿⣿⣿⣿⣿⣿⣿⣿⣿⣿⣿⣿⣿⣿⣿⣿⣿⣿⣿⣿⣿⣿⣿⡇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⣿⣿⣿⣿⣿⣿⣿⣿⣿⣿⣿⣿⣿⣿⣿⣿⣿⣿⣿⣿⣿⣿⣿⣤⡀⠀⠀⠀⠀⠀⠀⠀⠀⣾⣿⣿⣿⣿⣿⣿⣿⣿⣿⣿⣿⣿⣿⣿⣿⣿⣿⣿⣿⣿⣿⣿⣿⣿⣿⣿⣿⣿⣿⣿⣿⣿⣿⣿⣿⣿⣿⣿⣿⣿⣿⣿⣿⣿⣿⣿⣿⣿⣿⣿⣿⣿⣿⣿⣿⣿⡇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⣿⣿⣿⣿⣿⣿⣿⣿⣿⣿⣿⣿⣿⣿⣿⣿⣿⣿⣿⣿⣿⣿⣿⣿⠂⠀⠀⠀⠀⠀⠀⠀⠀⢸⣿⣿⣿⣿⣿⣿⣿⣿⣿⣿⣿⣿⣿⣿⣿⣿⣿⣿⣿⣿⣿⣿⣿⣿⣿⣿⣿⣿⣿⣿⣿⣿⣿⣿⣿⣿⣿⣿⣿⣿⣿⣿⣿⣿⣿⣿⣿⣿⣿⣿⣿⣿⣿⣿⣿⣿⡇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⣿⣿⣿⣿⣿⣿⣿⣿⣿⣿⣿⣿⣿⣿⣿⣿⣿⣿⣿⣿⣿⣿⣯⠀⠀⠀⠀⠀⠀⠀⠀⠀⢀⣾⣿⣿⣿⣿⣿⣿⣿⣿⣿⣿⣿⣿⣿⣿⣿⣿⣿⣿⣿⣿⣿⣿⣿⣿⣿⣿⣿⣿⣿⣿⣿⣿⣿⣿⣿⣿⣿⣿⣿⣿⣿⣿⣿⣿⣿⣿⣿⣿⣿⣿⣿⣿⣿⣿⣿⣿⡇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⣿⣿⣿⣿⣿⣿⣿⣿⣿⣿⣿⣿⣿⣿⣿⣿⣿⣿⣿⣿⣿⡿⠃⠀⠀⠀⠀⠀⠀⠀⠀⠀⣾⣿⣿⣿⣿⣿⣿⣿⣿⣿⣿⣿⣿⣿⣿⣿⣿⣿⣿⣿⣿⣿⣿⣿⣿⣿⣿⣿⣿⣿⣿⣿⣿⣿⣿⣿⣿⣿⣿⣿⣿⣿⣿⣿⣿⣿⣿⣿⣿⣿⣿⣿⣿⣿⣿⣿⣿⣿⡇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⣿⣿⣿⣿⣿⣿⣿⣿⣿⣿⣿⣿⣿⣿⣿⣿⣿⣿⣿⣿⡏⠀⠀⠀⠀⠀⠀⠀⠀⠀⠀⠀⢨⣿⣿⣿⣿⣿⣿⣿⣿⣿⣿⣿⣿⣿⣿⣿⣿⣿⣿⣿⣿⣿⣿⣿⣿⣿⣿⣿⣿⣿⣿⣿⣿⣿⣿⣿⣿⣿⣿⣿⣿⣿⣿⣿⣿⣿⣿⣿⣿⣿⣿⣿⣿⣿⣿⣿⣿⣿⡇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⣿⣿⣿⣿⣿⣿⣿⣿⣿⣿⣿⣿⣿⣿⣿⣿⣿⣿⣿⣿⣷⡆⠀⠀⠀⠀⠀⠀⠀⠀⠀⠀⠀⣿⣿⣿⣿⣿⣿⣿⣿⣿⣿⣿⣿⣿⣿⣿⣿⣿⣿⣿⣿⣿⣿⣿⣿⣿⣿⣿⣿⣿⣿⣿⣿⣿⣿⣿⣿⣿⣿⣿⣿⣿⣿⣿⣿⣿⣿⣿⣿⣿⣿⣿⣿⣿⣿⣿⣿⣿⡇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⣿⣿⣿⣿⣿⣿⣿⣿⣿⣿⣿⣿⣿⣿⣿⣿⣿⣿⣿⠇⠀⠀⠀⠀⠀⠀⠀⠀⠀⠀⠀⠀⠀⠀⠀⢸⣿⣿⣿⣿⣿⣿⣿⣿⣿⣿⣿⣿⣿⣿⣿⣿⣿⣿⣿⣿⣿⣿⣿⣿⣿⣿⣿⣿⣿⣿⣿⣿⣿⣿⡿⠿⠿⠿⣿⣿⣿⣿⣿⣿⣿⣿⣿⣿⣿⣿⣿⣿⣿⣿⡇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⣿⣿⣿⣿⣿⣿⣿⣿⣿⣿⣿⣿⣿⣿⣿⣿⣿⣿⣿⠀⠀⠀⠀⠀⠀⠀⠀⠀⠀⠀⠀⠀⠀⠀⠀⢸⣿⣿⣿⣿⣿⣿⣿⣿⣿⣿⣿⣿⣿⣿⣿⣿⣿⣿⣿⣿⣿⣿⣿⣿⣿⣿⣿⣿⣿⣿⣿⣿⣿⡏⠀⠀⠀⠀⠀⠀⠈⠙⢿⣿⣿⣿⣿⣿⣿⣿⣿⣿⣿⣿⡇</a:t>
            </a:r>
            <a:br/>
            <a:r>
              <a:t>⣿⣿⣿⣿⣿⣿⣿⣿⣿⣿⣿⣿⣿⣿⣿⣿⣿⣿⡟⠀⠀⠀⠀⠀⠀⠀⠀⠀⠀⠀⠀⠀⠀⠀⠀⠀⣿⣿⣿⣿⣿⣿⣿⣿⣿⣿⣿⣿⣿⣿⣿⣿⣿⣿⣿⣿⣿⣿⣿⣿⣿⣿⣿⣿⣿⣿⣿⣿⣿⠃⠀⠀⠀⠀⠀⠀⠀⠀⢨⣿⣿⣿⣿⣿⣿⣿⣿⣿⣿⣿⡇</a:t>
            </a:r>
            <a:br/>
            <a:r>
              <a:t>⣿⣿⣿⣿⣿⣿⣿⣿⣿⣿⣿⣿⣿⣿⣿⣿⣿⣿⡇⠀⠀⠀⠀⠀⠀⠀⠀⠀⠀⠀⠀⠀⠀⠀⠀⠀⣿⣿⣿⣿⣿⣿⣿⣿⣿⣿⣿⣿⣿⣿⣿⣿⣿⣿⣿⣿⣿⣿⣿⣿⣿⣿⣿⣿⣿⣿⣿⣿⡟⠀⠀⠀⠀⠀⠀⠀⠀⠀⣿⣿⣿⣿⣿⣿⣿⣿⣿⣿⣿⣿⡇</a:t>
            </a:r>
            <a:br/>
            <a:r>
              <a:t>⣿⣿⣿⣿⣿⣿⣿⣿⣿⣿⣿⣿⣿⣿⣿⣿⣿⣿⠁⠀⠀⠀⠀⠀⠀⠀⠀⠀⠀⠀⠀⠀⠀⠀⠀⠀⢸⣿⣿⣿⣿⣿⣿⣿⣿⣿⣿⣿⣿⣿⣿⣿⣿⣿⣿⣿⣿⣿⣿⣿⣿⣿⣿⠛⠛⠉⠉⠉⠀⠀⠀⠀⠀⠀⠀⠀⠀⠀⠻⣿⣿⣿⣿⣿⣿⣿⣿⣿⣿⣿⡇</a:t>
            </a:r>
            <a:br/>
            <a:r>
              <a:t>⣿⣿⣿⣿⣿⣿⣿⣿⣿⣿⣿⣿⣿⣿⣿⣿⣿⣿⠀⠀⠀⠀⠀⠀⠀⠀⠀⠀⠀⠀⠀⠀⠀⠀⠀⠀⠘⣿⣿⣿⣿⣿⣿⣿⣿⣿⣿⣿⣿⣿⣿⣿⣿⣿⣿⣿⣿⣿⣿⣿⣿⣿⣧⣄⣀⡀⠀⠀⠀⠀⠀⠀⠀⠀⠀⠀⠀⠀⠀⠀⠉⠙⠛⢿⣿⣿⣿⣿⣿⣿⡇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⣿⣿⣿⣿⣿⣿⣿⣿⣿⣿⣿⣿⣿⣿⣿⣿⣿⣿⣿⣿⣿⣿⣿⣿⣿⡿⣿⣿⡿⠿⢿⣿⣿⣿⣿⣿⣿⣿⣿⣿⣿⣿⣿⣿⣿⣿⣿⣿⣿⣿⣿⣿⣿⣿⣿⣿⣿⣿⣿⣿⣿⣿⣿⣿⣿⣿⣿⣿⣿⣿⣿⣿⣿⣿⣿⣿⣿⣿⣿⣿⣿⣿⣿⣿⣿⣿⣿⣿⣿⣿⡇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⣿⣿⣿⣿⣿⣿⣿⣿⣿⣿⣿⣿⣿⣿⣿⣿⣿⣿⣿⣿⣿⣿⣿⣿⡏⠀⠁⠀⠀⠀⠀⠀⠙⢿⣿⣿⣿⣿⣿⣿⣿⣿⣿⣿⣿⣿⣿⣿⣿⣿⣿⣿⣿⣿⣿⣿⣿⣿⣿⣿⣿⣿⣿⣿⣿⣿⣿⣿⣿⣿⣿⣿⣿⣿⣿⣿⣿⣿⣿⣿⣿⣿⣿⣿⣿⣿⣿⣿⣿⣿⡇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⣿⣿⣿⣿⣿⣿⣿⣿⣿⣿⣿⣿⣿⣿⣿⣿⣿⣿⣿⣿⣿⣿⣿⣿⡄⠀⠀⠀⠀⠀⠀⠀⠀⠀⠀⢻⣿⣿⣿⣿⣿⣿⣿⣿⣿⣿⣿⣿⣿⣿⣿⣿⣿⣿⣿⣿⣿⣿⣿⣿⣿⣿⣿⣿⣿⣿⣿⣿⣿⣿⣿⣿⣿⣿⣿⣿⣿⣿⣿⣿⣿⣿⣿⣿⣿⣿⣿⣿⣿⣿⡇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⣿⣿⣿⣿⣿⣿⣿⣿⣿⣿⣿⣿⣿⣿⣿⣿⣿⣿⣿⣿⣿⣿⣿⣿⣿⣗⠀⠀⠀⠀⠀⠀⠀⠀⠀⢸⣿⣿⣿⣿⣿⣿⣿⣿⣿⣿⣿⣿⣿⣿⣿⣿⣿⣿⣿⣿⣿⣿⣿⣿⣿⣿⣿⣿⣿⣿⣿⣿⣿⣿⣿⣿⣿⣿⣿⣿⣿⣿⣿⣿⣿⣿⣿⣿⣿⣿⣿⣿⣿⣿⡇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⣿⣿⣿⣿⣿⣿⣿⣿⣿⣿⣿⣿⣿⣿⣿⣿⣿⣿⣿⣿⣿⣿⣿⣿⣿⣿⣦⠀⠀⠀⠀⠀⠀⠀⢀⣾⣿⣿⣿⣿⣿⣿⣿⣿⣿⣿⣿⣿⣿⣿⣿⣿⣿⣿⣿⣿⣿⣿⣿⣿⣿⣿⣿⣿⣿⣿⣿⣿⣿⣿⣿⣿⣿⣿⣿⣿⣿⣿⣿⣿⣿⣿⣿⣿⣿⣿⣿⣿⣿⣿⡇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⣿⣿⣿⣿⣿⣿⣿⣿⣿⣿⣿⣿⣿⣿⣿⣿⣿⣿⣿⣿⣿⣿⣿⣿⣿⣿⠉⠁⠀⠀⠀⠀⢾⣾⣿⣿⣿⣿⣿⣿⣿⣿⣿⣿⣿⣿⣿⣿⣿⣿⣿⣿⣿⣿⣿⣿⣿⣿⣿⣿⣿⣿⣿⣿⣿⣿⣿⣿⣿⣿⣿⣿⣿⣿⣿⣿⣿⣿⣿⣿⣿⣿⣿⣿⣿⣿⣿⣿⣿⣿⡇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⣿⣿⣿⣿⣿⣿⣿⣿⣿⣿⣿⣿⣿⣿⣿⣿⣿⣿⣿⣿⣿⣿⣿⣿⡿⠋⠁⠀⠀⠀⠀⠀⠘⣿⣿⣿⣿⣿⣿⣿⣿⣿⣿⣿⣿⣿⣿⣿⣿⣿⣿⣿⣿⣿⣿⣿⣿⣿⣿⣿⣿⣿⣿⣿⣿⣿⣿⣿⣿⣿⣿⣿⣿⣿⣿⣿⣿⣿⣿⣿⣿⣿⣿⣿⣿⣿⣿⣿⣿⣿⡇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⣿⣿⣿⣿⣿⣿⣿⣿⣿⣿⣿⣿⣿⣿⣿⣿⣿⣿⣿⣿⣿⣿⣿⣤⡀⠀⠀⠀⠀⠀⠀⠀⠀⢴⣿⣿⣿⣿⣿⣿⣿⣿⣿⣿⣿⣿⣿⣿⣿⣿⣿⣿⣿⣿⣿⣿⣿⣿⣿⣿⣿⣿⣿⣿⣿⣿⣿⣿⣿⣿⣿⣿⣿⣿⣿⣿⣿⣿⣿⣿⣿⣿⣿⣿⣿⣿⣿⣿⣿⣿⡇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⣿⣿⣿⣿⣿⣿⣿⣿⣿⣿⣿⣿⣿⣿⣿⣿⣿⣿⣿⣿⣿⣿⣟⠁⠀⠀⠀⠀⠀⠀⠀⠀⠀⣴⣿⣿⣿⣿⣿⣿⣿⣿⣿⣿⣿⣿⣿⣿⣿⣿⣿⣿⣿⣿⣿⣿⣿⣿⣿⣿⣿⣿⣿⣿⣿⣿⣿⣿⣿⣿⣿⣿⣿⣿⣿⣿⣿⣿⣿⣿⣿⣿⣿⣿⣿⣿⣿⣿⣿⣿⡇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⣿⣿⣿⣿⣿⣿⣿⣿⣿⣿⣿⣿⣿⣿⣿⣿⣿⣿⣿⣿⣿⡿⠃⠀⠀⠀⠀⠀⠀⠀⠀⠀⣼⣿⣿⣿⣿⣿⣿⣿⣿⣿⣿⣿⣿⣿⣿⣿⣿⣿⣿⣿⣿⣿⣿⣿⣿⣿⣿⣿⣿⣿⣿⣿⣿⣿⣿⣿⣿⣿⣿⣿⣿⣿⣿⣿⣿⣿⣿⣿⣿⣿⣿⣿⣿⣿⣿⣿⣿⣿⡇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⣿⣿⣿⣿⣿⣿⣿⣿⣿⣿⣿⣿⣿⣿⣿⣿⣿⣿⣿⣿⣷⡄⠀⠀⠀⠀⠀⠀⠀⠀⠀⠀⠈⣿⣿⣿⣿⣿⣿⣿⣿⣿⣿⣿⣿⣿⣿⣿⣿⣿⣿⣿⣿⣿⣿⣿⣿⣿⣿⣿⣿⣿⣿⣿⣿⣿⣿⣿⣿⣿⣿⣿⣿⣿⣿⣿⣿⣿⣿⣿⣿⣿⣿⣿⣿⣿⣿⣿⣿⣿⡇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⣿⣿⣿⣿⣿⣿⣿⣿⣿⣿⣿⣿⣿⣿⣿⣿⣿⣿⣿⡇⠀⠀⠀⠀⠀⠀⠀⠀⠀⠀⠀⠀⠀⠀⠀⢸⣿⣿⣿⣿⣿⣿⣿⣿⣿⣿⣿⣿⣿⣿⣿⣿⣿⣿⣿⣿⣿⣿⣿⣿⣿⣿⣿⣿⣿⣿⣿⣿⡿⠿⠿⠿⠿⣿⣿⣿⣿⣿⣿⣿⣿⣿⣿⣿⣿⣿⣿⣿⣿⣿⡇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⣿⣿⣿⣿⣿⣿⣿⣿⣿⣿⣿⣿⣿⣿⣿⣿⣿⣿⣿⠀⠀⠀⠀⠀⠀⠀⠀⠀⠀⠀⠀⠀⠀⠀⠀⢸⣿⣿⣿⣿⣿⣿⣿⣿⣿⣿⣿⣿⣿⣿⣿⣿⣿⣿⣿⣿⣿⣿⣿⣿⣿⣿⣿⣿⣿⣿⡟⠁⠀⠀⠀⠀⠀⠀⠀⠈⣿⣿⣿⣿⣿⣿⣿⣿⣿⣿⣿⣿⣿⣿⡇</a:t>
            </a:r>
            <a:br/>
            <a:r>
              <a:t>⣿⣿⣿⣿⣿⣿⣿⣿⣿⣿⣿⣿⣿⣿⣿⣿⣿⣿⡿⠀⠀⠀⠀⠀⠀⠀⠀⠀⠀⠀⠀⠀⠀⠀⠀⠘⣿⣿⣿⣿⣿⣿⣿⣿⣿⣿⣿⣿⣿⣿⣿⣿⣿⣿⣿⣿⣿⣿⣿⣿⣿⣿⣿⣿⣿⣿⡿⠀⠀⠀⠀⠀⠀⠀⠀⢠⣿⣿⣿⣿⣿⣿⣿⣿⣿⣿⣿⣿⣿⣿⡇</a:t>
            </a:r>
            <a:br/>
            <a:r>
              <a:t>⣿⣿⣿⣿⣿⣿⣿⣿⣿⣿⣿⣿⣿⣿⣿⣿⣿⣿⡇⠀⠀⠀⠀⠀⠀⠀⠀⠀⠀⠀⠀⠀⠀⠀⠀⠀⣿⣿⣿⣿⣿⣿⣿⣿⣿⣿⣿⣿⣿⣿⣿⣿⣿⣿⣿⣿⣿⣿⣿⣿⣿⣿⣿⣿⣿⣿⠇⠀⠀⠀⠀⠀⠀⠀⠀⠸⣿⣿⣿⣿⣿⣿⣿⣿⣿⣿⣿⣿⣿⣿⡇</a:t>
            </a:r>
            <a:br/>
            <a:r>
              <a:t>⣿⣿⣿⣿⣿⣿⣿⣿⣿⣿⣿⣿⣿⣿⣿⣿⣿⣿⠃⠀⠀⠀⠀⠀⠀⠀⠀⠀⠀⠀⠀⠀⠀⠀⠀⠀⢹⣿⣿⣿⣿⣿⣿⣿⣿⣿⣿⣿⣿⣿⣿⣿⣿⣿⣿⣿⣿⣿⣿⣿⣿⠿⠛⠛⠋⠉⠀⠀⠀⠀⠀⠀⠀⠀⠀⠀⠻⠿⣿⣿⣿⣿⣿⣿⣿⣿⣿⣿⣿⣿⡇</a:t>
            </a:r>
            <a:br/>
            <a:r>
              <a:t>⣿⣿⣿⣿⣿⣿⣿⣿⣿⣿⣿⣿⣿⣿⣿⣿⣿⣿⠀⠀⠀⠀⠀⠀⠀⠀⠀⠀⠀⠀⠀⠀⠀⠀⠀⠀⢸⣿⣿⣿⣿⣿⣿⣿⣿⣿⣿⣿⣿⣿⣿⣿⣿⣿⣿⣿⣿⣿⣿⣿⡃⠀⠀⠀⠀⠀⠀⠀⠀⠀⠀⠀⠀⠀⠀⠀⠀⠀⠀⠈⠉⠻⣿⣿⣿⣿⣿⣿⣿⣿⡇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⣿⣿⣿⣿⣿⣿⣿⣿⣿⣿⣿⣿⣿⣿⣿⣿⣿⣿⣿⣿⣿⣿⣿⣿⡿⢿⣿⡿⠿⠿⠿⣿⣿⣿⣿⣿⣿⣿⣿⣿⣿⣿⣿⣿⣿⣿⣿⣿⣿⣿⣿⣿⣿⣿⣿⣿⣿⣿⣿⣿⣿⣿⣿⣿⣿⣿⣿⣿⣿⣿⣿⣿⣿⣿⣿⣿⣿⣿⣿⣿⣿⣿⣿⣿⣿⣿⣿⣿⣿⣿⡇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⣿⣿⣿⣿⣿⣿⣿⣿⣿⣿⣿⣿⣿⣿⣿⣿⣿⣿⣿⣿⣿⣿⣿⣿⠃⠈⠀⠀⠀⠀⠀⠀⠹⣿⣿⣿⣿⣿⣿⣿⣿⣿⣿⣿⣿⣿⣿⣿⣿⣿⣿⣿⣿⣿⣿⣿⣿⣿⣿⣿⣿⣿⣿⣿⣿⣿⣿⣿⣿⣿⣿⣿⣿⣿⣿⣿⣿⣿⣿⣿⣿⣿⣿⣿⣿⣿⣿⣿⣿⣿⡇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⣿⣿⣿⣿⣿⣿⣿⣿⣿⣿⣿⣿⣿⣿⣿⣿⣿⣿⣿⣿⣿⣿⣿⡿⠀⠀⠀⠀⠀⠀⠀⠀⠀⠈⢿⣿⣿⣿⣿⣿⣿⣿⣿⣿⣿⣿⣿⣿⣿⣿⣿⣿⣿⣿⣿⣿⣿⣿⣿⣿⣿⣿⣿⣿⣿⣿⣿⣿⣿⣿⣿⣿⣿⣿⣿⣿⣿⣿⣿⣿⣿⣿⣿⣿⣿⣿⣿⣿⣿⣿⡇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⣿⣿⣿⣿⣿⣿⣿⣿⣿⣿⣿⣿⣿⣿⣿⣿⣿⣿⣿⣿⣿⣿⣿⣷⡀⠀⠀⠀⠀⠀⠀⠀⠀⠀⠈⢿⣿⣿⣿⣿⣿⣿⣿⣿⣿⣿⣿⣿⣿⣿⣿⣿⣿⣿⣿⣿⣿⣿⣿⣿⣿⣿⣿⣿⣿⣿⣿⣿⣿⣿⣿⣿⣿⣿⣿⣿⣿⣿⣿⣿⣿⣿⣿⣿⣿⣿⣿⣿⣿⣿⡇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⣿⣿⣿⣿⣿⣿⣿⣿⣿⣿⣿⣿⣿⣿⣿⣿⣿⣿⣿⣿⣿⣿⣿⣿⣿⡃⠀⠀⠀⠀⠀⠀⠀⠀⠀⣸⣿⣿⣿⣿⣿⣿⣿⣿⣿⣿⣿⣿⣿⣿⣿⣿⣿⣿⣿⣿⣿⣿⣿⣿⣿⣿⣿⣿⣿⣿⣿⣿⣿⣿⣿⣿⣿⣿⣿⣿⣿⣿⣿⣿⣿⣿⣿⣿⣿⣿⣿⣿⣿⣿⡇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⣿⣿⣿⣿⣿⣿⣿⣿⣿⣿⣿⣿⣿⣿⣿⣿⣿⣿⣿⣿⣿⣿⣿⣿⣿⣿⣆⠀⠀⠀⠀⠀⠀⢀⣠⣿⣿⣿⣿⣿⣿⣿⣿⣿⣿⣿⣿⣿⣿⣿⣿⣿⣿⣿⣿⣿⣿⣿⣿⣿⣿⣿⣿⣿⣿⣿⣿⣿⣿⣿⣿⣿⣿⣿⣿⣿⣿⣿⣿⣿⣿⣿⣿⣿⣿⣿⣿⣿⣿⣿⡇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⣿⣿⣿⣿⣿⣿⣿⣿⣿⣿⣿⣿⣿⣿⣿⣿⣿⣿⣿⣿⣿⣿⣿⣿⣿⣟⠉⠀⠀⠀⠀⠐⣿⣿⣿⣿⣿⣿⣿⣿⣿⣿⣿⣿⣿⣿⣿⣿⣿⣿⣿⣿⣿⣿⣿⣿⣿⣿⣿⣿⣿⣿⣿⣿⣿⣿⣿⣿⣿⣿⣿⣿⣿⣿⣿⣿⣿⣿⣿⣿⣿⣿⣿⣿⣿⣿⣿⣿⣿⣿⡇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⣿⣿⣿⣿⣿⣿⣿⣿⣿⣿⣿⣿⣿⣿⣿⣿⣿⣿⣿⣿⣿⣿⣿⣿⡟⠉⠀⠀⠀⠀⠀⠀⠸⣿⣿⣿⣿⣿⣿⣿⣿⣿⣿⣿⣿⣿⣿⣿⣿⣿⣿⣿⣿⣿⣿⣿⣿⣿⣿⣿⣿⣿⣿⣿⣿⣿⣿⣿⣿⣿⣿⣿⣿⣿⣿⣿⣿⣿⣿⣿⣿⣿⣿⣿⣿⣿⣿⣿⣿⣿⡇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⣿⣿⣿⣿⣿⣿⣿⣿⣿⣿⣿⣿⣿⣿⣿⣿⣿⣿⣿⣿⣿⣿⣷⣤⠀⠀⠀⠀⠀⠀⠀⠀⠀⢾⣿⣿⣿⣿⣿⣿⣿⣿⣿⣿⣿⣿⣿⣿⣿⣿⣿⣿⣿⣿⣿⣿⣿⣿⣿⣿⣿⣿⣿⣿⣿⣿⣿⣿⣿⣿⣿⣿⣿⣿⣿⣿⣿⣿⣿⣿⣿⣿⣿⣿⣿⣿⣿⣿⣿⣿⡇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⣿⣿⣿⣿⣿⣿⣿⣿⣿⣿⣿⣿⣿⣿⣿⣿⣿⣿⣿⣿⣿⣿⡏⠀⠀⠀⠀⠀⠀⠀⠀⠀⢀⣼⣿⣿⣿⣿⣿⣿⣿⣿⣿⣿⣿⣿⣿⣿⣿⣿⣿⣿⣿⣿⣿⣿⣿⣿⣿⣿⣿⣿⣿⣿⣿⣿⣿⣿⣿⣿⣿⣿⣿⣿⣿⣿⣿⣿⣿⣿⣿⣿⣿⣿⣿⣿⣿⣿⣿⣿⡇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⣿⣿⣿⣿⣿⣿⣿⣿⣿⣿⣿⣿⣿⣿⣿⣿⣿⣿⣿⣿⡿⠀⠀⠀⠀⠀⠀⠀⠀⠀⠀⠀⢬⣿⣿⣿⣿⣿⣿⣿⣿⣿⣿⣿⣿⣿⣿⣿⣿⣿⣿⣿⣿⣿⣿⣿⣿⣿⣿⣿⣿⣿⣿⣿⣿⣿⣿⣿⣿⣿⣿⣿⣿⣿⣿⣿⣿⣿⣿⣿⣿⣿⣿⣿⣿⣿⣿⣿⣿⣿⡇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⣿⣿⣿⣿⣿⣿⣿⣿⣿⣿⣿⣿⣿⣿⣿⣿⣿⣿⣿⣿⣷⠄⠀⠀⠀⠀⠀⠀⠀⠀⠀⠀⠈⣿⣿⣿⣿⣿⣿⣿⣿⣿⣿⣿⣿⣿⣿⣿⣿⣿⣿⣿⣿⣿⣿⣿⣿⣿⣿⣿⣿⣿⣿⣿⣿⣿⣿⣿⣿⣿⣿⣿⣿⣿⣿⣿⣿⣿⣿⣿⣿⣿⣿⣿⣿⣿⣿⣿⣿⣿⡇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⣿⣿⣿⣿⣿⣿⣿⣿⣿⣿⣿⣿⣿⣿⣿⣿⣿⣿⣿⠀⠀⠀⠀⠀⠀⠀⠀⠀⠀⠀⠀⠀⠀⠀⠀⢸⣿⣿⣿⣿⣿⣿⣿⣿⣿⣿⣿⣿⣿⣿⣿⣿⣿⣿⣿⣿⣿⣿⣿⣿⣿⡿⠉⠉⠀⠀⠀⠀⠈⠉⠙⣿⣿⣿⣿⣿⣿⣿⣿⣿⣿⣿⣿⣿⣿⣿⣿⣿⣿⣿⡇</a:t>
            </a:r>
            <a:br/>
            <a:r>
              <a:t>⣿⣿⣿⣿⣿⣿⣿⣿⣿⣿⣿⣿⣿⣿⣿⣿⣿⣿⡿⠀⠀⠀⠀⠀⠀⠀⠀⠀⠀⠀⠀⠀⠀⠀⠀⠘⣿⣿⣿⣿⣿⣿⣿⣿⣿⣿⣿⣿⣿⣿⣿⣿⣿⣿⣿⣿⣿⣿⣿⣿⣿⣧⠀⠀⠀⠀⠀⠀⠀⠀⣠⣿⣿⣿⣿⣿⣿⣿⣿⣿⣿⣿⣿⣿⣿⣿⣿⣿⣿⣿⡇</a:t>
            </a:r>
            <a:br/>
            <a:r>
              <a:t>⣿⣿⣿⣿⣿⣿⣿⣿⣿⣿⣿⣿⣿⣿⣿⣿⣿⣿⡇⠀⠀⠀⠀⠀⠀⠀⠀⠀⠀⠀⠀⠀⠀⠀⠀⠀⣿⣿⣿⣿⣿⣿⣿⣿⣿⣿⣿⣿⣿⣿⣿⣿⣿⣿⣿⣿⣿⣿⣿⣿⣿⡏⠀⠀⠀⠀⠀⠀⠀⠀⢸⣿⣿⣿⣿⣿⣿⣿⣿⣿⣿⣿⣿⣿⣿⣿⣿⣿⣿⣿⡇</a:t>
            </a:r>
            <a:br/>
            <a:r>
              <a:t>⣿⣿⣿⣿⣿⣿⣿⣿⣿⣿⣿⣿⣿⣿⣿⣿⣿⣿⡇⠀⠀⠀⠀⠀⠀⠀⠀⠀⠀⠀⠀⠀⠀⠀⠀⠀⢻⣿⣿⣿⣿⣿⣿⣿⣿⣿⣿⣿⣿⣿⣿⣿⣿⣿⣿⣿⣿⣿⣿⡿⠿⠃⠀⠀⠀⠀⠀⠀⠀⠀⠀⠻⠿⣿⣿⣿⣿⣿⣿⣿⣿⣿⣿⣿⣿⣿⣿⣿⣿⣿⡇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⣿⣿⣿⣿⣿⣿⣿⣿⣿⣿⣿⣿⣿⣿⣿⣿⣿⣿⣿⣿⣿⣿⣿⣿⡿⢿⣿⠿⠿⠿⠿⣿⣿⣿⣿⣿⣿⣿⣿⣿⣿⣿⣿⣿⣿⣿⣿⣿⣿⣿⣿⣿⣿⣿⣿⣿⣿⣿⣿⣿⣿⣿⣿⣿⣿⣿⣿⣿⣿⣿⣿⣿⣿⣿⣿⣿⣿⣿⣿⣿⣿⣿⣿⣿⣿⣿⣿⣿⣿⣿⡇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⣿⣿⣿⣿⣿⣿⣿⣿⣿⣿⣿⣿⣿⣿⣿⣿⣿⣿⣿⣿⣿⣿⣿⣿⣿⣿⣄⠀⠀⠀⠀⠀⠀⣀⣰⣿⣿⣿⣿⣿⣿⣿⣿⣿⣿⣿⣿⣿⣿⣿⣿⣿⣿⣿⣿⣿⣿⣿⣿⣿⣿⣿⣿⣿⣿⣿⣿⣿⣿⣿⣿⣿⣿⣿⣿⣿⣿⣿⣿⣿⣿⣿⣿⣿⣿⣿⣿⣿⣿⣿⡇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⣿⣿⣿⣿⣿⣿⣿⣿⣿⣿⣿⣿⣿⣿⣿⣿⣿⣿⣿⣿⣿⣿⣿⣿⣿⣏⠁⠀⠀⠀⠀⠰⣿⣿⣿⣿⣿⣿⣿⣿⣿⣿⣿⣿⣿⣿⣿⣿⣿⣿⣿⣿⣿⣿⣿⣿⣿⣿⣿⣿⣿⣿⣿⣿⣿⣿⣿⣿⣿⣿⣿⣿⣿⣿⣿⣿⣿⣿⣿⣿⣿⣿⣿⣿⣿⣿⣿⣿⣿⣿⡇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⣿⣿⣿⣿⣿⣿⣿⣿⣿⣿⣿⣿⣿⣿⣿⣿⣿⣿⣿⣿⣿⣿⣿⣿⠟⠁⠀⠀⠀⠀⠀⠀⢹⣿⣿⣿⣿⣿⣿⣿⣿⣿⣿⣿⣿⣿⣿⣿⣿⣿⣿⣿⣿⣿⣿⣿⣿⣿⣿⣿⣿⣿⣿⣿⣿⣿⣿⣿⣿⣿⣿⣿⣿⣿⣿⣿⣿⣿⣿⣿⣿⣿⣿⣿⣿⣿⣿⣿⣿⣿⡇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⣿⣿⣿⣿⣿⣿⣿⣿⣿⣿⣿⣿⣿⣿⣿⣿⣿⣿⣿⣿⣿⣿⣷⣤⠀⠀⠀⠀⠀⠀⠀⠀⠀⢿⣿⣿⣿⣿⣿⣿⣿⣿⣿⣿⣿⣿⣿⣿⣿⣿⣿⣿⣿⣿⣿⣿⣿⣿⣿⣿⣿⣿⣿⣿⣿⣿⣿⣿⣿⣿⣿⣿⣿⣿⣿⣿⣿⣿⣿⣿⣿⣿⣿⣿⣿⣿⣿⣿⣿⣿⡇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⣿⣿⣿⣿⣿⣿⣿⣿⣿⣿⣿⣿⣿⣿⣿⣿⣿⣿⣿⣿⡿⠁⠀⠀⠀⠀⠀⠀⠀⠀⠀⠀⢬⣿⣿⣿⣿⣿⣿⣿⣿⣿⣿⣿⣿⣿⣿⣿⣿⣿⣿⣿⣿⣿⣿⣿⣿⣿⣿⣿⣿⣿⣿⣿⣿⣿⣿⣿⣿⣿⣿⣿⣿⣿⣿⣿⣿⣿⣿⣿⣿⣿⣿⣿⣿⣿⣿⣿⣿⣿⡇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⣿⣿⣿⣿⣿⣿⣿⣿⣿⣿⣿⣿⣿⣿⣿⣿⣿⣿⣿⣿⣷⠀⠀⠀⠀⠀⠀⠀⠀⠀⠀⠀⠈⣿⣿⣿⣿⣿⣿⣿⣿⣿⣿⣿⣿⣿⣿⣿⣿⣿⣿⣿⣿⣿⣿⣿⣿⣿⣿⣿⣿⣿⣿⣿⣿⣿⣿⣿⣿⣿⣿⣿⣿⣿⣿⣿⣿⣿⣿⣿⣿⣿⣿⣿⣿⣿⣿⣿⣿⣿⡇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⣿⣿⣿⣿⣿⣿⣿⣿⣿⣿⣿⣿⣿⣿⣿⣿⣿⣿⣿⠀⠀⠀⠀⠀⠀⠀⠀⠀⠀⠀⠀⠀⠀⠀⠀⢸⣿⣿⣿⣿⣿⣿⣿⣿⣿⣿⣿⣿⣿⣿⣿⣿⣿⣿⣿⣿⣿⣿⣿⣿⡿⠛⠋⠉⠉⠉⠙⠛⢿⣿⣿⣿⣿⣿⣿⣿⣿⣿⣿⣿⣿⣿⣿⣿⣿⣿⣿⣿⣿⣿⡇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⣿⣿⣿⣿⣿⣿⣿⣿⣿⣿⣿⣿⣿⣿⣿⣿⣿⣿⣿⠀⠀⠀⠀⠀⠀⠀⠀⠀⠀⠀⠀⠀⠀⠀⠀⢸⣿⣿⣿⣿⣿⣿⣿⣿⣿⣿⣿⣿⣿⣿⣿⣿⣿⣿⣿⣿⣿⣿⣿⣏⠀⠀⠀⠀⠀⠀⠀⠀⢀⣿⣿⣿⣿⣿⣿⣿⣿⣿⣿⣿⣿⣿⣿⣿⣿⣿⣿⣿⣿⣿⡇</a:t>
            </a:r>
            <a:br/>
            <a:r>
              <a:t>⣿⣿⣿⣿⣿⣿⣿⣿⣿⣿⣿⣿⣿⣿⣿⣿⣿⣿⡿⠀⠀⠀⠀⠀⠀⠀⠀⠀⠀⠀⠀⠀⠀⠀⠀⠀⣿⣿⣿⣿⣿⣿⣿⣿⣿⣿⣿⣿⣿⣿⣿⣿⣿⣿⣿⣿⣿⣿⣿⣿⠀⠀⠀⠀⠀⠀⠀⠀⢹⣿⣿⣿⣿⣿⣿⣿⣿⣿⣿⣿⣿⣿⣿⣿⣿⣿⣿⣿⣿⣿⡇</a:t>
            </a:r>
            <a:br/>
            <a:r>
              <a:t>⣿⣿⣿⣿⣿⣿⣿⣿⣿⣿⣿⣿⣿⣿⣿⣿⣿⣿⡇⠀⠀⠀⠀⠀⠀⠀⠀⠀⠀⠀⠀⠀⠀⠀⠀⠀⢿⣿⣿⣿⣿⣿⣿⣿⣿⣿⣿⣿⣿⣿⣿⣿⣿⣿⣿⣿⣿⣿⣿⡏⠀⠀⠀⠀⠀⠀⠀⠀⠈⢿⣿⣿⣿⣿⣿⣿⣿⣿⣿⣿⣿⣿⣿⣿⣿⣿⣿⣿⣿⣿⡇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⣿⣿⣿⣿⣿⣿⣿⣿⣿⣿⣿⣿⣿⣿⣿⣿⣿⣿⣿⣿⣿⣿⣿⣿⠟⡿⠿⠿⠛⠻⠿⣿⣿⣿⣿⣿⣿⣿⣿⣿⣿⣿⣿⣿⣿⣿⣿⣿⣿⣿⣿⣿⣿⣿⣿⣿⣿⣿⣿⣿⣿⣿⣿⣿⣿⣿⣿⣿⣿⣿⣿⣿⣿⣿⣿⣿⣿⣿⣿⣿⣿⣿⣿⣿⣿⣿⣿⣿⣿⣿⡇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⣿⣿⣿⣿⣿⣿⣿⣿⣿⣿⣿⣿⣿⣿⣿⣿⣿⣿⣿⣿⣿⣿⣿⠂⠀⠀⠀⠀⠀⠀⠀⠀⠀⠹⣿⣿⣿⣿⣿⣿⣿⣿⣿⣿⣿⣿⣿⣿⣿⣿⣿⣿⣿⣿⣿⣿⣿⣿⣿⣿⣿⣿⣿⣿⣿⣿⣿⣿⣿⣿⣿⣿⣿⣿⣿⣿⣿⣿⣿⣿⣿⣿⣿⣿⣿⣿⣿⣿⣿⣿⡇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⣿⣿⣿⣿⣿⣿⣿⣿⣿⣿⣿⣿⣿⣿⣿⣿⣿⣿⣿⣿⣿⣿⣿⣆⡀⠀⠀⠀⠀⠀⠀⠀⠀⠀⢹⣿⣿⣿⣿⣿⣿⣿⣿⣿⣿⣿⣿⣿⣿⣿⣿⣿⣿⣿⣿⣿⣿⣿⣿⣿⣿⣿⣿⣿⣿⣿⣿⣿⣿⣿⣿⣿⣿⣿⣿⣿⣿⣿⣿⣿⣿⣿⣿⣿⣿⣿⣿⣿⣿⣿⡇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⣿⣿⣿⣿⣿⣿⣿⣿⣿⣿⣿⣿⣿⣿⣿⣿⣿⣿⣿⣿⣿⣿⣿⣿⣯⠀⠀⠀⠀⠀⠀⠀⠀⠀⢸⣿⣿⣿⣿⣿⣿⣿⣿⣿⣿⣿⣿⣿⣿⣿⣿⣿⣿⣿⣿⣿⣿⣿⣿⣿⣿⣿⣿⣿⣿⣿⣿⣿⣿⣿⣿⣿⣿⣿⣿⣿⣿⣿⣿⣿⣿⣿⣿⣿⣿⣿⣿⣿⣿⣿⡇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⣿⣿⣿⣿⣿⣿⣿⣿⣿⣿⣿⣿⣿⣿⣿⣿⣿⣿⣿⣿⣿⣿⣿⣿⣿⣷⡀⠀⠀⠀⠀⠀⣠⣠⣾⣿⣿⣿⣿⣿⣿⣿⣿⣿⣿⣿⣿⣿⣿⣿⣿⣿⣿⣿⣿⣿⣿⣿⣿⣿⣿⣿⣿⣿⣿⣿⣿⣿⣿⣿⣿⣿⣿⣿⣿⣿⣿⣿⣿⣿⣿⣿⣿⣿⣿⣿⣿⣿⣿⣿⡇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⣿⣿⣿⣿⣿⣿⣿⣿⣿⣿⣿⣿⣿⣿⣿⣿⣿⣿⣿⣿⣿⣿⣿⣿⣿⡁⠀⠀⠀⠀⠀⢻⣿⣿⣿⣿⣿⣿⣿⣿⣿⣿⣿⣿⣿⣿⣿⣿⣿⣿⣿⣿⣿⣿⣿⣿⣿⣿⣿⣿⣿⣿⣿⣿⣿⣿⣿⣿⣿⣿⣿⣿⣿⣿⣿⣿⣿⣿⣿⣿⣿⣿⣿⣿⣿⣿⣿⣿⣿⣿⡇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⣿⣿⣿⣿⣿⣿⣿⣿⣿⣿⣿⣿⣿⣿⣿⣿⣿⣿⣿⣿⣿⣿⣿⡿⠋⠀⠀⠀⠀⠀⠀⠀⢿⣿⣿⣿⣿⣿⣿⣿⣿⣿⣿⣿⣿⣿⣿⣿⣿⣿⣿⣿⣿⣿⣿⣿⣿⣿⣿⣿⣿⣿⣿⣿⣿⣿⣿⣿⣿⣿⣿⣿⣿⣿⣿⣿⣿⣿⣿⣿⣿⣿⣿⣿⣿⣿⣿⣿⣿⣿⡇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⣿⣿⣿⣿⣿⣿⣿⣿⣿⣿⣿⣿⣿⣿⣿⣿⣿⣿⣿⣿⣿⣿⠀⠀⠀⠀⠀⠀⠀⠀⠀⠀⠘⣻⣿⣿⣿⣿⣿⣿⣿⣿⣿⣿⣿⣿⣿⣿⣿⣿⣿⣿⣿⣿⣿⣿⣿⣿⣿⣿⣿⣿⣿⣿⣿⣿⣿⣿⣿⣿⣿⣿⣿⣿⣿⣿⣿⣿⣿⣿⣿⣿⣿⣿⣿⣿⣿⣿⣿⣿⡇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⣿⣿⣿⣿⣿⣿⣿⣿⣿⣿⣿⣿⣿⣿⣿⣿⣿⣿⣿⣿⣿⣿⣷⡄⠀⠀⠀⠀⠀⠀⠀⠀⠀⢿⣿⣿⣿⣿⣿⣿⣿⣿⣿⣿⣿⣿⣿⣿⣿⣿⣿⣿⣿⣿⣿⣿⣿⣿⣿⣿⣿⣿⣿⣿⣿⣿⣿⣿⣿⣿⣿⣿⣿⣿⣿⣿⣿⣿⣿⣿⣿⣿⣿⣿⣿⣿⣿⣿⣿⣿⡇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⣿⣿⣿⣿⣿⣿⣿⣿⣿⣿⣿⣿⣿⣿⣿⣿⣿⣿⡇⠀⠀⠀⠀⠀⠀⠀⠀⠀⠀⠀⠀⠀⠀⠀⠀⠀⣿⣿⣿⣿⣿⣿⣿⣿⣿⣿⣿⣿⣿⣿⣿⣿⣿⣿⣿⣿⣿⣿⠋⠉⠉⠉⠉⠉⠉⠻⣿⣿⣿⣿⣿⣿⣿⣿⣿⣿⣿⣿⣿⣿⣿⣿⣿⣿⣿⣿⣿⣿⣿⣿⡇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⣿⣿⣿⣿⣿⣿⣿⣿⣿⣿⣿⣿⣿⣿⣿⣿⣿⣿⣿⣿⣿⣿⣿⡿⢻⡿⠿⠛⠛⠻⢿⣿⣿⣿⣿⣿⣿⣿⣿⣿⣿⣿⣿⣿⣿⣿⣿⣿⣿⣿⣿⣿⣿⣿⣿⣿⣿⣿⣿⣿⣿⣿⣿⣿⣿⣿⣿⣿⣿⣿⣿⣿⣿⣿⣿⣿⣿⣿⣿⣿⣿⣿⣿⣿⣿⣿⣿⣿⣿⣿⡇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⣿⣿⣿⣿⣿⣿⣿⣿⣿⣿⣿⣿⣿⣿⣿⣿⣿⣿⣿⣿⣿⣿⣿⠇⠀⠀⠀⠀⠀⠀⠀⠘⢿⣿⣿⣿⣿⣿⣿⣿⣿⣿⣿⣿⣿⣿⣿⣿⣿⣿⣿⣿⣿⣿⣿⣿⣿⣿⣿⣿⣿⣿⣿⣿⣿⣿⣿⣿⣿⣿⣿⣿⣿⣿⣿⣿⣿⣿⣿⣿⣿⣿⣿⣿⣿⣿⣿⣿⣿⣿⡇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⣿⣿⣿⣿⣿⣿⣿⣿⣿⣿⣿⣿⣿⣿⣿⣿⣿⣿⣿⣿⣿⣿⣿⣄⡀⠀⠀⠀⠀⠀⠀⠀⠀⠀⢹⣿⣿⣿⣿⣿⣿⣿⣿⣿⣿⣿⣿⣿⣿⣿⣿⣿⣿⣿⣿⣿⣿⣿⣿⣿⣿⣿⣿⣿⣿⣿⣿⣿⣿⣿⣿⣿⣿⣿⣿⣿⣿⣿⣿⣿⣿⣿⣿⣿⣿⣿⣿⣿⣿⣿⡇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⣿⣿⣿⣿⣿⣿⣿⣿⣿⣿⣿⣿⣿⣿⣿⣿⣿⣿⣿⣿⣿⣿⣿⣿⣿⣧⠀⠀⠀⠀⠀⠀⣀⣠⣿⣿⣿⣿⣿⣿⣿⣿⣿⣿⣿⣿⣿⣿⣿⣿⣿⣿⣿⣿⣿⣿⣿⣿⣿⣿⣿⣿⣿⣿⣿⣿⣿⣿⣿⣿⣿⣿⣿⣿⣿⣿⣿⣿⣿⣿⣿⣿⣿⣿⣿⣿⣿⣿⣿⣿⡇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⣿⣿⣿⣿⣿⣿⣿⣿⣿⣿⣿⣿⣿⣿⣿⣿⣿⣿⣿⣿⣿⣿⣿⣿⣯⡀⠀⠀⠀⠀⠈⢻⣿⣿⣿⣿⣿⣿⣿⣿⣿⣿⣿⣿⣿⣿⣿⣿⣿⣿⣿⣿⣿⣿⣿⣿⣿⣿⣿⣿⣿⣿⣿⣿⣿⣿⣿⣿⣿⣿⣿⣿⣿⣿⣿⣿⣿⣿⣿⣿⣿⣿⣿⣿⣿⣿⣿⣿⣿⣿⡇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⣿⣿⣿⣿⣿⣿⣿⣿⣿⣿⣿⣿⣿⣿⣿⣿⣿⣿⣿⣿⣿⣿⣿⡿⠁⠀⠀⠀⠀⠀⠀⠈⢿⣿⣿⣿⣿⣿⣿⣿⣿⣿⣿⣿⣿⣿⣿⣿⣿⣿⣿⣿⣿⣿⣿⣿⣿⣿⣿⣿⣿⣿⣿⣿⣿⣿⣿⣿⣿⣿⣿⣿⣿⣿⣿⣿⣿⣿⣿⣿⣿⣿⣿⣿⣿⣿⣿⣿⣿⣿⡇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⣿⣿⣿⣿⣿⣿⣿⣿⣿⣿⣿⣿⣿⣿⣿⣿⣿⣿⣿⣿⣿⣿⣦⡄⠀⠀⠀⠀⠀⠀⠀⠀⠈⢿⣿⣿⣿⣿⣿⣿⣿⣿⣿⣿⣿⣿⣿⣿⣿⣿⣿⣿⣿⣿⣿⣿⣿⣿⣿⣿⣿⣿⣿⣿⣿⣿⣿⣿⣿⣿⣿⣿⣿⣿⣿⣿⣿⣿⣿⣿⣿⣿⣿⣿⣿⣿⣿⣿⣿⣿⡇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⣿⣿⣿⣿⣿⣿⣿⣿⣿⣿⣿⣿⣿⣿⣿⣿⣿⣿⣿⣿⣿⣿⡿⠃⠀⠀⠀⠀⠀⠀⠀⠀⠀⢠⣿⣿⣿⣿⣿⣿⣿⣿⣿⣿⣿⣿⣿⣿⣿⣿⣿⣿⣿⣿⣿⣿⣿⣿⣿⣿⣿⣿⣿⣿⣿⣿⣿⣿⣿⣿⣿⣿⣿⣿⣿⣿⣿⣿⣿⣿⣿⣿⣿⣿⣿⣿⣿⣿⣿⣿⡇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⣿⣿⣿⣿⣿⣿⣿⣿⣿⣿⣿⣿⣿⣿⣿⣿⣿⣿⣿⣿⣿⣿⠅⠀⠀⠀⠀⠀⠀⠀⠀⠀⢠⣿⣿⣿⣿⣿⣿⣿⣿⣿⣿⣿⣿⣿⣿⣿⣿⣿⣿⣿⣿⣿⣿⣿⣿⣿⣿⣿⣿⣿⣿⣿⣿⣿⣿⣿⣿⣿⣿⣿⣿⣿⣿⣿⣿⣿⣿⣿⣿⣿⣿⣿⣿⣿⣿⣿⣿⣿⡇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⣿⣿⣿⣿⣿⣿⣿⣿⣿⣿⣿⣿⣿⣿⣿⣿⣿⣿⣿⣿⣿⣿⣿⡿⢻⠿⠿⠛⠛⠻⢿⣿⣿⣿⣿⣿⣿⣿⣿⣿⣿⣿⣿⣿⣿⣿⣿⣿⣿⣿⣿⣿⣿⣿⣿⣿⣿⣿⣿⣿⣿⣿⣿⣿⣿⣿⣿⣿⣿⣿⣿⣿⣿⣿⣿⣿⣿⣿⣿⣿⣿⣿⣿⣿⣿⣿⣿⣿⣿⣿⡇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⣿⣿⣿⣿⣿⣿⣿⣿⣿⣿⣿⣿⣿⣿⣿⣿⣿⣿⣿⣿⣿⣿⣷⣄⡀⠀⠀⠀⠀⠀⠀⠀⠀⠀⣿⣿⣿⣿⣿⣿⣿⣿⣿⣿⣿⣿⣿⣿⣿⣿⣿⣿⣿⣿⣿⣿⣿⣿⣿⣿⣿⣿⣿⣿⣿⣿⣿⣿⣿⣿⣿⣿⣿⣿⣿⣿⣿⣿⣿⣿⣿⣿⣿⣿⣿⣿⣿⣿⣿⣿⡇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⣿⣿⣿⣿⣿⣿⣿⣿⣿⣿⣿⣿⣿⣿⣿⣿⣿⣿⣿⣿⣿⣿⣿⣿⣅⠀⠀⠀⠀⠀⠀⠀⠀⠀⣽⣿⣿⣿⣿⣿⣿⣿⣿⣿⣿⣿⣿⣿⣿⣿⣿⣿⣿⣿⣿⣿⣿⣿⣿⣿⣿⣿⣿⣿⣿⣿⣿⣿⣿⣿⣿⣿⣿⣿⣿⣿⣿⣿⣿⣿⣿⣿⣿⣿⣿⣿⣿⣿⣿⣿⡇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⣿⣿⣿⣿⣿⣿⣿⣿⣿⣿⣿⣿⣿⣿⣿⣿⣿⣿⣿⣿⣿⣿⣿⣿⣿⣦⠀⠀⠀⠀⠀⢀⣄⣼⣿⣿⣿⣿⣿⣿⣿⣿⣿⣿⣿⣿⣿⣿⣿⣿⣿⣿⣿⣿⣿⣿⣿⣿⣿⣿⣿⣿⣿⣿⣿⣿⣿⣿⣿⣿⣿⣿⣿⣿⣿⣿⣿⣿⣿⣿⣿⣿⣿⣿⣿⣿⣿⣿⣿⣿⡇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⣿⣿⣿⣿⣿⣿⣿⣿⣿⣿⣿⣿⣿⣿⣿⣿⣿⣿⣿⣿⣿⣿⣿⣿⣯⠀⠀⠀⠀⠀⠈⢿⣿⣿⣿⣿⣿⣿⣿⣿⣿⣿⣿⣿⣿⣿⣿⣿⣿⣿⣿⣿⣿⣿⣿⣿⣿⣿⣿⣿⣿⣿⣿⣿⣿⣿⣿⣿⣿⣿⣿⣿⣿⣿⣿⣿⣿⣿⣿⣿⣿⣿⣿⣿⣿⣿⣿⣿⣿⣿⡇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⣿⣿⣿⣿⣿⣿⣿⣿⣿⣿⣿⣿⣿⣿⣿⣿⣿⣿⣿⣿⣿⣿⣿⠟⠁⠀⠀⠀⠀⠀⠀⠘⣿⣿⣿⣿⣿⣿⣿⣿⣿⣿⣿⣿⣿⣿⣿⣿⣿⣿⣿⣿⣿⣿⣿⣿⣿⣿⣿⣿⣿⣿⣿⣿⣿⣿⣿⣿⣿⣿⣿⣿⣿⣿⣿⣿⣿⣿⣿⣿⣿⣿⣿⣿⣿⣿⣿⣿⣿⣿⡇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⣿⣿⣿⣿⣿⣿⣿⣿⣿⣿⣿⣿⣿⣿⣿⣿⣿⣿⣿⣿⣿⣿⠟⠀⠀⠀⠀⠀⠀⠀⠀⠀⣸⣿⣿⣿⣿⣿⣿⣿⣿⣿⣿⣿⣿⣿⣿⣿⣿⣿⣿⣿⣿⣿⣿⣿⣿⣿⣿⣿⣿⣿⣿⣿⣿⣿⣿⣿⣿⣿⣿⣿⣿⣿⣿⣿⣿⣿⣿⣿⣿⣿⣿⣿⣿⣿⣿⣿⣿⣿⡇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⣿⣿⣿⣿⣿⣿⣿⣿⣿⣿⣿⣿⣿⣿⣿⣿⣿⣿⣿⣿⣿⣿⣦⡄⠀⠀⠀⠀⠀⠀⠀⠀⠈⣿⣿⣿⣿⣿⣿⣿⣿⣿⣿⣿⣿⣿⣿⣿⣿⣿⣿⣿⣿⣿⣿⣿⣿⣿⣿⣿⣿⣿⣿⣿⣿⣿⣿⣿⣿⣿⣿⣿⣿⣿⣿⣿⣿⣿⣿⣿⣿⣿⣿⣿⣿⣿⣿⣿⣿⣿⡇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⣿⣿⣿⣿⣿⣿⣿⣿⣿⣿⣿⣿⣿⣿⣿⣿⣿⣿⣿⣿⣿⣿⡿⠁⠀⠀⠀⠀⠀⠀⠀⠀⠀⣰⣿⣿⣿⣿⣿⣿⣿⣿⣿⣿⣿⣿⣿⣿⣿⣿⣿⣿⣿⣿⣿⣿⣿⣿⣿⣿⣿⣿⣿⣿⣿⣿⣿⣿⣿⣿⣿⣿⣿⣿⣿⣿⣿⣿⣿⣿⣿⣿⣿⣿⣿⣿⣿⣿⣿⣿⡇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⣿⣿⣿⣿⣿⣿⣿⣿⣿⣿⣿⣿⣿⣿⣿⣿⣿⣿⣿⣿⣿⣿⠀⠀⠀⠀⠀⠀⠀⠀⠀⠀⢠⣿⣿⣿⣿⣿⣿⣿⣿⣿⣿⣿⣿⣿⣿⣿⣿⣿⣿⣿⣿⣿⣿⣿⣿⣿⣿⣿⣿⣿⣿⣿⣿⣿⣿⣿⣿⣿⣿⣿⣿⣿⣿⣿⣿⣿⣿⣿⣿⣿⣿⣿⣿⣿⣿⣿⣿⣿⡇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⣿⣿⣿⣿⣿⣿⣿⣿⣿⣿⣿⣿⣿⣿⣿⣿⣿⣿⣿⡏⠀⠀⠀⠀⠀⠀⠀⠀⠀⠀⠀⠀⠀⠀⢻⣿⣿⣿⣿⣿⣿⣿⣿⣿⣿⣿⣿⣿⣿⣿⣿⣿⣿⣿⣿⣿⣿⣿⣿⣿⣿⣿⣿⣿⣿⣿⣿⣿⣿⣿⣿⣿⣿⣿⣿⣿⣿⣿⣿⣿⣿⣿⣿⣿⣿⣿⣿⣿⣿⣿⡇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⣿⣿⣿⣿⣿⣿⣿⣿⣿⣿⣿⣿⣿⣿⣿⣿⣿⣿⣿⣿⣿⣿⣿⣿⣿⣿⣿⣿⣿⣿⣿⣿⣿⣿⣿⣿⣿⣿⣿⣿⣿⣿⣿⠿⠛⠛⠛⠛⠻⢿⣿⣿⣿⣿⣿⣿⣿⣿⣿⣿⣿⣿⣿⣿⣿⣿⣿⣿⣿⣿⣿⣿⣿⣿⣿⣿⣿⣿⣿⣿⣿⣿⣿⣿⣿⣿⣿⣿⣿⣿⡇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⣿⣿⣿⣿⣿⣿⣿⣿⣿⣿⣿⣿⣿⣿⣿⣿⣿⣿⣿⣿⣿⣿⣿⣿⣿⣿⣿⣿⣿⣿⣿⣿⣿⣿⣿⣿⣿⣿⣿⣿⡿⠋⠁⠀⠀⠀⠀⠀⠀⠀⠈⠉⠉⠉⠛⠻⣿⣿⣿⣿⣿⣿⣿⣿⣿⣿⣿⣿⣿⣿⣿⣿⣿⣿⣿⣿⣿⣿⣿⣿⣿⣿⣿⣿⣿⣿⣿⣿⣿⣿⡇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⣿⣿⣿⣿⣿⣿⣿⣿⣿⣿⣿⣿⣿⣿⣿⣿⣿⣿⣿⣿⣿⣿⣿⣿⣿⣿⣿⣿⣿⣿⣿⣿⣿⣿⣿⣿⣿⣿⣿⠋⠀⠀⠀⠀⠀⠀⠀⠀⠀⠀⠀⠀⠀⠀⠀⠀⠈⢻⣿⣿⣿⣿⣿⣿⣿⣿⣿⣿⣿⣿⣿⣿⣿⣿⣿⣿⣿⣿⣿⣿⣿⣿⣿⣿⣿⣿⣿⣿⣿⣿⡇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⣿⣿⣿⣿⣿⣿⣿⣿⣿⣿⣿⣿⣿⣿⣿⣿⣿⣿⣿⣿⣿⣿⣿⣿⣿⣿⣿⣿⣿⣿⣿⣿⣿⣿⣿⣿⣿⡟⠁⠀⠀⠀⠀⠀⠀⠀⠀⠀⠀⠀⠀⠀⠀⠀⠀⠀⠀⠀⢹⣿⣿⣿⣿⣿⣿⣿⣿⣿⣿⣿⣿⣿⣿⣿⣿⣿⣿⣿⣿⣿⣿⣿⣿⣿⣿⣿⣿⣿⣿⣿⡇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⣿⣿⣿⣿⣿⣿⣿⣿⣿⣿⣿⣿⣿⣿⣿⣿⣿⣿⣿⣿⣿⣿⣿⣿⣿⣿⣿⣿⣿⣿⣿⣿⣿⣿⣿⠁⠀⠀⠀⠀⠀⠀⠀⠀⠀⠀⠀⠀⠀⠀⠀⠀⠀⠀⠀⠀⠀⠀⠀⢨⣿⣿⣿⣿⣿⣿⣿⣿⣿⣿⣿⣿⣿⣿⣿⣿⣿⣿⣿⣿⣿⣿⣿⣿⣿⣿⣿⣿⣿⣿⡇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⣿⣿⣿⣿⣿⣿⣿⣿⣿⣿⣿⣿⣿⣿⣿⣿⣿⣿⣿⣿⣿⣿⣿⣿⣿⣿⣿⣿⣿⣿⣿⣿⣿⣿⣿⣿⣷⣤⡀⠀⠀⠀⠀⠀⠀⠀⠀⠀⠀⠀⠀⠀⠀⠀⠀⠀⠀⢠⣿⣿⣿⣿⣿⣿⣿⣿⣿⣿⣿⣿⣿⣿⣿⣿⣿⣿⣿⣿⣿⣿⣿⣿⣿⣿⣿⣿⣿⣿⣿⣿⡇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⣿⣿⣿⣿⣿⣿⣿⣿⣿⣿⣿⣿⣿⣿⣿⣿⣿⣿⣿⣿⣿⣿⣿⣿⣿⣿⣿⣿⣿⣿⣿⣿⣿⣿⣿⣿⣿⣿⣿⣿⣶⣤⣄⠀⠀⠀⠀⠀⠀⠀⠀⠀⠀⠀⠀⠀⣰⣿⣿⣿⣿⣿⣿⣿⣿⣿⣿⣿⣿⣿⣿⣿⣿⣿⣿⣿⣿⣿⣿⣿⣿⣿⣿⣿⣿⣿⣿⣿⣿⣿⡇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⣿⣿⣿⣿⣿⣿⣿⣿⣿⣿⣿⣿⣿⣿⣿⣿⣿⣿⣿⣿⣿⣿⣿⣿⣿⣿⣿⣿⣿⣿⣿⣿⣿⣿⣿⣿⣿⣿⣿⣿⣿⣿⠏⠀⢀⣶⣦⣤⣀⠀⠀⠀⣀⣠⣴⣿⣿⣿⣿⣿⣿⣿⣿⣿⣿⣿⣿⣿⣿⣿⣿⣿⣿⣿⣿⣿⣿⣿⣿⣿⣿⣿⣿⣿⣿⣿⣿⣿⣿⣿⡇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⣿⣿⣿⣿⣿⣿⣿⣿⣿⣿⣿⣿⣿⣿⣿⣿⣿⣿⣿⣿⣿⣿⣿⣿⣿⣿⣿⣿⣿⣿⣿⣿⣿⣿⣿⣿⣿⣿⣿⣿⣿⣋⠀⠀⣼⣿⣿⣿⣿⣿⣿⣿⣿⣿⣿⣿⣿⣿⣿⣿⣿⣿⣿⣿⣿⣿⣿⣿⣿⣿⣿⣿⣿⣿⣿⣿⣿⣿⣿⣿⣿⣿⣿⣿⣿⣿⣿⣿⣿⣿⡇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⣿⣿⣿⣿⣿⣿⣿⣿⣿⣿⣿⣿⣿⣿⣿⣿⣿⣿⣿⣿⣿⣿⣿⠟⡻⠿⠟⠛⠛⠻⢿⣿⣿⣿⣿⣿⣿⣿⣿⣿⣿⣿⣿⣿⣿⣿⣿⣿⣿⣿⣿⣿⣿⣿⣿⣿⣿⣿⣿⣿⣿⣿⣿⣿⣿⣿⣿⣿⣿⣿⣿⣿⣿⣿⣿⣿⣿⣿⣿⣿⣿⣿⣿⣿⣿⣿⣿⣿⣿⣿⡇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⣿⣿⣿⣿⣿⣿⣿⣿⣿⣿⣿⣿⣿⣿⣿⣿⣿⣿⣿⣿⣿⣿⣿⣿⡄⠀⠀⠀⠀⠀⠀⠀⠀⢀⣿⣿⣿⣿⣿⣿⣿⣿⣿⣿⣿⣿⣿⣿⣿⣿⣿⣿⣿⣿⣿⣿⣿⣿⣿⣿⣿⣿⣿⣿⣿⣿⣿⣿⣿⣿⣿⣿⣿⣿⣿⣿⣿⣿⣿⣿⣿⣿⣿⣿⣿⣿⣿⣿⣿⣿⡇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⣿⣿⣿⣿⣿⣿⣿⣿⣿⣿⣿⣿⣿⣿⣿⣿⣿⣿⣿⣿⣿⣿⣿⣿⣿⡆⠀⠀⠀⠀⠀⣠⣠⣾⣿⣿⣿⣿⣿⣿⣿⣿⣿⣿⣿⣿⣿⣿⣿⣿⣿⣿⣿⣿⣿⣿⣿⣿⣿⣿⣿⣿⣿⣿⣿⣿⣿⣿⣿⣿⣿⣿⣿⣿⣿⣿⣿⣿⣿⣿⣿⣿⣿⣿⣿⣿⣿⣿⣿⣿⡇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⣿⣿⣿⣿⣿⣿⣿⣿⣿⣿⣿⣿⣿⣿⣿⣿⣿⣿⣿⣿⣿⣿⣿⣿⣅⠀⠀⠀⠀⠀⠙⣿⣿⣿⣿⣿⣿⣿⣿⣿⣿⣿⣿⣿⣿⣿⣿⣿⣿⣿⣿⣿⣿⣿⣿⣿⣿⣿⣿⣿⣿⣿⣿⣿⣿⣿⣿⣿⣿⣿⣿⣿⣿⣿⣿⣿⣿⣿⣿⣿⣿⣿⣿⣿⣿⣿⣿⣿⣿⣿⡇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⣿⣿⣿⣿⣿⣿⣿⣿⣿⣿⣿⣿⣿⣿⣿⣿⣿⣿⣿⣿⣿⣿⣿⠟⠀⠀⠀⠀⠀⠀⠀⠹⣿⣿⣿⣿⣿⣿⣿⣿⣿⣿⣿⣿⣿⣿⣿⣿⣿⣿⣿⣿⣿⣿⣿⣿⣿⣿⣿⣿⣿⣿⣿⣿⣿⣿⣿⣿⣿⣿⣿⣿⣿⣿⣿⣿⣿⣿⣿⣿⣿⣿⣿⣿⣿⣿⣿⣿⣿⣿⡇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⣿⣿⣿⣿⣿⣿⣿⣿⣿⣿⣿⣿⣿⣿⣿⣿⣿⣿⣿⣿⣿⣿⣦⡀⠀⠀⠀⠀⠀⠀⠀⠀⠸⣿⣿⣿⣿⣿⣿⣿⣿⣿⣿⣿⣿⣿⣿⣿⣿⣿⣿⣿⣿⣿⣿⣿⣿⣿⣿⣿⣿⣿⣿⣿⣿⣿⣿⣿⣿⣿⣿⣿⣿⣿⣿⣿⣿⣿⣿⣿⣿⣿⣿⣿⣿⣿⣿⣿⣿⣿⡇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⣿⣿⣿⣿⣿⣿⣿⣿⣿⣿⣿⣿⣿⣿⣿⣿⣿⣿⣿⣿⣿⠁⠀⠀⠀⠀⠀⠀⠀⠀⠀⠀⢾⣿⣿⣿⣿⣿⣿⣿⣿⣿⣿⣿⣿⣿⣿⣿⣿⣿⣿⣿⣿⣿⣿⣿⣿⣿⣿⣿⣿⣿⣿⣿⣿⣿⣿⣿⣿⣿⣿⣿⣿⣿⣿⣿⣿⣿⣿⣿⣿⣿⣿⣿⣿⣿⣿⣿⣿⣿⡇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⣿⣿⣿⣿⣿⣿⣿⣿⣿⣿⣿⣿⣿⣿⣿⣿⣿⣿⠁⠀⠀⠀⠀⠀⠀⠀⠀⠀⠀⠀⠀⠀⠀⠀⠀⢿⣿⣿⣿⣿⣿⣿⣿⣿⣿⣿⣿⣿⣿⣿⣿⣿⣿⣿⣿⣿⣿⣿⣿⣿⣿⣿⣿⣿⣿⣿⣿⣿⣿⣿⣿⣿⣿⣿⣿⣿⣿⣿⣿⣿⣿⣿⣿⣿⣿⣿⣿⣿⣿⣿⡇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⣿⣿⣿⣿⣿⣿⣿⣿⣿⣿⣿⣿⣿⣿⣿⣿⣿⡏⠀⠀⠀⠀⠀⠀⠀⠀⠀⠀⠀⠀⠀⠀⠀⠀⠀⠀⣿⣿⣿⣿⣿⣿⣿⣿⣿⣿⣿⣿⣿⣿⣿⣿⣿⣿⣿⣿⣿⣿⣿⣿⣿⣿⣿⣿⣿⣿⣿⣿⣿⣿⣿⣿⣿⣿⣿⣿⣿⣿⣿⣿⣿⣿⣿⣿⣿⣿⣿⣿⣿⣿⡇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⣿⣿⣿⣿⣿⣿⣿⣿⣿⣿⣿⣿⣿⣿⣿⣿⣿⣿⣿⣿⣿⣿⣿⠟⣿⠿⠿⠛⠻⠿⣿⣿⣿⣿⣿⣿⣿⣿⣿⣿⣿⣿⣿⣿⣿⣿⣿⣿⣿⣿⣿⣿⣿⣿⣿⣿⣿⣿⣿⣿⣿⣿⣿⣿⣿⣿⣿⣿⣿⣿⣿⣿⣿⣿⣿⣿⣿⣿⣿⣿⣿⣿⣿⣿⣿⣿⣿⣿⣿⣿⡇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⣿⣿⣿⣿⣿⣿⣿⣿⣿⣿⣿⣿⣿⣿⣿⣿⣿⣿⣿⣿⣿⣿⡿⠀⠀⠀⠀⠀⠀⠀⠈⠻⣿⣿⣿⣿⣿⣿⣿⣿⣿⣿⣿⣿⣿⣿⣿⣿⣿⣿⣿⣿⣿⣿⣿⣿⣿⣿⣿⣿⣿⣿⣿⣿⣿⣿⣿⣿⣿⣿⣿⣿⣿⣿⣿⣿⣿⣿⣿⣿⣿⣿⣿⣿⣿⣿⣿⣿⣿⣿⡇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⣿⣿⣿⣿⣿⣿⣿⣿⣿⣿⣿⣿⣿⣿⣿⣿⣿⣿⣿⣿⣿⣿⣿⣯⡀⠀⠀⠀⠀⠀⠀⠀⠀⢘⣿⣿⣿⣿⣿⣿⣿⣿⣿⣿⣿⣿⣿⣿⣿⣿⣿⣿⣿⣿⣿⣿⣿⣿⣿⣿⣿⣿⣿⣿⣿⣿⣿⣿⣿⣿⣿⣿⣿⣿⣿⣿⣿⣿⣿⣿⣿⣿⣿⣿⣿⣿⣿⣿⣿⣿⡇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⣿⣿⣿⣿⣿⣿⣿⣿⣿⣿⣿⣿⣿⣿⣿⣿⣿⣿⣿⣿⣿⣿⣿⣿⣿⡄⠀⠀⠀⠀⠀⣀⣠⣿⣿⣿⣿⣿⣿⣿⣿⣿⣿⣿⣿⣿⣿⣿⣿⣿⣿⣿⣿⣿⣿⣿⣿⣿⣿⣿⣿⣿⣿⣿⣿⣿⣿⣿⣿⣿⣿⣿⣿⣿⣿⣿⣿⣿⣿⣿⣿⣿⣿⣿⣿⣿⣿⣿⣿⣿⡇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⣿⣿⣿⣿⣿⣿⣿⣿⣿⣿⣿⣿⣿⣿⣿⣿⣿⣿⣿⣿⣿⣿⣿⣿⡍⠀⠀⠀⠀⠀⠸⣿⣿⣿⣿⣿⣿⣿⣿⣿⣿⣿⣿⣿⣿⣿⣿⣿⣿⣿⣿⣿⣿⣿⣿⣿⣿⣿⣿⣿⣿⣿⣿⣿⣿⣿⣿⣿⣿⣿⣿⣿⣿⣿⣿⣿⣿⣿⣿⣿⣿⣿⣿⣿⣿⣿⣿⣿⣿⣿⡇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⣿⣿⣿⣿⣿⣿⣿⣿⣿⣿⣿⣿⣿⣿⣿⣿⣿⣿⣿⣿⣿⣿⣿⠟⠁⠀⠀⠀⠀⠀⠀⢹⣿⣿⣿⣿⣿⣿⣿⣿⣿⣿⣿⣿⣿⣿⣿⣿⣿⣿⣿⣿⣿⣿⣿⣿⣿⣿⣿⣿⣿⣿⣿⣿⣿⣿⣿⣿⣿⣿⣿⣿⣿⣿⣿⣿⣿⣿⣿⣿⣿⣿⣿⣿⣿⣿⣿⣿⣿⣿⡇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⣿⣿⣿⣿⣿⣿⣿⣿⣿⣿⣿⣿⣿⣿⣿⣿⣿⣿⣿⣿⣿⣷⣤⡀⠀⠀⠀⠀⠀⠀⠀⠀⠸⣿⣿⣿⣿⣿⣿⣿⣿⣿⣿⣿⣿⣿⣿⣿⣿⣿⣿⣿⣿⣿⣿⣿⣿⣿⣿⣿⣿⣿⣿⣿⣿⣿⣿⣿⣿⣿⣿⣿⣿⣿⣿⣿⣿⣿⣿⣿⣿⣿⣿⣿⣿⣿⣿⣿⣿⣿⡇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⣿⣿⣿⣿⣿⣿⣿⣿⣿⣿⣿⣿⣿⣿⣿⣿⣿⣿⣿⣿⣿⣿⡿⠁⠀⠀⠀⠀⠀⠀⠀⠀⠀⣼⣿⣿⣿⣿⣿⣿⣿⣿⣿⣿⣿⣿⣿⣿⣿⣿⣿⣿⣿⣿⣿⣿⣿⣿⣿⣿⣿⣿⣿⣿⣿⣿⣿⣿⣿⣿⣿⣿⣿⣿⣿⣿⣿⣿⣿⣿⣿⣿⣿⣿⣿⣿⣿⣿⣿⣿⡇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⣿⣿⣿⣿⣿⣿⣿⣿⣿⣿⣿⣿⣿⣿⣿⣿⣿⣿⣿⣿⣿⣿⠄⠀⠀⠀⠀⠀⠀⠀⠀⠀⢰⣿⣿⣿⣿⣿⣿⣿⣿⣿⣿⣿⣿⣿⣿⣿⣿⣿⣿⣿⣿⣿⣿⣿⣿⣿⣿⣿⣿⣿⣿⣿⣿⣿⣿⣿⣿⣿⣿⣿⣿⣿⣿⣿⣿⣿⣿⣿⣿⣿⣿⣿⣿⣿⣿⣿⣿⣿⡇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⣿⣿⣿⣿⣿⣿⣿⣿⣿⣿⣿⣿⣿⣿⣿⣿⣿⣿⠁⠀⠀⠀⠀⠀⠀⠀⠀⠀⠀⠀⠀⠀⠀⠀⠀⣿⣿⣿⣿⣿⣿⣿⣿⣿⣿⣿⣿⣿⣿⣿⣿⣿⣿⣿⣿⣿⣿⣿⣿⣿⣿⣿⣿⣿⣿⣿⣿⣿⣿⣿⣿⣿⣿⣿⣿⣿⣿⣿⣿⣿⣿⣿⣿⣿⣿⣿⣿⣿⣿⣿⡇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⣿⣿⣿⣿⣿⣿⣿⣿⣿⣿⣿⣿⣿⣿⣿⣿⣿⡏⠀⠀⠀⠀⠀⠀⠀⠀⠀⠀⠀⠀⠀⠀⠀⠀⠀⢸⣿⣿⣿⣿⣿⣿⣿⣿⣿⣿⣿⣿⣿⣿⣿⣿⣿⣿⣿⣿⣿⣿⣿⣿⣿⣿⣿⣿⣿⣿⣿⣿⣿⣿⣿⣿⣿⣿⣿⣿⣿⣿⣿⣿⣿⣿⣿⣿⣿⣿⣿⣿⣿⣿⡇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⣿⣿⣿⣿⣿⣿⣿⣿⣿⣿⣿⣿⣿⣿⣿⣿⣿⡇⠀⠀⠀⠀⠀⠀⠀⠀⠀⠀⠀⠀⠀⠀⠀⠀⠀⠈⣿⣿⣿⣿⣿⣿⣿⣿⣿⣿⣿⣿⣿⣿⣿⣿⣿⣿⣿⣿⣿⣿⣿⣿⣿⣿⣿⣿⣿⣿⣿⣿⣿⣿⣿⣿⣿⣿⣿⣿⣿⣿⣿⣿⣿⣿⣿⣿⣿⣿⣿⣿⣿⣿⡇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⣿⣿⣿⣿⣿⣿⣿⣿⣿⣿⣿⣿⣿⣿⣿⣿⣿⣿⣿⣿⣿⣿⣿⡿⢿⣿⣿⠿⠿⣿⣿⣿⣿⣿⣿⣿⣿⣿⣿⣿⣿⣿⣿⣿⣿⣿⣿⣿⣿⣿⣿⣿⣿⣿⣿⣿⣿⣿⣿⣿⣿⣿⣿⣿⣿⣿⣿⣿⣿⣿⣿⣿⣿⣿⣿⣿⣿⣿⣿⣿⣿⣿⣿⣿⣿⣿⣿⣿⣿⣿⡇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⣿⣿⣿⣿⣿⣿⣿⣿⣿⣿⣿⣿⣿⣿⣿⣿⣿⣿⣿⣿⣿⣿⣿⠁⠈⠀⠀⠀⠀⠀⠈⢻⣿⣿⣿⣿⣿⣿⣿⣿⣿⣿⣿⣿⣿⣿⣿⣿⣿⣿⣿⣿⣿⣿⣿⣿⣿⣿⣿⣿⣿⣿⣿⣿⣿⣿⣿⣿⣿⣿⣿⣿⣿⣿⣿⣿⣿⣿⣿⣿⣿⣿⣿⣿⣿⣿⣿⣿⣿⣿⡇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⣿⣿⣿⣿⣿⣿⣿⣿⣿⣿⣿⣿⣿⣿⣿⣿⣿⣿⣿⣿⣿⣿⡟⠀⠀⠀⠀⠀⠀⠀⠀⠀⠙⣿⣿⣿⣿⣿⣿⣿⣿⣿⣿⣿⣿⣿⣿⣿⣿⣿⣿⣿⣿⣿⣿⣿⣿⣿⣿⣿⣿⣿⣿⣿⣿⣿⣿⣿⣿⣿⣿⣿⣿⣿⣿⣿⣿⣿⣿⣿⣿⣿⣿⣿⣿⣿⣿⣿⣿⣿⡇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⣿⣿⣿⣿⣿⣿⣿⣿⣿⣿⣿⣿⣿⣿⣿⣿⣿⣿⣿⣿⣿⣿⣧⡀⠀⠀⠀⠀⠀⠀⠀⠀⠀⠹⣿⣿⣿⣿⣿⣿⣿⣿⣿⣿⣿⣿⣿⣿⣿⣿⣿⣿⣿⣿⣿⣿⣿⣿⣿⣿⣿⣿⣿⣿⣿⣿⣿⣿⣿⣿⣿⣿⣿⣿⣿⣿⣿⣿⣿⣿⣿⣿⣿⣿⣿⣿⣿⣿⣿⣿⡇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⣿⣿⣿⣿⣿⣿⣿⣿⣿⣿⣿⣿⣿⣿⣿⣿⣿⣿⣿⣿⣿⣿⣿⣿⡀⠀⠀⠀⠀⠀⠀⠀⠀⠠⣿⣿⣿⣿⣿⣿⣿⣿⣿⣿⣿⣿⣿⣿⣿⣿⣿⣿⣿⣿⣿⣿⣿⣿⣿⣿⣿⣿⣿⣿⣿⣿⣿⣿⣿⣿⣿⣿⣿⣿⣿⣿⣿⣿⣿⣿⣿⣿⣿⣿⣿⣿⣿⣿⣿⣿⡇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⣿⣿⣿⣿⣿⣿⣿⣿⣿⣿⣿⣿⣿⣿⣿⣿⣿⣿⣿⣿⣿⣿⣿⣿⣷⡄⠀⠀⠀⠀⠀⠀⢀⣾⣿⣿⣿⣿⣿⣿⣿⣿⣿⣿⣿⣿⣿⣿⣿⣿⣿⣿⣿⣿⣿⣿⣿⣿⣿⣿⣿⣿⣿⣿⣿⣿⣿⣿⣿⣿⣿⣿⣿⣿⣿⣿⣿⣿⣿⣿⣿⣿⣿⣿⣿⣿⣿⣿⣿⣿⡇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⣿⣿⣿⣿⣿⣿⣿⣿⣿⣿⣿⣿⣿⣿⣿⣿⣿⣿⣿⣿⣿⣿⣿⣿⡟⠉⠀⠀⠀⠀⠰⣿⣿⣿⣿⣿⣿⣿⣿⣿⣿⣿⣿⣿⣿⣿⣿⣿⣿⣿⣿⣿⣿⣿⣿⣿⣿⣿⣿⣿⣿⣿⣿⣿⣿⣿⣿⣿⣿⣿⣿⣿⣿⣿⣿⣿⣿⣿⣿⣿⣿⣿⣿⣿⣿⣿⣿⣿⣿⣿⡇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⣿⣿⣿⣿⣿⣿⣿⣿⣿⣿⣿⣿⣿⣿⣿⣿⣿⣿⣿⣿⣿⣿⣿⡿⠋⠀⠀⠀⠀⠀⠀⠹⣿⣿⣿⣿⣿⣿⣿⣿⣿⣿⣿⣿⣿⣿⣿⣿⣿⣿⣿⣿⣿⣿⣿⣿⣿⣿⣿⣿⣿⣿⣿⣿⣿⣿⣿⣿⣿⣿⣿⣿⣿⣿⣿⣿⣿⣿⣿⣿⣿⣿⣿⣿⣿⣿⣿⣿⣿⣿⡇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⣿⣿⣿⣿⣿⣿⣿⣿⣿⣿⣿⣿⣿⣿⣿⣿⣿⣿⣿⣿⣿⡟⠁⠀⠀⠀⠀⠀⠀⠀⠀⠀⢘⣿⣿⣿⣿⣿⣿⣿⣿⣿⣿⣿⣿⣿⣿⣿⣿⣿⣿⣿⣿⣿⣿⣿⣿⣿⣿⣿⣿⣿⣿⣿⣿⣿⣿⣿⣿⣿⣿⣿⣿⣿⣿⣿⣿⣿⣿⣿⣿⣿⣿⣿⣿⣿⣿⣿⣿⣿⡇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⣿⣿⣿⣿⣿⣿⣿⣿⣿⣿⣿⣿⣿⣿⣿⣿⣿⣿⣿⣿⣿⣿⣄⡀⠀⠀⠀⠀⠀⠀⠀⠀⠈⣿⣿⣿⣿⣿⣿⣿⣿⣿⣿⣿⣿⣿⣿⣿⣿⣿⣿⣿⣿⣿⣿⣿⣿⣿⣿⣿⣿⣿⣿⣿⣿⣿⣿⣿⣿⣿⣿⣿⣿⣿⣿⣿⣿⣿⣿⣿⣿⣿⣿⣿⣿⣿⣿⣿⣿⣿⡇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⣿⣿⣿⣿⣿⣿⣿⣿⣿⣿⣿⣿⣿⣿⣿⣿⣿⣿⣿⣿⣿⣿⣿⠇⠀⠀⠀⠀⠀⠀⠀⠀⠀⢀⣿⣿⣿⣿⣿⣿⣿⣿⣿⣿⣿⣿⣿⣿⣿⣿⣿⣿⣿⣿⣿⣿⣿⣿⣿⣿⣿⣿⣿⣿⣿⣿⣿⣿⣿⣿⣿⣿⣿⣿⣿⣿⣿⣿⣿⣿⣿⣿⣿⣿⣿⣿⣿⣿⣿⣿⡇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⣿⣿⣿⣿⣿⣿⣿⣿⣿⣿⣿⣿⣿⣿⣿⣿⣿⣿⣿⣿⣿⡿⠁⠀⠀⠀⠀⠀⠀⠀⠀⠀⣼⣿⣿⣿⣿⣿⣿⣿⣿⣿⣿⣿⣿⣿⣿⣿⣿⣿⣿⣿⣿⣿⣿⣿⣿⣿⣿⣿⣿⣿⣿⣿⣿⣿⣿⣿⣿⣿⣿⣿⣿⣿⣿⣿⣿⣿⣿⣿⣿⣿⣿⣿⣿⣿⣿⣿⣿⣿⡇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⣿⣿⣿⣿⣿⣿⣿⣿⣿⣿⣿⣿⣿⣿⣿⣿⣿⣿⣿⣿⣿⡗⠀⠀⠀⠀⠀⠀⠀⠀⠀⠀⢨⣿⣿⣿⣿⣿⣿⣿⣿⣿⣿⣿⣿⣿⣿⣿⣿⣿⣿⣿⣿⣿⣿⣿⣿⣿⣿⣿⣿⣿⣿⣿⣿⣿⣿⣿⣿⣿⣿⣿⣿⣿⣿⣿⣿⣿⣿⣿⣿⣿⣿⣿⣿⣿⣿⣿⣿⣿⡇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⣿⣿⣿⣿⣿⣿⣿⣿⣿⣿⣿⣿⣿⣿⣿⣿⣿⣿⠁⠀⠀⠀⠀⠀⠀⠀⠀⠀⠀⠀⠀⠀⠀⠀⠀⣿⣿⣿⣿⣿⣿⣿⣿⣿⣿⣿⣿⣿⣿⣿⣿⣿⣿⣿⣿⣿⣿⣿⣿⣿⣿⣿⣿⣿⣿⣿⣿⣿⣿⣿⣿⣿⣿⣿⣿⣿⣿⣿⣿⣿⣿⣿⣿⣿⣿⣿⣿⣿⣿⣿⡇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⣿⣿⣿⣿⣿⣿⣿⣿⣿⣿⣿⣿⣿⣿⣿⣿⣿⠁⠀⠀⠀⠀⠀⠀⠀⠀⠀⠀⠀⠀⠀⠀⠀⠀⠀⠈⣿⣿⣿⣿⣿⣿⣿⣿⣿⣿⣿⣿⣿⣿⣿⣿⣿⣿⣿⣿⣿⣿⣿⣿⣿⣿⣿⣿⣿⣿⣿⣿⣿⣿⣿⣿⣿⣿⣿⣿⣿⣿⣿⣿⣿⣿⣿⣿⣿⣿⣿⣿⣿⣿⡇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⣿⣿⣿⣿⣿⣿⣿⣿⣿⣿⣿⣿⣿⣿⣿⣿⣿⣿⣿⣿⣿⣿⣿⡇⠀⠉⠀⠀⠀⠀⠈⠻⣿⣿⣿⣿⣿⣿⣿⣿⣿⣿⣿⣿⣿⣿⣿⣿⣿⣿⣿⣿⣿⣿⣿⣿⣿⣿⣿⣿⣿⣿⣿⣿⣿⣿⣿⣿⣿⣿⣿⣿⣿⣿⣿⣿⣿⣿⣿⣿⣿⣿⣿⣿⣿⣿⣿⣿⣿⣿⡇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⣿⣿⣿⣿⣿⣿⣿⣿⣿⣿⣿⣿⣿⣿⣿⣿⣿⣿⣿⣿⣿⣿⣿⣿⡃⠀⠀⠀⠀⠀⠀⠀⠀⠀⣿⣿⣿⣿⣿⣿⣿⣿⣿⣿⣿⣿⣿⣿⣿⣿⣿⣿⣿⣿⣿⣿⣿⣿⣿⣿⣿⣿⣿⣿⣿⣿⣿⣿⣿⣿⣿⣿⣿⣿⣿⣿⣿⣿⣿⣿⣿⣿⣿⣿⣿⣿⣿⣿⣿⣿⡇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⣿⣿⣿⣿⣿⣿⣿⣿⣿⣿⣿⣿⣿⣿⣿⣿⣿⣿⣿⣿⣿⣿⣿⣿⣿⣆⠀⠀⠀⠀⠀⠀⢀⣴⣿⣿⣿⣿⣿⣿⣿⣿⣿⣿⣿⣿⣿⣿⣿⣿⣿⣿⣿⣿⣿⣿⣿⣿⣿⣿⣿⣿⣿⣿⣿⣿⣿⣿⣿⣿⣿⣿⣿⣿⣿⣿⣿⣿⣿⣿⣿⣿⣿⣿⣿⣿⣿⣿⣿⣿⡇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⣿⣿⣿⣿⣿⣿⣿⣿⣿⣿⣿⣿⣿⣿⣿⣿⣿⣿⣿⣿⣿⣿⣿⣿⣿⠋⠀⠀⠀⠀⠐⢿⣿⣿⣿⣿⣿⣿⣿⣿⣿⣿⣿⣿⣿⣿⣿⣿⣿⣿⣿⣿⣿⣿⣿⣿⣿⣿⣿⣿⣿⣿⣿⣿⣿⣿⣿⣿⣿⣿⣿⣿⣿⣿⣿⣿⣿⣿⣿⣿⣿⣿⣿⣿⣿⣿⣿⣿⣿⣿⡇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⣿⣿⣿⣿⣿⣿⣿⣿⣿⣿⣿⣿⣿⣿⣿⣿⣿⣿⣿⣿⣿⣿⣿⣿⠟⠀⠀⠀⠀⠀⠀⠘⣿⣿⣿⣿⣿⣿⣿⣿⣿⣿⣿⣿⣿⣿⣿⣿⣿⣿⣿⣿⣿⣿⣿⣿⣿⣿⣿⣿⣿⣿⣿⣿⣿⣿⣿⣿⣿⣿⣿⣿⣿⣿⣿⣿⣿⣿⣿⣿⣿⣿⣿⣿⣿⣿⣿⣿⣿⣿⡇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⣿⣿⣿⣿⣿⣿⣿⣿⣿⣿⣿⣿⣿⣿⣿⣿⣿⣿⣿⣿⣿⣿⣄⡀⠀⠀⠀⠀⠀⠀⠀⠀⠀⢿⣿⣿⣿⣿⣿⣿⣿⣿⣿⣿⣿⣿⣿⣿⣿⣿⣿⣿⣿⣿⣿⣿⣿⣿⣿⣿⣿⣿⣿⣿⣿⣿⣿⣿⣿⣿⣿⣿⣿⣿⣿⣿⣿⣿⣿⣿⣿⣿⣿⣿⣿⣿⣿⣿⣿⣿⡇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⣿⣿⣿⣿⣿⣿⣿⣿⣿⣿⣿⣿⣿⣿⣿⣿⣿⣿⣿⣿⣿⣿⣟⠀⠀⠀⠀⠀⠀⠀⠀⠀⠀⣼⣿⣿⣿⣿⣿⣿⣿⣿⣿⣿⣿⣿⣿⣿⣿⣿⣿⣿⣿⣿⣿⣿⣿⣿⣿⣿⣿⣿⣿⣿⣿⣿⣿⣿⣿⣿⣿⣿⣿⣿⣿⣿⣿⣿⣿⣿⣿⣿⣿⣿⣿⣿⣿⣿⣿⣿⡇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⣿⣿⣿⣿⣿⣿⣿⣿⣿⣿⣿⣿⣿⣿⣿⣿⣿⣿⣿⣿⣿⣿⠀⠀⠀⠀⠀⠀⠀⠀⠀⠀⢨⣿⣿⣿⣿⣿⣿⣿⣿⣿⣿⣿⣿⣿⣿⣿⣿⣿⣿⣿⣿⣿⣿⣿⣿⣿⣿⣿⣿⣿⣿⣿⣿⣿⣿⣿⣿⣿⣿⣿⣿⣿⣿⣿⣿⣿⣿⣿⣿⣿⣿⣿⣿⣿⣿⣿⣿⣿⡇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⣿⣿⣿⣿⣿⣿⣿⣿⣿⣿⣿⣿⣿⣿⣿⣿⣿⣿⣿⠀⠀⠀⠀⠀⠀⠀⠀⠀⠀⠀⠀⠀⠀⠀⠀⢸⣿⣿⣿⣿⣿⣿⣿⣿⣿⣿⣿⣿⣿⣿⣿⣿⣿⣿⣿⣿⣿⣿⣿⣿⣿⣿⣿⣿⠿⠿⠿⢿⣿⣿⣿⣿⣿⣿⣿⣿⣿⣿⣿⣿⣿⣿⣿⣿⣿⣿⣿⣿⣿⣿⡇</a:t>
            </a:r>
            <a:br/>
            <a:r>
              <a:t>⣿⣿⣿⣿⣿⣿⣿⣿⣿⣿⣿⣿⣿⣿⣿⣿⣿⣿⡟⠀⠀⠀⠀⠀⠀⠀⠀⠀⠀⠀⠀⠀⠀⠀⠀⢸⣿⣿⣿⣿⣿⣿⣿⣿⣿⣿⣿⣿⣿⣿⣿⣿⣿⣿⣿⣿⣿⣿⣿⣿⣿⣿⠁⠀⠀⠀⠀⠀⠀⠈⣿⣿⣿⣿⣿⣿⣿⣿⣿⣿⣿⣿⣿⣿⣿⣿⣿⣿⣿⣿⡇</a:t>
            </a:r>
            <a:br/>
            <a:r>
              <a:t>⣿⣿⣿⣿⣿⣿⣿⣿⣿⣿⣿⣿⣿⣿⣿⣿⣿⣿⡇⠀⠀⠀⠀⠀⠀⠀⠀⠀⠀⠀⠀⠀⠀⠀⠀⢸⣿⣿⣿⣿⣿⣿⣿⣿⣿⣿⣿⣿⣿⣿⣿⣿⣿⣿⣿⣿⣿⣿⣿⣿⣿⣿⠀⠀⠀⠀⠀⠀⠀⠀⣿⣿⣿⣿⣿⣿⣿⣿⣿⣿⣿⣿⣿⣿⣿⣿⣿⣿⣿⣿⡇</a:t>
            </a:r>
            <a:br/>
            <a:r>
              <a:t>⣿⣿⣿⣿⣿⣿⣿⣿⣿⣿⣿⣿⣿⣿⣿⣿⣿⣿⠀⠀⠀⠀⠀⠀⠀⠀⠀⠀⠀⠀⠀⠀⠀⠀⠀⢸⣿⣿⣿⣿⣿⣿⣿⣿⣿⣿⣿⣿⣿⣿⣿⣿⣿⣿⣿⣿⣿⣿⣿⣿⣿⡿⠀⠀⠀⠀⠀⠀⠀⠀⣿⣿⣿⣿⣿⣿⣿⣿⣿⣿⣿⣿⣿⣿⣿⣿⣿⣿⣿⣿⡇</a:t>
            </a:r>
            <a:br/>
            <a:r>
              <a:t>⣿⣿⣿⣿⣿⣿⣿⣿⣿⣿⣿⣿⣿⣿⣿⣿⣿⣿⠀⠀⠀⠀⠀⠀⠀⠀⠀⠀⠀⠀⠀⠀⠀⠀⠀⠘⣿⣿⣿⣿⣿⣿⣿⣿⣿⣿⣿⣿⣿⣿⣿⣿⣿⣿⣿⣿⣿⠿⠟⠛⠋⠁⠀⠀⠀⠀⠀⠀⠀⠀⠈⠙⠛⠻⠿⣿⣿⣿⣿⣿⣿⣿⣿⣿⣿⣿⣿⣿⣿⣿⡇</a:t>
            </a:r>
            <a:br/>
            <a:r>
              <a:t>⣿⣿⣿⣿⣿⣿⣿⣿⣿⣿⣿⣿⣿⣿⣿⣿⣿⡇⠀⠀⠀⠀⠀⠀⠀⠀⠀⠀⠀⠀⠀⠀⠀⠀⠀⠀⣿⣿⣿⣿⣿⣿⣿⣿⣿⣿⣿⣿⣿⣿⣿⣿⣿⣿⣿⣿⡃⠀⠀⠀⠀⠀⠀⠀⠀⠀⠀⠀⠀⠀⠀⠀⠀⠀⠀⠈⣿⣿⣿⣿⣿⣿⣿⣿⣿⣿⣿⣿⣿⣿⡇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⣿⣿⣿⣿⣿⣿⣿⣿⣿⣿⣿⣿⣿⣿⣿⣿⣿⣿⣿⣿⣿⣿⣿⣿⠿⣿⡿⠿⠿⠿⣿⣿⣿⣿⣿⣿⣿⣿⣿⣿⣿⣿⣿⣿⣿⣿⣿⣿⣿⣿⣿⣿⣿⣿⣿⣿⣿⣿⣿⣿⣿⣿⣿⣿⣿⣿⣿⣿⣿⣿⣿⣿⣿⣿⣿⣿⣿⣿⣿⣿⣿⣿⣿⣿⣿⣿⣿⣿⣿⣿⡇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⣿⣿⣿⣿⣿⣿⣿⣿⣿⣿⣿⣿⣿⣿⣿⣿⣿⣿⣿⣿⣿⣿⣿⡇⠀⠁⠀⠀⠀⠀⠀⠙⢿⣿⣿⣿⣿⣿⣿⣿⣿⣿⣿⣿⣿⣿⣿⣿⣿⣿⣿⣿⣿⣿⣿⣿⣿⣿⣿⣿⣿⣿⣿⣿⣿⣿⣿⣿⣿⣿⣿⣿⣿⣿⣿⣿⣿⣿⣿⣿⣿⣿⣿⣿⣿⣿⣿⣿⣿⣿⡇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⣿⣿⣿⣿⣿⣿⣿⣿⣿⣿⣿⣿⣿⣿⣿⣿⣿⣿⣿⣿⣿⣿⣿⡄⡀⠀⠀⠀⠀⠀⠀⠀⠀⠈⣿⣿⣿⣿⣿⣿⣿⣿⣿⣿⣿⣿⣿⣿⣿⣿⣿⣿⣿⣿⣿⣿⣿⣿⣿⣿⣿⣿⣿⣿⣿⣿⣿⣿⣿⣿⣿⣿⣿⣿⣿⣿⣿⣿⣿⣿⣿⣿⣿⣿⣿⣿⣿⣿⣿⣿⡇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⣿⣿⣿⣿⣿⣿⣿⣿⣿⣿⣿⣿⣿⣿⣿⣿⣿⣿⣿⣿⣿⣿⣿⣿⣇⠀⠀⠀⠀⠀⠀⠀⠀⠀⢻⣿⣿⣿⣿⣿⣿⣿⣿⣿⣿⣿⣿⣿⣿⣿⣿⣿⣿⣿⣿⣿⣿⣿⣿⣿⣿⣿⣿⣿⣿⣿⣿⣿⣿⣿⣿⣿⣿⣿⣿⣿⣿⣿⣿⣿⣿⣿⣿⣿⣿⣿⣿⣿⣿⣿⡇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⣿⣿⣿⣿⣿⣿⣿⣿⣿⣿⣿⣿⣿⣿⣿⣿⣿⣿⣿⣿⣿⣿⣿⣿⣿⣦⡀⠀⠀⠀⠀⡀⣀⣶⣿⣿⣿⣿⣿⣿⣿⣿⣿⣿⣿⣿⣿⣿⣿⣿⣿⣿⣿⣿⣿⣿⣿⣿⣿⣿⣿⣿⣿⣿⣿⣿⣿⣿⣿⣿⣿⣿⣿⣿⣿⣿⣿⣿⣿⣿⣿⣿⣿⣿⣿⣿⣿⣿⣿⣿⡇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⣿⣿⣿⣿⣿⣿⣿⣿⣿⣿⣿⣿⣿⣿⣿⣿⣿⣿⣿⣿⣿⣿⣿⣿⣿⠉⠀⠀⠀⠀⠀⢿⣿⣿⣿⣿⣿⣿⣿⣿⣿⣿⣿⣿⣿⣿⣿⣿⣿⣿⣿⣿⣿⣿⣿⣿⣿⣿⣿⣿⣿⣿⣿⣿⣿⣿⣿⣿⣿⣿⣿⣿⣿⣿⣿⣿⣿⣿⣿⣿⣿⣿⣿⣿⣿⣿⣿⣿⣿⣿⡇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⣿⣿⣿⣿⣿⣿⣿⣿⣿⣿⣿⣿⣿⣿⣿⣿⣿⣿⣿⣿⣿⣿⣿⣿⠟⠁⠀⠀⠀⠀⠀⠈⢿⣿⣿⣿⣿⣿⣿⣿⣿⣿⣿⣿⣿⣿⣿⣿⣿⣿⣿⣿⣿⣿⣿⣿⣿⣿⣿⣿⣿⣿⣿⣿⣿⣿⣿⣿⣿⣿⣿⣿⣿⣿⣿⣿⣿⣿⣿⣿⣿⣿⣿⣿⣿⣿⣿⣿⣿⣿⡇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⣿⣿⣿⣿⣿⣿⣿⣿⣿⣿⣿⣿⣿⣿⣿⣿⣿⣿⣿⣿⣿⣿⠃⠀⠀⠀⠀⠀⠀⠀⠀⠀⠘⣻⣿⣿⣿⣿⣿⣿⣿⣿⣿⣿⣿⣿⣿⣿⣿⣿⣿⣿⣿⣿⣿⣿⣿⣿⣿⣿⣿⣿⣿⣿⣿⣿⣿⣿⣿⣿⣿⣿⣿⣿⣿⣿⣿⣿⣿⣿⣿⣿⣿⣿⣿⣿⣿⣿⣿⣿⡇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⣿⣿⣿⣿⣿⣿⣿⣿⣿⣿⣿⣿⣿⣿⣿⣿⣿⣿⣿⣿⣿⣿⣦⣀⠀⠀⠀⠀⠀⠀⠀⠀⠈⢿⣿⣿⣿⣿⣿⣿⣿⣿⣿⣿⣿⣿⣿⣿⣿⣿⣿⣿⣿⣿⣿⣿⣿⣿⣿⣿⣿⣿⣿⣿⣿⣿⣿⣿⣿⣿⣿⣿⣿⣿⣿⣿⣿⣿⣿⣿⣿⣿⣿⣿⣿⣿⣿⣿⣿⣿⡇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⣿⣿⣿⣿⣿⣿⣿⣿⣿⣿⣿⣿⣿⣿⣿⣿⣿⣿⣿⣿⣿⣿⠀⠀⠀⠀⠀⠀⠀⠀⠀⠀⠠⣽⣿⣿⣿⣿⣿⣿⣿⣿⣿⣿⣿⣿⣿⣿⣿⣿⣿⣿⣿⣿⣿⣿⣿⣿⣿⣿⣿⣿⣿⣿⣿⣿⣿⣿⣿⣿⣿⣿⣿⣿⣿⣿⣿⣿⣿⣿⣿⣿⣿⣿⣿⣿⣿⣿⣿⣿⡇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⣿⣿⣿⣿⣿⣿⣿⣿⣿⣿⣿⣿⣿⣿⣿⣿⣿⣿⣿⣿⠇⠀⠀⠀⠀⠀⠀⠀⠀⠀⠀⠀⠀⠀⠘⣿⣿⣿⣿⣿⣿⣿⣿⣿⣿⣿⣿⣿⣿⣿⣿⣿⣿⣿⣿⣿⣿⣿⣿⣿⣿⡿⠟⠛⠛⠛⠛⠛⠿⣿⣿⣿⣿⣿⣿⣿⣿⣿⣿⣿⣿⣿⣿⣿⣿⣿⣿⣿⣿⣿⡇</a:t>
            </a:r>
            <a:br/>
            <a:r>
              <a:t>⣿⣿⣿⣿⣿⣿⣿⣿⣿⣿⣿⣿⣿⣿⣿⣿⣿⣿⣿⣿⠀⠀⠀⠀⠀⠀⠀⠀⠀⠀⠀⠀⠀⠀⠀⣿⣿⣿⣿⣿⣿⣿⣿⣿⣿⣿⣿⣿⣿⣿⣿⣿⣿⣿⣿⣿⣿⣿⣿⣿⣿⡁⠀⠀⠀⠀⠀⠀⠀⣿⣿⣿⣿⣿⣿⣿⣿⣿⣿⣿⣿⣿⣿⣿⣿⣿⣿⣿⣿⣿⡇</a:t>
            </a:r>
            <a:br/>
            <a:r>
              <a:t>⣿⣿⣿⣿⣿⣿⣿⣿⣿⣿⣿⣿⣿⣿⣿⣿⣿⣿⣿⡟⠀⠀⠀⠀⠀⠀⠀⠀⠀⠀⠀⠀⠀⠀⠀⢸⣿⣿⣿⣿⣿⣿⣿⣿⣿⣿⣿⣿⣿⣿⣿⣿⣿⣿⣿⣿⣿⣿⣿⣿⣿⡇⠀⠀⠀⠀⠀⠀⠀⢻⣿⣿⣿⣿⣿⣿⣿⣿⣿⣿⣿⣿⣿⣿⣿⣿⣿⣿⣿⣿⡇</a:t>
            </a:r>
            <a:br/>
            <a:r>
              <a:t>⣿⣿⣿⣿⣿⣿⣿⣿⣿⣿⣿⣿⣿⣿⣿⣿⣿⣿⣿⡇⠀⠀⠀⠀⠀⠀⠀⠀⠀⠀⠀⠀⠀⠀⠀⢸⣿⣿⣿⣿⣿⣿⣿⣿⣿⣿⣿⣿⣿⣿⣿⣿⣿⣿⣿⣿⣿⣿⣿⣿⣿⠀⠀⠀⠀⠀⠀⠀⠀⠸⢿⣿⣿⣿⣿⣿⣿⣿⣿⣿⣿⣿⣿⣿⣿⣿⣿⣿⣿⣿⡇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⣿⣿⣿⣿⣿⣿⣿⣿⣿⣿⣿⣿⣿⣿⣿⣿⣿⣿⣿⠀⠀⠀⠀⠀⠀⠀⠀⠀⠀⠀⠀⠀⠀⠀⠀⢸⣿⣿⣿⣿⣿⣿⣿⣿⣿⣿⣿⣿⣿⣿⣿⣿⣿⣿⣿⣿⠟⠋⠉⠁⠀⠀⠀⠀⠀⠀⠀⠀⠀⠀⠀⠀⠀⠉⠙⣿⣿⣿⣿⣿⣿⣿⣿⣿⣿⣿⣿⣿⣿⣿⡇</a:t>
            </a:r>
            <a:br/>
            <a:r>
              <a:t>⣿⣿⣿⣿⣿⣿⣿⣿⣿⣿⣿⣿⣿⣿⣿⣿⣿⣿⡿⠀⠀⠀⠀⠀⠀⠀⠀⠀⠀⠀⠀⠀⠀⠀⠀⢸⣿⣿⣿⣿⣿⣿⣿⣿⣿⣿⣿⣿⣿⣿⣿⣿⣿⣿⣿⣿⠀⠀⠀⠀⠀⠀⠀⠀⠀⠀⠀⠀⠀⠀⠀⠀⠀⠀⠀⣾⣿⣿⣿⣿⣿⣿⣿⣿⣿⣿⣿⣿⣿⣿⡇</a:t>
            </a:r>
            <a:br/>
            <a:r>
              <a:t>⣿⣿⣿⣿⣿⣿⣿⣿⣿⣿⣿⣿⣿⣿⣿⣿⣿⣿⡇⠀⠀⠀⠀⠀⠀⠀⠀⠀⠀⠀⠀⠀⠀⠀⠀⠘⣿⣿⣿⣿⣿⣿⣿⣿⣿⣿⣿⣿⣿⣿⣿⣿⣿⣿⣿⣿⣆⣀⣀⣀⣀⡀⠀⠀⠀⠀⠀⠀⠀⠀⣀⣀⣀⣠⣤⣽⣿⣿⣿⣿⣿⣿⣿⣿⣿⣿⣿⣿⣿⣿⡇</a:t>
            </a:r>
            <a:br/>
            <a:r>
              <a:t>⣿⣿⣿⣿⣿⣿⣿⣿⣿⣿⣿⣿⣿⣿⣿⣿⣿⣿⠇⠀⠀⠀⠀⠀⠀⠀⠀⠀⠀⠀⠀⠀⠀⠀⠀⠀⣿⣿⣿⣿⣿⣿⣿⣿⣿⣿⣿⣿⣿⣿⣿⣿⣿⣿⣿⣿⣿⣿⣿⡧⢀⡀⠀⠀⠀⠀⠀⠀⠀⠀⢻⣿⣿⣿⣿⣿⣿⣿⣿⣿⣿⣿⣿⣿⣿⣿⣿⣿⣿⣿⡇</a:t>
            </a:r>
            <a:br/>
            <a:r>
              <a:t>⣿⣿⣿⣿⣿⣿⣿⣿⣿⣿⣿⣿⣿⣿⣿⣿⣿⣿⠀⠀⠀⠀⠀⠀⠀⠀⠀⠀⠀⠀⠀⠀⠀⠀⠀⠀⣿⣿⣿⣿⣿⣿⣿⣿⣿⣿⣿⣿⣿⣿⣿⣿⣿⣿⣿⣿⣿⣿⣿⣇⣨⠇⠀⠀⠀⠀⠀⠀⠀⠀⢸⣿⣿⣿⣿⣿⣿⣿⣿⣿⣿⣿⣿⣿⣿⣿⣿⣿⣿⣿⡇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⣿⣿⣿⣿⣿⣿⣿⣿⣿⣿⣿⣿⣿⣿⣿⣿⣿⣿⣿⣿⣿⣿⣿⡿⠛⠿⠟⠛⠛⠛⠛⢿⣿⣿⣿⣿⣿⣿⣿⣿⣿⣿⣿⣿⣿⣿⣿⣿⣿⣿⣿⣿⣿⣿⣿⣿⣿⣿⣿⣿⣿⣿⣿⣿⣿⣿⣿⣿⣿⣿⣿⣿⣿⣿⣿⣿⣿⣿⣿⣿⣿⣿⣿⣿⣿⣿⣿⣿⣿⣿⡇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⣿⣿⣿⣿⣿⣿⣿⣿⣿⣿⣿⣿⣿⣿⣿⣿⣿⣿⣿⣿⣿⣿⣿⡗⠀⠀⠀⠀⠀⠀⠀⠀⠙⢿⣿⣿⣿⣿⣿⣿⣿⣿⣿⣿⣿⣿⣿⣿⣿⣿⣿⣿⣿⣿⣿⣿⣿⣿⣿⣿⣿⣿⣿⣿⣿⣿⣿⣿⣿⣿⣿⣿⣿⣿⣿⣿⣿⣿⣿⣿⣿⣿⣿⣿⣿⣿⣿⣿⣿⣿⡇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⣿⣿⣿⣿⣿⣿⣿⣿⣿⣿⣿⣿⣿⣿⣿⣿⣿⣿⣿⣿⣿⣿⣿⣿⣧⡀⠀⠀⠀⠀⠀⠀⠀⠀⢨⣿⣿⣿⣿⣿⣿⣿⣿⣿⣿⣿⣿⣿⣿⣿⣿⣿⣿⣿⣿⣿⣿⣿⣿⣿⣿⣿⣿⣿⣿⣿⣿⣿⣿⣿⣿⣿⣿⣿⣿⣿⣿⣿⣿⣿⣿⣿⣿⣿⣿⣿⣿⣿⣿⣿⡇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⣿⣿⣿⣿⣿⣿⣿⣿⣿⣿⣿⣿⣿⣿⣿⣿⣿⣿⣿⣿⣿⣿⣿⣿⣿⣿⠄⠀⠀⠀⠀⢀⣠⣾⣿⣿⣿⣿⣿⣿⣿⣿⣿⣿⣿⣿⣿⣿⣿⣿⣿⣿⣿⣿⣿⣿⣿⣿⣿⣿⣿⣿⣿⣿⣿⣿⣿⣿⣿⣿⣿⣿⣿⣿⣿⣿⣿⣿⣿⣿⣿⣿⣿⣿⣿⣿⣿⣿⣿⣿⡇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⣿⣿⣿⣿⣿⣿⣿⣿⣿⣿⣿⣿⣿⣿⣿⣿⣿⣿⣿⣿⣿⣿⣿⣿⣿⡅⠀⠀⠀⠀⠀⠹⣿⣿⣿⣿⣿⣿⣿⣿⣿⣿⣿⣿⣿⣿⣿⣿⣿⣿⣿⣿⣿⣿⣿⣿⣿⣿⣿⣿⣿⣿⣿⣿⣿⣿⣿⣿⣿⣿⣿⣿⣿⣿⣿⣿⣿⣿⣿⣿⣿⣿⣿⣿⣿⣿⣿⣿⣿⣿⡇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⣿⣿⣿⣿⣿⣿⣿⣿⣿⣿⣿⣿⣿⣿⣿⣿⣿⣿⣿⣿⣿⣿⣿⣿⠋⠀⠀⠀⠀⠀⠀⠀⢻⣿⣿⣿⣿⣿⣿⣿⣿⣿⣿⣿⣿⣿⣿⣿⣿⣿⣿⣿⣿⣿⣿⣿⣿⣿⣿⣿⣿⣿⣿⣿⣿⣿⣿⣿⣿⣿⣿⣿⣿⣿⣿⣿⣿⣿⣿⣿⣿⣿⣿⣿⣿⣿⣿⣿⣿⣿⡇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⣿⣿⣿⣿⣿⣿⣿⣿⣿⣿⣿⣿⣿⣿⣿⣿⣿⣿⣿⣿⣿⣿⣷⣤⠀⠀⠀⠀⠀⠀⠀⠀⠈⣿⣿⣿⣿⣿⣿⣿⣿⣿⣿⣿⣿⣿⣿⣿⣿⣿⣿⣿⣿⣿⣿⣿⣿⣿⣿⣿⣿⣿⣿⣿⣿⣿⣿⣿⣿⣿⣿⣿⣿⣿⣿⣿⣿⣿⣿⣿⣿⣿⣿⣿⣿⣿⣿⣿⣿⣿⡇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⣿⣿⣿⣿⣿⣿⣿⣿⣿⣿⣿⣿⣿⣿⣿⣿⣿⣿⣿⣿⣿⣿⣿⠟⠀⠀⠀⠀⠀⠀⠀⠀⠀⣸⣿⣿⣿⣿⣿⣿⣿⣿⣿⣿⣿⣿⣿⣿⣿⣿⣿⣿⣿⣿⣿⣿⣿⣿⣿⣿⠿⠛⠛⠛⠉⠋⠉⢻⣿⣿⣿⣿⣿⣿⣿⣿⣿⣿⣿⣿⣿⣿⣿⣿⣿⣿⣿⣿⣿⣿⡇</a:t>
            </a:r>
            <a:br/>
            <a:r>
              <a:t>⣿⣿⣿⣿⣿⣿⣿⣿⣿⣿⣿⣿⣿⣿⣿⣿⣿⣿⣿⣿⣿⣿⣿⠀⠀⠀⠀⠀⠀⠀⠀⠀⢠⣿⣿⣿⣿⣿⣿⣿⣿⣿⣿⣿⣿⣿⣿⣿⣿⣿⣿⣿⣿⣿⣿⣿⣿⣿⣿⣏⠀⠀⠀⠀⠀⠀⠀⠀⣿⣿⣿⣿⣿⣿⣿⣿⣿⣿⣿⣿⣿⣿⣿⣿⣿⣿⣿⣿⣿⣿⡇</a:t>
            </a:r>
            <a:br/>
            <a:r>
              <a:t>⣿⣿⣿⣿⣿⣿⣿⣿⣿⣿⣿⣿⣿⣿⣿⣿⣿⣿⣿⣿⣿⣿⠇⠀⠀⠀⠀⠀⠀⠀⠀⠀⠻⣿⣿⣿⣿⣿⣿⣿⣿⣿⣿⣿⣿⣿⣿⣿⣿⣿⣿⣿⣿⣿⣿⣿⣿⣿⣿⣿⡄⠀⠀⠀⠀⠀⠀⠀⣿⣿⣿⣿⣿⣿⣿⣿⣿⣿⣿⣿⣿⣿⣿⣿⣿⣿⣿⣿⣿⣿⡇</a:t>
            </a:r>
            <a:br/>
            <a:r>
              <a:t>⣿⣿⣿⣿⣿⣿⣿⣿⣿⣿⣿⣿⣿⣿⣿⣿⣿⣿⣿⣿⣿⣿⠂⠀⠀⠀⠀⠀⠀⠀⠀⠀⠀⣾⣿⣿⣿⣿⣿⣿⣿⣿⣿⣿⣿⣿⣿⣿⣿⣿⣿⣿⣿⣿⣿⣿⣿⣿⣿⣿⠁⠀⠀⠀⠀⠀⠀⠀⠈⠛⠛⠛⠛⠿⣿⣿⣿⣿⣿⣿⣿⣿⣿⣿⣿⣿⣿⣿⣿⣿⡇</a:t>
            </a:r>
            <a:br/>
            <a:r>
              <a:t>⣿⣿⣿⣿⣿⣿⣿⣿⣿⣿⣿⣿⣿⣿⣿⣿⣿⣿⣿⣿⣿⡏⠀⠀⠀⠀⠀⠀⠀⠀⠀⠀⠀⠸⣿⣿⣿⣿⣿⣿⣿⣿⣿⣿⣿⣿⣿⣿⣿⣿⣿⣿⣿⣿⣿⡿⠟⠛⠉⠀⠀⠀⠀⠀⠀⠀⠀⠀⠀⠀⠀⠀⠀⠀⢼⣿⣿⣿⣿⣿⣿⣿⣿⣿⣿⣿⣿⣿⣿⣿⡇</a:t>
            </a:r>
            <a:br/>
            <a:r>
              <a:t>⣿⣿⣿⣿⣿⣿⣿⣿⣿⣿⣿⣿⣿⣿⣿⣿⣿⣿⣿⣿⣿⠁⠀⠀⠀⠀⠀⠀⠀⠀⠀⠀⠀⠀⢿⣿⣿⣿⣿⣿⣿⣿⣿⣿⣿⣿⣿⣿⣿⣿⣿⣿⣿⣿⣿⡁⠀⠀⠀⠀⠀⠀⠀⠀⠀⠀⠀⠀⠀⠀⠀⠀⠀⢀⣸⣿⣿⣿⣿⣿⣿⣿⣿⣿⣿⣿⣿⣿⣿⣿⡇</a:t>
            </a:r>
            <a:br/>
            <a:r>
              <a:t>⣿⣿⣿⣿⣿⣿⣿⣿⣿⣿⣿⣿⣿⣿⣿⣿⣿⣿⣿⣿⣿⠀⠀⠀⠀⠀⠀⠀⠀⠀⠀⠀⠀⠀⠸⣿⣿⣿⣿⣿⣿⣿⣿⣿⣿⣿⣿⣿⣿⣿⣿⣿⣿⣿⣿⣧⣀⣀⣀⣀⣀⠀⠀⠀⠀⠀⠀⠀⠀⢰⣿⣿⣿⣿⣿⣿⣿⣿⣿⣿⣿⣿⣿⣿⣿⣿⣿⣿⣿⣿⡇</a:t>
            </a:r>
            <a:br/>
            <a:r>
              <a:t>⣿⣿⣿⣿⣿⣿⣿⣿⣿⣿⣿⣿⣿⣿⣿⣿⣿⣿⣿⣿⡇⠀⠀⠀⠀⠀⠀⠀⠀⠀⠀⠀⠀⠀⠀⣿⣿⣿⣿⣿⣿⣿⣿⣿⣿⣿⣿⣿⣿⣿⣿⣿⣿⣿⣿⣿⣿⣿⣿⣿⣿⡄⠀⠀⠀⠀⠀⠀⠀⢸⣿⣿⣿⣿⣿⣿⣿⣿⣿⣿⣿⣿⣿⣿⣿⣿⣿⣿⣿⣿⡇</a:t>
            </a:r>
            <a:br/>
            <a:r>
              <a:t>⣿⣿⣿⣿⣿⣿⣿⣿⣿⣿⣿⣿⣿⣿⣿⣿⣿⣿⣿⣿⡇⠀⠀⠀⠀⠀⠀⠀⠀⠀⠀⠀⠀⠀⠀⢸⣿⣿⣿⣿⣿⣿⣿⣿⣿⣿⣿⣿⣿⣿⣿⣿⣿⣿⣿⣿⣿⣿⣿⣿⣿⠀⠀⠀⠀⠀⠀⠀⠀⣾⣿⣿⣿⣿⣿⣿⣿⣿⣿⣿⣿⣿⣿⣿⣿⣿⣿⣿⣿⣿⡇</a:t>
            </a:r>
            <a:br/>
            <a:r>
              <a:t>⣿⣿⣿⣿⣿⣿⣿⣿⣿⣿⣿⣿⣿⣿⣿⣿⣿⣿⣿⣿⠁⠀⠀⠀⠀⠀⠀⠀⠀⠀⠀⠀⠀⠀⠀⢸⣿⣿⣿⣿⣿⣿⣿⣿⣿⣿⣿⣿⣿⣿⣿⣿⣿⣿⣿⣿⣿⣿⣿⣿⠇⠀⠀⠀⠀⠀⠀⠀⠀⠹⣿⣿⣿⣿⣿⣿⣿⣿⣿⣿⣿⣿⣿⣿⣿⣿⣿⣿⣿⣿⡇</a:t>
            </a:r>
            <a:br/>
            <a:r>
              <a:t>⣿⣿⣿⣿⣿⣿⣿⣿⣿⣿⣿⣿⣿⣿⣿⣿⣿⣿⣿⣿⠀⠀⠀⠀⠀⠀⠀⠀⠀⠀⠀⠀⠀⠀⠀⠘⣿⣿⣿⣿⣿⣿⣿⣿⣿⣿⣿⣿⣿⣿⣿⣿⣿⣿⣿⣿⣿⣿⣿⡟⠀⠀⠀⠀⠀⠀⠀⠀⠀⠀⠙⣿⣿⣿⣿⣿⣿⣿⣿⣿⣿⣿⣿⣿⣿⣿⣿⣿⣿⣿⡇</a:t>
            </a:r>
            <a:br/>
            <a:r>
              <a:t>⣿⣿⣿⣿⣿⣿⣿⣿⣿⣿⣿⣿⣿⣿⣿⣿⣿⣿⣿⡟⠀⠀⠀⠀⠀⠀⠀⠀⠀⠀⠀⠀⠀⠀⠀⠀⣿⣿⣿⣿⣿⣿⣿⣿⣿⣿⣿⣿⣿⣿⣿⣿⣿⣿⣿⣿⣿⣿⣿⠃⠀⠀⠀⠀⠀⠀⠀⠀⠀⠀⠀⠘⣿⣿⣿⣿⣿⣿⣿⣿⣿⣿⣿⣿⣿⣿⣿⣿⣿⣿⡇</a:t>
            </a:r>
            <a:br/>
            <a:r>
              <a:t>⣿⣿⣿⣿⣿⣿⣿⣿⣿⣿⣿⣿⣿⣿⣿⣿⣿⣿⣿⡇⠀⠀⠀⠀⠀⠀⠀⠀⠀⠀⠀⠀⠀⠀⠀⠀⣿⣿⣿⣿⣿⣿⣿⣿⣿⣿⣿⣿⣿⣿⣿⣿⣿⣿⣿⣿⣿⣿⣿⠀⠀⠀⠁⠀⠀⠀⠀⠀⠀⠀⠀⠀⣿⣿⣿⣿⣿⣿⣿⣿⣿⣿⣿⣿⣿⣿⣿⣿⣿⣿⡇</a:t>
            </a:r>
            <a:br/>
            <a:r>
              <a:t>⣿⣿⣿⣿⣿⣿⣿⣿⣿⣿⣿⣿⣿⣿⣿⣿⣿⣿⣿⡇⠀⠀⠀⠀⠀⠀⠀⠀⠀⠀⠀⠀⠀⠀⠀⠀⣿⣿⣿⣿⣿⣿⣿⣿⣿⣿⣿⣿⣿⣿⣿⣿⣿⣿⣿⣿⣿⣿⣿⠀⠀⠀⠀⠀⠀⠀⠀⠀⠀⠀⠀⠀⢹⣿⣿⣿⣿⣿⣿⣿⣿⣿⣿⣿⣿⣿⣿⣿⣿⣿⡇</a:t>
            </a:r>
            <a:br/>
            <a:r>
              <a:t>⣿⣿⣿⣿⣿⣿⣿⣿⣿⣿⣿⣿⣿⣿⣿⣿⣿⣿⣿⠀⠀⠀⠀⠀⠀⠀⠀⠀⠀⠀⠀⠀⠀⠀⠀⠀⢸⣿⣿⣿⣿⣿⣿⣿⣿⣿⣿⣿⣿⣿⣿⣿⣿⣿⣿⣿⣿⣿⣿⠀⠀⠀⠀⠀⠀⠀⠀⠀⠀⠀⠀⠀⠘⣿⣿⣿⣿⣿⣿⣿⣿⣿⣿⣿⣿⣿⣿⣿⣿⣿⡇</a:t>
            </a:r>
            <a:br/>
            <a:r>
              <a:t>⣿⣿⣿⣿⣿⣿⣿⣿⣿⣿⣿⣿⣿⣿⣿⣿⣿⣿⣿⠀⠀⠀⠀⠀⠀⠀⠀⠀⠀⠀⠀⠀⠀⠀⠀⠀⢸⣿⣿⣿⣿⣿⣿⣿⣿⣿⣿⣿⣿⣿⣿⣿⣿⣿⣿⣿⣿⣿⣿⠀⠀⠀⠀⠀⠀⠀⠀⠀⠀⠀⠀⢀⣴⣿⣿⣿⣿⣿⣿⣿⣿⣿⣿⣿⣿⣿⣿⣿⣿⣿⡇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⣿⣿⣿⣿⣿⣿⣿⣿⣿⣿⣿⣿⣿⣿⣿⣿⣿⣿⣿⣿⣿⣿⣿⡿⠋⠹⠛⠉⠉⠉⠙⠻⣿⣿⣿⣿⣿⣿⣿⣿⣿⣿⣿⣿⣿⣿⣿⣿⣿⣿⣿⣿⣿⣿⣿⣿⣿⣿⣿⣿⣿⣿⣿⣿⣿⣿⣿⣿⣿⣿⣿⣿⣿⣿⣿⣿⣿⣿⣿⣿⣿⣿⣿⣿⣿⣿⣿⣿⣿⣿⡇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⣿⣿⣿⣿⣿⣿⣿⣿⣿⣿⣿⣿⣿⣿⣿⣿⣿⣿⣿⣿⣿⣿⣿⡟⠀⠀⠀⠀⠀⠀⠀⠀⠈⠻⣿⣿⣿⣿⣿⣿⣿⣿⣿⣿⣿⣿⣿⣿⣿⣿⣿⣿⣿⣿⣿⣿⣿⣿⣿⣿⣿⣿⣿⣿⣿⣿⣿⣿⣿⣿⣿⣿⣿⣿⣿⣿⣿⣿⣿⣿⣿⣿⣿⣿⣿⣿⣿⣿⣿⣿⡇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⣿⣿⣿⣿⣿⣿⣿⣿⣿⣿⣿⣿⣿⣿⣿⣿⣿⣿⣿⣿⣿⣿⣿⣷⣤⠀⠀⠀⠀⠀⠀⠀⠀⠀⠘⣿⣿⣿⣿⣿⣿⣿⣿⣿⣿⣿⣿⣿⣿⣿⣿⣿⣿⣿⣿⣿⣿⣿⣿⣿⣿⣿⣿⣿⣿⣿⣿⣿⣿⣿⣿⣿⣿⣿⣿⣿⣿⣿⣿⣿⣿⣿⣿⣿⣿⣿⣿⣿⣿⣿⡇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⣿⣿⣿⣿⣿⣿⣿⣿⣿⣿⣿⣿⣿⣿⣿⣿⣿⣿⣿⣿⣿⣿⣿⣿⣷⣄⠀⠀⠀⠀⠀⠀⠀⠀⢠⣿⣿⣿⣿⣿⣿⣿⣿⣿⣿⣿⣿⣿⣿⣿⣿⣿⣿⣿⣿⣿⣿⣿⣿⣿⣿⣿⣿⣿⣿⣿⣿⣿⣿⣿⣿⣿⣿⣿⣿⣿⣿⣿⣿⣿⣿⣿⣿⣿⣿⣿⣿⣿⣿⣿⡇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⣿⣿⣿⣿⣿⣿⣿⣿⣿⣿⣿⣿⣿⣿⣿⣿⣿⣿⣿⣿⣿⣿⣿⣿⣿⡿⠖⠀⠀⠀⠀⠀⣴⣾⣿⣿⣿⣿⣿⣿⣿⣿⣿⣿⣿⣿⣿⣿⣿⣿⣿⣿⣿⣿⣿⣿⣿⣿⣿⣿⣿⣿⣿⣿⣿⣿⣿⣿⣿⣿⣿⣿⣿⣿⣿⣿⣿⣿⣿⣿⣿⣿⣿⣿⣿⣿⣿⣿⣿⣿⡇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⣿⣿⣿⣿⣿⣿⣿⣿⣿⣿⣿⣿⣿⣿⣿⣿⣿⣿⣿⣿⣿⣿⣿⣿⣿⡇⠀⠀⠀⠀⠀⠈⣿⣿⣿⣿⣿⣿⣿⣿⣿⣿⣿⣿⣿⣿⣿⣿⣿⣿⣿⣿⣿⣿⣿⣿⣿⣿⣿⣿⣿⣿⣿⣿⣿⣿⣿⣿⣿⣿⣿⣿⣿⣿⣿⣿⣿⣿⣿⣿⣿⣿⣿⣿⣿⣿⣿⣿⣿⣿⡇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⣿⣿⣿⣿⣿⣿⣿⣿⣿⣿⣿⣿⣿⣿⣿⣿⣿⣿⣿⣿⣿⣿⣿⡿⠋⠀⠀⠀⠀⠀⠀⠀⢹⣿⣿⣿⣿⣿⣿⣿⣿⣿⣿⣿⣿⣿⣿⣿⣿⣿⣿⣿⣿⣿⣿⣿⣿⣿⣿⣿⣿⣿⣿⣿⣿⣿⣿⣿⣿⣿⣿⣿⣿⣿⣿⣿⣿⣿⣿⣿⣿⣿⣿⣿⣿⣿⣿⣿⣿⣿⡇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⣿⣿⣿⣿⣿⣿⣿⣿⣿⣿⣿⣿⣿⣿⣿⣿⣿⣿⣿⣿⣿⣿⣿⠁⠀⠀⠀⠀⠀⠀⠀⠀⢰⣿⣿⣿⣿⣿⣿⣿⣿⣿⣿⣿⣿⣿⣿⣿⣿⣿⣿⣿⣿⣿⣿⣿⣿⣿⣿⣿⣿⣿⣿⣿⣿⣿⣿⣿⣿⣿⣿⣿⣿⣿⣿⣿⣿⣿⣿⣿⣿⣿⣿⣿⣿⣿⣿⣿⣿⣿⡇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⣿⣿⣿⣿⣿⣿⣿⣿⣿⣿⣿⣿⣿⣿⣿⣿⣿⣿⣿⣿⣿⣿⡇⠀⠀⠀⠀⠀⠀⠀⠀⠀⢈⣿⣿⣿⣿⣿⣿⣿⣿⣿⣿⣿⣿⣿⣿⣿⣿⣿⣿⣿⣿⣿⣿⣿⣿⣿⣿⣿⣿⣿⣿⣿⡿⢿⣿⣿⣿⣿⣿⣿⣿⣿⣿⣿⣿⣿⣿⣿⣿⣿⣿⣿⣿⣿⣿⣿⣿⣿⡇</a:t>
            </a:r>
            <a:br/>
            <a:r>
              <a:t>⣿⣿⣿⣿⣿⣿⣿⣿⣿⣿⣿⣿⣿⣿⣿⣿⣿⣿⣿⣿⣿⣿⣿⣶⡄⠀⠀⠀⠀⠀⠀⠀⠈⣿⣿⣿⣿⣿⣿⣿⣿⣿⣿⣿⣿⣿⣿⣿⣿⣿⣿⣿⣿⣿⣿⣿⣿⣿⡿⠋⠉⠁⠀⠀⠀⠀⢹⣿⣿⣿⣿⣿⣿⣿⣿⣿⣿⣿⣿⣿⣿⣿⣿⣿⣿⣿⣿⣿⣿⣿⡇</a:t>
            </a:r>
            <a:br/>
            <a:r>
              <a:t>⣿⣿⣿⣿⣿⣿⣿⣿⣿⣿⣿⣿⣿⣿⣿⣿⣿⣿⣿⣿⣿⣿⣿⣿⠃⠀⠀⠀⠀⠀⠀⠀⠀⢻⣿⣿⣿⣿⣿⣿⣿⣿⣿⣿⣿⣿⣿⣿⣿⣿⣿⣿⣿⣿⣿⣿⣿⣿⣧⠀⠀⠀⠀⠀⠀⠀⠈⣿⣿⣿⣿⣿⣿⣿⣿⣿⣿⣿⣿⣿⣿⣿⣿⣿⣿⣿⣿⣿⣿⣿⡇</a:t>
            </a:r>
            <a:br/>
            <a:r>
              <a:t>⣿⣿⣿⣿⣿⣿⣿⣿⣿⣿⣿⣿⣿⣿⣿⣿⣿⣿⣿⣿⣿⣿⣿⠏⠀⠀⠀⠀⠀⠀⠀⠀⠀⣼⣿⣿⣿⣿⣿⣿⣿⣿⣿⣿⣿⣿⣿⣿⣿⣿⣿⣿⣿⣿⣿⣿⣿⣿⣿⡆⠀⠀⠀⠀⠀⠀⠀⠻⠿⠿⣿⣿⣿⣿⣿⣿⣿⣿⣿⣿⣿⣿⣿⣿⣿⣿⣿⣿⣿⣿⡇</a:t>
            </a:r>
            <a:br/>
            <a:r>
              <a:t>⣿⣿⣿⣿⣿⣿⣿⣿⣿⣿⣿⣿⣿⣿⣿⣿⣿⣿⣿⣿⣿⣿⣿⠀⠀⠀⠀⠀⠀⠀⠀⠀⣸⣿⣿⣿⣿⣿⣿⣿⣿⣿⣿⣿⣿⣿⣿⣿⣿⣿⣿⣿⣿⣿⣿⣿⣿⣿⠿⠃⠀⠀⠀⠀⠀⠀⠀⠀⠀⠀⠀⠀⠀⣻⣿⣿⣿⣿⣿⣿⣿⣿⣿⣿⣿⣿⣿⣿⣿⣿⡇</a:t>
            </a:r>
            <a:br/>
            <a:r>
              <a:t>⣿⣿⣿⣿⣿⣿⣿⣿⣿⣿⣿⣿⣿⣿⣿⣿⣿⣿⣿⣿⣿⣿⠃⠀⠀⠀⠀⠀⠀⠀⠀⠀⠻⣿⣿⣿⣿⣿⣿⣿⣿⣿⣿⣿⣿⣿⣿⣿⣿⣿⣿⣿⣿⣿⡿⠋⠉⠀⠀⠀⠀⠀⠀⠀⠀⠀⠀⠀⠀⠀⠀⠀⢀⣸⣿⣿⣿⣿⣿⣿⣿⣿⣿⣿⣿⣿⣿⣿⣿⣿⡇</a:t>
            </a:r>
            <a:br/>
            <a:r>
              <a:t>⣿⣿⣿⣿⣿⣿⣿⣿⣿⣿⣿⣿⣿⣿⣿⣿⣿⣿⣿⣿⣿⣿⠃⠀⠀⠀⠀⠀⠀⠀⠀⠀⠈⢿⣿⣿⣿⣿⣿⣿⣿⣿⣿⣿⣿⣿⣿⣿⣿⣿⣿⣿⣿⣿⣧⠀⠀⠀⠀⠀⠀⠀⠀⠀⠀⠀⠀⠀⠐⠲⠿⣿⣿⣿⣿⣿⣿⣿⣿⣿⣿⣿⣿⣿⣿⣿⣿⣿⣿⣿⡇</a:t>
            </a:r>
            <a:br/>
            <a:r>
              <a:t>⣿⣿⣿⣿⣿⣿⣿⣿⣿⣿⣿⣿⣿⣿⣿⣿⣿⣿⣿⣿⣿⡏⠀⠀⠀⠀⠀⠀⠀⠀⠀⠀⠀⠸⣿⣿⣿⣿⣿⣿⣿⣿⣿⣿⣿⣿⣿⣿⣿⣿⣿⣿⣿⣿⣿⣶⣶⣿⣿⣿⡇⠀⠀⠀⠀⠀⠀⠀⠈⢒⣶⣿⣿⣿⣿⣿⣿⣿⣿⣿⣿⣿⣿⣿⣿⣿⣿⣿⣿⣿⡇</a:t>
            </a:r>
            <a:br/>
            <a:r>
              <a:t>⣿⣿⣿⣿⣿⣿⣿⣿⣿⣿⣿⣿⣿⣿⣿⣿⣿⣿⣿⣿⣿⠃⠀⠀⠀⠀⠀⠀⠀⠀⠀⠀⠀⠀⢻⣿⣿⣿⣿⣿⣿⣿⣿⣿⣿⣿⣿⣿⣿⣿⣿⣿⣿⣿⣿⣿⣿⣿⣿⣿⡿⠀⠀⠀⠀⠀⠀⠀⢱⣔⣿⣿⣿⣿⣿⣿⣿⣿⣿⣿⣿⣿⣿⣿⣿⣿⣿⣿⣿⣿⡇</a:t>
            </a:r>
            <a:br/>
            <a:r>
              <a:t>⣿⣿⣿⣿⣿⣿⣿⣿⣿⣿⣿⣿⣿⣿⣿⣿⣿⣿⣿⣿⣿⠀⠀⠀⠀⠀⠀⠀⠀⠀⠀⠀⠀⠀⠘⣿⣿⣿⣿⣿⣿⣿⣿⣿⣿⣿⣿⣿⣿⣿⣿⣿⣿⣿⣿⣿⣿⣿⣿⣿⠃⠀⠀⠀⠀⠀⠀⠀⠸⣿⣿⣿⣿⣿⣿⣿⣿⣿⣿⣿⣿⣿⣿⣿⣿⣿⣿⣿⣿⣿⡇</a:t>
            </a:r>
            <a:br/>
            <a:r>
              <a:t>⣿⣿⣿⣿⣿⣿⣿⣿⣿⣿⣿⣿⣿⣿⣿⣿⣿⣿⣿⣿⡏⠀⠀⠀⠀⠀⠀⠀⠀⠀⠀⠀⠀⠀⠀⢿⣿⣿⣿⣿⣿⣿⣿⣿⣿⣿⣿⣿⣿⣿⣿⣿⣿⣿⣿⣿⣿⣿⣿⡟⠀⠀⠀⠀⠀⠀⠀⠀⠀⠘⣿⣿⣿⣿⣿⣿⣿⣿⣿⣿⣿⣿⣿⣿⣿⣿⣿⣿⣿⣿⡇</a:t>
            </a:r>
            <a:br/>
            <a:r>
              <a:t>⣿⣿⣿⣿⣿⣿⣿⣿⣿⣿⣿⣿⣿⣿⣿⣿⣿⣿⣿⣿⡇⠀⠀⠀⠀⠀⠀⠀⠀⠀⠀⠀⠀⠀⠀⢸⣿⣿⣿⣿⣿⣿⣿⣿⣿⣿⣿⣿⣿⣿⣿⣿⣿⣿⣿⣿⣿⣿⣿⡇⠀⠀⠀⠀⠀⠀⠀⠀⠀⠀⠘⣿⣿⣿⣿⣿⣿⣿⣿⣿⣿⣿⣿⣿⣿⣿⣿⣿⣿⣿⡇</a:t>
            </a:r>
            <a:br/>
            <a:r>
              <a:t>⣿⣿⣿⣿⣿⣿⣿⣿⣿⣿⣿⣿⣿⣿⣿⣿⣿⣿⣿⣿⠃⠀⠀⠀⠀⠀⠀⠀⠀⠀⠀⠀⠀⠀⠀⠘⣿⣿⣿⣿⣿⣿⣿⣿⣿⣿⣿⣿⣿⣿⣿⣿⣿⣿⣿⣿⣿⣿⣿⠀⠀⠀⠆⠀⠀⠀⠀⠀⠀⠀⠀⢸⣿⣿⣿⣿⣿⣿⣿⣿⣿⣿⣿⣿⣿⣿⣿⣿⣿⣿⡇</a:t>
            </a:r>
            <a:br/>
            <a:r>
              <a:t>⣿⣿⣿⣿⣿⣿⣿⣿⣿⣿⣿⣿⣿⣿⣿⣿⣿⣿⣿⣿⠀⠀⠀⠀⠀⠀⠀⠀⠀⠀⠀⠀⠀⠀⠀⠀⣿⣿⣿⣿⣿⣿⣿⣿⣿⣿⣿⣿⣿⣿⣿⣿⣿⣿⣿⣿⣿⣿⣿⠀⠀⠀⠀⠀⠀⠀⠀⠀⠀⠀⠀⢸⣿⣿⣿⣿⣿⣿⣿⣿⣿⣿⣿⣿⣿⣿⣿⣿⣿⣿⡇</a:t>
            </a:r>
            <a:br/>
            <a:r>
              <a:t>⣿⣿⣿⣿⣿⣿⣿⣿⣿⣿⣿⣿⣿⣿⣿⣿⣿⣿⣿⣿⠀⠀⠀⠀⠀⠀⠀⠀⠀⠀⠀⠀⠀⠀⠀⠀⣿⣿⣿⣿⣿⣿⣿⣿⣿⣿⣿⣿⣿⣿⣿⣿⣿⣿⣿⣿⣿⣿⣿⡀⠀⠀⠀⠀⠀⠀⠀⠀⠀⠀⠀⢸⣿⣿⣿⣿⣿⣿⣿⣿⣿⣿⣿⣿⣿⣿⣿⣿⣿⣿⡇</a:t>
            </a:r>
            <a:br/>
            <a:r>
              <a:t>⣿⣿⣿⣿⣿⣿⣿⣿⣿⣿⣿⣿⣿⣿⣿⣿⣿⣿⣿⡏⠀⠀⠀⠀⠀⠀⠀⠀⠀⠀⠀⠀⠀⠀⠀⠀⣿⣿⣿⣿⣿⣿⣿⣿⣿⣿⣿⣿⣿⣿⣿⣿⣿⣿⣿⣿⣿⣿⣿⡇⠀⠀⠀⠀⠀⠀⠀⠀⠀⠀⠀⣸⣿⣿⣿⣿⣿⣿⣿⣿⣿⣿⣿⣿⣿⣿⣿⣿⣿⣿⡇</a:t>
            </a:r>
            <a:br/>
            <a:r>
              <a:t>⣿⣿⣿⣿⣿⣿⣿⣿⣿⣿⣿⣿⣿⣿⣿⣿⣿⣿⣿⡇⠀⠀⠀⠀⠀⠀⠀⠀⠀⠀⠀⠀⠀⠀⠀⠀⢸⣿⣿⣿⣿⣿⣿⣿⣿⣿⣿⣿⣿⣿⣿⣿⣿⣿⣿⣿⣿⣿⣿⣿⠀⠀⠀⠀⠀⠀⠀⠀⠀⠀⣿⣿⣿⣿⣿⣿⣿⣿⣿⣿⣿⣿⣿⣿⣿⣿⣿⣿⣿⣿⡇</a:t>
            </a:r>
            <a:br/>
            <a:r>
              <a:t>⣿⣿⣿⣿⣿⣿⣿⣿⣿⣿⣿⣿⣿⣿⣿⣿⣿⣿⣿⡇⠀⠀⠀⠀⠀⠀⠀⠀⠀⠀⠀⠀⠀⠀⠀⠀⢸⣿⣿⣿⣿⣿⣿⣿⣿⣿⣿⣿⣿⣿⣿⣿⣿⣿⣿⣿⣿⣿⣿⠇⠀⠀⠀⠀⠀⠀⠀⠀⠀⠀⣿⣿⣿⣿⣿⣿⣿⣿⣿⣿⣿⣿⣿⣿⣿⣿⣿⣿⣿⣿⡇</a:t>
            </a:r>
            <a:br/>
            <a:r>
              <a:t>⣿⣿⣿⣿⣿⣿⣿⣿⣿⣿⣿⣿⣿⣿⣿⣿⣿⣿⣿⠇⠀⠀⠀⠀⠀⠀⠀⠀⠀⠀⠀⠀⠀⠀⠀⠀⠈⣿⣿⣿⣿⣿⣿⣿⣿⣿⣿⣿⣿⣿⣿⣿⣿⣿⣿⣿⣿⣿⠋⠀⠀⠀⠀⠀⠀⠀⠀⠀⠀⠀⣿⣿⣿⣿⣿⣿⣿⣿⣿⣿⣿⣿⣿⣿⣿⣿⣿⣿⣿⣿⡇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⣿⣿⣿⣿⣿⣿⣿⣿⣿⣿⣿⣿⣿⣿⣿⣿⣿⣿⣿⣿⣿⣿⣿⣿⠋⠉⠋⠉⠀⠀⠈⠙⢿⣿⣿⣿⣿⣿⣿⣿⣿⣿⣿⣿⣿⣿⣿⣿⣿⣿⣿⣿⣿⣿⣿⣿⣿⣿⣿⣿⣿⣿⣿⣿⣿⣿⣿⣿⣿⣿⣿⣿⣿⣿⣿⣿⣿⣿⣿⣿⣿⣿⣿⣿⣿⣿⣿⣿⣿⣿⡇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⣿⣿⣿⣿⣿⣿⣿⣿⣿⣿⣿⣿⣿⣿⣿⣿⣿⣿⣿⣿⣿⣿⣿⣇⠀⠀⠀⠀⠀⠀⠀⠀⠀⠀⠸⣿⣿⣿⣿⣿⣿⣿⣿⣿⣿⣿⣿⣿⣿⣿⣿⣿⣿⣿⣿⣿⣿⣿⣿⣿⣿⣿⣿⣿⣿⣿⣿⣿⣿⣿⣿⣿⣿⣿⣿⣿⣿⣿⣿⣿⣿⣿⣿⣿⣿⣿⣿⣿⣿⣿⡇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⣿⣿⣿⣿⣿⣿⣿⣿⣿⣿⣿⣿⣿⣿⣿⣿⣿⣿⣿⣿⣿⣿⣿⣿⣦⠄⠀⠀⠀⠀⠀⠀⠀⠀⠀⢻⣿⣿⣿⣿⣿⣿⣿⣿⣿⣿⣿⣿⣿⣿⣿⣿⣿⣿⣿⣿⣿⣿⣿⣿⣿⣿⣿⣿⣿⣿⣿⣿⣿⣿⣿⣿⣿⣿⣿⣿⣿⣿⣿⣿⣿⣿⣿⣿⣿⣿⣿⣿⣿⣿⡇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⣿⣿⣿⣿⣿⣿⣿⣿⣿⣿⣿⣿⣿⣿⣿⣿⣿⣿⣿⣿⣿⣿⣿⣿⣿⣦⡀⠀⠀⠀⠀⠀⠀⠀⢀⣾⣿⣿⣿⣿⣿⣿⣿⣿⣿⣿⣿⣿⣿⣿⣿⣿⣿⣿⣿⣿⣿⣿⣿⣿⣿⣿⣿⣿⣿⣿⣿⣿⣿⣿⣿⣿⣿⣿⣿⣿⣿⣿⣿⣿⣿⣿⣿⣿⣿⣿⣿⣿⣿⣿⡇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⣿⣿⣿⣿⣿⣿⣿⣿⣿⣿⣿⣿⣿⣿⣿⣿⣿⣿⣿⣿⣿⣿⣿⣿⣿⡿⠗⠀⠀⠀⠀⠀⣀⣾⣿⣿⣿⣿⣿⣿⣿⣿⣿⣿⣿⣿⣿⣿⣿⣿⣿⣿⣿⣿⣿⣿⣿⣿⣿⣿⣿⣿⣿⣿⣿⣿⣿⣿⣿⣿⣿⣿⣿⣿⣿⣿⣿⣿⣿⣿⣿⣿⣿⣿⣿⣿⣿⣿⣿⣿⡇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⣿⣿⣿⣿⣿⣿⣿⣿⣿⣿⣿⣿⣿⣿⣿⣿⣿⣿⣿⣿⣿⣿⣿⣿⣿⡷⠀⠀⠀⠀⠀⠀⢻⣿⣿⣿⣿⣿⣿⣿⣿⣿⣿⣿⣿⣿⣿⣿⣿⣿⣿⣿⣿⣿⣿⣿⣿⣿⣿⣿⣿⣿⡿⢿⣿⣿⣿⣿⣿⣿⣿⣿⣿⣿⣿⣿⣿⣿⣿⣿⣿⣿⣿⣿⣿⣿⣿⣿⣿⣿⡇</a:t>
            </a:r>
            <a:br/>
            <a:r>
              <a:t>⣿⣿⣿⣿⣿⣿⣿⣿⣿⣿⣿⣿⣿⣿⣿⣿⣿⣿⣿⣿⣿⣿⣿⡿⠋⠀⠀⠀⠀⠀⠀⠀⠘⣿⣿⣿⣿⣿⣿⣿⣿⣿⣿⣿⣿⣿⣿⣿⣿⣿⣿⣿⣿⣿⣿⣿⣿⡿⠛⠉⠁⠀⠀⠀⠸⣿⣿⣿⣿⣿⣿⣿⣿⣿⣿⣿⣿⣿⣿⣿⣿⣿⣿⣿⣿⣿⣿⣿⣿⣿⡇</a:t>
            </a:r>
            <a:br/>
            <a:r>
              <a:t>⣿⣿⣿⣿⣿⣿⣿⣿⣿⣿⣿⣿⣿⣿⣿⣿⣿⣿⣿⣿⣿⣿⣿⠁⠀⠀⠀⠀⠀⠀⠀⠀⢠⣿⣿⣿⣿⣿⣿⣿⣿⣿⣿⣿⣿⣿⣿⣿⣿⣿⣿⣿⣿⣿⣿⣿⣿⡄⠀⠀⠀⠀⠀⠀⠀⣿⣿⣿⣿⣿⣿⣿⣿⣿⣿⣿⣿⣿⣿⣿⣿⣿⣿⣿⣿⣿⣿⣿⣿⣿⡇</a:t>
            </a:r>
            <a:br/>
            <a:r>
              <a:t>⣿⣿⣿⣿⣿⣿⣿⣿⣿⣿⣿⣿⣿⣿⣿⣿⣿⣿⣿⣿⣿⣿⣿⠀⠀⠀⠀⠀⠀⠀⠀⠀⢈⣿⣿⣿⣿⣿⣿⣿⣿⣿⣿⣿⣿⣿⣿⣿⣿⣿⣿⣿⣿⣿⣿⣿⣿⣿⠀⠀⠀⠀⠀⠀⠀⠈⠉⠉⠉⠉⠙⢻⣿⣿⣿⣿⣿⣿⣿⣿⣿⣿⣿⣿⣿⣿⣿⣿⣿⣿⡇</a:t>
            </a:r>
            <a:br/>
            <a:r>
              <a:t>⣿⣿⣿⣿⣿⣿⣿⣿⣿⣿⣿⣿⣿⣿⣿⣿⣿⣿⣿⣿⣿⣿⣿⣷⡆⠀⠀⠀⠀⠀⠀⠀⠸⣿⣿⣿⣿⣿⣿⣿⣿⣿⣿⣿⣿⣿⣿⣿⣿⣿⣿⣿⣿⣿⣿⣿⠿⠛⠀⠀⠀⠀⠀⠀⠀⠀⠀⠀⠀⠀⠀⠀⣿⣿⣿⣿⣿⣿⣿⣿⣿⣿⣿⣿⣿⣿⣿⣿⣿⣿⡇</a:t>
            </a:r>
            <a:br/>
            <a:r>
              <a:t>⣿⣿⣿⣿⣿⣿⣿⣿⣿⣿⣿⣿⣿⣿⣿⣿⣿⣿⣿⣿⣿⣿⣿⣿⠇⠀⠀⠀⠀⠀⠀⠀⠀⣿⣿⣿⣿⣿⣿⣿⣿⣿⣿⣿⣿⣿⣿⣿⣿⣿⣿⣿⣿⣿⠟⠁⠀⠀⠀⠀⠀⠀⠀⠀⠀⠀⠀⠀⠀⠀⣴⣾⣿⣿⣿⣿⣿⣿⣿⣿⣿⣿⣿⣿⣿⣿⣿⣿⣿⣿⡇</a:t>
            </a:r>
            <a:br/>
            <a:r>
              <a:t>⣿⣿⣿⣿⣿⣿⣿⣿⣿⣿⣿⣿⣿⣿⣿⣿⣿⣿⣿⣿⣿⣿⣿⠏⠀⠀⠀⠀⠀⠀⠀⠀⢀⣿⣿⣿⣿⣿⣿⣿⣿⣿⣿⣿⣿⣿⣿⣿⣿⣿⣿⣿⣿⣿⠀⠀⠀⠀⠀⠀⠀⠀⠀⠀⠀⠀⠀⠀⣤⣤⣿⣿⣿⣿⣿⣿⣿⣿⣿⣿⣿⣿⣿⣿⣿⣿⣿⣿⣿⣿⡇</a:t>
            </a:r>
            <a:br/>
            <a:r>
              <a:t>⣿⣿⣿⣿⣿⣿⣿⣿⣿⣿⣿⣿⣿⣿⣿⣿⣿⣿⣿⣿⣿⣿⣿⠀⠀⠀⠀⠀⠀⠀⠀⢀⣾⣿⣿⣿⣿⣿⣿⣿⣿⣿⣿⣿⣿⣿⣿⣿⣿⣿⣿⣿⣿⣿⣷⣶⣶⣶⣶⣷⠀⠀⠀⠀⠀⠀⠀⣾⣿⣿⣿⣿⣿⣿⣿⣿⣿⣿⣿⣿⣿⣿⣿⣿⣿⣿⣿⣿⣿⣿⡇</a:t>
            </a:r>
            <a:br/>
            <a:r>
              <a:t>⣿⣿⣿⣿⣿⣿⣿⣿⣿⣿⣿⣿⣿⣿⣿⣿⣿⣿⣿⣿⣿⣿⠃⠀⠀⠀⠀⠀⠀⠀⠀⠀⠙⢿⣿⣿⣿⣿⣿⣿⣿⣿⣿⣿⣿⣿⣿⣿⣿⣿⣿⣿⣿⣿⣿⣿⣿⣿⣿⣿⠃⠀⠀⠀⠀⠀⠀⢸⣿⣿⣿⣿⣿⣿⣿⣿⣿⣿⣿⣿⣿⣿⣿⣿⣿⣿⣿⣿⣿⣿⡇</a:t>
            </a:r>
            <a:br/>
            <a:r>
              <a:t>⣿⣿⣿⣿⣿⣿⣿⣿⣿⣿⣿⣿⣿⣿⣿⣿⣿⣿⣿⣿⣿⣿⠃⠀⠀⠀⠀⠀⠀⠀⠀⠀⠀⢿⣿⣿⣿⣿⣿⣿⣿⣿⣿⣿⣿⣿⣿⣿⣿⣿⣿⣿⣿⣿⣿⣿⣿⣿⣿⠇⠀⠀⠀⠀⠀⠀⠀⠀⠙⢿⣿⣿⣿⣿⣿⣿⣿⣿⣿⣿⣿⣿⣿⣿⣿⣿⣿⣿⣿⣿⡇</a:t>
            </a:r>
            <a:br/>
            <a:r>
              <a:t>⣿⣿⣿⣿⣿⣿⣿⣿⣿⣿⣿⣿⣿⣿⣿⣿⣿⣿⣿⣿⣿⡟⠀⠀⠀⠀⠀⠀⠀⠀⠀⠀⠀⠘⣿⣿⣿⣿⣿⣿⣿⣿⣿⣿⣿⣿⣿⣿⣿⣿⣿⣿⣿⣿⣿⣿⣿⣿⡏⠀⠀⠀⠀⠀⠀⠀⠀⠀⠀⠈⢻⣿⣿⣿⣿⣿⣿⣿⣿⣿⣿⣿⣿⣿⣿⣿⣿⣿⣿⣿⡇</a:t>
            </a:r>
            <a:br/>
            <a:r>
              <a:t>⣿⣿⣿⣿⣿⣿⣿⣿⣿⣿⣿⣿⣿⣿⣿⣿⣿⣿⣿⣿⣿⠇⠀⠀⠀⠀⠀⠀⠀⠀⠀⠀⠀⠀⢹⣿⣿⣿⣿⣿⣿⣿⣿⣿⣿⣿⣿⣿⣿⣿⣿⣿⣿⣿⣿⣿⣿⡿⠀⠀⠀⣿⠀⠀⠀⠀⠀⠀⠀⠀⠀⠹⣿⣿⣿⣿⣿⣿⣿⣿⣿⣿⣿⣿⣿⣿⣿⣿⣿⣿⡇</a:t>
            </a:r>
            <a:br/>
            <a:r>
              <a:t>⣿⣿⣿⣿⣿⣿⣿⣿⣿⣿⣿⣿⣿⣿⣿⣿⣿⣿⣿⣿⣿⠀⠀⠀⠀⠀⠀⠀⠀⠀⠀⠀⠀⠀⠈⣿⣿⣿⣿⣿⣿⣿⣿⣿⣿⣿⣿⣿⣿⣿⣿⣿⣿⣿⣿⣿⣿⡇⠀⠀⠀⠻⡇⠀⠀⠀⠀⠀⠀⠀⠀⠀⢻⣿⣿⣿⣿⣿⣿⣿⣿⣿⣿⣿⣿⣿⣿⣿⣿⣿⡇</a:t>
            </a:r>
            <a:br/>
            <a:r>
              <a:t>⣿⣿⣿⣿⣿⣿⣿⣿⣿⣿⣿⣿⣿⣿⣿⣿⣿⣿⣿⣿⡟⠀⠀⠀⠀⠀⠀⠀⠀⠀⠀⠀⠀⠀⠀⢹⣿⣿⣿⣿⣿⣿⣿⣿⣿⣿⣿⣿⣿⣿⣿⣿⣿⣿⣿⣿⣿⣿⡀⠀⠀⠀⠀⠀⠀⠀⠀⠀⠀⠀⠀⠀⢨⣿⣿⣿⣿⣿⣿⣿⣿⣿⣿⣿⣿⣿⣿⣿⣿⣿⡇</a:t>
            </a:r>
            <a:br/>
            <a:r>
              <a:t>⣿⣿⣿⣿⣿⣿⣿⣿⣿⣿⣿⣿⣿⣿⣿⣿⣿⣿⣿⣿⡇⠀⠀⠀⠀⠀⠀⠀⠀⠀⠀⠀⠀⠀⠀⠘⣿⣿⣿⣿⣿⣿⣿⣿⣿⣿⣿⣿⣿⣿⣿⣿⣿⣿⣿⣿⣿⣿⣧⠀⠀⠀⠀⠀⠀⠀⠀⠀⠀⠀⠀⣀⣾⣿⣿⣿⣿⣿⣿⣿⣿⣿⣿⣿⣿⣿⣿⣿⣿⣿⡇</a:t>
            </a:r>
            <a:br/>
            <a:r>
              <a:t>⣿⣿⣿⣿⣿⣿⣿⣿⣿⣿⣿⣿⣿⣿⣿⣿⣿⣿⣿⣿⠃⠀⠀⠀⠀⠀⠀⠀⠀⠀⠀⠀⠀⠀⠀⠀⣿⣿⣿⣿⣿⣿⣿⣿⣿⣿⣿⣿⣿⣿⣿⣿⣿⣿⣿⣿⣿⣿⣿⣦⡀⠀⠀⠀⠀⠀⠀⠀⠀⠀⣿⣿⣿⣿⣿⣿⣿⣿⣿⣿⣿⣿⣿⣿⣿⣿⣿⣿⣿⣿⡇</a:t>
            </a:r>
            <a:br/>
            <a:r>
              <a:t>⣿⣿⣿⣿⣿⣿⣿⣿⣿⣿⣿⣿⣿⣿⣿⣿⣿⣿⣿⣿⠀⠀⠀⠀⠀⠀⠀⠀⠀⠀⠀⠀⠀⠀⠀⠀⣿⣿⣿⣿⣿⣿⣿⣿⣿⣿⣿⣿⣿⣿⣿⣿⣿⣿⣿⣿⣿⣿⣿⣿⠁⠀⠀⠀⠀⠀⠀⠀⠀⠀⢹⣿⣿⣿⣿⣿⣿⣿⣿⣿⣿⣿⣿⣿⣿⣿⣿⣿⣿⣿⡇</a:t>
            </a:r>
            <a:br/>
            <a:r>
              <a:t>⣿⣿⣿⣿⣿⣿⣿⣿⣿⣿⣿⣿⣿⣿⣿⣿⣿⣿⣿⣿⠀⠀⠀⠀⠀⠀⠀⠀⠀⠀⠀⠀⠀⠀⠀⠀⢹⣿⣿⣿⣿⣿⣿⣿⣿⣿⣿⣿⣿⣿⣿⣿⣿⣿⣿⣿⣿⣿⣿⠃⠀⠀⠀⠀⠀⠀⠀⠀⠀⠀⢸⣿⣿⣿⣿⣿⣿⣿⣿⣿⣿⣿⣿⣿⣿⣿⣿⣿⣿⣿⡇</a:t>
            </a:r>
            <a:br/>
            <a:r>
              <a:t>⣿⣿⣿⣿⣿⣿⣿⣿⣿⣿⣿⣿⣿⣿⣿⣿⣿⣿⣿⡇⠀⠀⠀⠀⠀⠀⠀⠀⠀⠀⠀⠀⠀⠀⠀⠀⢸⣿⣿⣿⣿⣿⣿⣿⣿⣿⣿⣿⣿⣿⣿⣿⣿⣿⣿⣿⣿⡿⠃⠀⠀⠀⠀⠀⠀⠀⠀⠀⠀⠀⢸⣿⣿⣿⣿⣿⣿⣿⣿⣿⣿⣿⣿⣿⣿⣿⣿⣿⣿⣿⡇</a:t>
            </a:r>
            <a:br/>
            <a:r>
              <a:t>⣿⣿⣿⣿⣿⣿⣿⣿⣿⣿⣿⣿⣿⣿⣿⣿⣿⣿⣿⡇⠀⠀⠀⠀⠀⠀⠀⠀⠀⠀⠀⠀⠀⠀⠀⠀⠈⣿⣿⣿⣿⣿⣿⣿⣿⣿⣿⣿⣿⣿⣿⣿⣿⣿⣿⣿⡏⠀⠀⠀⠀⠀⠀⠀⠀⠀⠀⠀⠀⠀⢸⣿⣿⣿⣿⣿⣿⣿⣿⣿⣿⣿⣿⣿⣿⣿⣿⣿⣿⣿⡇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⣿⣿⣿⣿⣿⣿⣿⣿⣿⣿⣿⣿⣿⣿⣿⣿⣿⣿⣿⡇⠀⠀⠀⠀⠀⠀⠀⠀⠀⠀⠀⠀⠀⠀⠀⠀⠀⣿⣿⣿⣿⣿⣿⣿⣿⣿⣿⣿⣿⣿⣿⣿⣿⣿⣿⣿⣷⣤⣄⣀⣀⠀⠀⠀⠀⠀⠀⠀⠀⠀⣸⣿⣿⣿⣿⣿⣿⣿⣿⣿⣿⣿⣿⣿⣿⣿⣿⣿⣿⣿⡇</a:t>
            </a:r>
            <a:br/>
            <a:r>
              <a:t>⣿⣿⣿⣿⣿⣿⣿⣿⣿⣿⣿⣿⣿⣿⣿⣿⣿⣿⣿⠇⠀⠀⠀⠀⠀⠀⠀⠀⠀⠀⠀⠀⠀⠀⠀⠀⠀⢹⣿⣿⣿⣿⣿⣿⣿⣿⣿⣿⣿⣿⣿⣿⣿⣿⣿⣿⣿⣿⣿⣿⣿⡇⠀⠀⠀⡄⠀⠀⢰⣾⣿⣿⣿⣿⣿⣿⣿⣿⣿⣿⣿⣿⣿⣿⣿⣿⣿⣿⣿⣿⡇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⣿⣿⣿⣿⣿⣿⣿⣿⣿⣿⣿⣿⣿⣿⣿⣿⣿⣿⣿⣿⣿⣿⣿⣿⠋⠉⠛⠉⠁⠀⠈⠙⢻⣿⣿⣿⣿⣿⣿⣿⣿⣿⣿⣿⣿⣿⣿⣿⣿⣿⣿⣿⣿⣿⣿⣿⣿⣿⣿⣿⣿⣿⣿⣿⣿⣿⣿⣿⣿⣿⣿⣿⣿⣿⣿⣿⣿⣿⣿⣿⣿⣿⣿⣿⣿⣿⣿⣿⣿⣿⡇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⣿⣿⣿⣿⣿⣿⣿⣿⣿⣿⣿⣿⣿⣿⣿⣿⣿⣿⣿⣿⣿⣿⣿⣿⣧⡄⠀⠀⠀⠀⠀⠀⠀⠀⠀⠹⣿⣿⣿⣿⣿⣿⣿⣿⣿⣿⣿⣿⣿⣿⣿⣿⣿⣿⣿⣿⣿⣿⣿⣿⣿⣿⣿⣿⣿⣿⣿⣿⣿⣿⣿⣿⣿⣿⣿⣿⣿⣿⣿⣿⣿⣿⣿⣿⣿⣿⣿⣿⣿⣿⡇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⣿⣿⣿⣿⣿⣿⣿⣿⣿⣿⣿⣿⣿⣿⣿⣿⣿⣿⣿⣿⣿⣿⣿⣿⣿⣶⡀⠀⠀⠀⠀⠀⠀⠀⡀⣴⣿⣿⣿⣿⣿⣿⣿⣿⣿⣿⣿⣿⣿⣿⣿⣿⣿⣿⣿⣿⣿⣿⣿⣿⣿⣿⣿⣿⣿⣿⣿⣿⣿⣿⣿⣿⣿⣿⣿⣿⣿⣿⣿⣿⣿⣿⣿⣿⣿⣿⣿⣿⣿⣿⡇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⣿⣿⣿⣿⣿⣿⣿⣿⣿⣿⣿⣿⣿⣿⣿⣿⣿⣿⣿⣿⣿⣿⣿⣿⣿⣿⠟⠀⠀⠀⠀⠀⢀⣰⣿⣿⣿⣿⣿⣿⣿⣿⣿⣿⣿⣿⣿⣿⣿⣿⣿⣿⣿⣿⣿⣿⣿⣿⣿⣿⣿⣿⣿⣿⣿⣿⣿⣿⣿⣿⣿⣿⣿⣿⣿⣿⣿⣿⣿⣿⣿⣿⣿⣿⣿⣿⣿⣿⣿⣿⡇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⣿⣿⣿⣿⣿⣿⣿⣿⣿⣿⣿⣿⣿⣿⣿⣿⣿⣿⣿⣿⣿⣿⣿⣿⣿⡷⠀⠀⠀⠀⠀⠀⢹⣿⣿⣿⣿⣿⣿⣿⣿⣿⣿⣿⣿⣿⣿⣿⣿⣿⣿⣿⣿⣿⣿⣿⣿⣿⣿⠿⠟⠛⠋⠛⢿⣿⣿⣿⣿⣿⣿⣿⣿⣿⣿⣿⣿⣿⣿⣿⣿⣿⣿⣿⣿⣿⣿⣿⣿⣿⡇</a:t>
            </a:r>
            <a:br/>
            <a:r>
              <a:t>⣿⣿⣿⣿⣿⣿⣿⣿⣿⣿⣿⣿⣿⣿⣿⣿⣿⣿⣿⣿⣿⣿⣿⣿⠋⠀⠀⠀⠀⠀⠀⠀⠈⣿⣿⣿⣿⣿⣿⣿⣿⣿⣿⣿⣿⣿⣿⣿⣿⣿⣿⣿⣿⣿⣿⣿⣿⠋⠀⠀⠀⠀⠀⠀⢸⣿⣿⣿⣿⣿⣿⣿⣿⣿⣿⣿⣿⣿⣿⣿⣿⣿⣿⣿⣿⣿⣿⣿⣿⣿⡇</a:t>
            </a:r>
            <a:br/>
            <a:r>
              <a:t>⣿⣿⣿⣿⣿⣿⣿⣿⣿⣿⣿⣿⣿⣿⣿⣿⣿⣿⣿⣿⣿⣿⣿⠅⠀⠀⠀⠀⠀⠀⠀⠀⢀⣿⣿⣿⣿⣿⣿⣿⣿⣿⣿⣿⣿⣿⣿⣿⣿⣿⣿⣿⣿⣿⣿⣿⣿⣦⠀⠀⠀⠀⠀⠀⠈⠻⠿⠿⠿⠿⢿⣿⣿⣿⣿⣿⣿⣿⣿⣿⣿⣿⣿⣿⣿⣿⣿⣿⣿⣿⡇</a:t>
            </a:r>
            <a:br/>
            <a:r>
              <a:t>⣿⣿⣿⣿⣿⣿⣿⣿⣿⣿⣿⣿⣿⣿⣿⣿⣿⣿⣿⣿⣿⣿⣿⡀⠀⠀⠀⠀⠀⠀⠀⠀⢈⣿⣿⣿⣿⣿⣿⣿⣿⣿⣿⣿⣿⣿⣿⣿⣿⣿⣿⣿⣿⣿⣿⣿⣿⣿⠀⠀⠀⠀⠀⠀⠀⠀⠀⠀⠀⠀⠀⠹⣿⣿⣿⣿⣿⣿⣿⣿⣿⣿⣿⣿⣿⣿⣿⣿⣿⣿⡇</a:t>
            </a:r>
            <a:br/>
            <a:r>
              <a:t>⣿⣿⣿⣿⣿⣿⣿⣿⣿⣿⣿⣿⣿⣿⣿⣿⣿⣿⣿⣿⣿⣿⣿⣿⡆⠀⠀⠀⠀⠀⠀⠀⠸⣿⣿⣿⣿⣿⣿⣿⣿⣿⣿⣿⣿⣿⣿⣿⣿⣿⣿⣿⣿⣿⡿⠛⠉⠀⠀⠀⠀⠀⠀⠀⠀⠀⠀⠀⠀⢀⣠⣾⣿⣿⣿⣿⣿⣿⣿⣿⣿⣿⣿⣿⣿⣿⣿⣿⣿⣿⡇</a:t>
            </a:r>
            <a:br/>
            <a:r>
              <a:t>⣿⣿⣿⣿⣿⣿⣿⣿⣿⣿⣿⣿⣿⣿⣿⣿⣿⣿⣿⣿⣿⣿⣿⣿⡇⠀⠀⠀⠀⠀⠀⠀⠀⣿⣿⣿⣿⣿⣿⣿⣿⣿⣿⣿⣿⣿⣿⣿⣿⣿⣿⣿⣿⣿⠀⠀⠀⠀⠀⠀⠀⠀⠀⠀⠀⠀⠀⢤⣶⣿⣿⣿⣿⣿⣿⣿⣿⣿⣿⣿⣿⣿⣿⣿⣿⣿⣿⣿⣿⣿⡇</a:t>
            </a:r>
            <a:br/>
            <a:r>
              <a:t>⣿⣿⣿⣿⣿⣿⣿⣿⣿⣿⣿⣿⣿⣿⣿⣿⣿⣿⣿⣿⣿⣿⣿⠏⠀⠀⠀⠀⠀⠀⠀⠀⢀⣿⣿⣿⣿⣿⣿⣿⣿⣿⣿⣿⣿⣿⣿⣿⣿⣿⣿⣿⣿⣿⣤⣀⣀⣠⣤⡄⠀⠀⠀⠀⠀⠀⠀⣼⣿⣿⣿⣿⣿⣿⣿⣿⣿⣿⣿⣿⣿⣿⣿⣿⣿⣿⣿⣿⣿⣿⡇</a:t>
            </a:r>
            <a:br/>
            <a:r>
              <a:t>⣿⣿⣿⣿⣿⣿⣿⣿⣿⣿⣿⣿⣿⣿⣿⣿⣿⣿⣿⣿⣿⣿⣿⠀⠀⠀⠀⠀⠀⠀⠀⢀⣾⣿⣿⣿⣿⣿⣿⣿⣿⣿⣿⣿⣿⣿⣿⣿⣿⣿⣿⣿⣿⣿⣿⣿⣿⣿⣿⣿⡤⠀⠀⠀⠀⠒⠈⢿⣿⣿⣿⣿⣿⣿⣿⣿⣿⣿⣿⣿⣿⣿⣿⣿⣿⣿⣿⣿⣿⣿⡇</a:t>
            </a:r>
            <a:br/>
            <a:r>
              <a:t>⣿⣿⣿⣿⣿⣿⣿⣿⣿⣿⣿⣿⣿⣿⣿⣿⣿⣿⣿⣿⣿⣿⠇⠀⠀⠀⠀⠀⠀⠀⠀⠀⠙⢿⣿⣿⣿⣿⣿⣿⣿⣿⣿⣿⣿⣿⣿⣿⣿⣿⣿⣿⣿⣿⣿⣿⣿⣿⣿⠏⠀⠀⠀⠀⠀⠀⠀⠘⠻⣿⣿⣿⣿⣿⣿⣿⣿⣿⣿⣿⣿⣿⣿⣿⣿⣿⣿⣿⣿⣿⡇</a:t>
            </a:r>
            <a:br/>
            <a:r>
              <a:t>⣿⣿⣿⣿⣿⣿⣿⣿⣿⣿⣿⣿⣿⣿⣿⣿⣿⣿⣿⣿⣿⣿⠃⠀⠀⠀⠀⠀⠀⠀⠀⠀⠀⢿⣿⣿⣿⣿⣿⣿⣿⣿⣿⣿⣿⣿⣿⣿⣿⣿⣿⣿⣿⣿⣿⣿⣿⡿⠃⠀⢀⠀⠀⠀⠀⠀⠀⠀⠀⠙⢿⣿⣿⣿⣿⣿⣿⣿⣿⣿⣿⣿⣿⣿⣿⣿⣿⣿⣿⣿⡇</a:t>
            </a:r>
            <a:br/>
            <a:r>
              <a:t>⣿⣿⣿⣿⣿⣿⣿⣿⣿⣿⣿⣿⣿⣿⣿⣿⣿⣿⣿⣿⣿⡟⠀⠀⠀⠀⠀⠀⠀⠀⠀⠀⠀⠘⣿⣿⣿⣿⣿⣿⣿⣿⣿⣿⣿⣿⣿⣿⣿⣿⣿⣿⣿⣿⣿⣿⡿⠁⠀⠀⣼⣧⠀⠀⠀⠀⠀⠀⠀⠀⠀⠹⣿⣿⣿⣿⣿⣿⣿⣿⣿⣿⣿⣿⣿⣿⣿⣿⣿⣿⡇</a:t>
            </a:r>
            <a:br/>
            <a:r>
              <a:t>⣿⣿⣿⣿⣿⣿⣿⣿⣿⣿⣿⣿⣿⣿⣿⣿⣿⣿⣿⣿⣿⡇⠀⠀⠀⠀⠀⠀⠀⠀⠀⠀⠀⠀⢹⣿⣿⣿⣿⣿⣿⣿⣿⣿⣿⣿⣿⣿⣿⣿⣿⣿⣿⣿⣿⣿⠀⠀⠀⠘⢿⣿⡇⠀⠀⠀⠀⠀⠀⠀⠀⠀⠈⢻⣿⣿⣿⣿⣿⣿⣿⣿⣿⣿⣿⣿⣿⣿⣿⣿⡇</a:t>
            </a:r>
            <a:br/>
            <a:r>
              <a:t>⣿⣿⣿⣿⣿⣿⣿⣿⣿⣿⣿⣿⣿⣿⣿⣿⣿⣿⣿⣿⣿⠀⠀⠀⠀⠀⠀⠀⠀⠀⠀⠀⠀⠀⠈⣿⣿⣿⣿⣿⣿⣿⣿⣿⣿⣿⣿⣿⣿⣿⣿⣿⣿⣿⣿⣿⣇⠀⠀⠀⠀⠈⠃⠀⠀⠀⠀⠀⠀⠀⠀⠀⠀⢸⣿⣿⣿⣿⣿⣿⣿⣿⣿⣿⣿⣿⣿⣿⣿⣿⡇</a:t>
            </a:r>
            <a:br/>
            <a:r>
              <a:t>⣿⣿⣿⣿⣿⣿⣿⣿⣿⣿⣿⣿⣿⣿⣿⣿⣿⣿⣿⣿⡿⠀⠀⠀⠀⠀⠀⠀⠀⠀⠀⠀⠀⠀⠀⢹⣿⣿⣿⣿⣿⣿⣿⣿⣿⣿⣿⣿⣿⣿⣿⣿⣿⣿⣿⣿⣿⡄⠀⠀⠀⠀⠀⠀⠀⠀⠀⠀⠀⠠⣄⣤⣤⣿⣿⣿⣿⣿⣿⣿⣿⣿⣿⣿⣿⣿⣿⣿⣿⣿⡇</a:t>
            </a:r>
            <a:br/>
            <a:r>
              <a:t>⣿⣿⣿⣿⣿⣿⣿⣿⣿⣿⣿⣿⣿⣿⣿⣿⣿⣿⣿⣿⡇⠀⠀⠀⠀⠀⠀⠀⠀⠀⠀⠀⠀⠀⠀⠘⣿⣿⣿⣿⣿⣿⣿⣿⣿⣿⣿⣿⣿⣿⣿⣿⣿⣿⣿⣿⣿⣿⣶⣦⣤⠀⠀⠀⠀⠀⠀⠀⠀⠀⣿⣿⣿⣿⣿⣿⣿⣿⣿⣿⣿⣿⣿⣿⣿⣿⣿⣿⣿⣿⡇</a:t>
            </a:r>
            <a:br/>
            <a:r>
              <a:t>⣿⣿⣿⣿⣿⣿⣿⣿⣿⣿⣿⣿⣿⣿⣿⣿⣿⣿⣿⣿⠁⠀⠀⠀⠀⠀⠀⠀⠀⠀⠀⠀⠀⠀⠀⠀⣿⣿⣿⣿⣿⣿⣿⣿⣿⣿⣿⣿⣿⣿⣿⣿⣿⣿⣿⣿⣿⣿⣿⣿⠇⠀⠀⠀⠀⠀⠀⠀⠀⠀⢹⣿⣿⣿⣿⣿⣿⣿⣿⣿⣿⣿⣿⣿⣿⣿⣿⣿⣿⣿⡇</a:t>
            </a:r>
            <a:br/>
            <a:r>
              <a:t>⣿⣿⣿⣿⣿⣿⣿⣿⣿⣿⣿⣿⣿⣿⣿⣿⣿⣿⣿⣿⠀⠀⠀⠀⠀⠀⠀⠀⠀⠀⠀⠀⠀⠀⠀⠀⢿⣿⣿⣿⣿⣿⣿⣿⣿⣿⣿⣿⣿⣿⣿⣿⣿⣿⣿⣿⣿⣿⣿⡏⠀⠀⠀⠀⠀⠀⠀⠀⠀⠀⢸⣿⣿⣿⣿⣿⣿⣿⣿⣿⣿⣿⣿⣿⣿⣿⣿⣿⣿⣿⡇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⣿⣿⣿⣿⣿⣿⣿⣿⣿⣿⣿⣿⣿⣿⣿⣿⣿⣿⣿⡟⠀⠀⠀⠀⠀⠀⠀⠀⠀⠀⠀⠀⠀⠀⠀⠀⢸⣿⣿⣿⣿⣿⣿⣿⣿⣿⣿⣿⣿⣿⣿⣿⣿⣿⣿⣿⣿⣿⠟⠀⠀⠀⠀⠀⠀⠀⠀⠀⠀⠀⠸⣿⣿⣿⣿⣿⣿⣿⣿⣿⣿⣿⣿⣿⣿⣿⣿⣿⣿⣿⡇</a:t>
            </a:r>
            <a:br/>
            <a:r>
              <a:t>⣿⣿⣿⣿⣿⣿⣿⣿⣿⣿⣿⣿⣿⣿⣿⣿⣿⣿⣿⡇⠀⠀⠀⠀⠀⠀⠀⠀⠀⠀⠀⠀⠀⠀⠀⠀⠸⣿⣿⣿⣿⣿⣿⣿⣿⣿⣿⣿⣿⣿⣿⣿⣿⣿⣿⣿⣿⠋⠀⠀⠀⠀⠀⠀⠀⠀⠀⠀⠀⠀⠀⣿⣿⣿⣿⣿⣿⣿⣿⣿⣿⣿⣿⣿⣿⣿⣿⣿⣿⣿⡇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⣿⣿⣿⣿⣿⣿⣿⣿⣿⣿⣿⣿⣿⣿⣿⣿⣿⣿⣿⡇⠀⠀⠀⠀⠀⠀⠀⠀⠀⠀⠀⠀⠀⠀⠀⠀⠀⣿⣿⣿⣿⣿⣿⣿⣿⣿⣿⣿⣿⣿⣿⣿⣿⣿⣿⣿⣷⣄⣀⠀⠀⠀⠀⠀⠀⠀⠀⠀⠀⠀⠀⣻⣿⣿⣿⣿⣿⣿⣿⣿⣿⣿⣿⣿⣿⣿⣿⣿⣿⣿⡇</a:t>
            </a:r>
            <a:br/>
            <a:r>
              <a:t>⣿⣿⣿⣿⣿⣿⣿⣿⣿⣿⣿⣿⣿⣿⣿⣿⣿⣿⣿⠇⠀⠀⠀⠀⠀⠀⠀⠀⠀⠀⠀⠀⠀⠀⠀⠀⠀⢻⣿⣿⣿⣿⣿⣿⣿⣿⣿⣿⣿⣿⣿⣿⣿⣿⣿⣿⣿⣿⣿⣿⣿⡆⠀⠀⢠⡄⠀⠀⢰⣶⣾⣿⣿⣿⣿⣿⣿⣿⣿⣿⣿⣿⣿⣿⣿⣿⣿⣿⣿⣿⡇</a:t>
            </a:r>
            <a:br/>
            <a:r>
              <a:t>⣿⣿⣿⣿⣿⣿⣿⣿⣿⣿⣿⣿⣿⣿⣿⣿⣿⣿⣿⠀⠀⠀⠀⠀⠀⠀⠀⠀⠀⠀⠀⠀⠀⠀⠀⠀⠀⢸⣿⣿⣿⣿⣿⣿⣿⣿⣿⣿⣿⣿⣿⣿⣿⣿⣿⣿⣿⣿⣿⣿⣿⠁⠀⠀⢸⠇⠀⠀⣼⣿⣿⣿⣿⣿⣿⣿⣿⣿⣿⣿⣿⣿⣿⣿⣿⣿⣿⣿⣿⣿⡇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⣿⣿⣿⣿⣿⣿⣿⣿⣿⣿⣿⣿⣿⣿⣿⣿⣿⣿⣿⣿⣿⣿⣿⣿⡟⠉⠛⠉⠉⠉⠉⠙⠻⣿⣿⣿⣿⣿⣿⣿⣿⣿⣿⣿⣿⣿⣿⣿⣿⣿⣿⣿⣿⣿⣿⣿⣿⣿⣿⣿⣿⣿⣿⣿⣿⣿⣿⣿⣿⣿⣿⣿⣿⣿⣿⣿⣿⣿⣿⣿⣿⣿⣿⣿⣿⣿⣿⣿⣿⣿⡇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⣿⣿⣿⣿⣿⣿⣿⣿⣿⣿⣿⣿⣿⣿⣿⣿⣿⣿⣿⣿⣿⣿⣿⣿⣧⡤⠀⠀⠀⠀⠀⠀⠀⠀⠀⠘⣿⣿⣿⣿⣿⣿⣿⣿⣿⣿⣿⣿⣿⣿⣿⣿⣿⣿⣿⣿⣿⣿⣿⣿⣿⣿⣿⣿⣿⣿⣿⣿⣿⣿⣿⣿⣿⣿⣿⣿⣿⣿⣿⣿⣿⣿⣿⣿⣿⣿⣿⣿⣿⣿⡇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⣿⣿⣿⣿⣿⣿⣿⣿⣿⣿⣿⣿⣿⣿⣿⣿⣿⣿⣿⣿⣿⣿⣿⣿⣿⣷⡀⠀⠀⠀⠀⠀⠀⠀⠀⣰⣿⣿⣿⣿⣿⣿⣿⣿⣿⣿⣿⣿⣿⣿⣿⣿⣿⣿⣿⣿⣿⣿⣿⣿⣿⣿⣿⣿⣿⣿⣿⣿⣿⣿⣿⣿⣿⣿⣿⣿⣿⣿⣿⣿⣿⣿⣿⣿⣿⣿⣿⣿⣿⣿⡇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⣿⣿⣿⣿⣿⣿⣿⣿⣿⣿⣿⣿⣿⣿⣿⣿⣿⣿⣿⣿⣿⣿⣿⣿⣿⣿⠟⠀⠀⠀⠀⠀⢀⣀⣿⣿⣿⣿⣿⣿⣿⣿⣿⣿⣿⣿⣿⣿⣿⣿⣿⣿⣿⣿⣿⣿⣿⣿⣿⣿⣿⣿⣿⣿⣿⣿⣿⣿⣿⣿⣿⣿⣿⣿⣿⣿⣿⣿⣿⣿⣿⣿⣿⣿⣿⣿⣿⣿⣿⣿⡇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⣿⣿⣿⣿⣿⣿⣿⣿⣿⣿⣿⣿⣿⣿⣿⣿⣿⣿⣿⣿⣿⣿⣿⣿⣿⡿⠀⠀⠀⠀⠀⠀⢹⣿⣿⣿⣿⣿⣿⣿⣿⣿⣿⣿⣿⣿⣿⣿⣿⣿⣿⣿⣿⣿⣿⣿⣿⣿⣿⠿⠟⠛⠉⠙⢿⣿⣿⣿⣿⣿⣿⣿⣿⣿⣿⣿⣿⣿⣿⣿⣿⣿⣿⣿⣿⣿⣿⣿⣿⣿⡇</a:t>
            </a:r>
            <a:br/>
            <a:r>
              <a:t>⣿⣿⣿⣿⣿⣿⣿⣿⣿⣿⣿⣿⣿⣿⣿⣿⣿⣿⣿⣿⣿⣿⣿⣿⠋⠀⠀⠀⠀⠀⠀⠀⠀⣿⣿⣿⣿⣿⣿⣿⣿⣿⣿⣿⣿⣿⣿⣿⣿⣿⣿⣿⣿⣿⣿⣿⣿⠁⠀⠀⠀⠀⠀⠀⢼⣿⣿⣿⣿⣿⣿⣿⣿⣿⣿⣿⣿⣿⣿⣿⣿⣿⣿⣿⣿⣿⣿⣿⣿⣿⡇</a:t>
            </a:r>
            <a:br/>
            <a:r>
              <a:t>⣿⣿⣿⣿⣿⣿⣿⣿⣿⣿⣿⣿⣿⣿⣿⣿⣿⣿⣿⣿⣿⣿⣿⠃⠀⠀⠀⠀⠀⠀⠀⠀⠀⣿⣿⣿⣿⣿⣿⣿⣿⣿⣿⣿⣿⣿⣿⣿⣿⣿⣿⣿⣿⣿⣿⣿⣿⣦⠀⠀⠀⠀⠀⠀⠈⠻⠟⠛⠛⠿⢿⣿⣿⣿⣿⣿⣿⣿⣿⣿⣿⣿⣿⣿⣿⣿⣿⣿⣿⣿⡇</a:t>
            </a:r>
            <a:br/>
            <a:r>
              <a:t>⣿⣿⣿⣿⣿⣿⣿⣿⣿⣿⣿⣿⣿⣿⣿⣿⣿⣿⣿⣿⣿⣿⣿⡀⠀⠀⠀⠀⠀⠀⠀⠀⢀⣻⣿⣿⣿⣿⣿⣿⣿⣿⣿⣿⣿⣿⣿⣿⣿⣿⣿⣿⣿⣿⣿⣿⣿⡿⠀⠀⠀⠀⠀⠀⠀⠀⠀⠀⠀⠀⠀⢙⣿⣿⣿⣿⣿⣿⣿⣿⣿⣿⣿⣿⣿⣿⣿⣿⣿⣿⡇</a:t>
            </a:r>
            <a:br/>
            <a:r>
              <a:t>⣿⣿⣿⣿⣿⣿⣿⣿⣿⣿⣿⣿⣿⣿⣿⣿⣿⣿⣿⣿⣿⣿⣿⣿⡆⠀⠀⠀⠀⠀⠀⠀⠸⣿⣿⣿⣿⣿⣿⣿⣿⣿⣿⣿⣿⣿⣿⣿⣿⣿⣿⣿⣿⣿⡿⠛⠁⠀⠀⠀⠀⠀⠀⠀⠀⠀⠀⠀⠀⢀⣠⣾⣿⣿⣿⣿⣿⣿⣿⣿⣿⣿⣿⣿⣿⣿⣿⣿⣿⣿⡇</a:t>
            </a:r>
            <a:br/>
            <a:r>
              <a:t>⣿⣿⣿⣿⣿⣿⣿⣿⣿⣿⣿⣿⣿⣿⣿⣿⣿⣿⣿⣿⣿⣿⣿⣿⡇⠀⠀⠀⠀⠀⠀⠀⠀⣿⣿⣿⣿⣿⣿⣿⣿⣿⣿⣿⣿⣿⣿⣿⣿⣿⣿⣿⣿⣿⠀⠀⠀⠀⠀⠀⠀⠀⠀⠀⠀⠀⠀⢴⣾⣿⣿⣿⣿⣿⣿⣿⣿⣿⣿⣿⣿⣿⣿⣿⣿⣿⣿⣿⣿⣿⡇</a:t>
            </a:r>
            <a:br/>
            <a:r>
              <a:t>⣿⣿⣿⣿⣿⣿⣿⣿⣿⣿⣿⣿⣿⣿⣿⣿⣿⣿⣿⣿⣿⣿⣿⡟⠀⠀⠀⠀⠀⠀⠀⠀⢀⣿⣿⣿⣿⣿⣿⣿⣿⣿⣿⣿⣿⣿⣿⣿⣿⣿⣿⣿⣿⣿⣤⣤⣤⣤⣤⡄⠀⠀⠀⠀⠀⠀⢀⣼⣿⣿⣿⣿⣿⣿⣿⣿⣿⣿⣿⣿⣿⣿⣿⣿⣿⣿⣿⣿⣿⣿⡇</a:t>
            </a:r>
            <a:br/>
            <a:r>
              <a:t>⣿⣿⣿⣿⣿⣿⣿⣿⣿⣿⣿⣿⣿⣿⣿⣿⣿⣿⣿⣿⣿⣿⣿⠀⠀⠀⠀⠀⠀⠀⠀⢀⣾⣿⣿⣿⣿⣿⣿⣿⣿⣿⣿⣿⣿⣿⣿⣿⣿⣿⣿⣿⣿⣿⣿⣿⣿⣿⣿⣿⡦⠀⠀⠀⠀⠒⠈⢿⣿⣿⣿⣿⣿⣿⣿⣿⣿⣿⣿⣿⣿⣿⣿⣿⣿⣿⣿⣿⣿⣿⡇</a:t>
            </a:r>
            <a:br/>
            <a:r>
              <a:t>⣿⣿⣿⣿⣿⣿⣿⣿⣿⣿⣿⣿⣿⣿⣿⣿⣿⣿⣿⣿⣿⣿⠏⠀⠀⠀⠀⠀⠀⠀⠀⠀⠹⣿⣿⣿⣿⣿⣿⣿⣿⣿⣿⣿⣿⣿⣿⣿⣿⣿⣿⣿⣿⣿⣿⣿⣿⣿⠿⠋⠀⠀⠀⠀⠀⠀⠀⠈⠻⢿⣿⣿⣿⣿⣿⣿⣿⣿⣿⣿⣿⣿⣿⣿⣿⣿⣿⣿⣿⣿⡇</a:t>
            </a:r>
            <a:br/>
            <a:r>
              <a:t>⣿⣿⣿⣿⣿⣿⣿⣿⣿⣿⣿⣿⣿⣿⣿⣿⣿⣿⣿⣿⣿⣿⠃⠀⠀⠀⠀⠀⠀⠀⠀⠀⠈⢾⣿⣿⣿⣿⣿⣿⣿⣿⣿⣿⣿⣿⣿⣿⣿⣿⣿⣿⣿⣿⣿⣿⠟⠁⠀⠀⣰⠀⠀⠀⠀⠀⠀⠀⠀⠈⠻⢿⣿⣿⣿⣿⣿⣿⣿⣿⣿⣿⣿⣿⣿⣿⣿⣿⣿⣿⡇</a:t>
            </a:r>
            <a:br/>
            <a:r>
              <a:t>⣿⣿⣿⣿⣿⣿⣿⣿⣿⣿⣿⣿⣿⣿⣿⣿⣿⣿⣿⣿⣿⡟⠀⠀⠀⠀⠀⠀⠀⠀⠀⠀⠀⠘⣿⣿⣿⣿⣿⣿⣿⣿⣿⣿⣿⣿⣿⣿⣿⣿⣿⣿⣿⣿⡟⠁⠀⠀⢠⣾⣿⣷⠀⠀⠀⠀⠀⠀⠀⠀⠀⠀⠈⠙⢿⣿⣿⣿⣿⣿⣿⣿⣿⣿⣿⣿⣿⣿⣿⣿⡇</a:t>
            </a:r>
            <a:br/>
            <a:r>
              <a:t>⣿⣿⣿⣿⣿⣿⣿⣿⣿⣿⣿⣿⣿⣿⣿⣿⣿⣿⣿⣿⣿⡇⠀⠀⠀⠀⠀⠀⠀⠀⠀⠀⠀⠀⢻⣿⣿⣿⣿⣿⣿⣿⣿⣿⣿⣿⣿⣿⣿⣿⣿⣿⣿⣿⣧⠀⠀⠀⠀⠈⠻⣿⡇⠀⠀⠀⠀⠀⠀⠀⠀⠀⠀⠀⠸⣿⣿⣿⣿⣿⣿⣿⣿⣿⣿⣿⣿⣿⣿⣿⡇</a:t>
            </a:r>
            <a:br/>
            <a:r>
              <a:t>⣿⣿⣿⣿⣿⣿⣿⣿⣿⣿⣿⣿⣿⣿⣿⣿⣿⣿⣿⣿⣿⠀⠀⠀⠀⠀⠀⠀⠀⠀⠀⠀⠀⠀⠈⣿⣿⣿⣿⣿⣿⣿⣿⣿⣿⣿⣿⣿⣿⣿⣿⣿⣿⣿⣿⡀⠀⠀⠀⠀⠀⣿⠇⠀⠀⠀⠀⠀⠀⢰⣤⣀⣀⣤⣾⣿⣿⣿⣿⣿⣿⣿⣿⣿⣿⣿⣿⣿⣿⣿⡇</a:t>
            </a:r>
            <a:br/>
            <a:r>
              <a:t>⣿⣿⣿⣿⣿⣿⣿⣿⣿⣿⣿⣿⣿⣿⣿⣿⣿⣿⣿⣿⡿⠀⠀⠀⠀⠀⠀⠀⠀⠀⠀⠀⠀⠀⠀⢹⣿⣿⣿⣿⣿⣿⣿⣿⣿⣿⣿⣿⣿⣿⣿⣿⣿⣿⣿⣿⣶⣤⣤⣶⣾⡿⠁⠀⠀⠀⠀⠀⠀⠸⣿⣿⣿⣿⣿⣿⣿⣿⣿⣿⣿⣿⣿⣿⣿⣿⣿⣿⣿⣿⡇</a:t>
            </a:r>
            <a:br/>
            <a:r>
              <a:t>⣿⣿⣿⣿⣿⣿⣿⣿⣿⣿⣿⣿⣿⣿⣿⣿⣿⣿⣿⣿⡇⠀⠀⠀⠀⠀⠀⠀⠀⠀⠀⠀⠀⠀⠀⠈⣿⣿⣿⣿⣿⣿⣿⣿⣿⣿⣿⣿⣿⣿⣿⣿⣿⣿⣿⣿⣿⣿⣿⣿⡿⠁⠀⠀⠀⠀⠀⠀⠀⠀⣿⣿⣿⣿⣿⣿⣿⣿⣿⣿⣿⣿⣿⣿⣿⣿⣿⣿⣿⣿⡇</a:t>
            </a:r>
            <a:br/>
            <a:r>
              <a:t>⣿⣿⣿⣿⣿⣿⣿⣿⣿⣿⣿⣿⣿⣿⣿⣿⣿⣿⣿⣿⠃⠀⠀⠀⠀⠀⠀⠀⠀⠀⠀⠀⠀⠀⠀⠀⣿⣿⣿⣿⣿⣿⣿⣿⣿⣿⣿⣿⣿⣿⣿⣿⣿⣿⣿⣿⣿⣿⣿⣿⠃⠀⠀⠀⠀⠀⠀⠀⠀⠀⢸⣿⣿⣿⣿⣿⣿⣿⣿⣿⣿⣿⣿⣿⣿⣿⣿⣿⣿⣿⡇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⣿⣿⣿⣿⣿⣿⣿⣿⣿⣿⣿⣿⣿⣿⣿⣿⣿⣿⣿⣿⠀⠀⠀⠀⠀⠀⠀⠀⠀⠀⠀⠀⠀⠀⠀⠀⢻⣿⣿⣿⣿⣿⣿⣿⣿⣿⣿⣿⣿⣿⣿⣿⣿⣿⣿⣿⣿⣿⣿⠇⠀⠀⠀⠀⠀⠀⠀⠀⠀⠀⠈⣿⣿⣿⣿⣿⣿⣿⣿⣿⣿⣿⣿⣿⣿⣿⣿⣿⣿⣿⡇</a:t>
            </a:r>
            <a:br/>
            <a:r>
              <a:t>⣿⣿⣿⣿⣿⣿⣿⣿⣿⣿⣿⣿⣿⣿⣿⣿⣿⣿⣿⡏⠀⠀⠀⠀⠀⠀⠀⠀⠀⠀⠀⠀⠀⠀⠀⠀⢸⣿⣿⣿⣿⣿⣿⣿⣿⣿⣿⣿⣿⣿⣿⣿⣿⣿⣿⣿⣿⣿⠏⠀⠀⠀⠀⠀⠀⠀⠀⠀⠀⠀⠀⣿⣿⣿⣿⣿⣿⣿⣿⣿⣿⣿⣿⣿⣿⣿⣿⣿⣿⣿⡇</a:t>
            </a:r>
            <a:br/>
            <a:r>
              <a:t>⣿⣿⣿⣿⣿⣿⣿⣿⣿⣿⣿⣿⣿⣿⣿⣿⣿⣿⣿⡇⠀⠀⠀⠀⠀⠀⠀⠀⠀⠀⠀⠀⠀⠀⠀⠀⠘⣿⣿⣿⣿⣿⣿⣿⣿⣿⣿⣿⣿⣿⣿⣿⣿⣿⣿⣿⣿⠃⠀⠀⠀⠀⠀⠀⠀⠀⠀⠀⠀⠀⠀⢸⣿⣿⣿⣿⣿⣿⣿⣿⣿⣿⣿⣿⣿⣿⣿⣿⣿⣿⡇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⣿⣿⣿⣿⣿⣿⣿⣿⣿⣿⣿⣿⣿⣿⣿⣿⣿⣿⣿⡇⠀⠀⠀⠀⠀⠀⠀⠀⠀⠀⠀⠀⠀⠀⠀⠀⠀⣿⣿⣿⣿⣿⣿⣿⣿⣿⣿⣿⣿⣿⣿⣿⣿⣿⣿⣿⣷⣤⣀⡀⠀⠀⠀⠀⠀⠀⠀⠀⠀⠀⠀⢈⣿⣿⣿⣿⣿⣿⣿⣿⣿⣿⣿⣿⣿⣿⣿⣿⣿⣿⡇</a:t>
            </a:r>
            <a:br/>
            <a:r>
              <a:t>⣿⣿⣿⣿⣿⣿⣿⣿⣿⣿⣿⣿⣿⣿⣿⣿⣿⣿⣿⠀⠀⠀⠀⠀⠀⠀⠀⠀⠀⠀⠀⠀⠀⠀⠀⠀⠀⢸⣿⣿⣿⣿⣿⣿⣿⣿⣿⣿⣿⣿⣿⣿⣿⣿⣿⣿⣿⣿⣿⣿⣿⠀⠀⠀⢰⡆⠀⠀⢰⣾⣿⣿⣿⣿⣿⣿⣿⣿⣿⣿⣿⣿⣿⣿⣿⣿⣿⣿⣿⣿⡇</a:t>
            </a:r>
            <a:br/>
            <a:r>
              <a:t>⣿⣿⣿⣿⣿⣿⣿⣿⣿⣿⣿⣿⣿⣿⣿⣿⣿⣿⣿⠀⠀⠀⠀⠀⠀⠀⠀⠀⠀⠀⠀⠀⠀⠀⠀⠀⠀⠘⣿⣿⣿⣿⣿⣿⣿⣿⣿⣿⣿⣿⣿⣿⣿⣿⣿⣿⣿⣿⣿⣿⡟⠀⠀⠀⣼⠇⠀⠀⣼⣿⣿⣿⣿⣿⣿⣿⣿⣿⣿⣿⣿⣿⣿⣿⣿⣿⣿⣿⣿⣿⡇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⣿⣿⣿⣿⣿⣿⣿⣿⣿⣿⣿⣿⣿⣿⣿⣿⣿⣿⣿⣿⣿⣿⣿⣿⣿⣿⣿⣿⣿⣿⣿⣿⣿⣿⣿⣿⣿⣿⣿⣿⡿⠟⠛⠉⠉⠉⠛⠛⠉⠉⠉⠉⠙⠻⢿⣿⣿⣿⣿⣿⣿⣿⣿⣿⣿⣿⣿⣿⣿⣿⣿⣿⣿⣿⣿⣿⣿⣿⣿⣿⣿⣿⣿⣿⣿⣿⣿⣿⣿⣿⡇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⣿⣿⣿⣿⣿⣿⣿⣿⣿⣿⣿⣿⣿⣿⣿⣿⣿⣿⣿⣿⣿⣿⣿⣿⣿⣿⣿⣿⣿⣿⣿⣿⣿⣿⣿⣿⣿⣿⣿⠋⠀⠀⠀⠀⠀⠀⠀⠀⠀⠀⠀⠀⠀⠀⠀⠙⢿⣿⣿⣿⣿⣿⣿⣿⣿⣿⣿⣿⣿⣿⣿⣿⣿⣿⣿⣿⣿⣿⣿⣿⣿⣿⣿⣿⣿⣿⣿⣿⣿⣿⡇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⣿⣿⣿⣿⣿⣿⣿⣿⣿⣿⣿⣿⣿⣿⣿⣿⣿⣿⣿⣿⣿⣿⣿⣿⣿⣿⣿⣿⣿⣿⣿⣿⣿⣿⣿⣿⣷⣄⠀⠀⠀⠀⠀⠀⠀⠀⠀⠀⠀⠀⠀⠀⠀⠀⠀⠀⠀⣠⣿⣿⣿⣿⣿⣿⣿⣿⣿⣿⣿⣿⣿⣿⣿⣿⣿⣿⣿⣿⣿⣿⣿⣿⣿⣿⣿⣿⣿⣿⣿⣿⡇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⣿⣿⣿⣿⣿⣿⣿⣿⣿⣿⣿⣿⣿⣿⣿⣿⣿⣿⣿⣿⣿⣿⣿⣿⣿⣿⣿⣿⣿⣿⣿⣿⣿⣿⣿⣿⣿⣿⣷⣦⣤⣄⣀⣀⣀⣀⠀⠀⣀⣀⠀⠀⠀⣀⣠⣴⣾⣿⣿⣿⣿⣿⣿⣿⣿⣿⣿⣿⣿⣿⣿⣿⣿⣿⣿⣿⣿⣿⣿⣿⣿⣿⣿⣿⣿⣿⣿⣿⣿⣿⡇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⣿⣿⣿⣿⣿⣿⣿⣿⣿⣿⣿⣿⣿⣿⣿⣿⣿⣿⣿⣿⣿⣿⣿⣿⡿⠛⠻⠛⠋⠉⠉⠛⠻⣿⣿⣿⣿⣿⣿⣿⣿⣿⣿⣿⣿⣿⣿⣿⣿⣿⣿⣿⣿⣿⣿⣿⣿⣿⣿⣿⣿⣿⣿⣿⣿⣿⣿⣿⣿⣿⣿⣿⣿⣿⣿⣿⣿⣿⣿⣿⣿⣿⣿⣿⣿⣿⣿⣿⣿⣿⡇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⣿⣿⣿⣿⣿⣿⣿⣿⣿⣿⣿⣿⣿⣿⣿⣿⣿⣿⣿⣿⣿⣿⣿⣿⡗⠀⠀⠀⠀⠀⠀⠀⠀⠙⢿⣿⣿⣿⣿⣿⣿⣿⣿⣿⣿⣿⣿⣿⣿⣿⣿⣿⣿⣿⣿⣿⣿⣿⣿⣿⣿⣿⣿⣿⣿⣿⣿⣿⣿⣿⣿⣿⣿⣿⣿⣿⣿⣿⣿⣿⣿⣿⣿⣿⣿⣿⣿⣿⣿⣿⡇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⣿⣿⣿⣿⣿⣿⣿⣿⣿⣿⣿⣿⣿⣿⣿⣿⣿⣿⣿⣿⣿⣿⣿⣿⡁⠀⠀⠀⠀⠀⠀⠀⠀⠀⠀⣿⣿⣿⣿⣿⣿⣿⣿⣿⣿⣿⣿⣿⣿⣿⣿⣿⣿⣿⣿⣿⣿⣿⣿⣿⣿⣿⣿⣿⣿⣿⣿⣿⣿⣿⣿⣿⣿⣿⣿⣿⣿⣿⣿⣿⣿⣿⣿⣿⣿⣿⣿⣿⣿⣿⡇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⣿⣿⣿⣿⣿⣿⣿⣿⣿⣿⣿⣿⣿⣿⣿⣿⣿⣿⣿⣿⣿⣿⣿⣿⣷⣀⠀⠀⠀⠀⠀⠀⠀⠀⠀⠈⣿⣿⣿⣿⣿⣿⣿⣿⣿⣿⣿⣿⣿⣿⣿⣿⣿⣿⣿⣿⣿⣿⣿⣿⣿⣿⣿⣿⣿⣿⣿⣿⣿⣿⣿⣿⣿⣿⣿⣿⣿⣿⣿⣿⣿⣿⣿⣿⣿⣿⣿⣿⣿⣿⡇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⣿⣿⣿⣿⣿⣿⣿⣿⣿⣿⣿⣿⣿⣿⣿⣿⣿⣿⣿⣿⣿⣿⣿⣿⣿⣧⡀⠀⠀⠀⠀⠀⠀⠀⠀⢀⣾⣿⣿⣿⣿⣿⣿⣿⣿⣿⣿⣿⣿⣿⣿⣿⣿⣿⣿⣿⣿⣿⣿⣿⣿⣿⣿⣿⣿⣿⣿⣿⣿⣿⣿⣿⣿⣿⣿⣿⣿⣿⣿⣿⣿⣿⣿⣿⣿⣿⣿⣿⣿⣿⡇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⣿⣿⣿⣿⣿⣿⣿⣿⣿⣿⣿⣿⣿⣿⣿⣿⣿⣿⣿⣿⣿⣿⣿⣿⣿⣿⡿⠀⠀⠀⠀⠀⠀⠀⢰⣿⣿⣿⣿⣿⣿⣿⣿⣿⣿⣿⣿⣿⣿⣿⣿⣿⣿⣿⣿⣿⣿⣿⣿⣿⣿⣿⣿⣿⣿⣿⣿⣿⣿⣿⣿⣿⣿⣿⣿⣿⣿⣿⣿⣿⣿⣿⣿⣿⣿⣿⣿⣿⣿⣿⡇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⣿⣿⣿⣿⣿⣿⣿⣿⣿⣿⣿⣿⣿⣿⣿⣿⣿⣿⣿⣿⣿⣿⣿⣿⣿⣿⠄⠀⠀⠀⠀⠀⢸⣿⣿⣿⣿⣿⣿⣿⣿⣿⣿⣿⣿⣿⣿⣿⣿⣿⣿⣿⣿⣿⣿⣿⣿⣿⣿⣿⠿⠿⠻⢿⣿⣿⣿⣿⣿⣿⣿⣿⣿⣿⣿⣿⣿⣿⣿⣿⣿⣿⣿⣿⣿⣿⣿⣿⣿⣿⡇</a:t>
            </a:r>
            <a:br/>
            <a:r>
              <a:t>⣿⣿⣿⣿⣿⣿⣿⣿⣿⣿⣿⣿⣿⣿⣿⣿⣿⣿⣿⣿⣿⣿⣿⣿⠟⠁⠀⠀⠀⠀⠀⠀⠀⢿⣿⣿⣿⣿⣿⣿⣿⣿⣿⣿⣿⣿⣿⣿⣿⣿⣿⣿⣿⣿⣿⣿⡿⠋⠉⠀⠀⠀⠀⠀⣿⣿⣿⣿⣿⣿⣿⣿⣿⣿⣿⣿⣿⣿⣿⣿⣿⣿⣿⣿⣿⣿⣿⣿⣿⣿⡇</a:t>
            </a:r>
            <a:br/>
            <a:r>
              <a:t>⣿⣿⣿⣿⣿⣿⣿⣿⣿⣿⣿⣿⣿⣿⣿⣿⣿⣿⣿⣿⣿⣿⣿⠏⠀⠀⠀⠀⠀⠀⠀⠀⠀⣸⣿⣿⣿⣿⣿⣿⣿⣿⣿⣿⣿⣿⣿⣿⣿⣿⣿⣿⣿⣿⣿⣿⣧⡀⠀⠀⠀⠀⠀⠀⠹⠿⠿⠿⠿⠿⣿⣿⣿⣿⣿⣿⣿⣿⣿⣿⣿⣿⣿⣿⣿⣿⣿⣿⣿⣿⡇</a:t>
            </a:r>
            <a:br/>
            <a:r>
              <a:t>⣿⣿⣿⣿⣿⣿⣿⣿⣿⣿⣿⣿⣿⣿⣿⣿⣿⣿⣿⣿⣿⣿⣿⡄⠀⠀⠀⠀⠀⠀⠀⠀⠀⢿⣿⣿⣿⣿⣿⣿⣿⣿⣿⣿⣿⣿⣿⣿⣿⣿⣿⣿⣿⣿⣿⣿⣿⡇⠀⠀⠀⠀⠀⠀⠀⠀⠀⠀⠀⠀⠈⢻⣿⣿⣿⣿⣿⣿⣿⣿⣿⣿⣿⣿⣿⣿⣿⣿⣿⣿⡇</a:t>
            </a:r>
            <a:br/>
            <a:r>
              <a:t>⣿⣿⣿⣿⣿⣿⣿⣿⣿⣿⣿⣿⣿⣿⣿⣿⣿⣿⣿⣿⣿⣿⣿⣷⣤⠀⠀⠀⠀⠀⠀⠀⠀⣿⣿⣿⣿⣿⣿⣿⣿⣿⣿⣿⣿⣿⣿⣿⣿⣿⣿⣿⣿⣿⣿⠟⠉⠀⠀⠀⠀⠀⠀⠀⠀⠀⠀⠀⠀⠀⣠⣾⣿⣿⣿⣿⣿⣿⣿⣿⣿⣿⣿⣿⣿⣿⣿⣿⣿⣿⡇</a:t>
            </a:r>
            <a:br/>
            <a:r>
              <a:t>⣿⣿⣿⣿⣿⣿⣿⣿⣿⣿⣿⣿⣿⣿⣿⣿⣿⣿⣿⣿⣿⣿⣿⣿⡟⠀⠀⠀⠀⠀⠀⠀⠀⣿⣿⣿⣿⣿⣿⣿⣿⣿⣿⣿⣿⣿⣿⣿⣿⣿⣿⣿⣿⡟⠁⠀⠀⠀⠀⠀⠀⠀⠀⠀⠀⠀⠀⣠⣴⣿⣿⣿⣿⣿⣿⣿⣿⣿⣿⣿⣿⣿⣿⣿⣿⣿⣿⣿⣿⣿⡇</a:t>
            </a:r>
            <a:br/>
            <a:r>
              <a:t>⣿⣿⣿⣿⣿⣿⣿⣿⣿⣿⣿⣿⣿⣿⣿⣿⣿⣿⣿⣿⣿⣿⣿⡿⠁⠀⠀⠀⠀⠀⠀⠀⠀⣿⣿⣿⣿⣿⣿⣿⣿⣿⣿⣿⣿⣿⣿⣿⣿⣿⣿⣿⣿⣧⡀⠀⠀⠀⠀⠀⠀⠀⠀⠀⠀⠀⠀⠈⣿⣿⣿⣿⣿⣿⣿⣿⣿⣿⣿⣿⣿⣿⣿⣿⣿⣿⣿⣿⣿⣿⡇</a:t>
            </a:r>
            <a:br/>
            <a:r>
              <a:t>⣿⣿⣿⣿⣿⣿⣿⣿⣿⣿⣿⣿⣿⣿⣿⣿⣿⣿⣿⣿⣿⣿⣿⠅⠀⠀⠀⠀⠀⠀⠀⢀⣼⣿⣿⣿⣿⣿⣿⣿⣿⣿⣿⣿⣿⣿⣿⣿⣿⣿⣿⣿⣿⣿⣿⣿⣿⣿⣿⣧⡄⠀⠀⠀⠀⠀⠀⣼⣿⣿⣿⣿⣿⣿⣿⣿⣿⣿⣿⣿⣿⣿⣿⣿⣿⣿⣿⣿⣿⣿⡇</a:t>
            </a:r>
            <a:br/>
            <a:r>
              <a:t>⣿⣿⣿⣿⣿⣿⣿⣿⣿⣿⣿⣿⣿⣿⣿⣿⣿⣿⣿⣿⣿⣿⡟⠀⠀⠀⠀⠀⠀⠀⠀⠈⠻⣿⣿⣿⣿⣿⣿⣿⣿⣿⣿⣿⣿⣿⣿⣿⣿⣿⣿⠟⠛⠛⠛⠛⠛⠉⠉⠀⠀⠀⠀⠀⠀⠀⠀⠈⠉⠛⠛⠛⠛⠛⠛⠙⠻⣿⣿⣿⣿⣿⣿⣿⣿⣿⣿⣿⣿⣿⡇</a:t>
            </a:r>
            <a:br/>
            <a:r>
              <a:t>⣿⣿⣿⣿⣿⣿⣿⣿⣿⣿⣿⣿⣿⣿⣿⣿⣿⣿⣿⣿⣿⣿⠆⠀⠀⠀⠀⠀⠀⠀⠀⠀⠀⣿⣿⣿⣿⣿⣿⣿⣿⣿⣿⣿⣿⣿⣿⣿⣿⣿⠁⠀⠀⠀⠀⠀⣀⣤⣤⣴⣶⠀⠀⠀⠀⠀⠀⠀⢠⡀⠀⠀⠀⠀⠀⠀⠀⠈⣿⣿⣿⣿⣿⣿⣿⣿⣿⣿⣿⣿⡇</a:t>
            </a:r>
            <a:br/>
            <a:r>
              <a:t>⣿⣿⣿⣿⣿⣿⣿⣿⣿⣿⣿⣿⣿⣿⣿⣿⣿⣿⣿⣿⣿⡿⠀⠀⠀⠀⠀⠀⠀⠀⠀⠀⠀⠸⣿⣿⣿⣿⣿⣿⣿⣿⣿⣿⣿⣿⣿⣿⣿⣿⣦⡀⠀⠀⠀⠀⣿⣿⣿⣿⣿⣆⠀⠀⠀⠀⠀⠀⠘⣿⣦⣀⣀⠀⠀⢀⣠⣾⣿⣿⣿⣿⣿⣿⣿⣿⣿⣿⣿⣿⡇</a:t>
            </a:r>
            <a:br/>
            <a:r>
              <a:t>⣿⣿⣿⣿⣿⣿⣿⣿⣿⣿⣿⣿⣿⣿⣿⣿⣿⣿⣿⣿⣿⡇⠀⠀⠀⠀⠀⠀⠀⠀⠀⠀⠀⠀⢻⣿⣿⣿⣿⣿⣿⣿⣿⣿⣿⣿⣿⣿⣿⣿⣿⣿⣶⣤⣤⣾⣿⣿⣿⣿⣿⣿⡄⠀⠀⠀⠀⠀⠀⣿⣿⣿⣿⣿⣿⣿⣿⣿⣿⣿⣿⣿⣿⣿⣿⣿⣿⣿⣿⣿⡇</a:t>
            </a:r>
            <a:br/>
            <a:r>
              <a:t>⣿⣿⣿⣿⣿⣿⣿⣿⣿⣿⣿⣿⣿⣿⣿⣿⣿⣿⣿⣿⣿⠃⠀⠀⠀⠀⠀⠀⠀⠀⠀⠀⠀⠀⠘⣿⣿⣿⣿⣿⣿⣿⣿⣿⣿⣿⣿⣿⣿⣿⣿⣿⣿⣿⣿⣿⣿⣿⣿⣿⣿⣿⠇⠀⠀⠀⠀⠀⠀⢹⣿⣿⣿⣿⣿⣿⣿⣿⣿⣿⣿⣿⣿⣿⣿⣿⣿⣿⣿⣿⡇</a:t>
            </a:r>
            <a:br/>
            <a:r>
              <a:t>⣿⣿⣿⣿⣿⣿⣿⣿⣿⣿⣿⣿⣿⣿⣿⣿⣿⣿⣿⣿⣿⠀⠀⠀⠀⠀⠀⠀⠀⠀⠀⠀⠀⠀⠀⢹⣿⣿⣿⣿⣿⣿⣿⣿⣿⣿⣿⣿⣿⣿⣿⣿⣿⣿⣿⣿⣿⣿⣿⣿⣿⡿⠀⠀⠀⠀⠀⠀⠀⢸⣿⣿⣿⣿⣿⣿⣿⣿⣿⣿⣿⣿⣿⣿⣿⣿⣿⣿⣿⣿⡇</a:t>
            </a:r>
            <a:br/>
            <a:r>
              <a:t>⣿⣿⣿⣿⣿⣿⣿⣿⣿⣿⣿⣿⣿⣿⣿⣿⣿⣿⣿⣿⡇⠀⠀⠀⠀⠀⠀⠀⠀⠀⠀⠀⠀⠀⠀⠘⣿⣿⣿⣿⣿⣿⣿⣿⣿⣿⣿⣿⣿⣿⣿⣿⣿⣿⣿⣿⣿⣿⣿⣿⣿⠁⠀⠀⠀⠀⠀⠀⠀⠀⣿⣿⣿⣿⣿⣿⣿⣿⣿⣿⣿⣿⣿⣿⣿⣿⣿⣿⣿⣿⡇</a:t>
            </a:r>
            <a:br/>
            <a:r>
              <a:t>⣿⣿⣿⣿⣿⣿⣿⣿⣿⣿⣿⣿⣿⣿⣿⣿⣿⣿⣿⣿⠃⠀⠀⠀⠀⠀⠀⠀⠀⠀⠀⠀⠀⠀⠀⠀⣿⣿⣿⣿⣿⣿⣿⣿⣿⣿⣿⣿⣿⣿⣿⣿⣿⣿⣿⣿⣿⣿⣿⣿⠇⠀⠀⠀⠀⠀⠀⠀⠀⠀⢸⣿⣿⣿⣿⣿⣿⣿⣿⣿⣿⣿⣿⣿⣿⣿⣿⣿⣿⣿⡇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⣿⣿⣿⣿⣿⣿⣿⣿⣿⣿⣿⣿⣿⣿⣿⣿⣿⣿⣿⣿⠀⠀⠀⠀⠀⠀⠀⠀⠀⠀⠀⠀⠀⠀⠀⠀⢹⣿⣿⣿⣿⣿⣿⣿⣿⣿⣿⣿⣿⣿⣿⣿⣿⣿⣿⣿⣿⣿⣿⡏⠀⠀⠀⠀⠀⠀⠀⠀⠀⠀⠈⣿⣿⣿⣿⣿⣿⣿⣿⣿⣿⣿⣿⣿⣿⣿⣿⣿⣿⣿⡇</a:t>
            </a:r>
            <a:br/>
            <a:r>
              <a:t>⣿⣿⣿⣿⣿⣿⣿⣿⣿⣿⣿⣿⣿⣿⣿⣿⣿⣿⣿⡏⠀⠀⠀⠀⠀⠀⠀⠀⠀⠀⠀⠀⠀⠀⠀⠀⢸⣿⣿⣿⣿⣿⣿⣿⣿⣿⣿⣿⣿⣿⣿⣿⣿⣿⣿⣿⣿⣿⡟⠀⠀⠀⠀⠀⠀⠀⠀⠀⠀⠀⠀⢻⣿⣿⣿⣿⣿⣿⣿⣿⣿⣿⣿⣿⣿⣿⣿⣿⣿⣿⡇</a:t>
            </a:r>
            <a:br/>
            <a:r>
              <a:t>⣿⣿⣿⣿⣿⣿⣿⣿⣿⣿⣿⣿⣿⣿⣿⣿⣿⣿⣿⡇⠀⠀⠀⠀⠀⠀⠀⠀⠀⠀⠀⠀⠀⠀⠀⠀⠈⣿⣿⣿⣿⣿⣿⣿⣿⣿⣿⣿⣿⣿⣿⣿⣿⣿⣿⣿⣿⡟⠀⠀⠀⠀⠀⠀⠀⠀⠀⠀⠀⠀⠀⠘⣿⣿⣿⣿⣿⣿⣿⣿⣿⣿⣿⣿⣿⣿⣿⣿⣿⣿⡇</a:t>
            </a:r>
            <a:br/>
            <a:r>
              <a:t>⣿⣿⣿⣿⣿⣿⣿⣿⣿⣿⣿⣿⣿⣿⣿⣿⣿⣿⣿⠃⠀⠀⠀⠀⠀⠀⠀⠀⠀⠀⠀⠀⠀⠀⠀⠀⠀⢿⣿⣿⣿⣿⣿⣿⣿⣿⣿⣿⣿⣿⣿⣿⣿⣿⣿⣿⣿⣄⠀⠀⠀⠀⠀⠀⠀⠀⠀⠀⠀⠀⠀⠀⣈⣿⣿⣿⣿⣿⣿⣿⣿⣿⣿⣿⣿⣿⣿⣿⣿⣿⡇</a:t>
            </a:r>
            <a:br/>
            <a:r>
              <a:t>⣿⣿⣿⣿⣿⣿⣿⣿⣿⣿⣿⣿⣿⣿⣿⣿⣿⣿⣿⠀⠀⠀⠀⠀⠀⠀⠀⠀⠀⠀⠀⠀⠀⠀⠀⠀⠀⢸⣿⣿⣿⣿⣿⣿⣿⣿⣿⣿⣿⣿⣿⣿⣿⣿⣿⣿⣿⣿⣿⣶⣶⣤⠀⠀⠀⠀⠀⠀⢠⣴⣶⣿⣿⣿⣿⣿⣿⣿⣿⣿⣿⣿⣿⣿⣿⣿⣿⣿⣿⣿⡇</a:t>
            </a:r>
            <a:br/>
            <a:r>
              <a:t>⣿⣿⣿⣿⣿⣿⣿⣿⣿⣿⣿⣿⣿⣿⣿⣿⣿⣿⡟⠀⠀⠀⠀⠀⠀⠀⠀⠀⠀⠀⠀⠀⠀⠀⠀⠀⠀⠀⣿⣿⣿⣿⣿⣿⣿⣿⣿⣿⣿⣿⣿⣿⣿⣿⣿⣿⣿⣿⣿⣿⣿⡿⠀⠀⠀⡀⠀⠀⣸⣿⣿⣿⣿⣿⣿⣿⣿⣿⣿⣿⣿⣿⣿⣿⣿⣿⣿⣿⣿⣿⡇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⣿⣿⣿⣿⣿⣿⣿⣿⣿⣿⣿⣿⣿⣿⣿⣿⣿⣿⣿⣿⣿⣿⣿⣿⣿⠿⢿⠿⠟⠛⠛⠿⢿⣿⣿⣿⣿⣿⣿⣿⣿⣿⣿⣿⣿⣿⣿⣿⣿⣿⣿⣿⣿⣿⣿⣿⣿⣿⣿⣿⣿⣿⣿⣿⣿⣿⣿⣿⣿⣿⣿⣿⣿⣿⣿⣿⣿⣿⣿⣿⣿⣿⣿⣿⣿⣿⣿⣿⣿⣿⡇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⣿⣿⣿⣿⣿⣿⣿⣿⣿⣿⣿⣿⣿⣿⣿⣿⣿⣿⣿⣿⣿⣿⣿⣿⣿⣟⠁⠀⠀⠀⠀⠀⠀⠀⠀⠀⣼⣿⣿⣿⣿⣿⣿⣿⣿⣿⣿⣿⣿⣿⣿⣿⣿⣿⣿⣿⣿⣿⣿⣿⣿⣿⣿⣿⣿⣿⣿⣿⣿⣿⣿⣿⣿⣿⣿⣿⣿⣿⣿⣿⣿⣿⣿⣿⣿⣿⣿⣿⣿⣿⡇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⣿⣿⣿⣿⣿⣿⣿⣿⣿⣿⣿⣿⣿⣿⣿⣿⣿⣿⣿⣿⣿⣿⣿⣿⣿⣿⣷⡄⠀⠀⠀⠀⠀⠀⠠⣶⣿⣿⣿⣿⣿⣿⣿⣿⣿⣿⣿⣿⣿⣿⣿⣿⣿⣿⣿⣿⣿⣿⣿⣿⣿⣿⣿⣿⣿⣿⣿⣿⣿⣿⣿⣿⣿⣿⣿⣿⣿⣿⣿⣿⣿⣿⣿⣿⣿⣿⣿⣿⣿⣿⡇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⣿⣿⣿⣿⣿⣿⣿⣿⣿⣿⣿⣿⣿⣿⣿⣿⣿⣿⣿⣿⣿⣿⣿⣿⣿⣿⡇⠀⠀⠀⠀⠀⢰⣶⣷⣿⣿⣿⣿⣿⣿⣿⣿⣿⣿⣿⣿⣿⣿⣿⣿⣿⣿⣿⣿⣿⣿⣿⣿⣿⣿⣿⣿⣿⣿⣿⣿⣿⣿⣿⣿⣿⣿⣿⣿⣿⣿⣿⣿⣿⣿⣿⣿⣿⣿⣿⣿⣿⣿⣿⡇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⣿⣿⣿⣿⣿⣿⣿⣿⣿⣿⣿⣿⣿⣿⣿⣿⣿⣿⣿⣿⣿⣿⣿⣿⣿⠋⠁⠀⠀⠀⠀⠀⠀⢿⣿⣿⣿⣿⣿⣿⣿⣿⣿⣿⣿⣿⣿⣿⣿⣿⣿⣿⣿⣿⣿⣿⣿⠿⠟⠛⠉⠁⠈⢻⣿⣿⣿⣿⣿⣿⣿⣿⣿⣿⣿⣿⣿⣿⣿⣿⣿⣿⣿⣿⣿⣿⣿⣿⣿⣿⡇</a:t>
            </a:r>
            <a:br/>
            <a:r>
              <a:t>⣿⣿⣿⣿⣿⣿⣿⣿⣿⣿⣿⣿⣿⣿⣿⣿⣿⣿⣿⣿⣿⣿⣿⡿⠁⠀⠀⠀⠀⠀⠀⠀⠀⢸⣿⣿⣿⣿⣿⣿⣿⣿⣿⣿⣿⣿⣿⣿⣿⣿⣿⣿⣿⣿⣿⣿⡃⠀⠀⠀⠀⠀⠀⠘⣿⣿⣿⣿⣿⣿⣿⣿⣿⣿⣿⣿⣿⣿⣿⣿⣿⣿⣿⣿⣿⣿⣿⣿⣿⣿⡇</a:t>
            </a:r>
            <a:br/>
            <a:r>
              <a:t>⣿⣿⣿⣿⣿⣿⣿⣿⣿⣿⣿⣿⣿⣿⣿⣿⣿⣿⣿⣿⣿⣿⣿⠁⠀⠀⠀⠀⠀⠀⠀⠀⠀⢸⣿⣿⣿⣿⣿⣿⣿⣿⣿⣿⣿⣿⣿⣿⣿⣿⣿⣿⣿⣿⣿⣿⣷⡄⠀⠀⠀⠀⠀⠀⠀⠀⠀⠀⠀⠈⠻⣿⣿⣿⣿⣿⣿⣿⣿⣿⣿⣿⣿⣿⣿⣿⣿⣿⣿⣿⡇</a:t>
            </a:r>
            <a:br/>
            <a:r>
              <a:t>⣿⣿⣿⣿⣿⣿⣿⣿⣿⣿⣿⣿⣿⣿⣿⣿⣿⣿⣿⣿⣿⣿⣿⣷⣄⠀⠀⠀⠀⠀⠀⠀⠀⢶⣿⣿⣿⣿⣿⣿⣿⣿⣿⣿⣿⣿⣿⣿⣿⣿⣿⣿⣿⣿⣿⡿⠟⠁⠀⠀⠀⠀⠀⠀⠀⠀⠀⠀⠀⠀⢀⣿⣿⣿⣿⣿⣿⣿⣿⣿⣿⣿⣿⣿⣿⣿⣿⣿⣿⣿⡇</a:t>
            </a:r>
            <a:br/>
            <a:r>
              <a:t>⣿⣿⣿⣿⣿⣿⣿⣿⣿⣿⣿⣿⣿⣿⣿⣿⣿⣿⣿⣿⣿⣿⣿⣿⡿⠀⠀⠀⠀⠀⠀⠀⠀⠸⣿⣿⣿⣿⣿⣿⣿⣿⣿⣿⣿⣿⣿⣿⣿⣿⣿⣿⣿⡿⠋⠀⠀⠀⠀⠀⠀⠀⠀⠀⠀⠀⠀⠀⠀⣴⣿⣿⣿⣿⣿⣿⣿⣿⣿⣿⣿⣿⣿⣿⣿⣿⣿⣿⣿⣿⡇</a:t>
            </a:r>
            <a:br/>
            <a:r>
              <a:t>⣿⣿⣿⣿⣿⣿⣿⣿⣿⣿⣿⣿⣿⣿⣿⣿⣿⣿⣿⣿⣿⣿⣿⣿⠇⠀⠀⠀⠀⠀⠀⠀⠀⢀⣿⣿⣿⣿⣿⣿⣿⣿⣿⣿⣿⣿⡍⠙⠛⠛⢿⣿⣿⡇⠀⠀⠀⠀⠀⠀⠀⠀⠀⠀⠀⠀⠀⣶⣾⣿⣿⣿⣿⣿⣿⣿⣿⠿⣿⡿⢿⣿⣿⣿⣿⣿⣿⣿⣿⣿⡇</a:t>
            </a:r>
            <a:br/>
            <a:r>
              <a:t>⣿⣿⣿⣿⣿⣿⣿⣿⣿⣿⣿⣿⣿⣿⣿⣿⣿⣿⣿⣿⣿⣿⣿⠃⠀⠀⠀⠀⠀⠀⠀⠀⣠⣾⣿⣿⣿⣿⣿⣿⣿⣿⣿⣿⣿⣷⣄⠀⠀⠀⠀⠉⠛⠷⢤⣄⣀⣀⣤⡀⠀⠀⠀⠀⠀⠀⢀⣿⣿⣿⣿⡿⠿⠟⠋⠁⠀⠀⠀⠀⠈⠙⣿⣿⣿⣿⣿⣿⣿⣿⡇</a:t>
            </a:r>
            <a:br/>
            <a:r>
              <a:t>⣿⣿⣿⣿⣿⣿⣿⣿⣿⣿⣿⣿⣿⣿⣿⣿⣿⣿⣿⣿⣿⣿⡿⠀⠀⠀⠀⠀⠀⠀⠀⠐⢿⣿⣿⣿⣿⣿⣿⣿⣿⣿⣿⣿⣿⣿⣿⡀⠀⠀⠀⠀⠀⠀⠀⠀⠀⠈⠉⠁⠀⠀⠀⠀⠀⠀⠀⠉⠁⠀⠀⠀⠀⠀⠀⠀⠀⠀⠀⣄⣠⣾⣿⣿⣿⣿⣿⣿⣿⣿⡇</a:t>
            </a:r>
            <a:br/>
            <a:r>
              <a:t>⣿⣿⣿⣿⣿⣿⣿⣿⣿⣿⣿⣿⣿⣿⣿⣿⣿⣿⣿⣿⣿⣿⡅⠀⠀⠀⠀⠀⠀⠀⠀⠀⠈⣻⣿⣿⣿⣿⣿⣿⣿⣿⣿⣿⣿⣿⣿⣿⣷⣶⣶⣤⣤⣶⣶⣶⣶⣶⣦⣤⡀⠀⠀⠀⠀⠀⠀⠀⣶⣶⣶⣶⣦⣤⣤⣤⣴⣶⣾⣿⣿⣿⣿⣿⣿⣿⣿⣿⣿⣿⡇</a:t>
            </a:r>
            <a:br/>
            <a:r>
              <a:t>⣿⣿⣿⣿⣿⣿⣿⣿⣿⣿⣿⣿⣿⣿⣿⣿⣿⣿⣿⣿⣿⡿⠀⠀⠀⠀⠀⠀⠀⠀⠀⠀⠀⢹⣿⣿⣿⣿⣿⣿⣿⣿⣿⣿⣿⣿⣿⣿⣿⣿⣿⣿⣿⣿⣿⣿⣿⣿⣿⣿⣧⠀⠀⠀⠀⠀⠀⠀⢸⣿⣿⣿⣿⣿⣿⣿⣿⣿⣿⣿⣿⣿⣿⣿⣿⣿⣿⣿⣿⣿⡇</a:t>
            </a:r>
            <a:br/>
            <a:r>
              <a:t>⣿⣿⣿⣿⣿⣿⣿⣿⣿⣿⣿⣿⣿⣿⣿⣿⣿⣿⣿⣿⣿⡏⠀⠀⠀⠀⠀⠀⠀⠀⠀⠀⠀⠀⢿⣿⣿⣿⣿⣿⣿⣿⣿⣿⣿⣿⣿⣿⣿⣿⣿⣿⣿⣿⣿⣿⣿⣿⣿⣿⣿⣧⠀⠀⠀⠀⠀⠀⠈⣿⣿⣿⣿⣿⣿⣿⣿⣿⣿⣿⣿⣿⣿⣿⣿⣿⣿⣿⣿⣿⡇</a:t>
            </a:r>
            <a:br/>
            <a:r>
              <a:t>⣿⣿⣿⣿⣿⣿⣿⣿⣿⣿⣿⣿⣿⣿⣿⣿⣿⣿⣿⣿⣿⠇⠀⠀⠀⠀⠀⠀⠀⠀⠀⠀⠀⠀⠸⣿⣿⣿⣿⣿⣿⣿⣿⣿⣿⣿⣿⣿⣿⣿⣿⣿⣿⣿⣿⣿⣿⣿⣿⣿⣿⣿⡇⠀⠀⠀⠀⠀⠀⢿⣿⣿⣿⣿⣿⣿⣿⣿⣿⣿⣿⣿⣿⣿⣿⣿⣿⣿⣿⣿⡇</a:t>
            </a:r>
            <a:br/>
            <a:r>
              <a:t>⣿⣿⣿⣿⣿⣿⣿⣿⣿⣿⣿⣿⣿⣿⣿⣿⣿⣿⣿⣿⣿⠀⠀⠀⠀⠀⠀⠀⠀⠀⠀⠀⠀⠀⠀⢻⣿⣿⣿⣿⣿⣿⣿⣿⣿⣿⣿⣿⣿⣿⣿⣿⣿⣿⣿⣿⣿⣿⣿⣿⣿⣿⠀⠀⠀⠀⠀⠀⠀⢸⣿⣿⣿⣿⣿⣿⣿⣿⣿⣿⣿⣿⣿⣿⣿⣿⣿⣿⣿⣿⡇</a:t>
            </a:r>
            <a:br/>
            <a:r>
              <a:t>⣿⣿⣿⣿⣿⣿⣿⣿⣿⣿⣿⣿⣿⣿⣿⣿⣿⣿⣿⣿⡟⠀⠀⠀⠀⠀⠀⠀⠀⠀⠀⠀⠀⠀⠀⠘⣿⣿⣿⣿⣿⣿⣿⣿⣿⣿⣿⣿⣿⣿⣿⣿⣿⣿⣿⣿⣿⣿⣿⣿⣿⠃⠀⠀⠀⠀⠀⠀⠀⠘⣿⣿⣿⣿⣿⣿⣿⣿⣿⣿⣿⣿⣿⣿⣿⣿⣿⣿⣿⣿⡇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⣿⣿⣿⣿⣿⣿⣿⣿⣿⣿⣿⣿⣿⣿⣿⣿⣿⣿⣿⣿⡇⠀⠀⠀⠀⠀⠀⠀⠀⠀⠀⠀⠀⠀⠀⠀⣿⣿⣿⣿⣿⣿⣿⣿⣿⣿⣿⣿⣿⣿⣿⣿⣿⣿⣿⣿⣿⣿⣿⣿⡏⠀⠀⠀⠀⠀⠀⠀⠀⠀⢿⣿⣿⣿⣿⣿⣿⣿⣿⣿⣿⣿⣿⣿⣿⣿⣿⣿⣿⣿⡇</a:t>
            </a:r>
            <a:br/>
            <a:r>
              <a:t>⣿⣿⣿⣿⣿⣿⣿⣿⣿⣿⣿⣿⣿⣿⣿⣿⣿⣿⣿⣿⠀⠀⠀⠀⠀⠀⠀⠀⠀⠀⠀⠀⠀⠀⠀⠀⢹⣿⣿⣿⣿⣿⣿⣿⣿⣿⣿⣿⣿⣿⣿⣿⣿⣿⣿⣿⣿⣿⣿⣿⠀⠀⠀⠀⠀⠀⠀⠀⠀⠀⢸⣿⣿⣿⣿⣿⣿⣿⣿⣿⣿⣿⣿⣿⣿⣿⣿⣿⣿⣿⡇</a:t>
            </a:r>
            <a:br/>
            <a:r>
              <a:t>⣿⣿⣿⣿⣿⣿⣿⣿⣿⣿⣿⣿⣿⣿⣿⣿⣿⣿⣿⡿⠀⠀⠀⠀⠀⠀⠀⠀⠀⠀⠀⠀⠀⠀⠀⠀⢸⣿⣿⣿⣿⣿⣿⣿⣿⣿⣿⣿⣿⣿⣿⣿⣿⣿⣿⣿⣿⣿⣿⠇⠀⠀⠀⠀⠀⠀⠀⠀⠀⠀⠈⣿⣿⣿⣿⣿⣿⣿⣿⣿⣿⣿⣿⣿⣿⣿⣿⣿⣿⣿⡇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⣿⣿⣿⣿⣿⣿⣿⣿⣿⣿⣿⣿⣿⣿⣿⣿⣿⣿⣿⡇⠀⠀⠀⠀⠀⠀⠀⠀⠀⠀⠀⠀⠀⠀⠀⠀⠀⣿⣿⣿⣿⣿⣿⣿⣿⣿⣿⣿⣿⣿⣿⣿⣿⣿⣿⣿⣿⣿⡏⠀⠀⠀⠀⠀⠀⠀⠀⠀⠀⠀⠀⢹⣿⣿⣿⣿⣿⣿⣿⣿⣿⣿⣿⣿⣿⣿⣿⣿⣿⣿⡇</a:t>
            </a:r>
            <a:br/>
            <a:r>
              <a:t>⣿⣿⣿⣿⣿⣿⣿⣿⣿⣿⣿⣿⣿⣿⣿⣿⣿⣿⣿⠇⠀⠀⠀⠀⠀⠀⠀⠀⠀⠀⠀⠀⠀⠀⠀⠀⠀⢿⣿⣿⣿⣿⣿⣿⣿⣿⣿⣿⣿⣿⣿⣿⣿⣿⣿⣿⣿⡟⠀⠀⠀⠀⠀⠀⠀⠀⠀⠀⠀⠀⠀⠀⠹⣿⣿⣿⣿⣿⣿⣿⣿⣿⣿⣿⣿⣿⣿⣿⣿⣿⡇</a:t>
            </a:r>
            <a:br/>
            <a:r>
              <a:t>⣿⣿⣿⣿⣿⣿⣿⣿⣿⣿⣿⣿⣿⣿⣿⣿⣿⣿⣿⠀⠀⠀⠀⠀⠀⠀⠀⠀⠀⠀⠀⠀⠀⠀⠀⠀⠀⢸⣿⣿⣿⣿⣿⣿⣿⣿⣿⣿⣿⣿⣿⣿⣿⣿⣿⣿⣿⣿⣦⣤⣀⡀⠀⠀⠀⠀⠀⠀⢀⣀⣤⣴⣾⣿⣿⣿⣿⣿⣿⣿⣿⣿⣿⣿⣿⣿⣿⣿⣿⣿⡇</a:t>
            </a:r>
            <a:br/>
            <a:r>
              <a:t>⣿⣿⣿⣿⣿⣿⣿⣿⣿⣿⣿⣿⣿⣿⣿⣿⣿⣿⡿⠀⠀⠀⠀⠀⠀⠀⠀⠀⠀⠀⠀⠀⠀⠀⠀⠀⠀⠈⣿⣿⣿⣿⣿⣿⣿⣿⣿⣿⣿⣿⣿⣿⣿⣿⣿⣿⣿⣿⣿⣿⣿⣿⣇⠀⠀⠀⠀⠀⢸⣿⣿⣿⣿⣿⣿⣿⣿⣿⣿⣿⣿⣿⣿⣿⣿⣿⣿⣿⣿⣿⡇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⣿⣿⣿⣿⣿⣿⣿⣿⣿⣿⣿⣿⣿⣿⣿⣿⣿⣿⣿⣿⣿⣿⣿⣿⣿⠿⢿⠿⠟⠛⠛⠻⢿⣿⣿⣿⣿⣿⣿⣿⣿⣿⣿⣿⣿⣿⣿⣿⣿⣿⣿⣿⣿⣿⣿⣿⣿⣿⣿⣿⣿⣿⣿⣿⣿⣿⣿⣿⣿⣿⣿⣿⣿⣿⣿⣿⣿⣿⣿⣿⣿⣿⣿⣿⣿⣿⣿⣿⣿⣿⡇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⣿⣿⣿⣿⣿⣿⣿⣿⣿⣿⣿⣿⣿⣿⣿⣿⣿⣿⣿⣿⣿⣿⣿⣿⡧⠀⠀⠀⠀⠀⠀⠀⠀⠹⣿⣿⣿⣿⣿⣿⣿⣿⣿⣿⣿⣿⣿⣿⣿⣿⣿⣿⣿⣿⣿⣿⣿⣿⣿⣿⣿⣿⣿⣿⣿⣿⣿⣿⣿⣿⣿⣿⣿⣿⣿⣿⣿⣿⣿⣿⣿⣿⣿⣿⣿⣿⣿⣿⣿⣿⡇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⣿⣿⣿⣿⣿⣿⣿⣿⣿⣿⣿⣿⣿⣿⣿⣿⣿⣿⣿⣿⣿⣿⣿⣿⣿⣟⡀⠀⠀⠀⠀⠀⠀⠀⠀⠀⣼⣿⣿⣿⣿⣿⣿⣿⣿⣿⣿⣿⣿⣿⣿⣿⣿⣿⣿⣿⣿⣿⣿⣿⣿⣿⣿⣿⣿⣿⣿⣿⣿⣿⣿⣿⣿⣿⣿⣿⣿⣿⣿⣿⣿⣿⣿⣿⣿⣿⣿⣿⣿⣿⡇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⣿⣿⣿⣿⣿⣿⣿⣿⣿⣿⣿⣿⣿⣿⣿⣿⣿⣿⣿⣿⣿⣿⣿⣿⣿⣿⣷⠄⠀⠀⠀⠀⠀⠀⠀⣶⣿⣿⣿⣿⣿⣿⣿⣿⣿⣿⣿⣿⣿⣿⣿⣿⣿⣿⣿⣿⣿⣿⣿⣿⣿⣿⣿⣿⣿⣿⣿⣿⣿⣿⣿⣿⣿⣿⣿⣿⣿⣿⣿⣿⣿⣿⣿⣿⣿⣿⣿⣿⣿⣿⡇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⣿⣿⣿⣿⣿⣿⣿⣿⣿⣿⣿⣿⣿⣿⣿⣿⣿⣿⣿⣿⣿⣿⣿⣿⣿⣿⡅⠀⠀⠀⠀⠀⢰⣶⣷⣿⣿⣿⣿⣿⣿⣿⣿⣿⣿⣿⣿⣿⣿⣿⣿⣿⣿⣿⣿⣿⣿⣿⣿⣿⣿⣿⣿⣿⣿⣿⣿⣿⣿⣿⣿⣿⣿⣿⣿⣿⣿⣿⣿⣿⣿⣿⣿⣿⣿⣿⣿⣿⣿⣿⡇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⣿⣿⣿⣿⣿⣿⣿⣿⣿⣿⣿⣿⣿⣿⣿⣿⣿⣿⣿⣿⣿⣿⣿⣿⡿⠋⠁⠀⠀⠀⠀⠀⠀⢿⣿⣿⣿⣿⣿⣿⣿⣿⣿⣿⣿⣿⣿⣿⣿⣿⣿⣿⣿⣿⣿⣿⣿⣿⠿⠟⠛⠉⠙⢿⣿⣿⣿⣿⣿⣿⣿⣿⣿⣿⣿⣿⣿⣿⣿⣿⣿⣿⣿⣿⣿⣿⣿⣿⣿⣿⡇</a:t>
            </a:r>
            <a:br/>
            <a:r>
              <a:t>⣿⣿⣿⣿⣿⣿⣿⣿⣿⣿⣿⣿⣿⣿⣿⣿⣿⣿⣿⣿⣿⣿⣿⡿⠁⠀⠀⠀⠀⠀⠀⠀⠀⢸⣿⣿⣿⣿⣿⣿⣿⣿⣿⣿⣿⣿⣿⣿⣿⣿⣿⣿⣿⣿⣿⣿⠋⠀⠀⠀⠀⠀⠀⢺⣿⣿⣿⣿⣿⣿⣿⣿⣿⣿⣿⣿⣿⣿⣿⣿⣿⣿⣿⣿⣿⣿⣿⣿⣿⣿⡇</a:t>
            </a:r>
            <a:br/>
            <a:r>
              <a:t>⣿⣿⣿⣿⣿⣿⣿⣿⣿⣿⣿⣿⣿⣿⣿⣿⣿⣿⣿⣿⣿⣿⣿⠀⠀⠀⠀⠀⠀⠀⠀⠀⠀⢼⣿⣿⣿⣿⣿⣿⣿⣿⣿⣿⣿⣿⣿⣿⣿⣿⣿⣿⣿⣿⣿⣿⣦⠀⠀⠀⠀⠀⠀⠀⠉⠀⠀⠀⠈⠙⢿⣿⣿⣿⣿⣿⣿⣿⣿⣿⣿⣿⣿⣿⣿⣿⣿⣿⣿⣿⡇</a:t>
            </a:r>
            <a:br/>
            <a:r>
              <a:t>⣿⣿⣿⣿⣿⣿⣿⣿⣿⣿⣿⣿⣿⣿⣿⣿⣿⣿⣿⣿⣿⣿⣿⣷⣄⠀⠀⠀⠀⠀⠀⠀⠀⢲⣿⣿⣿⣿⣿⣿⣿⣿⣿⣿⣿⣿⣿⣿⣿⣿⣿⣿⣿⣿⣿⣿⠟⠃⠀⠀⠀⠀⠀⠀⠀⠀⠀⠀⠀⠀⢀⣿⣿⣿⣿⣿⣿⣿⣿⣿⣿⣿⣿⣿⣿⣿⣿⣿⣿⣿⡇</a:t>
            </a:r>
            <a:br/>
            <a:r>
              <a:t>⣿⣿⣿⣿⣿⣿⣿⣿⣿⣿⣿⣿⣿⣿⣿⣿⣿⣿⣿⣿⣿⣿⣿⣿⡟⠀⠀⠀⠀⠀⠀⠀⠀⠈⣿⣿⣿⣿⣿⣿⣿⣿⣿⣿⣿⠿⠿⣿⠿⢿⣿⣿⣿⣿⠋⠀⠀⠀⠀⠀⠀⠀⠀⠀⠀⠀⠀⠀⢀⣠⣾⣿⣿⣿⣿⣿⣿⣿⣿⣿⣿⣿⣿⣿⣿⣿⣿⣿⣿⣿⡇</a:t>
            </a:r>
            <a:br/>
            <a:r>
              <a:t>⣿⣿⣿⣿⣿⣿⣿⣿⣿⣿⣿⣿⣿⣿⣿⣿⣿⣿⣿⣿⣿⣿⣿⣿⠇⠀⠀⠀⠀⠀⠀⠀⠀⠀⣽⣿⣿⣿⣿⣿⣿⣿⣯⡉⠉⠀⠀⠀⠀⠀⠈⠙⠻⠇⠀⠀⠀⠀⠀⠀⠀⠀⠀⠀⠀⠀⠀⠀⢙⣿⣿⣿⣿⡿⠿⠛⠉⠁⠈⠉⠈⠿⠛⣿⣿⣿⣿⣿⣿⣿⡇</a:t>
            </a:r>
            <a:br/>
            <a:r>
              <a:t>⣿⣿⣿⣿⣿⣿⣿⣿⣿⣿⣿⣿⣿⣿⣿⣿⣿⣿⣿⣿⣿⣿⣿⠃⠀⠀⠀⠀⠀⠀⠀⠀⢠⣾⣿⣿⣿⣿⣿⣿⣿⣿⣿⣿⣷⣶⣶⡆⠀⠀⠀⠀⠀⠀⠀⠀⠀⠀⢀⠀⠀⠀⠀⠀⠀⠀⢠⣦⠤⠛⠋⠁⠀⠀⠀⠀⠀⠀⠀⠀⠀⢀⣠⣿⣿⣿⣿⣿⣿⣿⡇</a:t>
            </a:r>
            <a:br/>
            <a:r>
              <a:t>⣿⣿⣿⣿⣿⣿⣿⣿⣿⣿⣿⣿⣿⣿⣿⣿⣿⣿⣿⣿⣿⣿⡿⠀⠀⠀⠀⠀⠀⠀⠀⠐⣿⣿⣿⣿⣿⣿⣿⣿⣿⣿⣿⣿⣿⣿⣿⣷⣶⣶⣶⣶⣦⣤⣤⣄⡀⠀⠀⠀⠀⠀⠀⠀⠀⠀⠀⠀⠀⠀⣀⣠⣤⣤⣤⣤⣤⣤⣤⣼⣿⣿⣿⣿⣿⣿⣿⣿⣿⣿⡇</a:t>
            </a:r>
            <a:br/>
            <a:r>
              <a:t>⣿⣿⣿⣿⣿⣿⣿⣿⣿⣿⣿⣿⣿⣿⣿⣿⣿⣿⣿⣿⣿⣿⡅⠀⠀⠀⠀⠀⠀⠀⠀⠀⠈⣻⣿⣿⣿⣿⣿⣿⣿⣿⣿⣿⣿⣿⣿⣿⣿⣿⣿⣿⣿⣿⣿⣿⣿⣷⣶⣤⡀⠀⠀⠀⠀⠀⠀⠐⣾⣿⣿⣿⣿⣿⣿⣿⣿⣿⣿⣿⣿⣿⣿⣿⣿⣿⣿⣿⣿⣿⡇</a:t>
            </a:r>
            <a:br/>
            <a:r>
              <a:t>⣿⣿⣿⣿⣿⣿⣿⣿⣿⣿⣿⣿⣿⣿⣿⣿⣿⣿⣿⣿⣿⡿⠀⠀⠀⠀⠀⠀⠀⠀⠀⠀⠀⢹⣿⣿⣿⣿⣿⣿⣿⣿⣿⣿⣿⣿⣿⣿⣿⣿⣿⣿⣿⣿⣿⣿⣿⣿⣿⣿⣇⠀⠀⠀⠀⠀⠀⠀⢹⣿⣿⣿⣿⣿⣿⣿⣿⣿⣿⣿⣿⣿⣿⣿⣿⣿⣿⣿⣿⣿⡇</a:t>
            </a:r>
            <a:br/>
            <a:r>
              <a:t>⣿⣿⣿⣿⣿⣿⣿⣿⣿⣿⣿⣿⣿⣿⣿⣿⣿⣿⣿⣿⣿⡏⠀⠀⠀⠀⠀⠀⠀⠀⠀⠀⠀⠀⢿⣿⣿⣿⣿⣿⣿⣿⣿⣿⣿⣿⣿⣿⣿⣿⣿⣿⣿⣿⣿⣿⣿⣿⣿⣿⣿⣆⠀⠀⠀⠀⠀⠀⠸⣿⣿⣿⣿⣿⣿⣿⣿⣿⣿⣿⣿⣿⣿⣿⣿⣿⣿⣿⣿⣿⡇</a:t>
            </a:r>
            <a:br/>
            <a:r>
              <a:t>⣿⣿⣿⣿⣿⣿⣿⣿⣿⣿⣿⣿⣿⣿⣿⣿⣿⣿⣿⣿⣿⠇⠀⠀⠀⠀⠀⠀⠀⠀⠀⠀⠀⠀⠸⣿⣿⣿⣿⣿⣿⣿⣿⣿⣿⣿⣿⣿⣿⣿⣿⣿⣿⣿⣿⣿⣿⣿⣿⣿⣿⣿⡆⠀⠀⠀⠀⠀⠀⣿⣿⣿⣿⣿⣿⣿⣿⣿⣿⣿⣿⣿⣿⣿⣿⣿⣿⣿⣿⣿⡇</a:t>
            </a:r>
            <a:br/>
            <a:r>
              <a:t>⣿⣿⣿⣿⣿⣿⣿⣿⣿⣿⣿⣿⣿⣿⣿⣿⣿⣿⣿⣿⣿⠀⠀⠀⠀⠀⠀⠀⠀⠀⠀⠀⠀⠀⠀⢻⣿⣿⣿⣿⣿⣿⣿⣿⣿⣿⣿⣿⣿⣿⣿⣿⣿⣿⣿⣿⣿⣿⣿⣿⣿⣿⠀⠀⠀⠀⠀⠀⠀⢸⣿⣿⣿⣿⣿⣿⣿⣿⣿⣿⣿⣿⣿⣿⣿⣿⣿⣿⣿⣿⡇</a:t>
            </a:r>
            <a:br/>
            <a:r>
              <a:t>⣿⣿⣿⣿⣿⣿⣿⣿⣿⣿⣿⣿⣿⣿⣿⣿⣿⣿⣿⣿⡟⠀⠀⠀⠀⠀⠀⠀⠀⠀⠀⠀⠀⠀⠀⠸⣿⣿⣿⣿⣿⣿⣿⣿⣿⣿⣿⣿⣿⣿⣿⣿⣿⣿⣿⣿⣿⣿⣿⣿⣿⠏⠀⠀⠀⠀⠀⠀⠀⠸⣿⣿⣿⣿⣿⣿⣿⣿⣿⣿⣿⣿⣿⣿⣿⣿⣿⣿⣿⣿⡇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⣿⣿⣿⣿⣿⣿⣿⣿⣿⣿⣿⣿⣿⣿⣿⣿⣿⣿⣿⣿⡇⠀⠀⠀⠀⠀⠀⠀⠀⠀⠀⠀⠀⠀⠀⠀⣿⣿⣿⣿⣿⣿⣿⣿⣿⣿⣿⣿⣿⣿⣿⣿⣿⣿⣿⣿⣿⣿⣿⣿⡏⠀⠀⠀⠀⠀⠀⠀⠀⠀⣿⣿⣿⣿⣿⣿⣿⣿⣿⣿⣿⣿⣿⣿⣿⣿⣿⣿⣿⣿⡇</a:t>
            </a:r>
            <a:br/>
            <a:r>
              <a:t>⣿⣿⣿⣿⣿⣿⣿⣿⣿⣿⣿⣿⣿⣿⣿⣿⣿⣿⣿⣿⠁⠀⠀⠀⠀⠀⠀⠀⠀⠀⠀⠀⠀⠀⠀⠀⢻⣿⣿⣿⣿⣿⣿⣿⣿⣿⣿⣿⣿⣿⣿⣿⣿⣿⣿⣿⣿⣿⣿⣿⠁⠀⠀⠀⠀⠀⠀⠀⠀⠀⢹⣿⣿⣿⣿⣿⣿⣿⣿⣿⣿⣿⣿⣿⣿⣿⣿⣿⣿⣿⡇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⣿⣿⣿⣿⣿⣿⣿⣿⣿⣿⣿⣿⣿⣿⣿⣿⣿⣿⣿⣿⠀⠀⠀⠀⠀⠀⠀⠀⠀⠀⠀⠀⠀⠀⠀⠀⢸⣿⣿⣿⣿⣿⣿⣿⣿⣿⣿⣿⣿⣿⣿⣿⣿⣿⣿⣿⣿⣿⣿⡏⠀⠀⠀⠀⠀⠀⠀⠀⠀⠀⠸⣿⣿⣿⣿⣿⣿⣿⣿⣿⣿⣿⣿⣿⣿⣿⣿⣿⣿⣿⡇</a:t>
            </a:r>
            <a:br/>
            <a:r>
              <a:t>⣿⣿⣿⣿⣿⣿⣿⣿⣿⣿⣿⣿⣿⣿⣿⣿⣿⣿⣿⡇⠀⠀⠀⠀⠀⠀⠀⠀⠀⠀⠀⠀⠀⠀⠀⠀⠈⣿⣿⣿⣿⣿⣿⣿⣿⣿⣿⣿⣿⣿⣿⣿⣿⣿⣿⣿⣿⣿⡿⠀⠀⠀⠀⠀⠀⠀⠀⠀⠀⠀⠀⢿⣿⣿⣿⣿⣿⣿⣿⣿⣿⣿⣿⣿⣿⣿⣿⣿⣿⣿⡇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⣿⣿⣿⣿⣿⣿⣿⣿⣿⣿⣿⣿⣿⣿⣿⣿⣿⣿⣿⡇⠀⠀⠀⠀⠀⠀⠀⠀⠀⠀⠀⠀⠀⠀⠀⠀⠀⣿⣿⣿⣿⣿⣿⣿⣿⣿⣿⣿⣿⣿⣿⣿⣿⣿⣿⣿⣿⣿⠃⠀⠀⠀⠀⠀⠀⠀⠀⠀⠀⠀⠀⠈⢿⣿⣿⣿⣿⣿⣿⣿⣿⣿⣿⣿⣿⣿⣿⣿⣿⣿⡇</a:t>
            </a:r>
            <a:br/>
            <a:r>
              <a:t>⣿⣿⣿⣿⣿⣿⣿⣿⣿⣿⣿⣿⣿⣿⣿⣿⣿⣿⣿⠁⠀⠀⠀⠀⠀⠀⠀⠀⠀⠀⠀⠀⠀⠀⠀⠀⠀⢸⣿⣿⣿⣿⣿⣿⣿⣿⣿⣿⣿⣿⣿⣿⣿⣿⣿⣿⣿⣿⣤⣀⠀⠀⠀⠀⠀⠀⠀⠀⠀⢀⣀⣤⣼⣿⣿⣿⣿⣿⣿⣿⣿⣿⣿⣿⣿⣿⣿⣿⣿⣿⡇</a:t>
            </a:r>
            <a:br/>
            <a:r>
              <a:t>⣿⣿⣿⣿⣿⣿⣿⣿⣿⣿⣿⣿⣿⣿⣿⣿⣿⣿⣿⠀⠀⠀⠀⠀⠀⠀⠀⠀⠀⠀⠀⠀⠀⠀⠀⠀⠀⠈⣿⣿⣿⣿⣿⣿⣿⣿⣿⣿⣿⣿⣿⣿⣿⣿⣿⣿⣿⣿⣿⣿⣿⣿⣷⠀⠀⠀⠀⠀⢸⣿⣿⣿⣿⣿⣿⣿⣿⣿⣿⣿⣿⣿⣿⣿⣿⣿⣿⣿⣿⣿⡇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⣿⣿⣿⣿⣿⣿⣿⣿⣿⣿⣿⣿⣿⣿⣿⣿⣿⣿⣿⣿⣿⣿⣿⣿⣿⠿⢿⠿⠟⠛⠛⠻⢿⣿⣿⣿⣿⣿⣿⣿⣿⣿⣿⣿⣿⣿⣿⣿⣿⣿⣿⣿⣿⣿⣿⣿⣿⣿⣿⣿⣿⣿⣿⣿⣿⣿⣿⣿⣿⣿⣿⣿⣿⣿⣿⣿⣿⣿⣿⣿⣿⣿⣿⣿⣿⣿⣿⣿⣿⣿⡇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⣿⣿⣿⣿⣿⣿⣿⣿⣿⣿⣿⣿⣿⣿⣿⣿⣿⣿⣿⣿⣿⣿⣿⣿⡧⠀⠀⠀⠀⠀⠀⠀⠀⠹⣿⣿⣿⣿⣿⣿⣿⣿⣿⣿⣿⣿⣿⣿⣿⣿⣿⣿⣿⣿⣿⣿⣿⣿⣿⣿⣿⣿⣿⣿⣿⣿⣿⣿⣿⣿⣿⣿⣿⣿⣿⣿⣿⣿⣿⣿⣿⣿⣿⣿⣿⣿⣿⣿⣿⣿⡇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⣿⣿⣿⣿⣿⣿⣿⣿⣿⣿⣿⣿⣿⣿⣿⣿⣿⣿⣿⣿⣿⣿⣿⣿⣿⣟⡀⠀⠀⠀⠀⠀⠀⠀⠀⠀⣼⣿⣿⣿⣿⣿⣿⣿⣿⣿⣿⣿⣿⣿⣿⣿⣿⣿⣿⣿⣿⣿⣿⣿⣿⣿⣿⣿⣿⣿⣿⣿⣿⣿⣿⣿⣿⣿⣿⣿⣿⣿⣿⣿⣿⣿⣿⣿⣿⣿⣿⣿⣿⣿⡇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⣿⣿⣿⣿⣿⣿⣿⣿⣿⣿⣿⣿⣿⣿⣿⣿⣿⣿⣿⣿⣿⣿⣿⣿⣿⣿⣷⠄⠀⠀⠀⠀⠀⠀⢠⣶⣿⣿⣿⣿⣿⣿⣿⣿⣿⣿⣿⣿⣿⣿⣿⣿⣿⣿⣿⣿⣿⣿⣿⣿⣿⣿⣿⣿⣿⣿⣿⣿⣿⣿⣿⣿⣿⣿⣿⣿⣿⣿⣿⣿⣿⣿⣿⣿⣿⣿⣿⣿⣿⣿⡇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⣿⣿⣿⣿⣿⣿⣿⣿⣿⣿⣿⣿⣿⣿⣿⣿⣿⣿⣿⣿⣿⣿⣿⣿⣿⣿⡅⠀⠀⠀⠀⠀⢲⣶⣿⣿⣿⣿⣿⣿⣿⣿⣿⣿⣿⣿⣿⣿⣿⣿⣿⣿⣿⣿⣿⣿⣿⣿⣿⣿⣿⣿⣿⣿⣿⣿⣿⣿⣿⣿⣿⣿⣿⣿⣿⣿⣿⣿⣿⣿⣿⣿⣿⣿⣿⣿⣿⣿⣿⣿⡇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⣿⣿⣿⣿⣿⣿⣿⣿⣿⣿⣿⣿⣿⣿⣿⣿⣿⣿⣿⣿⣿⣿⣿⣿⡿⠋⠁⠀⠀⠀⠀⠀⠀⢿⣿⣿⣿⣿⣿⣿⣿⣿⣿⣿⣿⣿⣿⣿⣿⣿⣿⣿⣿⣿⣿⣿⣿⣿⣿⠿⠟⠛⠻⣿⣿⣿⣿⣿⣿⣿⣿⣿⣿⣿⣿⣿⣿⣿⣿⣿⣿⣿⣿⣿⣿⣿⣿⣿⣿⣿⡇</a:t>
            </a:r>
            <a:br/>
            <a:r>
              <a:t>⣿⣿⣿⣿⣿⣿⣿⣿⣿⣿⣿⣿⣿⣿⣿⣿⣿⣿⣿⣿⣿⣿⣿⡿⠁⠀⠀⠀⠀⠀⠀⠀⠀⢸⣿⣿⣿⣿⣿⣿⣿⣿⣿⣿⣿⣿⣿⣿⣿⣿⣿⣿⣿⣿⣿⣿⠟⠉⠀⠀⠀⠀⠀⢼⣿⣿⣿⣿⣿⣿⣿⣿⣿⣿⣿⣿⣿⣿⣿⣿⣿⣿⣿⣿⣿⣿⣿⣿⣿⣿⡇</a:t>
            </a:r>
            <a:br/>
            <a:r>
              <a:t>⣿⣿⣿⣿⣿⣿⣿⣿⣿⣿⣿⣿⣿⣿⣿⣿⣿⣿⣿⣿⣿⣿⣿⠁⠀⠀⠀⠀⠀⠀⠀⠀⠀⢼⣿⣿⣿⣿⣿⣿⣿⣿⣿⣿⣿⣿⣿⣿⣿⣿⣿⣿⣿⣿⣿⣿⣄⠀⠀⠀⠀⠀⠀⠈⠉⠉⠉⠉⠉⠛⢿⣿⣿⣿⣿⣿⣿⣿⣿⣿⣿⣿⣿⣿⣿⣿⣿⣿⣿⣿⡇</a:t>
            </a:r>
            <a:br/>
            <a:r>
              <a:t>⣿⣿⣿⣿⣿⣿⣿⣿⣿⣿⣿⣿⣿⣿⣿⣿⣿⣿⣿⣿⣿⣿⣿⣷⡄⠀⠀⠀⠀⠀⠀⠀⠀⢶⣿⣿⣿⣿⣿⣿⣿⣿⣿⣿⣿⣿⣿⣿⣿⣿⣿⣿⣿⣿⣿⣿⠿⠂⠀⠀⠀⠀⠀⠀⠀⠀⠀⠀⠀⠀⠈⣿⣿⣿⣿⣿⣿⣿⣿⣿⣿⣿⣿⣿⣿⣿⣿⣿⣿⣿⡇</a:t>
            </a:r>
            <a:br/>
            <a:r>
              <a:t>⣿⣿⣿⣿⣿⣿⣿⣿⣿⣿⣿⣿⣿⣿⣿⣿⣿⣿⣿⣿⣿⣿⣿⣿⡇⠀⠀⠀⠀⠀⠀⠀⠀⠘⣿⣿⣿⣿⣿⣿⣿⣿⣿⣿⠿⠿⠿⠙⠋⠈⠛⢿⣿⣿⠟⠁⠀⠀⠀⠀⠀⠀⠀⠀⠀⠀⠀⠀⠀⣠⣾⣿⣿⣿⣿⣿⠟⠛⠿⢿⣿⣿⣿⣿⣿⣿⣿⣿⣿⣿⡇</a:t>
            </a:r>
            <a:br/>
            <a:r>
              <a:t>⣿⣿⣿⣿⣿⣿⣿⣿⣿⣿⣿⣿⣿⣿⣿⣿⣿⣿⣿⣿⣿⣿⣿⣿⠃⠀⠀⠀⠀⠀⠀⠀⠀⢀⣿⣿⣿⣿⣿⣿⣿⣿⣿⣿⣶⣤⣤⣄⠀⠀⠀⠀⠈⠃⠀⠀⠀⠀⠀⠀⠀⠀⠀⠀⠀⠀⠀⣴⣾⣿⣿⡿⠿⠛⠉⠀⠀⠀⠀⠉⠉⠉⣿⣿⣿⣿⣿⣿⣿⣿⡇</a:t>
            </a:r>
            <a:br/>
            <a:r>
              <a:t>⣿⣿⣿⣿⣿⣿⣿⣿⣿⣿⣿⣿⣿⣿⣿⣿⣿⣿⣿⣿⣿⣿⣿⠃⠀⠀⠀⠀⠀⠀⠀⠀⣠⣾⣿⣿⣿⣿⣿⣿⣿⣿⣿⣿⣿⣿⣿⣧⣤⣤⣀⣀⠀⠀⠀⠀⠀⠀⠀⠀⠀⠀⠀⠀⠀⠀⢠⡿⠟⠋⠁⠀⠀⠀⠀⠀⣀⣀⣀⣰⣶⣿⣿⣿⣿⣿⣿⣿⣿⣿⡇</a:t>
            </a:r>
            <a:br/>
            <a:r>
              <a:t>⣿⣿⣿⣿⣿⣿⣿⣿⣿⣿⣿⣿⣿⣿⣿⣿⣿⣿⣿⣿⣿⣿⡿⠀⠀⠀⠀⠀⠀⠀⠀⠐⢿⣿⣿⣿⣿⣿⣿⣿⣿⣿⣿⣿⣿⣿⣿⣿⣿⣿⣿⣿⣿⣷⣶⣤⣀⠀⠀⠀⠀⠀⠀⠀⠀⠀⠁⠀⠀⢀⣠⣤⣶⣶⣿⣿⣿⣿⣿⣿⣿⣿⣿⣿⣿⣿⣿⣿⣿⣿⡇</a:t>
            </a:r>
            <a:br/>
            <a:r>
              <a:t>⣿⣿⣿⣿⣿⣿⣿⣿⣿⣿⣿⣿⣿⣿⣿⣿⣿⣿⣿⣿⣿⣿⡅⠀⠀⠀⠀⠀⠀⠀⠀⠀⠈⣻⣿⣿⣿⣿⣿⣿⣿⣿⣿⣿⣿⣿⣿⣿⣿⣿⣿⣿⣿⣿⣿⣿⣿⣿⣶⣤⡀⠀⠀⠀⠀⠀⠀⠰⣾⣿⣿⣿⣿⣿⣿⣿⣿⣿⣿⣿⣿⣿⣿⣿⣿⣿⣿⣿⣿⣿⡇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⣿⣿⣿⣿⣿⣿⣿⣿⣿⣿⣿⣿⣿⣿⣿⣿⣿⣿⣿⣿⣿⡿⠀⠀⠀⠀⠀⠀⠀⠀⠀⠀⠀⢹⣿⣿⣿⣿⣿⣿⣿⣿⣿⣿⣿⣿⣿⣿⣿⣿⣿⣿⣿⣿⣿⣿⣿⣿⣿⣿⡇⠀⠀⠀⠀⠀⠀⠀⢻⣿⣿⣿⣿⣿⣿⣿⣿⣿⣿⣿⣿⣿⣿⣿⣿⣿⣿⣿⣿⣿⡇</a:t>
            </a:r>
            <a:br/>
            <a:r>
              <a:t>⣿⣿⣿⣿⣿⣿⣿⣿⣿⣿⣿⣿⣿⣿⣿⣿⣿⣿⣿⣿⣿⡏⠀⠀⠀⠀⠀⠀⠀⠀⠀⠀⠀⠀⢿⣿⣿⣿⣿⣿⣿⣿⣿⣿⣿⣿⣿⣿⣿⣿⣿⣿⣿⣿⣿⣿⣿⣿⣿⣿⣿⡆⠀⠀⠀⠀⠀⠀⢸⣿⣿⣿⣿⣿⣿⣿⣿⣿⣿⣿⣿⣿⣿⣿⣿⣿⣿⣿⣿⣿⡇</a:t>
            </a:r>
            <a:br/>
            <a:r>
              <a:t>⣿⣿⣿⣿⣿⣿⣿⣿⣿⣿⣿⣿⣿⣿⣿⣿⣿⣿⣿⣿⣿⠇⠀⠀⠀⠀⠀⠀⠀⠀⠀⠀⠀⠀⠸⣿⣿⣿⣿⣿⣿⣿⣿⣿⣿⣿⣿⣿⣿⣿⣿⣿⣿⣿⣿⣿⣿⣿⣿⣿⣿⣿⡄⠀⠀⠀⠀⠀⠈⣿⣿⣿⣿⣿⣿⣿⣿⣿⣿⣿⣿⣿⣿⣿⣿⣿⣿⣿⣿⣿⡇</a:t>
            </a:r>
            <a:br/>
            <a:r>
              <a:t>⣿⣿⣿⣿⣿⣿⣿⣿⣿⣿⣿⣿⣿⣿⣿⣿⣿⣿⣿⣿⣿⠀⠀⠀⠀⠀⠀⠀⠀⠀⠀⠀⠀⠀⠀⢿⣿⣿⣿⣿⣿⣿⣿⣿⣿⣿⣿⣿⣿⣿⣿⣿⣿⣿⣿⣿⣿⣿⣿⣿⣿⣿⠀⠀⠀⠀⠀⠀⠀⢹⣿⣿⣿⣿⣿⣿⣿⣿⣿⣿⣿⣿⣿⣿⣿⣿⣿⣿⣿⣿⡇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⣿⣿⣿⣿⣿⣿⣿⣿⣿⣿⣿⣿⣿⣿⣿⣿⣿⣿⣿⣿⡿⠀⠀⠀⠀⠀⠀⠀⠀⠀⠀⠀⠀⠀⠀⠸⣿⣿⣿⣿⣿⣿⣿⣿⣿⣿⣿⣿⣿⣿⣿⣿⣿⣿⣿⣿⣿⣿⣿⣿⣿⠏⠀⠀⠀⠀⠀⠀⠀⢹⣿⣿⣿⣿⣿⣿⣿⣿⣿⣿⣿⣿⣿⣿⣿⣿⣿⣿⣿⣿⡇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⣿⣿⣿⣿⣿⣿⣿⣿⣿⣿⣿⣿⣿⣿⣿⣿⣿⣿⣿⣿⠇⠀⠀⠀⠀⠀⠀⠀⠀⠀⠀⠀⠀⠀⠀⠀⢿⣿⣿⣿⣿⣿⣿⣿⣿⣿⣿⣿⣿⣿⣿⣿⣿⣿⣿⣿⣿⣿⣿⣿⠃⠀⠀⠀⠀⠀⠀⠀⠀⠀⢿⣿⣿⣿⣿⣿⣿⣿⣿⣿⣿⣿⣿⣿⣿⣿⣿⣿⣿⣿⡇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⣿⣿⣿⣿⣿⣿⣿⣿⣿⣿⣿⣿⣿⣿⣿⣿⣿⣿⣿⣿⠀⠀⠀⠀⠀⠀⠀⠀⠀⠀⠀⠀⠀⠀⠀⠀⢸⣿⣿⣿⣿⣿⣿⣿⣿⣿⣿⣿⣿⣿⣿⣿⣿⣿⣿⣿⣿⣿⣿⡟⠀⠀⠀⠀⠀⠀⠀⠀⠀⠀⢸⣿⣿⣿⣿⣿⣿⣿⣿⣿⣿⣿⣿⣿⣿⣿⣿⣿⣿⣿⡇</a:t>
            </a:r>
            <a:br/>
            <a:r>
              <a:t>⣿⣿⣿⣿⣿⣿⣿⣿⣿⣿⣿⣿⣿⣿⣿⣿⣿⣿⣿⡿⠀⠀⠀⠀⠀⠀⠀⠀⠀⠀⠀⠀⠀⠀⠀⠀⠸⣿⣿⣿⣿⣿⣿⣿⣿⣿⣿⣿⣿⣿⣿⣿⣿⣿⣿⣿⣿⣿⣿⠃⠀⠀⠀⠀⠀⠀⠀⠀⠀⠀⢸⣿⣿⣿⣿⣿⣿⣿⣿⣿⣿⣿⣿⣿⣿⣿⣿⣿⣿⣿⡇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⣿⣿⣿⣿⣿⣿⣿⣿⣿⣿⣿⣿⣿⣿⣿⣿⣿⣿⣿⡇⠀⠀⠀⠀⠀⠀⠀⠀⠀⠀⠀⠀⠀⠀⠀⠀⠀⣿⣿⣿⣿⣿⣿⣿⣿⣿⣿⣿⣿⣿⣿⣿⣿⣿⣿⣿⣿⣿⡟⠀⠀⠀⠀⠀⠀⠀⠀⠀⠀⠀⠀⢿⣿⣿⣿⣿⣿⣿⣿⣿⣿⣿⣿⣿⣿⣿⣿⣿⣿⣿⡇</a:t>
            </a:r>
            <a:br/>
            <a:r>
              <a:t>⣿⣿⣿⣿⣿⣿⣿⣿⣿⣿⣿⣿⣿⣿⣿⣿⣿⣿⣿⡇⠀⠀⠀⠀⠀⠀⠀⠀⠀⠀⠀⠀⠀⠀⠀⠀⠀⢹⣿⣿⣿⣿⣿⣿⣿⣿⣿⣿⣿⣿⣿⣿⣿⣿⣿⣿⣿⣿⣇⡀⠀⠀⠀⠀⠀⠀⠀⠀⠀⠀⠀⣘⣿⣿⣿⣿⣿⣿⣿⣿⣿⣿⣿⣿⣿⣿⣿⣿⣿⣿⡇</a:t>
            </a:r>
            <a:br/>
            <a:r>
              <a:t>⣿⣿⣿⣿⣿⣿⣿⣿⣿⣿⣿⣿⣿⣿⣿⣿⣿⣿⣿⠁⠀⠀⠀⠀⠀⠀⠀⠀⠀⠀⠀⠀⠀⠀⠀⠀⠀⠸⣿⣿⣿⣿⣿⣿⣿⣿⣿⣿⣿⣿⣿⣿⣿⣿⣿⣿⣿⣿⣿⣿⣿⣷⣶⠀⠀⠀⠀⠀⢰⣿⣿⣿⣿⣿⣿⣿⣿⣿⣿⣿⣿⣿⣿⣿⣿⣿⣿⣿⣿⣿⡇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⣿⣿⣿⣿⣿⣿⣿⣿⣿⣿⣿⣿⣿⣿⣿⣿⣿⣿⣿⣿⣿⣿⣿⣿⣿⠿⢿⠿⠟⠛⠛⠻⢿⣿⣿⣿⣿⣿⣿⣿⣿⣿⣿⣿⣿⣿⣿⣿⣿⣿⣿⣿⣿⣿⣿⣿⣿⣿⣿⣿⣿⣿⣿⣿⣿⣿⣿⣿⣿⣿⣿⣿⣿⣿⣿⣿⣿⣿⣿⣿⣿⣿⣿⣿⣿⣿⣿⣿⣿⣿⡇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⣿⣿⣿⣿⣿⣿⣿⣿⣿⣿⣿⣿⣿⣿⣿⣿⣿⣿⣿⣿⣿⣿⣿⣿⡧⠀⠀⠀⠀⠀⠀⠀⠀⠹⢿⣿⣿⣿⣿⣿⣿⣿⣿⣿⣿⣿⣿⣿⣿⣿⣿⣿⣿⣿⣿⣿⣿⣿⣿⣿⣿⣿⣿⣿⣿⣿⣿⣿⣿⣿⣿⣿⣿⣿⣿⣿⣿⣿⣿⣿⣿⣿⣿⣿⣿⣿⣿⣿⣿⣿⡇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⣿⣿⣿⣿⣿⣿⣿⣿⣿⣿⣿⣿⣿⣿⣿⣿⣿⣿⣿⣿⣿⣿⣿⣿⣿⣟⡁⠀⠀⠀⠀⠀⠀⠀⠀⠀⣼⣿⣿⣿⣿⣿⣿⣿⣿⣿⣿⣿⣿⣿⣿⣿⣿⣿⣿⣿⣿⣿⣿⣿⣿⣿⣿⣿⣿⣿⣿⣿⣿⣿⣿⣿⣿⣿⣿⣿⣿⣿⣿⣿⣿⣿⣿⣿⣿⣿⣿⣿⣿⣿⡇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⣿⣿⣿⣿⣿⣿⣿⣿⣿⣿⣿⣿⣿⣿⣿⣿⣿⣿⣿⣿⣿⣿⣿⣿⣿⣿⣷⠄⠀⠀⠀⠀⠀⠀⢠⣴⣿⣿⣿⣿⣿⣿⣿⣿⣿⣿⣿⣿⣿⣿⣿⣿⣿⣿⣿⣿⣿⣿⣿⣿⣿⣿⣿⣿⣿⣿⣿⣿⣿⣿⣿⣿⣿⣿⣿⣿⣿⣿⣿⣿⣿⣿⣿⣿⣿⣿⣿⣿⣿⣿⡇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⣿⣿⣿⣿⣿⣿⣿⣿⣿⣿⣿⣿⣿⣿⣿⣿⣿⣿⣿⣿⣿⣿⣿⣿⣿⣿⡅⠀⠀⠀⠀⠀⢰⣶⣾⣿⣿⣿⣿⣿⣿⣿⣿⣿⣿⣿⣿⣿⣿⣿⣿⣿⣿⣿⣿⣿⣿⣿⣿⣿⣿⣿⣿⣿⣿⣿⣿⣿⣿⣿⣿⣿⣿⣿⣿⣿⣿⣿⣿⣿⣿⣿⣿⣿⣿⣿⣿⣿⣿⣿⡇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⣿⣿⣿⣿⣿⣿⣿⣿⣿⣿⣿⣿⣿⣿⣿⣿⣿⣿⣿⣿⣿⣿⣿⣿⡿⠋⠁⠀⠀⠀⠀⠀⠀⢿⣿⣿⣿⣿⣿⣿⣿⣿⣿⣿⣿⣿⣿⣿⣿⣿⣿⣿⣿⣿⣿⣿⣿⣿⣿⠿⠟⠛⠻⣿⣿⣿⣿⣿⣿⣿⣿⣿⣿⣿⣿⣿⣿⣿⣿⣿⣿⣿⣿⣿⣿⣿⣿⣿⣿⣿⡇</a:t>
            </a:r>
            <a:br/>
            <a:r>
              <a:t>⣿⣿⣿⣿⣿⣿⣿⣿⣿⣿⣿⣿⣿⣿⣿⣿⣿⣿⣿⣿⣿⣿⣿⡿⠁⠀⠀⠀⠀⠀⠀⠀⠀⢸⣿⣿⣿⣿⣿⣿⣿⣿⣿⣿⣿⣿⣿⣿⣿⣿⣿⣿⣿⣿⣿⣿⠟⠉⠀⠀⠀⠀⠀⢼⣿⣿⣿⣿⣿⣿⣿⣿⣿⣿⣿⣿⣿⣿⣿⣿⣿⣿⣿⣿⣿⣿⣿⣿⣿⣿⡇</a:t>
            </a:r>
            <a:br/>
            <a:r>
              <a:t>⣿⣿⣿⣿⣿⣿⣿⣿⣿⣿⣿⣿⣿⣿⣿⣿⣿⣿⣿⣿⣿⣿⣿⠁⠀⠀⠀⠀⠀⠀⠀⠀⠀⢼⣿⣿⣿⣿⣿⣿⣿⣿⣿⣿⣿⣿⣿⣿⣿⣿⣿⣿⣿⣿⣿⣿⣄⠀⠀⠀⠀⠀⠀⠈⠉⠉⠉⠉⠉⠻⣿⣿⣿⣿⣿⣿⣿⣿⣿⣿⣿⣿⣿⣿⣿⣿⣿⣿⣿⣿⡇</a:t>
            </a:r>
            <a:br/>
            <a:r>
              <a:t>⣿⣿⣿⣿⣿⣿⣿⣿⣿⣿⣿⣿⣿⣿⣿⣿⣿⣿⣿⣿⣿⣿⣿⣷⣄⠀⠀⠀⠀⠀⠀⠀⠀⣶⣿⣿⣿⣿⣿⣿⣿⣿⣿⣿⣿⣿⣿⣿⣿⣿⣿⣿⣿⣿⣿⣿⠿⠂⠀⠀⠀⠀⠀⠀⠀⠀⠀⠀⠀⠀⢈⣿⣿⣿⣿⣿⣿⣿⣿⣿⣿⣿⣿⣿⣿⣿⣿⣿⣿⣿⡇</a:t>
            </a:r>
            <a:br/>
            <a:r>
              <a:t>⣿⣿⣿⣿⣿⣿⣿⣿⣿⣿⣿⣿⣿⣿⣿⣿⣿⣿⣿⣿⣿⣿⣿⣿⡇⠀⠀⠀⠀⠀⠀⠀⠀⢸⣿⣿⣿⣿⣿⣿⣿⣿⣿⣿⠻⠿⠿⠉⠋⠈⠙⠿⣿⣿⠟⠁⠀⠀⠀⠀⠀⠀⠀⠀⠀⠀⠀⠀⠀⣠⣾⣿⣿⣿⣿⡿⠛⠛⠟⣿⣿⣿⣿⣿⣿⣿⣿⣿⣿⣿⡇</a:t>
            </a:r>
            <a:br/>
            <a:r>
              <a:t>⣿⣿⣿⣿⣿⣿⣿⣿⣿⣿⣿⣿⣿⣿⣿⣿⣿⣿⣿⣿⣿⣿⣿⣿⠃⠀⠀⠀⠀⠀⠀⠀⠀⢀⣿⣿⣿⣿⣿⣿⣿⣿⣿⣿⣷⣦⣤⣤⠀⠀⠀⠀⠈⠁⠀⠀⠀⠀⠀⠀⠀⠀⠀⠀⠀⠀⠀⣤⣾⣿⣿⡿⠟⠋⠁⠀⠀⠀⠀⠉⠁⢈⣿⣿⣿⣿⣿⣿⣿⣿⡇</a:t>
            </a:r>
            <a:br/>
            <a:r>
              <a:t>⣿⣿⣿⣿⣿⣿⣿⣿⣿⣿⣿⣿⣿⣿⣿⣿⣿⣿⣿⣿⣿⣿⣿⠃⠀⠀⠀⠀⠀⠀⠀⠀⣠⣿⣿⣿⣿⣿⣿⣿⣿⣿⣿⣿⣿⣿⣿⣷⣤⣤⣄⣀⡀⠀⠀⠀⠀⠀⠀⠀⠀⠀⠀⠀⠀⠀⠠⡿⠟⠋⠁⠀⠀⠀⠀⢀⣀⣀⣀⣴⣾⣿⣿⣿⣿⣿⣿⣿⣿⣿⡇</a:t>
            </a:r>
            <a:br/>
            <a:r>
              <a:t>⣿⣿⣿⣿⣿⣿⣿⣿⣿⣿⣿⣿⣿⣿⣿⣿⣿⣿⣿⣿⣿⣿⡿⠀⠀⠀⠀⠀⠀⠀⠀⠐⢿⣿⣿⣿⣿⣿⣿⣿⣿⣿⣿⣿⣿⣿⣿⣿⣿⣿⣿⣿⣿⣿⣶⣤⣀⠀⠀⠀⠀⠀⠀⠀⠀⠀⠀⠀⠀⢀⣠⣤⣶⣾⣿⣿⣿⣿⣿⣿⣿⣿⣿⣿⣿⣿⣿⣿⣿⣿⡇</a:t>
            </a:r>
            <a:br/>
            <a:r>
              <a:t>⣿⣿⣿⣿⣿⣿⣿⣿⣿⣿⣿⣿⣿⣿⣿⣿⣿⣿⣿⣿⣿⣿⡅⠀⠀⠀⠀⠀⠀⠀⠀⠀⠈⣻⣿⣿⣿⣿⣿⣿⣿⣿⣿⣿⣿⣿⣿⣿⣿⣿⣿⣿⣿⣿⣿⣿⣿⣿⣶⣤⡀⠀⠀⠀⠀⠀⠀⠰⣾⣿⣿⣿⣿⣿⣿⣿⣿⣿⣿⣿⣿⣿⣿⣿⣿⣿⣿⣿⣿⣿⡇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⣿⣿⣿⣿⣿⣿⣿⣿⣿⣿⣿⣿⣿⣿⣿⣿⣿⣿⣿⣿⣿⡿⠀⠀⠀⠀⠀⠀⠀⠀⠀⠀⠀⢹⣿⣿⣿⣿⣿⣿⣿⣿⣿⣿⣿⣿⣿⣿⣿⣿⣿⣿⣿⣿⣿⣿⣿⣿⣿⣿⡇⠀⠀⠀⠀⠀⠀⠀⢿⣿⣿⣿⣿⣿⣿⣿⣿⣿⣿⣿⣿⣿⣿⣿⣿⣿⣿⣿⣿⣿⡇</a:t>
            </a:r>
            <a:br/>
            <a:r>
              <a:t>⣿⣿⣿⣿⣿⣿⣿⣿⣿⣿⣿⣿⣿⣿⣿⣿⣿⣿⣿⣿⣿⡟⠀⠀⠀⠀⠀⠀⠀⠀⠀⠀⠀⠀⢿⣿⣿⣿⣿⣿⣿⣿⣿⣿⣿⣿⣿⣿⣿⣿⣿⣿⣿⣿⣿⣿⣿⣿⣿⣿⣿⡄⠀⠀⠀⠀⠀⠀⢸⣿⣿⣿⣿⣿⣿⣿⣿⣿⣿⣿⣿⣿⣿⣿⣿⣿⣿⣿⣿⣿⡇</a:t>
            </a:r>
            <a:br/>
            <a:r>
              <a:t>⣿⣿⣿⣿⣿⣿⣿⣿⣿⣿⣿⣿⣿⣿⣿⣿⣿⣿⣿⣿⣿⡇⠀⠀⠀⠀⠀⠀⠀⠀⠀⠀⠀⠀⠸⣿⣿⣿⣿⣿⣿⣿⣿⣿⣿⣿⣿⣿⣿⣿⣿⣿⣿⣿⣿⣿⣿⣿⣿⣿⣿⣿⡄⠀⠀⠀⠀⠀⠈⣿⣿⣿⣿⣿⣿⣿⣿⣿⣿⣿⣿⣿⣿⣿⣿⣿⣿⣿⣿⣿⡇</a:t>
            </a:r>
            <a:br/>
            <a:r>
              <a:t>⣿⣿⣿⣿⣿⣿⣿⣿⣿⣿⣿⣿⣿⣿⣿⣿⣿⣿⣿⣿⣿⠀⠀⠀⠀⠀⠀⠀⠀⠀⠀⠀⠀⠀⠀⢻⣿⣿⣿⣿⣿⣿⣿⣿⣿⣿⣿⣿⣿⣿⣿⣿⣿⣿⣿⣿⣿⣿⣿⣿⣿⣿⠀⠀⠀⠀⠀⠀⠀⢹⣿⣿⣿⣿⣿⣿⣿⣿⣿⣿⣿⣿⣿⣿⣿⣿⣿⣿⣿⣿⡇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⣿⣿⣿⣿⣿⣿⣿⣿⣿⣿⣿⣿⣿⣿⣿⣿⣿⣿⣿⣿⡿⠀⠀⠀⠀⠀⠀⠀⠀⠀⠀⠀⠀⠀⠀⠸⣿⣿⣿⣿⣿⣿⣿⣿⣿⣿⣿⣿⣿⣿⣿⣿⣿⣿⣿⣿⣿⣿⣿⣿⣿⠏⠀⠀⠀⠀⠀⠀⠀⢹⣿⣿⣿⣿⣿⣿⣿⣿⣿⣿⣿⣿⣿⣿⣿⣿⣿⣿⣿⣿⡇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⣿⣿⣿⣿⣿⣿⣿⣿⣿⣿⣿⣿⣿⣿⣿⣿⣿⣿⣿⣿⠇⠀⠀⠀⠀⠀⠀⠀⠀⠀⠀⠀⠀⠀⠀⠀⢿⣿⣿⣿⣿⣿⣿⣿⣿⣿⣿⣿⣿⣿⣿⣿⣿⣿⣿⣿⣿⣿⣿⣿⠃⠀⠀⠀⠀⠀⠀⠀⠀⠀⣿⣿⣿⣿⣿⣿⣿⣿⣿⣿⣿⣿⣿⣿⣿⣿⣿⣿⣿⣿⡇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⣿⣿⣿⣿⣿⣿⣿⣿⣿⣿⣿⣿⣿⣿⣿⣿⣿⣿⣿⣿⠀⠀⠀⠀⠀⠀⠀⠀⠀⠀⠀⠀⠀⠀⠀⠀⢸⣿⣿⣿⣿⣿⣿⣿⣿⣿⣿⣿⣿⣿⣿⣿⣿⣿⣿⣿⣿⣿⣿⡟⠀⠀⠀⠀⠀⠀⠀⠀⠀⠀⢸⣿⣿⣿⣿⣿⣿⣿⣿⣿⣿⣿⣿⣿⣿⣿⣿⣿⣿⣿⡇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⣿⣿⣿⣿⣿⣿⣿⣿⣿⣿⣿⣿⣿⣿⣿⣿⣿⣿⣿⣿⠀⠀⠀⠀⠀⠀⠀⠀⠀⠀⠀⠀⠀⠀⠀⠀⠸⣿⣿⣿⣿⣿⣿⣿⣿⣿⣿⣿⣿⣿⣿⣿⣿⣿⣿⣿⣿⣿⣿⠇⠀⠀⠀⠀⠀⠀⠀⠀⠀⠀⢸⣿⣿⣿⣿⣿⣿⣿⣿⣿⣿⣿⣿⣿⣿⣿⣿⣿⣿⣿⡇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⣿⣿⣿⣿⣿⣿⣿⣿⣿⣿⣿⣿⣿⣿⣿⣿⣿⣿⣿⡇⠀⠀⠀⠀⠀⠀⠀⠀⠀⠀⠀⠀⠀⠀⠀⠀⠀⣿⣿⣿⣿⣿⣿⣿⣿⣿⣿⣿⣿⣿⣿⣿⣿⣿⣿⣿⣿⣿⡿⠀⠀⠀⠀⠀⠀⠀⠀⠀⠀⠀⠘⣿⣿⣿⣿⣿⣿⣿⣿⣿⣿⣿⣿⣿⣿⣿⣿⣿⣿⣿⡇</a:t>
            </a:r>
            <a:br/>
            <a:r>
              <a:t>⣿⣿⣿⣿⣿⣿⣿⣿⣿⣿⣿⣿⣿⣿⣿⣿⣿⣿⣿⡇⠀⠀⠀⠀⠀⠀⠀⠀⠀⠀⠀⠀⠀⠀⠀⠀⠀⢻⣿⣿⣿⣿⣿⣿⣿⣿⣿⣿⣿⣿⣿⣿⣿⣿⣿⣿⣿⣿⣇⡀⠀⠀⠀⠀⠀⠀⠀⠀⠀⠀⠀⢹⣿⣿⣿⣿⣿⣿⣿⣿⣿⣿⣿⣿⣿⣿⣿⣿⣿⣿⡇</a:t>
            </a:r>
            <a:br/>
            <a:r>
              <a:t>⣿⣿⣿⣿⣿⣿⣿⣿⣿⣿⣿⣿⣿⣿⣿⣿⣿⣿⣿⠇⠀⠀⠀⠀⠀⠀⠀⠀⠀⠀⠀⠀⠀⠀⠀⠀⠀⢸⣿⣿⣿⣿⣿⣿⣿⣿⣿⣿⣿⣿⣿⣿⣿⣿⣿⣿⣿⣿⣿⣿⣿⣷⣶⠀⠀⠀⠀⠀⢰⣾⣿⣿⣿⣿⣿⣿⣿⣿⣿⣿⣿⣿⣿⣿⣿⣿⣿⣿⣿⣿⡇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⣿⣿⣿⣿⣿⣿⣿⣿⣿⣿⣿⣿⣿⣿⣿⣿⣿⣿⣿⣿⣿⣿⣿⣿⣿⠿⢿⠿⠟⠛⠛⠻⢿⣿⣿⣿⣿⣿⣿⣿⣿⣿⣿⣿⣿⣿⣿⣿⣿⣿⣿⣿⣿⣿⣿⣿⣿⣿⣿⣿⣿⣿⣿⣿⣿⣿⣿⣿⣿⣿⣿⣿⣿⣿⣿⣿⣿⣿⣿⣿⣿⣿⣿⣿⣿⣿⣿⣿⣿⣿⡇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⣿⣿⣿⣿⣿⣿⣿⣿⣿⣿⣿⣿⣿⣿⣿⣿⣿⣿⣿⣿⣿⣿⣿⣿⣿⣟⡁⠀⠀⠀⠀⠀⠀⠀⠀⠀⣼⣿⣿⣿⣿⣿⣿⣿⣿⣿⣿⣿⣿⣿⣿⣿⣿⣿⣿⣿⣿⣿⣿⣿⣿⣿⣿⣿⣿⣿⣿⣿⣿⣿⣿⣿⣿⣿⣿⣿⣿⣿⣿⣿⣿⣿⣿⣿⣿⣿⣿⣿⣿⣿⡇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⣿⣿⣿⣿⣿⣿⣿⣿⣿⣿⣿⣿⣿⣿⣿⣿⣿⣿⣿⣿⣿⣿⣿⣿⣿⣿⣷⠄⠀⠀⠀⠀⠀⠀⢠⣼⣿⣿⣿⣿⣿⣿⣿⣿⣿⣿⣿⣿⣿⣿⣿⣿⣿⣿⣿⣿⣿⣿⣿⣿⣿⣿⣿⣿⣿⣿⣿⣿⣿⣿⣿⣿⣿⣿⣿⣿⣿⣿⣿⣿⣿⣿⣿⣿⣿⣿⣿⣿⣿⣿⡇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⣿⣿⣿⣿⣿⣿⣿⣿⣿⣿⣿⣿⣿⣿⣿⣿⣿⣿⣿⣿⣿⣿⣿⣿⣿⣿⡇⠀⠀⠀⠀⠀⢰⣾⣾⣿⣿⣿⣿⣿⣿⣿⣿⣿⣿⣿⣿⣿⣿⣿⣿⣿⣿⣿⣿⣿⣿⣿⣿⣿⣿⣿⣿⣿⣿⣿⣿⣿⣿⣿⣿⣿⣿⣿⣿⣿⣿⣿⣿⣿⣿⣿⣿⣿⣿⣿⣿⣿⣿⣿⡇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⣿⣿⣿⣿⣿⣿⣿⣿⣿⣿⣿⣿⣿⣿⣿⣿⣿⣿⣿⣿⣿⣿⣿⣿⣿⠋⠁⠀⠀⠀⠀⠀⠀⢻⣿⣿⣿⣿⣿⣿⣿⣿⣿⣿⣿⣿⣿⣿⣿⣿⣿⣿⣿⣿⣿⣿⣿⣿⣿⡿⠿⠛⠻⣿⣿⣿⣿⣿⣿⣿⣿⣿⣿⣿⣿⣿⣿⣿⣿⣿⣿⣿⣿⣿⣿⣿⣿⣿⣿⣿⡇</a:t>
            </a:r>
            <a:br/>
            <a:r>
              <a:t>⣿⣿⣿⣿⣿⣿⣿⣿⣿⣿⣿⣿⣿⣿⣿⣿⣿⣿⣿⣿⣿⣿⣿⡿⠁⠀⠀⠀⠀⠀⠀⠀⠀⢸⣿⣿⣿⣿⣿⣿⣿⣿⣿⣿⣿⣿⣿⣿⣿⣿⣿⣿⣿⣿⣿⣿⠟⠉⠀⠀⠀⠀⠀⣼⣿⣿⣿⣿⣿⣿⣿⣿⣿⣿⣿⣿⣿⣿⣿⣿⣿⣿⣿⣿⣿⣿⣿⣿⣿⣿⡇</a:t>
            </a:r>
            <a:br/>
            <a:r>
              <a:t>⣿⣿⣿⣿⣿⣿⣿⣿⣿⣿⣿⣿⣿⣿⣿⣿⣿⣿⣿⣿⣿⣿⣿⠁⠀⠀⠀⠀⠀⠀⠀⠀⠀⢼⣿⣿⣿⣿⣿⣿⣿⣿⣿⣿⣿⣿⣿⣿⣿⣿⣿⣿⣿⣿⣿⣿⣄⠀⠀⠀⠀⠀⠀⠈⠉⠉⠉⠉⠉⠻⣿⣿⣿⣿⣿⣿⣿⣿⣿⣿⣿⣿⣿⣿⣿⣿⣿⣿⣿⣿⡇</a:t>
            </a:r>
            <a:br/>
            <a:r>
              <a:t>⣿⣿⣿⣿⣿⣿⣿⣿⣿⣿⣿⣿⣿⣿⣿⣿⣿⣿⣿⣿⣿⣿⣿⣷⣄⠀⠀⠀⠀⠀⠀⠀⠀⣶⣿⣿⣿⣿⣿⣿⣿⣿⣿⣿⣿⣿⣿⣿⣿⢿⣿⣿⣿⣿⣿⣿⠿⠀⠀⠀⠀⠀⠀⠀⠀⠀⠀⠀⠀⠀⠈⣿⣿⣿⣿⣿⣿⣿⣿⣿⣿⣿⣿⣿⣿⣿⣿⣿⣿⣿⡇</a:t>
            </a:r>
            <a:br/>
            <a:r>
              <a:t>⣿⣿⣿⣿⣿⣿⣿⣿⣿⣿⣿⣿⣿⣿⣿⣿⣿⣿⣿⣿⣿⣿⣿⣿⡏⠀⠀⠀⠀⠀⠀⠀⠀⢹⣿⣿⣿⣿⣿⣿⣿⣿⣿⣿⡛⠛⠛⠋⠉⠀⠉⠻⣿⣿⠟⠁⠀⠀⠀⠀⠀⠀⠀⠀⠀⠀⠀⠀⠀⢀⣾⣿⣿⣿⣿⠿⠋⠙⢟⣿⣿⣿⣿⣿⣿⣿⣿⣿⣿⣿⡇</a:t>
            </a:r>
            <a:br/>
            <a:r>
              <a:t>⣿⣿⣿⣿⣿⣿⣿⣿⣿⣿⣿⣿⣿⣿⣿⣿⣿⣿⣿⣿⣿⣿⣿⣿⠇⠀⠀⠀⠀⠀⠀⠀⠀⢸⣿⣿⣿⣿⣿⣿⣿⣿⣿⣿⣿⣷⣶⣦⠀⠀⠀⠀⠀⠁⠀⠀⠀⠀⠀⠀⠀⠀⠀⠀⠀⠀⠀⣤⣾⣿⣿⠿⠛⠋⠀⠀⠀⠀⠀⠀⠀⣨⣿⣿⣿⣿⣿⣿⣿⣿⡇</a:t>
            </a:r>
            <a:br/>
            <a:r>
              <a:t>⣿⣿⣿⣿⣿⣿⣿⣿⣿⣿⣿⣿⣿⣿⣿⣿⣿⣿⣿⣿⣿⣿⣿⡃⠀⠀⠀⠀⠀⠀⠀⠀⣠⣿⣿⣿⣿⣿⣿⣿⣿⣿⣿⣿⣿⣿⣿⣷⣶⣦⣤⣄⡀⠀⠀⠀⠀⠀⠀⠀⠀⠀⠀⠀⠀⠀⠀⡻⠟⠋⠁⠀⠀⠀⢀⣀⣀⣀⣤⣼⣿⣿⣿⣿⣿⣿⣿⣿⣿⣿⡇</a:t>
            </a:r>
            <a:br/>
            <a:r>
              <a:t>⣿⣿⣿⣿⣿⣿⣿⣿⣿⣿⣿⣿⣿⣿⣿⣿⣿⣿⣿⣿⣿⣿⡿⠀⠀⠀⠀⠀⠀⠀⠀⠐⢿⣿⣿⣿⣿⣿⣿⣿⣿⣿⣿⣿⣿⣿⣿⣿⣿⣿⣿⣿⣿⣿⣶⣤⣀⠀⠀⠀⠀⠀⠀⠀⠀⠀⠀⠀⠀⢀⣠⣴⣶⣾⣿⣿⣿⣿⣿⣿⣿⣿⣿⣿⣿⣿⣿⣿⣿⣿⡇</a:t>
            </a:r>
            <a:br/>
            <a:r>
              <a:t>⣿⣿⣿⣿⣿⣿⣿⣿⣿⣿⣿⣿⣿⣿⣿⣿⣿⣿⣿⣿⣿⣿⡇⠀⠀⠀⠀⠀⠀⠀⠀⠀⠈⣻⣿⣿⣿⣿⣿⣿⣿⣿⣿⣿⣿⣿⣿⣿⣿⣿⣿⣿⣿⣿⣿⣿⣿⣿⣦⣤⡀⠀⠀⠀⠀⠀⠀⠰⣾⣿⣿⣿⣿⣿⣿⣿⣿⣿⣿⣿⣿⣿⣿⣿⣿⣿⣿⣿⣿⣿⡇</a:t>
            </a:r>
            <a:br/>
            <a:r>
              <a:t>⣿⣿⣿⣿⣿⣿⣿⣿⣿⣿⣿⣿⣿⣿⣿⣿⣿⣿⣿⣿⣿⡿⠀⠀⠀⠀⠀⠀⠀⠀⠀⠀⠀⠹⣿⣿⣿⣿⣿⣿⣿⣿⣿⣿⣿⣿⣿⣿⣿⣿⣿⣿⣿⣿⣿⣿⣿⣿⣿⣿⡇⠀⠀⠀⠀⠀⠀⠀⢿⣿⣿⣿⣿⣿⣿⣿⣿⣿⣿⣿⣿⣿⣿⣿⣿⣿⣿⣿⣿⣿⡇</a:t>
            </a:r>
            <a:br/>
            <a:r>
              <a:t>⣿⣿⣿⣿⣿⣿⣿⣿⣿⣿⣿⣿⣿⣿⣿⣿⣿⣿⣿⣿⣿⡗⠀⠀⠀⠀⠀⠀⠀⠀⠀⠀⠀⠀⢿⣿⣿⣿⣿⣿⣿⣿⣿⣿⣿⣿⣿⣿⣿⣿⣿⣿⣿⣿⣿⣿⣿⣿⣿⣿⣿⡄⠀⠀⠀⠀⠀⠀⢸⣿⣿⣿⣿⣿⣿⣿⣿⣿⣿⣿⣿⣿⣿⣿⣿⣿⣿⣿⣿⣿⡇</a:t>
            </a:r>
            <a:br/>
            <a:r>
              <a:t>⣿⣿⣿⣿⣿⣿⣿⣿⣿⣿⣿⣿⣿⣿⣿⣿⣿⣿⣿⣿⣿⡇⠀⠀⠀⠀⠀⠀⠀⠀⠀⠀⠀⠀⠘⣿⣿⣿⣿⣿⣿⣿⣿⣿⣿⣿⣿⣿⣿⣿⣿⣿⣿⣿⣿⣿⣿⣿⣿⣿⣿⣿⡀⠀⠀⠀⠀⠀⠈⣿⣿⣿⣿⣿⣿⣿⣿⣿⣿⣿⣿⣿⣿⣿⣿⣿⣿⣿⣿⣿⡇</a:t>
            </a:r>
            <a:br/>
            <a:r>
              <a:t>⣿⣿⣿⣿⣿⣿⣿⣿⣿⣿⣿⣿⣿⣿⣿⣿⣿⣿⣿⣿⣿⠁⠀⠀⠀⠀⠀⠀⠀⠀⠀⠀⠀⠀⠀⢻⣿⣿⣿⣿⣿⣿⣿⣿⣿⣿⣿⣿⣿⣿⣿⣿⣿⣿⣿⣿⣿⣿⣿⣿⣿⣿⠀⠀⠀⠀⠀⠀⠀⢹⣿⣿⣿⣿⣿⣿⣿⣿⣿⣿⣿⣿⣿⣿⣿⣿⣿⣿⣿⣿⡇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⣿⣿⣿⣿⣿⣿⣿⣿⣿⣿⣿⣿⣿⣿⣿⣿⣿⣿⣿⣿⣿⠀⠀⠀⠀⠀⠀⠀⠀⠀⠀⠀⠀⠀⠀⠘⣿⣿⣿⣿⣿⣿⣿⣿⣿⣿⣿⣿⣿⣿⣿⣿⣿⣿⣿⣿⣿⣿⣿⣿⣿⠏⠀⠀⠀⠀⠀⠀⠀⢹⣿⣿⣿⣿⣿⣿⣿⣿⣿⣿⣿⣿⣿⣿⣿⣿⣿⣿⣿⣿⡇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⣿⣿⣿⣿⣿⣿⣿⣿⣿⣿⣿⣿⣿⣿⣿⣿⣿⣿⣿⣿⠇⠀⠀⠀⠀⠀⠀⠀⠀⠀⠀⠀⠀⠀⠀⠀⢹⣿⣿⣿⣿⣿⣿⣿⣿⣿⣿⣿⣿⣿⣿⣿⣿⣿⣿⣿⣿⣿⣿⣿⠁⠀⠀⠀⠀⠀⠀⠀⠀⠀⣿⣿⣿⣿⣿⣿⣿⣿⣿⣿⣿⣿⣿⣿⣿⣿⣿⣿⣿⣿⡇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⣿⣿⣿⣿⣿⣿⣿⣿⣿⣿⣿⣿⣿⣿⣿⣿⣿⣿⣿⣿⠀⠀⠀⠀⠀⠀⠀⠀⠀⠀⠀⠀⠀⠀⠀⠀⢸⣿⣿⣿⣿⣿⣿⣿⣿⣿⣿⣿⣿⣿⣿⣿⣿⣿⣿⣿⣿⣿⣿⡟⠀⠀⠀⠀⠀⠀⠀⠀⠀⠀⢸⣿⣿⣿⣿⣿⣿⣿⣿⣿⣿⣿⣿⣿⣿⣿⣿⣿⣿⣿⡇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⣿⣿⣿⣿⣿⣿⣿⣿⣿⣿⣿⣿⣿⣿⣿⣿⣿⣿⣿⣿⠀⠀⠀⠀⠀⠀⠀⠀⠀⠀⠀⠀⠀⠀⠀⠀⠘⣿⣿⣿⣿⣿⣿⣿⣿⣿⣿⣿⣿⣿⣿⣿⣿⣿⣿⣿⣿⣿⣿⠃⠀⠀⠀⠀⠀⠀⠀⠀⠀⠀⢸⣿⣿⣿⣿⣿⣿⣿⣿⣿⣿⣿⣿⣿⣿⣿⣿⣿⣿⣿⡇</a:t>
            </a:r>
            <a:br/>
            <a:r>
              <a:t>⣿⣿⣿⣿⣿⣿⣿⣿⣿⣿⣿⣿⣿⣿⣿⣿⣿⣿⣿⡏⠀⠀⠀⠀⠀⠀⠀⠀⠀⠀⠀⠀⠀⠀⠀⠀⠀⣿⣿⣿⣿⣿⣿⣿⣿⣿⣿⣿⣿⣿⣿⣿⣿⣿⣿⣿⣿⣿⡟⠀⠀⠀⠀⠀⠀⠀⠀⠀⠀⠀⠸⣿⣿⣿⣿⣿⣿⣿⣿⣿⣿⣿⣿⣿⣿⣿⣿⣿⣿⣿⡇</a:t>
            </a:r>
            <a:br/>
            <a:r>
              <a:t>⣿⣿⣿⣿⣿⣿⣿⣿⣿⣿⣿⣿⣿⣿⣿⣿⣿⣿⣿⡇⠀⠀⠀⠀⠀⠀⠀⠀⠀⠀⠀⠀⠀⠀⠀⠀⠀⢹⣿⣿⣿⣿⣿⣿⣿⣿⣿⣿⣿⣿⣿⣿⣿⣿⣿⣿⣿⣿⣅⠀⠀⠀⠀⠀⠀⠀⠀⠀⠀⠀⠀⢻⣿⣿⣿⣿⣿⣿⣿⣿⣿⣿⣿⣿⣿⣿⣿⣿⣿⣿⡇</a:t>
            </a:r>
            <a:br/>
            <a:r>
              <a:t>⣿⣿⣿⣿⣿⣿⣿⣿⣿⣿⣿⣿⣿⣿⣿⣿⣿⣿⣿⡇⠀⠀⠀⠀⠀⠀⠀⠀⠀⠀⠀⠀⠀⠀⠀⠀⠀⠸⣿⣿⣿⣿⣿⣿⣿⣿⣿⣿⣿⣿⣿⣿⣿⣿⣿⣿⣿⣿⣿⣿⣿⣶⣶⠀⠀⠀⠀⠀⢰⣶⣿⣿⣿⣿⣿⣿⣿⣿⣿⣿⣿⣿⣿⣿⣿⣿⣿⣿⣿⣿⡇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⣿⣿⣿⣿⣿⣿⣿⣿⣿⣿⣿⣿⣿⣿⣿⣿⣿⣿⣿⣿⣿⣿⣿⣿⣿⠿⢿⠿⠟⠛⠛⠻⢿⣿⣿⣿⣿⣿⣿⣿⣿⣿⣿⣿⣿⣿⣿⣿⣿⣿⣿⣿⣿⣿⣿⣿⣿⣿⣿⣿⣿⣿⣿⣿⣿⣿⣿⣿⣿⣿⣿⣿⣿⣿⣿⣿⣿⣿⣿⣿⣿⣿⣿⣿⣿⣿⣿⣿⣿⣿⡇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⣿⣿⣿⣿⣿⣿⣿⣿⣿⣿⣿⣿⣿⣿⣿⣿⣿⣿⣿⣿⣿⣿⣿⣿⣧⡀⡀⠀⠀⠀⠀⠀⠀⠀⠀⠈⣿⣿⣿⣿⣿⣿⣿⣿⣿⣿⣿⣿⣿⣿⣿⣿⣿⣿⣿⣿⣿⣿⣿⣿⣿⣿⣿⣿⣿⣿⣿⣿⣿⣿⣿⣿⣿⣿⣿⣿⣿⣿⣿⣿⣿⣿⣿⣿⣿⣿⣿⣿⣿⣿⡇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⣿⣿⣿⣿⣿⣿⣿⣿⣿⣿⣿⣿⣿⣿⣿⣿⣿⣿⣿⣿⣿⣿⣿⣿⣿⣿⡁⠀⠀⠀⠀⠀⠀⠀⠀⠀⣸⣿⣿⣿⣿⣿⣿⣿⣿⣿⣿⣿⣿⣿⣿⣿⣿⣿⣿⣿⣿⣿⣿⣿⣿⣿⣿⣿⣿⣿⣿⣿⣿⣿⣿⣿⣿⣿⣿⣿⣿⣿⣿⣿⣿⣿⣿⣿⣿⣿⣿⣿⣿⣿⡇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⣿⣿⣿⣿⣿⣿⣿⣿⣿⣿⣿⣿⣿⣿⣿⣿⣿⣿⣿⣿⣿⣿⣿⣿⣿⣿⣷⠄⠀⠀⠀⠀⠀⠀⢠⣼⣿⣿⣿⣿⣿⣿⣿⣿⣿⣿⣿⣿⣿⣿⣿⣿⣿⣿⣿⣿⣿⣿⣿⣿⣿⣿⣿⣿⣿⣿⣿⣿⣿⣿⣿⣿⣿⣿⣿⣿⣿⣿⣿⣿⣿⣿⣿⣿⣿⣿⣿⣿⣿⣿⡇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⣿⣿⣿⣿⣿⣿⣿⣿⣿⣿⣿⣿⣿⣿⣿⣿⣿⣿⣿⣿⣿⣿⣿⣿⣿⣿⡏⠀⠀⠀⠀⠀⠰⣶⣾⣿⣿⣿⣿⣿⣿⣿⣿⣿⣿⣿⣿⣿⣿⣿⣿⣿⣿⣿⣿⣿⣿⣿⣿⣿⣿⣿⣿⣿⣿⣿⣿⣿⣿⣿⣿⣿⣿⣿⣿⣿⣿⣿⣿⣿⣿⣿⣿⣿⣿⣿⣿⣿⣿⣿⡇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⣿⣿⣿⣿⣿⣿⣿⣿⣿⣿⣿⣿⣿⣿⣿⣿⣿⣿⣿⣿⣿⣿⣿⣿⣿⠟⠁⠀⠀⠀⠀⠀⠀⢻⣿⣿⣿⣿⣿⣿⣿⣿⣿⣿⣿⣿⣿⣿⣿⣿⣿⣿⣿⣿⣿⣿⣿⣿⣿⡿⠿⠛⠿⣿⣿⣿⣿⣿⣿⣿⣿⣿⣿⣿⣿⣿⣿⣿⣿⣿⣿⣿⣿⣿⣿⣿⣿⣿⣿⣿⡇</a:t>
            </a:r>
            <a:br/>
            <a:r>
              <a:t>⣿⣿⣿⣿⣿⣿⣿⣿⣿⣿⣿⣿⣿⣿⣿⣿⣿⣿⣿⣿⣿⣿⣿⡿⠁⠀⠀⠀⠀⠀⠀⠀⠀⢸⣿⣿⣿⣿⣿⣿⣿⣿⣿⣿⣿⣿⣿⣿⣿⣿⣿⣿⣿⣿⣿⣿⠟⠉⠀⠀⠀⠀⠀⣼⣿⣿⣿⣿⣿⣿⣿⣿⣿⣿⣿⣿⣿⣿⣿⣿⣿⣿⣿⣿⣿⣿⣿⣿⣿⣿⡇</a:t>
            </a:r>
            <a:br/>
            <a:r>
              <a:t>⣿⣿⣿⣿⣿⣿⣿⣿⣿⣿⣿⣿⣿⣿⣿⣿⣿⣿⣿⣿⣿⣿⣿⠁⠀⠀⠀⠀⠀⠀⠀⠀⠀⢼⣿⣿⣿⣿⣿⣿⣿⣿⣿⣿⣿⣿⣿⣿⣿⣿⣿⣿⣿⣿⣿⣿⣄⠀⠀⠀⠀⠀⠀⠈⠉⠉⠉⠉⠙⠻⣿⣿⣿⣿⣿⣿⣿⣿⣿⣿⣿⣿⣿⣿⣿⣿⣿⣿⣿⣿⡇</a:t>
            </a:r>
            <a:br/>
            <a:r>
              <a:t>⣿⣿⣿⣿⣿⣿⣿⣿⣿⣿⣿⣿⣿⣿⣿⣿⣿⣿⣿⣿⣿⣿⣿⣷⣄⠀⠀⠀⠀⠀⠀⠀⠀⣶⣿⣿⣿⣿⣿⣿⣿⣿⣿⣿⣿⣿⣿⣿⣿⢿⣿⣿⣿⣿⣿⣿⠿⠀⠀⠀⠀⠀⠀⠀⠀⠀⠀⠀⠀⠀⠈⣿⣿⣿⣿⣿⣿⣿⣿⣿⣿⣿⣿⣿⣿⣿⣿⣿⣿⣿⡇</a:t>
            </a:r>
            <a:br/>
            <a:r>
              <a:t>⣿⣿⣿⣿⣿⣿⣿⣿⣿⣿⣿⣿⣿⣿⣿⣿⣿⣿⣿⣿⣿⣿⣿⣿⡟⠀⠀⠀⠀⠀⠀⠀⠀⢹⣿⣿⣿⣿⣿⣿⣿⣿⣿⣿⡛⠛⠛⠃⠉⠀⠉⠻⢿⣿⠟⠁⠀⠀⠀⠀⠀⠀⠀⠀⠀⠀⠀⠀⠀⢀⣾⣿⣿⣿⣿⠟⠋⠙⢛⣿⣿⣿⣿⣿⣿⣿⣿⣿⣿⣿⡇</a:t>
            </a:r>
            <a:br/>
            <a:r>
              <a:t>⣿⣿⣿⣿⣿⣿⣿⣿⣿⣿⣿⣿⣿⣿⣿⣿⣿⣿⣿⣿⣿⣿⣿⣿⠇⠀⠀⠀⠀⠀⠀⠀⠀⢸⣿⣿⣿⣿⣿⣿⣿⣿⣿⣿⣿⣷⣶⣦⠀⠀⠀⠀⠀⠁⠀⠀⠀⠀⠀⠀⠀⠀⠀⠀⠀⠀⠀⣤⣾⣿⣿⠿⠛⠉⠀⠀⠀⠀⠀⠀⠀⣨⣿⣿⣿⣿⣿⣿⣿⣿⡇</a:t>
            </a:r>
            <a:br/>
            <a:r>
              <a:t>⣿⣿⣿⣿⣿⣿⣿⣿⣿⣿⣿⣿⣿⣿⣿⣿⣿⣿⣿⣿⣿⣿⣿⡃⠀⠀⠀⠀⠀⠀⠀⠀⣠⣿⣿⣿⣿⣿⣿⣿⣿⣿⣿⣿⣿⣿⣿⣷⣶⣦⣤⣄⡀⠀⠀⠀⠀⠀⠀⠀⠀⠀⠀⠀⠀⠀⠀⡽⠟⠋⠁⠀⠀⠀⢀⣀⣀⣠⣤⣾⣿⣿⣿⣿⣿⣿⣿⣿⣿⣿⡇</a:t>
            </a:r>
            <a:br/>
            <a:r>
              <a:t>⣿⣿⣿⣿⣿⣿⣿⣿⣿⣿⣿⣿⣿⣿⣿⣿⣿⣿⣿⣿⣿⣿⣿⠁⠀⠀⠀⠀⠀⠀⠀⠐⢿⣿⣿⣿⣿⣿⣿⣿⣿⣿⣿⣿⣿⣿⣿⣿⣿⣿⣿⣿⣿⣿⣶⣤⣀⠀⠀⠀⠀⠀⠀⠀⠀⠀⠀⠀⠀⢀⣠⣴⣶⣿⣿⣿⣿⣿⣿⣿⣿⣿⣿⣿⣿⣿⣿⣿⣿⣿⡇</a:t>
            </a:r>
            <a:br/>
            <a:r>
              <a:t>⣿⣿⣿⣿⣿⣿⣿⣿⣿⣿⣿⣿⣿⣿⣿⣿⣿⣿⣿⣿⣿⣿⡇⠀⠀⠀⠀⠀⠀⠀⠀⠀⠈⣻⣿⣿⣿⣿⣿⣿⣿⣿⣿⣿⣿⣿⣿⣿⣿⣿⣿⣿⣿⣿⣿⣿⣿⣿⣶⣤⡀⠀⠀⠀⠀⠀⠀⠰⣾⣿⣿⣿⣿⣿⣿⣿⣿⣿⣿⣿⣿⣿⣿⣿⣿⣿⣿⣿⣿⣿⡇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⣿⣿⣿⣿⣿⣿⣿⣿⣿⣿⣿⣿⣿⣿⣿⣿⣿⣿⣿⣿⣿⡿⠀⠀⠀⠀⠀⠀⠀⠀⠀⠀⠀⠸⣿⣿⣿⣿⣿⣿⣿⣿⣿⣿⣿⣿⣿⣿⣿⣿⣿⣿⣿⣿⣿⣿⣿⣿⣿⣿⡇⠀⠀⠀⠀⠀⠀⠀⢿⣿⣿⣿⣿⣿⣿⣿⣿⣿⣿⣿⣿⣿⣿⣿⣿⣿⣿⣿⣿⣿⡇</a:t>
            </a:r>
            <a:br/>
            <a:r>
              <a:t>⣿⣿⣿⣿⣿⣿⣿⣿⣿⣿⣿⣿⣿⣿⣿⣿⣿⣿⣿⣿⣿⡗⠀⠀⠀⠀⠀⠀⠀⠀⠀⠀⠀⠀⢻⣿⣿⣿⣿⣿⣿⣿⣿⣿⣿⣿⣿⣿⣿⣿⣿⣿⣿⣿⣿⣿⣿⣿⣿⣿⣿⡄⠀⠀⠀⠀⠀⠀⢸⣿⣿⣿⣿⣿⣿⣿⣿⣿⣿⣿⣿⣿⣿⣿⣿⣿⣿⣿⣿⣿⡇</a:t>
            </a:r>
            <a:br/>
            <a:r>
              <a:t>⣿⣿⣿⣿⣿⣿⣿⣿⣿⣿⣿⣿⣿⣿⣿⣿⣿⣿⣿⣿⣿⡇⠀⠀⠀⠀⠀⠀⠀⠀⠀⠀⠀⠀⠘⣿⣿⣿⣿⣿⣿⣿⣿⣿⣿⣿⣿⣿⣿⣿⣿⣿⣿⣿⣿⣿⣿⣿⣿⣿⣿⣿⡀⠀⠀⠀⠀⠀⠈⣿⣿⣿⣿⣿⣿⣿⣿⣿⣿⣿⣿⣿⣿⣿⣿⣿⣿⣿⣿⣿⡇</a:t>
            </a:r>
            <a:br/>
            <a:r>
              <a:t>⣿⣿⣿⣿⣿⣿⣿⣿⣿⣿⣿⣿⣿⣿⣿⣿⣿⣿⣿⣿⣿⠁⠀⠀⠀⠀⠀⠀⠀⠀⠀⠀⠀⠀⠀⢹⣿⣿⣿⣿⣿⣿⣿⣿⣿⣿⣿⣿⣿⣿⣿⣿⣿⣿⣿⣿⣿⣿⣿⣿⣿⣿⠀⠀⠀⠀⠀⠀⠀⢹⣿⣿⣿⣿⣿⣿⣿⣿⣿⣿⣿⣿⣿⣿⣿⣿⣿⣿⣿⣿⡇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⣿⣿⣿⣿⣿⣿⣿⣿⣿⣿⣿⣿⣿⣿⣿⣿⣿⣿⣿⣿⣿⠀⠀⠀⠀⠀⠀⠀⠀⠀⠀⠀⠀⠀⠀⠘⣿⣿⣿⣿⣿⣿⣿⣿⣿⣿⣿⣿⣿⣿⣿⣿⣿⣿⣿⣿⣿⣿⣿⣿⣿⠏⠀⠀⠀⠀⠀⠀⠀⢹⣿⣿⣿⣿⣿⣿⣿⣿⣿⣿⣿⣿⣿⣿⣿⣿⣿⣿⣿⣿⡇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⣿⣿⣿⣿⣿⣿⣿⣿⣿⣿⣿⣿⣿⣿⣿⣿⣿⣿⣿⣿⡇⠀⠀⠀⠀⠀⠀⠀⠀⠀⠀⠀⠀⠀⠀⠀⣿⣿⣿⣿⣿⣿⣿⣿⣿⣿⣿⣿⣿⣿⣿⣿⣿⣿⣿⣿⣿⣿⣿⣿⡟⠀⠀⠀⠀⠀⠀⠀⠀⠀⣿⣿⣿⣿⣿⣿⣿⣿⣿⣿⣿⣿⣿⣿⣿⣿⣿⣿⣿⣿⡇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⣿⣿⣿⣿⣿⣿⣿⣿⣿⣿⣿⣿⣿⣿⣿⣿⣿⣿⣿⣿⡇⠀⠀⠀⠀⠀⠀⠀⠀⠀⠀⠀⠀⠀⠀⠀⢸⣿⣿⣿⣿⣿⣿⣿⣿⣿⣿⣿⣿⣿⣿⣿⣿⣿⣿⣿⣿⣿⣿⣿⠁⠀⠀⠀⠀⠀⠀⠀⠀⠀⢿⣿⣿⣿⣿⣿⣿⣿⣿⣿⣿⣿⣿⣿⣿⣿⣿⣿⣿⣿⡇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⣿⣿⣿⣿⣿⣿⣿⣿⣿⣿⣿⣿⣿⣿⣿⣿⣿⣿⣿⣿⠀⠀⠀⠀⠀⠀⠀⠀⠀⠀⠀⠀⠀⠀⠀⠀⠈⣿⣿⣿⣿⣿⣿⣿⣿⣿⣿⣿⣿⣿⣿⣿⣿⣿⣿⣿⣿⣿⣿⠁⠀⠀⠀⠀⠀⠀⠀⠀⠀⠀⢸⣿⣿⣿⣿⣿⣿⣿⣿⣿⣿⣿⣿⣿⣿⣿⣿⣿⣿⣿⡇</a:t>
            </a:r>
            <a:br/>
            <a:r>
              <a:t>⣿⣿⣿⣿⣿⣿⣿⣿⣿⣿⣿⣿⣿⣿⣿⣿⣿⣿⣿⡟⠀⠀⠀⠀⠀⠀⠀⠀⠀⠀⠀⠀⠀⠀⠀⠀⠀⣿⣿⣿⣿⣿⣿⣿⣿⣿⣿⣿⣿⣿⣿⣿⣿⣿⣿⣿⣿⣿⡏⠀⠀⠀⠀⠀⠀⠀⠀⠀⠀⠀⠘⣿⣿⣿⣿⣿⣿⣿⣿⣿⣿⣿⣿⣿⣿⣿⣿⣿⣿⣿⡇</a:t>
            </a:r>
            <a:br/>
            <a:r>
              <a:t>⣿⣿⣿⣿⣿⣿⣿⣿⣿⣿⣿⣿⣿⣿⣿⣿⣿⣿⣿⡇⠀⠀⠀⠀⠀⠀⠀⠀⠀⠀⠀⠀⠀⠀⠀⠀⠀⢸⣿⣿⣿⣿⣿⣿⣿⣿⣿⣿⣿⣿⣿⣿⣿⣿⣿⣿⣿⣿⣄⠀⠀⠀⠀⠀⠀⠀⠀⠀⠀⠀⠀⢻⣿⣿⣿⣿⣿⣿⣿⣿⣿⣿⣿⣿⣿⣿⣿⣿⣿⣿⡇</a:t>
            </a:r>
            <a:br/>
            <a:r>
              <a:t>⣿⣿⣿⣿⣿⣿⣿⣿⣿⣿⣿⣿⣿⣿⣿⣿⣿⣿⣿⡇⠀⠀⠀⠀⠀⠀⠀⠀⠀⠀⠀⠀⠀⠀⠀⠀⠀⠘⣿⣿⣿⣿⣿⣿⣿⣿⣿⣿⣿⣿⣿⣿⣿⣿⣿⣿⣿⣿⣿⣿⣿⣶⣶⠀⠀⠀⠀⠀⢰⣶⣿⣿⣿⣿⣿⣿⣿⣿⣿⣿⣿⣿⣿⣿⣿⣿⣿⣿⣿⣿⡇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⣿⣿⣿⣿⣿⣿⣿⣿⣿⣿⣿⣿⣿⣿⣿⣿⣿⣿⣿⣿⣿⣿⣿⣿⣿⠿⠿⡿⠟⠛⠛⠻⢿⣿⣿⣿⣿⣿⣿⣿⣿⣿⣿⣿⣿⣿⣿⣿⣿⣿⣿⣿⣿⣿⣿⣿⣿⣿⣿⣿⣿⣿⣿⣿⣿⣿⣿⣿⣿⣿⣿⣿⣿⣿⣿⣿⣿⣿⣿⣿⣿⣿⣿⣿⣿⣿⣿⣿⣿⣿⡇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⣿⣿⣿⣿⣿⣿⣿⣿⣿⣿⣿⣿⣿⣿⣿⣿⣿⣿⣿⣿⣿⣿⣿⣿⣧⡀⡀⠀⠀⠀⠀⠀⠀⠀⠀⠈⣿⣿⣿⣿⣿⣿⣿⣿⣿⣿⣿⣿⣿⣿⣿⣿⣿⣿⣿⣿⣿⣿⣿⣿⣿⣿⣿⣿⣿⣿⣿⣿⣿⣿⣿⣿⣿⣿⣿⣿⣿⣿⣿⣿⣿⣿⣿⣿⣿⣿⣿⣿⣿⣿⡇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⣿⣿⣿⣿⣿⣿⣿⣿⣿⣿⣿⣿⣿⣿⣿⣿⣿⣿⣿⣿⣿⣿⣿⣿⣿⣿⡁⠀⠀⠀⠀⠀⠀⠀⠀⠀⣸⣿⣿⣿⣿⣿⣿⣿⣿⣿⣿⣿⣿⣿⣿⣿⣿⣿⣿⣿⣿⣿⣿⣿⣿⣿⣿⣿⣿⣿⣿⣿⣿⣿⣿⣿⣿⣿⣿⣿⣿⣿⣿⣿⣿⣿⣿⣿⣿⣿⣿⣿⣿⣿⡇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⣿⣿⣿⣿⣿⣿⣿⣿⣿⣿⣿⣿⣿⣿⣿⣿⣿⣿⣿⣿⣿⣿⣿⣿⣿⣿⣷⣄⠀⠀⠀⠀⠀⠀⢠⣴⣿⣿⣿⣿⣿⣿⣿⣿⣿⣿⣿⣿⣿⣿⣿⣿⣿⣿⣿⣿⣿⣿⣿⣿⣿⣿⣿⣿⣿⣿⣿⣿⣿⣿⣿⣿⣿⣿⣿⣿⣿⣿⣿⣿⣿⣿⣿⣿⣿⣿⣿⣿⣿⣿⡇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⣿⣿⣿⣿⣿⣿⣿⣿⣿⣿⣿⣿⣿⣿⣿⣿⣿⣿⣿⣿⣿⣿⣿⣿⣿⣿⣏⠀⠀⠀⠀⠀⠰⣶⣼⣿⣿⣿⣿⣿⣿⣿⣿⣿⣿⣿⣿⣿⣿⣿⣿⣿⣿⣿⣿⣿⣿⣿⣿⣿⣿⣿⣿⣿⣿⣿⣿⣿⣿⣿⣿⣿⣿⣿⣿⣿⣿⣿⣿⣿⣿⣿⣿⣿⣿⣿⣿⣿⣿⣿⡇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⣿⣿⣿⣿⣿⣿⣿⣿⣿⣿⣿⣿⣿⣿⣿⣿⣿⣿⣿⣿⣿⣿⣿⣿⣿⠟⠁⠀⠀⠀⠀⠀⠀⢻⣿⣿⣿⣿⣿⣿⣿⣿⣿⣿⣿⣿⣿⣿⣿⣿⣿⣿⣿⣿⣿⣿⣿⣿⣿⡿⠿⠛⠿⣿⣿⣿⣿⣿⣿⣿⣿⣿⣿⣿⣿⣿⣿⣿⣿⣿⣿⣿⣿⣿⣿⣿⣿⣿⣿⣿⡇</a:t>
            </a:r>
            <a:br/>
            <a:r>
              <a:t>⣿⣿⣿⣿⣿⣿⣿⣿⣿⣿⣿⣿⣿⣿⣿⣿⣿⣿⣿⣿⣿⣿⣿⡿⠃⠀⠀⠀⠀⠀⠀⠀⠀⢸⣿⣿⣿⣿⣿⣿⣿⣿⣿⣿⣿⣿⣿⣿⣿⣿⣿⣿⣿⣿⣿⣿⠟⠉⠀⠀⠀⠀⠀⣽⣿⣿⣿⣿⣿⣿⣿⣿⣿⣿⣿⣿⣿⣿⣿⣿⣿⣿⣿⣿⣿⣿⣿⣿⣿⣿⡇</a:t>
            </a:r>
            <a:br/>
            <a:r>
              <a:t>⣿⣿⣿⣿⣿⣿⣿⣿⣿⣿⣿⣿⣿⣿⣿⣿⣿⣿⣿⣿⣿⣿⣿⠁⠀⠀⠀⠀⠀⠀⠀⠀⠀⢸⣿⣿⣿⣿⣿⣿⣿⣿⣿⣿⣿⣿⣿⣿⣿⣿⣿⣿⣿⣿⣿⣿⣄⠀⠀⠀⠀⠀⠀⠈⠉⠉⠉⠉⠙⠻⣿⣿⣿⣿⣿⣿⣿⣿⣿⣿⣿⣿⣿⣿⣿⣿⣿⣿⣿⣿⡇</a:t>
            </a:r>
            <a:br/>
            <a:r>
              <a:t>⣿⣿⣿⣿⣿⣿⣿⣿⣿⣿⣿⣿⣿⣿⣿⣿⣿⣿⣿⣿⣿⣿⣿⣷⣄⠀⠀⠀⠀⠀⠀⠀⠀⣶⣿⣿⣿⣿⣿⣿⣿⣿⣿⣿⣿⣿⣿⣿⣿⢿⣿⣿⣿⣿⣿⣿⠿⠀⠀⠀⠀⠀⠀⠀⠀⠀⠀⠀⠀⠀⠈⣿⣿⣿⣿⣿⣿⣿⣿⣿⣿⣿⣿⣿⣿⣿⣿⣿⣿⣿⡇</a:t>
            </a:r>
            <a:br/>
            <a:r>
              <a:t>⣿⣿⣿⣿⣿⣿⣿⣿⣿⣿⣿⣿⣿⣿⣿⣿⣿⣿⣿⣿⣿⣿⣿⣿⡿⠀⠀⠀⠀⠀⠀⠀⠀⢻⣿⣿⣿⣿⣿⣿⣿⣿⣿⣿⣛⠛⠛⠃⠉⠀⠉⠻⢿⣿⠟⠁⠀⠀⠀⠀⠀⠀⠀⠀⠀⠀⠀⠀⠀⢀⣾⣿⣿⣿⣿⠟⠋⠙⠟⣿⣿⣿⣿⣿⣿⣿⣿⣿⣿⣿⡇</a:t>
            </a:r>
            <a:br/>
            <a:r>
              <a:t>⣿⣿⣿⣿⣿⣿⣿⣿⣿⣿⣿⣿⣿⣿⣿⣿⣿⣿⣿⣿⣿⣿⣿⣿⠇⠀⠀⠀⠀⠀⠀⠀⠀⢸⣿⣿⣿⣿⣿⣿⣿⣿⣿⣿⣿⣷⣶⣦⠀⠀⠀⠀⠀⠁⠀⠀⠀⠀⠀⠀⠀⠀⠀⠀⠀⠀⠀⣤⣾⣿⣿⠿⠛⠉⠀⠀⠀⠀⠀⠀⠀⣨⣿⣿⣿⣿⣿⣿⣿⣿⡇</a:t>
            </a:r>
            <a:br/>
            <a:r>
              <a:t>⣿⣿⣿⣿⣿⣿⣿⣿⣿⣿⣿⣿⣿⣿⣿⣿⣿⣿⣿⣿⣿⣿⣿⡋⠀⠀⠀⠀⠀⠀⠀⠀⣠⣿⣿⣿⣿⣿⣿⣿⣿⣿⣿⣿⣿⣿⣿⣷⣶⣦⣤⣄⣀⠀⠀⠀⠀⠀⠀⠀⠀⠀⠀⠀⠀⠀⠀⠹⠟⠋⠁⠀⠀⠀⢀⣀⣀⣠⣤⣾⣿⣿⣿⣿⣿⣿⣿⣿⣿⣿⡇</a:t>
            </a:r>
            <a:br/>
            <a:r>
              <a:t>⣿⣿⣿⣿⣿⣿⣿⣿⣿⣿⣿⣿⣿⣿⣿⣿⣿⣿⣿⣿⣿⣿⣿⠁⠀⠀⠀⠀⠀⠀⠀⠐⢿⣿⣿⣿⣿⣿⣿⣿⣿⣿⣿⣿⣿⣿⣿⣿⣿⣿⣿⣿⣿⣿⣶⣤⣀⠀⠀⠀⠀⠀⠀⠀⠀⠀⠀⠀⠀⢀⣠⣴⣶⣿⣿⣿⣿⣿⣿⣿⣿⣿⣿⣿⣿⣿⣿⣿⣿⣿⡇</a:t>
            </a:r>
            <a:br/>
            <a:r>
              <a:t>⣿⣿⣿⣿⣿⣿⣿⣿⣿⣿⣿⣿⣿⣿⣿⣿⣿⣿⣿⣿⣿⣿⠇⠀⠀⠀⠀⠀⠀⠀⠀⠀⠀⣻⣿⣿⣿⣿⣿⣿⣿⣿⣿⣿⣿⣿⣿⣿⣿⣿⣿⣿⣿⣿⣿⣿⣿⣿⣶⣤⡀⠀⠀⠀⠀⠀⠀⠰⣾⣿⣿⣿⣿⣿⣿⣿⣿⣿⣿⣿⣿⣿⣿⣿⣿⣿⣿⣿⣿⣿⡇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⣿⣿⣿⣿⣿⣿⣿⣿⣿⣿⣿⣿⣿⣿⣿⣿⣿⣿⣿⣿⣿⡟⠀⠀⠀⠀⠀⠀⠀⠀⠀⠀⠀⠸⣿⣿⣿⣿⣿⣿⣿⣿⣿⣿⣿⣿⣿⣿⣿⣿⣿⣿⣿⣿⣿⣿⣿⣿⣿⣿⡇⠀⠀⠀⠀⠀⠀⠀⢿⣿⣿⣿⣿⣿⣿⣿⣿⣿⣿⣿⣿⣿⣿⣿⣿⣿⣿⣿⣿⣿⡇</a:t>
            </a:r>
            <a:br/>
            <a:r>
              <a:t>⣿⣿⣿⣿⣿⣿⣿⣿⣿⣿⣿⣿⣿⣿⣿⣿⣿⣿⣿⣿⣿⡷⠀⠀⠀⠀⠀⠀⠀⠀⠀⠀⠀⠀⢻⣿⣿⣿⣿⣿⣿⣿⣿⣿⣿⣿⣿⣿⣿⣿⣿⣿⣿⣿⣿⣿⣿⣿⣿⣿⣿⡄⠀⠀⠀⠀⠀⠀⢸⣿⣿⣿⣿⣿⣿⣿⣿⣿⣿⣿⣿⣿⣿⣿⣿⣿⣿⣿⣿⣿⡇</a:t>
            </a:r>
            <a:br/>
            <a:r>
              <a:t>⣿⣿⣿⣿⣿⣿⣿⣿⣿⣿⣿⣿⣿⣿⣿⣿⣿⣿⣿⣿⣿⡇⠀⠀⠀⠀⠀⠀⠀⠀⠀⠀⠀⠀⠈⣿⣿⣿⣿⣿⣿⣿⣿⣿⣿⣿⣿⣿⣿⣿⣿⣿⣿⣿⣿⣿⣿⣿⣿⣿⣿⣿⡀⠀⠀⠀⠀⠀⠈⣿⣿⣿⣿⣿⣿⣿⣿⣿⣿⣿⣿⣿⣿⣿⣿⣿⣿⣿⣿⣿⡇</a:t>
            </a:r>
            <a:br/>
            <a:r>
              <a:t>⣿⣿⣿⣿⣿⣿⣿⣿⣿⣿⣿⣿⣿⣿⣿⣿⣿⣿⣿⣿⣿⠃⠀⠀⠀⠀⠀⠀⠀⠀⠀⠀⠀⠀⠀⢹⣿⣿⣿⣿⣿⣿⣿⣿⣿⣿⣿⣿⣿⣿⣿⣿⣿⣿⣿⣿⣿⣿⣿⣿⣿⣿⠀⠀⠀⠀⠀⠀⠀⢹⣿⣿⣿⣿⣿⣿⣿⣿⣿⣿⣿⣿⣿⣿⣿⣿⣿⣿⣿⣿⡇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⣿⣿⣿⣿⣿⣿⣿⣿⣿⣿⣿⣿⣿⣿⣿⣿⣿⣿⣿⣿⣿⠀⠀⠀⠀⠀⠀⠀⠀⠀⠀⠀⠀⠀⠀⠈⣿⣿⣿⣿⣿⣿⣿⣿⣿⣿⣿⣿⣿⣿⣿⣿⣿⣿⣿⣿⣿⣿⣿⣿⣿⠏⠀⠀⠀⠀⠀⠀⠀⢹⣿⣿⣿⣿⣿⣿⣿⣿⣿⣿⣿⣿⣿⣿⣿⣿⣿⣿⣿⣿⡇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⣿⣿⣿⣿⣿⣿⣿⣿⣿⣿⣿⣿⣿⣿⣿⣿⣿⣿⣿⣿⡟⠀⠀⠀⠀⠀⠀⠀⠀⠀⠀⠀⠀⠀⠀⠀⢿⣿⣿⣿⣿⣿⣿⣿⣿⣿⣿⣿⣿⣿⣿⣿⣿⣿⣿⣿⣿⣿⣿⣿⡟⠀⠀⠀⠀⠀⠀⠀⠀⠀⣿⣿⣿⣿⣿⣿⣿⣿⣿⣿⣿⣿⣿⣿⣿⣿⣿⣿⣿⣿⡇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⣿⣿⣿⣿⣿⣿⣿⣿⣿⣿⣿⣿⣿⣿⣿⣿⣿⣿⣿⣿⡇⠀⠀⠀⠀⠀⠀⠀⠀⠀⠀⠀⠀⠀⠀⠀⢸⣿⣿⣿⣿⣿⣿⣿⣿⣿⣿⣿⣿⣿⣿⣿⣿⣿⣿⣿⣿⣿⣿⣿⠁⠀⠀⠀⠀⠀⠀⠀⠀⠀⢿⣿⣿⣿⣿⣿⣿⣿⣿⣿⣿⣿⣿⣿⣿⣿⣿⣿⣿⣿⡇</a:t>
            </a:r>
            <a:br/>
            <a:r>
              <a:t>⣿⣿⣿⣿⣿⣿⣿⣿⣿⣿⣿⣿⣿⣿⣿⣿⣿⣿⣿⣿⠁⠀⠀⠀⠀⠀⠀⠀⠀⠀⠀⠀⠀⠀⠀⠀⠸⣿⣿⣿⣿⣿⣿⣿⣿⣿⣿⣿⣿⣿⣿⣿⣿⣿⣿⣿⣿⣿⣿⡏⠀⠀⠀⠀⠀⠀⠀⠀⠀⠀⢸⣿⣿⣿⣿⣿⣿⣿⣿⣿⣿⣿⣿⣿⣿⣿⣿⣿⣿⣿⡇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⣿⣿⣿⣿⣿⣿⣿⣿⣿⣿⣿⣿⣿⣿⣿⣿⣿⣿⣿⣿⠀⠀⠀⠀⠀⠀⠀⠀⠀⠀⠀⠀⠀⠀⠀⠀⠀⣿⣿⣿⣿⣿⣿⣿⣿⣿⣿⣿⣿⣿⣿⣿⣿⣿⣿⣿⣿⣿⣿⠁⠀⠀⠀⠀⠀⠀⠀⠀⠀⠀⢸⣿⣿⣿⣿⣿⣿⣿⣿⣿⣿⣿⣿⣿⣿⣿⣿⣿⣿⣿⡇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⣿⣿⣿⣿⣿⣿⣿⣿⣿⣿⣿⣿⣿⣿⣿⣿⣿⣿⣿⣿⠀⠀⠀⠀⠀⠀⠀⠀⠀⠀⠀⠀⠀⠀⠀⠀⠀⢻⣿⣿⣿⣿⣿⣿⣿⣿⣿⣿⣿⣿⣿⣿⣿⣿⣿⣿⣿⣿⠇⠀⠀⠀⠀⠀⠀⠀⠀⠀⠀⠀⠀⣿⣿⣿⣿⣿⣿⣿⣿⣿⣿⣿⣿⣿⣿⣿⣿⣿⣿⣿⡇</a:t>
            </a:r>
            <a:br/>
            <a:r>
              <a:t>⣿⣿⣿⣿⣿⣿⣿⣿⣿⣿⣿⣿⣿⣿⣿⣿⣿⣿⣿⡇⠀⠀⠀⠀⠀⠀⠀⠀⠀⠀⠀⠀⠀⠀⠀⠀⠀⢸⣿⣿⣿⣿⣿⣿⣿⣿⣿⣿⣿⣿⣿⣿⣿⣿⣿⣿⣿⣿⣀⠀⠀⠀⠀⠀⠀⠀⠀⠀⠀⠀⠀⢘⣿⣿⣿⣿⣿⣿⣿⣿⣿⣿⣿⣿⣿⣿⣿⣿⣿⣿⡇</a:t>
            </a:r>
            <a:br/>
            <a:r>
              <a:t>⣿⣿⣿⣿⣿⣿⣿⣿⣿⣿⣿⣿⣿⣿⣿⣿⣿⣿⣿⡇⠀⠀⠀⠀⠀⠀⠀⠀⠀⠀⠀⠀⠀⠀⠀⠀⠀⠀⣿⣿⣿⣿⣿⣿⣿⣿⣿⣿⣿⣿⣿⣿⣿⣿⣿⣿⣿⣿⣿⣿⣿⣶⣶⠀⠀⠀⠀⠀⢰⣾⣿⣿⣿⣿⣿⣿⣿⣿⣿⣿⣿⣿⣿⣿⣿⣿⣿⣿⣿⣿⡇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⣿⣿⣿⣿⣿⣿⣿⣿⣿⣿⣿⣿⣿⣿⣿⣿⣿⣿⣿⣿⣿⣿⣿⣿⣿⠿⠿⡿⠿⠛⠛⠻⢿⣿⣿⣿⣿⣿⣿⣿⣿⣿⣿⣿⣿⣿⣿⣿⣿⣿⣿⣿⣿⣿⣿⣿⣿⣿⣿⣿⣿⣿⣿⣿⣿⣿⣿⣿⣿⣿⣿⣿⣿⣿⣿⣿⣿⣿⣿⣿⣿⣿⣿⣿⣿⣿⣿⣿⣿⣿⡇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⣿⣿⣿⣿⣿⣿⣿⣿⣿⣿⣿⣿⣿⣿⣿⣿⣿⣿⣿⣿⣿⣿⣿⣿⡇⠀⠀⠀⠀⠀⠀⠀⠀⠀⠀⢽⣿⣿⣿⣿⣿⣿⣿⣿⣿⣿⣿⣿⣿⣿⣿⣿⣿⣿⣿⣿⣿⣿⣿⣿⣿⣿⣿⣿⣿⣿⣿⣿⣿⣿⣿⣿⣿⣿⣿⣿⣿⣿⣿⣿⣿⣿⣿⣿⣿⣿⣿⣿⣿⣿⡇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⣿⣿⣿⣿⣿⣿⣿⣿⣿⣿⣿⣿⣿⣿⣿⣿⣿⣿⣿⣿⣿⣿⣿⣿⣧⡀⡀⠀⠀⠀⠀⠀⠀⠀⠀⠈⣿⣿⣿⣿⣿⣿⣿⣿⣿⣿⣿⣿⣿⣿⣿⣿⣿⣿⣿⣿⣿⣿⣿⣿⣿⣿⣿⣿⣿⣿⣿⣿⣿⣿⣿⣿⣿⣿⣿⣿⣿⣿⣿⣿⣿⣿⣿⣿⣿⣿⣿⣿⣿⣿⡇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⣿⣿⣿⣿⣿⣿⣿⣿⣿⣿⣿⣿⣿⣿⣿⣿⣿⣿⣿⣿⣿⣿⣿⣿⣿⣿⡁⠀⠀⠀⠀⠀⠀⠀⠀⠀⣸⣿⣿⣿⣿⣿⣿⣿⣿⣿⣿⣿⣿⣿⣿⣿⣿⣿⣿⣿⣿⣿⣿⣿⣿⣿⣿⣿⣿⣿⣿⣿⣿⣿⣿⣿⣿⣿⣿⣿⣿⣿⣿⣿⣿⣿⣿⣿⣿⣿⣿⣿⣿⣿⡇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⣿⣿⣿⣿⣿⣿⣿⣿⣿⣿⣿⣿⣿⣿⣿⣿⣿⣿⣿⣿⣿⣿⣿⣿⣿⣿⣷⣄⠀⠀⠀⠀⠀⠀⢠⣴⣿⣿⣿⣿⣿⣿⣿⣿⣿⣿⣿⣿⣿⣿⣿⣿⣿⣿⣿⣿⣿⣿⣿⣿⣿⣿⣿⣿⣿⣿⣿⣿⣿⣿⣿⣿⣿⣿⣿⣿⣿⣿⣿⣿⣿⣿⣿⣿⣿⣿⣿⣿⣿⣿⡇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⣿⣿⣿⣿⣿⣿⣿⣿⣿⣿⣿⣿⣿⣿⣿⣿⣿⣿⣿⣿⣿⣿⣿⣿⣿⣿⣏⠀⠀⠀⠀⠀⠰⣶⣼⣿⣿⣿⣿⣿⣿⣿⣿⣿⣿⣿⣿⣿⣿⣿⣿⣿⣿⣿⣿⣿⣿⣿⣿⣿⣿⣿⣿⣿⣿⣿⣿⣿⣿⣿⣿⣿⣿⣿⣿⣿⣿⣿⣿⣿⣿⣿⣿⣿⣿⣿⣿⣿⣿⣿⡇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⣿⣿⣿⣿⣿⣿⣿⣿⣿⣿⣿⣿⣿⣿⣿⣿⣿⣿⣿⣿⣿⣿⣿⣿⣿⠟⠉⠀⠀⠀⠀⠀⠀⢻⣿⣿⣿⣿⣿⣿⣿⣿⣿⣿⣿⣿⣿⣿⣿⣿⣿⣿⣿⣿⣿⣿⣿⣿⣿⡿⠿⠛⠿⣿⣿⣿⣿⣿⣿⣿⣿⣿⣿⣿⣿⣿⣿⣿⣿⣿⣿⣿⣿⣿⣿⣿⣿⣿⣿⣿⡇</a:t>
            </a:r>
            <a:br/>
            <a:r>
              <a:t>⣿⣿⣿⣿⣿⣿⣿⣿⣿⣿⣿⣿⣿⣿⣿⣿⣿⣿⣿⣿⣿⣿⣿⡿⠃⠀⠀⠀⠀⠀⠀⠀⠀⢘⣿⣿⣿⣿⣿⣿⣿⣿⣿⣿⣿⣿⣿⣿⣿⣿⣿⣿⣿⣿⣿⣿⠟⠉⠀⠀⠀⠀⠀⣼⣿⣿⣿⣿⣿⣿⣿⣿⣿⣿⣿⣿⣿⣿⣿⣿⣿⣿⣿⣿⣿⣿⣿⣿⣿⣿⡇</a:t>
            </a:r>
            <a:br/>
            <a:r>
              <a:t>⣿⣿⣿⣿⣿⣿⣿⣿⣿⣿⣿⣿⣿⣿⣿⣿⣿⣿⣿⣿⣿⣿⣿⠁⠀⠀⠀⠀⠀⠀⠀⠀⠀⢼⣿⣿⣿⣿⣿⣿⣿⣿⣿⣿⣿⣿⣿⣿⣿⣿⣿⣿⣿⣿⣿⣿⣄⠀⠀⠀⠀⠀⠀⠈⠉⠉⠉⠉⠙⠻⣿⣿⣿⣿⣿⣿⣿⣿⣿⣿⣿⣿⣿⣿⣿⣿⣿⣿⣿⣿⡇</a:t>
            </a:r>
            <a:br/>
            <a:r>
              <a:t>⣿⣿⣿⣿⣿⣿⣿⣿⣿⣿⣿⣿⣿⣿⣿⣿⣿⣿⣿⣿⣿⣿⣿⣷⣄⠀⠀⠀⠀⠀⠀⠀⠀⣶⣿⣿⣿⣿⣿⣿⣿⣿⣿⣿⣿⣿⣿⣿⣿⢿⣿⣿⣿⣿⣿⣿⠿⠀⠀⠀⠀⠀⠀⠀⠀⠀⠀⠀⠀⠀⠈⣿⣿⣿⣿⣿⣿⣿⣿⣿⣿⣿⣿⣿⣿⣿⣿⣿⣿⣿⡇</a:t>
            </a:r>
            <a:br/>
            <a:r>
              <a:t>⣿⣿⣿⣿⣿⣿⣿⣿⣿⣿⣿⣿⣿⣿⣿⣿⣿⣿⣿⣿⣿⣿⣿⣿⣿⠀⠀⠀⠀⠀⠀⠀⠀⢻⣿⣿⣿⣿⣿⣿⣿⣿⣿⣿⡛⠛⠛⠃⠉⠀⠉⠻⢿⣿⠟⠁⠀⠀⠀⠀⠀⠀⠀⠀⠀⠀⠀⠀⠀⢀⣾⣿⣿⣿⣿⠟⠋⠙⠟⣿⣿⣿⣿⣿⣿⣿⣿⣿⣿⣿⡇</a:t>
            </a:r>
            <a:br/>
            <a:r>
              <a:t>⣿⣿⣿⣿⣿⣿⣿⣿⣿⣿⣿⣿⣿⣿⣿⣿⣿⣿⣿⣿⣿⣿⣿⣿⠇⠀⠀⠀⠀⠀⠀⠀⠀⢸⣿⣿⣿⣿⣿⣿⣿⣿⣿⣿⣿⣷⣶⣦⠀⠀⠀⠀⠀⠁⠀⠀⠀⠀⠀⠀⠀⠀⠀⠀⠀⠀⠀⣤⣾⣿⣿⠿⠛⠋⠀⠀⠀⠀⠀⠀⠀⣨⣿⣿⣿⣿⣿⣿⣿⣿⡇</a:t>
            </a:r>
            <a:br/>
            <a:r>
              <a:t>⣿⣿⣿⣿⣿⣿⣿⣿⣿⣿⣿⣿⣿⣿⣿⣿⣿⣿⣿⣿⣿⣿⣿⡋⠀⠀⠀⠀⠀⠀⠀⠀⣠⣿⣿⣿⣿⣿⣿⣿⣿⣿⣿⣿⣿⣿⣿⣷⣶⣦⣤⣄⡀⠀⠀⠀⠀⠀⠀⠀⠀⠀⠀⠀⠀⠀⠀⠹⠟⠋⠁⠀⠀⠀⢀⣀⣀⣀⣤⣼⣿⣿⣿⣿⣿⣿⣿⣿⣿⣿⡇</a:t>
            </a:r>
            <a:br/>
            <a:r>
              <a:t>⣿⣿⣿⣿⣿⣿⣿⣿⣿⣿⣿⣿⣿⣿⣿⣿⣿⣿⣿⣿⣿⣿⣿⠁⠀⠀⠀⠀⠀⠀⠀⠐⢿⣿⣿⣿⣿⣿⣿⣿⣿⣿⣿⣿⣿⣿⣿⣿⣿⣿⣿⣿⣿⣿⣶⣤⣀⠀⠀⠀⠀⠀⠀⠀⠀⠀⠀⠀⠀⢀⣠⣴⣶⣾⣿⣿⣿⣿⣿⣿⣿⣿⣿⣿⣿⣿⣿⣿⣿⣿⡇</a:t>
            </a:r>
            <a:br/>
            <a:r>
              <a:t>⣿⣿⣿⣿⣿⣿⣿⣿⣿⣿⣿⣿⣿⣿⣿⣿⣿⣿⣿⣿⣿⣿⠃⠀⠀⠀⠀⠀⠀⠀⠀⠀⠀⣻⣿⣿⣿⣿⣿⣿⣿⣿⣿⣿⣿⣿⣿⣿⣿⣿⣿⣿⣿⣿⣿⣿⣿⣿⣶⣤⡀⠀⠀⠀⠀⠀⠀⠰⣾⣿⣿⣿⣿⣿⣿⣿⣿⣿⣿⣿⣿⣿⣿⣿⣿⣿⣿⣿⣿⣿⡇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⣿⣿⣿⣿⣿⣿⣿⣿⣿⣿⣿⣿⣿⣿⣿⣿⣿⣿⣿⣿⣿⡇⠀⠀⠀⠀⠀⠀⠀⠀⠀⠀⠀⠸⣿⣿⣿⣿⣿⣿⣿⣿⣿⣿⣿⣿⣿⣿⣿⣿⣿⣿⣿⣿⣿⣿⣿⣿⣿⣿⡇⠀⠀⠀⠀⠀⠀⠀⢿⣿⣿⣿⣿⣿⣿⣿⣿⣿⣿⣿⣿⣿⣿⣿⣿⣿⣿⣿⣿⣿⡇</a:t>
            </a:r>
            <a:br/>
            <a:r>
              <a:t>⣿⣿⣿⣿⣿⣿⣿⣿⣿⣿⣿⣿⣿⣿⣿⣿⣿⣿⣿⣿⣿⡷⠀⠀⠀⠀⠀⠀⠀⠀⠀⠀⠀⠀⢻⣿⣿⣿⣿⣿⣿⣿⣿⣿⣿⣿⣿⣿⣿⣿⣿⣿⣿⣿⣿⣿⣿⣿⣿⣿⣿⡄⠀⠀⠀⠀⠀⠀⢸⣿⣿⣿⣿⣿⣿⣿⣿⣿⣿⣿⣿⣿⣿⣿⣿⣿⣿⣿⣿⣿⡇</a:t>
            </a:r>
            <a:br/>
            <a:r>
              <a:t>⣿⣿⣿⣿⣿⣿⣿⣿⣿⣿⣿⣿⣿⣿⣿⣿⣿⣿⣿⣿⣿⡇⠀⠀⠀⠀⠀⠀⠀⠀⠀⠀⠀⠀⠈⣿⣿⣿⣿⣿⣿⣿⣿⣿⣿⣿⣿⣿⣿⣿⣿⣿⣿⣿⣿⣿⣿⣿⣿⣿⣿⣿⡀⠀⠀⠀⠀⠀⠈⣿⣿⣿⣿⣿⣿⣿⣿⣿⣿⣿⣿⣿⣿⣿⣿⣿⣿⣿⣿⣿⡇</a:t>
            </a:r>
            <a:br/>
            <a:r>
              <a:t>⣿⣿⣿⣿⣿⣿⣿⣿⣿⣿⣿⣿⣿⣿⣿⣿⣿⣿⣿⣿⣿⠇⠀⠀⠀⠀⠀⠀⠀⠀⠀⠀⠀⠀⠀⢹⣿⣿⣿⣿⣿⣿⣿⣿⣿⣿⣿⣿⣿⣿⣿⣿⣿⣿⣿⣿⣿⣿⣿⣿⣿⣿⠀⠀⠀⠀⠀⠀⠀⢹⣿⣿⣿⣿⣿⣿⣿⣿⣿⣿⣿⣿⣿⣿⣿⣿⣿⣿⣿⣿⡇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⣿⣿⣿⣿⣿⣿⣿⣿⣿⣿⣿⣿⣿⣿⣿⣿⣿⣿⣿⣿⣿⠀⠀⠀⠀⠀⠀⠀⠀⠀⠀⠀⠀⠀⠀⠈⣿⣿⣿⣿⣿⣿⣿⣿⣿⣿⣿⣿⣿⣿⣿⣿⣿⣿⣿⣿⣿⣿⣿⣿⣿⠏⠀⠀⠀⠀⠀⠀⠀⢹⣿⣿⣿⣿⣿⣿⣿⣿⣿⣿⣿⣿⣿⣿⣿⣿⣿⣿⣿⣿⡇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⣿⣿⣿⣿⣿⣿⣿⣿⣿⣿⣿⣿⣿⣿⣿⣿⣿⣿⣿⣿⡟⠀⠀⠀⠀⠀⠀⠀⠀⠀⠀⠀⠀⠀⠀⠀⢻⣿⣿⣿⣿⣿⣿⣿⣿⣿⣿⣿⣿⣿⣿⣿⣿⣿⣿⣿⣿⣿⣿⣿⡟⠀⠀⠀⠀⠀⠀⠀⠀⠀⣿⣿⣿⣿⣿⣿⣿⣿⣿⣿⣿⣿⣿⣿⣿⣿⣿⣿⣿⣿⡇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⣿⣿⣿⣿⣿⣿⣿⣿⣿⣿⣿⣿⣿⣿⣿⣿⣿⣿⣿⣿⡇⠀⠀⠀⠀⠀⠀⠀⠀⠀⠀⠀⠀⠀⠀⠀⢸⣿⣿⣿⣿⣿⣿⣿⣿⣿⣿⣿⣿⣿⣿⣿⣿⣿⣿⣿⣿⣿⣿⣿⠁⠀⠀⠀⠀⠀⠀⠀⠀⠀⢿⣿⣿⣿⣿⣿⣿⣿⣿⣿⣿⣿⣿⣿⣿⣿⣿⣿⣿⣿⡇</a:t>
            </a:r>
            <a:br/>
            <a:r>
              <a:t>⣿⣿⣿⣿⣿⣿⣿⣿⣿⣿⣿⣿⣿⣿⣿⣿⣿⣿⣿⣿⠃⠀⠀⠀⠀⠀⠀⠀⠀⠀⠀⠀⠀⠀⠀⠀⠘⣿⣿⣿⣿⣿⣿⣿⣿⣿⣿⣿⣿⣿⣿⣿⣿⣿⣿⣿⣿⣿⣿⡏⠀⠀⠀⠀⠀⠀⠀⠀⠀⠀⢸⣿⣿⣿⣿⣿⣿⣿⣿⣿⣿⣿⣿⣿⣿⣿⣿⣿⣿⣿⡇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⣿⣿⣿⣿⣿⣿⣿⣿⣿⣿⣿⣿⣿⣿⣿⣿⣿⣿⣿⣿⠀⠀⠀⠀⠀⠀⠀⠀⠀⠀⠀⠀⠀⠀⠀⠀⠀⣿⣿⣿⣿⣿⣿⣿⣿⣿⣿⣿⣿⣿⣿⣿⣿⣿⣿⣿⣿⣿⣿⠁⠀⠀⠀⠀⠀⠀⠀⠀⠀⠀⠸⣿⣿⣿⣿⣿⣿⣿⣿⣿⣿⣿⣿⣿⣿⣿⣿⣿⣿⣿⡇</a:t>
            </a:r>
            <a:br/>
            <a:r>
              <a:t>⣿⣿⣿⣿⣿⣿⣿⣿⣿⣿⣿⣿⣿⣿⣿⣿⣿⣿⣿⣿⠀⠀⠀⠀⠀⠀⠀⠀⠀⠀⠀⠀⠀⠀⠀⠀⠀⢹⣿⣿⣿⣿⣿⣿⣿⣿⣿⣿⣿⣿⣿⣿⣿⣿⣿⣿⣿⣿⠇⠀⠀⠀⠀⠀⠀⠀⠀⠀⠀⠀⠀⢿⣿⣿⣿⣿⣿⣿⣿⣿⣿⣿⣿⣿⣿⣿⣿⣿⣿⣿⡇</a:t>
            </a:r>
            <a:br/>
            <a:r>
              <a:t>⣿⣿⣿⣿⣿⣿⣿⣿⣿⣿⣿⣿⣿⣿⣿⣿⣿⣿⣿⡏⠀⠀⠀⠀⠀⠀⠀⠀⠀⠀⠀⠀⠀⠀⠀⠀⠀⠸⣿⣿⣿⣿⣿⣿⣿⣿⣿⣿⣿⣿⣿⣿⣿⣿⣿⣿⣿⣿⣀⠀⠀⠀⠀⠀⠀⠀⠀⠀⠀⠀⠀⢘⣿⣿⣿⣿⣿⣿⣿⣿⣿⣿⣿⣿⣿⣿⣿⣿⣿⣿⡇</a:t>
            </a:r>
            <a:br/>
            <a:r>
              <a:t>⣿⣿⣿⣿⣿⣿⣿⣿⣿⣿⣿⣿⣿⣿⣿⣿⣿⣿⣿⡇⠀⠀⠀⠀⠀⠀⠀⠀⠀⠀⠀⠀⠀⠀⠀⠀⠀⠀⣿⣿⣿⣿⣿⣿⣿⣿⣿⣿⣿⣿⣿⣿⣿⣿⣿⣿⣿⣿⣿⣿⣿⣶⣶⠀⠀⠀⠀⠀⢰⣾⣿⣿⣿⣿⣿⣿⣿⣿⣿⣿⣿⣿⣿⣿⣿⣿⣿⣿⣿⣿⡇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⣿⣿⣿⣿⣿⣿⣿⣿⣿⣿⣿⣿⣿⣿⣿⣿⣿⣿⣿⣿⣿⣿⣿⣿⣿⠿⠿⡿⠿⠛⠛⠻⢿⣿⣿⣿⣿⣿⣿⣿⣿⣿⣿⣿⣿⣿⣿⣿⣿⣿⣿⣿⣿⣿⣿⣿⣿⣿⣿⣿⣿⣿⣿⣿⣿⣿⣿⣿⣿⣿⣿⣿⣿⣿⣿⣿⣿⣿⣿⣿⣿⣿⣿⣿⣿⣿⣿⣿⣿⣿⡇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⣿⣿⣿⣿⣿⣿⣿⣿⣿⣿⣿⣿⣿⣿⣿⣿⣿⣿⣿⣿⣿⣿⣿⣿⣧⡀⡀⠀⠀⠀⠀⠀⠀⠀⠀⠈⢿⣿⣿⣿⣿⣿⣿⣿⣿⣿⣿⣿⣿⣿⣿⣿⣿⣿⣿⣿⣿⣿⣿⣿⣿⣿⣿⣿⣿⣿⣿⣿⣿⣿⣿⣿⣿⣿⣿⣿⣿⣿⣿⣿⣿⣿⣿⣿⣿⣿⣿⣿⣿⣿⡇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⣿⣿⣿⣿⣿⣿⣿⣿⣿⣿⣿⣿⣿⣿⣿⣿⣿⣿⣿⣿⣿⣿⣿⣿⣿⣿⡁⠀⠀⠀⠀⠀⠀⠀⠀⠀⣸⣿⣿⣿⣿⣿⣿⣿⣿⣿⣿⣿⣿⣿⣿⣿⣿⣿⣿⣿⣿⣿⣿⣿⣿⣿⣿⣿⣿⣿⣿⣿⣿⣿⣿⣿⣿⣿⣿⣿⣿⣿⣿⣿⣿⣿⣿⣿⣿⣿⣿⣿⣿⣿⡇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⣿⣿⣿⣿⣿⣿⣿⣿⣿⣿⣿⣿⣿⣿⣿⣿⣿⣿⣿⣿⣿⣿⣿⣿⣿⣿⣷⣄⠀⠀⠀⠀⠀⠀⢠⣴⣿⣿⣿⣿⣿⣿⣿⣿⣿⣿⣿⣿⣿⣿⣿⣿⣿⣿⣿⣿⣿⣿⣿⣿⣿⣿⣿⣿⣿⣿⣿⣿⣿⣿⣿⣿⣿⣿⣿⣿⣿⣿⣿⣿⣿⣿⣿⣿⣿⣿⣿⣿⣿⣿⡇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⣿⣿⣿⣿⣿⣿⣿⣿⣿⣿⣿⣿⣿⣿⣿⣿⣿⣿⣿⣿⣿⣿⣿⣿⣿⣿⣏⠀⠀⠀⠀⠀⠰⣶⣾⣿⣿⣿⣿⣿⣿⣿⣿⣿⣿⣿⣿⣿⣿⣿⣿⣿⣿⣿⣿⣿⣿⣿⣿⣿⣿⣿⣿⣿⣿⣿⣿⣿⣿⣿⣿⣿⣿⣿⣿⣿⣿⣿⣿⣿⣿⣿⣿⣿⣿⣿⣿⣿⣿⣿⡇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⣿⣿⣿⣿⣿⣿⣿⣿⣿⣿⣿⣿⣿⣿⣿⣿⣿⣿⣿⣿⣿⣿⣿⣿⣿⠟⠉⠀⠀⠀⠀⠀⠀⢿⣿⣿⣿⣿⣿⣿⣿⣿⣿⣿⣿⣿⣿⣿⣿⣿⣿⣿⣿⣿⣿⣿⣿⣿⣿⡿⠿⠛⠻⣿⣿⣿⣿⣿⣿⣿⣿⣿⣿⣿⣿⣿⣿⣿⣿⣿⣿⣿⣿⣿⣿⣿⣿⣿⣿⣿⡇</a:t>
            </a:r>
            <a:br/>
            <a:r>
              <a:t>⣿⣿⣿⣿⣿⣿⣿⣿⣿⣿⣿⣿⣿⣿⣿⣿⣿⣿⣿⣿⣿⣿⣿⡿⠃⠀⠀⠀⠀⠀⠀⠀⠀⢘⣿⣿⣿⣿⣿⣿⣿⣿⣿⣿⣿⣿⣿⣿⣿⣿⣿⣿⣿⣿⣿⣿⠟⠉⠀⠀⠀⠀⠀⣽⣿⣿⣿⣿⣿⣿⣿⣿⣿⣿⣿⣿⣿⣿⣿⣿⣿⣿⣿⣿⣿⣿⣿⣿⣿⣿⡇</a:t>
            </a:r>
            <a:br/>
            <a:r>
              <a:t>⣿⣿⣿⣿⣿⣿⣿⣿⣿⣿⣿⣿⣿⣿⣿⣿⣿⣿⣿⣿⣿⣿⣿⠁⠀⠀⠀⠀⠀⠀⠀⠀⠀⢼⣿⣿⣿⣿⣿⣿⣿⣿⣿⣿⣿⣿⣿⣿⣿⣿⣿⣿⣿⣿⣿⣿⣄⠀⠀⠀⠀⠀⠀⠈⠉⠉⠉⠉⠙⠻⣿⣿⣿⣿⣿⣿⣿⣿⣿⣿⣿⣿⣿⣿⣿⣿⣿⣿⣿⣿⡇</a:t>
            </a:r>
            <a:br/>
            <a:r>
              <a:t>⣿⣿⣿⣿⣿⣿⣿⣿⣿⣿⣿⣿⣿⣿⣿⣿⣿⣿⣿⣿⣿⣿⣿⣷⣄⠀⠀⠀⠀⠀⠀⠀⠀⣶⣿⣿⣿⣿⣿⣿⣿⣿⣿⣿⣿⣿⣿⣿⣿⢿⣿⣿⣿⣿⣿⣿⠿⠀⠀⠀⠀⠀⠀⠀⠀⠀⠀⠀⠀⠀⠈⣿⣿⣿⣿⣿⣿⣿⣿⣿⣿⣿⣿⣿⣿⣿⣿⣿⣿⣿⡇</a:t>
            </a:r>
            <a:br/>
            <a:r>
              <a:t>⣿⣿⣿⣿⣿⣿⣿⣿⣿⣿⣿⣿⣿⣿⣿⣿⣿⣿⣿⣿⣿⣿⣿⣿⣿⠀⠀⠀⠀⠀⠀⠀⠀⢻⣿⣿⣿⣿⣿⣿⣿⣿⣿⣿⡛⠛⠛⠋⠉⠀⠙⠻⣿⣿⠟⠁⠀⠀⠀⠀⠀⠀⠀⠀⠀⠀⠀⠀⠀⢀⣾⣿⣿⣿⣿⠿⠋⠙⠟⣿⣿⣿⣿⣿⣿⣿⣿⣿⣿⣿⡇</a:t>
            </a:r>
            <a:br/>
            <a:r>
              <a:t>⣿⣿⣿⣿⣿⣿⣿⣿⣿⣿⣿⣿⣿⣿⣿⣿⣿⣿⣿⣿⣿⣿⣿⣿⠇⠀⠀⠀⠀⠀⠀⠀⠀⢸⣿⣿⣿⣿⣿⣿⣿⣿⣿⣿⣿⣶⣶⣤⠀⠀⠀⠀⠀⠁⠀⠀⠀⠀⠀⠀⠀⠀⠀⠀⠀⠀⠀⣤⣾⣿⣿⠿⠛⠋⠀⠀⠀⠀⠀⠀⠀⢈⣿⣿⣿⣿⣿⣿⣿⣿⡇</a:t>
            </a:r>
            <a:br/>
            <a:r>
              <a:t>⣿⣿⣿⣿⣿⣿⣿⣿⣿⣿⣿⣿⣿⣿⣿⣿⣿⣿⣿⣿⣿⣿⣿⡋⠀⠀⠀⠀⠀⠀⠀⠀⣠⣿⣿⣿⣿⣿⣿⣿⣿⣿⣿⣿⣿⣿⣿⣷⣶⣤⣤⣄⡀⠀⠀⠀⠀⠀⠀⠀⠀⠀⠀⠀⠀⠀⠀⠹⠟⠋⠁⠀⠀⠀⢀⣀⣀⣀⣤⣴⣿⣿⣿⣿⣿⣿⣿⣿⣿⣿⡇</a:t>
            </a:r>
            <a:br/>
            <a:r>
              <a:t>⣿⣿⣿⣿⣿⣿⣿⣿⣿⣿⣿⣿⣿⣿⣿⣿⣿⣿⣿⣿⣿⣿⣿⠁⠀⠀⠀⠀⠀⠀⠀⠐⢿⣿⣿⣿⣿⣿⣿⣿⣿⣿⣿⣿⣿⣿⣿⣿⣿⣿⣿⣿⣿⣿⣶⣤⣀⠀⠀⠀⠀⠀⠀⠀⠀⠀⠀⠀⠀⢀⣠⣴⣶⣾⣿⣿⣿⣿⣿⣿⣿⣿⣿⣿⣿⣿⣿⣿⣿⣿⡇</a:t>
            </a:r>
            <a:br/>
            <a:r>
              <a:t>⣿⣿⣿⣿⣿⣿⣿⣿⣿⣿⣿⣿⣿⣿⣿⣿⣿⣿⣿⣿⣿⡿⠃⠀⠀⠀⠀⠀⠀⠀⠀⠀⠀⣻⣿⣿⣿⣿⣿⣿⣿⣿⣿⣿⣿⣿⣿⣿⣿⣿⣿⣿⣿⣿⣿⣿⣿⣿⣶⣤⡀⠀⠀⠀⠀⠀⠀⠰⣾⣿⣿⣿⣿⣿⣿⣿⣿⣿⣿⣿⣿⣿⣿⣿⣿⣿⣿⣿⣿⣿⡇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⣿⣿⣿⣿⣿⣿⣿⣿⣿⣿⣿⣿⣿⣿⣿⣿⣿⣿⣿⣿⣿⠃⠀⠀⠀⠀⠀⠀⠀⠀⠀⠀⠀⠸⣿⣿⣿⣿⣿⣿⣿⣿⣿⣿⣿⣿⣿⣿⣿⣿⣿⣿⣿⣿⣿⣿⣿⣿⣿⣿⡇⠀⠀⠀⠀⠀⠀⠀⢿⣿⣿⣿⣿⣿⣿⣿⣿⣿⣿⣿⣿⣿⣿⣿⣿⣿⣿⣿⣿⣿⡇</a:t>
            </a:r>
            <a:br/>
            <a:r>
              <a:t>⣿⣿⣿⣿⣿⣿⣿⣿⣿⣿⣿⣿⣿⣿⣿⣿⣿⣿⣿⣿⣿⣷⠀⠀⠀⠀⠀⠀⠀⠀⠀⠀⠀⠀⢻⣿⣿⣿⣿⣿⣿⣿⣿⣿⣿⣿⣿⣿⣿⣿⣿⣿⣿⣿⣿⣿⣿⣿⣿⣿⣿⡄⠀⠀⠀⠀⠀⠀⢸⣿⣿⣿⣿⣿⣿⣿⣿⣿⣿⣿⣿⣿⣿⣿⣿⣿⣿⣿⣿⣿⡇</a:t>
            </a:r>
            <a:br/>
            <a:r>
              <a:t>⣿⣿⣿⣿⣿⣿⣿⣿⣿⣿⣿⣿⣿⣿⣿⣿⣿⣿⣿⣿⣿⡇⠀⠀⠀⠀⠀⠀⠀⠀⠀⠀⠀⠀⠈⣿⣿⣿⣿⣿⣿⣿⣿⣿⣿⣿⣿⣿⣿⣿⣿⣿⣿⣿⣿⣿⣿⣿⣿⣿⣿⣿⡀⠀⠀⠀⠀⠀⠈⣿⣿⣿⣿⣿⣿⣿⣿⣿⣿⣿⣿⣿⣿⣿⣿⣿⣿⣿⣿⣿⡇</a:t>
            </a:r>
            <a:br/>
            <a:r>
              <a:t>⣿⣿⣿⣿⣿⣿⣿⣿⣿⣿⣿⣿⣿⣿⣿⣿⣿⣿⣿⣿⣿⡇⠀⠀⠀⠀⠀⠀⠀⠀⠀⠀⠀⠀⠀⢹⣿⣿⣿⣿⣿⣿⣿⣿⣿⣿⣿⣿⣿⣿⣿⣿⣿⣿⣿⣿⣿⣿⣿⣿⣿⣿⠀⠀⠀⠀⠀⠀⠀⢹⣿⣿⣿⣿⣿⣿⣿⣿⣿⣿⣿⣿⣿⣿⣿⣿⣿⣿⣿⣿⡇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⣿⣿⣿⣿⣿⣿⣿⣿⣿⣿⣿⣿⣿⣿⣿⣿⣿⣿⣿⣿⣿⠀⠀⠀⠀⠀⠀⠀⠀⠀⠀⠀⠀⠀⠀⠈⣿⣿⣿⣿⣿⣿⣿⣿⣿⣿⣿⣿⣿⣿⣿⣿⣿⣿⣿⣿⣿⣿⣿⣿⣿⠏⠀⠀⠀⠀⠀⠀⠀⢹⣿⣿⣿⣿⣿⣿⣿⣿⣿⣿⣿⣿⣿⣿⣿⣿⣿⣿⣿⣿⡇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⣿⣿⣿⣿⣿⣿⣿⣿⣿⣿⣿⣿⣿⣿⣿⣿⣿⣿⣿⣿⡿⠀⠀⠀⠀⠀⠀⠀⠀⠀⠀⠀⠀⠀⠀⠀⢻⣿⣿⣿⣿⣿⣿⣿⣿⣿⣿⣿⣿⣿⣿⣿⣿⣿⣿⣿⣿⣿⣿⣿⡟⠀⠀⠀⠀⠀⠀⠀⠀⠀⣿⣿⣿⣿⣿⣿⣿⣿⣿⣿⣿⣿⣿⣿⣿⣿⣿⣿⣿⣿⡇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⣿⣿⣿⣿⣿⣿⣿⣿⣿⣿⣿⣿⣿⣿⣿⣿⣿⣿⣿⣿⡇⠀⠀⠀⠀⠀⠀⠀⠀⠀⠀⠀⠀⠀⠀⠀⢸⣿⣿⣿⣿⣿⣿⣿⣿⣿⣿⣿⣿⣿⣿⣿⣿⣿⣿⣿⣿⣿⣿⣿⠁⠀⠀⠀⠀⠀⠀⠀⠀⠀⢿⣿⣿⣿⣿⣿⣿⣿⣿⣿⣿⣿⣿⣿⣿⣿⣿⣿⣿⣿⡇</a:t>
            </a:r>
            <a:br/>
            <a:r>
              <a:t>⣿⣿⣿⣿⣿⣿⣿⣿⣿⣿⣿⣿⣿⣿⣿⣿⣿⣿⣿⣿⠇⠀⠀⠀⠀⠀⠀⠀⠀⠀⠀⠀⠀⠀⠀⠀⠈⣿⣿⣿⣿⣿⣿⣿⣿⣿⣿⣿⣿⣿⣿⣿⣿⣿⣿⣿⣿⣿⣿⡏⠀⠀⠀⠀⠀⠀⠀⠀⠀⠀⢸⣿⣿⣿⣿⣿⣿⣿⣿⣿⣿⣿⣿⣿⣿⣿⣿⣿⣿⣿⡇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⣿⣿⣿⣿⣿⣿⣿⣿⣿⣿⣿⣿⣿⣿⣿⣿⣿⣿⣿⣿⠀⠀⠀⠀⠀⠀⠀⠀⠀⠀⠀⠀⠀⠀⠀⠀⠀⣿⣿⣿⣿⣿⣿⣿⣿⣿⣿⣿⣿⣿⣿⣿⣿⣿⣿⣿⣿⣿⣿⠁⠀⠀⠀⠀⠀⠀⠀⠀⠀⠀⠸⣿⣿⣿⣿⣿⣿⣿⣿⣿⣿⣿⣿⣿⣿⣿⣿⣿⣿⣿⡇</a:t>
            </a:r>
            <a:br/>
            <a:r>
              <a:t>⣿⣿⣿⣿⣿⣿⣿⣿⣿⣿⣿⣿⣿⣿⣿⣿⣿⣿⣿⣿⠀⠀⠀⠀⠀⠀⠀⠀⠀⠀⠀⠀⠀⠀⠀⠀⠀⢸⣿⣿⣿⣿⣿⣿⣿⣿⣿⣿⣿⣿⣿⣿⣿⣿⣿⣿⣿⣿⠇⠀⠀⠀⠀⠀⠀⠀⠀⠀⠀⠀⠀⢿⣿⣿⣿⣿⣿⣿⣿⣿⣿⣿⣿⣿⣿⣿⣿⣿⣿⣿⡇</a:t>
            </a:r>
            <a:br/>
            <a:r>
              <a:t>⣿⣿⣿⣿⣿⣿⣿⣿⣿⣿⣿⣿⣿⣿⣿⣿⣿⣿⣿⡿⠀⠀⠀⠀⠀⠀⠀⠀⠀⠀⠀⠀⠀⠀⠀⠀⠀⠘⣿⣿⣿⣿⣿⣿⣿⣿⣿⣿⣿⣿⣿⣿⣿⣿⣿⣿⣿⣿⣀⠀⠀⠀⠀⠀⠀⠀⠀⠀⠀⠀⠀⢈⣿⣿⣿⣿⣿⣿⣿⣿⣿⣿⣿⣿⣿⣿⣿⣿⣿⣿⡇</a:t>
            </a:r>
            <a:br/>
            <a:r>
              <a:t>⣿⣿⣿⣿⣿⣿⣿⣿⣿⣿⣿⣿⣿⣿⣿⣿⣿⣿⣿⡇⠀⠀⠀⠀⠀⠀⠀⠀⠀⠀⠀⠀⠀⠀⠀⠀⠀⠀⣿⣿⣿⣿⣿⣿⣿⣿⣿⣿⣿⣿⣿⣿⣿⣿⣿⣿⣿⣿⣿⣿⣿⣶⣶⠀⠀⠀⠀⠀⢰⣾⣿⣿⣿⣿⣿⣿⣿⣿⣿⣿⣿⣿⣿⣿⣿⣿⣿⣿⣿⣿⡇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⣿⣿⣿⣿⣿⣿⣿⣿⣿⣿⣿⣿⣿⣿⣿⣿⣿⣿⣿⣿⣿⣿⣿⣿⣿⣿⣿⣿⣿⣿⣿⣿⣿⣿⣿⣿⣿⣿⣿⣿⣿⣿⡿⠟⠛⠋⠉⠉⠛⠻⠿⣿⣿⣿⣿⣿⣿⣿⣿⣿⣿⣿⣿⣿⣿⣿⣿⣿⣿⣿⣿⣿⣿⣿⣿⣿⣿⣿⣿⣿⣿⣿⣿⣿⣿⣿⣿⣿⣿⣿⡇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⣿⣿⣿⣿⣿⣿⣿⣿⣿⣿⣿⣿⣿⣿⣿⣿⣿⣿⣿⣿⣿⣿⣿⣿⣿⣿⣿⣿⣿⣿⣿⣿⣿⣿⣿⣿⣿⣿⣿⣿⡿⠋⠀⠀⠀⠀⠀⠀⠀⠀⠀⠀⠉⠻⣿⣿⣿⣿⣿⣿⣿⣿⣿⣿⣿⣿⣿⣿⣿⣿⣿⣿⣿⣿⣿⣿⣿⣿⣿⣿⣿⣿⣿⣿⣿⣿⣿⣿⣿⣿⡇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⣿⣿⣿⣿⣿⣿⣿⣿⣿⣿⣿⣿⣿⣿⣿⣿⣿⣿⣿⣿⣿⣿⣿⣿⣿⣿⣿⣿⣿⣿⣿⣿⣿⣿⣿⣿⣿⠟⠋⠁⠀⠀⠀⠀⠀⠀⠀⠀⠀⠀⠀⠀⠀⠀⠈⠙⣿⣿⣿⣿⣿⣿⣿⣿⣿⣿⣿⣿⣿⣿⣿⣿⣿⣿⣿⣿⣿⣿⣿⣿⣿⣿⣿⣿⣿⣿⣿⣿⣿⣿⡇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⣿⣿⣿⣿⣿⣿⣿⣿⣿⣿⣿⣿⣿⣿⣿⣿⣿⣿⣿⣿⣿⣿⣿⣿⣿⣿⣿⣿⣿⣿⣿⣿⣿⣿⣿⡿⠃⠀⠀⠀⠀⠀⠀⠀⠀⠀⠀⠀⠀⠀⠀⠀⠀⠀⠀⠀⠈⠻⣿⣿⣿⣿⣿⣿⣿⣿⣿⣿⣿⣿⣿⣿⣿⣿⣿⣿⣿⣿⣿⣿⣿⣿⣿⣿⣿⣿⣿⣿⣿⣿⡇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⣿⣿⣿⣿⣿⣿⣿⣿⣿⣿⣿⣿⣿⣿⣿⣿⣿⣿⣿⣿⣿⣿⣿⣿⣿⣿⣿⣿⣿⣿⣿⣿⣿⣿⣿⣿⣿⡄⠀⠀⠀⠀⠀⠀⠀⠀⠀⠀⠀⠀⠀⠀⠀⠀⠀⠀⣠⣾⣿⣿⣿⣿⣿⣿⣿⣿⣿⣿⣿⣿⣿⣿⣿⣿⣿⣿⣿⣿⣿⣿⣿⣿⣿⣿⣿⣿⣿⣿⣿⣿⡇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⣿⣿⣿⣿⣿⣿⣿⣿⣿⣿⣿⣿⣿⣿⣿⣿⣿⣿⣿⣿⣿⣿⣿⣿⣿⣿⣿⣿⣿⣿⣿⣿⣿⣿⣿⣿⣿⣿⣄⠀⠀⠀⠀⠀⠀⠀⠀⠀⠀⠀⠀⠀⠀⠀⢾⣿⣿⣿⣿⣿⣿⣿⣿⣿⣿⣿⣿⣿⣿⣿⣿⣿⣿⣿⣿⣿⣿⣿⣿⣿⣿⣿⣿⣿⣿⣿⣿⣿⣿⣿⡇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⣿⣿⣿⣿⣿⣿⣿⣿⣿⣿⣿⣿⣿⣿⣿⣿⣿⣿⣿⣿⣿⣿⣿⣿⣿⣿⣿⣿⣿⣿⣿⣿⣿⣿⣿⣿⣿⣿⣿⣦⣄⠀⠀⠀⠀⠀⠀⠀⢀⣠⣶⣾⡄⠀⠈⢿⣿⣿⣿⣿⣿⣿⣿⣿⣿⣿⣿⣿⣿⣿⣿⣿⣿⣿⣿⣿⣿⣿⣿⣿⣿⣿⣿⣿⣿⣿⣿⣿⣿⣿⡇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⣿⣿⣿⣿⣿⣿⣿⣿⣿⣿⣿⣿⣿⣿⣿⣿⣿⣿⣿⣿⣿⣿⣿⣿⣿⣿⣿⣿⣿⣿⣿⣿⣿⣿⣿⣿⣿⣿⣿⣿⣿⣿⣶⣦⣤⣤⣶⣾⣿⣿⣿⣿⣿⡀⣀⣠⣿⣿⣿⣿⣿⣿⣿⣿⣿⣿⣿⣿⣿⣿⣿⣿⣿⣿⣿⣿⣿⣿⣿⣿⣿⣿⣿⣿⣿⣿⣿⣿⣿⣿⡇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⣿⣿⣿⣿⣿⣿⣿⣿⣿⣿⣿⣿⣿⣿⣿⣿⣿⣿⣿⣿⣿⣿⣿⣿⣿⠿⢿⡿⠿⠛⠛⠻⢿⣿⣿⣿⣿⣿⣿⣿⣿⣿⣿⣿⣿⣿⣿⣿⣿⣿⣿⣿⣿⣿⣿⣿⣿⣿⣿⣿⣿⣿⣿⣿⣿⣿⣿⣿⣿⣿⣿⣿⣿⣿⣿⣿⣿⣿⣿⣿⣿⣿⣿⣿⣿⣿⣿⣿⣿⣿⡇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⣿⣿⣿⣿⣿⣿⣿⣿⣿⣿⣿⣿⣿⣿⣿⣿⣿⣿⣿⣿⣿⣿⣿⣿⣧⡀⠀⠀⠀⠀⠀⠀⠀⠀⠀⠈⢿⣿⣿⣿⣿⣿⣿⣿⣿⣿⣿⣿⣿⣿⣿⣿⣿⣿⣿⣿⣿⣿⣿⣿⣿⣿⣿⣿⣿⣿⣿⣿⣿⣿⣿⣿⣿⣿⣿⣿⣿⣿⣿⣿⣿⣿⣿⣿⣿⣿⣿⣿⣿⣿⡇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⣿⣿⣿⣿⣿⣿⣿⣿⣿⣿⣿⣿⣿⣿⣿⣿⣿⣿⣿⣿⣿⣿⣿⣿⣿⣿⡁⠀⠀⠀⠀⠀⠀⠀⠀⠀⣜⣿⣿⣿⣿⣿⣿⣿⣿⣿⣿⣿⣿⣿⣿⣿⣿⣿⣿⣿⣿⣿⣿⣿⣿⣿⣿⣿⣿⣿⣿⣿⣿⣿⣿⣿⣿⣿⣿⣿⣿⣿⣿⣿⣿⣿⣿⣿⣿⣿⣿⣿⣿⣿⡇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⣿⣿⣿⣿⣿⣿⣿⣿⣿⣿⣿⣿⣿⣿⣿⣿⣿⣿⣿⣿⣿⣿⣿⣿⣿⣿⣷⣄⠀⠀⠀⠀⠀⠀⢠⣴⣿⣿⣿⣿⣿⣿⣿⣿⣿⣿⣿⣿⣿⣿⣿⣿⣿⣿⣿⣿⣿⣿⣿⣿⣿⣿⣿⣿⣿⣿⣿⣿⣿⣿⣿⣿⣿⣿⣿⣿⣿⣿⣿⣿⣿⣿⣿⣿⣿⣿⣿⣿⣿⣿⡇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⣿⣿⣿⣿⣿⣿⣿⣿⣿⣿⣿⣿⣿⣿⣿⣿⣿⣿⣿⣿⣿⣿⣿⣿⣿⣿⡇⠀⠀⠀⠀⠀⢰⣶⣾⣿⣿⣿⣿⣿⣿⣿⣿⣿⣿⣿⣿⣿⣿⣿⣿⣿⣿⣿⣿⣿⣿⣿⣿⣿⣿⣿⣿⣿⣿⣿⣿⣿⣿⣿⣿⣿⣿⣿⣿⣿⣿⣿⣿⣿⣿⣿⣿⣿⣿⣿⣿⣿⣿⣿⡇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⣿⣿⣿⣿⣿⣿⣿⣿⣿⣿⣿⣿⣿⣿⣿⣿⣿⣿⣿⣿⣿⣿⣿⣿⣿⠟⠉⠀⠀⠀⠀⠀⠀⢿⣿⣿⣿⣿⣿⣿⣿⣿⣿⣿⣿⣿⣿⣿⣿⣿⣿⣿⣿⣿⣿⣿⣿⣿⣿⠿⠿⠛⠻⣿⣿⣿⣿⣿⣿⣿⣿⣿⣿⣿⣿⣿⣿⣿⣿⣿⣿⣿⣿⣿⣿⣿⣿⣿⣿⣿⡇</a:t>
            </a:r>
            <a:br/>
            <a:r>
              <a:t>⣿⣿⣿⣿⣿⣿⣿⣿⣿⣿⣿⣿⣿⣿⣿⣿⣿⣿⣿⣿⣿⣿⣿⡿⠃⠀⠀⠀⠀⠀⠀⠀⠀⢸⣿⣿⣿⣿⣿⣿⣿⣿⣿⣿⣿⣿⣿⣿⣿⣿⣿⣿⣿⣿⣿⣿⠟⠉⠀⠀⠀⠀⠀⣼⣿⣿⣿⣿⣿⣿⣿⣿⣿⣿⣿⣿⣿⣿⣿⣿⣿⣿⣿⣿⣿⣿⣿⣿⣿⣿⡇</a:t>
            </a:r>
            <a:br/>
            <a:r>
              <a:t>⣿⣿⣿⣿⣿⣿⣿⣿⣿⣿⣿⣿⣿⣿⣿⣿⣿⣿⣿⣿⣿⣿⣿⠁⠀⠀⠀⠀⠀⠀⠀⠀⠀⣼⣿⣿⣿⣿⣿⣿⣿⣿⣿⣿⣿⣿⣿⣿⣿⣿⣿⣿⣿⣿⣿⣿⣄⠀⠀⠀⠀⠀⠀⠈⠉⠉⠉⠉⠉⠻⣿⣿⣿⣿⣿⣿⣿⣿⣿⣿⣿⣿⣿⣿⣿⣿⣿⣿⣿⣿⡇</a:t>
            </a:r>
            <a:br/>
            <a:r>
              <a:t>⣿⣿⣿⣿⣿⣿⣿⣿⣿⣿⣿⣿⣿⣿⣿⣿⣿⣿⣿⣿⣿⣿⣿⣷⣄⠀⠀⠀⠀⠀⠀⠀⠀⣾⣿⣿⣿⣿⣿⣿⣿⣿⣿⣿⣿⣿⣿⣿⣿⣿⣿⣿⣿⣿⣿⣿⠿⠀⠀⠀⠀⠀⠀⠀⠀⠀⠀⠀⠀⠀⢈⣿⣿⣿⣿⣿⣿⣿⣿⣿⣿⣿⣿⣿⣿⣿⣿⣿⣿⣿⡇</a:t>
            </a:r>
            <a:br/>
            <a:r>
              <a:t>⣿⣿⣿⣿⣿⣿⣿⣿⣿⣿⣿⣿⣿⣿⣿⣿⣿⣿⣿⣿⣿⣿⣿⣿⡿⠀⠀⠀⠀⠀⠀⠀⠀⣿⣿⣿⣿⣿⣿⣿⣿⣿⣿⣿⠻⠿⠿⠉⠋⠀⠙⠿⣿⣿⠟⠁⠀⠀⠀⠀⠀⠀⠀⠀⠀⠀⠀⠀⠀⣀⣾⣿⣿⣿⣿⡿⠛⠙⠟⣻⣿⣿⣿⣿⣿⣿⣿⣿⣿⣿⡇</a:t>
            </a:r>
            <a:br/>
            <a:r>
              <a:t>⣿⣿⣿⣿⣿⣿⣿⣿⣿⣿⣿⣿⣿⣿⣿⣿⣿⣿⣿⣿⣿⣿⣿⣿⠇⠀⠀⠀⠀⠀⠀⠀⠀⢸⣿⣿⣿⣿⣿⣿⣿⣿⣿⣿⣿⣶⣤⣤⠀⠀⠀⠀⠀⠁⠀⠀⠀⠀⠀⠀⠀⠀⠀⠀⠀⠀⠀⣤⣾⣿⣿⡿⠟⠋⠁⠀⠀⠀⠀⠀⠀⢈⣿⣿⣿⣿⣿⣿⣿⣿⡇</a:t>
            </a:r>
            <a:br/>
            <a:r>
              <a:t>⣿⣿⣿⣿⣿⣿⣿⣿⣿⣿⣿⣿⣿⣿⣿⣿⣿⣿⣿⣿⣿⣿⣿⡋⠀⠀⠀⠀⠀⠀⠀⠀⣠⣿⣿⣿⣿⣿⣿⣿⣿⣿⣿⣿⣿⣿⣿⣷⣤⣤⣤⣀⡀⠀⠀⠀⠀⠀⠀⠀⠀⠀⠀⠀⠀⠀⠀⡽⠟⠋⠁⠀⠀⠀⠀⣀⣀⣀⣀⣴⣾⣿⣿⣿⣿⣿⣿⣿⣿⣿⡇</a:t>
            </a:r>
            <a:br/>
            <a:r>
              <a:t>⣿⣿⣿⣿⣿⣿⣿⣿⣿⣿⣿⣿⣿⣿⣿⣿⣿⣿⣿⣿⣿⣿⣿⠁⠀⠀⠀⠀⠀⠀⠀⠐⢿⣿⣿⣿⣿⣿⣿⣿⣿⣿⣿⣿⣿⣿⣿⣿⣿⣿⣿⣿⣿⣿⣶⣤⣀⠀⠀⠀⠀⠀⠀⠀⠀⠀⠀⠀⠀⢀⣠⣤⣶⣾⣿⣿⣿⣿⣿⣿⣿⣿⣿⣿⣿⣿⣿⣿⣿⣿⡇</a:t>
            </a:r>
            <a:br/>
            <a:r>
              <a:t>⣿⣿⣿⣿⣿⣿⣿⣿⣿⣿⣿⣿⣿⣿⣿⣿⣿⣿⣿⣿⣿⠿⠃⠀⠀⠀⠀⠀⠀⠀⠀⠀⠀⣻⣿⣿⣿⣿⣿⣿⣿⣿⣿⣿⣿⣿⣿⣿⣿⣿⣿⣿⣿⣿⣿⣿⣿⣿⣶⣤⡀⠀⠀⠀⠀⠀⠀⠰⣾⣿⣿⣿⣿⣿⣿⣿⣿⣿⣿⣿⣿⣿⣿⣿⣿⣿⣿⣿⣿⣿⡇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⣿⣿⣿⣿⣿⣿⣿⣿⣿⣿⣿⣿⣿⣿⣿⣿⣿⣿⣿⣿⡟⠀⠀⠀⠀⠀⠀⠀⠀⠀⠀⠀⠀⠸⣿⣿⣿⣿⣿⣿⣿⣿⣿⣿⣿⣿⣿⣿⣿⣿⣿⣿⣿⣿⣿⣿⣿⣿⣿⣿⡇⠀⠀⠀⠀⠀⠀⠀⢿⣿⣿⣿⣿⣿⣿⣿⣿⣿⣿⣿⣿⣿⣿⣿⣿⣿⣿⣿⣿⣿⡇</a:t>
            </a:r>
            <a:br/>
            <a:r>
              <a:t>⣿⣿⣿⣿⣿⣿⣿⣿⣿⣿⣿⣿⣿⣿⣿⣿⣿⣿⣿⣿⣿⣷⠀⠀⠀⠀⠀⠀⠀⠀⠀⠀⠀⠀⢻⣿⣿⣿⣿⣿⣿⣿⣿⣿⣿⣿⣿⣿⣿⣿⣿⣿⣿⣿⣿⣿⣿⣿⣿⣿⣿⡄⠀⠀⠀⠀⠀⠀⢸⣿⣿⣿⣿⣿⣿⣿⣿⣿⣿⣿⣿⣿⣿⣿⣿⣿⣿⣿⣿⣿⡇</a:t>
            </a:r>
            <a:br/>
            <a:r>
              <a:t>⣿⣿⣿⣿⣿⣿⣿⣿⣿⣿⣿⣿⣿⣿⣿⣿⣿⣿⣿⣿⣿⡇⠀⠀⠀⠀⠀⠀⠀⠀⠀⠀⠀⠀⠈⣿⣿⣿⣿⣿⣿⣿⣿⣿⣿⣿⣿⣿⣿⣿⣿⣿⣿⣿⣿⣿⣿⣿⣿⣿⣿⣿⡄⠀⠀⠀⠀⠀⠈⣿⣿⣿⣿⣿⣿⣿⣿⣿⣿⣿⣿⣿⣿⣿⣿⣿⣿⣿⣿⣿⡇</a:t>
            </a:r>
            <a:br/>
            <a:r>
              <a:t>⣿⣿⣿⣿⣿⣿⣿⣿⣿⣿⣿⣿⣿⣿⣿⣿⣿⣿⣿⣿⣿⡇⠀⠀⠀⠀⠀⠀⠀⠀⠀⠀⠀⠀⠀⢹⣿⣿⣿⣿⣿⣿⣿⣿⣿⣿⣿⣿⣿⣿⣿⣿⣿⣿⣿⣿⣿⣿⣿⣿⣿⣿⠀⠀⠀⠀⠀⠀⠀⢹⣿⣿⣿⣿⣿⣿⣿⣿⣿⣿⣿⣿⣿⣿⣿⣿⣿⣿⣿⣿⡇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⣿⣿⣿⣿⣿⣿⣿⣿⣿⣿⣿⣿⣿⣿⣿⣿⣿⣿⣿⣿⣿⠀⠀⠀⠀⠀⠀⠀⠀⠀⠀⠀⠀⠀⠀⠈⣿⣿⣿⣿⣿⣿⣿⣿⣿⣿⣿⣿⣿⣿⣿⣿⣿⣿⣿⣿⣿⣿⣿⣿⣿⠏⠀⠀⠀⠀⠀⠀⠀⢹⣿⣿⣿⣿⣿⣿⣿⣿⣿⣿⣿⣿⣿⣿⣿⣿⣿⣿⣿⣿⡇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⣿⣿⣿⣿⣿⣿⣿⣿⣿⣿⣿⣿⣿⣿⣿⣿⣿⣿⣿⣿⡿⠀⠀⠀⠀⠀⠀⠀⠀⠀⠀⠀⠀⠀⠀⠀⢻⣿⣿⣿⣿⣿⣿⣿⣿⣿⣿⣿⣿⣿⣿⣿⣿⣿⣿⣿⣿⣿⣿⣿⡟⠀⠀⠀⠀⠀⠀⠀⠀⠀⣿⣿⣿⣿⣿⣿⣿⣿⣿⣿⣿⣿⣿⣿⣿⣿⣿⣿⣿⣿⡇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⣿⣿⣿⣿⣿⣿⣿⣿⣿⣿⣿⣿⣿⣿⣿⣿⣿⣿⣿⣿⡇⠀⠀⠀⠀⠀⠀⠀⠀⠀⠀⠀⠀⠀⠀⠀⢸⣿⣿⣿⣿⣿⣿⣿⣿⣿⣿⣿⣿⣿⣿⣿⣿⣿⣿⣿⣿⣿⣿⣿⠁⠀⠀⠀⠀⠀⠀⠀⠀⠀⢿⣿⣿⣿⣿⣿⣿⣿⣿⣿⣿⣿⣿⣿⣿⣿⣿⣿⣿⣿⡇</a:t>
            </a:r>
            <a:br/>
            <a:r>
              <a:t>⣿⣿⣿⣿⣿⣿⣿⣿⣿⣿⣿⣿⣿⣿⣿⣿⣿⣿⣿⣿⡇⠀⠀⠀⠀⠀⠀⠀⠀⠀⠀⠀⠀⠀⠀⠀⠈⣿⣿⣿⣿⣿⣿⣿⣿⣿⣿⣿⣿⣿⣿⣿⣿⣿⣿⣿⣿⣿⣿⡏⠀⠀⠀⠀⠀⠀⠀⠀⠀⠀⢸⣿⣿⣿⣿⣿⣿⣿⣿⣿⣿⣿⣿⣿⣿⣿⣿⣿⣿⣿⡇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⣿⣿⣿⣿⣿⣿⣿⣿⣿⣿⣿⣿⣿⣿⣿⣿⣿⣿⣿⣿⠀⠀⠀⠀⠀⠀⠀⠀⠀⠀⠀⠀⠀⠀⠀⠀⠀⣿⣿⣿⣿⣿⣿⣿⣿⣿⣿⣿⣿⣿⣿⣿⣿⣿⣿⣿⣿⣿⣿⠁⠀⠀⠀⠀⠀⠀⠀⠀⠀⠀⠸⣿⣿⣿⣿⣿⣿⣿⣿⣿⣿⣿⣿⣿⣿⣿⣿⣿⣿⣿⡇</a:t>
            </a:r>
            <a:br/>
            <a:r>
              <a:t>⣿⣿⣿⣿⣿⣿⣿⣿⣿⣿⣿⣿⣿⣿⣿⣿⣿⣿⣿⣿⠀⠀⠀⠀⠀⠀⠀⠀⠀⠀⠀⠀⠀⠀⠀⠀⠀⢸⣿⣿⣿⣿⣿⣿⣿⣿⣿⣿⣿⣿⣿⣿⣿⣿⣿⣿⣿⣿⠇⠀⠀⠀⠀⠀⠀⠀⠀⠀⠀⠀⠀⢿⣿⣿⣿⣿⣿⣿⣿⣿⣿⣿⣿⣿⣿⣿⣿⣿⣿⣿⡇</a:t>
            </a:r>
            <a:br/>
            <a:r>
              <a:t>⣿⣿⣿⣿⣿⣿⣿⣿⣿⣿⣿⣿⣿⣿⣿⣿⣿⣿⣿⣿⠀⠀⠀⠀⠀⠀⠀⠀⠀⠀⠀⠀⠀⠀⠀⠀⠀⠘⣿⣿⣿⣿⣿⣿⣿⣿⣿⣿⣿⣿⣿⣿⣿⣿⣿⣿⣿⣿⣄⡀⠀⠀⠀⠀⠀⠀⠀⠀⠀⠀⠀⢈⣿⣿⣿⣿⣿⣿⣿⣿⣿⣿⣿⣿⣿⣿⣿⣿⣿⣿⡇</a:t>
            </a:r>
            <a:br/>
            <a:r>
              <a:t>⣿⣿⣿⣿⣿⣿⣿⣿⣿⣿⣿⣿⣿⣿⣿⣿⣿⣿⣿⡏⠀⠀⠀⠀⠀⠀⠀⠀⠀⠀⠀⠀⠀⠀⠀⠀⠀⠀⢿⣿⣿⣿⣿⣿⣿⣿⣿⣿⣿⣿⣿⣿⣿⣿⣿⣿⣿⣿⣿⣿⣿⣶⣶⠀⠀⠀⠀⠀⢰⣿⣿⣿⣿⣿⣿⣿⣿⣿⣿⣿⣿⣿⣿⣿⣿⣿⣿⣿⣿⣿⡇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⣿⣿⣿⣿⣿⣿⣿⣿⣿⣿⣿⣿⣿⣿⣿⣿⣿⣿⣿⣿⣿⣿⣿⣿⣿⠿⢿⡿⠿⠛⠛⠿⢿⣿⣿⣿⣿⣿⣿⣿⣿⣿⣿⣿⣿⣿⣿⣿⣿⣿⣿⣿⣿⣿⣿⣿⣿⣿⣿⣿⣿⣿⣿⣿⣿⣿⣿⣿⣿⣿⣿⣿⣿⣿⣿⣿⣿⣿⣿⣿⣿⣿⣿⣿⣿⣿⣿⣿⣿⣿⡇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⣿⣿⣿⣿⣿⣿⣿⣿⣿⣿⣿⣿⣿⣿⣿⣿⣿⣿⣿⣿⣿⣿⣿⣿⣿⣟⠁⠀⠀⠀⠀⠀⠀⠀⠀⠀⣸⣿⣿⣿⣿⣿⣿⣿⣿⣿⣿⣿⣿⣿⣿⣿⣿⣿⣿⣿⣿⣿⣿⣿⣿⣿⣿⣿⣿⣿⣿⣿⣿⣿⣿⣿⣿⣿⣿⣿⣿⣿⣿⣿⣿⣿⣿⣿⣿⣿⣿⣿⣿⣿⡇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⣿⣿⣿⣿⣿⣿⣿⣿⣿⣿⣿⣿⣿⣿⣿⣿⣿⣿⣿⣿⣿⣿⣿⣿⣿⣿⣷⣄⠀⠀⠀⠀⠀⠀⢠⣴⣿⣿⣿⣿⣿⣿⣿⣿⣿⣿⣿⣿⣿⣿⣿⣿⣿⣿⣿⣿⣿⣿⣿⣿⣿⣿⣿⣿⣿⣿⣿⣿⣿⣿⣿⣿⣿⣿⣿⣿⣿⣿⣿⣿⣿⣿⣿⣿⣿⣿⣿⣿⣿⣿⡇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⣿⣿⣿⣿⣿⣿⣿⣿⣿⣿⣿⣿⣿⣿⣿⣿⣿⣿⣿⣿⣿⣿⣿⣿⣿⣿⡇⠀⠀⠀⠀⠀⢰⣶⣾⣿⣿⣿⣿⣿⣿⣿⣿⣿⣿⣿⣿⣿⣿⣿⣿⣿⣿⣿⣿⣿⣿⣿⣿⣿⣿⣿⣿⣿⣿⣿⣿⣿⣿⣿⣿⣿⣿⣿⣿⣿⣿⣿⣿⣿⣿⣿⣿⣿⣿⣿⣿⣿⣿⣿⡇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⣿⣿⣿⣿⣿⣿⣿⣿⣿⣿⣿⣿⣿⣿⣿⣿⣿⣿⣿⣿⣿⣿⣿⣿⣿⠛⠁⠀⠀⠀⠀⠀⠈⣿⣿⣿⣿⣿⣿⣿⣿⣿⣿⣿⣿⣿⣿⣿⣿⣿⣿⣿⣿⣿⣿⣿⣿⣿⣿⠿⠟⠛⠻⣿⣿⣿⣿⣿⣿⣿⣿⣿⣿⣿⣿⣿⣿⣿⣿⣿⣿⣿⣿⣿⣿⣿⣿⣿⣿⣿⡇</a:t>
            </a:r>
            <a:br/>
            <a:r>
              <a:t>⣿⣿⣿⣿⣿⣿⣿⣿⣿⣿⣿⣿⣿⣿⣿⣿⣿⣿⣿⣿⣿⣿⣿⡿⠁⠀⠀⠀⠀⠀⠀⠀⠀⢸⣿⣿⣿⣿⣿⣿⣿⣿⣿⣿⣿⣿⣿⣿⣿⣿⣿⣿⣿⣿⣿⣿⠟⠉⠀⠀⠀⠀⠀⢼⣿⣿⣿⣿⣿⣿⣿⣿⣿⣿⣿⣿⣿⣿⣿⣿⣿⣿⣿⣿⣿⣿⣿⣿⣿⣿⡇</a:t>
            </a:r>
            <a:br/>
            <a:r>
              <a:t>⣿⣿⣿⣿⣿⣿⣿⣿⣿⣿⣿⣿⣿⣿⣿⣿⣿⣿⣿⣿⣿⣿⣿⠀⠀⠀⠀⠀⠀⠀⠀⠀⠀⣾⣿⣿⣿⣿⣿⣿⣿⣿⣿⣿⣿⣿⣿⣿⣿⣿⣿⣿⣿⣿⣿⣿⣄⠀⠀⠀⠀⠀⠀⠈⠉⠉⠉⠉⠉⠻⣿⣿⣿⣿⣿⣿⣿⣿⣿⣿⣿⣿⣿⣿⣿⣿⣿⣿⣿⣿⡇</a:t>
            </a:r>
            <a:br/>
            <a:r>
              <a:t>⣿⣿⣿⣿⣿⣿⣿⣿⣿⣿⣿⣿⣿⣿⣿⣿⣿⣿⣿⣿⣿⣿⣿⣦⡄⠀⠀⠀⠀⠀⠀⠀⠀⣾⣿⣿⣿⣿⣿⣿⣿⣿⣿⣿⣿⣿⣿⣿⣿⣿⣿⣿⣿⣿⣿⣿⠿⠀⠀⠀⠀⠀⠀⠀⠀⠀⠀⠀⠀⠀⢈⣿⣿⣿⣿⣿⣿⣿⣿⣿⣿⣿⣿⣿⣿⣿⣿⣿⣿⣿⡇</a:t>
            </a:r>
            <a:br/>
            <a:r>
              <a:t>⣿⣿⣿⣿⣿⣿⣿⣿⣿⣿⣿⣿⣿⣿⣿⣿⣿⣿⣿⣿⣿⣿⣿⣿⡏⠀⠀⠀⠀⠀⠀⠀⠀⣿⣿⣿⣿⣿⣿⣿⣿⣿⣿⣿⠿⠿⠿⠉⠋⠈⠛⢿⣿⣿⠟⠁⠀⠀⠀⠀⠀⠀⠀⠀⠀⠀⠀⠀⠀⣠⣾⣿⣿⣿⣿⡿⠟⠛⠿⢛⣿⣿⣿⣿⣿⣿⣿⣿⣿⣿⡇</a:t>
            </a:r>
            <a:br/>
            <a:r>
              <a:t>⣿⣿⣿⣿⣿⣿⣿⣿⣿⣿⣿⣿⣿⣿⣿⣿⣿⣿⣿⣿⣿⣿⣿⣿⠇⠀⠀⠀⠀⠀⠀⠀⠀⣿⣿⣿⣿⣿⣿⣿⣿⣿⣿⣿⣷⣤⣤⣤⠀⠀⠀⠀⠈⠁⠀⠀⠀⠀⠀⠀⠀⠀⠀⠀⠀⠀⠀⣤⣾⣿⣿⡿⠟⠛⠉⠀⠀⠀⠀⠈⠉⠉⣿⣿⣿⣿⣿⣿⣿⣿⡇</a:t>
            </a:r>
            <a:br/>
            <a:r>
              <a:t>⣿⣿⣿⣿⣿⣿⣿⣿⣿⣿⣿⣿⣿⣿⣿⣿⣿⣿⣿⣿⣿⣿⣿⠃⠀⠀⠀⠀⠀⠀⠀⠀⣠⣿⣿⣿⣿⣿⣿⣿⣿⣿⣿⣿⣿⣿⣿⣧⣤⣤⣀⣀⠀⠀⠀⠀⠀⠀⠀⠀⠀⠀⠀⠀⠀⠀⠀⡻⠟⠋⠁⠀⠀⠀⠀⢀⣀⣀⣀⣠⣶⣾⣿⣿⣿⣿⣿⣿⣿⣿⡇</a:t>
            </a:r>
            <a:br/>
            <a:r>
              <a:t>⣿⣿⣿⣿⣿⣿⣿⣿⣿⣿⣿⣿⣿⣿⣿⣿⣿⣿⣿⣿⣿⣿⡿⠀⠀⠀⠀⠀⠀⠀⠀⠐⢿⣿⣿⣿⣿⣿⣿⣿⣿⣿⣿⣿⣿⣿⣿⣿⣿⣿⣿⣿⣿⣷⣶⣤⣀⠀⠀⠀⠀⠀⠀⠀⠀⠀⠀⠀⠀⢀⣠⣤⣶⣶⣿⣿⣿⣿⣿⣿⣿⣿⣿⣿⣿⣿⣿⣿⣿⣿⡇</a:t>
            </a:r>
            <a:br/>
            <a:r>
              <a:t>⣿⣿⣿⣿⣿⣿⣿⣿⣿⣿⣿⣿⣿⣿⣿⣿⣿⣿⣿⣿⣿⠿⠃⠀⠀⠀⠀⠀⠀⠀⠀⠀⠈⣻⣿⣿⣿⣿⣿⣿⣿⣿⣿⣿⣿⣿⣿⣿⣿⣿⣿⣿⣿⣿⣿⣿⣿⣿⣶⣤⡀⠀⠀⠀⠀⠀⠀⠰⣾⣿⣿⣿⣿⣿⣿⣿⣿⣿⣿⣿⣿⣿⣿⣿⣿⣿⣿⣿⣿⣿⡇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⣿⣿⣿⣿⣿⣿⣿⣿⣿⣿⣿⣿⣿⣿⣿⣿⣿⣿⣿⣿⡟⠀⠀⠀⠀⠀⠀⠀⠀⠀⠀⠀⠀⢹⣿⣿⣿⣿⣿⣿⣿⣿⣿⣿⣿⣿⣿⣿⣿⣿⣿⣿⣿⣿⣿⣿⣿⣿⣿⣿⡇⠀⠀⠀⠀⠀⠀⠀⢿⣿⣿⣿⣿⣿⣿⣿⣿⣿⣿⣿⣿⣿⣿⣿⣿⣿⣿⣿⣿⣿⡇</a:t>
            </a:r>
            <a:br/>
            <a:r>
              <a:t>⣿⣿⣿⣿⣿⣿⣿⣿⣿⣿⣿⣿⣿⣿⣿⣿⣿⣿⣿⣿⣿⡶⠀⠀⠀⠀⠀⠀⠀⠀⠀⠀⠀⠀⢿⣿⣿⣿⣿⣿⣿⣿⣿⣿⣿⣿⣿⣿⣿⣿⣿⣿⣿⣿⣿⣿⣿⣿⣿⣿⣿⡆⠀⠀⠀⠀⠀⠀⢸⣿⣿⣿⣿⣿⣿⣿⣿⣿⣿⣿⣿⣿⣿⣿⣿⣿⣿⣿⣿⣿⡇</a:t>
            </a:r>
            <a:br/>
            <a:r>
              <a:t>⣿⣿⣿⣿⣿⣿⣿⣿⣿⣿⣿⣿⣿⣿⣿⣿⣿⣿⣿⣿⣿⡇⠀⠀⠀⠀⠀⠀⠀⠀⠀⠀⠀⠀⠘⣿⣿⣿⣿⣿⣿⣿⣿⣿⣿⣿⣿⣿⣿⣿⣿⣿⣿⣿⣿⣿⣿⣿⣿⣿⣿⣿⡄⠀⠀⠀⠀⠀⠈⣿⣿⣿⣿⣿⣿⣿⣿⣿⣿⣿⣿⣿⣿⣿⣿⣿⣿⣿⣿⣿⡇</a:t>
            </a:r>
            <a:br/>
            <a:r>
              <a:t>⣿⣿⣿⣿⣿⣿⣿⣿⣿⣿⣿⣿⣿⣿⣿⣿⣿⣿⣿⣿⣿⠇⠀⠀⠀⠀⠀⠀⠀⠀⠀⠀⠀⠀⠀⢻⣿⣿⣿⣿⣿⣿⣿⣿⣿⣿⣿⣿⣿⣿⣿⣿⣿⣿⣿⣿⣿⣿⣿⣿⣿⣿⠀⠀⠀⠀⠀⠀⠀⢹⣿⣿⣿⣿⣿⣿⣿⣿⣿⣿⣿⣿⣿⣿⣿⣿⣿⣿⣿⣿⡇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⣿⣿⣿⣿⣿⣿⣿⣿⣿⣿⣿⣿⣿⣿⣿⣿⣿⣿⣿⣿⣿⠀⠀⠀⠀⠀⠀⠀⠀⠀⠀⠀⠀⠀⠀⠘⣿⣿⣿⣿⣿⣿⣿⣿⣿⣿⣿⣿⣿⣿⣿⣿⣿⣿⣿⣿⣿⣿⣿⣿⣿⠏⠀⠀⠀⠀⠀⠀⠀⢹⣿⣿⣿⣿⣿⣿⣿⣿⣿⣿⣿⣿⣿⣿⣿⣿⣿⣿⣿⣿⡇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⣿⣿⣿⣿⣿⣿⣿⣿⣿⣿⣿⣿⣿⣿⣿⣿⣿⣿⣿⣿⡿⠀⠀⠀⠀⠀⠀⠀⠀⠀⠀⠀⠀⠀⠀⠀⢿⣿⣿⣿⣿⣿⣿⣿⣿⣿⣿⣿⣿⣿⣿⣿⣿⣿⣿⣿⣿⣿⣿⣿⡟⠀⠀⠀⠀⠀⠀⠀⠀⠀⣿⣿⣿⣿⣿⣿⣿⣿⣿⣿⣿⣿⣿⣿⣿⣿⣿⣿⣿⣿⡇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⣿⣿⣿⣿⣿⣿⣿⣿⣿⣿⣿⣿⣿⣿⣿⣿⣿⣿⣿⣿⡇⠀⠀⠀⠀⠀⠀⠀⠀⠀⠀⠀⠀⠀⠀⠀⢸⣿⣿⣿⣿⣿⣿⣿⣿⣿⣿⣿⣿⣿⣿⣿⣿⣿⣿⣿⣿⣿⣿⣿⠁⠀⠀⠀⠀⠀⠀⠀⠀⠀⢿⣿⣿⣿⣿⣿⣿⣿⣿⣿⣿⣿⣿⣿⣿⣿⣿⣿⣿⣿⡇</a:t>
            </a:r>
            <a:br/>
            <a:r>
              <a:t>⣿⣿⣿⣿⣿⣿⣿⣿⣿⣿⣿⣿⣿⣿⣿⣿⣿⣿⣿⣿⠇⠀⠀⠀⠀⠀⠀⠀⠀⠀⠀⠀⠀⠀⠀⠀⠘⣿⣿⣿⣿⣿⣿⣿⣿⣿⣿⣿⣿⣿⣿⣿⣿⣿⣿⣿⣿⣿⣿⡏⠀⠀⠀⠀⠀⠀⠀⠀⠀⠀⢸⣿⣿⣿⣿⣿⣿⣿⣿⣿⣿⣿⣿⣿⣿⣿⣿⣿⣿⣿⡇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⣿⣿⣿⣿⣿⣿⣿⣿⣿⣿⣿⣿⣿⣿⣿⣿⣿⣿⣿⣿⠀⠀⠀⠀⠀⠀⠀⠀⠀⠀⠀⠀⠀⠀⠀⠀⠀⣿⣿⣿⣿⣿⣿⣿⣿⣿⣿⣿⣿⣿⣿⣿⣿⣿⣿⣿⣿⣿⣿⠁⠀⠀⠀⠀⠀⠀⠀⠀⠀⠀⠸⣿⣿⣿⣿⣿⣿⣿⣿⣿⣿⣿⣿⣿⣿⣿⣿⣿⣿⣿⡇</a:t>
            </a:r>
            <a:br/>
            <a:r>
              <a:t>⣿⣿⣿⣿⣿⣿⣿⣿⣿⣿⣿⣿⣿⣿⣿⣿⣿⣿⣿⣿⠀⠀⠀⠀⠀⠀⠀⠀⠀⠀⠀⠀⠀⠀⠀⠀⠀⢹⣿⣿⣿⣿⣿⣿⣿⣿⣿⣿⣿⣿⣿⣿⣿⣿⣿⣿⣿⣿⠏⠀⠀⠀⠀⠀⠀⠀⠀⠀⠀⠀⠀⢿⣿⣿⣿⣿⣿⣿⣿⣿⣿⣿⣿⣿⣿⣿⣿⣿⣿⣿⡇</a:t>
            </a:r>
            <a:br/>
            <a:r>
              <a:t>⣿⣿⣿⣿⣿⣿⣿⣿⣿⣿⣿⣿⣿⣿⣿⣿⣿⣿⣿⣿⠀⠀⠀⠀⠀⠀⠀⠀⠀⠀⠀⠀⠀⠀⠀⠀⠀⠘⣿⣿⣿⣿⣿⣿⣿⣿⣿⣿⣿⣿⣿⣿⣿⣿⣿⣿⣿⣿⣄⡀⠀⠀⠀⠀⠀⠀⠀⠀⠀⠀⠀⣘⣿⣿⣿⣿⣿⣿⣿⣿⣿⣿⣿⣿⣿⣿⣿⣿⣿⣿⡇</a:t>
            </a:r>
            <a:br/>
            <a:r>
              <a:t>⣿⣿⣿⣿⣿⣿⣿⣿⣿⣿⣿⣿⣿⣿⣿⣿⣿⣿⣿⡟⠀⠀⠀⠀⠀⠀⠀⠀⠀⠀⠀⠀⠀⠀⠀⠀⠀⠀⢿⣿⣿⣿⣿⣿⣿⣿⣿⣿⣿⣿⣿⣿⣿⣿⣿⣿⣿⣿⣿⣿⣿⣷⣶⠀⠀⠀⠀⠀⢰⣿⣿⣿⣿⣿⣿⣿⣿⣿⣿⣿⣿⣿⣿⣿⣿⣿⣿⣿⣿⣿⡇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⣿⣿⣿⣿⣿⣿⣿⣿⣿⣿⣿⣿⣿⣿⣿⣿⣿⣿⣿⣿⣿⣿⣿⣿⣿⠿⢿⡿⠿⠛⠻⠿⣿⣿⣿⣿⣿⣿⣿⣿⣿⣿⣿⣿⣿⣿⣿⣿⣿⣿⣿⣿⣿⣿⣿⣿⣿⣿⣿⣿⣿⣿⣿⣿⣿⣿⣿⣿⣿⣿⣿⣿⣿⣿⣿⣿⣿⣿⣿⣿⣿⣿⣿⣿⣿⣿⣿⣿⣿⣿⡇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⣿⣿⣿⣿⣿⣿⣿⣿⣿⣿⣿⣿⣿⣿⣿⣿⣿⣿⣿⣿⣿⣿⣿⣿⡧⠀⠀⠀⠀⠀⠀⠀⠀⠻⣿⣿⣿⣿⣿⣿⣿⣿⣿⣿⣿⣿⣿⣿⣿⣿⣿⣿⣿⣿⣿⣿⣿⣿⣿⣿⣿⣿⣿⣿⣿⣿⣿⣿⣿⣿⣿⣿⣿⣿⣿⣿⣿⣿⣿⣿⣿⣿⣿⣿⣿⣿⣿⣿⣿⣿⡇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⣿⣿⣿⣿⣿⣿⣿⣿⣿⣿⣿⣿⣿⣿⣿⣿⣿⣿⣿⣿⣿⣿⣿⣿⣇⠀⠀⠀⠀⠀⠀⠀⠀⠀⠀⠘⣿⣿⣿⣿⣿⣿⣿⣿⣿⣿⣿⣿⣿⣿⣿⣿⣿⣿⣿⣿⣿⣿⣿⣿⣿⣿⣿⣿⣿⣿⣿⣿⣿⣿⣿⣿⣿⣿⣿⣿⣿⣿⣿⣿⣿⣿⣿⣿⣿⣿⣿⣿⣿⣿⡇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⣿⣿⣿⣿⣿⣿⣿⣿⣿⣿⣿⣿⣿⣿⣿⣿⣿⣿⣿⣿⣿⣿⣿⣿⣿⣟⠀⠀⠀⠀⠀⠀⠀⠀⠀⠀⣹⣿⣿⣿⣿⣿⣿⣿⣿⣿⣿⣿⣿⣿⣿⣿⣿⣿⣿⣿⣿⣿⣿⣿⣿⣿⣿⣿⣿⣿⣿⣿⣿⣿⣿⣿⣿⣿⣿⣿⣿⣿⣿⣿⣿⣿⣿⣿⣿⣿⣿⣿⣿⣿⡇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⣿⣿⣿⣿⣿⣿⣿⣿⣿⣿⣿⣿⣿⣿⣿⣿⣿⣿⣿⣿⣿⣿⣿⣿⣿⣿⣷⡀⠀⠀⠀⠀⠀⠀⢠⣼⣿⣿⣿⣿⣿⣿⣿⣿⣿⣿⣿⣿⣿⣿⣿⣿⣿⣿⣿⣿⣿⣿⣿⣿⣿⣿⣿⣿⣿⣿⣿⣿⣿⣿⣿⣿⣿⣿⣿⣿⣿⣿⣿⣿⣿⣿⣿⣿⣿⣿⣿⣿⣿⣿⡇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⣿⣿⣿⣿⣿⣿⣿⣿⣿⣿⣿⣿⣿⣿⣿⣿⣿⣿⣿⣿⣿⣿⣿⣿⣿⣿⡁⠀⠀⠀⠀⠀⢰⣾⣾⣿⣿⣿⣿⣿⣿⣿⣿⣿⣿⣿⣿⣿⣿⣿⣿⣿⣿⣿⣿⣿⣿⣿⣿⣿⣿⣿⣿⣿⣿⣿⣿⣿⣿⣿⣿⣿⣿⣿⣿⣿⣿⣿⣿⣿⣿⣿⣿⣿⣿⣿⣿⣿⣿⣿⡇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⣿⣿⣿⣿⣿⣿⣿⣿⣿⣿⣿⣿⣿⣿⣿⣿⣿⣿⣿⣿⣿⣿⣿⣿⡿⠋⠁⠀⠀⠀⠀⠀⠈⣿⣿⣿⣿⣿⣿⣿⣿⣿⣿⣿⣿⣿⣿⣿⣿⣿⣿⣿⣿⣿⣿⣿⣿⣿⣿⠿⠟⠛⠻⣿⣿⣿⣿⣿⣿⣿⣿⣿⣿⣿⣿⣿⣿⣿⣿⣿⣿⣿⣿⣿⣿⣿⣿⣿⣿⣿⡇</a:t>
            </a:r>
            <a:br/>
            <a:r>
              <a:t>⣿⣿⣿⣿⣿⣿⣿⣿⣿⣿⣿⣿⣿⣿⣿⣿⣿⣿⣿⣿⣿⣿⣿⡿⠁⠀⠀⠀⠀⠀⠀⠀⠀⢸⣿⣿⣿⣿⣿⣿⣿⣿⣿⣿⣿⣿⣿⣿⣿⣿⣿⣿⣿⣿⣿⣿⠟⠉⠀⠀⠀⠀⠀⢼⣿⣿⣿⣿⣿⣿⣿⣿⣿⣿⣿⣿⣿⣿⣿⣿⣿⣿⣿⣿⣿⣿⣿⣿⣿⣿⡇</a:t>
            </a:r>
            <a:br/>
            <a:r>
              <a:t>⣿⣿⣿⣿⣿⣿⣿⣿⣿⣿⣿⣿⣿⣿⣿⣿⣿⣿⣿⣿⣿⣿⣿⠀⠀⠀⠀⠀⠀⠀⠀⠀⠀⣾⣿⣿⣿⣿⣿⣿⣿⣿⣿⣿⣿⣿⣿⣿⣿⣿⣿⣿⣿⣿⣿⣿⣄⠀⠀⠀⠀⠀⠀⠈⠉⠉⠉⠉⠉⠛⣿⣿⣿⣿⣿⣿⣿⣿⣿⣿⣿⣿⣿⣿⣿⣿⣿⣿⣿⣿⡇</a:t>
            </a:r>
            <a:br/>
            <a:r>
              <a:t>⣿⣿⣿⣿⣿⣿⣿⣿⣿⣿⣿⣿⣿⣿⣿⣿⣿⣿⣿⣿⣿⣿⣿⣦⡄⠀⠀⠀⠀⠀⠀⠀⠀⣾⣿⣿⣿⣿⣿⣿⣿⣿⣿⣿⣿⣿⣿⣿⣿⣿⣿⣿⣿⣿⣿⣿⠿⠂⠀⠀⠀⠀⠀⠀⠀⠀⠀⠀⠀⠀⢈⣿⣿⣿⣿⣿⣿⣿⣿⣿⣿⣿⣿⣿⣿⣿⣿⣿⣿⣿⡇</a:t>
            </a:r>
            <a:br/>
            <a:r>
              <a:t>⣿⣿⣿⣿⣿⣿⣿⣿⣿⣿⣿⣿⣿⣿⣿⣿⣿⣿⣿⣿⣿⣿⣿⣿⡇⠀⠀⠀⠀⠀⠀⠀⠀⣿⣿⣿⣿⣿⣿⣿⣿⣿⣿⣿⠿⠿⠿⠙⠋⠈⠻⢿⣿⣿⠟⠁⠀⠀⠀⠀⠀⠀⠀⠀⠀⠀⠀⠀⠀⣠⣾⣿⣿⣿⣿⣿⠟⠛⢿⢟⣿⣿⣿⣿⣿⣿⣿⣿⣿⣿⡇</a:t>
            </a:r>
            <a:br/>
            <a:r>
              <a:t>⣿⣿⣿⣿⣿⣿⣿⣿⣿⣿⣿⣿⣿⣿⣿⣿⣿⣿⣿⣿⣿⣿⣿⣿⠃⠀⠀⠀⠀⠀⠀⠀⠀⣿⣿⣿⣿⣿⣿⣿⣿⣿⣿⣿⣶⣤⣤⣀⠀⠀⠀⠀⠈⠃⠀⠀⠀⠀⠀⠀⠀⠀⠀⠀⠀⠀⠀⣴⣾⣿⣿⡿⠿⠛⠉⠀⠀⠀⠀⠈⠉⠉⣻⣿⣿⣿⣿⣿⣿⣿⡇</a:t>
            </a:r>
            <a:br/>
            <a:r>
              <a:t>⣿⣿⣿⣿⣿⣿⣿⣿⣿⣿⣿⣿⣿⣿⣿⣿⣿⣿⣿⣿⣿⣿⣿⠃⠀⠀⠀⠀⠀⠀⠀⠀⣰⣿⣿⣿⣿⣿⣿⣿⣿⣿⣿⣿⣿⣿⣿⣧⣤⣄⣀⣀⠀⠀⠀⠀⠀⠀⠀⠀⠀⠀⠀⠀⠀⠀⠀⡻⠟⠋⠁⠀⠀⠀⠀⠀⣀⣀⣀⣠⣴⣾⣿⣿⣿⣿⣿⣿⣿⣿⡇</a:t>
            </a:r>
            <a:br/>
            <a:r>
              <a:t>⣿⣿⣿⣿⣿⣿⣿⣿⣿⣿⣿⣿⣿⣿⣿⣿⣿⣿⣿⣿⣿⣿⡿⠀⠀⠀⠀⠀⠀⠀⠀⠰⣿⣿⣿⣿⣿⣿⣿⣿⣿⣿⣿⣿⣿⣿⣿⣿⣿⣿⣿⣿⣿⣷⣶⣤⣀⠀⠀⠀⠀⠀⠀⠀⠀⠀⠀⠀⠀⢀⣠⣤⣶⣶⣿⣿⣿⣿⣿⣿⣿⣿⣿⣿⣿⣿⣿⣿⣿⣿⡇</a:t>
            </a:r>
            <a:br/>
            <a:r>
              <a:t>⣿⣿⣿⣿⣿⣿⣿⣿⣿⣿⣿⣿⣿⣿⣿⣿⣿⣿⣿⣿⣿⠿⠁⠀⠀⠀⠀⠀⠀⠀⠀⠀⠨⣿⣿⣿⣿⣿⣿⣿⣿⣿⣿⣿⣿⣿⣿⣿⣿⣿⣿⣿⣿⣿⣿⣿⣿⣿⣶⣤⡀⠀⠀⠀⠀⠀⠀⠰⣾⣿⣿⣿⣿⣿⣿⣿⣿⣿⣿⣿⣿⣿⣿⣿⣿⣿⣿⣿⣿⣿⡇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⣿⣿⣿⣿⣿⣿⣿⣿⣿⣿⣿⣿⣿⣿⣿⣿⣿⣿⣿⣿⡟⠀⠀⠀⠀⠀⠀⠀⠀⠀⠀⠀⠀⢹⣿⣿⣿⣿⣿⣿⣿⣿⣿⣿⣿⣿⣿⣿⣿⣿⣿⣿⣿⣿⣿⣿⣿⣿⣿⣿⡇⠀⠀⠀⠀⠀⠀⠀⢻⣿⣿⣿⣿⣿⣿⣿⣿⣿⣿⣿⣿⣿⣿⣿⣿⣿⣿⣿⣿⣿⡇</a:t>
            </a:r>
            <a:br/>
            <a:r>
              <a:t>⣿⣿⣿⣿⣿⣿⣿⣿⣿⣿⣿⣿⣿⣿⣿⣿⣿⣿⣿⣿⣿⡖⠀⠀⠀⠀⠀⠀⠀⠀⠀⠀⠀⠀⢿⣿⣿⣿⣿⣿⣿⣿⣿⣿⣿⣿⣿⣿⣿⣿⣿⣿⣿⣿⣿⣿⣿⣿⣿⣿⣿⡆⠀⠀⠀⠀⠀⠀⢸⣿⣿⣿⣿⣿⣿⣿⣿⣿⣿⣿⣿⣿⣿⣿⣿⣿⣿⣿⣿⣿⡇</a:t>
            </a:r>
            <a:br/>
            <a:r>
              <a:t>⣿⣿⣿⣿⣿⣿⣿⣿⣿⣿⣿⣿⣿⣿⣿⣿⣿⣿⣿⣿⣿⡇⠀⠀⠀⠀⠀⠀⠀⠀⠀⠀⠀⠀⠸⣿⣿⣿⣿⣿⣿⣿⣿⣿⣿⣿⣿⣿⣿⣿⣿⣿⣿⣿⣿⣿⣿⣿⣿⣿⣿⣿⡄⠀⠀⠀⠀⠀⠈⣿⣿⣿⣿⣿⣿⣿⣿⣿⣿⣿⣿⣿⣿⣿⣿⣿⣿⣿⣿⣿⡇</a:t>
            </a:r>
            <a:br/>
            <a:r>
              <a:t>⣿⣿⣿⣿⣿⣿⣿⣿⣿⣿⣿⣿⣿⣿⣿⣿⣿⣿⣿⣿⣿⠁⠀⠀⠀⠀⠀⠀⠀⠀⠀⠀⠀⠀⠀⢻⣿⣿⣿⣿⣿⣿⣿⣿⣿⣿⣿⣿⣿⣿⣿⣿⣿⣿⣿⣿⣿⣿⣿⣿⣿⣿⠀⠀⠀⠀⠀⠀⠀⢹⣿⣿⣿⣿⣿⣿⣿⣿⣿⣿⣿⣿⣿⣿⣿⣿⣿⣿⣿⣿⡇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⣿⣿⣿⣿⣿⣿⣿⣿⣿⣿⣿⣿⣿⣿⣿⣿⣿⣿⣿⣿⣿⠀⠀⠀⠀⠀⠀⠀⠀⠀⠀⠀⠀⠀⠀⠘⣿⣿⣿⣿⣿⣿⣿⣿⣿⣿⣿⣿⣿⣿⣿⣿⣿⣿⣿⣿⣿⣿⣿⣿⣿⠏⠀⠀⠀⠀⠀⠀⠀⢹⣿⣿⣿⣿⣿⣿⣿⣿⣿⣿⣿⣿⣿⣿⣿⣿⣿⣿⣿⣿⡇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⣿⣿⣿⣿⣿⣿⣿⣿⣿⣿⣿⣿⣿⣿⣿⣿⣿⣿⣿⣿⡟⠀⠀⠀⠀⠀⠀⠀⠀⠀⠀⠀⠀⠀⠀⠀⣿⣿⣿⣿⣿⣿⣿⣿⣿⣿⣿⣿⣿⣿⣿⣿⣿⣿⣿⣿⣿⣿⣿⣿⡟⠀⠀⠀⠀⠀⠀⠀⠀⠀⣿⣿⣿⣿⣿⣿⣿⣿⣿⣿⣿⣿⣿⣿⣿⣿⣿⣿⣿⣿⡇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⣿⣿⣿⣿⣿⣿⣿⣿⣿⣿⣿⣿⣿⣿⣿⣿⣿⣿⣿⣿⡇⠀⠀⠀⠀⠀⠀⠀⠀⠀⠀⠀⠀⠀⠀⠀⢸⣿⣿⣿⣿⣿⣿⣿⣿⣿⣿⣿⣿⣿⣿⣿⣿⣿⣿⣿⣿⣿⣿⣿⠁⠀⠀⠀⠀⠀⠀⠀⠀⠀⢿⣿⣿⣿⣿⣿⣿⣿⣿⣿⣿⣿⣿⣿⣿⣿⣿⣿⣿⣿⡇</a:t>
            </a:r>
            <a:br/>
            <a:r>
              <a:t>⣿⣿⣿⣿⣿⣿⣿⣿⣿⣿⣿⣿⣿⣿⣿⣿⣿⣿⣿⣿⠃⠀⠀⠀⠀⠀⠀⠀⠀⠀⠀⠀⠀⠀⠀⠀⠸⣿⣿⣿⣿⣿⣿⣿⣿⣿⣿⣿⣿⣿⣿⣿⣿⣿⣿⣿⣿⣿⣿⡏⠀⠀⠀⠀⠀⠀⠀⠀⠀⠀⢸⣿⣿⣿⣿⣿⣿⣿⣿⣿⣿⣿⣿⣿⣿⣿⣿⣿⣿⣿⡇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⣿⣿⣿⣿⣿⣿⣿⣿⣿⣿⣿⣿⣿⣿⣿⣿⣿⣿⣿⣿⠀⠀⠀⠀⠀⠀⠀⠀⠀⠀⠀⠀⠀⠀⠀⠀⠀⣿⣿⣿⣿⣿⣿⣿⣿⣿⣿⣿⣿⣿⣿⣿⣿⣿⣿⣿⣿⣿⣿⠁⠀⠀⠀⠀⠀⠀⠀⠀⠀⠀⢸⣿⣿⣿⣿⣿⣿⣿⣿⣿⣿⣿⣿⣿⣿⣿⣿⣿⣿⣿⡇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⣿⣿⣿⣿⣿⣿⣿⣿⣿⣿⣿⣿⣿⣿⣿⣿⣿⣿⣿⣿⠀⠀⠀⠀⠀⠀⠀⠀⠀⠀⠀⠀⠀⠀⠀⠀⠀⢻⣿⣿⣿⣿⣿⣿⣿⣿⣿⣿⣿⣿⣿⣿⣿⣿⣿⣿⣿⣿⠏⠀⠀⠀⠀⠀⠀⠀⠀⠀⠀⠀⠀⣿⣿⣿⣿⣿⣿⣿⣿⣿⣿⣿⣿⣿⣿⣿⣿⣿⣿⣿⡇</a:t>
            </a:r>
            <a:br/>
            <a:r>
              <a:t>⣿⣿⣿⣿⣿⣿⣿⣿⣿⣿⣿⣿⣿⣿⣿⣿⣿⣿⣿⣿⠀⠀⠀⠀⠀⠀⠀⠀⠀⠀⠀⠀⠀⠀⠀⠀⠀⠸⣿⣿⣿⣿⣿⣿⣿⣿⣿⣿⣿⣿⣿⣿⣿⣿⣿⣿⣿⣿⣄⡀⠀⠀⠀⠀⠀⠀⠀⠀⠀⠀⠀⣸⣿⣿⣿⣿⣿⣿⣿⣿⣿⣿⣿⣿⣿⣿⣿⣿⣿⣿⡇</a:t>
            </a:r>
            <a:br/>
            <a:r>
              <a:t>⣿⣿⣿⣿⣿⣿⣿⣿⣿⣿⣿⣿⣿⣿⣿⣿⣿⣿⣿⡏⠀⠀⠀⠀⠀⠀⠀⠀⠀⠀⠀⠀⠀⠀⠀⠀⠀⠀⣿⣿⣿⣿⣿⣿⣿⣿⣿⣿⣿⣿⣿⣿⣿⣿⣿⣿⣿⣿⣿⣿⣿⣿⣶⠀⠀⠀⠀⠀⢰⣿⣿⣿⣿⣿⣿⣿⣿⣿⣿⣿⣿⣿⣿⣿⣿⣿⣿⣿⣿⣿⡇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⣿⣿⣿⣿⣿⣿⣿⣿⣿⣿⣿⣿⣿⣿⣿⣿⣿⣿⣿⣿⣿⣿⣿⣿⡿⢿⣿⠿⠿⠛⠿⢿⣿⣿⣿⣿⣿⣿⣿⣿⣿⣿⣿⣿⣿⣿⣿⣿⣿⣿⣿⣿⣿⣿⣿⣿⣿⣿⣿⣿⣿⣿⣿⣿⣿⣿⣿⣿⣿⣿⣿⣿⣿⣿⣿⣿⣿⣿⣿⣿⣿⣿⣿⣿⣿⣿⣿⣿⣿⣿⡇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⣿⣿⣿⣿⣿⣿⣿⣿⣿⣿⣿⣿⣿⣿⣿⣿⣿⣿⣿⣿⣿⣿⣿⣿⡅⠈⠀⠀⠀⠀⠀⠀⠈⠿⣿⣿⣿⣿⣿⣿⣿⣿⣿⣿⣿⣿⣿⣿⣿⣿⣿⣿⣿⣿⣿⣿⣿⣿⣿⣿⣿⣿⣿⣿⣿⣿⣿⣿⣿⣿⣿⣿⣿⣿⣿⣿⣿⣿⣿⣿⣿⣿⣿⣿⣿⣿⣿⣿⣿⣿⡇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⣿⣿⣿⣿⣿⣿⣿⣿⣿⣿⣿⣿⣿⣿⣿⣿⣿⣿⣿⣿⣿⣿⣿⣿⡄⠀⠀⠀⠀⠀⠀⠀⠀⠀⠀⢹⣿⣿⣿⣿⣿⣿⣿⣿⣿⣿⣿⣿⣿⣿⣿⣿⣿⣿⣿⣿⣿⣿⣿⣿⣿⣿⣿⣿⣿⣿⣿⣿⣿⣿⣿⣿⣿⣿⣿⣿⣿⣿⣿⣿⣿⣿⣿⣿⣿⣿⣿⣿⣿⣿⡇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⣿⣿⣿⣿⣿⣿⣿⣿⣿⣿⣿⣿⣿⣿⣿⣿⣿⣿⣿⣿⣿⣿⣿⣿⣿⣇⠀⠀⠀⠀⠀⠀⠀⠀⠀⢀⣿⣿⣿⣿⣿⣿⣿⣿⣿⣿⣿⣿⣿⣿⣿⣿⣿⣿⣿⣿⣿⣿⣿⣿⣿⣿⣿⣿⣿⣿⣿⣿⣿⣿⣿⣿⣿⣿⣿⣿⣿⣿⣿⣿⣿⣿⣿⣿⣿⣿⣿⣿⣿⣿⡇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⣿⣿⣿⣿⣿⣿⣿⣿⣿⣿⣿⣿⣿⣿⣿⣿⣿⣿⣿⣿⣿⣿⣿⣿⣿⣿⣦⡀⠀⠀⠀⠀⠀⠀⣤⣿⣿⣿⣿⣿⣿⣿⣿⣿⣿⣿⣿⣿⣿⣿⣿⣿⣿⣿⣿⣿⣿⣿⣿⣿⣿⣿⣿⣿⣿⣿⣿⣿⣿⣿⣿⣿⣿⣿⣿⣿⣿⣿⣿⣿⣿⣿⣿⣿⣿⣿⣿⣿⣿⣿⡇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⣿⣿⣿⣿⣿⣿⣿⣿⣿⣿⣿⣿⣿⣿⣿⣿⣿⣿⣿⣿⣿⣿⣿⣿⣿⣿⡁⠀⠀⠀⠀⠀⢶⣾⣿⣿⣿⣿⣿⣿⣿⣿⣿⣿⣿⣿⣿⣿⣿⣿⣿⣿⣿⣿⣿⣿⣿⣿⣿⣿⣿⣿⣿⣿⣿⣿⣿⣿⣿⣿⣿⣿⣿⣿⣿⣿⣿⣿⣿⣿⣿⣿⣿⣿⣿⣿⣿⣿⣿⣿⡇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⣿⣿⣿⣿⣿⣿⣿⣿⣿⣿⣿⣿⣿⣿⣿⣿⣿⣿⣿⣿⣿⣿⣿⣿⡿⠋⠁⠀⠀⠀⠀⠀⠘⣿⣿⣿⣿⣿⣿⣿⣿⣿⣿⣿⣿⣿⣿⣿⣿⣿⣿⣿⣿⣿⣿⣿⣿⣿⣿⠿⠟⠛⠻⣿⣿⣿⣿⣿⣿⣿⣿⣿⣿⣿⣿⣿⣿⣿⣿⣿⣿⣿⣿⣿⣿⣿⣿⣿⣿⣿⡇</a:t>
            </a:r>
            <a:br/>
            <a:r>
              <a:t>⣿⣿⣿⣿⣿⣿⣿⣿⣿⣿⣿⣿⣿⣿⣿⣿⣿⣿⣿⣿⣿⣿⣿⡟⠁⠀⠀⠀⠀⠀⠀⠀⠀⢹⣿⣿⣿⣿⣿⣿⣿⣿⣿⣿⣿⣿⣿⣿⣿⣿⣿⣿⣿⣿⣿⣿⠟⠉⠀⠀⠀⠀⠀⢼⣿⣿⣿⣿⣿⣿⣿⣿⣿⣿⣿⣿⣿⣿⣿⣿⣿⣿⣿⣿⣿⣿⣿⣿⣿⣿⡇</a:t>
            </a:r>
            <a:br/>
            <a:r>
              <a:t>⣿⣿⣿⣿⣿⣿⣿⣿⣿⣿⣿⣿⣿⣿⣿⣿⣿⣿⣿⣿⣿⣿⣟⠀⠀⠀⠀⠀⠀⠀⠀⠀⠀⣿⣿⣿⣿⣿⣿⣿⣿⣿⣿⣿⣿⣿⣿⣿⣿⣿⣿⣿⣿⣿⣿⣿⣄⠀⠀⠀⠀⠀⠀⠈⠉⠉⠉⠉⠉⠛⢿⣿⣿⣿⣿⣿⣿⣿⣿⣿⣿⣿⣿⣿⣿⣿⣿⣿⣿⣿⡇</a:t>
            </a:r>
            <a:br/>
            <a:r>
              <a:t>⣿⣿⣿⣿⣿⣿⣿⣿⣿⣿⣿⣿⣿⣿⣿⣿⣿⣿⣿⣿⣿⣿⣿⣦⡄⠀⠀⠀⠀⠀⠀⠀⠀⣾⣿⣿⣿⣿⣿⣿⣿⣿⣿⣿⣿⣿⣿⣿⣿⣿⣿⣿⣿⣿⣿⣿⠿⠂⠀⠀⠀⠀⠀⠀⠀⠀⠀⠀⠀⠀⢈⣿⣿⣿⣿⣿⣿⣿⣿⣿⣿⣿⣿⣿⣿⣿⣿⣿⣿⣿⡇</a:t>
            </a:r>
            <a:br/>
            <a:r>
              <a:t>⣿⣿⣿⣿⣿⣿⣿⣿⣿⣿⣿⣿⣿⣿⣿⣿⣿⣿⣿⣿⣿⣿⣿⣿⡇⠀⠀⠀⠀⠀⠀⠀⠀⣿⣿⣿⣿⣿⣿⣿⣿⣿⣿⡿⠿⠿⠿⠛⠋⠙⠻⢿⣿⣿⠟⠁⠀⠀⠀⠀⠀⠀⠀⠀⠀⠀⠀⠀⠀⣠⣾⣿⣿⣿⣿⣿⠿⠛⢿⠿⣿⣿⣿⣿⣿⣿⣿⣿⣿⣿⡇</a:t>
            </a:r>
            <a:br/>
            <a:r>
              <a:t>⣿⣿⣿⣿⣿⣿⣿⣿⣿⣿⣿⣿⣿⣿⣿⣿⣿⣿⣿⣿⣿⣿⣿⡿⠁⠀⠀⠀⠀⠀⠀⠀⠀⣿⣿⣿⣿⣿⣿⣿⣿⣿⣿⣿⣦⣄⣀⣀⠀⠀⠀⠀⠉⠃⠀⠀⠀⠀⠀⠀⠀⠀⠀⠀⠀⠀⠀⣴⣾⣿⣿⣿⠿⠛⠋⠀⠀⠀⠀⠈⠉⠉⢻⣿⣿⣿⣿⣿⣿⣿⡇</a:t>
            </a:r>
            <a:br/>
            <a:r>
              <a:t>⣿⣿⣿⣿⣿⣿⣿⣿⣿⣿⣿⣿⣿⣿⣿⣿⣿⣿⣿⣿⣿⣿⣿⠁⠀⠀⠀⠀⠀⠀⠀⠀⣰⣿⣿⣿⣿⣿⣿⣿⣿⣿⣿⣿⣿⣿⣿⣧⣄⣀⣀⡀⠀⠀⠀⠀⠀⠀⠀⠀⠀⠀⠀⠀⠀⠀⠀⡿⠟⠋⠁⠀⠀⠀⠀⠀⠀⠀⣀⣠⣤⣴⣿⣿⣿⣿⣿⣿⣿⣿⡇</a:t>
            </a:r>
            <a:br/>
            <a:r>
              <a:t>⣿⣿⣿⣿⣿⣿⣿⣿⣿⣿⣿⣿⣿⣿⣿⣿⣿⣿⣿⣿⣿⣿⡟⠀⠀⠀⠀⠀⠀⠀⠀⠸⣿⣿⣿⣿⣿⣿⣿⣿⣿⣿⣿⣿⣿⣿⣿⣿⣿⣿⣿⣿⣿⣶⣦⣤⣀⠀⠀⠀⠀⠀⠀⠀⠀⠀⠀⠀⠀⢀⣠⣤⣴⣶⣾⣿⣿⣿⣿⣿⣿⣿⣿⣿⣿⣿⣿⣿⣿⣿⡇</a:t>
            </a:r>
            <a:br/>
            <a:r>
              <a:t>⣿⣿⣿⣿⣿⣿⣿⣿⣿⣿⣿⣿⣿⣿⣿⣿⣿⣿⣿⣿⣿⠿⠀⠀⠀⠀⠀⠀⠀⠀⠀⠀⢨⣿⣿⣿⣿⣿⣿⣿⣿⣿⣿⣿⣿⣿⣿⣿⣿⣿⣿⣿⣿⣿⣿⣿⣿⣿⣶⣤⡀⠀⠀⠀⠀⠀⠀⠰⣾⣿⣿⣿⣿⣿⣿⣿⣿⣿⣿⣿⣿⣿⣿⣿⣿⣿⣿⣿⣿⣿⡇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⣿⣿⣿⣿⣿⣿⣿⣿⣿⣿⣿⣿⣿⣿⣿⣿⣿⣿⣿⣿⡟⠀⠀⠀⠀⠀⠀⠀⠀⠀⠀⠀⠀⢻⣿⣿⣿⣿⣿⣿⣿⣿⣿⣿⣿⣿⣿⣿⣿⣿⣿⣿⣿⣿⣿⣿⣿⣿⣿⣿⡇⠀⠀⠀⠀⠀⠀⠀⢻⣿⣿⣿⣿⣿⣿⣿⣿⣿⣿⣿⣿⣿⣿⣿⣿⣿⣿⣿⣿⣿⡇</a:t>
            </a:r>
            <a:br/>
            <a:r>
              <a:t>⣿⣿⣿⣿⣿⣿⣿⣿⣿⣿⣿⣿⣿⣿⣿⣿⣿⣿⣿⣿⣿⡆⠀⠀⠀⠀⠀⠀⠀⠀⠀⠀⠀⠈⣿⣿⣿⣿⣿⣿⣿⣿⣿⣿⣿⣿⣿⣿⣿⣿⣿⣿⣿⣿⣿⣿⣿⣿⣿⣿⣿⣆⠀⠀⠀⠀⠀⠀⢸⣿⣿⣿⣿⣿⣿⣿⣿⣿⣿⣿⣿⣿⣿⣿⣿⣿⣿⣿⣿⣿⡇</a:t>
            </a:r>
            <a:br/>
            <a:r>
              <a:t>⣿⣿⣿⣿⣿⣿⣿⣿⣿⣿⣿⣿⣿⣿⣿⣿⣿⣿⣿⣿⣿⠃⠀⠀⠀⠀⠀⠀⠀⠀⠀⠀⠀⠀⢹⣿⣿⣿⣿⣿⣿⣿⣿⣿⣿⣿⣿⣿⣿⣿⣿⣿⣿⣿⣿⣿⣿⣿⣿⣿⣿⣿⡄⠀⠀⠀⠀⠀⠀⣿⣿⣿⣿⣿⣿⣿⣿⣿⣿⣿⣿⣿⣿⣿⣿⣿⣿⣿⣿⣿⡇</a:t>
            </a:r>
            <a:br/>
            <a:r>
              <a:t>⣿⣿⣿⣿⣿⣿⣿⣿⣿⣿⣿⣿⣿⣿⣿⣿⣿⣿⣿⣿⣿⠀⠀⠀⠀⠀⠀⠀⠀⠀⠀⠀⠀⠀⠀⣿⣿⣿⣿⣿⣿⣿⣿⣿⣿⣿⣿⣿⣿⣿⣿⣿⣿⣿⣿⣿⣿⣿⣿⣿⣿⣿⠀⠀⠀⠀⠀⠀⠀⢹⣿⣿⣿⣿⣿⣿⣿⣿⣿⣿⣿⣿⣿⣿⣿⣿⣿⣿⣿⣿⡇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⣿⣿⣿⣿⣿⣿⣿⣿⣿⣿⣿⣿⣿⣿⣿⣿⣿⣿⣿⣿⡿⠀⠀⠀⠀⠀⠀⠀⠀⠀⠀⠀⠀⠀⠀⢸⣿⣿⣿⣿⣿⣿⣿⣿⣿⣿⣿⣿⣿⣿⣿⣿⣿⣿⣿⣿⣿⣿⣿⣿⣿⠏⠀⠀⠀⠀⠀⠀⠀⢹⣿⣿⣿⣿⣿⣿⣿⣿⣿⣿⣿⣿⣿⣿⣿⣿⣿⣿⣿⣿⡇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⣿⣿⣿⣿⣿⣿⣿⣿⣿⣿⣿⣿⣿⣿⣿⣿⣿⣿⣿⣿⡇⠀⠀⠀⠀⠀⠀⠀⠀⠀⠀⠀⠀⠀⠀⠈⣿⣿⣿⣿⣿⣿⣿⣿⣿⣿⣿⣿⣿⣿⣿⣿⣿⣿⣿⣿⣿⣿⣿⣿⡟⠀⠀⠀⠀⠀⠀⠀⠀⠀⣿⣿⣿⣿⣿⣿⣿⣿⣿⣿⣿⣿⣿⣿⣿⣿⣿⣿⣿⣿⡇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⣿⣿⣿⣿⣿⣿⣿⣿⣿⣿⣿⣿⣿⣿⣿⣿⣿⣿⣿⣿⠇⠀⠀⠀⠀⠀⠀⠀⠀⠀⠀⠀⠀⠀⠀⠀⢿⣿⣿⣿⣿⣿⣿⣿⣿⣿⣿⣿⣿⣿⣿⣿⣿⣿⣿⣿⣿⣿⣿⣿⠁⠀⠀⠀⠀⠀⠀⠀⠀⠀⢻⣿⣿⣿⣿⣿⣿⣿⣿⣿⣿⣿⣿⣿⣿⣿⣿⣿⣿⣿⡇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⣿⣿⣿⣿⣿⣿⣿⣿⣿⣿⣿⣿⣿⣿⣿⣿⣿⣿⣿⣿⠀⠀⠀⠀⠀⠀⠀⠀⠀⠀⠀⠀⠀⠀⠀⠀⠘⣿⣿⣿⣿⣿⣿⣿⣿⣿⣿⣿⣿⣿⣿⣿⣿⣿⣿⣿⣿⣿⣿⠁⠀⠀⠀⠀⠀⠀⠀⠀⠀⠀⢸⣿⣿⣿⣿⣿⣿⣿⣿⣿⣿⣿⣿⣿⣿⣿⣿⣿⣿⣿⡇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⣿⣿⣿⣿⣿⣿⣿⣿⣿⣿⣿⣿⣿⣿⣿⣿⣿⣿⣿⣿⠀⠀⠀⠀⠀⠀⠀⠀⠀⠀⠀⠀⠀⠀⠀⠀⠀⣿⣿⣿⣿⣿⣿⣿⣿⣿⣿⣿⣿⣿⣿⣿⣿⣿⣿⣿⣿⣿⠏⠀⠀⠀⠀⠀⠀⠀⠀⠀⠀⠀⠀⣿⣿⣿⣿⣿⣿⣿⣿⣿⣿⣿⣿⣿⣿⣿⣿⣿⣿⣿⡇</a:t>
            </a:r>
            <a:br/>
            <a:r>
              <a:t>⣿⣿⣿⣿⣿⣿⣿⣿⣿⣿⣿⣿⣿⣿⣿⣿⣿⣿⣿⡇⠀⠀⠀⠀⠀⠀⠀⠀⠀⠀⠀⠀⠀⠀⠀⠀⠀⢸⣿⣿⣿⣿⣿⣿⣿⣿⣿⣿⣿⣿⣿⣿⣿⣿⣿⣿⣿⣿⣄⡀⠀⠀⠀⠀⠀⠀⠀⠀⠀⠀⠀⣸⣿⣿⣿⣿⣿⣿⣿⣿⣿⣿⣿⣿⣿⣿⣿⣿⣿⣿⡇</a:t>
            </a:r>
            <a:br/>
            <a:r>
              <a:t>⣿⣿⣿⣿⣿⣿⣿⣿⣿⣿⣿⣿⣿⣿⣿⣿⣿⣿⣿⡇⠀⠀⠀⠀⠀⠀⠀⠀⠀⠀⠀⠀⠀⠀⠀⠀⠀⠈⣿⣿⣿⣿⣿⣿⣿⣿⣿⣿⣿⣿⣿⣿⣿⣿⣿⣿⣿⣿⣿⣿⣿⣿⣶⠀⠀⠀⠀⠀⢰⣿⣿⣿⣿⣿⣿⣿⣿⣿⣿⣿⣿⣿⣿⣿⣿⣿⣿⣿⣿⣿⡇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⣿⣿⣿⣿⣿⣿⣿⣿⣿⣿⣿⣿⣿⣿⣿⣿⣿⣿⣿⣿⣿⣿⣿⣿⡿⢿⣿⠿⠿⠛⠿⢿⣿⣿⣿⣿⣿⣿⣿⣿⣿⣿⣿⣿⣿⣿⣿⣿⣿⣿⣿⣿⣿⣿⣿⣿⣿⣿⣿⣿⣿⣿⣿⣿⣿⣿⣿⣿⣿⣿⣿⣿⣿⣿⣿⣿⣿⣿⣿⣿⣿⣿⣿⣿⣿⣿⣿⣿⣿⣿⡇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⣿⣿⣿⣿⣿⣿⣿⣿⣿⣿⣿⣿⣿⣿⣿⣿⣿⣿⣿⣿⣿⣿⣿⣿⠁⠈⠀⠀⠀⠀⠀⠀⠙⢿⣿⣿⣿⣿⣿⣿⣿⣿⣿⣿⣿⣿⣿⣿⣿⣿⣿⣿⣿⣿⣿⣿⣿⣿⣿⣿⣿⣿⣿⣿⣿⣿⣿⣿⣿⣿⣿⣿⣿⣿⣿⣿⣿⣿⣿⣿⣿⣿⣿⣿⣿⣿⣿⣿⣿⣿⡇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⣿⣿⣿⣿⣿⣿⣿⣿⣿⣿⣿⣿⣿⣿⣿⣿⣿⣿⣿⣿⣿⣿⣿⣿⣿⣆⠀⠀⠀⠀⠀⠀⠀⠀⠀⣸⣿⣿⣿⣿⣿⣿⣿⣿⣿⣿⣿⣿⣿⣿⣿⣿⣿⣿⣿⣿⣿⣿⣿⣿⣿⣿⣿⣿⣿⣿⣿⣿⣿⣿⣿⣿⣿⣿⣿⣿⣿⣿⣿⣿⣿⣿⣿⣿⣿⣿⣿⣿⣿⣿⡇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⣿⣿⣿⣿⣿⣿⣿⣿⣿⣿⣿⣿⣿⣿⣿⣿⣿⣿⣿⣿⣿⣿⣿⣿⣿⣿⣦⠀⠀⠀⠀⠀⠀⢠⣰⣿⣿⣿⣿⣿⣿⣿⣿⣿⣿⣿⣿⣿⣿⣿⣿⣿⣿⣿⣿⣿⣿⣿⣿⣿⣿⣿⣿⣿⣿⣿⣿⣿⣿⣿⣿⣿⣿⣿⣿⣿⣿⣿⣿⣿⣿⣿⣿⣿⣿⣿⣿⣿⣿⣿⡇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⣿⣿⣿⣿⣿⣿⣿⣿⣿⣿⣿⣿⣿⣿⣿⣿⣿⣿⣿⣿⣿⣿⣿⣿⣿⣿⠁⠀⠀⠀⠀⠀⣶⣿⣿⣿⣿⣿⣿⣿⣿⣿⣿⣿⣿⣿⣿⣿⣿⣿⣿⣿⣿⣿⣿⣿⣿⣿⣿⣿⣿⣿⣿⣿⣿⣿⣿⣿⣿⣿⣿⣿⣿⣿⣿⣿⣿⣿⣿⣿⣿⣿⣿⣿⣿⣿⣿⣿⣿⣿⡇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⣿⣿⣿⣿⣿⣿⣿⣿⣿⣿⣿⣿⣿⣿⣿⣿⣿⣿⣿⣿⣿⣿⣿⣿⡿⠋⠁⠀⠀⠀⠀⠀⠘⣿⣿⣿⣿⣿⣿⣿⣿⣿⣿⣿⣿⣿⣿⣿⣿⣿⣿⣿⣿⣿⣿⣿⣿⣿⣿⠿⠟⠛⠻⣿⣿⣿⣿⣿⣿⣿⣿⣿⣿⣿⣿⣿⣿⣿⣿⣿⣿⣿⣿⣿⣿⣿⣿⣿⣿⣿⡇</a:t>
            </a:r>
            <a:br/>
            <a:r>
              <a:t>⣿⣿⣿⣿⣿⣿⣿⣿⣿⣿⣿⣿⣿⣿⣿⣿⣿⣿⣿⣿⣿⣿⣿⠟⠀⠀⠀⠀⠀⠀⠀⠀⠀⢹⣿⣿⣿⣿⣿⣿⣿⣿⣿⣿⣿⣿⣿⣿⣿⣿⣿⣿⣿⣿⣿⣿⠟⠉⠀⠀⠀⠀⠀⢼⣿⣿⣿⣿⣿⣿⣿⣿⣿⣿⣿⣿⣿⣿⣿⣿⣿⣿⣿⣿⣿⣿⣿⣿⣿⣿⡇</a:t>
            </a:r>
            <a:br/>
            <a:r>
              <a:t>⣿⣿⣿⣿⣿⣿⣿⣿⣿⣿⣿⣿⣿⣿⣿⣿⣿⣿⣿⣿⣿⣿⣏⠀⠀⠀⠀⠀⠀⠀⠀⠀⠀⣿⣿⣿⣿⣿⣿⣿⣿⣿⣿⣿⣿⣿⣿⣿⣿⣿⣿⣿⣿⣿⣿⣿⣤⠀⠀⠀⠀⠀⠀⠈⠉⠉⠉⠉⠉⠛⢿⣿⣿⣿⣿⣿⣿⣿⣿⣿⣿⣿⣿⣿⣿⣿⣿⣿⣿⣿⡇</a:t>
            </a:r>
            <a:br/>
            <a:r>
              <a:t>⣿⣿⣿⣿⣿⣿⣿⣿⣿⣿⣿⣿⣿⣿⣿⣿⣿⣿⣿⣿⣿⣿⣿⣦⡀⠀⠀⠀⠀⠀⠀⠀⢠⣾⣿⣿⣿⣿⣿⣿⣿⣿⣿⣿⣿⣿⣿⣿⣿⣿⣿⣿⣿⣿⣿⣿⠿⠂⠀⠀⠀⠀⠀⠀⠀⠀⠀⠀⠀⠀⠈⣿⣿⣿⣿⣿⣿⣿⣿⣿⣿⣿⣿⣿⣿⣿⣿⣿⣿⣿⡇</a:t>
            </a:r>
            <a:br/>
            <a:r>
              <a:t>⣿⣿⣿⣿⣿⣿⣿⣿⣿⣿⣿⣿⣿⣿⣿⣿⣿⣿⣿⣿⣿⣿⣿⣿⡇⠀⠀⠀⠀⠀⠀⠀⠀⣿⣿⣿⣿⣿⣿⣿⣿⣿⣿⡿⠿⠿⠟⠛⠋⠙⠻⣿⣿⣿⠟⠁⠀⠀⠀⠀⠀⠀⠀⠀⠀⠀⠀⠀⠀⣠⣾⣿⣿⣿⣿⣿⠿⠛⢿⡿⢿⣿⣿⣿⣿⣿⣿⣿⣿⣿⡇</a:t>
            </a:r>
            <a:br/>
            <a:r>
              <a:t>⣿⣿⣿⣿⣿⣿⣿⣿⣿⣿⣿⣿⣿⣿⣿⣿⣿⣿⣿⣿⣿⣿⣿⡿⠀⠀⠀⠀⠀⠀⠀⠀⠀⣿⣿⣿⣿⣿⣿⣿⣿⣿⣿⣿⣦⣀⣀⣀⠀⠀⠀⠀⠉⠃⠀⠀⠀⠀⠀⠀⠀⠀⠀⠀⠀⠀⠀⣴⣾⣿⣿⣿⠿⠛⠋⠁⠀⠀⠀⠈⠉⠉⢻⣿⣿⣿⣿⣿⣿⣿⡇</a:t>
            </a:r>
            <a:br/>
            <a:r>
              <a:t>⣿⣿⣿⣿⣿⣿⣿⣿⣿⣿⣿⣿⣿⣿⣿⣿⣿⣿⣿⣿⣿⣿⣟⠁⠀⠀⠀⠀⠀⠀⠀⠀⣰⣿⣿⣿⣿⣿⣿⣿⣿⣿⣿⣿⣿⣿⣿⣧⣀⣀⣀⡀⠀⠀⠀⠀⠀⠀⠀⠀⠀⠀⠀⠀⠀⠀⠀⣿⠟⠋⠁⠀⠀⠀⠀⠀⠀⠀⢀⣠⣤⣴⣿⣿⣿⣿⣿⣿⣿⣿⡇</a:t>
            </a:r>
            <a:br/>
            <a:r>
              <a:t>⣿⣿⣿⣿⣿⣿⣿⣿⣿⣿⣿⣿⣿⣿⣿⣿⣿⣿⣿⣿⣿⣿⡏⠀⠀⠀⠀⠀⠀⠀⠀⠸⣿⣿⣿⣿⣿⣿⣿⣿⣿⣿⣿⣿⣿⣿⣿⣿⣿⣿⣿⣿⣿⣶⣦⣤⣀⠀⠀⠀⠀⠀⠀⠀⠀⠀⠀⠀⠀⢀⣠⣤⣴⣶⣾⣿⣿⣿⣿⣿⣿⣿⣿⣿⣿⣿⣿⣿⣿⣿⡇</a:t>
            </a:r>
            <a:br/>
            <a:r>
              <a:t>⣿⣿⣿⣿⣿⣿⣿⣿⣿⣿⣿⣿⣿⣿⣿⣿⣿⣿⣿⣿⣿⠟⠀⠀⠀⠀⠀⠀⠀⠀⠀⠀⢸⣿⣿⣿⣿⣿⣿⣿⣿⣿⣿⣿⣿⣿⣿⣿⣿⣿⣿⣿⣿⣿⣿⣿⣿⣿⣶⣤⡀⠀⠀⠀⠀⠀⠀⠰⣾⣿⣿⣿⣿⣿⣿⣿⣿⣿⣿⣿⣿⣿⣿⣿⣿⣿⣿⣿⣿⣿⡇</a:t>
            </a:r>
            <a:br/>
            <a:r>
              <a:t>⣿⣿⣿⣿⣿⣿⣿⣿⣿⣿⣿⣿⣿⣿⣿⣿⣿⣿⣿⣿⡟⠀⠀⠀⠀⠀⠀⠀⠀⠀⠀⠀⠀⢿⣿⣿⣿⣿⣿⣿⣿⣿⣿⣿⣿⣿⣿⣿⣿⣿⣿⣿⣿⣿⣿⣿⣿⣿⣿⣿⡇⠀⠀⠀⠀⠀⠀⠀⢻⣿⣿⣿⣿⣿⣿⣿⣿⣿⣿⣿⣿⣿⣿⣿⣿⣿⣿⣿⣿⣿⡇</a:t>
            </a:r>
            <a:br/>
            <a:r>
              <a:t>⣿⣿⣿⣿⣿⣿⣿⣿⣿⣿⣿⣿⣿⣿⣿⣿⣿⣿⣿⣿⣿⡆⠀⠀⠀⠀⠀⠀⠀⠀⠀⠀⠀⠘⣿⣿⣿⣿⣿⣿⣿⣿⣿⣿⣿⣿⣿⣿⣿⣿⣿⣿⣿⣿⣿⣿⣿⣿⣿⣿⣿⣆⠀⠀⠀⠀⠀⠀⢸⣿⣿⣿⣿⣿⣿⣿⣿⣿⣿⣿⣿⣿⣿⣿⣿⣿⣿⣿⣿⣿⡇</a:t>
            </a:r>
            <a:br/>
            <a:r>
              <a:t>⣿⣿⣿⣿⣿⣿⣿⣿⣿⣿⣿⣿⣿⣿⣿⣿⣿⣿⣿⣿⣿⠁⠀⠀⠀⠀⠀⠀⠀⠀⠀⠀⠀⠀⢹⣿⣿⣿⣿⣿⣿⣿⣿⣿⣿⣿⣿⣿⣿⣿⣿⣿⣿⣿⣿⣿⣿⣿⣿⣿⣿⣿⡄⠀⠀⠀⠀⠀⠀⣿⣿⣿⣿⣿⣿⣿⣿⣿⣿⣿⣿⣿⣿⣿⣿⣿⣿⣿⣿⣿⡇</a:t>
            </a:r>
            <a:br/>
            <a:r>
              <a:t>⣿⣿⣿⣿⣿⣿⣿⣿⣿⣿⣿⣿⣿⣿⣿⣿⣿⣿⣿⣿⣿⠀⠀⠀⠀⠀⠀⠀⠀⠀⠀⠀⠀⠀⠈⣿⣿⣿⣿⣿⣿⣿⣿⣿⣿⣿⣿⣿⣿⣿⣿⣿⣿⣿⣿⣿⣿⣿⣿⣿⣿⣿⠀⠀⠀⠀⠀⠀⠀⢹⣿⣿⣿⣿⣿⣿⣿⣿⣿⣿⣿⣿⣿⣿⣿⣿⣿⣿⣿⣿⡇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⣿⣿⣿⣿⣿⣿⣿⣿⣿⣿⣿⣿⣿⣿⣿⣿⣿⣿⣿⣿⡏⠀⠀⠀⠀⠀⠀⠀⠀⠀⠀⠀⠀⠀⠀⢹⣿⣿⣿⣿⣿⣿⣿⣿⣿⣿⣿⣿⣿⣿⣿⣿⣿⣿⣿⣿⣿⣿⣿⣿⣿⠏⠀⠀⠀⠀⠀⠀⠀⢹⣿⣿⣿⣿⣿⣿⣿⣿⣿⣿⣿⣿⣿⣿⣿⣿⣿⣿⣿⣿⡇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⣿⣿⣿⣿⣿⣿⣿⣿⣿⣿⣿⣿⣿⣿⣿⣿⣿⣿⣿⣿⡇⠀⠀⠀⠀⠀⠀⠀⠀⠀⠀⠀⠀⠀⠀⠘⣿⣿⣿⣿⣿⣿⣿⣿⣿⣿⣿⣿⣿⣿⣿⣿⣿⣿⣿⣿⣿⣿⣿⣿⡟⠀⠀⠀⠀⠀⠀⠀⠀⠀⣿⣿⣿⣿⣿⣿⣿⣿⣿⣿⣿⣿⣿⣿⣿⣿⣿⣿⣿⣿⡇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⣿⣿⣿⣿⣿⣿⣿⣿⣿⣿⣿⣿⣿⣿⣿⣿⣿⣿⣿⣿⠁⠀⠀⠀⠀⠀⠀⠀⠀⠀⠀⠀⠀⠀⠀⠀⣿⣿⣿⣿⣿⣿⣿⣿⣿⣿⣿⣿⣿⣿⣿⣿⣿⣿⣿⣿⣿⣿⣿⣿⠁⠀⠀⠀⠀⠀⠀⠀⠀⠀⢻⣿⣿⣿⣿⣿⣿⣿⣿⣿⣿⣿⣿⣿⣿⣿⣿⣿⣿⣿⡇</a:t>
            </a:r>
            <a:br/>
            <a:r>
              <a:t>⣿⣿⣿⣿⣿⣿⣿⣿⣿⣿⣿⣿⣿⣿⣿⣿⣿⣿⣿⣿⠀⠀⠀⠀⠀⠀⠀⠀⠀⠀⠀⠀⠀⠀⠀⠀⢹⣿⣿⣿⣿⣿⣿⣿⣿⣿⣿⣿⣿⣿⣿⣿⣿⣿⣿⣿⣿⣿⣿⡏⠀⠀⠀⠀⠀⠀⠀⠀⠀⠀⢸⣿⣿⣿⣿⣿⣿⣿⣿⣿⣿⣿⣿⣿⣿⣿⣿⣿⣿⣿⡇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⣿⣿⣿⣿⣿⣿⣿⣿⣿⣿⣿⣿⣿⣿⣿⣿⣿⣿⣿⣿⠀⠀⠀⠀⠀⠀⠀⠀⠀⠀⠀⠀⠀⠀⠀⠀⢸⣿⣿⣿⣿⣿⣿⣿⣿⣿⣿⣿⣿⣿⣿⣿⣿⣿⣿⣿⣿⣿⣿⠁⠀⠀⠀⠀⠀⠀⠀⠀⠀⠀⠸⣿⣿⣿⣿⣿⣿⣿⣿⣿⣿⣿⣿⣿⣿⣿⣿⣿⣿⣿⡇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⣿⣿⣿⣿⣿⣿⣿⣿⣿⣿⣿⣿⣿⣿⣿⣿⣿⣿⣿⡇⠀⠀⠀⠀⠀⠀⠀⠀⠀⠀⠀⠀⠀⠀⠀⠀⠀⣿⣿⣿⣿⣿⣿⣿⣿⣿⣿⣿⣿⣿⣿⣿⣿⣿⣿⣿⣿⣿⠏⠀⠀⠀⠀⠀⠀⠀⠀⠀⠀⠀⠀⢿⣿⣿⣿⣿⣿⣿⣿⣿⣿⣿⣿⣿⣿⣿⣿⣿⣿⣿⡇</a:t>
            </a:r>
            <a:br/>
            <a:r>
              <a:t>⣿⣿⣿⣿⣿⣿⣿⣿⣿⣿⣿⣿⣿⣿⣿⣿⣿⣿⣿⡇⠀⠀⠀⠀⠀⠀⠀⠀⠀⠀⠀⠀⠀⠀⠀⠀⠀⢹⣿⣿⣿⣿⣿⣿⣿⣿⣿⣿⣿⣿⣿⣿⣿⣿⣿⣿⣿⣿⣄⡀⠀⠀⠀⠀⠀⠀⠀⠀⠀⠀⠀⣸⣿⣿⣿⣿⣿⣿⣿⣿⣿⣿⣿⣿⣿⣿⣿⣿⣿⣿⡇</a:t>
            </a:r>
            <a:br/>
            <a:r>
              <a:t>⣿⣿⣿⣿⣿⣿⣿⣿⣿⣿⣿⣿⣿⣿⣿⣿⣿⣿⣿⡇⠀⠀⠀⠀⠀⠀⠀⠀⠀⠀⠀⠀⠀⠀⠀⠀⠀⠸⣿⣿⣿⣿⣿⣿⣿⣿⣿⣿⣿⣿⣿⣿⣿⣿⣿⣿⣿⣿⣿⣿⣿⣿⣶⠀⠀⠀⠀⠀⢰⣿⣿⣿⣿⣿⣿⣿⣿⣿⣿⣿⣿⣿⣿⣿⣿⣿⣿⣿⣿⣿⡇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⣿⣿⣿⣿⣿⣿⣿⣿⣿⣿⣿⣿⣿⣿⣿⣿⣿⣿⣿⣿⣿⣿⣿⣿⡿⢿⣿⠿⠟⠻⠿⣿⣿⣿⣿⣿⣿⣿⣿⣿⣿⣿⣿⣿⣿⣿⣿⣿⣿⣿⣿⣿⣿⣿⣿⣿⣿⣿⣿⣿⣿⣿⣿⣿⣿⣿⣿⣿⣿⣿⣿⣿⣿⣿⣿⣿⣿⣿⣿⣿⣿⣿⣿⣿⣿⣿⣿⣿⣿⣿⡇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⣿⣿⣿⣿⣿⣿⣿⣿⣿⣿⣿⣿⣿⣿⣿⣿⣿⣿⣿⣿⣿⣿⣿⣿⠃⠈⠀⠀⠀⠀⠀⠀⠙⢿⣿⣿⣿⣿⣿⣿⣿⣿⣿⣿⣿⣿⣿⣿⣿⣿⣿⣿⣿⣿⣿⣿⣿⣿⣿⣿⣿⣿⣿⣿⣿⣿⣿⣿⣿⣿⣿⣿⣿⣿⣿⣿⣿⣿⣿⣿⣿⣿⣿⣿⣿⣿⣿⣿⣿⣿⡇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⣿⣿⣿⣿⣿⣿⣿⣿⣿⣿⣿⣿⣿⣿⣿⣿⣿⣿⣿⣿⣿⣿⣿⣿⣷⡄⠀⠀⠀⠀⠀⠀⠀⠀⠀⢸⣿⣿⣿⣿⣿⣿⣿⣿⣿⣿⣿⣿⣿⣿⣿⣿⣿⣿⣿⣿⣿⣿⣿⣿⣿⣿⣿⣿⣿⣿⣿⣿⣿⣿⣿⣿⣿⣿⣿⣿⣿⣿⣿⣿⣿⣿⣿⣿⣿⣿⣿⣿⣿⣿⡇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⣿⣿⣿⣿⣿⣿⣿⣿⣿⣿⣿⣿⣿⣿⣿⣿⣿⣿⣿⣿⣿⣿⣿⣿⣿⣧⠀⠀⠀⠀⠀⠀⠀⠀⢠⣿⣿⣿⣿⣿⣿⣿⣿⣿⣿⣿⣿⣿⣿⣿⣿⣿⣿⣿⣿⣿⣿⣿⣿⣿⣿⣿⣿⣿⣿⣿⣿⣿⣿⣿⣿⣿⣿⣿⣿⣿⣿⣿⣿⣿⣿⣿⣿⣿⣿⣿⣿⣿⣿⣿⡇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⣿⣿⣿⣿⣿⣿⣿⣿⣿⣿⣿⣿⣿⣿⣿⣿⣿⣿⣿⣿⣿⣿⣿⣿⣿⣟⠀⠀⠀⠀⠀⠀⣿⣿⣿⣿⣿⣿⣿⣿⣿⣿⣿⣿⣿⣿⣿⣿⣿⣿⣿⣿⣿⣿⣿⣿⣿⣿⣿⣿⣿⣿⣿⣿⣿⣿⣿⣿⣿⣿⣿⣿⣿⣿⣿⣿⣿⣿⣿⣿⣿⣿⣿⣿⣿⣿⣿⣿⣿⣿⡇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⣿⣿⣿⣿⣿⣿⣿⣿⣿⣿⣿⣿⣿⣿⣿⣿⣿⣿⣿⣿⣿⣿⣿⣿⡿⠋⠀⠀⠀⠀⠀⠀⠹⣿⣿⣿⣿⣿⣿⣿⣿⣿⣿⣿⣿⣿⣿⣿⣿⣿⣿⣿⣿⣿⣿⣿⣿⣿⣿⠿⠟⠛⠻⣿⣿⣿⣿⣿⣿⣿⣿⣿⣿⣿⣿⣿⣿⣿⣿⣿⣿⣿⣿⣿⣿⣿⣿⣿⣿⣿⡇</a:t>
            </a:r>
            <a:br/>
            <a:r>
              <a:t>⣿⣿⣿⣿⣿⣿⣿⣿⣿⣿⣿⣿⣿⣿⣿⣿⣿⣿⣿⣿⣿⣿⣿⠏⠀⠀⠀⠀⠀⠀⠀⠀⠀⣿⣿⣿⣿⣿⣿⣿⣿⣿⣿⣿⣿⣿⣿⣿⣿⣿⣿⣿⣿⣿⣿⣿⠟⠉⠀⠀⠀⠀⠀⢼⣿⣿⣿⣿⣿⣿⣿⣿⣿⣿⣿⣿⣿⣿⣿⣿⣿⣿⣿⣿⣿⣿⣿⣿⣿⣿⡇</a:t>
            </a:r>
            <a:br/>
            <a:r>
              <a:t>⣿⣿⣿⣿⣿⣿⣿⣿⣿⣿⣿⣿⣿⣿⣿⣿⣿⣿⣿⣿⣿⣿⡏⠀⠀⠀⠀⠀⠀⠀⠀⠀⢠⣿⣿⣿⣿⣿⣿⣿⣿⣿⣿⣿⣿⣿⣿⣿⣿⣿⣿⣿⣿⣿⣿⣿⣦⡀⠀⠀⠀⠀⠀⠀⠉⠉⠉⠉⠉⠛⢿⣿⣿⣿⣿⣿⣿⣿⣿⣿⣿⣿⣿⣿⣿⣿⣿⣿⣿⣿⡇</a:t>
            </a:r>
            <a:br/>
            <a:r>
              <a:t>⣿⣿⣿⣿⣿⣿⣿⣿⣿⣿⣿⣿⣿⣿⣿⣿⣿⣿⣿⣿⣿⣿⣿⣤⡀⠀⠀⠀⠀⠀⠀⠀⢰⣿⣿⣿⣿⣿⣿⣿⣿⣿⣿⣿⣿⣿⣿⣿⣿⣿⣿⣿⣿⣿⣿⣿⠿⠃⠀⠀⠀⠀⠀⠀⠀⠀⠀⠀⠀⠀⠈⣿⣿⣿⣿⣿⣿⣿⣿⣿⣿⣿⣿⣿⣿⣿⣿⣿⣿⣿⡇</a:t>
            </a:r>
            <a:br/>
            <a:r>
              <a:t>⣿⣿⣿⣿⣿⣿⣿⣿⣿⣿⣿⣿⣿⣿⣿⣿⣿⣿⣿⣿⣿⣿⣿⣿⠃⠀⠀⠀⠀⠀⠀⠀⠈⣿⣿⣿⣿⣿⣿⣿⣿⣿⣿⣿⣿⣿⠟⠿⠛⠻⣿⣿⣿⣿⠟⠁⠀⠀⠀⠀⠀⠀⠀⠀⠀⠀⠀⠀⠀⢀⣼⣿⣿⣿⣿⣿⣿⠿⣿⣿⣿⣿⣿⣿⣿⣿⣿⣿⣿⣿⡇</a:t>
            </a:r>
            <a:br/>
            <a:r>
              <a:t>⣿⣿⣿⣿⣿⣿⣿⣿⣿⣿⣿⣿⣿⣿⣿⣿⣿⣿⣿⣿⣿⣿⣿⡿⠀⠀⠀⠀⠀⠀⠀⠀⠀⣿⣿⣿⣿⣿⣿⣿⣿⣿⣿⣍⠀⠀⠀⠀⠀⠀⠀⠉⠛⠃⠀⠀⠀⠀⠀⠀⠀⠀⠀⠀⠀⠀⠀⣤⣾⣿⣿⣿⣿⠿⠛⠉⠀⠀⠈⠁⠈⠛⢿⣿⣿⣿⣿⣿⣿⣿⡇</a:t>
            </a:r>
            <a:br/>
            <a:r>
              <a:t>⣿⣿⣿⣿⣿⣿⣿⣿⣿⣿⣿⣿⣿⣿⣿⣿⣿⣿⣿⣿⣿⣿⡟⠀⠀⠀⠀⠀⠀⠀⠀⠀⣴⣿⣿⣿⣿⣿⣿⣿⣿⣿⣿⣿⣷⣶⣶⡆⠀⠀⠀⠀⠀⠀⠀⠀⠀⠀⠀⠀⠀⠀⠀⠀⠀⠀⠀⣼⠿⠛⠉⠁⠀⠀⠀⠀⠀⠀⠀⠀⠀⠀⣠⣿⣿⣿⣿⣿⣿⣿⡇</a:t>
            </a:r>
            <a:br/>
            <a:r>
              <a:t>⣿⣿⣿⣿⣿⣿⣿⣿⣿⣿⣿⣿⣿⣿⣿⣿⣿⣿⣿⣿⣿⣿⠇⠀⠀⠀⠀⠀⠀⠀⠀⢼⣿⣿⣿⣿⣿⣿⣿⣿⣿⣿⣿⣿⣿⣿⣿⣿⣷⣶⣶⣶⣶⣤⣤⣀⠀⠀⠀⠀⠀⠀⠀⠀⠀⠀⠀⠀⠀⠀⣀⣀⣤⣤⣤⣶⣶⣶⣶⣶⣿⣿⣿⣿⣿⣿⣿⣿⣿⣿⡇</a:t>
            </a:r>
            <a:br/>
            <a:r>
              <a:t>⣿⣿⣿⣿⣿⣿⣿⣿⣿⣿⣿⣿⣿⣿⣿⣿⣿⣿⣿⣿⣿⠏⠀⠀⠀⠀⠀⠀⠀⠀⠀⠀⢽⣿⣿⣿⣿⣿⣿⣿⣿⣿⣿⣿⣿⣿⣿⣿⣿⣿⣿⣿⣿⣿⣿⣿⣿⣷⣦⣤⡀⠀⠀⠀⠀⠀⠀⠰⣶⣿⣿⣿⣿⣿⣿⣿⣿⣿⣿⣿⣿⣿⣿⣿⣿⣿⣿⣿⣿⣿⡇</a:t>
            </a:r>
            <a:br/>
            <a:r>
              <a:t>⣿⣿⣿⣿⣿⣿⣿⣿⣿⣿⣿⣿⣿⣿⣿⣿⣿⣿⣿⣿⡇⠀⠀⠀⠀⠀⠀⠀⠀⠀⠀⠀⠈⣿⣿⣿⣿⣿⣿⣿⣿⣿⣿⣿⣿⣿⣿⣿⣿⣿⣿⣿⣿⣿⣿⣿⣿⣿⣿⣿⡇⠀⠀⠀⠀⠀⠀⠀⢻⣿⣿⣿⣿⣿⣿⣿⣿⣿⣿⣿⣿⣿⣿⣿⣿⣿⣿⣿⣿⣿⡇</a:t>
            </a:r>
            <a:br/>
            <a:r>
              <a:t>⣿⣿⣿⣿⣿⣿⣿⣿⣿⣿⣿⣿⣿⣿⣿⣿⣿⣿⣿⣿⣿⠂⠀⠀⠀⠀⠀⠀⠀⠀⠀⠀⠀⢸⣿⣿⣿⣿⣿⣿⣿⣿⣿⣿⣿⣿⣿⣿⣿⣿⣿⣿⣿⣿⣿⣿⣿⣿⣿⣿⣿⡆⠀⠀⠀⠀⠀⠀⢸⣿⣿⣿⣿⣿⣿⣿⣿⣿⣿⣿⣿⣿⣿⣿⣿⣿⣿⣿⣿⣿⡇</a:t>
            </a:r>
            <a:br/>
            <a:r>
              <a:t>⣿⣿⣿⣿⣿⣿⣿⣿⣿⣿⣿⣿⣿⣿⣿⣿⣿⣿⣿⣿⣿⠀⠀⠀⠀⠀⠀⠀⠀⠀⠀⠀⠀⠀⢿⣿⣿⣿⣿⣿⣿⣿⣿⣿⣿⣿⣿⣿⣿⣿⣿⣿⣿⣿⣿⣿⣿⣿⣿⣿⣿⣿⡄⠀⠀⠀⠀⠀⠈⣿⣿⣿⣿⣿⣿⣿⣿⣿⣿⣿⣿⣿⣿⣿⣿⣿⣿⣿⣿⣿⡇</a:t>
            </a:r>
            <a:br/>
            <a:r>
              <a:t>⣿⣿⣿⣿⣿⣿⣿⣿⣿⣿⣿⣿⣿⣿⣿⣿⣿⣿⣿⣿⡏⠀⠀⠀⠀⠀⠀⠀⠀⠀⠀⠀⠀⠀⠸⣿⣿⣿⣿⣿⣿⣿⣿⣿⣿⣿⣿⣿⣿⣿⣿⣿⣿⣿⣿⣿⣿⣿⣿⣿⣿⣿⠀⠀⠀⠀⠀⠀⠀⢹⣿⣿⣿⣿⣿⣿⣿⣿⣿⣿⣿⣿⣿⣿⣿⣿⣿⣿⣿⣿⡇</a:t>
            </a:r>
            <a:br/>
            <a:r>
              <a:t>⣿⣿⣿⣿⣿⣿⣿⣿⣿⣿⣿⣿⣿⣿⣿⣿⣿⣿⣿⣿⡇⠀⠀⠀⠀⠀⠀⠀⠀⠀⠀⠀⠀⠀⠀⢿⣿⣿⣿⣿⣿⣿⣿⣿⣿⣿⣿⣿⣿⣿⣿⣿⣿⣿⣿⣿⣿⣿⣿⣿⣿⠏⠀⠀⠀⠀⠀⠀⠀⢹⣿⣿⣿⣿⣿⣿⣿⣿⣿⣿⣿⣿⣿⣿⣿⣿⣿⣿⣿⣿⡇</a:t>
            </a:r>
            <a:br/>
            <a:r>
              <a:t>⣿⣿⣿⣿⣿⣿⣿⣿⣿⣿⣿⣿⣿⣿⣿⣿⣿⣿⣿⣿⠃⠀⠀⠀⠀⠀⠀⠀⠀⠀⠀⠀⠀⠀⠀⢸⣿⣿⣿⣿⣿⣿⣿⣿⣿⣿⣿⣿⣿⣿⣿⣿⣿⣿⣿⣿⣿⣿⣿⣿⡟⠀⠀⠀⠀⠀⠀⠀⠀⠀⣿⣿⣿⣿⣿⣿⣿⣿⣿⣿⣿⣿⣿⣿⣿⣿⣿⣿⣿⣿⡇</a:t>
            </a:r>
            <a:br/>
            <a:r>
              <a:t>⣿⣿⣿⣿⣿⣿⣿⣿⣿⣿⣿⣿⣿⣿⣿⣿⣿⣿⣿⣿⠀⠀⠀⠀⠀⠀⠀⠀⠀⠀⠀⠀⠀⠀⠀⠘⣿⣿⣿⣿⣿⣿⣿⣿⣿⣿⣿⣿⣿⣿⣿⣿⣿⣿⣿⣿⣿⣿⣿⣿⠁⠀⠀⠀⠀⠀⠀⠀⠀⠀⢿⣿⣿⣿⣿⣿⣿⣿⣿⣿⣿⣿⣿⣿⣿⣿⣿⣿⣿⣿⡇</a:t>
            </a:r>
            <a:br/>
            <a:r>
              <a:t>⣿⣿⣿⣿⣿⣿⣿⣿⣿⣿⣿⣿⣿⣿⣿⣿⣿⣿⣿⡟⠀⠀⠀⠀⠀⠀⠀⠀⠀⠀⠀⠀⠀⠀⠀⠀⣿⣿⣿⣿⣿⣿⣿⣿⣿⣿⣿⣿⣿⣿⣿⣿⣿⣿⣿⣿⣿⣿⣿⡏⠀⠀⠀⠀⠀⠀⠀⠀⠀⠀⢸⣿⣿⣿⣿⣿⣿⣿⣿⣿⣿⣿⣿⣿⣿⣿⣿⣿⣿⣿⡇</a:t>
            </a:r>
            <a:br/>
            <a:r>
              <a:t>⣿⣿⣿⣿⣿⣿⣿⣿⣿⣿⣿⣿⣿⣿⣿⣿⣿⣿⣿⡇⠀⠀⠀⠀⠀⠀⠀⠀⠀⠀⠀⠀⠀⠀⠀⠀⢹⣿⣿⣿⣿⣿⣿⣿⣿⣿⣿⣿⣿⣿⣿⣿⣿⣿⣿⣿⣿⣿⣿⠁⠀⠀⠀⠀⠀⠀⠀⠀⠀⠀⠸⣿⣿⣿⣿⣿⣿⣿⣿⣿⣿⣿⣿⣿⣿⣿⣿⣿⣿⣿⡇</a:t>
            </a:r>
            <a:br/>
            <a:r>
              <a:t>⣿⣿⣿⣿⣿⣿⣿⣿⣿⣿⣿⣿⣿⣿⣿⣿⣿⣿⣿⡇⠀⠀⠀⠀⠀⠀⠀⠀⠀⠀⠀⠀⠀⠀⠀⠀⠸⣿⣿⣿⣿⣿⣿⣿⣿⣿⣿⣿⣿⣿⣿⣿⣿⣿⣿⣿⣿⣿⠏⠀⠀⠀⠀⠀⠀⠀⠀⠀⠀⠀⠀⢿⣿⣿⣿⣿⣿⣿⣿⣿⣿⣿⣿⣿⣿⣿⣿⣿⣿⣿⡇</a:t>
            </a:r>
            <a:br/>
            <a:r>
              <a:t>⣿⣿⣿⣿⣿⣿⣿⣿⣿⣿⣿⣿⣿⣿⣿⣿⣿⣿⣿⡇⠀⠀⠀⠀⠀⠀⠀⠀⠀⠀⠀⠀⠀⠀⠀⠀⠀⣿⣿⣿⣿⣿⣿⣿⣿⣿⣿⣿⣿⣿⣿⣿⣿⣿⣿⣿⣿⣿⣄⡀⠀⠀⠀⠀⠀⠀⠀⠀⠀⠀⠀⣸⣿⣿⣿⣿⣿⣿⣿⣿⣿⣿⣿⣿⣿⣿⣿⣿⣿⣿⡇</a:t>
            </a:r>
            <a:br/>
            <a:r>
              <a:t>⣿⣿⣿⣿⣿⣿⣿⣿⣿⣿⣿⣿⣿⣿⣿⣿⣿⣿⣿⠀⠀⠀⠀⠀⠀⠀⠀⠀⠀⠀⠀⠀⠀⠀⠀⠀⠀⢹⣿⣿⣿⣿⣿⣿⣿⣿⣿⣿⣿⣿⣿⣿⣿⣿⣿⣿⣿⣿⣿⣿⣿⣿⣶⠀⠀⠀⠀⠀⢰⣿⣿⣿⣿⣿⣿⣿⣿⣿⣿⣿⣿⣿⣿⣿⣿⣿⣿⣿⣿⣿⡇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⣿⣿⣿⣿⣿⣿⣿⣿⣿⣿⣿⣿⣿⣿⣿⣿⣿⣿⣿⣿⣿⣿⣿⣿⡿⠿⣿⠿⠿⠻⠿⣿⣿⣿⣿⣿⣿⣿⣿⣿⣿⣿⣿⣿⣿⣿⣿⣿⣿⣿⣿⣿⣿⣿⣿⣿⣿⣿⣿⣿⣿⣿⣿⣿⣿⣿⣿⣿⣿⣿⣿⣿⣿⣿⣿⣿⣿⣿⣿⣿⣿⣿⣿⣿⣿⣿⣿⣿⣿⣿⡇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⣿⣿⣿⣿⣿⣿⣿⣿⣿⣿⣿⣿⣿⣿⣿⣿⣿⣿⣿⣿⣿⣿⣿⡏⠀⠀⠀⠀⠀⠀⠀⠀⠀⠀⠻⣿⣿⣿⣿⣿⣿⣿⣿⣿⣿⣿⣿⣿⣿⣿⣿⣿⣿⣿⣿⣿⣿⣿⣿⣿⣿⣿⣿⣿⣿⣿⣿⣿⣿⣿⣿⣿⣿⣿⣿⣿⣿⣿⣿⣿⣿⣿⣿⣿⣿⣿⣿⣿⣿⣿⡇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⣿⣿⣿⣿⣿⣿⣿⣿⣿⣿⣿⣿⣿⣿⣿⣿⣿⣿⣿⣿⣿⣿⣿⣿⣿⡄⢀⠀⠀⠀⠀⠀⢀⡀⢀⣾⣿⣿⣿⣿⣿⣿⣿⣿⣿⣿⣿⣿⣿⣿⣿⣿⣿⣿⣿⣿⣿⣿⣿⣿⣿⣿⣿⣿⣿⣿⣿⣿⣿⣿⣿⣿⣿⣿⣿⣿⣿⣿⣿⣿⣿⣿⣿⣿⣿⣿⣿⣿⣿⣿⡇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⣿⣿⣿⣿⣿⣿⣿⣿⣿⣿⣿⣿⣿⣿⣿⣿⣿⣿⣿⣿⣿⣿⣿⣿⣿⣏⠀⠀⠀⠀⠀⠰⣿⣿⣿⣿⣿⣿⣿⣿⣿⣿⣿⣿⣿⣿⣿⣿⣿⣿⣿⣿⣿⣿⣿⣿⣿⣿⣿⣿⣿⣿⣿⣿⣿⣿⣿⣿⣿⣿⣿⣿⣿⣿⣿⣿⣿⣿⣿⣿⣿⣿⣿⣿⣿⣿⣿⣿⣿⣿⡇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⣿⣿⣿⣿⣿⣿⣿⣿⣿⣿⣿⣿⣿⣿⣿⣿⣿⣿⣿⣿⣿⣿⣿⣿⡟⠉⠀⠀⠀⠀⠀⠀⢹⣿⣿⣿⣿⣿⣿⣿⣿⣿⣿⣿⣿⣿⣿⣿⣿⣿⣿⣿⣿⣿⣿⣿⣿⣿⣿⠿⠿⠛⠛⢿⣿⣿⣿⣿⣿⣿⣿⣿⣿⣿⣿⣿⣿⣿⣿⣿⣿⣿⣿⣿⣿⣿⣿⣿⣿⣿⡇</a:t>
            </a:r>
            <a:br/>
            <a:r>
              <a:t>⣿⣿⣿⣿⣿⣿⣿⣿⣿⣿⣿⣿⣿⣿⣿⣿⣿⣿⣿⣿⣿⣿⣿⠏⠀⠀⠀⠀⠀⠀⠀⠀⠀⣿⣿⣿⣿⣿⣿⣿⣿⣿⣿⣿⣿⣿⣿⣿⣿⣿⣿⣿⣿⣿⣿⣿⡟⠉⠁⠀⠀⠀⠀⠸⣿⣿⣿⣿⣿⣿⣿⣿⣿⣿⣿⣿⣿⣿⣿⣿⣿⣿⣿⣿⣿⣿⣿⣿⣿⣿⡇</a:t>
            </a:r>
            <a:br/>
            <a:r>
              <a:t>⣿⣿⣿⣿⣿⣿⣿⣿⣿⣿⣿⣿⣿⣿⣿⣿⣿⣿⣿⣿⣿⣿⡇⠀⠀⠀⠀⠀⠀⠀⠀⠀⢰⣿⣿⣿⣿⣿⣿⣿⣿⣿⣿⣿⣿⣿⣿⣿⣿⣿⣿⣿⣿⣿⣿⣿⣧⡄⠀⠀⠀⠀⠀⠀⠉⠁⠀⠉⠉⠛⢿⣿⣿⣿⣿⣿⣿⣿⣿⣿⣿⣿⣿⣿⣿⣿⣿⣿⣿⣿⡇</a:t>
            </a:r>
            <a:br/>
            <a:r>
              <a:t>⣿⣿⣿⣿⣿⣿⣿⣿⣿⣿⣿⣿⣿⣿⣿⣿⣿⣿⣿⣿⣿⣿⣿⣤⠀⠀⠀⠀⠀⠀⠀⠀⢰⣿⣿⣿⣿⣿⣿⣿⣿⣿⣿⣿⣿⣿⣿⣿⣿⣿⣿⣿⣿⣿⣿⡿⠟⠁⠀⠀⠀⠀⠀⠀⠀⠀⠀⠀⠀⠀⠀⣿⣿⣿⣿⣿⣿⣿⣿⣿⣿⣿⣿⣿⣿⣿⣿⣿⣿⣿⡇</a:t>
            </a:r>
            <a:br/>
            <a:r>
              <a:t>⣿⣿⣿⣿⣿⣿⣿⣿⣿⣿⣿⣿⣿⣿⣿⣿⣿⣿⣿⣿⣿⣿⣿⣿⠀⠀⠀⠀⠀⠀⠀⠀⠘⣿⣿⣿⣿⣿⣿⣿⣿⣿⣿⣿⣿⣿⣿⣿⣿⣿⣿⣿⣿⣿⠋⠀⠀⠀⠀⠀⠀⠀⠀⠀⠀⠀⠀⠀⠀⠀⣰⣿⣿⣿⣿⣿⣿⣿⣿⣿⣿⣿⣿⣿⣿⣿⣿⣿⣿⣿⡇</a:t>
            </a:r>
            <a:br/>
            <a:r>
              <a:t>⣿⣿⣿⣿⣿⣿⣿⣿⣿⣿⣿⣿⣿⣿⣿⣿⣿⣿⣿⣿⣿⣿⣿⡟⠀⠀⠀⠀⠀⠀⠀⠀⠀⣿⣿⣿⣿⣿⣿⣿⣿⣿⣿⣿⣿⣿⠿⠿⠛⢿⣿⣿⣿⡇⠀⠀⠀⠀⠀⠀⠀⠀⠀⠀⠀⠀⠀⣀⣴⣾⣿⣿⣿⣿⣿⣿⣿⡿⠿⢿⣿⣿⣿⣿⣿⣿⣿⣿⣿⣿⡇</a:t>
            </a:r>
            <a:br/>
            <a:r>
              <a:t>⣿⣿⣿⣿⣿⣿⣿⣿⣿⣿⣿⣿⣿⣿⣿⣿⣿⣿⣿⣿⣿⣿⡟⠀⠀⠀⠀⠀⠀⠀⠀⠀⣼⣿⣿⣿⣿⣿⣿⣿⣿⣿⣿⣏⠉⠁⠀⠀⠀⠀⠈⠛⠿⣧⣀⠀⠀⠀⠀⠀⠀⠀⠀⠀⠀⠀⠀⣽⣿⠿⠿⠛⠛⠉⠉⠁⠀⠀⠀⠈⠉⠻⠿⣿⣿⣿⣿⣿⣿⣿⡇</a:t>
            </a:r>
            <a:br/>
            <a:r>
              <a:t>⣿⣿⣿⣿⣿⣿⣿⣿⣿⣿⣿⣿⣿⣿⣿⣿⣿⣿⣿⣿⣿⣿⠃⠀⠀⠀⠀⠀⠀⠀⠀⢼⣿⣿⣿⣿⣿⣿⣿⣿⣿⣿⣿⣿⣄⠀⠀⠀⠀⠀⠀⠀⠀⠀⠀⠈⠉⠉⠙⠃⠀⠀⠀⠀⠀⠀⠀⠁⠀⠀⠀⠀⠀⠀⠀⠀⠀⠀⠀⠀⠀⠀⠀⣿⣿⣿⣿⣿⣿⣿⡇</a:t>
            </a:r>
            <a:br/>
            <a:r>
              <a:t>⣿⣿⣿⣿⣿⣿⣿⣿⣿⣿⣿⣿⣿⣿⣿⣿⣿⣿⣿⣿⣿⠏⠀⠀⠀⠀⠀⠀⠀⠀⠀⠀⣽⣿⣿⣿⣿⣿⣿⣿⣿⣿⣿⣿⣿⣿⣿⣤⣀⣀⠀⠀⠀⠀⠀⠀⣀⣀⣀⣀⠀⠀⠀⠀⠀⠀⠀⠠⣀⣀⡀⠀⠀⠀⠀⠀⢀⣀⣀⣠⣤⣴⣾⣿⣿⣿⣿⣿⣿⣿⡇</a:t>
            </a:r>
            <a:br/>
            <a:r>
              <a:t>⣿⣿⣿⣿⣿⣿⣿⣿⣿⣿⣿⣿⣿⣿⣿⣿⣿⣿⣿⣿⡇⠀⠀⠀⠀⠀⠀⠀⠀⠀⠀⠀⠘⣿⣿⣿⣿⣿⣿⣿⣿⣿⣿⣿⣿⣿⣿⣿⣿⣿⣿⣿⣶⣿⣿⣿⣿⣿⣿⣿⡇⠀⠀⠀⠀⠀⠀⠀⢿⣿⣿⣿⣷⣶⣶⣿⣿⣿⣿⣿⣿⣿⣿⣿⣿⣿⣿⣿⣿⣿⡇</a:t>
            </a:r>
            <a:br/>
            <a:r>
              <a:t>⣿⣿⣿⣿⣿⣿⣿⣿⣿⣿⣿⣿⣿⣿⣿⣿⣿⣿⣿⣿⣿⠀⠀⠀⠀⠀⠀⠀⠀⠀⠀⠀⠀⢹⣿⣿⣿⣿⣿⣿⣿⣿⣿⣿⣿⣿⣿⣿⣿⣿⣿⣿⣿⣿⣿⣿⣿⣿⣿⣿⣿⡄⠀⠀⠀⠀⠀⠀⢸⣿⣿⣿⣿⣿⣿⣿⣿⣿⣿⣿⣿⣿⣿⣿⣿⣿⣿⣿⣿⣿⡇</a:t>
            </a:r>
            <a:br/>
            <a:r>
              <a:t>⣿⣿⣿⣿⣿⣿⣿⣿⣿⣿⣿⣿⣿⣿⣿⣿⣿⣿⣿⣿⡿⠀⠀⠀⠀⠀⠀⠀⠀⠀⠀⠀⠀⠈⣿⣿⣿⣿⣿⣿⣿⣿⣿⣿⣿⣿⣿⣿⣿⣿⣿⣿⣿⣿⣿⣿⣿⣿⣿⣿⣿⣿⠀⠀⠀⠀⠀⠀⠘⣿⣿⣿⣿⣿⣿⣿⣿⣿⣿⣿⣿⣿⣿⣿⣿⣿⣿⣿⣿⣿⡇</a:t>
            </a:r>
            <a:br/>
            <a:r>
              <a:t>⣿⣿⣿⣿⣿⣿⣿⣿⣿⣿⣿⣿⣿⣿⣿⣿⣿⣿⣿⣿⡇⠀⠀⠀⠀⠀⠀⠀⠀⠀⠀⠀⠀⠀⢸⣿⣿⣿⣿⣿⣿⣿⣿⣿⣿⣿⣿⣿⣿⣿⣿⣿⣿⣿⣿⣿⣿⣿⣿⣿⣿⣟⠀⠀⠀⠀⠀⠀⠀⢻⣿⣿⣿⣿⣿⣿⣿⣿⣿⣿⣿⣿⣿⣿⣿⣿⣿⣿⣿⣿⡇</a:t>
            </a:r>
            <a:br/>
            <a:r>
              <a:t>⣿⣿⣿⣿⣿⣿⣿⣿⣿⣿⣿⣿⣿⣿⣿⣿⣿⣿⣿⣿⡇⠀⠀⠀⠀⠀⠀⠀⠀⠀⠀⠀⠀⠀⠀⣿⣿⣿⣿⣿⣿⣿⣿⣿⣿⣿⣿⣿⣿⣿⣿⣿⣿⣿⣿⣿⣿⣿⣿⣿⣿⠃⠀⠀⠀⠀⠀⠀⠀⢹⣿⣿⣿⣿⣿⣿⣿⣿⣿⣿⣿⣿⣿⣿⣿⣿⣿⣿⣿⣿⡇</a:t>
            </a:r>
            <a:br/>
            <a:r>
              <a:t>⣿⣿⣿⣿⣿⣿⣿⣿⣿⣿⣿⣿⣿⣿⣿⣿⣿⣿⣿⣿⠀⠀⠀⠀⠀⠀⠀⠀⠀⠀⠀⠀⠀⠀⠀⢹⣿⣿⣿⣿⣿⣿⣿⣿⣿⣿⣿⣿⣿⣿⣿⣿⣿⣿⣿⣿⣿⣿⣿⣿⡏⠀⠀⠀⠀⠀⠀⠀⠀⠈⣿⣿⣿⣿⣿⣿⣿⣿⣿⣿⣿⣿⣿⣿⣿⣿⣿⣿⣿⣿⡇</a:t>
            </a:r>
            <a:br/>
            <a:r>
              <a:t>⣿⣿⣿⣿⣿⣿⣿⣿⣿⣿⣿⣿⣿⣿⣿⣿⣿⣿⣿⣿⠀⠀⠀⠀⠀⠀⠀⠀⠀⠀⠀⠀⠀⠀⠀⢸⣿⣿⣿⣿⣿⣿⣿⣿⣿⣿⣿⣿⣿⣿⣿⣿⣿⣿⣿⣿⣿⣿⣿⣿⠀⠀⠀⠀⠀⠀⠀⠀⠀⠀⢿⣿⣿⣿⣿⣿⣿⣿⣿⣿⣿⣿⣿⣿⣿⣿⣿⣿⣿⣿⡇</a:t>
            </a:r>
            <a:br/>
            <a:r>
              <a:t>⣿⣿⣿⣿⣿⣿⣿⣿⣿⣿⣿⣿⣿⣿⣿⣿⣿⣿⣿⡇⠀⠀⠀⠀⠀⠀⠀⠀⠀⠀⠀⠀⠀⠀⠀⠀⣿⣿⣿⣿⣿⣿⣿⣿⣿⣿⣿⣿⣿⣿⣿⣿⣿⣿⣿⣿⣿⣿⣿⡇⠀⠀⠀⠀⠀⠀⠀⠀⠀⠀⢸⣿⣿⣿⣿⣿⣿⣿⣿⣿⣿⣿⣿⣿⣿⣿⣿⣿⣿⣿⡇</a:t>
            </a:r>
            <a:br/>
            <a:r>
              <a:t>⣿⣿⣿⣿⣿⣿⣿⣿⣿⣿⣿⣿⣿⣿⣿⣿⣿⣿⣿⡇⠀⠀⠀⠀⠀⠀⠀⠀⠀⠀⠀⠀⠀⠀⠀⠀⢿⣿⣿⣿⣿⣿⣿⣿⣿⣿⣿⣿⣿⣿⣿⣿⣿⣿⣿⣿⣿⣿⣿⠁⠀⠀⠀⠀⠀⠀⠀⠀⠀⠀⠸⣿⣿⣿⣿⣿⣿⣿⣿⣿⣿⣿⣿⣿⣿⣿⣿⣿⣿⣿⡇</a:t>
            </a:r>
            <a:br/>
            <a:r>
              <a:t>⣿⣿⣿⣿⣿⣿⣿⣿⣿⣿⣿⣿⣿⣿⣿⣿⣿⣿⣿⡇⠀⠀⠀⠀⠀⠀⠀⠀⠀⠀⠀⠀⠀⠀⠀⠀⢸⣿⣿⣿⣿⣿⣿⣿⣿⣿⣿⣿⣿⣿⣿⣿⣿⣿⣿⣿⣿⣿⠇⠀⠀⠀⠀⠀⠀⠀⠀⠀⠀⠀⠀⢿⣿⣿⣿⣿⣿⣿⣿⣿⣿⣿⣿⣿⣿⣿⣿⣿⣿⣿⡇</a:t>
            </a:r>
            <a:br/>
            <a:r>
              <a:t>⣿⣿⣿⣿⣿⣿⣿⣿⣿⣿⣿⣿⣿⣿⣿⣿⣿⣿⣿⠀⠀⠀⠀⠀⠀⠀⠀⠀⠀⠀⠀⠀⠀⠀⠀⠀⠈⣿⣿⣿⣿⣿⣿⣿⣿⣿⣿⣿⣿⣿⣿⣿⣿⣿⣿⣿⣿⣿⣄⡀⠀⠀⠀⠀⠀⠀⠀⠀⠀⠀⠀⣈⣿⣿⣿⣿⣿⣿⣿⣿⣿⣿⣿⣿⣿⣿⣿⣿⣿⣿⡇</a:t>
            </a:r>
            <a:br/>
            <a:r>
              <a:t>⣿⣿⣿⣿⣿⣿⣿⣿⣿⣿⣿⣿⣿⣿⣿⣿⣿⣿⣿⠀⠀⠀⠀⠀⠀⠀⠀⠀⠀⠀⠀⠀⠀⠀⠀⠀⠀⢻⣿⣿⣿⣿⣿⣿⣿⣿⣿⣿⣿⣿⣿⣿⣿⣿⣿⣿⣿⣿⣿⣿⣿⣿⣦⠀⠀⠀⠀⠀⢸⣿⣿⣿⣿⣿⣿⣿⣿⣿⣿⣿⣿⣿⣿⣿⣿⣿⣿⣿⣿⣿⡇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⣿⣿⣿⣿⣿⣿⣿⣿⣿⣿⣿⣿⣿⣿⣿⣿⣿⣿⣿⣿⣿⣿⣿⣿⣿⠿⠛⠿⠿⠿⠿⣿⣿⣿⣿⣿⣿⣿⣿⣿⣿⣿⣿⣿⣿⣿⣿⣿⣿⣿⣿⣿⣿⣿⣿⣿⣿⣿⣿⣿⣿⣿⣿⣿⣿⣿⣿⣿⣿⣿⣿⣿⣿⣿⣿⣿⣿⣿⣿⣿⣿⣿⣿⣿⣿⣿⣿⣿⣿⣿⡇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⣿⣿⣿⣿⣿⣿⣿⣿⣿⣿⣿⣿⣿⣿⣿⣿⣿⣿⣿⣿⣿⣿⣿⣿⠏⠀⠀⠀⠀⠀⠀⠀⠙⢿⣿⣿⣿⣿⣿⣿⣿⣿⣿⣿⣿⣿⣿⣿⣿⣿⣿⣿⣿⣿⣿⣿⣿⣿⣿⣿⣿⣿⣿⣿⣿⣿⣿⣿⣿⣿⣿⣿⣿⣿⣿⣿⣿⣿⣿⣿⣿⣿⣿⣿⣿⣿⣿⣿⣿⣿⡇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⣿⣿⣿⣿⣿⣿⣿⣿⣿⣿⣿⣿⣿⣿⣿⣿⣿⣿⣿⣿⣿⣿⣿⣿⠀⠀⠀⠀⠀⠀⠀⠀⠀⠀⠈⢻⣿⣿⣿⣿⣿⣿⣿⣿⣿⣿⣿⣿⣿⣿⣿⣿⣿⣿⣿⣿⣿⣿⣿⣿⣿⣿⣿⣿⣿⣿⣿⣿⣿⣿⣿⣿⣿⣿⣿⣿⣿⣿⣿⣿⣿⣿⣿⣿⣿⣿⣿⣿⣿⣿⡇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⣿⣿⣿⣿⣿⣿⣿⣿⣿⣿⣿⣿⣿⣿⣿⣿⣿⣿⣿⣿⣿⣿⣿⣿⣄⣤⡀⠀⠀⠀⠀⠀⠄⡀⠀⣼⣿⣿⣿⣿⣿⣿⣿⣿⣿⣿⣿⣿⣿⣿⣿⣿⣿⣿⣿⣿⣿⣿⣿⣿⣿⣿⣿⣿⣿⣿⣿⣿⣿⣿⣿⣿⣿⣿⣿⣿⣿⣿⣿⣿⣿⣿⣿⣿⣿⣿⣿⣿⣿⣿⡇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⣿⣿⣿⣿⣿⣿⣿⣿⣿⣿⣿⣿⣿⣿⣿⣿⣿⣿⣿⣿⣿⣿⣿⣿⣿⡏⠀⠀⠀⠀⠀⢸⣾⣷⣿⣿⣿⣿⣿⣿⣿⣿⣿⣿⣿⣿⣿⣿⣿⣿⣿⣿⣿⣿⣿⣿⣿⣿⣿⣿⣿⣿⣿⣿⣿⣿⣿⣿⣿⣿⣿⣿⣿⣿⣿⣿⣿⣿⣿⣿⣿⣿⣿⣿⣿⣿⣿⣿⣿⣿⡇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⣿⣿⣿⣿⣿⣿⣿⣿⣿⣿⣿⣿⣿⣿⣿⣿⣿⣿⣿⣿⣿⣿⣿⣿⠟⠉⠀⠀⠀⠀⠀⠀⢻⣿⣿⣿⣿⣿⣿⣿⣿⣿⣿⣿⣿⣿⣿⣿⣿⣿⣿⣿⣿⣿⣿⣿⣿⣿⣿⣿⡿⠿⠛⠛⠻⣿⣿⣿⣿⣿⣿⣿⣿⣿⣿⣿⣿⣿⣿⣿⣿⣿⣿⣿⣿⣿⣿⣿⣿⣿⡇</a:t>
            </a:r>
            <a:br/>
            <a:r>
              <a:t>⣿⣿⣿⣿⣿⣿⣿⣿⣿⣿⣿⣿⣿⣿⣿⣿⣿⣿⣿⣿⣿⣿⡿⠃⠀⠀⠀⠀⠀⠀⠀⠀⠈⣿⣿⣿⣿⣿⣿⣿⣿⣿⣿⣿⣿⣿⣿⣿⣿⣿⣿⣿⣿⣿⣿⣿⣿⣿⠋⠁⠀⠀⠀⠀⠀⢿⣿⣿⣿⣿⣿⣿⣿⣿⣿⣿⣿⣿⣿⣿⣿⣿⣿⣿⣿⣿⣿⣿⣿⣿⡇</a:t>
            </a:r>
            <a:br/>
            <a:r>
              <a:t>⣿⣿⣿⣿⣿⣿⣿⣿⣿⣿⣿⣿⣿⣿⣿⣿⣿⣿⣿⣿⣿⣿⡇⠀⠀⠀⠀⠀⠀⠀⠀⠀⢰⣿⣿⣿⣿⣿⣿⣿⣿⣿⣿⣿⣿⣿⣿⣿⣿⣿⣿⣿⣿⣿⣿⣿⣿⡿⠄⠀⠀⠀⠀⠀⠀⠀⠀⠉⠙⠛⢿⣿⣿⣿⣿⣿⣿⣿⣿⣿⣿⣿⣿⣿⣿⣿⣿⣿⣿⣿⡇</a:t>
            </a:r>
            <a:br/>
            <a:r>
              <a:t>⣿⣿⣿⣿⣿⣿⣿⣿⣿⣿⣿⣿⣿⣿⣿⣿⣿⣿⣿⣿⣿⣿⣷⣄⠀⠀⠀⠀⠀⠀⠀⠀⢰⣿⣿⣿⣿⣿⣿⣿⣿⣿⣿⣿⣿⣿⣿⣿⣿⣿⣿⣿⣿⣿⡿⠋⠁⠀⠀⠀⠀⠀⠀⠀⠀⠀⠀⠀⠀⠀⠀⢻⣿⣿⣿⣿⣿⣿⣿⣿⣿⣿⣿⣿⣿⣿⣿⣿⣿⣿⡇</a:t>
            </a:r>
            <a:br/>
            <a:r>
              <a:t>⣿⣿⣿⣿⣿⣿⣿⣿⣿⣿⣿⣿⣿⣿⣿⣿⣿⣿⣿⣿⣿⣿⣿⣿⠀⠀⠀⠀⠀⠀⠀⠀⢸⣿⣿⣿⣿⣿⣿⣿⣿⣿⣿⣿⣿⣿⣿⣿⣿⣿⣿⣿⣿⣿⠁⠀⠀⠀⠀⠀⠀⠀⠀⠀⠀⠀⠀⠀⠀⠀⠀⢠⣿⣿⣿⣿⣿⣿⣿⣿⣿⣿⣿⣿⣿⣿⣿⣿⣿⣿⡇</a:t>
            </a:r>
            <a:br/>
            <a:r>
              <a:t>⣿⣿⣿⣿⣿⣿⣿⣿⣿⣿⣿⣿⣿⣿⣿⣿⣿⣿⣿⣿⣿⣿⣿⠏⠀⠀⠀⠀⠀⠀⠀⠀⠈⣿⣿⣿⣿⣿⣿⣿⣿⣿⣿⣿⣿⣿⣿⣿⣿⣿⣿⣿⣿⣿⠀⠀⠀⠀⠀⠀⠀⠀⠀⠀⠀⠀⠀⠀⠀⢀⣴⣿⣿⣿⣿⣿⣿⣿⣿⣿⣿⣿⣿⣿⣿⣿⣿⣿⣿⣿⡇</a:t>
            </a:r>
            <a:br/>
            <a:r>
              <a:t>⣿⣿⣿⣿⣿⣿⣿⣿⣿⣿⣿⣿⣿⣿⣿⣿⣿⣿⣿⣿⣿⣿⡋⠀⠀⠀⠀⠀⠀⠀⠀⠀⣼⣿⣿⣿⣿⣿⣿⣿⣿⣿⣿⣿⣿⣿⣿⣿⣿⣿⣿⣿⣿⣿⣷⣤⣀⣀⠀⠀⠀⠀⠀⠀⠀⠀⠀⢰⣾⣿⣿⣿⣿⣿⣿⣿⣿⣿⣿⣿⣿⣿⣿⣿⣿⣿⣿⣿⣿⣿⡇</a:t>
            </a:r>
            <a:br/>
            <a:r>
              <a:t>⣿⣿⣿⣿⣿⣿⣿⣿⣿⣿⣿⣿⣿⣿⣿⣿⣿⣿⣿⣿⣿⡿⠁⠀⠀⠀⠀⠀⠀⠀⠀⢼⣿⣿⣿⣿⣿⣿⣿⣿⣿⣿⣿⣿⣿⣿⣿⣿⣿⣿⣿⣿⣿⣿⣿⣿⣿⣿⣿⠟⠀⠀⠀⠀⠀⠀⠀⠻⣿⣿⣿⣿⣿⣿⣿⣿⣿⣿⣿⣿⣿⣿⣿⣿⣿⣿⣿⣿⣿⣿⡇</a:t>
            </a:r>
            <a:br/>
            <a:r>
              <a:t>⣿⣿⣿⣿⣿⣿⣿⣿⣿⣿⣿⣿⣿⣿⣿⣿⣿⣿⣿⣿⡿⠃⠀⠀⠀⠀⠀⠀⠀⠀⠀⠨⣿⣿⣿⣿⣿⣿⣿⣿⣿⣿⣿⣿⣿⣿⣿⣿⣿⣿⣿⣿⣿⣿⣿⣿⡿⠟⠁⠀⠀⠀⠀⠀⠀⠀⠀⠀⠈⢿⣿⣿⣿⣿⣿⣿⣿⣿⣿⣿⣿⣿⣿⣿⣿⣿⣿⣿⣿⣿⡇</a:t>
            </a:r>
            <a:br/>
            <a:r>
              <a:t>⣿⣿⣿⣿⣿⣿⣿⣿⣿⣿⣿⣿⣿⣿⣿⣿⣿⣿⣿⣿⡃⠀⠀⠀⠀⠀⠀⠀⠀⠀⠀⠀⢹⣿⣿⣿⣿⣿⣿⣿⣿⣿⣿⣿⣿⣿⣿⣿⣿⣿⣿⠋⠉⠛⠿⠋⠀⠀⢀⣴⡁⠀⠀⠀⠀⠀⠀⠀⠀⠀⠻⣿⡿⠿⠟⠋⢿⣿⣿⣿⣿⣿⣿⣿⣿⣿⣿⣿⣿⣿⡇</a:t>
            </a:r>
            <a:br/>
            <a:r>
              <a:t>⣿⣿⣿⣿⣿⣿⣿⣿⣿⣿⣿⣿⣿⣿⣿⣿⣿⣿⣿⣿⡿⠀⠀⠀⠀⠀⠀⠀⠀⠀⠀⠀⠀⢿⣿⣿⣿⣿⣿⣿⣿⣿⣿⣿⣿⣿⣿⣿⣿⠟⠃⠀⠀⠀⠀⠀⠀⢠⣾⣿⣷⠀⠀⠀⠀⠀⠀⠀⠀⠀⠀⠀⠀⠀⠀⠀⠀⠈⠉⢿⣿⣿⣿⣿⣿⣿⣿⣿⣿⣿⡇</a:t>
            </a:r>
            <a:br/>
            <a:r>
              <a:t>⣿⣿⣿⣿⣿⣿⣿⣿⣿⣿⣿⣿⣿⣿⣿⣿⣿⣿⣿⣿⡇⠀⠀⠀⠀⠀⠀⠀⠀⠀⠀⠀⠀⠸⣿⣿⣿⣿⣿⣿⣿⣿⣿⣿⣿⣿⣿⣿⣟⠄⠀⠀⠀⠀⠀⠀⣀⣼⣿⣿⣿⡇⠀⠀⠀⠀⠀⠀⢰⣄⣀⠀⠀⠀⠀⠀⠀⠀⠀⢑⣽⣿⣿⣿⣿⣿⣿⣿⣿⣿⡇</a:t>
            </a:r>
            <a:br/>
            <a:r>
              <a:t>⣿⣿⣿⣿⣿⣿⣿⣿⣿⣿⣿⣿⣿⣿⣿⣿⣿⣿⣿⣿⡇⠀⠀⠀⠀⠀⠀⠀⠀⠀⠀⠀⠀⠀⢻⣿⣿⣿⣿⣿⣿⣿⣿⣿⣿⣿⣿⣿⣿⣷⠀⣰⣴⣤⣴⣾⣿⣿⣿⣿⣿⡃⠀⠀⠀⠀⠀⠀⠈⣿⣿⣿⣷⣶⣦⣤⣷⣤⣠⣼⣿⣿⣿⣿⣿⣿⣿⣿⣿⣿⡇</a:t>
            </a:r>
            <a:br/>
            <a:r>
              <a:t>⣿⣿⣿⣿⣿⣿⣿⣿⣿⣿⣿⣿⣿⣿⣿⣿⣿⣿⣿⣿⠀⠀⠀⠀⠀⠀⠀⠀⠀⠀⠀⠀⠀⠀⠘⣿⣿⣿⣿⣿⣿⣿⣿⣿⣿⣿⣿⣿⣿⣿⣿⣿⣿⣿⣿⣿⣿⣿⣿⣿⡿⠁⠀⠀⠀⠀⠀⠀⠈⣿⣿⣿⣿⣿⣿⣿⣿⣿⣿⣿⣿⣿⣿⣿⣿⣿⣿⣿⣿⣿⡇</a:t>
            </a:r>
            <a:br/>
            <a:r>
              <a:t>⣿⣿⣿⣿⣿⣿⣿⣿⣿⣿⣿⣿⣿⣿⣿⣿⣿⣿⣿⣿⠀⠀⠀⠀⠀⠀⠀⠀⠀⠀⠀⠀⠀⠀⠀⣿⣿⣿⣿⣿⣿⣿⣿⣿⣿⣿⣿⣿⣿⣿⣿⣿⣿⣿⣿⣿⣿⣿⣿⣿⠃⠀⠀⠀⠀⠀⠀⠀⠀⢸⣿⣿⣿⣿⣿⣿⣿⣿⣿⣿⣿⣿⣿⣿⣿⣿⣿⣿⣿⣿⡇</a:t>
            </a:r>
            <a:br/>
            <a:r>
              <a:t>⣿⣿⣿⣿⣿⣿⣿⣿⣿⣿⣿⣿⣿⣿⣿⣿⣿⣿⣿⡇⠀⠀⠀⠀⠀⠀⠀⠀⠀⠀⠀⠀⠀⠀⠀⢹⣿⣿⣿⣿⣿⣿⣿⣿⣿⣿⣿⣿⣿⣿⣿⣿⣿⣿⣿⣿⣿⣿⣿⡟⠀⠀⠀⠀⠀⠀⠀⠀⠀⠈⣿⣿⣿⣿⣿⣿⣿⣿⣿⣿⣿⣿⣿⣿⣿⣿⣿⣿⣿⣿⡇</a:t>
            </a:r>
            <a:br/>
            <a:r>
              <a:t>⣿⣿⣿⣿⣿⣿⣿⣿⣿⣿⣿⣿⣿⣿⣿⣿⣿⣿⣿⡇⠀⠀⠀⠀⠀⠀⠀⠀⠀⠀⠀⠀⠀⠀⠀⢸⣿⣿⣿⣿⣿⣿⣿⣿⣿⣿⣿⣿⣿⣿⣿⣿⣿⣿⣿⣿⣿⣿⣿⠇⠀⠀⠀⠀⠀⠀⠀⠀⠀⠀⢻⣿⣿⣿⣿⣿⣿⣿⣿⣿⣿⣿⣿⣿⣿⣿⣿⣿⣿⣿⡇</a:t>
            </a:r>
            <a:br/>
            <a:r>
              <a:t>⣿⣿⣿⣿⣿⣿⣿⣿⣿⣿⣿⣿⣿⣿⣿⣿⣿⣿⣿⠀⠀⠀⠀⠀⠀⠀⠀⠀⠀⠀⠀⠀⠀⠀⠀⠈⣿⣿⣿⣿⣿⣿⣿⣿⣿⣿⣿⣿⣿⣿⣿⣿⣿⣿⣿⣿⣿⣿⣿⠀⠀⠀⠀⠀⠀⠀⠀⠀⠀⠀⢸⣿⣿⣿⣿⣿⣿⣿⣿⣿⣿⣿⣿⣿⣿⣿⣿⣿⣿⣿⡇</a:t>
            </a:r>
            <a:br/>
            <a:r>
              <a:t>⣿⣿⣿⣿⣿⣿⣿⣿⣿⣿⣿⣿⣿⣿⣿⣿⣿⣿⣿⠀⠀⠀⠀⠀⠀⠀⠀⠀⠀⠀⠀⠀⠀⠀⠀⠀⢿⣿⣿⣿⣿⣿⣿⣿⣿⣿⣿⣿⣿⣿⣿⣿⣿⣿⣿⣿⣿⣿⠇⠀⠀⠀⠀⠀⠀⠀⠀⠀⠀⠀⠀⢿⣿⣿⣿⣿⣿⣿⣿⣿⣿⣿⣿⣿⣿⣿⣿⣿⣿⣿⡇</a:t>
            </a:r>
            <a:br/>
            <a:r>
              <a:t>⣿⣿⣿⣿⣿⣿⣿⣿⣿⣿⣿⣿⣿⣿⣿⣿⣿⣿⣿⠀⠀⠀⠀⠀⠀⠀⠀⠀⠀⠀⠀⠀⠀⠀⠀⠀⢸⣿⣿⣿⣿⣿⣿⣿⣿⣿⣿⣿⣿⣿⣿⣿⣿⣿⣿⣿⣿⣿⣄⡀⠀⠀⠀⠀⠀⠀⠀⠀⠀⠀⠀⣈⣿⣿⣿⣿⣿⣿⣿⣿⣿⣿⣿⣿⣿⣿⣿⣿⣿⣿⡇</a:t>
            </a:r>
            <a:br/>
            <a:r>
              <a:t>⣿⣿⣿⣿⣿⣿⣿⣿⣿⣿⣿⣿⣿⣿⣿⣿⣿⣿⡟⠀⠀⠀⠀⠀⠀⠀⠀⠀⠀⠀⠀⠀⠀⠀⠀⠀⠈⣿⣿⣿⣿⣿⣿⣿⣿⣿⣿⣿⣿⣿⣿⣿⣿⣿⣿⣿⣿⣿⣿⣿⣿⣿⡀⠀⠀⠀⠀⠀⢸⣿⣿⣿⣿⣿⣿⣿⣿⣿⣿⣿⣿⣿⣿⣿⣿⣿⣿⣿⣿⣿⡇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⣿⣿⣿⣿⣿⣿⣿⣿⣿⣿⣿⣿⣿⣿⣿⣿⣿⣿⣿⣿⣿⣿⣿⣿⣿⠟⠛⠻⠿⠿⠿⣿⣿⣿⣿⣿⣿⣿⣿⣿⣿⣿⣿⣿⣿⣿⣿⣿⣿⣿⣿⣿⣿⣿⣿⣿⣿⣿⣿⣿⣿⣿⣿⣿⣿⣿⣿⣿⣿⣿⣿⣿⣿⣿⣿⣿⣿⣿⣿⣿⣿⣿⣿⣿⣿⣿⣿⣿⣿⣿⡇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⣿⣿⣿⣿⣿⣿⣿⣿⣿⣿⣿⣿⣿⣿⣿⣿⣿⣿⣿⣿⣿⣿⣿⣿⡛⠀⠀⠀⠀⠀⠀⠀⠙⢿⣿⣿⣿⣿⣿⣿⣿⣿⣿⣿⣿⣿⣿⣿⣿⣿⣿⣿⣿⣿⣿⣿⣿⣿⣿⣿⣿⣿⣿⣿⣿⣿⣿⣿⣿⣿⣿⣿⣿⣿⣿⣿⣿⣿⣿⣿⣿⣿⣿⣿⣿⣿⣿⣿⣿⣿⡇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⣿⣿⣿⣿⣿⣿⣿⣿⣿⣿⣿⣿⣿⣿⣿⣿⣿⣿⣿⣿⣿⣿⣿⣧⣄⣄⡀⠀⠀⠀⠀⠀⡄⠀⠀⣸⣿⣿⣿⣿⣿⣿⣿⣿⣿⣿⣿⣿⣿⣿⣿⣿⣿⣿⣿⣿⣿⣿⣿⣿⣿⣿⣿⣿⣿⣿⣿⣿⣿⣿⣿⣿⣿⣿⣿⣿⣿⣿⣿⣿⣿⣿⣿⣿⣿⣿⣿⣿⣿⣿⡇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⣿⣿⣿⣿⣿⣿⣿⣿⣿⣿⣿⣿⣿⣿⣿⣿⣿⣿⣿⣿⣿⣿⣿⣿⣿⡋⠀⠀⠀⠀⠀⢸⣴⣷⣷⣿⣿⣿⣿⣿⣿⣿⣿⣿⣿⣿⣿⣿⣿⣿⣿⣿⣿⣿⣿⣿⣿⣿⣿⣿⣿⣿⣿⣿⣿⣿⣿⣿⣿⣿⣿⣿⣿⣿⣿⣿⣿⣿⣿⣿⣿⣿⣿⣿⣿⣿⣿⣿⣿⣿⡇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⣿⣿⣿⣿⣿⣿⣿⣿⣿⣿⣿⣿⣿⣿⣿⣿⣿⣿⣿⣿⣿⣿⣿⣿⠟⠁⠀⠀⠀⠀⠀⠀⢿⣿⣿⣿⣿⣿⣿⣿⣿⣿⣿⣿⣿⣿⣿⣿⣿⣿⣿⣿⣿⣿⣿⣿⣿⣿⣿⣿⣿⠿⠿⠛⠛⠻⣿⣿⣿⣿⣿⣿⣿⣿⣿⣿⣿⣿⣿⣿⣿⣿⣿⣿⣿⣿⣿⣿⣿⣿⡇</a:t>
            </a:r>
            <a:br/>
            <a:r>
              <a:t>⣿⣿⣿⣿⣿⣿⣿⣿⣿⣿⣿⣿⣿⣿⣿⣿⣿⣿⣿⣿⣿⣿⡿⠁⠀⠀⠀⠀⠀⠀⠀⠀⠘⣿⣿⣿⣿⣿⣿⣿⣿⣿⣿⣿⣿⣿⣿⣿⣿⣿⣿⣿⣿⣿⣿⣿⣿⣿⣿⠋⠁⠀⠀⠀⠀⠀⢻⣿⣿⣿⣿⣿⣿⣿⣿⣿⣿⣿⣿⣿⣿⣿⣿⣿⣿⣿⣿⣿⣿⣿⡇</a:t>
            </a:r>
            <a:br/>
            <a:r>
              <a:t>⣿⣿⣿⣿⣿⣿⣿⣿⣿⣿⣿⣿⣿⣿⣿⣿⣿⣿⣿⣿⣿⣿⡇⠀⠀⠀⠀⠀⠀⠀⠀⠀⢸⣿⣿⣿⣿⣿⣿⣿⣿⣿⣿⣿⣿⣿⣿⣿⣿⣿⣿⣿⣿⣿⣿⣿⡿⠟⠛⠀⠀⠀⠀⠀⠀⠀⠈⠉⠛⠻⣿⣿⣿⣿⣿⣿⣿⣿⣿⣿⣿⣿⣿⣿⣿⣿⣿⣿⣿⣿⡇</a:t>
            </a:r>
            <a:br/>
            <a:r>
              <a:t>⣿⣿⣿⣿⣿⣿⣿⣿⣿⣿⣿⣿⣿⣿⣿⣿⣿⣿⣿⣿⣿⣿⣧⣄⠀⠀⠀⠀⠀⠀⠀⠀⢰⣿⣿⣿⣿⣿⣿⣿⣿⣿⣿⣿⣿⣿⣿⣿⣿⣿⣿⣿⣿⣿⣿⠋⠀⠀⠀⠀⠀⠀⠀⠀⠀⠀⠀⠀⠀⠀⠀⠹⣿⣿⣿⣿⣿⣿⣿⣿⣿⣿⣿⣿⣿⣿⣿⣿⣿⣿⡇</a:t>
            </a:r>
            <a:br/>
            <a:r>
              <a:t>⣿⣿⣿⣿⣿⣿⣿⣿⣿⣿⣿⣿⣿⣿⣿⣿⣿⣿⣿⣿⣿⣿⣿⣿⠀⠀⠀⠀⠀⠀⠀⠀⢸⣿⣿⣿⣿⣿⣿⣿⣿⣿⣿⣿⣿⣿⣿⣿⣿⣿⣿⣿⣿⣿⡇⠀⠀⠀⠀⠀⠀⠀⠀⠀⠀⠀⠀⠀⠀⠀⠀⠀⣿⣿⣿⣿⣿⣿⣿⣿⣿⣿⣿⣿⣿⣿⣿⣿⣿⣿⡇</a:t>
            </a:r>
            <a:br/>
            <a:r>
              <a:t>⣿⣿⣿⣿⣿⣿⣿⣿⣿⣿⣿⣿⣿⣿⣿⣿⣿⣿⣿⣿⣿⣿⣿⠇⠀⠀⠀⠀⠀⠀⠀⠀⢸⣿⣿⣿⣿⣿⣿⣿⣿⣿⣿⣿⣿⣿⣿⣿⣿⣿⣿⣿⣿⣿⣧⠀⠀⠀⠀⠀⠀⠀⠀⠀⠀⠀⠀⠀⠀⠀⠀⣰⣿⣿⣿⣿⣿⣿⣿⣿⣿⣿⣿⣿⣿⣿⣿⣿⣿⣿⡇</a:t>
            </a:r>
            <a:br/>
            <a:r>
              <a:t>⣿⣿⣿⣿⣿⣿⣿⣿⣿⣿⣿⣿⣿⣿⣿⣿⣿⣿⣿⣿⣿⣿⠃⠀⠀⠀⠀⠀⠀⠀⠀⢀⣼⣿⣿⣿⣿⣿⣿⣿⣿⣿⣿⣿⣿⣿⣿⣿⣿⣿⣿⣿⣿⣿⣿⣿⣦⣤⣀⡀⠀⠀⠀⠀⠀⠀⠀⢠⣤⣶⣿⣿⣿⣿⣿⣿⣿⣿⣿⣿⣿⣿⣿⣿⣿⣿⣿⣿⣿⣿⡇</a:t>
            </a:r>
            <a:br/>
            <a:r>
              <a:t>⣿⣿⣿⣿⣿⣿⣿⣿⣿⣿⣿⣿⣿⣿⣿⣿⣿⣿⣿⣿⣿⡿⠀⠀⠀⠀⠀⠀⠀⠀⠀⣼⣿⣿⣿⣿⣿⣿⣿⣿⣿⣿⣿⣿⣿⣿⣿⣿⣿⣿⣿⣿⣿⣿⣿⣿⣿⣿⣿⡟⠀⠀⠀⠀⠀⠀⠀⢺⣿⣿⣿⣿⣿⣿⣿⣿⣿⣿⣿⣿⣿⣿⣿⣿⣿⣿⣿⣿⣿⣿⡇</a:t>
            </a:r>
            <a:br/>
            <a:r>
              <a:t>⣿⣿⣿⣿⣿⣿⣿⣿⣿⣿⣿⣿⣿⣿⣿⣿⣿⣿⣿⣿⡿⠁⠀⠀⠀⠀⠀⠀⠀⠀⠀⠨⣿⣿⣿⣿⣿⣿⣿⣿⣿⣿⣿⣿⣿⣿⣿⣿⣿⣿⣿⣿⣿⣿⣿⣿⣿⣿⠏⠀⠀⠀⠀⠀⠀⠀⠀⠀⠻⣿⣿⣿⣿⣿⣿⣿⣿⣿⣿⣿⣿⣿⣿⣿⣿⣿⣿⣿⣿⣿⡇</a:t>
            </a:r>
            <a:br/>
            <a:r>
              <a:t>⣿⣿⣿⣿⣿⣿⣿⣿⣿⣿⣿⣿⣿⣿⣿⣿⣿⣿⣿⣿⡃⠀⠀⠀⠀⠀⠀⠀⠀⠀⠀⠀⢻⣿⣿⣿⣿⣿⣿⣿⣿⣿⣿⣿⣿⣿⣿⣿⣿⣿⣿⣿⣿⣿⣿⣿⣿⠏⠀⠀⡀⠀⠀⠀⠀⠀⠀⠀⠀⢻⣿⣿⣿⣿⣿⣿⣿⣿⣿⣿⣿⣿⣿⣿⣿⣿⣿⣿⣿⣿⡇</a:t>
            </a:r>
            <a:br/>
            <a:r>
              <a:t>⣿⣿⣿⣿⣿⣿⣿⣿⣿⣿⣿⣿⣿⣿⣿⣿⣿⣿⣿⣿⡟⠀⠀⠀⠀⠀⠀⠀⠀⠀⠀⠀⠈⣿⣿⣿⣿⣿⣿⣿⣿⣿⣿⣿⣿⣿⣿⣿⣿⣿⣿⣿⣿⡿⠿⠿⠋⠀⠀⣸⣧⠀⠀⠀⠀⠀⠀⠀⠀⠀⠻⠿⠿⠿⠿⣿⣿⣿⣿⣿⣿⣿⣿⣿⣿⣿⣿⣿⣿⣿⡇</a:t>
            </a:r>
            <a:br/>
            <a:r>
              <a:t>⣿⣿⣿⣿⣿⣿⣿⣿⣿⣿⣿⣿⣿⣿⣿⣿⣿⣿⣿⣿⡇⠀⠀⠀⠀⠀⠀⠀⠀⠀⠀⠀⠀⢸⣿⣿⣿⣿⣿⣿⣿⣿⣿⣿⣿⣿⣿⣿⣿⣿⣿⣿⡟⠀⠀⠀⠀⠀⠀⣿⣿⡄⠀⠀⠀⠀⠀⠀⠀⠀⠀⠀⠀⠀⠀⠸⢿⣿⣿⣿⣿⣿⣿⣿⣿⣿⣿⣿⣿⣿⡇</a:t>
            </a:r>
            <a:br/>
            <a:r>
              <a:t>⣿⣿⣿⣿⣿⣿⣿⣿⣿⣿⣿⣿⣿⣿⣿⣿⣿⣿⣿⣿⠃⠀⠀⠀⠀⠀⠀⠀⠀⠀⠀⠀⠀⠀⢿⣿⣿⣿⣿⣿⣿⣿⣿⣿⣿⣿⣿⣿⣿⣿⣿⣿⠃⠀⠀⠀⠀⢀⣼⣿⣿⠀⠀⠀⠀⠀⠀⠀⠘⣦⣀⠀⠀⠀⠀⠀⠀⠨⣿⣿⣿⣿⣿⣿⣿⣿⣿⣿⣿⣿⡇</a:t>
            </a:r>
            <a:br/>
            <a:r>
              <a:t>⣿⣿⣿⣿⣿⣿⣿⣿⣿⣿⣿⣿⣿⣿⣿⣿⣿⣿⣿⣿⠀⠀⠀⠀⠀⠀⠀⠀⠀⠀⠀⠀⠀⠀⢸⣿⣿⣿⣿⣿⣿⣿⣿⣿⣿⣿⣿⣿⣿⣿⣿⣿⡀⠀⣶⣤⣴⣿⣿⣿⡟⠀⠀⠀⠀⠀⠀⠀⠘⣿⣿⣷⣦⣤⣶⡄⠀⢀⣿⣿⣿⣿⣿⣿⣿⣿⣿⣿⣿⣿⡇</a:t>
            </a:r>
            <a:br/>
            <a:r>
              <a:t>⣿⣿⣿⣿⣿⣿⣿⣿⣿⣿⣿⣿⣿⣿⣿⣿⣿⣿⣿⡟⠀⠀⠀⠀⠀⠀⠀⠀⠀⠀⠀⠀⠀⠀⠀⣿⣿⣿⣿⣿⣿⣿⣿⣿⣿⣿⣿⣿⣿⣿⣿⣿⣷⣼⣿⣿⣿⣿⣿⣿⠁⠀⠀⠀⠀⠀⠀⠀⠀⢻⣿⣿⣿⣿⣿⣿⣾⣿⣿⣿⣿⣿⣿⣿⣿⣿⣿⣿⣿⣿⡇</a:t>
            </a:r>
            <a:br/>
            <a:r>
              <a:t>⣿⣿⣿⣿⣿⣿⣿⣿⣿⣿⣿⣿⣿⣿⣿⣿⣿⣿⣿⡇⠀⠀⠀⠀⠀⠀⠀⠀⠀⠀⠀⠀⠀⠀⠀⣿⣿⣿⣿⣿⣿⣿⣿⣿⣿⣿⣿⣿⣿⣿⣿⣿⣿⣿⣿⣿⣿⣿⣿⡏⠀⠀⠀⠀⠀⠀⠀⠀⠀⠸⣿⣿⣿⣿⣿⣿⣿⣿⣿⣿⣿⣿⣿⣿⣿⣿⣿⣿⣿⣿⡇</a:t>
            </a:r>
            <a:br/>
            <a:r>
              <a:t>⣿⣿⣿⣿⣿⣿⣿⣿⣿⣿⣿⣿⣿⣿⣿⣿⣿⣿⣿⠁⠀⠀⠀⠀⠀⠀⠀⠀⠀⠀⠀⠀⠀⠀⠀⢸⣿⣿⣿⣿⣿⣿⣿⣿⣿⣿⣿⣿⣿⣿⣿⣿⣿⣿⣿⣿⣿⣿⣿⠃⠀⠀⠀⠀⠀⠀⠀⠀⠀⠀⣿⣿⣿⣿⣿⣿⣿⣿⣿⣿⣿⣿⣿⣿⣿⣿⣿⣿⣿⣿⡇</a:t>
            </a:r>
            <a:br/>
            <a:r>
              <a:t>⣿⣿⣿⣿⣿⣿⣿⣿⣿⣿⣿⣿⣿⣿⣿⣿⣿⣿⣿⠀⠀⠀⠀⠀⠀⠀⠀⠀⠀⠀⠀⠀⠀⠀⠀⠸⣿⣿⣿⣿⣿⣿⣿⣿⣿⣿⣿⣿⣿⣿⣿⣿⣿⣿⣿⣿⣿⣿⡿⠀⠀⠀⠀⠀⠀⠀⠀⠀⠀⠀⢸⣿⣿⣿⣿⣿⣿⣿⣿⣿⣿⣿⣿⣿⣿⣿⣿⣿⣿⣿⡇</a:t>
            </a:r>
            <a:br/>
            <a:r>
              <a:t>⣿⣿⣿⣿⣿⣿⣿⣿⣿⣿⣿⣿⣿⣿⣿⣿⣿⣿⣿⠀⠀⠀⠀⠀⠀⠀⠀⠀⠀⠀⠀⠀⠀⠀⠀⠀⣿⣿⣿⣿⣿⣿⣿⣿⣿⣿⣿⣿⣿⣿⣿⣿⣿⣿⣿⣿⣿⣿⠇⠀⠀⠀⠀⠀⠀⠀⠀⠀⠀⠀⠀⢿⣿⣿⣿⣿⣿⣿⣿⣿⣿⣿⣿⣿⣿⣿⣿⣿⣿⣿⡇</a:t>
            </a:r>
            <a:br/>
            <a:r>
              <a:t>⣿⣿⣿⣿⣿⣿⣿⣿⣿⣿⣿⣿⣿⣿⣿⣿⣿⣿⣿⠀⠀⠀⠀⠀⠀⠀⠀⠀⠀⠀⠀⠀⠀⠀⠀⠀⢹⣿⣿⣿⣿⣿⣿⣿⣿⣿⣿⣿⣿⣿⣿⣿⣿⣿⣿⣿⣿⣿⣄⡀⠀⠀⠀⠀⠀⠀⠀⠀⠀⠀⢀⣈⣿⣿⣿⣿⣿⣿⣿⣿⣿⣿⣿⣿⣿⣿⣿⣿⣿⣿⡇</a:t>
            </a:r>
            <a:br/>
            <a:r>
              <a:t>⣿⣿⣿⣿⣿⣿⣿⣿⣿⣿⣿⣿⣿⣿⣿⣿⣿⣿⡇⠀⠀⠀⠀⠀⠀⠀⠀⠀⠀⠀⠀⠀⠀⠀⠀⠀⠘⣿⣿⣿⣿⣿⣿⣿⣿⣿⣿⣿⣿⣿⣿⣿⣿⣿⣿⣿⣿⣿⣿⣿⣿⣷⠀⠀⠀⠀⠀⠀⢸⣿⣿⣿⣿⣿⣿⣿⣿⣿⣿⣿⣿⣿⣿⣿⣿⣿⣿⣿⣿⣿⡇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⣿⣿⣿⣿⣿⣿⣿⣿⣿⣿⣿⣿⣿⣿⣿⣿⣿⣿⣿⣿⣿⣿⣿⣿⣿⡿⠿⠛⠿⠿⠿⣿⣿⣿⣿⣿⣿⣿⣿⣿⣿⣿⣿⣿⣿⣿⣿⣿⣿⣿⣿⣿⣿⣿⣿⣿⣿⣿⣿⣿⣿⣿⣿⣿⣿⣿⣿⣿⣿⣿⣿⣿⣿⣿⣿⣿⣿⣿⣿⣿⣿⣿⣿⣿⣿⣿⣿⣿⣿⣿⡇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⣿⣿⣿⣿⣿⣿⣿⣿⣿⣿⣿⣿⣿⣿⣿⣿⣿⣿⣿⣿⣿⣿⣿⣿⡟⠁⠀⠀⠀⠀⠀⠀⠙⣿⣿⣿⣿⣿⣿⣿⣿⣿⣿⣿⣿⣿⣿⣿⣿⣿⣿⣿⣿⣿⣿⣿⣿⣿⣿⣿⣿⣿⣿⣿⣿⣿⣿⣿⣿⣿⣿⣿⣿⣿⣿⣿⣿⣿⣿⣿⣿⣿⣿⣿⣿⣿⣿⣿⣿⣿⡇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⣿⣿⣿⣿⣿⣿⣿⣿⣿⣿⣿⣿⣿⣿⣿⣿⣿⣿⣿⣿⣿⣿⣏⠀⠀⠀⠀⠀⠀⠀⠀⠀⠀⠀⠀⠹⣿⣿⣿⣿⣿⣿⣿⣿⣿⣿⣿⣿⣿⣿⣿⣿⣿⣿⣿⣿⣿⣿⣿⣿⣿⣿⣿⣿⣿⣿⣿⣿⣿⣿⣿⣿⣿⣿⣿⣿⣿⣿⣿⣿⣿⣿⣿⣿⣿⣿⣿⣿⣿⣿⡇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⣿⣿⣿⣿⣿⣿⣿⣿⣿⣿⣿⣿⣿⣿⣿⣿⣿⣿⣿⣿⣿⣿⣿⣶⣤⡀⡀⠀⠀⠀⠀⢀⠀⠀⠀⢰⣿⣿⣿⣿⣿⣿⣿⣿⣿⣿⣿⣿⣿⣿⣿⣿⣿⣿⣿⣿⣿⣿⣿⣿⣿⣿⣿⣿⣿⣿⣿⣿⣿⣿⣿⣿⣿⣿⣿⣿⣿⣿⣿⣿⣿⣿⣿⣿⣿⣿⣿⣿⣿⣿⡇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⣿⣿⣿⣿⣿⣿⣿⣿⣿⣿⣿⣿⣿⣿⣿⣿⣿⣿⣿⣿⣿⣿⣿⣿⣿⠉⠀⠀⠀⠀⠀⢿⣴⣦⣶⣿⣿⣿⣿⣿⣿⣿⣿⣿⣿⣿⣿⣿⣿⣿⣿⣿⣿⣿⣿⣿⣿⣿⣿⣿⣿⣿⣿⣿⣿⣿⣿⣿⣿⣿⣿⣿⣿⣿⣿⣿⣿⣿⣿⣿⣿⣿⣿⣿⣿⣿⣿⣿⣿⣿⡇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⣿⣿⣿⣿⣿⣿⣿⣿⣿⣿⣿⣿⣿⣿⣿⣿⣿⣿⣿⣿⣿⣿⣿⣿⠏⠁⠀⠀⠀⠀⠀⠘⣿⣿⣿⣿⣿⣿⣿⣿⣿⣿⣿⣿⣿⣿⣿⣿⣿⣿⣿⣿⣿⣿⣿⣿⣿⣿⣿⣿⣿⣿⣿⠿⠛⠛⠛⢻⣿⣿⣿⣿⣿⣿⣿⣿⣿⣿⣿⣿⣿⣿⣿⣿⣿⣿⣿⣿⣿⣿⡇</a:t>
            </a:r>
            <a:br/>
            <a:r>
              <a:t>⣿⣿⣿⣿⣿⣿⣿⣿⣿⣿⣿⣿⣿⣿⣿⣿⣿⣿⣿⣿⣿⣿⡿⠁⠀⠀⠀⠀⠀⠀⠀⠀⢸⣿⣿⣿⣿⣿⣿⣿⣿⣿⣿⣿⣿⣿⣿⣿⣿⣿⣿⣿⣿⣿⣿⣿⣿⣿⣿⣿⣿⡟⠀⠀⠀⠀⠀⠀⠙⣿⣿⣿⣿⣿⣿⣿⣿⣿⣿⣿⣿⣿⣿⣿⣿⣿⣿⣿⣿⣿⡇</a:t>
            </a:r>
            <a:br/>
            <a:r>
              <a:t>⣿⣿⣿⣿⣿⣿⣿⣿⣿⣿⣿⣿⣿⣿⣿⣿⣿⣿⣿⣿⣿⣿⠁⠀⠀⠀⠀⠀⠀⠀⠀⠀⢼⣿⣿⣿⣿⣿⣿⣿⣿⣿⣿⣿⣿⣿⣿⣿⣿⣿⣿⣿⣿⣿⣿⣿⡿⠛⠉⠁⠀⠀⠀⠀⠀⠀⠀⠀⠀⣿⣿⣿⣿⣿⣿⣿⣿⣿⣿⣿⣿⣿⣿⣿⣿⣿⣿⣿⣿⣿⡇</a:t>
            </a:r>
            <a:br/>
            <a:r>
              <a:t>⣿⣿⣿⣿⣿⣿⣿⣿⣿⣿⣿⣿⣿⣿⣿⣿⣿⣿⣿⣿⣿⣿⣦⡀⠀⠀⠀⠀⠀⠀⠀⠀⣼⣿⣿⣿⣿⣿⣿⣿⣿⣿⣿⣿⣿⣿⣿⣿⣿⣿⣿⣿⣿⣿⣿⡟⠀⠀⠀⠀⠀⠀⠀⠀⠀⠀⠀⠀⠀⠈⠙⢿⣿⣿⣿⣿⣿⣿⣿⣿⣿⣿⣿⣿⣿⣿⣿⣿⣿⣿⡇</a:t>
            </a:r>
            <a:br/>
            <a:r>
              <a:t>⣿⣿⣿⣿⣿⣿⣿⣿⣿⣿⣿⣿⣿⣿⣿⣿⣿⣿⣿⣿⣿⣿⣿⡇⠀⠀⠀⠀⠀⠀⠀⠀⢹⣿⣿⣿⣿⣿⣿⣿⣿⣿⣿⣿⣿⣿⣿⣿⣿⣿⣿⣿⣿⣿⣿⣷⡀⠀⠀⠀⠀⠀⠀⠀⠀⠀⠀⠀⠀⠀⠀⠀⢻⣿⣿⣿⣿⣿⣿⣿⣿⣿⣿⣿⣿⣿⣿⣿⣿⣿⡇</a:t>
            </a:r>
            <a:br/>
            <a:r>
              <a:t>⣿⣿⣿⣿⣿⣿⣿⣿⣿⣿⣿⣿⣿⣿⣿⣿⣿⣿⣿⣿⣿⣿⡿⠃⠀⠀⠀⠀⠀⠀⠀⠀⢸⣿⣿⣿⣿⣿⣿⣿⣿⣿⣿⣿⣿⣿⣿⣿⣿⣿⣿⣿⣿⣿⣿⣿⣿⣦⣀⠀⠀⠀⠀⠀⠀⠀⠀⠀⠀⠀⠀⠀⣸⣿⣿⣿⣿⣿⣿⣿⣿⣿⣿⣿⣿⣿⣿⣿⣿⣿⡇</a:t>
            </a:r>
            <a:br/>
            <a:r>
              <a:t>⣿⣿⣿⣿⣿⣿⣿⣿⣿⣿⣿⣿⣿⣿⣿⣿⣿⣿⣿⣿⣿⣟⠁⠀⠀⠀⠀⠀⠀⠀⠀⢀⣾⣿⣿⣿⣿⣿⣿⣿⣿⣿⣿⣿⣿⣿⣿⣿⣿⣿⣿⣿⣿⣿⣿⣿⣿⣿⣿⣿⡀⠀⠀⠀⠀⠀⠀⢀⣀⣀⣤⣴⣿⣿⣿⣿⣿⣿⣿⣿⣿⣿⣿⣿⣿⣿⣿⣿⣿⣿⡇</a:t>
            </a:r>
            <a:br/>
            <a:r>
              <a:t>⣿⣿⣿⣿⣿⣿⣿⣿⣿⣿⣿⣿⣿⣿⣿⣿⣿⣿⣿⣿⣿⡏⠀⠀⠀⠀⠀⠀⠀⠀⠀⣾⣿⣿⣿⣿⣿⣿⣿⣿⣿⣿⣿⣿⣿⣿⣿⣿⣿⣿⣿⣿⣿⣿⣿⣿⣿⣿⣿⡿⠀⠀⠀⠀⠀⠀⠀⢸⣿⣿⣿⣿⣿⣿⣿⣿⣿⣿⣿⣿⣿⣿⣿⣿⣿⣿⣿⣿⣿⣿⡇</a:t>
            </a:r>
            <a:br/>
            <a:r>
              <a:t>⣿⣿⣿⣿⣿⣿⣿⣿⣿⣿⣿⣿⣿⣿⣿⣿⣿⣿⣿⣿⡿⠀⠀⠀⠀⠀⠀⠀⠀⠀⠀⢨⣿⣿⣿⣿⣿⣿⣿⣿⣿⣿⣿⣿⣿⣿⣿⣿⣿⣿⣿⣿⣿⣿⣿⣿⣿⣿⡿⠀⠀⠀⠀⠀⠀⠀⠀⠈⣿⣿⣿⣿⣿⣿⣿⣿⣿⣿⣿⣿⣿⣿⣿⣿⣿⣿⣿⣿⣿⣿⡇</a:t>
            </a:r>
            <a:br/>
            <a:r>
              <a:t>⣿⣿⣿⣿⣿⣿⣿⣿⣿⣿⣿⣿⣿⣿⣿⣿⣿⣿⣿⣿⡁⠀⠀⠀⠀⠀⠀⠀⠀⠀⠀⠀⢿⣿⣿⣿⣿⣿⣿⣿⣿⣿⣿⣿⣿⣿⣿⣿⣿⣿⣿⣿⣿⣿⣿⣿⣿⣿⠃⠀⠀⠀⠀⠀⠀⠀⠀⠀⠸⣿⣿⣿⣿⣿⣿⣿⣿⣿⣿⣿⣿⣿⣿⣿⣿⣿⣿⣿⣿⣿⡇</a:t>
            </a:r>
            <a:br/>
            <a:r>
              <a:t>⣿⣿⣿⣿⣿⣿⣿⣿⣿⣿⣿⣿⣿⣿⣿⣿⣿⣿⣿⣿⡇⠀⠀⠀⠀⠀⠀⠀⠀⠀⠀⠀⠘⣿⣿⣿⣿⣿⣿⣿⣿⣿⣿⣿⣿⣿⣿⣿⣿⣿⣿⣿⣿⣿⣿⣿⣿⡿⠀⠀⠀⠀⠀⠀⠀⠀⠀⠀⠀⠻⣿⣿⣿⣿⣿⣿⣿⣿⣿⣿⣿⣿⣿⣿⣿⣿⣿⣿⣿⣿⡇</a:t>
            </a:r>
            <a:br/>
            <a:r>
              <a:t>⣿⣿⣿⣿⣿⣿⣿⣿⣿⣿⣿⣿⣿⣿⣿⣿⣿⣿⣿⣿⠁⠀⠀⠀⠀⠀⠀⠀⠀⠀⠀⠀⠀⢻⣿⣿⣿⣿⣿⣿⣿⣿⣿⣿⣿⣿⣿⣿⣿⣿⣿⣿⣿⣿⡿⠛⠉⠀⠀⠀⠀⠀⠀⠀⠀⠀⠀⠀⠀⠀⠈⠙⠿⣿⣿⣿⣿⣿⣿⣿⣿⣿⣿⣿⣿⣿⣿⣿⣿⣿⡇</a:t>
            </a:r>
            <a:br/>
            <a:r>
              <a:t>⣿⣿⣿⣿⣿⣿⣿⣿⣿⣿⣿⣿⣿⣿⣿⣿⣿⣿⣿⣿⠀⠀⠀⠀⠀⠀⠀⠀⠀⠀⠀⠀⠀⠘⣿⣿⣿⣿⣿⣿⣿⣿⣿⣿⣿⣿⣿⣿⣿⣿⣿⣿⣿⣿⣷⠀⠀⠀⠀⢀⡆⠀⠀⠀⠀⠀⠀⠀⠀⠀⠀⠀⠀⢸⣿⣿⣿⣿⣿⣿⣿⣿⣿⣿⣿⣿⣿⣿⣿⣿⡇</a:t>
            </a:r>
            <a:br/>
            <a:r>
              <a:t>⣿⣿⣿⣿⣿⣿⣿⣿⣿⣿⣿⣿⣿⣿⣿⣿⣿⣿⣿⡟⠀⠀⠀⠀⠀⠀⠀⠀⠀⠀⠀⠀⠀⠀⢻⣿⣿⣿⣿⣿⣿⣿⣿⣿⣿⣿⣿⣿⣿⣿⣿⣿⣿⣿⣿⠀⢀⣀⣤⣾⠇⠀⠀⠀⠀⠀⠀⠀⢱⣄⠀⢀⡀⠀⠹⣿⣿⣿⣿⣿⣿⣿⣿⣿⣿⣿⣿⣿⣿⣿⡇</a:t>
            </a:r>
            <a:br/>
            <a:r>
              <a:t>⣿⣿⣿⣿⣿⣿⣿⣿⣿⣿⣿⣿⣿⣿⣿⣿⣿⣿⣿⡇⠀⠀⠀⠀⠀⠀⠀⠀⠀⠀⠀⠀⠀⠀⢸⣿⣿⣿⣿⣿⣿⣿⣿⣿⣿⣿⣿⣿⣿⣿⣿⣿⣿⣿⣿⣄⣈⣿⣿⡟⠀⠀⠀⠀⠀⠀⠀⠀⠈⣿⣿⣿⣅⣀⣠⣿⣿⣿⣿⣿⣿⣿⣿⣿⣿⣿⣿⣿⣿⣿⡇</a:t>
            </a:r>
            <a:br/>
            <a:r>
              <a:t>⣿⣿⣿⣿⣿⣿⣿⣿⣿⣿⣿⣿⣿⣿⣿⣿⣿⣿⣿⠁⠀⠀⠀⠀⠀⠀⠀⠀⠀⠀⠀⠀⠀⠀⠈⣿⣿⣿⣿⣿⣿⣿⣿⣿⣿⣿⣿⣿⣿⣿⣿⣿⣿⣿⣿⣿⣿⣿⣿⠃⠀⠀⠀⠀⠀⠀⠀⠀⠀⢹⣿⣿⣿⣿⣿⣿⣿⣿⣿⣿⣿⣿⣿⣿⣿⣿⣿⣿⣿⣿⡇</a:t>
            </a:r>
            <a:br/>
            <a:r>
              <a:t>⣿⣿⣿⣿⣿⣿⣿⣿⣿⣿⣿⣿⣿⣿⣿⣿⣿⣿⣿⠀⠀⠀⠀⠀⠀⠀⠀⠀⠀⠀⠀⠀⠀⠀⠀⣿⣿⣿⣿⣿⣿⣿⣿⣿⣿⣿⣿⣿⣿⣿⣿⣿⣿⣿⣿⣿⣿⣿⡿⠀⠀⠀⠀⠀⠀⠀⠀⠀⠀⠈⣿⣿⣿⣿⣿⣿⣿⣿⣿⣿⣿⣿⣿⣿⣿⣿⣿⣿⣿⣿⡇</a:t>
            </a:r>
            <a:br/>
            <a:r>
              <a:t>⣿⣿⣿⣿⣿⣿⣿⣿⣿⣿⣿⣿⣿⣿⣿⣿⣿⣿⣿⠀⠀⠀⠀⠀⠀⠀⠀⠀⠀⠀⠀⠀⠀⠀⠀⢹⣿⣿⣿⣿⣿⣿⣿⣿⣿⣿⣿⣿⣿⣿⣿⣿⣿⣿⣿⣿⣿⣿⡇⠀⠀⠀⠀⠀⠀⠀⠀⠀⠀⠀⢻⣿⣿⣿⣿⣿⣿⣿⣿⣿⣿⣿⣿⣿⣿⣿⣿⣿⣿⣿⡇</a:t>
            </a:r>
            <a:br/>
            <a:r>
              <a:t>⣿⣿⣿⣿⣿⣿⣿⣿⣿⣿⣿⣿⣿⣿⣿⣿⣿⣿⡇⠀⠀⠀⠀⠀⠀⠀⠀⠀⠀⠀⠀⠀⠀⠀⠀⠸⣿⣿⣿⣿⣿⣿⣿⣿⣿⣿⣿⣿⣿⣿⣿⣿⣿⣿⣿⣿⣿⡿⠀⠀⠀⠀⠀⠀⠀⠀⠀⠀⠀⠀⠈⣿⣿⣿⣿⣿⣿⣿⣿⣿⣿⣿⣿⣿⣿⣿⣿⣿⣿⣿⡇</a:t>
            </a:r>
            <a:br/>
            <a:r>
              <a:t>⣿⣿⣿⣿⣿⣿⣿⣿⣿⣿⣿⣿⣿⣿⣿⣿⣿⣿⡇⠀⠀⠀⠀⠀⠀⠀⠀⠀⠀⠀⠀⠀⠀⠀⠀⠀⣿⣿⣿⣿⣿⣿⣿⣿⣿⣿⣿⣿⣿⣿⣿⣿⣿⣿⣿⣿⣿⣷⣄⣀⣀⠀⠀⠀⠀⠀⠀⠀⠀⠀⢀⣸⣿⣿⣿⣿⣿⣿⣿⣿⣿⣿⣿⣿⣿⣿⣿⣿⣿⣿⡇</a:t>
            </a:r>
            <a:br/>
            <a:r>
              <a:t>⣿⣿⣿⣿⣿⣿⣿⣿⣿⣿⣿⣿⣿⣿⣿⣿⣿⣿⠇⠀⠀⠀⠀⠀⠀⠀⠀⠀⠀⠀⠀⠀⠀⠀⠀⠀⢹⣿⣿⣿⣿⣿⣿⣿⣿⣿⣿⣿⣿⣿⣿⣿⣿⣿⣿⣿⣿⣿⣿⣿⣿⡀⠀⠀⢸⠀⠀⠀⣼⣿⣿⣿⣿⣿⣿⣿⣿⣿⣿⣿⣿⣿⣿⣿⣿⣿⣿⣿⣿⣿⡇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⣿⣿⣿⣿⣿⣿⣿⣿⣿⣿⣿⣿⣿⣿⣿⣿⣿⣿⣿⣿⣿⣿⣿⣿⣿⣿⣿⣿⣿⣿⣿⣿⣿⣿⣿⣿⣿⣿⣿⣿⣿⡿⠿⠛⠛⠛⠛⠛⠻⠿⢿⣿⣿⣿⣿⣿⣿⣿⣿⣿⣿⣿⣿⣿⣿⣿⣿⣿⣿⣿⣿⣿⣿⣿⣿⣿⣿⣿⣿⣿⣿⣿⣿⣿⣿⣿⣿⣿⣿⣿⡇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⣿⣿⣿⣿⣿⣿⣿⣿⣿⣿⣿⣿⣿⣿⣿⣿⣿⣿⣿⣿⣿⣿⣿⣿⣿⣿⣿⣿⣿⣿⣿⣿⣿⣿⣿⣿⣿⣿⣿⠟⠉⠀⠀⠀⠀⠀⠀⠀⠀⠀⠀⠈⠙⠻⣿⣿⣿⣿⣿⣿⣿⣿⣿⣿⣿⣿⣿⣿⣿⣿⣿⣿⣿⣿⣿⣿⣿⣿⣿⣿⣿⣿⣿⣿⣿⣿⣿⣿⣿⣿⡇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⣿⣿⣿⣿⣿⣿⣿⣿⣿⣿⣿⣿⣿⣿⣿⣿⣿⣿⣿⣿⣿⣿⣿⣿⣿⣿⣿⣿⣿⣿⣿⣿⣿⣿⣿⣿⣿⣿⠏⠀⠀⠀⠀⠀⠀⠀⠀⠀⠀⠀⠀⠀⠀⠀⠀⠙⠻⣿⣿⣿⣿⣿⣿⣿⣿⣿⣿⣿⣿⣿⣿⣿⣿⣿⣿⣿⣿⣿⣿⣿⣿⣿⣿⣿⣿⣿⣿⣿⣿⣿⡇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⣿⣿⣿⣿⣿⣿⣿⣿⣿⣿⣿⣿⣿⣿⣿⣿⣿⣿⣿⣿⣿⣿⣿⣿⣿⣿⣿⣿⣿⣿⣿⣿⣿⣿⣿⣿⠛⠁⠀⠀⠀⠀⠀⠀⠀⠀⠀⠀⠀⠀⠀⠀⠀⠀⠀⠀⠀⠈⠻⣿⣿⣿⣿⣿⣿⣿⣿⣿⣿⣿⣿⣿⣿⣿⣿⣿⣿⣿⣿⣿⣿⣿⣿⣿⣿⣿⣿⣿⣿⣿⡇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⣿⣿⣿⣿⣿⣿⣿⣿⣿⣿⣿⣿⣿⣿⣿⣿⣿⣿⣿⣿⣿⣿⣿⣿⣿⣿⣿⣿⣿⣿⣿⣿⣿⣿⣿⣆⠀⠀⠀⠀⠀⠀⠀⠀⠀⠀⠀⠀⠀⠀⠀⠀⠀⠀⠀⠀⠀⠀⢀⣾⣿⣿⣿⣿⣿⣿⣿⣿⣿⣿⣿⣿⣿⣿⣿⣿⣿⣿⣿⣿⣿⣿⣿⣿⣿⣿⣿⣿⣿⣿⡇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⣿⣿⣿⣿⣿⣿⣿⣿⣿⣿⣿⣿⣿⣿⣿⣿⣿⣿⣿⣿⣿⣿⣿⣿⣿⣿⣿⣿⣿⣿⣿⣿⣿⣿⣿⣿⣆⠀⠀⠀⠀⠀⠀⠀⠀⠀⠀⠀⠀⠀⠀⠀⠀⠀⠀⠀⠀⣠⣾⣿⣿⣿⣿⣿⣿⣿⣿⣿⣿⣿⣿⣿⣿⣿⣿⣿⣿⣿⣿⣿⣿⣿⣿⣿⣿⣿⣿⣿⣿⣿⡇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⣿⣿⣿⣿⣿⣿⣿⣿⣿⣿⣿⣿⣿⣿⣿⣿⣿⣿⣿⣿⣿⣿⣿⣿⣿⣿⣿⣿⣿⣿⣿⣿⣿⣿⣿⣿⣿⣦⠀⠀⠀⠀⠀⠀⠀⠀⠀⠀⠀⠀⠀⠀⠀⠀⠀⠀⠘⢿⣿⣿⣿⣿⣿⣿⣿⣿⣿⣿⣿⣿⣿⣿⣿⣿⣿⣿⣿⣿⣿⣿⣿⣿⣿⣿⣿⣿⣿⣿⣿⣿⡇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⣿⣿⣿⣿⣿⣿⣿⣿⣿⣿⣿⣿⣿⣿⣿⣿⣿⣿⣿⣿⣿⣿⣿⣿⣿⣿⣿⣿⣿⣿⣿⣿⣿⣿⣿⣿⣿⣿⣷⡀⠀⠀⠀⠀⠀⠀⠀⠀⠀⠀⠀⠀⠀⣠⣴⣄⠀⠀⠙⣿⣿⣿⣿⣿⣿⣿⣿⣿⣿⣿⣿⣿⣿⣿⣿⣿⣿⣿⣿⣿⣿⣿⣿⣿⣿⣿⣿⣿⣿⣿⡇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⣿⣿⣿⣿⣿⣿⣿⣿⣿⣿⣿⣿⣿⣿⣿⣿⣿⣿⣿⣿⣿⣿⣿⣿⣿⣿⣿⣿⣿⣿⣿⣿⣿⣿⣿⣿⣿⣿⣿⣿⣦⣄⠀⠀⠀⠀⠀⠀⠀⠀⠀⣠⣾⣿⣿⣿⣦⣀⣤⣿⣿⣿⣿⣿⣿⣿⣿⣿⣿⣿⣿⣿⣿⣿⣿⣿⣿⣿⣿⣿⣿⣿⣿⣿⣿⣿⣿⣿⣿⣿⡇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⣿⣿⣿⣿⣿⣿⣿⣿⣿⣿⣿⣿⣿⣿⣿⣿⣿⣿⣿⣿⣿⣿⣿⣿⣿⣿⣿⣿⣿⣿⣿⣿⣿⣿⣿⣿⣿⣿⣿⣿⣿⣿⣷⣦⣤⣄⣀⣀⣤⣴⣿⣿⣿⣿⣿⣿⣿⣿⣿⣿⣿⣿⣿⣿⣿⣿⣿⣿⣿⣿⣿⣿⣿⣿⣿⣿⣿⣿⣿⣿⣿⣿⣿⣿⣿⣿⣿⣿⣿⣿⡇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⣿⣿⣿⣿⣿⣿⣿⣿⣿⣿⣿⣿⣿⣿⣿⣿⣿⣿⣿⣿⣿⣿⣿⣿⣿⡿⠻⠛⠿⠿⠿⣿⣿⣿⣿⣿⣿⣿⣿⣿⣿⣿⣿⣿⣿⣿⣿⣿⣿⣿⣿⣿⣿⣿⣿⣿⣿⣿⣿⣿⣿⣿⣿⣿⣿⣿⣿⣿⣿⣿⣿⣿⣿⣿⣿⣿⣿⣿⣿⣿⣿⣿⣿⣿⣿⣿⣿⣿⣿⣿⡇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⣿⣿⣿⣿⣿⣿⣿⣿⣿⣿⣿⣿⣿⣿⣿⣿⣿⣿⣿⣿⣿⣿⣿⣿⡟⠁⠀⠀⠀⠀⠀⠀⠹⣿⣿⣿⣿⣿⣿⣿⣿⣿⣿⣿⣿⣿⣿⣿⣿⣿⣿⣿⣿⣿⣿⣿⣿⣿⣿⣿⣿⣿⣿⣿⣿⣿⣿⣿⣿⣿⣿⣿⣿⣿⣿⣿⣿⣿⣿⣿⣿⣿⣿⣿⣿⣿⣿⣿⣿⣿⡇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⣿⣿⣿⣿⣿⣿⣿⣿⣿⣿⣿⣿⣿⣿⣿⣿⣿⣿⣿⣿⣿⣿⣿⣿⠇⠀⠀⠀⠀⠀⠀⠀⠀⠈⢻⣿⣿⣿⣿⣿⣿⣿⣿⣿⣿⣿⣿⣿⣿⣿⣿⣿⣿⣿⣿⣿⣿⣿⣿⣿⣿⣿⣿⣿⣿⣿⣿⣿⣿⣿⣿⣿⣿⣿⣿⣿⣿⣿⣿⣿⣿⣿⣿⣿⣿⣿⣿⣿⣿⣿⡇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⣿⣿⣿⣿⣿⣿⣿⣿⣿⣿⣿⣿⣿⣿⣿⣿⣿⣿⣿⣿⣿⣿⡅⠀⠀⠀⠀⠀⠀⠀⠀⠀⠀⠀⠀⢹⣿⣿⣿⣿⣿⣿⣿⣿⣿⣿⣿⣿⣿⣿⣿⣿⣿⣿⣿⣿⣿⣿⣿⣿⣿⣿⣿⣿⣿⣿⣿⣿⣿⣿⣿⣿⣿⣿⣿⣿⣿⣿⣿⣿⣿⣿⣿⣿⣿⣿⣿⣿⣿⣿⡇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⣿⣿⣿⣿⣿⣿⣿⣿⣿⣿⣿⣿⣿⣿⣿⣿⣿⣿⣿⣿⣿⣿⣿⣷⣆⣀⡀⠀⠀⠀⠀⠀⠀⠀⠀⢸⣿⣿⣿⣿⣿⣿⣿⣿⣿⣿⣿⣿⣿⣿⣿⣿⣿⣿⣿⣿⣿⣿⣿⣿⣿⣿⣿⣿⣿⣿⣿⣿⣿⣿⣿⣿⣿⣿⣿⣿⣿⣿⣿⣿⣿⣿⣿⣿⣿⣿⣿⣿⣿⣿⡇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⣿⣿⣿⣿⣿⣿⣿⣿⣿⣿⣿⣿⣿⣿⣿⣿⣿⣿⣿⣿⣿⣿⣿⣿⣿⠉⠀⠀⠀⠀⠀⢿⣴⣦⣾⣿⣿⣿⣿⣿⣿⣿⣿⣿⣿⣿⣿⣿⣿⣿⣿⣿⣿⣿⣿⣿⣿⣿⣿⣿⣿⣿⣿⣿⣿⣿⣿⣿⣿⣿⣿⣿⣿⣿⣿⣿⣿⣿⣿⣿⣿⣿⣿⣿⣿⣿⣿⣿⣿⣿⡇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⣿⣿⣿⣿⣿⣿⣿⣿⣿⣿⣿⣿⣿⣿⣿⣿⣿⣿⣿⣿⣿⣿⣿⡿⠋⠁⠀⠀⠀⠀⠀⠘⣿⣿⣿⣿⣿⣿⣿⣿⣿⣿⣿⣿⣿⣿⣿⣿⣿⣿⣿⣿⣿⣿⣿⣿⣿⣿⣿⣿⣿⣿⣿⡿⠟⠛⠋⠙⢿⣿⣿⣿⣿⣿⣿⣿⣿⣿⣿⣿⣿⣿⣿⣿⣿⣿⣿⣿⣿⣿⡇</a:t>
            </a:r>
            <a:br/>
            <a:r>
              <a:t>⣿⣿⣿⣿⣿⣿⣿⣿⣿⣿⣿⣿⣿⣿⣿⣿⣿⣿⣿⣿⣿⣿⡟⠁⠀⠀⠀⠀⠀⠀⠀⠀⢹⣿⣿⣿⣿⣿⣿⣿⣿⣿⣿⣿⣿⣿⣿⣿⣿⣿⣿⣿⣿⣿⣿⣿⣿⣿⣿⣿⣿⣿⠏⠀⠀⠀⠀⠀⠀⠙⣿⣿⣿⣿⣿⣿⣿⣿⣿⣿⣿⣿⣿⣿⣿⣿⣿⣿⣿⣿⡇</a:t>
            </a:r>
            <a:br/>
            <a:r>
              <a:t>⣿⣿⣿⣿⣿⣿⣿⣿⣿⣿⣿⣿⣿⣿⣿⣿⣿⣿⣿⣿⣿⣿⠀⠀⠀⠀⠀⠀⠀⠀⠀⠀⣾⣿⣿⣿⣿⣿⣿⣿⣿⣿⣿⣿⣿⣿⣿⣿⣿⣿⣿⣿⣿⣿⣿⣿⡿⠋⠉⠀⠀⠀⠀⠀⠀⠀⠀⠀⠀⢀⣿⣿⣿⣿⣿⣿⣿⣿⣿⣿⣿⣿⣿⣿⣿⣿⣿⣿⣿⣿⡇</a:t>
            </a:r>
            <a:br/>
            <a:r>
              <a:t>⣿⣿⣿⣿⣿⣿⣿⣿⣿⣿⣿⣿⣿⣿⣿⣿⣿⣿⣿⣿⣿⣿⣤⡀⠀⠀⠀⠀⠀⠀⠀⠀⣾⣿⣿⣿⣿⣿⣿⣿⣿⣿⣿⣿⣿⣿⣿⣿⣿⣿⣿⣿⣿⣿⣿⣿⡁⠀⠀⠀⠀⠀⠀⠀⠀⠀⠀⠀⠀⠘⠿⣿⣿⣿⣿⣿⣿⣿⣿⣿⣿⣿⣿⣿⣿⣿⣿⣿⣿⣿⡇</a:t>
            </a:r>
            <a:br/>
            <a:r>
              <a:t>⣿⣿⣿⣿⣿⣿⣿⣿⣿⣿⣿⣿⣿⣿⣿⣿⣿⣿⣿⣿⣿⣿⣿⡇⠀⠀⠀⠀⠀⠀⠀⠀⢻⣿⣿⣿⣿⣿⣿⣿⣿⣿⣿⣿⣿⣿⣿⣿⣿⣿⣿⣿⣿⣿⣿⣿⣷⣄⠀⠀⠀⠀⠀⠀⠀⠀⠀⠀⠀⠀⠀⠈⢿⣿⣿⣿⣿⣿⣿⣿⣿⣿⣿⣿⣿⣿⣿⣿⣿⣿⡇</a:t>
            </a:r>
            <a:br/>
            <a:r>
              <a:t>⣿⣿⣿⣿⣿⣿⣿⣿⣿⣿⣿⣿⣿⣿⣿⣿⣿⣿⣿⣿⣿⣿⡿⠀⠀⠀⠀⠀⠀⠀⠀⠀⢸⣿⣿⣿⣿⣿⣿⣿⣿⣿⣿⣿⣿⣿⣿⣿⣿⣿⣿⣿⣿⣿⣿⣿⣿⣿⣷⣦⡄⠀⠀⠀⠀⠀⠀⠀⠀⠀⠀⠀⢸⣿⣿⣿⣿⣿⣿⣿⣿⣿⣿⣿⣿⣿⣿⣿⣿⣿⡇</a:t>
            </a:r>
            <a:br/>
            <a:r>
              <a:t>⣿⣿⣿⣿⣿⣿⣿⣿⣿⣿⣿⣿⣿⣿⣿⣿⣿⣿⣿⣿⣿⣟⠀⠀⠀⠀⠀⠀⠀⠀⠀⢀⣾⣿⣿⣿⣿⣿⣿⣿⣿⣿⣿⣿⣿⣿⣿⣿⣿⣿⣿⣿⣿⣿⣿⣿⣿⣿⣿⣿⡃⠀⠀⠀⠀⠀⠀⢀⣀⣀⣀⣤⣿⣿⣿⣿⣿⣿⣿⣿⣿⣿⣿⣿⣿⣿⣿⣿⣿⣿⡇</a:t>
            </a:r>
            <a:br/>
            <a:r>
              <a:t>⣿⣿⣿⣿⣿⣿⣿⣿⣿⣿⣿⣿⣿⣿⣿⣿⣿⣿⣿⣿⣿⠏⠀⠀⠀⠀⠀⠀⠀⠀⠀⣾⣿⣿⣿⣿⣿⣿⣿⣿⣿⣿⣿⣿⣿⣿⣿⣿⣿⣿⣿⣿⣿⣿⣿⣿⣿⣿⣿⡿⠃⠀⠀⠀⠀⠀⠀⣸⣿⣿⣿⣿⣿⣿⣿⣿⣿⣿⣿⣿⣿⣿⣿⣿⣿⣿⣿⣿⣿⣿⡇</a:t>
            </a:r>
            <a:br/>
            <a:r>
              <a:t>⣿⣿⣿⣿⣿⣿⣿⣿⣿⣿⣿⣿⣿⣿⣿⣿⣿⣿⣿⣿⡿⠀⠀⠀⠀⠀⠀⠀⠀⠀⠀⢽⣿⣿⣿⣿⣿⣿⣿⣿⣿⣿⣿⣿⣿⣿⣿⣿⣿⣿⣿⣿⣿⣿⣿⣿⣿⣿⣿⠁⠀⠀⠀⠀⠀⠀⠀⠘⣿⣿⣿⣿⣿⣿⣿⣿⣿⣿⣿⣿⣿⣿⣿⣿⣿⣿⣿⣿⣿⣿⡇</a:t>
            </a:r>
            <a:br/>
            <a:r>
              <a:t>⣿⣿⣿⣿⣿⣿⣿⣿⣿⣿⣿⣿⣿⣿⣿⣿⣿⣿⣿⣿⡁⠀⠀⠀⠀⠀⠀⠀⠀⠀⠀⠈⣿⣿⣿⣿⣿⣿⣿⣿⣿⣿⣿⣿⣿⣿⣿⣿⣿⣿⣿⣿⣿⣿⣿⣿⣿⣿⡇⠀⠀⠀⠀⠀⠀⠀⠀⠀⠸⣿⣿⣿⣿⣿⣿⣿⣿⣿⣿⣿⣿⣿⣿⣿⣿⣿⣿⣿⣿⣿⡇</a:t>
            </a:r>
            <a:br/>
            <a:r>
              <a:t>⣿⣿⣿⣿⣿⣿⣿⣿⣿⣿⣿⣿⣿⣿⣿⣿⣿⣿⣿⣿⠇⠀⠀⠀⠀⠀⠀⠀⠀⠀⠀⠀⠸⣿⣿⣿⣿⣿⣿⣿⣿⣿⣿⣿⣿⣿⣿⣿⣿⣿⣿⣿⣿⣿⣿⣿⣿⡿⠃⠀⠀⠀⠀⠀⠀⠀⠀⠀⠀⠻⣿⣿⣿⣿⣿⣿⣿⣿⣿⣿⣿⣿⣿⣿⣿⣿⣿⣿⣿⣿⡇</a:t>
            </a:r>
            <a:br/>
            <a:r>
              <a:t>⣿⣿⣿⣿⣿⣿⣿⣿⣿⣿⣿⣿⣿⣿⣿⣿⣿⣿⣿⣿⠀⠀⠀⠀⠀⠀⠀⠀⠀⠀⠀⠀⠀⢿⣿⣿⣿⣿⣿⣿⣿⣿⣿⣿⣿⣿⣿⣿⣿⣿⣿⣿⣿⣿⣿⡟⠉⠀⠀⠀⠀⠀⠀⠀⠀⠀⠀⠀⠀⠀⠈⠻⣿⣿⣿⣿⣿⣿⣿⣿⣿⣿⣿⣿⣿⣿⣿⣿⣿⣿⡇</a:t>
            </a:r>
            <a:br/>
            <a:r>
              <a:t>⣿⣿⣿⣿⣿⣿⣿⣿⣿⣿⣿⣿⣿⣿⣿⣿⣿⣿⣿⣿⠀⠀⠀⠀⠀⠀⠀⠀⠀⠀⠀⠀⠀⠸⣿⣿⣿⣿⣿⣿⣿⣿⣿⣿⣿⣿⣿⣿⣿⣿⣿⣿⣿⣿⣿⣧⠀⠀⠀⠀⡀⠀⠀⠀⠀⠀⠀⠀⠀⠀⠀⠀⢸⣿⣿⣿⣿⣿⣿⣿⣿⣿⣿⣿⣿⣿⣿⣿⣿⣿⡇</a:t>
            </a:r>
            <a:br/>
            <a:r>
              <a:t>⣿⣿⣿⣿⣿⣿⣿⣿⣿⣿⣿⣿⣿⣿⣿⣿⣿⣿⣿⡇⠀⠀⠀⠀⠀⠀⠀⠀⠀⠀⠀⠀⠀⠀⢿⣿⣿⣿⣿⣿⣿⣿⣿⣿⣿⣿⣿⣿⣿⣿⣿⣿⣿⣿⣿⣿⠀⠠⣴⣾⠃⠀⠀⠀⠀⠀⠀⠀⢠⣀⣀⠀⠀⣿⣿⣿⣿⣿⣿⣿⣿⣿⣿⣿⣿⣿⣿⣿⣿⣿⡇</a:t>
            </a:r>
            <a:br/>
            <a:r>
              <a:t>⣿⣿⣿⣿⣿⣿⣿⣿⣿⣿⣿⣿⣿⣿⣿⣿⣿⣿⣿⠇⠀⠀⠀⠀⠀⠀⠀⠀⠀⠀⠀⠀⠀⠀⢸⣿⣿⣿⣿⣿⣿⣿⣿⣿⣿⣿⣿⣿⣿⣿⣿⣿⣿⣿⣿⣿⣷⣤⣿⡏⠀⠀⠀⠀⠀⠀⠀⠀⠘⣿⣧⣀⣤⣿⣿⣿⣿⣿⣿⣿⣿⣿⣿⣿⣿⣿⣿⣿⣿⣿⡇</a:t>
            </a:r>
            <a:br/>
            <a:r>
              <a:t>⣿⣿⣿⣿⣿⣿⣿⣿⣿⣿⣿⣿⣿⣿⣿⣿⣿⣿⣿⠀⠀⠀⠀⠀⠀⠀⠀⠀⠀⠀⠀⠀⠀⠀⠸⣿⣿⣿⣿⣿⣿⣿⣿⣿⣿⣿⣿⣿⣿⣿⣿⣿⣿⣿⣿⣿⣿⣿⣿⠀⠀⠀⠀⠀⠀⠀⠀⠀⠀⢻⣿⣿⣿⣿⣿⣿⣿⣿⣿⣿⣿⣿⣿⣿⣿⣿⣿⣿⣿⣿⡇</a:t>
            </a:r>
            <a:br/>
            <a:r>
              <a:t>⣿⣿⣿⣿⣿⣿⣿⣿⣿⣿⣿⣿⣿⣿⣿⣿⣿⣿⡟⠀⠀⠀⠀⠀⠀⠀⠀⠀⠀⠀⠀⠀⠀⠀⠀⣿⣿⣿⣿⣿⣿⣿⣿⣿⣿⣿⣿⣿⣿⣿⣿⣿⣿⣿⣿⣿⣿⣿⡏⠀⠀⠀⠀⠀⠀⠀⠀⠀⠀⠘⣿⣿⣿⣿⣿⣿⣿⣿⣿⣿⣿⣿⣿⣿⣿⣿⣿⣿⣿⣿⡇</a:t>
            </a:r>
            <a:br/>
            <a:r>
              <a:t>⣿⣿⣿⣿⣿⣿⣿⣿⣿⣿⣿⣿⣿⣿⣿⣿⣿⣿⡇⠀⠀⠀⠀⠀⠀⠀⠀⠀⠀⠀⠀⠀⠀⠀⠀⢿⣿⣿⣿⣿⣿⣿⣿⣿⣿⣿⣿⣿⣿⣿⣿⣿⣿⣿⣿⣿⣿⣿⠁⠀⠀⠀⠀⠀⠀⠀⠀⠀⠀⠀⢻⣿⣿⣿⣿⣿⣿⣿⣿⣿⣿⣿⣿⣿⣿⣿⣿⣿⣿⣿⡇</a:t>
            </a:r>
            <a:br/>
            <a:r>
              <a:t>⣿⣿⣿⣿⣿⣿⣿⣿⣿⣿⣿⣿⣿⣿⣿⣿⣿⣿⡇⠀⠀⠀⠀⠀⠀⠀⠀⠀⠀⠀⠀⠀⠀⠀⠀⢸⣿⣿⣿⣿⣿⣿⣿⣿⣿⣿⣿⣿⣿⣿⣿⣿⣿⣿⣿⣿⣿⡟⠀⠀⠀⠀⠀⠀⠀⠀⠀⠀⠀⠀⠘⣿⣿⣿⣿⣿⣿⣿⣿⣿⣿⣿⣿⣿⣿⣿⣿⣿⣿⣿⡇</a:t>
            </a:r>
            <a:br/>
            <a:r>
              <a:t>⣿⣿⣿⣿⣿⣿⣿⣿⣿⣿⣿⣿⣿⣿⣿⣿⣿⣿⡇⠀⠀⠀⠀⠀⠀⠀⠀⠀⠀⠀⠀⠀⠀⠀⠀⠈⣿⣿⣿⣿⣿⣿⣿⣿⣿⣿⣿⣿⣿⣿⣿⣿⣿⣿⣿⣿⣿⣷⣤⣄⡀⠀⠀⠀⠀⠀⠀⠀⠀⠀⢀⣹⣿⣿⣿⣿⣿⣿⣿⣿⣿⣿⣿⣿⣿⣿⣿⣿⣿⣿⡇</a:t>
            </a:r>
            <a:br/>
            <a:r>
              <a:t>⣿⣿⣿⣿⣿⣿⣿⣿⣿⣿⣿⣿⣿⣿⣿⣿⣿⣿⠁⠀⠀⠀⠀⠀⠀⠀⠀⠀⠀⠀⠀⠀⠀⠀⠀⠀⢿⣿⣿⣿⣿⣿⣿⣿⣿⣿⣿⣿⣿⣿⣿⣿⣿⣿⣿⣿⣿⣿⣿⣿⣷⠀⠀⠀⣷⠀⠀⠀⣾⣿⣿⣿⣿⣿⣿⣿⣿⣿⣿⣿⣿⣿⣿⣿⣿⣿⣿⣿⣿⣿⡇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⣿⣿⣿⣿⣿⣿⣿⣿⣿⣿⣿⣿⣿⣿⣿⣿⣿⣿⣿⣿⣿⣿⣿⣿⣿⡿⠻⠛⠿⠿⢿⣿⣿⣿⣿⣿⣿⣿⣿⣿⣿⣿⣿⣿⣿⣿⣿⣿⣿⣿⣿⣿⣿⣿⣿⣿⣿⣿⣿⣿⣿⣿⣿⣿⣿⣿⣿⣿⣿⣿⣿⣿⣿⣿⣿⣿⣿⣿⣿⣿⣿⣿⣿⣿⣿⣿⣿⣿⣿⣿⡇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⣿⣿⣿⣿⣿⣿⣿⣿⣿⣿⣿⣿⣿⣿⣿⣿⣿⣿⣿⣿⣿⣿⣿⣿⡟⠁⠀⠀⠀⠀⠀⠈⠻⣿⣿⣿⣿⣿⣿⣿⣿⣿⣿⣿⣿⣿⣿⣿⣿⣿⣿⣿⣿⣿⣿⣿⣿⣿⣿⣿⣿⣿⣿⣿⣿⣿⣿⣿⣿⣿⣿⣿⣿⣿⣿⣿⣿⣿⣿⣿⣿⣿⣿⣿⣿⣿⣿⣿⣿⣿⡇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⣿⣿⣿⣿⣿⣿⣿⣿⣿⣿⣿⣿⣿⣿⣿⣿⣿⣿⣿⣿⣿⣿⣷⣷⣄⣀⠀⠀⠀⠀⠀⠀⠀⠀⠀⣸⣿⣿⣿⣿⣿⣿⣿⣿⣿⣿⣿⣿⣿⣿⣿⣿⣿⣿⣿⣿⣿⣿⣿⣿⣿⣿⣿⣿⣿⣿⣿⣿⣿⣿⣿⣿⣿⣿⣿⣿⣿⣿⣿⣿⣿⣿⣿⣿⣿⣿⣿⣿⣿⣿⡇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⣿⣿⣿⣿⣿⣿⣿⣿⣿⣿⣿⣿⣿⣿⣿⣿⣿⣿⣿⣿⣿⣿⣿⣿⣟⠉⠀⠀⠀⠀⠀⣦⣶⣤⣴⣿⣿⣿⣿⣿⣿⣿⣿⣿⣿⣿⣿⣿⣿⣿⣿⣿⣿⣿⣿⣿⣿⣿⣿⣿⣿⣿⣿⣿⣿⣿⣿⣿⣿⣿⣿⣿⣿⣿⣿⣿⣿⣿⣿⣿⣿⣿⣿⣿⣿⣿⣿⣿⣿⣿⡇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⣿⣿⣿⣿⣿⣿⣿⣿⣿⣿⣿⣿⣿⣿⣿⣿⣿⣿⣿⣿⣿⣿⣿⡿⠋⠀⠀⠀⠀⠀⠀⠸⣿⣿⣿⣿⣿⣿⣿⣿⣿⣿⣿⣿⣿⣿⣿⣿⣿⣿⣿⣿⣿⣿⣿⣿⣿⣿⣿⣿⣿⣿⣿⣿⡿⠋⠉⠉⠻⢿⣿⣿⣿⣿⣿⣿⣿⣿⣿⣿⣿⣿⣿⣿⣿⣿⣿⣿⣿⣿⡇</a:t>
            </a:r>
            <a:br/>
            <a:r>
              <a:t>⣿⣿⣿⣿⣿⣿⣿⣿⣿⣿⣿⣿⣿⣿⣿⣿⣿⣿⣿⣿⣿⣿⠏⠀⠀⠀⠀⠀⠀⠀⠀⠀⢻⣿⣿⣿⣿⣿⣿⣿⣿⣿⣿⣿⣿⣿⣿⣿⣿⣿⣿⣿⣿⣿⣿⣿⣿⣿⣿⣿⣿⣿⡿⠋⠀⠀⠀⠀⠀⠀⠙⣿⣿⣿⣿⣿⣿⣿⣿⣿⣿⣿⣿⣿⣿⣿⣿⣿⣿⣿⡇</a:t>
            </a:r>
            <a:br/>
            <a:r>
              <a:t>⣿⣿⣿⣿⣿⣿⣿⣿⣿⣿⣿⣿⣿⣿⣿⣿⣿⣿⣿⣿⣿⡏⠀⠀⠀⠀⠀⠀⠀⠀⠀⠀⣿⣿⣿⣿⣿⣿⣿⣿⣿⣿⣿⣿⣿⣿⣿⣿⣿⣿⣿⣿⣿⣿⣿⣿⣿⠟⠁⠀⠀⠀⠀⠀⠀⠀⠀⠀⠀⠀⢰⣿⣿⣿⣿⣿⣿⣿⣿⣿⣿⣿⣿⣿⣿⣿⣿⣿⣿⣿⡇</a:t>
            </a:r>
            <a:br/>
            <a:r>
              <a:t>⣿⣿⣿⣿⣿⣿⣿⣿⣿⣿⣿⣿⣿⣿⣿⣿⣿⣿⣿⣿⣿⣷⣄⠀⠀⠀⠀⠀⠀⠀⠀⠀⣿⣿⣿⣿⣿⣿⣿⣿⣿⣿⣿⣿⣿⣿⣿⣿⣿⣿⣿⣿⣿⣿⣿⣿⣿⣆⠀⠀⠀⠀⠀⠀⠀⠀⠀⠀⠀⠀⣾⣿⣿⣿⣿⣿⣿⣿⣿⣿⣿⣿⣿⣿⣿⣿⣿⣿⣿⣿⡇</a:t>
            </a:r>
            <a:br/>
            <a:r>
              <a:t>⣿⣿⣿⣿⣿⣿⣿⣿⣿⣿⣿⣿⣿⣿⣿⣿⣿⣿⣿⣿⣿⣿⣿⠀⠀⠀⠀⠀⠀⠀⠀⠀⣿⣿⣿⣿⣿⣿⣿⣿⣿⣿⣿⣿⣿⣿⣿⣿⣿⣿⣿⣿⣿⣿⣿⣿⣿⣿⣷⣤⡀⠀⠀⠀⠀⠀⠀⠀⠀⠀⠉⠻⣿⣿⣿⣿⣿⣿⣿⣿⣿⣿⣿⣿⣿⣿⣿⣿⣿⣿⡇</a:t>
            </a:r>
            <a:br/>
            <a:r>
              <a:t>⣿⣿⣿⣿⣿⣿⣿⣿⣿⣿⣿⣿⣿⣿⣿⣿⣿⣿⣿⣿⣿⣿⡟⠀⠀⠀⠀⠀⠀⠀⠀⠀⣹⣿⣿⣿⣿⣿⣿⣿⣿⣿⣿⣿⣿⣿⣿⣿⣿⣿⣿⣿⣿⣿⣿⣿⣿⣿⣿⣿⣧⠀⠀⠀⠀⠀⠀⠀⠀⠀⠀⠀⢹⣿⣿⣿⣿⣿⣿⣿⣿⣿⣿⣿⣿⣿⣿⣿⣿⣿⡇</a:t>
            </a:r>
            <a:br/>
            <a:r>
              <a:t>⣿⣿⣿⣿⣿⣿⣿⣿⣿⣿⣿⣿⣿⣿⣿⣿⣿⣿⣿⣿⣿⡏⠀⠀⠀⠀⠀⠀⠀⠀⠀⢠⣿⣿⣿⣿⣿⣿⣿⣿⣿⣿⣿⣿⣿⣿⣿⣿⣿⣿⣿⣿⣿⣿⣿⣿⣿⣿⣿⣿⣧⠀⠀⠀⠀⠀⠀⢠⣤⣄⣀⣠⣾⣿⣿⣿⣿⣿⣿⣿⣿⣿⣿⣿⣿⣿⣿⣿⣿⣿⡇</a:t>
            </a:r>
            <a:br/>
            <a:r>
              <a:t>⣿⣿⣿⣿⣿⣿⣿⣿⣿⣿⣿⣿⣿⣿⣿⣿⣿⣿⣿⣿⣿⠃⠀⠀⠀⠀⠀⠀⠀⠀⢀⣾⣿⣿⣿⣿⣿⣿⣿⣿⣿⣿⣿⣿⣿⣿⣿⣿⣿⣿⣿⣿⣿⣿⣿⣿⣿⣿⣿⡿⠃⠀⠀⠀⠀⠀⠀⢸⣿⣿⣿⣿⣿⣿⣿⣿⣿⣿⣿⣿⣿⣿⣿⣿⣿⣿⣿⣿⣿⣿⡇</a:t>
            </a:r>
            <a:br/>
            <a:r>
              <a:t>⣿⣿⣿⣿⣿⣿⣿⣿⣿⣿⣿⣿⣿⣿⣿⣿⣿⣿⣿⣿⡏⠀⠀⠀⠀⠀⠀⠀⠀⠀⠀⣽⣿⣿⣿⣿⣿⣿⣿⣿⣿⣿⣿⣿⣿⣿⣿⣿⣿⣿⣿⣿⣿⣿⣿⣿⣿⣿⣿⠃⠀⠀⠀⠀⠀⠀⠀⠘⣿⣿⣿⣿⣿⣿⣿⣿⣿⣿⣿⣿⣿⣿⣿⣿⣿⣿⣿⣿⣿⣿⡇</a:t>
            </a:r>
            <a:br/>
            <a:r>
              <a:t>⣿⣿⣿⣿⣿⣿⣿⣿⣿⣿⣿⣿⣿⣿⣿⣿⣿⣿⣿⣿⡁⠀⠀⠀⠀⠀⠀⠀⠀⠀⠀⠘⣿⣿⣿⣿⣿⣿⣿⣿⣿⣿⣿⣿⣿⣿⣿⣿⣿⣿⣿⣿⣿⣿⣿⣿⣿⣿⡏⠀⠀⠀⠀⠀⠀⠀⠀⠀⠸⣿⣿⣿⣿⣿⣿⣿⣿⣿⣿⣿⣿⣿⣿⣿⣿⣿⣿⣿⣿⣿⡇</a:t>
            </a:r>
            <a:br/>
            <a:r>
              <a:t>⣿⣿⣿⣿⣿⣿⣿⣿⣿⣿⣿⣿⣿⣿⣿⣿⣿⣿⣿⣿⠀⠀⠀⠀⠀⠀⠀⠀⠀⠀⠀⠀⢹⣿⣿⣿⣿⣿⣿⣿⣿⣿⣿⣿⣿⣿⣿⣿⣿⣿⣿⣿⣿⣿⣿⣿⣿⡟⠀⠀⠀⠀⠀⠀⠀⠀⠀⠀⠀⠹⣿⣿⣿⣿⣿⣿⣿⣿⣿⣿⣿⣿⣿⣿⣿⣿⣿⣿⣿⣿⡇</a:t>
            </a:r>
            <a:br/>
            <a:r>
              <a:t>⣿⣿⣿⣿⣿⣿⣿⣿⣿⣿⣿⣿⣿⣿⣿⣿⣿⣿⣿⡿⠀⠀⠀⠀⠀⠀⠀⠀⠀⠀⠀⠀⠈⣿⣿⣿⣿⣿⣿⣿⣿⣿⣿⣿⣿⣿⣿⣿⣿⣿⣿⣿⣿⣿⣿⣿⣿⠀⠀⠀⠀⠀⠀⠀⠀⠀⠀⠀⠀⠀⠻⣿⣿⣿⣿⣿⣿⣿⣿⣿⣿⣿⣿⣿⣿⣿⣿⣿⣿⣿⡇</a:t>
            </a:r>
            <a:br/>
            <a:r>
              <a:t>⣿⣿⣿⣿⣿⣿⣿⣿⣿⣿⣿⣿⣿⣿⣿⣿⣿⣿⣿⡇⠀⠀⠀⠀⠀⠀⠀⠀⠀⠀⠀⠀⠀⢹⣿⣿⣿⣿⣿⣿⣿⣿⣿⣿⣿⣿⣿⣿⣿⣿⣿⣿⣿⣿⣿⣿⣿⡆⠀⢀⡀⠀⠀⠀⠀⠀⠀⠀⠀⠀⢀⣿⣿⣿⣿⣿⣿⣿⣿⣿⣿⣿⣿⣿⣿⣿⣿⣿⣿⣿⡇</a:t>
            </a:r>
            <a:br/>
            <a:r>
              <a:t>⣿⣿⣿⣿⣿⣿⣿⣿⣿⣿⣿⣿⣿⣿⣿⣿⣿⣿⣿⠃⠀⠀⠀⠀⠀⠀⠀⠀⠀⠀⠀⠀⠀⠈⣿⣿⣿⣿⣿⣿⣿⣿⣿⣿⣿⣿⣿⣿⣿⣿⣿⣿⣿⣿⣿⣿⣿⣿⣄⡉⠀⠀⠀⠀⠀⠀⠀⠀⠶⠀⢸⣿⣿⣿⣿⣿⣿⣿⣿⣿⣿⣿⣿⣿⣿⣿⣿⣿⣿⣿⡇</a:t>
            </a:r>
            <a:br/>
            <a:r>
              <a:t>⣿⣿⣿⣿⣿⣿⣿⣿⣿⣿⣿⣿⣿⣿⣿⣿⣿⣿⣿⠀⠀⠀⠀⠀⠀⠀⠀⠀⠀⠀⠀⠀⠀⠀⣿⣿⣿⣿⣿⣿⣿⣿⣿⣿⣿⣿⣿⣿⣿⣿⣿⣿⣿⣿⣿⣿⣿⣿⣿⠃⠀⠀⠀⠀⠀⠀⠀⠀⢰⣶⣿⣿⣿⣿⣿⣿⣿⣿⣿⣿⣿⣿⣿⣿⣿⣿⣿⣿⣿⣿⡇</a:t>
            </a:r>
            <a:br/>
            <a:r>
              <a:t>⣿⣿⣿⣿⣿⣿⣿⣿⣿⣿⣿⣿⣿⣿⣿⣿⣿⣿⡟⠀⠀⠀⠀⠀⠀⠀⠀⠀⠀⠀⠀⠀⠀⠀⢸⣿⣿⣿⣿⣿⣿⣿⣿⣿⣿⣿⣿⣿⣿⣿⣿⣿⣿⣿⣿⣿⣿⣿⡟⠀⠀⠀⠀⠀⠀⠀⠀⠀⠀⣿⣿⣿⣿⣿⣿⣿⣿⣿⣿⣿⣿⣿⣿⣿⣿⣿⣿⣿⣿⣿⡇</a:t>
            </a:r>
            <a:br/>
            <a:r>
              <a:t>⣿⣿⣿⣿⣿⣿⣿⣿⣿⣿⣿⣿⣿⣿⣿⣿⣿⣿⡇⠀⠀⠀⠀⠀⠀⠀⠀⠀⠀⠀⠀⠀⠀⠀⢸⣿⣿⣿⣿⣿⣿⣿⣿⣿⣿⣿⣿⣿⣿⣿⣿⣿⣿⣿⣿⣿⣿⣿⠃⠀⠀⠀⠀⠀⠀⠀⠀⠀⠀⢸⣿⣿⣿⣿⣿⣿⣿⣿⣿⣿⣿⣿⣿⣿⣿⣿⣿⣿⣿⣿⡇</a:t>
            </a:r>
            <a:br/>
            <a:r>
              <a:t>⣿⣿⣿⣿⣿⣿⣿⣿⣿⣿⣿⣿⣿⣿⣿⣿⣿⣿⡇⠀⠀⠀⠀⠀⠀⠀⠀⠀⠀⠀⠀⠀⠀⠀⠈⣿⣿⣿⣿⣿⣿⣿⣿⣿⣿⣿⣿⣿⣿⣿⣿⣿⣿⣿⣿⣿⣿⡟⠀⠀⠀⠀⠀⠀⠀⠀⠀⠀⠀⠀⣿⣿⣿⣿⣿⣿⣿⣿⣿⣿⣿⣿⣿⣿⣿⣿⣿⣿⣿⣿⡇</a:t>
            </a:r>
            <a:br/>
            <a:r>
              <a:t>⣿⣿⣿⣿⣿⣿⣿⣿⣿⣿⣿⣿⣿⣿⣿⣿⣿⣿⠃⠀⠀⠀⠀⠀⠀⠀⠀⠀⠀⠀⠀⠀⠀⠀⠀⢿⣿⣿⣿⣿⣿⣿⣿⣿⣿⣿⣿⣿⣿⣿⣿⣿⣿⣿⣿⣿⣿⠁⠀⠀⠀⠀⠀⠀⠀⠀⠀⠀⠀⠀⠸⣿⣿⣿⣿⣿⣿⣿⣿⣿⣿⣿⣿⣿⣿⣿⣿⣿⣿⣿⡇</a:t>
            </a:r>
            <a:br/>
            <a:r>
              <a:t>⣿⣿⣿⣿⣿⣿⣿⣿⣿⣿⣿⣿⣿⣿⣿⣿⣿⣿⠀⠀⠀⠀⠀⠀⠀⠀⠀⠀⠀⠀⠀⠀⠀⠀⠀⢸⣿⣿⣿⣿⣿⣿⣿⣿⣿⣿⣿⣿⣿⣿⣿⣿⣿⣿⣿⣿⣿⣷⣶⣤⠀⠀⠀⠀⠀⠀⠀⠀⠀⠀⢀⣿⣿⣿⣿⣿⣿⣿⣿⣿⣿⣿⣿⣿⣿⣿⣿⣿⣿⣿⡇</a:t>
            </a:r>
            <a:br/>
            <a:r>
              <a:t>⣿⣿⣿⣿⣿⣿⣿⣿⣿⣿⣿⣿⣿⣿⣿⣿⣿⣿⠀⠀⠀⠀⠀⠀⠀⠀⠀⠀⠀⠀⠀⠀⠀⠀⠀⠈⣿⣿⣿⣿⣿⣿⣿⣿⣿⣿⣿⣿⣿⣿⣿⣿⣿⣿⣿⣿⣿⣿⣿⣿⡆⠀⠀⢸⣇⠀⠀⠀⣿⣿⣿⣿⣿⣿⣿⣿⣿⣿⣿⣿⣿⣿⣿⣿⣿⣿⣿⣿⣿⣿⡇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⣿⣿⣿⣿⣿⣿⣿⣿⣿⣿⣿⣿⣿⣿⣿⣿⣿⣿⣿⣿⣿⣿⣿⣿⣿⡿⠻⠛⠿⠿⢿⣿⣿⣿⣿⣿⣿⣿⣿⣿⣿⣿⣿⣿⣿⣿⣿⣿⣿⣿⣿⣿⣿⣿⣿⣿⣿⣿⣿⣿⣿⣿⣿⣿⣿⣿⣿⣿⣿⣿⣿⣿⣿⣿⣿⣿⣿⣿⣿⣿⣿⣿⣿⣿⣿⣿⣿⣿⣿⣿⡇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⣿⣿⣿⣿⣿⣿⣿⣿⣿⣿⣿⣿⣿⣿⣿⣿⣿⣿⣿⣿⣿⣿⣿⣿⡏⠁⠀⠀⠀⠀⠀⠈⠻⣿⣿⣿⣿⣿⣿⣿⣿⣿⣿⣿⣿⣿⣿⣿⣿⣿⣿⣿⣿⣿⣿⣿⣿⣿⣿⣿⣿⣿⣿⣿⣿⣿⣿⣿⣿⣿⣿⣿⣿⣿⣿⣿⣿⣿⣿⣿⣿⣿⣿⣿⣿⣿⣿⣿⣿⣿⡇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⣿⣿⣿⣿⣿⣿⣿⣿⣿⣿⣿⣿⣿⣿⣿⣿⣿⣿⣿⣿⣿⣿⣿⣿⠃⠀⠀⠀⠀⠀⠀⠀⠀⠉⣿⣿⣿⣿⣿⣿⣿⣿⣿⣿⣿⣿⣿⣿⣿⣿⣿⣿⣿⣿⣿⣿⣿⣿⣿⣿⣿⣿⣿⣿⣿⣿⣿⣿⣿⣿⣿⣿⣿⣿⣿⣿⣿⣿⣿⣿⣿⣿⣿⣿⣿⣿⣿⣿⣿⣿⡇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⣿⣿⣿⣿⣿⣿⣿⣿⣿⣿⣿⣿⣿⣿⣿⣿⣿⣿⣿⣿⣿⣿⡄⠀⠀⠀⠀⠀⠀⠀⠀⠀⠀⠀⠈⢿⣿⣿⣿⣿⣿⣿⣿⣿⣿⣿⣿⣿⣿⣿⣿⣿⣿⣿⣿⣿⣿⣿⣿⣿⣿⣿⣿⣿⣿⣿⣿⣿⣿⣿⣿⣿⣿⣿⣿⣿⣿⣿⣿⣿⣿⣿⣿⣿⣿⣿⣿⣿⣿⣿⡇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⣿⣿⣿⣿⣿⣿⣿⣿⣿⣿⣿⣿⣿⣿⣿⣿⣿⣿⣿⣿⣿⣿⣷⣷⣄⣀⠀⠀⠀⠀⠀⠀⠀⠀⠀⣼⣿⣿⣿⣿⣿⣿⣿⣿⣿⣿⣿⣿⣿⣿⣿⣿⣿⣿⣿⣿⣿⣿⣿⣿⣿⣿⣿⣿⣿⣿⣿⣿⣿⣿⣿⣿⣿⣿⣿⣿⣿⣿⣿⣿⣿⣿⣿⣿⣿⣿⣿⣿⣿⣿⡇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⣿⣿⣿⣿⣿⣿⣿⣿⣿⣿⣿⣿⣿⣿⣿⣿⣿⣿⣿⣿⣿⣿⣿⣿⡟⠉⠀⠀⠀⠀⠰⣴⣦⣴⣾⣿⣿⣿⣿⣿⣿⣿⣿⣿⣿⣿⣿⣿⣿⣿⣿⣿⣿⣿⣿⣿⣿⣿⣿⣿⣿⣿⣿⣿⣿⣿⣿⣿⣿⣿⣿⣿⣿⣿⣿⣿⣿⣿⣿⣿⣿⣿⣿⣿⣿⣿⣿⣿⣿⣿⡇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⣿⣿⣿⣿⣿⣿⣿⣿⣿⣿⣿⣿⣿⣿⣿⣿⣿⣿⣿⣿⣿⣿⣿⡿⠋⠀⠀⠀⠀⠀⠀⢹⣿⣿⣿⣿⣿⣿⣿⣿⣿⣿⣿⣿⣿⣿⣿⣿⣿⣿⣿⣿⣿⣿⣿⣿⣿⣿⣿⣿⣿⣿⣿⣿⡿⠋⠉⠉⠙⢿⣿⣿⣿⣿⣿⣿⣿⣿⣿⣿⣿⣿⣿⣿⣿⣿⣿⣿⣿⣿⡇</a:t>
            </a:r>
            <a:br/>
            <a:r>
              <a:t>⣿⣿⣿⣿⣿⣿⣿⣿⣿⣿⣿⣿⣿⣿⣿⣿⣿⣿⣿⣿⣿⣿⠏⠀⠀⠀⠀⠀⠀⠀⠀⠀⣿⣿⣿⣿⣿⣿⣿⣿⣿⣿⣿⣿⣿⣿⣿⣿⣿⣿⣿⣿⣿⣿⣿⣿⣿⣿⣿⣿⣿⣿⡿⠋⠀⠀⠀⠀⠀⠀⠈⣿⣿⣿⣿⣿⣿⣿⣿⣿⣿⣿⣿⣿⣿⣿⣿⣿⣿⣿⡇</a:t>
            </a:r>
            <a:br/>
            <a:r>
              <a:t>⣿⣿⣿⣿⣿⣿⣿⣿⣿⣿⣿⣿⣿⣿⣿⣿⣿⣿⣿⣿⣿⡇⠀⠀⠀⠀⠀⠀⠀⠀⠀⠠⣿⣿⣿⣿⣿⣿⣿⣿⣿⣿⣿⣿⣿⣿⣿⣿⣿⣿⣿⣿⣿⣿⣿⣿⣿⡏⠀⠀⠀⠀⠀⠀⠀⠀⠀⠀⠀⠀⢀⣿⣿⣿⣿⣿⣿⣿⣿⣿⣿⣿⣿⣿⣿⣿⣿⣿⣿⣿⡇</a:t>
            </a:r>
            <a:br/>
            <a:r>
              <a:t>⣿⣿⣿⣿⣿⣿⣿⣿⣿⣿⣿⣿⣿⣿⣿⣿⣿⣿⣿⣿⣿⣷⣄⠀⠀⠀⠀⠀⠀⠀⠀⢠⣿⣿⣿⣿⣿⣿⣿⣿⣿⣿⣿⣿⣿⣿⣿⣿⣿⣿⣿⣿⣿⣿⣿⣿⣿⣷⣄⠀⠀⠀⠀⠀⠀⠀⠀⠀⠀⠀⣸⣿⣿⣿⣿⣿⣿⣿⣿⣿⣿⣿⣿⣿⣿⣿⣿⣿⣿⣿⡇</a:t>
            </a:r>
            <a:br/>
            <a:r>
              <a:t>⣿⣿⣿⣿⣿⣿⣿⣿⣿⣿⣿⣿⣿⣿⣿⣿⣿⣿⣿⣿⣿⣿⣿⠀⠀⠀⠀⠀⠀⠀⠀⠀⣿⣿⣿⣿⣿⣿⣿⣿⣿⣿⣿⣿⣿⣿⣿⣿⣿⣿⣿⣿⣿⣿⣿⣿⣿⣿⣿⣷⡄⠀⠀⠀⠀⠀⠀⠀⠀⠀⠙⢿⣿⣿⣿⣿⣿⣿⣿⣿⣿⣿⣿⣿⣿⣿⣿⣿⣿⣿⡇</a:t>
            </a:r>
            <a:br/>
            <a:r>
              <a:t>⣿⣿⣿⣿⣿⣿⣿⣿⣿⣿⣿⣿⣿⣿⣿⣿⣿⣿⣿⣿⣿⣿⠏⠀⠀⠀⠀⠀⠀⠀⠀⠀⣿⣿⣿⣿⣿⣿⣿⣿⣿⣿⣿⣿⣿⣿⣿⣿⣿⣿⣿⣿⣿⣿⣿⣿⣿⣿⣿⣿⣿⠀⠀⠀⠀⠀⠀⠀⠀⠀⠀⠀⢹⣿⣿⣿⣿⣿⣿⣿⣿⣿⣿⣿⣿⣿⣿⣿⣿⣿⡇</a:t>
            </a:r>
            <a:br/>
            <a:r>
              <a:t>⣿⣿⣿⣿⣿⣿⣿⣿⣿⣿⣿⣿⣿⣿⣿⣿⣿⣿⣿⣿⣿⡏⠀⠀⠀⠀⠀⠀⠀⠀⠀⢠⣿⣿⣿⣿⣿⣿⣿⣿⣿⣿⣿⣿⣿⣿⣿⣿⣿⣿⣿⣿⣿⣿⣿⣿⣿⣿⣿⣿⣷⠀⠀⠀⠀⠀⠀⢠⣤⣤⣄⣤⣾⣿⣿⣿⣿⣿⣿⣿⣿⣿⣿⣿⣿⣿⣿⣿⣿⣿⡇</a:t>
            </a:r>
            <a:br/>
            <a:r>
              <a:t>⣿⣿⣿⣿⣿⣿⣿⣿⣿⣿⣿⣿⣿⣿⣿⣿⣿⣿⣿⣿⣿⠁⠀⠀⠀⠀⠀⠀⠀⠀⢀⣿⣿⣿⣿⣿⣿⣿⣿⣿⣿⣿⣿⣿⣿⣿⣿⣿⣿⣿⣿⣿⣿⣿⣿⣿⣿⣿⣿⡿⠋⠀⠀⠀⠀⠀⠀⢸⣿⣿⣿⣿⣿⣿⣿⣿⣿⣿⣿⣿⣿⣿⣿⣿⣿⣿⣿⣿⣿⣿⡇</a:t>
            </a:r>
            <a:br/>
            <a:r>
              <a:t>⣿⣿⣿⣿⣿⣿⣿⣿⣿⣿⣿⣿⣿⣿⣿⣿⣿⣿⣿⣿⡇⠀⠀⠀⠀⠀⠀⠀⠀⠀⠀⣽⣿⣿⣿⣿⣿⣿⣿⣿⣿⣿⣿⣿⣿⣿⣿⣿⣿⣿⣿⣿⣿⣿⣿⣿⣿⣿⡿⠁⠀⠀⠀⠀⠀⠀⠀⠘⣿⣿⣿⣿⣿⣿⣿⣿⣿⣿⣿⣿⣿⣿⣿⣿⣿⣿⣿⣿⣿⣿⡇</a:t>
            </a:r>
            <a:br/>
            <a:r>
              <a:t>⣿⣿⣿⣿⣿⣿⣿⣿⣿⣿⣿⣿⣿⣿⣿⣿⣿⣿⣿⣿⠁⠀⠀⠀⠀⠀⠀⠀⠀⠀⠀⠸⣿⣿⣿⣿⣿⣿⣿⣿⣿⣿⣿⣿⣿⣿⣿⣿⣿⣿⣿⣿⣿⣿⣿⣿⣿⡿⠁⠀⠀⠀⠀⠀⠀⠀⠀⠀⠹⣿⣿⣿⣿⣿⣿⣿⣿⣿⣿⣿⣿⣿⣿⣿⣿⣿⣿⣿⣿⣿⡇</a:t>
            </a:r>
            <a:br/>
            <a:r>
              <a:t>⣿⣿⣿⣿⣿⣿⣿⣿⣿⣿⣿⣿⣿⣿⣿⣿⣿⣿⣿⣿⠀⠀⠀⠀⠀⠀⠀⠀⠀⠀⠀⠀⢻⣿⣿⣿⣿⣿⣿⣿⣿⣿⣿⣿⣿⣿⣿⣿⣿⣿⣿⣿⣿⣿⣿⣿⣿⡇⠀⠀⠀⠀⠀⠀⠀⠀⠀⠀⠀⢻⣿⣿⣿⣿⣿⣿⣿⣿⣿⣿⣿⣿⣿⣿⣿⣿⣿⣿⣿⣿⡇</a:t>
            </a:r>
            <a:br/>
            <a:r>
              <a:t>⣿⣿⣿⣿⣿⣿⣿⣿⣿⣿⣿⣿⣿⣿⣿⣿⣿⣿⣿⡏⠀⠀⠀⠀⠀⠀⠀⠀⠀⠀⠀⠀⠘⣿⣿⣿⣿⣿⣿⣿⣿⣿⣿⣿⣿⣿⣿⣿⣿⣿⣿⣿⣿⣿⣿⣿⣿⡇⠀⠀⠀⠀⠀⠀⠀⠀⠀⠀⠀⠘⣿⣿⣿⣿⣿⣿⣿⣿⣿⣿⣿⣿⣿⣿⣿⣿⣿⣿⣿⣿⡇</a:t>
            </a:r>
            <a:br/>
            <a:r>
              <a:t>⣿⣿⣿⣿⣿⣿⣿⣿⣿⣿⣿⣿⣿⣿⣿⣿⣿⣿⣿⡇⠀⠀⠀⠀⠀⠀⠀⠀⠀⠀⠀⠀⠀⢻⣿⣿⣿⣿⣿⣿⣿⣿⣿⣿⣿⣿⣿⣿⣿⣿⣿⣿⣿⣿⣿⣿⣿⣷⡄⠀⠀⠀⠀⠀⠀⠀⠀⠀⠀⠀⣿⣿⣿⣿⣿⣿⣿⣿⣿⣿⣿⣿⣿⣿⣿⣿⣿⣿⣿⣿⡇</a:t>
            </a:r>
            <a:br/>
            <a:r>
              <a:t>⣿⣿⣿⣿⣿⣿⣿⣿⣿⣿⣿⣿⣿⣿⣿⣿⣿⣿⣿⠀⠀⠀⠀⠀⠀⠀⠀⠀⠀⠀⠀⠀⠀⠘⣿⣿⣿⣿⣿⣿⣿⣿⣿⣿⣿⣿⣿⣿⣿⣿⣿⣿⣿⣿⣿⣿⣿⣿⣷⡄⠀⠀⠀⠀⠀⠀⠀⠐⠀⢸⣿⣿⣿⣿⣿⣿⣿⣿⣿⣿⣿⣿⣿⣿⣿⣿⣿⣿⣿⣿⡇</a:t>
            </a:r>
            <a:br/>
            <a:r>
              <a:t>⣿⣿⣿⣿⣿⣿⣿⣿⣿⣿⣿⣿⣿⣿⣿⣿⣿⣿⣿⠀⠀⠀⠀⠀⠀⠀⠀⠀⠀⠀⠀⠀⠀⠀⣿⣿⣿⣿⣿⣿⣿⣿⣿⣿⣿⣿⣿⣿⣿⣿⣿⣿⣿⣿⣿⣿⣿⣿⣿⠁⠀⠀⠀⠀⠀⠀⠀⠀⢰⣿⣿⣿⣿⣿⣿⣿⣿⣿⣿⣿⣿⣿⣿⣿⣿⣿⣿⣿⣿⣿⡇</a:t>
            </a:r>
            <a:br/>
            <a:r>
              <a:t>⣿⣿⣿⣿⣿⣿⣿⣿⣿⣿⣿⣿⣿⣿⣿⣿⣿⣿⡇⠀⠀⠀⠀⠀⠀⠀⠀⠀⠀⠀⠀⠀⠀⠀⢻⣿⣿⣿⣿⣿⣿⣿⣿⣿⣿⣿⣿⣿⣿⣿⣿⣿⣿⣿⣿⣿⣿⣿⡏⠀⠀⠀⠀⠀⠀⠀⠀⠀⠈⣿⣿⣿⣿⣿⣿⣿⣿⣿⣿⣿⣿⣿⣿⣿⣿⣿⣿⣿⣿⣿⡇</a:t>
            </a:r>
            <a:br/>
            <a:r>
              <a:t>⣿⣿⣿⣿⣿⣿⣿⣿⣿⣿⣿⣿⣿⣿⣿⣿⣿⣿⡇⠀⠀⠀⠀⠀⠀⠀⠀⠀⠀⠀⠀⠀⠀⠀⢸⣿⣿⣿⣿⣿⣿⣿⣿⣿⣿⣿⣿⣿⣿⣿⣿⣿⣿⣿⣿⣿⣿⣿⠁⠀⠀⠀⠀⠀⠀⠀⠀⠀⠀⢻⣿⣿⣿⣿⣿⣿⣿⣿⣿⣿⣿⣿⣿⣿⣿⣿⣿⣿⣿⣿⡇</a:t>
            </a:r>
            <a:br/>
            <a:r>
              <a:t>⣿⣿⣿⣿⣿⣿⣿⣿⣿⣿⣿⣿⣿⣿⣿⣿⣿⣿⠃⠀⠀⠀⠀⠀⠀⠀⠀⠀⠀⠀⠀⠀⠀⠀⠸⣿⣿⣿⣿⣿⣿⣿⣿⣿⣿⣿⣿⣿⣿⣿⣿⣿⣿⣿⣿⣿⣿⡏⠀⠀⠀⠀⠀⠀⠀⠀⠀⠀⠀⠘⣿⣿⣿⣿⣿⣿⣿⣿⣿⣿⣿⣿⣿⣿⣿⣿⣿⣿⣿⣿⡇</a:t>
            </a:r>
            <a:br/>
            <a:r>
              <a:t>⣿⣿⣿⣿⣿⣿⣿⣿⣿⣿⣿⣿⣿⣿⣿⣿⣿⣿⠀⠀⠀⠀⠀⠀⠀⠀⠀⠀⠀⠀⠀⠀⠀⠀⠀⣿⣿⣿⣿⣿⣿⣿⣿⣿⣿⣿⣿⣿⣿⣿⣿⣿⣿⣿⣿⣿⣏⠀⠀⠀⠀⠀⠀⠀⠀⠀⠀⠀⠀⠀⢹⣿⣿⣿⣿⣿⣿⣿⣿⣿⣿⣿⣿⣿⣿⣿⣿⣿⣿⣿⡇</a:t>
            </a:r>
            <a:br/>
            <a:r>
              <a:t>⣿⣿⣿⣿⣿⣿⣿⣿⣿⣿⣿⣿⣿⣿⣿⣿⣿⣿⠀⠀⠀⠀⠀⠀⠀⠀⠀⠀⠀⠀⠀⠀⠀⠀⠀⢹⣿⣿⣿⣿⣿⣿⣿⣿⣿⣿⣿⣿⣿⣿⣿⣿⣿⣿⣿⣿⣿⣿⣶⣦⠀⠀⠀⢀⠀⠀⠀⠀⠀⠀⣀⣿⣿⣿⣿⣿⣿⣿⣿⣿⣿⣿⣿⣿⣿⣿⣿⣿⣿⣿⡇</a:t>
            </a:r>
            <a:br/>
            <a:r>
              <a:t>⣿⣿⣿⣿⣿⣿⣿⣿⣿⣿⣿⣿⣿⣿⣿⣿⣿⡏⠀⠀⠀⠀⠀⠀⠀⠀⠀⠀⠀⠀⠀⠀⠀⠀⠀⠸⣿⣿⣿⣿⣿⣿⣿⣿⣿⣿⣿⣿⣿⣿⣿⣿⣿⣿⣿⣿⣿⣿⣿⣿⠀⠀⠀⣼⡇⠀⠀⢀⣿⣿⣿⣿⣿⣿⣿⣿⣿⣿⣿⣿⣿⣿⣿⣿⣿⣿⣿⣿⣿⣿⡇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⣿⣿⣿⣿⣿⣿⣿⣿⣿⣿⣿⣿⣿⣿⣿⣿⣿⣿⣿⣿⣿⣿⣿⣿⣿⡟⠿⠛⠿⠿⣿⣿⣿⣿⣿⣿⣿⣿⣿⣿⣿⣿⣿⣿⣿⣿⣿⣿⣿⣿⣿⣿⣿⣿⣿⣿⣿⣿⣿⣿⣿⣿⣿⣿⣿⣿⣿⣿⣿⣿⣿⣿⣿⣿⣿⣿⣿⣿⣿⣿⣿⣿⣿⣿⣿⣿⣿⣿⣿⣿⡇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⣿⣿⣿⣿⣿⣿⣿⣿⣿⣿⣿⣿⣿⣿⣿⣿⣿⣿⣿⣿⣿⣿⣿⣿⡋⠀⠀⠀⠀⠀⠀⠉⢿⣿⣿⣿⣿⣿⣿⣿⣿⣿⣿⣿⣿⣿⣿⣿⣿⣿⣿⣿⣿⣿⣿⣿⣿⣿⣿⣿⣿⣿⣿⣿⣿⣿⣿⣿⣿⣿⣿⣿⣿⣿⣿⣿⣿⣿⣿⣿⣿⣿⣿⣿⣿⣿⣿⣿⣿⣿⡇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⣿⣿⣿⣿⣿⣿⣿⣿⣿⣿⣿⣿⣿⣿⣿⣿⣿⣿⣿⣿⣿⣿⡟⠁⠀⠀⠀⠀⠀⠀⠀⠀⠀⠈⢿⣿⣿⣿⣿⣿⣿⣿⣿⣿⣿⣿⣿⣿⣿⣿⣿⣿⣿⣿⣿⣿⣿⣿⣿⣿⣿⣿⣿⣿⣿⣿⣿⣿⣿⣿⣿⣿⣿⣿⣿⣿⣿⣿⣿⣿⣿⣿⣿⣿⣿⣿⣿⣿⣿⣿⡇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⣿⣿⣿⣿⣿⣿⣿⣿⣿⣿⣿⣿⣿⣿⣿⣿⣿⣿⣿⣿⣿⣿⣷⣶⣄⠀⠀⠀⠀⠀⠀⠀⠀⠀⢠⣿⣿⣿⣿⣿⣿⣿⣿⣿⣿⣿⣿⣿⣿⣿⣿⣿⣿⣿⣿⣿⣿⣿⣿⣿⣿⣿⣿⣿⣿⣿⣿⣿⣿⣿⣿⣿⣿⣿⣿⣿⣿⣿⣿⣿⣿⣿⣿⣿⣿⣿⣿⣿⣿⣿⡇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⣿⣿⣿⣿⣿⣿⣿⣿⣿⣿⣿⣿⣿⣿⣿⣿⣿⣿⣿⣿⣿⣿⣿⣿⡏⠉⠀⠀⠀⠀⠠⣶⣤⣦⣾⣿⣿⣿⣿⣿⣿⣿⣿⣿⣿⣿⣿⣿⣿⣿⣿⣿⣿⣿⣿⣿⣿⣿⣿⣿⣿⣿⣿⣿⣿⣿⣿⣿⣿⣿⣿⣿⣿⣿⣿⣿⣿⣿⣿⣿⣿⣿⣿⣿⣿⣿⣿⣿⣿⣿⡇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⣿⣿⣿⣿⣿⣿⣿⣿⣿⣿⣿⣿⣿⣿⣿⣿⣿⣿⣿⣿⣿⣿⣿⠟⠉⠀⠀⠀⠀⠀⠀⢻⣿⣿⣿⣿⣿⣿⣿⣿⣿⣿⣿⣿⣿⣿⣿⣿⣿⣿⣿⣿⣿⣿⣿⣿⣿⣿⣿⣿⣿⣿⣿⣿⡿⠋⠀⠀⠈⠛⢿⣿⣿⣿⣿⣿⣿⣿⣿⣿⣿⣿⣿⣿⣿⣿⣿⣿⣿⣿⡇</a:t>
            </a:r>
            <a:br/>
            <a:r>
              <a:t>⣿⣿⣿⣿⣿⣿⣿⣿⣿⣿⣿⣿⣿⣿⣿⣿⣿⣿⣿⣿⣿⣿⠃⠀⠀⠀⠀⠀⠀⠀⠀⠈⣿⣿⣿⣿⣿⣿⣿⣿⣿⣿⣿⣿⣿⣿⣿⣿⣿⣿⣿⣿⣿⣿⣿⣿⣿⣿⡿⠿⠿⣿⡿⠋⠀⠀⠀⠀⠀⠀⠀⢹⣿⣿⣿⣿⣿⣿⣿⣿⣿⣿⣿⣿⣿⣿⣿⣿⣿⣿⡇</a:t>
            </a:r>
            <a:br/>
            <a:r>
              <a:t>⣿⣿⣿⣿⣿⣿⣿⣿⣿⣿⣿⣿⣿⣿⣿⣿⣿⣿⣿⣿⣿⠁⠀⠀⠀⠀⠀⠀⠀⠀⠀⢰⣿⣿⣿⣿⣿⣿⣿⣿⣿⣿⣿⣿⣿⣿⣿⣿⣿⣿⣿⣿⣿⣿⣿⣿⣿⣏⠀⠀⠀⠀⠀⠀⠀⠀⠀⠀⠀⠀⠀⣼⣿⣿⣿⣿⣿⣿⣿⣿⣿⣿⣿⣿⣿⣿⣿⣿⣿⣿⡇</a:t>
            </a:r>
            <a:br/>
            <a:r>
              <a:t>⣿⣿⣿⣿⣿⣿⣿⣿⣿⣿⣿⣿⣿⣿⣿⣿⣿⣿⣿⣿⣿⣦⡄⠀⠀⠀⠀⠀⠀⠀⠀⢠⣿⣿⣿⣿⣿⣿⣿⣿⣿⣿⣿⣿⣿⣿⣿⣿⣿⣿⣿⣿⣿⣿⣿⣿⣿⣿⣷⣤⡀⠀⠀⠀⠀⠀⠀⠀⠀⠀⢰⣿⣿⣿⣿⣿⣿⣿⣿⣿⣿⣿⣿⣿⣿⣿⣿⣿⣿⣿⡇</a:t>
            </a:r>
            <a:br/>
            <a:r>
              <a:t>⣿⣿⣿⣿⣿⣿⣿⣿⣿⣿⣿⣿⣿⣿⣿⣿⣿⣿⣿⣿⣿⣿⡇⠀⠀⠀⠀⠀⠀⠀⠀⠸⣿⣿⣿⣿⣿⣿⣿⣿⣿⣿⣿⣿⣿⣿⣿⣿⣿⣿⣿⣿⣿⣿⣿⣿⣿⣿⣿⣿⣧⠀⠀⠀⠀⠀⠀⠀⠀⠀⠙⢿⣿⣿⣿⣿⣿⣿⣿⣿⣿⣿⣿⣿⣿⣿⣿⣿⣿⣿⡇</a:t>
            </a:r>
            <a:br/>
            <a:r>
              <a:t>⣿⣿⣿⣿⣿⣿⣿⣿⣿⣿⣿⣿⣿⣿⣿⣿⣿⣿⣿⣿⣿⣿⠇⠀⠀⠀⠀⠀⠀⠀⠀⠀⣿⣿⣿⣿⣿⣿⣿⣿⣿⣿⣿⣿⣿⣿⣿⣿⣿⣿⣿⣿⣿⣿⣿⣿⣿⣿⣿⣿⣿⠀⠀⠀⠀⠀⠀⠀⠀⠀⠀⠀⢻⣿⣿⣿⣿⣿⣿⣿⣿⣿⣿⣿⣿⣿⣿⣿⣿⣿⡇</a:t>
            </a:r>
            <a:br/>
            <a:r>
              <a:t>⣿⣿⣿⣿⣿⣿⣿⣿⣿⣿⣿⣿⣿⣿⣿⣿⣿⣿⣿⣿⣿⡃⠀⠀⠀⠀⠀⠀⠀⠀⠀⣰⣿⣿⣿⣿⣿⣿⣿⣿⣿⣿⣿⣿⣿⣿⣿⣿⣿⣿⣿⣿⣿⣿⣿⣿⣿⣿⣿⣿⣿⠇⠀⠀⠀⠀⠀⢀⣿⣶⣤⣤⣾⣿⣿⣿⣿⣿⣿⣿⣿⣿⣿⣿⣿⣿⣿⣿⣿⣿⡇</a:t>
            </a:r>
            <a:br/>
            <a:r>
              <a:t>⣿⣿⣿⣿⣿⣿⣿⣿⣿⣿⣿⣿⣿⣿⣿⣿⣿⣿⣿⣿⡿⠀⠀⠀⠀⠀⠀⠀⠀⠀⢀⣿⣿⣿⣿⣿⣿⣿⣿⣿⣿⣿⣿⣿⣿⣿⣿⣿⣿⣿⣿⣿⣿⣿⣿⣿⣿⣿⣿⠟⠁⠀⠀⠀⠀⠀⠀⢨⣿⣿⣿⣿⣿⣿⣿⣿⣿⣿⣿⣿⣿⣿⣿⣿⣿⣿⣿⣿⣿⣿⡇</a:t>
            </a:r>
            <a:br/>
            <a:r>
              <a:t>⣿⣿⣿⣿⣿⣿⣿⣿⣿⣿⣿⣿⣿⣿⣿⣿⣿⣿⣿⣿⡇⠀⠀⠀⠀⠀⠀⠀⠀⠀⠈⣿⣿⣿⣿⣿⣿⣿⣿⣿⣿⣿⣿⣿⣿⣿⣿⣿⣿⣿⣿⣿⣿⣿⣿⣿⣿⣿⠏⠀⠀⠀⠀⠀⠀⠀⠀⠈⢿⣿⣿⣿⣿⣿⣿⣿⣿⣿⣿⣿⣿⣿⣿⣿⣿⣿⣿⣿⣿⣿⡇</a:t>
            </a:r>
            <a:br/>
            <a:r>
              <a:t>⣿⣿⣿⣿⣿⣿⣿⣿⣿⣿⣿⣿⣿⣿⣿⣿⣿⣿⣿⣿⠀⠀⠀⠀⠀⠀⠀⠀⠀⠀⠀⢹⣿⣿⣿⣿⣿⣿⣿⣿⣿⣿⣿⣿⣿⣿⣿⣿⣿⣿⣿⣿⣿⣿⣿⣿⣿⠃⠀⢀⠀⠀⠀⠀⠀⠀⠀⠀⠘⣿⣿⣿⣿⣿⣿⣿⣿⣿⣿⣿⣿⣿⣿⣿⣿⣿⣿⣿⣿⣿⡇</a:t>
            </a:r>
            <a:br/>
            <a:r>
              <a:t>⣿⣿⣿⣿⣿⣿⣿⣿⣿⣿⣿⣿⣿⣿⣿⣿⣿⣿⣿⡟⠀⠀⠀⠀⠀⠀⠀⠀⠀⠀⠀⠀⣿⣿⣿⣿⣿⣿⣿⣿⣿⣿⣿⣿⣿⣿⣿⣿⣿⣿⣿⣿⣿⣿⣿⣿⡇⠀⠀⠈⠀⠀⠀⠀⠀⠀⠀⠀⠀⢸⣿⣿⣿⣿⣿⣿⣿⣿⣿⣿⣿⣿⣿⣿⣿⣿⣿⣿⣿⣿⡇</a:t>
            </a:r>
            <a:br/>
            <a:r>
              <a:t>⣿⣿⣿⣿⣿⣿⣿⣿⣿⣿⣿⣿⣿⣿⣿⣿⣿⣿⣿⡇⠀⠀⠀⠀⠀⠀⠀⠀⠀⠀⠀⠀⠸⣿⣿⣿⣿⣿⣿⣿⣿⣿⣿⣿⣿⣿⣿⣿⣿⣿⣿⣿⣿⣿⣿⣿⣿⡄⠀⠀⠀⠀⠀⠀⠀⠀⠀⠀⠀⢸⣿⣿⣿⣿⣿⣿⣿⣿⣿⣿⣿⣿⣿⣿⣿⣿⣿⣿⣿⣿⡇</a:t>
            </a:r>
            <a:br/>
            <a:r>
              <a:t>⣿⣿⣿⣿⣿⣿⣿⣿⣿⣿⣿⣿⣿⣿⣿⣿⣿⣿⣿⠀⠀⠀⠀⠀⠀⠀⠀⠀⠀⠀⠀⠀⠀⣿⣿⣿⣿⣿⣿⣿⣿⣿⣿⣿⣿⣿⣿⣿⣿⣿⣿⣿⣿⣿⣿⣿⣿⣷⡀⠀⠀⠀⠀⠀⠀⠀⠀⠀⠀⣾⣿⣿⣿⣿⣿⣿⣿⣿⣿⣿⣿⣿⣿⣿⣿⣿⣿⣿⣿⣿⡇</a:t>
            </a:r>
            <a:br/>
            <a:r>
              <a:t>⣿⣿⣿⣿⣿⣿⣿⣿⣿⣿⣿⣿⣿⣿⣿⣿⣿⣿⣿⠀⠀⠀⠀⠀⠀⠀⠀⠀⠀⠀⠀⠀⠀⢸⣿⣿⣿⣿⣿⣿⣿⣿⣿⣿⣿⣿⣿⣿⣿⣿⣿⣿⣿⣿⣿⣿⣿⣿⣿⠆⠀⠀⠀⠀⠀⠀⠀⠀⣰⣿⣿⣿⣿⣿⣿⣿⣿⣿⣿⣿⣿⣿⣿⣿⣿⣿⣿⣿⣿⣿⡇</a:t>
            </a:r>
            <a:br/>
            <a:r>
              <a:t>⣿⣿⣿⣿⣿⣿⣿⣿⣿⣿⣿⣿⣿⣿⣿⣿⣿⣿⡇⠀⠀⠀⠀⠀⠀⠀⠀⠀⠀⠀⠀⠀⠀⠈⣿⣿⣿⣿⣿⣿⣿⣿⣿⣿⣿⣿⣿⣿⣿⣿⣿⣿⣿⣿⣿⣿⣿⣿⡿⠀⠀⠀⠀⠀⠀⠀⠀⠀⢿⣿⣿⣿⣿⣿⣿⣿⣿⣿⣿⣿⣿⣿⣿⣿⣿⣿⣿⣿⣿⣿⡇</a:t>
            </a:r>
            <a:br/>
            <a:r>
              <a:t>⣿⣿⣿⣿⣿⣿⣿⣿⣿⣿⣿⣿⣿⣿⣿⣿⣿⣿⡇⠀⠀⠀⠀⠀⠀⠀⠀⠀⠀⠀⠀⠀⠀⠀⣿⣿⣿⣿⣿⣿⣿⣿⣿⣿⣿⣿⣿⣿⣿⣿⣿⣿⣿⣿⣿⣿⣿⣿⡇⠀⠀⠀⠀⠀⠀⠀⠀⠀⢸⣿⣿⣿⣿⣿⣿⣿⣿⣿⣿⣿⣿⣿⣿⣿⣿⣿⣿⣿⣿⣿⡇</a:t>
            </a:r>
            <a:br/>
            <a:r>
              <a:t>⣿⣿⣿⣿⣿⣿⣿⣿⣿⣿⣿⣿⣿⣿⣿⣿⣿⣿⠀⠀⠀⠀⠀⠀⠀⠀⠀⠀⠀⠀⠀⠀⠀⠀⢿⣿⣿⣿⣿⣿⣿⣿⣿⣿⣿⣿⣿⣿⣿⣿⣿⣿⣿⣿⣿⣿⣿⣿⠀⠀⠀⠀⠀⠀⠀⠀⠀⠀⠀⣿⣿⣿⣿⣿⣿⣿⣿⣿⣿⣿⣿⣿⣿⣿⣿⣿⣿⣿⣿⣿⡇</a:t>
            </a:r>
            <a:br/>
            <a:r>
              <a:t>⣿⣿⣿⣿⣿⣿⣿⣿⣿⣿⣿⣿⣿⣿⣿⣿⣿⣿⠀⠀⠀⠀⠀⠀⠀⠀⠀⠀⠀⠀⠀⠀⠀⠀⢸⣿⣿⣿⣿⣿⣿⣿⣿⣿⣿⣿⣿⣿⣿⣿⣿⣿⣿⣿⣿⣿⣿⠏⠀⠀⠀⠀⠀⠀⠀⠀⠀⠀⠀⠸⣿⣿⣿⣿⣿⣿⣿⣿⣿⣿⣿⣿⣿⣿⣿⣿⣿⣿⣿⣿⡇</a:t>
            </a:r>
            <a:br/>
            <a:r>
              <a:t>⣿⣿⣿⣿⣿⣿⣿⣿⣿⣿⣿⣿⣿⣿⣿⣿⣿⣿⠀⠀⠀⠀⠀⠀⠀⠀⠀⠀⠀⠀⠀⠀⠀⠀⠘⣿⣿⣿⣿⣿⣿⣿⣿⣿⣿⣿⣿⣿⣿⣿⣿⣿⣿⣿⣿⣿⣯⣀⠀⠀⠀⠀⠀⠀⠀⠀⠀⠀⠀⠀⢿⣿⣿⣿⣿⣿⣿⣿⣿⣿⣿⣿⣿⣿⣿⣿⣿⣿⣿⣿⡇</a:t>
            </a:r>
            <a:br/>
            <a:r>
              <a:t>⣿⣿⣿⣿⣿⣿⣿⣿⣿⣿⣿⣿⣿⣿⣿⣿⣿⡇⠀⠀⠀⠀⠀⠀⠀⠀⠀⠀⠀⠀⠀⠀⠀⠀⠀⣿⣿⣿⣿⣿⣿⣿⣿⣿⣿⣿⣿⣿⣿⣿⣿⣿⣿⣿⣿⣿⣿⣿⣿⡇⠀⠀⠀⣤⠀⠀⠀⠀⣀⣀⣼⣿⣿⣿⣿⣿⣿⣿⣿⣿⣿⣿⣿⣿⣿⣿⣿⣿⣿⣿⡇</a:t>
            </a:r>
            <a:br/>
            <a:r>
              <a:t>⣿⣿⣿⣿⣿⣿⣿⣿⣿⣿⣿⣿⣿⣿⣿⣿⣿⡇⠀⠀⠀⠀⠀⠀⠀⠀⠀⠀⠀⠀⠀⠀⠀⠀⠀⢸⣿⣿⣿⣿⣿⣿⣿⣿⣿⣿⣿⣿⣿⣿⣿⣿⣿⣿⣿⣿⣿⣿⣿⡇⠀⠀⢰⣿⡇⠀⠀⢸⣿⣿⣿⣿⣿⣿⣿⣿⣿⣿⣿⣿⣿⣿⣿⣿⣿⣿⣿⣿⣿⣿⡇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⣿⣿⣿⣿⣿⣿⣿⣿⣿⣿⣿⣿⣿⣿⣿⣿⣿⣿⣿⣿⣿⣿⣿⣿⣿⡟⠿⠻⠿⠿⣿⣿⣿⣿⣿⣿⣿⣿⣿⣿⣿⣿⣿⣿⣿⣿⣿⣿⣿⣿⣿⣿⣿⣿⣿⣿⣿⣿⣿⣿⣿⣿⣿⣿⣿⣿⣿⣿⣿⣿⣿⣿⣿⣿⣿⣿⣿⣿⣿⣿⣿⣿⣿⣿⣿⣿⣿⣿⣿⣿⡇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⣿⣿⣿⣿⣿⣿⣿⣿⣿⣿⣿⣿⣿⣿⣿⣿⣿⣿⣿⣿⣿⣿⣿⣿⡋⠀⠀⠀⠀⠀⠀⠙⢿⣿⣿⣿⣿⣿⣿⣿⣿⣿⣿⣿⣿⣿⣿⣿⣿⣿⣿⣿⣿⣿⣿⣿⣿⣿⣿⣿⣿⣿⣿⣿⣿⣿⣿⣿⣿⣿⣿⣿⣿⣿⣿⣿⣿⣿⣿⣿⣿⣿⣿⣿⣿⣿⣿⣿⣿⣿⡇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⣿⣿⣿⣿⣿⣿⣿⣿⣿⣿⣿⣿⣿⣿⣿⣿⣿⣿⣿⣿⣿⣿⣷⣶⣄⡀⠀⠀⠀⠀⠀⠀⠀⠀⢰⣿⣿⣿⣿⣿⣿⣿⣿⣿⣿⣿⣿⣿⣿⣿⣿⣿⣿⣿⣿⣿⣿⣿⣿⣿⣿⣿⣿⣿⣿⣿⣿⣿⣿⣿⣿⣿⣿⣿⣿⣿⣿⣿⣿⣿⣿⣿⣿⣿⣿⣿⣿⣿⣿⣿⡇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⣿⣿⣿⣿⣿⣿⣿⣿⣿⣿⣿⣿⣿⣿⣿⣿⣿⣿⣿⣿⣿⣿⣿⣿⡋⠉⠀⠀⠀⠀⠠⣤⣤⣴⣿⣿⣿⣿⣿⣿⣿⣿⣿⣿⣿⣿⣿⣿⣿⣿⣿⣿⣿⣿⣿⣿⣿⣿⣿⣿⣿⣿⣿⣿⣿⣿⣿⣿⣿⣿⣿⣿⣿⣿⣿⣿⣿⣿⣿⣿⣿⣿⣿⣿⣿⣿⣿⣿⣿⣿⡇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⣿⣿⣿⣿⣿⣿⣿⣿⣿⣿⣿⣿⣿⣿⣿⣿⣿⣿⣿⣿⣿⣿⣿⠟⠁⠀⠀⠀⠀⠀⠀⢻⣿⣿⣿⣿⣿⣿⣿⣿⣿⣿⣿⣿⣿⣿⣿⣿⣿⣿⣿⣿⣿⣿⣿⣿⣿⣿⣿⣿⣿⣿⣿⣿⡿⠋⠀⠀⠀⠙⠿⣿⣿⣿⣿⣿⣿⣿⣿⣿⣿⣿⣿⣿⣿⣿⣿⣿⣿⣿⡇</a:t>
            </a:r>
            <a:br/>
            <a:r>
              <a:t>⣿⣿⣿⣿⣿⣿⣿⣿⣿⣿⣿⣿⣿⣿⣿⣿⣿⣿⣿⣿⣿⡿⠁⠀⠀⠀⠀⠀⠀⠀⠀⠈⣿⣿⣿⣿⣿⣿⣿⣿⣿⣿⣿⣿⣿⣿⣿⣿⣿⣿⣿⣿⣿⣿⣿⣿⣿⣿⡿⠿⠿⢿⡿⠋⠀⠀⠀⠀⠀⠀⠀⠘⣿⣿⣿⣿⣿⣿⣿⣿⣿⣿⣿⣿⣿⣿⣿⣿⣿⣿⡇</a:t>
            </a:r>
            <a:br/>
            <a:r>
              <a:t>⣿⣿⣿⣿⣿⣿⣿⣿⣿⣿⣿⣿⣿⣿⣿⣿⣿⣿⣿⣿⣿⠁⠀⠀⠀⠀⠀⠀⠀⠀⠀⢰⣿⣿⣿⣿⣿⣿⣿⣿⣿⣿⣿⣿⣿⣿⣿⣿⣿⣿⣿⣿⣿⣿⣿⣿⣿⣿⡀⠀⠀⠀⠀⠀⠀⠀⠀⠀⠀⠀⠀⣸⣿⣿⣿⣿⣿⣿⣿⣿⣿⣿⣿⣿⣿⣿⣿⣿⣿⣿⡇</a:t>
            </a:r>
            <a:br/>
            <a:r>
              <a:t>⣿⣿⣿⣿⣿⣿⣿⣿⣿⣿⣿⣿⣿⣿⣿⣿⣿⣿⣿⣿⣿⣦⡀⠀⠀⠀⠀⠀⠀⠀⠀⢸⣿⣿⣿⣿⣿⣿⣿⣿⣿⣿⣿⣿⣿⣿⣿⣿⣿⣿⣿⣿⣿⣿⣿⣿⣿⣿⣿⣷⡄⠀⠀⠀⠀⠀⠀⠀⠀⠀⢠⣿⣿⣿⣿⣿⣿⣿⣿⣿⣿⣿⣿⣿⣿⣿⣿⣿⣿⣿⡇</a:t>
            </a:r>
            <a:br/>
            <a:r>
              <a:t>⣿⣿⣿⣿⣿⣿⣿⣿⣿⣿⣿⣿⣿⣿⣿⣿⣿⣿⣿⣿⣿⣿⡇⠀⠀⠀⠀⠀⠀⠀⠀⢸⣿⣿⣿⣿⣿⣿⣿⣿⣿⣿⣿⣿⣿⣿⣿⣿⣿⣿⣿⣿⣿⣿⣿⣿⣿⣿⣿⣿⣧⠀⠀⠀⠀⠀⠀⠀⠀⠀⠘⢿⣿⣿⣿⣿⣿⣿⣿⣿⣿⣿⣿⣿⣿⣿⣿⣿⣿⣿⡇</a:t>
            </a:r>
            <a:br/>
            <a:r>
              <a:t>⣿⣿⣿⣿⣿⣿⣿⣿⣿⣿⣿⣿⣿⣿⣿⣿⣿⣿⣿⣿⣿⣿⠃⠀⠀⠀⠀⠀⠀⠀⠀⠀⣿⣿⣿⣿⣿⣿⣿⣿⣿⣿⣿⣿⣿⣿⣿⣿⣿⣿⣿⣿⣿⣿⣿⣿⣿⣿⣿⣿⣿⠀⠀⠀⠀⠀⠀⠀⠀⠀⠀⠀⢻⣿⣿⣿⣿⣿⣿⣿⣿⣿⣿⣿⣿⣿⣿⣿⣿⣿⡇</a:t>
            </a:r>
            <a:br/>
            <a:r>
              <a:t>⣿⣿⣿⣿⣿⣿⣿⣿⣿⣿⣿⣿⣿⣿⣿⣿⣿⣿⣿⣿⣿⠃⠀⠀⠀⠀⠀⠀⠀⠀⠀⣸⣿⣿⣿⣿⣿⣿⣿⣿⣿⣿⣿⣿⣿⣿⣿⣿⣿⣿⣿⣿⣿⣿⣿⣿⣿⣿⣿⣿⣿⡏⠀⠀⠀⠀⠀⢀⣿⣷⣶⣤⣾⣿⣿⣿⣿⣿⣿⣿⣿⣿⣿⣿⣿⣿⣿⣿⣿⣿⡇</a:t>
            </a:r>
            <a:br/>
            <a:r>
              <a:t>⣿⣿⣿⣿⣿⣿⣿⣿⣿⣿⣿⣿⣿⣿⣿⣿⣿⣿⣿⣿⡟⠀⠀⠀⠀⠀⠀⠀⠀⠀⢠⣿⣿⣿⣿⣿⣿⣿⣿⣿⣿⣿⣿⣿⣿⣿⣿⣿⣿⣿⣿⣿⣿⣿⣿⣿⣿⣿⣿⠟⠁⠀⠀⠀⠀⠀⠀⢨⣿⣿⣿⣿⣿⣿⣿⣿⣿⣿⣿⣿⣿⣿⣿⣿⣿⣿⣿⣿⣿⣿⡇</a:t>
            </a:r>
            <a:br/>
            <a:r>
              <a:t>⣿⣿⣿⣿⣿⣿⣿⣿⣿⣿⣿⣿⣿⣿⣿⣿⣿⣿⣿⣿⡅⠀⠀⠀⠀⠀⠀⠀⠀⠀⠈⣿⣿⣿⣿⣿⣿⣿⣿⣿⣿⣿⣿⣿⣿⣿⣿⣿⣿⣿⣿⣿⣿⣿⣿⣿⣿⣿⠏⠀⠀⠀⠀⠀⠀⠀⠀⠀⢻⣿⣿⣿⣿⣿⣿⣿⣿⣿⣿⣿⣿⣿⣿⣿⣿⣿⣿⣿⣿⣿⡇</a:t>
            </a:r>
            <a:br/>
            <a:r>
              <a:t>⣿⣿⣿⣿⣿⣿⣿⣿⣿⣿⣿⣿⣿⣿⣿⣿⣿⣿⣿⣿⠀⠀⠀⠀⠀⠀⠀⠀⠀⠀⠀⢻⣿⣿⣿⣿⣿⣿⣿⣿⣿⣿⣿⣿⣿⣿⣿⣿⣿⣿⣿⣿⣿⣿⣿⣿⣿⠃⠀⢀⠀⠀⠀⠀⠀⠀⢀⠀⠀⢿⣿⣿⣿⣿⣿⣿⣿⣿⣿⣿⣿⣿⣿⣿⣿⣿⣿⣿⣿⣿⡇</a:t>
            </a:r>
            <a:br/>
            <a:r>
              <a:t>⣿⣿⣿⣿⣿⣿⣿⣿⣿⣿⣿⣿⣿⣿⣿⣿⣿⣿⣿⡏⠀⠀⠀⠀⠀⠀⠀⠀⠀⠀⠀⠈⣿⣿⣿⣿⣿⣿⣿⣿⣿⣿⣿⣿⣿⣿⣿⣿⣿⣿⣿⣿⣿⣿⣿⣿⡇⠀⠀⠈⠀⠀⠀⠀⠀⠀⠈⠀⠀⠈⣿⣿⣿⣿⣿⣿⣿⣿⣿⣿⣿⣿⣿⣿⣿⣿⣿⣿⣿⣿⡇</a:t>
            </a:r>
            <a:br/>
            <a:r>
              <a:t>⣿⣿⣿⣿⣿⣿⣿⣿⣿⣿⣿⣿⣿⣿⣿⣿⣿⣿⣿⠃⠀⠀⠀⠀⠀⠀⠀⠀⠀⠀⠀⠀⢸⣿⣿⣿⣿⣿⣿⣿⣿⣿⣿⣿⣿⣿⣿⣿⣿⣿⣿⣿⣿⣿⣿⣿⣿⡄⠀⠀⠀⠀⠀⠀⠀⠀⠀⠀⠀⢰⣿⣿⣿⣿⣿⣿⣿⣿⣿⣿⣿⣿⣿⣿⣿⣿⣿⣿⣿⣿⡇</a:t>
            </a:r>
            <a:br/>
            <a:r>
              <a:t>⣿⣿⣿⣿⣿⣿⣿⣿⣿⣿⣿⣿⣿⣿⣿⣿⣿⣿⣿⠀⠀⠀⠀⠀⠀⠀⠀⠀⠀⠀⠀⠀⠀⣿⣿⣿⣿⣿⣿⣿⣿⣿⣿⣿⣿⣿⣿⣿⣿⣿⣿⣿⣿⣿⣿⣿⣿⣷⠀⠀⠀⠀⠀⠀⠀⠀⠀⠀⠀⣾⣿⣿⣿⣿⣿⣿⣿⣿⣿⣿⣿⣿⣿⣿⣿⣿⣿⣿⣿⣿⡇</a:t>
            </a:r>
            <a:br/>
            <a:r>
              <a:t>⣿⣿⣿⣿⣿⣿⣿⣿⣿⣿⣿⣿⣿⣿⣿⣿⣿⣿⡟⠀⠀⠀⠀⠀⠀⠀⠀⠀⠀⠀⠀⠀⠀⢹⣿⣿⣿⣿⣿⣿⣿⣿⣿⣿⣿⣿⣿⣿⣿⣿⣿⣿⣿⣿⣿⣿⣿⣿⣿⠂⠀⠀⠀⠀⠀⠀⠀⠀⣴⣿⣿⣿⣿⣿⣿⣿⣿⣿⣿⣿⣿⣿⣿⣿⣿⣿⣿⣿⣿⣿⡇</a:t>
            </a:r>
            <a:br/>
            <a:r>
              <a:t>⣿⣿⣿⣿⣿⣿⣿⣿⣿⣿⣿⣿⣿⣿⣿⣿⣿⣿⡇⠀⠀⠀⠀⠀⠀⠀⠀⠀⠀⠀⠀⠀⠀⠸⣿⣿⣿⣿⣿⣿⣿⣿⣿⣿⣿⣿⣿⣿⣿⣿⣿⣿⣿⣿⣿⣿⣿⣿⡿⠀⠀⠀⠀⠀⠀⠀⠀⠀⣿⣿⣿⣿⣿⣿⣿⣿⣿⣿⣿⣿⣿⣿⣿⣿⣿⣿⣿⣿⣿⣿⡇</a:t>
            </a:r>
            <a:br/>
            <a:r>
              <a:t>⣿⣿⣿⣿⣿⣿⣿⣿⣿⣿⣿⣿⣿⣿⣿⣿⣿⣿⠃⠀⠀⠀⠀⠀⠀⠀⠀⠀⠀⠀⠀⠀⠀⠀⣿⣿⣿⣿⣿⣿⣿⣿⣿⣿⣿⣿⣿⣿⣿⣿⣿⣿⣿⣿⣿⣿⣿⣿⡇⠀⠀⠀⠀⠀⠀⠀⠀⠀⢸⣿⣿⣿⣿⣿⣿⣿⣿⣿⣿⣿⣿⣿⣿⣿⣿⣿⣿⣿⣿⣿⡇</a:t>
            </a:r>
            <a:br/>
            <a:r>
              <a:t>⣿⣿⣿⣿⣿⣿⣿⣿⣿⣿⣿⣿⣿⣿⣿⣿⣿⣿⠀⠀⠀⠀⠀⠀⠀⠀⠀⠀⠀⠀⠀⠀⠀⠀⣿⣿⣿⣿⣿⣿⣿⣿⣿⣿⣿⣿⣿⣿⣿⣿⣿⣿⣿⣿⣿⣿⣿⣿⠀⠀⠀⠀⠀⠀⠀⠀⠀⠀⠈⣿⣿⣿⣿⣿⣿⣿⣿⣿⣿⣿⣿⣿⣿⣿⣿⣿⣿⣿⣿⣿⡇</a:t>
            </a:r>
            <a:br/>
            <a:r>
              <a:t>⣿⣿⣿⣿⣿⣿⣿⣿⣿⣿⣿⣿⣿⣿⣿⣿⣿⣿⠀⠀⠀⠀⠀⠀⠀⠀⠀⠀⠀⠀⠀⠀⠀⠀⢹⣿⣿⣿⣿⣿⣿⣿⣿⣿⣿⣿⣿⣿⣿⣿⣿⣿⣿⣿⣿⣿⣿⠏⠀⠀⠀⠀⠀⠀⠀⠀⠀⠀⠀⢹⣿⣿⣿⣿⣿⣿⣿⣿⣿⣿⣿⣿⣿⣿⣿⣿⣿⣿⣿⣿⡇</a:t>
            </a:r>
            <a:br/>
            <a:r>
              <a:t>⣿⣿⣿⣿⣿⣿⣿⣿⣿⣿⣿⣿⣿⣿⣿⣿⣿⡏⠀⠀⠀⠀⠀⠀⠀⠀⠀⠀⠀⠀⠀⠀⠀⠀⢸⣿⣿⣿⣿⣿⣿⣿⣿⣿⣿⣿⣿⣿⣿⣿⣿⣿⣿⣿⣿⣿⣿⣄⡀⠀⠀⠀⠀⠀⠀⠀⠀⠀⠀⠀⣿⣿⣿⣿⣿⣿⣿⣿⣿⣿⣿⣿⣿⣿⣿⣿⣿⣿⣿⣿⡇</a:t>
            </a:r>
            <a:br/>
            <a:r>
              <a:t>⣿⣿⣿⣿⣿⣿⣿⣿⣿⣿⣿⣿⣿⣿⣿⣿⣿⡇⠀⠀⠀⠀⠀⠀⠀⠀⠀⠀⠀⠀⠀⠀⠀⠀⠀⣿⣿⣿⣿⣿⣿⣿⣿⣿⣿⣿⣿⣿⣿⣿⣿⣿⣿⣿⣿⣿⣿⣿⣿⡇⠀⠀⢠⣤⠀⠀⠀⢀⣠⣤⣾⣿⣿⣿⣿⣿⣿⣿⣿⣿⣿⣿⣿⣿⣿⣿⣿⣿⣿⣿⡇</a:t>
            </a:r>
            <a:br/>
            <a:r>
              <a:t>⣿⣿⣿⣿⣿⣿⣿⣿⣿⣿⣿⣿⣿⣿⣿⣿⣿⠇⠀⠀⠀⠀⠀⠀⠀⠀⠀⠀⠀⠀⠀⠀⠀⠀⠀⢻⣿⣿⣿⣿⣿⣿⣿⣿⣿⣿⣿⣿⣿⣿⣿⣿⣿⣿⣿⣿⣿⣿⣿⡇⠀⠀⣼⣿⡆⠀⠀⢸⣿⣿⣿⣿⣿⣿⣿⣿⣿⣿⣿⣿⣿⣿⣿⣿⣿⣿⣿⣿⣿⣿⡇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⣿⣿⣿⣿⣿⣿⣿⣿⣿⣿⣿⣿⣿⣿⣿⣿⣿⣿⣿⣿⣿⣿⣿⣿⣿⠟⠿⠻⠿⢿⣿⣿⣿⣿⣿⣿⣿⣿⣿⣿⣿⣿⣿⣿⣿⣿⣿⣿⣿⣿⣿⣿⣿⣿⣿⣿⣿⣿⣿⣿⣿⣿⣿⣿⣿⣿⣿⣿⣿⣿⣿⣿⣿⣿⣿⣿⣿⣿⣿⣿⣿⣿⣿⣿⣿⣿⣿⣿⣿⣿⡇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⣿⣿⣿⣿⣿⣿⣿⣿⣿⣿⣿⣿⣿⣿⣿⣿⣿⣿⣿⣿⣿⣿⣿⣟⠋⠀⠀⠀⠀⠀⠀⠙⢿⣿⣿⣿⣿⣿⣿⣿⣿⣿⣿⣿⣿⣿⣿⣿⣿⣿⣿⣿⣿⣿⣿⣿⣿⣿⣿⣿⣿⣿⣿⣿⣿⣿⣿⣿⣿⣿⣿⣿⣿⣿⣿⣿⣿⣿⣿⣿⣿⣿⣿⣿⣿⣿⣿⣿⣿⣿⡇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⣿⣿⣿⣿⣿⣿⣿⣿⣿⣿⣿⣿⣿⣿⣿⣿⣿⣿⣿⣿⣿⣿⣿⡟⠀⠀⠀⠀⠀⠀⠀⠀⠈⢹⣿⣿⣿⣿⣿⣿⣿⣿⣿⣿⣿⣿⣿⣿⣿⣿⣿⣿⣿⣿⣿⣿⣿⣿⣿⣿⣿⣿⣿⣿⣿⣿⣿⣿⣿⣿⣿⣿⣿⣿⣿⣿⣿⣿⣿⣿⣿⣿⣿⣿⣿⣿⣿⣿⣿⣿⡇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⣿⣿⣿⣿⣿⣿⣿⣿⣿⣿⣿⣿⣿⣿⣿⣿⣿⣿⣿⣿⣿⣿⣷⣶⣄⡀⠀⠀⠀⠀⠀⠀⠀⠀⣸⣿⣿⣿⣿⣿⣿⣿⣿⣿⣿⣿⣿⣿⣿⣿⣿⣿⣿⣿⣿⣿⣿⣿⣿⣿⣿⣿⣿⣿⣿⣿⣿⣿⣿⣿⣿⣿⣿⣿⣿⣿⣿⣿⣿⣿⣿⣿⣿⣿⣿⣿⣿⣿⣿⣿⡇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⣿⣿⣿⣿⣿⣿⣿⣿⣿⣿⣿⣿⣿⣿⣿⣿⣿⣿⣿⣿⣿⣿⣿⣿⡋⠁⠀⠀⠀⠀⢤⣆⣤⣼⣿⣿⣿⣿⣿⣿⣿⣿⣿⣿⣿⣿⣿⣿⣿⣿⣿⣿⣿⣿⣿⣿⣿⣿⣿⣿⣿⣿⣿⣿⣿⣿⣿⣿⣿⣿⣿⣿⣿⣿⣿⣿⣿⣿⣿⣿⣿⣿⣿⣿⣿⣿⣿⣿⣿⣿⡇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⣿⣿⣿⣿⣿⣿⣿⣿⣿⣿⣿⣿⣿⣿⣿⣿⣿⣿⣿⣿⣿⣿⣿⠟⠁⠀⠀⠀⠀⠀⠀⢿⣿⣿⣿⣿⣿⣿⣿⣿⣿⣿⣿⣿⣿⣿⣿⣿⣿⣿⣿⣿⣿⣿⣿⣿⣿⣿⣿⣿⣿⣿⣿⣿⣿⠟⠁⠀⠀⠉⠻⢿⣿⣿⣿⣿⣿⣿⣿⣿⣿⣿⣿⣿⣿⣿⣿⣿⣿⣿⡇</a:t>
            </a:r>
            <a:br/>
            <a:r>
              <a:t>⣿⣿⣿⣿⣿⣿⣿⣿⣿⣿⣿⣿⣿⣿⣿⣿⣿⣿⣿⣿⣿⡿⠁⠀⠀⠀⠀⠀⠀⠀⠀⠘⣿⣿⣿⣿⣿⣿⣿⣿⣿⣿⣿⣿⣿⣿⣿⣿⣿⣿⣿⣿⣿⣿⣿⣿⣿⣿⡿⠛⠻⠿⠿⠋⠁⠀⠀⠀⠀⠀⠀⠀⢻⣿⣿⣿⣿⣿⣿⣿⣿⣿⣿⣿⣿⣿⣿⣿⣿⣿⡇</a:t>
            </a:r>
            <a:br/>
            <a:r>
              <a:t>⣿⣿⣿⣿⣿⣿⣿⣿⣿⣿⣿⣿⣿⣿⣿⣿⣿⣿⣿⣿⡟⠀⠀⠀⠀⠀⠀⠀⠀⠀⠀⢰⣿⣿⣿⣿⣿⣿⣿⣿⣿⣿⣿⣿⣿⣿⣿⣿⣿⣿⣿⣿⣿⣿⣿⣿⣿⣿⣦⣀⠀⠀⠀⠀⠀⠀⠀⠀⠀⠀⠀⢠⣿⣿⣿⣿⣿⣿⣿⣿⣿⣿⣿⣿⣿⣿⣿⣿⣿⣿⡇</a:t>
            </a:r>
            <a:br/>
            <a:r>
              <a:t>⣿⣿⣿⣿⣿⣿⣿⣿⣿⣿⣿⣿⣿⣿⣿⣿⣿⣿⣿⣿⣿⣤⡀⠀⠀⠀⠀⠀⠀⠀⠀⣸⣿⣿⣿⣿⣿⣿⣿⣿⣿⣿⣿⣿⣿⣿⣿⣿⣿⣿⣿⣿⣿⣿⣿⣿⣿⣿⣿⣿⣷⠀⠀⠀⠀⠀⠀⠀⠀⠀⠀⣾⣿⣿⣿⣿⣿⣿⣿⣿⣿⣿⣿⣿⣿⣿⣿⣿⣿⣿⡇</a:t>
            </a:r>
            <a:br/>
            <a:r>
              <a:t>⣿⣿⣿⣿⣿⣿⣿⣿⣿⣿⣿⣿⣿⣿⣿⣿⣿⣿⣿⣿⣿⣿⡇⠀⠀⠀⠀⠀⠀⠀⠀⢸⣿⣿⣿⣿⣿⣿⣿⣿⣿⣿⣿⣿⣿⣿⣿⣿⣿⣿⣿⣿⣿⣿⣿⣿⣿⣿⣿⣿⣿⠄⠀⠀⠀⠀⠀⠀⠀⠀⠘⢿⣿⣿⣿⣿⣿⣿⣿⣿⣿⣿⣿⣿⣿⣿⣿⣿⣿⣿⡇</a:t>
            </a:r>
            <a:br/>
            <a:r>
              <a:t>⣿⣿⣿⣿⣿⣿⣿⣿⣿⣿⣿⣿⣿⣿⣿⣿⣿⣿⣿⣿⣿⡿⠁⠀⠀⠀⠀⠀⠀⠀⠀⢸⣿⣿⣿⣿⣿⣿⣿⣿⣿⣿⣿⣿⣿⣿⣿⣿⣿⣿⣿⣿⣿⣿⣿⣿⣿⣿⣿⣿⣿⡃⠀⠀⠀⠀⠀⠀⢀⡀⠀⠀⢻⣿⣿⣿⣿⣿⣿⣿⣿⣿⣿⣿⣿⣿⣿⣿⣿⣿⡇</a:t>
            </a:r>
            <a:br/>
            <a:r>
              <a:t>⣿⣿⣿⣿⣿⣿⣿⣿⣿⣿⣿⣿⣿⣿⣿⣿⣿⣿⣿⣿⣿⠁⠀⠀⠀⠀⠀⠀⠀⠀⠀⣼⣿⣿⣿⣿⣿⣿⣿⣿⣿⣿⣿⣿⣿⣿⣿⣿⣿⣿⣿⣿⣿⣿⣿⣿⣿⣿⣿⣿⣿⠿⠀⠀⠀⠀⠀⠀⣿⣿⣷⣦⣼⣿⣿⣿⣿⣿⣿⣿⣿⣿⣿⣿⣿⣿⣿⣿⣿⣿⡇</a:t>
            </a:r>
            <a:br/>
            <a:r>
              <a:t>⣿⣿⣿⣿⣿⣿⣿⣿⣿⣿⣿⣿⣿⣿⣿⣿⣿⣿⣿⣿⡏⠀⠀⠀⠀⠀⠀⠀⠀⠀⢠⣿⣿⣿⣿⣿⣿⣿⣿⣿⣿⣿⣿⣿⣿⣿⣿⣿⣿⣿⣿⣿⣿⣿⣿⣿⣿⣿⣿⡟⠀⠀⠀⠀⠀⠀⠀⠀⣿⣿⣿⣿⣿⣿⣿⣿⣿⣿⣿⣿⣿⣿⣿⣿⣿⣿⣿⣿⣿⣿⡇</a:t>
            </a:r>
            <a:br/>
            <a:r>
              <a:t>⣿⣿⣿⣿⣿⣿⣿⣿⣿⣿⣿⣿⣿⣿⣿⣿⣿⣿⣿⣿⠄⠀⠀⠀⠀⠀⠀⠀⠀⠀⢈⣿⣿⣿⣿⣿⣿⣿⣿⣿⣿⣿⣿⣿⣿⣿⣿⣿⣿⣿⣿⣿⣿⣿⣿⣿⣿⣿⠏⠀⠀⠀⠀⠀⠀⠀⠀⠀⠸⣿⣿⣿⣿⣿⣿⣿⣿⣿⣿⣿⣿⣿⣿⣿⣿⣿⣿⣿⣿⣿⡇</a:t>
            </a:r>
            <a:br/>
            <a:r>
              <a:t>⣿⣿⣿⣿⣿⣿⣿⣿⣿⣿⣿⣿⣿⣿⣿⣿⣿⣿⣿⡿⠀⠀⠀⠀⠀⠀⠀⠀⠀⠀⠀⢻⣿⣿⣿⣿⣿⣿⣿⣿⣿⣿⣿⣿⣿⣿⣿⣿⣿⣿⣿⣿⣿⣿⣿⣿⣿⠋⠀⠀⠀⠀⠀⠀⠀⠀⢠⠀⠀⢹⣿⣿⣿⣿⣿⣿⣿⣿⣿⣿⣿⣿⣿⣿⣿⣿⣿⣿⣿⣿⡇</a:t>
            </a:r>
            <a:br/>
            <a:r>
              <a:t>⣿⣿⣿⣿⣿⣿⣿⣿⣿⣿⣿⣿⣿⣿⣿⣿⣿⣿⣿⡇⠀⠀⠀⠀⠀⠀⠀⠀⠀⠀⠀⠘⣿⣿⣿⣿⣿⣿⣿⣿⣿⣿⣿⣿⣿⣿⣿⣿⣿⣿⣿⣿⣿⣿⣿⣿⣯⠀⠀⠀⠀⠀⠀⠀⠀⠀⠘⠁⠀⠀⣿⣿⣿⣿⣿⣿⣿⣿⣿⣿⣿⣿⣿⣿⣿⣿⣿⣿⣿⣿⡇</a:t>
            </a:r>
            <a:br/>
            <a:r>
              <a:t>⣿⣿⣿⣿⣿⣿⣿⣿⣿⣿⣿⣿⣿⣿⣿⣿⣿⣿⣿⠀⠀⠀⠀⠀⠀⠀⠀⠀⠀⠀⠀⠀⢹⣿⣿⣿⣿⣿⣿⣿⣿⣿⣿⣿⣿⣿⣿⣿⣿⣿⣿⣿⣿⣿⣿⣿⣿⡆⠀⠀⠀⠀⠀⠀⠀⠀⠀⠀⠀⢠⣿⣿⣿⣿⣿⣿⣿⣿⣿⣿⣿⣿⣿⣿⣿⣿⣿⣿⣿⣿⡇</a:t>
            </a:r>
            <a:br/>
            <a:r>
              <a:t>⣿⣿⣿⣿⣿⣿⣿⣿⣿⣿⣿⣿⣿⣿⣿⣿⣿⣿⡿⠀⠀⠀⠀⠀⠀⠀⠀⠀⠀⠀⠀⠀⠈⣿⣿⣿⣿⣿⣿⣿⣿⣿⣿⣿⣿⣿⣿⣿⣿⣿⣿⣿⣿⣿⣿⣿⣿⣷⠀⠀⠀⠀⠀⠀⠀⠀⠀⠀⠀⣼⣿⣿⣿⣿⣿⣿⣿⣿⣿⣿⣿⣿⣿⣿⣿⣿⣿⣿⣿⣿⡇</a:t>
            </a:r>
            <a:br/>
            <a:r>
              <a:t>⣿⣿⣿⣿⣿⣿⣿⣿⣿⣿⣿⣿⣿⣿⣿⣿⣿⣿⡇⠀⠀⠀⠀⠀⠀⠀⠀⠀⠀⠀⠀⠀⠀⢻⣿⣿⣿⣿⣿⣿⣿⣿⣿⣿⣿⣿⣿⣿⣿⣿⣿⣿⣿⣿⣿⣿⣿⣿⣿⠆⠀⠀⠀⠀⠀⠀⠀⠀⣴⣿⣿⣿⣿⣿⣿⣿⣿⣿⣿⣿⣿⣿⣿⣿⣿⣿⣿⣿⣿⣿⡇</a:t>
            </a:r>
            <a:br/>
            <a:r>
              <a:t>⣿⣿⣿⣿⣿⣿⣿⣿⣿⣿⣿⣿⣿⣿⣿⣿⣿⣿⠇⠀⠀⠀⠀⠀⠀⠀⠀⠀⠀⠀⠀⠀⠀⢸⣿⣿⣿⣿⣿⣿⣿⣿⣿⣿⣿⣿⣿⣿⣿⣿⣿⣿⣿⣿⣿⣿⣿⣿⣿⠀⠀⠀⠀⠀⠀⠀⠀⠈⣿⣿⣿⣿⣿⣿⣿⣿⣿⣿⣿⣿⣿⣿⣿⣿⣿⣿⣿⣿⣿⣿⡇</a:t>
            </a:r>
            <a:br/>
            <a:r>
              <a:t>⣿⣿⣿⣿⣿⣿⣿⣿⣿⣿⣿⣿⣿⣿⣿⣿⣿⣿⠀⠀⠀⠀⠀⠀⠀⠀⠀⠀⠀⠀⠀⠀⠀⠸⣿⣿⣿⣿⣿⣿⣿⣿⣿⣿⣿⣿⣿⣿⣿⣿⣿⣿⣿⣿⣿⣿⣿⣿⡇⠀⠀⠀⠀⠀⠀⠀⠀⠀⢻⣿⣿⣿⣿⣿⣿⣿⣿⣿⣿⣿⣿⣿⣿⣿⣿⣿⣿⣿⣿⣿⡇</a:t>
            </a:r>
            <a:br/>
            <a:r>
              <a:t>⣿⣿⣿⣿⣿⣿⣿⣿⣿⣿⣿⣿⣿⣿⣿⣿⣿⡿⠀⠀⠀⠀⠀⠀⠀⠀⠀⠀⠀⠀⠀⠀⠀⠀⣿⣿⣿⣿⣿⣿⣿⣿⣿⣿⣿⣿⣿⣿⣿⣿⣿⣿⣿⣿⣿⣿⣿⣿⠃⠀⠀⠀⠀⠀⠀⠀⠀⠀⠸⣿⣿⣿⣿⣿⣿⣿⣿⣿⣿⣿⣿⣿⣿⣿⣿⣿⣿⣿⣿⣿⡇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⣿⣿⣿⣿⣿⣿⣿⣿⣿⣿⣿⣿⣿⣿⣿⣿⣿⡇⠀⠀⠀⠀⠀⠀⠀⠀⠀⠀⠀⠀⠀⠀⠀⠀⣿⣿⣿⣿⣿⣿⣿⣿⣿⣿⣿⣿⣿⣿⣿⣿⣿⣿⣿⣿⣿⣿⣿⡟⠀⠀⠀⠀⠀⠀⠀⠀⠀⠀⠀⢿⣿⣿⣿⣿⣿⣿⣿⣿⣿⣿⣿⣿⣿⣿⣿⣿⣿⣿⣿⣿⡇</a:t>
            </a:r>
            <a:br/>
            <a:r>
              <a:t>⣿⣿⣿⣿⣿⣿⣿⣿⣿⣿⣿⣿⣿⣿⣿⣿⣿⡇⠀⠀⠀⠀⠀⠀⠀⠀⠀⠀⠀⠀⠀⠀⠀⠀⢸⣿⣿⣿⣿⣿⣿⣿⣿⣿⣿⣿⣿⣿⣿⣿⣿⣿⣿⣿⣿⣿⣿⣧⣄⡀⠀⠀⠀⠀⠀⠀⠀⠀⠀⠘⣿⣿⣿⣿⣿⣿⣿⣿⣿⣿⣿⣿⣿⣿⣿⣿⣿⣿⣿⣿⡇</a:t>
            </a:r>
            <a:br/>
            <a:r>
              <a:t>⣿⣿⣿⣿⣿⣿⣿⣿⣿⣿⣿⣿⣿⣿⣿⣿⣿⠇⠀⠀⠀⠀⠀⠀⠀⠀⠀⠀⠀⠀⠀⠀⠀⠀⠸⣿⣿⣿⣿⣿⣿⣿⣿⣿⣿⣿⣿⣿⣿⣿⣿⣿⣿⣿⣿⣿⣿⣿⣿⡇⠀⠀⢠⣤⠀⠀⠀⢠⣤⣴⣿⣿⣿⣿⣿⣿⣿⣿⣿⣿⣿⣿⣿⣿⣿⣿⣿⣿⣿⣿⡇</a:t>
            </a:r>
            <a:br/>
            <a:r>
              <a:t>⣿⣿⣿⣿⣿⣿⣿⣿⣿⣿⣿⣿⣿⣿⣿⣿⣿⠀⠀⠀⠀⠀⠀⠀⠀⠀⠀⠀⠀⠀⠀⠀⠀⠀⠀⣿⣿⣿⣿⣿⣿⣿⣿⣿⣿⣿⣿⣿⣿⣿⣿⣿⣿⣿⣿⣿⣿⣿⣿⡇⠀⠀⣸⣿⡄⠀⠀⢸⣿⣿⣿⣿⣿⣿⣿⣿⣿⣿⣿⣿⣿⣿⣿⣿⣿⣿⣿⣿⣿⣿⡇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⣿⣿⣿⣿⣿⣿⣿⣿⣿⣿⣿⣿⣿⣿⣿⣿⣿⣿⣿⣿⣿⣿⣿⣟⠃⠀⠀⠀⠀⠀⠈⠙⣿⣿⣿⣿⣿⣿⣿⣿⣿⣿⣿⣿⣿⣿⣿⣿⣿⣿⣿⣿⣿⣿⣿⣿⣿⣿⣿⣿⣿⣿⣿⣿⣿⣿⣿⣿⣿⣿⣿⣿⣿⣿⣿⣿⣿⣿⣿⣿⣿⣿⣿⣿⣿⣿⣿⣿⣿⣿⡇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⣿⣿⣿⣿⣿⣿⣿⣿⣿⣿⣿⣿⣿⣿⣿⣿⣿⣿⣿⣿⣿⣿⣿⡗⠀⠀⠀⠀⠀⠀⠀⠀⠈⢻⣿⣿⣿⣿⣿⣿⣿⣿⣿⣿⣿⣿⣿⣿⣿⣿⣿⣿⣿⣿⣿⣿⣿⣿⣿⣿⣿⣿⣿⣿⣿⣿⣿⣿⣿⣿⣿⣿⣿⣿⣿⣿⣿⣿⣿⣿⣿⣿⣿⣿⣿⣿⣿⣿⣿⣿⡇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⣿⣿⣿⣿⣿⣿⣿⣿⣿⣿⣿⣿⣿⣿⣿⣿⣿⣿⣿⣿⣿⣿⣷⣶⣄⡀⠀⠀⠀⠀⠀⠀⠀⠀⣼⣿⣿⣿⣿⣿⣿⣿⣿⣿⣿⣿⣿⣿⣿⣿⣿⣿⣿⣿⣿⣿⣿⣿⣿⣿⣿⣿⣿⣿⣿⣿⣿⣿⣿⣿⣿⣿⣿⣿⣿⣿⣿⣿⣿⣿⣿⣿⣿⣿⣿⣿⣿⣿⣿⣿⡇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⣿⣿⣿⣿⣿⣿⣿⣿⣿⣿⣿⣿⣿⣿⣿⣿⣿⣿⣿⣿⣿⣿⣿⣿⡉⠁⠀⠀⠀⠀⢴⣦⣤⣾⣿⣿⣿⣿⣿⣿⣿⣿⣿⣿⣿⣿⣿⣿⣿⣿⣿⣿⣿⣿⣿⣿⣿⣿⣿⣿⣿⣿⣿⣿⣿⣿⣿⣿⣿⣿⣿⣿⣿⣿⣿⣿⣿⣿⣿⣿⣿⣿⣿⣿⣿⣿⣿⣿⣿⣿⡇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⣿⣿⣿⣿⣿⣿⣿⣿⣿⣿⣿⣿⣿⣿⣿⣿⣿⣿⣿⣿⣿⣿⣿⠛⠁⠀⠀⠀⠀⠀⠀⢿⣿⣿⣿⣿⣿⣿⣿⣿⣿⣿⣿⣿⣿⣿⣿⣿⣿⣿⣿⣿⣿⣿⣿⣿⣿⣿⣿⣿⣿⣿⣿⣿⣿⠟⠁⠀⠀⠉⠛⢿⣿⣿⣿⣿⣿⣿⣿⣿⣿⣿⣿⣿⣿⣿⣿⣿⣿⣿⡇</a:t>
            </a:r>
            <a:br/>
            <a:r>
              <a:t>⣿⣿⣿⣿⣿⣿⣿⣿⣿⣿⣿⣿⣿⣿⣿⣿⣿⣿⣿⣿⣿⡿⠁⠀⠀⠀⠀⠀⠀⠀⠀⠸⣿⣿⣿⣿⣿⣿⣿⣿⣿⣿⣿⣿⣿⣿⣿⣿⣿⣿⣿⣿⣿⣿⣿⣿⣿⣿⡿⠛⠻⠿⠿⠟⠁⠀⠀⠀⠀⠀⠀⠀⢹⣿⣿⣿⣿⣿⣿⣿⣿⣿⣿⣿⣿⣿⣿⣿⣿⣿⡇</a:t>
            </a:r>
            <a:br/>
            <a:r>
              <a:t>⣿⣿⣿⣿⣿⣿⣿⣿⣿⣿⣿⣿⣿⣿⣿⣿⣿⣿⣿⣿⡏⠀⠀⠀⠀⠀⠀⠀⠀⠀⠀⢸⣿⣿⣿⣿⣿⣿⣿⣿⣿⣿⣿⣿⣿⣿⣿⣿⣿⣿⣿⣿⣿⣿⣿⣿⣿⣿⣷⣄⡀⠀⠀⠀⠀⠀⠀⠀⠀⠀⠀⢀⣾⣿⣿⣿⣿⣿⣿⣿⣿⣿⣿⣿⣿⣿⣿⣿⣿⣿⡇</a:t>
            </a:r>
            <a:br/>
            <a:r>
              <a:t>⣿⣿⣿⣿⣿⣿⣿⣿⣿⣿⣿⣿⣿⣿⣿⣿⣿⣿⣿⣿⣿⣤⡀⠀⠀⠀⠀⠀⠀⠀⠀⣸⣿⣿⣿⣿⣿⣿⣿⣿⣿⣿⣿⣿⣿⣿⣿⣿⣿⣿⣿⣿⣿⣿⣿⣿⣿⣿⣿⣿⣿⠂⠀⠀⠀⠀⠀⠀⠀⠀⠀⣼⣿⣿⣿⣿⣿⣿⣿⣿⣿⣿⣿⣿⣿⣿⣿⣿⣿⣿⡇</a:t>
            </a:r>
            <a:br/>
            <a:r>
              <a:t>⣿⣿⣿⣿⣿⣿⣿⣿⣿⣿⣿⣿⣿⣿⣿⣿⣿⣿⣿⣿⣿⣿⡇⠀⠀⠀⠀⠀⠀⠀⠀⢸⣿⣿⣿⣿⣿⣿⣿⣿⣿⣿⣿⣿⣿⣿⣿⣿⣿⣿⣿⣿⣿⣿⣿⣿⣿⣿⣿⣿⣿⠆⠀⠀⠀⠀⠀⠀⠀⠀⠐⢿⣿⣿⣿⣿⣿⣿⣿⣿⣿⣿⣿⣿⣿⣿⣿⣿⣿⣿⡇</a:t>
            </a:r>
            <a:br/>
            <a:r>
              <a:t>⣿⣿⣿⣿⣿⣿⣿⣿⣿⣿⣿⣿⣿⣿⣿⣿⣿⣿⣿⣿⣿⡿⠀⠀⠀⠀⠀⠀⠀⠀⠀⢸⣿⣿⣿⣿⣿⣿⣿⣿⣿⣿⣿⣿⣿⣿⣿⣿⣿⣿⣿⣿⣿⣿⣿⣿⣿⣿⣿⣿⣿⡇⠀⠀⠀⠀⠀⠀⢀⡀⠀⠀⠻⣿⣿⣿⣿⣿⣿⣿⣿⣿⣿⣿⣿⣿⣿⣿⣿⣿⡇</a:t>
            </a:r>
            <a:br/>
            <a:r>
              <a:t>⣿⣿⣿⣿⣿⣿⣿⣿⣿⣿⣿⣿⣿⣿⣿⣿⣿⣿⣿⣿⣟⠁⠀⠀⠀⠀⠀⠀⠀⠀⠀⣼⣿⣿⣿⣿⣿⣿⣿⣿⣿⣿⣿⣿⣿⣿⣿⣿⣿⣿⣿⣿⣿⣿⣿⣿⣿⣿⣿⣿⣿⡿⠀⠀⠀⠀⠀⠀⣾⣿⣷⣦⣼⣿⣿⣿⣿⣿⣿⣿⣿⣿⣿⣿⣿⣿⣿⣿⣿⣿⡇</a:t>
            </a:r>
            <a:br/>
            <a:r>
              <a:t>⣿⣿⣿⣿⣿⣿⣿⣿⣿⣿⣿⣿⣿⣿⣿⣿⣿⣿⣿⣿⡏⠀⠀⠀⠀⠀⠀⠀⠀⠀⢰⣿⣿⣿⣿⣿⣿⣿⣿⣿⣿⣿⣿⣿⣿⣿⣿⣿⣿⣿⣿⣿⣿⣿⣿⣿⣿⣿⣿⡟⠀⠀⠀⠀⠀⠀⠀⠀⣿⣿⣿⣿⣿⣿⣿⣿⣿⣿⣿⣿⣿⣿⣿⣿⣿⣿⣿⣿⣿⣿⡇</a:t>
            </a:r>
            <a:br/>
            <a:r>
              <a:t>⣿⣿⣿⣿⣿⣿⣿⣿⣿⣿⣿⣿⣿⣿⣿⣿⣿⣿⣿⣿⠄⠀⠀⠀⠀⠀⠀⠀⠀⠀⢈⣿⣿⣿⣿⣿⣿⣿⣿⣿⣿⣿⣿⣿⣿⣿⣿⣿⣿⣿⣿⣿⣿⣿⣿⣿⣿⣿⠟⠀⠀⠀⠀⠀⠀⠀⠀⠀⠘⣿⣿⣿⣿⣿⣿⣿⣿⣿⣿⣿⣿⣿⣿⣿⣿⣿⣿⣿⣿⣿⡇</a:t>
            </a:r>
            <a:br/>
            <a:r>
              <a:t>⣿⣿⣿⣿⣿⣿⣿⣿⣿⣿⣿⣿⣿⣿⣿⣿⣿⣿⣿⡿⠀⠀⠀⠀⠀⠀⠀⠀⠀⠀⠀⢿⣿⣿⣿⣿⣿⣿⣿⣿⣿⣿⣿⣿⣿⣿⣿⣿⣿⣿⣿⣿⣿⣿⣿⣿⣿⠏⠀⠀⠄⠀⠀⠀⠀⠀⢀⠀⠀⠹⣿⣿⣿⣿⣿⣿⣿⣿⣿⣿⣿⣿⣿⣿⣿⣿⣿⣿⣿⣿⡇</a:t>
            </a:r>
            <a:br/>
            <a:r>
              <a:t>⣿⣿⣿⣿⣿⣿⣿⣿⣿⣿⣿⣿⣿⣿⣿⣿⣿⣿⣿⠇⠀⠀⠀⠀⠀⠀⠀⠀⠀⠀⠀⠘⣿⣿⣿⣿⣿⣿⣿⣿⣿⣿⣿⣿⣿⣿⣿⣿⣿⣿⣿⣿⣿⣿⣿⣿⣿⠀⠀⠀⠀⠀⠀⠀⠀⠀⠘⠃⠀⠀⢻⣿⣿⣿⣿⣿⣿⣿⣿⣿⣿⣿⣿⣿⣿⣿⣿⣿⣿⣿⡇</a:t>
            </a:r>
            <a:br/>
            <a:r>
              <a:t>⣿⣿⣿⣿⣿⣿⣿⣿⣿⣿⣿⣿⣿⣿⣿⣿⣿⣿⣿⠀⠀⠀⠀⠀⠀⠀⠀⠀⠀⠀⠀⠀⢻⣿⣿⣿⣿⣿⣿⣿⣿⣿⣿⣿⣿⣿⣿⣿⣿⣿⣿⣿⣿⣿⣿⣿⣿⡆⠀⠀⠀⠀⠀⠀⠀⠀⠀⠀⠀⢀⣿⣿⣿⣿⣿⣿⣿⣿⣿⣿⣿⣿⣿⣿⣿⣿⣿⣿⣿⣿⡇</a:t>
            </a:r>
            <a:br/>
            <a:r>
              <a:t>⣿⣿⣿⣿⣿⣿⣿⣿⣿⣿⣿⣿⣿⣿⣿⣿⣿⣿⡟⠀⠀⠀⠀⠀⠀⠀⠀⠀⠀⠀⠀⠀⠘⣿⣿⣿⣿⣿⣿⣿⣿⣿⣿⣿⣿⣿⣿⣿⣿⣿⣿⣿⣿⣿⣿⣿⣿⣿⡀⠀⠀⠀⠀⠀⠀⠀⠀⠀⠀⣼⣿⣿⣿⣿⣿⣿⣿⣿⣿⣿⣿⣿⣿⣿⣿⣿⣿⣿⣿⣿⡇</a:t>
            </a:r>
            <a:br/>
            <a:r>
              <a:t>⣿⣿⣿⣿⣿⣿⣿⣿⣿⣿⣿⣿⣿⣿⣿⣿⣿⣿⡇⠀⠀⠀⠀⠀⠀⠀⠀⠀⠀⠀⠀⠀⠀⢿⣿⣿⣿⣿⣿⣿⣿⣿⣿⣿⣿⣿⣿⣿⣿⣿⣿⣿⣿⣿⣿⣿⣿⣿⣿⠆⠀⠀⠀⠀⠀⠀⠀⠀⣴⣿⣿⣿⣿⣿⣿⣿⣿⣿⣿⣿⣿⣿⣿⣿⣿⣿⣿⣿⣿⣿⡇</a:t>
            </a:r>
            <a:br/>
            <a:r>
              <a:t>⣿⣿⣿⣿⣿⣿⣿⣿⣿⣿⣿⣿⣿⣿⣿⣿⣿⣿⠃⠀⠀⠀⠀⠀⠀⠀⠀⠀⠀⠀⠀⠀⠀⢸⣿⣿⣿⣿⣿⣿⣿⣿⣿⣿⣿⣿⣿⣿⣿⣿⣿⣿⣿⣿⣿⣿⣿⣿⣿⠀⠀⠀⠀⠀⠀⠀⠀⠈⣿⣿⣿⣿⣿⣿⣿⣿⣿⣿⣿⣿⣿⣿⣿⣿⣿⣿⣿⣿⣿⣿⡇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⣿⣿⣿⣿⣿⣿⣿⣿⣿⣿⣿⣿⣿⣿⣿⣿⣿⣿⠀⠀⠀⠀⠀⠀⠀⠀⠀⠀⠀⠀⠀⠀⠀⢸⣿⣿⣿⣿⣿⣿⣿⣿⣿⣿⣿⣿⣿⣿⣿⣿⣿⣿⣿⣿⣿⣿⣿⣿⡏⠀⠀⠀⠀⠀⠀⠀⠀⠀⢿⣿⣿⣿⣿⣿⣿⣿⣿⣿⣿⣿⣿⣿⣿⣿⣿⣿⣿⣿⣿⣿⡇</a:t>
            </a:r>
            <a:br/>
            <a:r>
              <a:t>⣿⣿⣿⣿⣿⣿⣿⣿⣿⣿⣿⣿⣿⣿⣿⣿⣿⡟⠀⠀⠀⠀⠀⠀⠀⠀⠀⠀⠀⠀⠀⠀⠀⠈⣿⣿⣿⣿⣿⣿⣿⣿⣿⣿⣿⣿⣿⣿⣿⣿⣿⣿⣿⣿⣿⣿⣿⣿⡇⠀⠀⠀⠀⠀⠀⠀⠀⠀⠸⣿⣿⣿⣿⣿⣿⣿⣿⣿⣿⣿⣿⣿⣿⣿⣿⣿⣿⣿⣿⣿⡇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⣿⣿⣿⣿⣿⣿⣿⣿⣿⣿⣿⣿⣿⣿⣿⣿⣿⡇⠀⠀⠀⠀⠀⠀⠀⠀⠀⠀⠀⠀⠀⠀⠀⠀⣿⣿⣿⣿⣿⣿⣿⣿⣿⣿⣿⣿⣿⣿⣿⣿⣿⣿⣿⣿⣿⣿⣿⡿⠀⠀⠀⠀⠀⠀⠀⠀⠀⠀⠀⢿⣿⣿⣿⣿⣿⣿⣿⣿⣿⣿⣿⣿⣿⣿⣿⣿⣿⣿⣿⣿⡇</a:t>
            </a:r>
            <a:br/>
            <a:r>
              <a:t>⣿⣿⣿⣿⣿⣿⣿⣿⣿⣿⣿⣿⣿⣿⣿⣿⣿⡇⠀⠀⠀⠀⠀⠀⠀⠀⠀⠀⠀⠀⠀⠀⠀⠀⢹⣿⣿⣿⣿⣿⣿⣿⣿⣿⣿⣿⣿⣿⣿⣿⣿⣿⣿⣿⣿⣿⣿⣷⣄⡀⠀⠀⠀⠀⠀⠀⠀⠀⠀⠸⣿⣿⣿⣿⣿⣿⣿⣿⣿⣿⣿⣿⣿⣿⣿⣿⣿⣿⣿⣿⡇</a:t>
            </a:r>
            <a:br/>
            <a:r>
              <a:t>⣿⣿⣿⣿⣿⣿⣿⣿⣿⣿⣿⣿⣿⣿⣿⣿⣿⠁⠀⠀⠀⠀⠀⠀⠀⠀⠀⠀⠀⠀⠀⠀⠀⠀⢸⣿⣿⣿⣿⣿⣿⣿⣿⣿⣿⣿⣿⣿⣿⣿⣿⣿⣿⣿⣿⣿⣿⣿⣿⡇⠀⠀⢀⣄⠀⠀⠀⢀⣤⣴⣿⣿⣿⣿⣿⣿⣿⣿⣿⣿⣿⣿⣿⣿⣿⣿⣿⣿⣿⣿⡇</a:t>
            </a:r>
            <a:br/>
            <a:r>
              <a:t>⣿⣿⣿⣿⣿⣿⣿⣿⣿⣿⣿⣿⣿⣿⣿⣿⣿⠀⠀⠀⠀⠀⠀⠀⠀⠀⠀⠀⠀⠀⠀⠀⠀⠀⠀⣿⣿⣿⣿⣿⣿⣿⣿⣿⣿⣿⣿⣿⣿⣿⣿⣿⣿⣿⣿⣿⣿⣿⣿⡇⠀⠀⢸⣿⡀⠀⠀⣼⣿⣿⣿⣿⣿⣿⣿⣿⣿⣿⣿⣿⣿⣿⣿⣿⣿⣿⣿⣿⣿⣿⡇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⣿⣿⣿⣿⣿⣿⣿⣿⣿⣿⣿⣿⣿⣿⣿⣿⣿⣿⣿⣿⣿⣿⣷⣶⣄⡀⠀⠀⠀⠀⠀⠀⠀⠀⣼⣿⣿⣿⣿⣿⣿⣿⣿⣿⣿⣿⣿⣿⣿⣿⣿⣿⣿⣿⣿⣿⣿⣿⣿⣿⣿⣿⣿⣿⣿⣿⣿⣿⣿⣿⣿⣿⣿⣿⣿⣿⣿⣿⣿⣿⣿⣿⣿⣿⣿⣿⣿⣿⣿⣿⡇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⣿⣿⣿⣿⣿⣿⣿⣿⣿⣿⣿⣿⣿⣿⣿⣿⣿⣿⣿⣿⣿⣿⣿⣿⡉⠁⠀⠀⠀⠀⢴⣦⣤⣾⣿⣿⣿⣿⣿⣿⣿⣿⣿⣿⣿⣿⣿⣿⣿⣿⣿⣿⣿⣿⣿⣿⣿⣿⣿⣿⣿⣿⣿⣿⣿⣿⣿⣿⣿⣿⣿⣿⣿⣿⣿⣿⣿⣿⣿⣿⣿⣿⣿⣿⣿⣿⣿⣿⣿⣿⡇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⣿⣿⣿⣿⣿⣿⣿⣿⣿⣿⣿⣿⣿⣿⣿⣿⣿⣿⣿⣿⣿⣿⡿⠋⠁⠀⠀⠀⠀⠀⠀⣿⣿⣿⣿⣿⣿⣿⣿⣿⣿⣿⣿⣿⣿⣿⣿⣿⣿⣿⣿⣿⣿⣿⣿⣿⣿⣿⣿⣿⣿⣿⣿⣿⣿⡿⠋⠁⠈⠙⠻⢿⣿⣿⣿⣿⣿⣿⣿⣿⣿⣿⣿⣿⣿⣿⣿⣿⣿⣿⡇</a:t>
            </a:r>
            <a:br/>
            <a:r>
              <a:t>⣿⣿⣿⣿⣿⣿⣿⣿⣿⣿⣿⣿⣿⣿⣿⣿⣿⣿⣿⣿⣿⡿⠁⠀⠀⠀⠀⠀⠀⠀⠀⢸⣿⣿⣿⣿⣿⣿⣿⣿⣿⣿⣿⣿⣿⣿⣿⣿⣿⣿⣿⣿⣿⣿⣿⣿⣿⣿⣿⠿⠿⠿⣿⡿⠋⠀⠀⠀⠀⠀⠀⠀⠹⣿⣿⣿⣿⣿⣿⣿⣿⣿⣿⣿⣿⣿⣿⣿⣿⣿⡇</a:t>
            </a:r>
            <a:br/>
            <a:r>
              <a:t>⣿⣿⣿⣿⣿⣿⣿⣿⣿⣿⣿⣿⣿⣿⣿⣿⣿⣿⣿⣿⡏⠀⠀⠀⠀⠀⠀⠀⠀⠀⠀⢼⣿⣿⣿⣿⣿⣿⣿⣿⣿⣿⣿⣿⣿⣿⣿⣿⣿⣿⣿⣿⣿⣿⣿⣿⣿⣿⣷⣄⠀⠀⠀⠀⠀⠀⠀⠀⠀⠀⠀⠀⣸⣿⣿⣿⣿⣿⣿⣿⣿⣿⣿⣿⣿⣿⣿⣿⣿⣿⡇</a:t>
            </a:r>
            <a:br/>
            <a:r>
              <a:t>⣿⣿⣿⣿⣿⣿⣿⣿⣿⣿⣿⣿⣿⣿⣿⣿⣿⣿⣿⣿⣷⣤⡀⠀⠀⠀⠀⠀⠀⠀⠀⣸⣿⣿⣿⣿⣿⣿⣿⣿⣿⣿⣿⣿⣿⣿⣿⣿⣿⣿⣿⣿⣿⣿⣿⣿⣿⣿⣿⣿⣷⠂⠀⠀⠀⠀⠀⠀⠀⠀⠀⢰⣿⣿⣿⣿⣿⣿⣿⣿⣿⣿⣿⣿⣿⣿⣿⣿⣿⣿⡇</a:t>
            </a:r>
            <a:br/>
            <a:r>
              <a:t>⣿⣿⣿⣿⣿⣿⣿⣿⣿⣿⣿⣿⣿⣿⣿⣿⣿⣿⣿⣿⣿⣿⠇⠀⠀⠀⠀⠀⠀⠀⠀⢹⣿⣿⣿⣿⣿⣿⣿⣿⣿⣿⣿⣿⣿⣿⣿⣿⣿⣿⣿⣿⣿⣿⣿⣿⣿⣿⣿⣿⣿⡤⠀⠀⠀⠀⠀⠀⠀⠀⠀⣿⣿⣿⣿⣿⣿⣿⣿⣿⣿⣿⣿⣿⣿⣿⣿⣿⣿⣿⡇</a:t>
            </a:r>
            <a:br/>
            <a:r>
              <a:t>⣿⣿⣿⣿⣿⣿⣿⣿⣿⣿⣿⣿⣿⣿⣿⣿⣿⣿⣿⣿⣿⡿⠀⠀⠀⠀⠀⠀⠀⠀⠀⢸⣿⣿⣿⣿⣿⣿⣿⣿⣿⣿⣿⣿⣿⣿⣿⣿⣿⣿⣿⣿⣿⣿⣿⣿⣿⣿⣿⣿⣿⡇⠀⠀⠀⠀⠀⠀⠀⠀⠀⠈⢻⣿⣿⣿⣿⣿⣿⣿⣿⣿⣿⣿⣿⣿⣿⣿⣿⣿⡇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⣿⣿⣿⣿⣿⣿⣿⣿⣿⣿⣿⣿⣿⣿⣿⣿⣿⣿⣿⣿⣟⠁⠀⠀⠀⠀⠀⠀⠀⠀⠀⣾⣿⣿⣿⣿⣿⣿⣿⣿⣿⣿⣿⣿⣿⣿⣿⣿⣿⣿⣿⣿⣿⣿⣿⣿⣿⣿⣿⣿⣿⣿⠀⠀⠀⠀⠀⠀⣸⣷⣦⣄⣰⣿⣿⣿⣿⣿⣿⣿⣿⣿⣿⣿⣿⣿⣿⣿⣿⣿⡇</a:t>
            </a:r>
            <a:br/>
            <a:r>
              <a:t>⣿⣿⣿⣿⣿⣿⣿⣿⣿⣿⣿⣿⣿⣿⣿⣿⣿⣿⣿⣿⡇⠀⠀⠀⠀⠀⠀⠀⠀⠀⢰⣿⣿⣿⣿⣿⣿⣿⣿⣿⣿⣿⣿⣿⣿⣿⣿⣿⣿⣿⣿⣿⣿⣿⣿⣿⣿⣿⣿⡿⠁⠀⠀⠀⠀⠀⠀⠀⢿⣿⣿⣿⣿⣿⣿⣿⣿⣿⣿⣿⣿⣿⣿⣿⣿⣿⣿⣿⣿⣿⡇</a:t>
            </a:r>
            <a:br/>
            <a:r>
              <a:t>⣿⣿⣿⣿⣿⣿⣿⣿⣿⣿⣿⣿⣿⣿⣿⣿⣿⣿⣿⣿⠀⠀⠀⠀⠀⠀⠀⠀⠀⠀⢈⣿⣿⣿⣿⣿⣿⣿⣿⣿⣿⣿⣿⣿⣿⣿⣿⣿⣿⣿⣿⣿⣿⣿⣿⣿⣿⣿⡿⠁⠀⠀⠀⠀⠀⠀⠀⠀⠘⣿⣿⣿⣿⣿⣿⣿⣿⣿⣿⣿⣿⣿⣿⣿⣿⣿⣿⣿⣿⣿⡇</a:t>
            </a:r>
            <a:br/>
            <a:r>
              <a:t>⣿⣿⣿⣿⣿⣿⣿⣿⣿⣿⣿⣿⣿⣿⣿⣿⣿⣿⣿⡟⠀⠀⠀⠀⠀⠀⠀⠀⠀⠀⠀⢿⣿⣿⣿⣿⣿⣿⣿⣿⣿⣿⣿⣿⣿⣿⣿⣿⣿⣿⣿⣿⣿⣿⣿⣿⣿⠟⠀⠀⡀⠀⠀⠀⠀⠀⠀⠀⠀⠹⣿⣿⣿⣿⣿⣿⣿⣿⣿⣿⣿⣿⣿⣿⣿⣿⣿⣿⣿⣿⡇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⣿⣿⣿⣿⣿⣿⣿⣿⣿⣿⣿⣿⣿⣿⣿⣿⣿⣿⣿⠃⠀⠀⠀⠀⠀⠀⠀⠀⠀⠀⠀⠸⣿⣿⣿⣿⣿⣿⣿⣿⣿⣿⣿⣿⣿⣿⣿⣿⣿⣿⣿⣿⣿⣿⣿⣿⣿⠀⠀⠀⠀⠀⠀⠀⠀⠀⠰⠃⠀⠀⢹⣿⣿⣿⣿⣿⣿⣿⣿⣿⣿⣿⣿⣿⣿⣿⣿⣿⣿⣿⡇</a:t>
            </a:r>
            <a:br/>
            <a:r>
              <a:t>⣿⣿⣿⣿⣿⣿⣿⣿⣿⣿⣿⣿⣿⣿⣿⣿⣿⣿⣿⠀⠀⠀⠀⠀⠀⠀⠀⠀⠀⠀⠀⠀⢻⣿⣿⣿⣿⣿⣿⣿⣿⣿⣿⣿⣿⣿⣿⣿⣿⣿⣿⣿⣿⣿⣿⣿⣿⡇⠀⠀⠀⠀⠀⠀⠀⠀⠀⠀⠀⠀⣼⣿⣿⣿⣿⣿⣿⣿⣿⣿⣿⣿⣿⣿⣿⣿⣿⣿⣿⣿⡇</a:t>
            </a:r>
            <a:br/>
            <a:r>
              <a:t>⣿⣿⣿⣿⣿⣿⣿⣿⣿⣿⣿⣿⣿⣿⣿⣿⣿⣿⡏⠀⠀⠀⠀⠀⠀⠀⠀⠀⠀⠀⠀⠀⠸⣿⣿⣿⣿⣿⣿⣿⣿⣿⣿⣿⣿⣿⣿⣿⣿⣿⣿⣿⣿⣿⣿⣿⣿⣿⡀⠀⠀⠀⠀⠀⠀⠀⠀⠀⠀⣼⣿⣿⣿⣿⣿⣿⣿⣿⣿⣿⣿⣿⣿⣿⣿⣿⣿⣿⣿⣿⡇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⣿⣿⣿⣿⣿⣿⣿⣿⣿⣿⣿⣿⣿⣿⣿⣿⣿⣿⡇⠀⠀⠀⠀⠀⠀⠀⠀⠀⠀⠀⠀⠀⠀⣿⣿⣿⣿⣿⣿⣿⣿⣿⣿⣿⣿⣿⣿⣿⣿⣿⣿⣿⣿⣿⣿⣿⣿⣿⣿⡄⠀⠀⠀⠀⠀⠀⠀⠀⣴⣿⣿⣿⣿⣿⣿⣿⣿⣿⣿⣿⣿⣿⣿⣿⣿⣿⣿⣿⣿⣿⡇</a:t>
            </a:r>
            <a:br/>
            <a:r>
              <a:t>⣿⣿⣿⣿⣿⣿⣿⣿⣿⣿⣿⣿⣿⣿⣿⣿⣿⣿⠀⠀⠀⠀⠀⠀⠀⠀⠀⠀⠀⠀⠀⠀⠀⢹⣿⣿⣿⣿⣿⣿⣿⣿⣿⣿⣿⣿⣿⣿⣿⣿⣿⣿⣿⣿⣿⣿⣿⣿⣿⠀⠀⠀⠀⠀⠀⠀⠀⠸⣿⣿⣿⣿⣿⣿⣿⣿⣿⣿⣿⣿⣿⣿⣿⣿⣿⣿⣿⣿⣿⣿⡇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⣿⣿⣿⣿⣿⣿⣿⣿⣿⣿⣿⣿⣿⣿⣿⣿⣿⡇⠀⠀⠀⠀⠀⠀⠀⠀⠀⠀⠀⠀⠀⠀⠀⠸⣿⣿⣿⣿⣿⣿⣿⣿⣿⣿⣿⣿⣿⣿⣿⣿⣿⣿⣿⣿⣿⣿⣿⣿⡇⠀⠀⠀⠀⠀⠀⠀⠀⠀⢸⣿⣿⣿⣿⣿⣿⣿⣿⣿⣿⣿⣿⣿⣿⣿⣿⣿⣿⣿⣿⣿⡇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⣿⣿⣿⣿⣿⣿⣿⣿⣿⣿⣿⣿⣿⣿⣿⣿⣿⡇⠀⠀⠀⠀⠀⠀⠀⠀⠀⠀⠀⠀⠀⠀⠀⠀⣿⣿⣿⣿⣿⣿⣿⣿⣿⣿⣿⣿⣿⣿⣿⣿⣿⣿⣿⣿⣿⣿⣿⣿⠃⠀⠀⠀⠀⠀⠀⠀⠀⠀⠈⣿⣿⣿⣿⣿⣿⣿⣿⣿⣿⣿⣿⣿⣿⣿⣿⣿⣿⣿⣿⣿⡇</a:t>
            </a:r>
            <a:br/>
            <a:r>
              <a:t>⣿⣿⣿⣿⣿⣿⣿⣿⣿⣿⣿⣿⣿⣿⣿⣿⣿⠃⠀⠀⠀⠀⠀⠀⠀⠀⠀⠀⠀⠀⠀⠀⠀⠀⢿⣿⣿⣿⣿⣿⣿⣿⣿⣿⣿⣿⣿⣿⣿⣿⣿⣿⣿⣿⣿⣿⣿⣿⣄⠀⠀⠀⠀⠀⠀⠀⠀⠀⠀⢸⣿⣿⣿⣿⣿⣿⣿⣿⣿⣿⣿⣿⣿⣿⣿⣿⣿⣿⣿⣿⡇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⣿⣿⣿⣿⣿⣿⣿⣿⣿⣿⣿⣿⣿⣿⣿⣿⣿⠀⠀⠀⠀⠀⠀⠀⠀⠀⠀⠀⠀⠀⠀⠀⠀⠀⢸⣿⣿⣿⣿⣿⣿⣿⣿⣿⣿⣿⣿⣿⣿⣿⣿⣿⣿⣿⣿⣿⣿⣿⣿⡇⠀⠀⠀⡄⠀⠀⠀⣀⣠⣴⣿⣿⣿⣿⣿⣿⣿⣿⣿⣿⣿⣿⣿⣿⣿⣿⣿⣿⣿⣿⡇</a:t>
            </a:r>
            <a:br/>
            <a:r>
              <a:t>⣿⣿⣿⣿⣿⣿⣿⣿⣿⣿⣿⣿⣿⣿⣿⣿⣿⠀⠀⠀⠀⠀⠀⠀⠀⠀⠀⠀⠀⠀⠀⠀⠀⠀⠘⣿⣿⣿⣿⣿⣿⣿⣿⣿⣿⣿⣿⣿⣿⣿⣿⣿⣿⣿⣿⣿⣿⣿⣿⡇⠀⠀⢸⣿⠀⠀⠀⣿⣿⣿⣿⣿⣿⣿⣿⣿⣿⣿⣿⣿⣿⣿⣿⣿⣿⣿⣿⣿⣿⣿⡇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⣿⣿⣿⣿⣿⣿⣿⣿⣿⣿⣿⣿⣿⣿⣿⣿⣿⣿⣿⣿⣿⣿⣧⣴⣄⡀⠀⠀⠀⠀⠀⠀⠀⠀⣼⣿⣿⣿⣿⣿⣿⣿⣿⣿⣿⣿⣿⣿⣿⣿⣿⣿⣿⣿⣿⣿⣿⣿⣿⣿⣿⣿⣿⣿⣿⣿⣿⣿⣿⣿⣿⣿⣿⣿⣿⣿⣿⣿⣿⣿⣿⣿⣿⣿⣿⣿⣿⣿⣿⣿⡇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⣿⣿⣿⣿⣿⣿⣿⣿⣿⣿⣿⣿⣿⣿⣿⣿⣿⣿⣿⣿⣿⣿⣿⣿⡉⠁⠀⠀⠀⠀⢥⣦⣤⣾⣿⣿⣿⣿⣿⣿⣿⣿⣿⣿⣿⣿⣿⣿⣿⣿⣿⣿⣿⣿⣿⣿⣿⣿⣿⣿⣿⣿⣿⣿⣿⣿⣿⣿⣿⣿⣿⣿⣿⣿⣿⣿⣿⣿⣿⣿⣿⣿⣿⣿⣿⣿⣿⣿⣿⣿⡇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⣿⣿⣿⣿⣿⣿⣿⣿⣿⣿⣿⣿⣿⣿⣿⣿⣿⣿⣿⣿⣿⣿⡿⠋⠁⠀⠀⠀⠀⠀⠀⣿⣿⣿⣿⣿⣿⣿⣿⣿⣿⣿⣿⣿⣿⣿⣿⣿⣿⣿⣿⣿⣿⣿⣿⣿⣿⣿⣿⣿⣿⣿⣿⣿⣿⣿⠟⠉⠈⠙⠻⣿⣿⣿⣿⣿⣿⣿⣿⣿⣿⣿⣿⣿⣿⣿⣿⣿⣿⣿⡇</a:t>
            </a:r>
            <a:br/>
            <a:r>
              <a:t>⣿⣿⣿⣿⣿⣿⣿⣿⣿⣿⣿⣿⣿⣿⣿⣿⣿⣿⣿⣿⣿⡿⠁⠀⠀⠀⠀⠀⠀⠀⠀⢸⣿⣿⣿⣿⣿⣿⣿⣿⣿⣿⣿⣿⣿⣿⣿⣿⣿⣿⣿⣿⣿⣿⣿⣿⣿⣿⣿⠿⠿⢿⣿⡿⠋⠀⠀⠀⠀⠀⠀⠀⠹⣿⣿⣿⣿⣿⣿⣿⣿⣿⣿⣿⣿⣿⣿⣿⣿⣿⡇</a:t>
            </a:r>
            <a:br/>
            <a:r>
              <a:t>⣿⣿⣿⣿⣿⣿⣿⣿⣿⣿⣿⣿⣿⣿⣿⣿⣿⣿⣿⣿⡏⠀⠀⠀⠀⠀⠀⠀⠀⠀⠀⢼⣿⣿⣿⣿⣿⣿⣿⣿⣿⣿⣿⣿⣿⣿⣿⣿⣿⣿⣿⣿⣿⣿⣿⣿⣿⣿⣧⣄⠀⠀⠀⠀⠀⠀⠀⠀⠀⠀⠀⠀⣰⣿⣿⣿⣿⣿⣿⣿⣿⣿⣿⣿⣿⣿⣿⣿⣿⣿⡇</a:t>
            </a:r>
            <a:br/>
            <a:r>
              <a:t>⣿⣿⣿⣿⣿⣿⣿⣿⣿⣿⣿⣿⣿⣿⣿⣿⣿⣿⣿⣿⣷⣤⡀⠀⠀⠀⠀⠀⠀⠀⠀⣸⣿⣿⣿⣿⣿⣿⣿⣿⣿⣿⣿⣿⣿⣿⣿⣿⣿⣿⣿⣿⣿⣿⣿⣿⣿⣿⣿⣿⣷⠄⠀⠀⠀⠀⠀⠀⠀⠀⠀⢠⣿⣿⣿⣿⣿⣿⣿⣿⣿⣿⣿⣿⣿⣿⣿⣿⣿⣿⡇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⣿⣿⣿⣿⣿⣿⣿⣿⣿⣿⣿⣿⣿⣿⣿⣿⣿⣿⣿⣿⣿⣿⠇⠀⠀⠀⠀⠀⠀⠀⠀⢹⣿⣿⣿⣿⣿⣿⣿⣿⣿⣿⣿⣿⣿⣿⣿⣿⣿⣿⣿⣿⣿⣿⣿⣿⣿⣿⣿⣿⣿⡄⠀⠀⠀⠀⠀⠀⠀⠀⠀⣾⣿⣿⣿⣿⣿⣿⣿⣿⣿⣿⣿⣿⣿⣿⣿⣿⣿⣿⡇</a:t>
            </a:r>
            <a:br/>
            <a:r>
              <a:t>⣿⣿⣿⣿⣿⣿⣿⣿⣿⣿⣿⣿⣿⣿⣿⣿⣿⣿⣿⣿⣿⡿⠀⠀⠀⠀⠀⠀⠀⠀⠀⢸⣿⣿⣿⣿⣿⣿⣿⣿⣿⣿⣿⣿⣿⣿⣿⣿⣿⣿⣿⣿⣿⣿⣿⣿⣿⣿⣿⣿⣿⡇⠀⠀⠀⠀⠀⠀⠀⠀⠀⠈⢻⣿⣿⣿⣿⣿⣿⣿⣿⣿⣿⣿⣿⣿⣿⣿⣿⣿⡇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⣿⣿⣿⣿⣿⣿⣿⣿⣿⣿⣿⣿⣿⣿⣿⣿⣿⣿⣿⣿⣟⠁⠀⠀⠀⠀⠀⠀⠀⠀⠀⣾⣿⣿⣿⣿⣿⣿⣿⣿⣿⣿⣿⣿⣿⣿⣿⣿⣿⣿⣿⣿⣿⣿⣿⣿⣿⣿⣿⣿⣿⣿⠀⠀⠀⠀⠀⠀⣸⣷⣤⣀⣠⣿⣿⣿⣿⣿⣿⣿⣿⣿⣿⣿⣿⣿⣿⣿⣿⣿⡇</a:t>
            </a:r>
            <a:br/>
            <a:r>
              <a:t>⣿⣿⣿⣿⣿⣿⣿⣿⣿⣿⣿⣿⣿⣿⣿⣿⣿⣿⣿⣿⡏⠀⠀⠀⠀⠀⠀⠀⠀⠀⢰⣿⣿⣿⣿⣿⣿⣿⣿⣿⣿⣿⣿⣿⣿⣿⣿⣿⣿⣿⣿⣿⣿⣿⣿⣿⣿⣿⣿⣿⠉⠀⠀⠀⠀⠀⠀⠀⢿⣿⣿⣿⣿⣿⣿⣿⣿⣿⣿⣿⣿⣿⣿⣿⣿⣿⣿⣿⣿⣿⡇</a:t>
            </a:r>
            <a:br/>
            <a:r>
              <a:t>⣿⣿⣿⣿⣿⣿⣿⣿⣿⣿⣿⣿⣿⣿⣿⣿⣿⣿⣿⣿⠀⠀⠀⠀⠀⠀⠀⠀⠀⠀⢈⣿⣿⣿⣿⣿⣿⣿⣿⣿⣿⣿⣿⣿⣿⣿⣿⣿⣿⣿⣿⣿⣿⣿⣿⣿⣿⣿⡿⠁⠀⠀⠀⠀⠀⠀⠀⠀⠘⣿⣿⣿⣿⣿⣿⣿⣿⣿⣿⣿⣿⣿⣿⣿⣿⣿⣿⣿⣿⣿⡇</a:t>
            </a:r>
            <a:br/>
            <a:r>
              <a:t>⣿⣿⣿⣿⣿⣿⣿⣿⣿⣿⣿⣿⣿⣿⣿⣿⣿⣿⣿⡟⠀⠀⠀⠀⠀⠀⠀⠀⠀⠀⠀⢿⣿⣿⣿⣿⣿⣿⣿⣿⣿⣿⣿⣿⣿⣿⣿⣿⣿⣿⣿⣿⣿⣿⣿⣿⣿⡟⠁⠀⡀⠀⠀⠀⠀⠀⠀⠀⠀⠹⣿⣿⣿⣿⣿⣿⣿⣿⣿⣿⣿⣿⣿⣿⣿⣿⣿⣿⣿⣿⡇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⣿⣿⣿⣿⣿⣿⣿⣿⣿⣿⣿⣿⣿⣿⣿⣿⣿⣿⣿⠃⠀⠀⠀⠀⠀⠀⠀⠀⠀⠀⠀⠸⣿⣿⣿⣿⣿⣿⣿⣿⣿⣿⣿⣿⣿⣿⣿⣿⣿⣿⣿⣿⣿⣿⣿⣿⣿⠀⠀⠀⠁⠀⠀⠀⠀⠀⠰⠇⠀⠀⢹⣿⣿⣿⣿⣿⣿⣿⣿⣿⣿⣿⣿⣿⣿⣿⣿⣿⣿⣿⡇</a:t>
            </a:r>
            <a:br/>
            <a:r>
              <a:t>⣿⣿⣿⣿⣿⣿⣿⣿⣿⣿⣿⣿⣿⣿⣿⣿⣿⣿⣿⠀⠀⠀⠀⠀⠀⠀⠀⠀⠀⠀⠀⠀⢿⣿⣿⣿⣿⣿⣿⣿⣿⣿⣿⣿⣿⣿⣿⣿⣿⣿⣿⣿⣿⣿⣿⣿⣿⡇⠀⠀⠀⠀⠀⠀⠀⠀⠀⠀⠀⠀⣼⣿⣿⣿⣿⣿⣿⣿⣿⣿⣿⣿⣿⣿⣿⣿⣿⣿⣿⣿⡇</a:t>
            </a:r>
            <a:br/>
            <a:r>
              <a:t>⣿⣿⣿⣿⣿⣿⣿⣿⣿⣿⣿⣿⣿⣿⣿⣿⣿⣿⡇⠀⠀⠀⠀⠀⠀⠀⠀⠀⠀⠀⠀⠀⠸⣿⣿⣿⣿⣿⣿⣿⣿⣿⣿⣿⣿⣿⣿⣿⣿⣿⣿⣿⣿⣿⣿⣿⣿⣿⡀⠀⠀⠀⠀⠀⠀⠀⠀⠀⠀⣸⣿⣿⣿⣿⣿⣿⣿⣿⣿⣿⣿⣿⣿⣿⣿⣿⣿⣿⣿⣿⡇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⣿⣿⣿⣿⣿⣿⣿⣿⣿⣿⣿⣿⣿⣿⣿⣿⣿⣿⡇⠀⠀⠀⠀⠀⠀⠀⠀⠀⠀⠀⠀⠀⠀⣿⣿⣿⣿⣿⣿⣿⣿⣿⣿⣿⣿⣿⣿⣿⣿⣿⣿⣿⣿⣿⣿⣿⣿⣿⣿⡄⠀⠀⠀⠀⠀⠀⠀⠀⣴⣿⣿⣿⣿⣿⣿⣿⣿⣿⣿⣿⣿⣿⣿⣿⣿⣿⣿⣿⣿⣿⡇</a:t>
            </a:r>
            <a:br/>
            <a:r>
              <a:t>⣿⣿⣿⣿⣿⣿⣿⣿⣿⣿⣿⣿⣿⣿⣿⣿⣿⣿⠀⠀⠀⠀⠀⠀⠀⠀⠀⠀⠀⠀⠀⠀⠀⢹⣿⣿⣿⣿⣿⣿⣿⣿⣿⣿⣿⣿⣿⣿⣿⣿⣿⣿⣿⣿⣿⣿⣿⣿⣿⠁⠀⠀⠀⠀⠀⠀⠀⠸⣿⣿⣿⣿⣿⣿⣿⣿⣿⣿⣿⣿⣿⣿⣿⣿⣿⣿⣿⣿⣿⣿⡇</a:t>
            </a:r>
            <a:br/>
            <a:r>
              <a:t>⣿⣿⣿⣿⣿⣿⣿⣿⣿⣿⣿⣿⣿⣿⣿⣿⣿⡿⠀⠀⠀⠀⠀⠀⠀⠀⠀⠀⠀⠀⠀⠀⠀⢸⣿⣿⣿⣿⣿⣿⣿⣿⣿⣿⣿⣿⣿⣿⣿⣿⣿⣿⣿⣿⣿⣿⣿⣿⣿⠀⠀⠀⠀⠀⠀⠀⠀⠀⣿⣿⣿⣿⣿⣿⣿⣿⣿⣿⣿⣿⣿⣿⣿⣿⣿⣿⣿⣿⣿⣿⡇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⣿⣿⣿⣿⣿⣿⣿⣿⣿⣿⣿⣿⣿⣿⣿⣿⣿⡇⠀⠀⠀⠀⠀⠀⠀⠀⠀⠀⠀⠀⠀⠀⠀⢸⣿⣿⣿⣿⣿⣿⣿⣿⣿⣿⣿⣿⣿⣿⣿⣿⣿⣿⣿⣿⣿⣿⣿⣿⡇⠀⠀⠀⠀⠀⠀⠀⠀⠀⢹⣿⣿⣿⣿⣿⣿⣿⣿⣿⣿⣿⣿⣿⣿⣿⣿⣿⣿⣿⣿⣿⡇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⣿⣿⣿⣿⣿⣿⣿⣿⣿⣿⣿⣿⣿⣿⣿⣿⣿⡇⠀⠀⠀⠀⠀⠀⠀⠀⠀⠀⠀⠀⠀⠀⠀⠀⣿⣿⣿⣿⣿⣿⣿⣿⣿⣿⣿⣿⣿⣿⣿⣿⣿⣿⣿⣿⣿⣿⣿⣿⠇⠀⠀⠀⠀⠀⠀⠀⠀⠀⠈⣿⣿⣿⣿⣿⣿⣿⣿⣿⣿⣿⣿⣿⣿⣿⣿⣿⣿⣿⣿⣿⡇</a:t>
            </a:r>
            <a:br/>
            <a:r>
              <a:t>⣿⣿⣿⣿⣿⣿⣿⣿⣿⣿⣿⣿⣿⣿⣿⣿⣿⠃⠀⠀⠀⠀⠀⠀⠀⠀⠀⠀⠀⠀⠀⠀⠀⠀⣿⣿⣿⣿⣿⣿⣿⣿⣿⣿⣿⣿⣿⣿⣿⣿⣿⣿⣿⣿⣿⣿⣿⣿⣄⠀⠀⠀⠀⠀⠀⠀⠀⠀⠀⢹⣿⣿⣿⣿⣿⣿⣿⣿⣿⣿⣿⣿⣿⣿⣿⣿⣿⣿⣿⣿⡇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⣿⣿⣿⣿⣿⣿⣿⣿⣿⣿⣿⣿⣿⣿⣿⣿⣿⠀⠀⠀⠀⠀⠀⠀⠀⠀⠀⠀⠀⠀⠀⠀⠀⠀⢸⣿⣿⣿⣿⣿⣿⣿⣿⣿⣿⣿⣿⣿⣿⣿⣿⣿⣿⣿⣿⣿⣿⣿⣿⡇⠀⠀⠀⡄⠀⠀⠀⣀⣀⣼⣿⣿⣿⣿⣿⣿⣿⣿⣿⣿⣿⣿⣿⣿⣿⣿⣿⣿⣿⣿⡇</a:t>
            </a:r>
            <a:br/>
            <a:r>
              <a:t>⣿⣿⣿⣿⣿⣿⣿⣿⣿⣿⣿⣿⣿⣿⣿⣿⣿⠀⠀⠀⠀⠀⠀⠀⠀⠀⠀⠀⠀⠀⠀⠀⠀⠀⠸⣿⣿⣿⣿⣿⣿⣿⣿⣿⣿⣿⣿⣿⣿⣿⣿⣿⣿⣿⣿⣿⣿⣿⣿⡇⠀⠀⢸⣷⠀⠀⠀⣿⣿⣿⣿⣿⣿⣿⣿⣿⣿⣿⣿⣿⣿⣿⣿⣿⣿⣿⣿⣿⣿⣿⡇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⣿⣿⣿⣿⣿⣿⣿⣿⣿⣿⣿⣿⣿⣿⣿⣿⣿⣿⣿⣿⣿⣿⣧⣶⣄⡀⠀⠀⠀⠀⠀⠀⠀⠀⣼⣿⣿⣿⣿⣿⣿⣿⣿⣿⣿⣿⣿⣿⣿⣿⣿⣿⣿⣿⣿⣿⣿⣿⣿⣿⣿⣿⣿⣿⣿⣿⣿⣿⣿⣿⣿⣿⣿⣿⣿⣿⣿⣿⣿⣿⣿⣿⣿⣿⣿⣿⣿⣿⣿⣿⡇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⣿⣿⣿⣿⣿⣿⣿⣿⣿⣿⣿⣿⣿⣿⣿⣿⣿⣿⣿⣿⣿⣿⣿⣿⡉⠁⠀⠀⠀⠀⢥⣶⣤⣾⣿⣿⣿⣿⣿⣿⣿⣿⣿⣿⣿⣿⣿⣿⣿⣿⣿⣿⣿⣿⣿⣿⣿⣿⣿⣿⣿⣿⣿⣿⣿⣿⣿⣿⣿⣿⣿⣿⣿⣿⣿⣿⣿⣿⣿⣿⣿⣿⣿⣿⣿⣿⣿⣿⣿⣿⡇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⣿⣿⣿⣿⣿⣿⣿⣿⣿⣿⣿⣿⣿⣿⣿⣿⣿⣿⣿⣿⣿⣿⡿⠋⠁⠀⠀⠀⠀⠀⠀⣿⣿⣿⣿⣿⣿⣿⣿⣿⣿⣿⣿⣿⣿⣿⣿⣿⣿⣿⣿⣿⣿⣿⣿⣿⣿⣿⣿⣿⣿⣿⣿⣿⣿⣿⠟⠉⠉⠙⠻⣿⣿⣿⣿⣿⣿⣿⣿⣿⣿⣿⣿⣿⣿⣿⣿⣿⣿⣿⡇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⣿⣿⣿⣿⣿⣿⣿⣿⣿⣿⣿⣿⣿⣿⣿⣿⣿⣿⣿⣿⣿⡿⠁⠀⠀⠀⠀⠀⠀⠀⠀⢸⣿⣿⣿⣿⣿⣿⣿⣿⣿⣿⣿⣿⣿⣿⣿⣿⣿⣿⣿⣿⣿⣿⣿⣿⣿⣿⣿⠿⠿⢿⣿⡿⠋⠁⠀⠀⠀⠀⠀⠈⠹⣿⣿⣿⣿⣿⣿⣿⣿⣿⣿⣿⣿⣿⣿⣿⣿⣿⡇</a:t>
            </a:r>
            <a:br/>
            <a:r>
              <a:t>⣿⣿⣿⣿⣿⣿⣿⣿⣿⣿⣿⣿⣿⣿⣿⣿⣿⣿⣿⣿⡏⠀⠀⠀⠀⠀⠀⠀⠀⠀⠀⢸⣿⣿⣿⣿⣿⣿⣿⣿⣿⣿⣿⣿⣿⣿⣿⣿⣿⣿⣿⣿⣿⣿⣿⣿⣿⣿⣧⣀⠀⠀⠀⠀⠀⠀⠀⠀⠀⠀⠀⠀⣰⣿⣿⣿⣿⣿⣿⣿⣿⣿⣿⣿⣿⣿⣿⣿⣿⣿⡇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⣿⣿⣿⣿⣿⣿⣿⣿⣿⣿⣿⣿⣿⣿⣿⣿⣿⣿⣿⣿⣷⣤⡀⠀⠀⠀⠀⠀⠀⠀⠀⣼⣿⣿⣿⣿⣿⣿⣿⣿⣿⣿⣿⣿⣿⣿⣿⣿⣿⣿⣿⣿⣿⣿⣿⣿⣿⣿⣿⣿⣷⠄⠀⠀⠀⠀⠀⠀⠀⠀⠀⢠⣿⣿⣿⣿⣿⣿⣿⣿⣿⣿⣿⣿⣿⣿⣿⣿⣿⣿⡇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⣿⣿⣿⣿⣿⣿⣿⣿⣿⣿⣿⣿⣿⣿⣿⣿⣿⣿⣿⣿⣿⣿⠇⠀⠀⠀⠀⠀⠀⠀⠀⢸⣿⣿⣿⣿⣿⣿⣿⣿⣿⣿⣿⣿⣿⣿⣿⣿⣿⣿⣿⣿⣿⣿⣿⣿⣿⣿⣿⣿⣿⣆⠀⠀⠀⠀⠀⠀⠀⠀⠀⣾⣿⣿⣿⣿⣿⣿⣿⣿⣿⣿⣿⣿⣿⣿⣿⣿⣿⣿⡇</a:t>
            </a:r>
            <a:br/>
            <a:r>
              <a:t>⣿⣿⣿⣿⣿⣿⣿⣿⣿⣿⣿⣿⣿⣿⣿⣿⣿⣿⣿⣿⣿⡿⠀⠀⠀⠀⠀⠀⠀⠀⠀⢸⣿⣿⣿⣿⣿⣿⣿⣿⣿⣿⣿⣿⣿⣿⣿⣿⣿⣿⣿⣿⣿⣿⣿⣿⣿⣿⣿⣿⣿⡇⠀⠀⠀⠀⠀⠀⠀⠀⠀⠈⢻⣿⣿⣿⣿⣿⣿⣿⣿⣿⣿⣿⣿⣿⣿⣿⣿⣿⡇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⣿⣿⣿⣿⣿⣿⣿⣿⣿⣿⣿⣿⣿⣿⣿⣿⣿⣿⣿⣿⣟⠁⠀⠀⠀⠀⠀⠀⠀⠀⠀⣼⣿⣿⣿⣿⣿⣿⣿⣿⣿⣿⣿⣿⣿⣿⣿⣿⣿⣿⣿⣿⣿⣿⣿⣿⣿⣿⣿⣿⣿⣿⠀⠀⠀⠀⠀⠀⣸⣶⣤⣀⣠⣿⣿⣿⣿⣿⣿⣿⣿⣿⣿⣿⣿⣿⣿⣿⣿⣿⡇</a:t>
            </a:r>
            <a:br/>
            <a:r>
              <a:t>⣿⣿⣿⣿⣿⣿⣿⣿⣿⣿⣿⣿⣿⣿⣿⣿⣿⣿⣿⣿⡏⠀⠀⠀⠀⠀⠀⠀⠀⠀⢰⣿⣿⣿⣿⣿⣿⣿⣿⣿⣿⣿⣿⣿⣿⣿⣿⣿⣿⣿⣿⣿⣿⣿⣿⣿⣿⣿⣿⣿⠉⠀⠀⠀⠀⠀⠀⠀⢿⣿⣿⣿⣿⣿⣿⣿⣿⣿⣿⣿⣿⣿⣿⣿⣿⣿⣿⣿⣿⣿⡇</a:t>
            </a:r>
            <a:br/>
            <a:r>
              <a:t>⣿⣿⣿⣿⣿⣿⣿⣿⣿⣿⣿⣿⣿⣿⣿⣿⣿⣿⣿⣿⠀⠀⠀⠀⠀⠀⠀⠀⠀⠀⢈⣿⣿⣿⣿⣿⣿⣿⣿⣿⣿⣿⣿⣿⣿⣿⣿⣿⣿⣿⣿⣿⣿⣿⣿⣿⣿⣿⡿⠃⠀⠀⠀⠀⠀⠀⠀⠀⠘⣿⣿⣿⣿⣿⣿⣿⣿⣿⣿⣿⣿⣿⣿⣿⣿⣿⣿⣿⣿⣿⡇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⣿⣿⣿⣿⣿⣿⣿⣿⣿⣿⣿⣿⣿⣿⣿⣿⣿⣿⣿⡟⠀⠀⠀⠀⠀⠀⠀⠀⠀⠀⠀⢿⣿⣿⣿⣿⣿⣿⣿⣿⣿⣿⣿⣿⣿⣿⣿⣿⣿⣿⣿⣿⣿⣿⣿⣿⣿⡟⠁⠀⡀⠀⠀⠀⠀⠀⠀⠀⠀⠹⣿⣿⣿⣿⣿⣿⣿⣿⣿⣿⣿⣿⣿⣿⣿⣿⣿⣿⣿⣿⡇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⣿⣿⣿⣿⣿⣿⣿⣿⣿⣿⣿⣿⣿⣿⣿⣿⣿⣿⣿⠃⠀⠀⠀⠀⠀⠀⠀⠀⠀⠀⠀⠸⣿⣿⣿⣿⣿⣿⣿⣿⣿⣿⣿⣿⣿⣿⣿⣿⣿⣿⣿⣿⣿⣿⣿⣿⣿⠀⠀⠀⠁⠀⠀⠀⠀⠀⢠⠇⠀⠀⢹⣿⣿⣿⣿⣿⣿⣿⣿⣿⣿⣿⣿⣿⣿⣿⣿⣿⣿⣿⡇</a:t>
            </a:r>
            <a:br/>
            <a:r>
              <a:t>⣿⣿⣿⣿⣿⣿⣿⣿⣿⣿⣿⣿⣿⣿⣿⣿⣿⣿⣿⠀⠀⠀⠀⠀⠀⠀⠀⠀⠀⠀⠀⠀⢿⣿⣿⣿⣿⣿⣿⣿⣿⣿⣿⣿⣿⣿⣿⣿⣿⣿⣿⣿⣿⣿⣿⣿⣿⡇⠀⠀⠀⠀⠀⠀⠀⠀⠀⠀⠀⠀⣸⣿⣿⣿⣿⣿⣿⣿⣿⣿⣿⣿⣿⣿⣿⣿⣿⣿⣿⣿⡇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⣿⣿⣿⣿⣿⣿⣿⣿⣿⣿⣿⣿⣿⣿⣿⣿⣿⣿⡇⠀⠀⠀⠀⠀⠀⠀⠀⠀⠀⠀⠀⠀⠸⣿⣿⣿⣿⣿⣿⣿⣿⣿⣿⣿⣿⣿⣿⣿⣿⣿⣿⣿⣿⣿⣿⣿⣿⣿⡀⠀⠀⠀⠀⠀⠀⠀⠀⠀⠀⣸⣿⣿⣿⣿⣿⣿⣿⣿⣿⣿⣿⣿⣿⣿⣿⣿⣿⣿⣿⣿⡇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⣿⣿⣿⣿⣿⣿⣿⣿⣿⣿⣿⣿⣿⣿⣿⣿⣿⣿⡇⠀⠀⠀⠀⠀⠀⠀⠀⠀⠀⠀⠀⠀⠀⣿⣿⣿⣿⣿⣿⣿⣿⣿⣿⣿⣿⣿⣿⣿⣿⣿⣿⣿⣿⣿⣿⣿⣿⣿⣿⡄⠀⠀⠀⠀⠀⠀⠀⠀⣴⣿⣿⣿⣿⣿⣿⣿⣿⣿⣿⣿⣿⣿⣿⣿⣿⣿⣿⣿⣿⣿⡇</a:t>
            </a:r>
            <a:br/>
            <a:r>
              <a:t>⣿⣿⣿⣿⣿⣿⣿⣿⣿⣿⣿⣿⣿⣿⣿⣿⣿⣿⠀⠀⠀⠀⠀⠀⠀⠀⠀⠀⠀⠀⠀⠀⠀⢹⣿⣿⣿⣿⣿⣿⣿⣿⣿⣿⣿⣿⣿⣿⣿⣿⣿⣿⣿⣿⣿⣿⣿⣿⣿⠃⠀⠀⠀⠀⠀⠀⠀⢸⣿⣿⣿⣿⣿⣿⣿⣿⣿⣿⣿⣿⣿⣿⣿⣿⣿⣿⣿⣿⣿⣿⡇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⣿⣿⣿⣿⣿⣿⣿⣿⣿⣿⣿⣿⣿⣿⣿⣿⣿⡿⠀⠀⠀⠀⠀⠀⠀⠀⠀⠀⠀⠀⠀⠀⠀⢸⣿⣿⣿⣿⣿⣿⣿⣿⣿⣿⣿⣿⣿⣿⣿⣿⣿⣿⣿⣿⣿⣿⣿⣿⣿⠀⠀⠀⠀⠀⠀⠀⠀⠀⣿⣿⣿⣿⣿⣿⣿⣿⣿⣿⣿⣿⣿⣿⣿⣿⣿⣿⣿⣿⣿⣿⡇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⣿⣿⣿⣿⣿⣿⣿⣿⣿⣿⣿⣿⣿⣿⣿⣿⣿⡇⠀⠀⠀⠀⠀⠀⠀⠀⠀⠀⠀⠀⠀⠀⠀⢸⣿⣿⣿⣿⣿⣿⣿⣿⣿⣿⣿⣿⣿⣿⣿⣿⣿⣿⣿⣿⣿⣿⣿⣿⡟⠀⠀⠀⠀⠀⠀⠀⠀⠀⢻⣿⣿⣿⣿⣿⣿⣿⣿⣿⣿⣿⣿⣿⣿⣿⣿⣿⣿⣿⣿⣿⡇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⣿⣿⣿⣿⣿⣿⣿⣿⣿⣿⣿⣿⣿⣿⣿⣿⣿⡇⠀⠀⠀⠀⠀⠀⠀⠀⠀⠀⠀⠀⠀⠀⠀⠀⣿⣿⣿⣿⣿⣿⣿⣿⣿⣿⣿⣿⣿⣿⣿⣿⣿⣿⣿⣿⣿⣿⣿⣿⡇⠀⠀⠀⠀⠀⠀⠀⠀⠀⠘⣿⣿⣿⣿⣿⣿⣿⣿⣿⣿⣿⣿⣿⣿⣿⣿⣿⣿⣿⣿⣿⡇</a:t>
            </a:r>
            <a:br/>
            <a:r>
              <a:t>⣿⣿⣿⣿⣿⣿⣿⣿⣿⣿⣿⣿⣿⣿⣿⣿⣿⠁⠀⠀⠀⠀⠀⠀⠀⠀⠀⠀⠀⠀⠀⠀⠀⠀⣿⣿⣿⣿⣿⣿⣿⣿⣿⣿⣿⣿⣿⣿⣿⣿⣿⣿⣿⣿⣿⣿⣿⣿⣄⠀⠀⠀⠀⠀⠀⠀⠀⠀⠀⢹⣿⣿⣿⣿⣿⣿⣿⣿⣿⣿⣿⣿⣿⣿⣿⣿⣿⣿⣿⣿⡇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⣿⣿⣿⣿⣿⣿⣿⣿⣿⣿⣿⣿⣿⣿⣿⣿⣿⠀⠀⠀⠀⠀⠀⠀⠀⠀⠀⠀⠀⠀⠀⠀⠀⠀⢸⣿⣿⣿⣿⣿⣿⣿⣿⣿⣿⣿⣿⣿⣿⣿⣿⣿⣿⣿⣿⣿⣿⣿⣿⡇⠀⠀⠀⡀⠀⠀⠀⢀⣀⣼⣿⣿⣿⣿⣿⣿⣿⣿⣿⣿⣿⣿⣿⣿⣿⣿⣿⣿⣿⣿⡇</a:t>
            </a:r>
            <a:br/>
            <a:r>
              <a:t>⣿⣿⣿⣿⣿⣿⣿⣿⣿⣿⣿⣿⣿⣿⣿⣿⡿⠀⠀⠀⠀⠀⠀⠀⠀⠀⠀⠀⠀⠀⠀⠀⠀⠀⢸⣿⣿⣿⣿⣿⣿⣿⣿⣿⣿⣿⣿⣿⣿⣿⣿⣿⣿⣿⣿⣿⣿⣿⣿⡿⠀⠀⢰⣷⠀⠀⠀⣿⣿⣿⣿⣿⣿⣿⣿⣿⣿⣿⣿⣿⣿⣿⣿⣿⣿⣿⣿⣿⣿⣿⡇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⣿⣿⣿⣿⣿⣿⣿⣿⣿⣿⣿⣿⣿⣿⣿⣿⣿⣿⣿⣿⣿⣿⣿⣿⣿⣿⣿⣿⣿⣿⣿⣿⣿⣿⣿⣿⣿⣿⣿⣿⣿⣿⣿⣿⣿⣿⠿⠿⠿⠿⣿⣿⣿⣿⣿⣿⣿⣿⣿⣿⣿⣿⣿⣿⣿⣿⣿⣿⣿⣿⣿⣿⣿⣿⣿⣿⣿⣿⣿⣿⣿⣿⣿⣿⣿⣿⣿⣿⣿⣿⡇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⣿⣿⣿⣿⣿⣿⣿⣿⣿⣿⣿⣿⣿⣿⣿⣿⣿⣿⣿⣿⣿⣿⣿⣿⣿⣿⣿⣿⣿⣿⣿⣿⣿⣿⣿⣿⣿⣿⣿⡿⠟⠛⠉⠁⠀⠀⠀⠀⠀⠀⠀⠀⠀⠉⠛⠿⣿⣿⣿⣿⣿⣿⣿⣿⣿⣿⣿⣿⣿⣿⣿⣿⣿⣿⣿⣿⣿⣿⣿⣿⣿⣿⣿⣿⣿⣿⣿⣿⣿⣿⡇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⣿⣿⣿⣿⣿⣿⣿⣿⣿⣿⣿⣿⣿⣿⣿⣿⣿⣿⣿⣿⣿⣿⣿⣿⣿⣿⣿⣿⣿⣿⣿⣿⣿⣿⣿⣿⣿⠟⠉⠀⠀⠀⠀⠀⠀⠀⠀⠀⠀⠀⠀⠀⠀⠀⠀⠀⠈⠻⣿⣿⣿⣿⣿⣿⣿⣿⣿⣿⣿⣿⣿⣿⣿⣿⣿⣿⣿⣿⣿⣿⣿⣿⣿⣿⣿⣿⣿⣿⣿⣿⡇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⣿⣿⣿⣿⣿⣿⣿⣿⣿⣿⣿⣿⣿⣿⣿⣿⣿⣿⣿⣿⣿⣿⣿⣿⣿⣿⣿⣿⣿⣿⣿⣿⣿⣿⡇⠀⠀⠀⠀⠀⠀⠀⠀⠀⠀⠀⠀⠀⠀⠀⠀⠀⠀⠀⠀⠀⠀⠀⠀⠛⠻⠿⢿⣿⣿⣿⣿⣿⣿⣿⣿⣿⣿⣿⣿⣿⣿⣿⣿⣿⣿⣿⣿⣿⣿⣿⣿⣿⣿⣿⡇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⣿⣿⣿⣿⣿⣿⣿⣿⣿⣿⣿⣿⣿⣿⣿⣿⣿⣿⣿⣿⣿⣿⣿⣿⣿⣿⣿⣿⣿⣿⣿⣿⣿⣿⣇⠀⠀⠀⠀⠀⠀⠀⠀⠀⠀⠀⠀⠀⠀⠀⠀⠀⠀⠀⠀⠀⠀⠀⢀⣀⡀⠀⠀⣼⣿⣿⣿⣿⣿⣿⣿⣿⣿⣿⣿⣿⣿⣿⣿⣿⣿⣿⣿⣿⣿⣿⣿⣿⣿⣿⡇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⣿⣿⣿⣿⣿⣿⣿⣿⣿⣿⣿⣿⣿⣿⣿⣿⣿⣿⣿⣿⣿⣿⣿⣿⣿⣿⣿⣿⣿⣿⣿⣿⣿⣿⣿⡄⠀⠀⠀⠀⠀⠀⠀⠀⠀⠀⠀⠀⠀⠀⠀⠀⠀⠀⠀⠀⠀⠀⣸⣿⣿⣷⣾⣿⣿⣿⣿⣿⣿⣿⣿⣿⣿⣿⣿⣿⣿⣿⣿⣿⣿⣿⣿⣿⣿⣿⣿⣿⣿⣿⡇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⣿⣿⣿⣿⣿⣿⣿⣿⣿⣿⣿⣿⣿⣿⣿⣿⣿⣿⣿⣿⣿⣿⣿⣿⣿⣿⣿⣿⣿⣿⣿⣿⣿⣿⣿⣿⣦⡀⠀⠀⠀⠀⠀⠀⠀⠀⠀⠀⠀⠀⠀⠀⠀⠀⠀⠀⠀⢰⣿⣿⣿⣿⣿⣿⣿⣿⣿⣿⣿⣿⣿⣿⣿⣿⣿⣿⣿⣿⣿⣿⣿⣿⣿⣿⣿⣿⣿⣿⣿⣿⡇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⣿⣿⣿⣿⣿⣿⣿⣿⣿⣿⣿⣿⣿⣿⣿⣿⣿⣿⣿⣿⣿⣿⣿⣿⣿⣿⣿⣿⣿⣿⣿⣿⣿⣿⣿⣿⣿⣿⣦⣄⠀⠀⠀⠀⠀⠀⠀⠀⠀⠀⠀⠀⠀⠀⠀⠀⢠⣿⣿⣿⣿⣿⣿⣿⣿⣿⣿⣿⣿⣿⣿⣿⣿⣿⣿⣿⣿⣿⣿⣿⣿⣿⣿⣿⣿⣿⣿⣿⣿⣿⡇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⣿⣿⣿⣿⣿⣿⣿⣿⣿⣿⣿⣿⣿⣿⣿⣿⣿⣿⣿⣿⣿⣿⣿⣿⣿⣿⣿⣿⣿⣿⣿⣿⣿⣿⣿⣿⣿⣿⣿⣿⣷⣦⣄⣀⠀⠀⠀⠀⠀⠀⠀⠀⠀⠀⢀⣠⣿⣿⣿⣿⣿⣿⣿⣿⣿⣿⣿⣿⣿⣿⣿⣿⣿⣿⣿⣿⣿⣿⣿⣿⣿⣿⣿⣿⣿⣿⣿⣿⣿⣿⡇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⣿⣿⣿⣿⣿⣿⣿⣿⣿⣿⣿⣿⣿⣿⣿⣿⣿⣿⣿⣿⣿⣿⣿⣿⣿⣿⣿⣿⣿⣿⣿⣿⣿⣿⣿⣿⣿⣿⣿⣿⣿⣿⣿⣿⣿⣶⣶⣤⣤⣤⣤⣤⣴⣶⣿⣿⣿⣿⣿⣿⣿⣿⣿⣿⣿⣿⣿⣿⣿⣿⣿⣿⣿⣿⣿⣿⣿⣿⣿⣿⣿⣿⣿⣿⣿⣿⣿⣿⣿⣿⡇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⣿⣿⣿⣿⣿⣿⣿⣿⣿⣿⣿⣿⣿⣿⣿⣿⣿⣿⣿⣿⣿⣿⣧⣴⣄⠀⠀⠀⠀⠀⠀⠀⠀⠀⣸⣿⣿⣿⣿⣿⣿⣿⣿⣿⣿⣿⣿⣿⣿⣿⣿⣿⣿⣿⣿⣿⣿⣿⣿⣿⣿⣿⣿⣿⣿⣿⣿⣿⣿⣿⣿⣿⣿⣿⣿⣿⣿⣿⣿⣿⣿⣿⣿⣿⣿⣿⣿⣿⣿⣿⡇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⣿⣿⣿⣿⣿⣿⣿⣿⣿⣿⣿⣿⣿⣿⣿⣿⣿⣿⣿⣿⣿⣿⣿⣿⡉⠁⠀⠀⠀⠀⢧⣶⣤⣼⣿⣿⣿⣿⣿⣿⣿⣿⣿⣿⣿⣿⣿⣿⣿⣿⣿⣿⣿⣿⣿⣿⣿⣿⣿⣿⣿⣿⣿⣿⣿⣿⣿⣿⣿⣿⣿⣿⣿⣿⣿⣿⣿⣿⣿⣿⣿⣿⣿⣿⣿⣿⣿⣿⣿⣿⡇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⣿⣿⣿⣿⣿⣿⣿⣿⣿⣿⣿⣿⣿⣿⣿⣿⣿⣿⣿⣿⣿⣿⡿⠋⠁⠀⠀⠀⠀⠀⠀⢿⣿⣿⣿⣿⣿⣿⣿⣿⣿⣿⣿⣿⣿⣿⣿⣿⣿⣿⣿⣿⣿⣿⣿⣿⣿⣿⣿⣿⣿⣿⣿⣿⣿⣿⠟⠉⠉⠙⠻⣿⣿⣿⣿⣿⣿⣿⣿⣿⣿⣿⣿⣿⣿⣿⣿⣿⣿⣿⡇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⣿⣿⣿⣿⣿⣿⣿⣿⣿⣿⣿⣿⣿⣿⣿⣿⣿⣿⣿⣿⣿⡿⠁⠀⠀⠀⠀⠀⠀⠀⠀⢸⣿⣿⣿⣿⣿⣿⣿⣿⣿⣿⣿⣿⣿⣿⣿⣿⣿⣿⣿⣿⣿⣿⣿⣿⣿⣿⣿⠿⠿⢿⣿⡿⠋⠁⠀⠀⠀⠀⠀⠈⠹⣿⣿⣿⣿⣿⣿⣿⣿⣿⣿⣿⣿⣿⣿⣿⣿⣿⡇</a:t>
            </a:r>
            <a:br/>
            <a:r>
              <a:t>⣿⣿⣿⣿⣿⣿⣿⣿⣿⣿⣿⣿⣿⣿⣿⣿⣿⣿⣿⣿⡏⠀⠀⠀⠀⠀⠀⠀⠀⠀⠀⢸⣿⣿⣿⣿⣿⣿⣿⣿⣿⣿⣿⣿⣿⣿⣿⣿⣿⣿⣿⣿⣿⣿⣿⣿⣿⣿⣧⣀⠀⠀⠀⠀⠀⠀⠀⠀⠀⠀⠀⠀⣰⣿⣿⣿⣿⣿⣿⣿⣿⣿⣿⣿⣿⣿⣿⣿⣿⣿⡇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⣿⣿⣿⣿⣿⣿⣿⣿⣿⣿⣿⣿⣿⣿⣿⣿⣿⣿⣿⣿⣷⣤⡀⠀⠀⠀⠀⠀⠀⠀⠀⣸⣿⣿⣿⣿⣿⣿⣿⣿⣿⣿⣿⣿⣿⣿⣿⣿⣿⣿⣿⣿⣿⣿⣿⣿⣿⣿⣿⣿⣷⠄⠀⠀⠀⠀⠀⠀⠀⠀⠀⢠⣿⣿⣿⣿⣿⣿⣿⣿⣿⣿⣿⣿⣿⣿⣿⣿⣿⣿⡇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⣿⣿⣿⣿⣿⣿⣿⣿⣿⣿⣿⣿⣿⣿⣿⣿⣿⣿⣿⣿⣿⣿⠇⠀⠀⠀⠀⠀⠀⠀⠀⢸⣿⣿⣿⣿⣿⣿⣿⣿⣿⣿⣿⣿⣿⣿⣿⣿⣿⣿⣿⣿⣿⣿⣿⣿⣿⣿⣿⣿⣿⣆⠀⠀⠀⠀⠀⠀⠀⠀⠀⣾⣿⣿⣿⣿⣿⣿⣿⣿⣿⣿⣿⣿⣿⣿⣿⣿⣿⣿⡇</a:t>
            </a:r>
            <a:br/>
            <a:r>
              <a:t>⣿⣿⣿⣿⣿⣿⣿⣿⣿⣿⣿⣿⣿⣿⣿⣿⣿⣿⣿⣿⣿⡿⠀⠀⠀⠀⠀⠀⠀⠀⠀⢸⣿⣿⣿⣿⣿⣿⣿⣿⣿⣿⣿⣿⣿⣿⣿⣿⣿⣿⣿⣿⣿⣿⣿⣿⣿⣿⣿⣿⣿⡇⠀⠀⠀⠀⠀⠀⠀⠀⠀⠈⢻⣿⣿⣿⣿⣿⣿⣿⣿⣿⣿⣿⣿⣿⣿⣿⣿⣿⡇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⣿⣿⣿⣿⣿⣿⣿⣿⣿⣿⣿⣿⣿⣿⣿⣿⣿⣿⣿⣿⣟⠁⠀⠀⠀⠀⠀⠀⠀⠀⠀⣼⣿⣿⣿⣿⣿⣿⣿⣿⣿⣿⣿⣿⣿⣿⣿⣿⣿⣿⣿⣿⣿⣿⣿⣿⣿⣿⣿⣿⣿⣿⠀⠀⠀⠀⠀⠀⣸⣶⣤⣀⣠⣿⣿⣿⣿⣿⣿⣿⣿⣿⣿⣿⣿⣿⣿⣿⣿⣿⡇</a:t>
            </a:r>
            <a:br/>
            <a:r>
              <a:t>⣿⣿⣿⣿⣿⣿⣿⣿⣿⣿⣿⣿⣿⣿⣿⣿⣿⣿⣿⣿⡏⠀⠀⠀⠀⠀⠀⠀⠀⠀⢠⣿⣿⣿⣿⣿⣿⣿⣿⣿⣿⣿⣿⣿⣿⣿⣿⣿⣿⣿⣿⣿⣿⣿⣿⣿⣿⣿⣿⣿⠉⠀⠀⠀⠀⠀⠀⠀⢿⣿⣿⣿⣿⣿⣿⣿⣿⣿⣿⣿⣿⣿⣿⣿⣿⣿⣿⣿⣿⣿⡇</a:t>
            </a:r>
            <a:br/>
            <a:r>
              <a:t>⣿⣿⣿⣿⣿⣿⣿⣿⣿⣿⣿⣿⣿⣿⣿⣿⣿⣿⣿⣿⠀⠀⠀⠀⠀⠀⠀⠀⠀⠀⢈⣿⣿⣿⣿⣿⣿⣿⣿⣿⣿⣿⣿⣿⣿⣿⣿⣿⣿⣿⣿⣿⣿⣿⣿⣿⣿⣿⡿⠃⠀⠀⠀⠀⠀⠀⠀⠀⠘⣿⣿⣿⣿⣿⣿⣿⣿⣿⣿⣿⣿⣿⣿⣿⣿⣿⣿⣿⣿⣿⡇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⣿⣿⣿⣿⣿⣿⣿⣿⣿⣿⣿⣿⣿⣿⣿⣿⣿⣿⣿⡟⠀⠀⠀⠀⠀⠀⠀⠀⠀⠀⠀⢿⣿⣿⣿⣿⣿⣿⣿⣿⣿⣿⣿⣿⣿⣿⣿⣿⣿⣿⣿⣿⣿⣿⣿⣿⣿⡟⠁⠀⡀⠀⠀⠀⠀⠀⠀⠀⠀⠹⣿⣿⣿⣿⣿⣿⣿⣿⣿⣿⣿⣿⣿⣿⣿⣿⣿⣿⣿⣿⡇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⣿⣿⣿⣿⣿⣿⣿⣿⣿⣿⣿⣿⣿⣿⣿⣿⣿⣿⣿⠃⠀⠀⠀⠀⠀⠀⠀⠀⠀⠀⠀⠸⣿⣿⣿⣿⣿⣿⣿⣿⣿⣿⣿⣿⣿⣿⣿⣿⣿⣿⣿⣿⣿⣿⣿⣿⣿⠀⠀⠀⠁⠀⠀⠀⠀⠀⢰⠇⠀⠀⢹⣿⣿⣿⣿⣿⣿⣿⣿⣿⣿⣿⣿⣿⣿⣿⣿⣿⣿⣿⡇</a:t>
            </a:r>
            <a:br/>
            <a:r>
              <a:t>⣿⣿⣿⣿⣿⣿⣿⣿⣿⣿⣿⣿⣿⣿⣿⣿⣿⣿⣿⠀⠀⠀⠀⠀⠀⠀⠀⠀⠀⠀⠀⠀⢿⣿⣿⣿⣿⣿⣿⣿⣿⣿⣿⣿⣿⣿⣿⣿⣿⣿⣿⣿⣿⣿⣿⣿⣿⡇⠀⠀⠀⠀⠀⠀⠀⠀⠀⠀⠀⠀⣸⣿⣿⣿⣿⣿⣿⣿⣿⣿⣿⣿⣿⣿⣿⣿⣿⣿⣿⣿⡇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⣿⣿⣿⣿⣿⣿⣿⣿⣿⣿⣿⣿⣿⣿⣿⣿⣿⣿⡇⠀⠀⠀⠀⠀⠀⠀⠀⠀⠀⠀⠀⠀⠸⣿⣿⣿⣿⣿⣿⣿⣿⣿⣿⣿⣿⣿⣿⣿⣿⣿⣿⣿⣿⣿⣿⣿⣿⣿⡀⠀⠀⠀⠀⠀⠀⠀⠀⠀⠀⣸⣿⣿⣿⣿⣿⣿⣿⣿⣿⣿⣿⣿⣿⣿⣿⣿⣿⣿⣿⣿⡇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⣿⣿⣿⣿⣿⣿⣿⣿⣿⣿⣿⣿⣿⣿⣿⣿⣿⣿⡇⠀⠀⠀⠀⠀⠀⠀⠀⠀⠀⠀⠀⠀⠀⣿⣿⣿⣿⣿⣿⣿⣿⣿⣿⣿⣿⣿⣿⣿⣿⣿⣿⣿⣿⣿⣿⣿⣿⣿⣿⡄⠀⠀⠀⠀⠀⠀⠀⠀⣴⣿⣿⣿⣿⣿⣿⣿⣿⣿⣿⣿⣿⣿⣿⣿⣿⣿⣿⣿⣿⣿⡇</a:t>
            </a:r>
            <a:br/>
            <a:r>
              <a:t>⣿⣿⣿⣿⣿⣿⣿⣿⣿⣿⣿⣿⣿⣿⣿⣿⣿⣿⠀⠀⠀⠀⠀⠀⠀⠀⠀⠀⠀⠀⠀⠀⠀⢹⣿⣿⣿⣿⣿⣿⣿⣿⣿⣿⣿⣿⣿⣿⣿⣿⣿⣿⣿⣿⣿⣿⣿⣿⣿⠃⠀⠀⠀⠀⠀⠀⠀⢸⣿⣿⣿⣿⣿⣿⣿⣿⣿⣿⣿⣿⣿⣿⣿⣿⣿⣿⣿⣿⣿⣿⡇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⣿⣿⣿⣿⣿⣿⣿⣿⣿⣿⣿⣿⣿⣿⣿⣿⣿⡿⠀⠀⠀⠀⠀⠀⠀⠀⠀⠀⠀⠀⠀⠀⠀⢸⣿⣿⣿⣿⣿⣿⣿⣿⣿⣿⣿⣿⣿⣿⣿⣿⣿⣿⣿⣿⣿⣿⣿⣿⣿⠀⠀⠀⠀⠀⠀⠀⠀⠀⣿⣿⣿⣿⣿⣿⣿⣿⣿⣿⣿⣿⣿⣿⣿⣿⣿⣿⣿⣿⣿⣿⡇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⣿⣿⣿⣿⣿⣿⣿⣿⣿⣿⣿⣿⣿⣿⣿⣿⣿⡇⠀⠀⠀⠀⠀⠀⠀⠀⠀⠀⠀⠀⠀⠀⠀⢸⣿⣿⣿⣿⣿⣿⣿⣿⣿⣿⣿⣿⣿⣿⣿⣿⣿⣿⣿⣿⣿⣿⣿⣿⡟⠀⠀⠀⠀⠀⠀⠀⠀⠀⢻⣿⣿⣿⣿⣿⣿⣿⣿⣿⣿⣿⣿⣿⣿⣿⣿⣿⣿⣿⣿⣿⡇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⣿⣿⣿⣿⣿⣿⣿⣿⣿⣿⣿⣿⣿⣿⣿⣿⣿⡇⠀⠀⠀⠀⠀⠀⠀⠀⠀⠀⠀⠀⠀⠀⠀⠀⣿⣿⣿⣿⣿⣿⣿⣿⣿⣿⣿⣿⣿⣿⣿⣿⣿⣿⣿⣿⣿⣿⣿⣿⡇⠀⠀⠀⠀⠀⠀⠀⠀⠀⠘⣿⣿⣿⣿⣿⣿⣿⣿⣿⣿⣿⣿⣿⣿⣿⣿⣿⣿⣿⣿⣿⡇</a:t>
            </a:r>
            <a:br/>
            <a:r>
              <a:t>⣿⣿⣿⣿⣿⣿⣿⣿⣿⣿⣿⣿⣿⣿⣿⣿⣿⠁⠀⠀⠀⠀⠀⠀⠀⠀⠀⠀⠀⠀⠀⠀⠀⠀⣿⣿⣿⣿⣿⣿⣿⣿⣿⣿⣿⣿⣿⣿⣿⣿⣿⣿⣿⣿⣿⣿⣿⣿⣄⠀⠀⠀⠀⠀⠀⠀⠀⠀⠀⢹⣿⣿⣿⣿⣿⣿⣿⣿⣿⣿⣿⣿⣿⣿⣿⣿⣿⣿⣿⣿⡇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⣿⣿⣿⣿⣿⣿⣿⣿⣿⣿⣿⣿⣿⣿⣿⣿⣿⠀⠀⠀⠀⠀⠀⠀⠀⠀⠀⠀⠀⠀⠀⠀⠀⠀⢸⣿⣿⣿⣿⣿⣿⣿⣿⣿⣿⣿⣿⣿⣿⣿⣿⣿⣿⣿⣿⣿⣿⣿⣿⡇⠀⠀⠀⡀⠀⠀⠀⢀⣀⣼⣿⣿⣿⣿⣿⣿⣿⣿⣿⣿⣿⣿⣿⣿⣿⣿⣿⣿⣿⣿⡇</a:t>
            </a:r>
            <a:br/>
            <a:r>
              <a:t>⣿⣿⣿⣿⣿⣿⣿⣿⣿⣿⣿⣿⣿⣿⣿⣿⡿⠀⠀⠀⠀⠀⠀⠀⠀⠀⠀⠀⠀⠀⠀⠀⠀⠀⢸⣿⣿⣿⣿⣿⣿⣿⣿⣿⣿⣿⣿⣿⣿⣿⣿⣿⣿⣿⣿⣿⣿⣿⣿⡿⠀⠀⢰⣷⠀⠀⠀⣿⣿⣿⣿⣿⣿⣿⣿⣿⣿⣿⣿⣿⣿⣿⣿⣿⣿⣿⣿⣿⣿⣿⡇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⣿⣿⣿⣿⣿⣿⣿⣿⣿⣿⣿⣿⣿⣿⣿⣿⣿⣿⣿⣿⣿⣿⣧⣶⣄⠀⠀⠀⠀⠀⠀⠀⠀⠀⣸⣿⣿⣿⣿⣿⣿⣿⣿⣿⣿⣿⣿⣿⣿⣿⣿⣿⣿⣿⣿⣿⣿⣿⣿⣿⣿⣿⣿⣿⣿⣿⣿⣿⣿⣿⣿⣿⣿⣿⣿⣿⣿⣿⣿⣿⣿⣿⣿⣿⣿⣿⣿⣿⣿⣿⡇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⣿⣿⣿⣿⣿⣿⣿⣿⣿⣿⣿⣿⣿⣿⣿⣿⣿⣿⣿⣿⣿⣿⣿⣿⡉⠁⠀⠀⠀⠀⢧⣶⣤⣶⣿⣿⣿⣿⣿⣿⣿⣿⣿⣿⣿⣿⣿⣿⣿⣿⣿⣿⣿⣿⣿⣿⣿⣿⣿⣿⣿⣿⣿⣿⣿⣿⣿⣿⣿⣿⣿⣿⣿⣿⣿⣿⣿⣿⣿⣿⣿⣿⣿⣿⣿⣿⣿⣿⣿⣿⡇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⣿⣿⣿⣿⣿⣿⣿⣿⣿⣿⣿⣿⣿⣿⣿⣿⣿⣿⣿⣿⣿⣿⡿⠋⠁⠀⠀⠀⠀⠀⠀⢿⣿⣿⣿⣿⣿⣿⣿⣿⣿⣿⣿⣿⣿⣿⣿⣿⣿⣿⣿⣿⣿⣿⣿⣿⣿⣿⣿⣿⣿⣿⣿⣿⣿⣿⠟⠉⠉⠙⠻⣿⣿⣿⣿⣿⣿⣿⣿⣿⣿⣿⣿⣿⣿⣿⣿⣿⣿⣿⡇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⣿⣿⣿⣿⣿⣿⣿⣿⣿⣿⣿⣿⣿⣿⣿⣿⣿⣿⣿⣿⣿⡿⠁⠀⠀⠀⠀⠀⠀⠀⠀⠘⣿⣿⣿⣿⣿⣿⣿⣿⣿⣿⣿⣿⣿⣿⣿⣿⣿⣿⣿⣿⣿⣿⣿⣿⣿⣿⣿⠿⠿⢿⣿⡿⠋⠁⠀⠀⠀⠀⠀⠈⠹⣿⣿⣿⣿⣿⣿⣿⣿⣿⣿⣿⣿⣿⣿⣿⣿⣿⡇</a:t>
            </a:r>
            <a:br/>
            <a:r>
              <a:t>⣿⣿⣿⣿⣿⣿⣿⣿⣿⣿⣿⣿⣿⣿⣿⣿⣿⣿⣿⣿⡏⠀⠀⠀⠀⠀⠀⠀⠀⠀⠀⢸⣿⣿⣿⣿⣿⣿⣿⣿⣿⣿⣿⣿⣿⣿⣿⣿⣿⣿⣿⣿⣿⣿⣿⣿⣿⣿⣧⣀⠀⠀⠀⠀⠀⠀⠀⠀⠀⠀⠀⠀⣰⣿⣿⣿⣿⣿⣿⣿⣿⣿⣿⣿⣿⣿⣿⣿⣿⣿⡇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⣿⣿⣿⣿⣿⣿⣿⣿⣿⣿⣿⣿⣿⣿⣿⣿⣿⣿⣿⣿⣷⣤⡀⠀⠀⠀⠀⠀⠀⠀⠀⢸⣿⣿⣿⣿⣿⣿⣿⣿⣿⣿⣿⣿⣿⣿⣿⣿⣿⣿⣿⣿⣿⣿⣿⣿⣿⣿⣿⣿⣷⠄⠀⠀⠀⠀⠀⠀⠀⠀⠀⢠⣿⣿⣿⣿⣿⣿⣿⣿⣿⣿⣿⣿⣿⣿⣿⣿⣿⣿⡇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⣿⣿⣿⣿⣿⣿⣿⣿⣿⣿⣿⣿⣿⣿⣿⣿⣿⣿⣿⣿⣿⣿⠇⠀⠀⠀⠀⠀⠀⠀⠀⠸⣿⣿⣿⣿⣿⣿⣿⣿⣿⣿⣿⣿⣿⣿⣿⣿⣿⣿⣿⣿⣿⣿⣿⣿⣿⣿⣿⣿⣿⣆⠀⠀⠀⠀⠀⠀⠀⠀⠀⣾⣿⣿⣿⣿⣿⣿⣿⣿⣿⣿⣿⣿⣿⣿⣿⣿⣿⣿⡇</a:t>
            </a:r>
            <a:br/>
            <a:r>
              <a:t>⣿⣿⣿⣿⣿⣿⣿⣿⣿⣿⣿⣿⣿⣿⣿⣿⣿⣿⣿⣿⣿⡿⠀⠀⠀⠀⠀⠀⠀⠀⠀⠀⣿⣿⣿⣿⣿⣿⣿⣿⣿⣿⣿⣿⣿⣿⣿⣿⣿⣿⣿⣿⣿⣿⣿⣿⣿⣿⣿⣿⣿⡇⠀⠀⠀⠀⠀⠀⠀⠀⠀⠈⢻⣿⣿⣿⣿⣿⣿⣿⣿⣿⣿⣿⣿⣿⣿⣿⣿⣿⡇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⣿⣿⣿⣿⣿⣿⣿⣿⣿⣿⣿⣿⣿⣿⣿⣿⣿⣿⣿⣿⣟⠁⠀⠀⠀⠀⠀⠀⠀⠀⠀⣸⣿⣿⣿⣿⣿⣿⣿⣿⣿⣿⣿⣿⣿⣿⣿⣿⣿⣿⣿⣿⣿⣿⣿⣿⣿⣿⣿⣿⣿⣿⠀⠀⠀⠀⠀⠀⣸⣶⣤⣀⣠⣿⣿⣿⣿⣿⣿⣿⣿⣿⣿⣿⣿⣿⣿⣿⣿⣿⡇</a:t>
            </a:r>
            <a:br/>
            <a:r>
              <a:t>⣿⣿⣿⣿⣿⣿⣿⣿⣿⣿⣿⣿⣿⣿⣿⣿⣿⣿⣿⣿⡇⠀⠀⠀⠀⠀⠀⠀⠀⠀⢀⣿⣿⣿⣿⣿⣿⣿⣿⣿⣿⣿⣿⣿⣿⣿⣿⣿⣿⣿⣿⣿⣿⣿⣿⣿⣿⣿⣿⣿⠉⠀⠀⠀⠀⠀⠀⠀⢿⣿⣿⣿⣿⣿⣿⣿⣿⣿⣿⣿⣿⣿⣿⣿⣿⣿⣿⣿⣿⣿⡇</a:t>
            </a:r>
            <a:br/>
            <a:r>
              <a:t>⣿⣿⣿⣿⣿⣿⣿⣿⣿⣿⣿⣿⣿⣿⣿⣿⣿⣿⣿⣿⠀⠀⠀⠀⠀⠀⠀⠀⠀⠀⢈⣿⣿⣿⣿⣿⣿⣿⣿⣿⣿⣿⣿⣿⣿⣿⣿⣿⣿⣿⣿⣿⣿⣿⣿⣿⣿⣿⡿⠃⠀⠀⠀⠀⠀⠀⠀⠀⠘⣿⣿⣿⣿⣿⣿⣿⣿⣿⣿⣿⣿⣿⣿⣿⣿⣿⣿⣿⣿⣿⡇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⣿⣿⣿⣿⣿⣿⣿⣿⣿⣿⣿⣿⣿⣿⣿⣿⣿⣿⣿⡟⠀⠀⠀⠀⠀⠀⠀⠀⠀⠀⠀⢿⣿⣿⣿⣿⣿⣿⣿⣿⣿⣿⣿⣿⣿⣿⣿⣿⣿⣿⣿⣿⣿⣿⣿⣿⣿⡟⠁⠀⡀⠀⠀⠀⠀⠀⠀⠀⠀⠹⣿⣿⣿⣿⣿⣿⣿⣿⣿⣿⣿⣿⣿⣿⣿⣿⣿⣿⣿⣿⡇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⣿⣿⣿⣿⣿⣿⣿⣿⣿⣿⣿⣿⣿⣿⣿⣿⣿⣿⣿⠃⠀⠀⠀⠀⠀⠀⠀⠀⠀⠀⠀⠸⣿⣿⣿⣿⣿⣿⣿⣿⣿⣿⣿⣿⣿⣿⣿⣿⣿⣿⣿⣿⣿⣿⣿⣿⣿⠀⠀⠀⠁⠀⠀⠀⠀⠀⢰⠇⠀⠀⢹⣿⣿⣿⣿⣿⣿⣿⣿⣿⣿⣿⣿⣿⣿⣿⣿⣿⣿⣿⡇</a:t>
            </a:r>
            <a:br/>
            <a:r>
              <a:t>⣿⣿⣿⣿⣿⣿⣿⣿⣿⣿⣿⣿⣿⣿⣿⣿⣿⣿⣿⠀⠀⠀⠀⠀⠀⠀⠀⠀⠀⠀⠀⠀⢻⣿⣿⣿⣿⣿⣿⣿⣿⣿⣿⣿⣿⣿⣿⣿⣿⣿⣿⣿⣿⣿⣿⣿⣿⡇⠀⠀⠀⠀⠀⠀⠀⠀⠀⠀⠀⠀⣸⣿⣿⣿⣿⣿⣿⣿⣿⣿⣿⣿⣿⣿⣿⣿⣿⣿⣿⣿⡇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⣿⣿⣿⣿⣿⣿⣿⣿⣿⣿⣿⣿⣿⣿⣿⣿⣿⣿⡇⠀⠀⠀⠀⠀⠀⠀⠀⠀⠀⠀⠀⠀⠸⣿⣿⣿⣿⣿⣿⣿⣿⣿⣿⣿⣿⣿⣿⣿⣿⣿⣿⣿⣿⣿⣿⣿⣿⣿⡀⠀⠀⠀⠀⠀⠀⠀⠀⠀⠀⣸⣿⣿⣿⣿⣿⣿⣿⣿⣿⣿⣿⣿⣿⣿⣿⣿⣿⣿⣿⣿⡇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⣿⣿⣿⣿⣿⣿⣿⣿⣿⣿⣿⣿⣿⣿⣿⣿⣿⣿⡇⠀⠀⠀⠀⠀⠀⠀⠀⠀⠀⠀⠀⠀⠀⣿⣿⣿⣿⣿⣿⣿⣿⣿⣿⣿⣿⣿⣿⣿⣿⣿⣿⣿⣿⣿⣿⣿⣿⣿⣿⡄⠀⠀⠀⠀⠀⠀⠀⠀⣴⣿⣿⣿⣿⣿⣿⣿⣿⣿⣿⣿⣿⣿⣿⣿⣿⣿⣿⣿⣿⣿⡇</a:t>
            </a:r>
            <a:br/>
            <a:r>
              <a:t>⣿⣿⣿⣿⣿⣿⣿⣿⣿⣿⣿⣿⣿⣿⣿⣿⣿⣿⠀⠀⠀⠀⠀⠀⠀⠀⠀⠀⠀⠀⠀⠀⠀⢹⣿⣿⣿⣿⣿⣿⣿⣿⣿⣿⣿⣿⣿⣿⣿⣿⣿⣿⣿⣿⣿⣿⣿⣿⣿⠃⠀⠀⠀⠀⠀⠀⠀⢸⣿⣿⣿⣿⣿⣿⣿⣿⣿⣿⣿⣿⣿⣿⣿⣿⣿⣿⣿⣿⣿⣿⡇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⣿⣿⣿⣿⣿⣿⣿⣿⣿⣿⣿⣿⣿⣿⣿⣿⣿⡇⠀⠀⠀⠀⠀⠀⠀⠀⠀⠀⠀⠀⠀⠀⠀⠸⣿⣿⣿⣿⣿⣿⣿⣿⣿⣿⣿⣿⣿⣿⣿⣿⣿⣿⣿⣿⣿⣿⣿⣿⡿⠀⠀⠀⠀⠀⠀⠀⠀⠀⢻⣿⣿⣿⣿⣿⣿⣿⣿⣿⣿⣿⣿⣿⣿⣿⣿⣿⣿⣿⣿⣿⡇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⣿⣿⣿⣿⣿⣿⣿⣿⣿⣿⣿⣿⣿⣿⣿⣿⣿⡇⠀⠀⠀⠀⠀⠀⠀⠀⠀⠀⠀⠀⠀⠀⠀⠀⣿⣿⣿⣿⣿⣿⣿⣿⣿⣿⣿⣿⣿⣿⣿⣿⣿⣿⣿⣿⣿⣿⣿⣿⡇⠀⠀⠀⠀⠀⠀⠀⠀⠀⠘⣿⣿⣿⣿⣿⣿⣿⣿⣿⣿⣿⣿⣿⣿⣿⣿⣿⣿⣿⣿⣿⡇</a:t>
            </a:r>
            <a:br/>
            <a:r>
              <a:t>⣿⣿⣿⣿⣿⣿⣿⣿⣿⣿⣿⣿⣿⣿⣿⣿⣿⠃⠀⠀⠀⠀⠀⠀⠀⠀⠀⠀⠀⠀⠀⠀⠀⠀⢿⣿⣿⣿⣿⣿⣿⣿⣿⣿⣿⣿⣿⣿⣿⣿⣿⣿⣿⣿⣿⣿⣿⣿⣇⠀⠀⠀⠀⠀⠀⠀⠀⠀⠀⢻⣿⣿⣿⣿⣿⣿⣿⣿⣿⣿⣿⣿⣿⣿⣿⣿⣿⣿⣿⣿⡇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⣿⣿⣿⣿⣿⣿⣿⣿⣿⣿⣿⣿⣿⣿⣿⣿⣿⠀⠀⠀⠀⠀⠀⠀⠀⠀⠀⠀⠀⠀⠀⠀⠀⠀⢸⣿⣿⣿⣿⣿⣿⣿⣿⣿⣿⣿⣿⣿⣿⣿⣿⣿⣿⣿⣿⣿⣿⣿⣿⡇⠀⠀⠀⡀⠀⠀⠀⢀⣀⣼⣿⣿⣿⣿⣿⣿⣿⣿⣿⣿⣿⣿⣿⣿⣿⣿⣿⣿⣿⣿⡇</a:t>
            </a:r>
            <a:br/>
            <a:r>
              <a:t>⣿⣿⣿⣿⣿⣿⣿⣿⣿⣿⣿⣿⣿⣿⣿⣿⣿⠀⠀⠀⠀⠀⠀⠀⠀⠀⠀⠀⠀⠀⠀⠀⠀⠀⠘⣿⣿⣿⣿⣿⣿⣿⣿⣿⣿⣿⣿⣿⣿⣿⣿⣿⣿⣿⣿⣿⣿⣿⣿⡿⠀⠀⢰⣷⠀⠀⠀⣿⣿⣿⣿⣿⣿⣿⣿⣿⣿⣿⣿⣿⣿⣿⣿⣿⣿⣿⣿⣿⣿⣿⡇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⣿⣿⣿⣿⣿⣿⣿⣿⣿⣿⣿⣿⣿⣿⣿⣿⣿⣿⣿⣿⣿⣿⣧⣶⣄⠀⠀⠀⠀⠀⠀⠀⠀⠀⣸⣿⣿⣿⣿⣿⣿⣿⣿⣿⣿⣿⣿⣿⣿⣿⣿⣿⣿⣿⣿⣿⣿⣿⣿⣿⣿⣿⣿⣿⣿⣿⣿⣿⣿⣿⣿⣿⣿⣿⣿⣿⣿⣿⣿⣿⣿⣿⣿⣿⣿⣿⣿⣿⣿⣿⡇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⣿⣿⣿⣿⣿⣿⣿⣿⣿⣿⣿⣿⣿⣿⣿⣿⣿⣿⣿⣿⣿⣿⣿⣿⡉⠁⠀⠀⠀⠀⢧⣶⣤⣶⣿⣿⣿⣿⣿⣿⣿⣿⣿⣿⣿⣿⣿⣿⣿⣿⣿⣿⣿⣿⣿⣿⣿⣿⣿⣿⣿⣿⣿⣿⣿⣿⣿⣿⣿⣿⣿⣿⣿⣿⣿⣿⣿⣿⣿⣿⣿⣿⣿⣿⣿⣿⣿⣿⣿⣿⡇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⣿⣿⣿⣿⣿⣿⣿⣿⣿⣿⣿⣿⣿⣿⣿⣿⣿⣿⣿⣿⣿⣿⡿⠛⠁⠀⠀⠀⠀⠀⠀⢿⣿⣿⣿⣿⣿⣿⣿⣿⣿⣿⣿⣿⣿⣿⣿⣿⣿⣿⣿⣿⣿⣿⣿⣿⣿⣿⣿⣿⣿⣿⣿⣿⣿⣿⠟⠉⠉⠙⠻⣿⣿⣿⣿⣿⣿⣿⣿⣿⣿⣿⣿⣿⣿⣿⣿⣿⣿⣿⡇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⣿⣿⣿⣿⣿⣿⣿⣿⣿⣿⣿⣿⣿⣿⣿⣿⣿⣿⣿⣿⣿⡿⠁⠀⠀⠀⠀⠀⠀⠀⠀⠘⣿⣿⣿⣿⣿⣿⣿⣿⣿⣿⣿⣿⣿⣿⣿⣿⣿⣿⣿⣿⣿⣿⣿⣿⣿⣿⣿⠿⠿⢿⣿⡿⠋⠁⠀⠀⠀⠀⠀⠈⠹⣿⣿⣿⣿⣿⣿⣿⣿⣿⣿⣿⣿⣿⣿⣿⣿⣿⡇</a:t>
            </a:r>
            <a:br/>
            <a:r>
              <a:t>⣿⣿⣿⣿⣿⣿⣿⣿⣿⣿⣿⣿⣿⣿⣿⣿⣿⣿⣿⣿⡏⠀⠀⠀⠀⠀⠀⠀⠀⠀⠀⠰⣿⣿⣿⣿⣿⣿⣿⣿⣿⣿⣿⣿⣿⣿⣿⣿⣿⣿⣿⣿⣿⣿⣿⣿⣿⣿⣧⣀⠀⠀⠀⠀⠀⠀⠀⠀⠀⠀⠀⠀⣰⣿⣿⣿⣿⣿⣿⣿⣿⣿⣿⣿⣿⣿⣿⣿⣿⣿⡇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⣿⣿⣿⣿⣿⣿⣿⣿⣿⣿⣿⣿⣿⣿⣿⣿⣿⣿⣿⣿⣷⣤⡀⠀⠀⠀⠀⠀⠀⠀⠀⢨⣿⣿⣿⣿⣿⣿⣿⣿⣿⣿⣿⣿⣿⣿⣿⣿⣿⣿⣿⣿⣿⣿⣿⣿⣿⣿⣿⣿⣷⠄⠀⠀⠀⠀⠀⠀⠀⠀⠀⢠⣿⣿⣿⣿⣿⣿⣿⣿⣿⣿⣿⣿⣿⣿⣿⣿⣿⣿⡇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⣿⣿⣿⣿⣿⣿⣿⣿⣿⣿⣿⣿⣿⣿⣿⣿⣿⣿⣿⣿⣿⣿⠇⠀⠀⠀⠀⠀⠀⠀⠀⠈⣿⣿⣿⣿⣿⣿⣿⣿⣿⣿⣿⣿⣿⣿⣿⣿⣿⣿⣿⣿⣿⣿⣿⣿⣿⣿⣿⣿⣿⣆⠀⠀⠀⠀⠀⠀⠀⠀⠀⣾⣿⣿⣿⣿⣿⣿⣿⣿⣿⣿⣿⣿⣿⣿⣿⣿⣿⣿⡇</a:t>
            </a:r>
            <a:br/>
            <a:r>
              <a:t>⣿⣿⣿⣿⣿⣿⣿⣿⣿⣿⣿⣿⣿⣿⣿⣿⣿⣿⣿⣿⣿⡿⠀⠀⠀⠀⠀⠀⠀⠀⠀⠀⣿⣿⣿⣿⣿⣿⣿⣿⣿⣿⣿⣿⣿⣿⣿⣿⣿⣿⣿⣿⣿⣿⣿⣿⣿⣿⣿⣿⣿⡇⠀⠀⠀⠀⠀⠀⠀⠀⠀⠈⢻⣿⣿⣿⣿⣿⣿⣿⣿⣿⣿⣿⣿⣿⣿⣿⣿⣿⡇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⣿⣿⣿⣿⣿⣿⣿⣿⣿⣿⣿⣿⣿⣿⣿⣿⣿⣿⣿⣿⣟⠁⠀⠀⠀⠀⠀⠀⠀⠀⠀⢰⣿⣿⣿⣿⣿⣿⣿⣿⣿⣿⣿⣿⣿⣿⣿⣿⣿⣿⣿⣿⣿⣿⣿⣿⣿⣿⣿⣿⣿⣿⠀⠀⠀⠀⠀⠀⣸⣶⣤⣀⣠⣿⣿⣿⣿⣿⣿⣿⣿⣿⣿⣿⣿⣿⣿⣿⣿⣿⡇</a:t>
            </a:r>
            <a:br/>
            <a:r>
              <a:t>⣿⣿⣿⣿⣿⣿⣿⣿⣿⣿⣿⣿⣿⣿⣿⣿⣿⣿⣿⣿⠏⠀⠀⠀⠀⠀⠀⠀⠀⠀⠀⣿⣿⣿⣿⣿⣿⣿⣿⣿⣿⣿⣿⣿⣿⣿⣿⣿⣿⣿⣿⣿⣿⣿⣿⣿⣿⣿⣿⣿⠋⠀⠀⠀⠀⠀⠀⠀⢿⣿⣿⣿⣿⣿⣿⣿⣿⣿⣿⣿⣿⣿⣿⣿⣿⣿⣿⣿⣿⣿⡇</a:t>
            </a:r>
            <a:br/>
            <a:r>
              <a:t>⣿⣿⣿⣿⣿⣿⣿⣿⣿⣿⣿⣿⣿⣿⣿⣿⣿⣿⣿⣿⠀⠀⠀⠀⠀⠀⠀⠀⠀⠀⢈⣿⣿⣿⣿⣿⣿⣿⣿⣿⣿⣿⣿⣿⣿⣿⣿⣿⣿⣿⣿⣿⣿⣿⣿⣿⣿⣿⡿⠃⠀⠀⠀⠀⠀⠀⠀⠀⠘⣿⣿⣿⣿⣿⣿⣿⣿⣿⣿⣿⣿⣿⣿⣿⣿⣿⣿⣿⣿⣿⡇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⣿⣿⣿⣿⣿⣿⣿⣿⣿⣿⣿⣿⣿⣿⣿⣿⣿⣿⣿⡏⠀⠀⠀⠀⠀⠀⠀⠀⠀⠀⠀⢿⣿⣿⣿⣿⣿⣿⣿⣿⣿⣿⣿⣿⣿⣿⣿⣿⣿⣿⣿⣿⣿⣿⣿⣿⣿⡟⠁⠀⡀⠀⠀⠀⠀⠀⠀⠀⠀⠹⣿⣿⣿⣿⣿⣿⣿⣿⣿⣿⣿⣿⣿⣿⣿⣿⣿⣿⣿⣿⡇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⣿⣿⣿⣿⣿⣿⣿⣿⣿⣿⣿⣿⣿⣿⣿⣿⣿⣿⣿⠃⠀⠀⠀⠀⠀⠀⠀⠀⠀⠀⠀⠸⣿⣿⣿⣿⣿⣿⣿⣿⣿⣿⣿⣿⣿⣿⣿⣿⣿⣿⣿⣿⣿⣿⣿⣿⣿⠀⠀⠀⠁⠀⠀⠀⠀⠀⢠⠇⠀⠀⢹⣿⣿⣿⣿⣿⣿⣿⣿⣿⣿⣿⣿⣿⣿⣿⣿⣿⣿⣿⡇</a:t>
            </a:r>
            <a:br/>
            <a:r>
              <a:t>⣿⣿⣿⣿⣿⣿⣿⣿⣿⣿⣿⣿⣿⣿⣿⣿⣿⣿⣿⠀⠀⠀⠀⠀⠀⠀⠀⠀⠀⠀⠀⠀⢻⣿⣿⣿⣿⣿⣿⣿⣿⣿⣿⣿⣿⣿⣿⣿⣿⣿⣿⣿⣿⣿⣿⣿⣿⡇⠀⠀⠀⠀⠀⠀⠀⠀⠀⠀⠀⠀⣸⣿⣿⣿⣿⣿⣿⣿⣿⣿⣿⣿⣿⣿⣿⣿⣿⣿⣿⣿⡇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⣿⣿⣿⣿⣿⣿⣿⣿⣿⣿⣿⣿⣿⣿⣿⣿⣿⣿⡏⠀⠀⠀⠀⠀⠀⠀⠀⠀⠀⠀⠀⠀⠸⣿⣿⣿⣿⣿⣿⣿⣿⣿⣿⣿⣿⣿⣿⣿⣿⣿⣿⣿⣿⣿⣿⣿⣿⣿⡀⠀⠀⠀⠀⠀⠀⠀⠀⠀⠀⣸⣿⣿⣿⣿⣿⣿⣿⣿⣿⣿⣿⣿⣿⣿⣿⣿⣿⣿⣿⣿⡇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⣿⣿⣿⣿⣿⣿⣿⣿⣿⣿⣿⣿⣿⣿⣿⣿⣿⣿⡇⠀⠀⠀⠀⠀⠀⠀⠀⠀⠀⠀⠀⠀⠀⣿⣿⣿⣿⣿⣿⣿⣿⣿⣿⣿⣿⣿⣿⣿⣿⣿⣿⣿⣿⣿⣿⣿⣿⣿⣿⡄⠀⠀⠀⠀⠀⠀⠀⠀⣴⣿⣿⣿⣿⣿⣿⣿⣿⣿⣿⣿⣿⣿⣿⣿⣿⣿⣿⣿⣿⣿⡇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⣿⣿⣿⣿⣿⣿⣿⣿⣿⣿⣿⣿⣿⣿⣿⣿⣿⡇⠀⠀⠀⠀⠀⠀⠀⠀⠀⠀⠀⠀⠀⠀⠀⠸⣿⣿⣿⣿⣿⣿⣿⣿⣿⣿⣿⣿⣿⣿⣿⣿⣿⣿⣿⣿⣿⣿⣿⣿⡿⠀⠀⠀⠀⠀⠀⠀⠀⠀⢻⣿⣿⣿⣿⣿⣿⣿⣿⣿⣿⣿⣿⣿⣿⣿⣿⣿⣿⣿⣿⣿⡇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⣿⣿⣿⣿⣿⣿⣿⣿⣿⣿⣿⣿⣿⣿⣿⣿⣿⡇⠀⠀⠀⠀⠀⠀⠀⠀⠀⠀⠀⠀⠀⠀⠀⠀⣿⣿⣿⣿⣿⣿⣿⣿⣿⣿⣿⣿⣿⣿⣿⣿⣿⣿⣿⣿⣿⣿⣿⣿⡇⠀⠀⠀⠀⠀⠀⠀⠀⠀⠘⣿⣿⣿⣿⣿⣿⣿⣿⣿⣿⣿⣿⣿⣿⣿⣿⣿⣿⣿⣿⣿⡇</a:t>
            </a:r>
            <a:br/>
            <a:r>
              <a:t>⣿⣿⣿⣿⣿⣿⣿⣿⣿⣿⣿⣿⣿⣿⣿⣿⣿⠇⠀⠀⠀⠀⠀⠀⠀⠀⠀⠀⠀⠀⠀⠀⠀⠀⢿⣿⣿⣿⣿⣿⣿⣿⣿⣿⣿⣿⣿⣿⣿⣿⣿⣿⣿⣿⣿⣿⣿⣿⣇⠀⠀⠀⠀⠀⠀⠀⠀⠀⠀⢻⣿⣿⣿⣿⣿⣿⣿⣿⣿⣿⣿⣿⣿⣿⣿⣿⣿⣿⣿⣿⡇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⣿⣿⣿⣿⣿⣿⣿⣿⣿⣿⣿⣿⣿⣿⣿⣿⣿⠀⠀⠀⠀⠀⠀⠀⠀⠀⠀⠀⠀⠀⠀⠀⠀⠀⢸⣿⣿⣿⣿⣿⣿⣿⣿⣿⣿⣿⣿⣿⣿⣿⣿⣿⣿⣿⣿⣿⣿⣿⣿⡇⠀⠀⠀⡀⠀⠀⠀⢀⣀⣼⣿⣿⣿⣿⣿⣿⣿⣿⣿⣿⣿⣿⣿⣿⣿⣿⣿⣿⣿⣿⡇</a:t>
            </a:r>
            <a:br/>
            <a:r>
              <a:t>⣿⣿⣿⣿⣿⣿⣿⣿⣿⣿⣿⣿⣿⣿⣿⣿⣿⠀⠀⠀⠀⠀⠀⠀⠀⠀⠀⠀⠀⠀⠀⠀⠀⠀⠘⣿⣿⣿⣿⣿⣿⣿⣿⣿⣿⣿⣿⣿⣿⣿⣿⣿⣿⣿⣿⣿⣿⣿⣿⡿⠀⠀⢰⣷⠀⠀⠀⣿⣿⣿⣿⣿⣿⣿⣿⣿⣿⣿⣿⣿⣿⣿⣿⣿⣿⣿⣿⣿⣿⣿⡇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⣿⣿⣿⣿⣿⣿⣿⣿⣿⣿⣿⣿⣿⣿⣿⣿⣿⣿⣿⣿⣿⣿⣧⣶⣄⠀⠀⠀⠀⠀⠀⠀⠀⠀⣸⣿⣿⣿⣿⣿⣿⣿⣿⣿⣿⣿⣿⣿⣿⣿⣿⣿⣿⣿⣿⣿⣿⣿⣿⣿⣿⣿⣿⣿⣿⣿⣿⣿⣿⣿⣿⣿⣿⣿⣿⣿⣿⣿⣿⣿⣿⣿⣿⣿⣿⣿⣿⣿⣿⣿⡇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⣿⣿⣿⣿⣿⣿⣿⣿⣿⣿⣿⣿⣿⣿⣿⣿⣿⣿⣿⣿⣿⣿⣿⣿⡉⠁⠀⠀⠀⠀⢧⣶⣤⣶⣿⣿⣿⣿⣿⣿⣿⣿⣿⣿⣿⣿⣿⣿⣿⣿⣿⣿⣿⣿⣿⣿⣿⣿⣿⣿⣿⣿⣿⣿⣿⣿⣿⣿⣿⣿⣿⣿⣿⣿⣿⣿⣿⣿⣿⣿⣿⣿⣿⣿⣿⣿⣿⣿⣿⣿⡇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⣿⣿⣿⣿⣿⣿⣿⣿⣿⣿⣿⣿⣿⣿⣿⣿⣿⣿⣿⣿⣿⣿⡿⠛⠁⠀⠀⠀⠀⠀⠀⢿⣿⣿⣿⣿⣿⣿⣿⣿⣿⣿⣿⣿⣿⣿⣿⣿⣿⣿⣿⣿⣿⣿⣿⣿⣿⣿⣿⣿⣿⣿⣿⣿⣿⣿⠟⠉⠉⠙⠻⣿⣿⣿⣿⣿⣿⣿⣿⣿⣿⣿⣿⣿⣿⣿⣿⣿⣿⣿⡇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⣿⣿⣿⣿⣿⣿⣿⣿⣿⣿⣿⣿⣿⣿⣿⣿⣿⣿⣿⣿⣿⡿⠁⠀⠀⠀⠀⠀⠀⠀⠀⠈⣿⣿⣿⣿⣿⣿⣿⣿⣿⣿⣿⣿⣿⣿⣿⣿⣿⣿⣿⣿⣿⣿⣿⣿⣿⣿⣿⠿⠿⢿⣿⡿⠋⠁⠀⠀⠀⠀⠀⠈⠹⣿⣿⣿⣿⣿⣿⣿⣿⣿⣿⣿⣿⣿⣿⣿⣿⣿⡇</a:t>
            </a:r>
            <a:br/>
            <a:r>
              <a:t>⣿⣿⣿⣿⣿⣿⣿⣿⣿⣿⣿⣿⣿⣿⣿⣿⣿⣿⣿⣿⡏⠀⠀⠀⠀⠀⠀⠀⠀⠀⠀⠰⣿⣿⣿⣿⣿⣿⣿⣿⣿⣿⣿⣿⣿⣿⣿⣿⣿⣿⣿⣿⣿⣿⣿⣿⣿⣿⣧⣀⠀⠀⠀⠀⠀⠀⠀⠀⠀⠀⠀⠀⣰⣿⣿⣿⣿⣿⣿⣿⣿⣿⣿⣿⣿⣿⣿⣿⣿⣿⡇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⣿⣿⣿⣿⣿⣿⣿⣿⣿⣿⣿⣿⣿⣿⣿⣿⣿⣿⣿⣿⣷⣤⡀⠀⠀⠀⠀⠀⠀⠀⠀⠠⣿⣿⣿⣿⣿⣿⣿⣿⣿⣿⣿⣿⣿⣿⣿⣿⣿⣿⣿⣿⣿⣿⣿⣿⣿⣿⣿⣿⣷⠄⠀⠀⠀⠀⠀⠀⠀⠀⠀⢠⣿⣿⣿⣿⣿⣿⣿⣿⣿⣿⣿⣿⣿⣿⣿⣿⣿⣿⡇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⣿⣿⣿⣿⣿⣿⣿⣿⣿⣿⣿⣿⣿⣿⣿⣿⣿⣿⣿⣿⣿⣿⠇⠀⠀⠀⠀⠀⠀⠀⠀⠀⣿⣿⣿⣿⣿⣿⣿⣿⣿⣿⣿⣿⣿⣿⣿⣿⣿⣿⣿⣿⣿⣿⣿⣿⣿⣿⣿⣿⣿⣆⠀⠀⠀⠀⠀⠀⠀⠀⠀⣾⣿⣿⣿⣿⣿⣿⣿⣿⣿⣿⣿⣿⣿⣿⣿⣿⣿⣿⡇</a:t>
            </a:r>
            <a:br/>
            <a:r>
              <a:t>⣿⣿⣿⣿⣿⣿⣿⣿⣿⣿⣿⣿⣿⣿⣿⣿⣿⣿⣿⣿⣿⡿⠀⠀⠀⠀⠀⠀⠀⠀⠀⠀⢸⣿⣿⣿⣿⣿⣿⣿⣿⣿⣿⣿⣿⣿⣿⣿⣿⣿⣿⣿⣿⣿⣿⣿⣿⣿⣿⣿⣿⡇⠀⠀⠀⠀⠀⠀⠀⠀⠀⠈⢻⣿⣿⣿⣿⣿⣿⣿⣿⣿⣿⣿⣿⣿⣿⣿⣿⣿⡇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⣿⣿⣿⣿⣿⣿⣿⣿⣿⣿⣿⣿⣿⣿⣿⣿⣿⣿⣿⣿⣟⠁⠀⠀⠀⠀⠀⠀⠀⠀⠀⢠⣿⣿⣿⣿⣿⣿⣿⣿⣿⣿⣿⣿⣿⣿⣿⣿⣿⣿⣿⣿⣿⣿⣿⣿⣿⣿⣿⣿⣿⣿⠀⠀⠀⠀⠀⠀⣸⣶⣤⣀⣠⣿⣿⣿⣿⣿⣿⣿⣿⣿⣿⣿⣿⣿⣿⣿⣿⣿⡇</a:t>
            </a:r>
            <a:br/>
            <a:r>
              <a:t>⣿⣿⣿⣿⣿⣿⣿⣿⣿⣿⣿⣿⣿⣿⣿⣿⣿⣿⣿⣿⠇⠀⠀⠀⠀⠀⠀⠀⠀⠀⠀⣼⣿⣿⣿⣿⣿⣿⣿⣿⣿⣿⣿⣿⣿⣿⣿⣿⣿⣿⣿⣿⣿⣿⣿⣿⣿⣿⣿⣿⠋⠀⠀⠀⠀⠀⠀⠀⢿⣿⣿⣿⣿⣿⣿⣿⣿⣿⣿⣿⣿⣿⣿⣿⣿⣿⣿⣿⣿⣿⡇</a:t>
            </a:r>
            <a:br/>
            <a:r>
              <a:t>⣿⣿⣿⣿⣿⣿⣿⣿⣿⣿⣿⣿⣿⣿⣿⣿⣿⣿⣿⣿⠀⠀⠀⠀⠀⠀⠀⠀⠀⠀⢀⣿⣿⣿⣿⣿⣿⣿⣿⣿⣿⣿⣿⣿⣿⣿⣿⣿⣿⣿⣿⣿⣿⣿⣿⣿⣿⣿⡿⠃⠀⠀⠀⠀⠀⠀⠀⠀⠘⣿⣿⣿⣿⣿⣿⣿⣿⣿⣿⣿⣿⣿⣿⣿⣿⣿⣿⣿⣿⣿⡇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⣿⣿⣿⣿⣿⣿⣿⣿⣿⣿⣿⣿⣿⣿⣿⣿⣿⣿⣿⡇⠀⠀⠀⠀⠀⠀⠀⠀⠀⠀⠀⢿⣿⣿⣿⣿⣿⣿⣿⣿⣿⣿⣿⣿⣿⣿⣿⣿⣿⣿⣿⣿⣿⣿⣿⣿⣿⡟⠁⠀⡀⠀⠀⠀⠀⠀⠀⠀⠀⠹⣿⣿⣿⣿⣿⣿⣿⣿⣿⣿⣿⣿⣿⣿⣿⣿⣿⣿⣿⣿⡇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⣿⣿⣿⣿⣿⣿⣿⣿⣿⣿⣿⣿⣿⣿⣿⣿⣿⣿⣿⠃⠀⠀⠀⠀⠀⠀⠀⠀⠀⠀⠀⠸⣿⣿⣿⣿⣿⣿⣿⣿⣿⣿⣿⣿⣿⣿⣿⣿⣿⣿⣿⣿⣿⣿⣿⣿⣿⠀⠀⠀⠁⠀⠀⠀⠀⠀⢠⠇⠀⠀⢹⣿⣿⣿⣿⣿⣿⣿⣿⣿⣿⣿⣿⣿⣿⣿⣿⣿⣿⣿⡇</a:t>
            </a:r>
            <a:br/>
            <a:r>
              <a:t>⣿⣿⣿⣿⣿⣿⣿⣿⣿⣿⣿⣿⣿⣿⣿⣿⣿⣿⣿⠀⠀⠀⠀⠀⠀⠀⠀⠀⠀⠀⠀⠀⢻⣿⣿⣿⣿⣿⣿⣿⣿⣿⣿⣿⣿⣿⣿⣿⣿⣿⣿⣿⣿⣿⣿⣿⣿⡇⠀⠀⠀⠀⠀⠀⠀⠀⠀⠀⠀⠀⣸⣿⣿⣿⣿⣿⣿⣿⣿⣿⣿⣿⣿⣿⣿⣿⣿⣿⣿⣿⡇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⣿⣿⣿⣿⣿⣿⣿⣿⣿⣿⣿⣿⣿⣿⣿⣿⣿⣿⡏⠀⠀⠀⠀⠀⠀⠀⠀⠀⠀⠀⠀⠀⠸⣿⣿⣿⣿⣿⣿⣿⣿⣿⣿⣿⣿⣿⣿⣿⣿⣿⣿⣿⣿⣿⣿⣿⣿⣿⡀⠀⠀⠀⠀⠀⠀⠀⠀⠀⠀⣸⣿⣿⣿⣿⣿⣿⣿⣿⣿⣿⣿⣿⣿⣿⣿⣿⣿⣿⣿⣿⡇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⣿⣿⣿⣿⣿⣿⣿⣿⣿⣿⣿⣿⣿⣿⣿⣿⣿⣿⡇⠀⠀⠀⠀⠀⠀⠀⠀⠀⠀⠀⠀⠀⠀⣿⣿⣿⣿⣿⣿⣿⣿⣿⣿⣿⣿⣿⣿⣿⣿⣿⣿⣿⣿⣿⣿⣿⣿⣿⣿⡄⠀⠀⠀⠀⠀⠀⠀⠀⣴⣿⣿⣿⣿⣿⣿⣿⣿⣿⣿⣿⣿⣿⣿⣿⣿⣿⣿⣿⣿⣿⡇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⣿⣿⣿⣿⣿⣿⣿⣿⣿⣿⣿⣿⣿⣿⣿⣿⣿⡇⠀⠀⠀⠀⠀⠀⠀⠀⠀⠀⠀⠀⠀⠀⠀⠸⣿⣿⣿⣿⣿⣿⣿⣿⣿⣿⣿⣿⣿⣿⣿⣿⣿⣿⣿⣿⣿⣿⣿⣿⡟⠀⠀⠀⠀⠀⠀⠀⠀⠀⢹⣿⣿⣿⣿⣿⣿⣿⣿⣿⣿⣿⣿⣿⣿⣿⣿⣿⣿⣿⣿⣿⡇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⣿⣿⣿⣿⣿⣿⣿⣿⣿⣿⣿⣿⣿⣿⣿⣿⣿⡇⠀⠀⠀⠀⠀⠀⠀⠀⠀⠀⠀⠀⠀⠀⠀⠀⣿⣿⣿⣿⣿⣿⣿⣿⣿⣿⣿⣿⣿⣿⣿⣿⣿⣿⣿⣿⣿⣿⣿⣿⡇⠀⠀⠀⠀⠀⠀⠀⠀⠀⠘⣿⣿⣿⣿⣿⣿⣿⣿⣿⣿⣿⣿⣿⣿⣿⣿⣿⣿⣿⣿⣿⡇</a:t>
            </a:r>
            <a:br/>
            <a:r>
              <a:t>⣿⣿⣿⣿⣿⣿⣿⣿⣿⣿⣿⣿⣿⣿⣿⣿⣿⠇⠀⠀⠀⠀⠀⠀⠀⠀⠀⠀⠀⠀⠀⠀⠀⠀⢿⣿⣿⣿⣿⣿⣿⣿⣿⣿⣿⣿⣿⣿⣿⣿⣿⣿⣿⣿⣿⣿⣿⣿⣄⠀⠀⠀⠀⠀⠀⠀⠀⠀⠀⢻⣿⣿⣿⣿⣿⣿⣿⣿⣿⣿⣿⣿⣿⣿⣿⣿⣿⣿⣿⣿⡇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⣿⣿⣿⣿⣿⣿⣿⣿⣿⣿⣿⣿⣿⣿⣿⣿⣿⠀⠀⠀⠀⠀⠀⠀⠀⠀⠀⠀⠀⠀⠀⠀⠀⠀⢸⣿⣿⣿⣿⣿⣿⣿⣿⣿⣿⣿⣿⣿⣿⣿⣿⣿⣿⣿⣿⣿⣿⣿⣿⡇⠀⠀⠀⡀⠀⠀⠀⢀⣀⣼⣿⣿⣿⣿⣿⣿⣿⣿⣿⣿⣿⣿⣿⣿⣿⣿⣿⣿⣿⣿⡇</a:t>
            </a:r>
            <a:br/>
            <a:r>
              <a:t>⣿⣿⣿⣿⣿⣿⣿⣿⣿⣿⣿⣿⣿⣿⣿⣿⣿⠀⠀⠀⠀⠀⠀⠀⠀⠀⠀⠀⠀⠀⠀⠀⠀⠀⠘⣿⣿⣿⣿⣿⣿⣿⣿⣿⣿⣿⣿⣿⣿⣿⣿⣿⣿⣿⣿⣿⣿⣿⣿⡿⠀⠀⢰⣷⠀⠀⠀⣿⣿⣿⣿⣿⣿⣿⣿⣿⣿⣿⣿⣿⣿⣿⣿⣿⣿⣿⣿⣿⣿⣿⡇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⣿⣿⣿⣿⣿⣿⣿⣿⣿⣿⣿⣿⣿⣿⣿⣿⣿⣿⣿⣿⣿⣿⣧⣶⣄⠀⠀⠀⠀⠀⠀⠀⠀⠀⣸⣿⣿⣿⣿⣿⣿⣿⣿⣿⣿⣿⣿⣿⣿⣿⣿⣿⣿⣿⣿⣿⣿⣿⣿⣿⣿⣿⣿⣿⣿⣿⣿⣿⣿⣿⣿⣿⣿⣿⣿⣿⣿⣿⣿⣿⣿⣿⣿⣿⣿⣿⣿⣿⣿⣿⡇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⣿⣿⣿⣿⣿⣿⣿⣿⣿⣿⣿⣿⣿⣿⣿⣿⣿⣿⣿⣿⣿⣿⣿⣿⡉⠁⠀⠀⠀⠀⢧⣶⣤⣶⣿⣿⣿⣿⣿⣿⣿⣿⣿⣿⣿⣿⣿⣿⣿⣿⣿⣿⣿⣿⣿⣿⣿⣿⣿⣿⣿⣿⣿⣿⣿⣿⣿⣿⣿⣿⣿⣿⣿⣿⣿⣿⣿⣿⣿⣿⣿⣿⣿⣿⣿⣿⣿⣿⣿⣿⡇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⣿⣿⣿⣿⣿⣿⣿⣿⣿⣿⣿⣿⣿⣿⣿⣿⣿⣿⣿⣿⣿⣿⡿⠛⠁⠀⠀⠀⠀⠀⠀⢿⣿⣿⣿⣿⣿⣿⣿⣿⣿⣿⣿⣿⣿⣿⣿⣿⣿⣿⣿⣿⣿⣿⣿⣿⣿⣿⣿⣿⣿⣿⣿⣿⣿⣿⠟⠉⠉⠙⠻⣿⣿⣿⣿⣿⣿⣿⣿⣿⣿⣿⣿⣿⣿⣿⣿⣿⣿⣿⡇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⣿⣿⣿⣿⣿⣿⣿⣿⣿⣿⣿⣿⣿⣿⣿⣿⣿⣿⣿⣿⣿⡿⠁⠀⠀⠀⠀⠀⠀⠀⠀⠈⣿⣿⣿⣿⣿⣿⣿⣿⣿⣿⣿⣿⣿⣿⣿⣿⣿⣿⣿⣿⣿⣿⣿⣿⣿⣿⣿⠿⠿⢿⣿⡿⠋⠁⠀⠀⠀⠀⠀⠈⠹⣿⣿⣿⣿⣿⣿⣿⣿⣿⣿⣿⣿⣿⣿⣿⣿⣿⡇</a:t>
            </a:r>
            <a:br/>
            <a:r>
              <a:t>⣿⣿⣿⣿⣿⣿⣿⣿⣿⣿⣿⣿⣿⣿⣿⣿⣿⣿⣿⣿⡏⠀⠀⠀⠀⠀⠀⠀⠀⠀⠀⠰⣿⣿⣿⣿⣿⣿⣿⣿⣿⣿⣿⣿⣿⣿⣿⣿⣿⣿⣿⣿⣿⣿⣿⣿⣿⣿⣧⣀⠀⠀⠀⠀⠀⠀⠀⠀⠀⠀⠀⠀⣰⣿⣿⣿⣿⣿⣿⣿⣿⣿⣿⣿⣿⣿⣿⣿⣿⣿⡇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⣿⣿⣿⣿⣿⣿⣿⣿⣿⣿⣿⣿⣿⣿⣿⣿⣿⣿⣿⣿⣷⣤⡀⠀⠀⠀⠀⠀⠀⠀⠀⠠⣿⣿⣿⣿⣿⣿⣿⣿⣿⣿⣿⣿⣿⣿⣿⣿⣿⣿⣿⣿⣿⣿⣿⣿⣿⣿⣿⣿⣷⠄⠀⠀⠀⠀⠀⠀⠀⠀⠀⢠⣿⣿⣿⣿⣿⣿⣿⣿⣿⣿⣿⣿⣿⣿⣿⣿⣿⣿⡇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⣿⣿⣿⣿⣿⣿⣿⣿⣿⣿⣿⣿⣿⣿⣿⣿⣿⣿⣿⣿⣿⣿⠇⠀⠀⠀⠀⠀⠀⠀⠀⠀⢿⣿⣿⣿⣿⣿⣿⣿⣿⣿⣿⣿⣿⣿⣿⣿⣿⣿⣿⣿⣿⣿⣿⣿⣿⣿⣿⣿⣿⣆⠀⠀⠀⠀⠀⠀⠀⠀⠀⣾⣿⣿⣿⣿⣿⣿⣿⣿⣿⣿⣿⣿⣿⣿⣿⣿⣿⣿⡇</a:t>
            </a:r>
            <a:br/>
            <a:r>
              <a:t>⣿⣿⣿⣿⣿⣿⣿⣿⣿⣿⣿⣿⣿⣿⣿⣿⣿⣿⣿⣿⣿⡿⠀⠀⠀⠀⠀⠀⠀⠀⠀⠀⢸⣿⣿⣿⣿⣿⣿⣿⣿⣿⣿⣿⣿⣿⣿⣿⣿⣿⣿⣿⣿⣿⣿⣿⣿⣿⣿⣿⣿⡇⠀⠀⠀⠀⠀⠀⠀⠀⠀⠈⢻⣿⣿⣿⣿⣿⣿⣿⣿⣿⣿⣿⣿⣿⣿⣿⣿⣿⡇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⣿⣿⣿⣿⣿⣿⣿⣿⣿⣿⣿⣿⣿⣿⣿⣿⣿⣿⣿⣿⣟⠁⠀⠀⠀⠀⠀⠀⠀⠀⠀⢀⣿⣿⣿⣿⣿⣿⣿⣿⣿⣿⣿⣿⣿⣿⣿⣿⣿⣿⣿⣿⣿⣿⣿⣿⣿⣿⣿⣿⣿⣿⠀⠀⠀⠀⠀⠀⣸⣶⣤⣀⣠⣿⣿⣿⣿⣿⣿⣿⣿⣿⣿⣿⣿⣿⣿⣿⣿⣿⡇</a:t>
            </a:r>
            <a:br/>
            <a:r>
              <a:t>⣿⣿⣿⣿⣿⣿⣿⣿⣿⣿⣿⣿⣿⣿⣿⣿⣿⣿⣿⣿⠇⠀⠀⠀⠀⠀⠀⠀⠀⠀⠀⣼⣿⣿⣿⣿⣿⣿⣿⣿⣿⣿⣿⣿⣿⣿⣿⣿⣿⣿⣿⣿⣿⣿⣿⣿⣿⣿⣿⣿⠋⠀⠀⠀⠀⠀⠀⠀⢿⣿⣿⣿⣿⣿⣿⣿⣿⣿⣿⣿⣿⣿⣿⣿⣿⣿⣿⣿⣿⣿⡇</a:t>
            </a:r>
            <a:br/>
            <a:r>
              <a:t>⣿⣿⣿⣿⣿⣿⣿⣿⣿⣿⣿⣿⣿⣿⣿⣿⣿⣿⣿⣿⠀⠀⠀⠀⠀⠀⠀⠀⠀⠀⢀⣿⣿⣿⣿⣿⣿⣿⣿⣿⣿⣿⣿⣿⣿⣿⣿⣿⣿⣿⣿⣿⣿⣿⣿⣿⣿⣿⡿⠃⠀⠀⠀⠀⠀⠀⠀⠀⠘⣿⣿⣿⣿⣿⣿⣿⣿⣿⣿⣿⣿⣿⣿⣿⣿⣿⣿⣿⣿⣿⡇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⣿⣿⣿⣿⣿⣿⣿⣿⣿⣿⣿⣿⣿⣿⣿⣿⣿⣿⣿⡇⠀⠀⠀⠀⠀⠀⠀⠀⠀⠀⠀⢿⣿⣿⣿⣿⣿⣿⣿⣿⣿⣿⣿⣿⣿⣿⣿⣿⣿⣿⣿⣿⣿⣿⣿⣿⣿⡟⠁⠀⡀⠀⠀⠀⠀⠀⠀⠀⠀⠹⣿⣿⣿⣿⣿⣿⣿⣿⣿⣿⣿⣿⣿⣿⣿⣿⣿⣿⣿⣿⡇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⣿⣿⣿⣿⣿⣿⣿⣿⣿⣿⣿⣿⣿⣿⣿⣿⣿⣿⣿⠃⠀⠀⠀⠀⠀⠀⠀⠀⠀⠀⠀⠸⣿⣿⣿⣿⣿⣿⣿⣿⣿⣿⣿⣿⣿⣿⣿⣿⣿⣿⣿⣿⣿⣿⣿⣿⣿⠀⠀⠀⠁⠀⠀⠀⠀⠀⢠⠇⠀⠀⢹⣿⣿⣿⣿⣿⣿⣿⣿⣿⣿⣿⣿⣿⣿⣿⣿⣿⣿⣿⡇</a:t>
            </a:r>
            <a:br/>
            <a:r>
              <a:t>⣿⣿⣿⣿⣿⣿⣿⣿⣿⣿⣿⣿⣿⣿⣿⣿⣿⣿⣿⠀⠀⠀⠀⠀⠀⠀⠀⠀⠀⠀⠀⠀⢻⣿⣿⣿⣿⣿⣿⣿⣿⣿⣿⣿⣿⣿⣿⣿⣿⣿⣿⣿⣿⣿⣿⣿⣿⡇⠀⠀⠀⠀⠀⠀⠀⠀⠀⠀⠀⠀⣸⣿⣿⣿⣿⣿⣿⣿⣿⣿⣿⣿⣿⣿⣿⣿⣿⣿⣿⣿⡇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⣿⣿⣿⣿⣿⣿⣿⣿⣿⣿⣿⣿⣿⣿⣿⣿⣿⣿⡏⠀⠀⠀⠀⠀⠀⠀⠀⠀⠀⠀⠀⠀⠸⣿⣿⣿⣿⣿⣿⣿⣿⣿⣿⣿⣿⣿⣿⣿⣿⣿⣿⣿⣿⣿⣿⣿⣿⣿⡀⠀⠀⠀⠀⠀⠀⠀⠀⠀⠀⣸⣿⣿⣿⣿⣿⣿⣿⣿⣿⣿⣿⣿⣿⣿⣿⣿⣿⣿⣿⣿⡇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⣿⣿⣿⣿⣿⣿⣿⣿⣿⣿⣿⣿⣿⣿⣿⣿⣿⣿⡇⠀⠀⠀⠀⠀⠀⠀⠀⠀⠀⠀⠀⠀⠀⣿⣿⣿⣿⣿⣿⣿⣿⣿⣿⣿⣿⣿⣿⣿⣿⣿⣿⣿⣿⣿⣿⣿⣿⣿⣿⡄⠀⠀⠀⠀⠀⠀⠀⠀⣴⣿⣿⣿⣿⣿⣿⣿⣿⣿⣿⣿⣿⣿⣿⣿⣿⣿⣿⣿⣿⣿⡇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⣿⣿⣿⣿⣿⣿⣿⣿⣿⣿⣿⣿⣿⣿⣿⣿⣿⡇⠀⠀⠀⠀⠀⠀⠀⠀⠀⠀⠀⠀⠀⠀⠀⠸⣿⣿⣿⣿⣿⣿⣿⣿⣿⣿⣿⣿⣿⣿⣿⣿⣿⣿⣿⣿⣿⣿⣿⣿⡟⠀⠀⠀⠀⠀⠀⠀⠀⠀⢹⣿⣿⣿⣿⣿⣿⣿⣿⣿⣿⣿⣿⣿⣿⣿⣿⣿⣿⣿⣿⣿⡇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⣿⣿⣿⣿⣿⣿⣿⣿⣿⣿⣿⣿⣿⣿⣿⣿⣿⡇⠀⠀⠀⠀⠀⠀⠀⠀⠀⠀⠀⠀⠀⠀⠀⠀⣿⣿⣿⣿⣿⣿⣿⣿⣿⣿⣿⣿⣿⣿⣿⣿⣿⣿⣿⣿⣿⣿⣿⣿⡇⠀⠀⠀⠀⠀⠀⠀⠀⠀⠘⣿⣿⣿⣿⣿⣿⣿⣿⣿⣿⣿⣿⣿⣿⣿⣿⣿⣿⣿⣿⣿⡇</a:t>
            </a:r>
            <a:br/>
            <a:r>
              <a:t>⣿⣿⣿⣿⣿⣿⣿⣿⣿⣿⣿⣿⣿⣿⣿⣿⣿⠇⠀⠀⠀⠀⠀⠀⠀⠀⠀⠀⠀⠀⠀⠀⠀⠀⢿⣿⣿⣿⣿⣿⣿⣿⣿⣿⣿⣿⣿⣿⣿⣿⣿⣿⣿⣿⣿⣿⣿⣿⣄⠀⠀⠀⠀⠀⠀⠀⠀⠀⠀⢹⣿⣿⣿⣿⣿⣿⣿⣿⣿⣿⣿⣿⣿⣿⣿⣿⣿⣿⣿⣿⡇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⣿⣿⣿⣿⣿⣿⣿⣿⣿⣿⣿⣿⣿⣿⣿⣿⣿⠀⠀⠀⠀⠀⠀⠀⠀⠀⠀⠀⠀⠀⠀⠀⠀⠀⢸⣿⣿⣿⣿⣿⣿⣿⣿⣿⣿⣿⣿⣿⣿⣿⣿⣿⣿⣿⣿⣿⣿⣿⣿⡇⠀⠀⠀⡄⠀⠀⠀⢀⣀⣼⣿⣿⣿⣿⣿⣿⣿⣿⣿⣿⣿⣿⣿⣿⣿⣿⣿⣿⣿⣿⡇</a:t>
            </a:r>
            <a:br/>
            <a:r>
              <a:t>⣿⣿⣿⣿⣿⣿⣿⣿⣿⣿⣿⣿⣿⣿⣿⣿⣿⠀⠀⠀⠀⠀⠀⠀⠀⠀⠀⠀⠀⠀⠀⠀⠀⠀⠘⣿⣿⣿⣿⣿⣿⣿⣿⣿⣿⣿⣿⣿⣿⣿⣿⣿⣿⣿⣿⣿⣿⣿⣿⡿⠀⠀⢰⣷⠀⠀⠀⣿⣿⣿⣿⣿⣿⣿⣿⣿⣿⣿⣿⣿⣿⣿⣿⣿⣿⣿⣿⣿⣿⣿⡇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⣿⣿⣿⣿⣿⣿⣿⣿⣿⣿⣿⣿⣿⣿⣿⣿⣿⣿⣿⣿⣿⣿⣷⣶⣄⠀⠀⠀⠀⠀⠀⠀⠀⠀⣸⣿⣿⣿⣿⣿⣿⣿⣿⣿⣿⣿⣿⣿⣿⣿⣿⣿⣿⣿⣿⣿⣿⣿⣿⣿⣿⣿⣿⣿⣿⣿⣿⣿⣿⣿⣿⣿⣿⣿⣿⣿⣿⣿⣿⣿⣿⣿⣿⣿⣿⣿⣿⣿⣿⣿⡇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⣿⣿⣿⣿⣿⣿⣿⣿⣿⣿⣿⣿⣿⣿⣿⣿⣿⣿⣿⣿⣿⣿⣿⣿⡉⠁⠀⠀⠀⠀⢧⣶⣤⣶⣿⣿⣿⣿⣿⣿⣿⣿⣿⣿⣿⣿⣿⣿⣿⣿⣿⣿⣿⣿⣿⣿⣿⣿⣿⣿⣿⣿⣿⣿⣿⣿⣿⣿⣿⣿⣿⣿⣿⣿⣿⣿⣿⣿⣿⣿⣿⣿⣿⣿⣿⣿⣿⣿⣿⣿⡇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⣿⣿⣿⣿⣿⣿⣿⣿⣿⣿⣿⣿⣿⣿⣿⣿⣿⣿⣿⣿⣿⣿⡿⠛⠁⠀⠀⠀⠀⠀⠀⢿⣿⣿⣿⣿⣿⣿⣿⣿⣿⣿⣿⣿⣿⣿⣿⣿⣿⣿⣿⣿⣿⣿⣿⣿⣿⣿⣿⣿⣿⣿⣿⣿⣿⣿⠟⠉⠉⠙⠻⣿⣿⣿⣿⣿⣿⣿⣿⣿⣿⣿⣿⣿⣿⣿⣿⣿⣿⣿⡇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⣿⣿⣿⣿⣿⣿⣿⣿⣿⣿⣿⣿⣿⣿⣿⣿⣿⣿⣿⣿⣿⡿⠁⠀⠀⠀⠀⠀⠀⠀⠀⠈⣿⣿⣿⣿⣿⣿⣿⣿⣿⣿⣿⣿⣿⣿⣿⣿⣿⣿⣿⣿⣿⣿⣿⣿⣿⣿⣿⠿⠿⢿⣿⡿⠋⠁⠀⠀⠀⠀⠀⠈⠹⣿⣿⣿⣿⣿⣿⣿⣿⣿⣿⣿⣿⣿⣿⣿⣿⣿⡇</a:t>
            </a:r>
            <a:br/>
            <a:r>
              <a:t>⣿⣿⣿⣿⣿⣿⣿⣿⣿⣿⣿⣿⣿⣿⣿⣿⣿⣿⣿⣿⡏⠀⠀⠀⠀⠀⠀⠀⠀⠀⠀⠰⣿⣿⣿⣿⣿⣿⣿⣿⣿⣿⣿⣿⣿⣿⣿⣿⣿⣿⣿⣿⣿⣿⣿⣿⣿⣿⣧⣀⠀⠀⠀⠀⠀⠀⠀⠀⠀⠀⠀⠀⣰⣿⣿⣿⣿⣿⣿⣿⣿⣿⣿⣿⣿⣿⣿⣿⣿⣿⡇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⣿⣿⣿⣿⣿⣿⣿⣿⣿⣿⣿⣿⣿⣿⣿⣿⣿⣿⣿⣿⣷⣤⡀⠀⠀⠀⠀⠀⠀⠀⠀⠀⣿⣿⣿⣿⣿⣿⣿⣿⣿⣿⣿⣿⣿⣿⣿⣿⣿⣿⣿⣿⣿⣿⣿⣿⣿⣿⣿⣿⣷⠄⠀⠀⠀⠀⠀⠀⠀⠀⠀⢠⣿⣿⣿⣿⣿⣿⣿⣿⣿⣿⣿⣿⣿⣿⣿⣿⣿⣿⡇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⣿⣿⣿⣿⣿⣿⣿⣿⣿⣿⣿⣿⣿⣿⣿⣿⣿⣿⣿⣿⣿⣿⠇⠀⠀⠀⠀⠀⠀⠀⠀⠀⢹⣿⣿⣿⣿⣿⣿⣿⣿⣿⣿⣿⣿⣿⣿⣿⣿⣿⣿⣿⣿⣿⣿⣿⣿⣿⣿⣿⣿⣆⠀⠀⠀⠀⠀⠀⠀⠀⠀⣾⣿⣿⣿⣿⣿⣿⣿⣿⣿⣿⣿⣿⣿⣿⣿⣿⣿⣿⡇</a:t>
            </a:r>
            <a:br/>
            <a:r>
              <a:t>⣿⣿⣿⣿⣿⣿⣿⣿⣿⣿⣿⣿⣿⣿⣿⣿⣿⣿⣿⣿⣿⡿⠀⠀⠀⠀⠀⠀⠀⠀⠀⠀⢸⣿⣿⣿⣿⣿⣿⣿⣿⣿⣿⣿⣿⣿⣿⣿⣿⣿⣿⣿⣿⣿⣿⣿⣿⣿⣿⣿⣿⡇⠀⠀⠀⠀⠀⠀⠀⠀⠀⠈⢻⣿⣿⣿⣿⣿⣿⣿⣿⣿⣿⣿⣿⣿⣿⣿⣿⣿⡇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⣿⣿⣿⣿⣿⣿⣿⣿⣿⣿⣿⣿⣿⣿⣿⣿⣿⣿⣿⣿⣟⠁⠀⠀⠀⠀⠀⠀⠀⠀⠀⢀⣾⣿⣿⣿⣿⣿⣿⣿⣿⣿⣿⣿⣿⣿⣿⣿⣿⣿⣿⣿⣿⣿⣿⣿⣿⣿⣿⣿⣿⣿⠀⠀⠀⠀⠀⠀⣸⣶⣤⣀⣠⣿⣿⣿⣿⣿⣿⣿⣿⣿⣿⣿⣿⣿⣿⣿⣿⣿⡇</a:t>
            </a:r>
            <a:br/>
            <a:r>
              <a:t>⣿⣿⣿⣿⣿⣿⣿⣿⣿⣿⣿⣿⣿⣿⣿⣿⣿⣿⣿⣿⡇⠀⠀⠀⠀⠀⠀⠀⠀⠀⠀⣸⣿⣿⣿⣿⣿⣿⣿⣿⣿⣿⣿⣿⣿⣿⣿⣿⣿⣿⣿⣿⣿⣿⣿⣿⣿⣿⣿⣿⠋⠀⠀⠀⠀⠀⠀⠀⢿⣿⣿⣿⣿⣿⣿⣿⣿⣿⣿⣿⣿⣿⣿⣿⣿⣿⣿⣿⣿⣿⡇</a:t>
            </a:r>
            <a:br/>
            <a:r>
              <a:t>⣿⣿⣿⣿⣿⣿⣿⣿⣿⣿⣿⣿⣿⣿⣿⣿⣿⣿⣿⣿⠀⠀⠀⠀⠀⠀⠀⠀⠀⠀⠀⣿⣿⣿⣿⣿⣿⣿⣿⣿⣿⣿⣿⣿⣿⣿⣿⣿⣿⣿⣿⣿⣿⣿⣿⣿⣿⣿⡿⠃⠀⠀⠀⠀⠀⠀⠀⠀⠘⣿⣿⣿⣿⣿⣿⣿⣿⣿⣿⣿⣿⣿⣿⣿⣿⣿⣿⣿⣿⣿⡇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⣿⣿⣿⣿⣿⣿⣿⣿⣿⣿⣿⣿⣿⣿⣿⣿⣿⣿⣿⡇⠀⠀⠀⠀⠀⠀⠀⠀⠀⠀⠀⢿⣿⣿⣿⣿⣿⣿⣿⣿⣿⣿⣿⣿⣿⣿⣿⣿⣿⣿⣿⣿⣿⣿⣿⣿⣿⡟⠁⠀⡀⠀⠀⠀⠀⠀⠀⠀⠀⠹⣿⣿⣿⣿⣿⣿⣿⣿⣿⣿⣿⣿⣿⣿⣿⣿⣿⣿⣿⣿⡇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⣿⣿⣿⣿⣿⣿⣿⣿⣿⣿⣿⣿⣿⣿⣿⣿⣿⣿⣿⠃⠀⠀⠀⠀⠀⠀⠀⠀⠀⠀⠀⠸⣿⣿⣿⣿⣿⣿⣿⣿⣿⣿⣿⣿⣿⣿⣿⣿⣿⣿⣿⣿⣿⣿⣿⣿⣿⠀⠀⠀⠁⠀⠀⠀⠀⠀⢠⠇⠀⠀⢹⣿⣿⣿⣿⣿⣿⣿⣿⣿⣿⣿⣿⣿⣿⣿⣿⣿⣿⣿⡇</a:t>
            </a:r>
            <a:br/>
            <a:r>
              <a:t>⣿⣿⣿⣿⣿⣿⣿⣿⣿⣿⣿⣿⣿⣿⣿⣿⣿⣿⣿⠀⠀⠀⠀⠀⠀⠀⠀⠀⠀⠀⠀⠀⢻⣿⣿⣿⣿⣿⣿⣿⣿⣿⣿⣿⣿⣿⣿⣿⣿⣿⣿⣿⣿⣿⣿⣿⣿⡇⠀⠀⠀⠀⠀⠀⠀⠀⠀⠀⠀⠀⣸⣿⣿⣿⣿⣿⣿⣿⣿⣿⣿⣿⣿⣿⣿⣿⣿⣿⣿⣿⡇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⣿⣿⣿⣿⣿⣿⣿⣿⣿⣿⣿⣿⣿⣿⣿⣿⣿⣿⡏⠀⠀⠀⠀⠀⠀⠀⠀⠀⠀⠀⠀⠀⠸⣿⣿⣿⣿⣿⣿⣿⣿⣿⣿⣿⣿⣿⣿⣿⣿⣿⣿⣿⣿⣿⣿⣿⣿⣿⡀⠀⠀⠀⠀⠀⠀⠀⠀⠀⠀⣸⣿⣿⣿⣿⣿⣿⣿⣿⣿⣿⣿⣿⣿⣿⣿⣿⣿⣿⣿⣿⡇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⣿⣿⣿⣿⣿⣿⣿⣿⣿⣿⣿⣿⣿⣿⣿⣿⣿⣿⡇⠀⠀⠀⠀⠀⠀⠀⠀⠀⠀⠀⠀⠀⠀⣿⣿⣿⣿⣿⣿⣿⣿⣿⣿⣿⣿⣿⣿⣿⣿⣿⣿⣿⣿⣿⣿⣿⣿⣿⣿⡆⠀⠀⠀⠀⠀⠀⠀⠀⣴⣿⣿⣿⣿⣿⣿⣿⣿⣿⣿⣿⣿⣿⣿⣿⣿⣿⣿⣿⣿⣿⡇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⣿⣿⣿⣿⣿⣿⣿⣿⣿⣿⣿⣿⣿⣿⣿⣿⣿⡇⠀⠀⠀⠀⠀⠀⠀⠀⠀⠀⠀⠀⠀⠀⠀⠸⣿⣿⣿⣿⣿⣿⣿⣿⣿⣿⣿⣿⣿⣿⣿⣿⣿⣿⣿⣿⣿⣿⣿⣿⡟⠀⠀⠀⠀⠀⠀⠀⠀⠀⢹⣿⣿⣿⣿⣿⣿⣿⣿⣿⣿⣿⣿⣿⣿⣿⣿⣿⣿⣿⣿⣿⡇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⣿⣿⣿⣿⣿⣿⣿⣿⣿⣿⣿⣿⣿⣿⣿⣿⣿⡇⠀⠀⠀⠀⠀⠀⠀⠀⠀⠀⠀⠀⠀⠀⠀⠀⣿⣿⣿⣿⣿⣿⣿⣿⣿⣿⣿⣿⣿⣿⣿⣿⣿⣿⣿⣿⣿⣿⣿⣿⠇⠀⠀⠀⠀⠀⠀⠀⠀⠀⠘⣿⣿⣿⣿⣿⣿⣿⣿⣿⣿⣿⣿⣿⣿⣿⣿⣿⣿⣿⣿⣿⡇</a:t>
            </a:r>
            <a:br/>
            <a:r>
              <a:t>⣿⣿⣿⣿⣿⣿⣿⣿⣿⣿⣿⣿⣿⣿⣿⣿⣿⠇⠀⠀⠀⠀⠀⠀⠀⠀⠀⠀⠀⠀⠀⠀⠀⠀⢿⣿⣿⣿⣿⣿⣿⣿⣿⣿⣿⣿⣿⣿⣿⣿⣿⣿⣿⣿⣿⣿⣿⣿⣄⠀⠀⠀⠀⠀⠀⠀⠀⠀⠀⢹⣿⣿⣿⣿⣿⣿⣿⣿⣿⣿⣿⣿⣿⣿⣿⣿⣿⣿⣿⣿⡇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⣿⣿⣿⣿⣿⣿⣿⣿⣿⣿⣿⣿⣿⣿⣿⣿⣿⠀⠀⠀⠀⠀⠀⠀⠀⠀⠀⠀⠀⠀⠀⠀⠀⠀⢸⣿⣿⣿⣿⣿⣿⣿⣿⣿⣿⣿⣿⣿⣿⣿⣿⣿⣿⣿⣿⣿⣿⣿⣿⡇⠀⠀⠀⡄⠀⠀⠀⢀⣀⣼⣿⣿⣿⣿⣿⣿⣿⣿⣿⣿⣿⣿⣿⣿⣿⣿⣿⣿⣿⣿⡇</a:t>
            </a:r>
            <a:br/>
            <a:r>
              <a:t>⣿⣿⣿⣿⣿⣿⣿⣿⣿⣿⣿⣿⣿⣿⣿⣿⣿⠀⠀⠀⠀⠀⠀⠀⠀⠀⠀⠀⠀⠀⠀⠀⠀⠀⠘⣿⣿⣿⣿⣿⣿⣿⣿⣿⣿⣿⣿⣿⣿⣿⣿⣿⣿⣿⣿⣿⣿⣿⣿⡿⠀⠀⢰⣷⠀⠀⠀⣿⣿⣿⣿⣿⣿⣿⣿⣿⣿⣿⣿⣿⣿⣿⣿⣿⣿⣿⣿⣿⣿⣿⡇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⣿⣿⣿⣿⣿⣿⣿⣿⣿⣿⣿⣿⣿⣿⣿⣿⣿⣿⣿⣿⣿⣿⣷⣶⣄⠀⠀⠀⠀⠀⠀⠀⠀⠀⣸⣿⣿⣿⣿⣿⣿⣿⣿⣿⣿⣿⣿⣿⣿⣿⣿⣿⣿⣿⣿⣿⣿⣿⣿⣿⣿⣿⣿⣿⣿⣿⣿⣿⣿⣿⣿⣿⣿⣿⣿⣿⣿⣿⣿⣿⣿⣿⣿⣿⣿⣿⣿⣿⣿⣿⡇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⣿⣿⣿⣿⣿⣿⣿⣿⣿⣿⣿⣿⣿⣿⣿⣿⣿⣿⣿⣿⣿⣿⣿⣿⡉⠁⠀⠀⠀⠀⢧⣶⣤⣼⣿⣿⣿⣿⣿⣿⣿⣿⣿⣿⣿⣿⣿⣿⣿⣿⣿⣿⣿⣿⣿⣿⣿⣿⣿⣿⣿⣿⣿⣿⣿⣿⣿⣿⣿⣿⣿⣿⣿⣿⣿⣿⣿⣿⣿⣿⣿⣿⣿⣿⣿⣿⣿⣿⣿⣿⡇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⣿⣿⣿⣿⣿⣿⣿⣿⣿⣿⣿⣿⣿⣿⣿⣿⣿⣿⣿⣿⣿⣿⡿⠛⠁⠀⠀⠀⠀⠀⠀⢿⣿⣿⣿⣿⣿⣿⣿⣿⣿⣿⣿⣿⣿⣿⣿⣿⣿⣿⣿⣿⣿⣿⣿⣿⣿⣿⣿⣿⣿⣿⣿⣿⣿⣿⠟⠉⠉⠙⠻⣿⣿⣿⣿⣿⣿⣿⣿⣿⣿⣿⣿⣿⣿⣿⣿⣿⣿⣿⡇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⣿⣿⣿⣿⣿⣿⣿⣿⣿⣿⣿⣿⣿⣿⣿⣿⣿⣿⣿⣿⣿⡿⠁⠀⠀⠀⠀⠀⠀⠀⠀⠈⣿⣿⣿⣿⣿⣿⣿⣿⣿⣿⣿⣿⣿⣿⣿⣿⣿⣿⣿⣿⣿⣿⣿⣿⣿⣿⣿⠿⠿⢿⣿⡿⠋⠁⠀⠀⠀⠀⠀⠈⠹⣿⣿⣿⣿⣿⣿⣿⣿⣿⣿⣿⣿⣿⣿⣿⣿⣿⡇</a:t>
            </a:r>
            <a:br/>
            <a:r>
              <a:t>⣿⣿⣿⣿⣿⣿⣿⣿⣿⣿⣿⣿⣿⣿⣿⣿⣿⣿⣿⣿⡏⠀⠀⠀⠀⠀⠀⠀⠀⠀⠀⠰⣿⣿⣿⣿⣿⣿⣿⣿⣿⣿⣿⣿⣿⣿⣿⣿⣿⣿⣿⣿⣿⣿⣿⣿⣿⣿⣧⣀⠀⠀⠀⠀⠀⠀⠀⠀⠀⠀⠀⠀⣰⣿⣿⣿⣿⣿⣿⣿⣿⣿⣿⣿⣿⣿⣿⣿⣿⣿⡇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⣿⣿⣿⣿⣿⣿⣿⣿⣿⣿⣿⣿⣿⣿⣿⣿⣿⣿⣿⣿⣷⣤⡀⠀⠀⠀⠀⠀⠀⠀⠀⠀⣿⣿⣿⣿⣿⣿⣿⣿⣿⣿⣿⣿⣿⣿⣿⣿⣿⣿⣿⣿⣿⣿⣿⣿⣿⣿⣿⣿⣷⠄⠀⠀⠀⠀⠀⠀⠀⠀⠀⢠⣿⣿⣿⣿⣿⣿⣿⣿⣿⣿⣿⣿⣿⣿⣿⣿⣿⣿⡇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⣿⣿⣿⣿⣿⣿⣿⣿⣿⣿⣿⣿⣿⣿⣿⣿⣿⣿⣿⣿⣿⣿⠇⠀⠀⠀⠀⠀⠀⠀⠀⠀⢹⣿⣿⣿⣿⣿⣿⣿⣿⣿⣿⣿⣿⣿⣿⣿⣿⣿⣿⣿⣿⣿⣿⣿⣿⣿⣿⣿⣿⣆⠀⠀⠀⠀⠀⠀⠀⠀⠀⣾⣿⣿⣿⣿⣿⣿⣿⣿⣿⣿⣿⣿⣿⣿⣿⣿⣿⣿⡇</a:t>
            </a:r>
            <a:br/>
            <a:r>
              <a:t>⣿⣿⣿⣿⣿⣿⣿⣿⣿⣿⣿⣿⣿⣿⣿⣿⣿⣿⣿⣿⣿⡿⠀⠀⠀⠀⠀⠀⠀⠀⠀⠀⢸⣿⣿⣿⣿⣿⣿⣿⣿⣿⣿⣿⣿⣿⣿⣿⣿⣿⣿⣿⣿⣿⣿⣿⣿⣿⣿⣿⣿⡇⠀⠀⠀⠀⠀⠀⠀⠀⠀⠈⢻⣿⣿⣿⣿⣿⣿⣿⣿⣿⣿⣿⣿⣿⣿⣿⣿⣿⡇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⣿⣿⣿⣿⣿⣿⣿⣿⣿⣿⣿⣿⣿⣿⣿⣿⣿⣿⣿⣿⣟⠁⠀⠀⠀⠀⠀⠀⠀⠀⠀⢀⣾⣿⣿⣿⣿⣿⣿⣿⣿⣿⣿⣿⣿⣿⣿⣿⣿⣿⣿⣿⣿⣿⣿⣿⣿⣿⣿⣿⣿⣿⠀⠀⠀⠀⠀⠀⣸⣶⣤⣀⣠⣿⣿⣿⣿⣿⣿⣿⣿⣿⣿⣿⣿⣿⣿⣿⣿⣿⡇</a:t>
            </a:r>
            <a:br/>
            <a:r>
              <a:t>⣿⣿⣿⣿⣿⣿⣿⣿⣿⣿⣿⣿⣿⣿⣿⣿⣿⣿⣿⣿⡇⠀⠀⠀⠀⠀⠀⠀⠀⠀⠀⣸⣿⣿⣿⣿⣿⣿⣿⣿⣿⣿⣿⣿⣿⣿⣿⣿⣿⣿⣿⣿⣿⣿⣿⣿⣿⣿⣿⣿⠋⠀⠀⠀⠀⠀⠀⠀⢿⣿⣿⣿⣿⣿⣿⣿⣿⣿⣿⣿⣿⣿⣿⣿⣿⣿⣿⣿⣿⣿⡇</a:t>
            </a:r>
            <a:br/>
            <a:r>
              <a:t>⣿⣿⣿⣿⣿⣿⣿⣿⣿⣿⣿⣿⣿⣿⣿⣿⣿⣿⣿⡿⠀⠀⠀⠀⠀⠀⠀⠀⠀⠀⠀⣿⣿⣿⣿⣿⣿⣿⣿⣿⣿⣿⣿⣿⣿⣿⣿⣿⣿⣿⣿⣿⣿⣿⣿⣿⣿⣿⡿⠃⠀⠀⠀⠀⠀⠀⠀⠀⠘⣿⣿⣿⣿⣿⣿⣿⣿⣿⣿⣿⣿⣿⣿⣿⣿⣿⣿⣿⣿⣿⡇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⣿⣿⣿⣿⣿⣿⣿⣿⣿⣿⣿⣿⣿⣿⣿⣿⣿⣿⣿⡇⠀⠀⠀⠀⠀⠀⠀⠀⠀⠀⠀⢿⣿⣿⣿⣿⣿⣿⣿⣿⣿⣿⣿⣿⣿⣿⣿⣿⣿⣿⣿⣿⣿⣿⣿⣿⣿⡟⠁⠀⡀⠀⠀⠀⠀⠀⠀⠀⠀⠹⣿⣿⣿⣿⣿⣿⣿⣿⣿⣿⣿⣿⣿⣿⣿⣿⣿⣿⣿⣿⡇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⣿⣿⣿⣿⣿⣿⣿⣿⣿⣿⣿⣿⣿⣿⣿⣿⣿⣿⣿⠃⠀⠀⠀⠀⠀⠀⠀⠀⠀⠀⠀⠸⣿⣿⣿⣿⣿⣿⣿⣿⣿⣿⣿⣿⣿⣿⣿⣿⣿⣿⣿⣿⣿⣿⣿⣿⣿⠀⠀⠀⠁⠀⠀⠀⠀⠀⢠⠇⠀⠀⢹⣿⣿⣿⣿⣿⣿⣿⣿⣿⣿⣿⣿⣿⣿⣿⣿⣿⣿⣿⡇</a:t>
            </a:r>
            <a:br/>
            <a:r>
              <a:t>⣿⣿⣿⣿⣿⣿⣿⣿⣿⣿⣿⣿⣿⣿⣿⣿⣿⣿⣿⠀⠀⠀⠀⠀⠀⠀⠀⠀⠀⠀⠀⠀⢻⣿⣿⣿⣿⣿⣿⣿⣿⣿⣿⣿⣿⣿⣿⣿⣿⣿⣿⣿⣿⣿⣿⣿⣿⡇⠀⠀⠀⠀⠀⠀⠀⠀⠀⠀⠀⠀⣸⣿⣿⣿⣿⣿⣿⣿⣿⣿⣿⣿⣿⣿⣿⣿⣿⣿⣿⣿⡇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⣿⣿⣿⣿⣿⣿⣿⣿⣿⣿⣿⣿⣿⣿⣿⣿⣿⣿⡏⠀⠀⠀⠀⠀⠀⠀⠀⠀⠀⠀⠀⠀⠸⣿⣿⣿⣿⣿⣿⣿⣿⣿⣿⣿⣿⣿⣿⣿⣿⣿⣿⣿⣿⣿⣿⣿⣿⣿⡀⠀⠀⠀⠀⠀⠀⠀⠀⠀⠀⣸⣿⣿⣿⣿⣿⣿⣿⣿⣿⣿⣿⣿⣿⣿⣿⣿⣿⣿⣿⣿⡇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⣿⣿⣿⣿⣿⣿⣿⣿⣿⣿⣿⣿⣿⣿⣿⣿⣿⣿⡇⠀⠀⠀⠀⠀⠀⠀⠀⠀⠀⠀⠀⠀⠀⣿⣿⣿⣿⣿⣿⣿⣿⣿⣿⣿⣿⣿⣿⣿⣿⣿⣿⣿⣿⣿⣿⣿⣿⣿⣿⡆⠀⠀⠀⠀⠀⠀⠀⠀⣴⣿⣿⣿⣿⣿⣿⣿⣿⣿⣿⣿⣿⣿⣿⣿⣿⣿⣿⣿⣿⣿⡇</a:t>
            </a:r>
            <a:br/>
            <a:r>
              <a:t>⣿⣿⣿⣿⣿⣿⣿⣿⣿⣿⣿⣿⣿⣿⣿⣿⣿⣿⠀⠀⠀⠀⠀⠀⠀⠀⠀⠀⠀⠀⠀⠀⠀⢹⣿⣿⣿⣿⣿⣿⣿⣿⣿⣿⣿⣿⣿⣿⣿⣿⣿⣿⣿⣿⣿⣿⣿⣿⣿⠃⠀⠀⠀⠀⠀⠀⠀⢸⣿⣿⣿⣿⣿⣿⣿⣿⣿⣿⣿⣿⣿⣿⣿⣿⣿⣿⣿⣿⣿⣿⡇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⣿⣿⣿⣿⣿⣿⣿⣿⣿⣿⣿⣿⣿⣿⣿⣿⣿⣿⠀⠀⠀⠀⠀⠀⠀⠀⠀⠀⠀⠀⠀⠀⠀⢸⣿⣿⣿⣿⣿⣿⣿⣿⣿⣿⣿⣿⣿⣿⣿⣿⣿⣿⣿⣿⣿⣿⣿⣿⣿⠀⠀⠀⠀⠀⠀⠀⠀⠀⣿⣿⣿⣿⣿⣿⣿⣿⣿⣿⣿⣿⣿⣿⣿⣿⣿⣿⣿⣿⣿⣿⡇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⣿⣿⣿⣿⣿⣿⣿⣿⣿⣿⣿⣿⣿⣿⣿⣿⣿⡇⠀⠀⠀⠀⠀⠀⠀⠀⠀⠀⠀⠀⠀⠀⠀⠸⣿⣿⣿⣿⣿⣿⣿⣿⣿⣿⣿⣿⣿⣿⣿⣿⣿⣿⣿⣿⣿⣿⣿⣿⡟⠀⠀⠀⠀⠀⠀⠀⠀⠀⢹⣿⣿⣿⣿⣿⣿⣿⣿⣿⣿⣿⣿⣿⣿⣿⣿⣿⣿⣿⣿⣿⡇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⣿⣿⣿⣿⣿⣿⣿⣿⣿⣿⣿⣿⣿⣿⣿⣿⣿⡇⠀⠀⠀⠀⠀⠀⠀⠀⠀⠀⠀⠀⠀⠀⠀⠀⣿⣿⣿⣿⣿⣿⣿⣿⣿⣿⣿⣿⣿⣿⣿⣿⣿⣿⣿⣿⣿⣿⣿⣿⠇⠀⠀⠀⠀⠀⠀⠀⠀⠀⠘⣿⣿⣿⣿⣿⣿⣿⣿⣿⣿⣿⣿⣿⣿⣿⣿⣿⣿⣿⣿⣿⡇</a:t>
            </a:r>
            <a:br/>
            <a:r>
              <a:t>⣿⣿⣿⣿⣿⣿⣿⣿⣿⣿⣿⣿⣿⣿⣿⣿⣿⠇⠀⠀⠀⠀⠀⠀⠀⠀⠀⠀⠀⠀⠀⠀⠀⠀⢿⣿⣿⣿⣿⣿⣿⣿⣿⣿⣿⣿⣿⣿⣿⣿⣿⣿⣿⣿⣿⣿⣿⣿⣄⠀⠀⠀⠀⠀⠀⠀⠀⠀⠀⢹⣿⣿⣿⣿⣿⣿⣿⣿⣿⣿⣿⣿⣿⣿⣿⣿⣿⣿⣿⣿⡇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⣿⣿⣿⣿⣿⣿⣿⣿⣿⣿⣿⣿⣿⣿⣿⣿⣿⠀⠀⠀⠀⠀⠀⠀⠀⠀⠀⠀⠀⠀⠀⠀⠀⠀⢸⣿⣿⣿⣿⣿⣿⣿⣿⣿⣿⣿⣿⣿⣿⣿⣿⣿⣿⣿⣿⣿⣿⣿⣿⡇⠀⠀⠀⡄⠀⠀⠀⢀⣀⣼⣿⣿⣿⣿⣿⣿⣿⣿⣿⣿⣿⣿⣿⣿⣿⣿⣿⣿⣿⣿⡇</a:t>
            </a:r>
            <a:br/>
            <a:r>
              <a:t>⣿⣿⣿⣿⣿⣿⣿⣿⣿⣿⣿⣿⣿⣿⣿⣿⣿⠀⠀⠀⠀⠀⠀⠀⠀⠀⠀⠀⠀⠀⠀⠀⠀⠀⠘⣿⣿⣿⣿⣿⣿⣿⣿⣿⣿⣿⣿⣿⣿⣿⣿⣿⣿⣿⣿⣿⣿⣿⣿⡿⠀⠀⢰⣷⠀⠀⠀⣿⣿⣿⣿⣿⣿⣿⣿⣿⣿⣿⣿⣿⣿⣿⣿⣿⣿⣿⣿⣿⣿⣿⡇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⣿⣿⣿⣿⣿⣿⣿⣿⣿⣿⣿⣿⣿⣿⣿⣿⣿⣿⣿⣿⣿⣿⣿⣟⠃⠀⠀⠀⠀⠀⠈⠙⣿⣿⣿⣿⣿⣿⣿⣿⣿⣿⣿⣿⣿⣿⣿⣿⣿⣿⣿⣿⣿⣿⣿⣿⣿⣿⣿⣿⣿⣿⣿⣿⣿⣿⣿⣿⣿⣿⣿⣿⣿⣿⣿⣿⣿⣿⣿⣿⣿⣿⣿⣿⣿⣿⣿⣿⣿⣿⡇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⣿⣿⣿⣿⣿⣿⣿⣿⣿⣿⣿⣿⣿⣿⣿⣿⣿⣿⣿⣿⣿⣿⣧⣦⣀⠀⠀⠀⠀⠀⠀⠀⠀⠀⣸⣿⣿⣿⣿⣿⣿⣿⣿⣿⣿⣿⣿⣿⣿⣿⣿⣿⣿⣿⣿⣿⣿⣿⣿⣿⣿⣿⣿⣿⣿⣿⣿⣿⣿⣿⣿⣿⣿⣿⣿⣿⣿⣿⣿⣿⣿⣿⣿⣿⣿⣿⣿⣿⣿⣿⡇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⣿⣿⣿⣿⣿⣿⣿⣿⣿⣿⣿⣿⣿⣿⣿⣿⣿⣿⣿⣿⣿⣿⣿⣿⠉⠁⠀⠀⠀⠀⢥⣶⣤⣼⣿⣿⣿⣿⣿⣿⣿⣿⣿⣿⣿⣿⣿⣿⣿⣿⣿⣿⣿⣿⣿⣿⣿⣿⣿⣿⣿⣿⣿⣿⣿⣿⣿⣿⣿⣿⣿⣿⣿⣿⣿⣿⣿⣿⣿⣿⣿⣿⣿⣿⣿⣿⣿⣿⣿⣿⡇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⣿⣿⣿⣿⣿⣿⣿⣿⣿⣿⣿⣿⣿⣿⣿⣿⣿⣿⣿⣿⣿⣿⣿⠛⠁⠀⠀⠀⠀⠀⠀⢻⣿⣿⣿⣿⣿⣿⣿⣿⣿⣿⣿⣿⣿⣿⣿⣿⣿⣿⣿⣿⣿⣿⣿⣿⣿⣿⣿⣿⣿⣿⣿⣿⣿⣿⠟⠉⠉⠙⠻⣿⣿⣿⣿⣿⣿⣿⣿⣿⣿⣿⣿⣿⣿⣿⣿⣿⣿⣿⡇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⣿⣿⣿⣿⣿⣿⣿⣿⣿⣿⣿⣿⣿⣿⣿⣿⣿⣿⣿⣿⣿⡿⠁⠀⠀⠀⠀⠀⠀⠀⠀⠀⣿⣿⣿⣿⣿⣿⣿⣿⣿⣿⣿⣿⣿⣿⣿⣿⣿⣿⣿⣿⣿⣿⣿⣿⣿⣿⣿⠿⠿⢿⣿⡿⠋⠁⠀⠀⠀⠀⠀⠈⠹⣿⣿⣿⣿⣿⣿⣿⣿⣿⣿⣿⣿⣿⣿⣿⣿⣿⡇</a:t>
            </a:r>
            <a:br/>
            <a:r>
              <a:t>⣿⣿⣿⣿⣿⣿⣿⣿⣿⣿⣿⣿⣿⣿⣿⣿⣿⣿⣿⣿⡏⠀⠀⠀⠀⠀⠀⠀⠀⠀⠀⠀⢿⣿⣿⣿⣿⣿⣿⣿⣿⣿⣿⣿⣿⣿⣿⣿⣿⣿⣿⣿⣿⣿⣿⣿⣿⣿⣧⣀⠀⠀⠀⠀⠀⠀⠀⠀⠀⠀⠀⠀⣰⣿⣿⣿⣿⣿⣿⣿⣿⣿⣿⣿⣿⣿⣿⣿⣿⣿⡇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⣿⣿⣿⣿⣿⣿⣿⣿⣿⣿⣿⣿⣿⣿⣿⣿⣿⣿⣿⣿⣷⣄⠀⠀⠀⠀⠀⠀⠀⠀⠀⠀⢼⣿⣿⣿⣿⣿⣿⣿⣿⣿⣿⣿⣿⣿⣿⣿⣿⣿⣿⣿⣿⣿⣿⣿⣿⣿⣿⣿⣷⠄⠀⠀⠀⠀⠀⠀⠀⠀⠀⢠⣿⣿⣿⣿⣿⣿⣿⣿⣿⣿⣿⣿⣿⣿⣿⣿⣿⣿⡇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⣿⣿⣿⣿⣿⣿⣿⣿⣿⣿⣿⣿⣿⣿⣿⣿⣿⣿⣿⣿⣿⣿⠇⠀⠀⠀⠀⠀⠀⠀⠀⠀⠘⣿⣿⣿⣿⣿⣿⣿⣿⣿⣿⣿⣿⣿⣿⣿⣿⣿⣿⣿⣿⣿⣿⣿⣿⣿⣿⣿⣿⣆⠀⠀⠀⠀⠀⠀⠀⠀⠀⣾⣿⣿⣿⣿⣿⣿⣿⣿⣿⣿⣿⣿⣿⣿⣿⣿⣿⣿⡇</a:t>
            </a:r>
            <a:br/>
            <a:r>
              <a:t>⣿⣿⣿⣿⣿⣿⣿⣿⣿⣿⣿⣿⣿⣿⣿⣿⣿⣿⣿⣿⣿⡿⠀⠀⠀⠀⠀⠀⠀⠀⠀⠀⠀⣿⣿⣿⣿⣿⣿⣿⣿⣿⣿⣿⣿⣿⣿⣿⣿⣿⣿⣿⣿⣿⣿⣿⣿⣿⣿⣿⣿⡇⠀⠀⠀⠀⠀⠀⠀⠀⠀⠈⢻⣿⣿⣿⣿⣿⣿⣿⣿⣿⣿⣿⣿⣿⣿⣿⣿⣿⡇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⣿⣿⣿⣿⣿⣿⣿⣿⣿⣿⣿⣿⣿⣿⣿⣿⣿⣿⣿⣿⣟⠁⠀⠀⠀⠀⠀⠀⠀⠀⠀⠀⣰⣿⣿⣿⣿⣿⣿⣿⣿⣿⣿⣿⣿⣿⣿⣿⣿⣿⣿⣿⣿⣿⣿⣿⣿⣿⣿⣿⣿⣿⠀⠀⠀⠀⠀⠀⣸⣶⣤⣀⣠⣿⣿⣿⣿⣿⣿⣿⣿⣿⣿⣿⣿⣿⣿⣿⣿⣿⡇</a:t>
            </a:r>
            <a:br/>
            <a:r>
              <a:t>⣿⣿⣿⣿⣿⣿⣿⣿⣿⣿⣿⣿⣿⣿⣿⣿⣿⣿⣿⣿⡏⠀⠀⠀⠀⠀⠀⠀⠀⠀⠀⢠⣿⣿⣿⣿⣿⣿⣿⣿⣿⣿⣿⣿⣿⣿⣿⣿⣿⣿⣿⣿⣿⣿⣿⣿⣿⣿⣿⣿⠋⠀⠀⠀⠀⠀⠀⠀⢿⣿⣿⣿⣿⣿⣿⣿⣿⣿⣿⣿⣿⣿⣿⣿⣿⣿⣿⣿⣿⣿⡇</a:t>
            </a:r>
            <a:br/>
            <a:r>
              <a:t>⣿⣿⣿⣿⣿⣿⣿⣿⣿⣿⣿⣿⣿⣿⣿⣿⣿⣿⣿⣿⠀⠀⠀⠀⠀⠀⠀⠀⠀⠀⠀⣼⣿⣿⣿⣿⣿⣿⣿⣿⣿⣿⣿⣿⣿⣿⣿⣿⣿⣿⣿⣿⣿⣿⣿⣿⣿⣿⡿⠃⠀⠀⠀⠀⠀⠀⠀⠀⠘⣿⣿⣿⣿⣿⣿⣿⣿⣿⣿⣿⣿⣿⣿⣿⣿⣿⣿⣿⣿⣿⡇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⣿⣿⣿⣿⣿⣿⣿⣿⣿⣿⣿⣿⣿⣿⣿⣿⣿⣿⣿⡇⠀⠀⠀⠀⠀⠀⠀⠀⠀⠀⠀⣿⣿⣿⣿⣿⣿⣿⣿⣿⣿⣿⣿⣿⣿⣿⣿⣿⣿⣿⣿⣿⣿⣿⣿⣿⣿⡟⠁⠀⡀⠀⠀⠀⠀⠀⠀⠀⠀⠹⣿⣿⣿⣿⣿⣿⣿⣿⣿⣿⣿⣿⣿⣿⣿⣿⣿⣿⣿⣿⡇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⣿⣿⣿⣿⣿⣿⣿⣿⣿⣿⣿⣿⣿⣿⣿⣿⣿⣿⣿⠃⠀⠀⠀⠀⠀⠀⠀⠀⠀⠀⠀⠸⣿⣿⣿⣿⣿⣿⣿⣿⣿⣿⣿⣿⣿⣿⣿⣿⣿⣿⣿⣿⣿⣿⣿⣿⣿⠀⠀⠀⠁⠀⠀⠀⠀⠀⢠⠇⠀⠀⢹⣿⣿⣿⣿⣿⣿⣿⣿⣿⣿⣿⣿⣿⣿⣿⣿⣿⣿⣿⡇</a:t>
            </a:r>
            <a:br/>
            <a:r>
              <a:t>⣿⣿⣿⣿⣿⣿⣿⣿⣿⣿⣿⣿⣿⣿⣿⣿⣿⣿⡿⠀⠀⠀⠀⠀⠀⠀⠀⠀⠀⠀⠀⠀⢿⣿⣿⣿⣿⣿⣿⣿⣿⣿⣿⣿⣿⣿⣿⣿⣿⣿⣿⣿⣿⣿⣿⣿⣿⡇⠀⠀⠀⠀⠀⠀⠀⠀⠀⠀⠀⠀⣸⣿⣿⣿⣿⣿⣿⣿⣿⣿⣿⣿⣿⣿⣿⣿⣿⣿⣿⣿⡇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⣿⣿⣿⣿⣿⣿⣿⣿⣿⣿⣿⣿⣿⣿⣿⣿⣿⣿⡇⠀⠀⠀⠀⠀⠀⠀⠀⠀⠀⠀⠀⠀⠸⣿⣿⣿⣿⣿⣿⣿⣿⣿⣿⣿⣿⣿⣿⣿⣿⣿⣿⣿⣿⣿⣿⣿⣿⣿⡀⠀⠀⠀⠀⠀⠀⠀⠀⠀⠀⣸⣿⣿⣿⣿⣿⣿⣿⣿⣿⣿⣿⣿⣿⣿⣿⣿⣿⣿⣿⣿⡇</a:t>
            </a:r>
            <a:br/>
            <a:r>
              <a:t>⣿⣿⣿⣿⣿⣿⣿⣿⣿⣿⣿⣿⣿⣿⣿⣿⣿⣿⠃⠀⠀⠀⠀⠀⠀⠀⠀⠀⠀⠀⠀⠀⠀⣿⣿⣿⣿⣿⣿⣿⣿⣿⣿⣿⣿⣿⣿⣿⣿⣿⣿⣿⣿⣿⣿⣿⣿⣿⣿⡆⠀⠀⠀⠀⠀⠀⠀⠀⣴⣿⣿⣿⣿⣿⣿⣿⣿⣿⣿⣿⣿⣿⣿⣿⣿⣿⣿⣿⣿⣿⡇</a:t>
            </a:r>
            <a:br/>
            <a:r>
              <a:t>⣿⣿⣿⣿⣿⣿⣿⣿⣿⣿⣿⣿⣿⣿⣿⣿⣿⣿⠀⠀⠀⠀⠀⠀⠀⠀⠀⠀⠀⠀⠀⠀⠀⢹⣿⣿⣿⣿⣿⣿⣿⣿⣿⣿⣿⣿⣿⣿⣿⣿⣿⣿⣿⣿⣿⣿⣿⣿⣿⠃⠀⠀⠀⠀⠀⠀⠀⢸⣿⣿⣿⣿⣿⣿⣿⣿⣿⣿⣿⣿⣿⣿⣿⣿⣿⣿⣿⣿⣿⣿⡇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⣿⣿⣿⣿⣿⣿⣿⣿⣿⣿⣿⣿⣿⣿⣿⣿⣿⡏⠀⠀⠀⠀⠀⠀⠀⠀⠀⠀⠀⠀⠀⠀⠀⢸⣿⣿⣿⣿⣿⣿⣿⣿⣿⣿⣿⣿⣿⣿⣿⣿⣿⣿⣿⣿⣿⣿⣿⣿⣿⠀⠀⠀⠀⠀⠀⠀⠀⠀⣿⣿⣿⣿⣿⣿⣿⣿⣿⣿⣿⣿⣿⣿⣿⣿⣿⣿⣿⣿⣿⣿⡇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⣿⣿⣿⣿⣿⣿⣿⣿⣿⣿⣿⣿⣿⣿⣿⣿⣿⡇⠀⠀⠀⠀⠀⠀⠀⠀⠀⠀⠀⠀⠀⠀⠀⢸⣿⣿⣿⣿⣿⣿⣿⣿⣿⣿⣿⣿⣿⣿⣿⣿⣿⣿⣿⣿⣿⣿⣿⣿⡟⠀⠀⠀⠀⠀⠀⠀⠀⠀⢹⣿⣿⣿⣿⣿⣿⣿⣿⣿⣿⣿⣿⣿⣿⣿⣿⣿⣿⣿⣿⣿⡇</a:t>
            </a:r>
            <a:br/>
            <a:r>
              <a:t>⣿⣿⣿⣿⣿⣿⣿⣿⣿⣿⣿⣿⣿⣿⣿⣿⣿⠁⠀⠀⠀⠀⠀⠀⠀⠀⠀⠀⠀⠀⠀⠀⠀⠈⣿⣿⣿⣿⣿⣿⣿⣿⣿⣿⣿⣿⣿⣿⣿⣿⣿⣿⣿⣿⣿⣿⣿⣿⡇⠀⠀⠀⠀⠀⠀⠀⠀⠀⠘⣿⣿⣿⣿⣿⣿⣿⣿⣿⣿⣿⣿⣿⣿⣿⣿⣿⣿⣿⣿⣿⡇</a:t>
            </a:r>
            <a:br/>
            <a:r>
              <a:t>⣿⣿⣿⣿⣿⣿⣿⣿⣿⣿⣿⣿⣿⣿⣿⣿⣿⠀⠀⠀⠀⠀⠀⠀⠀⠀⠀⠀⠀⠀⠀⠀⠀⠀⣿⣿⣿⣿⣿⣿⣿⣿⣿⣿⣿⣿⣿⣿⣿⣿⣿⣿⣿⣿⣿⣿⣿⣿⣄⠀⠀⠀⠀⠀⠀⠀⠀⠀⠀⢹⣿⣿⣿⣿⣿⣿⣿⣿⣿⣿⣿⣿⣿⣿⣿⣿⣿⣿⣿⣿⡇</a:t>
            </a:r>
            <a:br/>
            <a:r>
              <a:t>⣿⣿⣿⣿⣿⣿⣿⣿⣿⣿⣿⣿⣿⣿⣿⣿⡿⠀⠀⠀⠀⠀⠀⠀⠀⠀⠀⠀⠀⠀⠀⠀⠀⠀⢹⣿⣿⣿⣿⣿⣿⣿⣿⣿⣿⣿⣿⣿⣿⣿⣿⣿⣿⣿⣿⣿⣿⣿⣿⡇⠀⠀⠀⡄⠀⠀⠀⢀⣀⣼⣿⣿⣿⣿⣿⣿⣿⣿⣿⣿⣿⣿⣿⣿⣿⣿⣿⣿⣿⣿⡇</a:t>
            </a:r>
            <a:br/>
            <a:r>
              <a:t>⣿⣿⣿⣿⣿⣿⣿⣿⣿⣿⣿⣿⣿⣿⣿⣿⡇⠀⠀⠀⠀⠀⠀⠀⠀⠀⠀⠀⠀⠀⠀⠀⠀⠀⢸⣿⣿⣿⣿⣿⣿⣿⣿⣿⣿⣿⣿⣿⣿⣿⣿⣿⣿⣿⣿⣿⣿⣿⣿⡿⠀⠀⢰⣷⠀⠀⠀⣿⣿⣿⣿⣿⣿⣿⣿⣿⣿⣿⣿⣿⣿⣿⣿⣿⣿⣿⣿⣿⣿⣿⡇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⣿⣿⣿⣿⣿⣿⣿⣿⣿⣿⣿⣿⣿⣿⣿⣿⣿⣿⣿⣿⣿⣿⣿⣿⣿⠻⠟⠿⠿⢿⣿⣿⣿⣿⣿⣿⣿⣿⣿⣿⣿⣿⣿⣿⣿⣿⣿⣿⣿⣿⣿⣿⣿⣿⣿⣿⣿⣿⣿⣿⣿⣿⣿⣿⣿⣿⣿⣿⣿⣿⣿⣿⣿⣿⣿⣿⣿⣿⣿⣿⣿⣿⣿⣿⣿⣿⣿⣿⣿⣿⡇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⣿⣿⣿⣿⣿⣿⣿⣿⣿⣿⣿⣿⣿⣿⣿⣿⣿⣿⣿⣿⣿⣿⣿⡟⠃⠀⠀⠀⠀⠀⠀⠙⢿⣿⣿⣿⣿⣿⣿⣿⣿⣿⣿⣿⣿⣿⣿⣿⣿⣿⣿⣿⣿⣿⣿⣿⣿⣿⣿⣿⣿⣿⣿⣿⣿⣿⣿⣿⣿⣿⣿⣿⣿⣿⣿⣿⣿⣿⣿⣿⣿⣿⣿⣿⣿⣿⣿⣿⣿⣿⡇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⣿⣿⣿⣿⣿⣿⣿⣿⣿⣿⣿⣿⣿⣿⣿⣿⣿⣿⣿⣿⣿⣿⣿⡇⠀⠀⠀⠀⠀⠀⠀⠀⠈⢹⣿⣿⣿⣿⣿⣿⣿⣿⣿⣿⣿⣿⣿⣿⣿⣿⣿⣿⣿⣿⣿⣿⣿⣿⣿⣿⣿⣿⣿⣿⣿⣿⣿⣿⣿⣿⣿⣿⣿⣿⣿⣿⣿⣿⣿⣿⣿⣿⣿⣿⣿⣿⣿⣿⣿⣿⡇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⣿⣿⣿⣿⣿⣿⣿⣿⣿⣿⣿⣿⣿⣿⣿⣿⣿⣿⣿⣿⣿⣿⣶⣦⡀⠀⠀⠀⠀⠀⠀⠀⠀⠀⣸⣿⣿⣿⣿⣿⣿⣿⣿⣿⣿⣿⣿⣿⣿⣿⣿⣿⣿⣿⣿⣿⣿⣿⣿⣿⣿⣿⣿⣿⣿⣿⣿⣿⣿⣿⣿⣿⣿⣿⣿⣿⣿⣿⣿⣿⣿⣿⣿⣿⣿⣿⣿⣿⣿⣿⡇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⣿⣿⣿⣿⣿⣿⣿⣿⣿⣿⣿⣿⣿⣿⣿⣿⣿⣿⣿⣿⣿⣿⣿⣿⠋⠁⠀⠀⠀⠀⢥⣖⣤⣴⣿⣿⣿⣿⣿⣿⣿⣿⣿⣿⣿⣿⣿⣿⣿⣿⣿⣿⣿⣿⣿⣿⣿⣿⣿⣿⣿⣿⣿⣿⣿⣿⣿⣿⣿⣿⣿⣿⣿⣿⣿⣿⣿⣿⣿⣿⣿⣿⣿⣿⣿⣿⣿⣿⣿⣿⡇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⣿⣿⣿⣿⣿⣿⣿⣿⣿⣿⣿⣿⣿⣿⣿⣿⣿⣿⣿⣿⣿⣿⣿⠟⠁⠀⠀⠀⠀⠀⠀⢻⣿⣿⣿⣿⣿⣿⣿⣿⣿⣿⣿⣿⣿⣿⣿⣿⣿⣿⣿⣿⣿⣿⣿⣿⣿⣿⣿⣿⣿⣿⣿⣿⣿⣿⠟⠉⠉⠙⠻⣿⣿⣿⣿⣿⣿⣿⣿⣿⣿⣿⣿⣿⣿⣿⣿⣿⣿⣿⡇</a:t>
            </a:r>
            <a:br/>
            <a:r>
              <a:t>⣿⣿⣿⣿⣿⣿⣿⣿⣿⣿⣿⣿⣿⣿⣿⣿⣿⣿⣿⣿⣿⡿⠁⠀⠀⠀⠀⠀⠀⠀⠀⠀⢻⣿⣿⣿⣿⣿⣿⣿⣿⣿⣿⣿⣿⣿⣿⣿⣿⣿⣿⣿⣿⣿⣿⣿⣿⣿⣿⠿⠿⢿⣿⡿⠋⠀⠀⠀⠀⠀⠀⠀⠹⣿⣿⣿⣿⣿⣿⣿⣿⣿⣿⣿⣿⣿⣿⣿⣿⣿⡇</a:t>
            </a:r>
            <a:br/>
            <a:r>
              <a:t>⣿⣿⣿⣿⣿⣿⣿⣿⣿⣿⣿⣿⣿⣿⣿⣿⣿⣿⣿⣿⡏⠀⠀⠀⠀⠀⠀⠀⠀⠀⠀⠀⢾⣿⣿⣿⣿⣿⣿⣿⣿⣿⣿⣿⣿⣿⣿⣿⣿⣿⣿⣿⣿⣿⣿⣿⣿⣿⣧⣀⠀⠀⠀⠀⠀⠀⠀⠀⠀⠀⠀⠀⣰⣿⣿⣿⣿⣿⣿⣿⣿⣿⣿⣿⣿⣿⣿⣿⣿⣿⡇</a:t>
            </a:r>
            <a:br/>
            <a:r>
              <a:t>⣿⣿⣿⣿⣿⣿⣿⣿⣿⣿⣿⣿⣿⣿⣿⣿⣿⣿⣿⣿⣷⣀⠀⠀⠀⠀⠀⠀⠀⠀⠀⠀⢸⣿⣿⣿⣿⣿⣿⣿⣿⣿⣿⣿⣿⣿⣿⣿⣿⣿⣿⣿⣿⣿⣿⣿⣿⣿⣿⣿⣷⠄⠀⠀⠀⠀⠀⠀⠀⠀⠀⢠⣿⣿⣿⣿⣿⣿⣿⣿⣿⣿⣿⣿⣿⣿⣿⣿⣿⣿⡇</a:t>
            </a:r>
            <a:br/>
            <a:r>
              <a:t>⣿⣿⣿⣿⣿⣿⣿⣿⣿⣿⣿⣿⣿⣿⣿⣿⣿⣿⣿⣿⣿⣿⡇⠀⠀⠀⠀⠀⠀⠀⠀⠀⠀⢿⣿⣿⣿⣿⣿⣿⣿⣿⣿⣿⣿⣿⣿⣿⣿⣿⣿⣿⣿⣿⣿⣿⣿⣿⣿⣿⣿⣄⠀⠀⠀⠀⠀⠀⠀⠀⠀⣾⣿⣿⣿⣿⣿⣿⣿⣿⣿⣿⣿⣿⣿⣿⣿⣿⣿⣿⡇</a:t>
            </a:r>
            <a:br/>
            <a:r>
              <a:t>⣿⣿⣿⣿⣿⣿⣿⣿⣿⣿⣿⣿⣿⣿⣿⣿⣿⣿⣿⣿⣿⣿⠀⠀⠀⠀⠀⠀⠀⠀⠀⠀⠀⢸⣿⣿⣿⣿⣿⣿⣿⣿⣿⣿⣿⣿⣿⣿⣿⣿⣿⣿⣿⣿⣿⣿⣿⣿⣿⣿⣿⡇⠀⠀⠀⠀⠀⠀⠀⠀⠀⠈⢻⣿⣿⣿⣿⣿⣿⣿⣿⣿⣿⣿⣿⣿⣿⣿⣿⣿⡇</a:t>
            </a:r>
            <a:br/>
            <a:r>
              <a:t>⣿⣿⣿⣿⣿⣿⣿⣿⣿⣿⣿⣿⣿⣿⣿⣿⣿⣿⣿⣿⡿⠃⠀⠀⠀⠀⠀⠀⠀⠀⠀⠀⢀⣾⣿⣿⣿⣿⣿⣿⣿⣿⣿⣿⣿⣿⣿⣿⣿⣿⣿⣿⣿⣿⣿⣿⣿⣿⣿⣿⣿⣿⠀⠀⠀⠀⠀⠀⣸⣷⣤⣀⣠⣿⣿⣿⣿⣿⣿⣿⣿⣿⣿⣿⣿⣿⣿⣿⣿⣿⡇</a:t>
            </a:r>
            <a:br/>
            <a:r>
              <a:t>⣿⣿⣿⣿⣿⣿⣿⣿⣿⣿⣿⣿⣿⣿⣿⣿⣿⣿⣿⣿⡏⠀⠀⠀⠀⠀⠀⠀⠀⠀⠀⠀⣼⣿⣿⣿⣿⣿⣿⣿⣿⣿⣿⣿⣿⣿⣿⣿⣿⣿⣿⣿⣿⣿⣿⣿⣿⣿⣿⣿⠉⠀⠀⠀⠀⠀⠀⠀⢿⣿⣿⣿⣿⣿⣿⣿⣿⣿⣿⣿⣿⣿⣿⣿⣿⣿⣿⣿⣿⣿⡇</a:t>
            </a:r>
            <a:br/>
            <a:r>
              <a:t>⣿⣿⣿⣿⣿⣿⣿⣿⣿⣿⣿⣿⣿⣿⣿⣿⣿⣿⣿⣿⠀⠀⠀⠀⠀⠀⠀⠀⠀⠀⠀⢰⣿⣿⣿⣿⣿⣿⣿⣿⣿⣿⣿⣿⣿⣿⣿⣿⣿⣿⣿⣿⣿⣿⣿⣿⣿⣿⡿⠃⠀⠀⠀⠀⠀⠀⠀⠀⠘⣿⣿⣿⣿⣿⣿⣿⣿⣿⣿⣿⣿⣿⣿⣿⣿⣿⣿⣿⣿⣿⡇</a:t>
            </a:r>
            <a:br/>
            <a:r>
              <a:t>⣿⣿⣿⣿⣿⣿⣿⣿⣿⣿⣿⣿⣿⣿⣿⣿⣿⣿⣿⡇⠀⠀⠀⠀⠀⠀⠀⠀⠀⠀⠀⢾⣿⣿⣿⣿⣿⣿⣿⣿⣿⣿⣿⣿⣿⣿⣿⣿⣿⣿⣿⣿⣿⣿⣿⣿⣿⡟⠁⠀⡀⠀⠀⠀⠀⠀⠀⠀⠀⠹⣿⣿⣿⣿⣿⣿⣿⣿⣿⣿⣿⣿⣿⣿⣿⣿⣿⣿⣿⣿⡇</a:t>
            </a:r>
            <a:br/>
            <a:r>
              <a:t>⣿⣿⣿⣿⣿⣿⣿⣿⣿⣿⣿⣿⣿⣿⣿⣿⣿⣿⣿⠃⠀⠀⠀⠀⠀⠀⠀⠀⠀⠀⠀⠸⣿⣿⣿⣿⣿⣿⣿⣿⣿⣿⣿⣿⣿⣿⣿⣿⣿⣿⣿⣿⣿⣿⣿⣿⣿⠀⠀⠀⠁⠀⠀⠀⠀⠀⢠⠇⠀⠀⢹⣿⣿⣿⣿⣿⣿⣿⣿⣿⣿⣿⣿⣿⣿⣿⣿⣿⣿⣿⡇</a:t>
            </a:r>
            <a:br/>
            <a:r>
              <a:t>⣿⣿⣿⣿⣿⣿⣿⣿⣿⣿⣿⣿⣿⣿⣿⣿⣿⣿⡿⠀⠀⠀⠀⠀⠀⠀⠀⠀⠀⠀⠀⠀⢿⣿⣿⣿⣿⣿⣿⣿⣿⣿⣿⣿⣿⣿⣿⣿⣿⣿⣿⣿⣿⣿⣿⣿⣿⡇⠀⠀⠀⠀⠀⠀⠀⠀⠀⠀⠀⠀⣸⣿⣿⣿⣿⣿⣿⣿⣿⣿⣿⣿⣿⣿⣿⣿⣿⣿⣿⣿⡇</a:t>
            </a:r>
            <a:br/>
            <a:r>
              <a:t>⣿⣿⣿⣿⣿⣿⣿⣿⣿⣿⣿⣿⣿⣿⣿⣿⣿⣿⡇⠀⠀⠀⠀⠀⠀⠀⠀⠀⠀⠀⠀⠀⠸⣿⣿⣿⣿⣿⣿⣿⣿⣿⣿⣿⣿⣿⣿⣿⣿⣿⣿⣿⣿⣿⣿⣿⣿⣿⡀⠀⠀⠀⠀⠀⠀⠀⠀⠀⠀⣰⣿⣿⣿⣿⣿⣿⣿⣿⣿⣿⣿⣿⣿⣿⣿⣿⣿⣿⣿⣿⡇</a:t>
            </a:r>
            <a:br/>
            <a:r>
              <a:t>⣿⣿⣿⣿⣿⣿⣿⣿⣿⣿⣿⣿⣿⣿⣿⣿⣿⣿⠁⠀⠀⠀⠀⠀⠀⠀⠀⠀⠀⠀⠀⠀⠀⣿⣿⣿⣿⣿⣿⣿⣿⣿⣿⣿⣿⣿⣿⣿⣿⣿⣿⣿⣿⣿⣿⣿⣿⣿⣿⡆⠀⠀⠀⠀⠀⠀⠀⠀⣰⣿⣿⣿⣿⣿⣿⣿⣿⣿⣿⣿⣿⣿⣿⣿⣿⣿⣿⣿⣿⣿⡇</a:t>
            </a:r>
            <a:br/>
            <a:r>
              <a:t>⣿⣿⣿⣿⣿⣿⣿⣿⣿⣿⣿⣿⣿⣿⣿⣿⣿⡿⠀⠀⠀⠀⠀⠀⠀⠀⠀⠀⠀⠀⠀⠀⠀⢹⣿⣿⣿⣿⣿⣿⣿⣿⣿⣿⣿⣿⣿⣿⣿⣿⣿⣿⣿⣿⣿⣿⣿⣿⣿⠃⠀⠀⠀⠀⠀⠀⠀⢸⣿⣿⣿⣿⣿⣿⣿⣿⣿⣿⣿⣿⣿⣿⣿⣿⣿⣿⣿⣿⣿⣿⡇</a:t>
            </a:r>
            <a:br/>
            <a:r>
              <a:t>⣿⣿⣿⣿⣿⣿⣿⣿⣿⣿⣿⣿⣿⣿⣿⣿⣿⡇⠀⠀⠀⠀⠀⠀⠀⠀⠀⠀⠀⠀⠀⠀⠀⢸⣿⣿⣿⣿⣿⣿⣿⣿⣿⣿⣿⣿⣿⣿⣿⣿⣿⣿⣿⣿⣿⣿⣿⣿⣿⠀⠀⠀⠀⠀⠀⠀⠀⠀⣿⣿⣿⣿⣿⣿⣿⣿⣿⣿⣿⣿⣿⣿⣿⣿⣿⣿⣿⣿⣿⣿⡇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⣿⣿⣿⣿⣿⣿⣿⣿⣿⣿⣿⣿⣿⣿⣿⣿⣿⠃⠀⠀⠀⠀⠀⠀⠀⠀⠀⠀⠀⠀⠀⠀⠀⢸⣿⣿⣿⣿⣿⣿⣿⣿⣿⣿⣿⣿⣿⣿⣿⣿⣿⣿⣿⣿⣿⣿⣿⣿⡟⠀⠀⠀⠀⠀⠀⠀⠀⠀⢹⣿⣿⣿⣿⣿⣿⣿⣿⣿⣿⣿⣿⣿⣿⣿⣿⣿⣿⣿⣿⣿⡇</a:t>
            </a:r>
            <a:br/>
            <a:r>
              <a:t>⣿⣿⣿⣿⣿⣿⣿⣿⣿⣿⣿⣿⣿⣿⣿⣿⣿⠀⠀⠀⠀⠀⠀⠀⠀⠀⠀⠀⠀⠀⠀⠀⠀⠘⣿⣿⣿⣿⣿⣿⣿⣿⣿⣿⣿⣿⣿⣿⣿⣿⣿⣿⣿⣿⣿⣿⣿⣿⡇⠀⠀⠀⠀⠀⠀⠀⠀⠀⠘⣿⣿⣿⣿⣿⣿⣿⣿⣿⣿⣿⣿⣿⣿⣿⣿⣿⣿⣿⣿⣿⡇</a:t>
            </a:r>
            <a:br/>
            <a:r>
              <a:t>⣿⣿⣿⣿⣿⣿⣿⣿⣿⣿⣿⣿⣿⣿⣿⣿⡿⠀⠀⠀⠀⠀⠀⠀⠀⠀⠀⠀⠀⠀⠀⠀⠀⠀⣿⣿⣿⣿⣿⣿⣿⣿⣿⣿⣿⣿⣿⣿⣿⣿⣿⣿⣿⣿⣿⣿⣿⣿⣄⠀⠀⠀⠀⠀⠀⠀⠀⠀⠀⢹⣿⣿⣿⣿⣿⣿⣿⣿⣿⣿⣿⣿⣿⣿⣿⣿⣿⣿⣿⣿⡇</a:t>
            </a:r>
            <a:br/>
            <a:r>
              <a:t>⣿⣿⣿⣿⣿⣿⣿⣿⣿⣿⣿⣿⣿⣿⣿⣿⡇⠀⠀⠀⠀⠀⠀⠀⠀⠀⠀⠀⠀⠀⠀⠀⠀⠀⢿⣿⣿⣿⣿⣿⣿⣿⣿⣿⣿⣿⣿⣿⣿⣿⣿⣿⣿⣿⣿⣿⣿⣿⣿⡇⠀⠀⠀⡀⠀⠀⠀⢀⣀⣼⣿⣿⣿⣿⣿⣿⣿⣿⣿⣿⣿⣿⣿⣿⣿⣿⣿⣿⣿⣿⡇</a:t>
            </a:r>
            <a:br/>
            <a:r>
              <a:t>⣿⣿⣿⣿⣿⣿⣿⣿⣿⣿⣿⣿⣿⣿⣿⣿⠇⠀⠀⠀⠀⠀⠀⠀⠀⠀⠀⠀⠀⠀⠀⠀⠀⠀⢸⣿⣿⣿⣿⣿⣿⣿⣿⣿⣿⣿⣿⣿⣿⣿⣿⣿⣿⣿⣿⣿⣿⣿⣿⣇⠀⠀⢸⣷⠀⠀⠀⣿⣿⣿⣿⣿⣿⣿⣿⣿⣿⣿⣿⣿⣿⣿⣿⣿⣿⣿⣿⣿⣿⣿⡇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⣿⣿⣿⣿⣿⣿⣿⣿⣿⣿⣿⣿⣿⣿⣿⣿⣿⣿⣿⣿⣿⣿⣿⣿⡿⠻⠛⠿⠿⠿⣿⣿⣿⣿⣿⣿⣿⣿⣿⣿⣿⣿⣿⣿⣿⣿⣿⣿⣿⣿⣿⣿⣿⣿⣿⣿⣿⣿⣿⣿⣿⣿⣿⣿⣿⣿⣿⣿⣿⣿⣿⣿⣿⣿⣿⣿⣿⣿⣿⣿⣿⣿⣿⣿⣿⣿⣿⣿⣿⣿⡇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⣿⣿⣿⣿⣿⣿⣿⣿⣿⣿⣿⣿⣿⣿⣿⣿⣿⣿⣿⣿⣿⣿⣿⡟⠃⠀⠀⠀⠀⠀⠀⠙⢿⣿⣿⣿⣿⣿⣿⣿⣿⣿⣿⣿⣿⣿⣿⣿⣿⣿⣿⣿⣿⣿⣿⣿⣿⣿⣿⣿⣿⣿⣿⣿⣿⣿⣿⣿⣿⣿⣿⣿⣿⣿⣿⣿⣿⣿⣿⣿⣿⣿⣿⣿⣿⣿⣿⣿⣿⣿⡇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⣿⣿⣿⣿⣿⣿⣿⣿⣿⣿⣿⣿⣿⣿⣿⣿⣿⣿⣿⣿⣿⣿⡟⠁⠀⠀⠀⠀⠀⠀⠀⠀⠀⠀⢻⣿⣿⣿⣿⣿⣿⣿⣿⣿⣿⣿⣿⣿⣿⣿⣿⣿⣿⣿⣿⣿⣿⣿⣿⣿⣿⣿⣿⣿⣿⣿⣿⣿⣿⣿⣿⣿⣿⣿⣿⣿⣿⣿⣿⣿⣿⣿⣿⣿⣿⣿⣿⣿⣿⣿⡇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⣿⣿⣿⣿⣿⣿⣿⣿⣿⣿⣿⣿⣿⣿⣿⣿⣿⣿⣿⣿⣿⣷⣤⣄⠀⠀⠀⠀⠀⠀⠀⠀⠀⠀⢠⣿⣿⣿⣿⣿⣿⣿⣿⣿⣿⣿⣿⣿⣿⣿⣿⣿⣿⣿⣿⣿⣿⣿⣿⣿⣿⣿⣿⣿⣿⣿⣿⣿⣿⣿⣿⣿⣿⣿⣿⣿⣿⣿⣿⣿⣿⣿⣿⣿⣿⣿⣿⣿⣿⣿⡇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⣿⣿⣿⣿⣿⣿⣿⣿⣿⣿⣿⣿⣿⣿⣿⣿⣿⣿⣿⣿⣿⣿⣿⣿⠓⠓⠀⠀⠀⠀⢠⣄⣠⣴⣿⣿⣿⣿⣿⣿⣿⣿⣿⣿⣿⣿⣿⣿⣿⣿⣿⣿⣿⣿⣿⣿⣿⣿⣿⣿⣿⣿⣿⣿⣿⣿⣿⣿⣿⣿⣿⣿⣿⣿⣿⣿⣿⣿⣿⣿⣿⣿⣿⣿⣿⣿⣿⣿⣿⣿⡇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⣿⣿⣿⣿⣿⣿⣿⣿⣿⣿⣿⣿⣿⣿⣿⣿⣿⣿⣿⣿⣿⣿⣿⡿⠃⠀⠀⠀⠀⠀⠀⠹⣿⣿⣿⣿⣿⣿⣿⣿⣿⣿⣿⣿⣿⣿⣿⣿⣿⣿⣿⣿⣿⣿⣿⣿⣿⣿⣿⣿⣿⣿⣿⣿⣿⡿⠁⠀⠀⠉⠛⢿⣿⣿⣿⣿⣿⣿⣿⣿⣿⣿⣿⣿⣿⣿⣿⣿⣿⣿⡇</a:t>
            </a:r>
            <a:br/>
            <a:r>
              <a:t>⣿⣿⣿⣿⣿⣿⣿⣿⣿⣿⣿⣿⣿⣿⣿⣿⣿⣿⣿⣿⣿⣿⠋⠀⠀⠀⠀⠀⠀⠀⠀⠀⠘⣿⣿⣿⣿⣿⣿⣿⣿⣿⣿⣿⣿⣿⣿⣿⣿⣿⣿⣿⣿⣿⣿⣿⣿⣿⡿⠛⠿⠿⣿⠟⠉⠀⠀⠀⠀⠀⠀⠀⢹⣿⣿⣿⣿⣿⣿⣿⣿⣿⣿⣿⣿⣿⣿⣿⣿⣿⡇</a:t>
            </a:r>
            <a:br/>
            <a:r>
              <a:t>⣿⣿⣿⣿⣿⣿⣿⣿⣿⣿⣿⣿⣿⣿⣿⣿⣿⣿⣿⣿⡟⠁⠀⠀⠀⠀⠀⠀⠀⠀⠀⠀⠀⢿⣿⣿⣿⣿⣿⣿⣿⣿⣿⣿⣿⣿⣿⣿⣿⣿⣿⣿⣿⣿⣿⣿⣿⣿⣦⣄⠀⠀⠀⠀⠀⠀⠀⠀⠀⠀⠀⠀⣼⣿⣿⣿⣿⣿⣿⣿⣿⣿⣿⣿⣿⣿⣿⣿⣿⣿⡇</a:t>
            </a:r>
            <a:br/>
            <a:r>
              <a:t>⣿⣿⣿⣿⣿⣿⣿⣿⣿⣿⣿⣿⣿⣿⣿⣿⣿⣿⣿⣿⣇⠀⠀⠀⠀⠀⠀⠀⠀⠀⠀⠀⠀⢸⣿⣿⣿⣿⣿⣿⣿⣿⣿⣿⣿⣿⣿⣿⣿⣿⣿⣿⣿⣿⣿⣿⣿⣿⣿⣿⣿⠂⠀⠀⠀⠀⠀⠀⠀⠀⠀⢰⣿⣿⣿⣿⣿⣿⣿⣿⣿⣿⣿⣿⣿⣿⣿⣿⣿⣿⡇</a:t>
            </a:r>
            <a:br/>
            <a:r>
              <a:t>⣿⣿⣿⣿⣿⣿⣿⣿⣿⣿⣿⣿⣿⣿⣿⣿⣿⣿⣿⣿⣿⣿⡆⠀⠀⠀⠀⠀⠀⠀⡀⠀⠀⠀⢻⣿⣿⣿⣿⣿⣿⣿⣿⣿⣿⣿⣿⣿⣿⣿⣿⣿⣿⣿⣿⣿⣿⣿⣿⣿⣿⡄⠀⠀⠀⠀⠀⠀⠀⠀⠀⢿⣿⣿⣿⣿⣿⣿⣿⣿⣿⣿⣿⣿⣿⣿⣿⣿⣿⣿⡇</a:t>
            </a:r>
            <a:br/>
            <a:r>
              <a:t>⣿⣿⣿⣿⣿⣿⣿⣿⣿⣿⣿⣿⣿⣿⣿⣿⣿⣿⣿⣿⣿⣿⠃⠀⠀⠀⠀⠀⠀⠀⠱⠀⠀⠀⠈⣿⣿⣿⣿⣿⣿⣿⣿⣿⣿⣿⣿⣿⣿⣿⣿⣿⣿⣿⣿⣿⣿⣿⣿⣿⣿⡃⠀⠀⠀⠀⠀⠀⢀⡀⠀⠈⠻⣿⣿⣿⣿⣿⣿⣿⣿⣿⣿⣿⣿⣿⣿⣿⣿⣿⡇</a:t>
            </a:r>
            <a:br/>
            <a:r>
              <a:t>⣿⣿⣿⣿⣿⣿⣿⣿⣿⣿⣿⣿⣿⣿⣿⣿⣿⣿⣿⣿⣿⠏⠀⠀⠀⠀⠀⠀⠀⠀⠀⠀⠀⠀⣸⣿⣿⣿⣿⣿⣿⣿⣿⣿⣿⣿⣿⣿⣿⣿⣿⣿⣿⣿⣿⣿⣿⣿⣿⣿⣿⣿⠀⠀⠀⠀⠀⠀⣾⣿⣶⣄⣠⣿⣿⣿⣿⣿⣿⣿⣿⣿⣿⣿⣿⣿⣿⣿⣿⣿⡇</a:t>
            </a:r>
            <a:br/>
            <a:r>
              <a:t>⣿⣿⣿⣿⣿⣿⣿⣿⣿⣿⣿⣿⣿⣿⣿⣿⣿⣿⣿⣿⡧⠀⠀⠀⠀⠀⠀⠀⠀⠁⠀⠀⠀⣰⣿⣿⣿⣿⣿⣿⣿⣿⣿⣿⣿⣿⣿⣿⣿⣿⣿⣿⣿⣿⣿⣿⣿⣿⣿⡿⠁⠀⠀⠀⠀⠀⠀⠀⢿⣿⣿⣿⣿⣿⣿⣿⣿⣿⣿⣿⣿⣿⣿⣿⣿⣿⣿⣿⣿⣿⡇</a:t>
            </a:r>
            <a:br/>
            <a:r>
              <a:t>⣿⣿⣿⣿⣿⣿⣿⣿⣿⣿⣿⣿⣿⣿⣿⣿⣿⣿⣿⣿⠃⠀⠀⠀⠀⠀⠀⠀⠀⠀⠀⠀⢠⣿⣿⣿⣿⣿⣿⣿⣿⣿⣿⣿⣿⣿⣿⣿⣿⣿⣿⣿⣿⣿⣿⣿⣿⣿⡿⠁⠀⠀⠀⠀⠀⠀⠀⠀⠸⣿⣿⣿⣿⣿⣿⣿⣿⣿⣿⣿⣿⣿⣿⣿⣿⣿⣿⣿⣿⣿⡇</a:t>
            </a:r>
            <a:br/>
            <a:r>
              <a:t>⣿⣿⣿⣿⣿⣿⣿⣿⣿⣿⣿⣿⣿⣿⣿⣿⣿⣿⣿⡏⠀⠀⠀⠀⠀⠀⠀⠀⠀⠀⠀⢠⣾⣿⣿⣿⣿⣿⣿⣿⣿⣿⣿⣿⣿⣿⣿⣿⣿⣿⣿⣿⣿⣿⣿⣿⣿⠟⠀⠀⡀⠀⠀⠀⠀⠀⠀⠀⠀⢹⣿⣿⣿⣿⣿⣿⣿⣿⣿⣿⣿⣿⣿⣿⣿⣿⣿⣿⣿⣿⡇</a:t>
            </a:r>
            <a:br/>
            <a:r>
              <a:t>⣿⣿⣿⣿⣿⣿⣿⣿⣿⣿⣿⣿⣿⣿⣿⣿⣿⣿⣿⠇⠀⠀⠀⠀⠀⠀⠀⠀⠀⠀⠀⠸⣿⣿⣿⣿⣿⣿⣿⣿⣿⣿⣿⣿⣿⣿⣿⣿⣿⣿⣿⣿⣿⣿⣿⣿⣿⠀⠀⠀⠀⠀⠀⠀⠀⠀⢠⠇⠀⠀⢻⣿⣿⣿⣿⣿⣿⣿⣿⣿⣿⣿⣿⣿⣿⣿⣿⣿⣿⣿⡇</a:t>
            </a:r>
            <a:br/>
            <a:r>
              <a:t>⣿⣿⣿⣿⣿⣿⣿⣿⣿⣿⣿⣿⣿⣿⣿⣿⣿⣿⡿⠀⠀⠀⠀⠀⠀⠀⠀⠀⠀⠀⠀⠀⢿⣿⣿⣿⣿⣿⣿⣿⣿⣿⣿⣿⣿⣿⣿⣿⣿⣿⣿⣿⣿⣿⣿⣿⣿⡄⠀⠀⠀⠀⠀⠀⠀⠀⠀⠀⠀⠀⣼⣿⣿⣿⣿⣿⣿⣿⣿⣿⣿⣿⣿⣿⣿⣿⣿⣿⣿⣿⡇</a:t>
            </a:r>
            <a:br/>
            <a:r>
              <a:t>⣿⣿⣿⣿⣿⣿⣿⣿⣿⣿⣿⣿⣿⣿⣿⣿⣿⣿⡇⠀⠀⠀⠀⠀⠀⠀⠀⠀⠀⠀⠀⠀⠸⣿⣿⣿⣿⣿⣿⣿⣿⣿⣿⣿⣿⣿⣿⣿⣿⣿⣿⣿⣿⣿⣿⣿⣿⣧⠀⠀⠀⠀⠀⠀⠀⠀⠀⠀⠀⣰⣿⣿⣿⣿⣿⣿⣿⣿⣿⣿⣿⣿⣿⣿⣿⣿⣿⣿⣿⣿⡇</a:t>
            </a:r>
            <a:br/>
            <a:r>
              <a:t>⣿⣿⣿⣿⣿⣿⣿⣿⣿⣿⣿⣿⣿⣿⣿⣿⣿⣿⠁⠀⠀⠀⠀⠀⠀⠀⠀⠀⠀⠀⠀⠀⠀⣿⣿⣿⣿⣿⣿⣿⣿⣿⣿⣿⣿⣿⣿⣿⣿⣿⣿⣿⣿⣿⣿⣿⣿⣿⣷⡀⠀⠀⠀⠀⠀⠀⠀⠀⣠⣿⣿⣿⣿⣿⣿⣿⣿⣿⣿⣿⣿⣿⣿⣿⣿⣿⣿⣿⣿⣿⡇</a:t>
            </a:r>
            <a:br/>
            <a:r>
              <a:t>⣿⣿⣿⣿⣿⣿⣿⣿⣿⣿⣿⣿⣿⣿⣿⣿⣿⡟⠀⠀⠀⠀⠀⠀⠀⠀⠀⠀⠀⠀⠀⠀⠀⢹⣿⣿⣿⣿⣿⣿⣿⣿⣿⣿⣿⣿⣿⣿⣿⣿⣿⣿⣿⣿⣿⣿⣿⣿⣿⠀⠀⠀⠀⠀⠀⠀⠀⠸⣿⣿⣿⣿⣿⣿⣿⣿⣿⣿⣿⣿⣿⣿⣿⣿⣿⣿⣿⣿⣿⣿⡇</a:t>
            </a:r>
            <a:br/>
            <a:r>
              <a:t>⣿⣿⣿⣿⣿⣿⣿⣿⣿⣿⣿⣿⣿⣿⣿⣿⣿⠇⠀⠀⠀⠀⠀⠀⠀⠀⠀⠀⠀⠀⠀⠀⠀⢸⣿⣿⣿⣿⣿⣿⣿⣿⣿⣿⣿⣿⣿⣿⣿⣿⣿⣿⣿⣿⣿⣿⣿⣿⣿⠀⠀⠀⠀⠀⠀⠀⠀⠀⣿⣿⣿⣿⣿⣿⣿⣿⣿⣿⣿⣿⣿⣿⣿⣿⣿⣿⣿⣿⣿⣿⡇</a:t>
            </a:r>
            <a:br/>
            <a:r>
              <a:t>⣿⣿⣿⣿⣿⣿⣿⣿⣿⣿⣿⣿⣿⣿⣿⣿⣿⠀⠀⠀⠀⠀⠀⠀⠀⠀⠀⠀⠀⠀⠀⠀⠀⢸⣿⣿⣿⣿⣿⣿⣿⣿⣿⣿⣿⣿⣿⣿⣿⣿⣿⣿⣿⣿⣿⣿⣿⣿⣿⠀⠀⠀⠀⠀⠀⠀⠀⠀⢸⣿⣿⣿⣿⣿⣿⣿⣿⣿⣿⣿⣿⣿⣿⣿⣿⣿⣿⣿⣿⣿⡇</a:t>
            </a:r>
            <a:br/>
            <a:r>
              <a:t>⣿⣿⣿⣿⣿⣿⣿⣿⣿⣿⣿⣿⣿⣿⣿⣿⡏⠀⠀⠀⠀⠀⠀⠀⠀⠀⠀⠀⠀⠀⠀⠀⠀⠘⣿⣿⣿⣿⣿⣿⣿⣿⣿⣿⣿⣿⣿⣿⣿⣿⣿⣿⣿⣿⣿⣿⣿⣿⡇⠀⠀⠀⠀⠀⠀⠀⠀⠀⠀⣿⣿⣿⣿⣿⣿⣿⣿⣿⣿⣿⣿⣿⣿⣿⣿⣿⣿⣿⣿⣿⡇</a:t>
            </a:r>
            <a:br/>
            <a:r>
              <a:t>⣿⣿⣿⣿⣿⣿⣿⣿⣿⣿⣿⣿⣿⣿⣿⣿⠇⠀⠀⠀⠀⠀⠀⠀⠀⠀⠀⠀⠀⠀⠀⠀⠀⠀⣿⣿⣿⣿⣿⣿⣿⣿⣿⣿⣿⣿⣿⣿⣿⣿⣿⣿⣿⣿⣿⣿⣿⣿⣇⠀⠀⠀⠀⠀⠀⠀⠀⠀⠀⠸⣿⣿⣿⣿⣿⣿⣿⣿⣿⣿⣿⣿⣿⣿⣿⣿⣿⣿⣿⣿⡇</a:t>
            </a:r>
            <a:br/>
            <a:r>
              <a:t>⣿⣿⣿⣿⣿⣿⣿⣿⣿⣿⣿⣿⣿⣿⣿⣿⠀⠀⠀⠀⠀⠀⠀⠀⠀⠀⠀⠀⠀⠀⠀⠀⠀⠀⣿⣿⣿⣿⣿⣿⣿⣿⣿⣿⣿⣿⣿⣿⣿⣿⣿⣿⣿⣿⣿⣿⣿⣿⣿⡇⠀⠀⠀⡀⠀⠀⠀⠀⠀⣀⣿⣿⣿⣿⣿⣿⣿⣿⣿⣿⣿⣿⣿⣿⣿⣿⣿⣿⣿⣿⡇</a:t>
            </a:r>
            <a:br/>
            <a:r>
              <a:t>⣿⣿⣿⣿⣿⣿⣿⣿⣿⣿⣿⣿⣿⣿⣿⡿⠀⠀⠀⠀⠀⠀⠀⠀⠀⠀⠀⠀⠀⠀⠀⠀⠀⠀⢹⣿⣿⣿⣿⣿⣿⣿⣿⣿⣿⣿⣿⣿⣿⣿⣿⣿⣿⣿⣿⣿⣿⣿⣿⡇⠀⠀⢸⣧⠀⠀⠀⣾⣿⣿⣿⣿⣿⣿⣿⣿⣿⣿⣿⣿⣿⣿⣿⣿⣿⣿⣿⣿⣿⣿⡇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⣿⣿⣿⣿⣿⣿⣿⣿⣿⣿⣿⣿⣿⣿⣿⣿⣿⣿⣿⣿⣿⣿⣿⣿⣿⣿⣿⣿⣿⣿⣿⣿⣿⣿⣿⣿⣿⣿⣿⣿⣿⣿⣿⣿⣿⣿⣿⠿⠿⠿⠿⠿⢿⣿⣿⣿⣿⣿⣿⣿⣿⣿⣿⣿⣿⣿⣿⣿⣿⣿⣿⣿⣿⣿⣿⣿⣿⣿⣿⣿⣿⣿⣿⣿⣿⣿⣿⣿⣿⣿⡇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⣿⣿⣿⣿⣿⣿⣿⣿⣿⣿⣿⣿⣿⣿⣿⣿⣿⣿⣿⣿⣿⣿⣿⣿⣿⣿⣿⣿⣿⣿⣿⣿⣿⣿⣿⣿⣿⣿⣿⣿⣿⠿⠛⠋⠉⠀⠀⠀⠀⠀⠀⠀⠀⠈⠙⢿⣿⣿⣿⣿⣿⣿⣿⣿⣿⣿⣿⣿⣿⣿⣿⣿⣿⣿⣿⣿⣿⣿⣿⣿⣿⣿⣿⣿⣿⣿⣿⣿⣿⣿⡇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⣿⣿⣿⣿⣿⣿⣿⣿⣿⣿⣿⣿⣿⣿⣿⣿⣿⣿⣿⣿⣿⣿⣿⣿⣿⣿⣿⣿⣿⣿⣿⣿⣿⣿⣿⣿⣿⣿⠿⠋⠁⠀⠀⠀⠀⠀⠀⠀⠀⠀⠀⠀⠀⠀⠀⠀⠙⣿⣿⣿⣿⣿⣿⣿⣿⣿⣿⣿⣿⣿⣿⣿⣿⣿⣿⣿⣿⣿⣿⣿⣿⣿⣿⣿⣿⣿⣿⣿⣿⣿⡇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⣿⣿⣿⣿⣿⣿⣿⣿⣿⣿⣿⣿⣿⣿⣿⣿⣿⣿⣿⣿⣿⣿⣿⣿⣿⣿⣿⣿⣿⣿⣿⣿⣿⣿⡟⠀⠀⠀⠀⠀⠀⠀⠀⠀⠀⠀⠀⠀⠀⠀⠀⠀⠀⠀⠀⠀⠀⠀⠀⣿⣿⠿⠿⣿⣿⣿⣿⣿⣿⣿⣿⣿⣿⣿⣿⣿⣿⣿⣿⣿⣿⣿⣿⣿⣿⣿⣿⣿⣿⣿⡇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⣿⣿⣿⣿⣿⣿⣿⣿⣿⣿⣿⣿⣿⣿⣿⣿⣿⣿⣿⣿⣿⣿⣿⣿⣿⣿⣿⣿⣿⣿⣿⣿⣿⣿⣿⡄⠀⠀⠀⠀⠀⠀⠀⠀⠀⠀⠀⠀⠀⠀⠀⠀⠀⠀⠀⠀⠀⠀⠀⢸⣿⣿⣶⣾⣿⣿⣿⣿⣿⣿⣿⣿⣿⣿⣿⣿⣿⣿⣿⣿⣿⣿⣿⣿⣿⣿⣿⣿⣿⣿⡇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⣿⣿⣿⣿⣿⣿⣿⣿⣿⣿⣿⣿⣿⣿⣿⣿⣿⣿⣿⣿⣿⣿⣿⣿⣿⣿⣿⣿⣿⣿⣿⣿⣿⣿⣿⣿⣿⣿⣿⣷⣦⣄⣀⠀⠀⠀⠀⠀⠀⠀⠀⠀⠀⠀⠀⣀⣤⣾⣿⣿⣿⣿⣿⣿⣿⣿⣿⣿⣿⣿⣿⣿⣿⣿⣿⣿⣿⣿⣿⣿⣿⣿⣿⣿⣿⣿⣿⣿⣿⣿⡇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⣿⣿⣿⣿⣿⣿⣿⣿⣿⣿⣿⣿⣿⣿⣿⣿⣿⣿⣿⣿⣿⣿⣿⣿⣿⣿⣿⣿⣿⣿⣿⣿⣿⣿⣿⣿⣿⣿⣿⣿⣿⣿⣿⣿⣷⣶⣶⣶⣴⣶⣶⣶⣶⣾⣿⣿⣿⣿⣿⣿⣿⣿⣿⣿⣿⣿⣿⣿⣿⣿⣿⣿⣿⣿⣿⣿⣿⣿⣿⣿⣿⣿⣿⣿⣿⣿⣿⣿⣿⣿⡇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⣿⣿⣿⣿⣿⣿⣿⣿⣿⣿⣿⣿⣿⣿⣿⣿⣿⣿⣿⣿⣿⣿⣿⣿⡿⠻⠛⠻⠿⠿⢿⣿⣿⣿⣿⣿⣿⣿⣿⣿⣿⣿⣿⣿⣿⣿⣿⣿⣿⣿⣿⣿⣿⣿⣿⣿⣿⣿⣿⣿⣿⣿⣿⣿⣿⣿⣿⣿⣿⣿⣿⣿⣿⣿⣿⣿⣿⣿⣿⣿⣿⣿⣿⣿⣿⣿⣿⣿⣿⣿⡇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⣿⣿⣿⣿⣿⣿⣿⣿⣿⣿⣿⣿⣿⣿⣿⣿⣿⣿⣿⣿⣿⣿⣿⡟⠁⠀⠀⠀⠀⠀⠀⠈⠻⣿⣿⣿⣿⣿⣿⣿⣿⣿⣿⣿⣿⣿⣿⣿⣿⣿⣿⣿⣿⣿⣿⣿⣿⣿⣿⣿⣿⣿⣿⣿⣿⣿⣿⣿⣿⣿⣿⣿⣿⣿⣿⣿⣿⣿⣿⣿⣿⣿⣿⣿⣿⣿⣿⣿⣿⣿⡇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⣿⣿⣿⣿⣿⣿⣿⣿⣿⣿⣿⣿⣿⣿⣿⣿⣿⣿⣿⣿⣿⣿⣿⡇⠀⠀⠀⠀⠀⠀⠀⠀⠀⠈⣿⣿⣿⣿⣿⣿⣿⣿⣿⣿⣿⣿⣿⣿⣿⣿⣿⣿⣿⣿⣿⣿⣿⣿⣿⣿⣿⣿⣿⣿⣿⣿⣿⣿⣿⣿⣿⣿⣿⣿⣿⣿⣿⣿⣿⣿⣿⣿⣿⣿⣿⣿⣿⣿⣿⣿⡇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⣿⣿⣿⣿⣿⣿⣿⣿⣿⣿⣿⣿⣿⣿⣿⣿⣿⣿⣿⣿⣿⣧⣴⡀⠀⠀⠀⠀⠀⠀⠀⠀⠀⠀⢀⣿⣿⣿⣿⣿⣿⣿⣿⣿⣿⣿⣿⣿⣿⣿⣿⣿⣿⣿⣿⣿⣿⣿⣿⣿⣿⣿⣿⣿⣿⣿⣿⣿⣿⣿⣿⣿⣿⣿⣿⣿⣿⣿⣿⣿⣿⣿⣿⣿⣿⣿⣿⣿⣿⣿⡇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⣿⣿⣿⣿⣿⣿⣿⣿⣿⣿⣿⣿⣿⣿⣿⣿⣿⣿⣿⣿⣿⣿⣿⣿⠗⠒⠀⠀⠀⠀⢀⣄⣀⣤⣿⣿⣿⣿⣿⣿⣿⣿⣿⣿⣿⣿⣿⣿⣿⣿⣿⣿⣿⣿⣿⣿⣿⣿⣿⣿⣿⣿⣿⣿⣿⣿⡿⠿⣿⣿⣿⣿⣿⣿⣿⣿⣿⣿⣿⣿⣿⣿⣿⣿⣿⣿⣿⣿⣿⣿⡇</a:t>
            </a:r>
            <a:br/>
            <a:r>
              <a:t>⣿⣿⣿⣿⣿⣿⣿⣿⣿⣿⣿⣿⣿⣿⣿⣿⣿⣿⣿⣿⣿⣿⣿⡿⠇⠀⠀⠀⠀⠀⠀⠙⣿⣿⣿⣿⣿⣿⣿⣿⣿⣿⣿⣿⣿⣿⣿⣿⣿⣿⣿⣿⣿⣿⣿⣿⣿⣿⣿⣿⣿⣿⣿⣿⣿⠏⠀⠀⠀⠈⠙⢿⣿⣿⣿⣿⣿⣿⣿⣿⣿⣿⣿⣿⣿⣿⣿⣿⣿⣿⡇</a:t>
            </a:r>
            <a:br/>
            <a:r>
              <a:t>⣿⣿⣿⣿⣿⣿⣿⣿⣿⣿⣿⣿⣿⣿⣿⣿⣿⣿⣿⣿⣿⣿⠏⠀⠀⠀⠀⠀⠀⠀⠀⠀⠈⢿⣿⣿⣿⣿⣿⣿⣿⣿⣿⣿⣿⣿⣿⣿⣿⣿⣿⣿⣿⣿⣿⣿⣿⣿⠟⠛⠻⠿⠿⠏⠁⠀⠀⠀⠀⠀⠀⠀⢹⣿⣿⣿⣿⣿⣿⣿⣿⣿⣿⣿⣿⣿⣿⣿⣿⣿⡇</a:t>
            </a:r>
            <a:br/>
            <a:r>
              <a:t>⣿⣿⣿⣿⣿⣿⣿⣿⣿⣿⣿⣿⣿⣿⣿⣿⣿⣿⣿⣿⡿⠋⠀⠀⠀⠀⠀⠀⠀⠀⠀⠀⠀⠺⣿⣿⣿⣿⣿⣿⣿⣿⣿⣿⣿⣿⣿⣿⣿⣿⣿⣿⣿⣿⣿⣿⣿⣿⣦⡀⠀⠀⠀⠀⠀⠀⠀⠀⠀⠀⠀⠀⣾⣿⣿⣿⣿⣿⣿⣿⣿⣿⣿⣿⣿⣿⣿⣿⣿⣿⡇</a:t>
            </a:r>
            <a:br/>
            <a:r>
              <a:t>⣿⣿⣿⣿⣿⣿⣿⣿⣿⣿⣿⣿⣿⣿⣿⣿⣿⣿⣿⣿⣇⠀⠀⠀⠀⠀⠀⠀⠀⠀⠀⠀⠀⠀⢿⣿⣿⣿⣿⣿⣿⣿⣿⣿⣿⣿⣿⣿⣿⣿⣿⣿⣿⣿⣿⣿⣿⣿⣿⣿⣷⠀⠀⠀⠀⠀⠀⠀⠀⠀⠀⣼⣿⣿⣿⣿⣿⣿⣿⣿⣿⣿⣿⣿⣿⣿⣿⣿⣿⣿⡇</a:t>
            </a:r>
            <a:br/>
            <a:r>
              <a:t>⣿⣿⣿⣿⣿⣿⣿⣿⣿⣿⣿⣿⣿⣿⣿⣿⣿⣿⣿⣿⣿⣷⡄⠀⠀⠀⠀⠀⠀⠀⢄⠀⠀⠀⠈⢿⣿⣿⣿⣿⣿⣿⣿⣿⣿⣿⣿⣿⣿⣿⣿⣿⣿⣿⣿⣿⣿⣿⣿⣿⣿⡀⠀⠀⠀⠀⠀⠀⠀⠀⠐⢿⣿⣿⣿⣿⣿⣿⣿⣿⣿⣿⣿⣿⣿⣿⣿⣿⣿⣿⡇</a:t>
            </a:r>
            <a:br/>
            <a:r>
              <a:t>⣿⣿⣿⣿⣿⣿⣿⣿⣿⣿⣿⣿⣿⣿⣿⣿⣿⣿⣿⣿⣿⣿⠇⠀⠀⠀⠀⠀⠀⠀⢸⡆⠀⠀⠀⢸⣿⣿⣿⣿⣿⣿⣿⣿⣿⣿⣿⣿⣿⣿⣿⣿⣿⣿⣿⣿⣿⣿⣿⣿⣿⡀⠀⠀⠀⠀⠀⠀⢀⠀⠀⠀⠙⣿⣿⣿⣿⣿⣿⣿⣿⣿⣿⣿⣿⣿⣿⣿⣿⣿⡇</a:t>
            </a:r>
            <a:br/>
            <a:r>
              <a:t>⣿⣿⣿⣿⣿⣿⣿⣿⣿⣿⣿⣿⣿⣿⣿⣿⣿⣿⣿⣿⣿⡟⠀⠀⠀⠀⠀⠀⠀⠀⡘⠀⠀⠀⠀⣼⣿⣿⣿⣿⣿⣿⣿⣿⣿⣿⣿⣿⣿⣿⣿⣿⣿⣿⣿⣿⣿⣿⣿⣿⣿⣷⠀⠀⠀⠀⠀⠀⣾⣿⣶⣤⣠⣿⣿⣿⣿⣿⣿⣿⣿⣿⣿⣿⣿⣿⣿⣿⣿⣿⡇</a:t>
            </a:r>
            <a:br/>
            <a:r>
              <a:t>⣿⣿⣿⣿⣿⣿⣿⣿⣿⣿⣿⣿⣿⣿⣿⣿⣿⣿⣿⣿⣏⠀⠀⠀⠀⠀⠀⠀⠀⠘⠀⠀⠀⠀⣼⣿⣿⣿⣿⣿⣿⣿⣿⣿⣿⣿⣿⣿⣿⣿⣿⣿⣿⣿⣿⣿⣿⣿⣿⡟⠁⠀⠀⠀⠀⠀⠀⠀⣿⣿⣿⣿⣿⣿⣿⣿⣿⣿⣿⣿⣿⣿⣿⣿⣿⣿⣿⣿⣿⣿⡇</a:t>
            </a:r>
            <a:br/>
            <a:r>
              <a:t>⣿⣿⣿⣿⣿⣿⣿⣿⣿⣿⣿⣿⣿⣿⣿⣿⣿⣿⣿⣿⠇⠀⠀⠀⠀⠀⠀⠀⠀⠀⠀⠀⠀⣸⣿⣿⣿⣿⣿⣿⣿⣿⣿⣿⣿⣿⣿⣿⣿⣿⣿⣿⣿⣿⣿⣿⣿⣿⡟⠀⠀⠀⠀⠀⠀⠀⠀⠀⠸⣿⣿⣿⣿⣿⣿⣿⣿⣿⣿⣿⣿⣿⣿⣿⣿⣿⣿⣿⣿⣿⡇</a:t>
            </a:r>
            <a:br/>
            <a:r>
              <a:t>⣿⣿⣿⣿⣿⣿⣿⣿⣿⣿⣿⣿⣿⣿⣿⣿⣿⣿⣿⡟⠀⠀⠀⠀⠀⠀⠀⠀⠀⠀⠀⠀⣠⣿⣿⣿⣿⣿⣿⣿⣿⣿⣿⣿⣿⣿⣿⣿⣿⣿⣿⣿⣿⣿⣿⣿⣿⠟⠀⠀⠀⠀⠀⠀⠀⠀⠀⠀⠀⢹⣿⣿⣿⣿⣿⣿⣿⣿⣿⣿⣿⣿⣿⣿⣿⣿⣿⣿⣿⣿⡇</a:t>
            </a:r>
            <a:br/>
            <a:r>
              <a:t>⣿⣿⣿⣿⣿⣿⣿⣿⣿⣿⣿⣿⣿⣿⣿⣿⣿⣿⣿⡆⠀⠀⠀⠀⠀⠀⠀⠀⠀⠀⠀⠸⣿⣿⣿⣿⣿⣿⣿⣿⣿⣿⣿⣿⣿⣿⣿⣿⣿⣿⣿⣿⣿⣿⣿⣿⡏⠀⠀⠀⠀⠀⠀⠀⠀⠀⢠⠆⠀⠀⢻⣿⣿⣿⣿⣿⣿⣿⣿⣿⣿⣿⣿⣿⣿⣿⣿⣿⣿⣿⡇</a:t>
            </a:r>
            <a:br/>
            <a:r>
              <a:t>⣿⣿⣿⣿⣿⣿⣿⣿⣿⣿⣿⣿⣿⣿⣿⣿⣿⣿⣿⠀⠀⠀⠀⠀⠀⠀⠀⠀⠀⠀⠀⠀⢿⣿⣿⣿⣿⣿⣿⣿⣿⣿⣿⣿⣿⣿⣿⣿⣿⣿⣿⣿⣿⣿⣿⣿⣿⡀⠀⠀⠀⠀⠀⠀⠀⠀⠀⠀⠀⠀⣼⣿⣿⣿⣿⣿⣿⣿⣿⣿⣿⣿⣿⣿⣿⣿⣿⣿⣿⣿⡇</a:t>
            </a:r>
            <a:br/>
            <a:r>
              <a:t>⣿⣿⣿⣿⣿⣿⣿⣿⣿⣿⣿⣿⣿⣿⣿⣿⣿⣿⡇⠀⠀⠀⠀⠀⠀⠀⠀⠀⠀⠀⠀⠀⠸⣿⣿⣿⣿⣿⣿⣿⣿⣿⣿⣿⣿⣿⣿⣿⣿⣿⣿⣿⣿⣿⣿⣿⣿⣇⠀⠀⠀⠀⠀⠀⠀⠀⠀⠀⠀⢰⣿⣿⣿⣿⣿⣿⣿⣿⣿⣿⣿⣿⣿⣿⣿⣿⣿⣿⣿⣿⡇</a:t>
            </a:r>
            <a:br/>
            <a:r>
              <a:t>⣿⣿⣿⣿⣿⣿⣿⣿⣿⣿⣿⣿⣿⣿⣿⣿⣿⣿⠁⠀⠀⠀⠀⠀⠀⠀⠀⠀⠀⠀⠀⠀⠀⣿⣿⣿⣿⣿⣿⣿⣿⣿⣿⣿⣿⣿⣿⣿⣿⣿⣿⣿⣿⣿⣿⣿⣿⣿⣦⠀⠀⠀⠀⠀⠀⠀⠀⠀⢀⣿⣿⣿⣿⣿⣿⣿⣿⣿⣿⣿⣿⣿⣿⣿⣿⣿⣿⣿⣿⣿⡇</a:t>
            </a:r>
            <a:br/>
            <a:r>
              <a:t>⣿⣿⣿⣿⣿⣿⣿⣿⣿⣿⣿⣿⣿⣿⣿⣿⣿⡟⠀⠀⠀⠀⠀⠀⠀⠀⠀⠀⠀⠀⠀⠀⠀⢸⣿⣿⣿⣿⣿⣿⣿⣿⣿⣿⣿⣿⣿⣿⣿⣿⣿⣿⣿⣿⣿⣿⣿⣿⣿⠀⠀⠀⠀⠀⠀⠀⠀⠰⣿⣿⣿⣿⣿⣿⣿⣿⣿⣿⣿⣿⣿⣿⣿⣿⣿⣿⣿⣿⣿⣿⡇</a:t>
            </a:r>
            <a:br/>
            <a:r>
              <a:t>⣿⣿⣿⣿⣿⣿⣿⣿⣿⣿⣿⣿⣿⣿⣿⣿⣿⠇⠀⠀⠀⠀⠀⠀⠀⠀⠀⠀⠀⠀⠀⠀⠀⠘⣿⣿⣿⣿⣿⣿⣿⣿⣿⣿⣿⣿⣿⣿⣿⣿⣿⣿⣿⣿⣿⣿⣿⣿⣿⠀⠀⠀⠀⠀⠀⠀⠀⠀⢿⣿⣿⣿⣿⣿⣿⣿⣿⣿⣿⣿⣿⣿⣿⣿⣿⣿⣿⣿⣿⣿⡇</a:t>
            </a:r>
            <a:br/>
            <a:r>
              <a:t>⣿⣿⣿⣿⣿⣿⣿⣿⣿⣿⣿⣿⣿⣿⣿⣿⣿⠀⠀⠀⠀⠀⠀⠀⠀⠀⠀⠀⠀⠀⠀⠀⠀⠀⣿⣿⣿⣿⣿⣿⣿⣿⣿⣿⣿⣿⣿⣿⣿⣿⣿⣿⣿⣿⣿⣿⣿⣿⣿⠀⠀⠀⠀⠀⠀⠀⠀⠀⠸⣿⣿⣿⣿⣿⣿⣿⣿⣿⣿⣿⣿⣿⣿⣿⣿⣿⣿⣿⣿⣿⡇</a:t>
            </a:r>
            <a:br/>
            <a:r>
              <a:t>⣿⣿⣿⣿⣿⣿⣿⣿⣿⣿⣿⣿⣿⣿⣿⣿⡇⠀⠀⠀⠀⠀⠀⠀⠀⠀⠀⠀⠀⠀⠀⠀⠀⠀⣿⣿⣿⣿⣿⣿⣿⣿⣿⣿⣿⣿⣿⣿⣿⣿⣿⣿⣿⣿⣿⣿⣿⣿⡇⠀⠀⠀⠀⠀⠀⠀⠀⠀⠀⢿⣿⣿⣿⣿⣿⣿⣿⣿⣿⣿⣿⣿⣿⣿⣿⣿⣿⣿⣿⣿⡇</a:t>
            </a:r>
            <a:br/>
            <a:r>
              <a:t>⣿⣿⣿⣿⣿⣿⣿⣿⣿⣿⣿⣿⣿⣿⣿⣿⠃⠀⠀⠀⠀⠀⠀⠀⠀⠀⠀⠀⠀⠀⠀⠀⠀⠀⣿⣿⣿⣿⣿⣿⣿⣿⣿⣿⣿⣿⣿⣿⣿⣿⣿⣿⣿⣿⣿⣿⣿⣿⡇⠀⠀⠀⠀⠀⠀⠀⠀⠀⠀⠈⣿⣿⣿⣿⣿⣿⣿⣿⣿⣿⣿⣿⣿⣿⣿⣿⣿⣿⣿⣿⡇</a:t>
            </a:r>
            <a:br/>
            <a:r>
              <a:t>⣿⣿⣿⣿⣿⣿⣿⣿⣿⣿⣿⣿⣿⣿⣿⣿⠀⠀⠀⠀⠀⠀⠀⠀⠀⠀⠀⠀⠀⠀⠀⠀⠀⠀⣿⣿⣿⣿⣿⣿⣿⣿⣿⣿⣿⣿⣿⣿⣿⣿⣿⣿⣿⣿⣿⣿⣿⣿⣿⠀⠀⠀⠀⠀⠀⠀⠀⠀⠀⠀⣹⣿⣿⣿⣿⣿⣿⣿⣿⣿⣿⣿⣿⣿⣿⣿⣿⣿⣿⣿⡇</a:t>
            </a:r>
            <a:br/>
            <a:r>
              <a:t>⣿⣿⣿⣿⣿⣿⣿⣿⣿⣿⣿⣿⣿⣿⣿⡏⠀⠀⠀⠀⠀⠀⠀⠀⠀⠀⠀⠀⠀⠀⠀⠀⠀⠀⢹⣿⣿⣿⣿⣿⣿⣿⣿⣿⣿⣿⣿⣿⣿⣿⣿⣿⣿⣿⣿⣿⣿⣿⣿⡆⠀⠀⣸⣇⠀⠀⠀⣶⣶⣿⣿⣿⣿⣿⣿⣿⣿⣿⣿⣿⣿⣿⣿⣿⣿⣿⣿⣿⣿⣿⡇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⣿⣿⣿⣿⣿⣿⣿⣿⣿⣿⣿⣿⣿⣿⣿⣿⣿⣿⣿⣿⣿⣿⣿⣿⡟⠙⠋⠛⠛⠛⠻⢿⣿⣿⣿⣿⣿⣿⣿⣿⣿⣿⣿⣿⣿⣿⣿⣿⣿⣿⣿⣿⣿⣿⣿⣿⣿⣿⣿⣿⣿⣿⣿⣿⣿⣿⣿⣿⣿⣿⣿⣿⣿⣿⣿⣿⣿⣿⣿⣿⣿⣿⣿⣿⣿⣿⣿⣿⣿⣿⡇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⣿⣿⣿⣿⣿⣿⣿⣿⣿⣿⣿⣿⣿⣿⣿⣿⣿⣿⣿⣿⣿⣿⣿⡟⠁⠀⠀⠀⠀⠀⠀⠀⠙⢿⣿⣿⣿⣿⣿⣿⣿⣿⣿⣿⣿⣿⣿⣿⣿⣿⣿⣿⣿⣿⣿⣿⣿⣿⣿⣿⣿⣿⣿⣿⣿⣿⣿⣿⣿⣿⣿⣿⣿⣿⣿⣿⣿⣿⣿⣿⣿⣿⣿⣿⣿⣿⣿⣿⣿⣿⡇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⣿⣿⣿⣿⣿⣿⣿⣿⣿⣿⣿⣿⣿⣿⣿⣿⣿⣿⣿⣿⣿⣿⡿⠁⠀⠀⠀⠀⠀⠀⠀⠀⠀⠀⠈⢿⣿⣿⣿⣿⣿⣿⣿⣿⣿⣿⣿⣿⣿⣿⣿⣿⣿⣿⣿⣿⣿⣿⣿⣿⣿⣿⣿⣿⣿⣿⣿⣿⣿⣿⣿⣿⣿⣿⣿⣿⣿⣿⣿⣿⣿⣿⣿⣿⣿⣿⣿⣿⣿⣿⡇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⣿⣿⣿⣿⣿⣿⣿⣿⣿⣿⣿⣿⣿⣿⣿⣿⣿⣿⣿⣿⣿⠏⠀⠀⠀⠀⠀⠀⠀⠀⠀⠀⠀⠀⠀⢸⣿⣿⣿⣿⣿⣿⣿⣿⣿⣿⣿⣿⣿⣿⣿⣿⣿⣿⣿⣿⣿⣿⣿⣿⣿⣿⣿⣿⣿⣿⣿⣿⣿⣿⣿⣿⣿⣿⣿⣿⣿⣿⣿⣿⣿⣿⣿⣿⣿⣿⣿⣿⣿⣿⡇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⣿⣿⣿⣿⣿⣿⣿⣿⣿⣿⣿⣿⣿⣿⣿⣿⣿⣿⣿⣿⣿⣇⣤⡀⠀⠀⠀⠀⠀⠀⠀⠀⠀⠀⠀⣸⣿⣿⣿⣿⣿⣿⣿⣿⣿⣿⣿⣿⣿⣿⣿⣿⣿⣿⣿⣿⣿⣿⣿⣿⣿⣿⣿⣿⣿⣿⣿⣿⣿⣿⣿⣿⣿⣿⣿⣿⣿⣿⣿⣿⣿⣿⣿⣿⣿⣿⣿⣿⣿⣿⡇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⣿⣿⣿⣿⣿⣿⣿⣿⣿⣿⣿⣿⣿⣿⣿⣿⣿⣿⣿⣿⣿⣿⣿⣷⡦⠴⠀⠀⠀⠀⠀⢀⣀⣀⣼⣿⣿⣿⣿⣿⣿⣿⣿⣿⣿⣿⣿⣿⣿⣿⣿⣿⣿⣿⣿⣿⣿⣿⣿⣿⣿⣿⣿⣿⡿⠛⠛⠛⠻⠿⣿⣿⣿⣿⣿⣿⣿⣿⣿⣿⣿⣿⣿⣿⣿⣿⣿⣿⣿⣿⡇</a:t>
            </a:r>
            <a:br/>
            <a:r>
              <a:t>⣿⣿⣿⣿⣿⣿⣿⣿⣿⣿⣿⣿⣿⣿⣿⣿⣿⣿⣿⣿⣿⣿⣿⣿⡧⠀⠀⠀⠀⠀⠀⠘⢿⣿⣿⣿⣿⣿⣿⣿⣿⣿⣿⣿⣿⣿⣿⣿⣿⣿⣿⣿⣿⣿⣿⣿⣿⣿⣿⣿⣿⣿⣿⡿⠃⠀⠀⠀⠀⠀⠈⠻⣿⣿⣿⣿⣿⣿⣿⣿⣿⣿⣿⣿⣿⣿⣿⣿⣿⣿⡇</a:t>
            </a:r>
            <a:br/>
            <a:r>
              <a:t>⣿⣿⣿⣿⣿⣿⣿⣿⣿⣿⣿⣿⣿⣿⣿⣿⣿⣿⣿⣿⣿⣿⡟⠁⠀⠀⠀⠀⠀⠀⠀⠀⠀⠘⣿⣿⣿⣿⣿⣿⣿⣿⣿⣿⣿⣿⣿⣿⣿⣿⣿⣿⣿⣿⣿⣿⡿⠋⠉⠙⠛⠻⠋⠀⠀⠀⠀⠀⠀⠀⠀⠀⣿⣿⣿⣿⣿⣿⣿⣿⣿⣿⣿⣿⣿⣿⣿⣿⣿⣿⡇</a:t>
            </a:r>
            <a:br/>
            <a:r>
              <a:t>⣿⣿⣿⣿⣿⣿⣿⣿⣿⣿⣿⣿⣿⣿⣿⣿⣿⣿⣿⣿⣿⠟⠀⠀⠀⠀⠀⠀⠀⠀⠀⠀⠀⠀⠺⣿⣿⣿⣿⣿⣿⣿⣿⣿⣿⣿⣿⣿⣿⣿⣿⣿⣿⣿⣿⣿⣿⣄⡀⠀⠀⠀⠀⠀⠀⠀⠀⠀⠀⠀⠀⣸⣿⣿⣿⣿⣿⣿⣿⣿⣿⣿⣿⣿⣿⣿⣿⣿⣿⣿⡇</a:t>
            </a:r>
            <a:br/>
            <a:r>
              <a:t>⣿⣿⣿⣿⣿⣿⣿⣿⣿⣿⣿⣿⣿⣿⣿⣿⣿⣿⣿⣿⡇⠀⠀⠀⠀⠀⠀⠀⠀⠀⠀⠀⠀⠀⠀⢹⣿⣿⣿⣿⣿⣿⣿⣿⣿⣿⣿⣿⣿⣿⣿⣿⣿⣿⣿⣿⣿⣿⣿⣦⠀⠀⠀⠀⠀⠀⠀⠀⠀⠀⢠⣿⣿⣿⣿⣿⣿⣿⣿⣿⣿⣿⣿⣿⣿⣿⣿⣿⣿⣿⡇</a:t>
            </a:r>
            <a:br/>
            <a:r>
              <a:t>⣿⣿⣿⣿⣿⣿⣿⣿⣿⣿⣿⣿⣿⣿⣿⣿⣿⣿⣿⣿⣷⣄⡀⠀⠀⠀⠀⠀⠀⠀⢀⣀⠀⠀⠀⠀⠻⣿⣿⣿⣿⣿⣿⣿⣿⣿⣿⣿⣿⣿⣿⣿⣿⣿⣿⣿⣿⣿⣿⣿⡆⠀⠀⠀⠀⠀⠀⠀⠀⠀⠈⠙⢿⣿⣿⣿⣿⣿⣿⣿⣿⣿⣿⣿⣿⣿⣿⣿⣿⣿⡇</a:t>
            </a:r>
            <a:br/>
            <a:r>
              <a:t>⣿⣿⣿⣿⣿⣿⣿⣿⣿⣿⣿⣿⣿⣿⣿⣿⣿⣿⣿⣿⣿⣿⡇⠀⠀⠀⠀⠀⠀⠀⠸⣿⣦⠀⠀⠀⠀⢹⣿⣿⣿⣿⣿⣿⣿⣿⣿⣿⣿⣿⣿⣿⣿⣿⣿⣿⣿⣿⣿⣿⡁⠀⠀⠀⠀⠀⠀⠀⣀⠀⠀⠀⠀⢹⣿⣿⣿⣿⣿⣿⣿⣿⣿⣿⣿⣿⣿⣿⣿⣿⡇</a:t>
            </a:r>
            <a:br/>
            <a:r>
              <a:t>⣿⣿⣿⣿⣿⣿⣿⣿⣿⣿⣿⣿⣿⣿⣿⣿⣿⣿⣿⣿⣿⣿⠃⠀⠀⠀⠀⠀⠀⠀⠀⣿⠃⠀⠀⠀⠀⣼⣿⣿⣿⣿⣿⣿⣿⣿⣿⣿⣿⣿⣿⣿⣿⣿⣿⣿⣿⣿⣿⣿⣿⡇⠀⠀⠀⠀⠀⠀⣿⣿⣶⣦⣤⣾⣿⣿⣿⣿⣿⣿⣿⣿⣿⣿⣿⣿⣿⣿⣿⣿⡇</a:t>
            </a:r>
            <a:br/>
            <a:r>
              <a:t>⣿⣿⣿⣿⣿⣿⣿⣿⣿⣿⣿⣿⣿⣿⣿⣿⣿⣿⣿⣿⡿⠃⠀⠀⠀⠀⠀⠀⠀⢀⡼⠃⠀⠀⠀⢀⣾⣿⣿⣿⣿⣿⣿⣿⣿⣿⣿⣿⣿⣿⣿⣿⣿⣿⣿⣿⣿⣿⣿⠁⠀⠀⠀⠀⠀⠀⠀⠘⣿⣿⣿⣿⣿⣿⣿⣿⣿⣿⣿⣿⣿⣿⣿⣿⣿⣿⣿⣿⣿⣿⡇</a:t>
            </a:r>
            <a:br/>
            <a:r>
              <a:t>⣿⣿⣿⣿⣿⣿⣿⣿⣿⣿⣿⣿⣿⣿⣿⣿⣿⣿⣿⣿⡗⠀⠀⠀⠀⠀⠀⠀⠀⠀⠁⠀⠀⠀⠀⣼⣿⣿⣿⣿⣿⣿⣿⣿⣿⣿⣿⣿⣿⣿⣿⣿⣿⣿⣿⣿⣿⣿⠃⠀⠀⠀⠀⠀⠀⠀⠀⠀⢹⣿⣿⣿⣿⣿⣿⣿⣿⣿⣿⣿⣿⣿⣿⣿⣿⣿⣿⣿⣿⣿⡇</a:t>
            </a:r>
            <a:br/>
            <a:r>
              <a:t>⣿⣿⣿⣿⣿⣿⣿⣿⣿⣿⣿⣿⣿⣿⣿⣿⣿⣿⣿⣿⠁⠀⠀⠀⠀⠀⠀⠀⠀⠀⠀⠀⠀⠀⣸⣿⣿⣿⣿⣿⣿⣿⣿⣿⣿⣿⣿⣿⣿⣿⣿⣿⣿⣿⣿⣿⣿⠃⠀⠀⠀⠀⠀⠀⠀⠀⠀⠀⠀⢿⣿⣿⣿⣿⣿⣿⣿⣿⣿⣿⣿⣿⣿⣿⣿⣿⣿⣿⣿⣿⡇</a:t>
            </a:r>
            <a:br/>
            <a:r>
              <a:t>⣿⣿⣿⣿⣿⣿⣿⣿⣿⣿⣿⣿⣿⣿⣿⣿⣿⣿⣿⠃⠀⠀⠀⠀⠀⠀⠀⠀⠀⠀⠀⠀⣀⣾⣿⣿⣿⣿⣿⣿⣿⣿⣿⣿⣿⣿⣿⣿⣿⣿⣿⣿⣿⣿⣿⣿⠃⠀⠀⠀⠀⠀⠀⠀⠀⠀⢐⠀⠀⠘⣿⣿⣿⣿⣿⣿⣿⣿⣿⣿⣿⣿⣿⣿⣿⣿⣿⣿⣿⣿⡇</a:t>
            </a:r>
            <a:br/>
            <a:r>
              <a:t>⣿⣿⣿⣿⣿⣿⣿⣿⣿⣿⣿⣿⣿⣿⣿⣿⣿⣿⣿⠂⠀⠀⠀⠀⠀⠀⠀⠀⠀⠀⠀⠀⢻⣿⣿⣿⣿⣿⣿⣿⣿⣿⣿⣿⣿⣿⣿⣿⣿⣿⣿⣿⣿⣿⣿⣿⡆⠀⠀⠀⠀⠀⠀⠀⠀⠀⠀⠀⠀⠀⣿⣿⣿⣿⣿⣿⣿⣿⣿⣿⣿⣿⣿⣿⣿⣿⣿⣿⣿⣿⡇</a:t>
            </a:r>
            <a:br/>
            <a:r>
              <a:t>⣿⣿⣿⣿⣿⣿⣿⣿⣿⣿⣿⣿⣿⣿⣿⣿⣿⣿⡟⠀⠀⠀⠀⠀⠀⠀⠀⠀⠀⠀⠀⠀⠈⣿⣿⣿⣿⣿⣿⣿⣿⣿⣿⣿⣿⣿⣿⣿⣿⣿⣿⣿⣿⣿⣿⣿⣷⠀⠀⠀⠀⠀⠀⠀⠀⠀⠀⠀⠀⢠⣿⣿⣿⣿⣿⣿⣿⣿⣿⣿⣿⣿⣿⣿⣿⣿⣿⣿⣿⣿⡇</a:t>
            </a:r>
            <a:br/>
            <a:r>
              <a:t>⣿⣿⣿⣿⣿⣿⣿⣿⣿⣿⣿⣿⣿⣿⣿⣿⣿⣿⠇⠀⠀⠀⠀⠀⠀⠀⠀⠀⠀⠀⠀⠀⠀⢹⣿⣿⣿⣿⣿⣿⣿⣿⣿⣿⣿⣿⣿⣿⣿⣿⣿⣿⣿⣿⣿⣿⣿⣆⡀⠀⠀⠀⠀⠀⠀⠀⠀⠀⠀⣼⣿⣿⣿⣿⣿⣿⣿⣿⣿⣿⣿⣿⣿⣿⣿⣿⣿⣿⣿⣿⡇</a:t>
            </a:r>
            <a:br/>
            <a:r>
              <a:t>⣿⣿⣿⣿⣿⣿⣿⣿⣿⣿⣿⣿⣿⣿⣿⣿⣿⣿⠀⠀⠀⠀⠀⠀⠀⠀⠀⠀⠀⠀⠀⠀⠀⠘⣿⣿⣿⣿⣿⣿⣿⣿⣿⣿⣿⣿⣿⣿⣿⣿⣿⣿⣿⣿⣿⣿⣿⣿⡇⠀⠀⠀⠀⠀⠀⠀⠀⠀⣶⣿⣿⣿⣿⣿⣿⣿⣿⣿⣿⣿⣿⣿⣿⣿⣿⣿⣿⣿⣿⣿⡇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⣿⣿⣿⣿⣿⣿⣿⣿⣿⣿⣿⣿⣿⣿⣿⣿⣿⡇⠀⠀⠀⠀⠀⠀⠀⠀⠀⠀⠀⠀⠀⠀⠀⠀⣿⣿⣿⣿⣿⣿⣿⣿⣿⣿⣿⣿⣿⣿⣿⣿⣿⣿⣿⣿⣿⣿⣿⣿⡇⠀⠀⠀⠀⠀⠀⠀⠀⠀⢿⣿⣿⣿⣿⣿⣿⣿⣿⣿⣿⣿⣿⣿⣿⣿⣿⣿⣿⣿⣿⣿⡇</a:t>
            </a:r>
            <a:br/>
            <a:r>
              <a:t>⣿⣿⣿⣿⣿⣿⣿⣿⣿⣿⣿⣿⣿⣿⣿⣿⣿⠁⠀⠀⠀⠀⠀⠀⠀⠀⠀⠀⠀⠀⠀⠀⠀⠀⢸⣿⣿⣿⣿⣿⣿⣿⣿⣿⣿⣿⣿⣿⣿⣿⣿⣿⣿⣿⣿⣿⣿⣿⡇⠀⠀⠀⠀⠀⠀⠀⠀⠀⠘⣿⣿⣿⣿⣿⣿⣿⣿⣿⣿⣿⣿⣿⣿⣿⣿⣿⣿⣿⣿⣿⡇</a:t>
            </a:r>
            <a:br/>
            <a:r>
              <a:t>⣿⣿⣿⣿⣿⣿⣿⣿⣿⣿⣿⣿⣿⣿⣿⣿⡟⠀⠀⠀⠀⠀⠀⠀⠀⠀⠀⠀⠀⠀⠀⠀⠀⠀⢸⣿⣿⣿⣿⣿⣿⣿⣿⣿⣿⣿⣿⣿⣿⣿⣿⣿⣿⣿⣿⣿⣿⣿⡇⠀⠀⠀⠀⠀⠀⠀⠀⠀⠀⢹⣿⣿⣿⣿⣿⣿⣿⣿⣿⣿⣿⣿⣿⣿⣿⣿⣿⣿⣿⣿⡇</a:t>
            </a:r>
            <a:br/>
            <a:r>
              <a:t>⣿⣿⣿⣿⣿⣿⣿⣿⣿⣿⣿⣿⣿⣿⣿⣿⠇⠀⠀⠀⠀⠀⠀⠀⠀⠀⠀⠀⠀⠀⠀⠀⠀⠀⢸⣿⣿⣿⣿⣿⣿⣿⣿⣿⣿⣿⣿⣿⣿⣿⣿⣿⣿⣿⣿⣿⣿⣿⠇⠀⠀⠀⠀⠀⠀⠀⠀⠀⠀⠀⢿⣿⣿⣿⣿⣿⣿⣿⣿⣿⣿⣿⣿⣿⣿⣿⣿⣿⣿⣿⡇</a:t>
            </a:r>
            <a:br/>
            <a:r>
              <a:t>⣿⣿⣿⣿⣿⣿⣿⣿⣿⣿⣿⣿⣿⣿⣿⣿⠀⠀⠀⠀⠀⠀⠀⠀⠀⠀⠀⠀⠀⠀⠀⠀⠀⠀⢸⣿⣿⣿⣿⣿⣿⣿⣿⣿⣿⣿⣿⣿⣿⣿⣿⣿⣿⣿⣿⣿⣿⣿⡆⠀⠀⠀⠀⠀⠀⠀⠀⠀⠀⠀⠘⣿⣿⣿⣿⣿⣿⣿⣿⣿⣿⣿⣿⣿⣿⣿⣿⣿⣿⣿⡇</a:t>
            </a:r>
            <a:br/>
            <a:r>
              <a:t>⣿⣿⣿⣿⣿⣿⣿⣿⣿⣿⣿⣿⣿⣿⣿⡏⠀⠀⠀⠀⠀⠀⠀⠀⠀⠀⠀⠀⠀⠀⠀⠀⠀⠀⢸⣿⣿⣿⣿⣿⣿⣿⣿⣿⣿⣿⣿⣿⣿⣿⣿⣿⣿⣿⣿⣿⣿⣿⡇⠀⠀⠀⣶⡄⠀⠀⠀⢀⣠⣤⣶⣿⣿⣿⣿⣿⣿⣿⣿⣿⣿⣿⣿⣿⣿⣿⣿⣿⣿⣿⡇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⣿⣿⣿⣿⣿⣿⣿⣿⣿⣿⣿⣿⣿⣿⣿⣿⣿⣿⣿⣿⣿⣿⣿⣿⡏⠉⠉⠉⠛⠛⠛⠻⣿⣿⣿⣿⣿⣿⣿⣿⣿⣿⣿⣿⣿⣿⣿⣿⣿⣿⣿⣿⣿⣿⣿⣿⣿⣿⣿⣿⣿⣿⣿⣿⣿⣿⣿⣿⣿⣿⣿⣿⣿⣿⣿⣿⣿⣿⣿⣿⣿⣿⣿⣿⣿⣿⣿⣿⣿⣿⡇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⣿⣿⣿⣿⣿⣿⣿⣿⣿⣿⣿⣿⣿⣿⣿⣿⣿⣿⣿⣿⣿⣿⣿⡋⠀⠀⠀⠀⠀⠀⠀⠀⠈⠻⢿⣿⣿⣿⣿⣿⣿⣿⣿⣿⣿⣿⣿⣿⣿⣿⣿⣿⣿⣿⣿⣿⣿⣿⣿⣿⣿⣿⣿⣿⣿⣿⣿⣿⣿⣿⣿⣿⣿⣿⣿⣿⣿⣿⣿⣿⣿⣿⣿⣿⣿⣿⣿⣿⣿⣿⡇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⣿⣿⣿⣿⣿⣿⣿⣿⣿⣿⣿⣿⣿⣿⣿⣿⣿⣿⣿⣿⣿⣿⣿⡆⠀⠀⠀⠀⠀⠀⠀⠀⠀⠀⠀⣿⣿⣿⣿⣿⣿⣿⣿⣿⣿⣿⣿⣿⣿⣿⣿⣿⣿⣿⣿⣿⣿⣿⣿⣿⣿⣿⣿⣿⣿⣿⣿⣿⣿⣿⣿⣿⣿⣿⣿⣿⣿⣿⣿⣿⣿⣿⣿⣿⣿⣿⣿⣿⣿⣿⡇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⣿⣿⣿⣿⣿⣿⣿⣿⣿⣿⣿⣿⣿⣿⣿⣿⣿⣿⣿⣿⣿⣿⡿⠁⠀⠀⠀⠀⠀⠀⠀⠀⠀⠀⠀⠹⣿⣿⣿⣿⣿⣿⣿⣿⣿⣿⣿⣿⣿⣿⣿⣿⣿⣿⣿⣿⣿⣿⣿⣿⣿⣿⣿⣿⣿⣿⣿⣿⣿⣿⣿⣿⣿⣿⣿⣿⣿⣿⣿⣿⣿⣿⣿⣿⣿⣿⣿⣿⣿⣿⡇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⣿⣿⣿⣿⣿⣿⣿⣿⣿⣿⣿⣿⣿⣿⣿⣿⣿⣿⣿⣿⣿⠏⠀⠀⠀⠀⠀⠀⠀⠀⠀⠀⠀⠀⠀⠀⣿⣿⣿⣿⣿⣿⣿⣿⣿⣿⣿⣿⣿⣿⣿⣿⣿⣿⣿⣿⣿⣿⣿⣿⣿⣿⣿⣿⣿⣿⣿⣿⣿⣿⣿⣿⣿⣿⣿⣿⣿⣿⣿⣿⣿⣿⣿⣿⣿⣿⣿⣿⣿⣿⡇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⣿⣿⣿⣿⣿⣿⣿⣿⣿⣿⣿⣿⣿⣿⣿⣿⣿⣿⣿⣿⣿⣆⣤⠀⠀⠀⠀⠀⠀⠀⠀⠀⠀⠀⠀⢀⣿⣿⣿⣿⣿⣿⣿⣿⣿⣿⣿⣿⣿⣿⣿⣿⣿⣿⣿⣿⣿⣿⣿⣿⣿⣿⣿⣿⣿⣿⣿⣿⣿⣿⣿⣿⣿⣿⣿⣿⣿⣿⣿⣿⣿⣿⣿⣿⣿⣿⣿⣿⣿⣿⡇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⣿⣿⣿⣿⣿⣿⣿⣿⣿⣿⣿⣿⣿⣿⣿⣿⣿⣿⣿⣿⣿⣿⣿⣷⡦⠴⠄⠀⠀⠀⠀⠀⣀⣀⣠⣿⣿⣿⣿⣿⣿⣿⣿⣿⣿⣿⣿⣿⣿⣿⣿⣿⣿⣿⣿⣿⣿⣿⣿⣿⣿⣿⣿⡿⠋⠉⠉⠉⠛⠻⢿⣿⣿⣿⣿⣿⣿⣿⣿⣿⣿⣿⣿⣿⣿⣿⣿⣿⣿⣿⡇</a:t>
            </a:r>
            <a:br/>
            <a:r>
              <a:t>⣿⣿⣿⣿⣿⣿⣿⣿⣿⣿⣿⣿⣿⣿⣿⣿⣿⣿⣿⣿⣿⣿⣿⣿⣧⠀⠀⠀⠀⠀⠀⠈⠻⣿⣿⣿⣿⣿⣿⣿⣿⣿⣿⣿⣿⣿⣿⣿⣿⣿⣿⣿⣿⣿⣿⣿⣿⣿⣿⣿⣿⣿⣿⠇⠀⠀⠀⠀⠀⠀⠈⢻⣿⣿⣿⣿⣿⣿⣿⣿⣿⣿⣿⣿⣿⣿⣿⣿⣿⣿⡇</a:t>
            </a:r>
            <a:br/>
            <a:r>
              <a:t>⣿⣿⣿⣿⣿⣿⣿⣿⣿⣿⣿⣿⣿⣿⣿⣿⣿⣿⣿⣿⣿⣿⡿⠋⠀⠀⠀⠀⠀⠀⠀⠀⠀⠈⢻⣿⣿⣿⣿⣿⣿⣿⣿⣿⣿⣿⣿⣿⣿⣿⣿⣿⣿⣿⣿⣿⠟⠉⠉⠉⠙⠛⠁⠀⠀⠀⠀⠀⠀⠀⠀⣸⣿⣿⣿⣿⣿⣿⣿⣿⣿⣿⣿⣿⣿⣿⣿⣿⣿⣿⡇</a:t>
            </a:r>
            <a:br/>
            <a:r>
              <a:t>⣿⣿⣿⣿⣿⣿⣿⣿⣿⣿⣿⣿⣿⣿⣿⣿⣿⣿⣿⣿⣿⡿⠁⠀⠀⠀⠀⠀⠀⠀⠀⠀⠀⠀⠐⠿⣿⣿⣿⣿⣿⣿⣿⣿⣿⣿⣿⣿⣿⣿⣿⣿⣿⣿⣿⣿⣦⡀⠀⠀⠀⠀⠀⠀⠀⠀⠀⠀⠀⠀⢀⣿⣿⣿⣿⣿⣿⣿⣿⣿⣿⣿⣿⣿⣿⣿⣿⣿⣿⣿⡇</a:t>
            </a:r>
            <a:br/>
            <a:r>
              <a:t>⣿⣿⣿⣿⣿⣿⣿⣿⣿⣿⣿⣿⣿⣿⣿⣿⣿⣿⣿⣿⡏⠀⠀⠀⠀⠀⠀⠀⠀⠀⠀⠀⠀⠀⠀⠈⢿⣿⣿⣿⣿⣿⣿⣿⣿⣿⣿⣿⣿⣿⣿⣿⣿⣿⣿⣿⣿⣿⣶⡄⠀⠀⠀⠀⠀⠀⠀⠀⠀⠀⢸⣿⣿⣿⣿⣿⣿⣿⣿⣿⣿⣿⣿⣿⣿⣿⣿⣿⣿⣿⡇</a:t>
            </a:r>
            <a:br/>
            <a:r>
              <a:t>⣿⣿⣿⣿⣿⣿⣿⣿⣿⣿⣿⣿⣿⣿⣿⣿⣿⣿⣿⣿⣧⣀⠀⠀⠀⠀⠀⠀⠀⠀⠀⠀⠀⠀⠀⠀⠈⢻⣿⣿⣿⣿⣿⣿⣿⣿⣿⣿⣿⣿⣿⣿⣿⣿⣿⣿⣿⣿⣿⣷⠀⠀⠀⠀⠀⠀⠀⠀⠀⠀⠀⠈⠻⣿⣿⣿⣿⣿⣿⣿⣿⣿⣿⣿⣿⣿⣿⣿⣿⣿⡇</a:t>
            </a:r>
            <a:br/>
            <a:r>
              <a:t>⣿⣿⣿⣿⣿⣿⣿⣿⣿⣿⣿⣿⣿⣿⣿⣿⣿⣿⣿⣿⣿⣿⡇⠀⠀⠀⠀⠀⠀⠀⠈⣿⣷⣄⠀⠀⠀⠀⢻⣿⣿⣿⣿⣿⣿⣿⣿⣿⣿⣿⣿⣿⣿⣿⣿⣿⣿⣿⣿⣏⠀⠀⠀⠀⠀⠀⠀⠀⡀⠀⠀⠀⠀⢸⣿⣿⣿⣿⣿⣿⣿⣿⣿⣿⣿⣿⣿⣿⣿⣿⡇</a:t>
            </a:r>
            <a:br/>
            <a:r>
              <a:t>⣿⣿⣿⣿⣿⣿⣿⣿⣿⣿⣿⣿⣿⣿⣿⣿⣿⣿⣿⣿⣿⣿⠇⠀⠀⠀⠀⠀⠀⠀⠀⣿⣿⠃⠀⠀⠀⠀⣼⣿⣿⣿⣿⣿⣿⣿⣿⣿⣿⣿⣿⣿⣿⣿⣿⣿⣿⣿⣿⣿⣧⠀⠀⠀⠀⠀⠀⠀⣿⣿⣶⣶⣶⣾⣿⣿⣿⣿⣿⣿⣿⣿⣿⣿⣿⣿⣿⣿⣿⣿⡇</a:t>
            </a:r>
            <a:br/>
            <a:r>
              <a:t>⣿⣿⣿⣿⣿⣿⣿⣿⣿⣿⣿⣿⣿⣿⣿⣿⣿⣿⣿⣿⣿⠟⠀⠀⠀⠀⠀⠀⠀⠀⣠⡿⠁⠀⠀⠀⢀⣼⣿⣿⣿⣿⣿⣿⣿⣿⣿⣿⣿⣿⣿⣿⣿⣿⣿⣿⣿⣿⡟⠁⠀⠀⠀⠀⠀⠀⠀⠀⣿⣿⣿⣿⣿⣿⣿⣿⣿⣿⣿⣿⣿⣿⣿⣿⣿⣿⣿⣿⣿⣿⡇</a:t>
            </a:r>
            <a:br/>
            <a:r>
              <a:t>⣿⣿⣿⣿⣿⣿⣿⣿⣿⣿⣿⣿⣿⣿⣿⣿⣿⣿⣿⣿⣏⠀⠀⠀⠀⠀⠀⠀⠀⠀⠟⠁⠀⠀⠀⠀⣾⣿⣿⣿⣿⣿⣿⣿⣿⣿⣿⣿⣿⣿⣿⣿⣿⣿⣿⣿⣿⡿⠀⠀⠀⠀⠀⠀⠀⠀⠀⠀⢻⣿⣿⣿⣿⣿⣿⣿⣿⣿⣿⣿⣿⣿⣿⣿⣿⣿⣿⣿⣿⣿⡇</a:t>
            </a:r>
            <a:br/>
            <a:r>
              <a:t>⣿⣿⣿⣿⣿⣿⣿⣿⣿⣿⣿⣿⣿⣿⣿⣿⣿⣿⣿⣿⠇⠀⠀⠀⠀⠀⠀⠀⠀⠀⠀⠀⠀⠀⠀⣸⣿⣿⣿⣿⣿⣿⣿⣿⣿⣿⣿⣿⣿⣿⣿⣿⣿⣿⣿⣿⡿⠁⠀⠀⠀⠀⠀⠀⠀⠀⠀⠀⠈⢿⣿⣿⣿⣿⣿⣿⣿⣿⣿⣿⣿⣿⣿⣿⣿⣿⣿⣿⣿⣿⡇</a:t>
            </a:r>
            <a:br/>
            <a:r>
              <a:t>⣿⣿⣿⣿⣿⣿⣿⣿⣿⣿⣿⣿⣿⣿⣿⣿⣿⣿⣿⠏⠀⠀⠀⠀⠀⠀⠀⠀⠀⠀⠀⠀⠀⢀⣾⣿⣿⣿⣿⣿⣿⣿⣿⣿⣿⣿⣿⣿⣿⣿⣿⣿⣿⣿⣿⡿⠁⠀⠀⠇⠀⠀⠀⠀⠀⠀⢰⠀⠀⠘⣿⣿⣿⣿⣿⣿⣿⣿⣿⣿⣿⣿⣿⣿⣿⣿⣿⣿⣿⣿⡇</a:t>
            </a:r>
            <a:br/>
            <a:r>
              <a:t>⣿⣿⣿⣿⣿⣿⣿⣿⣿⣿⣿⣿⣿⣿⣿⣿⣿⣿⣿⠀⠀⠀⠀⠀⠀⠀⠀⠀⠀⠀⠀⠀⢰⣿⣿⣿⣿⣿⣿⣿⣿⣿⣿⣿⣿⣿⣿⣿⣿⣿⣿⣿⣿⣿⣿⣧⠀⠀⠀⠀⠀⠀⠀⠀⠀⠀⠀⠀⠀⠀⣿⣿⣿⣿⣿⣿⣿⣿⣿⣿⣿⣿⣿⣿⣿⣿⣿⣿⣿⣿⡇</a:t>
            </a:r>
            <a:br/>
            <a:r>
              <a:t>⣿⣿⣿⣿⣿⣿⣿⣿⣿⣿⣿⣿⣿⣿⣿⣿⣿⣿⡿⠀⠀⠀⠀⠀⠀⠀⠀⠀⠀⠀⠀⠀⠀⣿⣿⣿⣿⣿⣿⣿⣿⣿⣿⣿⣿⣿⣿⣿⣿⣿⣿⣿⣿⣿⣿⣿⠀⠀⠀⠀⠀⠀⠀⠀⠀⠀⠀⠀⠀⠀⣿⣿⣿⣿⣿⣿⣿⣿⣿⣿⣿⣿⣿⣿⣿⣿⣿⣿⣿⣿⡇</a:t>
            </a:r>
            <a:br/>
            <a:r>
              <a:t>⣿⣿⣿⣿⣿⣿⣿⣿⣿⣿⣿⣿⣿⣿⣿⣿⣿⣿⡇⠀⠀⠀⠀⠀⠀⠀⠀⠀⠀⠀⠀⠀⠀⢸⣿⣿⣿⣿⣿⣿⣿⣿⣿⣿⣿⣿⣿⣿⣿⣿⣿⣿⣿⣿⣿⣿⣆⠀⠀⠀⠀⠀⠀⠀⠀⠀⠀⠀⠀⠀⣿⣿⣿⣿⣿⣿⣿⣿⣿⣿⣿⣿⣿⣿⣿⣿⣿⣿⣿⣿⡇</a:t>
            </a:r>
            <a:br/>
            <a:r>
              <a:t>⣿⣿⣿⣿⣿⣿⣿⣿⣿⣿⣿⣿⣿⣿⣿⣿⣿⣿⠀⠀⠀⠀⠀⠀⠀⠀⠀⠀⠀⠀⠀⠀⠀⠈⣿⣿⣿⣿⣿⣿⣿⣿⣿⣿⣿⣿⣿⣿⣿⣿⣿⣿⣿⣿⣿⣿⣿⣧⠀⠀⠀⠀⠀⠀⠀⠀⠀⠀⢀⣾⣿⣿⣿⣿⣿⣿⣿⣿⣿⣿⣿⣿⣿⣿⣿⣿⣿⣿⣿⣿⡇</a:t>
            </a:r>
            <a:br/>
            <a:r>
              <a:t>⣿⣿⣿⣿⣿⣿⣿⣿⣿⣿⣿⣿⣿⣿⣿⣿⣿⡟⠀⠀⠀⠀⠀⠀⠀⠀⠀⠀⠀⠀⠀⠀⠀⠀⢹⣿⣿⣿⣿⣿⣿⣿⣿⣿⣿⣿⣿⣿⣿⣿⣿⣿⣿⣿⣿⣿⣿⣿⠀⠀⠀⠀⠀⠀⠀⠀⠀⠀⢾⣿⣿⣿⣿⣿⣿⣿⣿⣿⣿⣿⣿⣿⣿⣿⣿⣿⣿⣿⣿⣿⡇</a:t>
            </a:r>
            <a:br/>
            <a:r>
              <a:t>⣿⣿⣿⣿⣿⣿⣿⣿⣿⣿⣿⣿⣿⣿⣿⣿⣿⠇⠀⠀⠀⠀⠀⠀⠀⠀⠀⠀⠀⠀⠀⠀⠀⠀⢸⣿⣿⣿⣿⣿⣿⣿⣿⣿⣿⣿⣿⣿⣿⣿⣿⣿⣿⣿⣿⣿⣿⣿⠀⠀⠀⠀⠀⠀⠀⠀⠀⠀⠘⣿⣿⣿⣿⣿⣿⣿⣿⣿⣿⣿⣿⣿⣿⣿⣿⣿⣿⣿⣿⣿⡇</a:t>
            </a:r>
            <a:br/>
            <a:r>
              <a:t>⣿⣿⣿⣿⣿⣿⣿⣿⣿⣿⣿⣿⣿⣿⣿⣿⣿⠀⠀⠀⠀⠀⠀⠀⠀⠀⠀⠀⠀⠀⠀⠀⠀⠀⠈⣿⣿⣿⣿⣿⣿⣿⣿⣿⣿⣿⣿⣿⣿⣿⣿⣿⣿⣿⣿⣿⣿⣿⠀⠀⠀⠀⠀⠀⠀⠀⠀⠀⠀⢻⣿⣿⣿⣿⣿⣿⣿⣿⣿⣿⣿⣿⣿⣿⣿⣿⣿⣿⣿⣿⡇</a:t>
            </a:r>
            <a:br/>
            <a:r>
              <a:t>⣿⣿⣿⣿⣿⣿⣿⣿⣿⣿⣿⣿⣿⣿⣿⣿⡇⠀⠀⠀⠀⠀⠀⠀⠀⠀⠀⠀⠀⠀⠀⠀⠀⠀⠀⣿⣿⣿⣿⣿⣿⣿⣿⣿⣿⣿⣿⣿⣿⣿⣿⣿⣿⣿⣿⣿⣿⣿⠀⠀⠀⠀⠀⠀⠀⠀⠀⠀⠀⠀⢿⣿⣿⣿⣿⣿⣿⣿⣿⣿⣿⣿⣿⣿⣿⣿⣿⣿⣿⣿⡇</a:t>
            </a:r>
            <a:br/>
            <a:r>
              <a:t>⣿⣿⣿⣿⣿⣿⣿⣿⣿⣿⣿⣿⣿⣿⣿⣿⠀⠀⠀⠀⠀⠀⠀⠀⠀⠀⠀⠀⠀⠀⠀⠀⠀⠀⠀⣿⣿⣿⣿⣿⣿⣿⣿⣿⣿⣿⣿⣿⣿⣿⣿⣿⣿⣿⣿⣿⣿⣿⠀⠀⠀⠀⠀⠀⠀⠀⠀⠀⠀⠀⠈⣿⣿⣿⣿⣿⣿⣿⣿⣿⣿⣿⣿⣿⣿⣿⣿⣿⣿⣿⡇</a:t>
            </a:r>
            <a:br/>
            <a:r>
              <a:t>⣿⣿⣿⣿⣿⣿⣿⣿⣿⣿⣿⣿⣿⣿⣿⡟⠀⠀⠀⠀⠀⠀⠀⠀⠀⠀⠀⠀⠀⠀⠀⠀⠀⠀⠀⣿⣿⣿⣿⣿⣿⣿⣿⣿⣿⣿⣿⣿⣿⣿⣿⣿⣿⣿⣿⣿⣿⣿⠀⠀⠀⠀⣄⡀⠀⠀⠀⠀⠀⣀⣠⣾⣿⣿⣿⣿⣿⣿⣿⣿⣿⣿⣿⣿⣿⣿⣿⣿⣿⣿⡇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⣿⣿⣿⣿⣿⣿⣿⣿⣿⣿⣿⣿⣿⣿⣿⣿⣿⣿⣿⣿⣿⣿⣿⣿⠃⠁⠀⠀⠀⠀⠀⠈⠙⢿⣿⣿⣿⣿⣿⣿⣿⣿⣿⣿⣿⣿⣿⣿⣿⣿⣿⣿⣿⣿⣿⣿⣿⣿⣿⣿⣿⣿⣿⣿⣿⣿⣿⣿⣿⣿⣿⣿⣿⣿⣿⣿⣿⣿⣿⣿⣿⣿⣿⣿⣿⣿⣿⣿⣿⣿⡇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⣿⣿⣿⣿⣿⣿⣿⣿⣿⣿⣿⣿⣿⣿⣿⣿⣿⣿⣿⣿⣿⣿⣿⠅⠀⠀⠀⠀⠀⠀⠀⠀⠀⠀⠉⢻⣿⣿⣿⣿⣿⣿⣿⣿⣿⣿⣿⣿⣿⣿⣿⣿⣿⣿⣿⣿⣿⣿⣿⣿⣿⣿⣿⣿⣿⣿⣿⣿⣿⣿⣿⣿⣿⣿⣿⣿⣿⣿⣿⣿⣿⣿⣿⣿⣿⣿⣿⣿⣿⣿⡇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⣿⣿⣿⣿⣿⣿⣿⣿⣿⣿⣿⣿⣿⣿⣿⣿⣿⣿⣿⣿⣿⡆⣠⠀⠀⠀⠀⠀⠀⠀⠀⠀⠀⠀⠀⠀⢠⣿⣿⣿⣿⣿⣿⣿⣿⣿⣿⣿⣿⣿⣿⣿⣿⣿⣿⣿⣿⣿⣿⣿⣿⣿⣿⠿⠿⠿⠿⢿⣿⣿⣿⣿⣿⣿⣿⣿⣿⣿⣿⣿⣿⣿⣿⣿⣿⣿⣿⣿⣿⣿⡇</a:t>
            </a:r>
            <a:br/>
            <a:r>
              <a:t>⣿⣿⣿⣿⣿⣿⣿⣿⣿⣿⣿⣿⣿⣿⣿⣿⣿⣿⣿⣿⣿⣿⣿⣷⣤⡤⠄⠀⠀⠀⠀⠀⢀⢀⣠⣴⣿⣿⣿⣿⣿⣿⣿⣿⣿⣿⣿⣿⣿⣿⣿⣿⣿⣿⣿⣿⣿⣿⣿⣿⣿⣿⡃⠀⠀⠀⠀⠀⠀⠈⢻⣿⣿⣿⣿⣿⣿⣿⣿⣿⣿⣿⣿⣿⣿⣿⣿⣿⣿⣿⡇</a:t>
            </a:r>
            <a:br/>
            <a:r>
              <a:t>⣿⣿⣿⣿⣿⣿⣿⣿⣿⣿⣿⣿⣿⣿⣿⣿⣿⣿⣿⣿⣿⣿⣿⣿⣧⠀⠀⠀⠀⠀⠀⠀⠘⠻⣿⣿⣿⣿⣿⣿⣿⣿⣿⣿⣿⣿⣿⣿⣿⣿⣿⣿⣿⣿⣿⣿⣿⣿⣿⣿⣿⡟⠁⠀⠀⠀⠀⠀⠀⠀⢸⣿⣿⣿⣿⣿⣿⣿⣿⣿⣿⣿⣿⣿⣿⣿⣿⣿⣿⣿⡇</a:t>
            </a:r>
            <a:br/>
            <a:r>
              <a:t>⣿⣿⣿⣿⣿⣿⣿⣿⣿⣿⣿⣿⣿⣿⣿⣿⣿⣿⣿⣿⣿⣿⣿⠟⠉⠀⠀⠀⠀⠀⠀⠀⠀⠀⠀⠹⣿⣿⣿⣿⣿⣿⣿⣿⣿⣿⣿⣿⣿⣿⣿⣿⣿⣿⠟⠁⠀⠀⠀⠀⠈⠀⠀⠀⠀⠀⠀⠀⠀⠀⣼⣿⣿⣿⣿⣿⣿⣿⣿⣿⣿⣿⣿⣿⣿⣿⣿⣿⣿⣿⡇</a:t>
            </a:r>
            <a:br/>
            <a:r>
              <a:t>⣿⣿⣿⣿⣿⣿⣿⣿⣿⣿⣿⣿⣿⣿⣿⣿⣿⣿⣿⣿⣿⣿⠃⠀⠀⠀⠀⠀⠀⠀⠀⠀⠀⠀⠀⠀⠻⣿⣿⣿⣿⣿⣿⣿⣿⣿⣿⣿⣿⣿⣿⣿⣿⣿⣧⡀⠀⠀⠀⠀⠀⠀⠀⠀⠀⠀⠀⠀⠀⢀⣿⣿⣿⣿⣿⣿⣿⣿⣿⣿⣿⣿⣿⣿⣿⣿⣿⣿⣿⣿⡇</a:t>
            </a:r>
            <a:br/>
            <a:r>
              <a:t>⣿⣿⣿⣿⣿⣿⣿⣿⣿⣿⣿⣿⣿⣿⣿⣿⣿⣿⣿⣿⡟⠁⠀⠀⠀⠀⠀⠀⠀⠀⠀⠀⠀⠀⠀⠀⠀⠹⣿⣿⣿⣿⣿⣿⣿⣿⣿⣿⣿⣿⣿⣿⣿⣿⣿⣿⣶⣄⡀⠀⠀⠀⠀⠀⠀⠀⠀⠀⠀⠀⠈⠛⢿⣿⣿⣿⣿⣿⣿⣿⣿⣿⣿⣿⣿⣿⣿⣿⣿⣿⡇</a:t>
            </a:r>
            <a:br/>
            <a:r>
              <a:t>⣿⣿⣿⣿⣿⣿⣿⣿⣿⣿⣿⣿⣿⣿⣿⣿⣿⣿⣿⣿⡇⠀⠀⠀⠀⠀⠀⠀⠀⠀⠀⢀⠀⠀⠀⠀⠀⠀⠈⢿⣿⣿⣿⣿⣿⣿⣿⣿⣿⣿⣿⣿⣿⣿⣿⣿⣿⣿⣿⠀⠀⠀⠀⠀⠀⠀⠀⠀⠀⠀⠀⠀⠀⠙⣿⣿⣿⣿⣿⣿⣿⣿⣿⣿⣿⣿⣿⣿⣿⣿⡇</a:t>
            </a:r>
            <a:br/>
            <a:r>
              <a:t>⣿⣿⣿⣿⣿⣿⣿⣿⣿⣿⣿⣿⣿⣿⣿⣿⣿⣿⣿⣿⣿⣶⡄⠀⠀⠀⠀⠀⠀⠀⠀⣼⣷⣶⣦⡀⠀⠀⠀⠀⢻⣿⣿⣿⣿⣿⣿⣿⣿⣿⣿⣿⣿⣿⣿⣿⣿⣿⣟⡄⠀⠀⠀⠀⠀⠀⠀⢀⣀⠀⠀⠀⠀⢀⣿⣿⣿⣿⣿⣿⣿⣿⣿⣿⣿⣿⣿⣿⣿⣿⡇</a:t>
            </a:r>
            <a:br/>
            <a:r>
              <a:t>⣿⣿⣿⣿⣿⣿⣿⣿⣿⣿⣿⣿⣿⣿⣿⣿⣿⣿⣿⣿⣿⣿⡇⠀⠀⠀⠀⠀⠀⠀⠀⣿⣿⣿⡿⠁⠀⠀⠀⠀⣸⣿⣿⣿⣿⣿⣿⣿⣿⣿⣿⣿⣿⣿⣿⣿⣿⣿⣿⣄⠀⠀⠀⠀⠀⠀⠀⢸⣿⣿⣿⣿⣿⣿⣿⣿⣿⣿⣿⣿⣿⣿⣿⣿⣿⣿⣿⣿⣿⣿⡇</a:t>
            </a:r>
            <a:br/>
            <a:r>
              <a:t>⣿⣿⣿⣿⣿⣿⣿⣿⣿⣿⣿⣿⣿⣿⣿⣿⣿⣿⣿⣿⣿⣿⠃⠀⠀⠀⠀⠀⠀⠀⠀⣿⣿⡿⠁⠀⠀⠀⠀⣼⣿⣿⣿⣿⣿⣿⣿⣿⣿⣿⣿⣿⣿⣿⣿⣿⣿⡟⠁⠀⠀⠀⠀⠀⠀⠀⠀⢸⣿⣿⣿⣿⣿⣿⣿⣿⣿⣿⣿⣿⣿⣿⣿⣿⣿⣿⣿⣿⣿⣿⡇</a:t>
            </a:r>
            <a:br/>
            <a:r>
              <a:t>⣿⣿⣿⣿⣿⣿⣿⣿⣿⣿⣿⣿⣿⣿⣿⣿⣿⣿⣿⣿⡿⠃⠀⠀⠀⠀⠀⠀⠀⠀⢴⣿⠟⠀⠀⠀⠀⠀⣼⣿⣿⣿⣿⣿⣿⣿⣿⣿⣿⣿⣿⣿⣿⣿⣿⣿⡿⠁⠀⠀⠀⠀⠀⠀⠀⠀⠀⠈⢿⣿⣿⣿⣿⣿⣿⣿⣿⣿⣿⣿⣿⣿⣿⣿⣿⣿⣿⣿⣿⣿⡇</a:t>
            </a:r>
            <a:br/>
            <a:r>
              <a:t>⣿⣿⣿⣿⣿⣿⣿⣿⣿⣿⣿⣿⣿⣿⣿⣿⣿⣿⣿⣿⡇⠀⠀⠀⠀⠀⠀⠀⠀⠀⠨⠇⠀⠀⠀⠀⠀⣸⣿⣿⣿⣿⣿⣿⣿⣿⣿⣿⣿⣿⣿⣿⣿⣿⣿⡿⠁⠀⢀⠀⠀⠀⠀⠀⠀⠀⠀⠀⠘⣿⣿⣿⣿⣿⣿⣿⣿⣿⣿⣿⣿⣿⣿⣿⣿⣿⣿⣿⣿⣿⡇</a:t>
            </a:r>
            <a:br/>
            <a:r>
              <a:t>⣿⣿⣿⣿⣿⣿⣿⣿⣿⣿⣿⣿⣿⣿⣿⣿⣿⣿⣿⣿⠁⠀⠀⠀⠀⠀⠀⠀⠀⠀⠀⠀⠀⠀⠀⢀⣠⣿⣿⣿⣿⣿⣿⣿⣿⣿⣿⣿⣿⣿⣿⣿⣿⣿⡿⠁⠀⠀⣼⠀⠀⠀⠀⠀⠀⠀⢠⠀⠀⠘⣿⣿⣿⣿⣿⣿⣿⣿⣿⣿⣿⣿⣿⣿⣿⣿⣿⣿⣿⣿⡇</a:t>
            </a:r>
            <a:br/>
            <a:r>
              <a:t>⣿⣿⣿⣿⣿⣿⣿⣿⣿⣿⣿⣿⣿⣿⣿⣿⣿⣿⣿⠃⠀⠀⠀⠀⠀⠀⠀⠀⠀⠀⠀⠀⠀⠀⣠⣼⣿⣿⣿⣿⣿⣿⣿⣿⣿⣿⣿⣿⣿⣿⣿⣿⣿⣿⠇⠀⠀⠀⠹⠀⠀⠀⠀⠀⠀⠀⠀⠀⠀⠀⠸⣿⣿⣿⣿⣿⣿⣿⣿⣿⣿⣿⣿⣿⣿⣿⣿⣿⣿⣿⡇</a:t>
            </a:r>
            <a:br/>
            <a:r>
              <a:t>⣿⣿⣿⣿⣿⣿⣿⣿⣿⣿⣿⣿⣿⣿⣿⣿⣿⣿⡏⠀⠀⠀⠀⠀⠀⠀⠀⠀⠀⠀⠀⠀⠀⢸⣿⣿⣿⣿⣿⣿⣿⣿⣿⣿⣿⣿⣿⣿⣿⣿⣿⣿⣿⣿⠀⠀⠀⠀⠀⠀⠀⠀⠀⠀⠀⠀⠀⠀⠀⠀⠀⠹⣿⣿⣿⣿⣿⣿⣿⣿⣿⣿⣿⣿⣿⣿⣿⣿⣿⣿⡇</a:t>
            </a:r>
            <a:br/>
            <a:r>
              <a:t>⣿⣿⣿⣿⣿⣿⣿⣿⣿⣿⣿⣿⣿⣿⣿⣿⣿⣿⡟⠀⠀⠀⠀⠀⠀⠀⠀⠀⠀⠀⠀⠀⠀⠘⣿⣿⣿⣿⣿⣿⣿⣿⣿⣿⣿⣿⣿⣿⣿⣿⣿⣿⣿⣿⠀⠀⠀⠀⠀⠀⠀⠀⠀⠀⠀⠀⠀⠀⠀⠀⠀⠀⣿⣿⣿⣿⣿⣿⣿⣿⣿⣿⣿⣿⣿⣿⣿⣿⣿⣿⡇</a:t>
            </a:r>
            <a:br/>
            <a:r>
              <a:t>⣿⣿⣿⣿⣿⣿⣿⣿⣿⣿⣿⣿⣿⣿⣿⣿⣿⣿⠇⠀⠀⠀⠀⠀⠀⠀⠀⠀⠀⠀⠀⠀⠀⠀⢻⣿⣿⣿⣿⣿⣿⣿⣿⣿⣿⣿⣿⣿⣿⣿⣿⣿⣿⣿⣦⠀⠀⠀⠀⠀⠀⠀⠀⠀⠀⠀⠀⢲⣤⡄⠀⣾⣿⣿⣿⣿⣿⣿⣿⣿⣿⣿⣿⣿⣿⣿⣿⣿⣿⣿⡇</a:t>
            </a:r>
            <a:br/>
            <a:r>
              <a:t>⣿⣿⣿⣿⣿⣿⣿⣿⣿⣿⣿⣿⣿⣿⣿⣿⣿⣿⠀⠀⠀⠀⠀⠀⠀⠀⠀⠀⠀⠀⠀⠀⠀⠀⠘⣿⣿⣿⣿⣿⣿⣿⣿⣿⣿⣿⣿⣿⣿⣿⣿⣿⣿⣿⣿⣦⡀⠀⠀⠀⠀⠀⠀⠀⠀⠀⠀⠈⣄⣠⣴⣿⣿⣿⣿⣿⣿⣿⣿⣿⣿⣿⣿⣿⣿⣿⣿⣿⣿⣿⡇</a:t>
            </a:r>
            <a:br/>
            <a:r>
              <a:t>⣿⣿⣿⣿⣿⣿⣿⣿⣿⣿⣿⣿⣿⣿⣿⣿⣿⡏⠀⠀⠀⠀⠀⠀⠀⠀⠀⠀⠀⠀⠀⠀⠀⠀⠀⢿⣿⣿⣿⣿⣿⣿⣿⣿⣿⣿⣿⣿⣿⣿⣿⣿⣿⣿⣿⣿⣿⠀⠀⠀⠀⠀⠀⠀⠀⠀⠀⠀⢸⣿⣿⣿⣿⣿⣿⣿⣿⣿⣿⣿⣿⣿⣿⣿⣿⣿⣿⣿⣿⣿⡇</a:t>
            </a:r>
            <a:br/>
            <a:r>
              <a:t>⣿⣿⣿⣿⣿⣿⣿⣿⣿⣿⣿⣿⣿⣿⣿⣿⣿⠃⠀⠀⠀⠀⠀⠀⠀⠀⠀⠀⠀⠀⠀⠀⠀⠀⠀⢸⣿⣿⣿⣿⣿⣿⣿⣿⣿⣿⣿⣿⣿⣿⣿⣿⣿⣿⣿⣿⣿⠀⠀⠀⠀⠀⠀⠀⠀⠀⠀⠀⠀⢿⣿⣿⣿⣿⣿⣿⣿⣿⣿⣿⣿⣿⣿⣿⣿⣿⣿⣿⣿⣿⡇</a:t>
            </a:r>
            <a:br/>
            <a:r>
              <a:t>⣿⣿⣿⣿⣿⣿⣿⣿⣿⣿⣿⣿⣿⣿⣿⣿⡿⠀⠀⠀⠀⠀⠀⠀⠀⠀⠀⠀⠀⠀⠀⠀⠀⠀⠀⠸⣿⣿⣿⣿⣿⣿⣿⣿⣿⣿⣿⣿⣿⣿⣿⣿⣿⣿⣿⣿⣿⠀⠀⠀⠀⠀⠀⠀⠀⠀⠀⠀⠀⠈⣿⣿⣿⣿⣿⣿⣿⣿⣿⣿⣿⣿⣿⣿⣿⣿⣿⣿⣿⣿⡇</a:t>
            </a:r>
            <a:br/>
            <a:r>
              <a:t>⣿⣿⣿⣿⣿⣿⣿⣿⣿⣿⣿⣿⣿⣿⣿⣿⡇⠀⠀⠀⠀⠀⠀⠀⠀⠀⠀⠀⠀⠀⠀⠀⠀⠀⠀⠀⣿⣿⣿⣿⣿⣿⣿⣿⣿⣿⣿⣿⣿⣿⣿⣿⣿⣿⣿⣿⣿⠀⠀⠀⠀⠀⠀⠀⠀⠀⠀⠀⠀⠀⠘⣿⣿⣿⣿⣿⣿⣿⣿⣿⣿⣿⣿⣿⣿⣿⣿⣿⣿⣿⡇</a:t>
            </a:r>
            <a:br/>
            <a:r>
              <a:t>⣿⣿⣿⣿⣿⣿⣿⣿⣿⣿⣿⣿⣿⣿⣿⣿⠀⠀⠀⠀⠀⠀⠀⠀⠀⠀⠀⠀⠀⠀⠀⠀⠀⠀⠀⠀⣿⣿⣿⣿⣿⣿⣿⣿⣿⣿⣿⣿⣿⣿⣿⣿⣿⣿⣿⣿⣧⡀⠀⠀⠀⠀⠀⠀⠀⠀⠀⠀⠀⠀⠀⢹⣿⣿⣿⣿⣿⣿⣿⣿⣿⣿⣿⣿⣿⣿⣿⣿⣿⣿⡇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⣿⣿⣿⣿⣿⣿⣿⣿⣿⣿⣿⣿⣿⣿⣿⣿⣿⣿⣿⣿⣿⣿⣿⣿⡟⠟⠛⠛⠿⠿⠿⠿⣿⣿⣿⣿⣿⣿⣿⣿⣿⣿⣿⣿⣿⣿⣿⣿⣿⣿⣿⣿⣿⣿⣿⣿⣿⣿⣿⣿⣿⣿⣿⣿⣿⣿⣿⣿⣿⣿⣿⣿⣿⣿⣿⣿⣿⣿⣿⣿⣿⣿⣿⣿⣿⣿⣿⣿⣿⣿⡇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⣿⣿⣿⣿⣿⣿⣿⣿⣿⣿⣿⣿⣿⣿⣿⣿⣿⣿⣿⣿⣿⣿⣿⠀⠀⠀⠀⠀⠀⠀⠀⠀⠀⠀⠀⠈⣿⣿⣿⣿⣿⣿⣿⣿⣿⣿⣿⣿⣿⣿⣿⣿⣿⣿⣿⣿⣿⣿⣿⣿⣿⣿⣿⣿⣿⣿⣿⣿⣿⣿⣿⣿⣿⣿⣿⣿⣿⣿⣿⣿⣿⣿⣿⣿⣿⣿⣿⣿⣿⣿⡇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⣿⣿⣿⣿⣿⣿⣿⣿⣿⣿⣿⣿⣿⣿⣿⣿⣿⣿⣿⣿⣿⡏⠀⠀⠀⠀⠀⠀⠀⠀⠀⠀⠀⠀⠀⠀⠀⠈⣿⣿⣿⣿⣿⣿⣿⣿⣿⣿⣿⣿⣿⣿⣿⣿⣿⣿⣿⣿⣿⣿⣿⣿⣿⣿⣿⣿⣿⣿⣿⣿⣿⣿⣿⣿⣿⣿⣿⣿⣿⣿⣿⣿⣿⣿⣿⣿⣿⣿⣿⣿⡇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⣿⣿⣿⣿⣿⣿⣿⣿⣿⣿⣿⣿⣿⣿⣿⣿⣿⣿⣿⣿⣿⣆⣤⡀⠀⠀⠀⠀⠀⠀⠀⠀⠀⠀⠀⠀⠀⣼⣿⣿⣿⣿⣿⣿⣿⣿⣿⣿⣿⣿⣿⣿⣿⣿⣿⣿⣿⣿⣿⣿⣿⡿⠛⠋⠛⠛⠛⠿⠿⣿⣿⣿⣿⣿⣿⣿⣿⣿⣿⣿⣿⣿⣿⣿⣿⣿⣿⣿⣿⣿⡇</a:t>
            </a:r>
            <a:br/>
            <a:r>
              <a:t>⣿⣿⣿⣿⣿⣿⣿⣿⣿⣿⣿⣿⣿⣿⣿⣿⣿⣿⣿⣿⣿⣿⣿⣿⣤⡀⠠⠀⠀⠀⠀⠀⠠⣀⣀⣠⣾⣿⣿⣿⣿⣿⣿⣿⣿⣿⣿⣿⣿⣿⣿⣿⣿⣿⣿⣿⣿⣿⣿⣿⣿⣇⠀⠀⠀⠀⠀⠀⠀⠀⣿⣿⣿⣿⣿⣿⣿⣿⣿⣿⣿⣿⣿⣿⣿⣿⣿⣿⣿⣿⡇</a:t>
            </a:r>
            <a:br/>
            <a:r>
              <a:t>⣿⣿⣿⣿⣿⣿⣿⣿⣿⣿⣿⣿⣿⣿⣿⣿⣿⣿⣿⣿⣿⣿⣿⣿⣯⡀⠀⠀⠀⠀⠀⠀⠈⠛⠿⣿⣿⣿⣿⣿⣿⣿⣿⣿⣿⣿⣿⣿⣿⣿⣿⣿⣿⣿⣿⠿⠿⠿⠿⣿⡿⠁⠀⠀⠀⠀⠀⠀⠀⠀⣿⣿⣿⣿⣿⣿⣿⣿⣿⣿⣿⣿⣿⣿⣿⣿⣿⣿⣿⣿⡇</a:t>
            </a:r>
            <a:br/>
            <a:r>
              <a:t>⣿⣿⣿⣿⣿⣿⣿⣿⣿⣿⣿⣿⣿⣿⣿⣿⣿⣿⣿⣿⣿⣿⣿⡿⠋⠀⠀⠀⠀⠀⠀⠀⠀⠀⠀⠈⢻⣿⣿⣿⣿⣿⣿⣿⣿⣿⣿⣿⣿⣿⣿⣿⣿⡟⠁⠀⠀⠀⠀⠀⠀⠀⠀⠀⠀⠀⠀⠀⠀⢠⣿⣿⣿⣿⣿⣿⣿⣿⣿⣿⣿⣿⣿⣿⣿⣿⣿⣿⣿⣿⡇</a:t>
            </a:r>
            <a:br/>
            <a:r>
              <a:t>⣿⣿⣿⣿⣿⣿⣿⣿⣿⣿⣿⣿⣿⣿⣿⣿⣿⣿⣿⣿⣿⣿⠋⠀⠀⠀⠀⠀⠀⠀⠀⠀⠀⠀⠀⠀⠈⠿⣿⣿⣿⣿⣿⣿⣿⣿⣿⣿⣿⣿⣿⣿⣿⣧⡀⠀⠀⠀⠀⠀⠀⠀⠀⠀⠀⠀⠀⠀⠀⠸⢿⣿⣿⣿⣿⣿⣿⣿⣿⣿⣿⣿⣿⣿⣿⣿⣿⣿⣿⣿⡇</a:t>
            </a:r>
            <a:br/>
            <a:r>
              <a:t>⣿⣿⣿⣿⣿⣿⣿⣿⣿⣿⣿⣿⣿⣿⣿⣿⣿⣿⣿⣿⡟⠁⠀⠀⠀⠀⠀⠀⠀⠀⠀⠀⠀⠀⠀⠀⠀⠀⠹⣿⣿⣿⣿⣿⣿⣿⣿⣿⣿⣿⣿⣿⣿⣿⣿⣶⣄⡀⠀⠀⠀⠀⠀⠀⠀⠀⠀⠀⠀⠀⠀⠈⠻⣿⣿⣿⣿⣿⣿⣿⣿⣿⣿⣿⣿⣿⣿⣿⣿⣿⡇</a:t>
            </a:r>
            <a:br/>
            <a:r>
              <a:t>⣿⣿⣿⣿⣿⣿⣿⣿⣿⣿⣿⣿⣿⣿⣿⣿⣿⣿⣿⣿⡇⠀⠀⠀⠀⠀⠀⠀⠀⠀⠀⠀⣀⠀⠀⠀⠀⠀⠀⠙⢿⣿⣿⣿⣿⣿⣿⣿⣿⣿⣿⣿⣿⣿⣿⣿⣿⣿⡅⠀⠀⠀⠀⠀⠀⠀⠀⠀⠀⠀⠀⠀⠀⠈⣿⣿⣿⣿⣿⣿⣿⣿⣿⣿⣿⣿⣿⣿⣿⣿⡇</a:t>
            </a:r>
            <a:br/>
            <a:r>
              <a:t>⣿⣿⣿⣿⣿⣿⣿⣿⣿⣿⣿⣿⣿⣿⣿⣿⣿⣿⣿⣿⣿⣦⡄⠀⠀⠀⠀⠀⠀⠀⠀⢠⣿⣦⣶⣄⠀⠀⠀⠀⠀⢻⣿⣿⣿⣿⣿⣿⣿⣿⣿⣿⣿⣿⣿⣿⣿⣿⡃⠀⠀⠀⠀⠀⠀⠀⠀⣀⣀⡀⠀⠀⠀⣀⣿⣿⣿⣿⣿⣿⣿⣿⣿⣿⣿⣿⣿⣿⣿⣿⡇</a:t>
            </a:r>
            <a:br/>
            <a:r>
              <a:t>⣿⣿⣿⣿⣿⣿⣿⣿⣿⣿⣿⣿⣿⣿⣿⣿⣿⣿⣿⣿⣿⣿⡇⠀⠀⠀⠀⠀⠀⠀⠀⣾⣿⣿⣿⡿⠁⠀⠀⠀⠀⣸⣿⣿⣿⣿⣿⣿⣿⣿⣿⣿⣿⣿⣿⣿⣿⣿⣷⠀⠀⠀⠀⠀⠀⠀⠀⣸⣿⣿⣿⣿⣿⣿⣿⣿⣿⣿⣿⣿⣿⣿⣿⣿⣿⣿⣿⣿⣿⣿⡇</a:t>
            </a:r>
            <a:br/>
            <a:r>
              <a:t>⣿⣿⣿⣿⣿⣿⣿⣿⣿⣿⣿⣿⣿⣿⣿⣿⣿⣿⣿⣿⣿⣿⡇⠀⠀⠀⠀⠀⠀⠀⠀⣿⣿⣿⡟⠀⠀⠀⠀⠀⣰⣿⣿⣿⣿⣿⣿⣿⣿⣿⣿⣿⣿⣿⣿⣿⣿⠋⠀⠀⠀⠀⠀⠀⠀⠀⠀⢿⣿⣿⣿⣿⣿⣿⣿⣿⣿⣿⣿⣿⣿⣿⣿⣿⣿⣿⣿⣿⣿⣿⡇</a:t>
            </a:r>
            <a:br/>
            <a:r>
              <a:t>⣿⣿⣿⣿⣿⣿⣿⣿⣿⣿⣿⣿⣿⣿⣿⣿⣿⣿⣿⣿⣿⠟⠀⠀⠀⠀⠀⠀⠀⠀⢠⣿⣿⠏⠀⠀⠀⠀⠀⣼⣿⣿⣿⣿⣿⣿⣿⣿⣿⣿⣿⣿⣿⣿⣿⣿⠇⠀⠀⠀⠀⠀⠀⠀⠀⠀⠀⠘⣿⣿⣿⣿⣿⣿⣿⣿⣿⣿⣿⣿⣿⣿⣿⣿⣿⣿⣿⣿⣿⣿⡇</a:t>
            </a:r>
            <a:br/>
            <a:r>
              <a:t>⣿⣿⣿⣿⣿⣿⣿⣿⣿⣿⣿⣿⣿⣿⣿⣿⣿⣿⣿⣿⡏⠀⠀⠀⠀⠀⠀⠀⠀⠀⠈⣿⠃⠀⠀⠀⠀⠀⣸⣿⣿⣿⣿⣿⣿⣿⣿⣿⣿⣿⣿⣿⣿⣿⣿⠏⠀⠀⠀⠀⠀⠀⠀⠀⠀⠀⠀⠀⠸⣿⣿⣿⣿⣿⣿⣿⣿⣿⣿⣿⣿⣿⣿⣿⣿⣿⣿⣿⣿⣿⡇</a:t>
            </a:r>
            <a:br/>
            <a:r>
              <a:t>⣿⣿⣿⣿⣿⣿⣿⣿⣿⣿⣿⣿⣿⣿⣿⣿⣿⣿⣿⣿⠇⠀⠀⠀⠀⠀⠀⠀⠀⠀⠀⠉⠀⠀⠀⠀⠀⢠⣿⣿⣿⣿⣿⣿⣿⣿⣿⣿⣿⣿⣿⣿⣿⣿⠏⠀⠀⢠⡇⠀⠀⠀⠀⠀⠀⠀⠀⠀⠀⠹⣿⣿⣿⣿⣿⣿⣿⣿⣿⣿⣿⣿⣿⣿⣿⣿⣿⣿⣿⣿⡇</a:t>
            </a:r>
            <a:br/>
            <a:r>
              <a:t>⣿⣿⣿⣿⣿⣿⣿⣿⣿⣿⣿⣿⣿⣿⣿⣿⣿⣿⣿⡏⠀⠀⠀⠀⠀⠀⠀⠀⠀⠀⠀⠀⠀⠀⠀⢀⣼⣿⣿⣿⣿⣿⣿⣿⣿⣿⣿⣿⣿⣿⣿⣿⣿⡏⠀⠀⠀⠸⡇⠀⠀⠀⠀⠀⠀⠀⠀⠀⠀⠀⠘⢿⣿⣿⣿⣿⣿⣿⣿⣿⣿⣿⣿⣿⣿⣿⣿⣿⣿⣿⡇</a:t>
            </a:r>
            <a:br/>
            <a:r>
              <a:t>⣿⣿⣿⣿⣿⣿⣿⣿⣿⣿⣿⣿⣿⣿⣿⣿⣿⣿⡟⠀⠀⠀⠀⠀⠀⠀⠀⠀⠀⠀⠀⠀⠀⠀⣴⣿⣿⣿⣿⣿⣿⣿⣿⣿⣿⣿⣿⣿⣿⣿⣿⣿⣿⠀⠀⠀⠀⠀⠁⠀⠀⠀⠀⠀⠀⠀⠀⠀⠀⠀⠀⠀⠙⣿⣿⣿⣿⣿⣿⣿⣿⣿⣿⣿⣿⣿⣿⣿⣿⣿⡇</a:t>
            </a:r>
            <a:br/>
            <a:r>
              <a:t>⣿⣿⣿⣿⣿⣿⣿⣿⣿⣿⣿⣿⣿⣿⣿⣿⣿⣿⣇⠀⠀⠀⠀⠀⠀⠀⠀⠀⠀⠀⠀⠀⠀⠀⣿⣿⣿⣿⣿⣿⣿⣿⣿⣿⣿⣿⣿⣿⣿⣿⣿⣿⠇⠀⠀⠀⠀⠀⠀⠀⠀⠀⠀⠀⠀⠀⢀⠀⠀⠀⠀⠀⠀⣿⣿⣿⣿⣿⣿⣿⣿⣿⣿⣿⣿⣿⣿⣿⣿⣿⡇</a:t>
            </a:r>
            <a:br/>
            <a:r>
              <a:t>⣿⣿⣿⣿⣿⣿⣿⣿⣿⣿⣿⣿⣿⣿⣿⣿⣿⣿⡇⠀⠀⠀⠀⠀⠀⠀⠀⠀⠀⠀⠀⠀⠀⠀⢸⣿⣿⣿⣿⣿⣿⣿⣿⣿⣿⣿⣿⣿⣿⣿⣿⣿⣧⡀⠀⠀⠀⡀⠀⠀⠀⠀⠀⠀⠀⠀⠈⢷⣦⣄⡀⠀⢸⣿⣿⣿⣿⣿⣿⣿⣿⣿⣿⣿⣿⣿⣿⣿⣿⣿⡇</a:t>
            </a:r>
            <a:br/>
            <a:r>
              <a:t>⣿⣿⣿⣿⣿⣿⣿⣿⣿⣿⣿⣿⣿⣿⣿⣿⣿⣿⠁⠀⠀⠀⠀⠀⠀⠀⠀⠀⠀⠀⠀⠀⠀⠀⠀⣿⣿⣿⣿⣿⣿⣿⣿⣿⣿⣿⣿⣿⣿⣿⣿⣿⣿⣧⡀⠀⠾⠀⠀⠀⠀⠀⠀⠀⠀⠀⠀⠘⣿⣅⣠⣴⣿⣿⣿⣿⣿⣿⣿⣿⣿⣿⣿⣿⣿⣿⣿⣿⣿⣿⡇</a:t>
            </a:r>
            <a:br/>
            <a:r>
              <a:t>⣿⣿⣿⣿⣿⣿⣿⣿⣿⣿⣿⣿⣿⣿⣿⣿⣿⡟⠀⠀⠀⠀⠀⠀⠀⠀⠀⠀⠀⠀⠀⠀⠀⠀⠀⢸⣿⣿⣿⣿⣿⣿⣿⣿⣿⣿⣿⣿⣿⣿⣿⣿⣿⣿⣿⣶⡄⠀⠀⠀⠀⠀⠀⠀⠀⠀⠀⠀⢻⣿⣿⣿⣿⣿⣿⣿⣿⣿⣿⣿⣿⣿⣿⣿⣿⣿⣿⣿⣿⣿⡇</a:t>
            </a:r>
            <a:br/>
            <a:r>
              <a:t>⣿⣿⣿⣿⣿⣿⣿⣿⣿⣿⣿⣿⣿⣿⣿⣿⣿⡇⠀⠀⠀⠀⠀⠀⠀⠀⠀⠀⠀⠀⠀⠀⠀⠀⠀⠈⣿⣿⣿⣿⣿⣿⣿⣿⣿⣿⣿⣿⣿⣿⣿⣿⣿⣿⣿⣿⡇⠀⠀⠀⠀⠀⠀⠀⠀⠀⠀⠀⠈⣿⣿⣿⣿⣿⣿⣿⣿⣿⣿⣿⣿⣿⣿⣿⣿⣿⣿⣿⣿⣿⡇</a:t>
            </a:r>
            <a:br/>
            <a:r>
              <a:t>⣿⣿⣿⣿⣿⣿⣿⣿⣿⣿⣿⣿⣿⣿⣿⣿⣿⠀⠀⠀⠀⠀⠀⠀⠀⠀⠀⠀⠀⠀⠀⠀⠀⠀⠀⠀⣿⣿⣿⣿⣿⣿⣿⣿⣿⣿⣿⣿⣿⣿⣿⣿⣿⣿⣿⣿⡇⠀⠀⠀⠀⠀⠀⠀⠀⠀⠀⠀⠀⠸⣿⣿⣿⣿⣿⣿⣿⣿⣿⣿⣿⣿⣿⣿⣿⣿⣿⣿⣿⣿⡇</a:t>
            </a:r>
            <a:br/>
            <a:r>
              <a:t>⣿⣿⣿⣿⣿⣿⣿⣿⣿⣿⣿⣿⣿⣿⣿⣿⡏⠀⠀⠀⠀⠀⠀⠀⠀⠀⠀⠀⠀⠀⠀⠀⠀⠀⠀⠀⢸⣿⣿⣿⣿⣿⣿⣿⣿⣿⣿⣿⣿⣿⣿⣿⣿⣿⣿⣿⡇⠀⠀⠀⠀⠀⠀⠀⠀⠀⠀⠀⠀⠀⢹⣿⣿⣿⣿⣿⣿⣿⣿⣿⣿⣿⣿⣿⣿⣿⣿⣿⣿⣿⡇</a:t>
            </a:r>
            <a:br/>
            <a:r>
              <a:t>⣿⣿⣿⣿⣿⣿⣿⣿⣿⣿⣿⣿⣿⣿⣿⣿⠃⠀⠀⠀⠀⠀⠀⠀⠀⠀⠀⠀⠀⠀⠀⠀⠀⠀⠀⠀⢸⣿⣿⣿⣿⣿⣿⣿⣿⣿⣿⣿⣿⣿⣿⣿⣿⣿⣿⣿⠁⠀⠀⠀⠀⠀⠀⠀⠀⠀⠀⠀⠀⠀⠀⢻⣿⣿⣿⣿⣿⣿⣿⣿⣿⣿⣿⣿⣿⣿⣿⣿⣿⣿⡇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⣿⣿⣿⣿⣿⣿⣿⣿⣿⣿⣿⣿⣿⣿⣿⣿⣿⣿⣿⣿⣿⣿⣿⣿⡿⡿⠛⠛⠿⠿⠿⠿⣿⣿⣿⣿⣿⣿⣿⣿⣿⣿⣿⣿⣿⣿⣿⣿⣿⣿⣿⣿⣿⣿⣿⣿⣿⣿⣿⣿⣿⣿⣿⣿⣿⣿⣿⣿⣿⣿⣿⣿⣿⣿⣿⣿⣿⣿⣿⣿⣿⣿⣿⣿⣿⣿⣿⣿⣿⣿⡇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⣿⣿⣿⣿⣿⣿⣿⣿⣿⣿⣿⣿⣿⣿⣿⣿⣿⣿⣿⣿⣿⣿⣿⣿⠁⠀⠀⠀⠀⠀⠀⠀⠀⠉⠻⣿⣿⣿⣿⣿⣿⣿⣿⣿⣿⣿⣿⣿⣿⣿⣿⣿⣿⣿⣿⣿⣿⣿⣿⣿⣿⣿⣿⣿⣿⣿⣿⣿⣿⣿⣿⣿⣿⣿⣿⣿⣿⣿⣿⣿⣿⣿⣿⣿⣿⣿⣿⣿⣿⣿⡇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⣿⣿⣿⣿⣿⣿⣿⣿⣿⣿⣿⣿⣿⣿⣿⣿⣿⣿⣿⣿⣿⣿⣟⠁⠀⠀⠀⠀⠀⠀⠀⠀⠀⠀⠀⠀⠙⣿⣿⣿⣿⣿⣿⣿⣿⣿⣿⣿⣿⣿⣿⣿⣿⣿⣿⣿⣿⣿⣿⣿⣿⣿⣿⣿⣿⣿⣿⣿⣿⣿⣿⣿⣿⣿⣿⣿⣿⣿⣿⣿⣿⣿⣿⣿⣿⣿⣿⣿⣿⣿⡇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⣿⣿⣿⣿⣿⣿⣿⣿⣿⣿⣿⣿⣿⣿⣿⣿⣿⣿⣿⣿⣿⣿⣿⠄⠀⠀⠀⠀⠀⠀⠀⠀⠀⠀⠀⠀⠀⠀⢹⣿⣿⣿⣿⣿⣿⣿⣿⣿⣿⣿⣿⣿⣿⣿⣿⣿⣿⣿⣿⣿⣿⣿⣿⣿⣿⣿⣿⣿⣿⣿⣿⣿⣿⣿⣿⣿⣿⣿⣿⣿⣿⣿⣿⣿⣿⣿⣿⣿⣿⣿⡇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⣿⣿⣿⣿⣿⣿⣿⣿⣿⣿⣿⣿⣿⣿⣿⣿⣿⣿⣿⣿⣿⡏⠀⠀⠀⠀⠀⠀⠀⠀⠀⠀⠀⠀⠀⠀⠀⠀⠀⣿⣿⣿⣿⣿⣿⣿⣿⣿⣿⣿⣿⣿⣿⣿⣿⣿⣿⣿⣿⣿⣿⠿⠿⠿⢿⣿⣿⣿⣿⣿⣿⣿⣿⣿⣿⣿⣿⣿⣿⣿⣿⣿⣿⣿⣿⣿⣿⣿⣿⣿⡇</a:t>
            </a:r>
            <a:br/>
            <a:r>
              <a:t>⣿⣿⣿⣿⣿⣿⣿⣿⣿⣿⣿⣿⣿⣿⣿⣿⣿⣿⣿⣿⣿⣷⢠⣄⠀⠀⠀⠀⠀⠀⠀⠀⠀⠀⠀⠀⠀⢀⣼⣿⣿⣿⣿⣿⣿⣿⣿⣿⣿⣿⣿⣿⣿⣿⣿⣿⣿⣿⣿⡿⠁⠀⠀⠀⠀⠀⠈⠉⠙⢿⣿⣿⣿⣿⣿⣿⣿⣿⣿⣿⣿⣿⣿⣿⣿⣿⣿⣿⣿⣿⡇</a:t>
            </a:r>
            <a:br/>
            <a:r>
              <a:t>⣿⣿⣿⣿⣿⣿⣿⣿⣿⣿⣿⣿⣿⣿⣿⣿⣿⣿⣿⣿⣿⣿⣿⣿⣷⠤⠀⠀⠀⠀⠀⠀⠀⢐⣴⣴⣶⣾⣿⣿⣿⣿⣿⣿⣿⣿⣿⣿⣿⣿⣿⣿⣿⣿⣿⣿⣿⣿⣿⣿⠂⠀⠀⠀⠀⠀⠀⠀⠀⣸⣿⣿⣿⣿⣿⣿⣿⣿⣿⣿⣿⣿⣿⣿⣿⣿⣿⣿⣿⣿⡇</a:t>
            </a:r>
            <a:br/>
            <a:r>
              <a:t>⣿⣿⣿⣿⣿⣿⣿⣿⣿⣿⣿⣿⣿⣿⣿⣿⣿⣿⣿⣿⣿⣿⣿⣿⣿⡄⠀⠀⠀⠀⠀⠀⠀⠀⠉⠙⠻⣿⣿⣿⣿⣿⣿⣿⣿⣿⣿⣿⣿⣿⣿⣿⡿⠟⠛⠛⠛⠛⠛⠁⠀⠀⠀⠀⠀⠀⠀⠀⢰⣿⣿⣿⣿⣿⣿⣿⣿⣿⣿⣿⣿⣿⣿⣿⣿⣿⣿⣿⣿⣿⡇</a:t>
            </a:r>
            <a:br/>
            <a:r>
              <a:t>⣿⣿⣿⣿⣿⣿⣿⣿⣿⣿⣿⣿⣿⣿⣿⣿⣿⣿⣿⣿⣿⣿⣿⡿⠋⠀⠀⠀⠀⠀⠀⠀⠀⠀⠀⠀⠀⠘⣿⣿⣿⣿⣿⣿⣿⣿⣿⣿⣿⣿⣿⠏⠀⠀⠀⠀⠀⠀⠀⠀⠀⠀⠀⠀⠀⠀⠀⠀⢸⣿⣿⣿⣿⣿⣿⣿⣿⣿⣿⣿⣿⣿⣿⣿⣿⣿⣿⣿⣿⣿⡇</a:t>
            </a:r>
            <a:br/>
            <a:r>
              <a:t>⣿⣿⣿⣿⣿⣿⣿⣿⣿⣿⣿⣿⣿⣿⣿⣿⣿⣿⣿⣿⣿⣿⠏⠀⠀⠀⠀⠀⠀⠀⠀⠀⠀⠀⠀⠀⠀⠀⠙⢿⣿⣿⣿⣿⣿⣿⣿⣿⣿⣿⣿⣆⠀⠀⠀⠀⠀⠀⠀⠀⠀⠀⠀⠀⠀⠀⠀⠀⠀⠈⠙⠿⣿⣿⣿⣿⣿⣿⣿⣿⣿⣿⣿⣿⣿⣿⣿⣿⣿⣿⡇</a:t>
            </a:r>
            <a:br/>
            <a:r>
              <a:t>⣿⣿⣿⣿⣿⣿⣿⣿⣿⣿⣿⣿⣿⣿⣿⣿⣿⣿⣿⣿⡿⠋⠀⠀⠀⠀⠀⠀⠀⠀⠀⠀⠀⠀⠀⠀⠀⠀⠀⠀⢿⣿⣿⣿⣿⣿⣿⣿⣿⣿⣿⣿⣷⣦⣄⡀⠀⠀⠀⠀⠀⠀⠀⠀⠀⠀⠀⠀⠀⠀⠀⠀⠈⠻⣿⣿⣿⣿⣿⣿⣿⣿⣿⣿⣿⣿⣿⣿⣿⣿⡇</a:t>
            </a:r>
            <a:br/>
            <a:r>
              <a:t>⣿⣿⣿⣿⣿⣿⣿⣿⣿⣿⣿⣿⣿⣿⣿⣿⣿⣿⣿⣿⡇⠀⠀⠀⠀⠀⠀⠀⠀⠀⠀⠀⠀⢀⠀⠀⠀⠀⠀⠀⠀⠙⢿⣿⣿⣿⣿⣿⣿⣿⣿⣿⣿⣿⣿⣿⡷⠂⠀⠀⠀⠀⠀⠀⠀⠀⠀⠀⠀⠀⠀⠀⠀⠀⣿⣿⣿⣿⣿⣿⣿⣿⣿⣿⣿⣿⣿⣿⣿⣿⡇</a:t>
            </a:r>
            <a:br/>
            <a:r>
              <a:t>⣿⣿⣿⣿⣿⣿⣿⣿⣿⣿⣿⣿⣿⣿⣿⣿⣿⣿⣿⣿⣷⣄⡀⠀⠀⠀⠀⠀⠀⠀⠀⠀⢀⣿⣦⣤⣄⡀⠀⠀⠀⠀⠀⢻⣿⣿⣿⣿⣿⣿⣿⣿⣿⣿⣿⣿⣧⠀⠀⠀⠀⠀⠀⠀⠀⠀⢠⣀⣀⣀⣀⣀⣀⣤⣿⣿⣿⣿⣿⣿⣿⣿⣿⣿⣿⣿⣿⣿⣿⣿⡇</a:t>
            </a:r>
            <a:br/>
            <a:r>
              <a:t>⣿⣿⣿⣿⣿⣿⣿⣿⣿⣿⣿⣿⣿⣿⣿⣿⣿⣿⣿⣿⣿⣿⣿⠀⠀⠀⠀⠀⠀⠀⠀⠀⣼⣿⣿⣿⣿⠏⠀⠀⠀⠀⠀⢸⣿⣿⣿⣿⣿⣿⣿⣿⣿⣿⣿⣿⣷⠀⠀⠀⠀⠀⠀⠀⠀⠀⣸⣿⣿⣿⣿⣿⣿⣿⣿⣿⣿⣿⣿⣿⣿⣿⣿⣿⣿⣿⣿⣿⣿⣿⡇</a:t>
            </a:r>
            <a:br/>
            <a:r>
              <a:t>⣿⣿⣿⣿⣿⣿⣿⣿⣿⣿⣿⣿⣿⣿⣿⣿⣿⣿⣿⣿⣿⣿⡇⠀⠀⠀⠀⠀⠀⠀⠀⢰⣿⣿⣿⣿⠏⠀⠀⠀⠀⠀⣠⣿⣿⣿⣿⣿⣿⣿⣿⣿⣿⣿⣿⣿⠋⠁⠀⠀⠀⠀⠀⠀⠀⠀⢹⣿⣿⣿⣿⣿⣿⣿⣿⣿⣿⣿⣿⣿⣿⣿⣿⣿⣿⣿⣿⣿⣿⣿⡇</a:t>
            </a:r>
            <a:br/>
            <a:r>
              <a:t>⣿⣿⣿⣿⣿⣿⣿⣿⣿⣿⣿⣿⣿⣿⣿⣿⣿⣿⣿⣿⣿⣿⠃⠀⠀⠀⠀⠀⠀⠀⠀⣾⣿⣿⣿⠏⠀⠀⠀⠀⠀⣰⣿⣿⣿⣿⣿⣿⣿⣿⣿⣿⣿⣿⣿⠃⠀⠀⠀⠀⠀⠀⠀⠀⠀⠀⠀⢿⣿⣿⣿⣿⣿⣿⣿⣿⣿⣿⣿⣿⣿⣿⣿⣿⣿⣿⣿⣿⣿⣿⡇</a:t>
            </a:r>
            <a:br/>
            <a:r>
              <a:t>⣿⣿⣿⣿⣿⣿⣿⣿⣿⣿⣿⣿⣿⣿⣿⣿⣿⣿⣿⣿⡿⠃⠀⠀⠀⠀⠀⠀⠀⠀⠀⢻⣿⡿⠁⠀⠀⠀⠀⠀⢰⣿⣿⣿⣿⣿⣿⣿⣿⣿⣿⣿⣿⣿⠃⠀⠀⠀⠀⠀⠀⠀⠀⠀⠀⠀⠀⠈⢿⣿⣿⣿⣿⣿⣿⣿⣿⣿⣿⣿⣿⣿⣿⣿⣿⣿⣿⣿⣿⣿⡇</a:t>
            </a:r>
            <a:br/>
            <a:r>
              <a:t>⣿⣿⣿⣿⣿⣿⣿⣿⣿⣿⣿⣿⣿⣿⣿⣿⣿⣿⣿⣿⡇⠀⠀⠀⠀⠀⠀⠀⠀⠀⠀⠀⠿⠇⠀⠀⠀⠀⠀⢀⣿⣿⣿⣿⣿⣿⣿⣿⣿⣿⣿⣿⣿⠃⠀⠀⢠⡇⠀⠀⠀⠀⠀⠀⠀⠀⠀⠀⠈⢿⣿⣿⣿⣿⣿⣿⣿⣿⣿⣿⣿⣿⣿⣿⣿⣿⣿⣿⣿⣿⡇</a:t>
            </a:r>
            <a:br/>
            <a:r>
              <a:t>⣿⣿⣿⣿⣿⣿⣿⣿⣿⣿⣿⣿⣿⣿⣿⣿⣿⣿⣿⣿⠁⠀⠀⠀⠀⠀⠀⠀⠀⠀⠀⠀⠀⠀⠀⠀⠀⠀⣠⣼⣿⣿⣿⣿⣿⣿⣿⣿⣿⣿⣿⣿⠃⠀⠀⠀⣿⣷⠀⠀⠀⠀⠀⠀⠀⠀⠀⠀⠀⠀⠉⠻⢿⣿⣿⣿⣿⣿⣿⣿⣿⣿⣿⣿⣿⣿⣿⣿⣿⣿⡇</a:t>
            </a:r>
            <a:br/>
            <a:r>
              <a:t>⣿⣿⣿⣿⣿⣿⣿⣿⣿⣿⣿⣿⣿⣿⣿⣿⣿⣿⣿⡇⠀⠀⠀⠀⠀⠀⠀⠀⠀⠀⠀⠀⠀⠀⠀⠀⢀⣤⣿⣿⣿⣿⣿⣿⣿⣿⣿⣿⣿⣿⣿⠃⠀⠀⠀⠀⢿⡿⠀⠀⠀⠀⠀⠀⠀⠀⢀⠀⠀⠀⠀⠀⠀⠈⢹⣿⣿⣿⣿⣿⣿⣿⣿⣿⣿⣿⣿⣿⣿⣿⡇</a:t>
            </a:r>
            <a:br/>
            <a:r>
              <a:t>⣿⣿⣿⣿⣿⣿⣿⣿⣿⣿⣿⣿⣿⣿⣿⣿⣿⣿⡟⠁⠀⠀⠀⠀⠀⠀⠀⠀⠀⠀⠀⠀⠀⠀⠀⣠⣿⣿⣿⣿⣿⣿⣿⣿⣿⣿⣿⣿⣿⣿⠃⠀⠀⠀⠀⠀⢸⠃⠀⠀⠀⠀⠀⠀⠀⠀⠸⣷⡀⠀⠀⠀⠀⠀⢸⣿⣿⣿⣿⣿⣿⣿⣿⣿⣿⣿⣿⣿⣿⣿⡇</a:t>
            </a:r>
            <a:br/>
            <a:r>
              <a:t>⣿⣿⣿⣿⣿⣿⣿⣿⣿⣿⣿⣿⣿⣿⣿⣿⣿⣿⠀⠀⠀⠀⠀⠀⠀⠀⠀⠀⠀⠀⠀⠀⠀⠀⠀⢿⣿⣿⣿⣿⣿⣿⣿⣿⣿⣿⣿⣿⣿⡇⠀⠀⠀⠀⠀⠀⣸⠂⠀⠀⠀⠀⠀⠀⠀⠀⢰⣿⣿⣦⣀⠀⡀⠀⢸⣿⣿⣿⣿⣿⣿⣿⣿⣿⣿⣿⣿⣿⣿⣿⡇</a:t>
            </a:r>
            <a:br/>
            <a:r>
              <a:t>⣿⣿⣿⣿⣿⣿⣿⣿⣿⣿⣿⣿⣿⣿⣿⣿⣿⣿⠆⠀⠀⠀⠀⠀⠀⠀⠀⠀⠀⠀⠀⠀⠀⠀⠀⠸⣿⣿⣿⣿⣿⣿⣿⣿⣿⣿⣿⣿⣿⣷⡄⠀⠀⠀⠀⣠⠇⠀⠀⠀⠀⠀⠀⠀⠀⠀⠀⢿⣿⣿⣿⣏⣀⣀⣼⣿⣿⣿⣿⣿⣿⣿⣿⣿⣿⣿⣿⣿⣿⣿⡇</a:t>
            </a:r>
            <a:br/>
            <a:r>
              <a:t>⣿⣿⣿⣿⣿⣿⣿⣿⣿⣿⣿⣿⣿⣿⣿⣿⣿⣿⠀⠀⠀⠀⠀⠀⠀⠀⠀⠀⠀⠀⠀⠀⠀⠀⠀⠀⢿⣿⣿⣿⣿⣿⣿⣿⣿⣿⣿⣿⣿⣿⣷⡀⠀⠐⠿⣿⠀⠀⠀⠀⠀⠀⠀⠀⠀⠀⠀⠸⣿⣿⣿⣿⣿⣿⣿⣿⣿⣿⣿⣿⣿⣿⣿⣿⣿⣿⣿⣿⣿⣿⡇</a:t>
            </a:r>
            <a:br/>
            <a:r>
              <a:t>⣿⣿⣿⣿⣿⣿⣿⣿⣿⣿⣿⣿⣿⣿⣿⣿⣿⡇⠀⠀⠀⠀⠀⠀⠀⠀⠀⠀⠀⠀⠀⠀⠀⠀⠀⠀⢸⣿⣿⣿⣿⣿⣿⣿⣿⣿⣿⣿⣿⣿⣿⣿⣶⣤⣴⡇⠀⠀⠀⠀⠀⠀⠀⠀⠀⠀⠀⠀⢹⣿⣿⣿⣿⣿⣿⣿⣿⣿⣿⣿⣿⣿⣿⣿⣿⣿⣿⣿⣿⣿⡇</a:t>
            </a:r>
            <a:br/>
            <a:r>
              <a:t>⣿⣿⣿⣿⣿⣿⣿⣿⣿⣿⣿⣿⣿⣿⣿⣿⣿⠃⠀⠀⠀⠀⠀⠀⠀⠀⠀⠀⠀⠀⠀⠀⠀⠀⠀⠀⠀⣿⣿⣿⣿⣿⣿⣿⣿⣿⣿⣿⣿⣿⣿⣿⣿⣿⣿⡇⠀⠀⠀⠀⠀⠀⠀⠀⠀⠀⠀⠀⠀⢿⣿⣿⣿⣿⣿⣿⣿⣿⣿⣿⣿⣿⣿⣿⣿⣿⣿⣿⣿⣿⡇</a:t>
            </a:r>
            <a:br/>
            <a:r>
              <a:t>⣿⣿⣿⣿⣿⣿⣿⣿⣿⣿⣿⣿⣿⣿⣿⣿⣿⠀⠀⠀⠀⠀⠀⠀⠀⠀⠀⠀⠀⠀⠀⠀⠀⠀⠀⠀⠀⢹⣿⣿⣿⣿⣿⣿⣿⣿⣿⣿⣿⣿⣿⣿⣿⣿⣿⠀⠀⠀⠀⠀⠀⠀⠀⠀⠀⠀⠀⠀⠀⠘⣿⣿⣿⣿⣿⣿⣿⣿⣿⣿⣿⣿⣿⣿⣿⣿⣿⣿⣿⣿⡇</a:t>
            </a:r>
            <a:br/>
            <a:r>
              <a:t>⣿⣿⣿⣿⣿⣿⣿⣿⣿⣿⣿⣿⣿⣿⣿⣿⡇⠀⠀⠀⠀⠀⠀⠀⠀⠀⠀⠀⠀⠀⠀⠀⠀⠀⠀⠀⠀⢸⣿⣿⣿⣿⣿⣿⣿⣿⣿⣿⣿⣿⣿⣿⣿⣿⣿⠀⠀⠀⠀⠀⠀⠀⠀⠀⠀⠀⠀⠀⠀⠀⠹⣿⣿⣿⣿⣿⣿⣿⣿⣿⣿⣿⣿⣿⣿⣿⣿⣿⣿⣿⡇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⣿⣿⣿⣿⣿⣿⣿⣿⣿⣿⣿⣿⣿⣿⣿⣿⣿⣿⣿⣿⣿⣿⣿⣿⠋⠉⠀⠀⠉⠉⠉⠉⠙⠻⣿⣿⣿⣿⣿⣿⣿⣿⣿⣿⣿⣿⣿⣿⣿⣿⣿⣿⣿⣿⣿⣿⣿⣿⣿⣿⣿⣿⣿⣿⣿⣿⣿⣿⣿⣿⣿⣿⣿⣿⣿⣿⣿⣿⣿⣿⣿⣿⣿⣿⣿⣿⣿⣿⣿⣿⡇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⣿⣿⣿⣿⣿⣿⣿⣿⣿⣿⣿⣿⣿⣿⣿⣿⣿⣿⣿⣿⣿⣿⣿⠏⠀⠀⠀⠀⠀⠀⠀⠀⠀⠀⠀⠙⠻⣿⣿⣿⣿⣿⣿⣿⣿⣿⣿⣿⣿⣿⣿⣿⣿⣿⣿⣿⣿⣿⣿⣿⣿⣿⣿⣿⣿⣿⣿⣿⣿⣿⣿⣿⣿⣿⣿⣿⣿⣿⣿⣿⣿⣿⣿⣿⣿⣿⣿⣿⣿⣿⡇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⣿⣿⣿⣿⣿⣿⣿⣿⣿⣿⣿⣿⣿⣿⣿⣿⣿⣿⣿⣿⣿⣿⡧⠀⠀⠀⠀⠀⠀⠀⠀⠀⠀⠀⠀⠀⠀⢸⣿⣿⣿⣿⣿⣿⣿⣿⣿⣿⣿⣿⣿⣿⣿⣿⣿⣿⣿⣿⣿⣿⣿⣿⣿⣿⣿⣿⣿⣿⣿⣿⣿⣿⣿⣿⣿⣿⣿⣿⣿⣿⣿⣿⣿⣿⣿⣿⣿⣿⣿⣿⡇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⣿⣿⣿⣿⣿⣿⣿⣿⣿⣿⣿⣿⣿⣿⣿⣿⣿⣿⣿⣿⣿⣿⣿⠂⠀⠀⠀⠀⠀⠀⠀⠀⠀⠀⠀⠀⠀⠀⠀⢹⣿⣿⣿⣿⣿⣿⣿⣿⣿⣿⣿⣿⣿⣿⣿⣿⣿⣿⣿⣿⣿⣿⣿⣿⣿⣿⣿⣿⣿⣿⣿⣿⣿⣿⣿⣿⣿⣿⣿⣿⣿⣿⣿⣿⣿⣿⣿⣿⣿⣿⡇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⣿⣿⣿⣿⣿⣿⣿⣿⣿⣿⣿⣿⣿⣿⣿⣿⣿⣿⣿⣿⣿⣿⠏⠀⠀⠀⠀⠀⠀⠀⠀⠀⠀⠀⠀⠀⠀⠀⠀⠈⣿⣿⣿⣿⣿⣿⣿⣿⣿⣿⣿⣿⣿⣿⣿⣿⣿⣿⣿⣿⣿⣿⣿⣿⣿⣿⣿⣿⣿⣿⣿⣿⣿⣿⣿⣿⣿⣿⣿⣿⣿⣿⣿⣿⣿⣿⣿⣿⣿⣿⡇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⣿⣿⣿⣿⣿⣿⣿⣿⣿⣿⣿⣿⣿⣿⣿⣿⣿⣿⣿⣿⣿⡏⠀⠀⠀⠀⠀⠀⠀⠀⠀⠀⠀⠀⠀⠀⠀⠀⠀⢠⣿⣿⣿⣿⣿⣿⣿⣿⣿⣿⣿⣿⣿⣿⣿⣿⣿⣿⣿⡿⠛⠋⠛⠛⠻⠿⢿⣿⣿⣿⣿⣿⣿⣿⣿⣿⣿⣿⣿⣿⣿⣿⣿⣿⣿⣿⣿⣿⣿⣿⡇</a:t>
            </a:r>
            <a:br/>
            <a:r>
              <a:t>⣿⣿⣿⣿⣿⣿⣿⣿⣿⣿⣿⣿⣿⣿⣿⣿⣿⣿⣿⣿⣿⣿⡴⣠⡀⠀⠀⠀⠀⠀⠀⠀⠀⠀⠀⠀⠀⠀⣠⣿⣿⣿⣿⣿⣿⣿⣿⣿⣿⣿⣿⣿⣿⣿⣿⣿⣿⣿⣿⠀⠀⠀⠀⠀⠀⠀⠀⠀⠙⣿⣿⣿⣿⣿⣿⣿⣿⣿⣿⣿⣿⣿⣿⣿⣿⣿⣿⣿⣿⣿⡇</a:t>
            </a:r>
            <a:br/>
            <a:r>
              <a:t>⣿⣿⣿⣿⣿⣿⣿⣿⣿⣿⣿⣿⣿⣿⣿⣿⣿⣿⣿⣿⣿⣿⣿⣿⣿⠖⠀⠀⠀⠀⠀⠀⠀⠀⢸⣦⣾⣾⣿⣿⣿⣿⣿⣿⣿⣿⣿⣿⣿⣿⣿⣿⣿⣿⣿⣿⣿⣿⣿⠃⠀⠀⠀⠀⠀⠀⠀⠀⢀⣿⣿⣿⣿⣿⣿⣿⣿⣿⣿⣿⣿⣿⣿⣿⣿⣿⣿⣿⣿⣿⡇</a:t>
            </a:r>
            <a:br/>
            <a:r>
              <a:t>⣿⣿⣿⣿⣿⣿⣿⣿⣿⣿⣿⣿⣿⣿⣿⣿⣿⣿⣿⣿⣿⣿⣿⣿⣿⣧⠀⠀⠀⠀⠀⠀⠀⠀⠀⠈⠙⠻⣿⣿⣿⣿⣿⣿⣿⣿⣿⣿⣿⣿⣿⠿⠛⠛⠉⠉⠉⠙⠁⠀⠀⠀⠀⠀⠀⠀⠀⠀⣿⣿⣿⣿⣿⣿⣿⣿⣿⣿⣿⣿⣿⣿⣿⣿⣿⣿⣿⣿⣿⣿⡇</a:t>
            </a:r>
            <a:br/>
            <a:r>
              <a:t>⣿⣿⣿⣿⣿⣿⣿⣿⣿⣿⣿⣿⣿⣿⣿⣿⣿⣿⣿⣿⣿⣿⣿⡿⠋⠀⠀⠀⠀⠀⠀⠀⠀⠀⠀⠀⠀⠀⠘⣿⣿⣿⣿⣿⣿⣿⣿⣿⣿⣿⠃⠀⠀⠀⠀⠀⠀⠀⠀⠀⠀⠀⠀⠀⠀⠀⠀⠀⠿⣿⣿⣿⣿⣿⣿⣿⣿⣿⣿⣿⣿⣿⣿⣿⣿⣿⣿⣿⣿⣿⡇</a:t>
            </a:r>
            <a:br/>
            <a:r>
              <a:t>⣿⣿⣿⣿⣿⣿⣿⣿⣿⣿⣿⣿⣿⣿⣿⣿⣿⣿⣿⣿⣿⣿⠏⠀⠀⠀⠀⠀⠀⠀⠀⠀⠀⠀⠀⠀⠀⠀⠀⠙⢿⣿⣿⣿⣿⣿⣿⣿⣿⣿⣄⠀⠀⠀⠀⠀⠀⠀⠀⠀⠀⠀⠀⠀⠀⠀⠀⠀⠀⠀⠉⠛⢿⣿⣿⣿⣿⣿⣿⣿⣿⣿⣿⣿⣿⣿⣿⣿⣿⣿⡇</a:t>
            </a:r>
            <a:br/>
            <a:r>
              <a:t>⣿⣿⣿⣿⣿⣿⣿⣿⣿⣿⣿⣿⣿⣿⣿⣿⣿⣿⣿⣿⡿⠋⠀⠀⠀⠀⠀⠀⠀⠀⠀⠀⠀⠀⠀⠀⠀⠀⠀⠀⠀⢿⣿⣿⣿⣿⣿⣿⣿⣿⣿⣷⣤⣀⠀⠀⠀⠀⠀⠀⠀⠀⠀⠀⠀⠀⠀⠀⠀⠀⠀⠀⠀⠙⣿⣿⣿⣿⣿⣿⣿⣿⣿⣿⣿⣿⣿⣿⣿⣿⡇</a:t>
            </a:r>
            <a:br/>
            <a:r>
              <a:t>⣿⣿⣿⣿⣿⣿⣿⣿⣿⣿⣿⣿⣿⣿⣿⣿⣿⣿⣿⣿⡇⠀⠀⠀⠀⠀⠀⠀⠀⠀⠀⠀⠀⠀⠀⠀⠀⠀⠀⠀⠀⠀⠙⣿⣿⣿⣿⣿⣿⣿⣿⣿⣿⣿⣿⡶⠀⠀⠀⠀⠀⠀⠀⠀⠀⠀⠀⠀⠀⠀⠀⠀⠀⠀⣿⣿⣿⣿⣿⣿⣿⣿⣿⣿⣿⣿⣿⣿⣿⣿⡇</a:t>
            </a:r>
            <a:br/>
            <a:r>
              <a:t>⣿⣿⣿⣿⣿⣿⣿⣿⣿⣿⣿⣿⣿⣿⣿⣿⣿⣿⣿⣿⣧⣀⠀⠀⠀⠀⠀⠀⠀⠀⠀⠀⠀⢰⣷⣄⣠⡀⠀⠀⠀⠀⠀⠈⢿⣿⣿⣿⣿⣿⣿⣿⣿⣿⣿⣧⠀⠀⠀⠀⠀⠀⠀⠀⠀⠀⣤⣀⣀⣀⣀⣀⣤⣴⣿⣿⣿⣿⣿⣿⣿⣿⣿⣿⣿⣿⣿⣿⣿⣿⡇</a:t>
            </a:r>
            <a:br/>
            <a:r>
              <a:t>⣿⣿⣿⣿⣿⣿⣿⣿⣿⣿⣿⣿⣿⣿⣿⣿⣿⣿⣿⣿⣿⣿⣿⠀⠀⠀⠀⠀⠀⠀⠀⠀⢀⣿⣿⣿⣿⣿⠃⠀⠀⠀⠀⠀⢸⣿⣿⣿⣿⣿⣿⣿⣿⣿⣿⣿⠀⠀⠀⠀⠀⠀⠀⠀⠀⠀⣼⣿⣿⣿⣿⣿⣿⣿⣿⣿⣿⣿⣿⣿⣿⣿⣿⣿⣿⣿⣿⣿⣿⣿⡇</a:t>
            </a:r>
            <a:br/>
            <a:r>
              <a:t>⣿⣿⣿⣿⣿⣿⣿⣿⣿⣿⣿⣿⣿⣿⣿⣿⣿⣿⣿⣿⣿⣿⡟⠀⠀⠀⠀⠀⠀⠀⠀⠀⣼⣿⣿⣿⣿⠃⠀⠀⠀⠀⠀⣠⣿⣿⣿⣿⣿⣿⣿⣿⣿⣿⣿⡟⠉⠀⠀⠀⠀⠀⠀⠀⠀⠀⢻⣿⣿⣿⣿⣿⣿⣿⣿⣿⣿⣿⣿⣿⣿⣿⣿⣿⣿⣿⣿⣿⣿⣿⡇</a:t>
            </a:r>
            <a:br/>
            <a:r>
              <a:t>⣿⣿⣿⣿⣿⣿⣿⣿⣿⣿⣿⣿⣿⣿⣿⣿⣿⣿⣿⣿⣿⣿⠇⠀⠀⠀⠀⠀⠀⠀⠀⢰⣿⣿⣿⣿⠃⠀⠀⠀⠀⠀⣰⣿⣿⣿⣿⣿⣿⣿⣿⣿⣿⣿⡟⠀⠀⠀⠀⠀⠀⠀⠀⠀⠀⠀⠸⣿⣿⣿⣿⣿⣿⣿⣿⣿⣿⣿⣿⣿⣿⣿⣿⣿⣿⣿⣿⣿⣿⣿⡇</a:t>
            </a:r>
            <a:br/>
            <a:r>
              <a:t>⣿⣿⣿⣿⣿⣿⣿⣿⣿⣿⣿⣿⣿⣿⣿⣿⣿⣿⣿⣿⣿⠏⠀⠀⠀⠀⠀⠀⠀⠀⠀⠸⣿⣿⡿⠁⠀⠀⠀⠀⠀⢰⣿⣿⣿⣿⣿⣿⣿⣿⣿⣿⣿⡟⠀⠀⠀⠀⠀⠀⠀⠀⠀⠀⠀⠀⠀⠹⣿⣿⣿⣿⣿⣿⣿⣿⣿⣿⣿⣿⣿⣿⣿⣿⣿⣿⣿⣿⣿⣿⡇</a:t>
            </a:r>
            <a:br/>
            <a:r>
              <a:t>⣿⣿⣿⣿⣿⣿⣿⣿⣿⣿⣿⣿⣿⣿⣿⣿⣿⣿⣿⣿⡇⠀⠀⠀⠀⠀⠀⠀⠀⠀⠀⠀⢹⣿⠀⠀⠀⠀⠀⠀⢀⣿⣿⣿⣿⣿⣿⣿⣿⣿⣿⣿⡟⠀⠀⠀⣴⠀⠀⠀⠀⠀⠀⠀⠀⠀⠀⠀⢹⣿⣿⣿⣿⣿⣿⣿⣿⣿⣿⣿⣿⣿⣿⣿⣿⣿⣿⣿⣿⣿⡇</a:t>
            </a:r>
            <a:br/>
            <a:r>
              <a:t>⣿⣿⣿⣿⣿⣿⣿⣿⣿⣿⣿⣿⣿⣿⣿⣿⣿⣿⣿⣿⠃⠀⠀⠀⠀⠀⠀⠀⠀⠀⠀⠀⠉⠀⠀⠀⠀⠀⠀⠀⣼⣿⣿⣿⣿⣿⣿⣿⣿⣿⣿⡟⠀⠀⠀⣸⣿⡄⠀⠀⠀⠀⠀⠀⠀⠀⠀⠀⠀⠈⠙⠿⢿⣿⣿⣿⣿⣿⣿⣿⣿⣿⣿⣿⣿⣿⣿⣿⣿⣿⡇</a:t>
            </a:r>
            <a:br/>
            <a:r>
              <a:t>⣿⣿⣿⣿⣿⣿⣿⣿⣿⣿⣿⣿⣿⣿⣿⣿⣿⣿⣿⡏⠀⠀⠀⠀⠀⠀⠀⠀⠀⠀⠀⠀⠀⠀⠀⠀⠀⠀⢰⣿⣿⣿⣿⣿⣿⣿⣿⣿⣿⣿⡟⠀⠀⠀⠀⣿⣿⡇⠀⠀⠀⠀⠀⠀⠀⠀⡄⠀⠀⠀⠀⠀⠀⠈⠙⣿⣿⣿⣿⣿⣿⣿⣿⣿⣿⣿⣿⣿⣿⣿⡇</a:t>
            </a:r>
            <a:br/>
            <a:r>
              <a:t>⣿⣿⣿⣿⣿⣿⣿⣿⣿⣿⣿⣿⣿⣿⣿⣿⣿⣿⣿⠄⠀⠀⠀⠀⠀⠀⠀⠀⠀⠀⠀⠀⠀⠀⠀⠀⢀⣾⣿⣿⣿⣿⣿⣿⣿⣿⣿⣿⣿⡟⠀⠀⠀⠀⠀⢸⡿⠁⠀⠀⠀⠀⠀⠀⠀⠀⢹⣦⡀⠀⠀⠀⠀⠀⠠⣿⣿⣿⣿⣿⣿⣿⣿⣿⣿⣿⣿⣿⣿⣿⡇</a:t>
            </a:r>
            <a:br/>
            <a:r>
              <a:t>⣿⣿⣿⣿⣿⣿⣿⣿⣿⣿⣿⣿⣿⣿⣿⣿⣿⣿⠃⠀⠀⠀⠀⠀⠀⠀⠀⠀⠀⠀⠀⠀⠀⠀⠀⢰⣿⣿⣿⣿⣿⣿⣿⣿⣿⣿⣿⣿⡟⠀⠀⠀⠀⠀⠀⢸⡇⠀⠀⠀⠀⠀⠀⠀⠀⠀⢨⣿⣿⣦⡀⠀⠀⠀⠀⣿⣿⣿⣿⣿⣿⣿⣿⣿⣿⣿⣿⣿⣿⣿⡇</a:t>
            </a:r>
            <a:br/>
            <a:r>
              <a:t>⣿⣿⣿⣿⣿⣿⣿⣿⣿⣿⣿⣿⣿⣿⣿⣿⣿⣏⠀⠀⠀⠀⠀⠀⠀⠀⠀⠀⠀⠀⠀⠀⠀⠀⠀⠀⣿⣿⣿⣿⣿⣿⣿⣿⣿⣿⣿⣿⣇⠀⠀⠀⠀⠀⠀⢸⠁⠀⠀⠀⠀⠀⠀⠀⠀⠀⠸⣿⣿⣿⣿⣷⠊⠀⢀⣿⣿⣿⣿⣿⣿⣿⣿⣿⣿⣿⣿⣿⣿⣿⡇</a:t>
            </a:r>
            <a:br/>
            <a:r>
              <a:t>⣿⣿⣿⣿⣿⣿⣿⣿⣿⣿⣿⣿⣿⣿⣿⣿⣿⣿⠀⠀⠀⠀⠀⠀⠀⠀⠀⠀⠀⠀⠀⠀⠀⠀⠀⠀⢸⣿⣿⣿⣿⣿⣿⣿⣿⣿⣿⣿⣿⡇⠀⠀⠀⣠⣴⡏⠀⠀⠀⠀⠀⠀⠀⠀⠀⠀⠀⢻⣿⣿⣿⣿⣿⣿⣿⣿⣿⣿⣿⣿⣿⣿⣿⣿⣿⣿⣿⣿⣿⣿⡇</a:t>
            </a:r>
            <a:br/>
            <a:r>
              <a:t>⣿⣿⣿⣿⣿⣿⣿⣿⣿⣿⣿⣿⣿⣿⣿⣿⣿⡏⠀⠀⠀⠀⠀⠀⠀⠀⠀⠀⠀⠀⠀⠀⠀⠀⠀⠀⠀⣿⣿⣿⣿⣿⣿⣿⣿⣿⣿⣿⣿⣿⣄⡀⠀⠙⣿⠁⠀⠀⠀⠀⠀⠀⠀⠀⠀⠀⠀⠈⣿⣿⣿⣿⣿⣿⣿⣿⣿⣿⣿⣿⣿⣿⣿⣿⣿⣿⣿⣿⣿⣿⡇</a:t>
            </a:r>
            <a:br/>
            <a:r>
              <a:t>⣿⣿⣿⣿⣿⣿⣿⣿⣿⣿⣿⣿⣿⣿⣿⣿⣿⠇⠀⠀⠀⠀⠀⠀⠀⠀⠀⠀⠀⠀⠀⠀⠀⠀⠀⠀⠀⢹⣿⣿⣿⣿⣿⣿⣿⣿⣿⣿⣿⣿⣿⣿⣷⣾⡟⠀⠀⠀⠀⠀⠀⠀⠀⠀⠀⠀⠀⠀⠸⣿⣿⣿⣿⣿⣿⣿⣿⣿⣿⣿⣿⣿⣿⣿⣿⣿⣿⣿⣿⣿⡇</a:t>
            </a:r>
            <a:br/>
            <a:r>
              <a:t>⣿⣿⣿⣿⣿⣿⣿⣿⣿⣿⣿⣿⣿⣿⣿⣿⣿⠀⠀⠀⠀⠀⠀⠀⠀⠀⠀⠀⠀⠀⠀⠀⠀⠀⠀⠀⠀⠈⣿⣿⣿⣿⣿⣿⣿⣿⣿⣿⣿⣿⣿⣿⣿⣿⡇⠀⠀⠀⠀⠀⠀⠀⠀⠀⠀⠀⠀⠀⠀⢻⣿⣿⣿⣿⣿⣿⣿⣿⣿⣿⣿⣿⣿⣿⣿⣿⣿⣿⣿⣿⡇</a:t>
            </a:r>
            <a:br/>
            <a:r>
              <a:t>⣿⣿⣿⣿⣿⣿⣿⣿⣿⣿⣿⣿⣿⣿⣿⣿⡏⠀⠀⠀⠀⠀⠀⠀⠀⠀⠀⠀⠀⠀⠀⠀⠀⠀⠀⠀⠀⠀⢿⣿⣿⣿⣿⣿⣿⣿⣿⣿⣿⣿⣿⣿⣿⣿⠃⠀⠀⠀⠀⠀⠀⠀⠀⠀⠀⠀⠀⠀⠀⠈⢿⣿⣿⣿⣿⣿⣿⣿⣿⣿⣿⣿⣿⣿⣿⣿⣿⣿⣿⣿⡇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⣿⣿⣿⣿⣿⣿⣿⣿⣿⣿⣿⣿⣿⣿⣿⣿⣿⣿⣿⣿⣿⣿⣿⣿⢿⠛⠉⠉⠹⠛⠛⠛⠛⠿⢿⣿⣿⣿⣿⣿⣿⣿⣿⣿⣿⣿⣿⣿⣿⣿⣿⣿⣿⣿⣿⣿⣿⣿⣿⣿⣿⣿⣿⣿⣿⣿⣿⣿⣿⣿⣿⣿⣿⣿⣿⣿⣿⣿⣿⣿⣿⣿⣿⣿⣿⣿⣿⣿⣿⣿⡇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⣿⣿⣿⣿⣿⣿⣿⣿⣿⣿⣿⣿⣿⣿⣿⣿⣿⣿⣿⣿⣿⣿⣿⡟⠀⠀⠀⠀⠀⠀⠀⠀⠀⠀⠀⠙⠻⢿⣿⣿⣿⣿⣿⣿⣿⣿⣿⣿⣿⣿⣿⣿⣿⣿⣿⣿⣿⣿⣿⣿⣿⣿⣿⣿⣿⣿⣿⣿⣿⣿⣿⣿⣿⣿⣿⣿⣿⣿⣿⣿⣿⣿⣿⣿⣿⣿⣿⣿⣿⣿⡇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⣿⣿⣿⣿⣿⣿⣿⣿⣿⣿⣿⣿⣿⣿⣿⣿⣿⣿⣿⣿⣿⣿⡟⠁⠀⠀⠀⠀⠀⠀⠀⠀⠀⠀⠀⠀⠀⠀⠙⣿⣿⣿⣿⣿⣿⣿⣿⣿⣿⣿⣿⣿⣿⣿⣿⣿⣿⣿⣿⣿⣿⣿⣿⣿⣿⣿⣿⣿⣿⣿⣿⣿⣿⣿⣿⣿⣿⣿⣿⣿⣿⣿⣿⣿⣿⣿⣿⣿⣿⣿⡇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⣿⣿⣿⣿⣿⣿⣿⣿⣿⣿⣿⣿⣿⣿⣿⣿⣿⣿⣿⣿⣿⣿⣧⠀⠀⠀⠀⠀⠀⠀⠀⠀⠀⠀⠀⠀⠀⠀⠀⠻⣿⣿⣿⣿⣿⣿⣿⣿⣿⣿⣿⣿⣿⣿⣿⣿⣿⣿⣿⣿⣿⣿⣿⣿⣿⣿⣿⣿⣿⣿⣿⣿⣿⣿⣿⣿⣿⣿⣿⣿⣿⣿⣿⣿⣿⣿⣿⣿⣿⣿⡇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⣿⣿⣿⣿⣿⣿⣿⣿⣿⣿⣿⣿⣿⣿⣿⣿⣿⣿⣿⣿⣿⣿⠏⠀⠀⠀⠀⠀⠀⠀⠀⠀⠀⠀⠀⠀⠀⠀⠀⠀⠀⢈⣿⣿⣿⣿⣿⣿⣿⣿⣿⣿⣿⣿⣿⣿⣿⣿⡿⠿⠿⣿⣿⣿⣿⣿⣿⣿⣿⣿⣿⣿⣿⣿⣿⣿⣿⣿⣿⣿⣿⣿⣿⣿⣿⣿⣿⣿⣿⣿⡇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⣿⣿⣿⣿⣿⣿⣿⣿⣿⣿⣿⣿⣿⣿⣿⣿⣿⣿⣿⣿⣿⡟⠀⠀⠀⠀⠀⠀⠀⠀⠀⠀⠀⠀⠀⠀⠀⠀⠀⠀⠀⣼⣿⣿⣿⣿⣿⣿⣿⣿⣿⣿⣿⣿⣿⣿⣿⠏⠀⠀⠀⠀⠀⠀⠉⠛⠛⢿⣿⣿⣿⣿⣿⣿⣿⣿⣿⣿⣿⣿⣿⣿⣿⣿⣿⣿⣿⣿⣿⣿⡇</a:t>
            </a:r>
            <a:br/>
            <a:r>
              <a:t>⣿⣿⣿⣿⣿⣿⣿⣿⣿⣿⣿⣿⣿⣿⣿⣿⣿⣿⣿⣿⣿⣷⡄⣤⣄⠀⠀⠀⠀⠀⠀⠀⠀⠀⠀⠀⠀⠀⠀⢀⣼⣿⣿⣿⣿⣿⣿⣿⣿⣿⣿⣿⣿⣿⣿⣿⣿⡦⠀⠀⠀⠀⠀⠀⠀⠀⠀⠀⢹⣿⣿⣿⣿⣿⣿⣿⣿⣿⣿⣿⣿⣿⣿⣿⣿⣿⣿⣿⣿⣿⡇</a:t>
            </a:r>
            <a:br/>
            <a:r>
              <a:t>⣿⣿⣿⣿⣿⣿⣿⣿⣿⣿⣿⣿⣿⣿⣿⣿⣿⣿⣿⣿⣿⣿⣿⣿⣿⡷⠀⠀⠀⠀⠀⠀⠀⠀⠀⢸⣷⣷⣿⣿⣿⣿⣿⣿⣿⣿⣿⣿⣿⣿⣿⣿⣿⣿⣿⣿⡿⠁⠀⠀⠀⠀⠀⠀⠀⠀⠀⣤⣿⣿⣿⣿⣿⣿⣿⣿⣿⣿⣿⣿⣿⣿⣿⣿⣿⣿⣿⣿⣿⣿⡇</a:t>
            </a:r>
            <a:br/>
            <a:r>
              <a:t>⣿⣿⣿⣿⣿⣿⣿⣿⣿⣿⣿⣿⣿⣿⣿⣿⣿⣿⣿⣿⣿⣿⣿⣿⣿⣷⡀⠀⠀⠀⠀⠀⠀⠀⠀⠀⠉⠙⠻⢿⣿⣿⣿⣿⣿⣿⣿⣿⡿⠛⠋⠉⠉⠀⠀⠀⠀⠀⠀⠀⠀⠀⠀⠀⠀⠀⠀⣿⣿⣿⣿⣿⣿⣿⣿⣿⣿⣿⣿⣿⣿⣿⣿⣿⣿⣿⣿⣿⣿⣿⡇</a:t>
            </a:r>
            <a:br/>
            <a:r>
              <a:t>⣿⣿⣿⣿⣿⣿⣿⣿⣿⣿⣿⣿⣿⣿⣿⣿⣿⣿⣿⣿⣿⣿⣿⣿⠟⠉⠀⠀⠀⠀⠀⠀⠀⠀⠀⠀⠀⠀⠀⠀⢻⣿⣿⣿⣿⣿⣿⡟⠀⠀⠀⠀⠀⠀⠀⠀⠀⠀⠀⠀⠀⠀⠀⠀⠀⠀⠀⠉⠛⠻⢿⣿⣿⣿⣿⣿⣿⣿⣿⣿⣿⣿⣿⣿⣿⣿⣿⣿⣿⣿⡇</a:t>
            </a:r>
            <a:br/>
            <a:r>
              <a:t>⣿⣿⣿⣿⣿⣿⣿⣿⣿⣿⣿⣿⣿⣿⣿⣿⣿⣿⣿⣿⣿⣿⡿⠁⠀⠀⠀⠀⠀⠀⠀⠀⠀⠀⠀⠀⠀⠀⠀⠀⠸⣿⣿⣿⣿⣿⣿⣇⠀⠀⠀⠀⠀⠀⠀⠀⠀⠀⠀⠀⠀⠀⠀⠀⠀⠀⠀⠀⠀⠀⠀⠉⠻⣿⣿⣿⣿⣿⣿⣿⣿⣿⣿⣿⣿⣿⣿⣿⣿⣿⡇</a:t>
            </a:r>
            <a:br/>
            <a:r>
              <a:t>⣿⣿⣿⣿⣿⣿⣿⣿⣿⣿⣿⣿⣿⣿⣿⣿⣿⣿⣿⣿⣿⠟⠁⠀⠀⠀⠀⠀⠀⠀⠀⠀⠀⠀⠀⠀⠀⠀⠀⠀⠀⠀⣹⣿⣿⣿⣿⣿⣷⣦⣀⠀⠀⠀⠀⠀⠀⠀⠀⠀⠀⠀⠀⠀⠀⠀⠀⠀⠀⠀⠀⠀⠀⠘⣿⣿⣿⣿⣿⣿⣿⣿⣿⣿⣿⣿⣿⣿⣿⣿⡇</a:t>
            </a:r>
            <a:br/>
            <a:r>
              <a:t>⣿⣿⣿⣿⣿⣿⣿⣿⣿⣿⣿⣿⣿⣿⣿⣿⣿⣿⣿⣿⠇⠀⠀⠀⠀⠀⠀⠀⠀⠀⠀⠀⠀⠀⠀⠀⠀⠀⠀⠀⠀⠀⠈⢻⣿⣿⣿⣿⣿⣿⣿⣿⣷⣦⠄⠀⠀⠀⠀⠀⠀⠀⠀⠀⠀⠀⠀⠀⠀⠀⠀⠀⠀⠀⣿⣿⣿⣿⣿⣿⣿⣿⣿⣿⣿⣿⣿⣿⣿⣿⡇</a:t>
            </a:r>
            <a:br/>
            <a:r>
              <a:t>⣿⣿⣿⣿⣿⣿⣿⣿⣿⣿⣿⣿⣿⣿⣿⣿⣿⣿⣿⣿⡄⠀⠀⠀⠀⠀⠀⠀⠀⠀⠀⠀⠀⠀⠀⠀⠀⠀⠀⠀⠀⠀⠀⠀⠙⣿⣿⣿⣿⣿⣿⣿⣿⣷⠀⠀⠀⠀⠀⠀⠀⠀⠀⠀⠀⣀⣀⣀⣀⣀⣀⣤⣴⣾⣿⣿⣿⣿⣿⣿⣿⣿⣿⣿⣿⣿⣿⣿⣿⣿⡇</a:t>
            </a:r>
            <a:br/>
            <a:r>
              <a:t>⣿⣿⣿⣿⣿⣿⣿⣿⣿⣿⣿⣿⣿⣿⣿⣿⣿⣿⣿⣿⣿⣦⣄⠀⠀⠀⠀⠀⠀⠀⠀⠀⠀⠀⣸⣿⣷⣴⣤⠀⠀⠀⠀⠀⠀⢸⣿⣿⣿⣿⣿⣿⣿⣿⠀⠀⠀⠀⠀⠀⠀⠀⠀⠀⠀⢸⣿⣿⣿⣿⣿⣿⣿⣿⣿⣿⣿⣿⣿⣿⣿⣿⣿⣿⣿⣿⣿⣿⣿⣿⡇</a:t>
            </a:r>
            <a:br/>
            <a:r>
              <a:t>⣿⣿⣿⣿⣿⣿⣿⣿⣿⣿⣿⣿⣿⣿⣿⣿⣿⣿⣿⣿⣿⣿⣿⠀⠀⠀⠀⠀⠀⠀⠀⠀⠀⢠⣿⣿⣿⣿⡟⠀⠀⠀⠀⠀⠀⣸⣿⣿⣿⣿⣿⣿⣿⣿⠆⠀⠀⠀⠀⠀⠀⠀⠀⠀⠀⢹⣿⣿⣿⣿⣿⣿⣿⣿⣿⣿⣿⣿⣿⣿⣿⣿⣿⣿⣿⣿⣿⣿⣿⣿⡇</a:t>
            </a:r>
            <a:br/>
            <a:r>
              <a:t>⣿⣿⣿⣿⣿⣿⣿⣿⣿⣿⣿⣿⣿⣿⣿⣿⣿⣿⣿⣿⣿⣿⣿⠀⠀⠀⠀⠀⠀⠀⠀⠀⠀⣾⣿⣿⣿⡟⠀⠀⠀⠀⠀⠀⣰⣿⣿⣿⣿⣿⣿⣿⣿⠏⠀⠀⠀⠀⠀⠀⠀⠀⠀⠀⠀⢠⣿⣿⣿⣿⣿⣿⣿⣿⣿⣿⣿⣿⣿⣿⣿⣿⣿⣿⣿⣿⣿⣿⣿⣿⡇</a:t>
            </a:r>
            <a:br/>
            <a:r>
              <a:t>⣿⣿⣿⣿⣿⣿⣿⣿⣿⣿⣿⣿⣿⣿⣿⣿⣿⣿⣿⣿⣿⣿⠇⠀⠀⠀⠀⠀⠀⠀⠀⠀⢰⣿⣿⣿⡟⠀⠀⠀⠀⠀⠀⣰⣿⣿⣿⣿⣿⣿⣿⣿⡟⠀⠀⠀⠀⠀⠀⠀⠀⠀⠀⠀⠀⠀⢿⣿⣿⣿⣿⣿⣿⣿⣿⣿⣿⣿⣿⣿⣿⣿⣿⣿⣿⣿⣿⣿⣿⣿⡇</a:t>
            </a:r>
            <a:br/>
            <a:r>
              <a:t>⣿⣿⣿⣿⣿⣿⣿⣿⣿⣿⣿⣿⣿⣿⣿⣿⣿⣿⣿⣿⣿⠏⠀⠀⠀⠀⠀⠀⠀⠀⠀⠀⢸⣿⣿⠟⠀⠀⠀⠀⠀⠀⢰⣿⣿⣿⣿⣿⣿⣿⣿⡟⠀⠀⠀⠀⠀⠀⠀⠀⠀⠀⠀⠀⠀⠀⠈⣿⣿⣿⣿⣿⣿⣿⣿⣿⣿⣿⣿⣿⣿⣿⣿⣿⣿⣿⣿⣿⣿⣿⡇</a:t>
            </a:r>
            <a:br/>
            <a:r>
              <a:t>⣿⣿⣿⣿⣿⣿⣿⣿⣿⣿⣿⣿⣿⣿⣿⣿⣿⣿⣿⣿⡇⠀⠀⠀⠀⠀⠀⠀⠀⠀⠀⠀⠀⢻⡏⠀⠀⠀⠀⠀⠀⢠⣿⣿⣿⣿⣿⣿⣿⣿⡿⠁⠀⠀⢠⣧⠀⠀⠀⠀⠀⠀⠀⠀⠀⠀⠀⠘⠿⣿⣿⣿⣿⣿⣿⣿⣿⣿⣿⣿⣿⣿⣿⣿⣿⣿⣿⣿⣿⣿⡇</a:t>
            </a:r>
            <a:br/>
            <a:r>
              <a:t>⣿⣿⣿⣿⣿⣿⣿⣿⣿⣿⣿⣿⣿⣿⣿⣿⣿⣿⣿⣿⠃⠀⠀⠀⠀⠀⠀⠀⠀⠀⠀⠀⠀⠈⠁⠀⠀⠀⠀⠀⠀⣼⣿⣿⣿⣿⣿⣿⣿⡿⠁⠀⠀⠀⣿⣿⡄⠀⠀⠀⠀⠀⠀⠀⠀⠀⠀⠀⠀⠀⠉⠙⠻⢿⣿⣿⣿⣿⣿⣿⣿⣿⣿⣿⣿⣿⣿⣿⣿⣿⡇</a:t>
            </a:r>
            <a:br/>
            <a:r>
              <a:t>⣿⣿⣿⣿⣿⣿⣿⣿⣿⣿⣿⣿⣿⣿⣿⣿⣿⣿⣿⡏⠀⠀⠀⠀⠀⠀⠀⠀⠀⠀⠀⠀⠀⠀⠀⠀⠀⠀⠀⣀⣴⣿⣿⣿⣿⣿⣿⣿⣿⠁⠀⠀⠀⠀⢿⣿⣷⠀⠀⠀⠀⠀⠀⠀⠀⠀⠀⠀⠀⠀⠀⠀⠀⠀⢸⣿⣿⣿⣿⣿⣿⣿⣿⣿⣿⣿⣿⣿⣿⣿⡇</a:t>
            </a:r>
            <a:br/>
            <a:r>
              <a:t>⣿⣿⣿⣿⣿⣿⣿⣿⣿⣿⣿⣿⣿⣿⣿⣿⣿⣿⣿⠀⠀⠀⠀⠀⠀⠀⠀⠀⠀⠀⠀⠀⠀⠀⠀⠀⠀⠀⣤⣿⣿⣿⣿⣿⣿⣿⣿⣿⡏⠀⠀⠀⠀⠀⢸⡿⠃⠀⠀⠀⠀⠀⠀⠀⠀⠀⢦⡀⠀⠀⠀⠀⠀⠀⢹⣿⣿⣿⣿⣿⣿⣿⣿⣿⣿⣿⣿⣿⣿⣿⡇</a:t>
            </a:r>
            <a:br/>
            <a:r>
              <a:t>⣿⣿⣿⣿⣿⣿⣿⣿⣿⣿⣿⣿⣿⣿⣿⣿⣿⣿⠏⠀⠀⠀⠀⠀⠀⠀⠀⠀⠀⠀⠀⠀⠀⠀⠀⠀⢀⣼⣿⣿⣿⣿⣿⣿⣿⣿⣿⡿⠀⠀⠀⠀⠀⠀⠀⡧⠀⠀⠀⠀⠀⠀⠀⠀⠀⠀⣸⣿⣦⡀⠀⠀⠀⠀⠀⣿⣿⣿⣿⣿⣿⣿⣿⣿⣿⣿⣿⣿⣿⣿⡇</a:t>
            </a:r>
            <a:br/>
            <a:r>
              <a:t>⣿⣿⣿⣿⣿⣿⣿⣿⣿⣿⣿⣿⣿⣿⣿⣿⣿⡟⠀⠀⠀⠀⠀⠀⠀⠀⠀⠀⠀⠀⠀⠀⠀⠀⠀⠀⠀⢿⣿⣿⣿⣿⣿⣿⣿⣿⣿⡇⠀⠀⠀⠀⠀⠀⠀⠁⠀⠀⠀⠀⠀⠀⠀⠀⠀⠀⢹⣿⣿⣿⣿⡊⠀⠀⣰⣿⣿⣿⣿⣿⣿⣿⣿⣿⣿⣿⣿⣿⣿⣿⡇</a:t>
            </a:r>
            <a:br/>
            <a:r>
              <a:t>⣿⣿⣿⣿⣿⣿⣿⣿⣿⣿⣿⣿⣿⣿⣿⣿⣿⣇⠀⠀⠀⠀⠀⠀⠀⠀⠀⠀⠀⠀⠀⠀⠀⠀⠀⠀⠀⠸⣿⣿⣿⣿⣿⣿⣿⣿⣿⣷⡄⠀⠀⠀⠀⠀⠀⠀⠀⠀⠀⠀⠀⠀⠀⠀⠀⠀⠀⢿⣿⣿⣿⣿⣶⣾⣿⣿⣿⣿⣿⣿⣿⣿⣿⣿⣿⣿⣿⣿⣿⣿⡇</a:t>
            </a:r>
            <a:br/>
            <a:r>
              <a:t>⣿⣿⣿⣿⣿⣿⣿⣿⣿⣿⣿⣿⣿⣿⣿⣿⣿⡇⠀⠀⠀⠀⠀⠀⠀⠀⠀⠀⠀⠀⠀⠀⠀⠀⠀⠀⠀⠀⢿⣿⣿⣿⣿⣿⣿⣿⣿⣿⣿⠀⠀⠐⢀⡿⠀⠀⠀⠀⠀⠀⠀⠀⠀⠀⠀⠀⠀⠸⣿⣿⣿⣿⣿⣿⣿⣿⣿⣿⣿⣿⣿⣿⣿⣿⣿⣿⣿⣿⣿⣿⡇</a:t>
            </a:r>
            <a:br/>
            <a:r>
              <a:t>⣿⣿⣿⣿⣿⣿⣿⣿⣿⣿⣿⣿⣿⣿⣿⣿⣿⠃⠀⠀⠀⠀⠀⠀⠀⠀⠀⠀⠀⠀⠀⠀⠀⠀⠀⠀⠀⠀⠸⣿⣿⣿⣿⣿⣿⣿⣿⣿⣿⣷⣤⣀⠀⠀⠀⠀⠀⠀⠀⠀⠀⠀⠀⠀⠀⠀⠀⠀⢻⣿⣿⣿⣿⣿⣿⣿⣿⣿⣿⣿⣿⣿⣿⣿⣿⣿⣿⣿⣿⣿⡇</a:t>
            </a:r>
            <a:br/>
            <a:r>
              <a:t>⣿⣿⣿⣿⣿⣿⣿⣿⣿⣿⣿⣿⣿⣿⣿⣿⣿⠀⠀⠀⠀⠀⠀⠀⠀⠀⠀⠀⠀⠀⠀⠀⠀⠀⠀⠀⠀⠀⠀⣿⣿⣿⣿⣿⣿⣿⣿⣿⣿⣿⣿⣿⣿⠀⠀⠀⠀⠀⠀⠀⠀⠀⠀⠀⠀⠀⠀⠀⠈⣿⣿⣿⣿⣿⣿⣿⣿⣿⣿⣿⣿⣿⣿⣿⣿⣿⣿⣿⣿⣿⡇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⣿⣿⣿⣿⣿⣿⣿⣿⣿⣿⣿⣿⣿⣿⣿⣿⣿⣿⣿⣿⣿⣿⣿⣿⠻⠉⠀⠀⠘⠉⠉⠉⠉⠙⠻⢿⣿⣿⣿⣿⣿⣿⣿⣿⣿⣿⣿⣿⣿⣿⣿⣿⣿⣿⣿⣿⣿⣿⣿⣿⣿⣿⣿⣿⣿⣿⣿⣿⣿⣿⣿⣿⣿⣿⣿⣿⣿⣿⣿⣿⣿⣿⣿⣿⣿⣿⣿⣿⣿⣿⡇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⣿⣿⣿⣿⣿⣿⣿⣿⣿⣿⣿⣿⣿⣿⣿⣿⣿⣿⣿⣿⣿⣿⣿⡇⠀⠀⠀⠀⠀⠀⠀⠀⠀⠀⠀⠀⠉⠛⢿⣿⣿⣿⣿⣿⣿⣿⣿⣿⣿⣿⣿⣿⣿⣿⣿⣿⣿⣿⣿⣿⣿⣿⣿⣿⣿⣿⣿⣿⣿⣿⣿⣿⣿⣿⣿⣿⣿⣿⣿⣿⣿⣿⣿⣿⣿⣿⣿⣿⣿⣿⡇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⣿⣿⣿⣿⣿⣿⣿⣿⣿⣿⣿⣿⣿⣿⣿⣿⣿⣿⣿⣿⣿⣿⡏⠀⠀⠀⠀⠀⠀⠀⠀⠀⠀⠀⠀⠀⠀⠀⠀⢹⣿⣿⣿⣿⣿⣿⣿⣿⣿⣿⣿⣿⣿⣿⣿⣿⣿⣿⣿⣿⣿⣿⣿⣿⣿⣿⣿⣿⣿⣿⣿⣿⣿⣿⣿⣿⣿⣿⣿⣿⣿⣿⣿⣿⣿⣿⣿⣿⣿⣿⡇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⣿⣿⣿⣿⣿⣿⣿⣿⣿⣿⣿⣿⣿⣿⣿⣿⣿⣿⣿⣿⣿⣿⣧⠀⠀⠀⠀⠀⠀⠀⠀⠀⠀⠀⠀⠀⠀⠀⠀⠈⠻⣿⣿⣿⣿⣿⣿⣿⣿⣿⣿⣿⣿⣿⣿⣿⣿⣿⣿⣿⣿⣿⣿⣿⣿⣿⣿⣿⣿⣿⣿⣿⣿⣿⣿⣿⣿⣿⣿⣿⣿⣿⣿⣿⣿⣿⣿⣿⣿⣿⡇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⣿⣿⣿⣿⣿⣿⣿⣿⣿⣿⣿⣿⣿⣿⣿⣿⣿⣿⣿⣿⣿⣿⣿⠂⠀⠀⠀⠀⠀⠀⠀⠀⠀⠀⠀⠀⠀⠀⠀⠀⠀⠀⢻⣿⣿⣿⣿⣿⣿⣿⣿⣿⣿⣿⣿⣿⣿⣿⣿⣿⣿⣿⣿⣿⣿⣿⣿⣿⣿⣿⣿⣿⣿⣿⣿⣿⣿⣿⣿⣿⣿⣿⣿⣿⣿⣿⣿⣿⣿⣿⡇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⣿⣿⣿⣿⣿⣿⣿⣿⣿⣿⣿⣿⣿⣿⣿⣿⣿⣿⣿⣿⣿⣿⠏⠀⠀⠀⠀⠀⠀⠀⠀⠀⠀⠀⠀⠀⠀⠀⠀⠀⠀⠀⢈⣿⣿⣿⣿⣿⣿⣿⣿⣿⣿⣿⣿⣿⣿⠟⠛⠛⠻⠿⠿⢿⣿⣿⣿⣿⣿⣿⣿⣿⣿⣿⣿⣿⣿⣿⣿⣿⣿⣿⣿⣿⣿⣿⣿⣿⣿⣿⡇</a:t>
            </a:r>
            <a:br/>
            <a:r>
              <a:t>⣿⣿⣿⣿⣿⣿⣿⣿⣿⣿⣿⣿⣿⣿⣿⣿⣿⣿⣿⣿⣿⡿⠀⠀⠀⠀⠀⠀⠀⠀⠀⠀⠀⠀⠀⠀⠀⠀⠀⠀⠀⠀⣼⣿⣿⣿⣿⣿⣿⣿⣿⣿⣿⣿⣿⣿⡇⠀⠀⠀⠀⠀⠀⠀⠀⠉⠙⢿⣿⣿⣿⣿⣿⣿⣿⣿⣿⣿⣿⣿⣿⣿⣿⣿⣿⣿⣿⣿⣿⣿⡇</a:t>
            </a:r>
            <a:br/>
            <a:r>
              <a:t>⣿⣿⣿⣿⣿⣿⣿⣿⣿⣿⣿⣿⣿⣿⣿⣿⣿⣿⣿⣿⣿⣧⡄⡄⡀⠀⠀⠀⠀⠀⠀⠀⠀⠀⠀⠀⠀⠀⠀⠀⢀⣸⣿⣿⣿⣿⣿⣿⣿⣿⣿⣿⣿⣿⣿⣿⡗⠀⠀⠀⠀⠀⠀⠀⠀⠀⠀⠀⣿⣿⣿⣿⣿⣿⣿⣿⣿⣿⣿⣿⣿⣿⣿⣿⣿⣿⣿⣿⣿⣿⡇</a:t>
            </a:r>
            <a:br/>
            <a:r>
              <a:t>⣿⣿⣿⣿⣿⣿⣿⣿⣿⣿⣿⣿⣿⣿⣿⣿⣿⣿⣿⣿⣿⣿⣿⣿⣿⣶⠄⠀⠀⠀⠀⠀⠀⠀⠀⠀⢰⣶⣷⣿⣿⣿⣿⣿⣿⣿⣿⣿⣿⣿⣿⣿⣿⣿⣿⡟⠀⠀⠀⠀⠀⠀⠀⠀⠀⠀⢠⣾⣿⣿⣿⣿⣿⣿⣿⣿⣿⣿⣿⣿⣿⣿⣿⣿⣿⣿⣿⣿⣿⣿⡇</a:t>
            </a:r>
            <a:br/>
            <a:r>
              <a:t>⣿⣿⣿⣿⣿⣿⣿⣿⣿⣿⣿⣿⣿⣿⣿⣿⣿⣿⣿⣿⣿⣿⣿⣿⣿⣷⡀⠀⠀⠀⠀⠀⠀⠀⠀⠀⠉⠙⠻⢿⣿⣿⣿⣿⣿⣿⣿⠿⠛⠉⠉⠀⠀⠀⠀⠀⠀⠀⠀⠀⠀⠀⠀⠀⠀⠀⢸⣿⣿⣿⣿⣿⣿⣿⣿⣿⣿⣿⣿⣿⣿⣿⣿⣿⣿⣿⣿⣿⣿⣿⡇</a:t>
            </a:r>
            <a:br/>
            <a:r>
              <a:t>⣿⣿⣿⣿⣿⣿⣿⣿⣿⣿⣿⣿⣿⣿⣿⣿⣿⣿⣿⣿⣿⣿⣿⣿⡿⠛⠁⠀⠀⠀⠀⠀⠀⠀⠀⠀⠀⠀⠀⠀⠙⣿⣿⣿⣿⣿⠋⠀⠀⠀⠀⠀⠀⠀⠀⠀⠀⠀⠀⠀⠀⠀⠀⠀⠀⠀⠀⠉⠙⠻⢿⣿⣿⣿⣿⣿⣿⣿⣿⣿⣿⣿⣿⣿⣿⣿⣿⣿⣿⣿⡇</a:t>
            </a:r>
            <a:br/>
            <a:r>
              <a:t>⣿⣿⣿⣿⣿⣿⣿⣿⣿⣿⣿⣿⣿⣿⣿⣿⣿⣿⣿⣿⣿⣿⣿⠋⠀⠀⠀⠀⠀⠀⠀⠀⠀⠀⠀⠀⠀⠀⠀⠀⠀⢸⣿⣿⣿⣿⡀⠀⠀⠀⠀⠀⠀⠀⠀⠀⠀⠀⠀⠀⠀⠀⠀⠀⠀⠀⠀⠀⠀⠀⠀⠈⠻⣿⣿⣿⣿⣿⣿⣿⣿⣿⣿⣿⣿⣿⣿⣿⣿⣿⡇</a:t>
            </a:r>
            <a:br/>
            <a:r>
              <a:t>⣿⣿⣿⣿⣿⣿⣿⣿⣿⣿⣿⣿⣿⣿⣿⣿⣿⣿⣿⣿⣿⡿⠃⠀⠀⠀⠀⠀⠀⠀⠀⠀⠀⠀⠀⠀⠀⠀⠀⠀⠀⠈⠉⣿⣿⣿⣿⣶⣄⡀⠀⠀⠀⠀⠀⠀⠀⠀⠀⠀⠀⠀⠀⠀⠀⠀⠀⠀⠀⠀⠀⠀⠀⠈⣿⣿⣿⣿⣿⣿⣿⣿⣿⣿⣿⣿⣿⣿⣿⣿⡇</a:t>
            </a:r>
            <a:br/>
            <a:r>
              <a:t>⣿⣿⣿⣿⣿⣿⣿⣿⣿⣿⣿⣿⣿⣿⣿⣿⣿⣿⣿⣿⡟⠁⠀⠀⠀⠀⠀⠀⠀⠀⠀⠀⠀⠀⠀⠀⠀⠀⠀⠀⠀⠀⠘⢿⣿⣿⣿⣿⣿⣿⣷⣦⣤⠀⠀⠀⠀⠀⠀⠀⠀⠀⠀⠀⠀⠀⠀⠀⠀⠀⠀⠀⠀⠀⣿⣿⣿⣿⣿⣿⣿⣿⣿⣿⣿⣿⣿⣿⣿⣿⡇</a:t>
            </a:r>
            <a:br/>
            <a:r>
              <a:t>⣿⣿⣿⣿⣿⣿⣿⣿⣿⣿⣿⣿⣿⣿⣿⣿⣿⣿⣿⣿⠀⠀⠀⠀⠀⠀⠀⠀⠀⠀⠀⠀⠀⠀⠀⠀⠀⠀⠀⠀⠀⠀⠀⠀⠻⣿⣿⣿⣿⣿⣿⣿⣯⠀⠀⠀⠀⠀⠀⠀⠀⠀⠀⠀⢀⣀⣀⣀⣀⣀⣀⣤⣴⣾⣿⣿⣿⣿⣿⣿⣿⣿⣿⣿⣿⣿⣿⣿⣿⣿⡇</a:t>
            </a:r>
            <a:br/>
            <a:r>
              <a:t>⣿⣿⣿⣿⣿⣿⣿⣿⣿⣿⣿⣿⣿⣿⣿⣿⣿⣿⣿⣿⣧⡀⠀⠀⠀⠀⠀⠀⠀⠀⠀⠀⠀⠀⠀⣀⣤⠀⡀⠀⠀⠀⠀⠀⠀⠹⣿⣿⣿⣿⣿⣿⣿⠀⠀⠀⠀⠀⠀⠀⠀⠀⠀⠀⠀⣿⣿⣿⣿⣿⣿⣿⣿⣿⣿⣿⣿⣿⣿⣿⣿⣿⣿⣿⣿⣿⣿⣿⣿⣿⡇</a:t>
            </a:r>
            <a:br/>
            <a:r>
              <a:t>⣿⣿⣿⣿⣿⣿⣿⣿⣿⣿⣿⣿⣿⣿⣿⣿⣿⣿⣿⣿⣿⣿⣷⠀⠀⠀⠀⠀⠀⠀⠀⠀⠀⠀⢰⣿⣿⣿⡿⠀⠀⠀⠀⠀⠀⠀⣿⣿⣿⣿⣿⣿⣿⣆⠀⠀⠀⠀⠀⠀⠀⠀⠀⠀⠐⣿⣿⣿⣿⣿⣿⣿⣿⣿⣿⣿⣿⣿⣿⣿⣿⣿⣿⣿⣿⣿⣿⣿⣿⣿⡇</a:t>
            </a:r>
            <a:br/>
            <a:r>
              <a:t>⣿⣿⣿⣿⣿⣿⣿⣿⣿⣿⣿⣿⣿⣿⣿⣿⣿⣿⣿⣿⣿⣿⣿⠀⠀⠀⠀⠀⠀⠀⠀⠀⠀⠀⣾⣿⣿⣿⠃⠀⠀⠀⠀⠀⠀⣼⣿⣿⣿⣿⣿⣿⡿⠁⠀⠀⠀⠀⠀⠀⠀⠀⠀⠀⠀⣹⣿⣿⣿⣿⣿⣿⣿⣿⣿⣿⣿⣿⣿⣿⣿⣿⣿⣿⣿⣿⣿⣿⣿⣿⡇</a:t>
            </a:r>
            <a:br/>
            <a:r>
              <a:t>⣿⣿⣿⣿⣿⣿⣿⣿⣿⣿⣿⣿⣿⣿⣿⣿⣿⣿⣿⣿⣿⣿⡿⠀⠀⠀⠀⠀⠀⠀⠀⠀⠀⢸⣿⣿⣿⠇⠀⠀⠀⠀⠀⠀⣼⣿⣿⣿⣿⣿⣿⣿⠃⠀⠀⠀⠀⠀⠀⠀⠀⠀⠀⠀⠀⢻⣿⣿⣿⣿⣿⣿⣿⣿⣿⣿⣿⣿⣿⣿⣿⣿⣿⣿⣿⣿⣿⣿⣿⣿⡇</a:t>
            </a:r>
            <a:br/>
            <a:r>
              <a:t>⣿⣿⣿⣿⣿⣿⣿⣿⣿⣿⣿⣿⣿⣿⣿⣿⣿⣿⣿⣿⣿⡿⠃⠀⠀⠀⠀⠀⠀⠀⠀⠀⠀⣿⣿⣿⠏⠀⠀⠀⠀⠀⠀⣸⣿⣿⣿⣿⣿⣿⣿⠇⠀⠀⠀⠀⠀⠀⠀⠀⠀⠀⠀⠀⠀⠈⣿⣿⣿⣿⣿⣿⣿⣿⣿⣿⣿⣿⣿⣿⣿⣿⣿⣿⣿⣿⣿⣿⣿⣿⡇</a:t>
            </a:r>
            <a:br/>
            <a:r>
              <a:t>⣿⣿⣿⣿⣿⣿⣿⣿⣿⣿⣿⣿⣿⣿⣿⣿⣿⣿⣿⣿⡿⠁⠀⠀⠀⠀⠀⠀⠀⠀⠀⠀⠀⢻⣿⠃⠀⠀⠀⠀⠀⠀⣰⣿⣿⣿⣿⣿⣿⣿⡏⠀⠀⠀⣀⠀⠀⠀⠀⠀⠀⠀⠀⠀⠀⠀⠸⣿⣿⣿⣿⣿⣿⣿⣿⣿⣿⣿⣿⣿⣿⣿⣿⣿⣿⣿⣿⣿⣿⣿⡇</a:t>
            </a:r>
            <a:br/>
            <a:r>
              <a:t>⣿⣿⣿⣿⣿⣿⣿⣿⣿⣿⣿⣿⣿⣿⣿⣿⣿⣿⣿⣿⡄⠀⠀⠀⠀⠀⠀⠀⠀⠀⠀⠀⠀⠀⡇⠀⠀⠀⠀⠀⠀⢠⣿⣿⣿⣿⣿⣿⣿⡟⠀⠀⠀⢠⣿⡆⠀⠀⠀⠀⠀⠀⠀⠀⠀⠀⠀⠈⠙⠻⢿⣿⣿⣿⣿⣿⣿⣿⣿⣿⣿⣿⣿⣿⣿⣿⣿⣿⣿⣿⡇</a:t>
            </a:r>
            <a:br/>
            <a:r>
              <a:t>⣿⣿⣿⣿⣿⣿⣿⣿⣿⣿⣿⣿⣿⣿⣿⣿⣿⣿⣿⣿⠁⠀⠀⠀⠀⠀⠀⠀⠀⠀⠀⠀⠀⠀⠀⠀⠀⠀⠀⠀⠀⣼⣿⣿⣿⣿⣿⣿⡟⠀⠀⠀⠀⢸⣿⣿⡀⠀⠀⠀⠀⠀⠀⠀⠀⠀⠀⠀⠀⠀⠀⠈⠙⠻⣿⣿⣿⣿⣿⣿⣿⣿⣿⣿⣿⣿⣿⣿⣿⣿⡇</a:t>
            </a:r>
            <a:br/>
            <a:r>
              <a:t>⣿⣿⣿⣿⣿⣿⣿⣿⣿⣿⣿⣿⣿⣿⣿⣿⣿⣿⣿⠃⠀⠀⠀⠀⠀⠀⠀⠀⠀⠀⠀⠀⠀⠀⠀⠀⠀⠀⠀⢀⣴⣿⣿⣿⣿⣿⣿⣿⠇⠀⠀⠀⠀⠈⢿⣿⠃⠀⠀⠀⠀⠀⠀⠀⠀⠀⠀⠀⠀⠀⠀⠀⠀⢰⣿⣿⣿⣿⣿⣿⣿⣿⣿⣿⣿⣿⣿⣿⣿⣿⡇</a:t>
            </a:r>
            <a:br/>
            <a:r>
              <a:t>⣿⣿⣿⣿⣿⣿⣿⣿⣿⣿⣿⣿⣿⣿⣿⣿⣿⣿⣟⠀⠀⠀⠀⠀⠀⠀⠀⠀⠀⠀⠀⠀⠀⠀⠀⠀⠀⠀⣠⣼⣿⣿⣿⣿⣿⣿⣿⣿⠀⠀⠀⠀⠀⠀⠸⠃⠀⠀⠀⠀⠀⠀⠀⠀⠀⠀⢂⠀⠀⠀⠀⠀⠀⠈⢿⣿⣿⣿⣿⣿⣿⣿⣿⣿⣿⣿⣿⣿⣿⣿⡇</a:t>
            </a:r>
            <a:br/>
            <a:r>
              <a:t>⣿⣿⣿⣿⣿⣿⣿⣿⣿⣿⣿⣿⣿⣿⣿⣿⣿⣿⠁⠀⠀⠀⠀⠀⠀⠀⠀⠀⠀⠀⠀⠀⠀⠀⠀⠀⠀⢰⣿⣿⣿⣿⣿⣿⣿⣿⣿⡏⠀⠀⠀⠀⠀⠀⠀⠀⠀⠀⠀⠀⠀⠀⠀⠀⠀⠀⣾⣷⣄⡀⣠⡀⠀⠀⣸⣿⣿⣿⣿⣿⣿⣿⣿⣿⣿⣿⣿⣿⣿⣿⡇</a:t>
            </a:r>
            <a:br/>
            <a:r>
              <a:t>⣿⣿⣿⣿⣿⣿⣿⣿⣿⣿⣿⣿⣿⣿⣿⣿⣿⠇⠀⠀⠀⠀⠀⠀⠀⠀⠀⠀⠀⠀⠀⠀⠀⠀⠀⠀⠀⠈⣿⣿⣿⣿⣿⣿⣿⣿⣿⡇⠀⠀⠀⠀⠀⠀⠀⠀⠀⠀⠀⠀⠀⠀⠀⠀⠀⠀⠸⣿⣿⣿⡏⠀⠀⣠⣿⣿⣿⣿⣿⣿⣿⣿⣿⣿⣿⣿⣿⣿⣿⣿⡇</a:t>
            </a:r>
            <a:br/>
            <a:r>
              <a:t>⣿⣿⣿⣿⣿⣿⣿⣿⣿⣿⣿⣿⣿⣿⣿⣿⣿⡆⠀⠀⠀⠀⠀⠀⠀⠀⠀⠀⠀⠀⠀⠀⠀⠀⠀⠀⠀⠀⢹⣿⣿⣿⣿⣿⣿⣿⣿⣷⣄⠀⠀⠀⠀⠀⠀⠀⠀⠀⠀⠀⠀⠀⠀⠀⠀⠀⠀⢻⣿⣿⣿⣿⣿⣿⣿⣿⣿⣿⣿⣿⣿⣿⣿⣿⣿⣿⣿⣿⣿⣿⡇</a:t>
            </a:r>
            <a:br/>
            <a:r>
              <a:t>⣿⣿⣿⣿⣿⣿⣿⣿⣿⣿⣿⣿⣿⣿⣿⣿⣿⡇⠀⠀⠀⠀⠀⠀⠀⠀⠀⠀⠀⠀⠀⠀⠀⠀⠀⠀⠀⠀⠀⣿⣿⣿⣿⣿⣿⣿⣿⣿⣿⡀⠀⠀⠣⠀⠀⠀⠀⠀⠀⠀⠀⠀⠀⠀⠀⠀⠀⠘⣿⣿⣿⣿⣿⣿⣿⣿⣿⣿⣿⣿⣿⣿⣿⣿⣿⣿⣿⣿⣿⣿⡇</a:t>
            </a:r>
            <a:br/>
            <a:r>
              <a:t>⣿⣿⣿⣿⣿⣿⣿⣿⣿⣿⣿⣿⣿⣿⣿⣿⣿⠀⠀⠀⠀⠀⠀⠀⠀⠀⠀⠀⠀⠀⠀⠀⠀⠀⠀⠀⠀⠀⠀⢸⣿⣿⣿⣿⣿⣿⣿⣿⣿⣷⣤⣀⠀⠀⠀⠀⠀⠀⠀⠀⠀⠀⠀⠀⠀⠀⠀⠀⢻⣿⣿⣿⣿⣿⣿⣿⣿⣿⣿⣿⣿⣿⣿⣿⣿⣿⣿⣿⣿⣿⡇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⣿⣿⣿⣿⣿⣿⣿⣿⣿⣿⣿⣿⣿⣿⣿⣿⣿⣿⣿⣿⣿⣿⣿⣿⣿⣿⠟⠛⢻⣿⣿⣿⣿⣿⣿⣿⣿⣿⣿⣿⣿⣿⣿⣿⣿⣿⣿⣿⣿⣿⣿⣿⣿⣿⣿⣿⣿⣿⣿⣿⣿⣿⣿⣿⣿⣿⣿⣿⣿⣿⣿⣿⣿⣿⣿⣿⣿⣿⣿⣿⣿⣿⣿⣿⣿⣿⣿⣿⣿⣿⡇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⣿⣿⣿⣿⣿⣿⣿⣿⣿⣿⣿⣿⣿⣿⣿⣿⣿⣿⣿⣿⣿⣿⣿⡿⠉⠀⠀⠀⠈⠁⠀⠀⠀⠀⠀⠉⠻⢿⣿⣿⣿⣿⣿⣿⣿⣿⣿⣿⣿⣿⣿⣿⣿⣿⣿⣿⣿⣿⣿⣿⣿⣿⣿⣿⣿⣿⣿⣿⣿⣿⣿⣿⣿⣿⣿⣿⣿⣿⣿⣿⣿⣿⣿⣿⣿⣿⣿⣿⣿⣿⡇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⣿⣿⣿⣿⣿⣿⣿⣿⣿⣿⣿⣿⣿⣿⣿⣿⣿⣿⣿⣿⣿⣿⣿⠇⠀⠀⠀⠀⠀⠀⠀⠀⠀⠀⠀⠀⠀⠀⠈⠙⢿⣿⣿⣿⣿⣿⣿⣿⣿⣿⣿⣿⣿⣿⣿⣿⣿⣿⣿⣿⣿⣿⣿⣿⣿⣿⣿⣿⣿⣿⣿⣿⣿⣿⣿⣿⣿⣿⣿⣿⣿⣿⣿⣿⣿⣿⣿⣿⣿⣿⡇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⣿⣿⣿⣿⣿⣿⣿⣿⣿⣿⣿⣿⣿⣿⣿⣿⣿⣿⣿⣿⣿⣿⠋⠀⠀⠀⠀⠀⠀⠀⠀⠀⠀⠀⠀⠀⠀⠀⠀⠀⠈⣿⣿⣿⣿⣿⣿⣿⣿⣿⣿⣿⣿⣿⣿⣿⣿⣿⣿⣿⣿⣿⣿⣿⣿⣿⣿⣿⣿⣿⣿⣿⣿⣿⣿⣿⣿⣿⣿⣿⣿⣿⣿⣿⣿⣿⣿⣿⣿⣿⡇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⣿⣿⣿⣿⣿⣿⣿⣿⣿⣿⣿⣿⣿⣿⣿⣿⣿⣿⣿⣿⣿⣿⡅⠀⠀⠀⠀⠀⠀⠀⠀⠀⠀⠀⠀⠀⠀⠀⠀⠀⠀⠈⢿⣿⣿⣿⣿⣿⣿⣿⣿⣿⣿⣿⣿⣿⣿⣿⣿⣿⣿⣿⣿⣿⣿⣿⣿⣿⣿⣿⣿⣿⣿⣿⣿⣿⣿⣿⣿⣿⣿⣿⣿⣿⣿⣿⣿⣿⣿⣿⡇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⣿⣿⣿⣿⣿⣿⣿⣿⣿⣿⣿⣿⣿⣿⣿⣿⣿⣿⣿⣿⣿⣿⣿⡆⠀⠀⠀⠀⠀⠀⠀⠀⠀⠀⠀⠀⠀⠀⠀⠀⠀⠀⠀⠈⢻⣿⣿⣿⣿⣿⣿⣿⣿⣿⣿⣿⣿⣿⣿⣿⣿⣿⣿⣿⣿⣿⣿⣿⣿⣿⣿⣿⣿⣿⣿⣿⣿⣿⣿⣿⣿⣿⣿⣿⣿⣿⣿⣿⣿⣿⡇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⣿⣿⣿⣿⣿⣿⣿⣿⣿⣿⣿⣿⣿⣿⣿⣿⣿⣿⣿⣿⣿⣿⡿⠀⠀⠀⠀⠀⠀⠀⠀⠀⠀⠀⠀⠀⠀⠀⠀⠀⠀⠀⠀⠀⢸⣿⣿⣿⣿⣿⣿⣿⣿⣿⡿⠉⠀⠀⠀⠉⠉⠉⠛⠻⠿⢿⣿⣿⣿⣿⣿⣿⣿⣿⣿⣿⣿⣿⣿⣿⣿⣿⣿⣿⣿⣿⣿⣿⣿⣿⡇</a:t>
            </a:r>
            <a:br/>
            <a:r>
              <a:t>⣿⣿⣿⣿⣿⣿⣿⣿⣿⣿⣿⣿⣿⣿⣿⣿⣿⣿⣿⣿⣿⣿⠃⠀⠀⠀⠀⠀⠀⠀⠀⠀⠀⠀⠀⠀⠀⠀⠀⠀⠀⠀⠀⠀⣸⣿⣿⣿⣿⣿⣿⣿⣿⣿⣇⠀⠀⠀⠀⠀⠀⠀⠀⠀⠀⠀⠙⣿⣿⣿⣿⣿⣿⣿⣿⣿⣿⣿⣿⣿⣿⣿⣿⣿⣿⣿⣿⣿⣿⣿⡇</a:t>
            </a:r>
            <a:br/>
            <a:r>
              <a:t>⣿⣿⣿⣿⣿⣿⣿⣿⣿⣿⣿⣿⣿⣿⣿⣿⣿⣿⣿⣿⣿⡟⠀⡀⠀⠀⠀⠀⠀⠀⠀⠀⠀⠀⠀⠀⠀⠀⠀⠀⠀⠀⠀⢰⣿⣿⣿⣿⣿⣿⣿⣿⣿⣿⠇⠀⠀⠀⠀⠀⠀⠀⠀⠀⠀⠀⠀⣿⣿⣿⣿⣿⣿⣿⣿⣿⣿⣿⣿⣿⣿⣿⣿⣿⣿⣿⣿⣿⣿⣿⡇</a:t>
            </a:r>
            <a:br/>
            <a:r>
              <a:t>⣿⣿⣿⣿⣿⣿⣿⣿⣿⣿⣿⣿⣿⣿⣿⣿⣿⣿⣿⣿⣿⣿⣧⢡⣶⣄⠀⠀⠀⠀⠀⠀⠀⠀⠀⠀⠀⢀⣠⣰⣄⣴⣾⣿⣿⣿⣿⣿⣿⣿⣿⣿⣿⠏⠀⠀⠀⠀⠀⠀⠀⠀⠀⠀⠀⢰⣾⣿⣿⣿⣿⣿⣿⣿⣿⣿⣿⣿⣿⣿⣿⣿⣿⣿⣿⣿⣿⣿⣿⣿⡇</a:t>
            </a:r>
            <a:br/>
            <a:r>
              <a:t>⣿⣿⣿⣿⣿⣿⣿⣿⣿⣿⣿⣿⣿⣿⣿⣿⣿⣿⣿⣿⣿⣿⣿⣿⣿⣿⠃⠀⠀⠀⠀⠀⠀⠀⠀⠀⠀⢤⣿⣿⣿⣿⣿⣿⡿⠟⠋⠉⠁⠀⠀⠀⠀⠀⠀⠀⠀⠀⠀⠀⠀⠀⠀⠀⠀⠸⣿⣿⣿⣿⣿⣿⣿⣿⣿⣿⣿⣿⣿⣿⣿⣿⣿⣿⣿⣿⣿⣿⣿⣿⡇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⣿⣿⣿⣿⣿⣿⣿⣿⣿⣿⣿⣿⣿⣿⣿⣿⣿⣿⣿⣿⣿⣿⣿⣿⣿⣿⣷⠀⠀⠀⠀⠀⠀⠀⠀⠀⠀⠀⠀⠉⠛⢿⣿⡟⠀⠀⠀⠀⠀⠀⠀⠀⠀⠀⠀⠀⠀⠀⠀⠀⠀⠀⠀⠀⠀⠀⠀⠉⠙⠻⢿⣿⣿⣿⣿⣿⣿⣿⣿⣿⣿⣿⣿⣿⣿⣿⣿⣿⣿⣿⡇</a:t>
            </a:r>
            <a:br/>
            <a:r>
              <a:t>⣿⣿⣿⣿⣿⣿⣿⣿⣿⣿⣿⣿⣿⣿⣿⣿⣿⣿⣿⣿⣿⣿⣿⣿⡿⠋⠀⠀⠀⠀⠀⠀⠀⠀⠀⠀⠀⠀⠀⠀⠀⠀⠹⡀⠀⠀⠀⠀⠀⠀⠀⠀⠀⠀⠀⠀⠀⠀⠀⠀⠀⠀⠀⠀⠀⠀⠀⠀⠀⠀⠀⠈⠻⣿⣿⣿⣿⣿⣿⣿⣿⣿⣿⣿⣿⣿⣿⣿⣿⣿⡇</a:t>
            </a:r>
            <a:br/>
            <a:r>
              <a:t>⣿⣿⣿⣿⣿⣿⣿⣿⣿⣿⣿⣿⣿⣿⣿⣿⣿⣿⣿⣿⣿⣿⣿⠋⠀⠀⠀⠀⠀⠀⠀⠀⠀⠀⠀⠀⠀⠀⠀⠀⠀⠀⠀⣿⣦⣀⠀⠀⠀⠀⠀⠀⠀⠀⠀⠀⠀⠀⠀⠀⠀⠀⠀⠀⠀⠀⠀⠀⠀⠀⠀⠀⠀⠘⣿⣿⣿⣿⣿⣿⣿⣿⣿⣿⣿⣿⣿⣿⣿⣿⡇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⣿⣿⣿⣿⣿⣿⣿⣿⣿⣿⣿⣿⣿⣿⣿⣿⣿⣿⣿⣿⣿⡿⠃⠀⠀⠀⠀⠀⠀⠀⠀⠀⠀⠀⠀⠀⠀⠀⠀⠀⠀⠀⠀⠉⣿⣿⣿⣶⣤⣄⣀⠀⠀⠀⠀⠀⠀⠀⠀⠀⠀⠀⠀⠀⠀⠀⠀⠀⠀⠀⠀⠀⠀⠀⣿⣿⣿⣿⣿⣿⣿⣿⣿⣿⣿⣿⣿⣿⣿⣿⡇</a:t>
            </a:r>
            <a:br/>
            <a:r>
              <a:t>⣿⣿⣿⣿⣿⣿⣿⣿⣿⣿⣿⣿⣿⣿⣿⣿⣿⣿⣿⣿⡏⠀⠀⠀⠀⠀⠀⠀⠀⠀⠀⠀⠀⠀⠀⠀⠀⠀⠀⠀⠀⠀⠀⠐⣿⣿⣿⣿⣿⣿⣿⠀⠀⠀⠀⠀⠀⠀⠀⠀⠀⠀⠀⠀⠀⠀⠀⠀⠀⠀⢀⣀⣤⣾⣿⣿⣿⣿⣿⣿⣿⣿⣿⣿⣿⣿⣿⣿⣿⣿⡇</a:t>
            </a:r>
            <a:br/>
            <a:r>
              <a:t>⣿⣿⣿⣿⣿⣿⣿⣿⣿⣿⣿⣿⣿⣿⣿⣿⣿⣿⣿⣿⠀⠀⠀⠀⠀⠀⠀⠀⠀⠀⠀⠀⠀⠀⠀⠀⠀⠀⠀⠀⠀⠀⠀⠀⠸⣿⣿⣿⣿⣿⣷⠀⠀⠀⠀⠀⠀⠀⠀⠀⠀⠀⠀⠐⣿⣿⣿⣿⣿⣿⣿⣿⣿⣿⣿⣿⣿⣿⣿⣿⣿⣿⣿⣿⣿⣿⣿⣿⣿⣿⡇</a:t>
            </a:r>
            <a:br/>
            <a:r>
              <a:t>⣿⣿⣿⣿⣿⣿⣿⣿⣿⣿⣿⣿⣿⣿⣿⣿⣿⣿⣿⣿⣆⠀⠀⠀⠀⠀⠀⠀⠀⠀⠀⠀⠀⠀⠀⠀⠀⠀⠀⠀⠀⠀⠀⠀⠀⠹⣿⣿⣿⣿⣇⡀⠀⠀⠀⠀⠀⠀⠀⠀⠀⠀⠀⢀⣿⣿⣿⣿⣿⣿⣿⣿⣿⣿⣿⣿⣿⣿⣿⣿⣿⣿⣿⣿⣿⣿⣿⣿⣿⣿⡇</a:t>
            </a:r>
            <a:br/>
            <a:r>
              <a:t>⣿⣿⣿⣿⣿⣿⣿⣿⣿⣿⣿⣿⣿⣿⣿⣿⣿⣿⣿⣿⣿⣷⣶⡀⠀⠀⠀⠀⠀⠀⠀⠀⠀⠀⠀⠀⣾⣷⣤⠀⠀⠀⠀⠀⠀⠀⢻⣿⣿⣿⣿⡷⠀⠀⠀⠀⠀⠀⠀⠀⠀⠀⠀⠈⣿⣿⣿⣿⣿⣿⣿⣿⣿⣿⣿⣿⣿⣿⣿⣿⣿⣿⣿⣿⣿⣿⣿⣿⣿⣿⡇</a:t>
            </a:r>
            <a:br/>
            <a:r>
              <a:t>⣿⣿⣿⣿⣿⣿⣿⣿⣿⣿⣿⣿⣿⣿⣿⣿⣿⣿⣿⣿⣿⣿⣿⠃⠀⠀⠀⠀⠀⠀⠀⠀⠀⠀⠀⣸⣿⣿⠃⠀⠀⠀⠀⠀⠀⠀⣼⣿⣿⣿⣿⠁⠀⠀⠀⠀⠀⠀⠀⠀⠀⠀⠀⢀⣿⣿⣿⣿⣿⣿⣿⣿⣿⣿⣿⣿⣿⣿⣿⣿⣿⣿⣿⣿⣿⣿⣿⣿⣿⣿⡇</a:t>
            </a:r>
            <a:br/>
            <a:r>
              <a:t>⣿⣿⣿⣿⣿⣿⣿⣿⣿⣿⣿⣿⣿⣿⣿⣿⣿⣿⣿⣿⣿⣿⣿⠀⠀⠀⠀⠀⠀⠀⠀⠀⠀⠀⢠⣿⣿⠏⠀⠀⠀⠀⠀⠀⠀⣼⣿⣿⣿⣿⠇⠀⠀⠀⠀⠀⠀⠀⠀⠀⠀⠀⠀⠈⢿⣿⣿⣿⣿⣿⣿⣿⣿⣿⣿⣿⣿⣿⣿⣿⣿⣿⣿⣿⣿⣿⣿⣿⣿⣿⡇</a:t>
            </a:r>
            <a:br/>
            <a:r>
              <a:t>⣿⣿⣿⣿⣿⣿⣿⣿⣿⣿⣿⣿⣿⣿⣿⣿⣿⣿⣿⣿⣿⣿⡟⠀⠀⠀⠀⠀⠀⠀⠀⠀⠀⠀⣼⣿⡟⠀⠀⠀⠀⠀⠀⠀⣸⣿⣿⣿⣿⡏⠀⠀⠀⠀⠀⠀⠀⠀⠀⠀⠀⠀⠀⠀⠈⣿⣿⣿⣿⣿⣿⣿⣿⣿⣿⣿⣿⣿⣿⣿⣿⣿⣿⣿⣿⣿⣿⣿⣿⣿⡇</a:t>
            </a:r>
            <a:br/>
            <a:r>
              <a:t>⣿⣿⣿⣿⣿⣿⣿⣿⣿⣿⣿⣿⣿⣿⣿⣿⣿⣿⣿⣿⣿⡟⠀⠀⠀⠀⠀⠀⠀⠀⠀⠀⠀⠀⣿⡟⠀⠀⠀⠀⠀⠀⠀⣰⣿⣿⣿⣿⡿⠀⠀⠀⠀⡀⠀⠀⠀⠀⠀⠀⠀⠀⠀⠀⠀⢸⣿⣿⣿⣿⣿⣿⣿⣿⣿⣿⣿⣿⣿⣿⣿⣿⣿⣿⣿⣿⣿⣿⣿⣿⡇</a:t>
            </a:r>
            <a:br/>
            <a:r>
              <a:t>⣿⣿⣿⣿⣿⣿⣿⣿⣿⣿⣿⣿⣿⣿⣿⣿⣿⣿⣿⣿⠋⠀⠀⠀⠀⠀⠀⠀⠀⠀⠀⠀⠀⠀⠘⠀⠀⠀⠀⠀⠀⠀⢰⣿⣿⣿⣿⣿⠁⠀⠀⠀⢰⣷⡀⠀⠀⠀⠀⠀⠀⠀⠀⠀⠀⠈⠻⣿⣿⣿⣿⣿⣿⣿⣿⣿⣿⣿⣿⣿⣿⣿⣿⣿⣿⣿⣿⣿⣿⣿⡇</a:t>
            </a:r>
            <a:br/>
            <a:r>
              <a:t>⣿⣿⣿⣿⣿⣿⣿⣿⣿⣿⣿⣿⣿⣿⣿⣿⣿⣿⣿⣿⠄⠀⠀⠀⠀⠀⠀⠀⠀⠀⠀⠀⠀⠀⠀⠀⠀⠀⠀⠀⠀⢀⣿⣿⣿⣿⣿⠃⠀⠀⠀⠀⣾⣿⣷⠀⠀⠀⠀⠀⠀⠀⠀⠀⠀⠀⠀⠀⠙⠻⣿⣿⣿⣿⣿⣿⣿⣿⣿⣿⣿⣿⣿⣿⣿⣿⣿⣿⣿⣿⡇</a:t>
            </a:r>
            <a:br/>
            <a:r>
              <a:t>⣿⣿⣿⣿⣿⣿⣿⣿⣿⣿⣿⣿⣿⣿⣿⣿⣿⣿⣿⡟⠀⠀⠀⠀⠀⠀⠀⠀⠀⠀⠀⠀⠀⠀⠀⠀⠀⠀⠀⠀⠀⣸⣿⣿⣿⣿⣿⠀⠀⠀⠀⠀⠈⢿⣿⡇⠀⠀⠀⠀⠀⠀⠀⠀⠀⠀⠀⠀⠀⠀⠈⢙⣿⣿⣿⣿⣿⣿⣿⣿⣿⣿⣿⣿⣿⣿⣿⣿⣿⣿⡇</a:t>
            </a:r>
            <a:br/>
            <a:r>
              <a:t>⣿⣿⣿⣿⣿⣿⣿⣿⣿⣿⣿⣿⣿⣿⣿⣿⣿⣿⣿⠁⠀⠀⠀⠀⠀⠀⠀⠀⠀⠀⠀⠀⠀⠀⠀⠀⠀⠀⠀⠀⣠⣿⣿⣿⣿⣿⣿⠀⠀⠀⠀⠀⠀⠈⠟⠀⠀⠀⠀⠀⠀⠀⠀⠀⠀⠀⠀⠀⠀⠀⠀⢼⣿⣿⣿⣿⣿⣿⣿⣿⣿⣿⣿⣿⣿⣿⣿⣿⣿⣿⡇</a:t>
            </a:r>
            <a:br/>
            <a:r>
              <a:t>⣿⣿⣿⣿⣿⣿⣿⣿⣿⣿⣿⣿⣿⣿⣿⣿⣿⣿⡇⠀⠀⠀⠀⠀⠀⠀⠀⠀⠀⠀⠀⠀⠀⠀⠀⠀⠀⠀⠀⢸⣿⣿⣿⣿⣿⣿⣿⡇⠀⠀⠀⠀⠀⠀⠀⠀⠀⠀⠀⠀⠀⠀⠀⠀⠀⠀⠀⠀⠀⠀⠀⠈⢿⣿⣿⣿⣿⣿⣿⣿⣿⣿⣿⣿⣿⣿⣿⣿⣿⣿⡇</a:t>
            </a:r>
            <a:br/>
            <a:r>
              <a:t>⣿⣿⣿⣿⣿⣿⣿⣿⣿⣿⣿⣿⣿⣿⣿⣿⣿⡏⠀⠀⠀⠀⠀⠀⠀⠀⠀⠀⠀⠀⠀⠀⠀⠀⠀⠀⠀⠀⠰⣿⣿⣿⣿⣿⣿⣿⣿⡇⠀⠀⠀⠀⠀⠀⠀⠀⠀⠀⠀⠀⠀⠀⠀⠀⠀⠀⢀⣴⡆⠀⠀⠀⣸⣿⣿⣿⣿⣿⣿⣿⣿⣿⣿⣿⣿⣿⣿⣿⣿⣿⡇</a:t>
            </a:r>
            <a:br/>
            <a:r>
              <a:t>⣿⣿⣿⣿⣿⣿⣿⣿⣿⣿⣿⣿⣿⣿⣿⣿⡟⠀⠀⠀⠀⠀⠀⠀⠀⠀⠀⠀⠀⠀⠀⠀⠀⠀⠀⠀⠀⠀⠀⢻⣿⣿⣿⣿⣿⣿⣿⣷⠀⠀⠀⠀⠀⠀⠀⠀⠀⠀⠀⠀⠀⠀⠀⠀⠀⠀⠸⣟⠁⠀⠀⢠⣿⣿⣿⣿⣿⣿⣿⣿⣿⣿⣿⣿⣿⣿⣿⣿⣿⣿⡇</a:t>
            </a:r>
            <a:br/>
            <a:r>
              <a:t>⣿⣿⣿⣿⣿⣿⣿⣿⣿⣿⣿⣿⣿⣿⣿⣿⣧⡀⠀⠀⠀⠀⠀⠀⠀⠀⠀⠀⠀⠀⠀⠀⠀⠀⠀⠀⠀⠀⠀⠈⣿⣿⣿⣿⣿⣿⣿⣿⣄⡀⠀⠀⠀⠀⠀⠀⠀⠀⠀⠀⠀⠀⠀⠀⠀⠀⠀⢿⣷⣶⣶⣿⣿⣿⣿⣿⣿⣿⣿⣿⣿⣿⣿⣿⣿⣿⣿⣿⣿⣿⡇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⣿⣿⣿⣿⣿⣿⣿⣿⣿⣿⣿⣿⣿⣿⣿⣿⣿⣿⣿⣿⣿⣿⣿⣿⣿⣿⣿⣿⣿⣿⣿⣿⣿⣿⣿⣿⣿⣿⣿⣿⣿⣿⣿⣿⣿⣿⠿⠿⠿⠿⣿⣿⣿⣿⣿⣿⣿⣿⣿⣿⣿⣿⣿⣿⣿⣿⣿⣿⣿⣿⣿⣿⣿⣿⣿⣿⣿⣿⣿⣿⣿⣿⣿⣿⣿⣿⣿⣿⣿⣿⡇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⣿⣿⣿⣿⣿⣿⣿⣿⣿⣿⣿⣿⣿⣿⣿⣿⣿⣿⣿⣿⣿⣿⣿⣿⣿⣿⣿⣿⣿⣿⣿⣿⣿⣿⣿⣿⣿⣿⣿⣿⣿⣿⠟⠋⠁⠀⠀⠀⠀⠀⠀⠉⠻⢿⣿⣿⣿⣿⣿⣿⣿⣿⣿⣿⣿⣿⣿⣿⣿⣿⣿⣿⣿⣿⣿⣿⣿⣿⣿⣿⣿⣿⣿⣿⣿⣿⣿⣿⣿⣿⡇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⣿⣿⣿⣿⣿⣿⣿⣿⣿⣿⣿⣿⣿⣿⣿⣿⣿⣿⣿⣿⣿⣿⣿⣿⣿⣿⣿⣿⣿⣿⣿⣿⣿⣿⣿⣿⣿⣿⣿⣿⠟⠁⠀⠀⠀⠀⠀⠀⠀⠀⠀⠀⠀⠀⠙⠻⣿⣿⡿⠛⠉⢻⣿⣿⣿⣿⣿⣿⣿⣿⣿⣿⣿⣿⣿⣿⣿⣿⣿⣿⣿⣿⣿⣿⣿⣿⣿⣿⣿⣿⡇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⣿⣿⣿⣿⣿⣿⣿⣿⣿⣿⣿⣿⣿⣿⣿⣿⣿⣿⣿⣿⣿⣿⣿⣿⣿⣿⣿⣿⣿⣿⣿⣿⣿⣿⣿⣿⣿⣿⠟⠁⠀⠀⠀⠀⠀⠀⠀⠀⠀⠀⠀⠀⠀⠀⠀⠀⠙⠁⠀⢀⣤⣬⣿⣿⣿⣿⣿⣿⣿⣿⣿⣿⣿⣿⣿⣿⣿⣿⣿⣿⣿⣿⣿⣿⣿⣿⣿⣿⣿⣿⡇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⣿⣿⣿⣿⣿⣿⣿⣿⣿⣿⣿⣿⣿⣿⣿⣿⣿⣿⣿⣿⣿⣿⣿⣿⣿⣿⣿⣿⣿⣿⣿⣿⣿⣿⣿⣿⣿⠏⠀⠀⠀⠀⠀⠀⠀⠀⠀⠀⠀⠀⠀⠀⠀⠀⠀⠀⠀⠀⠺⣿⣿⣿⣿⣿⣿⣿⣿⣿⣿⣿⣿⣿⣿⣿⣿⣿⣿⣿⣿⣿⣿⣿⣿⣿⣿⣿⣿⣿⣿⣿⡇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⣿⣿⣿⣿⣿⣿⣿⣿⣿⣿⣿⣿⣿⣿⣿⣿⣿⣿⣿⣿⣿⣿⣿⣿⣿⣿⣿⣿⣿⣿⣿⣿⣿⣿⣿⣿⣆⠀⠀⠀⠀⠀⠀⠀⠀⠀⠀⠀⠀⠀⠀⠀⠀⠀⠀⠀⠀⠀⠀⠀⣠⣿⣿⣿⣿⣿⣿⣿⣿⣿⣿⣿⣿⣿⣿⣿⣿⣿⣿⣿⣿⣿⣿⣿⣿⣿⣿⣿⣿⣿⡇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⣿⣿⣿⣿⣿⣿⣿⣿⣿⣿⣿⣿⣿⣿⣿⣿⣿⣿⣿⣿⣿⣿⣿⣿⣿⣿⣿⣿⣿⣿⣿⣿⣿⣿⣿⣿⣿⣿⣆⠀⠀⠀⠀⠀⠀⠀⠀⠀⠀⠀⠀⠀⠀⠀⠀⠀⠀⠀⣠⣾⣿⣿⣿⣿⣿⣿⣿⣿⣿⣿⣿⣿⣿⣿⣿⣿⣿⣿⣿⣿⣿⣿⣿⣿⣿⣿⣿⣿⣿⣿⡇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⣿⣿⣿⣿⣿⣿⣿⣿⣿⣿⣿⣿⣿⣿⣿⣿⣿⣿⣿⣿⣿⣿⣿⣿⣿⣿⣿⣿⣿⣿⣿⣿⣿⣿⣿⣿⣿⣿⣿⣦⡀⠀⠀⠀⠀⠀⠀⠀⠀⠀⠀⠀⠀⠀⠀⣀⣴⣾⣿⣿⣿⣿⣿⣿⣿⣿⣿⣿⣿⣿⣿⣿⣿⣿⣿⣿⣿⣿⣿⣿⣿⣿⣿⣿⣿⣿⣿⣿⣿⣿⡇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⣿⣿⣿⣿⣿⣿⣿⣿⣿⣿⣿⣿⣿⣿⣿⣿⣿⣿⣿⣿⣿⣿⣿⣿⣿⣿⣿⣿⣿⣿⣿⣿⣿⣿⣿⣿⣿⣿⣿⣿⣿⣦⣄⡀⠀⠀⠀⠀⠀⢀⣀⣠⣤⣶⣿⣿⣿⣿⣿⣿⣿⣿⣿⣿⣿⣿⣿⣿⣿⣿⣿⣿⣿⣿⣿⣿⣿⣿⣿⣿⣿⣿⣿⣿⣿⣿⣿⣿⣿⣿⡇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⣿⣿⣿⣿⣿⣿⣿⣿⣿⣿⣿⣿⣿⣿⣿⣿⣿⣿⣿⣿⣿⣿⣿⣿⣿⡿⠟⠛⢻⣿⣿⡿⠿⢿⣿⣿⣿⣿⣿⣿⣿⣿⣿⣿⣿⣿⣿⣿⣿⣿⣿⣿⣿⣿⣿⣿⣿⣿⣿⣿⣿⣿⣿⣿⣿⣿⣿⣿⣿⣿⣿⣿⣿⣿⣿⣿⣿⣿⣿⣿⣿⣿⣿⣿⣿⣿⣿⣿⣿⣿⡇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⣿⣿⣿⣿⣿⣿⣿⣿⣿⣿⣿⣿⣿⣿⣿⣿⣿⣿⣿⣿⣿⣿⣿⡟⠉⠀⠀⠀⠈⠀⠀⠀⠀⠀⠀⠈⠙⠿⣿⣿⣿⣿⣿⣿⣿⣿⣿⣿⣿⣿⣿⣿⣿⣿⣿⣿⣿⣿⣿⣿⣿⣿⣿⣿⣿⣿⣿⣿⣿⣿⣿⣿⣿⣿⣿⣿⣿⣿⣿⣿⣿⣿⣿⣿⣿⣿⣿⣿⣿⣿⡇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⣿⣿⣿⣿⣿⣿⣿⣿⣿⣿⣿⣿⣿⣿⣿⣿⣿⣿⣿⣿⣿⣿⣿⠇⠈⠀⠀⠀⠀⠀⠀⠀⠀⠀⠀⠀⠀⠀⠀⠈⠛⣿⣿⣿⣿⣿⣿⣿⣿⣿⣿⣿⣿⣿⣿⣿⣿⣿⣿⣿⣿⣿⣿⣿⣿⣿⣿⣿⣿⣿⣿⣿⣿⣿⣿⣿⣿⣿⣿⣿⣿⣿⣿⣿⣿⣿⣿⣿⣿⣿⡇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⣿⣿⣿⣿⣿⣿⣿⣿⣿⣿⣿⣿⣿⣿⣿⣿⣿⣿⣿⣿⣿⣿⡃⠀⠀⠀⠀⠀⠀⠀⠀⠀⠀⠀⠀⠀⠀⠀⠀⠀⠀⠀⠙⣿⣿⣿⣿⣿⣿⣿⣿⣿⣿⣿⣿⣿⣿⣿⣿⣿⣿⣿⣿⣿⣿⣿⣿⣿⣿⣿⣿⣿⣿⣿⣿⣿⣿⣿⣿⣿⣿⣿⣿⣿⣿⣿⣿⣿⣿⣿⡇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⣿⣿⣿⣿⣿⣿⣿⣿⣿⣿⣿⣿⣿⣿⣿⣿⣿⣿⣿⣿⣿⣿⣧⠀⠀⠀⠀⠀⠀⠀⠀⠀⠀⠀⠀⠀⠀⠀⠀⠀⠀⠀⠀⠈⢿⣿⣿⣿⣿⣿⣿⣿⣿⣿⣿⣿⣿⣿⣿⣿⣿⣿⣿⣿⣿⣿⣿⣿⣿⣿⣿⣿⣿⣿⣿⣿⣿⣿⣿⣿⣿⣿⣿⣿⣿⣿⣿⣿⣿⣿⡇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⣿⣿⣿⣿⣿⣿⣿⣿⣿⣿⣿⣿⣿⣿⣿⣿⣿⣿⣿⣿⣿⣿⣿⡄⠀⠀⠀⠀⠀⠀⠀⠀⠀⠀⠀⠀⠀⠀⠀⠀⠀⠀⠀⠀⠈⢿⣿⣿⣿⣿⣿⣿⣿⣿⣿⠿⠿⠿⢿⣿⣿⣿⣿⣿⣿⣿⣿⣿⣿⣿⣿⣿⣿⣿⣿⣿⣿⣿⣿⣿⣿⣿⣿⣿⣿⣿⣿⣿⣿⣿⡇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⣿⣿⣿⣿⣿⣿⣿⣿⣿⣿⣿⣿⣿⣿⣿⣿⣿⣿⣿⣿⣿⣿⣿⠁⠀⠀⠀⠀⠀⠀⠀⠀⠀⠀⠀⠀⠀⠀⠀⠀⠀⠀⠀⠀⠀⢸⣿⣿⣿⣿⣿⣿⣿⣿⠁⠀⠀⠀⠀⠀⠀⠈⠉⠛⠻⢿⣿⣿⣿⣿⣿⣿⣿⣿⣿⣿⣿⣿⣿⣿⣿⣿⣿⣿⣿⣿⣿⣿⣿⣿⡇</a:t>
            </a:r>
            <a:br/>
            <a:r>
              <a:t>⣿⣿⣿⣿⣿⣿⣿⣿⣿⣿⣿⣿⣿⣿⣿⣿⣿⣿⣿⣿⣿⣿⠇⠀⠀⠀⠀⠀⠀⠀⠀⠀⠀⠀⠀⠀⠀⠀⠀⠀⠀⠀⠀⠀⠀⣸⣿⣿⣿⣿⣿⣿⣿⣿⠀⠀⠀⠀⠀⠀⠀⠀⠀⠀⠀⠀⢹⣿⣿⣿⣿⣿⣿⣿⣿⣿⣿⣿⣿⣿⣿⣿⣿⣿⣿⣿⣿⣿⣿⣿⡇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⣿⣿⣿⣿⣿⣿⣿⣿⣿⣿⣿⣿⣿⣿⣿⣿⣿⣿⣿⣿⣿⣿⠀⠀⠀⠀⠀⠀⠀⠀⠀⠀⠀⠀⠀⠀⠀⠀⠀⠀⠀⠀⠀⠀⢠⣿⣿⣿⣿⣿⣿⣿⣿⠏⠀⠀⠀⠀⠀⠀⠀⠀⠀⠀⠀⠀⢸⣿⣿⣿⣿⣿⣿⣿⣿⣿⣿⣿⣿⣿⣿⣿⣿⣿⣿⣿⣿⣿⣿⣿⡇</a:t>
            </a:r>
            <a:br/>
            <a:r>
              <a:t>⣿⣿⣿⣿⣿⣿⣿⣿⣿⣿⣿⣿⣿⣿⣿⣿⣿⣿⣿⣿⣿⣧⣆⢀⢀⡀⠀⠀⠀⠀⠀⠀⠀⠀⠀⠀⠀⠀⠀⠀⣠⠀⣤⣴⣾⣿⣿⣿⣿⣿⣿⣿⡏⠀⠀⠀⠀⠀⠀⠀⠀⠀⠀⠀⠀⣾⣿⣿⣿⣿⣿⣿⣿⣿⣿⣿⣿⣿⣿⣿⣿⣿⣿⣿⣿⣿⣿⣿⣿⣿⡇</a:t>
            </a:r>
            <a:br/>
            <a:r>
              <a:t>⣿⣿⣿⣿⣿⣿⣿⣿⣿⣿⣿⣿⣿⣿⣿⣿⣿⣿⣿⣿⣿⣿⣿⣾⣿⣿⡦⠀⠀⠀⠀⠀⠀⠀⠀⠀⠀⠀⣹⣿⣿⣿⣿⡿⠟⠋⠉⠉⠀⠀⠀⠀⠀⠀⠀⠀⠀⠀⠀⠀⠀⠀⠀⠀⠀⢹⣿⣿⣿⣿⣿⣿⣿⣿⣿⣿⣿⣿⣿⣿⣿⣿⣿⣿⣿⣿⣿⣿⣿⣿⡇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⣿⣿⣿⣿⣿⣿⣿⣿⣿⣿⣿⣿⣿⣿⣿⣿⣿⣿⣿⣿⣿⣿⣿⣿⣿⣿⣧⠀⠀⠀⠀⠀⠀⠀⠀⠀⠀⠀⠙⠛⠿⣿⠏⠀⠀⠀⠀⠀⠀⠀⠀⠀⠀⠀⠀⠀⠀⠀⠀⠀⠀⠀⠀⠀⠀⠀⠈⠉⠛⠿⣿⣿⣿⣿⣿⣿⣿⣿⣿⣿⣿⣿⣿⣿⣿⣿⣿⣿⣿⣿⡇</a:t>
            </a:r>
            <a:br/>
            <a:r>
              <a:t>⣿⣿⣿⣿⣿⣿⣿⣿⣿⣿⣿⣿⣿⣿⣿⣿⣿⣿⣿⣿⣿⣿⣿⣿⣿⡿⠛⠁⠀⠀⠀⠀⠀⠀⠀⠀⠀⠀⠀⠀⠀⠈⠀⠀⠀⠀⠀⠀⠀⠀⠀⠀⠀⠀⠀⠀⠀⠀⠀⠀⠀⠀⠀⠀⠀⠀⠀⠀⠀⠀⠀⠉⠻⣿⣿⣿⣿⣿⣿⣿⣿⣿⣿⣿⣿⣿⣿⣿⣿⣿⡇</a:t>
            </a:r>
            <a:br/>
            <a:r>
              <a:t>⣿⣿⣿⣿⣿⣿⣿⣿⣿⣿⣿⣿⣿⣿⣿⣿⣿⣿⣿⣿⣿⣿⣿⡿⠋⠀⠀⠀⠀⠀⠀⠀⠀⠀⠀⠀⠀⠀⠀⠀⠀⠀⠀⠀⠀⠀⠀⠀⠀⠀⠀⠀⠀⠀⠀⠀⠀⠀⠀⠀⠀⠀⠀⠀⠀⠀⠀⠀⠀⠀⠀⠀⠀⠘⣿⣿⣿⣿⣿⣿⣿⣿⣿⣿⣿⣿⣿⣿⣿⣿⡇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⣿⣿⣿⣿⣿⣿⣿⣿⣿⣿⣿⣿⣿⣿⣿⣿⣿⣿⣿⣿⣿⣿⡟⠀⠀⠀⠀⠀⠀⠀⠀⠀⠀⠀⠀⠀⠀⠀⠀⠀⠀⠀⠀⠀⣿⣶⣤⣄⣀⠀⠀⠀⠀⠀⠀⠀⠀⠀⠀⠀⠀⠀⠀⠀⠀⠀⠀⠀⠀⠀⠀⠀⠀⠀⣿⣿⣿⣿⣿⣿⣿⣿⣿⣿⣿⣿⣿⣿⣿⣿⡇</a:t>
            </a:r>
            <a:br/>
            <a:r>
              <a:t>⣿⣿⣿⣿⣿⣿⣿⣿⣿⣿⣿⣿⣿⣿⣿⣿⣿⣿⣿⣿⣿⠋⠀⠀⠀⠀⠀⠀⠀⠀⠀⠀⠀⠀⠀⠀⠀⠀⠀⠀⠀⠀⠀⠀⢈⣿⣿⣿⣿⣿⠀⠀⠀⠀⠀⠀⠀⠀⠀⠀⠀⠀⠀⠀⠀⠀⠀⠀⠀⠀⠀⢀⣠⣴⣿⣿⣿⣿⣿⣿⣿⣿⣿⣿⣿⣿⣿⣿⣿⣿⡇</a:t>
            </a:r>
            <a:br/>
            <a:r>
              <a:t>⣿⣿⣿⣿⣿⣿⣿⣿⣿⣿⣿⣿⣿⣿⣿⣿⣿⣿⣿⣿⠃⠀⠀⠀⠀⠀⠀⠀⠀⠀⠀⠀⠀⠀⠀⠀⠀⠀⠀⠀⠀⠀⠀⠀⠸⣿⣿⣿⣿⣯⠀⠀⠀⠀⠀⠀⠀⠀⠀⠀⠀⠀⠀⢰⣶⣶⣶⣶⣶⣿⣿⣿⣿⣿⣿⣿⣿⣿⣿⣿⣿⣿⣿⣿⣿⣿⣿⣿⣿⣿⡇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⣿⣿⣿⣿⣿⣿⣿⣿⣿⣿⣿⣿⣿⣿⣿⣿⣿⣿⣿⣿⠀⠀⠀⠀⠀⠀⠀⠀⠀⠀⠀⠀⠀⠀⠀⠀⠀⠀⠀⠀⠀⠀⠀⠀⠀⢻⣿⣿⣿⡇⠀⠀⠀⠀⠀⠀⠀⠀⠀⠀⠀⠀⠀⢸⣿⣿⣿⣿⣿⣿⣿⣿⣿⣿⣿⣿⣿⣿⣿⣿⣿⣿⣿⣿⣿⣿⣿⣿⣿⣿⡇</a:t>
            </a:r>
            <a:br/>
            <a:r>
              <a:t>⣿⣿⣿⣿⣿⣿⣿⣿⣿⣿⣿⣿⣿⣿⣿⣿⣿⣿⣿⣿⣧⣀⡀⠀⠀⠀⠀⠀⠀⠀⠀⠀⠀⠀⠀⠀⠀⣀⠀⠀⠀⠀⠀⠀⠀⠀⢿⣿⣿⣷⣦⠀⠀⠀⠀⠀⠀⠀⠀⠀⠀⠀⠀⣾⣿⣿⣿⣿⣿⣿⣿⣿⣿⣿⣿⣿⣿⣿⣿⣿⣿⣿⣿⣿⣿⣿⣿⣿⣿⣿⡇</a:t>
            </a:r>
            <a:br/>
            <a:r>
              <a:t>⣿⣿⣿⣿⣿⣿⣿⣿⣿⣿⣿⣿⣿⣿⣿⣿⣿⣿⣿⣿⣿⣿⣿⡆⠀⠀⠀⠀⠀⠀⠀⠀⠀⠀⠀⠀⣰⣿⡶⠀⠀⠀⠀⠀⠀⠀⠸⣿⣿⣿⠟⠀⠀⠀⠀⠀⠀⠀⠀⠀⠀⠀⠀⢸⣿⣿⣿⣿⣿⣿⣿⣿⣿⣿⣿⣿⣿⣿⣿⣿⣿⣿⣿⣿⣿⣿⣿⣿⣿⣿⡇</a:t>
            </a:r>
            <a:br/>
            <a:r>
              <a:t>⣿⣿⣿⣿⣿⣿⣿⣿⣿⣿⣿⣿⣿⣿⣿⣿⣿⣿⣿⣿⣿⣿⣿⠇⠀⠀⠀⠀⠀⠀⠀⠀⠀⠀⠀⢀⣿⣿⠃⠀⠀⠀⠀⠀⠀⠀⢰⣿⣿⡟⠀⠀⠀⠀⠀⠀⠀⠀⠀⠀⠀⠀⠀⢿⣿⣿⣿⣿⣿⣿⣿⣿⣿⣿⣿⣿⣿⣿⣿⣿⣿⣿⣿⣿⣿⣿⣿⣿⣿⣿⡇</a:t>
            </a:r>
            <a:br/>
            <a:r>
              <a:t>⣿⣿⣿⣿⣿⣿⣿⣿⣿⣿⣿⣿⣿⣿⣿⣿⣿⣿⣿⣿⣿⣿⣿⠀⠀⠀⠀⠀⠀⠀⠀⠀⠀⠀⠀⣼⣿⠇⠀⠀⠀⠀⠀⠀⠀⢠⣿⣿⣿⠁⠀⠀⠀⠀⠀⠀⠀⠀⠀⠀⠀⠀⠀⠀⢻⣿⣿⣿⣿⣿⣿⣿⣿⣿⣿⣿⣿⣿⣿⣿⣿⣿⣿⣿⣿⣿⣿⣿⣿⣿⡇</a:t>
            </a:r>
            <a:br/>
            <a:r>
              <a:t>⣿⣿⣿⣿⣿⣿⣿⣿⣿⣿⣿⣿⣿⣿⣿⣿⣿⣿⣿⣿⣿⣿⡟⠀⠀⠀⠀⠀⠀⠀⠀⠀⠀⠀⢠⣿⠏⠀⠀⠀⠀⠀⠀⠀⢠⣿⣿⣿⠇⠀⠀⠀⠀⠀⠀⠀⠀⠀⠀⠀⠀⠀⠀⠀⠀⣿⣿⣿⣿⣿⣿⣿⣿⣿⣿⣿⣿⣿⣿⣿⣿⣿⣿⣿⣿⣿⣿⣿⣿⣿⡇</a:t>
            </a:r>
            <a:br/>
            <a:r>
              <a:t>⣿⣿⣿⣿⣿⣿⣿⣿⣿⣿⣿⣿⣿⣿⣿⣿⣿⣿⣿⣿⣿⠏⠀⠀⠀⠀⠀⠀⠀⠀⠀⠀⠀⠀⢸⠏⠀⠀⠀⠀⠀⠀⠀⢠⣿⣿⣿⡟⠀⠀⠀⠀⣀⠀⠀⠀⠀⠀⠀⠀⠀⠀⠀⠀⠀⣿⣿⣿⣿⣿⣿⣿⣿⣿⣿⣿⣿⣿⣿⣿⣿⣿⣿⣿⣿⣿⣿⣿⣿⣿⡇</a:t>
            </a:r>
            <a:br/>
            <a:r>
              <a:t>⣿⣿⣿⣿⣿⣿⣿⣿⣿⣿⣿⣿⣿⣿⣿⣿⣿⣿⣿⣿⠃⠀⠀⠀⠀⠀⠀⠀⠀⠀⠀⠀⠀⠀⠀⠀⠀⠀⠀⠀⠀⠀⢀⣿⣿⣿⡿⠀⠀⠀⠀⢠⣿⣧⠀⠀⠀⠀⠀⠀⠀⠀⠀⠀⠀⠙⢿⣿⣿⣿⣿⣿⣿⣿⣿⣿⣿⣿⣿⣿⣿⣿⣿⣿⣿⣿⣿⣿⣿⣿⡇</a:t>
            </a:r>
            <a:br/>
            <a:r>
              <a:t>⣿⣿⣿⣿⣿⣿⣿⣿⣿⣿⣿⣿⣿⣿⣿⣿⣿⣿⣿⣿⠄⠀⠀⠀⠀⠀⠀⠀⠀⠀⠀⠀⠀⠀⠀⠀⠀⠀⠀⠀⠀⠀⣾⣿⣿⣿⠃⠀⠀⠀⠀⠸⣿⣿⣧⠀⠀⠀⠀⠀⠀⠀⠀⠀⠀⠀⠀⠙⢿⣿⣿⣿⣿⣿⣿⣿⣿⣿⣿⣿⣿⣿⣿⣿⣿⣿⣿⣿⣿⣿⡇</a:t>
            </a:r>
            <a:br/>
            <a:r>
              <a:t>⣿⣿⣿⣿⣿⣿⣿⣿⣿⣿⣿⣿⣿⣿⣿⣿⣿⣿⣿⡟⠀⠀⠀⠀⠀⠀⠀⠀⠀⠀⠀⠀⠀⠀⠀⠀⠀⠀⠀⠀⠀⢸⣿⣿⣿⣿⠀⠀⠀⠀⠀⠀⠈⢿⡿⠀⠀⠀⠀⠀⠀⠀⠀⠀⠀⠀⠀⠀⠀⠉⢻⣿⣿⣿⣿⣿⣿⣿⣿⣿⣿⣿⣿⣿⣿⣿⣿⣿⣿⣿⡇</a:t>
            </a:r>
            <a:br/>
            <a:r>
              <a:t>⣿⣿⣿⣿⣿⣿⣿⣿⣿⣿⣿⣿⣿⣿⣿⣿⣿⣿⡿⠁⠀⠀⠀⠀⠀⠀⠀⠀⠀⠀⠀⠀⠀⠀⠀⠀⠀⠀⠀⠀⢠⣿⣿⣿⣿⣿⡆⠀⠀⠀⠀⠀⠀⠈⠁⠀⠀⠀⠀⠀⠀⠀⠀⠀⠀⠀⠀⠀⠀⠀⣾⣿⣿⣿⣿⣿⣿⣿⣿⣿⣿⣿⣿⣿⣿⣿⣿⣿⣿⣿⡇</a:t>
            </a:r>
            <a:br/>
            <a:r>
              <a:t>⣿⣿⣿⣿⣿⣿⣿⣿⣿⣿⣿⣿⣿⣿⣿⣿⣿⣿⠇⠀⠀⠀⠀⠀⠀⠀⠀⠀⠀⠀⠀⠀⠀⠀⠀⠀⠀⠀⠀⠈⢿⣿⣿⣿⣿⣿⣿⡀⠀⠀⠀⠀⠀⠀⠀⠀⠀⠀⠀⠀⠀⠀⠀⠀⠀⠀⠀⠀⠀⠀⠸⣿⣿⣿⣿⣿⣿⣿⣿⣿⣿⣿⣿⣿⣿⣿⣿⣿⣿⣿⡇</a:t>
            </a:r>
            <a:br/>
            <a:r>
              <a:t>⣿⣿⣿⣿⣿⣿⣿⣿⣿⣿⣿⣿⣿⣿⣿⣿⣿⠃⠀⠀⠀⠀⠀⠀⠀⠀⠀⠀⠀⠀⠀⠀⠀⠀⠀⠀⠀⠀⠀⢲⣿⣿⣿⣿⣿⣿⣿⡇⠀⠀⠀⠀⠀⠀⠀⠀⠀⠀⠀⠀⠀⠀⠀⠀⠀⠀⣦⠀⠀⠀⠀⣿⣿⣿⣿⣿⣿⣿⣿⣿⣿⣿⣿⣿⣿⣿⣿⣿⣿⣿⡇</a:t>
            </a:r>
            <a:br/>
            <a:r>
              <a:t>⣿⣿⣿⣿⣿⣿⣿⣿⣿⣿⣿⣿⣿⣿⣿⣿⠏⠀⠀⠀⠀⠀⠀⠀⠀⠀⠀⠀⠀⠀⠀⠀⠀⠀⠀⠀⠀⠀⠀⠈⣿⣿⣿⣿⣿⣿⣿⣿⠀⠀⠀⠀⠀⠀⠀⠀⠀⠀⠀⠀⠀⠀⠀⠀⠀⠀⠘⠀⠀⠀⢠⣿⣿⣿⣿⣿⣿⣿⣿⣿⣿⣿⣿⣿⣿⣿⣿⣿⣿⣿⡇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⣿⣿⣿⣿⣿⣿⣿⣿⣿⣿⣿⣿⣿⣿⣿⣿⣿⣿⣿⣿⣿⣿⣿⣿⣿⡿⠟⠛⠻⣿⣿⣿⠿⠿⢿⣿⣿⣿⣿⣿⣿⣿⣿⣿⣿⣿⣿⣿⣿⣿⣿⣿⣿⣿⣿⣿⣿⣿⣿⣿⣿⣿⣿⣿⣿⣿⣿⣿⣿⣿⣿⣿⣿⣿⣿⣿⣿⣿⣿⣿⣿⣿⣿⣿⣿⣿⣿⣿⣿⣿⡇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⣿⣿⣿⣿⣿⣿⣿⣿⣿⣿⣿⣿⣿⣿⣿⣿⣿⣿⣿⣿⣿⣿⣿⡟⠋⠀⠀⠀⠀⠁⠀⠀⠀⠀⠀⠀⠉⠛⠿⣿⣿⣿⣿⣿⣿⣿⣿⣿⣿⣿⣿⣿⣿⣿⣿⣿⣿⣿⣿⣿⣿⣿⣿⣿⣿⣿⣿⣿⣿⣿⣿⣿⣿⣿⣿⣿⣿⣿⣿⣿⣿⣿⣿⣿⣿⣿⣿⣿⣿⣿⡇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⣿⣿⣿⣿⣿⣿⣿⣿⣿⣿⣿⣿⣿⣿⣿⣿⣿⣿⣿⣿⣿⣿⣿⠃⠀⠀⠀⠀⠀⠀⠀⠀⠀⠀⠀⠀⠀⠀⠀⠀⠈⠻⣿⣿⣿⣿⣿⣿⣿⣿⣿⣿⣿⣿⣿⣿⣿⣿⣿⣿⣿⣿⣿⣿⣿⣿⣿⣿⣿⣿⣿⣿⣿⣿⣿⣿⣿⣿⣿⣿⣿⣿⣿⣿⣿⣿⣿⣿⣿⣿⡇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⣿⣿⣿⣿⣿⣿⣿⣿⣿⣿⣿⣿⣿⣿⣿⣿⣿⣿⣿⣿⣿⣿⠟⠀⠀⠀⠀⠀⠀⠀⠀⠀⠀⠀⠀⠀⠀⠀⠀⠀⠀⠀⠘⣿⣿⣿⣿⣿⣿⣿⣿⣿⣿⣿⣿⣿⣿⣿⣿⣿⣿⣿⣿⣿⣿⣿⣿⣿⣿⣿⣿⣿⣿⣿⣿⣿⣿⣿⣿⣿⣿⣿⣿⣿⣿⣿⣿⣿⣿⣿⡇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⣿⣿⣿⣿⣿⣿⣿⣿⣿⣿⣿⣿⣿⣿⣿⣿⣿⣿⣿⣿⣿⣿⡇⠀⠀⠀⠀⠀⠀⠀⠀⠀⠀⠀⠀⠀⠀⠀⠀⠀⠀⠀⠀⠀⠈⢿⣿⣿⣿⣿⣿⣿⣿⣿⣿⣿⣿⣿⣿⣿⣿⣿⣿⣿⣿⣿⣿⣿⣿⣿⣿⣿⣿⣿⣿⣿⣿⣿⣿⣿⣿⣿⣿⣿⣿⣿⣿⣿⣿⣿⡇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⣿⣿⣿⣿⣿⣿⣿⣿⣿⣿⣿⣿⣿⣿⣿⣿⣿⣿⣿⣿⣿⣿⣿⠀⠀⠀⠀⠀⠀⠀⠀⠀⠀⠀⠀⠀⠀⠀⠀⠀⠀⠀⠀⠀⠀⠈⢻⣿⣿⣿⣿⣿⣿⠟⠉⠉⠉⠛⠛⠻⠿⢿⣿⣿⣿⣿⣿⣿⣿⣿⣿⣿⣿⣿⣿⣿⣿⣿⣿⣿⣿⣿⣿⣿⣿⣿⣿⣿⣿⣿⡇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⣿⣿⣿⣿⣿⣿⣿⣿⣿⣿⣿⣿⣿⣿⣿⣿⣿⣿⣿⣿⣿⣿⣿⡇⠀⠀⠀⠀⠀⠀⠀⠀⠀⠀⠀⠀⠀⠀⠀⠀⠀⠀⠀⠀⠀⠀⠀⢿⣿⣿⣿⣿⡇⠀⠀⠀⠀⠀⠀⠀⠀⠀⠈⠉⠙⢿⣿⣿⣿⣿⣿⣿⣿⣿⣿⣿⣿⣿⣿⣿⣿⣿⣿⣿⣿⣿⣿⣿⣿⣿⡇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⣿⣿⣿⣿⣿⣿⣿⣿⣿⣿⣿⣿⣿⣿⣿⣿⣿⣿⣿⣿⣿⣿⡿⠀⠀⠀⠀⠀⠀⠀⠀⠀⠀⠀⠀⠀⠀⠀⠀⠀⠀⠀⠀⠀⠀⠀⠀⣼⣿⣿⣿⣿⡇⠀⠀⠀⠀⠀⠀⠀⠀⠀⠀⠀⠀⠀⢻⣿⣿⣿⣿⣿⣿⣿⣿⣿⣿⣿⣿⣿⣿⣿⣿⣿⣿⣿⣿⣿⣿⣿⡇</a:t>
            </a:r>
            <a:br/>
            <a:r>
              <a:t>⣿⣿⣿⣿⣿⣿⣿⣿⣿⣿⣿⣿⣿⣿⣿⣿⣿⣿⣿⣿⣿⣿⠇⠀⠀⠀⠀⠀⠀⠀⠀⠀⠀⠀⠀⠀⠀⠀⠀⠀⠀⠀⠀⠀⠀⠀⢠⣿⣿⣿⣿⡟⠀⠀⠀⠀⠀⠀⠀⠀⠀⠀⠀⠀⠀⠀⣼⣿⣿⣿⣿⣿⣿⣿⣿⣿⣿⣿⣿⣿⣿⣿⣿⣿⣿⣿⣿⣿⣿⣿⡇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⣿⣿⣿⣿⣿⣿⣿⣿⣿⣿⣿⣿⣿⣿⣿⣿⣿⣿⣿⣿⣿⣿⠀⠀⠀⠀⠀⠀⠀⠀⠀⠀⠀⠀⠀⠀⠀⠀⠀⠀⠀⠀⠀⠀⠀⣀⣾⣿⣿⣿⡿⠀⠀⠀⠀⠀⠀⠀⠀⠀⠀⠀⠀⠀⢸⣿⣿⣿⣿⣿⣿⣿⣿⣿⣿⣿⣿⣿⣿⣿⣿⣿⣿⣿⣿⣿⣿⣿⣿⣿⡇</a:t>
            </a:r>
            <a:br/>
            <a:r>
              <a:t>⣿⣿⣿⣿⣿⣿⣿⣿⣿⣿⣿⣿⣿⣿⣿⣿⣿⣿⣿⣿⣿⣿⣶⡘⣄⣦⡀⠀⠀⠀⠀⠀⠀⠀⠀⠀⠀⠀⠀⣆⣠⡰⠇⠐⠃⠉⠉⠉⠉⠉⠀⠀⠀⠀⠀⠀⠀⠀⠀⠀⠀⠀⠀⠀⠈⣿⣿⣿⣿⣿⣿⣿⣿⣿⣿⣿⣿⣿⣿⣿⣿⣿⣿⣿⣿⣿⣿⣿⣿⣿⡇</a:t>
            </a:r>
            <a:br/>
            <a:r>
              <a:t>⣿⣿⣿⣿⣿⣿⣿⣿⣿⣿⣿⣿⣿⣿⣿⣿⣿⣿⣿⣿⣿⣿⣿⣷⣿⣿⡿⠂⠀⠀⠀⠀⠀⠀⠀⠀⠀⠀⠀⡼⠁⠀⠀⠀⠀⠀⠀⠀⠀⠀⠀⠀⠀⠀⠀⠀⠀⠀⠀⠀⠀⠀⠀⠀⠀⠉⠛⠻⢿⣿⣿⣿⣿⣿⣿⣿⣿⣿⣿⣿⣿⣿⣿⣿⣿⣿⣿⣿⣿⣿⡇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⣿⣿⣿⣿⣿⣿⣿⣿⣿⣿⣿⣿⣿⣿⣿⣿⣿⣿⣿⣿⣿⣿⣿⣿⣿⣿⣿⡄⠀⠀⠀⠀⠀⠀⠀⠀⠀⠀⠀⠀⠀⠀⠀⠀⠀⠀⠀⠀⠀⠀⠀⠀⠀⠀⠀⠀⠀⠀⠀⠀⠀⠀⠀⠀⠀⠀⠀⠀⠀⠀⠉⠻⢿⣿⣿⣿⣿⣿⣿⣿⣿⣿⣿⣿⣿⣿⣿⣿⣿⣿⡇</a:t>
            </a:r>
            <a:br/>
            <a:r>
              <a:t>⣿⣿⣿⣿⣿⣿⣿⣿⣿⣿⣿⣿⣿⣿⣿⣿⣿⣿⣿⣿⣿⣿⣿⣿⣿⡿⠋⠁⠀⠀⠀⠀⠀⠀⠀⠀⠀⠀⠀⠀⠀⠀⠀⠀⠀⠀⠀⠀⠀⠀⠀⠀⠀⠀⠀⠀⠀⠀⠀⠀⠀⠀⠀⠀⠀⠀⠀⠀⠀⠀⠀⠀⠀⠹⣿⣿⣿⣿⣿⣿⣿⣿⣿⣿⣿⣿⣿⣿⣿⣿⡇</a:t>
            </a:r>
            <a:br/>
            <a:r>
              <a:t>⣿⣿⣿⣿⣿⣿⣿⣿⣿⣿⣿⣿⣿⣿⣿⣿⣿⣿⣿⣿⣿⣿⣿⡿⠋⠀⠀⠀⠀⠀⠀⠀⠀⠀⠀⠀⠀⠀⠀⠀⠀⠀⠀⠀⠀⡀⠀⠀⠀⠀⠀⠀⠀⠀⠀⠀⠀⠀⠀⠀⠀⠀⠀⠀⠀⠀⠀⠀⠀⠀⠀⠀⠀⠀⢻⣿⣿⣿⣿⣿⣿⣿⣿⣿⣿⣿⣿⣿⣿⣿⡇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⣿⣿⣿⣿⣿⣿⣿⣿⣿⣿⣿⣿⣿⣿⣿⣿⣿⣿⣿⣿⣿⣿⡟⠀⠀⠀⠀⠀⠀⠀⠀⠀⠀⠀⠀⠀⠀⠀⠀⠀⠀⠀⠀⠀⠀⣹⣿⣶⠆⠀⠀⠀⠀⠀⠀⠀⠀⠀⠀⠀⠀⠀⠀⠀⠀⠀⠀⠀⠀⠀⠀⠀⠀⢀⣼⣿⣿⣿⣿⣿⣿⣿⣿⣿⣿⣿⣿⣿⣿⣿⡇</a:t>
            </a:r>
            <a:br/>
            <a:r>
              <a:t>⣿⣿⣿⣿⣿⣿⣿⣿⣿⣿⣿⣿⣿⣿⣿⣿⣿⣿⣿⣿⣿⠏⠀⠀⠀⠀⠀⠀⠀⠀⠀⠀⠀⠀⠀⠀⠀⠀⠀⠀⠀⠀⠀⠀⠀⠙⣿⣿⠀⠀⠀⠀⠀⠀⠀⠀⠀⠀⠀⠀⠀⠀⠀⡄⣤⣤⣤⣤⣤⣤⣤⣶⣾⣿⣿⣿⣿⣿⣿⣿⣿⣿⣿⣿⣿⣿⣿⣿⣿⣿⡇</a:t>
            </a:r>
            <a:br/>
            <a:r>
              <a:t>⣿⣿⣿⣿⣿⣿⣿⣿⣿⣿⣿⣿⣿⣿⣿⣿⣿⣿⣿⣿⠃⠀⠀⠀⠀⠀⠀⠀⠀⠀⠀⠀⠀⠀⠀⠀⠀⠀⠀⠀⠀⠀⠀⠀⠀⢀⣾⡇⠀⠀⠀⠀⠀⠀⠀⠀⠀⠀⠀⠀⠀⠀⠸⣿⣿⣿⣿⣿⣿⣿⣿⣿⣿⣿⣿⣿⣿⣿⣿⣿⣿⣿⣿⣿⣿⣿⣿⣿⣿⣿⡇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⣿⣿⣿⣿⣿⣿⣿⣿⣿⣿⣿⣿⣿⣿⣿⣿⣿⣿⣿⣿⠀⠀⠀⠀⠀⠀⠀⠀⠀⠀⠀⠀⠀⠀⠀⠀⠀⠀⠀⠀⠀⠀⠀⠀⠀⠀⣻⣇⠀⠀⠀⠀⠀⠀⠀⠀⠀⠀⠀⠀⠀⠀⢸⣿⣿⣿⣿⣿⣿⣿⣿⣿⣿⣿⣿⣿⣿⣿⣿⣿⣿⣿⣿⣿⣿⣿⣿⣿⣿⣿⡇</a:t>
            </a:r>
            <a:br/>
            <a:r>
              <a:t>⣿⣿⣿⣿⣿⣿⣿⣿⣿⣿⣿⣿⣿⣿⣿⣿⣿⣿⣿⣿⣆⠀⠀⠀⠀⠀⠀⠀⠀⠀⠀⠀⠀⠀⠀⠀⠀⠀⠀⠀⠀⠀⠀⠀⠀⠀⠘⣿⣷⡀⠄⠀⠀⠀⠀⠀⠀⠀⠀⠀⠀⠀⣿⣿⣿⣿⣿⣿⣿⣿⣿⣿⣿⣿⣿⣿⣿⣿⣿⣿⣿⣿⣿⣿⣿⣿⣿⣿⣿⣿⡇</a:t>
            </a:r>
            <a:br/>
            <a:r>
              <a:t>⣿⣿⣿⣿⣿⣿⣿⣿⣿⣿⣿⣿⣿⣿⣿⣿⣿⣿⣿⣿⣿⣿⣷⡄⠀⠀⠀⠀⠀⠀⠀⠀⠀⠀⠀⠀⠀⢠⣄⠀⠀⠀⠀⠀⠀⠀⠀⢹⡟⠁⠀⠀⠀⠀⠀⠀⠀⠀⠀⠀⠀⠀⣿⣿⣿⣿⣿⣿⣿⣿⣿⣿⣿⣿⣿⣿⣿⣿⣿⣿⣿⣿⣿⣿⣿⣿⣿⣿⣿⣿⡇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⣿⣿⣿⣿⣿⣿⣿⣿⣿⣿⣿⣿⣿⣿⣿⣿⣿⣿⣿⣿⣿⣿⣿⡇⠀⠀⠀⠀⠀⠀⠀⠀⠀⠀⠀⠀⠀⣾⣿⠃⠀⠀⠀⠀⠀⠀⠀⠀⠁⠀⠀⠀⠀⠀⠀⠀⠀⠀⠀⠀⠀⠀⠻⣿⣿⣿⣿⣿⣿⣿⣿⣿⣿⣿⣿⣿⣿⣿⣿⣿⣿⣿⣿⣿⣿⣿⣿⣿⣿⣿⡇</a:t>
            </a:r>
            <a:br/>
            <a:r>
              <a:t>⣿⣿⣿⣿⣿⣿⣿⣿⣿⣿⣿⣿⣿⣿⣿⣿⣿⣿⣿⣿⣿⣿⣿⠇⠀⠀⠀⠀⠀⠀⠀⠀⠀⠀⠀⠀⣸⣿⠇⠀⠀⠀⠀⠀⠀⠀⠀⠀⠀⠀⠀⠀⠀⠀⠀⠀⠀⠀⠀⠀⠀⠀⠀⠘⣿⣿⣿⣿⣿⣿⣿⣿⣿⣿⣿⣿⣿⣿⣿⣿⣿⣿⣿⣿⣿⣿⣿⣿⣿⣿⡇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⣿⣿⣿⣿⣿⣿⣿⣿⣿⣿⣿⣿⣿⣿⣿⣿⣿⣿⣿⣿⣿⣿⣿⠀⠀⠀⠀⠀⠀⠀⠀⠀⠀⠀⠀⢀⣿⠏⠀⠀⠀⠀⠀⠀⠀⠀⠀⠀⠀⠀⠀⠀⠀⠀⠀⠀⠀⠀⠀⠀⠀⠀⠀⠀⢸⣿⣿⣿⣿⣿⣿⣿⣿⣿⣿⣿⣿⣿⣿⣿⣿⣿⣿⣿⣿⣿⣿⣿⣿⣿⡇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⣿⣿⣿⣿⣿⣿⣿⣿⣿⣿⣿⣿⣿⣿⣿⣿⣿⣿⣿⣿⣿⣿⠃⠀⠀⠀⠀⠀⠀⠀⠀⠀⠀⠀⠀⢸⠋⠀⠀⠀⠀⠀⠀⠀⠀⣠⠃⠀⠀⠀⠀⠀⠀⠀⠀⠀⠀⠀⠀⠀⠀⠀⠀⠀⢸⣿⣿⣿⣿⣿⣿⣿⣿⣿⣿⣿⣿⣿⣿⣿⣿⣿⣿⣿⣿⣿⣿⣿⣿⣿⡇</a:t>
            </a:r>
            <a:br/>
            <a:r>
              <a:t>⣿⣿⣿⣿⣿⣿⣿⣿⣿⣿⣿⣿⣿⣿⣿⣿⣿⣿⣿⣿⡿⠃⠀⠀⠀⠀⠀⠀⠀⠀⠀⠀⠀⠀⠀⠀⠀⠀⠀⠀⠀⠀⠀⠀⣰⡏⠀⠀⠀⠀⠀⣴⡀⠀⠀⠀⠀⠀⠀⠀⠀⠀⠀⠀⢸⣿⣿⣿⣿⣿⣿⣿⣿⣿⣿⣿⣿⣿⣿⣿⣿⣿⣿⣿⣿⣿⣿⣿⣿⣿⡇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⣿⣿⣿⣿⣿⣿⣿⣿⣿⣿⣿⣿⣿⣿⣿⣿⣿⣿⣿⣿⠀⠀⠀⠀⠀⠀⠀⠀⠀⠀⠀⠀⠀⠀⠀⠀⠀⠀⠀⠀⠀⠀⠀⣰⣿⠀⠀⠀⠀⠀⢠⣿⣿⡄⠀⠀⠀⠀⠀⠀⠀⠀⠀⠀⠈⣿⣿⣿⣿⣿⣿⣿⣿⣿⣿⣿⣿⣿⣿⣿⣿⣿⣿⣿⣿⣿⣿⣿⣿⣿⡇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⣿⣿⣿⣿⣿⣿⣿⣿⣿⣿⣿⣿⣿⣿⣿⣿⣿⣿⣿⣿⠀⠀⠀⠀⠀⠀⠀⠀⠀⠀⠀⠀⠀⠀⠀⠀⠀⠀⠀⠀⠀⠀⣰⣿⡇⠀⠀⠀⠀⠀⠈⠻⣿⣿⡄⠀⠀⠀⠀⠀⠀⠀⠀⠀⠀⠻⣿⣿⣿⣿⣿⣿⣿⣿⣿⣿⣿⣿⣿⣿⣿⣿⣿⣿⣿⣿⣿⣿⣿⣿⡇</a:t>
            </a:r>
            <a:br/>
            <a:r>
              <a:t>⣿⣿⣿⣿⣿⣿⣿⣿⣿⣿⣿⣿⣿⣿⣿⣿⣿⣿⣿⠏⠀⠀⠀⠀⠀⠀⠀⠀⠀⠀⠀⠀⠀⠀⠀⠀⠀⠀⠀⠀⠀⢰⣿⣿⣧⠀⠀⠀⠀⠀⠀⠀⠙⠟⠀⠀⠀⠀⠀⠀⠀⠀⠀⠀⠀⠀⠙⢿⣿⣿⣿⣿⣿⣿⣿⣿⣿⣿⣿⣿⣿⣿⣿⣿⣿⣿⣿⣿⣿⣿⡇</a:t>
            </a:r>
            <a:br/>
            <a:r>
              <a:t>⣿⣿⣿⣿⣿⣿⣿⣿⣿⣿⣿⣿⣿⣿⣿⣿⣿⣿⡟⠀⠀⠀⠀⠀⠀⠀⠀⠀⠀⠀⠀⠀⠀⠀⠀⠀⠀⠀⠀⠀⢀⣿⣿⣿⣿⣆⠀⠀⠀⠀⠀⠀⠀⠀⠀⠀⠀⠀⠀⠀⠀⠀⠀⠀⠀⠀⠀⠀⣿⣿⣿⣿⣿⣿⣿⣿⣿⣿⣿⣿⣿⣿⣿⣿⣿⣿⣿⣿⣿⣿⡇</a:t>
            </a:r>
            <a:br/>
            <a:r>
              <a:t>⣿⣿⣿⣿⣿⣿⣿⣿⣿⣿⣿⣿⣿⣿⣿⣿⣿⠟⠁⠀⠀⠀⠀⠀⠀⠀⠀⠀⠀⠀⠀⠀⠀⠀⠀⠀⠀⠀⠀⠀⠀⢻⣿⣿⣿⣿⣆⠀⠀⠀⠀⠀⠀⠀⠀⠀⠀⠀⠀⠀⠀⠀⠀⠀⠀⠀⠀⠸⣿⣿⣿⣿⣿⣿⣿⣿⣿⣿⣿⣿⣿⣿⣿⣿⣿⣿⣿⣿⣿⣿⡇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⣿⣿⣿⣿⣿⣿⣿⣿⣿⣿⣿⣿⣿⣿⣿⣿⣿⣿⣿⣿⣿⣿⣿⣿⣿⣿⠟⠛⠻⣿⣿⣿⣿⣿⣿⣿⣿⣿⣿⣿⣿⣿⣿⣿⣿⣿⣿⣿⣿⣿⣿⣿⣿⣿⣿⣿⣿⣿⣿⣿⣿⣿⣿⣿⣿⣿⣿⣿⣿⣿⣿⣿⣿⣿⣿⣿⣿⣿⣿⣿⣿⣿⣿⣿⣿⣿⣿⣿⣿⣿⡇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⣿⣿⣿⣿⣿⣿⣿⣿⣿⣿⣿⣿⣿⣿⣿⣿⣿⣿⣿⣿⣿⣿⣿⡟⠏⠀⠀⠀⠀⠉⠀⠀⠀⠀⠀⠀⠈⠙⠿⢿⣿⣿⣿⣿⣿⣿⣿⣿⣿⣿⣿⣿⣿⣿⣿⣿⣿⣿⣿⣿⣿⣿⣿⣿⣿⣿⣿⣿⣿⣿⣿⣿⣿⣿⣿⣿⣿⣿⣿⣿⣿⣿⣿⣿⣿⣿⣿⣿⣿⣿⡇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⣿⣿⣿⣿⣿⣿⣿⣿⣿⣿⣿⣿⣿⣿⣿⣿⣿⣿⣿⣿⣿⣿⣿⠃⠐⠀⠀⠀⠀⠀⠀⠀⠀⠀⠀⠀⠀⠀⠀⠀⠈⠙⢿⣿⣿⣿⣿⣿⣿⣿⣿⣿⣿⣿⣿⣿⣿⣿⣿⣿⣿⣿⣿⣿⣿⣿⣿⣿⣿⣿⣿⣿⣿⣿⣿⣿⣿⣿⣿⣿⣿⣿⣿⣿⣿⣿⣿⣿⣿⣿⡇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⣿⣿⣿⣿⣿⣿⣿⣿⣿⣿⣿⣿⣿⣿⣿⣿⣿⣿⣿⣿⣿⣯⠀⠀⠀⠀⠀⠀⠀⠀⠀⠀⠀⠀⠀⠀⠀⠀⠀⠀⠀⠀⠀⠙⢿⣿⣿⣿⣿⣿⣿⣿⣿⣿⣿⣿⣿⣿⣿⣿⣿⣿⣿⣿⣿⣿⣿⣿⣿⣿⣿⣿⣿⣿⣿⣿⣿⣿⣿⣿⣿⣿⣿⣿⣿⣿⣿⣿⣿⣿⡇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⣿⣿⣿⣿⣿⣿⣿⣿⣿⣿⣿⣿⣿⣿⣿⣿⣿⣿⣿⣿⣿⣿⡆⠀⠀⠀⠀⠀⠀⠀⠀⠀⠀⠀⠀⠀⠀⠀⠀⠀⠀⠀⠀⠀⠀⠹⣿⣿⣿⣿⣿⣿⣿⣿⣿⣿⣿⣿⣿⣿⣿⣿⣿⣿⣿⣿⣿⣿⣿⣿⣿⣿⣿⣿⣿⣿⣿⣿⣿⣿⣿⣿⣿⣿⣿⣿⣿⣿⣿⣿⡇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⣿⣿⣿⣿⣿⣿⣿⣿⣿⣿⣿⣿⣿⣿⣿⣿⣿⣿⣿⣿⣿⣿⣷⠀⠀⠀⠀⠀⠀⠀⠀⠀⠀⠀⠀⠀⠀⠀⠀⠀⠀⠀⠀⠀⠀⠀⠹⣿⣿⣿⣿⣿⡟⠉⠁⠀⠉⠙⠛⠛⠻⠿⣿⣿⣿⣿⣿⣿⣿⣿⣿⣿⣿⣿⣿⣿⣿⣿⣿⣿⣿⣿⣿⣿⣿⣿⣿⣿⣿⣿⡇</a:t>
            </a:r>
            <a:br/>
            <a:r>
              <a:t>⣿⣿⣿⣿⣿⣿⣿⣿⣿⣿⣿⣿⣿⣿⣿⣿⣿⣿⣿⣿⣿⣿⣿⡆⠀⠀⠀⠀⠀⠀⠀⠀⠀⠀⠀⠀⠀⠀⠀⠀⠀⠀⠀⠀⠀⠀⠀⠸⣿⣿⣿⣿⠀⠀⠀⠀⠀⠀⠀⠀⠀⠀⠀⠈⠉⠻⣿⣿⣿⣿⣿⣿⣿⣿⣿⣿⣿⣿⣿⣿⣿⣿⣿⣿⣿⣿⣿⣿⣿⣿⡇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⣿⣿⣿⣿⣿⣿⣿⣿⣿⣿⣿⣿⣿⣿⣿⣿⣿⣿⣿⣿⣿⣿⣿⠁⠀⠀⠀⠀⠀⠀⠀⠀⠀⠀⠀⠀⠀⠀⠀⠀⠀⠀⠀⠀⠀⠀⠀⠀⣿⣿⣿⡿⠀⠀⠀⠀⠀⠀⠀⠀⠀⠀⠀⠀⠀⠀⢹⣿⣿⣿⣿⣿⣿⣿⣿⣿⣿⣿⣿⣿⣿⣿⣿⣿⣿⣿⣿⣿⣿⣿⡇</a:t>
            </a:r>
            <a:br/>
            <a:r>
              <a:t>⣿⣿⣿⣿⣿⣿⣿⣿⣿⣿⣿⣿⣿⣿⣿⣿⣿⣿⣿⣿⣿⣿⡏⠀⠀⠀⠀⠀⠀⠀⠀⠀⠀⠀⠀⠀⠀⠀⠀⠀⠀⠀⠀⠀⠀⠀⠀⣸⣿⣿⣿⠁⠀⠀⠀⠀⠀⠀⠀⠀⠀⠀⠀⠀⠀⢀⣼⣿⣿⣿⣿⣿⣿⣿⣿⣿⣿⣿⣿⣿⣿⣿⣿⣿⣿⣿⣿⣿⣿⣿⡇</a:t>
            </a:r>
            <a:br/>
            <a:r>
              <a:t>⣿⣿⣿⣿⣿⣿⣿⣿⣿⣿⣿⣿⣿⣿⣿⣿⣿⣿⣿⣿⣿⣿⠃⠀⠀⠀⠀⠀⠀⠀⠀⠀⠀⠀⠀⠀⠀⠀⠀⠀⠀⠀⠀⠀⠀⠀⢠⣿⣿⣿⠃⠀⠀⠀⠀⠀⠀⠀⠀⠀⠀⠀⠀⠀⢸⣿⣿⣿⣿⣿⣿⣿⣿⣿⣿⣿⣿⣿⣿⣿⣿⣿⣿⣿⣿⣿⣿⣿⣿⣿⡇</a:t>
            </a:r>
            <a:br/>
            <a:r>
              <a:t>⣿⣿⣿⣿⣿⣿⣿⣿⣿⣿⣿⣿⣿⣿⣿⣿⣿⣿⣿⣿⣿⣿⣤⠐⡄⣄⠀⠀⠀⠀⠀⠀⠀⠀⠀⠀⠀⠀⠀⢠⡀⠀⠐⠂⠐⠘⠉⠉⠉⠉⠀⠀⠀⠀⠀⠀⠀⠀⠀⠀⠀⠀⠀⠀⠸⣿⣿⣿⣿⣿⣿⣿⣿⣿⣿⣿⣿⣿⣿⣿⣿⣿⣿⣿⣿⣿⣿⣿⣿⣿⡇</a:t>
            </a:r>
            <a:br/>
            <a:r>
              <a:t>⣿⣿⣿⣿⣿⣿⣿⣿⣿⣿⣿⣿⣿⣿⣿⣿⣿⣿⣿⣿⣿⣿⣿⣷⣽⣿⣷⠆⠀⠀⠀⠀⠀⠀⠀⠀⠀⠀⠀⠈⠀⠀⠀⠀⠀⠀⠀⠀⠀⠀⠀⠀⠀⠀⠀⠀⠀⠀⠀⠀⠀⠀⠀⠀⠀⠻⠿⣿⣿⣿⣿⣿⣿⣿⣿⣿⣿⣿⣿⣿⣿⣿⣿⣿⣿⣿⣿⣿⣿⣿⡇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⣿⣿⣿⣿⣿⣿⣿⣿⣿⣿⣿⣿⣿⣿⣿⣿⣿⣿⣿⣿⣿⣿⣿⣿⣿⣿⣿⡀⠀⠀⠀⠀⠀⠀⠀⠀⠀⠀⠀⠀⠀⠀⠀⠀⠀⠀⠀⠀⠀⠀⠀⠀⠀⠀⠀⠀⠀⠀⠀⠀⠀⠀⠀⠀⠀⠀⠀⠀⠈⠙⠻⢿⣿⣿⣿⣿⣿⣿⣿⣿⣿⣿⣿⣿⣿⣿⣿⣿⣿⣿⡇</a:t>
            </a:r>
            <a:br/>
            <a:r>
              <a:t>⣿⣿⣿⣿⣿⣿⣿⣿⣿⣿⣿⣿⣿⣿⣿⣿⣿⣿⣿⣿⣿⣿⣿⣿⣿⣿⡿⠟⠀⠀⠀⠀⠀⠀⠀⠀⠀⠀⠀⠀⠀⠀⠀⠀⠀⠀⠀⠀⠀⠀⠀⠀⠀⠀⠀⠀⠀⠀⠀⠀⠀⠀⠀⠀⠀⠀⠀⠀⠀⠀⠀⠀⠈⠻⣿⣿⣿⣿⣿⣿⣿⣿⣿⣿⣿⣿⣿⣿⣿⣿⡇</a:t>
            </a:r>
            <a:br/>
            <a:r>
              <a:t>⣿⣿⣿⣿⣿⣿⣿⣿⣿⣿⣿⣿⣿⣿⣿⣿⣿⣿⣿⣿⣿⣿⣿⣿⡿⠃⠀⠀⠀⠀⠀⠀⠀⠀⠀⠀⠀⠀⠀⠀⠀⠀⠀⠀⠀⠀⠀⠀⠀⠀⠀⠀⠀⠀⠀⠀⠀⠀⠀⠀⠀⠀⠀⠀⠀⠀⠀⠀⠀⠀⠀⠀⠀⠀⢹⣿⣿⣿⣿⣿⣿⣿⣿⣿⣿⣿⣿⣿⣿⣿⡇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⣿⣿⣿⣿⣿⣿⣿⣿⣿⣿⣿⣿⣿⣿⣿⣿⣿⣿⣿⣿⣿⣿⣿⠋⠀⠀⠀⠀⠀⠀⠀⠀⠀⠀⠀⠀⠀⠀⠀⠀⠀⠀⠀⠀⠀⠐⣶⡆⠀⠀⠀⠀⠀⠀⠀⠀⠀⠀⠀⠀⠀⠀⠀⠀⠀⠀⠀⠀⠀⠀⠀⠀⠀⠀⢸⣿⣿⣿⣿⣿⣿⣿⣿⣿⣿⣿⣿⣿⣿⣿⡇</a:t>
            </a:r>
            <a:br/>
            <a:r>
              <a:t>⣿⣿⣿⣿⣿⣿⣿⣿⣿⣿⣿⣿⣿⣿⣿⣿⣿⣿⣿⣿⣿⡿⠃⠀⠀⠀⠀⠀⠀⠀⠀⠀⠀⠀⠀⠀⠀⠀⠀⠀⠀⠀⠀⠀⠀⢰⣿⠁⠀⠀⠀⠀⠀⠀⠀⠀⠀⠀⠀⠀⠀⠀⢀⢀⣀⣀⣀⣀⣀⣀⣀⣠⣤⣶⣿⣿⣿⣿⣿⣿⣿⣿⣿⣿⣿⣿⣿⣿⣿⣿⡇</a:t>
            </a:r>
            <a:br/>
            <a:r>
              <a:t>⣿⣿⣿⣿⣿⣿⣿⣿⣿⣿⣿⣿⣿⣿⣿⣿⣿⣿⣿⣿⠟⠀⠀⠀⠀⠀⠀⠀⠀⠀⠀⠀⠀⠀⠀⠀⠀⠀⠀⠀⠀⠀⠀⠀⠀⠀⠘⠀⠀⠀⠀⠀⠀⠀⠀⠀⠀⠀⠀⠀⠀⠀⣼⣾⣿⣿⣿⣿⣿⣿⣿⣿⣿⣿⣿⣿⣿⣿⣿⣿⣿⣿⣿⣿⣿⣿⣿⣿⣿⣿⡇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⣿⣿⣿⣿⣿⣿⣿⣿⣿⣿⣿⣿⣿⣿⣿⣿⣿⣿⣿⣿⠀⠀⠀⠀⠀⠀⠀⠀⠀⠀⠀⠀⠀⠀⠀⠀⠀⠀⠀⠀⠀⠀⠀⠀⠀⠀⠆⠀⠀⠀⠀⠀⠀⠀⠀⠀⠀⠀⠀⠀⠀⠀⣼⣿⣿⣿⣿⣿⣿⣿⣿⣿⣿⣿⣿⣿⣿⣿⣿⣿⣿⣿⣿⣿⣿⣿⣿⣿⣿⣿⡇</a:t>
            </a:r>
            <a:br/>
            <a:r>
              <a:t>⣿⣿⣿⣿⣿⣿⣿⣿⣿⣿⣿⣿⣿⣿⣿⣿⣿⣿⣿⣿⡀⠀⠀⠀⠀⠀⠀⠀⠀⠀⠀⠀⠀⠀⠀⠀⠀⠀⠀⠀⠀⠀⠀⠀⠀⠀⠸⣦⠀⠀⠀⠀⠀⠀⠀⠀⠀⠀⠀⠀⠀⢠⣿⣿⣿⣿⣿⣿⣿⣿⣿⣿⣿⣿⣿⣿⣿⣿⣿⣿⣿⣿⣿⣿⣿⣿⣿⣿⣿⣿⡇</a:t>
            </a:r>
            <a:br/>
            <a:r>
              <a:t>⣿⣿⣿⣿⣿⣿⣿⣿⣿⣿⣿⣿⣿⣿⣿⣿⣿⣿⣿⣿⣷⣤⣄⠀⠀⠀⠀⠀⠀⠀⠀⠀⠀⠀⠀⠀⠀⠀⠀⠀⠀⠀⠀⠀⠀⠀⠀⢹⡟⠁⠀⠀⠀⠀⠀⠀⠀⠀⠀⠀⠀⢸⣿⣿⣿⣿⣿⣿⣿⣿⣿⣿⣿⣿⣿⣿⣿⣿⣿⣿⣿⣿⣿⣿⣿⣿⣿⣿⣿⣿⡇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⣿⣿⣿⣿⣿⣿⣿⣿⣿⣿⣿⣿⣿⣿⣿⣿⣿⣿⣿⣿⣿⣿⣿⡇⠀⠀⠀⠀⠀⠀⠀⠀⠀⠀⠀⠀⠀⢠⣷⡄⠀⠀⠀⠀⠀⠀⠀⠀⠀⠀⠀⠀⠀⠀⠀⠀⠀⠀⠀⠀⠀⠸⣿⣿⣿⣿⣿⣿⣿⣿⣿⣿⣿⣿⣿⣿⣿⣿⣿⣿⣿⣿⣿⣿⣿⣿⣿⣿⣿⣿⡇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⣿⣿⣿⣿⣿⣿⣿⣿⣿⣿⣿⣿⣿⣿⣿⣿⣿⣿⣿⣿⣿⣿⣿⡇⠀⠀⠀⠀⠀⠀⠀⠀⠀⠀⠀⠀⠀⣼⣿⠃⠀⠀⠀⠀⠀⠀⠀⠀⠀⠀⠀⠀⠀⠀⠀⠀⠀⠀⠀⠀⠀⠀⠘⢿⣿⣿⣿⣿⣿⣿⣿⣿⣿⣿⣿⣿⣿⣿⣿⣿⣿⣿⣿⣿⣿⣿⣿⣿⣿⣿⡇</a:t>
            </a:r>
            <a:br/>
            <a:r>
              <a:t>⣿⣿⣿⣿⣿⣿⣿⣿⣿⣿⣿⣿⣿⣿⣿⣿⣿⣿⣿⣿⣿⣿⣿⠇⠀⠀⠀⠀⠀⠀⠀⠀⠀⠀⠀⠀⢰⣿⠃⠀⠀⠀⠀⠀⠀⠀⠀⠀⠀⠀⠀⠀⠀⠀⠀⠀⠀⠀⠀⠀⠀⠀⠀⠈⢿⣿⣿⣿⣿⣿⣿⣿⣿⣿⣿⣿⣿⣿⣿⣿⣿⣿⣿⣿⣿⣿⣿⣿⣿⣿⡇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⣿⣿⣿⣿⣿⣿⣿⣿⣿⣿⣿⣿⣿⣿⣿⣿⣿⣿⣿⣿⣿⣿⡿⠀⠀⠀⠀⠀⠀⠀⠀⠀⠀⠀⠀⠀⣿⠃⠀⠀⠀⠀⠀⠀⠀⠀⠀⠀⠀⠀⠀⠀⠀⠀⠀⠀⠀⠀⠀⠀⠀⠀⠀⠀⢸⣿⣿⣿⣿⣿⣿⣿⣿⣿⣿⣿⣿⣿⣿⣿⣿⣿⣿⣿⣿⣿⣿⣿⣿⣿⡇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⣿⣿⣿⣿⣿⣿⣿⣿⣿⣿⣿⣿⣿⣿⣿⣿⣿⣿⣿⣿⣿⡟⠁⠀⠀⠀⠀⠀⠀⠀⠀⠀⠀⠀⠀⠰⠃⠀⠀⠀⠀⠀⠀⠀⠀⠀⠀⠀⠀⠀⠀⠀⠀⠀⠀⠀⠀⠀⠀⠀⠀⠀⠀⠀⢸⣿⣿⣿⣿⣿⣿⣿⣿⣿⣿⣿⣿⣿⣿⣿⣿⣿⣿⣿⣿⣿⣿⣿⣿⣿⡇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⣿⣿⣿⣿⣿⣿⣿⣿⣿⣿⣿⣿⣿⣿⣿⣿⣿⣿⣿⣿⠟⠀⠀⠀⠀⠀⠀⠀⠀⠀⠀⠀⠀⠀⠀⠀⠀⠀⠀⠀⠀⠀⠀⠀⣰⠁⠀⠀⠀⠀⠀⣷⡀⠀⠀⠀⠀⠀⠀⠀⠀⠀⠀⠀⢸⣿⣿⣿⣿⣿⣿⣿⣿⣿⣿⣿⣿⣿⣿⣿⣿⣿⣿⣿⣿⣿⣿⣿⣿⣿⡇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⣿⣿⣿⣿⣿⣿⣿⣿⣿⣿⣿⣿⣿⣿⣿⣿⣿⣿⣿⣿⠀⠀⠀⠀⠀⠀⠀⠀⠀⠀⠀⠀⠀⠀⠀⠀⠀⠀⠀⠀⠀⠀⠀⣴⡇⠀⠀⠀⠀⠀⢸⣿⣷⡄⠀⠀⠀⠀⠀⠀⠀⠀⠀⠀⢸⣿⣿⣿⣿⣿⣿⣿⣿⣿⣿⣿⣿⣿⣿⣿⣿⣿⣿⣿⣿⣿⣿⣿⣿⣿⡇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⣿⣿⣿⣿⣿⣿⣿⣿⣿⣿⣿⣿⣿⣿⣿⣿⣿⣿⣿⡿⠀⠀⠀⠀⠀⠀⠀⠀⠀⠀⠀⠀⠀⠀⠀⠀⠀⠀⠀⠀⠀⠀⣼⣿⡇⠀⠀⠀⠀⠀⠀⠻⣿⣿⠀⠀⠀⠀⠀⠀⠀⠀⠀⠀⠘⣿⣿⣿⣿⣿⣿⣿⣿⣿⣿⣿⣿⣿⣿⣿⣿⣿⣿⣿⣿⣿⣿⣿⣿⣿⡇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⣿⣿⣿⣿⣿⣿⣿⣿⣿⣿⣿⣿⣿⣿⣿⣿⣿⣿⣿⠃⠀⠀⠀⠀⠀⠀⠀⠀⠀⠀⠀⠀⠀⠀⠀⠀⠀⠀⠀⠀⠀⣰⣿⣿⣇⠀⠀⠀⠀⠀⠀⠀⠈⠃⠀⠀⠀⠀⠀⠀⠀⠀⠀⠀⠀⢻⣿⣿⣿⣿⣿⣿⣿⣿⣿⣿⣿⣿⣿⣿⣿⣿⣿⣿⣿⣿⣿⣿⣿⣿⡇</a:t>
            </a:r>
            <a:br/>
            <a:r>
              <a:t>⣿⣿⣿⣿⣿⣿⣿⣿⣿⣿⣿⣿⣿⣿⣿⣿⣿⣿⡏⠀⠀⠀⠀⠀⠀⠀⠀⠀⠀⠀⠀⠀⠀⠀⠀⠀⠀⠀⠀⠀⠀⣿⣿⣿⣿⣆⠀⠀⠀⠀⠀⠀⠀⠀⠀⠀⠀⠀⠀⠀⠀⠀⠀⠀⠀⠀⠹⣿⣿⣿⣿⣿⣿⣿⣿⣿⣿⣿⣿⣿⣿⣿⣿⣿⣿⣿⣿⣿⣿⣿⡇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⣿⣿⣿⣿⣿⣿⣿⣿⣿⣿⣿⣿⣿⣿⣿⣿⣿⣿⣿⣿⣿⣿⣿⣿⣿⣿⠿⠟⠻⣿⣿⣿⣿⣿⣿⣿⣿⣿⣿⣿⣿⣿⣿⣿⣿⣿⣿⣿⣿⣿⣿⣿⣿⣿⣿⣿⣿⣿⣿⣿⣿⣿⣿⣿⣿⣿⣿⣿⣿⣿⣿⣿⣿⣿⣿⣿⣿⣿⣿⣿⣿⣿⣿⣿⣿⣿⣿⣿⣿⣿⡇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⣿⣿⣿⣿⣿⣿⣿⣿⣿⣿⣿⣿⣿⣿⣿⣿⣿⣿⣿⣿⣿⣿⣿⡿⠏⠁⠀⠀⠀⠉⠁⠀⠀⠀⠀⠀⠉⠙⠿⣿⣿⣿⣿⣿⣿⣿⣿⣿⣿⣿⣿⣿⣿⣿⣿⣿⣿⣿⣿⣿⣿⣿⣿⣿⣿⣿⣿⣿⣿⣿⣿⣿⣿⣿⣿⣿⣿⣿⣿⣿⣿⣿⣿⣿⣿⣿⣿⣿⣿⣿⡇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⣿⣿⣿⣿⣿⣿⣿⣿⣿⣿⣿⣿⣿⣿⣿⣿⣿⣿⣿⣿⣿⣿⣿⠃⠐⠀⠀⠀⠀⠀⠀⠀⠀⠀⠀⠀⠀⠀⠀⠀⠈⠙⢿⣿⣿⣿⣿⣿⣿⣿⣿⣿⣿⣿⣿⣿⣿⣿⣿⣿⣿⣿⣿⣿⣿⣿⣿⣿⣿⣿⣿⣿⣿⣿⣿⣿⣿⣿⣿⣿⣿⣿⣿⣿⣿⣿⣿⣿⣿⣿⡇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⣿⣿⣿⣿⣿⣿⣿⣿⣿⣿⣿⣿⣿⣿⣿⣿⣿⣿⣿⣿⣿⣿⠀⠀⠀⠀⠀⠀⠀⠀⠀⠀⠀⠀⠀⠀⠀⠀⠀⠀⠀⠀⠀⠈⠻⣿⣿⣿⣿⣿⣿⣿⣿⣿⣿⣿⣿⣿⣿⣿⣿⣿⣿⣿⣿⣿⣿⣿⣿⣿⣿⣿⣿⣿⣿⣿⣿⣿⣿⣿⣿⣿⣿⣿⣿⣿⣿⣿⣿⣿⡇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⣿⣿⣿⣿⣿⣿⣿⣿⣿⣿⣿⣿⣿⣿⣿⣿⣿⣿⣿⣿⣿⣿⡄⠀⠀⠀⠀⠀⠀⠀⠀⠀⠀⠀⠀⠀⠀⠀⠀⠀⠀⠀⠀⠀⠀⠙⣿⣿⣿⣿⣿⣿⣿⣿⠿⣿⣿⣿⣿⣿⣿⣿⣿⣿⣿⣿⣿⣿⣿⣿⣿⣿⣿⣿⣿⣿⣿⣿⣿⣿⣿⣿⣿⣿⣿⣿⣿⣿⣿⣿⡇</a:t>
            </a:r>
            <a:br/>
            <a:r>
              <a:t>⣿⣿⣿⣿⣿⣿⣿⣿⣿⣿⣿⣿⣿⣿⣿⣿⣿⣿⣿⣿⣿⣿⣧⠀⠀⠀⠀⠀⠀⠀⠀⠀⠀⠀⠀⠀⠀⠀⠀⠀⠀⠀⠀⠀⠀⠀⠈⢿⣿⣿⣿⡟⠁⠀⠀⠀⠈⠉⠉⠙⠛⠻⢿⣿⣿⣿⣿⣿⣿⣿⣿⣿⣿⣿⣿⣿⣿⣿⣿⣿⣿⣿⣿⣿⣿⣿⣿⣿⣿⣿⡇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⣿⣿⣿⣿⣿⣿⣿⣿⣿⣿⣿⣿⣿⣿⣿⣿⣿⣿⣿⣿⣿⣿⣿⡄⠀⠀⠀⠀⠀⠀⠀⠀⠀⠀⠀⠀⠀⠀⠀⠀⠀⠀⠀⠀⠀⠀⠀⠈⢿⣿⣿⠀⠀⠀⠀⠀⠀⠀⠀⠀⠀⠀⠀⠀⠈⠙⣿⣿⣿⣿⣿⣿⣿⣿⣿⣿⣿⣿⣿⣿⣿⣿⣿⣿⣿⣿⣿⣿⣿⣿⡇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⣿⣿⣿⣿⣿⣿⣿⣿⣿⣿⣿⣿⣿⣿⣿⣿⣿⣿⣿⣿⣿⣿⣿⡇⠀⠀⠀⠀⠀⠀⠀⠀⠀⠀⠀⠀⠀⠀⠀⠀⠀⠀⠀⠀⠀⠀⠀⠀⢸⣿⣿⠁⠀⠀⠀⠀⠀⠀⠀⠀⠀⠀⠀⠀⠀⠀⢸⣿⣿⣿⣿⣿⣿⣿⣿⣿⣿⣿⣿⣿⣿⣿⣿⣿⣿⣿⣿⣿⣿⣿⡇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⣿⣿⣿⣿⣿⣿⣿⣿⣿⣿⣿⣿⣿⣿⣿⣿⣿⣿⣿⣿⣿⣿⡿⠀⠀⠀⠀⠀⠀⠀⠀⠀⠀⠀⠀⠀⠀⠀⠀⠀⠀⠀⠀⠀⠀⠀⠀⠀⣾⣿⠃⠀⠀⠀⠀⠀⠀⠀⠀⠀⠀⠀⠀⠀⠀⠀⣸⣿⣿⣿⣿⣿⣿⣿⣿⣿⣿⣿⣿⣿⣿⣿⣿⣿⣿⣿⣿⣿⣿⣿⡇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⣿⣿⣿⣿⣿⣿⣿⣿⣿⣿⣿⣿⣿⣿⣿⣿⣿⣿⣿⣿⣿⣿⡇⠀⠀⠀⠀⠀⠀⠀⠀⠀⠀⠀⠀⠀⠀⠀⠀⠀⠀⠀⠀⠀⠀⠀⠰⣸⣿⠇⠀⠀⠀⠀⠀⠀⠀⠀⠀⠀⠀⠀⠀⠀⢰⣾⣿⣿⣿⣿⣿⣿⣿⣿⣿⣿⣿⣿⣿⣿⣿⣿⣿⣿⣿⣿⣿⣿⣿⣿⡇</a:t>
            </a:r>
            <a:br/>
            <a:r>
              <a:t>⣿⣿⣿⣿⣿⣿⣿⣿⣿⣿⣿⣿⣿⣿⣿⣿⣿⣿⣿⣿⣿⣿⡇⠀⡄⠀⠀⠀⠀⠀⠀⠀⠀⠀⠀⠀⠀⠀⠀⠀⡄⠀⠀⠴⠀⠄⠦⠿⠏⠀⠀⠀⠀⠀⠀⠀⠀⠀⠀⠀⠀⠀⠀⠀⢸⣿⣿⣿⣿⣿⣿⣿⣿⣿⣿⣿⣿⣿⣿⣿⣿⣿⣿⣿⣿⣿⣿⣿⣿⣿⡇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⣿⣿⣿⣿⣿⣿⣿⣿⣿⣿⣿⣿⣿⣿⣿⣿⣿⣿⣿⣿⣿⣿⣿⣷⡘⣮⣷⣤⠀⠀⠀⠀⠀⠀⠀⠀⠀⠀⠀⠀⠀⠀⠀⠀⠀⠀⠀⠀⠀⠀⠀⠀⠀⠀⠀⠀⠀⠀⠀⠀⠀⠀⠀⠀⠈⣿⣿⣿⣿⣿⣿⣿⣿⣿⣿⣿⣿⣿⣿⣿⣿⣿⣿⣿⣿⣿⣿⣿⣿⣿⡇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⣿⣿⣿⣿⣿⣿⣿⣿⣿⣿⣿⣿⣿⣿⣿⣿⣿⣿⣿⣿⣿⣿⣿⣿⣿⣿⣿⠁⠀⠀⠀⠀⠀⠀⠀⠀⠀⠀⠀⠀⠀⠀⠀⠀⠀⠀⠀⠀⠀⠀⠀⠀⠀⠀⠀⠀⠀⠀⠀⠀⠀⠀⠀⠀⠀⠉⠙⠻⠿⣿⣿⣿⣿⣿⣿⣿⣿⣿⣿⣿⣿⣿⣿⣿⣿⣿⣿⣿⣿⣿⡇</a:t>
            </a:r>
            <a:br/>
            <a:r>
              <a:t>⣿⣿⣿⣿⣿⣿⣿⣿⣿⣿⣿⣿⣿⣿⣿⣿⣿⣿⣿⣿⣿⣿⣿⣿⣿⣿⣿⣷⠀⠀⠀⠀⠀⠀⠀⠀⠀⠀⠀⠀⠀⠀⠀⠀⠀⠀⠀⠀⠀⠀⠀⠀⠀⠀⠀⠀⠀⠀⠀⠀⠀⠀⠀⠀⠀⠀⠀⠀⠀⠀⠉⠛⠿⣿⣿⣿⣿⣿⣿⣿⣿⣿⣿⣿⣿⣿⣿⣿⣿⣿⡇</a:t>
            </a:r>
            <a:br/>
            <a:r>
              <a:t>⣿⣿⣿⣿⣿⣿⣿⣿⣿⣿⣿⣿⣿⣿⣿⣿⣿⣿⣿⣿⣿⣿⣿⣿⣿⠟⠋⠀⠀⠀⠀⠀⠀⠀⠀⠀⠀⠀⠀⠀⠀⠀⠀⠀⠀⠀⠀⠀⠀⠀⠀⠀⠀⠀⠀⠀⠀⠀⠀⠀⠀⠀⠀⠀⠀⠀⠀⠀⠀⠀⠀⠀⠀⠈⢻⣿⣿⣿⣿⣿⣿⣿⣿⣿⣿⣿⣿⣿⣿⣿⡇</a:t>
            </a:r>
            <a:br/>
            <a:r>
              <a:t>⣿⣿⣿⣿⣿⣿⣿⣿⣿⣿⣿⣿⣿⣿⣿⣿⣿⣿⣿⣿⣿⣿⣿⡿⠃⠀⠀⠀⠀⠀⠀⠀⠀⠀⠀⠀⠀⠀⠀⠀⠀⠀⠀⠀⠀⠀⡄⠀⠀⠀⠀⠀⠀⠀⠀⠀⠀⠀⠀⠀⠀⠀⠀⠀⠀⠀⠀⠀⠀⠀⠀⠀⠀⠀⠀⣿⣿⣿⣿⣿⣿⣿⣿⣿⣿⣿⣿⣿⣿⣿⡇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⣿⣿⣿⣿⣿⣿⣿⣿⣿⣿⣿⣿⣿⣿⣿⣿⣿⣿⣿⣿⣿⣿⡟⠀⠀⠀⠀⠀⠀⠀⠀⠀⠀⠀⠀⠀⠀⠀⠀⠀⠀⠀⠀⠀⠀⠀⠀⠀⠀⠀⠀⠀⠀⠀⠀⠀⠀⠀⠀⠀⠀⠀⠀⠀⠀⠀⠀⠀⠀⠀⠀⠀⠀⠀⣀⣿⣿⣿⣿⣿⣿⣿⣿⣿⣿⣿⣿⣿⣿⣿⡇</a:t>
            </a:r>
            <a:br/>
            <a:r>
              <a:t>⣿⣿⣿⣿⣿⣿⣿⣿⣿⣿⣿⣿⣿⣿⣿⣿⣿⣿⣿⣿⣿⠋⠀⠀⠀⠀⠀⠀⠀⠀⠀⠀⠀⠀⠀⠀⠀⠀⠀⠀⠀⠀⠀⠀⠀⠀⠀⠀⠀⠀⠀⠀⠀⠀⠀⠀⠀⠀⠀⠀⠀⠀⡄⢾⣿⣷⣶⣶⣶⣶⣶⣶⣾⣿⣿⣿⣿⣿⣿⣿⣿⣿⣿⣿⣿⣿⣿⣿⣿⣿⡇</a:t>
            </a:r>
            <a:br/>
            <a:r>
              <a:t>⣿⣿⣿⣿⣿⣿⣿⣿⣿⣿⣿⣿⣿⣿⣿⣿⣿⣿⣿⣿⠁⠀⠀⠀⠀⠀⠀⠀⠀⠀⠀⠀⠀⠀⠀⠀⠀⠀⠀⠀⠀⠀⠀⠀⠀⠀⠀⠀⠀⠀⠀⠀⠀⠀⠀⠀⠀⠀⠀⠀⠀⠐⣿⣾⣿⣿⣿⣿⣿⣿⣿⣿⣿⣿⣿⣿⣿⣿⣿⣿⣿⣿⣿⣿⣿⣿⣿⣿⣿⣿⡇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⣿⣿⣿⣿⣿⣿⣿⣿⣿⣿⣿⣿⣿⣿⣿⣿⣿⣿⣿⣿⣆⡀⠀⠀⠀⠀⠀⠀⠀⠀⠀⠀⠀⠀⠀⠀⠀⠀⠀⠀⠀⠀⠀⠀⠀⠀⠀⢀⠀⠀⠀⠀⠀⠀⠀⠀⠀⠀⠀⠀⢰⣿⣿⣿⣿⣿⣿⣿⣿⣿⣿⣿⣿⣿⣿⣿⣿⣿⣿⣿⣿⣿⣿⣿⣿⣿⣿⣿⣿⣿⡇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⣿⣿⣿⣿⣿⣿⣿⣿⣿⣿⣿⣿⣿⣿⣿⣿⣿⣿⣿⣿⣿⣿⣷⡄⠀⠀⠀⠀⠀⠀⠀⠀⠀⠀⠀⠀⠀⠀⣀⠀⠀⠀⠀⠀⠀⠀⠀⠀⠀⠀⠀⠀⠀⠀⠀⠀⠀⠀⠀⠀⢸⣿⣿⣿⣿⣿⣿⣿⣿⣿⣿⣿⣿⣿⣿⣿⣿⣿⣿⣿⣿⣿⣿⣿⣿⣿⣿⣿⣿⣿⡇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⣿⣿⣿⣿⣿⣿⣿⣿⣿⣿⣿⣿⣿⣿⣿⣿⣿⣿⣿⣿⣿⣿⣿⡇⠀⠀⠀⠀⠀⠀⠀⠀⠀⠀⠀⠀⠀⢀⣿⣦⠀⠀⠀⠀⠀⠀⠀⠀⠀⠀⠀⠀⠀⠀⠀⠀⠀⠀⠀⠀⠈⢻⣿⣿⣿⣿⣿⣿⣿⣿⣿⣿⣿⣿⣿⣿⣿⣿⣿⣿⣿⣿⣿⣿⣿⣿⣿⣿⣿⣿⡇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⣿⣿⣿⣿⣿⣿⣿⣿⣿⣿⣿⣿⣿⣿⣿⣿⣿⣿⣿⣿⣿⣿⣿⡇⠀⠀⠀⠀⠀⠀⠀⠀⠀⠀⠀⠀⠀⣼⣿⠋⠀⠀⠀⠀⠀⠀⠀⠀⠀⠀⠀⠀⠀⠀⠀⠀⠀⠀⠀⠀⠀⠀⠙⣿⣿⣿⣿⣿⣿⣿⣿⣿⣿⣿⣿⣿⣿⣿⣿⣿⣿⣿⣿⣿⣿⣿⣿⣿⣿⣿⡇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⣿⣿⣿⣿⣿⣿⣿⣿⣿⣿⣿⣿⣿⣿⣿⣿⣿⣿⣿⣿⣿⣿⣿⠃⠀⠀⠀⠀⠀⠀⠀⠀⠀⠀⠀⠀⢰⣿⠃⠀⠀⠀⠀⠀⠀⠀⠀⠀⠀⠀⠀⠀⠀⠀⠀⠀⠀⠀⠀⠀⠀⠀⠀⠸⣿⣿⣿⣿⣿⣿⣿⣿⣿⣿⣿⣿⣿⣿⣿⣿⣿⣿⣿⣿⣿⣿⣿⣿⣿⣿⡇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⣿⣿⣿⣿⣿⣿⣿⣿⣿⣿⣿⣿⣿⣿⣿⣿⣿⣿⣿⣿⣿⣿⡟⠀⠀⠀⠀⠀⠀⠀⠀⠀⠀⠀⠀⠀⡾⠃⠀⠀⠀⠀⠀⠀⠀⠀⠀⠀⠀⠀⠀⠀⠀⠀⠀⠀⠀⠀⠀⠀⠀⠀⠀⠀⣿⣿⣿⣿⣿⣿⣿⣿⣿⣿⣿⣿⣿⣿⣿⣿⣿⣿⣿⣿⣿⣿⣿⣿⣿⣿⡇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⣿⣿⣿⣿⣿⣿⣿⣿⣿⣿⣿⣿⣿⣿⣿⣿⣿⣿⣿⣿⣿⠏⠀⠀⠀⠀⠀⠀⠀⠀⠀⠀⠀⠀⠀⠀⠁⠀⠀⠀⠀⠀⠀⠀⠀⠀⠀⠀⠀⠀⠀⠀⠀⠀⠀⠀⠀⠀⠀⠀⠀⠀⠀⠀⣿⣿⣿⣿⣿⣿⣿⣿⣿⣿⣿⣿⣿⣿⣿⣿⣿⣿⣿⣿⣿⣿⣿⣿⣿⣿⡇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⣿⣿⣿⣿⣿⣿⣿⣿⣿⣿⣿⣿⣿⣿⣿⣿⣿⣿⣿⣿⠋⠀⠀⠀⠀⠀⠀⠀⠀⠀⠀⠀⠀⠀⠀⠀⠀⠀⠀⠀⠀⠀⠀⠀⣰⠀⠀⠀⠀⠀⠀⡀⠀⠀⠀⠀⠀⠀⠀⠀⠀⠀⠀⠀⢿⣿⣿⣿⣿⣿⣿⣿⣿⣿⣿⣿⣿⣿⣿⣿⣿⣿⣿⣿⣿⣿⣿⣿⣿⣿⡇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⣿⣿⣿⣿⣿⣿⣿⣿⣿⣿⣿⣿⣿⣿⣿⣿⣿⣿⣿⣿⠀⠀⠀⠀⠀⠀⠀⠀⠀⠀⠀⠀⠀⠀⠀⠀⠀⠀⠀⠀⠀⠀⠀⣴⡏⠀⠀⠀⠀⠀⠀⣿⡄⠀⠀⠀⠀⠀⠀⠀⠀⠀⠀⠀⢸⣿⣿⣿⣿⣿⣿⣿⣿⣿⣿⣿⣿⣿⣿⣿⣿⣿⣿⣿⣿⣿⣿⣿⣿⣿⡇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⣿⣿⣿⣿⣿⣿⣿⣿⣿⣿⣿⣿⣿⣿⣿⣿⣿⣿⣿⡿⠀⠀⠀⠀⠀⠀⠀⠀⠀⠀⠀⠀⠀⠀⠀⠀⠀⠀⠀⠀⠀⠀⣼⣿⡇⠀⠀⠀⠀⠀⠀⢻⣿⡄⠀⠀⠀⠀⠀⠀⠀⠀⠀⠀⢸⣿⣿⣿⣿⣿⣿⣿⣿⣿⣿⣿⣿⣿⣿⣿⣿⣿⣿⣿⣿⣿⣿⣿⣿⣿⡇</a:t>
            </a:r>
            <a:br/>
            <a:r>
              <a:t>⣿⣿⣿⣿⣿⣿⣿⣿⣿⣿⣿⣿⣿⣿⣿⣿⣿⣿⣿⠁⠀⠀⠀⠀⠀⠀⠀⠀⠀⠀⠀⠀⠀⠀⠀⠀⠀⠀⠀⠀⠀⣼⣿⣿⣇⠀⠀⠀⠀⠀⠀⠀⠙⠁⠀⠀⠀⠀⠀⠀⠀⠀⠀⠀⠘⣿⣿⣿⣿⣿⣿⣿⣿⣿⣿⣿⣿⣿⣿⣿⣿⣿⣿⣿⣿⣿⣿⣿⣿⣿⡇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⣿⣿⣿⣿⣿⣿⣿⣿⣿⣿⣿⣿⣿⣿⣿⣿⣿⣿⣿⣿⣿⣿⣿⣿⣿⣿⠿⠟⠻⣿⣿⣿⣿⣿⣿⣿⣿⣿⣿⣿⣿⣿⣿⣿⣿⣿⣿⣿⣿⣿⣿⣿⣿⣿⣿⣿⣿⣿⣿⣿⣿⣿⣿⣿⣿⣿⣿⣿⣿⣿⣿⣿⣿⣿⣿⣿⣿⣿⣿⣿⣿⣿⣿⣿⣿⣿⣿⣿⣿⣿⡇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⣿⣿⣿⣿⣿⣿⣿⣿⣿⣿⣿⣿⣿⣿⣿⣿⣿⣿⣿⣿⣿⣿⣿⡿⠏⠁⠀⠀⠀⠉⠁⠀⠀⠀⠀⠀⠉⠙⠿⣿⣿⣿⣿⣿⣿⣿⣿⣿⣿⣿⣿⣿⣿⣿⣿⣿⣿⣿⣿⣿⣿⣿⣿⣿⣿⣿⣿⣿⣿⣿⣿⣿⣿⣿⣿⣿⣿⣿⣿⣿⣿⣿⣿⣿⣿⣿⣿⣿⣿⣿⡇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⣿⣿⣿⣿⣿⣿⣿⣿⣿⣿⣿⣿⣿⣿⣿⣿⣿⣿⣿⣿⣿⣿⣿⠃⠐⠀⠀⠀⠀⠀⠀⠀⠀⠀⠀⠀⠀⠀⠀⠀⠈⠙⢿⣿⣿⣿⣿⣿⣿⣿⣿⣿⣿⣿⣿⣿⣿⣿⣿⣿⣿⣿⣿⣿⣿⣿⣿⣿⣿⣿⣿⣿⣿⣿⣿⣿⣿⣿⣿⣿⣿⣿⣿⣿⣿⣿⣿⣿⣿⣿⡇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⣿⣿⣿⣿⣿⣿⣿⣿⣿⣿⣿⣿⣿⣿⣿⣿⣿⣿⣿⣿⣿⣿⠀⠀⠀⠀⠀⠀⠀⠀⠀⠀⠀⠀⠀⠀⠀⠀⠀⠀⠀⠀⠀⠈⠻⣿⣿⣿⣿⣿⣿⣿⣿⣿⣿⣿⣿⣿⣿⣿⣿⣿⣿⣿⣿⣿⣿⣿⣿⣿⣿⣿⣿⣿⣿⣿⣿⣿⣿⣿⣿⣿⣿⣿⣿⣿⣿⣿⣿⣿⡇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⣿⣿⣿⣿⣿⣿⣿⣿⣿⣿⣿⣿⣿⣿⣿⣿⣿⣿⣿⣿⣿⣿⡄⠀⠀⠀⠀⠀⠀⠀⠀⠀⠀⠀⠀⠀⠀⠀⠀⠀⠀⠀⠀⠀⠀⠙⣿⣿⣿⣿⣿⣿⣿⣿⠿⢿⣿⣿⣿⣿⣿⣿⣿⣿⣿⣿⣿⣿⣿⣿⣿⣿⣿⣿⣿⣿⣿⣿⣿⣿⣿⣿⣿⣿⣿⣿⣿⣿⣿⣿⡇</a:t>
            </a:r>
            <a:br/>
            <a:r>
              <a:t>⣿⣿⣿⣿⣿⣿⣿⣿⣿⣿⣿⣿⣿⣿⣿⣿⣿⣿⣿⣿⣿⣿⣧⠀⠀⠀⠀⠀⠀⠀⠀⠀⠀⠀⠀⠀⠀⠀⠀⠀⠀⠀⠀⠀⠀⠀⠈⢿⣿⣿⣿⠟⠁⠀⠀⠀⠈⠉⠉⠙⠛⠻⢿⣿⣿⣿⣿⣿⣿⣿⣿⣿⣿⣿⣿⣿⣿⣿⣿⣿⣿⣿⣿⣿⣿⣿⣿⣿⣿⣿⡇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⣿⣿⣿⣿⣿⣿⣿⣿⣿⣿⣿⣿⣿⣿⣿⣿⣿⣿⣿⣿⣿⣿⣿⡄⠀⠀⠀⠀⠀⠀⠀⠀⠀⠀⠀⠀⠀⠀⠀⠀⠀⠀⠀⠀⠀⠀⠀⠈⢿⣿⣿⠀⠀⠀⠀⠀⠀⠀⠀⠀⠀⠀⠀⠀⠈⠙⢿⣿⣿⣿⣿⣿⣿⣿⣿⣿⣿⣿⣿⣿⣿⣿⣿⣿⣿⣿⣿⣿⣿⣿⡇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⣿⣿⣿⣿⣿⣿⣿⣿⣿⣿⣿⣿⣿⣿⣿⣿⣿⣿⣿⣿⣿⣿⣿⡇⠀⠀⠀⠀⠀⠀⠀⠀⠀⠀⠀⠀⠀⠀⠀⠀⠀⠀⠀⠀⠀⠀⠀⠀⢸⣿⣿⠀⠀⠀⠀⠀⠀⠀⠀⠀⠀⠀⠀⠀⠀⠀⠈⣿⣿⣿⣿⣿⣿⣿⣿⣿⣿⣿⣿⣿⣿⣿⣿⣿⣿⣿⣿⣿⣿⣿⡇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⣿⣿⣿⣿⣿⣿⣿⣿⣿⣿⣿⣿⣿⣿⣿⣿⣿⣿⣿⣿⣿⣿⣿⠀⠀⠀⠀⠀⠀⠀⠀⠀⠀⠀⠀⠀⠀⠀⠀⠀⠀⠀⠀⠀⠀⠀⠀⠀⣾⣿⠁⠀⠀⠀⠀⠀⠀⠀⠀⠀⠀⠀⠀⠀⠀⠀⢠⣿⣿⣿⣿⣿⣿⣿⣿⣿⣿⣿⣿⣿⣿⣿⣿⣿⣿⣿⣿⣿⣿⣿⡇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⣿⣿⣿⣿⣿⣿⣿⣿⣿⣿⣿⣿⣿⣿⣿⣿⣿⣿⣿⣿⣿⣿⡇⠀⠀⠀⠀⠀⠀⠀⠀⠀⠀⠀⠀⠀⠀⠀⠀⠀⠀⠀⠀⠀⠀⠀⠰⣸⣿⠃⠀⠀⠀⠀⠀⠀⠀⠀⠀⠀⠀⠀⠀⠀⢰⣶⣿⣿⣿⣿⣿⣿⣿⣿⣿⣿⣿⣿⣿⣿⣿⣿⣿⣿⣿⣿⣿⣿⣿⣿⡇</a:t>
            </a:r>
            <a:br/>
            <a:r>
              <a:t>⣿⣿⣿⣿⣿⣿⣿⣿⣿⣿⣿⣿⣿⣿⣿⣿⣿⣿⣿⣿⣿⣿⡇⡀⠀⢀⠀⠀⠀⠀⠀⠀⠀⠀⠀⠀⠀⠀⠀⠀⡄⠀⡀⡴⢀⡄⣦⠿⠏⠀⠀⠀⠀⠀⠀⠀⠀⠀⠀⠀⠀⠀⠀⠀⢸⣿⣿⣿⣿⣿⣿⣿⣿⣿⣿⣿⣿⣿⣿⣿⣿⣿⣿⣿⣿⣿⣿⣿⣿⣿⡇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⣿⣿⣿⣿⣿⣿⣿⣿⣿⣿⣿⣿⣿⣿⣿⣿⣿⣿⣿⣿⣿⣿⣿⣷⣜⣮⣷⣤⠀⠀⠀⠀⠀⠀⠀⠀⠀⠀⠀⠀⠀⠀⠀⠀⠀⠀⠀⠀⠀⠀⠀⠀⠀⠀⠀⠀⠀⠀⠀⠀⠀⠀⠀⠀⠀⣿⣿⣿⣿⣿⣿⣿⣿⣿⣿⣿⣿⣿⣿⣿⣿⣿⣿⣿⣿⣿⣿⣿⣿⣿⡇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⣿⣿⣿⣿⣿⣿⣿⣿⣿⣿⣿⣿⣿⣿⣿⣿⣿⣿⣿⣿⣿⣿⣿⣿⣿⣿⣿⠁⠀⠀⠀⠀⠀⠀⠀⠀⠀⠀⠀⠀⠀⠀⠀⠀⠀⠀⠀⠀⠀⠀⠀⠀⠀⠀⠀⠀⠀⠀⠀⠀⠀⠀⠀⠀⠀⠛⠿⢿⣿⣿⣿⣿⣿⣿⣿⣿⣿⣿⣿⣿⣿⣿⣿⣿⣿⣿⣿⣿⣿⣿⡇</a:t>
            </a:r>
            <a:br/>
            <a:r>
              <a:t>⣿⣿⣿⣿⣿⣿⣿⣿⣿⣿⣿⣿⣿⣿⣿⣿⣿⣿⣿⣿⣿⣿⣿⣿⣿⣿⣿⣷⠀⠀⠀⠀⠀⠀⠀⠀⠀⠀⠀⠀⠀⠀⠀⠀⠀⠀⠀⠀⠀⠀⠀⠀⠀⠀⠀⠀⠀⠀⠀⠀⠀⠀⠀⠀⠀⠀⠀⠀⠈⠉⠛⠿⣿⣿⣿⣿⣿⣿⣿⣿⣿⣿⣿⣿⣿⣿⣿⣿⣿⣿⡇</a:t>
            </a:r>
            <a:br/>
            <a:r>
              <a:t>⣿⣿⣿⣿⣿⣿⣿⣿⣿⣿⣿⣿⣿⣿⣿⣿⣿⣿⣿⣿⣿⣿⣿⣿⣿⠟⠋⠀⠀⠀⠀⠀⠀⠀⠀⠀⠀⠀⠀⠀⠀⠀⠀⠀⠀⠀⠀⠀⠀⠀⠀⠀⠀⠀⠀⠀⠀⠀⠀⠀⠀⠀⠀⠀⠀⠀⠀⠀⠀⠀⠀⠀⠈⠙⢿⣿⣿⣿⣿⣿⣿⣿⣿⣿⣿⣿⣿⣿⣿⣿⡇</a:t>
            </a:r>
            <a:br/>
            <a:r>
              <a:t>⣿⣿⣿⣿⣿⣿⣿⣿⣿⣿⣿⣿⣿⣿⣿⣿⣿⣿⣿⣿⣿⣿⣿⡿⠃⠀⠀⠀⠀⠀⠀⠀⠀⠀⠀⠀⠀⠀⠀⠀⠀⠀⠀⠀⠀⠀⠄⠀⠀⠀⠀⠀⠀⠀⠀⠀⠀⠀⠀⠀⠀⠀⠀⠀⠀⠀⠀⠀⠀⠀⠀⠀⠀⠀⠀⣿⣿⣿⣿⣿⣿⣿⣿⣿⣿⣿⣿⣿⣿⣿⡇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⣿⣿⣿⣿⣿⣿⣿⣿⣿⣿⣿⣿⣿⣿⣿⣿⣿⣿⣿⣿⣿⠋⠀⠀⠀⠀⠀⠀⠀⠀⠀⠀⠀⠀⠀⠀⠀⠀⠀⠀⠀⠀⠀⠀⠀⠀⠀⠀⠀⠀⠀⠀⠀⠀⠀⠀⠀⠀⠀⠀⠀⠀⡀⣿⣶⣶⣶⣶⣶⣶⣶⣶⣶⣶⣾⣿⣿⣿⣿⣿⣿⣿⣿⣿⣿⣿⣿⣿⣿⣿⡇</a:t>
            </a:r>
            <a:br/>
            <a:r>
              <a:t>⣿⣿⣿⣿⣿⣿⣿⣿⣿⣿⣿⣿⣿⣿⣿⣿⣿⣿⣿⣿⠁⠀⠀⠀⠀⠀⠀⠀⠀⠀⠀⠀⠀⠀⠀⠀⠀⠀⠀⠀⠀⠀⠀⠀⠀⠀⠀⠀⠀⠀⠀⠀⠀⠀⠀⠀⠀⠀⠀⠀⠀⢰⣧⣿⣿⣿⣿⣿⣿⣿⣿⣿⣿⣿⣿⣿⣿⣿⣿⣿⣿⣿⣿⣿⣿⣿⣿⣿⣿⣿⡇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⣿⣿⣿⣿⣿⣿⣿⣿⣿⣿⣿⣿⣿⣿⣿⣿⣿⣿⣿⣿⠀⠀⠀⠀⠀⠀⠀⠀⠀⠀⠀⠀⠀⠀⠀⠀⠀⠀⠀⠀⠀⠀⠀⠀⠀⠀⠀⠀⠀⠀⠀⠀⠀⠀⠀⠀⠀⠀⠀⠀⠀⣶⣿⣿⣿⣿⣿⣿⣿⣿⣿⣿⣿⣿⣿⣿⣿⣿⣿⣿⣿⣿⣿⣿⣿⣿⣿⣿⣿⣿⡇</a:t>
            </a:r>
            <a:br/>
            <a:r>
              <a:t>⣿⣿⣿⣿⣿⣿⣿⣿⣿⣿⣿⣿⣿⣿⣿⣿⣿⣿⣿⣿⣆⡀⠀⠀⠀⠀⠀⠀⠀⠀⠀⠀⠀⠀⠀⠀⠀⠀⠀⠀⠀⠀⠀⠀⠀⠀⠀⠀⠀⠀⠀⠀⠀⠀⠀⠀⠀⠀⠀⠀⣴⣾⣿⣿⣿⣿⣿⣿⣿⣿⣿⣿⣿⣿⣿⣿⣿⣿⣿⣿⣿⣿⣿⣿⣿⣿⣿⣿⣿⣿⡇</a:t>
            </a:r>
            <a:br/>
            <a:r>
              <a:t>⣿⣿⣿⣿⣿⣿⣿⣿⣿⣿⣿⣿⣿⣿⣿⣿⣿⣿⣿⣿⣿⣿⣷⡄⠀⠀⠀⠀⠀⠀⠀⠀⠀⠀⠀⠀⠀⠀⣀⠀⠀⠀⠀⠀⠀⠀⠀⠀⠀⠀⠀⠀⠀⠀⠀⠀⠀⠀⠀⠀⢹⣿⣿⣿⣿⣿⣿⣿⣿⣿⣿⣿⣿⣿⣿⣿⣿⣿⣿⣿⣿⣿⣿⣿⣿⣿⣿⣿⣿⣿⡇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⣿⣿⣿⣿⣿⣿⣿⣿⣿⣿⣿⣿⣿⣿⣿⣿⣿⣿⣿⣿⣿⣿⣿⡇⠀⠀⠀⠀⠀⠀⠀⠀⠀⠀⠀⠀⠀⣼⣿⠋⠀⠀⠀⠀⠀⠀⠀⠀⠀⠀⠀⠀⠀⠀⠀⠀⠀⠀⠀⠀⠀⠘⢿⣿⣿⣿⣿⣿⣿⣿⣿⣿⣿⣿⣿⣿⣿⣿⣿⣿⣿⣿⣿⣿⣿⣿⣿⣿⣿⣿⡇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⣿⣿⣿⣿⣿⣿⣿⣿⣿⣿⣿⣿⣿⣿⣿⣿⣿⣿⣿⣿⣿⣿⣿⠃⠀⠀⠀⠀⠀⠀⠀⠀⠀⠀⠀⠀⢰⣿⠃⠀⠀⠀⠀⠀⠀⠀⠀⠀⠀⠀⠀⠀⠀⠀⠀⠀⠀⠀⠀⠀⠀⠀⠀⢻⣿⣿⣿⣿⣿⣿⣿⣿⣿⣿⣿⣿⣿⣿⣿⣿⣿⣿⣿⣿⣿⣿⣿⣿⣿⣿⡇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⣿⣿⣿⣿⣿⣿⣿⣿⣿⣿⣿⣿⣿⣿⣿⣿⣿⣿⣿⣿⣿⣿⡟⠀⠀⠀⠀⠀⠀⠀⠀⠀⠀⠀⠀⠀⡾⠃⠀⠀⠀⠀⠀⠀⠀⠀⠀⠀⠀⠀⠀⠀⠀⠀⠀⠀⠀⠀⠀⠀⠀⠀⠀⠈⣿⣿⣿⣿⣿⣿⣿⣿⣿⣿⣿⣿⣿⣿⣿⣿⣿⣿⣿⣿⣿⣿⣿⣿⣿⣿⡇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⣿⣿⣿⣿⣿⣿⣿⣿⣿⣿⣿⣿⣿⣿⣿⣿⣿⣿⣿⣿⣿⠏⠀⠀⠀⠀⠀⠀⠀⠀⠀⠀⠀⠀⠀⠀⠁⠀⠀⠀⠀⠀⠀⠀⠀⠀⠀⠀⠀⠀⠀⠀⠀⠀⠀⠀⠀⠀⠀⠀⠀⠀⠀⠀⣿⣿⣿⣿⣿⣿⣿⣿⣿⣿⣿⣿⣿⣿⣿⣿⣿⣿⣿⣿⣿⣿⣿⣿⣿⣿⡇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⣿⣿⣿⣿⣿⣿⣿⣿⣿⣿⣿⣿⣿⣿⣿⣿⣿⣿⣿⣿⠋⠀⠀⠀⠀⠀⠀⠀⠀⠀⠀⠀⠀⠀⠀⠀⠀⠀⠀⠀⠀⠀⠀⠀⣰⠁⠀⠀⠀⠀⠀⠀⠀⠀⠀⠀⠀⠀⠀⠀⠀⠀⠀⠀⣿⣿⣿⣿⣿⣿⣿⣿⣿⣿⣿⣿⣿⣿⣿⣿⣿⣿⣿⣿⣿⣿⣿⣿⣿⣿⡇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⣿⣿⣿⣿⣿⣿⣿⣿⣿⣿⣿⣿⣿⣿⣿⣿⣿⣿⣿⣿⠀⠀⠀⠀⠀⠀⠀⠀⠀⠀⠀⠀⠀⠀⠀⠀⠀⠀⠀⠀⠀⠀⠀⣴⣿⠀⠀⠀⠀⠀⠀⣦⠀⠀⠀⠀⠀⠀⠀⠀⠀⠀⠀⠀⣿⣿⣿⣿⣿⣿⣿⣿⣿⣿⣿⣿⣿⣿⣿⣿⣿⣿⣿⣿⣿⣿⣿⣿⣿⣿⡇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⣿⣿⣿⣿⣿⣿⣿⣿⣿⣿⣿⣿⣿⣿⣿⣿⣿⣿⣿⡿⠀⠀⠀⠀⠀⠀⠀⠀⠀⠀⠀⠀⠀⠀⠀⠀⠀⠀⠀⠀⠀⠀⣼⣿⡇⠀⠀⠀⠀⠀⠀⢿⣧⠀⠀⠀⠀⠀⠀⠀⠀⠀⠀⠀⢸⣿⣿⣿⣿⣿⣿⣿⣿⣿⣿⣿⣿⣿⣿⣿⣿⣿⣿⣿⣿⣿⣿⣿⣿⣿⡇</a:t>
            </a:r>
            <a:br/>
            <a:r>
              <a:t>⣿⣿⣿⣿⣿⣿⣿⣿⣿⣿⣿⣿⣿⣿⣿⣿⣿⣿⣿⠁⠀⠀⠀⠀⠀⠀⠀⠀⠀⠀⠀⠀⠀⠀⠀⠀⠀⠀⠀⠀⠀⣼⣿⣿⡇⠀⠀⠀⠀⠀⠀⠈⠻⠀⠀⠀⠀⠀⠀⠀⠀⠀⠀⠀⢸⣿⣿⣿⣿⣿⣿⣿⣿⣿⣿⣿⣿⣿⣿⣿⣿⣿⣿⣿⣿⣿⣿⣿⣿⣿⡇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⣿⣿⣿⣿⣿⣿⣿⣿⣿⣿⣿⣿⣿⣿⣿⣿⣿⣿⣿⣿⣿⣿⣿⣿⣿⣿⠿⠟⠻⣿⣿⣿⣿⣿⣿⣿⣿⣿⣿⣿⣿⣿⣿⣿⣿⣿⣿⣿⣿⣿⣿⣿⣿⣿⣿⣿⣿⣿⣿⣿⣿⣿⣿⣿⣿⣿⣿⣿⣿⣿⣿⣿⣿⣿⣿⣿⣿⣿⣿⣿⣿⣿⣿⣿⣿⣿⣿⣿⣿⣿⡇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⣿⣿⣿⣿⣿⣿⣿⣿⣿⣿⣿⣿⣿⣿⣿⣿⣿⣿⣿⣿⣿⣿⣿⡿⠏⠁⠀⠀⠀⠋⠉⠀⠀⠀⠀⠀⠉⠛⠿⣿⣿⣿⣿⣿⣿⣿⣿⣿⣿⣿⣿⣿⣿⣿⣿⣿⣿⣿⣿⣿⣿⣿⣿⣿⣿⣿⣿⣿⣿⣿⣿⣿⣿⣿⣿⣿⣿⣿⣿⣿⣿⣿⣿⣿⣿⣿⣿⣿⣿⣿⡇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⣿⣿⣿⣿⣿⣿⣿⣿⣿⣿⣿⣿⣿⣿⣿⣿⣿⣿⣿⣿⣿⣿⣿⠃⠐⠀⠀⠀⠀⠀⠀⠀⠀⠀⠀⠀⠀⠀⠀⠀⠈⠙⢿⣿⣿⣿⣿⣿⣿⣿⣿⣿⣿⣿⣿⣿⣿⣿⣿⣿⣿⣿⣿⣿⣿⣿⣿⣿⣿⣿⣿⣿⣿⣿⣿⣿⣿⣿⣿⣿⣿⣿⣿⣿⣿⣿⣿⣿⣿⣿⡇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⣿⣿⣿⣿⣿⣿⣿⣿⣿⣿⣿⣿⣿⣿⣿⣿⣿⣿⣿⣿⣿⣟⠀⠀⠀⠀⠀⠀⠀⠀⠀⠀⠀⠀⠀⠀⠀⠀⠀⠀⠀⠀⠀⠈⠻⣿⣿⣿⣿⣿⣿⣿⣿⣿⣿⣿⣿⣿⣿⣿⣿⣿⣿⣿⣿⣿⣿⣿⣿⣿⣿⣿⣿⣿⣿⣿⣿⣿⣿⣿⣿⣿⣿⣿⣿⣿⣿⣿⣿⣿⡇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⣿⣿⣿⣿⣿⣿⣿⣿⣿⣿⣿⣿⣿⣿⣿⣿⣿⣿⣿⣿⣿⣿⡄⠀⠀⠀⠀⠀⠀⠀⠀⠀⠀⠀⠀⠀⠀⠀⠀⠀⠀⠀⠀⠀⠀⠙⣿⣿⣿⣿⣿⣿⣿⣿⣿⣿⣿⣿⣿⣿⣿⣿⣿⣿⣿⣿⣿⣿⣿⣿⣿⣿⣿⣿⣿⣿⣿⣿⣿⣿⣿⣿⣿⣿⣿⣿⣿⣿⣿⣿⡇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⣿⣿⣿⣿⣿⣿⣿⣿⣿⣿⣿⣿⣿⣿⣿⣿⣿⣿⣿⣿⣿⣿⣇⠀⠀⠀⠀⠀⠀⠀⠀⠀⠀⠀⠀⠀⠀⠀⠀⠀⠀⠀⠀⠀⠀⠀⠘⣿⣿⣿⣿⠟⠁⠀⠀⠀⠉⠉⠙⠛⠻⠿⣿⣿⣿⣿⣿⣿⣿⣿⣿⣿⣿⣿⣿⣿⣿⣿⣿⣿⣿⣿⣿⣿⣿⣿⣿⣿⣿⣿⡇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⣿⣿⣿⣿⣿⣿⣿⣿⣿⣿⣿⣿⣿⣿⣿⣿⣿⣿⣿⣿⣿⣿⣿⡄⠀⠀⠀⠀⠀⠀⠀⠀⠀⠀⠀⠀⠀⠀⠀⠀⠀⠀⠀⠀⠀⠀⠀⠈⣿⣿⣿⠀⠀⠀⠀⠀⠀⠀⠀⠀⠀⠀⠀⠁⠉⠛⣿⣿⣿⣿⣿⣿⣿⣿⣿⣿⣿⣿⣿⣿⣿⣿⣿⣿⣿⣿⣿⣿⣿⣿⡇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⣿⣿⣿⣿⣿⣿⣿⣿⣿⣿⣿⣿⣿⣿⣿⣿⣿⣿⣿⣿⣿⣿⣿⡇⠀⠀⠀⠀⠀⠀⠀⠀⠀⠀⠀⠀⠀⠀⠀⠀⠀⠀⠀⠀⠀⠀⠀⠀⣸⣿⣿⠀⠀⠀⠀⠀⠀⠀⠀⠀⠀⠀⠀⠀⠀⠀⠈⣿⣿⣿⣿⣿⣿⣿⣿⣿⣿⣿⣿⣿⣿⣿⣿⣿⣿⣿⣿⣿⣿⣿⡇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⣿⣿⣿⣿⣿⣿⣿⣿⣿⣿⣿⣿⣿⣿⣿⣿⣿⣿⣿⣿⣿⣿⣿⠀⠀⠀⠀⠀⠀⠀⠀⠀⠀⠀⠀⠀⠀⠀⠀⠀⠀⠀⠀⠀⠀⠀⠀⢀⣿⣿⠃⠀⠀⠀⠀⠀⠀⠀⠀⠀⠀⠀⠀⠀⠀⠀⢀⣿⣿⣿⣿⣿⣿⣿⣿⣿⣿⣿⣿⣿⣿⣿⣿⣿⣿⣿⣿⣿⣿⣿⡇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⣿⣿⣿⣿⣿⣿⣿⣿⣿⣿⣿⣿⣿⣿⣿⣿⣿⣿⣿⣿⣿⣿⡇⠀⠀⠀⠀⠀⠀⠀⠀⠀⠀⠀⠀⠀⠀⠀⠀⠀⠀⠀⠀⠀⠀⠀⡀⣼⣿⠃⠀⠀⠀⠀⠀⠀⠀⠀⠀⠀⠀⠀⠀⠀⢠⣴⣿⣿⣿⣿⣿⣿⣿⣿⣿⣿⣿⣿⣿⣿⣿⣿⣿⣿⣿⣿⣿⣿⣿⣿⡇</a:t>
            </a:r>
            <a:br/>
            <a:r>
              <a:t>⣿⣿⣿⣿⣿⣿⣿⣿⣿⣿⣿⣿⣿⣿⣿⣿⣿⣿⣿⣿⣿⣿⡇⡀⠀⢀⠀⠀⠀⠀⠀⠀⠀⠀⠀⠀⠀⠀⠀⠀⡄⢀⢄⡆⢠⣢⣷⣿⠏⠀⠀⠀⠀⠀⠀⠀⠀⠀⠀⠀⠀⠀⠀⠀⢸⣿⣿⣿⣿⣿⣿⣿⣿⣿⣿⣿⣿⣿⣿⣿⣿⣿⣿⣿⣿⣿⣿⣿⣿⣿⡇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⣿⣿⣿⣿⣿⣿⣿⣿⣿⣿⣿⣿⣿⣿⣿⣿⣿⣿⣿⣿⣿⣿⣿⣷⣜⣦⣷⣤⠀⠀⠀⠀⠀⠀⠀⠀⠀⠀⠀⠀⠁⠉⠉⠁⠉⠉⠉⠉⠀⠀⠀⠀⠀⠀⠀⠀⠀⠀⠀⠀⠀⠀⠀⠀⠀⣿⣿⣿⣿⣿⣿⣿⣿⣿⣿⣿⣿⣿⣿⣿⣿⣿⣿⣿⣿⣿⣿⣿⣿⣿⡇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⣿⣿⣿⣿⣿⣿⣿⣿⣿⣿⣿⣿⣿⣿⣿⣿⣿⣿⣿⣿⣿⣿⣿⣿⣿⣿⣿⠁⠀⠀⠀⠀⠀⠀⠀⠀⠀⠀⠀⠀⠀⠀⠀⠀⠀⠀⠀⠀⠀⠀⠀⠀⠀⠀⠀⠀⠀⠀⠀⠀⠀⠀⠀⠀⠀⠿⣿⣿⣿⣿⣿⣿⣿⣿⣿⣿⣿⣿⣿⣿⣿⣿⣿⣿⣿⣿⣿⣿⣿⣿⡇</a:t>
            </a:r>
            <a:br/>
            <a:r>
              <a:t>⣿⣿⣿⣿⣿⣿⣿⣿⣿⣿⣿⣿⣿⣿⣿⣿⣿⣿⣿⣿⣿⣿⣿⣿⣿⣿⣿⣷⠀⠀⠀⠀⠀⠀⠀⠀⠀⠀⠀⠀⠀⠀⠀⠀⠀⠀⠀⠀⠀⠀⠀⠀⠀⠀⠀⠀⠀⠀⠀⠀⠀⠀⠀⠀⠀⠀⠀⠉⠙⠻⢿⣿⣿⣿⣿⣿⣿⣿⣿⣿⣿⣿⣿⣿⣿⣿⣿⣿⣿⣿⡇</a:t>
            </a:r>
            <a:br/>
            <a:r>
              <a:t>⣿⣿⣿⣿⣿⣿⣿⣿⣿⣿⣿⣿⣿⣿⣿⣿⣿⣿⣿⣿⣿⣿⣿⣿⣿⡿⠋⠁⠀⠀⠀⠀⠀⠀⠀⠀⠀⠀⠀⠀⠀⠀⠀⠀⠀⠀⠀⠀⠀⠀⠀⠀⠀⠀⠀⠀⠀⠀⠀⠀⠀⠀⠀⠀⠀⠀⠀⠀⠀⠀⠀⠈⠙⠻⣿⣿⣿⣿⣿⣿⣿⣿⣿⣿⣿⣿⣿⣿⣿⣿⡇</a:t>
            </a:r>
            <a:br/>
            <a:r>
              <a:t>⣿⣿⣿⣿⣿⣿⣿⣿⣿⣿⣿⣿⣿⣿⣿⣿⣿⣿⣿⣿⣿⣿⣿⡿⠋⠀⠀⠀⠀⠀⠀⠀⠀⠀⠀⠀⠀⠀⠀⠀⠀⠀⠀⠀⠀⠀⠄⠀⠀⠀⠀⠀⠀⠀⠀⠀⠀⠀⠀⠀⠀⠀⠀⠀⠀⠀⠀⠀⠀⠀⠀⠀⠀⠀⠈⣿⣿⣿⣿⣿⣿⣿⣿⣿⣿⣿⣿⣿⣿⣿⡇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⣿⣿⣿⣿⣿⣿⣿⣿⣿⣿⣿⣿⣿⣿⣿⣿⣿⣿⣿⣿⣿⠋⠀⠀⠀⠀⠀⠀⠀⠀⠀⠀⠀⠀⠀⠀⠀⠀⠀⠀⠀⠀⠀⠀⠀⠀⠀⠀⠀⠀⠀⠀⠀⠀⠀⠀⠀⠀⠀⠀⠀⠀⠀⣶⣶⣦⣤⣤⣤⣤⣤⣤⣤⣤⣴⣿⣿⣿⣿⣿⣿⣿⣿⣿⣿⣿⣿⣿⣿⣿⡇</a:t>
            </a:r>
            <a:br/>
            <a:r>
              <a:t>⣿⣿⣿⣿⣿⣿⣿⣿⣿⣿⣿⣿⣿⣿⣿⣿⣿⣿⣿⣿⠁⠀⠀⠀⠀⠀⠀⠀⠀⠀⠀⠀⠀⠀⠀⠀⠀⠀⠀⠀⠀⠀⠀⠀⠀⠀⠀⠀⠀⠀⠀⠀⠀⠀⠀⠀⠀⠀⠀⠀⠀⢠⣇⣿⣿⣿⣿⣿⣿⣿⣿⣿⣿⣿⣿⣿⣿⣿⣿⣿⣿⣿⣿⣿⣿⣿⣿⣿⣿⣿⡇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⣿⣿⣿⣿⣿⣿⣿⣿⣿⣿⣿⣿⣿⣿⣿⣿⣿⣿⣿⣿⠀⠀⠀⠀⠀⠀⠀⠀⠀⠀⠀⠀⠀⠀⠀⠀⠀⠀⠀⠀⠀⠀⠀⠀⠀⠀⠀⠀⠀⠀⠀⠀⠀⠀⠀⠀⠀⠀⠀⠀⠀⣬⣿⣿⣿⣿⣿⣿⣿⣿⣿⣿⣿⣿⣿⣿⣿⣿⣿⣿⣿⣿⣿⣿⣿⣿⣿⣿⣿⣿⡇</a:t>
            </a:r>
            <a:br/>
            <a:r>
              <a:t>⣿⣿⣿⣿⣿⣿⣿⣿⣿⣿⣿⣿⣿⣿⣿⣿⣿⣿⣿⣿⣆⠀⠀⠀⠀⠀⠀⠀⠀⠀⠀⠀⠀⠀⠀⠀⠀⠀⠀⠀⠀⠀⠀⠀⠀⠀⠀⠀⠀⠀⠀⠀⠀⠀⠀⠀⠀⠀⠀⠀⣠⣿⣿⣿⣿⣿⣿⣿⣿⣿⣿⣿⣿⣿⣿⣿⣿⣿⣿⣿⣿⣿⣿⣿⣿⣿⣿⣿⣿⣿⡇</a:t>
            </a:r>
            <a:br/>
            <a:r>
              <a:t>⣿⣿⣿⣿⣿⣿⣿⣿⣿⣿⣿⣿⣿⣿⣿⣿⣿⣿⣿⣿⣿⣿⣷⡄⠀⠀⠀⠀⠀⠀⠀⠀⠀⠀⠀⠀⠀⠀⢀⠀⠀⠀⠀⠀⠀⠀⠀⠀⠀⠀⠀⠀⠀⠀⠀⠀⠀⠀⠀⠀⢻⣿⣿⣿⣿⣿⣿⣿⣿⣿⣿⣿⣿⣿⣿⣿⣿⣿⣿⣿⣿⣿⣿⣿⣿⣿⣿⣿⣿⣿⡇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⣿⣿⣿⣿⣿⣿⣿⣿⣿⣿⣿⣿⣿⣿⣿⣿⣿⣿⣿⣿⣿⣿⣿⡇⠀⠀⠀⠀⠀⠀⠀⠀⠀⠀⠀⠀⠀⢀⣿⣦⠀⠀⠀⠀⠀⠀⠀⠀⠀⠀⠀⠀⠀⠀⠀⠀⠀⠀⠀⠀⢾⣿⣿⣿⣿⣿⣿⣿⣿⣿⣿⣿⣿⣿⣿⣿⣿⣿⣿⣿⣿⣿⣿⣿⣿⣿⣿⣿⣿⣿⡇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⣿⣿⣿⣿⣿⣿⣿⣿⣿⣿⣿⣿⣿⣿⣿⣿⣿⣿⣿⣿⣿⣿⣿⡇⠀⠀⠀⠀⠀⠀⠀⠀⠀⠀⠀⠀⠀⣼⣿⠋⠀⠀⠀⠀⠀⠀⠀⠀⠀⠀⠀⠀⠀⠀⠀⠀⠀⠀⠀⠀⠀⠹⣿⣿⣿⣿⣿⣿⣿⣿⣿⣿⣿⣿⣿⣿⣿⣿⣿⣿⣿⣿⣿⣿⣿⣿⣿⣿⣿⣿⡇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⣿⣿⣿⣿⣿⣿⣿⣿⣿⣿⣿⣿⣿⣿⣿⣿⣿⣿⣿⣿⣿⣿⣿⠃⠀⠀⠀⠀⠀⠀⠀⠀⠀⠀⠀⠀⢰⣿⠃⠀⠀⠀⠀⠀⠀⠀⠀⠀⠀⠀⠀⠀⠀⠀⠀⠀⠀⠀⠀⠀⠀⠀⠈⢿⣿⣿⣿⣿⣿⣿⣿⣿⣿⣿⣿⣿⣿⣿⣿⣿⣿⣿⣿⣿⣿⣿⣿⣿⣿⣿⡇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⣿⣿⣿⣿⣿⣿⣿⣿⣿⣿⣿⣿⣿⣿⣿⣿⣿⣿⣿⣿⣿⣿⡟⠀⠀⠀⠀⠀⠀⠀⠀⠀⠀⠀⠀⠀⡾⠃⠀⠀⠀⠀⠀⠀⠀⠀⠀⠀⠀⠀⠀⠀⠀⠀⠀⠀⠀⠀⠀⠀⠀⠀⠀⠘⣿⣿⣿⣿⣿⣿⣿⣿⣿⣿⣿⣿⣿⣿⣿⣿⣿⣿⣿⣿⣿⣿⣿⣿⣿⣿⡇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⣿⣿⣿⣿⣿⣿⣿⣿⣿⣿⣿⣿⣿⣿⣿⣿⣿⣿⣿⣿⣿⠏⠀⠀⠀⠀⠀⠀⠀⠀⠀⠀⠀⠀⠀⠀⠁⠀⠀⠀⠀⠀⠀⠀⠀⠀⠀⠀⠀⠀⠀⠀⠀⠀⠀⠀⠀⠀⠀⠀⠀⠀⠀⠀⣿⣿⣿⣿⣿⣿⣿⣿⣿⣿⣿⣿⣿⣿⣿⣿⣿⣿⣿⣿⣿⣿⣿⣿⣿⣿⡇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⣿⣿⣿⣿⣿⣿⣿⣿⣿⣿⣿⣿⣿⣿⣿⣿⣿⣿⣿⣿⠋⠀⠀⠀⠀⠀⠀⠀⠀⠀⠀⠀⠀⠀⠀⠀⠀⠀⠀⠀⠀⠀⠀⠀⣰⠀⠀⠀⠀⠀⠀⠀⠀⠀⠀⠀⠀⠀⠀⠀⠀⠀⠀⠀⣿⣿⣿⣿⣿⣿⣿⣿⣿⣿⣿⣿⣿⣿⣿⣿⣿⣿⣿⣿⣿⣿⣿⣿⣿⣿⡇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⣿⣿⣿⣿⣿⣿⣿⣿⣿⣿⣿⣿⣿⣿⣿⣿⣿⣿⣿⣿⠀⠀⠀⠀⠀⠀⠀⠀⠀⠀⠀⠀⠀⠀⠀⠀⠀⠀⠀⠀⠀⠀⠀⣴⡿⠀⠀⠀⠀⠀⠀⡄⠀⠀⠀⠀⠀⠀⠀⠀⠀⠀⠀⠀⣿⣿⣿⣿⣿⣿⣿⣿⣿⣿⣿⣿⣿⣿⣿⣿⣿⣿⣿⣿⣿⣿⣿⣿⣿⣿⡇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⣿⣿⣿⣿⣿⣿⣿⣿⣿⣿⣿⣿⣿⣿⣿⣿⣿⣿⣿⡿⠀⠀⠀⠀⠀⠀⠀⠀⠀⠀⠀⠀⠀⠀⠀⠀⠀⠀⠀⠀⠀⠀⣼⣿⡇⠀⠀⠀⠀⠀⠀⣿⣆⠀⠀⠀⠀⠀⠀⠀⠀⠀⠀⠀⢻⣿⣿⣿⣿⣿⣿⣿⣿⣿⣿⣿⣿⣿⣿⣿⣿⣿⣿⣿⣿⣿⣿⣿⣿⣿⡇</a:t>
            </a:r>
            <a:br/>
            <a:r>
              <a:t>⣿⣿⣿⣿⣿⣿⣿⣿⣿⣿⣿⣿⣿⣿⣿⣿⣿⣿⣿⠁⠀⠀⠀⠀⠀⠀⠀⠀⠀⠀⠀⠀⠀⠀⠀⠀⠀⠀⠀⠀⠀⣼⣿⣿⡇⠀⠀⠀⠀⠀⠀⠙⢿⠀⠀⠀⠀⠀⠀⠀⠀⠀⠀⠀⢸⣿⣿⣿⣿⣿⣿⣿⣿⣿⣿⣿⣿⣿⣿⣿⣿⣿⣿⣿⣿⣿⣿⣿⣿⣿⡇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⣿⣿⣿⣿⣿⣿⣿⣿⣿⣿⣿⣿⣿⣿⣿⣿⣿⣿⣿⣿⣿⣿⣿⣿⣿⣿⠿⠟⠻⣿⣿⣿⣿⣿⣿⣿⣿⣿⣿⣿⣿⣿⣿⣿⣿⣿⣿⣿⣿⣿⣿⣿⣿⣿⣿⣿⣿⣿⣿⣿⣿⣿⣿⣿⣿⣿⣿⣿⣿⣿⣿⣿⣿⣿⣿⣿⣿⣿⣿⣿⣿⣿⣿⣿⣿⣿⣿⣿⣿⣿⡇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⣿⣿⣿⣿⣿⣿⣿⣿⣿⣿⣿⣿⣿⣿⣿⣿⣿⣿⣿⣿⣿⣿⣿⡿⠏⠁⠀⠀⠀⠋⠉⠀⠀⠀⠀⠀⠉⠛⠿⣿⣿⣿⣿⣿⣿⣿⣿⣿⣿⣿⣿⣿⣿⣿⣿⣿⣿⣿⣿⣿⣿⣿⣿⣿⣿⣿⣿⣿⣿⣿⣿⣿⣿⣿⣿⣿⣿⣿⣿⣿⣿⣿⣿⣿⣿⣿⣿⣿⣿⣿⡇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⣿⣿⣿⣿⣿⣿⣿⣿⣿⣿⣿⣿⣿⣿⣿⣿⣿⣿⣿⣿⣿⣿⣿⠃⠐⠀⠀⠀⠀⠀⠀⠀⠀⠀⠀⠀⠀⠀⠀⠀⠈⠙⢿⣿⣿⣿⣿⣿⣿⣿⣿⣿⣿⣿⣿⣿⣿⣿⣿⣿⣿⣿⣿⣿⣿⣿⣿⣿⣿⣿⣿⣿⣿⣿⣿⣿⣿⣿⣿⣿⣿⣿⣿⣿⣿⣿⣿⣿⣿⣿⡇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⣿⣿⣿⣿⣿⣿⣿⣿⣿⣿⣿⣿⣿⣿⣿⣿⣿⣿⣿⣿⣿⣟⠀⠀⠀⠀⠀⠀⠀⠀⠀⠀⠀⠀⠀⠀⠀⠀⠀⠀⠀⠀⠀⠈⠻⣿⣿⣿⣿⣿⣿⣿⣿⣿⣿⣿⣿⣿⣿⣿⣿⣿⣿⣿⣿⣿⣿⣿⣿⣿⣿⣿⣿⣿⣿⣿⣿⣿⣿⣿⣿⣿⣿⣿⣿⣿⣿⣿⣿⣿⡇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⣿⣿⣿⣿⣿⣿⣿⣿⣿⣿⣿⣿⣿⣿⣿⣿⣿⣿⣿⣿⣿⣿⡄⠀⠀⠀⠀⠀⠀⠀⠀⠀⠀⠀⠀⠀⠀⠀⠀⠀⠀⠀⠀⠀⠀⠙⣿⣿⣿⣿⣿⣿⣿⣿⣿⣿⣿⣿⣿⣿⣿⣿⣿⣿⣿⣿⣿⣿⣿⣿⣿⣿⣿⣿⣿⣿⣿⣿⣿⣿⣿⣿⣿⣿⣿⣿⣿⣿⣿⣿⡇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⣿⣿⣿⣿⣿⣿⣿⣿⣿⣿⣿⣿⣿⣿⣿⣿⣿⣿⣿⣿⣿⣿⣇⠀⠀⠀⠀⠀⠀⠀⠀⠀⠀⠀⠀⠀⠀⠀⠀⠀⠀⠀⠀⠀⠀⠀⠘⣿⣿⣿⣿⠟⠉⠀⠀⠀⠉⠉⠛⠛⠻⠿⣿⣿⣿⣿⣿⣿⣿⣿⣿⣿⣿⣿⣿⣿⣿⣿⣿⣿⣿⣿⣿⣿⣿⣿⣿⣿⣿⣿⡇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⣿⣿⣿⣿⣿⣿⣿⣿⣿⣿⣿⣿⣿⣿⣿⣿⣿⣿⣿⣿⣿⣿⣿⡄⠀⠀⠀⠀⠀⠀⠀⠀⠀⠀⠀⠀⠀⠀⠀⠀⠀⠀⠀⠀⠀⠀⠀⠘⣿⣿⣿⠀⠀⠀⠀⠀⠀⠀⠀⠀⠀⠀⠀⠉⠉⠻⣿⣿⣿⣿⣿⣿⣿⣿⣿⣿⣿⣿⣿⣿⣿⣿⣿⣿⣿⣿⣿⣿⣿⣿⡇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⣿⣿⣿⣿⣿⣿⣿⣿⣿⣿⣿⣿⣿⣿⣿⣿⣿⣿⣿⣿⣿⣿⣿⡇⠀⠀⠀⠀⠀⠀⠀⠀⠀⠀⠀⠀⠀⠀⠀⠀⠀⠀⠀⠀⠀⠀⠀⠀⣿⣿⣿⠀⠀⠀⠀⠀⠀⠀⠀⠀⠀⠀⠀⠀⠀⠀⠘⣿⣿⣿⣿⣿⣿⣿⣿⣿⣿⣿⣿⣿⣿⣿⣿⣿⣿⣿⣿⣿⣿⣿⡇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⣿⣿⣿⣿⣿⣿⣿⣿⣿⣿⣿⣿⣿⣿⣿⣿⣿⣿⣿⣿⣿⣿⣿⠀⠀⠀⠀⠀⠀⠀⠀⠀⠀⠀⠀⠀⠀⠀⠀⠀⠀⠀⠀⠀⠀⠀⠀⢠⣿⣿⠃⠀⠀⠀⠀⠀⠀⠀⠀⠀⠀⠀⠀⠀⠀⠀⢀⣿⣿⣿⣿⣿⣿⣿⣿⣿⣿⣿⣿⣿⣿⣿⣿⣿⣿⣿⣿⣿⣿⣿⡇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⣿⣿⣿⣿⣿⣿⣿⣿⣿⣿⣿⣿⣿⣿⣿⣿⣿⣿⣿⣿⣿⣿⡇⠀⠀⠀⠀⠀⠀⠀⠀⠀⠀⠀⠀⠀⠀⠀⠀⠀⠀⠀⠀⠀⠀⠀⡄⣾⣿⠃⠀⠀⠀⠀⠀⠀⠀⠀⠀⠀⠀⠀⠀⠀⢠⣤⣾⣿⣿⣿⣿⣿⣿⣿⣿⣿⣿⣿⣿⣿⣿⣿⣿⣿⣿⣿⣿⣿⣿⣿⡇</a:t>
            </a:r>
            <a:br/>
            <a:r>
              <a:t>⣿⣿⣿⣿⣿⣿⣿⣿⣿⣿⣿⣿⣿⣿⣿⣿⣿⣿⣿⣿⣿⣿⡇⠀⡄⠀⠀⠀⠀⠀⠀⠀⠀⠀⠀⠀⠀⠀⠂⠀⠀⢀⢀⡆⣠⣰⣼⣿⠏⠀⠀⠀⠀⠀⠀⠀⠀⠀⠀⠀⠀⠀⠀⠀⢸⣿⣿⣿⣿⣿⣿⣿⣿⣿⣿⣿⣿⣿⣿⣿⣿⣿⣿⣿⣿⣿⣿⣿⣿⣿⡇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⣿⣿⣿⣿⣿⣿⣿⣿⣿⣿⣿⣿⣿⣿⣿⣿⣿⣿⣿⣿⣿⣿⣿⣷⡘⣜⣷⣄⠀⠀⠀⠀⠀⠀⠀⠀⠀⠀⠀⠀⠀⠉⠉⠉⠉⠉⠉⠉⠀⠀⠀⠀⠀⠀⠀⠀⠀⠀⠀⠀⠀⠀⠀⠀⠀⣿⣿⣿⣿⣿⣿⣿⣿⣿⣿⣿⣿⣿⣿⣿⣿⣿⣿⣿⣿⣿⣿⣿⣿⣿⡇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⣿⣿⣿⣿⣿⣿⣿⣿⣿⣿⣿⣿⣿⣿⣿⣿⣿⣿⣿⣿⣿⣿⣿⣿⣿⣿⣿⣷⠀⠀⠀⠀⠀⠀⠀⠀⠀⠀⠀⠀⠀⠀⠀⠀⠀⠀⠀⠀⠀⠀⠀⠀⠀⠀⠀⠀⠀⠀⠀⠀⠀⠀⠀⠀⠀⠀⠀⠉⠛⠻⢿⣿⣿⣿⣿⣿⣿⣿⣿⣿⣿⣿⣿⣿⣿⣿⣿⣿⣿⣿⡇</a:t>
            </a:r>
            <a:br/>
            <a:r>
              <a:t>⣿⣿⣿⣿⣿⣿⣿⣿⣿⣿⣿⣿⣿⣿⣿⣿⣿⣿⣿⣿⣿⣿⣿⣿⣿⡿⠋⠁⠀⠀⠀⠀⠀⠀⠀⠀⠀⠀⠀⠀⠀⠀⠀⠀⠀⠀⠀⠀⠀⠀⠀⠀⠀⠀⠀⠀⠀⠀⠀⠀⠀⠀⠀⠀⠀⠀⠀⠀⠀⠀⠀⠈⠙⠿⣿⣿⣿⣿⣿⣿⣿⣿⣿⣿⣿⣿⣿⣿⣿⣿⡇</a:t>
            </a:r>
            <a:br/>
            <a:r>
              <a:t>⣿⣿⣿⣿⣿⣿⣿⣿⣿⣿⣿⣿⣿⣿⣿⣿⣿⣿⣿⣿⣿⣿⣿⡿⠋⠀⠀⠀⠀⠀⠀⠀⠀⠀⠀⠀⠀⠀⠀⠀⠀⠀⠀⠀⠀⠀⠄⠀⠀⠀⠀⠀⠀⠀⠀⠀⠀⠀⠀⠀⠀⠀⠀⠀⠀⠀⠀⠀⠀⠀⠀⠀⠀⠀⠘⣿⣿⣿⣿⣿⣿⣿⣿⣿⣿⣿⣿⣿⣿⣿⡇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⣿⣿⣿⣿⣿⣿⣿⣿⣿⣿⣿⣿⣿⣿⣿⣿⣿⣿⣿⣿⣿⠋⠀⠀⠀⠀⠀⠀⠀⠀⠀⠀⠀⠀⠀⠀⠀⠀⠀⠀⠀⠀⠀⠀⠀⠀⠀⠀⠀⠀⠀⠀⠀⠀⠀⠀⠀⠀⠀⠀⠀⠀⠀⣶⣶⣤⣤⣤⣤⣤⣤⣤⣤⣤⣴⣿⣿⣿⣿⣿⣿⣿⣿⣿⣿⣿⣿⣿⣿⣿⡇</a:t>
            </a:r>
            <a:br/>
            <a:r>
              <a:t>⣿⣿⣿⣿⣿⣿⣿⣿⣿⣿⣿⣿⣿⣿⣿⣿⣿⣿⣿⣿⠁⠀⠀⠀⠀⠀⠀⠀⠀⠀⠀⠀⠀⠀⠀⠀⠀⠀⠀⠀⠀⠀⠀⠀⠀⠀⠀⠀⠀⠀⠀⠀⠀⠀⠀⠀⠀⠀⠀⠀⠀⢠⣇⣿⣿⣿⣿⣿⣿⣿⣿⣿⣿⣿⣿⣿⣿⣿⣿⣿⣿⣿⣿⣿⣿⣿⣿⣿⣿⣿⡇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⣿⣿⣿⣿⣿⣿⣿⣿⣿⣿⣿⣿⣿⣿⣿⣿⣿⣿⣿⣿⠀⠀⠀⠀⠀⠀⠀⠀⠀⠀⠀⠀⠀⠀⠀⠀⠀⠀⠀⠀⠀⠀⠀⠀⠀⠀⠀⠀⠀⠀⠀⠀⠀⠀⠀⠀⠀⠀⠀⠀⠀⣬⣿⣿⣿⣿⣿⣿⣿⣿⣿⣿⣿⣿⣿⣿⣿⣿⣿⣿⣿⣿⣿⣿⣿⣿⣿⣿⣿⣿⡇</a:t>
            </a:r>
            <a:br/>
            <a:r>
              <a:t>⣿⣿⣿⣿⣿⣿⣿⣿⣿⣿⣿⣿⣿⣿⣿⣿⣿⣿⣿⣿⣆⠀⠀⠀⠀⠀⠀⠀⠀⠀⠀⠀⠀⠀⠀⠀⠀⠀⠀⠀⠀⠀⠀⠀⠀⠀⠀⠀⠀⠀⠀⠀⠀⠀⠀⠀⠀⠀⠀⠀⣠⣿⣿⣿⣿⣿⣿⣿⣿⣿⣿⣿⣿⣿⣿⣿⣿⣿⣿⣿⣿⣿⣿⣿⣿⣿⣿⣿⣿⣿⡇</a:t>
            </a:r>
            <a:br/>
            <a:r>
              <a:t>⣿⣿⣿⣿⣿⣿⣿⣿⣿⣿⣿⣿⣿⣿⣿⣿⣿⣿⣿⣿⣿⣿⣷⡄⠀⠀⠀⠀⠀⠀⠀⠀⠀⠀⠀⠀⠀⠀⢀⠀⠀⠀⠀⠀⠀⠀⠀⠀⠀⠀⠀⠀⠀⠀⠀⠀⠀⠀⠀⠀⢿⣿⣿⣿⣿⣿⣿⣿⣿⣿⣿⣿⣿⣿⣿⣿⣿⣿⣿⣿⣿⣿⣿⣿⣿⣿⣿⣿⣿⣿⡇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⣿⣿⣿⣿⣿⣿⣿⣿⣿⣿⣿⣿⣿⣿⣿⣿⣿⣿⣿⣿⣿⣿⣿⡇⠀⠀⠀⠀⠀⠀⠀⠀⠀⠀⠀⠀⠀⢀⣿⣦⠀⠀⠀⠀⠀⠀⠀⠀⠀⠀⠀⠀⠀⠀⠀⠀⠀⠀⠀⠀⢾⣿⣿⣿⣿⣿⣿⣿⣿⣿⣿⣿⣿⣿⣿⣿⣿⣿⣿⣿⣿⣿⣿⣿⣿⣿⣿⣿⣿⣿⡇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⣿⣿⣿⣿⣿⣿⣿⣿⣿⣿⣿⣿⣿⣿⣿⣿⣿⣿⣿⣿⣿⣿⣿⡇⠀⠀⠀⠀⠀⠀⠀⠀⠀⠀⠀⠀⠀⣼⣿⠋⠀⠀⠀⠀⠀⠀⠀⠀⠀⠀⠀⠀⠀⠀⠀⠀⠀⠀⠀⠀⠀⠻⣿⣿⣿⣿⣿⣿⣿⣿⣿⣿⣿⣿⣿⣿⣿⣿⣿⣿⣿⣿⣿⣿⣿⣿⣿⣿⣿⣿⡇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⣿⣿⣿⣿⣿⣿⣿⣿⣿⣿⣿⣿⣿⣿⣿⣿⣿⣿⣿⣿⣿⣿⣿⠃⠀⠀⠀⠀⠀⠀⠀⠀⠀⠀⠀⠀⢰⣿⠃⠀⠀⠀⠀⠀⠀⠀⠀⠀⠀⠀⠀⠀⠀⠀⠀⠀⠀⠀⠀⠀⠀⠀⠘⢿⣿⣿⣿⣿⣿⣿⣿⣿⣿⣿⣿⣿⣿⣿⣿⣿⣿⣿⣿⣿⣿⣿⣿⣿⣿⣿⡇</a:t>
            </a:r>
            <a:br/>
            <a:r>
              <a:t>⣿⣿⣿⣿⣿⣿⣿⣿⣿⣿⣿⣿⣿⣿⣿⣿⣿⣿⣿⣿⣿⣿⡟⠀⠀⠀⠀⠀⠀⠀⠀⠀⠀⠀⠀⠀⡾⠃⠀⠀⠀⠀⠀⠀⠀⠀⠀⠀⠀⠀⠀⠀⠀⠀⠀⠀⠀⠀⠀⠀⠀⠀⠀⠘⣿⣿⣿⣿⣿⣿⣿⣿⣿⣿⣿⣿⣿⣿⣿⣿⣿⣿⣿⣿⣿⣿⣿⣿⣿⣿⡇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⣿⣿⣿⣿⣿⣿⣿⣿⣿⣿⣿⣿⣿⣿⣿⣿⣿⣿⣿⣿⣿⠏⠀⠀⠀⠀⠀⠀⠀⠀⠀⠀⠀⠀⠀⠀⠁⠀⠀⠀⠀⠀⠀⠀⠀⠀⠀⠀⠀⠀⠀⠀⠀⠀⠀⠀⠀⠀⠀⠀⠀⠀⠀⠀⣿⣿⣿⣿⣿⣿⣿⣿⣿⣿⣿⣿⣿⣿⣿⣿⣿⣿⣿⣿⣿⣿⣿⣿⣿⣿⡇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⣿⣿⣿⣿⣿⣿⣿⣿⣿⣿⣿⣿⣿⣿⣿⣿⣿⣿⣿⣿⠋⠀⠀⠀⠀⠀⠀⠀⠀⠀⠀⠀⠀⠀⠀⠀⠀⠀⠀⠀⠀⠀⠀⠀⣰⠀⠀⠀⠀⠀⠀⠀⠀⠀⠀⠀⠀⠀⠀⠀⠀⠀⠀⠀⣿⣿⣿⣿⣿⣿⣿⣿⣿⣿⣿⣿⣿⣿⣿⣿⣿⣿⣿⣿⣿⣿⣿⣿⣿⣿⡇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⣿⣿⣿⣿⣿⣿⣿⣿⣿⣿⣿⣿⣿⣿⣿⣿⣿⣿⣿⣿⠀⠀⠀⠀⠀⠀⠀⠀⠀⠀⠀⠀⠀⠀⠀⠀⠀⠀⠀⠀⠀⠀⠀⣴⡟⠀⠀⠀⠀⠀⠀⡄⠀⠀⠀⠀⠀⠀⠀⠀⠀⠀⠀⠀⣿⣿⣿⣿⣿⣿⣿⣿⣿⣿⣿⣿⣿⣿⣿⣿⣿⣿⣿⣿⣿⣿⣿⣿⣿⣿⡇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⣿⣿⣿⣿⣿⣿⣿⣿⣿⣿⣿⣿⣿⣿⣿⣿⣿⣿⣿⡿⠀⠀⠀⠀⠀⠀⠀⠀⠀⠀⠀⠀⠀⠀⠀⠀⠀⠀⠀⠀⠀⠀⣼⣿⡇⠀⠀⠀⠀⠀⠀⣿⣄⠀⠀⠀⠀⠀⠀⠀⠀⠀⠀⠀⢿⣿⣿⣿⣿⣿⣿⣿⣿⣿⣿⣿⣿⣿⣿⣿⣿⣿⣿⣿⣿⣿⣿⣿⣿⣿⡇</a:t>
            </a:r>
            <a:br/>
            <a:r>
              <a:t>⣿⣿⣿⣿⣿⣿⣿⣿⣿⣿⣿⣿⣿⣿⣿⣿⣿⣿⣿⠁⠀⠀⠀⠀⠀⠀⠀⠀⠀⠀⠀⠀⠀⠀⠀⠀⠀⠀⠀⠀⠀⣼⣿⣿⡇⠀⠀⠀⠀⠀⠀⠹⣿⠀⠀⠀⠀⠀⠀⠀⠀⠀⠀⠀⢸⣿⣿⣿⣿⣿⣿⣿⣿⣿⣿⣿⣿⣿⣿⣿⣿⣿⣿⣿⣿⣿⣿⣿⣿⣿⡇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⣿⣿⣿⣿⣿⣿⣿⣿⣿⣿⣿⣿⣿⣿⣿⣿⣿⣿⣿⣿⣿⣿⣿⣿⣿⣿⠿⠿⢿⣿⣿⣿⣿⣿⣿⣿⣿⣿⣿⣿⣿⣿⣿⣿⣿⣿⣿⣿⣿⣿⣿⣿⣿⣿⣿⣿⣿⣿⣿⣿⣿⣿⣿⣿⣿⣿⣿⣿⣿⣿⣿⣿⣿⣿⣿⣿⣿⣿⣿⣿⣿⣿⣿⣿⣿⣿⣿⣿⣿⣿⡇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⣿⣿⣿⣿⣿⣿⣿⣿⣿⣿⣿⣿⣿⣿⣿⣿⣿⣿⣿⣿⣿⣿⣿⡿⠏⠁⠀⠀⠀⠋⠉⠁⠀⠀⠀⠈⠉⠛⢿⣿⣿⣿⣿⣿⣿⣿⣿⣿⣿⣿⣿⣿⣿⣿⣿⣿⣿⣿⣿⣿⣿⣿⣿⣿⣿⣿⣿⣿⣿⣿⣿⣿⣿⣿⣿⣿⣿⣿⣿⣿⣿⣿⣿⣿⣿⣿⣿⣿⣿⣿⡇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⣿⣿⣿⣿⣿⣿⣿⣿⣿⣿⣿⣿⣿⣿⣿⣿⣿⣿⣿⣿⣿⣿⣿⠃⠠⠀⠀⠀⠀⠀⠀⠀⠀⠀⠀⠀⠀⠀⠀⠀⠉⠙⢿⣿⣿⣿⣿⣿⣿⣿⣿⣿⣿⣿⣿⣿⣿⣿⣿⣿⣿⣿⣿⣿⣿⣿⣿⣿⣿⣿⣿⣿⣿⣿⣿⣿⣿⣿⣿⣿⣿⣿⣿⣿⣿⣿⣿⣿⣿⣿⡇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⣿⣿⣿⣿⣿⣿⣿⣿⣿⣿⣿⣿⣿⣿⣿⣿⣿⣿⣿⣿⣿⣟⠀⠀⠀⠀⠀⠀⠀⠀⠀⠀⠀⠀⠀⠀⠀⠀⠀⠀⠀⠀⠀⠈⢿⣿⣿⣿⣿⣿⣿⣿⣿⣿⣿⣿⣿⣿⣿⣿⣿⣿⣿⣿⣿⣿⣿⣿⣿⣿⣿⣿⣿⣿⣿⣿⣿⣿⣿⣿⣿⣿⣿⣿⣿⣿⣿⣿⣿⣿⡇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⣿⣿⣿⣿⣿⣿⣿⣿⣿⣿⣿⣿⣿⣿⣿⣿⣿⣿⣿⣿⣿⣿⡄⠀⠀⠀⠀⠀⠀⠀⠀⠀⠀⠀⠀⠀⠀⠀⠀⠀⠀⠀⠀⠀⠀⠙⣿⣿⣿⣿⣿⣿⣿⣿⣿⣿⣿⣿⣿⣿⣿⣿⣿⣿⣿⣿⣿⣿⣿⣿⣿⣿⣿⣿⣿⣿⣿⣿⣿⣿⣿⣿⣿⣿⣿⣿⣿⣿⣿⣿⡇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⣿⣿⣿⣿⣿⣿⣿⣿⣿⣿⣿⣿⣿⣿⣿⣿⣿⣿⣿⣿⣿⣿⣇⠀⠀⠀⠀⠀⠀⠀⠀⠀⠀⠀⠀⠀⠀⠀⠀⠀⠀⠀⠀⠀⠀⠀⠘⣿⣿⣿⣿⡟⠉⠀⠀⠀⠉⠙⠛⠛⠿⢿⣿⣿⣿⣿⣿⣿⣿⣿⣿⣿⣿⣿⣿⣿⣿⣿⣿⣿⣿⣿⣿⣿⣿⣿⣿⣿⣿⣿⡇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⣿⣿⣿⣿⣿⣿⣿⣿⣿⣿⣿⣿⣿⣿⣿⣿⣿⣿⣿⣿⣿⣿⣿⡄⠀⠀⠀⠀⠀⠀⠀⠀⠀⠀⠀⠀⠀⠀⠀⠀⠀⠀⠀⠀⠀⠀⠀⠸⣿⣿⣿⠀⠀⠀⠀⠀⠀⠀⠀⠀⠀⠀⠈⠉⠉⠻⣿⣿⣿⣿⣿⣿⣿⣿⣿⣿⣿⣿⣿⣿⣿⣿⣿⣿⣿⣿⣿⣿⣿⣿⡇</a:t>
            </a:r>
            <a:br/>
            <a:r>
              <a:t>⣿⣿⣿⣿⣿⣿⣿⣿⣿⣿⣿⣿⣿⣿⣿⣿⣿⣿⣿⣿⣿⣿⣿⠇⠀⠀⠀⠀⠀⠀⠀⠀⠀⠀⠀⠀⠀⠀⠀⠀⠀⠀⠀⠀⠀⠀⠀⠀⣿⣿⣿⠀⠀⠀⠀⠀⠀⠀⠀⠀⠀⠀⠀⠀⠀⠀⠘⣿⣿⣿⣿⣿⣿⣿⣿⣿⣿⣿⣿⣿⣿⣿⣿⣿⣿⣿⣿⣿⣿⣿⡇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⣿⣿⣿⣿⣿⣿⣿⣿⣿⣿⣿⣿⣿⣿⣿⣿⣿⣿⣿⣿⣿⣿⡿⠀⠀⠀⠀⠀⠀⠀⠀⠀⠀⠀⠀⠀⠀⠀⠀⠀⠀⠀⠀⠀⠀⠀⠀⢰⣿⣿⠃⠀⠀⠀⠀⠀⠀⠀⠀⠀⠀⠀⠀⠀⠀⠀⢀⣿⣿⣿⣿⣿⣿⣿⣿⣿⣿⣿⣿⣿⣿⣿⣿⣿⣿⣿⣿⣿⣿⣿⡇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⣿⣿⣿⣿⣿⣿⣿⣿⣿⣿⣿⣿⣿⣿⣿⣿⣿⣿⣿⣿⣿⣿⡇⠀⠀⠀⠀⠀⠀⠀⠀⠀⠀⠀⠀⠀⠀⠀⠀⠀⠀⠀⠀⠀⠀⠀⢀⣿⣿⠃⠀⠀⠀⠀⠀⠀⠀⠀⠀⠀⠀⠀⠀⠀⢠⣤⣾⣿⣿⣿⣿⣿⣿⣿⣿⣿⣿⣿⣿⣿⣿⣿⣿⣿⣿⣿⣿⣿⣿⣿⡇</a:t>
            </a:r>
            <a:br/>
            <a:r>
              <a:t>⣿⣿⣿⣿⣿⣿⣿⣿⣿⣿⣿⣿⣿⣿⣿⣿⣿⣿⣿⣿⣿⣿⢀⠀⠀⠀⠀⠀⠀⠀⠀⠀⠀⠀⠀⠀⠀⠀⠀⠀⠀⢀⢠⠀⣄⣼⣾⣿⠏⠀⠀⠀⠀⠀⠀⠀⠀⠀⠀⠀⠀⠀⠀⠀⢸⣿⣿⣿⣿⣿⣿⣿⣿⣿⣿⣿⣿⣿⣿⣿⣿⣿⣿⣿⣿⣿⣿⣿⣿⣿⡇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⣿⣿⣿⣿⣿⣿⣿⣿⣿⣿⣿⣿⣿⣿⣿⣿⣿⣿⣿⣿⣿⣿⣿⣦⢳⣽⣦⣀⠀⠀⠀⠀⠀⠀⠀⠀⠀⠀⠀⠀⠈⠁⠉⠈⠉⠉⠉⠉⠀⠀⠀⠀⠀⠀⠀⠀⠀⠀⠀⠀⠀⠀⠀⠀⠈⣿⣿⣿⣿⣿⣿⣿⣿⣿⣿⣿⣿⣿⣿⣿⣿⣿⣿⣿⣿⣿⣿⣿⣿⣿⡇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⣿⣿⣿⣿⣿⣿⣿⣿⣿⣿⣿⣿⣿⣿⣿⣿⣿⣿⣿⣿⣿⣿⣿⣿⣿⣿⣿⣧⠀⠀⠀⠀⠀⠀⠀⠀⠀⠀⠀⠀⠀⠀⠀⠀⠀⠀⠀⠀⠀⠀⠀⠀⠀⠀⠀⠀⠀⠀⠀⠀⠀⠀⠀⠀⠀⠀⠈⠙⠛⠿⣿⣿⣿⣿⣿⣿⣿⣿⣿⣿⣿⣿⣿⣿⣿⣿⣿⣿⣿⣿⡇</a:t>
            </a:r>
            <a:br/>
            <a:r>
              <a:t>⣿⣿⣿⣿⣿⣿⣿⣿⣿⣿⣿⣿⣿⣿⣿⣿⣿⣿⣿⣿⣿⣿⣿⣿⣿⡿⠋⠁⠀⠀⠀⠀⠀⠀⠀⠀⠀⠀⠀⠀⠀⠀⠀⠀⠀⠀⠀⠀⠀⠀⠀⠀⠀⠀⠀⠀⠀⠀⠀⠀⠀⠀⠀⠀⠀⠀⠀⠀⠀⠀⠀⠉⠛⢿⣿⣿⣿⣿⣿⣿⣿⣿⣿⣿⣿⣿⣿⣿⣿⣿⡇</a:t>
            </a:r>
            <a:br/>
            <a:r>
              <a:t>⣿⣿⣿⣿⣿⣿⣿⣿⣿⣿⣿⣿⣿⣿⣿⣿⣿⣿⣿⣿⣿⣿⣿⡿⠋⠀⠀⠀⠀⠀⠀⠀⠀⠀⠀⠀⠀⠀⠀⠀⠀⠀⠀⠀⠀⠀⠄⠀⠀⠀⠀⠀⠀⠀⠀⠀⠀⠀⠀⠀⠀⠀⠀⠀⠀⠀⠀⠀⠀⠀⠀⠀⠀⠀⠙⣿⣿⣿⣿⣿⣿⣿⣿⣿⣿⣿⣿⣿⣿⣿⡇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⣿⣿⣿⣿⣿⣿⣿⣿⣿⣿⣿⣿⣿⣿⣿⣿⣿⣿⣿⣿⣿⠟⠁⠀⠀⠀⠀⠀⠀⠀⠀⠀⠀⠀⠀⠀⠀⠀⠀⠀⠀⠀⠀⠀⠀⠀⠀⠀⠀⠀⠀⠀⠀⠀⠀⠀⠀⠀⠀⠀⠀⠀⠀⣶⣶⣤⣤⣤⣤⣤⣤⣤⣤⣤⣴⣿⣿⣿⣿⣿⣿⣿⣿⣿⣿⣿⣿⣿⣿⣿⡇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⣿⣿⣿⣿⣿⣿⣿⣿⣿⣿⣿⣿⣿⣿⣿⣿⣿⣿⣿⣿⠃⠀⠀⠀⠀⠀⠀⠀⠀⠀⠀⠀⠀⠀⠀⠀⠀⠀⠀⠀⠀⠀⠀⠀⠀⠀⠀⠀⠀⠀⠀⠀⠀⠀⠀⠀⠀⠀⠀⠀⠀⢠⣇⣿⣿⣿⣿⣿⣿⣿⣿⣿⣿⣿⣿⣿⣿⣿⣿⣿⣿⣿⣿⣿⣿⣿⣿⣿⣿⣿⡇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⣿⣿⣿⣿⣿⣿⣿⣿⣿⣿⣿⣿⣿⣿⣿⣿⣿⣿⣿⣿⠀⠀⠀⠀⠀⠀⠀⠀⠀⠀⠀⠀⠀⠀⠀⠀⠀⠀⠀⠀⠀⠀⠀⠀⠀⠀⠀⠀⠀⠀⠀⠀⠀⠀⠀⠀⠀⠀⠀⠀⠀⣬⣿⣿⣿⣿⣿⣿⣿⣿⣿⣿⣿⣿⣿⣿⣿⣿⣿⣿⣿⣿⣿⣿⣿⣿⣿⣿⣿⣿⡇</a:t>
            </a:r>
            <a:br/>
            <a:r>
              <a:t>⣿⣿⣿⣿⣿⣿⣿⣿⣿⣿⣿⣿⣿⣿⣿⣿⣿⣿⣿⣿⣆⠀⠀⠀⠀⠀⠀⠀⠀⠀⠀⠀⠀⠀⠀⠀⠀⠀⠀⠀⠀⠀⠀⠀⠀⠀⠀⠀⠀⠀⠀⠀⠀⠀⠀⠀⠀⠀⠀⠀⠀⣽⣿⣿⣿⣿⣿⣿⣿⣿⣿⣿⣿⣿⣿⣿⣿⣿⣿⣿⣿⣿⣿⣿⣿⣿⣿⣿⣿⣿⡇</a:t>
            </a:r>
            <a:br/>
            <a:r>
              <a:t>⣿⣿⣿⣿⣿⣿⣿⣿⣿⣿⣿⣿⣿⣿⣿⣿⣿⣿⣿⣿⣿⣿⣶⡄⠀⠀⠀⠀⠀⠀⠀⠀⠀⠀⠀⠀⠀⠀⠀⠀⠀⠀⠀⠀⠀⠀⠀⠀⠀⠀⠀⠀⠀⠀⠀⠀⠀⠀⠀⠀⢻⣿⣿⣿⣿⣿⣿⣿⣿⣿⣿⣿⣿⣿⣿⣿⣿⣿⣿⣿⣿⣿⣿⣿⣿⣿⣿⣿⣿⣿⡇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⣿⣿⣿⣿⣿⣿⣿⣿⣿⣿⣿⣿⣿⣿⣿⣿⣿⣿⣿⣿⣿⣿⣿⡇⠀⠀⠀⠀⠀⠀⠀⠀⠀⠀⠀⠀⠀⣼⣿⠏⠀⠀⠀⠀⠀⠀⠀⠀⠀⠀⠀⠀⠀⠀⠀⠀⠀⠀⠀⠀⠈⠻⣿⣿⣿⣿⣿⣿⣿⣿⣿⣿⣿⣿⣿⣿⣿⣿⣿⣿⣿⣿⣿⣿⣿⣿⣿⣿⣿⣿⡇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⣿⣿⣿⣿⣿⣿⣿⣿⣿⣿⣿⣿⣿⣿⣿⣿⣿⣿⣿⣿⣿⣿⣿⠃⠀⠀⠀⠀⠀⠀⠀⠀⠀⠀⠀⠀⢠⣿⠋⠀⠀⠀⠀⠀⠀⠀⠀⠀⠀⠀⠀⠀⠀⠀⠀⠀⠀⠀⠀⠀⠀⠀⠙⣿⣿⣿⣿⣿⣿⣿⣿⣿⣿⣿⣿⣿⣿⣿⣿⣿⣿⣿⣿⣿⣿⣿⣿⣿⣿⣿⡇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⣿⣿⣿⣿⣿⣿⣿⣿⣿⣿⣿⣿⣿⣿⣿⣿⣿⣿⣿⣿⣿⣿⡟⠀⠀⠀⠀⠀⠀⠀⠀⠀⠀⠀⠀⠀⣾⠃⠀⠀⠀⠀⠀⠀⠀⠀⠀⠀⠀⠀⠀⠀⠀⠀⠀⠀⠀⠀⠀⠀⠀⠀⠀⠸⣿⣿⣿⣿⣿⣿⣿⣿⣿⣿⣿⣿⣿⣿⣿⣿⣿⣿⣿⣿⣿⣿⣿⣿⣿⣿⡇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⣿⣿⣿⣿⣿⣿⣿⣿⣿⣿⣿⣿⣿⣿⣿⣿⣿⣿⣿⣿⣿⠟⠀⠀⠀⠀⠀⠀⠀⠀⠀⠀⠀⠀⠀⠀⠁⠀⠀⠀⠀⠀⠀⠀⠀⠀⠀⠀⠀⠀⠀⠀⠀⠀⠀⠀⠀⠀⠀⠀⠀⠀⠀⠀⣿⣿⣿⣿⣿⣿⣿⣿⣿⣿⣿⣿⣿⣿⣿⣿⣿⣿⣿⣿⣿⣿⣿⣿⣿⣿⡇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⣿⣿⣿⣿⣿⣿⣿⣿⣿⣿⣿⣿⣿⣿⣿⣿⣿⣿⣿⣿⠋⠀⠀⠀⠀⠀⠀⠀⠀⠀⠀⠀⠀⠀⠀⠀⠀⠀⠀⠀⠀⠀⠀⠀⣰⠀⠀⠀⠀⠀⠀⠀⠀⠀⠀⠀⠀⠀⠀⠀⠀⠀⠀⠀⣿⣿⣿⣿⣿⣿⣿⣿⣿⣿⣿⣿⣿⣿⣿⣿⣿⣿⣿⣿⣿⣿⣿⣿⣿⣿⡇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⣿⣿⣿⣿⣿⣿⣿⣿⣿⣿⣿⣿⣿⣿⣿⣿⣿⣿⣿⣿⠀⠀⠀⠀⠀⠀⠀⠀⠀⠀⠀⠀⠀⠀⠀⠀⠀⠀⠀⠀⠀⠀⠀⣴⡟⠀⠀⠀⠀⠀⠀⡀⠀⠀⠀⠀⠀⠀⠀⠀⠀⠀⠀⠀⣿⣿⣿⣿⣿⣿⣿⣿⣿⣿⣿⣿⣿⣿⣿⣿⣿⣿⣿⣿⣿⣿⣿⣿⣿⣿⡇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⣿⣿⣿⣿⣿⣿⣿⣿⣿⣿⣿⣿⣿⣿⣿⣿⣿⣿⣿⡿⠀⠀⠀⠀⠀⠀⠀⠀⠀⠀⠀⠀⠀⠀⠀⠀⠀⠀⠀⠀⠀⠀⣼⣿⡇⠀⠀⠀⠀⠀⢀⣿⡄⠀⠀⠀⠀⠀⠀⠀⠀⠀⠀⠀⣿⣿⣿⣿⣿⣿⣿⣿⣿⣿⣿⣿⣿⣿⣿⣿⣿⣿⣿⣿⣿⣿⣿⣿⣿⣿⡇</a:t>
            </a:r>
            <a:br/>
            <a:r>
              <a:t>⣿⣿⣿⣿⣿⣿⣿⣿⣿⣿⣿⣿⣿⣿⣿⣿⣿⣿⣿⠁⠀⠀⠀⠀⠀⠀⠀⠀⠀⠀⠀⠀⠀⠀⠀⠀⠀⠀⠀⠀⠀⣼⣿⣿⡀⠀⠀⠀⠀⠀⠀⠻⣿⠀⠀⠀⠀⠀⠀⠀⠀⠀⠀⠀⢸⣿⣿⣿⣿⣿⣿⣿⣿⣿⣿⣿⣿⣿⣿⣿⣿⣿⣿⣿⣿⣿⣿⣿⣿⣿⡇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⣿⣿⣿⣿⣿⣿⣿⣿⣿⣿⣿⣿⣿⣿⣿⣿⣿⣿⣿⣿⣿⣿⣿⣿⣿⣿⡿⠿⢿⣿⣿⣿⣿⣿⣿⣿⣿⣿⣿⣿⣿⣿⣿⣿⣿⣿⣿⣿⣿⣿⣿⣿⣿⣿⣿⣿⣿⣿⣿⣿⣿⣿⣿⣿⣿⣿⣿⣿⣿⣿⣿⣿⣿⣿⣿⣿⣿⣿⣿⣿⣿⣿⣿⣿⣿⣿⣿⣿⣿⣿⡇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⣿⣿⣿⣿⣿⣿⣿⣿⣿⣿⣿⣿⣿⣿⣿⣿⣿⣿⣿⣿⣿⣿⣿⡿⠏⠁⠀⠀⠀⠋⠉⠁⠀⠀⠀⠈⠉⠛⢿⣿⣿⣿⣿⣿⣿⣿⣿⣿⣿⣿⣿⣿⣿⣿⣿⣿⣿⣿⣿⣿⣿⣿⣿⣿⣿⣿⣿⣿⣿⣿⣿⣿⣿⣿⣿⣿⣿⣿⣿⣿⣿⣿⣿⣿⣿⣿⣿⣿⣿⣿⡇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⣿⣿⣿⣿⣿⣿⣿⣿⣿⣿⣿⣿⣿⣿⣿⣿⣿⣿⣿⣿⣿⣿⣿⠁⠠⠀⠀⠀⠀⠀⠀⠀⠀⠀⠀⠀⠀⠀⠀⠀⠉⠙⢿⣿⣿⣿⣿⣿⣿⣿⣿⣿⣿⣿⣿⣿⣿⣿⣿⣿⣿⣿⣿⣿⣿⣿⣿⣿⣿⣿⣿⣿⣿⣿⣿⣿⣿⣿⣿⣿⣿⣿⣿⣿⣿⣿⣿⣿⣿⣿⡇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⣿⣿⣿⣿⣿⣿⣿⣿⣿⣿⣿⣿⣿⣿⣿⣿⣿⣿⣿⣿⣿⣟⠀⠀⠀⠀⠀⠀⠀⠀⠀⠀⠀⠀⠀⠀⠀⠀⠀⠀⠀⠀⠀⠘⢿⣿⣿⣿⣿⣿⣿⣿⣿⣿⣿⣿⣿⣿⣿⣿⣿⣿⣿⣿⣿⣿⣿⣿⣿⣿⣿⣿⣿⣿⣿⣿⣿⣿⣿⣿⣿⣿⣿⣿⣿⣿⣿⣿⣿⣿⡇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⣿⣿⣿⣿⣿⣿⣿⣿⣿⣿⣿⣿⣿⣿⣿⣿⣿⣿⣿⣿⣿⣿⡄⠀⠀⠀⠀⠀⠀⠀⠀⠀⠀⠀⠀⠀⠀⠀⠀⠀⠀⠀⠀⠀⠀⠙⣿⣿⣿⣿⣿⣿⣿⣿⣿⣿⣿⣿⣿⣿⣿⣿⣿⣿⣿⣿⣿⣿⣿⣿⣿⣿⣿⣿⣿⣿⣿⣿⣿⣿⣿⣿⣿⣿⣿⣿⣿⣿⣿⣿⡇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⣿⣿⣿⣿⣿⣿⣿⣿⣿⣿⣿⣿⣿⣿⣿⣿⣿⣿⣿⣿⣿⣿⣇⠀⠀⠀⠀⠀⠀⠀⠀⠀⠀⠀⠀⠀⠀⠀⠀⠀⠀⠀⠀⠀⠀⠀⠘⣿⣿⣿⣿⡟⠉⠀⠀⠀⠉⠙⠛⠛⠿⢿⣿⣿⣿⣿⣿⣿⣿⣿⣿⣿⣿⣿⣿⣿⣿⣿⣿⣿⣿⣿⣿⣿⣿⣿⣿⣿⣿⣿⡇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⣿⣿⣿⣿⣿⣿⣿⣿⣿⣿⣿⣿⣿⣿⣿⣿⣿⣿⣿⣿⣿⣿⣿⡀⠀⠀⠀⠀⠀⠀⠀⠀⠀⠀⠀⠀⠀⠀⠀⠀⠀⠀⠀⠀⠀⠀⠀⠹⣿⣿⣿⠀⠀⠀⠀⠀⠀⠀⠀⠀⠀⠀⠈⠉⠉⠻⣿⣿⣿⣿⣿⣿⣿⣿⣿⣿⣿⣿⣿⣿⣿⣿⣿⣿⣿⣿⣿⣿⣿⣿⡇</a:t>
            </a:r>
            <a:br/>
            <a:r>
              <a:t>⣿⣿⣿⣿⣿⣿⣿⣿⣿⣿⣿⣿⣿⣿⣿⣿⣿⣿⣿⣿⣿⣿⣿⠇⠀⠀⠀⠀⠀⠀⠀⠀⠀⠀⠀⠀⠀⠀⠀⠀⠀⠀⠀⠀⠀⠀⠀⠀⣿⣿⣿⠀⠀⠀⠀⠀⠀⠀⠀⠀⠀⠀⠀⠀⠀⠀⠘⣿⣿⣿⣿⣿⣿⣿⣿⣿⣿⣿⣿⣿⣿⣿⣿⣿⣿⣿⣿⣿⣿⣿⡇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⣿⣿⣿⣿⣿⣿⣿⣿⣿⣿⣿⣿⣿⣿⣿⣿⣿⣿⣿⣿⣿⣿⡟⠀⠀⠀⠀⠀⠀⠀⠀⠀⠀⠀⠀⠀⠀⠀⠀⠀⠀⠀⠀⠀⠀⠀⠀⢰⣿⣿⠃⠀⠀⠀⠀⠀⠀⠀⠀⠀⠀⠀⠀⠀⠀⠀⢀⣿⣿⣿⣿⣿⣿⣿⣿⣿⣿⣿⣿⣿⣿⣿⣿⣿⣿⣿⣿⣿⣿⣿⡇</a:t>
            </a:r>
            <a:br/>
            <a:r>
              <a:t>⣿⣿⣿⣿⣿⣿⣿⣿⣿⣿⣿⣿⣿⣿⣿⣿⣿⣿⣿⣿⣿⣿⠇⠀⠀⠀⠀⠀⠀⠀⠀⠀⠀⠀⠀⠀⠀⠀⠀⠀⠀⠀⠀⠀⠀⢀⢠⣿⣿⠃⠀⠀⠀⠀⠀⠀⠀⠀⠀⠀⠀⠀⠀⠀⢠⣤⣾⣿⣿⣿⣿⣿⣿⣿⣿⣿⣿⣿⣿⣿⣿⣿⣿⣿⣿⣿⣿⣿⣿⣿⡇</a:t>
            </a:r>
            <a:br/>
            <a:r>
              <a:t>⣿⣿⣿⣿⣿⣿⣿⣿⣿⣿⣿⣿⣿⣿⣿⣿⣿⣿⣿⣿⣿⣿⠀⢠⠀⠀⠀⠀⠀⠀⠀⠀⠀⠀⠀⠀⠀⠀⠀⠀⠀⠠⢠⢀⣄⣌⣾⣿⠏⠀⠀⠀⠀⠀⠀⠀⠀⠀⠀⠀⠀⠀⠀⠀⢸⣿⣿⣿⣿⣿⣿⣿⣿⣿⣿⣿⣿⣿⣿⣿⣿⣿⣿⣿⣿⣿⣿⣿⣿⣿⡇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⣿⣿⣿⣿⣿⣿⣿⣿⣿⣿⣿⣿⣿⣿⣿⣿⣿⣿⣿⣿⣿⣿⣿⣄⢧⣷⣄⡀⠀⠀⠀⠀⠀⠀⠀⠀⠀⠀⠀⠀⠈⠁⠉⠈⠉⠉⠉⠉⠀⠀⠀⠀⠀⠀⠀⠀⠀⠀⠀⠀⠀⠀⠀⠀⠈⣿⣿⣿⣿⣿⣿⣿⣿⣿⣿⣿⣿⣿⣿⣿⣿⣿⣿⣿⣿⣿⣿⣿⣿⣿⡇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⣿⣿⣿⣿⣿⣿⣿⣿⣿⣿⣿⣿⣿⣿⣿⣿⣿⣿⣿⣿⣿⣿⣿⣿⣿⣿⣿⣧⠀⠀⠀⠀⠀⠀⠀⠀⠀⠀⠀⠀⠀⠀⠀⠀⠀⠀⠀⠀⠀⠀⠀⠀⠀⠀⠀⠀⠀⠀⠀⠀⠀⠀⠀⠀⠀⠀⠉⠙⠻⠿⣿⣿⣿⣿⣿⣿⣿⣿⣿⣿⣿⣿⣿⣿⣿⣿⣿⣿⣿⣿⡇</a:t>
            </a:r>
            <a:br/>
            <a:r>
              <a:t>⣿⣿⣿⣿⣿⣿⣿⣿⣿⣿⣿⣿⣿⣿⣿⣿⣿⣿⣿⣿⣿⣿⣿⣿⣿⡿⠋⠁⠀⠀⠀⠀⠀⠀⠀⠀⠀⠀⠀⠀⠀⠀⠀⠀⠀⠀⠀⠀⠀⠀⠀⠀⠀⠀⠀⠀⠀⠀⠀⠀⠀⠀⠀⠀⠀⠀⠀⠀⠀⠀⠀⠉⠻⢿⣿⣿⣿⣿⣿⣿⣿⣿⣿⣿⣿⣿⣿⣿⣿⣿⡇</a:t>
            </a:r>
            <a:br/>
            <a:r>
              <a:t>⣿⣿⣿⣿⣿⣿⣿⣿⣿⣿⣿⣿⣿⣿⣿⣿⣿⣿⣿⣿⣿⣿⣿⡿⠋⠀⠀⠀⠀⠀⠀⠀⠀⠀⠀⠀⠀⠀⠀⠀⠀⠀⠀⠀⠀⠀⠄⠀⠀⠀⠀⠀⠀⠀⠀⠀⠀⠀⠀⠀⠀⠀⠀⠀⠀⠀⠀⠀⠀⠀⠀⠀⠀⠀⠙⣿⣿⣿⣿⣿⣿⣿⣿⣿⣿⣿⣿⣿⣿⣿⡇</a:t>
            </a:r>
            <a:br/>
            <a:r>
              <a:t>⣿⣿⣿⣿⣿⣿⣿⣿⣿⣿⣿⣿⣿⣿⣿⣿⣿⣿⣿⣿⣿⣿⡟⠁⠀⠀⠀⠀⠀⠀⠀⠀⠀⠀⠀⠀⠀⠀⠀⠀⠀⠀⠀⠀⠀⠀⠀⠀⠀⠀⠀⠀⠀⠀⠀⠀⠀⠀⠀⠀⠀⠀⠀⠀⠀⠀⠀⠀⠀⠀⠀⠀⠀⠀⠀⣿⣿⣿⣿⣿⣿⣿⣿⣿⣿⣿⣿⣿⣿⣿⡇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⣿⣿⣿⣿⣿⣿⣿⣿⣿⣿⣿⣿⣿⣿⣿⣿⣿⣿⣿⣿⣿⠟⠁⠀⠀⠀⠀⠀⠀⠀⠀⠀⠀⠀⠀⠀⠀⠀⠀⠀⠀⠀⠀⠀⠀⠀⠀⠀⠀⠀⠀⠀⠀⠀⠀⠀⠀⠀⠀⠀⠀⠀⠀⣶⣶⣤⣤⣤⣤⣤⣤⣤⣤⣤⣴⣿⣿⣿⣿⣿⣿⣿⣿⣿⣿⣿⣿⣿⣿⣿⡇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⣿⣿⣿⣿⣿⣿⣿⣿⣿⣿⣿⣿⣿⣿⣿⣿⣿⣿⣿⣿⠃⠀⠀⠀⠀⠀⠀⠀⠀⠀⠀⠀⠀⠀⠀⠀⠀⠀⠀⠀⠀⠀⠀⠀⠀⠀⠀⠀⠀⠀⠀⠀⠀⠀⠀⠀⠀⠀⠀⠀⠀⢠⣆⣿⣿⣿⣿⣿⣿⣿⣿⣿⣿⣿⣿⣿⣿⣿⣿⣿⣿⣿⣿⣿⣿⣿⣿⣿⣿⣿⡇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⣿⣿⣿⣿⣿⣿⣿⣿⣿⣿⣿⣿⣿⣿⣿⣿⣿⣿⣿⣿⠀⠀⠀⠀⠀⠀⠀⠀⠀⠀⠀⠀⠀⠀⠀⠀⠀⠀⠀⠀⠀⠀⠀⠀⠀⠀⠀⠀⠀⠀⠀⠀⠀⠀⠀⠀⠀⠀⠀⠀⠀⢬⣿⣿⣿⣿⣿⣿⣿⣿⣿⣿⣿⣿⣿⣿⣿⣿⣿⣿⣿⣿⣿⣿⣿⣿⣿⣿⣿⣿⡇</a:t>
            </a:r>
            <a:br/>
            <a:r>
              <a:t>⣿⣿⣿⣿⣿⣿⣿⣿⣿⣿⣿⣿⣿⣿⣿⣿⣿⣿⣿⣿⣆⠀⠀⠀⠀⠀⠀⠀⠀⠀⠀⠀⠀⠀⠀⠀⠀⠀⠀⠀⠀⠀⠀⠀⠀⠀⠀⠀⠀⠀⠀⠀⠀⠀⠀⠀⠀⠀⠀⠀⠀⣸⣿⣿⣿⣿⣿⣿⣿⣿⣿⣿⣿⣿⣿⣿⣿⣿⣿⣿⣿⣿⣿⣿⣿⣿⣿⣿⣿⣿⡇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⣿⣿⣿⣿⣿⣿⣿⣿⣿⣿⣿⣿⣿⣿⣿⣿⣿⣿⣿⣿⣿⣿⣶⡄⠀⠀⠀⠀⠀⠀⠀⠀⠀⠀⠀⠀⠀⠀⠀⠀⠀⠀⠀⠀⠀⠀⠀⠀⠀⠀⠀⠀⠀⠀⠀⠀⠀⠀⠀⠀⢸⣿⣿⣿⣿⣿⣿⣿⣿⣿⣿⣿⣿⣿⣿⣿⣿⣿⣿⣿⣿⣿⣿⣿⣿⣿⣿⣿⣿⣿⡇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⣿⣿⣿⣿⣿⣿⣿⣿⣿⣿⣿⣿⣿⣿⣿⣿⣿⣿⣿⣿⣿⣿⣿⡇⠀⠀⠀⠀⠀⠀⠀⠀⠀⠀⠀⠀⠀⣼⣿⠏⠀⠀⠀⠀⠀⠀⠀⠀⠀⠀⠀⠀⠀⠀⠀⠀⠀⠀⠀⠀⠈⠻⣿⣿⣿⣿⣿⣿⣿⣿⣿⣿⣿⣿⣿⣿⣿⣿⣿⣿⣿⣿⣿⣿⣿⣿⣿⣿⣿⣿⡇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⣿⣿⣿⣿⣿⣿⣿⣿⣿⣿⣿⣿⣿⣿⣿⣿⣿⣿⣿⣿⣿⣿⣿⠃⠀⠀⠀⠀⠀⠀⠀⠀⠀⠀⠀⠀⢠⣿⠋⠀⠀⠀⠀⠀⠀⠀⠀⠀⠀⠀⠀⠀⠀⠀⠀⠀⠀⠀⠀⠀⠀⠀⠙⣿⣿⣿⣿⣿⣿⣿⣿⣿⣿⣿⣿⣿⣿⣿⣿⣿⣿⣿⣿⣿⣿⣿⣿⣿⣿⣿⡇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⣿⣿⣿⣿⣿⣿⣿⣿⣿⣿⣿⣿⣿⣿⣿⣿⣿⣿⣿⣿⣿⣿⡿⠀⠀⠀⠀⠀⠀⠀⠀⠀⠀⠀⠀⠀⣾⠃⠀⠀⠀⠀⠀⠀⠀⠀⠀⠀⠀⠀⠀⠀⠀⠀⠀⠀⠀⠀⠀⠀⠀⠀⠀⢸⣿⣿⣿⣿⣿⣿⣿⣿⣿⣿⣿⣿⣿⣿⣿⣿⣿⣿⣿⣿⣿⣿⣿⣿⣿⣿⡇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⣿⣿⣿⣿⣿⣿⣿⣿⣿⣿⣿⣿⣿⣿⣿⣿⣿⣿⣿⣿⣿⠟⠀⠀⠀⠀⠀⠀⠀⠀⠀⠀⠀⠀⠀⠀⠁⠀⠀⠀⠀⠀⠀⠀⠀⠀⠀⠀⠀⠀⠀⠀⠀⠀⠀⠀⠀⠀⠀⠀⠀⠀⠀⠀⣿⣿⣿⣿⣿⣿⣿⣿⣿⣿⣿⣿⣿⣿⣿⣿⣿⣿⣿⣿⣿⣿⣿⣿⣿⣿⡇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⣿⣿⣿⣿⣿⣿⣿⣿⣿⣿⣿⣿⣿⣿⣿⣿⣿⣿⣿⣿⠋⠀⠀⠀⠀⠀⠀⠀⠀⠀⠀⠀⠀⠀⠀⠀⠀⠀⠀⠀⠀⠀⠀⠀⣠⠀⠀⠀⠀⠀⠀⠀⠀⠀⠀⠀⠀⠀⠀⠀⠀⠀⠀⠀⣿⣿⣿⣿⣿⣿⣿⣿⣿⣿⣿⣿⣿⣿⣿⣿⣿⣿⣿⣿⣿⣿⣿⣿⣿⣿⡇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⣿⣿⣿⣿⣿⣿⣿⣿⣿⣿⣿⣿⣿⣿⣿⣿⣿⣿⣿⣿⠀⠀⠀⠀⠀⠀⠀⠀⠀⠀⠀⠀⠀⠀⠀⠀⠀⠀⠀⠀⠀⠀⠀⣴⡟⠀⠀⠀⠀⠀⠀⡀⠀⠀⠀⠀⠀⠀⠀⠀⠀⠀⠀⠀⣿⣿⣿⣿⣿⣿⣿⣿⣿⣿⣿⣿⣿⣿⣿⣿⣿⣿⣿⣿⣿⣿⣿⣿⣿⣿⡇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⣿⣿⣿⣿⣿⣿⣿⣿⣿⣿⣿⣿⣿⣿⣿⣿⣿⣿⣿⡿⠀⠀⠀⠀⠀⠀⠀⠀⠀⠀⠀⠀⠀⠀⠀⠀⠀⠀⠀⠀⠀⠀⣼⣿⡇⠀⠀⠀⠀⠀⢀⣿⡄⠀⠀⠀⠀⠀⠀⠀⠀⠀⠀⠀⣿⣿⣿⣿⣿⣿⣿⣿⣿⣿⣿⣿⣿⣿⣿⣿⣿⣿⣿⣿⣿⣿⣿⣿⣿⣿⡇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⣿⣿⣿⣿⣿⣿⣿⣿⣿⣿⣿⣿⣿⣿⣿⣿⣿⣿⣿⠃⠀⠀⠀⠀⠀⠀⠀⠀⠀⠀⠀⠀⠀⠀⠀⠀⠀⠀⠀⠀⠀⣼⣿⣿⡀⠀⠀⠀⠀⠀⠀⠻⣿⠀⠀⠀⠀⠀⠀⠀⠀⠀⠀⠀⢹⣿⣿⣿⣿⣿⣿⣿⣿⣿⣿⣿⣿⣿⣿⣿⣿⣿⣿⣿⣿⣿⣿⣿⣿⣿⡇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⣿⣿⣿⣿⣿⣿⣿⣿⣿⣿⣿⣿⣿⣿⣿⣿⣿⣿⣿⣿⣿⣿⣿⣿⣿⣿⡿⡿⢿⣿⣿⣿⣿⣿⣿⣿⣿⣿⣿⣿⣿⣿⣿⣿⣿⣿⣿⣿⣿⣿⣿⣿⣿⣿⣿⣿⣿⣿⣿⣿⣿⣿⣿⣿⣿⣿⣿⣿⣿⣿⣿⣿⣿⣿⣿⣿⣿⣿⣿⣿⣿⣿⣿⣿⣿⣿⣿⣿⣿⣿⡇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⣿⣿⣿⣿⣿⣿⣿⣿⣿⣿⣿⣿⣿⣿⣿⣿⣿⣿⣿⣿⣿⣿⣿⡿⡟⠁⠀⠀⠈⠛⠉⠉⠀⠀⠀⠉⠙⠻⢿⣿⣿⣿⣿⣿⣿⣿⣿⣿⣿⣿⣿⣿⣿⣿⣿⣿⣿⣿⣿⣿⣿⣿⣿⣿⣿⣿⣿⣿⣿⣿⣿⣿⣿⣿⣿⣿⣿⣿⣿⣿⣿⣿⣿⣿⣿⣿⣿⣿⣿⣿⡇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⣿⣿⣿⣿⣿⣿⣿⣿⣿⣿⣿⣿⣿⣿⣿⣿⣿⣿⣿⣿⣿⣿⣿⠁⠠⠀⠀⠀⠀⠀⠀⠀⠀⠀⠀⠀⠀⠀⠀⠈⠉⠛⢿⣿⣿⣿⣿⣿⣿⣿⣿⣿⣿⣿⣿⣿⣿⣿⣿⣿⣿⣿⣿⣿⣿⣿⣿⣿⣿⣿⣿⣿⣿⣿⣿⣿⣿⣿⣿⣿⣿⣿⣿⣿⣿⣿⣿⣿⣿⣿⡇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⣿⣿⣿⣿⣿⣿⣿⣿⣿⣿⣿⣿⣿⣿⣿⣿⣿⣿⣿⣿⣿⣟⠀⠀⠀⠀⠀⠀⠀⠀⠀⠀⠀⠀⠀⠀⠀⠀⠀⠀⠀⠀⠀⠘⢿⣿⣿⣿⣿⣿⣿⣿⣿⣿⣿⣿⣿⣿⣿⣿⣿⣿⣿⣿⣿⣿⣿⣿⣿⣿⣿⣿⣿⣿⣿⣿⣿⣿⣿⣿⣿⣿⣿⣿⣿⣿⣿⣿⣿⣿⡇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⣿⣿⣿⣿⣿⣿⣿⣿⣿⣿⣿⣿⣿⣿⣿⣿⣿⣿⣿⣿⣿⣿⡀⠀⠀⠀⠀⠀⠀⠀⠀⠀⠀⠀⠀⠀⠀⠀⠀⠀⠀⠀⠀⠀⠀⠹⣿⣿⣿⣿⣿⣿⣿⣿⣿⣿⣿⣿⣿⣿⣿⣿⣿⣿⣿⣿⣿⣿⣿⣿⣿⣿⣿⣿⣿⣿⣿⣿⣿⣿⣿⣿⣿⣿⣿⣿⣿⣿⣿⣿⡇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⣿⣿⣿⣿⣿⣿⣿⣿⣿⣿⣿⣿⣿⣿⣿⣿⣿⣿⣿⣿⣿⣿⡇⠀⠀⠀⠀⠀⠀⠀⠀⠀⠀⠀⠀⠀⠀⠀⠀⠀⠀⠀⠀⠀⠀⠀⠸⣿⣿⣿⣿⠟⠉⠀⠀⠀⠉⠉⠛⠛⠻⠿⣿⣿⣿⣿⣿⣿⣿⣿⣿⣿⣿⣿⣿⣿⣿⣿⣿⣿⣿⣿⣿⣿⣿⣿⣿⣿⣿⣿⡇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⣿⣿⣿⣿⣿⣿⣿⣿⣿⣿⣿⣿⣿⣿⣿⣿⣿⣿⣿⣿⣿⣿⣿⡀⠀⠀⠀⠀⠀⠀⠀⠀⠀⠀⠀⠀⠀⠀⠀⠀⠀⠀⠀⠀⠀⠀⠀⢹⣿⣿⡿⠀⠀⠀⠀⠀⠀⠀⠀⠀⠀⠀⠀⠉⠉⠻⣿⣿⣿⣿⣿⣿⣿⣿⣿⣿⣿⣿⣿⣿⣿⣿⣿⣿⣿⣿⣿⣿⣿⣿⡇</a:t>
            </a:r>
            <a:br/>
            <a:r>
              <a:t>⣿⣿⣿⣿⣿⣿⣿⣿⣿⣿⣿⣿⣿⣿⣿⣿⣿⣿⣿⣿⣿⣿⣿⠇⠀⠀⠀⠀⠀⠀⠀⠀⠀⠀⠀⠀⠀⠀⠀⠀⠀⠀⠀⠀⠀⠀⠀⠀⣿⣿⣿⠀⠀⠀⠀⠀⠀⠀⠀⠀⠀⠀⠀⠀⠀⠀⠘⣿⣿⣿⣿⣿⣿⣿⣿⣿⣿⣿⣿⣿⣿⣿⣿⣿⣿⣿⣿⣿⣿⣿⡇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⣿⣿⣿⣿⣿⣿⣿⣿⣿⣿⣿⣿⣿⣿⣿⣿⣿⣿⣿⣿⣿⣿⡟⠀⠀⠀⠀⠀⠀⠀⠀⠀⠀⠀⠀⠀⠀⠀⠀⠀⠀⠀⠀⠀⠀⠀⠀⢸⣿⣿⠁⠀⠀⠀⠀⠀⠀⠀⠀⠀⠀⠀⠀⠀⠀⠀⢀⣿⣿⣿⣿⣿⣿⣿⣿⣿⣿⣿⣿⣿⣿⣿⣿⣿⣿⣿⣿⣿⣿⣿⡇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⣿⣿⣿⣿⣿⣿⣿⣿⣿⣿⣿⣿⣿⣿⣿⣿⣿⣿⣿⣿⣿⣿⠁⠀⠀⠀⠀⠀⠀⠀⠀⠀⠀⠀⠀⠀⠀⠀⠀⠀⠀⠀⠀⠀⠀⢀⢠⣿⣿⠃⠀⠀⠀⠀⠀⠀⠀⠀⠀⠀⠀⠀⠀⠀⢠⣤⣾⣿⣿⣿⣿⣿⣿⣿⣿⣿⣿⣿⣿⣿⣿⣿⣿⣿⣿⣿⣿⣿⣿⣿⡇</a:t>
            </a:r>
            <a:br/>
            <a:r>
              <a:t>⣿⣿⣿⣿⣿⣿⣿⣿⣿⣿⣿⣿⣿⣿⣿⣿⣿⣿⣿⣿⣿⣟⡀⢀⠀⠀⠀⠀⠀⠀⠀⠀⠀⠀⠀⠀⠀⠀⠀⠀⠀⠀⠀⢀⣄⣆⣿⣿⠇⠀⠀⠀⠀⠀⠀⠀⠀⠀⠀⠀⠀⠀⠀⠀⢸⣿⣿⣿⣿⣿⣿⣿⣿⣿⣿⣿⣿⣿⣿⣿⣿⣿⣿⣿⣿⣿⣿⣿⣿⣿⡇</a:t>
            </a:r>
            <a:br/>
            <a:r>
              <a:t>⣿⣿⣿⣿⣿⣿⣿⣿⣿⣿⣿⣿⣿⣿⣿⣿⣿⣿⣿⣿⣿⣿⣷⡘⣾⣦⣀⠀⠀⠀⠀⠀⠀⠀⠀⠀⠀⠀⠀⠀⠈⠁⠉⠉⠉⠉⠉⠉⠀⠀⠀⠀⠀⠀⠀⠀⠀⠀⠀⠀⠀⠀⠀⠀⠈⣿⣿⣿⣿⣿⣿⣿⣿⣿⣿⣿⣿⣿⣿⣿⣿⣿⣿⣿⣿⣿⣿⣿⣿⣿⡇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⣿⣿⣿⣿⣿⣿⣿⣿⣿⣿⣿⣿⣿⣿⣿⣿⣿⣿⣿⣿⣿⣿⣿⣿⣿⣿⣿⣧⠀⠀⠀⠀⠀⠀⠀⠀⠀⠀⠀⠀⠀⠀⠀⠀⠀⠀⠀⠀⠀⠀⠀⠀⠀⠀⠀⠀⠀⠀⠀⠀⠀⠀⠀⠀⠀⠀⠉⠛⠻⢿⣿⣿⣿⣿⣿⣿⣿⣿⣿⣿⣿⣿⣿⣿⣿⣿⣿⣿⣿⣿⡇</a:t>
            </a:r>
            <a:br/>
            <a:r>
              <a:t>⣿⣿⣿⣿⣿⣿⣿⣿⣿⣿⣿⣿⣿⣿⣿⣿⣿⣿⣿⣿⣿⣿⣿⣿⣿⡿⠛⠁⠀⠀⠀⠀⠀⠀⠀⠀⠀⠀⠀⠀⠀⠀⠀⠀⠀⠀⠀⠀⠀⠀⠀⠀⠀⠀⠀⠀⠀⠀⠀⠀⠀⠀⠀⠀⠀⠀⠀⠀⠀⠀⠈⠙⠻⢿⣿⣿⣿⣿⣿⣿⣿⣿⣿⣿⣿⣿⣿⣿⣿⣿⡇</a:t>
            </a:r>
            <a:br/>
            <a:r>
              <a:t>⣿⣿⣿⣿⣿⣿⣿⣿⣿⣿⣿⣿⣿⣿⣿⣿⣿⣿⣿⣿⣿⣿⣿⡿⠋⠀⠀⠀⠀⠀⠀⠀⠀⠀⠀⠀⠀⠀⠀⠀⠀⠀⠀⠀⠀⠀⠄⠀⠀⠀⠀⠀⠀⠀⠀⠀⠀⠀⠀⠀⠀⠀⠀⠀⠀⠀⠀⠀⠀⠀⠀⠀⠀⠀⠙⣿⣿⣿⣿⣿⣿⣿⣿⣿⣿⣿⣿⣿⣿⣿⡇</a:t>
            </a:r>
            <a:br/>
            <a:r>
              <a:t>⣿⣿⣿⣿⣿⣿⣿⣿⣿⣿⣿⣿⣿⣿⣿⣿⣿⣿⣿⣿⣿⣿⡟⠁⠀⠀⠀⠀⠀⠀⠀⠀⠀⠀⠀⠀⠀⠀⠀⠀⠀⠀⠀⠀⠀⠀⠀⠀⠀⠀⠀⠀⠀⠀⠀⠀⠀⠀⠀⠀⠀⠀⠀⠀⠀⠀⠀⠀⠀⠀⠀⠀⠀⠀⠀⣿⣿⣿⣿⣿⣿⣿⣿⣿⣿⣿⣿⣿⣿⣿⡇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⣿⣿⣿⣿⣿⣿⣿⣿⣿⣿⣿⣿⣿⣿⣿⣿⣿⣿⣿⣿⣿⠟⠁⠀⠀⠀⠀⠀⠀⠀⠀⠀⠀⠀⠀⠀⠀⠀⠀⠀⠀⠀⠀⠀⠀⠀⠀⠀⠀⠀⠀⠀⠀⠀⠀⠀⠀⠀⠀⠀⠀⠀⠀⣶⣶⣶⣦⣤⣤⣤⣤⣤⣤⣤⣴⣿⣿⣿⣿⣿⣿⣿⣿⣿⣿⣿⣿⣿⣿⣿⡇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⣿⣿⣿⣿⣿⣿⣿⣿⣿⣿⣿⣿⣿⣿⣿⣿⣿⣿⣿⣿⠃⠀⠀⠀⠀⠀⠀⠀⠀⠀⠀⠀⠀⠀⠀⠀⠀⠀⠀⠀⠀⠀⠀⠀⠀⠀⠀⠀⠀⠀⠀⠀⠀⠀⠀⠀⠀⠀⠀⠀⠀⢰⣆⣿⣿⣿⣿⣿⣿⣿⣿⣿⣿⣿⣿⣿⣿⣿⣿⣿⣿⣿⣿⣿⣿⣿⣿⣿⣿⣿⡇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⣿⣿⣿⣿⣿⣿⣿⣿⣿⣿⣿⣿⣿⣿⣿⣿⣿⣿⣿⣿⠀⠀⠀⠀⠀⠀⠀⠀⠀⠀⠀⠀⠀⠀⠀⠀⠀⠀⠀⠀⠀⠀⠀⠀⠀⠀⠀⠀⠀⠀⠀⠀⠀⠀⠀⠀⠀⠀⠀⠀⠀⢨⣿⣿⣿⣿⣿⣿⣿⣿⣿⣿⣿⣿⣿⣿⣿⣿⣿⣿⣿⣿⣿⣿⣿⣿⣿⣿⣿⣿⡇</a:t>
            </a:r>
            <a:br/>
            <a:r>
              <a:t>⣿⣿⣿⣿⣿⣿⣿⣿⣿⣿⣿⣿⣿⣿⣿⣿⣿⣿⣿⣿⣄⠀⠀⠀⠀⠀⠀⠀⠀⠀⠀⠀⠀⠀⠀⠀⠀⠀⠀⠀⠀⠀⠀⠀⠀⠀⠀⠀⠀⠀⠀⠀⠀⠀⠀⠀⠀⠀⠀⠀⢀⢸⣿⣿⣿⣿⣿⣿⣿⣿⣿⣿⣿⣿⣿⣿⣿⣿⣿⣿⣿⣿⣿⣿⣿⣿⣿⣿⣿⣿⡇</a:t>
            </a:r>
            <a:br/>
            <a:r>
              <a:t>⣿⣿⣿⣿⣿⣿⣿⣿⣿⣿⣿⣿⣿⣿⣿⣿⣿⣿⣿⣿⣿⣿⣶⡄⠀⠀⠀⠀⠀⠀⠀⠀⠀⠀⠀⠀⠀⠀⠀⠀⠀⠀⠀⠀⠀⠀⠀⠀⠀⠀⠀⠀⠀⠀⠀⠀⠀⠀⠀⠀⠈⣿⣿⣿⣿⣿⣿⣿⣿⣿⣿⣿⣿⣿⣿⣿⣿⣿⣿⣿⣿⣿⣿⣿⣿⣿⣿⣿⣿⣿⡇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⣿⣿⣿⣿⣿⣿⣿⣿⣿⣿⣿⣿⣿⣿⣿⣿⣿⣿⣿⣿⣿⣿⣿⡇⠀⠀⠀⠀⠀⠀⠀⠀⠀⠀⠀⠀⠀⣸⣿⠏⠀⠀⠀⠀⠀⠀⠀⠀⠀⠀⠀⠀⠀⠀⠀⠀⠀⠀⠀⠀⠀⠻⣿⣿⣿⣿⣿⣿⣿⣿⣿⣿⣿⣿⣿⣿⣿⣿⣿⣿⣿⣿⣿⣿⣿⣿⣿⣿⣿⣿⡇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⣿⣿⣿⣿⣿⣿⣿⣿⣿⣿⣿⣿⣿⣿⣿⣿⣿⣿⣿⣿⣿⣿⣿⠃⠀⠀⠀⠀⠀⠀⠀⠀⠀⠀⠀⠀⢠⣿⠏⠀⠀⠀⠀⠀⠀⠀⠀⠀⠀⠀⠀⠀⠀⠀⠀⠀⠀⠀⠀⠀⠀⠀⠙⣿⣿⣿⣿⣿⣿⣿⣿⣿⣿⣿⣿⣿⣿⣿⣿⣿⣿⣿⣿⣿⣿⣿⣿⣿⣿⣿⡇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⣿⣿⣿⣿⣿⣿⣿⣿⣿⣿⣿⣿⣿⣿⣿⣿⣿⣿⣿⣿⣿⣿⡿⠀⠀⠀⠀⠀⠀⠀⠀⠀⠀⠀⠀⠀⣼⠃⠀⠀⠀⠀⠀⠀⠀⠀⠀⠀⠀⠀⠀⠀⠀⠀⠀⠀⠀⠀⠀⠀⠀⠀⠀⢸⣿⣿⣿⣿⣿⣿⣿⣿⣿⣿⣿⣿⣿⣿⣿⣿⣿⣿⣿⣿⣿⣿⣿⣿⣿⣿⡇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⣿⣿⣿⣿⣿⣿⣿⣿⣿⣿⣿⣿⣿⣿⣿⣿⣿⣿⣿⣿⣿⡟⠀⠀⠀⠀⠀⠀⠀⠀⠀⠀⠀⠀⠀⠀⠁⠀⠀⠀⠀⠀⠀⠀⠀⠀⠀⠀⠀⠀⠀⠀⠀⠀⠀⠀⠀⠀⠀⠀⠀⠀⠀⠀⣿⣿⣿⣿⣿⣿⣿⣿⣿⣿⣿⣿⣿⣿⣿⣿⣿⣿⣿⣿⣿⣿⣿⣿⣿⣿⡇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⣿⣿⣿⣿⣿⣿⣿⣿⣿⣿⣿⣿⣿⣿⣿⣿⣿⣿⣿⣿⠛⠀⠀⠀⠀⠀⠀⠀⠀⠀⠀⠀⠀⠀⠀⠀⠀⠀⠀⠀⠀⠀⠀⠀⣠⠀⠀⠀⠀⠀⠀⠀⠀⠀⠀⠀⠀⠀⠀⠀⠀⠀⠀⠀⣿⣿⣿⣿⣿⣿⣿⣿⣿⣿⣿⣿⣿⣿⣿⣿⣿⣿⣿⣿⣿⣿⣿⣿⣿⣿⡇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⣿⣿⣿⣿⣿⣿⣿⣿⣿⣿⣿⣿⣿⣿⣿⣿⣿⣿⣿⣿⠀⠀⠀⠀⠀⠀⠀⠀⠀⠀⠀⠀⠀⠀⠀⠀⠀⠀⠀⠀⠀⠀⠀⣰⡟⠀⠀⠀⠀⠀⠀⡀⠀⠀⠀⠀⠀⠀⠀⠀⠀⠀⠀⠀⣿⣿⣿⣿⣿⣿⣿⣿⣿⣿⣿⣿⣿⣿⣿⣿⣿⣿⣿⣿⣿⣿⣿⣿⣿⣿⡇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⣿⣿⣿⣿⣿⣿⣿⣿⣿⣿⣿⣿⣿⣿⣿⣿⣿⣿⣿⡿⠀⠀⠀⠀⠀⠀⠀⠀⠀⠀⠀⠀⠀⠀⠀⠀⠀⠀⠀⠀⠀⠀⣼⣿⡇⠀⠀⠀⠀⠀⢀⣷⡄⠀⠀⠀⠀⠀⠀⠀⠀⠀⠀⠀⣿⣿⣿⣿⣿⣿⣿⣿⣿⣿⣿⣿⣿⣿⣿⣿⣿⣿⣿⣿⣿⣿⣿⣿⣿⣿⡇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⣿⣿⣿⣿⣿⣿⣿⣿⣿⣿⣿⣿⣿⣿⣿⣿⣿⣿⣿⠃⠀⠀⠀⠀⠀⠀⠀⠀⠀⠀⠀⠀⠀⠀⠀⠀⠀⠀⠀⠀⠀⣼⣿⣿⡅⠀⠀⠀⠀⠀⠀⠹⣿⠀⠀⠀⠀⠀⠀⠀⠀⠀⠀⠀⢻⣿⣿⣿⣿⣿⣿⣿⣿⣿⣿⣿⣿⣿⣿⣿⣿⣿⣿⣿⣿⣿⣿⣿⣿⣿⡇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⣿⣿⣿⣿⣿⣿⣿⣿⣿⣿⣿⣿⣿⣿⣿⣿⣿⣿⣿⣿⣿⣿⣿⣿⣿⣿⣿⣿⣿⣿⣿⣿⣿⣿⣿⣿⣿⣿⣿⣿⣿⣿⠟⠋⠉⠀⠀⠈⠉⠙⠻⢿⣿⣿⣿⣿⠋⠁⠙⢿⣿⣿⣿⣿⣿⣿⣿⣿⣿⣿⣿⣿⣿⣿⣿⣿⣿⣿⣿⣿⣿⣿⣿⣿⣿⣿⣿⣿⣿⣿⡇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⣿⣿⣿⣿⣿⣿⣿⣿⣿⣿⣿⣿⣿⣿⣿⣿⣿⣿⣿⣿⣿⣿⣿⣿⣿⣿⣿⣿⣿⣿⣿⣿⣿⣿⣿⣿⣿⣿⣿⣿⠟⠁⠀⠀⠀⠀⠀⠀⠀⠀⠀⠀⠈⠙⠟⠁⠀⣠⣾⣿⣿⣿⣿⣿⣿⣿⣿⣿⣿⣿⣿⣿⣿⣿⣿⣿⣿⣿⣿⣿⣿⣿⣿⣿⣿⣿⣿⣿⣿⣿⡇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⣿⣿⣿⣿⣿⣿⣿⣿⣿⣿⣿⣿⣿⣿⣿⣿⣿⣿⣿⣿⣿⣿⣿⣿⣿⣿⣿⣿⣿⣿⣿⣿⣿⣿⣿⣿⣿⣿⡿⠁⠀⠀⠀⠀⠀⠀⠀⠀⠀⠀⠀⠀⠀⠀⠀⠀⠺⢿⣿⣿⣿⣿⣿⣿⣿⣿⣿⣿⣿⣿⣿⣿⣿⣿⣿⣿⣿⣿⣿⣿⣿⣿⣿⣿⣿⣿⣿⣿⣿⣿⡇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⣿⣿⣿⣿⣿⣿⣿⣿⣿⣿⣿⣿⣿⣿⣿⣿⣿⣿⣿⣿⣿⣿⣿⣿⣿⣿⣿⣿⣿⣿⣿⣿⣿⣿⣿⣿⣿⡟⠀⠀⠀⠀⠀⠀⠀⠀⠀⠀⠀⠀⠀⠀⠀⠀⠀⠀⠀⠀⠉⢻⣿⣿⣿⣿⣿⣿⣿⣿⣿⣿⣿⣿⣿⣿⣿⣿⣿⣿⣿⣿⣿⣿⣿⣿⣿⣿⣿⣿⣿⣿⡇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⣿⣿⣿⣿⣿⣿⣿⣿⣿⣿⣿⣿⣿⣿⣿⣿⣿⣿⣿⣿⣿⣿⣿⣿⣿⣿⣿⣿⣿⣿⣿⣿⣿⣿⣿⣿⡄⠀⠀⠀⠀⠀⠀⠀⠀⠀⠀⠀⠀⠀⠀⠀⠀⠀⠀⠀⠀⠀⠀⠀⣠⣿⣿⣿⣿⣿⣿⣿⣿⣿⣿⣿⣿⣿⣿⣿⣿⣿⣿⣿⣿⣿⣿⣿⣿⣿⣿⣿⣿⣿⡇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⣿⣿⣿⣿⣿⣿⣿⣿⣿⣿⣿⣿⣿⣿⣿⣿⣿⣿⣿⣿⣿⣿⣿⣿⣿⣿⣿⣿⣿⣿⣿⣿⣿⣿⣿⣿⣿⣄⠀⠀⠀⠀⠀⠀⠀⠀⠀⠀⠀⠀⠀⠀⠀⠀⠀⠀⠀⠀⢠⣾⣿⣿⣿⣿⣿⣿⣿⣿⣿⣿⣿⣿⣿⣿⣿⣿⣿⣿⣿⣿⣿⣿⣿⣿⣿⣿⣿⣿⣿⣿⡇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⣿⣿⣿⣿⣿⣿⣿⣿⣿⣿⣿⣿⣿⣿⣿⣿⣿⣿⣿⣿⣿⣿⣿⣿⣿⣿⣿⣿⣿⣿⣿⣿⣿⣿⣿⣿⣿⣿⣷⣤⣄⠀⠀⠀⠀⠀⠀⠀⠀⠀⠀⠀⠀⠀⠀⠀⣠⣴⣿⣿⣿⣿⣿⣿⣿⣿⣿⣿⣿⣿⣿⣿⣿⣿⣿⣿⣿⣿⣿⣿⣿⣿⣿⣿⣿⣿⣿⣿⣿⣿⡇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⣿⣿⣿⣿⣿⣿⣿⣿⣿⣿⣿⣿⣿⣿⣿⣿⣿⣿⣿⣿⣿⣿⣿⣿⣿⣿⣿⣿⣿⣿⣿⣿⣿⣿⣿⣿⣿⣿⣿⣿⣿⣷⣄⠀⠀⠀⠀⠀⠀⠀⠀⠀⠀⣀⣤⣾⣿⣿⣿⣿⣿⣿⣿⣿⣿⣿⣿⣿⣿⣿⣿⣿⣿⣿⣿⣿⣿⣿⣿⣿⣿⣿⣿⣿⣿⣿⣿⣿⣿⣿⡇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⣿⣿⣿⣿⣿⣿⣿⣿⣿⣿⣿⣿⣿⣿⣿⣿⣿⣿⣿⣿⣿⣿⣿⣿⣿⣿⣿⣿⣿⣿⣿⣿⣿⣿⣿⣿⣿⣿⣿⣿⣿⣿⣿⣿⣶⣦⣤⣤⣤⣤⣴⣾⣿⣿⣿⣿⣿⣿⣿⣿⣿⣿⣿⣿⣿⣿⣿⣿⣿⣿⣿⣿⣿⣿⣿⣿⣿⣿⣿⣿⣿⣿⣿⣿⣿⣿⣿⣿⣿⣿⡇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⣿⣿⣿⣿⣿⣿⣿⣿⣿⣿⣿⣿⣿⣿⣿⣿⣿⣿⣿⣿⣿⣿⣿⣿⣿⣿⡿⡿⢿⣿⣿⣿⣿⣿⣿⣿⣿⣿⣿⣿⣿⣿⣿⣿⣿⣿⣿⣿⣿⣿⣿⣿⣿⣿⣿⣿⣿⣿⣿⣿⣿⣿⣿⣿⣿⣿⣿⣿⣿⣿⣿⣿⣿⣿⣿⣿⣿⣿⣿⣿⣿⣿⣿⣿⣿⣿⣿⣿⣿⣿⡇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⣿⣿⣿⣿⣿⣿⣿⣿⣿⣿⣿⣿⣿⣿⣿⣿⣿⣿⣿⣿⣿⣿⣿⡿⡟⠉⠀⠀⠈⠛⠉⠉⠀⠀⠀⠉⠙⠻⢿⣿⣿⣿⣿⣿⣿⣿⣿⣿⣿⣿⣿⣿⣿⣿⣿⣿⣿⣿⣿⣿⣿⣿⣿⣿⣿⣿⣿⣿⣿⣿⣿⣿⣿⣿⣿⣿⣿⣿⣿⣿⣿⣿⣿⣿⣿⣿⣿⣿⣿⣿⡇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⣿⣿⣿⣿⣿⣿⣿⣿⣿⣿⣿⣿⣿⣿⣿⣿⣿⣿⣿⣿⣿⣿⣿⠁⠠⠀⠀⠀⠀⠀⠀⠀⠀⠀⠀⠀⠀⠀⠀⠈⠉⠛⢿⣿⣿⣿⣿⣿⣿⣿⣿⣿⣿⣿⣿⣿⣿⣿⣿⣿⣿⣿⣿⣿⣿⣿⣿⣿⣿⣿⣿⣿⣿⣿⣿⣿⣿⣿⣿⣿⣿⣿⣿⣿⣿⣿⣿⣿⣿⣿⡇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⣿⣿⣿⣿⣿⣿⣿⣿⣿⣿⣿⣿⣿⣿⣿⣿⣿⣿⣿⣿⣿⡟⠀⠀⠀⠀⠀⠀⠀⠀⠀⠀⠀⠀⠀⠀⠀⠀⠀⠀⠀⠀⠀⠘⢿⣿⣿⣿⣿⣿⣿⣿⣿⣿⣿⣿⣿⣿⣿⣿⣿⣿⣿⣿⣿⣿⣿⣿⣿⣿⣿⣿⣿⣿⣿⣿⣿⣿⣿⣿⣿⣿⣿⣿⣿⣿⣿⣿⣿⣿⡇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⣿⣿⣿⣿⣿⣿⣿⣿⣿⣿⣿⣿⣿⣿⣿⣿⣿⣿⣿⣿⣿⣿⡀⠀⠀⠀⠀⠀⠀⠀⠀⠀⠀⠀⠀⠀⠀⠀⠀⠀⠀⠀⠀⠀⠀⠹⣿⣿⣿⣿⣿⣿⣿⣿⣿⣿⣿⣿⣿⣿⣿⣿⣿⣿⣿⣿⣿⣿⣿⣿⣿⣿⣿⣿⣿⣿⣿⣿⣿⣿⣿⣿⣿⣿⣿⣿⣿⣿⣿⣿⡇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⣿⣿⣿⣿⣿⣿⣿⣿⣿⣿⣿⣿⣿⣿⣿⣿⣿⣿⣿⣿⣿⣿⡇⠀⠀⠀⠀⠀⠀⠀⠀⠀⠀⠀⠀⠀⠀⠀⠀⠀⠀⠀⠀⠀⠀⠀⠹⣿⣿⣿⣿⠟⠉⠀⠀⠀⠉⠉⠛⠛⠻⠿⣿⣿⣿⣿⣿⣿⣿⣿⣿⣿⣿⣿⣿⣿⣿⣿⣿⣿⣿⣿⣿⣿⣿⣿⣿⣿⣿⣿⡇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⣿⣿⣿⣿⣿⣿⣿⣿⣿⣿⣿⣿⣿⣿⣿⣿⣿⣿⣿⣿⣿⣿⣿⡀⠀⠀⠀⠀⠀⠀⠀⠀⠀⠀⠀⠀⠀⠀⠀⠀⠀⠀⠀⠀⠀⠀⠀⢹⣿⣿⡟⠀⠀⠀⠀⠀⠀⠀⠀⠀⠀⠀⠀⠉⠉⠛⣿⣿⣿⣿⣿⣿⣿⣿⣿⣿⣿⣿⣿⣿⣿⣿⣿⣿⣿⣿⣿⣿⣿⣿⡇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⣿⣿⣿⣿⣿⣿⣿⣿⣿⣿⣿⣿⣿⣿⣿⣿⣿⣿⣿⣿⣿⣿⣿⠃⠀⠀⠀⠀⠀⠀⠀⠀⠀⠀⠀⠀⠀⠀⠀⠀⠀⠀⠀⠀⠀⠀⠀⠀⣿⣿⣿⠀⠀⠀⠀⠀⠀⠀⠀⠀⠀⠀⠀⠀⠀⠀⠈⣿⣿⣿⣿⣿⣿⣿⣿⣿⣿⣿⣿⣿⣿⣿⣿⣿⣿⣿⣿⣿⣿⣿⡇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⣿⣿⣿⣿⣿⣿⣿⣿⣿⣿⣿⣿⣿⣿⣿⣿⣿⣿⣿⣿⣿⣿⡟⠀⠀⠀⠀⠀⠀⠀⠀⠀⠀⠀⠀⠀⠀⠀⠀⠀⠀⠀⠀⠀⠀⠀⠀⢸⣿⣿⠁⠀⠀⠀⠀⠀⠀⠀⠀⠀⠀⠀⠀⠀⠀⠀⢀⣿⣿⣿⣿⣿⣿⣿⣿⣿⣿⣿⣿⣿⣿⣿⣿⣿⣿⣿⣿⣿⣿⣿⡇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⣿⣿⣿⣿⣿⣿⣿⣿⣿⣿⣿⣿⣿⣿⣿⣿⣿⣿⣿⣿⣿⣿⠁⠀⠀⠀⠀⠀⠀⠀⠀⠀⠀⠀⠀⠀⠀⠀⠀⠀⠀⠀⠀⠀⠀⢀⢠⣿⣿⠃⠀⠀⠀⠀⠀⠀⠀⠀⠀⠀⠀⠀⠀⠀⢠⣤⣾⣿⣿⣿⣿⣿⣿⣿⣿⣿⣿⣿⣿⣿⣿⣿⣿⣿⣿⣿⣿⣿⣿⣿⡇</a:t>
            </a:r>
            <a:br/>
            <a:r>
              <a:t>⣿⣿⣿⣿⣿⣿⣿⣿⣿⣿⣿⣿⣿⣿⣿⣿⣿⣿⣿⣿⣿⡟⡀⠀⠀⠀⠀⠀⠀⠀⠀⠀⠀⠀⠀⠀⠀⠀⠀⠀⠀⠀⠀⢀⣄⣆⣿⣿⠃⠀⠀⠀⠀⠀⠀⠀⠀⠀⠀⠀⠀⠀⠀⠀⢸⣿⣿⣿⣿⣿⣿⣿⣿⣿⣿⣿⣿⣿⣿⣿⣿⣿⣿⣿⣿⣿⣿⣿⣿⣿⡇</a:t>
            </a:r>
            <a:br/>
            <a:r>
              <a:t>⣿⣿⣿⣿⣿⣿⣿⣿⣿⣿⣿⣿⣿⣿⣿⣿⣿⣿⣿⣿⣿⣿⣷⡸⣼⣦⣀⠀⠀⠀⠀⠀⠀⠀⠀⠀⠀⠀⠀⠀⠈⠁⠉⠉⠉⠉⠉⠉⠀⠀⠀⠀⠀⠀⠀⠀⠀⠀⠀⠀⠀⠀⠀⠀⠈⣿⣿⣿⣿⣿⣿⣿⣿⣿⣿⣿⣿⣿⣿⣿⣿⣿⣿⣿⣿⣿⣿⣿⣿⣿⡇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⣿⣿⣿⣿⣿⣿⣿⣿⣿⣿⣿⣿⣿⣿⣿⣿⣿⣿⣿⣿⣿⣿⣿⣿⣿⣿⣿⣧⠀⠀⠀⠀⠀⠀⠀⠀⠀⠀⠀⠀⠀⠀⠀⠀⠀⠀⠀⠀⠀⠀⠀⠀⠀⠀⠀⠀⠀⠀⠀⠀⠀⠀⠀⠀⠀⠀⠉⠛⠿⢿⣿⣿⣿⣿⣿⣿⣿⣿⣿⣿⣿⣿⣿⣿⣿⣿⣿⣿⣿⣿⡇</a:t>
            </a:r>
            <a:br/>
            <a:r>
              <a:t>⣿⣿⣿⣿⣿⣿⣿⣿⣿⣿⣿⣿⣿⣿⣿⣿⣿⣿⣿⣿⣿⣿⣿⣿⣿⡿⠛⠁⠀⠀⠀⠀⠀⠀⠀⠀⠀⠀⠀⠀⠀⠀⠀⠀⠀⠀⠀⠀⠀⠀⠀⠀⠀⠀⠀⠀⠀⠀⠀⠀⠀⠀⠀⠀⠀⠀⠀⠀⠀⠀⠈⠙⠻⢿⣿⣿⣿⣿⣿⣿⣿⣿⣿⣿⣿⣿⣿⣿⣿⣿⡇</a:t>
            </a:r>
            <a:br/>
            <a:r>
              <a:t>⣿⣿⣿⣿⣿⣿⣿⣿⣿⣿⣿⣿⣿⣿⣿⣿⣿⣿⣿⣿⣿⣿⣿⡿⠋⠀⠀⠀⠀⠀⠀⠀⠀⠀⠀⠀⠀⠀⠀⠀⠀⠀⠀⠀⠀⠐⠀⠀⠀⠀⠀⠀⠀⠀⠀⠀⠀⠀⠀⠀⠀⠀⠀⠀⠀⠀⠀⠀⠀⠀⠀⠀⠀⠀⠙⣿⣿⣿⣿⣿⣿⣿⣿⣿⣿⣿⣿⣿⣿⣿⡇</a:t>
            </a:r>
            <a:br/>
            <a:r>
              <a:t>⣿⣿⣿⣿⣿⣿⣿⣿⣿⣿⣿⣿⣿⣿⣿⣿⣿⣿⣿⣿⣿⣿⡟⠁⠀⠀⠀⠀⠀⠀⠀⠀⠀⠀⠀⠀⠀⠀⠀⠀⠀⠀⠀⠀⠀⠀⠀⠀⠀⠀⠀⠀⠀⠀⠀⠀⠀⠀⠀⠀⠀⠀⠀⠀⠀⠀⠀⠀⠀⠀⠀⠀⠀⠀⠀⣿⣿⣿⣿⣿⣿⣿⣿⣿⣿⣿⣿⣿⣿⣿⡇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⣿⣿⣿⣿⣿⣿⣿⣿⣿⣿⣿⣿⣿⣿⣿⣿⣿⣿⣿⣿⣿⠟⠁⠀⠀⠀⠀⠀⠀⠀⠀⠀⠀⠀⠀⠀⠀⠀⠀⠀⠀⠀⠀⠀⠀⠀⠀⠀⠀⠀⠀⠀⠀⠀⠀⠀⠀⠀⠀⠀⠀⠀⠀⣿⣶⣶⣶⣤⣤⣤⣤⣤⣤⣤⣴⣿⣿⣿⣿⣿⣿⣿⣿⣿⣿⣿⣿⣿⣿⣿⡇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⣿⣿⣿⣿⣿⣿⣿⣿⣿⣿⣿⣿⣿⣿⣿⣿⣿⣿⣿⣿⠃⠀⠀⠀⠀⠀⠀⠀⠀⠀⠀⠀⠀⠀⠀⠀⠀⠀⠀⠀⠀⠀⠀⠀⠀⠀⠀⠀⠀⠀⠀⠀⠀⠀⠀⠀⠀⠀⠀⠀⠀⢰⣆⣿⣿⣿⣿⣿⣿⣿⣿⣿⣿⣿⣿⣿⣿⣿⣿⣿⣿⣿⣿⣿⣿⣿⣿⣿⣿⣿⡇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⣿⣿⣿⣿⣿⣿⣿⣿⣿⣿⣿⣿⣿⣿⣿⣿⣿⣿⣿⣿⠀⠀⠀⠀⠀⠀⠀⠀⠀⠀⠀⠀⠀⠀⠀⠀⠀⠀⠀⠀⠀⠀⠀⠀⠀⠀⠀⠀⠀⠀⠀⠀⠀⠀⠀⠀⠀⠀⠀⠀⠀⢨⣿⣿⣿⣿⣿⣿⣿⣿⣿⣿⣿⣿⣿⣿⣿⣿⣿⣿⣿⣿⣿⣿⣿⣿⣿⣿⣿⣿⡇</a:t>
            </a:r>
            <a:br/>
            <a:r>
              <a:t>⣿⣿⣿⣿⣿⣿⣿⣿⣿⣿⣿⣿⣿⣿⣿⣿⣿⣿⣿⣿⣄⠀⠀⠀⠀⠀⠀⠀⠀⠀⠀⠀⠀⠀⠀⠀⠀⠀⠀⠀⠀⠀⠀⠀⠀⠀⠀⠀⠀⠀⠀⠀⠀⠀⠀⠀⠀⠀⠀⠀⢀⣸⣿⣿⣿⣿⣿⣿⣿⣿⣿⣿⣿⣿⣿⣿⣿⣿⣿⣿⣿⣿⣿⣿⣿⣿⣿⣿⣿⣿⡇</a:t>
            </a:r>
            <a:br/>
            <a:r>
              <a:t>⣿⣿⣿⣿⣿⣿⣿⣿⣿⣿⣿⣿⣿⣿⣿⣿⣿⣿⣿⣿⣿⣷⣶⡀⠀⠀⠀⠀⠀⠀⠀⠀⠀⠀⠀⠀⠀⠀⠀⠀⠀⠀⠀⠀⠀⠀⠀⠀⠀⠀⠀⠀⠀⠀⠀⠀⠀⠀⠀⠀⠀⣿⣿⣿⣿⣿⣿⣿⣿⣿⣿⣿⣿⣿⣿⣿⣿⣿⣿⣿⣿⣿⣿⣿⣿⣿⣿⣿⣿⣿⡇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⣿⣿⣿⣿⣿⣿⣿⣿⣿⣿⣿⣿⣿⣿⣿⣿⣿⣿⣿⣿⣿⣿⣿⡇⠀⠀⠀⠀⠀⠀⠀⠀⠀⠀⠀⠀⠀⣼⣿⠏⠀⠀⠀⠀⠀⠀⠀⠀⠀⠀⠀⠀⠀⠀⠀⠀⠀⠀⠀⠀⠀⠻⣿⣿⣿⣿⣿⣿⣿⣿⣿⣿⣿⣿⣿⣿⣿⣿⣿⣿⣿⣿⣿⣿⣿⣿⣿⣿⣿⣿⡇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⣿⣿⣿⣿⣿⣿⣿⣿⣿⣿⣿⣿⣿⣿⣿⣿⣿⣿⣿⣿⣿⣿⣿⠇⠀⠀⠀⠀⠀⠀⠀⠀⠀⠀⠀⠀⢠⣿⠏⠀⠀⠀⠀⠀⠀⠀⠀⠀⠀⠀⠀⠀⠀⠀⠀⠀⠀⠀⠀⠀⠀⠀⠙⣿⣿⣿⣿⣿⣿⣿⣿⣿⣿⣿⣿⣿⣿⣿⣿⣿⣿⣿⣿⣿⣿⣿⣿⣿⣿⣿⡇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⣿⣿⣿⣿⣿⣿⣿⣿⣿⣿⣿⣿⣿⣿⣿⣿⣿⣿⣿⣿⣿⣿⡿⠀⠀⠀⠀⠀⠀⠀⠀⠀⠀⠀⠀⠀⣼⠃⠀⠀⠀⠀⠀⠀⠀⠀⠀⠀⠀⠀⠀⠀⠀⠀⠀⠀⠀⠀⠀⠀⠀⠀⠀⢸⣿⣿⣿⣿⣿⣿⣿⣿⣿⣿⣿⣿⣿⣿⣿⣿⣿⣿⣿⣿⣿⣿⣿⣿⣿⣿⡇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⣿⣿⣿⣿⣿⣿⣿⣿⣿⣿⣿⣿⣿⣿⣿⣿⣿⣿⣿⣿⣿⡟⠀⠀⠀⠀⠀⠀⠀⠀⠀⠀⠀⠀⠀⠀⠁⠀⠀⠀⠀⠀⠀⠀⠀⠀⠀⠀⠀⠀⠀⠀⠀⠀⠀⠀⠀⠀⠀⠀⠀⠀⠀⠘⣿⣿⣿⣿⣿⣿⣿⣿⣿⣿⣿⣿⣿⣿⣿⣿⣿⣿⣿⣿⣿⣿⣿⣿⣿⣿⡇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⣿⣿⣿⣿⣿⣿⣿⣿⣿⣿⣿⣿⣿⣿⣿⣿⣿⣿⣿⣿⠟⠀⠀⠀⠀⠀⠀⠀⠀⠀⠀⠀⠀⠀⠀⠀⠀⠀⠀⠀⠀⠀⠀⠀⣠⠀⠀⠀⠀⠀⠀⠀⠀⠀⠀⠀⠀⠀⠀⠀⠀⠀⠀⠀⣿⣿⣿⣿⣿⣿⣿⣿⣿⣿⣿⣿⣿⣿⣿⣿⣿⣿⣿⣿⣿⣿⣿⣿⣿⣿⡇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⣿⣿⣿⣿⣿⣿⣿⣿⣿⣿⣿⣿⣿⣿⣿⣿⣿⣿⣿⣿⠀⠀⠀⠀⠀⠀⠀⠀⠀⠀⠀⠀⠀⠀⠀⠀⠀⠀⠀⠀⠀⠀⠀⣰⡟⠀⠀⠀⠀⠀⠀⡀⠀⠀⠀⠀⠀⠀⠀⠀⠀⠀⠀⠀⣿⣿⣿⣿⣿⣿⣿⣿⣿⣿⣿⣿⣿⣿⣿⣿⣿⣿⣿⣿⣿⣿⣿⣿⣿⣿⡇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⣿⣿⣿⣿⣿⣿⣿⣿⣿⣿⣿⣿⣿⣿⣿⣿⣿⣿⣿⡿⠀⠀⠀⠀⠀⠀⠀⠀⠀⠀⠀⠀⠀⠀⠀⠀⠀⠀⠀⠀⠀⠀⣼⣿⡇⠀⠀⠀⠀⠀⠀⣷⡄⠀⠀⠀⠀⠀⠀⠀⠀⠀⠀⠀⣿⣿⣿⣿⣿⣿⣿⣿⣿⣿⣿⣿⣿⣿⣿⣿⣿⣿⣿⣿⣿⣿⣿⣿⣿⣿⡇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⣿⣿⣿⣿⣿⣿⣿⣿⣿⣿⣿⣿⣿⣿⣿⣿⣿⣿⣿⠃⠀⠀⠀⠀⠀⠀⠀⠀⠀⠀⠀⠀⠀⠀⠀⠀⠀⠀⠀⠀⠀⣼⣿⣿⡇⠀⠀⠀⠀⠀⠀⠹⣿⠀⠀⠀⠀⠀⠀⠀⠀⠀⠀⠀⢿⣿⣿⣿⣿⣿⣿⣿⣿⣿⣿⣿⣿⣿⣿⣿⣿⣿⣿⣿⣿⣿⣿⣿⣿⣿⡇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⣿⣿⣿⣿⣿⣿⣿⣿⣿⣿⣿⣿⣿⣿⣿⣿⣿⣿⣿⣿⣿⣿⣿⡿⡟⠋⠀⠀⠈⠛⠉⠉⠁⠀⠈⠉⠙⠻⢿⣿⣿⣿⣿⣿⣿⣿⣿⣿⣿⣿⣿⣿⣿⣿⣿⣿⣿⣿⣿⣿⣿⣿⣿⣿⣿⣿⣿⣿⣿⣿⣿⣿⣿⣿⣿⣿⣿⣿⣿⣿⣿⣿⣿⣿⣿⣿⣿⣿⣿⣿⡇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⣿⣿⣿⣿⣿⣿⣿⣿⣿⣿⣿⣿⣿⣿⣿⣿⣿⣿⣿⣿⣿⣿⣿⠁⠠⠀⠀⠀⠀⠀⠀⠀⠀⠀⠀⠀⠀⠀⠀⠈⠉⠛⢿⣿⣿⣿⣿⣿⣿⣿⣿⣿⣿⣿⣿⣿⣿⣿⣿⣿⣿⣿⣿⣿⣿⣿⣿⣿⣿⣿⣿⣿⣿⣿⣿⣿⣿⣿⣿⣿⣿⣿⣿⣿⣿⣿⣿⣿⣿⣿⡇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⣿⣿⣿⣿⣿⣿⣿⣿⣿⣿⣿⣿⣿⣿⣿⣿⣿⣿⣿⣿⣿⡟⠀⠀⠀⠀⠀⠀⠀⠀⠀⠀⠀⠀⠀⠀⠀⠀⠀⠀⠀⠀⠀⠘⢿⣿⣿⣿⣿⣿⣿⣿⣿⣿⣿⣿⣿⣿⣿⣿⣿⣿⣿⣿⣿⣿⣿⣿⣿⣿⣿⣿⣿⣿⣿⣿⣿⣿⣿⣿⣿⣿⣿⣿⣿⣿⣿⣿⣿⣿⡇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⣿⣿⣿⣿⣿⣿⣿⣿⣿⣿⣿⣿⣿⣿⣿⣿⣿⣿⣿⣿⣿⣿⡀⠀⠀⠀⠀⠀⠀⠀⠀⠀⠀⠀⠀⠀⠀⠀⠀⠀⠀⠀⠀⠀⠀⠹⣿⣿⣿⣿⣿⣿⣿⣿⣿⣿⣿⣿⣿⣿⣿⣿⣿⣿⣿⣿⣿⣿⣿⣿⣿⣿⣿⣿⣿⣿⣿⣿⣿⣿⣿⣿⣿⣿⣿⣿⣿⣿⣿⣿⡇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⣿⣿⣿⣿⣿⣿⣿⣿⣿⣿⣿⣿⣿⣿⣿⣿⣿⣿⣿⣿⣿⣿⡇⠀⠀⠀⠀⠀⠀⠀⠀⠀⠀⠀⠀⠀⠀⠀⠀⠀⠀⠀⠀⠀⠀⠀⠹⣿⣿⣿⣿⠟⠁⠀⠀⠀⠉⠉⠙⠛⠻⠿⣿⣿⣿⣿⣿⣿⣿⣿⣿⣿⣿⣿⣿⣿⣿⣿⣿⣿⣿⣿⣿⣿⣿⣿⣿⣿⣿⣿⡇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⣿⣿⣿⣿⣿⣿⣿⣿⣿⣿⣿⣿⣿⣿⣿⣿⣿⣿⣿⣿⣿⣿⣿⡀⠀⠀⠀⠀⠀⠀⠀⠀⠀⠀⠀⠀⠀⠀⠀⠀⠀⠀⠀⠀⠀⠀⠀⢹⣿⣿⣟⠀⠀⠀⠀⠀⠀⠀⠀⠀⠀⠀⠀⠉⠉⠙⢿⣿⣿⣿⣿⣿⣿⣿⣿⣿⣿⣿⣿⣿⣿⣿⣿⣿⣿⣿⣿⣿⣿⣿⡇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⣿⣿⣿⣿⣿⣿⣿⣿⣿⣿⣿⣿⣿⣿⣿⣿⣿⣿⣿⣿⣿⣿⣿⠃⠀⠀⠀⠀⠀⠀⠀⠀⠀⠀⠀⠀⠀⠀⠀⠀⠀⠀⠀⠀⠀⠀⠀⠀⣿⣿⣿⠀⠀⠀⠀⠀⠀⠀⠀⠀⠀⠀⠀⠀⠀⠀⠈⣿⣿⣿⣿⣿⣿⣿⣿⣿⣿⣿⣿⣿⣿⣿⣿⣿⣿⣿⣿⣿⣿⣿⡇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⣿⣿⣿⣿⣿⣿⣿⣿⣿⣿⣿⣿⣿⣿⣿⣿⣿⣿⣿⣿⣿⣿⡟⠀⠀⠀⠀⠀⠀⠀⠀⠀⠀⠀⠀⠀⠀⠀⠀⠀⠀⠀⠀⠀⠀⠀⠀⢰⣿⡿⠁⠀⠀⠀⠀⠀⠀⠀⠀⠀⠀⠀⠀⠀⠀⠀⢀⣿⣿⣿⣿⣿⣿⣿⣿⣿⣿⣿⣿⣿⣿⣿⣿⣿⣿⣿⣿⣿⣿⣿⡇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⣿⣿⣿⣿⣿⣿⣿⣿⣿⣿⣿⣿⣿⣿⣿⣿⣿⣿⣿⣿⣿⣿⠁⠀⠀⠀⠀⠀⠀⠀⠀⠀⠀⠀⠀⠀⠀⠀⠀⠀⠀⠀⠀⠀⠀⢀⢠⣿⣿⠃⠀⠀⠀⠀⠀⠀⠀⠀⠀⠀⠀⠀⠀⠀⢠⣤⣾⣿⣿⣿⣿⣿⣿⣿⣿⣿⣿⣿⣿⣿⣿⣿⣿⣿⣿⣿⣿⣿⣿⣿⡇</a:t>
            </a:r>
            <a:br/>
            <a:r>
              <a:t>⣿⣿⣿⣿⣿⣿⣿⣿⣿⣿⣿⣿⣿⣿⣿⣿⣿⣿⣿⣿⣿⡟⡀⠀⠀⠀⠀⠀⠀⠀⠀⠀⠀⠀⠀⠀⠀⠀⠀⠀⠀⠀⢀⠀⡀⣌⣾⣿⠃⠀⠀⠀⠀⠀⠀⠀⠀⠀⠀⠀⠀⠀⠀⠀⢸⣿⣿⣿⣿⣿⣿⣿⣿⣿⣿⣿⣿⣿⣿⣿⣿⣿⣿⣿⣿⣿⣿⣿⣿⣿⡇</a:t>
            </a:r>
            <a:br/>
            <a:r>
              <a:t>⣿⣿⣿⣿⣿⣿⣿⣿⣿⣿⣿⣿⣿⣿⣿⣿⣿⣿⣿⣿⣿⣿⣷⡸⣼⣦⣀⠀⠀⠀⠀⠀⠀⠀⠀⠀⠀⠀⠀⠀⠈⠁⠉⠈⠉⠉⠉⠁⠀⠀⠀⠀⠀⠀⠀⠀⠀⠀⠀⠀⠀⠀⠀⠀⠈⣿⣿⣿⣿⣿⣿⣿⣿⣿⣿⣿⣿⣿⣿⣿⣿⣿⣿⣿⣿⣿⣿⣿⣿⣿⡇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⣿⣿⣿⣿⣿⣿⣿⣿⣿⣿⣿⣿⣿⣿⣿⣿⣿⣿⣿⣿⣿⣿⣿⣿⣿⣿⣿⣧⠀⠀⠀⠀⠀⠀⠀⠀⠀⠀⠀⠀⠀⠀⠀⠀⠀⠀⠀⠀⠀⠀⠀⠀⠀⠀⠀⠀⠀⠀⠀⠀⠀⠀⠀⠀⠀⠀⠉⠛⠿⣿⣿⣿⣿⣿⣿⣿⣿⣿⣿⣿⣿⣿⣿⣿⣿⣿⣿⣿⣿⣿⡇</a:t>
            </a:r>
            <a:br/>
            <a:r>
              <a:t>⣿⣿⣿⣿⣿⣿⣿⣿⣿⣿⣿⣿⣿⣿⣿⣿⣿⣿⣿⣿⣿⣿⣿⣿⣿⡿⠛⠁⠀⠀⠀⠀⠀⠀⠀⠀⠀⠀⠀⠀⠀⠀⠀⠀⠀⠀⠀⠀⠀⠀⠀⠀⠀⠀⠀⠀⠀⠀⠀⠀⠀⠀⠀⠀⠀⠀⠀⠀⠀⠀⠉⠙⠿⣿⣿⣿⣿⣿⣿⣿⣿⣿⣿⣿⣿⣿⣿⣿⣿⣿⡇</a:t>
            </a:r>
            <a:br/>
            <a:r>
              <a:t>⣿⣿⣿⣿⣿⣿⣿⣿⣿⣿⣿⣿⣿⣿⣿⣿⣿⣿⣿⣿⣿⣿⣿⣿⠋⠀⠀⠀⠀⠀⠀⠀⠀⠀⠀⠀⠀⠀⠀⠀⠀⠀⠀⠀⠀⠐⠂⠀⠀⠀⠀⠀⠀⠀⠀⠀⠀⠀⠀⠀⠀⠀⠀⠀⠀⠀⠀⠀⠀⠀⠀⠀⠀⠀⠹⣿⣿⣿⣿⣿⣿⣿⣿⣿⣿⣿⣿⣿⣿⣿⡇</a:t>
            </a:r>
            <a:br/>
            <a:r>
              <a:t>⣿⣿⣿⣿⣿⣿⣿⣿⣿⣿⣿⣿⣿⣿⣿⣿⣿⣿⣿⣿⣿⣿⡿⠁⠀⠀⠀⠀⠀⠀⠀⠀⠀⠀⠀⠀⠀⠀⠀⠀⠀⠀⠀⠀⠀⠀⠀⠀⠀⠀⠀⠀⠀⠀⠀⠀⠀⠀⠀⠀⠀⠀⠀⠀⠀⠀⠀⠀⠀⠀⠀⠀⠀⠀⠀⣿⣿⣿⣿⣿⣿⣿⣿⣿⣿⣿⣿⣿⣿⣿⡇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⣿⣿⣿⣿⣿⣿⣿⣿⣿⣿⣿⣿⣿⣿⣿⣿⣿⣿⣿⣿⣿⠟⠁⠀⠀⠀⠀⠀⠀⠀⠀⠀⠀⠀⠀⠀⠀⠀⠀⠀⠀⠀⠀⠀⠀⠀⠀⠀⠀⠀⠀⠀⠀⠀⠀⠀⠀⠀⠀⠀⠀⠀⠀⣿⣷⣶⣶⣶⣤⣤⣤⣤⣤⣤⣴⣿⣿⣿⣿⣿⣿⣿⣿⣿⣿⣿⣿⣿⣿⣿⡇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⣿⣿⣿⣿⣿⣿⣿⣿⣿⣿⣿⣿⣿⣿⣿⣿⣿⣿⣿⣿⠃⠀⠀⠀⠀⠀⠀⠀⠀⠀⠀⠀⠀⠀⠀⠀⠀⠀⠀⠀⠀⠀⠀⠀⠀⠀⠀⠀⠀⠀⠀⠀⠀⠀⠀⠀⠀⠀⠀⠀⠀⢰⣄⣿⣿⣿⣿⣿⣿⣿⣿⣿⣿⣿⣿⣿⣿⣿⣿⣿⣿⣿⣿⣿⣿⣿⣿⣿⣿⣿⡇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⣿⣿⣿⣿⣿⣿⣿⣿⣿⣿⣿⣿⣿⣿⣿⣿⣿⣿⣿⣿⠀⠀⠀⠀⠀⠀⠀⠀⠀⠀⠀⠀⠀⠀⠀⠀⠀⠀⠀⠀⠀⠀⠀⠀⠀⠀⠀⠀⠀⠀⠀⠀⠀⠀⠀⠀⠀⠀⠀⠀⠀⢬⣿⣿⣿⣿⣿⣿⣿⣿⣿⣿⣿⣿⣿⣿⣿⣿⣿⣿⣿⣿⣿⣿⣿⣿⣿⣿⣿⣿⡇</a:t>
            </a:r>
            <a:br/>
            <a:r>
              <a:t>⣿⣿⣿⣿⣿⣿⣿⣿⣿⣿⣿⣿⣿⣿⣿⣿⣿⣿⣿⣿⣄⠀⠀⠀⠀⠀⠀⠀⠀⠀⠀⠀⠀⠀⠀⠀⠀⠀⠀⠀⠀⠀⠀⠀⠀⠀⠀⠀⠀⠀⠀⠀⠀⠀⠀⠀⠀⠀⠀⠀⢀⣸⣿⣿⣿⣿⣿⣿⣿⣿⣿⣿⣿⣿⣿⣿⣿⣿⣿⣿⣿⣿⣿⣿⣿⣿⣿⣿⣿⣿⡇</a:t>
            </a:r>
            <a:br/>
            <a:r>
              <a:t>⣿⣿⣿⣿⣿⣿⣿⣿⣿⣿⣿⣿⣿⣿⣿⣿⣿⣿⣿⣿⣿⣷⣦⡀⠀⠀⠀⠀⠀⠀⠀⠀⠀⠀⠀⠀⠀⠀⠀⠀⠀⠀⠀⠀⠀⠀⠀⠀⠀⠀⠀⠀⠀⠀⠀⠀⠀⠀⠀⠀⠘⣿⣿⣿⣿⣿⣿⣿⣿⣿⣿⣿⣿⣿⣿⣿⣿⣿⣿⣿⣿⣿⣿⣿⣿⣿⣿⣿⣿⣿⡇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⣿⣿⣿⣿⣿⣿⣿⣿⣿⣿⣿⣿⣿⣿⣿⣿⣿⣿⣿⣿⣿⣿⣿⡇⠀⠀⠀⠀⠀⠀⠀⠀⠀⠀⠀⠀⠀⣸⣿⠏⠀⠀⠀⠀⠀⠀⠀⠀⠀⠀⠀⠀⠀⠀⠀⠀⠀⠀⠀⠀⠀⠻⣿⣿⣿⣿⣿⣿⣿⣿⣿⣿⣿⣿⣿⣿⣿⣿⣿⣿⣿⣿⣿⣿⣿⣿⣿⣿⣿⣿⡇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⣿⣿⣿⣿⣿⣿⣿⣿⣿⣿⣿⣿⣿⣿⣿⣿⣿⣿⣿⣿⣿⣿⣿⠇⠀⠀⠀⠀⠀⠀⠀⠀⠀⠀⠀⠀⢠⣿⠏⠀⠀⠀⠀⠀⠀⠀⠀⠀⠀⠀⠀⠀⠀⠀⠀⠀⠀⠀⠀⠀⠀⠀⠙⣿⣿⣿⣿⣿⣿⣿⣿⣿⣿⣿⣿⣿⣿⣿⣿⣿⣿⣿⣿⣿⣿⣿⣿⣿⣿⣿⡇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⣿⣿⣿⣿⣿⣿⣿⣿⣿⣿⣿⣿⣿⣿⣿⣿⣿⣿⣿⣿⣿⣿⡿⠀⠀⠀⠀⠀⠀⠀⠀⠀⠀⠀⠀⠀⣼⠃⠀⠀⠀⠀⠀⠀⠀⠀⠀⠀⠀⠀⠀⠀⠀⠀⠀⠀⠀⠀⠀⠀⠀⠀⠀⢸⣿⣿⣿⣿⣿⣿⣿⣿⣿⣿⣿⣿⣿⣿⣿⣿⣿⣿⣿⣿⣿⣿⣿⣿⣿⣿⡇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⣿⣿⣿⣿⣿⣿⣿⣿⣿⣿⣿⣿⣿⣿⣿⣿⣿⣿⣿⣿⣿⡟⠁⠀⠀⠀⠀⠀⠀⠀⠀⠀⠀⠀⠀⠀⠁⠀⠀⠀⠀⠀⠀⠀⠀⠀⠀⠀⠀⠀⠀⠀⠀⠀⠀⠀⠀⠀⠀⠀⠀⠀⠀⢸⣿⣿⣿⣿⣿⣿⣿⣿⣿⣿⣿⣿⣿⣿⣿⣿⣿⣿⣿⣿⣿⣿⣿⣿⣿⣿⡇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⣿⣿⣿⣿⣿⣿⣿⣿⣿⣿⣿⣿⣿⣿⣿⣿⣿⣿⣿⣿⠟⠀⠀⠀⠀⠀⠀⠀⠀⠀⠀⠀⠀⠀⠀⠀⠀⠀⠀⠀⠀⠀⠀⠀⣠⠀⠀⠀⠀⠀⠀⠀⠀⠀⠀⠀⠀⠀⠀⠀⠀⠀⠀⠘⣿⣿⣿⣿⣿⣿⣿⣿⣿⣿⣿⣿⣿⣿⣿⣿⣿⣿⣿⣿⣿⣿⣿⣿⣿⣿⡇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⣿⣿⣿⣿⣿⣿⣿⣿⣿⣿⣿⣿⣿⣿⣿⣿⣿⣿⣿⣿⠀⠀⠀⠀⠀⠀⠀⠀⠀⠀⠀⠀⠀⠀⠀⠀⠀⠀⠀⠀⠀⠀⠀⣰⡟⠀⠀⠀⠀⠀⠀⡀⠀⠀⠀⠀⠀⠀⠀⠀⠀⠀⠀⠀⣿⣿⣿⣿⣿⣿⣿⣿⣿⣿⣿⣿⣿⣿⣿⣿⣿⣿⣿⣿⣿⣿⣿⣿⣿⣿⡇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⣿⣿⣿⣿⣿⣿⣿⣿⣿⣿⣿⣿⣿⣿⣿⣿⣿⣿⣿⡿⠀⠀⠀⠀⠀⠀⠀⠀⠀⠀⠀⠀⠀⠀⠀⠀⠀⠀⠀⠀⠀⠀⣼⣿⡇⠀⠀⠀⠀⠀⠀⣷⡄⠀⠀⠀⠀⠀⠀⠀⠀⠀⠀⠀⣿⣿⣿⣿⣿⣿⣿⣿⣿⣿⣿⣿⣿⣿⣿⣿⣿⣿⣿⣿⣿⣿⣿⣿⣿⣿⡇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⣿⣿⣿⣿⣿⣿⣿⣿⣿⣿⣿⣿⣿⣿⣿⣿⣿⣿⣿⠃⠀⠀⠀⠀⠀⠀⠀⠀⠀⠀⠀⠀⠀⠀⠀⠀⠀⠀⠀⠀⠀⣼⣿⣿⡇⠀⠀⠀⠀⠀⠀⠙⡿⠀⠀⠀⠀⠀⠀⠀⠀⠀⠀⠀⣿⣿⣿⣿⣿⣿⣿⣿⣿⣿⣿⣿⣿⣿⣿⣿⣿⣿⣿⣿⣿⣿⣿⣿⣿⣿⡇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⣿⣿⣿⣿⣿⣿⣿⣿⣿⣿⣿⣿⣿⣿⣿⣿⣿⣿⣿⣿⣿⣿⣿⡿⡟⠋⠀⠀⠘⠛⠉⠉⠁⠀⠈⠉⠙⠻⢿⣿⣿⣿⣿⣿⣿⣿⣿⣿⣿⣿⣿⣿⣿⣿⣿⣿⣿⣿⣿⣿⣿⣿⣿⣿⣿⣿⣿⣿⣿⣿⣿⣿⣿⣿⣿⣿⣿⣿⣿⣿⣿⣿⣿⣿⣿⣿⣿⣿⣿⣿⡇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⣿⣿⣿⣿⣿⣿⣿⣿⣿⣿⣿⣿⣿⣿⣿⣿⣿⣿⣿⣿⣿⣿⣿⠁⠠⠀⠀⠀⠀⠀⠀⠀⠀⠀⠀⠀⠀⠀⠀⠈⠉⠛⢿⣿⣿⣿⣿⣿⣿⣿⣿⣿⣿⣿⣿⣿⣿⣿⣿⣿⣿⣿⣿⣿⣿⣿⣿⣿⣿⣿⣿⣿⣿⣿⣿⣿⣿⣿⣿⣿⣿⣿⣿⣿⣿⣿⣿⣿⣿⣿⡇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⣿⣿⣿⣿⣿⣿⣿⣿⣿⣿⣿⣿⣿⣿⣿⣿⣿⣿⣿⣿⣿⡟⠀⠀⠀⠀⠀⠀⠀⠀⠀⠀⠀⠀⠀⠀⠀⠀⠀⠀⠀⠀⠀⠘⢿⣿⣿⣿⣿⣿⣿⣿⣿⣿⣿⣿⣿⣿⣿⣿⣿⣿⣿⣿⣿⣿⣿⣿⣿⣿⣿⣿⣿⣿⣿⣿⣿⣿⣿⣿⣿⣿⣿⣿⣿⣿⣿⣿⣿⣿⡇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⣿⣿⣿⣿⣿⣿⣿⣿⣿⣿⣿⣿⣿⣿⣿⣿⣿⣿⣿⣿⣿⣿⡀⠀⠀⠀⠀⠀⠀⠀⠀⠀⠀⠀⠀⠀⠀⠀⠀⠀⠀⠀⠀⠀⠀⠹⣿⣿⣿⣿⣿⣿⣿⣿⣿⣿⣿⣿⣿⣿⣿⣿⣿⣿⣿⣿⣿⣿⣿⣿⣿⣿⣿⣿⣿⣿⣿⣿⣿⣿⣿⣿⣿⣿⣿⣿⣿⣿⣿⣿⡇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⣿⣿⣿⣿⣿⣿⣿⣿⣿⣿⣿⣿⣿⣿⣿⣿⣿⣿⣿⣿⣿⣿⡇⠀⠀⠀⠀⠀⠀⠀⠀⠀⠀⠀⠀⠀⠀⠀⠀⠀⠀⠀⠀⠀⠀⠀⠹⣿⣿⣿⣿⠟⠁⠀⠀⠀⠈⠉⠉⠛⠛⠿⣿⣿⣿⣿⣿⣿⣿⣿⣿⣿⣿⣿⣿⣿⣿⣿⣿⣿⣿⣿⣿⣿⣿⣿⣿⣿⣿⣿⡇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⣿⣿⣿⣿⣿⣿⣿⣿⣿⣿⣿⣿⣿⣿⣿⣿⣿⣿⣿⣿⣿⣿⣿⡀⠀⠀⠀⠀⠀⠀⠀⠀⠀⠀⠀⠀⠀⠀⠀⠀⠀⠀⠀⠀⠀⠀⠀⠹⣿⣿⡟⠀⠀⠀⠀⠀⠀⠀⠀⠀⠀⠀⠀⠉⠉⠙⢿⣿⣿⣿⣿⣿⣿⣿⣿⣿⣿⣿⣿⣿⣿⣿⣿⣿⣿⣿⣿⣿⣿⣿⡇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⣿⣿⣿⣿⣿⣿⣿⣿⣿⣿⣿⣿⣿⣿⣿⣿⣿⣿⣿⣿⣿⣿⣿⠃⠀⠀⠀⠀⠀⠀⠀⠀⠀⠀⠀⠀⠀⠀⠀⠀⠀⠀⠀⠀⠀⠀⠀⠀⣿⣿⡿⠀⠀⠀⠀⠀⠀⠀⠀⠀⠀⠀⠀⠀⠀⠀⠈⣿⣿⣿⣿⣿⣿⣿⣿⣿⣿⣿⣿⣿⣿⣿⣿⣿⣿⣿⣿⣿⣿⣿⡇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⣿⣿⣿⣿⣿⣿⣿⣿⣿⣿⣿⣿⣿⣿⣿⣿⣿⣿⣿⣿⣿⣿⡟⠀⠀⠀⠀⠀⠀⠀⠀⠀⠀⠀⠀⠀⠀⠀⠀⠀⠀⠀⠀⠀⠀⠀⠀⢰⣿⡿⠁⠀⠀⠀⠀⠀⠀⠀⠀⠀⠀⠀⠀⠀⠀⠀⢀⣿⣿⣿⣿⣿⣿⣿⣿⣿⣿⣿⣿⣿⣿⣿⣿⣿⣿⣿⣿⣿⣿⣿⡇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⣿⣿⣿⣿⣿⣿⣿⣿⣿⣿⣿⣿⣿⣿⣿⣿⣿⣿⣿⣿⣿⣿⠁⠀⠀⠀⠀⠀⠀⠀⠀⠀⠀⠀⠀⠀⠀⠀⠀⠀⠀⠀⠀⠀⠀⠀⢀⣿⣿⠁⠀⠀⠀⠀⠀⠀⠀⠀⠀⠀⠀⠀⠀⠀⢠⣤⣾⣿⣿⣿⣿⣿⣿⣿⣿⣿⣿⣿⣿⣿⣿⣿⣿⣿⣿⣿⣿⣿⣿⣿⡇</a:t>
            </a:r>
            <a:br/>
            <a:r>
              <a:t>⣿⣿⣿⣿⣿⣿⣿⣿⣿⣿⣿⣿⣿⣿⣿⣿⣿⣿⣿⣿⣿⡟⡀⠀⠀⠀⠀⠀⠀⠀⠀⠀⠀⠀⠀⠀⠀⠀⠀⠀⠀⠀⢀⠀⡀⣌⣾⣿⠃⠀⠀⠀⠀⠀⠀⠀⠀⠀⠀⠀⠀⠀⠀⠀⢸⣿⣿⣿⣿⣿⣿⣿⣿⣿⣿⣿⣿⣿⣿⣿⣿⣿⣿⣿⣿⣿⣿⣿⣿⣿⡇</a:t>
            </a:r>
            <a:br/>
            <a:r>
              <a:t>⣿⣿⣿⣿⣿⣿⣿⣿⣿⣿⣿⣿⣿⣿⣿⣿⣿⣿⣿⣿⣿⣿⣷⡸⣼⣦⣀⠀⠀⠀⠀⠀⠀⠀⠀⠀⠀⠀⠀⠀⠈⠁⠉⠈⠉⠉⠉⠁⠀⠀⠀⠀⠀⠀⠀⠀⠀⠀⠀⠀⠀⠀⠀⠀⠘⣿⣿⣿⣿⣿⣿⣿⣿⣿⣿⣿⣿⣿⣿⣿⣿⣿⣿⣿⣿⣿⣿⣿⣿⣿⡇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⣿⣿⣿⣿⣿⣿⣿⣿⣿⣿⣿⣿⣿⣿⣿⣿⣿⣿⣿⣿⣿⣿⣿⣿⣿⣿⣿⣧⠀⠀⠀⠀⠀⠀⠀⠀⠀⠀⠀⠀⠀⠀⠀⠀⠀⠀⠀⠀⠀⠀⠀⠀⠀⠀⠀⠀⠀⠀⠀⠀⠀⠀⠀⠀⠀⠈⠙⠛⠿⣿⣿⣿⣿⣿⣿⣿⣿⣿⣿⣿⣿⣿⣿⣿⣿⣿⣿⣿⣿⣿⡇</a:t>
            </a:r>
            <a:br/>
            <a:r>
              <a:t>⣿⣿⣿⣿⣿⣿⣿⣿⣿⣿⣿⣿⣿⣿⣿⣿⣿⣿⣿⣿⣿⣿⣿⣿⣿⡿⠛⠁⠀⠀⠀⠀⠀⠀⠀⠀⠀⠀⠀⠀⠀⠀⠀⠀⠀⠀⠀⠀⠀⠀⠀⠀⠀⠀⠀⠀⠀⠀⠀⠀⠀⠀⠀⠀⠀⠀⠀⠀⠀⠀⠉⠛⠿⣿⣿⣿⣿⣿⣿⣿⣿⣿⣿⣿⣿⣿⣿⣿⣿⣿⡇</a:t>
            </a:r>
            <a:br/>
            <a:r>
              <a:t>⣿⣿⣿⣿⣿⣿⣿⣿⣿⣿⣿⣿⣿⣿⣿⣿⣿⣿⣿⣿⣿⣿⣿⣿⠋⠀⠀⠀⠀⠀⠀⠀⠀⠀⠀⠀⠀⠀⠀⠀⠀⠀⠀⠀⠀⠐⠂⠀⠀⠀⠀⠀⠀⠀⠀⠀⠀⠀⠀⠀⠀⠀⠀⠀⠀⠀⠀⠀⠀⠀⠀⠀⠀⠈⠹⣿⣿⣿⣿⣿⣿⣿⣿⣿⣿⣿⣿⣿⣿⣿⡇</a:t>
            </a:r>
            <a:br/>
            <a:r>
              <a:t>⣿⣿⣿⣿⣿⣿⣿⣿⣿⣿⣿⣿⣿⣿⣿⣿⣿⣿⣿⣿⣿⣿⡿⠁⠀⠀⠀⠀⠀⠀⠀⠀⠀⠀⠀⠀⠀⠀⠀⠀⠀⠀⠀⠀⠀⠀⠀⠀⠀⠀⠀⠀⠀⠀⠀⠀⠀⠀⠀⠀⠀⠀⠀⠀⠀⠀⠀⠀⠀⠀⠀⠀⠀⠀⠀⣿⣿⣿⣿⣿⣿⣿⣿⣿⣿⣿⣿⣿⣿⣿⡇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⣿⣿⣿⣿⣿⣿⣿⣿⣿⣿⣿⣿⣿⣿⣿⣿⣿⣿⣿⣿⣿⠟⠁⠀⠀⠀⠀⠀⠀⠀⠀⠀⠀⠀⠀⠀⠀⠀⠀⠀⠀⠀⠀⠀⠀⠀⠀⠀⠀⠀⠀⠀⠀⠀⠀⠀⠀⠀⠀⠀⠀⠀⠀⣿⣿⣶⣶⣶⣦⣤⣤⣤⣤⣤⣴⣿⣿⣿⣿⣿⣿⣿⣿⣿⣿⣿⣿⣿⣿⣿⡇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⣿⣿⣿⣿⣿⣿⣿⣿⣿⣿⣿⣿⣿⣿⣿⣿⣿⣿⣿⣿⠃⠀⠀⠀⠀⠀⠀⠀⠀⠀⠀⠀⠀⠀⠀⠀⠀⠀⠀⠀⠀⠀⠀⠀⠀⠀⠀⠀⠀⠀⠀⠀⠀⠀⠀⠀⠀⠀⠀⠀⠀⢰⣜⣿⣿⣿⣿⣿⣿⣿⣿⣿⣿⣿⣿⣿⣿⣿⣿⣿⣿⣿⣿⣿⣿⣿⣿⣿⣿⣿⡇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⣿⣿⣿⣿⣿⣿⣿⣿⣿⣿⣿⣿⣿⣿⣿⣿⣿⣿⣿⣿⠀⠀⠀⠀⠀⠀⠀⠀⠀⠀⠀⠀⠀⠀⠀⠀⠀⠀⠀⠀⠀⠀⠀⠀⠀⠀⠀⠀⠀⠀⠀⠀⠀⠀⠀⠀⠀⠀⠀⠀⠀⣬⣿⣿⣿⣿⣿⣿⣿⣿⣿⣿⣿⣿⣿⣿⣿⣿⣿⣿⣿⣿⣿⣿⣿⣿⣿⣿⣿⣿⡇</a:t>
            </a:r>
            <a:br/>
            <a:r>
              <a:t>⣿⣿⣿⣿⣿⣿⣿⣿⣿⣿⣿⣿⣿⣿⣿⣿⣿⣿⣿⣿⣄⠀⠀⠀⠀⠀⠀⠀⠀⠀⠀⠀⠀⠀⠀⠀⠀⠀⠀⠀⠀⠀⠀⠀⠀⠀⠀⠀⠀⠀⠀⠀⠀⠀⠀⠀⠀⠀⠀⠀⢀⣸⣿⣿⣿⣿⣿⣿⣿⣿⣿⣿⣿⣿⣿⣿⣿⣿⣿⣿⣿⣿⣿⣿⣿⣿⣿⣿⣿⣿⡇</a:t>
            </a:r>
            <a:br/>
            <a:r>
              <a:t>⣿⣿⣿⣿⣿⣿⣿⣿⣿⣿⣿⣿⣿⣿⣿⣿⣿⣿⣿⣿⣿⣷⣦⡀⠀⠀⠀⠀⠀⠀⠀⠀⠀⠀⠀⠀⠀⠀⠀⠀⠀⠀⠀⠀⠀⠀⠀⠀⠀⠀⠀⠀⠀⠀⠀⠀⠀⠀⠀⠀⢸⣿⣿⣿⣿⣿⣿⣿⣿⣿⣿⣿⣿⣿⣿⣿⣿⣿⣿⣿⣿⣿⣿⣿⣿⣿⣿⣿⣿⣿⡇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⣿⣿⣿⣿⣿⣿⣿⣿⣿⣿⣿⣿⣿⣿⣿⣿⣿⣿⣿⣿⣿⣿⣿⡇⠀⠀⠀⠀⠀⠀⠀⠀⠀⠀⠀⠀⠀⣸⣿⠏⠀⠀⠀⠀⠀⠀⠀⠀⠀⠀⠀⠀⠀⠀⠀⠀⠀⠀⠀⠀⠀⢻⣿⣿⣿⣿⣿⣿⣿⣿⣿⣿⣿⣿⣿⣿⣿⣿⣿⣿⣿⣿⣿⣿⣿⣿⣿⣿⣿⣿⡇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⣿⣿⣿⣿⣿⣿⣿⣿⣿⣿⣿⣿⣿⣿⣿⣿⣿⣿⣿⣿⣿⣿⣿⠇⠀⠀⠀⠀⠀⠀⠀⠀⠀⠀⠀⠀⢠⣿⠏⠀⠀⠀⠀⠀⠀⠀⠀⠀⠀⠀⠀⠀⠀⠀⠀⠀⠀⠀⠀⠀⠀⠀⠙⣿⣿⣿⣿⣿⣿⣿⣿⣿⣿⣿⣿⣿⣿⣿⣿⣿⣿⣿⣿⣿⣿⣿⣿⣿⣿⣿⡇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⣿⣿⣿⣿⣿⣿⣿⣿⣿⣿⣿⣿⣿⣿⣿⣿⣿⣿⣿⣿⣿⣿⡿⠀⠀⠀⠀⠀⠀⠀⠀⠀⠀⠀⠀⠀⣼⠃⠀⠀⠀⠀⠀⠀⠀⠀⠀⠀⠀⠀⠀⠀⠀⠀⠀⠀⠀⠀⠀⠀⠀⠀⠀⢹⣿⣿⣿⣿⣿⣿⣿⣿⣿⣿⣿⣿⣿⣿⣿⣿⣿⣿⣿⣿⣿⣿⣿⣿⣿⣿⡇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⣿⣿⣿⣿⣿⣿⣿⣿⣿⣿⣿⣿⣿⣿⣿⣿⣿⣿⣿⣿⣿⡟⠁⠀⠀⠀⠀⠀⠀⠀⠀⠀⠀⠀⠀⠀⠁⠀⠀⠀⠀⠀⠀⠀⠀⠀⠀⠀⠀⠀⠀⠀⠀⠀⠀⠀⠀⠀⠀⠀⠀⠀⠀⢸⣿⣿⣿⣿⣿⣿⣿⣿⣿⣿⣿⣿⣿⣿⣿⣿⣿⣿⣿⣿⣿⣿⣿⣿⣿⣿⡇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⣿⣿⣿⣿⣿⣿⣿⣿⣿⣿⣿⣿⣿⣿⣿⣿⣿⣿⣿⣿⠟⠀⠀⠀⠀⠀⠀⠀⠀⠀⠀⠀⠀⠀⠀⠀⠀⠀⠀⠀⠀⠀⠀⠀⣠⠀⠀⠀⠀⠀⠀⠀⠀⠀⠀⠀⠀⠀⠀⠀⠀⠀⠀⢸⣿⣿⣿⣿⣿⣿⣿⣿⣿⣿⣿⣿⣿⣿⣿⣿⣿⣿⣿⣿⣿⣿⣿⣿⣿⣿⡇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⣿⣿⣿⣿⣿⣿⣿⣿⣿⣿⣿⣿⣿⣿⣿⣿⣿⣿⣿⣿⠀⠀⠀⠀⠀⠀⠀⠀⠀⠀⠀⠀⠀⠀⠀⠀⠀⠀⠀⠀⠀⠀⠀⣰⡟⠀⠀⠀⠀⠀⠀⡀⠀⠀⠀⠀⠀⠀⠀⠀⠀⠀⠀⠀⣿⣿⣿⣿⣿⣿⣿⣿⣿⣿⣿⣿⣿⣿⣿⣿⣿⣿⣿⣿⣿⣿⣿⣿⣿⣿⡇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⣿⣿⣿⣿⣿⣿⣿⣿⣿⣿⣿⣿⣿⣿⣿⣿⣿⣿⣿⡿⠀⠀⠀⠀⠀⠀⠀⠀⠀⠀⠀⠀⠀⠀⠀⠀⠀⠀⠀⠀⠀⠀⣼⣿⡇⠀⠀⠀⠀⠀⠀⣷⡄⠀⠀⠀⠀⠀⠀⠀⠀⠀⠀⠀⣿⣿⣿⣿⣿⣿⣿⣿⣿⣿⣿⣿⣿⣿⣿⣿⣿⣿⣿⣿⣿⣿⣿⣿⣿⣿⡇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⣿⣿⣿⣿⣿⣿⣿⣿⣿⣿⣿⣿⣿⣿⣿⣿⣿⣿⣿⠃⠀⠀⠀⠀⠀⠀⠀⠀⠀⠀⠀⠀⠀⠀⠀⠀⠀⠀⠀⠀⠀⣼⣿⣿⡇⠀⠀⠀⠀⠀⠀⠙⠷⠀⠀⠀⠀⠀⠀⠀⠀⠀⠀⠀⣿⣿⣿⣿⣿⣿⣿⣿⣿⣿⣿⣿⣿⣿⣿⣿⣿⣿⣿⣿⣿⣿⣿⣿⣿⣿⡇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⣿⣿⣿⣿⣿⣿⣿⣿⣿⣿⣿⣿⣿⣿⣿⣿⣿⣿⣿⣿⣿⣿⣿⡿⡟⠋⠀⠀⠘⠛⠉⠉⠁⠀⠈⠉⠙⠻⢿⣿⣿⣿⣿⣿⣿⣿⣿⣿⣿⣿⣿⣿⣿⣿⣿⣿⣿⣿⣿⣿⣿⣿⣿⣿⣿⣿⣿⣿⣿⣿⣿⣿⣿⣿⣿⣿⣿⣿⣿⣿⣿⣿⣿⣿⣿⣿⣿⣿⣿⣿⡇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⣿⣿⣿⣿⣿⣿⣿⣿⣿⣿⣿⣿⣿⣿⣿⣿⣿⣿⣿⣿⣿⣿⣿⠁⠀⠀⠀⠀⠀⠀⠀⠀⠀⠀⠀⠀⠀⠀⠀⠈⠉⠛⢿⣿⣿⣿⣿⣿⣿⣿⣿⣿⣿⣿⣿⣿⣿⣿⣿⣿⣿⣿⣿⣿⣿⣿⣿⣿⣿⣿⣿⣿⣿⣿⣿⣿⣿⣿⣿⣿⣿⣿⣿⣿⣿⣿⣿⣿⣿⣿⡇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⣿⣿⣿⣿⣿⣿⣿⣿⣿⣿⣿⣿⣿⣿⣿⣿⣿⣿⣿⣿⣿⡟⠀⠀⠀⠀⠀⠀⠀⠀⠀⠀⠀⠀⠀⠀⠀⠀⠀⠀⠀⠀⠀⠘⢿⣿⣿⣿⣿⣿⣿⣿⣿⣿⣿⣿⣿⣿⣿⣿⣿⣿⣿⣿⣿⣿⣿⣿⣿⣿⣿⣿⣿⣿⣿⣿⣿⣿⣿⣿⣿⣿⣿⣿⣿⣿⣿⣿⣿⣿⡇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⣿⣿⣿⣿⣿⣿⣿⣿⣿⣿⣿⣿⣿⣿⣿⣿⣿⣿⣿⣿⣿⣿⡀⠀⠀⠀⠀⠀⠀⠀⠀⠀⠀⠀⠀⠀⠀⠀⠀⠀⠀⠀⠀⠀⠀⠹⣿⣿⣿⣿⣿⣿⣿⣿⣿⣿⣿⣿⣿⣿⣿⣿⣿⣿⣿⣿⣿⣿⣿⣿⣿⣿⣿⣿⣿⣿⣿⣿⣿⣿⣿⣿⣿⣿⣿⣿⣿⣿⣿⣿⡇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⣿⣿⣿⣿⣿⣿⣿⣿⣿⣿⣿⣿⣿⣿⣿⣿⣿⣿⣿⣿⣿⣿⡇⠀⠀⠀⠀⠀⠀⠀⠀⠀⠀⠀⠀⠀⠀⠀⠀⠀⠀⠀⠀⠀⠀⠀⠹⣿⣿⣿⣿⠟⠁⠀⠀⠀⠈⠉⠉⠛⠻⠿⣿⣿⣿⣿⣿⣿⣿⣿⣿⣿⣿⣿⣿⣿⣿⣿⣿⣿⣿⣿⣿⣿⣿⣿⣿⣿⣿⣿⡇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⣿⣿⣿⣿⣿⣿⣿⣿⣿⣿⣿⣿⣿⣿⣿⣿⣿⣿⣿⣿⣿⣿⣿⡀⠀⠀⠀⠀⠀⠀⠀⠀⠀⠀⠀⠀⠀⠀⠀⠀⠀⠀⠀⠀⠀⠀⠀⠹⣿⣿⡟⠀⠀⠀⠀⠀⠀⠀⠀⠀⠀⠀⠀⠉⠉⠙⢿⣿⣿⣿⣿⣿⣿⣿⣿⣿⣿⣿⣿⣿⣿⣿⣿⣿⣿⣿⣿⣿⣿⣿⡇</a:t>
            </a:r>
            <a:br/>
            <a:r>
              <a:t>⣿⣿⣿⣿⣿⣿⣿⣿⣿⣿⣿⣿⣿⣿⣿⣿⣿⣿⣿⣿⣿⣿⣿⠇⠀⠀⠀⠀⠀⠀⠀⠀⠀⠀⠀⠀⠀⠀⠀⠀⠀⠀⠀⠀⠀⠀⠀⠀⣿⣿⡿⠀⠀⠀⠀⠀⠀⠀⠀⠀⠀⠀⠀⠀⠀⠀⠈⣿⣿⣿⣿⣿⣿⣿⣿⣿⣿⣿⣿⣿⣿⣿⣿⣿⣿⣿⣿⣿⣿⣿⡇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⣿⣿⣿⣿⣿⣿⣿⣿⣿⣿⣿⣿⣿⣿⣿⣿⣿⣿⣿⣿⣿⣿⡟⠀⠀⠀⠀⠀⠀⠀⠀⠀⠀⠀⠀⠀⠀⠀⠀⠀⠀⠀⠀⠀⠀⠀⠀⢰⣿⡿⠁⠀⠀⠀⠀⠀⠀⠀⠀⠀⠀⠀⠀⠀⠀⠀⢀⣿⣿⣿⣿⣿⣿⣿⣿⣿⣿⣿⣿⣿⣿⣿⣿⣿⣿⣿⣿⣿⣿⣿⡇</a:t>
            </a:r>
            <a:br/>
            <a:r>
              <a:t>⣿⣿⣿⣿⣿⣿⣿⣿⣿⣿⣿⣿⣿⣿⣿⣿⣿⣿⣿⣿⣿⣿⠃⠀⠀⠀⠀⠀⠀⠀⠀⠀⠀⠀⠀⠀⠀⠀⠀⠀⠀⠀⠀⠀⠀⠀⢀⣿⣿⠁⠀⠀⠀⠀⠀⠀⠀⠀⠀⠀⠀⠀⠀⠀⢠⣤⣾⣿⣿⣿⣿⣿⣿⣿⣿⣿⣿⣿⣿⣿⣿⣿⣿⣿⣿⣿⣿⣿⣿⣿⡇</a:t>
            </a:r>
            <a:br/>
            <a:r>
              <a:t>⣿⣿⣿⣿⣿⣿⣿⣿⣿⣿⣿⣿⣿⣿⣿⣿⣿⣿⣿⣿⣿⣿⠀⢀⠀⠀⠀⠀⠀⠀⠀⠀⠀⠀⠀⠀⠀⠀⠀⠀⠀⠀⢀⠀⡀⣸⣼⣿⠃⠀⠀⠀⠀⠀⠀⠀⠀⠀⠀⠀⠀⠀⠀⠀⢸⣿⣿⣿⣿⣿⣿⣿⣿⣿⣿⣿⣿⣿⣿⣿⣿⣿⣿⣿⣿⣿⣿⣿⣿⣿⡇</a:t>
            </a:r>
            <a:br/>
            <a:r>
              <a:t>⣿⣿⣿⣿⣿⣿⣿⣿⣿⣿⣿⣿⣿⣿⣿⣿⣿⣿⣿⣿⣿⣿⣷⡜⣮⣶⣄⡀⠀⠀⠀⠀⠀⠀⠀⠀⠀⠀⠀⠀⠈⠁⠉⠈⠉⠉⠉⠁⠀⠀⠀⠀⠀⠀⠀⠀⠀⠀⠀⠀⠀⠀⠀⠀⠘⣿⣿⣿⣿⣿⣿⣿⣿⣿⣿⣿⣿⣿⣿⣿⣿⣿⣿⣿⣿⣿⣿⣿⣿⣿⡇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⣿⣿⣿⣿⣿⣿⣿⣿⣿⣿⣿⣿⣿⣿⣿⣿⣿⣿⣿⣿⣿⣿⣿⣿⣿⣿⣿⣧⠀⠀⠀⠀⠀⠀⠀⠀⠀⠀⠀⠀⠀⠀⠀⠀⠀⠀⠀⠀⠀⠀⠀⠀⠀⠀⠀⠀⠀⠀⠀⠀⠀⠀⠀⠀⠀⠈⠙⠻⠿⣿⣿⣿⣿⣿⣿⣿⣿⣿⣿⣿⣿⣿⣿⣿⣿⣿⣿⣿⣿⣿⡇</a:t>
            </a:r>
            <a:br/>
            <a:r>
              <a:t>⣿⣿⣿⣿⣿⣿⣿⣿⣿⣿⣿⣿⣿⣿⣿⣿⣿⣿⣿⣿⣿⣿⣿⣿⣿⡿⠛⠁⠀⠀⠀⠀⠀⠀⠀⠀⠀⠀⠀⠀⠀⠀⠀⠀⠀⠀⠀⠀⠀⠀⠀⠀⠀⠀⠀⠀⠀⠀⠀⠀⠀⠀⠀⠀⠀⠀⠀⠀⠀⠀⠉⠛⠿⣿⣿⣿⣿⣿⣿⣿⣿⣿⣿⣿⣿⣿⣿⣿⣿⣿⡇</a:t>
            </a:r>
            <a:br/>
            <a:r>
              <a:t>⣿⣿⣿⣿⣿⣿⣿⣿⣿⣿⣿⣿⣿⣿⣿⣿⣿⣿⣿⣿⣿⣿⣿⣿⠋⠀⠀⠀⠀⠀⠀⠀⠀⠀⠀⠀⠀⠀⠀⠀⠀⠀⠀⠀⠀⠐⠀⠀⠀⠀⠀⠀⠀⠀⠀⠀⠀⠀⠀⠀⠀⠀⠀⠀⠀⠀⠀⠀⠀⠀⠀⠀⠀⠈⠻⣿⣿⣿⣿⣿⣿⣿⣿⣿⣿⣿⣿⣿⣿⣿⡇</a:t>
            </a:r>
            <a:br/>
            <a:r>
              <a:t>⣿⣿⣿⣿⣿⣿⣿⣿⣿⣿⣿⣿⣿⣿⣿⣿⣿⣿⣿⣿⣿⣿⡿⠁⠀⠀⠀⠀⠀⠀⠀⠀⠀⠀⠀⠀⠀⠀⠀⠀⠀⠀⠀⠀⠀⠀⠀⠀⠀⠀⠀⠀⠀⠀⠀⠀⠀⠀⠀⠀⠀⠀⠀⠀⠀⠀⠀⠀⠀⠀⠀⠀⠀⠀⠀⣿⣿⣿⣿⣿⣿⣿⣿⣿⣿⣿⣿⣿⣿⣿⡇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⣿⣿⣿⣿⣿⣿⣿⣿⣿⣿⣿⣿⣿⣿⣿⣿⣿⣿⣿⣿⣿⠟⠁⠀⠀⠀⠀⠀⠀⠀⠀⠀⠀⠀⠀⠀⠀⠀⠀⠀⠀⠀⠀⠀⠀⠀⠀⠀⠀⠀⠀⠀⠀⠀⠀⠀⠀⠀⠀⠀⠀⠀⠀⣿⣿⣷⣶⣶⣶⣤⣤⣤⣤⣤⣴⣿⣿⣿⣿⣿⣿⣿⣿⣿⣿⣿⣿⣿⣿⣿⡇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⣿⣿⣿⣿⣿⣿⣿⣿⣿⣿⣿⣿⣿⣿⣿⣿⣿⣿⣿⣿⠃⠀⠀⠀⠀⠀⠀⠀⠀⠀⠀⠀⠀⠀⠀⠀⠀⠀⠀⠀⠀⠀⠀⠀⠀⠀⠀⠀⠀⠀⠀⠀⠀⠀⠀⠀⠀⠀⠀⠀⠀⢰⣌⣿⣿⣿⣿⣿⣿⣿⣿⣿⣿⣿⣿⣿⣿⣿⣿⣿⣿⣿⣿⣿⣿⣿⣿⣿⣿⣿⡇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⣿⣿⣿⣿⣿⣿⣿⣿⣿⣿⣿⣿⣿⣿⣿⣿⣿⣿⣿⣿⠀⠀⠀⠀⠀⠀⠀⠀⠀⠀⠀⠀⠀⠀⠀⠀⠀⠀⠀⠀⠀⠀⠀⠀⠀⠀⠀⠀⠀⠀⠀⠀⠀⠀⠀⠀⠀⠀⠀⠀⠀⣬⣿⣿⣿⣿⣿⣿⣿⣿⣿⣿⣿⣿⣿⣿⣿⣿⣿⣿⣿⣿⣿⣿⣿⣿⣿⣿⣿⣿⡇</a:t>
            </a:r>
            <a:br/>
            <a:r>
              <a:t>⣿⣿⣿⣿⣿⣿⣿⣿⣿⣿⣿⣿⣿⣿⣿⣿⣿⣿⣿⣿⣄⠀⠀⠀⠀⠀⠀⠀⠀⠀⠀⠀⠀⠀⠀⠀⠀⠀⠀⠀⠀⠀⠀⠀⠀⠀⠀⠀⠀⠀⠀⠀⠀⠀⠀⠀⠀⠀⠀⠀⡀⣿⣿⣿⣿⣿⣿⣿⣿⣿⣿⣿⣿⣿⣿⣿⣿⣿⣿⣿⣿⣿⣿⣿⣿⣿⣿⣿⣿⣿⡇</a:t>
            </a:r>
            <a:br/>
            <a:r>
              <a:t>⣿⣿⣿⣿⣿⣿⣿⣿⣿⣿⣿⣿⣿⣿⣿⣿⣿⣿⣿⣿⣿⣷⣦⡀⠀⠀⠀⠀⠀⠀⠀⠀⠀⠀⠀⠀⠀⠀⠀⠀⠀⠀⠀⠀⠀⠀⠀⠀⠀⠀⠀⠀⠀⠀⠀⠀⠀⠀⠀⠀⢹⣿⣿⣿⣿⣿⣿⣿⣿⣿⣿⣿⣿⣿⣿⣿⣿⣿⣿⣿⣿⣿⣿⣿⣿⣿⣿⣿⣿⣿⡇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⣿⣿⣿⣿⣿⣿⣿⣿⣿⣿⣿⣿⣿⣿⣿⣿⣿⣿⣿⣿⣿⣿⣿⡇⠀⠀⠀⠀⠀⠀⠀⠀⠀⠀⠀⠀⠀⢀⣿⣦⠀⠀⠀⠀⠀⠀⠀⠀⠀⠀⠀⠀⠀⠀⠀⠀⠀⠀⠀⠀⢸⣿⣿⣿⣿⣿⣿⣿⣿⣿⣿⣿⣿⣿⣿⣿⣿⣿⣿⣿⣿⣿⣿⣿⣿⣿⣿⣿⣿⣿⡇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⣿⣿⣿⣿⣿⣿⣿⣿⣿⣿⣿⣿⣿⣿⣿⣿⣿⣿⣿⣿⣿⣿⣿⡇⠀⠀⠀⠀⠀⠀⠀⠀⠀⠀⠀⠀⠀⣸⣿⠏⠀⠀⠀⠀⠀⠀⠀⠀⠀⠀⠀⠀⠀⠀⠀⠀⠀⠀⠀⠀⠈⢻⣿⣿⣿⣿⣿⣿⣿⣿⣿⣿⣿⣿⣿⣿⣿⣿⣿⣿⣿⣿⣿⣿⣿⣿⣿⣿⣿⣿⡇</a:t>
            </a:r>
            <a:br/>
            <a:r>
              <a:t>⣿⣿⣿⣿⣿⣿⣿⣿⣿⣿⣿⣿⣿⣿⣿⣿⣿⣿⣿⣿⣿⣿⣿⠇⠀⠀⠀⠀⠀⠀⠀⠀⠀⠀⠀⠀⢠⣿⠏⠀⠀⠀⠀⠀⠀⠀⠀⠀⠀⠀⠀⠀⠀⠀⠀⠀⠀⠀⠀⠀⠀⠀⠙⣿⣿⣿⣿⣿⣿⣿⣿⣿⣿⣿⣿⣿⣿⣿⣿⣿⣿⣿⣿⣿⣿⣿⣿⣿⣿⣿⡇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⣿⣿⣿⣿⣿⣿⣿⣿⣿⣿⣿⣿⣿⣿⣿⣿⣿⣿⣿⣿⣿⣿⡿⠀⠀⠀⠀⠀⠀⠀⠀⠀⠀⠀⠀⠀⣼⠃⠀⠀⠀⠀⠀⠀⠀⠀⠀⠀⠀⠀⠀⠀⠀⠀⠀⠀⠀⠀⠀⠀⠀⠀⠀⢹⣿⣿⣿⣿⣿⣿⣿⣿⣿⣿⣿⣿⣿⣿⣿⣿⣿⣿⣿⣿⣿⣿⣿⣿⣿⣿⡇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⣿⣿⣿⣿⣿⣿⣿⣿⣿⣿⣿⣿⣿⣿⣿⣿⣿⣿⣿⣿⣿⡟⠁⠀⠀⠀⠀⠀⠀⠀⠀⠀⠀⠀⠀⠀⠁⠀⠀⠀⠀⠀⠀⠀⠀⠀⠀⠀⠀⠀⠀⠀⠀⠀⠀⠀⠀⠀⠀⠀⠀⠀⠀⢸⣿⣿⣿⣿⣿⣿⣿⣿⣿⣿⣿⣿⣿⣿⣿⣿⣿⣿⣿⣿⣿⣿⣿⣿⣿⣿⡇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⣿⣿⣿⣿⣿⣿⣿⣿⣿⣿⣿⣿⣿⣿⣿⣿⣿⣿⣿⣿⠟⠀⠀⠀⠀⠀⠀⠀⠀⠀⠀⠀⠀⠀⠀⠀⠀⠀⠀⠀⠀⠀⠀⠀⣠⠀⠀⠀⠀⠀⠀⠀⠀⠀⠀⠀⠀⠀⠀⠀⠀⠀⠀⢸⣿⣿⣿⣿⣿⣿⣿⣿⣿⣿⣿⣿⣿⣿⣿⣿⣿⣿⣿⣿⣿⣿⣿⣿⣿⣿⡇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⣿⣿⣿⣿⣿⣿⣿⣿⣿⣿⣿⣿⣿⣿⣿⣿⣿⣿⣿⣿⠀⠀⠀⠀⠀⠀⠀⠀⠀⠀⠀⠀⠀⠀⠀⠀⠀⠀⠀⠀⠀⠀⠀⣰⡟⠀⠀⠀⠀⠀⠀⡀⠀⠀⠀⠀⠀⠀⠀⠀⠀⠀⠀⠈⣿⣿⣿⣿⣿⣿⣿⣿⣿⣿⣿⣿⣿⣿⣿⣿⣿⣿⣿⣿⣿⣿⣿⣿⣿⣿⡇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⣿⣿⣿⣿⣿⣿⣿⣿⣿⣿⣿⣿⣿⣿⣿⣿⣿⣿⣿⡿⠀⠀⠀⠀⠀⠀⠀⠀⠀⠀⠀⠀⠀⠀⠀⠀⠀⠀⠀⠀⠀⠀⣼⣿⡇⠀⠀⠀⠀⠀⠀⣷⡀⠀⠀⠀⠀⠀⠀⠀⠀⠀⠀⠀⣿⣿⣿⣿⣿⣿⣿⣿⣿⣿⣿⣿⣿⣿⣿⣿⣿⣿⣿⣿⣿⣿⣿⣿⣿⣿⡇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⣿⣿⣿⣿⣿⣿⣿⣿⣿⣿⣿⣿⣿⣿⣿⣿⣿⣿⣿⠃⠀⠀⠀⠀⠀⠀⠀⠀⠀⠀⠀⠀⠀⠀⠀⠀⠀⠀⠀⠀⠀⣼⣿⣿⡇⠀⠀⠀⠀⠀⠀⠙⠷⠀⠀⠀⠀⠀⠀⠀⠀⠀⠀⠀⣿⣿⣿⣿⣿⣿⣿⣿⣿⣿⣿⣿⣿⣿⣿⣿⣿⣿⣿⣿⣿⣿⣿⣿⣿⣿⡇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⣿⣿⣿⣿⣿⣿⣿⣿⣿⣿⣿⣿⣿⣿⣿⣿⣿⣿⣿⣿⣿⣿⣿⣿⣿⡿⠿⠿⣿⣿⣿⣿⣿⣿⣿⣿⣿⣿⣿⣿⣿⣿⣿⣿⣿⣿⣿⣿⣿⣿⣿⣿⣿⣿⣿⣿⣿⣿⣿⣿⣿⣿⣿⣿⣿⣿⣿⣿⣿⣿⣿⣿⣿⣿⣿⣿⣿⣿⣿⣿⣿⣿⣿⣿⣿⣿⣿⣿⣿⣿⡇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⣿⣿⣿⣿⣿⣿⣿⣿⣿⣿⣿⣿⣿⣿⣿⣿⣿⣿⣿⣿⣿⣿⡿⡟⠉⠀⠀⠀⠙⠉⠁⠀⠀⠀⠀⠈⠙⠻⣿⣿⣿⣿⣿⣿⣿⣿⣿⣿⣿⣿⣿⣿⣿⣿⣿⣿⣿⣿⣿⣿⣿⣿⣿⣿⣿⣿⣿⣿⣿⣿⣿⣿⣿⣿⣿⣿⣿⣿⣿⣿⣿⣿⣿⣿⣿⣿⣿⣿⣿⣿⡇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⣿⣿⣿⣿⣿⣿⣿⣿⣿⣿⣿⣿⣿⣿⣿⣿⣿⣿⣿⣿⣿⣿⠇⠀⠀⠀⠀⠀⠀⠀⠀⠀⠀⠀⠀⠀⠀⠀⠀⠈⠉⠻⣿⣿⣿⣿⣿⣿⣿⣿⣿⣿⣿⣿⣿⣿⣿⣿⣿⣿⣿⣿⣿⣿⣿⣿⣿⣿⣿⣿⣿⣿⣿⣿⣿⣿⣿⣿⣿⣿⣿⣿⣿⣿⣿⣿⣿⣿⣿⣿⡇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⣿⣿⣿⣿⣿⣿⣿⣿⣿⣿⣿⣿⣿⣿⣿⣿⣿⣿⣿⣿⣿⣿⠀⠀⠀⠀⠀⠀⠀⠀⠀⠀⠀⠀⠀⠀⠀⠀⠀⠀⠀⠀⠈⢿⣿⣿⣿⣿⣿⣿⣿⣿⣿⣿⣿⣿⣿⣿⣿⣿⣿⣿⣿⣿⣿⣿⣿⣿⣿⣿⣿⣿⣿⣿⣿⣿⣿⣿⣿⣿⣿⣿⣿⣿⣿⣿⣿⣿⣿⣿⡇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⣿⣿⣿⣿⣿⣿⣿⣿⣿⣿⣿⣿⣿⣿⣿⣿⣿⣿⣿⣿⡿⠃⠀⠀⠀⠀⠀⠀⠀⠀⠀⠀⠀⠀⠀⠀⠀⠀⠀⠀⠀⠀⠀⠸⣿⣿⣿⣿⣿⣿⣿⣿⣿⣿⣿⣿⣿⣿⣿⣿⣿⣿⣿⣿⣿⣿⣿⣿⣿⣿⣿⣿⣿⣿⣿⣿⣿⣿⣿⣿⣿⣿⣿⣿⣿⣿⣿⣿⣿⣿⡇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⣿⣿⣿⣿⣿⣿⣿⣿⣿⣿⣿⣿⣿⣿⣿⣿⣿⣿⣿⣿⣿⠀⠀⠀⠀⠀⠀⠀⠀⠀⠀⠀⠀⠀⠀⠀⠀⠀⠀⠀⠀⠀⠀⠀⠈⢻⣿⣿⣿⣿⣿⣿⣿⣿⣿⣿⣿⣿⣿⣿⣿⣿⣿⣿⣿⣿⣿⣿⣿⣿⣿⣿⣿⣿⣿⣿⣿⣿⣿⣿⣿⣿⣿⣿⣿⣿⣿⣿⣿⣿⡇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⣿⣿⣿⣿⣿⣿⣿⣿⣿⣿⣿⣿⣿⣿⣿⣿⣿⣿⣿⣿⣿⡇⠀⠀⠀⠀⠀⠀⠀⠀⠀⠀⠀⠀⠀⠀⠀⠀⠀⠀⠀⠀⠀⠀⠀⠀⠻⣿⣿⣿⣿⣿⠟⠉⠉⠉⠙⠛⠻⠿⠿⣿⣿⣿⣿⣿⣿⣿⣿⣿⣿⣿⣿⣿⣿⣿⣿⣿⣿⣿⣿⣿⣿⣿⣿⣿⣿⣿⣿⣿⡇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⣿⣿⣿⣿⣿⣿⣿⣿⣿⣿⣿⣿⣿⣿⣿⣿⣿⣿⣿⣿⣿⣿⠀⠀⠀⠀⠀⠀⠀⠀⠀⠀⠀⠀⠀⠀⠀⠀⠀⠀⠀⠀⠀⠀⠀⠀⠀⢻⣿⣿⣿⠁⠀⠀⠀⠀⠀⠀⠀⠀⠀⠀⠈⠙⠛⠻⢿⣿⣿⣿⣿⣿⣿⣿⣿⣿⣿⣿⣿⣿⣿⣿⣿⣿⣿⣿⣿⣿⣿⣿⡇</a:t>
            </a:r>
            <a:br/>
            <a:r>
              <a:t>⣿⣿⣿⣿⣿⣿⣿⣿⣿⣿⣿⣿⣿⣿⣿⣿⣿⣿⣿⣿⣿⣿⡧⠀⠀⠀⠀⠀⠀⠀⠀⠀⠀⠀⠀⠀⠀⠀⠀⠀⠀⠀⠀⠀⠀⠀⠀⠀⣿⣿⣿⠀⠀⠀⠀⠀⠀⠀⠀⠀⠀⠀⠀⠀⠀⠀⠀⢻⣿⣿⣿⣿⣿⣿⣿⣿⣿⣿⣿⣿⣿⣿⣿⣿⣿⣿⣿⣿⣿⣿⡇</a:t>
            </a:r>
            <a:br/>
            <a:r>
              <a:t>⣿⣿⣿⣿⣿⣿⣿⣿⣿⣿⣿⣿⣿⣿⣿⣿⣿⣿⣿⣿⣿⣿⠇⠀⠀⠀⠀⠀⠀⠀⠀⠀⠀⠀⠀⠀⠀⠀⠀⠀⠀⠀⠀⠀⠀⠀⠀⠀⣿⣿⡟⠀⠀⠀⠀⠀⠀⠀⠀⠀⠀⠀⠀⠀⠀⠀⠀⠀⣿⣿⣿⣿⣿⣿⣿⣿⣿⣿⣿⣿⣿⣿⣿⣿⣿⣿⣿⣿⣿⣿⡇</a:t>
            </a:r>
            <a:br/>
            <a:r>
              <a:t>⣿⣿⣿⣿⣿⣿⣿⣿⣿⣿⣿⣿⣿⣿⣿⣿⣿⣿⣿⣿⣿⡟⠀⠀⠀⠀⠀⠀⠀⠀⠀⠀⠀⠀⠀⠀⠀⠀⠀⠀⠀⠀⠀⠀⠀⠀⠀⢰⣿⡟⠀⠀⠀⠀⠀⠀⠀⠀⠀⠀⠀⠀⠀⠀⠀⠀⠀⣸⣿⣿⣿⣿⣿⣿⣿⣿⣿⣿⣿⣿⣿⣿⣿⣿⣿⣿⣿⣿⣿⣿⡇</a:t>
            </a:r>
            <a:br/>
            <a:r>
              <a:t>⣿⣿⣿⣿⣿⣿⣿⣿⣿⣿⣿⣿⣿⣿⣿⣿⣿⣿⣿⣿⣿⡇⠀⠀⠀⠀⠀⠀⠀⠀⠀⠀⠀⠀⠀⠀⠀⠀⠀⠀⠀⠀⠀⠀⠀⠀⢠⣿⡿⠁⠀⠀⠀⠀⠀⠀⠀⠀⠀⠀⠀⠀⠀⠀⠀⢰⣿⣿⣿⣿⣿⣿⣿⣿⣿⣿⣿⣿⣿⣿⣿⣿⣿⣿⣿⣿⣿⣿⣿⣿⡇</a:t>
            </a:r>
            <a:br/>
            <a:r>
              <a:t>⣿⣿⣿⣿⣿⣿⣿⣿⣿⣿⣿⣿⣿⣿⣿⣿⣿⣿⣿⣿⣿⣀⠀⡀⡀⠀⠀⠀⠀⠀⠀⠀⠀⠀⠀⠀⠀⠀⠀⠀⢀⡀⣠⢀⣄⣼⣾⣿⠁⠀⠀⠀⠀⠀⠀⠀⠀⠀⠀⠀⠀⠀⠀⠀⠀⢸⣿⣿⣿⣿⣿⣿⣿⣿⣿⣿⣿⣿⣿⣿⣿⣿⣿⣿⣿⣿⣿⣿⣿⣿⡇</a:t>
            </a:r>
            <a:br/>
            <a:r>
              <a:t>⣿⣿⣿⣿⣿⣿⣿⣿⣿⣿⣿⣿⣿⣿⣿⣿⣿⣿⣿⣿⣿⣿⣦⣳⣿⣦⣄⠀⠀⠀⠀⠀⠀⠀⠀⠀⠀⠀⠀⠀⠈⠁⠉⠈⠉⠁⠀⠀⠀⠀⠀⠀⠀⠀⠀⠀⠀⠀⠀⠀⠀⠀⠀⠀⠀⢸⣿⣿⣿⣿⣿⣿⣿⣿⣿⣿⣿⣿⣿⣿⣿⣿⣿⣿⣿⣿⣿⣿⣿⣿⡇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⣿⣿⣿⣿⣿⣿⣿⣿⣿⣿⣿⣿⣿⣿⣿⣿⣿⣿⣿⣿⣿⣿⣿⣿⣿⣿⡋⠀⠀⠀⠀⠀⠀⠀⠀⠀⠀⠀⠀⠀⠀⠀⠀⠀⠀⠀⠀⠀⠀⠀⠀⠀⠀⠀⠀⠀⠀⠀⠀⠀⠀⠀⠀⠀⠀⢸⣿⣿⣿⣿⣿⣿⣿⣿⣿⣿⣿⣿⣿⣿⣿⣿⣿⣿⣿⣿⣿⣿⣿⣿⡇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⣿⣿⣿⣿⣿⣿⣿⣿⣿⣿⣿⣿⣿⣿⣿⣿⣿⣿⣿⣿⣿⣿⣿⣿⣿⣿⣷⡄⠀⠀⠀⠀⠀⠀⠀⠀⠀⠀⠀⠀⠀⠀⠀⠀⠀⠀⠀⠀⠀⠀⠀⠀⠀⠀⠀⠀⠀⠀⠀⠀⠀⠀⠀⠀⠀⠀⠈⠙⠻⢿⣿⣿⣿⣿⣿⣿⣿⣿⣿⣿⣿⣿⣿⣿⣿⣿⣿⣿⣿⣿⡇</a:t>
            </a:r>
            <a:br/>
            <a:r>
              <a:t>⣿⣿⣿⣿⣿⣿⣿⣿⣿⣿⣿⣿⣿⣿⣿⣿⣿⣿⣿⣿⣿⣿⣿⣿⣿⠿⠋⠀⠀⠀⠀⠀⠀⠀⠀⠀⠀⠀⠀⠀⠀⠀⠀⠀⠀⠀⠀⠀⠀⠀⠀⠀⠀⠀⠀⠀⠀⠀⠀⠀⠀⠀⠀⠀⠀⠀⠀⠀⠀⠀⠈⠙⠻⢿⣿⣿⣿⣿⣿⣿⣿⣿⣿⣿⣿⣿⣿⣿⣿⣿⡇</a:t>
            </a:r>
            <a:br/>
            <a:r>
              <a:t>⣿⣿⣿⣿⣿⣿⣿⣿⣿⣿⣿⣿⣿⣿⣿⣿⣿⣿⣿⣿⣿⣿⣿⡟⠁⠀⠀⠀⠀⠀⠀⠀⠀⠀⠀⠀⠀⠀⠀⠀⠀⠀⠀⠀⠀⠐⠂⠀⠀⠀⠀⠀⠀⠀⠀⠀⠀⠀⠀⠀⠀⠀⠀⠀⠀⠀⠀⠀⠀⠀⠀⠀⠀⠀⠉⢻⣿⣿⣿⣿⣿⣿⣿⣿⣿⣿⣿⣿⣿⣿⡇</a:t>
            </a:r>
            <a:br/>
            <a:r>
              <a:t>⣿⣿⣿⣿⣿⣿⣿⣿⣿⣿⣿⣿⣿⣿⣿⣿⣿⣿⣿⣿⣿⣿⠏⠀⠀⠀⠀⠀⠀⠀⠀⠀⠀⠀⠀⠀⠀⠀⠀⠀⠀⠀⠀⠀⠀⠀⠀⠀⠀⠀⠀⠀⠀⠀⠀⠀⠀⠀⠀⠀⠀⠀⠀⠀⠀⠀⠀⠀⠀⠀⠀⠀⠀⠀⠀⠀⣿⣿⣿⣿⣿⣿⣿⣿⣿⣿⣿⣿⣿⣿⡇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⣿⣿⣿⣿⣿⣿⣿⣿⣿⣿⣿⣿⣿⣿⣿⣿⣿⣿⣿⣿⣿⠏⠀⠀⠀⠀⠀⠀⠀⠀⠀⠀⠀⠀⠀⠀⠀⠀⠀⠀⠀⠀⠀⠀⠀⠀⠀⠀⠀⠀⠀⠀⠀⠀⠀⠀⠀⠀⠀⠀⠀⠀⠀⢰⣶⣦⣤⣤⣄⣀⣀⣀⣀⣀⣀⣠⣿⣿⣿⣿⣿⣿⣿⣿⣿⣿⣿⣿⣿⣿⡇</a:t>
            </a:r>
            <a:br/>
            <a:r>
              <a:t>⣿⣿⣿⣿⣿⣿⣿⣿⣿⣿⣿⣿⣿⣿⣿⣿⣿⣿⣿⡟⠁⠀⠀⠀⠀⠀⠀⠀⠀⠀⠀⠀⠀⠀⠀⠀⠀⠀⠀⠀⠀⠀⠀⠀⠀⠀⠀⠀⠀⠀⠀⠀⠀⠀⠀⠀⠀⠀⠀⠀⠀⠀⡀⢸⣿⣿⣿⣿⣿⣿⣿⣿⣿⣿⣿⣿⣿⣿⣿⣿⣿⣿⣿⣿⣿⣿⣿⣿⣿⣿⡇</a:t>
            </a:r>
            <a:br/>
            <a:r>
              <a:t>⣿⣿⣿⣿⣿⣿⣿⣿⣿⣿⣿⣿⣿⣿⣿⣿⣿⣿⣿⠀⠀⠀⠀⠀⠀⠀⠀⠀⠀⠀⠀⠀⠀⠀⠀⠀⠀⠀⠀⠀⠀⠀⠀⠀⠀⠀⠀⠀⠀⠀⠀⠀⠀⠀⠀⠀⠀⠀⠀⠀⠀⠐⢿⣾⣿⣿⣿⣿⣿⣿⣿⣿⣿⣿⣿⣿⣿⣿⣿⣿⣿⣿⣿⣿⣿⣿⣿⣿⣿⣿⡇</a:t>
            </a:r>
            <a:br/>
            <a:r>
              <a:t>⣿⣿⣿⣿⣿⣿⣿⣿⣿⣿⣿⣿⣿⣿⣿⣿⣿⣿⣿⠀⠀⠀⠀⠀⠀⠀⠀⠀⠀⠀⠀⠀⠀⠀⠀⠀⠀⠀⠀⠀⠀⠀⠀⠀⠀⠀⠀⠀⠀⠀⠀⠀⠀⠀⠀⠀⠀⠀⠀⠀⠀⢸⣿⣿⣿⣿⣿⣿⣿⣿⣿⣿⣿⣿⣿⣿⣿⣿⣿⣿⣿⣿⣿⣿⣿⣿⣿⣿⣿⣿⡇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⣿⣿⣿⣿⣿⣿⣿⣿⣿⣿⣿⣿⣿⣿⣿⣿⣿⣿⣿⣷⣄⠀⠀⠀⠀⠀⠀⠀⠀⠀⠀⠀⠀⠀⠀⠀⠀⠀⠀⠀⠀⠀⠀⠀⠀⠀⠀⠀⠀⠀⠀⠀⠀⠀⠀⠀⠀⠀⠀⠀⢠⣼⣿⣿⣿⣿⣿⣿⣿⣿⣿⣿⣿⣿⣿⣿⣿⣿⣿⣿⣿⣿⣿⣿⣿⣿⣿⣿⣿⣿⡇</a:t>
            </a:r>
            <a:br/>
            <a:r>
              <a:t>⣿⣿⣿⣿⣿⣿⣿⣿⣿⣿⣿⣿⣿⣿⣿⣿⣿⣿⣿⣿⣿⣿⣆⠀⠀⠀⠀⠀⠀⠀⠀⠀⠀⠀⠀⠀⠀⠀⣀⠀⠀⠀⠀⠀⠀⠀⠀⠀⠀⠀⠀⠀⠀⠀⠀⠀⠀⠀⠀⠀⠸⣿⣿⣿⣿⣿⣿⣿⣿⣿⣿⣿⣿⣿⣿⣿⣿⣿⣿⣿⣿⣿⣿⣿⣿⣿⣿⣿⣿⣿⡇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⣿⣿⣿⣿⣿⣿⣿⣿⣿⣿⣿⣿⣿⣿⣿⣿⣿⣿⣿⣿⣿⣿⣿⠀⠀⠀⠀⠀⠀⠀⠀⠀⠀⠀⠀⠀⠀⢰⣿⣦⠀⠀⠀⠀⠀⠀⠀⠀⠀⠀⠀⠀⠀⠀⠀⠀⠀⠀⠀⠀⠀⣿⣿⣿⣿⣿⣿⣿⣿⣿⣿⣿⣿⣿⣿⣿⣿⣿⣿⣿⣿⣿⣿⣿⣿⣿⣿⣿⣿⣿⡇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⣿⣿⣿⣿⣿⣿⣿⣿⣿⣿⣿⣿⣿⣿⣿⣿⣿⣿⣿⣿⣿⣿⡇⠀⠀⠀⠀⠀⠀⠀⠀⠀⠀⠀⠀⠀⠀⣿⡿⠃⠀⠀⠀⠀⠀⠀⠀⠀⠀⠀⠀⠀⠀⠀⠀⠀⠀⠀⠀⠀⠀⠘⢿⣿⣿⣿⣿⣿⣿⣿⣿⣿⣿⣿⣿⣿⣿⣿⣿⣿⣿⣿⣿⣿⣿⣿⣿⣿⣿⣿⡇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⣿⣿⣿⣿⣿⣿⣿⣿⣿⣿⣿⣿⣿⣿⣿⣿⣿⣿⣿⣿⣿⣿⡇⠀⠀⠀⠀⠀⠀⠀⠀⠀⠀⠀⠀⠀⢸⡿⠁⠀⠀⠀⠀⠀⠀⠀⠀⠀⠀⠀⠀⠀⠀⠀⠀⠀⠀⠀⠀⠀⠀⠀⠀⢻⣿⣿⣿⣿⣿⣿⣿⣿⣿⣿⣿⣿⣿⣿⣿⣿⣿⣿⣿⣿⣿⣿⣿⣿⣿⣿⡇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⣿⣿⣿⣿⣿⣿⣿⣿⣿⣿⣿⣿⣿⣿⣿⣿⣿⣿⣿⣿⣿⣿⠁⠀⠀⠀⠀⠀⠀⠀⠀⠀⠀⠀⠀⠀⡿⠁⠀⠀⠀⠀⠀⠀⠀⠀⠀⠀⠀⠀⠀⠀⠀⠀⠀⠀⠀⠀⠀⠀⠀⠀⠀⠀⣿⣿⣿⣿⣿⣿⣿⣿⣿⣿⣿⣿⣿⣿⣿⣿⣿⣿⣿⣿⣿⣿⣿⣿⣿⣿⡇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⣿⣿⣿⣿⣿⣿⣿⣿⣿⣿⣿⣿⣿⣿⣿⣿⣿⣿⣿⣿⡿⠁⠀⠀⠀⠀⠀⠀⠀⠀⠀⠀⠀⠀⠀⠐⠀⠀⠀⠀⠀⠀⠀⠀⠀⠀⠀⠀⠀⠀⠀⠀⠀⠀⠀⠀⠀⠀⠀⠀⠀⠀⠀⠀⢻⣿⣿⣿⣿⣿⣿⣿⣿⣿⣿⣿⣿⣿⣿⣿⣿⣿⣿⣿⣿⣿⣿⣿⣿⣿⡇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⣿⣿⣿⣿⣿⣿⣿⣿⣿⣿⣿⣿⣿⣿⣿⣿⣿⣿⣿⡿⠁⠀⠀⠀⠀⠀⠀⠀⠀⠀⠀⠀⠀⠀⠀⠀⠀⠀⠀⠀⠀⠀⠀⠀⢀⠀⠀⠀⠀⠀⠀⠀⠀⠀⠀⠀⠀⠀⠀⠀⠀⠀⠀⠀⢸⣿⣿⣿⣿⣿⣿⣿⣿⣿⣿⣿⣿⣿⣿⣿⣿⣿⣿⣿⣿⣿⣿⣿⣿⣿⡇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⣿⣿⣿⣿⣿⣿⣿⣿⣿⣿⣿⣿⣿⣿⣿⣿⣿⣿⣿⠀⠀⠀⠀⠀⠀⠀⠀⠀⠀⠀⠀⠀⠀⠀⠀⠀⠀⠀⠀⠀⠀⠀⠀⢠⡿⠀⠀⠀⠀⠀⠀⠀⠀⠀⠀⠀⠀⠀⠀⠀⠀⠀⠀⠀⢸⣿⣿⣿⣿⣿⣿⣿⣿⣿⣿⣿⣿⣿⣿⣿⣿⣿⣿⣿⣿⣿⣿⣿⣿⣿⡇</a:t>
            </a:r>
            <a:br/>
            <a:r>
              <a:t>⣿⣿⣿⣿⣿⣿⣿⣿⣿⣿⣿⣿⣿⣿⣿⣿⣿⣿⣿⠂⠀⠀⠀⠀⠀⠀⠀⠀⠀⠀⠀⠀⠀⠀⠀⠀⠀⠀⠀⠀⠀⠀⣠⣿⡇⠀⠀⠀⠀⠀⠀⣷⡀⠀⠀⠀⠀⠀⠀⠀⠀⠀⠀⠀⢸⣿⣿⣿⣿⣿⣿⣿⣿⣿⣿⣿⣿⣿⣿⣿⣿⣿⣿⣿⣿⣿⣿⣿⣿⣿⡇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⣿⣿⣿⣿⣿⣿⣿⣿⣿⣿⣿⣿⣿⣿⣿⣿⣿⣿⣿⣿⣿⠿⠋⠀⠀⠀⠀⠈⠀⠀⠀⠀⠀⠀⠀⠀⠉⠻⢿⣿⣿⣿⣿⣿⣿⣿⣿⣿⣿⣿⣿⣿⣿⣿⣿⣿⣿⣿⣿⣿⣿⣿⣿⣿⣿⣿⣿⣿⣿⣿⣿⣿⣿⣿⣿⣿⣿⣿⣿⣿⣿⣿⣿⣿⣿⣿⣿⣿⣿⣿⡇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⣿⣿⣿⣿⣿⣿⣿⣿⣿⣿⣿⣿⣿⣿⣿⣿⣿⣿⣿⣿⡟⠀⠀⠀⠀⠀⠀⠀⠀⠀⠀⠀⠀⠀⠀⠀⠀⠀⠀⠈⠉⠻⣿⣿⣿⣿⣿⣿⣿⣿⣿⣿⣿⣿⣿⣿⣿⣿⣿⣿⣿⣿⣿⣿⣿⣿⣿⣿⣿⣿⣿⣿⣿⣿⣿⣿⣿⣿⣿⣿⣿⣿⣿⣿⣿⣿⣿⣿⣿⣿⡇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⣿⣿⣿⣿⣿⣿⣿⣿⣿⣿⣿⣿⣿⣿⣿⣿⣿⣿⣿⣿⡇⠀⠀⠀⠀⠀⠀⠀⠀⠀⠀⠀⠀⠀⠀⠀⠀⠀⠀⠀⠀⠀⠈⣿⣿⣿⣿⣿⣿⣿⣿⣿⣿⣿⣿⣿⣿⣿⣿⣿⣿⣿⣿⣿⣿⣿⣿⣿⣿⣿⣿⣿⣿⣿⣿⣿⣿⣿⣿⣿⣿⣿⣿⣿⣿⣿⣿⣿⣿⣿⡇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⣿⣿⣿⣿⣿⣿⣿⣿⣿⣿⣿⣿⣿⣿⣿⣿⣿⣿⣿⡟⠁⠀⠀⠀⠀⠀⠀⠀⠀⠀⠀⠀⠀⠀⠀⠀⠀⠀⠀⠀⠀⠀⠀⢹⣿⣿⣿⣿⣿⣿⣿⣿⣿⣿⣿⣿⣿⣿⣿⣿⣿⣿⣿⣿⣿⣿⣿⣿⣿⣿⣿⣿⣿⣿⣿⣿⣿⣿⣿⣿⣿⣿⣿⣿⣿⣿⣿⣿⣿⣿⡇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⣿⣿⣿⣿⣿⣿⣿⣿⣿⣿⣿⣿⣿⣿⣿⣿⣿⣿⣿⡄⠀⠀⠀⠀⠀⠀⠀⠀⠀⠀⠀⠀⠀⠀⠀⠀⠀⠀⠀⠀⠀⠀⠀⠀⠙⣿⣿⣿⣿⣿⣿⣿⣿⣿⣿⣿⣿⣿⣿⣿⣿⣿⣿⣿⣿⣿⣿⣿⣿⣿⣿⣿⣿⣿⣿⣿⣿⣿⣿⣿⣿⣿⣿⣿⣿⣿⣿⣿⣿⣿⡇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⣿⣿⣿⣿⣿⣿⣿⣿⣿⣿⣿⣿⣿⣿⣿⣿⣿⣿⣿⣇⠀⠀⠀⠀⠀⠀⠀⠀⠀⠀⠀⠀⠀⠀⠀⠀⠀⠀⠀⠀⠀⠀⠀⠀⠀⠈⢿⣿⣿⣿⣿⣿⣿⡿⠿⠿⠿⣿⣿⣿⣿⣿⣿⣿⣿⣿⣿⣿⣿⣿⣿⣿⣿⣿⣿⣿⣿⣿⣿⣿⣿⣿⣿⣿⣿⣿⣿⣿⣿⣿⡇</a:t>
            </a:r>
            <a:br/>
            <a:r>
              <a:t>⣿⣿⣿⣿⣿⣿⣿⣿⣿⣿⣿⣿⣿⣿⣿⣿⣿⣿⣿⣿⡀⠀⠀⠀⠀⠀⠀⠀⠀⠀⠀⠀⠀⠀⠀⠀⠀⠀⠀⠀⠀⠀⠀⠀⠀⠀⠈⣿⣿⣿⣿⣿⠋⠀⠀⠀⠀⠀⠀⠉⠉⠛⠻⠿⣿⣿⣿⣿⣿⣿⣿⣿⣿⣿⣿⣿⣿⣿⣿⣿⣿⣿⣿⣿⣿⣿⣿⣿⣿⣿⡇</a:t>
            </a:r>
            <a:br/>
            <a:r>
              <a:t>⣿⣿⣿⣿⣿⣿⣿⣿⣿⣿⣿⣿⣿⣿⣿⣿⣿⣿⣿⣿⡇⠀⠀⠀⠀⠀⠀⠀⠀⠀⠀⠀⠀⠀⠀⠀⠀⠀⠀⠀⠀⠀⠀⠀⠀⠀⠀⠘⣿⣿⣿⠃⠀⠀⠀⠀⠀⠀⠀⠀⠀⠀⠀⠀⠀⠉⠉⠻⣿⣿⣿⣿⣿⣿⣿⣿⣿⣿⣿⣿⣿⣿⣿⣿⣿⣿⣿⣿⣿⣿⡇</a:t>
            </a:r>
            <a:br/>
            <a:r>
              <a:t>⣿⣿⣿⣿⣿⣿⣿⣿⣿⣿⣿⣿⣿⣿⣿⣿⣿⣿⣿⣿⣿⠀⠀⠀⠀⠀⠀⠀⠀⠀⠀⠀⠀⠀⠀⠀⠀⠀⠀⠀⠀⠀⠀⠀⠀⠀⠀⠀⢹⣿⣿⡄⠀⠀⠀⠀⠀⠀⠀⠀⠀⠀⠀⠀⠀⠀⠀⠀⠈⣿⣿⣿⣿⣿⣿⣿⣿⣿⣿⣿⣿⣿⣿⣿⣿⣿⣿⣿⣿⣿⡇</a:t>
            </a:r>
            <a:br/>
            <a:r>
              <a:t>⣿⣿⣿⣿⣿⣿⣿⣿⣿⣿⣿⣿⣿⣿⣿⣿⣿⣿⣿⣿⡟⠀⠀⠀⠀⠀⠀⠀⠀⠀⠀⠀⠀⠀⠀⠀⠀⠀⠀⠀⠀⠀⠀⠀⠀⠀⠀⠀⢸⣿⡿⠁⠀⠀⠀⠀⠀⠀⠀⠀⠀⠀⠀⠀⠀⠀⠀⠀⠀⢸⣿⣿⣿⣿⣿⣿⣿⣿⣿⣿⣿⣿⣿⣿⣿⣿⣿⣿⣿⣿⡇</a:t>
            </a:r>
            <a:br/>
            <a:r>
              <a:t>⣿⣿⣿⣿⣿⣿⣿⣿⣿⣿⣿⣿⣿⣿⣿⣿⣿⣿⣿⣿⠇⠀⠀⠀⠀⠀⠀⠀⠀⠀⠀⠀⠀⠀⠀⠀⠀⠀⠀⠀⠀⠀⠀⠀⠀⠀⠀⢀⣿⣿⠁⠀⠀⠀⠀⠀⠀⠀⠀⠀⠀⠀⠀⠀⠀⠀⠀⠀⠀⣾⣿⣿⣿⣿⣿⣿⣿⣿⣿⣿⣿⣿⣿⣿⣿⣿⣿⣿⣿⣿⡇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⣿⣿⣿⣿⣿⣿⣿⣿⣿⣿⣿⣿⣿⣿⣿⣿⣿⣿⣿⣿⠀⠀⠀⠀⠀⠀⠀⠀⠀⠀⠀⠀⠀⠀⠀⠀⠀⠀⠀⠀⠀⠀⠀⠀⠀⠀⠀⣼⣿⠃⠀⠀⠀⠀⠀⠀⠀⠀⠀⠀⠀⠀⠀⠀⠀⠀⢀⣤⣾⣿⣿⣿⣿⣿⣿⣿⣿⣿⣿⣿⣿⣿⣿⣿⣿⣿⣿⣿⣿⣿⡇</a:t>
            </a:r>
            <a:br/>
            <a:r>
              <a:t>⣿⣿⣿⣿⣿⣿⣿⣿⣿⣿⣿⣿⣿⣿⣿⣿⣿⣿⣿⡇⠀⠀⠀⠀⠀⠀⠀⠀⠀⠀⠀⠀⠀⠀⠀⠀⠀⠀⠀⠀⠀⠀⠀⠀⠀⢀⣰⣿⡏⠀⠀⠀⠀⠀⠀⠀⠀⠀⠀⠀⠀⠀⠀⠀⠀⠀⠘⣿⣿⣿⣿⣿⣿⣿⣿⣿⣿⣿⣿⣿⣿⣿⣿⣿⣿⣿⣿⣿⣿⣿⡇</a:t>
            </a:r>
            <a:br/>
            <a:r>
              <a:t>⣿⣿⣿⣿⣿⣿⣿⣿⣿⣿⣿⣿⣿⣿⣿⣿⣿⣿⣿⣷⣄⠀⡀⣀⠀⠀⠀⠀⠀⠀⠀⠀⠀⠀⠀⠀⠀⠀⠀⠀⠠⠀⠖⠀⠿⠿⠿⠟⠀⠀⠀⠀⠀⠀⠀⠀⠀⠀⠀⠀⠀⠀⠀⠀⠀⠀⠀⣿⣿⣿⣿⣿⣿⣿⣿⣿⣿⣿⣿⣿⣿⣿⣿⣿⣿⣿⣿⣿⣿⣿⡇</a:t>
            </a:r>
            <a:br/>
            <a:r>
              <a:t>⣿⣿⣿⣿⣿⣿⣿⣿⣿⣿⣿⣿⣿⣿⣿⣿⣿⣿⣿⣿⣿⣦⣿⣿⣷⡆⠀⠀⠀⠀⠀⠀⠀⠀⠀⠀⠀⠀⠀⠀⠀⠀⠀⠀⠀⠀⠀⠀⠀⠀⠀⠀⠀⠀⠀⠀⠀⠀⠀⠀⠀⠀⠀⠀⠀⠀⠀⣿⣿⣿⣿⣿⣿⣿⣿⣿⣿⣿⣿⣿⣿⣿⣿⣿⣿⣿⣿⣿⣿⣿⡇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⣿⣿⣿⣿⣿⣿⣿⣿⣿⣿⣿⣿⣿⣿⣿⣿⣿⣿⣿⣿⣿⣿⣿⣿⣿⣧⠀⠀⠀⠀⠀⠀⠀⠀⠀⠀⠀⠀⠀⠀⠀⠀⠀⠀⠀⠀⠀⠀⠀⠀⠀⠀⠀⠀⠀⠀⠀⠀⠀⠀⠀⠀⠀⠀⠀⠀⠀⠀⠈⠙⠻⢿⣿⣿⣿⣿⣿⣿⣿⣿⣿⣿⣿⣿⣿⣿⣿⣿⣿⣿⡇</a:t>
            </a:r>
            <a:br/>
            <a:r>
              <a:t>⣿⣿⣿⣿⣿⣿⣿⣿⣿⣿⣿⣿⣿⣿⣿⣿⣿⣿⣿⣿⣿⣿⣿⣿⠟⠋⠀⠀⠀⠀⠀⠀⠀⠀⠀⠀⠀⠀⠀⠀⠀⠀⠀⠀⠀⠀⠀⠀⠀⠀⠀⠀⠀⠀⠀⠀⠀⠀⠀⠀⠀⠀⠀⠀⠀⠀⠀⠀⠀⠀⠀⠀⠉⠛⠿⣿⣿⣿⣿⣿⣿⣿⣿⣿⣿⣿⣿⣿⣿⣿⡇</a:t>
            </a:r>
            <a:br/>
            <a:r>
              <a:t>⣿⣿⣿⣿⣿⣿⣿⣿⣿⣿⣿⣿⣿⣿⣿⣿⣿⣿⣿⣿⣿⣿⡿⠁⠀⠀⠀⠀⠀⠀⠀⠀⠀⠀⠀⠀⠀⠀⠀⠀⠀⠀⠀⠀⠀⠀⠀⠀⠀⠀⠀⠀⠀⠀⠀⠀⠀⠀⠀⠀⠀⠀⠀⠀⠀⠀⠀⠀⠀⠀⠀⠀⠀⠀⠀⠈⠙⢿⣿⣿⣿⣿⣿⣿⣿⣿⣿⣿⣿⣿⡇</a:t>
            </a:r>
            <a:br/>
            <a:r>
              <a:t>⣿⣿⣿⣿⣿⣿⣿⣿⣿⣿⣿⣿⣿⣿⣿⣿⣿⣿⣿⣿⣿⠋⠀⠀⠀⠀⠀⠀⠀⠀⠀⠀⠀⠀⠀⠀⠀⠀⠀⠀⠀⠀⠀⠀⠀⠀⠀⠀⠀⠀⠀⠀⠀⠀⠀⠀⠀⠀⠀⠀⠀⠀⠀⠀⠀⠀⠀⠀⠀⠀⠀⠀⠀⠀⠀⠀⠀⠈⣿⣿⣿⣿⣿⣿⣿⣿⣿⣿⣿⣿⡇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⣿⣿⣿⣿⣿⣿⣿⣿⣿⣿⣿⣿⣿⣿⣿⣿⣿⣿⡿⠋⠀⠀⠀⠀⠀⠀⠀⠀⠀⠀⠀⠀⠀⠀⠀⠀⠀⠀⠀⠀⠀⠀⠀⠀⠀⠀⠀⠀⠀⠀⠀⠀⠀⠀⠀⠀⠀⠀⠀⠀⠀⠀⠀⠀⢰⣿⣿⣷⣶⣶⣶⣤⣤⣤⣤⣤⣤⣴⣿⣿⣿⣿⣿⣿⣿⣿⣿⣿⣿⣿⡇</a:t>
            </a:r>
            <a:br/>
            <a:r>
              <a:t>⣿⣿⣿⣿⣿⣿⣿⣿⣿⣿⣿⣿⣿⣿⣿⣿⣿⡟⠁⠀⠀⠀⠀⠀⠀⠀⠀⠀⠀⠀⠀⠀⠀⠀⠀⠀⠀⠀⠀⠀⠀⠀⠀⠀⠀⠀⠀⠀⠀⠀⠀⠀⠀⠀⠀⠀⠀⠀⠀⠀⠀⠀⠀⣀⢸⣿⣿⣿⣿⣿⣿⣿⣿⣿⣿⣿⣿⣿⣿⣿⣿⣿⣿⣿⣿⣿⣿⣿⣿⣿⡇</a:t>
            </a:r>
            <a:br/>
            <a:r>
              <a:t>⣿⣿⣿⣿⣿⣿⣿⣿⣿⣿⣿⣿⣿⣿⣿⣿⣿⠁⠀⠀⠀⠀⠀⠀⠀⠀⠀⠀⠀⠀⠀⠀⠀⠀⠀⠀⠀⠀⠀⠀⠀⠀⠀⠀⠀⠀⠀⠀⠀⠀⠀⠀⠀⠀⠀⠀⠀⠀⠀⠀⠀⠀⠀⢿⣿⣿⣿⣿⣿⣿⣿⣿⣿⣿⣿⣿⣿⣿⣿⣿⣿⣿⣿⣿⣿⣿⣿⣿⣿⣿⡇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⣿⣿⣿⣿⣿⣿⣿⣿⣿⣿⣿⣿⣿⣿⣿⣿⣿⡀⠀⠀⠀⠀⠀⠀⠀⠀⠀⠀⠀⠀⠀⠀⠀⠀⠀⠀⠀⠀⠀⠀⠀⠀⠀⠀⠀⠀⠀⠀⠀⠀⠀⠀⠀⠀⠀⠀⠀⠀⠀⠀⠀⠀⢸⣿⣿⣿⣿⣿⣿⣿⣿⣿⣿⣿⣿⣿⣿⣿⣿⣿⣿⣿⣿⣿⣿⣿⣿⣿⣿⣿⡇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⣿⣿⣿⣿⣿⣿⣿⣿⣿⣿⣿⣿⣿⣿⣿⣿⣿⣷⡀⠀⠀⠀⠀⠀⠀⠀⠀⠀⠀⠀⠀⠀⠀⠀⠀⠀⠀⠀⠀⠀⠀⠀⠀⠀⠀⠀⠀⠀⠀⠀⠀⠀⠀⠀⠀⠀⠀⠀⠀⠀⠀⢀⣸⣿⣿⣿⣿⣿⣿⣿⣿⣿⣿⣿⣿⣿⣿⣿⣿⣿⣿⣿⣿⣿⣿⣿⣿⣿⣿⣿⡇</a:t>
            </a:r>
            <a:br/>
            <a:r>
              <a:t>⣿⣿⣿⣿⣿⣿⣿⣿⣿⣿⣿⣿⣿⣿⣿⣿⣿⣿⣿⣶⣄⠀⠀⠀⠀⠀⠀⠀⠀⠀⠀⠀⠀⠀⠀⠀⠀⠀⠀⠀⠀⠀⠀⠀⠀⠀⠀⠀⠀⠀⠀⠀⠀⠀⠀⠀⠀⠀⠀⠀⠀⠸⣿⣿⣿⣿⣿⣿⣿⣿⣿⣿⣿⣿⣿⣿⣿⣿⣿⣿⣿⣿⣿⣿⣿⣿⣿⣿⣿⣿⡇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⣿⣿⣿⣿⣿⣿⣿⣿⣿⣿⣿⣿⣿⣿⣿⣿⣿⣿⣿⣿⣿⠀⠀⠀⠀⠀⠀⠀⠀⠀⠀⠀⠀⠀⠀⠀⠀⣰⣆⠀⠀⠀⠀⠀⠀⠀⠀⠀⠀⠀⠀⠀⠀⠀⠀⠀⠀⠀⠀⠀⠀⠀⣿⣿⣿⣿⣿⣿⣿⣿⣿⣿⣿⣿⣿⣿⣿⣿⣿⣿⣿⣿⣿⣿⣿⣿⣿⣿⣿⣿⡇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⣿⣿⣿⣿⣿⣿⣿⣿⣿⣿⣿⣿⣿⣿⣿⣿⣿⣿⣿⣿⣿⠀⠀⠀⠀⠀⠀⠀⠀⠀⠀⠀⠀⠀⠀⠀⠀⣿⣿⠃⠀⠀⠀⠀⠀⠀⠀⠀⠀⠀⠀⠀⠀⠀⠀⠀⠀⠀⠀⠀⠀⠀⢻⣿⣿⣿⣿⣿⣿⣿⣿⣿⣿⣿⣿⣿⣿⣿⣿⣿⣿⣿⣿⣿⣿⣿⣿⣿⣿⣿⡇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⣿⣿⣿⣿⣿⣿⣿⣿⣿⣿⣿⣿⣿⣿⣿⣿⣿⣿⣿⣿⣿⠀⠀⠀⠀⠀⠀⠀⠀⠀⠀⠀⠀⠀⠀⠀⢸⣿⠃⠀⠀⠀⠀⠀⠀⠀⠀⠀⠀⠀⠀⠀⠀⠀⠀⠀⠀⠀⠀⠀⠀⠀⠀⠙⣿⣿⣿⣿⣿⣿⣿⣿⣿⣿⣿⣿⣿⣿⣿⣿⣿⣿⣿⣿⣿⣿⣿⣿⣿⣿⡇</a:t>
            </a:r>
            <a:br/>
            <a:r>
              <a:t>⣿⣿⣿⣿⣿⣿⣿⣿⣿⣿⣿⣿⣿⣿⣿⣿⣿⣿⣿⣿⣿⠀⠀⠀⠀⠀⠀⠀⠀⠀⠀⠀⠀⠀⠀⢀⣿⠃⠀⠀⠀⠀⠀⠀⠀⠀⠀⠀⠀⠀⠀⠀⠀⠀⠀⠀⠀⠀⠀⠀⠀⠀⠀⠀⠘⣿⣿⣿⣿⣿⣿⣿⣿⣿⣿⣿⣿⣿⣿⣿⣿⣿⣿⣿⣿⣿⣿⣿⣿⣿⡇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⣿⣿⣿⣿⣿⣿⣿⣿⣿⣿⣿⣿⣿⣿⣿⣿⣿⣿⣿⣿⡇⠀⠀⠀⠀⠀⠀⠀⠀⠀⠀⠀⠀⠀⠀⢸⠃⠀⠀⠀⠀⠀⠀⠀⠀⠀⠀⠀⠀⠀⠀⠀⠀⠀⠀⠀⠀⠀⠀⠀⠀⠀⠀⠀⠀⢹⣿⣿⣿⣿⣿⣿⣿⣿⣿⣿⣿⣿⣿⣿⣿⣿⣿⣿⣿⣿⣿⣿⣿⣿⡇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⣿⣿⣿⣿⣿⣿⣿⣿⣿⣿⣿⣿⣿⣿⣿⣿⣿⣿⣿⠏⠀⠀⠀⠀⠀⠀⠀⠀⠀⠀⠀⠀⠀⠀⠀⠀⠀⠀⠀⠀⠀⠀⠀⠀⠀⠀⠀⠀⠀⠀⠀⠀⠀⠀⠀⠀⠀⠀⠀⠀⠀⠀⠀⠀⠀⢸⣿⣿⣿⣿⣿⣿⣿⣿⣿⣿⣿⣿⣿⣿⣿⣿⣿⣿⣿⣿⣿⣿⣿⣿⡇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⣿⣿⣿⣿⣿⣿⣿⣿⣿⣿⣿⣿⣿⣿⣿⣿⣿⣿⠏⠀⠀⠀⠀⠀⠀⠀⠀⠀⠀⠀⠀⠀⠀⠀⠀⠀⠀⠀⠀⠀⠀⠀⠀⠀⠀⠀⠀⠀⠀⠀⠀⠀⠀⠀⠀⠀⠀⠀⠀⠀⠀⠀⠀⠀⠀⢸⣿⣿⣿⣿⣿⣿⣿⣿⣿⣿⣿⣿⣿⣿⣿⣿⣿⣿⣿⣿⣿⣿⣿⣿⡇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⣿⣿⣿⣿⣿⣿⣿⣿⣿⣿⣿⣿⣿⣿⣿⣿⣿⣿⣿⣿⠀⠀⠀⠀⠀⠀⠀⠀⠀⠀⠀⠀⠀⠀⠀⠀⠀⠀⠀⠀⠉⠻⣿⣿⣿⣿⣿⣿⣿⣿⣿⣿⣿⣿⣿⣿⣿⣿⣿⣿⣿⣿⣿⣿⣿⣿⣿⣿⣿⣿⣿⣿⣿⣿⣿⣿⣿⣿⣿⣿⣿⣿⣿⣿⣿⣿⣿⣿⣿⣿⡇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⣿⣿⣿⣿⣿⣿⣿⣿⣿⣿⣿⣿⣿⣿⣿⣿⣿⣿⣿⡏⠀⠀⠀⠀⠀⠀⠀⠀⠀⠀⠀⠀⠀⠀⠀⠀⠀⠀⠀⠀⠀⠀⠈⣿⣿⣿⣿⣿⣿⣿⣿⣿⣿⣿⣿⣿⣿⣿⣿⣿⣿⣿⣿⣿⣿⣿⣿⣿⣿⣿⣿⣿⣿⣿⣿⣿⣿⣿⣿⣿⣿⣿⣿⣿⣿⣿⣿⣿⣿⣿⡇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⣿⣿⣿⣿⣿⣿⣿⣿⣿⣿⣿⣿⣿⣿⣿⣿⣿⣿⣿⠃⠀⠀⠀⠀⠀⠀⠀⠀⠀⠀⠀⠀⠀⠀⠀⠀⠀⠀⠀⠀⠀⠀⠀⢹⣿⣿⣿⣿⣿⣿⣿⣿⣿⣿⣿⣿⣿⣿⣿⣿⣿⣿⣿⣿⣿⣿⣿⣿⣿⣿⣿⣿⣿⣿⣿⣿⣿⣿⣿⣿⣿⣿⣿⣿⣿⣿⣿⣿⣿⣿⡇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⣿⣿⣿⣿⣿⣿⣿⣿⣿⣿⣿⣿⣿⣿⣿⣿⣿⣿⡇⠀⠀⠀⠀⠀⠀⠀⠀⠀⠀⠀⠀⠀⠀⠀⠀⠀⠀⠀⠀⠀⠀⠀⠀⠀⠹⣿⣿⣿⣿⣿⣿⣿⣿⣿⣿⣿⣿⣿⣿⣿⣿⣿⣿⣿⣿⣿⣿⣿⣿⣿⣿⣿⣿⣿⣿⣿⣿⣿⣿⣿⣿⣿⣿⣿⣿⣿⣿⣿⣿⣿⡇</a:t>
            </a:r>
            <a:br/>
            <a:r>
              <a:t>⣿⣿⣿⣿⣿⣿⣿⣿⣿⣿⣿⣿⣿⣿⣿⣿⣿⣿⣇⠀⠀⠀⠀⠀⠀⠀⠀⠀⠀⠀⠀⠀⠀⠀⠀⠀⠀⠀⠀⠀⠀⠀⠀⠀⠀⠘⣿⣿⣿⣿⣿⣿⣿⣿⣿⣿⣿⣿⣿⣿⣿⣿⣿⣿⣿⣿⣿⣿⣿⣿⣿⣿⣿⣿⣿⣿⣿⣿⣿⣿⣿⣿⣿⣿⣿⣿⣿⣿⣿⣿⡇</a:t>
            </a:r>
            <a:br/>
            <a:r>
              <a:t>⣿⣿⣿⣿⣿⣿⣿⣿⣿⣿⣿⣿⣿⣿⣿⣿⣿⣿⣿⡀⠀⠀⠀⠀⠀⠀⠀⠀⠀⠀⠀⠀⠀⠀⠀⠀⠀⠀⠀⠀⠀⠀⠀⠀⠀⠀⠘⣿⣿⣿⣿⣿⡟⠉⠀⠀⠀⠈⠉⠛⠛⠻⠿⣿⣿⣿⣿⣿⣿⣿⣿⣿⣿⣿⣿⣿⣿⣿⣿⣿⣿⣿⣿⣿⣿⣿⣿⣿⣿⣿⡇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⣿⣿⣿⣿⣿⣿⣿⣿⣿⣿⣿⣿⣿⣿⣿⣿⣿⣿⣿⡇⠀⠀⠀⠀⠀⠀⠀⠀⠀⠀⠀⠀⠀⠀⠀⠀⠀⠀⠀⠀⠀⠀⠀⠀⠀⠀⠀⠹⣿⣿⣿⡟⠀⠀⠀⠀⠀⠀⠀⠀⠀⠀⠀⠀⠉⠛⠛⠻⣿⣿⣿⣿⣿⣿⣿⣿⣿⣿⣿⣿⣿⣿⣿⣿⣿⣿⣿⣿⣿⣿⡇</a:t>
            </a:r>
            <a:br/>
            <a:r>
              <a:t>⣿⣿⣿⣿⣿⣿⣿⣿⣿⣿⣿⣿⣿⣿⣿⣿⣿⣿⣿⣿⡀⠀⠀⠀⠀⠀⠀⠀⠀⠀⠀⠀⠀⠀⠀⠀⠀⠀⠀⠀⠀⠀⠀⠀⠀⠀⠀⠀⢹⣿⣿⡇⠀⠀⠀⠀⠀⠀⠀⠀⠀⠀⠀⠀⠀⠀⠀⠀⠈⢻⣿⣿⣿⣿⣿⣿⣿⣿⣿⣿⣿⣿⣿⣿⣿⣿⣿⣿⣿⣿⡇</a:t>
            </a:r>
            <a:br/>
            <a:r>
              <a:t>⣿⣿⣿⣿⣿⣿⣿⣿⣿⣿⣿⣿⣿⣿⣿⣿⣿⣿⣿⣿⠃⠀⠀⠀⠀⠀⠀⠀⠀⠀⠀⠀⠀⠀⠀⠀⠀⠀⠀⠀⠀⠀⠀⠀⠀⠀⠀⠀⢸⣿⣿⠇⠀⠀⠀⠀⠀⠀⠀⠀⠀⠀⠀⠀⠀⠀⠀⠀⠀⠀⣿⣿⣿⣿⣿⣿⣿⣿⣿⣿⣿⣿⣿⣿⣿⣿⣿⣿⣿⣿⡇</a:t>
            </a:r>
            <a:br/>
            <a:r>
              <a:t>⣿⣿⣿⣿⣿⣿⣿⣿⣿⣿⣿⣿⣿⣿⣿⣿⣿⣿⣿⡿⠀⠀⠀⠀⠀⠀⠀⠀⠀⠀⠀⠀⠀⠀⠀⠀⠀⠀⠀⠀⠀⠀⠀⠀⠀⠀⠀⠀⢸⣿⡟⠀⠀⠀⠀⠀⠀⠀⠀⠀⠀⠀⠀⠀⠀⠀⠀⠀⠀⠀⣿⣿⣿⣿⣿⣿⣿⣿⣿⣿⣿⣿⣿⣿⣿⣿⣿⣿⣿⣿⡇</a:t>
            </a:r>
            <a:br/>
            <a:r>
              <a:t>⣿⣿⣿⣿⣿⣿⣿⣿⣿⣿⣿⣿⣿⣿⣿⣿⣿⣿⣿⠃⠀⠀⠀⠀⠀⠀⠀⠀⠀⠀⠀⠀⠀⠀⠀⠀⠀⠀⠀⠀⠀⠀⠀⠀⠀⠀⠀⢀⣿⡿⠀⠀⠀⠀⠀⠀⠀⠀⠀⠀⠀⠀⠀⠀⠀⠀⠀⠀⠀⣰⣿⣿⣿⣿⣿⣿⣿⣿⣿⣿⣿⣿⣿⣿⣿⣿⣿⣿⣿⣿⡇</a:t>
            </a:r>
            <a:br/>
            <a:r>
              <a:t>⣿⣿⣿⣿⣿⣿⣿⣿⣿⣿⣿⣿⣿⣿⣿⣿⣿⣿⣿⠀⠀⠀⠀⠀⠀⠀⠀⠀⠀⠀⠀⠀⠀⠀⠀⠀⠀⠀⠀⠀⠀⠀⠀⠀⠀⠀⠀⣾⣿⠃⠀⠀⠀⠀⠀⠀⠀⠀⠀⠀⠀⠀⠀⠀⠀⠀⠀⢰⣾⣿⣿⣿⣿⣿⣿⣿⣿⣿⣿⣿⣿⣿⣿⣿⣿⣿⣿⣿⣿⣿⡇</a:t>
            </a:r>
            <a:br/>
            <a:r>
              <a:t>⣿⣿⣿⣿⣿⣿⣿⣿⣿⣿⣿⣿⣿⣿⣿⣿⣿⣿⣿⠀⠀⠀⠀⠀⠀⠀⠀⠀⠀⠀⠀⠀⠀⠀⠀⠀⠀⠀⠀⠀⠀⠀⠀⠀⠀⣠⣼⣿⠇⠀⠀⠀⠀⠀⠀⠀⠀⠀⠀⠀⠀⠀⠀⠀⠀⠀⠀⢸⣿⣿⣿⣿⣿⣿⣿⣿⣿⣿⣿⣿⣿⣿⣿⣿⣿⣿⣿⣿⣿⣿⡇</a:t>
            </a:r>
            <a:br/>
            <a:r>
              <a:t>⣿⣿⣿⣿⣿⣿⣿⣿⣿⣿⣿⣿⣿⣿⣿⣿⣿⣿⣿⣦⡀⢀⣠⡀⠀⠀⠀⠀⠀⠀⠀⠀⠀⠀⠀⠀⠀⠀⠀⠀⠀⠀⠀⠀⠛⠛⠛⠋⠀⠀⠀⠀⠀⠀⠀⠀⠀⠀⠀⠀⠀⠀⠀⠀⠀⠀⠀⢸⣿⣿⣿⣿⣿⣿⣿⣿⣿⣿⣿⣿⣿⣿⣿⣿⣿⣿⣿⣿⣿⣿⡇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⣿⣿⣿⣿⣿⣿⣿⣿⣿⣿⣿⣿⣿⣿⣿⣿⣿⣿⣿⣿⣿⣿⣿⣿⣷⠀⠀⠀⠀⠀⠀⠀⠀⠀⠀⠀⠀⠀⠀⠀⠀⠀⠀⠀⠀⠀⠀⠀⠀⠀⠀⠀⠀⠀⠀⠀⠀⠀⠀⠀⠀⠀⠀⠀⠀⠀⠀⢸⣿⣿⣿⣿⣿⣿⣿⣿⣿⣿⣿⣿⣿⣿⣿⣿⣿⣿⣿⣿⣿⣿⡇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⣿⣿⣿⣿⣿⣿⣿⣿⣿⣿⣿⣿⣿⣿⣿⣿⣿⣿⣿⣿⣿⣿⣿⣿⡇⠀⠀⠀⠀⠀⠀⠀⠀⠀⠀⠀⠀⠀⠀⠀⠀⠀⠀⠀⠀⠀⠀⠀⠀⠀⠀⠀⠀⠀⠀⠀⠀⠀⠀⠀⠀⠀⠀⠀⠀⠀⠀⠘⢿⣿⣿⣿⣿⣿⣿⣿⣿⣿⣿⣿⣿⣿⣿⣿⣿⣿⣿⣿⣿⣿⡇</a:t>
            </a:r>
            <a:br/>
            <a:r>
              <a:t>⣿⣿⣿⣿⣿⣿⣿⣿⣿⣿⣿⣿⣿⣿⣿⣿⣿⣿⣿⣿⣿⣿⣿⣿⣷⡄⠀⠀⠀⠀⠀⠀⠀⠀⠀⠀⠀⠀⠀⠀⠀⠀⠀⠀⠀⠀⠀⠀⠀⠀⠀⠀⠀⠀⠀⠀⠀⠀⠀⠀⠀⠀⠀⠀⠀⠀⠀⠀⠀⠈⠛⠿⣿⣿⣿⣿⣿⣿⣿⣿⣿⣿⣿⣿⣿⣿⣿⣿⣿⣿⡇</a:t>
            </a:r>
            <a:br/>
            <a:r>
              <a:t>⣿⣿⣿⣿⣿⣿⣿⣿⣿⣿⣿⣿⣿⣿⣿⣿⣿⣿⣿⣿⣿⣿⣿⡿⠟⠁⠀⠀⠀⠀⠀⠀⠀⠀⠀⠀⠀⠀⠀⠀⠀⠀⠀⠀⠀⠀⠀⠀⠀⠀⠀⠀⠀⠀⠀⠀⠀⠀⠀⠀⠀⠀⠀⠀⠀⠀⠀⠀⠀⠀⠀⠀⠀⠉⠛⢿⣿⣿⣿⣿⣿⣿⣿⣿⣿⣿⣿⣿⣿⣿⡇</a:t>
            </a:r>
            <a:br/>
            <a:r>
              <a:t>⣿⣿⣿⣿⣿⣿⣿⣿⣿⣿⣿⣿⣿⣿⣿⣿⣿⣿⣿⣿⣿⣿⠋⠀⠀⠀⠀⠀⠀⠀⠀⠀⠀⠀⠀⠀⠀⠀⠀⠀⠀⠀⠀⠀⠀⠀⠀⠀⠀⠀⠀⠀⠀⠀⠀⠀⠀⠀⠀⠀⠀⠀⠀⠀⠀⠀⠀⠀⠀⠀⠀⠀⠀⠀⠀⠀⠈⠻⣿⣿⣿⣿⣿⣿⣿⣿⣿⣿⣿⣿⡇</a:t>
            </a:r>
            <a:br/>
            <a:r>
              <a:t>⣿⣿⣿⣿⣿⣿⣿⣿⣿⣿⣿⣿⣿⣿⣿⣿⣿⣿⣿⣿⡟⠁⠀⠀⠀⠀⠀⠀⠀⠀⠀⠀⠀⠀⠀⠀⠀⠀⠀⠀⠀⠀⠀⠀⠀⠀⠀⠀⠀⠀⠀⠀⠀⠀⠀⠀⠀⠀⠀⠀⠀⠀⠀⠀⠀⠀⠀⠀⠀⠀⠀⠀⠀⠀⠀⠀⠀⠀⠘⣿⣿⣿⣿⣿⣿⣿⣿⣿⣿⣿⡇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⣿⣿⣿⣿⣿⣿⣿⣿⣿⣿⣿⣿⣿⣿⣿⣿⣿⣿⡟⠁⠀⠀⠀⠀⠀⠀⠀⠀⠀⠀⠀⠀⠀⠀⠀⠀⠀⠀⠀⠀⠀⠀⠀⠀⠀⠀⠀⠀⠀⠀⠀⠀⠀⠀⠀⠀⠀⠀⠀⠀⠀⠀⠀⠀⠀⢰⣶⣦⣤⣤⣄⣀⣀⣀⠀⠀⠀⠀⢀⣿⣿⣿⣿⣿⣿⣿⣿⣿⣿⣿⡇</a:t>
            </a:r>
            <a:br/>
            <a:r>
              <a:t>⣿⣿⣿⣿⣿⣿⣿⣿⣿⣿⣿⣿⣿⣿⣿⣿⣿⠋⠀⠀⠀⠀⠀⠀⠀⠀⠀⠀⠀⠀⠀⠀⠀⠀⠀⠀⠀⠀⠀⠀⠀⠀⠀⠀⠀⠀⠀⠀⠀⠀⠀⠀⠀⠀⠀⠀⠀⠀⠀⠀⠀⠀⠀⠀⠀⣾⣿⣿⣿⣿⣿⣿⣿⣿⣿⣿⣿⣿⣿⣿⣿⣿⣿⣿⣿⣿⣿⣿⣿⣿⡇</a:t>
            </a:r>
            <a:br/>
            <a:r>
              <a:t>⣿⣿⣿⣿⣿⣿⣿⣿⣿⣿⣿⣿⣿⣿⣿⣿⡇⠀⠀⠀⠀⠀⠀⠀⠀⠀⠀⠀⠀⠀⠀⠀⠀⠀⠀⠀⠀⠀⠀⠀⠀⠀⠀⠀⠀⠀⠀⠀⠀⠀⠀⠀⠀⠀⠀⠀⠀⠀⠀⠀⠀⠀⠀⢰⣶⣿⣿⣿⣿⣿⣿⣿⣿⣿⣿⣿⣿⣿⣿⣿⣿⣿⣿⣿⣿⣿⣿⣿⣿⣿⡇</a:t>
            </a:r>
            <a:br/>
            <a:r>
              <a:t>⣿⣿⣿⣿⣿⣿⣿⣿⣿⣿⣿⣿⣿⣿⣿⣿⡁⠀⠀⠀⠀⠀⠀⠀⠀⠀⠀⠀⠀⠀⠀⠀⠀⠀⠀⠀⠀⠀⠀⠀⠀⠀⠀⠀⠀⠀⠀⠀⠀⠀⠀⠀⠀⠀⠀⠀⠀⠀⠀⠀⠀⠀⠀⣠⣿⣿⣿⣿⣿⣿⣿⣿⣿⣿⣿⣿⣿⣿⣿⣿⣿⣿⣿⣿⣿⣿⣿⣿⣿⣿⡇</a:t>
            </a:r>
            <a:br/>
            <a:r>
              <a:t>⣿⣿⣿⣿⣿⣿⣿⣿⣿⣿⣿⣿⣿⣿⣿⣿⣇⠀⠀⠀⠀⠀⠀⠀⠀⠀⠀⠀⠀⠀⠀⠀⠀⠀⠀⠀⠀⠀⠀⠀⠀⠀⠀⠀⠀⠀⠀⠀⠀⠀⠀⠀⠀⠀⠀⠀⠀⠀⠀⠀⠀⠀⠀⣿⣿⣿⣿⣿⣿⣿⣿⣿⣿⣿⣿⣿⣿⣿⣿⣿⣿⣿⣿⣿⣿⣿⣿⣿⣿⣿⡇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⣿⣿⣿⣿⣿⣿⣿⣿⣿⣿⣿⣿⣿⣿⣿⣿⣿⣦⡀⠀⠀⠀⠀⠀⠀⠀⠀⠀⠀⠀⠀⠀⠀⠀⠀⠀⠀⠀⠀⠀⠀⠀⠀⠀⠀⠀⠀⠀⠀⠀⠀⠀⠀⠀⠀⠀⠀⠀⠀⠀⠀⠀⢴⣿⣿⣿⣿⣿⣿⣿⣿⣿⣿⣿⣿⣿⣿⣿⣿⣿⣿⣿⣿⣿⣿⣿⣿⣿⣿⣿⡇</a:t>
            </a:r>
            <a:br/>
            <a:r>
              <a:t>⣿⣿⣿⣿⣿⣿⣿⣿⣿⣿⣿⣿⣿⣿⣿⣿⣿⣿⣿⣷⡄⠀⠀⠀⠀⠀⠀⠀⠀⠀⠀⠀⠀⠀⠀⠀⠀⠀⠀⠀⠀⠀⠀⠀⠀⠀⠀⠀⠀⠀⠀⠀⠀⠀⠀⠀⠀⠀⠀⠀⠀⠀⢸⣿⣿⣿⣿⣿⣿⣿⣿⣿⣿⣿⣿⣿⣿⣿⣿⣿⣿⣿⣿⣿⣿⣿⣿⣿⣿⣿⡇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⣿⣿⣿⣿⣿⣿⣿⣿⣿⣿⣿⣿⣿⣿⣿⣿⣿⣿⣿⣿⡇⠀⠀⠀⠀⠀⠀⠀⠀⠀⠀⠀⠀⠀⠀⠀⠀⣼⣦⠀⠀⠀⠀⠀⠀⠀⠀⠀⠀⠀⠀⠀⠀⠀⠀⠀⠀⠀⠀⠀⠀⠀⢸⣿⣿⣿⣿⣿⣿⣿⣿⣿⣿⣿⣿⣿⣿⣿⣿⣿⣿⣿⣿⣿⣿⣿⣿⣿⣿⣿⡇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⣿⣿⣿⣿⣿⣿⣿⣿⣿⣿⣿⣿⣿⣿⣿⣿⣿⣿⣿⣿⡇⠀⠀⠀⠀⠀⠀⠀⠀⠀⠀⠀⠀⠀⠀⠀⢰⣿⡿⠀⠀⠀⠀⠀⠀⠀⠀⠀⠀⠀⠀⠀⠀⠀⠀⠀⠀⠀⠀⠀⠀⠀⠈⢿⣿⣿⣿⣿⣿⣿⣿⣿⣿⣿⣿⣿⣿⣿⣿⣿⣿⣿⣿⣿⣿⣿⣿⣿⣿⣿⡇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⣿⣿⣿⣿⣿⣿⣿⣿⣿⣿⣿⣿⣿⣿⣿⣿⣿⣿⣿⣿⠁⠀⠀⠀⠀⠀⠀⠀⠀⠀⠀⠀⠀⠀⠀⠀⣾⡿⠀⠀⠀⠀⠀⠀⠀⠀⠀⠀⠀⠀⠀⠀⠀⠀⠀⠀⠀⠀⠀⠀⠀⠀⠀⠀⠻⣿⣿⣿⣿⣿⣿⣿⣿⣿⣿⣿⣿⣿⣿⣿⣿⣿⣿⣿⣿⣿⣿⣿⣿⣿⡇</a:t>
            </a:r>
            <a:br/>
            <a:r>
              <a:t>⣿⣿⣿⣿⣿⣿⣿⣿⣿⣿⣿⣿⣿⣿⣿⣿⣿⣿⣿⣿⠀⠀⠀⠀⠀⠀⠀⠀⠀⠀⠀⠀⠀⠀⠀⢰⡿⠁⠀⠀⠀⠀⠀⠀⠀⠀⠀⠀⠀⠀⠀⠀⠀⠀⠀⠀⠀⠀⠀⠀⠀⠀⠀⠀⠀⢹⣿⣿⣿⣿⣿⣿⣿⣿⣿⣿⣿⣿⣿⣿⣿⣿⣿⣿⣿⣿⣿⣿⣿⣿⡇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⣿⣿⣿⣿⣿⣿⣿⣿⣿⣿⣿⣿⣿⣿⣿⣿⣿⣿⣿⡏⠀⠀⠀⠀⠀⠀⠀⠀⠀⠀⠀⠀⠀⠀⠀⠸⠁⠀⠀⠀⠀⠀⠀⠀⠀⠀⠀⠀⠀⠀⠀⠀⠀⠀⠀⠀⠀⠀⠀⠀⠀⠀⠀⠀⠀⠀⣿⣿⣿⣿⣿⣿⣿⣿⣿⣿⣿⣿⣿⣿⣿⣿⣿⣿⣿⣿⣿⣿⣿⣿⡇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⣿⣿⣿⣿⣿⣿⣿⣿⣿⣿⣿⣿⣿⣿⣿⣿⣿⣿⡟⠀⠀⠀⠀⠀⠀⠀⠀⠀⠀⠀⠀⠀⠀⠀⠀⠀⠀⠀⠀⠀⠀⠀⠀⠀⠀⠀⠀⠀⠀⠀⠀⠀⠀⠀⠀⠀⠀⠀⠀⠀⠀⠀⠀⠀⠀⠀⢹⣿⣿⣿⣿⣿⣿⣿⣿⣿⣿⣿⣿⣿⣿⣿⣿⣿⣿⣿⣿⣿⣿⣿⡇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⣿⣿⣿⣿⣿⣿⣿⣿⣿⣿⣿⣿⣿⣿⣿⣿⣿⡟⠀⠀⠀⠀⠀⠀⠀⠀⠀⠀⠀⠀⠀⠀⠀⠀⠀⠀⠀⠀⠀⠀⠀⠀⠀⢻⣿⣿⣿⣿⣿⣿⣿⣿⣿⣿⣿⣿⣿⣿⣿⣿⣿⣿⣿⣿⣿⣿⣿⣿⣿⣿⣿⣿⣿⣿⣿⣿⣿⣿⣿⣿⣿⣿⣿⣿⣿⣿⣿⣿⣿⣿⡇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⣿⣿⣿⣿⣿⣿⣿⣿⣿⣿⣿⣿⣿⣿⣿⣿⣿⠀⠀⠀⠀⠀⠀⠀⠀⠀⠀⠀⠀⠀⠀⠀⠀⠀⠀⠀⠀⠀⠀⠀⠀⠀⠀⠈⢿⣿⣿⣿⣿⣿⣿⣿⣿⣿⣿⣿⣿⣿⣿⣿⣿⣿⣿⣿⣿⣿⣿⣿⣿⣿⣿⣿⣿⣿⣿⣿⣿⣿⣿⣿⣿⣿⣿⣿⣿⣿⣿⣿⣿⣿⡇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⣿⣿⣿⣿⣿⣿⣿⣿⣿⣿⣿⣿⣿⣿⣿⣿⣿⠀⠀⠀⠀⠀⠀⠀⠀⠀⠀⠀⠀⠀⠀⠀⠀⠀⠀⠀⠀⠀⠀⠀⠀⠀⠀⠀⠀⠻⣿⣿⣿⣿⣿⣿⣿⣿⣿⣿⣿⣿⣿⣿⣿⣿⣿⣿⣿⣿⣿⣿⣿⣿⣿⣿⣿⣿⣿⣿⣿⣿⣿⣿⣿⣿⣿⣿⣿⣿⣿⣿⣿⣿⡇</a:t>
            </a:r>
            <a:br/>
            <a:r>
              <a:t>⣿⣿⣿⣿⣿⣿⣿⣿⣿⣿⣿⣿⣿⣿⣿⣿⣿⡀⠀⠀⠀⠀⠀⠀⠀⠀⠀⠀⠀⠀⠀⠀⠀⠀⠀⠀⠀⠀⠀⠀⠀⠀⠀⠀⠀⠀⠹⣿⣿⣿⣿⣿⣿⡿⠟⠛⠛⠛⠿⢿⣿⣿⣿⣿⣿⣿⣿⣿⣿⣿⣿⣿⣿⣿⣿⣿⣿⣿⣿⣿⣿⣿⣿⣿⣿⣿⣿⣿⣿⣿⡇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⣿⣿⣿⣿⣿⣿⣿⣿⣿⣿⣿⣿⣿⣿⣿⣿⣿⡇⠀⠀⠀⠀⠀⠀⠀⠀⠀⠀⠀⠀⠀⠀⠀⠀⠀⠀⠀⠀⠀⠀⠀⠀⠀⠀⠀⠀⠀⢹⣿⣿⣿⣿⠏⠀⠀⠀⠀⠀⠀⠀⠀⠈⠉⠙⠻⢿⣿⣿⣿⣿⣿⣿⣿⣿⣿⣿⣿⣿⣿⣿⣿⣿⣿⣿⣿⣿⣿⣿⣿⣿⡇</a:t>
            </a:r>
            <a:br/>
            <a:r>
              <a:t>⣿⣿⣿⣿⣿⣿⣿⣿⣿⣿⣿⣿⣿⣿⣿⣿⣿⣿⠀⠀⠀⠀⠀⠀⠀⠀⠀⠀⠀⠀⠀⠀⠀⠀⠀⠀⠀⠀⠀⠀⠀⠀⠀⠀⠀⠀⠀⠈⢿⣿⣿⡟⠀⠀⠀⠀⠀⠀⠀⠀⠀⠀⠀⠀⠀⠀⠈⠉⠙⠻⣿⣿⣿⣿⣿⣿⣿⣿⣿⣿⣿⣿⣿⣿⣿⣿⣿⣿⣿⣿⡇</a:t>
            </a:r>
            <a:br/>
            <a:r>
              <a:t>⣿⣿⣿⣿⣿⣿⣿⣿⣿⣿⣿⣿⣿⣿⣿⣿⣿⣿⡆⠀⠀⠀⠀⠀⠀⠀⠀⠀⠀⠀⠀⠀⠀⠀⠀⠀⠀⠀⠀⠀⠀⠀⠀⠀⠀⠀⠀⠀⠘⣿⣿⡇⠀⠀⠀⠀⠀⠀⠀⠀⠀⠀⠀⠀⠀⠀⠀⠀⠀⠀⠘⣿⣿⣿⣿⣿⣿⣿⣿⣿⣿⣿⣿⣿⣿⣿⣿⣿⣿⣿⡇</a:t>
            </a:r>
            <a:br/>
            <a:r>
              <a:t>⣿⣿⣿⣿⣿⣿⣿⣿⣿⣿⣿⣿⣿⣿⣿⣿⣿⣿⡇⠀⠀⠀⠀⠀⠀⠀⠀⠀⠀⠀⠀⠀⠀⠀⠀⠀⠀⠀⠀⠀⠀⠀⠀⠀⠀⠀⠀⠀⠀⣿⣿⡇⠀⠀⠀⠀⠀⠀⠀⠀⠀⠀⠀⠀⠀⠀⠀⠀⠀⠀⠀⢸⣿⣿⣿⣿⣿⣿⣿⣿⣿⣿⣿⣿⣿⣿⣿⣿⣿⣿⡇</a:t>
            </a:r>
            <a:br/>
            <a:r>
              <a:t>⣿⣿⣿⣿⣿⣿⣿⣿⣿⣿⣿⣿⣿⣿⣿⣿⣿⣿⠃⠀⠀⠀⠀⠀⠀⠀⠀⠀⠀⠀⠀⠀⠀⠀⠀⠀⠀⠀⠀⠀⠀⠀⠀⠀⠀⠀⠀⠀⢀⣿⡿⠀⠀⠀⠀⠀⠀⠀⠀⠀⠀⠀⠀⠀⠀⠀⠀⠀⠀⠀⠀⢸⣿⣿⣿⣿⣿⣿⣿⣿⣿⣿⣿⣿⣿⣿⣿⣿⣿⣿⡇</a:t>
            </a:r>
            <a:br/>
            <a:r>
              <a:t>⣿⣿⣿⣿⣿⣿⣿⣿⣿⣿⣿⣿⣿⣿⣿⣿⣿⡟⠀⠀⠀⠀⠀⠀⠀⠀⠀⠀⠀⠀⠀⠀⠀⠀⠀⠀⠀⠀⠀⠀⠀⠀⠀⠀⠀⠀⠀⠀⣼⣿⠃⠀⠀⠀⠀⠀⠀⠀⠀⠀⠀⠀⠀⠀⠀⠀⠀⠀⠀⠀⠀⣼⣿⣿⣿⣿⣿⣿⣿⣿⣿⣿⣿⣿⣿⣿⣿⣿⣿⣿⡇</a:t>
            </a:r>
            <a:br/>
            <a:r>
              <a:t>⣿⣿⣿⣿⣿⣿⣿⣿⣿⣿⣿⣿⣿⣿⣿⣿⣿⡇⠀⠀⠀⠀⠀⠀⠀⠀⠀⠀⠀⠀⠀⠀⠀⠀⠀⠀⠀⠀⠀⠀⠀⠀⠀⠀⠀⠀⠀⣰⣿⠏⠀⠀⠀⠀⠀⠀⠀⠀⠀⠀⠀⠀⠀⠀⠀⠀⠀⠀⠀⣠⣾⣿⣿⣿⣿⣿⣿⣿⣿⣿⣿⣿⣿⣿⣿⣿⣿⣿⣿⣿⡇</a:t>
            </a:r>
            <a:br/>
            <a:r>
              <a:t>⣿⣿⣿⣿⣿⣿⣿⣿⣿⣿⣿⣿⣿⣿⣿⣿⣿⠁⠀⠀⠀⠀⠀⠀⠀⠀⠀⠀⠀⠀⠀⠀⠀⠀⠀⠀⠀⠀⠀⠀⠀⠀⠀⠀⠀⠀⣠⣿⡟⠀⠀⠀⠀⠀⠀⠀⠀⠀⠀⠀⠀⠀⠀⠀⠀⠀⠀⠀⠀⣿⣿⣿⣿⣿⣿⣿⣿⣿⣿⣿⣿⣿⣿⣿⣿⣿⣿⣿⣿⣿⡇</a:t>
            </a:r>
            <a:br/>
            <a:r>
              <a:t>⣿⣿⣿⣿⣿⣿⣿⣿⣿⣿⣿⣿⣿⣿⣿⣿⣿⣄⠀⠀⠀⠀⠀⠀⠀⠀⠀⠀⠀⠀⠀⠀⠀⠀⠀⠀⠀⠀⠀⠀⠀⠀⠀⠀⠀⠶⣿⡿⠁⠀⠀⠀⠀⠀⠀⠀⠀⠀⠀⠀⠀⠀⠀⠀⠀⠀⠀⠀⠀⣿⣿⣿⣿⣿⣿⣿⣿⣿⣿⣿⣿⣿⣿⣿⣿⣿⣿⣿⣿⣿⡇</a:t>
            </a:r>
            <a:br/>
            <a:r>
              <a:t>⣿⣿⣿⣿⣿⣿⣿⣿⣿⣿⣿⣿⣿⣿⣿⣿⣿⣿⣦⣀⣤⣤⣀⠀⠀⠀⠀⠀⠀⠀⠀⠀⠀⠀⠀⠀⠀⠀⠀⠀⠀⠀⠀⠀⠀⠀⠀⠀⠀⠀⠀⠀⠀⠀⠀⠀⠀⠀⠀⠀⠀⠀⠀⠀⠀⠀⠀⠀⠀⣿⣿⣿⣿⣿⣿⣿⣿⣿⣿⣿⣿⣿⣿⣿⣿⣿⣿⣿⣿⣿⡇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⣿⣿⣿⣿⣿⣿⣿⣿⣿⣿⣿⣿⣿⣿⣿⣿⣿⣿⣿⣿⣿⣿⣿⡀⠀⠀⠀⠀⠀⠀⠀⠀⠀⠀⠀⠀⠀⠀⠀⠀⠀⠀⠀⠀⠀⠀⠀⠀⠀⠀⠀⠀⠀⠀⠀⠀⠀⠀⠀⠀⠀⠀⠀⠀⠀⠀⠀⠀⠀⠻⣿⣿⣿⣿⣿⣿⣿⣿⣿⣿⣿⣿⣿⣿⣿⣿⣿⣿⣿⣿⡇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⣿⣿⣿⣿⣿⣿⣿⣿⣿⣿⣿⣿⣿⣿⣿⣿⣿⣿⣿⣿⣿⣿⣿⣷⠀⠀⠀⠀⠀⠀⠀⠀⠀⠀⠀⠀⠀⠀⠀⠀⠀⠀⠀⠀⠀⠀⠀⠀⠀⠀⠀⠀⠀⠀⠀⠀⠀⠀⠀⠀⠀⠀⠀⠀⠀⠀⠀⠀⠀⠀⠀⠉⠛⢿⣿⣿⣿⣿⣿⣿⣿⣿⣿⣿⣿⣿⣿⣿⣿⣿⡇</a:t>
            </a:r>
            <a:br/>
            <a:r>
              <a:t>⣿⣿⣿⣿⣿⣿⣿⣿⣿⣿⣿⣿⣿⣿⣿⣿⣿⣿⣿⣿⣿⣿⡿⠋⠀⠀⠀⠀⠀⠀⠀⠀⠀⠀⠀⠀⠀⠀⠀⠀⠀⠀⠀⠀⠀⠀⠀⠀⠀⠀⠀⠀⠀⠀⠀⠀⠀⠀⠀⠀⠀⠀⠀⠀⠀⠀⠀⠀⠀⠀⠀⠀⠀⠀⠈⠙⠻⣿⣿⣿⣿⣿⣿⣿⣿⣿⣿⣿⣿⣿⡇</a:t>
            </a:r>
            <a:br/>
            <a:r>
              <a:t>⣿⣿⣿⣿⣿⣿⣿⣿⣿⣿⣿⣿⣿⣿⣿⣿⣿⣿⣿⣿⡿⠋⠀⠀⠀⠀⠀⠀⠀⠀⠀⠀⠀⠀⠀⠀⠀⠀⠀⠀⠀⠀⠀⠀⠀⠀⠀⠀⠀⠀⠀⠀⠀⠀⠀⠀⠀⠀⠀⠀⠀⠀⠀⠀⠀⠀⠀⠀⠀⠀⠀⠀⠀⠀⠀⠀⠀⠀⠙⢿⣿⣿⣿⣿⣿⣿⣿⣿⣿⣿⡇</a:t>
            </a:r>
            <a:br/>
            <a:r>
              <a:t>⣿⣿⣿⣿⣿⣿⣿⣿⣿⣿⣿⣿⣿⣿⣿⣿⣿⣿⣿⡟⠁⠀⠀⠀⠀⠀⠀⠀⠀⠀⠀⠀⠀⠀⠀⠀⠀⠀⠀⠀⠀⠀⠀⠀⠀⠀⠀⠀⠀⠀⠀⠀⠀⠀⠀⠀⠀⠀⠀⠀⠀⠀⠀⠀⠀⠀⠀⠀⠀⠀⠀⠀⠀⠀⠀⠀⠀⠀⠀⠀⠹⣿⣿⣿⣿⣿⣿⣿⣿⣿⡇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⣿⣿⣿⣿⣿⣿⣿⣿⣿⣿⣿⣿⣿⣿⣿⣿⣿⣿⡏⠀⠀⠀⠀⠀⠀⠀⠀⠀⠀⠀⠀⠀⠀⠀⠀⠀⠀⠀⠀⠀⠀⠀⠀⠀⠀⠀⠀⠀⠀⠀⠀⠀⠀⠀⠀⠀⠀⠀⠀⠀⠀⠀⠀⠀⠀⠀⠀⠀⠀⠀⠀⠀⠀⠀⠀⠀⠀⠀⠀⠀⠀⣿⣿⣿⣿⣿⣿⣿⣿⣿⡇</a:t>
            </a:r>
            <a:br/>
            <a:r>
              <a:t>⣿⣿⣿⣿⣿⣿⣿⣿⣿⣿⣿⣿⣿⣿⣿⣿⣿⡟⠀⠀⠀⠀⠀⠀⠀⠀⠀⠀⠀⠀⠀⠀⠀⠀⠀⠀⠀⠀⠀⠀⠀⠀⠀⠀⠀⠀⠀⠀⠀⠀⠀⠀⠀⠀⠀⠀⠀⠀⠀⠀⠀⠀⠀⠀⠀⠀⠀⠀⠀⠀⠀⠀⠀⠀⠀⠀⠀⠀⠀⠀⠀⣿⣿⣿⣿⣿⣿⣿⣿⣿⡇</a:t>
            </a:r>
            <a:br/>
            <a:r>
              <a:t>⣿⣿⣿⣿⣿⣿⣿⣿⣿⣿⣿⣿⣿⣿⣿⣿⠟⠀⠀⠀⠀⠀⠀⠀⠀⠀⠀⠀⠀⠀⠀⠀⠀⠀⠀⠀⠀⠀⠀⠀⠀⠀⠀⠀⠀⠀⠀⠀⠀⠀⠀⠀⠀⠀⠀⠀⠀⠀⠀⠀⠀⠀⠀⠀⠀⠀⢰⣾⣿⣷⣶⣶⣤⣤⣤⣤⣀⣀⣀⣀⣴⣿⣿⣿⣿⣿⣿⣿⣿⣿⡇</a:t>
            </a:r>
            <a:br/>
            <a:r>
              <a:t>⣿⣿⣿⣿⣿⣿⣿⣿⣿⣿⣿⣿⣿⣿⣿⠋⠀⠀⠀⠀⠀⠀⠀⠀⠀⠀⠀⠀⠀⠀⠀⠀⠀⠀⠀⠀⠀⠀⠀⠀⠀⠀⠀⠀⠀⠀⠀⠀⠀⠀⠀⠀⠀⠀⠀⠀⠀⠀⠀⠀⠀⠀⠀⠀⠀⠀⣸⣿⣿⣿⣿⣿⣿⣿⣿⣿⣿⣿⣿⣿⣿⣿⣿⣿⣿⣿⣿⣿⣿⣿⡇</a:t>
            </a:r>
            <a:br/>
            <a:r>
              <a:t>⣿⣿⣿⣿⣿⣿⣿⣿⣿⣿⣿⣿⣿⣿⡇⠀⠀⠀⠀⠀⠀⠀⠀⠀⠀⠀⠀⠀⠀⠀⠀⠀⠀⠀⠀⠀⠀⠀⠀⠀⠀⠀⠀⠀⠀⠀⠀⠀⠀⠀⠀⠀⠀⠀⠀⠀⠀⠀⠀⠀⠀⠀⠀⠀⠀⣾⣿⣿⣿⣿⣿⣿⣿⣿⣿⣿⣿⣿⣿⣿⣿⣿⣿⣿⣿⣿⣿⣿⣿⣿⡇</a:t>
            </a:r>
            <a:br/>
            <a:r>
              <a:t>⣿⣿⣿⣿⣿⣿⣿⣿⣿⣿⣿⣿⣿⣿⡇⠀⠀⠀⠀⠀⠀⠀⠀⠀⠀⠀⠀⠀⠀⠀⠀⠀⠀⠀⠀⠀⠀⠀⠀⠀⠀⠀⠀⠀⠀⠀⠀⠀⠀⠀⠀⠀⠀⠀⠀⠀⠀⠀⠀⠀⠀⠀⠀⠀⢠⣿⣿⣿⣿⣿⣿⣿⣿⣿⣿⣿⣿⣿⣿⣿⣿⣿⣿⣿⣿⣿⣿⣿⣿⣿⡇</a:t>
            </a:r>
            <a:br/>
            <a:r>
              <a:t>⣿⣿⣿⣿⣿⣿⣿⣿⣿⣿⣿⣿⣿⣿⣇⠀⠀⠀⠀⠀⠀⠀⠀⠀⠀⠀⠀⠀⠀⠀⠀⠀⠀⠀⠀⠀⠀⠀⠀⠀⠀⠀⠀⠀⠀⠀⠀⠀⠀⠀⠀⠀⠀⠀⠀⠀⠀⠀⠀⠀⠀⠀⠀⠀⢸⣿⣿⣿⣿⣿⣿⣿⣿⣿⣿⣿⣿⣿⣿⣿⣿⣿⣿⣿⣿⣿⣿⣿⣿⣿⡇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⣿⣿⣿⣿⣿⣿⣿⣿⣿⣿⣿⣿⣿⣿⣿⣆⠀⠀⠀⠀⠀⠀⠀⠀⠀⠀⠀⠀⠀⠀⠀⠀⠀⠀⠀⠀⠀⠀⠀⠀⠀⠀⠀⠀⠀⠀⠀⠀⠀⠀⠀⠀⠀⠀⠀⠀⠀⠀⠀⠀⠀⠀⠀⢀⣾⣿⣿⣿⣿⣿⣿⣿⣿⣿⣿⣿⣿⣿⣿⣿⣿⣿⣿⣿⣿⣿⣿⣿⣿⣿⡇</a:t>
            </a:r>
            <a:br/>
            <a:r>
              <a:t>⣿⣿⣿⣿⣿⣿⣿⣿⣿⣿⣿⣿⣿⣿⣿⣿⣿⣦⡄⠀⠀⠀⠀⠀⠀⠀⠀⠀⠀⠀⠀⠀⠀⠀⠀⠀⠀⠀⠀⠀⠀⠀⠀⠀⠀⠀⠀⠀⠀⠀⠀⠀⠀⠀⠀⠀⠀⠀⠀⠀⠀⠀⠀⢸⣿⣿⣿⣿⣿⣿⣿⣿⣿⣿⣿⣿⣿⣿⣿⣿⣿⣿⣿⣿⣿⣿⣿⣿⣿⣿⡇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⣿⣿⣿⣿⣿⣿⣿⣿⣿⣿⣿⣿⣿⣿⣿⣿⣿⣿⣷⠀⠀⠀⠀⠀⠀⠀⠀⠀⠀⠀⠀⠀⠀⠀⠀⠀⠀⣀⠀⠀⠀⠀⠀⠀⠀⠀⠀⠀⠀⠀⠀⠀⠀⠀⠀⠀⠀⠀⠀⠀⠀⠀⠀⢸⣿⣿⣿⣿⣿⣿⣿⣿⣿⣿⣿⣿⣿⣿⣿⣿⣿⣿⣿⣿⣿⣿⣿⣿⣿⣿⡇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⣿⣿⣿⣿⣿⣿⣿⣿⣿⣿⣿⣿⣿⣿⣿⣿⣿⣿⣿⠀⠀⠀⠀⠀⠀⠀⠀⠀⠀⠀⠀⠀⠀⠀⠀⠀⢰⣿⡆⠀⠀⠀⠀⠀⠀⠀⠀⠀⠀⠀⠀⠀⠀⠀⠀⠀⠀⠀⠀⠀⠀⠀⠀⠈⣿⣿⣿⣿⣿⣿⣿⣿⣿⣿⣿⣿⣿⣿⣿⣿⣿⣿⣿⣿⣿⣿⣿⣿⣿⣿⡇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⣿⣿⣿⣿⣿⣿⣿⣿⣿⣿⣿⣿⣿⣿⣿⣿⣿⣿⡿⠀⠀⠀⠀⠀⠀⠀⠀⠀⠀⠀⠀⠀⠀⠀⠀⠀⣾⡿⠁⠀⠀⠀⠀⠀⠀⠀⠀⠀⠀⠀⠀⠀⠀⠀⠀⠀⠀⠀⠀⠀⠀⠀⠀⠀⠘⣿⣿⣿⣿⣿⣿⣿⣿⣿⣿⣿⣿⣿⣿⣿⣿⣿⣿⣿⣿⣿⣿⣿⣿⣿⡇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⣿⣿⣿⣿⣿⣿⣿⣿⣿⣿⣿⣿⣿⣿⣿⣿⣿⣿⡇⠀⠀⠀⠀⠀⠀⠀⠀⠀⠀⠀⠀⠀⠀⠀⠀⢰⡿⠁⠀⠀⠀⠀⠀⠀⠀⠀⠀⠀⠀⠀⠀⠀⠀⠀⠀⠀⠀⠀⠀⠀⠀⠀⠀⠀⠀⠈⢿⣿⣿⣿⣿⣿⣿⣿⣿⣿⣿⣿⣿⣿⣿⣿⣿⣿⣿⣿⣿⣿⣿⣿⡇</a:t>
            </a:r>
            <a:br/>
            <a:r>
              <a:t>⣿⣿⣿⣿⣿⣿⣿⣿⣿⣿⣿⣿⣿⣿⣿⣿⣿⣿⡇⠀⠀⠀⠀⠀⠀⠀⠀⠀⠀⠀⠀⠀⠀⠀⠀⠸⠃⠀⠀⠀⠀⠀⠀⠀⠀⠀⠀⠀⠀⠀⠀⠀⠀⠀⠀⠀⠀⠀⠀⠀⠀⠀⠀⠀⠀⠀⠈⣿⣿⣿⣿⣿⣿⣿⣿⣿⣿⣿⣿⣿⣿⣿⣿⣿⣿⣿⣿⣿⣿⣿⡇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⣿⣿⣿⣿⣿⣿⣿⣿⣿⣿⣿⣿⣿⣿⣿⡿⠁⠀⠀⠀⠀⠀⠀⠀⠀⠀⠀⠀⠀⠀⠀⠀⠀⠀⠀⠀⠀⠀⠉⠛⠿⣿⣿⣿⣿⣿⣿⣿⣿⣿⣿⣿⣿⣿⣿⣿⣿⣿⣿⣿⣿⣿⣿⣿⣿⣿⣿⣿⣿⣿⣿⣿⣿⣿⣿⣿⣿⣿⣿⣿⣿⣿⣿⣿⣿⣿⣿⣿⣿⣿⡇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⣿⣿⣿⣿⣿⣿⣿⣿⣿⣿⣿⣿⣿⣿⣿⠃⠀⠀⠀⠀⠀⠀⠀⠀⠀⠀⠀⠀⠀⠀⠀⠀⠀⠀⠀⠀⠀⠀⠀⠀⠀⠈⠻⣿⣿⣿⣿⣿⣿⣿⣿⣿⣿⣿⣿⣿⣿⣿⣿⣿⣿⣿⣿⣿⣿⣿⣿⣿⣿⣿⣿⣿⣿⣿⣿⣿⣿⣿⣿⣿⣿⣿⣿⣿⣿⣿⣿⣿⣿⣿⡇</a:t>
            </a:r>
            <a:br/>
            <a:r>
              <a:t>⣿⣿⣿⣿⣿⣿⣿⣿⣿⣿⣿⣿⣿⣿⠏⠀⠀⠀⠀⠀⠀⠀⠀⠀⠀⠀⠀⠀⠀⠀⠀⠀⠀⠀⠀⠀⠀⠀⠀⠀⠀⠀⠀⠹⣿⣿⣿⣿⣿⣿⣿⣿⣿⣿⣿⣿⣿⣿⣿⣿⣿⣿⣿⣿⣿⣿⣿⣿⣿⣿⣿⣿⣿⣿⣿⣿⣿⣿⣿⣿⣿⣿⣿⣿⣿⣿⣿⣿⣿⣿⡇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⣿⣿⣿⣿⣿⣿⣿⣿⣿⣿⣿⣿⣿⣿⠀⠀⠀⠀⠀⠀⠀⠀⠀⠀⠀⠀⠀⠀⠀⠀⠀⠀⠀⠀⠀⠀⠀⠀⠀⠀⠀⠀⠀⠀⠹⣿⣿⣿⣿⣿⣿⣿⣿⣿⣿⣿⣿⣿⣿⣿⣿⣿⣿⣿⣿⣿⣿⣿⣿⣿⣿⣿⣿⣿⣿⣿⣿⣿⣿⣿⣿⣿⣿⣿⣿⣿⣿⣿⣿⣿⡇</a:t>
            </a:r>
            <a:br/>
            <a:r>
              <a:t>⣿⣿⣿⣿⣿⣿⣿⣿⣿⣿⣿⣿⣿⣟⠀⠀⠀⠀⠀⠀⠀⠀⠀⠀⠀⠀⠀⠀⠀⠀⠀⠀⠀⠀⠀⠀⠀⠀⠀⠀⠀⠀⠀⠀⠀⠘⢿⣿⣿⣿⣿⣿⣿⣿⣿⣿⣿⣿⣿⣿⣿⣿⣿⣿⣿⣿⣿⣿⣿⣿⣿⣿⣿⣿⣿⣿⣿⣿⣿⣿⣿⣿⣿⣿⣿⣿⣿⣿⣿⣿⡇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⣿⣿⣿⣿⣿⣿⣿⣿⣿⣿⣿⣿⣿⣿⠀⠀⠀⠀⠀⠀⠀⠀⠀⠀⠀⠀⠀⠀⠀⠀⠀⠀⠀⠀⠀⠀⠀⠀⠀⠀⠀⠀⠀⠀⠀⠀⠀⢻⣿⣿⣿⣿⣿⡿⠛⠉⠉⠉⠉⠉⠉⠛⠛⠻⠿⢿⣿⣿⣿⣿⣿⣿⣿⣿⣿⣿⣿⣿⣿⣿⣿⣿⣿⣿⣿⣿⣿⣿⣿⣿⡇</a:t>
            </a:r>
            <a:br/>
            <a:r>
              <a:t>⣿⣿⣿⣿⣿⣿⣿⣿⣿⣿⣿⣿⣿⣿⡇⠀⠀⠀⠀⠀⠀⠀⠀⠀⠀⠀⠀⠀⠀⠀⠀⠀⠀⠀⠀⠀⠀⠀⠀⠀⠀⠀⠀⠀⠀⠀⠀⠀⢻⣿⣿⣿⠏⠀⠀⠀⠀⠀⠀⠀⠀⠀⠀⠀⠀⠀⠀⠉⠙⠛⠿⢿⣿⣿⣿⣿⣿⣿⣿⣿⣿⣿⣿⣿⣿⣿⣿⣿⣿⣿⡇</a:t>
            </a:r>
            <a:br/>
            <a:r>
              <a:t>⣿⣿⣿⣿⣿⣿⣿⣿⣿⣿⣿⣿⣿⣿⣿⠀⠀⠀⠀⠀⠀⠀⠀⠀⠀⠀⠀⠀⠀⠀⠀⠀⠀⠀⠀⠀⠀⠀⠀⠀⠀⠀⠀⠀⠀⠀⠀⠀⠀⢻⣿⡏⠀⠀⠀⠀⠀⠀⠀⠀⠀⠀⠀⠀⠀⠀⠀⠀⠀⠀⠀⠀⠙⢿⣿⣿⣿⣿⣿⣿⣿⣿⣿⣿⣿⣿⣿⣿⣿⣿⡇</a:t>
            </a:r>
            <a:br/>
            <a:r>
              <a:t>⣿⣿⣿⣿⣿⣿⣿⣿⣿⣿⣿⣿⣿⣿⣿⠀⠀⠀⠀⠀⠀⠀⠀⠀⠀⠀⠀⠀⠀⠀⠀⠀⠀⠀⠀⠀⠀⠀⠀⠀⠀⠀⠀⠀⠀⠀⠀⠀⠀⠈⠿⠃⠀⠀⠀⠀⠀⠀⠀⠀⠀⠀⠀⠀⠀⠀⠀⠀⠀⠀⠀⠀⠀⠀⢻⣿⣿⣿⣿⣿⣿⣿⣿⣿⣿⣿⣿⣿⣿⣿⡇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⣿⣿⣿⣿⣿⣿⣿⣿⣿⣿⣿⣿⣿⣿⡟⠀⠀⠀⠀⠀⠀⠀⠀⠀⠀⠀⠀⠀⠀⠀⠀⠀⠀⠀⠀⠀⠀⠀⠀⠀⠀⠀⠀⠀⠀⠀⠀⠀⠀⠀⠀⠀⠀⠀⠀⠀⠀⠀⠀⠀⠀⠀⠀⠀⠀⠀⠀⠀⠀⠀⠀⠀⠀⢀⣾⣿⣿⣿⣿⣿⣿⣿⣿⣿⣿⣿⣿⣿⣿⣿⡇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⣿⣿⣿⣿⣿⣿⣿⣿⣿⣿⣿⣿⣿⣿⡇⠀⠀⠀⠀⠀⠀⠀⠀⠀⠀⠀⠀⠀⠀⠀⠀⠀⠀⠀⠀⠀⠀⠀⠀⠀⠀⠀⠀⠀⠀⠀⠀⠀⠀⠀⠀⠀⠀⠀⠀⠀⠀⠀⠀⠀⠀⠀⠀⠀⠀⠀⠀⠀⠀⠀⠀⠀⢠⣾⣿⣿⣿⣿⣿⣿⣿⣿⣿⣿⣿⣿⣿⣿⣿⣿⡇</a:t>
            </a:r>
            <a:br/>
            <a:r>
              <a:t>⣿⣿⣿⣿⣿⣿⣿⣿⣿⣿⣿⣿⣿⣿⡁⠀⠀⠀⠀⠀⠀⠀⠀⠀⠀⠀⠀⠀⠀⠀⠀⠀⠀⠀⠀⠀⠀⠀⠀⠀⠀⠀⠀⠀⠀⠀⠀⠀⠀⠀⠀⠀⠀⠀⠀⠀⠀⠀⠀⠀⠀⠀⠀⠀⠀⠀⠀⠀⠀⠀⠀⠀⣾⣿⣿⣿⣿⣿⣿⣿⣿⣿⣿⣿⣿⣿⣿⣿⣿⣿⡇</a:t>
            </a:r>
            <a:br/>
            <a:r>
              <a:t>⣿⣿⣿⣿⣿⣿⣿⣿⣿⣿⣿⣿⣿⣿⣿⣄⠀⠀⠀⠀⠀⠀⠀⠀⠀⠀⠀⠀⠀⠀⠀⠀⠀⠀⠀⠀⠀⠀⠀⠀⠀⠀⠀⠀⠀⠀⠀⠀⠀⠀⠀⠀⠀⠀⠀⠀⠀⠀⠀⠀⠀⠀⠀⠀⠀⠀⠀⠀⠀⠀⠀⠀⣿⣿⣿⣿⣿⣿⣿⣿⣿⣿⣿⣿⣿⣿⣿⣿⣿⣿⡇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⣿⣿⣿⣿⣿⣿⣿⣿⣿⣿⣿⣿⣿⣿⣿⣿⣿⣶⣶⣄⡀⠀⠀⠀⠀⠀⠀⠀⠀⠀⠀⠀⠀⠀⠀⠀⠀⠀⠀⠀⠀⠀⠀⠀⠀⠀⠀⠀⠀⠀⠀⠀⠀⠀⠀⠀⠀⠀⠀⠀⠀⠀⠀⠀⠀⠀⠀⠀⠀⠀⠀⠀⣿⣿⣿⣿⣿⣿⣿⣿⣿⣿⣿⣿⣿⣿⣿⣿⣿⣿⡇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⣿⣿⣿⣿⣿⣿⣿⣿⣿⣿⣿⣿⣿⣿⣿⣿⣿⣿⣿⣿⡇⠀⠀⠀⠀⠀⠀⠀⠀⠀⠀⠀⠀⠀⠀⠀⠀⠀⠀⠀⠀⠀⠀⠀⠀⠀⠀⠀⠀⠀⠀⠀⠀⠀⠀⠀⠀⠀⠀⠀⠀⠀⠀⠀⠀⠀⠀⠀⠀⠀⠀⠀⠙⢿⣿⣿⣿⣿⣿⣿⣿⣿⣿⣿⣿⣿⣿⣿⣿⣿⡇</a:t>
            </a:r>
            <a:br/>
            <a:r>
              <a:t>⣿⣿⣿⣿⣿⣿⣿⣿⣿⣿⣿⣿⣿⣿⣿⣿⣿⣿⣿⣿⡿⠀⠀⠀⠀⠀⠀⠀⠀⠀⠀⠀⠀⠀⠀⠀⠀⠀⠀⠀⠀⠀⠀⠀⠀⠀⠀⠀⠀⠀⠀⠀⠀⠀⠀⠀⠀⠀⠀⠀⠀⠀⠀⠀⠀⠀⠀⠀⠀⠀⠀⠀⠀⠀⠉⠛⠻⢿⣿⣿⣿⣿⣿⣿⣿⣿⣿⣿⣿⣿⡇</a:t>
            </a:r>
            <a:br/>
            <a:r>
              <a:t>⣿⣿⣿⣿⣿⣿⣿⣿⣿⣿⣿⣿⣿⣿⣿⣿⣿⣿⣿⡿⠃⠀⠀⠀⠀⠀⠀⠀⠀⠀⠀⠀⠀⠀⠀⠀⠀⠀⠀⠀⠀⠀⠀⠀⠀⠀⠀⠀⠀⠀⠀⠀⠀⠀⠀⠀⠀⠀⠀⠀⠀⠀⠀⠀⠀⠀⠀⠀⠀⠀⠀⠀⠀⠀⠀⠀⠀⠀⠈⠙⠻⢿⣿⣿⣿⣿⣿⣿⣿⣿⡇</a:t>
            </a:r>
            <a:br/>
            <a:r>
              <a:t>⣿⣿⣿⣿⣿⣿⣿⣿⣿⣿⣿⣿⣿⣿⣿⣿⣿⡿⠋⠀⠀⠀⠀⠀⠀⠀⠀⠀⠀⠀⠀⠀⠀⠀⠀⠀⠀⠀⠀⠀⠀⠀⠀⠀⠀⠀⠀⠀⠀⠀⠀⠀⠀⠀⠀⠀⠀⠀⠀⠀⠀⠀⠀⠀⠀⠀⠀⠀⠀⠀⠀⠀⠀⠀⠀⠀⠀⠀⠀⠀⠀⠀⠉⠻⣿⣿⣿⣿⣿⣿⡇</a:t>
            </a:r>
            <a:br/>
            <a:r>
              <a:t>⣿⣿⣿⣿⣿⣿⣿⣿⣿⣿⣿⣿⣿⣿⣿⣿⠋⠀⠀⠀⠀⠀⠀⠀⠀⠀⠀⠀⠀⠀⠀⠀⠀⠀⠀⠀⠀⠀⠀⠀⠀⠀⠀⠀⠀⠀⠀⠀⠀⠀⠀⠀⠀⠀⠀⠀⠀⠀⠀⠀⠀⠀⠀⠀⠀⠀⠀⠀⠀⠀⠀⠀⠀⠀⠀⠀⠀⠀⠀⠀⠀⠀⠀⠀⠹⣿⣿⣿⣿⣿⡇</a:t>
            </a:r>
            <a:br/>
            <a:r>
              <a:t>⣿⣿⣿⣿⣿⣿⣿⣿⣿⣿⣿⣿⣿⣿⡿⠁⠀⠀⠀⠀⠀⠀⠀⠀⠀⠀⠀⠀⠀⠀⠀⠀⠀⠀⠀⠀⠀⠀⠀⠀⠀⠀⠀⠀⠀⠀⠀⠀⠀⠀⠀⠀⠀⠀⠀⠀⠀⠀⠀⠀⠀⠀⠀⠀⠀⠀⠀⠀⠀⠀⠀⠀⠀⠀⠀⠀⠀⠀⠀⠀⠀⠀⠀⠀⠀⣿⣿⣿⣿⣿⡇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⣿⣿⣿⣿⣿⣿⣿⣿⣿⣿⣿⣿⣿⠟⠀⠀⠀⠀⠀⠀⠀⠀⠀⠀⠀⠀⠀⠀⠀⠀⠀⠀⠀⠀⠀⠀⠀⠀⠀⠀⠀⠀⠀⠀⠀⠀⠀⠀⠀⠀⠀⠀⠀⠀⠀⠀⠀⠀⠀⠀⠀⠀⠀⠀⠀⠀⠀⠀⠀⠀⠀⢀⢀⠀⠀⠀⠀⠀⠀⠀⠀⠀⠀⢀⣴⣿⣿⣿⣿⣿⡇</a:t>
            </a:r>
            <a:br/>
            <a:r>
              <a:t>⣿⣿⣿⣿⣿⣿⣿⣿⣿⣿⣿⣿⠃⠀⠀⠀⠀⠀⠀⠀⠀⠀⠀⠀⠀⠀⠀⠀⠀⠀⠀⠀⠀⠀⠀⠀⠀⠀⠀⠀⠀⠀⠀⠀⠀⠀⠀⠀⠀⠀⠀⠀⠀⠀⠀⠀⠀⠀⠀⠀⠀⠀⠀⠀⠀⠀⠀⠀⢀⣶⣿⣿⣿⣿⣿⣿⣿⣶⣶⣶⣶⣶⣶⣿⣿⣿⣿⣿⣿⣿⡇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⣿⣿⣿⣿⣿⣿⣿⣿⣿⣿⣿⡇⠀⠀⠀⠀⠀⠀⠀⠀⠀⠀⠀⠀⠀⠀⠀⠀⠀⠀⠀⠀⠀⠀⠀⠀⠀⠀⠀⠀⠀⠀⠀⠀⠀⠀⠀⠀⠀⠀⠀⠀⠀⠀⠀⠀⠀⠀⠀⠀⠀⠀⠀⠀⠀⠀⠀⢀⣾⣿⣿⣿⣿⣿⣿⣿⣿⣿⣿⣿⣿⣿⣿⣿⣿⣿⣿⣿⣿⣿⡇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⣿⣿⣿⣿⣿⣿⣿⣿⣿⣿⣿⠀⠀⠀⠀⠀⠀⠀⠀⠀⠀⠀⠀⠀⠀⠀⠀⠀⠀⠀⠀⠀⠀⠀⠀⠀⠀⠀⠀⠀⠀⠀⠀⠀⠀⠀⠀⠀⠀⠀⠀⠀⠀⠀⠀⠀⠀⠀⠀⠀⠀⠀⠀⠀⠀⠀⠀⣼⣿⣿⣿⣿⣿⣿⣿⣿⣿⣿⣿⣿⣿⣿⣿⣿⣿⣿⣿⣿⣿⣿⡇</a:t>
            </a:r>
            <a:br/>
            <a:r>
              <a:t>⣿⣿⣿⣿⣿⣿⣿⣿⣿⣿⣿⣇⠀⠀⠀⠀⠀⠀⠀⠀⠀⠀⠀⠀⠀⠀⠀⠀⠀⠀⠀⠀⠀⠀⠀⠀⠀⠀⠀⠀⠀⠀⠀⠀⠀⠀⠀⠀⠀⠀⠀⠀⠀⠀⠀⠀⠀⠀⠀⠀⠀⠀⠀⠀⠀⠀⢠⣿⣿⣿⣿⣿⣿⣿⣿⣿⣿⣿⣿⣿⣿⣿⣿⣿⣿⣿⣿⣿⣿⣿⡇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⣿⣿⣿⣿⣿⣿⣿⣿⣿⣿⣿⣿⣦⡀⠀⠀⠀⠀⠀⠀⠀⠀⠀⠀⠀⠀⠀⠀⠀⠀⠀⠀⠀⠀⠀⠀⠀⠀⠀⠀⠀⠀⠀⠀⠀⠀⠀⠀⠀⠀⠀⠀⠀⠀⠀⠀⠀⠀⠀⠀⠀⠀⠀⠀⠀⠀⣼⣿⣿⣿⣿⣿⣿⣿⣿⣿⣿⣿⣿⣿⣿⣿⣿⣿⣿⣿⣿⣿⣿⣿⡇</a:t>
            </a:r>
            <a:br/>
            <a:r>
              <a:t>⣿⣿⣿⣿⣿⣿⣿⣿⣿⣿⣿⣿⣿⣿⣦⡀⠀⠀⠀⠀⠀⠀⠀⠀⠀⠀⠀⠀⠀⠀⠀⠀⠀⠀⠀⠀⠀⠀⠀⠀⠀⠀⠀⠀⠀⠀⠀⠀⠀⠀⠀⠀⠀⠀⠀⠀⠀⠀⠀⠀⠀⠀⠀⠀⠀⠀⣿⣿⣿⣿⣿⣿⣿⣿⣿⣿⣿⣿⣿⣿⣿⣿⣿⣿⣿⣿⣿⣿⣿⣿⡇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⣿⣿⣿⣿⣿⣿⣿⣿⣿⣿⣿⣿⣿⣿⣿⡇⠀⠀⠀⠀⠀⠀⠀⠀⠀⠀⠀⠀⠀⠀⠀⠀⠀⠀⠀⠀⠀⠀⠀⠀⠀⠀⠀⠀⠀⠀⠀⠀⠀⠀⠀⠀⠀⠀⠀⠀⠀⠀⠀⠀⠀⠀⠀⠀⠀⠀⠀⢻⣿⣿⣿⣿⣿⣿⣿⣿⣿⣿⣿⣿⣿⣿⣿⣿⣿⣿⣿⣿⣿⣿⡇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⣿⣿⣿⣿⣿⣿⣿⣿⣿⣿⣿⣿⣿⣿⣿⡇⠀⠀⠀⠀⠀⠀⠀⠀⠀⠀⠀⠀⠀⠀⠀⠀⠀⠀⠀⠀⠀⠀⠀⠀⠀⠀⠀⠀⠀⠀⠀⠀⠀⠀⠀⠀⠀⠀⠀⠀⠀⠀⠀⠀⠀⠀⠀⠀⠀⠀⠀⠀⠹⣿⣿⣿⣿⣿⣿⣿⣿⣿⣿⣿⣿⣿⣿⣿⣿⣿⣿⣿⣿⣿⡇</a:t>
            </a:r>
            <a:br/>
            <a:r>
              <a:t>⣿⣿⣿⣿⣿⣿⣿⣿⣿⣿⣿⣿⣿⣿⣿⠁⠀⠀⠀⠀⠀⠀⠀⠀⠀⠀⠀⠀⠀⠀⠀⠀⠀⠀⠀⠀⠀⠀⠀⠀⠀⠀⠀⠀⠀⠀⠀⠀⠀⠀⠀⠀⠀⠀⠀⠀⠀⠀⠀⠀⠀⠀⠀⠀⠀⠀⠀⠀⠀⠹⣿⣿⣿⣿⣿⣿⣿⣿⣿⣿⣿⣿⣿⣿⣿⣿⣿⣿⣿⣿⡇</a:t>
            </a:r>
            <a:br/>
            <a:r>
              <a:t>⣿⣿⣿⣿⣿⣿⣿⣿⣿⣿⣿⣿⣿⣿⠃⠀⠀⠀⠀⠀⠀⠀⠀⠀⠀⠀⠀⠀⠀⠀⠀⠀⠀⠀⠀⠀⠀⠀⠀⠀⠀⠀⠀⠀⠀⠀⠀⠀⠀⠀⠀⠀⠀⠀⠀⠀⠀⠀⠀⠀⠀⠀⠀⠀⠀⠀⠀⠀⠀⠀⣿⣿⣿⣿⣿⣿⣿⣿⣿⣿⣿⣿⣿⣿⣿⣿⣿⣿⣿⣿⡇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⣿⣿⣿⣿⣿⣿⣿⣿⣿⣿⣿⣿⣿⠃⠀⠀⠀⠀⠀⠀⠀⠀⠀⠀⠀⠀⠀⠀⠀⠀⠀⠀⠀⠀⠀⠀⠀⠀⠀⠀⠀⠀⠀⠀⠀⠀⠀⠀⠀⠀⠀⠀⠀⠀⠀⠀⠀⠀⠀⠀⠀⠀⠀⠀⠀⠀⠀⠀⠀⠀⣿⣿⣿⣿⣿⣿⣿⣿⣿⣿⣿⣿⣿⣿⣿⣿⣿⣿⣿⣿⡇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⣿⣿⣿⣿⣿⣿⣿⣿⣿⣿⣿⣿⣿⠿⠟⠛⠛⠛⠉⠉⠉⠉⠉⠉⠉⠉⠉⠉⠉⠉⠉⠛⠛⠿⠿⣿⣿⣿⣿⣿⣿⣿⣿⣿⣿⣿⣿⣿⣿⣿⣿⣿⣿⣿⣿⣿⣿⣿⣿⣿⣿⣿⣿⣿⣿⣿⣿⣿⣿⣿⣿⣿⣿⣿⣿⣿⣿⣿⣿⣿⣿⣿⣿⣿⣿⣿⣿⣿⣿⣿⡇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⣿⣿⣿⣿⣿⣿⣿⣿⣿⣿⠟⠉⠀⠀⠀⠀⠀⠀⠀⠀⠀⠀⠀⠀⠀⠀⠀⠀⠀⠀⠀⠀⠀⠀⠀⠀⠀⠉⠛⠻⠿⣿⣿⣿⣿⣿⣿⣿⣿⣿⣿⣿⣿⣿⣿⣿⣿⣿⣿⣿⣿⣿⣿⣿⣿⣿⣿⣿⣿⣿⣿⣿⣿⣿⣿⣿⣿⣿⣿⣿⣿⣿⣿⣿⣿⣿⣿⣿⣿⣿⡇</a:t>
            </a:r>
            <a:br/>
            <a:r>
              <a:t>⣿⣿⣿⣿⣿⣿⣿⣿⡟⠁⠀⠀⠀⠀⠀⠀⠀⠀⠀⠀⠀⠀⠀⠀⠀⠀⠀⠀⠀⠀⠀⠀⠀⠀⠀⠀⠀⠀⠀⠀⠀⠈⠙⠿⣿⣿⣿⣿⣿⣿⣿⣿⣿⣿⣿⣿⣿⣿⣿⣿⣿⣿⣿⣿⣿⣿⣿⣿⣿⣿⣿⣿⣿⣿⣿⣿⣿⣿⣿⣿⣿⣿⣿⣿⣿⣿⣿⣿⣿⣿⡇</a:t>
            </a:r>
            <a:br/>
            <a:r>
              <a:t>⣿⣿⣿⣿⣿⣿⣿⡟⠀⠀⠀⠀⠀⠀⠀⠀⠀⠀⠀⠀⠀⠀⠀⠀⠀⠀⠀⠀⠀⠀⠀⠀⠀⠀⠀⠀⠀⠀⠀⠀⠀⠀⠀⠀⠈⠻⢿⣿⣿⣿⣿⣿⣿⣿⣿⣿⣿⣿⣿⣿⣿⣿⣿⣿⣿⣿⣿⣿⣿⣿⣿⣿⣿⣿⣿⣿⣿⣿⣿⣿⣿⣿⣿⣿⣿⣿⣿⣿⣿⣿⡇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⣿⣿⣿⣿⣿⣿⣿⡇⠀⠀⠀⠀⠀⠀⠀⠀⠀⠀⠀⠀⠀⠀⠀⠀⠀⠀⠀⠀⠀⠀⠀⠀⠀⠀⠀⠀⠀⠀⠀⠀⠀⠀⠀⠀⠀⠀⠀⠙⠿⣿⣿⣿⣿⣿⣿⣿⣿⡿⠿⠿⠿⠿⠿⠿⠿⠿⣿⣿⣿⣿⣿⣿⣿⣿⣿⣿⣿⣿⣿⣿⣿⣿⣿⣿⣿⣿⣿⣿⣿⣿⡇</a:t>
            </a:r>
            <a:br/>
            <a:r>
              <a:t>⣿⣿⣿⣿⣿⣿⣿⣧⠀⠀⠀⠀⠀⠀⠀⠀⠀⠀⠀⠀⠀⠀⠀⠀⠀⠀⠀⠀⠀⠀⠀⠀⠀⠀⠀⠀⠀⠀⠀⠀⠀⠀⠀⠀⠀⠀⠀⠀⠀⠈⠙⠛⠛⠛⠉⠉⠁⠀⠀⠀⠀⠀⠀⠀⠀⠀⠀⠀⠀⠉⠉⠛⠛⠛⢿⣿⣿⣿⣿⣿⣿⣿⣿⣿⣿⣿⣿⣿⣿⣿⡇</a:t>
            </a:r>
            <a:br/>
            <a:r>
              <a:t>⣿⣿⣿⣿⣿⣿⣿⣿⠀⠀⠀⠀⠀⠀⠀⠀⠀⠀⠀⠀⠀⠀⠀⠀⠀⠀⠀⠀⠀⠀⠀⠀⠀⠀⠀⠀⠀⠀⠀⠀⠀⠀⠀⠀⠀⠀⠀⠀⠀⠀⠀⠀⠀⠀⠀⠀⠀⠀⠀⠀⠀⠀⠀⠀⠀⠀⠀⠀⠀⠀⠀⠀⠀⠀⠀⠀⠈⠙⠿⣿⣿⣿⣿⣿⣿⣿⣿⣿⣿⣿⡇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⣿⣿⣿⣿⣿⣿⣿⣿⡇⠀⠀⠀⠀⠀⠀⠀⠀⠀⠀⠀⠀⠀⠀⠀⠀⠀⠀⠀⠀⠀⠀⠀⠀⠀⠀⠀⠀⠀⠀⠀⠀⠀⠀⠀⠀⠀⠀⠀⠀⠀⠀⠀⠀⠀⠀⠀⠀⠀⠀⠀⠀⠀⠀⠀⠀⠀⠀⠀⠀⠀⠀⠀⠀⠀⠀⠀⠀⠀⠀⠈⣿⣿⣿⣿⣿⣿⣿⣿⣿⣿⡇</a:t>
            </a:r>
            <a:br/>
            <a:r>
              <a:t>⣿⣿⣿⣿⣿⣿⣿⣿⠀⠀⠀⠀⠀⠀⠀⠀⠀⠀⠀⠀⠀⠀⠀⠀⠀⠀⠀⠀⠀⠀⠀⠀⠀⠀⠀⠀⠀⠀⠀⠀⠀⠀⠀⠀⠀⠀⠀⠀⠀⠀⠀⠀⠀⠀⠀⠀⠀⠀⠀⠀⠀⠀⠀⠀⠀⠀⠀⠀⠀⠀⠀⠀⠀⠀⠀⠀⠀⠀⠀⢀⣿⣿⣿⣿⣿⣿⣿⣿⣿⣿⡇</a:t>
            </a:r>
            <a:br/>
            <a:r>
              <a:t>⣿⣿⣿⣿⣿⣿⣿⣿⡄⠀⠀⠀⠀⠀⠀⠀⠀⠀⠀⠀⠀⠀⠀⠀⠀⠀⠀⠀⠀⠀⠀⠀⠀⠀⠀⠀⠀⠀⠀⠀⠀⠀⠀⠀⠀⠀⠀⠀⠀⠀⠀⠀⠀⠀⠀⠀⠀⠀⠀⠀⠀⠀⠀⠀⠀⠀⠀⠀⠀⠀⠀⠀⠀⠀⠀⠀⠀⠀⢀⣼⣿⣿⣿⣿⣿⣿⣿⣿⣿⣿⡇</a:t>
            </a:r>
            <a:br/>
            <a:r>
              <a:t>⣿⣿⣿⣿⣿⣿⣿⣿⣿⣄⠀⠀⠀⠀⠀⠀⠀⠀⠀⠀⠀⠀⠀⠀⠀⠀⠀⠀⠀⠀⠀⠀⠀⠀⠀⠀⠀⠀⠀⠀⠀⠀⠀⠀⠀⠀⠀⠀⠀⠀⠀⠀⠀⠀⠀⠀⠀⠀⠀⠀⠀⠀⠀⠀⠀⠀⠀⠀⠀⠀⠀⠀⠀⠀⠀⠀⠀⠀⢸⣿⣿⣿⣿⣿⣿⣿⣿⣿⣿⣿⡇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⣿⣿⣿⣿⣿⣿⣿⣿⣿⣿⣿⣦⣄⠀⠀⠀⠀⠀⠀⠀⠀⠀⠀⠀⠀⠀⠀⠀⠀⠀⠀⠀⠀⠀⠀⠀⠀⠀⠀⠀⠀⠀⠀⠀⠀⠀⠀⠀⠀⠀⠀⠀⠀⠀⠀⠀⠀⠀⠀⠀⠀⠀⠀⠀⠀⠀⠀⠀⠀⠀⠀⠀⠀⠀⠀⠀⠀⠀⠈⠿⣿⣿⣿⣿⣿⣿⣿⣿⣿⣿⡇</a:t>
            </a:r>
            <a:br/>
            <a:r>
              <a:t>⣿⣿⣿⣿⣿⣿⣿⣿⣿⣿⣿⣿⣿⣷⠀⠀⠀⠀⠀⠀⠀⠀⠀⠀⠀⠀⠀⠀⠀⠀⠀⠀⠀⠀⠀⠀⠀⠀⠀⠀⠀⠀⠀⠀⠀⠀⠀⠀⠀⠀⠀⠀⠀⠀⠀⠀⠀⠀⠀⠀⠀⠀⠀⠀⠀⠀⠀⠀⠀⠀⠀⠀⠀⠀⠀⠀⠀⠀⠀⠀⠈⠙⠻⠿⣿⣿⣿⣿⣿⣿⡇</a:t>
            </a:r>
            <a:br/>
            <a:r>
              <a:t>⣿⣿⣿⣿⣿⣿⣿⣿⣿⣿⣿⣿⡿⠋⠀⠀⠀⠀⠀⠀⠀⠀⠀⠀⠀⠀⠀⠀⠀⠀⠀⠀⠀⠀⠀⠀⠀⠀⠀⠀⠀⠀⠀⠀⠀⠀⠀⠀⠀⠀⠀⠀⠀⠀⠀⠀⠀⠀⠀⠀⠀⠀⠀⠀⠀⠀⠀⠀⠀⠀⠀⠀⠀⠀⠀⠀⠀⠀⠀⠀⠀⠀⠀⠀⠀⠀⠉⠛⠿⢿⡇</a:t>
            </a:r>
            <a:br/>
            <a:r>
              <a:t>⣿⣿⣿⣿⣿⣿⣿⣿⣿⣿⠟⠋⠀⠀⠀⠀⠀⠀⠀⠀⠀⠀⠀⠀⠀⠀⠀⠀⠀⠀⠀⠀⠀⠀⠀⠀⠀⠀⠀⠀⠀⠀⠀⠀⠀⠀⠀⠀⠀⠀⠀⠀⠀⠀⠀⠀⠀⠀⠀⠀⠀⠀⠀⠀⠀⠀⠀⠀⠀⠀⠀⠀⠀⠀⠀⠀⠀⠀⠀⠀⠀⠀⠀⠀⠀⠀⠀⠀⠀⠀⠁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⣿⣿⣿⣿⣿⣿⣿⡿⠋⠀⠀⠀⠀⠀⠀⠀⠀⠀⠀⠀⠀⠀⠀⠀⠀⠀⠀⠀⠀⠀⠀⠀⠀⠀⠀⠀⠀⠀⠀⠀⠀⠀⠀⠀⠀⠀⠀⠀⠀⠀⠀⠀⠀⠀⠀⠀⠀⠀⠀⠀⠀⠀⠀⠀⠀⠀⠀⠀⠀⠀⠀⠀⠀⠀⠀⠀⠀⠀⠀⠀⠀⠀⠀⠀⠀⠀⠀⠀⠀⠀⠀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⣿⣿⣿⣿⣿⣿⠋⠀⠀⠀⠀⠀⠀⠀⠀⠀⠀⠀⠀⠀⠀⠀⠀⠀⠀⠀⠀⠀⠀⠀⠀⠀⠀⠀⠀⠀⠀⠀⠀⠀⠀⠀⠀⠀⠀⠀⠀⠀⠀⠀⠀⠀⠀⠀⠀⠀⠀⠀⠀⠀⠀⠀⠀⠀⠀⠀⠀⠀⠀⠀⠀⠀⠀⠀⠀⠀⠀⠀⠀⠀⠀⠀⠀⠀⠀⠀⢀⣀⣀⣠⡆</a:t>
            </a:r>
            <a:br/>
            <a:r>
              <a:t>⣿⣿⣿⣿⣿⠃⠀⠀⠀⠀⠀⠀⠀⠀⠀⠀⠀⠀⠀⠀⠀⠀⠀⠀⠀⠀⠀⠀⠀⠀⠀⠀⠀⠀⠀⠀⠀⠀⠀⠀⠀⠀⠀⠀⠀⠀⠀⠀⠀⠀⠀⠀⠀⠀⠀⠀⠀⠀⠀⠀⠀⠀⠀⠀⠀⠀⠀⠀⠀⠀⠀⠀⠀⠀⣤⣴⣶⣶⣿⣿⣿⣿⣿⣿⣿⣿⣿⣿⣿⣿⡇</a:t>
            </a:r>
            <a:br/>
            <a:r>
              <a:t>⣿⣿⣿⣿⣿⠀⠀⠀⠀⠀⠀⠀⠀⠀⠀⠀⠀⠀⠀⠀⠀⠀⠀⠀⠀⠀⠀⠀⠀⠀⠀⠀⠀⠀⠀⠀⠀⠀⠀⠀⠀⠀⠀⠀⠀⠀⠀⠀⠀⠀⠀⠀⠀⠀⠀⠀⠀⠀⠀⠀⠀⠀⠀⠀⠀⠀⠀⠀⠀⠀⠀⠀⣴⣿⣿⣿⣿⣿⣿⣿⣿⣿⣿⣿⣿⣿⣿⣿⣿⣿⡇</a:t>
            </a:r>
            <a:br/>
            <a:r>
              <a:t>⣿⣿⣿⣿⣿⣧⡀⠀⠀⠀⠀⠀⠀⠀⠀⠀⠀⠀⠀⠀⠀⠀⠀⠀⠀⠀⠀⠀⠀⠀⠀⠀⠀⠀⠀⠀⠀⠀⠀⠀⠀⠀⠀⠀⠀⠀⠀⠀⠀⠀⠀⠀⠀⠀⠀⠀⠀⠀⠀⠀⠀⠀⠀⠀⠀⠀⠀⠀⠀⠀⠀⢀⣿⣿⣿⣿⣿⣿⣿⣿⣿⣿⣿⣿⣿⣿⣿⣿⣿⣿⡇</a:t>
            </a:r>
            <a:br/>
            <a:r>
              <a:t>⣿⣿⣿⣿⣿⣿⣿⣦⠀⠀⠀⠀⠀⠀⠀⠀⠀⠀⠀⠀⠀⠀⠀⠀⠀⠀⠀⠀⠀⠀⠀⠀⠀⠀⠀⠀⠀⠀⠀⠀⠀⠀⠀⠀⠀⠀⠀⠀⠀⠀⠀⠀⠀⠀⠀⠀⠀⠀⠀⠀⠀⠀⠀⠀⠀⠀⠀⠀⠀⠀⠀⠸⣿⣿⣿⣿⣿⣿⣿⣿⣿⣿⣿⣿⣿⣿⣿⣿⣿⣿⡇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⣿⣿⣿⣿⣿⣿⣿⣿⡇⠀⠀⠀⠀⠀⠀⠀⠀⠀⠀⠀⠀⠀⠀⠀⠀⠀⠀⠀⠀⠀⠀⠀⠀⠀⠀⠀⠀⠀⠀⠀⠀⠀⠀⠀⠀⠀⠀⠀⠀⠀⠀⠀⠀⠀⠀⠀⠀⠀⠀⠀⠀⠀⠀⠀⠀⠀⠀⠀⠀⠀⠀⠀⠻⣿⣿⣿⣿⣿⣿⣿⣿⣿⣿⣿⣿⣿⣿⣿⣿⣿⡇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⣿⣿⣿⣿⣿⣿⣿⣿⡇⠀⠀⠀⠀⠀⠀⠀⠀⠀⠀⠀⠀⠀⠀⠀⠀⠀⠀⠀⠀⠀⠀⠀⠀⠀⠀⠀⠀⠀⠀⠀⠀⠀⠀⠀⠀⠀⠀⠀⠀⠀⠀⠀⠀⠀⠀⠀⠀⠀⠀⠀⠀⠀⠀⠀⠀⠀⠀⠀⠀⠀⠀⠀⠀⠙⣿⣿⣿⣿⣿⣿⣿⣿⣿⣿⣿⣿⣿⣿⣿⣿⡇</a:t>
            </a:r>
            <a:br/>
            <a:r>
              <a:t>⣿⣿⣿⣿⣿⣿⣿⡟⠁⠀⠀⠀⠀⠀⠀⠀⠀⠀⠀⠀⠀⠀⠀⠀⠀⠀⠀⠀⠀⠀⠀⠀⠀⠀⠀⠀⠀⠀⠀⠀⠀⠀⠀⠀⠀⠀⠀⠀⠀⠀⠀⠀⠀⠀⠀⠀⠀⠀⠀⠀⠀⠀⠀⠀⠀⠀⠀⠀⠀⠀⠀⠀⠀⠀⠈⣿⣿⣿⣿⣿⣿⣿⣿⣿⣿⣿⣿⣿⣿⣿⡇</a:t>
            </a:r>
            <a:br/>
            <a:r>
              <a:t>⣿⣿⣿⣿⣿⣿⠏⠀⠀⠀⠀⠀⠀⠀⠀⠀⠀⠀⠀⠀⠀⠀⠀⠀⠀⠀⠀⠀⠀⠀⠀⠀⠀⠀⠀⠀⠀⠀⠀⠀⠀⠀⠀⠀⠀⠀⠀⠀⠀⠀⠀⠀⠀⠀⠀⠀⠀⠀⠀⠀⠀⠀⠀⠀⠀⠀⠀⠀⠀⠀⠀⠀⠀⠀⠀⠘⣿⣿⣿⣿⣿⣿⣿⣿⣿⣿⣿⣿⣿⣿⡇</a:t>
            </a:r>
            <a:br/>
            <a:r>
              <a:t>⣿⣿⣿⣿⣿⠃⠀⠀⠀⠀⠀⠀⠀⠀⠀⠀⠀⠀⠀⠀⠀⠀⠀⠀⠀⠀⠀⠀⠀⠀⠀⠀⠀⠀⠀⠀⠀⠀⠀⠀⠀⠀⠀⠀⠀⠀⠀⠀⠀⠀⠀⠀⠀⠀⠀⠀⠀⠀⠀⠀⠀⠀⠀⠀⠀⠀⠀⠀⠀⠀⠀⠀⠀⠀⠀⠀⣿⣿⣿⣿⣿⣿⣿⣿⣿⣿⣿⣿⣿⣿⡇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⣿⣿⣿⣿⠇⠀⠀⠀⠀⠀⠀⠀⠀⠀⠀⠀⠀⠀⠀⠀⠀⠀⠀⠀⠀⠀⠀⠀⠀⠀⠀⠀⠀⠀⠀⠀⠀⠀⠀⠀⠀⠀⠀⠀⠀⠀⠀⠀⠀⠀⠀⠀⠀⠀⠀⠀⠀⠀⠀⠀⠀⠀⠀⠀⠀⠀⠀⠀⠀⠀⠀⠀⠀⠀⠀⠀⣿⣿⣿⣿⣿⣿⣿⣿⣿⣿⣿⣿⣿⣿⡇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⣿⣿⣿⣿⡆⠀⠀⠀⠀⠀⠀⠀⠀⠀⠀⠀⠀⠀⠀⠀⠀⠀⠀⠀⠀⠀⠀⠀⠀⠀⠀⠀⠀⠀⠀⠀⠀⠀⠀⠀⠀⠀⠀⠀⠀⠀⠀⠀⠀⠀⠀⠀⠀⠀⠀⠀⠀⠀⠀⠀⠀⠀⠀⠀⠀⠀⠀⠀⠀⠀⠀⠀⠀⠀⠀⣰⣿⣿⣿⣿⣿⣿⣿⣿⣿⣿⣿⣿⣿⣿⡇</a:t>
            </a:r>
            <a:br/>
            <a:r>
              <a:t>⣿⣿⣿⣿⣿⣧⣄⡀⠀⠀⠀⠀⠀⠀⠀⠀⠀⠀⠀⠀⠀⠀⠀⠀⠀⠀⠀⠀⠀⠀⠀⠀⠀⠀⠀⠀⠀⠀⢀⣀⣀⣀⣀⣀⡀⠀⠀⠀⠀⠀⠀⠀⠀⠀⠀⠀⠀⠀⠀⠀⠀⠀⠀⠀⠀⠀⠀⠀⠀⠀⠀⠀⣀⣠⣾⣿⣿⣿⣿⣿⣿⣿⣿⣿⣿⣿⣿⣿⣿⣿⡇</a:t>
            </a:r>
            <a:br/>
            <a:r>
              <a:t>⣿⣿⣿⣿⣿⣿⣿⣿⣿⣶⣶⣶⣶⣶⣶⣶⣶⣶⣶⣶⣶⣶⣶⣶⣶⣶⣶⣶⣶⣶⣶⣶⣶⣶⣶⣶⣿⣿⣿⣿⣿⣿⣿⣿⣿⣿⣿⣷⣿⣷⣶⣶⣶⣶⣶⣶⣶⣶⣶⣶⣶⣶⣶⣶⣶⣶⣶⣶⣶⣶⣶⣿⣿⣿⣿⣿⣿⣿⣿⣿⣿⣿⣿⣿⣿⣿⣿⣿⣿⣿⡇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⣿⣿⣿⣿⣿⣿⣿⣿⣿⣿⣿⣿⣿⣿⣿⣿⣿⣿⣿⣿⣿⣿⣿⣿⣿⣿⣿⣿⣿⣿⣿⣿⣿⣿⣿⣿⣿⣿⣿⣿⣿⣿⣿⣿⣿⣿⣿⣿⣿⣿⠋⠙⢻⣿⣿⣿⣿⣿⣿⣿⣿⣿⣿⣿⣿⣿⣿⣿⣿⣿⣿⣿⣿⣿⣿⣿⣿⣿⣿⣿⣿⣿⣿⣿⣿⣿⣿⣿⣿⣿⡇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⣿⣿⣿⣿⣿⣿⣿⣿⣿⣿⣿⣿⣿⣿⣿⣿⣿⣿⣿⣿⣿⣿⣿⣿⣿⣿⣿⣿⣿⣿⣿⣿⣿⣿⣿⣿⣿⣿⣿⣿⣿⡿⠿⠛⠛⠻⠿⠿⠿⠀⠀⠼⠿⠿⠿⣿⣿⣿⣿⣿⣿⣿⣿⣿⣿⣿⣿⣿⣿⣿⣿⣿⣿⣿⣿⣿⣿⣿⣿⣿⣿⣿⣿⣿⣿⣿⣿⣿⣿⣿⡇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⣿⣿⣿⣿⣿⣿⣿⣿⣿⣿⣿⣿⣿⣿⣿⣿⣿⣿⣿⣿⣿⣿⣿⣿⣿⣿⣿⣿⣿⣿⣿⣿⣿⣿⣿⣿⣿⣿⣿⠋⠁⠀⠀⠀⠀⠀⠀⠀⠀⠀⠀⠀⠀⠀⠀⠀⠀⠈⠉⠻⢿⣿⣿⣿⣿⣿⣿⣿⣿⣿⣿⣿⣿⣿⣿⣿⣿⣿⣿⣿⣿⣿⣿⣿⣿⣿⣿⣿⣿⣿⡇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⣿⣿⣿⣿⣿⣿⣿⣿⣿⣿⣿⣿⣿⣿⣿⣿⣿⣿⣿⣿⣿⣿⣿⣿⣿⣿⣿⣿⣿⣿⣿⣿⣿⣿⣿⣿⣿⡿⠁⠀⠀⠀⠀⠀⠀⠀⠀⠀⠀⠀⠀⠀⠀⠀⠀⠀⠀⠀⠀⠀⠈⢻⣿⣿⣿⣿⣿⣿⣿⣿⣿⣿⣿⣿⣿⣿⣿⣿⣿⣿⣿⣿⣿⣿⣿⣿⣿⣿⣿⣿⡇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⣿⣿⣿⣿⣿⣿⣿⣿⣿⣿⣿⣿⣿⣿⣿⣿⣿⣿⣿⣿⣿⣿⣿⣿⣿⣿⣿⣿⣿⣿⣿⣿⣿⣿⣿⣿⣿⣿⣿⣄⠀⠀⠀⠀⠀⠀⠀⠀⠀⠀⠀⠀⠀⠀⠀⠀⠀⠀⠀⣠⣿⣿⣿⣿⣿⣿⣿⣿⣿⣿⣿⣿⣿⣿⣿⣿⣿⣿⣿⣿⣿⣿⣿⣿⣿⣿⣿⣿⣿⣿⡇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⣿⣿⣿⣿⣿⣿⣿⣿⣿⣿⣿⣿⣿⣿⣿⣿⣿⣿⣿⣿⣿⣿⣿⣿⣿⣿⣿⣿⣿⣿⣿⣿⣿⣿⣿⣿⣿⣿⣿⣿⣿⣿⣶⣤⣀⣀⣀⣤⣀⣀⠀⠀⠀⣀⣠⣴⣾⣿⣿⣿⣿⣿⣿⣿⣿⣿⣿⣿⣿⣿⣿⣿⣿⣿⣿⣿⣿⣿⣿⣿⣿⣿⣿⣿⣿⣿⣿⣿⣿⣿⡇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⣿⣿⣿⣿⣿⣿⣿⣿⣿⡿⠿⠛⠛⠉⠉⠉⠉⠉⠉⠁⠀⠀⠀⠀⠀⠉⠉⠉⠉⠉⠉⠉⠛⠛⠛⠿⠿⢿⣿⣿⣿⣿⣿⣿⣿⣿⣿⣿⣿⣿⣿⣿⣿⣿⣿⣿⣿⣿⣿⣿⣿⣿⣿⣿⣿⣿⣿⣿⣿⣿⣿⣿⣿⣿⣿⣿⣿⣿⣿⣿⣿⣿⣿⣿⣿⣿⣿⣿⣿⣿⡇</a:t>
            </a:r>
            <a:br/>
            <a:r>
              <a:t>⣿⣿⣿⣿⣿⡿⠟⠋⠁⠀⠀⠀⠀⠀⠀⠀⠀⠀⠀⠀⠀⠀⠀⠀⠀⠀⠀⠀⠀⠀⠀⠀⠀⠀⠀⠀⠀⠀⠈⠉⠙⠻⠿⣿⣿⣿⣿⣿⣿⣿⣿⣿⣿⣿⣿⣿⣿⣿⣿⣿⣿⣿⣿⣿⣿⣿⣿⣿⣿⣿⣿⣿⣿⣿⣿⣿⣿⣿⣿⣿⣿⣿⣿⣿⣿⣿⣿⣿⣿⣿⡇</a:t>
            </a:r>
            <a:br/>
            <a:r>
              <a:t>⣿⣿⣿⣿⡟⠀⠀⠀⠀⠀⠀⠀⠀⠀⠀⠀⠀⠀⠀⠀⠀⠀⠀⠀⠀⠀⠀⠀⠀⠀⠀⠀⠀⠀⠀⠀⠀⠀⠀⠀⠀⠀⠀⠀⠙⠛⢿⣿⣿⣿⣿⣿⣿⣿⣿⣿⣿⣿⣿⣿⣿⣿⣿⣿⣿⣿⣿⣿⣿⣿⣿⣿⣿⣿⣿⣿⣿⣿⣿⣿⣿⣿⣿⣿⣿⣿⣿⣿⣿⣿⡇</a:t>
            </a:r>
            <a:br/>
            <a:r>
              <a:t>⣿⣿⣿⣿⠃⠀⠀⠀⠀⠀⠀⠀⠀⠀⠀⠀⠀⠀⠀⠀⠀⠀⠀⠀⠀⠀⠀⠀⠀⠀⠀⠀⠀⠀⠀⠀⠀⠀⠀⠀⠀⠀⠀⠀⠀⠀⠀⠈⠙⠻⠿⠿⣿⣿⣿⣿⠿⠿⠿⠿⠿⠿⠿⠿⠿⠿⠿⠿⠿⠿⠿⠿⣿⣿⣿⣿⣿⣿⣿⣿⣿⣿⣿⣿⣿⣿⣿⣿⣿⣿⡇</a:t>
            </a:r>
            <a:br/>
            <a:r>
              <a:t>⣿⣿⣿⣿⡆⠀⠀⠀⠀⠀⠀⠀⠀⠀⠀⠀⠀⠀⠀⠀⠀⠀⠀⠀⠀⠀⠀⠀⠀⠀⠀⠀⠀⠀⠀⠀⠀⠀⠀⠀⠀⠀⠀⠀⠀⠀⠀⠀⠀⠀⠀⠀⠀⠀⠀⠀⠀⠀⠀⠀⠀⠀⠀⠀⠀⠀⠀⠀⠀⠀⠀⠀⠀⠈⠉⠉⠛⠛⠿⢿⣿⣿⣿⣿⣿⣿⣿⣿⣿⣿⡇</a:t>
            </a:r>
            <a:br/>
            <a:r>
              <a:t>⣿⣿⣿⣿⣧⠀⠀⠀⠀⠀⠀⠀⠀⠀⠀⠀⠀⠀⠀⠀⠀⠀⠀⠀⠀⠀⠀⠀⠀⠀⠀⠀⠀⠀⠀⠀⠀⠀⠀⠀⠀⠀⠀⠀⠀⠀⠀⠀⠀⠀⠀⠀⠀⠀⠀⠀⠀⠀⠀⠀⠀⠀⠀⠀⠀⠀⠀⠀⠀⠀⠀⠀⠀⠀⠀⠀⠀⠀⠀⠀⠈⠛⣿⣿⣿⣿⣿⣿⣿⣿⡇</a:t>
            </a:r>
            <a:br/>
            <a:r>
              <a:t>⣿⣿⣿⣿⣿⠀⠀⠀⠀⠀⠀⠀⠀⠀⠀⠀⠀⠀⠀⠀⠀⠀⠀⠀⠀⠀⠀⠀⠀⠀⠀⠀⠀⠀⠀⠀⠀⠀⠀⠀⠀⠀⠀⠀⠀⠀⠀⠀⠀⠀⠀⠀⠀⠀⠀⠀⠀⠀⠀⠀⠀⠀⠀⠀⠀⠀⠀⠀⠀⠀⠀⠀⠀⠀⠀⠀⠀⠀⠀⠀⠀⠀⢸⣿⣿⣿⣿⣿⣿⣿⡇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⣿⣿⣿⣿⣿⣆⠀⠀⠀⠀⠀⠀⠀⠀⠀⠀⠀⠀⠀⠀⠀⠀⠀⠀⠀⠀⠀⠀⠀⠀⠀⠀⠀⠀⠀⠀⠀⠀⠀⠀⠀⠀⠀⠀⠀⠀⠀⠀⠀⠀⠀⠀⠀⠀⠀⠀⠀⠀⠀⠀⠀⠀⠀⠀⠀⠀⠀⠀⠀⠀⠀⠀⠀⠀⠀⠀⠀⠀⠀⠀⠀⠀⣼⣿⣿⣿⣿⣿⣿⣿⡇</a:t>
            </a:r>
            <a:br/>
            <a:r>
              <a:t>⣿⣿⣿⣿⣿⣿⣷⣄⡀⠀⠀⠀⠀⠀⠀⠀⠀⠀⠀⠀⠀⠀⠀⠀⠀⠀⠀⠀⠀⠀⠀⠀⠀⠀⠀⠀⠀⠀⠀⠀⠀⠀⠀⠀⠀⠀⠀⠀⠀⠀⠀⠀⠀⠀⠀⠀⠀⠀⠀⠀⠀⠀⠀⠀⠀⠀⠀⠀⠀⠀⠀⠀⠀⠀⠀⠀⠀⠀⠀⠀⠀⠀⠹⣿⣿⣿⣿⣿⣿⣿⡇</a:t>
            </a:r>
            <a:br/>
            <a:r>
              <a:t>⣿⣿⣿⣿⣿⣿⣿⣿⣿⣷⠀⠀⠀⠀⠀⠀⠀⠀⠀⠀⠀⠀⠀⠀⠀⠀⠀⠀⠀⠀⠀⠀⠀⠀⠀⠀⠀⠀⠀⠀⠀⠀⠀⠀⠀⠀⠀⠀⠀⠀⠀⠀⠀⠀⠀⠀⠀⠀⠀⠀⠀⠀⠀⠀⠀⠀⠀⠀⠀⠀⠀⠀⠀⠀⠀⠀⠀⠀⠀⠀⠀⠀⠀⠈⠉⠛⠿⢿⣿⣿⡇</a:t>
            </a:r>
            <a:br/>
            <a:r>
              <a:t>⣿⣿⣿⣿⣿⣿⣿⣿⡿⠛⠀⠀⠀⠀⠀⠀⠀⠀⠀⠀⠀⠀⠀⠀⠀⠀⠀⠀⠀⠀⠀⠀⠀⠀⠀⠀⠀⠀⠀⠀⠀⠀⠀⠀⠀⠀⠀⠀⠀⠀⠀⠀⠀⠀⠀⠀⠀⠀⠀⠀⠀⠀⠀⠀⠀⠀⠀⠀⠀⠀⠀⠀⠀⠀⠀⠀⠀⠀⠀⠀⠀⠀⠀⠀⠀⠀⠀⠀⠀⠉⠁</a:t>
            </a:r>
            <a:br/>
            <a:r>
              <a:t>⣿⣿⣿⣿⣿⡿⠟⠉⠀⠀⠀⠀⠀⠀⠀⠀⠀⠀⠀⠀⠀⠀⠀⠀⠀⠀⠀⠀⠀⠀⠀⠀⠀⠀⠀⠀⠀⠀⠀⠀⠀⠀⠀⠀⠀⠀⠀⠀⠀⠀⠀⠀⠀⠀⠀⠀⠀⠀⠀⠀⠀⠀⠀⠀⠀⠀⠀⠀⠀⠀⠀⠀⠀⠀⠀⠀⠀⠀⠀⠀⠀⠀⠀⠀⠀⠀⠀⠀⠀⠀⠀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⣿⣿⡿⠟⠉⠀⠀⠀⠀⠀⠀⠀⠀⠀⠀⠀⠀⠀⠀⠀⠀⠀⠀⠀⠀⠀⠀⠀⠀⠀⠀⠀⠀⠀⠀⠀⠀⠀⠀⠀⠀⠀⠀⠀⠀⠀⠀⠀⠀⠀⠀⠀⠀⠀⠀⠀⠀⠀⠀⠀⠀⠀⠀⠀⠀⠀⠀⠀⠀⠀⠀⠀⠀⠀⠀⠀⠀⠀⠀⠀⠀⠀⠀⠀⠀⠀⠀⠀⠀⠀⠀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⣿⣿⠁⠀⠀⠀⠀⠀⠀⠀⠀⠀⠀⠀⠀⠀⠀⠀⠀⠀⠀⠀⠀⠀⠀⠀⠀⠀⠀⠀⠀⠀⠀⠀⠀⠀⠀⠀⠀⠀⠀⠀⠀⠀⠀⠀⠀⠀⠀⠀⠀⠀⠀⠀⠀⠀⠀⠀⠀⠀⠀⠀⠀⠀⠀⠀⠀⠀⠀⠀⠀⠀⠀⠀⠀⠀⠀⠀⣀⣠⣤⣤⣤⣤⣤⣶⣶⣶⣶⣿⡇</a:t>
            </a:r>
            <a:br/>
            <a:r>
              <a:t>⣿⣧⠀⠀⠀⠀⠀⠀⠀⠀⠀⠀⠀⠀⠀⠀⠀⠀⠀⠀⠀⠀⠀⠀⠀⠀⠀⠀⠀⠀⠀⠀⠀⠀⠀⠀⠀⠀⠀⠀⠀⠀⠀⠀⠀⠀⠀⠀⠀⠀⠀⠀⠀⠀⠀⠀⠀⠀⠀⠀⠀⠀⠀⠀⠀⠀⠀⠀⠀⠀⠀⠀⠀⠀⠀⣠⣾⣿⣿⣿⣿⣿⣿⣿⣿⣿⣿⣿⣿⣿⡇</a:t>
            </a:r>
            <a:br/>
            <a:r>
              <a:t>⣿⣿⣧⡄⠀⠀⠀⠀⠀⠀⠀⠀⠀⠀⠀⠀⠀⠀⠀⠀⠀⠀⠀⠀⠀⠀⠀⠀⠀⠀⠀⠀⠀⠀⠀⠀⠀⠀⠀⠀⠀⠀⠀⠀⠀⠀⠀⠀⠀⠀⠀⠀⠀⠀⠀⠀⠀⠀⠀⠀⠀⠀⠀⠀⠀⠀⠀⠀⠀⠀⠀⠀⠀⠀⢰⣿⣿⣿⣿⣿⣿⣿⣿⣿⣿⣿⣿⣿⣿⣿⡇</a:t>
            </a:r>
            <a:br/>
            <a:r>
              <a:t>⣿⣿⣿⣿⣦⠀⠀⠀⠀⠀⠀⠀⠀⠀⠀⠀⠀⠀⠀⠀⠀⠀⠀⠀⠀⠀⠀⠀⠀⠀⠀⠀⠀⠀⠀⠀⠀⠀⠀⠀⠀⠀⠀⠀⠀⠀⠀⠀⠀⠀⠀⠀⠀⠀⠀⠀⠀⠀⠀⠀⠀⠀⠀⠀⠀⠀⠀⠀⠀⠀⠀⠀⠀⠀⠀⢿⣿⣿⣿⣿⣿⣿⣿⣿⣿⣿⣿⣿⣿⣿⡇</a:t>
            </a:r>
            <a:br/>
            <a:r>
              <a:t>⣿⣿⣿⣿⣿⠀⠀⠀⠀⠀⠀⠀⠀⠀⠀⠀⠀⠀⠀⠀⠀⠀⠀⠀⠀⠀⠀⠀⠀⠀⠀⠀⠀⠀⠀⠀⠀⠀⠀⠀⠀⠀⠀⠀⠀⠀⠀⠀⠀⠀⠀⠀⠀⠀⠀⠀⠀⠀⠀⠀⠀⠀⠀⠀⠀⠀⠀⠀⠀⠀⠀⠀⠀⠀⠀⠀⠹⣿⣿⣿⣿⣿⣿⣿⣿⣿⣿⣿⣿⣿⡇</a:t>
            </a:r>
            <a:br/>
            <a:r>
              <a:t>⣿⣿⣿⡟⠀⠀⠀⠀⠀⠀⠀⠀⠀⠀⠀⠀⠀⠀⠀⠀⠀⠀⠀⠀⠀⠀⠀⠀⠀⠀⠀⠀⠀⠀⠀⠀⠀⠀⠀⠀⠀⠀⠀⠀⠀⠀⠀⠀⠀⠀⠀⠀⠀⠀⠀⠀⠀⠀⠀⠀⠀⠀⠀⠀⠀⠀⠀⠀⠀⠀⠀⠀⠀⠀⠀⠀⠀⠈⢿⣿⣿⣿⣿⣿⣿⣿⣿⣿⣿⣿⡇</a:t>
            </a:r>
            <a:br/>
            <a:r>
              <a:t>⣿⡿⠋⠀⠀⠀⠀⠀⠀⠀⠀⠀⠀⠀⠀⠀⠀⠀⠀⠀⠀⠀⠀⠀⠀⠀⠀⠀⠀⠀⠀⠀⠀⠀⠀⠀⠀⠀⠀⠀⠀⠀⠀⠀⠀⠀⠀⠀⠀⠀⠀⠀⠀⠀⠀⠀⠀⠀⠀⠀⠀⠀⠀⠀⠀⠀⠀⠀⠀⠀⠀⠀⠀⠀⠀⠀⠀⠀⠘⣿⣿⣿⣿⣿⣿⣿⣿⣿⣿⣿⡇</a:t>
            </a:r>
            <a:br/>
            <a:r>
              <a:t>⣿⠀⠀⠀⠀⠀⠀⠀⠀⠀⠀⠀⠀⠀⠀⠀⠀⠀⠀⠀⠀⠀⠀⠀⠀⠀⠀⠀⠀⠀⠀⠀⠀⠀⠀⠀⠀⠀⠀⠀⠀⠀⠀⠀⠀⠀⠀⠀⠀⠀⠀⠀⠀⠀⠀⠀⠀⠀⠀⠀⠀⠀⠀⠀⠀⠀⠀⠀⠀⠀⠀⠀⠀⠀⠀⠀⠀⠀⢀⣿⣿⣿⣿⣿⣿⣿⣿⣿⣿⣿⡇</a:t>
            </a:r>
            <a:br/>
            <a:r>
              <a:t>⣿⣆⠀⠀⠀⠀⠀⠀⠀⠀⠀⠀⠀⠀⠀⠀⠀⠀⠀⠀⠀⠀⠀⠀⠀⠀⠀⠀⠀⠀⠀⠀⠀⠀⠀⠀⠀⠀⠀⠀⠀⠀⠀⠀⠀⠀⠀⠀⠀⠀⠀⠀⠀⠀⠀⠀⠀⠀⠀⠀⠀⠀⠀⠀⠀⠀⠀⠀⠀⠀⠀⠀⠀⠀⠀⠀⢀⣠⣿⣿⣿⣿⣿⣿⣿⣿⣿⣿⣿⣿⡇</a:t>
            </a:r>
            <a:br/>
            <a:r>
              <a:t>⣿⣿⣿⣷⣦⣤⣄⣀⣀⣀⡀⡀⠀⠀⠀⠀⠀⠀⠀⠀⠀⠀⠀⠀⠀⠀⠀⠀⠀⠀⠀⠀⢀⣀⣀⣀⣀⣀⣀⣤⣤⣤⣤⣤⣤⣤⣀⣀⣀⣀⣀⣀⣀⣀⣀⣀⣀⣀⡀⣀⣀⣀⣀⠀⠀⠀⠀⠀⠀⣀⣀⣀⣀⣤⣴⣶⣿⣿⣿⣿⣿⣿⣿⣿⣿⣿⣿⣿⣿⣿⡇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⡿⠿⠟⠛⠛⠉⠉⠉⠉⠈⠁⠀⠀⠀⠀⠀⠀⠀⠀⠀⠀⠀⠀⠀⠀⠀⠀⠀⠀⠀⠈⠉⠉⠉⠉⠉⠙⠛⠛⠛⠛⠛⠿⠿⠿⣿⣿⣿⣿⣿⣿⣿⣿⣿⣿⣿⣿⣿⣿⣿⣿⣿⣿⣿⣿⣿⣿⣿⣿⣿⣿⣿⣿⣿⣿⣿⣿⣿⣿⣿⣿⣿⣿⣿⣿⣿⣿⣿⣿⣿⡇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⠀⠀⠀⠀⠀⠀⠀⠀⠀⠀⠀⠀⠀⠀⠀⠀⠀⠀⠀⠀⠀⠀⠀⠀⠀⠀⠀⠀⠀⠀⠀⠀⠀⠀⠀⠀⠀⠀⠀⠀⠀⠀⠀⠀⠀⠀⠀⠀⠈⠉⠉⠉⠉⠛⠛⠛⠛⠛⠛⠛⠛⠛⠛⠛⠛⠛⠛⠛⠛⠛⠛⠛⠛⠛⠛⠿⠿⠿⠿⠿⠿⢿⣿⣿⣿⣿⣿⣿⣿⣿⡇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⠀⠀⠀⠀⠀⠀⠀⠀⠀⠀⠀⠀⠀⠀⠀⠀⠀⠀⠀⠀⠀⠀⠀⠀⠀⠀⠀⠀⠀⠀⠀⠀⠀⠀⠀⠀⠀⠀⠀⠀⠀⠀⠀⠀⠀⠀⠀⠀⠀⠀⠀⠀⠀⠀⠀⠀⠀⠀⠀⠀⠀⠀⠀⠀⠀⠀⠀⠀⠀⠀⠀⠀⠀⠀⠀⠀⠀⠀⠀⠀⠀⠀⠀⠈⠉⠉⠛⠿⣿⣿⡇</a:t>
            </a:r>
            <a:br/>
            <a:r>
              <a:t>⣄⡀⠀⠀⠀⠀⠀⠀⠀⠀⠀⠀⠀⠀⠀⠀⠀⠀⠀⠀⠀⠀⠀⠀⠀⠀⠀⠀⠀⠀⠀⠀⠀⠀⠀⠀⠀⠀⠀⠀⠀⠀⠀⠀⠀⠀⠀⠀⠀⠀⠀⠀⠀⠀⠀⠀⠀⠀⠀⠀⠀⠀⠀⠀⠀⠀⠀⠀⠀⠀⠀⠀⠀⠀⠀⠀⠀⠀⠀⠀⠀⠀⠀⠀⠀⠀⠀⠀⠀⠙⠃</a:t>
            </a:r>
            <a:br/>
            <a:r>
              <a:t>⡿⠋⠀⠀⠀⠀⠀⠀⠀⠀⠀⠀⠀⠀⠀⠀⠀⠀⠀⠀⠀⠀⠀⠀⠀⠀⠀⠀⠀⠀⠀⠀⠀⠀⠀⠀⠀⠀⠀⠀⠀⠀⠀⠀⠀⠀⠀⠀⠀⠀⠀⠀⠀⠀⠀⠀⠀⠀⠀⠀⠀⠀⠀⠀⠀⠀⠀⠀⠀⠀⠀⠀⠀⠀⠀⠀⠀⠀⠀⠀⠀⠀⠀⠀⠀⠀⠀⠀⠀⠀⠀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⠀⠀⠀⠀⠀⠀⠀⠀⠀⠀⠀⠀⠀⠀⠀⠀⠀⠀⠀⠀⠀⠀⠀⠀⠀⠀⠀⠀⠀⠀⠀⠀⠀⠀⠀⠀⠀⠀⠀⠀⠀⠀⠀⠀⠀⠀⠀⠀⠀⠀⠀⠀⠀⠀⠀⠀⠀⠀⠀⠀⠀⠀⠀⠀⠀⠀⠀⠀⠀⠀⠀⠀⠀⠀⠀⠀⠀⠀⠀⠀⠠⣤⣶⣶⣶⣾⣿⣿⣿⣿⡇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⠀⠀⠀⠀⠀⠀⠀⠀⠀⠀⠀⠀⠀⠀⠀⠀⠀⠀⠀⠀⠀⠀⠀⠀⠀⠀⠀⠀⠀⠀⠀⠀⠀⠀⠀⠀⠀⠀⠀⠀⠀⠀⠀⠀⠀⠀⠀⠀⠀⠀⠀⠀⠀⠀⠀⠀⠀⠀⠀⠀⠀⠀⠀⠀⠀⠀⠀⠀⠀⠀⠀⠀⠀⠀⠀⠀⠀⠀⠀⠀⠀⠀⠹⣿⣿⣿⣿⣿⣿⣿⡇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⠀⠀⠀⠀⠀⠀⠀⠀⠀⠀⠀⠀⠀⠀⠀⠀⠀⠀⠀⠀⠀⠀⠀⠀⠀⠀⠀⠀⠀⠀⠀⠀⠀⠀⠀⠀⠀⠀⠀⠀⠀⠀⠀⠀⠀⠀⠀⠀⠀⠀⠀⠀⠀⠀⠀⠀⠀⠀⠀⠀⠀⠀⠀⠀⠀⠀⠀⠀⠀⠀⠀⠀⠀⠀⠀⠀⠀⠀⠀⠀⠀⠀⠀⢨⣿⣿⣿⣿⣿⣿⡇</a:t>
            </a:r>
            <a:br/>
            <a:r>
              <a:t>⣀⣀⣀⣀⣀⣀⣀⡀⠀⠀⠀⠀⠀⠀⠀⠀⠀⠀⠀⠀⠀⠀⠀⠀⠀⠀⠀⠀⠀⠀⠀⠀⠀⠀⠀⠀⣀⣀⣀⣀⣀⣀⣀⣀⣀⣀⣀⣀⣀⣀⣀⣀⣀⣀⣀⣀⣀⣀⠀⢀⠀⠀⠀⠀⠀⠀⠀⠀⠀⢀⣀⣀⣀⣀⣀⣀⣀⣀⣤⣤⣴⣶⣾⣿⣿⣿⣿⣿⣿⣿⡇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⠉⠉⠉⠀⠀⠀⠀⠀⠀⠀⠀⠀⠀⠀⠀⠀⠀⠀⠀⠀⠀⠀⠀⠀⠀⠀⠀⠀⠀⠀⠀⠀⠀⠀⠀⠀⠀⠀⠈⠉⠉⠉⠉⠉⠉⠉⠉⠉⠉⠉⠙⠛⠛⠛⠛⠛⠛⠛⠛⠛⠛⠛⠛⠛⠛⠛⠛⠛⠛⠛⠛⠛⠛⠛⠛⠛⠛⠛⠛⠛⠛⠛⠛⠿⠿⠿⠿⠿⠿⠿⠇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⠀⠀⠀⠀⠀⠀⠀⠀⠀⠀⠀⠀⠀⠀⠀⠀⠀⠀⠀⠀⠀⠀⠀⠀⠀⠀⠀⠀⠀⠀⠀⠀⠀⠀⠀⠀⠀⠀⠀⠀⠀⠀⠀⠀⠀⠀⠀⠀⠀⠀⠀⠀⠀⠀⠀⠀⠀⠀⠀⠀⠀⠀⠀⠀⠀⠀⠀⠀⠀⠀⠀⠀⠀⠀⠀⠀⠀⠀⠀⠀⠀⠀⠀⠀⠀⠐⢲⣶⣿⣿⡇</a:t>
            </a:r>
            <a:br/>
            <a:r>
              <a:t>⣶⣶⣶⣶⣶⣶⣶⣶⣶⣶⣶⣶⣶⣶⣶⣶⣶⣶⣶⣶⣶⣶⣶⣶⣶⣶⣶⣶⣶⣶⣶⣶⣶⣶⣶⣶⣶⣶⣶⣶⣶⣶⣶⣶⣶⣶⣶⣶⣶⣶⣶⣶⣶⣶⣶⣶⣶⣶⣶⣶⣶⣶⣶⣶⣶⣶⣶⣶⣶⣶⣶⣶⣶⣶⣶⣶⣶⣶⣶⣶⣶⣶⣾⣿⣿⣿⣿⣿⣿⣿⡇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⠛⠛⠛⠋⠉⠉⠉⠉⠉⠉⠉⠉⠉⠉⠉⠉⠉⠉⠉⠉⠉⠉⠉⠉⠉⠉⠉⠉⠉⠉⠙⠛⠛⠛⠛⠛⠛⠛⠛⠛⠛⠛⠛⠛⠛⠛⠛⠛⠛⠛⠛⠿⠿⠿⠿⠿⠿⠿⠿⠿⠿⠿⠿⠿⠿⠿⠿⠿⠿⠿⠿⠿⠿⠿⠿⠿⠿⠿⠿⠿⠿⠿⠿⠿⠿⠿⠿⠿⠿⢿⡇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⠀⠀⠀⠀⠀⠀⠀⠀⠀⠀⠀⠀⠀⠀⠀⠀⠀⠀⠀⠀⠀⠀⠀⠀⠀⠀⠀⠀⠀⠀⠀⠀⠀⠀⠀⠀⠀⠀⠀⠀⠀⠀⠀⠀⠀⠀⠀⠀⠀⠀⠀⠀⠀⠀⠀⠀⠀⠀⠀⠀⠀⠀⠀⠀⠀⠀⠀⠀⠀⠀⠀⠀⠀⠀⠀⠀⠀⢀⣀⣀⣀⣀⣀⣀⣀⣀⣀⣀⣬⣿⡇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⠛⠛⠛⠛⠛⠛⠛⠛⠛⠛⠛⠛⠛⠛⠛⠛⠛⠛⠛⠛⠛⠛⠛⠛⠛⠛⠛⠛⠛⠛⠛⠛⠛⠛⠛⠛⠛⠛⠛⠻⠿⠿⠿⠿⠿⠿⠿⠿⠿⠿⠿⠿⠿⠿⠿⠿⠿⠿⠿⠿⠿⠿⠿⠿⠿⠿⠿⠿⠿⠿⠿⠿⠿⠿⠿⠿⠿⠿⠿⠿⠿⠿⣿⣿⣿⣿⣿⣿⣿⣿⡇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⣀⣀⣀⣀⣀⣀⣀⣀⣀⣀⣀⣀⣀⣀⣀⣀⣀⣀⣀⣀⣀⣀⣀⣀⣀⣀⣀⣀⣀⣀⣀⣀⣀⣀⣀⣀⣀⣀⣀⣀⣀⣀⣀⣀⣀⣀⣀⣀⣀⣀⣀⣀⣀⣀⣀⣀⣀⣀⣀⣀⣀⣀⣀⣀⣀⣀⣀⣀⣀⣀⣀⣀⣀⣀⣀⣀⣀⣀⣀⣀⣀⣀⣀⣀⣠⣤⣤⣤⣤⣤⡅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⠿⠿⠿⠿⠿⠿⠿⠿⠿⠿⠿⠿⠿⠿⠿⠿⠿⠿⠿⠿⠿⠿⠿⠿⠿⠿⠿⠿⠿⠿⢿⣿⣿⣿⣿⣿⣿⣿⣿⣿⣿⣿⣿⣿⣿⣿⣿⣿⣿⣿⣿⣿⣿⣿⣿⣿⣿⣿⣿⣿⣿⣿⣿⣿⣿⣿⣿⣿⣿⣿⣿⣿⣿⣿⣿⣿⣿⣿⣿⣿⣿⣿⣿⣿⣿⣿⣿⣿⣿⣿⡇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⠀⠀⠀⠀⠀⠀⠀⠀⠀⠀⠀⠀⠀⠀⠀⠀⠀⠀⠀⠀⠀⠀⠀⠀⠀⠀⠀⠀⠀⠀⠀⠀⠀⠀⠀⠀⠀⠀⠀⠀⠀⠀⠀⠀⠀⠀⠀⠀⠀⠀⠀⠀⠀⠀⠀⠀⠀⠀⠀⠀⠀⠀⠀⠀⠀⠀⠀⠀⠀⠀⠀⠀⠀⠀⠀⠀⠀⠀⠀⠀⠀⠀⠀⠀⠀⠀⠀⠀⠀⠈⠁</a:t>
            </a:r>
            <a:br/>
            <a:r>
              <a:t>⣶⣶⣶⣶⣶⣶⣶⣶⣶⣶⣶⣶⣶⣶⣶⣶⣶⣶⣶⣶⣶⣶⣶⣶⣶⣶⣶⣶⣶⣶⣶⣶⣶⣶⣶⣶⣶⣶⣶⣶⣶⣶⣶⣶⣶⣶⣶⣶⣶⣶⣶⣶⣶⣶⣶⣶⣶⣶⣶⣶⣶⣶⣶⣶⣶⣶⣶⣶⣶⣶⣶⣶⣶⣶⣶⣶⣶⣶⣶⣶⣶⣶⣶⣶⣶⣶⣶⣶⣶⣶⡆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⠀⠀⠀⠀⠀⠀⠀⠀⠀⠀⠀⠀⠀⠀⠀⠀⠀⠀⠀⠀⠀⠀⠀⠀⠀⠀⠀⠀⠀⠀⠀⠀⠀⠀⠀⠀⠀⠀⠀⠀⠀⠀⠀⠀⠀⠀⠀⠀⠀⠈⠉⠉⠉⠉⠉⠉⠉⠉⠉⠉⠉⠉⠉⠉⠉⠉⠉⠉⠉⠉⠉⠉⠉⠉⠉⠉⠉⠉⠉⠉⠉⠉⠉⠉⠉⠉⠉⠉⠉⠉⠁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⣉⣉⣉⣉⣉⢉⣉⡉⣉⣉⣉⣉⣉⣉⣉⣉⣉⣉⣉⣉⣉⣉⣉⣉⣉⣉⣉⣉⣉⣉⣉⣉⣉⣉⣉⣉⣉⣉⣉⣉⣉⣉⣉⣉⣉⣉⣉⣉⣉⣉⣉⣉⣉⣉⣉⣉⣉⣉⣉⣉⣉⣉⣉⣉⣉⣉⣉⣉⣉⣉⣉⣉⣉⣉⣉⣉⣉⣉⣉⣉⣉⣉⣉⣉⣉⣉⣉⣉⣉⣉⡁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⣉⣉⣉⣉⣉⣉⣉⣉⣉⣉⣉⣉⣉⣉⣉⣉⣉⣉⣉⣉⣉⣉⣉⣉⣉⣉⣉⣉⣉⣉⣉⣉⣉⣉⣉⣉⣉⣉⣉⣉⣉⣉⣉⣉⣉⣉⣉⣉⣉⣉⣉⣉⣉⣉⣉⣉⣉⣉⣉⣉⣉⣉⣉⣉⣉⣉⣉⣉⣉⣉⣉⣉⣉⣉⣉⣉⣉⣉⣉⣉⣉⣉⣉⣉⣉⣉⣉⣉⣉⣉⡁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⣉⣉⣉⣉⣉⣉⣉⣉⣉⣉⣉⣉⣉⣉⣉⣉⣉⣉⣉⣉⣉⣉⣉⣉⣉⣉⣉⣉⣉⣉⣉⣉⣉⣉⣉⣉⣉⣉⣉⣉⣉⣉⣉⣉⣉⣉⣉⣉⣉⣉⣉⣉⣉⣉⣉⣉⣉⣉⣉⣉⣉⣉⣉⣉⣉⣉⣉⣉⣉⣉⣉⣉⣉⣉⣉⣉⣉⣉⣉⣉⣉⣉⣉⣉⣉⣉⣉⣉⣉⣉⡁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⣿⣿⣿⣿⣿⣿⣿⣿⣿⣿⣿⣿⣿⣿⣿⣿⣿⣿⣿⣿⣿⣿⣿⣿⣿⣿⣿⣿⣿⣿⣿⣿⣿⣿⣿⣿⣿⣿⣿⣿⣿⣿⣿⣿⣿⣿⡇⠀⠸⠿⠿⠛⠛⠛⠛⠛⠻⠿⣿⣿⣿⣿⣿⣿⣿⣿⣿⣿⣿⣿⣿⣿⣿⣿⣿⣿⣿⣿⣿⣿⣿⣿⣿⣿⣿⣿⣿⣿⣿⣿⡇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⣿⣿⣿⣿⣿⣿⣿⣿⣿⣿⣿⣿⣿⣿⣿⣿⣿⣿⣿⣿⣿⣿⣿⣿⣿⣿⣿⣿⣿⣿⣿⣿⣿⣿⣿⣿⣿⣿⣿⣿⣿⠿⠿⠛⠋⠉⠁⠀⠀⠀⠀⠀⠀⠀⠀⠀⠀⠀⠈⠙⢿⣿⣿⣿⣿⣿⣿⣿⣿⣿⣿⣿⣿⣿⣿⣿⣿⣿⣿⣿⣿⣿⣿⣿⣿⣿⣿⣿⣿⣿⡇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⣿⣿⣿⣿⣿⣿⣿⣿⣿⣿⣿⣿⣿⣿⣿⣿⣿⣿⣿⣿⣿⣿⣿⣿⣿⣿⣿⣿⣿⣿⣿⣿⣿⣿⣿⣿⣿⣿⠟⠉⠀⠀⠀⠀⠀⠀⠀⠀⠀⠀⠀⠀⠀⠀⠀⠀⠀⠀⠀⠀⠈⢿⣿⣿⣿⣿⣿⣿⣿⣿⣿⣿⣿⣿⣿⣿⣿⣿⣿⣿⣿⣿⣿⣿⣿⣿⣿⣿⣿⣿⡇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⣿⣿⣿⣿⣿⣿⣿⣿⣿⣿⣿⣿⣿⣿⣿⣿⣿⣿⣿⣿⣿⣿⣿⣿⣿⣿⣿⣿⣿⣿⣿⣿⣿⣿⣿⣿⣿⣿⣿⣧⡀⠀⠀⠀⠀⠀⠀⠀⠀⠀⠀⠀⠀⠀⠀⠀⠀⠀⠀⠀⢀⣼⣿⣿⣿⣿⣿⣿⣿⣿⣿⣿⣿⣿⣿⣿⣿⣿⣿⣿⣿⣿⣿⣿⣿⣿⣿⣿⣿⣿⡇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⣿⣿⣿⣿⣿⣿⣿⣿⣿⣿⣿⣿⣿⣿⣿⣿⣿⣿⣿⣿⣿⣿⣿⣿⣿⣿⣿⣿⣿⣿⣿⣿⣿⣿⣿⣿⣿⣿⣿⣿⣷⣄⠀⠀⠀⠀⠀⠀⠀⠀⠀⠀⠀⠀⠀⠀⠀⠀⢀⣤⣾⣿⣿⣿⣿⣿⣿⣿⣿⣿⣿⣿⣿⣿⣿⣿⣿⣿⣿⣿⣿⣿⣿⣿⣿⣿⣿⣿⣿⣿⡇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⣿⣿⣿⣿⣿⣿⣿⣿⣿⣿⣿⣿⣿⣿⣿⣿⣿⣿⣿⣿⣿⣿⣿⣿⣿⣿⣿⣿⣿⣿⣿⣿⣿⣿⣿⣿⣿⣿⣿⣿⣿⣿⣷⣄⠀⠀⠀⠀⠀⠀⠀⣀⣀⣀⣀⣠⣤⣾⣿⣿⣿⣿⣿⣿⣿⣿⣿⣿⣿⣿⣿⣿⣿⣿⣿⣿⣿⣿⣿⣿⣿⣿⣿⣿⣿⣿⣿⣿⣿⣿⡇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⣿⣿⣿⣿⣿⣿⣿⣿⣿⣿⣿⣿⣿⣿⣿⣿⣿⣿⣿⣿⣿⣿⣿⣿⣿⣿⣿⣿⣿⣿⣿⣿⣿⣿⣿⣿⣿⣿⣿⣿⣿⣿⣿⣿⣿⣶⣦⣤⣴⣶⣿⣿⣿⣿⣿⣿⣿⣿⣿⣿⣿⣿⣿⣿⣿⣿⣿⣿⣿⣿⣿⣿⣿⣿⣿⣿⣿⣿⣿⣿⣿⣿⣿⣿⣿⣿⣿⣿⣿⣿⡇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⣉⣉⣉⣉⣉⣉⣉⣉⣉⣉⣉⣉⣉⣉⣉⣉⣉⣉⣉⣉⣉⣉⣉⣉⣉⣉⣉⣉⣉⣉⣉⣉⣉⣉⣉⣉⣉⣉⣉⣉⣉⣉⣉⣉⣉⣉⣉⣉⣉⣉⣉⣉⣉⣉⣉⣉⣉⣉⣉⣉⣉⣉⣉⣉⣉⣉⣉⣉⣉⣉⣉⣉⣉⣉⣉⣉⣉⣉⣉⣉⣉⣉⣉⣉⣉⣉⣉⣉⣉⣉⡁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⣛⣛⣛⣛⣛⣛⣛⣛⣛⣛⣛⣛⣛⠛⠻⠿⠿⠿⠿⠿⠿⠿⠿⢿⣿⣿⣿⣿⣿⣿⣿⣿⣿⣿⣿⣿⣿⣿⣿⣿⣿⣿⣿⣿⣿⣿⣿⣿⣿⣿⣿⣿⣿⣿⣿⣿⣿⣿⣿⣿⣿⣿⣿⣿⣿⣿⣿⣿⠿⠿⠿⠿⠿⠿⣛⣛⣛⣛⣛⣛⣛⣛⣛⣛⣛⣛⣛⣛⣛⣛⡃</a:t>
            </a:r>
            <a:br/>
            <a:r>
              <a:t>⣿⣿⣿⣿⣿⣿⣿⣿⣿⣿⣿⣿⣿⣿⣿⣿⣿⣿⣿⣿⣿⣿⣿⣿⣿⣿⣶⣶⣶⣶⣿⣿⣿⣿⣿⣿⣿⣿⣿⣿⣿⣿⣿⣿⣿⣿⣿⣿⣿⣿⣿⣿⣿⣿⣿⣿⣿⣿⣿⣿⣿⣿⣿⣶⣶⣿⣿⣿⣿⣿⣿⣿⣿⣿⣿⣿⣿⣿⣿⣿⣿⣿⣿⣿⣿⣿⣿⣿⣿⣿⡇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⣛⣛⣛⣛⡛⠛⠛⠛⠛⠛⠛⠛⠻⠿⠿⠿⠿⣿⣿⣿⣿⣿⣿⣿⣿⣿⣿⣿⣿⣿⣿⣿⣿⣿⣿⣿⣿⣿⣿⣿⣿⣿⣿⣿⣿⣿⣿⣿⣿⣿⣿⣿⣿⣿⣿⣿⣿⣿⣿⣿⣿⣿⣿⣿⣿⣿⣿⣿⣿⣿⣿⣿⣿⠿⠿⠿⠛⠛⠛⠛⠛⠛⠛⣛⣛⣛⣛⣛⣛⣛⡃</a:t>
            </a:r>
            <a:br/>
            <a:r>
              <a:t>⣿⣿⣿⣿⣿⣿⣿⣿⣿⣿⣿⣿⣶⣶⣶⣶⣶⣦⣤⣤⣤⣭⣭⣍⣙⣛⣛⣛⡻⠿⠿⢿⣿⣿⣿⣿⣿⣿⣿⣿⣿⣿⣿⣿⣿⣿⣿⣿⣿⣿⣿⣿⣿⣿⣿⣿⣿⣿⣿⣿⣿⣿⠿⢿⣿⣛⣛⣋⣭⣭⣤⣴⣶⣶⣶⣿⣿⣿⣿⣿⣿⣿⣿⣿⣿⣿⣿⣿⣿⣿⡇</a:t>
            </a:r>
            <a:br/>
            <a:r>
              <a:t>⣿⣿⣿⣿⣿⣿⣿⣿⣿⣿⣿⣿⣿⣿⣿⣿⣿⣿⣿⣿⣿⣿⣿⣿⣿⣿⣿⣿⣿⣿⣿⣿⣿⣶⣿⣿⣿⣿⣿⣿⣿⣿⣿⣿⣿⣿⣿⣿⣿⣿⣿⣿⣿⣿⣿⣿⣿⣿⣿⣿⣿⣿⣿⣿⣿⣿⣿⣿⣿⣿⣿⣿⣿⣿⣿⣿⣿⣿⣿⣿⣿⣿⣿⣿⣿⣿⣿⣿⣿⣿⡇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⣛⡛⠉⠉⠉⠉⠉⠉⠉⠛⠛⠛⠻⠿⠿⣿⣿⣿⣿⣿⣿⣿⣿⣿⣿⣿⣿⣿⣿⣿⣿⣿⣿⣿⣿⣿⣿⣿⣿⣿⣿⣿⣿⣿⣿⣿⣿⣿⣿⣿⣿⣿⣿⣿⣿⣿⣿⣿⣿⣿⣿⣿⣿⣿⣿⣿⣿⣿⣿⣿⣿⣿⣿⣿⣿⠿⠿⠛⠛⠉⠉⠉⠉⠉⠉⠉⠉⠉⠙⣛⡃</a:t>
            </a:r>
            <a:br/>
            <a:r>
              <a:t>⣿⣿⣿⣿⣿⣶⣶⣶⣦⣤⣤⣄⣀⣀⡀⠀⠈⠉⠙⠛⠻⠿⢿⣿⣿⣿⣿⣿⣿⣿⣿⣿⣿⣿⣿⣿⣿⣿⣿⣿⣿⣿⣿⣿⣿⣿⣿⣿⣿⣿⣿⣿⣿⣿⣿⣿⣿⣿⣿⣿⣿⣿⣿⣿⣿⣿⣿⣿⣿⡿⠟⠛⠉⠁⣀⣀⣤⣤⣤⣴⣶⣶⣶⣶⣶⣿⣿⣿⣿⣿⡇</a:t>
            </a:r>
            <a:br/>
            <a:r>
              <a:t>⣿⣿⣿⣿⣿⣿⣿⣿⣿⣿⣿⣿⣿⣿⣿⣿⣷⣶⣶⣦⣤⣤⣀⣀⡈⠉⠛⠛⠿⢿⣿⣿⣿⣿⣿⣿⣿⣿⣿⣿⣿⣿⣿⣿⣿⣿⣿⣿⣿⣿⣿⣿⣿⣿⣿⣿⣿⣿⣿⣿⣿⣿⣿⡿⠿⠛⠋⣉⣀⣤⣴⣶⣿⣿⣿⣿⣿⣿⣿⣿⣿⣿⣿⣿⣿⣿⣿⣿⣿⣿⡇</a:t>
            </a:r>
            <a:br/>
            <a:r>
              <a:t>⣿⣿⣿⣿⣿⣿⣿⣿⣿⣿⣿⣿⣿⣿⣿⣿⣿⣿⣿⣿⣿⣿⣿⣿⣿⣿⣷⣶⣶⣤⣤⣈⣉⡛⠛⠿⠿⣿⣿⣿⣿⣿⣿⣿⣿⣿⣿⣿⣿⣿⣿⣿⣿⣿⣿⣿⡿⠿⠟⣛⣋⣩⣤⣴⣶⣾⣿⣿⣿⣿⣿⣿⣿⣿⣿⣿⣿⣿⣿⣿⣿⣿⣿⣿⣿⣿⣿⣿⣿⣿⡇</a:t>
            </a:r>
            <a:br/>
            <a:r>
              <a:t>⣿⣿⣿⣿⣿⣿⣿⣿⣿⣿⣿⣿⣿⣿⣿⣿⣿⣿⣿⣿⣿⣿⣿⣿⣿⣿⣿⣿⣿⣿⣿⣿⣿⣿⣿⣿⣿⣶⣶⣾⣿⣽⣿⣿⣿⣿⣿⣿⣿⣿⣿⣿⣿⣿⣶⣶⣾⣿⣿⣿⣿⣿⣿⣿⣿⣿⣿⣿⣿⣿⣿⣿⣿⣿⣿⣿⣿⣿⣿⣿⣿⣿⣿⣿⣿⣿⣿⣿⣿⣿⡇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⣿⣛⣛⠛⠛⠛⠛⠛⠛⠛⠻⠿⠿⣿⣿⣿⣿⣿⣿⣿⣿⣿⣿⣿⣿⣿⣿⣿⣿⣿⣿⣿⣿⣿⣿⣿⣿⣿⣿⣿⣿⣿⣿⣿⣿⣿⣿⣿⣿⣿⣿⣿⣿⣿⣿⣿⣿⣿⣿⣿⣿⣿⣿⣿⣿⣿⣿⣿⣿⣿⣿⣿⣿⣿⣿⣿⠿⠿⠟⠛⠛⠛⠛⠛⠛⠛⠛⠛⣛⣻⡇</a:t>
            </a:r>
            <a:br/>
            <a:r>
              <a:t>⣿⣿⣿⣿⣿⣿⣷⣶⣶⣶⣤⣤⣀⣀⡀⠉⠙⠛⠿⢿⣿⣿⣿⣿⣿⣿⣿⣿⣿⣿⣿⣿⣿⣿⣿⣿⣿⣿⣿⣿⣿⣿⣿⣿⣿⣿⣿⣿⣿⣿⣿⣿⣿⣿⣿⣿⣿⣿⣿⣿⣿⣿⣿⣿⣿⣿⣿⣿⣿⣿⣿⠿⠛⠋⣁⣀⣤⣤⣶⣶⣶⣶⣾⣿⣿⣿⣿⣿⣿⣿⡇</a:t>
            </a:r>
            <a:br/>
            <a:r>
              <a:t>⣿⣿⣿⣿⣿⣿⣿⣿⣿⣿⣿⣿⣿⣿⣿⣿⣷⣶⣦⣤⣄⣈⡉⠛⠻⠿⢿⣿⣿⣿⣿⣿⣿⣿⣿⣿⣿⣿⣿⣿⣿⣿⣿⣿⣿⣿⣿⣿⣿⣿⣿⣿⣿⣿⣿⣿⣿⣿⣿⣿⣿⣿⣿⣿⣿⣿⡿⠟⢋⣉⣤⣴⣾⣿⣿⣿⣿⣿⣿⣿⣿⣿⣿⣿⣿⣿⣿⣿⣿⣿⡇</a:t>
            </a:r>
            <a:br/>
            <a:r>
              <a:t>⣿⣿⣿⣿⣿⣿⣿⣿⣿⣿⣿⣿⣿⣿⣿⣿⣿⣿⣿⣿⣿⣿⣿⣿⣶⣶⣤⣬⣉⡛⠛⠿⢿⣿⣿⣿⣿⣿⣿⣿⣿⣿⣿⣿⣿⣿⣿⣿⣿⣿⣿⣿⣿⣿⣿⣿⣿⣿⣿⣿⣿⠿⠟⣋⣩⣤⣶⣾⣿⣿⣿⣿⣿⣿⣿⣿⣿⣿⣿⣿⣿⣿⣿⣿⣿⣿⣿⣿⣿⣿⡇</a:t>
            </a:r>
            <a:br/>
            <a:r>
              <a:t>⣿⣿⣿⣿⣿⣿⣿⣿⣿⣿⣿⣿⣿⣿⣿⣿⣿⣿⣿⣿⣿⣿⣿⣿⣿⣿⣿⣿⣿⣿⣿⣶⣶⣤⣭⣍⣛⣻⠿⣿⣿⣿⣿⣿⣿⣿⣿⣿⣿⣿⣿⣿⣿⣿⠿⢿⣛⣻⣭⣵⣶⣾⣿⣿⣿⣿⣿⣿⣿⣿⣿⣿⣿⣿⣿⣿⣿⣿⣿⣿⣿⣿⣿⣿⣿⣿⣿⣿⣿⣿⡇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⣿⣿⣿⣛⣛⣛⡛⠛⠿⠿⠿⠿⣿⣿⣿⣿⣿⣿⣿⣿⣿⣿⣿⣿⣿⣿⣿⣿⣿⣿⣿⣿⣿⣿⣿⣿⣿⣿⣿⣿⣿⣿⣿⣿⣿⣿⣿⣿⣿⣿⣿⣿⣿⣿⣿⣿⣿⣿⣿⣿⣿⣿⣿⣿⣿⣿⣿⣿⣿⣿⣿⣿⣿⣿⣿⣿⠿⠿⠿⠛⠛⠛⠛⣛⣛⣛⣛⣻⣿⣿⡇</a:t>
            </a:r>
            <a:br/>
            <a:r>
              <a:t>⣿⣿⣿⣿⣿⣿⣿⣿⣿⣷⣶⣶⣤⣄⣉⠉⠛⠛⠿⠿⣿⣿⣿⣿⣿⣿⣿⣿⣿⣿⣿⣿⣿⣿⣿⣿⣿⣿⣿⣿⣿⣿⣿⣿⣿⣿⣿⣿⣿⣿⣿⣿⣿⣿⣿⣿⣿⣿⣿⣿⣿⣿⣿⣿⣿⣿⣿⣿⣿⡿⠿⠛⠋⠉⣀⣤⣴⣶⣾⣿⣿⣿⣿⣿⣿⣿⣿⣿⣿⣿⡇</a:t>
            </a:r>
            <a:br/>
            <a:r>
              <a:t>⣿⣿⣿⣿⣿⣿⣿⣿⣿⣿⣿⣿⣿⣿⣿⣿⣷⣶⣤⣄⣀⠀⠉⠉⠛⠛⠿⠿⣿⣿⣿⣿⣿⣿⣿⣿⣿⣿⣿⣿⣿⣿⣿⣿⣿⣿⣿⣿⣿⣿⣿⣿⣿⣿⣿⣿⣿⣿⣿⣿⣿⣿⣿⣿⠿⠟⠛⠉⠀⠀⣀⣴⣾⣿⣿⣿⣿⣿⣿⣿⣿⣿⣿⣿⣿⣿⣿⣿⣿⣿⡇</a:t>
            </a:r>
            <a:br/>
            <a:r>
              <a:t>⣿⣿⣿⣿⣿⣿⣿⣿⣿⣿⣿⣿⣿⣿⣿⣿⣿⣿⣿⣿⣿⣿⣶⣦⣤⣀⠀⠀⠀⠀⠉⠙⠛⠻⠿⢿⣿⣿⣿⣿⣿⣿⣿⣿⣿⣿⣿⣿⣿⣿⣿⣿⣿⣿⣿⣿⡿⠿⠿⠛⠛⠉⠁⠀⠀⠀⣀⣤⣶⣿⣿⣿⣿⣿⣿⣿⣿⣿⣿⣿⣿⣿⣿⣿⣿⣿⣿⣿⣿⣿⡇</a:t>
            </a:r>
            <a:br/>
            <a:r>
              <a:t>⣿⣿⣿⣿⣿⣿⣿⣿⣿⣿⣿⣿⣿⣿⣿⣿⣿⣿⣿⣿⣿⣿⣿⣿⣿⣿⣿⣷⣦⣤⣀⠀⠀⠀⠀⠀⠀⠀⠉⠙⠿⣿⣿⣿⣿⣿⣿⣿⣿⣿⠿⠛⠉⠉⠀⠀⠀⠀⠀⠀⠀⠀⣀⣤⣶⣿⣿⣿⣿⣿⣿⣿⣿⣿⣿⣿⣿⣿⣿⣿⣿⣿⣿⣿⣿⣿⣿⣿⣿⣿⡇</a:t>
            </a:r>
            <a:br/>
            <a:r>
              <a:t>⣿⣿⣿⣿⣿⣿⣿⣿⣿⣿⣿⣿⣿⣿⣿⣿⣿⣿⣿⣿⣿⣿⣿⣿⣿⣿⣿⣿⣿⣿⣿⣿⣷⣶⣤⣄⣀⡀⠀⠀⠀⠀⠉⠉⠙⠛⠛⠉⠉⠀⠀⠀⠀⠀⠀⠀⣀⣀⣤⣶⣾⣿⣿⣿⣿⣿⣿⣿⣿⣿⣿⣿⣿⣿⣿⣿⣿⣿⣿⣿⣿⣿⣿⣿⣿⣿⣿⣿⣿⣿⡇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⣿⣿⣿⣿⣿⣿⣿⣿⣿⣿⣿⣿⣿⣿⣿⣿⣿⣿⣿⣿⣿⣿⣿⣿⣿⣿⣿⣿⣿⣿⣿⣿⣿⣿⣿⣿⣿⣿⣿⣿⣶⣶⣶⣶⣦⣤⣤⣤⣤⣤⣴⣶⣶⣶⣿⣿⣿⣿⣿⣿⣿⣿⣿⣿⣿⣿⣿⣿⣿⣿⣿⣿⣿⣿⣿⣿⣿⣿⣿⣿⣿⣿⣿⣿⣿⣿⣿⣿⣿⣿⡇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⣿⣿⣿⣿⣟⣛⣛⡛⠛⠿⠿⠿⠿⢿⣿⣿⣿⣿⣿⣿⣿⣿⣿⣿⣿⣿⣿⣿⣿⣿⣿⣿⣿⣿⣿⣿⣿⣿⣿⣿⣿⣿⣿⣿⣿⣿⣿⣿⣿⣿⣿⣿⣿⣿⣿⣿⣿⣿⣿⣿⣿⣿⣿⣿⣿⣿⣿⣿⣿⣿⣿⣿⠿⠿⠿⠛⠛⠛⠛⠛⠛⣛⣛⣛⣛⣛⣿⣿⣿⣿⡇</a:t>
            </a:r>
            <a:br/>
            <a:r>
              <a:t>⣿⣿⣿⣿⣿⣿⣿⣿⣿⣿⣷⣶⣦⣤⣀⠀⠈⠉⠉⠉⠛⠛⠛⠛⠿⠿⠿⠿⢿⣿⣿⣿⣿⣿⣿⣿⣿⣿⣿⣿⣿⣿⣿⣿⣿⣿⣿⣿⣿⣿⣿⣿⣿⣿⣿⣿⣿⣿⣿⣿⣿⣿⡿⠿⠿⠟⠛⠉⠉⠁⠀⠀⠀⠀⣀⣤⣴⣶⣿⣿⣿⣿⣿⣿⣿⣿⣿⣿⣿⣿⡇</a:t>
            </a:r>
            <a:br/>
            <a:r>
              <a:t>⣿⣿⣿⣿⣿⣿⣿⣿⣿⣿⣿⣿⣿⣿⣿⣿⣷⣦⣄⣀⠀⠀⠀⠀⠀⠀⠀⠀⠀⠀⠀⠈⠉⠉⠉⠛⠻⣿⣿⣿⣿⣿⣿⣿⣿⣿⣿⣿⣿⣿⣿⣿⣿⣿⡟⠉⠉⠉⠉⠉⠀⠀⠀⠀⠀⠀⠀⠀⠀⠀⢀⣠⣶⣿⣿⣿⣿⣿⣿⣿⣿⣿⣿⣿⣿⣿⣿⣿⣿⣿⡇</a:t>
            </a:r>
            <a:br/>
            <a:r>
              <a:t>⣿⣿⣿⣿⣿⣿⣿⣿⣿⣿⣿⣿⣿⣿⣿⣿⣿⣿⣿⣿⣿⣶⣤⣄⡀⠀⠀⠀⠀⠀⠀⠀⠀⠀⠀⠀⠀⠙⢿⣿⣿⣿⣿⣿⣿⣿⣿⣿⣿⣿⣿⣿⡿⠋⠀⠀⠀⠀⠀⠀⠀⠀⠀⠀⠀⠀⠀⣀⣤⣾⣿⣿⣿⣿⣿⣿⣿⣿⣿⣿⣿⣿⣿⣿⣿⣿⣿⣿⣿⣿⡇</a:t>
            </a:r>
            <a:br/>
            <a:r>
              <a:t>⣿⣿⣿⣿⣿⣿⣿⣿⣿⣿⣿⣿⣿⣿⣿⣿⣿⣿⣿⣿⣿⣿⣿⣿⣿⣷⣦⣤⣀⠀⠀⠀⠀⠀⠀⠀⠀⠀⠀⠙⠿⣿⣿⣿⣿⣿⣿⣿⣿⣿⠿⠋⠀⠀⠀⠀⠀⠀⠀⠀⠀⠀⠀⢀⣠⣴⣾⣿⣿⣿⣿⣿⣿⣿⣿⣿⣿⣿⣿⣿⣿⣿⣿⣿⣿⣿⣿⣿⣿⣿⡇</a:t>
            </a:r>
            <a:br/>
            <a:r>
              <a:t>⣿⣿⣿⣿⣿⣿⣿⣿⣿⣿⣿⣿⣿⣿⣿⣿⣿⣿⣿⣿⣿⣿⣿⣿⣿⣿⣿⣿⣿⣿⣶⣤⣀⡀⠀⠀⠀⠀⠀⠀⠀⠀⠉⠉⠙⠛⠛⠉⠉⠀⠀⠀⠀⠀⠀⠀⠀⠀⠀⠀⣀⣤⣶⣿⣿⣿⣿⣿⣿⣿⣿⣿⣿⣿⣿⣿⣿⣿⣿⣿⣿⣿⣿⣿⣿⣿⣿⣿⣿⣿⡇</a:t>
            </a:r>
            <a:br/>
            <a:r>
              <a:t>⣿⣿⣿⣿⣿⣿⣿⣿⣿⣿⣿⣿⣿⣿⣿⣿⣿⣿⣿⣿⣿⣿⣿⣿⣿⣿⣿⣿⣿⣿⣿⣿⣿⣿⣷⣶⣤⣤⣀⣀⠀⠀⠀⠀⠀⠀⠀⠀⠀⠀⠀⠀⠀⠀⣀⣀⣤⣴⣾⣿⣿⣿⣿⣿⣿⣿⣿⣿⣿⣿⣿⣿⣿⣿⣿⣿⣿⣿⣿⣿⣿⣿⣿⣿⣿⣿⣿⣿⣿⣿⡇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⣿⣿⣿⣿⣿⣿⣿⣿⣿⣿⣿⣿⣿⣿⣿⣿⣿⣿⣿⣿⣿⣿⣿⣿⣿⣿⣿⣿⣿⣿⣿⣿⣿⣿⣿⣿⣿⣿⣿⣿⣿⣿⣿⣶⣶⣶⣶⣶⣶⣶⣶⣿⣿⣿⣿⣿⣿⣿⣿⣿⣿⣿⣿⣿⣿⣿⣿⣿⣿⣿⣿⣿⣿⣿⣿⣿⣿⣿⣿⣿⣿⣿⣿⣿⣿⣿⣿⣿⣿⣿⡇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⣿⣿⣿⣿⣿⣿⣿⣿⣿⣿⣿⣿⣿⣿⣿⣿⣿⣿⣿⣿⣿⣿⣿⣿⣿⣿⣿⣿⣿⣿⣿⣿⣿⣿⣿⣿⣿⣿⣿⣿⣿⣿⣿⣿⣿⣿⣿⣿⣿⣿⣿⣿⣿⣿⡿⢿⣿⣿⣿⣿⣿⣿⣿⣿⣿⣿⣿⣿⣿⣿⣿⣿⣿⣿⣿⣿⣿⣿⣿⣿⣿⣿⣿⣿⣿⣿⣿⣿⣿⣿⡇</a:t>
            </a:r>
            <a:br/>
            <a:r>
              <a:t>⣿⣿⣿⣿⣿⣿⣿⣿⣿⣿⣿⣿⣿⣿⣿⣿⣿⣿⣿⣿⣿⣿⣿⣿⣿⣿⣿⣿⠿⠿⠛⠛⠉⠉⠉⠀⣼⣿⣿⣿⣿⣿⣿⣿⣿⣿⣿⣿⣿⣿⣿⣿⣿⣿⣧⠀⠀⠀⠉⠉⠙⠛⠛⠻⠿⠿⢿⣿⣿⣿⣿⣿⣿⣿⣿⣿⣿⣿⣿⣿⣿⣿⣿⣿⣿⣿⣿⣿⣿⣿⡇</a:t>
            </a:r>
            <a:br/>
            <a:r>
              <a:t>⣿⣿⣿⣿⣿⣿⣿⣿⣿⣿⣿⣿⣿⣿⣿⣿⣿⣿⣿⣿⣿⠿⠟⠛⠋⠉⠁⠀⠀⠀⠀⠀⠀⠀⠀⢠⣿⣿⣿⣿⣿⣿⣿⣿⣿⣿⣿⣿⣿⣿⣿⣿⣿⣿⣿⡆⠀⠀⠀⠀⠀⠀⠀⠀⠀⠀⠀⠀⠀⠀⠉⠉⠉⠛⠛⠿⠿⣿⣿⣿⣿⣿⣿⣿⣿⣿⣿⣿⣿⣿⡇</a:t>
            </a:r>
            <a:br/>
            <a:r>
              <a:t>⣿⣿⣿⣿⣿⣿⣟⣛⣛⡛⠛⠛⠛⠛⠛⠉⠉⠉⠁⠀⠀⠀⠀⠀⠀⠀⠀⠀⠀⠀⠀⠀⠀⠀⠀⢸⣿⣿⣿⣿⣿⣿⣿⣿⣿⣿⣿⣿⣿⣿⣿⣿⣿⣿⣿⡇⠀⠀⠀⠀⠀⠀⠀⠀⠀⠀⠀⠀⠀⠀⠀⠀⠀⠀⠀⠀⠀⠀⠀⣉⣉⣙⣛⣛⣿⣿⣿⣿⣿⣿⡇</a:t>
            </a:r>
            <a:br/>
            <a:r>
              <a:t>⣿⣿⣿⣿⣿⣿⣿⣿⣿⣿⣿⣷⣶⣤⣀⠀⠀⠀⠀⠀⠀⠀⠀⠀⠀⠀⠀⠀⠀⠀⠀⠀⠀⠀⠀⠈⣿⣿⣿⣿⣿⣿⣿⣿⣿⣿⣿⣿⣿⣿⣿⣿⣿⣿⣿⠃⠀⠀⠀⠀⠀⠀⠀⠀⠀⠀⠀⠀⠀⠀⠀⠀⠀⠀⢀⣤⣶⣾⣿⣿⣿⣿⣿⣿⣿⣿⣿⣿⣿⣿⡇</a:t>
            </a:r>
            <a:br/>
            <a:r>
              <a:t>⣿⣿⣿⣿⣿⣿⣿⣿⣿⣿⣿⣿⣿⣿⣿⣿⣶⣤⡀⠀⠀⠀⠀⠀⠀⠀⠀⠀⠀⠀⠀⠀⠀⠀⠀⠀⠹⣿⣿⣿⣿⣿⣿⣿⣿⣿⣿⣿⣿⣿⣿⣿⣿⣿⠏⠀⠀⠀⠀⠀⠀⠀⠀⠀⠀⠀⠀⠀⠀⠀⠀⢀⣤⣾⣿⣿⣿⣿⣿⣿⣿⣿⣿⣿⣿⣿⣿⣿⣿⣿⡇</a:t>
            </a:r>
            <a:br/>
            <a:r>
              <a:t>⣿⣿⣿⣿⣿⣿⣿⣿⣿⣿⣿⣿⣿⣿⣿⣿⣿⣿⣿⣷⣦⣄⠀⠀⠀⠀⠀⠀⠀⠀⠀⠀⠀⠀⠀⠀⠀⠙⢿⣿⣿⣿⣿⣿⣿⣿⣿⣿⣿⣿⣿⣿⡿⠋⠀⠀⠀⠀⠀⠀⠀⠀⠀⠀⠀⠀⠀⠀⠀⣠⣶⣿⣿⣿⣿⣿⣿⣿⣿⣿⣿⣿⣿⣿⣿⣿⣿⣿⣿⣿⡇</a:t>
            </a:r>
            <a:br/>
            <a:r>
              <a:t>⣿⣿⣿⣿⣿⣿⣿⣿⣿⣿⣿⣿⣿⣿⣿⣿⣿⣿⣿⣿⣿⣿⣿⣶⣤⡀⠀⠀⠀⠀⠀⠀⠀⠀⠀⠀⠀⠀⠀⠙⠿⣿⣿⣿⣿⣿⣿⣿⣿⣿⠿⠋⠀⠀⠀⠀⠀⠀⠀⠀⠀⠀⠀⠀⠀⠀⢀⣴⣾⣿⣿⣿⣿⣿⣿⣿⣿⣿⣿⣿⣿⣿⣿⣿⣿⣿⣿⣿⣿⣿⡇</a:t>
            </a:r>
            <a:br/>
            <a:r>
              <a:t>⣿⣿⣿⣿⣿⣿⣿⣿⣿⣿⣿⣿⣿⣿⣿⣿⣿⣿⣿⣿⣿⣿⣿⣿⣿⣿⣷⣦⣄⠀⠀⠀⠀⠀⠀⠀⠀⠀⠀⠀⠀⠀⠉⠉⠙⠛⠛⠉⠉⠀⠀⠀⠀⠀⠀⠀⠀⠀⠀⠀⠀⠀⠀⢀⣠⣾⣿⣿⣿⣿⣿⣿⣿⣿⣿⣿⣿⣿⣿⣿⣿⣿⣿⣿⣿⣿⣿⣿⣿⣿⡇</a:t>
            </a:r>
            <a:br/>
            <a:r>
              <a:t>⣿⣿⣿⣿⣿⣿⣿⣿⣿⣿⣿⣿⣿⣿⣿⣿⣿⣿⣿⣿⣿⣿⣿⣿⣿⣿⣿⣿⣿⣿⣶⣤⡀⠀⠀⠀⠀⠀⠀⠀⠀⠀⠀⠀⠀⠀⠀⠀⠀⠀⠀⠀⠀⠀⠀⠀⠀⠀⠀⠀⢀⣠⣶⣿⣿⣿⣿⣿⣿⣿⣿⣿⣿⣿⣿⣿⣿⣿⣿⣿⣿⣿⣿⣿⣿⣿⣿⣿⣿⣿⡇</a:t>
            </a:r>
            <a:br/>
            <a:r>
              <a:t>⣿⣿⣿⣿⣿⣿⣿⣿⣿⣿⣿⣿⣿⣿⣿⣿⣿⣿⣿⣿⣿⣿⣿⣿⣿⣿⣿⣿⣿⣿⣿⣿⣿⣷⣦⣤⣀⠀⠀⠀⠀⠀⠀⠀⠀⠀⠀⠀⠀⠀⠀⠀⠀⠀⠀⠀⠀⣀⣤⣶⣿⣿⣿⣿⣿⣿⣿⣿⣿⣿⣿⣿⣿⣿⣿⣿⣿⣿⣿⣿⣿⣿⣿⣿⣿⣿⣿⣿⣿⣿⡇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⣿⣿⣿⣿⣿⣿⣿⣿⣿⣿⣿⣿⣿⣿⣿⣿⣿⣿⣿⣿⣿⣿⣿⣿⣿⣿⣿⣿⣿⣿⣿⣿⣿⣿⣿⣿⣿⣿⣷⣶⣤⣤⣀⣀⣀⣀⣀⣀⣀⣀⣀⣀⣠⣤⣴⣾⣿⣿⣿⣿⣿⣿⣿⣿⣿⣿⣿⣿⣿⣿⣿⣿⣿⣿⣿⣿⣿⣿⣿⣿⣿⣿⣿⣿⣿⣿⣿⣿⣿⣿⡇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⣿⣿⣿⣿⣿⣿⣿⣿⣿⣿⣿⣿⣿⣿⣿⣿⣿⣿⣿⣿⣿⣿⣿⣿⣿⣿⣿⣿⣿⣿⣿⣿⣿⣿⡿⠿⠟⠛⠋⠉⠉⢀⣠⣤⣤⣤⣤⣤⣄⡀⠀⠈⠉⠉⠛⠻⠿⣿⣿⣿⣿⣿⣿⣿⣿⣿⣿⣿⣿⣿⣿⣿⣿⣿⣿⣿⣿⣿⣿⣿⣿⣿⣿⣿⣿⣿⣿⣿⣿⣿⡇</a:t>
            </a:r>
            <a:br/>
            <a:r>
              <a:t>⣿⣿⣿⣿⣿⣿⣿⣿⣿⣿⣿⣿⣿⣿⣿⣿⣿⣿⣿⣿⣿⣿⣿⣿⣿⣿⣿⣿⣿⡿⠟⠋⠉⠀⠀⠀⠀⠀⢀⣴⣾⣿⣿⣿⣿⣿⣿⣿⣿⣿⣷⣦⡀⠀⠀⠀⠀⠀⠉⠉⠛⠿⢿⣿⣿⣿⣿⣿⣿⣿⣿⣿⣿⣿⣿⣿⣿⣿⣿⣿⣿⣿⣿⣿⣿⣿⣿⣿⣿⣿⡇</a:t>
            </a:r>
            <a:br/>
            <a:r>
              <a:t>⣿⣿⣿⣿⣿⣿⣿⣿⣿⣿⣿⣿⣿⣿⣿⣿⣿⣿⣿⣿⣿⣿⣿⣿⣿⡿⠟⠋⠁⠀⠀⠀⠀⠀⠀⠀⠀⣰⣿⣿⣿⣿⣿⣿⣿⣿⣿⣿⣿⣿⣿⣿⣿⣦⠀⠀⠀⠀⠀⠀⠀⠀⠀⠀⠉⠛⠻⠿⣿⣿⣿⣿⣿⣿⣿⣿⣿⣿⣿⣿⣿⣿⣿⣿⣿⣿⣿⣿⣿⣿⡇</a:t>
            </a:r>
            <a:br/>
            <a:r>
              <a:t>⣿⣿⣿⣿⣿⣿⣿⣿⣿⣿⣿⣿⣿⣿⣿⣿⣿⣿⣿⣿⣿⡿⠟⠋⠁⠀⠀⠀⠀⠀⠀⠀⠀⠀⠀⠀⣼⣿⣿⣿⣿⣿⣿⣿⣿⣿⣿⣿⣿⣿⣿⣿⣿⣿⣧⠀⠀⠀⠀⠀⠀⠀⠀⠀⠀⠀⠀⠀⠀⠈⠉⠛⠻⠿⣿⣿⣿⣿⣿⣿⣿⣿⣿⣿⣿⣿⣿⣿⣿⣿⡇</a:t>
            </a:r>
            <a:br/>
            <a:r>
              <a:t>⣿⣿⣿⣿⣿⣿⣿⣿⣿⣿⣿⣿⣿⣿⣿⣿⡿⠿⠛⠋⠁⠀⠀⠀⠀⠀⠀⠀⠀⠀⠀⠀⠀⠀⠀⢠⣿⣿⣿⣿⣿⣿⣿⣿⣿⣿⣿⣿⣿⣿⣿⣿⣿⣿⣿⡆⠀⠀⠀⠀⠀⠀⠀⠀⠀⠀⠀⠀⠀⠀⠀⠀⠀⠀⠀⠉⠛⠻⢿⣿⣿⣿⣿⣿⣿⣿⣿⣿⣿⣿⡇</a:t>
            </a:r>
            <a:br/>
            <a:r>
              <a:t>⣿⣿⣿⣿⣿⣿⣿⣛⣛⣛⠋⠉⠉⠉⠁⠀⠀⠀⠀⠀⠀⠀⠀⠀⠀⠀⠀⠀⠀⠀⠀⠀⠀⠀⠀⢸⣿⣿⣿⣿⣿⣿⣿⣿⣿⣿⣿⣿⣿⣿⣿⣿⣿⣿⣿⡇⠀⠀⠀⠀⠀⠀⠀⠀⠀⠀⠀⠀⠀⠀⠀⠀⠀⠀⠀⠀⠀⠀⠀⣀⣉⣉⣙⣿⣿⣿⣿⣿⣿⣿⡇</a:t>
            </a:r>
            <a:br/>
            <a:r>
              <a:t>⣿⣿⣿⣿⣿⣿⣿⣿⣿⣿⣿⣿⣶⣤⣀⠀⠀⠀⠀⠀⠀⠀⠀⠀⠀⠀⠀⠀⠀⠀⠀⠀⠀⠀⠀⠈⣿⣿⣿⣿⣿⣿⣿⣿⣿⣿⣿⣿⣿⣿⣿⣿⣿⣿⣿⠃⠀⠀⠀⠀⠀⠀⠀⠀⠀⠀⠀⠀⠀⠀⠀⠀⠀⠀⢀⣠⣶⣾⣿⣿⣿⣿⣿⣿⣿⣿⣿⣿⣿⣿⡇</a:t>
            </a:r>
            <a:br/>
            <a:r>
              <a:t>⣿⣿⣿⣿⣿⣿⣿⣿⣿⣿⣿⣿⣿⣿⣿⣿⣶⣄⡀⠀⠀⠀⠀⠀⠀⠀⠀⠀⠀⠀⠀⠀⠀⠀⠀⠀⠹⣿⣿⣿⣿⣿⣿⣿⣿⣿⣿⣿⣿⣿⣿⣿⣿⣿⠏⠀⠀⠀⠀⠀⠀⠀⠀⠀⠀⠀⠀⠀⠀⠀⠀⢀⣠⣾⣿⣿⣿⣿⣿⣿⣿⣿⣿⣿⣿⣿⣿⣿⣿⣿⡇</a:t>
            </a:r>
            <a:br/>
            <a:r>
              <a:t>⣿⣿⣿⣿⣿⣿⣿⣿⣿⣿⣿⣿⣿⣿⣿⣿⣿⣿⣿⣶⣤⡀⠀⠀⠀⠀⠀⠀⠀⠀⠀⠀⠀⠀⠀⠀⠀⠙⢿⣿⣿⣿⣿⣿⣿⣿⣿⣿⣿⣿⣿⣿⡿⠋⠀⠀⠀⠀⠀⠀⠀⠀⠀⠀⠀⠀⠀⠀⠀⢀⣴⣿⣿⣿⣿⣿⣿⣿⣿⣿⣿⣿⣿⣿⣿⣿⣿⣿⣿⣿⡇</a:t>
            </a:r>
            <a:br/>
            <a:r>
              <a:t>⣿⣿⣿⣿⣿⣿⣿⣿⣿⣿⣿⣿⣿⣿⣿⣿⣿⣿⣿⣿⣿⣿⣷⣦⣀⠀⠀⠀⠀⠀⠀⠀⠀⠀⠀⠀⠀⠀⠀⠙⠿⣿⣿⣿⣿⣿⣿⣿⣿⣿⠿⠋⠀⠀⠀⠀⠀⠀⠀⠀⠀⠀⠀⠀⠀⠀⠀⣠⣾⣿⣿⣿⣿⣿⣿⣿⣿⣿⣿⣿⣿⣿⣿⣿⣿⣿⣿⣿⣿⣿⡇</a:t>
            </a:r>
            <a:br/>
            <a:r>
              <a:t>⣿⣿⣿⣿⣿⣿⣿⣿⣿⣿⣿⣿⣿⣿⣿⣿⣿⣿⣿⣿⣿⣿⣿⣿⣿⣷⣦⣄⠀⠀⠀⠀⠀⠀⠀⠀⠀⠀⠀⠀⠀⠀⠉⠉⠙⠛⠛⠉⠉⠀⠀⠀⠀⠀⠀⠀⠀⠀⠀⠀⠀⠀⠀⠀⢀⣴⣾⣿⣿⣿⣿⣿⣿⣿⣿⣿⣿⣿⣿⣿⣿⣿⣿⣿⣿⣿⣿⣿⣿⣿⡇</a:t>
            </a:r>
            <a:br/>
            <a:r>
              <a:t>⣿⣿⣿⣿⣿⣿⣿⣿⣿⣿⣿⣿⣿⣿⣿⣿⣿⣿⣿⣿⣿⣿⣿⣿⣿⣿⣿⣿⣿⣶⣄⡀⠀⠀⠀⠀⠀⠀⠀⠀⠀⠀⠀⠀⠀⠀⠀⠀⠀⠀⠀⠀⠀⠀⠀⠀⠀⠀⠀⠀⠀⠀⣠⣶⣿⣿⣿⣿⣿⣿⣿⣿⣿⣿⣿⣿⣿⣿⣿⣿⣿⣿⣿⣿⣿⣿⣿⣿⣿⣿⡇</a:t>
            </a:r>
            <a:br/>
            <a:r>
              <a:t>⣿⣿⣿⣿⣿⣿⣿⣿⣿⣿⣿⣿⣿⣿⣿⣿⣿⣿⣿⣿⣿⣿⣿⣿⣿⣿⣿⣿⣿⣿⣿⣿⣷⣤⣀⠀⠀⠀⠀⠀⠀⠀⠀⠀⠀⠀⠀⠀⠀⠀⠀⠀⠀⠀⠀⠀⠀⠀⢀⣠⣴⣿⣿⣿⣿⣿⣿⣿⣿⣿⣿⣿⣿⣿⣿⣿⣿⣿⣿⣿⣿⣿⣿⣿⣿⣿⣿⣿⣿⣿⡇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⣿⣿⣿⣿⣿⣿⣿⣿⣿⣿⣿⣿⣿⣿⣿⣿⣿⣿⣿⣿⣿⣿⣿⣿⣿⣿⣿⣿⣿⣿⣿⣿⣿⣿⣿⣿⣶⣤⣄⣀⠀⠀⠀⠀⠀⠀⠀⠀⠀⠀⠀⠀⠀⠀⢀⣠⣤⣶⣿⣿⣿⣿⣿⣿⣿⣿⣿⣿⣿⣿⣿⣿⣿⣿⣿⣿⣿⣿⣿⣿⣿⣿⣿⣿⣿⣿⣿⣿⣿⣿⡇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⣿⣿⣿⣿⣿⣿⣿⣿⣿⣿⣿⣿⣿⣿⣿⣿⣿⣿⣿⣿⣿⣿⣿⣿⣿⣿⣿⣿⣿⣿⣿⣿⣿⣿⣿⣿⣿⣿⣿⣿⣿⣿⣶⣶⣶⣤⣤⣤⣤⣶⣶⣶⣾⣿⣿⣿⣿⣿⣿⣿⣿⣿⣿⣿⣿⣿⣿⣿⣿⣿⣿⣿⣿⣿⣿⣿⣿⣿⣿⣿⣿⣿⣿⣿⣿⣿⣿⣿⣿⣿⡇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⣿⣿⣿⣿⣿⣿⣿⣿⣿⣿⣿⣿⣿⣿⣿⣿⣿⣿⣿⣿⣿⣿⣿⣿⣿⣿⣿⣿⣿⣿⣿⣿⣿⣿⣿⣿⡿⠟⠛⠉⠉⠀⠀⠀⠀⠀⠀⠀⠀⠉⠉⠛⠻⢿⣿⣿⣿⣿⣿⣿⣿⣿⣿⣿⣿⣿⣿⣿⣿⣿⣿⣿⣿⣿⣿⣿⣿⣿⣿⣿⣿⣿⣿⣿⣿⣿⣿⣿⣿⣿⡇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⣿⣿⣿⣿⣿⣿⣿⣿⣿⣿⣿⣿⣿⣿⣿⣿⣿⣿⣿⣿⣿⣿⣿⣿⣿⣿⣿⣿⣿⣿⣿⣿⡿⠟⠋⠁⠀⠀⠀⠀⠀⠀⠀⠀⠀⠀⠀⠀⠀⠀⠀⠀⠀⠀⠈⠙⠻⢿⣿⣿⣿⣿⣿⣿⣿⣿⣿⣿⣿⣿⣿⣿⣿⣿⣿⣿⣿⣿⣿⣿⣿⣿⣿⣿⣿⣿⣿⣿⣿⣿⡇</a:t>
            </a:r>
            <a:br/>
            <a:r>
              <a:t>⣿⣿⣿⣿⣿⣿⣿⣿⣿⣿⣿⣿⣿⣿⣿⣿⣿⣿⣿⣿⣿⣿⣿⣿⣿⣿⣿⣿⣿⣿⠟⠋⠀⠀⠀⠀⠀⠀⠀⠀⠀⠀⠀⠀⠀⠀⠀⠀⠀⠀⠀⠀⠀⠀⠀⠀⠀⠀⠉⠛⢿⣿⣿⣿⣿⣿⣿⣿⣿⣿⣿⣿⣿⣿⣿⣿⣿⣿⣿⣿⣿⣿⣿⣿⣿⣿⣿⣿⣿⣿⡇</a:t>
            </a:r>
            <a:br/>
            <a:r>
              <a:t>⣿⣿⣿⣿⣿⣿⣿⣿⣿⣿⣿⣿⣿⣿⣿⣿⣿⣿⣿⣿⣿⣿⣿⣿⣿⣿⣿⡿⠛⠁⠀⠀⠀⠀⠀⠀⠀⠀⠀⠀⠀⠀⠀⠀⠀⠀⠀⠀⠀⠀⠀⠀⠀⠀⠀⠀⠀⠀⠀⠀⠀⠈⠙⠿⣿⣿⣿⣿⣿⣿⣿⣿⣿⣿⣿⣿⣿⣿⣿⣿⣿⣿⣿⣿⣿⣿⣿⣿⣿⣿⡇</a:t>
            </a:r>
            <a:br/>
            <a:r>
              <a:t>⣿⣿⣿⣿⣿⣿⣿⣿⣿⣿⣿⣿⣿⣿⣿⣿⣿⣿⣿⣿⣿⣿⣿⣿⣿⡿⠋⠀⠀⠀⠀⠀⠀⠀⠀⠀⠀⠀⠀⠀⠀⢀⣀⣤⣤⣤⣤⣤⣀⡀⠀⠀⠀⠀⠀⠀⠀⠀⠀⠀⠀⠀⠀⠀⠀⠙⠻⣿⣿⣿⣿⣿⣿⣿⣿⣿⣿⣿⣿⣿⣿⣿⣿⣿⣿⣿⣿⣿⣿⣿⡇</a:t>
            </a:r>
            <a:br/>
            <a:r>
              <a:t>⣿⣿⣿⣿⣿⣿⣿⣿⣿⣿⣿⣿⣿⣿⣿⣿⣿⣿⣿⣿⣿⣿⣿⠟⠁⠀⠀⠀⠀⠀⠀⠀⠀⠀⠀⠀⠀⠀⢀⣴⣾⣿⣿⣿⣿⣿⣿⣿⣿⣿⣷⣦⡀⠀⠀⠀⠀⠀⠀⠀⠀⠀⠀⠀⠀⠀⠀⠀⠉⠻⢿⣿⣿⣿⣿⣿⣿⣿⣿⣿⣿⣿⣿⣿⣿⣿⣿⣿⣿⣿⡇</a:t>
            </a:r>
            <a:br/>
            <a:r>
              <a:t>⣿⣿⣿⣿⣿⣿⣿⣿⣿⣿⣿⣿⣿⣿⣿⣿⣿⣿⣿⣿⠿⠋⠀⠀⠀⠀⠀⠀⠀⠀⠀⠀⠀⠀⠀⠀⠀⣰⣿⣿⣿⣿⣿⣿⣿⣿⣿⣿⣿⣿⣿⣿⣿⣦⠀⠀⠀⠀⠀⠀⠀⠀⠀⠀⠀⠀⠀⠀⠀⠀⠀⠉⠛⢿⣿⣿⣿⣿⣿⣿⣿⣿⣿⣿⣿⣿⣿⣿⣿⣿⡇</a:t>
            </a:r>
            <a:br/>
            <a:r>
              <a:t>⣿⣿⣿⣿⣿⣿⣿⣿⣿⣿⣿⣿⣿⣿⣿⣿⣿⠿⠋⠁⠀⠀⠀⠀⠀⠀⠀⠀⠀⠀⠀⠀⠀⠀⠀⠀⣼⣿⣿⣿⣿⣿⣿⣿⣿⣿⣿⣿⣿⣿⣿⣿⣿⣿⣧⠀⠀⠀⠀⠀⠀⠀⠀⠀⠀⠀⠀⠀⠀⠀⠀⠀⠀⠀⠈⠛⠿⣿⣿⣿⣿⣿⣿⣿⣿⣿⣿⣿⣿⣿⡇</a:t>
            </a:r>
            <a:br/>
            <a:r>
              <a:t>⣿⣿⣿⣿⣿⣿⣿⣿⣿⣿⣿⣿⡿⠿⠛⠉⠀⠀⠀⠀⠀⠀⠀⠀⠀⠀⠀⠀⠀⠀⠀⠀⠀⠀⠀⢠⣿⣿⣿⣿⣿⣿⣿⣿⣿⣿⣿⣿⣿⣿⣿⣿⣿⣿⣿⡆⠀⠀⠀⠀⠀⠀⠀⠀⠀⠀⠀⠀⠀⠀⠀⠀⠀⠀⠀⠀⠀⠈⠙⠻⢿⣿⣿⣿⣿⣿⣿⣿⣿⣿⡇</a:t>
            </a:r>
            <a:br/>
            <a:r>
              <a:t>⣿⣿⣿⣿⣿⣿⣍⣉⣉⡉⠀⠀⠀⠀⠀⠀⠀⠀⠀⠀⠀⠀⠀⠀⠀⠀⠀⠀⠀⠀⠀⠀⠀⠀⠀⢸⣿⣿⣿⣿⣿⣿⣿⣿⣿⣿⣿⣿⣿⣿⣿⣿⣿⣿⣿⡇⠀⠀⠀⠀⠀⠀⠀⠀⠀⠀⠀⠀⠀⠀⠀⠀⠀⠀⠀⠀⠀⠀⠀⢀⣀⣀⣉⣉⣛⣿⣿⣿⣿⣿⡇</a:t>
            </a:r>
            <a:br/>
            <a:r>
              <a:t>⣿⣿⣿⣿⣿⣿⣿⣿⣿⣿⣿⣷⣶⣤⣀⠀⠀⠀⠀⠀⠀⠀⠀⠀⠀⠀⠀⠀⠀⠀⠀⠀⠀⠀⠀⠈⣿⣿⣿⣿⣿⣿⣿⣿⣿⣿⣿⣿⣿⣿⣿⣿⣿⣿⣿⠃⠀⠀⠀⠀⠀⠀⠀⠀⠀⠀⠀⠀⠀⠀⠀⠀⠀⠀⢀⣠⣴⣶⣿⣿⣿⣿⣿⣿⣿⣿⣿⣿⣿⣿⡇</a:t>
            </a:r>
            <a:br/>
            <a:r>
              <a:t>⣿⣿⣿⣿⣿⣿⣿⣿⣿⣿⣿⣿⣿⣿⣿⣿⣦⣄⡀⠀⠀⠀⠀⠀⠀⠀⠀⠀⠀⠀⠀⠀⠀⠀⠀⠀⠹⣿⣿⣿⣿⣿⣿⣿⣿⣿⣿⣿⣿⣿⣿⣿⣿⣿⠏⠀⠀⠀⠀⠀⠀⠀⠀⠀⠀⠀⠀⠀⠀⠀⠀⠀⣠⣶⣿⣿⣿⣿⣿⣿⣿⣿⣿⣿⣿⣿⣿⣿⣿⣿⡇</a:t>
            </a:r>
            <a:br/>
            <a:r>
              <a:t>⣿⣿⣿⣿⣿⣿⣿⣿⣿⣿⣿⣿⣿⣿⣿⣿⣿⣿⣿⣶⣄⡀⠀⠀⠀⠀⠀⠀⠀⠀⠀⠀⠀⠀⠀⠀⠀⠙⢿⣿⣿⣿⣿⣿⣿⣿⣿⣿⣿⣿⣿⣿⡿⠋⠀⠀⠀⠀⠀⠀⠀⠀⠀⠀⠀⠀⠀⠀⠀⢀⣴⣿⣿⣿⣿⣿⣿⣿⣿⣿⣿⣿⣿⣿⣿⣿⣿⣿⣿⣿⡇</a:t>
            </a:r>
            <a:br/>
            <a:r>
              <a:t>⣿⣿⣿⣿⣿⣿⣿⣿⣿⣿⣿⣿⣿⣿⣿⣿⣿⣿⣿⣿⣿⣿⣷⣦⣀⠀⠀⠀⠀⠀⠀⠀⠀⠀⠀⠀⠀⠀⠀⠙⠿⣿⣿⣿⣿⣿⣿⣿⣿⣿⠿⠋⠀⠀⠀⠀⠀⠀⠀⠀⠀⠀⠀⠀⠀⠀⠀⣠⣾⣿⣿⣿⣿⣿⣿⣿⣿⣿⣿⣿⣿⣿⣿⣿⣿⣿⣿⣿⣿⣿⡇</a:t>
            </a:r>
            <a:br/>
            <a:r>
              <a:t>⣿⣿⣿⣿⣿⣿⣿⣿⣿⣿⣿⣿⣿⣿⣿⣿⣿⣿⣿⣿⣿⣿⣿⣿⣿⣿⣦⣄⡀⠀⠀⠀⠀⠀⠀⠀⠀⠀⠀⠀⠀⠀⠉⠉⠙⠛⠛⠉⠉⠀⠀⠀⠀⠀⠀⠀⠀⠀⠀⠀⠀⠀⠀⠀⢀⣴⣿⣿⣿⣿⣿⣿⣿⣿⣿⣿⣿⣿⣿⣿⣿⣿⣿⣿⣿⣿⣿⣿⣿⣿⡇</a:t>
            </a:r>
            <a:br/>
            <a:r>
              <a:t>⣿⣿⣿⣿⣿⣿⣿⣿⣿⣿⣿⣿⣿⣿⣿⣿⣿⣿⣿⣿⣿⣿⣿⣿⣿⣿⣿⣿⣿⣶⣤⣀⠀⠀⠀⠀⠀⠀⠀⠀⠀⠀⠀⠀⠀⠀⠀⠀⠀⠀⠀⠀⠀⠀⠀⠀⠀⠀⠀⠀⠀⢀⣤⣾⣿⣿⣿⣿⣿⣿⣿⣿⣿⣿⣿⣿⣿⣿⣿⣿⣿⣿⣿⣿⣿⣿⣿⣿⣿⣿⡇</a:t>
            </a:r>
            <a:br/>
            <a:r>
              <a:t>⣿⣿⣿⣿⣿⣿⣿⣿⣿⣿⣿⣿⣿⣿⣿⣿⣿⣿⣿⣿⣿⣿⣿⣿⣿⣿⣿⣿⣿⣿⣿⣿⣷⣦⣄⡀⠀⠀⠀⠀⠀⠀⠀⠀⠀⠀⠀⠀⠀⠀⠀⠀⠀⠀⠀⠀⠀⠀⣀⣤⣾⣿⣿⣿⣿⣿⣿⣿⣿⣿⣿⣿⣿⣿⣿⣿⣿⣿⣿⣿⣿⣿⣿⣿⣿⣿⣿⣿⣿⣿⡇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⣿⣿⣿⣿⣿⣿⣿⣿⣿⣿⣿⣿⣿⣿⣿⣿⣿⣿⣿⣿⣿⣿⣿⣿⣿⣿⣿⣿⣿⣿⣿⣿⣿⣿⣿⣿⣷⣶⣤⣄⣀⡀⠀⠀⠀⠀⠀⠀⠀⠀⠀⠀⠀⣀⣠⣤⣶⣿⣿⣿⣿⣿⣿⣿⣿⣿⣿⣿⣿⣿⣿⣿⣿⣿⣿⣿⣿⣿⣿⣿⣿⣿⣿⣿⣿⣿⣿⣿⣿⣿⡇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⣿⣿⣿⣿⣿⣿⣿⣿⣿⣿⣿⣿⣿⣿⣿⣿⣿⣿⣿⣿⣿⣿⣿⣿⣿⣿⣿⣿⣿⣿⣿⣿⣿⣿⣿⣿⣿⣿⣿⣿⣿⣿⣿⣿⣷⣶⣶⣶⣶⣶⣿⣿⣿⣿⣿⣿⣿⣿⣿⣿⣿⣿⣿⣿⣿⣿⣿⣿⣿⣿⣿⣿⣿⣿⣿⣿⣿⣿⣿⣿⣿⣿⣿⣿⣿⣿⣿⣿⣿⣿⡇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⣿⣿⣿⣿⣿⣿⣿⣿⣿⣿⣿⣿⣿⣿⣿⣿⣿⣿⣿⣿⣿⣿⣿⣿⣿⣿⣿⣿⣿⣿⣿⣿⣿⣿⣿⣿⣿⣿⣿⣿⣿⣿⣿⣿⣿⣿⣿⡿⠟⠋⠉⠉⠉⠉⠙⠻⢿⣿⣿⣿⣿⣿⣿⣿⣿⣿⣿⣿⣿⣿⣿⣿⣿⣿⣿⣿⣿⣿⣿⣿⣿⣿⣿⣿⣿⣿⣿⣿⣿⣿⡇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⣿⣿⣿⣿⣿⣿⣿⣿⣿⣿⣿⣿⣿⣿⣿⣿⣿⣿⣿⣿⣿⣿⣿⣿⣿⣿⣿⣿⣿⣿⣿⣿⣿⣿⣿⣿⣿⣿⣿⣿⣿⠋⠀⢿⡿⠟⠉⠀⠀⠀⠀⠀⠀⠀⠀⠀⠀⠙⢿⣿⣿⣿⣿⣿⣿⣿⣿⣿⣿⣿⣿⣿⣿⣿⣿⣿⣿⣿⣿⣿⣿⣿⣿⣿⣿⣿⣿⣿⣿⣿⡇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⣿⣿⣿⣿⣿⣿⣿⣿⣿⣿⣿⣿⣿⣿⣿⣿⣿⣿⣿⣿⣿⣿⣿⣿⣿⣿⣿⣿⣿⣿⣿⣿⣿⣿⣿⣿⣿⣿⣿⣿⣿⣆⠀⠀⠀⠀⠀⠀⠀⠀⠀⠀⠀⠀⠀⠀⠀⠀⠀⠙⢿⣿⣿⣿⣿⣿⣿⣿⣿⣿⣿⣿⣿⣿⣿⣿⣿⣿⣿⣿⣿⣿⣿⣿⣿⣿⣿⣿⣿⣿⡇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⣿⣿⣿⣿⣿⣿⣿⣿⣿⣿⣿⣿⣿⣿⣿⣿⣿⣿⣿⣿⣿⣿⣿⣿⣿⣿⣿⣿⣿⣿⣿⣿⣿⣿⣿⣿⣿⣿⣿⣿⠟⠁⠀⠀⠀⠀⠀⠀⠀⠀⠀⠀⠀⠀⠀⠀⠀⠀⠀⠀⠈⢻⣿⣿⣿⣿⣿⣿⣿⣿⣿⣿⣿⣿⣿⣿⣿⣿⣿⣿⣿⣿⣿⣿⣿⣿⣿⣿⣿⣿⡇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⣿⣿⣿⣿⣿⣿⣿⣿⣿⣿⣿⣿⣿⣿⣿⣿⣿⣿⣿⣿⣿⣿⣿⣿⣿⣿⣿⣿⣿⣿⣿⣿⣿⣿⣿⣿⣿⣿⡿⠃⠀⠀⠀⠀⠀⠀⠀⠀⠀⠀⠀⠀⠀⠀⠀⠀⠀⠀⠀⠀⠀⠀⢻⣿⣿⣿⣿⣿⣿⣿⣿⣿⣿⣿⣿⣿⣿⣿⣿⣿⣿⣿⣿⣿⣿⣿⣿⣿⣿⣿⡇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⣿⣿⣿⣿⣿⣿⣿⣿⣿⣿⣿⣿⣿⣿⣿⣿⣿⣿⣿⣿⣿⣿⣿⣿⣿⣿⣿⣿⣿⣿⣿⣿⣿⣿⣿⣿⣿⣧⠀⠀⠀⠀⠀⠀⠀⠀⠀⠀⠀⠀⠀⠀⠀⠀⠀⠀⠀⠀⠀⠀⠀⠀⠀⢀⣾⣿⣿⣿⣿⣿⣿⣿⣿⣿⣿⣿⣿⣿⣿⣿⣿⣿⣿⣿⣿⣿⣿⣿⣿⣿⡇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⣿⣿⣿⣿⣿⣿⣿⣿⣿⣿⣿⣿⣿⣿⣿⣿⣿⣿⣿⣿⣿⣿⣿⣿⣿⣿⣿⣿⣿⣿⣿⣿⣿⣿⣿⣿⣿⣿⣷⡄⠀⠀⠀⠀⠀⠀⠀⠀⠀⠀⠀⠀⠀⠀⠀⠀⠀⠀⠀⠀⠀⢀⣴⣿⣿⣿⣿⣿⣿⣿⣿⣿⣿⣿⣿⣿⣿⣿⣿⣿⣿⣿⣿⣿⣿⣿⣿⣿⣿⣿⡇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⣿⣿⣿⣿⣿⣿⣿⣿⣿⣿⣿⣿⣿⣿⣿⣿⣿⣿⣿⣿⣿⣿⣿⣿⣿⣿⣿⣿⣿⣿⣿⣿⣿⣿⣿⣿⣿⣿⣿⣿⣦⡀⠀⠀⠀⠀⠀⠀⠀⠀⠀⠀⠀⠀⠀⠀⠀⠀⠀⢠⣾⣿⣿⣿⣿⣿⣿⣿⣿⣿⣿⣿⣿⣿⣿⣿⣿⣿⣿⣿⣿⣿⣿⣿⣿⣿⣿⣿⣿⣿⡇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⣿⣿⣿⣿⣿⣿⣿⣿⣿⣿⣿⣿⣿⣿⣿⣿⣿⣿⣿⣿⣿⣿⣿⣿⣿⣿⣿⣿⣿⣿⣿⣿⣿⣿⣿⣿⣿⣿⣿⣿⣿⣿⣷⣄⡀⠀⠀⠀⠀⠀⠀⠀⠀⠀⠀⠀⠀⢀⣰⣿⣿⣿⣿⣿⣿⣿⣿⣿⣿⣿⣿⣿⣿⣿⣿⣿⣿⣿⣿⣿⣿⣿⣿⣿⣿⣿⣿⣿⣿⣿⡇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⣿⣿⣿⣿⣿⣿⣿⣿⣿⣿⣿⣿⣿⣿⣿⣿⣿⣿⣿⣿⣿⣿⣿⣿⣿⣿⣿⣿⣿⣿⣿⣿⣿⣿⣿⣿⣿⣿⣿⣿⣿⣿⣿⣿⣿⣷⣦⣄⣀⠀⠀⠀⠀⠀⢀⣠⣶⣿⣿⣿⣿⣿⣿⣿⣿⣿⣿⣿⣿⣿⣿⣿⣿⣿⣿⣿⣿⣿⣿⣿⣿⣿⣿⣿⣿⣿⣿⣿⣿⣿⡇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⣿⣿⣿⣿⣿⣿⣿⣿⣿⣿⣿⣿⣿⣿⣿⣿⣿⣿⣿⣿⣿⣿⣿⣿⣿⣿⣿⣿⣿⣿⣿⣿⣿⣿⣿⣿⣿⣿⣿⣿⣿⣿⣿⣿⣿⣿⣿⣿⣿⣿⣿⣶⣶⣾⣿⣿⣿⣿⣿⣿⣿⣿⣿⣿⣿⣿⣿⣿⣿⣿⣿⣿⣿⣿⣿⣿⣿⣿⣿⣿⣿⣿⣿⣿⣿⣿⣿⣿⣿⣿⡇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⣿⣿⣿⣿⣿⣿⣿⣿⣿⣿⣿⣿⣿⣿⣿⣿⣿⣿⣿⣿⣿⣿⣿⣿⣿⣿⣿⣿⣿⣿⣿⣿⣿⣿⣿⣿⣿⡿⠿⠛⠋⠉⠉⠁⠀⠀⠈⠉⠉⠙⠛⠻⢿⣿⣿⣿⣿⣿⣿⣿⣿⣿⣿⣿⣿⣿⣿⣿⣿⣿⣿⣿⣿⣿⣿⣿⣿⣿⣿⣿⣿⣿⣿⣿⣿⣿⣿⣿⣿⣿⡇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⣿⣿⣿⣿⣿⣿⣿⣿⣿⣿⣿⣿⣿⣿⣿⣿⣿⣿⣿⣿⣿⣿⣿⣿⣿⣿⣿⣿⣿⣿⣿⣿⣿⡿⠛⠉⠀⠀⠀⠀⠀⠀⠀⠀⠀⠀⠀⠀⠀⠀⠀⠀⠀⠀⠉⠛⠿⣿⣿⣿⣿⣿⣿⣿⣿⣿⣿⣿⣿⣿⣿⣿⣿⣿⣿⣿⣿⣿⣿⣿⣿⣿⣿⣿⣿⣿⣿⣿⣿⣿⡇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⣿⣿⣿⣿⣿⣿⣿⣿⣿⣿⣿⣿⣿⣿⣿⣿⣿⣿⣿⣿⣿⣿⣿⣿⣿⣿⣿⣿⣿⣿⡿⠋⠁⠀⠀⠀⠀⠀⠀⠀⠀⠀⠀⠀⠀⠀⠀⠀⠀⠀⠀⠀⠀⠀⠀⠀⠀⠀⠙⠻⢿⣿⣿⣿⣿⣿⣿⣿⣿⣿⣿⣿⣿⣿⣿⣿⣿⣿⣿⣿⣿⣿⣿⣿⣿⣿⣿⣿⣿⣿⡇</a:t>
            </a:r>
            <a:br/>
            <a:r>
              <a:t>⣿⣿⣿⣿⣿⣿⣿⣿⣿⣿⣿⣿⣿⣿⣿⣿⣿⣿⣿⣿⣿⣿⣿⣿⣿⣿⣿⣿⠟⠁⠀⠀⠀⠀⠀⠀⠀⠀⠀⠀⠀⠀⠀⠀⠀⠀⠀⠀⠀⠀⠀⠀⠀⠀⠀⠀⠀⠀⠀⠀⠀⠉⠛⢿⣿⣿⣿⣿⣿⣿⣿⣿⣿⣿⣿⣿⣿⣿⣿⣿⣿⣿⣿⣿⣿⣿⣿⣿⣿⣿⡇</a:t>
            </a:r>
            <a:br/>
            <a:r>
              <a:t>⣿⣿⣿⣿⣿⣿⣿⣿⣿⣿⣿⣿⣿⣿⣿⣿⣿⣿⣿⣿⣿⣿⣿⣿⣿⡿⠋⠁⠀⠀⠀⠀⠀⠀⠀⠀⠀⠀⠀⠀⠀⢀⣀⣤⣤⣤⣤⣤⣀⡀⠀⠀⠀⠀⠀⠀⠀⠀⠀⠀⠀⠀⠀⠀⠈⠙⠿⣿⣿⣿⣿⣿⣿⣿⣿⣿⣿⣿⣿⣿⣿⣿⣿⣿⣿⣿⣿⣿⣿⣿⡇</a:t>
            </a:r>
            <a:br/>
            <a:r>
              <a:t>⣿⣿⣿⣿⣿⣿⣿⣿⣿⣿⣿⣿⣿⣿⣿⣿⣿⣿⣿⣿⣿⣿⣿⠟⠋⠀⠀⠀⠀⠀⠀⠀⠀⠀⠀⠀⠀⠀⢀⣴⣾⣿⣿⣿⣿⣿⣿⣿⣿⣿⣷⣦⡀⠀⠀⠀⠀⠀⠀⠀⠀⠀⠀⠀⠀⠀⠀⠀⠙⠻⢿⣿⣿⣿⣿⣿⣿⣿⣿⣿⣿⣿⣿⣿⣿⣿⣿⣿⣿⣿⡇</a:t>
            </a:r>
            <a:br/>
            <a:r>
              <a:t>⣿⣿⣿⣿⣿⣿⣿⣿⣿⣿⣿⣿⣿⣿⣿⣿⣿⣿⣿⣿⡿⠋⠁⠀⠀⠀⠀⠀⠀⠀⠀⠀⠀⠀⠀⠀⠀⣰⣿⣿⣿⣿⣿⣿⣿⣿⣿⣿⣿⣿⣿⣿⣿⣦⠀⠀⠀⠀⠀⠀⠀⠀⠀⠀⠀⠀⠀⠀⠀⠀⠀⠉⠻⢿⣿⣿⣿⣿⣿⣿⣿⣿⣿⣿⣿⣿⣿⣿⣿⣿⡇</a:t>
            </a:r>
            <a:br/>
            <a:r>
              <a:t>⣿⣿⣿⣿⣿⣿⣿⣿⣿⣿⣿⣿⣿⣿⣿⣿⣿⠿⠛⠁⠀⠀⠀⠀⠀⠀⠀⠀⠀⠀⠀⠀⠀⠀⠀⠀⣼⣿⣿⣿⣿⣿⣿⣿⣿⣿⣿⣿⣿⣿⣿⣿⣿⣿⣧⠀⠀⠀⠀⠀⠀⠀⠀⠀⠀⠀⠀⠀⠀⠀⠀⠀⠀⠀⠈⠛⢿⣿⣿⣿⣿⣿⣿⣿⣿⣿⣿⣿⣿⣿⡇</a:t>
            </a:r>
            <a:br/>
            <a:r>
              <a:t>⣿⣿⣿⣿⣿⣿⣿⣿⣿⣿⣿⣿⡿⠿⠛⠉⠁⠀⠀⠀⠀⠀⠀⠀⠀⠀⠀⠀⠀⠀⠀⠀⠀⠀⠀⢠⣿⣿⣿⣿⣿⣿⣿⣿⣿⣿⣿⣿⣿⣿⣿⣿⣿⣿⣿⡆⠀⠀⠀⠀⠀⠀⠀⠀⠀⠀⠀⠀⠀⠀⠀⠀⠀⠀⠀⠀⠀⠈⠙⠻⢿⣿⣿⣿⣿⣿⣿⣿⣿⣿⡇</a:t>
            </a:r>
            <a:br/>
            <a:r>
              <a:t>⣿⣿⣿⣿⣿⣿⣍⣉⣉⡉⠀⠀⠀⠀⠀⠀⠀⠀⠀⠀⠀⠀⠀⠀⠀⠀⠀⠀⠀⠀⠀⠀⠀⠀⠀⢸⣿⣿⣿⣿⣿⣿⣿⣿⣿⣿⣿⣿⣿⣿⣿⣿⣿⣿⣿⡇⠀⠀⠀⠀⠀⠀⠀⠀⠀⠀⠀⠀⠀⠀⠀⠀⠀⠀⠀⠀⠀⠀⠀⢀⣀⣀⣉⣉⣙⣿⣿⣿⣿⣿⡇</a:t>
            </a:r>
            <a:br/>
            <a:r>
              <a:t>⣿⣿⣿⣿⣿⣿⣿⣿⣿⣿⣿⣷⣶⣤⣀⠀⠀⠀⠀⠀⠀⠀⠀⠀⠀⠀⠀⠀⠀⠀⠀⠀⠀⠀⠀⠈⣿⣿⣿⣿⣿⣿⣿⣿⣿⣿⣿⣿⣿⣿⣿⣿⣿⣿⣿⠃⠀⠀⠀⠀⠀⠀⠀⠀⠀⠀⠀⠀⠀⠀⠀⠀⠀⠀⢀⣠⣴⣶⣿⣿⣿⣿⣿⣿⣿⣿⣿⣿⣿⣿⡇</a:t>
            </a:r>
            <a:br/>
            <a:r>
              <a:t>⣿⣿⣿⣿⣿⣿⣿⣿⣿⣿⣿⣿⣿⣿⣿⣿⣶⣄⡀⠀⠀⠀⠀⠀⠀⠀⠀⠀⠀⠀⠀⠀⠀⠀⠀⠀⠹⣿⣿⣿⣿⣿⣿⣿⣿⣿⣿⣿⣿⣿⣿⣿⣿⣿⠏⠀⠀⠀⠀⠀⠀⠀⠀⠀⠀⠀⠀⠀⠀⠀⠀⢀⣠⣶⣿⣿⣿⣿⣿⣿⣿⣿⣿⣿⣿⣿⣿⣿⣿⣿⡇</a:t>
            </a:r>
            <a:br/>
            <a:r>
              <a:t>⣿⣿⣿⣿⣿⣿⣿⣿⣿⣿⣿⣿⣿⣿⣿⣿⣿⣿⣿⣶⣤⡀⠀⠀⠀⠀⠀⠀⠀⠀⠀⠀⠀⠀⠀⠀⠀⠙⢿⣿⣿⣿⣿⣿⣿⣿⣿⣿⣿⣿⣿⣿⡿⠋⠀⠀⠀⠀⠀⠀⠀⠀⠀⠀⠀⠀⠀⠀⠀⣠⣴⣿⣿⣿⣿⣿⣿⣿⣿⣿⣿⣿⣿⣿⣿⣿⣿⣿⣿⣿⡇</a:t>
            </a:r>
            <a:br/>
            <a:r>
              <a:t>⣿⣿⣿⣿⣿⣿⣿⣿⣿⣿⣿⣿⣿⣿⣿⣿⣿⣿⣿⣿⣿⣿⣷⣦⣄⡀⠀⠀⠀⠀⠀⠀⠀⠀⠀⠀⠀⠀⠀⠙⠿⣿⣿⣿⣿⣿⣿⣿⣿⣿⠿⠋⠀⠀⠀⠀⠀⠀⠀⠀⠀⠀⠀⠀⠀⠀⢀⣠⣾⣿⣿⣿⣿⣿⣿⣿⣿⣿⣿⣿⣿⣿⣿⣿⣿⣿⣿⣿⣿⣿⡇</a:t>
            </a:r>
            <a:br/>
            <a:r>
              <a:t>⣿⣿⣿⣿⣿⣿⣿⣿⣿⣿⣿⣿⣿⣿⣿⣿⣿⣿⣿⣿⣿⣿⣿⣿⣿⣿⣶⣤⡀⠀⠀⠀⠀⠀⠀⠀⠀⠀⠀⠀⠀⠀⠉⠉⠙⠛⠛⠉⠉⠀⠀⠀⠀⠀⠀⠀⠀⠀⠀⠀⠀⠀⠀⠀⣠⣴⣿⣿⣿⣿⣿⣿⣿⣿⣿⣿⣿⣿⣿⣿⣿⣿⣿⣿⣿⣿⣿⣿⣿⣿⡇</a:t>
            </a:r>
            <a:br/>
            <a:r>
              <a:t>⣿⣿⣿⣿⣿⣿⣿⣿⣿⣿⣿⣿⣿⣿⣿⣿⣿⣿⣿⣿⣿⣿⣿⣿⣿⣿⣿⣿⣿⣷⣦⣄⠀⠀⠀⠀⠀⠀⠀⠀⠀⠀⠀⠀⠀⠀⠀⠀⠀⠀⠀⠀⠀⠀⠀⠀⠀⠀⠀⠀⠀⣀⣴⣾⣿⣿⣿⣿⣿⣿⣿⣿⣿⣿⣿⣿⣿⣿⣿⣿⣿⣿⣿⣿⣿⣿⣿⣿⣿⣿⡇</a:t>
            </a:r>
            <a:br/>
            <a:r>
              <a:t>⣿⣿⣿⣿⣿⣿⣿⣿⣿⣿⣿⣿⣿⣿⣿⣿⣿⣿⣿⣿⣿⣿⣿⣿⣿⣿⣿⣿⣿⣿⣿⣿⣿⣶⣤⣀⠀⠀⠀⠀⠀⠀⠀⠀⠀⠀⠀⠀⠀⠀⠀⠀⠀⠀⠀⠀⠀⢀⣠⣴⣾⣿⣿⣿⣿⣿⣿⣿⣿⣿⣿⣿⣿⣿⣿⣿⣿⣿⣿⣿⣿⣿⣿⣿⣿⣿⣿⣿⣿⣿⡇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⣿⣿⣿⣿⣿⣿⣿⣿⣿⣿⣿⣿⣿⣿⣿⣿⣿⣿⣿⣿⣿⣿⣿⣿⣿⣿⣿⣿⣿⣿⣿⣿⣿⣿⣿⣿⣿⣷⣶⣤⣄⣀⣀⠀⠀⠀⠀⠀⠀⠀⠀⢀⣀⣠⣤⣶⣾⣿⣿⣿⣿⣿⣿⣿⣿⣿⣿⣿⣿⣿⣿⣿⣿⣿⣿⣿⣿⣿⣿⣿⣿⣿⣿⣿⣿⣿⣿⣿⣿⣿⡇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⣿⣿⣿⣿⣿⣿⣿⣿⣿⣿⣿⣿⣿⣿⣿⣿⣿⣿⣿⣿⣿⣿⣿⣿⣿⣿⣿⣿⣿⣿⣿⣿⣿⣿⣿⣿⣿⣿⣿⣿⣿⣿⡿⠿⠿⠿⠿⠿⣿⣿⣿⣿⣿⣿⣿⣿⣿⣿⣿⣿⣿⣿⣿⣿⣿⣿⣿⣿⣿⣿⣿⣿⣿⣿⣿⣿⣿⣿⣿⣿⣿⣿⣿⣿⣿⣿⣿⣿⣿⣿⡇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⣿⣿⣿⣿⣿⣿⣿⣿⣿⣿⣿⣿⣿⣿⣿⣿⣿⣿⣿⣿⣿⣿⣿⣿⣿⣿⣿⣿⣿⣿⣿⣿⣿⣿⣿⡿⠟⠛⠉⠉⠀⠀⠀⠀⠀⠀⠀⠀⠀⠀⠈⠉⠙⠻⠿⣿⣿⣿⣿⣿⣿⣿⣿⣿⣿⣿⣿⣿⣿⣿⣿⣿⣿⣿⣿⣿⣿⣿⣿⣿⣿⣿⣿⣿⣿⣿⣿⣿⣿⣿⡇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⣿⣿⣿⣿⣿⣿⣿⣿⣿⣿⣿⣿⣿⣿⣿⣿⣿⣿⣿⣿⣿⣿⣿⣿⣿⣿⣿⣿⣿⣿⣿⣿⠟⠋⠁⠀⠀⠀⠀⠀⠀⠀⠀⠀⠀⠀⠀⠀⠀⠀⠀⠀⠀⠀⠀⠀⠉⠛⠿⣿⣿⣿⣿⣿⣿⣿⣿⣿⣿⣿⣿⣿⣿⣿⣿⣿⣿⣿⣿⣿⣿⣿⣿⣿⣿⣿⣿⣿⣿⣿⡇</a:t>
            </a:r>
            <a:br/>
            <a:r>
              <a:t>⣿⣿⣿⣿⣿⣿⣿⣿⣿⣿⣿⣿⣿⣿⣿⣿⣿⣿⣿⣿⣿⣿⣿⣿⣿⣿⣿⣿⣿⠟⠋⠀⠀⠀⠀⠀⠀⠀⠀⠀⠀⠀⠀⠀⠀⠀⠀⠀⠀⠀⠀⠀⠀⠀⠀⠀⠀⠀⠀⠈⠙⠻⢿⣿⣿⣿⣿⣿⣿⣿⣿⣿⣿⣿⣿⣿⣿⣿⣿⣿⣿⣿⣿⣿⣿⣿⣿⣿⣿⣿⡇</a:t>
            </a:r>
            <a:br/>
            <a:r>
              <a:t>⣿⣿⣿⣿⣿⣿⣿⣿⣿⣿⣿⣿⣿⣿⣿⣿⣿⣿⣿⣿⣿⣿⣿⣿⣿⣿⡿⠋⠁⠀⠀⠀⠀⠀⠀⠀⠀⠀⠀⠀⠀⢀⣀⣤⣤⣤⣤⣤⣀⡀⠀⠀⠀⠀⠀⠀⠀⠀⠀⠀⠀⠀⠀⠉⠛⠿⣿⣿⣿⣿⣿⣿⣿⣿⣿⣿⣿⣿⣿⣿⣿⣿⣿⣿⣿⣿⣿⣿⣿⣿⡇</a:t>
            </a:r>
            <a:br/>
            <a:r>
              <a:t>⣿⣿⣿⣿⣿⣿⣿⣿⣿⣿⣿⣿⣿⣿⣿⣿⣿⣿⣿⣿⣿⣿⣿⣿⠟⠉⠀⠀⠀⠀⠀⠀⠀⠀⠀⠀⠀⠀⢀⣴⣾⣿⣿⣿⣿⣿⣿⣿⣿⣿⣷⣦⡀⠀⠀⠀⠀⠀⠀⠀⠀⠀⠀⠀⠀⠀⠀⠙⠻⢿⣿⣿⣿⣿⣿⣿⣿⣿⣿⣿⣿⣿⣿⣿⣿⣿⣿⣿⣿⣿⡇</a:t>
            </a:r>
            <a:br/>
            <a:r>
              <a:t>⣿⣿⣿⣿⣿⣿⣿⣿⣿⣿⣿⣿⣿⣿⣿⣿⣿⣿⣿⣿⣿⠟⠋⠀⠀⠀⠀⠀⠀⠀⠀⠀⠀⠀⠀⠀⠀⣰⣿⣿⣿⣿⣿⣿⣿⣿⣿⣿⣿⣿⣿⣿⣿⣦⠀⠀⠀⠀⠀⠀⠀⠀⠀⠀⠀⠀⠀⠀⠀⠀⠈⠛⠿⣿⣿⣿⣿⣿⣿⣿⣿⣿⣿⣿⣿⣿⣿⣿⣿⣿⡇</a:t>
            </a:r>
            <a:br/>
            <a:r>
              <a:t>⣿⣿⣿⣿⣿⣿⣿⣿⣿⣿⣿⣿⣿⣿⣿⣿⣿⡿⠟⠉⠀⠀⠀⠀⠀⠀⠀⠀⠀⠀⠀⠀⠀⠀⠀⠀⣼⣿⣿⣿⣿⣿⣿⣿⣿⣿⣿⣿⣿⣿⣿⣿⣿⣿⣧⠀⠀⠀⠀⠀⠀⠀⠀⠀⠀⠀⠀⠀⠀⠀⠀⠀⠀⠀⠙⠻⢿⣿⣿⣿⣿⣿⣿⣿⣿⣿⣿⣿⣿⣿⡇</a:t>
            </a:r>
            <a:br/>
            <a:r>
              <a:t>⣿⣿⣿⣿⣿⣿⣿⣿⣿⣿⣿⣿⡿⠿⠛⠋⠁⠀⠀⠀⠀⠀⠀⠀⠀⠀⠀⠀⠀⠀⠀⠀⠀⠀⠀⢠⣿⣿⣿⣿⣿⣿⣿⣿⣿⣿⣿⣿⣿⣿⣿⣿⣿⣿⣿⡆⠀⠀⠀⠀⠀⠀⠀⠀⠀⠀⠀⠀⠀⠀⠀⠀⠀⠀⠀⠀⠀⠈⠛⠻⢿⣿⣿⣿⣿⣿⣿⣿⣿⣿⡇</a:t>
            </a:r>
            <a:br/>
            <a:r>
              <a:t>⣿⣿⣿⣿⣿⣿⣉⣉⣉⠉⠀⠀⠀⠀⠀⠀⠀⠀⠀⠀⠀⠀⠀⠀⠀⠀⠀⠀⠀⠀⠀⠀⠀⠀⠀⢸⣿⣿⣿⣿⣿⣿⣿⣿⣿⣿⣿⣿⣿⣿⣿⣿⣿⣿⣿⡇⠀⠀⠀⠀⠀⠀⠀⠀⠀⠀⠀⠀⠀⠀⠀⠀⠀⠀⠀⠀⠀⠀⠀⠀⣀⣀⣉⣉⣙⣻⣿⣿⣿⣿⡇</a:t>
            </a:r>
            <a:br/>
            <a:r>
              <a:t>⣿⣿⣿⣿⣿⣿⣿⣿⣿⣿⣿⣷⣶⣤⣀⡀⠀⠀⠀⠀⠀⠀⠀⠀⠀⠀⠀⠀⠀⠀⠀⠀⠀⠀⠀⠈⣿⣿⣿⣿⣿⣿⣿⣿⣿⣿⣿⣿⣿⣿⣿⣿⣿⣿⣿⠃⠀⠀⠀⠀⠀⠀⠀⠀⠀⠀⠀⠀⠀⠀⠀⠀⠀⠀⢀⣠⣴⣶⣿⣿⣿⣿⣿⣿⣿⣿⣿⣿⣿⣿⡇</a:t>
            </a:r>
            <a:br/>
            <a:r>
              <a:t>⣿⣿⣿⣿⣿⣿⣿⣿⣿⣿⣿⣿⣿⣿⣿⣿⣷⣤⣀⠀⠀⠀⠀⠀⠀⠀⠀⠀⠀⠀⠀⠀⠀⠀⠀⠀⠹⣿⣿⣿⣿⣿⣿⣿⣿⣿⣿⣿⣿⣿⣿⣿⣿⣿⠏⠀⠀⠀⠀⠀⠀⠀⠀⠀⠀⠀⠀⠀⠀⠀⠀⢀⣤⣾⣿⣿⣿⣿⣿⣿⣿⣿⣿⣿⣿⣿⣿⣿⣿⣿⡇</a:t>
            </a:r>
            <a:br/>
            <a:r>
              <a:t>⣿⣿⣿⣿⣿⣿⣿⣿⣿⣿⣿⣿⣿⣿⣿⣿⣿⣿⣿⣿⣦⣄⡀⠀⠀⠀⠀⠀⠀⠀⠀⠀⠀⠀⠀⠀⠀⠙⢿⣿⣿⣿⣿⣿⣿⣿⣿⣿⣿⣿⣿⣿⡿⠋⠀⠀⠀⠀⠀⠀⠀⠀⠀⠀⠀⠀⠀⠀⢀⣠⣾⣿⣿⣿⣿⣿⣿⣿⣿⣿⣿⣿⣿⣿⣿⣿⣿⣿⣿⣿⡇</a:t>
            </a:r>
            <a:br/>
            <a:r>
              <a:t>⣿⣿⣿⣿⣿⣿⣿⣿⣿⣿⣿⣿⣿⣿⣿⣿⣿⣿⣿⣿⣿⣿⣿⣷⣦⣄⡀⠀⠀⠀⠀⠀⠀⠀⠀⠀⠀⠀⠀⠙⠿⣿⣿⣿⣿⣿⣿⣿⣿⣿⠿⠋⠀⠀⠀⠀⠀⠀⠀⠀⠀⠀⠀⠀⠀⠀⣠⣶⣿⣿⣿⣿⣿⣿⣿⣿⣿⣿⣿⣿⣿⣿⣿⣿⣿⣿⣿⣿⣿⣿⡇</a:t>
            </a:r>
            <a:br/>
            <a:r>
              <a:t>⣿⣿⣿⣿⣿⣿⣿⣿⣿⣿⣿⣿⣿⣿⣿⣿⣿⣿⣿⣿⣿⣿⣿⣿⣿⣿⣿⣷⣤⣀⠀⠀⠀⠀⠀⠀⠀⠀⠀⠀⠀⠀⠉⠉⠙⠛⠛⠉⠉⠀⠀⠀⠀⠀⠀⠀⠀⠀⠀⠀⠀⠀⠀⣠⣴⣿⣿⣿⣿⣿⣿⣿⣿⣿⣿⣿⣿⣿⣿⣿⣿⣿⣿⣿⣿⣿⣿⣿⣿⣿⡇</a:t>
            </a:r>
            <a:br/>
            <a:r>
              <a:t>⣿⣿⣿⣿⣿⣿⣿⣿⣿⣿⣿⣿⣿⣿⣿⣿⣿⣿⣿⣿⣿⣿⣿⣿⣿⣿⣿⣿⣿⣿⣿⣶⣤⣀⠀⠀⠀⠀⠀⠀⠀⠀⠀⠀⠀⠀⠀⠀⠀⠀⠀⠀⠀⠀⠀⠀⠀⠀⠀⢀⣠⣴⣿⣿⣿⣿⣿⣿⣿⣿⣿⣿⣿⣿⣿⣿⣿⣿⣿⣿⣿⣿⣿⣿⣿⣿⣿⣿⣿⣿⡇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⣿⣿⣿⣿⣿⣿⣿⣿⣿⣿⣿⣿⣿⣿⣿⣿⣿⣿⣿⣿⣿⣿⣿⣿⣿⣿⣿⣿⣿⣿⣿⣿⣿⣿⣿⣶⣤⣄⣀⠀⠀⠀⠀⠀⠀⠀⠀⠀⠀⠀⠀⠀⠀⠀⠀⣀⣠⣴⣾⣿⣿⣿⣿⣿⣿⣿⣿⣿⣿⣿⣿⣿⣿⣿⣿⣿⣿⣿⣿⣿⣿⣿⣿⣿⣿⣿⣿⣿⣿⣿⡇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⣿⣿⣿⣿⣿⣿⣿⣿⣿⣿⣿⣿⣿⣿⣿⣿⣿⣿⣿⣿⣿⣿⣿⣿⣿⣿⣿⣿⣿⣿⣿⣿⣿⣿⣿⣿⣿⣿⣿⣿⣿⣶⣶⣶⣤⣤⣤⣤⣤⣤⣶⣶⣶⣿⣿⣿⣿⣿⣿⣿⣿⣿⣿⣿⣿⣿⣿⣿⣿⣿⣿⣿⣿⣿⣿⣿⣿⣿⣿⣿⣿⣿⣿⣿⣿⣿⣿⣿⣿⣿⡇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⣿⣿⣿⣿⣿⣿⣿⣿⣿⣿⣿⣿⣿⣿⣿⣿⣿⣿⣿⣿⣿⣿⣿⣿⣿⣿⣿⣿⣿⣿⣿⣿⣿⣿⣿⣿⣿⡿⠿⠟⠛⠋⠉⠉⠉⠉⠉⠉⠉⠛⠛⠻⠿⣿⣿⣿⣿⣿⣿⣿⣿⣿⣿⣿⣿⣿⣿⣿⣿⣿⣿⣿⣿⣿⣿⣿⣿⣿⣿⣿⣿⣿⣿⣿⣿⣿⣿⣿⣿⣿⡇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⣿⣿⣿⣿⣿⣿⣿⣿⣿⣿⣿⣿⣿⣿⣿⣿⣿⣿⣿⣿⣿⣿⣿⣿⣿⣿⣿⣿⣿⣿⣿⣿⣿⠿⠛⠉⠁⠀⠀⠀⠀⠀⠀⠀⠀⠀⠀⠀⠀⠀⠀⠀⠀⠀⠈⠙⠻⢿⣿⣿⣿⣿⣿⣿⣿⣿⣿⣿⣿⣿⣿⣿⣿⣿⣿⣿⣿⣿⣿⣿⣿⣿⣿⣿⣿⣿⣿⣿⣿⣿⡇</a:t>
            </a:r>
            <a:br/>
            <a:r>
              <a:t>⣿⣿⣿⣿⣿⣿⣿⣿⣿⣿⣿⣿⣿⣿⣿⣿⣿⣿⣿⣿⣿⣿⣿⣿⣿⣿⣿⣿⣿⣿⠟⠋⠀⠀⠀⠀⠀⠀⠀⠀⠀⠀⠀⠀⠀⠀⠀⠀⠀⠀⠀⠀⠀⠀⠀⠀⠀⠀⠈⠙⠻⢿⣿⣿⣿⣿⣿⣿⣿⣿⣿⣿⣿⣿⣿⣿⣿⣿⣿⣿⣿⣿⣿⣿⣿⣿⣿⣿⣿⣿⡇</a:t>
            </a:r>
            <a:br/>
            <a:r>
              <a:t>⣿⣿⣿⣿⣿⣿⣿⣿⣿⣿⣿⣿⣿⣿⣿⣿⣿⣿⣿⣿⣿⣿⣿⣿⣿⣿⣿⠿⠋⠀⠀⠀⠀⠀⠀⠀⠀⠀⠀⠀⠀⢀⣀⣠⣤⣤⣤⣄⣀⡀⠀⠀⠀⠀⠀⠀⠀⠀⠀⠀⠀⠀⠈⠙⠿⣿⣿⣿⣿⣿⣿⣿⣿⣿⣿⣿⣿⣿⣿⣿⣿⣿⣿⣿⣿⣿⣿⣿⣿⣿⡇</a:t>
            </a:r>
            <a:br/>
            <a:r>
              <a:t>⣿⣿⣿⣿⣿⣿⣿⣿⣿⣿⣿⣿⣿⣿⣿⣿⣿⣿⣿⣿⣿⣿⣿⣿⡿⠛⠁⠀⠀⠀⠀⠀⠀⠀⠀⠀⠀⠀⢀⣠⣾⣿⣿⣿⣿⣿⣿⣿⣿⣿⣷⣤⡀⠀⠀⠀⠀⠀⠀⠀⠀⠀⠀⠀⠀⠀⠉⠛⠿⣿⣿⣿⣿⣿⣿⣿⣿⣿⣿⣿⣿⣿⣿⣿⣿⣿⣿⣿⣿⣿⡇</a:t>
            </a:r>
            <a:br/>
            <a:r>
              <a:t>⣿⣿⣿⣿⣿⣿⣿⣿⣿⣿⣿⣿⣿⣿⣿⣿⣿⣿⣿⣿⣿⡿⠛⠁⠀⠀⠀⠀⠀⠀⠀⠀⠀⠀⠀⠀⠀⣠⣿⣿⣿⣿⣿⣿⣿⣿⣿⣿⣿⣿⣿⣿⣿⣆⠀⠀⠀⠀⠀⠀⠀⠀⠀⠀⠀⠀⠀⠀⠀⠈⠙⠻⢿⣿⣿⣿⣿⣿⣿⣿⣿⣿⣿⣿⣿⣿⣿⣿⣿⣿⡇</a:t>
            </a:r>
            <a:br/>
            <a:r>
              <a:t>⣿⣿⣿⣿⣿⣿⣿⣿⣿⣿⣿⣿⣿⣿⣿⣿⣿⣿⠿⠋⠁⠀⠀⠀⠀⠀⠀⠀⠀⠀⠀⠀⠀⠀⠀⠀⣰⣿⣿⣿⣿⣿⣿⣿⣿⣿⣿⣿⣿⣿⣿⣿⣿⣿⣇⠀⠀⠀⠀⠀⠀⠀⠀⠀⠀⠀⠀⠀⠀⠀⠀⠀⠀⠈⠙⠿⣿⣿⣿⣿⣿⣿⣿⣿⣿⣿⣿⣿⣿⣿⡇</a:t>
            </a:r>
            <a:br/>
            <a:r>
              <a:t>⣿⣿⣿⣿⣿⣿⣿⣿⣿⣿⣿⣿⣿⠿⠟⠛⠉⠀⠀⠀⠀⠀⠀⠀⠀⠀⠀⠀⠀⠀⠀⠀⠀⠀⠀⢀⣿⣿⣿⣿⣿⣿⣿⣿⣿⣿⣿⣿⣿⣿⣿⣿⣿⣿⣿⡀⠀⠀⠀⠀⠀⠀⠀⠀⠀⠀⠀⠀⠀⠀⠀⠀⠀⠀⠀⠀⠀⠉⠛⠿⢿⣿⣿⣿⣿⣿⣿⣿⣿⣿⡇</a:t>
            </a:r>
            <a:br/>
            <a:r>
              <a:t>⣿⣿⣿⣿⣿⣿⣉⣉⣉⠉⠀⠀⠀⠀⠀⠀⠀⠀⠀⠀⠀⠀⠀⠀⠀⠀⠀⠀⠀⠀⠀⠀⠀⠀⠀⢸⣿⣿⣿⣿⣿⣿⣿⣿⣿⣿⣿⣿⣿⣿⣿⣿⣿⣿⣿⡇⠀⠀⠀⠀⠀⠀⠀⠀⠀⠀⠀⠀⠀⠀⠀⠀⠀⠀⠀⠀⠀⠀⠀⠀⣀⣀⣉⣉⣙⣻⣿⣿⣿⣿⡇</a:t>
            </a:r>
            <a:br/>
            <a:r>
              <a:t>⣿⣿⣿⣿⣿⣿⣿⣿⣿⣿⣿⣷⣶⣤⣄⡀⠀⠀⠀⠀⠀⠀⠀⠀⠀⠀⠀⠀⠀⠀⠀⠀⠀⠀⠀⠀⣿⣿⣿⣿⣿⣿⣿⣿⣿⣿⣿⣿⣿⣿⣿⣿⣿⣿⣿⠁⠀⠀⠀⠀⠀⠀⠀⠀⠀⠀⠀⠀⠀⠀⠀⠀⠀⠀⢀⣤⣴⣶⣿⣿⣿⣿⣿⣿⣿⣿⣿⣿⣿⣿⡇</a:t>
            </a:r>
            <a:br/>
            <a:r>
              <a:t>⣿⣿⣿⣿⣿⣿⣿⣿⣿⣿⣿⣿⣿⣿⣿⣿⣷⣦⣄⠀⠀⠀⠀⠀⠀⠀⠀⠀⠀⠀⠀⠀⠀⠀⠀⠀⠸⣿⣿⣿⣿⣿⣿⣿⣿⣿⣿⣿⣿⣿⣿⣿⣿⣿⠏⠀⠀⠀⠀⠀⠀⠀⠀⠀⠀⠀⠀⠀⠀⠀⠀⣀⣴⣾⣿⣿⣿⣿⣿⣿⣿⣿⣿⣿⣿⣿⣿⣿⣿⣿⡇</a:t>
            </a:r>
            <a:br/>
            <a:r>
              <a:t>⣿⣿⣿⣿⣿⣿⣿⣿⣿⣿⣿⣿⣿⣿⣿⣿⣿⣿⣿⣿⣶⣤⣀⠀⠀⠀⠀⠀⠀⠀⠀⠀⠀⠀⠀⠀⠀⠘⢿⣿⣿⣿⣿⣿⣿⣿⣿⣿⣿⣿⣿⣿⡿⠋⠀⠀⠀⠀⠀⠀⠀⠀⠀⠀⠀⠀⠀⠀⣀⣴⣾⣿⣿⣿⣿⣿⣿⣿⣿⣿⣿⣿⣿⣿⣿⣿⣿⣿⣿⣿⡇</a:t>
            </a:r>
            <a:br/>
            <a:r>
              <a:t>⣿⣿⣿⣿⣿⣿⣿⣿⣿⣿⣿⣿⣿⣿⣿⣿⣿⣿⣿⣿⣿⣿⣿⣿⣶⣤⣀⠀⠀⠀⠀⠀⠀⠀⠀⠀⠀⠀⠀⠙⠻⢿⣿⣿⣿⣿⣿⣿⣿⣿⠟⠋⠀⠀⠀⠀⠀⠀⠀⠀⠀⠀⠀⠀⠀⢀⣴⣾⣿⣿⣿⣿⣿⣿⣿⣿⣿⣿⣿⣿⣿⣿⣿⣿⣿⣿⣿⣿⣿⣿⡇</a:t>
            </a:r>
            <a:br/>
            <a:r>
              <a:t>⣿⣿⣿⣿⣿⣿⣿⣿⣿⣿⣿⣿⣿⣿⣿⣿⣿⣿⣿⣿⣿⣿⣿⣿⣿⣿⣿⣿⣶⣤⣀⠀⠀⠀⠀⠀⠀⠀⠀⠀⠀⠀⠈⠉⠉⠉⠉⠉⠁⠀⠀⠀⠀⠀⠀⠀⠀⠀⠀⠀⠀⠀⣀⣴⣾⣿⣿⣿⣿⣿⣿⣿⣿⣿⣿⣿⣿⣿⣿⣿⣿⣿⣿⣿⣿⣿⣿⣿⣿⣿⡇</a:t>
            </a:r>
            <a:br/>
            <a:r>
              <a:t>⣿⣿⣿⣿⣿⣿⣿⣿⣿⣿⣿⣿⣿⣿⣿⣿⣿⣿⣿⣿⣿⣿⣿⣿⣿⣿⣿⣿⣿⣿⣿⣿⣶⣤⣀⡀⠀⠀⠀⠀⠀⠀⠀⠀⠀⠀⠀⠀⠀⠀⠀⠀⠀⠀⠀⠀⠀⠀⢀⣠⣴⣿⣿⣿⣿⣿⣿⣿⣿⣿⣿⣿⣿⣿⣿⣿⣿⣿⣿⣿⣿⣿⣿⣿⣿⣿⣿⣿⣿⣿⡇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⣿⣿⣿⣿⣿⣿⣿⣿⣿⣿⣿⣿⣿⣿⣿⣿⣿⣿⣿⣿⣿⣿⣿⣿⣿⣿⣿⣿⣿⣿⣿⣿⣿⣿⣿⣿⣷⣶⣤⣤⣀⣀⡀⠀⠀⠀⠀⠀⠀⠀⠀⠀⣀⣀⣠⣤⣶⣿⣿⣿⣿⣿⣿⣿⣿⣿⣿⣿⣿⣿⣿⣿⣿⣿⣿⣿⣿⣿⣿⣿⣿⣿⣿⣿⣿⣿⣿⣿⣿⣿⡇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⣿⣿⣿⣿⣿⣿⣿⣿⣿⣿⣿⣿⣿⣿⣿⣿⣿⣿⣿⣿⣿⣿⣿⣿⣿⣿⣿⣿⣿⣿⣿⣿⣿⣿⣿⣿⣿⠿⠿⠛⠛⠋⠉⠉⠉⠉⠉⠉⠉⠉⠙⠛⠻⠿⣿⣿⣿⣿⣿⣿⣿⣿⣿⣿⣿⣿⣿⣿⣿⣿⣿⣿⣿⣿⣿⣿⣿⣿⣿⣿⣿⣿⣿⣿⣿⣿⣿⣿⣿⣿⡇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⣿⣿⣿⣿⣿⣿⣿⣿⣿⣿⣿⣿⣿⣿⣿⣿⣿⣿⣿⣿⣿⣿⣿⣿⣿⣿⣿⣿⣿⣿⣿⣿⡿⠟⠋⠁⠀⠀⠀⠀⠀⠀⠀⠀⠀⠀⠀⠀⠀⠀⠀⠀⠀⠀⠀⠈⠙⠻⠿⣿⣿⣿⣿⣿⣿⣿⣿⣿⣿⣿⣿⣿⣿⣿⣿⣿⣿⣿⣿⣿⣿⣿⣿⣿⣿⣿⣿⣿⣿⣿⡇</a:t>
            </a:r>
            <a:br/>
            <a:r>
              <a:t>⣿⣿⣿⣿⣿⣿⣿⣿⣿⣿⣿⣿⣿⣿⣿⣿⣿⣿⣿⣿⣿⣿⣿⣿⣿⣿⣿⣿⣿⠟⠋⠁⠀⠀⠀⠀⠀⠀⠀⠀⠀⠀⣀⣀⣤⣤⣤⣀⣀⠀⠀⠀⠀⠀⠀⠀⠀⠀⠀⠀⠉⠛⠿⣿⣿⣿⣿⣿⣿⣿⣿⣿⣿⣿⣿⣿⣿⣿⣿⣿⣿⣿⣿⣿⣿⣿⣿⣿⣿⣿⡇</a:t>
            </a:r>
            <a:br/>
            <a:r>
              <a:t>⣿⣿⣿⣿⣿⣿⣿⣿⣿⣿⣿⣿⣿⣿⣿⣿⣿⣿⣿⣿⣿⣿⣿⣿⣿⣿⠟⠋⠀⠀⠀⠀⠀⠀⠀⠀⠀⠀⠀⣠⣶⣿⣿⣿⣿⣿⣿⣿⣿⣿⣶⣄⠀⠀⠀⠀⠀⠀⠀⠀⠀⠀⠀⠀⠉⠛⠿⣿⣿⣿⣿⣿⣿⣿⣿⣿⣿⣿⣿⣿⣿⣿⣿⣿⣿⣿⣿⣿⣿⣿⡇</a:t>
            </a:r>
            <a:br/>
            <a:r>
              <a:t>⣿⣿⣿⣿⣿⣿⣿⣿⣿⣿⣿⣿⣿⣿⣿⣿⣿⣿⣿⣿⣿⣿⡿⠛⠉⠀⠀⠀⠀⠀⠀⠀⠀⠀⠀⠀⠀⢠⣾⣿⣿⣿⣿⣿⣿⣿⣿⣿⣿⣿⣿⣿⣷⡄⠀⠀⠀⠀⠀⠀⠀⠀⠀⠀⠀⠀⠀⠀⠉⠙⠻⢿⣿⣿⣿⣿⣿⣿⣿⣿⣿⣿⣿⣿⣿⣿⣿⣿⣿⣿⡇</a:t>
            </a:r>
            <a:br/>
            <a:r>
              <a:t>⣿⣿⣿⣿⣿⣿⣿⣿⣿⣿⣿⣿⣿⣿⣿⣿⣿⣿⡿⠟⠋⠁⠀⠀⠀⠀⠀⠀⠀⠀⠀⠀⠀⠀⠀⠀⢠⣿⣿⣿⣿⣿⣿⣿⣿⣿⣿⣿⣿⣿⣿⣿⣿⣿⡆⠀⠀⠀⠀⠀⠀⠀⠀⠀⠀⠀⠀⠀⠀⠀⠀⠀⠈⠙⠻⢿⣿⣿⣿⣿⣿⣿⣿⣿⣿⣿⣿⣿⣿⣿⡇</a:t>
            </a:r>
            <a:br/>
            <a:r>
              <a:t>⣿⣿⣿⣿⣿⣿⣿⣿⣿⣿⣿⣿⣿⠿⠿⠛⠋⠁⠀⠀⠀⠀⠀⠀⠀⠀⠀⠀⠀⠀⠀⠀⠀⠀⠀⠀⣿⣿⣿⣿⣿⣿⣿⣿⣿⣿⣿⣿⣿⣿⣿⣿⣿⣿⣿⠀⠀⠀⠀⠀⠀⠀⠀⠀⠀⠀⠀⠀⠀⠀⠀⠀⠀⠀⠀⠀⠈⠙⠛⠿⣿⣿⣿⣿⣿⣿⣿⣿⣿⣿⡇</a:t>
            </a:r>
            <a:br/>
            <a:r>
              <a:t>⣿⣿⣿⣿⣿⣟⣋⣉⡉⠉⠁⠀⠀⠀⠀⠀⠀⠀⠀⠀⠀⠀⠀⠀⠀⠀⠀⠀⠀⠀⠀⠀⠀⠀⠀⠀⣿⣿⣿⣿⣿⣿⣿⣿⣿⣿⣿⣿⣿⣿⣿⣿⣿⣿⣿⠀⠀⠀⠀⠀⠀⠀⠀⠀⠀⠀⠀⠀⠀⠀⠀⠀⠀⠀⠀⠀⠀⠀⠀⠀⢀⣀⣉⣉⣙⣛⣿⣿⣿⣿⡇</a:t>
            </a:r>
            <a:br/>
            <a:r>
              <a:t>⣿⣿⣿⣿⣿⣿⣿⣿⣿⣿⣿⣷⣶⣦⣄⣀⠀⠀⠀⠀⠀⠀⠀⠀⠀⠀⠀⠀⠀⠀⠀⠀⠀⠀⠀⠀⢿⣿⣿⣿⣿⣿⣿⣿⣿⣿⣿⣿⣿⣿⣿⣿⣿⣿⡿⠀⠀⠀⠀⠀⠀⠀⠀⠀⠀⠀⠀⠀⠀⠀⠀⠀⠀⠀⣀⣤⣶⣾⣿⣿⣿⣿⣿⣿⣿⣿⣿⣿⣿⣿⡇</a:t>
            </a:r>
            <a:br/>
            <a:r>
              <a:t>⣿⣿⣿⣿⣿⣿⣿⣿⣿⣿⣿⣿⣿⣿⣿⣿⣿⣶⣤⣀⠀⠀⠀⠀⠀⠀⠀⠀⠀⠀⠀⠀⠀⠀⠀⠀⠘⣿⣿⣿⣿⣿⣿⣿⣿⣿⣿⣿⣿⣿⣿⣿⣿⣿⠃⠀⠀⠀⠀⠀⠀⠀⠀⠀⠀⠀⠀⠀⠀⠀⣀⣤⣶⣿⣿⣿⣿⣿⣿⣿⣿⣿⣿⣿⣿⣿⣿⣿⣿⣿⡇</a:t>
            </a:r>
            <a:br/>
            <a:r>
              <a:t>⣿⣿⣿⣿⣿⣿⣿⣿⣿⣿⣿⣿⣿⣿⣿⣿⣿⣿⣿⣿⣿⣷⣦⣄⡀⠀⠀⠀⠀⠀⠀⠀⠀⠀⠀⠀⠀⠈⠻⣿⣿⣿⣿⣿⣿⣿⣿⣿⣿⣿⣿⣿⠟⠁⠀⠀⠀⠀⠀⠀⠀⠀⠀⠀⠀⠀⠀⣀⣴⣾⣿⣿⣿⣿⣿⣿⣿⣿⣿⣿⣿⣿⣿⣿⣿⣿⣿⣿⣿⣿⡇</a:t>
            </a:r>
            <a:br/>
            <a:r>
              <a:t>⣿⣿⣿⣿⣿⣿⣿⣿⣿⣿⣿⣿⣿⣿⣿⣿⣿⣿⣿⣿⣿⣿⣿⣿⣿⣿⣶⣤⣀⠀⠀⠀⠀⠀⠀⠀⠀⠀⠀⠈⠛⠿⣿⣿⣿⣿⣿⣿⣿⠿⠛⠁⠀⠀⠀⠀⠀⠀⠀⠀⠀⠀⠀⢀⣠⣴⣿⣿⣿⣿⣿⣿⣿⣿⣿⣿⣿⣿⣿⣿⣿⣿⣿⣿⣿⣿⣿⣿⣿⣿⡇</a:t>
            </a:r>
            <a:br/>
            <a:r>
              <a:t>⣿⣿⣿⣿⣿⣿⣿⣿⣿⣿⣿⣿⣿⣿⣿⣿⣿⣿⣿⣿⣿⣿⣿⣿⣿⣿⣿⣿⣿⣿⣷⣦⣄⡀⠀⠀⠀⠀⠀⠀⠀⠀⠀⠈⠉⠉⠉⠁⠀⠀⠀⠀⠀⠀⠀⠀⠀⠀⠀⢀⣠⣴⣾⣿⣿⣿⣿⣿⣿⣿⣿⣿⣿⣿⣿⣿⣿⣿⣿⣿⣿⣿⣿⣿⣿⣿⣿⣿⣿⣿⡇</a:t>
            </a:r>
            <a:br/>
            <a:r>
              <a:t>⣿⣿⣿⣿⣿⣿⣿⣿⣿⣿⣿⣿⣿⣿⣿⣿⣿⣿⣿⣿⣿⣿⣿⣿⣿⣿⣿⣿⣿⣿⣿⣿⣿⣿⣿⣶⣦⣤⣀⣀⠀⠀⠀⠀⠀⠀⠀⠀⠀⠀⠀⠀⠀⠀⣀⣀⣤⣴⣾⣿⣿⣿⣿⣿⣿⣿⣿⣿⣿⣿⣿⣿⣿⣿⣿⣿⣿⣿⣿⣿⣿⣿⣿⣿⣿⣿⣿⣿⣿⣿⡇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⣿⣿⣿⣿⣿⣿⣿⣿⣿⣿⣿⣿⣿⣿⣿⣿⣿⣿⣿⣿⣿⣿⣿⣿⣿⣿⣿⣿⣿⣿⣿⣿⣿⣿⣿⣿⣿⣿⣿⣿⣿⣿⣿⣷⣶⣶⣶⣶⣶⣶⣾⣿⣿⣿⣿⣿⣿⣿⣿⣿⣿⣿⣿⣿⣿⣿⣿⣿⣿⣿⣿⣿⣿⣿⣿⣿⣿⣿⣿⣿⣿⣿⣿⣿⣿⣿⣿⣿⣿⣿⡇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⣿⣿⣿⣿⣿⣿⣿⣿⣿⣿⣿⣿⣿⣿⣿⣿⣿⣿⣿⣿⣿⣿⣿⣿⣿⣿⣿⣿⣿⣿⣿⣿⣿⣿⣿⣿⣿⣿⣿⣿⣿⡿⠿⠿⠿⠿⠿⠿⠿⠿⢿⣿⣿⣿⣿⣿⣿⣿⣿⣿⣿⣿⣿⣿⣿⣿⣿⣿⣿⣿⣿⣿⣿⣿⣿⣿⣿⣿⣿⣿⣿⣿⣿⣿⣿⣿⣿⣿⣿⣿⡇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⣿⣿⣿⣿⣿⣿⣿⣿⣿⣿⣿⣿⣿⣿⣿⣿⣿⣿⣿⣿⣿⣿⣿⣿⣿⣿⣿⣿⣿⣿⣿⣿⣿⣿⠿⠟⠛⠉⠉⠀⠀⠀⠀⠀⠀⠀⠀⠀⠀⠀⠀⠀⠀⠉⠙⠛⠿⣿⣿⣿⣿⣿⣿⣿⣿⣿⣿⣿⣿⣿⣿⣿⣿⣿⣿⣿⣿⣿⣿⣿⣿⣿⣿⣿⣿⣿⣿⣿⣿⣿⡇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⣿⣿⣿⣿⣿⣿⣿⣿⣿⣿⣿⣿⣿⣿⣿⣿⣿⣿⣿⣿⣿⣿⣿⣿⣿⣿⣿⣿⣿⣿⠿⠛⠉⠀⠀⠀⠀⠀⠀⠀⠀⠀⢀⣀⣀⣀⣀⣀⡀⠀⠀⠀⠀⠀⠀⠀⠀⠀⠈⠙⠻⠿⣿⣿⣿⣿⣿⣿⣿⣿⣿⣿⣿⣿⣿⣿⣿⣿⣿⣿⣿⣿⣿⣿⣿⣿⣿⣿⣿⣿⡇</a:t>
            </a:r>
            <a:br/>
            <a:r>
              <a:t>⣿⣿⣿⣿⣿⣿⣿⣿⣿⣿⣿⣿⣿⣿⣿⣿⣿⣿⣿⣿⣿⣿⣿⣿⣿⣿⡿⠟⠋⠀⠀⠀⠀⠀⠀⠀⠀⠀⠀⣠⣴⣾⣿⣿⣿⣿⣿⣿⣿⣷⣦⣄⠀⠀⠀⠀⠀⠀⠀⠀⠀⠀⠀⠉⠛⠿⢿⣿⣿⣿⣿⣿⣿⣿⣿⣿⣿⣿⣿⣿⣿⣿⣿⣿⣿⣿⣿⣿⣿⣿⡇</a:t>
            </a:r>
            <a:br/>
            <a:r>
              <a:t>⣿⣿⣿⣿⣿⣿⣿⣿⣿⣿⣿⣿⣿⣿⣿⣿⣿⣿⣿⣿⣿⣿⣿⠿⠛⠉⠀⠀⠀⠀⠀⠀⠀⠀⠀⠀⠀⢀⣾⣿⣿⣿⣿⣿⣿⣿⣿⣿⣿⣿⣿⣿⣷⡀⠀⠀⠀⠀⠀⠀⠀⠀⠀⠀⠀⠀⠀⠈⠙⠻⢿⣿⣿⣿⣿⣿⣿⣿⣿⣿⣿⣿⣿⣿⣿⣿⣿⣿⣿⣿⡇</a:t>
            </a:r>
            <a:br/>
            <a:r>
              <a:t>⣿⣿⣿⣿⣿⣿⣿⣿⣿⣿⣿⣿⣿⣿⣿⣿⣿⣿⣿⠿⠛⠉⠀⠀⠀⠀⠀⠀⠀⠀⠀⠀⠀⠀⠀⠀⢠⣿⣿⣿⣿⣿⣿⣿⣿⣿⣿⣿⣿⣿⣿⣿⣿⣿⡄⠀⠀⠀⠀⠀⠀⠀⠀⠀⠀⠀⠀⠀⠀⠀⠀⠀⠉⠛⠿⣿⣿⣿⣿⣿⣿⣿⣿⣿⣿⣿⣿⣿⣿⣿⡇</a:t>
            </a:r>
            <a:br/>
            <a:r>
              <a:t>⣿⣿⣿⣿⣿⣿⣿⣿⣿⣿⣿⣿⣿⡿⠿⠛⠋⠉⠀⠀⠀⠀⠀⠀⠀⠀⠀⠀⠀⠀⠀⠀⠀⠀⠀⠀⣾⣿⣿⣿⣿⣿⣿⣿⣿⣿⣿⣿⣿⣿⣿⣿⣿⣿⣷⠀⠀⠀⠀⠀⠀⠀⠀⠀⠀⠀⠀⠀⠀⠀⠀⠀⠀⠀⠀⠀⠉⠙⠻⠿⣿⣿⣿⣿⣿⣿⣿⣿⣿⣿⡇</a:t>
            </a:r>
            <a:br/>
            <a:r>
              <a:t>⣿⣿⣿⣿⣿⣟⣋⣉⡉⠉⠁⠀⠀⠀⠀⠀⠀⠀⠀⠀⠀⠀⠀⠀⠀⠀⠀⠀⠀⠀⠀⠀⠀⠀⠀⠀⣿⣿⣿⣿⣿⣿⣿⣿⣿⣿⣿⣿⣿⣿⣿⣿⣿⣿⣿⠀⠀⠀⠀⠀⠀⠀⠀⠀⠀⠀⠀⠀⠀⠀⠀⠀⠀⠀⠀⠀⠀⠀⠀⠀⢀⣀⣉⣉⣙⣛⣿⣿⣿⣿⡇</a:t>
            </a:r>
            <a:br/>
            <a:r>
              <a:t>⣿⣿⣿⣿⣿⣿⣿⣿⣿⣿⣿⣷⣶⣦⣤⣀⠀⠀⠀⠀⠀⠀⠀⠀⠀⠀⠀⠀⠀⠀⠀⠀⠀⠀⠀⠀⢻⣿⣿⣿⣿⣿⣿⣿⣿⣿⣿⣿⣿⣿⣿⣿⣿⣿⡟⠀⠀⠀⠀⠀⠀⠀⠀⠀⠀⠀⠀⠀⠀⠀⠀⠀⠀⢀⣠⣤⣶⣾⣿⣿⣿⣿⣿⣿⣿⣿⣿⣿⣿⣿⡇</a:t>
            </a:r>
            <a:br/>
            <a:r>
              <a:t>⣿⣿⣿⣿⣿⣿⣿⣿⣿⣿⣿⣿⣿⣿⣿⣿⣿⣷⣦⣄⣀⠀⠀⠀⠀⠀⠀⠀⠀⠀⠀⠀⠀⠀⠀⠀⠈⢿⣿⣿⣿⣿⣿⣿⣿⣿⣿⣿⣿⣿⣿⣿⣿⡿⠁⠀⠀⠀⠀⠀⠀⠀⠀⠀⠀⠀⠀⠀⠀⠀⣠⣴⣾⣿⣿⣿⣿⣿⣿⣿⣿⣿⣿⣿⣿⣿⣿⣿⣿⣿⡇</a:t>
            </a:r>
            <a:br/>
            <a:r>
              <a:t>⣿⣿⣿⣿⣿⣿⣿⣿⣿⣿⣿⣿⣿⣿⣿⣿⣿⣿⣿⣿⣿⣿⣶⣤⣄⡀⠀⠀⠀⠀⠀⠀⠀⠀⠀⠀⠀⠈⠻⣿⣿⣿⣿⣿⣿⣿⣿⣿⣿⣿⣿⣿⠟⠁⠀⠀⠀⠀⠀⠀⠀⠀⠀⠀⠀⠀⢀⣤⣶⣿⣿⣿⣿⣿⣿⣿⣿⣿⣿⣿⣿⣿⣿⣿⣿⣿⣿⣿⣿⣿⡇</a:t>
            </a:r>
            <a:br/>
            <a:r>
              <a:t>⣿⣿⣿⣿⣿⣿⣿⣿⣿⣿⣿⣿⣿⣿⣿⣿⣿⣿⣿⣿⣿⣿⣿⣿⣿⣿⣿⣶⣤⣀⡀⠀⠀⠀⠀⠀⠀⠀⠀⠈⠙⠿⣿⣿⣿⣿⣿⣿⣿⠿⠛⠁⠀⠀⠀⠀⠀⠀⠀⠀⠀⠀⢀⣠⣴⣾⣿⣿⣿⣿⣿⣿⣿⣿⣿⣿⣿⣿⣿⣿⣿⣿⣿⣿⣿⣿⣿⣿⣿⣿⡇</a:t>
            </a:r>
            <a:br/>
            <a:r>
              <a:t>⣿⣿⣿⣿⣿⣿⣿⣿⣿⣿⣿⣿⣿⣿⣿⣿⣿⣿⣿⣿⣿⣿⣿⣿⣿⣿⣿⣿⣿⣿⣿⣷⣶⣤⣀⡀⠀⠀⠀⠀⠀⠀⠀⠀⠈⠉⠉⠀⠀⠀⠀⠀⠀⠀⠀⠀⠀⠀⣀⣤⣴⣾⣿⣿⣿⣿⣿⣿⣿⣿⣿⣿⣿⣿⣿⣿⣿⣿⣿⣿⣿⣿⣿⣿⣿⣿⣿⣿⣿⣿⡇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⣿⣿⣿⣿⣿⣿⣿⣿⣿⣿⣿⣿⣿⣿⣿⣿⣿⣿⣿⣿⣿⣿⣿⣿⣿⣿⣿⣿⣿⣿⣿⣿⣿⣿⣿⣿⣿⣶⣶⣤⣤⣤⣀⣀⣀⣀⣀⣀⣀⣀⣀⣀⣤⣤⣴⣶⣾⣿⣿⣿⣿⣿⣿⣿⣿⣿⣿⣿⣿⣿⣿⣿⣿⣿⣿⣿⣿⣿⣿⣿⣿⣿⣿⣿⣿⣿⣿⣿⣿⣿⡇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⣿⣿⣿⣿⣿⣿⣿⣿⣿⣿⣿⣿⣿⣿⣿⣿⣿⣿⣿⣿⣿⣿⣿⣿⣿⣿⣿⣿⣿⣿⣿⣿⣿⣿⣿⣿⣿⣿⣿⣿⠿⠿⠿⠟⠛⠛⠛⠛⠛⠿⠿⠿⢿⣿⣿⣿⣿⣿⣿⣿⣿⣿⣿⣿⣿⣿⣿⣿⣿⣿⣿⣿⣿⣿⣿⣿⣿⣿⣿⣿⣿⣿⣿⣿⣿⣿⣿⣿⣿⣿⡇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⣿⣿⣿⣿⣿⣿⣿⣿⣿⣿⣿⣿⣿⣿⣿⣿⣿⣿⣿⣿⣿⣿⣿⣿⣿⣿⣿⣿⣿⣿⣿⣿⣿⠿⠟⠛⠉⠁⠀⠀⠀⠀⠀⢀⣀⣀⣀⡀⠀⠀⠀⠀⠀⠀⠈⠉⠛⠻⠿⣿⣿⣿⣿⣿⣿⣿⣿⣿⣿⣿⣿⣿⣿⣿⣿⣿⣿⣿⣿⣿⣿⣿⣿⣿⣿⣿⣿⣿⣿⣿⡇</a:t>
            </a:r>
            <a:br/>
            <a:r>
              <a:t>⣿⣿⣿⣿⣿⣿⣿⣿⣿⣿⣿⣿⣿⣿⣿⣿⣿⣿⣿⣿⣿⣿⣿⣿⣿⣿⣿⣿⡿⠟⠛⠉⠀⠀⠀⠀⠀⠀⠀⢀⣴⣶⣿⣿⣿⣿⣿⣿⣿⣶⣤⣀⠀⠀⠀⠀⠀⠀⠀⠀⠉⠙⠻⠿⣿⣿⣿⣿⣿⣿⣿⣿⣿⣿⣿⣿⣿⣿⣿⣿⣿⣿⣿⣿⣿⣿⣿⣿⣿⣿⡇</a:t>
            </a:r>
            <a:br/>
            <a:r>
              <a:t>⣿⣿⣿⣿⣿⣿⣿⣿⣿⣿⣿⣿⣿⣿⣿⣿⣿⣿⣿⣿⣿⣿⣿⣿⡿⠟⠋⠁⠀⠀⠀⠀⠀⠀⠀⠀⠀⢀⣴⣿⣿⣿⣿⣿⣿⣿⣿⣿⣿⣿⣿⣿⣦⡀⠀⠀⠀⠀⠀⠀⠀⠀⠀⠀⠀⠉⠙⠛⠿⣿⣿⣿⣿⣿⣿⣿⣿⣿⣿⣿⣿⣿⣿⣿⣿⣿⣿⣿⣿⣿⡇</a:t>
            </a:r>
            <a:br/>
            <a:r>
              <a:t>⣿⣿⣿⣿⣿⣿⣿⣿⣿⣿⣿⣿⣿⣿⣿⣿⣿⣿⣿⣿⠿⠟⠋⠁⠀⠀⠀⠀⠀⠀⠀⠀⠀⠀⠀⠀⢀⣾⣿⣿⣿⣿⣿⣿⣿⣿⣿⣿⣿⣿⣿⣿⣿⣷⡀⠀⠀⠀⠀⠀⠀⠀⠀⠀⠀⠀⠀⠀⠀⠀⠈⠙⠛⠿⣿⣿⣿⣿⣿⣿⣿⣿⣿⣿⣿⣿⣿⣿⣿⣿⡇</a:t>
            </a:r>
            <a:br/>
            <a:r>
              <a:t>⣿⣿⣿⣿⣿⣿⣿⣿⣿⣿⣿⣿⣿⣿⠿⠿⠛⠋⠉⠀⠀⠀⠀⠀⠀⠀⠀⠀⠀⠀⠀⠀⠀⠀⠀⠀⢸⣿⣿⣿⣿⣿⣿⣿⣿⣿⣿⣿⣿⣿⣿⣿⣿⣿⡗⠀⠀⠀⠀⠀⠀⠀⠀⠀⠀⠀⠀⠀⠀⠀⠀⠀⠀⠀⠀⠈⠙⠛⠿⢿⣿⣿⣿⣿⣿⣿⣿⣿⣿⣿⡇</a:t>
            </a:r>
            <a:br/>
            <a:r>
              <a:t>⣿⣿⣿⣿⣟⣛⣋⣉⠉⠉⠉⠀⠀⠀⠀⠀⠀⠀⠀⠀⠀⠀⠀⠀⠀⠀⠀⠀⠀⠀⠀⠀⠀⠀⠀⠀⣿⣿⣿⣿⣿⣿⣿⣿⣿⣿⣿⣿⣿⣿⣿⣿⣿⣿⡿⠀⠀⠀⠀⠀⠀⠀⠀⠀⠀⠀⠀⠀⠀⠀⠀⠀⠀⠀⠀⠀⠀⠀⠀⠀⠀⣀⣉⣉⣉⣛⣻⣿⣿⣿⡇</a:t>
            </a:r>
            <a:br/>
            <a:r>
              <a:t>⣿⣿⣿⣿⣿⣿⣿⣿⣿⣿⣿⣷⣶⣦⣤⣄⡀⠀⠀⠀⠀⠀⠀⠀⠀⠀⠀⠀⠀⠀⠀⠀⠀⠀⠀⠀⢸⣿⣿⣿⣿⣿⣿⣿⣿⣿⣿⣿⣿⣿⣿⣿⣿⣿⡇⠀⠀⠀⠀⠀⠀⠀⠀⠀⠀⠀⠀⠀⠀⠀⠀⠀⠀⣀⣤⣴⣶⣾⣿⣿⣿⣿⣿⣿⣿⣿⣿⣿⣿⣿⡇</a:t>
            </a:r>
            <a:br/>
            <a:r>
              <a:t>⣿⣿⣿⣿⣿⣿⣿⣿⣿⣿⣿⣿⣿⣿⣿⣿⣿⣿⣶⣦⣄⣀⠀⠀⠀⠀⠀⠀⠀⠀⠀⠀⠀⠀⠀⠀⠀⢻⣿⣿⣿⣿⣿⣿⣿⣿⣿⣿⣿⣿⣿⣿⣿⡟⠁⠀⠀⠀⠀⠀⠀⠀⠀⠀⠀⠀⠀⠀⢀⣀⣤⣶⣿⣿⣿⣿⣿⣿⣿⣿⣿⣿⣿⣿⣿⣿⣿⣿⣿⣿⡇</a:t>
            </a:r>
            <a:br/>
            <a:r>
              <a:t>⣿⣿⣿⣿⣿⣿⣿⣿⣿⣿⣿⣿⣿⣿⣿⣿⣿⣿⣿⣿⣿⣿⣿⣷⣶⣤⣄⣀⠀⠀⠀⠀⠀⠀⠀⠀⠀⠀⠙⣿⣿⣿⣿⣿⣿⣿⣿⣿⣿⣿⣿⡿⠋⠀⠀⠀⠀⠀⠀⠀⠀⠀⠀⠀⢀⣠⣤⣶⣿⣿⣿⣿⣿⣿⣿⣿⣿⣿⣿⣿⣿⣿⣿⣿⣿⣿⣿⣿⣿⣿⡇</a:t>
            </a:r>
            <a:br/>
            <a:r>
              <a:t>⣿⣿⣿⣿⣿⣿⣿⣿⣿⣿⣿⣿⣿⣿⣿⣿⣿⣿⣿⣿⣿⣿⣿⣿⣿⣿⣿⣿⣿⣶⣦⣤⣀⡀⠀⠀⠀⠀⠀⠈⠙⠻⠿⣿⣿⣿⣿⣿⠿⠟⠋⠀⠀⠀⠀⠀⠀⠀⠀⠀⣀⣤⣴⣾⣿⣿⣿⣿⣿⣿⣿⣿⣿⣿⣿⣿⣿⣿⣿⣿⣿⣿⣿⣿⣿⣿⣿⣿⣿⣿⡇</a:t>
            </a:r>
            <a:br/>
            <a:r>
              <a:t>⣿⣿⣿⣿⣿⣿⣿⣿⣿⣿⣿⣿⣿⣿⣿⣿⣿⣿⣿⣿⣿⣿⣿⣿⣿⣿⣿⣿⣿⣿⣿⣿⣿⣿⣿⣶⣦⣤⣤⣀⣀⣀⠀⠀⠈⠀⠀⠀⠀⠀⠀⠀⣀⣀⣀⣤⣤⣶⣾⣿⣿⣿⣿⣿⣿⣿⣿⣿⣿⣿⣿⣿⣿⣿⣿⣿⣿⣿⣿⣿⣿⣿⣿⣿⣿⣿⣿⣿⣿⣿⡇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⣿⣿⣿⣿⣿⣿⣿⣿⣿⣿⣿⣿⣿⣿⣿⣿⣿⣿⣿⣿⣿⣿⣿⣿⣿⣿⣿⣿⣿⣿⣿⣿⣿⣿⡿⠿⠟⠛⠋⠉⠉⠁⠀⢀⣀⣀⣀⡀⠀⠀⠀⠈⠉⠉⠛⠻⠿⣿⣿⣿⣿⣿⣿⣿⣿⣿⣿⣿⣿⣿⣿⣿⣿⣿⣿⣿⣿⣿⣿⣿⣿⣿⣿⣿⣿⣿⣿⣿⣿⣿⡇</a:t>
            </a:r>
            <a:br/>
            <a:r>
              <a:t>⣿⣿⣿⣿⣿⣿⣿⣿⣿⣿⣿⣿⣿⣿⣿⣿⣿⣿⣿⣿⣿⣿⣿⣿⣿⣿⣿⣿⣿⡿⠿⠛⠉⠀⠀⠀⠀⠀⠀⢀⣤⣶⣿⣿⣿⣿⣿⣿⣿⣶⣤⣀⠀⠀⠀⠀⠀⠀⠈⠉⠛⠻⠿⣿⣿⣿⣿⣿⣿⣿⣿⣿⣿⣿⣿⣿⣿⣿⣿⣿⣿⣿⣿⣿⣿⣿⣿⣿⣿⣿⡇</a:t>
            </a:r>
            <a:br/>
            <a:r>
              <a:t>⣿⣿⣿⣿⣿⣿⣿⣿⣿⣿⣿⣿⣿⣿⣿⣿⣿⣿⣿⣿⣿⣿⣿⣿⣿⡿⠟⠋⠁⠀⠀⠀⠀⠀⠀⠀⠀⠀⣴⣿⣿⣿⣿⣿⣿⣿⣿⣿⣿⣿⣿⣿⣦⠀⠀⠀⠀⠀⠀⠀⠀⠀⠀⠀⠉⠙⠛⠿⢿⣿⣿⣿⣿⣿⣿⣿⣿⣿⣿⣿⣿⣿⣿⣿⣿⣿⣿⣿⣿⣿⡇</a:t>
            </a:r>
            <a:br/>
            <a:r>
              <a:t>⣿⣿⣿⣿⣿⣿⣿⣿⣿⣿⣿⣿⣿⣿⣿⣿⣿⣿⣿⣿⡿⠿⠛⠉⠀⠀⠀⠀⠀⠀⠀⠀⠀⠀⠀⠀⢀⣾⣿⣿⣿⣿⣿⣿⣿⣿⣿⣿⣿⣿⣿⣿⣿⣧⡀⠀⠀⠀⠀⠀⠀⠀⠀⠀⠀⠀⠀⠀⠀⠈⠉⠛⠿⢿⣿⣿⣿⣿⣿⣿⣿⣿⣿⣿⣿⣿⣿⣿⣿⣿⡇</a:t>
            </a:r>
            <a:br/>
            <a:r>
              <a:t>⣿⣿⣿⣿⣿⣿⣿⣿⣿⣿⣿⣿⣿⣿⠿⠿⠛⠋⠉⠀⠀⠀⠀⠀⠀⠀⠀⠀⠀⠀⠀⠀⠀⠀⠀⠀⢸⣿⣿⣿⣿⣿⣿⣿⣿⣿⣿⣿⣿⣿⣿⣿⣿⣿⡗⠀⠀⠀⠀⠀⠀⠀⠀⠀⠀⠀⠀⠀⠀⠀⠀⠀⠀⠀⠀⠉⠙⠛⠿⢿⣿⣿⣿⣿⣿⣿⣿⣿⣿⣿⡇</a:t>
            </a:r>
            <a:br/>
            <a:r>
              <a:t>⣿⣿⣿⣿⣟⣛⣋⣉⠉⠉⠉⠀⠀⠀⠀⠀⠀⠀⠀⠀⠀⠀⠀⠀⠀⠀⠀⠀⠀⠀⠀⠀⠀⠀⠀⠀⢸⣿⣿⣿⣿⣿⣿⣿⣿⣿⣿⣿⣿⣿⣿⣿⣿⣿⡇⠀⠀⠀⠀⠀⠀⠀⠀⠀⠀⠀⠀⠀⠀⠀⠀⠀⠀⠀⠀⠀⠀⠀⠀⠀⠀⣀⣉⣉⣉⣛⣻⣿⣿⣿⡇</a:t>
            </a:r>
            <a:br/>
            <a:r>
              <a:t>⣿⣿⣿⣿⣿⣿⣿⣿⣿⣿⣿⣷⣶⣶⣤⣄⣀⠀⠀⠀⠀⠀⠀⠀⠀⠀⠀⠀⠀⠀⠀⠀⠀⠀⠀⠀⢸⣿⣿⣿⣿⣿⣿⣿⣿⣿⣿⣿⣿⣿⣿⣿⣿⣿⡇⠀⠀⠀⠀⠀⠀⠀⠀⠀⠀⠀⠀⠀⠀⠀⠀⠀⠀⣀⣤⣴⣶⣾⣿⣿⣿⣿⣿⣿⣿⣿⣿⣿⣿⣿⡇</a:t>
            </a:r>
            <a:br/>
            <a:r>
              <a:t>⣿⣿⣿⣿⣿⣿⣿⣿⣿⣿⣿⣿⣿⣿⣿⣿⣿⣿⣷⣶⣤⣄⣀⠀⠀⠀⠀⠀⠀⠀⠀⠀⠀⠀⠀⠀⠀⢻⣿⣿⣿⣿⣿⣿⣿⣿⣿⣿⣿⣿⣿⣿⣿⡟⠁⠀⠀⠀⠀⠀⠀⠀⠀⠀⠀⠀⠀⠀⣀⣠⣴⣾⣿⣿⣿⣿⣿⣿⣿⣿⣿⣿⣿⣿⣿⣿⣿⣿⣿⣿⡇</a:t>
            </a:r>
            <a:br/>
            <a:r>
              <a:t>⣿⣿⣿⣿⣿⣿⣿⣿⣿⣿⣿⣿⣿⣿⣿⣿⣿⣿⣿⣿⣿⣿⣿⣿⣷⣶⣤⣄⣀⠀⠀⠀⠀⠀⠀⠀⠀⠀⠙⣿⣿⣿⣿⣿⣿⣿⣿⣿⣿⣿⣿⡿⠋⠀⠀⠀⠀⠀⠀⠀⠀⠀⠀⠀⣀⣤⣶⣾⣿⣿⣿⣿⣿⣿⣿⣿⣿⣿⣿⣿⣿⣿⣿⣿⣿⣿⣿⣿⣿⣿⡇</a:t>
            </a:r>
            <a:br/>
            <a:r>
              <a:t>⣿⣿⣿⣿⣿⣿⣿⣿⣿⣿⣿⣿⣿⣿⣿⣿⣿⣿⣿⣿⣿⣿⣿⣿⣿⣿⣿⣿⣿⣿⣶⣶⣤⣀⣀⠀⠀⠀⠀⠈⠉⠛⠿⣿⣿⣿⣿⡿⠿⠟⠋⠀⠀⠀⠀⠀⠀⠀⢀⣀⣤⣴⣾⣿⣿⣿⣿⣿⣿⣿⣿⣿⣿⣿⣿⣿⣿⣿⣿⣿⣿⣿⣿⣿⣿⣿⣿⣿⣿⣿⡇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⣿⣿⣿⣿⣿⣿⣿⣿⣿⣿⣿⣿⣿⣿⣿⣿⣿⣿⣿⣿⣿⣿⣿⣿⣿⣿⣿⣿⣿⣿⣿⣿⣿⣿⣿⣿⣿⣶⣶⣤⣤⣤⣤⣄⣈⣀⣀⣀⣀⣀⣠⣤⣤⣤⣴⣶⣾⣿⣿⣿⣿⣿⣿⣿⣿⣿⣿⣿⣿⣿⣿⣿⣿⣿⣿⣿⣿⣿⣿⣿⣿⣿⣿⣿⣿⣿⣿⣿⣿⣿⡇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⣿⣿⣿⣿⣿⣿⣿⣿⣿⣿⣿⣿⣿⣿⣿⣿⣿⣿⣿⣿⣿⣿⣿⣿⣿⣿⣿⣿⣿⣿⣿⣿⣿⣿⣿⣿⣿⣿⠿⠿⠿⠛⠛⠛⢛⣋⣉⠙⠛⠛⠛⠛⠿⠿⢿⣿⣿⣿⣿⣿⣿⣿⣿⣿⣿⣿⣿⣿⣿⣿⣿⣿⣿⣿⣿⣿⣿⣿⣿⣿⣿⣿⣿⣿⣿⣿⣿⣿⣿⣿⡇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⣿⣿⣿⣿⣿⣿⣿⣿⣿⣿⣿⣿⣿⣿⣿⣿⣿⣿⣿⣿⣿⣿⣿⣿⣿⣿⣿⣿⣿⣿⣿⠿⠟⠛⠉⠁⠀⠀⠀⠀⣤⣶⣾⣿⣿⣿⣿⣿⣷⣦⣄⣀⠀⠀⠀⠀⠈⠉⠛⠻⠿⣿⣿⣿⣿⣿⣿⣿⣿⣿⣿⣿⣿⣿⣿⣿⣿⣿⣿⣿⣿⣿⣿⣿⣿⣿⣿⣿⣿⣿⡇</a:t>
            </a:r>
            <a:br/>
            <a:r>
              <a:t>⣿⣿⣿⣿⣿⣿⣿⣿⣿⣿⣿⣿⣿⣿⣿⣿⣿⣿⣿⣿⣿⣿⣿⣿⣿⣿⡿⠟⠛⠉⠀⠀⠀⠀⠀⠀⠀⠀⣠⣾⣿⣿⣿⣿⣿⣿⣿⣿⣿⣿⣿⣿⣆⠀⠀⠀⠀⠀⠀⠀⠀⠀⠈⠉⠛⠻⠿⣿⣿⣿⣿⣿⣿⣿⣿⣿⣿⣿⣿⣿⣿⣿⣿⣿⣿⣿⣿⣿⣿⣿⡇</a:t>
            </a:r>
            <a:br/>
            <a:r>
              <a:t>⣿⣿⣿⣿⣿⣿⣿⣿⣿⣿⣿⣿⣿⣿⣿⣿⣿⣿⣿⣿⣿⡿⠟⠛⠉⠀⠀⠀⠀⠀⠀⠀⠀⠀⠀⠀⠀⣼⣿⣿⣿⣿⣿⣿⣿⣿⣿⣿⣿⣿⣿⣿⣿⣧⠀⠀⠀⠀⠀⠀⠀⠀⠀⠀⠀⠀⠀⠀⠈⠉⠛⠻⠿⣿⣿⣿⣿⣿⣿⣿⣿⣿⣿⣿⣿⣿⣿⣿⣿⣿⡇</a:t>
            </a:r>
            <a:br/>
            <a:r>
              <a:t>⣿⣿⣿⣿⣿⣿⣿⣿⣿⣿⣿⣿⣿⣿⡿⠿⠟⠛⠋⠉⠀⠀⠀⠀⠀⠀⠀⠀⠀⠀⠀⠀⠀⠀⠀⠀⢸⣿⣿⣿⣿⣿⣿⣿⣿⣿⣿⣿⣿⣿⣿⣿⣿⣿⡗⠀⠀⠀⠀⠀⠀⠀⠀⠀⠀⠀⠀⠀⠀⠀⠀⠀⠀⠀⠈⠙⠛⠻⠿⣿⣿⣿⣿⣿⣿⣿⣿⣿⣿⣿⡇</a:t>
            </a:r>
            <a:br/>
            <a:r>
              <a:t>⣿⣿⣿⣿⣟⣛⣛⣉⠉⠉⠉⠁⠀⠀⠀⠀⠀⠀⠀⠀⠀⠀⠀⠀⠀⠀⠀⠀⠀⠀⠀⠀⠀⠀⠀⠀⢸⣿⣿⣿⣿⣿⣿⣿⣿⣿⣿⣿⣿⣿⣿⣿⣿⣿⡇⠀⠀⠀⠀⠀⠀⠀⠀⠀⠀⠀⠀⠀⠀⠀⠀⠀⠀⠀⠀⠀⠀⠀⠀⠀⠀⣈⣉⣉⣙⣛⣛⣿⣿⣿⡇</a:t>
            </a:r>
            <a:br/>
            <a:r>
              <a:t>⣿⣿⣿⣿⣿⣿⣿⣿⣿⣿⣿⣷⣶⣶⣤⣤⣀⡀⠀⠀⠀⠀⠀⠀⠀⠀⠀⠀⠀⠀⠀⠀⠀⠀⠀⠀⠸⣿⣿⣿⣿⣿⣿⣿⣿⣿⣿⣿⣿⣿⣿⣿⣿⣿⡇⠀⠀⠀⠀⠀⠀⠀⠀⠀⠀⠀⠀⠀⠀⠀⠀⠀⢀⣀⣤⣶⣶⣾⣿⣿⣿⣿⣿⣿⣿⣿⣿⣿⣿⣿⡇</a:t>
            </a:r>
            <a:br/>
            <a:r>
              <a:t>⣿⣿⣿⣿⣿⣿⣿⣿⣿⣿⣿⣿⣿⣿⣿⣿⣿⣿⣿⣶⣦⣤⣀⣀⠀⠀⠀⠀⠀⠀⠀⠀⠀⠀⠀⠀⠀⠹⣿⣿⣿⣿⣿⣿⣿⣿⣿⣿⣿⣿⣿⣿⣿⠟⠁⠀⠀⠀⠀⠀⠀⠀⠀⠀⠀⠀⠀⢀⣠⣤⣶⣿⣿⣿⣿⣿⣿⣿⣿⣿⣿⣿⣿⣿⣿⣿⣿⣿⣿⣿⡇</a:t>
            </a:r>
            <a:br/>
            <a:r>
              <a:t>⣿⣿⣿⣿⣿⣿⣿⣿⣿⣿⣿⣿⣿⣿⣿⣿⣿⣿⣿⣿⣿⣿⣿⣿⣿⣷⣶⣤⣤⣀⡀⠀⠀⠀⠀⠀⠀⠀⠙⣿⣿⣿⣿⣿⣿⣿⣿⣿⣿⣿⣿⡿⠁⠀⠀⠀⠀⠀⠀⠀⠀⠀⢀⣀⣤⣶⣾⣿⣿⣿⣿⣿⣿⣿⣿⣿⣿⣿⣿⣿⣿⣿⣿⣿⣿⣿⣿⣿⣿⣿⡇</a:t>
            </a:r>
            <a:br/>
            <a:r>
              <a:t>⣿⣿⣿⣿⣿⣿⣿⣿⣿⣿⣿⣿⣿⣿⣿⣿⣿⣿⣿⣿⣿⣿⣿⣿⣿⣿⣿⣿⣿⣿⣿⣿⣶⣦⣤⣄⣀⡀⠀⠈⠉⠛⠿⢿⣿⣿⣿⠿⠿⠛⠋⠀⠀⠀⠀⠀⣀⣀⣤⣴⣶⣿⣿⣿⣿⣿⣿⣿⣿⣿⣿⣿⣿⣿⣿⣿⣿⣿⣿⣿⣿⣿⣿⣿⣿⣿⣿⣿⣿⣿⡇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⣿⣿⣿⣿⣿⣿⣿⣿⣿⣿⣿⣿⣿⣿⣿⣿⣿⣿⣿⣿⣿⣿⣿⣿⣿⣿⣿⣿⣿⣿⣿⣿⣿⣿⣿⣿⣿⣿⣿⣿⣷⣶⣶⣶⣾⣶⣶⣶⣶⣶⣶⣶⣶⣿⣿⣿⣿⣿⣿⣿⣿⣿⣿⣿⣿⣿⣿⣿⣿⣿⣿⣿⣿⣿⣿⣿⣿⣿⣿⣿⣿⣿⣿⣿⣿⣿⣿⣿⣿⣿⡇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⣿⣿⣿⣿⣿⣿⣿⣿⣿⣿⣿⣿⣿⣿⣿⣿⣿⣿⣿⣿⣿⣿⣿⣿⣿⣿⣿⣿⣿⣿⣿⣿⣿⣿⣿⣿⣿⣿⡿⠿⠿⠿⠛⠛⠛⣛⣛⠛⠛⠛⠛⠿⠿⠿⣿⣿⣿⣿⣿⣿⣿⣿⣿⣿⣿⣿⣿⣿⣿⣿⣿⣿⣿⣿⣿⣿⣿⣿⣿⣿⣿⣿⣿⣿⣿⣿⣿⣿⣿⣿⡇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⣿⣿⣿⣿⣿⣿⣿⣿⣿⣿⣿⣿⣿⣿⣿⣿⣿⣿⣿⣿⣿⣿⣿⣿⣿⣿⣿⣿⣿⣿⣿⡿⠿⠛⠋⠉⠁⠀⠀⠀⣤⣶⣶⣿⣿⣿⣿⣿⣶⣦⣤⡀⠀⠀⠀⠀⠉⠙⠛⠿⠿⣿⣿⣿⣿⣿⣿⣿⣿⣿⣿⣿⣿⣿⣿⣿⣿⣿⣿⣿⣿⣿⣿⣿⣿⣿⣿⣿⣿⣿⡇</a:t>
            </a:r>
            <a:br/>
            <a:r>
              <a:t>⣿⣿⣿⣿⣿⣿⣿⣿⣿⣿⣿⣿⣿⣿⣿⣿⣿⣿⣿⣿⣿⣿⣿⣿⣿⣿⡿⠿⠛⠉⠁⠀⠀⠀⠀⠀⠀⠀⣠⣾⣿⣿⣿⣿⣿⣿⣿⣿⣿⣿⣿⣿⣄⠀⠀⠀⠀⠀⠀⠀⠀⠀⠉⠉⠛⠻⢿⣿⣿⣿⣿⣿⣿⣿⣿⣿⣿⣿⣿⣿⣿⣿⣿⣿⣿⣿⣿⣿⣿⣿⡇</a:t>
            </a:r>
            <a:br/>
            <a:r>
              <a:t>⣿⣿⣿⣿⣿⣿⣿⣿⣿⣿⣿⣿⣿⣿⣿⣿⣿⣿⣿⣿⣿⡿⠿⠛⠉⠁⠀⠀⠀⠀⠀⠀⠀⠀⠀⠀⢀⣼⣿⣿⣿⣿⣿⣿⣿⣿⣿⣿⣿⣿⣿⣿⣿⣦⠀⠀⠀⠀⠀⠀⠀⠀⠀⠀⠀⠀⠀⠀⠈⠉⠛⠿⠿⣿⣿⣿⣿⣿⣿⣿⣿⣿⣿⣿⣿⣿⣿⣿⣿⣿⡇</a:t>
            </a:r>
            <a:br/>
            <a:r>
              <a:t>⣿⣿⣿⣿⣿⣿⣿⣿⣿⣿⣿⣿⣿⣿⡿⠿⠟⠛⠋⠉⠀⠀⠀⠀⠀⠀⠀⠀⠀⠀⠀⠀⠀⠀⠀⠀⢸⣿⣿⣿⣿⣿⣿⣿⣿⣿⣿⣿⣿⣿⣿⣿⣿⣿⡇⠀⠀⠀⠀⠀⠀⠀⠀⠀⠀⠀⠀⠀⠀⠀⠀⠀⠀⠀⠉⠙⠛⠻⠿⣿⣿⣿⣿⣿⣿⣿⣿⣿⣿⣿⡇</a:t>
            </a:r>
            <a:br/>
            <a:r>
              <a:t>⣿⣿⣿⣿⣟⣛⣛⡉⠉⠉⠉⠁⠀⠀⠀⠀⠀⠀⠀⠀⠀⠀⠀⠀⠀⠀⠀⠀⠀⠀⠀⠀⠀⠀⠀⠀⢸⣿⣿⣿⣿⣿⣿⣿⣿⣿⣿⣿⣿⣿⣿⣿⣿⣿⡇⠀⠀⠀⠀⠀⠀⠀⠀⠀⠀⠀⠀⠀⠀⠀⠀⠀⠀⠀⠀⠀⠀⠀⠀⠀⠀⣈⣉⣉⣙⣛⣛⣿⣿⣿⡇</a:t>
            </a:r>
            <a:br/>
            <a:r>
              <a:t>⣿⣿⣿⣿⣿⣿⣿⣿⣿⣿⣿⣷⣶⣶⣤⣤⣀⡀⠀⠀⠀⠀⠀⠀⠀⠀⠀⠀⠀⠀⠀⠀⠀⠀⠀⠀⢸⣿⣿⣿⣿⣿⣿⣿⣿⣿⣿⣿⣿⣿⣿⣿⣿⣿⡇⠀⠀⠀⠀⠀⠀⠀⠀⠀⠀⠀⠀⠀⠀⠀⠀⠀⢀⣠⣤⣶⣶⣾⣿⣿⣿⣿⣿⣿⣿⣿⣿⣿⣿⣿⡇</a:t>
            </a:r>
            <a:br/>
            <a:r>
              <a:t>⣿⣿⣿⣿⣿⣿⣿⣿⣿⣿⣿⣿⣿⣿⣿⣿⣿⣿⣿⣶⣦⣤⣄⣀⠀⠀⠀⠀⠀⠀⠀⠀⠀⠀⠀⠀⠀⠹⣿⣿⣿⣿⣿⣿⣿⣿⣿⣿⣿⣿⣿⣿⣿⠟⠁⠀⠀⠀⠀⠀⠀⠀⠀⠀⠀⠀⠀⢀⣠⣤⣶⣿⣿⣿⣿⣿⣿⣿⣿⣿⣿⣿⣿⣿⣿⣿⣿⣿⣿⣿⡇</a:t>
            </a:r>
            <a:br/>
            <a:r>
              <a:t>⣿⣿⣿⣿⣿⣿⣿⣿⣿⣿⣿⣿⣿⣿⣿⣿⣿⣿⣿⣿⣿⣿⣿⣿⣿⣷⣶⣦⣤⣀⡀⠀⠀⠀⠀⠀⠀⠀⠙⣿⣿⣿⣿⣿⣿⣿⣿⣿⣿⣿⣿⡿⠁⠀⠀⠀⠀⠀⠀⠀⠀⠀⣀⣠⣤⣶⣿⣿⣿⣿⣿⣿⣿⣿⣿⣿⣿⣿⣿⣿⣿⣿⣿⣿⣿⣿⣿⣿⣿⣿⡇</a:t>
            </a:r>
            <a:br/>
            <a:r>
              <a:t>⣿⣿⣿⣿⣿⣿⣿⣿⣿⣿⣿⣿⣿⣿⣿⣿⣿⣿⣿⣿⣿⣿⣿⣿⣿⣿⣿⣿⣿⣿⣿⣿⣶⣶⣤⣤⣀⣀⡀⠈⠉⠛⠻⢿⣿⣿⣿⠿⠿⠛⠛⠀⠀⠀⠀⣀⣀⣠⣤⣶⣾⣿⣿⣿⣿⣿⣿⣿⣿⣿⣿⣿⣿⣿⣿⣿⣿⣿⣿⣿⣿⣿⣿⣿⣿⣿⣿⣿⣿⣿⡇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⣿⣿⣿⣿⣿⣿⣿⣿⣿⣿⣿⣿⣿⣿⣿⣿⣿⣿⣿⣿⣿⣿⣿⣿⣿⣿⣿⣿⣿⣿⣿⣿⣿⣿⣿⣿⣿⣿⣿⣿⣿⣿⣶⣶⣾⣷⣶⣶⣶⣶⣶⣾⣿⣿⣿⣿⣿⣿⣿⣿⣿⣿⣿⣿⣿⣿⣿⣿⣿⣿⣿⣿⣿⣿⣿⣿⣿⣿⣿⣿⣿⣿⣿⣿⣿⣿⣿⣿⣿⣿⡇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⣿⣿⣿⣿⣿⣿⣿⣿⣿⣿⣿⣿⣿⣿⣿⣿⣿⣿⣿⣿⣿⣿⣿⣿⣿⣿⣿⣿⣿⣿⣿⣿⣿⣿⣿⣿⣿⣿⠿⠿⠿⠟⠛⠛⢛⣛⡛⠛⠛⠛⠛⠿⠿⠿⣿⣿⣿⣿⣿⣿⣿⣿⣿⣿⣿⣿⣿⣿⣿⣿⣿⣿⣿⣿⣿⣿⣿⣿⣿⣿⣿⣿⣿⣿⣿⣿⣿⣿⣿⣿⡇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⣿⣿⣿⣿⣿⣿⣿⣿⣿⣿⣿⣿⣿⣿⣿⣿⣿⣿⣿⣿⣿⣿⣿⣿⣿⣿⣿⣿⣿⣿⡿⠿⠛⠛⠉⠁⠀⠀⠀⢀⣤⣴⣶⣿⣿⣿⣿⣷⣶⣦⣤⡀⠀⠀⠀⠀⠉⠉⠛⠻⠿⢿⣿⣿⣿⣿⣿⣿⣿⣿⣿⣿⣿⣿⣿⣿⣿⣿⣿⣿⣿⣿⣿⣿⣿⣿⣿⣿⣿⣿⡇</a:t>
            </a:r>
            <a:br/>
            <a:r>
              <a:t>⣿⣿⣿⣿⣿⣿⣿⣿⣿⣿⣿⣿⣿⣿⣿⣿⣿⣿⣿⣿⣿⣿⣿⣿⣿⡿⠿⠛⠉⠁⠀⠀⠀⠀⠀⠀⠀⠀⣠⣿⣿⣿⣿⣿⣿⣿⣿⣿⣿⣿⣿⣷⡀⠀⠀⠀⠀⠀⠀⠀⠀⠀⠈⠉⠙⠛⠿⢿⣿⣿⣿⣿⣿⣿⣿⣿⣿⣿⣿⣿⣿⣿⣿⣿⣿⣿⣿⣿⣿⣿⡇</a:t>
            </a:r>
            <a:br/>
            <a:r>
              <a:t>⣿⣿⣿⣿⣿⣿⣿⣿⣿⣿⣿⣿⣿⣿⣿⣿⣿⣿⣿⣿⠿⠟⠛⠉⠁⠀⠀⠀⠀⠀⠀⠀⠀⠀⠀⠀⢀⣴⣿⣿⣿⣿⣿⣿⣿⣿⣿⣿⣿⣿⣿⣿⣿⣦⡀⠀⠀⠀⠀⠀⠀⠀⠀⠀⠀⠀⠀⠀⠀⠉⠙⠛⠿⢿⣿⣿⣿⣿⣿⣿⣿⣿⣿⣿⣿⣿⣿⣿⣿⣿⡇</a:t>
            </a:r>
            <a:br/>
            <a:r>
              <a:t>⣿⣿⣿⣿⣿⣿⣿⣿⣿⣿⣿⣿⣿⠿⠿⠛⠛⠉⠁⠀⠀⠀⠀⠀⠀⠀⠀⠀⠀⠀⠀⠀⠀⠀⠀⠀⢸⣿⣿⣿⣿⣿⣿⣿⣿⣿⣿⣿⣿⣿⣿⣿⣿⣿⡇⠀⠀⠀⠀⠀⠀⠀⠀⠀⠀⠀⠀⠀⠀⠀⠀⠀⠀⠀⠀⠉⠉⠛⠻⠿⣿⣿⣿⣿⣿⣿⣿⣿⣿⣿⡇</a:t>
            </a:r>
            <a:br/>
            <a:r>
              <a:t>⣿⣿⣟⣛⣋⣉⡉⠉⠉⠁⠀⠀⠀⠀⠀⠀⠀⠀⠀⠀⠀⠀⠀⠀⠀⠀⠀⠀⠀⠀⠀⠀⠀⠀⠀⠀⢸⣿⣿⣿⣿⣿⣿⣿⣿⣿⣿⣿⣿⣿⣿⣿⣿⣿⡅⠀⠀⠀⠀⠀⠀⠀⠀⠀⠀⠀⠀⠀⠀⠀⠀⠀⠀⠀⠀⠀⠀⠀⠀⠀⠀⢀⣀⣉⣉⣉⣙⣛⣻⣿⡇</a:t>
            </a:r>
            <a:br/>
            <a:r>
              <a:t>⣿⣿⣿⣿⣿⣿⣿⣿⣿⣿⣷⣶⣶⣤⣤⣀⡀⠀⠀⠀⠀⠀⠀⠀⠀⠀⠀⠀⠀⠀⠀⠀⠀⠀⠀⠀⢸⣿⣿⣿⣿⣿⣿⣿⣿⣿⣿⣿⣿⣿⣿⣿⣿⣿⡇⠀⠀⠀⠀⠀⠀⠀⠀⠀⠀⠀⠀⠀⠀⠀⠀⠀⠀⣀⣠⣤⣶⣶⣿⣿⣿⣿⣿⣿⣿⣿⣿⣿⣿⣿⡇</a:t>
            </a:r>
            <a:br/>
            <a:r>
              <a:t>⣿⣿⣿⣿⣿⣿⣿⣿⣿⣿⣿⣿⣿⣿⣿⣿⣿⣿⣶⣦⣤⣄⣀⡀⠀⠀⠀⠀⠀⠀⠀⠀⠀⠀⠀⠀⠈⠻⣿⣿⣿⣿⣿⣿⣿⣿⣿⣿⣿⣿⣿⣿⣿⠋⠀⠀⠀⠀⠀⠀⠀⠀⠀⠀⠀⠀⠀⢀⣀⣤⣴⣾⣿⣿⣿⣿⣿⣿⣿⣿⣿⣿⣿⣿⣿⣿⣿⣿⣿⣿⡇</a:t>
            </a:r>
            <a:br/>
            <a:r>
              <a:t>⣿⣿⣿⣿⣿⣿⣿⣿⣿⣿⣿⣿⣿⣿⣿⣿⣿⣿⣿⣿⣿⣿⣿⣿⣿⣶⣶⣤⣄⣀⠀⠀⠀⠀⠀⠀⠀⠀⠙⢿⣿⣿⣿⣿⣿⣿⣿⣿⣿⣿⣿⡿⠁⠀⠀⠀⠀⠀⠀⠀⠀⠀⢀⣀⣤⣶⣾⣿⣿⣿⣿⣿⣿⣿⣿⣿⣿⣿⣿⣿⣿⣿⣿⣿⣿⣿⣿⣿⣿⣿⡇</a:t>
            </a:r>
            <a:br/>
            <a:r>
              <a:t>⣿⣿⣿⣿⣿⣿⣿⣿⣿⣿⣿⣿⣿⣿⣿⣿⣿⣿⣿⣿⣿⣿⣿⣿⣿⣿⣿⣿⣿⣿⣿⣿⣶⣦⣤⣄⣀⣀⡀⠈⠛⠛⠿⢿⣿⣿⣿⠿⠟⠛⠋⠁⠀⠀⠀⣀⣀⣠⣤⣶⣶⣿⣿⣿⣿⣿⣿⣿⣿⣿⣿⣿⣿⣿⣿⣿⣿⣿⣿⣿⣿⣿⣿⣿⣿⣿⣿⣿⣿⣿⡇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⣿⣿⣿⣿⣿⣿⣿⣿⣿⣿⣿⣿⣿⣿⣿⣿⣿⣿⣿⣿⣿⣿⣿⣿⣿⣿⣿⣿⣿⣿⣿⣿⣿⣿⣿⣿⣿⣿⣿⣿⣿⣿⣷⣶⣶⣿⣷⣶⣶⣶⣾⣿⣿⣿⣿⣿⣿⣿⣿⣿⣿⣿⣿⣿⣿⣿⣿⣿⣿⣿⣿⣿⣿⣿⣿⣿⣿⣿⣿⣿⣿⣿⣿⣿⣿⣿⣿⣿⣿⣿⡇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⣿⣿⣿⣿⣿⣿⣿⣿⣿⣿⣿⣿⣿⣿⣿⣿⣿⣿⣿⣿⣿⣿⣿⣿⣿⣿⣿⣿⣿⣿⣿⣿⣿⣿⣿⣿⣿⣿⣿⣿⣿⣿⣿⣿⣿⣿⣿⠿⠛⠛⠛⠛⠛⠿⢿⣿⣿⣿⣿⣿⣿⣿⣿⣿⣿⣿⣿⣿⣿⣿⣿⣿⣿⣿⣿⣿⣿⣿⣿⣿⣿⣿⣿⣿⣿⣿⣿⣿⣿⣿⡇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⣿⣿⣿⣿⣿⣿⣿⣿⣿⣿⣿⣿⣿⣿⣿⣿⣿⣿⣿⣿⣿⣿⣿⣿⣿⣿⣿⣿⣿⣿⣿⣿⣿⣿⣿⣿⣿⣿⣿⣿⣿⣿⣿⣿⡿⠋⠀⠀⠀⠀⠀⠀⠀⠀⠀⠈⠛⢿⣿⣿⣿⣿⣿⣿⣿⣿⣿⣿⣿⣿⣿⣿⣿⣿⣿⣿⣿⣿⣿⣿⣿⣿⣿⣿⣿⣿⣿⣿⣿⣿⡇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⣿⣿⣿⣿⣿⣿⣿⣿⣿⣿⣿⣿⣿⣿⣿⣿⣿⣿⣿⣿⣿⣿⣿⣿⣿⣿⣿⣿⣿⣿⣿⣿⣿⣿⣿⣿⣿⣿⣿⣿⠻⣿⡿⠋⠀⠀⠀⠀⠀⠀⠀⠀⠀⠀⠀⠀⠀⠀⠉⠻⣿⣿⣿⣿⣿⣿⣿⣿⣿⣿⣿⣿⣿⣿⣿⣿⣿⣿⣿⣿⣿⣿⣿⣿⣿⣿⣿⣿⣿⣿⡇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⣿⣿⣿⣿⣿⣿⣿⣿⣿⣿⣿⣿⣿⣿⣿⣿⣿⣿⣿⣿⣿⣿⣿⣿⣿⣿⣿⣿⣿⣿⣿⣿⣿⣿⣿⣿⣿⣿⣿⡏⠀⠉⠀⠀⠀⠀⠀⠀⠀⠀⠀⠀⠀⠀⠀⠀⠀⠀⠀⠀⠈⢻⣿⣿⣿⣿⣿⣿⣿⣿⣿⣿⣿⣿⣿⣿⣿⣿⣿⣿⣿⣿⣿⣿⣿⣿⣿⣿⣿⣿⡇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⣿⣿⣿⣿⣿⣿⣿⣿⣿⣿⣿⣿⣿⣿⣿⣿⣿⣿⣿⣿⣿⣿⣿⣿⣿⣿⣿⣿⣿⣿⣿⣿⣿⣿⣿⣿⣿⣿⣿⡗⠀⠀⠀⠀⠀⠀⠀⠀⠀⠀⠀⠀⠀⠀⠀⠀⠀⠀⠀⠀⠀⠀⠙⣿⣿⣿⣿⣿⣿⣿⣿⣿⣿⣿⣿⣿⣿⣿⣿⣿⣿⣿⣿⣿⣿⣿⣿⣿⣿⣿⡇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⣿⣿⣿⣿⣿⣿⣿⣿⣿⣿⣿⣿⣿⣿⣿⣿⣿⣿⣿⣿⣿⣿⣿⣿⣿⣿⣿⣿⣿⣿⣿⣿⣿⣿⣿⣿⣿⡇⠀⠀⠀⠀⠀⠀⠀⠀⠀⠀⠀⠀⠀⠀⠀⠀⠀⠀⠀⠀⠀⠀⠀⠀⠀⠀⠀⣻⣿⣿⣿⣿⣿⣿⣿⣿⣿⣿⣿⣿⣿⣿⣿⣿⣿⣿⣿⣿⣿⣿⣿⣿⡇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⣿⣿⣿⣿⣿⣿⣿⣿⣿⣿⣿⣿⣿⣿⣿⣿⣿⣿⣿⣿⣿⣿⣿⣿⣿⣿⣿⣿⣿⣿⣿⣿⣿⣿⣿⣿⣿⡇⠀⠀⠀⠀⠀⠀⠀⠀⠀⠀⠀⠀⠀⠀⠀⠀⠀⠀⠀⠀⠀⠀⠀⠀⠀⢀⣾⣿⣿⣿⣿⣿⣿⣿⣿⣿⣿⣿⣿⣿⣿⣿⣿⣿⣿⣿⣿⣿⣿⣿⣿⣿⡇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⣿⣿⣿⣿⣿⣿⣿⣿⣿⣿⣿⣿⣿⣿⣿⣿⣿⣿⣿⣿⣿⣿⣿⣿⣿⣿⣿⣿⣿⣿⣿⣿⣿⣿⣿⣿⣿⣿⣄⠀⠀⠀⠀⠀⠀⠀⠀⠀⠀⠀⠀⠀⠀⠀⠀⠀⠀⠀⠀⠀⠀⠀⣰⣿⣿⣿⣿⣿⣿⣿⣿⣿⣿⣿⣿⣿⣿⣿⣿⣿⣿⣿⣿⣿⣿⣿⣿⣿⣿⣿⡇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⣿⣿⣿⣿⣿⣿⣿⣿⣿⣿⣿⣿⣿⣿⣿⣿⣿⣿⣿⣿⣿⣿⣿⣿⣿⣿⣿⣿⣿⣿⣿⣿⣿⣿⣿⣿⣿⣿⣿⣿⣿⣶⣄⡀⠀⠀⠀⠀⠀⠀⠀⠀⠀⠀⠀⠀⠀⠀⠀⠀⣠⣿⣿⣿⣿⣿⣿⣿⣿⣿⣿⣿⣿⣿⣿⣿⣿⣿⣿⣿⣿⣿⣿⣿⣿⣿⣿⣿⣿⣿⡇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⣿⣿⣿⣿⣿⣿⣿⣿⣿⣿⣿⣿⣿⣿⣿⣿⣿⣿⣿⣿⣿⣿⣿⣿⣿⣿⣿⣿⣿⣿⣿⣿⣿⣿⣿⣿⣿⣿⣿⣿⣿⣿⣿⣿⣷⣦⣄⣀⡀⠀⠀⠀⠀⠀⠀⠀⠀⣠⣴⣿⣿⣿⣿⣿⣿⣿⣿⣿⣿⣿⣿⣿⣿⣿⣿⣿⣿⣿⣿⣿⣿⣿⣿⣿⣿⣿⣿⣿⣿⣿⡇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⣿⣿⣿⣿⣿⣿⣿⣿⣿⣿⣿⣿⣿⣿⣿⣿⣿⣿⣿⣿⣿⣿⣿⣿⣿⣿⣿⣿⣿⣿⣿⣿⣿⣿⣿⣿⣿⣿⣿⣿⣿⣿⣿⣿⣿⣿⣿⣿⣿⣿⣷⣶⣶⣶⣶⣿⣿⣿⣿⣿⣿⣿⣿⣿⣿⣿⣿⣿⣿⣿⣿⣿⣿⣿⣿⣿⣿⣿⣿⣿⣿⣿⣿⣿⣿⣿⣿⣿⣿⣿⡇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⣿⣿⣿⣿⣿⣿⣿⣿⣿⣿⣿⣿⣿⣿⣿⣿⣿⣿⣿⣿⣿⣿⣿⣿⣿⣿⣿⣿⣿⣿⣿⣿⣿⣿⣿⣿⣿⠿⠿⠿⠛⠛⠛⠛⣛⣉⠉⠙⠛⠛⠛⠛⠻⠿⠿⣿⣿⣿⣿⣿⣿⣿⣿⣿⣿⣿⣿⣿⣿⣿⣿⣿⣿⣿⣿⣿⣿⣿⣿⣿⣿⣿⣿⣿⣿⣿⣿⣿⣿⣿⡇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⣿⣿⣿⣿⣿⣿⣿⣿⣿⣿⣿⣿⣿⣿⣿⣿⣿⣿⣿⣿⣿⣿⣿⣿⣿⣿⣿⣿⣿⡿⠿⠛⠋⠉⠁⠀⠀⠀⠀⣀⣤⣴⣶⣿⣿⣿⣿⣷⣶⣶⣤⠀⠀⠀⠀⠀⠀⠉⠙⠛⠻⠿⣿⣿⣿⣿⣿⣿⣿⣿⣿⣿⣿⣿⣿⣿⣿⣿⣿⣿⣿⣿⣿⣿⣿⣿⣿⣿⣿⣿⡇</a:t>
            </a:r>
            <a:br/>
            <a:r>
              <a:t>⣿⣿⣿⣿⣿⣿⣿⣿⣿⣿⣿⣿⣿⣿⣿⣿⣿⣿⣿⣿⣿⣿⣿⣿⡿⠿⠛⠉⠁⠀⠀⠀⠀⠀⠀⠀⠀⠀⣰⣿⣿⣿⣿⣿⣿⣿⣿⣿⣿⣿⣿⣷⡀⠀⠀⠀⠀⠀⠀⠀⠀⠀⠀⠈⠉⠛⠛⠿⢿⣿⣿⣿⣿⣿⣿⣿⣿⣿⣿⣿⣿⣿⣿⣿⣿⣿⣿⣿⣿⣿⡇</a:t>
            </a:r>
            <a:br/>
            <a:r>
              <a:t>⣿⣿⣿⣿⣿⣿⣿⣿⣿⣿⣿⣿⣿⣿⣿⣿⣿⣿⣿⠿⠟⠛⠉⠀⠀⠀⠀⠀⠀⠀⠀⠀⠀⠀⠀⠀⢀⣼⣿⣿⣿⣿⣿⣿⣿⣿⣿⣿⣿⣿⣿⣿⣿⣦⡀⠀⠀⠀⠀⠀⠀⠀⠀⠀⠀⠀⠀⠀⠀⠀⠉⠙⠛⠿⢿⣿⣿⣿⣿⣿⣿⣿⣿⣿⣿⣿⣿⣿⣿⣿⡇</a:t>
            </a:r>
            <a:br/>
            <a:r>
              <a:t>⣿⣿⣿⣿⣿⣿⣿⣿⣿⣿⣿⡿⠿⠿⠛⠋⠉⠁⠀⠀⠀⠀⠀⠀⠀⠀⠀⠀⠀⠀⠀⠀⠀⠀⠀⠀⢾⣿⣿⣿⣿⣿⣿⣿⣿⣿⣿⣿⣿⣿⣿⣿⣿⣿⡇⠀⠀⠀⠀⠀⠀⠀⠀⠀⠀⠀⠀⠀⠀⠀⠀⠀⠀⠀⠀⠀⠉⠙⠛⠻⠿⢿⣿⣿⣿⣿⣿⣿⣿⣿⡇</a:t>
            </a:r>
            <a:br/>
            <a:r>
              <a:t>⣿⣛⣋⣉⣉⡉⠉⠉⠀⠀⠀⠀⠀⠀⠀⠀⠀⠀⠀⠀⠀⠀⠀⠀⠀⠀⠀⠀⠀⠀⠀⠀⠀⠀⠀⠀⢸⣿⣿⣿⣿⣿⣿⣿⣿⣿⣿⣿⣿⣿⣿⣿⣿⣿⡄⠀⠀⠀⠀⠀⠀⠀⠀⠀⠀⠀⠀⠀⠀⠀⠀⠀⠀⠀⠀⠀⠀⠀⠀⠀⠀⠀⣀⣀⣉⣉⣉⣉⣛⣿⡇</a:t>
            </a:r>
            <a:br/>
            <a:r>
              <a:t>⣿⣿⣿⣿⣿⣿⣿⣿⣿⣷⣶⣶⣤⣤⣀⡀⠀⠀⠀⠀⠀⠀⠀⠀⠀⠀⠀⠀⠀⠀⠀⠀⠀⠀⠀⠀⢸⣿⣿⣿⣿⣿⣿⣿⣿⣿⣿⣿⣿⣿⣿⣿⣿⣿⡇⠀⠀⠀⠀⠀⠀⠀⠀⠀⠀⠀⠀⠀⠀⠀⠀⠀⠀⢀⣀⣤⣴⣶⣾⣿⣿⣿⣿⣿⣿⣿⣿⣿⣿⣿⡇</a:t>
            </a:r>
            <a:br/>
            <a:r>
              <a:t>⣿⣿⣿⣿⣿⣿⣿⣿⣿⣿⣿⣿⣿⣿⣿⣿⣿⣶⣶⣤⣄⣀⡀⠀⠀⠀⠀⠀⠀⠀⠀⠀⠀⠀⠀⠀⠈⢿⣿⣿⣿⣿⣿⣿⣿⣿⣿⣿⣿⣿⣿⣿⣿⠋⠀⠀⠀⠀⠀⠀⠀⠀⠀⠀⠀⠀⠀⠀⢀⣠⣤⣶⣿⣿⣿⣿⣿⣿⣿⣿⣿⣿⣿⣿⣿⣿⣿⣿⣿⣿⡇</a:t>
            </a:r>
            <a:br/>
            <a:r>
              <a:t>⣿⣿⣿⣿⣿⣿⣿⣿⣿⣿⣿⣿⣿⣿⣿⣿⣿⣿⣿⣿⣿⣿⣿⣿⣷⣶⣤⣄⣀⡀⠀⠀⠀⠀⠀⠀⠀⠀⠙⢿⣿⣿⣿⣿⣿⣿⣿⣿⣿⣿⣿⣿⠃⠀⠀⠀⠀⠀⠀⠀⠀⠀⠀⣀⣠⣴⣶⣿⣿⣿⣿⣿⣿⣿⣿⣿⣿⣿⣿⣿⣿⣿⣿⣿⣿⣿⣿⣿⣿⣿⡇</a:t>
            </a:r>
            <a:br/>
            <a:r>
              <a:t>⣿⣿⣿⣿⣿⣿⣿⣿⣿⣿⣿⣿⣿⣿⣿⣿⣿⣿⣿⣿⣿⣿⣿⣿⣿⣿⣿⣿⣿⣿⣿⣶⣶⣤⣤⣀⣀⣀⠀⠈⠛⠿⠿⢿⣿⣿⣿⡿⠟⠛⠉⠁⠀⠀⠀⣀⣀⣠⣤⣴⣶⣿⣿⣿⣿⣿⣿⣿⣿⣿⣿⣿⣿⣿⣿⣿⣿⣿⣿⣿⣿⣿⣿⣿⣿⣿⣿⣿⣿⣿⡇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⣿⣿⣿⣿⣿⣿⣿⣿⣿⣿⣿⣿⣿⣿⣿⣿⣿⣿⣿⣿⣿⣿⣿⣿⣿⣿⣿⣿⣿⣿⣿⣿⣿⣿⣿⣿⣿⣿⣿⣿⣿⣿⣶⣶⣶⣿⣿⣶⣶⣶⣶⣿⣿⣿⣿⣿⣿⣿⣿⣿⣿⣿⣿⣿⣿⣿⣿⣿⣿⣿⣿⣿⣿⣿⣿⣿⣿⣿⣿⣿⣿⣿⣿⣿⣿⣿⣿⣿⣿⣿⡇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⣿⣿⣿⣿⣿⣿⣿⣿⣿⣿⣿⣿⣿⣿⣿⣿⣿⣿⣿⣿⣿⣿⣿⣿⣿⣿⣿⣿⣿⣿⣿⣿⣿⠿⠿⠛⠛⠛⠉⠉⠉⠉⠀⣀⣀⡀⠀⠀⠀⠀⠉⠉⠉⠙⠛⠛⠿⠿⣿⣿⣿⣿⣿⣿⣿⣿⣿⣿⣿⣿⣿⣿⣿⣿⣿⣿⣿⣿⣿⣿⣿⣿⣿⣿⣿⣿⣿⣿⣿⣿⡇</a:t>
            </a:r>
            <a:br/>
            <a:r>
              <a:t>⣿⣿⣿⣿⣿⣿⣿⣿⣿⣿⣿⣿⣿⣿⣿⣿⣿⣿⣿⣿⣿⣿⣿⣿⣿⣿⡿⠿⠛⠋⠉⠀⠀⠀⠀⠀⠀⠀⠀⣀⣠⣴⣾⣿⣿⣿⣿⣿⣷⣶⣆⠀⠀⠀⠀⠀⠀⠀⠀⠀⠉⠙⠛⠿⠿⣿⣿⣿⣿⣿⣿⣿⣿⣿⣿⣿⣿⣿⣿⣿⣿⣿⣿⣿⣿⣿⣿⣿⣿⣿⡇</a:t>
            </a:r>
            <a:br/>
            <a:r>
              <a:t>⣿⣿⣿⣿⣿⣿⣿⣿⣿⣿⣿⣿⣿⣿⣿⣿⣿⣿⣿⣿⣿⡿⠟⠛⠉⠁⠀⠀⠀⠀⠀⠀⠀⠀⠀⠀⠀⢀⣾⣿⣿⣿⣿⣿⣿⣿⣿⣿⣿⣿⣿⣷⣄⠀⠀⠀⠀⠀⠀⠀⠀⠀⠀⠀⠀⠀⠈⠉⠛⠻⠿⢿⣿⣿⣿⣿⣿⣿⣿⣿⣿⣿⣿⣿⣿⣿⣿⣿⣿⣿⡇</a:t>
            </a:r>
            <a:br/>
            <a:r>
              <a:t>⣿⣿⣿⣿⣿⣿⣿⣿⣿⣿⣿⣿⣿⣿⣿⠿⠿⠛⠋⠉⠀⠀⠀⠀⠀⠀⠀⠀⠀⠀⠀⠀⠀⠀⠀⠀⢀⣾⣿⣿⣿⣿⣿⣿⣿⣿⣿⣿⣿⣿⣿⣿⣿⣷⠀⠀⠀⠀⠀⠀⠀⠀⠀⠀⠀⠀⠀⠀⠀⠀⠀⠀⠀⠉⠙⠛⠿⢿⣿⣿⣿⣿⣿⣿⣿⣿⣿⣿⣿⣿⡇</a:t>
            </a:r>
            <a:br/>
            <a:r>
              <a:t>⣿⣿⣿⣿⣿⣿⣿⠿⠿⠟⠛⠛⠉⠁⠀⠀⠀⠀⠀⠀⠀⠀⠀⠀⠀⠀⠀⠀⠀⠀⠀⠀⠀⠀⠀⠀⣾⣿⣿⣿⣿⣿⣿⣿⣿⣿⣿⣿⣿⣿⣿⣿⣿⣿⡀⠀⠀⠀⠀⠀⠀⠀⠀⠀⠀⠀⠀⠀⠀⠀⠀⠀⠀⠀⠀⠀⠀⠀⠀⠈⠉⠛⠛⠿⠿⣿⣿⣿⣿⣿⡇</a:t>
            </a:r>
            <a:br/>
            <a:r>
              <a:t>⣉⣉⣀⡀⠀⠀⠀⠀⠀⠀⠀⠀⠀⠀⠀⠀⠀⠀⠀⠀⠀⠀⠀⠀⠀⠀⠀⠀⠀⠀⠀⠀⠀⠀⠀⠀⣿⣿⣿⣿⣿⣿⣿⣿⣿⣿⣿⣿⣿⣿⣿⣿⣿⣿⣇⠀⠀⠀⠀⠀⠀⠀⠀⠀⠀⠀⠀⠀⠀⠀⠀⠀⠀⠀⠀⠀⠀⠀⠀⠀⠀⠀⠀⣀⣀⣀⣀⣀⣈⣉⡅</a:t>
            </a:r>
            <a:br/>
            <a:r>
              <a:t>⣿⣿⣿⣿⣿⣿⣷⣶⣶⣤⣤⣀⣀⠀⠀⠀⠀⠀⠀⠀⠀⠀⠀⠀⠀⠀⠀⠀⠀⠀⠀⠀⠀⠀⠀⠀⢹⣿⣿⣿⣿⣿⣿⣿⣿⣿⣿⣿⣿⣿⣿⣿⣿⣿⠟⠀⠀⠀⠀⠀⠀⠀⠀⠀⠀⠀⠀⠀⠀⠀⠀⠀⠀⠀⠀⢀⣀⣤⣴⣶⣾⣿⣿⣿⣿⣿⣿⣿⣿⣿⡇</a:t>
            </a:r>
            <a:br/>
            <a:r>
              <a:t>⣿⣿⣿⣿⣿⣿⣿⣿⣿⣿⣿⣿⣿⣿⣷⣶⣦⣤⣀⣀⠀⠀⠀⠀⠀⠀⠀⠀⠀⠀⠀⠀⠀⠀⠀⠀⠸⣿⣿⣿⣿⣿⣿⣿⣿⣿⣿⣿⣿⣿⣿⣿⣿⠋⠀⠀⠀⠀⠀⠀⠀⠀⠀⠀⠀⠀⠀⠀⠀⠀⣀⣠⣴⣶⣿⣿⣿⣿⣿⣿⣿⣿⣿⣿⣿⣿⣿⣿⣿⣿⡇</a:t>
            </a:r>
            <a:br/>
            <a:r>
              <a:t>⣿⣿⣿⣿⣿⣿⣿⣿⣿⣿⣿⣿⣿⣿⣿⣿⣿⣿⣿⣿⣿⣿⣶⣦⣤⣄⣀⠀⠀⠀⠀⠀⠀⠀⠀⠀⠀⠈⠻⣿⣿⣿⣿⣿⣿⣿⣿⣿⣿⣿⣿⣿⡏⠀⠀⠀⠀⠀⠀⠀⠀⠀⠀⠀⢀⣀⣤⣴⣾⣿⣿⣿⣿⣿⣿⣿⣿⣿⣿⣿⣿⣿⣿⣿⣿⣿⣿⣿⣿⣿⡇</a:t>
            </a:r>
            <a:br/>
            <a:r>
              <a:t>⣿⣿⣿⣿⣿⣿⣿⣿⣿⣿⣿⣿⣿⣿⣿⣿⣿⣿⣿⣿⣿⣿⣿⣿⣿⣿⣿⣿⣿⣶⣶⣤⣄⣀⣀⠀⠀⠀⠀⠈⠻⢿⣿⣿⣿⣿⣿⣿⠿⠛⠉⠉⠀⠀⠀⠀⠀⣀⣀⣤⣤⣶⣶⣿⣿⣿⣿⣿⣿⣿⣿⣿⣿⣿⣿⣿⣿⣿⣿⣿⣿⣿⣿⣿⣿⣿⣿⣿⣿⣿⡇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⣿⣿⣿⣿⣿⣿⣿⣿⣿⣿⣿⣿⣿⣿⣿⣿⣿⣿⣿⣿⣿⣿⣿⣿⣿⣿⣿⣿⣿⣿⣿⣿⣿⣿⣿⣿⣿⣿⣷⣶⣶⣶⣶⣶⣶⣽⣿⣷⣶⣶⣶⣶⣶⣶⣿⣿⣿⣿⣿⣿⣿⣿⣿⣿⣿⣿⣿⣿⣿⣿⣿⣿⣿⣿⣿⣿⣿⣿⣿⣿⣿⣿⣿⣿⣿⣿⣿⣿⣿⣿⡇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⣿⣿⣿⣿⣿⣿⣿⣿⣿⣿⣿⣿⣿⣿⣿⣿⣿⣿⣿⣿⣿⣿⣿⣿⣿⣿⣿⣿⣿⣿⣿⣿⣿⣿⣿⣿⣿⣿⣿⣿⣿⣿⠿⠿⠿⠿⠿⠿⠿⠿⣿⣿⣿⣿⣿⣿⣿⣿⣿⣿⣿⣿⣿⣿⣿⣿⣿⣿⣿⣿⣿⣿⣿⣿⣿⣿⣿⣿⣿⣿⣿⣿⣿⣿⣿⣿⣿⣿⣿⣿⡇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⣿⣿⣿⣿⣿⣿⣿⣿⣿⣿⣿⣿⣿⣿⣿⣿⣿⣿⣿⣿⣿⣿⣿⣿⣿⣿⣿⣿⣿⣿⡿⠿⠛⠛⠋⠉⠉⠁⠀⠀⠀⠀⠀⣀⣀⣀⠀⠀⠀⠀⠀⠀⠀⠀⠉⠉⠙⠛⠻⠿⣿⣿⣿⣿⣿⣿⣿⣿⣿⣿⣿⣿⣿⣿⣿⣿⣿⣿⣿⣿⣿⣿⣿⣿⣿⣿⣿⣿⣿⣿⡇</a:t>
            </a:r>
            <a:br/>
            <a:r>
              <a:t>⣿⣿⣿⣿⣿⣿⣿⣿⣿⣿⣿⣿⣿⣿⣿⣿⣿⣿⣿⣿⣿⣿⣿⣿⡿⠟⠛⠉⠁⠀⠀⠀⠀⠀⠀⠀⠀⠀⠀⣀⣤⣶⣿⣿⣿⣿⣿⣿⣿⣿⣄⠀⠀⠀⠀⠀⠀⠀⠀⠀⠀⠀⠉⠙⠛⠿⠿⣿⣿⣿⣿⣿⣿⣿⣿⣿⣿⣿⣿⣿⣿⣿⣿⣿⣿⣿⣿⣿⣿⣿⡇</a:t>
            </a:r>
            <a:br/>
            <a:r>
              <a:t>⣿⣿⣿⣿⣿⣿⣿⣿⣿⣿⣿⣿⣿⣿⣿⣿⣿⣿⣿⠿⠟⠋⠉⠀⠀⠀⠀⠀⠀⠀⠀⠀⠀⠀⠀⠀⠀⢀⣿⣿⣿⣿⣿⣿⣿⣿⣿⣿⣿⣿⣿⣷⣄⡀⠀⠀⠀⠀⠀⠀⠀⠀⠀⠀⠀⠀⠀⠀⠈⠉⠛⠻⠿⢿⣿⣿⣿⣿⣿⣿⣿⣿⣿⣿⣿⣿⣿⣿⣿⣿⡇</a:t>
            </a:r>
            <a:br/>
            <a:r>
              <a:t>⣿⣿⣿⣿⣿⣿⣿⣿⣿⣿⣿⣿⣿⠿⠟⠛⠉⠁⠀⠀⠀⠀⠀⠀⠀⠀⠀⠀⠀⠀⠀⠀⠀⠀⠀⠀⢀⣾⣿⣿⣿⣿⣿⣿⣿⣿⣿⣿⣿⣿⣿⣿⣿⣿⠀⠀⠀⠀⠀⠀⠀⠀⠀⠀⠀⠀⠀⠀⠀⠀⠀⠀⠀⠀⠀⠉⠙⠛⠿⠿⣿⣿⣿⣿⣿⣿⣿⣿⣿⣿⡇</a:t>
            </a:r>
            <a:br/>
            <a:r>
              <a:t>⣿⣿⣿⡿⠿⠿⠿⠛⠛⠉⠉⠀⠀⠀⠀⠀⠀⠀⠀⠀⠀⠀⠀⠀⠀⠀⠀⠀⠀⠀⠀⠀⠀⠀⠀⢠⣿⣿⣿⣿⣿⣿⣿⣿⣿⣿⣿⣿⣿⣿⣿⣿⣿⣿⡀⠀⠀⠀⠀⠀⠀⠀⠀⠀⠀⠀⠀⠀⠀⠀⠀⠀⠀⠀⠀⠀⠀⠀⠀⠀⠀⠈⠉⠛⠛⠿⠿⢿⣿⣿⡇</a:t>
            </a:r>
            <a:br/>
            <a:r>
              <a:t>⣀⣀⠀⠀⠀⠀⠀⠀⠀⠀⠀⠀⠀⠀⠀⠀⠀⠀⠀⠀⠀⠀⠀⠀⠀⠀⠀⠀⠀⠀⠀⠀⠀⠀⠀⠈⣿⣿⣿⣿⣿⣿⣿⣿⣿⣿⣿⣿⣿⣿⣿⣿⣿⣿⣧⠀⠀⠀⠀⠀⠀⠀⠀⠀⠀⠀⠀⠀⠀⠀⠀⠀⠀⠀⠀⠀⠀⠀⠀⠀⠀⠀⠀⠀⣀⣀⣀⣀⣀⣤⡄</a:t>
            </a:r>
            <a:br/>
            <a:r>
              <a:t>⣿⣿⣿⣿⣿⣶⣶⣦⣤⣄⣀⠀⠀⠀⠀⠀⠀⠀⠀⠀⠀⠀⠀⠀⠀⠀⠀⠀⠀⠀⠀⠀⠀⠀⠀⠀⢻⣿⣿⣿⣿⣿⣿⣿⣿⣿⣿⣿⣿⣿⣿⣿⣿⣿⠟⠀⠀⠀⠀⠀⠀⠀⠀⠀⠀⠀⠀⠀⠀⠀⠀⠀⠀⠀⠀⠀⢀⣀⣤⣴⣶⣾⣿⣿⣿⣿⣿⣿⣿⣿⡇</a:t>
            </a:r>
            <a:br/>
            <a:r>
              <a:t>⣿⣿⣿⣿⣿⣿⣿⣿⣿⣿⣿⣿⣿⣶⣦⣤⣄⣀⡀⠀⠀⠀⠀⠀⠀⠀⠀⠀⠀⠀⠀⠀⠀⠀⠀⠀⠸⣿⣿⣿⣿⣿⣿⣿⣿⣿⣿⣿⣿⣿⣿⣿⣿⠏⠀⠀⠀⠀⠀⠀⠀⠀⠀⠀⠀⠀⠀⠀⠀⠀⠀⣀⣠⣤⣶⣿⣿⣿⣿⣿⣿⣿⣿⣿⣿⣿⣿⣿⣿⣿⡇</a:t>
            </a:r>
            <a:br/>
            <a:r>
              <a:t>⣿⣿⣿⣿⣿⣿⣿⣿⣿⣿⣿⣿⣿⣿⣿⣿⣿⣿⣿⣿⣶⣶⣤⣤⣀⡀⠀⠀⠀⠀⠀⠀⠀⠀⠀⠀⠀⠈⠻⣿⣿⣿⣿⣿⣿⣿⣿⣿⣿⣿⣿⣿⡟⠀⠀⠀⠀⠀⠀⠀⠀⠀⠀⠀⠀⢀⣀⣤⣴⣶⣿⣿⣿⣿⣿⣿⣿⣿⣿⣿⣿⣿⣿⣿⣿⣿⣿⣿⣿⣿⡇</a:t>
            </a:r>
            <a:br/>
            <a:r>
              <a:t>⣿⣿⣿⣿⣿⣿⣿⣿⣿⣿⣿⣿⣿⣿⣿⣿⣿⣿⣿⣿⣿⣿⣿⣿⣿⣿⣿⣷⣶⣦⣤⣀⣀⡀⠀⠀⠀⠀⠀⠈⠻⣿⣿⣿⣿⣿⣿⣿⡿⠛⠉⠁⠀⠀⠀⠀⠀⠀⢀⣀⣠⣤⣶⣶⣿⣿⣿⣿⣿⣿⣿⣿⣿⣿⣿⣿⣿⣿⣿⣿⣿⣿⣿⣿⣿⣿⣿⣿⣿⣿⡇</a:t>
            </a:r>
            <a:br/>
            <a:r>
              <a:t>⣿⣿⣿⣿⣿⣿⣿⣿⣿⣿⣿⣿⣿⣿⣿⣿⣿⣿⣿⣿⣿⣿⣿⣿⣿⣿⣿⣿⣿⣿⣿⣿⣿⣿⣿⣿⣷⣶⣶⣶⣦⣤⣤⣤⣬⣭⣽⣭⣤⣤⣤⣤⣶⣶⣶⣶⣿⣿⣿⣿⣿⣿⣿⣿⣿⣿⣿⣿⣿⣿⣿⣿⣿⣿⣿⣿⣿⣿⣿⣿⣿⣿⣿⣿⣿⣿⣿⣿⣿⣿⡇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⣿⣿⣿⣿⣿⣿⣿⣿⣿⣿⣿⣿⣿⣿⣿⣿⣿⣿⣿⣿⣿⣿⣿⣿⣿⣿⣿⣿⣿⣿⣿⣿⠿⠿⠟⠛⠛⠛⠉⠉⠉⠉⠉⠉⠉⠉⠉⠉⠉⠉⠉⠉⠉⠛⠛⠛⠿⠿⣿⣿⣿⣿⣿⣿⣿⣿⣿⣿⣿⣿⣿⣿⣿⣿⣿⣿⣿⣿⣿⣿⣿⣿⣿⣿⣿⣿⣿⣿⣿⣿⡇</a:t>
            </a:r>
            <a:br/>
            <a:r>
              <a:t>⣿⣿⣿⣿⣿⣿⣿⣿⣿⣿⣿⣿⣿⣿⣿⣿⣿⣿⣿⣿⣿⣿⣿⣿⣿⠿⠟⠛⠉⠉⠀⠀⠀⠀⠀⠀⠀⠀⠀⠀⠀⠀⣀⣀⣀⣀⣀⣀⣀⠀⠀⠀⠀⠀⠀⠀⠀⠀⠀⠀⠉⠉⠛⠻⠿⢿⣿⣿⣿⣿⣿⣿⣿⣿⣿⣿⣿⣿⣿⣿⣿⣿⣿⣿⣿⣿⣿⣿⣿⣿⡇</a:t>
            </a:r>
            <a:br/>
            <a:r>
              <a:t>⣿⣿⣿⣿⣿⣿⣿⣿⣿⣿⣿⣿⣿⣿⣿⣿⣿⣿⣿⡿⠟⠛⠉⠁⠀⠀⠀⠀⠀⠀⠀⠀⠀⠀⠀⠀⠀⠀⠀⣀⣴⣾⣿⣿⣿⣿⣿⣿⣿⣷⣄⡀⠀⠀⠀⠀⠀⠀⠀⠀⠀⠀⠀⠀⠀⠀⠀⠉⠙⠛⠻⠿⣿⣿⣿⣿⣿⣿⣿⣿⣿⣿⣿⣿⣿⣿⣿⣿⣿⣿⡇</a:t>
            </a:r>
            <a:br/>
            <a:r>
              <a:t>⣿⣿⣿⣿⣿⣿⣿⣿⣿⣿⣿⣿⣿⡿⠿⠛⠋⠉⠀⠀⠀⠀⠀⠀⠀⠀⠀⠀⠀⠀⠀⠀⠀⠀⠀⠀⠀⣰⣿⣿⣿⣿⣿⣿⣿⣿⣿⣿⣿⣿⣿⣿⣶⣄⠀⠀⠀⠀⠀⠀⠀⠀⠀⠀⠀⠀⠀⠀⠀⠀⠀⠀⠀⠈⠉⠙⠛⠿⢿⣿⣿⣿⣿⣿⣿⣿⣿⣿⣿⣿⡇</a:t>
            </a:r>
            <a:br/>
            <a:r>
              <a:t>⣿⣿⣿⣿⣿⣿⣿⠿⠟⠛⠋⠉⠀⠀⠀⠀⠀⠀⠀⠀⠀⠀⠀⠀⠀⠀⠀⠀⠀⠀⠀⠀⠀⠀⠀⠀⢰⣿⣿⣿⣿⣿⣿⣿⣿⣿⣿⣿⣿⣿⣿⣿⣿⣿⠀⠀⠀⠀⠀⠀⠀⠀⠀⠀⠀⠀⠀⠀⠀⠀⠀⠀⠀⠀⠀⠀⠀⠀⠀⠀⠉⠉⠛⠻⠿⣿⣿⣿⣿⣿⡇</a:t>
            </a:r>
            <a:br/>
            <a:r>
              <a:t>⠛⠛⠛⠉⠉⠀⠀⠀⠀⠀⠀⠀⠀⠀⠀⠀⠀⠀⠀⠀⠀⠀⠀⠀⠀⠀⠀⠀⠀⠀⠀⠀⠀⠀⠀⢠⣿⣿⣿⣿⣿⣿⣿⣿⣿⣿⣿⣿⣿⣿⣿⣿⣿⣿⣇⠀⠀⠀⠀⠀⠀⠀⠀⠀⠀⠀⠀⠀⠀⠀⠀⠀⠀⠀⠀⠀⠀⠀⠀⠀⠀⠀⠀⠀⠀⠀⠀⠉⠙⠛⠃</a:t>
            </a:r>
            <a:br/>
            <a:r>
              <a:t>⠀⠀⠀⠀⠀⠀⠀⠀⠀⠀⠀⠀⠀⠀⠀⠀⠀⠀⠀⠀⠀⠀⠀⠀⠀⠀⠀⠀⠀⠀⠀⠀⠀⠀⠀⢸⣿⣿⣿⣿⣿⣿⣿⣿⣿⣿⣿⣿⣿⣿⣿⣿⣿⣿⣿⡄⠀⠀⠀⠀⠀⠀⠀⠀⠀⠀⠀⠀⠀⠀⠀⠀⠀⠀⠀⠀⠀⠀⠀⠀⠀⠀⠀⠀⠀⠀⠀⣀⣀⣀⡀</a:t>
            </a:r>
            <a:br/>
            <a:r>
              <a:t>⣿⣶⣶⣦⣤⣀⣀⠀⠀⠀⠀⠀⠀⠀⠀⠀⠀⠀⠀⠀⠀⠀⠀⠀⠀⠀⠀⠀⠀⠀⠀⠀⠀⠀⠀⠈⣿⣿⣿⣿⣿⣿⣿⣿⣿⣿⣿⣿⣿⣿⣿⣿⣿⣿⡟⠀⠀⠀⠀⠀⠀⠀⠀⠀⠀⠀⠀⠀⠀⠀⠀⠀⠀⠀⠀⠀⠀⠀⠀⢀⣀⣤⣤⣶⣶⣿⣿⣿⣿⣿⡇</a:t>
            </a:r>
            <a:br/>
            <a:r>
              <a:t>⣿⣿⣿⣿⣿⣿⣿⣿⣷⣶⣦⣤⣄⣀⡀⠀⠀⠀⠀⠀⠀⠀⠀⠀⠀⠀⠀⠀⠀⠀⠀⠀⠀⠀⠀⠀⢹⣿⣿⣿⣿⣿⣿⣿⣿⣿⣿⣿⣿⣿⣿⣿⣿⡿⠀⠀⠀⠀⠀⠀⠀⠀⠀⠀⠀⠀⠀⠀⠀⠀⠀⠀⠀⠀⢀⣠⣤⣶⣾⣿⣿⣿⣿⣿⣿⣿⣿⣿⣿⣿⡇</a:t>
            </a:r>
            <a:br/>
            <a:r>
              <a:t>⣿⣿⣿⣿⣿⣿⣿⣿⣿⣿⣿⣿⣿⣿⣿⣿⣶⣶⣤⣤⣀⣀⠀⠀⠀⠀⠀⠀⠀⠀⠀⠀⠀⠀⠀⠀⠈⠻⢿⣿⣿⣿⣿⣿⣿⣿⣿⣿⣿⣿⣿⣿⣿⠇⠀⠀⠀⠀⠀⠀⠀⠀⠀⠀⠀⠀⠀⠀⠀⣀⣤⣴⣶⣿⣿⣿⣿⣿⣿⣿⣿⣿⣿⣿⣿⣿⣿⣿⣿⣿⡇</a:t>
            </a:r>
            <a:br/>
            <a:r>
              <a:t>⣿⣿⣿⣿⣿⣿⣿⣿⣿⣿⣿⣿⣿⣿⣿⣿⣿⣿⣿⣿⣿⣿⣿⣷⣶⣦⣤⣀⣀⡀⠀⠀⠀⠀⠀⠀⠀⠀⠀⠙⢿⣿⣿⣿⣿⣿⣿⣿⣿⡿⠛⠁⠀⠀⠀⠀⠀⠀⠀⠀⠀⠀⣀⣀⣤⣴⣶⣾⣿⣿⣿⣿⣿⣿⣿⣿⣿⣿⣿⣿⣿⣿⣿⣿⣿⣿⣿⣿⣿⣿⡇</a:t>
            </a:r>
            <a:br/>
            <a:r>
              <a:t>⣿⣿⣿⣿⣿⣿⣿⣿⣿⣿⣿⣿⣿⣿⣿⣿⣿⣿⣿⣿⣿⣿⣿⣿⣿⣿⣿⣿⣿⣿⣿⣷⣶⣶⣦⣤⣤⣤⣄⣀⣀⣉⣉⣉⣉⣉⣙⣛⣉⣀⣀⣀⣀⣀⣤⣤⣤⣴⣶⣶⣿⣿⣿⣿⣿⣿⣿⣿⣿⣿⣿⣿⣿⣿⣿⣿⣿⣿⣿⣿⣿⣿⣿⣿⣿⣿⣿⣿⣿⣿⡇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⣿⣿⣿⣿⣿⣿⣿⣿⣿⣿⣿⣿⣿⣿⣿⣿⣿⣿⣿⣿⣿⣿⣿⣿⣿⣿⣿⣿⣿⣿⣿⣿⣿⣿⣿⣿⣿⣿⣿⣿⠿⠿⠿⠿⠿⠿⠿⠿⠿⠿⠿⢿⣿⣿⣿⣿⣿⣿⣿⣿⣿⣿⣿⣿⣿⣿⣿⣿⣿⣿⣿⣿⣿⣿⣿⣿⣿⣿⣿⣿⣿⣿⣿⣿⣿⣿⣿⣿⣿⣿⡇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⣿⣿⣿⣿⣿⣿⣿⣿⣿⣿⣿⣿⣿⣿⣿⣿⣿⣿⣿⣿⣿⣿⣿⣿⣿⣿⣿⣿⠿⠿⠛⠛⠋⠉⠉⠁⠀⠀⠀⠀⠀⠀⠀⠀⠀⠀⠀⠀⠀⠀⠀⠀⠀⠀⠀⠉⠉⠙⠛⠛⠿⢿⣿⣿⣿⣿⣿⣿⣿⣿⣿⣿⣿⣿⣿⣿⣿⣿⣿⣿⣿⣿⣿⣿⣿⣿⣿⣿⣿⣿⡇</a:t>
            </a:r>
            <a:br/>
            <a:r>
              <a:t>⣿⣿⣿⣿⣿⣿⣿⣿⣿⣿⣿⣿⣿⣿⣿⣿⣿⣿⣿⣿⣿⣿⠿⠛⠋⠉⠁⠀⠀⠀⠀⠀⠀⠀⠀⠀⠀⠀⠀⠀⠀⠀⣀⣀⣀⣀⣀⣀⣀⠀⠀⠀⠀⠀⠀⠀⠀⠀⠀⠀⠀⠀⠀⠈⠉⠛⠛⠿⢿⣿⣿⣿⣿⣿⣿⣿⣿⣿⣿⣿⣿⣿⣿⣿⣿⣿⣿⣿⣿⣿⡇</a:t>
            </a:r>
            <a:br/>
            <a:r>
              <a:t>⣿⣿⣿⣿⣿⣿⣿⣿⣿⣿⣿⣿⣿⣿⣿⣿⠿⠟⠛⠉⠁⠀⠀⠀⠀⠀⠀⠀⠀⠀⠀⠀⠀⠀⠀⠀⠀⠀⠀⣠⣶⣿⣿⣿⣿⣿⣿⣿⣿⣿⣦⡀⠀⠀⠀⠀⠀⠀⠀⠀⠀⠀⠀⠀⠀⠀⠀⠀⠀⠀⠉⠉⠛⠻⠿⣿⣿⣿⣿⣿⣿⣿⣿⣿⣿⣿⣿⣿⣿⣿⡇</a:t>
            </a:r>
            <a:br/>
            <a:r>
              <a:t>⣿⣿⣿⣿⣿⣿⣿⣿⣿⣿⡿⠿⠛⠋⠉⠀⠀⠀⠀⠀⠀⠀⠀⠀⠀⠀⠀⠀⠀⠀⠀⠀⠀⠀⠀⠀⠀⣴⣿⣿⣿⣿⣿⣿⣿⣿⣿⣿⣿⣿⣿⣿⣷⣦⠀⠀⠀⠀⠀⠀⠀⠀⠀⠀⠀⠀⠀⠀⠀⠀⠀⠀⠀⠀⠀⠀⠀⠉⠙⠛⠿⢿⣿⣿⣿⣿⣿⣿⣿⣿⡇</a:t>
            </a:r>
            <a:br/>
            <a:r>
              <a:t>⣿⣿⣿⡿⠿⠛⠛⠉⠁⠀⠀⠀⠀⠀⠀⠀⠀⠀⠀⠀⠀⠀⠀⠀⠀⠀⠀⠀⠀⠀⠀⠀⠀⠀⠀⠀⢰⣿⣿⣿⣿⣿⣿⣿⣿⣿⣿⣿⣿⣿⣿⣿⣿⣿⡄⠀⠀⠀⠀⠀⠀⠀⠀⠀⠀⠀⠀⠀⠀⠀⠀⠀⠀⠀⠀⠀⠀⠀⠀⠀⠀⠀⠀⠈⠉⠛⠻⠿⣿⣿⡇</a:t>
            </a:r>
            <a:br/>
            <a:r>
              <a:t>⠉⠁⠀⠀⠀⠀⠀⠀⠀⠀⠀⠀⠀⠀⠀⠀⠀⠀⠀⠀⠀⠀⠀⠀⠀⠀⠀⠀⠀⠀⠀⠀⠀⠀⠀⢠⣿⣿⣿⣿⣿⣿⣿⣿⣿⣿⣿⣿⣿⣿⣿⣿⣿⣿⣷⠀⠀⠀⠀⠀⠀⠀⠀⠀⠀⠀⠀⠀⠀⠀⠀⠀⠀⠀⠀⠀⠀⠀⠀⠀⠀⠀⠀⠀⠀⠀⠀⠀⠀⠀⠁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⠀⠀⠀⠀⠀⠀⠀⠀⠀⠀⠀⠀⠀⠀⠀⠀⠀⠀⠀⠀⠀⠀⠀⠀⠀⠀⠀⠀⠀⠀⠀⠀⠀⠀⠀⢾⣿⣿⣿⣿⣿⣿⣿⣿⣿⣿⣿⣿⣿⣿⣿⣿⣿⣿⣿⡧⠀⠀⠀⠀⠀⠀⠀⠀⠀⠀⠀⠀⠀⠀⠀⠀⠀⠀⠀⠀⠀⠀⠀⠀⠀⠀⠀⠀⠀⠀⠀⠀⢀⣀⡀</a:t>
            </a:r>
            <a:br/>
            <a:r>
              <a:t>⣶⣤⣄⣀⡀⠀⠀⠀⠀⠀⠀⠀⠀⠀⠀⠀⠀⠀⠀⠀⠀⠀⠀⠀⠀⠀⠀⠀⠀⠀⠀⠀⠀⠀⠀⠸⣿⣿⣿⣿⣿⣿⣿⣿⣿⣿⣿⣿⣿⣿⣿⣿⣿⣿⡿⠁⠀⠀⠀⠀⠀⠀⠀⠀⠀⠀⠀⠀⠀⠀⠀⠀⠀⠀⠀⠀⠀⠀⠀⠀⠀⠀⣀⣠⣤⣶⣾⣿⣿⣿⡇</a:t>
            </a:r>
            <a:br/>
            <a:r>
              <a:t>⣿⣿⣿⣿⣿⣿⣷⣶⣤⣤⣀⣀⠀⠀⠀⠀⠀⠀⠀⠀⠀⠀⠀⠀⠀⠀⠀⠀⠀⠀⠀⠀⠀⠀⠀⠀⢻⣿⣿⣿⣿⣿⣿⣿⣿⣿⣿⣿⣿⣿⣿⣿⣿⣿⠃⠀⠀⠀⠀⠀⠀⠀⠀⠀⠀⠀⠀⠀⠀⠀⠀⠀⠀⠀⠀⠀⢀⣠⣤⣶⣾⣿⣿⣿⣿⣿⣿⣿⣿⣿⡇</a:t>
            </a:r>
            <a:br/>
            <a:r>
              <a:t>⣿⣿⣿⣿⣿⣿⣿⣿⣿⣿⣿⣿⣿⣿⣶⣶⣤⣤⣀⡀⠀⠀⠀⠀⠀⠀⠀⠀⠀⠀⠀⠀⠀⠀⠀⠀⠈⠻⣿⣿⣿⣿⣿⣿⣿⣿⣿⣿⣿⣿⣿⣿⣿⠟⠀⠀⠀⠀⠀⠀⠀⠀⠀⠀⠀⠀⠀⠀⠀⠀⠀⣀⣤⣴⣶⣿⣿⣿⣿⣿⣿⣿⣿⣿⣿⣿⣿⣿⣿⣿⡇</a:t>
            </a:r>
            <a:br/>
            <a:r>
              <a:t>⣿⣿⣿⣿⣿⣿⣿⣿⣿⣿⣿⣿⣿⣿⣿⣿⣿⣿⣿⣿⣿⣷⣶⣤⣤⣀⣀⠀⠀⠀⠀⠀⠀⠀⠀⠀⠀⠀⠈⠛⢿⣿⣿⣿⣿⣿⣿⣿⣿⣿⠟⠋⠀⠀⠀⠀⠀⠀⠀⠀⠀⠀⠀⠀⢀⣀⣤⣴⣶⣾⣿⣿⣿⣿⣿⣿⣿⣿⣿⣿⣿⣿⣿⣿⣿⣿⣿⣿⣿⣿⡇</a:t>
            </a:r>
            <a:br/>
            <a:r>
              <a:t>⣿⣿⣿⣿⣿⣿⣿⣿⣿⣿⣿⣿⣿⣿⣿⣿⣿⣿⣿⣿⣿⣿⣿⣿⣿⣿⣿⣿⣿⣶⣶⣦⣤⣤⣄⣀⣀⣀⣀⠀⠀⠉⠛⠛⠛⠛⠛⠛⠛⠁⠀⠀⠀⢀⣀⣀⣀⣠⣤⣤⣶⣶⣾⣿⣿⣿⣿⣿⣿⣿⣿⣿⣿⣿⣿⣿⣿⣿⣿⣿⣿⣿⣿⣿⣿⣿⣿⣿⣿⣿⡇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⣿⣿⣿⣿⣿⣿⣿⣿⣿⣿⣿⣿⣿⣿⣿⣿⣿⣿⣿⣿⣿⣿⣿⣿⣿⣿⣿⣿⣿⣿⣿⣿⣿⣿⣿⣿⣿⣿⣿⣿⣿⠿⠿⠿⠿⠿⠿⠿⠿⠿⠿⣿⣿⣿⣿⣿⣿⣿⣿⣿⣿⣿⣿⣿⣿⣿⣿⣿⣿⣿⣿⣿⣿⣿⣿⣿⣿⣿⣿⣿⣿⣿⣿⣿⣿⣿⣿⣿⣿⣿⡇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⣿⣿⣿⣿⣿⣿⣿⣿⣿⣿⣿⣿⣿⣿⣿⣿⣿⣿⣿⣿⣿⣿⣿⣿⣿⣿⣿⡿⠿⠿⠛⠛⠋⠉⠉⠉⠀⠀⠀⠀⠀⠀⠀⠀⠀⠀⠀⠀⠀⠀⠀⠀⠀⠀⠀⠈⠉⠉⠙⠛⠻⠿⢿⣿⣿⣿⣿⣿⣿⣿⣿⣿⣿⣿⣿⣿⣿⣿⣿⣿⣿⣿⣿⣿⣿⣿⣿⣿⣿⣿⡇</a:t>
            </a:r>
            <a:br/>
            <a:r>
              <a:t>⣿⣿⣿⣿⣿⣿⣿⣿⣿⣿⣿⣿⣿⣿⣿⣿⣿⣿⣿⣿⡿⠿⠛⠛⠉⠁⠀⠀⠀⠀⠀⠀⠀⠀⠀⠀⠀⠀⠀⠀⠀⠀⠀⠀⠀⠀⠀⠀⠀⠀⠀⠀⠀⠀⠀⠀⠀⠀⠀⠀⠀⠀⠀⠀⠈⠉⠛⠛⠿⢿⣿⣿⣿⣿⣿⣿⣿⣿⣿⣿⣿⣿⣿⣿⣿⣿⣿⣿⣿⣿⡇</a:t>
            </a:r>
            <a:br/>
            <a:r>
              <a:t>⣿⣿⣿⣿⣿⣿⣿⣿⣿⣿⣿⣿⣿⣿⣿⠿⠛⠋⠉⠀⠀⠀⠀⠀⠀⠀⠀⠀⠀⠀⠀⠀⠀⠀⠀⠀⠀⠀⠀⠀⠀⣀⣠⣤⣤⣤⣤⣤⣤⣀⠀⠀⠀⠀⠀⠀⠀⠀⠀⠀⠀⠀⠀⠀⠀⠀⠀⠀⠀⠀⠀⠉⠉⠛⠻⠿⣿⣿⣿⣿⣿⣿⣿⣿⣿⣿⣿⣿⣿⣿⡇</a:t>
            </a:r>
            <a:br/>
            <a:r>
              <a:t>⣿⣿⣿⣿⣿⣿⣿⣿⣿⠿⠟⠛⠉⠁⠀⠀⠀⠀⠀⠀⠀⠀⠀⠀⠀⠀⠀⠀⠀⠀⠀⠀⠀⠀⠀⠀⠀⠀⠀⢄⣾⣿⣿⣿⣿⣿⣿⣿⣿⣿⣷⣦⣄⠀⠀⠀⠀⠀⠀⠀⠀⠀⠀⠀⠀⠀⠀⠀⠀⠀⠀⠀⠀⠀⠀⠀⠀⠀⠉⠙⠛⠿⠿⣿⣿⣿⣿⣿⣿⣿⡇</a:t>
            </a:r>
            <a:br/>
            <a:r>
              <a:t>⣿⣿⡿⠿⠟⠛⠉⠁⠀⠀⠀⠀⠀⠀⠀⠀⠀⠀⠀⠀⠀⠀⠀⠀⠀⠀⠀⠀⠀⠀⠀⠀⠀⠀⠀⠀⢀⣴⣿⣿⣿⣿⣿⣿⣿⣿⣿⣿⣿⣿⣿⣿⣿⣿⡄⠀⠀⠀⠀⠀⠀⠀⠀⠀⠀⠀⠀⠀⠀⠀⠀⠀⠀⠀⠀⠀⠀⠀⠀⠀⠀⠀⠀⠀⠈⠉⠛⠻⠿⣿⡇</a:t>
            </a:r>
            <a:br/>
            <a:r>
              <a:t>⠉⠀⠀⠀⠀⠀⠀⠀⠀⠀⠀⠀⠀⠀⠀⠀⠀⠀⠀⠀⠀⠀⠀⠀⠀⠀⠀⠀⠀⠀⠀⠀⠀⠀⠀⠀⢼⣿⣿⣿⣿⣿⣿⣿⣿⣿⣿⣿⣿⣿⣿⣿⣿⣿⣷⠀⠀⠀⠀⠀⠀⠀⠀⠀⠀⠀⠀⠀⠀⠀⠀⠀⠀⠀⠀⠀⠀⠀⠀⠀⠀⠀⠀⠀⠀⠀⠀⠀⠀⠀⠀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⠀⠀⠀⠀⠀⠀⠀⠀⠀⠀⠀⠀⠀⠀⠀⠀⠀⠀⠀⠀⠀⠀⠀⠀⠀⠀⠀⠀⠀⠀⠀⠀⠀⠀⠀⠐⣾⣿⣿⣿⣿⣿⣿⣿⣿⣿⣿⣿⣿⣿⣿⣿⣿⣿⣿⣧⡀⠀⠀⠀⠀⠀⠀⠀⠀⠀⠀⠀⠀⠀⠀⠀⠀⠀⠀⠀⠀⠀⠀⠀⠀⠀⠀⠀⠀⠀⠀⠀⠀⠀⠀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⠀⠀⠀⠀⠀⠀⠀⠀⠀⠀⠀⠀⠀⠀⠀⠀⠀⠀⠀⠀⠀⠀⠀⠀⠀⠀⠀⠀⠀⠀⠀⠀⠀⠀⠀⢹⣿⣿⣿⣿⣿⣿⣿⣿⣿⣿⣿⣿⣿⣿⣿⣿⣿⣿⣿⡟⠀⠀⠀⠀⠀⠀⠀⠀⠀⠀⠀⠀⠀⠀⠀⠀⠀⠀⠀⠀⠀⠀⠀⠀⠀⠀⠀⠀⠀⠀⢀⣀⣤⣴⡆</a:t>
            </a:r>
            <a:br/>
            <a:r>
              <a:t>⣿⣶⣦⣤⣄⣀⡀⠀⠀⠀⠀⠀⠀⠀⠀⠀⠀⠀⠀⠀⠀⠀⠀⠀⠀⠀⠀⠀⠀⠀⠀⠀⠀⠀⠀⠀⠜⣿⣿⣿⣿⣿⣿⣿⣿⣿⣿⣿⣿⣿⣿⣿⣿⣿⣿⠃⠀⠀⠀⠀⠀⠀⠀⠀⠀⠀⠀⠀⠀⠀⠀⠀⠀⠀⠀⠀⠀⠀⠀⠀⠀⣀⣠⣤⣶⣿⣿⣿⣿⣿⡇</a:t>
            </a:r>
            <a:br/>
            <a:r>
              <a:t>⣿⣿⣿⣿⣿⣿⣿⣿⣷⣶⣦⣤⣄⣀⡀⠀⠀⠀⠀⠀⠀⠀⠀⠀⠀⠀⠀⠀⠀⠀⠀⠀⠀⠀⠀⠀⠈⢿⣿⣿⣿⣿⣿⣿⣿⣿⣿⣿⣿⣿⣿⣿⣿⡿⠟⠀⠀⠀⠀⠀⠀⠀⠀⠀⠀⠀⠀⠀⠀⠀⠀⠀⠀⠀⠀⠀⣀⣤⣴⣶⣿⣿⣿⣿⣿⣿⣿⣿⣿⣿⡇</a:t>
            </a:r>
            <a:br/>
            <a:r>
              <a:t>⣿⣿⣿⣿⣿⣿⣿⣿⣿⣿⣿⣿⣿⣿⣿⣿⣶⣶⣤⣤⣀⡀⠀⠀⠀⠀⠀⠀⠀⠀⠀⠀⠀⠀⠀⠀⠀⠀⠙⠛⠿⣿⣿⣿⣿⣿⣿⣿⣿⣿⣿⡿⠋⠀⠀⠀⠀⠀⠀⠀⠀⠀⠀⠀⠀⠀⠀⠀⠀⢀⣀⣠⣤⣶⣾⣿⣿⣿⣿⣿⣿⣿⣿⣿⣿⣿⣿⣿⣿⣿⡇</a:t>
            </a:r>
            <a:br/>
            <a:r>
              <a:t>⣿⣿⣿⣿⣿⣿⣿⣿⣿⣿⣿⣿⣿⣿⣿⣿⣿⣿⣿⣿⣿⣿⣿⣷⣶⣦⣤⣤⣀⣀⡀⠀⠀⠀⠀⠀⠀⠀⠀⠀⠀⠙⠻⠿⠿⠿⠿⠿⠿⠛⠋⠀⠀⠀⠀⠀⠀⠀⠀⠀⠀⠀⣀⣀⣤⣤⣶⣶⣿⣿⣿⣿⣿⣿⣿⣿⣿⣿⣿⣿⣿⣿⣿⣿⣿⣿⣿⣿⣿⣿⡇</a:t>
            </a:r>
            <a:br/>
            <a:r>
              <a:t>⣿⣿⣿⣿⣿⣿⣿⣿⣿⣿⣿⣿⣿⣿⣿⣿⣿⣿⣿⣿⣿⣿⣿⣿⣿⣿⣿⣿⣿⣿⣿⣿⣿⣷⣶⣶⣶⣶⣤⣤⣤⣤⣤⣤⣤⣤⣤⣤⣤⣤⣤⣤⣤⣤⣤⣶⣶⣶⣶⣿⣿⣿⣿⣿⣿⣿⣿⣿⣿⣿⣿⣿⣿⣿⣿⣿⣿⣿⣿⣿⣿⣿⣿⣿⣿⣿⣿⣿⣿⣿⡇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⣿⣿⣿⣿⣿⣿⣿⣿⣿⣿⣿⣿⣿⣿⣿⣿⣿⣿⣿⣿⣿⣿⣿⣿⣿⣿⣿⣿⣿⣿⣿⡿⠿⠿⠿⠛⠛⠛⠛⠛⠉⠉⠉⠉⠉⠉⠉⠉⠉⠉⠉⠉⠉⠛⠛⠛⠻⠿⠿⢿⣿⣿⣿⣿⣿⣿⣿⣿⣿⣿⣿⣿⣿⣿⣿⣿⣿⣿⣿⣿⣿⣿⣿⣿⣿⣿⣿⣿⣿⣿⡇</a:t>
            </a:r>
            <a:br/>
            <a:r>
              <a:t>⣿⣿⣿⣿⣿⣿⣿⣿⣿⣿⣿⣿⣿⣿⣿⣿⣿⣿⣿⣿⣿⣿⡿⠿⠟⠛⠋⠉⠉⠀⠀⠀⠀⠀⠀⠀⠀⠀⠀⠀⠀⠀⠀⠀⠀⠀⠀⠀⠀⠀⠀⠀⠀⠀⠀⠀⠀⠀⠀⠀⠀⠈⠉⠉⠛⠻⠿⢿⣿⣿⣿⣿⣿⣿⣿⣿⣿⣿⣿⣿⣿⣿⣿⣿⣿⣿⣿⣿⣿⣿⡇</a:t>
            </a:r>
            <a:br/>
            <a:r>
              <a:t>⣿⣿⣿⣿⣿⣿⣿⣿⣿⣿⣿⣿⣿⣿⣿⣿⡿⠿⠛⠋⠉⠀⠀⠀⠀⠀⠀⠀⠀⠀⠀⠀⠀⠀⠀⠀⠀⠀⠀⠀⠀⠀⠀⠀⠀⠀⠀⠀⠀⠀⠀⠀⠀⠀⠀⠀⠀⠀⠀⠀⠀⠀⠀⠀⠀⠀⠀⠀⠀⠉⠙⠛⠻⠿⣿⣿⣿⣿⣿⣿⣿⣿⣿⣿⣿⣿⣿⣿⣿⣿⡇</a:t>
            </a:r>
            <a:br/>
            <a:r>
              <a:t>⣿⣿⣿⣿⣿⣿⣿⣿⣿⣿⣿⠿⠟⠛⠉⠀⠀⠀⠀⠀⠀⠀⠀⠀⠀⠀⠀⠀⠀⠀⠀⠀⠀⠀⠀⠀⠀⠀⠀⠀⠀⣀⣤⣤⣤⣶⣶⣶⣦⣄⡀⠀⠀⠀⠀⠀⠀⠀⠀⠀⠀⠀⠀⠀⠀⠀⠀⠀⠀⠀⠀⠀⠀⠀⠀⠈⠉⠛⠛⠿⢿⣿⣿⣿⣿⣿⣿⣿⣿⣿⡇</a:t>
            </a:r>
            <a:br/>
            <a:r>
              <a:t>⣿⣿⣿⣿⣿⠿⠟⠛⠉⠁⠀⠀⠀⠀⠀⠀⠀⠀⠀⠀⠀⠀⠀⠀⠀⠀⠀⠀⠀⠀⠀⠀⠀⠀⠀⠀⠀⠀⢀⢀⣾⣿⣿⣿⣿⣿⣿⣿⣿⣿⣿⣷⣦⣄⠀⠀⠀⠀⠀⠀⠀⠀⠀⠀⠀⠀⠀⠀⠀⠀⠀⠀⠀⠀⠀⠀⠀⠀⠀⠀⠀⠀⠉⠙⠛⠻⠿⣿⣿⣿⡇</a:t>
            </a:r>
            <a:br/>
            <a:r>
              <a:t>⠟⠛⠉⠁⠀⠀⠀⠀⠀⠀⠀⠀⠀⠀⠀⠀⠀⠀⠀⠀⠀⠀⠀⠀⠀⠀⠀⠀⠀⠀⠀⠀⠀⠀⠀⠀⢀⣴⣾⣿⣿⣿⣿⣿⣿⣿⣿⣿⣿⣿⣿⣿⣿⣿⣇⠀⠀⠀⠀⠀⠀⠀⠀⠀⠀⠀⠀⠀⠀⠀⠀⠀⠀⠀⠀⠀⠀⠀⠀⠀⠀⠀⠀⠀⠀⠀⠀⠀⠈⠉⠃</a:t>
            </a:r>
            <a:br/>
            <a:r>
              <a:t>⠀⠀⠀⠀⠀⠀⠀⠀⠀⠀⠀⠀⠀⠀⠀⠀⠀⠀⠀⠀⠀⠀⠀⠀⠀⠀⠀⠀⠀⠀⠀⠀⠀⠀⠀⠀⣼⣿⣿⣿⣿⣿⣿⣿⣿⣿⣿⣿⣿⣿⣿⣿⣿⣿⣿⣆⠀⠀⠀⠀⠀⠀⠀⠀⠀⠀⠀⠀⠀⠀⠀⠀⠀⠀⠀⠀⠀⠀⠀⠀⠀⠀⠀⠀⠀⠀⠀⠀⠀⠀⠀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⠀⠀⠀⠀⠀⠀⠀⠀⠀⠀⠀⠀⠀⠀⠀⠀⠀⠀⠀⠀⠀⠀⠀⠀⠀⠀⠀⠀⠀⠀⠀⠀⠀⠀⠀⠐⣼⣿⣿⣿⣿⣿⣿⣿⣿⣿⣿⣿⣿⣿⣿⣿⣿⣿⣿⣿⣆⠀⠀⠀⠀⠀⠀⠀⠀⠀⠀⠀⠀⠀⠀⠀⠀⠀⠀⠀⠀⠀⠀⠀⠀⠀⠀⠀⠀⠀⠀⠀⠀⠀⠀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⠀⠀⠀⠀⠀⠀⠀⠀⠀⠀⠀⠀⠀⠀⠀⠀⠀⠀⠀⠀⠀⠀⠀⠀⠀⠀⠀⠀⠀⠀⠀⠀⠀⠀⠀⢹⣿⣿⣿⣿⣿⣿⣿⣿⣿⣿⣿⣿⣿⣿⣿⣿⣿⣿⣿⣿⠃⠀⠀⠀⠀⠀⠀⠀⠀⠀⠀⠀⠀⠀⠀⠀⠀⠀⠀⠀⠀⠀⠀⠀⠀⠀⠀⠀⠀⠀⠀⠀⠀⢀⡀</a:t>
            </a:r>
            <a:br/>
            <a:r>
              <a:t>⣤⣄⣀⡀⠀⠀⠀⠀⠀⠀⠀⠀⠀⠀⠀⠀⠀⠀⠀⠀⠀⠀⠀⠀⠀⠀⠀⠀⠀⠀⠀⠀⠀⠀⠀⠀⠝⣿⣿⣿⣿⣿⣿⣿⣿⣿⣿⣿⣿⣿⣿⣿⣿⣿⣿⣿⠀⠀⠀⠀⠀⠀⠀⠀⠀⠀⠀⠀⠀⠀⠀⠀⠀⠀⠀⠀⠀⠀⠀⠀⠀⠀⠀⠀⣀⣠⣴⣶⣿⣿⡇</a:t>
            </a:r>
            <a:br/>
            <a:r>
              <a:t>⣿⣿⣿⣿⣿⣷⣶⣦⣤⣄⣀⡀⠀⠀⠀⠀⠀⠀⠀⠀⠀⠀⠀⠀⠀⠀⠀⠀⠀⠀⠀⠀⠀⠀⠀⠀⠈⢽⣿⣿⣿⣿⣿⣿⣿⣿⣿⣿⣿⣿⣿⣿⣿⣿⡿⠋⠀⠀⠀⠀⠀⠀⠀⠀⠀⠀⠀⠀⠀⠀⠀⠀⠀⠀⠀⠀⠀⠀⢀⣀⣤⣴⣶⣿⣿⣿⣿⣿⣿⣿⡇</a:t>
            </a:r>
            <a:br/>
            <a:r>
              <a:t>⣿⣿⣿⣿⣿⣿⣿⣿⣿⣿⣿⣿⣿⣷⣶⣤⣤⣀⣀⠀⠀⠀⠀⠀⠀⠀⠀⠀⠀⠀⠀⠀⠀⠀⠀⠀⠀⠈⠛⢿⢿⣿⣿⣿⣿⣿⣿⣿⣿⣿⣿⣿⠟⠋⠀⠀⠀⠀⠀⠀⠀⠀⠀⠀⠀⠀⠀⠀⠀⠀⠀⠀⠀⣀⣠⣤⣶⣾⣿⣿⣿⣿⣿⣿⣿⣿⣿⣿⣿⣿⡇</a:t>
            </a:r>
            <a:br/>
            <a:r>
              <a:t>⣿⣿⣿⣿⣿⣿⣿⣿⣿⣿⣿⣿⣿⣿⣿⣿⣿⣿⣿⣿⣿⣶⣦⣤⣤⣀⣀⠀⠀⠀⠀⠀⠀⠀⠀⠀⠀⠀⠀⠀⠈⠈⠻⢿⣿⣿⡿⠿⠻⠿⠿⠋⠀⠀⠀⠀⠀⠀⠀⠀⠀⠀⠀⠀⠀⢀⣀⣠⣤⣴⣶⣿⣿⣿⣿⣿⣿⣿⣿⣿⣿⣿⣿⣿⣿⣿⣿⣿⣿⣿⡇</a:t>
            </a:r>
            <a:br/>
            <a:r>
              <a:t>⣿⣿⣿⣿⣿⣿⣿⣿⣿⣿⣿⣿⣿⣿⣿⣿⣿⣿⣿⣿⣿⣿⣿⣿⣿⣿⣿⣿⣿⣷⣶⣶⣦⣤⣤⣤⣀⣀⣀⣀⣀⣀⣀⡀⠀⠀⠀⠀⠀⠀⢀⣀⣀⣀⣀⣀⣀⣤⣤⣤⣴⣶⣶⣾⣿⣿⣿⣿⣿⣿⣿⣿⣿⣿⣿⣿⣿⣿⣿⣿⣿⣿⣿⣿⣿⣿⣿⣿⣿⣿⡇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⣿⣿⣿⣿⣿⣿⣿⣿⣿⣿⣿⣿⣿⣿⣿⣿⣿⣿⣿⣿⣿⣿⣿⣿⣿⣿⣿⣿⡿⠿⠿⠟⠛⠛⠋⠉⠉⠉⠉⠁⠀⠀⠀⠀⠀⠀⠀⠀⠀⠀⠀⠀⠀⠀⠀⠈⠉⠉⠉⠙⠛⠛⠿⠿⢿⣿⣿⣿⣿⣿⣿⣿⣿⣿⣿⣿⣿⣿⣿⣿⣿⣿⣿⣿⣿⣿⣿⣿⣿⣿⡇</a:t>
            </a:r>
            <a:br/>
            <a:r>
              <a:t>⣿⣿⣿⣿⣿⣿⣿⣿⣿⣿⣿⣿⣿⣿⣿⣿⣿⣿⣿⣿⡿⠿⠟⠛⠉⠉⠁⠀⠀⠀⠀⠀⠀⠀⠀⠀⠀⠀⠀⠀⠀⠀⠀⠀⠀⠀⠀⠀⠀⠀⠀⠀⠀⠀⠀⠀⠀⠀⠀⠀⠀⠀⠀⠀⠀⠀⠈⠉⠙⠛⠿⠿⣿⣿⣿⣿⣿⣿⣿⣿⣿⣿⣿⣿⣿⣿⣿⣿⣿⣿⡇</a:t>
            </a:r>
            <a:br/>
            <a:r>
              <a:t>⣿⣿⣿⣿⣿⣿⣿⣿⣿⣿⣿⣿⣿⣿⡿⠿⠛⠋⠉⠀⠀⠀⠀⠀⠀⠀⠀⠀⠀⠀⠀⠀⠀⠀⠀⠀⠀⠀⠀⠀⠀⠀⠀⠀⠀⠀⠀⠀⠀⠀⠀⠀⠀⠀⠀⠀⠀⠀⠀⠀⠀⠀⠀⠀⠀⠀⠀⠀⠀⠀⠀⠀⠀⠈⠉⠛⠛⠿⢿⣿⣿⣿⣿⣿⣿⣿⣿⣿⣿⣿⡇</a:t>
            </a:r>
            <a:br/>
            <a:r>
              <a:t>⣿⣿⣿⣿⣿⣿⣿⣿⣿⠿⠛⠋⠉⠀⠀⠀⠀⠀⠀⠀⠀⠀⠀⠀⠀⠀⠀⠀⠀⠀⠀⠀⠀⠀⠀⠀⠀⠀⠀⠀⠀⠀⠀⠀⠀⠀⠀⢀⠀⠀⠀⠀⠀⠀⠀⠀⠀⠀⠀⠀⠀⠀⠀⠀⠀⠀⠀⠀⠀⠀⠀⠀⠀⠀⠀⠀⠀⠀⠀⠀⠉⠙⠛⠻⠿⣿⣿⣿⣿⣿⡇</a:t>
            </a:r>
            <a:br/>
            <a:r>
              <a:t>⣿⣿⣿⠿⠟⠛⠉⠁⠀⠀⠀⠀⠀⠀⠀⠀⠀⠀⠀⠀⠀⠀⠀⠀⠀⠀⠀⠀⠀⠀⠀⠀⠀⠀⠀⠀⠀⠀⠀⠀⢀⣠⣴⣶⣶⣿⣿⣿⣿⣶⣤⣄⣀⠀⠀⠀⠀⠀⠀⠀⠀⠀⠀⠀⠀⠀⠀⠀⠀⠀⠀⠀⠀⠀⠀⠀⠀⠀⠀⠀⠀⠀⠀⠀⠀⠀⠈⠉⠛⠻⠇</a:t>
            </a:r>
            <a:br/>
            <a:r>
              <a:t>⠋⠁⠀⠀⠀⠀⠀⠀⠀⠀⠀⠀⠀⠀⠀⠀⠀⠀⠀⠀⠀⠀⠀⠀⠀⠀⠀⠀⠀⠀⠀⠀⠀⠀⠀⠀⠀⠀⠀⣰⣿⣿⣿⣿⣿⣿⣿⣿⣿⣿⣿⣿⣿⣿⣦⠀⠀⠀⠀⠀⠀⠀⠀⠀⠀⠀⠀⠀⠀⠀⠀⠀⠀⠀⠀⠀⠀⠀⠀⠀⠀⠀⠀⠀⠀⠀⠀⠀⠀⠀⠀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⠀⠀⠀⠀⠀⠀⠀⠀⠀⠀⠀⠀⠀⠀⠀⠀⠀⠀⠀⠀⠀⠀⠀⠀⠀⠀⠀⠀⠀⠀⠀⠀⠀⠀⠀⠀⠀⣰⣴⣿⣿⣿⣿⣿⣿⣿⣿⣿⣿⣿⣿⣿⣿⣿⣿⣧⡀⠀⠀⠀⠀⠀⠀⠀⠀⠀⠀⠀⠀⠀⠀⠀⠀⠀⠀⠀⠀⠀⠀⠀⠀⠀⠀⠀⠀⠀⠀⠀⠀⠀⠀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⠀⠀⠀⠀⠀⠀⠀⠀⠀⠀⠀⠀⠀⠀⠀⠀⠀⠀⠀⠀⠀⠀⠀⠀⠀⠀⠀⠀⠀⠀⠀⠀⠀⠀⠀⢠⢹⣿⣿⣿⣿⣿⣿⣿⣿⣿⣿⣿⣿⣿⣿⣿⣿⣿⣿⣿⣿⣿⠀⠀⠀⠀⠀⠀⠀⠀⠀⠀⠀⠀⠀⠀⠀⠀⠀⠀⠀⠀⠀⠀⠀⠀⠀⠀⠀⠀⠀⠀⠀⠀⠀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⠀⠀⠀⠀⠀⠀⠀⠀⠀⠀⠀⠀⠀⠀⠀⠀⠀⠀⠀⠀⠀⠀⠀⠀⠀⠀⠀⠀⠀⠀⠀⠀⠀⠀⠀⠘⣾⣿⣿⣿⣿⣿⣿⣿⣿⣿⣿⣿⣿⣿⣿⣿⣿⣿⣿⣿⣿⣿⠀⠀⠀⠀⠀⠀⠀⠀⠀⠀⠀⠀⠀⠀⠀⠀⠀⠀⠀⠀⠀⠀⠀⠀⠀⠀⠀⠀⠀⠀⠀⠀⠀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⠀⠀⠀⠀⠀⠀⠀⠀⠀⠀⠀⠀⠀⠀⠀⠀⠀⠀⠀⠀⠀⠀⠀⠀⠀⠀⠀⠀⠀⠀⠀⠀⠀⠀⠀⠀⠻⣿⣿⣿⣿⣿⣿⣿⣿⣿⣿⣿⣿⣿⣿⣿⣿⣿⣿⣿⣿⡇⠀⠀⠀⠀⠀⠀⠀⠀⠀⠀⠀⠀⠀⠀⠀⠀⠀⠀⠀⠀⠀⠀⠀⠀⠀⠀⠀⠀⠀⠀⠀⢀⡀</a:t>
            </a:r>
            <a:br/>
            <a:r>
              <a:t>⣤⣀⣀⠀⠀⠀⠀⠀⠀⠀⠀⠀⠀⠀⠀⠀⠀⠀⠀⠀⠀⠀⠀⠀⠀⠀⠀⠀⠀⠀⠀⠀⠀⠀⠀⠀⠈⢈⢿⣿⣿⣿⣿⣿⣿⣿⣿⣿⣿⣿⣿⣿⣿⣿⣿⡿⠋⠀⠀⠀⠀⠀⠀⠀⠀⠀⠀⠀⠀⠀⠀⠀⠀⠀⠀⠀⠀⠀⠀⠀⠀⠀⠀⠀⢀⣠⣤⣶⣿⣿⡇</a:t>
            </a:r>
            <a:br/>
            <a:r>
              <a:t>⣿⣿⣿⣿⣿⣶⣶⣤⣤⣀⣀⠀⠀⠀⠀⠀⠀⠀⠀⠀⠀⠀⠀⠀⠀⠀⠀⠀⠀⠀⠀⠀⠀⠀⠀⠀⠀⠀⠸⣿⣿⣿⣿⣿⣿⣿⣿⣿⣿⣿⣿⣿⣿⣿⠟⠁⠀⠀⠀⠀⠀⠀⠀⠀⠀⠀⠀⠀⠀⠀⠀⠀⠀⠀⠀⠀⠀⠀⠀⣀⣠⣴⣶⣿⣿⣿⣿⣿⣿⣿⡇</a:t>
            </a:r>
            <a:br/>
            <a:r>
              <a:t>⣿⣿⣿⣿⣿⣿⣿⣿⣿⣿⣿⣿⣿⣶⣶⣤⣤⣀⣀⠀⠀⠀⠀⠀⠀⠀⠀⠀⠀⠀⠀⠀⠀⠀⠀⠀⠀⠀⠀⠀⠉⠫⠛⡻⣿⣿⣿⣿⣿⢿⡿⠿⠟⠁⠀⠀⠀⠀⠀⠀⠀⠀⠀⠀⠀⠀⠀⠀⠀⠀⠀⠀⠀⣀⣠⣤⣶⣾⣿⣿⣿⣿⣿⣿⣿⣿⣿⣿⣿⣿⡇</a:t>
            </a:r>
            <a:br/>
            <a:r>
              <a:t>⣿⣿⣿⣿⣿⣿⣿⣿⣿⣿⣿⣿⣿⣿⣿⣿⣿⣿⣿⣿⣿⣶⣶⣦⣤⣄⣀⣀⡀⠀⠀⠀⠀⠀⠀⠀⠀⠀⠀⠀⠀⠀⠀⠀⠈⠉⠉⠉⠀⠀⠀⠀⠀⠀⠀⠀⠀⠀⠀⠀⠀⠀⠀⠀⢀⣀⣀⣤⣤⣶⣶⣿⣿⣿⣿⣿⣿⣿⣿⣿⣿⣿⣿⣿⣿⣿⣿⣿⣿⣿⡇</a:t>
            </a:r>
            <a:br/>
            <a:r>
              <a:t>⣿⣿⣿⣿⣿⣿⣿⣿⣿⣿⣿⣿⣿⣿⣿⣿⣿⣿⣿⣿⣿⣿⣿⣿⣿⣿⣿⣿⣿⣿⣿⣿⣶⣶⣶⣦⣤⣤⣤⣤⣤⣤⣤⣤⣄⣀⣀⣀⣠⣤⣤⣤⣤⣤⣤⣤⣤⣴⣶⣶⣶⣾⣿⣿⣿⣿⣿⣿⣿⣿⣿⣿⣿⣿⣿⣿⣿⣿⣿⣿⣿⣿⣿⣿⣿⣿⣿⣿⣿⣿⡇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⣿⣿⣿⣿⣿⣿⣿⣿⣿⣿⣿⣿⣿⣿⣿⣿⣿⣿⣿⣿⣿⣿⣿⣿⣿⣿⣿⣿⣿⣿⣿⣿⡿⠿⠿⠿⠛⠛⠛⠛⠋⠉⠉⠉⠉⠉⠉⠉⠉⠉⠉⠉⠉⠉⠉⠉⠉⠛⠛⠛⠛⠿⠿⠿⣿⣿⣿⣿⣿⣿⣿⣿⣿⣿⣿⣿⣿⣿⣿⣿⣿⣿⣿⣿⣿⣿⣿⣿⣿⣿⡇</a:t>
            </a:r>
            <a:br/>
            <a:r>
              <a:t>⣿⣿⣿⣿⣿⣿⣿⣿⣿⣿⣿⣿⣿⣿⣿⣿⣿⣿⣿⣿⣿⣿⣿⠿⠿⠛⠛⠉⠉⠁⠀⠀⠀⠀⠀⠀⠀⠀⠀⠀⠀⠀⠀⠀⠀⠀⠀⠀⠀⠀⠀⠀⠀⠀⠀⠀⠀⠀⠀⠀⠀⠀⠀⠀⠀⠀⠉⠉⠛⠛⠿⠿⣿⣿⣿⣿⣿⣿⣿⣿⣿⣿⣿⣿⣿⣿⣿⣿⣿⣿⡇</a:t>
            </a:r>
            <a:br/>
            <a:r>
              <a:t>⣿⣿⣿⣿⣿⣿⣿⣿⣿⣿⣿⣿⣿⣿⣿⣿⡿⠿⠛⠋⠉⠀⠀⠀⠀⠀⠀⠀⠀⠀⠀⠀⠀⠀⠀⠀⠀⠀⠀⠀⠀⠀⠀⠀⠀⠀⠀⠀⠀⠀⠀⠀⠀⠀⠀⠀⠀⠀⠀⠀⠀⠀⠀⠀⠀⠀⠀⠀⠀⠀⠀⠀⠀⠈⠉⠙⠛⠿⢿⣿⣿⣿⣿⣿⣿⣿⣿⣿⣿⣿⡇</a:t>
            </a:r>
            <a:br/>
            <a:r>
              <a:t>⣿⣿⣿⣿⣿⣿⣿⣿⣿⣿⡿⠿⠛⠋⠉⠀⠀⠀⠀⠀⠀⠀⠀⠀⠀⠀⠀⠀⠀⠀⠀⠀⠀⠀⠀⠀⠀⠀⠀⠀⠀⠀⠀⠀⠀⠀⠀⠀⠀⠀⠀⠀⠀⠀⠀⠀⠀⠀⠀⠀⠀⠀⠀⠀⠀⠀⠀⠀⠀⠀⠀⠀⠀⠀⠀⠀⠀⠀⠀⠀⠈⠉⠛⠻⠿⢿⣿⣿⣿⣿⡇</a:t>
            </a:r>
            <a:br/>
            <a:r>
              <a:t>⣿⣿⣿⣿⣿⡿⠟⠛⠉⠀⠀⠀⠀⠀⠀⠀⠀⠀⠀⠀⠀⠀⠀⠀⠀⠀⠀⠀⠀⠀⠀⠀⠀⠀⠀⠀⠀⠀⠀⠀⠀⠀⠀⠀⠀⢀⣀⣄⡀⠀⠀⠀⠀⠀⠀⠀⠀⠀⠀⠀⠀⠀⠀⠀⠀⠀⠀⠀⠀⠀⠀⠀⠀⠀⠀⠀⠀⠀⠀⠀⠀⠀⠀⠀⠀⠀⠀⠉⠙⠛⠃</a:t>
            </a:r>
            <a:br/>
            <a:r>
              <a:t>⠿⠛⠋⠉⠀⠀⠀⠀⠀⠀⠀⠀⠀⠀⠀⠀⠀⠀⠀⠀⠀⠀⠀⠀⠀⠀⠀⠀⠀⠀⠀⠀⠀⠀⠀⠀⠀⠀⠀⠀⣀⣤⣴⣾⣿⣿⣿⣿⣿⣿⣶⣶⣤⣄⡀⠀⠀⠀⠀⠀⠀⠀⠀⠀⠀⠀⠀⠀⠀⠀⠀⠀⠀⠀⠀⠀⠀⠀⠀⠀⠀⠀⠀⠀⠀⠀⠀⠀⠀⠀⠀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⠀⠀⠀⠀⠀⠀⠀⠀⠀⠀⠀⠀⠀⠀⠀⠀⠀⠀⠀⠀⠀⠀⠀⠀⠀⠀⠀⠀⠀⠀⠀⠀⠀⠀⠀⠀⠀⣐⣼⣿⣿⣿⣿⣿⣿⣿⣿⣿⣿⣿⣿⣿⣿⣿⣿⣿⣦⠀⠀⠀⠀⠀⠀⠀⠀⠀⠀⠀⠀⠀⠀⠀⠀⠀⠀⠀⠀⠀⠀⠀⠀⠀⠀⠀⠀⠀⠀⠀⠀⠀⠀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⠀⠀⠀⠀⠀⠀⠀⠀⠀⠀⠀⠀⠀⠀⠀⠀⠀⠀⠀⠀⠀⠀⠀⠀⠀⠀⠀⠀⠀⠀⠀⠀⠀⠀⠀⠀⣼⣿⣿⣿⣿⣿⣿⣿⣿⣿⣿⣿⣿⣿⣿⣿⣿⣿⣿⣿⣿⣷⡄⠀⠀⠀⠀⠀⠀⠀⠀⠀⠀⠀⠀⠀⠀⠀⠀⠀⠀⠀⠀⠀⠀⠀⠀⠀⠀⠀⠀⠀⠀⠀⠀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⠀⠀⠀⠀⠀⠀⠀⠀⠀⠀⠀⠀⠀⠀⠀⠀⠀⠀⠀⠀⠀⠀⠀⠀⠀⠀⠀⠀⠀⠀⠀⠀⠀⠀⠀⠈⢸⣿⣿⣿⣿⣿⣿⣿⣿⣿⣿⣿⣿⣿⣿⣿⣿⣿⣿⣿⣿⣿⡇⠀⠀⠀⠀⠀⠀⠀⠀⠀⠀⠀⠀⠀⠀⠀⠀⠀⠀⠀⠀⠀⠀⠀⠀⠀⠀⠀⠀⠀⠀⠀⠀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⠀⠀⠀⠀⠀⠀⠀⠀⠀⠀⠀⠀⠀⠀⠀⠀⠀⠀⠀⠀⠀⠀⠀⠀⠀⠀⠀⠀⠀⠀⠀⠀⠀⠀⠀⠀⠀⢊⢻⣿⣿⣿⣿⣿⣿⣿⣿⣿⣿⣿⣿⣿⣿⣿⣿⣿⡿⠁⠀⠀⠀⠀⠀⠀⠀⠀⠀⠀⠀⠀⠀⠀⠀⠀⠀⠀⠀⠀⠀⠀⠀⠀⠀⠀⠀⠀⢀⣠⣤⣶⡇</a:t>
            </a:r>
            <a:br/>
            <a:r>
              <a:t>⣦⣤⣄⣀⡀⠀⠀⠀⠀⠀⠀⠀⠀⠀⠀⠀⠀⠀⠀⠀⠀⠀⠀⠀⠀⠀⠀⠀⠀⠀⠀⠀⠀⠀⠀⠀⠀⠀⠀⢻⣿⣿⣿⣿⣿⣿⣿⣿⣿⣿⣿⣿⣿⣿⣿⠏⠀⠀⠀⠀⠀⠀⠀⠀⠀⠀⠀⠀⠀⠀⠀⠀⠀⠀⠀⠀⠀⠀⠀⠀⠀⢀⣠⣤⣶⣾⣿⣿⣿⣿⡇</a:t>
            </a:r>
            <a:br/>
            <a:r>
              <a:t>⣿⣿⣿⣿⣿⣿⣿⣶⣶⣤⣤⣀⣀⡀⠀⠀⠀⠀⠀⠀⠀⠀⠀⠀⠀⠀⠀⠀⠀⠀⠀⠀⠀⠀⠀⠀⠀⠀⠀⠀⠉⠻⢛⠻⢿⣿⣿⣿⣿⣿⠿⡟⠿⠛⠁⠀⠀⠀⠀⠀⠀⠀⠀⠀⠀⠀⠀⠀⠀⠀⠀⠀⠀⠀⠀⢀⣀⣤⣴⣶⣿⣿⣿⣿⣿⣿⣿⣿⣿⣿⡇</a:t>
            </a:r>
            <a:br/>
            <a:r>
              <a:t>⣿⣿⣿⣿⣿⣿⣿⣿⣿⣿⣿⣿⣿⣿⣿⣷⣶⣶⣤⣤⣀⣀⠀⠀⠀⠀⠀⠀⠀⠀⠀⠀⠀⠀⠀⠀⠀⠀⠀⠀⠀⠀⠀⠀⠁⠈⠛⠛⠉⠉⠀⠀⠀⠀⠀⠀⠀⠀⠀⠀⠀⠀⠀⠀⠀⠀⠀⠀⢀⣀⣠⣤⣴⣶⣿⣿⣿⣿⣿⣿⣿⣿⣿⣿⣿⣿⣿⣿⣿⣿⡇</a:t>
            </a:r>
            <a:br/>
            <a:r>
              <a:t>⣿⣿⣿⣿⣿⣿⣿⣿⣿⣿⣿⣿⣿⣿⣿⣿⣿⣿⣿⣿⣿⣿⣿⣿⣿⣶⣶⣦⣤⣤⣤⣄⣀⣀⣀⣀⡀⠀⠀⠀⠀⠀⠀⠀⠀⠀⠀⠀⠀⠀⠀⠀⠀⠀⢀⣀⣀⣀⣀⣀⣤⣤⣤⣴⣶⣶⣿⣿⣿⣿⣿⣿⣿⣿⣿⣿⣿⣿⣿⣿⣿⣿⣿⣿⣿⣿⣿⣿⣿⣿⡇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⣿⣿⣿⣿⣿⣿⣿⣿⣿⣿⣿⣿⣿⣿⣿⣿⣿⣿⣿⣿⣿⣿⣿⣿⣿⣿⣿⣿⣿⣿⣿⣿⣿⣿⣿⣿⣿⣿⣿⠿⠿⠿⠿⠿⠛⠛⠛⠛⠛⠛⠛⠛⠛⠛⠛⠛⠛⠛⠛⠛⠛⠻⠿⠿⠿⣿⣿⣿⣿⣿⣿⣿⣿⣿⣿⣿⣿⣿⣿⣿⣿⣿⣿⣿⣿⣿⣿⣿⣿⣿⡇</a:t>
            </a:r>
            <a:br/>
            <a:r>
              <a:t>⣿⣿⣿⣿⣿⣿⣿⣿⣿⣿⣿⣿⣿⣿⣿⣿⣿⣿⣿⣿⣿⣿⣿⣿⣿⣿⣿⣿⠿⠿⠟⠛⠛⠉⠉⠉⠀⠀⠀⠀⠀⠀⠀⠀⠀⠀⠀⠀⠀⠀⠀⠀⠀⠀⠀⠀⠀⠀⠀⠀⠀⠀⠀⠀⠀⠀⠀⠈⠉⠉⠙⠛⠻⠿⢿⣿⣿⣿⣿⣿⣿⣿⣿⣿⣿⣿⣿⣿⣿⣿⡇</a:t>
            </a:r>
            <a:br/>
            <a:r>
              <a:t>⣿⣿⣿⣿⣿⣿⣿⣿⣿⣿⣿⣿⣿⣿⣿⣿⣿⣿⣿⣿⡿⠿⠛⠛⠉⠁⠀⠀⠀⠀⠀⠀⠀⠀⠀⠀⠀⠀⠀⠀⠀⠀⠀⠀⠀⠀⠀⠀⠀⠀⠀⠀⠀⠀⠀⠀⠀⠀⠀⠀⠀⠀⠀⠀⠀⠀⠀⠀⠀⠀⠀⠀⠀⠀⠀⠀⠈⠉⠙⠛⠿⠿⣿⣿⣿⣿⣿⣿⣿⣿⡇</a:t>
            </a:r>
            <a:br/>
            <a:r>
              <a:t>⣿⣿⣿⣿⣿⣿⣿⣿⣿⣿⣿⣿⣿⣿⠿⠟⠛⠋⠉⠀⠀⠀⠀⠀⠀⠀⠀⠀⠀⠀⠀⠀⠀⠀⠀⠀⠀⠀⠀⠀⠀⠀⠀⠀⠀⠀⠀⠀⠀⠀⠀⠀⠀⠀⠀⠀⠀⠀⠀⠀⠀⠀⠀⠀⠀⠀⠀⠀⠀⠀⠀⠀⠀⠀⠀⠀⠀⠀⠀⠀⠀⠀⠀⠀⠉⠙⠛⠻⠿⣿⡇</a:t>
            </a:r>
            <a:br/>
            <a:r>
              <a:t>⣿⣿⣿⣿⣿⣿⣿⣿⣿⠿⠟⠋⠉⠀⠀⠀⠀⠀⠀⠀⠀⠀⠀⠀⠀⠀⠀⠀⠀⠀⠀⠀⠀⠀⠀⠀⠀⠀⠀⠀⠀⠀⠀⠀⠀⠀⠀⠀⠀⠀⠀⠀⠀⠀⠀⠀⠀⠀⠀⠀⠀⠀⠀⠀⠀⠀⠀⠀⠀⠀⠀⠀⠀⠀⠀⠀⠀⠀⠀⠀⠀⠀⠀⠀⠀⠀⠀⠀⠀⠀⠀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⣿⣿⣿⣿⠿⠟⠋⠁⠀⠀⠀⠀⠀⠀⠀⠀⠀⠀⠀⠀⠀⠀⠀⠀⠀⠀⠀⠀⠀⠀⠀⠀⠀⠀⠀⠀⠀⠀⠀⠀⠀⠀⠀⠀⠀⠀⠀⠀⠀⠀⠀⠀⠀⠀⠀⠀⠀⠀⠀⠀⠀⠀⠀⠀⠀⠀⠀⠀⠀⠀⠀⠀⠀⠀⠀⠀⠀⠀⠀⠀⠀⠀⠀⠀⠀⠀⠀⠀⠀⠀⠀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⠟⠋⠉⠀⠀⠀⠀⠀⠀⠀⠀⠀⠀⠀⠀⠀⠀⠀⠀⠀⠀⠀⠀⠀⠀⠀⠀⠀⠀⠀⠀⠀⠀⠀⠀⠀⠀⠀⠀⠀⠀⠀⠀⣀⣤⣶⣿⣶⣶⣤⣤⣤⣤⣀⡀⠀⠀⠀⠀⠀⠀⠀⠀⠀⠀⠀⠀⠀⠀⠀⠀⠀⠀⠀⠀⠀⠀⠀⠀⠀⠀⠀⠀⠀⠀⠀⠀⠀⠀⠀⠀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⠀⠀⠀⠀⠀⠀⠀⠀⠀⠀⠀⠀⠀⠀⠀⠀⠀⠀⠀⠀⠀⠀⠀⠀⠀⠀⠀⠀⠀⠀⠀⠀⠀⠀⠀⠀⠀⠀⠀⣀⣤⣶⣿⣿⣿⣿⣿⣿⣿⣿⣿⣿⣿⣿⣷⣄⠀⠀⠀⠀⠀⠀⠀⠀⠀⠀⠀⠀⠀⠀⠀⠀⠀⠀⠀⠀⠀⠀⠀⠀⠀⠀⠀⠀⠀⠀⠀⠀⠀⠀⠀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⠀⠀⠀⠀⠀⠀⠀⠀⠀⠀⠀⠀⠀⠀⠀⠀⠀⠀⠀⠀⠀⠀⠀⠀⠀⠀⠀⠀⠀⠀⠀⠀⠀⠀⠀⠀⠀⢬⣿⣿⣿⣿⣿⣿⣿⣿⣿⣿⣿⣿⣿⣿⣿⣿⣿⣿⣿⣿⣿⡆⠀⠀⠀⠀⠀⠀⠀⠀⠀⠀⠀⠀⠀⠀⠀⠀⠀⠀⠀⠀⠀⠀⠀⠀⠀⠀⠀⠀⠀⠀⠀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⠀⠀⠀⠀⠀⠀⠀⠀⠀⠀⠀⠀⠀⠀⠀⠀⠀⠀⠀⠀⠀⠀⠀⠀⠀⠀⠀⠀⠀⠀⠀⠀⠀⠀⠀⢰⢹⣿⣿⣿⣿⣿⣿⣿⣿⣿⣿⣿⣿⣿⣿⣿⣿⣿⣿⣿⣿⣿⣿⣿⡆⠀⠀⠀⠀⠀⠀⠀⠀⠀⠀⠀⠀⠀⠀⠀⠀⠀⠀⠀⠀⠀⠀⠀⠀⠀⠀⠀⠀⠀⠀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⠀⠀⠀⠀⠀⠀⠀⠀⠀⠀⠀⠀⠀⠀⠀⠀⠀⠀⠀⠀⠀⠀⠀⠀⠀⠀⠀⠀⠀⠀⠀⠀⠀⠀⠀⠘⣸⣿⣿⣿⣿⣿⣿⣿⣿⣿⣿⣿⣿⣿⣿⣿⣿⣿⣿⣿⣿⣿⣿⣿⠇⠀⠀⠀⠀⠀⠀⠀⠀⠀⠀⠀⠀⠀⠀⠀⠀⠀⠀⠀⠀⠀⠀⠀⠀⠀⠀⠀⠀⠀⠀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⠀⠀⠀⠀⠀⠀⠀⠀⠀⠀⠀⠀⠀⠀⠀⠀⠀⠀⠀⠀⠀⠀⠀⠀⠀⠀⠀⠀⠀⠀⠀⠀⠀⠀⠀⠀⢹⣿⣿⣿⣿⣿⣿⣿⣿⣿⣿⣿⣿⣿⣿⣿⣿⣿⣿⣿⣿⣿⣿⠏⠀⠀⠀⠀⠀⠀⠀⠀⠀⠀⠀⠀⠀⠀⠀⠀⠀⠀⠀⠀⠀⠀⠀⠀⠀⠀⠀⠀⠀⠀⠀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⠀⠀⠀⠀⠀⠀⠀⠀⠀⠀⠀⠀⠀⠀⠀⠀⠀⠀⠀⠀⠀⠀⠀⠀⠀⠀⠀⠀⠀⠀⠀⠀⠀⠀⠀⠀⠀⠹⡻⣿⣿⣿⣿⣿⣿⣿⣿⣿⣿⣿⣿⣿⣿⣿⣿⣿⣿⣿⠏⠀⠀⠀⠀⠀⠀⠀⠀⠀⠀⠀⠀⠀⠀⠀⠀⠀⠀⠀⠀⠀⠀⠀⠀⠀⠀⠀⠀⠀⠀⢀⡀</a:t>
            </a:r>
            <a:br/>
            <a:r>
              <a:t>⠀⠀⠀⠀⠀⠀⠀⠀⠀⠀⠀⠀⠀⠀⠀⠀⠀⠀⠀⠀⠀⠀⠀⠀⠀⠀⠀⠀⠀⠀⠀⠀⠀⠀⠀⠀⠀⠀⠑⢌⢻⣿⣿⣿⣿⣿⣿⣿⣿⣿⣿⣿⣿⣿⣿⣿⡿⠃⠀⠀⠀⠀⠀⠀⠀⠀⠀⠀⠀⠀⠀⠀⠀⠀⠀⠀⠀⠀⠀⠀⠀⠀⠀⠀⠀⣀⣤⣶⣾⣿⡇</a:t>
            </a:r>
            <a:br/>
            <a:r>
              <a:t>⠀⠀⠀⠀⠀⠀⠀⠀⠀⠀⠀⠀⠀⠀⠀⠀⠀⠀⠀⠀⠀⠀⠀⠀⠀⠀⠀⠀⠀⠀⠀⠀⠀⠀⠀⠀⠀⠀⠀⠀⠁⠻⠿⣿⠿⣿⣿⣿⣿⣿⣿⣿⠟⡋⠝⠈⠀⠀⠀⠀⠀⠀⠀⠀⠀⠀⠀⠀⠀⠀⠀⠀⠀⠀⠀⠀⠀⠀⠀⠀⣀⣠⣴⣾⣿⣿⣿⣿⣿⣿⡇</a:t>
            </a:r>
            <a:br/>
            <a:r>
              <a:t>⣤⣤⣀⣀⣀⠀⠀⠀⠀⠀⠀⠀⠀⠀⠀⠀⠀⠀⠀⠀⠀⠀⠀⠀⠀⠀⠀⠀⠀⠀⠀⠀⠀⠀⠀⠀⠀⠀⠀⠀⠀⠀⠀⠀⠁⠒⠒⠈⠙⠛⠋⠉⠀⠀⠀⠀⠀⠀⠀⠀⠀⠀⠀⠀⠀⠀⠀⠀⠀⠀⠀⠀⠀⠀⣀⣀⣤⣶⣾⣿⣿⣿⣿⣿⣿⣿⣿⣿⣿⣿⡇</a:t>
            </a:r>
            <a:br/>
            <a:r>
              <a:t>⣿⣿⣿⣿⣿⣿⣿⣷⣶⣶⣤⣤⣤⣀⣀⡀⠀⠀⠀⠀⠀⠀⠀⠀⠀⠀⠀⠀⠀⠀⠀⠀⠀⠀⠀⠀⠀⠀⠀⠀⠀⠀⠀⠀⠀⠀⠀⠀⠀⠀⠀⠀⠀⠀⠀⠀⠀⠀⠀⠀⠀⠀⠀⠀⠀⠀⣀⣀⣠⣤⣴⣶⣾⣿⣿⣿⣿⣿⣿⣿⣿⣿⣿⣿⣿⣿⣿⣿⣿⣿⡇</a:t>
            </a:r>
            <a:br/>
            <a:r>
              <a:t>⣿⣿⣿⣿⣿⣿⣿⣿⣿⣿⣿⣿⣿⣿⣿⣿⣿⣿⣷⣶⣶⣶⣤⣤⣤⣤⣀⣀⣀⣀⡀⠀⠀⠀⠀⠀⠀⠀⠀⠀⠀⠀⠀⠀⠀⠀⠀⠀⠀⠀⠀⠀⣀⣀⣀⣀⣠⣤⣤⣤⣴⣶⣶⣾⣿⣿⣿⣿⣿⣿⣿⣿⣿⣿⣿⣿⣿⣿⣿⣿⣿⣿⣿⣿⣿⣿⣿⣿⣿⣿⡇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⣿⣿⣿⣿⣿⣿⣿⣿⣿⣿⣿⣿⣿⣿⣿⣿⣿⣿⣿⣿⣿⣿⣿⣿⣿⣿⣿⣿⣿⣿⣿⣿⣿⣿⣿⣿⣿⣿⣿⣿⣿⣿⣿⣿⣿⠿⠟⠛⠛⠛⠛⠛⠿⠿⢿⣿⣿⣿⣿⣿⣿⣿⣿⣿⣿⣿⣿⣿⣿⣿⣿⣿⣿⣿⣿⣿⣿⣿⣿⣿⣿⣿⣿⣿⣿⣿⣿⣿⣿⣿⡇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⣿⣿⣿⣿⣿⣿⣿⣿⣿⣿⣿⣿⣿⣿⣿⣿⣿⣿⣿⣿⣿⣿⣿⣿⣿⣿⣿⣿⣿⣿⣿⣿⣿⣿⣿⣿⣿⣿⣿⣿⣿⣿⠟⠋⠀⠀⠀⠀⠀⠀⠀⠀⠀⠀⠀⠀⠈⠙⠻⢿⣿⣿⣿⣿⣿⣿⣿⣿⣿⣿⣿⣿⣿⣿⣿⣿⣿⣿⣿⣿⣿⣿⣿⣿⣿⣿⣿⣿⣿⣿⡇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⣿⣿⣿⣿⣿⣿⣿⣿⣿⣿⣿⣿⣿⣿⣿⣿⣿⣿⣿⣿⣿⣿⣿⣿⣿⣿⣿⣿⣿⣿⣿⣿⣿⣿⣿⣿⣿⣿⣿⣿⣿⠋⠀⠀⠀⠀⠀⠀⠀⠀⠀⠀⠀⠀⠀⠀⠀⠀⠀⠀⠈⠙⢿⣿⣿⣿⣿⣿⣿⣿⣿⣿⣿⣿⣿⣿⣿⣿⣿⣿⣿⣿⣿⣿⣿⣿⣿⣿⣿⣿⡇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⣿⣿⣿⣿⣿⣿⣿⣿⣿⣿⣿⣿⣿⣿⣿⣿⣿⣿⣿⣿⣿⣿⣿⣿⣿⣿⣿⣿⣿⣿⣿⣿⣿⣿⣿⣿⣿⣿⣿⣇⠀⠀⠀⠀⠀⠀⠀⠀⠀⠀⠀⠀⠀⠀⠀⠀⠀⠀⠀⠀⠀⠀⠀⢀⣼⣿⣿⣿⣿⣿⣿⣿⣿⣿⣿⣿⣿⣿⣿⣿⣿⣿⣿⣿⣿⣿⣿⣿⣿⣿⡇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⣿⣿⣿⣿⣿⣿⣿⣿⣿⣿⣿⣿⣿⣿⣿⣿⣿⣿⣿⣿⣿⣿⣿⣿⣿⣿⣿⣿⣿⣿⣿⣿⣿⣿⣿⣿⣿⣿⣿⣿⣆⠀⠀⠀⠀⠀⠀⠀⠀⠀⠀⠀⠀⠀⠀⠀⠀⠀⠀⠀⠀⢀⣴⣿⣿⣿⣿⣿⣿⣿⣿⣿⣿⣿⣿⣿⣿⣿⣿⣿⣿⣿⣿⣿⣿⣿⣿⣿⣿⣿⡇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⣿⣿⣿⣿⣿⣿⣿⣿⣿⣿⣿⣿⣿⣿⣿⣿⣿⣿⣿⣿⣿⣿⣿⣿⣿⣿⣿⣿⣿⣿⣿⣿⣿⣿⣿⣿⣿⣿⣿⣿⣿⣷⣄⡀⠀⠀⠀⠀⠀⠀⠀⠀⠀⠀⠀⠀⠀⠀⣀⣤⣶⣿⣿⣿⣿⣿⣿⣿⣿⣿⣿⣿⣿⣿⣿⣿⣿⣿⣿⣿⣿⣿⣿⣿⣿⣿⣿⣿⣿⣿⡇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⣿⣿⣿⣿⣿⣿⣿⣿⣿⣿⣿⣿⣿⣿⣿⣿⣿⣿⣿⣿⣿⣿⣿⣿⣿⣿⣿⣿⣿⣿⣿⣿⣿⣿⣿⣿⣿⣿⣿⣿⣿⣿⣿⣿⣶⣦⣤⣄⣀⣀⣀⣀⣤⣤⣤⣴⣶⣿⣿⣿⣿⣿⣿⣿⣿⣿⣿⣿⣿⣿⣿⣿⣿⣿⣿⣿⣿⣿⣿⣿⣿⣿⣿⣿⣿⣿⣿⣿⣿⣿⡇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⣿⣿⣿⣿⣿⣿⣿⣿⣿⣿⣿⣿⣿⣿⣿⣿⣿⣿⣿⣿⣿⣿⣿⣿⣿⣿⣿⣿⣿⣿⣿⣿⣿⣿⣿⣿⣿⣿⣿⣿⣿⠿⠿⠿⠿⠿⠛⠛⠛⠛⠛⠛⠛⠛⠛⠛⠛⠛⠛⠛⠛⠛⠛⠛⠿⠿⠿⠿⣿⣿⣿⣿⣿⣿⣿⣿⣿⣿⣿⣿⣿⣿⣿⣿⣿⣿⣿⣿⣿⣿⡇</a:t>
            </a:r>
            <a:br/>
            <a:r>
              <a:t>⣿⣿⣿⣿⣿⣿⣿⣿⣿⣿⣿⣿⣿⣿⣿⣿⣿⣿⣿⣿⣿⣿⣿⣿⣿⣿⣿⣿⣿⣿⠿⠿⠟⠛⠛⠉⠉⠉⠀⠀⠀⠀⠀⠀⠀⠀⠀⠀⠀⠀⠀⠀⠀⠀⠀⠀⠀⠀⠀⠀⠀⠀⠀⠀⠀⠀⠀⠀⠀⠀⠀⠉⠉⠛⠛⠻⠿⢿⣿⣿⣿⣿⣿⣿⣿⣿⣿⣿⣿⣿⡇</a:t>
            </a:r>
            <a:br/>
            <a:r>
              <a:t>⣿⣿⣿⣿⣿⣿⣿⣿⣿⣿⣿⣿⣿⣿⣿⣿⣿⣿⣿⣿⣿⣿⡿⠿⠛⠛⠉⠉⠀⠀⠀⠀⠀⠀⠀⠀⠀⠀⠀⠀⠀⠀⠀⠀⠀⠀⠀⠀⠀⠀⠀⠀⠀⠀⠀⠀⠀⠀⠀⠀⠀⠀⠀⠀⠀⠀⠀⠀⠀⠀⠀⠀⠀⠀⠀⠀⠀⠀⠀⠈⠉⠙⠛⠻⠿⣿⣿⣿⣿⣿⡇</a:t>
            </a:r>
            <a:br/>
            <a:r>
              <a:t>⣿⣿⣿⣿⣿⣿⣿⣿⣿⣿⣿⣿⣿⣿⣿⣿⠿⠟⠛⠉⠁⠀⠀⠀⠀⠀⠀⠀⠀⠀⠀⠀⠀⠀⠀⠀⠀⠀⠀⠀⠀⠀⠀⠀⠀⠀⠀⠀⠀⠀⠀⠀⠀⠀⠀⠀⠀⠀⠀⠀⠀⠀⠀⠀⠀⠀⠀⠀⠀⠀⠀⠀⠀⠀⠀⠀⠀⠀⠀⠀⠀⠀⠀⠀⠀⠀⠀⠉⠉⠛⠃</a:t>
            </a:r>
            <a:br/>
            <a:r>
              <a:t>⣿⣿⣿⣿⣿⣿⣿⣿⣿⣿⡿⠿⠛⠋⠁⠀⠀⠀⠀⠀⠀⠀⠀⠀⠀⠀⠀⠀⠀⠀⠀⠀⠀⠀⠀⠀⠀⠀⠀⠀⠀⠀⠀⠀⠀⠀⠀⠀⠀⠀⠀⠀⠀⠀⠀⠀⠀⠀⠀⠀⠀⠀⠀⠀⠀⠀⠀⠀⠀⠀⠀⠀⠀⠀⠀⠀⠀⠀⠀⠀⠀⠀⠀⠀⠀⠀⠀⠀⠀⠀⠀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⣿⣿⣿⣿⣿⣿⠿⠛⠋⠁⠀⠀⠀⠀⠀⠀⠀⠀⠀⠀⠀⠀⠀⠀⠀⠀⠀⠀⠀⠀⠀⠀⠀⠀⠀⠀⠀⠀⠀⠀⠀⠀⠀⠀⠀⠀⠀⠀⠀⠀⠀⠀⠀⠀⠀⠀⠀⠀⠀⠀⠀⠀⠀⠀⠀⠀⠀⠀⠀⠀⠀⠀⠀⠀⠀⠀⠀⠀⠀⠀⠀⠀⠀⠀⠀⠀⠀⠀⠀⠀⠀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⣿⠿⠟⠋⠁⠀⠀⠀⠀⠀⠀⠀⠀⠀⠀⠀⠀⠀⠀⠀⠀⠀⠀⠀⠀⠀⠀⠀⠀⠀⠀⠀⠀⠀⠀⠀⠀⠀⠀⠀⠀⠀⠀⠀⠀⣀⣀⠀⠀⠀⠀⠀⠀⠀⠀⠀⠀⠀⠀⠀⠀⠀⠀⠀⠀⠀⠀⠀⠀⠀⠀⠀⠀⠀⠀⠀⠀⠀⠀⠀⠀⠀⠀⠀⠀⠀⠀⠀⠀⠀⠀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⠀⠀⠀⠀⠀⠀⠀⠀⠀⠀⠀⠀⠀⠀⠀⠀⠀⠀⠀⠀⠀⠀⠀⠀⠀⠀⠀⠀⠀⠀⠀⠀⠀⠀⠀⠀⠀⠀⠀⠀⠀⠀⣀⣴⣾⣿⣿⣿⣿⣿⣿⣿⣿⣷⣄⠀⠀⠀⠀⠀⠀⠀⠀⠀⠀⠀⠀⠀⠀⠀⠀⠀⠀⠀⠀⠀⠀⠀⠀⠀⠀⠀⠀⠀⠀⠀⠀⠀⠀⠀⠀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⠀⠀⠀⠀⠀⠀⠀⠀⠀⠀⠀⠀⠀⠀⠀⠀⠀⠀⠀⠀⠀⠀⠀⠀⠀⠀⠀⠀⠀⠀⠀⠀⠀⠀⠀⠀⠀⠀⢀⣠⣴⣾⣿⣿⣿⣿⣿⣿⣿⣿⣿⣿⣿⣿⣿⣷⣄⡀⠀⠀⠀⠀⠀⠀⠀⠀⠀⠀⠀⠀⠀⠀⠀⠀⠀⠀⠀⠀⠀⠀⠀⠀⠀⠀⠀⠀⠀⠀⠀⠀⠀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⠀⠀⠀⠀⠀⠀⠀⠀⠀⠀⠀⠀⠀⠀⠀⠀⠀⠀⠀⠀⠀⠀⠀⠀⠀⠀⠀⠀⠀⠀⠀⠀⠀⠀⠀⠀⠀⢀⣾⣿⣿⣿⣿⣿⣿⣿⣿⣿⣿⣿⣿⣿⣿⣿⣿⣿⣿⣿⣶⡄⠀⠀⠀⠀⠀⠀⠀⠀⠀⠀⠀⠀⠀⠀⠀⠀⠀⠀⠀⠀⠀⠀⠀⠀⠀⠀⠀⠀⠀⠀⠀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⠀⠀⠀⠀⠀⠀⠀⠀⠀⠀⠀⠀⠀⠀⠀⠀⠀⠀⠀⠀⠀⠀⠀⠀⠀⠀⠀⠀⠀⠀⠀⠀⠀⠀⠀⠀⢀⢺⣿⣿⣿⣿⣿⣿⣿⣿⣿⣿⣿⣿⣿⣿⣿⣿⣿⣿⣿⣿⣿⣷⠀⠀⠀⠀⠀⠀⠀⠀⠀⠀⠀⠀⠀⠀⠀⠀⠀⠀⠀⠀⠀⠀⠀⠀⠀⠀⠀⠀⠀⠀⠀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⠀⠀⠀⠀⠀⠀⠀⠀⠀⠀⠀⠀⠀⠀⠀⠀⠀⠀⠀⠀⠀⠀⠀⠀⠀⠀⠀⠀⠀⠀⠀⠀⠀⠀⠀⢈⢻⣿⣿⣿⣿⣿⣿⣿⣿⣿⣿⣿⣿⣿⣿⣿⣿⣿⣿⣿⣿⣿⣿⣿⣿⡇⠀⠀⠀⠀⠀⠀⠀⠀⠀⠀⠀⠀⠀⠀⠀⠀⠀⠀⠀⠀⠀⠀⠀⠀⠀⠀⠀⠀⠀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⠀⠀⠀⠀⠀⠀⠀⠀⠀⠀⠀⠀⠀⠀⠀⠀⠀⠀⠀⠀⠀⠀⠀⠀⠀⠀⠀⠀⠀⠀⠀⠀⠀⠀⠀⠘⡈⣿⣿⣿⣿⣿⣿⣿⣿⣿⣿⣿⣿⣿⣿⣿⣿⣿⣿⣿⣿⣿⣿⣿⡟⠀⠀⠀⠀⠀⠀⠀⠀⠀⠀⠀⠀⠀⠀⠀⠀⠀⠀⠀⠀⠀⠀⠀⠀⠀⠀⠀⠀⠀⠀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⠀⠀⠀⠀⠀⠀⠀⠀⠀⠀⠀⠀⠀⠀⠀⠀⠀⠀⠀⠀⠀⠀⠀⠀⠀⠀⠀⠀⠀⠀⠀⠀⠀⠀⠀⠀⠡⣿⣿⣿⣿⣿⣿⣿⣿⣿⣿⣿⣿⣿⣿⣿⣿⣿⣿⣿⣿⣿⣿⣿⠁⠀⠀⠀⠀⠀⠀⠀⠀⠀⠀⠀⠀⠀⠀⠀⠀⠀⠀⠀⠀⠀⠀⠀⠀⠀⠀⠀⠀⠀⠀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⠀⠀⠀⠀⠀⠀⠀⠀⠀⠀⠀⠀⠀⠀⠀⠀⠀⠀⠀⠀⠀⠀⠀⠀⠀⠀⠀⠀⠀⠀⠀⠀⠀⠀⠀⠀⠀⠙⡿⣿⣿⣿⣿⣿⣿⣿⣿⣿⣿⣿⣿⣿⣿⣿⣿⣿⣿⣿⣿⠃⠀⠀⠀⠀⠀⠀⠀⠀⠀⠀⠀⠀⠀⠀⠀⠀⠀⠀⠀⠀⠀⠀⠀⠀⠀⠀⠀⠀⠀⠀⡀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⠀⠀⠀⠀⠀⠀⠀⠀⠀⠀⠀⠀⠀⠀⠀⠀⠀⠀⠀⠀⠀⠀⠀⠀⠀⠀⠀⠀⠀⠀⠀⠀⠀⠀⠀⠀⠀⠀⠈⢌⠛⣿⣿⣿⣿⣿⣿⣿⣿⣿⣿⣿⣿⣿⣿⣿⢿⠟⠃⠀⠀⠀⠀⠀⠀⠀⠀⠀⠀⠀⠀⠀⠀⠀⠀⠀⠀⠀⠀⠀⠀⠀⠀⠀⠀⠀⣀⣤⣶⣿⡇</a:t>
            </a:r>
            <a:br/>
            <a:r>
              <a:t>⠀⠀⠀⠀⠀⠀⠀⠀⠀⠀⠀⠀⠀⠀⠀⠀⠀⠀⠀⠀⠀⠀⠀⠀⠀⠀⠀⠀⠀⠀⠀⠀⠀⠀⠀⠀⠀⠀⠀⠀⠁⠪⢻⣿⣿⣿⣿⣿⣿⣿⣿⣿⣿⣟⠩⠂⠁⠀⠀⠀⠀⠀⠀⠀⠀⠀⠀⠀⠀⠀⠀⠀⠀⠀⠀⠀⠀⠀⠀⠀⠀⢀⣠⣤⣶⣿⣿⣿⣿⣿⡇</a:t>
            </a:r>
            <a:br/>
            <a:r>
              <a:t>⠀⠀⠀⠀⠀⠀⠀⠀⠀⠀⠀⠀⠀⠀⠀⠀⠀⠀⠀⠀⠀⠀⠀⠀⠀⠀⠀⠀⠀⠀⠀⠀⠀⠀⠀⠀⠀⠀⠀⠀⠀⠀⠀⠀⠈⠀⠂⠀⠀⠉⠛⠋⠁⠀⠀⠀⠀⠀⠀⠀⠀⠀⠀⠀⠀⠀⠀⠀⠀⠀⠀⠀⠀⠀⠀⠀⣀⣠⣤⣶⣿⣿⣿⣿⣿⣿⣿⣿⣿⣿⡇</a:t>
            </a:r>
            <a:br/>
            <a:r>
              <a:t>⣀⡀⠀⠀⠀⠀⠀⠀⠀⠀⠀⠀⠀⠀⠀⠀⠀⠀⠀⠀⠀⠀⠀⠀⠀⠀⠀⠀⠀⠀⠀⠀⠀⠀⠀⠀⠀⠀⠀⠀⠀⠀⠀⠀⠀⠀⠀⠀⠀⠀⠀⠀⠀⠀⠀⠀⠀⠀⠀⠀⠀⠀⠀⠀⠀⠀⠀⠀⠀⢀⣀⣠⣤⣶⣾⣿⣿⣿⣿⣿⣿⣿⣿⣿⣿⣿⣿⣿⣿⣿⡇</a:t>
            </a:r>
            <a:br/>
            <a:r>
              <a:t>⣿⣿⣿⣿⣿⣶⣶⣶⣦⣤⣤⣄⣀⣀⣀⡀⠀⠀⠀⠀⠀⠀⠀⠀⠀⠀⠀⠀⠀⠀⠀⠀⠀⠀⠀⠀⠀⠀⠀⠀⠀⠀⠀⠀⠀⠀⠀⠀⠀⠀⠀⠀⠀⠀⠀⠀⠀⠀⠀⣀⣀⣀⣠⣤⣤⣶⣶⣾⣿⣿⣿⣿⣿⣿⣿⣿⣿⣿⣿⣿⣿⣿⣿⣿⣿⣿⣿⣿⣿⣿⡇</a:t>
            </a:r>
            <a:br/>
            <a:r>
              <a:t>⣿⣿⣿⣿⣿⣿⣿⣿⣿⣿⣿⣿⣿⣿⣿⣿⣿⣿⣿⣶⣶⣶⣶⣦⣤⣤⣤⣤⣤⣤⣀⣀⣀⣀⣀⣀⣀⣀⣀⣀⣀⣀⣀⣀⣀⣀⣤⣤⣤⣤⣤⣴⣶⣶⣶⣶⣿⣿⣿⣿⣿⣿⣿⣿⣿⣿⣿⣿⣿⣿⣿⣿⣿⣿⣿⣿⣿⣿⣿⣿⣿⣿⣿⣿⣿⣿⣿⣿⣿⣿⡇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⣿⣿⣿⣿⣿⣿⣿⣿⣿⣿⣿⣿⣿⣿⣿⣿⣿⣿⣿⣿⣿⣿⣿⣿⣿⣿⣿⣿⣿⣿⣿⣿⣿⣿⣿⣿⣿⣿⣿⣿⣿⣿⠿⠿⠿⠛⠛⠛⠛⠉⠉⠉⠉⠉⠉⠁⠀⠀⠀⠀⠀⠀⠀⠀⠈⠈⠉⠉⠉⠉⠛⠛⠛⠻⠿⠿⢿⣿⣿⣿⣿⣿⣿⣿⣿⣿⣿⣿⣿⣿⡇</a:t>
            </a:r>
            <a:br/>
            <a:r>
              <a:t>⣿⣿⣿⣿⣿⣿⣿⣿⣿⣿⣿⣿⣿⣿⣿⣿⣿⣿⣿⣿⣿⣿⣿⣿⣿⣿⣿⣿⣿⣿⣿⣿⡿⠿⠟⠛⠛⠉⠉⠁⠀⠀⠀⠀⠀⠀⠀⠀⠀⠀⠀⠀⠀⠀⠀⠀⠀⠀⠀⠀⠀⠀⠀⠀⠀⠀⠀⠀⠀⠀⠀⠀⠀⠀⠀⠀⠀⠀⠈⠉⠉⠛⠛⠻⠿⢿⣿⣿⣿⣿⡇</a:t>
            </a:r>
            <a:br/>
            <a:r>
              <a:t>⣿⣿⣿⣿⣿⣿⣿⣿⣿⣿⣿⣿⣿⣿⣿⣿⣿⣿⣿⣿⣿⣿⣿⣿⣿⠿⠿⠛⠋⠉⠀⠀⠀⠀⠀⠀⠀⠀⠀⠀⠀⠀⠀⠀⠀⠀⠀⠀⠀⠀⠀⠀⠀⠀⠀⠀⠀⠀⠀⠀⠀⠀⠀⠀⠀⠀⠀⠀⠀⠀⠀⠀⠀⠀⠀⠀⠀⠀⠀⠀⠀⠀⠀⠀⠀⠀⠀⠈⠉⠙⠃</a:t>
            </a:r>
            <a:br/>
            <a:r>
              <a:t>⣿⣿⣿⣿⣿⣿⣿⣿⣿⣿⣿⣿⣿⣿⣿⣿⣿⣿⣿⠿⠟⠛⠉⠁⠀⠀⠀⠀⠀⠀⠀⠀⠀⠀⠀⠀⠀⠀⠀⠀⠀⠀⠀⠀⠀⠀⠀⠀⠀⠀⠀⠀⠀⠀⠀⠀⠀⠀⠀⠀⠀⠀⠀⠀⠀⠀⠀⠀⠀⠀⠀⠀⠀⠀⠀⠀⠀⠀⠀⠀⠀⠀⠀⠀⠀⠀⠀⠀⠀⠀⠀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⣿⣿⣿⣿⣿⣿⣿⣿⣿⣿⣿⣿⣿⡿⠿⠛⠉⠁⠀⠀⠀⠀⠀⠀⠀⠀⠀⠀⠀⠀⠀⠀⠀⠀⠀⠀⠀⠀⠀⠀⠀⠀⠀⠀⠀⠀⠀⠀⠀⠀⠀⠀⠀⠀⠀⠀⠀⠀⠀⠀⠀⠀⠀⠀⠀⠀⠀⠀⠀⠀⠀⠀⠀⠀⠀⠀⠀⠀⠀⠀⠀⠀⠀⠀⠀⠀⠀⠀⠀⠀⠀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⣿⣿⣿⣿⣿⣿⣿⣿⣿⠿⠛⠉⠁⠀⠀⠀⠀⠀⠀⠀⠀⠀⠀⠀⠀⠀⠀⠀⠀⠀⠀⠀⠀⠀⠀⠀⠀⠀⠀⠀⠀⠀⠀⠀⠀⠀⠀⠀⠀⠀⠀⠀⠀⠀⠀⠀⠀⠀⠀⠀⠀⠀⠀⠀⠀⠀⠀⠀⠀⠀⠀⠀⠀⠀⠀⠀⠀⠀⠀⠀⠀⠀⠀⠀⠀⠀⠀⠀⠀⠀⠀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⣿⣿⣿⣿⡿⠟⠋⠁⠀⠀⠀⠀⠀⠀⠀⠀⠀⠀⠀⠀⠀⠀⠀⠀⠀⠀⠀⠀⠀⠀⠀⠀⠀⠀⠀⠀⠀⠀⠀⠀⠀⠀⠀⠀⠀⠀⠀⠀⠀⠀⠀⠀⠀⠀⠀⠀⠀⠀⠀⠀⠀⠀⠀⠀⠀⠀⠀⠀⠀⠀⠀⠀⠀⠀⠀⠀⠀⠀⠀⠀⠀⠀⠀⠀⠀⠀⠀⠀⠀⠀⠀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⡿⠟⠋⠁⠀⠀⠀⠀⠀⠀⠀⠀⠀⠀⠀⠀⠀⠀⠀⠀⠀⠀⠀⠀⠀⠀⠀⠀⠀⠀⠀⠀⠀⠀⠀⠀⠀⠀⠀⠀⠀⠀⠀⠀⠀⠀⠀⠀⠀⠀⠀⣀⠀⠀⠀⠀⠀⠀⠀⠀⠀⠀⠀⠀⠀⠀⠀⠀⠀⠀⠀⠀⠀⠀⠀⠀⠀⠀⠀⠀⠀⠀⠀⠀⠀⠀⠀⠀⠀⠀⠀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⠀⠀⠀⠀⠀⠀⠀⠀⠀⠀⠀⠀⠀⠀⠀⠀⠀⠀⠀⠀⠀⠀⠀⠀⠀⠀⠀⠀⠀⠀⠀⠀⠀⠀⠀⠀⠀⠀⠀⠀⠀⠀⢀⣴⣶⣶⣶⣶⣶⣿⣿⣿⣿⣦⣄⠀⠀⠀⠀⠀⠀⠀⠀⠀⠀⠀⠀⠀⠀⠀⠀⠀⠀⠀⠀⠀⠀⠀⠀⠀⠀⠀⠀⠀⠀⠀⠀⠀⠀⠀⠀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⠀⠀⠀⠀⠀⠀⠀⠀⠀⠀⠀⠀⠀⠀⠀⠀⠀⠀⠀⠀⠀⠀⠀⠀⠀⠀⠀⠀⠀⠀⠀⠀⠀⠀⠀⠀⠀⠀⠀⠀⣀⣴⣿⣿⣿⣿⣿⣿⣿⣿⣿⣿⣿⣿⣿⣿⣶⣤⣀⡀⠀⠀⠀⠀⠀⠀⠀⠀⠀⠀⠀⠀⠀⠀⠀⠀⠀⠀⠀⠀⠀⠀⠀⠀⠀⠀⠀⠀⠀⠀⠀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⠀⠀⠀⠀⠀⠀⠀⠀⠀⠀⠀⠀⠀⠀⠀⠀⠀⠀⠀⠀⠀⠀⠀⠀⠀⠀⠀⠀⠀⠀⠀⠀⠀⠀⠀⠀⠀⢀⣠⣾⣿⣿⣿⣿⣿⣿⣿⣿⣿⣿⣿⣿⣿⣿⣿⣿⣿⣿⣿⣧⠀⠀⠀⠀⠀⠀⠀⠀⠀⠀⠀⠀⠀⠀⠀⠀⠀⠀⠀⠀⠀⠀⠀⠀⠀⠀⠀⠀⠀⠀⠀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⠀⠀⠀⠀⠀⠀⠀⠀⠀⠀⠀⠀⠀⠀⠀⠀⠀⠀⠀⠀⠀⠀⠀⠀⠀⠀⠀⠀⠀⠀⠀⠀⠀⠀⠀⠀⢌⣿⣿⣿⣿⣿⣿⣿⣿⣿⣿⣿⣿⣿⣿⣿⣿⣿⣿⣿⣿⣿⣿⣿⣿⣆⠀⠀⠀⠀⠀⠀⠀⠀⠀⠀⠀⠀⠀⠀⠀⠀⠀⠀⠀⠀⠀⠀⠀⠀⠀⠀⠀⠀⠀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⠀⠀⠀⠀⠀⠀⠀⠀⠀⠀⠀⠀⠀⠀⠀⠀⠀⠀⠀⠀⠀⠀⠀⠀⠀⠀⠀⠀⠀⠀⠀⠀⠀⠀⠀⢸⣸⣿⣿⣿⣿⣿⣿⣿⣿⣿⣿⣿⣿⣿⣿⣿⣿⣿⣿⣿⣿⣿⣿⣿⣿⣿⣧⠀⠀⠀⠀⠀⠀⠀⠀⠀⠀⠀⠀⠀⠀⠀⠀⠀⠀⠀⠀⠀⠀⠀⠀⠀⠀⠀⠀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⠀⠀⠀⠀⠀⠀⠀⠀⠀⠀⠀⠀⠀⠀⠀⠀⠀⠀⠀⠀⠀⠀⠀⠀⠀⠀⠀⠀⠀⠀⠀⠀⠀⠀⠀⠀⠃⠸⣿⣿⣿⣿⣿⣿⣿⣿⣿⣿⣿⣿⣿⣿⣿⣿⣿⣿⣿⣿⣿⣿⣿⡇⠀⠀⠀⠀⠀⠀⠀⠀⠀⠀⠀⠀⠀⠀⠀⠀⠀⠀⠀⠀⠀⠀⠀⠀⠀⠀⠀⠀⠀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⠀⠀⠀⠀⠀⠀⠀⠀⠀⠀⠀⠀⠀⠀⠀⠀⠀⠀⠀⠀⠀⠀⠀⠀⠀⠀⠀⠀⠀⠀⠀⠀⠀⠀⠀⠀⠀⠁⣿⣿⣿⣿⣿⣿⣿⣿⣿⣿⣿⣿⣿⣿⣿⣿⣿⣿⣿⣿⣿⠿⠋⠀⠀⠀⠀⠀⠀⠀⠀⠀⠀⠀⠀⠀⠀⠀⠀⠀⠀⠀⠀⠀⠀⠀⠀⠀⠀⠀⠀⠀⠀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⠀⠀⠀⠀⠀⠀⠀⠀⠀⠀⠀⠀⠀⠀⠀⠀⠀⠀⠀⠀⠀⠀⠀⠀⠀⠀⠀⠀⠀⠀⠀⠀⠀⠀⠀⠀⠀⠀⠈⠙⢟⠿⣿⣿⣿⣿⣿⣿⣿⣿⣿⣿⣿⣿⣿⣿⡿⠋⠀⠀⠀⠀⠀⠀⠀⠀⠀⠀⠀⠀⠀⠀⠀⠀⠀⠀⠀⠀⠀⠀⠀⠀⠀⠀⠀⠀⠀⣀⣤⣶⡇</a:t>
            </a:r>
            <a:br/>
            <a:r>
              <a:t>⠀⠀⠀⠀⠀⠀⠀⠀⠀⠀⠀⠀⠀⠀⠀⠀⠀⠀⠀⠀⠀⠀⠀⠀⠀⠀⠀⠀⠀⠀⠀⠀⠀⠀⠀⠀⠀⠀⠀⠀⠈⠂⠄⡙⢿⣿⣿⣿⣿⣿⣿⣿⣿⣿⣿⠟⠉⠀⠀⠀⠀⠀⠀⠀⠀⠀⠀⠀⠀⠀⠀⠀⠀⠀⠀⠀⠀⠀⠀⠀⠀⠀⠀⣀⣠⣴⣿⣿⣿⣿⡇</a:t>
            </a:r>
            <a:br/>
            <a:r>
              <a:t>⠀⠀⠀⠀⠀⠀⠀⠀⠀⠀⠀⠀⠀⠀⠀⠀⠀⠀⠀⠀⠀⠀⠀⠀⠀⠀⠀⠀⠀⠀⠀⠀⠀⠀⠀⠀⠀⠀⠀⠀⠀⠀⠀⠀⠈⠉⠋⠉⠓⠂⠐⠂⠀⠉⠀⠀⠀⠀⠀⠀⠀⠀⠀⠀⠀⠀⠀⠀⠀⠀⠀⠀⠀⠀⠀⠀⠀⠀⢀⣀⣤⣶⣿⣿⣿⣿⣿⣿⣿⣿⡇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⠀⠀⠀⠀⠀⠀⠀⠀⠀⠀⠀⠀⠀⠀⠀⠀⠀⠀⠀⠀⠀⠀⠀⠀⠀⠀⠀⠀⠀⠀⠀⠀⠀⠀⠀⠀⠀⠀⠀⠀⠀⠀⠀⠀⠀⠀⠀⠀⠀⠀⠀⠀⠀⠀⠀⠀⠀⠀⠀⠀⠀⠀⠀⠀⠀⠀⠀⠀⠀⠀⠀⠀⠀⢀⣀⣤⣶⣾⣿⣿⣿⣿⣿⣿⣿⣿⣿⣿⣿⣿⡇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⠀⠀⠀⠀⠀⠀⠀⠀⠀⠀⠀⠀⠀⠀⠀⠀⠀⠀⠀⠀⠀⠀⠀⠀⠀⠀⠀⠀⠀⠀⠀⠀⠀⠀⠀⠀⠀⠀⠀⠀⠀⠀⠀⠀⠀⠀⠀⠀⠀⠀⠀⠀⠀⠀⠀⠀⠀⠀⠀⠀⠀⠀⠀⠀⠀⠀⢀⣀⣠⣤⣶⣶⣿⣿⣿⣿⣿⣿⣿⣿⣿⣿⣿⣿⣿⣿⣿⣿⣿⣿⡇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⠀⠀⠀⠀⠀⠀⠀⠀⠀⠀⠀⠀⠀⠀⠀⠀⠀⠀⠀⠀⠀⠀⠀⠀⠀⠀⠀⠀⠀⠀⠀⠀⠀⠀⠀⠀⠀⠀⠀⠀⠀⠀⠀⠀⠀⠀⠀⠀⠀⠀⠀⠀⠀⠀⠀⠀⠀⠀⢀⣀⣠⣤⣴⣶⣶⣿⣿⣿⣿⣿⣿⣿⣿⣿⣿⣿⣿⣿⣿⣿⣿⣿⣿⣿⣿⣿⣿⣿⣿⣿⡇</a:t>
            </a:r>
            <a:br/>
            <a:r>
              <a:t>⣀⣀⡀⠀⠀⠀⠀⠀⠀⠀⠀⠀⠀⠀⠀⠀⠀⠀⠀⠀⠀⠀⠀⠀⠀⠀⠀⠀⠀⠀⠀⠀⠀⠀⠀⠀⠀⠀⠀⠀⠀⠀⠀⠀⠀⠀⢀⣀⣀⣀⣤⣤⣤⣶⣶⣶⣿⣿⣿⣿⣿⣿⣿⣿⣿⣿⣿⣿⣿⣿⣿⣿⣿⣿⣿⣿⣿⣿⣿⣿⣿⣿⣿⣿⣿⣿⣿⣿⣿⣿⡇</a:t>
            </a:r>
            <a:br/>
            <a:r>
              <a:t>⣿⣿⣿⣿⣿⣿⣿⣿⣿⣿⣿⣶⣶⣶⣶⣶⣶⣶⣶⣶⣶⣤⣤⣤⣤⣤⣤⣤⣤⣤⣤⣤⣤⣴⣶⣶⣶⣶⣶⣶⣶⣾⣿⣿⣿⣿⣿⣿⣿⣿⣿⣿⣿⣿⣿⣿⣿⣿⣿⣿⣿⣿⣿⣿⣿⣿⣿⣿⣿⣿⣿⣿⣿⣿⣿⣿⣿⣿⣿⣿⣿⣿⣿⣿⣿⣿⣿⣿⣿⣿⡇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⣿⣿⣿⣿⣿⣿⣿⣿⣿⣿⣿⣿⣿⣿⣿⣿⣿⣿⣿⣿⣿⣿⣿⣿⣿⣿⣿⣿⣿⣿⣿⣿⣿⣿⣿⣿⣿⣿⣿⣿⣿⣿⣿⣿⣿⣿⣿⣿⣿⣿⣿⣿⣿⣿⣿⣿⡿⠿⠿⠿⠿⠿⠿⠿⠿⠿⠿⠿⣿⣿⣿⣿⣿⣿⣿⣿⣿⣿⣿⣿⣿⣿⣿⣿⣿⣿⣿⣿⣿⣿⡇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⣿⣿⣿⣿⣿⣿⣿⣿⣿⣿⣿⣿⣿⣿⣿⣿⣿⣿⣿⣿⣿⣿⣿⣿⣿⣿⣿⣿⣿⣿⣿⣿⣿⣿⣿⣿⣿⣿⣿⣿⣿⡿⠿⠿⠛⠛⠛⠉⠉⠉⠉⠀⠀⠀⠀⠀⠀⠀⠀⠀⠀⠀⠀⠀⠀⠀⠀⠀⠀⠀⠀⠀⠈⠉⠉⠉⠛⠛⠛⠿⠿⢿⣿⣿⣿⣿⣿⣿⣿⣿⡇</a:t>
            </a:r>
            <a:br/>
            <a:r>
              <a:t>⣿⣿⣿⣿⣿⣿⣿⣿⣿⣿⣿⣿⣿⣿⣿⣿⣿⣿⣿⣿⣿⣿⣿⣿⣿⣿⣿⣿⣿⣿⣿⣿⣿⠿⠟⠛⠛⠉⠉⠀⠀⠀⠀⠀⠀⠀⠀⠀⠀⠀⠀⠀⠀⠀⠀⠀⠀⠀⠀⠀⠀⠀⠀⠀⠀⠀⠀⠀⠀⠀⠀⠀⠀⠀⠀⠀⠀⠀⠀⠀⠀⠀⠀⠀⠉⠉⠛⠛⠻⠿⠇</a:t>
            </a:r>
            <a:br/>
            <a:r>
              <a:t>⣿⣿⣿⣿⣿⣿⣿⣿⣿⣿⣿⣿⣿⣿⣿⣿⣿⣿⣿⣿⣿⣿⣿⣿⣿⣿⠿⠟⠛⠉⠉⠀⠀⠀⠀⠀⠀⠀⠀⠀⠀⠀⠀⠀⠀⠀⠀⠀⠀⠀⠀⠀⠀⠀⠀⠀⠀⠀⠀⠀⠀⠀⠀⠀⠀⠀⠀⠀⠀⠀⠀⠀⠀⠀⠀⠀⠀⠀⠀⠀⠀⠀⠀⠀⠀⠀⠀⠀⠀⠀⠀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⣿⣿⣿⣿⣿⣿⣿⣿⣿⣿⣿⣿⣿⣿⣿⣿⣿⣿⣿⣿⠿⠟⠛⠉⠁⠀⠀⠀⠀⠀⠀⠀⠀⠀⠀⠀⠀⠀⠀⠀⠀⠀⠀⠀⠀⠀⠀⠀⠀⠀⠀⠀⠀⠀⠀⠀⠀⠀⠀⠀⠀⠀⠀⠀⠀⠀⠀⠀⠀⠀⠀⠀⠀⠀⠀⠀⠀⠀⠀⠀⠀⠀⠀⠀⠀⠀⠀⠀⠀⠀⠀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⣿⣿⣿⣿⣿⣿⣿⣿⣿⣿⣿⣿⣿⣿⣿⠿⠛⠋⠉⠀⠀⠀⠀⠀⠀⠀⠀⠀⠀⠀⠀⠀⠀⠀⠀⠀⠀⠀⠀⠀⠀⠀⠀⠀⠀⠀⠀⠀⠀⠀⠀⠀⠀⠀⠀⠀⠀⠀⠀⠀⠀⠀⠀⠀⠀⠀⠀⠀⠀⠀⠀⠀⠀⠀⠀⠀⠀⠀⠀⠀⠀⠀⠀⠀⠀⠀⠀⠀⠀⠀⠀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⣿⣿⣿⣿⣿⣿⣿⣿⣿⣿⠿⠟⠋⠁⠀⠀⠀⠀⠀⠀⠀⠀⠀⠀⠀⠀⠀⠀⠀⠀⠀⠀⠀⠀⠀⠀⠀⠀⠀⠀⠀⠀⠀⠀⠀⠀⠀⠀⠀⠀⠀⠀⠀⠀⠀⠀⠀⠀⠀⠀⠀⠀⠀⠀⠀⠀⠀⠀⠀⠀⠀⠀⠀⠀⠀⠀⠀⠀⠀⠀⠀⠀⠀⠀⠀⠀⠀⠀⠀⠀⠀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⣿⣿⣿⣿⣿⣿⠿⠛⠉⠀⠀⠀⠀⠀⠀⠀⠀⠀⠀⠀⠀⠀⠀⠀⠀⠀⠀⠀⠀⠀⠀⠀⠀⠀⠀⠀⠀⠀⠀⠀⠀⠀⠀⠀⠀⠀⠀⠀⠀⠀⠀⠀⠀⠀⠀⠀⠀⠀⠀⠀⠀⠀⠀⠀⠀⠀⠀⠀⠀⠀⠀⠀⠀⠀⠀⠀⠀⠀⠀⠀⠀⠀⠀⠀⠀⠀⠀⠀⠀⠀⠀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⣿⣿⠿⠛⠉⠀⠀⠀⠀⠀⠀⠀⠀⠀⠀⠀⠀⠀⠀⠀⠀⠀⠀⠀⠀⠀⠀⠀⠀⠀⠀⠀⠀⠀⠀⠀⠀⠀⠀⠀⠀⠀⠀⠀⠀⠀⠀⠀⠀⠀⠀⠀⠀⠀⠀⠀⠀⠀⠀⠀⠀⠀⠀⠀⠀⠀⠀⠀⠀⠀⠀⠀⠀⠀⠀⠀⠀⠀⠀⠀⠀⠀⠀⠀⠀⠀⠀⠀⠀⠀⠀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⠉⠀⠀⠀⠀⠀⠀⠀⠀⠀⠀⠀⠀⠀⠀⠀⠀⠀⠀⠀⠀⠀⠀⠀⠀⠀⠀⠀⠀⠀⠀⠀⠀⠀⠀⠀⠀⠀⠀⠀⠀⠀⠀⠀⠀⠀⢀⣀⣠⣤⣶⣦⣀⠀⠀⠀⠀⠀⠀⠀⠀⠀⠀⠀⠀⠀⠀⠀⠀⠀⠀⠀⠀⠀⠀⠀⠀⠀⠀⠀⠀⠀⠀⠀⠀⠀⠀⠀⠀⠀⠀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⠀⠀⠀⠀⠀⠀⠀⠀⠀⠀⠀⠀⠀⠀⠀⠀⠀⠀⠀⠀⠀⠀⠀⠀⠀⠀⠀⠀⠀⠀⠀⠀⠀⠀⠀⠀⠀⠀⠀⠀⠀⣠⣾⣿⣿⣿⣿⣿⣿⣿⣿⣿⣿⣿⣶⣤⣄⣀⠀⠀⠀⠀⠀⠀⠀⠀⠀⠀⠀⠀⠀⠀⠀⠀⠀⠀⠀⠀⠀⠀⠀⠀⠀⠀⠀⠀⠀⠀⠀⠀⠀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⠀⠀⠀⠀⠀⠀⠀⠀⠀⠀⠀⠀⠀⠀⠀⠀⠀⠀⠀⠀⠀⠀⠀⠀⠀⠀⠀⠀⠀⠀⠀⠀⠀⠀⠀⢠⣿⣿⣿⣿⣿⣿⣿⣿⣿⣿⣿⣿⣿⣿⣿⣿⣿⣿⣿⣿⣿⣿⣿⣿⣿⣿⣷⡄⠀⠀⠀⠀⠀⠀⠀⠀⠀⠀⠀⠀⠀⠀⠀⠀⠀⠀⠀⠀⠀⠀⠀⠀⠀⠀⠀</a:t>
            </a:r>
            <a:br/>
            <a:r>
              <a:t>⠀⠀⠀⠀⠀⠀⠀⠀⠀⠀⠀⠀⠀⠀⠀⠀⠀⠀⠀⠀⠀⠀⠀⠀⠀⠀⠀⠀⠀⠀⠀⠀⠀⠀⠀⡎⣿⣿⣿⣿⣿⣿⣿⣿⣿⣿⣿⣿⣿⣿⣿⣿⣿⣿⣿⣿⣿⣿⣿⣿⣿⣿⣿⠁⠀⠀⠀⠀⠀⠀⠀⠀⠀⠀⠀⠀⠀⠀⠀⠀⠀⠀⠀⠀⠀⠀⠀⠀⠀⠀⠀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⠀⠀⠀⠀⠀⠀⠀⠀⠀⠀⠀⠀⠀⠀⠀⠀⠀⠀⠀⠀⠀⠀⠀⠀⠀⠀⠀⠀⠀⠀⠀⠀⠀⠀⠀⣧⣿⣿⣿⣿⣿⣿⣿⣿⣿⣿⣿⣿⣿⣿⣿⣿⣿⣿⣿⣿⣿⣿⣿⣿⣿⣿⣿⠀⠀⠀⠀⠀⠀⠀⠀⠀⠀⠀⠀⠀⠀⠀⠀⠀⠀⠀⠀⠀⠀⠀⠀⠀⠀⠀⠀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⠀⠀⠀⠀⠀⠀⠀⠀⠀⠀⠀⠀⠀⠀⠀⠀⠀⠀⠀⠀⠀⠀⠀⠀⠀⠀⠀⠀⠀⠀⠀⠀⠀⠀⠀⠈⡿⣿⣿⣿⣿⣿⣿⣿⣿⣿⣿⣿⣿⣿⣿⣿⣿⣿⣿⣿⣿⣿⣿⣿⣿⣿⡇⠀⠀⠀⠀⠀⠀⠀⠀⠀⠀⠀⠀⠀⠀⠀⠀⠀⠀⠀⠀⠀⠀⠀⠀⠀⠀⠀⠀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⠀⠀⠀⠀⠀⠀⠀⠀⠀⠀⠀⠀⠀⠀⠀⠀⠀⠀⠀⠀⠀⠀⠀⠀⠀⠀⠀⠀⠀⠀⠀⠀⠀⠀⠀⠀⢇⠘⣿⣿⣿⣿⣿⣿⣿⣿⣿⣿⣿⣿⣿⣿⣿⣿⣿⣿⣿⣿⣿⣿⣿⡿⠃⠀⠀⠀⠀⠀⠀⠀⠀⠀⠀⠀⠀⠀⠀⠀⠀⠀⠀⠀⠀⠀⠀⠀⠀⠀⠀⠀⠀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⠀⠀⠀⠀⠀⠀⠀⠀⠀⠀⠀⠀⠀⠀⠀⠀⠀⠀⠀⠀⠀⠀⠀⠀⠀⠀⠀⠀⠀⠀⠀⠀⠀⠀⠀⠀⠀⠠⡸⣿⣿⣿⣿⣿⣿⣿⣿⣿⣿⣿⣿⣿⣿⣿⣿⣿⣿⣿⣿⠟⠉⠀⠀⠀⠀⠀⠀⠀⠀⠀⠀⠀⠀⠀⠀⠀⠀⠀⠀⠀⠀⠀⠀⠀⠀⠀⠀⠀⠀⠀⠀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⠀⠀⠀⠀⠀⠀⠀⠀⠀⠀⠀⠀⠀⠀⠀⠀⠀⠀⠀⠀⠀⠀⠀⠀⠀⠀⠀⠀⠀⠀⠀⠀⠀⠀⠀⠀⠀⠀⠈⠻⠿⣿⣿⣿⣿⣿⣿⣿⣿⣿⣿⣿⣿⣿⣿⣿⣿⣿⠕⠁⠀⠀⠀⠀⠀⠀⠀⠀⠀⠀⠀⠀⠀⠀⠀⠀⠀⠀⠀⠀⠀⠀⠀⠀⠀⠀⠀⢀⣤⣶⡇</a:t>
            </a:r>
            <a:br/>
            <a:r>
              <a:t>⠀⠀⠀⠀⠀⠀⠀⠀⠀⠀⠀⠀⠀⠀⠀⠀⠀⠀⠀⠀⠀⠀⠀⠀⠀⠀⠀⠀⠀⠀⠀⠀⠀⠀⠀⠀⠀⠀⠀⠀⠀⠈⠄⣉⠛⠿⣿⣿⣿⣿⣿⠿⠿⠿⣿⠿⠟⠁⠀⠀⠀⠀⠀⠀⠀⠀⠀⠀⠀⠀⠀⠀⠀⠀⠀⠀⠀⠀⠀⠀⠀⠀⠀⢀⣠⣴⣾⣿⣿⣿⡇</a:t>
            </a:r>
            <a:br/>
            <a:r>
              <a:t>⠀⠀⠀⠀⠀⠀⠀⠀⠀⠀⠀⠀⠀⠀⠀⠀⠀⠀⠀⠀⠀⠀⠀⠀⠀⠀⠀⠀⠀⠀⠀⠀⠀⠀⠀⠀⠀⠀⠀⠀⠀⠀⠀⠀⠈⠁⠘⠛⠋⠉⠐⠀⠈⠁⠀⠀⠀⠀⠀⠀⠀⠀⠀⠀⠀⠀⠀⠀⠀⠀⠀⠀⠀⠀⠀⠀⠀⠀⠀⢀⣠⣴⣾⣿⣿⣿⣿⣿⣿⣿⡇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⠀⠀⠀⠀⠀⠀⠀⠀⠀⠀⠀⠀⠀⠀⠀⠀⠀⠀⠀⠀⠀⠀⠀⠀⠀⠀⠀⠀⠀⠀⠀⠀⠀⠀⠀⠀⠀⠀⠀⠀⠀⠀⠀⠀⠀⠀⠀⠀⠀⠀⠀⠀⠀⠀⠀⠀⠀⠀⠀⠀⠀⠀⠀⠀⠀⠀⠀⠀⠀⠀⠀⠀⠀⠀⢀⣀⣤⣶⣿⣿⣿⣿⣿⣿⣿⣿⣿⣿⣿⣿⡇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⠀⠀⠀⠀⠀⠀⠀⠀⠀⠀⠀⠀⠀⠀⠀⠀⠀⠀⠀⠀⠀⠀⠀⠀⠀⠀⠀⠀⠀⠀⠀⠀⠀⠀⠀⠀⠀⠀⠀⠀⠀⠀⠀⠀⠀⠀⠀⠀⠀⠀⠀⠀⠀⠀⠀⠀⠀⠀⠀⠀⠀⠀⠀⠀⠀⠀⠀⠀⢀⣀⣠⣴⣶⣿⣿⣿⣿⣿⣿⣿⣿⣿⣿⣿⣿⣿⣿⣿⣿⣿⡇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⠀⠀⠀⠀⠀⠀⠀⠀⠀⠀⠀⠀⠀⠀⠀⠀⠀⠀⠀⠀⠀⠀⠀⠀⠀⠀⠀⠀⠀⠀⠀⠀⠀⠀⠀⠀⠀⠀⠀⠀⠀⠀⠀⠀⠀⠀⠀⠀⠀⠀⠀⠀⠀⠀⠀⠀⠀⠀⠀⠀⠀⠀⣀⣀⣤⣴⣶⣿⣿⣿⣿⣿⣿⣿⣿⣿⣿⣿⣿⣿⣿⣿⣿⣿⣿⣿⣿⣿⣿⣿⡇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⠀⠀⠀⠀⠀⠀⠀⠀⠀⠀⠀⠀⠀⠀⠀⠀⠀⠀⠀⠀⠀⠀⠀⠀⠀⠀⠀⠀⠀⠀⠀⠀⠀⠀⠀⠀⠀⠀⠀⠀⠀⠀⠀⠀⠀⠀⠀⠀⠀⠀⠀⠀⠀⠀⣀⣀⣤⣤⣴⣶⣾⣿⣿⣿⣿⣿⣿⣿⣿⣿⣿⣿⣿⣿⣿⣿⣿⣿⣿⣿⣿⣿⣿⣿⣿⣿⣿⣿⣿⣿⡇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⠀⠀⠀⠀⠀⠀⠀⠀⠀⠀⠀⠀⠀⠀⠀⠀⠀⠀⠀⠀⠀⠀⠀⠀⠀⠀⠀⠀⠀⠀⠀⠀⠀⠀⠀⠀⠀⠀⠀⠀⠀⠀⢀⣀⣀⣀⣤⣤⣤⣶⣶⣾⣿⣿⣿⣿⣿⣿⣿⣿⣿⣿⣿⣿⣿⣿⣿⣿⣿⣿⣿⣿⣿⣿⣿⣿⣿⣿⣿⣿⣿⣿⣿⣿⣿⣿⣿⣿⣿⣿⡇</a:t>
            </a:r>
            <a:br/>
            <a:r>
              <a:t>⣤⣤⣤⣤⣤⣤⣤⣤⣤⣤⣤⣤⣤⣤⣤⣤⣤⣤⣤⣤⣤⣤⣤⣤⣤⣤⣤⣤⣤⣤⣤⣤⣴⣶⣶⣶⣶⣶⣾⣿⣿⣿⣿⣿⣿⣿⣿⣿⣿⣿⣿⣿⣿⣿⣿⣿⣿⣿⣿⣿⣿⣿⣿⣿⣿⣿⣿⣿⣿⣿⣿⣿⣿⣿⣿⣿⣿⣿⣿⣿⣿⣿⣿⣿⣿⣿⣿⣿⣿⣿⡇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⣿⣿⣿⣿⣿⣿⣿⣿⣿⣿⣿⣿⣿⣿⣿⣿⣿⣿⣿⣿⣿⣿⣿⣿⣿⣿⣿⣿⣿⣿⣿⣿⣿⠿⠟⠛⠋⠉⠀⠀⠀⠀⠀⠀⠀⠀⠀⠀⠀⠀⠀⠀⠀⠀⠀⠀⠀⠀⠀⠀⠀⠀⠀⠀⠀⠀⠀⠀⠀⠀⠀⠀⠀⠀⠀⠀⠀⠀⠀⠀⠀⠀⠀⠀⠀⠀⠀⠀⠀⠀⠀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⣿⣿⣿⣿⣿⣿⣿⣿⣿⣿⣿⣿⣿⣿⣿⣿⣿⣿⣿⣿⣿⣿⣿⣿⣿⣿⣿⠿⠟⠛⠉⠁⠀⠀⠀⠀⠀⠀⠀⠀⠀⠀⠀⠀⠀⠀⠀⠀⠀⠀⠀⠀⠀⠀⠀⠀⠀⠀⠀⠀⠀⠀⠀⠀⠀⠀⠀⠀⠀⠀⠀⠀⠀⠀⠀⠀⠀⠀⠀⠀⠀⠀⠀⠀⠀⠀⠀⠀⠀⠀⠀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⣿⣿⣿⣿⣿⣿⣿⣿⣿⣿⣿⣿⣿⣿⣿⣿⣿⣿⣿⣿⣿⡿⠿⠛⠉⠁⠀⠀⠀⠀⠀⠀⠀⠀⠀⠀⠀⠀⠀⠀⠀⠀⠀⠀⠀⠀⠀⠀⠀⠀⠀⠀⠀⠀⠀⠀⠀⠀⠀⠀⠀⠀⠀⠀⠀⠀⠀⠀⠀⠀⠀⠀⠀⠀⠀⠀⠀⠀⠀⠀⠀⠀⠀⠀⠀⠀⠀⠀⠀⠀⠀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⣿⣿⣿⣿⣿⣿⣿⣿⣿⣿⣿⣿⣿⣿⣿⣿⣿⠿⠛⠋⠁⠀⠀⠀⠀⠀⠀⠀⠀⠀⠀⠀⠀⠀⠀⠀⠀⠀⠀⠀⠀⠀⠀⠀⠀⠀⠀⠀⠀⠀⠀⠀⠀⠀⠀⠀⠀⠀⠀⠀⠀⠀⠀⠀⠀⠀⠀⠀⠀⠀⠀⠀⠀⠀⠀⠀⠀⠀⠀⠀⠀⠀⠀⠀⠀⠀⠀⠀⠀⠀⠀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⣿⣿⣿⣿⣿⣿⣿⣿⣿⣿⣿⣿⡿⠟⠋⠁⠀⠀⠀⠀⠀⠀⠀⠀⠀⠀⠀⠀⠀⠀⠀⠀⠀⠀⠀⠀⠀⠀⠀⠀⠀⠀⠀⠀⠀⠀⠀⠀⠀⠀⠀⠀⠀⠀⠀⠀⠀⠀⠀⠀⠀⠀⠀⠀⠀⠀⠀⠀⠀⠀⠀⠀⠀⠀⠀⠀⠀⠀⠀⠀⠀⠀⠀⠀⠀⠀⠀⠀⠀⠀⠀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⣿⣿⣿⣿⣿⣿⣿⣿⡿⠟⠋⠁⠀⠀⠀⠀⠀⠀⠀⠀⠀⠀⠀⠀⠀⠀⠀⠀⠀⠀⠀⠀⠀⠀⠀⠀⠀⠀⠀⠀⠀⠀⠀⠀⠀⠀⠀⠀⠀⠀⠀⠀⠀⠀⠀⠀⠀⠀⠀⠀⠀⠀⠀⠀⠀⠀⠀⠀⠀⠀⠀⠀⠀⠀⠀⠀⠀⠀⠀⠀⠀⠀⠀⠀⠀⠀⠀⠀⠀⠀⠀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⣿⣿⣿⣿⡿⠟⠋⠁⠀⠀⠀⠀⠀⠀⠀⠀⠀⠀⠀⠀⠀⠀⠀⠀⠀⠀⠀⠀⠀⠀⠀⠀⠀⠀⠀⠀⠀⠀⠀⠀⠀⠀⠀⠀⠀⠀⠀⠀⠀⠀⠀⠀⠀⠀⠀⠀⠀⠀⠀⠀⠀⠀⠀⠀⠀⠀⠀⠀⠀⠀⠀⠀⠀⠀⠀⠀⠀⠀⠀⠀⠀⠀⠀⠀⠀⠀⠀⠀⠀⠀⠀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⣿⠿⠛⠁⠀⠀⠀⠀⠀⠀⠀⠀⠀⠀⠀⠀⠀⠀⠀⠀⠀⠀⠀⠀⠀⠀⠀⠀⠀⠀⠀⠀⠀⠀⠀⠀⠀⠀⠀⠀⠀⠀⠀⠀⠀⠀⠀⠀⠀⠀⠀⠀⠀⠀⠀⠀⠀⠀⠀⠀⠀⠀⠀⠀⠀⠀⠀⠀⠀⠀⠀⠀⠀⠀⠀⠀⠀⠀⠀⠀⠀⠀⠀⠀⠀⠀⠀⠀⠀⠀⠀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⠀⠀⠀⠀⠀⠀⠀⠀⠀⠀⠀⠀⠀⠀⠀⠀⠀⠀⠀⠀⠀⠀⠀⠀⠀⠀⠀⠀⠀⠀⠀⠀⠀⠀⠀⠀⠀⠀⠀⠀⠀⠀⠀⠀⠀⠀⣀⣤⣤⣄⣀⠀⠀⠀⠀⠀⠀⠀⠀⠀⠀⠀⠀⠀⠀⠀⠀⠀⠀⠀⠀⠀⠀⠀⠀⠀⠀⠀⠀⠀⠀⠀⠀⠀⠀⠀⠀⠀⠀⠀⠀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⠀⠀⠀⠀⠀⠀⠀⠀⠀⠀⠀⠀⠀⠀⠀⠀⠀⠀⠀⠀⠀⠀⠀⠀⠀⠀⠀⠀⠀⠀⠀⠀⠀⠀⠀⠀⠀⠀⠀⠀⠀⢀⣀⣤⣶⣿⣿⣿⣿⣿⣿⣿⣿⣷⣶⣶⣶⡄⠀⠀⠀⠀⠀⠀⠀⠀⠀⠀⠀⠀⠀⠀⠀⠀⠀⠀⠀⠀⠀⠀⠀⠀⠀⠀⠀⠀⠀⠀⠀⠀⠀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⠀⠀⠀⠀⠀⠀⠀⠀⠀⠀⠀⠀⠀⠀⠀⠀⠀⠀⠀⠀⠀⠀⠀⠀⠀⠀⠀⠀⠀⠀⠀⠀⠀⠀⠀⠀⠀⢴⣿⣿⣿⣿⣿⣿⣿⣿⣿⣿⣿⣿⣿⣿⣿⣿⣿⣿⣿⣿⣿⣿⣦⡀⠀⠀⠀⠀⠀⠀⠀⠀⠀⠀⠀⠀⠀⠀⠀⠀⠀⠀⠀⠀⠀⠀⠀⠀⠀⠀⠀⠀⠀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⠀⠀⠀⠀⠀⠀⠀⠀⠀⠀⠀⠀⠀⠀⠀⠀⠀⠀⠀⠀⠀⠀⠀⠀⠀⠀⠀⠀⠀⠀⠀⠀⠀⠀⠀⢀⣦⣾⣿⣿⣿⣿⣿⣿⣿⣿⣿⣿⣿⣿⣿⣿⣿⣿⣿⣿⣿⣿⣿⣿⣿⣿⣦⡀⠀⠀⠀⠀⠀⠀⠀⠀⠀⠀⠀⠀⠀⠀⠀⠀⠀⠀⠀⠀⠀⠀⠀⠀⠀⠀⠀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⠀⠀⠀⠀⠀⠀⠀⠀⠀⠀⠀⠀⠀⠀⠀⠀⠀⠀⠀⠀⠀⠀⠀⠀⠀⠀⠀⠀⠀⠀⠀⠀⠀⣠⣿⣿⣿⣿⣿⣿⣿⣿⣿⣿⣿⣿⣿⣿⣿⣿⣿⣿⣿⣿⣿⣿⣿⣿⣿⣿⣿⣿⣿⡇⠀⠀⠀⠀⠀⠀⠀⠀⠀⠀⠀⠀⠀⠀⠀⠀⠀⠀⠀⠀⠀⠀⠀⠀⠀⠀⠀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⠀⠀⠀⠀⠀⠀⠀⠀⠀⠀⠀⠀⠀⠀⠀⠀⠀⠀⠀⠀⠀⠀⠀⠀⠀⠀⠀⠀⠀⠀⠀⠀⠈⢻⣿⣿⣿⣿⣿⣿⣿⣿⣿⣿⣿⣿⣿⣿⣿⣿⣿⣿⣿⣿⣿⣿⣿⣿⣿⣿⣿⣿⣿⣿⡄⠀⠀⠀⠀⠀⠀⠀⠀⠀⠀⠀⠀⠀⠀⠀⠀⠀⠀⠀⠀⠀⠀⠀⠀⠀⠀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⠀⠀⠀⠀⠀⠀⠀⠀⠀⠀⠀⠀⠀⠀⠀⠀⠀⠀⠀⠀⠀⠀⠀⠀⠀⠀⠀⠀⠀⠀⠀⠀⠀⠀⢿⣿⣿⣿⣿⣿⣿⣿⣿⣿⣿⣿⣿⣿⣿⣿⣿⣿⣿⣿⣿⣿⣿⣿⣿⣿⣿⣿⣿⣿⠃⠀⠀⠀⠀⠀⠀⠀⠀⠀⠀⠀⠀⠀⠀⠀⠀⠀⠀⠀⠀⠀⠀⠀⠀⠀⠀</a:t>
            </a:r>
            <a:br/>
            <a:r>
              <a:t>⠀⠀⠀⠀⠀⠀⠀⠀⠀⠀⠀⠀⠀⠀⠀⠀⠀⠀⠀⠀⠀⠀⠀⠀⠀⠀⠀⠀⠀⠀⠀⠀⠀⠀⠈⢿⣿⣿⣿⣿⣿⣿⣿⣿⣿⣿⣿⣿⣿⣿⣿⣿⣿⣿⣿⣿⣿⣿⣿⣿⣿⣿⡟⠁⠀⠀⠀⠀⠀⠀⠀⠀⠀⠀⠀⠀⠀⠀⠀⠀⠀⠀⠀⠀⠀⠀⠀⠀⠀⠀⠀</a:t>
            </a:r>
            <a:br/>
            <a:r>
              <a:t>⠀⠀⠀⠀⠀⠀⠀⠀⠀⠀⠀⠀⠀⠀⠀⠀⠀⠀⠀⠀⠀⠀⠀⠀⠀⠀⠀⠀⠀⠀⠀⠀⠀⠀⠀⠀⢻⠿⣿⣿⣿⣿⣿⣿⣿⣿⣿⣿⣿⣿⣿⣿⣿⣿⣿⣿⣿⣿⣿⣿⣿⠏⠀⠀⠀⠀⠀⠀⠀⠀⠀⠀⠀⠀⠀⠀⠀⠀⠀⠀⠀⠀⠀⠀⠀⠀⠀⠀⠀⠀⠀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⠀⠀⠀⠀⠀⠀⠀⠀⠀⠀⠀⠀⠀⠀⠀⠀⠀⠀⠀⠀⠀⠀⠀⠀⠀⠀⠀⠀⠀⠀⠀⠀⠀⠀⠀⠀⠈⢄⠈⢿⣿⣿⣿⣿⣿⣿⣿⣿⣿⣿⣿⣿⣿⣿⣿⣿⣿⣿⣿⣿⡿⠀⠀⠀⠀⠀⠀⠀⠀⠀⠀⠀⠀⠀⠀⠀⠀⠀⠀⠀⠀⠀⠀⠀⠀⠀⠀⠀⠀⣀⡄</a:t>
            </a:r>
            <a:br/>
            <a:r>
              <a:t>⠀⠀⠀⠀⠀⠀⠀⠀⠀⠀⠀⠀⠀⠀⠀⠀⠀⠀⠀⠀⠀⠀⠀⠀⠀⠀⠀⠀⠀⠀⠀⠀⠀⠀⠀⠀⠀⠀⠑⢄⢻⣿⣿⣿⣿⣿⣿⣿⣿⣿⣿⣿⣿⣿⣿⣿⣿⣿⡿⠟⠁⠀⠀⠀⠀⠀⠀⠀⠀⠀⠀⠀⠀⠀⠀⠀⠀⠀⠀⠀⠀⠀⠀⠀⠀⠀⢀⣤⣾⣿⡇</a:t>
            </a:r>
            <a:br/>
            <a:r>
              <a:t>⠀⠀⠀⠀⠀⠀⠀⠀⠀⠀⠀⠀⠀⠀⠀⠀⠀⠀⠀⠀⠀⠀⠀⠀⠀⠀⠀⠀⠀⠀⠀⠀⠀⠀⠀⠀⠀⠀⠀⠀⠈⠙⠛⠻⡛⠛⠻⠿⣿⣿⣿⣿⣿⣟⠫⠑⠈⠁⠀⠀⠀⠀⠀⠀⠀⠀⠀⠀⠀⠀⠀⠀⠀⠀⠀⠀⠀⠀⠀⠀⠀⠀⠀⣀⣤⣾⣿⣿⣿⣿⡇</a:t>
            </a:r>
            <a:br/>
            <a:r>
              <a:t>⠀⠀⠀⠀⠀⠀⠀⠀⠀⠀⠀⠀⠀⠀⠀⠀⠀⠀⠀⠀⠀⠀⠀⠀⠀⠀⠀⠀⠀⠀⠀⠀⠀⠀⠀⠀⠀⠀⠀⠀⠀⠀⠀⠀⠀⠉⠀⠐⠒⠚⠛⠋⠁⠀⠀⠀⠀⠀⠀⠀⠀⠀⠀⠀⠀⠀⠀⠀⠀⠀⠀⠀⠀⠀⠀⠀⠀⠀⠀⢀⣠⣴⣾⣿⣿⣿⣿⣿⣿⣿⡇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⠀⠀⠀⠀⠀⠀⠀⠀⠀⠀⠀⠀⠀⠀⠀⠀⠀⠀⠀⠀⠀⠀⠀⠀⠀⠀⠀⠀⠀⠀⠀⠀⠀⠀⠀⠀⠀⠀⠀⠀⠀⠀⠀⠀⠀⠀⠀⠀⠀⠀⠀⠀⠀⠀⠀⠀⠀⠀⠀⠀⠀⠀⠀⠀⠀⠀⠀⠀⠀⠀⠀⠀⠀⠀⠀⢀⣀⣤⣾⣿⣿⣿⣿⣿⣿⣿⣿⣿⣿⣿⡇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⠀⠀⠀⠀⠀⠀⠀⠀⠀⠀⠀⠀⠀⠀⠀⠀⠀⠀⠀⠀⠀⠀⠀⠀⠀⠀⠀⠀⠀⠀⠀⠀⠀⠀⠀⠀⠀⠀⠀⠀⠀⠀⠀⠀⠀⠀⠀⠀⠀⠀⠀⠀⠀⠀⠀⠀⠀⠀⠀⠀⠀⠀⠀⠀⠀⠀⠀⠀⠀⠀⠀⢀⣠⣴⣶⣿⣿⣿⣿⣿⣿⣿⣿⣿⣿⣿⣿⣿⣿⣿⡇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⠀⠀⠀⠀⠀⠀⠀⠀⠀⠀⠀⠀⠀⠀⠀⠀⠀⠀⠀⠀⠀⠀⠀⠀⠀⠀⠀⠀⠀⠀⠀⠀⠀⠀⠀⠀⠀⠀⠀⠀⠀⠀⠀⠀⠀⠀⠀⠀⠀⠀⠀⠀⠀⠀⠀⠀⠀⠀⠀⠀⠀⠀⠀⠀⠀⠀⠀⣀⣤⣴⣾⣿⣿⣿⣿⣿⣿⣿⣿⣿⣿⣿⣿⣿⣿⣿⣿⣿⣿⣿⡇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⠀⠀⠀⠀⠀⠀⠀⠀⠀⠀⠀⠀⠀⠀⠀⠀⠀⠀⠀⠀⠀⠀⠀⠀⠀⠀⠀⠀⠀⠀⠀⠀⠀⠀⠀⠀⠀⠀⠀⠀⠀⠀⠀⠀⠀⠀⠀⠀⠀⠀⠀⠀⠀⠀⠀⠀⠀⠀⠀⠀⠀⢀⣀⣤⣴⣾⣿⣿⣿⣿⣿⣿⣿⣿⣿⣿⣿⣿⣿⣿⣿⣿⣿⣿⣿⣿⣿⣿⣿⣿⡇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⠀⠀⠀⠀⠀⠀⠀⠀⠀⠀⠀⠀⠀⠀⠀⠀⠀⠀⠀⠀⠀⠀⠀⠀⠀⠀⠀⠀⠀⠀⠀⠀⠀⠀⠀⠀⠀⠀⠀⠀⠀⠀⠀⠀⠀⠀⠀⠀⠀⠀⠀⠀⠀⠀⠀⠀⣀⣠⣴⣶⣾⣿⣿⣿⣿⣿⣿⣿⣿⣿⣿⣿⣿⣿⣿⣿⣿⣿⣿⣿⣿⣿⣿⣿⣿⣿⣿⣿⣿⣿⡇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⠀⠀⠀⠀⠀⠀⠀⠀⠀⠀⠀⠀⠀⠀⠀⠀⠀⠀⠀⠀⠀⠀⠀⠀⠀⠀⠀⠀⠀⠀⠀⠀⠀⠀⠀⠀⠀⠀⠀⠀⠀⠀⠀⠀⠀⠀⠀⠀⢀⣀⣠⣤⣴⣶⣿⣿⣿⣿⣿⣿⣿⣿⣿⣿⣿⣿⣿⣿⣿⣿⣿⣿⣿⣿⣿⣿⣿⣿⣿⣿⣿⣿⣿⣿⣿⣿⣿⣿⣿⣿⡇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⠀⠀⠀⠀⠀⠀⠀⠀⠀⠀⠀⠀⠀⠀⠀⠀⠀⠀⠀⠀⠀⠀⠀⠀⠀⠀⠀⠀⠀⠀⠀⠀⠀⠀⠀⠀⠀⠀⠀⠀⣀⣀⣠⣤⣴⣶⣾⣿⣿⣿⣿⣿⣿⣿⣿⣿⣿⣿⣿⣿⣿⣿⣿⣿⣿⣿⣿⣿⣿⣿⣿⣿⣿⣿⣿⣿⣿⣿⣿⣿⣿⣿⣿⣿⣿⣿⣿⣿⣿⣿⡇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⠀⠀⠀⠀⠀⠀⠀⠀⠀⠀⠀⠀⠀⠀⠀⠀⠀⠀⠀⠀⠀⠀⠀⠀⠀⠀⠀⠀⣀⣀⣀⣀⣤⣤⣴⣶⣶⣾⣿⣿⣿⣿⣿⣿⣿⣿⣿⣿⣿⣿⣿⣿⣿⣿⣿⣿⣿⣿⣿⣿⣿⣿⣿⣿⣿⣿⣿⣿⣿⣿⣿⣿⣿⣿⣿⣿⣿⣿⣿⣿⣿⣿⣿⣿⣿⣿⣿⣿⣿⣿⡇</a:t>
            </a:r>
            <a:br/>
            <a:r>
              <a:t>⠀⠀⠀⠀⠀⠀⠀⠀⠀⠀⢀⣀⣀⣀⣀⣀⣠⣤⣤⣤⣴⣶⣶⣶⣾⣿⣿⣿⣿⣿⣿⣿⣿⣿⣿⣿⣿⣿⣿⣿⣿⣿⣿⣿⣿⣿⣿⣿⣿⣿⣿⣿⣿⣿⣿⣿⣿⣿⣿⣿⣿⣿⣿⣿⣿⣿⣿⣿⣿⣿⣿⣿⣿⣿⣿⣿⣿⣿⣿⣿⣿⣿⣿⣿⣿⣿⣿⣿⣿⣿⡇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⣤⣤⣶⣶⣶⣶⣿⣿⣿⣿⣿⣿⣿⣿⣿⣿⣿⣿⣿⣿⣿⣿⣿⣿⣿⣿⣿⣿⣿⣿⣿⣿⣿⣿⣿⣿⣿⣿⣿⣿⣿⣿⣿⣿⣿⣿⣿⣿⣿⣿⣿⣿⣿⣿⣿⣿⣿⣿⣿⣿⣿⣿⣿⣿⣿⣿⣿⣿⣿⣿⣿⣿⣿⣿⣿⣿⣿⣿⣿⣿⣿⣿⣿⣿⣿⣿⣿⣿⣿⣿⡇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⣿⣿⣿⣿⣿⣿⣿⣿⣿⣿⣿⣿⣿⣿⣿⣿⣿⣿⣿⣿⣿⣿⣿⣿⣿⣿⣿⡿⠿⠛⠋⠁⠀⠀⠀⠀⠀⠀⠀⠀⠀⠀⠀⠀⠀⠀⠀⠀⠀⠀⠀⠀⠀⠀⠀⠀⠀⠀⠀⠀⠀⠀⠀⠀⠀⠀⠀⠀⠀⠀⠀⠀⠀⠀⠀⠀⠀⠀⠀⠀⠀⠀⠀⠀⠀⠀⠀⠀⠀⠀⠀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⣿⣿⣿⣿⣿⣿⣿⣿⣿⣿⣿⣿⣿⣿⣿⣿⣿⣿⣿⣿⣿⣿⡿⠟⠛⠉⠀⠀⠀⠀⠀⠀⠀⠀⠀⠀⠀⠀⠀⠀⠀⠀⠀⠀⠀⠀⠀⠀⠀⠀⠀⠀⠀⠀⠀⠀⠀⠀⠀⠀⠀⠀⠀⠀⠀⠀⠀⠀⠀⠀⠀⠀⠀⠀⠀⠀⠀⠀⠀⠀⠀⠀⠀⠀⠀⠀⠀⠀⠀⠀⠀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⣿⣿⣿⣿⣿⣿⣿⣿⣿⣿⣿⣿⣿⣿⣿⣿⣿⣿⠿⠛⠉⠀⠀⠀⠀⠀⠀⠀⠀⠀⠀⠀⠀⠀⠀⠀⠀⠀⠀⠀⠀⠀⠀⠀⠀⠀⠀⠀⠀⠀⠀⠀⠀⠀⠀⠀⠀⠀⠀⠀⠀⠀⠀⠀⠀⠀⠀⠀⠀⠀⠀⠀⠀⠀⠀⠀⠀⠀⠀⠀⠀⠀⠀⠀⠀⠀⠀⠀⠀⠀⠀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⣿⣿⣿⣿⣿⣿⣿⣿⣿⣿⣿⣿⣿⡿⠟⠋⠁⠀⠀⠀⠀⠀⠀⠀⠀⠀⠀⠀⠀⠀⠀⠀⠀⠀⠀⠀⠀⠀⠀⠀⠀⠀⠀⠀⠀⠀⠀⠀⠀⠀⠀⠀⠀⠀⠀⠀⠀⠀⠀⠀⠀⠀⠀⠀⠀⠀⠀⠀⠀⠀⠀⠀⠀⠀⠀⠀⠀⠀⠀⠀⠀⠀⠀⠀⠀⠀⠀⠀⠀⠀⠀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⣿⣿⣿⣿⣿⣿⣿⣿⣿⡿⠟⠋⠁⠀⠀⠀⠀⠀⠀⠀⠀⠀⠀⠀⠀⠀⠀⠀⠀⠀⠀⠀⠀⠀⠀⠀⠀⠀⠀⠀⠀⠀⠀⠀⠀⠀⠀⠀⠀⠀⠀⠀⠀⠀⠀⠀⠀⠀⠀⠀⠀⠀⠀⠀⠀⠀⠀⠀⠀⠀⠀⠀⠀⠀⠀⠀⠀⠀⠀⠀⠀⠀⠀⠀⠀⠀⠀⠀⠀⠀⠀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⣿⣿⣿⣿⣿⣿⠿⠛⠁⠀⠀⠀⠀⠀⠀⠀⠀⠀⠀⠀⠀⠀⠀⠀⠀⠀⠀⠀⠀⠀⠀⠀⠀⠀⠀⠀⠀⠀⠀⠀⠀⠀⠀⠀⠀⠀⠀⠀⠀⠀⠀⠀⠀⠀⠀⠀⠀⠀⠀⠀⠀⠀⠀⠀⠀⠀⠀⠀⠀⠀⠀⠀⠀⠀⠀⠀⠀⠀⠀⠀⠀⠀⠀⠀⠀⠀⠀⠀⠀⠀⠀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⣿⣿⡿⠟⠋⠀⠀⠀⠀⠀⠀⠀⠀⠀⠀⠀⠀⠀⠀⠀⠀⠀⠀⠀⠀⠀⠀⠀⠀⠀⠀⠀⠀⠀⠀⠀⠀⠀⠀⠀⠀⠀⠀⠀⠀⠀⠀⠀⠀⠀⠀⠀⠀⠀⠀⠀⠀⠀⠀⠀⠀⠀⠀⠀⠀⠀⠀⠀⠀⠀⠀⠀⠀⠀⠀⠀⠀⠀⠀⠀⠀⠀⠀⠀⠀⠀⠀⠀⠀⠀⠀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⠛⠁⠀⠀⠀⠀⠀⠀⠀⠀⠀⠀⠀⠀⠀⠀⠀⠀⠀⠀⠀⠀⠀⠀⠀⠀⠀⠀⠀⠀⠀⠀⠀⠀⠀⠀⠀⠀⠀⠀⠀⠀⠀⠀⠀⠀⠀⠀⠀⠀⠀⠀⠀⠀⠀⠀⠀⠀⠀⠀⠀⠀⠀⠀⠀⠀⠀⠀⠀⠀⠀⠀⠀⠀⠀⠀⠀⠀⠀⠀⠀⠀⠀⠀⠀⠀⠀⠀⠀⠀⠀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⠀⠀⠀⠀⠀⠀⠀⠀⠀⠀⠀⠀⠀⠀⠀⠀⠀⠀⠀⠀⠀⠀⠀⠀⠀⠀⠀⠀⠀⠀⠀⠀⠀⠀⠀⠀⠀⠀⠀⠀⠀⠀⠀⢀⣠⣶⣶⣶⣤⣤⣤⣤⣤⣤⣤⡀⠀⠀⠀⠀⠀⠀⠀⠀⠀⠀⠀⠀⠀⠀⠀⠀⠀⠀⠀⠀⠀⠀⠀⠀⠀⠀⠀⠀⠀⠀⠀⠀⠀⠀⠀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⠀⠀⠀⠀⠀⠀⠀⠀⠀⠀⠀⠀⠀⠀⠀⠀⠀⠀⠀⠀⠀⠀⠀⠀⠀⠀⠀⠀⠀⠀⠀⠀⠀⠀⠀⠀⠀⠀⠀⠀⣀⣴⣾⣿⣿⣿⣿⣿⣿⣿⣿⣿⣿⣿⣿⣿⣦⡀⠀⠀⠀⠀⠀⠀⠀⠀⠀⠀⠀⠀⠀⠀⠀⠀⠀⠀⠀⠀⠀⠀⠀⠀⠀⠀⠀⠀⠀⠀⠀⠀⠀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⠀⠀⠀⠀⠀⠀⠀⠀⠀⠀⠀⠀⠀⠀⠀⠀⠀⠀⠀⠀⠀⠀⠀⠀⠀⠀⠀⠀⠀⠀⠀⠀⠀⠀⠀⠀⠀⣠⣶⣿⣿⣿⣿⣿⣿⣿⣿⣿⣿⣿⣿⣿⣿⣿⣿⣿⣿⣿⣦⣄⠀⠀⠀⠀⠀⠀⠀⠀⠀⠀⠀⠀⠀⠀⠀⠀⠀⠀⠀⠀⠀⠀⠀⠀⠀⠀⠀⠀⠀⠀⠀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⠀⠀⠀⠀⠀⠀⠀⠀⠀⠀⠀⠀⠀⠀⠀⠀⠀⠀⠀⠀⠀⠀⠀⠀⠀⠀⠀⠀⠀⠀⠀⠀⠀⠀⠀⢀⢴⣿⣿⣿⣿⣿⣿⣿⣿⣿⣿⣿⣿⣿⣿⣿⣿⣿⣿⣿⣿⣿⣿⣿⣿⣦⡄⠀⠀⠀⠀⠀⠀⠀⠀⠀⠀⠀⠀⠀⠀⠀⠀⠀⠀⠀⠀⠀⠀⠀⠀⠀⠀⠀⠀</a:t>
            </a:r>
            <a:br/>
            <a:r>
              <a:t>⠀⠀⠀⠀⠀⠀⠀⠀⠀⠀⠀⠀⠀⠀⠀⠀⠀⠀⠀⠀⠀⠀⠀⠀⠀⠀⠀⠀⠀⠀⠀⠀⠀⠀⠠⢁⣾⣿⣿⣿⣿⣿⣿⣿⣿⣿⣿⣿⣿⣿⣿⣿⣿⣿⣿⣿⣿⣿⣿⣿⣿⣿⣧⠀⠀⠀⠀⠀⠀⠀⠀⠀⠀⠀⠀⠀⠀⠀⠀⠀⠀⠀⠀⠀⠀⠀⠀⠀⠀⠀⠀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⠀⠀⠀⠀⠀⠀⠀⠀⠀⠀⠀⠀⠀⠀⠀⠀⠀⠀⠀⠀⠀⠀⠀⠀⠀⠀⠀⠀⠀⠀⠀⠀⠀⣴⣿⣿⣿⣿⣿⣿⣿⣿⣿⣿⣿⣿⣿⣿⣿⣿⣿⣿⣿⣿⣿⣿⣿⣿⣿⣿⣿⣿⣿⠀⠀⠀⠀⠀⠀⠀⠀⠀⠀⠀⠀⠀⠀⠀⠀⠀⠀⠀⠀⠀⠀⠀⠀⠀⠀⠀⠀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⠀⠀⠀⠀⠀⠀⠀⠀⠀⠀⠀⠀⠀⠀⠀⠀⠀⠀⠀⠀⠀⠀⠀⠀⠀⠀⠀⠀⠀⠀⠸⣿⣿⣿⣿⣿⣿⣿⣿⣿⣿⣿⣿⣿⣿⣿⣿⣿⣿⣿⣿⣿⣿⣿⣿⣿⣿⣿⣿⣿⣿⣿⣿⣿⡟⠀⠀⠀⠀⠀⠀⠀⠀⠀⠀⠀⠀⠀⠀⠀⠀⠀⠀⠀⠀⠀⠀⠀⠀⠀⠀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⠀⠀⠀⠀⠀⠀⠀⠀⠀⠀⠀⠀⠀⠀⠀⠀⠀⠀⠀⠀⠀⠀⠀⠀⠀⠀⠀⠀⠀⠀⠀⠘⣿⣿⣿⣿⣿⣿⣿⣿⣿⣿⣿⣿⣿⣿⣿⣿⣿⣿⣿⣿⣿⣿⣿⣿⣿⣿⣿⣿⣿⣿⣿⠏⠀⠀⠀⠀⠀⠀⠀⠀⠀⠀⠀⠀⠀⠀⠀⠀⠀⠀⠀⠀⠀⠀⠀⠀⠀⠀⠀</a:t>
            </a:r>
            <a:br/>
            <a:r>
              <a:t>⠀⠀⠀⠀⠀⠀⠀⠀⠀⠀⠀⠀⠀⠀⠀⠀⠀⠀⠀⠀⠀⠀⠀⠀⠀⠀⠀⠀⠀⠀⠀⠀⠘⢿⣿⣿⣿⣿⣿⣿⣿⣿⣿⣿⣿⣿⣿⣿⣿⣿⣿⣿⣿⣿⣿⣿⣿⣿⣿⣿⣿⣿⡏⠀⠀⠀⠀⠀⠀⠀⠀⠀⠀⠀⠀⠀⠀⠀⠀⠀⠀⠀⠀⠀⠀⠀⠀⠀⠀⠀⠀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⠀⠀⠀⠀⠀⠀⠀⠀⠀⠀⠀⠀⠀⠀⠀⠀⠀⠀⠀⠀⠀⠀⠀⠀⠀⠀⠀⠀⠀⠀⠀⠀⠀⠀⠀⠀⠉⠏⠻⢿⣿⣿⣿⣿⣿⣿⣿⣿⣿⣿⣿⣿⣿⣿⣿⣿⣿⣿⣿⣿⣿⠟⠀⠀⠀⠀⠀⠀⠀⠀⠀⠀⠀⠀⠀⠀⠀⠀⠀⠀⠀⠀⠀⠀⠀⠀⠀⠀⣀⣴⡇</a:t>
            </a:r>
            <a:br/>
            <a:r>
              <a:t>⠀⠀⠀⠀⠀⠀⠀⠀⠀⠀⠀⠀⠀⠀⠀⠀⠀⠀⠀⠀⠀⠀⠀⠀⠀⠀⠀⠀⠀⠀⠀⠀⠀⠀⠀⠀⠀⠈⠢⡀⠙⢿⣿⣿⣿⣿⣿⣿⣿⣿⣿⣿⣿⣿⣿⣿⣿⡿⠛⠉⠀⠀⠀⠀⠀⠀⠀⠀⠀⠀⠀⠀⠀⠀⠀⠀⠀⠀⠀⠀⠀⠀⠀⠀⠀⢀⣤⣾⣿⣿⡇</a:t>
            </a:r>
            <a:br/>
            <a:r>
              <a:t>⠀⠀⠀⠀⠀⠀⠀⠀⠀⠀⠀⠀⠀⠀⠀⠀⠀⠀⠀⠀⠀⠀⠀⠀⠀⠀⠀⠀⠀⠀⠀⠀⠀⠀⠀⠀⠀⠀⠀⠀⠑⠨⠿⠿⢿⡿⠿⠿⠿⢿⣿⣿⣿⣿⡿⠋⠁⠀⠀⠀⠀⠀⠀⠀⠀⠀⠀⠀⠀⠀⠀⠀⠀⠀⠀⠀⠀⠀⠀⠀⠀⠀⢀⣠⣶⣿⣿⣿⣿⣿⡇</a:t>
            </a:r>
            <a:br/>
            <a:r>
              <a:t>⠀⠀⠀⠀⠀⠀⠀⠀⠀⠀⠀⠀⠀⠀⠀⠀⠀⠀⠀⠀⠀⠀⠀⠀⠀⠀⠀⠀⠀⠀⠀⠀⠀⠀⠀⠀⠀⠀⠀⠀⠀⠀⠀⠀⠀⠀⠁⠀⠀⠒⠒⠋⠉⠁⠀⠀⠀⠀⠀⠀⠀⠀⠀⠀⠀⠀⠀⠀⠀⠀⠀⠀⠀⠀⠀⠀⠀⠀⠀⢀⣠⣶⣿⣿⣿⣿⣿⣿⣿⣿⡇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⠀⠀⠀⠀⠀⠀⠀⠀⠀⠀⠀⠀⠀⠀⠀⠀⠀⠀⠀⠀⠀⠀⠀⠀⠀⠀⠀⠀⠀⠀⠀⠀⠀⠀⠀⠀⠀⠀⠀⠀⠀⠀⠀⠀⠀⠀⠀⠀⠀⠀⠀⠀⠀⠀⠀⠀⠀⠀⠀⠀⠀⠀⠀⠀⠀⠀⠀⠀⠀⠀⠀⠀⠀⠀⠀⠀⣀⣤⣾⣿⣿⣿⣿⣿⣿⣿⣿⣿⣿⣿⡇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⠀⠀⠀⠀⠀⠀⠀⠀⠀⠀⠀⠀⠀⠀⠀⠀⠀⠀⠀⠀⠀⠀⠀⠀⠀⠀⠀⠀⠀⠀⠀⠀⠀⠀⠀⠀⠀⠀⠀⠀⠀⠀⠀⠀⠀⠀⠀⠀⠀⠀⠀⠀⠀⠀⠀⠀⠀⠀⠀⠀⠀⠀⠀⠀⠀⠀⠀⠀⠀⠀⠀⠀⢀⣠⣶⣿⣿⣿⣿⣿⣿⣿⣿⣿⣿⣿⣿⣿⣿⣿⡇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⠀⠀⠀⠀⠀⠀⠀⠀⠀⠀⠀⠀⠀⠀⠀⠀⠀⠀⠀⠀⠀⠀⠀⠀⠀⠀⠀⠀⠀⠀⠀⠀⠀⠀⠀⠀⠀⠀⠀⠀⠀⠀⠀⠀⠀⠀⠀⠀⠀⠀⠀⠀⠀⠀⠀⠀⠀⠀⠀⠀⠀⠀⠀⠀⠀⠀⠀⠀⢀⣠⣴⣾⣿⣿⣿⣿⣿⣿⣿⣿⣿⣿⣿⣿⣿⣿⣿⣿⣿⣿⡇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⠀⠀⠀⠀⠀⠀⠀⠀⠀⠀⠀⠀⠀⠀⠀⠀⠀⠀⠀⠀⠀⠀⠀⠀⠀⠀⠀⠀⠀⠀⠀⠀⠀⠀⠀⠀⠀⠀⠀⠀⠀⠀⠀⠀⠀⠀⠀⠀⠀⠀⠀⠀⠀⠀⠀⠀⠀⠀⠀⠀⠀⠀⠀⠀⣀⣤⣶⣾⣿⣿⣿⣿⣿⣿⣿⣿⣿⣿⣿⣿⣿⣿⣿⣿⣿⣿⣿⣿⣿⣿⡇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⠀⠀⠀⠀⠀⠀⠀⠀⠀⠀⠀⠀⠀⠀⠀⠀⠀⠀⠀⠀⠀⠀⠀⠀⠀⠀⠀⠀⠀⠀⠀⠀⠀⠀⠀⠀⠀⠀⠀⠀⠀⠀⠀⠀⠀⠀⠀⠀⠀⠀⠀⠀⠀⠀⠀⠀⠀⠀⠀⣀⣠⣴⣶⣿⣿⣿⣿⣿⣿⣿⣿⣿⣿⣿⣿⣿⣿⣿⣿⣿⣿⣿⣿⣿⣿⣿⣿⣿⣿⣿⡇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⠀⠀⠀⠀⠀⠀⠀⠀⠀⠀⠀⠀⠀⠀⠀⠀⠀⠀⠀⠀⠀⠀⠀⠀⠀⠀⠀⠀⠀⠀⠀⠀⠀⠀⠀⠀⠀⠀⠀⠀⠀⠀⠀⠀⠀⠀⠀⠀⠀⠀⠀⠀⠀⢀⣀⣤⣴⣶⣿⣿⣿⣿⣿⣿⣿⣿⣿⣿⣿⣿⣿⣿⣿⣿⣿⣿⣿⣿⣿⣿⣿⣿⣿⣿⣿⣿⣿⣿⣿⣿⡇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⠀⠀⠀⠀⠀⠀⠀⠀⠀⠀⠀⠀⠀⠀⠀⠀⠀⠀⠀⠀⠀⠀⠀⠀⠀⠀⠀⠀⠀⠀⠀⠀⠀⠀⠀⠀⠀⠀⠀⠀⠀⠀⠀⠀⠀⠀⠀⣀⣀⣤⣴⣶⣿⣿⣿⣿⣿⣿⣿⣿⣿⣿⣿⣿⣿⣿⣿⣿⣿⣿⣿⣿⣿⣿⣿⣿⣿⣿⣿⣿⣿⣿⣿⣿⣿⣿⣿⣿⣿⣿⡇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⠀⠀⠀⠀⠀⠀⠀⠀⠀⠀⠀⠀⠀⠀⠀⠀⠀⠀⠀⠀⠀⠀⠀⠀⠀⠀⠀⠀⠀⠀⠀⠀⠀⠀⠀⠀⠀⠀⠀⠀⣀⣀⣤⣤⣶⣾⣿⣿⣿⣿⣿⣿⣿⣿⣿⣿⣿⣿⣿⣿⣿⣿⣿⣿⣿⣿⣿⣿⣿⣿⣿⣿⣿⣿⣿⣿⣿⣿⣿⣿⣿⣿⣿⣿⣿⣿⣿⣿⣿⣿⡇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⠀⠀⠀⠀⠀⠀⠀⠀⠀⠀⠀⠀⠀⠀⠀⠀⠀⠀⠀⠀⠀⠀⠀⠀⠀⠀⠀⠀⠀⠀⠀⢀⣀⣠⣤⣤⣶⣶⣿⣿⣿⣿⣿⣿⣿⣿⣿⣿⣿⣿⣿⣿⣿⣿⣿⣿⣿⣿⣿⣿⣿⣿⣿⣿⣿⣿⣿⣿⣿⣿⣿⣿⣿⣿⣿⣿⣿⣿⣿⣿⣿⣿⣿⣿⣿⣿⣿⣿⣿⣿⡇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⠀⠀⠀⠀⠀⠀⠀⠀⠀⠀⠀⠀⠀⠀⠀⠀⠀⠀⠀⠀⠀⢀⣀⣠⣤⣤⣴⣶⣶⣿⣿⣿⣿⣿⣿⣿⣿⣿⣿⣿⣿⣿⣿⣿⣿⣿⣿⣿⣿⣿⣿⣿⣿⣿⣿⣿⣿⣿⣿⣿⣿⣿⣿⣿⣿⣿⣿⣿⣿⣿⣿⣿⣿⣿⣿⣿⣿⣿⣿⣿⣿⣿⣿⣿⣿⣿⣿⣿⣿⣿⡇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⣿⣿⣿⣿⣿⣿⣿⣿⣿⣿⣿⣿⣿⣿⣿⣿⣿⣿⣿⣿⣿⠿⠛⠉⠀⠀⠀⠀⠀⠀⠀⠀⠀⠀⠀⠀⠀⠀⠀⠀⠀⠀⠀⠀⠀⠀⠀⠀⠀⠀⠀⠀⠀⠀⠀⠀⠀⠀⠀⠀⠀⠀⠀⠀⠀⠀⠀⠀⠀⠀⠀⠀⠀⠀⠀⠀⠀⠀⠀⠀⠀⠀⠀⠀⠀⠀⠀⠀⠀⠀⠀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⣿⣿⣿⣿⣿⣿⣿⣿⣿⣿⣿⣿⣿⣿⣿⣿⣿⠿⠛⠉⠀⠀⠀⠀⠀⠀⠀⠀⠀⠀⠀⠀⠀⠀⠀⠀⠀⠀⠀⠀⠀⠀⠀⠀⠀⠀⠀⠀⠀⠀⠀⠀⠀⠀⠀⠀⠀⠀⠀⠀⠀⠀⠀⠀⠀⠀⠀⠀⠀⠀⠀⠀⠀⠀⠀⠀⠀⠀⠀⠀⠀⠀⠀⠀⠀⠀⠀⠀⠀⠀⠀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⣿⣿⣿⣿⣿⣿⣿⣿⣿⣿⣿⣿⣿⠿⠛⠉⠀⠀⠀⠀⠀⠀⠀⠀⠀⠀⠀⠀⠀⠀⠀⠀⠀⠀⠀⠀⠀⠀⠀⠀⠀⠀⠀⠀⠀⠀⠀⠀⠀⠀⠀⠀⠀⠀⠀⠀⠀⠀⠀⠀⠀⠀⠀⠀⠀⠀⠀⠀⠀⠀⠀⠀⠀⠀⠀⠀⠀⠀⠀⠀⠀⠀⠀⠀⠀⠀⠀⠀⠀⠀⠀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⣿⣿⣿⣿⣿⣿⣿⣿⣿⡿⠟⠋⠁⠀⠀⠀⠀⠀⠀⠀⠀⠀⠀⠀⠀⠀⠀⠀⠀⠀⠀⠀⠀⠀⠀⠀⠀⠀⠀⠀⠀⠀⠀⠀⠀⠀⠀⠀⠀⠀⠀⠀⠀⠀⠀⠀⠀⠀⠀⠀⠀⠀⠀⠀⠀⠀⠀⠀⠀⠀⠀⠀⠀⠀⠀⠀⠀⠀⠀⠀⠀⠀⠀⠀⠀⠀⠀⠀⠀⠀⠀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⣿⣿⣿⣿⣿⣿⡿⠛⠉⠀⠀⠀⠀⠀⠀⠀⠀⠀⠀⠀⠀⠀⠀⠀⠀⠀⠀⠀⠀⠀⠀⠀⠀⠀⠀⠀⠀⠀⠀⠀⠀⠀⠀⠀⠀⠀⠀⠀⠀⠀⠀⠀⠀⠀⠀⠀⠀⠀⠀⠀⠀⠀⠀⠀⠀⠀⠀⠀⠀⠀⠀⠀⠀⠀⠀⠀⠀⠀⠀⠀⠀⠀⠀⠀⠀⠀⠀⠀⠀⠀⠀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⣿⣿⣿⠿⠛⠁⠀⠀⠀⠀⠀⠀⠀⠀⠀⠀⠀⠀⠀⠀⠀⠀⠀⠀⠀⠀⠀⠀⠀⠀⠀⠀⠀⠀⠀⠀⠀⠀⠀⠀⠀⠀⠀⠀⠀⠀⠀⠀⠀⠀⠀⠀⠀⠀⠀⠀⠀⠀⠀⠀⠀⠀⠀⠀⠀⠀⠀⠀⠀⠀⠀⠀⠀⠀⠀⠀⠀⠀⠀⠀⠀⠀⠀⠀⠀⠀⠀⠀⠀⠀⠀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⡿⠛⠁⠀⠀⠀⠀⠀⠀⠀⠀⠀⠀⠀⠀⠀⠀⠀⠀⠀⠀⠀⠀⠀⠀⠀⠀⠀⠀⠀⠀⠀⠀⠀⠀⠀⠀⠀⠀⠀⠀⠀⠀⠀⠀⠀⠀⠀⠀⠀⠀⠀⠀⠀⠀⠀⠀⠀⠀⠀⠀⠀⠀⠀⠀⠀⠀⠀⠀⠀⠀⠀⠀⠀⠀⠀⠀⠀⠀⠀⠀⠀⠀⠀⠀⠀⠀⠀⠀⠀⠀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⠀⠀⠀⠀⠀⠀⠀⠀⠀⠀⠀⠀⠀⠀⠀⠀⠀⠀⠀⠀⠀⠀⠀⠀⠀⠀⠀⠀⠀⠀⠀⠀⠀⠀⠀⠀⠀⠀⠀⢀⣠⣤⣴⣶⣶⣶⣶⣶⣿⣿⣿⣷⣦⣀⠀⠀⠀⠀⠀⠀⠀⠀⠀⠀⠀⠀⠀⠀⠀⠀⠀⠀⠀⠀⠀⠀⠀⠀⠀⠀⠀⠀⠀⠀⠀⠀⠀⠀⠀⠀⠀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⠀⠀⠀⠀⠀⠀⠀⠀⠀⠀⠀⠀⠀⠀⠀⠀⠀⠀⠀⠀⠀⠀⠀⠀⠀⠀⠀⠀⠀⠀⠀⠀⠀⠀⠀⠀⢀⠠⣰⣿⣿⣿⣿⣿⣿⣿⣿⣿⣿⣿⣿⣿⣿⣿⣿⣶⣤⣀⠀⠀⠀⠀⠀⠀⠀⠀⠀⠀⠀⠀⠀⠀⠀⠀⠀⠀⠀⠀⠀⠀⠀⠀⠀⠀⠀⠀⠀⠀⠀⠀⠀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⠀⠀⠀⠀⠀⠀⠀⠀⠀⠀⠀⠀⠀⠀⠀⠀⠀⠀⠀⠀⠀⠀⠀⠀⠀⠀⠀⠀⠀⠀⠀⠀⠀⠀⠀⣔⣡⣾⣿⣿⣿⣿⣿⣿⣿⣿⣿⣿⣿⣿⣿⣿⣿⣿⣿⣿⣿⣿⣿⣦⠀⠀⠀⠀⠀⠀⠀⠀⠀⠀⠀⠀⠀⠀⠀⠀⠀⠀⠀⠀⠀⠀⠀⠀⠀⠀⠀⠀⠀⠀⠀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⠀⠀⠀⠀⠀⠀⠀⠀⠀⠀⠀⠀⠀⠀⠀⠀⠀⠀⠀⠀⠀⠀⠀⠀⠀⠀⠀⠀⠀⠀⠀⣠⣀⣼⣿⣿⣿⣿⣿⣿⣿⣿⣿⣿⣿⣿⣿⣿⣿⣿⣿⣿⣿⣿⣿⣿⣿⣿⣿⣿⣿⣿⣷⡀⠀⠀⠀⠀⠀⠀⠀⠀⠀⠀⠀⠀⠀⠀⠀⠀⠀⠀⠀⠀⠀⠀⠀⠀⠀⠀⠀</a:t>
            </a:r>
            <a:br/>
            <a:r>
              <a:t>⠀⠀⠀⠀⠀⠀⠀⠀⠀⠀⠀⠀⠀⠀⠀⠀⠀⠀⠀⠀⠀⠀⠀⠀⠀⠀⠀⠀⢀⣴⣿⣿⣿⣿⣿⣿⣿⣿⣿⣿⣿⣿⣿⣿⣿⣿⣿⣿⣿⣿⣿⣿⣿⣿⣿⣿⣿⣿⣿⣿⣿⣿⣿⣿⠄⠀⠀⠀⠀⠀⠀⠀⠀⠀⠀⠀⠀⠀⠀⠀⠀⠀⠀⠀⠀⠀⠀⠀⠀⠀⠀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⠀⠀⠀⠀⠀⠀⠀⠀⠀⠀⠀⠀⠀⠀⠀⠀⠀⠀⠀⠀⠀⠀⠀⠀⠀⠀⢰⣿⣿⣿⣿⣿⣿⣿⣿⣿⣿⣿⣿⣿⣿⣿⣿⣿⣿⣿⣿⣿⣿⣿⣿⣿⣿⣿⣿⣿⣿⣿⣿⣿⣿⣿⣿⠇⠀⠀⠀⠀⠀⠀⠀⠀⠀⠀⠀⠀⠀⠀⠀⠀⠀⠀⠀⠀⠀⠀⠀⠀⠀⠀⠀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⠀⠀⠀⠀⠀⠀⠀⠀⠀⠀⠀⠀⠀⠀⠀⠀⠀⠀⠀⠀⠀⠀⠀⠀⠀⠀⠻⣿⣿⣿⣿⣿⣿⣿⣿⣿⣿⣿⣿⣿⣿⣿⣿⣿⣿⣿⣿⣿⣿⣿⣿⣿⣿⣿⣿⣿⣿⣿⣿⣿⣿⣿⣿⡄⠀⠀⠀⠀⠀⠀⠀⠀⠀⠀⠀⠀⠀⠀⠀⠀⠀⠀⠀⠀⠀⠀⠀⠀⠀⣠⡆</a:t>
            </a:r>
            <a:br/>
            <a:r>
              <a:t>⠀⠀⠀⠀⠀⠀⠀⠀⠀⠀⠀⠀⠀⠀⠀⠀⠀⠀⠀⠀⠀⠀⠀⠀⠀⠀⠀⠈⣿⣿⣿⣿⣿⣿⣿⣿⣿⣿⣿⣿⣿⣿⣿⣿⣿⣿⣿⣿⣿⣿⣿⣿⣿⣿⣿⣿⣿⣿⣿⣿⣿⡿⠟⠀⠀⠀⠀⠀⠀⠀⠀⠀⠀⠀⠀⠀⠀⠀⠀⠀⠀⠀⠀⠀⠀⠀⠀⢀⣾⣿⡇</a:t>
            </a:r>
            <a:br/>
            <a:r>
              <a:t>⠀⠀⠀⠀⠀⠀⠀⠀⠀⠀⠀⠀⠀⠀⠀⠀⠀⠀⠀⠀⠀⠀⠀⠀⠀⠀⠀⠀⠈⠙⣿⣿⣿⣿⣿⣿⣿⣿⣿⣿⣿⣿⣿⣿⣿⣿⣿⣿⣿⣿⣿⣿⣿⣿⣿⣿⣿⣿⣿⠟⠋⠀⠀⠀⠀⠀⠀⠀⠀⠀⠀⠀⠀⠀⠀⠀⠀⠀⠀⠀⠀⠀⠀⠀⠀⢀⣴⣿⣿⣿⡇</a:t>
            </a:r>
            <a:br/>
            <a:r>
              <a:t>⠀⠀⠀⠀⠀⠀⠀⠀⠀⠀⠀⠀⠀⠀⠀⠀⠀⠀⠀⠀⠀⠀⠀⠀⠀⠀⠀⠀⠀⠀⠈⠻⠿⠿⠿⠟⠛⠛⢿⠿⣿⣿⣿⣿⣿⣿⣿⣿⣿⣿⣿⣿⣿⣿⣿⣿⣿⣿⠋⠀⠀⠀⠀⠀⠀⠀⠀⠀⠀⠀⠀⠀⠀⠀⠀⠀⠀⠀⠀⠀⠀⠀⠀⣠⣴⣿⣿⣿⣿⣿⡇</a:t>
            </a:r>
            <a:br/>
            <a:r>
              <a:t>⠀⠀⠀⠀⠀⠀⠀⠀⠀⠀⠀⠀⠀⠀⠀⠀⠀⠀⠀⠀⠀⠀⠀⠀⠀⠀⠀⠀⠀⠀⠀⠀⠀⠀⠀⠀⠀⠀⠀⠂⢄⡈⠙⠿⣿⣿⣿⣿⣿⣿⣿⡿⠿⣿⣿⣿⠿⠃⠀⠀⠀⠀⠀⠀⠀⠀⠀⠀⠀⠀⠀⠀⠀⠀⠀⠀⠀⠀⠀⠀⠀⣠⣾⣿⣿⣿⣿⣿⣿⣿⡇</a:t>
            </a:r>
            <a:br/>
            <a:r>
              <a:t>⠀⠀⠀⠀⠀⠀⠀⠀⠀⠀⠀⠀⠀⠀⠀⠀⠀⠀⠀⠀⠀⠀⠀⠀⠀⠀⠀⠀⠀⠀⠀⠀⠀⠀⠀⠀⠀⠀⠀⠀⠀⠈⠁⠒⠈⠿⠟⠛⠛⠁⠀⠉⠉⠀⠀⠀⠀⠀⠀⠀⠀⠀⠀⠀⠀⠀⠀⠀⠀⠀⠀⠀⠀⠀⠀⠀⠀⠀⢀⣴⣾⣿⣿⣿⣿⣿⣿⣿⣿⣿⡇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⠀⠀⠀⠀⠀⠀⠀⠀⠀⠀⠀⠀⠀⠀⠀⠀⠀⠀⠀⠀⠀⠀⠀⠀⠀⠀⠀⠀⠀⠀⠀⠀⠀⠀⠀⠀⠀⠀⠀⠀⠀⠀⠀⠀⠀⠀⠀⠀⠀⠀⠀⠀⠀⠀⠀⠀⠀⠀⠀⠀⠀⠀⠀⠀⠀⠀⠀⠀⠀⠀⠀⠀⠀⠀⠀⠀⣠⣶⣿⣿⣿⣿⣿⣿⣿⣿⣿⣿⣿⣿⡇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⠀⠀⠀⠀⠀⠀⠀⠀⠀⠀⠀⠀⠀⠀⠀⠀⠀⠀⠀⠀⠀⠀⠀⠀⠀⠀⠀⠀⠀⠀⠀⠀⠀⠀⠀⠀⠀⠀⠀⠀⠀⠀⠀⠀⠀⠀⠀⠀⠀⠀⠀⠀⠀⠀⠀⠀⠀⠀⠀⠀⠀⠀⠀⠀⠀⠀⠀⠀⠀⠀⠀⠀⠀⣠⣴⣿⣿⣿⣿⣿⣿⣿⣿⣿⣿⣿⣿⣿⣿⣿⡇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⠀⠀⠀⠀⠀⠀⠀⠀⠀⠀⠀⠀⠀⠀⠀⠀⠀⠀⠀⠀⠀⠀⠀⠀⠀⠀⠀⠀⠀⠀⠀⠀⠀⠀⠀⠀⠀⠀⠀⠀⠀⠀⠀⠀⠀⠀⠀⠀⠀⠀⠀⠀⠀⠀⠀⠀⠀⠀⠀⠀⠀⠀⠀⠀⠀⠀⠀⠀⠀⠀⣀⣴⣾⣿⣿⣿⣿⣿⣿⣿⣿⣿⣿⣿⣿⣿⣿⣿⣿⣿⡇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⠀⠀⠀⠀⠀⠀⠀⠀⠀⠀⠀⠀⠀⠀⠀⠀⠀⠀⠀⠀⠀⠀⠀⠀⠀⠀⠀⠀⠀⠀⠀⠀⠀⠀⠀⠀⠀⠀⠀⠀⠀⠀⠀⠀⠀⠀⠀⠀⠀⠀⠀⠀⠀⠀⠀⠀⠀⠀⠀⠀⠀⠀⠀⠀⠀⠀⠀⣠⣴⣿⣿⣿⣿⣿⣿⣿⣿⣿⣿⣿⣿⣿⣿⣿⣿⣿⣿⣿⣿⣿⡇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⠀⠀⠀⠀⠀⠀⠀⠀⠀⠀⠀⠀⠀⠀⠀⠀⠀⠀⠀⠀⠀⠀⠀⠀⠀⠀⠀⠀⠀⠀⠀⠀⠀⠀⠀⠀⠀⠀⠀⠀⠀⠀⠀⠀⠀⠀⠀⠀⠀⠀⠀⠀⠀⠀⠀⠀⠀⠀⠀⠀⠀⠀⠀⢀⣤⣶⣿⣿⣿⣿⣿⣿⣿⣿⣿⣿⣿⣿⣿⣿⣿⣿⣿⣿⣿⣿⣿⣿⣿⣿⡇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⠀⠀⠀⠀⠀⠀⠀⠀⠀⠀⠀⠀⠀⠀⠀⠀⠀⠀⠀⠀⠀⠀⠀⠀⠀⠀⠀⠀⠀⠀⠀⠀⠀⠀⠀⠀⠀⠀⠀⠀⠀⠀⠀⠀⠀⠀⠀⠀⠀⠀⠀⠀⠀⠀⠀⠀⠀⠀⠀⢀⣠⣴⣿⣿⣿⣿⣿⣿⣿⣿⣿⣿⣿⣿⣿⣿⣿⣿⣿⣿⣿⣿⣿⣿⣿⣿⣿⣿⣿⣿⡇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⠀⠀⠀⠀⠀⠀⠀⠀⠀⠀⠀⠀⠀⠀⠀⠀⠀⠀⠀⠀⠀⠀⠀⠀⠀⠀⠀⠀⠀⠀⠀⠀⠀⠀⠀⠀⠀⠀⠀⠀⠀⠀⠀⠀⠀⠀⠀⠀⠀⠀⠀⠀⠀⠀⠀⣀⣤⣴⣾⣿⣿⣿⣿⣿⣿⣿⣿⣿⣿⣿⣿⣿⣿⣿⣿⣿⣿⣿⣿⣿⣿⣿⣿⣿⣿⣿⣿⣿⣿⣿⡇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⠀⠀⠀⠀⠀⠀⠀⠀⠀⠀⠀⠀⠀⠀⠀⠀⠀⠀⠀⠀⠀⠀⠀⠀⠀⠀⠀⠀⠀⠀⠀⠀⠀⠀⠀⠀⠀⠀⠀⠀⠀⠀⠀⠀⠀⠀⠀⠀⠀⠀⢀⣀⣤⣶⣿⣿⣿⣿⣿⣿⣿⣿⣿⣿⣿⣿⣿⣿⣿⣿⣿⣿⣿⣿⣿⣿⣿⣿⣿⣿⣿⣿⣿⣿⣿⣿⣿⣿⣿⣿⡇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⠀⠀⠀⠀⠀⠀⠀⠀⠀⠀⠀⠀⠀⠀⠀⠀⠀⠀⠀⠀⠀⠀⠀⠀⠀⠀⠀⠀⠀⠀⠀⠀⠀⠀⠀⠀⠀⠀⠀⠀⠀⠀⠀⠀⠀⠀⣀⣤⣶⣾⣿⣿⣿⣿⣿⣿⣿⣿⣿⣿⣿⣿⣿⣿⣿⣿⣿⣿⣿⣿⣿⣿⣿⣿⣿⣿⣿⣿⣿⣿⣿⣿⣿⣿⣿⣿⣿⣿⣿⣿⡇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⠀⠀⠀⠀⠀⠀⠀⠀⠀⠀⠀⠀⠀⠀⠀⠀⠀⠀⠀⠀⠀⠀⠀⠀⠀⠀⠀⠀⠀⠀⠀⠀⠀⠀⠀⠀⠀⠀⠀⠀⢀⣀⣤⣶⣾⣿⣿⣿⣿⣿⣿⣿⣿⣿⣿⣿⣿⣿⣿⣿⣿⣿⣿⣿⣿⣿⣿⣿⣿⣿⣿⣿⣿⣿⣿⣿⣿⣿⣿⣿⣿⣿⣿⣿⣿⣿⣿⣿⣿⣿⡇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⣿⣿⣿⣿⣿⣿⣿⣿⣿⣿⣿⣿⣿⣿⣿⣿⣿⣿⣿⠿⠛⠁⠀⠀⠀⠀⠀⠀⠀⠀⠀⠀⠀⠀⠀⠀⠀⠀⠀⠀⠀⠀⠀⠀⠀⠀⠀⠀⠀⠀⠀⠀⠀⠀⠀⠀⠀⠀⠀⠀⠀⠀⠀⠀⠀⠀⠀⠀⠀⠀⠀⠀⠀⠀⠀⠀⠀⠀⠀⠀⠀⠀⠀⠀⠀⠀⠀⠀⠀⠀⠀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⣿⣿⣿⣿⣿⣿⣿⣿⣿⣿⣿⣿⣿⣿⣿⠿⠛⠉⠀⠀⠀⠀⠀⠀⠀⠀⠀⠀⠀⠀⠀⠀⠀⠀⠀⠀⠀⠀⠀⠀⠀⠀⠀⠀⠀⠀⠀⠀⠀⠀⠀⠀⠀⠀⠀⠀⠀⠀⠀⠀⠀⠀⠀⠀⠀⠀⠀⠀⠀⠀⠀⠀⠀⠀⠀⠀⠀⠀⠀⠀⠀⠀⠀⠀⠀⠀⠀⠀⠀⠀⠀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⣿⣿⣿⣿⣿⣿⣿⣿⣿⣿⣿⣿⠟⠋⠁⠀⠀⠀⠀⠀⠀⠀⠀⠀⠀⠀⠀⠀⠀⠀⠀⠀⠀⠀⠀⠀⠀⠀⠀⠀⠀⠀⠀⠀⠀⠀⠀⠀⠀⠀⠀⠀⠀⠀⠀⠀⠀⠀⠀⠀⠀⠀⠀⠀⠀⠀⠀⠀⠀⠀⠀⠀⠀⠀⠀⠀⠀⠀⠀⠀⠀⠀⠀⠀⠀⠀⠀⠀⠀⠀⠀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⣿⣿⣿⣿⣿⣿⣿⣿⡿⠟⠉⠀⠀⠀⠀⠀⠀⠀⠀⠀⠀⠀⠀⠀⠀⠀⠀⠀⠀⠀⠀⠀⠀⠀⠀⠀⠀⠀⠀⠀⠀⠀⠀⠀⠀⠀⠀⠀⠀⠀⠀⠀⠀⠀⠀⠀⠀⠀⠀⠀⠀⠀⠀⠀⠀⠀⠀⠀⠀⠀⠀⠀⠀⠀⠀⠀⠀⠀⠀⠀⠀⠀⠀⠀⠀⠀⠀⠀⠀⠀⠀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⣿⣿⣿⣿⣿⡿⠛⠉⠀⠀⠀⠀⠀⠀⠀⠀⠀⠀⠀⠀⠀⠀⠀⠀⠀⠀⠀⠀⠀⠀⠀⠀⠀⠀⠀⠀⠀⠀⠀⠀⠀⠀⠀⠀⠀⠀⠀⠀⠀⠀⠀⠀⠀⠀⠀⠀⠀⠀⠀⠀⠀⠀⠀⠀⠀⠀⠀⠀⠀⠀⠀⠀⠀⠀⠀⠀⠀⠀⠀⠀⠀⠀⠀⠀⠀⠀⠀⠀⠀⠀⠀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⣿⣿⡿⠟⠁⠀⠀⠀⠀⠀⠀⠀⠀⠀⠀⠀⠀⠀⠀⠀⠀⠀⠀⠀⠀⠀⠀⠀⠀⠀⠀⠀⠀⠀⠀⠀⠀⠀⠀⠀⠀⠀⠀⠀⠀⠀⠀⠀⠀⠀⠀⠀⠀⠀⠀⠀⠀⠀⠀⠀⠀⠀⠀⠀⠀⠀⠀⠀⠀⠀⠀⠀⠀⠀⠀⠀⠀⠀⠀⠀⠀⠀⠀⠀⠀⠀⠀⠀⠀⠀⠀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⠟⠉⠀⠀⠀⠀⠀⠀⠀⠀⠀⠀⠀⠀⠀⠀⠀⠀⠀⠀⠀⠀⠀⠀⠀⠀⠀⠀⠀⠀⠀⠀⠀⠀⠀⠀⠀⠀⠀⠀⠀⠀⠀⠀⠀⠀⠀⠀⠀⠀⠀⠀⠀⠀⠀⠀⠀⠀⠀⠀⠀⠀⠀⠀⠀⠀⠀⠀⠀⠀⠀⠀⠀⠀⠀⠀⠀⠀⠀⠀⠀⠀⠀⠀⠀⠀⠀⠀⠀⠀⠀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⠀⠀⠀⠀⠀⠀⠀⠀⠀⠀⠀⠀⠀⠀⠀⠀⠀⠀⠀⠀⠀⠀⠀⠀⠀⠀⠀⠀⠀⠀⠀⠀⠀⠀⠀⠀⠀⠀⠀⣀⣀⣀⣤⣤⣴⣶⣿⣿⣿⣶⣤⣀⡀⠀⠀⠀⠀⠀⠀⠀⠀⠀⠀⠀⠀⠀⠀⠀⠀⠀⠀⠀⠀⠀⠀⠀⠀⠀⠀⠀⠀⠀⠀⠀⠀⠀⠀⠀⠀⠀⠀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⠀⠀⠀⠀⠀⠀⠀⠀⠀⠀⠀⠀⠀⠀⠀⠀⠀⠀⠀⠀⠀⠀⠀⠀⠀⠀⠀⠀⠀⠀⠀⠀⠀⠀⠀⠀⣠⣾⣿⣿⣿⣿⣿⣿⣿⣿⣿⣿⣿⣿⣿⣿⣿⣷⣶⣦⣄⡀⠀⠀⠀⠀⠀⠀⠀⠀⠀⠀⠀⠀⠀⠀⠀⠀⠀⠀⠀⠀⠀⠀⠀⠀⠀⠀⠀⠀⠀⠀⠀⠀⠀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⠀⠀⠀⠀⠀⠀⠀⠀⠀⠀⠀⠀⠀⠀⠀⠀⠀⠀⠀⠀⠀⠀⠀⠀⠀⠀⠀⠀⠀⠀⠀⠀⠀⡠⠐⣡⣾⣿⣿⣿⣿⣿⣿⣿⣿⣿⣿⣿⣿⣿⣿⣿⣿⣿⣿⣿⣿⣷⡄⠀⠀⠀⠀⠀⠀⠀⠀⠀⠀⠀⠀⠀⠀⠀⠀⠀⠀⠀⠀⠀⠀⠀⠀⠀⠀⠀⠀⠀⠀⠀⠀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⠀⠀⠀⠀⠀⠀⠀⠀⠀⠀⠀⠀⠀⠀⠀⠀⠀⠀⠀⠀⠀⠀⠀⠀⠀⠀⠀⠀⠀⠀⠀⠀⠰⣀⣴⣿⣿⣿⣿⣿⣿⣿⣿⣿⣿⣿⣿⣿⣿⣿⣿⣿⣿⣿⣿⣿⣿⣿⣿⣆⠀⠀⠀⠀⠀⠀⠀⠀⠀⠀⠀⠀⠀⠀⠀⠀⠀⠀⠀⠀⠀⠀⠀⠀⠀⠀⠀⠀⠀⠀⠀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⠀⠀⠀⠀⠀⠀⠀⠀⠀⠀⠀⠀⠀⠀⠀⠀⠀⠀⠀⠀⠀⠀⠀⠀⠀⠀⠀⠀⠀⠀⠀⢠⣿⣿⣿⣿⣿⣿⣿⣿⣿⣿⣿⣿⣿⣿⣿⣿⣿⣿⣿⣿⣿⣿⣿⣿⣿⣿⣿⣿⣷⡄⠀⠀⠀⠀⠀⠀⠀⠀⠀⠀⠀⠀⠀⠀⠀⠀⠀⠀⠀⠀⠀⠀⠀⠀⠀⠀⠀⠀⠀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⠀⠀⠀⠀⠀⠀⠀⠀⠀⠀⠀⠀⠀⠀⠀⠀⠀⠀⠀⠀⠀⠀⠀⠀⠀⠀⠀⠀⠀⠀⠀⣸⣿⣿⣿⣿⣿⣿⣿⣿⣿⣿⣿⣿⣿⣿⣿⣿⣿⣿⣿⣿⣿⣿⣿⣿⣿⣿⣿⣿⣿⣿⣦⠀⠀⠀⠀⠀⠀⠀⠀⠀⠀⠀⠀⠀⠀⠀⠀⠀⠀⠀⠀⠀⠀⠀⠀⠀⠀⠀⠀</a:t>
            </a:r>
            <a:br/>
            <a:r>
              <a:t>⠀⠀⠀⠀⠀⠀⠀⠀⠀⠀⠀⠀⠀⠀⠀⠀⠀⠀⠀⠀⠀⠀⠀⠀⠀⠀⠀⠀⣀⣤⣮⣠⣿⣿⣿⣿⣿⣿⣿⣿⣿⣿⣿⣿⣿⣿⣿⣿⣿⣿⣿⣿⣿⣿⣿⣿⣿⣿⣿⣿⣿⣿⣿⠀⠀⠀⠀⠀⠀⠀⠀⠀⠀⠀⠀⠀⠀⠀⠀⠀⠀⠀⠀⠀⠀⠀⠀⠀⠀⠀⠀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⠀⠀⠀⠀⠀⠀⠀⠀⠀⠀⠀⠀⠀⠀⠀⠀⠀⠀⠀⠀⠀⠀⠀⠀⠀⢀⣴⣿⣿⣿⣿⣿⣿⣿⣿⣿⣿⣿⣿⣿⣿⣿⣿⣿⣿⣿⣿⣿⣿⣿⣿⣿⣿⣿⣿⣿⣿⣿⣿⣿⣿⣿⡿⠀⠀⠀⠀⠀⠀⠀⠀⠀⠀⠀⠀⠀⠀⠀⠀⠀⠀⠀⠀⠀⠀⠀⠀⠀⠀⠀⠀</a:t>
            </a:r>
            <a:br/>
            <a:r>
              <a:t>⠀⠀⠀⠀⠀⠀⠀⠀⠀⠀⠀⠀⠀⠀⠀⠀⠀⠀⠀⠀⠀⠀⠀⠀⠀⣼⣿⣿⣿⣿⣿⣿⣿⣿⣿⣿⣿⣿⣿⣿⣿⣿⣿⣿⣿⣿⣿⣿⣿⣿⣿⣿⣿⣿⣿⣿⣿⣿⣿⣿⣿⣿⣿⠀⠀⠀⠀⠀⠀⠀⠀⠀⠀⠀⠀⠀⠀⠀⠀⠀⠀⠀⠀⠀⠀⠀⠀⠀⠀⠀⡄</a:t>
            </a:r>
            <a:br/>
            <a:r>
              <a:t>⠀⠀⠀⠀⠀⠀⠀⠀⠀⠀⠀⠀⠀⠀⠀⠀⠀⠀⠀⠀⠀⠀⠀⠀⣾⣿⣿⣿⣿⣿⣿⣿⣿⣿⣿⣿⣿⣿⣿⣿⣿⣿⣿⣿⣿⣿⣿⣿⣿⣿⣿⣿⣿⣿⣿⣿⣿⣿⣿⣿⣿⣿⣿⠀⠀⠀⠀⠀⠀⠀⠀⠀⠀⠀⠀⠀⠀⠀⠀⠀⠀⠀⠀⠀⠀⠀⠀⠀⢠⣾⡇</a:t>
            </a:r>
            <a:br/>
            <a:r>
              <a:t>⠀⠀⠀⠀⠀⠀⠀⠀⠀⠀⠀⠀⠀⠀⠀⠀⠀⠀⠀⠀⠀⠀⠀⢠⣿⣿⣿⣿⣿⣿⣿⣿⣿⣿⣿⣿⣿⣿⣿⣿⣿⣿⣿⣿⣿⣿⣿⣿⣿⣿⣿⣿⣿⣿⣿⣿⣿⣿⣿⣿⣿⣿⣿⠇⠀⠀⠀⠀⠀⠀⠀⠀⠀⠀⠀⠀⠀⠀⠀⠀⠀⠀⠀⠀⠀⠀⠀⣰⣿⣿⡇</a:t>
            </a:r>
            <a:br/>
            <a:r>
              <a:t>⠀⠀⠀⠀⠀⠀⠀⠀⠀⠀⠀⠀⠀⠀⠀⠀⠀⠀⠀⠀⠀⠀⠀⠘⢿⣿⣿⣿⣿⣿⣿⣿⣿⣿⣿⣿⣿⣿⣿⣿⣿⣿⣿⣿⣿⣿⣿⣿⣿⣿⣿⣿⣿⣿⣿⣿⣿⣿⣿⣿⣿⠋⠁⠀⠀⠀⠀⠀⠀⠀⠀⠀⠀⠀⠀⠀⠀⠀⠀⠀⠀⠀⠀⠀⠀⢠⣾⣿⣿⣿⡇</a:t>
            </a:r>
            <a:br/>
            <a:r>
              <a:t>⠀⠀⠀⠀⠀⠀⠀⠀⠀⠀⠀⠀⠀⠀⠀⠀⠀⠀⠀⠀⠀⠀⠀⠀⠀⠹⣿⣿⣿⣿⣿⣿⣿⣿⣿⣿⣿⣿⣿⣿⣿⣿⣿⣿⣿⣿⣿⣿⣿⣿⣿⣿⣿⣿⣿⣿⣿⣿⣿⡟⠁⠀⠀⠀⠀⠀⠀⠀⠀⠀⠀⠀⠀⠀⠀⠀⠀⠀⠀⠀⠀⠀⠀⢀⣴⣿⣿⣿⣿⣿⡇</a:t>
            </a:r>
            <a:br/>
            <a:r>
              <a:t>⠀⠀⠀⠀⠀⠀⠀⠀⠀⠀⠀⠀⠀⠀⠀⠀⠀⠀⠀⠀⠀⠀⠀⠀⠀⠀⠉⠛⣿⣿⣿⣿⣿⣿⣿⣿⠻⣿⣿⣿⣿⣿⣿⣿⣿⣿⣿⣿⣿⣿⣿⣿⣿⣿⣿⣿⣿⣿⡿⠀⠀⠀⠀⠀⠀⠀⠀⠀⠀⠀⠀⠀⠀⠀⠀⠀⠀⠀⠀⠀⠀⢀⣴⣿⣿⣿⣿⣿⣿⣿⡇</a:t>
            </a:r>
            <a:br/>
            <a:r>
              <a:t>⠀⠀⠀⠀⠀⠀⠀⠀⠀⠀⠀⠀⠀⠀⠀⠀⠀⠀⠀⠀⠀⠀⠀⠀⠀⠀⠀⠀⠈⠻⠿⠿⠿⠟⠋⠀⠈⠉⠙⠻⡛⠻⠿⣿⣿⣿⣿⣿⣿⣿⣿⣿⣿⣿⡿⠿⠿⠟⠁⠀⠀⠀⠀⠀⠀⠀⠀⠀⠀⠀⠀⠀⠀⠀⠀⠀⠀⠀⠀⢀⣴⣿⣿⣿⣿⣿⣿⣿⣿⣿⡇</a:t>
            </a:r>
            <a:br/>
            <a:r>
              <a:t>⠀⠀⠀⠀⠀⠀⠀⠀⠀⠀⠀⠀⠀⠀⠀⠀⠀⠀⠀⠀⠀⠀⠀⠀⠀⠀⠀⠀⠀⠀⠀⠀⠀⠀⠀⠀⠀⠀⠀⠀⠈⠐⠢⠤⢈⣛⣿⣿⣿⡿⠛⠉⠁⠀⠀⠀⠀⠀⠀⠀⠀⠀⠀⠀⠀⠀⠀⠀⠀⠀⠀⠀⠀⠀⠀⠀⠀⢀⣴⣿⣿⣿⣿⣿⣿⣿⣿⣿⣿⣿⡇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⠀⠀⠀⠀⠀⠀⠀⠀⠀⠀⠀⠀⠀⠀⠀⠀⠀⠀⠀⠀⠀⠀⠀⠀⠀⠀⠀⠀⠀⠀⠀⠀⠀⠀⠀⠀⠀⠀⠀⠀⠀⠀⠀⠀⠀⠀⠀⠀⠀⠀⠀⠀⠀⠀⠀⠀⠀⠀⠀⠀⠀⠀⠀⠀⠀⠀⠀⠀⠀⠀⠀⠀⠀⠀⠀⢀⣴⣿⣿⣿⣿⣿⣿⣿⣿⣿⣿⣿⣿⣿⡇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⠀⠀⠀⠀⠀⠀⠀⠀⠀⠀⠀⠀⠀⠀⠀⠀⠀⠀⠀⠀⠀⠀⠀⠀⠀⠀⠀⠀⠀⠀⠀⠀⠀⠀⠀⠀⠀⠀⠀⠀⠀⠀⠀⠀⠀⠀⠀⠀⠀⠀⠀⠀⠀⠀⠀⠀⠀⠀⠀⠀⠀⠀⠀⠀⠀⠀⠀⠀⠀⠀⠀⠀⠀⣠⣾⣿⣿⣿⣿⣿⣿⣿⣿⣿⣿⣿⣿⣿⣿⣿⡇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⠀⠀⠀⠀⠀⠀⠀⠀⠀⠀⠀⠀⠀⠀⠀⠀⠀⠀⠀⠀⠀⠀⠀⠀⠀⠀⠀⠀⠀⠀⠀⠀⠀⠀⠀⠀⠀⠀⠀⠀⠀⠀⠀⠀⠀⠀⠀⠀⠀⠀⠀⠀⠀⠀⠀⠀⠀⠀⠀⠀⠀⠀⠀⠀⠀⠀⠀⠀⠀⠀⣀⣴⣿⣿⣿⣿⣿⣿⣿⣿⣿⣿⣿⣿⣿⣿⣿⣿⣿⣿⡇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⠀⠀⠀⠀⠀⠀⠀⠀⠀⠀⠀⠀⠀⠀⠀⠀⠀⠀⠀⠀⠀⠀⠀⠀⠀⠀⠀⠀⠀⠀⠀⠀⠀⠀⠀⠀⠀⠀⠀⠀⠀⠀⠀⠀⠀⠀⠀⠀⠀⠀⠀⠀⠀⠀⠀⠀⠀⠀⠀⠀⠀⠀⠀⠀⠀⠀⠀⢀⣤⣾⣿⣿⣿⣿⣿⣿⣿⣿⣿⣿⣿⣿⣿⣿⣿⣿⣿⣿⣿⣿⡇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⠀⠀⠀⠀⠀⠀⠀⠀⠀⠀⠀⠀⠀⠀⠀⠀⠀⠀⠀⠀⠀⠀⠀⠀⠀⠀⠀⠀⠀⠀⠀⠀⠀⠀⠀⠀⠀⠀⠀⠀⠀⠀⠀⠀⠀⠀⠀⠀⠀⠀⠀⠀⠀⠀⠀⠀⠀⠀⠀⠀⠀⠀⠀⠀⢀⣤⣾⣿⣿⣿⣿⣿⣿⣿⣿⣿⣿⣿⣿⣿⣿⣿⣿⣿⣿⣿⣿⣿⣿⣿⡇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⠀⠀⠀⠀⠀⠀⠀⠀⠀⠀⠀⠀⠀⠀⠀⠀⠀⠀⠀⠀⠀⠀⠀⠀⠀⠀⠀⠀⠀⠀⠀⠀⠀⠀⠀⠀⠀⠀⠀⠀⠀⠀⠀⠀⠀⠀⠀⠀⠀⠀⠀⠀⠀⠀⠀⠀⠀⠀⠀⠀⠀⣀⣴⣾⣿⣿⣿⣿⣿⣿⣿⣿⣿⣿⣿⣿⣿⣿⣿⣿⣿⣿⣿⣿⣿⣿⣿⣿⣿⣿⡇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⠀⠀⠀⠀⠀⠀⠀⠀⠀⠀⠀⠀⠀⠀⠀⠀⠀⠀⠀⠀⠀⠀⠀⠀⠀⠀⠀⠀⠀⠀⠀⠀⠀⠀⠀⠀⠀⠀⠀⠀⠀⠀⠀⠀⠀⠀⠀⠀⠀⠀⠀⠀⠀⠀⠀⠀⠀⢀⣠⣴⣿⣿⣿⣿⣿⣿⣿⣿⣿⣿⣿⣿⣿⣿⣿⣿⣿⣿⣿⣿⣿⣿⣿⣿⣿⣿⣿⣿⣿⣿⡇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⠀⠀⠀⠀⠀⠀⠀⠀⠀⠀⠀⠀⠀⠀⠀⠀⠀⠀⠀⠀⠀⠀⠀⠀⠀⠀⠀⠀⠀⠀⠀⠀⠀⠀⠀⠀⠀⠀⠀⠀⠀⠀⠀⠀⠀⠀⠀⠀⠀⠀⠀⠀⠀⢀⣠⣴⣾⣿⣿⣿⣿⣿⣿⣿⣿⣿⣿⣿⣿⣿⣿⣿⣿⣿⣿⣿⣿⣿⣿⣿⣿⣿⣿⣿⣿⣿⣿⣿⣿⣿⡇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⠀⠀⠀⠀⠀⠀⠀⠀⠀⠀⠀⠀⠀⠀⠀⠀⠀⠀⠀⠀⠀⠀⠀⠀⠀⠀⠀⠀⠀⠀⠀⠀⠀⠀⠀⠀⠀⠀⠀⠀⠀⠀⠀⠀⠀⠀⠀⠀⠀⠀⣀⣴⣶⣿⣿⣿⣿⣿⣿⣿⣿⣿⣿⣿⣿⣿⣿⣿⣿⣿⣿⣿⣿⣿⣿⣿⣿⣿⣿⣿⣿⣿⣿⣿⣿⣿⣿⣿⣿⣿⡇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⠀⠀⠀⠀⠀⠀⠀⠀⠀⠀⠀⠀⠀⠀⠀⠀⠀⠀⠀⠀⠀⠀⠀⠀⠀⠀⠀⠀⠀⠀⠀⠀⠀⠀⠀⠀⠀⠀⠀⠀⠀⠀⠀⠀⠀⢀⣠⣴⣾⣿⣿⣿⣿⣿⣿⣿⣿⣿⣿⣿⣿⣿⣿⣿⣿⣿⣿⣿⣿⣿⣿⣿⣿⣿⣿⣿⣿⣿⣿⣿⣿⣿⣿⣿⣿⣿⣿⣿⣿⣿⡇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⣿⣿⣿⣿⣿⣿⣿⣿⣿⣿⣿⣿⣿⣿⣿⣿⣿⠟⠋⠁⠀⠀⠀⠀⠀⠀⠀⠀⠀⠀⠀⠀⠀⠀⠀⠀⠀⠀⠀⠀⠀⠀⠀⠀⠀⠀⠀⠀⠀⠀⠀⠀⠀⠀⠀⠀⠀⠀⠀⠀⠀⠀⠀⠀⠀⠀⠀⠀⠀⠀⠀⠀⠀⠀⠀⠀⠀⠀⠀⠀⠀⠀⠀⠀⠀⠀⠀⠀⣰⣿⡇</a:t>
            </a:r>
            <a:br/>
            <a:r>
              <a:t>⣿⣿⣿⣿⣿⣿⣿⣿⣿⣿⣿⣿⣿⡿⠟⠉⠀⠀⠀⠀⠀⠀⠀⠀⠀⠀⠀⠀⠀⠀⠀⠀⠀⠀⠀⠀⠀⠀⠀⠀⠀⠀⠀⠀⠀⠀⠀⠀⠀⠀⠀⠀⠀⠀⠀⠀⠀⠀⠀⠀⠀⠀⠀⠀⠀⠀⠀⠀⠀⠀⠀⠀⠀⠀⠀⠀⠀⠀⠀⠀⠀⠀⠀⠀⠀⠀⠀⢰⣿⣿⡇</a:t>
            </a:r>
            <a:br/>
            <a:r>
              <a:t>⣿⣿⣿⣿⣿⣿⣿⣿⣿⣿⡿⠛⠁⠀⠀⠀⠀⠀⠀⠀⠀⠀⠀⠀⠀⠀⠀⠀⠀⠀⠀⠀⠀⠀⠀⠀⠀⠀⠀⠀⠀⠀⠀⠀⠀⠀⠀⠀⠀⠀⠀⠀⠀⠀⠀⠀⠀⠀⠀⠀⠀⠀⠀⠀⠀⠀⠀⠀⠀⠀⠀⠀⠀⠀⠀⠀⠀⠀⠀⠀⠀⠀⠀⠀⠀⠀⠀⢸⣿⣿⡇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⣿⣿⣿⣿⣿⣿⣿⡿⠛⠁⠀⠀⠀⠀⠀⠀⠀⠀⠀⠀⠀⠀⠀⠀⠀⠀⠀⠀⠀⠀⠀⠀⠀⠀⠀⠀⠀⠀⠀⠀⠀⠀⠀⠀⠀⠀⠀⠀⠀⠀⠀⠀⠀⠀⠀⠀⠀⠀⠀⠀⠀⠀⠀⠀⠀⠀⠀⠀⠀⠀⠀⠀⠀⠀⠀⠀⠀⠀⠀⠀⠀⠀⠀⠀⠀⠀⠀⢸⣿⣿⡇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⣿⣿⣿⣿⡿⠟⠁⠀⠀⠀⠀⠀⠀⠀⠀⠀⠀⠀⠀⠀⠀⠀⠀⠀⠀⠀⠀⠀⠀⠀⠀⠀⠀⠀⠀⠀⠀⠀⠀⠀⠀⠀⠀⠀⠀⠀⠀⠀⠀⠀⠀⠀⠀⠀⠀⠀⠀⠀⠀⠀⠀⠀⠀⠀⠀⠀⠀⠀⠀⠀⠀⠀⠀⠀⠀⠀⠀⠀⠀⠀⠀⠀⠀⠀⠀⠀⠀⢸⣿⣿⡇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⣿⣿⠿⠋⠀⠀⠀⠀⠀⠀⠀⠀⠀⠀⠀⠀⠀⠀⠀⠀⠀⠀⠀⠀⠀⠀⠀⠀⠀⠀⠀⠀⠀⠀⠀⠀⠀⠀⠀⠀⠀⠀⠀⠀⠀⠀⠀⠀⠀⠀⠀⠀⠀⠀⠀⠀⠀⠀⠀⠀⠀⠀⠀⠀⠀⠀⠀⠀⠀⠀⠀⠀⠀⠀⠀⠀⠀⠀⠀⠀⠀⠀⠀⠀⠀⠀⠀⢸⣿⣿⡇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⠛⠁⠀⠀⠀⠀⠀⠀⠀⠀⠀⠀⠀⠀⠀⠀⠀⠀⠀⠀⠀⠀⠀⠀⠀⠀⠀⠀⠀⠀⠀⠀⠀⠀⠀⠀⠀⠀⠀⠀⠀⠀⠀⠀⠀⠀⠀⠀⠀⠀⠀⠀⠀⠀⠀⠀⠀⠀⠀⠀⠀⠀⠀⠀⠀⠀⠀⠀⠀⠀⠀⠀⠀⠀⠀⠀⠀⠀⠀⠀⠀⠀⠀⠀⠀⠀⠀⢸⣿⣿⡇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⠀⠀⠀⠀⠀⠀⠀⠀⠀⠀⠀⠀⠀⠀⠀⠀⠀⠀⠀⠀⠀⠀⠀⠀⠀⠀⠀⠀⠀⠀⠀⠀⠀⠀⠀⠀⠀⠀⠀⠀⠀⢀⡀⠀⠀⠀⠀⠀⠀⠀⠀⠀⠀⠀⠀⠀⠀⠀⠀⠀⠀⠀⠀⠀⠀⠀⠀⠀⠀⠀⠀⠀⠀⠀⠀⠀⠀⠀⠀⠀⠀⠀⠀⠀⠀⠀⠀⢸⣿⣿⡇</a:t>
            </a:r>
            <a:br/>
            <a:r>
              <a:t>⠀⠀⠀⠀⠀⠀⠀⠀⠀⠀⠀⠀⠀⠀⠀⠀⠀⠀⠀⠀⠀⠀⠀⠀⠀⠀⠀⠀⠀⠀⠀⠀⠀⠀⠀⠀⣀⣀⣤⣶⣾⣿⣿⣿⣶⣶⣶⣦⣤⣤⣤⣀⠀⠀⠀⠀⠀⠀⠀⠀⠀⠀⠀⠀⠀⠀⠀⠀⠀⠀⠀⠀⠀⠀⠀⠀⠀⠀⠀⠀⠀⠀⠀⠀⠀⠀⠀⢸⣿⣿⡇</a:t>
            </a:r>
            <a:br/>
            <a:r>
              <a:t>⠀⠀⠀⠀⠀⠀⠀⠀⠀⠀⠀⠀⠀⠀⠀⠀⠀⠀⠀⠀⠀⠀⠀⠀⠀⠀⠀⠀⠀⠀⠀⠀⢀⣠⣴⣿⣿⣿⣿⣿⣿⣿⣿⣿⣿⣿⣿⣿⣿⣿⣿⣿⣷⣄⠀⠀⠀⠀⠀⠀⠀⠀⠀⠀⠀⠀⠀⠀⠀⠀⠀⠀⠀⠀⠀⠀⠀⠀⠀⠀⠀⠀⠀⠀⠀⠀⠀⣸⣿⣿⡇</a:t>
            </a:r>
            <a:br/>
            <a:r>
              <a:t>⠀⠀⠀⠀⠀⠀⠀⠀⠀⠀⠀⠀⠀⠀⠀⠀⠀⠀⠀⠀⠀⠀⠀⠀⠀⠀⠀⠀⠀⠀⠀⣠⣿⣿⣿⣿⣿⣿⣿⣿⣿⣿⣿⣿⣿⣿⣿⣿⣿⣿⣿⣿⣿⣿⣿⣦⣀⠀⠀⠀⠀⠀⠀⠀⠀⠀⠀⠀⠀⠀⠀⠀⠀⠀⠀⠀⠀⠀⠀⠀⠀⠀⠀⠀⠀⠀⠀⣿⣿⣿⡇</a:t>
            </a:r>
            <a:br/>
            <a:r>
              <a:t>⠀⠀⠀⠀⠀⠀⠀⠀⠀⠀⠀⠀⠀⠀⠀⠀⠀⠀⠀⠀⠀⠀⠀⠀⠀⠀⠀⠀⢀⠔⠈⣸⣿⣿⣿⣿⣿⣿⣿⣿⣿⣿⣿⣿⣿⣿⣿⣿⣿⣿⣿⣿⣿⣿⣿⣿⣿⣷⣤⠀⠀⠀⠀⠀⠀⠀⠀⠀⠀⠀⠀⠀⠀⠀⠀⠀⠀⠀⠀⠀⠀⠀⠀⠀⠀⠀⢀⣿⣿⣿⡇</a:t>
            </a:r>
            <a:br/>
            <a:r>
              <a:t>⠀⠀⠀⠀⠀⠀⠀⠀⠀⠀⠀⠀⠀⠀⠀⠀⠀⠀⠀⠀⠀⠀⠀⠀⠀⠀⠀⠀⡆⠀⣰⣿⣿⣿⣿⣿⣿⣿⣿⣿⣿⣿⣿⣿⣿⣿⣿⣿⣿⣿⣿⣿⣿⣿⣿⣿⣿⣿⣿⡆⠀⠀⠀⠀⠀⠀⠀⠀⠀⠀⠀⠀⠀⠀⠀⠀⠀⠀⠀⠀⠀⠀⠀⠀⠀⠀⢸⣿⣿⣿⡇</a:t>
            </a:r>
            <a:br/>
            <a:r>
              <a:t>⠀⠀⠀⠀⠀⠀⠀⠀⠀⠀⠀⠀⠀⠀⠀⠀⠀⠀⠀⠀⠀⠀⠀⠀⠀⠀⠀⠀⣇⣼⣿⣿⣿⣿⣿⣿⣿⣿⣿⣿⣿⣿⣿⣿⣿⣿⣿⣿⣿⣿⣿⣿⣿⣿⣿⣿⣿⣿⣿⣷⡀⠀⠀⠀⠀⠀⠀⠀⠀⠀⠀⠀⠀⠀⠀⠀⠀⠀⠀⠀⠀⠀⠀⠀⠀⠀⣿⣿⣿⣿⡇</a:t>
            </a:r>
            <a:br/>
            <a:r>
              <a:t>⠀⠀⠀⠀⠀⠀⠀⠀⠀⠀⠀⠀⠀⠀⠀⠀⠀⠀⠀⠀⠀⠀⠀⠀⠀⠀⠀⠀⢻⣿⣿⣿⣿⣿⣿⣿⣿⣿⣿⣿⣿⣿⣿⣿⣿⣿⣿⣿⣿⣿⣿⣿⣿⣿⣿⣿⣿⣿⣿⣿⣧⠀⠀⠀⠀⠀⠀⠀⠀⠀⠀⠀⠀⠀⠀⠀⠀⠀⠀⠀⠀⠀⠀⠀⠀⣸⣿⣿⣿⣿⡇</a:t>
            </a:r>
            <a:br/>
            <a:r>
              <a:t>⠀⠀⠀⠀⠀⠀⠀⠀⠀⠀⠀⠀⠀⠀⠀⠀⠀⠀⠀⠀⠀⠀⠀⠀⠀⠀⠀⠀⡜⣻⣿⣿⣿⣿⣿⣿⣿⣿⣿⣿⣿⣿⣿⣿⣿⣿⣿⣿⣿⣿⣿⣿⣿⣿⣿⣿⣿⣿⣿⣿⣿⣇⠀⠀⠀⠀⠀⠀⠀⠀⠀⠀⠀⠀⠀⠀⠀⠀⠀⠀⠀⠀⠀⠀⢰⣿⣿⣿⣿⣿⡇</a:t>
            </a:r>
            <a:br/>
            <a:r>
              <a:t>⠀⠀⠀⠀⠀⠀⠀⠀⠀⠀⠀⠀⠀⠀⠀⠀⠀⠀⠀⠀⠀⠀⣠⣶⣶⣶⣶⣾⣾⣿⣿⣿⣿⣿⣿⣿⣿⣿⣿⣿⣿⣿⣿⣿⣿⣿⣿⣿⣿⣿⣿⣿⣿⣿⣿⣿⣿⣿⣿⣿⣿⣿⠂⠀⠀⠀⠀⠀⠀⠀⠀⠀⠀⠀⠀⠀⠀⠀⠀⠀⠀⠀⠀⢠⣿⣿⣿⣿⣿⣿⡇</a:t>
            </a:r>
            <a:br/>
            <a:r>
              <a:t>⠀⠀⠀⠀⠀⠀⠀⠀⠀⠀⠀⠀⠀⠀⠀⠀⠀⠀⠀⠀⢠⣾⣿⣿⣿⣿⣿⣿⣿⣿⣿⣿⣿⣿⣿⣿⣿⣿⣿⣿⣿⣿⣿⣿⣿⣿⣿⣿⣿⣿⣿⣿⣿⣿⣿⣿⣿⣿⣿⣿⣿⠁⠀⠀⠀⠀⠀⠀⠀⠀⠀⠀⠀⠀⠀⠀⠀⠀⠀⠀⠀⠀⢠⣿⣿⣿⣿⣿⣿⣿⡇</a:t>
            </a:r>
            <a:br/>
            <a:r>
              <a:t>⠀⠀⠀⠀⠀⠀⠀⠀⠀⠀⠀⠀⠀⠀⠀⠀⠀⠀⠀⠀⣼⣿⣿⣿⣿⣿⣿⣿⣿⣿⣿⣿⣿⣿⣿⣿⣿⣿⣿⣿⣿⣿⣿⣿⣿⣿⣿⣿⣿⣿⣿⣿⣿⣿⣿⣿⣿⣿⣿⣿⠇⠀⠀⠀⠀⠀⠀⠀⠀⠀⠀⠀⠀⠀⠀⠀⠀⠀⠀⠀⠀⢠⣿⣿⣿⣿⣿⣿⣿⣿⡇</a:t>
            </a:r>
            <a:br/>
            <a:r>
              <a:t>⠀⠀⠀⠀⠀⠀⠀⠀⠀⠀⠀⠀⠀⠀⠀⠀⠀⠀⠀⢸⣿⣿⣿⣿⣿⣿⣿⣿⣿⣿⣿⣿⣿⣿⣿⣿⣿⣿⣿⣿⣿⣿⣿⣿⣿⣿⣿⣿⣿⣿⣿⣿⣿⣿⣿⣿⣿⣿⣿⡿⠀⠀⠀⠀⠀⠀⠀⠀⠀⠀⠀⠀⠀⠀⠀⠀⠀⠀⠀⠀⣰⣿⣿⣿⣿⣿⣿⣿⣿⣿⡇</a:t>
            </a:r>
            <a:br/>
            <a:r>
              <a:t>⠀⠀⠀⠀⠀⠀⠀⠀⠀⠀⠀⠀⠀⠀⠀⠀⠀⠀⠀⣸⣿⣿⣿⣿⣿⣿⣿⣿⣿⣿⣿⣿⣿⣿⣿⣿⣿⣿⣿⣿⣿⣿⣿⣿⣿⣿⣿⣿⣿⣿⣿⣿⣿⣿⣿⣿⣿⣿⣿⡇⠀⠀⠀⠀⠀⠀⠀⠀⠀⠀⠀⠀⠀⠀⠀⠀⠀⠀⠀⣼⣿⣿⣿⣿⣿⣿⣿⣿⣿⣿⡇</a:t>
            </a:r>
            <a:br/>
            <a:r>
              <a:t>⠀⠀⠀⠀⠀⠀⠀⠀⠀⠀⠀⠀⠀⠀⠀⠀⠀⠀⠀⠹⣿⣿⣿⣿⣿⣿⣿⣿⣿⣿⣿⣿⣿⣿⡟⠁⠈⢿⣿⣿⣿⣿⣿⣿⣿⣿⣿⣿⣿⣿⣿⣿⣿⣿⣿⠿⠛⠉⠀⠀⠀⠀⠀⠀⠀⠀⠀⠀⠀⠀⠀⠀⠀⠀⠀⠀⠀⢠⣾⣿⣿⣿⣿⣿⣿⣿⣿⣿⣿⣿⡇</a:t>
            </a:r>
            <a:br/>
            <a:r>
              <a:t>⠀⠀⠀⠀⠀⠀⠀⠀⠀⠀⠀⠀⠀⠀⠀⠀⠀⠀⠀⠀⠀⠹⣿⣿⣿⣿⣿⣿⣿⣿⣿⣿⣿⠋⠈⠒⠤⣀⡙⣿⣿⣿⣿⠿⠿⢿⣿⣿⣿⣿⣿⣿⣿⠋⠀⠀⠀⠀⠀⠀⠀⠀⠀⠀⠀⠀⠀⠀⠀⠀⠀⠀⠀⠀⠀⢀⣴⣿⣿⣿⣿⣿⣿⣿⣿⣿⣿⣿⣿⣿⡇</a:t>
            </a:r>
            <a:br/>
            <a:r>
              <a:t>⠀⠀⠀⠀⠀⠀⠀⠀⠀⠀⠀⠀⠀⠀⠀⠀⠀⠀⠀⠀⠀⠀⠈⠉⣿⣿⣿⣿⣿⣿⣿⡿⠁⠀⠀⠀⠀⠀⠀⠀⠀⠈⠉⠒⠠⠤⠤⠤⠭⠟⠛⠛⠁⠀⠀⠀⠀⠀⠀⠀⠀⠀⠀⠀⠀⠀⠀⠀⠀⠀⠀⠀⠀⠀⣠⣾⣿⣿⣿⣿⣿⣿⣿⣿⣿⣿⣿⣿⣿⣿⡇</a:t>
            </a:r>
            <a:br/>
            <a:r>
              <a:t>⠀⠀⠀⠀⠀⠀⠀⠀⠀⠀⠀⠀⠀⠀⠀⠀⠀⠀⠀⠀⠀⠀⠀⠀⠀⠈⠛⠛⠛⠛⠉⠀⠀⠀⠀⠀⠀⠀⠀⠀⠀⠀⠀⠀⠀⠀⠀⠀⠀⠀⠀⠀⠀⠀⠀⠀⠀⠀⠀⠀⠀⠀⠀⠀⠀⠀⠀⠀⠀⠀⠀⠀⣠⣾⣿⣿⣿⣿⣿⣿⣿⣿⣿⣿⣿⣿⣿⣿⣿⣿⡇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⠀⠀⠀⠀⠀⠀⠀⠀⠀⠀⠀⠀⠀⠀⠀⠀⠀⠀⠀⠀⠀⠀⠀⠀⠀⠀⠀⠀⠀⠀⠀⠀⠀⠀⠀⠀⠀⠀⠀⠀⠀⠀⠀⠀⠀⠀⠀⠀⠀⠀⠀⠀⠀⠀⠀⠀⠀⠀⠀⠀⠀⠀⠀⠀⠀⠀⠀⠀⠀⠀⣠⣾⣿⣿⣿⣿⣿⣿⣿⣿⣿⣿⣿⣿⣿⣿⣿⣿⣿⣿⡇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⠀⠀⠀⠀⠀⠀⠀⠀⠀⠀⠀⠀⠀⠀⠀⠀⠀⠀⠀⠀⠀⠀⠀⠀⠀⠀⠀⠀⠀⠀⠀⠀⠀⠀⠀⠀⠀⠀⠀⠀⠀⠀⠀⠀⠀⠀⠀⠀⠀⠀⠀⠀⠀⠀⠀⠀⠀⠀⠀⠀⠀⠀⠀⠀⠀⠀⠀⠀⣠⣾⣿⣿⣿⣿⣿⣿⣿⣿⣿⣿⣿⣿⣿⣿⣿⣿⣿⣿⣿⣿⡇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⠀⠀⠀⠀⠀⠀⠀⠀⠀⠀⠀⠀⠀⠀⠀⠀⠀⠀⠀⠀⠀⠀⠀⠀⠀⠀⠀⠀⠀⠀⠀⠀⠀⠀⠀⠀⠀⠀⠀⠀⠀⠀⠀⠀⠀⠀⠀⠀⠀⠀⠀⠀⠀⠀⠀⠀⠀⠀⠀⠀⠀⠀⠀⠀⠀⢀⣠⣾⣿⣿⣿⣿⣿⣿⣿⣿⣿⣿⣿⣿⣿⣿⣿⣿⣿⣿⣿⣿⣿⣿⡇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⠀⠀⠀⠀⠀⠀⠀⠀⠀⠀⠀⠀⠀⠀⠀⠀⠀⠀⠀⠀⠀⠀⠀⠀⠀⠀⠀⠀⠀⠀⠀⠀⠀⠀⠀⠀⠀⠀⠀⠀⠀⠀⠀⠀⠀⠀⠀⠀⠀⠀⠀⠀⠀⠀⠀⠀⠀⠀⠀⠀⠀⠀⠀⣀⣴⣿⣿⣿⣿⣿⣿⣿⣿⣿⣿⣿⣿⣿⣿⣿⣿⣿⣿⣿⣿⣿⣿⣿⣿⣿⡇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⠀⠀⠀⠀⠀⠀⠀⠀⠀⠀⠀⠀⠀⠀⠀⠀⠀⠀⠀⠀⠀⠀⠀⠀⠀⠀⠀⠀⠀⠀⠀⠀⠀⠀⠀⠀⠀⠀⠀⠀⠀⠀⠀⠀⠀⠀⠀⠀⠀⠀⠀⠀⠀⠀⠀⠀⠀⠀⠀⠀⢀⣠⣾⣿⣿⣿⣿⣿⣿⣿⣿⣿⣿⣿⣿⣿⣿⣿⣿⣿⣿⣿⣿⣿⣿⣿⣿⣿⣿⣿⡇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⠀⠀⠀⠀⠀⠀⠀⠀⠀⠀⠀⠀⠀⠀⠀⠀⠀⠀⠀⠀⠀⠀⠀⠀⠀⠀⠀⠀⠀⠀⠀⠀⠀⠀⠀⠀⠀⠀⠀⠀⠀⠀⠀⠀⠀⠀⠀⠀⠀⠀⠀⠀⠀⠀⠀⠀⠀⠀⣠⣶⣿⣿⣿⣿⣿⣿⣿⣿⣿⣿⣿⣿⣿⣿⣿⣿⣿⣿⣿⣿⣿⣿⣿⣿⣿⣿⣿⣿⣿⣿⡇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⠀⠀⠀⠀⠀⠀⠀⠀⠀⠀⠀⠀⠀⠀⠀⠀⠀⠀⠀⠀⠀⠀⠀⠀⠀⠀⠀⠀⠀⠀⠀⠀⠀⠀⠀⠀⠀⠀⠀⠀⠀⠀⠀⠀⠀⠀⠀⠀⠀⠀⠀⠀⠀⠀⠀⣠⣴⣿⣿⣿⣿⣿⣿⣿⣿⣿⣿⣿⣿⣿⣿⣿⣿⣿⣿⣿⣿⣿⣿⣿⣿⣿⣿⣿⣿⣿⣿⣿⣿⣿⡇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⠀⠀⠀⠀⠀⠀⠀⠀⠀⠀⠀⠀⠀⠀⠀⠀⠀⠀⠀⠀⠀⠀⠀⠀⠀⠀⠀⠀⠀⠀⠀⠀⠀⠀⠀⠀⠀⠀⠀⠀⠀⠀⠀⠀⠀⠀⠀⠀⠀⠀⠀⠀⣀⣴⣿⣿⣿⣿⣿⣿⣿⣿⣿⣿⣿⣿⣿⣿⣿⣿⣿⣿⣿⣿⣿⣿⣿⣿⣿⣿⣿⣿⣿⣿⣿⣿⣿⣿⣿⣿⡇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⣿⣿⣿⣿⣿⣿⣿⣿⣿⣿⣿⣿⣿⣿⣿⣿⡿⠛⠉⠀⠀⠀⠀⠀⠀⠀⠀⠀⠀⠀⠀⠀⠀⠀⠀⠀⠀⠀⠀⠀⠀⠀⠀⠀⠀⠀⠀⠀⠀⠀⠀⠀⠀⠀⠀⠀⠀⠀⠀⠀⠀⠀⠀⠀⠀⠀⠀⠀⠀⠀⠀⠀⠀⠀⠀⠀⠉⠙⠛⠿⠿⠿⢿⣿⣿⣿⣿⣿⣿⣿⡇</a:t>
            </a:r>
            <a:br/>
            <a:r>
              <a:t>⣿⣿⣿⣿⣿⣿⣿⣿⣿⣿⣿⣿⣿⠿⠛⠁⠀⠀⠀⠀⠀⠀⠀⠀⠀⠀⠀⠀⠀⠀⠀⠀⠀⠀⠀⠀⠀⠀⠀⠀⠀⠀⠀⠀⠀⠀⠀⠀⠀⠀⠀⠀⠀⠀⠀⠀⠀⠀⠀⠀⠀⠀⠀⠀⠀⠀⠀⠀⠀⠀⠀⠀⠀⠀⠀⠀⠀⠀⠀⠀⠀⣰⣿⣿⣿⣿⣿⣿⣿⣿⡇</a:t>
            </a:r>
            <a:br/>
            <a:r>
              <a:t>⣿⣿⣿⣿⣿⣿⣿⣿⣿⣿⠿⠋⠁⠀⠀⠀⠀⠀⠀⠀⠀⠀⠀⠀⠀⠀⠀⠀⠀⠀⠀⠀⠀⠀⠀⠀⠀⠀⠀⠀⠀⠀⠀⠀⠀⠀⠀⠀⠀⠀⠀⠀⠀⠀⠀⠀⠀⠀⠀⠀⠀⠀⠀⠀⠀⠀⠀⠀⠀⠀⠀⠀⠀⠀⠀⠀⠀⠀⠀⠀⠀⣿⣿⣿⣿⣿⣿⣿⣿⣿⡇</a:t>
            </a:r>
            <a:br/>
            <a:r>
              <a:t>⣿⣿⣿⣿⣿⣿⣿⡿⠛⠁⠀⠀⠀⠀⠀⠀⠀⠀⠀⠀⠀⠀⠀⠀⠀⠀⠀⠀⠀⠀⠀⠀⠀⠀⠀⠀⠀⠀⠀⠀⠀⠀⠀⠀⠀⠀⠀⠀⠀⠀⠀⠀⠀⠀⠀⠀⠀⠀⠀⠀⠀⠀⠀⠀⠀⠀⠀⠀⠀⠀⠀⠀⠀⠀⠀⠀⠀⠀⠀⠀⠀⢿⣿⣿⣿⣿⣿⣿⣿⣿⡇</a:t>
            </a:r>
            <a:br/>
            <a:r>
              <a:t>⣿⣿⣿⣿⣿⠟⠁⠀⠀⠀⠀⠀⠀⠀⠀⠀⠀⠀⠀⠀⠀⠀⠀⠀⠀⠀⠀⠀⠀⠀⠀⠀⠀⠀⠀⠀⠀⠀⠀⠀⠀⠀⠀⠀⠀⠀⠀⠀⠀⠀⠀⠀⠀⠀⠀⠀⠀⠀⠀⠀⠀⠀⠀⠀⠀⠀⠀⠀⠀⠀⠀⠀⠀⠀⠀⠀⠀⠀⠀⠀⠀⢸⣿⣿⣿⣿⣿⣿⣿⣿⡇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⣿⣿⡿⠋⠀⠀⠀⠀⠀⠀⠀⠀⠀⠀⠀⠀⠀⠀⠀⠀⠀⠀⠀⠀⠀⠀⠀⠀⠀⠀⠀⠀⠀⠀⠀⠀⠀⠀⠀⠀⠀⠀⠀⠀⠀⠀⠀⠀⠀⠀⠀⠀⠀⠀⠀⠀⠀⠀⠀⠀⠀⠀⠀⠀⠀⠀⠀⠀⠀⠀⠀⠀⠀⠀⠀⠀⠀⠀⠀⠀⠀⠈⣿⣿⣿⣿⣿⣿⣿⣿⡇</a:t>
            </a:r>
            <a:br/>
            <a:r>
              <a:t>⠟⠁⠀⠀⠀⠀⠀⠀⠀⠀⠀⠀⠀⠀⠀⠀⠀⠀⠀⠀⠀⠀⠀⠀⠀⠀⠀⠀⠀⠀⠀⠀⠀⠀⠀⠀⠀⠀⠀⠀⠀⠀⠀⠀⠀⠀⠀⠀⠀⠀⠀⠀⠀⠀⠀⠀⠀⠀⠀⠀⠀⠀⠀⠀⠀⠀⠀⠀⠀⠀⠀⠀⠀⠀⠀⠀⠀⠀⠀⠀⠀⠀⢿⣿⣿⣿⣿⣿⣿⣿⡇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⠀⠀⠀⠀⠀⠀⠀⠀⠀⠀⠀⠀⠀⠀⠀⠀⠀⠀⠀⠀⠀⠀⠀⠀⠀⠀⠀⠀⠀⠀⠀⠀⠀⠀⠀⠀⠀⠀⠀⠀⠀⠀⠀⠀⠀⠀⠀⠀⠀⠀⠀⠀⠀⠀⠀⠀⠀⠀⠀⠀⠀⠀⠀⠀⠀⠀⠀⠀⠀⠀⠀⠀⠀⠀⠀⠀⠀⠀⠀⠀⠀⠀⠈⣿⣿⣿⣿⣿⣿⣿⡇</a:t>
            </a:r>
            <a:br/>
            <a:r>
              <a:t>⠀⠀⠀⠀⠀⠀⠀⠀⠀⠀⠀⠀⠀⠀⠀⠀⠀⠀⠀⠀⠀⠀⠀⠀⠀⠀⠀⠀⠀⠀⠀⠀⠀⠀⠀⠀⠀⠀⣀⣀⣀⠀⠀⠀⠀⠀⠀⠀⠀⠀⠀⠀⠀⠀⠀⠀⠀⠀⠀⠀⠀⠀⠀⠀⠀⠀⠀⠀⠀⠀⠀⠀⠀⠀⠀⠀⠀⠀⠀⠀⠀⠀⠀⣿⣿⣿⣿⣿⣿⣿⡇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⠀⠀⠀⠀⠀⠀⠀⠀⠀⠀⠀⠀⠀⠀⠀⠀⠀⠀⠀⠀⠀⠀⠀⠀⠀⠀⠀⠀⠀⠀⠀⠀⠀⢀⣀⣤⣶⣿⣿⣿⣿⣿⣿⣿⣿⣿⣿⣿⣷⣤⡀⠀⠀⠀⠀⠀⠀⠀⠀⠀⠀⠀⠀⠀⠀⠀⠀⠀⠀⠀⠀⠀⠀⠀⠀⠀⠀⠀⠀⠀⠀⠀⠀⣿⣿⣿⣿⣿⣿⣿⡇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⠀⠀⠀⠀⠀⠀⠀⠀⠀⠀⠀⠀⠀⠀⠀⠀⠀⠀⠀⠀⠀⠀⠀⠀⠀⠀⠀⠀⠀⠀⠀⣠⣪⣶⣿⣿⣿⣿⣿⣿⣿⣿⣿⣿⣿⣿⣿⣿⣿⣿⣿⣷⣦⣀⠀⠀⠀⠀⠀⠀⠀⠀⠀⠀⠀⠀⠀⠀⠀⠀⠀⠀⠀⠀⠀⠀⠀⠀⠀⠀⠀⠀⠀⢸⣿⣿⣿⣿⣿⣿⡇</a:t>
            </a:r>
            <a:br/>
            <a:r>
              <a:t>⠀⠀⠀⠀⠀⠀⠀⠀⠀⠀⠀⠀⠀⠀⠀⠀⠀⠀⠀⠀⠀⠀⠀⠀⠀⠀⠀⠀⠀⢠⣾⣿⣿⣿⣿⣿⣿⣿⣿⣿⣿⣿⣿⣿⣿⣿⣿⣿⣿⣿⣿⣿⣿⣿⣷⣦⡀⠀⠀⠀⠀⠀⠀⠀⠀⠀⠀⠀⠀⠀⠀⠀⠀⠀⠀⠀⠀⠀⠀⠀⠀⠀⠀⢸⣿⣿⣿⣿⣿⣿⡇</a:t>
            </a:r>
            <a:br/>
            <a:r>
              <a:t>⠀⠀⠀⠀⠀⠀⠀⠀⠀⠀⠀⠀⠀⠀⠀⠀⠀⠀⠀⠀⠀⠀⠀⠀⠀⠀⠀⢀⠀⢹⣿⣿⣿⣿⣿⣿⣿⣿⣿⣿⣿⣿⣿⣿⣿⣿⣿⣿⣿⣿⣿⣿⣿⣿⣿⣿⣿⡄⠀⠀⠀⠀⠀⠀⠀⠀⠀⠀⠀⠀⠀⠀⠀⠀⠀⠀⠀⠀⠀⠀⠀⠀⠀⣼⣿⣿⣿⣿⣿⣿⡇</a:t>
            </a:r>
            <a:br/>
            <a:r>
              <a:t>⠀⠀⠀⠀⠀⠀⠀⠀⠀⠀⠀⠀⠀⠀⠀⠀⠀⠀⠀⠀⠀⠀⠀⠀⠀⠀⡐⠁⠀⣾⣿⣿⣿⣿⣿⣿⣿⣿⣿⣿⣿⣿⣿⣿⣿⣿⣿⣿⣿⣿⣿⣿⣿⣿⣿⣿⣿⣿⡄⠀⠀⠀⠀⠀⠀⠀⠀⠀⠀⠀⠀⠀⠀⠀⠀⠀⠀⠀⠀⠀⠀⠀⠀⣿⣿⣿⣿⣿⣿⣿⡇</a:t>
            </a:r>
            <a:br/>
            <a:r>
              <a:t>⠀⠀⠀⠀⠀⠀⠀⠀⠀⠀⠀⠀⠀⠀⠀⠀⠀⠀⠀⠀⠀⠀⠀⠀⠀⠀⠁⠀⣼⣿⣿⣿⣿⣿⣿⣿⣿⣿⣿⣿⣿⣿⣿⣿⣿⣿⣿⣿⣿⣿⣿⣿⣿⣿⣿⣿⣿⣿⣿⡄⠀⠀⠀⠀⠀⠀⠀⠀⠀⠀⠀⠀⠀⠀⠀⠀⠀⠀⠀⠀⠀⠀⢰⣿⣿⣿⣿⣿⣿⣿⡇</a:t>
            </a:r>
            <a:br/>
            <a:r>
              <a:t>⠀⠀⠀⠀⠀⠀⠀⠀⠀⠀⠀⠀⠀⠀⠀⠀⠀⠀⠀⠀⠀⠀⠀⠀⠀⠀⠐⣼⣿⣿⣿⣿⣿⣿⣿⣿⣿⣿⣿⣿⣿⣿⣿⣿⣿⣿⣿⣿⣿⣿⣿⣿⣿⣿⣿⣿⣿⣿⣿⣿⣆⠀⠀⠀⠀⠀⠀⠀⠀⠀⠀⠀⠀⠀⠀⠀⠀⠀⠀⠀⠀⠀⣾⣿⣿⣿⣿⣿⣿⣿⡇</a:t>
            </a:r>
            <a:br/>
            <a:r>
              <a:t>⠀⠀⠀⠀⠀⠀⠀⠀⠀⠀⠀⠀⠀⠀⠀⠀⠀⠀⠀⠀⠀⠀⠀⠀⠀⠀⠀⣹⣿⣿⣿⣿⣿⣿⣿⣿⣿⣿⣿⣿⣿⣿⣿⣿⣿⣿⣿⣿⣿⣿⣿⣿⣿⣿⣿⣿⣿⣿⣿⣿⡏⠀⠀⠀⠀⠀⠀⠀⠀⠀⠀⠀⠀⠀⠀⠀⠀⠀⠀⠀⠀⢰⣿⣿⣿⣿⣿⣿⣿⣿⡇</a:t>
            </a:r>
            <a:br/>
            <a:r>
              <a:t>⠀⠀⠀⠀⠀⠀⠀⠀⠀⠀⠀⠀⠀⠀⠀⠀⠀⠀⠀⠀⠀⠀⣀⠀⠀⢀⣼⣿⣿⣿⣿⣿⣿⣿⣿⣿⣿⣿⣿⣿⣿⣿⣿⣿⣿⣿⣿⣿⣿⣿⣿⣿⣿⣿⣿⣿⣿⣿⣿⣿⠁⠀⠀⠀⠀⠀⠀⠀⠀⠀⠀⠀⠀⠀⠀⠀⠀⠀⠀⠀⢠⣿⣿⣿⣿⣿⣿⣿⣿⣿⡇</a:t>
            </a:r>
            <a:br/>
            <a:r>
              <a:t>⠀⠀⠀⠀⠀⠀⠀⠀⠀⠀⠀⠀⠀⠀⠀⠀⠀⠀⠀⢠⣾⣿⣿⣿⣿⣿⣿⣿⣿⣿⣿⣿⣿⣿⣿⣿⣿⣿⣿⣿⣿⣿⣿⣿⣿⣿⣿⣿⣿⣿⣿⣿⣿⣿⣿⣿⣿⣿⣿⣿⠀⠀⠀⠀⠀⠀⠀⠀⠀⠀⠀⠀⠀⠀⠀⠀⠀⠀⠀⢀⣾⣿⣿⣿⣿⣿⣿⣿⣿⣿⡇</a:t>
            </a:r>
            <a:br/>
            <a:r>
              <a:t>⠀⠀⠀⠀⠀⠀⠀⠀⠀⠀⠀⠀⠀⠀⠀⠀⠀⠀⢰⣿⣿⣿⣿⣿⣿⣿⣿⣿⣿⣿⣿⣿⣿⣿⣿⣿⣿⣿⣿⣿⣿⣿⣿⣿⣿⣿⣿⣿⣿⣿⣿⣿⣿⣿⣿⣿⣿⣿⣿⣟⠀⠀⠀⠀⠀⠀⠀⠀⠀⠀⠀⠀⠀⠀⠀⠀⠀⠀⢀⣾⣿⣿⣿⣿⣿⣿⣿⣿⣿⣿⡇</a:t>
            </a:r>
            <a:br/>
            <a:r>
              <a:t>⠀⠀⠀⠀⠀⠀⠀⠀⠀⠀⠀⠀⠀⠀⠀⠀⠀⢀⣾⣿⣿⣿⣿⣿⣿⣿⣿⣿⣿⣿⣿⣿⣿⣿⣿⣿⣿⣿⣿⣿⣿⣿⣿⣿⣿⣿⣿⣿⣿⣿⣿⣿⣿⣿⣿⣿⣿⣿⡿⠟⠀⠀⠀⠀⠀⠀⠀⠀⠀⠀⠀⠀⠀⠀⠀⠀⠀⢀⣾⣿⣿⣿⣿⣿⣿⣿⣿⣿⣿⣿⡇</a:t>
            </a:r>
            <a:br/>
            <a:r>
              <a:t>⠀⠀⠀⠀⠀⠀⠀⠀⠀⠀⠀⠀⠀⠀⠀⠀⠀⢸⣿⣿⣿⣿⣿⣿⣿⣿⣿⣿⣿⣿⣿⣿⣿⣿⣿⡿⢿⣿⣿⣿⣿⣿⣿⣿⣿⣿⣿⣿⣿⣿⣿⣿⣿⣿⣿⡿⠋⠁⠀⠀⠀⠀⠀⠀⠀⠀⠀⠀⠀⠀⠀⠀⠀⠀⠀⠀⢀⣾⣿⣿⣿⣿⣿⣿⣿⣿⣿⣿⣿⣿⡇</a:t>
            </a:r>
            <a:br/>
            <a:r>
              <a:t>⠀⠀⠀⠀⠀⠀⠀⠀⠀⠀⠀⠀⠀⠀⠀⠀⠀⢰⣿⣿⣿⣿⣿⣿⣿⣿⣿⣿⣿⣿⣿⣿⣿⣿⠏⡀⠀⠈⠻⣿⣿⣿⣿⣿⣿⣿⣿⣿⣿⣿⣿⣿⣿⣿⠋⠀⠀⠀⠀⠀⠀⠀⠀⠀⠀⠀⠀⠀⠀⠀⠀⠀⠀⠀⠀⣠⣿⣿⣿⣿⣿⣿⣿⣿⣿⣿⣿⣿⣿⣿⡇</a:t>
            </a:r>
            <a:br/>
            <a:r>
              <a:t>⠀⠀⠀⠀⠀⠀⠀⠀⠀⠀⠀⠀⠀⠀⠀⠀⠀⠘⠿⣿⣿⣿⣿⣿⣿⣿⣿⣿⣿⣿⣿⣿⡟⠁⠀⠈⠒⠤⠀⣈⣻⡿⠿⠿⣛⠋⠉⠉⢉⣙⣻⠿⠟⠋⠀⠀⠀⠀⠀⠀⠀⠀⠀⠀⠀⠀⠀⠀⠀⠀⠀⠀⠀⢀⣼⣿⣿⣿⣿⣿⣿⣿⣿⣿⣿⣿⣿⣿⣿⣿⡇</a:t>
            </a:r>
            <a:br/>
            <a:r>
              <a:t>⠀⠀⠀⠀⠀⠀⠀⠀⠀⠀⠀⠀⠀⠀⠀⠀⠀⠀⠀⠈⠻⣿⣿⣿⣿⣿⣿⣿⣿⣿⣿⠏⠀⠀⠀⠀⠀⠀⠀⠀⠀⠀⠀⠀⠀⠀⠀⠀⠀⠀⠀⠀⠀⠀⠀⠀⠀⠀⠀⠀⠀⠀⠀⠀⠀⠀⠀⠀⠀⠀⠀⠀⣠⣾⣿⣿⣿⣿⣿⣿⣿⣿⣿⣿⣿⣿⣿⣿⣿⣿⡇</a:t>
            </a:r>
            <a:br/>
            <a:r>
              <a:t>⠀⠀⠀⠀⠀⠀⠀⠀⠀⠀⠀⠀⠀⠀⠀⠀⠀⠀⠀⠀⠀⠀⢸⣿⢿⣿⣿⣿⣿⠿⠃⠀⠀⠀⠀⠀⠀⠀⠀⠀⠀⠀⠀⠀⠀⠀⠀⠀⠀⠀⠀⠀⠀⠀⠀⠀⠀⠀⠀⠀⠀⠀⠀⠀⠀⠀⠀⠀⠀⠀⣠⣾⣿⣿⣿⣿⣿⣿⣿⣿⣿⣿⣿⣿⣿⣿⣿⣿⣿⣿⡇</a:t>
            </a:r>
            <a:br/>
            <a:r>
              <a:t>⠀⠀⠀⠀⠀⠀⠀⠀⠀⠀⠀⠀⠀⠀⠀⠀⠀⠀⠀⠀⠀⠀⠀⠀⠀⠉⠉⠀⠀⠀⠀⠀⠀⠀⠀⠀⠀⠀⠀⠀⠀⠀⠀⠀⠀⠀⠀⠀⠀⠀⠀⠀⠀⠀⠀⠀⠀⠀⠀⠀⠀⠀⠀⠀⠀⠀⠀⠀⢀⣴⣿⣿⣿⣿⣿⣿⣿⣿⣿⣿⣿⣿⣿⣿⣿⣿⣿⣿⣿⣿⡇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⠀⠀⠀⠀⠀⠀⠀⠀⠀⠀⠀⠀⠀⠀⠀⠀⠀⠀⠀⠀⠀⠀⠀⠀⠀⠀⠀⠀⠀⠀⠀⠀⠀⠀⠀⠀⠀⠀⠀⠀⠀⠀⠀⠀⠀⠀⠀⠀⠀⠀⠀⠀⠀⠀⠀⠀⠀⠀⠀⠀⠀⠀⠀⠀⠀⠀⢀⣴⣿⣿⣿⣿⣿⣿⣿⣿⣿⣿⣿⣿⣿⣿⣿⣿⣿⣿⣿⣿⣿⣿⡇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⠀⠀⠀⠀⠀⠀⠀⠀⠀⠀⠀⠀⠀⠀⠀⠀⠀⠀⠀⠀⠀⠀⠀⠀⠀⠀⠀⠀⠀⠀⠀⠀⠀⠀⠀⠀⠀⠀⠀⠀⠀⠀⠀⠀⠀⠀⠀⠀⠀⠀⠀⠀⠀⠀⠀⠀⠀⠀⠀⠀⠀⠀⠀⠀⣠⣾⣿⣿⣿⣿⣿⣿⣿⣿⣿⣿⣿⣿⣿⣿⣿⣿⣿⣿⣿⣿⣿⣿⣿⣿⡇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⠀⠀⠀⠀⠀⠀⠀⠀⠀⠀⠀⠀⠀⠀⠀⠀⠀⠀⠀⠀⠀⠀⠀⠀⠀⠀⠀⠀⠀⠀⠀⠀⠀⠀⠀⠀⠀⠀⠀⠀⠀⠀⠀⠀⠀⠀⠀⠀⠀⠀⠀⠀⠀⠀⠀⠀⠀⠀⠀⠀⠀⠀⣠⣾⣿⣿⣿⣿⣿⣿⣿⣿⣿⣿⣿⣿⣿⣿⣿⣿⣿⣿⣿⣿⣿⣿⣿⣿⣿⣿⡇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⠀⠀⠀⠀⠀⠀⠀⠀⠀⠀⠀⠀⠀⠀⠀⠀⠀⠀⠀⠀⠀⠀⠀⠀⠀⠀⠀⠀⠀⠀⠀⠀⠀⠀⠀⠀⠀⠀⠀⠀⠀⠀⠀⠀⠀⠀⠀⠀⠀⠀⠀⠀⠀⠀⠀⠀⠀⣠⣶⣿⣿⣿⣿⣿⣿⣿⣿⣿⣿⣿⣿⣿⣿⣿⣿⣿⣿⣿⣿⣿⣿⣿⣿⣿⣿⣿⣿⣿⣿⣿⡇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⠀⠀⠀⠀⠀⠀⠀⠀⠀⠀⠀⠀⠀⠀⠀⠀⠀⠀⠀⠀⠀⠀⠀⠀⠀⠀⠀⠀⠀⠀⠀⠀⠀⠀⠀⠀⠀⠀⠀⠀⠀⠀⠀⠀⠀⠀⠀⠀⠀⠀⠀⠀⠀⠀⢀⣴⣾⣿⣿⣿⣿⣿⣿⣿⣿⣿⣿⣿⣿⣿⣿⣿⣿⣿⣿⣿⣿⣿⣿⣿⣿⣿⣿⣿⣿⣿⣿⣿⣿⣿⡇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⣿⣿⣿⣿⣿⣿⣿⣿⣿⣿⣿⣿⣿⣿⣿⡿⠛⠉⠀⠀⠀⠀⠀⠀⠀⠀⠀⠀⠀⠀⠀⠀⠀⠀⠀⠀⠀⠀⠀⠀⠀⠀⠀⠀⠀⠀⠀⠀⠀⠀⠀⠀⠀⠈⠙⠻⠿⣿⣿⣿⣿⣿⣿⣿⣿⣿⣿⣿⣿⣿⣿⣿⣿⣿⣿⣿⣿⣿⣿⣿⣿⣿⣿⣿⣿⣿⣿⣿⣿⣿⡇</a:t>
            </a:r>
            <a:br/>
            <a:r>
              <a:t>⣿⣿⣿⣿⣿⣿⣿⣿⣿⣿⣿⣿⡿⠟⠁⠀⠀⠀⠀⠀⠀⠀⠀⠀⠀⠀⠀⠀⠀⠀⠀⠀⠀⠀⠀⠀⠀⠀⠀⠀⠀⠀⠀⠀⠀⠀⠀⠀⠀⠀⠀⠀⠀⠀⠀⠀⠀⠀⠉⠛⠿⣿⣿⣿⣿⣿⣿⣿⣿⣿⣿⣿⣿⣿⣿⣿⣿⣿⣿⣿⣿⣿⣿⣿⣿⣿⣿⣿⣿⣿⡇</a:t>
            </a:r>
            <a:br/>
            <a:r>
              <a:t>⣿⣿⣿⣿⣿⣿⣿⣿⣿⣿⠟⠉⠀⠀⠀⠀⠀⠀⠀⠀⠀⠀⠀⠀⠀⠀⠀⠀⠀⠀⠀⠀⠀⠀⠀⠀⠀⠀⠀⠀⠀⠀⠀⠀⠀⠀⠀⠀⠀⠀⠀⠀⠀⠀⠀⠀⠀⠀⠀⠀⠀⠀⠉⠙⠻⢿⣿⣿⣿⣿⣿⣿⣿⣿⣿⣿⣿⣿⣿⣿⣿⣿⣿⣿⣿⣿⣿⣿⣿⣿⡇</a:t>
            </a:r>
            <a:br/>
            <a:r>
              <a:t>⣿⣿⣿⣿⣿⣿⣿⡿⠋⠀⠀⠀⠀⠀⠀⠀⠀⠀⠀⠀⠀⠀⠀⠀⠀⠀⠀⠀⠀⠀⠀⠀⠀⠀⠀⠀⠀⠀⠀⠀⠀⠀⠀⠀⠀⠀⠀⠀⠀⠀⠀⠀⠀⠀⠀⠀⠀⠀⠀⠀⠀⠀⠀⠀⠀⠀⠈⠉⠛⣻⣿⣿⣿⣿⣿⣿⣿⣿⣿⣿⣿⣿⣿⣿⣿⣿⣿⣿⣿⣿⡇</a:t>
            </a:r>
            <a:br/>
            <a:r>
              <a:t>⣿⣿⣿⣿⣿⠟⠁⠀⠀⠀⠀⠀⠀⠀⠀⠀⠀⠀⠀⠀⠀⠀⠀⠀⠀⠀⠀⠀⠀⠀⠀⠀⠀⠀⠀⠀⠀⠀⠀⠀⠀⠀⠀⠀⠀⠀⠀⠀⠀⠀⠀⠀⠀⠀⠀⠀⠀⠀⠀⠀⠀⠀⠀⠀⠀⠀⠀⠀⠀⢻⣿⣿⣿⣿⣿⣿⣿⣿⣿⣿⣿⣿⣿⣿⣿⣿⣿⣿⣿⣿⡇</a:t>
            </a:r>
            <a:br/>
            <a:r>
              <a:t>⣿⣿⡿⠋⠀⠀⠀⠀⠀⠀⠀⠀⠀⠀⠀⠀⠀⠀⠀⠀⠀⠀⠀⠀⠀⠀⠀⠀⠀⠀⠀⠀⠀⠀⠀⠀⠀⠀⠀⠀⠀⠀⠀⠀⠀⠀⠀⠀⠀⠀⠀⠀⠀⠀⠀⠀⠀⠀⠀⠀⠀⠀⠀⠀⠀⠀⠀⠀⠀⠀⢻⣿⣿⣿⣿⣿⣿⣿⣿⣿⣿⣿⣿⣿⣿⣿⣿⣿⣿⣿⡇</a:t>
            </a:r>
            <a:br/>
            <a:r>
              <a:t>⠟⠉⠀⠀⠀⠀⠀⠀⠀⠀⠀⠀⠀⠀⠀⠀⠀⠀⠀⠀⠀⠀⠀⠀⠀⠀⠀⠀⠀⠀⠀⠀⠀⠀⠀⠀⠀⠀⠀⠀⠀⠀⠀⠀⠀⠀⠀⠀⠀⠀⠀⠀⠀⠀⠀⠀⠀⠀⠀⠀⠀⠀⠀⠀⠀⠀⠀⠀⠀⠀⠀⠻⣿⣿⣿⣿⣿⣿⣿⣿⣿⣿⣿⣿⣿⣿⣿⣿⣿⣿⡇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⠀⠀⠀⠀⠀⠀⠀⠀⠀⠀⠀⠀⠀⠀⠀⠀⠀⠀⠀⠀⠀⠀⠀⠀⠀⠀⠀⠀⠀⠀⠀⠀⠀⠀⠀⠀⠀⠀⠀⠀⠀⠀⠀⠀⠀⠀⠀⠀⠀⠀⠀⠀⠀⠀⠀⠀⠀⠀⠀⠀⠀⠀⠀⠀⠀⠀⠀⠀⠀⠀⠀⠀⠹⣿⣿⣿⣿⣿⣿⣿⣿⣿⣿⣿⣿⣿⣿⣿⣿⣿⡇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⠀⠀⠀⠀⠀⠀⠀⠀⠀⠀⠀⠀⠀⠀⠀⠀⠀⠀⠀⠀⠀⠀⠀⠀⠀⠀⠀⠀⠀⠀⠀⠀⠀⠀⠀⠀⠀⠀⠀⠀⠀⠀⠀⠀⠀⠀⠀⠀⠀⠀⠀⠀⠀⠀⠀⠀⠀⠀⠀⠀⠀⠀⠀⠀⠀⠀⠀⠀⠀⠀⠀⠀⠀⠹⣿⣿⣿⣿⣿⣿⣿⣿⣿⣿⣿⣿⣿⣿⣿⣿⡇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⠀⠀⠀⠀⠀⠀⠀⠀⠀⠀⠀⠀⠀⠀⠀⠀⠀⠀⠀⠀⠀⠀⠀⠀⠀⠀⠀⠀⠀⠀⠀⠀⠀⠀⠀⠀⠀⠀⠀⠀⠀⠀⠀⠀⠀⠀⠀⠀⠀⠀⠀⠀⠀⠀⠀⠀⠀⠀⠀⠀⠀⠀⠀⠀⠀⠀⠀⠀⠀⠀⠀⠀⠀⠀⠀⠹⣿⣿⣿⣿⣿⣿⣿⣿⣿⣿⣿⣿⣿⣿⡇</a:t>
            </a:r>
            <a:br/>
            <a:r>
              <a:t>⠀⠀⠀⠀⠀⠀⠀⠀⠀⠀⠀⠀⠀⠀⠀⠀⠀⠀⠀⠀⠀⠀⠀⠀⠀⠀⠀⠀⠀⠀⠀⠀⠀⠀⠀⠀⠀⠀⠀⣀⣀⣀⣀⡀⠀⠀⠀⠀⠀⠀⠀⠀⠀⠀⠀⠀⠀⠀⠀⠀⠀⠀⠀⠀⠀⠀⠀⠀⠀⠀⠀⠀⠀⠀⠀⠀⠹⣿⣿⣿⣿⣿⣿⣿⣿⣿⣿⣿⣿⣿⡇</a:t>
            </a:r>
            <a:br/>
            <a:r>
              <a:t>⠀⠀⠀⠀⠀⠀⠀⠀⠀⠀⠀⠀⠀⠀⠀⠀⠀⠀⠀⠀⠀⠀⠀⠀⠀⠀⠀⠀⠀⠀⠀⢀⣴⣶⣶⣾⣿⣿⣿⣿⣿⣿⣿⣿⣿⣶⣤⣤⣄⠀⠀⠀⠀⠀⠀⠀⠀⠀⠀⠀⠀⠀⠀⠀⠀⠀⠀⠀⠀⠀⠀⠀⠀⠀⠀⠀⠀⢻⣿⣿⣿⣿⣿⣿⣿⣿⣿⣿⣿⣿⡇</a:t>
            </a:r>
            <a:br/>
            <a:r>
              <a:t>⠀⠀⠀⠀⠀⠀⠀⠀⠀⠀⠀⠀⠀⠀⠀⠀⠀⠀⠀⠀⠀⠀⠀⠀⠀⠀⠀⠀⡀⠠⣰⣿⣿⣿⣿⣿⣿⣿⣿⣿⣿⣿⣿⣿⣿⣿⣿⣿⣿⣿⣷⣄⠀⠀⠀⠀⠀⠀⠀⠀⠀⠀⠀⠀⠀⠀⠀⠀⠀⠀⠀⠀⠀⠀⠀⠀⠀⠈⣿⣿⣿⣿⣿⣿⣿⣿⣿⣿⣿⣿⡇</a:t>
            </a:r>
            <a:br/>
            <a:r>
              <a:t>⠀⠀⠀⠀⠀⠀⠀⠀⠀⠀⠀⠀⠀⠀⠀⠀⠀⠀⠀⠀⠀⠀⠀⠀⠀⠀⠀⣌⣠⣾⣿⣿⣿⣿⣿⣿⣿⣿⣿⣿⣿⣿⣿⣿⣿⣿⣿⣿⣿⣿⣿⣿⣷⣄⠀⠀⠀⠀⠀⠀⠀⠀⠀⠀⠀⠀⠀⠀⠀⠀⠀⠀⠀⠀⠀⠀⠀⠀⢹⣿⣿⣿⣿⣿⣿⣿⣿⣿⣿⣿⡇</a:t>
            </a:r>
            <a:br/>
            <a:r>
              <a:t>⠀⠀⠀⠀⠀⠀⠀⠀⠀⠀⠀⠀⠀⠀⠀⠀⠀⠀⠀⠀⠀⠀⠀⠀⠀⠀⢰⣿⣿⣿⣿⣿⣿⣿⣿⣿⣿⣿⣿⣿⣿⣿⣿⣿⣿⣿⣿⣿⣿⣿⣿⣿⣿⣿⣷⣄⠀⠀⠀⠀⠀⠀⠀⠀⠀⠀⠀⠀⠀⠀⠀⠀⠀⠀⠀⠀⠀⠀⢸⣿⣿⣿⣿⣿⣿⣿⣿⣿⣿⣿⡇</a:t>
            </a:r>
            <a:br/>
            <a:r>
              <a:t>⠀⠀⠀⠀⠀⠀⠀⠀⠀⠀⠀⠀⠀⠀⠀⠀⠀⠀⠀⠀⠀⠀⠀⠀⠀⢀⠜⣿⣿⣿⣿⣿⣿⣿⣿⣿⣿⣿⣿⣿⣿⣿⣿⣿⣿⣿⣿⣿⣿⣿⣿⣿⣿⣿⣿⣿⣷⡄⠀⠀⠀⠀⠀⠀⠀⠀⠀⠀⠀⠀⠀⠀⠀⠀⠀⠀⠀⠀⠀⣿⣿⣿⣿⣿⣿⣿⣿⣿⣿⣿⡇</a:t>
            </a:r>
            <a:br/>
            <a:r>
              <a:t>⠀⠀⠀⠀⠀⠀⠀⠀⠀⠀⠀⠀⠀⠀⠀⠀⠀⠀⠀⠀⠀⠀⠀⠀⠰⠀⠀⢹⣿⣿⣿⣿⣿⣿⣿⣿⣿⣿⣿⣿⣿⣿⣿⣿⣿⣿⣿⣿⣿⣿⣿⣿⣿⣿⣿⣿⣿⣇⠀⠀⠀⠀⠀⠀⠀⠀⠀⠀⠀⠀⠀⠀⠀⠀⠀⠀⠀⠀⠀⣿⣿⣿⣿⣿⣿⣿⣿⣿⣿⣿⡇</a:t>
            </a:r>
            <a:br/>
            <a:r>
              <a:t>⠀⠀⠀⠀⠀⠀⠀⠀⠀⠀⠀⠀⠀⠀⠀⠀⠀⠀⠀⠀⠀⠀⠀⠀⢠⠀⠀⣾⣿⣿⣿⣿⣿⣿⣿⣿⣿⣿⣿⣿⣿⣿⣿⣿⣿⣿⣿⣿⣿⣿⣿⣿⣿⣿⣿⣿⣿⣿⡀⠀⠀⠀⠀⠀⠀⠀⠀⠀⠀⠀⠀⠀⠀⠀⠀⠀⠀⠀⢠⣿⣿⣿⣿⣿⣿⣿⣿⣿⣿⣿⡇</a:t>
            </a:r>
            <a:br/>
            <a:r>
              <a:t>⠀⠀⠀⠀⠀⠀⠀⠀⠀⠀⠀⠀⠀⠀⠀⠀⠀⠀⠀⠀⠀⠀⠀⠀⢀⢣⣠⣿⣿⣿⣿⣿⣿⣿⣿⣿⣿⣿⣿⣿⣿⣿⣿⣿⣿⣿⣿⣿⣿⣿⣿⣿⣿⣿⣿⣿⣿⣿⣇⠀⠀⠀⠀⠀⠀⠀⠀⠀⠀⠀⠀⠀⠀⠀⠀⠀⠀⠀⢸⣿⣿⣿⣿⣿⣿⣿⣿⣿⣿⣿⡇</a:t>
            </a:r>
            <a:br/>
            <a:r>
              <a:t>⠀⠀⠀⠀⠀⠀⠀⠀⠀⠀⠀⠀⠀⠀⠀⠀⠀⠀⠀⠀⠀⠀⠀⢠⢿⣾⣿⣿⣿⣿⣿⣿⣿⣿⣿⣿⣿⣿⣿⣿⣿⣿⣿⣿⣿⣿⣿⣿⣿⣿⣿⣿⣿⣿⣿⣿⣿⣿⣿⡄⠀⠀⠀⠀⠀⠀⠀⠀⠀⠀⠀⠀⠀⠀⠀⠀⠀⢀⣿⣿⣿⣿⣿⣿⣿⣿⣿⣿⣿⣿⡇</a:t>
            </a:r>
            <a:br/>
            <a:r>
              <a:t>⠀⠀⠀⠀⠀⠀⠀⠀⠀⠀⠀⠀⠀⠀⠀⠀⠀⠀⠀⠀⠀⠀⣀⣴⣾⣿⣿⣿⣿⣿⣿⣿⣿⣿⣿⣿⣿⣿⣿⣿⣿⣿⣿⣿⣿⣿⣿⣿⣿⣿⣿⣿⣿⣿⣿⣿⣿⡿⠋⠀⠀⠀⠀⠀⠀⠀⠀⠀⠀⠀⠀⠀⠀⠀⠀⠀⠀⣼⣿⣿⣿⣿⣿⣿⣿⣿⣿⣿⣿⣿⡇</a:t>
            </a:r>
            <a:br/>
            <a:r>
              <a:t>⠀⠀⠀⠀⠀⠀⠀⠀⠀⠀⠀⠀⠀⠀⠀⠀⠀⠀⠀⠀⠀⢠⣾⣿⣿⣿⣿⣿⣿⣿⣿⣿⣿⣿⣿⣿⣿⣿⣿⣿⣿⣿⣿⣿⣿⣿⣿⣿⣿⣿⣿⣿⣿⣿⣿⣿⡟⠀⠀⠀⠀⠀⠀⠀⠀⠀⠀⠀⠀⠀⠀⠀⠀⠀⠀⠀⣰⣿⣿⣿⣿⣿⣿⣿⣿⣿⣿⣿⣿⣿⡇</a:t>
            </a:r>
            <a:br/>
            <a:r>
              <a:t>⠀⠀⠀⠀⠀⠀⠀⠀⠀⠀⠀⠀⠀⠀⠀⠀⢠⣶⣿⣿⣿⣿⣿⣿⣿⣿⣿⣿⣿⣿⣿⣿⣿⣿⣿⣿⣿⣿⣿⣿⣿⣿⣿⣿⣿⣿⣿⣿⣿⣿⣿⣿⣿⣿⣿⣿⠀⠀⠀⠀⠀⠀⠀⠀⠀⠀⠀⠀⠀⠀⠀⠀⠀⠀⠀⣰⣿⣿⣿⣿⣿⣿⣿⣿⣿⣿⣿⣿⣿⣿⡇</a:t>
            </a:r>
            <a:br/>
            <a:r>
              <a:t>⠀⠀⠀⠀⠀⠀⠀⠀⠀⠀⠀⠀⠀⠀⠀⢠⣿⣿⣿⣿⣿⣿⣿⣿⣿⣿⣿⣿⣿⣿⣿⣿⣿⣿⣿⠟⢻⠛⠛⠛⠿⢿⣿⣿⣿⣿⣿⣿⣿⣿⠿⠿⠟⢻⠿⠋⠀⠀⠀⠀⠀⠀⠀⠀⠀⠀⠀⠀⠀⠀⠀⠀⠀⠀⣼⣿⣿⣿⣿⣿⣿⣿⣿⣿⣿⣿⣿⣿⣿⣿⡇</a:t>
            </a:r>
            <a:br/>
            <a:r>
              <a:t>⠀⠀⠀⠀⠀⠀⠀⠀⠀⠀⠀⠀⠀⠀⠀⢸⣿⣿⣿⣿⣿⣿⣿⣿⣿⣿⣿⣿⣿⣿⣿⣿⣿⣿⠋⠀⠀⠣⣀⠀⠀⠀⠈⠛⢿⣿⠿⠯⣁⡀⠤⠒⠊⠁⠀⠀⠀⠀⠀⠀⠀⠀⠀⠀⠀⠀⠀⠀⠀⠀⠀⠀⢠⣾⣿⣿⣿⣿⣿⣿⣿⣿⣿⣿⣿⣿⣿⣿⣿⣿⡇</a:t>
            </a:r>
            <a:br/>
            <a:r>
              <a:t>⠀⠀⠀⠀⠀⠀⠀⠀⠀⠀⠀⠀⠀⠀⠀⢸⣿⣿⣿⣿⣿⣿⣿⣿⣿⣿⣿⣿⣿⣿⣿⣿⣿⠃⠀⠀⠀⠀⠀⠉⠁⠐⠂⠀⠁⠀⠀⠀⠀⠀⠀⠀⠀⠀⠀⠀⠀⠀⠀⠀⠀⠀⠀⠀⠀⠀⠀⠀⠀⠀⠀⣴⣿⣿⣿⣿⣿⣿⣿⣿⣿⣿⣿⣿⣿⣿⣿⣿⣿⣿⡇</a:t>
            </a:r>
            <a:br/>
            <a:r>
              <a:t>⠀⠀⠀⠀⠀⠀⠀⠀⠀⠀⠀⠀⠀⠀⠀⠀⣿⣿⣿⣿⣿⣿⣿⣿⣿⣿⣿⣿⣿⣿⣿⣿⠃⠀⠀⠀⠀⠀⠀⠀⠀⠀⠀⠀⠀⠀⠀⠀⠀⠀⠀⠀⠀⠀⠀⠀⠀⠀⠀⠀⠀⠀⠀⠀⠀⠀⠀⠀⠀⣠⣾⣿⣿⣿⣿⣿⣿⣿⣿⣿⣿⣿⣿⣿⣿⣿⣿⣿⣿⣿⡇</a:t>
            </a:r>
            <a:br/>
            <a:r>
              <a:t>⠀⠀⠀⠀⠀⠀⠀⠀⠀⠀⠀⠀⠀⠀⠀⠀⢸⣿⣿⣿⣿⣿⣿⣿⣿⣿⣿⣿⣿⣿⣿⠋⠀⠀⠀⠀⠀⠀⠀⠀⠀⠀⠀⠀⠀⠀⠀⠀⠀⠀⠀⠀⠀⠀⠀⠀⠀⠀⠀⠀⠀⠀⠀⠀⠀⠀⠀⢀⣴⣿⣿⣿⣿⣿⣿⣿⣿⣿⣿⣿⣿⣿⣿⣿⣿⣿⣿⣿⣿⣿⡇</a:t>
            </a:r>
            <a:br/>
            <a:r>
              <a:t>⠀⠀⠀⠀⠀⠀⠀⠀⠀⠀⠀⠀⠀⠀⠀⠀⠀⠙⠛⢿⣿⣿⣿⣿⣿⣿⣿⣿⣿⡿⠁⠀⠀⠀⠀⠀⠀⠀⠀⠀⠀⠀⠀⠀⠀⠀⠀⠀⠀⠀⠀⠀⠀⠀⠀⠀⠀⠀⠀⠀⠀⠀⠀⠀⠀⠀⣰⣿⣿⣿⣿⣿⣿⣿⣿⣿⣿⣿⣿⣿⣿⣿⣿⣿⣿⣿⣿⣿⣿⣿⡇</a:t>
            </a:r>
            <a:br/>
            <a:r>
              <a:t>⠀⠀⠀⠀⠀⠀⠀⠀⠀⠀⠀⠀⠀⠀⠀⠀⠀⠀⠀⠀⢸⣿⠟⠛⢿⣿⠿⠟⠋⠀⠀⠀⠀⠀⠀⠀⠀⠀⠀⠀⠀⠀⠀⠀⠀⠀⠀⠀⠀⠀⠀⠀⠀⠀⠀⠀⠀⠀⠀⠀⠀⠀⠀⠀⣠⣾⣿⣿⣿⣿⣿⣿⣿⣿⣿⣿⣿⣿⣿⣿⣿⣿⣿⣿⣿⣿⣿⣿⣿⣿⡇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⠀⠀⠀⠀⠀⠀⠀⠀⠀⠀⠀⠀⠀⠀⠀⠀⠀⠀⠀⠀⠀⠀⠀⠀⠀⠀⠀⠀⠀⠀⠀⠀⠀⠀⠀⠀⠀⠀⠀⠀⠀⠀⠀⠀⠀⠀⠀⠀⠀⠀⠀⠀⠀⠀⠀⠀⠀⠀⠀⠀⠀⠀⢀⣼⣿⣿⣿⣿⣿⣿⣿⣿⣿⣿⣿⣿⣿⣿⣿⣿⣿⣿⣿⣿⣿⣿⣿⣿⣿⣿⡇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⠀⠀⠀⠀⠀⠀⠀⠀⠀⠀⠀⠀⠀⠀⠀⠀⠀⠀⠀⠀⠀⠀⠀⠀⠀⠀⠀⠀⠀⠀⠀⠀⠀⠀⠀⠀⠀⠀⠀⠀⠀⠀⠀⠀⠀⠀⠀⠀⠀⠀⠀⠀⠀⠀⠀⠀⠀⠀⠀⠀⢀⣴⣿⣿⣿⣿⣿⣿⣿⣿⣿⣿⣿⣿⣿⣿⣿⣿⣿⣿⣿⣿⣿⣿⣿⣿⣿⣿⣿⣿⡇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⠀⠀⠀⠀⠀⠀⠀⠀⠀⠀⠀⠀⠀⠀⠀⠀⠀⠀⠀⠀⠀⠀⠀⠀⠀⠀⠀⠀⠀⠀⠀⠀⠀⠀⠀⠀⠀⠀⠀⠀⠀⠀⠀⠀⠀⠀⠀⠀⠀⠀⠀⠀⠀⠀⠀⠀⠀⠀⠀⣠⣾⣿⣿⣿⣿⣿⣿⣿⣿⣿⣿⣿⣿⣿⣿⣿⣿⣿⣿⣿⣿⣿⣿⣿⣿⣿⣿⣿⣿⣿⡇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⣿⣿⣿⣿⣿⣿⣿⣿⣿⣿⣿⣿⣿⣿⣿⣿⣿⣿⣿⣿⣿⣿⣿⣿⣿⣿⣿⣿⣿⣿⣿⣿⣿⣿⣿⣿⣿⣿⣿⣿⣿⣿⣿⡿⠟⠛⠉⠉⠀⠀⠀⠀⠀⠀⠀⠉⠉⠙⠛⠿⣿⣿⣿⣿⣿⣿⣿⣿⣿⣿⣿⣿⣿⣿⣿⣿⣿⣿⣿⣿⣿⣿⣿⣿⣿⣿⣿⣿⣿⣿⡇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⣿⣿⣿⣿⣿⣿⣿⣿⣿⣿⣿⣿⣿⣿⣿⣿⣿⣿⣿⣿⣿⣿⣿⣿⣿⣿⣿⣿⣿⣿⣿⣿⣿⣿⣿⣿⣿⣿⣿⣿⣿⠟⠁⠀⠀⠀⠀⠀⠀⠀⠀⠀⠀⠀⠀⠀⠀⠀⠀⠀⠀⠙⠻⣿⣿⣿⣿⣿⣿⣿⣿⣿⣿⣿⣿⣿⣿⣿⣿⣿⣿⣿⣿⣿⣿⣿⣿⣿⣿⣿⡇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⣿⣿⣿⣿⣿⣿⣿⣿⣿⣿⣿⣿⣿⣿⣿⣿⣿⣿⣿⣿⣿⣿⣿⣿⣿⣿⣿⣿⣿⣿⣿⣿⣿⣿⣿⣿⣿⣿⣷⡀⠀⠀⠀⠀⠀⠀⠀⠀⠀⠀⠀⠀⠀⠀⠀⠀⠀⠀⠀⠀⠀⠀⠀⠀⠀⣰⣿⣿⣿⣿⣿⣿⣿⣿⣿⣿⣿⣿⣿⣿⣿⣿⣿⣿⣿⣿⣿⣿⣿⣿⡇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⣿⣿⣿⣿⣿⣿⣿⣿⣿⣿⣿⣿⣿⣿⣿⣿⣿⣿⣿⣿⣿⣿⣿⣿⣿⣿⣿⣿⣿⣿⣿⣿⣿⣿⣿⣿⣿⣿⣿⣷⡀⠀⠀⠀⠀⠀⠀⠀⠀⠀⠀⠀⠀⠀⠀⠀⠀⠀⠀⠀⠀⠀⠀⢀⣴⣿⣿⣿⣿⣿⣿⣿⣿⣿⣿⣿⣿⣿⣿⣿⣿⣿⣿⣿⣿⣿⣿⣿⣿⣿⡇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⣿⣿⣿⣿⣿⣿⣿⣿⣿⣿⣿⣿⣿⣿⣿⣿⣿⣿⣿⣿⣿⣿⣿⣿⣿⣿⣿⣿⣿⣿⣿⣿⣿⣿⣿⣿⣿⣿⣿⣿⣷⡄⠀⠀⠀⠀⠀⠀⠀⠀⠀⠀⠀⠀⠀⠀⠀⠀⠀⠀⠀⠀⣠⣾⣿⣿⣿⣿⣿⣿⣿⣿⣿⣿⣿⣿⣿⣿⣿⣿⣿⣿⣿⣿⣿⣿⣿⣿⣿⣿⡇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⣿⣿⣿⣿⣿⣿⣿⣿⣿⣿⣿⣿⣿⣿⣿⣿⣿⣿⣿⣿⣿⣿⣿⣿⣿⣿⣿⣿⣿⣿⣿⣿⣿⣿⣿⣿⣿⣿⣿⣿⣿⣿⣄⠀⠀⠀⠀⠀⠀⠀⠀⠀⠀⠀⠀⠀⠀⠀⠀⣀⣴⣿⣿⣿⣿⣿⣿⣿⣿⣿⣿⣿⣿⣿⣿⣿⣿⣿⣿⣿⣿⣿⣿⣿⣿⣿⣿⣿⣿⣿⡇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⣿⣿⣿⣿⣿⣿⣿⣿⣿⣿⣿⣿⣿⣿⣿⣿⣿⣿⣿⣿⣿⣿⣿⣿⣿⣿⣿⣿⣿⣿⣿⣿⣿⣿⣿⣿⣿⣿⣿⣿⣿⣿⣿⣷⣄⡀⠀⠀⠀⠀⠀⠀⠀⠀⢀⣀⣤⣶⣿⣿⣿⣿⣿⣿⣿⣿⣿⣿⣿⣿⣿⣿⣿⣿⣿⣿⣿⣿⣿⣿⣿⣿⣿⣿⣿⣿⣿⣿⣿⣿⡇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⣿⣿⣿⣿⣿⣿⣿⣿⣿⣿⣿⣿⣿⣿⣿⣿⣿⣿⣿⣿⣿⣿⣿⣿⣿⣿⣿⣿⣿⣿⣿⣿⣿⣿⣿⣿⣿⣿⣿⣿⣿⣿⣿⣿⣿⣿⣿⣷⣶⣶⣶⣶⣿⣿⣿⣿⣿⣿⣿⣿⣿⣿⣿⣿⣿⣿⣿⣿⣿⣿⣿⣿⣿⣿⣿⣿⣿⣿⣿⣿⣿⣿⣿⣿⣿⣿⣿⣿⣿⣿⡇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⣿⣿⣿⣿⣿⣿⣿⣿⣿⣿⣿⣿⣿⣿⠟⠋⠀⠀⠀⠀⠀⠀⠀⠀⠀⠀⠀⠀⠀⠀⠀⠀⠀⠀⠀⠀⠀⠀⠀⠀⠀⠀⠀⠀⠀⠈⠙⠿⢿⣿⣿⣿⣿⣿⣿⣿⣿⣿⣿⣿⣿⣿⣿⣿⣿⣿⣿⣿⣿⣿⣿⣿⣿⣿⣿⣿⣿⣿⣿⣿⣿⣿⣿⣿⣿⣿⣿⣿⣿⣿⡇</a:t>
            </a:r>
            <a:br/>
            <a:r>
              <a:t>⣿⣿⣿⣿⣿⣿⣿⣿⣿⣿⣿⠿⠋⠁⠀⠀⠀⠀⠀⠀⠀⠀⠀⠀⠀⠀⠀⠀⠀⠀⠀⠀⠀⠀⠀⠀⠀⠀⠀⠀⠀⠀⠀⠀⠀⠀⠀⠀⠀⠉⠛⠿⣿⣿⣿⣿⣿⣿⣿⣿⣿⣿⣿⣿⣿⣿⣿⣿⣿⣿⣿⣿⣿⣿⣿⣿⣿⣿⣿⣿⣿⣿⣿⣿⣿⣿⣿⣿⣿⣿⡇</a:t>
            </a:r>
            <a:br/>
            <a:r>
              <a:t>⣿⣿⣿⣿⣿⣿⣿⣿⠿⠋⠀⠀⠀⠀⠀⠀⠀⠀⠀⠀⠀⠀⠀⠀⠀⠀⠀⠀⠀⠀⠀⠀⠀⠀⠀⠀⠀⠀⠀⠀⠀⠀⠀⠀⠀⠀⠀⠀⠀⠀⠀⠀⠀⠉⠻⢿⣿⣿⣿⣿⣿⣿⣿⣿⣿⣿⣿⣿⣿⣿⣿⣿⣿⣿⣿⣿⣿⣿⣿⣿⣿⣿⣿⣿⣿⣿⣿⣿⣿⣿⡇</a:t>
            </a:r>
            <a:br/>
            <a:r>
              <a:t>⣿⣿⣿⣿⣿⠿⠋⠁⠀⠀⠀⠀⠀⠀⠀⠀⠀⠀⠀⠀⠀⠀⠀⠀⠀⠀⠀⠀⠀⠀⠀⠀⠀⠀⠀⠀⠀⠀⠀⠀⠀⠀⠀⠀⠀⠀⠀⠀⠀⠀⠀⠀⠀⠀⠀⠀⠈⠙⠻⢿⣿⣿⣿⣿⣿⣿⣿⣿⣿⣿⣿⣿⣿⣿⣿⣿⣿⣿⣿⣿⣿⣿⣿⣿⣿⣿⣿⣿⣿⣿⡇</a:t>
            </a:r>
            <a:br/>
            <a:r>
              <a:t>⣿⣿⠿⠋⠁⠀⠀⠀⠀⠀⠀⠀⠀⠀⠀⠀⠀⠀⠀⠀⠀⠀⠀⠀⠀⠀⠀⠀⠀⠀⠀⠀⠀⠀⠀⠀⠀⠀⠀⠀⠀⠀⠀⠀⠀⠀⠀⠀⠀⠀⠀⠀⠀⠀⠀⠀⠀⠀⠀⠀⠉⠛⠿⣿⣿⣿⣿⣿⣿⣿⣿⣿⣿⣿⣿⣿⣿⣿⣿⣿⣿⣿⣿⣿⣿⣿⣿⣿⣿⣿⡇</a:t>
            </a:r>
            <a:br/>
            <a:r>
              <a:t>⠋⠁⠀⠀⠀⠀⠀⠀⠀⠀⠀⠀⠀⠀⠀⠀⠀⠀⠀⠀⠀⠀⠀⠀⠀⠀⠀⠀⠀⠀⠀⠀⠀⠀⠀⠀⠀⠀⠀⠀⠀⠀⠀⠀⠀⠀⠀⠀⠀⠀⠀⠀⠀⠀⠀⠀⠀⠀⠀⠀⠀⠀⠀⠀⢻⣿⣿⣿⣿⣿⣿⣿⣿⣿⣿⣿⣿⣿⣿⣿⣿⣿⣿⣿⣿⣿⣿⣿⣿⣿⡇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⠀⠀⠀⠀⠀⠀⠀⠀⠀⠀⠀⠀⠀⠀⠀⠀⠀⠀⠀⠀⠀⠀⠀⠀⠀⠀⠀⠀⠀⠀⠀⠀⠀⠀⠀⠀⠀⠀⠀⠀⠀⠀⠀⠀⠀⠀⠀⠀⠀⠀⠀⠀⠀⠀⠀⠀⠀⠀⠀⠀⠀⠀⠀⠀⠀⠙⢿⣿⣿⣿⣿⣿⣿⣿⣿⣿⣿⣿⣿⣿⣿⣿⣿⣿⣿⣿⣿⣿⣿⣿⡇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⠀⠀⠀⠀⠀⠀⠀⠀⠀⠀⠀⠀⠀⠀⠀⠀⠀⠀⠀⠀⠀⠀⠀⠀⠀⠀⠀⠀⠀⠀⠀⠀⠀⠀⠀⠀⠀⠀⠀⠀⠀⠀⠀⠀⠀⠀⠀⠀⠀⠀⠀⠀⠀⠀⠀⠀⠀⠀⠀⠀⠀⠀⠀⠀⠀⠀⠀⠀⠘⢿⣿⣿⣿⣿⣿⣿⣿⣿⣿⣿⣿⣿⣿⣿⣿⣿⣿⣿⣿⣿⡇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⠀⠀⠀⠀⠀⠀⠀⠀⠀⠀⠀⠀⠀⠀⠀⠀⠀⠀⠀⠀⠀⠀⠀⠀⠀⠀⠀⠀⠀⠀⠀⠀⠀⠀⠀⠀⠀⠀⠀⠀⠀⠀⠀⠀⠀⠀⠀⠀⠀⠀⠀⠀⠀⠀⠀⠀⠀⠀⠀⠀⠀⠀⠀⠀⠀⠀⠀⠀⠀⠀⠙⣿⣿⣿⣿⣿⣿⣿⣿⣿⣿⣿⣿⣿⣿⣿⣿⣿⣿⣿⡇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⠀⠀⠀⠀⠀⠀⠀⠀⠀⠀⠀⠀⠀⠀⠀⠀⠀⠀⠀⠀⠀⠀⠀⠀⠀⠀⠀⠀⠀⠀⠀⠀⠀⠀⠀⠀⠀⠀⠀⠀⠀⠀⠀⠀⠀⠀⠀⠀⠀⠀⠀⠀⠀⠀⠀⠀⠀⠀⠀⠀⠀⠀⠀⠀⠀⠀⠀⠀⠀⠀⠀⠈⢻⣿⣿⣿⣿⣿⣿⣿⣿⣿⣿⣿⣿⣿⣿⣿⣿⣿⡇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⠀⠀⠀⠀⠀⠀⠀⠀⠀⠀⠀⠀⠀⠀⠀⠀⠀⠀⠀⠀⠀⠀⠀⠀⠀⠀⠀⠀⠀⠀⠀⠀⠀⠀⠀⠀⠀⠀⠀⠀⠀⠀⠀⠀⠀⠀⠀⠀⠀⠀⠀⠀⠀⠀⠀⠀⠀⠀⠀⠀⠀⠀⠀⠀⠀⠀⠀⠀⠀⠀⠀⠀⠀⠙⣿⣿⣿⣿⣿⣿⣿⣿⣿⣿⣿⣿⣿⣿⣿⣿⡇</a:t>
            </a:r>
            <a:br/>
            <a:r>
              <a:t>⠀⠀⠀⠀⠀⠀⠀⠀⠀⠀⠀⠀⠀⠀⠀⠀⠀⠀⠀⠀⠀⠀⠀⠀⠀⠀⠀⠀⠀⠀⠀⠀⠀⠀⠀⠀⠀⠀⣀⣀⣀⠀⠀⠀⠀⠀⠀⠀⠀⠀⠀⠀⠀⠀⠀⠀⠀⠀⠀⠀⠀⠀⠀⠀⠀⠀⠀⠀⠀⠀⠀⠀⠀⠀⠈⢿⣿⣿⣿⣿⣿⣿⣿⣿⣿⣿⣿⣿⣿⣿⡇</a:t>
            </a:r>
            <a:br/>
            <a:r>
              <a:t>⠀⠀⠀⠀⠀⠀⠀⠀⠀⠀⠀⠀⠀⠀⠀⠀⠀⠀⠀⠀⠀⠀⠀⠀⠀⠀⠀⠀⠀⠀⢀⣠⣤⣤⣶⣶⣿⣿⣿⣿⣿⣿⣿⣷⣶⣦⣶⣧⡀⠀⠀⠀⠀⠀⠀⠀⠀⠀⠀⠀⠀⠀⠀⠀⠀⠀⠀⠀⠀⠀⠀⠀⠀⠀⠀⠀⢻⣿⣿⣿⣿⣿⣿⣿⣿⣿⣿⣿⣿⣿⡇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⠀⠀⠀⠀⠀⠀⠀⠀⠀⠀⠀⠀⠀⠀⠀⠀⠀⠀⠀⠀⠀⠀⠀⠀⠀⠀⠀⠀⢀⣰⣿⣿⣿⣿⣿⣿⣿⣿⣿⣿⣿⣿⣿⣿⣿⣿⣿⣿⣿⣶⣄⠀⠀⠀⠀⠀⠀⠀⠀⠀⠀⠀⠀⠀⠀⠀⠀⠀⠀⠀⠀⠀⠀⠀⠀⠀⠀⢻⣿⣿⣿⣿⣿⣿⣿⣿⣿⣿⣿⣿⡇</a:t>
            </a:r>
            <a:br/>
            <a:r>
              <a:t>⠀⠀⠀⠀⠀⠀⠀⠀⠀⠀⠀⠀⠀⠀⠀⠀⠀⠀⠀⠀⠀⠀⠀⠀⠀⠀⡄⠂⣱⣿⣿⣿⣿⣿⣿⣿⣿⣿⣿⣿⣿⣿⣿⣿⣿⣿⣿⣿⣿⣿⣿⣿⣦⣀⠀⠀⠀⠀⠀⠀⠀⠀⠀⠀⠀⠀⠀⠀⠀⠀⠀⠀⠀⠀⠀⠀⠀⠈⢿⣿⣿⣿⣿⣿⣿⣿⣿⣿⣿⣿⡇</a:t>
            </a:r>
            <a:br/>
            <a:r>
              <a:t>⠀⠀⠀⠀⠀⠀⠀⠀⠀⠀⠀⠀⠀⠀⠀⠀⠀⠀⠀⠀⠀⠀⠀⠀⠀⢠⣠⣾⣿⣿⣿⣿⣿⣿⣿⣿⣿⣿⣿⣿⣿⣿⣿⣿⣿⣿⣿⣿⣿⣿⣿⣿⣿⣿⣷⣄⠀⠀⠀⠀⠀⠀⠀⠀⠀⠀⠀⠀⠀⠀⠀⠀⠀⠀⠀⠀⠀⠀⢸⣿⣿⣿⣿⣿⣿⣿⣿⣿⣿⣿⡇</a:t>
            </a:r>
            <a:br/>
            <a:r>
              <a:t>⠀⠀⠀⠀⠀⠀⠀⠀⠀⠀⠀⠀⠀⠀⠀⠀⠀⠀⠀⠀⠀⠀⠀⠀⠀⠘⣿⣿⣿⣿⣿⣿⣿⣿⣿⣿⣿⣿⣿⣿⣿⣿⣿⣿⣿⣿⣿⣿⣿⣿⣿⣿⣿⣿⣿⣿⡄⠀⠀⠀⠀⠀⠀⠀⠀⠀⠀⠀⠀⠀⠀⠀⠀⠀⠀⠀⠀⠀⠀⣿⣿⣿⣿⣿⣿⣿⣿⣿⣿⣿⡇</a:t>
            </a:r>
            <a:br/>
            <a:r>
              <a:t>⠀⠀⠀⠀⠀⠀⠀⠀⠀⠀⠀⠀⠀⠀⠀⠀⠀⠀⠀⠀⠀⠀⠀⠀⠀⠘⠈⣿⣿⣿⣿⣿⣿⣿⣿⣿⣿⣿⣿⣿⣿⣿⣿⣿⣿⣿⣿⣿⣿⣿⣿⣿⣿⣿⣿⣿⣷⡀⠀⠀⠀⠀⠀⠀⠀⠀⠀⠀⠀⠀⠀⠀⠀⠀⠀⠀⠀⠀⠀⣿⣿⣿⣿⣿⣿⣿⣿⣿⣿⣿⡇</a:t>
            </a:r>
            <a:br/>
            <a:r>
              <a:t>⠀⠀⠀⠀⠀⠀⠀⠀⠀⠀⠀⠀⠀⠀⠀⠀⠀⠀⠀⠀⠀⠀⠀⠀⠈⠀⠀⢸⣿⣿⣿⣿⣿⣿⣿⣿⣿⣿⣿⣿⣿⣿⣿⣿⣿⣿⣿⣿⣿⣿⣿⣿⣿⣿⣿⣿⣿⣷⡀⠀⠀⠀⠀⠀⠀⠀⠀⠀⠀⠀⠀⠀⠀⠀⠀⠀⠀⠀⠀⣿⣿⣿⣿⣿⣿⣿⣿⣿⣿⣿⡇</a:t>
            </a:r>
            <a:br/>
            <a:r>
              <a:t>⠀⠀⠀⠀⠀⠀⠀⠀⠀⠀⠀⠀⠀⠀⠀⠀⠀⠀⠀⠀⠀⠀⠀⠀⠈⢄⠀⢸⣿⣿⣿⣿⣿⣿⣿⣿⣿⣿⣿⣿⣿⣿⣿⣿⣿⣿⣿⣿⣿⣿⣿⣿⣿⣿⣿⣿⣿⣿⡧⠀⠀⠀⠀⠀⠀⠀⠀⠀⠀⠀⠀⠀⠀⠀⠀⠀⠀⠀⢸⣿⣿⣿⣿⣿⣿⣿⣿⣿⣿⣿⡇</a:t>
            </a:r>
            <a:br/>
            <a:r>
              <a:t>⠀⠀⠀⠀⠀⠀⠀⠀⠀⠀⠀⠀⠀⠀⠀⠀⠀⠀⠀⠀⠀⠀⠀⢀⣄⣰⣿⣿⣿⣿⣿⣿⣿⣿⣿⣿⣿⣿⣿⣿⣿⣿⣿⣿⣿⣿⣿⣿⣿⣿⣿⣿⣿⣿⣿⣿⣿⡟⠁⠀⠀⠀⠀⠀⠀⠀⠀⠀⠀⠀⠀⠀⠀⠀⠀⠀⠀⢀⣿⣿⣿⣿⣿⣿⣿⣿⣿⣿⣿⣿⡇</a:t>
            </a:r>
            <a:br/>
            <a:r>
              <a:t>⠀⠀⠀⠀⠀⠀⠀⠀⠀⠀⠀⠀⠀⠀⠀⠀⠀⠀⠀⠀⠀⠀⠀⢛⣿⣿⣿⣿⣿⣿⣿⣿⣿⣿⣿⣿⣿⣿⣿⣿⣿⣿⣿⣿⣿⣿⣿⣿⣿⣿⣿⣿⣿⣿⣿⣿⣿⠀⠀⠀⠀⠀⠀⠀⠀⠀⠀⠀⠀⠀⠀⠀⠀⠀⠀⠀⢀⣾⣿⣿⣿⣿⣿⣿⣿⣿⣿⣿⣿⣿⡇</a:t>
            </a:r>
            <a:br/>
            <a:r>
              <a:t>⠀⠀⠀⠀⠀⠀⠀⠀⠀⠀⠀⠀⠀⠀⠀⠀⠀⠀⠀⠀⠀⠀⣶⣿⣿⣿⣿⣿⣿⣿⣿⣿⣿⣿⣿⣿⣿⣿⣿⣿⣿⣿⣿⣿⣿⣿⣿⣿⣿⣿⣿⣿⣿⣿⣿⣿⣧⠀⠀⠀⠀⠀⠀⠀⠀⠀⠀⠀⠀⠀⠀⠀⠀⠀⠀⢀⣾⣿⣿⣿⣿⣿⣿⣿⣿⣿⣿⣿⣿⣿⡇</a:t>
            </a:r>
            <a:br/>
            <a:r>
              <a:t>⠀⠀⠀⠀⠀⠀⠀⠀⠀⠀⠀⠀⠀⠀⠀⠀⠀⠀⠀⠀⠀⣲⣿⣿⣿⣿⣿⣿⣿⣿⣿⣿⣿⣿⣿⣿⣿⣿⣿⣿⣿⣿⣿⣿⣿⣿⣿⣿⣿⣿⣿⡿⠿⠛⢛⠟⠁⠀⠀⠀⠀⠀⠀⠀⠀⠀⠀⠀⠀⠀⠀⠀⠀⠀⢠⣿⣿⣿⣿⣿⣿⣿⣿⣿⣿⣿⣿⣿⣿⣿⡇</a:t>
            </a:r>
            <a:br/>
            <a:r>
              <a:t>⠀⠀⠀⠀⠀⠀⠀⠀⠀⠀⠀⠀⠀⠀⠀⠀⣠⣶⣾⣿⣿⣿⣿⣿⣿⣿⣿⣿⣿⣿⣿⣿⣿⣿⣿⠏⠉⠉⠑⡄⠉⠉⠉⠙⠻⠿⣿⣿⣿⢟⣉⡀⠤⠊⠁⠀⠀⠀⠀⠀⠀⠀⠀⠀⠀⠀⠀⠀⠀⠀⠀⠀⠀⣰⣿⣿⣿⣿⣿⣿⣿⣿⣿⣿⣿⣿⣿⣿⣿⣿⡇</a:t>
            </a:r>
            <a:br/>
            <a:r>
              <a:t>⠀⠀⠀⠀⠀⠀⠀⠀⠀⠀⠀⠀⠀⠀⠀⢠⣿⣿⣿⣿⣿⣿⣿⣿⣿⣿⣿⣿⣿⣿⣿⣿⣿⣿⡏⠀⠀⠀⠀⠉⠢⠤⢀⣀⠀⠤⠘⠉⠀⠀⠀⠀⠀⠀⠀⠀⠀⠀⠀⠀⠀⠀⠀⠀⠀⠀⠀⠀⠀⠀⠀⢀⣼⣿⣿⣿⣿⣿⣿⣿⣿⣿⣿⣿⣿⣿⣿⣿⣿⣿⡇</a:t>
            </a:r>
            <a:br/>
            <a:r>
              <a:t>⠀⠀⠀⠀⠀⠀⠀⠀⠀⠀⠀⠀⠀⠀⠀⢻⣿⣿⣿⣿⣿⣿⣿⣿⣿⣿⣿⣿⣿⣿⣿⣿⣿⡟⠀⠀⠀⠀⠀⠀⠀⠀⠀⠀⠀⠀⠀⠀⠀⠀⠀⠀⠀⠀⠀⠀⠀⠀⠀⠀⠀⠀⠀⠀⠀⠀⠀⠀⠀⠀⢀⣾⣿⣿⣿⣿⣿⣿⣿⣿⣿⣿⣿⣿⣿⣿⣿⣿⣿⣿⡇</a:t>
            </a:r>
            <a:br/>
            <a:r>
              <a:t>⠀⠀⠀⠀⠀⠀⠀⠀⠀⠀⠀⠀⠀⠀⠀⢸⣿⣿⣿⣿⣿⣿⣿⣿⣿⣿⣿⣿⣿⣿⣿⣿⣿⠁⠀⠀⠀⠀⠀⠀⠀⠀⠀⠀⠀⠀⠀⠀⠀⠀⠀⠀⠀⠀⠀⠀⠀⠀⠀⠀⠀⠀⠀⠀⠀⠀⠀⠀⠀⢠⣿⣿⣿⣿⣿⣿⣿⣿⣿⣿⣿⣿⣿⣿⣿⣿⣿⣿⣿⣿⡇</a:t>
            </a:r>
            <a:br/>
            <a:r>
              <a:t>⠀⠀⠀⠀⠀⠀⠀⠀⠀⠀⠀⠀⠀⠀⠀⠀⢻⣿⣿⣿⣿⣿⣿⣿⣿⣿⣿⣿⣿⣿⣿⣿⠇⠀⠀⠀⠀⠀⠀⠀⠀⠀⠀⠀⠀⠀⠀⠀⠀⠀⠀⠀⠀⠀⠀⠀⠀⠀⠀⠀⠀⠀⠀⠀⠀⠀⠀⠀⣰⣿⣿⣿⣿⣿⣿⣿⣿⣿⣿⣿⣿⣿⣿⣿⣿⣿⣿⣿⣿⣿⡇</a:t>
            </a:r>
            <a:br/>
            <a:r>
              <a:t>⠀⠀⠀⠀⠀⠀⠀⠀⠀⠀⠀⠀⠀⠀⠀⠀⢸⣿⣿⣿⣿⣿⣿⣿⣿⣿⣿⣿⣿⣿⣿⠏⠀⠀⠀⠀⠀⠀⠀⠀⠀⠀⠀⠀⠀⠀⠀⠀⠀⠀⠀⠀⠀⠀⠀⠀⠀⠀⠀⠀⠀⠀⠀⠀⠀⠀⠀⣰⣿⣿⣿⣿⣿⣿⣿⣿⣿⣿⣿⣿⣿⣿⣿⣿⣿⣿⣿⣿⣿⣿⡇</a:t>
            </a:r>
            <a:br/>
            <a:r>
              <a:t>⠀⠀⠀⠀⠀⠀⠀⠀⠀⠀⠀⠀⠀⠀⠀⠀⠈⠛⠛⠿⣿⣿⣿⣿⣿⣿⣿⣿⣿⣿⠋⠀⠀⠀⠀⠀⠀⠀⠀⠀⠀⠀⠀⠀⠀⠀⠀⠀⠀⠀⠀⠀⠀⠀⠀⠀⠀⠀⠀⠀⠀⠀⠀⠀⠀⠀⣼⣿⣿⣿⣿⣿⣿⣿⣿⣿⣿⣿⣿⣿⣿⣿⣿⣿⣿⣿⣿⣿⣿⣿⡇</a:t>
            </a:r>
            <a:br/>
            <a:r>
              <a:t>⠀⠀⠀⠀⠀⠀⠀⠀⠀⠀⠀⠀⠀⠀⠀⠀⠀⠀⠀⠀⠸⡿⠋⠈⠙⠻⠿⠛⠉⠁⠀⠀⠀⠀⠀⠀⠀⠀⠀⠀⠀⠀⠀⠀⠀⠀⠀⠀⠀⠀⠀⠀⠀⠀⠀⠀⠀⠀⠀⠀⠀⠀⠀⠀⠀⣼⣿⣿⣿⣿⣿⣿⣿⣿⣿⣿⣿⣿⣿⣿⣿⣿⣿⣿⣿⣿⣿⣿⣿⣿⡇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⠀⠀⠀⠀⠀⠀⠀⠀⠀⠀⠀⠀⠀⠀⠀⠀⠀⠀⠀⠀⠀⠀⠀⠀⠀⠀⠀⠀⠀⠀⠀⠀⠀⠀⠀⠀⠀⠀⠀⠀⠀⠀⠀⠀⠀⠀⠀⠀⠀⠀⠀⠀⠀⠀⠀⠀⠀⠀⠀⠀⠀⠀⠀⢀⣼⣿⣿⣿⣿⣿⣿⣿⣿⣿⣿⣿⣿⣿⣿⣿⣿⣿⣿⣿⣿⣿⣿⣿⣿⣿⡇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⠀⠀⠀⠀⠀⠀⠀⠀⠀⠀⠀⠀⠀⠀⠀⠀⠀⠀⠀⠀⠀⠀⠀⠀⠀⠀⠀⠀⠀⠀⠀⠀⠀⠀⠀⠀⠀⠙⢿⣿⣿⣿⣿⣿⣿⣿⣿⣿⣿⣿⣿⣿⣿⣿⣿⣿⣿⣿⣿⣿⣿⣿⣿⣿⣿⣿⣿⣿⣿⣿⣿⣿⣿⣿⣿⣿⣿⣿⣿⣿⣿⣿⣿⣿⣿⣿⣿⣿⣿⣿⡇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⠀⠀⠀⠀⠀⠀⠀⠀⠀⠀⠀⠀⠀⠀⠀⠀⠀⠀⠀⠀⠀⠀⠀⠀⠀⠀⠀⠀⠀⠀⠀⠀⠀⠀⠀⠀⠀⠀⠀⠀⠀⠈⠛⢿⣿⣿⣿⣿⣿⣿⣿⣿⣿⣿⣿⣿⣿⣿⣿⣿⣿⣿⣿⣿⣿⣿⣿⣿⣿⣿⣿⣿⣿⣿⣿⣿⣿⣿⣿⣿⣿⣿⣿⣿⣿⣿⣿⣿⣿⣿⡇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⠀⠀⠀⠀⠀⠀⠀⠀⠀⠀⠀⠀⠀⠀⠀⠀⠀⠀⠀⠀⠀⠀⠀⠀⠀⠀⠀⠀⠀⠀⠀⠀⠀⠀⠀⠀⠀⠀⠀⠀⠀⠀⠀⠀⠙⠻⣿⣿⣿⣿⣿⣿⣿⣿⣿⣿⣿⣿⣿⣿⣿⣿⣿⣿⣿⣿⣿⣿⣿⣿⣿⣿⣿⣿⣿⣿⣿⣿⣿⣿⣿⣿⣿⣿⣿⣿⣿⣿⣿⣿⡇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⠀⠀⠀⠀⠀⠀⠀⠀⠀⠀⠀⠀⠀⠀⠀⠀⠀⠀⠀⠀⠀⠀⠀⠀⠀⠀⠀⠀⠀⠀⠀⠀⠀⠀⠀⠀⠀⠀⠀⠀⠀⠀⠀⠀⠀⠀⠈⠙⢿⣿⣿⣿⣿⣿⣿⣿⣿⣿⣿⣿⣿⣿⣿⣿⣿⣿⣿⣿⣿⣿⣿⣿⣿⣿⣿⣿⣿⣿⣿⣿⣿⣿⣿⣿⣿⣿⣿⣿⣿⣿⡇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⠀⠀⠀⠀⠀⠀⠀⠀⠀⠀⠀⠀⠀⠀⠀⠀⠀⠀⠀⠀⠀⠀⠀⠀⠀⠀⠀⠀⠀⠀⠀⠀⠀⠀⠀⠀⠀⠀⠀⠀⠀⠀⠀⠀⠀⠀⠀⠀⠀⠉⠻⣿⣿⣿⣿⣿⣿⣿⣿⣿⣿⣿⣿⣿⣿⣿⣿⣿⣿⣿⣿⣿⣿⣿⣿⣿⣿⣿⣿⣿⣿⣿⣿⣿⣿⣿⣿⣿⣿⣿⡇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⠀⠀⠀⠀⠀⠀⠀⠀⠀⠀⠀⠀⠀⠀⠀⠀⠀⠀⠀⠀⠀⠀⠀⠀⠀⠀⠀⠀⠀⠀⠀⠀⠀⠀⠀⠀⠀⠀⠀⠀⠀⠀⠀⠀⠀⠀⠀⠀⠀⠀⠀⠈⠙⢿⣿⣿⣿⣿⣿⣿⣿⣿⣿⣿⣿⣿⣿⣿⣿⣿⣿⣿⣿⣿⣿⣿⣿⣿⣿⣿⣿⣿⣿⣿⣿⣿⣿⣿⣿⣿⡇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⠀⠀⠀⠀⠀⠀⠀⠀⠀⠀⠀⠀⠀⠀⠀⠀⠀⠀⠀⠀⠀⠀⠀⠀⠀⠀⠀⠀⠀⠀⠀⠀⠀⠀⠀⠀⠀⠀⠀⠀⠀⠀⠀⠀⠀⠀⠀⠀⠀⠀⠀⠀⠀⠀⠉⠻⣿⣿⣿⣿⣿⣿⣿⣿⣿⣿⣿⣿⣿⣿⣿⣿⣿⣿⣿⣿⣿⣿⣿⣿⣿⣿⣿⣿⣿⣿⣿⣿⣿⣿⡇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⠀⠀⠀⠀⠀⠀⠀⠀⠀⠀⠀⠀⠀⠀⠀⠀⠀⠀⠀⠀⠀⠀⠀⠀⠀⠀⠀⠀⠀⠀⠀⠀⠀⠀⠀⠀⠀⠀⠀⠀⠀⠀⠀⠀⠀⠀⠀⠀⠀⠀⠀⠀⠀⠀⠀⠀⠀⠉⠙⠿⣿⣿⣿⣿⣿⣿⣿⣿⣿⣿⣿⣿⣿⣿⣿⣿⣿⣿⣿⣿⣿⣿⣿⣿⣿⣿⣿⣿⣿⣿⡇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⠀⠀⠀⠀⠀⠀⠀⠀⠀⠀⠀⠀⠀⠀⠀⠀⠀⠀⠀⠀⠀⠀⠀⠀⠀⠀⠀⠀⠀⠀⠀⠀⠀⠀⠀⠀⠀⠀⠀⠀⠀⠀⠀⠀⠀⠀⠀⠀⠀⠀⠀⠀⠀⠀⠀⠀⠀⠀⠀⠀⠀⠉⠛⠿⣿⣿⣿⣿⣿⣿⣿⣿⣿⣿⣿⣿⣿⣿⣿⣿⣿⣿⣿⣿⣿⣿⣿⣿⣿⣿⡇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⠀⠀⠀⠀⠀⠀⠀⠀⠀⠀⠀⠀⠀⠀⠀⠀⠀⠀⠀⠀⠀⠀⠀⠀⠀⠀⠀⠀⠀⠀⠀⠀⠀⠀⠀⠀⠀⠀⠀⠀⠀⠀⠀⠀⠀⠀⠀⠀⠀⠀⠀⠀⠀⠀⠀⠀⠀⠀⠀⠀⠀⠀⠀⠀⠀⠉⠛⢿⣿⣿⣿⣿⣿⣿⣿⣿⣿⣿⣿⣿⣿⣿⣿⣿⣿⣿⣿⣿⣿⣿⡇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⠀⠀⠀⠀⠀⠀⠀⠀⠀⠀⠀⠀⠀⠀⠀⠀⠀⠀⠀⠀⠀⠀⠀⠀⠀⠀⠀⠀⠀⠀⠀⠀⠀⠀⠀⠀⠀⠀⠀⠀⠀⠀⠀⠀⠀⠀⠀⠀⠀⠀⠀⠀⠀⠀⠀⠀⠀⠀⠀⠀⠀⠀⠀⠀⠀⠀⠀⠀⠈⠙⠛⢿⣿⣿⣿⣿⣿⣿⣿⣿⣿⣿⣿⣿⣿⣿⣿⣿⣿⣿⡇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⠀⠀⠀⠀⠀⠀⠀⠀⠀⠀⠀⠀⠀⠀⠀⠀⠀⠀⠀⠀⠀⠀⠀⠀⠀⠀⠀⠀⠀⠀⠀⠀⠀⠀⠀⠀⠀⠀⠀⠀⠀⠀⠀⠀⠀⠀⠀⠀⠀⠀⠀⠀⠀⠀⠀⠀⠀⠀⠀⠀⠀⠀⠀⠀⠀⠀⠀⠀⠀⠀⠀⠀⠈⠙⠻⠿⣿⣿⣿⣿⣿⣿⣿⣿⣿⣿⣿⣿⠿⠛⠁</a:t>
            </a:r>
            <a:br/>
            <a:r>
              <a:t>⠀⠀⠀⠀⠀⠀⠀⠀⠀⠀⠀⠀⠀⠀⠀⠀⠀⠀⠀⠀⠀⠀⠀⠀⠀⠀⠀⠀⠀⠀⠀⠀⠀⠀⠀⠀⠀⠀⠀⠀⠀⠀⠀⠀⠀⠀⡀⠀⠀⠀⠀⠀⠀⠀⠀⠀⠀⠀⠀⠀⠀⠀⠀⠀⠀⠀⠀⠀⠀⠀⠀⠀⠀⠀⠀⠀⠀⠉⠛⠻⠿⢿⣿⣿⠿⠟⠋⠀⠀⠀⠀</a:t>
            </a:r>
            <a:br/>
            <a:r>
              <a:t>⠀⠀⠀⠀⠀⠀⠀⠀⠀⠀⠀⠀⠀⠀⠀⠀⠀⠀⠀⠀⠀⠀⠀⠀⠀⠀⠀⠀⠀⠀⠀⠀⠀⠀⠀⠀⠀⠀⠀⠀⠀⢀⣠⣤⣤⣾⣿⡀⠀⠀⠀⠀⠀⠀⠀⠀⠀⠀⠀⠀⠀⠀⠀⠀⠀⠀⠀⠀⠀⠀⠀⠀⠀⠀⠀⠀⠀⠀⠀⠀⠀⠀⠀⠀⠀⠀⠀⠀⠀⠀⠀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⠀⠀⠀⠀⠀⠀⠀⠀⠀⠀⠀⠀⠀⠀⠀⠀⠀⠀⠀⠀⠀⠀⠀⠀⠀⠀⠀⠀⠀⠀⠀⢀⣀⣴⣾⣿⣿⣿⣿⣿⣿⣿⣿⣿⣿⣿⣿⣿⣦⡀⠀⠀⠀⠀⠀⠀⠀⠀⠀⠀⠀⠀⠀⠀⠀⠀⠀⠀⠀⠀⠀⠀⠀⠀⠀⠀⠀⠀⠀⠀⠀⠀⠀⠀⠀⠀⠀⠀⠀⠀⠀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⠀⠀⠀⠀⠀⠀⠀⠀⠀⠀⠀⠀⠀⠀⠀⠀⠀⠀⠀⠀⠀⠀⠀⠀⠀⠀⠀⠀⣠⣶⣾⣿⣿⣿⣿⣿⣿⣿⣿⣿⣿⣿⣿⣿⣿⣿⣿⣿⣿⣷⣦⣄⠀⠀⠀⠀⠀⠀⠀⠀⠀⠀⠀⠀⠀⠀⠀⠀⠀⠀⠀⠀⠀⠀⠀⠀⠀⠀⠀⠀⠀⠀⠀⠀⠀⠀⠀⠀⠀⠀⠀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⠀⠀⠀⠀⠀⠀⠀⠀⠀⠀⠀⠀⠀⠀⠀⠀⠀⠀⠀⠀⠀⠀⠀⠀⠀⠀⠀⡘⣿⣿⣿⣿⣿⣿⣿⣿⣿⣿⣿⣿⣿⣿⣿⣿⣿⣿⣿⣿⣿⣿⣿⣿⣷⣄⠀⠀⠀⠀⠀⠀⠀⠀⠀⠀⠀⠀⠀⠀⠀⠀⠀⠀⠀⠀⠀⠀⠀⠀⠀⠀⠀⠀⠀⠀⠀⠀⠀⠀⠀⠀⠀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⠀⠀⠀⠀⠀⠀⠀⠀⠀⠀⠀⠀⠀⠀⠀⠀⠀⠀⠀⠀⠀⠀⠀⠀⠀⡠⠊⣸⣿⣿⣿⣿⣿⣿⣿⣿⣿⣿⣿⣿⣿⣿⣿⣿⣿⣿⣿⣿⣿⣿⣿⣿⣿⣿⣧⡀⠀⠀⠀⠀⠀⠀⠀⠀⠀⠀⠀⠀⠀⠀⠀⠀⠀⠀⠀⠀⠀⠀⠀⠀⠀⠀⠀⠀⠀⠀⠀⠀⠀⠀⠀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⠀⠀⠀⠀⠀⠀⠀⠀⠀⠀⠀⠀⠀⠀⠀⠀⠀⠀⠀⠀⠀⠀⠀⠀⠀⢃⣰⣿⣿⣿⣿⣿⣿⣿⣿⣿⣿⣿⣿⣿⣿⣿⣿⣿⣿⣿⣿⣿⣿⣿⣿⣿⣿⣿⣿⣿⣦⡀⠀⠀⠀⠀⠀⠀⠀⠀⠀⠀⠀⠀⠀⠀⠀⠀⠀⠀⠀⠀⠀⠀⠀⠀⠀⠀⠀⠀⠀⠀⠀⠀⠀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⠀⠀⠀⠀⠀⠀⠀⠀⠀⠀⠀⠀⠀⠀⠀⠀⠀⠀⠀⠀⠀⠀⠀⠀⠀⠀⢹⠿⣿⣿⣿⣿⣿⣿⣿⣿⣿⣿⣿⣿⣿⣿⣿⣿⣿⣿⣿⣿⣿⣿⣿⣿⣿⣿⣿⣿⣿⡇⠀⠀⠀⠀⠀⠀⠀⠀⠀⠀⠀⠀⠀⠀⠀⠀⠀⠀⠀⠀⠀⠀⠀⠀⠀⠀⠀⠀⠀⠀⠀⠀⠀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⠀⠀⠀⠀⠀⠀⠀⠀⠀⠀⠀⠀⠀⠀⠀⠀⠀⠀⠀⠀⠀⠀⠀⠀⠀⠀⠨⠀⠈⢿⣿⣿⣿⣿⣿⣿⣿⣿⣿⣿⣿⣿⣿⣿⣿⣿⣿⣿⣿⣿⣿⣿⣿⣿⣿⣿⣿⡇⠀⠀⠀⠀⠀⠀⠀⠀⠀⠀⠀⠀⠀⠀⠀⠀⠀⠀⠀⠀⠀⠀⠀⠀⠀⠀⠀⠀⠀⠀⠀⠀⠀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⠀⠀⠀⠀⠀⠀⠀⠀⠀⠀⠀⠀⠀⠀⠀⠀⠀⠀⠀⠀⠀⠀⠀⠀⠀⠀⠡⡀⠀⠈⣿⣿⣿⣿⣿⣿⣿⣿⣿⣿⣿⣿⣿⣿⣿⣿⣿⣿⣿⣿⣿⣿⣿⣿⣿⣿⣿⣇⠀⠀⠀⠀⠀⠀⠀⠀⠀⠀⠀⠀⠀⠀⠀⠀⠀⠀⠀⠀⠀⠀⠀⠀⠀⠀⠀⠀⠀⠀⠀⠀⠀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⠀⠀⠀⠀⠀⠀⠀⠀⠀⠀⠀⠀⠀⠀⠀⠀⠀⠀⠀⠀⠀⠀⠀⠀⠀⠀⠀⠈⢢⣤⣼⣿⣿⣿⣿⣿⣿⣿⣿⣿⣿⣿⣿⣿⣿⣿⣿⣿⣿⣿⣿⣿⣿⣿⣿⣿⡿⡿⠀⠀⠀⠀⠀⠀⠀⠀⠀⠀⠀⠀⠀⠀⠀⠀⠀⠀⠀⠀⠀⠀⠀⠀⠀⠀⠀⠀⠀⠀⠀⠀⠀</a:t>
            </a:r>
            <a:br/>
            <a:r>
              <a:t>⠀⠀⠀⠀⠀⠀⠀⠀⠀⠀⠀⠀⠀⠀⠀⠀⠀⠀⠀⠀⠀⠀⠀⠀⠀⠀⢀⣺⣿⣿⣿⣿⣿⣿⣿⣿⣿⣿⣿⣿⣿⣿⣿⣿⣿⣿⣿⣿⣿⣿⣿⣿⣿⡿⠋⠁⠔⠁⠀⠀⠀⠀⠀⠀⠀⠀⠀⠀⠀⠀⠀⠀⠀⠀⠀⠀⠀⠀⠀⠀⠀⠀⠀⠀⠀⠀⠀⠀⠀⠀⠀</a:t>
            </a:r>
            <a:br/>
            <a:r>
              <a:t>⠀⠀⠀⠀⠀⠀⠀⠀⠀⠀⠀⠀⠀⠀⠀⠀⠀⠀⠀⠀⠀⠀⠀⠀⣠⣶⣿⣿⣿⣿⣿⣿⣿⣿⣿⣿⣿⠟⣿⣿⣿⣿⣿⣿⠿⠿⠛⠻⠿⠿⣿⣿⡿⠣⠔⠀⠀⠀⠀⠀⠀⠀⠀⠀⠀⠀⠀⠀⠀⠀⠀⠀⠀⠀⠀⠀⠀⠀⠀⠀⠀⠀⠀⠀⠀⠀⠀⠀⠀⠀⠀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⠀⠀⠀⠀⠀⠀⠀⠀⠀⠀⠀⠀⠀⠀⠀⠀⠀⠀⠀⠀⠀⠀⠀⢀⣴⣿⣿⣿⣿⣿⣿⣿⣿⣿⣿⣿⡿⠶⠟⠛⠂⠉⠁⠈⢢⡀⠀⠀⠀⣀⠄⠊⠀⠀⠀⠀⠀⠀⠀⠀⠀⠀⠀⠀⠀⠀⠀⠀⠀⠀⠀⠀⠀⠀⠀⠀⠀⠀⠀⠀⠀⠀⠀⠀⠀⠀⠀⠀⠀⠀⠀</a:t>
            </a:r>
            <a:br/>
            <a:r>
              <a:t>⠀⠀⠀⠀⠀⠀⠀⠀⠀⠀⠀⠀⠀⠀⠀⠀⠀⠀⠀⠀⠀⠀⢀⣾⣿⣿⣿⣿⣿⣿⣿⣿⣿⣿⣿⣿⠇⠀⠀⠀⠀⠀⠀⠀⠀⠈⠉⠉⠁⠀⠀⠀⠀⠀⠀⠀⠀⠀⠀⠀⠀⠀⠀⠀⠀⠀⠀⠀⠀⠀⠀⠀⠀⠀⠀⠀⠀⠀⠀⠀⠀⠀⠀⠀⠀⠀⠀⠀⠀⠀⠀</a:t>
            </a:r>
            <a:br/>
            <a:r>
              <a:t>⠀⠀⠀⠀⠀⠀⠀⠀⠀⠀⠀⠀⠀⠀⠀⠀⠀⠀⠀⢀⣠⣴⣾⣿⣿⣿⣿⣿⣿⣿⣿⣿⣿⣿⣿⡿⠀⠀⠀⠀⠀⠀⠀⠀⠀⠀⠀⠀⠀⠀⠀⠀⠀⠀⠀⠀⠀⠀⠀⠀⠀⠀⠀⠀⠀⠀⠀⠀⠀⠀⠀⠀⠀⠀⠀⠀⠀⠀⠀⠀⠀⠀⠀⠀⠀⠀⠀⠀⠀⠀⠀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⠀⠀⠀⠀⠀⠀⠀⠀⠀⠀⠀⠀⠀⠀⠀⠀⠀⣠⣶⣿⣿⣿⣿⣿⣿⣿⣿⣿⣿⣿⣿⣿⣿⣿⣿⡇⠀⠀⠀⠀⠀⠀⠀⠀⠀⠀⠀⠀⠀⠀⠀⠀⠀⠀⠀⠀⠀⠀⠀⠀⠀⠀⠀⠀⠀⠀⠀⠀⠀⠀⠀⠀⠀⠀⠀⠀⠀⠀⠀⠀⠀⠀⠀⠀⠀⠀⠀⠀⠀⠀⠀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⠀⠀⠀⠀⠀⠀⠀⠀⠀⠀⠀⠀⠀⠀⠀⠀⢀⣿⣿⣿⣿⣿⣿⣿⣿⣿⣿⣿⣿⣿⣿⣿⣿⣿⣿⠃⠀⠀⠀⠀⠀⠀⠀⠀⠀⠀⠀⠀⠀⠀⠀⠀⠀⠀⠀⠀⠀⠀⠀⠀⠀⠀⠀⠀⠀⠀⠀⠀⠀⠀⠀⠀⠀⠀⠀⠀⠀⠀⠀⠀⠀⠀⠀⠀⠀⠀⠀⠀⠀⠀⠀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⠀⠀⠀⠀⠀⠀⠀⠀⠀⠀⠀⠀⠀⠀⠀⠀⠘⢿⣿⣿⣿⣿⣿⣿⣿⣿⣿⣿⣿⣿⣿⣿⣿⣿⣿⠀⠀⠀⠀⠀⠀⠀⠀⠀⠀⠀⠀⠀⠀⠀⠀⠀⠀⠀⠀⠀⠀⠀⠀⠀⠀⠀⠀⠀⠀⠀⠀⠀⠀⠀⠀⠀⠀⠀⠀⠀⠀⠀⠀⠀⠀⠀⠀⠀⠀⠀⠀⠀⠀⠀⠀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⠀⠀⠀⠀⠀⠀⠀⠀⠀⠀⠀⠀⠀⠀⠀⠀⠀⠘⣿⣿⣿⣿⣿⣿⣿⣿⣿⣿⣿⣿⣿⣿⣿⣿⡟⠀⠀⠀⠀⠀⠀⠀⠀⠀⠀⠀⠀⠀⠀⠀⠀⠀⠀⠀⠀⠀⠀⠀⠀⠀⠀⠀⠀⠀⠀⠀⠀⠀⠀⠀⠀⠀⠀⠀⠀⠀⠀⠀⠀⠀⠀⠀⠀⠀⠀⠀⠀⠀⠀⠀⠀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⠀⠀⠀⠀⠀⠀⠀⠀⠀⠀⠀⠀⠀⠀⠀⠀⠀⢠⣿⣿⣿⣿⣿⣿⣿⣿⣿⣿⣿⣿⣿⣿⣿⣿⠃⠀⠀⠀⠀⠀⠀⠀⠀⠀⠀⠀⠀⠀⠀⠀⠀⠀⠀⠀⠀⠀⠀⠀⠀⠀⠀⠀⠀⠀⠀⠀⠀⠀⠀⠀⠀⠀⠀⠀⠀⠀⠀⠀⠀⠀⠀⠀⠀⠀⠀⠀⠀⠀⠀⠀⠀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⠀⠀⠀⠀⠀⠀⠀⠀⠀⠀⠀⠀⠀⠀⠀⠀⠀⠀⠀⠀⠀⠀⠀⠀⠀⠀⠀⠀⠀⠀⠀⠀⠀⠀⠀⠈⠻⣿⣿⣿⣿⣿⣿⣿⣿⣿⣿⣿⣿⣿⣿⣿⣿⣿⣿⣿⣿⣿⣿⣿⣿⣿⣿⣿⣿⣿⣿⣿⣿⣿⣿⣿⣿⣿⣿⣿⣿⣿⣿⣿⣿⣿⣿⣿⣿⣿⣿⣿⣿⣿⡇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⠀⠀⠀⠀⠀⠀⠀⠀⠀⠀⠀⠀⠀⠀⠀⠀⠀⠀⠀⠀⠀⠀⠀⠀⠀⠀⠀⠀⠀⠀⠀⠀⠀⠀⠀⠀⠀⠀⠀⠀⠀⠙⢿⣿⣿⣿⣿⣿⣿⣿⣿⣿⣿⣿⣿⣿⣿⣿⣿⣿⣿⣿⣿⣿⣿⣿⣿⣿⣿⣿⣿⣿⣿⣿⣿⣿⣿⣿⣿⣿⣿⣿⣿⣿⣿⣿⣿⣿⣿⣿⡇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⠀⠀⠀⠀⠀⠀⠀⠀⠀⠀⠀⠀⠀⠀⠀⠀⠀⠀⠀⠀⠀⠀⠀⠀⠀⠀⠀⠀⠀⠀⠀⠀⠀⠀⠀⠀⠀⠀⠀⠀⠀⠀⠀⠙⢿⣿⣿⣿⣿⣿⣿⣿⣿⣿⣿⣿⣿⣿⣿⣿⣿⣿⣿⣿⣿⣿⣿⣿⣿⣿⣿⣿⣿⣿⣿⣿⣿⣿⣿⣿⣿⣿⣿⣿⣿⣿⣿⣿⣿⣿⡇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⠀⠀⠀⠀⠀⠀⠀⠀⠀⠀⠀⠀⠀⠀⠀⠀⠀⠀⠀⠀⠀⠀⠀⠀⠀⠀⠀⠀⠀⠀⠀⠀⠀⠀⠀⠀⠀⠀⠀⠀⠀⠀⠀⠀⠀⠙⢿⣿⣿⣿⣿⣿⣿⣿⣿⣿⣿⣿⣿⣿⣿⣿⣿⣿⣿⣿⣿⣿⣿⣿⣿⣿⣿⣿⣿⣿⣿⣿⣿⣿⣿⣿⣿⣿⣿⣿⣿⣿⣿⣿⡇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⠀⠀⠀⠀⠀⠀⠀⠀⠀⠀⠀⠀⠀⠀⠀⠀⠀⠀⠀⠀⠀⠀⠀⠀⠀⠀⠀⠀⠀⠀⠀⠀⠀⠀⠀⠀⠀⠀⠀⠀⠀⠀⠀⠀⠀⠀⠀⠉⠻⣿⣿⣿⣿⣿⣿⣿⣿⣿⣿⣿⣿⣿⣿⣿⣿⣿⣿⣿⣿⣿⣿⣿⣿⣿⣿⣿⣿⣿⣿⣿⣿⣿⣿⣿⣿⣿⣿⣿⣿⣿⡇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⠀⠀⠀⠀⠀⠀⠀⠀⠀⠀⠀⠀⠀⠀⠀⠀⠀⠀⠀⠀⠀⠀⠀⠀⠀⠀⠀⠀⠀⠀⠀⠀⠀⠀⠀⠀⠀⠀⠀⠀⠀⠀⠀⠀⠀⠀⠀⠀⠀⠈⠻⣿⣿⣿⣿⣿⣿⣿⣿⣿⣿⣿⣿⣿⣿⣿⣿⣿⣿⣿⣿⣿⣿⣿⣿⣿⣿⣿⣿⣿⣿⣿⣿⣿⣿⣿⣿⣿⣿⠟⠁</a:t>
            </a:r>
            <a:br/>
            <a:r>
              <a:t>⠀⠀⠀⠀⠀⠀⠀⠀⠀⠀⠀⠀⠀⠀⠀⠀⠀⠀⠀⠀⠀⠀⠀⠀⠀⠀⠀⠀⠀⠀⠀⠀⠀⠀⠀⠀⠀⠀⠀⠀⠀⠀⠀⠀⠀⠀⠀⠀⠀⠀⠀⠈⠻⣿⣿⣿⣿⣿⣿⣿⣿⣿⣿⣿⣿⣿⣿⣿⣿⣿⣿⣿⣿⣿⣿⣿⣿⣿⣿⣿⣿⣿⣿⣿⣿⣿⣿⡿⠋⠀⠀</a:t>
            </a:r>
            <a:br/>
            <a:r>
              <a:t>⠀⠀⠀⠀⠀⠀⠀⠀⠀⠀⠀⠀⠀⠀⠀⠀⠀⠀⠀⠀⠀⠀⠀⠀⠀⠀⠀⠀⠀⠀⠀⠀⠀⠀⠀⠀⠀⠀⠀⠀⠀⠀⠀⠀⠀⠀⠀⠀⠀⠀⠀⠀⠀⠉⠀⠉⠉⠛⠻⠿⣿⣿⣿⣿⣿⣿⣿⣿⣿⣿⣿⣿⣿⣿⣿⣿⣿⣿⣿⣿⣿⣿⣿⣿⣿⣿⠟⠀⠀⠀⠀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⠀⠀⠀⠀⠀⠀⠀⠀⠀⠀⠀⠀⠀⠀⠀⠀⠀⠀⠀⠀⠀⠀⠀⠀⠀⠀⠀⠀⠀⠀⠀⠀⠀⠀⠀⠀⠀⠀⠀⠀⠀⠀⠀⠀⠀⠀⠀⠀⠀⠀⠀⠀⠀⠀⠀⠀⠀⠀⠀⠀⠀⠈⠉⠙⠛⠻⠿⣿⣿⣿⣿⣿⣿⣿⣿⣿⣿⣿⣿⣿⣿⣿⣿⠿⠋⠁⠀⠀⠀⠀⠀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⠀⠀⠀⠀⠀⠀⠀⠀⠀⠀⠀⠀⠀⠀⠀⠀⠀⠀⠀⠀⠀⠀⠀⠀⠀⠀⠀⠀⠀⠀⠀⠀⠀⠀⠀⠀⠀⠀⠀⠀⠀⠀⠀⠀⠀⠀⠀⠀⠀⠀⠀⠀⠀⠀⠀⠀⠀⠀⠀⠀⠀⠀⠀⠀⠀⠀⠀⠀⠈⠉⠉⠛⠛⠛⠿⠿⠿⠟⠛⠛⠋⠉⠀⠀⠀⠀⠀⠀⠀⠀⠀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⠀⠀⠀⠀⠀⠀⠀⠀⠀⠀⠀⠀⠀⠀⠀⠀⠀⠀⠀⠀⠀⠀⠀⠀⠀⠀⠀⠀⠀⠀⠀⠀⠀⠀⠀⠀⠀⠀⠀⠀⠀⠀⠀⠀⣀⣰⣇⠀⠀⠀⠀⠀⠀⠀⠀⠀⠀⠀⠀⠀⠀⠀⠀⠀⠀⠀⠀⠀⠀⠀⠀⠀⠀⠀⠀⠀⠀⠀⠀⠀⠀⠀⠀⠀⠀⠀⠀⠀⠀⠀⠀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⠀⠀⠀⠀⠀⠀⠀⠀⠀⠀⠀⠀⠀⠀⠀⠀⠀⠀⠀⠀⠀⠀⠀⠀⠀⠀⠀⠀⠀⠀⠀⠀⠀⠀⠀⣀⣀⣀⣀⣀⣠⣴⣿⣿⣿⣿⣿⣦⡀⠀⠀⠀⠀⠀⠀⠀⠀⠀⠀⠀⠀⠀⠀⠀⠀⠀⠀⠀⠀⠀⠀⠀⠀⠀⠀⠀⠀⠀⠀⠀⠀⠀⠀⠀⠀⠀⠀⠀⠀⠀⠀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⠀⠀⠀⠀⠀⠀⠀⠀⠀⠀⠀⠀⠀⠀⠀⠀⠀⠀⠀⠀⠀⠀⠀⠀⠀⠀⠀⠀⠀⠀⠀⢀⣤⣶⣿⣿⣿⣿⣿⣿⣿⣿⣿⣿⣿⣿⣿⣿⣿⣆⠀⠀⠀⠀⠀⠀⠀⠀⠀⠀⠀⠀⠀⠀⠀⠀⠀⠀⠀⠀⠀⠀⠀⠀⠀⠀⠀⠀⠀⠀⠀⠀⠀⠀⠀⠀⠀⠀⠀⠀⠀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⠀⠀⠀⠀⠀⠀⠀⠀⠀⠀⠀⠀⠀⠀⠀⠀⠀⠀⠀⠀⠀⠀⠀⠀⠀⠀⠀⠀⣠⣴⣾⣿⣿⣿⣿⣿⣿⣿⣿⣿⣿⣿⣿⣿⣿⣿⣿⣿⣿⣿⣿⣦⡀⠀⠀⠀⠀⠀⠀⠀⠀⠀⠀⠀⠀⠀⠀⠀⠀⠀⠀⠀⠀⠀⠀⠀⠀⠀⠀⠀⠀⠀⠀⠀⠀⠀⠀⠀⠀⠀⠀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⠀⠀⠀⠀⠀⠀⠀⠀⠀⠀⠀⠀⠀⠀⠀⠀⠀⠀⠀⠀⠀⠀⠀⠀⠀⠀⡀⠁⣿⣿⣿⣿⣿⣿⣿⣿⣿⣿⣿⣿⣿⣿⣿⣿⣿⣿⣿⣿⣿⣿⣿⣿⣿⣿⣿⣿⣄⠀⠀⠀⠀⠀⠀⠀⠀⠀⠀⠀⠀⠀⠀⠀⠀⠀⠀⠀⠀⠀⠀⠀⠀⠀⠀⠀⠀⠀⠀⠀⠀⠀⠀</a:t>
            </a:r>
            <a:br/>
            <a:r>
              <a:t>⠀⠀⠀⠀⠀⠀⠀⠀⠀⠀⠀⠀⠀⠀⠀⠀⠀⠀⠀⠀⠀⠀⠀⠀⠀⠘⡀⣸⣿⣿⣿⣿⣿⣿⣿⣿⣿⣿⣿⣿⣿⣿⣿⣿⣿⣿⣿⣿⣿⣿⣿⣿⣿⣿⣿⣿⣿⠀⠀⠀⠀⠀⠀⠀⠀⠀⠀⠀⠀⠀⠀⠀⠀⠀⠀⠀⠀⠀⠀⠀⠀⠀⠀⠀⠀⠀⠀⠀⠀⠀⠀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⠀⠀⠀⠀⠀⠀⠀⠀⠀⠀⠀⠀⠀⠀⠀⠀⠀⠀⠀⠀⠀⠀⠀⠀⠀⠀⠀⠻⠿⣿⣿⣿⣿⣿⣿⣿⣿⣿⣿⣿⣿⣿⣿⣿⣿⣿⣿⣿⣿⣿⣿⣿⣿⣿⣿⣿⣿⣇⠀⠀⠀⠀⠀⠀⠀⠀⠀⠀⠀⠀⠀⠀⠀⠀⠀⠀⠀⠀⠀⠀⠀⠀⠀⠀⠀⠀⠀⠀⠀⠀⠀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⠀⠀⠀⠀⠀⠀⠀⠀⠀⠀⠀⠀⠀⠀⠀⠀⠀⠀⠀⠀⠀⠀⠀⠀⠀⠀⠀⠀⡇⠀⠙⢿⣿⣿⣿⣿⣿⣿⣿⣿⣿⣿⣿⣿⣿⣿⣿⣿⣿⣿⣿⣿⣿⣿⣿⣿⣿⣿⡆⠀⠀⠀⠀⠀⠀⠀⠀⠀⠀⠀⠀⠀⠀⠀⠀⠀⠀⠀⠀⠀⠀⠀⠀⠀⠀⠀⠀⠀⠀⠀⠀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⠀⠀⠀⠀⠀⠀⠀⠀⠀⠀⠀⠀⠀⠀⠀⠀⠀⠀⠀⠀⠀⠀⠀⠀⠀⠀⠀⠀⠣⡀⠀⠈⣿⣿⣿⣿⣿⣿⣿⣿⣿⣿⣿⣿⣿⣿⣿⣿⣿⣿⣿⣿⣿⣿⣿⣿⠟⢻⠁⠀⠀⠀⠀⠀⠀⠀⠀⠀⠀⠀⠀⠀⠀⠀⠀⠀⠀⠀⠀⠀⠀⠀⠀⠀⠀⠀⠀⠀⠀⠀⠀</a:t>
            </a:r>
            <a:br/>
            <a:r>
              <a:t>⠀⠀⠀⠀⠀⠀⠀⠀⠀⠀⠀⠀⠀⠀⠀⠀⠀⠀⠀⠀⠀⠀⠀⠀⠀⠀⠀⠀⠀⠈⣒⣾⣿⣿⣿⣿⣿⣿⣿⣿⣿⣿⣿⣿⣿⣿⣿⣿⣿⣿⣿⣿⣿⣿⣿⠃⡠⠁⠀⠀⠀⠀⠀⠀⠀⠀⠀⠀⠀⠀⠀⠀⠀⠀⠀⠀⠀⠀⠀⠀⠀⠀⠀⠀⠀⠀⠀⠀⠀⠀⠀</a:t>
            </a:r>
            <a:br/>
            <a:r>
              <a:t>⠀⠀⠀⠀⠀⠀⠀⠀⠀⠀⠀⠀⠀⠀⠀⠀⠀⠀⠀⠀⠀⠀⠀⠀⠀⠀⠀⠀⣠⣾⣿⣿⣿⣿⣿⣿⣿⣿⣿⣿⣿⠛⠿⣿⣿⣿⡿⠟⠛⠛⠛⠛⠛⡿⠋⠉⠀⠀⠀⠀⠀⠀⠀⠀⠀⠀⠀⠀⠀⠀⠀⠀⠀⠀⠀⠀⠀⠀⠀⠀⠀⠀⠀⠀⠀⠀⠀⠀⠀⠀⠀</a:t>
            </a:r>
            <a:br/>
            <a:r>
              <a:t>⠀⠀⠀⠀⠀⠀⠀⠀⠀⠀⠀⠀⠀⠀⠀⠀⠀⠀⠀⠀⠀⠀⠀⠀⠀⠀⢀⣠⣾⣿⣿⣿⣿⣿⣿⣿⣿⣿⡯⣿⡿⠠⠄⠊⠉⠀⠈⠢⣀⢀⡀⠤⠊⠀⠀⠀⠀⠀⠀⠀⠀⠀⠀⠀⠀⠀⠀⠀⠀⠀⠀⠀⠀⠀⠀⠀⠀⠀⠀⠀⠀⠀⠀⠀⠀⠀⠀⠀⠀⠀⠀</a:t>
            </a:r>
            <a:br/>
            <a:r>
              <a:t>⠀⠀⠀⠀⠀⠀⠀⠀⠀⠀⠀⠀⠀⠀⠀⠀⠀⠀⠀⠀⠀⠀⠀⠀⠀⠠⣚⣿⣿⣿⣿⣿⣿⣿⣿⣿⣿⡟⠛⠋⠁⠀⠀⠀⠀⠀⠀⠀⠀⠀⠀⠀⠀⠀⠀⠀⠀⠀⠀⠀⠀⠀⠀⠀⠀⠀⠀⠀⠀⠀⠀⠀⠀⠀⠀⠀⠀⠀⠀⠀⠀⠀⠀⠀⠀⠀⠀⠀⠀⠀⠀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⠀⠀⠀⠀⠀⠀⠀⠀⠀⠀⠀⠀⠀⠀⠀⠀⠀⠀⠀⠀⠀⠀⠀⠀⢀⣼⣿⣿⣿⣿⣿⣿⣿⣿⣿⣿⣿⠃⠀⠀⠀⠀⠀⠀⠀⠀⠀⠀⠀⠀⠀⠀⠀⠀⠀⠀⠀⠀⠀⠀⠀⠀⠀⠀⠀⠀⠀⠀⠀⠀⠀⠀⠀⠀⠀⠀⠀⠀⠀⠀⠀⠀⠀⠀⠀⠀⠀⠀⠀⠀⠀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⠀⠀⠀⠀⠀⠀⠀⠀⠀⠀⠀⠀⠀⠀⠀⠀⠀⠀⠀⠀⠀⠀⣠⣴⣿⣿⣿⣿⣿⣿⣿⣿⣿⣿⣿⣿⣿⠀⠀⠀⠀⠀⠀⠀⠀⠀⠀⠀⠀⠀⠀⠀⠀⠀⠀⠀⠀⠀⠀⠀⠀⠀⠀⠀⠀⠀⠀⠀⠀⠀⠀⠀⠀⠀⠀⠀⠀⠀⠀⠀⠀⠀⠀⠀⠀⠀⠀⠀⠀⠀⠀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⠀⠀⠀⠀⠀⠀⠀⠀⠀⠀⠀⠀⠀⠀⠀⠀⠀⠀⠀⢀⣠⣾⣿⣿⣿⣿⣿⣿⣿⣿⣿⣿⣿⣿⣿⣿⣟⠀⠀⠀⠀⠀⠀⠀⠀⠀⠀⠀⠀⠀⠀⠀⠀⠀⠀⠀⠀⠀⠀⠀⠀⠀⠀⠀⠀⠀⠀⠀⠀⠀⠀⠀⠀⠀⠀⠀⠀⠀⠀⠀⠀⠀⠀⠀⠀⠀⠀⠀⠀⠀⠀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⠀⠀⠀⠀⠀⠀⠀⠀⠀⠀⠀⠀⠀⠀⠀⠀⠀⠀⢰⣿⣿⣿⣿⣿⣿⣿⣿⣿⣿⣿⣿⣿⣿⣿⣿⣿⡇⠀⠀⠀⠀⠀⠀⠀⠀⠀⠀⠀⠀⠀⠀⠀⠀⠀⠀⠀⠀⠀⠀⠀⠀⠀⠀⠀⠀⠀⠀⠀⠀⠀⠀⠀⠀⠀⠀⠀⠀⠀⠀⠀⠀⠀⠀⠀⠀⠀⠀⠀⠀⠀⠀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⠀⠀⠀⠀⠀⠀⠀⠀⠀⠀⠀⠀⠀⠀⠀⠀⠀⠀⣼⣿⣿⣿⣿⣿⣿⣿⣿⣿⣿⣿⣿⣿⣿⣿⣿⣿⡇⠀⠀⠀⠀⠀⠀⠀⠀⠀⠀⠀⠀⠀⠀⠀⠀⠀⠀⠀⠀⠀⠀⠀⠀⠀⠀⠀⠀⠀⠀⠀⠀⠀⠀⠀⠀⠀⠀⠀⠀⠀⠀⠀⠀⠀⠀⠀⠀⠀⠀⠀⠀⠀⠀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⠀⠀⠀⠀⠀⠀⠀⠀⠀⠀⠀⠀⠀⠀⠀⠀⠀⠀⠈⠻⣿⣿⣿⣿⣿⣿⣿⣿⣿⣿⣿⣿⣿⣿⣿⣿⡇⠀⠀⠀⠀⠀⠀⠀⠀⠀⠀⠀⠀⠀⠀⠀⠀⠀⠀⠀⠀⠀⠀⠀⠀⠀⠀⠀⠀⠀⠀⠀⠀⠀⠀⠀⠀⠀⠀⠀⠀⠀⠀⠀⠀⠀⠀⠀⠀⠀⠀⠀⠀⠀⠀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⠀⠀⠀⠀⠀⠀⠀⠀⠀⠀⠀⠀⠀⠀⠀⠀⠀⠀⠀⠀⠀⠀⠀⠀⠀⠀⠀⠀⠀⠀⠀⠀⠀⠀⠀⢻⣿⣿⣿⣿⣿⣿⣿⣿⣿⣿⣿⣿⣿⣿⣿⣿⣿⣿⣿⣿⣿⣿⣿⣿⣿⣿⣿⣿⣿⣿⣿⣿⣿⣿⣿⣿⣿⣿⣿⣿⣿⣿⣿⣿⣿⣿⣿⣿⣿⣿⣿⠁⠀⠀⠀</a:t>
            </a:r>
            <a:br/>
            <a:r>
              <a:t>⠀⠀⠀⠀⠀⠀⠀⠀⠀⠀⠀⠀⠀⠀⠀⠀⠀⠀⠀⠀⠀⠀⠀⠀⠀⠀⠀⠀⠀⠀⠀⠀⠀⠀⠀⠈⢿⣿⣿⣿⣿⣿⣿⣿⣿⣿⣿⣿⣿⣿⣿⣿⣿⣿⣿⣿⣿⣿⣿⣿⣿⣿⣿⣿⣿⣿⣿⣿⣿⣿⣿⣿⣿⣿⣿⣿⣿⣿⣿⣿⣿⣿⣿⣿⣿⣿⠃⠀⠀⠀⠀</a:t>
            </a:r>
            <a:br/>
            <a:r>
              <a:t>⠀⠀⠀⠀⠀⠀⠀⠀⠀⠀⠀⠀⠀⠀⠀⠀⠀⠀⠀⠀⠀⠀⠀⠀⠀⠀⠀⠀⠀⠀⠀⠀⠀⠀⠀⠀⠈⢻⣿⣿⣿⣿⣿⣿⣿⣿⣿⣿⣿⣿⣿⣿⣿⣿⣿⣿⣿⣿⣿⣿⣿⣿⣿⣿⣿⣿⣿⣿⣿⣿⣿⣿⣿⣿⣿⣿⣿⣿⣿⣿⣿⣿⣿⣿⣿⠃⠀⠀⠀⠀⠀</a:t>
            </a:r>
            <a:br/>
            <a:r>
              <a:t>⠀⠀⠀⠀⠀⠀⠀⠀⠀⠀⠀⠀⠀⠀⠀⠀⠀⠀⠀⠀⠀⠀⠀⠀⠀⠀⠀⠀⠀⠀⠀⠀⠀⠀⠀⠀⠀⠀⠙⣿⣿⣿⣿⣿⣿⣿⣿⣿⣿⣿⣿⣿⣿⣿⣿⣿⣿⣿⣿⣿⣿⣿⣿⣿⣿⣿⣿⣿⣿⣿⣿⣿⣿⣿⣿⣿⣿⣿⣿⣿⣿⣿⣿⡿⠁⠀⠀⠀⠀⠀⠀</a:t>
            </a:r>
            <a:br/>
            <a:r>
              <a:t>⠀⠀⠀⠀⠀⠀⠀⠀⠀⠀⠀⠀⠀⠀⠀⠀⠀⠀⠀⠀⠀⠀⠀⠀⠀⠀⠀⠀⠀⠀⠀⠀⠀⠀⠀⠀⠀⠀⠀⠈⢻⣿⣿⣿⣿⣿⣿⣿⣿⣿⣿⣿⣿⣿⣿⣿⣿⣿⣿⣿⣿⣿⣿⣿⣿⣿⣿⣿⣿⣿⣿⣿⣿⣿⣿⣿⣿⣿⣿⣿⣿⣿⠟⠁⠀⠀⠀⠀⠀⠀⠀</a:t>
            </a:r>
            <a:br/>
            <a:r>
              <a:t>⠀⠀⠀⠀⠀⠀⠀⠀⠀⠀⠀⠀⠀⠀⠀⠀⠀⠀⠀⠀⠀⠀⠀⠀⠀⠀⠀⠀⠀⠀⠀⠀⠀⠀⠀⠀⠀⠀⠀⠀⠀⠙⢿⣿⣿⣿⣿⣿⣿⣿⣿⣿⣿⣿⣿⣿⣿⣿⣿⣿⣿⣿⣿⣿⣿⣿⣿⣿⣿⣿⣿⣿⣿⣿⣿⣿⣿⣿⣿⣿⡿⠃⠀⠀⠀⠀⠀⠀⠀⠀⠀</a:t>
            </a:r>
            <a:br/>
            <a:r>
              <a:t>⠀⠀⠀⠀⠀⠀⠀⠀⠀⠀⠀⠀⠀⠀⠀⠀⠀⠀⠀⠀⠀⠀⠀⠀⠀⠀⠀⠀⠀⠀⠀⠀⠀⠀⠀⠀⠀⠀⠀⠀⠀⠀⠈⠻⣿⣿⣿⣿⣿⣿⣿⣿⣿⣿⣿⣿⣿⣿⣿⣿⣿⣿⣿⣿⣿⣿⣿⣿⣿⣿⣿⣿⣿⣿⣿⣿⣿⣿⡿⠋⠀⠀⠀⠀⠀⠀⠀⠀⠀⠀⠀</a:t>
            </a:r>
            <a:br/>
            <a:r>
              <a:t>⠀⠀⠀⠀⠀⠀⠀⠀⠀⠀⠀⠀⠀⠀⠀⠀⠀⠀⠀⠀⠀⠀⠀⠀⠀⠀⠀⠀⠀⠀⠀⠀⠀⠀⠀⠀⠀⠀⠀⠀⠀⠀⠀⠀⠘⢿⣿⣿⣿⣿⣿⣿⣿⣿⣿⣿⣿⣿⣿⣿⣿⣿⣿⣿⣿⣿⣿⣿⣿⣿⣿⣿⣿⣿⣿⣿⠿⠋⠀⠀⠀⠀⠀⠀⠀⠀⠀⠀⠀⠀⠀</a:t>
            </a:r>
            <a:br/>
            <a:r>
              <a:t>⠀⠀⠀⠀⠀⠀⠀⠀⠀⠀⠀⠀⠀⠀⠀⠀⠀⠀⠀⠀⠀⠀⠀⠀⠀⠀⠀⠀⠀⠀⠀⠀⠀⠀⠀⠀⠀⠀⠀⠀⠀⠀⠀⠀⠀⠀⠙⣿⣿⣿⣿⣿⣿⣿⣿⣿⣿⣿⣿⣿⣿⣿⣿⣿⣿⣿⣿⣿⣿⣿⣿⣿⡿⠟⠋⠁⠀⠀⠀⠀⠀⠀⠀⠀⠀⠀⠀⠀⠀⠀⠀</a:t>
            </a:r>
            <a:br/>
            <a:r>
              <a:t>⠀⠀⠀⠀⠀⠀⠀⠀⠀⠀⠀⠀⠀⠀⠀⠀⠀⠀⠀⠀⠀⠀⠀⠀⠀⠀⠀⠀⠀⠀⠀⠀⠀⠀⠀⠀⠀⠀⠀⠀⠀⠀⠀⠀⠀⠀⠀⠈⠻⣿⣿⣿⣿⣿⣿⣿⣿⣿⣿⣿⣿⣿⣿⣿⣿⣿⡿⠿⠿⠛⠋⠁⠀⠀⠀⠀⠀⠀⠀⠀⠀⠀⠀⠀⠀⠀⠀⠀⠀⠀⠀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⠀⠀⠀⠀⠀⠀⠀⠀⠀⠀⠀⠀⠀⠀⠀⠀⠀⠀⠀⠀⠀⠀⠀⠀⠀⠀⠀⠀⠀⠀⠀⠀⠀⠀⠀⠀⠀⠀⠀⠀⠀⠀⠀⠀⠀⠀⠀⠀⠀⠹⠟⠋⠉⠉⠉⠉⠉⠉⠉⠉⠀⠀⠀⠀⠀⠀⠀⠀⠀⠀⠀⠀⠀⠀⠀⠀⠀⠀⠀⠀⠀⠀⠀⠀⠀⠀⠀⠀⠀⠀⠀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⠀⠀⠀⠀⠀⠀⠀⠀⠀⠀⠀⠀⠀⠀⠀⠀⠀⠀⠀⠀⠀⠀⠀⠀⠀⠀⠀⠀⠀⠀⠀⠀⠀⠀⠀⠀⠀⠀⠀⠀⠀⢀⣤⣤⣾⣿⣷⣄⠀⠀⠀⠀⠀⠀⠀⠀⠀⠀⠀⠀⠀⠀⠀⠀⠀⠀⠀⠀⠀⠀⠀⠀⠀⠀⠀⠀⠀⠀⠀⠀⠀⠀⠀⠀⠀⠀⠀⠀⠀⠀⠀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⠀⠀⠀⠀⠀⠀⠀⠀⠀⠀⠀⠀⠀⠀⠀⠀⠀⠀⠀⠀⠀⠀⠀⠀⠀⠀⠀⠀⠀⠀⠀⠀⠀⠀⠀⠀⠀⠀⣀⣀⣠⣿⣿⣿⣿⣿⣿⣿⣷⡄⠀⠀⠀⠀⠀⠀⠀⠀⠀⠀⠀⠀⠀⠀⠀⠀⠀⠀⠀⠀⠀⠀⠀⠀⠀⠀⠀⠀⠀⠀⠀⠀⠀⠀⠀⠀⠀⠀⠀⠀⠀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⠀⠀⠀⠀⠀⠀⠀⠀⠀⠀⠀⠀⠀⠀⠀⠀⠀⠀⠀⠀⠀⠀⠀⠀⠀⠀⠀⠀⠀⠀⠀⠀⢀⣤⣶⣶⣿⣿⣿⣿⣿⣿⣿⣿⣿⣿⣿⣿⣿⣿⣄⡀⠀⠀⠀⠀⠀⠀⠀⠀⠀⠀⠀⠀⠀⠀⠀⠀⠀⠀⠀⠀⠀⠀⠀⠀⠀⠀⠀⠀⠀⠀⠀⠀⠀⠀⠀⠀⠀⠀⠀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⠀⠀⠀⠀⠀⠀⠀⠀⠀⠀⠀⠀⠀⠀⠀⠀⠀⠀⠀⠀⠀⠀⠀⠀⠀⠀⠀⠀⠀⠀⢀⣴⣿⣿⣿⣿⣿⣿⣿⣿⣿⣿⣿⣿⣿⣿⣿⣿⣿⣿⣿⣿⣷⣦⣄⠀⠀⠀⠀⠀⠀⠀⠀⠀⠀⠀⠀⠀⠀⠀⠀⠀⠀⠀⠀⠀⠀⠀⠀⠀⠀⠀⠀⠀⠀⠀⠀⠀⠀⠀⠀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⠀⠀⠀⠀⠀⠀⠀⠀⠀⠀⠀⠀⠀⠀⠀⠀⠀⠀⠀⠀⠀⠀⠀⠀⠀⠀⠀⠀⢀⣴⣿⣿⣿⣿⣿⣿⣿⣿⣿⣿⣿⣿⣿⣿⣿⣿⣿⣿⣿⣿⣿⣿⣿⣿⣿⣦⡀⠀⠀⠀⠀⠀⠀⠀⠀⠀⠀⠀⠀⠀⠀⠀⠀⠀⠀⠀⠀⠀⠀⠀⠀⠀⠀⠀⠀⠀⠀⠀⠀⠀⠀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⠀⠀⠀⠀⠀⠀⠀⠀⠀⠀⠀⠀⠀⠀⠀⠀⠀⠀⠀⠀⠀⠀⠀⠀⠀⠀⠀⠀⢸⢻⣿⣿⣿⣿⣿⣿⣿⣿⣿⣿⣿⣿⣿⣿⣿⣿⣿⣿⣿⣿⣿⣿⣿⣿⣿⣿⣿⣆⠀⠀⠀⠀⠀⠀⠀⠀⠀⠀⠀⠀⠀⠀⠀⠀⠀⠀⠀⠀⠀⠀⠀⠀⠀⠀⠀⠀⠀⠀⠀⠀⠀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⠀⠀⠀⠀⠀⠀⠀⠀⠀⠀⠀⠀⠀⠀⠀⠀⠀⠀⠀⠀⠀⠀⠀⠀⠀⠀⠀⠀⡀⠀⣿⣿⣿⣿⣿⣿⣿⣿⣿⣿⣿⣿⣿⣿⣿⣿⣿⣿⣿⣿⣿⣿⣿⣿⣿⣿⣿⣿⣷⠀⠀⠀⠀⠀⠀⠀⠀⠀⠀⠀⠀⠀⠀⠀⠀⠀⠀⠀⠀⠀⠀⠀⠀⠀⠀⠀⠀⠀⠀⠀⠀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⠀⠀⠀⠀⠀⠀⠀⠀⠀⠀⠀⠀⠀⠀⠀⠀⠀⠀⠀⠀⠀⠀⠀⠀⠀⠀⠀⠀⠡⢀⢺⣿⣿⣿⣿⣿⣿⣿⣿⣿⣿⣿⣿⣿⣿⣿⣿⣿⣿⣿⣿⣿⣿⣿⣿⣿⣿⡿⢹⠀⠀⠀⠀⠀⠀⠀⠀⠀⠀⠀⠀⠀⠀⠀⠀⠀⠀⠀⠀⠀⠀⠀⠀⠀⠀⠀⠀⠀⠀⠀⠀</a:t>
            </a:r>
            <a:br/>
            <a:r>
              <a:t>⠀⠀⠀⠀⠀⠀⠀⠀⠀⠀⠀⠀⠀⠀⠀⠀⠀⠀⠀⠀⠀⠀⠀⠀⠀⠀⠀⠀⠀⠀⠀⠘⡄⠘⣿⣿⣿⣿⣿⣿⣿⣿⣿⣿⣿⣿⣿⣿⣿⣿⣿⣿⣿⣿⣿⣿⣿⣧⠆⠀⠀⠀⠀⠀⠀⠀⠀⠀⠀⠀⠀⠀⠀⠀⠀⠀⠀⠀⠀⠀⠀⠀⠀⠀⠀⠀⠀⠀⠀⠀⠀</a:t>
            </a:r>
            <a:br/>
            <a:r>
              <a:t>⠀⠀⠀⠀⠀⠀⠀⠀⠀⠀⠀⠀⠀⠀⠀⠀⠀⠀⠀⠀⠀⠀⠀⠀⠀⠀⠀⠀⠀⠀⠀⠀⠰⢼⣿⣿⣿⣿⣿⣿⣿⣿⣿⠿⠿⣿⣿⣿⣿⣿⣿⡿⠛⠋⠉⠉⡩⠁⠀⠀⠀⠀⠀⠀⠀⠀⠀⠀⠀⠀⠀⠀⠀⠀⠀⠀⠀⠀⠀⠀⠀⠀⠀⠀⠀⠀⠀⠀⠀⠀⠀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⠀⠀⠀⠀⠀⠀⠀⠀⠀⠀⠀⠀⠀⠀⠀⠀⠀⠀⠀⠀⠀⠀⠀⠀⠀⠀⠀⠀⠀⠀⠀⠀⠀⢀⣿⣿⣿⣿⣿⣿⣿⣿⣿⠀⠀⠀⠀⠉⡙⠛⠉⠐⠄⣀⡠⠐⠀⠀⠀⠀⠀⠀⠀⠀⠀⠀⠀⠀⠀⠀⠀⠀⠀⠀⠀⠀⠀⠀⠀⠀⠀⠀⠀⠀⠀⠀⠀⠀⠀⠀⠀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⠀⠀⠀⠀⠀⠀⠀⠀⠀⠀⠀⠀⠀⠀⠀⠀⠀⠀⠀⠀⠀⠀⠀⠀⠀⠀⠀⠀⠀⠀⠀⠀⢀⣾⣿⣿⣿⣿⣿⣿⣿⣿⣿⠑⠒⠒⠂⠉⠀⠀⠀⠀⠀⠀⠀⠀⠀⠀⠀⠀⠀⠀⠀⠀⠀⠀⠀⠀⠀⠀⠀⠀⠀⠀⠀⠀⠀⠀⠀⠀⠀⠀⠀⠀⠀⠀⠀⠀⠀⠀⠀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⠀⠀⠀⠀⠀⠀⠀⠀⠀⠀⠀⠀⠀⠀⠀⠀⠀⠀⠀⠀⠀⠀⠀⠀⠀⠀⠀⠀⠀⠀⠀⢠⣾⣿⣿⣿⣿⣿⣿⣿⣿⣿⠟⠀⠀⠀⠀⠀⠀⠀⠀⠀⠀⠀⠀⠀⠀⠀⠀⠀⠀⠀⠀⠀⠀⠀⠀⠀⠀⠀⠀⠀⠀⠀⠀⠀⠀⠀⠀⠀⠀⠀⠀⠀⠀⠀⠀⠀⠀⠀⠀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⠀⠀⠀⠀⠀⠀⠀⠀⠀⠀⠀⠀⠀⠀⠀⠀⠀⠀⠀⠀⠀⠀⠀⠀⠀⠀⠀⠀⠀⠀⣰⣿⣿⣿⣿⣿⣿⣿⣿⣿⠛⠁⠀⠀⠀⠀⠀⠀⠀⠀⠀⠀⠀⠀⠀⠀⠀⠀⠀⠀⠀⠀⠀⠀⠀⠀⠀⠀⠀⠀⠀⠀⠀⠀⠀⠀⠀⠀⠀⠀⠀⠀⠀⠀⠀⠀⠀⠀⠀⠀⠀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⠀⠀⠀⠀⠀⠀⠀⠀⠀⠀⠀⠀⠀⠀⠀⠀⠀⠀⠀⠀⠀⠀⠀⠀⠀⠀⠀⠀⢀⣼⣿⣿⣿⣿⣿⣿⣿⣿⣿⣇⠀⠀⠀⠀⠀⠀⠀⠀⠀⠀⠀⠀⠀⠀⠀⠀⠀⠀⠀⠀⠀⠀⠀⠀⠀⠀⠀⠀⠀⠀⠀⠀⠀⠀⠀⠀⠀⠀⠀⠀⠀⠀⠀⠀⠀⠀⠀⠀⠀⠀⠀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⠀⠀⠀⠀⠀⠀⠀⠀⠀⠀⠀⠀⠀⠀⠀⠀⠀⠀⠀⠀⠀⠀⠀⠀⠀⠀⠀⣠⣿⣿⣿⣿⣿⣿⣿⣿⣿⣿⣿⡏⠀⠀⠀⠀⠀⠀⠀⠀⠀⠀⠀⠀⠀⠀⠀⠀⠀⠀⠀⠀⠀⠀⠀⠀⠀⠀⠀⠀⠀⠀⠀⠀⠀⠀⠀⠀⠀⠀⠀⠀⠀⠀⠀⠀⠀⠀⠀⠀⠀⠀⠀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⠀⠀⠀⠀⠀⠀⠀⠀⠀⠀⠀⠀⠀⠀⠀⠀⠀⠀⠀⠀⠀⠀⠀⢀⣼⣿⣿⣿⣿⣿⣿⣿⣿⣿⣿⣿⣿⣿⣿⣿⡄⠀⠀⠀⠀⠀⠀⠀⠀⠀⠀⠀⠀⠀⠀⠀⠀⠀⠀⠀⠀⠀⠀⠀⠀⠀⠀⠀⠀⠀⠀⠀⠀⠀⠀⠀⠀⠀⠀⠀⠀⠀⠀⠀⠀⠀⠀⠀⠀⠀⠀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⠀⠀⠀⠀⠀⠀⠀⠀⠀⠀⠀⠀⠀⠀⠀⠀⠀⠀⠀⠀⠀⠀⠠⣾⣿⣿⣿⣿⣿⣿⣿⣿⣿⣿⣿⣿⣿⣿⣿⣿⡇⠀⠀⠀⠀⠀⠀⠀⠀⠀⠀⠀⠀⠀⠀⠀⠀⠀⠀⠀⠀⠀⠀⠀⠀⠀⠀⠀⠀⠀⠀⠀⠀⠀⠀⠀⠀⠀⠀⠀⠀⠀⠀⠀⠀⠀⠀⠀⠀⠀⠀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⠀⠀⠀⠀⠀⠀⠀⠀⠀⠀⠀⠀⠀⠀⠀⠀⠀⠀⠀⠀⠀⠀⠀⠀⠀⠀⠀⠀⠀⠀⠀⠀⠀⠀⠈⣿⣿⣿⣿⣿⣿⣿⣿⣿⣿⣿⣿⣿⣿⣿⣿⣿⣿⣿⣿⣿⣿⣿⣿⣿⣿⣿⣿⣿⣿⣿⣿⣿⣿⣿⣿⣿⣿⣿⣿⣿⣿⣿⣿⣿⣿⣿⠃⠀⠀⠀⠀⠀⠀⠀⠀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⠀⠀⠀⠀⠀⠀⠀⠀⠀⠀⠀⠀⠀⠀⠀⠀⠀⠀⠀⠀⠀⠀⠀⠀⠀⠀⠀⠀⠀⠀⠀⠀⠀⠀⠀⠸⣿⣿⣿⣿⣿⣿⣿⣿⣿⣿⣿⣿⣿⣿⣿⣿⣿⣿⣿⣿⣿⣿⣿⣿⣿⣿⣿⣿⣿⣿⣿⣿⣿⣿⣿⣿⣿⣿⣿⣿⣿⣿⣿⣿⣿⠏⠀⠀⠀⠀⠀⠀⠀⠀⠀</a:t>
            </a:r>
            <a:br/>
            <a:r>
              <a:t>⠀⠀⠀⠀⠀⠀⠀⠀⠀⠀⠀⠀⠀⠀⠀⠀⠀⠀⠀⠀⠀⠀⠀⠀⠀⠀⠀⠀⠀⠀⠀⠀⠀⠀⠀⠀⠹⣿⣿⣿⣿⣿⣿⣿⣿⣿⣿⣿⣿⣿⣿⣿⣿⣿⣿⣿⣿⣿⣿⣿⣿⣿⣿⣿⣿⣿⣿⣿⣿⣿⣿⣿⣿⣿⣿⣿⣿⣿⣿⣿⠋⠀⠀⠀⠀⠀⠀⠀⠀⠀⠀</a:t>
            </a:r>
            <a:br/>
            <a:r>
              <a:t>⠀⠀⠀⠀⠀⠀⠀⠀⠀⠀⠀⠀⠀⠀⠀⠀⠀⠀⠀⠀⠀⠀⠀⠀⠀⠀⠀⠀⠀⠀⠀⠀⠀⠀⠀⠀⠀⠘⣿⣿⣿⣿⣿⣿⣿⣿⣿⣿⣿⣿⣿⣿⣿⣿⣿⣿⣿⣿⣿⣿⣿⣿⣿⣿⣿⣿⣿⣿⣿⣿⣿⣿⣿⣿⣿⣿⣿⣿⡿⠁⠀⠀⠀⠀⠀⠀⠀⠀⠀⠀⠀</a:t>
            </a:r>
            <a:br/>
            <a:r>
              <a:t>⠀⠀⠀⠀⠀⠀⠀⠀⠀⠀⠀⠀⠀⠀⠀⠀⠀⠀⠀⠀⠀⠀⠀⠀⠀⠀⠀⠀⠀⠀⠀⠀⠀⠀⠀⠀⠀⠀⠈⢿⣿⣿⣿⣿⣿⣿⣿⣿⣿⣿⣿⣿⣿⣿⣿⣿⣿⣿⣿⣿⣿⣿⣿⣿⣿⣿⣿⣿⣿⣿⣿⣿⣿⣿⣿⣿⣿⠟⠀⠀⠀⠀⠀⠀⠀⠀⠀⠀⠀⠀⠀</a:t>
            </a:r>
            <a:br/>
            <a:r>
              <a:t>⠀⠀⠀⠀⠀⠀⠀⠀⠀⠀⠀⠀⠀⠀⠀⠀⠀⠀⠀⠀⠀⠀⠀⠀⠀⠀⠀⠀⠀⠀⠀⠀⠀⠀⠀⠀⠀⠀⠀⠀⠹⣿⣿⣿⣿⣿⣿⣿⣿⣿⣿⣿⣿⣿⣿⣿⣿⣿⣿⣿⣿⣿⣿⣿⣿⣿⣿⣿⣿⣿⣿⣿⣿⣿⣿⠟⠁⠀⠀⠀⠀⠀⠀⠀⠀⠀⠀⠀⠀⠀⠀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⠀⠀⠀⠀⠀⠀⠀⠀⠀⠀⠀⠀⠀⠀⠀⠀⠀⠀⠀⠀⠀⠀⠀⠀⠀⠀⠀⠀⠀⠀⠀⠀⠀⠀⠀⠀⠀⠀⠀⠀⠀⠈⢿⣿⣿⣿⣿⣿⣿⣿⣿⣿⣿⣿⣿⣿⣿⣿⣿⣿⣿⣿⣿⣿⣿⣿⣿⣿⣿⣿⣿⣿⣿⠟⠁⠀⠀⠀⠀⠀⠀⠀⠀⠀⠀⠀⠀⠀⠀⠀⠀</a:t>
            </a:r>
            <a:br/>
            <a:r>
              <a:t>⠀⠀⠀⠀⠀⠀⠀⠀⠀⠀⠀⠀⠀⠀⠀⠀⠀⠀⠀⠀⠀⠀⠀⠀⠀⠀⠀⠀⠀⠀⠀⠀⠀⠀⠀⠀⠀⠀⠀⠀⠀⠀⠀⠻⣿⣿⣿⣿⣿⣿⣿⣿⣿⣿⣿⣿⣿⣿⣿⣿⣿⣿⣿⣿⣿⣿⣿⣿⣿⣿⡿⠛⠁⠀⠀⠀⠀⠀⠀⠀⠀⠀⠀⠀⠀⠀⠀⠀⠀⠀⠀</a:t>
            </a:r>
            <a:br/>
            <a:r>
              <a:t>⠀⠀⠀⠀⠀⠀⠀⠀⠀⠀⠀⠀⠀⠀⠀⠀⠀⠀⠀⠀⠀⠀⠀⠀⠀⠀⠀⠀⠀⠀⠀⠀⠀⠀⠀⠀⠀⠀⠀⠀⠀⠀⠀⠀⠘⢿⣿⣿⣿⣿⣿⣿⣿⣿⣿⣿⣿⣿⣿⣿⣿⣿⣿⣿⣿⣿⡿⠿⠛⠁⠀⠀⠀⠀⠀⠀⠀⠀⠀⠀⠀⠀⠀⠀⠀⠀⠀⠀⠀⠀⠀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⠀⠀⠀⠀⠀⠀⠀⠀⠀⠀⠀⠀⠀⠀⠀⠀⠀⠀⠀⠀⠀⠀⠀⠀⠀⠀⠀⠀⠀⠀⠀⠀⠀⠀⠀⠀⠀⠀⠀⠀⠀⠀⠀⠀⠀⠀⠹⣿⣿⣿⣿⣿⣿⣿⣿⣿⣿⣿⣿⡿⠿⠿⠛⠛⠉⠁⠀⠀⠀⠀⠀⠀⠀⠀⠀⠀⠀⠀⠀⠀⠀⠀⠀⠀⠀⠀⠀⠀⠀⠀⠀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⠀⠀⠀⠀⠀⠀⠀⠀⠀⠀⠀⠀⠀⠀⠀⠀⠀⠀⠀⠀⠀⠀⠀⠀⠀⠀⠀⠀⠀⠀⠀⠀⠀⠀⠀⠀⠀⠀⠀⠀⠀⠀⠀⠀⠀⠀⠀⠘⣿⣿⠿⠛⠛⠋⠉⠉⠁⠀⠀⠀⠀⠀⠀⠀⠀⠀⠀⠀⠀⠀⠀⠀⠀⠀⠀⠀⠀⠀⠀⠀⠀⠀⠀⠀⠀⠀⠀⠀⠀⠀⠀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⠀⠀⠀⠀⠀⠀⠀⠀⠀⠀⠀⠀⠀⠀⠀⠀⠀⠀⠀⠀⠀⠀⠀⠀⠀⠀⠀⠀⠀⠀⠀⠀⠀⠀⠀⠀⠀⠀⠀⠀⠀⠀⠀⠀⠀⠀⠀⠀⠸⠃⠀⠀⠀⠀⠀⠀⠀⠀⠀⠀⠀⠀⠀⠀⠀⠀⠀⠀⠀⠀⠀⠀⠀⠀⠀⠀⠀⠀⠀⠀⠀⠀⠀⠀⠀⠀⠀⠀⠀⠀⠀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⠀⠀⠀⠀⠀⠀⠀⠀⠀⠀⠀⠀⠀⠀⠀⠀⠀⠀⠀⠀⠀⠀⠀⠀⠀⠀⠀⠀⠀⠀⠀⠀⠀⠀⠀⠀⠀⠀⠀⠀⠀⠀⣀⣠⣴⣿⣷⣀⠀⠀⠀⠀⠀⠀⠀⠀⠀⠀⠀⠀⠀⠀⠀⠀⠀⠀⠀⠀⠀⠀⠀⠀⠀⠀⠀⠀⠀⠀⠀⠀⠀⠀⠀⠀⠀⠀⠀⠀⠀⠀⠀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⠀⠀⠀⠀⠀⠀⠀⠀⠀⠀⠀⠀⠀⠀⠀⠀⠀⠀⠀⠀⠀⠀⠀⠀⠀⠀⠀⠀⠀⠀⠀⠀⠀⠀⠀⠀⠀⠀⠀⠀⢀⣼⣿⣿⣿⣿⣿⣿⣷⣄⠀⠀⠀⠀⠀⠀⠀⠀⠀⠀⠀⠀⠀⠀⠀⠀⠀⠀⠀⠀⠀⠀⠀⠀⠀⠀⠀⠀⠀⠀⠀⠀⠀⠀⠀⠀⠀⠀⠀⠀⠀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⠀⠀⠀⠀⠀⠀⠀⠀⠀⠀⠀⠀⠀⠀⠀⠀⠀⠀⠀⠀⠀⠀⠀⠀⠀⠀⠀⠀⠀⠀⠀⠀⠀⠀⢀⣀⣤⣤⣶⣶⣿⣿⣿⣿⣿⣿⣿⣿⣿⣿⣄⠀⠀⠀⠀⠀⠀⠀⠀⠀⠀⠀⠀⠀⠀⠀⠀⠀⠀⠀⠀⠀⠀⠀⠀⠀⠀⠀⠀⠀⠀⠀⠀⠀⠀⠀⠀⠀⠀⠀⠀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⠀⠀⠀⠀⠀⠀⠀⠀⠀⠀⠀⠀⠀⠀⠀⠀⠀⠀⠀⠀⠀⠀⠀⠀⠀⠀⠀⠀⠀⠀⠀⠀⣴⣾⣿⣿⣿⣿⣿⣿⣿⣿⣿⣿⣿⣿⣿⣿⣿⣿⣿⣿⣷⣦⡀⠀⠀⠀⠀⠀⠀⠀⠀⠀⠀⠀⠀⠀⠀⠀⠀⠀⠀⠀⠀⠀⠀⠀⠀⠀⠀⠀⠀⠀⠀⠀⠀⠀⠀⠀⠀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⠀⠀⠀⠀⠀⠀⠀⠀⠀⠀⠀⠀⠀⠀⠀⠀⠀⠀⠀⠀⠀⠀⠀⠀⠀⠀⠀⠀⠀⠀⢀⣼⣿⣿⣿⣿⣿⣿⣿⣿⣿⣿⣿⣿⣿⣿⣿⣿⣿⣿⣿⣿⣿⣿⣿⣷⣄⠀⠀⠀⠀⠀⠀⠀⠀⠀⠀⠀⠀⠀⠀⠀⠀⠀⠀⠀⠀⠀⠀⠀⠀⠀⠀⠀⠀⠀⠀⠀⠀⠀⠀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⠀⠀⠀⠀⠀⠀⠀⠀⠀⠀⠀⠀⠀⠀⠀⠀⠀⠀⠀⠀⠀⠀⠀⠀⠀⠀⠀⠀⠀⣴⣿⣿⣿⣿⣿⣿⣿⣿⣿⣿⣿⣿⣿⣿⣿⣿⣿⣿⣿⣿⣿⣿⣿⣿⣿⣿⣿⣷⣄⠀⠀⠀⠀⠀⠀⠀⠀⠀⠀⠀⠀⠀⠀⠀⠀⠀⠀⠀⠀⠀⠀⠀⠀⠀⠀⠀⠀⠀⠀⠀⠀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⠀⠀⠀⠀⠀⠀⠀⠀⠀⠀⠀⠀⠀⠀⠀⠀⠀⠀⠀⠀⠀⠀⠀⠀⠀⠀⠀⠀⠀⢠⠉⢿⣿⣿⣿⣿⣿⣿⣿⣿⣿⣿⣿⣿⣿⣿⣿⣿⣿⣿⣿⣿⣿⣿⣿⣿⣿⣿⡟⠀⠀⠀⠀⠀⠀⠀⠀⠀⠀⠀⠀⠀⠀⠀⠀⠀⠀⠀⠀⠀⠀⠀⠀⠀⠀⠀⠀⠀⠀⠀⠀</a:t>
            </a:r>
            <a:br/>
            <a:r>
              <a:t>⠀⠀⠀⠀⠀⠀⠀⠀⠀⠀⠀⠀⠀⠀⠀⠀⠀⠀⠀⠀⠀⠀⠀⠀⠀⠀⠀⠀⠀⢸⠀⠈⣿⣿⣿⣿⣿⣿⣿⣿⣿⣿⣿⣿⣿⣿⣿⣿⣿⣿⣿⣿⣿⣿⣿⣿⣿⣿⣿⠀⠀⠀⠀⠀⠀⠀⠀⠀⠀⠀⠀⠀⠀⠀⠀⠀⠀⠀⠀⠀⠀⠀⠀⠀⠀⠀⠀⠀⠀⠀⠀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⠀⠀⠀⠀⠀⠀⠀⠀⠀⠀⠀⠀⠀⠀⠀⠀⠀⠀⠀⠀⠀⠀⠀⠀⠀⠀⠀⠀⠀⠀⠁⠒⠈⠫⣹⣿⣿⣿⣿⣿⣿⣿⣿⣿⣿⣿⣿⣿⣿⣿⣿⣿⣿⣿⡿⠿⠟⠛⠏⠀⠀⠀⠀⠀⠀⠀⠀⠀⠀⠀⠀⠀⠀⠀⠀⠀⠀⠀⠀⠀⠀⠀⠀⠀⠀⠀⠀⠀⠀⠀⠀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⠀⠀⠀⠀⠀⠀⠀⠀⠀⠀⠀⠀⠀⠀⠀⠀⠀⠀⠀⠀⠀⠀⠀⠀⠀⠀⠀⠀⠀⠀⠀⠀⠀⠀⢸⣿⣿⣿⣿⣿⣿⣿⣿⣿⠛⠛⠛⠛⠻⠿⢿⣿⠟⠅⡀⠀⢀⠌⠀⠀⠀⠀⠀⠀⠀⠀⠀⠀⠀⠀⠀⠀⠀⠀⠀⠀⠀⠀⠀⠀⠀⠀⠀⠀⠀⠀⠀⠀⠀⠀⠀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⠀⠀⠀⠀⠀⠀⠀⠀⠀⠀⠀⠀⠀⠀⠀⠀⠀⠀⠀⠀⠀⠀⠀⠀⠀⠀⠀⠀⠀⠀⠀⠀⠀⠀⠀⣿⣿⣿⣿⣿⣿⣿⣿⣿⠂⢄⡀⠀⢀⠠⠐⠁⠀⠀⠈⠉⠀⠀⠀⠀⠀⠀⠀⠀⠀⠀⠀⠀⠀⠀⠀⠀⠀⠀⠀⠀⠀⠀⠀⠀⠀⠀⠀⠀⠀⠀⠀⠀⠀⠀⠀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⠀⠀⠀⠀⠀⠀⠀⠀⠀⠀⠀⠀⠀⠀⠀⠀⠀⠀⠀⠀⠀⠀⠀⠀⠀⠀⠀⠀⠀⠀⠀⠀⠀⠀⣰⣿⣿⣿⣿⣿⣿⣿⣿⣿⠀⠀⠈⠁⠀⠀⠀⠀⠀⠀⠀⠀⠀⠀⠀⠀⠀⠀⠀⠀⠀⠀⠀⠀⠀⠀⠀⠀⠀⠀⠀⠀⠀⠀⠀⠀⠀⠀⠀⠀⠀⠀⠀⠀⠀⠀⠀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⠀⠀⠀⠀⠀⠀⠀⠀⠀⠀⠀⠀⠀⠀⠀⠀⠀⠀⠀⠀⠀⠀⠀⠀⠀⠀⠀⠀⠀⠀⠀⠀⠀⣴⣿⣿⣿⣿⣿⣿⣿⣿⣿⡿⠀⠀⠀⠀⠀⠀⠀⠀⠀⠀⠀⠀⠀⠀⠀⠀⠀⠀⠀⠀⠀⠀⠀⠀⠀⠀⠀⠀⠀⠀⠀⠀⠀⠀⠀⠀⠀⠀⠀⠀⠀⠀⠀⠀⠀⠀⠀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⠀⠀⠀⠀⠀⠀⠀⠀⠀⠀⠀⠀⠀⠀⠀⠀⠀⠀⠀⠀⠀⠀⠀⠀⠀⠀⠀⠀⠀⠀⠀⠀⣴⣿⣿⣿⣿⣿⣿⣿⣿⡿⠛⠀⠀⠀⠀⠀⠀⠀⠀⠀⠀⠀⠀⠀⠀⠀⠀⠀⠀⠀⠀⠀⠀⠀⠀⠀⠀⠀⠀⠀⠀⠀⠀⠀⠀⠀⠀⠀⠀⠀⠀⠀⠀⠀⠀⠀⠀⠀⠀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⠀⠀⠀⠀⠀⠀⠀⠀⠀⠀⠀⠀⠀⠀⠀⠀⠀⠀⠀⠀⠀⠀⠀⠀⠀⠀⠀⠀⠀⠀⠀⣼⣿⣿⣿⣿⣿⣿⣿⣿⣿⣃⠀⠀⠀⠀⠀⠀⠀⠀⠀⠀⠀⠀⠀⠀⠀⠀⠀⠀⠀⠀⠀⠀⠀⠀⠀⠀⠀⠀⠀⠀⠀⠀⠀⠀⠀⠀⠀⠀⠀⠀⠀⠀⠀⠀⠀⠀⠀⠀⠀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⠀⠀⠀⠀⠀⠀⠀⠀⠀⠀⠀⠀⠀⠀⠀⠀⠀⠀⠀⠀⠀⠀⠀⠀⠀⠀⠀⠀⠀⢀⣾⣿⣿⣿⣿⣿⣿⣿⣿⣿⣿⠃⠀⠀⠀⠀⠀⠀⠀⠀⠀⠀⠀⠀⠀⠀⠀⠀⠀⠀⠀⠀⠀⠀⠀⠀⠀⠀⠀⠀⠀⠀⠀⠀⠀⠀⠀⠀⠀⠀⠀⠀⠀⠀⠀⠀⠀⠀⠀⠀⠀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⠀⠀⠀⠀⠀⠀⠀⠀⠀⠀⠀⠀⠀⠀⠀⠀⠀⠀⠀⠀⠀⠀⠀⠀⠀⠀⠀⠀⣰⣿⣿⣿⣿⣿⣿⣿⣿⣿⣿⣿⣿⡇⠀⠀⠀⠀⠀⠀⠀⠀⠀⠀⠀⠀⠀⠀⠀⠀⠀⠀⠀⠀⠀⠀⠀⠀⠀⠀⠀⠀⠀⠀⠀⠀⠀⠀⠀⠀⠀⠀⠀⠀⠀⠀⠀⠀⠀⠀⠀⠀⠀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⠀⠀⠀⠀⠀⠀⠀⠀⠀⠀⠀⠀⠀⠀⠀⠀⠀⠀⠀⠀⠀⠀⠀⠀⠀⠀⢀⣾⣿⣿⣿⣿⣿⣿⣿⣿⣿⣿⣿⣿⣿⣷⠀⠀⠀⠀⠀⠀⠀⠀⠀⠀⠀⠀⠀⠀⠀⠀⠀⠀⠀⠀⠀⠀⠀⠀⠀⠀⠀⠀⠀⠀⠀⠀⠀⠀⠀⠀⠀⠀⠀⠀⠀⠀⠀⠀⠀⠀⠀⠀⠀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⠀⠀⠀⠀⠀⠀⠀⠀⠀⠀⠀⠀⠀⠀⠀⠀⠀⠀⠀⠀⠀⠀⠀⠀⠀⠀⠀⠀⠀⠀⠀⠀⠀⠀⢹⣿⣿⣿⣿⣿⣿⣿⣿⣿⣿⣿⣿⣿⣿⣿⣿⣿⣿⣿⣿⣿⣿⣿⣿⣿⣿⣿⣿⣿⣿⣿⣿⣿⣿⣿⣿⣿⣿⡿⠀⠀⠀⠀⠀⠀⠀⠀⠀⠀⠀⠀⠀⠀⠀⠀⠀</a:t>
            </a:r>
            <a:br/>
            <a:r>
              <a:t>⠀⠀⠀⠀⠀⠀⠀⠀⠀⠀⠀⠀⠀⠀⠀⠀⠀⠀⠀⠀⠀⠀⠀⠀⠀⠀⠀⠀⠀⠀⠀⠀⠀⠀⠈⣿⣿⣿⣿⣿⣿⣿⣿⣿⣿⣿⣿⣿⣿⣿⣿⣿⣿⣿⣿⣿⣿⣿⣿⣿⣿⣿⣿⣿⣿⣿⣿⣿⣿⣿⣿⣿⣿⠃⠀⠀⠀⠀⠀⠀⠀⠀⠀⠀⠀⠀⠀⠀⠀⠀⠀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⠀⠀⠀⠀⠀⠀⠀⠀⠀⠀⠀⠀⠀⠀⠀⠀⠀⠀⠀⠀⠀⠀⠀⠀⠀⠀⠀⠀⠀⠀⠀⠀⠀⠀⠀⠸⣿⣿⣿⣿⣿⣿⣿⣿⣿⣿⣿⣿⣿⣿⣿⣿⣿⣿⣿⣿⣿⣿⣿⣿⣿⣿⣿⣿⣿⣿⣿⣿⣿⣿⣿⡿⠃⠀⠀⠀⠀⠀⠀⠀⠀⠀⠀⠀⠀⠀⠀⠀⠀⠀⠀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⠀⠀⠀⠀⠀⠀⠀⠀⠀⠀⠀⠀⠀⠀⠀⠀⠀⠀⠀⠀⠀⠀⠀⠀⠀⠀⠀⠀⠀⠀⠀⠀⠀⠀⠀⠀⠹⣿⣿⣿⣿⣿⣿⣿⣿⣿⣿⣿⣿⣿⣿⣿⣿⣿⣿⣿⣿⣿⣿⣿⣿⣿⣿⣿⣿⣿⣿⣿⣿⣿⡟⠁⠀⠀⠀⠀⠀⠀⠀⠀⠀⠀⠀⠀⠀⠀⠀⠀⠀⠀⠀</a:t>
            </a:r>
            <a:br/>
            <a:r>
              <a:t>⠀⠀⠀⠀⠀⠀⠀⠀⠀⠀⠀⠀⠀⠀⠀⠀⠀⠀⠀⠀⠀⠀⠀⠀⠀⠀⠀⠀⠀⠀⠀⠀⠀⠀⠀⠀⠀⠙⣿⣿⣿⣿⣿⣿⣿⣿⣿⣿⣿⣿⣿⣿⣿⣿⣿⣿⣿⣿⣿⣿⣿⣿⣿⣿⣿⣿⣿⣿⣿⠏⠀⠀⠀⠀⠀⠀⠀⠀⠀⠀⠀⠀⠀⠀⠀⠀⠀⠀⠀⠀⠀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⠀⠀⠀⠀⠀⠀⠀⠀⠀⠀⠀⠀⠀⠀⠀⠀⠀⠀⠀⠀⠀⠀⠀⠀⠀⠀⠀⠀⠀⠀⠀⠀⠀⠀⠀⠀⠀⠀⠈⢿⣿⣿⣿⣿⣿⣿⣿⣿⣿⣿⣿⣿⣿⣿⣿⣿⣿⣿⣿⣿⣿⣿⣿⣿⣿⣿⣿⠟⠁⠀⠀⠀⠀⠀⠀⠀⠀⠀⠀⠀⠀⠀⠀⠀⠀⠀⠀⠀⠀⠀⠀</a:t>
            </a:r>
            <a:br/>
            <a:r>
              <a:t>⠀⠀⠀⠀⠀⠀⠀⠀⠀⠀⠀⠀⠀⠀⠀⠀⠀⠀⠀⠀⠀⠀⠀⠀⠀⠀⠀⠀⠀⠀⠀⠀⠀⠀⠀⠀⠀⠀⠀⠈⢻⣿⣿⣿⣿⣿⣿⣿⣿⣿⣿⣿⣿⣿⣿⣿⣿⣿⣿⣿⣿⣿⣿⣿⣿⠟⠁⠀⠀⠀⠀⠀⠀⠀⠀⠀⠀⠀⠀⠀⠀⠀⠀⠀⠀⠀⠀⠀⠀⠀⠀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⠀⠀⠀⠀⠀⠀⠀⠀⠀⠀⠀⠀⠀⠀⠀⠀⠀⠀⠀⠀⠀⠀⠀⠀⠀⠀⠀⠀⠀⠀⠀⠀⠀⠀⠀⠀⠀⠀⠀⠀⠀⠹⣿⣿⣿⣿⣿⣿⣿⣿⣿⣿⣿⣿⣿⣿⣿⣿⣿⣿⣿⣿⡿⠟⠁⠀⠀⠀⠀⠀⠀⠀⠀⠀⠀⠀⠀⠀⠀⠀⠀⠀⠀⠀⠀⠀⠀⠀⠀⠀⠀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⠀⠀⠀⠀⠀⠀⠀⠀⠀⠀⠀⠀⠀⠀⠀⠀⠀⠀⠀⠀⠀⠀⠀⠀⠀⠀⠀⠀⠀⠀⠀⠀⠀⠀⠀⠀⠀⠀⠀⠀⠀⠀⠘⢿⣿⣿⣿⣿⣿⣿⣿⣿⣿⣿⣿⣿⣿⣿⣿⠿⠛⠉⠀⠀⠀⠀⠀⠀⠀⠀⠀⠀⠀⠀⠀⠀⠀⠀⠀⠀⠀⠀⠀⠀⠀⠀⠀⠀⠀⠀⠀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⠀⠀⠀⠀⠀⠀⠀⠀⠀⠀⠀⠀⠀⠀⠀⠀⠀⠀⠀⠀⠀⠀⠀⠀⠀⠀⠀⠀⠀⠀⠀⠀⠀⠀⠀⠀⠀⠀⠀⠀⠀⠀⠀⠈⢻⣿⣿⣿⣿⣿⣿⣿⣿⣿⡿⠿⠛⠉⠀⠀⠀⠀⠀⠀⠀⠀⠀⠀⠀⠀⠀⠀⠀⠀⠀⠀⠀⠀⠀⠀⠀⠀⠀⠀⠀⠀⠀⠀⠀⠀⠀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⠀⠀⠀⠀⠀⠀⠀⠀⠀⠀⠀⠀⠀⠀⠀⠀⠀⠀⠀⠀⠀⠀⠀⠀⠀⠀⠀⠀⠀⠀⠀⠀⠀⠀⠀⠀⠀⠀⠀⠀⠀⠀⠀⠀⠀⠹⣿⣿⣿⣿⠿⠛⠉⠁⠀⠀⠀⠀⠀⠀⠀⠀⠀⠀⠀⠀⠀⠀⠀⠀⠀⠀⠀⠀⠀⠀⠀⠀⠀⠀⠀⠀⠀⠀⠀⠀⠀⠀⠀⠀⠀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⠀⠀⠀⠀⠀⠀⠀⠀⠀⠀⠀⠀⠀⠀⠀⠀⠀⠀⠀⠀⠀⠀⠀⠀⠀⠀⠀⠀⠀⠀⠀⠀⠀⠀⠀⠀⠀⠀⠀⠀⠀⠀⠀⠀⠀⠀⠸⣿⠏⠁⠀⠀⠀⠀⠀⠀⠀⠀⠀⠀⠀⠀⠀⠀⠀⠀⠀⠀⠀⠀⠀⠀⠀⠀⠀⠀⠀⠀⠀⠀⠀⠀⠀⠀⠀⠀⠀⠀⠀⠀⠀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⠀⠀⠀⠀⠀⠀⠀⠀⠀⠀⠀⠀⠀⠀⠀⠀⠀⠀⠀⠀⠀⠀⠀⠀⠀⠀⠀⠀⠀⠀⠀⠀⠀⠀⠀⠀⠀⠀⠀⠀⠀⠀⠀⢀⣠⣾⣇⡀⠀⠀⠀⠀⠀⠀⠀⠀⠀⠀⠀⠀⠀⠀⠀⠀⠀⠀⠀⠀⠀⠀⠀⠀⠀⠀⠀⠀⠀⠀⠀⠀⠀⠀⠀⠀⠀⠀⠀⠀⠀⠀⠀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⠀⠀⠀⠀⠀⠀⠀⠀⠀⠀⠀⠀⠀⠀⠀⠀⠀⠀⠀⠀⠀⠀⠀⠀⠀⠀⠀⠀⠀⠀⠀⠀⠀⠀⠀⠀⠀⠀⠀⠀⠀⢠⣾⣿⣿⣿⣿⣿⣷⣆⠀⠀⠀⠀⠀⠀⠀⠀⠀⠀⠀⠀⠀⠀⠀⠀⠀⠀⠀⠀⠀⠀⠀⠀⠀⠀⠀⠀⠀⠀⠀⠀⠀⠀⠀⠀⠀⠀⠀⠀⠀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⠀⠀⠀⠀⠀⠀⠀⠀⠀⠀⠀⠀⠀⠀⠀⠀⠀⠀⠀⠀⠀⠀⠀⠀⠀⠀⠀⠀⠀⠀⠀⠀⠀⠀⢀⣠⣤⣶⣿⣿⣿⣿⣿⣿⣿⣿⣿⣿⣿⣿⣿⣿⣷⣶⣤⣀⠀⠀⠀⠀⠀⠀⠀⠀⠀⠀⠀⠀⠀⠀⠀⠀⠀⠀⠀⠀⠀⠀⠀⠀⠀⠀⠀⠀⠀⠀⠀⠀⠀⠀⠀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⠀⠀⠀⠀⠀⠀⠀⠀⠀⠀⠀⠀⠀⠀⠀⠀⠀⠀⠀⠀⠀⠀⠀⠀⠀⠀⠀⠀⠀⠀⠀⠀⢠⣶⣿⣿⣿⣿⣿⣿⣿⣿⣿⣿⣿⣿⣿⣿⣿⣿⣿⣿⣿⣿⣿⣿⣷⣦⡀⠀⠀⠀⠀⠀⠀⠀⠀⠀⠀⠀⠀⠀⠀⠀⠀⠀⠀⠀⠀⠀⠀⠀⠀⠀⠀⠀⠀⠀⠀⠀⠀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⠀⠀⠀⠀⠀⠀⠀⠀⠀⠀⠀⠀⠀⠀⠀⠀⠀⠀⠀⠀⠀⠀⠀⠀⠀⠀⠀⠀⠀⠀⠀⠈⠄⠉⠛⢿⣿⣿⣿⣿⣿⣿⣿⣿⣿⣿⣿⣿⣿⣿⣿⣿⣿⣿⣿⣿⡿⠋⠉⠙⠀⠀⠀⠀⠀⠀⠀⠀⠀⠀⠀⠀⠀⠀⠀⠀⠀⠀⠀⠀⠀⠀⠀⠀⠀⠀⠀⠀⠀⠀⠀</a:t>
            </a:r>
            <a:br/>
            <a:r>
              <a:t>⠀⠀⠀⠀⠀⠀⠀⠀⠀⠀⠀⠀⠀⠀⠀⠀⠀⠀⠀⠀⠀⠀⠀⠀⠀⠀⠀⠀⠀⠀⠀⠀⠘⠄⣀⣈⢿⣿⣿⣿⣿⣿⣿⣿⣿⣿⣿⣿⡿⠿⠟⠛⠛⠻⢿⠟⠑⠠⠄⠁⠀⠀⠀⠀⠀⠀⠀⠀⠀⠀⠀⠀⠀⠀⠀⠀⠀⠀⠀⠀⠀⠀⠀⠀⠀⠀⠀⠀⠀⠀⠀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⠀⠀⠀⠀⠀⠀⠀⠀⠀⠀⠀⠀⠀⠀⠀⠀⠀⠀⠀⠀⠀⠀⠀⠀⠀⠀⠀⠀⠀⠀⠀⠀⠀⠀⠀⠀⢈⣿⣿⣿⣿⣿⣿⣿⣿⣿⠉⠉⠒⠄⣀⠀⣀⠀⠂⠀⠀⠀⠀⠀⠀⠀⠀⠀⠀⠀⠀⠀⠀⠀⠀⠀⠀⠀⠀⠀⠀⠀⠀⠀⠀⠀⠀⠀⠀⠀⠀⠀⠀⠀⠀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⠀⠀⠀⠀⠀⠀⠀⠀⠀⠀⠀⠀⠀⠀⠀⠀⠀⠀⠀⠀⠀⠀⠀⠀⠀⠀⠀⠀⠀⠀⠀⠀⠀⠀⠀⠀⠀⣻⣿⣿⣿⣿⣿⣿⣿⡏⠀⠀⠀⠀⠀⠀⠀⠀⠀⠀⠀⠀⠀⠀⠀⠀⠀⠀⠀⠀⠀⠀⠀⠀⠀⠀⠀⠀⠀⠀⠀⠀⠀⠀⠀⠀⠀⠀⠀⠀⠀⠀⠀⠀⠀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⠀⠀⠀⠀⠀⠀⠀⠀⠀⠀⠀⠀⠀⠀⠀⠀⠀⠀⠀⠀⠀⠀⠀⠀⠀⠀⠀⠀⠀⠀⠀⠀⠀⠀⣿⣿⣿⣿⣿⣿⣿⣿⣿⣿⣿⣿⣿⣿⣿⣿⣿⣿⣿⣿⣿⣿⣿⣿⣿⣿⣿⣿⣿⣿⣿⣿⣿⣿⣿⣿⡏⠀⠀⠀⠀⠀⠀⠀⠀⠀⠀⠀⠀⠀⠀⠀⠀⠀⠀⠀⠀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⠀⠀⠀⠀⠀⠀⠀⠀⠀⠀⠀⠀⠀⠀⠀⠀⠀⠀⠀⠀⠀⠀⠀⠀⠀⠀⠀⠀⠀⠀⠀⠀⠀⠀⢸⣿⣿⣿⣿⣿⣿⣿⣿⣿⣿⣿⣿⣿⣿⣿⣿⣿⣿⣿⣿⣿⣿⣿⣿⣿⣿⣿⣿⣿⣿⣿⣿⣿⣿⡟⠀⠀⠀⠀⠀⠀⠀⠀⠀⠀⠀⠀⠀⠀⠀⠀⠀⠀⠀⠀⠀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⠀⠀⠀⠀⠀⠀⠀⠀⠀⠀⠀⠀⠀⠀⠀⠀⠀⠀⠀⠀⠀⠀⠀⠀⠀⠀⠀⠀⠀⠀⠀⠀⠀⠀⠀⢿⣿⣿⣿⣿⣿⣿⣿⣿⣿⣿⣿⣿⣿⣿⣿⣿⣿⣿⣿⣿⣿⣿⣿⣿⣿⣿⣿⣿⣿⣿⣿⣿⡟⠀⠀⠀⠀⠀⠀⠀⠀⠀⠀⠀⠀⠀⠀⠀⠀⠀⠀⠀⠀⠀⠀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⠀⠀⠀⠀⠀⠀⠀⠀⠀⠀⠀⠀⠀⠀⠀⠀⠀⠀⠀⠀⠀⠀⠀⠀⠀⠀⠀⠀⠀⠀⠀⠀⠀⠀⠀⠈⢿⣿⣿⣿⣿⣿⣿⣿⣿⣿⣿⣿⣿⣿⣿⣿⣿⣿⣿⣿⣿⣿⣿⣿⣿⣿⣿⣿⣿⣿⣿⠟⠀⠀⠀⠀⠀⠀⠀⠀⠀⠀⠀⠀⠀⠀⠀⠀⠀⠀⠀⠀⠀⠀⠀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⠀⠀⠀⠀⠀⠀⠀⠀⠀⠀⠀⠀⠀⠀⠀⠀⠀⠀⠀⠀⠀⠀⠀⠀⠀⠀⠀⠀⠀⠀⠀⠀⠀⠀⠀⠀⠈⢿⣿⣿⣿⣿⣿⣿⣿⣿⣿⣿⣿⣿⣿⣿⣿⣿⣿⣿⣿⣿⣿⣿⣿⣿⣿⣿⣿⣿⠋⠀⠀⠀⠀⠀⠀⠀⠀⠀⠀⠀⠀⠀⠀⠀⠀⠀⠀⠀⠀⠀⠀⠀⠀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⠀⠀⠀⠀⠀⠀⠀⠀⠀⠀⠀⠀⠀⠀⠀⠀⠀⠀⠀⠀⠀⠀⠀⠀⠀⠀⠀⠀⠀⠀⠀⠀⠀⠀⠀⠀⠀⠀⠻⣿⣿⣿⣿⣿⣿⣿⣿⣿⣿⣿⣿⣿⣿⣿⣿⣿⣿⣿⣿⣿⣿⣿⣿⣿⠟⠁⠀⠀⠀⠀⠀⠀⠀⠀⠀⠀⠀⠀⠀⠀⠀⠀⠀⠀⠀⠀⠀⠀⠀⠀⠀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⠀⠀⠀⠀⠀⠀⠀⠀⠀⠀⠀⠀⠀⠀⠀⠀⠀⠀⠀⠀⠀⠀⠀⠀⠀⠀⠀⠀⠀⠀⠀⠀⠀⠀⠀⠀⠀⠀⠀⠹⣿⣿⣿⣿⣿⣿⣿⣿⣿⣿⣿⣿⣿⣿⣿⣿⣿⣿⣿⣿⣿⣿⡿⠋⠀⠀⠀⠀⠀⠀⠀⠀⠀⠀⠀⠀⠀⠀⠀⠀⠀⠀⠀⠀⠀⠀⠀⠀⠀⠀⠀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⠀⠀⠀⠀⠀⠀⠀⠀⠀⠀⠀⠀⠀⠀⠀⠀⠀⠀⠀⠀⠀⠀⠀⠀⠀⠀⠀⠀⠀⠀⠀⠀⠀⠀⠀⠀⠀⠀⠀⠀⠘⢿⣿⣿⣿⣿⣿⣿⣿⣿⣿⣿⣿⣿⣿⣿⣿⣿⣿⣿⠟⠁⠀⠀⠀⠀⠀⠀⠀⠀⠀⠀⠀⠀⠀⠀⠀⠀⠀⠀⠀⠀⠀⠀⠀⠀⠀⠀⠀⠀⠀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⠀⠀⠀⠀⠀⠀⠀⠀⠀⠀⠀⠀⠀⠀⠀⠀⠀⠀⠀⠀⠀⠀⠀⠀⠀⠀⠀⠀⠀⠀⠀⠀⠀⠀⠀⠀⠀⠀⠀⠀⠀⠈⢿⣿⣿⣿⣿⣿⣿⣿⣿⣿⣿⣿⣿⣿⣿⠟⠋⠀⠀⠀⠀⠀⠀⠀⠀⠀⠀⠀⠀⠀⠀⠀⠀⠀⠀⠀⠀⠀⠀⠀⠀⠀⠀⠀⠀⠀⠀⠀⠀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⠀⠀⠀⠀⠀⠀⠀⠀⠀⠀⠀⠀⠀⠀⠀⠀⠀⠀⠀⠀⠀⠀⠀⠀⠀⠀⠀⠀⠀⠀⠀⠀⠀⠀⠀⠀⠀⠀⠀⠀⠀⠀⠀⠹⣿⣿⣿⣿⣿⣿⣿⣿⣿⡿⠛⠉⠀⠀⠀⠀⠀⠀⠀⠀⠀⠀⠀⠀⠀⠀⠀⠀⠀⠀⠀⠀⠀⠀⠀⠀⠀⠀⠀⠀⠀⠀⠀⠀⠀⠀⠀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⠀⠀⠀⠀⠀⠀⠀⠀⠀⠀⠀⠀⠀⠀⠀⠀⠀⠀⠀⠀⠀⠀⠀⠀⠀⠀⠀⠀⠀⠀⠀⠀⠀⠀⠀⠀⠀⠀⠀⠀⠀⠀⠀⠀⠙⣿⣿⣿⣿⡿⠟⠋⠁⠀⠀⠀⠀⠀⠀⠀⠀⠀⠀⠀⠀⠀⠀⠀⠀⠀⠀⠀⠀⠀⠀⠀⠀⠀⠀⠀⠀⠀⠀⠀⠀⠀⠀⠀⠀⠀⠀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⠀⠀⠀⠀⠀⠀⠀⠀⠀⠀⠀⠀⠀⠀⠀⠀⠀⠀⠀⠀⠀⠀⠀⠀⠀⠀⠀⠀⠀⠀⠀⠀⠀⠀⠀⠀⠀⠀⠀⠀⠀⠀⠀⠀⣀⣾⣇⡀⠀⠀⠀⠀⠀⠀⠀⠀⠀⠀⠀⠀⠀⠀⠀⠀⠀⠀⠀⠀⠀⠀⠀⠀⠀⠀⠀⠀⠀⠀⠀⠀⠀⠀⠀⠀⠀⠀⠀⠀⠀⠀⠀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⠀⠀⠀⠀⠀⠀⠀⠀⠀⠀⠀⠀⠀⠀⠀⠀⠀⠀⠀⠀⠀⠀⠀⠀⠀⠀⠀⠀⠀⠀⠀⠀⠀⠀⠀⠀⣀⣤⣶⣾⣿⣿⣿⣿⣿⣿⣿⣿⣿⣿⣿⣿⣿⣶⣦⣄⡀⠀⠀⠀⠀⠀⠀⠀⠀⠀⠀⠀⠀⠀⠀⠀⠀⠀⠀⠀⠀⠀⠀⠀⠀⠀⠀⠀⠀⠀⠀⠀⠀⠀⠀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⠀⠀⠀⠀⠀⠀⠀⠀⠀⠀⠀⠀⠀⠀⠀⠀⠀⠀⠀⠀⠀⠀⠀⠀⠀⠀⠀⠀⠀⠀⠀⠀⠀⢀⣴⣾⣿⣿⣿⣿⣿⣿⣿⣿⣿⣿⣿⣿⣿⣿⣿⣿⣿⣿⣿⣿⣿⣦⡀⠀⠀⠀⠀⠀⠀⠀⠀⠀⠀⠀⠀⠀⠀⠀⠀⠀⠀⠀⠀⠀⠀⠀⠀⠀⠀⠀⠀⠀⠀⠀⠀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⠀⠀⠀⠀⠀⠀⠀⠀⠀⠀⠀⠀⠀⠀⠀⠀⠀⠀⠀⠀⠀⠀⠀⠀⠀⠀⠀⠀⠀⠀⠀⠀⠰⣿⣿⣿⣿⣿⣿⣿⣿⣿⣿⣿⣿⣿⣿⣿⣿⣿⣿⣿⣿⣿⣿⣿⣿⣿⣷⣄⠀⠀⠀⠀⠀⠀⠀⠀⠀⠀⠀⠀⠀⠀⠀⠀⠀⠀⠀⠀⠀⠀⠀⠀⠀⠀⠀⠀⠀⠀⠀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⠀⠀⠀⠀⠀⠀⠀⠀⠀⠀⠀⠀⠀⠀⠀⠀⠀⠀⠀⠀⠀⠀⠀⠀⠀⠀⠀⠀⠀⠀⠀⠀⣴⣿⣿⣿⣿⣿⣿⣿⣿⣿⣿⣿⣿⣿⣿⣿⣿⣿⣿⣿⣿⣿⣿⣿⣿⣿⠿⠛⠂⠀⠀⠀⠀⠀⠀⠀⠀⠀⠀⠀⠀⠀⠀⠀⠀⠀⠀⠀⠀⠀⠀⠀⠀⠀⠀⠀⠀⠀⠀</a:t>
            </a:r>
            <a:br/>
            <a:r>
              <a:t>⠀⠀⠀⠀⠀⠀⠀⠀⠀⠀⠀⠀⠀⠀⠀⠀⠀⠀⠀⠀⠀⠀⠀⠀⠀⠀⠀⠀⠀⠀⠀⠀⠛⢏⠙⠛⠿⣿⣿⣿⣿⣿⣿⣿⣿⣿⣿⣿⣿⣿⣿⣿⣿⣿⣿⣿⣿⠣⡀⠰⠀⠀⠀⠀⠀⠀⠀⠀⠀⠀⠀⠀⠀⠀⠀⠀⠀⠀⠀⠀⠀⠀⠀⠀⠀⠀⠀⠀⠀⠀⠀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⠀⠀⠀⠀⠀⠀⠀⠀⠀⠀⠀⠀⠀⠀⠀⠀⠀⠀⠀⠀⠀⠀⠀⠀⠀⠀⠀⠀⠀⠀⠀⠀⠀⠈⢆⡀⠀⣈⣿⣿⣿⣿⣿⣿⣿⣿⡿⢿⡿⠿⣋⠉⠀⠀⠀⡀⠂⠀⠀⠀⠀⠀⠀⠀⠀⠀⠀⠀⠀⠀⠀⠀⠀⠀⠀⠀⠀⠀⠀⠀⠀⠀⠀⠀⠀⠀⠀⠀⠀⠀⠀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⠀⠀⠀⠀⠀⠀⠀⠀⠀⠀⠀⠀⠀⠀⠀⠀⠀⠀⠀⠀⠀⠀⠀⠀⠀⠀⠀⠀⠀⠀⠀⠀⠀⠀⠀⠀⠀⢈⣿⣿⣿⣿⣿⣿⣿⣿⡇⠈⠀⠀⠀⠉⠒⠒⠈⠀⠀⠀⠀⠀⠀⠀⠀⠀⠀⠀⠀⠀⠀⠀⠀⠀⠀⠀⠀⠀⠀⠀⠀⠀⠀⠀⠀⠀⠀⠀⠀⠀⠀⠀⠀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⠀⠀⠀⠀⠀⠀⠀⠀⠀⠀⠀⠀⠀⠀⠀⠀⠀⠀⠀⠀⠀⠀⠀⠀⠀⠀⠀⠀⠀⠀⠀⠀⠀⠀⠀⠀⠀⠀⣿⣿⣿⣿⣿⣿⣿⣿⣷⠀⠀⠀⠀⠀⠀⠀⠀⠀⠀⠀⠀⠀⠀⠀⠀⠀⠀⠀⠀⠀⠀⠀⠀⠀⠀⠀⠀⠀⠀⠀⠀⠀⠀⠀⠀⠀⠀⠀⠀⠀⠀⠀⠀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⠀⠀⠀⠀⠀⠀⠀⠀⠀⠀⠀⠀⠀⠀⠀⠀⠀⠀⠀⠀⠀⠀⠀⠀⠀⠀⠀⠀⠀⠀⠀⠀⠀⢸⣿⣿⣿⣿⣿⣿⣿⣿⣿⣿⣿⣿⣿⣿⣿⣿⣿⣿⣿⣿⣿⣿⣿⣿⣿⣿⣿⣿⣿⣿⡇⠀⠀⠀⠀⠀⠀⠀⠀⠀⠀⠀⠀⠀⠀⠀⠀⠀⠀⠀⠀⠀⠀⠀⠀⠀⠀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⠀⠀⠀⠀⠀⠀⠀⠀⠀⠀⠀⠀⠀⠀⠀⠀⠀⠀⠀⠀⠀⠀⠀⠀⠀⠀⠀⠀⠀⠀⠀⠀⠀⠈⣿⣿⣿⣿⣿⣿⣿⣿⣿⣿⣿⣿⣿⣿⣿⣿⣿⣿⣿⣿⣿⣿⣿⣿⣿⣿⣿⣿⣿⡿⠀⠀⠀⠀⠀⠀⠀⠀⠀⠀⠀⠀⠀⠀⠀⠀⠀⠀⠀⠀⠀⠀⠀⠀⠀⠀⠀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⠀⠀⠀⠀⠀⠀⠀⠀⠀⠀⠀⠀⠀⠀⠀⠀⠀⠀⠀⠀⠀⠀⠀⠀⠀⠀⠀⠀⠀⠀⠀⠀⠀⠀⠀⠀⠀⢻⣿⣿⣿⣿⣿⣿⣿⣿⣿⣿⣿⣿⣿⣿⣿⣿⣿⣿⣿⣿⣿⡿⠃⠀⠀⠀⠀⠀⠀⠀⠀⠀⠀⠀⠀⠀⠀⠀⠀⠀⠀⠀⠀⠀⠀⠀⠀⠀⠀⠀⠀⠀⠀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⠀⠀⠀⠀⠀⠀⠀⠀⠀⠀⠀⠀⠀⠀⠀⠀⠀⠀⠀⠀⠀⠀⠀⠀⠀⠀⠀⠀⠀⠀⠀⠀⠀⠀⠀⠀⠀⠀⠹⣿⣿⣿⣿⣿⣿⣿⣿⣿⣿⣿⣿⣿⣿⣿⣿⣿⣿⣿⠟⠀⠀⠀⠀⠀⠀⠀⠀⠀⠀⠀⠀⠀⠀⠀⠀⠀⠀⠀⠀⠀⠀⠀⠀⠀⠀⠀⠀⠀⠀⠀⠀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⠀⠀⠀⠀⠀⠀⠀⠀⠀⠀⠀⠀⠀⠀⠀⠀⠀⠀⠀⠀⠀⠀⠀⠀⠀⠀⠀⠀⠀⠀⠀⠀⠀⠀⠀⠀⠀⠀⠀⠀⠈⢿⣿⣿⣿⣿⣿⣿⣿⣿⣿⣿⣿⡿⠟⠁⠀⠀⠀⠀⠀⠀⠀⠀⠀⠀⠀⠀⠀⠀⠀⠀⠀⠀⠀⠀⠀⠀⠀⠀⠀⠀⠀⠀⠀⠀⠀⠀⠀⠀⠀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⠀⠀⠀⠀⠀⠀⠀⠀⠀⠀⠀⠀⠀⠀⠀⠀⠀⠀⠀⠀⠀⠀⠀⠀⠀⠀⠀⠀⠀⠀⠀⠀⠀⠀⠀⠀⠀⠀⠀⠀⠀⠈⢻⣿⣿⣿⣿⣿⣿⣿⣿⠿⠋⠀⠀⠀⠀⠀⠀⠀⠀⠀⠀⠀⠀⠀⠀⠀⠀⠀⠀⠀⠀⠀⠀⠀⠀⠀⠀⠀⠀⠀⠀⠀⠀⠀⠀⠀⠀⠀⠀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⠀⠀⠀⠀⠀⠀⠀⠀⠀⠀⠀⠀⠀⠀⠀⠀⠀⠀⠀⠀⠀⠀⠀⠀⠀⠀⠀⠀⠀⠀⠀⠀⠀⠀⠀⠀⠀⠀⠀⠀⠀⠀⠀⠹⣿⣿⣿⣿⡿⠛⠁⠀⠀⠀⠀⠀⠀⠀⠀⠀⠀⠀⠀⠀⠀⠀⠀⠀⠀⠀⠀⠀⠀⠀⠀⠀⠀⠀⠀⠀⠀⠀⠀⠀⠀⠀⠀⠀⠀⠀⠀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⠀⠀⠀⠀⠀⠀⠀⠀⠀⠀⠀⠀⠀⠀⠀⠀⠀⠀⠀⠀⠀⠀⠀⠀⠀⠀⠀⠀⠀⠀⠀⠀⠀⠀⠀⠀⠀⠀⠀⠀⠀⠀⠀⠀⠀⠸⠇⠀⠀⠀⠀⠀⠀⠀⠀⠀⠀⠀⠀⠀⠀⠀⠀⠀⠀⠀⠀⠀⠀⠀⠀⠀⠀⠀⠀⠀⠀⠀⠀⠀⠀⠀⠀⠀⠀⠀⠀⠀⠀⠀⠀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⠀⠀⠀⠀⠀⠀⠀⠀⠀⠀⠀⠀⠀⠀⠀⠀⠀⠀⠀⠀⠀⠀⠀⠀⠀⠀⠀⠀⠀⠀⠀⠀⠀⠀⠀⠀⠀⠀⠀⠀⠀⠀⠀⠀⠀⣺⣳⣀⡀⠀⠀⠀⠀⠀⠀⠀⠀⠀⠀⠀⠀⠀⠀⠀⠀⠀⠀⠀⠀⠀⠀⠀⠀⠀⠀⠀⠀⠀⠀⠀⠀⠀⠀⠀⠀⠀⠀⠀⠀⠀⠀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⠀⠀⠀⠀⠀⠀⠀⠀⠀⠀⠀⠀⠀⠀⠀⠀⠀⠀⠀⠀⠀⠀⠀⠀⠀⠀⠀⠀⠀⠀⠀⠀⠀⠀⠀⠀⠀⠀⠀⠀⠀⠀⢠⣶⣿⣿⣿⣿⣿⣶⡀⠀⠀⠀⠀⠀⠀⠀⠀⠀⠀⠀⠀⠀⠀⠀⠀⠀⠀⠀⠀⠀⠀⠀⠀⠀⠀⠀⠀⠀⠀⠀⠀⠀⠀⠀⠀⠀⠀⠀⠀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⠀⠀⠀⠀⠀⠀⠀⠀⠀⠀⠀⠀⠀⠀⠀⠀⠀⠀⠀⠀⠀⠀⠀⠀⠀⠀⠀⠀⠀⠀⠀⠀⠀⠀⠀⠀⠀⠀⠀⠀⠀⢀⣿⣿⣿⣿⣿⣿⣿⣿⣷⣄⡀⠀⠀⠀⠀⠀⠀⠀⠀⠀⠀⠀⠀⠀⠀⠀⠀⠀⠀⠀⠀⠀⠀⠀⠀⠀⠀⠀⠀⠀⠀⠀⠀⠀⠀⠀⠀⠀⠀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⠀⠀⠀⠀⠀⠀⠀⠀⠀⠀⠀⠀⠀⠀⠀⠀⠀⠀⠀⠀⠀⠀⠀⠀⠀⠀⠀⠀⠀⠀⠀⠀⠀⠀⠀⠀⠀⠀⣀⣤⣶⣾⣿⣿⣿⣿⣿⣿⣿⣿⣿⣿⣿⣿⣷⣦⣄⡀⠀⠀⠀⠀⠀⠀⠀⠀⠀⠀⠀⠀⠀⠀⠀⠀⠀⠀⠀⠀⠀⠀⠀⠀⠀⠀⠀⠀⠀⠀⠀⠀⠀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⠀⠀⠀⠀⠀⠀⠀⠀⠀⠀⠀⠀⠀⠀⠀⠀⠀⠀⠀⠀⠀⠀⠀⠀⠀⠀⠀⠀⠀⠀⠀⠀⠀⠀⠀⢀⣴⣾⣿⣿⣿⣿⣿⣿⣿⣿⣿⣿⣿⣿⣿⣿⣿⣿⣿⣿⣿⣿⣶⣄⠀⠀⠀⠀⠀⠀⠀⠀⠀⠀⠀⠀⠀⠀⠀⠀⠀⠀⠀⠀⠀⠀⠀⠀⠀⠀⠀⠀⠀⠀⠀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⠀⠀⠀⠀⠀⠀⠀⠀⠀⠀⠀⠀⠀⠀⠀⠀⠀⠀⠀⠀⠀⠀⠀⠀⠀⠀⠀⠀⠀⠀⠀⠀⠀⢀⣴⣿⣿⣿⣿⣿⣿⣿⣿⣿⣿⣿⣿⣿⣿⣿⣿⣿⣿⣿⣿⣿⣿⣿⣿⠟⠃⠀⠀⠀⠀⠀⠀⠀⠀⠀⠀⠀⠀⠀⠀⠀⠀⠀⠀⠀⠀⠀⠀⠀⠀⠀⠀⠀⠀⠀⠀</a:t>
            </a:r>
            <a:br/>
            <a:r>
              <a:t>⠀⠀⠀⠀⠀⠀⠀⠀⠀⠀⠀⠀⠀⠀⠀⠀⠀⠀⠀⠀⠀⠀⠀⠀⠀⠀⠀⠀⠀⠀⠀⠀⠀⢸⠿⣿⣿⣿⣿⣿⣿⣿⣿⣿⣿⣿⣿⣿⣿⣿⣿⣿⣿⣿⣿⣿⣿⠿⢿⠂⠆⠀⠀⠀⠀⠀⠀⠀⠀⠀⠀⠀⠀⠀⠀⠀⠀⠀⠀⠀⠀⠀⠀⠀⠀⠀⠀⠀⠀⠀⠀</a:t>
            </a:r>
            <a:br/>
            <a:r>
              <a:t>⠀⠀⠀⠀⠀⠀⠀⠀⠀⠀⠀⠀⠀⠀⠀⠀⠀⠀⠀⠀⠀⠀⠀⠀⠀⠀⠀⠀⠀⠀⠀⠀⠀⠸⣀⠿⡟⠛⠻⠿⣿⣿⣿⣿⣿⣿⣿⡿⠿⠿⣿⣿⠿⠏⡁⠀⠀⠀⠂⠀⠀⠀⠀⠀⠀⠀⠀⠀⠀⠀⠀⠀⠀⠀⠀⠀⠀⠀⠀⠀⠀⠀⠀⠀⠀⠀⠀⠀⠀⠀⠀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⠀⠀⠀⠀⠀⠀⠀⠀⠀⠀⠀⠀⠀⠀⠀⠀⠀⠀⠀⠀⠀⠀⠀⠀⠀⠀⠀⠀⠀⠀⠀⠀⠀⠀⠀⠀⠈⢂⡀⣀⣿⣿⣿⣿⣿⣿⣿⡇⠀⢀⠄⠀⠀⠀⠈⠁⠈⠀⠀⠀⠀⠀⠀⠀⠀⠀⠀⠀⠀⠀⠀⠀⠀⠀⠀⠀⠀⠀⠀⠀⠀⠀⠀⠀⠀⠀⠀⠀⠀⠀⠀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⠀⠀⠀⠀⠀⠀⠀⠀⠀⠀⠀⠀⠀⠀⠀⠀⠀⠀⠀⠀⠀⠀⠀⠀⠀⠀⠀⠀⠀⠀⠀⠀⠀⠀⠀⠀⠀⠀⠀⢉⣿⣿⣿⣿⣿⣿⣿⣿⠁⠀⠀⠀⠀⠀⠀⠀⠀⠀⠀⠀⠀⠀⠀⠀⠀⠀⠀⠀⠀⠀⠀⠀⠀⠀⠀⠀⠀⠀⠀⠀⠀⠀⠀⠀⠀⠀⠀⠀⠀⠀⠀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⠀⠀⠀⠀⠀⠀⠀⠀⠀⠀⠀⠀⠀⠀⠀⠀⠀⠀⠀⠀⠀⠀⠀⠀⠀⠀⠀⠀⠀⠀⠀⠀⠀⠀⠀⠀⠀⠀⠀⢈⣿⣿⣿⣿⣿⣿⣿⣿⠀⠀⠀⠀⠀⠀⠀⠀⠀⠀⠀⠀⠀⠀⠀⠀⠀⠀⠀⠀⠀⠀⠀⠀⠀⠀⠀⠀⠀⠀⠀⠀⠀⠀⠀⠀⠀⠀⠀⠀⠀⠀⠀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⠀⠀⠀⠀⠀⠀⠀⠀⠀⠀⠀⠀⠀⠀⠀⠀⠀⠀⠀⠀⠀⠀⠀⠀⠀⠀⠀⠀⠀⠀⠀⠀⠀⢸⣿⣿⣿⣿⣿⣿⣿⣿⣿⣿⣿⣿⣿⣿⣿⣿⣿⣿⣿⣿⣿⣿⣿⣿⣿⣿⣿⡟⠀⠀⠀⠀⠀⠀⠀⠀⠀⠀⠀⠀⠀⠀⠀⠀⠀⠀⠀⠀⠀⠀⠀⠀⠀⠀⠀⠀⠀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⠀⠀⠀⠀⠀⠀⠀⠀⠀⠀⠀⠀⠀⠀⠀⠀⠀⠀⠀⠀⠀⠀⠀⠀⠀⠀⠀⠀⠀⠀⠀⠀⠀⠀⣿⣿⣿⣿⣿⣿⣿⣿⣿⣿⣿⣿⣿⣿⣿⣿⣿⣿⣿⣿⣿⣿⣿⣿⣿⣿⣿⠇⠀⠀⠀⠀⠀⠀⠀⠀⠀⠀⠀⠀⠀⠀⠀⠀⠀⠀⠀⠀⠀⠀⠀⠀⠀⠀⠀⠀⠀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⠀⠀⠀⠀⠀⠀⠀⠀⠀⠀⠀⠀⠀⠀⠀⠀⠀⠀⠀⠀⠀⠀⠀⠀⠀⠀⠀⠀⠀⠀⠀⠀⠀⠀⠈⣿⣿⣿⣿⣿⣿⣿⣿⣿⣿⣿⣿⣿⣿⣿⣿⣿⣿⣿⣿⣿⣿⣿⣿⣿⠁⠀⠀⠀⠀⠀⠀⠀⠀⠀⠀⠀⠀⠀⠀⠀⠀⠀⠀⠀⠀⠀⠀⠀⠀⠀⠀⠀⠀⠀⠀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⠀⠀⠀⠀⠀⠀⠀⠀⠀⠀⠀⠀⠀⠀⠀⠀⠀⠀⠀⠀⠀⠀⠀⠀⠀⠀⠀⠀⠀⠀⠀⠀⠀⠀⠀⠘⣿⣿⣿⣿⣿⣿⣿⣿⣿⣿⣿⣿⣿⣿⣿⣿⣿⣿⣿⣿⣿⣿⣿⠃⠀⠀⠀⠀⠀⠀⠀⠀⠀⠀⠀⠀⠀⠀⠀⠀⠀⠀⠀⠀⠀⠀⠀⠀⠀⠀⠀⠀⠀⠀⠀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⠀⠀⠀⠀⠀⠀⠀⠀⠀⠀⠀⠀⠀⠀⠀⠀⠀⠀⠀⠀⠀⠀⠀⠀⠀⠀⠀⠀⠀⠀⠀⠀⠀⠀⠀⠀⠀⠈⢿⣿⣿⣿⣿⣿⣿⣿⣿⣿⣿⣿⣿⣿⣿⣿⣿⣿⡟⠁⠀⠀⠀⠀⠀⠀⠀⠀⠀⠀⠀⠀⠀⠀⠀⠀⠀⠀⠀⠀⠀⠀⠀⠀⠀⠀⠀⠀⠀⠀⠀⠀⠀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⠀⠀⠀⠀⠀⠀⠀⠀⠀⠀⠀⠀⠀⠀⠀⠀⠀⠀⠀⠀⠀⠀⠀⠀⠀⠀⠀⠀⠀⠀⠀⠀⠀⠀⠀⠀⠀⠀⠈⢻⣿⣿⣿⣿⣿⣿⣿⣿⣿⣿⣿⣿⣿⣿⡿⠋⠀⠀⠀⠀⠀⠀⠀⠀⠀⠀⠀⠀⠀⠀⠀⠀⠀⠀⠀⠀⠀⠀⠀⠀⠀⠀⠀⠀⠀⠀⠀⠀⠀⠀⠀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⠀⠀⠀⠀⠀⠀⠀⠀⠀⠀⠀⠀⠀⠀⠀⠀⠀⠀⠀⠀⠀⠀⠀⠀⠀⠀⠀⠀⠀⠀⠀⠀⠀⠀⠀⠀⠀⠀⠀⠀⠹⣿⣿⣿⣿⣿⣿⣿⣿⣿⣿⣿⡿⠋⠀⠀⠀⠀⠀⠀⠀⠀⠀⠀⠀⠀⠀⠀⠀⠀⠀⠀⠀⠀⠀⠀⠀⠀⠀⠀⠀⠀⠀⠀⠀⠀⠀⠀⠀⠀⠀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⠀⠀⠀⠀⠀⠀⠀⠀⠀⠀⠀⠀⠀⠀⠀⠀⠀⠀⠀⠀⠀⠀⠀⠀⠀⠀⠀⠀⠀⠀⠀⠀⠀⠀⠀⠀⠀⠀⠀⠀⠀⠘⢿⣿⣿⣿⣿⣿⣿⣿⡿⠋⠀⠀⠀⠀⠀⠀⠀⠀⠀⠀⠀⠀⠀⠀⠀⠀⠀⠀⠀⠀⠀⠀⠀⠀⠀⠀⠀⠀⠀⠀⠀⠀⠀⠀⠀⠀⠀⠀⠀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⠀⠀⠀⠀⠀⠀⠀⠀⠀⠀⠀⠀⠀⠀⠀⠀⠀⠀⠀⠀⠀⠀⠀⠀⠀⠀⠀⠀⠀⠀⠀⠀⠀⠀⠀⠀⠀⠀⠀⠀⠀⠀⠈⢻⣿⣿⣿⣿⠟⠁⠀⠀⠀⠀⠀⠀⠀⠀⠀⠀⠀⠀⠀⠀⠀⠀⠀⠀⠀⠀⠀⠀⠀⠀⠀⠀⠀⠀⠀⠀⠀⠀⠀⠀⠀⠀⠀⠀⠀⠀⠀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⠀⠀⠀⠀⠀⠀⠀⠀⠀⠀⠀⠀⠀⠀⠀⠀⠀⠀⠀⠀⠀⠀⠀⠀⠀⠀⠀⠀⠀⠀⠀⠀⠀⠀⠀⠀⠀⠀⠀⠀⠀⠀⠀⠀⠻⣿⡿⠁⠀⠀⠀⠀⠀⠀⠀⠀⠀⠀⠀⠀⠀⠀⠀⠀⠀⠀⠀⠀⠀⠀⠀⠀⠀⠀⠀⠀⠀⠀⠀⠀⠀⠀⠀⠀⠀⠀⠀⠀⠀⠀⠀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⠀⠀⠀⠀⠀⠀⠀⠀⠀⠀⠀⠀⠀⠀⠀⠀⠀⠀⠀⠀⠀⠀⠀⠀⠀⠀⠀⠀⠀⠀⠀⠀⠀⠀⠀⠀⠀⠀⠀⠀⠀⠀⠀⠀⠀⣺⣗⣀⡀⠀⠀⠀⠀⠀⠀⠀⠀⠀⠀⠀⠀⠀⠀⠀⠀⠀⠀⠀⠀⠀⠀⠀⠀⠀⠀⠀⠀⠀⠀⠀⠀⠀⠀⠀⠀⠀⠀⠀⠀⠀⠀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⠀⠀⠀⠀⠀⠀⠀⠀⠀⠀⠀⠀⠀⠀⠀⠀⠀⠀⠀⠀⠀⠀⠀⠀⠀⠀⠀⠀⠀⠀⠀⠀⠀⠀⠀⠀⠀⠀⠀⠀⠀⠀⣾⣿⣿⣿⣿⣿⣿⣿⣿⣄⣀⣀⠀⠀⠀⠀⠀⠀⠀⠀⠀⠀⠀⠀⠀⠀⠀⠀⠀⠀⠀⠀⠀⠀⠀⠀⠀⠀⠀⠀⠀⠀⠀⠀⠀⠀⠀⠀⠀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⠀⠀⠀⠀⠀⠀⠀⠀⠀⠀⠀⠀⠀⠀⠀⠀⠀⠀⠀⠀⠀⠀⠀⠀⠀⠀⠀⠀⠀⠀⠀⠀⠀⠀⠀⠀⠀⠀⢀⣠⣤⣶⣿⣿⣿⣿⣿⣿⣿⣿⣿⣿⣿⣿⣿⣷⣦⣄⡀⠀⠀⠀⠀⠀⠀⠀⠀⠀⠀⠀⠀⠀⠀⠀⠀⠀⠀⠀⠀⠀⠀⠀⠀⠀⠀⠀⠀⠀⠀⠀⠀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⠀⠀⠀⠀⠀⠀⠀⠀⠀⠀⠀⠀⠀⠀⠀⠀⠀⠀⠀⠀⠀⠀⠀⠀⠀⠀⠀⠀⠀⠀⠀⠀⠀⠀⠀⠀⢀⣴⣿⣿⣿⣿⣿⣿⣿⣿⣿⣿⣿⣿⣿⣿⣿⣿⣿⣿⣿⣿⣿⣦⡀⠀⠀⠀⠀⠀⠀⠀⠀⠀⠀⠀⠀⠀⠀⠀⠀⠀⠀⠀⠀⠀⠀⠀⠀⠀⠀⠀⠀⠀⠀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⠀⠀⠀⠀⠀⠀⠀⠀⠀⠀⠀⠀⠀⠀⠀⠀⠀⠀⠀⠀⠀⠀⠀⠀⠀⠀⠀⠀⠀⠀⠀⠀⠀⠀⢀⣴⣿⣿⣿⣿⣿⣿⣿⣿⣿⣿⣿⣿⣿⣿⣿⣿⣿⣿⣿⣿⣿⣿⣿⡇⠃⠀⠀⠀⠀⠀⠀⠀⠀⠀⠀⠀⠀⠀⠀⠀⠀⠀⠀⠀⠀⠀⠀⠀⠀⠀⠀⠀⠀⠀⠀</a:t>
            </a:r>
            <a:br/>
            <a:r>
              <a:t>⠀⠀⠀⠀⠀⠀⠀⠀⠀⠀⠀⠀⠀⠀⠀⠀⠀⠀⠀⠀⠀⠀⠀⠀⠀⠀⠀⠀⠀⠀⠀⠀⠀⠀⣿⢿⣿⣿⣿⣿⣿⣿⣿⣿⣿⣿⣿⣿⣿⣿⣿⣿⣿⣿⣿⠟⠛⠉⠉⠏⠁⠀⠀⠀⠀⠀⠀⠀⠀⠀⠀⠀⠀⠀⠀⠀⠀⠀⠀⠀⠀⠀⠀⠀⠀⠀⠀⠀⠀⠀⠀</a:t>
            </a:r>
            <a:br/>
            <a:r>
              <a:t>⠀⠀⠀⠀⠀⠀⠀⠀⠀⠀⠀⠀⠀⠀⠀⠀⠀⠀⠀⠀⠀⠀⠀⠀⠀⠀⠀⠀⠀⠀⠀⠀⠀⠀⢁⠀⠻⢿⠛⠛⠛⣿⣿⣿⣿⣿⣿⣿⠛⠛⠛⠛⢛⠋⠉⠒⠤⠤⠊⠀⠀⠀⠀⠀⠀⠀⠀⠀⠀⠀⠀⠀⠀⠀⠀⠀⠀⠀⠀⠀⠀⠀⠀⠀⠀⠀⠀⠀⠀⠀⠀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⠀⠀⠀⠀⠀⠀⠀⠀⠀⠀⠀⠀⠀⠀⠀⠀⠀⠀⠀⠀⠀⠀⠀⠀⠀⠀⠀⠀⠀⠀⠀⠀⠀⠀⠀⠉⠀⠀⠑⢄⣰⣿⣿⣿⣿⣿⣿⣿⡤⠀⠄⠀⠁⠀⠀⠀⠀⠀⠀⠀⠀⠀⠀⠀⠀⠀⠀⠀⠀⠀⠀⠀⠀⠀⠀⠀⠀⠀⠀⠀⠀⠀⠀⠀⠀⠀⠀⠀⠀⠀⠀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⠀⠀⠀⠀⠀⠀⠀⠀⠀⠀⠀⠀⠀⠀⠀⠀⠀⠀⠀⠀⠀⠀⠀⠀⠀⠀⠀⠀⠀⠀⠀⠀⠀⠀⠀⠀⠀⠀⠀⠀⣿⣿⣿⣿⣿⣿⣿⣇⡿⠀⠀⠀⠀⠀⠀⠀⠀⠀⠀⠀⠀⠀⠀⠀⠀⠀⠀⠀⠀⠀⠀⠀⠀⠀⠀⠀⠀⠀⠀⠀⠀⠀⠀⠀⠀⠀⠀⠀⠀⠀⠀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⠀⠀⠀⠀⠀⠀⠀⠀⠀⠀⠀⠀⠀⠀⠀⠀⠀⠀⠀⠀⠀⠀⠀⠀⠀⠀⠀⠀⠀⠀⠀⠀⠀⠀⢸⣿⣿⣿⣿⣿⣿⣿⣿⣿⣿⣿⣿⣿⣿⣿⣿⣿⣿⣿⣿⣿⣿⠀⠀⠀⠀⠀⠀⠀⠀⠀⠀⠀⠀⠀⠀⠀⠀⠀⠀⠀⠀⠀⠀⠀⠀⠀⠀⠀⠀⠀⠀⠀⠀⠀⠀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⠀⠀⠀⠀⠀⠀⠀⠀⠀⠀⠀⠀⠀⠀⠀⠀⠀⠀⠀⠀⠀⠀⠀⠀⠀⠀⠀⠀⠀⠀⠀⠀⠀⠀⠀⠀⠈⢻⣿⣿⣿⣿⣿⣿⣿⣿⣿⣿⣿⣿⣿⣿⣿⣿⠃⠀⠀⠀⠀⠀⠀⠀⠀⠀⠀⠀⠀⠀⠀⠀⠀⠀⠀⠀⠀⠀⠀⠀⠀⠀⠀⠀⠀⠀⠀⠀⠀⠀⠀⠀⠀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⠀⠀⠀⠀⠀⠀⠀⠀⠀⠀⠀⠀⠀⠀⠀⠀⠀⠀⠀⠀⠀⠀⠀⠀⠀⠀⠀⠀⠀⠀⠀⠀⠀⠀⠀⠀⠀⠀⠀⠀⠀⠀⠀⠀⢀⣘⣯⣦⣀⡀⠀⠀⠀⠀⠀⠀⠀⠀⠀⠀⠀⠀⠀⠀⠀⠀⠀⠀⠀⠀⠀⠀⠀⠀⠀⠀⠀⠀⠀⠀⠀⠀⠀⠀⠀⠀⠀⠀⠀⠀⠀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⠀⠀⠀⠀⠀⠀⠀⠀⠀⠀⠀⠀⠀⠀⠀⠀⠀⠀⠀⠀⠀⠀⠀⠀⠀⠀⠀⠀⠀⠀⠀⠀⠀⠀⠀⠀⠀⠀⠀⠀⠀⠀⢠⣿⣿⣿⣿⣿⣿⣿⣿⣦⣤⣄⣀⣀⠀⠀⠀⠀⠀⠀⠀⠀⠀⠀⠀⠀⠀⠀⠀⠀⠀⠀⠀⠀⠀⠀⠀⠀⠀⠀⠀⠀⠀⠀⠀⠀⠀⠀⠀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⠀⠀⠀⠀⠀⠀⠀⠀⠀⠀⠀⠀⠀⠀⠀⠀⠀⠀⠀⠀⠀⠀⠀⠀⠀⠀⠀⠀⠀⠀⠀⠀⠀⠀⠀⠀⠀⠀⠀⢀⣠⣴⣾⣿⣿⣿⣿⣿⣿⣿⣿⣿⣿⣿⣿⣿⣿⣷⣦⡀⠀⠀⠀⠀⠀⠀⠀⠀⠀⠀⠀⠀⠀⠀⠀⠀⠀⠀⠀⠀⠀⠀⠀⠀⠀⠀⠀⠀⠀⠀⠀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⠀⠀⠀⠀⠀⠀⠀⠀⠀⠀⠀⠀⠀⠀⠀⠀⠀⠀⠀⠀⠀⠀⠀⠀⠀⠀⠀⠀⠀⠀⠀⠀⠀⠀⠀⠀⣼⣿⣿⣿⣿⣿⣿⣿⣿⣿⣿⣿⣿⣿⣿⣿⣿⣿⣿⣿⣿⠟⠛⠉⠇⠀⠀⠀⠀⠀⠀⠀⠀⠀⠀⠀⠀⠀⠀⠀⠀⠀⠀⠀⠀⠀⠀⠀⠀⠀⠀⠀⠀⠀⠀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⠀⠀⠀⠀⠀⠀⠀⠀⠀⠀⠀⠀⠀⠀⠀⠀⠀⠀⠀⠀⠀⠀⠀⠀⠀⠀⠀⠀⠀⠀⠀⠀⠀⠀⠀⣼⠿⣿⣿⣿⣿⣿⣿⣿⣿⣿⣿⣿⣿⣿⡿⠿⠿⠟⠛⠻⠋⠂⠄⠔⠀⠀⠀⠀⠀⠀⠀⠀⠀⠀⠀⠀⠀⠀⠀⠀⠀⠀⠀⠀⠀⠀⠀⠀⠀⠀⠀⠀⠀⠀⠀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⠀⠀⠀⠀⠀⠀⠀⠀⠀⠀⠀⠀⠀⠀⠀⠀⠀⠀⠀⠀⠀⠀⠀⠀⠀⠀⠀⠀⠀⠀⠀⠀⠀⠀⠀⠘⡀⠀⢙⠿⠟⠋⣿⣿⣿⣿⣿⣿⣿⠂⠄⣀⣀⠀⠀⠀⠀⠀⠀⠀⠀⠀⠀⠀⠀⠀⠀⠀⠀⠀⠀⠀⠀⠀⠀⠀⠀⠀⠀⠀⠀⠀⠀⠀⠀⠀⠀⠀⠀⠀⠀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⠀⠀⠀⠀⠀⠀⠀⠀⠀⠀⠀⠀⠀⠀⠀⠀⠀⠀⠀⠀⠀⠀⠀⠀⠀⠀⠀⠀⠀⠀⠀⠀⠀⠀⠀⠀⠈⠉⠀⠀⠀⣸⣿⣿⣿⣿⣿⣿⣿⡀⠀⠀⠀⠀⠀⠀⠀⠀⠀⠀⠀⠀⠀⠀⠀⠀⠀⠀⠀⠀⠀⠀⠀⠀⠀⠀⠀⠀⠀⠀⠀⠀⠀⠀⠀⠀⠀⠀⠀⠀⠀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⠀⠀⠀⠀⠀⠀⠀⠀⠀⠀⠀⠀⠀⠀⠀⠀⠀⠀⠀⠀⠀⠀⠀⠀⠀⠀⠀⠀⠀⠀⠀⠀⠀⠀⠀⠀⠀⠀⠀⠀⠀⣼⣿⣿⣿⣿⣿⣿⡿⠿⠀⠀⠀⠀⠀⠀⠀⠀⠀⠀⠀⠀⠀⠀⠀⠀⠀⠀⠀⠀⠀⠀⠀⠀⠀⠀⠀⠀⠀⠀⠀⠀⠀⠀⠀⠀⠀⠀⠀⠀⠀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⣿⣿⣿⣿⣿⣿⣿⣿⣿⣿⣿⣿⣿⣿⣿⣿⣿⣿⣿⣿⣿⣿⣿⣿⣿⣿⣿⣿⣿⣿⣿⣿⣿⣿⣿⣿⣿⣿⣿⣿⣿⣿⣿⣿⣿⣿⣿⣿⠿⠛⠛⠉⠉⠉⠉⠉⠉⠙⠛⢿⣿⣿⣿⣿⣿⣿⣿⣿⣿⣿⣿⣿⣿⣿⣿⣿⣿⣿⣿⣿⣿⣿⣿⣿⣿⣿⣿⣿⣿⣿⡇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⣿⣿⣿⣿⣿⣿⣿⣿⣿⣿⣿⣿⣿⣿⣿⣿⣿⣿⣿⣿⣿⣿⣿⣿⣿⣿⣿⣿⣿⣿⣿⣿⣿⣿⣿⣿⣿⣿⣿⣿⣿⣿⣿⣿⠿⠛⠁⠀⠀⠀⠀⠀⠀⠀⠀⠀⠀⠀⠀⠀⠉⢿⣿⣿⣿⣿⣿⣿⣿⣿⣿⣿⣿⣿⣿⣿⣿⣿⣿⣿⣿⣿⣿⣿⣿⣿⣿⣿⣿⣿⡇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⣿⣿⣿⣿⣿⣿⣿⣿⣿⣿⣿⣿⣿⣿⣿⣿⣿⣿⣿⣿⣿⣿⣿⣿⣿⣿⣿⣿⣿⣿⣿⣿⣿⣿⣿⣿⣿⣿⣿⣿⣿⣿⠟⠁⠀⠀⠀⠀⠀⠀⠀⠀⠀⠀⠀⠀⠀⠀⠀⠀⠀⠈⠻⣿⣿⣿⣿⣿⣿⣿⣿⣿⣿⣿⣿⣿⣿⣿⣿⣿⣿⣿⣿⣿⣿⣿⣿⣿⣿⣿⡇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⣿⣿⣿⣿⣿⣿⣿⣿⣿⣿⣿⣿⣿⣿⣿⣿⣿⣿⣿⣿⣿⣿⣿⣿⣿⣿⣿⣿⣿⣿⣿⣿⣿⣿⣿⣿⣿⣿⣿⣿⠟⠁⠀⠀⠀⠀⠀⠀⠀⠀⠀⠀⠀⠀⠀⠀⠀⠀⠀⠀⠀⠀⠀⠀⠙⢿⣿⣿⣿⣿⣿⣿⣿⣿⣿⣿⣿⣿⣿⣿⣿⣿⣿⣿⣿⣿⣿⣿⣿⣿⡇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⣿⣿⣿⣿⣿⣿⣿⣿⣿⣿⣿⣿⣿⣿⣿⣿⣿⣿⣿⣿⣿⣿⣿⣿⣿⣿⣿⣿⣿⣿⣿⣿⣿⣿⣿⣿⣿⣿⣿⡄⠀⠀⠀⠀⠀⠀⠀⠀⠀⠀⠀⠀⠀⠀⠀⠀⠀⠀⠀⠀⠀⠀⠀⠀⣰⣿⣿⣿⣿⣿⣿⣿⣿⣿⣿⣿⣿⣿⣿⣿⣿⣿⣿⣿⣿⣿⣿⣿⣿⣿⡇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⣿⣿⣿⣿⣿⣿⣿⣿⣿⣿⣿⣿⣿⣿⣿⣿⣿⣿⣿⣿⣿⣿⣿⣿⣿⣿⣿⣿⣿⣿⣿⣿⣿⣿⣿⣿⣿⣿⣿⣿⣄⠀⠀⠀⠀⠀⠀⠀⠀⠀⠀⠀⠀⠀⠀⠀⠀⠀⠀⠀⠀⠀⠀⣴⣿⣿⣿⣿⣿⣿⣿⣿⣿⣿⣿⣿⣿⣿⣿⣿⣿⣿⣿⣿⣿⣿⣿⣿⣿⣿⡇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⣿⣿⣿⣿⣿⣿⣿⣿⣿⣿⣿⣿⣿⣿⣿⣿⣿⣿⣿⣿⣿⣿⣿⣿⣿⣿⣿⣿⣿⣿⣿⣿⣿⣿⣿⣿⣿⣿⣿⣿⣿⣦⣄⠀⠀⠀⠀⠀⠀⠀⠀⠀⠀⠀⠀⠀⠀⠀⠀⠀⠀⢠⣾⣿⣿⣿⣿⣿⣿⣿⣿⣿⣿⣿⣿⣿⣿⣿⣿⣿⣿⣿⣿⣿⣿⣿⣿⣿⣿⣿⡇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⣿⣿⣿⣿⣿⣿⣿⣿⣿⣿⣿⣿⣿⣿⣿⣿⣿⣿⣿⣿⣿⣿⣿⣿⣿⣿⣿⣿⣿⣿⣿⣿⣿⣿⣿⣿⣿⣿⣿⣿⣿⣿⣿⣷⣦⣀⠀⠀⠀⠀⠀⠀⠀⠀⠀⠀⠀⠀⠀⣠⣶⣿⣿⣿⣿⣿⣿⣿⣿⣿⣿⣿⣿⣿⣿⣿⣿⣿⣿⣿⣿⣿⣿⣿⣿⣿⣿⣿⣿⣿⡇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⣿⣿⣿⣿⣿⣿⣿⣿⣿⣿⣿⣿⣿⣿⣿⣿⣿⣿⣿⣿⣿⣿⣿⣿⣿⣿⣿⣿⣿⣿⣿⣿⣿⣿⣿⣿⣿⣿⣿⣿⣿⣿⣿⣿⣿⣿⣷⣤⡀⠀⠀⠀⠀⠀⠀⣀⣠⣴⣿⣿⣿⣿⣿⣿⣿⣿⣿⣿⣿⣿⣿⣿⣿⣿⣿⣿⣿⣿⣿⣿⣿⣿⣿⣿⣿⣿⣿⣿⣿⣿⡇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⣿⣿⣿⣿⣿⣿⣿⣿⣿⣿⣿⣿⣿⣿⣿⣿⣿⣿⣿⣿⣿⣿⣿⣿⣿⣿⣿⣿⣿⣿⣿⣿⣿⣿⣿⣿⣿⣿⣿⣿⣿⣿⣿⣿⣿⣿⣿⣿⣿⣿⣶⣶⣶⣾⣿⣿⣿⣿⣿⣿⣿⣿⣿⣿⣿⣿⣿⣿⣿⣿⣿⣿⣿⣿⣿⣿⣿⣿⣿⣿⣿⣿⣿⣿⣿⣿⣿⣿⣿⣿⡇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⠀⠀⠀⠀⠀⠀⠀⠀⠀⠀⠀⠀⠀⠀⠀⠀⠀⠀⠀⠀⠀⠀⠀⠀⠀⠀⠀⠀⠀⠀⠀⠀⠀⠀⠀⠀⠀⠀⠀⠀⠀⠀⠀⠀⢀⣈⣿⣤⣄⡀⠀⠀⠀⠀⠀⠀⠀⠀⠀⠀⠀⠀⠀⠀⠀⠀⠀⠀⠀⠀⠀⠀⠀⠀⠀⠀⠀⠀⠀⠀⠀⠀⠀⠀⠀⠀⠀⠀⠀⠀⠀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⠀⠀⠀⠀⠀⠀⠀⠀⠀⠀⠀⠀⠀⠀⠀⠀⠀⠀⠀⠀⠀⠀⠀⠀⠀⠀⠀⠀⠀⠀⠀⠀⠀⠀⠀⠀⠀⠀⠀⠀⠀⠀⢀⣿⣿⣿⣿⣿⣿⣿⣿⣷⣤⣤⣤⣀⣀⠀⠀⠀⠀⠀⠀⠀⠀⠀⠀⠀⠀⠀⠀⠀⠀⠀⠀⠀⠀⠀⠀⠀⠀⠀⠀⠀⠀⠀⠀⠀⠀⠀⠀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⠀⠀⠀⠀⠀⠀⠀⠀⠀⠀⠀⠀⠀⠀⠀⠀⠀⠀⠀⠀⠀⠀⠀⠀⠀⠀⠀⠀⠀⠀⠀⠀⠀⠀⠀⠀⠀⠀⠀⢀⣠⣴⣾⣿⣿⣿⣿⣿⣿⣿⣿⣿⣿⣿⣿⣿⣿⣿⣦⡀⠀⠀⠀⠀⠀⠀⠀⠀⠀⠀⠀⠀⠀⠀⠀⠀⠀⠀⠀⠀⠀⠀⠀⠀⠀⠀⠀⠀⠀⠀⠀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⠀⠀⠀⠀⠀⠀⠀⠀⠀⠀⠀⠀⠀⠀⠀⠀⠀⠀⠀⠀⠀⠀⠀⠀⠀⠀⠀⠀⠀⠀⠀⠀⠀⠀⠀⠀⠀⣠⣶⣿⣿⣿⣿⣿⣿⣿⣿⣿⣿⣿⣿⣿⣿⣿⣿⣿⣿⣿⣿⣷⡄⠀⠀⠀⠀⠀⠀⠀⠀⠀⠀⠀⠀⠀⠀⠀⠀⠀⠀⠀⠀⠀⠀⠀⠀⠀⠀⠀⠀⠀⠀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⠀⠀⠀⠀⠀⠀⠀⠀⠀⠀⠀⠀⠀⠀⠀⠀⠀⠀⠀⠀⠀⠀⠀⠀⠀⠀⠀⠀⠀⠀⠀⠀⠀⠀⠀⠀⣴⣿⣿⣿⣿⣿⣿⣿⣿⣿⣿⣿⣿⣿⣿⣿⣿⣿⣿⣿⣿⣟⠁⠀⡁⠀⠀⠀⠀⠀⠀⠀⠀⠀⠀⠀⠀⠀⠀⠀⠀⠀⠀⠀⠀⠀⠀⠀⠀⠀⠀⠀⠀⠀⠀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⠀⠀⠀⠀⠀⠀⠀⠀⠀⠀⠀⠀⠀⠀⠀⠀⠀⠀⠀⠀⠀⠀⠀⠀⠀⠀⠀⠀⠀⠀⠀⠀⠀⠀⠀⢀⣿⢿⣿⣿⣿⣿⣿⣿⣿⣿⣿⣿⣿⣿⡿⠟⠋⠉⠉⠉⠍⠀⠈⠀⠀⠀⠀⠀⠀⠀⠀⠀⠀⠀⠀⠀⠀⠀⠀⠀⠀⠀⠀⠀⠀⠀⠀⠀⠀⠀⠀⠀⠀⠀⠀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⠀⠀⠀⠀⠀⠀⠀⠀⠀⠀⠀⠀⠀⠀⠀⠀⠀⠀⠀⠀⠀⠀⠀⠀⠀⠀⠀⠀⠀⠀⠀⠀⠀⠀⠀⠈⠡⠀⠀⢉⠟⠻⢽⣿⣿⣿⣿⣿⣿⠁⠈⠑⠢⠄⠐⠀⠀⠀⠀⠀⠀⠀⠀⠀⠀⠀⠀⠀⠀⠀⠀⠀⠀⠀⠀⠀⠀⠀⠀⠀⠀⠀⠀⠀⠀⠀⠀⠀⠀⠀⠀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⠀⠀⠀⠀⠀⠀⠀⠀⠀⠀⠀⠀⠀⠀⠀⠀⠀⠀⠀⠀⠀⠀⠀⠀⠀⠀⠀⠀⠀⠀⠀⠀⠀⠀⠀⠀⠀⠈⠉⠀⠀⢠⣼⣿⣿⣿⣿⣿⣿⣆⠀⠀⠀⠀⠀⠀⠀⠀⠀⠀⠀⠀⠀⠀⠀⠀⠀⠀⠀⠀⠀⠀⠀⠀⠀⠀⠀⠀⠀⠀⠀⠀⠀⠀⠀⠀⠀⠀⠀⠀⠀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⠀⠀⠀⠀⠀⠀⠀⠀⠀⠀⠀⠀⠀⠀⠀⠀⠀⠀⠀⠀⠀⠀⠀⠀⠀⠀⠀⠀⠀⠀⠀⠀⠀⠀⠀⠀⠀⠀⠀⠀⠀⠀⢼⣿⣿⣿⣿⣿⣿⣇⠀⠀⠀⠀⠀⠀⠀⠀⠀⠀⠀⠀⠀⠀⠀⠀⠀⠀⠀⠀⠀⠀⠀⠀⠀⠀⠀⠀⠀⠀⠀⠀⠀⠀⠀⠀⠀⠀⠀⠀⠀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⠀⠀⠀⠀⠀⠀⠀⠀⠀⠀⠀⠀⠀⠀⠀⠀⠀⠀⠀⠀⠀⠀⠀⠀⠀⠀⠀⠀⠀⠀⠀⠀⠀⠀⠀⠀⠀⠀⠀⠀⠀⣠⣿⣿⣿⣿⣿⣿⣿⠻⠃⠀⠀⠀⠀⠀⠀⠀⠀⠀⠀⠀⠀⠀⠀⠀⠀⠀⠀⠀⠀⠀⠀⠀⠀⠀⠀⠀⠀⠀⠀⠀⠀⠀⠀⠀⠀⠀⠀⠀⠀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⠀⠀⠀⠀⠀⠀⠀⠀⠀⠀⠀⠀⠀⠀⠀⠀⠀⠀⠀⠀⠀⠀⠀⠀⠀⠀⠀⠀⠀⠀⠀⠀⠀⠀⠀⠀⢰⣿⣿⣿⣿⣿⣿⣿⣿⣿⣿⣿⣿⣿⣿⣷⠀⠀⠀⠀⠀⠀⠀⠀⠀⠀⠀⠀⠀⠀⠀⠀⠀⠀⠀⠀⠀⠀⠀⠀⠀⠀⠀⠀⠀⠀⠀⠀⠀⠀⠀⠀⠀⠀⠀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⠀⠀⠀⠀⠀⠀⠀⠀⠀⠀⠀⠀⠀⠀⠀⠀⠀⠀⠀⠀⠀⠀⠀⠀⠀⠀⠀⠀⠀⠀⠀⠀⠀⠀⠀⠀⠀⠀⠈⢻⣿⣿⣿⣿⣿⣿⣿⣿⣿⡟⠁⠀⠀⠀⠀⠀⠀⠀⠀⠀⠀⠀⠀⠀⠀⠀⠀⠀⠀⠀⠀⠀⠀⠀⠀⠀⠀⠀⠀⠀⠀⠀⠀⠀⠀⠀⠀⠀⠀⠀⠀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⠀⠀⠀⠀⠀⠀⠀⠀⠀⠀⠀⠀⠀⠀⠀⠀⠀⠀⠀⠀⠀⠀⠀⠀⠀⠀⠀⠀⠀⠀⠀⠀⠀⠀⠀⠀⠀⠀⠀⠀⠀⠀⠀⠻⣿⠏⠀⠀⠀⠀⠀⠀⠀⠀⠀⠀⠀⠀⠀⠀⠀⠀⠀⠀⠀⠀⠀⠀⠀⠀⠀⠀⠀⠀⠀⠀⠀⠀⠀⠀⠀⠀⠀⠀⠀⠀⠀⠀⠀⠀⠀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⠀⠀⠀⠀⠀⠀⠀⠀⠀⠀⠀⠀⠀⠀⠀⠀⠀⠀⠀⠀⠀⠀⠀⠀⠀⠀⠀⠀⠀⠀⠀⠀⠀⠀⠀⠀⠀⠀⠀⠀⠀⠀⠀⠀⠀⠠⡆⠀⠀⠀⠀⠀⠀⠀⠀⠀⠀⠀⠀⠀⠀⠀⠀⠀⠀⠀⠀⠀⠀⠀⠀⠀⠀⠀⠀⠀⠀⠀⠀⠀⠀⠀⠀⠀⠀⠀⠀⠀⠀⠀⠀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⠀⠀⠀⠀⠀⠀⠀⠀⠀⠀⠀⠀⠀⠀⠀⠀⠀⠀⠀⠀⠀⠀⠀⠀⠀⠀⠀⠀⠀⠀⠀⠀⠀⠀⠀⠀⠀⠀⠀⠀⠀⠀⠀⠀⢀⣠⣽⣥⣤⣄⠀⠀⠀⠀⠀⠀⠀⠀⠀⠀⠀⠀⠀⠀⠀⠀⠀⠀⠀⠀⠀⠀⠀⠀⠀⠀⠀⠀⠀⠀⠀⠀⠀⠀⠀⠀⠀⠀⠀⠀⠀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⠀⠀⠀⠀⠀⠀⠀⠀⠀⠀⠀⠀⠀⠀⠀⠀⠀⠀⠀⠀⠀⠀⠀⠀⠀⠀⠀⠀⠀⠀⠀⠀⠀⠀⠀⠀⠀⠀⠀⠀⠀⠀⢀⣿⣿⣿⣿⣿⣿⣿⣿⣿⣶⣶⣶⣤⣄⡀⠀⠀⠀⠀⠀⠀⠀⠀⠀⠀⠀⠀⠀⠀⠀⠀⠀⠀⠀⠀⠀⠀⠀⠀⠀⠀⠀⠀⠀⠀⠀⠀⠀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⠀⠀⠀⠀⠀⠀⠀⠀⠀⠀⠀⠀⠀⠀⠀⠀⠀⠀⠀⠀⠀⠀⠀⠀⠀⠀⠀⠀⠀⠀⠀⠀⠀⠀⠀⠀⠀⠀⠀⠀⣠⣴⣾⣿⣿⣿⣿⣿⣿⣿⣿⣿⣿⣿⣿⣿⣿⣿⣷⣤⡀⠀⠀⠀⠀⠀⠀⠀⠀⠀⠀⠀⠀⠀⠀⠀⠀⠀⠀⠀⠀⠀⠀⠀⠀⠀⠀⠀⠀⠀⠀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⠀⠀⠀⠀⠀⠀⠀⠀⠀⠀⠀⠀⠀⠀⠀⠀⠀⠀⠀⠀⠀⠀⠀⠀⠀⠀⠀⠀⠀⠀⠀⠀⠀⠀⠀⠀⠀⢀⣴⣿⣿⣿⣿⣿⣿⣿⣿⣿⣿⣿⣿⣿⣿⣿⣿⣿⣿⣿⣿⠻⠻⠀⠀⠀⠀⠀⠀⠀⠀⠀⠀⠀⠀⠀⠀⠀⠀⠀⠀⠀⠀⠀⠀⠀⠀⠀⠀⠀⠀⠀⠀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⠀⠀⠀⠀⠀⠀⠀⠀⠀⠀⠀⠀⠀⠀⠀⠀⠀⠀⠀⠀⠀⠀⠀⠀⠀⠀⠀⠀⠀⠀⠀⠀⠀⠀⠀⠀⣴⣿⣿⣿⣿⣿⣿⣿⣿⣿⣿⣿⣿⣿⣿⣿⣿⣿⠿⠟⠛⠛⠋⠂⠌⠀⠀⠀⠀⠀⠀⠀⠀⠀⠀⠀⠀⠀⠀⠀⠀⠀⠀⠀⠀⠀⠀⠀⠀⠀⠀⠀⠀⠀⠀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⠀⠀⠀⠀⠀⠀⠀⠀⠀⠀⠀⠀⠀⠀⠀⠀⠀⠀⠀⠀⠀⠀⠀⠀⠀⠀⠀⠀⠀⠀⠀⠀⠀⠀⠀⠀⠏⣿⡿⠿⣿⣿⣿⣿⣿⣿⣿⣿⣿⠿⠿⠟⠛⠤⢀⣀⡀⠈⠀⠀⠀⠀⠀⠀⠀⠀⠀⠀⠀⠀⠀⠀⠀⠀⠀⠀⠀⠀⠀⠀⠀⠀⠀⠀⠀⠀⠀⠀⠀⠀⠀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⠀⠀⠀⠀⠀⠀⠀⠀⠀⠀⠀⠀⠀⠀⠀⠀⠀⠀⠀⠀⠀⠀⠀⠀⠀⠀⠀⠀⠀⠀⠀⠀⠀⠀⠀⠀⠂⠈⢄⠀⠀⡈⠝⣿⣿⣿⣿⣿⣿⡇⠊⠀⠀⠀⠀⠀⠀⠀⠀⠀⠀⠀⠀⠀⠀⠀⠀⠀⠀⠀⠀⠀⠀⠀⠀⠀⠀⠀⠀⠀⠀⠀⠀⠀⠀⠀⠀⠀⠀⠀⠀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⠀⠀⠀⠀⠀⠀⠀⠀⠀⠀⠀⠀⠀⠀⠀⠀⠀⠀⠀⠀⠀⠀⠀⠀⠀⠀⠀⠀⠀⠀⠀⠀⠀⠀⠀⠀⠀⠀⠀⠀⠀⠀⠴⣿⣿⣿⣿⣿⣿⣷⡄⠀⠀⠀⠀⠀⠀⠀⠀⠀⠀⠀⠀⠀⠀⠀⠀⠀⠀⠀⠀⠀⠀⠀⠀⠀⠀⠀⠀⠀⠀⠀⠀⠀⠀⠀⠀⠀⠀⠀⠀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⠀⠀⠀⠀⠀⠀⠀⠀⠀⠀⠀⠀⠀⠀⠀⠀⠀⠀⠀⠀⠀⠀⠀⠀⠀⠀⠀⠀⠀⠀⠀⠀⠀⠀⠀⠀⠀⠀⠀⠀⠀⠀⠰⣿⣿⣿⣿⣿⣿⣿⡀⠀⠀⠀⠀⠀⠀⠀⠀⠀⠀⠀⠀⠀⠀⠀⠀⠀⠀⠀⠀⠀⠀⠀⠀⠀⠀⠀⠀⠀⠀⠀⠀⠀⠀⠀⠀⠀⠀⠀⠀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⠀⠀⠀⠀⠀⠀⠀⠀⠀⠀⠀⠀⠀⠀⠀⠀⠀⠀⠀⠀⠀⠀⠀⠀⠀⠀⠀⠀⠀⠀⠀⠀⠀⠀⠀⠀⠀⠀⠀⠀⠀⠀⢸⣿⣿⣿⣿⣿⣿⣏⠉⠀⠀⠀⠀⠀⠀⠀⠀⠀⠀⠀⠀⠀⠀⠀⠀⠀⠀⠀⠀⠀⠀⠀⠀⠀⠀⠀⠀⠀⠀⠀⠀⠀⠀⠀⠀⠀⠀⠀⠀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⠀⠀⠀⠀⠀⠀⠀⠀⠀⠀⠀⠀⠀⠀⠀⠀⠀⠀⠀⠀⠀⠀⠀⠀⠀⠀⠀⠀⠀⠀⠀⠀⠀⠀⠀⠀⠀⣼⣿⣿⣿⣿⣿⣿⣿⣿⣿⣿⣿⣿⣷⠀⠀⠀⠀⠀⠀⠀⠀⠀⠀⠀⠀⠀⠀⠀⠀⠀⠀⠀⠀⠀⠀⠀⠀⠀⠀⠀⠀⠀⠀⠀⠀⠀⠀⠀⠀⠀⠀⠀⠀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⠀⠀⠀⠀⠀⠀⠀⠀⠀⠀⠀⠀⠀⠀⠀⠀⠀⠀⠀⠀⠀⠀⠀⠀⠀⠀⠀⠀⠀⠀⠀⠀⠀⠀⠀⠀⠀⠀⠀⠀⠙⣿⣿⣿⣿⣿⣿⡿⠋⠀⠀⠀⠀⠀⠀⠀⠀⠀⠀⠀⠀⠀⠀⠀⠀⠀⠀⠀⠀⠀⠀⠀⠀⠀⠀⠀⠀⠀⠀⠀⠀⠀⠀⠀⠀⠀⠀⠀⠀⠀⠀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⠀⠀⠀⠀⠀⠀⠀⠀⠀⠀⠀⠀⠀⠀⠀⠀⠀⠀⠀⠀⠀⠀⠀⠀⠀⠀⠀⠀⠀⠀⠀⠀⠀⠀⠀⠀⠀⠀⠀⠀⠀⠀⠀⠀⠀⠠⣆⠀⠀⠀⠀⠀⠀⠀⠀⠀⠀⠀⠀⠀⠀⠀⠀⠀⠀⠀⠀⠀⠀⠀⠀⠀⠀⠀⠀⠀⠀⠀⠀⠀⠀⠀⠀⠀⠀⠀⠀⠀⠀⠀⠀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⠀⠀⠀⠀⠀⠀⠀⠀⠀⠀⠀⠀⠀⠀⠀⠀⠀⠀⠀⠀⠀⠀⠀⠀⠀⠀⠀⠀⠀⠀⠀⠀⠀⠀⠀⠀⠀⠀⠀⠀⠀⠀⠀⠀⢀⣤⣿⣶⣦⣄⠀⠀⠀⠀⠀⠀⠀⠀⠀⠀⠀⠀⠀⠀⠀⠀⠀⠀⠀⠀⠀⠀⠀⠀⠀⠀⠀⠀⠀⠀⠀⠀⠀⠀⠀⠀⠀⠀⠀⠀⠀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⠀⠀⠀⠀⠀⠀⠀⠀⠀⠀⠀⠀⠀⠀⠀⠀⠀⠀⠀⠀⠀⠀⠀⠀⠀⠀⠀⠀⠀⠀⠀⠀⠀⠀⠀⠀⠀⠀⠀⠀⠀⠀⢀⣿⣿⣿⣿⣿⣿⣿⣿⣿⣷⣶⣶⣦⣤⣀⠀⠀⠀⠀⠀⠀⠀⠀⠀⠀⠀⠀⠀⠀⠀⠀⠀⠀⠀⠀⠀⠀⠀⠀⠀⠀⠀⠀⠀⠀⠀⠀⠀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⠀⠀⠀⠀⠀⠀⠀⠀⠀⠀⠀⠀⠀⠀⠀⠀⠀⠀⠀⠀⠀⠀⠀⠀⠀⠀⠀⠀⠀⠀⠀⠀⠀⠀⠀⠀⠀⠀⠀⢀⣠⣶⣾⣿⣿⣿⣿⣿⣿⣿⣿⣿⣿⣿⣿⣿⣿⣿⣿⣶⣄⠀⠀⠀⠀⠀⠀⠀⠀⠀⠀⠀⠀⠀⠀⠀⠀⠀⠀⠀⠀⠀⠀⠀⠀⠀⠀⠀⠀⠀⠀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⠀⠀⠀⠀⠀⠀⠀⠀⠀⠀⠀⠀⠀⠀⠀⠀⠀⠀⠀⠀⠀⠀⠀⠀⠀⠀⠀⠀⠀⠀⠀⠀⠀⠀⠀⠀⠀⢀⣴⣿⣿⣿⣿⣿⣿⣿⣿⣿⣿⣿⣿⣿⣿⣿⣿⣿⣿⣿⣿⡛⠈⠀⠀⠀⠀⠀⠀⠀⠀⠀⠀⠀⠀⠀⠀⠀⠀⠀⠀⠀⠀⠀⠀⠀⠀⠀⠀⠀⠀⠀⠀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⠀⠀⠀⠀⠀⠀⠀⠀⠀⠀⠀⠀⠀⠀⠀⠀⠀⠀⠀⠀⠀⠀⠀⠀⠀⠀⠀⠀⠀⠀⠀⠀⠀⠀⠀⠀⣴⣿⣿⣿⣿⣿⣿⣿⣿⣿⣿⣿⣿⣿⣿⣿⣿⣿⠿⠛⠋⠉⠩⠈⠊⠀⠀⠀⠀⠀⠀⠀⠀⠀⠀⠀⠀⠀⠀⠀⠀⠀⠀⠀⠀⠀⠀⠀⠀⠀⠀⠀⠀⠀⠀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⠀⠀⠀⠀⠀⠀⠀⠀⠀⠀⠀⠀⠀⠀⠀⠀⠀⠀⠀⠀⠀⠀⠀⠀⠀⠀⠀⠀⠀⠀⠀⠀⠀⠀⠀⠀⡝⢻⣿⠿⠿⠿⣿⣿⣿⣿⣿⣿⣿⡟⠛⢛⠛⠉⠒⠠⠤⠐⠁⠀⠀⠀⠀⠀⠀⠀⠀⠀⠀⠀⠀⠀⠀⠀⠀⠀⠀⠀⠀⠀⠀⠀⠀⠀⠀⠀⠀⠀⠀⠀⠀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⠀⠀⠀⠀⠀⠀⠀⠀⠀⠀⠀⠀⠀⠀⠀⠀⠀⠀⠀⠀⠀⠀⠀⠀⠀⠀⠀⠀⠀⠀⠀⠀⠀⠀⠀⠀⠂⠀⠑⢄⠀⢀⡀⣿⣿⣿⣿⣿⣿⡧⠐⠁⠀⠀⠀⠀⠀⠀⠀⠀⠀⠀⠀⠀⠀⠀⠀⠀⠀⠀⠀⠀⠀⠀⠀⠀⠀⠀⠀⠀⠀⠀⠀⠀⠀⠀⠀⠀⠀⠀⠀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⠀⠀⠀⠀⠀⠀⠀⠀⠀⠀⠀⠀⠀⠀⠀⠀⠀⠀⠀⠀⠀⠀⠀⠀⠀⠀⠀⠀⠀⠀⠀⠀⠀⠀⠀⠀⠀⠀⠀⠀⠀⠀⠰⣿⣿⣿⣿⣿⣿⣿⠄⠀⠀⠀⠀⠀⠀⠀⠀⠀⠀⠀⠀⠀⠀⠀⠀⠀⠀⠀⠀⠀⠀⠀⠀⠀⠀⠀⠀⠀⠀⠀⠀⠀⠀⠀⠀⠀⠀⠀⠀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⠀⠀⠀⠀⠀⠀⠀⠀⠀⠀⠀⠀⠀⠀⠀⠀⠀⠀⠀⠀⠀⠀⠀⠀⠀⠀⠀⠀⠀⠀⠀⠀⠀⠀⠀⠀⠀⠀⠀⠀⠀⠀⠐⣿⣿⣿⣿⣿⣿⣿⡄⠀⠀⠀⠀⠀⠀⠀⠀⠀⠀⠀⠀⠀⠀⠀⠀⠀⠀⠀⠀⠀⠀⠀⠀⠀⠀⠀⠀⠀⠀⠀⠀⠀⠀⠀⠀⠀⠀⠀⠀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⠀⠀⠀⠀⠀⠀⠀⠀⠀⠀⠀⠀⠀⠀⠀⠀⠀⠀⠀⠀⠀⠀⠀⠀⠀⠀⠀⠀⠀⠀⠀⠀⠀⠀⠀⠀⠀⠀⠀⠀⠀⠀⣿⣿⣿⣿⣿⣿⣿⣿⡅⠀⠀⠀⠀⠀⠀⠀⠀⠀⠀⠀⠀⠀⠀⠀⠀⠀⠀⠀⠀⠀⠀⠀⠀⠀⠀⠀⠀⠀⠀⠀⠀⠀⠀⠀⠀⠀⠀⠀⠀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⠀⠀⠀⠀⠀⠀⠀⠀⠀⠀⠀⠀⠀⠀⠀⠀⠀⠀⠀⠀⠀⠀⠀⠀⠀⠀⠀⠀⠀⠀⠀⠀⠀⠀⠀⠀⠀⢠⣿⣿⣿⣿⣿⣿⣿⣿⣿⣿⣿⣿⣇⠀⠀⠀⠀⠀⠀⠀⠀⠀⠀⠀⠀⠀⠀⠀⠀⠀⠀⠀⠀⠀⠀⠀⠀⠀⠀⠀⠀⠀⠀⠀⠀⠀⠀⠀⠀⠀⠀⠀⠀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⠀⠀⠀⠀⠀⠀⠀⠀⠀⠀⠀⠀⠀⠀⠀⠀⠀⠀⠀⠀⠀⠀⠀⠀⠀⠀⠀⠀⠀⠀⠀⠀⠀⠀⠀⠀⠀⠀⠀⠀⠀⠀⠹⣿⣿⣿⠋⠀⠀⠀⠀⠀⠀⠀⠀⠀⠀⠀⠀⠀⠀⠀⠀⠀⠀⠀⠀⠀⠀⠀⠀⠀⠀⠀⠀⠀⠀⠀⠀⠀⠀⠀⠀⠀⠀⠀⠀⠀⠀⠀⠀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⠀⠀⠀⠀⠀⠀⠀⠀⠀⠀⠀⠀⠀⠀⠀⠀⠀⠀⠀⠀⠀⠀⠀⠀⠀⠀⠀⠀⠀⠀⠀⠀⠀⠀⠀⠀⠀⠀⠀⠀⠀⠀⠀⠘⢿⠃⠀⠀⠀⠀⠀⠀⠀⠀⠀⠀⠀⠀⠀⠀⠀⠀⠀⠀⠀⠀⠀⠀⠀⠀⠀⠀⠀⠀⠀⠀⠀⠀⠀⠀⠀⠀⠀⠀⠀⠀⠀⠀⠀⠀⠀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⠀⠀⠀⠀⠀⠀⠀⠀⠀⠀⠀⠀⠀⠀⠀⠀⠀⠀⠀⠀⠀⠀⠀⠀⠀⠀⠀⠀⠀⠀⠀⠀⠀⠀⠀⠀⠀⠀⠀⠀⠀⠀⠀⠀⠀⠰⣆⡀⠀⠀⠀⠀⠀⠀⠀⠀⠀⠀⠀⠀⠀⠀⠀⠀⠀⠀⠀⠀⠀⠀⠀⠀⠀⠀⠀⠀⠀⠀⠀⠀⠀⠀⠀⠀⠀⠀⠀⠀⠀⠀⠀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⠀⠀⠀⠀⠀⠀⠀⠀⠀⠀⠀⠀⠀⠀⠀⠀⠀⠀⠀⠀⠀⠀⠀⠀⠀⠀⠀⠀⠀⠀⠀⠀⠀⠀⠀⠀⠀⠀⠀⠀⠀⠀⠀⠀⣠⣶⣷⣶⣶⣦⡀⠀⠀⠀⠀⠀⠀⠀⠀⠀⠀⠀⠀⠀⠀⠀⠀⠀⠀⠀⠀⠀⠀⠀⠀⠀⠀⠀⠀⠀⠀⠀⠀⠀⠀⠀⠀⠀⠀⠀⠀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⠀⠀⠀⠀⠀⠀⠀⠀⠀⠀⠀⠀⠀⠀⠀⠀⠀⠀⠀⠀⠀⠀⠀⠀⠀⠀⠀⠀⠀⠀⠀⠀⠀⠀⠀⠀⠀⠀⠀⠀⠀⠀⢠⣿⣿⣿⣿⣿⣿⣿⣿⣿⣿⣿⣿⣶⣶⣤⣀⠀⠀⠀⠀⠀⠀⠀⠀⠀⠀⠀⠀⠀⠀⠀⠀⠀⠀⠀⠀⠀⠀⠀⠀⠀⠀⠀⠀⠀⠀⠀⠀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⠀⠀⠀⠀⠀⠀⠀⠀⠀⠀⠀⠀⠀⠀⠀⠀⠀⠀⠀⠀⠀⠀⠀⠀⠀⠀⠀⠀⠀⠀⠀⠀⠀⠀⠀⠀⠀⠀⠀⣠⣴⣾⣿⣿⣿⣿⣿⣿⣿⣿⣿⣿⣿⣿⣿⣿⣿⣿⣿⡷⠆⠀⠀⠀⠀⠀⠀⠀⠀⠀⠀⠀⠀⠀⠀⠀⠀⠀⠀⠀⠀⠀⠀⠀⠀⠀⠀⠀⠀⠀⠀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⠀⠀⠀⠀⠀⠀⠀⠀⠀⠀⠀⠀⠀⠀⠀⠀⠀⠀⠀⠀⠀⠀⠀⠀⠀⠀⠀⠀⠀⠀⠀⠀⠀⠀⠀⠀⠀⣠⣾⣿⣿⣿⣿⣿⣿⣿⣿⣿⣿⣿⣿⣿⣿⣿⣿⣿⣿⡿⠿⠷⠴⠀⠀⠀⠀⠀⠀⠀⠀⠀⠀⠀⠀⠀⠀⠀⠀⠀⠀⠀⠀⠀⠀⠀⠀⠀⠀⠀⠀⠀⠀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⠀⠀⠀⠀⠀⠀⠀⠀⠀⠀⠀⠀⠀⠀⠀⠀⠀⠀⠀⠀⠀⠀⠀⠀⠀⠀⠀⠀⠀⠀⠀⠀⠀⠀⠀⠀⣴⣿⣿⣿⣿⣿⣿⣿⣿⣿⣿⣿⣿⣿⣿⣿⣿⣿⣿⢟⡁⠀⠀⠌⠀⠀⠀⠀⠀⠀⠀⠀⠀⠀⠀⠀⠀⠀⠀⠀⠀⠀⠀⠀⠀⠀⠀⠀⠀⠀⠀⠀⠀⠀⠀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⠀⠀⠀⠀⠀⠀⠀⠀⠀⠀⠀⠀⠀⠀⠀⠀⠀⠀⠀⠀⠀⠀⠀⠀⠀⠀⠀⠀⠀⠀⠀⠀⠀⠀⠀⠈⡝⠙⢿⣿⠿⠿⠿⣿⣿⣿⣿⣿⣿⡍⠁⠀⠀⠀⠁⠀⠀⠉⠀⠀⠀⠀⠀⠀⠀⠀⠀⠀⠀⠀⠀⠀⠀⠀⠀⠀⠀⠀⠀⠀⠀⠀⠀⠀⠀⠀⠀⠀⠀⠀⠀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⠀⠀⠀⠀⠀⠀⠀⠀⠀⠀⠀⠀⠀⠀⠀⠀⠀⠀⠀⠀⠀⠀⠀⠀⠀⠀⠀⠀⠀⠀⠀⠀⠀⠀⠀⠀⠀⠐⠀⠈⠢⢀⣠⣿⣿⣿⣿⣿⣿⣷⠂⠈⠁⠀⠀⠀⠀⠀⠀⠀⠀⠀⠀⠀⠀⠀⠀⠀⠀⠀⠀⠀⠀⠀⠀⠀⠀⠀⠀⠀⠀⠀⠀⠀⠀⠀⠀⠀⠀⠀⠀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⠀⠀⠀⠀⠀⠀⠀⠀⠀⠀⠀⠀⠀⠀⠀⠀⠀⠀⠀⠀⠀⠀⠀⠀⠀⠀⠀⠀⠀⠀⠀⠀⠀⠀⠀⠀⠀⠀⠀⠀⠀⠀⠚⣿⣿⣿⣿⣿⣿⣿⡄⠀⠀⠀⠀⠀⠀⠀⠀⠀⠀⠀⠀⠀⠀⠀⠀⠀⠀⠀⠀⠀⠀⠀⠀⠀⠀⠀⠀⠀⠀⠀⠀⠀⠀⠀⠀⠀⠀⠀⠀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⠀⠀⠀⠀⠀⠀⠀⠀⠀⠀⠀⠀⠀⠀⠀⠀⠀⠀⠀⠀⠀⠀⠀⠀⠀⠀⠀⠀⠀⠀⠀⠀⠀⠀⠀⠀⠀⠀⠀⠀⠀⠀⣿⣿⣿⣿⣿⣿⣿⣿⣯⡄⠀⠀⠀⠀⠀⠀⠀⠀⠀⠀⠀⠀⠀⠀⠀⠀⠀⠀⠀⠀⠀⠀⠀⠀⠀⠀⠀⠀⠀⠀⠀⠀⠀⠀⠀⠀⠀⠀⠀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⠀⠀⠀⠀⠀⠀⠀⠀⠀⠀⠀⠀⠀⠀⠀⠀⠀⠀⠀⠀⠀⠀⠀⠀⠀⠀⠀⠀⠀⠀⠀⠀⠀⠀⠀⠀⠀⠀⠀⠀⠀⢠⣿⣿⣿⣿⣿⣿⣿⣿⡅⠀⠀⠀⠀⠀⠀⠀⠀⠀⠀⠀⠀⠀⠀⠀⠀⠀⠀⠀⠀⠀⠀⠀⠀⠀⠀⠀⠀⠀⠀⠀⠀⠀⠀⠀⠀⠀⠀⠀⠀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⠀⠀⠀⠀⠀⠀⠀⠀⠀⠀⠀⠀⠀⠀⠀⠀⠀⠀⠀⠀⠀⠀⠀⠀⠀⠀⠀⠀⠀⠀⠀⠀⠀⠀⠀⠀⠀⠀⠀⠉⣿⣿⣿⣿⣿⣿⣿⣿⣿⣿⣿⣿⡿⠛⠃⠀⠀⠀⠀⠀⠀⠀⠀⠀⠀⠀⠀⠀⠀⠀⠀⠀⠀⠀⠀⠀⠀⠀⠀⠀⠀⠀⠀⠀⠀⠀⠀⠀⠀⠀⠀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⠀⠀⠀⠀⠀⠀⠀⠀⠀⠀⠀⠀⠀⠀⠀⠀⠀⠀⠀⠀⠀⠀⠀⠀⠀⠀⠀⠀⠀⠀⠀⠀⠀⠀⠀⠀⠀⢀⣿⣿⣿⣿⣿⣿⣿⣿⣿⣿⣿⣿⣇⠀⠀⠀⠀⠀⠀⠀⠀⠀⠀⠀⠀⠀⠀⠀⠀⠀⠀⠀⠀⠀⠀⠀⠀⠀⠀⠀⠀⠀⠀⠀⠀⠀⠀⠀⠀⠀⠀⠀⠀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⠀⠀⠀⠀⠀⠀⠀⠀⠀⠀⠀⠀⠀⠀⠀⠀⠀⠀⠀⠀⠀⠀⠀⠀⠀⠀⠀⠀⠀⠀⠀⠀⠀⠀⠀⠀⠀⠀⠀⠀⠀⠀⠙⣿⣿⡿⠋⠀⠀⠀⠀⠀⠀⠀⠀⠀⠀⠀⠀⠀⠀⠀⠀⠀⠀⠀⠀⠀⠀⠀⠀⠀⠀⠀⠀⠀⠀⠀⠀⠀⠀⠀⠀⠀⠀⠀⠀⠀⠀⠀⠀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⠀⠀⠀⠀⠀⠀⠀⠀⠀⠀⠀⠀⠀⠀⠀⠀⠀⠀⠀⠀⠀⠀⠀⠀⠀⠀⠀⠀⠀⠀⠀⠀⠀⠀⠀⠀⠀⠀⠀⠀⠀⠀⠀⢀⣴⣾⣿⣿⣷⣦⡀⠀⠀⠀⠀⠀⠀⠀⠀⠀⠀⠀⠀⠀⠀⠀⠀⠀⠀⠀⠀⠀⠀⠀⠀⠀⠀⠀⠀⠀⠀⠀⠀⠀⠀⠀⠀⠀⠀⠀⠀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⠀⠀⠀⠀⠀⠀⠀⠀⠀⠀⠀⠀⠀⠀⠀⠀⠀⠀⠀⠀⠀⠀⠀⠀⠀⠀⠀⠀⠀⠀⠀⠀⠀⠀⠀⠀⠀⠀⠀⠀⠀⠀⠀⣿⣿⣿⣿⣿⣿⣿⣷⣄⣀⠀⠀⠀⠀⠀⠀⠀⠀⠀⠀⠀⠀⠀⠀⠀⠀⠀⠀⠀⠀⠀⠀⠀⠀⠀⠀⠀⠀⠀⠀⠀⠀⠀⠀⠀⠀⠀⠀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⠀⠀⠀⠀⠀⠀⠀⠀⠀⠀⠀⠀⠀⠀⠀⠀⠀⠀⠀⠀⠀⠀⠀⠀⠀⠀⠀⠀⠀⠀⠀⠀⠀⠀⠀⠀⠀⠀⠀⠀⠀⠀⣸⣿⣿⣿⣿⣿⣿⣿⣿⣿⣿⣿⣿⣿⣶⣦⣄⠀⠀⠀⠀⠀⠀⠀⠀⠀⠀⠀⠀⠀⠀⠀⠀⠀⠀⠀⠀⠀⠀⠀⠀⠀⠀⠀⠀⠀⠀⠀⠀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⠀⠀⠀⠀⠀⠀⠀⠀⠀⠀⠀⠀⠀⠀⠀⠀⠀⠀⠀⠀⠀⠀⠀⠀⠀⠀⠀⠀⠀⠀⠀⠀⠀⠀⠀⠀⠀⠀⢀⣤⣶⣿⣿⣿⣿⣿⣿⣿⣿⣿⣿⣿⣿⣿⣿⣿⣿⣿⣿⡗⡀⠀⠀⠀⠀⠀⠀⠀⠀⠀⠀⠀⠀⠀⠀⠀⠀⠀⠀⠀⠀⠀⠀⠀⠀⠀⠀⠀⠀⠀⠀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⠀⠀⠀⠀⠀⠀⠀⠀⠀⠀⠀⠀⠀⠀⠀⠀⠀⠀⠀⠀⠀⠀⠀⠀⠀⠀⠀⠀⠀⠀⠀⠀⠀⠀⠀⠀⠀⣰⣿⣿⣿⣿⣿⣿⣿⣿⣿⣿⣿⣿⣿⣿⣿⣿⣿⣿⣿⠿⠛⠛⠂⠀⠀⠀⠀⠀⠀⠀⠀⠀⠀⠀⠀⠀⠀⠀⠀⠀⠀⠀⠀⠀⠀⠀⠀⠀⠀⠀⠀⠀⠀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⠀⠀⠀⠀⠀⠀⠀⠀⠀⠀⠀⠀⠀⠀⠀⠀⠀⠀⠀⠀⠀⠀⠀⠀⠀⠀⠀⠀⠀⠀⠀⠀⠀⠀⠀⠀⣴⣿⣿⣿⣿⣿⣿⣿⣿⣿⣿⣿⣿⣿⣿⡿⠿⠿⠿⠟⠥⠀⠀⠌⠀⠀⠀⠀⠀⠀⠀⠀⠀⠀⠀⠀⠀⠀⠀⠀⠀⠀⠀⠀⠀⠀⠀⠀⠀⠀⠀⠀⠀⠀⠀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⠀⠀⠀⠀⠀⠀⠀⠀⠀⠀⠀⠀⠀⠀⠀⠀⠀⠀⠀⠀⠀⠀⠀⠀⠀⠀⠀⠀⠀⠀⠀⠀⠀⠀⠀⠈⡏⠉⠻⣿⠿⠿⢛⣿⣿⣿⣿⣿⣿⡉⠀⠀⢀⠠⠂⠀⠀⠀⠀⠀⠀⠀⠀⠀⠀⠀⠀⠀⠀⠀⠀⠀⠀⠀⠀⠀⠀⠀⠀⠀⠀⠀⠀⠀⠀⠀⠀⠀⠀⠀⠀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⠀⠀⠀⠀⠀⠀⠀⠀⠀⠀⠀⠀⠀⠀⠀⠀⠀⠀⠀⠀⠀⠀⠀⠀⠀⠀⠀⠀⠀⠀⠀⠀⠀⠀⠀⠀⠐⠀⠂⠀⠁⠠⢼⣿⣿⣿⣿⣿⣿⣧⠈⠉⠀⠀⠀⠀⠀⠀⠀⠀⠀⠀⠀⠀⠀⠀⠀⠀⠀⠀⠀⠀⠀⠀⠀⠀⠀⠀⠀⠀⠀⠀⠀⠀⠀⠀⠀⠀⠀⠀⠀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⠀⠀⠀⠀⠀⠀⠀⠀⠀⠀⠀⠀⠀⠀⠀⠀⠀⠀⠀⠀⠀⠀⠀⠀⠀⠀⠀⠀⠀⠀⠀⠀⠀⠀⠀⠀⠀⠀⠀⠀⠀⠀⢛⣿⣿⣿⣿⣿⣿⣿⡆⠀⠀⠀⠀⠀⠀⠀⠀⠀⠀⠀⠀⠀⠀⠀⠀⠀⠀⠀⠀⠀⠀⠀⠀⠀⠀⠀⠀⠀⠀⠀⠀⠀⠀⠀⠀⠀⠀⠀⠀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⠀⠀⠀⠀⠀⠀⠀⠀⠀⠀⠀⠀⠀⠀⠀⠀⠀⠀⠀⠀⠀⠀⠀⠀⠀⠀⠀⠀⠀⠀⠀⠀⠀⠀⠀⠀⠀⠀⠀⠀⠀⢸⣿⣿⣿⣿⣿⣿⣿⣿⣿⠶⠀⠀⠀⠀⠀⠀⠀⠀⠀⠀⠀⠀⠀⠀⠀⠀⠀⠀⠀⠀⠀⠀⠀⠀⠀⠀⠀⠀⠀⠀⠀⠀⠀⠀⠀⠀⠀⠀⠀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⠀⠀⠀⠀⠀⠀⠀⠀⠀⠀⠀⠀⠀⠀⠀⠀⠀⠀⠀⠀⠀⠀⠀⠀⠀⠀⠀⠀⠀⠀⠀⠀⠀⠀⠀⠀⠀⠀⠀⠈⣿⣿⣿⣿⣿⣿⣿⣿⣿⣿⣿⣿⠿⠉⠁⠀⠀⠀⠀⠀⠀⠀⠀⠀⠀⠀⠀⠀⠀⠀⠀⠀⠀⠀⠀⠀⠀⠀⠀⠀⠀⠀⠀⠀⠀⠀⠀⠀⠀⠀⠀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⠀⠀⠀⠀⠀⠀⠀⠀⠀⠀⠀⠀⠀⠀⠀⠀⠀⠀⠀⠀⠀⠀⠀⠀⠀⠀⠀⠀⠀⠀⠀⠀⠀⠀⠀⠀⠀⠀⣼⣿⣿⣿⣿⣿⣿⣿⣿⣿⣿⣿⡆⠀⠀⠀⠀⠀⠀⠀⠀⠀⠀⠀⠀⠀⠀⠀⠀⠀⠀⠀⠀⠀⠀⠀⠀⠀⠀⠀⠀⠀⠀⠀⠀⠀⠀⠀⠀⠀⠀⠀⠀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⠀⠀⠀⠀⠀⠀⠀⠀⠀⠀⠀⠀⠀⠀⠀⠀⠀⠀⠀⠀⠀⠀⠀⠀⠀⠀⠀⠀⠀⠀⠀⠀⠀⠀⠀⠀⠀⠀⠀⠀⠀⠹⣿⣿⣿⣿⣿⠋⠀⠀⠀⠀⠀⠀⠀⠀⠀⠀⠀⠀⠀⠀⠀⠀⠀⠀⠀⠀⠀⠀⠀⠀⠀⠀⠀⠀⠀⠀⠀⠀⠀⠀⠀⠀⠀⠀⠀⠀⠀⠀⠀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⠀⠀⠀⠀⠀⠀⠀⠀⠀⠀⠀⠀⠀⠀⠀⠀⠀⠀⠀⠀⠀⠀⠀⠀⠀⠀⠀⠀⠀⠀⠀⠀⠀⠀⠀⠀⠀⠀⠀⠀⠀⠀⠈⢻⣿⡿⠁⠀⠀⠀⠀⠀⠀⠀⠀⠀⠀⠀⠀⠀⠀⠀⠀⠀⠀⠀⠀⠀⠀⠀⠀⠀⠀⠀⠀⠀⠀⠀⠀⠀⠀⠀⠀⠀⠀⠀⠀⠀⠀⠀⠀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⠀⠀⠀⠀⠀⠀⠀⠀⠀⠀⠀⠀⠀⠀⠀⠀⠀⠀⠀⠀⠀⠀⠀⠀⠀⠀⠀⠀⠀⠀⠀⠀⠀⠀⠀⠀⠀⠀⠀⠀⠀⠀⠀⠀⠈⣷⣀⡀⠀⠀⠀⠀⠀⠀⠀⠀⠀⠀⠀⠀⠀⠀⠀⠀⠀⠀⠀⠀⠀⠀⠀⠀⠀⠀⠀⠀⠀⠀⠀⠀⠀⠀⠀⠀⠀⠀⠀⠀⠀⠀⠀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⠀⠀⠀⠀⠀⠀⠀⠀⠀⠀⠀⠀⠀⠀⠀⠀⠀⠀⠀⠀⠀⠀⠀⠀⠀⠀⠀⠀⠀⠀⠀⠀⠀⠀⠀⠀⠀⠀⠀⠀⠀⠀⣼⣿⣿⣿⣿⣿⣿⣿⣧⣤⣤⣀⣀⣀⠀⠀⠀⠀⠀⠀⠀⠀⠀⠀⠀⠀⠀⠀⠀⠀⠀⠀⠀⠀⠀⠀⠀⠀⠀⠀⠀⠀⠀⠀⠀⠀⠀⠀⠀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⠀⠀⠀⠀⠀⠀⠀⠀⠀⠀⠀⠀⠀⠀⠀⠀⠀⠀⠀⠀⠀⠀⠀⠀⠀⠀⠀⠀⠀⠀⠀⠀⠀⠀⠀⠀⠀⠀⠀⠀⢀⣠⣿⣿⣿⣿⣿⣿⣿⣿⣿⣿⣿⣿⣿⣿⣿⣦⡄⠀⠀⠀⠀⠀⠀⠀⠀⠀⠀⠀⠀⠀⠀⠀⠀⠀⠀⠀⠀⠀⠀⠀⠀⠀⠀⠀⠀⠀⠀⠀⠀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⠀⠀⠀⠀⠀⠀⠀⠀⠀⠀⠀⠀⠀⠀⠀⠀⠀⠀⠀⠀⠀⠀⠀⠀⠀⠀⠀⠀⠀⠀⠀⠀⠀⠀⠀⠀⠀⢀⣤⣾⣿⣿⣿⣿⣿⣿⣿⣿⣿⣿⣿⣿⣿⣿⣿⣿⣿⣿⣿⢦⠀⠀⠀⠀⠀⠀⠀⠀⠀⠀⠀⠀⠀⠀⠀⠀⠀⠀⠀⠀⠀⠀⠀⠀⠀⠀⠀⠀⠀⠀⠀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⠀⠀⠀⠀⠀⠀⠀⠀⠀⠀⠀⠀⠀⠀⠀⠀⠀⠀⠀⠀⠀⠀⠀⠀⠀⠀⠀⠀⠀⠀⠀⠀⠀⠀⠀⠀⣴⣿⣿⣿⣿⣿⣿⣿⣿⣿⣿⣿⣿⣿⣿⣿⣿⣿⣿⣿⡿⠉⠀⠠⠀⠀⠀⠀⠀⠀⠀⠀⠀⠀⠀⠀⠀⠀⠀⠀⠀⠀⠀⠀⠀⠀⠀⠀⠀⠀⠀⠀⠀⠀⠀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⠀⠀⠀⠀⠀⠀⠀⠀⠀⠀⠀⠀⠀⠀⠀⠀⠀⠀⠀⠀⠀⠀⠀⠀⠀⠀⠀⠀⠀⠀⠀⠀⠀⠀⠀⢈⣿⣿⣿⣿⣿⣿⣿⣿⣿⣿⣿⣿⣿⣿⠿⠛⠋⠉⠉⠩⠁⠉⠉⠁⠀⠀⠀⠀⠀⠀⠀⠀⠀⠀⠀⠀⠀⠀⠀⠀⠀⠀⠀⠀⠀⠀⠀⠀⠀⠀⠀⠀⠀⠀⠀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⠀⠀⠀⠀⠀⠀⠀⠀⠀⠀⠀⠀⠀⠀⠀⠀⠀⠀⠀⠀⠀⠀⠀⠀⠀⠀⠀⠀⠀⠀⠀⠀⠀⠀⠀⠘⠉⠉⠉⠻⣿⠟⣿⣿⣿⣿⣿⣿⣿⠓⠒⠠⠤⠐⠈⠀⠀⠀⠀⠀⠀⠀⠀⠀⠀⠀⠀⠀⠀⠀⠀⠀⠀⠀⠀⠀⠀⠀⠀⠀⠀⠀⠀⠀⠀⠀⠀⠀⠀⠀⠀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⠀⠀⠀⠀⠀⠀⠀⠀⠀⠀⠀⠀⠀⠀⠀⠀⠀⠀⠀⠀⠀⠀⠀⠀⠀⠀⠀⠀⠀⠀⠀⠀⠀⠀⠀⠀⠈⠂⠐⠈⠀⢈⣿⣿⣿⣿⣿⣿⣿⣄⠀⠀⠀⠀⠀⠀⠀⠀⠀⠀⠀⠀⠀⠀⠀⠀⠀⠀⠀⠀⠀⠀⠀⠀⠀⠀⠀⠀⠀⠀⠀⠀⠀⠀⠀⠀⠀⠀⠀⠀⠀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⠀⠀⠀⠀⠀⠀⠀⠀⠀⠀⠀⠀⠀⠀⠀⠀⠀⠀⠀⠀⠀⠀⠀⠀⠀⠀⠀⠀⠀⠀⠀⠀⠀⠀⠀⠀⠀⠀⠀⠀⠀⣼⣿⣿⣿⣿⣿⣿⣿⣿⣿⣇⡀⠀⠀⠀⠀⠀⠀⠀⠀⠀⠀⠀⠀⠀⠀⠀⠀⠀⠀⠀⠀⠀⠀⠀⠀⠀⠀⠀⠀⠀⠀⠀⠀⠀⠀⠀⠀⠀⠀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⠀⠀⠀⠀⠀⠀⠀⠀⠀⠀⠀⠀⠀⠀⠀⠀⠀⠀⠀⠀⠀⠀⠀⠀⠀⠀⠀⠀⠀⠀⠀⠀⠀⠀⠀⠀⠀⠀⠀⠀⠀⣿⣿⣿⣿⣿⣿⣿⣿⣿⣿⠹⠁⠀⠀⠀⠀⠀⠀⠀⠀⠀⠀⠀⠀⠀⠀⠀⠀⠀⠀⠀⠀⠀⠀⠀⠀⠀⠀⠀⠀⠀⠀⠀⠀⠀⠀⠀⠀⠀⠀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⠀⠀⠀⠀⠀⠀⠀⠀⠀⠀⠀⠀⠀⠀⠀⠀⠀⠀⠀⠀⠀⠀⠀⠀⠀⠀⠀⠀⠀⠀⠀⠀⠀⠀⠀⠀⠀⠀⠀⠀⢰⣿⣿⣿⣿⣿⣿⣿⣿⣿⡟⠃⠀⠀⠀⠀⠀⠀⠀⠀⠀⠀⠀⠀⠀⠀⠀⠀⠀⠀⠀⠀⠀⠀⠀⠀⠀⠀⠀⠀⠀⠀⠀⠀⠀⠀⠀⠀⠀⠀⠀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⠀⠀⠀⠀⠀⠀⠀⠀⠀⠀⠀⠀⠀⠀⠀⠀⠀⠀⠀⠀⠀⠀⠀⠀⠀⠀⠀⠀⠀⠀⠀⠀⠀⠀⠀⠀⠀⠀⠀⠿⣿⣿⣿⣿⣿⣿⣿⣿⣿⣿⣿⣿⣿⠿⠀⠀⠀⠀⠀⠀⠀⠀⠀⠀⠀⠀⠀⠀⠀⠀⠀⠀⠀⠀⠀⠀⠀⠀⠀⠀⠀⠀⠀⠀⠀⠀⠀⠀⠀⠀⠀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⠀⠀⠀⠀⠀⠀⠀⠀⠀⠀⠀⠀⠀⠀⠀⠀⠀⠀⠀⠀⠀⠀⠀⠀⠀⠀⠀⠀⠀⠀⠀⠀⠀⠀⠀⠀⠀⠀⠀⠀⠛⠛⠿⣿⡿⣿⣿⣿⣿⣿⠟⠋⠁⠀⠀⠀⠀⠀⠀⠀⠀⠀⠀⠀⠀⠀⠀⠀⠀⠀⠀⠀⠀⠀⠀⠀⠀⠀⠀⠀⠀⠀⠀⠀⠀⠀⠀⠀⠀⠀⠀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⠀⠀⠀⠀⠀⠀⠀⠀⠀⠀⠀⠀⠀⠀⠀⠀⠀⠀⠀⠀⠀⠀⠀⠀⠀⠀⠀⠀⠀⠀⠀⠀⠀⠀⠀⠀⠀⠀⣼⣿⣿⣿⣿⣿⣿⣿⣿⣿⣿⣿⡄⠀⠀⠀⠀⠀⠀⠀⠀⠀⠀⠀⠀⠀⠀⠀⠀⠀⠀⠀⠀⠀⠀⠀⠀⠀⠀⠀⠀⠀⠀⠀⠀⠀⠀⠀⠀⠀⠀⠀⠀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⠀⠀⠀⠀⠀⠀⠀⠀⠀⠀⠀⠀⠀⠀⠀⠀⠀⠀⠀⠀⠀⠀⠀⠀⠀⠀⠀⠀⠀⠀⠀⠀⠀⠀⠀⠀⠀⠀⠀⠀⠻⣿⣿⣿⣿⣿⣿⣿⡟⠁⠀⠀⠀⠀⠀⠀⠀⠀⠀⠀⠀⠀⠀⠀⠀⠀⠀⠀⠀⠀⠀⠀⠀⠀⠀⠀⠀⠀⠀⠀⠀⠀⠀⠀⠀⠀⠀⠀⠀⠀⠀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⠀⠀⠀⠀⠀⠀⠀⠀⠀⠀⠀⠀⠀⠀⠀⠀⠀⠀⠀⠀⠀⠀⠀⠀⠀⠀⠀⠀⠀⠀⠀⠀⠀⠀⠀⠀⠀⠀⠀⠀⠀⠀⠀⠀⣞⣗⣀⣀⠀⠀⠀⠀⠀⠀⠀⠀⠀⠀⠀⠀⠀⠀⠀⠀⠀⠀⠀⠀⠀⠀⠀⠀⠀⠀⠀⠀⠀⠀⠀⠀⠀⠀⠀⠀⠀⠀⠀⠀⠀⠀⠀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⠀⠀⠀⠀⠀⠀⠀⠀⠀⠀⠀⠀⠀⠀⠀⠀⠀⠀⠀⠀⠀⠀⠀⠀⠀⠀⠀⠀⠀⠀⠀⠀⠀⠀⠀⠀⠀⠀⠀⠀⠀⢠⣿⣿⣿⣿⣿⣿⣿⣿⣦⣤⣤⣤⣄⣀⠀⠀⠀⠀⠀⠀⠀⠀⠀⠀⠀⠀⠀⠀⠀⠀⠀⠀⠀⠀⠀⠀⠀⠀⠀⠀⠀⠀⠀⠀⠀⠀⠀⠀⠀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⠀⠀⠀⠀⠀⠀⠀⠀⠀⠀⠀⠀⠀⠀⠀⠀⠀⠀⠀⠀⠀⠀⠀⠀⠀⠀⠀⠀⠀⠀⠀⠀⠀⠀⠀⠀⠀⠀⠀⢀⣠⣼⣿⣿⣿⣿⣿⣿⣿⣿⣿⣿⣿⣿⣿⣿⣿⣦⡀⠀⠀⠀⠀⠀⠀⠀⠀⠀⠀⠀⠀⠀⠀⠀⠀⠀⠀⠀⠀⠀⠀⠀⠀⠀⠀⠀⠀⠀⠀⠀⠀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⠀⠀⠀⠀⠀⠀⠀⠀⠀⠀⠀⠀⠀⠀⠀⠀⠀⠀⠀⠀⠀⠀⠀⠀⠀⠀⠀⠀⠀⠀⠀⠀⠀⠀⠀⠀⠀⣠⣶⣿⣿⣿⣿⣿⣿⣿⣿⣿⣿⣿⣿⣿⣿⣿⣿⣿⣿⡿⠟⢢⠀⠀⠀⠀⠀⠀⠀⠀⠀⠀⠀⠀⠀⠀⠀⠀⠀⠀⠀⠀⠀⠀⠀⠀⠀⠀⠀⠀⠀⠀⠀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⠀⠀⠀⠀⠀⠀⠀⠀⠀⠀⠀⠀⠀⠀⠀⠀⠀⠀⠀⠀⠀⠀⠀⠀⠀⠀⠀⠀⠀⠀⠀⠀⠀⠀⠀⢠⣾⣿⣿⣿⣿⣿⣿⣿⣿⣿⣿⣿⣿⣿⣿⣿⣿⣿⣿⣿⡿⠅⠀⠀⠀⠀⠀⠀⠀⠀⠀⠀⠀⠀⠀⠀⠀⠀⠀⠀⠀⠀⠀⠀⠀⠀⠀⠀⠀⠀⠀⠀⠀⠀⠀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⠀⠀⠀⠀⠀⠀⠀⠀⠀⠀⠀⠀⠀⠀⠀⠀⠀⠀⠀⠀⠀⠀⠀⠀⠀⠀⠀⠀⠀⠀⠀⠀⠀⠀⠀⢻⣿⣿⣿⣿⣿⣿⣿⣿⣿⣿⣿⣿⣿⣿⠟⠋⠉⠀⠀⠀⠁⠀⠀⠀⠀⠀⠀⠀⠀⠀⠀⠀⠀⠀⠀⠀⠀⠀⠀⠀⠀⠀⠀⠀⠀⠀⠀⠀⠀⠀⠀⠀⠀⠀⠀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⠀⠀⠀⠀⠀⠀⠀⠀⠀⠀⠀⠀⠀⠀⠀⠀⠀⠀⠀⠀⠀⠀⠀⠀⠀⠀⠀⠀⠀⠀⠀⠀⠀⠀⠀⠸⠍⠉⠉⠙⠻⢟⣿⣿⣿⣿⣿⣿⣯⠉⠉⠁⠀⠀⠁⠀⠀⠀⠀⠀⠀⠀⠀⠀⠀⠀⠀⠀⠀⠀⠀⠀⠀⠀⠀⠀⠀⠀⠀⠀⠀⠀⠀⠀⠀⠀⠀⠀⠀⠀⠀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⠀⠀⠀⠀⠀⠀⠀⠀⠀⠀⠀⠀⠀⠀⠀⠀⠀⠀⠀⠀⠀⠀⠀⠀⠀⠀⠀⠀⠀⠀⠀⠀⠀⠀⠀⠀⠀⠐⠒⠈⠀⢠⣿⣿⣿⣿⣿⣿⣿⡄⠀⠀⠀⠀⠀⠀⠀⠀⠀⠀⠀⠀⠀⠀⠀⠀⠀⠀⠀⠀⠀⠀⠀⠀⠀⠀⠀⠀⠀⠀⠀⠀⠀⠀⠀⠀⠀⠀⠀⠀⠀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⠀⠀⠀⠀⠀⠀⠀⠀⠀⠀⠀⠀⠀⠀⠀⠀⠀⠀⠀⠀⠀⠀⠀⠀⠀⠀⠀⠀⠀⠀⠀⠀⠀⠀⠀⠀⠀⠀⠀⠀⠀⣿⣿⣿⣿⣿⣿⣿⣿⣿⣿⣧⡄⠀⠀⠀⠀⠀⠀⠀⠀⠀⠀⠀⠀⠀⠀⠀⠀⠀⠀⠀⠀⠀⠀⠀⠀⠀⠀⠀⠀⠀⠀⠀⠀⠀⠀⠀⠀⠀⠀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⠀⠀⠀⠀⠀⠀⠀⠀⠀⠀⠀⠀⠀⠀⠀⠀⠀⠀⠀⠀⠀⠀⠀⠀⠀⠀⠀⠀⠀⠀⠀⠀⠀⠀⠀⠀⠀⠀⠀⠀⢰⣿⣿⣿⣿⣿⣿⣿⣿⣿⣿⡎⠀⠀⠀⠀⠀⠀⠀⠀⠀⠀⠀⠀⠀⠀⠀⠀⠀⠀⠀⠀⠀⠀⠀⠀⠀⠀⠀⠀⠀⠀⠀⠀⠀⠀⠀⠀⠀⠀⠀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⠀⠀⠀⠀⠀⠀⠀⠀⠀⠀⠀⠀⠀⠀⠀⠀⠀⠀⠀⠀⠀⠀⠀⠀⠀⠀⠀⠀⠀⠀⠀⠀⠀⠀⠀⠀⠀⠀⠀⢠⣿⣿⣿⣿⣿⣿⣿⣿⣿⣿⣧⡀⠀⠀⠀⠀⠀⠀⠀⠀⠀⠀⠀⠀⠀⠀⠀⠀⠀⠀⠀⠀⠀⠀⠀⠀⠀⠀⠀⠀⠀⠀⠀⠀⠀⠀⠀⠀⠀⠀⠀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⠀⠀⠀⠀⠀⠀⠀⠀⠀⠀⠀⠀⠀⠀⠀⠀⠀⠀⠀⠀⠀⠀⠀⠀⠀⠀⠀⠀⠀⠀⠀⠀⠀⠀⠀⠀⠀⠀⠐⢻⣿⣿⣿⣿⣿⣿⣿⣿⣿⣿⣿⣿⡿⠓⠀⠀⠀⠀⠀⠀⠀⠀⠀⠀⠀⠀⠀⠀⠀⠀⠀⠀⠀⠀⠀⠀⠀⠀⠀⠀⠀⠀⠀⠀⠀⠀⠀⠀⠀⠀⠀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⠀⠀⠀⠀⠀⠀⠀⠀⠀⠀⠀⠀⠀⠀⠀⠀⠀⠀⠀⠀⠀⠀⠀⠀⠀⠀⠀⠀⠀⠀⠀⠀⠀⠀⠀⠀⠀⠀⠀⠈⠉⠙⢻⣿⠿⠿⢿⣿⣿⠟⠉⠉⠀⠀⠀⠀⠀⠀⠀⠀⠀⠀⠀⠀⠀⠀⠀⠀⠀⠀⠀⠀⠀⠀⠀⠀⠀⠀⠀⠀⠀⠀⠀⠀⠀⠀⠀⠀⠀⠀⠀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⠀⠀⠀⠀⠀⠀⠀⠀⠀⠀⠀⠀⠀⠀⠀⠀⠀⠀⠀⠀⠀⠀⠀⠀⠀⠀⠀⠀⠀⠀⠀⠀⠀⠀⠀⠀⠀⠀⣰⣿⣿⣿⣿⣿⣿⣿⣿⣿⣿⣿⡄⠀⠀⠀⠀⠀⠀⠀⠀⠀⠀⠀⠀⠀⠀⠀⠀⠀⠀⠀⠀⠀⠀⠀⠀⠀⠀⠀⠀⠀⠀⠀⠀⠀⠀⠀⠀⠀⠀⠀⠀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⠀⠀⠀⠀⠀⠀⠀⠀⠀⠀⠀⠀⠀⠀⠀⠀⠀⠀⠀⠀⠀⠀⠀⠀⠀⠀⠀⠀⠀⠀⠀⠀⠀⠀⠀⠀⠀⠀⠀⠀⠀⠈⠻⣿⣿⣿⡟⠁⠀⠀⠀⠀⠀⠀⠀⠀⠀⠀⠀⠀⠀⠀⠀⠀⠀⠀⠀⠀⠀⠀⠀⠀⠀⠀⠀⠀⠀⠀⠀⠀⠀⠀⠀⠀⠀⠀⠀⠀⠀⠀⠀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⠀⠀⠀⠀⠀⠀⠀⠀⠀⠀⠀⠀⠀⠀⠀⠀⠀⠀⠀⠀⠀⠀⠀⠀⠀⠀⠀⠀⠀⠀⠀⠀⠀⠀⠀⠀⠀⠀⠀⠀⠀⠀⠀⠙⣿⠏⠀⠀⠀⠀⠀⠀⠀⠀⠀⠀⠀⠀⠀⠀⠀⠀⠀⠀⠀⠀⠀⠀⠀⠀⠀⠀⠀⠀⠀⠀⠀⠀⠀⠀⠀⠀⠀⠀⠀⠀⠀⠀⠀⠀⠀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⠀⠀⠀⠀⠀⠀⠀⠀⠀⠀⠀⠀⠀⠀⠀⠀⠀⠀⠀⠀⠀⠀⠀⠀⠀⠀⠀⠀⠀⠀⠀⠀⠀⠀⠀⠀⠀⠀⠀⠀⠀⠀⠀⢨⡄⠀⠀⠀⠀⠀⠀⠀⠀⠀⠀⠀⠀⠀⠀⠀⠀⠀⠀⠀⠀⠀⠀⠀⠀⠀⠀⠀⠀⠀⠀⠀⠀⠀⠀⠀⠀⠀⠀⠀⠀⠀⠀⠀⠀⠀⠀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⠀⠀⠀⠀⠀⠀⠀⠀⠀⠀⠀⠀⠀⠀⠀⠀⠀⠀⠀⠀⠀⠀⠀⠀⠀⠀⠀⠀⠀⠀⠀⠀⠀⠀⠀⠀⠀⠀⠀⠀⠀⠀⢀⣼⣿⣤⣤⣄⠀⠀⠀⠀⠀⠀⠀⠀⠀⠀⠀⠀⠀⠀⠀⠀⠀⠀⠀⠀⠀⠀⠀⠀⠀⠀⠀⠀⠀⠀⠀⠀⠀⠀⠀⠀⠀⠀⠀⠀⠀⠀⠀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⠀⠀⠀⠀⠀⠀⠀⠀⠀⠀⠀⠀⠀⠀⠀⠀⠀⠀⠀⠀⠀⠀⠀⠀⠀⠀⠀⠀⠀⠀⠀⠀⠀⠀⠀⠀⠀⠀⠀⠀⠀⣿⣿⣿⣿⣿⣿⣿⣿⣿⣿⣶⣶⣶⣦⣄⡀⠀⠀⠀⠀⠀⠀⠀⠀⠀⠀⠀⠀⠀⠀⠀⠀⠀⠀⠀⠀⠀⠀⠀⠀⠀⠀⠀⠀⠀⠀⠀⠀⠀⠀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⠀⠀⠀⠀⠀⠀⠀⠀⠀⠀⠀⠀⠀⠀⠀⠀⠀⠀⠀⠀⠀⠀⠀⠀⠀⠀⠀⠀⠀⠀⠀⠀⠀⠀⠀⠀⠀⠀⣀⣤⣾⣿⣿⣿⣿⣿⣿⣿⣿⣿⣿⣿⣿⣿⣿⣿⣿⣷⣄⠀⠀⠀⠀⠀⠀⠀⠀⠀⠀⠀⠀⠀⠀⠀⠀⠀⠀⠀⠀⠀⠀⠀⠀⠀⠀⠀⠀⠀⠀⠀⠀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⠀⠀⠀⠀⠀⠀⠀⠀⠀⠀⠀⠀⠀⠀⠀⠀⠀⠀⠀⠀⠀⠀⠀⠀⠀⠀⠀⠀⠀⠀⠀⠀⠀⠀⠀⠀⣠⣾⣿⣿⣿⣿⣿⣿⣿⣿⣿⣿⣿⣿⣿⣿⣿⣿⣿⣿⣿⡏⠁⠀⠀⠀⠀⠀⠀⠀⠀⠀⠀⠀⠀⠀⠀⠀⠀⠀⠀⠀⠀⠀⠀⠀⠀⠀⠀⠀⠀⠀⠀⠀⠀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⠀⠀⠀⠀⠀⠀⠀⠀⠀⠀⠀⠀⠀⠀⠀⠀⠀⠀⠀⠀⠀⠀⠀⠀⠀⠀⠀⠀⠀⠀⠀⠀⠀⠀⢠⣾⣿⣿⣿⣿⣿⣿⣿⣿⣿⣿⣿⣿⣿⣿⣿⣿⡿⠛⠋⠉⠩⠀⠉⠀⠀⠀⠀⠀⠀⠀⠀⠀⠀⠀⠀⠀⠀⠀⠀⠀⠀⠀⠀⠀⠀⠀⠀⠀⠀⠀⠀⠀⠀⠀⠀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⠀⠀⠀⠀⠀⠀⠀⠀⠀⠀⠀⠀⠀⠀⠀⠀⠀⠀⠀⠀⠀⠀⠀⠀⠀⠀⠀⠀⠀⠀⠀⠀⠀⠀⢛⢿⣿⣿⣿⣿⣿⣿⣿⣿⣿⣿⣿⣟⠛⠛⠟⠃⠠⠤⠤⠐⠀⠀⠀⠀⠀⠀⠀⠀⠀⠀⠀⠀⠀⠀⠀⠀⠀⠀⠀⠀⠀⠀⠀⠀⠀⠀⠀⠀⠀⠀⠀⠀⠀⠀⠀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⠀⠀⠀⠀⠀⠀⠀⠀⠀⠀⠀⠀⠀⠀⠀⠀⠀⠀⠀⠀⠀⠀⠀⠀⠀⠀⠀⠀⠀⠀⠀⠀⠀⠀⠈⠜⠫⡀⠀⠀⢈⢹⣿⣿⣿⣿⣿⣿⡗⠀⠀⠀⠀⠀⠀⠀⠀⠀⠀⠀⠀⠀⠀⠀⠀⠀⠀⠀⠀⠀⠀⠀⠀⠀⠀⠀⠀⠀⠀⠀⠀⠀⠀⠀⠀⠀⠀⠀⠀⠀⠀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⠀⠀⠀⠀⠀⠀⠀⠀⠀⠀⠀⠀⠀⠀⠀⠀⠀⠀⠀⠀⠀⠀⠀⠀⠀⠀⠀⠀⠀⠀⠀⠀⠀⠀⠀⠀⠀⠀⠁⠈⠀⠞⣿⣿⣿⣿⣿⣿⡗⠄⠀⠀⠀⠀⠀⠀⠀⠀⠀⠀⠀⠀⠀⠀⠀⠀⠀⠀⠀⠀⠀⠀⠀⠀⠀⠀⠀⠀⠀⠀⠀⠀⠀⠀⠀⠀⠀⠀⠀⠀⠀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⠀⠀⠀⠀⠀⠀⠀⠀⠀⠀⠀⠀⠀⠀⠀⠀⠀⠀⠀⠀⠀⠀⠀⠀⠀⠀⠀⠀⠀⠀⠀⠀⠀⠀⠀⠀⠀⠀⠀⠀⣸⣿⣿⣿⣿⣿⣿⣿⣿⣿⡿⠧⠀⠀⠀⠀⠀⠀⠀⠀⠀⠀⠀⠀⠀⠀⠀⠀⠀⠀⠀⠀⠀⠀⠀⠀⠀⠀⠀⠀⠀⠀⠀⠀⠀⠀⠀⠀⠀⠀⠀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⠀⠀⠀⠀⠀⠀⠀⠀⠀⠀⠀⠀⠀⠀⠀⠀⠀⠀⠀⠀⠀⠀⠀⠀⠀⠀⠀⠀⠀⠀⠀⠀⠀⠀⠀⠀⠀⠀⠀⣾⣿⣿⣿⣿⣿⣿⣿⣿⣿⡉⠓⠀⠀⠀⠀⠀⠀⠀⠀⠀⠀⠀⠀⠀⠀⠀⠀⠀⠀⠀⠀⠀⠀⠀⠀⠀⠀⠀⠀⠀⠀⠀⠀⠀⠀⠀⠀⠀⠀⠀⠀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⠀⠀⠀⠀⠀⠀⠀⠀⠀⠀⠀⠀⠀⠀⠀⠀⠀⠀⠀⠀⠀⠀⠀⠀⠀⠀⠀⠀⠀⠀⠀⠀⠀⠀⠀⠀⠀⠀⠿⠿⢿⣿⣿⣿⣿⣿⣿⣿⣿⣿⡿⠛⠃⠀⠀⠀⠀⠀⠀⠀⠀⠀⠀⠀⠀⠀⠀⠀⠀⠀⠀⠀⠀⠀⠀⠀⠀⠀⠀⠀⠀⠀⠀⠀⠀⠀⠀⠀⠀⠀⠀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⠀⠀⠀⠀⠀⠀⠀⠀⠀⠀⠀⠀⠀⠀⠀⠀⠀⠀⠀⠀⠀⠀⠀⠀⠀⠀⠀⠀⠀⠀⠀⠀⠀⠀⠀⠀⠀⠀⠀⠀⠀⠀⢸⣿⠛⠛⢻⣿⠁⠀⠀⠀⠀⠀⠀⠀⠀⠀⠀⠀⠀⠀⠀⠀⠀⠀⠀⠀⠀⠀⠀⠀⠀⠀⠀⠀⠀⠀⠀⠀⠀⠀⠀⠀⠀⠀⠀⠀⠀⠀⠀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⠀⠀⠀⠀⠀⠀⠀⠀⠀⠀⠀⠀⠀⠀⠀⠀⠀⠀⠀⠀⠀⠀⠀⠀⠀⠀⠀⠀⠀⠀⠀⠀⠀⠀⠀⠀⠀⠀⣰⣿⣿⣿⣿⣿⣿⣿⣿⣿⣿⣿⡄⠀⠀⠀⠀⠀⠀⠀⠀⠀⠀⠀⠀⠀⠀⠀⠀⠀⠀⠀⠀⠀⠀⠀⠀⠀⠀⠀⠀⠀⠀⠀⠀⠀⠀⠀⠀⠀⠀⠀⠀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⠀⠀⠀⠀⠀⠀⠀⠀⠀⠀⠀⠀⠀⠀⠀⠀⠀⠀⠀⠀⠀⠀⠀⠀⠀⠀⠀⠀⠀⠀⠀⠀⠀⠀⠀⠀⠀⠀⠀⠀⠀⠀⠹⣿⣿⣿⠟⠁⠀⠀⠀⠀⠀⠀⠀⠀⠀⠀⠀⠀⠀⠀⠀⠀⠀⠀⠀⠀⠀⠀⠀⠀⠀⠀⠀⠀⠀⠀⠀⠀⠀⠀⠀⠀⠀⠀⠀⠀⠀⠀⠀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⠀⠀⠀⠀⠀⠀⠀⠀⠀⠀⠀⠀⠀⠀⠀⠀⠀⠀⠀⠀⠀⠀⠀⠀⠀⠀⠀⠀⠀⠀⠀⠀⠀⠀⠀⠀⠀⠀⠀⠀⠀⠀⣠⣿⣷⣶⣦⣄⠀⠀⠀⠀⠀⠀⠀⠀⠀⠀⠀⠀⠀⠀⠀⠀⠀⠀⠀⠀⠀⠀⠀⠀⠀⠀⠀⠀⠀⠀⠀⠀⠀⠀⠀⠀⠀⠀⠀⠀⠀⠀⠀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⠀⠀⠀⠀⠀⠀⠀⠀⠀⠀⠀⠀⠀⠀⠀⠀⠀⠀⠀⠀⠀⠀⠀⠀⠀⠀⠀⠀⠀⠀⠀⠀⠀⠀⠀⠀⠀⠀⠀⠀⢸⣿⣿⣿⣿⣿⣿⣿⣿⣿⣿⣿⣿⣷⣶⣤⣀⠀⠀⠀⠀⠀⠀⠀⠀⠀⠀⠀⠀⠀⠀⠀⠀⠀⠀⠀⠀⠀⠀⠀⠀⠀⠀⠀⠀⠀⠀⠀⠀⠀⠀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⠀⠀⠀⠀⠀⠀⠀⠀⠀⠀⠀⠀⠀⠀⠀⠀⠀⠀⠀⠀⠀⠀⠀⠀⠀⠀⠀⠀⠀⠀⠀⠀⠀⠀⠀⠀⠀⢀⣤⣶⣿⣿⣿⣿⣿⣿⣿⣿⣿⣿⣿⣿⣿⣿⣿⣿⣿⡿⠂⠀⠀⠀⠀⠀⠀⠀⠀⠀⠀⠀⠀⠀⠀⠀⠀⠀⠀⠀⠀⠀⠀⠀⠀⠀⠀⠀⠀⠀⠀⠀⠀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⠀⠀⠀⠀⠀⠀⠀⠀⠀⠀⠀⠀⠀⠀⠀⠀⠀⠀⠀⠀⠀⠀⠀⠀⠀⠀⠀⠀⠀⠀⠀⠀⠀⠀⠀⢀⣴⣿⣿⣿⣿⣿⣿⣿⣿⣿⣿⣿⣿⣿⣿⣿⣿⣿⣿⣿⠿⡧⠨⠀⠀⠀⠀⠀⠀⠀⠀⠀⠀⠀⠀⠀⠀⠀⠀⠀⠀⠀⠀⠀⠀⠀⠀⠀⠀⠀⠀⠀⠀⠀⠀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⠀⠀⠀⠀⠀⠀⠀⠀⠀⠀⠀⠀⠀⠀⠀⠀⠀⠀⠀⠀⠀⠀⠀⠀⠀⠀⠀⠀⠀⠀⠀⠀⠀⠀⣰⣿⣿⣿⣿⣿⣿⣿⣿⣿⣿⣿⣿⣿⣿⣿⣿⣿⠟⠋⠁⠀⡀⠀⠀⠀⠀⠀⠀⠀⠀⠀⠀⠀⠀⠀⠀⠀⠀⠀⠀⠀⠀⠀⠀⠀⠀⠀⠀⠀⠀⠀⠀⠀⠀⠀⠀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⠀⠀⠀⠀⠀⠀⠀⠀⠀⠀⠀⠀⠀⠀⠀⠀⠀⠀⠀⠀⠀⠀⠀⠀⠀⠀⠀⠀⠀⠀⠀⠀⠀⠀⡿⢿⣿⣿⣿⠿⣿⣿⣿⣿⣿⣿⣿⣏⠉⠉⠉⠉⠉⠁⠀⠈⠀⠀⠀⠀⠀⠀⠀⠀⠀⠀⠀⠀⠀⠀⠀⠀⠀⠀⠀⠀⠀⠀⠀⠀⠀⠀⠀⠀⠀⠀⠀⠀⠀⠀⠀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⠀⠀⠀⠀⠀⠀⠀⠀⠀⠀⠀⠀⠀⠀⠀⠀⠀⠀⠀⠀⠀⠀⠀⠀⠀⠀⠀⠀⠀⠀⠀⠀⠀⠀⠐⠄⠙⠄⡀⠀⢀⣸⣿⣿⣿⣿⣿⣿⡗⠀⠀⠀⠀⠀⠀⠀⠀⠀⠀⠀⠀⠀⠀⠀⠀⠀⠀⠀⠀⠀⠀⠀⠀⠀⠀⠀⠀⠀⠀⠀⠀⠀⠀⠀⠀⠀⠀⠀⠀⠀⠀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⠀⠀⠀⠀⠀⠀⠀⠀⠀⠀⠀⠀⠀⠀⠀⠀⠀⠀⠀⠀⠀⠀⠀⠀⠀⠀⠀⠀⠀⠀⠀⠀⠀⠀⠀⠀⠀⠀⠀⠁⠀⢻⣿⣿⣿⣿⣿⣿⡛⠀⠀⠀⠀⠀⠀⠀⠀⠀⠀⠀⠀⠀⠀⠀⠀⠀⠀⠀⠀⠀⠀⠀⠀⠀⠀⠀⠀⠀⠀⠀⠀⠀⠀⠀⠀⠀⠀⠀⠀⠀⠀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⠀⠀⠀⠀⠀⠀⠀⠀⠀⠀⠀⠀⠀⠀⠀⠀⠀⠀⠀⠀⠀⠀⠀⠀⠀⠀⠀⠀⠀⠀⠀⠀⠀⠀⠀⠀⠀⠀⠀⠀⠀⣸⣿⣿⣿⣿⣿⣿⣿⡧⢠⠀⠀⠀⠀⠀⠀⠀⠀⠀⠀⠀⠀⠀⠀⠀⠀⠀⠀⠀⠀⠀⠀⠀⠀⠀⠀⠀⠀⠀⠀⠀⠀⠀⠀⠀⠀⠀⠀⠀⠀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⠀⠀⠀⠀⠀⠀⠀⠀⠀⠀⠀⠀⠀⠀⠀⠀⠀⠀⠀⠀⠀⠀⠀⠀⠀⠀⠀⠀⠀⠀⠀⠀⠀⠀⠀⠀⠀⠀⠀⠀⢰⣿⣿⣿⣿⣿⣿⣿⣿⣿⡼⠃⠀⠀⠀⠀⠀⠀⠀⠀⠀⠀⠀⠀⠀⠀⠀⠀⠀⠀⠀⠀⠀⠀⠀⠀⠀⠀⠀⠀⠀⠀⠀⠀⠀⠀⠀⠀⠀⠀⠀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⠀⠀⠀⠀⠀⠀⠀⠀⠀⠀⠀⠀⠀⠀⠀⠀⠀⠀⠀⠀⠀⠀⠀⠀⠀⠀⠀⠀⠀⠀⠀⠀⠀⠀⠀⠀⠀⠀⣰⣿⣿⣿⣿⣿⣿⣿⣿⣿⣿⠉⠀⠀⠀⠀⠀⠀⠀⠀⠀⠀⠀⠀⠀⠀⠀⠀⠀⠀⠀⠀⠀⠀⠀⠀⠀⠀⠀⠀⠀⠀⠀⠀⠀⠀⠀⠀⠀⠀⠀⠀⠀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⠀⠀⠀⠀⠀⠀⠀⠀⠀⠀⠀⠀⠀⠀⠀⠀⠀⠀⠀⠀⠀⠀⠀⠀⠀⠀⠀⠀⠀⠀⠀⠀⠀⠀⠀⠀⠀⠘⠛⠻⠿⣿⣿⣿⣿⣿⣿⣿⣿⡿⠛⠛⠀⠀⠀⠀⠀⠀⠀⠀⠀⠀⠀⠀⠀⠀⠀⠀⠀⠀⠀⠀⠀⠀⠀⠀⠀⠀⠀⠀⠀⠀⠀⠀⠀⠀⠀⠀⠀⠀⠀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⠀⠀⠀⠀⠀⠀⠀⠀⠀⠀⠀⠀⠀⠀⠀⠀⠀⠀⠀⠀⠀⠀⠀⠀⠀⠀⠀⠀⠀⠀⠀⠀⠀⠀⠀⠀⠀⠀⠀⠀⠀⠀⢿⡿⠙⠛⠻⣿⠀⠀⠀⠀⠀⠀⠀⠀⠀⠀⠀⠀⠀⠀⠀⠀⠀⠀⠀⠀⠀⠀⠀⠀⠀⠀⠀⠀⠀⠀⠀⠀⠀⠀⠀⠀⠀⠀⠀⠀⠀⠀⠀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⠀⠀⠀⠀⠀⠀⠀⠀⠀⠀⠀⠀⠀⠀⠀⠀⠀⠀⠀⠀⠀⠀⠀⠀⠀⠀⠀⠀⠀⠀⠀⠀⠀⠀⠀⠀⠀⠀⢰⣿⣿⣿⣿⣿⣿⣿⣿⣿⣿⣿⡆⠀⠀⠀⠀⠀⠀⠀⠀⠀⠀⠀⠀⠀⠀⠀⠀⠀⠀⠀⠀⠀⠀⠀⠀⠀⠀⠀⠀⠀⠀⠀⠀⠀⠀⠀⠀⠀⠀⠀⠀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⠀⠀⠀⠀⠀⠀⠀⠀⠀⠀⠀⠀⠀⠀⠀⠀⠀⠀⠀⠀⠀⠀⠀⠀⠀⠀⠀⠀⠀⠀⠀⠀⠀⠀⠀⠀⠀⠀⠀⠀⠀⠹⣿⣿⣿⣿⣿⠟⠁⠀⠀⠀⠀⠀⠀⠀⠀⠀⠀⠀⠀⠀⠀⠀⠀⠀⠀⠀⠀⠀⠀⠀⠀⠀⠀⠀⠀⠀⠀⠀⠀⠀⠀⠀⠀⠀⠀⠀⠀⠀⠀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⠀⠀⠀⠀⠀⠀⠀⠀⠀⠀⠀⠀⠀⠀⠀⠀⠀⠀⠀⠀⠀⠀⠀⠀⠀⠀⠀⠀⠀⠀⠀⠀⠀⠀⠀⠀⠀⠀⠀⠀⠀⠀⠈⢻⣿⡿⠋⠀⠀⠀⠀⠀⠀⠀⠀⠀⠀⠀⠀⠀⠀⠀⠀⠀⠀⠀⠀⠀⠀⠀⠀⠀⠀⠀⠀⠀⠀⠀⠀⠀⠀⠀⠀⠀⠀⠀⠀⠀⠀⠀⠀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⠀⠀⠀⠀⠀⠀⠀⠀⠀⠀⠀⠀⠀⠀⠀⠀⠀⠀⠀⠀⠀⠀⠀⠀⠀⠀⠀⠀⠀⠀⠀⠀⠀⠀⠀⠀⠀⠀⠀⠀⠀⠀⢨⣧⡀⠀⠀⠀⠀⠀⠀⠀⠀⠀⠀⠀⠀⠀⠀⠀⠀⠀⠀⠀⠀⠀⠀⠀⠀⠀⠀⠀⠀⠀⠀⠀⠀⠀⠀⠀⠀⠀⠀⠀⠀⠀⠀⠀⠀⠀⠀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⠀⠀⠀⠀⠀⠀⠀⠀⠀⠀⠀⠀⠀⠀⠀⠀⠀⠀⠀⠀⠀⠀⠀⠀⠀⠀⠀⠀⠀⠀⠀⠀⠀⠀⠀⠀⠀⠀⠀⠀⠀⣴⣾⣿⣿⣿⣷⣄⠀⠀⠀⠀⠀⠀⠀⠀⠀⠀⠀⠀⠀⠀⠀⠀⠀⠀⠀⠀⠀⠀⠀⠀⠀⠀⠀⠀⠀⠀⠀⠀⠀⠀⠀⠀⠀⠀⠀⠀⠀⠀⠀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⠀⠀⠀⠀⠀⠀⠀⠀⠀⠀⠀⠀⠀⠀⠀⠀⠀⠀⠀⠀⠀⠀⠀⠀⠀⠀⠀⠀⠀⠀⠀⠀⠀⠀⠀⠀⠀⠀⠀⠀⣸⣿⣿⣿⣿⣿⣿⣿⣷⣤⣤⣄⣀⣀⠀⠀⠀⠀⠀⠀⠀⠀⠀⠀⠀⠀⠀⠀⠀⠀⠀⠀⠀⠀⠀⠀⠀⠀⠀⠀⠀⠀⠀⠀⠀⠀⠀⠀⠀⠀⠀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⠀⠀⠀⠀⠀⠀⠀⠀⠀⠀⠀⠀⠀⠀⠀⠀⠀⠀⠀⠀⠀⠀⠀⠀⠀⠀⠀⠀⠀⠀⠀⠀⠀⠀⠀⠀⠀⠀⠀⣀⣿⣿⣿⣿⣿⣿⣿⣿⣿⣿⣿⣿⣿⣿⣿⣷⣦⡀⠀⠀⠀⠀⠀⠀⠀⠀⠀⠀⠀⠀⠀⠀⠀⠀⠀⠀⠀⠀⠀⠀⠀⠀⠀⠀⠀⠀⠀⠀⠀⠀⠀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⠀⠀⠀⠀⠀⠀⠀⠀⠀⠀⠀⠀⠀⠀⠀⠀⠀⠀⠀⠀⠀⠀⠀⠀⠀⠀⠀⠀⠀⠀⠀⠀⠀⠀⠀⠀⣠⣴⣿⣿⣿⣿⣿⣿⣿⣿⣿⣿⣿⣿⣿⣿⣿⣿⣿⣿⣿⣴⠀⠀⠀⠀⠀⠀⠀⠀⠀⠀⠀⠀⠀⠀⠀⠀⠀⠀⠀⠀⠀⠀⠀⠀⠀⠀⠀⠀⠀⠀⠀⠀⠀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⠀⠀⠀⠀⠀⠀⠀⠀⠀⠀⠀⠀⠀⠀⠀⠀⠀⠀⠀⠀⠀⠀⠀⠀⠀⠀⠀⠀⠀⠀⠀⠀⠀⠀⠀⣴⣿⣿⣿⣿⣿⣿⣿⣿⣿⣿⣿⣿⣿⣿⣿⣿⣿⡿⠟⠉⠉⡀⠀⠀⠀⠀⠀⠀⠀⠀⠀⠀⠀⠀⠀⠀⠀⠀⠀⠀⠀⠀⠀⠀⠀⠀⠀⠀⠀⠀⠀⠀⠀⠀⠀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⠀⠀⠀⠀⠀⠀⠀⠀⠀⠀⠀⠀⠀⠀⠀⠀⠀⠀⠀⠀⠀⠀⠀⠀⠀⠀⠀⠀⠀⠀⠀⠀⠀⢀⣾⣿⣿⣿⣿⣿⣿⣿⣿⣿⣿⣿⣿⣿⠿⠿⠛⠛⡛⠑⠒⠀⠂⠀⠀⠀⠀⠀⠀⠀⠀⠀⠀⠀⠀⠀⠀⠀⠀⠀⠀⠀⠀⠀⠀⠀⠀⠀⠀⠀⠀⠀⠀⠀⠀⠀⠀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⠀⠀⠀⠀⠀⠀⠀⠀⠀⠀⠀⠀⠀⠀⠀⠀⠀⠀⠀⠀⠀⠀⠀⠀⠀⠀⠀⠀⠀⠀⠀⠀⠀⠘⡏⠙⢿⣿⠿⠟⠛⢻⣿⣿⣿⣿⣿⣦⣀⣀⠠⠈⠀⠀⠀⠀⠀⠀⠀⠀⠀⠀⠀⠀⠀⠀⠀⠀⠀⠀⠀⠀⠀⠀⠀⠀⠀⠀⠀⠀⠀⠀⠀⠀⠀⠀⠀⠀⠀⠀⠀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⠀⠀⠀⠀⠀⠀⠀⠀⠀⠀⠀⠀⠀⠀⠀⠀⠀⠀⠀⠀⠀⠀⠀⠀⠀⠀⠀⠀⠀⠀⠀⠀⠀⠀⠐⠀⠊⠈⠐⠠⢀⣼⣿⣿⣿⣿⣿⣿⡃⠀⠀⠀⠀⠀⠀⠀⠀⠀⠀⠀⠀⠀⠀⠀⠀⠀⠀⠀⠀⠀⠀⠀⠀⠀⠀⠀⠀⠀⠀⠀⠀⠀⠀⠀⠀⠀⠀⠀⠀⠀⠀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⠀⠀⠀⠀⠀⠀⠀⠀⠀⠀⠀⠀⠀⠀⠀⠀⠀⠀⠀⠀⠀⠀⠀⠀⠀⠀⠀⠀⠀⠀⠀⠀⠀⠀⠀⠀⠀⠀⠀⠀⠀⣿⣿⣿⣿⣿⣿⣿⠙⠀⠀⠀⠀⠀⠀⠀⠀⠀⠀⠀⠀⠀⠀⠀⠀⠀⠀⠀⠀⠀⠀⠀⠀⠀⠀⠀⠀⠀⠀⠀⠀⠀⠀⠀⠀⠀⠀⠀⠀⠀⠀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⠀⠀⠀⠀⠀⠀⠀⠀⠀⠀⠀⠀⠀⠀⠀⠀⠀⠀⠀⠀⠀⠀⠀⠀⠀⠀⠀⠀⠀⠀⠀⠀⠀⠀⠀⠀⠀⠀⠀⠀⢸⣿⣿⣿⣿⣿⣿⣿⣿⡀⢹⠄⠀⠀⠀⠀⠀⠀⠀⠀⠀⠀⠀⠀⠀⠀⠀⠀⠀⠀⠀⠀⠀⠀⠀⠀⠀⠀⠀⠀⠀⠀⠀⠀⠀⠀⠀⠀⠀⠀⠀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⠀⠀⠀⠀⠀⠀⠀⠀⠀⠀⠀⠀⠀⠀⠀⠀⠀⠀⠀⠀⠀⠀⠀⠀⠀⠀⠀⠀⠀⠀⠀⠀⠀⠀⠀⠀⠀⠀⠀⠀⣾⣿⣿⣿⣿⣿⣿⣿⡀⠉⠉⠀⠀⠀⠀⠀⠀⠀⠀⠀⠀⠀⠀⠀⠀⠀⠀⠀⠀⠀⠀⠀⠀⠀⠀⠀⠀⠀⠀⠀⠀⠀⠀⠀⠀⠀⠀⠀⠀⠀⠀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⠀⠀⠀⠀⠀⠀⠀⠀⠀⠀⠀⠀⠀⠀⠀⠀⠀⠀⠀⠀⠀⠀⠀⠀⠀⠀⠀⠀⠀⠀⠀⠀⠀⠀⠀⠀⠀⠀⠀⣰⣿⣿⣿⣿⣿⣿⣿⡟⢻⠀⠀⠀⠀⠀⠀⠀⠀⠀⠀⠀⠀⠀⠀⠀⠀⠀⠀⠀⠀⠀⠀⠀⠀⠀⠀⠀⠀⠀⠀⠀⠀⠀⠀⠀⠀⠀⠀⠀⠀⠀⠀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⠀⠀⠀⠀⠀⠀⠀⠀⠀⠀⠀⠀⠀⠀⠀⠀⠀⠀⠀⠀⠀⠀⠀⠀⠀⠀⠀⠀⠀⠀⠀⠀⠀⠀⠀⠀⠀⠈⠙⠿⢿⣿⣿⣿⣿⣿⣿⣿⠛⠛⠃⠀⠀⠀⠀⠀⠀⠀⠀⠀⠀⠀⠀⠀⠀⠀⠀⠀⠀⠀⠀⠀⠀⠀⠀⠀⠀⠀⠀⠀⠀⠀⠀⠀⠀⠀⠀⠀⠀⠀⠀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⠀⠀⠀⠀⠀⠀⠀⠀⠀⠀⠀⠀⠀⠀⠀⠀⠀⠀⠀⠀⠀⠀⠀⠀⠀⠀⠀⠀⠀⠀⠀⠀⠀⠀⠀⠀⠀⠀⠀⠀⠀⠀⢹⡏⠀⠀⠘⣿⠀⠀⠀⠀⠀⠀⠀⠀⠀⠀⠀⠀⠀⠀⠀⠀⠀⠀⠀⠀⠀⠀⠀⠀⠀⠀⠀⠀⠀⠀⠀⠀⠀⠀⠀⠀⠀⠀⠀⠀⠀⠀⠀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⣿⣿⣿⣿⣿⣿⣿⣿⣿⣿⣿⣿⣿⣿⣿⣿⣿⣿⣿⣿⣿⣿⣿⣿⣿⣿⣿⣿⣿⣿⣿⣿⣿⣿⣿⣿⣿⣿⣿⣿⣿⣿⣿⣿⣿⣿⣿⣿⠿⠛⠛⠉⠉⠉⠉⠉⠛⠻⢿⣿⣿⣿⣿⣿⣿⣿⣿⣿⣿⣿⣿⣿⣿⣿⣿⣿⣿⣿⣿⣿⣿⣿⣿⣿⣿⣿⣿⣿⣿⣿⡇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⣿⣿⣿⣿⣿⣿⣿⣿⣿⣿⣿⣿⣿⣿⣿⣿⣿⣿⣿⣿⣿⣿⣿⣿⣿⣿⣿⣿⣿⣿⣿⣿⣿⣿⣿⣿⣿⣿⣿⣿⣿⣿⣿⣿⣿⠟⠉⠀⠀⠀⠀⠀⠀⠀⠀⠀⠀⠀⠀⠙⢿⣿⣿⣿⣿⣿⣿⣿⣿⣿⣿⣿⣿⣿⣿⣿⣿⣿⣿⣿⣿⣿⣿⣿⣿⣿⣿⣿⣿⣿⡇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⣿⣿⣿⣿⣿⣿⣿⣿⣿⣿⣿⣿⣿⣿⣿⣿⣿⣿⣿⣿⣿⣿⣿⣿⣿⣿⣿⣿⣿⣿⣿⣿⣿⣿⣿⣿⣿⣿⣿⣿⣿⣿⣿⠟⠁⠀⠀⠀⠀⠀⠀⠀⠀⠀⠀⠀⠀⠀⠀⠀⠀⠀⠉⠻⣿⣿⣿⣿⣿⣿⣿⣿⣿⣿⣿⣿⣿⣿⣿⣿⣿⣿⣿⣿⣿⣿⣿⣿⣿⣿⡇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⣿⣿⣿⣿⣿⣿⣿⣿⣿⣿⣿⣿⣿⣿⣿⣿⣿⣿⣿⣿⣿⣿⣿⣿⣿⣿⣿⣿⣿⣿⣿⣿⣿⣿⣿⣿⣿⣿⣿⣿⣿⠟⠁⠀⠀⠀⠀⠀⠀⠀⠀⠀⠀⠀⠀⠀⠀⠀⠀⠀⠀⠀⠀⠀⠘⣿⣿⣿⣿⣿⣿⣿⣿⣿⣿⣿⣿⣿⣿⣿⣿⣿⣿⣿⣿⣿⣿⣿⣿⣿⡇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⣿⣿⣿⣿⣿⣿⣿⣿⣿⣿⣿⣿⣿⣿⣿⣿⣿⣿⣿⣿⣿⣿⣿⣿⣿⣿⣿⣿⣿⣿⣿⣿⣿⣿⣿⣿⣿⣿⣿⣿⡀⠀⠀⠀⠀⠀⠀⠀⠀⠀⠀⠀⠀⠀⠀⠀⠀⠀⠀⠀⠀⠀⠀⢀⣾⣿⣿⣿⣿⣿⣿⣿⣿⣿⣿⣿⣿⣿⣿⣿⣿⣿⣿⣿⣿⣿⣿⣿⣿⣿⡇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⣿⣿⣿⣿⣿⣿⣿⣿⣿⣿⣿⣿⣿⣿⣿⣿⣿⣿⣿⣿⣿⣿⣿⣿⣿⣿⣿⣿⣿⣿⣿⣿⣿⣿⣿⣿⣿⣿⣿⣿⣷⣄⠀⠀⠀⠀⠀⠀⠀⠀⠀⠀⠀⠀⠀⠀⠀⠀⠀⠀⠀⠀⢀⣾⣿⣿⣿⣿⣿⣿⣿⣿⣿⣿⣿⣿⣿⣿⣿⣿⣿⣿⣿⣿⣿⣿⣿⣿⣿⣿⡇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⣿⣿⣿⣿⣿⣿⣿⣿⣿⣿⣿⣿⣿⣿⣿⣿⣿⣿⣿⣿⣿⣿⣿⣿⣿⣿⣿⣿⣿⣿⣿⣿⣿⣿⣿⣿⣿⣿⣿⣿⣿⣿⣷⣦⣀⠀⠀⠀⠀⠀⠀⠀⠀⠀⠀⠀⠀⠀⠀⠀⢀⣴⣿⣿⣿⣿⣿⣿⣿⣿⣿⣿⣿⣿⣿⣿⣿⣿⣿⣿⣿⣿⣿⣿⣿⣿⣿⣿⣿⣿⡇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⣿⣿⣿⣿⣿⣿⣿⣿⣿⣿⣿⣿⣿⣿⣿⣿⣿⣿⣿⣿⣿⣿⣿⣿⣿⣿⣿⣿⣿⣿⣿⣿⣿⣿⣿⣿⣿⣿⣿⣿⣿⣿⣿⣿⣿⣿⣶⣤⣄⡀⠀⠀⠀⠀⠀⠀⠀⢀⣠⣶⣿⣿⣿⣿⣿⣿⣿⣿⣿⣿⣿⣿⣿⣿⣿⣿⣿⣿⣿⣿⣿⣿⣿⣿⣿⣿⣿⣿⣿⣿⡇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⣿⣿⣿⣿⣿⣿⣿⣿⣿⣿⣿⣿⣿⣿⣿⣿⣿⣿⣿⣿⣿⣿⣿⣿⣿⣿⣿⣿⣿⣿⣿⣿⣿⣿⣿⣿⣿⣿⣿⣿⣿⣿⣿⣿⣿⣿⣿⣿⣿⣿⣷⣶⣦⣤⣴⣶⣾⣿⣿⣿⣿⣿⣿⣿⣿⣿⣿⣿⣿⣿⣿⣿⣿⣿⣿⣿⣿⣿⣿⣿⣿⣿⣿⣿⣿⣿⣿⣿⣿⣿⡇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⠀⠀⠀⠀⠀⠀⠀⠀⠀⠀⠀⠀⠀⠀⠀⠀⠀⠀⠀⠀⠀⠀⠀⠀⠀⠀⠀⠀⠀⠀⠀⠀⠀⠀⠀⠀⠀⠀⢰⣿⣿⣿⣿⣿⣿⣿⣿⣿⣿⣿⡆⠀⠀⠀⠀⠀⠀⠀⠀⠀⠀⠀⠀⠀⠀⠀⠀⠀⠀⠀⠀⠀⠀⠀⠀⠀⠀⠀⠀⠀⠀⠀⠀⠀⠀⠀⠀⠀⠀⠀⠀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⠀⠀⠀⠀⠀⠀⠀⠀⠀⠀⠀⠀⠀⠀⠀⠀⠀⠀⠀⠀⠀⠀⠀⠀⠀⠀⠀⠀⠀⠀⠀⠀⠀⠀⠀⠀⠀⠀⠀⠀⠀⠀⢸⣷⣀⣀⠀⠀⠀⠀⠀⠀⠀⠀⠀⠀⠀⠀⠀⠀⠀⠀⠀⠀⠀⠀⠀⠀⠀⠀⠀⠀⠀⠀⠀⠀⠀⠀⠀⠀⠀⠀⠀⠀⠀⠀⠀⠀⠀⠀⠀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⠀⠀⠀⠀⠀⠀⠀⠀⠀⠀⠀⠀⠀⠀⠀⠀⠀⠀⠀⠀⠀⠀⠀⠀⠀⠀⠀⠀⠀⠀⠀⠀⠀⠀⠀⠀⠀⠀⠀⠀⣾⣿⣿⣿⣿⣿⣿⣿⣷⣦⣤⣤⣤⣄⣀⠀⠀⠀⠀⠀⠀⠀⠀⠀⠀⠀⠀⠀⠀⠀⠀⠀⠀⠀⠀⠀⠀⠀⠀⠀⠀⠀⠀⠀⠀⠀⠀⠀⠀⠀⠀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⠀⠀⠀⠀⠀⠀⠀⠀⠀⠀⠀⠀⠀⠀⠀⠀⠀⠀⠀⠀⠀⠀⠀⠀⠀⠀⠀⠀⠀⠀⠀⠀⠀⠀⠀⠀⠀⠀⢀⣠⣿⣿⣿⣿⣿⣿⣿⣿⣿⣿⣿⣿⣿⣿⣿⣿⣦⠀⠀⠀⠀⠀⠀⠀⠀⠀⠀⠀⠀⠀⠀⠀⠀⠀⠀⠀⠀⠀⠀⠀⠀⠀⠀⠀⠀⠀⠀⠀⠀⠀⠀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⠀⠀⠀⠀⠀⠀⠀⠀⠀⠀⠀⠀⠀⠀⠀⠀⠀⠀⠀⠀⠀⠀⠀⠀⠀⠀⠀⠀⠀⠀⠀⠀⠀⠀⠀⢀⣤⣾⣿⣿⣿⣿⣿⣿⣿⣿⣿⣿⣿⣿⣿⣿⣿⣿⣿⣿⡿⠇⠀⠀⠀⠀⠀⠀⠀⠀⠀⠀⠀⠀⠀⠀⠀⠀⠀⠀⠀⠀⠀⠀⠀⠀⠀⠀⠀⠀⠀⠀⠀⠀⠀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⠀⠀⠀⠀⠀⠀⠀⠀⠀⠀⠀⠀⠀⠀⠀⠀⠀⠀⠀⠀⠀⠀⠀⠀⠀⠀⠀⠀⠀⠀⠀⠀⠀⠀⢠⣿⣿⣿⣿⣿⣿⣿⣿⣿⣿⣿⣿⣿⣿⣿⣿⣿⣿⣿⣋⠀⠀⠄⠀⠀⠀⠀⠀⠀⠀⠀⠀⠀⠀⠀⠀⠀⠀⠀⠀⠀⠀⠀⠀⠀⠀⠀⠀⠀⠀⠀⠀⠀⠀⠀⠀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⠀⠀⠀⠀⠀⠀⠀⠀⠀⠀⠀⠀⠀⠀⠀⠀⠀⠀⠀⠀⠀⠀⠀⠀⠀⠀⠀⠀⠀⠀⠀⠀⠀⢀⣾⣿⣿⣿⣿⣿⣿⣿⣿⣿⣿⣿⣿⠿⠟⠛⠉⠉⠩⠁⠀⠉⠁⠀⠀⠀⠀⠀⠀⠀⠀⠀⠀⠀⠀⠀⠀⠀⠀⠀⠀⠀⠀⠀⠀⠀⠀⠀⠀⠀⠀⠀⠀⠀⠀⠀⠀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⠀⠀⠀⠀⠀⠀⠀⠀⠀⠀⠀⠀⠀⠀⠀⠀⠀⠀⠀⠀⠀⠀⠀⠀⠀⠀⠀⠀⠀⠀⠀⠀⠀⠘⡍⠉⠛⠿⣿⠛⠋⢹⣿⣿⣿⣿⣿⣶⠠⠤⠄⠂⠀⠀⠀⠀⠀⠀⠀⠀⠀⠀⠀⠀⠀⠀⠀⠀⠀⠀⠀⠀⠀⠀⠀⠀⠀⠀⠀⠀⠀⠀⠀⠀⠀⠀⠀⠀⠀⠀⠀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⠀⠀⠀⠀⠀⠀⠀⠀⠀⠀⠀⠀⠀⠀⠀⠀⠀⠀⠀⠀⠀⠀⠀⠀⠀⠀⠀⠀⠀⠀⠀⠀⠀⠀⠐⠂⠂⠁⠀⠉⢢⣿⣿⣿⣿⣿⣿⣿⡀⠀⠀⠀⠀⠀⠀⠀⠀⠀⠀⠀⠀⠀⠀⠀⠀⠀⠀⠀⠀⠀⠀⠀⠀⠀⠀⠀⠀⠀⠀⠀⠀⠀⠀⠀⠀⠀⠀⠀⠀⠀⠀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⠀⠀⠀⠀⠀⠀⠀⠀⠀⠀⠀⠀⠀⠀⠀⠀⠀⠀⠀⠀⠀⠀⠀⠀⠀⠀⠀⠀⠀⠀⠀⠀⠀⠀⠀⠀⠀⠀⠀⠀⢠⣿⣿⣿⣿⣿⣿⣯⠈⠀⠀⠀⠀⠀⠀⠀⠀⠀⠀⠀⠀⠀⠀⠀⠀⠀⠀⠀⠀⠀⠀⠀⠀⠀⠀⠀⠀⠀⠀⠀⠀⠀⠀⠀⠀⠀⠀⠀⠀⠀⠀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⠀⠀⠀⠀⠀⠀⠀⠀⠀⠀⠀⠀⠀⠀⠀⠀⠀⠀⠀⠀⠀⠀⠀⠀⠀⠀⠀⠀⠀⠀⠀⠀⠀⠀⠀⠀⠀⠀⠀⠀⣼⣿⣿⣿⣿⣿⣿⠻⣦⠀⣀⠀⠀⠀⠀⠀⠀⠀⠀⠀⠀⠀⠀⠀⠀⠀⠀⠀⠀⠀⠀⠀⠀⠀⠀⠀⠀⠀⠀⠀⠀⠀⠀⠀⠀⠀⠀⠀⠀⠀⠀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⠀⠀⠀⠀⠀⠀⠀⠀⠀⠀⠀⠀⠀⠀⠀⠀⠀⠀⠀⠀⠀⠀⠀⠀⠀⠀⠀⠀⠀⠀⠀⠀⠀⠀⠀⠀⠀⠀⠀⠀⣹⣿⣿⣿⣿⣿⣿⡄⠻⣄⣸⠂⠀⠀⠀⠀⠀⠀⠀⠀⠀⠀⠀⠀⠀⠀⠀⠀⠀⠀⠀⠀⠀⠀⠀⠀⠀⠀⠀⠀⠀⠀⠀⠀⠀⠀⠀⠀⠀⠀⠀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⠀⠀⠀⠀⠀⠀⠀⠀⠀⠀⠀⠀⠀⠀⠀⠀⠀⠀⠀⠀⠀⠀⠀⠀⠀⠀⠀⠀⠀⠀⠀⠀⠀⠀⠀⠀⠀⠙⠛⠿⢿⣿⣿⣿⢿⣿⢿⣿⠛⠛⠀⠀⠀⠀⠀⠀⠀⠀⠀⠀⠀⠀⠀⠀⠀⠀⠀⠀⠀⠀⠀⠀⠀⠀⠀⠀⠀⠀⠀⠀⠀⠀⠀⠀⠀⠀⠀⠀⠀⠀⠀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⠀⠀⠀⠀⠀⠀⠀⠀⠀⠀⠀⠀⠀⠀⠀⠀⠀⠀⠀⠀⠀⠀⠀⠀⠀⠀⠀⠀⠀⠀⠀⠀⠀⠀⠀⠀⠀⠀⠀⠀⠀⠉⢹⣇⠀⠀⠈⣿⡀⠀⠀⠀⠀⠀⠀⠀⠀⠀⠀⠀⠀⠀⠀⠀⠀⠀⠀⠀⠀⠀⠀⠀⠀⠀⠀⠀⠀⠀⠀⠀⠀⠀⠀⠀⠀⠀⠀⠀⠀⠀⠀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⠀⠀⠀⠀⠀⠀⠀⠀⠀⠀⠀⠀⠀⠀⠀⠀⠀⠀⠀⠀⠀⠀⠀⠀⠀⠀⠀⠀⠀⠀⠀⠀⠀⠀⠀⠀⠀⠀⢰⣿⣿⣿⣿⣿⣿⣿⣿⣿⣿⣿⣇⠀⠀⠀⠀⠀⠀⠀⠀⠀⠀⠀⠀⠀⠀⠀⠀⠀⠀⠀⠀⠀⠀⠀⠀⠀⠀⠀⠀⠀⠀⠀⠀⠀⠀⠀⠀⠀⠀⠀⠀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⠀⠀⠀⠀⠀⠀⠀⠀⠀⠀⠀⠀⠀⠀⠀⠀⠀⠀⠀⠀⠀⠀⠀⠀⠀⠀⠀⠀⠀⠀⠀⠀⠀⠀⠀⠀⠀⠀⠀⠀⠙⢿⣿⣿⣿⣿⣿⣿⠟⠁⠀⠀⠀⠀⠀⠀⠀⠀⠀⠀⠀⠀⠀⠀⠀⠀⠀⠀⠀⠀⠀⠀⠀⠀⠀⠀⠀⠀⠀⠀⠀⠀⠀⠀⠀⠀⠀⠀⠀⠀⠀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⠀⠀⠀⠀⠀⠀⠀⠀⠀⠀⠀⠀⠀⠀⠀⠀⠀⠀⠀⠀⠀⠀⠀⠀⠀⠀⠀⠀⠀⠀⠀⠀⠀⠀⠀⠀⠀⠀⠀⠀⠀⠀⠀⠘⢿⡟⠀⠀⠀⠀⠀⠀⠀⠀⠀⠀⠀⠀⠀⠀⠀⠀⠀⠀⠀⠀⠀⠀⠀⠀⠀⠀⠀⠀⠀⠀⠀⠀⠀⠀⠀⠀⠀⠀⠀⠀⠀⠀⠀⠀⠀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⠀⠀⠀⠀⠀⠀⠀⠀⠀⠀⠀⠀⠀⠀⠀⠀⠀⠀⠀⠀⠀⠀⠀⠀⠀⠀⠀⠀⠀⠀⠀⠀⠀⠀⠀⠀⠀⠀⠀⠀⠀⢀⣼⣿⣶⣦⣄⠀⠀⠀⠀⠀⠀⠀⠀⠀⠀⠀⠀⠀⠀⠀⠀⠀⠀⠀⠀⠀⠀⠀⠀⠀⠀⠀⠀⠀⠀⠀⠀⠀⠀⠀⠀⠀⠀⠀⠀⠀⠀⠀⠀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⠀⠀⠀⠀⠀⠀⠀⠀⠀⠀⠀⠀⠀⠀⠀⠀⠀⠀⠀⠀⠀⠀⠀⠀⠀⠀⠀⠀⠀⠀⠀⠀⠀⠀⠀⠀⠀⠀⠀⠀⣿⣿⣿⣿⣿⣿⣿⣿⣿⣿⣿⣿⣷⣶⣦⣄⠀⠀⠀⠀⠀⠀⠀⠀⠀⠀⠀⠀⠀⠀⠀⠀⠀⠀⠀⠀⠀⠀⠀⠀⠀⠀⠀⠀⠀⠀⠀⠀⠀⠀⠀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⠀⠀⠀⠀⠀⠀⠀⠀⠀⠀⠀⠀⠀⠀⠀⠀⠀⠀⠀⠀⠀⠀⠀⠀⠀⠀⠀⠀⠀⠀⠀⠀⠀⠀⠀⠀⠀⣀⣤⣾⣿⣿⣿⣿⣿⣿⣿⣿⣿⣿⣿⣿⣿⣿⣿⣿⣷⣄⠀⠀⠀⠀⠀⠀⠀⠀⠀⠀⠀⠀⠀⠀⠀⠀⠀⠀⠀⠀⠀⠀⠀⠀⠀⠀⠀⠀⠀⠀⠀⠀⠀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⠀⠀⠀⠀⠀⠀⠀⠀⠀⠀⠀⠀⠀⠀⠀⠀⠀⠀⠀⠀⠀⠀⠀⠀⠀⠀⠀⠀⠀⠀⠀⠀⠀⠀⠀⣠⣾⣿⣿⣿⣿⣿⣿⣿⣿⣿⣿⣿⣿⣿⣿⣿⣿⣿⣿⡟⠉⠘⠀⠀⠀⠀⠀⠀⠀⠀⠀⠀⠀⠀⠀⠀⠀⠀⠀⠀⠀⠀⠀⠀⠀⠀⠀⠀⠀⠀⠀⠀⠀⠀⠀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⠀⠀⠀⠀⠀⠀⠀⠀⠀⠀⠀⠀⠀⠀⠀⠀⠀⠀⠀⠀⠀⠀⠀⠀⠀⠀⠀⠀⠀⠀⠀⠀⠀⠀⣾⣿⣿⣿⣿⣿⣿⣿⣿⣿⣿⣿⣿⣿⣿⣿⡿⠿⠛⠛⠛⠉⠒⠁⠀⠀⠀⠀⠀⠀⠀⠀⠀⠀⠀⠀⠀⠀⠀⠀⠀⠀⠀⠀⠀⠀⠀⠀⠀⠀⠀⠀⠀⠀⠀⠀⠀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⠀⠀⠀⠀⠀⠀⠀⠀⠀⠀⠀⠀⠀⠀⠀⠀⠀⠀⠀⠀⠀⠀⠀⠀⠀⠀⠀⠀⠀⠀⠀⠀⠀⠸⣿⣿⣿⣿⣿⣿⣿⣿⣿⣿⣿⣿⣿⠿⠛⠣⢄⣀⡀⠔⠁⠀⠀⠀⠀⠀⠀⠀⠀⠀⠀⠀⠀⠀⠀⠀⠀⠀⠀⠀⠀⠀⠀⠀⠀⠀⠀⠀⠀⠀⠀⠀⠀⠀⠀⠀⠀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⠀⠀⠀⠀⠀⠀⠀⠀⠀⠀⠀⠀⠀⠀⠀⠀⠀⠀⠀⠀⠀⠀⠀⠀⠀⠀⠀⠀⠀⠀⠀⠀⠀⠓⠉⡄⠀⠈⡹⠛⠛⣾⣿⣿⣿⣿⣿⣷⠀⠀⠀⠀⠀⠀⠀⠀⠀⠀⠀⠀⠀⠀⠀⠀⠀⠀⠀⠀⠀⠀⠀⠀⠀⠀⠀⠀⠀⠀⠀⠀⠀⠀⠀⠀⠀⠀⠀⠀⠀⠀⠀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⠀⠀⠀⠀⠀⠀⠀⠀⠀⠀⠀⠀⠀⠀⠀⠀⠀⠀⠀⠀⠀⠀⠀⠀⠀⠀⠀⠀⠀⠀⠀⠀⠀⠀⠀⠈⠉⠁⠀⠀⢺⣿⣿⣿⣿⣿⣿⣿⠄⠀⠀⠀⠀⠀⠀⠀⠀⠀⠀⠀⠀⠀⠀⠀⠀⠀⠀⠀⠀⠀⠀⠀⠀⠀⠀⠀⠀⠀⠀⠀⠀⠀⠀⠀⠀⠀⠀⠀⠀⠀⠀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⠀⠀⠀⠀⠀⠀⠀⠀⠀⠀⠀⠀⠀⠀⠀⠀⠀⠀⠀⠀⠀⠀⠀⠀⠀⠀⠀⠀⠀⠀⠀⠀⠀⠀⠀⠀⠀⠀⠀⠀⣼⣿⣿⣿⣿⣿⢻⣷⡀⠀⠀⠀⠀⠀⠀⠀⠀⠀⠀⠀⠀⠀⠀⠀⠀⠀⠀⠀⠀⠀⠀⠀⠀⠀⠀⠀⠀⠀⠀⠀⠀⠀⠀⠀⠀⠀⠀⠀⠀⠀⠀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⠀⠀⠀⠀⠀⠀⠀⠀⠀⠀⠀⠀⠀⠀⠀⠀⠀⠀⠀⠀⠀⠀⠀⠀⠀⠀⠀⠀⠀⠀⠀⠀⠀⠀⠀⠀⠀⠀⠀⡼⣿⣿⣿⣿⣿⣿⡇⠙⣿⠀⢰⡄⠀⠀⠀⠀⠀⠀⠀⠀⠀⠀⠀⠀⠀⠀⠀⠀⠀⠀⠀⠀⠀⠀⠀⠀⠀⠀⠀⠀⠀⠀⠀⠀⠀⠀⠀⠀⠀⠀⠀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⠀⠀⠀⠀⠀⠀⠀⠀⠀⠀⠀⠀⠀⠀⠀⠀⠀⠀⠀⠀⠀⠀⠀⠀⠀⠀⠀⠀⠀⠀⠀⠀⠀⠀⠀⠀⠀⠀⠀⢸⣿⣿⣿⣿⣿⣿⣇⠀⠘⠲⠞⠁⠀⠀⠀⠀⠀⠀⠀⠀⠀⠀⠀⠀⠀⠀⠀⠀⠀⠀⠀⠀⠀⠀⠀⠀⠀⠀⠀⠀⠀⠀⠀⠀⠀⠀⠀⠀⠀⠀⠀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⠀⠀⠀⠀⠀⠀⠀⠀⠀⠀⠀⠀⠀⠀⠀⠀⠀⠀⠀⠀⠀⠀⠀⠀⠀⠀⠀⠀⠀⠀⠀⠀⠀⠀⠉⠻⣿⣿⣿⣿⣿⣿⣿⣿⣿⣿⣿⣿⣿⠃⠀⠀⠀⠀⠀⠀⠀⠀⠀⠀⠀⠀⠀⠀⠀⠀⠀⠀⠀⠀⠀⠀⠀⠀⠀⠀⠀⠀⠀⠀⠀⠀⠀⠀⠀⠀⠀⠀⠀⠀⠀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⠀⠀⠀⠀⠀⠀⠀⠀⠀⠀⠀⠀⠀⠀⠀⠀⠀⠀⠀⠀⠀⠀⠀⠀⠀⠀⠀⠀⠀⠀⠀⠀⠀⠀⠀⠀⠀⠀⠙⠿⠿⠟⢿⣿⠛⠉⢹⣿⠁⠁⠀⠀⠀⠀⠀⠀⠀⠀⠀⠀⠀⠀⠀⠀⠀⠀⠀⠀⠀⠀⠀⠀⠀⠀⠀⠀⠀⠀⠀⠀⠀⠀⠀⠀⠀⠀⠀⠀⠀⠀⠀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⠀⠀⠀⠀⠀⠀⠀⠀⠀⠀⠀⠀⠀⠀⠀⠀⠀⠀⠀⠀⠀⠀⠀⠀⠀⠀⠀⠀⠀⠀⠀⠀⠀⠀⠀⠀⠀⠀⠀⠀⠀⠀⢸⣷⣄⠀⣠⣿⡄⠀⠀⠀⠀⠀⠀⠀⠀⠀⠀⠀⠀⠀⠀⠀⠀⠀⠀⠀⠀⠀⠀⠀⠀⠀⠀⠀⠀⠀⠀⠀⠀⠀⠀⠀⠀⠀⠀⠀⠀⠀⠀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⠀⠀⠀⠀⠀⠀⠀⠀⠀⠀⠀⠀⠀⠀⠀⠀⠀⠀⠀⠀⠀⠀⠀⠀⠀⠀⠀⠀⠀⠀⠀⠀⠀⠀⠀⠀⠀⠀⣰⣿⣿⣿⣿⣿⣿⣿⣿⣿⣿⣿⣧⠀⠀⠀⠀⠀⠀⠀⠀⠀⠀⠀⠀⠀⠀⠀⠀⠀⠀⠀⠀⠀⠀⠀⠀⠀⠀⠀⠀⠀⠀⠀⠀⠀⠀⠀⠀⠀⠀⠀⠀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⠀⠀⠀⠀⠀⠀⠀⠀⠀⠀⠀⠀⠀⠀⠀⠀⠀⠀⠀⠀⠀⠀⠀⠀⠀⠀⠀⠀⠀⠀⠀⠀⠀⠀⠀⠀⠀⠀⠀⠀⠈⢿⣿⣿⣿⣿⣿⣿⠟⠀⠀⠀⠀⠀⠀⠀⠀⠀⠀⠀⠀⠀⠀⠀⠀⠀⠀⠀⠀⠀⠀⠀⠀⠀⠀⠀⠀⠀⠀⠀⠀⠀⠀⠀⠀⠀⠀⠀⠀⠀⠀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⠀⠀⠀⠀⠀⠀⠀⠀⠀⠀⠀⠀⠀⠀⠀⠀⠀⠀⠀⠀⠀⠀⠀⠀⠀⠀⠀⠀⠀⠀⠀⠀⠀⠀⠀⠀⠀⠀⠀⠀⠀⠀⠙⣿⣿⣿⠟⠁⠀⠀⠀⠀⠀⠀⠀⠀⠀⠀⠀⠀⠀⠀⠀⠀⠀⠀⠀⠀⠀⠀⠀⠀⠀⠀⠀⠀⠀⠀⠀⠀⠀⠀⠀⠀⠀⠀⠀⠀⠀⠀⠀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⠀⠀⠀⠀⠀⠀⠀⠀⠀⠀⠀⠀⠀⠀⠀⠀⠀⠀⠀⠀⠀⠀⠀⠀⠀⠀⠀⠀⠀⠀⠀⠀⠀⠀⠀⠀⠀⠀⠀⠀⠀⣠⣼⣿⣷⣶⣦⡀⠀⠀⠀⠀⠀⠀⠀⠀⠀⠀⠀⠀⠀⠀⠀⠀⠀⠀⠀⠀⠀⠀⠀⠀⠀⠀⠀⠀⠀⠀⠀⠀⠀⠀⠀⠀⠀⠀⠀⠀⠀⠀⠀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⠀⠀⠀⠀⠀⠀⠀⠀⠀⠀⠀⠀⠀⠀⠀⠀⠀⠀⠀⠀⠀⠀⠀⠀⠀⠀⠀⠀⠀⠀⠀⠀⠀⠀⠀⠀⠀⠀⠀⠀⣼⣿⣿⣿⣿⣿⣿⣿⣄⣀⣀⣀⡀⠀⠀⠀⠀⠀⠀⠀⠀⠀⠀⠀⠀⠀⠀⠀⠀⠀⠀⠀⠀⠀⠀⠀⠀⠀⠀⠀⠀⠀⠀⠀⠀⠀⠀⠀⠀⠀⠀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⠀⠀⠀⠀⠀⠀⠀⠀⠀⠀⠀⠀⠀⠀⠀⠀⠀⠀⠀⠀⠀⠀⠀⠀⠀⠀⠀⠀⠀⠀⠀⠀⠀⠀⠀⠀⢀⣠⣶⣿⣿⣿⣿⣿⣿⣿⣿⣿⣿⣿⣿⣿⣿⣿⣿⣿⣿⢶⠀⠀⠀⠀⠀⠀⠀⠀⠀⠀⠀⠀⠀⠀⠀⠀⠀⠀⠀⠀⠀⠀⠀⠀⠀⠀⠀⠀⠀⠀⠀⠀⠀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⠀⠀⠀⠀⠀⠀⠀⠀⠀⠀⠀⠀⠀⠀⠀⠀⠀⠀⠀⠀⠀⠀⠀⠀⠀⠀⠀⠀⠀⠀⠀⠀⠀⠀⢀⣴⣿⣿⣿⣿⣿⣿⣿⣿⣿⣿⣿⣿⣿⣿⣿⣿⣿⣿⣿⣿⡅⡈⠀⠀⠀⠀⠀⠀⠀⠀⠀⠀⠀⠀⠀⠀⠀⠀⠀⠀⠀⠀⠀⠀⠀⠀⠀⠀⠀⠀⠀⠀⠀⠀⠀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⠀⠀⠀⠀⠀⠀⠀⠀⠀⠀⠀⠀⠀⠀⠀⠀⠀⠀⠀⠀⠀⠀⠀⠀⠀⠀⠀⠀⠀⠀⠀⠀⠀⢠⣿⣿⣿⣿⣿⣿⣿⣿⣿⣿⣿⣿⣿⣿⣿⣿⡿⠛⠉⠉⢁⠂⠈⠀⠀⠀⠀⠀⠀⠀⠀⠀⠀⠀⠀⠀⠀⠀⠀⠀⠀⠀⠀⠀⠀⠀⠀⠀⠀⠀⠀⠀⠀⠀⠀⠀⠀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⠀⠀⠀⠀⠀⠀⠀⠀⠀⠀⠀⠀⠀⠀⠀⠀⠀⠀⠀⠀⠀⠀⠀⠀⠀⠀⠀⠀⠀⠀⠀⠀⠀⡈⢹⣿⠿⠿⣿⣿⣿⣿⣿⣿⣿⣿⣿⡛⠛⠁⠉⠂⠤⠐⠁⠀⠀⠀⠀⠀⠀⠀⠀⠀⠀⠀⠀⠀⠀⠀⠀⠀⠀⠀⠀⠀⠀⠀⠀⠀⠀⠀⠀⠀⠀⠀⠀⠀⠀⠀⠀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⠀⠀⠀⠀⠀⠀⠀⠀⠀⠀⠀⠀⠀⠀⠀⠀⠀⠀⠀⠀⠀⠀⠀⠀⠀⠀⠀⠀⠀⠀⠀⠀⠀⠐⠁⠱⡀⠀⣀⠜⢉⣿⣿⣿⣿⣿⣿⣷⠀⠀⠀⠀⠀⠀⠀⠀⠀⠀⠀⠀⠀⠀⠀⠀⠀⠀⠀⠀⠀⠀⠀⠀⠀⠀⠀⠀⠀⠀⠀⠀⠀⠀⠀⠀⠀⠀⠀⠀⠀⠀⠀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⠀⠀⠀⠀⠀⠀⠀⠀⠀⠀⠀⠀⠀⠀⠀⠀⠀⠀⠀⠀⠀⠀⠀⠀⠀⠀⠀⠀⠀⠀⠀⠀⠀⠀⠀⠀⠀⠀⠀⠀⢹⣿⣿⣿⣿⣿⣿⡿⠂⠀⠀⠀⠀⠀⠀⠀⠀⠀⠀⠀⠀⠀⠀⠀⠀⠀⠀⠀⠀⠀⠀⠀⠀⠀⠀⠀⠀⠀⠀⠀⠀⠀⠀⠀⠀⠀⠀⠀⠀⠀⠀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⠀⠀⠀⠀⠀⠀⠀⠀⠀⠀⠀⠀⠀⠀⠀⠀⠀⠀⠀⠀⠀⠀⠀⠀⠀⠀⠀⠀⠀⠀⠀⠀⠀⠀⠀⠀⠀⠀⠀⢀⣿⣿⣿⣿⣿⣿⡿⣿⣄⠀⠀⠀⠀⠀⠀⠀⠀⠀⠀⠀⠀⠀⠀⠀⠀⠀⠀⠀⠀⠀⠀⠀⠀⠀⠀⠀⠀⠀⠀⠀⠀⠀⠀⠀⠀⠀⠀⠀⠀⠀⠀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⠀⠀⠀⠀⠀⠀⠀⠀⠀⠀⠀⠀⠀⠀⠀⠀⠀⠀⠀⠀⠀⠀⠀⠀⠀⠀⠀⠀⠀⠀⠀⠀⠀⠀⠀⠀⠀⠀⠀⢾⣿⣿⣿⣿⣿⣿⡇⠈⢿⠀⢘⡆⠀⠀⠀⠀⠀⠀⠀⠀⠀⠀⠀⠀⠀⠀⠀⠀⠀⠀⠀⠀⠀⠀⠀⠀⠀⠀⠀⠀⠀⠀⠀⠀⠀⠀⠀⠀⠀⠀⠀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⠀⠀⠀⠀⠀⠀⠀⠀⠀⠀⠀⠀⠀⠀⠀⠀⠀⠀⠀⠀⠀⠀⠀⠀⠀⠀⠀⠀⠀⠀⠀⠀⠀⠀⠀⠀⠀⠀⠀⢸⣿⣿⣿⣿⣿⣿⣧⠀⠈⠙⠋⠀⠀⠀⠀⠀⠀⠀⠀⠀⠀⠀⠀⠀⠀⠀⠀⠀⠀⠀⠀⠀⠀⠀⠀⠀⠀⠀⠀⠀⠀⠀⠀⠀⠀⠀⠀⠀⠀⠀⠀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⠀⠀⠀⠀⠀⠀⠀⠀⠀⠀⠀⠀⠀⠀⠀⠀⠀⠀⠀⠀⠀⠀⠀⠀⠀⠀⠀⠀⠀⠀⠀⠀⠀⠀⠀⠙⠿⢿⣿⣿⣿⣿⣿⣿⣿⣿⣿⣿⣿⠁⠀⠀⠀⠀⠀⠀⠀⠀⠀⠀⠀⠀⠀⠀⠀⠀⠀⠀⠀⠀⠀⠀⠀⠀⠀⠀⠀⠀⠀⠀⠀⠀⠀⠀⠀⠀⠀⠀⠀⠀⠀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⠀⠀⠀⠀⠀⠀⠀⠀⠀⠀⠀⠀⠀⠀⠀⠀⠀⠀⠀⠀⠀⠀⠀⠀⠀⠀⠀⠀⠀⠀⠀⠀⠀⠀⠀⠀⠀⠀⠈⠛⠋⠉⢻⣟⠁⠀⢸⣟⠀⠀⠀⠀⠀⠀⠀⠀⠀⠀⠀⠀⠀⠀⠀⠀⠀⠀⠀⠀⠀⠀⠀⠀⠀⠀⠀⠀⠀⠀⠀⠀⠀⠀⠀⠀⠀⠀⠀⠀⠀⠀⠀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⠀⠀⠀⠀⠀⠀⠀⠀⠀⠀⠀⠀⠀⠀⠀⠀⠀⠀⠀⠀⠀⠀⠀⠀⠀⠀⠀⠀⠀⠀⠀⠀⠀⠀⠀⠀⠀⠀⠀⠀⠀⠀⢸⣿⣦⠀⣾⣿⠀⠀⠀⠀⠀⠀⠀⠀⠀⠀⠀⠀⠀⠀⠀⠀⠀⠀⠀⠀⠀⠀⠀⠀⠀⠀⠀⠀⠀⠀⠀⠀⠀⠀⠀⠀⠀⠀⠀⠀⠀⠀⠀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⠀⠀⠀⠀⠀⠀⠀⠀⠀⠀⠀⠀⠀⠀⠀⠀⠀⠀⠀⠀⠀⠀⠀⠀⠀⠀⠀⠀⠀⠀⠀⠀⠀⠀⠀⠀⠀⠀⣸⣿⣿⣿⣿⣿⣿⣿⣿⣿⣿⣿⣷⠀⠀⠀⠀⠀⠀⠀⠀⠀⠀⠀⠀⠀⠀⠀⠀⠀⠀⠀⠀⠀⠀⠀⠀⠀⠀⠀⠀⠀⠀⠀⠀⠀⠀⠀⠀⠀⠀⠀⠀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⠀⠀⠀⠀⠀⠀⠀⠀⠀⠀⠀⠀⠀⠀⠀⠀⠀⠀⠀⠀⠀⠀⠀⠀⠀⠀⠀⠀⠀⠀⠀⠀⠀⠀⠀⠀⠀⠀⠙⣿⣿⣿⣿⣿⣿⣿⣿⣿⣿⣿⡿⠁⠀⠀⠀⠀⠀⠀⠀⠀⠀⠀⠀⠀⠀⠀⠀⠀⠀⠀⠀⠀⠀⠀⠀⠀⠀⠀⠀⠀⠀⠀⠀⠀⠀⠀⠀⠀⠀⠀⠀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⠀⠀⠀⠀⠀⠀⠀⠀⠀⠀⠀⠀⠀⠀⠀⠀⠀⠀⠀⠀⠀⠀⠀⠀⠀⠀⠀⠀⠀⠀⠀⠀⠀⠀⠀⠀⠀⠀⠀⠀⠀⠀⢸⣷⣀⣀⠀⠀⠀⠀⠀⠀⠀⠀⠀⠀⠀⠀⠀⠀⠀⠀⠀⠀⠀⠀⠀⠀⠀⠀⠀⠀⠀⠀⠀⠀⠀⠀⠀⠀⠀⠀⠀⠀⠀⠀⠀⠀⠀⠀⠀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⠀⠀⠀⠀⠀⠀⠀⠀⠀⠀⠀⠀⠀⠀⠀⠀⠀⠀⠀⠀⠀⠀⠀⠀⠀⠀⠀⠀⠀⠀⠀⠀⠀⠀⠀⠀⠀⠀⠀⠀⢀⣶⣿⣿⣿⣿⣿⣦⡀⠀⠀⠀⠀⠀⠀⠀⠀⠀⠀⠀⠀⠀⠀⠀⠀⠀⠀⠀⠀⠀⠀⠀⠀⠀⠀⠀⠀⠀⠀⠀⠀⠀⠀⠀⠀⠀⠀⠀⠀⠀⠀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⠀⠀⠀⠀⠀⠀⠀⠀⠀⠀⠀⠀⠀⠀⠀⠀⠀⠀⠀⠀⠀⠀⠀⠀⠀⠀⠀⠀⠀⠀⠀⠀⠀⠀⠀⠀⠀⠀⠀⠀⣾⣿⣿⣿⣿⣿⣿⣿⣷⣤⣤⣤⣤⣀⡀⠀⠀⠀⠀⠀⠀⠀⠀⠀⠀⠀⠀⠀⠀⠀⠀⠀⠀⠀⠀⠀⠀⠀⠀⠀⠀⠀⠀⠀⠀⠀⠀⠀⠀⠀⠀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⠀⠀⠀⠀⠀⠀⠀⠀⠀⠀⠀⠀⠀⠀⠀⠀⠀⠀⠀⠀⠀⠀⠀⠀⠀⠀⠀⠀⠀⠀⠀⠀⠀⠀⠀⠀⠀⠀⢀⣠⣿⣿⣿⣿⣿⣿⣿⣿⣿⣿⣿⣿⣿⣿⣿⣷⣦⣄⠀⠀⠀⠀⠀⠀⠀⠀⠀⠀⠀⠀⠀⠀⠀⠀⠀⠀⠀⠀⠀⠀⠀⠀⠀⠀⠀⠀⠀⠀⠀⠀⠀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⠀⠀⠀⠀⠀⠀⠀⠀⠀⠀⠀⠀⠀⠀⠀⠀⠀⠀⠀⠀⠀⠀⠀⠀⠀⠀⠀⠀⠀⠀⠀⠀⠀⠀⠀⠀⣠⣾⣿⣿⣿⣿⣿⣿⣿⣿⣿⣿⣿⣿⣿⣿⣿⣿⣿⣿⣟⠉⠀⠀⠀⠀⠀⠀⠀⠀⠀⠀⠀⠀⠀⠀⠀⠀⠀⠀⠀⠀⠀⠀⠀⠀⠀⠀⠀⠀⠀⠀⠀⠀⠀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⠀⠀⠀⠀⠀⠀⠀⠀⠀⠀⠀⠀⠀⠀⠀⠀⠀⠀⠀⠀⠀⠀⠀⠀⠀⠀⠀⠀⠀⠀⠀⠀⠀⠀⣠⣾⣿⣿⣿⣿⣿⣿⣿⣿⣿⣿⣿⣿⣿⣿⣿⣿⣿⠿⠛⠛⡙⠂⠀⠀⠀⠀⠀⠀⠀⠀⠀⠀⠀⠀⠀⠀⠀⠀⠀⠀⠀⠀⠀⠀⠀⠀⠀⠀⠀⠀⠀⠀⠀⠀⠀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⠀⠀⠀⠀⠀⠀⠀⠀⠀⠀⠀⠀⠀⠀⠀⠀⠀⠀⠀⠀⠀⠀⠀⠀⠀⠀⠀⠀⠀⠀⠀⠀⠀⢰⣿⣿⣿⣿⣿⣿⣿⣿⣿⣿⣿⣿⣿⠿⠿⠿⠿⠛⠢⠄⡀⠔⠀⠀⠀⠀⠀⠀⠀⠀⠀⠀⠀⠀⠀⠀⠀⠀⠀⠀⠀⠀⠀⠀⠀⠀⠀⠀⠀⠀⠀⠀⠀⠀⠀⠀⠀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⠀⠀⠀⠀⠀⠀⠀⠀⠀⠀⠀⠀⠀⠀⠀⠀⠀⠀⠀⠀⠀⠀⠀⠀⠀⠀⠀⠀⠀⠀⠀⠀⠀⡈⠀⡻⢿⠛⠛⠛⠛⣿⣿⣿⣿⣿⣷⡄⠀⠄⠁⠀⠀⠀⠀⠀⠀⠀⠀⠀⠀⠀⠀⠀⠀⠀⠀⠀⠀⠀⠀⠀⠀⠀⠀⠀⠀⠀⠀⠀⠀⠀⠀⠀⠀⠀⠀⠀⠀⠀⠀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⠀⠀⠀⠀⠀⠀⠀⠀⠀⠀⠀⠀⠀⠀⠀⠀⠀⠀⠀⠀⠀⠀⠀⠀⠀⠀⠀⠀⠀⠀⠀⠀⠀⠈⠁⠀⠀⠑⠠⠤⣴⣿⣿⣿⣿⣿⣿⣯⡀⠀⠀⠀⠀⠀⠀⠀⠀⠀⠀⠀⠀⠀⠀⠀⠀⠀⠀⠀⠀⠀⠀⠀⠀⠀⠀⠀⠀⠀⠀⠀⠀⠀⠀⠀⠀⠀⠀⠀⠀⠀⠀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⠀⠀⠀⠀⠀⠀⠀⠀⠀⠀⠀⠀⠀⠀⠀⠀⠀⠀⠀⠀⠀⠀⠀⠀⠀⠀⠀⠀⠀⠀⠀⠀⠀⠀⠀⠀⠀⠀⠀⠀⣼⣿⣿⣿⣿⣿⣿⣧⠁⠀⠀⠀⠀⠀⠀⠀⠀⠀⠀⠀⠀⠀⠀⠀⠀⠀⠀⠀⠀⠀⠀⠀⠀⠀⠀⠀⠀⠀⠀⠀⠀⠀⠀⠀⠀⠀⠀⠀⠀⠀⠀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⠀⠀⠀⠀⠀⠀⠀⠀⠀⠀⠀⠀⠀⠀⠀⠀⠀⠀⠀⠀⠀⠀⠀⠀⠀⠀⠀⠀⠀⠀⠀⠀⠀⠀⠀⠀⠀⠀⠀⢰⣿⣿⣿⣿⣿⣿⡞⠻⣦⠀⢠⡀⠀⠀⠀⠀⠀⠀⠀⠀⠀⠀⠀⠀⠀⠀⠀⠀⠀⠀⠀⠀⠀⠀⠀⠀⠀⠀⠀⠀⠀⠀⠀⠀⠀⠀⠀⠀⠀⠀⠀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⠀⠀⠀⠀⠀⠀⠀⠀⠀⠀⠀⠀⠀⠀⠀⠀⠀⠀⠀⠀⠀⠀⠀⠀⠀⠀⠀⠀⠀⠀⠀⠀⠀⠀⠀⠀⠀⠀⠀⣸⣿⣿⣿⣿⣿⣿⡏⠀⠻⣤⡴⠃⠀⠀⠀⠀⠀⠀⠀⠀⠀⠀⠀⠀⠀⠀⠀⠀⠀⠀⠀⠀⠀⠀⠀⠀⠀⠀⠀⠀⠀⠀⠀⠀⠀⠀⠀⠀⠀⠀⠀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⠀⠀⠀⠀⠀⠀⠀⠀⠀⠀⠀⠀⠀⠀⠀⠀⠀⠀⠀⠀⠀⠀⠀⠀⠀⠀⠀⠀⠀⠀⠀⠀⠀⠀⢺⣿⣿⣿⣿⣿⣿⣿⣿⣿⣿⣿⣿⣿⣿⠀⠀⠀⠀⠀⠀⠀⠀⠀⠀⠀⠀⠀⠀⠀⠀⠀⠀⠀⠀⠀⠀⠀⠀⠀⠀⠀⠀⠀⠀⠀⠀⠀⠀⠀⠀⠀⠀⠀⠀⠀⠀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⠀⠀⠀⠀⠀⠀⠀⠀⠀⠀⠀⠀⠀⠀⠀⠀⠀⠀⠀⠀⠀⠀⠀⠀⠀⠀⠀⠀⠀⠀⠀⠀⠀⠀⠛⢿⣿⣿⣿⣿⣿⣿⣿⣿⣿⣿⣿⣿⡿⠄⠀⠀⠀⠀⠀⠀⠀⠀⠀⠀⠀⠀⠀⠀⠀⠀⠀⠀⠀⠀⠀⠀⠀⠀⠀⠀⠀⠀⠀⠀⠀⠀⠀⠀⠀⠀⠀⠀⠀⠀⠀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⠀⠀⠀⠀⠀⠀⠀⠀⠀⠀⠀⠀⠀⠀⠀⠀⠀⠀⠀⠀⠀⠀⠀⠀⠀⠀⠀⠀⠀⠀⠀⠀⠀⠀⠀⠀⠉⠙⠿⣿⠿⠿⣿⣿⠛⠛⣿⡟⠓⠀⠀⠀⠀⠀⠀⠀⠀⠀⠀⠀⠀⠀⠀⠀⠀⠀⠀⠀⠀⠀⠀⠀⠀⠀⠀⠀⠀⠀⠀⠀⠀⠀⠀⠀⠀⠀⠀⠀⠀⠀⠀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⠀⠀⠀⠀⠀⠀⠀⠀⠀⠀⠀⠀⠀⠀⠀⠀⠀⠀⠀⠀⠀⠀⠀⠀⠀⠀⠀⠀⠀⠀⠀⠀⠀⠀⠀⠀⠀⠀⠀⠀⠀⠀⢸⣿⡀⠀⣿⣇⠀⠀⠀⠀⠀⠀⠀⠀⠀⠀⠀⠀⠀⠀⠀⠀⠀⠀⠀⠀⠀⠀⠀⠀⠀⠀⠀⠀⠀⠀⠀⠀⠀⠀⠀⠀⠀⠀⠀⠀⠀⠀⠀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⠀⠀⠀⠀⠀⠀⠀⠀⠀⠀⠀⠀⠀⠀⠀⠀⠀⠀⠀⠀⠀⠀⠀⠀⠀⠀⠀⠀⠀⠀⠀⠀⠀⠀⠀⠀⠀⠀⠀⠀⠀⠀⠸⠿⠛⠈⠙⠋⠀⠀⠀⠀⠀⠀⠀⠀⠀⠀⠀⠀⠀⠀⠀⠀⠀⠀⠀⠀⠀⠀⠀⠀⠀⠀⠀⠀⠀⠀⠀⠀⠀⠀⠀⠀⠀⠀⠀⠀⠀⠀⠀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⠀⠀⠀⠀⠀⠀⠀⠀⠀⠀⠀⠀⠀⠀⠀⠀⠀⠀⠀⠀⠀⠀⠀⠀⠀⠀⠀⠀⠀⠀⠀⠀⠀⠀⠀⠀⠀⠀⣼⣿⣿⣿⣿⣿⣿⣿⣿⣿⣿⣿⣿⡀⠀⠀⠀⠀⠀⠀⠀⠀⠀⠀⠀⠀⠀⠀⠀⠀⠀⠀⠀⠀⠀⠀⠀⠀⠀⠀⠀⠀⠀⠀⠀⠀⠀⠀⠀⠀⠀⠀⠀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⠀⠀⠀⠀⠀⠀⠀⠀⠀⠀⠀⠀⠀⠀⠀⠀⠀⠀⠀⠀⠀⠀⠀⠀⠀⠀⠀⠀⠀⠀⠀⠀⠀⠀⠀⠀⠀⠀⠀⠀⠀⠀⠀⠻⣿⡿⠃⠀⠀⠀⠀⠀⠀⠀⠀⠀⠀⠀⠀⠀⠀⠀⠀⠀⠀⠀⠀⠀⠀⠀⠀⠀⠀⠀⠀⠀⠀⠀⠀⠀⠀⠀⠀⠀⠀⠀⠀⠀⠀⠀⠀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⠀⠀⠀⠀⠀⠀⠀⠀⠀⠀⠀⠀⠀⠀⠀⠀⠀⠀⠀⠀⠀⠀⠀⠀⠀⠀⠀⠀⠀⠀⠀⠀⠀⠀⠀⠀⠀⠀⠀⠀⠀⠀⣈⣿⣦⣤⣀⠀⠀⠀⠀⠀⠀⠀⠀⠀⠀⠀⠀⠀⠀⠀⠀⠀⠀⠀⠀⠀⠀⠀⠀⠀⠀⠀⠀⠀⠀⠀⠀⠀⠀⠀⠀⠀⠀⠀⠀⠀⠀⠀⠀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⠀⠀⠀⠀⠀⠀⠀⠀⠀⠀⠀⠀⠀⠀⠀⠀⠀⠀⠀⠀⠀⠀⠀⠀⠀⠀⠀⠀⠀⠀⠀⠀⠀⠀⠀⠀⠀⠀⠀⠀⣾⣿⣿⣿⣿⣿⣿⣿⣿⣶⣶⣶⣶⣤⣄⡀⠀⠀⠀⠀⠀⠀⠀⠀⠀⠀⠀⠀⠀⠀⠀⠀⠀⠀⠀⠀⠀⠀⠀⠀⠀⠀⠀⠀⠀⠀⠀⠀⠀⠀⠀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⠀⠀⠀⠀⠀⠀⠀⠀⠀⠀⠀⠀⠀⠀⠀⠀⠀⠀⠀⠀⠀⠀⠀⠀⠀⠀⠀⠀⠀⠀⠀⠀⠀⠀⠀⠀⠀⢀⣠⣴⣿⣿⣿⣿⣿⣿⣿⣿⣿⣿⣿⣿⣿⣿⣿⣿⣷⠆⠀⠀⠀⠀⠀⠀⠀⠀⠀⠀⠀⠀⠀⠀⠀⠀⠀⠀⠀⠀⠀⠀⠀⠀⠀⠀⠀⠀⠀⠀⠀⠀⠀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⠀⠀⠀⠀⠀⠀⠀⠀⠀⠀⠀⠀⠀⠀⠀⠀⠀⠀⠀⠀⠀⠀⠀⠀⠀⠀⠀⠀⠀⠀⠀⠀⠀⠀⣰⣿⣿⣿⣿⣿⣿⣿⣿⣿⣿⣿⣿⣿⣿⣿⣿⣿⣿⠟⠉⠁⠠⠁⠀⠀⠀⠀⠀⠀⠀⠀⠀⠀⠀⠀⠀⠀⠀⠀⠀⠀⠀⠀⠀⠀⠀⠀⠀⠀⠀⠀⠀⠀⠀⠀⠀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⠀⠀⠀⠀⠀⠀⠀⠀⠀⠀⠀⠀⠀⠀⠀⠀⠀⠀⠀⠀⠀⠀⠀⠀⠀⠀⠀⠀⠀⠀⠀⠀⠀⢸⠿⣿⣿⣿⣿⣿⣿⣿⣿⣿⣿⣿⡿⠟⠛⠛⠛⠛⠁⠁⠒⠂⠀⠀⠀⠀⠀⠀⠀⠀⠀⠀⠀⠀⠀⠀⠀⠀⠀⠀⠀⠀⠀⠀⠀⠀⠀⠀⠀⠀⠀⠀⠀⠀⠀⠀⠀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⠀⠀⠀⠀⠀⠀⠀⠀⠀⠀⠀⠀⠀⠀⠀⠀⠀⠀⠀⠀⠀⠀⠀⠀⠀⠀⠀⠀⠀⠀⠀⠀⠀⢘⠀⠈⠛⢏⠉⠉⠉⣿⣿⣿⣿⣿⣿⣆⠀⠄⠀⠀⠀⠀⠀⠀⠀⠀⠀⠀⠀⠀⠀⠀⠀⠀⠀⠀⠀⠀⠀⠀⠀⠀⠀⠀⠀⠀⠀⠀⠀⠀⠀⠀⠀⠀⠀⠀⠀⠀⠀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⠀⠀⠀⠀⠀⠀⠀⠀⠀⠀⠀⠀⠀⠀⠀⠀⠀⠀⠀⠀⠀⠀⠀⠀⠀⠀⠀⠀⠀⠀⠀⠀⠀⠀⠀⠀⠀⠀⠁⠒⢾⣿⣿⣿⣿⣿⣿⡧⡀⠀⠀⠀⠀⠀⠀⠀⠀⠀⠀⠀⠀⠀⠀⠀⠀⠀⠀⠀⠀⠀⠀⠀⠀⠀⠀⠀⠀⠀⠀⠀⠀⠀⠀⠀⠀⠀⠀⠀⠀⠀⠀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⠀⠀⠀⠀⠀⠀⠀⠀⠀⠀⠀⠀⠀⠀⠀⠀⠀⠀⠀⠀⠀⠀⠀⠀⠀⠀⠀⠀⠀⠀⠀⠀⠀⠀⠀⠀⠀⠀⠀⢰⣿⣿⣿⣿⣿⣿⡎⠹⣧⠀⠰⡄⠀⠀⠀⠀⠀⠀⠀⠀⠀⠀⠀⠀⠀⠀⠀⠀⠀⠀⠀⠀⠀⠀⠀⠀⠀⠀⠀⠀⠀⠀⠀⠀⠀⠀⠀⠀⠀⠀⠀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⠀⠀⠀⠀⠀⠀⠀⠀⠀⠀⠀⠀⠀⠀⠀⠀⠀⠀⠀⠀⠀⠀⠀⠀⠀⠀⠀⠀⠀⠀⠀⠀⠀⠀⠀⠀⠀⠀⠀⣸⣿⣿⣿⣿⣿⣿⣯⠀⠙⠶⠞⠁⠀⠀⠀⠀⠀⠀⠀⠀⠀⠀⠀⠀⠀⠀⠀⠀⠀⠀⠀⠀⠀⠀⠀⠀⠀⠀⠀⠀⠀⠀⠀⠀⠀⠀⠀⠀⠀⠀⠀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⠀⠀⠀⠀⠀⠀⠀⠀⠀⠀⠀⠀⠀⠀⠀⠀⠀⠀⠀⠀⠀⠀⠀⠀⠀⠀⠀⠀⠀⠀⠀⠀⠀⠀⠈⠹⣿⣿⣿⣿⣿⣿⣿⣿⣿⣿⣿⣿⣟⠃⠀⠀⠀⠀⠀⠀⠀⠀⠀⠀⠀⠀⠀⠀⠀⠀⠀⠀⠀⠀⠀⠀⠀⠀⠀⠀⠀⠀⠀⠀⠀⠀⠀⠀⠀⠀⠀⠀⠀⠀⠀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⠀⠀⠀⠀⠀⠀⠀⠀⠀⠀⠀⠀⠀⠀⠀⠀⠀⠀⠀⠀⠀⠀⠀⠀⠀⠀⠀⠀⠀⠀⠀⠀⠀⠀⠀⠀⠀⠈⠛⠿⠛⠛⢿⣿⠉⠙⣿⠋⠉⠀⠀⠀⠀⠀⠀⠀⠀⠀⠀⠀⠀⠀⠀⠀⠀⠀⠀⠀⠀⠀⠀⠀⠀⠀⠀⠀⠀⠀⠀⠀⠀⠀⠀⠀⠀⠀⠀⠀⠀⠀⠀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⠀⠀⠀⠀⠀⠀⠀⠀⠀⠀⠀⠀⠀⠀⠀⠀⠀⠀⠀⠀⠀⠀⠀⠀⠀⠀⠀⠀⠀⠀⠀⠀⠀⠀⠀⠀⠀⠀⠀⠀⠀⠀⢨⣿⣄⢰⣿⣆⠀⠀⠀⠀⠀⠀⠀⠀⠀⠀⠀⠀⠀⠀⠀⠀⠀⠀⠀⠀⠀⠀⠀⠀⠀⠀⠀⠀⠀⠀⠀⠀⠀⠀⠀⠀⠀⠀⠀⠀⠀⠀⠀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⠀⠀⠀⠀⠀⠀⠀⠀⠀⠀⠀⠀⠀⠀⠀⠀⠀⠀⠀⠀⠀⠀⠀⠀⠀⠀⠀⠀⠀⠀⠀⠀⠀⠀⠀⠀⠀⠀⠀⠀⠀⠀⠘⠛⠉⠀⠉⠁⠀⠀⠀⠀⠀⠀⠀⠀⠀⠀⠀⠀⠀⠀⠀⠀⠀⠀⠀⠀⠀⠀⠀⠀⠀⠀⠀⠀⠀⠀⠀⠀⠀⠀⠀⠀⠀⠀⠀⠀⠀⠀⠀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⠀⠀⠀⠀⠀⠀⠀⠀⠀⠀⠀⠀⠀⠀⠀⠀⠀⠀⠀⠀⠀⠀⠀⠀⠀⠀⠀⠀⠀⠀⠀⠀⠀⠀⠀⠀⠀⠀⣾⣿⣿⣿⣿⣿⣿⣿⣿⣿⣿⣿⣿⡄⠀⠀⠀⠀⠀⠀⠀⠀⠀⠀⠀⠀⠀⠀⠀⠀⠀⠀⠀⠀⠀⠀⠀⠀⠀⠀⠀⠀⠀⠀⠀⠀⠀⠀⠀⠀⠀⠀⠀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⠀⠀⠀⠀⠀⠀⠀⠀⠀⠀⠀⠀⠀⠀⠀⠀⠀⠀⠀⠀⠀⠀⠀⠀⠀⠀⠀⠀⠀⠀⠀⠀⠀⠀⠀⠀⠀⠀⠀⠀⠘⢿⣿⣿⣿⣿⣿⣿⡿⠃⠀⠀⠀⠀⠀⠀⠀⠀⠀⠀⠀⠀⠀⠀⠀⠀⠀⠀⠀⠀⠀⠀⠀⠀⠀⠀⠀⠀⠀⠀⠀⠀⠀⠀⠀⠀⠀⠀⠀⠀⠀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⠀⠀⠀⠀⠀⠀⠀⠀⠀⠀⠀⠀⠀⠀⠀⠀⠀⠀⠀⠀⠀⠀⠀⠀⠀⠀⠀⠀⠀⠀⠀⠀⠀⠀⠀⠀⠀⠀⠀⠀⠀⠀⢀⣧⡀⠀⠀⠀⠀⠀⠀⠀⠀⠀⠀⠀⠀⠀⠀⠀⠀⠀⠀⠀⠀⠀⠀⠀⠀⠀⠀⠀⠀⠀⠀⠀⠀⠀⠀⠀⠀⠀⠀⠀⠀⠀⠀⠀⠀⠀⠀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⠀⠀⠀⠀⠀⠀⠀⠀⠀⠀⠀⠀⠀⠀⠀⠀⠀⠀⠀⠀⠀⠀⠀⠀⠀⠀⠀⠀⠀⠀⠀⠀⠀⠀⠀⠀⠀⠀⠀⠀⠀⣠⣴⣾⣿⣷⣶⣄⠀⠀⠀⠀⠀⠀⠀⠀⠀⠀⠀⠀⠀⠀⠀⠀⠀⠀⠀⠀⠀⠀⠀⠀⠀⠀⠀⠀⠀⠀⠀⠀⠀⠀⠀⠀⠀⠀⠀⠀⠀⠀⠀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⠀⠀⠀⠀⠀⠀⠀⠀⠀⠀⠀⠀⠀⠀⠀⠀⠀⠀⠀⠀⠀⠀⠀⠀⠀⠀⠀⠀⠀⠀⠀⠀⠀⠀⠀⠀⠀⠀⠀⠀⢰⣿⣿⣿⣿⣿⣿⣿⣦⣀⣀⡀⠀⠀⠀⠀⠀⠀⠀⠀⠀⠀⠀⠀⠀⠀⠀⠀⠀⠀⠀⠀⠀⠀⠀⠀⠀⠀⠀⠀⠀⠀⠀⠀⠀⠀⠀⠀⠀⠀⠀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⠀⠀⠀⠀⠀⠀⠀⠀⠀⠀⠀⠀⠀⠀⠀⠀⠀⠀⠀⠀⠀⠀⠀⠀⠀⠀⠀⠀⠀⠀⠀⠀⠀⠀⠀⠀⠀⠀⠀⢀⣾⣿⣿⣿⣿⣿⣿⣿⣿⣿⣿⣿⣿⣿⣶⣦⣀⠀⠀⠀⠀⠀⠀⠀⠀⠀⠀⠀⠀⠀⠀⠀⠀⠀⠀⠀⠀⠀⠀⠀⠀⠀⠀⠀⠀⠀⠀⠀⠀⠀⠀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⠀⠀⠀⠀⠀⠀⠀⠀⠀⠀⠀⠀⠀⠀⠀⠀⠀⠀⠀⠀⠀⠀⠀⠀⠀⠀⠀⠀⠀⠀⠀⠀⠀⠀⠀⠀⣀⣴⣾⣿⣿⣿⣿⣿⣿⣿⣿⣿⣿⣿⣿⣿⣿⣿⣿⣿⣿⡄⠀⠀⠀⠀⠀⠀⠀⠀⠀⠀⠀⠀⠀⠀⠀⠀⠀⠀⠀⠀⠀⠀⠀⠀⠀⠀⠀⠀⠀⠀⠀⠀⠀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⠀⠀⠀⠀⠀⠀⠀⠀⠀⠀⠀⠀⠀⠀⠀⠀⠀⠀⠀⠀⠀⠀⠀⠀⠀⠀⠀⠀⠀⠀⠀⠀⠀⠀⢀⣾⣿⣿⣿⣿⣿⣿⣿⣿⣿⣿⣿⣿⣿⣿⣿⣿⣿⣿⣿⠟⠋⠹⠀⠀⠀⠀⠀⠀⠀⠀⠀⠀⠀⠀⠀⠀⠀⠀⠀⠀⠀⠀⠀⠀⠀⠀⠀⠀⠀⠀⠀⠀⠀⠀⠀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⠀⠀⠀⠀⠀⠀⠀⠀⠀⠀⠀⠀⠀⠀⠀⠀⠀⠀⠀⠀⠀⠀⠀⠀⠀⠀⠀⠀⠀⠀⠀⠀⠀⠀⣼⣿⣿⣿⣿⣿⣿⣿⣿⣿⣿⣿⣿⣿⣿⣿⠿⠿⠿⡟⠓⠤⠠⠂⠀⠀⠀⠀⠀⠀⠀⠀⠀⠀⠀⠀⠀⠀⠀⠀⠀⠀⠀⠀⠀⠀⠀⠀⠀⠀⠀⠀⠀⠀⠀⠀⠀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⠀⠀⠀⠀⠀⠀⠀⠀⠀⠀⠀⠀⠀⠀⠀⠀⠀⠀⠀⠀⠀⠀⠀⠀⠀⠀⠀⠀⠀⠀⠀⠀⠀⠸⡛⠛⠿⣿⣿⣿⠿⣿⣿⣿⣿⣿⣿⢏⡁⠀⠀⠀⠔⠀⠀⠀⠀⠀⠀⠀⠀⠀⠀⠀⠀⠀⠀⠀⠀⠀⠀⠀⠀⠀⠀⠀⠀⠀⠀⠀⠀⠀⠀⠀⠀⠀⠀⠀⠀⠀⠀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⠀⠀⠀⠀⠀⠀⠀⠀⠀⠀⠀⠀⠀⠀⠀⠀⠀⠀⠀⠀⠀⠀⠀⠀⠀⠀⠀⠀⠀⠀⠀⠀⠀⠀⠡⠀⠠⠊⠉⠢⣼⣿⣿⣿⣿⣿⣿⡇⠀⠉⠉⠀⠀⠀⠀⠀⠀⠀⠀⠀⠀⠀⠀⠀⠀⠀⠀⠀⠀⠀⠀⠀⠀⠀⠀⠀⠀⠀⠀⠀⠀⠀⠀⠀⠀⠀⠀⠀⠀⠀⠀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⠀⠀⠀⠀⠀⠀⠀⠀⠀⠀⠀⠀⠀⠀⠀⠀⠀⠀⠀⠀⠀⠀⠀⠀⠀⠀⠀⠀⠀⠀⠀⠀⠀⠀⠀⠀⠀⠀⠀⠀⣹⣿⣿⣿⣿⣿⣿⡏⠀⠀⠀⠀⠀⠀⠀⠀⠀⠀⠀⠀⠀⠀⠀⠀⠀⠀⠀⠀⠀⠀⠀⠀⠀⠀⠀⠀⠀⠀⠀⠀⠀⠀⠀⠀⠀⠀⠀⠀⠀⠀⠀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⠀⠀⠀⠀⠀⠀⠀⠀⠀⠀⠀⠀⠀⠀⠀⠀⠀⠀⠀⠀⠀⠀⠀⠀⠀⠀⠀⠀⠀⠀⠀⠀⠀⠀⠀⠀⠀⠀⠀⠀⣿⣿⣿⣿⣿⣿⡿⣷⡄⠀⢀⠀⠀⠀⠀⠀⠀⠀⠀⠀⠀⠀⠀⠀⠀⠀⠀⠀⠀⠀⠀⠀⠀⠀⠀⠀⠀⠀⠀⠀⠀⠀⠀⠀⠀⠀⠀⠀⠀⠀⠀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⠀⠀⠀⠀⠀⠀⠀⠀⠀⠀⠀⠀⠀⠀⠀⠀⠀⠀⠀⠀⠀⠀⠀⠀⠀⠀⠀⠀⠀⠀⠀⠀⠀⠀⠀⠀⠀⠀⠀⠘⣿⣿⣿⣿⣿⣿⡇⠘⣇⠀⣸⠇⠀⠀⠀⠀⠀⠀⠀⠀⠀⠀⠀⠀⠀⠀⠀⠀⠀⠀⠀⠀⠀⠀⠀⠀⠀⠀⠀⠀⠀⠀⠀⠀⠀⠀⠀⠀⠀⠀⠀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⠀⠀⠀⠀⠀⠀⠀⠀⠀⠀⠀⠀⠀⠀⠀⠀⠀⠀⠀⠀⠀⠀⠀⠀⠀⠀⠀⠀⠀⠀⠀⠀⠀⠀⠀⠀⠀⠀⠀⠀⣿⣿⣿⣿⣿⣿⣿⠀⠈⠉⠁⠀⠀⠀⠀⠀⠀⠀⠀⠀⠀⠀⠀⠀⠀⠀⠀⠀⠀⠀⠀⠀⠀⠀⠀⠀⠀⠀⠀⠀⠀⠀⠀⠀⠀⠀⠀⠀⠀⠀⠀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⠀⠀⠀⠀⠀⠀⠀⠀⠀⠀⠀⠀⠀⠀⠀⠀⠀⠀⠀⠀⠀⠀⠀⠀⠀⠀⠀⠀⠀⠀⠀⠀⠀⠀⠀⢼⣿⣿⣿⣿⣿⣿⣿⣿⣿⣿⣿⣿⣿⡇⠀⠀⠀⠀⠀⠀⠀⠀⠀⠀⠀⠀⠀⠀⠀⠀⠀⠀⠀⠀⠀⠀⠀⠀⠀⠀⠀⠀⠀⠀⠀⠀⠀⠀⠀⠀⠀⠀⠀⠀⠀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⠀⠀⠀⠀⠀⠀⠀⠀⠀⠀⠀⠀⠀⠀⠀⠀⠀⠀⠀⠀⠀⠀⠀⠀⠀⠀⠀⠀⠀⠀⠀⠀⠀⠀⠀⠀⠘⠛⢿⣿⣿⣿⣿⣿⡿⢿⣿⠿⠻⠀⠀⠀⠀⠀⠀⠀⠀⠀⠀⠀⠀⠀⠀⠀⠀⠀⠀⠀⠀⠀⠀⠀⠀⠀⠀⠀⠀⠀⠀⠀⠀⠀⠀⠀⠀⠀⠀⠀⠀⠀⠀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⠀⠀⠀⠀⠀⠀⠀⠀⠀⠀⠀⠀⠀⠀⠀⠀⠀⠀⠀⠀⠀⠀⠀⠀⠀⠀⠀⠀⠀⠀⠀⠀⠀⠀⠀⠀⠀⠀⠀⠉⠉⠀⢹⣏⠀⢹⣏⠀⠀⠀⠀⠀⠀⠀⠀⠀⠀⠀⠀⠀⠀⠀⠀⠀⠀⠀⠀⠀⠀⠀⠀⠀⠀⠀⠀⠀⠀⠀⠀⠀⠀⠀⠀⠀⠀⠀⠀⠀⠀⠀⠀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⠀⠀⠀⠀⠀⠀⠀⠀⠀⠀⠀⠀⠀⠀⠀⠀⠀⠀⠀⠀⠀⠀⠀⠀⠀⠀⠀⠀⠀⠀⠀⠀⠀⠀⠀⠀⠀⠀⠀⠀⠀⠀⢸⣿⡷⠾⠿⠆⠀⠀⠀⠀⠀⠀⠀⠀⠀⠀⠀⠀⠀⠀⠀⠀⠀⠀⠀⠀⠀⠀⠀⠀⠀⠀⠀⠀⠀⠀⠀⠀⠀⠀⠀⠀⠀⠀⠀⠀⠀⠀⠀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⠀⠀⠀⠀⠀⠀⠀⠀⠀⠀⠀⠀⠀⠀⠀⠀⠀⠀⠀⠀⠀⠀⠀⠀⠀⠀⠀⠀⠀⠀⠀⠀⠀⠀⠀⠀⠀⠀⣾⣿⣿⣿⣿⣿⣿⣿⣿⣿⣿⣿⣿⡆⠀⠀⠀⠀⠀⠀⠀⠀⠀⠀⠀⠀⠀⠀⠀⠀⠀⠀⠀⠀⠀⠀⠀⠀⠀⠀⠀⠀⠀⠀⠀⠀⠀⠀⠀⠀⠀⠀⠀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⠀⠀⠀⠀⠀⠀⠀⠀⠀⠀⠀⠀⠀⠀⠀⠀⠀⠀⠀⠀⠀⠀⠀⠀⠀⠀⠀⠀⠀⠀⠀⠀⠀⠀⠀⠀⠀⠀⠀⠀⠀⠀⠙⢿⣿⣿⡿⠁⠀⠀⠀⠀⠀⠀⠀⠀⠀⠀⠀⠀⠀⠀⠀⠀⠀⠀⠀⠀⠀⠀⠀⠀⠀⠀⠀⠀⠀⠀⠀⠀⠀⠀⠀⠀⠀⠀⠀⠀⠀⠀⠀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⠀⠀⠀⠀⠀⠀⠀⠀⠀⠀⠀⠀⠀⠀⠀⠀⠀⠀⠀⠀⠀⠀⠀⠀⠀⠀⠀⠀⠀⠀⠀⠀⠀⠀⠀⠀⠀⠀⠀⠀⠀⠀⢠⢿⢆⡀⠀⠀⠀⠀⠀⠀⠀⠀⠀⠀⠀⠀⠀⠀⠀⠀⠀⠀⠀⠀⠀⠀⠀⠀⠀⠀⠀⠀⠀⠀⠀⠀⠀⠀⠀⠀⠀⠀⠀⠀⠀⠀⠀⠀⠀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⠀⠀⠀⠀⠀⠀⠀⠀⠀⠀⠀⠀⠀⠀⠀⠀⠀⠀⠀⠀⠀⠀⠀⠀⠀⠀⠀⠀⠀⠀⠀⠀⠀⠀⠀⠀⠀⠀⠀⠀⠀⣴⣾⣿⣿⣿⣿⣆⠀⠀⠀⠀⠀⠀⠀⠀⠀⠀⠀⠀⠀⠀⠀⠀⠀⠀⠀⠀⠀⠀⠀⠀⠀⠀⠀⠀⠀⠀⠀⠀⠀⠀⠀⠀⠀⠀⠀⠀⠀⠀⠀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⠀⠀⠀⠀⠀⠀⠀⠀⠀⠀⠀⠀⠀⠀⠀⠀⠀⠀⠀⠀⠀⠀⠀⠀⠀⠀⠀⠀⠀⠀⠀⠀⠀⠀⠀⠀⠀⠀⠀⠀⢸⣿⣿⣿⣿⣿⣿⣿⣧⣤⣄⣀⣀⣀⠀⠀⠀⠀⠀⠀⠀⠀⠀⠀⠀⠀⠀⠀⠀⠀⠀⠀⠀⠀⠀⠀⠀⠀⠀⠀⠀⠀⠀⠀⠀⠀⠀⠀⠀⠀⠀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⠀⠀⠀⠀⠀⠀⠀⠀⠀⠀⠀⠀⠀⠀⠀⠀⠀⠀⠀⠀⠀⠀⠀⠀⠀⠀⠀⠀⠀⠀⠀⠀⠀⠀⠀⠀⠀⠀⢀⣠⣿⣿⣿⣿⣿⣿⣿⣿⣿⣿⣿⣿⣿⣿⣿⣶⡄⠀⠀⠀⠀⠀⠀⠀⠀⠀⠀⠀⠀⠀⠀⠀⠀⠀⠀⠀⠀⠀⠀⠀⠀⠀⠀⠀⠀⠀⠀⠀⠀⠀⠀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⠀⠀⠀⠀⠀⠀⠀⠀⠀⠀⠀⠀⠀⠀⠀⠀⠀⠀⠀⠀⠀⠀⠀⠀⠀⠀⠀⠀⠀⠀⠀⠀⠀⠀⠀⢀⣠⣶⣿⣿⣿⣿⣿⣿⣿⣿⣿⣿⣿⣿⣿⣿⣿⣿⣿⣿⣿⣦⠀⠀⠀⠀⠀⠀⠀⠀⠀⠀⠀⠀⠀⠀⠀⠀⠀⠀⠀⠀⠀⠀⠀⠀⠀⠀⠀⠀⠀⠀⠀⠀⠀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⠀⠀⠀⠀⠀⠀⠀⠀⠀⠀⠀⠀⠀⠀⠀⠀⠀⠀⠀⠀⠀⠀⠀⠀⠀⠀⠀⠀⠀⠀⠀⠀⠀⠀⣰⣿⣿⣿⣿⣿⣿⣿⣿⣿⣿⣿⣿⣿⣿⣿⣿⣿⣿⣿⣿⠋⠁⢈⠀⠀⠀⠀⠀⠀⠀⠀⠀⠀⠀⠀⠀⠀⠀⠀⠀⠀⠀⠀⠀⠀⠀⠀⠀⠀⠀⠀⠀⠀⠀⠀⠀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⠀⠀⠀⠀⠀⠀⠀⠀⠀⠀⠀⠀⠀⠀⠀⠀⠀⠀⠀⠀⠀⠀⠀⠀⠀⠀⠀⠀⠀⠀⠀⠀⠀⠀⣿⣿⣿⣿⣿⣿⣿⣿⣿⣿⣿⣿⣿⣿⣿⠿⠟⠛⠛⢛⠋⠉⠒⠀⠀⠀⠀⠀⠀⠀⠀⠀⠀⠀⠀⠀⠀⠀⠀⠀⠀⠀⠀⠀⠀⠀⠀⠀⠀⠀⠀⠀⠀⠀⠀⠀⠀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⠀⠀⠀⠀⠀⠀⠀⠀⠀⠀⠀⠀⠀⠀⠀⠀⠀⠀⠀⠀⠀⠀⠀⠀⠀⠀⠀⠀⠀⠀⠀⠀⠀⠸⢟⠛⠛⠿⣿⡿⢿⣿⣿⣿⣿⣿⣿⠛⠂⠤⠀⠀⠄⠀⠀⠀⠀⠀⠀⠀⠀⠀⠀⠀⠀⠀⠀⠀⠀⠀⠀⠀⠀⠀⠀⠀⠀⠀⠀⠀⠀⠀⠀⠀⠀⠀⠀⠀⠀⠀⠀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⠀⠀⠀⠀⠀⠀⠀⠀⠀⠀⠀⠀⠀⠀⠀⠀⠀⠀⠀⠀⠀⠀⠀⠀⠀⠀⠀⠀⠀⠀⠀⠀⠀⠀⠈⠠⠤⠐⠁⠈⣽⣿⣿⣿⣿⣿⣿⣅⠀⠀⠀⠀⠀⠀⠀⠀⠀⠀⠀⠀⠀⠀⠀⠀⠀⠀⠀⠀⠀⠀⠀⠀⠀⠀⠀⠀⠀⠀⠀⠀⠀⠀⠀⠀⠀⠀⠀⠀⠀⠀⠀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⠀⠀⠀⠀⠀⠀⠀⠀⠀⠀⠀⠀⠀⠀⠀⠀⠀⠀⠀⠀⠀⠀⠀⠀⠀⠀⠀⠀⠀⠀⠀⠀⠀⠀⠀⠀⠀⠀⠀⠀⣿⣿⣿⣿⣿⣿⡟⣿⡄⠀⢠⠀⠀⠀⠀⠀⠀⠀⠀⠀⠀⠀⠀⠀⠀⠀⠀⠀⠀⠀⠀⠀⠀⠀⠀⠀⠀⠀⠀⠀⠀⠀⠀⠀⠀⠀⠀⠀⠀⠀⠀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⠀⠀⠀⠀⠀⠀⠀⠀⠀⠀⠀⠀⠀⠀⠀⠀⠀⠀⠀⠀⠀⠀⠀⠀⠀⠀⠀⠀⠀⠀⠀⠀⠀⠀⠀⠀⠀⠀⠀⠈⣿⣿⣿⣿⣿⣿⣧⠈⢧⣀⡼⠃⠀⠀⠀⠀⠀⠀⠀⠀⠀⠀⠀⠀⠀⠀⠀⠀⠀⠀⠀⠀⠀⠀⠀⠀⠀⠀⠀⠀⠀⠀⠀⠀⠀⠀⠀⠀⠀⠀⠀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⠀⠀⠀⠀⠀⠀⠀⠀⠀⠀⠀⠀⠀⠀⠀⠀⠀⠀⠀⠀⠀⠀⠀⠀⠀⠀⠀⠀⠀⠀⠀⠀⠀⠀⠀⠰⢿⣿⣿⣿⣿⣿⣿⣿⣿⣿⣿⣿⣿⠇⠀⠀⠀⠀⠀⠀⠀⠀⠀⠀⠀⠀⠀⠀⠀⠀⠀⠀⠀⠀⠀⠀⠀⠀⠀⠀⠀⠀⠀⠀⠀⠀⠀⠀⠀⠀⠀⠀⠀⠀⠀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⠀⠀⠀⠀⠀⠀⠀⠀⠀⠀⠀⠀⠀⠀⠀⠀⠀⠀⠀⠀⠀⠀⠀⠀⠀⠀⠀⠀⠀⠀⠀⠀⠀⠀⠀⠀⠀⠙⠛⢿⣿⡿⣿⣿⠟⣿⡟⠛⠉⠀⠀⠀⠀⠀⠀⠀⠀⠀⠀⠀⠀⠀⠀⠀⠀⠀⠀⠀⠀⠀⠀⠀⠀⠀⠀⠀⠀⠀⠀⠀⠀⠀⠀⠀⠀⠀⠀⠀⠀⠀⠀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⠀⠀⠀⠀⠀⠀⠀⠀⠀⠀⠀⠀⠀⠀⠀⠀⠀⠀⠀⠀⠀⠀⠀⠀⠀⠀⠀⠀⠀⠀⠀⠀⠀⠀⠀⠀⠀⠀⠀⠀⠀⠀⢸⣧⡀⣹⣇⠀⠀⠀⠀⠀⠀⠀⠀⠀⠀⠀⠀⠀⠀⠀⠀⠀⠀⠀⠀⠀⠀⠀⠀⠀⠀⠀⠀⠀⠀⠀⠀⠀⠀⠀⠀⠀⠀⠀⠀⠀⠀⠀⠀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⠀⠀⠀⠀⠀⠀⠀⠀⠀⠀⠀⠀⠀⠀⠀⠀⠀⠀⠀⠀⠀⠀⠀⠀⠀⠀⠀⠀⠀⠀⠀⠀⠀⠀⠀⠀⠀⠀⠀⠀⠀⠀⠸⠿⠟⠻⠟⠂⠀⠀⠀⠀⠀⠀⠀⠀⠀⠀⠀⠀⠀⠀⠀⠀⠀⠀⠀⠀⠀⠀⠀⠀⠀⠀⠀⠀⠀⠀⠀⠀⠀⠀⠀⠀⠀⠀⠀⠀⠀⠀⠀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⠀⠀⠀⠀⠀⠀⠀⠀⠀⠀⠀⠀⠀⠀⠀⠀⠀⠀⠀⠀⠀⠀⠀⠀⠀⠀⠀⠀⠀⠀⠀⠀⠀⠀⠀⠀⠀⢀⣿⣿⣿⣿⣿⣿⣿⣿⣿⣿⣿⣿⣿⣧⠀⠀⠀⠀⠀⠀⠀⠀⠀⠀⠀⠀⠀⠀⠀⠀⠀⠀⠀⠀⠀⠀⠀⠀⠀⠀⠀⠀⠀⠀⠀⠀⠀⠀⠀⠀⠀⠀⠀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⠀⠀⠀⠀⠀⠀⠀⠀⠀⠀⠀⠀⠀⠀⠀⠀⠀⠀⠀⠀⠀⠀⠀⠀⠀⠀⠀⠀⠀⠀⠀⠀⠀⠀⠀⠀⠀⠀⠀⠀⠀⠀⠀⣧⠀⠀⠀⠀⠀⠀⠀⠀⠀⠀⠀⠀⠀⠀⠀⠀⠀⠀⠀⠀⠀⠀⠀⠀⠀⠀⠀⠀⠀⠀⠀⠀⠀⠀⠀⠀⠀⠀⠀⠀⠀⠀⠀⠀⠀⠀⠀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⠀⠀⠀⠀⠀⠀⠀⠀⠀⠀⠀⠀⠀⠀⠀⠀⠀⠀⠀⠀⠀⠀⠀⠀⠀⠀⠀⠀⠀⠀⠀⠀⠀⠀⠀⠀⠀⠀⠀⠀⠀⠀⣐⣿⣤⣤⣄⠀⠀⠀⠀⠀⠀⠀⠀⠀⠀⠀⠀⠀⠀⠀⠀⠀⠀⠀⠀⠀⠀⠀⠀⠀⠀⠀⠀⠀⠀⠀⠀⠀⠀⠀⠀⠀⠀⠀⠀⠀⠀⠀⠀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⠀⠀⠀⠀⠀⠀⠀⠀⠀⠀⠀⠀⠀⠀⠀⠀⠀⠀⠀⠀⠀⠀⠀⠀⠀⠀⠀⠀⠀⠀⠀⠀⠀⠀⠀⠀⠀⠀⠀⠀⣼⣿⣿⣿⣿⣿⣿⣿⣿⣶⣶⣶⣶⣤⣀⠀⠀⠀⠀⠀⠀⠀⠀⠀⠀⠀⠀⠀⠀⠀⠀⠀⠀⠀⠀⠀⠀⠀⠀⠀⠀⠀⠀⠀⠀⠀⠀⠀⠀⠀⠀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⠀⠀⠀⠀⠀⠀⠀⠀⠀⠀⠀⠀⠀⠀⠀⠀⠀⠀⠀⠀⠀⠀⠀⠀⠀⠀⠀⠀⠀⠀⠀⠀⠀⠀⠀⠀⠀⣀⣤⣶⣿⣿⣿⣿⣿⣿⣿⣿⣿⣿⣿⣿⣿⣿⣿⣷⣦⣀⠀⠀⠀⠀⠀⠀⠀⠀⠀⠀⠀⠀⠀⠀⠀⠀⠀⠀⠀⠀⠀⠀⠀⠀⠀⠀⠀⠀⠀⠀⠀⠀⠀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⠀⠀⠀⠀⠀⠀⠀⠀⠀⠀⠀⠀⠀⠀⠀⠀⠀⠀⠀⠀⠀⠀⠀⠀⠀⠀⠀⠀⠀⠀⠀⠀⠀⠀⠀⣠⣾⣿⣿⣿⣿⣿⣿⣿⣿⣿⣿⣿⣿⣿⣿⣿⣿⣿⣿⣿⠟⠛⡀⠀⠀⠀⠀⠀⠀⠀⠀⠀⠀⠀⠀⠀⠀⠀⠀⠀⠀⠀⠀⠀⠀⠀⠀⠀⠀⠀⠀⠀⠀⠀⠀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⠀⠀⠀⠀⠀⠀⠀⠀⠀⠀⠀⠀⠀⠀⠀⠀⠀⠀⠀⠀⠀⠀⠀⠀⠀⠀⠀⠀⠀⠀⠀⠀⠀⢀⣾⣿⣿⣿⣿⣿⣿⣿⣿⣿⣿⣿⣿⣿⣿⣿⣿⣿⣿⠿⠿⠿⠒⠤⠁⠀⠀⠀⠀⠀⠀⠀⠀⠀⠀⠀⠀⠀⠀⠀⠀⠀⠀⠀⠀⠀⠀⠀⠀⠀⠀⠀⠀⠀⠀⠀⠀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⠀⠀⠀⠀⠀⠀⠀⠀⠀⠀⠀⠀⠀⠀⠀⠀⠀⠀⠀⠀⠀⠀⠀⠀⠀⠀⠀⠀⠀⠀⠀⠀⠀⠈⢻⣿⣿⣿⣿⣿⣿⣿⣿⣿⣿⣿⣿⣿⣿⠿⣋⡁⠀⠀⡠⠁⠀⠀⠀⠀⠀⠀⠀⠀⠀⠀⠀⠀⠀⠀⠀⠀⠀⠀⠀⠀⠀⠀⠀⠀⠀⠀⠀⠀⠀⠀⠀⠀⠀⠀⠀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⠀⠀⠀⠀⠀⠀⠀⠀⠀⠀⠀⠀⠀⠀⠀⠀⠀⠀⠀⠀⠀⠀⠀⠀⠀⠀⠀⠀⠀⠀⠀⠀⠀⠀⠈⢉⠀⠀⠉⢛⢿⣿⣿⣿⣿⣿⣷⠀⠀⠀⠀⠀⠉⠁⠀⠀⠀⠀⠀⠀⠀⠀⠀⠀⠀⠀⠀⠀⠀⠀⠀⠀⠀⠀⠀⠀⠀⠀⠀⠀⠀⠀⠀⠀⠀⠀⠀⠀⠀⠀⠀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⠀⠀⠀⠀⠀⠀⠀⠀⠀⠀⠀⠀⠀⠀⠀⠀⠀⠀⠀⠀⠀⠀⠀⠀⠀⠀⠀⠀⠀⠀⠀⠀⠀⠀⠀⠀⠁⠀⠈⠰⣺⣿⣿⣿⣿⣿⣿⡢⠀⠀⠀⠀⠀⠀⠀⠀⠀⠀⠀⠀⠀⠀⠀⠀⠀⠀⠀⠀⠀⠀⠀⠀⠀⠀⠀⠀⠀⠀⠀⠀⠀⠀⠀⠀⠀⠀⠀⠀⠀⠀⠀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⠀⠀⠀⠀⠀⠀⠀⠀⠀⠀⠀⠀⠀⠀⠀⠀⠀⠀⠀⠀⠀⠀⠀⠀⠀⠀⠀⠀⠀⠀⠀⠀⠀⠀⠀⠀⠀⠀⠀⢰⣿⣿⣿⣿⣿⣿⡇⢻⡇⠀⢲⠀⠀⠀⠀⠀⠀⠀⠀⠀⠀⠀⠀⠀⠀⠀⠀⠀⠀⠀⠀⠀⠀⠀⠀⠀⠀⠀⠀⠀⠀⠀⠀⠀⠀⠀⠀⠀⠀⠀⠀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⠀⠀⠀⠀⠀⠀⠀⠀⠀⠀⠀⠀⠀⠀⠀⠀⠀⠀⠀⠀⠀⠀⠀⠀⠀⠀⠀⠀⠀⠀⠀⠀⠀⠀⠀⠀⠀⠀⠀⠀⣿⣿⣿⣿⣿⣿⣷⠀⠳⠖⠋⠀⠀⠀⠀⠀⠀⠀⠀⠀⠀⠀⠀⠀⠀⠀⠀⠀⠀⠀⠀⠀⠀⠀⠀⠀⠀⠀⠀⠀⠀⠀⠀⠀⠀⠀⠀⠀⠀⠀⠀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⠀⠀⠀⠀⠀⠀⠀⠀⠀⠀⠀⠀⠀⠀⠀⠀⠀⠀⠀⠀⠀⠀⠀⠀⠀⠀⠀⠀⠀⠀⠀⠀⠀⠀⠀⠀⠙⢻⣿⣿⣿⣿⣿⣿⣿⣿⣿⣿⡿⡏⠀⠀⠀⠀⠀⠀⠀⠀⠀⠀⠀⠀⠀⠀⠀⠀⠀⠀⠀⠀⠀⠀⠀⠀⠀⠀⠀⠀⠀⠀⠀⠀⠀⠀⠀⠀⠀⠀⠀⠀⠀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⠀⠀⠀⠀⠀⠀⠀⠀⠀⠀⠀⠀⠀⠀⠀⠀⠀⠀⠀⠀⠀⠀⠀⠀⠀⠀⠀⠀⠀⠀⠀⠀⠀⠀⠀⠀⠀⠀⠀⠉⠻⠛⢻⡿⠹⣿⠄⠀⠀⠀⠀⠀⠀⠀⠀⠀⠀⠀⠀⠀⠀⠀⠀⠀⠀⠀⠀⠀⠀⠀⠀⠀⠀⠀⠀⠀⠀⠀⠀⠀⠀⠀⠀⠀⠀⠀⠀⠀⠀⠀⠀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⠀⠀⠀⠀⠀⠀⠀⠀⠀⠀⠀⠀⠀⠀⠀⠀⠀⠀⠀⠀⠀⠀⠀⠀⠀⠀⠀⠀⠀⠀⠀⠀⠀⠀⠀⠀⠀⠀⠀⠀⠀⠀⢰⣿⣤⣿⣄⠀⠀⠀⠀⠀⠀⠀⠀⠀⠀⠀⠀⠀⠀⠀⠀⠀⠀⠀⠀⠀⠀⠀⠀⠀⠀⠀⠀⠀⠀⠀⠀⠀⠀⠀⠀⠀⠀⠀⠀⠀⠀⠀⠀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⠀⠀⠀⠀⠀⠀⠀⠀⠀⠀⠀⠀⠀⠀⠀⠀⠀⠀⠀⠀⠀⠀⠀⠀⠀⠀⠀⠀⠀⠀⠀⠀⠀⠀⠀⠀⠀⠀⠀⠀⠀⠀⠈⠉⠉⠛⠉⠀⠀⠀⠀⠀⠀⠀⠀⠀⠀⠀⠀⠀⠀⠀⠀⠀⠀⠀⠀⠀⠀⠀⠀⠀⠀⠀⠀⠀⠀⠀⠀⠀⠀⠀⠀⠀⠀⠀⠀⠀⠀⠀⠀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⠀⠀⠀⠀⠀⠀⠀⠀⠀⠀⠀⠀⠀⠀⠀⠀⠀⠀⠀⠀⠀⠀⠀⠀⠀⠀⠀⠀⠀⠀⠀⠀⠀⠀⠀⠀⠀⢠⣿⣿⣿⣿⣿⣿⣿⣿⣿⣿⣿⣿⣿⣧⠀⠀⠀⠀⠀⠀⠀⠀⠀⠀⠀⠀⠀⠀⠀⠀⠀⠀⠀⠀⠀⠀⠀⠀⠀⠀⠀⠀⠀⠀⠀⠀⠀⠀⠀⠀⠀⠀⠀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⠀⠀⠀⠀⠀⠀⠀⠀⠀⠀⠀⠀⠀⠀⠀⠀⠀⠀⠀⠀⠀⠀⠀⠀⠀⠀⠀⠀⠀⠀⠀⠀⠀⠀⠀⠀⠀⠀⠀⠀⠀⠀⠀⣶⡀⠀⠀⠀⠀⠀⠀⠀⠀⠀⠀⠀⠀⠀⠀⠀⠀⠀⠀⠀⠀⠀⠀⠀⠀⠀⠀⠀⠀⠀⠀⠀⠀⠀⠀⠀⠀⠀⠀⠀⠀⠀⠀⠀⠀⠀⠀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⠀⠀⠀⠀⠀⠀⠀⠀⠀⠀⠀⠀⠀⠀⠀⠀⠀⠀⠀⠀⠀⠀⠀⠀⠀⠀⠀⠀⠀⠀⠀⠀⠀⠀⠀⠀⠀⠀⠀⠀⠀⢀⣠⣼⣷⣶⣤⡀⠀⠀⠀⠀⠀⠀⠀⠀⠀⠀⠀⠀⠀⠀⠀⠀⠀⠀⠀⠀⠀⠀⠀⠀⠀⠀⠀⠀⠀⠀⠀⠀⠀⠀⠀⠀⠀⠀⠀⠀⠀⠀⠀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⠀⠀⠀⠀⠀⠀⠀⠀⠀⠀⠀⠀⠀⠀⠀⠀⠀⠀⠀⠀⠀⠀⠀⠀⠀⠀⠀⠀⠀⠀⠀⠀⠀⠀⠀⠀⠀⠀⠀⠀⣾⣿⣿⣿⣿⣿⣿⣿⣿⣿⣿⣿⣶⣦⣤⡀⠀⠀⠀⠀⠀⠀⠀⠀⠀⠀⠀⠀⠀⠀⠀⠀⠀⠀⠀⠀⠀⠀⠀⠀⠀⠀⠀⠀⠀⠀⠀⠀⠀⠀⠀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⠀⠀⠀⠀⠀⠀⠀⠀⠀⠀⠀⠀⠀⠀⠀⠀⠀⠀⠀⠀⠀⠀⠀⠀⠀⠀⠀⠀⠀⠀⠀⠀⠀⠀⠀⠀⢀⣠⣶⣿⣿⣿⣿⣿⣿⣿⣿⣿⣿⣿⣿⣿⣿⣿⣿⣿⣷⣦⠀⠀⠀⠀⠀⠀⠀⠀⠀⠀⠀⠀⠀⠀⠀⠀⠀⠀⠀⠀⠀⠀⠀⠀⠀⠀⠀⠀⠀⠀⠀⠀⠀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⠀⠀⠀⠀⠀⠀⠀⠀⠀⠀⠀⠀⠀⠀⠀⠀⠀⠀⠀⠀⠀⠀⠀⠀⠀⠀⠀⠀⠀⠀⠀⠀⠀⠀⢀⣴⣿⣿⣿⣿⣿⣿⣿⣿⣿⣿⣿⣿⣿⣿⣿⣿⣿⣿⣿⣿⡟⠁⡆⠀⠀⠀⠀⠀⠀⠀⠀⠀⠀⠀⠀⠀⠀⠀⠀⠀⠀⠀⠀⠀⠀⠀⠀⠀⠀⠀⠀⠀⠀⠀⠀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⠀⠀⠀⠀⠀⠀⠀⠀⠀⠀⠀⠀⠀⠀⠀⠀⠀⠀⠀⠀⠀⠀⠀⠀⠀⠀⠀⠀⠀⠀⠀⠀⠀⢠⣿⣿⣿⣿⣿⣿⣿⣿⣿⣿⣿⣿⣿⣿⣿⣿⣿⣿⠿⠛⠛⠉⠋⠑⠁⠀⠀⠀⠀⠀⠀⠀⠀⠀⠀⠀⠀⠀⠀⠀⠀⠀⠀⠀⠀⠀⠀⠀⠀⠀⠀⠀⠀⠀⠀⠀⠀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⠀⠀⠀⠀⠀⠀⠀⠀⠀⠀⠀⠀⠀⠀⠀⠀⠀⠀⠀⠀⠀⠀⠀⠀⠀⠀⠀⠀⠀⠀⠀⠀⠀⠈⢹⣿⣿⣿⣿⣿⣿⣿⣿⣿⣿⣿⡿⠿⠿⠿⠛⠠⠤⠀⠠⠊⠀⠀⠀⠀⠀⠀⠀⠀⠀⠀⠀⠀⠀⠀⠀⠀⠀⠀⠀⠀⠀⠀⠀⠀⠀⠀⠀⠀⠀⠀⠀⠀⠀⠀⠀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⠀⠀⠀⠀⠀⠀⠀⠀⠀⠀⠀⠀⠀⠀⠀⠀⠀⠀⠀⠀⠀⠀⠀⠀⠀⠀⠀⠀⠀⠀⠀⠀⠀⠘⠀⠑⢄⠀⠀⠈⣽⣿⣿⣿⣿⣿⣷⠠⠀⠀⠀⠀⠀⠀⠀⠀⠀⠀⠀⠀⠀⠀⠀⠀⠀⠀⠀⠀⠀⠀⠀⠀⠀⠀⠀⠀⠀⠀⠀⠀⠀⠀⠀⠀⠀⠀⠀⠀⠀⠀⠀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⠀⠀⠀⠀⠀⠀⠀⠀⠀⠀⠀⠀⠀⠀⠀⠀⠀⠀⠀⠀⠀⠀⠀⠀⠀⠀⠀⠀⠀⠀⠀⠀⠀⠀⠀⠀⠀⠉⠉⠘⣿⣿⣿⣿⣿⣿⣿⡇⠀⠀⠀⠀⠀⠀⠀⠀⠀⠀⠀⠀⠀⠀⠀⠀⠀⠀⠀⠀⠀⠀⠀⠀⠀⠀⠀⠀⠀⠀⠀⠀⠀⠀⠀⠀⠀⠀⠀⠀⠀⠀⠀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⠀⠀⠀⠀⠀⠀⠀⠀⠀⠀⠀⠀⠀⠀⠀⠀⠀⠀⠀⠀⠀⠀⠀⠀⠀⠀⠀⠀⠀⠀⠀⠀⠀⠀⠀⠀⠀⠀⠀⠘⣿⣿⣿⣿⣿⣿⡇⢻⡇⠀⣿⠀⠀⠀⠀⠀⠀⠀⠀⠀⠀⠀⠀⠀⠀⠀⠀⠀⠀⠀⠀⠀⠀⠀⠀⠀⠀⠀⠀⠀⠀⠀⠀⠀⠀⠀⠀⠀⠀⠀⠀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⠀⠀⠀⠀⠀⠀⠀⠀⠀⠀⠀⠀⠀⠀⠀⠀⠀⠀⠀⠀⠀⠀⠀⠀⠀⠀⠀⠀⠀⠀⠀⠀⠀⠀⠀⠀⠀⠀⠀⠀⣿⣿⣿⣿⣿⣿⣷⠀⠙⠛⠁⠀⠀⠀⠀⠀⠀⠀⠀⠀⠀⠀⠀⠀⠀⠀⠀⠀⠀⠀⠀⠀⠀⠀⠀⠀⠀⠀⠀⠀⠀⠀⠀⠀⠀⠀⠀⠀⠀⠀⠀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⠀⠀⠀⠀⠀⠀⠀⠀⠀⠀⠀⠀⠀⠀⠀⠀⠀⠀⠀⠀⠀⠀⠀⠀⠀⠀⠀⠀⠀⠀⠀⠀⠀⠀⠀⠀⠉⠻⣿⣿⣿⣿⣿⣿⣿⣿⠿⠿⠿⠇⠀⠀⠀⠀⠀⠀⠀⠀⠀⠀⠀⠀⠀⠀⠀⠀⠀⠀⠀⠀⠀⠀⠀⠀⠀⠀⠀⠀⠀⠀⠀⠀⠀⠀⠀⠀⠀⠀⠀⠀⠀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⠀⠀⠀⠀⠀⠀⠀⠀⠀⠀⠀⠀⠀⠀⠀⠀⠀⠀⠀⠀⠀⠀⠀⠀⠀⠀⠀⠀⠀⠀⠀⠀⠀⠀⠀⠀⠀⠀⠀⠈⠛⠛⢻⣿⠹⣿⠀⠀⠀⠀⠀⠀⠀⠀⠀⠀⠀⠀⠀⠀⠀⠀⠀⠀⠀⠀⠀⠀⠀⠀⠀⠀⠀⠀⠀⠀⠀⠀⠀⠀⠀⠀⠀⠀⠀⠀⠀⠀⠀⠀⠀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⠀⠀⠀⠀⠀⠀⠀⠀⠀⠀⠀⠀⠀⠀⠀⠀⠀⠀⠀⠀⠀⠀⠀⠀⠀⠀⠀⠀⠀⠀⠀⠀⠀⠀⠀⠀⠀⠀⠀⠀⠀⠀⢰⣿⣶⣿⣦⠀⠀⠀⠀⠀⠀⠀⠀⠀⠀⠀⠀⠀⠀⠀⠀⠀⠀⠀⠀⠀⠀⠀⠀⠀⠀⠀⠀⠀⠀⠀⠀⠀⠀⠀⠀⠀⠀⠀⠀⠀⠀⠀⠀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⠀⠀⠀⠀⠀⠀⠀⠀⠀⠀⠀⠀⠀⠀⠀⠀⠀⠀⠀⠀⠀⠀⠀⠀⠀⠀⠀⠀⠀⠀⠀⠀⠀⠀⠀⠀⠀⠀⠀⠀⠀⠀⠀⠉⠀⠉⠁⠀⠀⠀⠀⠀⠀⠀⠀⠀⠀⠀⠀⠀⠀⠀⠀⠀⠀⠀⠀⠀⠀⠀⠀⠀⠀⠀⠀⠀⠀⠀⠀⠀⠀⠀⠀⠀⠀⠀⠀⠀⠀⠀⠀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⠀⠀⠀⠀⠀⠀⠀⠀⠀⠀⠀⠀⠀⠀⠀⠀⠀⠀⠀⠀⠀⠀⠀⠀⠀⠀⠀⠀⠀⠀⠀⠀⠀⠀⠀⠀⠀⢰⣿⣿⣿⣿⣿⣿⣿⣿⣿⣿⣿⣿⣿⣿⠀⠀⠀⠀⠀⠀⠀⠀⠀⠀⠀⠀⠀⠀⠀⠀⠀⠀⠀⠀⠀⠀⠀⠀⠀⠀⠀⠀⠀⠀⠀⠀⠀⠀⠀⠀⠀⠀⠀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⠀⠀⠀⠀⠀⠀⠀⠀⠀⠀⠀⠀⠀⠀⠀⠀⠀⠀⠀⠀⠀⠀⠀⠀⠀⠀⠀⠀⠀⠀⠀⠀⠀⠀⠀⠀⠀⠀⠈⢻⣿⣿⣿⣿⣿⣿⣿⣿⣿⣿⡟⠁⠀⠀⠀⠀⠀⠀⠀⠀⠀⠀⠀⠀⠀⠀⠀⠀⠀⠀⠀⠀⠀⠀⠀⠀⠀⠀⠀⠀⠀⠀⠀⠀⠀⠀⠀⠀⠀⠀⠀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⠀⠀⠀⠀⠀⠀⠀⠀⠀⠀⠀⠀⠀⠀⠀⠀⠀⠀⠀⠀⠀⠀⠀⠀⠀⠀⠀⠀⠀⠀⠀⠀⠀⠀⠀⠀⠀⠀⠀⠀⠙⢿⣿⣿⣿⣿⣿⣿⣿⠋⠀⠀⠀⠀⠀⠀⠀⠀⠀⠀⠀⠀⠀⠀⠀⠀⠀⠀⠀⠀⠀⠀⠀⠀⠀⠀⠀⠀⠀⠀⠀⠀⠀⠀⠀⠀⠀⠀⠀⠀⠀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⠀⠀⠀⠀⠀⠀⠀⠀⠀⠀⠀⠀⠀⠀⠀⠀⠀⠀⠀⠀⠀⠀⠀⠀⠀⠀⠀⠀⠀⠀⠀⠀⠀⠀⠀⠀⠀⠀⠀⠀⠀⠀⠀⢿⡤⠀⠀⠀⠀⠀⠀⠀⠀⠀⠀⠀⠀⠀⠀⠀⠀⠀⠀⠀⠀⠀⠀⠀⠀⠀⠀⠀⠀⠀⠀⠀⠀⠀⠀⠀⠀⠀⠀⠀⠀⠀⠀⠀⠀⠀⠀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⠀⠀⠀⠀⠀⠀⠀⠀⠀⠀⠀⠀⠀⠀⠀⠀⠀⠀⠀⠀⠀⠀⠀⠀⠀⠀⠀⠀⠀⠀⠀⠀⠀⠀⠀⠀⠀⠀⠀⠀⠀⣠⣶⣿⣿⣿⣿⣦⡀⠀⠀⠀⠀⠀⠀⠀⠀⠀⠀⠀⠀⠀⠀⠀⠀⠀⠀⠀⠀⠀⠀⠀⠀⠀⠀⠀⠀⠀⠀⠀⠀⠀⠀⠀⠀⠀⠀⠀⠀⠀⠀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⠀⠀⠀⠀⠀⠀⠀⠀⠀⠀⠀⠀⠀⠀⠀⠀⠀⠀⠀⠀⠀⠀⠀⠀⠀⠀⠀⠀⠀⠀⠀⠀⠀⠀⠀⠀⠀⠀⠀⠀⢰⣿⣿⣿⣿⣿⣿⣿⣷⣄⣀⣀⣀⠀⠀⠀⠀⠀⠀⠀⠀⠀⠀⠀⠀⠀⠀⠀⠀⠀⠀⠀⠀⠀⠀⠀⠀⠀⠀⠀⠀⠀⠀⠀⠀⠀⠀⠀⠀⠀⠀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⠀⠀⠀⠀⠀⠀⠀⠀⠀⠀⠀⠀⠀⠀⠀⠀⠀⠀⠀⠀⠀⠀⠀⠀⠀⠀⠀⠀⠀⠀⠀⠀⠀⠀⠀⠀⠀⠀⢀⣀⣿⣿⣿⣿⣿⣿⣿⣿⣿⣿⣿⣿⣿⣿⣶⣦⣄⠀⠀⠀⠀⠀⠀⠀⠀⠀⠀⠀⠀⠀⠀⠀⠀⠀⠀⠀⠀⠀⠀⠀⠀⠀⠀⠀⠀⠀⠀⠀⠀⠀⠀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⠀⠀⠀⠀⠀⠀⠀⠀⠀⠀⠀⠀⠀⠀⠀⠀⠀⠀⠀⠀⠀⠀⠀⠀⠀⠀⠀⠀⠀⠀⠀⠀⠀⠀⠀⠀⣠⣾⣿⣿⣿⣿⣿⣿⣿⣿⣿⣿⣿⣿⣿⣿⣿⣿⣿⣿⣿⠛⠀⠀⠀⠀⠀⠀⠀⠀⠀⠀⠀⠀⠀⠀⠀⠀⠀⠀⠀⠀⠀⠀⠀⠀⠀⠀⠀⠀⠀⠀⠀⠀⠀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⠀⠀⠀⠀⠀⠀⠀⠀⠀⠀⠀⠀⠀⠀⠀⠀⠀⠀⠀⠀⠀⠀⠀⠀⠀⠀⠀⠀⠀⠀⠀⠀⠀⠀⢠⣾⣿⣿⣿⣿⣿⣿⣿⣿⣿⣿⣿⣿⣿⣿⣿⣿⣿⣿⣿⠿⠿⡆⠆⠀⠀⠀⠀⠀⠀⠀⠀⠀⠀⠀⠀⠀⠀⠀⠀⠀⠀⠀⠀⠀⠀⠀⠀⠀⠀⠀⠀⠀⠀⠀⠀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⠀⠀⠀⠀⠀⠀⠀⠀⠀⠀⠀⠀⠀⠀⠀⠀⠀⠀⠀⠀⠀⠀⠀⠀⠀⠀⠀⠀⠀⠀⠀⠀⠀⣰⣿⣿⣿⣿⣿⣿⣿⣿⣿⣿⣿⣿⣿⣿⣿⣿⣿⣿⣟⣉⠀⠀⡀⠀⠀⠀⠀⠀⠀⠀⠀⠀⠀⠀⠀⠀⠀⠀⠀⠀⠀⠀⠀⠀⠀⠀⠀⠀⠀⠀⠀⠀⠀⠀⠀⠀⠀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⠀⠀⠀⠀⠀⠀⠀⠀⠀⠀⠀⠀⠀⠀⠀⠀⠀⠀⠀⠀⠀⠀⠀⠀⠀⠀⠀⠀⠀⠀⠀⠀⠀⠸⠁⠹⣿⠿⠿⠛⣿⣿⣿⣿⣿⣿⡏⠉⠀⠀⡠⠂⠀⠀⠈⠁⠀⠀⠀⠀⠀⠀⠀⠀⠀⠀⠀⠀⠀⠀⠀⠀⠀⠀⠀⠀⠀⠀⠀⠀⠀⠀⠀⠀⠀⠀⠀⠀⠀⠀⠀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⠀⠀⠀⠀⠀⠀⠀⠀⠀⠀⠀⠀⠀⠀⠀⠀⠀⠀⠀⠀⠀⠀⠀⠀⠀⠀⠀⠀⠀⠀⠀⠀⠀⠀⠐⠈⠀⠑⠤⣀⣿⣿⣿⣿⣿⣿⣿⠒⠂⠁⠀⠀⠀⠀⠀⠀⠀⠀⠀⠀⠀⠀⠀⠀⠀⠀⠀⠀⠀⠀⠀⠀⠀⠀⠀⠀⠀⠀⠀⠀⠀⠀⠀⠀⠀⠀⠀⠀⠀⠀⠀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⠀⠀⠀⠀⠀⠀⠀⠀⠀⠀⠀⠀⠀⠀⠀⠀⠀⠀⠀⠀⠀⠀⠀⠀⠀⠀⠀⠀⠀⠀⠀⠀⠀⠀⠀⠀⠀⠀⠀⢘⣿⣿⣿⣿⣿⣿⣿⡇⠀⠀⠀⠀⠀⠀⠀⠀⠀⠀⠀⠀⠀⠀⠀⠀⠀⠀⠀⠀⠀⠀⠀⠀⠀⠀⠀⠀⠀⠀⠀⠀⠀⠀⠀⠀⠀⠀⠀⠀⠀⠀⠀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⠀⠀⠀⠀⠀⠀⠀⠀⠀⠀⠀⠀⠀⠀⠀⠀⠀⠀⠀⠀⠀⠀⠀⠀⠀⠀⠀⠀⠀⠀⠀⠀⠀⠀⠀⠀⠀⠀⠀⣸⣿⣿⣿⣿⣿⣿⠻⣷⡄⠀⡄⠀⠀⠀⠀⠀⠀⠀⠀⠀⠀⠀⠀⠀⠀⠀⠀⠀⠀⠀⠀⠀⠀⠀⠀⠀⠀⠀⠀⠀⠀⠀⠀⠀⠀⠀⠀⠀⠀⠀⠀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⠀⠀⠀⠀⠀⠀⠀⠀⠀⠀⠀⠀⠀⠀⠀⠀⠀⠀⠀⠀⠀⠀⠀⠀⠀⠀⠀⠀⠀⠀⠀⠀⠀⠀⠀⠀⠀⠀⠀⢻⣿⣿⣿⣿⣿⣿⣇⠸⣇⣠⠇⠀⠀⠀⠀⠀⠀⠀⠀⠀⠀⠀⠀⠀⠀⠀⠀⠀⠀⠀⠀⠀⠀⠀⠀⠀⠀⠀⠀⠀⠀⠀⠀⠀⠀⠀⠀⠀⠀⠀⠀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⠀⠀⠀⠀⠀⠀⠀⠀⠀⠀⠀⠀⠀⠀⠀⠀⠀⠀⠀⠀⠀⠀⠀⠀⠀⠀⠀⠀⠀⠀⠀⠀⠀⠀⠀⢈⣿⣿⣿⣿⣿⣿⣿⣿⣿⣿⣿⣿⣿⣿⠆⠀⠀⠀⠀⠀⠀⠀⠀⠀⠀⠀⠀⠀⠀⠀⠀⠀⠀⠀⠀⠀⠀⠀⠀⠀⠀⠀⠀⠀⠀⠀⠀⠀⠀⠀⠀⠀⠀⠀⠀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⠀⠀⠀⠀⠀⠀⠀⠀⠀⠀⠀⠀⠀⠀⠀⠀⠀⠀⠀⠀⠀⠀⠀⠀⠀⠀⠀⠀⠀⠀⠀⠀⠀⠀⠀⠀⠈⠹⠿⣿⣿⣿⣿⣿⣿⣿⡿⠿⠿⠛⠀⠀⠀⠀⠀⠀⠀⠀⠀⠀⠀⠀⠀⠀⠀⠀⠀⠀⠀⠀⠀⠀⠀⠀⠀⠀⠀⠀⠀⠀⠀⠀⠀⠀⠀⠀⠀⠀⠀⠀⠀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⠀⠀⠀⠀⠀⠀⠀⠀⠀⠀⠀⠀⠀⠀⠀⠀⠀⠀⠀⠀⠀⠀⠀⠀⠀⠀⠀⠀⠀⠀⠀⠀⠀⠀⠀⠀⠀⠀⠀⠀⠙⠋⠉⣿⠉⣿⠁⠀⠀⠀⠀⠀⠀⠀⠀⠀⠀⠀⠀⠀⠀⠀⠀⠀⠀⠀⠀⠀⠀⠀⠀⠀⠀⠀⠀⠀⠀⠀⠀⠀⠀⠀⠀⠀⠀⠀⠀⠀⠀⠀⠀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⠀⠀⠀⠀⠀⠀⠀⠀⠀⠀⠀⠀⠀⠀⠀⠀⠀⠀⠀⠀⠀⠀⠀⠀⠀⠀⠀⠀⠀⠀⠀⠀⠀⠀⠀⠀⠀⠀⠀⠀⠀⠀⠀⠿⠿⠿⠟⠀⠀⠀⠀⠀⠀⠀⠀⠀⠀⠀⠀⠀⠀⠀⠀⠀⠀⠀⠀⠀⠀⠀⠀⠀⠀⠀⠀⠀⠀⠀⠀⠀⠀⠀⠀⠀⠀⠀⠀⠀⠀⠀⠀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⣿⣿⣿⣿⣿⣿⣿⣿⣿⣿⣿⣿⣿⣿⣿⣿⣿⣿⣿⣿⣿⣿⣿⣿⣿⣿⣿⣿⣿⣿⣿⣿⣿⣿⣿⣿⣿⣿⣿⣿⣿⣿⣿⣿⡿⠟⠋⠉⠁⠀⠀⠀⠀⠀⠈⠉⠀⠀⠈⠉⠻⣿⣿⣿⣿⣿⣿⣿⣿⣿⣿⣿⣿⣿⣿⣿⣿⣿⣿⣿⣿⣿⣿⣿⣿⣿⣿⣿⣿⣿⡇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⣿⣿⣿⣿⣿⣿⣿⣿⣿⣿⣿⣿⣿⣿⣿⣿⣿⣿⣿⣿⣿⣿⣿⣿⣿⣿⣿⣿⣿⣿⣿⣿⣿⣿⣿⣿⣿⣿⣿⣿⣷⡀⠀⠀⠀⠀⠀⠀⠀⠀⠀⠀⠀⠀⠀⠀⠀⠀⠀⠀⠀⠀⠀⢀⣼⣿⣿⣿⣿⣿⣿⣿⣿⣿⣿⣿⣿⣿⣿⣿⣿⣿⣿⣿⣿⣿⣿⣿⣿⣿⡇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⣿⣿⣿⣿⣿⣿⣿⣿⣿⣿⣿⣿⣿⣿⣿⣿⣿⣿⣿⣿⣿⣿⣿⣿⣿⣿⣿⣿⣿⣿⣿⣿⣿⣿⣿⣿⣿⣿⣿⣿⣿⣿⣦⡀⠀⠀⠀⠀⠀⠀⠀⠀⠀⠀⠀⠀⠀⠀⠀⠀⠀⢀⣠⣿⣿⣿⣿⣿⣿⣿⣿⣿⣿⣿⣿⣿⣿⣿⣿⣿⣿⣿⣿⣿⣿⣿⣿⣿⣿⣿⡇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⣿⣿⣿⣿⣿⣿⣿⣿⣿⣿⣿⣿⣿⣿⣿⣿⣿⣿⣿⣿⣿⣿⣿⣿⣿⣿⣿⣿⣿⣿⣿⣿⣿⣿⣿⣿⣿⣿⣿⣿⣿⣿⣿⣿⣦⣄⣀⡀⠀⠀⠀⠀⠀⠀⠀⠀⠀⠀⢀⣠⣴⣿⣿⣿⣿⣿⣿⣿⣿⣿⣿⣿⣿⣿⣿⣿⣿⣿⣿⣿⣿⣿⣿⣿⣿⣿⣿⣿⣿⣿⡇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⣿⣿⣿⣿⣿⣿⣿⣿⣿⣿⣿⣿⣿⣿⣿⣿⣿⣿⣿⣿⣿⣿⣿⣿⣿⣿⣿⣿⣿⣿⣿⣿⣿⣿⣿⣿⣿⣿⣿⣿⣿⣿⣿⣿⣿⣿⣿⣿⣿⣿⣿⣿⣀⢀⣶⣶⣶⣿⣿⣿⣿⣿⣿⣿⣿⣿⣿⣿⣿⣿⣿⣿⣿⣿⣿⣿⣿⣿⣿⣿⣿⣿⣿⣿⣿⣿⣿⣿⣿⣿⡇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⠀⠀⠀⠀⠀⠀⠀⠀⠀⠀⠀⠀⠀⠀⠀⠀⠀⠀⠀⠀⠀⠀⠀⠀⠀⠀⠀⠀⠀⠀⠀⠀⠀⠀⠀⠀⠀⢰⣿⣿⣿⣿⣿⣿⣿⣿⣿⣿⣿⣿⣿⣿⠀⠀⠀⠀⠀⠀⠀⠀⠀⠀⠀⠀⠀⠀⠀⠀⠀⠀⠀⠀⠀⠀⠀⠀⠀⠀⠀⠀⠀⠀⠀⠀⠀⠀⠀⠀⠀⠀⠀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⠀⠀⠀⠀⠀⠀⠀⠀⠀⠀⠀⠀⠀⠀⠀⠀⠀⠀⠀⠀⠀⠀⠀⠀⠀⠀⠀⠀⠀⠀⠀⠀⠀⠀⠀⠀⠀⠀⠀⠀⠀⠀⠀⣿⣆⣀⡀⠀⠀⠀⠀⠀⠀⠀⠀⠀⠀⠀⠀⠀⠀⠀⠀⠀⠀⠀⠀⠀⠀⠀⠀⠀⠀⠀⠀⠀⠀⠀⠀⠀⠀⠀⠀⠀⠀⠀⠀⠀⠀⠀⠀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⠀⠀⠀⠀⠀⠀⠀⠀⠀⠀⠀⠀⠀⠀⠀⠀⠀⠀⠀⠀⠀⠀⠀⠀⠀⠀⠀⠀⠀⠀⠀⠀⠀⠀⠀⠀⠀⠀⠀⠀⢰⣿⣿⣿⣿⣿⣿⣿⣿⣤⣤⣤⣀⣀⠀⠀⠀⠀⠀⠀⠀⠀⠀⠀⠀⠀⠀⠀⠀⠀⠀⠀⠀⠀⠀⠀⠀⠀⠀⠀⠀⠀⠀⠀⠀⠀⠀⠀⠀⠀⠀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⠀⠀⠀⠀⠀⠀⠀⠀⠀⠀⠀⠀⠀⠀⠀⠀⠀⠀⠀⠀⠀⠀⠀⠀⠀⠀⠀⠀⠀⠀⠀⠀⠀⠀⠀⠀⠀⠀⣀⣤⣾⣿⣿⣿⣿⣿⣿⣿⣿⣿⣿⣿⣿⣿⣿⣷⣦⡀⠀⠀⠀⠀⠀⠀⠀⠀⠀⠀⠀⠀⠀⠀⠀⠀⠀⠀⠀⠀⠀⠀⠀⠀⠀⠀⠀⠀⠀⠀⠀⠀⠀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⠀⠀⠀⠀⠀⠀⠀⠀⠀⠀⠀⠀⠀⠀⠀⠀⠀⠀⠀⠀⠀⠀⠀⠀⠀⠀⠀⠀⠀⠀⠀⠀⠀⠀⠀⢀⣴⣿⣿⣿⣿⣿⣿⣿⣿⣿⣿⣿⣿⣿⣿⣿⣿⣿⣿⣿⣿⡕⠀⠀⠀⠀⠀⠀⠀⠀⠀⠀⠀⠀⠀⠀⠀⠀⠀⠀⠀⠀⠀⠀⠀⠀⠀⠀⠀⠀⠀⠀⠀⠀⠀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⠀⠀⠀⠀⠀⠀⠀⠀⠀⠀⠀⠀⠀⠀⠀⠀⠀⠀⠀⠀⠀⠀⠀⠀⠀⠀⠀⠀⠀⠀⠀⠀⠀⠀⢠⣿⣿⣿⣿⣿⣿⣿⣿⣿⣿⣿⣿⣿⣿⣿⣿⣿⣿⣿⡿⠛⠛⠉⠀⠀⠀⠀⠀⠀⠀⠀⠀⠀⠀⠀⠀⠀⠀⠀⠀⠀⠀⠀⠀⠀⠀⠀⠀⠀⠀⠀⠀⠀⠀⠀⠀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⠀⠀⠀⠀⠀⠀⠀⠀⠀⠀⠀⠀⠀⠀⠀⠀⠀⠀⠀⠀⠀⠀⠀⠀⠀⠀⠀⠀⠀⠀⠀⠀⠀⢰⣿⣿⣿⣿⣿⣿⣿⣿⣿⣿⣿⣿⣿⣿⡿⠿⠿⠿⠿⠃⠤⠀⠀⠁⠀⠀⠀⠀⠀⠀⠀⠀⠀⠀⠀⠀⠀⠀⠀⠀⠀⠀⠀⠀⠀⠀⠀⠀⠀⠀⠀⠀⠀⠀⠀⠀⠀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⠀⠀⠀⠀⠀⠀⠀⠀⠀⠀⠀⠀⠀⠀⠀⠀⠀⠀⠀⠀⠀⠀⠀⠀⠀⠀⠀⠀⠀⠀⠀⠀⠀⠈⡀⠈⢻⣿⠟⠛⣿⣿⣿⣿⣿⣿⣯⡀⠀⠀⡀⠔⠁⠀⠀⠀⠀⠀⠀⠀⠀⠀⠀⠀⠀⠀⠀⠀⠀⠀⠀⠀⠀⠀⠀⠀⠀⠀⠀⠀⠀⠀⠀⠀⠀⠀⠀⠀⠀⠀⠀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⠀⠀⠀⠀⠀⠀⠀⠀⠀⠀⠀⠀⠀⠀⠀⠀⠀⠀⠀⠀⠀⠀⠀⠀⠀⠀⠀⠀⠀⠀⠀⠀⠀⠀⠀⠀⠁⠀⠑⢢⣿⣿⣿⣿⣿⣿⣿⡀⠉⠀⠀⠀⠀⠀⠀⠀⠀⠀⠀⠀⠀⠀⠀⠀⠀⠀⠀⠀⠀⠀⠀⠀⠀⠀⠀⠀⠀⠀⠀⠀⠀⠀⠀⠀⠀⠀⠀⠀⠀⠀⠀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⠀⠀⠀⠀⠀⠀⠀⠀⠀⠀⠀⠀⠀⠀⠀⠀⠀⠀⠀⠀⠀⠀⠀⠀⠀⠀⠀⠀⠀⠀⠀⠀⠀⠀⠀⠀⠀⠀⠀⣿⣿⣿⣿⣿⣿⣿⡟⢿⡄⠀⡆⠀⠀⠀⠀⠀⠀⠀⠀⠀⠀⠀⠀⠀⠀⠀⠀⠀⠀⠀⠀⠀⠀⠀⠀⠀⠀⠀⠀⠀⠀⠀⠀⠀⠀⠀⠀⠀⠀⠀⠀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⠀⠀⠀⠀⠀⠀⠀⠀⠀⠀⠀⠀⠀⠀⠀⠀⠀⠀⠀⠀⠀⠀⠀⠀⠀⠀⠀⠀⠀⠀⠀⠀⠀⠀⠀⠀⠀⠀⠘⢻⣿⣿⣿⣿⣿⣿⣷⠘⢧⡴⠃⠀⠀⠀⠀⠀⠀⠀⠀⠀⠀⠀⠀⠀⠀⠀⠀⠀⠀⠀⠀⠀⠀⠀⠀⠀⠀⠀⠀⠀⠀⠀⠀⠀⠀⠀⠀⠀⠀⠀⠀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⠀⠀⠀⠀⠀⠀⠀⠀⠀⠀⠀⠀⠀⠀⠀⠀⠀⠀⠀⠀⠀⠀⠀⠀⠀⠀⠀⠀⠀⠀⠀⠀⠀⠀⠀⠀⠀⠙⠿⢿⣿⣿⣿⣿⣿⣿⡟⠛⠛⠛⠀⠀⠀⠀⠀⠀⠀⠀⠀⠀⠀⠀⠀⠀⠀⠀⠀⠀⠀⠀⠀⠀⠀⠀⠀⠀⠀⠀⠀⠀⠀⠀⠀⠀⠀⠀⠀⠀⠀⠀⠀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⠀⠀⠀⠀⠀⠀⠀⠀⠀⠀⠀⠀⠀⠀⠀⠀⠀⠀⠀⠀⠀⠀⠀⠀⠀⠀⠀⠀⠀⠀⠀⠀⠀⠀⠀⠀⠀⠀⠀⠀⠉⠁⠀⣿⣀⣿⣇⠀⠀⠀⠀⠀⠀⠀⠀⠀⠀⠀⠀⠀⠀⠀⠀⠀⠀⠀⠀⠀⠀⠀⠀⠀⠀⠀⠀⠀⠀⠀⠀⠀⠀⠀⠀⠀⠀⠀⠀⠀⠀⠀⠀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⠀⠀⠀⠀⠀⠀⠀⠀⠀⠀⠀⠀⠀⠀⠀⠀⠀⠀⠀⠀⠀⠀⠀⠀⠀⠀⠀⠀⠀⠀⠀⠀⠀⠀⠀⠀⠀⠀⠀⠀⠀⠀⠀⠿⠛⠻⠛⠁⠀⠀⠀⠀⠀⠀⠀⠀⠀⠀⠀⠀⠀⠀⠀⠀⠀⠀⠀⠀⠀⠀⠀⠀⠀⠀⠀⠀⠀⠀⠀⠀⠀⠀⠀⠀⠀⠀⠀⠀⠀⠀⠀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⠀⠀⠀⠀⠀⠀⠀⠀⠀⠀⠀⠀⠀⠀⠀⠀⠀⠀⠀⠀⠀⠀⠀⠀⠀⠀⠀⠀⠀⠀⠀⠀⠀⠀⠀⠀⠀⢰⣿⣿⣿⣿⣿⣿⣿⣿⣿⣿⣿⣿⣿⣿⡀⠀⠀⠀⠀⠀⠀⠀⠀⠀⠀⠀⠀⠀⠀⠀⠀⠀⠀⠀⠀⠀⠀⠀⠀⠀⠀⠀⠀⠀⠀⠀⠀⠀⠀⠀⠀⠀⠀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⠀⠀⠀⠀⠀⠀⠀⠀⠀⠀⠀⠀⠀⠀⠀⠀⠀⠀⠀⠀⠀⠀⠀⠀⠀⠀⠀⠀⠀⠀⠀⠀⠀⠀⠀⠀⠀⠀⠀⠙⢿⣿⣿⣿⣿⣿⣿⣿⣿⣿⠋⠀⠀⠀⠀⠀⠀⠀⠀⠀⠀⠀⠀⠀⠀⠀⠀⠀⠀⠀⠀⠀⠀⠀⠀⠀⠀⠀⠀⠀⠀⠀⠀⠀⠀⠀⠀⠀⠀⠀⠀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⠀⠀⠀⠀⠀⠀⠀⠀⠀⠀⠀⠀⠀⠀⠀⠀⠀⠀⠀⠀⠀⠀⠀⠀⠀⠀⠀⠀⠀⠀⠀⠀⠀⠀⠀⠀⠀⠀⠀⠀⠀⠻⣿⣿⣿⣿⣿⣿⠟⠁⠀⠀⠀⠀⠀⠀⠀⠀⠀⠀⠀⠀⠀⠀⠀⠀⠀⠀⠀⠀⠀⠀⠀⠀⠀⠀⠀⠀⠀⠀⠀⠀⠀⠀⠀⠀⠀⠀⠀⠀⠀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⠀⠀⠀⠀⠀⠀⠀⠀⠀⠀⠀⠀⠀⠀⠀⠀⠀⠀⠀⠀⠀⠀⠀⠀⠀⠀⠀⠀⠀⠀⠀⠀⠀⠀⠀⠀⠀⠀⠀⠀⠀⠀⠈⢻⣿⣿⠟⠁⠀⠀⠀⠀⠀⠀⠀⠀⠀⠀⠀⠀⠀⠀⠀⠀⠀⠀⠀⠀⠀⠀⠀⠀⠀⠀⠀⠀⠀⠀⠀⠀⠀⠀⠀⠀⠀⠀⠀⠀⠀⠀⠀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⠀⠀⠀⠀⠀⠀⠀⠀⠀⠀⠀⠀⠀⠀⠀⠀⠀⠀⠀⠀⠀⠀⠀⠀⠀⠀⠀⠀⠀⠀⠀⠀⠀⠀⠀⠀⠀⠀⠀⠀⠀⠀⢀⣾⣿⣤⣤⡀⠀⠀⠀⠀⠀⠀⠀⠀⠀⠀⠀⠀⠀⠀⠀⠀⠀⠀⠀⠀⠀⠀⠀⠀⠀⠀⠀⠀⠀⠀⠀⠀⠀⠀⠀⠀⠀⠀⠀⠀⠀⠀⠀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⠀⠀⠀⠀⠀⠀⠀⠀⠀⠀⠀⠀⠀⠀⠀⠀⠀⠀⠀⠀⠀⠀⠀⠀⠀⠀⠀⠀⠀⠀⠀⠀⠀⠀⠀⠀⠀⠀⠀⠀⢠⣿⣿⣿⣿⣿⣿⣿⣿⣷⣶⣶⣶⣤⣤⣀⠀⠀⠀⠀⠀⠀⠀⠀⠀⠀⠀⠀⠀⠀⠀⠀⠀⠀⠀⠀⠀⠀⠀⠀⠀⠀⠀⠀⠀⠀⠀⠀⠀⠀⠀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⠀⠀⠀⠀⠀⠀⠀⠀⠀⠀⠀⠀⠀⠀⠀⠀⠀⠀⠀⠀⠀⠀⠀⠀⠀⠀⠀⠀⠀⠀⠀⠀⠀⠀⠀⠀⠀⢀⣠⣶⣾⣿⣿⣿⣿⣿⣿⣿⣿⣿⣿⣿⣿⣿⣿⣿⣷⡄⠀⠀⠀⠀⠀⠀⠀⠀⠀⠀⠀⠀⠀⠀⠀⠀⠀⠀⠀⠀⠀⠀⠀⠀⠀⠀⠀⠀⠀⠀⠀⠀⠀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⠀⠀⠀⠀⠀⠀⠀⠀⠀⠀⠀⠀⠀⠀⠀⠀⠀⠀⠀⠀⠀⠀⠀⠀⠀⠀⠀⠀⠀⠀⠀⠀⠀⠀⠀⣠⣶⣿⣿⣿⣿⣿⣿⣿⣿⣿⣿⣿⣿⣿⣿⣿⣿⣿⣿⣿⣿⠿⡆⠀⠀⠀⠀⠀⠀⠀⠀⠀⠀⠀⠀⠀⠀⠀⠀⠀⠀⠀⠀⠀⠀⠀⠀⠀⠀⠀⠀⠀⠀⠀⠀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⠀⠀⠀⠀⠀⠀⠀⠀⠀⠀⠀⠀⠀⠀⠀⠀⠀⠀⠀⠀⠀⠀⠀⠀⠀⠀⠀⠀⠀⠀⠀⠀⠀⠀⢰⣿⣿⣿⣿⣿⣿⣿⣿⣿⣿⣿⣿⣿⣿⣿⣿⣿⣿⣿⣿⢋⠀⢀⠁⠀⠀⠀⠀⠀⠀⠀⠀⠀⠀⠀⠀⠀⠀⠀⠀⠀⠀⠀⠀⠀⠀⠀⠀⠀⠀⠀⠀⠀⠀⠀⠀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⠀⠀⠀⠀⠀⠀⠀⠀⠀⠀⠀⠀⠀⠀⠀⠀⠀⠀⠀⠀⠀⠀⠀⠀⠀⠀⠀⠀⠀⠀⠀⠀⠀⠀⣾⣿⣿⣿⣿⣿⣿⣿⣿⣿⣿⣿⣿⣿⠿⠛⠋⠉⠉⠁⠃⠀⠈⠁⠀⠀⠀⠀⠀⠀⠀⠀⠀⠀⠀⠀⠀⠀⠀⠀⠀⠀⠀⠀⠀⠀⠀⠀⠀⠀⠀⠀⠀⠀⠀⠀⠀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⠀⠀⠀⠀⠀⠀⠀⠀⠀⠀⠀⠀⠀⠀⠀⠀⠀⠀⠀⠀⠀⠀⠀⠀⠀⠀⠀⠀⠀⠀⠀⠀⠀⠈⠑⡀⠀⢉⠻⠿⣻⣿⣿⣿⣿⣿⣿⡅⠉⠒⠀⠀⠂⠀⠀⠀⠀⠀⠀⠀⠀⠀⠀⠀⠀⠀⠀⠀⠀⠀⠀⠀⠀⠀⠀⠀⠀⠀⠀⠀⠀⠀⠀⠀⠀⠀⠀⠀⠀⠀⠀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⠀⠀⠀⠀⠀⠀⠀⠀⠀⠀⠀⠀⠀⠀⠀⠀⠀⠀⠀⠀⠀⠀⠀⠀⠀⠀⠀⠀⠀⠀⠀⠀⠀⠀⠀⠈⠉⠀⠀⢀⣿⣿⣿⣿⣿⣿⣿⣧⠀⠀⠀⠀⠀⠀⠀⠀⠀⠀⠀⠀⠀⠀⠀⠀⠀⠀⠀⠀⠀⠀⠀⠀⠀⠀⠀⠀⠀⠀⠀⠀⠀⠀⠀⠀⠀⠀⠀⠀⠀⠀⠀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⠀⠀⠀⠀⠀⠀⠀⠀⠀⠀⠀⠀⠀⠀⠀⠀⠀⠀⠀⠀⠀⠀⠀⠀⠀⠀⠀⠀⠀⠀⠀⠀⠀⠀⠀⠀⠀⠀⠈⣿⣿⣿⣿⣿⣿⣿⣿⡻⣷⠀⡧⠀⠀⠀⠀⠀⠀⠀⠀⠀⠀⠀⠀⠀⠀⠀⠀⠀⠀⠀⠀⠀⠀⠀⠀⠀⠀⠀⠀⠀⠀⠀⠀⠀⠀⠀⠀⠀⠀⠀⠀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⠀⠀⠀⠀⠀⠀⠀⠀⠀⠀⠀⠀⠀⠀⠀⠀⠀⠀⠀⠀⠀⠀⠀⠀⠀⠀⠀⠀⠀⠀⠀⠀⠀⠀⠀⠀⠀⠀⢰⣿⣿⣿⣿⣿⣿⣿⣿⣇⠙⠚⠁⠀⠀⠀⠀⠀⠀⠀⠀⠀⠀⠀⠀⠀⠀⠀⠀⠀⠀⠀⠀⠀⠀⠀⠀⠀⠀⠀⠀⠀⠀⠀⠀⠀⠀⠀⠀⠀⠀⠀⠀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⠀⠀⠀⠀⠀⠀⠀⠀⠀⠀⠀⠀⠀⠀⠀⠀⠀⠀⠀⠀⠀⠀⠀⠀⠀⠀⠀⠀⠀⠀⠀⠀⠀⠀⠀⠀⠀⠀⣤⣿⣿⣿⣿⣿⣿⣿⣿⣿⠀⠀⠀⠀⠀⠀⠀⠀⠀⠀⠀⠀⠀⠀⠀⠀⠀⠀⠀⠀⠀⠀⠀⠀⠀⠀⠀⠀⠀⠀⠀⠀⠀⠀⠀⠀⠀⠀⠀⠀⠀⠀⠀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⠀⠀⠀⠀⠀⠀⠀⠀⠀⠀⠀⠀⠀⠀⠀⠀⠀⠀⠀⠀⠀⠀⠀⠀⠀⠀⠀⠀⠀⠀⠀⠀⠀⠀⠀⠀⠀⠀⠁⢻⣿⣿⣿⣿⣿⣿⣿⣿⡄⠀⠀⠀⠀⠀⠀⠀⠀⠀⠀⠀⠀⠀⠀⠀⠀⠀⠀⠀⠀⠀⠀⠀⠀⠀⠀⠀⠀⠀⠀⠀⠀⠀⠀⠀⠀⠀⠀⠀⠀⠀⠀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⠀⠀⠀⠀⠀⠀⠀⠀⠀⠀⠀⠀⠀⠀⠀⠀⠀⠀⠀⠀⠀⠀⠀⠀⠀⠀⠀⠀⠀⠀⠀⠀⠀⠀⠀⢘⣿⣿⣿⣿⣿⣿⣿⣿⣿⣿⣿⣿⣿⣿⡄⠀⠀⠀⠀⠀⠀⠀⠀⠀⠀⠀⠀⠀⠀⠀⠀⠀⠀⠀⠀⠀⠀⠀⠀⠀⠀⠀⠀⠀⠀⠀⠀⠀⠀⠀⠀⠀⠀⠀⠀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⠀⠀⠀⠀⠀⠀⠀⠀⠀⠀⠀⠀⠀⠀⠀⠀⠀⠀⠀⠀⠀⠀⠀⠀⠀⠀⠀⠀⠀⠀⠀⠀⠀⠀⠀⠈⠛⢿⣿⣿⣿⣿⣿⣿⣿⣿⣿⣿⣿⣿⠁⠀⠀⠀⠀⠀⠀⠀⠀⠀⠀⠀⠀⠀⠀⠀⠀⠀⠀⠀⠀⠀⠀⠀⠀⠀⠀⠀⠀⠀⠀⠀⠀⠀⠀⠀⠀⠀⠀⠀⠀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⠀⠀⠀⠀⠀⠀⠀⠀⠀⠀⠀⠀⠀⠀⠀⠀⠀⠀⠀⠀⠀⠀⠀⠀⠀⠀⠀⠀⠀⠀⠀⠀⠀⠀⠀⠀⠀⠀⠈⠙⠿⠟⠻⣿⠟⠻⣿⠀⠀⠀⠀⠀⠀⠀⠀⠀⠀⠀⠀⠀⠀⠀⠀⠀⠀⠀⠀⠀⠀⠀⠀⠀⠀⠀⠀⠀⠀⠀⠀⠀⠀⠀⠀⠀⠀⠀⠀⠀⠀⠀⠀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⠀⠀⠀⠀⠀⠀⠀⠀⠀⠀⠀⠀⠀⠀⠀⠀⠀⠀⠀⠀⠀⠀⠀⠀⠀⠀⠀⠀⠀⠀⠀⠀⠀⠀⠀⠀⠀⠀⠀⠀⠀⠀⠀⣿⣤⢰⣿⡦⠀⠀⠀⠀⠀⠀⠀⠀⠀⠀⠀⠀⠀⠀⠀⠀⠀⠀⠀⠀⠀⠀⠀⠀⠀⠀⠀⠀⠀⠀⠀⠀⠀⠀⠀⠀⠀⠀⠀⠀⠀⠀⠀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⠀⠀⠀⠀⠀⠀⠀⠀⠀⠀⠀⠀⠀⠀⠀⠀⠀⠀⠀⠀⠀⠀⠀⠀⠀⠀⠀⠀⠀⠀⠀⠀⠀⠀⠀⠀⠀⠀⠀⠀⠀⠀⠀⠉⠁⠈⠉⠀⠀⠀⠀⠀⠀⠀⠀⠀⠀⠀⠀⠀⠀⠀⠀⠀⠀⠀⠀⠀⠀⠀⠀⠀⠀⠀⠀⠀⠀⠀⠀⠀⠀⠀⠀⠀⠀⠀⠀⠀⠀⠀⠀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⠀⠀⠀⠀⠀⠀⠀⠀⠀⠀⠀⠀⠀⠀⠀⠀⠀⠀⠀⠀⠀⠀⠀⠀⠀⠀⠀⠀⠀⠀⠀⠀⠀⠀⠀⠀⠀⢰⣿⣿⣿⣿⣿⣿⣿⣿⣿⣿⣿⣿⣿⣿⠀⠀⠀⠀⠀⠀⠀⠀⠀⠀⠀⠀⠀⠀⠀⠀⠀⠀⠀⠀⠀⠀⠀⠀⠀⠀⠀⠀⠀⠀⠀⠀⠀⠀⠀⠀⠀⠀⠀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⠀⠀⠀⠀⠀⠀⠀⠀⠀⠀⠀⠀⠀⠀⠀⠀⠀⠀⠀⠀⠀⠀⠀⠀⠀⠀⠀⠀⠀⠀⠀⠀⠀⠀⠀⠀⠀⠀⠀⠀⠀⠀⠀⢨⣄⠀⠀⠀⠀⠀⠀⠀⠀⠀⠀⠀⠀⠀⠀⠀⠀⠀⠀⠀⠀⠀⠀⠀⠀⠀⠀⠀⠀⠀⠀⠀⠀⠀⠀⠀⠀⠀⠀⠀⠀⠀⠀⠀⠀⠀⠀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⠀⠀⠀⠀⠀⠀⠀⠀⠀⠀⠀⠀⠀⠀⠀⠀⠀⠀⠀⠀⠀⠀⠀⠀⠀⠀⠀⠀⠀⠀⠀⠀⠀⠀⠀⠀⠀⠀⠀⠀⠀⠀⣀⣼⣿⣶⣤⣄⠀⠀⠀⠀⠀⠀⠀⠀⠀⠀⠀⠀⠀⠀⠀⠀⠀⠀⠀⠀⠀⠀⠀⠀⠀⠀⠀⠀⠀⠀⠀⠀⠀⠀⠀⠀⠀⠀⠀⠀⠀⠀⠀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⠀⠀⠀⠀⠀⠀⠀⠀⠀⠀⠀⠀⠀⠀⠀⠀⠀⠀⠀⠀⠀⠀⠀⠀⠀⠀⠀⠀⠀⠀⠀⠀⠀⠀⠀⠀⠀⠀⠀⠀⠀⣼⣿⣿⣿⣿⣿⣿⣧⡀⠀⠀⠀⠀⠀⠀⠀⠀⠀⠀⠀⠀⠀⠀⠀⠀⠀⠀⠀⠀⠀⠀⠀⠀⠀⠀⠀⠀⠀⠀⠀⠀⠀⠀⠀⠀⠀⠀⠀⠀⠀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⠀⠀⠀⠀⠀⠀⠀⠀⠀⠀⠀⠀⠀⠀⠀⠀⠀⠀⠀⠀⠀⠀⠀⠀⠀⠀⠀⠀⠀⠀⠀⠀⠀⠀⠀⠀⠀⠀⠀⠀⢀⣿⣿⣿⣿⣿⣿⣿⣿⣿⣿⣿⣶⣶⣦⣄⡀⠀⠀⠀⠀⠀⠀⠀⠀⠀⠀⠀⠀⠀⠀⠀⠀⠀⠀⠀⠀⠀⠀⠀⠀⠀⠀⠀⠀⠀⠀⠀⠀⠀⠀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⠀⠀⠀⠀⠀⠀⠀⠀⠀⠀⠀⠀⠀⠀⠀⠀⠀⠀⠀⠀⠀⠀⠀⠀⠀⠀⠀⠀⠀⠀⠀⠀⠀⠀⠀⠀⠀⢀⣤⣶⣿⣿⣿⣿⣿⣿⣿⣿⣿⣿⣿⣿⣿⣿⣿⣿⣿⣄⠀⠀⠀⠀⠀⠀⠀⠀⠀⠀⠀⠀⠀⠀⠀⠀⠀⠀⠀⠀⠀⠀⠀⠀⠀⠀⠀⠀⠀⠀⠀⠀⠀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⠀⠀⠀⠀⠀⠀⠀⠀⠀⠀⠀⠀⠀⠀⠀⠀⠀⠀⠀⠀⠀⠀⠀⠀⠀⠀⠀⠀⠀⠀⠀⠀⠀⠀⠀⣠⣶⣿⣿⣿⣿⣿⣿⣿⣿⣿⣿⣿⣿⣿⣿⣿⣿⣿⣿⣿⡿⠛⠛⠀⠀⠀⠀⠀⠀⠀⠀⠀⠀⠀⠀⠀⠀⠀⠀⠀⠀⠀⠀⠀⠀⠀⠀⠀⠀⠀⠀⠀⠀⠀⠀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⠀⠀⠀⠀⠀⠀⠀⠀⠀⠀⠀⠀⠀⠀⠀⠀⠀⠀⠀⠀⠀⠀⠀⠀⠀⠀⠀⠀⠀⠀⠀⠀⠀⠀⢰⣿⣿⣿⣿⣿⣿⣿⣿⣿⣿⣿⣿⣿⣿⣿⣿⣿⣿⡿⠿⡟⠠⡀⠂⠀⠀⠀⠀⠀⠀⠀⠀⠀⠀⠀⠀⠀⠀⠀⠀⠀⠀⠀⠀⠀⠀⠀⠀⠀⠀⠀⠀⠀⠀⠀⠀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⠀⠀⠀⠀⠀⠀⠀⠀⠀⠀⠀⠀⠀⠀⠀⠀⠀⠀⠀⠀⠀⠀⠀⠀⠀⠀⠀⠀⠀⠀⠀⠀⠀⠀⢾⣿⣿⣿⣿⣿⣿⣿⣿⣿⣿⣿⣿⣿⡿⢟⡉⠁⠀⠀⠐⠀⠀⠀⠀⠀⠀⠀⠀⠀⠀⠀⠀⠀⠀⠀⠀⠀⠀⠀⠀⠀⠀⠀⠀⠀⠀⠀⠀⠀⠀⠀⠀⠀⠀⠀⠀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⠀⠀⠀⠀⠀⠀⠀⠀⠀⠀⠀⠀⠀⠀⠀⠀⠀⠀⠀⠀⠀⠀⠀⠀⠀⠀⠀⠀⠀⠀⠀⠀⠀⠈⠁⢢⠀⠀⢉⠟⢻⣿⣿⣿⣿⣿⣿⣯⠀⠀⠈⠁⠀⠁⠀⠀⠀⠀⠀⠀⠀⠀⠀⠀⠀⠀⠀⠀⠀⠀⠀⠀⠀⠀⠀⠀⠀⠀⠀⠀⠀⠀⠀⠀⠀⠀⠀⠀⠀⠀⠀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⠀⠀⠀⠀⠀⠀⠀⠀⠀⠀⠀⠀⠀⠀⠀⠀⠀⠀⠀⠀⠀⠀⠀⠀⠀⠀⠀⠀⠀⠀⠀⠀⠀⠀⠀⠀⠀⠀⢀⣾⣿⣿⣿⣿⣿⣿⣿⣿⡄⠀⡀⠀⠀⠀⠀⠀⠀⠀⠀⠀⠀⠀⠀⠀⠀⠀⠀⠀⠀⠀⠀⠀⠀⠀⠀⠀⠀⠀⠀⠀⠀⠀⠀⠀⠀⠀⠀⠀⠀⠀⠀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⠀⠀⠀⠀⠀⠀⠀⠀⠀⠀⠀⠀⠀⠀⠀⠀⠀⠀⠀⠀⠀⠀⠀⠀⠀⠀⠀⠀⠀⠀⠀⠀⠀⠀⠀⠀⠀⠀⢠⣿⣿⣿⣿⣿⣿⣿⣿⣞⢿⠀⡿⠀⠀⠀⠀⠀⠀⠀⠀⠀⠀⠀⠀⠀⠀⠀⠀⠀⠀⠀⠀⠀⠀⠀⠀⠀⠀⠀⠀⠀⠀⠀⠀⠀⠀⠀⠀⠀⠀⠀⠀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⠀⠀⠀⠀⠀⠀⠀⠀⠀⠀⠀⠀⠀⠀⠀⠀⠀⠀⠀⠀⠀⠀⠀⠀⠀⠀⠀⠀⠀⠀⠀⠀⠀⠀⠀⠀⠀⠀⢸⣿⣿⣿⣿⣿⣿⣿⣿⣿⠈⠋⠁⠀⠀⠀⠀⠀⠀⠀⠀⠀⠀⠀⠀⠀⠀⠀⠀⠀⠀⠀⠀⠀⠀⠀⠀⠀⠀⠀⠀⠀⠀⠀⠀⠀⠀⠀⠀⠀⠀⠀⠀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⠀⠀⠀⠀⠀⠀⠀⠀⠀⠀⠀⠀⠀⠀⠀⠀⠀⠀⠀⠀⠀⠀⠀⠀⠀⠀⠀⠀⠀⠀⠀⠀⠀⠀⠀⠀⠀⠰⢾⣿⣿⣿⣿⣿⣿⣿⣿⣿⡇⠀⠀⠀⠀⠀⠀⠀⠀⠀⠀⠀⠀⠀⠀⠀⠀⠀⠀⠀⠀⠀⠀⠀⠀⠀⠀⠀⠀⠀⠀⠀⠀⠀⠀⠀⠀⠀⠀⠀⠀⠀⠀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⠀⠀⠀⠀⠀⠀⠀⠀⠀⠀⠀⠀⠀⠀⠀⠀⠀⠀⠀⠀⠀⠀⠀⠀⠀⠀⠀⠀⠀⠀⠀⠀⠀⠀⠀⠀⠀⠀⢀⣼⣿⣿⣿⣿⣿⣿⣿⣿⣿⠀⠀⠀⠀⠀⠀⠀⠀⠀⠀⠀⠀⠀⠀⠀⠀⠀⠀⠀⠀⠀⠀⠀⠀⠀⠀⠀⠀⠀⠀⠀⠀⠀⠀⠀⠀⠀⠀⠀⠀⠀⠀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⠀⠀⠀⠀⠀⠀⠀⠀⠀⠀⠀⠀⠀⠀⠀⠀⠀⠀⠀⠀⠀⠀⠀⠀⠀⠀⠀⠀⠀⠀⠀⠀⠀⠀⠀⢈⣿⣿⣿⣿⣿⣿⣿⣿⣿⣿⣿⣿⣿⣿⡇⠀⠀⠀⠀⠀⠀⠀⠀⠀⠀⠀⠀⠀⠀⠀⠀⠀⠀⠀⠀⠀⠀⠀⠀⠀⠀⠀⠀⠀⠀⠀⠀⠀⠀⠀⠀⠀⠀⠀⠀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⠀⠀⠀⠀⠀⠀⠀⠀⠀⠀⠀⠀⠀⠀⠀⠀⠀⠀⠀⠀⠀⠀⠀⠀⠀⠀⠀⠀⠀⠀⠀⠀⠀⠀⠀⠀⠉⠻⠿⣿⣿⣿⣿⣿⣿⣿⣿⡿⠿⠿⠀⠀⠀⠀⠀⠀⠀⠀⠀⠀⠀⠀⠀⠀⠀⠀⠀⠀⠀⠀⠀⠀⠀⠀⠀⠀⠀⠀⠀⠀⠀⠀⠀⠀⠀⠀⠀⠀⠀⠀⠀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⠀⠀⠀⠀⠀⠀⠀⠀⠀⠀⠀⠀⠀⠀⠀⠀⠀⠀⠀⠀⠀⠀⠀⠀⠀⠀⠀⠀⠀⠀⠀⠀⠀⠀⠀⠀⠀⠀⠀⠈⠛⠛⠙⣿⠋⠁⣿⡇⠀⠀⠀⠀⠀⠀⠀⠀⠀⠀⠀⠀⠀⠀⠀⠀⠀⠀⠀⠀⠀⠀⠀⠀⠀⠀⠀⠀⠀⠀⠀⠀⠀⠀⠀⠀⠀⠀⠀⠀⠀⠀⠀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⠀⠀⠀⠀⠀⠀⠀⠀⠀⠀⠀⠀⠀⠀⠀⠀⠀⠀⠀⠀⠀⠀⠀⠀⠀⠀⠀⠀⠀⠀⠀⠀⠀⠀⠀⠀⠀⠀⠀⠀⠀⠀⠠⣿⣶⠀⣿⡷⠀⠀⠀⠀⠀⠀⠀⠀⠀⠀⠀⠀⠀⠀⠀⠀⠀⠀⠀⠀⠀⠀⠀⠀⠀⠀⠀⠀⠀⠀⠀⠀⠀⠀⠀⠀⠀⠀⠀⠀⠀⠀⠀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⠀⠀⠀⠀⠀⠀⠀⠀⠀⠀⠀⠀⠀⠀⠀⠀⠀⠀⠀⠀⠀⠀⠀⠀⠀⠀⠀⠀⠀⠀⠀⠀⠀⠀⠀⠀⠀⠀⠀⠀⠀⠈⢻⣿⣿⣿⣿⡿⠃⠀⠀⠀⠀⠀⠀⠀⠀⠀⠀⠀⠀⠀⠀⠀⠀⠀⠀⠀⠀⠀⠀⠀⠀⠀⠀⠀⠀⠀⠀⠀⠀⠀⠀⠀⠀⠀⠀⠀⠀⠀⠀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⠀⠀⠀⠀⠀⠀⠀⠀⠀⠀⠀⠀⠀⠀⠀⠀⠀⠀⠀⠀⠀⠀⠀⠀⠀⠀⠀⠀⠀⠀⠀⠀⠀⠀⠀⠀⠀⠀⠀⠀⠀⠀⠀⠙⢿⣿⠋⠀⠀⠀⠀⠀⠀⠀⠀⠀⠀⠀⠀⠀⠀⠀⠀⠀⠀⠀⠀⠀⠀⠀⠀⠀⠀⠀⠀⠀⠀⠀⠀⠀⠀⠀⠀⠀⠀⠀⠀⠀⠀⠀⠀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⠀⠀⠀⠀⠀⠀⠀⠀⠀⠀⠀⠀⠀⠀⠀⠀⠀⠀⠀⠀⠀⠀⠀⠀⠀⠀⠀⠀⠀⠀⠀⠀⠀⠀⠀⠀⠀⠀⠀⠀⠀⠀⠀⠀⣷⡀⠀⠀⠀⠀⠀⠀⠀⠀⠀⠀⠀⠀⠀⠀⠀⠀⠀⠀⠀⠀⠀⠀⠀⠀⠀⠀⠀⠀⠀⠀⠀⠀⠀⠀⠀⠀⠀⠀⠀⠀⠀⠀⠀⠀⠀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⠀⠀⠀⠀⠀⠀⠀⠀⠀⠀⠀⠀⠀⠀⠀⠀⠀⠀⠀⠀⠀⠀⠀⠀⠀⠀⠀⠀⠀⠀⠀⠀⠀⠀⠀⠀⠀⠀⠀⠀⠀⠀⣠⣴⣿⣿⣷⣶⣄⠀⠀⠀⠀⠀⠀⠀⠀⠀⠀⠀⠀⠀⠀⠀⠀⠀⠀⠀⠀⠀⠀⠀⠀⠀⠀⠀⠀⠀⠀⠀⠀⠀⠀⠀⠀⠀⠀⠀⠀⠀⠀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⠀⠀⠀⠀⠀⠀⠀⠀⠀⠀⠀⠀⠀⠀⠀⠀⠀⠀⠀⠀⠀⠀⠀⠀⠀⠀⠀⠀⠀⠀⠀⠀⠀⠀⠀⠀⠀⠀⠀⠀⠀⢰⣿⣿⣿⣿⣿⣿⣿⣧⣀⣀⡀⠀⠀⠀⠀⠀⠀⠀⠀⠀⠀⠀⠀⠀⠀⠀⠀⠀⠀⠀⠀⠀⠀⠀⠀⠀⠀⠀⠀⠀⠀⠀⠀⠀⠀⠀⠀⠀⠀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⠀⠀⠀⠀⠀⠀⠀⠀⠀⠀⠀⠀⠀⠀⠀⠀⠀⠀⠀⠀⠀⠀⠀⠀⠀⠀⠀⠀⠀⠀⠀⠀⠀⠀⠀⠀⠀⠀⠀⠀⢀⣾⣿⣿⣿⣿⣿⣿⣿⣿⣿⣿⣿⣿⣿⣦⣄⡀⠀⠀⠀⠀⠀⠀⠀⠀⠀⠀⠀⠀⠀⠀⠀⠀⠀⠀⠀⠀⠀⠀⠀⠀⠀⠀⠀⠀⠀⠀⠀⠀⠀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⠀⠀⠀⠀⠀⠀⠀⠀⠀⠀⠀⠀⠀⠀⠀⠀⠀⠀⠀⠀⠀⠀⠀⠀⠀⠀⠀⠀⠀⠀⠀⠀⠀⠀⠀⠀⠀⢀⣤⣾⣿⣿⣿⣿⣿⣿⣿⣿⣿⣿⣿⣿⣿⣿⣿⣿⣿⣿⡶⠄⠀⠀⠀⠀⠀⠀⠀⠀⠀⠀⠀⠀⠀⠀⠀⠀⠀⠀⠀⠀⠀⠀⠀⠀⠀⠀⠀⠀⠀⠀⠀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⠀⠀⠀⠀⠀⠀⠀⠀⠀⠀⠀⠀⠀⠀⠀⠀⠀⠀⠀⠀⠀⠀⠀⠀⠀⠀⠀⠀⠀⠀⠀⠀⠀⠀⠀⢀⣴⣿⣿⣿⣿⣿⣿⣿⣿⣿⣿⣿⣿⣿⣿⣿⣿⣿⣿⣿⣿⣏⢀⠀⠀⠀⠀⠀⠀⠀⠀⠀⠀⠀⠀⠀⠀⠀⠀⠀⠀⠀⠀⠀⠀⠀⠀⠀⠀⠀⠀⠀⠀⠀⠀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⠀⠀⠀⠀⠀⠀⠀⠀⠀⠀⠀⠀⠀⠀⠀⠀⠀⠀⠀⠀⠀⠀⠀⠀⠀⠀⠀⠀⠀⠀⠀⠀⠀⠀⢠⣿⣿⣿⣿⣿⣿⣿⣿⣿⣿⣿⣿⣿⣿⣿⣿⣿⡿⠟⠋⠉⠩⠉⠀⠀⠀⠀⠀⠀⠀⠀⠀⠀⠀⠀⠀⠀⠀⠀⠀⠀⠀⠀⠀⠀⠀⠀⠀⠀⠀⠀⠀⠀⠀⠀⠀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⠀⠀⠀⠀⠀⠀⠀⠀⠀⠀⠀⠀⠀⠀⠀⠀⠀⠀⠀⠀⠀⠀⠀⠀⠀⠀⠀⠀⠀⠀⠀⠀⠀⠀⡈⢸⣿⡿⠿⢿⣿⣿⣿⣿⣿⣿⣿⣿⠛⠛⠟⠉⠒⠤⠤⠐⠁⠀⠀⠀⠀⠀⠀⠀⠀⠀⠀⠀⠀⠀⠀⠀⠀⠀⠀⠀⠀⠀⠀⠀⠀⠀⠀⠀⠀⠀⠀⠀⠀⠀⠀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⠀⠀⠀⠀⠀⠀⠀⠀⠀⠀⠀⠀⠀⠀⠀⠀⠀⠀⠀⠀⠀⠀⠀⠀⠀⠀⠀⠀⠀⠀⠀⠀⠀⠀⠁⠈⠈⢄⠀⢀⣀⣽⣿⣿⣿⣿⣿⣿⡗⠀⠀⠀⠀⠀⠀⠀⠀⠀⠀⠀⠀⠀⠀⠀⠀⠀⠀⠀⠀⠀⠀⠀⠀⠀⠀⠀⠀⠀⠀⠀⠀⠀⠀⠀⠀⠀⠀⠀⠀⠀⠀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⠀⠀⠀⠀⠀⠀⠀⠀⠀⠀⠀⠀⠀⠀⠀⠀⠀⠀⠀⠀⠀⠀⠀⠀⠀⠀⠀⠀⠀⠀⠀⠀⠀⠀⠀⠀⠀⠀⠀⣼⣿⣿⣿⣿⣿⣿⣿⡟⣿⡄⢠⠀⠀⠀⠀⠀⠀⠀⠀⠀⠀⠀⠀⠀⠀⠀⠀⠀⠀⠀⠀⠀⠀⠀⠀⠀⠀⠀⠀⠀⠀⠀⠀⠀⠀⠀⠀⠀⠀⠀⠀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⠀⠀⠀⠀⠀⠀⠀⠀⠀⠀⠀⠀⠀⠀⠀⠀⠀⠀⠀⠀⠀⠀⠀⠀⠀⠀⠀⠀⠀⠀⠀⠀⠀⠀⠀⠀⠀⠀⢀⣿⣿⣿⣿⣿⣿⣿⣿⣿⡜⣗⣼⠀⠀⠀⠀⠀⠀⠀⠀⠀⠀⠀⠀⠀⠀⠀⠀⠀⠀⠀⠀⠀⠀⠀⠀⠀⠀⠀⠀⠀⠀⠀⠀⠀⠀⠀⠀⠀⠀⠀⠀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⠀⠀⠀⠀⠀⠀⠀⠀⠀⠀⠀⠀⠀⠀⠀⠀⠀⠀⠀⠀⠀⠀⠀⠀⠀⠀⠀⠀⠀⠀⠀⠀⠀⠀⠀⠀⠀⢀⣸⣿⣿⣿⣿⣿⣿⣿⣿⣿⣷⠈⠀⠀⠀⠀⠀⠀⠀⠀⠀⠀⠀⠀⠀⠀⠀⠀⠀⠀⠀⠀⠀⠀⠀⠀⠀⠀⠀⠀⠀⠀⠀⠀⠀⠀⠀⠀⠀⠀⠀⠀⠀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⠀⠀⠀⠀⠀⠀⠀⠀⠀⠀⠀⠀⠀⠀⠀⠀⠀⠀⠀⠀⠀⠀⠀⠀⠀⠀⠀⠀⠀⠀⠀⠀⠀⠀⠀⠀⠰⢿⣿⣿⣿⣿⣿⣿⣿⣿⣿⣿⣿⣿⡿⠀⠀⠀⠀⠀⠀⠀⠀⠀⠀⠀⠀⠀⠀⠀⠀⠀⠀⠀⠀⠀⠀⠀⠀⠀⠀⠀⠀⠀⠀⠀⠀⠀⠀⠀⠀⠀⠀⠀⠀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⠀⠀⠀⠀⠀⠀⠀⠀⠀⠀⠀⠀⠀⠀⠀⠀⠀⠀⠀⠀⠀⠀⠀⠀⠀⠀⠀⠀⠀⠀⠀⠀⠀⠀⠀⠀⠀⠀⠙⠛⠻⣿⣿⣿⣿⡿⢿⣿⠛⠛⠁⠀⠀⠀⠀⠀⠀⠀⠀⠀⠀⠀⠀⠀⠀⠀⠀⠀⠀⠀⠀⠀⠀⠀⠀⠀⠀⠀⠀⠀⠀⠀⠀⠀⠀⠀⠀⠀⠀⠀⠀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⠀⠀⠀⠀⠀⠀⠀⠀⠀⠀⠀⠀⠀⠀⠀⠀⠀⠀⠀⠀⠀⠀⠀⠀⠀⠀⠀⠀⠀⠀⠀⠀⠀⠀⠀⠀⠀⠀⠀⠀⠀⠀⠀⣿⠁⠀⢈⣿⠀⠀⠀⠀⠀⠀⠀⠀⠀⠀⠀⠀⠀⠀⠀⠀⠀⠀⠀⠀⠀⠀⠀⠀⠀⠀⠀⠀⠀⠀⠀⠀⠀⠀⠀⠀⠀⠀⠀⠀⠀⠀⠀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⠀⠀⠀⠀⠀⠀⠀⠀⠀⠀⠀⠀⠀⠀⠀⠀⠀⠀⠀⠀⠀⠀⠀⠀⠀⠀⠀⠀⠀⠀⠀⠀⠀⠀⠀⠀⠀⠀⠀⠀⠀⠀⠀⣿⠷⠀⠚⠿⠃⠀⠀⠀⠀⠀⠀⠀⠀⠀⠀⠀⠀⠀⠀⠀⠀⠀⠀⠀⠀⠀⠀⠀⠀⠀⠀⠀⠀⠀⠀⠀⠀⠀⠀⠀⠀⠀⠀⠀⠀⠀⠀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⠀⠀⠀⠀⠀⠀⠀⠀⠀⠀⠀⠀⠀⠀⠀⠀⠀⠀⠀⠀⠀⠀⠀⠀⠀⠀⠀⠀⠀⠀⠀⠀⠀⠀⠀⠀⠀⠀⠀⠀⠀⠀⠀⠘⢿⡿⠃⠀⠀⠀⠀⠀⠀⠀⠀⠀⠀⠀⠀⠀⠀⠀⠀⠀⠀⠀⠀⠀⠀⠀⠀⠀⠀⠀⠀⠀⠀⠀⠀⠀⠀⠀⠀⠀⠀⠀⠀⠀⠀⠀⠀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⠀⠀⠀⠀⠀⠀⠀⠀⠀⠀⠀⠀⠀⠀⠀⠀⠀⠀⠀⠀⠀⠀⠀⠀⠀⠀⠀⠀⠀⠀⠀⠀⠀⠀⠀⠀⠀⠀⠀⠀⠀⠀⢀⣴⣿⣿⣿⣷⣦⡀⠀⠀⠀⠀⠀⠀⠀⠀⠀⠀⠀⠀⠀⠀⠀⠀⠀⠀⠀⠀⠀⠀⠀⠀⠀⠀⠀⠀⠀⠀⠀⠀⠀⠀⠀⠀⠀⠀⠀⠀⠀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⠀⠀⠀⠀⠀⠀⠀⠀⠀⠀⠀⠀⠀⠀⠀⠀⠀⠀⠀⠀⠀⠀⠀⠀⠀⠀⠀⠀⠀⠀⠀⠀⠀⠀⠀⠀⠀⠀⠀⠀⠀⢠⣿⣿⣿⣿⣿⣿⣿⣷⣄⣀⣀⣀⠀⠀⠀⠀⠀⠀⠀⠀⠀⠀⠀⠀⠀⠀⠀⠀⠀⠀⠀⠀⠀⠀⠀⠀⠀⠀⠀⠀⠀⠀⠀⠀⠀⠀⠀⠀⠀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⠀⠀⠀⠀⠀⠀⠀⠀⠀⠀⠀⠀⠀⠀⠀⠀⠀⠀⠀⠀⠀⠀⠀⠀⠀⠀⠀⠀⠀⠀⠀⠀⠀⠀⠀⠀⠀⠀⠀⠀⢀⣸⣿⣿⣿⣿⣿⣿⣿⣿⣿⣿⣿⣿⣿⣷⣦⣄⡀⠀⠀⠀⠀⠀⠀⠀⠀⠀⠀⠀⠀⠀⠀⠀⠀⠀⠀⠀⠀⠀⠀⠀⠀⠀⠀⠀⠀⠀⠀⠀⠀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⠀⠀⠀⠀⠀⠀⠀⠀⠀⠀⠀⠀⠀⠀⠀⠀⠀⠀⠀⠀⠀⠀⠀⠀⠀⠀⠀⠀⠀⠀⠀⠀⠀⠀⠀⠀⠀⢀⣤⣾⣿⣿⣿⣿⣿⣿⣿⣿⣿⣿⣿⣿⣿⣿⣿⣿⣿⣿⠿⡆⠀⠀⠀⠀⠀⠀⠀⠀⠀⠀⠀⠀⠀⠀⠀⠀⠀⠀⠀⠀⠀⠀⠀⠀⠀⠀⠀⠀⠀⠀⠀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⠀⠀⠀⠀⠀⠀⠀⠀⠀⠀⠀⠀⠀⠀⠀⠀⠀⠀⠀⠀⠀⠀⠀⠀⠀⠀⠀⠀⠀⠀⠀⠀⠀⠀⠀⠀⣴⣿⣿⣿⣿⣿⣿⣿⣿⣿⣿⣿⣿⣿⣿⣿⣿⣿⣿⣿⣿⣿⣄⠁⠀⠀⠀⠀⠀⠀⠀⠀⠀⠀⠀⠀⠀⠀⠀⠀⠀⠀⠀⠀⠀⠀⠀⠀⠀⠀⠀⠀⠀⠀⠀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⠀⠀⠀⠀⠀⠀⠀⠀⠀⠀⠀⠀⠀⠀⠀⠀⠀⠀⠀⠀⠀⠀⠀⠀⠀⠀⠀⠀⠀⠀⠀⠀⠀⠀⢀⣾⣿⣿⣿⣿⣿⣿⣿⣿⣿⣿⣿⣿⣿⣿⣿⣿⣿⠟⠉⠁⠀⠄⠀⠀⠀⠀⠀⠀⠀⠀⠀⠀⠀⠀⠀⠀⠀⠀⠀⠀⠀⠀⠀⠀⠀⠀⠀⠀⠀⠀⠀⠀⠀⠀⠀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⠀⠀⠀⠀⠀⠀⠀⠀⠀⠀⠀⠀⠀⠀⠀⠀⠀⠀⠀⠀⠀⠀⠀⠀⠀⠀⠀⠀⠀⠀⠀⠀⠀⠀⢀⠈⢻⣿⠿⠿⠿⣿⣿⣿⣿⣿⣿⣿⡋⠉⢉⠉⠀⠈⠒⠒⠀⠀⠀⠀⠀⠀⠀⠀⠀⠀⠀⠀⠀⠀⠀⠀⠀⠀⠀⠀⠀⠀⠀⠀⠀⠀⠀⠀⠀⠀⠀⠀⠀⠀⠀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⠀⠀⠀⠀⠀⠀⠀⠀⠀⠀⠀⠀⠀⠀⠀⠀⠀⠀⠀⠀⠀⠀⠀⠀⠀⠀⠀⠀⠀⠀⠀⠀⠀⠀⠈⠀⠁⠀⢄⣀⣀⣸⣿⣿⣿⣿⣿⣿⣧⠀⠁⠀⠀⠀⠀⠀⠀⠀⠀⠀⠀⠀⠀⠀⠀⠀⠀⠀⠀⠀⠀⠀⠀⠀⠀⠀⠀⠀⠀⠀⠀⠀⠀⠀⠀⠀⠀⠀⠀⠀⠀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⠀⠀⠀⠀⠀⠀⠀⠀⠀⠀⠀⠀⠀⠀⠀⠀⠀⠀⠀⠀⠀⠀⠀⠀⠀⠀⠀⠀⠀⠀⠀⠀⠀⠀⠀⠀⠀⠀⠀⢠⣿⣿⣿⣿⣿⣿⣿⣯⢻⣦⢠⡀⠀⠀⠀⠀⠀⠀⠀⠀⠀⠀⠀⠀⠀⠀⠀⠀⠀⠀⠀⠀⠀⠀⠀⠀⠀⠀⠀⠀⠀⠀⠀⠀⠀⠀⠀⠀⠀⠀⠀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⠀⠀⠀⠀⠀⠀⠀⠀⠀⠀⠀⠀⠀⠀⠀⠀⠀⠀⠀⠀⠀⠀⠀⠀⠀⠀⠀⠀⠀⠀⠀⠀⠀⠀⠀⠀⠀⠀⠀⣿⣿⣿⣿⣿⣿⣿⣿⣿⣆⢿⣸⠃⠀⠀⠀⠀⠀⠀⠀⠀⠀⠀⠀⠀⠀⠀⠀⠀⠀⠀⠀⠀⠀⠀⠀⠀⠀⠀⠀⠀⠀⠀⠀⠀⠀⠀⠀⠀⠀⠀⠀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⠀⠀⠀⠀⠀⠀⠀⠀⠀⠀⠀⠀⠀⠀⠀⠀⠀⠀⠀⠀⠀⠀⠀⠀⠀⠀⠀⠀⠀⠀⠀⠀⠀⠀⠀⠀⠀⢀⣰⣿⣿⣿⣿⣿⣿⣿⣿⣿⣿⠀⠀⠀⠀⠀⠀⠀⠀⠀⠀⠀⠀⠀⠀⠀⠀⠀⠀⠀⠀⠀⠀⠀⠀⠀⠀⠀⠀⠀⠀⠀⠀⠀⠀⠀⠀⠀⠀⠀⠀⠀⠀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⠀⠀⠀⠀⠀⠀⠀⠀⠀⠀⠀⠀⠀⠀⠀⠀⠀⠀⠀⠀⠀⠀⠀⠀⠀⠀⠀⠀⠀⠀⠀⠀⠀⠀⠀⠀⠀⠈⢫⣿⣿⣿⣿⣿⣿⣿⣿⣿⣿⡇⠀⠀⠀⠀⠀⠀⠀⠀⠀⠀⠀⠀⠀⠀⠀⠀⠀⠀⠀⠀⠀⠀⠀⠀⠀⠀⠀⠀⠀⠀⠀⠀⠀⠀⠀⠀⠀⠀⠀⠀⠀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⠀⠀⠀⠀⠀⠀⠀⠀⠀⠀⠀⠀⠀⠀⠀⠀⠀⠀⠀⠀⠀⠀⠀⠀⠀⠀⠀⠀⠀⠀⠀⠀⠀⠀⠀⠀⠀⠀⠀⢈⣾⣿⣿⣿⣿⣿⣿⣿⣿⣿⣇⠀⠀⠀⠀⠀⠀⠀⠀⠀⠀⠀⠀⠀⠀⠀⠀⠀⠀⠀⠀⠀⠀⠀⠀⠀⠀⠀⠀⠀⠀⠀⠀⠀⠀⠀⠀⠀⠀⠀⠀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⠀⠀⠀⠀⠀⠀⠀⠀⠀⠀⠀⠀⠀⠀⠀⠀⠀⠀⠀⠀⠀⠀⠀⠀⠀⠀⠀⠀⠀⠀⠀⠀⠀⠀⠀⠀⠀⠼⣿⣿⣿⣿⣿⣿⣿⣿⣿⣿⣿⣿⣿⠛⠀⠀⠀⠀⠀⠀⠀⠀⠀⠀⠀⠀⠀⠀⠀⠀⠀⠀⠀⠀⠀⠀⠀⠀⠀⠀⠀⠀⠀⠀⠀⠀⠀⠀⠀⠀⠀⠀⠀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⠀⠀⠀⠀⠀⠀⠀⠀⠀⠀⠀⠀⠀⠀⠀⠀⠀⠀⠀⠀⠀⠀⠀⠀⠀⠀⠀⠀⠀⠀⠀⠀⠀⠀⠀⠀⠀⠀⠀⠙⠛⠻⣿⣿⡿⠿⢿⣿⡉⠉⠉⠀⠀⠀⠀⠀⠀⠀⠀⠀⠀⠀⠀⠀⠀⠀⠀⠀⠀⠀⠀⠀⠀⠀⠀⠀⠀⠀⠀⠀⠀⠀⠀⠀⠀⠀⠀⠀⠀⠀⠀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⠀⠀⠀⠀⠀⠀⠀⠀⠀⠀⠀⠀⠀⠀⠀⠀⠀⠀⠀⠀⠀⠀⠀⠀⠀⠀⠀⠀⠀⠀⠀⠀⠀⠀⠀⠀⠀⠀⠀⠀⠀⠀⠀⣿⡁⠀⢀⣿⡀⠀⠀⠀⠀⠀⠀⠀⠀⠀⠀⠀⠀⠀⠀⠀⠀⠀⠀⠀⠀⠀⠀⠀⠀⠀⠀⠀⠀⠀⠀⠀⠀⠀⠀⠀⠀⠀⠀⠀⠀⠀⠀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⠀⠀⠀⠀⠀⠀⠀⠀⠀⠀⠀⠀⠀⠀⠀⠀⠀⠀⠀⠀⠀⠀⠀⠀⠀⠀⠀⠀⠀⠀⠀⠀⠀⠀⠀⠀⠀⠀⠀⠀⠀⠀⠀⠿⠟⠀⠘⠿⠃⠀⠀⠀⠀⠀⠀⠀⠀⠀⠀⠀⠀⠀⠀⠀⠀⠀⠀⠀⠀⠀⠀⠀⠀⠀⠀⠀⠀⠀⠀⠀⠀⠀⠀⠀⠀⠀⠀⠀⠀⠀⠀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⠀⠀⠀⠀⠀⠀⠀⠀⠀⠀⠀⠀⠀⠀⠀⠀⠀⠀⠀⠀⠀⠀⠀⠀⠀⠀⠀⠀⠀⠀⠀⠀⠀⠀⠀⠀⠀⠀⢸⣿⣿⣿⣿⣿⣿⣿⣿⣿⣿⣿⣿⡇⠀⠀⠀⠀⠀⠀⠀⠀⠀⠀⠀⠀⠀⠀⠀⠀⠀⠀⠀⠀⠀⠀⠀⠀⠀⠀⠀⠀⠀⠀⠀⠀⠀⠀⠀⠀⠀⠀⠀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⠀⠀⠀⠀⠀⠀⠀⠀⠀⠀⠀⠀⠀⠀⠀⠀⠀⠀⠀⠀⠀⠀⠀⠀⠀⠀⠀⠀⠀⠀⠀⠀⠀⠀⠀⠀⠀⠀⠀⠀⠈⠻⣿⣿⣿⣿⣿⣿⡿⠃⠀⠀⠀⠀⠀⠀⠀⠀⠀⠀⠀⠀⠀⠀⠀⠀⠀⠀⠀⠀⠀⠀⠀⠀⠀⠀⠀⠀⠀⠀⠀⠀⠀⠀⠀⠀⠀⠀⠀⠀⠀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⠀⠀⠀⠀⠀⠀⠀⠀⠀⠀⠀⠀⠀⠀⠀⠀⠀⠀⠀⠀⠀⠀⠀⠀⠀⠀⠀⠀⠀⠀⠀⠀⠀⠀⠀⠀⠀⠀⠀⠀⠀⠀⠀⠀⢸⣧⣀⠀⠀⠀⠀⠀⠀⠀⠀⠀⠀⠀⠀⠀⠀⠀⠀⠀⠀⠀⠀⠀⠀⠀⠀⠀⠀⠀⠀⠀⠀⠀⠀⠀⠀⠀⠀⠀⠀⠀⠀⠀⠀⠀⠀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⠀⠀⠀⠀⠀⠀⠀⠀⠀⠀⠀⠀⠀⠀⠀⠀⠀⠀⠀⠀⠀⠀⠀⠀⠀⠀⠀⠀⠀⠀⠀⠀⠀⠀⠀⠀⠀⠀⠀⠀⠀⠀⢀⣴⣾⣿⣿⣿⣷⣆⠀⠀⠀⠀⠀⠀⠀⠀⠀⠀⠀⠀⠀⠀⠀⠀⠀⠀⠀⠀⠀⠀⠀⠀⠀⠀⠀⠀⠀⠀⠀⠀⠀⠀⠀⠀⠀⠀⠀⠀⠀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⠀⠀⠀⠀⠀⠀⠀⠀⠀⠀⠀⠀⠀⠀⠀⠀⠀⠀⠀⠀⠀⠀⠀⠀⠀⠀⠀⠀⠀⠀⠀⠀⠀⠀⠀⠀⠀⠀⠀⠀⠀⠀⣼⣿⣿⣿⣿⣿⣿⣿⣷⣤⣤⣤⣀⡀⠀⠀⠀⠀⠀⠀⠀⠀⠀⠀⠀⠀⠀⠀⠀⠀⠀⠀⠀⠀⠀⠀⠀⠀⠀⠀⠀⠀⠀⠀⠀⠀⠀⠀⠀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⠀⠀⠀⠀⠀⠀⠀⠀⠀⠀⠀⠀⠀⠀⠀⠀⠀⠀⠀⠀⠀⠀⠀⠀⠀⠀⠀⠀⠀⠀⠀⠀⠀⠀⠀⠀⠀⠀⠀⠀⢀⣠⣿⣿⣿⣿⣿⣿⣿⣿⣿⣿⣿⣿⣿⣿⣿⣶⣤⡀⠀⠀⠀⠀⠀⠀⠀⠀⠀⠀⠀⠀⠀⠀⠀⠀⠀⠀⠀⠀⠀⠀⠀⠀⠀⠀⠀⠀⠀⠀⠀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⠀⠀⠀⠀⠀⠀⠀⠀⠀⠀⠀⠀⠀⠀⠀⠀⠀⠀⠀⠀⠀⠀⠀⠀⠀⠀⠀⠀⠀⠀⠀⠀⠀⠀⠀⠀⢀⣾⣿⣿⣿⣿⣿⣿⣿⣿⣿⣿⣿⣿⣿⣿⣿⣿⣿⣿⠿⠛⢛⠃⠀⠀⠀⠀⠀⠀⠀⠀⠀⠀⠀⠀⠀⠀⠀⠀⠀⠀⠀⠀⠀⠀⠀⠀⠀⠀⠀⠀⠀⠀⠀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⠀⠀⠀⠀⠀⠀⠀⠀⠀⠀⠀⠀⠀⠀⠀⠀⠀⠀⠀⠀⠀⠀⠀⠀⠀⠀⠀⠀⠀⠀⠀⠀⠀⠀⠀⢠⣿⣿⣿⣿⣿⣿⣿⣿⣿⣿⣿⣿⣿⣿⣿⣿⣿⣿⠟⠤⣀⡀⠊⠀⠀⠀⠀⠀⠀⠀⠀⠀⠀⠀⠀⠀⠀⠀⠀⠀⠀⠀⠀⠀⠀⠀⠀⠀⠀⠀⠀⠀⠀⠀⠀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⠀⠀⠀⠀⠀⠀⠀⠀⠀⠀⠀⠀⠀⠀⠀⠀⠀⠀⠀⠀⠀⠀⠀⠀⠀⠀⠀⠀⠀⠀⠀⠀⠀⠀⠀⠉⠉⠻⣿⡿⠿⠿⣿⣿⣿⣿⣿⣿⣏⠀⠀⠀⡀⠂⠀⠀⠀⠀⠀⠀⠀⠀⠀⠀⠀⠀⠀⠀⠀⠀⠀⠀⠀⠀⠀⠀⠀⠀⠀⠀⠀⠀⠀⠀⠀⠀⠀⠀⠀⠀⠀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⠀⠀⠀⠀⠀⠀⠀⠀⠀⠀⠀⠀⠀⠀⠀⠀⠀⠀⠀⠀⠀⠀⠀⠀⠀⠀⠀⠀⠀⠀⠀⠀⠀⠀⠀⠀⠒⠂⠀⠁⠄⣸⣿⣿⣿⣿⣿⣿⣿⡄⠀⠁⠀⠀⠀⠀⠀⠀⠀⠀⠀⠀⠀⠀⠀⠀⠀⠀⠀⠀⠀⠀⠀⠀⠀⠀⠀⠀⠀⠀⠀⠀⠀⠀⠀⠀⠀⠀⠀⠀⠀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⠀⠀⠀⠀⠀⠀⠀⠀⠀⠀⠀⠀⠀⠀⠀⠀⠀⠀⠀⠀⠀⠀⠀⠀⠀⠀⠀⠀⠀⠀⠀⠀⠀⠀⠀⠀⠀⠀⠀⠀⠀⢁⣿⣿⣿⣿⣿⣿⢿⣇⠀⠀⠀⠀⠀⠀⠀⠀⠀⠀⠀⠀⠀⠀⠀⠀⠀⠀⠀⠀⠀⠀⠀⠀⠀⠀⠀⠀⠀⠀⠀⠀⠀⠀⠀⠀⠀⠀⠀⠀⠀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⠀⠀⠀⠀⠀⠀⠀⠀⠀⠀⠀⠀⠀⠀⠀⠀⠀⠀⠀⠀⠀⠀⠀⠀⠀⠀⠀⠀⠀⠀⠀⠀⠀⠀⠀⠀⠀⠀⠀⠀⢀⣾⣿⣿⣿⣿⣿⣿⡈⢿⡆⡆⠀⠀⠀⠀⠀⠀⠀⠀⠀⠀⠀⠀⠀⠀⠀⠀⠀⠀⠀⠀⠀⠀⠀⠀⠀⠀⠀⠀⠀⠀⠀⠀⠀⠀⠀⠀⠀⠀⠀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⠀⠀⠀⠀⠀⠀⠀⠀⠀⠀⠀⠀⠀⠀⠀⠀⠀⠀⠀⠀⠀⠀⠀⠀⠀⠀⠀⠀⠀⠀⠀⠀⠀⠀⠀⠀⠀⠀⠀⠀⣾⣿⣿⣿⣿⣿⣿⣿⣷⠈⠧⠇⠀⠀⠀⠀⠀⠀⠀⠀⠀⠀⠀⠀⠀⠀⠀⠀⠀⠀⠀⠀⠀⠀⠀⠀⠀⠀⠀⠀⠀⠀⠀⠀⠀⠀⠀⠀⠀⠀⠀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⠀⠀⠀⠀⠀⠀⠀⠀⠀⠀⠀⠀⠀⠀⠀⠀⠀⠀⠀⠀⠀⠀⠀⠀⠀⠀⠀⠀⠀⠀⠀⠀⠀⠀⠀⠀⠀⠀⠀⠩⣿⣿⣿⣿⣿⣿⣿⣿⣿⣿⡄⠀⠀⠀⠀⠀⠀⠀⠀⠀⠀⠀⠀⠀⠀⠀⠀⠀⠀⠀⠀⠀⠀⠀⠀⠀⠀⠀⠀⠀⠀⠀⠀⠀⠀⠀⠀⠀⠀⠀⠀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⠀⠀⠀⠀⠀⠀⠀⠀⠀⠀⠀⠀⠀⠀⠀⠀⠀⠀⠀⠀⠀⠀⠀⠀⠀⠀⠀⠀⠀⠀⠀⠀⠀⠀⠀⠀⠀⠀⠀⠀⢽⢿⣿⣿⣿⣿⣿⣿⣿⣿⣷⡀⠀⠀⠀⠀⠀⠀⠀⠀⠀⠀⠀⠀⠀⠀⠀⠀⠀⠀⠀⠀⠀⠀⠀⠀⠀⠀⠀⠀⠀⠀⠀⠀⠀⠀⠀⠀⠀⠀⠀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⠀⠀⠀⠀⠀⠀⠀⠀⠀⠀⠀⠀⠀⠀⠀⠀⠀⠀⠀⠀⠀⠀⠀⠀⠀⠀⠀⠀⠀⠀⠀⠀⠀⠀⠀⠀⠀⠀⢨⣿⣿⣿⣿⣿⣿⣿⣿⣿⣿⣿⣿⡿⠏⠀⠀⠀⠀⠀⠀⠀⠀⠀⠀⠀⠀⠀⠀⠀⠀⠀⠀⠀⠀⠀⠀⠀⠀⠀⠀⠀⠀⠀⠀⠀⠀⠀⠀⠀⠀⠀⠀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⠀⠀⠀⠀⠀⠀⠀⠀⠀⠀⠀⠀⠀⠀⠀⠀⠀⠀⠀⠀⠀⠀⠀⠀⠀⠀⠀⠀⠀⠀⠀⠀⠀⠀⠀⠀⠀⠀⠀⠀⠈⠛⠛⣿⣿⡿⠿⣿⡟⠁⠀⠀⠀⠀⠀⠀⠀⠀⠀⠀⠀⠀⠀⠀⠀⠀⠀⠀⠀⠀⠀⠀⠀⠀⠀⠀⠀⠀⠀⠀⠀⠀⠀⠀⠀⠀⠀⠀⠀⠀⠀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⠀⠀⠀⠀⠀⠀⠀⠀⠀⠀⠀⠀⠀⠀⠀⠀⠀⠀⠀⠀⠀⠀⠀⠀⠀⠀⠀⠀⠀⠀⠀⠀⠀⠀⠀⠀⠀⠀⠀⠀⠀⠀⠀⣿⣁⠀⢀⣼⡇⠀⠀⠀⠀⠀⠀⠀⠀⠀⠀⠀⠀⠀⠀⠀⠀⠀⠀⠀⠀⠀⠀⠀⠀⠀⠀⠀⠀⠀⠀⠀⠀⠀⠀⠀⠀⠀⠀⠀⠀⠀⠀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⠀⠀⠀⠀⠀⠀⠀⠀⠀⠀⠀⠀⠀⠀⠀⠀⠀⠀⠀⠀⠀⠀⠀⠀⠀⠀⠀⠀⠀⠀⠀⠀⠀⠀⠀⠀⠀⠀⠀⠀⠀⠀⠀⠟⠛⠀⠈⠛⠃⠀⠀⠀⠀⠀⠀⠀⠀⠀⠀⠀⠀⠀⠀⠀⠀⠀⠀⠀⠀⠀⠀⠀⠀⠀⠀⠀⠀⠀⠀⠀⠀⠀⠀⠀⠀⠀⠀⠀⠀⠀⠀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⠀⠀⠀⠀⠀⠀⠀⠀⠀⠀⠀⠀⠀⠀⠀⠀⠀⠀⠀⠀⠀⠀⠀⠀⠀⠀⠀⠀⠀⠀⠀⠀⠀⠀⠀⠀⠀⠀⢰⣿⣿⣿⣿⣿⣿⣿⣿⣿⣿⣿⣿⡇⠀⠀⠀⠀⠀⠀⠀⠀⠀⠀⠀⠀⠀⠀⠀⠀⠀⠀⠀⠀⠀⠀⠀⠀⠀⠀⠀⠀⠀⠀⠀⠀⠀⠀⠀⠀⠀⠀⠀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⠀⠀⠀⠀⠀⠀⠀⠀⠀⠀⠀⠀⠀⠀⠀⠀⠀⠀⠀⠀⠀⠀⠀⠀⠀⠀⠀⠀⠀⠀⠀⠀⠀⠀⠀⠀⠀⠀⠀⠀⠀⠹⣿⣿⣿⣿⣿⣿⡿⠁⠀⠀⠀⠀⠀⠀⠀⠀⠀⠀⠀⠀⠀⠀⠀⠀⠀⠀⠀⠀⠀⠀⠀⠀⠀⠀⠀⠀⠀⠀⠀⠀⠀⠀⠀⠀⠀⠀⠀⠀⠀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⠀⠀⠀⠀⠀⠀⠀⠀⠀⠀⠀⠀⠀⠀⠀⠀⠀⠀⠀⠀⠀⠀⠀⠀⠀⠀⠀⠀⠀⠀⠀⠀⠀⠀⠀⠀⠀⠀⠀⠀⠀⠀⠀⠀⠈⣷⣄⣀⠀⠀⠀⠀⠀⠀⠀⠀⠀⠀⠀⠀⠀⠀⠀⠀⠀⠀⠀⠀⠀⠀⠀⠀⠀⠀⠀⠀⠀⠀⠀⠀⠀⠀⠀⠀⠀⠀⠀⠀⠀⠀⠀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⠀⠀⠀⠀⠀⠀⠀⠀⠀⠀⠀⠀⠀⠀⠀⠀⠀⠀⠀⠀⠀⠀⠀⠀⠀⠀⠀⠀⠀⠀⠀⠀⠀⠀⠀⠀⠀⠀⠀⠀⠀⠀⠀⣴⣾⣿⣿⣿⣿⣦⡀⠀⠀⠀⠀⠀⠀⠀⠀⠀⠀⠀⠀⠀⠀⠀⠀⠀⠀⠀⠀⠀⠀⠀⠀⠀⠀⠀⠀⠀⠀⠀⠀⠀⠀⠀⠀⠀⠀⠀⠀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⠀⠀⠀⠀⠀⠀⠀⠀⠀⠀⠀⠀⠀⠀⠀⠀⠀⠀⠀⠀⠀⠀⠀⠀⠀⠀⠀⠀⠀⠀⠀⠀⠀⠀⠀⠀⠀⠀⠀⠀⠀⠀⢸⣿⣿⣿⣿⣿⣿⣿⣷⣤⣤⣤⣤⣀⡀⠀⠀⠀⠀⠀⠀⠀⠀⠀⠀⠀⠀⠀⠀⠀⠀⠀⠀⠀⠀⠀⠀⠀⠀⠀⠀⠀⠀⠀⠀⠀⠀⠀⠀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⠀⠀⠀⠀⠀⠀⠀⠀⠀⠀⠀⠀⠀⠀⠀⠀⠀⠀⠀⠀⠀⠀⠀⠀⠀⠀⠀⠀⠀⠀⠀⠀⠀⠀⠀⠀⠀⠀⠀⠀⢀⣠⣿⣿⣿⣿⣿⣿⣿⣿⣿⣿⣿⣿⣿⣿⣿⣿⣦⡄⠀⠀⠀⠀⠀⠀⠀⠀⠀⠀⠀⠀⠀⠀⠀⠀⠀⠀⠀⠀⠀⠀⠀⠀⠀⠀⠀⠀⠀⠀⠀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⠀⠀⠀⠀⠀⠀⠀⠀⠀⠀⠀⠀⠀⠀⠀⠀⠀⠀⠀⠀⠀⠀⠀⠀⠀⠀⠀⠀⠀⠀⠀⠀⠀⠀⠀⠀⢀⣾⣿⣿⣿⣿⣿⣿⣿⣿⣿⣿⣿⣿⣿⣿⣿⣿⣿⣿⠟⠋⠉⡁⠀⠀⠀⠀⠀⠀⠀⠀⠀⠀⠀⠀⠀⠀⠀⠀⠀⠀⠀⠀⠀⠀⠀⠀⠀⠀⠀⠀⠀⠀⠀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⠀⠀⠀⠀⠀⠀⠀⠀⠀⠀⠀⠀⠀⠀⠀⠀⠀⠀⠀⠀⠀⠀⠀⠀⠀⠀⠀⠀⠀⠀⠀⠀⠀⠀⠀⢀⣾⣿⣿⣿⣿⣿⣿⣿⣿⣿⣿⣿⣿⣿⣿⠿⠿⠿⠿⠛⠢⠤⠐⠀⠀⠀⠀⠀⠀⠀⠀⠀⠀⠀⠀⠀⠀⠀⠀⠀⠀⠀⠀⠀⠀⠀⠀⠀⠀⠀⠀⠀⠀⠀⠀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⠀⠀⠀⠀⠀⠀⠀⠀⠀⠀⠀⠀⠀⠀⠀⠀⠀⠀⠀⠀⠀⠀⠀⠀⠀⠀⠀⠀⠀⠀⠀⠀⠀⠀⠀⠘⡉⠙⢻⣿⡿⠿⣿⣿⣿⣿⣿⣿⣿⡁⠀⠀⢀⠄⠁⠀⠀⠀⠀⠀⠀⠀⠀⠀⠀⠀⠀⠀⠀⠀⠀⠀⠀⠀⠀⠀⠀⠀⠀⠀⠀⠀⠀⠀⠀⠀⠀⠀⠀⠀⠀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⠀⠀⠀⠀⠀⠀⠀⠀⠀⠀⠀⠀⠀⠀⠀⠀⠀⠀⠀⠀⠀⠀⠀⠀⠀⠀⠀⠀⠀⠀⠀⠀⠀⠀⠀⠀⠃⠀⠊⠀⠑⢤⣿⣿⣿⣿⣿⣿⣿⣆⠉⠁⠀⠀⠀⠀⠀⠀⠀⠀⠀⠀⠀⠀⠀⠀⠀⠀⠀⠀⠀⠀⠀⠀⠀⠀⠀⠀⠀⠀⠀⠀⠀⠀⠀⠀⠀⠀⠀⠀⠀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⠀⠀⠀⠀⠀⠀⠀⠀⠀⠀⠀⠀⠀⠀⠀⠀⠀⠀⠀⠀⠀⠀⠀⠀⠀⠀⠀⠀⠀⠀⠀⠀⠀⠀⠀⠀⠀⠀⠀⠀⠀⠀⣽⣿⣿⣿⣿⣿⣿⣷⠀⠀⠀⠀⠀⠀⠀⠀⠀⠀⠀⠀⠀⠀⠀⠀⠀⠀⠀⠀⠀⠀⠀⠀⠀⠀⠀⠀⠀⠀⠀⠀⠀⠀⠀⠀⠀⠀⠀⠀⠀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⠀⠀⠀⠀⠀⠀⠀⠀⠀⠀⠀⠀⠀⠀⠀⠀⠀⠀⠀⠀⠀⠀⠀⠀⠀⠀⠀⠀⠀⠀⠀⠀⠀⠀⠀⠀⠀⠀⠀⠀⠀⢠⣿⣿⣿⣿⣿⣿⣇⠹⣷⡆⠀⠀⠀⠀⠀⠀⠀⠀⠀⠀⠀⠀⠀⠀⠀⠀⠀⠀⠀⠀⠀⠀⠀⠀⠀⠀⠀⠀⠀⠀⠀⠀⠀⠀⠀⠀⠀⠀⠀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⠀⠀⠀⠀⠀⠀⠀⠀⠀⠀⠀⠀⠀⠀⠀⠀⠀⠀⠀⠀⠀⠀⠀⠀⠀⠀⠀⠀⠀⠀⠀⠀⠀⠀⠀⠀⠀⠀⠀⠀⠀⣻⣿⣿⣿⣿⣿⣿⣿⡀⠻⠇⠀⠀⠀⠀⠀⠀⠀⠀⠀⠀⠀⠀⠀⠀⠀⠀⠀⠀⠀⠀⠀⠀⠀⠀⠀⠀⠀⠀⠀⠀⠀⠀⠀⠀⠀⠀⠀⠀⠀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⠀⠀⠀⠀⠀⠀⠀⠀⠀⠀⠀⠀⠀⠀⠀⠀⠀⠀⠀⠀⠀⠀⠀⠀⠀⠀⠀⠀⠀⠀⠀⠀⠀⠀⠀⠀⠀⠀⠀⠀⢍⣿⣿⣿⣿⣿⣿⣿⣿⣿⣆⠀⠀⠀⠀⠀⠀⠀⠀⠀⠀⠀⠀⠀⠀⠀⠀⠀⠀⠀⠀⠀⠀⠀⠀⠀⠀⠀⠀⠀⠀⠀⠀⠀⠀⠀⠀⠀⠀⠀⠀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⠀⠀⠀⠀⠀⠀⠀⠀⠀⠀⠀⠀⠀⠀⠀⠀⠀⠀⠀⠀⠀⠀⠀⠀⠀⠀⠀⠀⠀⠀⠀⠀⠀⠀⠀⠀⠀⠀⠀⣹⣿⣿⣿⣿⣿⣿⣿⣿⣿⣿⣿⠿⠿⠇⠀⠀⠀⠀⠀⠀⠀⠀⠀⠀⠀⠀⠀⠀⠀⠀⠀⠀⠀⠀⠀⠀⠀⠀⠀⠀⠀⠀⠀⠀⠀⠀⠀⠀⠀⠀⠀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⠀⠀⠀⠀⠀⠀⠀⠀⠀⠀⠀⠀⠀⠀⠀⠀⠀⠀⠀⠀⠀⠀⠀⠀⠀⠀⠀⠀⠀⠀⠀⠀⠀⠀⠀⠀⠀⠀⠀⠀⠀⠉⠛⣿⡿⢿⣿⣿⡟⠛⠁⠀⠀⠀⠀⠀⠀⠀⠀⠀⠀⠀⠀⠀⠀⠀⠀⠀⠀⠀⠀⠀⠀⠀⠀⠀⠀⠀⠀⠀⠀⠀⠀⠀⠀⠀⠀⠀⠀⠀⠀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⠀⠀⠀⠀⠀⠀⠀⠀⠀⠀⠀⠀⠀⠀⠀⠀⠀⠀⠀⠀⠀⠀⠀⠀⠀⠀⠀⠀⠀⠀⠀⠀⠀⠀⠀⠀⠀⠀⠀⠀⠀⠀⠀⣿⣄⠀⢀⣼⡇⠀⠀⠀⠀⠀⠀⠀⠀⠀⠀⠀⠀⠀⠀⠀⠀⠀⠀⠀⠀⠀⠀⠀⠀⠀⠀⠀⠀⠀⠀⠀⠀⠀⠀⠀⠀⠀⠀⠀⠀⠀⠀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⠀⠀⠀⠀⠀⠀⠀⠀⠀⠀⠀⠀⠀⠀⠀⠀⠀⠀⠀⠀⠀⠀⠀⠀⠀⠀⠀⠀⠀⠀⠀⠀⠀⠀⠀⠀⠀⠀⠀⠀⠀⠀⠀⠛⠋⠀⠈⠛⠋⠀⠀⠀⠀⠀⠀⠀⠀⠀⠀⠀⠀⠀⠀⠀⠀⠀⠀⠀⠀⠀⠀⠀⠀⠀⠀⠀⠀⠀⠀⠀⠀⠀⠀⠀⠀⠀⠀⠀⠀⠀⠀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⠀⠀⠀⠀⠀⠀⠀⠀⠀⠀⠀⠀⠀⠀⠀⠀⠀⠀⠀⠀⠀⠀⠀⠀⠀⠀⠀⠀⠀⠀⠀⠀⠀⠀⠀⠀⠀⠀⠀⠀⠹⣿⣿⣿⣿⣿⣿⣿⣿⡟⠀⠀⠀⠀⠀⠀⠀⠀⠀⠀⠀⠀⠀⠀⠀⠀⠀⠀⠀⠀⠀⠀⠀⠀⠀⠀⠀⠀⠀⠀⠀⠀⠀⠀⠀⠀⠀⠀⠀⠀⠀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⠀⠀⠀⠀⠀⠀⠀⠀⠀⠀⠀⠀⠀⠀⠀⠀⠀⠀⠀⠀⠀⠀⠀⠀⠀⠀⠀⠀⠀⠀⠀⠀⠀⠀⠀⠀⠀⠀⠀⠀⠀⠘⢿⣿⣿⣿⣿⣿⠟⠀⠀⠀⠀⠀⠀⠀⠀⠀⠀⠀⠀⠀⠀⠀⠀⠀⠀⠀⠀⠀⠀⠀⠀⠀⠀⠀⠀⠀⠀⠀⠀⠀⠀⠀⠀⠀⠀⠀⠀⠀⠀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⠀⠀⠀⠀⠀⠀⠀⠀⠀⠀⠀⠀⠀⠀⠀⠀⠀⠀⠀⠀⠀⠀⠀⠀⠀⠀⠀⠀⠀⠀⠀⠀⠀⠀⠀⠀⠀⠀⠀⠀⠀⠀⠈⢻⣿⣿⡿⠃⠀⠀⠀⠀⠀⠀⠀⠀⠀⠀⠀⠀⠀⠀⠀⠀⠀⠀⠀⠀⠀⠀⠀⠀⠀⠀⠀⠀⠀⠀⠀⠀⠀⠀⠀⠀⠀⠀⠀⠀⠀⠀⠀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⠀⠀⠀⠀⠀⠀⠀⠀⠀⠀⠀⠀⠀⠀⠀⠀⠀⠀⠀⠀⠀⠀⠀⠀⠀⠀⠀⠀⠀⠀⠀⠀⠀⠀⠀⠀⠀⠀⠀⠀⠀⠀⠀⠀⠠⢿⣂⣀⡀⠀⠀⠀⠀⠀⠀⠀⠀⠀⠀⠀⠀⠀⠀⠀⠀⠀⠀⠀⠀⠀⠀⠀⠀⠀⠀⠀⠀⠀⠀⠀⠀⠀⠀⠀⠀⠀⠀⠀⠀⠀⠀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⠀⠀⠀⠀⠀⠀⠀⠀⠀⠀⠀⠀⠀⠀⠀⠀⠀⠀⠀⠀⠀⠀⠀⠀⠀⠀⠀⠀⠀⠀⠀⠀⠀⠀⠀⠀⠀⠀⠀⠀⠀⠀⠀⣴⣾⣿⣿⣿⣿⣷⡀⠀⠀⠀⠀⠀⠀⠀⠀⠀⠀⠀⠀⠀⠀⠀⠀⠀⠀⠀⠀⠀⠀⠀⠀⠀⠀⠀⠀⠀⠀⠀⠀⠀⠀⠀⠀⠀⠀⠀⠀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⠀⠀⠀⠀⠀⠀⠀⠀⠀⠀⠀⠀⠀⠀⠀⠀⠀⠀⠀⠀⠀⠀⠀⠀⠀⠀⠀⠀⠀⠀⠀⠀⠀⠀⠀⠀⠀⠀⠀⠀⠀⠀⢠⣿⣿⣿⣿⣿⣿⣿⣿⣶⣶⣤⣤⣤⣀⡀⠀⠀⠀⠀⠀⠀⠀⠀⠀⠀⠀⠀⠀⠀⠀⠀⠀⠀⠀⠀⠀⠀⠀⠀⠀⠀⠀⠀⠀⠀⠀⠀⠀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⠀⠀⠀⠀⠀⠀⠀⠀⠀⠀⠀⠀⠀⠀⠀⠀⠀⠀⠀⠀⠀⠀⠀⠀⠀⠀⠀⠀⠀⠀⠀⠀⠀⠀⠀⠀⠀⠀⠀⠀⠀⣀⣼⣿⣿⣿⣿⣿⣿⣿⣿⣿⣿⣿⣿⣿⣿⣿⣷⡀⠀⠀⠀⠀⠀⠀⠀⠀⠀⠀⠀⠀⠀⠀⠀⠀⠀⠀⠀⠀⠀⠀⠀⠀⠀⠀⠀⠀⠀⠀⠀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⠀⠀⠀⠀⠀⠀⠀⠀⠀⠀⠀⠀⠀⠀⠀⠀⠀⠀⠀⠀⠀⠀⠀⠀⠀⠀⠀⠀⠀⠀⠀⠀⠀⠀⠀⠀⠀⠀⣠⣴⣿⣿⣿⣿⣿⣿⣿⣿⣿⣿⣿⣿⣿⣿⣿⣿⣿⣿⣿⠷⡄⠀⠀⠀⠀⠀⠀⠀⠀⠀⠀⠀⠀⠀⠀⠀⠀⠀⠀⠀⠀⠀⠀⠀⠀⠀⠀⠀⠀⠀⠀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⠀⠀⠀⠀⠀⠀⠀⠀⠀⠀⠀⠀⠀⠀⠀⠀⠀⠀⠀⠀⠀⠀⠀⠀⠀⠀⠀⠀⠀⠀⠀⠀⠀⠀⠀⠀⢀⣾⣿⣿⣿⣿⣿⣿⣿⣿⣿⣿⣿⣿⣿⣿⣿⣿⣿⣿⣿⠏⠀⢀⠃⠀⠀⠀⠀⠀⠀⠀⠀⠀⠀⠀⠀⠀⠀⠀⠀⠀⠀⠀⠀⠀⠀⠀⠀⠀⠀⠀⠀⠀⠀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⠀⠀⠀⠀⠀⠀⠀⠀⠀⠀⠀⠀⠀⠀⠀⠀⠀⠀⠀⠀⠀⠀⠀⠀⠀⠀⠀⠀⠀⠀⠀⠀⠀⠀⠀⠀⢸⣿⣿⣿⣿⣿⣿⣿⣿⣿⣿⣿⣿⣿⣿⠿⠛⠛⠋⢉⠁⠈⠁⠀⠀⠀⠀⠀⠀⠀⠀⠀⠀⠀⠀⠀⠀⠀⠀⠀⠀⠀⠀⠀⠀⠀⠀⠀⠀⠀⠀⠀⠀⠀⠀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⠀⠀⠀⠀⠀⠀⠀⠀⠀⠀⠀⠀⠀⠀⠀⠀⠀⠀⠀⠀⠀⠀⠀⠀⠀⠀⠀⠀⠀⠀⠀⠀⠀⠀⠀⠀⠟⠛⠛⠻⣿⣿⣿⣿⣿⣿⣿⣿⣿⡟⠃⠤⠀⠀⠔⠀⠀⠀⠀⠀⠀⠀⠀⠀⠀⠀⠀⠀⠀⠀⠀⠀⠀⠀⠀⠀⠀⠀⠀⠀⠀⠀⠀⠀⠀⠀⠀⠀⠀⠀⠀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⠀⠀⠀⠀⠀⠀⠀⠀⠀⠀⠀⠀⠀⠀⠀⠀⠀⠀⠀⠀⠀⠀⠀⠀⠀⠀⠀⠀⠀⠀⠀⠀⠀⠀⠀⠀⠀⠁⠤⠔⠀⢈⣿⣿⣿⣿⣿⣿⣿⣧⠀⠀⠀⠀⠀⠀⠀⠀⠀⠀⠀⠀⠀⠀⠀⠀⠀⠀⠀⠀⠀⠀⠀⠀⠀⠀⠀⠀⠀⠀⠀⠀⠀⠀⠀⠀⠀⠀⠀⠀⠀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⠀⠀⠀⠀⠀⠀⠀⠀⠀⠀⠀⠀⠀⠀⠀⠀⠀⠀⠀⠀⠀⠀⠀⠀⠀⠀⠀⠀⠀⠀⠀⠀⠀⠀⠀⠀⠀⠀⠀⠀⠀⠈⢹⣿⣿⣿⣿⣿⣿⣿⡀⠀⠀⠀⠀⠀⠀⠀⠀⠀⠀⠀⠀⠀⠀⠀⠀⠀⠀⠀⠀⠀⠀⠀⠀⠀⠀⠀⠀⠀⠀⠀⠀⠀⠀⠀⠀⠀⠀⠀⠀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⠀⠀⠀⠀⠀⠀⠀⠀⠀⠀⠀⠀⠀⠀⠀⠀⠀⠀⠀⠀⠀⠀⠀⠀⠀⠀⠀⠀⠀⠀⠀⠀⠀⠀⠀⠀⠀⠀⠀⠀⠀⠀⠀⣿⣿⣿⣿⣿⣿⣟⠛⠏⠀⠀⠀⠀⠀⠀⠀⠀⠀⠀⠀⠀⠀⠀⠀⠀⠀⠀⠀⠀⠀⠀⠀⠀⠀⠀⠀⠀⠀⠀⠀⠀⠀⠀⠀⠀⠀⠀⠀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⠀⠀⠀⠀⠀⠀⠀⠀⠀⠀⠀⠀⠀⠀⠀⠀⠀⠀⠀⠀⠀⠀⠀⠀⠀⠀⠀⠀⠀⠀⠀⠀⠀⠀⠀⠀⠀⠀⠀⠀⠀⠀⢺⣿⣿⣿⣿⣿⣿⣿⣷⡀⠀⠀⠀⠀⠀⠀⠀⠀⠀⠀⠀⠀⠀⠀⠀⠀⠀⠀⠀⠀⠀⠀⠀⠀⠀⠀⠀⠀⠀⠀⠀⠀⠀⠀⠀⠀⠀⠀⠀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⠀⠀⠀⠀⠀⠀⠀⠀⠀⠀⠀⠀⠀⠀⠀⠀⠀⠀⠀⠀⠀⠀⠀⠀⠀⠀⠀⠀⠀⠀⠀⠀⠀⠀⠀⠀⠀⠀⠀⠀⢻⣿⣿⣿⣿⣿⣿⣿⣿⣿⣿⣿⣿⠿⠟⠀⠀⠀⠀⠀⠀⠀⠀⠀⠀⠀⠀⠀⠀⠀⠀⠀⠀⠀⠀⠀⠀⠀⠀⠀⠀⠀⠀⠀⠀⠀⠀⠀⠀⠀⠀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⠀⠀⠀⠀⠀⠀⠀⠀⠀⠀⠀⠀⠀⠀⠀⠀⠀⠀⠀⠀⠀⠀⠀⠀⠀⠀⠀⠀⠀⠀⠀⠀⠀⠀⠀⠀⠀⠀⠀⠀⠈⠉⠉⣿⡿⠿⠿⣿⣿⡿⠟⠋⠉⠀⠀⠀⠀⠀⠀⠀⠀⠀⠀⠀⠀⠀⠀⠀⠀⠀⠀⠀⠀⠀⠀⠀⠀⠀⠀⠀⠀⠀⠀⠀⠀⠀⠀⠀⠀⠀⠀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⠀⠀⠀⠀⠀⠀⠀⠀⠀⠀⠀⠀⠀⠀⠀⠀⠀⠀⠀⠀⠀⠀⠀⠀⠀⠀⠀⠀⠀⠀⠀⠀⠀⠀⠀⠀⠀⠀⠀⠀⠀⠀⠀⣿⣄⠀⢀⣼⣇⠀⠀⠀⠀⠀⠀⠀⠀⠀⠀⠀⠀⠀⠀⠀⠀⠀⠀⠀⠀⠀⠀⠀⠀⠀⠀⠀⠀⠀⠀⠀⠀⠀⠀⠀⠀⠀⠀⠀⠀⠀⠀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⠀⠀⠀⠀⠀⠀⠀⠀⠀⠀⠀⠀⠀⠀⠀⠀⠀⠀⠀⠀⠀⠀⠀⠀⠀⠀⠀⠀⠀⠀⠀⠀⠀⠀⠀⠀⠀⠀⠀⠀⠀⠀⠀⠛⠉⠀⠈⠙⠋⠀⠀⠀⠀⠀⠀⠀⠀⠀⠀⠀⠀⠀⠀⠀⠀⠀⠀⠀⠀⠀⠀⠀⠀⠀⠀⠀⠀⠀⠀⠀⠀⠀⠀⠀⠀⠀⠀⠀⠀⠀⠀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⠀⠀⠀⠀⠀⠀⠀⠀⠀⠀⠀⠀⠀⠀⠀⠀⠀⠀⠀⠀⠀⠀⠀⠀⠀⠀⠀⠀⠀⠀⠀⠀⠀⠀⠀⠀⠀⠀⠀⢸⣿⣿⣿⣿⣿⣿⣿⣿⣿⣿⣇⠀⠀⠀⠀⠀⠀⠀⠀⠀⠀⠀⠀⠀⠀⠀⠀⠀⠀⠀⠀⠀⠀⠀⠀⠀⠀⠀⠀⠀⠀⠀⠀⠀⠀⠀⠀⠀⠀⠀⠀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⠀⠀⠀⠀⠀⠀⠀⠀⠀⠀⠀⠀⠀⠀⠀⠀⠀⠀⠀⠀⠀⠀⠀⠀⠀⠀⠀⠀⠀⠀⠀⠀⠀⠀⠀⠀⠀⠀⠀⠀⠀⠀⠈⢻⣿⣿⡿⠁⠀⠀⠀⠀⠀⠀⠀⠀⠀⠀⠀⠀⠀⠀⠀⠀⠀⠀⠀⠀⠀⠀⠀⠀⠀⠀⠀⠀⠀⠀⠀⠀⠀⠀⠀⠀⠀⠀⠀⠀⠀⠀⠀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⠀⠀⠀⠀⠀⠀⠀⠀⠀⠀⠀⠀⠀⠀⠀⠀⠀⠀⠀⠀⠀⠀⠀⠀⠀⠀⠀⠀⠀⠀⠀⠀⠀⠀⠀⠀⠀⠀⠀⠀⠀⠀⠀⠀⠠⢻⣂⣀⡀⠀⠀⠀⠀⠀⠀⠀⠀⠀⠀⠀⠀⠀⠀⠀⠀⠀⠀⠀⠀⠀⠀⠀⠀⠀⠀⠀⠀⠀⠀⠀⠀⠀⠀⠀⠀⠀⠀⠀⠀⠀⠀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⠀⠀⠀⠀⠀⠀⠀⠀⠀⠀⠀⠀⠀⠀⠀⠀⠀⠀⠀⠀⠀⠀⠀⠀⠀⠀⠀⠀⠀⠀⠀⠀⠀⠀⠀⠀⠀⠀⠀⠀⠀⠀⠀⣴⣾⣿⣿⣿⣿⣷⡀⠀⠀⠀⠀⠀⠀⠀⠀⠀⠀⠀⠀⠀⠀⠀⠀⠀⠀⠀⠀⠀⠀⠀⠀⠀⠀⠀⠀⠀⠀⠀⠀⠀⠀⠀⠀⠀⠀⠀⠀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⠀⠀⠀⠀⠀⠀⠀⠀⠀⠀⠀⠀⠀⠀⠀⠀⠀⠀⠀⠀⠀⠀⠀⠀⠀⠀⠀⠀⠀⠀⠀⠀⠀⠀⠀⠀⠀⠀⠀⠀⠀⠀⢰⣿⣿⣿⣿⣿⣿⣿⣿⣶⣶⣦⣤⣤⣄⡀⠀⠀⠀⠀⠀⠀⠀⠀⠀⠀⠀⠀⠀⠀⠀⠀⠀⠀⠀⠀⠀⠀⠀⠀⠀⠀⠀⠀⠀⠀⠀⠀⠀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⠀⠀⠀⠀⠀⠀⠀⠀⠀⠀⠀⠀⠀⠀⠀⠀⠀⠀⠀⠀⠀⠀⠀⠀⠀⠀⠀⠀⠀⠀⠀⠀⠀⠀⠀⠀⠀⠀⠀⠀⠀⣀⣼⣿⣿⣿⣿⣿⣿⣿⣿⣿⣿⣿⣿⣿⣿⣿⣷⡀⠀⠀⠀⠀⠀⠀⠀⠀⠀⠀⠀⠀⠀⠀⠀⠀⠀⠀⠀⠀⠀⠀⠀⠀⠀⠀⠀⠀⠀⠀⠀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⠀⠀⠀⠀⠀⠀⠀⠀⠀⠀⠀⠀⠀⠀⠀⠀⠀⠀⠀⠀⠀⠀⠀⠀⠀⠀⠀⠀⠀⠀⠀⠀⠀⠀⠀⠀⠀⠀⣀⣴⣿⣿⣿⣿⣿⣿⣿⣿⣿⣿⣿⣿⣿⣿⣿⣿⣿⣿⣿⠿⠆⠀⠀⠀⠀⠀⠀⠀⠀⠀⠀⠀⠀⠀⠀⠀⠀⠀⠀⠀⠀⠀⠀⠀⠀⠀⠀⠀⠀⠀⠀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⠀⠀⠀⠀⠀⠀⠀⠀⠀⠀⠀⠀⠀⠀⠀⠀⠀⠀⠀⠀⠀⠀⠀⠀⠀⠀⠀⠀⠀⠀⠀⠀⠀⠀⠀⠀⢀⣾⣿⣿⣿⣿⣿⣿⣿⣿⣿⣿⣿⣿⣿⣿⣿⣿⣿⣿⣿⣟⡀⠀⠄⠀⠀⠀⠀⠀⠀⠀⠀⠀⠀⠀⠀⠀⠀⠀⠀⠀⠀⠀⠀⠀⠀⠀⠀⠀⠀⠀⠀⠀⠀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⠀⠀⠀⠀⠀⠀⠀⠀⠀⠀⠀⠀⠀⠀⠀⠀⠀⠀⠀⠀⠀⠀⠀⠀⠀⠀⠀⠀⠀⠀⠀⠀⠀⠀⠀⠀⢸⣿⣿⣿⣿⣿⣿⣿⣿⣿⣿⣿⣿⣿⣿⡿⠟⠋⠉⠉⡀⠀⠀⠀⠀⠀⠀⠀⠀⠀⠀⠀⠀⠀⠀⠀⠀⠀⠀⠀⠀⠀⠀⠀⠀⠀⠀⠀⠀⠀⠀⠀⠀⠀⠀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⠀⠀⠀⠀⠀⠀⠀⠀⠀⠀⠀⠀⠀⠀⠀⠀⠀⠀⠀⠀⠀⠀⠀⠀⠀⠀⠀⠀⠀⠀⠀⠀⠀⠀⠀⠀⠾⡛⠛⠛⠿⣿⣿⣿⣿⣿⣿⣿⣿⡟⠙⠒⠠⠤⠀⠊⠀⠀⠀⠀⠀⠀⠀⠀⠀⠀⠀⠀⠀⠀⠀⠀⠀⠀⠀⠀⠀⠀⠀⠀⠀⠀⠀⠀⠀⠀⠀⠀⠀⠀⠀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⠀⠀⠀⠀⠀⠀⠀⠀⠀⠀⠀⠀⠀⠀⠀⠀⠀⠀⠀⠀⠀⠀⠀⠀⠀⠀⠀⠀⠀⠀⠀⠀⠀⠀⠀⠀⠀⠐⠤⠤⠐⢁⣻⣿⣿⣿⣿⣿⣿⣧⠀⠀⠀⠀⠀⠀⠀⠀⠀⠀⠀⠀⠀⠀⠀⠀⠀⠀⠀⠀⠀⠀⠀⠀⠀⠀⠀⠀⠀⠀⠀⠀⠀⠀⠀⠀⠀⠀⠀⠀⠀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⠀⠀⠀⠀⠀⠀⠀⠀⠀⠀⠀⠀⠀⠀⠀⠀⠀⠀⠀⠀⠀⠀⠀⠀⠀⠀⠀⠀⠀⠀⠀⠀⠀⠀⠀⠀⠀⠀⠀⠀⠀⠈⢹⣿⣿⣿⣿⣿⣿⣿⡄⠀⠀⠀⠀⠀⠀⠀⠀⠀⠀⠀⠀⠀⠀⠀⠀⠀⠀⠀⠀⠀⠀⠀⠀⠀⠀⠀⠀⠀⠀⠀⠀⠀⠀⠀⠀⠀⠀⠀⠀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⠀⠀⠀⠀⠀⠀⠀⠀⠀⠀⠀⠀⠀⠀⠀⠀⠀⠀⠀⠀⠀⠀⠀⠀⠀⠀⠀⠀⠀⠀⠀⠀⠀⠀⠀⠀⠀⠀⠀⠀⠀⠀⠈⢹⣿⣿⣿⣿⣿⣿⣿⡆⠀⠀⠀⠀⠀⠀⠀⠀⠀⠀⠀⠀⠀⠀⠀⠀⠀⠀⠀⠀⠀⠀⠀⠀⠀⠀⠀⠀⠀⠀⠀⠀⠀⠀⠀⠀⠀⠀⠀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⠀⠀⠀⠀⠀⠀⠀⠀⠀⠀⠀⠀⠀⠀⠀⠀⠀⠀⠀⠀⠀⠀⠀⠀⠀⠀⠀⠀⠀⠀⠀⠀⠀⠀⠀⠀⠀⠀⠀⠀⠀⠀⠀⢸⣿⣿⣿⣿⣿⣿⠙⠇⠀⠀⠀⠀⠀⠀⠀⠀⠀⠀⠀⠀⠀⠀⠀⠀⠀⠀⠀⠀⠀⠀⠀⠀⠀⠀⠀⠀⠀⠀⠀⠀⠀⠀⠀⠀⠀⠀⠀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⠀⠀⠀⠀⠀⠀⠀⠀⠀⠀⠀⠀⠀⠀⠀⠀⠀⠀⠀⠀⠀⠀⠀⠀⠀⠀⠀⠀⠀⠀⠀⠀⠀⠀⠀⠀⠀⠀⠀⠀⠘⣿⣿⣿⣿⣿⣿⣿⣿⣿⣿⣿⣿⣿⠟⠛⠀⠀⠀⠀⠀⠀⠀⠀⠀⠀⠀⠀⠀⠀⠀⠀⠀⠀⠀⠀⠀⠀⠀⠀⠀⠀⠀⠀⠀⠀⠀⠀⠀⠀⠀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⠀⠀⠀⠀⠀⠀⠀⠀⠀⠀⠀⠀⠀⠀⠀⠀⠀⠀⠀⠀⠀⠀⠀⠀⠀⠀⠀⠀⠀⠀⠀⠀⠀⠀⠀⠀⠀⠀⠀⠀⠀⠉⠛⣿⡟⠿⠿⣿⣿⣿⡿⠛⠉⠁⠀⠀⠀⠀⠀⠀⠀⠀⠀⠀⠀⠀⠀⠀⠀⠀⠀⠀⠀⠀⠀⠀⠀⠀⠀⠀⠀⠀⠀⠀⠀⠀⠀⠀⠀⠀⠀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⠀⠀⠀⠀⠀⠀⠀⠀⠀⠀⠀⠀⠀⠀⠀⠀⠀⠀⠀⠀⠀⠀⠀⠀⠀⠀⠀⠀⠀⠀⠀⠀⠀⠀⠀⠀⠀⠀⠀⠀⠀⠀⠀⣿⣄⠀⢀⣼⣇⠀⠀⠀⠀⠀⠀⠀⠀⠀⠀⠀⠀⠀⠀⠀⠀⠀⠀⠀⠀⠀⠀⠀⠀⠀⠀⠀⠀⠀⠀⠀⠀⠀⠀⠀⠀⠀⠀⠀⠀⠀⠀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⠀⠀⠀⠀⠀⠀⠀⠀⠀⠀⠀⠀⠀⠀⠀⠀⠀⠀⠀⠀⠀⠀⠀⠀⠀⠀⠀⠀⠀⠀⠀⠀⠀⠀⠀⠀⠀⠀⠀⠀⠀⠀⠀⠛⠉⠀⠈⠙⠋⠀⠀⠀⠀⠀⠀⠀⠀⠀⠀⠀⠀⠀⠀⠀⠀⠀⠀⠀⠀⠀⠀⠀⠀⠀⠀⠀⠀⠀⠀⠀⠀⠀⠀⠀⠀⠀⠀⠀⠀⠀⠀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⠀⠀⠀⠀⠀⠀⠀⠀⠀⠀⠀⠀⠀⠀⠀⠀⠀⠀⠀⠀⠀⠀⠀⠀⠀⠀⠀⠀⠀⠀⠀⠀⠀⠀⠀⠀⠀⠀⠀⠀⠀⠀⢻⣿⣿⣿⣿⡿⠃⠀⠀⠀⠀⠀⠀⠀⠀⠀⠀⠀⠀⠀⠀⠀⠀⠀⠀⠀⠀⠀⠀⠀⠀⠀⠀⠀⠀⠀⠀⠀⠀⠀⠀⠀⠀⠀⠀⠀⠀⠀⠀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⠀⠀⠀⠀⠀⠀⠀⠀⠀⠀⠀⠀⠀⠀⠀⠀⠀⠀⠀⠀⠀⠀⠀⠀⠀⠀⠀⠀⠀⠀⠀⠀⠀⠀⠀⠀⠀⠀⠀⠀⠀⠀⠀⠀⠀⢼⣆⣀⣀⠀⠀⠀⠀⠀⠀⠀⠀⠀⠀⠀⠀⠀⠀⠀⠀⠀⠀⠀⠀⠀⠀⠀⠀⠀⠀⠀⠀⠀⠀⠀⠀⠀⠀⠀⠀⠀⠀⠀⠀⠀⠀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⠀⠀⠀⠀⠀⠀⠀⠀⠀⠀⠀⠀⠀⠀⠀⠀⠀⠀⠀⠀⠀⠀⠀⠀⠀⠀⠀⠀⠀⠀⠀⠀⠀⠀⠀⠀⠀⠀⠀⠀⠀⠀⢀⣿⣿⣿⣿⣿⣿⣿⣿⣷⣶⣦⣤⣤⣀⡀⠀⠀⠀⠀⠀⠀⠀⠀⠀⠀⠀⠀⠀⠀⠀⠀⠀⠀⠀⠀⠀⠀⠀⠀⠀⠀⠀⠀⠀⠀⠀⠀⠀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⠀⠀⠀⠀⠀⠀⠀⠀⠀⠀⠀⠀⠀⠀⠀⠀⠀⠀⠀⠀⠀⠀⠀⠀⠀⠀⠀⠀⠀⠀⠀⠀⠀⠀⠀⠀⠀⠀⠀⠀⠀⣀⣼⣿⣿⣿⣿⣿⣿⣿⣿⣿⣿⣿⣿⣿⣿⣿⣦⣄⠀⠀⠀⠀⠀⠀⠀⠀⠀⠀⠀⠀⠀⠀⠀⠀⠀⠀⠀⠀⠀⠀⠀⠀⠀⠀⠀⠀⠀⠀⠀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⠀⠀⠀⠀⠀⠀⠀⠀⠀⠀⠀⠀⠀⠀⠀⠀⠀⠀⠀⠀⠀⠀⠀⠀⠀⠀⠀⠀⠀⠀⠀⠀⠀⠀⠀⠀⠀⠀⢀⣴⣾⣿⣿⣿⣿⣿⣿⣿⣿⣿⣿⣿⣿⣿⣿⣿⣿⣿⣿⠟⠻⠀⠀⠀⠀⠀⠀⠀⠀⠀⠀⠀⠀⠀⠀⠀⠀⠀⠀⠀⠀⠀⠀⠀⠀⠀⠀⠀⠀⠀⠀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⠀⠀⠀⠀⠀⠀⠀⠀⠀⠀⠀⠀⠀⠀⠀⠀⠀⠀⠀⠀⠀⠀⠀⠀⠀⠀⠀⠀⠀⠀⠀⠀⠀⠀⠀⠀⢀⣴⣿⣿⣿⣿⣿⣿⣿⣿⣿⣿⣿⣿⣿⣿⣿⣿⣿⣿⣿⠿⠿⠤⠐⠀⠀⠀⠀⠀⠀⠀⠀⠀⠀⠀⠀⠀⠀⠀⠀⠀⠀⠀⠀⠀⠀⠀⠀⠀⠀⠀⠀⠀⠀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⠀⠀⠀⠀⠀⠀⠀⠀⠀⠀⠀⠀⠀⠀⠀⠀⠀⠀⠀⠀⠀⠀⠀⠀⠀⠀⠀⠀⠀⠀⠀⠀⠀⠀⠀⠀⠾⣿⣿⣿⣿⣿⣿⣿⣿⣿⣿⣿⣿⣿⣿⣿⡿⠟⠉⠀⠀⡠⠁⠀⠀⠀⠀⠀⠀⠀⠀⠀⠀⠀⠀⠀⠀⠀⠀⠀⠀⠀⠀⠀⠀⠀⠀⠀⠀⠀⠀⠀⠀⠀⠀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⠀⠀⠀⠀⠀⠀⠀⠀⠀⠀⠀⠀⠀⠀⠀⠀⠀⠀⠀⠀⠀⠀⠀⠀⠀⠀⠀⠀⠀⠀⠀⠀⠀⠀⠀⠀⢀⣿⠟⠛⠛⠻⢿⣿⣿⣿⣿⣿⣿⣏⠉⠉⠈⠉⠀⠂⠈⠀⠀⠀⠀⠀⠀⠀⠀⠀⠀⠀⠀⠀⠀⠀⠀⠀⠀⠀⠀⠀⠀⠀⠀⠀⠀⠀⠀⠀⠀⠀⠀⠀⠀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⠀⠀⠀⠀⠀⠀⠀⠀⠀⠀⠀⠀⠀⠀⠀⠀⠀⠀⠀⠀⠀⠀⠀⠀⠀⠀⠀⠀⠀⠀⠀⠀⠀⠀⠀⠀⠀⠀⠑⠠⠀⠤⣺⣿⣿⣿⣿⣿⣿⣿⡀⠀⠀⠀⠀⠀⠀⠀⠀⠀⠀⠀⠀⠀⠀⠀⠀⠀⠀⠀⠀⠀⠀⠀⠀⠀⠀⠀⠀⠀⠀⠀⠀⠀⠀⠀⠀⠀⠀⠀⠀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⠀⠀⠀⠀⠀⠀⠀⠀⠀⠀⠀⠀⠀⠀⠀⠀⠀⠀⠀⠀⠀⠀⠀⠀⠀⠀⠀⠀⠀⠀⠀⠀⠀⠀⠀⠀⠀⠀⠀⠀⠀⢻⣿⣿⣿⣿⣿⣿⣿⣿⣿⣿⣿⣿⡿⠋⠁⠀⠀⠀⠀⠀⠀⠀⠀⠀⠀⠀⠀⠀⠀⠀⠀⠀⠀⠀⠀⠀⠀⠀⠀⠀⠀⠀⠀⠀⠀⠀⠀⠀⠀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⠀⠀⠀⠀⠀⠀⠀⠀⠀⠀⠀⠀⠀⠀⠀⠀⠀⠀⠀⠀⠀⠀⠀⠀⠀⠀⠀⠀⠀⠀⠀⠀⠀⠀⠀⠀⠀⠀⠀⠀⠀⠈⠉⢿⡿⠙⠻⣿⡿⠿⠿⠟⠋⠀⠀⠀⠀⠀⠀⠀⠀⠀⠀⠀⠀⠀⠀⠀⠀⠀⠀⠀⠀⠀⠀⠀⠀⠀⠀⠀⠀⠀⠀⠀⠀⠀⠀⠀⠀⠀⠀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⠀⠀⠀⠀⠀⠀⠀⠀⠀⠀⠀⠀⠀⠀⠀⠀⠀⠀⠀⠀⠀⠀⠀⠀⠀⠀⠀⠀⠀⠀⠀⠀⠀⠀⠀⠀⠀⠀⠀⠀⠀⠀⠀⣼⣧⡀⢀⣼⣇⠀⠀⠀⠀⠀⠀⠀⠀⠀⠀⠀⠀⠀⠀⠀⠀⠀⠀⠀⠀⠀⠀⠀⠀⠀⠀⠀⠀⠀⠀⠀⠀⠀⠀⠀⠀⠀⠀⠀⠀⠀⠀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⣿⣿⣿⣿⣿⣿⣿⣿⣿⣿⣿⣿⣿⣿⣿⣿⣿⣿⣿⣿⣿⣿⣿⣿⣿⣿⣿⣿⣿⣿⣿⣿⣿⣿⣿⣿⣿⣿⣿⣿⣿⣿⣿⣿⣿⣿⣿⣿⣿⣿⣿⣿⣿⡿⠿⠿⠿⣿⣿⣿⣿⣿⣿⣿⣿⣿⣿⣿⣿⣿⣿⣿⣿⣿⣿⣿⣿⣿⣿⣿⣿⣿⣿⣿⣿⣿⣿⣿⣿⣿⡇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⣿⣿⣿⣿⣿⣿⣿⣿⣿⣿⣿⣿⣿⣿⣿⣿⣿⣿⣿⣿⣿⣿⣿⣿⣿⣿⣿⣿⣿⣿⣿⣿⣿⣿⣿⣿⣿⣿⣿⣿⣿⣿⣿⣿⣿⣿⠿⠟⠛⠉⠉⠉⠁⠀⠀⠀⠀⠀⠉⠻⣿⣿⣿⣿⣿⣿⣿⣿⣿⣿⣿⣿⣿⣿⣿⣿⣿⣿⣿⣿⣿⣿⣿⣿⣿⣿⣿⣿⣿⣿⡇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⣿⣿⣿⣿⣿⣿⣿⣿⣿⣿⣿⣿⣿⣿⣿⣿⣿⣿⣿⣿⣿⣿⣿⣿⣿⣿⣿⣿⣿⣿⣿⣿⣿⣿⣿⣿⣿⣿⣿⣿⣿⣿⠟⠉⠀⠀⠀⠀⠀⠀⠀⠀⠀⠀⠀⠀⠀⠀⠀⠀⠈⠻⣿⣿⣿⣿⣿⣿⣿⣿⣿⣿⣿⣿⣿⣿⣿⣿⣿⣿⣿⣿⣿⣿⣿⣿⣿⣿⣿⣿⡇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⣿⣿⣿⣿⣿⣿⣿⣿⣿⣿⣿⣿⣿⣿⣿⣿⣿⣿⣿⣿⣿⣿⣿⣿⣿⣿⣿⣿⣿⣿⣿⣿⣿⣿⣿⣿⣿⣿⣿⣿⡄⠀⠀⠀⠀⠀⠀⠀⠀⠀⠀⠀⠀⠀⠀⠀⠀⠀⠀⠀⠀⠀⠀⠀⢀⣾⣿⣿⣿⣿⣿⣿⣿⣿⣿⣿⣿⣿⣿⣿⣿⣿⣿⣿⣿⣿⣿⣿⣿⣿⡇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⣿⣿⣿⣿⣿⣿⣿⣿⣿⣿⣿⣿⣿⣿⣿⣿⣿⣿⣿⣿⣿⣿⣿⣿⣿⣿⣿⣿⣿⣿⣿⣿⣿⣿⣿⣿⣿⣿⣿⣿⣷⡀⠀⠀⠀⠀⠀⠀⠀⠀⠀⠀⠀⠀⠀⠀⠀⠀⠀⠀⠀⠀⠀⣠⣿⣿⣿⣿⣿⣿⣿⣿⣿⣿⣿⣿⣿⣿⣿⣿⣿⣿⣿⣿⣿⣿⣿⣿⣿⣿⡇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⣿⣿⣿⣿⣿⣿⣿⣿⣿⣿⣿⣿⣿⣿⣿⣿⣿⣿⣿⣿⣿⣿⣿⣿⣿⣿⣿⣿⣿⣿⣿⣿⣿⣿⣿⣿⣿⣿⣿⣿⣿⣷⣄⠀⠀⠀⠀⠀⠀⠀⠀⠀⠀⠀⠀⠀⠀⠀⠀⠀⠀⣠⣾⣿⣿⣿⣿⣿⣿⣿⣿⣿⣿⣿⣿⣿⣿⣿⣿⣿⣿⣿⣿⣿⣿⣿⣿⣿⣿⣿⡇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⣿⣿⣿⣿⣿⣿⣿⣿⣿⣿⣿⣿⣿⣿⣿⣿⣿⣿⣿⣿⣿⣿⣿⣿⣿⣿⣿⣿⣿⣿⣿⣿⣿⣿⣿⣿⣿⣿⣿⣿⣿⣿⣿⣷⣦⣀⠀⠀⠀⠀⠀⠀⠀⢀⡀⠀⢠⣤⣤⣶⣿⣿⣿⣿⣿⣿⣿⣿⣿⣿⣿⣿⣿⣿⣿⣿⣿⣿⣿⣿⣿⣿⣿⣿⣿⣿⣿⣿⣿⣿⡇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⣿⣿⣿⣿⣿⣿⣿⣿⣿⣿⣿⣿⣿⣿⣿⣿⣿⣿⣿⣿⣿⣿⣿⣿⣿⣿⣿⣿⣿⣿⣿⣿⣿⣿⣿⣿⣿⣿⣿⣿⣿⣿⣿⣿⣿⣿⣿⣿⣶⣶⣶⣿⣿⣿⣷⠀⠈⣿⣿⣿⣿⣿⣿⣿⣿⣿⣿⣿⣿⣿⣿⣿⣿⣿⣿⣿⣿⣿⣿⣿⣿⣿⣿⣿⣿⣿⣿⣿⣿⣿⡇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⠀⠀⠀⠀⠀⠀⠀⠀⠀⠀⠀⠀⠀⠀⠀⠀⠀⠀⠀⠀⠀⠀⠀⠀⠀⠀⠀⠀⠀⠀⠀⠀⠀⠀⠀⠀⠀⠀⠀⠀⠀⠀⠀⠀⠀⢼⣇⣀⣀⠀⠀⠀⠀⠀⠀⠀⠀⠀⠀⠀⠀⠀⠀⠀⠀⠀⠀⠀⠀⠀⠀⠀⠀⠀⠀⠀⠀⠀⠀⠀⠀⠀⠀⠀⠀⠀⠀⠀⠀⠀⠀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⠀⠀⠀⠀⠀⠀⠀⠀⠀⠀⠀⠀⠀⠀⠀⠀⠀⠀⠀⠀⠀⠀⠀⠀⠀⠀⠀⠀⠀⠀⠀⠀⠀⠀⠀⠀⠀⠀⠀⠀⠀⠀⠀⣿⣿⣿⣿⣿⣿⣿⣿⣷⣶⣦⣤⣤⣀⠀⠀⠀⠀⠀⠀⠀⠀⠀⠀⠀⠀⠀⠀⠀⠀⠀⠀⠀⠀⠀⠀⠀⠀⠀⠀⠀⠀⠀⠀⠀⠀⠀⠀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⠀⠀⠀⠀⠀⠀⠀⠀⠀⠀⠀⠀⠀⠀⠀⠀⠀⠀⠀⠀⠀⠀⠀⠀⠀⠀⠀⠀⠀⠀⠀⠀⠀⠀⠀⠀⠀⠀⠀⠀⠀⣀⣴⣿⣿⣿⣿⣿⣿⣿⣿⣿⣿⣿⣿⣿⣿⣿⣶⣤⡀⠀⠀⠀⠀⠀⠀⠀⠀⠀⠀⠀⠀⠀⠀⠀⠀⠀⠀⠀⠀⠀⠀⠀⠀⠀⠀⠀⠀⠀⠀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⠀⠀⠀⠀⠀⠀⠀⠀⠀⠀⠀⠀⠀⠀⠀⠀⠀⠀⠀⠀⠀⠀⠀⠀⠀⠀⠀⠀⠀⠀⠀⠀⠀⠀⠀⠀⠀⠀⢀⣴⣾⣿⣿⣿⣿⣿⣿⣿⣿⣿⣿⣿⣿⣿⣿⣿⣿⣿⣿⡟⠉⠀⠀⠀⠀⠀⠀⠀⠀⠀⠀⠀⠀⠀⠀⠀⠀⠀⠀⠀⠀⠀⠀⠀⠀⠀⠀⠀⠀⠀⠀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⠀⠀⠀⠀⠀⠀⠀⠀⠀⠀⠀⠀⠀⠀⠀⠀⠀⠀⠀⠀⠀⠀⠀⠀⠀⠀⠀⠀⠀⠀⠀⠀⠀⠀⠀⠀⠀⣴⣿⣿⣿⣿⣿⣿⣿⣿⣿⣿⣿⣿⣿⣿⣿⣿⣿⣿⡿⠿⠿⠒⠔⠀⠀⠀⠀⠀⠀⠀⠀⠀⠀⠀⠀⠀⠀⠀⠀⠀⠀⠀⠀⠀⠀⠀⠀⠀⠀⠀⠀⠀⠀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⠀⠀⠀⠀⠀⠀⠀⠀⠀⠀⠀⠀⠀⠀⠀⠀⠀⠀⠀⠀⠀⠀⠀⠀⠀⠀⠀⠀⠀⠀⠀⠀⠀⠀⠀⠀⠼⣿⣿⣿⣿⣿⣿⣿⣿⣿⣿⣿⣿⣿⣿⣿⣿⣿⠋⠀⠀⢀⠌⠀⠀⠀⠀⠀⠀⠀⠀⠀⠀⠀⠀⠀⠀⠀⠀⠀⠀⠀⠀⠀⠀⠀⠀⠀⠀⠀⠀⠀⠀⠀⠀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⠀⠀⠀⠀⠀⠀⠀⠀⠀⠀⠀⠀⠀⠀⠀⠀⠀⠀⠀⠀⠀⠀⠀⠀⠀⠀⠀⠀⠀⠀⠀⠀⠀⠀⠀⠀⢠⢸⡿⠛⠛⠛⢿⣿⣿⣿⣿⣿⣿⣇⠀⡠⠃⠀⠈⠉⠉⠀⠀⠀⠀⠀⠀⠀⠀⠀⠀⠀⠀⠀⠀⠀⠀⠀⠀⠀⠀⠀⠀⠀⠀⠀⠀⠀⠀⠀⠀⠀⠀⠀⠀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⠀⠀⠀⠀⠀⠀⠀⠀⠀⠀⠀⠀⠀⠀⠀⠀⠀⠀⠀⠀⠀⠀⠀⠀⠀⠀⠀⠀⠀⠀⠀⠀⠀⠀⠀⠀⠀⠀⠈⠂⠄⠀⣼⣿⣿⣿⣿⣿⣿⣿⡁⠀⠀⠀⠀⠀⠀⠀⠀⠀⠀⠀⠀⠀⠀⠀⠀⠀⠀⠀⠀⠀⠀⠀⠀⠀⠀⠀⠀⠀⠀⠀⠀⠀⠀⠀⠀⠀⠀⠀⠀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⠀⠀⠀⠀⠀⠀⠀⠀⠀⠀⠀⠀⠀⠀⠀⠀⠀⠀⠀⠀⠀⠀⠀⠀⠀⠀⠀⠀⠀⠀⠀⠀⠀⠀⠀⠀⠀⠀⠀⠀⠀⠀⢩⣿⣿⣿⣿⣿⣿⣿⣇⠀⠀⠀⠀⠀⠀⠀⠀⠀⠀⠀⠀⠀⠀⠀⠀⠀⠀⠀⠀⠀⠀⠀⠀⠀⠀⠀⠀⠀⠀⠀⠀⠀⠀⠀⠀⠀⠀⠀⠀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⠀⠀⠀⠀⠀⠀⠀⠀⠀⠀⠀⠀⠀⠀⠀⠀⠀⠀⠀⠀⠀⠀⠀⠀⠀⠀⠀⠀⠀⠀⠀⠀⠀⠀⠀⠀⠀⠀⠀⠀⠀⢻⣿⣿⣿⣿⣿⣿⣿⣿⣿⣿⣿⣿⡿⠉⠀⠀⠀⠀⠀⠀⠀⠀⠀⠀⠀⠀⠀⠀⠀⠀⠀⠀⠀⠀⠀⠀⠀⠀⠀⠀⠀⠀⠀⠀⠀⠀⠀⠀⠀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⠀⠀⠀⠀⠀⠀⠀⠀⠀⠀⠀⠀⠀⠀⠀⠀⠀⠀⠀⠀⠀⠀⠀⠀⠀⠀⠀⠀⠀⠀⠀⠀⠀⠀⠀⠀⠀⠀⠀⠀⠀⠈⠉⢹⣿⠙⠻⣿⡿⠻⠿⠟⠉⠀⠀⠀⠀⠀⠀⠀⠀⠀⠀⠀⠀⠀⠀⠀⠀⠀⠀⠀⠀⠀⠀⠀⠀⠀⠀⠀⠀⠀⠀⠀⠀⠀⠀⠀⠀⠀⠀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⠀⠀⠀⠀⠀⠀⠀⠀⠀⠀⠀⠀⠀⠀⠀⠀⠀⠀⠀⠀⠀⠀⠀⠀⠀⠀⠀⠀⠀⠀⠀⠀⠀⠀⠀⠀⠀⠀⠀⠀⠀⠀⠀⢸⣿⡄⢀⣼⣇⠀⠀⠀⠀⠀⠀⠀⠀⠀⠀⠀⠀⠀⠀⠀⠀⠀⠀⠀⠀⠀⠀⠀⠀⠀⠀⠀⠀⠀⠀⠀⠀⠀⠀⠀⠀⠀⠀⠀⠀⠀⠀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⠀⠀⠀⠀⠀⠀⠀⠀⠀⠀⠀⠀⠀⠀⠀⠀⠀⠀⠀⠀⠀⠀⠀⠀⠀⠀⠀⠀⠀⠀⠀⠀⠀⠀⠀⠀⠀⠀⠀⠀⠀⠀⠀⠀⠀⠰⣗⣀⣀⡀⠀⠀⠀⠀⠀⠀⠀⠀⠀⠀⠀⠀⠀⠀⠀⠀⠀⠀⠀⠀⠀⠀⠀⠀⠀⠀⠀⠀⠀⠀⠀⠀⠀⠀⠀⠀⠀⠀⠀⠀⠀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⠀⠀⠀⠀⠀⠀⠀⠀⠀⠀⠀⠀⠀⠀⠀⠀⠀⠀⠀⠀⠀⠀⠀⠀⠀⠀⠀⠀⠀⠀⠀⠀⠀⠀⠀⠀⠀⠀⠀⠀⠀⠀⠀⣼⣿⣿⣿⣿⣿⣿⣿⣷⣶⣶⣤⣤⣀⡀⠀⠀⠀⠀⠀⠀⠀⠀⠀⠀⠀⠀⠀⠀⠀⠀⠀⠀⠀⠀⠀⠀⠀⠀⠀⠀⠀⠀⠀⠀⠀⠀⠀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⠀⠀⠀⠀⠀⠀⠀⠀⠀⠀⠀⠀⠀⠀⠀⠀⠀⠀⠀⠀⠀⠀⠀⠀⠀⠀⠀⠀⠀⠀⠀⠀⠀⠀⠀⠀⠀⠀⠀⠀⠀⣀⣤⣿⣿⣿⣿⣿⣿⣿⣿⣿⣿⣿⣿⣿⣿⣿⣷⣦⣄⠀⠀⠀⠀⠀⠀⠀⠀⠀⠀⠀⠀⠀⠀⠀⠀⠀⠀⠀⠀⠀⠀⠀⠀⠀⠀⠀⠀⠀⠀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⠀⠀⠀⠀⠀⠀⠀⠀⠀⠀⠀⠀⠀⠀⠀⠀⠀⠀⠀⠀⠀⠀⠀⠀⠀⠀⠀⠀⠀⠀⠀⠀⠀⠀⠀⠀⠀⠀⠀⣴⣾⣿⣿⣿⣿⣿⣿⣿⣿⣿⣿⣿⣿⣿⣿⣿⣿⣿⣿⣿⠉⠀⠀⠀⠀⠀⠀⠀⠀⠀⠀⠀⠀⠀⠀⠀⠀⠀⠀⠀⠀⠀⠀⠀⠀⠀⠀⠀⠀⠀⠀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⠀⠀⠀⠀⠀⠀⠀⠀⠀⠀⠀⠀⠀⠀⠀⠀⠀⠀⠀⠀⠀⠀⠀⠀⠀⠀⠀⠀⠀⠀⠀⠀⠀⠀⠀⠀⠀⣠⣾⣿⣿⣿⣿⣿⣿⣿⣿⣿⣿⣿⣿⣿⣿⣿⣿⣿⡿⠟⠛⢛⠑⠀⠀⠀⠀⠀⠀⠀⠀⠀⠀⠀⠀⠀⠀⠀⠀⠀⠀⠀⠀⠀⠀⠀⠀⠀⠀⠀⠀⠀⠀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⠀⠀⠀⠀⠀⠀⠀⠀⠀⠀⠀⠀⠀⠀⠀⠀⠀⠀⠀⠀⠀⠀⠀⠀⠀⠀⠀⠀⠀⠀⠀⠀⠀⠀⠀⠀⢰⣿⣿⣿⣿⣿⣿⣿⣿⣿⣿⣿⣿⣿⣿⣿⠿⢿⡿⠯⢀⣀⡠⠂⠀⠀⠀⠀⠀⠀⠀⠀⠀⠀⠀⠀⠀⠀⠀⠀⠀⠀⠀⠀⠀⠀⠀⠀⠀⠀⠀⠀⠀⠀⠀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⠀⠀⠀⠀⠀⠀⠀⠀⠀⠀⠀⠀⠀⠀⠀⠀⠀⠀⠀⠀⠀⠀⠀⠀⠀⠀⠀⠀⠀⠀⠀⠀⠀⠀⠀⠀⠐⠀⢹⡿⠟⠛⠛⣿⣿⣿⣿⣿⣿⣧⠀⠀⡀⠄⠀⠀⠀⠀⠀⠀⠀⠀⠀⠀⠀⠀⠀⠀⠀⠀⠀⠀⠀⠀⠀⠀⠀⠀⠀⠀⠀⠀⠀⠀⠀⠀⠀⠀⠀⠀⠀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⠀⠀⠀⠀⠀⠀⠀⠀⠀⠀⠀⠀⠀⠀⠀⠀⠀⠀⠀⠀⠀⠀⠀⠀⠀⠀⠀⠀⠀⠀⠀⠀⠀⠀⠀⠀⠀⠁⠁⠀⠐⠤⣀⣿⣿⣿⣿⣿⣿⣿⡄⠁⠀⠀⠀⠀⠀⠀⠀⠀⠀⠀⠀⠀⠀⠀⠀⠀⠀⠀⠀⠀⠀⠀⠀⠀⠀⠀⠀⠀⠀⠀⠀⠀⠀⠀⠀⠀⠀⠀⠀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⠀⠀⠀⠀⠀⠀⠀⠀⠀⠀⠀⠀⠀⠀⠀⠀⠀⠀⠀⠀⠀⠀⠀⠀⠀⠀⠀⠀⠀⠀⠀⠀⠀⠀⠀⠀⠀⠀⠀⠀⠀⠈⠉⠉⣿⡟⠻⣿⡿⠿⠿⠟⠁⠀⠀⠀⠀⠀⠀⠀⠀⠀⠀⠀⠀⠀⠀⠀⠀⠀⠀⠀⠀⠀⠀⠀⠀⠀⠀⠀⠀⠀⠀⠀⠀⠀⠀⠀⠀⠀⠀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⠀⠀⠀⠀⠀⠀⠀⠀⠀⠀⠀⠀⠀⠀⠀⠀⠀⠀⠀⠀⠀⠀⠀⠀⠀⠀⠀⠀⠀⠀⠀⠀⠀⠀⠀⠀⠀⠀⠀⠀⠀⠀⠀⢠⣿⣇⢀⣼⣇⠀⠀⠀⠀⠀⠀⠀⠀⠀⠀⠀⠀⠀⠀⠀⠀⠀⠀⠀⠀⠀⠀⠀⠀⠀⠀⠀⠀⠀⠀⠀⠀⠀⠀⠀⠀⠀⠀⠀⠀⠀⠀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⠀⠀⠀⠀⠀⠀⠀⠀⠀⠀⠀⠀⠀⠀⠀⠀⠀⠀⠀⠀⠀⠀⠀⠀⠀⠀⠀⠀⠀⠀⠀⠀⠀⠀⠀⠀⠀⠀⠀⠀⠀⣼⣿⣿⣿⣿⣿⣿⣿⠀⠀⠀⠀⠀⠀⠀⠀⠀⠀⠀⠀⠀⠀⠀⠀⠀⠀⠀⠀⠀⠀⠀⠀⠀⠀⠀⠀⠀⠀⠀⠀⠀⠀⠀⠀⠀⠀⠀⠀⠀⠀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⠀⠀⠀⠀⠀⠀⠀⠀⠀⠀⠀⠀⠀⠀⠀⠀⠀⠀⠀⠀⠀⠀⠀⠀⠀⠀⠀⠀⠀⠀⠀⠀⠀⠀⠀⠀⠀⠀⠀⠀⠀⠀⠀⠀⠀⠠⣿⣀⣀⡀⠀⠀⠀⠀⠀⠀⠀⠀⠀⠀⠀⠀⠀⠀⠀⠀⠀⠀⠀⠀⠀⠀⠀⠀⠀⠀⠀⠀⠀⠀⠀⠀⠀⠀⠀⠀⠀⠀⠀⠀⠀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⠀⠀⠀⠀⠀⠀⠀⠀⠀⠀⠀⠀⠀⠀⠀⠀⠀⠀⠀⠀⠀⠀⠀⠀⠀⠀⠀⠀⠀⠀⠀⠀⠀⠀⠀⠀⠀⠀⠀⠀⠀⠀⠀⠀⣴⣿⣿⣿⣿⣿⣷⡀⠀⠀⠀⠀⠀⠀⠀⠀⠀⠀⠀⠀⠀⠀⠀⠀⠀⠀⠀⠀⠀⠀⠀⠀⠀⠀⠀⠀⠀⠀⠀⠀⠀⠀⠀⠀⠀⠀⠀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⠀⠀⠀⠀⠀⠀⠀⠀⠀⠀⠀⠀⠀⠀⠀⠀⠀⠀⠀⠀⠀⠀⠀⠀⠀⠀⠀⠀⠀⠀⠀⠀⠀⠀⠀⠀⠀⠀⠀⠀⠀⠀⠀⢸⣿⣿⣿⣿⣿⣿⣿⣿⣶⣦⣤⣤⣀⡀⠀⠀⠀⠀⠀⠀⠀⠀⠀⠀⠀⠀⠀⠀⠀⠀⠀⠀⠀⠀⠀⠀⠀⠀⠀⠀⠀⠀⠀⠀⠀⠀⠀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⠀⠀⠀⠀⠀⠀⠀⠀⠀⠀⠀⠀⠀⠀⠀⠀⠀⠀⠀⠀⠀⠀⠀⠀⠀⠀⠀⠀⠀⠀⠀⠀⠀⠀⠀⠀⠀⠀⠀⠀⠀⣀⣤⣿⣿⣿⣿⣿⣿⣿⣿⣿⣿⣿⣿⣿⣿⣿⣿⣶⣄⠀⠀⠀⠀⠀⠀⠀⠀⠀⠀⠀⠀⠀⠀⠀⠀⠀⠀⠀⠀⠀⠀⠀⠀⠀⠀⠀⠀⠀⠀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⠀⠀⠀⠀⠀⠀⠀⠀⠀⠀⠀⠀⠀⠀⠀⠀⠀⠀⠀⠀⠀⠀⠀⠀⠀⠀⠀⠀⠀⠀⠀⠀⠀⠀⠀⠀⠀⠀⠀⣴⣾⣿⣿⣿⣿⣿⣿⣿⣿⣿⣿⣿⣿⣿⣿⣿⣿⣿⣿⣿⡝⠀⠀⠀⠀⠀⠀⠀⠀⠀⠀⠀⠀⠀⠀⠀⠀⠀⠀⠀⠀⠀⠀⠀⠀⠀⠀⠀⠀⠀⠀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⠀⠀⠀⠀⠀⠀⠀⠀⠀⠀⠀⠀⠀⠀⠀⠀⠀⠀⠀⠀⠀⠀⠀⠀⠀⠀⠀⠀⠀⠀⠀⠀⠀⠀⠀⠀⠀⢀⣾⣿⣿⣿⣿⣿⣿⣿⣿⣿⣿⣿⣿⣿⣿⣿⣿⣿⣿⠟⠛⠉⡍⠀⠀⠀⠀⠀⠀⠀⠀⠀⠀⠀⠀⠀⠀⠀⠀⠀⠀⠀⠀⠀⠀⠀⠀⠀⠀⠀⠀⠀⠀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⠀⠀⠀⠀⠀⠀⠀⠀⠀⠀⠀⠀⠀⠀⠀⠀⠀⠀⠀⠀⠀⠀⠀⠀⠀⠀⠀⠀⠀⠀⠀⠀⠀⠀⠀⠀⢠⣿⣿⣿⣿⣿⣿⣿⣿⣿⣿⣿⣿⣿⣿⡿⠿⠿⠿⠟⠡⠄⠀⠔⠀⠀⠀⠀⠀⠀⠀⠀⠀⠀⠀⠀⠀⠀⠀⠀⠀⠀⠀⠀⠀⠀⠀⠀⠀⠀⠀⠀⠀⠀⠀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⠀⠀⠀⠀⠀⠀⠀⠀⠀⠀⠀⠀⠀⠀⠀⠀⠀⠀⠀⠀⠀⠀⠀⠀⠀⠀⠀⠀⠀⠀⠀⠀⠀⠀⠀⠀⠈⡁⠉⢿⠿⠟⠛⣿⣿⣿⣿⣿⣿⣿⠀⠀⢀⡠⠊⠀⠀⠀⠀⠀⠀⠀⠀⠀⠀⠀⠀⠀⠀⠀⠀⠀⠀⠀⠀⠀⠀⠀⠀⠀⠀⠀⠀⠀⠀⠀⠀⠀⠀⠀⠀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⠀⠀⠀⠀⠀⠀⠀⠀⠀⠀⠀⠀⠀⠀⠀⠀⠀⠀⠀⠀⠀⠀⠀⠀⠀⠀⠀⠀⠀⠀⠀⠀⠀⠀⠀⠀⠀⠀⠈⠀⠈⠂⢤⣿⣿⣿⣿⣿⣿⣿⣍⠉⠀⠀⠀⠀⠀⠀⠀⠀⠀⠀⠀⠀⠀⠀⠀⠀⠀⠀⠀⠀⠀⠀⠀⠀⠀⠀⠀⠀⠀⠀⠀⠀⠀⠀⠀⠀⠀⠀⠀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⠀⠀⠀⠀⠀⠀⠀⠀⠀⠀⠀⠀⠀⠀⠀⠀⠀⠀⠀⠀⠀⠀⠀⠀⠀⠀⠀⠀⠀⠀⠀⠀⠀⠀⠀⠀⠀⠀⠀⠀⠀⠀⠀⢸⣿⣿⣿⣿⣿⣿⡟⠇⠀⠀⠀⠀⠀⠀⠀⠀⠀⠀⠀⠀⠀⠀⠀⠀⠀⠀⠀⠀⠀⠀⠀⠀⠀⠀⠀⠀⠀⠀⠀⠀⠀⠀⠀⠀⠀⠀⠀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⠀⠀⠀⠀⠀⠀⠀⠀⠀⠀⠀⠀⠀⠀⠀⠀⠀⠀⠀⠀⠀⠀⠀⠀⠀⠀⠀⠀⠀⠀⠀⠀⠀⠀⠀⠀⠀⠀⠀⠀⠀⠀⣾⣿⣿⣿⣿⣿⣿⣿⣿⣿⣧⡀⠀⠀⠀⠀⠀⠀⠀⠀⠀⠀⠀⠀⠀⠀⠀⠀⠀⠀⠀⠀⠀⠀⠀⠀⠀⠀⠀⠀⠀⠀⠀⠀⠀⠀⠀⠀⠀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⠀⠀⠀⠀⠀⠀⠀⠀⠀⠀⠀⠀⠀⠀⠀⠀⠀⠀⠀⠀⠀⠀⠀⠀⠀⠀⠀⠀⠀⠀⠀⠀⠀⠀⠀⠀⠀⠀⠀⠀⠐⢻⣿⣿⣿⣿⣿⣿⣿⣿⣿⣿⣿⡿⠛⠀⠀⠀⠀⠀⠀⠀⠀⠀⠀⠀⠀⠀⠀⠀⠀⠀⠀⠀⠀⠀⠀⠀⠀⠀⠀⠀⠀⠀⠀⠀⠀⠀⠀⠀⠀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⠀⠀⠀⠀⠀⠀⠀⠀⠀⠀⠀⠀⠀⠀⠀⠀⠀⠀⠀⠀⠀⠀⠀⠀⠀⠀⠀⠀⠀⠀⠀⠀⠀⠀⠀⠀⠀⠀⠀⠀⠀⠉⠉⠉⢻⡟⠻⢿⡿⠿⠿⠋⠁⠀⠀⠀⠀⠀⠀⠀⠀⠀⠀⠀⠀⠀⠀⠀⠀⠀⠀⠀⠀⠀⠀⠀⠀⠀⠀⠀⠀⠀⠀⠀⠀⠀⠀⠀⠀⠀⠀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⠀⠀⠀⠀⠀⠀⠀⠀⠀⠀⠀⠀⠀⠀⠀⠀⠀⠀⠀⠀⠀⠀⠀⠀⠀⠀⠀⠀⠀⠀⠀⠀⠀⠀⠀⠀⠀⠀⠀⠀⠀⠀⠀⠀⣾⣧⢀⣼⣇⠀⠀⠀⠀⠀⠀⠀⠀⠀⠀⠀⠀⠀⠀⠀⠀⠀⠀⠀⠀⠀⠀⠀⠀⠀⠀⠀⠀⠀⠀⠀⠀⠀⠀⠀⠀⠀⠀⠀⠀⠀⠀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⠀⠀⠀⠀⠀⠀⠀⠀⠀⠀⠀⠀⠀⠀⠀⠀⠀⠀⠀⠀⠀⠀⠀⠀⠀⠀⠀⠀⠀⠀⠀⠀⠀⠀⠀⠀⠀⠀⠀⠀⠀⠀⠸⣿⣿⣿⣿⡿⠀⠀⠀⠀⠀⠀⠀⠀⠀⠀⠀⠀⠀⠀⠀⠀⠀⠀⠀⠀⠀⠀⠀⠀⠀⠀⠀⠀⠀⠀⠀⠀⠀⠀⠀⠀⠀⠀⠀⠀⠀⠀⠀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⠀⠀⠀⠀⠀⠀⠀⠀⠀⠀⠀⠀⠀⠀⠀⠀⠀⠀⠀⠀⠀⠀⠀⠀⠀⠀⠀⠀⠀⠀⠀⠀⠀⠀⠀⠀⠀⠀⠀⠀⠀⠀⠀⠀⠀⠀⣻⣖⣀⣀⠀⠀⠀⠀⠀⠀⠀⠀⠀⠀⠀⠀⠀⠀⠀⠀⠀⠀⠀⠀⠀⠀⠀⠀⠀⠀⠀⠀⠀⠀⠀⠀⠀⠀⠀⠀⠀⠀⠀⠀⠀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⠀⠀⠀⠀⠀⠀⠀⠀⠀⠀⠀⠀⠀⠀⠀⠀⠀⠀⠀⠀⠀⠀⠀⠀⠀⠀⠀⠀⠀⠀⠀⠀⠀⠀⠀⠀⠀⠀⠀⠀⠀⠀⠀⠀⣴⣿⣿⣿⣿⣿⣷⡄⠀⠀⠀⠀⠀⠀⠀⠀⠀⠀⠀⠀⠀⠀⠀⠀⠀⠀⠀⠀⠀⠀⠀⠀⠀⠀⠀⠀⠀⠀⠀⠀⠀⠀⠀⠀⠀⠀⠀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⠀⠀⠀⠀⠀⠀⠀⠀⠀⠀⠀⠀⠀⠀⠀⠀⠀⠀⠀⠀⠀⠀⠀⠀⠀⠀⠀⠀⠀⠀⠀⠀⠀⠀⠀⠀⠀⠀⠀⠀⠀⠀⠀⢠⣿⣿⣿⣿⣿⣿⣿⣿⣶⣦⣤⣤⣄⣀⠀⠀⠀⠀⠀⠀⠀⠀⠀⠀⠀⠀⠀⠀⠀⠀⠀⠀⠀⠀⠀⠀⠀⠀⠀⠀⠀⠀⠀⠀⠀⠀⠀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⠀⠀⠀⠀⠀⠀⠀⠀⠀⠀⠀⠀⠀⠀⠀⠀⠀⠀⠀⠀⠀⠀⠀⠀⠀⠀⠀⠀⠀⠀⠀⠀⠀⠀⠀⠀⠀⠀⠀⠀⠀⣀⣤⣾⣿⣿⣿⣿⣿⣿⣿⣿⣿⣿⣿⣿⣿⣿⣿⣶⡄⠀⠀⠀⠀⠀⠀⠀⠀⠀⠀⠀⠀⠀⠀⠀⠀⠀⠀⠀⠀⠀⠀⠀⠀⠀⠀⠀⠀⠀⠀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⠀⠀⠀⠀⠀⠀⠀⠀⠀⠀⠀⠀⠀⠀⠀⠀⠀⠀⠀⠀⠀⠀⠀⠀⠀⠀⠀⠀⠀⠀⠀⠀⠀⠀⠀⠀⠀⠀⢀⣴⣾⣿⣿⣿⣿⣿⣿⣿⣿⣿⣿⣿⣿⣿⣿⣿⣿⣿⣿⣿⣧⠀⠀⠀⠀⠀⠀⠀⠀⠀⠀⠀⠀⠀⠀⠀⠀⠀⠀⠀⠀⠀⠀⠀⠀⠀⠀⠀⠀⠀⠀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⠀⠀⠀⠀⠀⠀⠀⠀⠀⠀⠀⠀⠀⠀⠀⠀⠀⠀⠀⠀⠀⠀⠀⠀⠀⠀⠀⠀⠀⠀⠀⠀⠀⠀⠀⠀⠀⢠⣾⣿⣿⣿⣿⣿⣿⣿⣿⣿⣿⣿⣿⣿⣿⣿⣿⣿⣿⡿⠛⠉⠨⠀⠀⠀⠀⠀⠀⠀⠀⠀⠀⠀⠀⠀⠀⠀⠀⠀⠀⠀⠀⠀⠀⠀⠀⠀⠀⠀⠀⠀⠀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⠀⠀⠀⠀⠀⠀⠀⠀⠀⠀⠀⠀⠀⠀⠀⠀⠀⠀⠀⠀⠀⠀⠀⠀⠀⠀⠀⠀⠀⠀⠀⠀⠀⠀⠀⠀⠀⣾⣿⣿⣿⣿⣿⣿⣿⣿⣿⣿⣿⣿⣿⡿⠿⠿⠛⠛⡛⠁⠂⠀⠀⠀⠀⠀⠀⠀⠀⠀⠀⠀⠀⠀⠀⠀⠀⠀⠀⠀⠀⠀⠀⠀⠀⠀⠀⠀⠀⠀⠀⠀⠀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⠀⠀⠀⠀⠀⠀⠀⠀⠀⠀⠀⠀⠀⠀⠀⠀⠀⠀⠀⠀⠀⠀⠀⠀⠀⠀⠀⠀⠀⠀⠀⠀⠀⠀⠀⠀⠈⢁⠈⠙⢿⡿⠟⢻⣿⣿⣿⣿⣿⣿⠅⢀⡀⢀⠠⠂⠀⠀⠀⠀⠀⠀⠀⠀⠀⠀⠀⠀⠀⠀⠀⠀⠀⠀⠀⠀⠀⠀⠀⠀⠀⠀⠀⠀⠀⠀⠀⠀⠀⠀⠀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⠀⠀⠀⠀⠀⠀⠀⠀⠀⠀⠀⠀⠀⠀⠀⠀⠀⠀⠀⠀⠀⠀⠀⠀⠀⠀⠀⠀⠀⠀⠀⠀⠀⠀⠀⠀⠀⠀⠐⠂⠁⠀⠑⣼⣿⣿⣿⣿⣿⣿⣆⠀⠀⠀⠀⠀⠀⠀⠀⠀⠀⠀⠀⠀⠀⠀⠀⠀⠀⠀⠀⠀⠀⠀⠀⠀⠀⠀⠀⠀⠀⠀⠀⠀⠀⠀⠀⠀⠀⠀⠀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⠀⠀⠀⠀⠀⠀⠀⠀⠀⠀⠀⠀⠀⠀⠀⠀⠀⠀⠀⠀⠀⠀⠀⠀⠀⠀⠀⠀⠀⠀⠀⠀⠀⠀⠀⠀⠀⠀⠀⠀⠀⠀⠀⢸⣿⣿⣿⣿⣿⣿⠻⠇⠀⠀⠀⠀⠀⠀⠀⠀⠀⠀⠀⠀⠀⠀⠀⠀⠀⠀⠀⠀⠀⠀⠀⠀⠀⠀⠀⠀⠀⠀⠀⠀⠀⠀⠀⠀⠀⠀⠀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⠀⠀⠀⠀⠀⠀⠀⠀⠀⠀⠀⠀⠀⠀⠀⠀⠀⠀⠀⠀⠀⠀⠀⠀⠀⠀⠀⠀⠀⠀⠀⠀⠀⠀⠀⠀⠀⠀⠀⠀⠀⠀⢀⣸⣿⣿⣿⣿⣿⣿⡇⠀⠀⠀⠀⠀⠀⠀⠀⠀⠀⠀⠀⠀⠀⠀⠀⠀⠀⠀⠀⠀⠀⠀⠀⠀⠀⠀⠀⠀⠀⠀⠀⠀⠀⠀⠀⠀⠀⠀⠀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⠀⠀⠀⠀⠀⠀⠀⠀⠀⠀⠀⠀⠀⠀⠀⠀⠀⠀⠀⠀⠀⠀⠀⠀⠀⠀⠀⠀⠀⠀⠀⠀⠀⠀⠀⠀⠀⠀⠀⠀⠈⣿⣿⣿⣿⣿⣿⣿⣿⣿⣿⣿⣿⠟⠃⠀⠀⠀⠀⠀⠀⠀⠀⠀⠀⠀⠀⠀⠀⠀⠀⠀⠀⠀⠀⠀⠀⠀⠀⠀⠀⠀⠀⠀⠀⠀⠀⠀⠀⠀⠀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⠀⠀⠀⠀⠀⠀⠀⠀⠀⠀⠀⠀⠀⠀⠀⠀⠀⠀⠀⠀⠀⠀⠀⠀⠀⠀⠀⠀⠀⠀⠀⠀⠀⠀⠀⠀⠀⠀⠀⠀⠀⠀⠉⠉⠹⣿⠟⢿⣿⠿⠟⠉⠁⠀⠀⠀⠀⠀⠀⠀⠀⠀⠀⠀⠀⠀⠀⠀⠀⠀⠀⠀⠀⠀⠀⠀⠀⠀⠀⠀⠀⠀⠀⠀⠀⠀⠀⠀⠀⠀⠀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⠀⠀⠀⠀⠀⠀⠀⠀⠀⠀⠀⠀⠀⠀⠀⠀⠀⠀⠀⠀⠀⠀⠀⠀⠀⠀⠀⠀⠀⠀⠀⠀⠀⠀⠀⠀⠀⠀⠀⠀⠀⠀⠀⠀⣠⣿⣄⣼⣇⠀⠀⠀⠀⠀⠀⠀⠀⠀⠀⠀⠀⠀⠀⠀⠀⠀⠀⠀⠀⠀⠀⠀⠀⠀⠀⠀⠀⠀⠀⠀⠀⠀⠀⠀⠀⠀⠀⠀⠀⠀⠀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⠀⠀⠀⠀⠀⠀⠀⠀⠀⠀⠀⠀⠀⠀⠀⠀⠀⠀⠀⠀⠀⠀⠀⠀⠀⠀⠀⠀⠀⠀⠀⠀⠀⠀⠀⠀⠀⠀⠀⠀⠀⠀⠀⠀⠈⠉⠉⠙⠋⠀⠀⠀⠀⠀⠀⠀⠀⠀⠀⠀⠀⠀⠀⠀⠀⠀⠀⠀⠀⠀⠀⠀⠀⠀⠀⠀⠀⠀⠀⠀⠀⠀⠀⠀⠀⠀⠀⠀⠀⠀⠀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⠀⠀⠀⠀⠀⠀⠀⠀⠀⠀⠀⠀⠀⠀⠀⠀⠀⠀⠀⠀⠀⠀⠀⠀⠀⠀⠀⠀⠀⠀⠀⠀⠀⠀⠀⠀⠀⠀⠀⠀⠀⠀⠀⠀⢻⣿⠃⠀⠀⠀⠀⠀⠀⠀⠀⠀⠀⠀⠀⠀⠀⠀⠀⠀⠀⠀⠀⠀⠀⠀⠀⠀⠀⠀⠀⠀⠀⠀⠀⠀⠀⠀⠀⠀⠀⠀⠀⠀⠀⠀⠀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⠀⠀⠀⠀⠀⠀⠀⠀⠀⠀⠀⠀⠀⠀⠀⠀⠀⠀⠀⠀⠀⠀⠀⠀⠀⠀⠀⠀⠀⠀⠀⠀⠀⠀⠀⠀⠀⠀⠀⠀⠀⠀⠀⠀⠀⠀⣞⣗⣀⣀⠀⠀⠀⠀⠀⠀⠀⠀⠀⠀⠀⠀⠀⠀⠀⠀⠀⠀⠀⠀⠀⠀⠀⠀⠀⠀⠀⠀⠀⠀⠀⠀⠀⠀⠀⠀⠀⠀⠀⠀⠀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⠀⠀⠀⠀⠀⠀⠀⠀⠀⠀⠀⠀⠀⠀⠀⠀⠀⠀⠀⠀⠀⠀⠀⠀⠀⠀⠀⠀⠀⠀⠀⠀⠀⠀⠀⠀⠀⠀⠀⠀⠀⠀⠀⢠⣿⣿⣿⣿⣿⣿⣿⣿⣶⣤⣤⣤⣄⣀⠀⠀⠀⠀⠀⠀⠀⠀⠀⠀⠀⠀⠀⠀⠀⠀⠀⠀⠀⠀⠀⠀⠀⠀⠀⠀⠀⠀⠀⠀⠀⠀⠀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⠀⠀⠀⠀⠀⠀⠀⠀⠀⠀⠀⠀⠀⠀⠀⠀⠀⠀⠀⠀⠀⠀⠀⠀⠀⠀⠀⠀⠀⠀⠀⠀⠀⠀⠀⠀⠀⠀⠀⠀⠀⣀⣤⣾⣿⣿⣿⣿⣿⣿⣿⣿⣿⣿⣿⣿⣿⣿⣿⣶⡀⠀⠀⠀⠀⠀⠀⠀⠀⠀⠀⠀⠀⠀⠀⠀⠀⠀⠀⠀⠀⠀⠀⠀⠀⠀⠀⠀⠀⠀⠀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⠀⠀⠀⠀⠀⠀⠀⠀⠀⠀⠀⠀⠀⠀⠀⠀⠀⠀⠀⠀⠀⠀⠀⠀⠀⠀⠀⠀⠀⠀⠀⠀⠀⠀⠀⠀⠀⠀⢀⣴⣾⣿⣿⣿⣿⣿⣿⣿⣿⣿⣿⣿⣿⣿⣿⣿⣿⣿⣿⣿⣷⡀⠀⠀⠀⠀⠀⠀⠀⠀⠀⠀⠀⠀⠀⠀⠀⠀⠀⠀⠀⠀⠀⠀⠀⠀⠀⠀⠀⠀⠀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⠀⠀⠀⠀⠀⠀⠀⠀⠀⠀⠀⠀⠀⠀⠀⠀⠀⠀⠀⠀⠀⠀⠀⠀⠀⠀⠀⠀⠀⠀⠀⠀⠀⠀⠀⠀⠀⢠⣿⣿⣿⣿⣿⣿⣿⣿⣿⣿⣿⣿⣿⣿⣿⣿⣿⣿⣿⣿⠟⠉⢀⠁⠀⠀⠀⠀⠀⠀⠀⠀⠀⠀⠀⠀⠀⠀⠀⠀⠀⠀⠀⠀⠀⠀⠀⠀⠀⠀⠀⠀⠀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⠀⠀⠀⠀⠀⠀⠀⠀⠀⠀⠀⠀⠀⠀⠀⠀⠀⠀⠀⠀⠀⠀⠀⠀⠀⠀⠀⠀⠀⠀⠀⠀⠀⠀⠀⠀⠀⣼⣿⣿⣿⣿⣿⣿⣿⣿⣿⣿⣿⣿⣿⣿⠿⠟⠛⠛⢛⠋⠁⠂⠂⠀⠀⠀⠀⠀⠀⠀⠀⠀⠀⠀⠀⠀⠀⠀⠀⠀⠀⠀⠀⠀⠀⠀⠀⠀⠀⠀⠀⠀⠀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⠀⠀⠀⠀⠀⠀⠀⠀⠀⠀⠀⠀⠀⠀⠀⠀⠀⠀⠀⠀⠀⠀⠀⠀⠀⠀⠀⠀⠀⠀⠀⠀⠀⠀⠀⠀⠀⢋⠉⠉⠻⣿⡿⢻⣿⣿⣿⣿⣿⣿⠋⠤⢀⣀⠀⠔⠁⠀⠀⠀⠀⠀⠀⠀⠀⠀⠀⠀⠀⠀⠀⠀⠀⠀⠀⠀⠀⠀⠀⠀⠀⠀⠀⠀⠀⠀⠀⠀⠀⠀⠀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⠀⠀⠀⠀⠀⠀⠀⠀⠀⠀⠀⠀⠀⠀⠀⠀⠀⠀⠀⠀⠀⠀⠀⠀⠀⠀⠀⠀⠀⠀⠀⠀⠀⠀⠀⠀⠀⠀⠑⠒⠈⠀⠈⣼⣿⣿⣿⣿⣿⣿⣇⠀⠀⠀⠀⠀⠀⠀⠀⠀⠀⠀⠀⠀⠀⠀⠀⠀⠀⠀⠀⠀⠀⠀⠀⠀⠀⠀⠀⠀⠀⠀⠀⠀⠀⠀⠀⠀⠀⠀⠀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⠀⠀⠀⠀⠀⠀⠀⠀⠀⠀⠀⠀⠀⠀⠀⠀⠀⠀⠀⠀⠀⠀⠀⠀⠀⠀⠀⠀⠀⠀⠀⠀⠀⠀⠀⠀⠀⠀⠀⠀⠀⠀⠀⢸⣿⣿⣿⣿⣿⣿⠻⠇⠀⠀⠀⠀⠀⠀⠀⠀⠀⠀⠀⠀⠀⠀⠀⠀⠀⠀⠀⠀⠀⠀⠀⠀⠀⠀⠀⠀⠀⠀⠀⠀⠀⠀⠀⠀⠀⠀⠀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⠀⠀⠀⠀⠀⠀⠀⠀⠀⠀⠀⠀⠀⠀⠀⠀⠀⠀⠀⠀⠀⠀⠀⠀⠀⠀⠀⠀⠀⠀⠀⠀⠀⠀⠀⠀⠀⠀⠀⠀⠀⠀⢀⣸⣿⣿⣿⣿⣿⣿⡆⠀⠀⠀⠀⠀⠀⠀⠀⠀⠀⠀⠀⠀⠀⠀⠀⠀⠀⠀⠀⠀⠀⠀⠀⠀⠀⠀⠀⠀⠀⠀⠀⠀⠀⠀⠀⠀⠀⠀⠀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⠀⠀⠀⠀⠀⠀⠀⠀⠀⠀⠀⠀⠀⠀⠀⠀⠀⠀⠀⠀⠀⠀⠀⠀⠀⠀⠀⠀⠀⠀⠀⠀⠀⠀⠀⠀⠀⠀⠀⠀⢩⣿⣿⣿⣿⣿⣿⣿⣿⣿⣿⣿⡿⠟⠀⠀⠀⠀⠀⠀⠀⠀⠀⠀⠀⠀⠀⠀⠀⠀⠀⠀⠀⠀⠀⠀⠀⠀⠀⠀⠀⠀⠀⠀⠀⠀⠀⠀⠀⠀⠀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⠀⠀⠀⠀⠀⠀⠀⠀⠀⠀⠀⠀⠀⠀⠀⠀⠀⠀⠀⠀⠀⠀⠀⠀⠀⠀⠀⠀⠀⠀⠀⠀⠀⠀⠀⠀⠀⠀⠀⠀⠀⠈⠉⠉⠙⣿⡟⢿⣿⠿⠛⠉⠀⠀⠀⠀⠀⠀⠀⠀⠀⠀⠀⠀⠀⠀⠀⠀⠀⠀⠀⠀⠀⠀⠀⠀⠀⠀⠀⠀⠀⠀⠀⠀⠀⠀⠀⠀⠀⠀⠀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⠀⠀⠀⠀⠀⠀⠀⠀⠀⠀⠀⠀⠀⠀⠀⠀⠀⠀⠀⠀⠀⠀⠀⠀⠀⠀⠀⠀⠀⠀⠀⠀⠀⠀⠀⠀⠀⠀⠀⠀⠀⠀⠀⠀⢠⣿⣇⣼⣇⠀⠀⠀⠀⠀⠀⠀⠀⠀⠀⠀⠀⠀⠀⠀⠀⠀⠀⠀⠀⠀⠀⠀⠀⠀⠀⠀⠀⠀⠀⠀⠀⠀⠀⠀⠀⠀⠀⠀⠀⠀⠀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⠀⠀⠀⠀⠀⠀⠀⠀⠀⠀⠀⠀⠀⠀⠀⠀⠀⠀⠀⠀⠀⠀⠀⠀⠀⠀⠀⠀⠀⠀⠀⠀⠀⠀⠀⠀⠀⠀⠀⠀⠀⠀⠀⠀⠈⠉⠉⠙⠋⠀⠀⠀⠀⠀⠀⠀⠀⠀⠀⠀⠀⠀⠀⠀⠀⠀⠀⠀⠀⠀⠀⠀⠀⠀⠀⠀⠀⠀⠀⠀⠀⠀⠀⠀⠀⠀⠀⠀⠀⠀⠀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⠀⠀⠀⠀⠀⠀⠀⠀⠀⠀⠀⠀⠀⠀⠀⠀⠀⠀⠀⠀⠀⠀⠀⠀⠀⠀⠀⠀⠀⠀⠀⠀⠀⠀⠀⠀⠀⠀⠀⠀⠀⠀⢰⣿⣿⣿⣿⣷⠀⠀⠀⠀⠀⠀⠀⠀⠀⠀⠀⠀⠀⠀⠀⠀⠀⠀⠀⠀⠀⠀⠀⠀⠀⠀⠀⠀⠀⠀⠀⠀⠀⠀⠀⠀⠀⠀⠀⠀⠀⠀⠀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⠀⠀⠀⠀⠀⠀⠀⠀⠀⠀⠀⠀⠀⠀⠀⠀⠀⠀⠀⠀⠀⠀⠀⠀⠀⠀⠀⠀⠀⠀⠀⠀⠀⠀⠀⠀⠀⠀⠀⠀⠀⠀⠀⠀⠀⠀⣜⣧⣀⣀⠀⠀⠀⠀⠀⠀⠀⠀⠀⠀⠀⠀⠀⠀⠀⠀⠀⠀⠀⠀⠀⠀⠀⠀⠀⠀⠀⠀⠀⠀⠀⠀⠀⠀⠀⠀⠀⠀⠀⠀⠀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⠀⠀⠀⠀⠀⠀⠀⠀⠀⠀⠀⠀⠀⠀⠀⠀⠀⠀⠀⠀⠀⠀⠀⠀⠀⠀⠀⠀⠀⠀⠀⠀⠀⠀⠀⠀⠀⠀⠀⠀⠀⠀⠀⠀⣰⣾⣿⣿⣿⣿⣷⣄⠀⠀⠀⠀⠀⠀⠀⠀⠀⠀⠀⠀⠀⠀⠀⠀⠀⠀⠀⠀⠀⠀⠀⠀⠀⠀⠀⠀⠀⠀⠀⠀⠀⠀⠀⠀⠀⠀⠀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⠀⠀⠀⠀⠀⠀⠀⠀⠀⠀⠀⠀⠀⠀⠀⠀⠀⠀⠀⠀⠀⠀⠀⠀⠀⠀⠀⠀⠀⠀⠀⠀⠀⠀⠀⠀⠀⠀⠀⠀⠀⠀⠀⢠⣿⣿⣿⣿⣿⣿⣿⣿⣶⣤⣤⣤⣄⣀⠀⠀⠀⠀⠀⠀⠀⠀⠀⠀⠀⠀⠀⠀⠀⠀⠀⠀⠀⠀⠀⠀⠀⠀⠀⠀⠀⠀⠀⠀⠀⠀⠀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⠀⠀⠀⠀⠀⠀⠀⠀⠀⠀⠀⠀⠀⠀⠀⠀⠀⠀⠀⠀⠀⠀⠀⠀⠀⠀⠀⠀⠀⠀⠀⠀⠀⠀⠀⠀⠀⠀⠀⠀⠀⣀⣤⣾⣿⣿⣿⣿⣿⣿⣿⣿⣿⣿⣿⣿⣿⣿⣿⣦⠀⠀⠀⠀⠀⠀⠀⠀⠀⠀⠀⠀⠀⠀⠀⠀⠀⠀⠀⠀⠀⠀⠀⠀⠀⠀⠀⠀⠀⠀⠀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⠀⠀⠀⠀⠀⠀⠀⠀⠀⠀⠀⠀⠀⠀⠀⠀⠀⠀⠀⠀⠀⠀⠀⠀⠀⠀⠀⠀⠀⠀⠀⠀⠀⠀⠀⠀⠀⠀⢀⣤⣾⣿⣿⣿⣿⣿⣿⣿⣿⣿⣿⣿⣿⣿⣿⣿⣿⣿⣿⣿⣿⠆⠀⠀⠀⠀⠀⠀⠀⠀⠀⠀⠀⠀⠀⠀⠀⠀⠀⠀⠀⠀⠀⠀⠀⠀⠀⠀⠀⠀⠀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⠀⠀⠀⠀⠀⠀⠀⠀⠀⠀⠀⠀⠀⠀⠀⠀⠀⠀⠀⠀⠀⠀⠀⠀⠀⠀⠀⠀⠀⠀⠀⠀⠀⠀⠀⠀⠀⣰⣿⣿⣿⣿⣿⣿⣿⣿⣿⣿⣿⣿⣿⣿⣿⣿⣿⣿⣿⣿⣿⠁⠀⠄⠀⠀⠀⠀⠀⠀⠀⠀⠀⠀⠀⠀⠀⠀⠀⠀⠀⠀⠀⠀⠀⠀⠀⠀⠀⠀⠀⠀⠀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⠀⠀⠀⠀⠀⠀⠀⠀⠀⠀⠀⠀⠀⠀⠀⠀⠀⠀⠀⠀⠀⠀⠀⠀⠀⠀⠀⠀⠀⠀⠀⠀⠀⠀⠀⠀⠀⣿⣿⣿⣿⣿⣿⣿⣿⣿⣿⣿⣿⣿⣿⣿⡿⠿⠛⠉⠉⠉⠁⠈⠈⠀⠀⠀⠀⠀⠀⠀⠀⠀⠀⠀⠀⠀⠀⠀⠀⠀⠀⠀⠀⠀⠀⠀⠀⠀⠀⠀⠀⠀⠀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⠀⠀⠀⠀⠀⠀⠀⠀⠀⠀⠀⠀⠀⠀⠀⠀⠀⠀⠀⠀⠀⠀⠀⠀⠀⠀⠀⠀⠀⠀⠀⠀⠀⠀⠀⠀⠀⠛⠉⠉⠉⠻⣿⣿⣿⣿⣿⣿⣿⣿⡛⠉⠐⠂⠤⠤⠐⠁⠀⠀⠀⠀⠀⠀⠀⠀⠀⠀⠀⠀⠀⠀⠀⠀⠀⠀⠀⠀⠀⠀⠀⠀⠀⠀⠀⠀⠀⠀⠀⠀⠀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⠀⠀⠀⠀⠀⠀⠀⠀⠀⠀⠀⠀⠀⠀⠀⠀⠀⠀⠀⠀⠀⠀⠀⠀⠀⠀⠀⠀⠀⠀⠀⠀⠀⠀⠀⠀⠀⠀⠈⠂⠐⠊⠀⣬⣿⣿⣿⣿⣿⣿⡇⠀⠀⠀⠀⠀⠀⠀⠀⠀⠀⠀⠀⠀⠀⠀⠀⠀⠀⠀⠀⠀⠀⠀⠀⠀⠀⠀⠀⠀⠀⠀⠀⠀⠀⠀⠀⠀⠀⠀⠀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⠀⠀⠀⠀⠀⠀⠀⠀⠀⠀⠀⠀⠀⠀⠀⠀⠀⠀⠀⠀⠀⠀⠀⠀⠀⠀⠀⠀⠀⠀⠀⠀⠀⠀⠀⠀⠀⠀⠀⠀⠀⠀⠀⠀⣽⣿⣿⣿⣿⣿⣿⣦⠀⠀⠀⠀⠀⠀⠀⠀⠀⠀⠀⠀⠀⠀⠀⠀⠀⠀⠀⠀⠀⠀⠀⠀⠀⠀⠀⠀⠀⠀⠀⠀⠀⠀⠀⠀⠀⠀⠀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⠀⠀⠀⠀⠀⠀⠀⠀⠀⠀⠀⠀⠀⠀⠀⠀⠀⠀⠀⠀⠀⠀⠀⠀⠀⠀⠀⠀⠀⠀⠀⠀⠀⠀⠀⠀⠀⠀⠀⠀⢹⣿⣿⣿⣿⣿⣿⣿⣿⣿⣿⣿⡿⠿⠀⠀⠀⠀⠀⠀⠀⠀⠀⠀⠀⠀⠀⠀⠀⠀⠀⠀⠀⠀⠀⠀⠀⠀⠀⠀⠀⠀⠀⠀⠀⠀⠀⠀⠀⠀⠀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⠀⠀⠀⠀⠀⠀⠀⠀⠀⠀⠀⠀⠀⠀⠀⠀⠀⠀⠀⠀⠀⠀⠀⠀⠀⠀⠀⠀⠀⠀⠀⠀⠀⠀⠀⠀⠀⠀⠀⠀⠀⠉⠉⠉⠻⣿⡿⢿⣿⡿⠛⠋⠀⠀⠀⠀⠀⠀⠀⠀⠀⠀⠀⠀⠀⠀⠀⠀⠀⠀⠀⠀⠀⠀⠀⠀⠀⠀⠀⠀⠀⠀⠀⠀⠀⠀⠀⠀⠀⠀⠀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⠀⠀⠀⠀⠀⠀⠀⠀⠀⠀⠀⠀⠀⠀⠀⠀⠀⠀⠀⠀⠀⠀⠀⠀⠀⠀⠀⠀⠀⠀⠀⠀⠀⠀⠀⠀⠀⠀⠀⠀⠀⠀⠀⠀⢀⣼⣧⣼⣇⠀⠀⠀⠀⠀⠀⠀⠀⠀⠀⠀⠀⠀⠀⠀⠀⠀⠀⠀⠀⠀⠀⠀⠀⠀⠀⠀⠀⠀⠀⠀⠀⠀⠀⠀⠀⠀⠀⠀⠀⠀⠀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⠀⠀⠀⠀⠀⠀⠀⠀⠀⠀⠀⠀⠀⠀⠀⠀⠀⠀⠀⠀⠀⠀⠀⠀⠀⠀⠀⠀⠀⠀⠀⠀⠀⠀⠀⠀⠀⠀⠀⠀⠀⠀⠀⠀⠈⠛⠋⠙⠋⠀⠀⠀⠀⠀⠀⠀⠀⠀⠀⠀⠀⠀⠀⠀⠀⠀⠀⠀⠀⠀⠀⠀⠀⠀⠀⠀⠀⠀⠀⠀⠀⠀⠀⠀⠀⠀⠀⠀⠀⠀⠀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⠀⠀⠀⠀⠀⠀⠀⠀⠀⠀⠀⠀⠀⠀⠀⠀⠀⠀⠀⠀⠀⠀⠀⠀⠀⠀⠀⠀⠀⠀⠀⠀⠀⠀⠀⠀⠀⠀⠀⠀⠀⠀⠀⠀⠀⠀⣸⣷⣀⣀⠀⠀⠀⠀⠀⠀⠀⠀⠀⠀⠀⠀⠀⠀⠀⠀⠀⠀⠀⠀⠀⠀⠀⠀⠀⠀⠀⠀⠀⠀⠀⠀⠀⠀⠀⠀⠀⠀⠀⠀⠀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⠀⠀⠀⠀⠀⠀⠀⠀⠀⠀⠀⠀⠀⠀⠀⠀⠀⠀⠀⠀⠀⠀⠀⠀⠀⠀⠀⠀⠀⠀⠀⠀⠀⠀⠀⠀⠀⠀⠀⠀⠀⠀⠀⠀⣠⣾⣿⣿⣿⣿⣷⣄⠀⠀⠀⠀⠀⠀⠀⠀⠀⠀⠀⠀⠀⠀⠀⠀⠀⠀⠀⠀⠀⠀⠀⠀⠀⠀⠀⠀⠀⠀⠀⠀⠀⠀⠀⠀⠀⠀⠀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⠀⠀⠀⠀⠀⠀⠀⠀⠀⠀⠀⠀⠀⠀⠀⠀⠀⠀⠀⠀⠀⠀⠀⠀⠀⠀⠀⠀⠀⠀⠀⠀⠀⠀⠀⠀⠀⠀⠀⠀⠀⠀⠀⢀⣿⣿⣿⣿⣿⣿⣿⣿⣶⣤⣤⣤⣄⣀⠀⠀⠀⠀⠀⠀⠀⠀⠀⠀⠀⠀⠀⠀⠀⠀⠀⠀⠀⠀⠀⠀⠀⠀⠀⠀⠀⠀⠀⠀⠀⠀⠀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⠀⠀⠀⠀⠀⠀⠀⠀⠀⠀⠀⠀⠀⠀⠀⠀⠀⠀⠀⠀⠀⠀⠀⠀⠀⠀⠀⠀⠀⠀⠀⠀⠀⠀⠀⠀⠀⠀⠀⠀⠀⣀⣤⣾⣿⣿⣿⣿⣿⣿⣿⣿⣿⣿⣿⣿⣿⣿⣷⣤⡀⠀⠀⠀⠀⠀⠀⠀⠀⠀⠀⠀⠀⠀⠀⠀⠀⠀⠀⠀⠀⠀⠀⠀⠀⠀⠀⠀⠀⠀⠀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⠀⠀⠀⠀⠀⠀⠀⠀⠀⠀⠀⠀⠀⠀⠀⠀⠀⠀⠀⠀⠀⠀⠀⠀⠀⠀⠀⠀⠀⠀⠀⠀⠀⠀⠀⠀⠀⠀⢀⣤⣾⣿⣿⣿⣿⣿⣿⣿⣿⣿⣿⣿⣿⣿⣿⣿⣿⣿⣿⣿⡿⠆⠀⠀⠀⠀⠀⠀⠀⠀⠀⠀⠀⠀⠀⠀⠀⠀⠀⠀⠀⠀⠀⠀⠀⠀⠀⠀⠀⠀⠀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⠀⠀⠀⠀⠀⠀⠀⠀⠀⠀⠀⠀⠀⠀⠀⠀⠀⠀⠀⠀⠀⠀⠀⠀⠀⠀⠀⠀⠀⠀⠀⠀⠀⠀⠀⠀⠀⣰⣿⣿⣿⣿⣿⣿⣿⣿⣿⣿⣿⣿⣿⣿⣿⣿⣿⣿⣿⣿⣿⢃⠀⡄⠀⠀⠀⠀⠀⠀⠀⠀⠀⠀⠀⠀⠀⠀⠀⠀⠀⠀⠀⠀⠀⠀⠀⠀⠀⠀⠀⠀⠀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⠀⠀⠀⠀⠀⠀⠀⠀⠀⠀⠀⠀⠀⠀⠀⠀⠀⠀⠀⠀⠀⠀⠀⠀⠀⠀⠀⠀⠀⠀⠀⠀⠀⠀⠀⠀⠀⢹⣿⣿⣿⣿⣿⣿⣿⣿⣿⣿⣿⣿⣿⣿⣿⠿⠛⠉⠉⠁⠌⠀⠉⠀⠀⠀⠀⠀⠀⠀⠀⠀⠀⠀⠀⠀⠀⠀⠀⠀⠀⠀⠀⠀⠀⠀⠀⠀⠀⠀⠀⠀⠀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⠀⠀⠀⠀⠀⠀⠀⠀⠀⠀⠀⠀⠀⠀⠀⠀⠀⠀⠀⠀⠀⠀⠀⠀⠀⠀⠀⠀⠀⠀⠀⠀⠀⠀⠀⠀⠀⠘⢍⠉⠉⠛⠻⣿⣿⣿⣿⣿⣿⣿⣉⠏⠉⠐⠂⠀⠐⠀⠀⠀⠀⠀⠀⠀⠀⠀⠀⠀⠀⠀⠀⠀⠀⠀⠀⠀⠀⠀⠀⠀⠀⠀⠀⠀⠀⠀⠀⠀⠀⠀⠀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⠀⠀⠀⠀⠀⠀⠀⠀⠀⠀⠀⠀⠀⠀⠀⠀⠀⠀⠀⠀⠀⠀⠀⠀⠀⠀⠀⠀⠀⠀⠀⠀⠀⠀⠀⠀⠀⠀⠀⠐⠀⠐⠈⣬⣿⣿⣿⣿⣿⣿⣇⠀⠀⠀⠀⠀⠀⠀⠀⠀⠀⠀⠀⠀⠀⠀⠀⠀⠀⠀⠀⠀⠀⠀⠀⠀⠀⠀⠀⠀⠀⠀⠀⠀⠀⠀⠀⠀⠀⠀⠀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⠀⠀⠀⠀⠀⠀⠀⠀⠀⠀⠀⠀⠀⠀⠀⠀⠀⠀⠀⠀⠀⠀⠀⠀⠀⠀⠀⠀⠀⠀⠀⠀⠀⠀⠀⠀⠀⠀⠀⠀⠀⠀⠀⠀⣹⣿⣿⣿⣿⣿⣿⣦⠀⠀⠀⠀⠀⠀⠀⠀⠀⠀⠀⠀⠀⠀⠀⠀⠀⠀⠀⠀⠀⠀⠀⠀⠀⠀⠀⠀⠀⠀⠀⠀⠀⠀⠀⠀⠀⠀⠀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⠀⠀⠀⠀⠀⠀⠀⠀⠀⠀⠀⠀⠀⠀⠀⠀⠀⠀⠀⠀⠀⠀⠀⠀⠀⠀⠀⠀⠀⠀⠀⠀⠀⠀⠀⠀⠀⠀⠀⠀⠉⠉⠉⠙⠻⣿⡿⣿⣿⡿⠟⠛⠁⠀⠀⠀⠀⠀⠀⠀⠀⠀⠀⠀⠀⠀⠀⠀⠀⠀⠀⠀⠀⠀⠀⠀⠀⠀⠀⠀⠀⠀⠀⠀⠀⠀⠀⠀⠀⠀⠀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⠀⠀⠀⠀⠀⠀⠀⠀⠀⠀⠀⠀⠀⠀⠀⠀⠀⠀⠀⠀⠀⠀⠀⠀⠀⠀⠀⠀⠀⠀⠀⠀⠀⠀⠀⠀⠀⠀⠀⠀⠀⠀⠀⠀⢀⣼⣧⣼⣇⠀⠀⠀⠀⠀⠀⠀⠀⠀⠀⠀⠀⠀⠀⠀⠀⠀⠀⠀⠀⠀⠀⠀⠀⠀⠀⠀⠀⠀⠀⠀⠀⠀⠀⠀⠀⠀⠀⠀⠀⠀⠀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⠀⠀⠀⠀⠀⠀⠀⠀⠀⠀⠀⠀⠀⠀⠀⠀⠀⠀⠀⠀⠀⠀⠀⠀⠀⠀⠀⠀⠀⠀⠀⠀⠀⠀⠀⠀⠀⠀⠀⠀⠀⠀⠀⠀⠈⠛⠋⠙⠋⠀⠀⠀⠀⠀⠀⠀⠀⠀⠀⠀⠀⠀⠀⠀⠀⠀⠀⠀⠀⠀⠀⠀⠀⠀⠀⠀⠀⠀⠀⠀⠀⠀⠀⠀⠀⠀⠀⠀⠀⠀⠀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⠀⠀⠀⠀⠀⠀⠀⠀⠀⠀⠀⠀⠀⠀⠀⠀⠀⠀⠀⠀⠀⠀⠀⠀⠀⠀⠀⠀⠀⠀⠀⠀⠀⠀⠀⠀⠀⠀⠀⠀⠀⠀⠀⢸⣿⣿⣿⠀⠀⠀⠀⠀⠀⠀⠀⠀⠀⠀⠀⠀⠀⠀⠀⠀⠀⠀⠀⠀⠀⠀⠀⠀⠀⠀⠀⠀⠀⠀⠀⠀⠀⠀⠀⠀⠀⠀⠀⠀⠀⠀⠀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⠀⠀⠀⠀⠀⠀⠀⠀⠀⠀⠀⠀⠀⠀⠀⠀⠀⠀⠀⠀⠀⠀⠀⠀⠀⠀⠀⠀⠀⠀⠀⠀⠀⠀⠀⠀⠀⠀⠀⠀⠀⠀⠀⠸⣿⣿⣿⠀⠀⠀⠀⠀⠀⠀⠀⠀⠀⠀⠀⠀⠀⠀⠀⠀⠀⠀⠀⠀⠀⠀⠀⠀⠀⠀⠀⠀⠀⠀⠀⠀⠀⠀⠀⠀⠀⠀⠀⠀⠀⠀⠀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⠀⠀⠀⠀⠀⠀⠀⠀⠀⠀⠀⠀⠀⠀⠀⠀⠀⠀⠀⠀⠀⠀⠀⠀⠀⠀⠀⠀⠀⠀⠀⠀⠀⠀⠀⠀⠀⠀⠀⠀⠀⠀⠀⠀⠀⠀⣸⣷⣀⣀⠀⠀⠀⠀⠀⠀⠀⠀⠀⠀⠀⠀⠀⠀⠀⠀⠀⠀⠀⠀⠀⠀⠀⠀⠀⠀⠀⠀⠀⠀⠀⠀⠀⠀⠀⠀⠀⠀⠀⠀⠀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⠀⠀⠀⠀⠀⠀⠀⠀⠀⠀⠀⠀⠀⠀⠀⠀⠀⠀⠀⠀⠀⠀⠀⠀⠀⠀⠀⠀⠀⠀⠀⠀⠀⠀⠀⠀⠀⠀⠀⠀⠀⠀⠀⠀⣰⣾⣿⣿⣿⣿⣷⣄⠀⠀⠀⠀⠀⠀⠀⠀⠀⠀⠀⠀⠀⠀⠀⠀⠀⠀⠀⠀⠀⠀⠀⠀⠀⠀⠀⠀⠀⠀⠀⠀⠀⠀⠀⠀⠀⠀⠀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⠀⠀⠀⠀⠀⠀⠀⠀⠀⠀⠀⠀⠀⠀⠀⠀⠀⠀⠀⠀⠀⠀⠀⠀⠀⠀⠀⠀⠀⠀⠀⠀⠀⠀⠀⠀⠀⠀⠀⠀⠀⠀⠀⢠⣿⣿⣿⣿⣿⣿⣿⣿⣶⣤⣤⣤⣄⡀⠀⠀⠀⠀⠀⠀⠀⠀⠀⠀⠀⠀⠀⠀⠀⠀⠀⠀⠀⠀⠀⠀⠀⠀⠀⠀⠀⠀⠀⠀⠀⠀⠀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⠀⠀⠀⠀⠀⠀⠀⠀⠀⠀⠀⠀⠀⠀⠀⠀⠀⠀⠀⠀⠀⠀⠀⠀⠀⠀⠀⠀⠀⠀⠀⠀⠀⠀⠀⠀⠀⠀⠀⠀⠀⣀⣤⣾⣿⣿⣿⣿⣿⣿⣿⣿⣿⣿⣿⣿⣿⣿⣷⣤⣀⠀⠀⠀⠀⠀⠀⠀⠀⠀⠀⠀⠀⠀⠀⠀⠀⠀⠀⠀⠀⠀⠀⠀⠀⠀⠀⠀⠀⠀⠀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⠀⠀⠀⠀⠀⠀⠀⠀⠀⠀⠀⠀⠀⠀⠀⠀⠀⠀⠀⠀⠀⠀⠀⠀⠀⠀⠀⠀⠀⠀⠀⠀⠀⠀⠀⠀⠀⠀⠀⣠⣾⣿⣿⣿⣿⣿⣿⣿⣿⣿⣿⣿⣿⣿⣿⣿⣿⣿⣿⣿⠟⠃⠀⠀⠀⠀⠀⠀⠀⠀⠀⠀⠀⠀⠀⠀⠀⠀⠀⠀⠀⠀⠀⠀⠀⠀⠀⠀⠀⠀⠀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⠀⠀⠀⠀⠀⠀⠀⠀⠀⠀⠀⠀⠀⠀⠀⠀⠀⠀⠀⠀⠀⠀⠀⠀⠀⠀⠀⠀⠀⠀⠀⠀⠀⠀⠀⠀⠀⣠⣾⣿⣿⣿⣿⣿⣿⣿⣿⣿⣿⣿⣿⣿⣿⣿⣿⣿⣿⣿⣿⠿⢀⠄⠀⠀⠀⠀⠀⠀⠀⠀⠀⠀⠀⠀⠀⠀⠀⠀⠀⠀⠀⠀⠀⠀⠀⠀⠀⠀⠀⠀⠀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⠀⠀⠀⠀⠀⠀⠀⠀⠀⠀⠀⠀⠀⠀⠀⠀⠀⠀⠀⠀⠀⠀⠀⠀⠀⠀⠀⠀⠀⠀⠀⠀⠀⠀⠀⠀⠐⠻⣿⣿⣿⣿⣿⣿⣿⣿⣿⣿⣿⣿⣿⣿⣿⣿⠟⠉⠁⠀⠠⠁⠀⠀⠀⠀⠀⠀⠀⠀⠀⠀⠀⠀⠀⠀⠀⠀⠀⠀⠀⠀⠀⠀⠀⠀⠀⠀⠀⠀⠀⠀⠀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⠀⠀⠀⠀⠀⠀⠀⠀⠀⠀⠀⠀⠀⠀⠀⠀⠀⠀⠀⠀⠀⠀⠀⠀⠀⠀⠀⠀⠀⠀⠀⠀⠀⠀⠀⠀⠀⠄⠛⠛⠉⠙⠛⢿⣿⣿⣿⣿⣿⣿⡉⠉⠉⠀⠉⠐⠒⠈⠀⠀⠀⠀⠀⠀⠀⠀⠀⠀⠀⠀⠀⠀⠀⠀⠀⠀⠀⠀⠀⠀⠀⠀⠀⠀⠀⠀⠀⠀⠀⠀⠀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⠀⠀⠀⠀⠀⠀⠀⠀⠀⠀⠀⠀⠀⠀⠀⠀⠀⠀⠀⠀⠀⠀⠀⠀⠀⠀⠀⠀⠀⠀⠀⠀⠀⠀⠀⠀⠀⠀⠀⠀⠂⠀⠐⣸⣿⣿⣿⣿⣿⣿⣏⠀⠀⠀⠀⠀⠀⠀⠀⠀⠀⠀⠀⠀⠀⠀⠀⠀⠀⠀⠀⠀⠀⠀⠀⠀⠀⠀⠀⠀⠀⠀⠀⠀⠀⠀⠀⠀⠀⠀⠀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⠀⠀⠀⠀⠀⠀⠀⠀⠀⠀⠀⠀⠀⠀⠀⠀⠀⠀⠀⠀⠀⠀⠀⠀⠀⠀⠀⠀⠀⠀⠀⠀⠀⠀⠀⠀⠀⠀⠀⠀⠀⠀⠀⠀⣽⣿⣿⣿⣿⣿⣿⣧⠀⠀⠀⠀⠀⠀⠀⠀⠀⠀⠀⠀⠀⠀⠀⠀⠀⠀⠀⠀⠀⠀⠀⠀⠀⠀⠀⠀⠀⠀⠀⠀⠀⠀⠀⠀⠀⠀⠀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⠀⠀⠀⠀⠀⠀⠀⠀⠀⠀⠀⠀⠀⠀⠀⠀⠀⠀⠀⠀⠀⠀⠀⠀⠀⠀⠀⠀⠀⠀⠀⠀⠀⠀⠀⠀⠀⠀⠀⠀⠀⠀⢀⣿⣿⣿⣿⣿⣿⣿⣯⠃⠀⠀⠀⠀⠀⠀⠀⠀⠀⠀⠀⠀⠀⠀⠀⠀⠀⠀⠀⠀⠀⠀⠀⠀⠀⠀⠀⠀⠀⠀⠀⠀⠀⠀⠀⠀⠀⠀⠀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⠀⠀⠀⠀⠀⠀⠀⠀⠀⠀⠀⠀⠀⠀⠀⠀⠀⠀⠀⠀⠀⠀⠀⠀⠀⠀⠀⠀⠀⠀⠀⠀⠀⠀⠀⠀⠀⠀⠀⠀⠈⠙⠛⠛⠻⣿⡿⣿⣿⣿⠿⠛⠃⠀⠀⠀⠀⠀⠀⠀⠀⠀⠀⠀⠀⠀⠀⠀⠀⠀⠀⠀⠀⠀⠀⠀⠀⠀⠀⠀⠀⠀⠀⠀⠀⠀⠀⠀⠀⠀⠀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⠀⠀⠀⠀⠀⠀⠀⠀⠀⠀⠀⠀⠀⠀⠀⠀⠀⠀⠀⠀⠀⠀⠀⠀⠀⠀⠀⠀⠀⠀⠀⠀⠀⠀⠀⠀⠀⠀⠀⠀⠀⠀⠀⠀⢠⣿⣆⣼⣇⠀⠀⠀⠀⠀⠀⠀⠀⠀⠀⠀⠀⠀⠀⠀⠀⠀⠀⠀⠀⠀⠀⠀⠀⠀⠀⠀⠀⠀⠀⠀⠀⠀⠀⠀⠀⠀⠀⠀⠀⠀⠀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⠀⠀⠀⠀⠀⠀⠀⠀⠀⠀⠀⠀⠀⠀⠀⠀⠀⠀⠀⠀⠀⠀⠀⠀⠀⠀⠀⠀⠀⠀⠀⠀⠀⠀⠀⠀⠀⠀⠀⠀⠀⠀⠀⠀⠈⠛⠉⠙⠋⠀⠀⠀⠀⠀⠀⠀⠀⠀⠀⠀⠀⠀⠀⠀⠀⠀⠀⠀⠀⠀⠀⠀⠀⠀⠀⠀⠀⠀⠀⠀⠀⠀⠀⠀⠀⠀⠀⠀⠀⠀⠀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⠀⠀⠀⠀⠀⠀⠀⠀⠀⠀⠀⠀⠀⠀⠀⠀⠀⠀⠀⠀⠀⠀⠀⠀⠀⠀⠀⠀⠀⠀⠀⠀⠀⠀⠀⠀⠀⠀⠀⠀⠀⠀⠀⠀⠀⠀⣼⣷⣀⣀⠀⠀⠀⠀⠀⠀⠀⠀⠀⠀⠀⠀⠀⠀⠀⠀⠀⠀⠀⠀⠀⠀⠀⠀⠀⠀⠀⠀⠀⠀⠀⠀⠀⠀⠀⠀⠀⠀⠀⠀⠀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⠀⠀⠀⠀⠀⠀⠀⠀⠀⠀⠀⠀⠀⠀⠀⠀⠀⠀⠀⠀⠀⠀⠀⠀⠀⠀⠀⠀⠀⠀⠀⠀⠀⠀⠀⠀⠀⠀⠀⠀⠀⠀⠀⠀⣴⣿⣿⣿⣿⣿⣷⣄⠀⠀⠀⠀⠀⠀⠀⠀⠀⠀⠀⠀⠀⠀⠀⠀⠀⠀⠀⠀⠀⠀⠀⠀⠀⠀⠀⠀⠀⠀⠀⠀⠀⠀⠀⠀⠀⠀⠀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⠀⠀⠀⠀⠀⠀⠀⠀⠀⠀⠀⠀⠀⠀⠀⠀⠀⠀⠀⠀⠀⠀⠀⠀⠀⠀⠀⠀⠀⠀⠀⠀⠀⠀⠀⠀⠀⠀⠀⠀⠀⠀⠀⢰⣿⣿⣿⣿⣿⣿⣿⣿⣶⣤⣤⣤⣀⡀⠀⠀⠀⠀⠀⠀⠀⠀⠀⠀⠀⠀⠀⠀⠀⠀⠀⠀⠀⠀⠀⠀⠀⠀⠀⠀⠀⠀⠀⠀⠀⠀⠀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⠀⠀⠀⠀⠀⠀⠀⠀⠀⠀⠀⠀⠀⠀⠀⠀⠀⠀⠀⠀⠀⠀⠀⠀⠀⠀⠀⠀⠀⠀⠀⠀⠀⠀⠀⠀⠀⠀⠀⠀⠀⣀⣤⣾⣿⣿⣿⣿⣿⣿⣿⣿⣿⣿⣿⣿⣿⣿⣷⣦⣀⠀⠀⠀⠀⠀⠀⠀⠀⠀⠀⠀⠀⠀⠀⠀⠀⠀⠀⠀⠀⠀⠀⠀⠀⠀⠀⠀⠀⠀⠀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⠀⠀⠀⠀⠀⠀⠀⠀⠀⠀⠀⠀⠀⠀⠀⠀⠀⠀⠀⠀⠀⠀⠀⠀⠀⠀⠀⠀⠀⠀⠀⠀⠀⠀⠀⠀⠀⠀⠀⣰⣾⣿⣿⣿⣿⣿⣿⣿⣿⣿⣿⣿⣿⣿⣿⣿⣿⣿⣿⣿⠟⠃⠀⠀⠀⠀⠀⠀⠀⠀⠀⠀⠀⠀⠀⠀⠀⠀⠀⠀⠀⠀⠀⠀⠀⠀⠀⠀⠀⠀⠀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⠀⠀⠀⠀⠀⠀⠀⠀⠀⠀⠀⠀⠀⠀⠀⠀⠀⠀⠀⠀⠀⠀⠀⠀⠀⠀⠀⠀⠀⠀⠀⠀⠀⠀⠀⠀⠀⣠⣿⣿⣿⣿⣿⣿⣿⣿⣿⣿⣿⣿⣿⣿⣿⣿⣿⣿⣿⡿⠿⠿⠄⠄⠀⠀⠀⠀⠀⠀⠀⠀⠀⠀⠀⠀⠀⠀⠀⠀⠀⠀⠀⠀⠀⠀⠀⠀⠀⠀⠀⠀⠀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⠀⠀⠀⠀⠀⠀⠀⠀⠀⠀⠀⠀⠀⠀⠀⠀⠀⠀⠀⠀⠀⠀⠀⠀⠀⠀⠀⠀⠀⠀⠀⠀⠀⠀⠀⠀⢸⠻⣿⣿⣿⣿⣿⣿⣿⣿⣿⣿⣿⣿⣿⣿⣿⣿⠟⠉⠀⠀⠀⠂⠀⠀⠀⠀⠀⠀⠀⠀⠀⠀⠀⠀⠀⠀⠀⠀⠀⠀⠀⠀⠀⠀⠀⠀⠀⠀⠀⠀⠀⠀⠀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⠀⠀⠀⠀⠀⠀⠀⠀⠀⠀⠀⠀⠀⠀⠀⠀⠀⠀⠀⠀⠀⠀⠀⠀⠀⠀⠀⠀⠀⠀⠀⠀⠀⠀⠀⠀⠀⡀⠿⠛⠛⠛⠛⢻⣿⣿⣿⣿⣿⣿⡀⢀⠈⠁⠀⠉⠀⠈⠀⠀⠀⠀⠀⠀⠀⠀⠀⠀⠀⠀⠀⠀⠀⠀⠀⠀⠀⠀⠀⠀⠀⠀⠀⠀⠀⠀⠀⠀⠀⠀⠀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⠀⠀⠀⠀⠀⠀⠀⠀⠀⠀⠀⠀⠀⠀⠀⠀⠀⠀⠀⠀⠀⠀⠀⠀⠀⠀⠀⠀⠀⠀⠀⠀⠀⠀⠀⠀⠀⠀⠀⠈⠂⠠⠀⣺⣿⣿⣿⣿⣿⣿⣏⠀⠀⠀⠀⠀⠀⠀⠀⠀⠀⠀⠀⠀⠀⠀⠀⠀⠀⠀⠀⠀⠀⠀⠀⠀⠀⠀⠀⠀⠀⠀⠀⠀⠀⠀⠀⠀⠀⠀⠀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⠀⠀⠀⠀⠀⠀⠀⠀⠀⠀⠀⠀⠀⠀⠀⠀⠀⠀⠀⠀⠀⠀⠀⠀⠀⠀⠀⠀⠀⠀⠀⠀⠀⠀⠀⠀⠀⠀⠀⠀⠀⠀⢸⣿⣿⣿⣿⣿⣿⣿⣿⠙⠀⠀⠀⠀⠀⠀⠀⠀⠀⠀⠀⠀⠀⠀⠀⠀⠀⠀⠀⠀⠀⠀⠀⠀⠀⠀⠀⠀⠀⠀⠀⠀⠀⠀⠀⠀⠀⠀⠀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⠀⠀⠀⠀⠀⠀⠀⠀⠀⠀⠀⠀⠀⠀⠀⠀⠀⠀⠀⠀⠀⠀⠀⠀⠀⠀⠀⠀⠀⠀⠀⠀⠀⠀⠀⠀⠀⠀⠀⠀⢛⣿⣿⣿⣿⣿⣿⣿⣿⣿⣿⣿⣿⠿⠓⠀⠀⠀⠀⠀⠀⠀⠀⠀⠀⠀⠀⠀⠀⠀⠀⠀⠀⠀⠀⠀⠀⠀⠀⠀⠀⠀⠀⠀⠀⠀⠀⠀⠀⠀⠀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⠀⠀⠀⠀⠀⠀⠀⠀⠀⠀⠀⠀⠀⠀⠀⠀⠀⠀⠀⠀⠀⠀⠀⠀⠀⠀⠀⠀⠀⠀⠀⠀⠀⠀⠀⠀⠀⠀⠀⠀⠈⠉⠉⠉⢻⣿⠿⣿⡿⣿⠿⠋⠉⠀⠀⠀⠀⠀⠀⠀⠀⠀⠀⠀⠀⠀⠀⠀⠀⠀⠀⠀⠀⠀⠀⠀⠀⠀⠀⠀⠀⠀⠀⠀⠀⠀⠀⠀⠀⠀⠀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⠀⠀⠀⠀⠀⠀⠀⠀⠀⠀⠀⠀⠀⠀⠀⠀⠀⠀⠀⠀⠀⠀⠀⠀⠀⠀⠀⠀⠀⠀⠀⠀⠀⠀⠀⠀⠀⠀⠀⠀⠀⠀⠀⠀⣠⣿⣀⣼⣇⠀⠀⠀⠀⠀⠀⠀⠀⠀⠀⠀⠀⠀⠀⠀⠀⠀⠀⠀⠀⠀⠀⠀⠀⠀⠀⠀⠀⠀⠀⠀⠀⠀⠀⠀⠀⠀⠀⠀⠀⠀⠀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⠀⠀⠀⠀⠀⠀⠀⠀⠀⠀⠀⠀⠀⠀⠀⠀⠀⠀⠀⠀⠀⠀⠀⠀⠀⠀⠀⠀⠀⠀⠀⠀⠀⠀⠀⠀⠀⠀⠀⠀⠀⠀⠀⠀⠉⠉⠉⠙⠋⠀⠀⠀⠀⠀⠀⠀⠀⠀⠀⠀⠀⠀⠀⠀⠀⠀⠀⠀⠀⠀⠀⠀⠀⠀⠀⠀⠀⠀⠀⠀⠀⠀⠀⠀⠀⠀⠀⠀⠀⠀⠀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⠀⠀⠀⠀⠀⠀⠀⠀⠀⠀⠀⠀⠀⠀⠀⠀⠀⠀⠀⠀⠀⠀⠀⠀⠀⠀⠀⠀⠀⠀⠀⠀⠀⠀⠀⠀⠀⠀⠀⠀⠀⠀⠀⠀⢸⣿⡇⠀⠀⠀⠀⠀⠀⠀⠀⠀⠀⠀⠀⠀⠀⠀⠀⠀⠀⠀⠀⠀⠀⠀⠀⠀⠀⠀⠀⠀⠀⠀⠀⠀⠀⠀⠀⠀⠀⠀⠀⠀⠀⠀⠀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⠀⠀⠀⠀⠀⠀⠀⠀⠀⠀⠀⠀⠀⠀⠀⠀⠀⠀⠀⠀⠀⠀⠀⠀⠀⠀⠀⠀⠀⠀⠀⠀⠀⠀⠀⠀⠀⠀⠀⠀⠀⠀⠀⠀⠀⢰⣷⣂⣀⡀⠀⠀⠀⠀⠀⠀⠀⠀⠀⠀⠀⠀⠀⠀⠀⠀⠀⠀⠀⠀⠀⠀⠀⠀⠀⠀⠀⠀⠀⠀⠀⠀⠀⠀⠀⠀⠀⠀⠀⠀⠀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⠀⠀⠀⠀⠀⠀⠀⠀⠀⠀⠀⠀⠀⠀⠀⠀⠀⠀⠀⠀⠀⠀⠀⠀⠀⠀⠀⠀⠀⠀⠀⠀⠀⠀⠀⠀⠀⠀⠀⠀⠀⠀⠀⣾⣿⣿⣿⣿⣿⣿⣿⣷⣦⣤⣤⣄⣀⠀⠀⠀⠀⠀⠀⠀⠀⠀⠀⠀⠀⠀⠀⠀⠀⠀⠀⠀⠀⠀⠀⠀⠀⠀⠀⠀⠀⠀⠀⠀⠀⠀⠀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⠀⠀⠀⠀⠀⠀⠀⠀⠀⠀⠀⠀⠀⠀⠀⠀⠀⠀⠀⠀⠀⠀⠀⠀⠀⠀⠀⠀⠀⠀⠀⠀⠀⠀⠀⠀⠀⠀⠀⠀⢀⣠⣴⣿⣿⣿⣿⣿⣿⣿⣿⣿⣿⣿⣿⣿⣿⣿⣶⣤⡀⠀⠀⠀⠀⠀⠀⠀⠀⠀⠀⠀⠀⠀⠀⠀⠀⠀⠀⠀⠀⠀⠀⠀⠀⠀⠀⠀⠀⠀⠀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⠀⠀⠀⠀⠀⠀⠀⠀⠀⠀⠀⠀⠀⠀⠀⠀⠀⠀⠀⠀⠀⠀⠀⠀⠀⠀⠀⠀⠀⠀⠀⠀⠀⠀⠀⠀⠀⠀⢀⣴⣿⣿⣿⣿⣿⣿⣿⣿⣿⣿⣿⣿⣿⣿⣿⣿⣿⣿⣿⡟⠹⠀⠀⠀⠀⠀⠀⠀⠀⠀⠀⠀⠀⠀⠀⠀⠀⠀⠀⠀⠀⠀⠀⠀⠀⠀⠀⠀⠀⠀⠀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⠀⠀⠀⠀⠀⠀⠀⠀⠀⠀⠀⠀⠀⠀⠀⠀⠀⠀⠀⠀⠀⠀⠀⠀⠀⠀⠀⠀⠀⠀⠀⠀⠀⠀⠀⠀⢀⣴⣿⣿⣿⣿⣿⣿⣿⣿⣿⣿⣿⣿⣿⣿⣿⣿⣿⣿⡿⠿⠛⠓⠂⠀⠀⠀⠀⠀⠀⠀⠀⠀⠀⠀⠀⠀⠀⠀⠀⠀⠀⠀⠀⠀⠀⠀⠀⠀⠀⠀⠀⠀⠀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⠀⠀⠀⠀⠀⠀⠀⠀⠀⠀⠀⠀⠀⠀⠀⠀⠀⠀⠀⠀⠀⠀⠀⠀⠀⠀⠀⠀⠀⠀⠀⠀⠀⠀⠀⠀⡾⣿⣿⣿⣿⣿⣿⣿⣿⣿⣿⣿⣿⣿⣿⣿⣿⣿⣟⠁⠀⠀⠠⠁⠀⠀⠀⠀⠀⠀⠀⠀⠀⠀⠀⠀⠀⠀⠀⠀⠀⠀⠀⠀⠀⠀⠀⠀⠀⠀⠀⠀⠀⠀⠀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⠀⠀⠀⠀⠀⠀⠀⠀⠀⠀⠀⠀⠀⠀⠀⠀⠀⠀⠀⠀⠀⠀⠀⠀⠀⠀⠀⠀⠀⠀⠀⠀⠀⠀⠀⠀⠡⠀⠻⠟⠛⠛⠛⣿⣿⣿⣿⣿⣿⣧⠀⢀⠀⠀⠀⠀⠀⠀⠀⠀⠀⠀⠀⠀⠀⠀⠀⠀⠀⠀⠀⠀⠀⠀⠀⠀⠀⠀⠀⠀⠀⠀⠀⠀⠀⠀⠀⠀⠀⠀⠀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⠀⠀⠀⠀⠀⠀⠀⠀⠀⠀⠀⠀⠀⠀⠀⠀⠀⠀⠀⠀⠀⠀⠀⠀⠀⠀⠀⠀⠀⠀⠀⠀⠀⠀⠀⠀⠀⠀⠀⠀⠂⠤⢤⣿⣿⣿⣿⣿⣿⣿⡎⠀⠀⠀⠀⠀⠀⠀⠀⠀⠀⠀⠀⠀⠀⠀⠀⠀⠀⠀⠀⠀⠀⠀⠀⠀⠀⠀⠀⠀⠀⠀⠀⠀⠀⠀⠀⠀⠀⠀⠀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⠀⠀⠀⠀⠀⠀⠀⠀⠀⠀⠀⠀⠀⠀⠀⠀⠀⠀⠀⠀⠀⠀⠀⠀⠀⠀⠀⠀⠀⠀⠀⠀⠀⠀⠀⠀⠀⠀⠀⠀⠀⠀⣾⣿⣿⣿⣿⣿⣿⣿⣿⣿⣤⠀⠀⠀⠀⠀⠀⠀⠀⠀⠀⠀⠀⠀⠀⠀⠀⠀⠀⠀⠀⠀⠀⠀⠀⠀⠀⠀⠀⠀⠀⠀⠀⠀⠀⠀⠀⠀⠀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⠀⠀⠀⠀⠀⠀⠀⠀⠀⠀⠀⠀⠀⠀⠀⠀⠀⠀⠀⠀⠀⠀⠀⠀⠀⠀⠀⠀⠀⠀⠀⠀⠀⠀⠀⠀⠀⠀⠀⠀⠀⠀⣿⣿⣿⣿⣿⣿⣿⣿⣿⡏⠈⠀⠀⠀⠀⠀⠀⠀⠀⠀⠀⠀⠀⠀⠀⠀⠀⠀⠀⠀⠀⠀⠀⠀⠀⠀⠀⠀⠀⠀⠀⠀⠀⠀⠀⠀⠀⠀⠀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⠀⠀⠀⠀⠀⠀⠀⠀⠀⠀⠀⠀⠀⠀⠀⠀⠀⠀⠀⠀⠀⠀⠀⠀⠀⠀⠀⠀⠀⠀⠀⠀⠀⠀⠀⠀⠀⠀⠀⠀⣸⣿⣿⣿⣿⣿⣿⣿⣿⣿⣿⣿⣿⣿⡗⠀⠀⠀⠀⠀⠀⠀⠀⠀⠀⠀⠀⠀⠀⠀⠀⠀⠀⠀⠀⠀⠀⠀⠀⠀⠀⠀⠀⠀⠀⠀⠀⠀⠀⠀⠀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⠀⠀⠀⠀⠀⠀⠀⠀⠀⠀⠀⠀⠀⠀⠀⠀⠀⠀⠀⠀⠀⠀⠀⠀⠀⠀⠀⠀⠀⠀⠀⠀⠀⠀⠀⠀⠀⠀⠀⠀⢙⣿⣿⣿⣿⣿⣿⣿⣿⣿⣿⣿⣿⠟⠁⠀⠀⠀⠀⠀⠀⠀⠀⠀⠀⠀⠀⠀⠀⠀⠀⠀⠀⠀⠀⠀⠀⠀⠀⠀⠀⠀⠀⠀⠀⠀⠀⠀⠀⠀⠀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⠀⠀⠀⠀⠀⠀⠀⠀⠀⠀⠀⠀⠀⠀⠀⠀⠀⠀⠀⠀⠀⠀⠀⠀⠀⠀⠀⠀⠀⠀⠀⠀⠀⠀⠀⠀⠀⠀⠀⠀⠈⠈⠉⠉⣿⠟⠿⣿⡿⠿⠟⠁⠀⠀⠀⠀⠀⠀⠀⠀⠀⠀⠀⠀⠀⠀⠀⠀⠀⠀⠀⠀⠀⠀⠀⠀⠀⠀⠀⠀⠀⠀⠀⠀⠀⠀⠀⠀⠀⠀⠀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⠀⠀⠀⠀⠀⠀⠀⠀⠀⠀⠀⠀⠀⠀⠀⠀⠀⠀⠀⠀⠀⠀⠀⠀⠀⠀⠀⠀⠀⠀⠀⠀⠀⠀⠀⠀⠀⠀⠀⠀⠀⠀⠀⢠⣿⡆⢀⣼⣇⠀⠀⠀⠀⠀⠀⠀⠀⠀⠀⠀⠀⠀⠀⠀⠀⠀⠀⠀⠀⠀⠀⠀⠀⠀⠀⠀⠀⠀⠀⠀⠀⠀⠀⠀⠀⠀⠀⠀⠀⠀⠀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⠀⠀⠀⠀⠀⠀⠀⠀⠀⠀⠀⠀⠀⠀⠀⠀⠀⠀⠀⠀⠀⠀⠀⠀⠀⠀⠀⠀⠀⠀⠀⠀⠀⠀⠀⠀⠀⠀⠀⠀⠀⠀⠀⠀⠉⠁⠈⠙⠋⠀⠀⠀⠀⠀⠀⠀⠀⠀⠀⠀⠀⠀⠀⠀⠀⠀⠀⠀⠀⠀⠀⠀⠀⠀⠀⠀⠀⠀⠀⠀⠀⠀⠀⠀⠀⠀⠀⠀⠀⠀⠀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⣿⣿⣿⣿⣿⣿⣿⣿⣿⣿⣿⣿⣿⣿⣿⣿⣿⣿⣿⣿⣿⣿⣿⣿⣿⣿⣿⣿⣿⣿⣿⣿⣿⣿⣿⣿⣿⣿⣿⣿⣿⣿⣿⣿⣿⣿⣿⣿⣿⡿⠿⠿⢿⣿⣿⣿⣿⣿⣿⣿⣿⣿⣿⣿⣿⣿⣿⣿⣿⣿⣿⣿⣿⣿⣿⣿⣿⣿⣿⣿⣿⣿⣿⣿⣿⣿⣿⣿⣿⣿⡇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⣿⣿⣿⣿⣿⣿⣿⣿⣿⣿⣿⣿⣿⣿⣿⣿⣿⣿⣿⣿⣿⣿⣿⣿⣿⣿⣿⣿⣿⣿⣿⣿⣿⣿⣿⣿⣿⣿⣿⣿⣿⣿⣿⣿⠿⠛⠋⠉⠀⠀⠀⠀⠀⠀⠈⠙⠛⢿⣿⣿⣿⣿⣿⣿⣿⣿⣿⣿⣿⣿⣿⣿⣿⣿⣿⣿⣿⣿⣿⣿⣿⣿⣿⣿⣿⣿⣿⣿⣿⣿⡇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⣿⣿⣿⣿⣿⣿⣿⣿⣿⣿⣿⣿⣿⣿⣿⣿⣿⣿⣿⣿⣿⣿⣿⣿⣿⣿⣿⣿⣿⣿⣿⣿⣿⣿⣿⣿⣿⣿⣿⣿⣿⣿⠟⠁⠀⠀⠀⠀⠀⠀⠀⠀⠀⠀⠀⠀⠀⠀⠈⠙⢿⣿⣿⣿⣿⣿⣿⣿⣿⣿⣿⣿⣿⣿⣿⣿⣿⣿⣿⣿⣿⣿⣿⣿⣿⣿⣿⣿⣿⣿⡇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⣿⣿⣿⣿⣿⣿⣿⣿⣿⣿⣿⣿⣿⣿⣿⣿⣿⣿⣿⣿⣿⣿⣿⣿⣿⣿⣿⣿⣿⣿⣿⣿⣿⣿⣿⣿⣿⣿⣿⠟⠁⠀⠀⠀⠀⠀⠀⠀⠀⠀⠀⠀⠀⠀⠀⠀⠀⠀⠀⠀⠀⠀⠀⠘⢿⣿⣿⣿⣿⣿⣿⣿⣿⣿⣿⣿⣿⣿⣿⣿⣿⣿⣿⣿⣿⣿⣿⣿⣿⣿⡇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⣿⣿⣿⣿⣿⣿⣿⣿⣿⣿⣿⣿⣿⣿⣿⣿⣿⣿⣿⣿⣿⣿⣿⣿⣿⣿⣿⣿⣿⣿⣿⣿⣿⣿⣿⣿⣿⣿⣿⣿⡄⠀⠀⠀⠀⠀⠀⠀⠀⠀⠀⠀⠀⠀⠀⠀⠀⠀⠀⠀⠀⠀⣀⣴⣿⣿⣿⣿⣿⣿⣿⣿⣿⣿⣿⣿⣿⣿⣿⣿⣿⣿⣿⣿⣿⣿⣿⣿⣿⣿⡇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⣿⣿⣿⣿⣿⣿⣿⣿⣿⣿⣿⣿⣿⣿⣿⣿⣿⣿⣿⣿⣿⣿⣿⣿⣿⣿⣿⣿⣿⣿⣿⣿⣿⣿⣿⣿⣿⣿⣿⣿⣿⡄⠀⠀⠀⠀⠀⠀⠀⠀⠀⠀⠀⠀⠀⠀⠀⠀⠀⠀⣠⣾⣿⣿⣿⣿⣿⣿⣿⣿⣿⣿⣿⣿⣿⣿⣿⣿⣿⣿⣿⣿⣿⣿⣿⣿⣿⣿⣿⣿⡇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⣿⣿⣿⣿⣿⣿⣿⣿⣿⣿⣿⣿⣿⣿⣿⣿⣿⣿⣿⣿⣿⣿⣿⣿⣿⣿⣿⣿⣿⣿⣿⣿⣿⣿⣿⣿⣿⣿⣿⣿⣿⣿⣆⠀⠀⠀⠀⠀⠀⠀⠀⠀⠀⠀⠀⠀⠀⢀⣤⡀⠘⢿⣿⣿⣿⣿⣿⣿⣿⣿⣿⣿⣿⣿⣿⣿⣿⣿⣿⣿⣿⣿⣿⣿⣿⣿⣿⣿⣿⣿⡇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⣿⣿⣿⣿⣿⣿⣿⣿⣿⣿⣿⣿⣿⣿⣿⣿⣿⣿⣿⣿⣿⣿⣿⣿⣿⣿⣿⣿⣿⣿⣿⣿⣿⣿⣿⣿⣿⣿⣿⣿⣿⣿⣿⣷⣄⠀⠀⠀⠀⠀⠀⠀⠀⠀⠀⣠⣾⣿⣿⣷⣄⠀⠈⣻⣿⣿⣿⣿⣿⣿⣿⣿⣿⣿⣿⣿⣿⣿⣿⣿⣿⣿⣿⣿⣿⣿⣿⣿⣿⣿⡇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⣿⣿⣿⣿⣿⣿⣿⣿⣿⣿⣿⣿⣿⣿⣿⣿⣿⣿⣿⣿⣿⣿⣿⣿⣿⣿⣿⣿⣿⣿⣿⣿⣿⣿⣿⣿⣿⣿⣿⣿⣿⣿⣿⣿⣿⣿⣶⣤⣤⣀⣀⣤⣤⣶⣾⣿⣿⣿⣿⣿⣿⣷⣾⣿⣿⣿⣿⣿⣿⣿⣿⣿⣿⣿⣿⣿⣿⣿⣿⣿⣿⣿⣿⣿⣿⣿⣿⣿⣿⣿⡇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⠀⠀⠀⠀⠀⠀⠀⠀⠀⠀⠀⠀⠀⠀⠀⠀⠀⠀⠀⠀⠀⠀⠀⠀⠀⠀⠀⠀⠀⠀⠀⠀⠀⠀⠀⠀⠀⠀⠀⠀⠀⠀⠀⠀⢸⣿⠀⠀⠀⠀⠀⠀⠀⠀⠀⠀⠀⠀⠀⠀⠀⠀⠀⠀⠀⠀⠀⠀⠀⠀⠀⠀⠀⠀⠀⠀⠀⠀⠀⠀⠀⠀⠀⠀⠀⠀⠀⠀⠀⠀⠀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⠀⠀⠀⠀⠀⠀⠀⠀⠀⠀⠀⠀⠀⠀⠀⠀⠀⠀⠀⠀⠀⠀⠀⠀⠀⠀⠀⠀⠀⠀⠀⠀⠀⠀⠀⠀⠀⠀⠀⠀⠀⠀⠀⠀⠀⣸⣷⣀⣀⠀⠀⠀⠀⠀⠀⠀⠀⠀⠀⠀⠀⠀⠀⠀⠀⠀⠀⠀⠀⠀⠀⠀⠀⠀⠀⠀⠀⠀⠀⠀⠀⠀⠀⠀⠀⠀⠀⠀⠀⠀⠀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⠀⠀⠀⠀⠀⠀⠀⠀⠀⠀⠀⠀⠀⠀⠀⠀⠀⠀⠀⠀⠀⠀⠀⠀⠀⠀⠀⠀⠀⠀⠀⠀⠀⠀⠀⠀⠀⠀⠀⠀⠀⠀⢠⣿⣿⣿⣿⣿⣿⣿⣿⣷⣦⣤⣤⣄⡀⠀⠀⠀⠀⠀⠀⠀⠀⠀⠀⠀⠀⠀⠀⠀⠀⠀⠀⠀⠀⠀⠀⠀⠀⠀⠀⠀⠀⠀⠀⠀⠀⠀⠀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⠀⠀⠀⠀⠀⠀⠀⠀⠀⠀⠀⠀⠀⠀⠀⠀⠀⠀⠀⠀⠀⠀⠀⠀⠀⠀⠀⠀⠀⠀⠀⠀⠀⠀⠀⠀⠀⠀⠀⠀⢀⣠⣼⣿⣿⣿⣿⣿⣿⣿⣿⣿⣿⣿⣿⣿⣿⣿⣶⣄⡀⠀⠀⠀⠀⠀⠀⠀⠀⠀⠀⠀⠀⠀⠀⠀⠀⠀⠀⠀⠀⠀⠀⠀⠀⠀⠀⠀⠀⠀⠀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⠀⠀⠀⠀⠀⠀⠀⠀⠀⠀⠀⠀⠀⠀⠀⠀⠀⠀⠀⠀⠀⠀⠀⠀⠀⠀⠀⠀⠀⠀⠀⠀⠀⠀⠀⠀⠀⠀⣠⣾⣿⣿⣿⣿⣿⣿⣿⣿⣿⣿⣿⣿⣿⣿⣿⣿⣿⣿⣿⡏⠁⠀⠀⠀⠀⠀⠀⠀⠀⠀⠀⠀⠀⠀⠀⠀⠀⠀⠀⠀⠀⠀⠀⠀⠀⠀⠀⠀⠀⠀⠀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⠀⠀⠀⠀⠀⠀⠀⠀⠀⠀⠀⠀⠀⠀⠀⠀⠀⠀⠀⠀⠀⠀⠀⠀⠀⠀⠀⠀⠀⠀⠀⠀⠀⠀⠀⠀⢀⣼⣿⣿⣿⣿⣿⣿⣿⣿⣿⣿⣿⣿⣿⣿⣿⣿⣿⣿⠿⠟⠛⡓⠚⠀⠀⠀⠀⠀⠀⠀⠀⠀⠀⠀⠀⠀⠀⠀⠀⠀⠀⠀⠀⠀⠀⠀⠀⠀⠀⠀⠀⠀⠀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⠀⠀⠀⠀⠀⠀⠀⠀⠀⠀⠀⠀⠀⠀⠀⠀⠀⠀⠀⠀⠀⠀⠀⠀⠀⠀⠀⠀⠀⠀⠀⠀⠀⠀⠀⠠⣿⣿⣿⣿⣿⣿⣿⣿⣿⣿⣿⣿⣿⣿⣿⡿⠿⢿⠟⣁⣀⣀⠔⠀⠀⠀⠀⠀⠀⠀⠀⠀⠀⠀⠀⠀⠀⠀⠀⠀⠀⠀⠀⠀⠀⠀⠀⠀⠀⠀⠀⠀⠀⠀⠀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⠀⠀⠀⠀⠀⠀⠀⠀⠀⠀⠀⠀⠀⠀⠀⠀⠀⠀⠀⠀⠀⠀⠀⠀⠀⠀⠀⠀⠀⠀⠀⠀⠀⠀⠀⠀⢂⠈⢿⠟⠛⠛⠻⣿⣿⣿⣿⣿⣿⡆⠀⢀⠄⠀⠀⠀⠀⠀⠀⠀⠀⠀⠀⠀⠀⠀⠀⠀⠀⠀⠀⠀⠀⠀⠀⠀⠀⠀⠀⠀⠀⠀⠀⠀⠀⠀⠀⠀⠀⠀⠀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⠀⠀⠀⠀⠀⠀⠀⠀⠀⠀⠀⠀⠀⠀⠀⠀⠀⠀⠀⠀⠀⠀⠀⠀⠀⠀⠀⠀⠀⠀⠀⠀⠀⠀⠀⠀⠀⠁⠀⠁⠠⠤⢤⣿⣿⣿⣿⣿⣿⣿⡉⠀⠀⠀⠀⠀⠀⠀⠀⠀⠀⠀⠀⠀⠀⠀⠀⠀⠀⠀⠀⠀⠀⠀⠀⠀⠀⠀⠀⠀⠀⠀⠀⠀⠀⠀⠀⠀⠀⠀⠀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⠀⠀⠀⠀⠀⠀⠀⠀⠀⠀⠀⠀⠀⠀⠀⠀⠀⠀⠀⠀⠀⠀⠀⠀⠀⠀⠀⠀⠀⠀⠀⠀⠀⠀⠀⠀⠀⠀⠀⠀⠀⠀⢀⣿⣿⣿⣿⣿⣿⣿⣿⣗⠀⠀⠀⠀⠀⠀⠀⠀⠀⠀⠀⠀⠀⠀⠀⠀⠀⠀⠀⠀⠀⠀⠀⠀⠀⠀⠀⠀⠀⠀⠀⠀⠀⠀⠀⠀⠀⠀⠀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⠀⠀⠀⠀⠀⠀⠀⠀⠀⠀⠀⠀⠀⠀⠀⠀⠀⠀⠀⠀⠀⠀⠀⠀⠀⠀⠀⠀⠀⠀⠀⠀⠀⠀⠀⠀⠀⠀⠀⠀⠀⠀⣿⣿⣿⣿⣿⣿⣿⣿⣿⣿⣤⠀⠀⠀⠀⠀⠀⠀⠀⠀⠀⠀⠀⠀⠀⠀⠀⠀⠀⠀⠀⠀⠀⠀⠀⠀⠀⠀⠀⠀⠀⠀⠀⠀⠀⠀⠀⠀⠀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⠀⠀⠀⠀⠀⠀⠀⠀⠀⠀⠀⠀⠀⠀⠀⠀⠀⠀⠀⠀⠀⠀⠀⠀⠀⠀⠀⠀⠀⠀⠀⠀⠀⠀⠀⠀⠀⠀⠀⠀⠀⢸⣿⣿⣿⣿⣿⣿⣿⣿⣿⡏⠁⠀⠀⠀⠀⠀⠀⠀⠀⠀⠀⠀⠀⠀⠀⠀⠀⠀⠀⠀⠀⠀⠀⠀⠀⠀⠀⠀⠀⠀⠀⠀⠀⠀⠀⠀⠀⠀⠀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⠀⠀⠀⠀⠀⠀⠀⠀⠀⠀⠀⠀⠀⠀⠀⠀⠀⠀⠀⠀⠀⠀⠀⠀⠀⠀⠀⠀⠀⠀⠀⠀⠀⠀⠀⠀⠀⠀⠀⠀⢹⣿⣿⣿⣿⣿⣿⣿⣿⣿⣿⣿⡿⠋⠁⠀⠀⠀⠀⠀⠀⠀⠀⠀⠀⠀⠀⠀⠀⠀⠀⠀⠀⠀⠀⠀⠀⠀⠀⠀⠀⠀⠀⠀⠀⠀⠀⠀⠀⠀⠀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⠀⠀⠀⠀⠀⠀⠀⠀⠀⠀⠀⠀⠀⠀⠀⠀⠀⠀⠀⠀⠀⠀⠀⠀⠀⠀⠀⠀⠀⠀⠀⠀⠀⠀⠀⠀⠀⠀⠀⠀⠀⠀⠀⠸⣿⠛⠛⣿⡿⠿⠋⠀⠀⠀⠀⠀⠀⠀⠀⠀⠀⠀⠀⠀⠀⠀⠀⠀⠀⠀⠀⠀⠀⠀⠀⠀⠀⠀⠀⠀⠀⠀⠀⠀⠀⠀⠀⠀⠀⠀⠀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⠀⠀⠀⠀⠀⠀⠀⠀⠀⠀⠀⠀⠀⠀⠀⠀⠀⠀⠀⠀⠀⠀⠀⠀⠀⠀⠀⠀⠀⠀⠀⠀⠀⠀⠀⠀⠀⠀⠀⠀⠀⠀⠀⣴⣿⡀⢀⣼⣇⠀⠀⠀⠀⠀⠀⠀⠀⠀⠀⠀⠀⠀⠀⠀⠀⠀⠀⠀⠀⠀⠀⠀⠀⠀⠀⠀⠀⠀⠀⠀⠀⠀⠀⠀⠀⠀⠀⠀⠀⠀⠀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⠀⠀⠀⠀⠀⠀⠀⠀⠀⠀⠀⠀⠀⠀⠀⠀⠀⠀⠀⠀⠀⠀⠀⠀⠀⠀⠀⠀⠀⠀⠀⠀⠀⠀⠀⠀⠀⠀⠀⠀⠀⠀⠀⠀⢸⣷⣀⣀⠀⠀⠀⠀⠀⠀⠀⠀⠀⠀⠀⠀⠀⠀⠀⠀⠀⠀⠀⠀⠀⠀⠀⠀⠀⠀⠀⠀⠀⠀⠀⠀⠀⠀⠀⠀⠀⠀⠀⠀⠀⠀⠀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⠀⠀⠀⠀⠀⠀⠀⠀⠀⠀⠀⠀⠀⠀⠀⠀⠀⠀⠀⠀⠀⠀⠀⠀⠀⠀⠀⠀⠀⠀⠀⠀⠀⠀⠀⠀⠀⠀⠀⠀⠀⠀⢠⣾⣿⣿⣿⣿⣿⣆⠀⠀⠀⠀⠀⠀⠀⠀⠀⠀⠀⠀⠀⠀⠀⠀⠀⠀⠀⠀⠀⠀⠀⠀⠀⠀⠀⠀⠀⠀⠀⠀⠀⠀⠀⠀⠀⠀⠀⠀⠀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⠀⠀⠀⠀⠀⠀⠀⠀⠀⠀⠀⠀⠀⠀⠀⠀⠀⠀⠀⠀⠀⠀⠀⠀⠀⠀⠀⠀⠀⠀⠀⠀⠀⠀⠀⠀⠀⠀⠀⠀⠀⠀⣿⣿⣿⣿⣿⣿⣿⣿⣷⣦⣤⣤⣤⣀⡀⠀⠀⠀⠀⠀⠀⠀⠀⠀⠀⠀⠀⠀⠀⠀⠀⠀⠀⠀⠀⠀⠀⠀⠀⠀⠀⠀⠀⠀⠀⠀⠀⠀⠀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⠀⠀⠀⠀⠀⠀⠀⠀⠀⠀⠀⠀⠀⠀⠀⠀⠀⠀⠀⠀⠀⠀⠀⠀⠀⠀⠀⠀⠀⠀⠀⠀⠀⠀⠀⠀⠀⠀⠀⠀⣀⣴⣿⣿⣿⣿⣿⣿⣿⣿⣿⣿⣿⣿⣿⣿⣿⣷⣦⡀⠀⠀⠀⠀⠀⠀⠀⠀⠀⠀⠀⠀⠀⠀⠀⠀⠀⠀⠀⠀⠀⠀⠀⠀⠀⠀⠀⠀⠀⠀⠀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⠀⠀⠀⠀⠀⠀⠀⠀⠀⠀⠀⠀⠀⠀⠀⠀⠀⠀⠀⠀⠀⠀⠀⠀⠀⠀⠀⠀⠀⠀⠀⠀⠀⠀⠀⠀⠀⢀⣴⣿⣿⣿⣿⣿⣿⣿⣿⣿⣿⣿⣿⣿⣿⣿⣿⣿⣿⣿⣧⠠⠀⠀⠀⠀⠀⠀⠀⠀⠀⠀⠀⠀⠀⠀⠀⠀⠀⠀⠀⠀⠀⠀⠀⠀⠀⠀⠀⠀⠀⠀⠀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⠀⠀⠀⠀⠀⠀⠀⠀⠀⠀⠀⠀⠀⠀⠀⠀⠀⠀⠀⠀⠀⠀⠀⠀⠀⠀⠀⠀⠀⠀⠀⠀⠀⠀⠀⠀⣰⣿⣿⣿⣿⣿⣿⣿⣿⣿⣿⣿⣿⣿⣿⣿⣿⣿⣿⡿⠛⠋⢉⠉⠀⠀⠀⠀⠀⠀⠀⠀⠀⠀⠀⠀⠀⠀⠀⠀⠀⠀⠀⠀⠀⠀⠀⠀⠀⠀⠀⠀⠀⠀⠀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⠀⠀⠀⠀⠀⠀⠀⠀⠀⠀⠀⠀⠀⠀⠀⠀⠀⠀⠀⠀⠀⠀⠀⠀⠀⠀⠀⠀⠀⠀⠀⠀⠀⠀⠀⣴⣿⣿⣿⣿⣿⣿⣿⣿⣿⣿⣿⣿⣿⣿⠿⠿⠿⠿⠯⠄⠠⠤⠂⠀⠀⠀⠀⠀⠀⠀⠀⠀⠀⠀⠀⠀⠀⠀⠀⠀⠀⠀⠀⠀⠀⠀⠀⠀⠀⠀⠀⠀⠀⠀⠀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⠀⠀⠀⠀⠀⠀⠀⠀⠀⠀⠀⠀⠀⠀⠀⠀⠀⠀⠀⠀⠀⠀⠀⠀⠀⠀⠀⠀⠀⠀⠀⠀⠀⠀⠀⠩⡉⠙⣿⠿⠟⠛⢻⣿⣿⣿⣿⣿⣷⡀⠀⡀⠐⠁⠀⠀⠀⠀⠀⠀⠀⠀⠀⠀⠀⠀⠀⠀⠀⠀⠀⠀⠀⠀⠀⠀⠀⠀⠀⠀⠀⠀⠀⠀⠀⠀⠀⠀⠀⠀⠀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⠀⠀⠀⠀⠀⠀⠀⠀⠀⠀⠀⠀⠀⠀⠀⠀⠀⠀⠀⠀⠀⠀⠀⠀⠀⠀⠀⠀⠀⠀⠀⠀⠀⠀⠀⠀⠀⠈⠀⠐⠠⠠⣼⣿⣿⣿⣿⣿⣿⣯⠁⠀⠀⠀⠀⠀⠀⠀⠀⠀⠀⠀⠀⠀⠀⠀⠀⠀⠀⠀⠀⠀⠀⠀⠀⠀⠀⠀⠀⠀⠀⠀⠀⠀⠀⠀⠀⠀⠀⠀⠀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⠀⠀⠀⠀⠀⠀⠀⠀⠀⠀⠀⠀⠀⠀⠀⠀⠀⠀⠀⠀⠀⠀⠀⠀⠀⠀⠀⠀⠀⠀⠀⠀⠀⠀⠀⠀⠀⠀⠀⠀⢀⣿⣿⣿⣿⣿⣿⣿⣿⣿⣿⣧⠁⠀⠀⠀⠀⠀⠀⠀⠀⠀⠀⠀⠀⠀⠀⠀⠀⠀⠀⠀⠀⠀⠀⠀⠀⠀⠀⠀⠀⠀⠀⠀⠀⠀⠀⠀⠀⠀⠀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⠀⠀⠀⠀⠀⠀⠀⠀⠀⠀⠀⠀⠀⠀⠀⠀⠀⠀⠀⠀⠀⠀⠀⠀⠀⠀⠀⠀⠀⠀⠀⠀⠀⠀⠀⠀⠀⠀⠀⠀⣸⣿⣿⣿⣿⣿⣿⣿⣿⣿⠻⠏⠀⠀⠀⠀⠀⠀⠀⠀⠀⠀⠀⠀⠀⠀⠀⠀⠀⠀⠀⠀⠀⠀⠀⠀⠀⠀⠀⠀⠀⠀⠀⠀⠀⠀⠀⠀⠀⠀⠀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⠀⠀⠀⠀⠀⠀⠀⠀⠀⠀⠀⠀⠀⠀⠀⠀⠀⠀⠀⠀⠀⠀⠀⠀⠀⠀⠀⠀⠀⠀⠀⠀⠀⠀⠀⠀⠀⠀⠀⢠⣿⣿⣿⣿⣿⣿⣿⣿⣿⣿⣧⡀⠀⠀⠀⠀⠀⠀⠀⠀⠀⠀⠀⠀⠀⠀⠀⠀⠀⠀⠀⠀⠀⠀⠀⠀⠀⠀⠀⠀⠀⠀⠀⠀⠀⠀⠀⠀⠀⠀⠀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⠀⠀⠀⠀⠀⠀⠀⠀⠀⠀⠀⠀⠀⠀⠀⠀⠀⠀⠀⠀⠀⠀⠀⠀⠀⠀⠀⠀⠀⠀⠀⠀⠀⠀⠀⠀⠀⠀⠀⢹⢿⣿⣿⣿⣿⣿⣿⣿⣿⣿⣿⡿⠛⠁⠀⠀⠀⠀⠀⠀⠀⠀⠀⠀⠀⠀⠀⠀⠀⠀⠀⠀⠀⠀⠀⠀⠀⠀⠀⠀⠀⠀⠀⠀⠀⠀⠀⠀⠀⠀⠀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⠀⠀⠀⠀⠀⠀⠀⠀⠀⠀⠀⠀⠀⠀⠀⠀⠀⠀⠀⠀⠀⠀⠀⠀⠀⠀⠀⠀⠀⠀⠀⠀⠀⠀⠀⠀⠀⠀⠀⠀⠀⠀⠀⢿⡟⠛⠛⣿⡟⠋⠀⠀⠀⠀⠀⠀⠀⠀⠀⠀⠀⠀⠀⠀⠀⠀⠀⠀⠀⠀⠀⠀⠀⠀⠀⠀⠀⠀⠀⠀⠀⠀⠀⠀⠀⠀⠀⠀⠀⠀⠀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⠀⠀⠀⠀⠀⠀⠀⠀⠀⠀⠀⠀⠀⠀⠀⠀⠀⠀⠀⠀⠀⠀⠀⠀⠀⠀⠀⠀⠀⠀⠀⠀⠀⠀⠀⠀⠀⠀⠀⠀⠀⠀⠀⣼⣧⠀⢀⣼⣇⠀⠀⠀⠀⠀⠀⠀⠀⠀⠀⠀⠀⠀⠀⠀⠀⠀⠀⠀⠀⠀⠀⠀⠀⠀⠀⠀⠀⠀⠀⠀⠀⠀⠀⠀⠀⠀⠀⠀⠀⠀⠀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⠀⠀⠀⠀⠀⠀⠀⠀⠀⠀⠀⠀⠀⠀⠀⠀⠀⠀⠀⠀⠀⠀⠀⠀⠀⠀⠀⠀⠀⠀⠀⠀⠀⠀⠀⠀⠀⠀⠀⠀⠀⠀⠀⠀⣿⣆⣀⡀⠀⠀⠀⠀⠀⠀⠀⠀⠀⠀⠀⠀⠀⠀⠀⠀⠀⠀⠀⠀⠀⠀⠀⠀⠀⠀⠀⠀⠀⠀⠀⠀⠀⠀⠀⠀⠀⠀⠀⠀⠀⠀⠀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⠀⠀⠀⠀⠀⠀⠀⠀⠀⠀⠀⠀⠀⠀⠀⠀⠀⠀⠀⠀⠀⠀⠀⠀⠀⠀⠀⠀⠀⠀⠀⠀⠀⠀⠀⠀⠀⠀⠀⠀⠀⠀⣴⣿⣿⣿⣿⣿⣷⡄⠀⠀⠀⠀⠀⠀⠀⠀⠀⠀⠀⠀⠀⠀⠀⠀⠀⠀⠀⠀⠀⠀⠀⠀⠀⠀⠀⠀⠀⠀⠀⠀⠀⠀⠀⠀⠀⠀⠀⠀⠀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⠀⠀⠀⠀⠀⠀⠀⠀⠀⠀⠀⠀⠀⠀⠀⠀⠀⠀⠀⠀⠀⠀⠀⠀⠀⠀⠀⠀⠀⠀⠀⠀⠀⠀⠀⠀⠀⠀⠀⠀⠀⢰⣿⣿⣿⣿⣿⣿⣿⣿⣦⣦⣤⣤⣄⣀⠀⠀⠀⠀⠀⠀⠀⠀⠀⠀⠀⠀⠀⠀⠀⠀⠀⠀⠀⠀⠀⠀⠀⠀⠀⠀⠀⠀⠀⠀⠀⠀⠀⠀⠀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⠀⠀⠀⠀⠀⠀⠀⠀⠀⠀⠀⠀⠀⠀⠀⠀⠀⠀⠀⠀⠀⠀⠀⠀⠀⠀⠀⠀⠀⠀⠀⠀⠀⠀⠀⠀⠀⠀⠀⢀⣠⣼⣿⣿⣿⣿⣿⣿⣿⣿⣿⣿⣿⣿⣿⣿⣿⣷⣄⠀⠀⠀⠀⠀⠀⠀⠀⠀⠀⠀⠀⠀⠀⠀⠀⠀⠀⠀⠀⠀⠀⠀⠀⠀⠀⠀⠀⠀⠀⠀⠀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⠀⠀⠀⠀⠀⠀⠀⠀⠀⠀⠀⠀⠀⠀⠀⠀⠀⠀⠀⠀⠀⠀⠀⠀⠀⠀⠀⠀⠀⠀⠀⠀⠀⠀⠀⠀⠀⣠⣾⣿⣿⣿⣿⣿⣿⣿⣿⣿⣿⣿⣿⣿⣿⣿⣿⣿⣿⣿⣇⡄⠀⠀⠀⠀⠀⠀⠀⠀⠀⠀⠀⠀⠀⠀⠀⠀⠀⠀⠀⠀⠀⠀⠀⠀⠀⠀⠀⠀⠀⠀⠀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⠀⠀⠀⠀⠀⠀⠀⠀⠀⠀⠀⠀⠀⠀⠀⠀⠀⠀⠀⠀⠀⠀⠀⠀⠀⠀⠀⠀⠀⠀⠀⠀⠀⠀⠀⠀⣼⣿⣿⣿⣿⣿⣿⣿⣿⣿⣿⣿⣿⣿⣿⣿⣿⣿⣿⠿⠋⠉⠘⠀⠀⠀⠀⠀⠀⠀⠀⠀⠀⠀⠀⠀⠀⠀⠀⠀⠀⠀⠀⠀⠀⠀⠀⠀⠀⠀⠀⠀⠀⠀⠀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⠀⠀⠀⠀⠀⠀⠀⠀⠀⠀⠀⠀⠀⠀⠀⠀⠀⠀⠀⠀⠀⠀⠀⠀⠀⠀⠀⠀⠀⠀⠀⠀⠀⠀⠀⣼⣿⣿⣿⣿⣿⣿⣿⣿⣿⣿⣿⣿⣿⡿⠿⠿⠟⠻⠋⠤⠤⠐⠁⠀⠀⠀⠀⠀⠀⠀⠀⠀⠀⠀⠀⠀⠀⠀⠀⠀⠀⠀⠀⠀⠀⠀⠀⠀⠀⠀⠀⠀⠀⠀⠀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⠀⠀⠀⠀⠀⠀⠀⠀⠀⠀⠀⠀⠀⠀⠀⠀⠀⠀⠀⠀⠀⠀⠀⠀⠀⠀⠀⠀⠀⠀⠀⠀⠀⠀⠈⢉⠉⠛⣿⠿⠟⠛⣻⣿⣿⣿⣿⣿⣧⠀⢀⡠⠀⠀⠀⠀⠀⠀⠀⠀⠀⠀⠀⠀⠀⠀⠀⠀⠀⠀⠀⠀⠀⠀⠀⠀⠀⠀⠀⠀⠀⠀⠀⠀⠀⠀⠀⠀⠀⠀⠀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⠀⠀⠀⠀⠀⠀⠀⠀⠀⠀⠀⠀⠀⠀⠀⠀⠀⠀⠀⠀⠀⠀⠀⠀⠀⠀⠀⠀⠀⠀⠀⠀⠀⠀⠀⠀⠑⠈⠈⠀⠠⢠⣿⣿⣿⣿⣿⣿⣿⢅⠀⠀⠀⠀⠀⠀⠀⠀⠀⠀⠀⠀⠀⠀⠀⠀⠀⠀⠀⠀⠀⠀⠀⠀⠀⠀⠀⠀⠀⠀⠀⠀⠀⠀⠀⠀⠀⠀⠀⠀⠀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⠀⠀⠀⠀⠀⠀⠀⠀⠀⠀⠀⠀⠀⠀⠀⠀⠀⠀⠀⠀⠀⠀⠀⠀⠀⠀⠀⠀⠀⠀⠀⠀⠀⠀⠀⠀⠀⠀⠀⠀⠀⠀⢾⣿⣿⣿⣿⣿⣿⣄⠀⠀⠀⠀⠀⠀⠀⠀⠀⠀⠀⠀⠀⠀⠀⠀⠀⠀⠀⠀⠀⠀⠀⠀⠀⠀⠀⠀⠀⠀⠀⠀⠀⠀⠀⠀⠀⠀⠀⠀⠀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⠀⠀⠀⠀⠀⠀⠀⠀⠀⠀⠀⠀⠀⠀⠀⠀⠀⠀⠀⠀⠀⠀⠀⠀⠀⠀⠀⠀⠀⠀⠀⠀⠀⠀⠀⠀⠀⠀⠀⠀⢸⣿⣿⣿⣿⣿⣿⣿⣿⣿⣿⡌⠀⠀⠀⠀⠀⠀⠀⠀⠀⠀⠀⠀⠀⠀⠀⠀⠀⠀⠀⠀⠀⠀⠀⠀⠀⠀⠀⠀⠀⠀⠀⠀⠀⠀⠀⠀⠀⠀⠀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⠀⠀⠀⠀⠀⠀⠀⠀⠀⠀⠀⠀⠀⠀⠀⠀⠀⠀⠀⠀⠀⠀⠀⠀⠀⠀⠀⠀⠀⠀⠀⠀⠀⠀⠀⠀⠀⠀⠀⢀⣿⣿⣿⣿⣿⣿⣿⣿⣿⡟⠿⠄⠀⠀⠀⠀⠀⠀⠀⠀⠀⠀⠀⠀⠀⠀⠀⠀⠀⠀⠀⠀⠀⠀⠀⠀⠀⠀⠀⠀⠀⠀⠀⠀⠀⠀⠀⠀⠀⠀⠀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⠀⠀⠀⠀⠀⠀⠀⠀⠀⠀⠀⠀⠀⠀⠀⠀⠀⠀⠀⠀⠀⠀⠀⠀⠀⠀⠀⠀⠀⠀⠀⠀⠀⠀⠀⠀⠀⠀⠀⠿⠿⢿⣿⣿⣿⣿⣿⣿⣿⣿⣿⠟⠛⠀⠀⠀⠀⠀⠀⠀⠀⠀⠀⠀⠀⠀⠀⠀⠀⠀⠀⠀⠀⠀⠀⠀⠀⠀⠀⠀⠀⠀⠀⠀⠀⠀⠀⠀⠀⠀⠀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⠀⠀⠀⠀⠀⠀⠀⠀⠀⠀⠀⠀⠀⠀⠀⠀⠀⠀⠀⠀⠀⠀⠀⠀⠀⠀⠀⠀⠀⠀⠀⠀⠀⠀⠀⠀⠀⠀⠀⠀⠀⠀⠀⣿⡟⠛⠻⣿⡏⠀⠀⠀⠀⠀⠀⠀⠀⠀⠀⠀⠀⠀⠀⠀⠀⠀⠀⠀⠀⠀⠀⠀⠀⠀⠀⠀⠀⠀⠀⠀⠀⠀⠀⠀⠀⠀⠀⠀⠀⠀⠀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⠀⠀⠀⠀⠀⠀⠀⠀⠀⠀⠀⠀⠀⠀⠀⠀⠀⠀⠀⠀⠀⠀⠀⠀⠀⠀⠀⠀⠀⠀⠀⠀⠀⠀⠀⠀⠀⠀⠀⠀⠀⠀⠀⣽⣧⠀⢀⣼⣇⠀⠀⠀⠀⠀⠀⠀⠀⠀⠀⠀⠀⠀⠀⠀⠀⠀⠀⠀⠀⠀⠀⠀⠀⠀⠀⠀⠀⠀⠀⠀⠀⠀⠀⠀⠀⠀⠀⠀⠀⠀⠀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⠀⠀⠀⠀⠀⠀⠀⠀⠀⠀⠀⠀⠀⠀⠀⠀⠀⠀⠀⠀⠀⠀⠀⠀⠀⠀⠀⠀⠀⠀⠀⠀⠀⠀⠀⠀⠀⠀⠀⠀⠀⠀⠀⢼⣦⣀⣀⠀⠀⠀⠀⠀⠀⠀⠀⠀⠀⠀⠀⠀⠀⠀⠀⠀⠀⠀⠀⠀⠀⠀⠀⠀⠀⠀⠀⠀⠀⠀⠀⠀⠀⠀⠀⠀⠀⠀⠀⠀⠀⠀⠀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⠀⠀⠀⠀⠀⠀⠀⠀⠀⠀⠀⠀⠀⠀⠀⠀⠀⠀⠀⠀⠀⠀⠀⠀⠀⠀⠀⠀⠀⠀⠀⠀⠀⠀⠀⠀⠀⠀⠀⠀⠀⣿⣿⣿⣿⣿⣿⣿⣿⣷⣶⣤⣤⣤⣀⡀⠀⠀⠀⠀⠀⠀⠀⠀⠀⠀⠀⠀⠀⠀⠀⠀⠀⠀⠀⠀⠀⠀⠀⠀⠀⠀⠀⠀⠀⠀⠀⠀⠀⠀⠀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⠀⠀⠀⠀⠀⠀⠀⠀⠀⠀⠀⠀⠀⠀⠀⠀⠀⠀⠀⠀⠀⠀⠀⠀⠀⠀⠀⠀⠀⠀⠀⠀⠀⠀⠀⠀⠀⠀⠀⣀⣴⣿⣿⣿⣿⣿⣿⣿⣿⣿⣿⣿⣿⣿⣿⣿⣿⣦⠀⠀⠀⠀⠀⠀⠀⠀⠀⠀⠀⠀⠀⠀⠀⠀⠀⠀⠀⠀⠀⠀⠀⠀⠀⠀⠀⠀⠀⠀⠀⠀⠀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⠀⠀⠀⠀⠀⠀⠀⠀⠀⠀⠀⠀⠀⠀⠀⠀⠀⠀⠀⠀⠀⠀⠀⠀⠀⠀⠀⠀⠀⠀⠀⠀⠀⠀⠀⠀⢀⣴⣾⣿⣿⣿⣿⣿⣿⣿⣿⣿⣿⣿⣿⣿⣿⣿⣿⣿⣿⣿⡆⠀⠀⠀⠀⠀⠀⠀⠀⠀⠀⠀⠀⠀⠀⠀⠀⠀⠀⠀⠀⠀⠀⠀⠀⠀⠀⠀⠀⠀⠀⠀⠀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⠀⠀⠀⠀⠀⠀⠀⠀⠀⠀⠀⠀⠀⠀⠀⠀⠀⠀⠀⠀⠀⠀⠀⠀⠀⠀⠀⠀⠀⠀⠀⠀⠀⠀⠀⣰⣿⣿⣿⣿⣿⣿⣿⣿⣿⣿⣿⣿⣿⣿⣿⣿⣿⣿⣿⠛⠁⠀⠂⠀⠀⠀⠀⠀⠀⠀⠀⠀⠀⠀⠀⠀⠀⠀⠀⠀⠀⠀⠀⠀⠀⠀⠀⠀⠀⠀⠀⠀⠀⠀⠀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⠀⠀⠀⠀⠀⠀⠀⠀⠀⠀⠀⠀⠀⠀⠀⠀⠀⠀⠀⠀⠀⠀⠀⠀⠀⠀⠀⠀⠀⠀⠀⠀⠀⠀⢠⣿⣿⣿⣿⣿⣿⣿⣿⣿⣿⣿⣿⣿⣿⠿⠟⠛⠛⡻⠁⠒⠒⠊⠀⠀⠀⠀⠀⠀⠀⠀⠀⠀⠀⠀⠀⠀⠀⠀⠀⠀⠀⠀⠀⠀⠀⠀⠀⠀⠀⠀⠀⠀⠀⠀⠀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⠀⠀⠀⠀⠀⠀⠀⠀⠀⠀⠀⠀⠀⠀⠀⠀⠀⠀⠀⠀⠀⠀⠀⠀⠀⠀⠀⠀⠀⠀⠀⠀⠀⠀⠸⠋⠙⠻⣿⠿⠿⠛⣿⣿⣿⣿⣿⣿⣆⣀⣀⠠⠀⠀⠀⠀⠀⠀⠀⠀⠀⠀⠀⠀⠀⠀⠀⠀⠀⠀⠀⠀⠀⠀⠀⠀⠀⠀⠀⠀⠀⠀⠀⠀⠀⠀⠀⠀⠀⠀⠀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⠀⠀⠀⠀⠀⠀⠀⠀⠀⠀⠀⠀⠀⠀⠀⠀⠀⠀⠀⠀⠀⠀⠀⠀⠀⠀⠀⠀⠀⠀⠀⠀⠀⠀⠀⠀⠀⠊⠈⠐⠠⠤⣿⣿⣿⣿⣿⣿⣿⡀⠀⠀⠀⠀⠀⠀⠀⠀⠀⠀⠀⠀⠀⠀⠀⠀⠀⠀⠀⠀⠀⠀⠀⠀⠀⠀⠀⠀⠀⠀⠀⠀⠀⠀⠀⠀⠀⠀⠀⠀⠀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⠀⠀⠀⠀⠀⠀⠀⠀⠀⠀⠀⠀⠀⠀⠀⠀⠀⠀⠀⠀⠀⠀⠀⠀⠀⠀⠀⠀⠀⠀⠀⠀⠀⠀⠀⠀⠀⠀⠀⠀⠀⠰⣿⣿⣿⣿⣿⣿⡇⠁⠀⠀⠀⠀⠀⠀⠀⠀⠀⠀⠀⠀⠀⠀⠀⠀⠀⠀⠀⠀⠀⠀⠀⠀⠀⠀⠀⠀⠀⠀⠀⠀⠀⠀⠀⠀⠀⠀⠀⠀⠀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⠀⠀⠀⠀⠀⠀⠀⠀⠀⠀⠀⠀⠀⠀⠀⠀⠀⠀⠀⠀⠀⠀⠀⠀⠀⠀⠀⠀⠀⠀⠀⠀⠀⠀⠀⠀⠀⠀⠀⢀⣿⣿⣿⣿⣿⣿⣿⣿⣿⡍⠅⠀⠀⠀⠀⠀⠀⠀⠀⠀⠀⠀⠀⠀⠀⠀⠀⠀⠀⠀⠀⠀⠀⠀⠀⠀⠀⠀⠀⠀⠀⠀⠀⠀⠀⠀⠀⠀⠀⠀⠀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⠀⠀⠀⠀⠀⠀⠀⠀⠀⠀⠀⠀⠀⠀⠀⠀⠀⠀⠀⠀⠀⠀⠀⠀⠀⠀⠀⠀⠀⠀⠀⠀⠀⠀⠀⠀⠀⠾⠿⢿⣿⣿⣿⣿⣿⣿⣿⣿⣿⣿⣿⠇⠀⠀⠀⠀⠀⠀⠀⠀⠀⠀⠀⠀⠀⠀⠀⠀⠀⠀⠀⠀⠀⠀⠀⠀⠀⠀⠀⠀⠀⠀⠀⠀⠀⠀⠀⠀⠀⠀⠀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⠀⠀⠀⠀⠀⠀⠀⠀⠀⠀⠀⠀⠀⠀⠀⠀⠀⠀⠀⠀⠀⠀⠀⠀⠀⠀⠀⠀⠀⠀⠀⠀⠀⠀⠀⠀⠀⠀⠀⠀⠈⠛⠻⣿⠿⠿⠛⣿⡏⠀⠀⠀⠀⠀⠀⠀⠀⠀⠀⠀⠀⠀⠀⠀⠀⠀⠀⠀⠀⠀⠀⠀⠀⠀⠀⠀⠀⠀⠀⠀⠀⠀⠀⠀⠀⠀⠀⠀⠀⠀⠀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⠀⠀⠀⠀⠀⠀⠀⠀⠀⠀⠀⠀⠀⠀⠀⠀⠀⠀⠀⠀⠀⠀⠀⠀⠀⠀⠀⠀⠀⠀⠀⠀⠀⠀⠀⠀⠀⠀⠀⠀⠀⠀⠀⣿⣄⠀⢀⣼⣇⠀⠀⠀⠀⠀⠀⠀⠀⠀⠀⠀⠀⠀⠀⠀⠀⠀⠀⠀⠀⠀⠀⠀⠀⠀⠀⠀⠀⠀⠀⠀⠀⠀⠀⠀⠀⠀⠀⠀⠀⠀⠀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⠀⠀⠀⠀⠀⠀⠀⠀⠀⠀⠀⠀⠀⠀⠀⠀⠀⠀⠀⠀⠀⠀⠀⠀⠀⠀⠀⠀⠀⠀⠀⠀⠀⠀⠀⠀⠀⠀⠀⠀⠀⠀⠀⠛⠉⠀⠈⠙⠋⠀⠀⠀⠀⠀⠀⠀⠀⠀⠀⠀⠀⠀⠀⠀⠀⠀⠀⠀⠀⠀⠀⠀⠀⠀⠀⠀⠀⠀⠀⠀⠀⠀⠀⠀⠀⠀⠀⠀⠀⠀⠀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⠀⠀⠀⠀⠀⠀⠀⠀⠀⠀⠀⠀⠀⠀⠀⠀⠀⠀⠀⠀⠀⠀⠀⠀⠀⠀⠀⠀⠀⠀⠀⠀⠀⠀⠀⠀⠀⠀⠀⠀⠀⠀⠀⣿⣆⣀⡀⠀⠀⠀⠀⠀⠀⠀⠀⠀⠀⠀⠀⠀⠀⠀⠀⠀⠀⠀⠀⠀⠀⠀⠀⠀⠀⠀⠀⠀⠀⠀⠀⠀⠀⠀⠀⠀⠀⠀⠀⠀⠀⠀⠀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⠀⠀⠀⠀⠀⠀⠀⠀⠀⠀⠀⠀⠀⠀⠀⠀⠀⠀⠀⠀⠀⠀⠀⠀⠀⠀⠀⠀⠀⠀⠀⠀⠀⠀⠀⠀⠀⠀⠀⠀⠀⣰⣾⣿⣿⣿⣿⣷⡄⠀⠀⠀⠀⠀⠀⠀⠀⠀⠀⠀⠀⠀⠀⠀⠀⠀⠀⠀⠀⠀⠀⠀⠀⠀⠀⠀⠀⠀⠀⠀⠀⠀⠀⠀⠀⠀⠀⠀⠀⠀⠀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⠀⠀⠀⠀⠀⠀⠀⠀⠀⠀⠀⠀⠀⠀⠀⠀⠀⠀⠀⠀⠀⠀⠀⠀⠀⠀⠀⠀⠀⠀⠀⠀⠀⠀⠀⠀⠀⠀⠀⠀⢀⣿⣿⣿⣿⣿⣿⣿⣿⣶⣦⣤⣤⣤⣀⡀⠀⠀⠀⠀⠀⠀⠀⠀⠀⠀⠀⠀⠀⠀⠀⠀⠀⠀⠀⠀⠀⠀⠀⠀⠀⠀⠀⠀⠀⠀⠀⠀⠀⠀⠀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⠀⠀⠀⠀⠀⠀⠀⠀⠀⠀⠀⠀⠀⠀⠀⠀⠀⠀⠀⠀⠀⠀⠀⠀⠀⠀⠀⠀⠀⠀⠀⠀⠀⠀⠀⠀⠀⠀⠀⣀⣼⣿⣿⣿⣿⣿⣿⣿⣿⣿⣿⣿⣿⣿⣿⣿⣷⡄⠀⠀⠀⠀⠀⠀⠀⠀⠀⠀⠀⠀⠀⠀⠀⠀⠀⠀⠀⠀⠀⠀⠀⠀⠀⠀⠀⠀⠀⠀⠀⠀⠀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⠀⠀⠀⠀⠀⠀⠀⠀⠀⠀⠀⠀⠀⠀⠀⠀⠀⠀⠀⠀⠀⠀⠀⠀⠀⠀⠀⠀⠀⠀⠀⠀⠀⠀⠀⠀⣀⣴⣿⣿⣿⣿⣿⣿⣿⣿⣿⣿⣿⣿⣿⣿⣿⣿⣿⣿⣿⡷⡄⠀⠀⠀⠀⠀⠀⠀⠀⠀⠀⠀⠀⠀⠀⠀⠀⠀⠀⠀⠀⠀⠀⠀⠀⠀⠀⠀⠀⠀⠀⠀⠀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⠀⠀⠀⠀⠀⠀⠀⠀⠀⠀⠀⠀⠀⠀⠀⠀⠀⠀⠀⠀⠀⠀⠀⠀⠀⠀⠀⠀⠀⠀⠀⠀⠀⠀⠀⣴⣿⣿⣿⣿⣿⣿⣿⣿⣿⣿⣿⣿⣿⣿⣿⣿⣿⣿⡿⠋⠀⢀⠀⠀⠀⠀⠀⠀⠀⠀⠀⠀⠀⠀⠀⠀⠀⠀⠀⠀⠀⠀⠀⠀⠀⠀⠀⠀⠀⠀⠀⠀⠀⠀⠀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⠀⠀⠀⠀⠀⠀⠀⠀⠀⠀⠀⠀⠀⠀⠀⠀⠀⠀⠀⠀⠀⠀⠀⠀⠀⠀⠀⠀⠀⠀⠀⠀⠀⠀⢰⣿⣿⣿⣿⣿⣿⣿⣿⣿⣿⣿⣿⣿⣿⠿⠛⠛⠛⠩⠉⠀⠀⠁⠀⠀⠀⠀⠀⠀⠀⠀⠀⠀⠀⠀⠀⠀⠀⠀⠀⠀⠀⠀⠀⠀⠀⠀⠀⠀⠀⠀⠀⠀⠀⠀⠀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⠀⠀⠀⠀⠀⠀⠀⠀⠀⠀⠀⠀⠀⠀⠀⠀⠀⠀⠀⠀⠀⠀⠀⠀⠀⠀⠀⠀⠀⠀⠀⠀⠀⠀⢻⠉⠙⠻⣿⡿⠿⠛⣿⣿⣿⣿⣿⣿⣄⣀⡀⠠⠂⠀⠀⠀⠀⠀⠀⠀⠀⠀⠀⠀⠀⠀⠀⠀⠀⠀⠀⠀⠀⠀⠀⠀⠀⠀⠀⠀⠀⠀⠀⠀⠀⠀⠀⠀⠀⠀⠀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⠀⠀⠀⠀⠀⠀⠀⠀⠀⠀⠀⠀⠀⠀⠀⠀⠀⠀⠀⠀⠀⠀⠀⠀⠀⠀⠀⠀⠀⠀⠀⠀⠀⠀⠀⠑⠀⠊⠈⠐⠠⣼⣿⣿⣿⣿⣿⣿⣏⡀⠀⠀⠀⠀⠀⠀⠀⠀⠀⠀⠀⠀⠀⠀⠀⠀⠀⠀⠀⠀⠀⠀⠀⠀⠀⠀⠀⠀⠀⠀⠀⠀⠀⠀⠀⠀⠀⠀⠀⠀⠀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⠀⠀⠀⠀⠀⠀⠀⠀⠀⠀⠀⠀⠀⠀⠀⠀⠀⠀⠀⠀⠀⠀⠀⠀⠀⠀⠀⠀⠀⠀⠀⠀⠀⠀⠀⠀⠀⠀⠀⠀⠀⢸⣿⣿⣿⣿⣿⣿⡇⠁⠀⠀⠀⠀⠀⠀⠀⠀⠀⠀⠀⠀⠀⠀⠀⠀⠀⠀⠀⠀⠀⠀⠀⠀⠀⠀⠀⠀⠀⠀⠀⠀⠀⠀⠀⠀⠀⠀⠀⠀⠀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⠀⠀⠀⠀⠀⠀⠀⠀⠀⠀⠀⠀⠀⠀⠀⠀⠀⠀⠀⠀⠀⠀⠀⠀⠀⠀⠀⠀⠀⠀⠀⠀⠀⠀⠀⠀⠀⠀⠀⢠⣿⣿⣿⣿⣿⣿⣿⣿⠙⠁⠀⠀⠀⠀⠀⠀⠀⠀⠀⠀⠀⠀⠀⠀⠀⠀⠀⠀⠀⠀⠀⠀⠀⠀⠀⠀⠀⠀⠀⠀⠀⠀⠀⠀⠀⠀⠀⠀⠀⠀⠀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⠀⠀⠀⠀⠀⠀⠀⠀⠀⠀⠀⠀⠀⠀⠀⠀⠀⠀⠀⠀⠀⠀⠀⠀⠀⠀⠀⠀⠀⠀⠀⠀⠀⠀⠀⠀⠺⠿⢿⣿⣿⣿⣿⣿⣿⣿⣿⣿⣿⣿⣯⠁⠀⠀⠀⠀⠀⠀⠀⠀⠀⠀⠀⠀⠀⠀⠀⠀⠀⠀⠀⠀⠀⠀⠀⠀⠀⠀⠀⠀⠀⠀⠀⠀⠀⠀⠀⠀⠀⠀⠀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⠀⠀⠀⠀⠀⠀⠀⠀⠀⠀⠀⠀⠀⠀⠀⠀⠀⠀⠀⠀⠀⠀⠀⠀⠀⠀⠀⠀⠀⠀⠀⠀⠀⠀⠀⠀⠀⠀⠀⠙⠛⠛⢿⣿⠿⠛⠛⣿⡏⠀⠀⠀⠀⠀⠀⠀⠀⠀⠀⠀⠀⠀⠀⠀⠀⠀⠀⠀⠀⠀⠀⠀⠀⠀⠀⠀⠀⠀⠀⠀⠀⠀⠀⠀⠀⠀⠀⠀⠀⠀⠀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⠀⠀⠀⠀⠀⠀⠀⠀⠀⠀⠀⠀⠀⠀⠀⠀⠀⠀⠀⠀⠀⠀⠀⠀⠀⠀⠀⠀⠀⠀⠀⠀⠀⠀⠀⠀⠀⠀⠀⠀⠀⠀⠀⣿⣄⠀⢀⣼⣇⠀⠀⠀⠀⠀⠀⠀⠀⠀⠀⠀⠀⠀⠀⠀⠀⠀⠀⠀⠀⠀⠀⠀⠀⠀⠀⠀⠀⠀⠀⠀⠀⠀⠀⠀⠀⠀⠀⠀⠀⠀⠀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⠀⠀⠀⠀⠀⠀⠀⠀⠀⠀⠀⠀⠀⠀⠀⠀⠀⠀⠀⠀⠀⠀⠀⠀⠀⠀⠀⠀⠀⠀⠀⠀⠀⠀⠀⠀⠀⠀⠀⠀⠀⠀⠀⠛⠉⠀⠈⠙⠋⠀⠀⠀⠀⠀⠀⠀⠀⠀⠀⠀⠀⠀⠀⠀⠀⠀⠀⠀⠀⠀⠀⠀⠀⠀⠀⠀⠀⠀⠀⠀⠀⠀⠀⠀⠀⠀⠀⠀⠀⠀⠀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⠀⠀⠀⠀⠀⠀⠀⠀⠀⠀⠀⠀⠀⠀⠀⠀⠀⠀⠀⠀⠀⠀⠀⠀⠀⠀⠀⠀⠀⠀⠀⠀⠀⠀⠀⠀⠀⠀⠀⠀⠀⠀⠠⣷⣄⣀⡀⠀⠀⠀⠀⠀⠀⠀⠀⠀⠀⠀⠀⠀⠀⠀⠀⠀⠀⠀⠀⠀⠀⠀⠀⠀⠀⠀⠀⠀⠀⠀⠀⠀⠀⠀⠀⠀⠀⠀⠀⠀⠀⠀⠀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⠀⠀⠀⠀⠀⠀⠀⠀⠀⠀⠀⠀⠀⠀⠀⠀⠀⠀⠀⠀⠀⠀⠀⠀⠀⠀⠀⠀⠀⠀⠀⠀⠀⠀⠀⠀⠀⠀⠀⠀⢸⣿⣿⣿⣿⣿⣿⣿⣷⣶⣤⣤⣤⣤⣀⡀⠀⠀⠀⠀⠀⠀⠀⠀⠀⠀⠀⠀⠀⠀⠀⠀⠀⠀⠀⠀⠀⠀⠀⠀⠀⠀⠀⠀⠀⠀⠀⠀⠀⠀⠀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⠀⠀⠀⠀⠀⠀⠀⠀⠀⠀⠀⠀⠀⠀⠀⠀⠀⠀⠀⠀⠀⠀⠀⠀⠀⠀⠀⠀⠀⠀⠀⠀⠀⠀⠀⠀⠀⠀⢀⣠⣾⣿⣿⣿⣿⣿⣿⣿⣿⣿⣿⣿⣿⣿⣿⣿⣷⠀⠀⠀⠀⠀⠀⠀⠀⠀⠀⠀⠀⠀⠀⠀⠀⠀⠀⠀⠀⠀⠀⠀⠀⠀⠀⠀⠀⠀⠀⠀⠀⠀⠀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⠀⠀⠀⠀⠀⠀⠀⠀⠀⠀⠀⠀⠀⠀⠀⠀⠀⠀⠀⠀⠀⠀⠀⠀⠀⠀⠀⠀⠀⠀⠀⠀⠀⠀⠀⠀⣠⣴⣿⣿⣿⣿⣿⣿⣿⣿⣿⣿⣿⣿⣿⣿⣿⣿⣿⣿⡿⠷⠀⠀⠀⠀⠀⠀⠀⠀⠀⠀⠀⠀⠀⠀⠀⠀⠀⠀⠀⠀⠀⠀⠀⠀⠀⠀⠀⠀⠀⠀⠀⠀⠀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⠀⠀⠀⠀⠀⠀⠀⠀⠀⠀⠀⠀⠀⠀⠀⠀⠀⠀⠀⠀⠀⠀⠀⠀⠀⠀⠀⠀⠀⠀⠀⠀⠀⠀⢀⣾⣿⣿⣿⣿⣿⣿⣿⣿⣿⣿⣿⣿⣿⣿⣿⣿⣿⣿⣿⡋⠀⡐⠀⠀⠀⠀⠀⠀⠀⠀⠀⠀⠀⠀⠀⠀⠀⠀⠀⠀⠀⠀⠀⠀⠀⠀⠀⠀⠀⠀⠀⠀⠀⠀⠀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⠀⠀⠀⠀⠀⠀⠀⠀⠀⠀⠀⠀⠀⠀⠀⠀⠀⠀⠀⠀⠀⠀⠀⠀⠀⠀⠀⠀⠀⠀⠀⠀⠀⠀⢸⣿⣿⣿⣿⣿⣿⣿⣿⣿⣿⣿⣿⣿⣿⠿⠛⠋⠉⠉⠃⠈⠉⠀⠀⠀⠀⠀⠀⠀⠀⠀⠀⠀⠀⠀⠀⠀⠀⠀⠀⠀⠀⠀⠀⠀⠀⠀⠀⠀⠀⠀⠀⠀⠀⠀⠀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⠀⠀⠀⠀⠀⠀⠀⠀⠀⠀⠀⠀⠀⠀⠀⠀⠀⠀⠀⠀⠀⠀⠀⠀⠀⠀⠀⠀⠀⠀⠀⠀⠀⠀⢟⠛⠛⠻⣿⡿⠿⢻⣿⣿⣿⣿⣿⣿⡂⠤⠄⠤⠐⠁⠀⠀⠀⠀⠀⠀⠀⠀⠀⠀⠀⠀⠀⠀⠀⠀⠀⠀⠀⠀⠀⠀⠀⠀⠀⠀⠀⠀⠀⠀⠀⠀⠀⠀⠀⠀⠀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⠀⠀⠀⠀⠀⠀⠀⠀⠀⠀⠀⠀⠀⠀⠀⠀⠀⠀⠀⠀⠀⠀⠀⠀⠀⠀⠀⠀⠀⠀⠀⠀⠀⠀⠀⠀⠤⠐⠀⠈⢐⣼⣿⣿⣿⣿⣿⣿⡇⠀⠀⠀⠀⠀⠀⠀⠀⠀⠀⠀⠀⠀⠀⠀⠀⠀⠀⠀⠀⠀⠀⠀⠀⠀⠀⠀⠀⠀⠀⠀⠀⠀⠀⠀⠀⠀⠀⠀⠀⠀⠀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⠀⠀⠀⠀⠀⠀⠀⠀⠀⠀⠀⠀⠀⠀⠀⠀⠀⠀⠀⠀⠀⠀⠀⠀⠀⠀⠀⠀⠀⠀⠀⠀⠀⠀⠀⠀⠀⠀⠀⠀⣸⣿⣿⣿⣿⣿⣿⠻⣷⠀⠀⠀⠀⠀⠀⠀⠀⠀⠀⠀⠀⠀⠀⠀⠀⠀⠀⠀⠀⠀⠀⠀⠀⠀⠀⠀⠀⠀⠀⠀⠀⠀⠀⠀⠀⠀⠀⠀⠀⠀⠀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⠀⠀⠀⠀⠀⠀⠀⠀⠀⠀⠀⠀⠀⠀⠀⠀⠀⠀⠀⠀⠀⠀⠀⠀⠀⠀⠀⠀⠀⠀⠀⠀⠀⠀⠀⠀⠀⠀⠀⠀⢻⣿⣿⣿⣿⣿⣿⣤⡼⠀⠀⠀⠀⠀⠀⠀⠀⠀⠀⠀⠀⠀⠀⠀⠀⠀⠀⠀⠀⠀⠀⠀⠀⠀⠀⠀⠀⠀⠀⠀⠀⠀⠀⠀⠀⠀⠀⠀⠀⠀⠀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⠀⠀⠀⠀⠀⠀⠀⠀⠀⠀⠀⠀⠀⠀⠀⠀⠀⠀⠀⠀⠀⠀⠀⠀⠀⠀⠀⠀⠀⠀⠀⠀⠀⠀⠀⠻⢿⣿⣿⣿⣿⣿⣿⣿⣿⣿⣿⣿⣿⣿⠂⠀⠀⠀⠀⠀⠀⠀⠀⠀⠀⠀⠀⠀⠀⠀⠀⠀⠀⠀⠀⠀⠀⠀⠀⠀⠀⠀⠀⠀⠀⠀⠀⠀⠀⠀⠀⠀⠀⠀⠀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⠀⠀⠀⠀⠀⠀⠀⠀⠀⠀⠀⠀⠀⠀⠀⠀⠀⠀⠀⠀⠀⠀⠀⠀⠀⠀⠀⠀⠀⠀⠀⠀⠀⠀⠀⠀⠀⠉⠛⠻⢿⣿⡿⣿⠿⠿⠛⣿⡟⠉⠀⠀⠀⠀⠀⠀⠀⠀⠀⠀⠀⠀⠀⠀⠀⠀⠀⠀⠀⠀⠀⠀⠀⠀⠀⠀⠀⠀⠀⠀⠀⠀⠀⠀⠀⠀⠀⠀⠀⠀⠀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⠀⠀⠀⠀⠀⠀⠀⠀⠀⠀⠀⠀⠀⠀⠀⠀⠀⠀⠀⠀⠀⠀⠀⠀⠀⠀⠀⠀⠀⠀⠀⠀⠀⠀⠀⠀⠀⠀⠀⠀⠀⠀⠀⣿⣄⠀⢀⣼⣇⠀⠀⠀⠀⠀⠀⠀⠀⠀⠀⠀⠀⠀⠀⠀⠀⠀⠀⠀⠀⠀⠀⠀⠀⠀⠀⠀⠀⠀⠀⠀⠀⠀⠀⠀⠀⠀⠀⠀⠀⠀⠀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⠀⠀⠀⠀⠀⠀⠀⠀⠀⠀⠀⠀⠀⠀⠀⠀⠀⠀⠀⠀⠀⠀⠀⠀⠀⠀⠀⠀⠀⠀⠀⠀⠀⠀⠀⠀⠀⠀⠀⠀⠀⠀⠀⠛⠋⠀⠈⠙⠋⠀⠀⠀⠀⠀⠀⠀⠀⠀⠀⠀⠀⠀⠀⠀⠀⠀⠀⠀⠀⠀⠀⠀⠀⠀⠀⠀⠀⠀⠀⠀⠀⠀⠀⠀⠀⠀⠀⠀⠀⠀⠀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⠀⠀⠀⠀⠀⠀⠀⠀⠀⠀⠀⠀⠀⠀⠀⠀⠀⠀⠀⠀⠀⠀⠀⠀⠀⠀⠀⠀⠀⠀⠀⠀⠀⠀⠀⠀⠀⠀⠀⠀⠀⠀⠰⣿⣂⣀⣀⠀⠀⠀⠀⠀⠀⠀⠀⠀⠀⠀⠀⠀⠀⠀⠀⠀⠀⠀⠀⠀⠀⠀⠀⠀⠀⠀⠀⠀⠀⠀⠀⠀⠀⠀⠀⠀⠀⠀⠀⠀⠀⠀⠀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⠀⠀⠀⠀⠀⠀⠀⠀⠀⠀⠀⠀⠀⠀⠀⠀⠀⠀⠀⠀⠀⠀⠀⠀⠀⠀⠀⠀⠀⠀⠀⠀⠀⠀⠀⠀⠀⠀⠀⠀⢸⣿⣿⣿⣿⣿⣿⣿⣿⣶⣶⣦⣤⣤⣄⡀⠀⠀⠀⠀⠀⠀⠀⠀⠀⠀⠀⠀⠀⠀⠀⠀⠀⠀⠀⠀⠀⠀⠀⠀⠀⠀⠀⠀⠀⠀⠀⠀⠀⠀⠀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⠀⠀⠀⠀⠀⠀⠀⠀⠀⠀⠀⠀⠀⠀⠀⠀⠀⠀⠀⠀⠀⠀⠀⠀⠀⠀⠀⠀⠀⠀⠀⠀⠀⠀⠀⠀⣠⣶⣿⣿⣿⣿⣿⣿⣿⣿⣿⣿⣿⣿⣿⣿⣿⣿⣿⣿⡿⠿⠆⠀⠀⠀⠀⠀⠀⠀⠀⠀⠀⠀⠀⠀⠀⠀⠀⠀⠀⠀⠀⠀⠀⠀⠀⠀⠀⠀⠀⠀⠀⠀⠀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⠀⠀⠀⠀⠀⠀⠀⠀⠀⠀⠀⠀⠀⠀⠀⠀⠀⠀⠀⠀⠀⠀⠀⠀⠀⠀⠀⠀⠀⠀⠀⠀⠀⠀⢠⣾⣿⣿⣿⣿⣿⣿⣿⣿⣿⣿⣿⣿⣿⣿⣿⣿⣿⣿⣿⣏⠀⡰⠀⠀⠀⠀⠀⠀⠀⠀⠀⠀⠀⠀⠀⠀⠀⠀⠀⠀⠀⠀⠀⠀⠀⠀⠀⠀⠀⠀⠀⠀⠀⠀⠀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⠀⠀⠀⠀⠀⠀⠀⠀⠀⠀⠀⠀⠀⠀⠀⠀⠀⠀⠀⠀⠀⠀⠀⠀⠀⠀⠀⠀⠀⠀⠀⠀⠀⠀⣿⣿⣿⣿⣿⣿⣿⣿⣿⣿⣿⣿⣿⣿⣿⠿⠛⠋⠉⠉⠌⠀⠁⠀⠀⠀⠀⠀⠀⠀⠀⠀⠀⠀⠀⠀⠀⠀⠀⠀⠀⠀⠀⠀⠀⠀⠀⠀⠀⠀⠀⠀⠀⠀⠀⠀⠀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⠀⠀⠀⠀⠀⠀⠀⠀⠀⠀⠀⠀⠀⠀⠀⠀⠀⠀⠀⠀⠀⠀⠀⠀⠀⠀⠀⠀⠀⠀⠀⠀⠀⠀⢟⠛⠛⠻⢿⣿⠿⢻⣿⣿⣿⣿⣿⣯⠑⠂⠤⠤⠐⠀⠀⠀⠀⠀⠀⠀⠀⠀⠀⠀⠀⠀⠀⠀⠀⠀⠀⠀⠀⠀⠀⠀⠀⠀⠀⠀⠀⠀⠀⠀⠀⠀⠀⠀⠀⠀⠀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⠀⠀⠀⠀⠀⠀⠀⠀⠀⠀⠀⠀⠀⠀⠀⠀⠀⠀⠀⠀⠀⠀⠀⠀⠀⠀⠀⠀⠀⠀⠀⠀⠀⠀⠀⠀⠤⠄⠊⠀⢁⣾⣿⣿⣿⣿⣿⣿⡇⠀⠀⠀⠀⠀⠀⠀⠀⠀⠀⠀⠀⠀⠀⠀⠀⠀⠀⠀⠀⠀⠀⠀⠀⠀⠀⠀⠀⠀⠀⠀⠀⠀⠀⠀⠀⠀⠀⠀⠀⠀⠀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⠀⠀⠀⠀⠀⠀⠀⠀⠀⠀⠀⠀⠀⠀⠀⠀⠀⠀⠀⠀⠀⠀⠀⠀⠀⠀⠀⠀⠀⠀⠀⠀⠀⠀⠀⠀⠀⠀⠀⠀⢀⣿⣿⣿⣿⣿⣿⣿⡙⠀⠀⠀⠀⠀⠀⠀⠀⠀⠀⠀⠀⠀⠀⠀⠀⠀⠀⠀⠀⠀⠀⠀⠀⠀⠀⠀⠀⠀⠀⠀⠀⠀⠀⠀⠀⠀⠀⠀⠀⠀⠀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⠀⠀⠀⠀⠀⠀⠀⠀⠀⠀⠀⠀⠀⠀⠀⠀⠀⠀⠀⠀⠀⠀⠀⠀⠀⠀⠀⠀⠀⠀⠀⠀⠀⠀⠀⠀⠀⠀⠀⠀⣾⣿⣿⣿⣿⣿⣿⠻⣷⠀⠀⠀⠀⠀⠀⠀⠀⠀⠀⠀⠀⠀⠀⠀⠀⠀⠀⠀⠀⠀⠀⠀⠀⠀⠀⠀⠀⠀⠀⠀⠀⠀⠀⠀⠀⠀⠀⠀⠀⠀⠀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⠀⠀⠀⠀⠀⠀⠀⠀⠀⠀⠀⠀⠀⠀⠀⠀⠀⠀⠀⠀⠀⠀⠀⠀⠀⠀⠀⠀⠀⠀⠀⠀⠀⠀⠀⠀⠀⠀⠀⠘⣿⣿⣿⣿⣿⣿⣿⣄⡼⠀⠀⠀⠀⠀⠀⠀⠀⠀⠀⠀⠀⠀⠀⠀⠀⠀⠀⠀⠀⠀⠀⠀⠀⠀⠀⠀⠀⠀⠀⠀⠀⠀⠀⠀⠀⠀⠀⠀⠀⠀⠀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⠀⠀⠀⠀⠀⠀⠀⠀⠀⠀⠀⠀⠀⠀⠀⠀⠀⠀⠀⠀⠀⠀⠀⠀⠀⠀⠀⠀⠀⠀⠀⠀⠀⠀⠀⠀⠈⠛⠛⢿⣿⣿⢿⣿⡿⠟⠛⣿⡟⠃⠀⠀⠀⠀⠀⠀⠀⠀⠀⠀⠀⠀⠀⠀⠀⠀⠀⠀⠀⠀⠀⠀⠀⠀⠀⠀⠀⠀⠀⠀⠀⠀⠀⠀⠀⠀⠀⠀⠀⠀⠀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⠀⠀⠀⠀⠀⠀⠀⠀⠀⠀⠀⠀⠀⠀⠀⠀⠀⠀⠀⠀⠀⠀⠀⠀⠀⠀⠀⠀⠀⠀⠀⠀⠀⠀⠀⠀⠀⠀⠀⠀⠀⠀⠀⣿⣄⠀⢀⣿⡇⠀⠀⠀⠀⠀⠀⠀⠀⠀⠀⠀⠀⠀⠀⠀⠀⠀⠀⠀⠀⠀⠀⠀⠀⠀⠀⠀⠀⠀⠀⠀⠀⠀⠀⠀⠀⠀⠀⠀⠀⠀⠀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⠀⠀⠀⠀⠀⠀⠀⠀⠀⠀⠀⠀⠀⠀⠀⠀⠀⠀⠀⠀⠀⠀⠀⠀⠀⠀⠀⠀⠀⠀⠀⠀⠀⠀⠀⠀⠀⠀⠀⠀⠀⠀⠀⠛⠛⠁⠈⠛⠋⠀⠀⠀⠀⠀⠀⠀⠀⠀⠀⠀⠀⠀⠀⠀⠀⠀⠀⠀⠀⠀⠀⠀⠀⠀⠀⠀⠀⠀⠀⠀⠀⠀⠀⠀⠀⠀⠀⠀⠀⠀⠀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⠀⠀⠀⠀⠀⠀⠀⠀⠀⠀⠀⠀⠀⠀⠀⠀⠀⠀⠀⠀⠀⠀⠀⠀⠀⠀⠀⠀⠀⠀⠀⠀⠀⠀⠀⠀⠀⠀⠀⠀⠀⠀⠀⣼⣦⠀⠀⠀⠀⠀⠀⠀⠀⠀⠀⠀⠀⠀⠀⠀⠀⠀⠀⠀⠀⠀⠀⠀⠀⠀⠀⠀⠀⠀⠀⠀⠀⠀⠀⠀⠀⠀⠀⠀⠀⠀⠀⠀⠀⠀⠀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⠀⠀⠀⠀⠀⠀⠀⠀⠀⠀⠀⠀⠀⠀⠀⠀⠀⠀⠀⠀⠀⠀⠀⠀⠀⠀⠀⠀⠀⠀⠀⠀⠀⠀⠀⠀⠀⠀⠀⠀⠀⢀⣴⣾⣿⣿⣷⣦⡀⠀⠀⠀⠀⠀⠀⠀⠀⠀⠀⠀⠀⠀⠀⠀⠀⠀⠀⠀⠀⠀⠀⠀⠀⠀⠀⠀⠀⠀⠀⠀⠀⠀⠀⠀⠀⠀⠀⠀⠀⠀⠀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⠀⠀⠀⠀⠀⠀⠀⠀⠀⠀⠀⠀⠀⠀⠀⠀⠀⠀⠀⠀⠀⠀⠀⠀⠀⠀⠀⠀⠀⠀⠀⠀⠀⠀⠀⠀⠀⠀⠀⠀⣼⣿⣿⣿⣿⣿⣿⣿⣿⣿⣿⣿⣿⣿⣷⣶⣄⠀⠀⠀⠀⠀⠀⠀⠀⠀⠀⠀⠀⠀⠀⠀⠀⠀⠀⠀⠀⠀⠀⠀⠀⠀⠀⠀⠀⠀⠀⠀⠀⠀⠀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⠀⠀⠀⠀⠀⠀⠀⠀⠀⠀⠀⠀⠀⠀⠀⠀⠀⠀⠀⠀⠀⠀⠀⠀⠀⠀⠀⠀⠀⠀⠀⠀⠀⠀⠀⠀⠀⣀⣴⣾⣿⣿⣿⣿⣿⣿⣿⣿⣿⣿⣿⣿⣿⣿⣿⣿⣿⣿⣦⡀⠀⠀⠀⠀⠀⠀⠀⠀⠀⠀⠀⠀⠀⠀⠀⠀⠀⠀⠀⠀⠀⠀⠀⠀⠀⠀⠀⠀⠀⠀⠀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⠀⠀⠀⠀⠀⠀⠀⠀⠀⠀⠀⠀⠀⠀⠀⠀⠀⠀⠀⠀⠀⠀⠀⠀⠀⠀⠀⠀⠀⠀⠀⠀⠀⠀⢀⣤⣾⣿⣿⣿⣿⣿⣿⣿⣿⣿⣿⣿⣿⣿⣿⣿⣿⣿⣿⣿⣿⣿⠟⠻⠀⠀⠀⠀⠀⠀⠀⠀⠀⠀⠀⠀⠀⠀⠀⠀⠀⠀⠀⠀⠀⠀⠀⠀⠀⠀⠀⠀⠀⠀⠀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⠀⠀⠀⠀⠀⠀⠀⠀⠀⠀⠀⠀⠀⠀⠀⠀⠀⠀⠀⠀⠀⠀⠀⠀⠀⠀⠀⠀⠀⠀⠀⠀⠀⢠⣾⣿⣿⣿⣿⣿⣿⣿⣿⣿⣿⣿⣿⣿⣿⣿⣿⣿⣿⣿⣿⣿⡿⢧⡠⠃⠀⠀⠀⠀⠀⠀⠀⠀⠀⠀⠀⠀⠀⠀⠀⠀⠀⠀⠀⠀⠀⠀⠀⠀⠀⠀⠀⠀⠀⠀⠀</a:t>
            </a:r>
            <a:br/>
            <a:r>
              <a:t>⠀⠀⠀⠀⠀⠀⠀⠀⠀⠀⠀⠀⠀⠀⠀⠀⠀⠀⠀⠀⠀⠀⠀⠀⠀⠀⠀⠀⠀⠀⠀⠀⠀⡟⣿⣿⣿⣿⣿⣿⣿⣿⣿⣿⣿⣿⣿⣿⣿⣿⡿⠟⠋⠁⠀⠀⠄⠀⠀⠀⠀⠀⠀⠀⠀⠀⠀⠀⠀⠀⠀⠀⠀⠀⠀⠀⠀⠀⠀⠀⠀⠀⠀⠀⠀⠀⠀⠀⠀⠀⠀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⠀⠀⠀⠀⠀⠀⠀⠀⠀⠀⠀⠀⠀⠀⠀⠀⠀⠀⠀⠀⠀⠀⠀⠀⠀⠀⠀⠀⠀⠀⠀⠀⠀⠡⢟⠛⠛⠛⠻⣿⣿⣿⣿⣿⣿⣿⣿⣿⡹⠉⠈⠑⠂⠀⠒⠁⠀⠀⠀⠀⠀⠀⠀⠀⠀⠀⠀⠀⠀⠀⠀⠀⠀⠀⠀⠀⠀⠀⠀⠀⠀⠀⠀⠀⠀⠀⠀⠀⠀⠀⠀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⠀⠀⠀⠀⠀⠀⠀⠀⠀⠀⠀⠀⠀⠀⠀⠀⠀⠀⠀⠀⠀⠀⠀⠀⠀⠀⠀⠀⠀⠀⠀⠀⠀⠀⠀⠠⠄⠠⠄⠈⣠⣿⣿⣿⣿⣿⣿⣿⣇⠀⠀⠀⠀⠀⠀⠀⠀⠀⠀⠀⠀⠀⠀⠀⠀⠀⠀⠀⠀⠀⠀⠀⠀⠀⠀⠀⠀⠀⠀⠀⠀⠀⠀⠀⠀⠀⠀⠀⠀⠀⠀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⠀⠀⠀⠀⠀⠀⠀⠀⠀⠀⠀⠀⠀⠀⠀⠀⠀⠀⠀⠀⠀⠀⠀⠀⠀⠀⠀⠀⠀⠀⠀⠀⠀⠀⠀⠀⠀⠀⠀⠀⢰⣿⣿⣿⣿⣿⣿⣿⡏⠂⠀⠀⠀⠀⠀⠀⠀⠀⠀⠀⠀⠀⠀⠀⠀⠀⠀⠀⠀⠀⠀⠀⠀⠀⠀⠀⠀⠀⠀⠀⠀⠀⠀⠀⠀⠀⠀⠀⠀⠀⠀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⠀⠀⠀⠀⠀⠀⠀⠀⠀⠀⠀⠀⠀⠀⠀⠀⠀⠀⠀⠀⠀⠀⠀⠀⠀⠀⠀⠀⠀⠀⠀⠀⠀⠀⠀⠀⠀⠀⠀⢪⣿⣿⣿⣿⣿⣿⣿⡇⢹⠃⠀⠀⠀⠀⠀⠀⠀⠀⠀⠀⠀⠀⠀⠀⠀⠀⠀⠀⠀⠀⠀⠀⠀⠀⠀⠀⠀⠀⠀⠀⠀⠀⠀⠀⠀⠀⠀⠀⠀⠀⠀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⠀⠀⠀⠀⠀⠀⠀⠀⠀⠀⠀⠀⠀⠀⠀⠀⠀⠀⠀⠀⠀⠀⠀⠀⠀⠀⠀⠀⠀⠀⠀⠀⠀⠀⠀⠀⠀⠀⠀⢸⣿⣿⣿⣿⣿⣿⣿⡟⠉⠀⠀⠀⠀⠀⠀⠀⠀⠀⠀⠀⠀⠀⠀⠀⠀⠀⠀⠀⠀⠀⠀⠀⠀⠀⠀⠀⠀⠀⠀⠀⠀⠀⠀⠀⠀⠀⠀⠀⠀⠀⠀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⠀⠀⠀⠀⠀⠀⠀⠀⠀⠀⠀⠀⠀⠀⠀⠀⠀⠀⠀⠀⠀⠀⠀⠀⠀⠀⠀⠀⠀⠀⠀⠀⠀⢘⣿⣿⣿⣿⣿⣿⣿⣿⣿⣿⣿⣿⣿⣿⣿⣿⠀⠀⠀⠀⠀⠀⠀⠀⠀⠀⠀⠀⠀⠀⠀⠀⠀⠀⠀⠀⠀⠀⠀⠀⠀⠀⠀⠀⠀⠀⠀⠀⠀⠀⠀⠀⠀⠀⠀⠀⠀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⠀⠀⠀⠀⠀⠀⠀⠀⠀⠀⠀⠀⠀⠀⠀⠀⠀⠀⠀⠀⠀⠀⠀⠀⠀⠀⠀⠀⠀⠀⠀⠀⠀⠘⠛⢿⣿⣿⣿⣿⣿⣿⣿⣿⣿⣿⣿⣿⣿⡿⠆⠀⠀⠀⠀⠀⠀⠀⠀⠀⠀⠀⠀⠀⠀⠀⠀⠀⠀⠀⠀⠀⠀⠀⠀⠀⠀⠀⠀⠀⠀⠀⠀⠀⠀⠀⠀⠀⠀⠀⠀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⠀⠀⠀⠀⠀⠀⠀⠀⠀⠀⠀⠀⠀⠀⠀⠀⠀⠀⠀⠀⠀⠀⠀⠀⠀⠀⠀⠀⠀⠀⠀⠀⠀⠀⠀⠈⠉⠙⢿⣿⣿⡿⣿⣿⡿⠛⠻⣿⡟⠃⠀⠀⠀⠀⠀⠀⠀⠀⠀⠀⠀⠀⠀⠀⠀⠀⠀⠀⠀⠀⠀⠀⠀⠀⠀⠀⠀⠀⠀⠀⠀⠀⠀⠀⠀⠀⠀⠀⠀⠀⠀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⠀⠀⠀⠀⠀⠀⠀⠀⠀⠀⠀⠀⠀⠀⠀⠀⠀⠀⠀⠀⠀⠀⠀⠀⠀⠀⠀⠀⠀⠀⠀⠀⠀⠀⠀⠀⠀⠀⠀⠀⠀⠀⠀⣿⣇⠀⢀⣿⣇⠀⠀⠀⠀⠀⠀⠀⠀⠀⠀⠀⠀⠀⠀⠀⠀⠀⠀⠀⠀⠀⠀⠀⠀⠀⠀⠀⠀⠀⠀⠀⠀⠀⠀⠀⠀⠀⠀⠀⠀⠀⠀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⠀⠀⠀⠀⠀⠀⠀⠀⠀⠀⠀⠀⠀⠀⠀⠀⠀⠀⠀⠀⠀⠀⠀⠀⠀⠀⠀⠀⠀⠀⠀⠀⠀⠀⠀⠀⠀⠀⠀⠀⠀⠀⠀⢿⠿⠃⠘⠛⠛⠀⠀⠀⠀⠀⠀⠀⠀⠀⠀⠀⠀⠀⠀⠀⠀⠀⠀⠀⠀⠀⠀⠀⠀⠀⠀⠀⠀⠀⠀⠀⠀⠀⠀⠀⠀⠀⠀⠀⠀⠀⠀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⠀⠀⠀⠀⠀⠀⠀⠀⠀⠀⠀⠀⠀⠀⠀⠀⠀⠀⠀⠀⠀⠀⠀⠀⠀⠀⠀⠀⠀⠀⠀⠀⠀⠀⠀⠀⠀⠀⠀⠀⠀⠀⠀⠠⣧⠀⠀⠀⠀⠀⠀⠀⠀⠀⠀⠀⠀⠀⠀⠀⠀⠀⠀⠀⠀⠀⠀⠀⠀⠀⠀⠀⠀⠀⠀⠀⠀⠀⠀⠀⠀⠀⠀⠀⠀⠀⠀⠀⠀⠀⠀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⠀⠀⠀⠀⠀⠀⠀⠀⠀⠀⠀⠀⠀⠀⠀⠀⠀⠀⠀⠀⠀⠀⠀⠀⠀⠀⠀⠀⠀⠀⠀⠀⠀⠀⠀⠀⠀⠀⠀⠀⠀⠀⠀⣸⣿⣦⣤⣄⡀⠀⠀⠀⠀⠀⠀⠀⠀⠀⠀⠀⠀⠀⠀⠀⠀⠀⠀⠀⠀⠀⠀⠀⠀⠀⠀⠀⠀⠀⠀⠀⠀⠀⠀⠀⠀⠀⠀⠀⠀⠀⠀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⠀⠀⠀⠀⠀⠀⠀⠀⠀⠀⠀⠀⠀⠀⠀⠀⠀⠀⠀⠀⠀⠀⠀⠀⠀⠀⠀⠀⠀⠀⠀⠀⠀⠀⠀⠀⠀⠀⠀⠀⢰⣿⣿⣿⣿⣿⣿⣿⣿⣿⣧⣄⣀⣀⣀⡀⠀⠀⠀⠀⠀⠀⠀⠀⠀⠀⠀⠀⠀⠀⠀⠀⠀⠀⠀⠀⠀⠀⠀⠀⠀⠀⠀⠀⠀⠀⠀⠀⠀⠀⠀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⠀⠀⠀⠀⠀⠀⠀⠀⠀⠀⠀⠀⠀⠀⠀⠀⠀⠀⠀⠀⠀⠀⠀⠀⠀⠀⠀⠀⠀⠀⠀⠀⠀⠀⠀⠀⠀⠀⠀⣀⣾⣿⣿⣿⣿⣿⣿⣿⣿⣿⣿⣿⣿⣿⣿⣿⣷⣦⣀⠀⠀⠀⠀⠀⠀⠀⠀⠀⠀⠀⠀⠀⠀⠀⠀⠀⠀⠀⠀⠀⠀⠀⠀⠀⠀⠀⠀⠀⠀⠀⠀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⠀⠀⠀⠀⠀⠀⠀⠀⠀⠀⠀⠀⠀⠀⠀⠀⠀⠀⠀⠀⠀⠀⠀⠀⠀⠀⠀⠀⠀⠀⠀⠀⠀⠀⠀⠀⣠⣶⣿⣿⣿⣿⣿⣿⣿⣿⣿⣿⣿⣿⣿⣿⣿⣿⣿⣿⣿⣿⣿⣿⣦⡀⠀⠀⠀⠀⠀⠀⠀⠀⠀⠀⠀⠀⠀⠀⠀⠀⠀⠀⠀⠀⠀⠀⠀⠀⠀⠀⠀⠀⠀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⠀⠀⠀⠀⠀⠀⠀⠀⠀⠀⠀⠀⠀⠀⠀⠀⠀⠀⠀⠀⠀⠀⠀⠀⠀⠀⠀⠀⠀⠀⠀⠀⠀⢀⣴⣾⣿⣿⣿⣿⣿⣿⣿⣿⣿⣿⣿⣿⣿⣿⣿⣿⣿⣿⣿⣿⣿⣿⣿⡟⢉⠁⠀⠀⠀⠀⠀⠀⠀⠀⠀⠀⠀⠀⠀⠀⠀⠀⠀⠀⠀⠀⠀⠀⠀⠀⠀⠀⠀⠀⠀</a:t>
            </a:r>
            <a:br/>
            <a:r>
              <a:t>⠀⠀⠀⠀⠀⠀⠀⠀⠀⠀⠀⠀⠀⠀⠀⠀⠀⠀⠀⠀⠀⠀⠀⠀⠀⠀⠀⠀⠀⠀⠀⠀⢠⣾⣿⣿⣿⣿⣿⣿⣿⣿⣿⣿⣿⣿⣿⣿⣿⣿⣿⣿⣿⣿⣿⣿⠿⠿⢿⠧⠌⠀⠀⠀⠀⠀⠀⠀⠀⠀⠀⠀⠀⠀⠀⠀⠀⠀⠀⠀⠀⠀⠀⠀⠀⠀⠀⠀⠀⠀⠀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⠀⠀⠀⠀⠀⠀⠀⠀⠀⠀⠀⠀⠀⠀⠀⠀⠀⠀⠀⠀⠀⠀⠀⠀⠀⠀⠀⠀⠀⠀⠀⠀⠈⢻⣿⣿⣿⣿⣿⣿⣿⣿⣿⣿⣿⣿⣿⣿⣿⣿⣿⣿⡟⠋⠁⠀⠀⠀⠂⠀⠀⠀⠀⠀⠀⠀⠀⠀⠀⠀⠀⠀⠀⠀⠀⠀⠀⠀⠀⠀⠀⠀⠀⠀⠀⠀⠀⠀⠀⠀⠀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⠀⠀⠀⠀⠀⠀⠀⠀⠀⠀⠀⠀⠀⠀⠀⠀⠀⠀⠀⠀⠀⠀⠀⠀⠀⠀⠀⠀⠀⠀⠀⠀⠆⠜⢟⠉⠉⠙⠛⠿⣿⣿⣿⣿⣿⣿⣿⣿⣍⢉⠍⠁⠈⠑⠂⠐⠊⠀⠀⠀⠀⠀⠀⠀⠀⠀⠀⠀⠀⠀⠀⠀⠀⠀⠀⠀⠀⠀⠀⠀⠀⠀⠀⠀⠀⠀⠀⠀⠀⠀⠀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⠀⠀⠀⠀⠀⠀⠀⠀⠀⠀⠀⠀⠀⠀⠀⠀⠀⠀⠀⠀⠀⠀⠀⠀⠀⠀⠀⠀⠀⠀⠀⠀⠀⠀⠀⠠⠄⠀⠠⠐⣩⣿⣿⣿⣿⣿⣿⣿⣿⠁⠀⠀⠀⠀⠀⠀⠀⠀⠀⠀⠀⠀⠀⠀⠀⠀⠀⠀⠀⠀⠀⠀⠀⠀⠀⠀⠀⠀⠀⠀⠀⠀⠀⠀⠀⠀⠀⠀⠀⠀⠀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⠀⠀⠀⠀⠀⠀⠀⠀⠀⠀⠀⠀⠀⠀⠀⠀⠀⠀⠀⠀⠀⠀⠀⠀⠀⠀⠀⠀⠀⠀⠀⠀⠀⠀⠀⠀⠀⠀⠀⠀⣸⣿⣿⣿⣿⣿⣿⣿⣿⠑⠀⠀⠀⠀⠀⠀⠀⠀⠀⠀⠀⠀⠀⠀⠀⠀⠀⠀⠀⠀⠀⠀⠀⠀⠀⠀⠀⠀⠀⠀⠀⠀⠀⠀⠀⠀⠀⠀⠀⠀⠀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⠀⠀⠀⠀⠀⠀⠀⠀⠀⠀⠀⠀⠀⠀⠀⠀⠀⠀⠀⠀⠀⠀⠀⠀⠀⠀⠀⠀⠀⠀⠀⠀⠀⠀⠀⠀⠀⠀⠀⢸⣿⣿⣿⣿⣿⣿⣿⣿⢹⡿⠀⠀⠀⠀⠀⠀⠀⠀⠀⠀⠀⠀⠀⠀⠀⠀⠀⠀⠀⠀⠀⠀⠀⠀⠀⠀⠀⠀⠀⠀⠀⠀⠀⠀⠀⠀⠀⠀⠀⠀⠀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⠀⠀⠀⠀⠀⠀⠀⠀⠀⠀⠀⠀⠀⠀⠀⠀⠀⠀⠀⠀⠀⠀⠀⠀⠀⠀⠀⠀⠀⠀⠀⠀⠀⠀⠀⠀⠀⠀⠀⢸⣿⣿⣿⣿⣿⣿⣿⣿⠾⠃⠀⠀⠀⠀⠀⠀⠀⠀⠀⠀⠀⠀⠀⠀⠀⠀⠀⠀⠀⠀⠀⠀⠀⠀⠀⠀⠀⠀⠀⠀⠀⠀⠀⠀⠀⠀⠀⠀⠀⠀⠀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⠀⠀⠀⠀⠀⠀⠀⠀⠀⠀⠀⠀⠀⠀⠀⠀⠀⠀⠀⠀⠀⠀⠀⠀⠀⠀⠀⠀⠀⠀⠀⠀⠀⣠⣿⣿⣿⣿⣿⣿⣿⣿⣿⣿⣿⣿⣿⣿⣿⣿⡀⠀⠀⠀⠀⠀⠀⠀⠀⠀⠀⠀⠀⠀⠀⠀⠀⠀⠀⠀⠀⠀⠀⠀⠀⠀⠀⠀⠀⠀⠀⠀⠀⠀⠀⠀⠀⠀⠀⠀⠀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⠀⠀⠀⠀⠀⠀⠀⠀⠀⠀⠀⠀⠀⠀⠀⠀⠀⠀⠀⠀⠀⠀⠀⠀⠀⠀⠀⠀⠀⠀⠀⠀⠀⣹⣿⣿⣿⣿⣿⣿⣿⣿⣿⣿⣿⣿⣿⣿⣿⣿⡇⠀⠀⠀⠀⠀⠀⠀⠀⠀⠀⠀⠀⠀⠀⠀⠀⠀⠀⠀⠀⠀⠀⠀⠀⠀⠀⠀⠀⠀⠀⠀⠀⠀⠀⠀⠀⠀⠀⠀⠀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⠀⠀⠀⠀⠀⠀⠀⠀⠀⠀⠀⠀⠀⠀⠀⠀⠀⠀⠀⠀⠀⠀⠀⠀⠀⠀⠀⠀⠀⠀⠀⠀⠀⠉⠛⣿⣿⣿⣿⣿⣿⣿⣿⣿⣿⣿⣿⣿⣿⣿⡟⠀⠀⠀⠀⠀⠀⠀⠀⠀⠀⠀⠀⠀⠀⠀⠀⠀⠀⠀⠀⠀⠀⠀⠀⠀⠀⠀⠀⠀⠀⠀⠀⠀⠀⠀⠀⠀⠀⠀⠀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⠀⠀⠀⠀⠀⠀⠀⠀⠀⠀⠀⠀⠀⠀⠀⠀⠀⠀⠀⠀⠀⠀⠀⠀⠀⠀⠀⠀⠀⠀⠀⠀⠀⠀⠀⠈⠉⠙⢿⣿⣿⣿⢿⣿⡿⠟⠛⣿⡟⠛⠃⠀⠀⠀⠀⠀⠀⠀⠀⠀⠀⠀⠀⠀⠀⠀⠀⠀⠀⠀⠀⠀⠀⠀⠀⠀⠀⠀⠀⠀⠀⠀⠀⠀⠀⠀⠀⠀⠀⠀⠀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⠀⠀⠀⠀⠀⠀⠀⠀⠀⠀⠀⠀⠀⠀⠀⠀⠀⠀⠀⠀⠀⠀⠀⠀⠀⠀⠀⠀⠀⠀⠀⠀⠀⠀⠀⠀⠀⠀⠀⠈⠀⠀⠀⣿⣇⡀⢀⣿⣧⠀⠀⠀⠀⠀⠀⠀⠀⠀⠀⠀⠀⠀⠀⠀⠀⠀⠀⠀⠀⠀⠀⠀⠀⠀⠀⠀⠀⠀⠀⠀⠀⠀⠀⠀⠀⠀⠀⠀⠀⠀⠀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⠀⠀⠀⠀⠀⠀⠀⠀⠀⠀⠀⠀⠀⠀⠀⠀⠀⠀⠀⠀⠀⠀⠀⠀⠀⠀⠀⠀⠀⠀⠀⠀⠀⠀⠀⠀⠀⠀⠀⠀⠀⠀⠀⣿⣿⠇⠘⠛⠛⠀⠀⠀⠀⠀⠀⠀⠀⠀⠀⠀⠀⠀⠀⠀⠀⠀⠀⠀⠀⠀⠀⠀⠀⠀⠀⠀⠀⠀⠀⠀⠀⠀⠀⠀⠀⠀⠀⠀⠀⠀⠀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⠀⠀⠀⠀⠀⠀⠀⠀⠀⠀⠀⠀⠀⠀⠀⠀⠀⠀⠀⠀⠀⠀⠀⠀⠀⠀⠀⠀⠀⠀⠀⠀⠀⠀⠀⠀⠀⠀⠀⠀⠀⠀⠀⠀⠀⠾⣿⡡⠀⠀⠀⠀⠀⠀⠀⠀⠀⠀⠀⠀⠀⠀⠀⠀⠀⠀⠀⠀⠀⠀⠀⠀⠀⠀⠀⠀⠀⠀⠀⠀⠀⠀⠀⠀⠀⠀⠀⠀⠀⠀⠀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⠀⠀⠀⠀⠀⠀⠀⠀⠀⠀⠀⠀⠀⠀⠀⠀⠀⠀⠀⠀⠀⠀⠀⠀⠀⠀⠀⠀⠀⠀⠀⠀⠀⠀⠀⠀⠀⠀⠀⠀⠀⠀⢀⣤⣾⣿⣿⣿⣿⣿⣶⣄⠀⠀⠀⠀⠀⠀⠀⠀⠀⠀⠀⠀⠀⠀⠀⠀⠀⠀⠀⠀⠀⠀⠀⠀⠀⠀⠀⠀⠀⠀⠀⠀⠀⠀⠀⠀⠀⠀⠀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⠀⠀⠀⠀⠀⠀⠀⠀⠀⠀⠀⠀⠀⠀⠀⠀⠀⠀⠀⠀⠀⠀⠀⠀⠀⠀⠀⠀⠀⠀⠀⠀⠀⠀⠀⠀⠀⠀⠀⠀⠀⣾⣿⣿⣿⣿⣿⣿⣿⣿⣿⣿⣿⣧⣀⣀⠀⠀⠀⠀⠀⠀⠀⠀⠀⠀⠀⠀⠀⠀⠀⠀⠀⠀⠀⠀⠀⠀⠀⠀⠀⠀⠀⠀⠀⠀⠀⠀⠀⠀⠀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⠀⠀⠀⠀⠀⠀⠀⠀⠀⠀⠀⠀⠀⠀⠀⠀⠀⠀⠀⠀⠀⠀⠀⠀⠀⠀⠀⠀⠀⠀⠀⠀⠀⠀⠀⠀⠀⠀⣀⣠⣴⣿⣿⣿⣿⣿⣿⣿⣿⣿⣿⣿⣿⣿⣿⣿⣿⣿⣶⣦⣄⡀⠀⠀⠀⠀⠀⠀⠀⠀⠀⠀⠀⠀⠀⠀⠀⠀⠀⠀⠀⠀⠀⠀⠀⠀⠀⠀⠀⠀⠀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⠀⠀⠀⠀⠀⠀⠀⠀⠀⠀⠀⠀⠀⠀⠀⠀⠀⠀⠀⠀⠀⠀⠀⠀⠀⠀⠀⠀⠀⠀⠀⠀⠀⠀⠀⣠⣶⣿⣿⣿⣿⣿⣿⣿⣿⣿⣿⣿⣿⣿⣿⣿⣿⣿⣿⣿⣿⣿⣿⣿⣿⣿⣷⣦⡀⠀⠀⠀⠀⠀⠀⠀⠀⠀⠀⠀⠀⠀⠀⠀⠀⠀⠀⠀⠀⠀⠀⠀⠀⠀⠀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⠀⠀⠀⠀⠀⠀⠀⠀⠀⠀⠀⠀⠀⠀⠀⠀⠀⠀⠀⠀⠀⠀⠀⠀⠀⠀⠀⠀⠀⠀⠀⠀⠀⣠⣾⣿⣿⣿⣿⣿⣿⣿⣿⣿⣿⣿⣿⣿⣿⣿⣿⣿⣿⣿⣿⣿⣿⣿⣿⣿⣿⣿⣿⣿⡿⠂⠀⠀⠀⠀⠀⠀⠀⠀⠀⠀⠀⠀⠀⠀⠀⠀⠀⠀⠀⠀⠀⠀⠀⠀⠀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⠀⠀⠀⠀⠀⠀⠀⠀⠀⠀⠀⠀⠀⠀⠀⠀⠀⠀⠀⠀⠀⠀⠀⠀⠀⠀⠀⠀⠀⠀⢸⣿⣿⣿⣿⣿⣿⣿⣿⣿⣿⣿⣿⣿⣿⣿⣿⣿⣿⣿⣿⣿⣿⣿⣿⣿⣿⣿⣿⣿⠿⠛⠛⠛⡟⠀⠀⠀⠀⠀⠀⠀⠀⠀⠀⠀⠀⠀⠀⠀⠀⠀⠀⠀⠀⠀⠀⠀⠀⠀⠀</a:t>
            </a:r>
            <a:br/>
            <a:r>
              <a:t>⠀⠀⠀⠀⠀⠀⠀⠀⠀⠀⠀⠀⠀⠀⠀⠀⠀⠀⠀⠀⠀⠀⠀⠀⠀⠀⠀⠀⠀⠀⢸⠀⠈⢿⣿⣿⣿⣿⣿⣿⣿⣿⣿⣿⣿⣿⣿⣿⣿⣿⣿⣿⣿⣿⣿⣿⣿⣟⡋⠀⠀⠀⠀⠔⠀⠀⠀⠀⠀⠀⠀⠀⠀⠀⠀⠀⠀⠀⠀⠀⠀⠀⠀⠀⠀⠀⠀⠀⠀⠀⠀</a:t>
            </a:r>
            <a:br/>
            <a:r>
              <a:t>⠀⠀⠀⠀⠀⠀⠀⠀⠀⠀⠀⠀⠀⠀⠀⠀⠀⠀⠀⠀⠀⠀⠀⠀⠀⠀⠀⠀⠀⠀⠀⠤⠤⠚⠫⡉⠉⠉⠉⠉⢹⣿⣿⣿⣿⣿⣿⣿⣿⡅⠀⠀⠀⠀⠈⡩⠁⠀⠈⠒⠒⠒⠁⠀⠀⠀⠀⠀⠀⠀⠀⠀⠀⠀⠀⠀⠀⠀⠀⠀⠀⠀⠀⠀⠀⠀⠀⠀⠀⠀⠀</a:t>
            </a:r>
            <a:br/>
            <a:r>
              <a:t>⠀⠀⠀⠀⠀⠀⠀⠀⠀⠀⠀⠀⠀⠀⠀⠀⠀⠀⠀⠀⠀⠀⠀⠀⠀⠀⠀⠀⠀⠀⠀⠀⠀⠀⠀⠈⠢⢀⣀⣀⣼⣿⣿⣿⣿⣿⣿⣿⣿⣿⣀⡀⠤⠐⠀⠀⠀⠀⠀⠀⠀⠀⠀⠀⠀⠀⠀⠀⠀⠀⠀⠀⠀⠀⠀⠀⠀⠀⠀⠀⠀⠀⠀⠀⠀⠀⠀⠀⠀⠀⠀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⠀⠀⠀⠀⠀⠀⠀⠀⠀⠀⠀⠀⠀⠀⠀⠀⠀⠀⠀⠀⠀⠀⠀⠀⠀⠀⠀⠀⠀⠀⠀⠀⠀⠀⠀⠀⠀⠀⠀⠈⣿⣿⣿⣿⣿⣿⣿⣿⣿⣿⠣⠀⠀⠀⠀⠀⠀⠀⠀⠀⠀⠀⠀⠀⠀⠀⠀⠀⠀⠀⠀⠀⠀⠀⠀⠀⠀⠀⠀⠀⠀⠀⠀⠀⠀⠀⠀⠀⠀⠀⠀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⠀⠀⠀⠀⠀⠀⠀⠀⠀⠀⠀⠀⠀⠀⠀⠀⠀⠀⠀⠀⠀⠀⠀⠀⠀⠀⠀⠀⠀⠀⠀⠀⠀⠀⠀⠀⠀⠀⠀⢰⣿⣿⣿⣿⣿⣿⣿⣿⣿⣿⠛⠀⠀⠀⠀⠀⠀⠀⠀⠀⠀⠀⠀⠀⠀⠀⠀⠀⠀⠀⠀⠀⠀⠀⠀⠀⠀⠀⠀⠀⠀⠀⠀⠀⠀⠀⠀⠀⠀⠀⠀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⠀⠀⠀⠀⠀⠀⠀⠀⠀⠀⠀⠀⠀⠀⠀⠀⠀⠀⠀⠀⠀⠀⠀⠀⠀⠀⠀⠀⠀⠀⠀⠀⢾⣿⣿⣿⣿⣿⣿⣿⣿⣿⣿⣿⣿⣿⣿⣿⣿⣿⣿⣿⣇⠀⠀⠀⠀⠀⠀⠀⠀⠀⠀⠀⠀⠀⠀⠀⠀⠀⠀⠀⠀⠀⠀⠀⠀⠀⠀⠀⠀⠀⠀⠀⠀⠀⠀⠀⠀⠀⠀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⠀⠀⠀⠀⠀⠀⠀⠀⠀⠀⠀⠀⠀⠀⠀⠀⠀⠀⠀⠀⠀⠀⠀⠀⠀⠀⠀⠀⠀⠀⠀⠀⠀⠉⠙⢿⣿⣿⣿⣿⣿⣿⣿⣿⣿⣿⣿⣿⣿⣿⣿⣿⡇⠀⠀⠀⠀⠀⠀⠀⠀⠀⠀⠀⠀⠀⠀⠀⠀⠀⠀⠀⠀⠀⠀⠀⠀⠀⠀⠀⠀⠀⠀⠀⠀⠀⠀⠀⠀⠀⠀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⠀⠀⠀⠀⠀⠀⠀⠀⠀⠀⠀⠀⠀⠀⠀⠀⠀⠀⠀⠀⠀⠀⠀⠀⠀⠀⠀⠀⠀⠀⠀⠀⠀⠀⠀⠈⠉⠉⠛⢿⣿⣿⣿⣿⣿⣿⡿⢿⣿⡋⠉⠉⠀⠀⠀⠀⠀⠀⠀⠀⠀⠀⠀⠀⠀⠀⠀⠀⠀⠀⠀⠀⠀⠀⠀⠀⠀⠀⠀⠀⠀⠀⠀⠀⠀⠀⠀⠀⠀⠀⠀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⠀⠀⠀⠀⠀⠀⠀⠀⠀⠀⠀⠀⠀⠀⠀⠀⠀⠀⠀⠀⠀⠀⠀⠀⠀⠀⠀⠀⠀⠀⠀⠀⠀⠀⠀⠀⠀⠀⠀⠀⠀⠀⠀⠀⠀⠀⠀⠀⠀⠀⠀⠀⠀⠀⠀⠀⠀⠀⠀⠀⠀⠀⠀⠀⠀⠀⠀⠀⠀⠀⠀⠀⠀⠀⠀⠀⠀⠀⠀⠀⠀⠀⠀⠀⠀⠀⠀⠀⠀⣼⡇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⠀⠀⠀⠀⠀⠀⠀⠀⠀⠀⠀⠀⠀⠀⠀⠀⠀⠀⠀⠀⠀⠀⠀⠀⠀⠀⠀⠀⠀⠀⠀⠀⠀⠀⠀⠀⠀⠀⠀⠀⠀⠀⠀⠀⠀⠀⠀⠀⠀⠀⠀⠀⠀⠀⠀⠀⠀⠀⠀⠀⠀⠀⠀⠀⠀⠀⠀⠀⠀⠀⠀⠀⠀⠀⠀⠀⠀⠀⠀⠀⠀⠀⠀⠀⠀⠀⠀⠀⢰⣿⡇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⠀⠀⠀⠀⠀⠀⠀⠀⠀⠀⠀⠀⠀⠀⠀⠀⠀⠀⠀⠀⠀⠀⠀⠀⠀⠀⠀⠀⠀⠀⠀⠀⠀⠀⠀⠀⠀⠀⠀⠀⠀⠀⠀⠀⠀⠀⠀⠀⠀⠀⠀⠀⠀⠀⠀⠀⠀⠀⠀⠀⠀⠀⠀⠀⠀⠀⠀⠀⠀⠀⠀⠀⠀⠀⠀⠀⠀⠀⠀⠀⠀⠀⠀⠀⠀⠀⠀⠀⣼⣿⡇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⠀⠀⠀⠀⠀⠀⠀⠀⠀⠀⠀⠀⠀⠀⠀⠀⠀⠀⠀⠀⠀⠀⠀⠀⠀⠀⠀⠀⠀⠀⠀⠀⠀⠀⠀⠀⠀⠀⠀⠀⠀⠀⠀⠀⠀⠀⠀⠀⠀⠀⠀⠀⠀⠀⠀⠀⠀⠀⠀⠀⠀⠀⠀⠀⠀⠀⠀⠀⠀⠀⠀⠀⠀⠀⠀⠀⠀⠀⠀⠀⠀⠀⠀⠀⠀⠀⠀⢀⣿⣿⡇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⠀⠀⠀⠀⠀⠀⠀⠀⠀⠀⠀⠀⠀⠀⠀⠀⠀⠀⠀⠀⠀⠀⠀⠀⠀⠀⠀⠀⠀⠀⠀⠀⠀⠀⠀⠀⠀⠀⠀⠀⠀⠀⠀⠀⠀⠀⠀⠀⠀⠀⠀⠀⠀⠀⠀⠀⠀⠀⠀⠀⠀⠀⠀⠀⠀⠀⠀⠀⠀⠀⠀⠀⠀⠀⠀⠀⠀⠀⠀⠀⠀⠀⠀⠀⠀⠀⢀⣿⣿⣿⡇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⠀⠀⠀⠀⠀⠀⠀⠀⠀⠀⠀⠀⠀⠀⠀⠀⠀⠀⠀⠀⠀⠀⠀⠀⠀⠀⠀⠀⠀⠀⠀⠀⠀⠀⠀⠀⠀⠀⠀⠀⠀⠀⠀⠀⠀⠀⠀⠀⠀⠀⠀⠀⠀⠀⠀⠀⠀⠀⠀⠀⠀⠀⠀⠀⠀⠀⠀⠀⠀⠀⠀⠀⠀⠀⠀⠀⠀⠀⠀⠀⠀⠀⠀⠀⠀⠀⢸⣿⣿⣿⡇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⠀⠀⠀⠀⠀⠀⠀⠀⠀⠀⠀⠀⠀⠀⠀⠀⠀⠀⠀⠀⠀⠀⠀⠀⠀⠀⠀⠀⠀⠀⠀⠀⠀⠀⠀⠀⠀⠀⠀⠀⠀⠀⠀⠀⠀⠀⠀⠀⠀⠀⠀⠀⠀⠀⠀⠀⠀⠀⠀⠀⠀⠀⠀⠀⠀⠀⠀⠀⠀⠀⠀⠀⠀⠀⠀⠀⠀⠀⠀⠀⠀⠀⠀⠑⠀⢸⣿⣿⣿⣿⡇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⠀⠀⠀⠀⠀⠀⠀⠀⠀⠀⠀⠀⠀⠀⠀⠀⠀⠀⠀⠀⠀⠀⠀⠀⠀⠀⠀⠀⠀⠀⠀⠀⠀⠀⠀⠀⠀⠀⠀⠀⠀⠀⠀⠀⠀⠀⠀⠀⠀⠀⠀⠀⠀⠀⠀⠀⠀⠀⠀⠀⠀⠀⠀⠀⠀⠀⠀⠀⠀⠀⠀⠀⠀⠀⠀⠀⠀⠀⠀⠀⠀⠀⠀⠀⠀⠀⠉⠛⠿⣿⡇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⣿⣿⣿⣿⣿⣿⣿⣿⣿⣿⣿⣿⣿⣿⣿⣿⣿⣿⣿⣿⣿⣿⣿⣿⣿⣿⣿⣿⣿⣿⣿⣿⣿⣿⣿⣿⣿⣿⣿⣿⣿⣿⣿⣿⠿⠟⠛⠉⠉⠉⠉⠉⠉⠉⠛⠛⠿⢿⣿⣿⣿⣿⣿⣿⣿⣿⣿⣿⣿⣿⣿⣿⣿⣿⣿⣿⣿⣿⣿⣿⣿⣿⣿⣿⣿⣿⣿⣿⣿⣿⡇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⣿⣿⣿⣿⣿⣿⣿⣿⣿⣿⣿⣿⣿⣿⣿⣿⣿⣿⣿⣿⣿⣿⣿⣿⣿⣿⣿⣿⣿⣿⣿⣿⣿⣿⣿⣿⣿⣿⣿⣿⣿⠟⠋⠀⠀⠀⠀⠀⠀⠀⠀⠀⠀⠀⠀⠀⠀⠀⠈⠙⠿⣿⣿⣿⣿⣿⣿⣿⣿⣿⣿⣿⣿⣿⣿⣿⣿⣿⣿⣿⣿⣿⣿⣿⣿⣿⣿⣿⣿⣿⡇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⣿⣿⣿⣿⣿⣿⣿⣿⣿⣿⣿⣿⣿⣿⣿⣿⣿⣿⣿⣿⣿⣿⣿⣿⣿⣿⣿⣿⣿⣿⣿⣿⣿⣿⣿⣿⣿⣿⣿⡿⠋⠀⠀⠀⠀⠀⠀⠀⠀⠀⠀⠀⠀⠀⠀⠀⠀⠀⠀⠀⠀⠈⠻⣿⣿⣿⣿⣿⣿⣿⣿⣿⣿⣿⣿⣿⣿⣿⣿⣿⣿⣿⣿⣿⣿⣿⣿⣿⣿⣿⡇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⣿⣿⣿⣿⣿⣿⣿⣿⣿⣿⣿⣿⣿⣿⣿⣿⣿⣿⣿⣿⣿⣿⣿⣿⣿⣿⣿⣿⣿⣿⣿⣿⣿⣿⣿⣿⣿⣿⣿⠃⠀⠀⠀⠀⠀⠀⠀⠀⠀⠀⠀⠀⠀⠀⠀⠀⠀⠀⠀⠀⠀⠀⠀⠘⢿⣿⣿⣿⣿⣿⣿⣿⣿⣿⣿⣿⣿⣿⣿⣿⣿⣿⣿⣿⣿⣿⣿⣿⣿⣿⡇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⣿⣿⣿⣿⣿⣿⣿⣿⣿⣿⣿⣿⣿⣿⣿⣿⣿⣿⣿⣿⣿⣿⣿⣿⣿⣿⣿⣿⣿⣿⣿⣿⣿⣿⣿⣿⣿⣿⣧⠀⠀⠀⠀⠀⠀⠀⠀⠀⠀⠀⠀⠀⠀⠀⠀⠀⠀⠀⠀⠀⠀⠀⠀⣴⣿⣿⣿⣿⣿⣿⣿⣿⣿⣿⣿⣿⣿⣿⣿⣿⣿⣿⣿⣿⣿⣿⣿⣿⣿⣿⡇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⣿⣿⣿⣿⣿⣿⣿⣿⣿⣿⣿⣿⣿⣿⣿⣿⣿⣿⣿⣿⣿⣿⣿⣿⣿⣿⣿⣿⣿⣿⣿⣿⣿⣿⣿⣿⣿⣿⣿⣿⣷⡀⠀⠀⠀⠀⠀⠀⠀⠀⠀⠀⠀⠀⠀⠀⠀⠀⠀⠀⢀⠀⠉⠛⠿⣿⣿⣿⣿⣿⣿⣿⣿⣿⣿⣿⣿⣿⣿⣿⣿⣿⣿⣿⣿⣿⣿⣿⣿⣿⡇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⣿⣿⣿⣿⣿⣿⣿⣿⣿⣿⣿⣿⣿⣿⣿⣿⣿⣿⣿⣿⣿⣿⣿⣿⣿⣿⣿⣿⣿⣿⣿⣿⣿⣿⣿⣿⣿⣿⣿⣿⣿⣿⣦⡀⠀⠀⠀⠀⠀⠀⠀⠀⠀⠀⠀⠀⠀⠀⠀⣴⣿⣿⣦⣄⢀⣾⣿⣿⣿⣿⣿⣿⣿⣿⣿⣿⣿⣿⣿⣿⣿⣿⣿⣿⣿⣿⣿⣿⣿⣿⡇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⣿⣿⣿⣿⣿⣿⣿⣿⣿⣿⣿⣿⣿⣿⣿⣿⣿⣿⣿⣿⣿⣿⣿⣿⣿⣿⣿⣿⣿⣿⣿⣿⣿⣿⣿⣿⣿⣿⣿⣿⣿⣿⣿⣿⣦⡀⠀⠀⠀⠀⠀⠀⠀⠀⠀⠀⠀⣠⣾⣿⣿⣿⣿⣿⣿⣿⣿⣿⣿⣿⣿⣿⣿⣿⣿⣿⣿⣿⣿⣿⣿⣿⣿⣿⣿⣿⣿⣿⣿⣿⡇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⣿⣿⣿⣿⣿⣿⣿⣿⣿⣿⣿⣿⣿⣿⣿⣿⣿⣿⣿⣿⣿⣿⣿⣿⣿⣿⣿⣿⣿⣿⣿⣿⣿⣿⣿⣿⣿⣿⣿⣿⣿⣿⣿⣿⣿⣿⣶⣤⣀⣀⠀⠀⠀⣀⣠⣤⣾⣿⣿⣿⣿⣿⣿⣿⣿⣿⣿⣿⣿⣿⣿⣿⣿⣿⣿⣿⣿⣿⣿⣿⣿⣿⣿⣿⣿⣿⣿⣿⣿⣿⡇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⠀⠀⠀⠀⠀⠀⠀⠀⠀⠀⠀⠀⠀⠀⠀⠀⠀⠀⠀⠀⠀⠀⠀⠀⠀⠀⠀⠀⠀⠀⠀⠀⠀⠀⠀⠀⠀⠀⠀⠀⠀⠀⠀⠀⠀⠀⠀⢴⣷⠀⠀⠀⠀⠀⠀⠀⠀⠀⠀⠀⠀⠀⠀⠀⠀⠀⠀⠀⠀⠀⠀⠀⠀⠀⠀⠀⠀⠀⠀⠀⠀⠀⠀⠀⠀⠀⠀⠀⠀⠀⠀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⠀⠀⠀⠀⠀⠀⠀⠀⠀⠀⠀⠀⠀⠀⠀⠀⠀⠀⠀⠀⠀⠀⠀⠀⠀⠀⠀⠀⠀⠀⠀⠀⠀⠀⠀⠀⠀⠀⠀⠀⠀⠀⠀⠀⠀⠀⠰⣿⣿⣑⠀⠀⠀⠀⠀⠀⠀⠀⠀⠀⠀⠀⠀⠀⠀⠀⠀⠀⠀⠀⠀⠀⠀⠀⠀⠀⠀⠀⠀⠀⠀⠀⠀⠀⠀⠀⠀⠀⠀⠀⠀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⠀⠀⠀⠀⠀⠀⠀⠀⠀⠀⠀⠀⠀⠀⠀⠀⠀⠀⠀⠀⠀⠀⠀⠀⠀⠀⠀⠀⠀⠀⠀⠀⠀⠀⠀⠀⠀⠀⠀⠀⠀⠀⠀⠀⣤⣾⣿⣿⣿⣿⣿⣷⣦⡄⠀⠀⠀⠀⠀⠀⠀⠀⠀⠀⠀⠀⠀⠀⠀⠀⠀⠀⠀⠀⠀⠀⠀⠀⠀⠀⠀⠀⠀⠀⠀⠀⠀⠀⠀⠀⠀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⠀⠀⠀⠀⠀⠀⠀⠀⠀⠀⠀⠀⠀⠀⠀⠀⠀⠀⠀⠀⠀⠀⠀⠀⠀⠀⠀⠀⠀⠀⠀⠀⠀⠀⠀⠀⠀⠀⠀⢀⣀⣼⣿⣿⣿⣿⣿⣿⣿⣿⣿⣿⣿⣿⣿⣿⣶⣤⣤⣄⣀⠀⠀⠀⠀⠀⠀⠀⠀⠀⠀⠀⠀⠀⠀⠀⠀⠀⠀⠀⠀⠀⠀⠀⠀⠀⠀⠀⠀⠀⠀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⠀⠀⠀⠀⠀⠀⠀⠀⠀⠀⠀⠀⠀⠀⠀⠀⠀⠀⠀⠀⠀⠀⠀⠀⠀⠀⠀⠀⠀⠀⠀⠀⠀⠀⠀⣠⣴⣶⣿⣿⣿⣿⣿⣿⣿⣿⣿⣿⣿⣿⣿⣿⣿⣿⣿⣿⣿⣿⣿⣿⣿⣿⣶⣤⣀⠀⠀⠀⠀⠀⠀⠀⠀⠀⠀⠀⠀⠀⠀⠀⠀⠀⠀⠀⠀⠀⠀⠀⠀⠀⠀</a:t>
            </a:r>
            <a:br/>
            <a:r>
              <a:t>⠀⠀⠀⠀⠀⠀⠀⠀⠀⠀⠀⠀⠀⠀⠀⠀⠀⠀⠀⠀⠀⠀⠀⠀⠀⠀⠀⠀⠀⠀⠀⠀⠀⣴⣿⣿⣿⣿⣿⣿⣿⣿⣿⣿⣿⣿⣿⣿⣿⣿⣿⣿⣿⣿⣿⣿⣿⣿⣿⣿⣿⣿⣿⣿⣿⣷⣄⠀⠀⠀⠀⠀⠀⠀⠀⠀⠀⠀⠀⠀⠀⠀⠀⠀⠀⠀⠀⠀⠀⠀⠀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⠀⠀⠀⠀⠀⠀⠀⠀⠀⠀⠀⠀⠀⠀⠀⠀⠀⠀⠀⠀⠀⠀⠀⠀⠀⠀⠀⠀⠀⢀⣴⣿⣿⣿⣿⣿⣿⣿⣿⣿⣿⣿⣿⣿⣿⣿⣿⣿⣿⣿⣿⣿⣿⣿⣿⣿⣿⣿⣿⣿⣿⣿⣿⣿⣿⣿⣿⣧⡀⠀⠀⠀⠀⠀⠀⠀⠀⠀⠀⠀⠀⠀⠀⠀⠀⠀⠀⠀⠀⠀⠀</a:t>
            </a:r>
            <a:br/>
            <a:r>
              <a:t>⠀⠀⠀⠀⠀⠀⠀⠀⠀⠀⠀⠀⠀⠀⠀⠀⠀⠀⠀⠀⠀⠀⠀⠀⠀⠀⠀⠀⠀⢸⠿⠿⢿⣿⣿⣿⣿⣿⣿⣿⣿⣿⣿⣿⣿⣿⣿⣿⣿⣿⣿⣿⣿⣿⣿⣿⣿⣿⣿⣿⣿⣿⣿⡿⠟⠛⠛⢛⠃⠀⠀⠀⠀⠀⠀⠀⠀⠀⠀⠀⠀⠀⠀⠀⠀⠀⠀⠀⠀⠀⠀</a:t>
            </a:r>
            <a:br/>
            <a:r>
              <a:t>⠀⠀⠀⠀⠀⠀⠀⠀⠀⠀⠀⠀⠀⠀⠀⠀⠀⠀⠀⠀⠀⠀⠀⠀⠀⠀⠀⠀⠀⠈⡄⠀⠀⠹⣿⣿⣿⣿⣿⣿⣿⣿⣿⣿⣿⣿⣿⣿⣿⣿⣿⣿⣿⣿⣿⣿⣿⣿⣿⣿⣿⣿⠁⠀⠀⠀⢀⠎⠀⠀⠀⠀⠀⠀⠀⠀⠀⠀⠀⠀⠀⠀⠀⠀⠀⠀⠀⠀⠀⠀⠀</a:t>
            </a:r>
            <a:br/>
            <a:r>
              <a:t>⠀⠀⠀⠀⠀⠀⠀⠀⠀⠀⠀⠀⠀⠀⠀⠀⠀⠀⠀⠀⠀⠀⠀⠀⠀⠀⠀⠀⠀⠀⠐⠤⠄⠂⠙⢫⡀⠀⠀⠀⣰⣿⣿⣿⣿⣿⣿⣿⣿⣿⡋⠉⠀⠀⠀⠀⠀⠀⠀⡨⠋⠀⠉⠒⠂⠒⠁⠀⠀⠀⠀⠀⠀⠀⠀⠀⠀⠀⠀⠀⠀⠀⠀⠀⠀⠀⠀⠀⠀⠀⠀</a:t>
            </a:r>
            <a:br/>
            <a:r>
              <a:t>⠀⠀⠀⠀⠀⠀⠀⠀⠀⠀⠀⠀⠀⠀⠀⠀⠀⠀⠀⠀⠀⠀⠀⠀⠀⠀⠀⠀⠀⠀⠀⠀⠀⠀⠀⠀⠈⠢⢄⣀⣿⣿⣿⣿⣿⣿⣿⣿⣿⣿⣷⢄⣀⣀⣀⣀⡠⠔⠊⠀⠀⠀⠀⠀⠀⠀⠀⠀⠀⠀⠀⠀⠀⠀⠀⠀⠀⠀⠀⠀⠀⠀⠀⠀⠀⠀⠀⠀⠀⠀⠀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⠀⠀⠀⠀⠀⠀⠀⠀⠀⠀⠀⠀⠀⠀⠀⠀⠀⠀⠀⠀⠀⠀⠀⠀⠀⠀⠀⠀⠀⠀⠀⠀⠀⠀⠀⠀⠀⠀⠀⠏⣿⣿⣿⣿⣿⣿⣿⣿⣿⣿⡿⡆⠀⠀⠀⠀⠀⠀⠀⠀⠀⠀⠀⠀⠀⠀⠀⠀⠀⠀⠀⠀⠀⠀⠀⠀⠀⠀⠀⠀⠀⠀⠀⠀⠀⠀⠀⠀⠀⠀⠀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⠀⠀⠀⠀⠀⠀⠀⠀⠀⠀⠀⠀⠀⠀⠀⠀⠀⠀⠀⠀⠀⠀⠀⠀⠀⠀⠀⠀⠀⠀⠀⠀⠀⠀⠀⠀⠀⠀⠀⢼⣿⣿⣿⣿⣿⣿⣿⣿⣿⣿⣿⠄⠀⠀⠀⠀⠀⠀⠀⠀⠀⠀⠀⠀⠀⠀⠀⠀⠀⠀⠀⠀⠀⠀⠀⠀⠀⠀⠀⠀⠀⠀⠀⠀⠀⠀⠀⠀⠀⠀⠀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⠀⠀⠀⠀⠀⠀⠀⠀⠀⠀⠀⠀⠀⠀⠀⠀⠀⠀⠀⠀⠀⠀⠀⠀⠀⠀⠀⠀⠀⠀⠀⠀⠀⠀⠀⠀⠀⠀⠀⠈⢹⣿⣿⣿⣿⣿⣿⣿⣿⣿⣿⡇⠀⠀⠀⠀⠀⠀⠀⠀⠀⠀⠀⠀⠀⠀⠀⠀⠀⠀⠀⠀⠀⠀⠀⠀⠀⠀⠀⠀⠀⠀⠀⠀⠀⠀⠀⠀⠀⠀⠀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⠀⠀⠀⠀⠀⠀⠀⠀⠀⠀⠀⠀⠀⠀⠀⠀⠀⠀⠀⠀⠀⠀⠀⠀⠀⠀⠀⠀⠀⠀⠀⠀⠀⠀⠀⠀⠀⠀⢠⣿⣿⣿⣿⣿⣿⣿⣿⣿⣿⣿⣿⣇⡀⠀⠀⠀⠀⠀⠀⠀⠀⠀⠀⠀⠀⠀⠀⠀⠀⠀⠀⠀⠀⠀⠀⠀⠀⠀⠀⠀⠀⠀⠀⠀⠀⠀⠀⠀⠀⠀⠀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⠀⠀⠀⠀⠀⠀⠀⠀⠀⠀⠀⠀⠀⠀⠀⠀⠀⠀⠀⠀⠀⠀⠀⠀⠀⠀⠀⠀⠀⠀⠀⠀⠀⠀⠀⠀⠀⠀⣾⣿⣿⣿⣿⣿⣿⣿⣿⣿⣿⣿⣿⠻⠇⠀⠀⠀⠀⠀⠀⠀⠀⠀⠀⠀⠀⠀⠀⠀⠀⠀⠀⠀⠀⠀⠀⠀⠀⠀⠀⠀⠀⠀⠀⠀⠀⠀⠀⠀⠀⠀⠀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⠀⠀⠀⠀⠀⠀⠀⠀⠀⠀⠀⠀⠀⠀⠀⠀⠀⠀⠀⠀⠀⠀⠀⠀⠀⠀⠀⠀⠀⠀⠀⠘⢿⣿⣿⣿⣿⣿⣿⣿⣿⣿⣿⣿⣿⣿⣿⣿⣿⣿⣿⣿⣿⣿⡇⠀⠀⠀⠀⠀⠀⠀⠀⠀⠀⠀⠀⠀⠀⠀⠀⠀⠀⠀⠀⠀⠀⠀⠀⠀⠀⠀⠀⠀⠀⠀⠀⠀⠀⠀⠀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⠀⠀⠀⠀⠀⠀⠀⠀⠀⠀⠀⠀⠀⠀⠀⠀⠀⠀⠀⠀⠀⠀⠀⠀⠀⠀⠀⠀⠀⠀⠀⠀⠾⣿⣿⣿⣿⣿⣿⣿⣿⣿⣿⣿⣿⣿⣿⣿⣿⣿⣿⣿⣿⣿⡿⠀⠀⠀⠀⠀⠀⠀⠀⠀⠀⠀⠀⠀⠀⠀⠀⠀⠀⠀⠀⠀⠀⠀⠀⠀⠀⠀⠀⠀⠀⠀⠀⠀⠀⠀⠀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⠀⠀⠀⠀⠀⠀⠀⠀⠀⠀⠀⠀⠀⠀⠀⠀⠀⠀⠀⠀⠀⠀⠀⠀⠀⠀⠀⠀⠀⠀⠀⠀⠀⠀⠀⠀⠀⠀⠀⠀⠀⠀⠀⠀⠀⠀⠀⠀⠀⠀⠀⠀⣸⣿⣏⠀⠀⠀⠀⠀⠀⠀⠀⠀⠀⠀⠀⠀⠀⠀⠀⠀⠀⠀⠀⠀⠀⠀⠀⠀⠀⠀⠀⠀⠀⠀⠀⠀⠀⠀⠀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⠀⠀⠀⠀⠀⠀⠀⠀⠀⠀⠀⠀⠀⠀⠀⠀⠀⠀⠀⠀⠀⠀⠀⠀⠀⠀⠀⠀⠀⠀⠀⠀⠀⠀⠀⠀⠀⠀⠀⠀⠀⠀⠀⠀⠀⠀⠀⠀⠀⠀⠀⣘⣛⣿⡗⠃⠀⠀⠀⠀⠀⠀⠀⠀⠀⠀⠀⠀⠀⠀⠀⠀⠀⠀⠀⠀⠀⠀⠀⠀⠀⠀⠀⠀⠀⠀⠀⠀⠀⠀⠀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⠀⠀⠀⠀⠀⠀⠀⠀⠀⠀⠀⠀⠀⠀⠀⠀⠀⠀⠀⠀⠀⠀⠀⠀⠀⠀⠀⠀⠀⠀⠀⠀⠀⠀⠀⠀⠀⠀⠀⠀⠀⠀⠀⠀⠀⠀⠀⣠⣶⣿⣿⣿⣿⣿⣿⣿⣶⣤⡀⠀⠀⠀⠀⠀⠀⠀⠀⠀⠀⠀⠀⠀⠀⠀⠀⠀⠀⠀⠀⠀⠀⠀⠀⠀⠀⠀⠀⠀⠀⠀⠀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⠀⠀⠀⠀⠀⠀⠀⠀⠀⠀⠀⠀⠀⠀⠀⠀⠀⠀⠀⠀⠀⠀⠀⠀⠀⠀⠀⠀⠀⠀⠀⠀⠀⠀⠀⠀⠀⠀⠀⠀⠀⠀⠀⠀⠀⢠⣾⣿⣿⣿⣿⣿⣿⣿⣿⣿⣿⣿⣿⣦⠀⠀⠀⠀⠀⠀⠀⠀⠀⠀⠀⠀⠀⠀⠀⠀⠀⠀⠀⠀⠀⠀⠀⠀⠀⠀⠀⠀⠀⠀⠀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⠀⠀⠀⠀⠀⠀⠀⠀⠀⠀⠀⠀⠀⠀⠀⠀⠀⠀⠀⠀⠀⠀⠀⠀⠀⠀⠀⠀⠀⠀⠀⠀⠀⠀⠀⢀⣀⣤⣤⣶⣶⣿⣿⣿⣿⣿⣿⣿⣿⣿⣿⣿⣿⣿⣿⣿⣿⣿⣿⣿⣿⣇⠀⠀⠀⠀⠀⠀⠀⠀⠀⠀⠀⠀⠀⠀⠀⠀⠀⠀⠀⠀⠀⠀⠀⠀⠀⠀⠀⠀⠀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⠀⠀⠀⠀⠀⠀⠀⠀⠀⠀⠀⠀⠀⠀⠀⠀⠀⠀⠀⠀⠀⠀⠀⠀⠀⠀⠀⠀⠀⠀⠀⠀⣠⣴⣾⣿⣿⣿⣿⣿⣿⣿⣿⣿⣿⣿⣿⣿⣿⣿⣿⣿⣿⣿⣿⣿⣿⣿⣿⣿⣿⣿⣿⣶⣦⣄⡀⠀⠀⠀⠀⠀⠀⠀⠀⠀⠀⠀⠀⠀⠀⠀⠀⠀⠀⠀⠀⠀⠀⠀⠀</a:t>
            </a:r>
            <a:br/>
            <a:r>
              <a:t>⠀⠀⠀⠀⠀⠀⠀⠀⠀⠀⠀⠀⠀⠀⠀⠀⠀⠀⠀⠀⠀⠀⠀⠀⠀⠀⠀⠀⠀⢀⣴⣿⣿⣿⣿⣿⣿⣿⣿⣿⣿⣿⣿⣿⣿⣿⣿⣿⣿⣿⣿⣿⣿⣿⣿⣿⣿⣿⣿⣿⣿⣿⣿⣿⣿⣿⣿⣷⣦⡀⠀⠀⠀⠀⠀⠀⠀⠀⠀⠀⠀⠀⠀⠀⠀⠀⠀⠀⠀⠀⠀</a:t>
            </a:r>
            <a:br/>
            <a:r>
              <a:t>⠀⠀⠀⠀⠀⠀⠀⠀⠀⠀⠀⠀⠀⠀⠀⠀⠀⠀⠀⠀⠀⠀⠀⠀⠀⠀⠀⠀⠀⡿⣿⣿⣿⣿⣿⣿⣿⣿⣿⣿⣿⣿⣿⣿⣿⣿⣿⣿⣿⣿⣿⣿⣿⣿⣿⣿⣿⣿⣿⣿⣿⣿⣿⣿⣿⣿⣿⣿⣿⣿⣶⣄⠀⠀⠀⠀⠀⠀⠀⠀⠀⠀⠀⠀⠀⠀⠀⠀⠀⠀⠀</a:t>
            </a:r>
            <a:br/>
            <a:r>
              <a:t>⠀⠀⠀⠀⠀⠀⠀⠀⠀⠀⠀⠀⠀⠀⠀⠀⠀⠀⠀⠀⠀⠀⠀⠀⠀⠀⠀⠀⠀⣷⣿⣿⣿⣿⣿⣿⣿⣿⣿⣿⣿⣿⣿⣿⣿⣿⣿⣿⣿⣿⣿⣿⣿⣿⣿⣿⣿⣿⣿⣿⣿⣿⣿⣿⣿⣿⣿⣿⣿⣿⣿⣿⣷⣄⠀⠀⠀⠀⠀⠀⠀⠀⠀⠀⠀⠀⠀⠀⠀⠀⠀</a:t>
            </a:r>
            <a:br/>
            <a:r>
              <a:t>⠀⠀⠀⠀⠀⠀⠀⠀⠀⠀⠀⠀⠀⠀⠀⠀⠀⠀⠀⠀⠀⠀⠀⠀⠀⠀⠀⠀⠀⡿⠿⠿⢿⣿⣿⣿⣿⣿⣿⣿⣿⣿⣿⣿⣿⣿⣿⣿⣿⣿⣿⣿⣿⣿⣿⣿⣿⣿⣿⣿⣿⣿⣿⣿⣿⣿⣿⣿⣿⣿⣿⣿⣿⣿⣧⠀⠀⠀⠀⠀⠀⠀⠀⠀⠀⠀⠀⠀⠀⠀⠀</a:t>
            </a:r>
            <a:br/>
            <a:r>
              <a:t>⠀⠀⠀⠀⠀⠀⠀⠀⠀⠀⠀⠀⠀⠀⠀⠀⠀⠀⠀⠀⠀⠀⠀⠀⠀⠀⠀⠀⠀⠹⡄⠀⠀⠀⠉⠙⢿⣿⣿⣿⣿⣿⣿⣿⣿⣿⣿⣿⣿⣿⣿⣿⣿⣿⣿⣿⣿⣿⣿⣿⣿⣿⣿⣿⣿⣿⣿⣿⣿⣿⣿⣿⣿⠟⠛⠇⠀⠀⠀⠀⠀⠀⠀⠀⠀⠀⠀⠀⠀⠀⠀</a:t>
            </a:r>
            <a:br/>
            <a:r>
              <a:t>⠀⠀⠀⠀⠀⠀⠀⠀⠀⠀⠀⠀⠀⠀⠀⠀⠀⠀⠀⠀⠀⠀⠀⠀⠀⠀⠀⠀⠀⠀⠙⢆⠀⠀⠀⠀⠀⣈⣿⣿⣿⣿⣿⣿⣿⣿⣿⣿⣿⣿⣿⣿⣿⣿⣿⣿⣿⣿⣿⣿⣿⣿⣿⣿⣿⣿⣿⣿⣿⣿⣿⣿⠁⠀⢰⠀⠀⠀⠀⠀⠀⠀⠀⠀⠀⠀⠀⠀⠀⠀⠀</a:t>
            </a:r>
            <a:br/>
            <a:r>
              <a:t>⠀⠀⠀⠀⠀⠀⠀⠀⠀⠀⠀⠀⠀⠀⠀⠀⠀⠀⠀⠀⠀⠀⠀⠀⠀⠀⠀⠀⠀⠀⠀⠀⠙⠒⠒⠚⠉⠁⠀⠀⣱⣿⣿⣿⣿⣿⣿⣿⣿⣿⣿⣿⠛⠻⠿⣿⣿⣿⣿⠿⠛⠋⠉⠁⠀⠀⠀⠉⠉⠙⢻⠿⣤⣀⠆⠀⠀⠀⠀⠀⠀⠀⠀⠀⠀⠀⠀⠀⠀⠀⠀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⠀⠀⠀⠀⠀⠀⠀⠀⠀⠀⠀⠀⠀⠀⠀⠀⠀⠀⠀⠀⠀⠀⠀⠀⠀⠀⠀⠀⠀⠀⠀⠀⠀⠀⠀⠀⠀⠀⠀⠀⣿⣿⣿⣿⣿⣿⣿⣿⣿⣿⣿⣿⣄⣠⠤⠚⠉⠉⠓⢤⣀⠀⠀⠀⠀⠀⠀⠀⡠⠖⠁⠀⠀⠀⠀⠀⠀⠀⠀⠀⠀⠀⠀⠀⠀⠀⠀⠀⠀⠀⠀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⠀⠀⠀⠀⠀⠀⠀⠀⠀⠀⠀⠀⠀⠀⠀⠀⠀⠀⠀⠀⠀⠀⠀⠀⠀⠀⠀⠀⠀⠀⠀⠀⠀⠀⠀⠀⠀⠀⠀⣰⣿⣿⣿⣿⣿⣿⣿⣿⣿⣿⣿⣿⣿⡄⠀⠀⠀⠀⠀⠀⠉⠙⠒⠒⠶⠶⠒⠉⠀⠀⠀⠀⠀⠀⠀⠀⠀⠀⠀⠀⠀⠀⠀⠀⠀⠀⠀⠀⠀⠀⠀</a:t>
            </a:r>
            <a:br/>
            <a:r>
              <a:t>⠀⠀⠀⠀⠀⠀⠀⠀⠀⠀⠀⠀⠀⠀⠀⠀⠀⠀⠀⠀⠀⠀⠀⠀⠀⠀⠀⠀⠀⠀⠀⠀⠀⠀⠀⠀⠀⠀⠀⢉⣿⣿⣿⣿⣿⣿⣿⣿⣿⣿⣿⣿⣿⠁⠀⠀⠀⠀⠀⠀⠀⠀⠀⠀⠀⠀⠀⠀⠀⠀⠀⠀⠀⠀⠀⠀⠀⠀⠀⠀⠀⠀⠀⠀⠀⠀⠀⠀⠀⠀⠀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⠀⠀⠀⠀⠀⠀⠀⠀⠀⠀⠀⠀⠀⠀⠀⠀⠀⠀⠀⠀⠀⠀⠀⠀⠀⠀⠀⠀⠀⠀⠀⠀⠀⠀⠀⠀⠀⠀⠀⠀⠉⢁⣿⣿⣿⣿⣿⣿⣿⣿⣿⣿⣿⣿⡆⠀⠀⠀⠀⠀⠀⠀⠀⠀⠀⠀⠀⠀⠀⠀⠀⠀⠀⠀⠀⠀⠀⠀⠀⠀⠀⠀⠀⠀⠀⠀⠀⠀⠀⠀⠀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⠀⠀⠀⠀⠀⠀⠀⠀⠀⠀⠀⠀⠀⠀⠀⠀⠀⠀⠀⠀⠀⠀⠀⠀⠀⠀⠀⠀⠀⠀⠀⠀⠀⠀⠀⠀⠀⠀⠀⠀⣼⣿⣿⣿⣿⣿⣿⣿⣿⣿⣿⣿⣿⣿⣿⢡⠀⠀⠀⠀⠀⠀⠀⠀⠀⠀⠀⠀⠀⠀⠀⠀⠀⠀⠀⠀⠀⠀⠀⠀⠀⠀⠀⠀⠀⠀⠀⠀⠀⠀⠀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⠀⠀⠀⠀⠀⠀⠀⠀⠀⠀⠀⠀⠀⠀⠀⠀⠀⠀⠀⠀⠀⠀⠀⠀⠀⠀⠀⠀⠀⠀⠀⠀⠀⠀⠀⠀⠀⣰⣿⣿⣿⣿⣿⣿⣿⣿⣿⣿⣿⣿⣿⣿⣿⡿⢻⠻⠇⠀⠀⠀⠀⠀⠀⠀⠀⠀⠀⠀⠀⠀⠀⠀⠀⠀⠀⠀⠀⠀⠀⠀⠀⠀⠀⠀⠀⠀⠀⠀⠀⠀⠀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⠀⠀⠀⠀⠀⠀⠀⠀⠀⠀⠀⠀⠀⠀⠀⠀⠀⠀⠀⠀⠀⠀⠀⠀⠀⠀⠀⠀⠀⠀⠀⠀⠀⠀⠀⠀⢠⣿⣿⣿⣿⣿⣿⣿⣿⣿⣿⣿⣿⣿⣿⣿⣿⠿⡘⡀⠀⠀⠀⠀⠀⠀⠀⠀⠀⠀⠀⠀⠀⠀⠀⠀⠀⠀⠀⠀⠀⠀⠀⠀⠀⠀⠀⠀⠀⠀⠀⠀⠀⠀⠀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⠀⠀⠀⠀⠀⠀⠀⠀⠀⠀⠀⠀⠀⠀⠀⠀⠀⠀⠀⠀⠀⠀⠀⠀⠀⠀⠀⠀⠀⠀⠀⠀⠀⠀⠀⢀⣾⣿⣿⣿⣿⣿⣿⣿⣿⣿⣿⣿⣿⣿⣿⣿⣿⡆⠁⠃⠀⠀⠀⠀⠀⠀⠀⠀⠀⠀⠀⠀⠀⠀⠀⠀⠀⠀⠀⠀⠀⠀⠀⠀⠀⠀⠀⠀⠀⠀⠀⠀⠀⠀⠀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⠀⠀⠀⠀⠀⠀⠀⠀⠀⠀⠀⠀⠀⠀⠀⠀⠀⠀⠀⠀⠀⠀⠀⠀⠀⠀⠀⠀⠀⠀⠀⠀⠀⠀⠀⠀⠀⠀⠀⠀⠀⠀⠀⠀⠀⠀⠀⠀⠀⠀⠀⠀⠀⠀⠀⠀⠀⡔⠀⠀⠀⠀⠀⠀⠀⠀⠀⠀⠀⠀⠀⠀⠀⠀⠀⠀⠀⠀⠀⠀⠀⠀⠀⠀⠀⠀⠀⠀⠀⠀⠀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⠀⠀⠀⠀⠀⠀⠀⠀⠀⠀⠀⠀⠀⠀⠀⠀⠀⠀⠀⠀⠀⠀⠀⠀⠀⠀⠀⠀⠀⠀⠀⠀⠀⠀⠀⠀⠀⠀⠀⠀⠀⠀⠀⠀⠀⠀⠀⠀⠀⠀⠀⠀⠀⠀⠰⠿⣿⣟⡂⠀⠀⠀⠀⠀⠀⠀⠀⠀⠀⠀⠀⠀⠀⠀⠀⠀⠀⠀⠀⠀⠀⠀⠀⠀⠀⠀⠀⠀⠀⠀⠀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⠀⠀⠀⠀⠀⠀⠀⠀⠀⠀⠀⠀⠀⠀⠀⠀⠀⠀⠀⠀⠀⠀⠀⠀⠀⠀⠀⠀⠀⠀⠀⠀⠀⠀⠀⠀⠀⠀⠀⠀⠀⠀⠀⠀⠀⠀⠀⠀⠀⢀⣠⣤⣶⣶⣶⣾⣿⣦⣤⣀⠀⠀⠀⠀⠀⠀⠀⠀⠀⠀⠀⠀⠀⠀⠀⠀⠀⠀⠀⠀⠀⠀⠀⠀⠀⠀⠀⠀⠀⠀⠀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⠀⠀⠀⠀⠀⠀⠀⠀⠀⠀⠀⠀⠀⠀⠀⠀⠀⠀⠀⠀⠀⠀⠀⠀⠀⠀⠀⠀⠀⠀⠀⠀⠀⠀⠀⠀⠀⠀⠀⠀⠀⠀⠀⠀⠀⠀⠀⢀⣴⣿⣿⣿⣿⣿⣿⣿⣿⣿⣿⣿⣷⣦⠀⠀⠀⠀⠀⠀⠀⠀⠀⠀⠀⠀⠀⠀⠀⠀⠀⠀⠀⠀⠀⠀⠀⠀⠀⠀⠀⠀⠀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⠀⠀⠀⠀⠀⠀⠀⠀⠀⠀⠀⠀⠀⠀⠀⠀⠀⠀⠀⠀⠀⠀⠀⠀⠀⠀⠀⠀⠀⠀⠀⠀⠀⠀⠀⠀⠀⠀⠀⠀⠀⠀⠀⠀⠀⠀⢠⣾⣿⣿⣿⣿⣿⣿⣿⣿⣿⣿⣿⣿⣿⣿⣧⠀⠀⠀⠀⠀⠀⠀⠀⠀⠀⠀⠀⠀⠀⠀⠀⠀⠀⠀⠀⠀⠀⠀⠀⠀⠀⠀⠀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⠀⠀⠀⠀⠀⠀⠀⠀⠀⠀⠀⠀⠀⠀⠀⠀⠀⠀⠀⠀⠀⠀⠀⠀⠀⠀⠀⠀⠀⠀⠀⠀⠀⠀⠀⠀⠀⢀⣀⣠⣤⣤⣤⣴⣾⣿⣿⣿⣿⣿⣿⣿⣿⣿⣿⣿⣿⣿⣿⣿⣿⣿⣿⣧⠀⠀⠀⠀⠀⠀⠀⠀⠀⠀⠀⠀⠀⠀⠀⠀⠀⠀⠀⠀⠀⠀⠀⠀⠀⠀⠀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⠀⠀⠀⠀⠀⠀⠀⠀⠀⠀⠀⠀⠀⠀⠀⠀⠀⠀⠀⠀⠀⠀⠀⠀⠀⠀⠀⠀⠀⠀⠀⠀⢀⣠⣴⣶⣿⣿⣿⣿⣿⣿⣿⣿⣿⣿⣿⣿⣿⣿⣿⣿⣿⣿⣿⣿⣿⣿⣿⣿⣿⣿⣿⣿⡄⠀⠀⠀⠀⠀⠀⠀⠀⠀⠀⠀⠀⠀⠀⠀⠀⠀⠀⠀⠀⠀⠀⠀⠀⠀⠀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⠀⠀⠀⠀⠀⠀⠀⠀⠀⠀⠀⠀⠀⠀⠀⠀⠀⠀⠀⠀⠀⠀⠀⠀⠀⠀⠀⠀⠀⢀⣤⣾⣿⣿⣿⣿⣿⣿⣿⣿⣿⣿⣿⣿⣿⣿⣿⣿⣿⣿⣿⣿⣿⣿⣿⣿⣿⣿⣿⣿⣿⣿⣿⣿⣿⣦⣄⣀⠀⠀⠀⠀⠀⠀⠀⠀⠀⠀⠀⠀⠀⠀⠀⠀⠀⠀⠀⠀⠀⠀⠀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⠀⠀⠀⠀⠀⠀⠀⠀⠀⠀⠀⠀⠀⠀⠀⠀⠀⠀⠀⠀⠀⠀⠀⠀⠀⠀⠀⠀⣴⣿⣿⣿⣿⣿⣿⣿⣿⣿⣿⣿⣿⣿⣿⣿⣿⣿⣿⣿⣿⣿⣿⣿⣿⣿⣿⣿⣿⣿⣿⣿⣿⣿⣿⣿⣿⣿⣿⣿⣷⣦⣄⠀⠀⠀⠀⠀⠀⠀⠀⠀⠀⠀⠀⠀⠀⠀⠀⠀⠀⠀⠀</a:t>
            </a:r>
            <a:br/>
            <a:r>
              <a:t>⠀⠀⠀⠀⠀⠀⠀⠀⠀⠀⠀⠀⠀⠀⠀⠀⠀⠀⠀⠀⠀⠀⠀⠀⠀⠀⠀⠀⡇⠙⢿⣿⣿⣿⣿⣿⣿⣿⣿⣿⣿⣿⣿⣿⣿⣿⣿⣿⣿⣿⣿⣿⣿⣿⣿⣿⣿⣿⣿⣿⣿⣿⣿⣿⣿⣿⣿⣿⣿⣿⣿⣿⣦⡀⠀⠀⠀⠀⠀⠀⠀⠀⠀⠀⠀⠀⠀⠀⠀⠀⠀</a:t>
            </a:r>
            <a:br/>
            <a:r>
              <a:t>⠀⠀⠀⠀⠀⠀⠀⠀⠀⠀⠀⠀⠀⠀⠀⠀⠀⠀⠀⠀⠀⠀⠀⠀⠀⠀⠀⠀⢸⠀⣸⣿⣿⣿⣿⣿⣿⣿⣿⣿⣿⣿⣿⣿⣿⣿⣿⣿⣿⣿⣿⣿⣿⣿⣿⣿⣿⣿⣿⣿⣿⣿⣿⣿⣿⣿⣿⣿⣿⣿⣿⣿⣿⣿⣦⡀⠀⠀⠀⠀⠀⠀⠀⠀⠀⠀⠀⠀⠀⠀⠀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⠀⠀⠀⠀⠀⠀⠀⠀⠀⠀⠀⠀⠀⠀⠀⠀⠀⠀⠀⠀⠀⠀⠀⠀⠀⠀⠀⠀⠘⠶⠛⡏⠙⠛⠛⠻⠿⢿⣿⣿⣿⣿⣿⣿⣿⣿⣿⣿⣿⣿⣿⣿⣿⣿⣿⣿⣿⣿⣿⣿⣿⣿⣿⣿⣿⣿⣿⣿⣿⣿⣿⣿⣿⣿⣿⣿⣄⠀⠀⠀⠀⠀⠀⠀⠀⠀⠀⠀⠀⠀⠀</a:t>
            </a:r>
            <a:br/>
            <a:r>
              <a:t>⠀⠀⠀⠀⠀⠀⠀⠀⠀⠀⠀⠀⠀⠀⠀⠀⠀⠀⠀⠀⠀⠀⠀⠀⠀⠀⠀⠀⠀⠀⠀⠘⢄⠀⠀⠀⠀⠀⠈⠙⠻⣿⣿⣿⣿⣿⣿⣿⣿⣿⣿⣿⣿⣿⣿⣿⣿⣿⣿⣿⣿⣿⣿⣿⣿⣿⣿⣿⣿⣿⣿⣿⣿⣿⣿⣿⣿⡄⠀⠀⠀⠀⠀⠀⠀⠀⠀⠀⠀⠀⠀</a:t>
            </a:r>
            <a:br/>
            <a:r>
              <a:t>⠀⠀⠀⠀⠀⠀⠀⠀⠀⠀⠀⠀⠀⠀⠀⠀⠀⠀⠀⠀⠀⠀⠀⠀⠀⠀⠀⠀⠀⠀⠀⠀⠈⠳⣄⠀⠀⠀⠀⠀⢀⣨⣿⣿⣿⣿⣿⣿⣿⣿⣿⣿⣿⣿⣿⣿⣿⣿⣿⣿⣿⣿⣿⣿⣿⣿⣿⣿⣿⣿⣿⣿⣿⣿⣿⣿⢸⠀⠀⠀⠀⠀⠀⠀⠀⠀⠀⠀⠀⠀⠀</a:t>
            </a:r>
            <a:br/>
            <a:r>
              <a:t>⠀⠀⠀⠀⠀⠀⠀⠀⠀⠀⠀⠀⠀⠀⠀⠀⠀⠀⠀⠀⠀⠀⠀⠀⠀⠀⠀⠀⠀⠀⠀⠀⠀⠀⠈⠙⠒⠒⠚⠋⢉⣿⣿⣿⣿⣿⣿⣿⣿⣿⣿⣿⣿⠀⠀⠉⠉⠛⠻⢿⣿⣿⣿⣿⣿⣿⡿⠿⠛⠛⠛⠛⠛⠛⠿⣿⣾⠀⠀⠀⠀⠀⠀⠀⠀⠀⠀⠀⠀⠀⠀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⠀⠀⠀⠀⠀⠀⠀⠀⠀⠀⠀⠀⠀⠀⠀⠀⠀⠀⠀⠀⠀⠀⠀⠀⠀⠀⠀⠀⠀⠀⠀⠀⠀⠀⠀⠀⠀⠀⠀⠀⢸⣿⣿⣿⣿⣿⣿⣿⣿⣿⣿⣿⣿⡄⠀⠀⠀⠀⠀⢀⣀⠽⠿⠛⢯⡀⠀⠀⠀⠀⠀⠀⠀⠀⡴⠋⠛⠀⠀⠀⠀⠀⠀⠀⠀⠀⠀⠀⠀⠀⠀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⠀⠀⠀⠀⠀⠀⠀⠀⠀⠀⠀⠀⠀⠀⠀⠀⠀⠀⠀⠀⠀⠀⠀⠀⠀⠀⠀⠀⠀⠀⠀⠀⠀⠀⠀⠀⠀⠀⠀⢀⣾⣿⣿⣿⣿⣿⣿⣿⣿⣿⣿⣿⣿⣷⠤⠤⠶⠒⠛⠉⠀⠀⠀⠀⠀⠙⠶⢤⣀⣀⣀⣀⠴⠋⠀⠀⠀⠀⠀⠀⠀⠀⠀⠀⠀⠀⠀⠀⠀⠀⠀</a:t>
            </a:r>
            <a:br/>
            <a:r>
              <a:t>⠀⠀⠀⠀⠀⠀⠀⠀⠀⠀⠀⠀⠀⠀⠀⠀⠀⠀⠀⠀⠀⠀⠀⠀⠀⠀⠀⠀⠀⠀⠀⠀⠀⠀⠀⠀⠀⠀⠀⠸⢻⣿⣿⣿⣿⣿⣿⣿⣿⣿⣿⣿⣿⣿⡀⠀⠀⠀⠀⠀⠀⠀⠀⠀⠀⠀⠀⠀⠀⠈⠉⠀⠀⠀⠀⠀⠀⠀⠀⠀⠀⠀⠀⠀⠀⠀⠀⠀⠀⠀⠀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⠀⠀⠀⠀⠀⠀⠀⠀⠀⠀⠀⠀⠀⠀⠀⠀⠀⠀⠀⠀⠀⠀⠀⠀⠀⠀⠀⠀⠀⠀⠀⠀⠀⠀⠀⠀⠀⠀⠀⢀⣿⣿⣿⣿⣿⣿⣿⣿⣿⣿⣿⣿⣿⣿⣿⣿⡏⢇⠀⠀⠀⠀⠀⠀⠀⠀⠀⠀⠀⠀⠀⠀⠀⠀⠀⠀⠀⠀⠀⠀⠀⠀⠀⠀⠀⠀⠀⠀⠀⠀⠀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⠀⠀⠀⠀⠀⠀⠀⠀⠀⠀⠀⠀⠀⠀⠀⠀⠀⠀⠀⠀⠀⠀⠀⠀⠀⠀⠀⠀⠀⠀⠀⠀⠀⠀⠀⠀⠀⣸⣿⣿⣿⣿⣿⣿⣿⣿⣿⣿⣿⣿⣿⣿⣿⣿⣿⣿⡟⠇⠀⠀⠀⠀⠀⠀⠀⠀⠀⠀⠀⠀⠀⠀⠀⠀⠀⠀⠀⠀⠀⠀⠀⠀⠀⠀⠀⠀⠀⠀⠀⠀⠀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⠀⠀⠀⠀⠀⠀⠀⠀⠀⠀⠀⠀⠀⠀⠀⠀⠀⠀⠀⠀⠀⠀⠀⠀⠀⠀⠀⠀⠀⠀⠀⠀⠀⠀⠀⠀⣾⣿⣿⣿⣿⣿⣿⣿⣿⣿⣿⣿⣿⣿⣿⣿⣿⣿⣿⡏⠘⠀⠀⠀⠀⠀⠀⠀⠀⠀⠀⠀⠀⠀⠀⠀⠀⠀⠀⠀⠀⠀⠀⠀⠀⠀⠀⠀⠀⠀⠀⠀⠀⠀⠀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⠀⠀⠀⠀⠀⠀⠀⠀⠀⠀⠀⠀⠀⠀⠀⠀⠀⠀⠀⠀⠀⠀⠀⠀⠀⠀⠀⠀⠀⠀⠀⠀⠀⠀⠀⠀⠀⠀⠀⠀⠀⠀⠀⠀⠀⠀⠀⠀⠀⠀⠀⠀⠀⠀⠀⠀⠀⠀⠀⠀⠀⣀⡏⠀⠀⠀⠀⠀⠀⠀⠀⠀⠀⠀⠀⠀⠀⠀⠀⠀⠀⠀⠀⠀⠀⠀⠀⠀⠀⠀⠀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⠀⠀⠀⠀⠀⠀⠀⠀⠀⠀⠀⠀⠀⠀⠀⠀⠀⠀⠀⠀⠀⠀⠀⠀⠀⠀⠀⠀⠀⠀⠀⠀⠀⠀⠀⠀⠀⠀⠀⠀⠀⠀⠀⠀⠀⠀⠀⠀⠀⠀⠀⠀⠀⠀⠀⠀⠀⠀⠀⠀⣰⣿⠇⠀⠀⠀⠀⠀⠀⠀⠀⠀⠀⠀⠀⠀⠀⠀⠀⠀⠀⠀⠀⠀⠀⠀⠀⠀⠀⠀⠀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⠀⠀⠀⠀⠀⠀⠀⠀⠀⠀⠀⠀⠀⠀⠀⠀⠀⠀⠀⠀⠀⠀⠀⠀⠀⠀⠀⠀⠀⠀⠀⠀⠀⠀⠀⠀⠀⠀⠀⠀⠀⠀⠀⠀⠀⠀⠀⠀⠀⠀⠀⠀⠀⠀⠀⠀⠀⠀⠀⠾⣿⣿⡆⠀⠀⠀⠀⠀⠀⠀⠀⠀⠀⠀⠀⠀⠀⠀⠀⠀⠀⠀⠀⠀⠀⠀⠀⠀⠀⠀⠀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⠀⠀⠀⠀⠀⠀⠀⠀⠀⠀⠀⠀⠀⠀⠀⠀⠀⠀⠀⠀⠀⠀⠀⠀⠀⠀⠀⠀⠀⠀⠀⠀⠀⠀⠀⠀⠀⠀⠀⠀⠀⠀⠀⠀⠀⠀⠀⠀⠀⠀⠀⠀⢀⣴⣶⣿⣿⣿⣿⣿⣿⣦⣄⡀⠀⠀⠀⠀⠀⠀⠀⠀⠀⠀⠀⠀⠀⠀⠀⠀⠀⠀⠀⠀⠀⠀⠀⠀⠀⠀⠀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⠀⠀⠀⠀⠀⠀⠀⠀⠀⠀⠀⠀⠀⠀⠀⠀⠀⠀⠀⠀⠀⠀⠀⠀⠀⠀⠀⠀⠀⠀⠀⠀⠀⠀⠀⠀⠀⠀⠀⠀⠀⠀⠀⠀⠀⠀⠀⠀⠀⠀⢀⣴⣿⣿⣿⣿⣿⣿⣿⣿⣿⣿⣿⣿⣦⡀⠀⠀⠀⠀⠀⠀⠀⠀⠀⠀⠀⠀⠀⠀⠀⠀⠀⠀⠀⠀⠀⠀⠀⠀⠀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⠀⠀⠀⠀⠀⠀⠀⠀⠀⠀⠀⠀⠀⠀⠀⠀⠀⠀⠀⠀⠀⠀⠀⠀⠀⠀⠀⠀⠀⠀⠀⠀⠀⠀⠀⠀⠀⠀⠀⠀⠀⠀⠀⠀⠀⠀⠀⠀⠀⣠⣾⣿⣿⣿⣿⣿⣿⣿⣿⣿⣿⣿⣿⣿⣿⣿⡄⠀⠀⠀⠀⠀⠀⠀⠀⠀⠀⠀⠀⠀⠀⠀⠀⠀⠀⠀⠀⠀⠀⠀⠀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⠀⠀⠀⠀⠀⠀⠀⠀⠀⠀⠀⠀⠀⠀⠀⠀⠀⠀⠀⠀⠀⠀⠀⠀⠀⠀⠀⠀⠀⠀⠀⠀⠀⠀⠀⠀⠀⠀⠀⠀⣀⣀⣀⣀⣀⣀⣀⣠⣾⣿⣿⣿⣿⣿⣿⣿⣿⣿⣿⣿⣿⣿⣿⣿⣿⣿⣇⠀⠀⠀⠀⠀⠀⠀⠀⠀⠀⠀⠀⠀⠀⠀⠀⠀⠀⠀⠀⠀⠀⠀⠀</a:t>
            </a:r>
            <a:br/>
            <a:r>
              <a:t>⠀⠀⠀⠀⠀⠀⠀⠀⠀⠀⠀⠀⠀⠀⠀⠀⠀⠀⠀⠀⠀⠀⠀⠀⠀⠀⠀⠀⠀⠀⠀⠀⠀⢀⣀⣤⣶⣿⣿⣿⣿⣿⣿⣿⣿⣿⣿⣿⣿⣿⣿⣿⣿⣿⣿⣿⣿⣿⣿⣿⣿⣿⣿⣿⣿⣿⣿⠀⠀⠀⠀⠀⠀⠀⠀⠀⠀⠀⠀⠀⠀⠀⠀⠀⠀⠀⠀⠀⠀⠀⠀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⠀⠀⠀⠀⠀⠀⠀⠀⠀⠀⠀⠀⠀⠀⠀⠀⠀⠀⠀⠀⠀⠀⠀⠀⠀⠀⠀⠀⠀⠀⢀⣠⣴⣿⣿⣿⣿⣿⣿⣿⣿⣿⣿⣿⣿⣿⣿⣿⣿⣿⣿⣿⣿⣿⣿⣿⣿⣿⣿⣿⣿⣿⣿⣿⣿⣿⣿⠀⠀⠀⠀⠀⠀⠀⠀⠀⠀⠀⠀⠀⠀⠀⠀⠀⠀⠀⠀⠀⠀⠀⠀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⠀⠀⠀⠀⠀⠀⠀⠀⠀⠀⠀⠀⠀⠀⠀⠀⠀⠀⠀⠀⠀⠀⠀⠀⠀⠀⠀⠀⢀⣴⣿⣿⣿⣿⣿⣿⣿⣿⣿⣿⣿⣿⣿⣿⣿⣿⣿⣿⣿⣿⣿⣿⣿⣿⣿⣿⣿⣿⣿⣿⣿⣿⣿⣿⣿⣿⣿⡄⠀⠀⠀⠀⠀⠀⠀⠀⠀⠀⠀⠀⠀⠀⠀⠀⠀⠀⠀⠀⠀⠀⠀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⠀⠀⠀⠀⠀⠀⠀⠀⠀⠀⠀⠀⠀⠀⠀⠀⠀⠀⠀⠀⠀⠀⠀⠀⠀⠀⠀⠀⠸⣯⣙⡟⠿⣿⣿⣿⣿⣿⣿⣿⣿⣿⣿⣿⣿⣿⣿⣿⣿⣿⣿⣿⣿⣿⣿⣿⣿⣿⣿⣿⣿⣿⣿⣿⣿⣿⣿⣿⣦⣀⠀⠀⠀⠀⠀⠀⠀⠀⠀⠀⠀⠀⠀⠀⠀⠀⠀⠀⠀⠀⠀</a:t>
            </a:r>
            <a:br/>
            <a:r>
              <a:t>⠀⠀⠀⠀⠀⠀⠀⠀⠀⠀⠀⠀⠀⠀⠀⠀⠀⠀⠀⠀⠀⠀⠀⠀⠀⠀⠀⠀⠀⢧⠉⠀⠀⠈⠹⣿⣿⣿⣿⣿⣿⣿⣿⣿⣿⣿⣿⣿⣿⣿⣿⣿⣿⣿⣿⣿⣿⣿⣿⣿⣿⣿⣿⣿⣿⣿⣿⣿⣿⣿⣷⣦⣀⠀⠀⠀⠀⠀⠀⠀⠀⠀⠀⠀⠀⠀⠀⠀⠀⠀⠀</a:t>
            </a:r>
            <a:br/>
            <a:r>
              <a:t>⠀⠀⠀⠀⠀⠀⠀⠀⠀⠀⠀⠀⠀⠀⠀⠀⠀⠀⠀⠀⠀⠀⠀⠀⠀⠀⠀⠀⠀⠘⢧⡀⠀⢀⣀⡼⣿⣿⣿⣿⣿⣿⣿⣿⣿⣿⣿⣿⣿⣿⣿⣿⣿⣿⣿⣿⣿⣿⣿⣿⣿⣿⣿⣿⣿⣿⣿⣿⣿⣿⣿⣿⣿⣷⣄⠀⠀⠀⠀⠀⠀⠀⠀⠀⠀⠀⠀⠀⠀⠀⠀</a:t>
            </a:r>
            <a:br/>
            <a:r>
              <a:t>⠀⠀⠀⠀⠀⠀⠀⠀⠀⠀⠀⠀⠀⠀⠀⠀⠀⠀⠀⠀⠀⠀⠀⠀⠀⠀⠀⠀⠀⠀⠀⠙⠒⠋⠁⠀⠀⢣⠈⠉⠉⠙⠻⣿⣿⣿⣿⣿⣿⣿⣿⣿⣿⣿⣿⣿⣿⣿⣿⣿⣿⣿⣿⣿⣿⣿⣿⣿⣿⣿⣿⣿⣿⣿⣿⣧⡀⠀⠀⠀⠀⠀⠀⠀⠀⠀⠀⠀⠀⠀⠀</a:t>
            </a:r>
            <a:br/>
            <a:r>
              <a:t>⠀⠀⠀⠀⠀⠀⠀⠀⠀⠀⠀⠀⠀⠀⠀⠀⠀⠀⠀⠀⠀⠀⠀⠀⠀⠀⠀⠀⠀⠀⠀⠀⠀⠀⠀⠀⠀⠀⠣⡀⢠⡄⠀⣿⣿⣿⣿⣿⣿⣿⣿⣿⣿⣿⣿⣿⣿⣿⣿⣿⣿⣿⣿⣿⣿⣿⣿⣿⣿⣿⣿⣿⣿⣿⣿⣿⣿⣆⠀⠀⠀⠀⠀⠀⠀⠀⠀⠀⠀⠀⠀</a:t>
            </a:r>
            <a:br/>
            <a:r>
              <a:t>⠀⠀⠀⠀⠀⠀⠀⠀⠀⠀⠀⠀⠀⠀⠀⠀⠀⠀⠀⠀⠀⠀⠀⠀⠀⠀⠀⠀⠀⠀⠀⠀⠀⠀⠀⠀⠀⠀⠀⠙⢾⣿⠀⣿⢸⣿⣿⣿⣿⣿⣿⣿⣿⣿⣿⣿⣿⣿⣿⣿⣿⣿⣿⣿⣿⣿⣿⣿⣿⣿⣿⣿⣿⣿⣿⣿⣿⣿⣦⠀⠀⠀⠀⠀⠀⠀⠀⠀⠀⠀⠀</a:t>
            </a:r>
            <a:br/>
            <a:r>
              <a:t>⠀⠀⠀⠀⠀⠀⠀⠀⠀⠀⠀⠀⠀⠀⠀⠀⠀⠀⠀⠀⠀⠀⠀⠀⠀⠀⠀⠀⠀⠀⠀⠀⠀⠀⠀⠀⠀⠀⠀⠀⠀⢿⡷⣿⣿⣿⣿⣿⣿⣿⣿⣿⣿⣿⣟⢻⡛⠛⠛⠛⠛⠛⠛⠛⠿⢿⣿⣿⣿⣿⣿⣿⣿⣿⣿⣿⣿⣿⣿⣇⠀⠀⠀⠀⠀⠀⠀⠀⠀⠀⠀</a:t>
            </a:r>
            <a:br/>
            <a:r>
              <a:t>⠀⠀⠀⠀⠀⠀⠀⠀⠀⠀⠀⠀⠀⠀⠀⠀⠀⠀⠀⠀⠀⠀⠀⠀⠀⠀⠀⠀⠀⠀⠀⠀⠀⠀⠀⠀⠀⠀⠀⠀⠀⢸⣷⣿⣿⣿⣿⣿⣿⣿⣿⣿⣿⣿⣿⠀⠱⣄⠀⠀⠀⠀⠀⠀⠀⠀⠀⠉⠙⠻⢿⣿⣿⣿⠿⠛⢻⡛⢻⣿⠀⠀⠀⠀⠀⠀⠀⠀⠀⠀⠀</a:t>
            </a:r>
            <a:br/>
            <a:r>
              <a:t>⠀⠀⠀⠀⠀⠀⠀⠀⠀⠀⠀⠀⠀⠀⠀⠀⠀⠀⠀⠀⠀⠀⠀⠀⠀⠀⠀⠀⠀⠀⠀⠀⠀⠀⠀⠀⠀⠀⠀⠀⢀⣼⣿⣿⣿⣿⣿⣿⣿⣿⣿⣿⣿⣿⣿⠀⠀⠈⠳⣄⡀⠀⠀⠀⠀⠀⠀⠀⣀⡤⠶⠛⠛⣇⠀⠀⠀⠙⡿⠁⠀⠀⠀⠀⠀⠀⠀⠀⠀⠀⠀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⠀⠀⠀⠀⠀⠀⠀⠀⠀⠀⠀⠀⠀⠀⠀⠀⠀⠀⠀⠀⠀⠀⠀⠀⠀⠀⠀⠀⠀⠀⠀⠀⠀⠀⠀⠀⠀⠀⠀⠀⣸⣿⣿⣿⣿⣿⣿⣿⣿⣿⣿⣿⣿⣿⣿⠀⠀⠀⠀⠀⠉⠛⠒⠶⠶⠶⠚⠋⠁⠀⠀⠀⠀⠙⠦⣄⣀⡼⠁⠀⠀⠀⠀⠀⠀⠀⠀⠀⠀⠀⠀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⠀⠀⠀⠀⠀⠀⠀⠀⠀⠀⠀⠀⠀⠀⠀⠀⠀⠀⠀⠀⠀⠀⠀⠀⠀⠀⠀⠀⠀⠀⠀⠀⠀⠀⠀⠀⠀⠀⠀⠀⣸⣿⣿⣿⣿⣿⣿⣿⣿⣿⣿⣿⣿⣿⣿⣿⣿⣿⠘⠀⠀⠀⠀⠀⠀⠀⠀⠀⠀⠀⠀⠀⠀⠀⠀⠀⠀⠀⠀⠀⠀⠀⠀⠀⠀⠀⠀⠀⠀⠀⠀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⠀⠀⠀⠀⠀⠀⠀⠀⠀⠀⠀⠀⠀⠀⠀⠀⠀⠀⠀⠀⠀⠀⠀⠀⠀⠀⠀⠀⠀⠀⠀⠀⠀⠀⠀⠀⢠⣿⣿⣿⣿⣿⣿⣿⣿⣿⣿⣿⣿⣿⣿⣿⣿⣿⣿⣿⣿⢽⡇⠀⠀⠀⠀⠀⠀⠀⠀⠀⠀⠀⠀⠀⠀⠀⠀⠀⠀⠀⠀⠀⠀⠀⠀⠀⠀⠀⠀⠀⠀⠀⠀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⠀⠀⠀⠀⠀⠀⠀⠀⠀⠀⠀⠀⠀⠀⠀⠀⠀⠀⠀⠀⠀⠀⠀⠀⠀⠀⠀⠀⠀⠀⠀⠀⠀⠀⠀⠀⣾⣿⣿⣿⣿⣿⣿⣿⣿⣿⣿⣿⣿⣿⣿⣿⣿⣿⣿⣿⣿⠘⠁⠀⠀⠀⠀⠀⠀⠀⠀⠀⠀⠀⠀⠀⠀⠀⠀⠀⠀⠀⠀⠀⠀⠀⠀⠀⠀⠀⠀⠀⠀⠀⠀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⠀⠀⠀⠀⠀⠀⠀⠀⠀⠀⠀⠀⠀⠀⠀⠀⠀⠀⠀⠀⠀⠀⠀⠀⠀⠀⠀⠀⠀⠀⠀⠀⠀⠀⠀⠀⠀⠀⠀⠀⠀⠀⠀⠀⠀⠀⠀⠀⠀⠀⠀⠀⠀⠀⠀⠀⠀⠀⠀⠀⠀⠀⠀⣴⠀⠀⠀⠀⠀⠀⠀⠀⠀⠀⠀⠀⠀⠀⠀⠀⠀⠀⠀⠀⠀⠀⠀⠀⠀⠀⠀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⠀⠀⠀⠀⠀⠀⠀⠀⠀⠀⠀⠀⠀⠀⠀⠀⠀⠀⠀⠀⠀⠀⠀⠀⠀⠀⠀⠀⠀⠀⠀⠀⠀⠀⠀⠀⠀⠀⠀⠀⠀⠀⠀⠀⠀⠀⠀⠀⠀⠀⠀⠀⠀⠀⠀⠀⠀⠀⠀⠀⠀⠀⣾⡷⠀⠀⠀⠀⠀⠀⠀⠀⠀⠀⠀⠀⠀⠀⠀⠀⠀⠀⠀⠀⠀⠀⠀⠀⠀⠀⠀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⠀⠀⠀⠀⠀⠀⠀⠀⠀⠀⠀⠀⠀⠀⠀⠀⠀⠀⠀⠀⠀⠀⠀⠀⠀⠀⠀⠀⠀⠀⠀⠀⠀⠀⠀⠀⠀⠀⠀⠀⠀⠀⠀⠀⠀⠀⠀⠀⠀⠀⠀⠀⠀⠀⠀⠀⠀⠀⠀⠀⣴⣿⣿⣇⠀⠀⠀⠀⠀⠀⠀⠀⠀⠀⠀⠀⠀⠀⠀⠀⠀⠀⠀⠀⠀⠀⠀⠀⠀⠀⠀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⠀⠀⠀⠀⠀⠀⠀⠀⠀⠀⠀⠀⠀⠀⠀⠀⠀⠀⠀⠀⠀⠀⠀⠀⠀⠀⠀⠀⠀⠀⠀⠀⠀⠀⠀⠀⠀⠀⠀⠀⠀⠀⠀⠀⠀⠀⠀⠀⠀⠀⠀⠀⠀⢀⣤⣶⣶⣶⣶⣶⣶⣾⣍⡃⠀⠀⠀⠀⠀⠀⠀⠀⠀⠀⠀⠀⠀⠀⠀⠀⠀⠀⠀⠀⠀⠀⠀⠀⠀⠀⠀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⠀⠀⠀⠀⠀⠀⠀⠀⠀⠀⠀⠀⠀⠀⠀⠀⠀⠀⠀⠀⠀⠀⠀⠀⠀⠀⠀⠀⠀⠀⠀⠀⠀⠀⠀⠀⠀⠀⠀⠀⠀⠀⠀⠀⠀⠀⠀⠀⠀⠀⠀⢀⣴⣿⣿⣿⣿⣿⣿⣿⣿⣿⣿⣿⣶⣄⠀⠀⠀⠀⠀⠀⠀⠀⠀⠀⠀⠀⠀⠀⠀⠀⠀⠀⠀⠀⠀⠀⠀⠀⠀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⠀⠀⠀⠀⠀⠀⠀⠀⠀⠀⠀⠀⠀⠀⠀⠀⠀⠀⠀⠀⠀⠀⠀⠀⠀⠀⠀⠀⠀⠀⠀⠀⠀⠀⠀⠀⠀⠀⠀⠀⠀⠀⠀⠀⠀⠀⠀⠀⠀⢀⣴⣿⣿⣿⣿⣿⣿⣿⣿⣿⣿⣿⣿⣿⣿⣿⣧⠀⠀⠀⠀⠀⠀⠀⠀⠀⠀⠀⠀⠀⠀⠀⠀⠀⠀⠀⠀⠀⠀⠀⠀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⠀⠀⠀⠀⠀⠀⠀⠀⠀⠀⠀⠀⠀⠀⠀⠀⠀⠀⠀⠀⠀⠀⠀⠀⠀⠀⠀⠀⠀⠀⠀⠀⠀⠀⠀⠀⠀⠀⣀⣀⣀⣀⣀⣀⣀⣀⣀⣀⣴⣾⣿⣿⣿⣿⣿⣿⣿⣿⣿⣿⣿⣿⣿⣿⣿⣿⣿⡇⠀⠀⠀⠀⠀⠀⠀⠀⠀⠀⠀⠀⠀⠀⠀⠀⠀⠀⠀⠀⠀⠀⠀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⠀⠀⠀⠀⠀⠀⠀⠀⠀⠀⠀⠀⠀⠀⠀⠀⠀⠀⠀⠀⠀⠀⠀⠀⠀⠀⠀⠀⠀⠀⠀⠀⢀⣠⣴⣶⣿⣿⣿⣿⣿⣿⣿⣿⣿⣿⣿⣿⣿⣿⣿⣿⣿⣿⣿⣿⣿⣿⣿⣿⣿⣿⣿⣿⣿⣿⣿⣇⠀⠀⠀⠀⠀⠀⠀⠀⠀⠀⠀⠀⠀⠀⠀⠀⠀⠀⠀⠀⠀⠀⠀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⠀⠀⠀⠀⠀⠀⠀⠀⠀⠀⠀⠀⠀⠀⠀⠀⠀⠀⠀⠀⠀⠀⠀⠀⠀⠀⠀⠀⠀⠀⠀⣴⣿⣿⣿⣿⣿⣿⣿⣿⣿⣿⣿⣿⣿⣿⣿⣿⣿⣿⣿⣿⣿⣿⣿⣿⣿⣿⣿⣿⣿⣿⣿⣿⣿⣿⣿⣿⠀⠀⠀⠀⠀⠀⠀⠀⠀⠀⠀⠀⠀⠀⠀⠀⠀⠀⠀⠀⠀⠀⠀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⠀⠀⠀⠀⠀⠀⠀⠀⠀⠀⠀⠀⠀⠀⠀⠀⠀⠀⠀⠀⠀⠀⠀⠀⠀⠀⠀⠀⠀⢠⣾⣿⣿⣿⣿⣿⣿⣿⣿⣿⣿⣿⣿⣿⣿⣿⣿⣿⣿⣿⣿⣿⣿⣿⣿⣿⣿⣿⣿⣿⣿⣿⣿⣿⣿⣿⣿⣿⠀⠀⠀⠀⠀⠀⠀⠀⠀⠀⠀⠀⠀⠀⠀⠀⠀⠀⠀⠀⠀⠀⠀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⠀⠀⠀⠀⠀⠀⠀⠀⠀⠀⠀⠀⠀⠀⠀⠀⠀⠀⠀⠀⠀⠀⠀⠀⠀⠀⠀⠀⠀⠸⣼⠉⠙⠛⠿⣿⣿⣿⣿⣿⣿⣿⣿⣿⣿⣿⣿⣿⣿⣿⣿⣿⣿⣿⣿⣿⣿⣿⣿⣿⣿⣿⣿⣿⣿⣿⣿⣿⣆⠀⠀⠀⠀⠀⠀⠀⠀⠀⠀⠀⠀⠀⠀⠀⠀⠀⠀⠀⠀⠀⠀</a:t>
            </a:r>
            <a:br/>
            <a:r>
              <a:t>⠀⠀⠀⠀⠀⠀⠀⠀⠀⠀⠀⠀⠀⠀⠀⠀⠀⠀⠀⠀⠀⠀⠀⠀⠀⠀⠀⠀⠀⠀⢻⠀⠀⠀⠀⠀⠙⢿⣿⣿⣿⣿⣿⣿⣿⣿⣿⣿⣿⣿⣿⣿⣿⣿⣿⣿⣿⣿⣿⣿⣿⣿⣿⣿⣿⣿⣿⣿⣿⣷⣦⣀⠀⠀⠀⠀⠀⠀⠀⠀⠀⠀⠀⠀⠀⠀⠀⠀⠀⠀⠀</a:t>
            </a:r>
            <a:br/>
            <a:r>
              <a:t>⠀⠀⠀⠀⠀⠀⠀⠀⠀⠀⠀⠀⠀⠀⠀⠀⠀⠀⠀⠀⠀⠀⠀⠀⠀⠀⠀⠀⠀⠀⠀⠳⣀⠀⠀⠀⢀⣠⣿⣿⣿⣿⣿⣿⣿⣿⣿⣿⣿⣿⣿⣿⣿⣿⣿⣿⣿⣿⣿⣿⣿⣿⣿⣿⣿⣿⣿⣿⣿⣿⣿⣿⣷⣄⡀⠀⠀⠀⠀⠀⠀⠀⠀⠀⠀⠀⠀⠀⠀⠀⠀</a:t>
            </a:r>
            <a:br/>
            <a:r>
              <a:t>⠀⠀⠀⠀⠀⠀⠀⠀⠀⠀⠀⠀⠀⠀⠀⠀⠀⠀⠀⠀⠀⠀⠀⠀⠀⠀⠀⠀⠀⠀⠀⠀⠈⠓⠒⠛⠉⠀⠀⠈⢏⠉⠙⢿⣿⣿⣿⣿⣿⣿⣿⣿⣿⣿⣿⣿⣿⣿⣿⣿⣿⣿⣿⣿⣿⣿⣿⣿⣿⣿⣿⣿⣿⣿⣿⣦⡀⠀⠀⠀⠀⠀⠀⠀⠀⠀⠀⠀⠀⠀⠀</a:t>
            </a:r>
            <a:br/>
            <a:r>
              <a:t>⠀⠀⠀⠀⠀⠀⠀⠀⠀⠀⠀⠀⠀⠀⠀⠀⠀⠀⠀⠀⠀⠀⠀⠀⠀⠀⠀⠀⠀⠀⠀⠀⠀⠀⠀⠀⠀⠀⠀⠀⣬⣆⠀⢸⣿⣿⣿⣿⣿⣿⣿⣿⣿⣿⣿⣿⣿⣿⣿⣿⣿⣿⣿⣿⣿⣿⣿⣿⣿⣿⣿⣿⣿⣿⣿⣿⣷⣄⠀⠀⠀⠀⠀⠀⠀⠀⠀⠀⠀⠀⠀</a:t>
            </a:r>
            <a:br/>
            <a:r>
              <a:t>⠀⠀⠀⠀⠀⠀⠀⠀⠀⠀⠀⠀⠀⠀⠀⠀⠀⠀⠀⠀⠀⠀⠀⠀⠀⠀⠀⠀⠀⠀⠀⠀⠀⠀⠀⠀⠀⠀⠀⠀⢹⡏⠳⣼⡿⠻⣿⣿⣿⣿⣿⣿⣿⣿⣿⣿⣿⣿⣿⣿⣿⣿⣿⣿⣿⣿⣿⣿⣿⣿⣿⣿⣿⣿⣿⣿⣿⣿⣆⠀⠀⠀⠀⠀⠀⠀⠀⠀⠀⠀⠀</a:t>
            </a:r>
            <a:br/>
            <a:r>
              <a:t>⠀⠀⠀⠀⠀⠀⠀⠀⠀⠀⠀⠀⠀⠀⠀⠀⠀⠀⠀⠀⠀⠀⠀⠀⠀⠀⠀⠀⠀⠀⠀⠀⠀⠀⠀⠀⠀⠀⠀⠀⠈⣿⠀⢸⣿⣶⣿⣿⣿⣿⣿⣿⣿⣿⣿⠷⠛⠻⠿⣿⣿⣿⠿⠿⣿⣿⣿⣿⣿⣿⣿⣿⣿⣿⣿⣿⣿⣿⣿⣆⠀⠀⠀⠀⠀⠀⠀⠀⠀⠀⠀</a:t>
            </a:r>
            <a:br/>
            <a:r>
              <a:t>⠀⠀⠀⠀⠀⠀⠀⠀⠀⠀⠀⠀⠀⠀⠀⠀⠀⠀⠀⠀⠀⠀⠀⠀⠀⠀⠀⠀⠀⠀⠀⠀⠀⠀⠀⠀⠀⠀⠀⠀⠀⢸⡆⣸⣿⣿⣿⣿⣿⣿⣿⣿⣿⣿⣿⠀⠀⠀⠀⠱⡄⠀⠀⠀⠀⠀⠀⠈⠉⠛⠿⢿⣿⣿⣿⣿⣿⠿⢿⣿⡄⠀⠀⠀⠀⠀⠀⠀⠀⠀⠀</a:t>
            </a:r>
            <a:br/>
            <a:r>
              <a:t>⠀⠀⠀⠀⠀⠀⠀⠀⠀⠀⠀⠀⠀⠀⠀⠀⠀⠀⠀⠀⠀⠀⠀⠀⠀⠀⠀⠀⠀⠀⠀⠀⠀⠀⠀⠀⠀⠀⠀⠀⠀⣼⣿⣿⣿⣿⣿⣿⣿⣿⣿⣿⣿⣿⣿⡇⠀⠀⠀⠀⠘⢦⡀⠀⠀⠀⠀⠀⠀⠀⠀⠀⣈⣽⣿⡟⠳⠤⢚⡟⠀⠀⠀⠀⠀⠀⠀⠀⠀⠀⠀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⠀⠀⠀⠀⠀⠀⠀⠀⠀⠀⠀⠀⠀⠀⠀⠀⠀⠀⠀⠀⠀⠀⠀⠀⠀⠀⠀⠀⠀⠀⠀⠀⠀⠀⠀⠀⠀⠀⠀⠀⢸⣿⣿⣿⣿⣿⣿⣿⣿⣿⣿⣿⣿⣿⣿⡇⠀⠀⠀⠀⠀⠀⠉⠳⠦⣄⣀⣀⣠⣤⠶⠋⠉⠀⠀⢻⡀⠀⡸⠀⠀⠀⠀⠀⠀⠀⠀⠀⠀⠀⠀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⠀⠀⠀⠀⠀⠀⠀⠀⠀⠀⠀⠀⠀⠀⠀⠀⠀⠀⠀⠀⠀⠀⠀⠀⠀⠀⠀⠀⠀⠀⠀⠀⠀⠀⠀⠀⠀⠀⠀⠀⢸⣿⣿⣿⣿⣿⣿⣿⣿⣿⣿⣿⣿⣿⣿⡇⠀⠀⠀⠀⠀⠀⠀⠀⠀⠀⠀⠀⠀⠀⠀⠀⠀⠀⠀⠀⠉⠛⠃⠀⠀⠀⠀⠀⠀⠀⠀⠀⠀⠀⠀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⠀⠀⠀⠀⠀⠀⠀⠀⠀⠀⠀⠀⠀⠀⠀⠀⠀⠀⠀⠀⠀⠀⠀⠀⠀⠀⠀⠀⠀⠀⠀⠀⠀⠀⠀⠀⠀⠀⠀⠀⠀⠀⠈⣻⣿⣿⣿⣿⣿⣿⣿⣿⣿⣿⣿⣿⣿⡄⠀⠀⠀⠀⠀⠀⠀⠀⠀⠀⠀⠀⠀⠀⠀⠀⠀⠀⠀⠀⠀⠀⠀⠀⠀⠀⠀⠀⠀⠀⠀⠀⠀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⠀⠀⠀⠀⠀⠀⠀⠀⠀⠀⠀⠀⠀⠀⠀⠀⠀⠀⠀⠀⠀⠀⠀⠀⠀⠀⠀⠀⠀⠀⠀⠀⠀⠀⠀⠀⠀⠀⠀⠀⢀⣼⣷⣿⣿⣿⣿⣿⣿⣿⣿⣿⣿⣿⣿⣿⣿⣇⠀⠀⠀⠀⠀⠀⠀⠀⠀⠀⠀⠀⠀⠀⠀⠀⠀⠀⠀⠀⠀⠀⠀⠀⠀⠀⠀⠀⠀⠀⠀⠀⠀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⠀⠀⠀⠀⠀⠀⠀⠀⠀⠀⠀⠀⠀⠀⠀⠀⠀⠀⠀⠀⠀⠀⠀⠀⠀⠀⠀⠀⠀⠀⠀⠀⠀⠀⠀⠀⠀⠀⠀⠀⠈⣻⣿⣿⣿⣿⣿⣿⣿⣿⣿⣿⣿⣿⣿⣿⣿⣿⡇⠀⠀⠀⠀⠀⠀⠀⠀⠀⠀⠀⠀⠀⠀⠀⠀⠀⠀⠀⠀⠀⠀⠀⠀⠀⠀⠀⠀⠀⠀⠀⠀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⠀⠀⠀⠀⠀⠀⠀⠀⠀⠀⠀⠀⠀⠀⠀⠀⠀⠀⠀⠀⠀⠀⠀⠀⠀⠀⠀⠀⠀⠀⠀⠀⠀⠀⠀⠀⠀⠀⣾⣿⣿⣿⣿⣿⣿⣿⣿⣿⣿⣿⣿⣿⣿⣿⣿⣿⣿⢻⡇⠀⠀⠀⠀⠀⠀⠀⠀⠀⠀⠀⠀⠀⠀⠀⠀⠀⠀⠀⠀⠀⠀⠀⠀⠀⠀⠀⠀⠀⠀⠀⠀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⠀⠀⠀⠀⠀⠀⠀⠀⠀⠀⠀⠀⠀⠀⠀⠀⠀⠀⠀⠀⠀⠀⠀⠀⠀⠀⠀⠀⠀⠀⠀⠀⠀⠀⠀⠀⠀⣸⣿⣿⣿⣿⣿⣿⣿⣿⣿⣿⣿⣿⣿⣿⣿⣿⣿⣿⣿⡾⠁⠀⠀⠀⠀⠀⠀⠀⠀⠀⠀⠀⠀⠀⠀⠀⠀⠀⠀⠀⠀⠀⠀⠀⠀⠀⠀⠀⠀⠀⠀⠀⠀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⠀⠀⠀⠀⠀⠀⠀⠀⠀⠀⠀⠀⠀⠀⠀⠀⠀⠀⠀⠀⠀⠀⠀⠀⠀⠀⠀⠀⠀⠀⠀⠀⠀⠀⠀⠀⠀⠀⠀⠀⠀⠀⠀⠀⠀⠀⠀⠀⠀⠀⠀⠀⠀⠀⠀⠀⠀⠀⠀⠀⠀⠀⠀⠀⠀⠀⡠⠀⠀⠀⠀⠀⠀⠀⠀⠀⠀⠀⠀⠀⠀⠀⠀⠀⠀⠀⠀⠀⠀⠀⠀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⠀⠀⠀⠀⠀⠀⠀⠀⠀⠀⠀⠀⠀⠀⠀⠀⠀⠀⠀⠀⠀⠀⠀⠀⠀⠀⠀⠀⠀⠀⠀⠀⠀⠀⠀⠀⠀⠀⠀⠀⠀⠀⠀⠀⠀⠀⠀⠀⠀⠀⠀⠀⠀⠀⠀⠀⠀⠀⠀⠀⠀⠀⠀⠀⢠⣾⡇⠀⠀⠀⠀⠀⠀⠀⠀⠀⠀⠀⠀⠀⠀⠀⠀⠀⠀⠀⠀⠀⠀⠀⠀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⠀⠀⠀⠀⠀⠀⠀⠀⠀⠀⠀⠀⠀⠀⠀⠀⠀⠀⠀⠀⠀⠀⠀⠀⠀⠀⠀⠀⠀⠀⠀⠀⠀⠀⠀⠀⠀⠀⠀⠀⠀⠀⠀⠀⠀⠀⠀⠀⠀⠀⠀⠀⠀⠀⠀⠀⠀⠀⠀⠀⠀⠀⢠⣴⣾⣿⡁⠀⠀⠀⠀⠀⠀⠀⠀⠀⠀⠀⠀⠀⠀⠀⠀⠀⠀⠀⠀⠀⠀⠀⠀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⠀⠀⠀⠀⠀⠀⠀⠀⠀⠀⠀⠀⠀⠀⠀⠀⠀⠀⠀⠀⠀⠀⠀⠀⠀⠀⠀⠀⠀⠀⠀⠀⠀⠀⠀⠀⠀⠀⠀⠀⠀⠀⠀⠀⠀⠀⠀⠀⠀⠀⠀⠀⠀⠀⠀⢀⣤⣴⣶⣶⣶⣶⣤⣼⡟⠛⠇⠀⠀⠀⠀⠀⠀⠀⠀⠀⠀⠀⠀⠀⠀⠀⠀⠀⠀⠀⠀⠀⠀⠀⠀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⠀⠀⠀⠀⠀⠀⠀⠀⠀⠀⠀⠀⠀⠀⠀⠀⠀⠀⠀⠀⠀⠀⠀⠀⠀⠀⠀⠀⠀⠀⠀⠀⠀⠀⠀⠀⠀⠀⠀⠀⠀⠀⠀⠀⠀⠀⠀⠀⠀⠀⠀⠀⠀⣠⣾⣿⣿⣿⣿⣿⣿⣿⣿⣿⣿⣷⣦⡀⠀⠀⠀⠀⠀⠀⠀⠀⠀⠀⠀⠀⠀⠀⠀⠀⠀⠀⠀⠀⠀⠀⠀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⠀⠀⠀⠀⠀⠀⠀⠀⠀⠀⠀⠀⠀⠀⠀⠀⠀⠀⠀⠀⠀⠀⠀⠀⠀⠀⠀⠀⠀⠀⠀⠀⠀⠀⠀⠀⠀⠀⠀⠀⠀⠀⠀⠀⠀⠀⠀⠀⠀⠀⠀⣠⣾⣿⣿⣿⣿⣿⣿⣿⣿⣿⣿⣿⣿⣿⣿⣿⣆⠀⠀⠀⠀⠀⠀⠀⠀⠀⠀⠀⠀⠀⠀⠀⠀⠀⠀⠀⠀⠀⠀</a:t>
            </a:r>
            <a:br/>
            <a:r>
              <a:t>⠀⠀⠀⠀⠀⠀⠀⠀⠀⠀⠀⠀⠀⠀⠀⠀⠀⠀⠀⠀⠀⠀⠀⠀⠀⠀⠀⠀⠀⠀⠀⠀⠀⠀⠀⣀⣠⣤⣤⣤⣤⣤⣤⣤⣤⣤⣤⣤⣤⣤⣾⣿⣿⣿⣿⣿⣿⣿⣿⣿⣿⣿⣿⣿⣿⣿⣿⣿⣿⡇⠀⠀⠀⠀⠀⠀⠀⠀⠀⠀⠀⠀⠀⠀⠀⠀⠀⠀⠀⠀⠀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⠀⠀⠀⠀⠀⠀⠀⠀⠀⠀⠀⠀⠀⠀⠀⠀⠀⠀⠀⠀⠀⠀⠀⠀⠀⠀⠀⠀⠀⠀⠀⣠⣴⣾⣿⣿⣿⣿⣿⣿⣿⣿⣿⣿⣿⣿⣿⣿⣿⣿⣿⣿⣿⣿⣿⣿⣿⣿⣿⣿⣿⣿⣿⣿⣿⣿⣿⣿⣿⡇⠀⠀⠀⠀⠀⠀⠀⠀⠀⠀⠀⠀⠀⠀⠀⠀⠀⠀⠀⠀⠀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⠀⠀⠀⠀⠀⠀⠀⠀⠀⠀⠀⠀⠀⠀⠀⠀⠀⠀⠀⠀⠀⠀⠀⠀⠀⠀⠀⠀⠀⠀⢸⣟⢿⣿⣿⣿⣿⣿⣿⣿⣿⣿⣿⣿⣿⣿⣿⣿⣿⣿⣿⣿⣿⣿⣿⣿⣿⣿⣿⣿⣿⣿⣿⣿⣿⣿⣿⣿⣿⡇⠀⠀⠀⠀⠀⠀⠀⠀⠀⠀⠀⠀⠀⠀⠀⠀⠀⠀⠀⠀⠀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⠀⠀⠀⠀⠀⠀⠀⠀⠀⠀⠀⠀⠀⠀⠀⠀⠀⠀⠀⠀⠀⠀⠀⠀⠀⠀⠀⠀⠀⠀⢸⣼⣿⣿⣿⣿⣿⣿⣿⣿⣿⣿⣿⣿⣿⣿⣿⣿⣿⣿⣿⣿⣿⣿⣿⣿⣿⣿⣿⣿⣿⣿⣿⣿⣿⣿⣿⣿⣿⡇⠀⠀⠀⠀⠀⠀⠀⠀⠀⠀⠀⠀⠀⠀⠀⠀⠀⠀⠀⠀⠀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⠀⠀⠀⠀⠀⠀⠀⠀⠀⠀⠀⠀⠀⠀⠀⠀⠀⠀⠀⠀⠀⠀⠀⠀⠀⠀⠀⠀⠀⠀⢸⡏⡇⠈⠙⠛⠛⠿⢿⣿⣿⣿⣿⣿⣿⣿⣿⣿⣿⣿⣿⣿⣿⣿⣿⣿⣿⣿⣿⣿⣿⣿⣿⣿⣿⣿⣿⣿⣿⣧⠀⠀⠀⠀⠀⠀⠀⠀⠀⠀⠀⠀⠀⠀⠀⠀⠀⠀⠀⠀⠀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⠀⠀⠀⠀⠀⠀⠀⠀⠀⠀⠀⠀⠀⠀⠀⠀⠀⠀⠀⠀⠀⠀⠀⠀⠀⠀⠀⠀⠀⠀⠀⠀⠹⡄⠀⠀⠀⠀⠀⠉⡿⣿⣿⣿⣿⣿⣿⣿⣿⣿⣿⣿⣿⣿⣿⣿⣿⣿⣿⣿⣿⣿⣿⣿⣿⣿⣿⣿⣿⣿⣦⡀⠀⠀⠀⠀⠀⠀⠀⠀⠀⠀⠀⠀⠀⠀⠀⠀⠀⠀⠀</a:t>
            </a:r>
            <a:br/>
            <a:r>
              <a:t>⠀⠀⠀⠀⠀⠀⠀⠀⠀⠀⠀⠀⠀⠀⠀⠀⠀⠀⠀⠀⠀⠀⠀⠀⠀⠀⠀⠀⠀⠀⠀⠀⠀⠹⣄⠀⠀⠀⠀⠘⠊⣿⣿⣿⣿⣿⣿⣿⣿⣿⣿⣿⣿⣿⣿⣿⣿⣿⣿⣿⣿⣿⣿⣿⣿⣿⣿⣿⣿⣿⣿⣿⣦⣄⠀⠀⠀⠀⠀⠀⠀⠀⠀⠀⠀⠀⠀⠀⠀⠀⠀</a:t>
            </a:r>
            <a:br/>
            <a:r>
              <a:t>⠀⠀⠀⠀⠀⠀⠀⠀⠀⠀⠀⠀⠀⠀⠀⠀⠀⠀⠀⠀⠀⠀⠀⠀⠀⠀⠀⠀⠀⠀⠀⠀⠀⠀⠈⠙⠲⠤⠴⠖⠚⠋⠉⡻⣿⣿⣿⣿⣿⣿⣿⣿⣿⣿⣿⣿⣿⣿⣿⣿⣿⣿⣿⣿⣿⣿⣿⣿⣿⣿⣿⣿⣿⣿⣷⣄⠀⠀⠀⠀⠀⠀⠀⠀⠀⠀⠀⠀⠀⠀⠀</a:t>
            </a:r>
            <a:br/>
            <a:r>
              <a:t>⠀⠀⠀⠀⠀⠀⠀⠀⠀⠀⠀⠀⠀⠀⠀⠀⠀⠀⠀⠀⠀⠀⠀⠀⠀⠀⠀⠀⠀⠀⠀⠀⠀⠀⠀⠀⠀⠀⠀⠀⠀⠀⢸⣿⠋⣿⣿⣿⣿⣿⣿⣿⣿⣿⣿⣿⣿⣿⣿⣿⣿⣿⣿⣿⣿⣿⣿⣿⣿⣿⣿⣿⣿⣿⣿⣿⣷⣄⠀⠀⠀⠀⠀⠀⠀⠀⠀⠀⠀⠀⠀</a:t>
            </a:r>
            <a:br/>
            <a:r>
              <a:t>⠀⠀⠀⠀⠀⠀⠀⠀⠀⠀⠀⠀⠀⠀⠀⠀⠀⠀⠀⠀⠀⠀⠀⠀⠀⠀⠀⠀⠀⠀⠀⠀⠀⠀⠀⠀⠀⠀⠀⠀⠀⠀⢸⣿⠀⣿⣿⣿⣿⣿⣿⣿⣿⣿⣿⣿⠉⠛⠿⣿⣿⣿⣿⣿⣿⣿⣿⣿⣿⣿⣿⣿⣿⣿⣿⣿⣿⣿⣆⠀⠀⠀⠀⠀⠀⠀⠀⠀⠀⠀⠀</a:t>
            </a:r>
            <a:br/>
            <a:r>
              <a:t>⠀⠀⠀⠀⠀⠀⠀⠀⠀⠀⠀⠀⠀⠀⠀⠀⠀⠀⠀⠀⠀⠀⠀⠀⠀⠀⠀⠀⠀⠀⠀⠀⠀⠀⠀⠀⠀⠀⠀⠀⠀⠀⢸⡇⠀⣿⣏⣽⣿⣿⣿⣿⣿⣿⣿⣿⠀⠀⠀⠈⠙⠿⣿⣿⣿⣿⣿⣿⣿⣿⣿⣿⣿⣿⣿⣿⣿⣿⣿⣇⠀⠀⠀⠀⠀⠀⠀⠀⠀⠀⠀</a:t>
            </a:r>
            <a:br/>
            <a:r>
              <a:t>⠀⠀⠀⠀⠀⠀⠀⠀⠀⠀⠀⠀⠀⠀⠀⠀⠀⠀⠀⠀⠀⠀⠀⠀⠀⠀⠀⠀⠀⠀⠀⠀⠀⠀⠀⠀⠀⠀⠀⠀⠀⠀⣼⠇⢠⣿⣿⣿⣿⣿⣿⣿⣿⣿⣿⣿⣦⣤⠴⠶⠶⠚⠛⠛⠿⡿⠿⠿⠿⠿⢿⣿⣿⣿⣿⣿⣿⣿⣿⣿⡆⠀⠀⠀⠀⠀⠀⠀⠀⠀⠀</a:t>
            </a:r>
            <a:br/>
            <a:r>
              <a:t>⠀⠀⠀⠀⠀⠀⠀⠀⠀⠀⠀⠀⠀⠀⠀⠀⠀⠀⠀⠀⠀⠀⠀⠀⠀⠀⠀⠀⠀⠀⠀⠀⠀⠀⠀⠀⠀⠀⠀⠀⢀⣾⣿⠧⣸⣿⣿⣿⣿⣿⣿⣿⣿⣿⣿⣿⡇⠀⠀⠀⠀⠀⠀⠀⠀⠹⡄⠀⠀⠀⠀⠀⠈⠉⠻⣿⣿⣿⣿⣿⡷⠀⠀⠀⠀⠀⠀⠀⠀⠀⠀</a:t>
            </a:r>
            <a:br/>
            <a:r>
              <a:t>⠀⠀⠀⠀⠀⠀⠀⠀⠀⠀⠀⠀⠀⠀⠀⠀⠀⠀⠀⠀⠀⠀⠀⠀⠀⠀⠀⠀⠀⠀⠀⠀⠀⠀⠀⠀⠀⠀⠀⠀⣼⣿⡿⢃⣿⣿⣿⣿⣿⣿⣿⣿⣿⣿⣿⣿⡇⠀⠀⠀⠀⠀⠀⠀⠀⠀⠹⣦⡀⠀⠀⠀⠀⠀⠀⠈⣙⣿⣿⢳⠃⠀⠀⠀⠀⠀⠀⠀⠀⠀⠀</a:t>
            </a:r>
            <a:br/>
            <a:r>
              <a:t>⠀⠀⠀⠀⠀⠀⠀⠀⠀⠀⠀⠀⠀⠀⠀⠀⠀⠀⠀⠀⠀⠀⠀⠀⠀⠀⠀⠀⠀⠀⠀⠀⠀⠀⠀⠀⠀⠀⠀⠀⢿⣿⣿⣿⣿⣿⣿⣿⣿⣿⣿⣿⣿⣿⣿⣿⡇⠀⠀⠀⠀⠀⠀⠀⠀⠀⠀⠈⠙⠦⢤⣀⣀⣤⡴⠚⠉⠀⢹⣸⠀⠀⠀⠀⠀⠀⠀⠀⠀⠀⠀</a:t>
            </a:r>
            <a:br/>
            <a:r>
              <a:t>⠀⠀⠀⠀⠀⠀⠀⠀⠀⠀⠀⠀⠀⠀⠀⠀⠀⠀⠀⠀⠀⠀⠀⠀⠀⠀⠀⠀⠀⠀⠀⠀⠀⠀⠀⠀⠀⠀⠀⠀⠘⣿⣿⣿⣿⣿⣿⣿⣿⣿⣿⣿⣿⣿⣿⣿⣿⠀⠀⠀⠀⠀⠀⠀⠀⠀⠀⠀⠀⠀⠀⠀⠈⠀⠀⠀⠀⠀⠀⠉⠀⠀⠀⠀⠀⠀⠀⠀⠀⠀⠀</a:t>
            </a:r>
            <a:br/>
            <a:r>
              <a:t>⠀⠀⠀⠀⠀⠀⠀⠀⠀⠀⠀⠀⠀⠀⠀⠀⠀⠀⠀⠀⠀⠀⠀⠀⠀⠀⠀⠀⠀⠀⠀⠀⠀⠀⠀⠀⠀⠀⠀⠀⠀⠸⣿⣿⣿⣿⣿⣿⣿⣿⣿⣿⣿⣿⣿⣿⣿⡆⠀⠀⠀⠀⠀⠀⠀⠀⠀⠀⠀⠀⠀⠀⠀⠀⠀⠀⠀⠀⠀⠀⠀⠀⠀⠀⠀⠀⠀⠀⠀⠀⠀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⠀⠀⠀⠀⠀⠀⠀⠀⠀⠀⠀⠀⠀⠀⠀⠀⠀⠀⠀⠀⠀⠀⠀⠀⠀⠀⠀⠀⠀⠀⠀⠀⠀⠀⠀⠀⠀⠀⠀⠀⠀⣠⡀⢸⣿⣿⣿⣿⣿⣿⣿⣿⣿⣿⣿⣿⣿⣿⡄⠀⠀⠀⠀⠀⠀⠀⠀⠀⠀⠀⠀⠀⠀⠀⠀⠀⠀⠀⠀⠀⠀⠀⠀⠀⠀⠀⠀⠀⠀⠀⠀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⠀⠀⠀⠀⠀⠀⠀⠀⠀⠀⠀⠀⠀⠀⠀⠀⠀⠀⠀⠀⠀⠀⠀⠀⠀⠀⠀⠀⠀⠀⠀⠀⠀⠀⠀⠀⠀⠀⠀⠀⣼⡿⠁⣼⣿⣿⣿⣿⣿⣿⣿⣿⣿⣿⣿⣿⣿⣿⡇⠀⠀⠀⠀⠀⠀⠀⠀⠀⠀⠀⠀⠀⠀⠀⠀⠀⠀⠀⠀⠀⠀⠀⠀⠀⠀⠀⠀⠀⠀⠀⠀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⠀⠀⠀⠀⠀⠀⠀⠀⠀⠀⠀⠀⠀⠀⠀⠀⠀⠀⠀⠀⠀⠀⠀⠀⠀⠀⠀⠀⠀⠀⠀⠀⠀⠀⠀⠀⠀⠀⠀⠀⣿⣧⣴⣿⣿⣿⣿⣿⣿⣿⣿⣿⣿⣿⣿⣿⣿⣿⣷⠀⠀⠀⠀⠀⠀⠀⠀⠀⠀⠀⠀⠀⠀⠀⠀⠀⠀⠀⠀⠀⠀⠀⠀⠀⠀⠀⠀⠀⠀⠀⠀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⠀⠀⠀⠀⠀⠀⠀⠀⠀⠀⠀⠀⠀⠀⠀⠀⠀⠀⠀⠀⠀⠀⠀⠀⠀⠀⠀⠀⠀⠀⠀⠀⠀⠀⠀⠀⠀⠀⠀⠀⠀⣸⣿⣿⣿⣿⣿⣿⣿⣿⣿⣿⣿⣿⣿⣿⣿⣿⡿⠀⠀⠀⠀⠀⠀⠀⠀⠀⠀⠀⠀⠀⠀⠀⠀⠀⠀⠀⠀⠀⠀⠀⠀⠀⠀⠀⠀⠀⠀⠀⠀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⠀⠀⠀⠀⠀⠀⠀⠀⠀⠀⠀⠀⠀⠀⠀⠀⠀⠀⠀⠀⠀⠀⠀⠀⠀⠀⠀⠀⠀⠀⠀⠀⠀⠀⠀⠀⠀⠀⠀⠀⠀⠀⠀⠀⠀⠀⠀⠀⠀⠀⠀⠀⠀⠀⠀⠀⠀⠀⠀⠀⠀⠀⠀⠀⠀⠀⠀⢀⡤⠀⠀⠀⠀⠀⠀⠀⠀⠀⠀⠀⠀⠀⠀⠀⠀⠀⠀⠀⠀⠀⠀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⠀⠀⠀⠀⠀⠀⠀⠀⠀⠀⠀⠀⠀⠀⠀⠀⠀⠀⠀⠀⠀⠀⠀⠀⠀⠀⠀⠀⠀⠀⠀⠀⠀⠀⠀⠀⠀⠀⠀⠀⠀⠀⠀⠀⠀⠀⠀⠀⠀⠀⠀⠀⠀⠀⠀⠀⠀⠀⠀⠀⠀⠀⠀⠀⠀⠀⣴⣾⡇⠀⠀⠀⠀⠀⠀⠀⠀⠀⠀⠀⠀⠀⠀⠀⠀⠀⠀⠀⠀⠀⠀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⠀⠀⠀⠀⠀⠀⠀⠀⠀⠀⠀⠀⠀⠀⠀⠀⠀⠀⠀⠀⠀⠀⠀⠀⠀⠀⠀⠀⠀⠀⠀⠀⠀⠀⠀⠀⠀⠀⠀⠀⠀⠀⠀⠀⠀⠀⠀⠀⠀⠀⠀⠀⠀⠀⠀⠀⠀⠀⠀⠀⠀⠀⠀⢀⣴⣶⣿⣯⠁⠀⠀⠀⠀⠀⠀⠀⠀⠀⠀⠀⠀⠀⠀⠀⠀⠀⠀⠀⠀⠀⠀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⠀⠀⠀⠀⠀⠀⠀⠀⠀⠀⠀⠀⠀⠀⠀⠀⠀⠀⠀⠀⠀⠀⠀⠀⠀⠀⠀⠀⠀⠀⠀⠀⠀⠀⠀⠀⠀⠀⠀⠀⠀⠀⠀⠀⠀⠀⠀⠀⠀⠀⠀⠀⠀⠀⠀⠀⣀⣤⣶⣶⣶⣶⣶⣶⣤⣿⡛⠳⠁⠀⠀⠀⠀⠀⠀⠀⠀⠀⠀⠀⠀⠀⠀⠀⠀⠀⠀⠀⠀⠀⠀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⠀⠀⠀⠀⠀⠀⠀⠀⠀⠀⠀⠀⠀⠀⠀⠀⠀⠀⠀⠀⠀⠀⠀⠀⠀⠀⠀⠀⠀⠀⠀⠀⠀⠀⠀⠀⠀⠀⠀⠀⠀⠀⠀⠀⠀⠀⠀⠀⠀⠀⠀⠀⠀⠀⣠⣾⣿⣿⣿⣿⣿⣿⣿⣿⣿⣿⣿⣷⣄⠀⠀⠀⠀⠀⠀⠀⠀⠀⠀⠀⠀⠀⠀⠀⠀⠀⠀⠀⠀⠀⠀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⠀⠀⠀⠀⠀⠀⠀⠀⠀⠀⠀⠀⠀⠀⠀⠀⠀⠀⠀⠀⠀⠀⠀⠀⠀⠀⠀⠀⠀⠀⠀⠀⠀⠀⠀⠀⠀⠀⠀⠀⠀⠀⠀⠀⠀⠀⠀⠀⠀⠀⠀⠀⣠⣾⣿⣿⣿⣿⣿⣿⣿⣿⣿⣿⣿⣿⣿⣿⣿⣷⡀⠀⠀⠀⠀⠀⠀⠀⠀⠀⠀⠀⠀⠀⠀⠀⠀⠀⠀⠀⠀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⠀⠀⠀⠀⠀⠀⠀⠀⠀⠀⠀⠀⠀⠀⠀⠀⠀⠀⠀⠀⠀⠀⠀⠀⠀⠀⠀⠀⠀⠀⠀⠀⠀⣀⣤⣴⣶⣶⣿⣿⣿⣿⣿⣷⣶⣶⣶⣦⣤⣤⣶⣿⣿⣿⣿⣿⣿⣿⣿⣿⣿⣿⣿⣿⣿⣿⣿⣿⣿⣿⣷⠀⠀⠀⠀⠀⠀⠀⠀⠀⠀⠀⠀⠀⠀⠀⠀⠀⠀⠀⠀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⠀⠀⠀⠀⠀⠀⠀⠀⠀⠀⠀⠀⠀⠀⠀⠀⠀⠀⠀⠀⠀⠀⠀⠀⠀⠀⠀⠀⠀⠀⢠⣶⣿⣿⣿⣿⣿⣿⣿⣿⣿⣿⣿⣿⣿⣿⣿⣿⣿⣿⣿⣿⣿⣿⣿⣿⣿⣿⣿⣿⣿⣿⣿⣿⣿⣿⣿⣿⣿⣿⣿⠀⠀⠀⠀⠀⠀⠀⠀⠀⠀⠀⠀⠀⠀⠀⠀⠀⠀⠀⠀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⠀⠀⠀⠀⠀⠀⠀⠀⠀⠀⠀⠀⠀⠀⠀⠀⠀⠀⠀⠀⠀⠀⠀⠀⠀⠀⠀⠀⠀⠀⢸⢳⡈⣿⣿⣿⣿⣿⣿⣿⣿⣿⣿⣿⣿⣿⣿⣿⣿⣿⣿⣿⣿⣿⣿⣿⣿⣿⣿⣿⣿⣿⣿⣿⣿⣿⣿⣿⣿⣿⣿⠀⠀⠀⠀⠀⠀⠀⠀⠀⠀⠀⠀⠀⠀⠀⠀⠀⠀⠀⠀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⠀⠀⠀⠀⠀⠀⠀⠀⠀⠀⠀⠀⠀⠀⠀⠀⠀⠀⠀⠀⠀⠀⠀⠀⠀⠀⠀⠀⠀⠀⠀⢀⡿⣿⣿⣿⣿⣿⣿⣿⣿⣿⣿⣿⣿⣿⣿⣿⣿⣿⣿⣿⣿⣿⣿⣿⣿⣿⣿⣿⣿⣿⣿⣿⣿⣿⣿⣿⣿⣿⣿⠀⠀⠀⠀⠀⠀⠀⠀⠀⠀⠀⠀⠀⠀⠀⠀⠀⠀⠀⠀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⠀⠀⠀⠀⠀⠀⠀⠀⠀⠀⠀⠀⠀⠀⠀⠀⠀⠀⠀⠀⠀⠀⠀⠀⠀⠀⠀⠀⠀⠀⠘⠞⠀⢷⠈⠀⠀⠉⠙⠻⢿⣿⣿⣿⣿⣿⣿⣿⣿⣿⣿⣿⣿⣿⣿⣿⣿⣿⣿⣿⣿⣿⣿⣿⣿⣿⣿⣿⣿⣿⣿⠀⠀⠀⠀⠀⠀⠀⠀⠀⠀⠀⠀⠀⠀⠀⠀⠀⠀⠀⠀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⠀⠀⠀⠀⠀⠀⠀⠀⠀⠀⠀⠀⠀⠀⠀⠀⠀⠀⠀⠀⠀⠀⠀⠀⠀⠀⠀⠀⠀⠀⠀⠀⠀⠘⣆⠀⠀⠀⠀⠀⠠⢋⡻⣿⣿⣿⣿⣿⣿⣿⣿⣿⣿⣿⣿⣿⣿⣿⣿⣿⣿⣿⣿⣿⣿⣿⣿⣿⣿⣿⣿⣦⠀⠀⠀⠀⠀⠀⠀⠀⠀⠀⠀⠀⠀⠀⠀⠀⠀⠀⠀</a:t>
            </a:r>
            <a:br/>
            <a:r>
              <a:t>⠀⠀⠀⠀⠀⠀⠀⠀⠀⠀⠀⠀⠀⠀⠀⠀⠀⠀⠀⠀⠀⠀⠀⠀⠀⠀⠀⠀⠀⠀⠀⠀⠀⠀⠘⢦⡀⠀⠀⠀⠋⢴⣾⣿⣿⣿⣿⣿⣿⣿⣿⣿⣿⣿⣿⣿⣿⣿⣿⣿⣿⣿⣿⣿⣿⣿⣿⣿⣿⣿⣿⣿⣷⣄⡀⠀⠀⠀⠀⠀⠀⠀⠀⠀⠀⠀⠀⠀⠀⠀⠀</a:t>
            </a:r>
            <a:br/>
            <a:r>
              <a:t>⠀⠀⠀⠀⠀⠀⠀⠀⠀⠀⠀⠀⠀⠀⠀⠀⠀⠀⠀⠀⠀⠀⠀⠀⠀⠀⠀⠀⠀⠀⠀⠀⠀⠀⠀⠀⠉⠓⠶⠤⠴⠶⠛⠛⣿⣿⣿⣿⣿⣿⣿⣿⣿⣿⣿⣿⣿⣿⣿⣿⣿⣿⣿⣿⣿⣿⣿⣿⣿⣿⣿⣿⣿⣿⣿⣦⡀⠀⠀⠀⠀⠀⠀⠀⠀⠀⠀⠀⠀⠀⠀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⠀⠀⠀⠀⠀⠀⠀⠀⠀⠀⠀⠀⠀⠀⠀⠀⠀⠀⠀⠀⠀⠀⠀⠀⠀⠀⠀⠀⠀⠀⠀⠀⠀⠀⠀⠀⠀⠀⠀⠀⠀⠀⠀⠀⣼⣿⣿⣿⣿⣿⣿⣿⣿⣿⣿⣿⣿⣿⣿⣿⣿⣿⣿⣿⣿⣿⣿⣿⣿⣿⣿⣿⣿⣿⣿⣿⣿⣦⡀⠀⠀⠀⠀⠀⠀⠀⠀⠀⠀⠀⠀</a:t>
            </a:r>
            <a:br/>
            <a:r>
              <a:t>⠀⠀⠀⠀⠀⠀⠀⠀⠀⠀⠀⠀⠀⠀⠀⠀⠀⠀⠀⠀⠀⠀⠀⠀⠀⠀⠀⠀⠀⠀⠀⠀⠀⠀⠀⠀⠀⠀⠀⠀⠀⠀⠀⢀⣿⢻⣿⣿⣿⣿⣿⣿⣿⣿⣿⣿⡇⠈⠙⠻⢿⣿⣿⣿⣿⣿⣿⣿⣿⣿⣿⣿⣿⣿⣿⣿⣿⣿⣷⡀⠀⠀⠀⠀⠀⠀⠀⠀⠀⠀⠀</a:t>
            </a:r>
            <a:br/>
            <a:r>
              <a:t>⠀⠀⠀⠀⠀⠀⠀⠀⠀⠀⠀⠀⠀⠀⠀⠀⠀⠀⠀⠀⠀⠀⠀⠀⠀⠀⠀⠀⠀⠀⠀⠀⠀⠀⠀⠀⠀⠀⠀⠀⠀⠀⠀⣼⡇⢸⣿⣩⣿⣿⣿⣿⣿⣿⣿⣿⡇⠀⠀⠀⠀⠈⠛⢿⣿⣿⣿⣿⣿⣿⣿⣿⣿⣿⣿⣿⣿⣿⣿⣷⡀⠀⠀⠀⠀⠀⠀⠀⠀⠀⠀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⠀⠀⠀⠀⠀⠀⠀⠀⠀⠀⠀⠀⠀⠀⠀⠀⠀⠀⠀⠀⠀⠀⠀⠀⠀⠀⠀⠀⠀⠀⠀⠀⠀⠀⠀⠀⠀⠀⠀⠀⠀⠀⢰⡿⠀⢸⣿⣿⣿⣿⣿⣿⣿⣿⣿⣿⣇⠀⠀⠀⠀⠀⣀⣀⣈⣻⣿⣿⣿⣿⣿⣿⣿⣿⣿⣿⣿⣿⣿⣿⣷⠀⠀⠀⠀⠀⠀⠀⠀⠀⠀</a:t>
            </a:r>
            <a:br/>
            <a:r>
              <a:t>⠀⠀⠀⠀⠀⠀⠀⠀⠀⠀⠀⠀⠀⠀⠀⠀⠀⠀⠀⠀⠀⠀⠀⠀⠀⠀⠀⠀⠀⠀⠀⠀⠀⠀⠀⠀⠀⠀⠀⠀⢀⣴⣿⡇⠀⣿⣿⣿⣿⣿⣿⣿⣿⣿⣿⣿⣿⠛⠛⠛⠛⠛⠋⠉⠉⠉⠉⠉⢿⠋⠉⠉⠉⠛⣟⠿⣿⣿⣿⣿⣿⡇⠀⠀⠀⠀⠀⠀⠀⠀⠀</a:t>
            </a:r>
            <a:br/>
            <a:r>
              <a:t>⠀⠀⠀⠀⠀⠀⠀⠀⠀⠀⠀⠀⠀⠀⠀⠀⠀⠀⠀⠀⠀⠀⠀⠀⠀⠀⠀⠀⠀⠀⠀⠀⠀⠀⠀⠀⠀⠀⠀⢀⣾⣿⣿⠁⣸⣿⣿⣿⣿⣿⣿⣿⣿⣿⣿⣿⣿⠀⠀⠀⠀⠀⠀⠀⠀⠀⠀⠀⠘⣧⡀⠀⠀⠀⠈⠓⠦⠿⠻⣿⣿⠇⠀⠀⠀⠀⠀⠀⠀⠀⠀</a:t>
            </a:r>
            <a:br/>
            <a:r>
              <a:t>⠀⠀⠀⠀⠀⠀⠀⠀⠀⠀⠀⠀⠀⠀⠀⠀⠀⠀⠀⠀⠀⠀⠀⠀⠀⠀⠀⠀⠀⠀⠀⠀⠀⠀⠀⠀⠀⠀⠀⢸⣿⣿⣷⣾⣿⣿⣿⣿⣿⣿⣿⣿⣿⣿⣿⣿⣿⡀⠀⠀⠀⠀⠀⠀⠀⠀⠀⠀⠀⠈⠳⣄⡀⠀⠀⠀⠀⢀⣠⠾⣿⠀⠀⠀⠀⠀⠀⠀⠀⠀⠀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⠀⠀⠀⠀⠀⠀⠀⠀⠀⠀⠀⠀⠀⠀⠀⠀⠀⠀⠀⠀⠀⠀⠀⠀⠀⠀⠀⠀⠀⠀⠀⠀⠀⠀⠀⠀⠀⠀⠀⠀⢻⣿⣿⣿⣿⣿⣿⣿⣿⣿⣿⣿⣿⣿⣿⣿⣿⡇⠀⠀⠀⠀⠀⠀⠀⠀⠀⠀⠀⠀⠀⠀⠙⠓⠶⠶⠞⠋⠀⠀⠻⠄⠀⠀⠀⠀⠀⠀⠀⠀⠀</a:t>
            </a:r>
            <a:br/>
            <a:r>
              <a:t>⠀⠀⠀⠀⠀⠀⠀⠀⠀⠀⠀⠀⠀⠀⠀⠀⠀⠀⠀⠀⠀⠀⠀⠀⠀⠀⠀⠀⠀⠀⠀⠀⠀⠀⠀⠀⠀⠀⠀⠀⠀⢻⣿⣿⣿⣿⣿⣿⣿⣿⣿⣿⣿⣿⣿⣿⣿⣷⠀⠀⠀⠀⠀⠀⠀⠀⠀⠀⠀⠀⠀⠀⠀⠀⠀⠀⠀⠀⠀⠀⠀⠀⠀⠀⠀⠀⠀⠀⠀⠀⠀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⠀⠀⠀⠀⠀⠀⠀⠀⠀⠀⠀⠀⠀⠀⠀⠀⠀⠀⠀⠀⠀⠀⠀⠀⠀⠀⠀⠀⠀⠀⠀⠀⠀⠀⠀⠀⠀⠀⠀⠀⠀⢀⠀⠉⣿⣿⣿⣿⣿⣿⣿⣿⣿⣿⣿⣿⣿⣿⡇⠀⠀⠀⠀⠀⠀⠀⠀⠀⠀⠀⠀⠀⠀⠀⠀⠀⠀⠀⠀⠀⠀⠀⠀⠀⠀⠀⠀⠀⠀⠀⠀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⠀⠀⠀⠀⠀⠀⠀⠀⠀⠀⠀⠀⠀⠀⠀⠀⠀⠀⠀⠀⠀⠀⠀⠀⠀⠀⠀⠀⠀⠀⠀⠀⠀⠀⠀⠀⠀⠀⠀⠀⣴⣿⠃⢰⣿⣿⣿⣿⣿⣿⣿⣿⣿⣿⣿⣿⣿⣿⣿⠀⠀⠀⠀⠀⠀⠀⠀⠀⠀⠀⠀⠀⠀⠀⠀⠀⠀⠀⠀⠀⠀⠀⠀⠀⠀⠀⠀⠀⠀⠀⠀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⠀⠀⠀⠀⠀⠀⠀⠀⠀⠀⠀⠀⠀⠀⠀⠀⠀⠀⠀⠀⠀⠀⠀⠀⠀⠀⠀⠀⠀⠀⠀⠀⠀⠀⠀⠀⠀⠀⠀⢰⣿⣇⣤⣿⣿⣿⣿⣿⣿⣿⣿⣿⣿⣿⣿⣿⣿⣿⣿⠀⠀⠀⠀⠀⠀⠀⠀⠀⠀⠀⠀⠀⠀⠀⠀⠀⠀⠀⠀⠀⠀⠀⠀⠀⠀⠀⠀⠀⠀⠀⠀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⠀⠀⠀⠀⠀⠀⠀⠀⠀⠀⠀⠀⠀⠀⠀⠀⠀⠀⠀⠀⠀⠀⠀⠀⠀⠀⠀⠀⠀⠀⠀⠀⠀⠀⠀⠀⠀⠀⠀⠈⠛⠿⢛⣿⣿⣿⣿⣿⣿⣿⣿⣿⣿⣿⣿⣿⣿⣿⣿⡇⠀⠀⠀⠀⠀⠀⠀⠀⠀⠀⠀⠀⠀⠀⠀⠀⠀⠀⠀⠀⠀⠀⠀⠀⠀⠀⠀⠀⠀⠀⠀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⠀⠀⠀⠀⠀⠀⠀⠀⠀⠀⠀⠀⠀⠀⠀⠀⠀⠀⠀⠀⠀⠀⠀⠀⠀⠀⠀⠀⠀⠀⠀⠀⠀⠀⠀⠀⠀⠀⠀⠀⠀⠀⠀⠀⠀⠀⠀⠀⠀⠀⠀⠀⠀⠀⠀⠀⠀⠀⠀⠀⠀⠀⠀⠀⠀⠀⠀⠀⠀⠀⠀⣀⣴⠃⠀⠀⠀⠀⠀⠀⠀⠀⠀⠀⠀⠀⠀⠀⠀⠀⠀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⠀⠀⠀⠀⠀⠀⠀⠀⠀⠀⠀⠀⠀⠀⠀⠀⠀⠀⠀⠀⠀⠀⠀⠀⠀⠀⠀⠀⠀⠀⠀⠀⠀⠀⠀⠀⠀⠀⠀⠀⠀⠀⠀⠀⠀⠀⠀⠀⠀⠀⠀⠀⠀⠀⠀⠀⠀⠀⠀⠀⠀⠀⠀⠀⠀⠀⠀⠀⠀⣀⣸⣿⡿⠀⠀⠀⠀⠀⠀⠀⠀⠀⠀⠀⠀⠀⠀⠀⠀⠀⠀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⠀⠀⠀⠀⠀⠀⠀⠀⠀⠀⠀⠀⠀⠀⠀⠀⠀⠀⠀⠀⠀⠀⠀⠀⠀⠀⠀⠀⠀⠀⠀⠀⠀⠀⠀⠀⠀⠀⠀⠀⠀⠀⠀⠀⠀⠀⠀⠀⠀⠀⠀⠀⠀⠀⠀⠀⠀⠀⠀⠀⢀⣀⣤⣤⣤⣤⣄⣐⠛⢿⣿⡿⣦⠀⠀⠀⠀⠀⠀⠀⠀⠀⠀⠀⠀⠀⠀⠀⠀⠀⠀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⠀⠀⠀⠀⠀⠀⠀⠀⠀⠀⠀⠀⠀⠀⠀⠀⠀⠀⠀⠀⠀⠀⠀⠀⠀⠀⠀⠀⠀⠀⠀⠀⠀⠀⠀⠀⠀⠀⠀⠀⠀⠀⠀⠀⠀⠀⠀⠀⠀⠀⠀⠀⠀⠀⠀⠀⠀⠀⣠⣶⣿⣿⣿⣿⣿⣿⣿⣿⣿⣿⣯⡉⠁⠀⠀⠀⠀⠀⠀⠀⠀⠀⠀⠀⠀⠀⠀⠀⠀⠀⠀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⠀⠀⠀⠀⠀⠀⠀⠀⠀⠀⠀⠀⠀⠀⠀⠀⠀⠀⠀⠀⠀⠀⠀⠀⠀⠀⠀⠀⠀⠀⠀⠀⠀⠀⠀⠀⠀⠀⠀⠀⠀⠀⠀⠀⠀⠀⠀⠀⠀⠀⠀⠀⠀⠀⠀⢀⣴⣾⣿⣿⣿⣿⣿⣿⣿⣿⣿⣿⣿⣿⣿⣿⣷⡄⠀⠀⠀⠀⠀⠀⠀⠀⠀⠀⠀⠀⠀⠀⠀⠀⠀</a:t>
            </a:r>
            <a:br/>
            <a:r>
              <a:t>⠀⠀⠀⠀⠀⠀⠀⠀⠀⠀⠀⠀⠀⠀⠀⠀⠀⠀⠀⠀⠀⠀⠀⠀⠀⠀⠀⠀⠀⠀⠀⠀⢀⣠⣤⣶⣶⣿⣿⣿⣿⣿⣿⣿⣿⣷⣶⣶⣤⣤⣤⣄⣤⣤⣶⣿⣿⣿⣿⣿⣿⣿⣿⣿⣿⣿⣿⣿⣿⣿⣿⣿⣿⣿⣆⠀⠀⠀⠀⠀⠀⠀⠀⠀⠀⠀⠀⠀⠀⠀⠀</a:t>
            </a:r>
            <a:br/>
            <a:r>
              <a:t>⠀⠀⠀⠀⠀⠀⠀⠀⠀⠀⠀⠀⠀⠀⠀⠀⠀⠀⠀⠀⠀⠀⠀⠀⠀⠀⠀⠀⠀⠀⠀⣾⠿⣿⣿⣿⣿⣿⣿⣿⣿⣿⣿⣿⣿⣿⣿⣿⣿⣿⣿⣿⣿⣿⣿⣿⣿⣿⣿⣿⣿⣿⣿⣿⣿⣿⣿⣿⣿⣿⣿⣿⣿⣿⣿⠀⠀⠀⠀⠀⠀⠀⠀⠀⠀⠀⠀⠀⠀⠀⠀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⠀⠀⠀⠀⠀⠀⠀⠀⠀⠀⠀⠀⠀⠀⠀⠀⠀⠀⠀⠀⠀⠀⠀⠀⠀⠀⠀⠀⠀⠀⢸⠹⡆⠀⠉⣿⣿⣿⣿⣿⣿⣿⣿⣿⣿⣿⣿⣿⣿⣿⣿⣿⣿⣿⣿⣿⣿⣿⣿⣿⣿⣿⣿⣿⣿⣿⣿⣿⣿⣿⣿⣿⣿⣿⣿⠀⠀⠀⠀⠀⠀⠀⠀⠀⠀⠀⠀⠀⠀⠀⠀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⠀⠀⠀⠀⠀⠀⠀⠀⠀⠀⠀⠀⠀⠀⠀⠀⠀⠀⠀⠀⠀⠀⠀⠀⠀⠀⠀⠀⠀⠀⡏⠀⢹⣤⣴⣿⢿⣿⣿⣿⣿⣿⣿⣿⣿⣿⣿⣿⣿⣿⣿⣿⣿⣿⣿⣿⣿⣿⣿⣿⣿⣿⣿⣿⣿⣿⣿⣿⣿⣿⣿⣿⣿⣿⡿⠀⠀⠀⠀⠀⠀⠀⠀⠀⠀⠀⠀⠀⠀⠀⠀</a:t>
            </a:r>
            <a:br/>
            <a:r>
              <a:t>⠀⠀⠀⠀⠀⠀⠀⠀⠀⠀⠀⠀⠀⠀⠀⠀⠀⠀⠀⠀⠀⠀⠀⠀⠀⠀⠀⠀⠀⠀⠙⠶⠋⠉⠁⢸⡄⠀⠉⠻⣿⠿⣿⣿⣿⣿⣿⣿⣿⣿⣿⣿⣿⣿⣿⣿⣿⣿⣿⣿⣿⣿⣿⣿⣿⣿⣿⣿⣿⣿⣿⣿⣿⣿⡇⠀⠀⠀⠀⠀⠀⠀⠀⠀⠀⠀⠀⠀⠀⠀⠀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⠀⠀⠀⠀⠀⠀⠀⠀⠀⠀⠀⠀⠀⠀⠀⠀⠀⠀⠀⠀⠀⠀⠀⠀⠀⠀⠀⠀⠀⠀⠀⠀⠀⠀⠀⠈⣧⠀⠀⠀⠀⠑⢦⣽⣿⣿⣿⣿⣿⣿⣿⣿⣿⣿⣿⣿⣿⣿⣿⣿⣿⣿⣿⣿⣿⣿⣿⣿⣿⣿⣿⣿⣿⣿⡇⠀⠀⠀⠀⠀⠀⠀⠀⠀⠀⠀⠀⠀⠀⠀⠀</a:t>
            </a:r>
            <a:br/>
            <a:r>
              <a:t>⠀⠀⠀⠀⠀⠀⠀⠀⠀⠀⠀⠀⠀⠀⠀⠀⠀⠀⠀⠀⠀⠀⠀⠀⠀⠀⠀⠀⠀⠀⠀⠀⠀⠀⠀⠀⠘⢧⡀⠀⠀⡰⡳⣚⣿⣿⣿⣿⣿⣿⣿⣿⣿⣿⣿⣿⣿⣿⣿⣿⣿⣿⣿⣿⣿⣿⣿⣿⣿⣿⣿⣿⣿⣿⣧⠀⠀⠀⠀⠀⠀⠀⠀⠀⠀⠀⠀⠀⠀⠀⠀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⠀⠀⠀⠀⠀⠀⠀⠀⠀⠀⠀⠀⠀⠀⠀⠀⠀⠀⠀⠀⠀⠀⠀⠀⠀⠀⠀⠀⠀⠀⠀⠀⠀⠀⠀⠀⠀⠈⠻⣦⣌⣼⣿⣿⣿⣿⣿⣿⣿⣿⣿⣿⣿⣿⣿⣿⣿⣿⣿⣿⣿⣿⣿⣿⣿⣿⣿⣿⣿⣿⣿⣿⣿⣿⣿⣷⡄⠀⠀⠀⠀⠀⠀⠀⠀⠀⠀⠀⠀⠀⠀</a:t>
            </a:r>
            <a:br/>
            <a:r>
              <a:t>⠀⠀⠀⠀⠀⠀⠀⠀⠀⠀⠀⠀⠀⠀⠀⠀⠀⠀⠀⠀⠀⠀⠀⠀⠀⠀⠀⠀⠀⠀⠀⠀⠀⠀⠀⠀⠀⠀⠀⠀⠉⠛⠛⠛⠿⣿⣿⣿⣿⣿⣿⣿⣿⣿⣿⣿⣿⣿⣿⣿⣿⣿⣿⣿⣿⣿⣿⣿⣿⣿⣿⣿⣿⣿⣿⣿⣿⣦⣀⠀⠀⠀⠀⠀⠀⠀⠀⠀⠀⠀⠀</a:t>
            </a:r>
            <a:br/>
            <a:r>
              <a:t>⠀⠀⠀⠀⠀⠀⠀⠀⠀⠀⠀⠀⠀⠀⠀⠀⠀⠀⠀⠀⠀⠀⠀⠀⠀⠀⠀⠀⠀⠀⠀⠀⠀⠀⠀⠀⠀⠀⠀⠀⠀⠀⠀⠀⠀⢀⣽⣿⣿⣿⣿⣿⣿⣿⣿⣿⣿⣿⣿⣿⣿⣿⣿⣿⣿⣿⣿⣿⣿⣿⣿⣿⣿⣿⣿⣿⣿⣿⣿⣷⡀⠀⠀⠀⠀⠀⠀⠀⠀⠀⠀</a:t>
            </a:r>
            <a:br/>
            <a:r>
              <a:t>⠀⠀⠀⠀⠀⠀⠀⠀⠀⠀⠀⠀⠀⠀⠀⠀⠀⠀⠀⠀⠀⠀⠀⠀⠀⠀⠀⠀⠀⠀⠀⠀⠀⠀⠀⠀⠀⠀⠀⠀⠀⠀⠀⠀⠀⣼⢿⣿⣿⣿⣿⣿⣿⣿⣿⣿⣿⣿⡏⠉⠋⠉⢿⠿⣿⣿⣿⣿⣿⣿⣿⣿⣿⣿⣿⣿⣿⣿⣿⣿⣿⣦⠀⠀⠀⠀⠀⠀⠀⠀⠀</a:t>
            </a:r>
            <a:br/>
            <a:r>
              <a:t>⠀⠀⠀⠀⠀⠀⠀⠀⠀⠀⠀⠀⠀⠀⠀⠀⠀⠀⠀⠀⠀⠀⠀⠀⠀⠀⠀⠀⠀⠀⠀⠀⠀⠀⠀⠀⠀⠀⠀⠀⠀⠀⠀⠀⣼⠏⠀⣿⣿⣿⣿⣿⣿⣿⣿⣿⣿⣿⡇⠀⠀⠀⠀⠑⠢⢭⣿⣿⣿⣿⣿⣿⣿⣿⣿⣿⣿⣿⣿⣿⣿⣿⣷⡀⠀⠀⠀⠀⠀⠀⠀</a:t>
            </a:r>
            <a:br/>
            <a:r>
              <a:t>⠀⠀⠀⠀⠀⠀⠀⠀⠀⠀⠀⠀⠀⠀⠀⠀⠀⠀⠀⠀⠀⠀⠀⠀⠀⠀⠀⠀⠀⠀⠀⠀⠀⠀⠀⠀⠀⠀⠀⠀⠀⠀⠀⣼⠏⠀⣠⣿⣿⣿⣿⣿⣿⣿⣿⣿⣿⣿⣷⡀⠀⠀⠀⠀⠀⠀⠀⠀⠙⠻⣿⣿⣿⣿⣿⣿⣿⣿⣿⣿⣿⣿⣿⣷⡀⠀⠀⠀⠀⠀⠀</a:t>
            </a:r>
            <a:br/>
            <a:r>
              <a:t>⠀⠀⠀⠀⠀⠀⠀⠀⠀⠀⠀⠀⠀⠀⠀⠀⠀⠀⠀⠀⠀⠀⠀⠀⠀⠀⠀⠀⠀⠀⠀⠀⠀⠀⠀⠀⠀⠀⠀⠀⠀⣀⣾⠏⠀⠀⣽⣿⣿⣿⣿⣿⣿⣿⣿⣿⣿⣿⣿⠛⠶⣤⣀⠀⠀⠀⠀⠀⠀⠀⠈⠙⢿⣿⣿⣿⣿⣿⣿⣿⣿⣿⣿⣿⣷⠀⠀⠀⠀⠀⠀</a:t>
            </a:r>
            <a:br/>
            <a:r>
              <a:t>⠀⠀⠀⠀⠀⠀⠀⠀⠀⠀⠀⠀⠀⠀⠀⠀⠀⠀⠀⠀⠀⠀⠀⠀⠀⠀⠀⠀⠀⠀⠀⠀⠀⠀⠀⠀⠀⠀⠀⣠⣾⣿⣿⠀⠀⢀⣿⣿⣿⣿⣿⣿⣿⣿⣿⣿⣿⣿⣿⠀⠀⠀⠉⠙⠛⠛⠷⠶⠶⠶⠟⠛⠛⠛⢿⡟⠛⠛⠛⠿⣿⣿⣿⣿⣿⡆⠀⠀⠀⠀⠀</a:t>
            </a:r>
            <a:br/>
            <a:r>
              <a:t>⠀⠀⠀⠀⠀⠀⠀⠀⠀⠀⠀⠀⠀⠀⠀⠀⠀⠀⠀⠀⠀⠀⠀⠀⠀⠀⠀⠀⠀⠀⠀⠀⠀⠀⠀⠀⠀⠀⣾⣿⣿⣿⢏⣀⣰⣿⣿⣿⣿⣿⣿⣿⣿⣿⣿⣿⣿⣿⣿⡄⠀⠀⠀⠀⠀⠀⠀⠀⠀⠀⠀⠀⠀⠀⠀⢿⡗⠒⠛⠉⠉⠉⢻⣿⣿⣿⠀⠀⠀⠀⠀</a:t>
            </a:r>
            <a:br/>
            <a:r>
              <a:t>⠀⠀⠀⠀⠀⠀⠀⠀⠀⠀⠀⠀⠀⠀⠀⠀⠀⠀⠀⠀⠀⠀⠀⠀⠀⠀⠀⠀⠀⠀⠀⠀⠀⠀⠀⠀⠀⠀⢹⣿⣿⣷⣜⣿⣿⣿⣿⣿⣿⣿⣿⣿⣿⣿⣿⣿⣿⣿⣿⡇⠀⠀⠀⠀⠀⠀⠀⠀⠀⠀⠀⠀⠀⠀⠀⠈⢿⣄⠀⠀⠀⠀⢸⠌⣽⡿⠀⠀⠀⠀⠀</a:t>
            </a:r>
            <a:br/>
            <a:r>
              <a:t>⠀⠀⠀⠀⠀⠀⠀⠀⠀⠀⠀⠀⠀⠀⠀⠀⠀⠀⠀⠀⠀⠀⠀⠀⠀⠀⠀⠀⠀⠀⠀⠀⠀⠀⠀⠀⠀⠀⠀⠙⢿⣿⣿⣿⣿⣿⣿⣿⣿⣿⣿⣿⣿⣿⣿⣿⣿⣿⣿⣿⠀⠀⠀⠀⠀⠀⠀⠀⠀⠀⠀⠀⠀⠀⠀⠀⠀⠙⠳⣤⣀⣀⣸⣿⡏⠀⠀⠀⠀⠀⠀</a:t>
            </a:r>
            <a:br/>
            <a:r>
              <a:t>⠀⠀⠀⠀⠀⠀⠀⠀⠀⠀⠀⠀⠀⠀⠀⠀⠀⠀⠀⠀⠀⠀⠀⠀⠀⠀⠀⠀⠀⠀⠀⠀⠀⠀⠀⠀⠀⠀⠀⠀⠀⠻⣿⣿⣿⣿⣿⣿⣿⣿⣿⣿⣿⣿⣿⣿⣿⣿⣿⣿⡇⠀⠀⠀⠀⠀⠀⠀⠀⠀⠀⠀⠀⠀⠀⠀⠀⠀⠀⠀⠉⠉⠀⠈⠀⠀⠀⠀⠀⠀⠀</a:t>
            </a:r>
            <a:br/>
            <a:r>
              <a:t>⠀⠀⠀⠀⠀⠀⠀⠀⠀⠀⠀⠀⠀⠀⠀⠀⠀⠀⠀⠀⠀⠀⠀⠀⠀⠀⠀⠀⠀⠀⠀⠀⠀⠀⠀⠀⠀⠀⠀⠀⠀⠀⠈⢻⣿⣿⣿⣿⣿⣿⣿⣿⣿⣿⣿⣿⣿⣿⣿⣿⣧⠀⠀⠀⠀⠀⠀⠀⠀⠀⠀⠀⠀⠀⠀⠀⠀⠀⠀⠀⠀⠀⠀⠀⠀⠀⠀⠀⠀⠀⠀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⠀⠀⠀⠀⠀⠀⠀⠀⠀⠀⠀⠀⠀⠀⠀⠀⠀⠀⠀⠀⠀⠀⠀⠀⠀⠀⠀⠀⠀⠀⠀⠀⠀⠀⠀⠀⠀⠀⠀⠀⢀⣤⠀⢸⣿⣿⣿⣿⣿⣿⣿⣿⣿⣿⣿⣿⣿⣿⣿⣿⣿⡀⠀⠀⠀⠀⠀⠀⠀⠀⠀⠀⠀⠀⠀⠀⠀⠀⠀⠀⠀⠀⠀⠀⠀⠀⠀⠀⠀⠀⠀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⠀⠀⠀⠀⠀⠀⠀⠀⠀⠀⠀⠀⠀⠀⠀⠀⠀⠀⠀⠀⠀⠀⠀⠀⠀⠀⠀⠀⠀⠀⠀⠀⠀⠀⠀⠀⠀⠀⠀⣰⣿⡟⣠⣿⣿⣿⣿⣿⣿⣿⣿⣿⣿⣿⣿⣿⣿⣿⣿⣿⣿⡇⠀⠀⠀⠀⠀⠀⠀⠀⠀⠀⠀⠀⠀⠀⠀⠀⠀⠀⠀⠀⠀⠀⠀⠀⠀⠀⠀⠀⠀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⠀⠀⠀⠀⠀⠀⠀⠀⠀⠀⠀⠀⠀⠀⠀⠀⠀⠀⠀⠀⠀⠀⠀⠀⠀⠀⠀⠀⠀⠀⠀⠀⠀⠀⠀⠀⠀⠀⠀⣿⣿⣶⣿⢿⣿⣿⣿⣿⣿⣿⣿⣿⣿⣿⣿⣿⣿⣿⣿⣿⣿⣇⠀⠀⠀⠀⠀⠀⠀⠀⠀⠀⠀⠀⠀⠀⠀⠀⠀⠀⠀⠀⠀⠀⠀⠀⠀⠀⠀⠀⠀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⠀⠀⠀⠀⠀⠀⠀⠀⠀⠀⠀⠀⠀⠀⠀⠀⠀⠀⠀⠀⠀⠀⠀⠀⠀⠀⠀⠀⠀⠀⠀⠀⠀⠀⠀⠀⠀⠀⠀⠙⠛⠋⠁⣼⣿⣿⣿⣿⣿⣿⣿⣿⣿⣿⣿⣿⣿⣿⣿⣿⣿⣿⠀⠀⠀⠀⠀⠀⠀⠀⠀⠀⠀⠀⠀⠀⠀⠀⠀⠀⠀⠀⠀⠀⠀⠀⠀⠀⠀⠀⠀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⠀⠀⠀⠀⠀⠀⠀⠀⠀⠀⠀⠀⠀⠀⠀⠀⠀⠀⠀⠀⠀⠀⠀⠀⠀⠀⠀⠀⠀⠀⠀⠀⠀⠀⠀⠀⠀⠀⠀⠀⠀⠀⠀⠀⠀⠀⠀⠀⠀⠀⠀⠀⠀⠀⠀⠀⠀⠀⠀⠀⠀⠀⠀⠀⠀⠀⠀⠀⠀⠀⠀⠀⢀⣤⣾⡏⠀⠀⠀⠀⠀⠀⠀⠀⠀⠀⠀⠀⠀⠀⠀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⠀⠀⠀⠀⠀⠀⠀⠀⠀⠀⠀⠀⠀⠀⠀⠀⠀⠀⠀⠀⠀⠀⠀⠀⠀⠀⠀⠀⠀⠀⠀⠀⠀⠀⠀⠀⠀⠀⠀⠀⠀⠀⠀⠀⠀⠀⠀⠀⠀⠀⠀⠀⠀⠀⠀⠀⠀⠀⠀⠀⠀⠀⠀⠀⠀⠀⠀⠀⠀⠀⣠⣴⣾⣿⣟⠃⠀⠀⠀⠀⠀⠀⠀⠀⠀⠀⠀⠀⠀⠀⠀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⠀⠀⠀⠀⠀⠀⠀⠀⠀⠀⠀⠀⠀⠀⠀⠀⠀⠀⠀⠀⠀⠀⠀⠀⠀⠀⠀⠀⠀⠀⠀⠀⠀⠀⠀⠀⠀⠀⠀⠀⠀⠀⠀⠀⠀⠀⠀⠀⠀⠀⠀⠀⠀⠀⠀⠀⠀⠀⠀⠀⠀⣀⣴⣶⣿⣿⣿⣿⣶⣶⣬⣭⣿⣿⣭⠂⠀⠀⠀⠀⠀⠀⠀⠀⠀⠀⠀⠀⠀⠀⠀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⠀⠀⠀⠀⠀⠀⠀⠀⠀⠀⠀⠀⠀⠀⠀⠀⠀⠀⠀⠀⠀⠀⠀⠀⠀⠀⠀⠀⠀⠀⠀⠀⠀⠀⠀⠀⠀⠀⠀⠀⠀⠀⠀⠀⠀⠀⠀⠀⠀⠀⠀⠀⠀⠀⠀⠀⠀⠀⢀⣴⣾⣿⣿⣿⣿⣿⣿⣿⣿⣿⣿⣿⣿⣦⣄⠀⠀⠀⠀⠀⠀⠀⠀⠀⠀⠀⠀⠀⠀⠀⠀</a:t>
            </a:r>
            <a:br/>
            <a:r>
              <a:t>⠀⠀⠀⠀⠀⠀⠀⠀⠀⠀⠀⠀⠀⠀⠀⠀⠀⠀⠀⠀⠀⠀⠀⠀⠀⠀⠀⠀⠀⠀⠀⠀⠀⣀⣠⣤⣴⣶⣶⣶⣶⣶⣶⣶⣶⣶⣤⣤⣀⣀⠀⠀⠀⠀⠀⢀⣠⣾⣿⣿⣿⣿⣿⣿⣿⣿⣿⣿⣿⣿⣿⣿⣿⣿⣿⣷⡀⠀⠀⠀⠀⠀⠀⠀⠀⠀⠀⠀⠀⠀⠀</a:t>
            </a:r>
            <a:br/>
            <a:r>
              <a:t>⠀⠀⠀⠀⠀⠀⠀⠀⠀⠀⠀⠀⠀⠀⠀⠀⠀⠀⠀⠀⠀⠀⠀⠀⠀⠀⠀⠀⠀⠀⠀⣴⣿⣿⣿⣿⣿⣿⣿⣿⣿⣿⣿⣿⣿⣿⣿⣿⣿⣿⣿⣿⣷⣶⣿⣿⣿⣿⣿⣿⣿⣿⣿⣿⣿⣿⣿⣿⣿⣿⣿⣿⣿⣿⣿⣿⣿⡄⠀⠀⠀⠀⠀⠀⠀⠀⠀⠀⠀⠀⠀</a:t>
            </a:r>
            <a:br/>
            <a:r>
              <a:t>⠀⠀⠀⠀⠀⠀⠀⠀⠀⠀⠀⠀⠀⠀⠀⠀⠀⠀⠀⠀⠀⠀⠀⠀⠀⠀⠀⠀⠀⠀⢰⠻⡄⠈⠙⠻⣿⣿⣿⣿⣿⣿⣿⣿⣿⣿⣿⣿⣿⣿⣿⣿⣿⣿⣿⣿⣿⣿⣿⣿⣿⣿⣿⣿⣿⣿⣿⣿⣿⣿⣿⣿⣿⣿⣿⣿⣿⡇⠀⠀⠀⠀⠀⠀⠀⠀⠀⠀⠀⠀⠀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⠀⠀⠀⠀⠀⠀⠀⠀⠀⠀⠀⠀⠀⠀⠀⠀⠀⠀⠀⠀⠀⠀⠀⠀⠀⠀⠀⠀⠀⠀⡞⠀⢧⠀⢀⣠⣿⣿⣿⣿⣿⣿⣿⣿⣿⣿⣿⣿⣿⣿⣿⣿⣿⣿⣿⣿⣿⣿⣿⣿⣿⣿⣿⣿⣿⣿⣿⣿⣿⣿⣿⣿⣿⣿⣿⣿⣿⡇⠀⠀⠀⠀⠀⠀⠀⠀⠀⠀⠀⠀⠀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⠀⠀⠀⠀⠀⠀⠀⠀⠀⠀⠀⠀⠀⠀⠀⠀⠀⠀⠀⠀⠀⠀⠀⠀⠀⠀⠀⠀⠀⠀⠻⣤⡼⠟⠛⠉⢸⡏⠻⣟⠿⣿⣿⣿⣿⣿⣿⣿⣿⣿⣿⣿⣿⣿⣿⣿⣿⣿⣿⣿⣿⣿⣿⣿⣿⣿⣿⣿⣿⣿⣿⣿⣿⣿⣿⣿⣿⠃⠀⠀⠀⠀⠀⠀⠀⠀⠀⠀⠀⠀⠀</a:t>
            </a:r>
            <a:br/>
            <a:r>
              <a:t>⠀⠀⠀⠀⠀⠀⠀⠀⠀⠀⠀⠀⠀⠀⠀⠀⠀⠀⠀⠀⠀⠀⠀⠀⠀⠀⠀⠀⠀⠀⠀⠀⠀⠀⠀⠀⠀⣷⠀⠈⠳⣄⠈⠙⠻⣿⣿⣿⣿⣿⣿⣿⣿⣿⣿⣿⣿⣿⣿⣿⣿⣿⣿⣿⣿⣿⣿⣿⣿⣿⣿⣿⣿⣿⣿⣿⣿⠀⠀⠀⠀⠀⠀⠀⠀⠀⠀⠀⠀⠀⠀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⠀⠀⠀⠀⠀⠀⠀⠀⠀⠀⠀⠀⠀⠀⠀⠀⠀⠀⠀⠀⠀⠀⠀⠀⠀⠀⠀⠀⠀⠀⠀⠀⠀⠀⠀⠀⠀⠸⣦⠀⠀⠈⠑⣲⣾⣿⣿⣿⣿⣿⣿⣿⣿⣿⣿⣿⣿⣿⣿⣿⣿⣿⣿⣿⣿⣿⣿⣿⣿⣿⣿⣿⣿⣿⣿⣿⡇⠀⠀⠀⠀⠀⠀⠀⠀⠀⠀⠀⠀⠀⠀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⠀⠀⠀⠀⠀⠀⠀⠀⠀⠀⠀⠀⠀⠀⠀⠀⠀⠀⠀⠀⠀⠀⠀⠀⠀⠀⠀⠀⠀⠀⠀⠀⠀⠀⠀⠀⠀⠀⠙⢷⡀⣰⣾⣿⣿⣿⣿⣿⣿⣿⣿⣿⣿⣿⣿⣿⣿⣿⣿⣿⣿⣿⣿⣿⣿⣿⣿⣿⣿⣿⣿⣿⣿⣿⣿⣿⣷⠀⠀⠀⠀⠀⠀⠀⠀⠀⠀⠀⠀⠀⠀</a:t>
            </a:r>
            <a:br/>
            <a:r>
              <a:t>⠀⠀⠀⠀⠀⠀⠀⠀⠀⠀⠀⠀⠀⠀⠀⠀⠀⠀⠀⠀⠀⠀⠀⠀⠀⠀⠀⠀⠀⠀⠀⠀⠀⠀⠀⠀⠀⠀⠀⠀⠙⠿⣿⣿⣿⣿⣿⣿⣿⣿⣿⣿⣿⣿⣿⣿⣿⣿⣿⣿⣿⣿⣿⣿⣿⣿⣿⣿⣿⣿⣿⣿⣿⣿⣿⣿⣿⣷⡄⠀⠀⠀⠀⠀⠀⠀⠀⠀⠀⠀⠀</a:t>
            </a:r>
            <a:br/>
            <a:r>
              <a:t>⠀⠀⠀⠀⠀⠀⠀⠀⠀⠀⠀⠀⠀⠀⠀⠀⠀⠀⠀⠀⠀⠀⠀⠀⠀⠀⠀⠀⠀⠀⠀⠀⠀⠀⠀⠀⠀⠀⠀⠀⠀⠀⠀⠉⠹⢿⣿⣿⣿⣿⣿⣿⣿⣿⣿⣿⣿⣿⣿⣿⣿⣿⣿⣿⣿⣿⣿⣿⣿⣿⣿⣿⣿⣿⣿⣿⣿⣿⣿⣦⡀⠀⠀⠀⠀⠀⠀⠀⠀⠀⠀</a:t>
            </a:r>
            <a:br/>
            <a:r>
              <a:t>⠀⠀⠀⠀⠀⠀⠀⠀⠀⠀⠀⠀⠀⠀⠀⠀⠀⠀⠀⠀⠀⠀⠀⠀⠀⠀⠀⠀⠀⠀⠀⠀⠀⠀⠀⠀⠀⠀⠀⠀⠀⠀⠀⠀⠀⠀⣹⣿⣿⣿⣿⣿⣿⣿⣿⣿⣿⣿⣿⣿⣿⣿⣿⣿⣿⣿⣿⣿⣿⣿⣿⣿⣿⣿⣿⣿⣿⣿⣿⣿⣿⣦⡀⠀⠀⠀⠀⠀⠀⠀⠀</a:t>
            </a:r>
            <a:br/>
            <a:r>
              <a:t>⠀⠀⠀⠀⠀⠀⠀⠀⠀⠀⠀⠀⠀⠀⠀⠀⠀⠀⠀⠀⠀⠀⠀⠀⠀⠀⠀⠀⠀⠀⠀⠀⠀⠀⠀⠀⠀⠀⠀⠀⠀⠀⠀⠀⣴⡾⠹⣿⣿⣿⣿⣿⣿⣿⣿⣿⣿⣿⣿⣿⠛⠛⢌⠉⠛⠿⣿⣿⣿⣿⣿⣿⣿⣿⣿⣿⣿⣿⣿⣿⣿⣿⣿⣦⠀⠀⠀⠀⠀⠀⠀</a:t>
            </a:r>
            <a:br/>
            <a:r>
              <a:t>⠀⠀⠀⠀⠀⠀⠀⠀⠀⠀⠀⠀⠀⠀⠀⠀⠀⠀⠀⠀⠀⠀⠀⠀⠀⠀⠀⠀⠀⠀⠀⠀⠀⠀⠀⠀⠀⠀⠀⠀⠀⠀⠀⣰⡿⠁⠀⠘⣿⣿⣿⣿⣿⣿⣿⣿⣿⣿⣿⣿⠀⠀⠀⠑⠦⢄⣀⣉⠻⢿⣿⣿⣿⣿⣿⣿⣿⣿⣿⣿⣿⣿⣿⣿⣷⡀⠀⠀⠀⠀⠀</a:t>
            </a:r>
            <a:br/>
            <a:r>
              <a:t>⠀⠀⠀⠀⠀⠀⠀⠀⠀⠀⠀⠀⠀⠀⠀⠀⠀⠀⠀⠀⠀⠀⠀⠀⠀⠀⠀⠀⠀⠀⠀⠀⠀⠀⠀⠀⠀⠀⠀⠀⠀⠀⢰⣿⠁⠀⠀⣠⣿⣿⣿⣿⣿⣿⣿⣿⣿⣿⣿⣿⣷⣄⠀⠀⠀⠀⠀⠀⠉⠉⠉⠻⣿⣿⣿⣿⣿⣿⣿⣿⣿⣿⣿⣿⣿⣿⡀⠀⠀⠀⠀</a:t>
            </a:r>
            <a:br/>
            <a:r>
              <a:t>⠀⠀⠀⠀⠀⠀⠀⠀⠀⠀⠀⠀⠀⠀⠀⠀⠀⠀⠀⠀⠀⠀⠀⠀⠀⠀⠀⠀⠀⠀⠀⠀⠀⠀⠀⠀⠀⠀⠀⠀⠀⢠⣿⠃⠀⠀⡸⣻⣿⣿⣿⣿⣿⣿⣿⣿⣿⣿⣿⣿⡇⠙⠷⣤⡀⠀⠀⠀⠀⠀⠀⠀⠀⢹⣿⣿⣿⣿⣿⣿⣿⣿⣿⣿⣿⣿⣷⡀⠀⠀⠀</a:t>
            </a:r>
            <a:br/>
            <a:r>
              <a:t>⠀⠀⠀⠀⠀⠀⠀⠀⠀⠀⠀⠀⠀⠀⠀⠀⠀⠀⠀⠀⠀⠀⠀⠀⠀⠀⠀⠀⠀⠀⠀⠀⠀⠀⠀⠀⠀⠀⠀⣠⣾⣿⡇⠀⠀⠀⣹⣿⣿⣿⣿⣿⣿⣿⣿⣿⣿⣿⣿⣿⡇⠀⠀⠈⠙⠳⢶⣤⣄⣀⣀⣀⣀⣀⣧⣉⣻⣿⣿⣿⣿⣿⣿⣿⣿⣿⣿⣧⠀⠀⠀</a:t>
            </a:r>
            <a:br/>
            <a:r>
              <a:t>⠀⠀⠀⠀⠀⠀⠀⠀⠀⠀⠀⠀⠀⠀⠀⠀⠀⠀⠀⠀⠀⠀⠀⠀⠀⠀⠀⠀⠀⠀⠀⠀⠀⠀⠀⠀⠀⣠⣾⣿⣿⣿⡇⠀⢀⣴⣿⣿⣿⣿⣿⣿⣿⣿⣿⣿⣿⣿⣿⣿⣇⠀⠀⠀⠀⠀⠀⠀⠈⠉⠉⠉⠉⠉⠉⠙⠯⢭⣿⡭⠿⠛⠛⠻⣿⣿⣿⣿⡄⠀⠀</a:t>
            </a:r>
            <a:br/>
            <a:r>
              <a:t>⠀⠀⠀⠀⠀⠀⠀⠀⠀⠀⠀⠀⠀⠀⠀⠀⠀⠀⠀⠀⠀⠀⠀⠀⠀⠀⠀⠀⠀⠀⠀⠀⠀⠀⠀⠀⠀⢺⣿⣿⣿⡟⠀⢲⣿⣿⣿⣿⣿⣿⣿⣿⣿⣿⣿⣿⣿⣿⣿⣿⣿⠀⠀⠀⠀⠀⠀⠀⠀⠀⠀⠀⠀⠀⠀⠀⠀⠀⠘⣷⡀⠀⠀⢀⡏⠙⢿⣿⡇⠀⠀</a:t>
            </a:r>
            <a:br/>
            <a:r>
              <a:t>⠀⠀⠀⠀⠀⠀⠀⠀⠀⠀⠀⠀⠀⠀⠀⠀⠀⠀⠀⠀⠀⠀⠀⠀⠀⠀⠀⠀⠀⠀⠀⠀⠀⠀⠀⠀⠀⠈⢿⣿⣿⣿⣷⣿⣿⣿⣿⣿⣿⣿⣿⣿⣿⣿⣿⣿⣿⣿⣿⣿⣿⡆⠀⠀⠀⠀⠀⠀⠀⠀⠀⠀⠀⠀⠀⠀⠀⠀⠀⠘⢷⣄⠀⠸⡇⠀⣾⡿⠃⠀⠀</a:t>
            </a:r>
            <a:br/>
            <a:r>
              <a:t>⠀⠀⠀⠀⠀⠀⠀⠀⠀⠀⠀⠀⠀⠀⠀⠀⠀⠀⠀⠀⠀⠀⠀⠀⠀⠀⠀⠀⠀⠀⠀⠀⠀⠀⠀⠀⠀⠀⠀⠙⠿⣿⣿⣿⣿⣿⣿⣿⣿⣿⣿⣿⣿⣿⣿⣿⣿⣿⣿⣿⣿⣧⠀⠀⠀⠀⠀⠀⠀⠀⠀⠀⠀⠀⠀⠀⠀⠀⠀⠀⠀⠙⠷⣤⣻⣾⠏⠀⠀⠀⠀</a:t>
            </a:r>
            <a:br/>
            <a:r>
              <a:t>⠀⠀⠀⠀⠀⠀⠀⠀⠀⠀⠀⠀⠀⠀⠀⠀⠀⠀⠀⠀⠀⠀⠀⠀⠀⠀⠀⠀⠀⠀⠀⠀⠀⠀⠀⠀⠀⠀⠀⠀⠀⠘⢻⣿⣿⣿⣿⣿⣿⣿⣿⣿⣿⣿⣿⣿⣿⣿⣿⣿⣿⣿⡄⠀⠀⠀⠀⠀⠀⠀⠀⠀⠀⠀⠀⠀⠀⠀⠀⠀⠀⠀⠀⠀⠉⠀⠀⠀⠀⠀⠀</a:t>
            </a:r>
            <a:br/>
            <a:r>
              <a:t>⠀⠀⠀⠀⠀⠀⠀⠀⠀⠀⠀⠀⠀⠀⠀⠀⠀⠀⠀⠀⠀⠀⠀⠀⠀⠀⠀⠀⠀⠀⠀⠀⠀⠀⠀⠀⠀⠀⠀⠀⠀⠀⠀⣿⣿⣿⣿⣿⣿⣿⣿⣿⣿⣿⣿⣿⣿⣿⣿⣿⣿⣿⣇⠀⠀⠀⠀⠀⠀⠀⠀⠀⠀⠀⠀⠀⠀⠀⠀⠀⠀⠀⠀⠀⠀⠀⠀⠀⠀⠀⠀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⠀⠀⠀⠀⠀⠀⠀⠀⠀⠀⠀⠀⠀⠀⠀⠀⠀⠀⠀⠀⠀⠀⠀⠀⠀⠀⠀⠀⠀⠀⠀⠀⠀⠀⠀⠀⠀⠀⠀⣠⣾⡿⢠⣿⣿⣿⣿⣿⣿⣿⣿⣿⣿⣻⣿⣿⣿⣿⣿⣿⣿⣿⣿⡀⠀⠀⠀⠀⠀⠀⠀⠀⠀⠀⠀⠀⠀⠀⠀⠀⠀⠀⠀⠀⠀⠀⠀⠀⠀⠀⠀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⠀⠀⠀⠀⠀⠀⠀⠀⠀⠀⠀⠀⠀⠀⠀⠀⠀⠀⠀⠀⠀⠀⠀⠀⠀⠀⠀⠀⠀⠀⠀⠀⠀⠀⠀⠀⠀⠀⢰⣿⣟⣵⣿⢿⣿⣿⣿⣿⣿⣿⣿⣿⣿⣿⣿⣿⣿⣿⣿⣿⣿⣿⣿⡇⠀⠀⠀⠀⠀⠀⠀⠀⠀⠀⠀⠀⠀⠀⠀⠀⠀⠀⠀⠀⠀⠀⠀⠀⠀⠀⠀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⠀⠀⠀⠀⠀⠀⠀⠀⠀⠀⠀⠀⠀⠀⠀⠀⠀⠀⠀⠀⠀⠀⠀⠀⠀⠀⠀⠀⠀⠀⠀⠀⠀⠀⠀⠀⠀⠀⢺⣿⣿⠟⠃⢸⣿⣿⣿⣿⣿⣿⣿⣿⣿⣿⣿⣿⣿⣿⣿⣿⣿⣿⣿⣧⠀⠀⠀⠀⠀⠀⠀⠀⠀⠀⠀⠀⠀⠀⠀⠀⠀⠀⠀⠀⠀⠀⠀⠀⠀⠀⠀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⠀⠀⠀⠀⠀⠀⠀⠀⠀⠀⠀⠀⠀⠀⠀⠀⠀⠀⠀⠀⠀⠀⠀⠀⠀⠀⠀⠀⠀⠀⠀⠀⠀⠀⠀⠀⠀⠀⠀⠀⠀⠀⠀⠀⠀⠀⠀⠀⠀⠀⠀⠀⠀⠀⠀⠀⠀⠀⠀⠀⠀⠀⠀⠀⠀⠀⠀⣀⣀⣀⣀⣀⡀⠀⢀⣴⣺⣿⣿⣟⠋⠀⠀⠀⠀⠀⠀⠀⠀⠀⠀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⠀⠀⠀⠀⠀⠀⠀⠀⠀⠀⠀⠀⠀⠀⠀⠀⠀⠀⠀⠀⠀⠀⠀⠀⠀⠀⠀⠀⠀⠀⠀⠀⠀⠀⠀⠀⠀⠀⠀⠀⠀⠀⠀⠀⠀⠀⠀⠀⠀⠀⠀⠀⠀⠀⠀⠀⠀⠀⠀⠀⠀⠀⠀⠀⣠⣴⣿⣿⣿⣿⣿⣿⣿⣿⣿⣾⣽⣿⠿⣍⡇⠀⠀⠀⠀⠀⠀⠀⠀⠀⠀</a:t>
            </a:r>
            <a:br/>
            <a:r>
              <a:t>⠀⠀⠀⠀⠀⠀⠀⠀⠀⠀⠀⠀⠀⠀⠀⠀⠀⠀⠀⠀⠀⠀⠀⠀⠀⠀⠀⠀⠀⠀⠀⠀⠀⣀⣤⣤⣴⣶⣶⣶⣶⣶⣶⣶⣶⣶⣤⣤⣀⣀⠀⠀⠀⠀⠀⠀⠀⠀⠀⠀⠀⣠⣴⣿⣿⣿⣿⣿⣿⣿⣿⣿⣿⣿⣿⣿⣿⣿⣷⣄⠁⠀⠀⠀⠀⠀⠀⠀⠀⠀⠀</a:t>
            </a:r>
            <a:br/>
            <a:r>
              <a:t>⠀⠀⠀⠀⠀⠀⠀⠀⠀⠀⠀⠀⠀⠀⠀⠀⠀⠀⠀⠀⠀⠀⠀⠀⠀⠀⠀⠀⠀⠀⠀⣶⣿⣿⣿⣿⣿⣿⣿⣿⣿⣿⣿⣿⣿⣿⣿⣿⣿⣿⣿⣷⣶⣤⣤⣀⣀⣀⣤⣴⣿⣿⣿⣿⣿⣿⣿⣿⣿⣿⣿⣿⣿⣿⣿⣿⣿⣿⣿⣿⣧⡀⠀⠀⠀⠀⠀⠀⠀⠀⠀</a:t>
            </a:r>
            <a:br/>
            <a:r>
              <a:t>⠀⠀⠀⠀⠀⠀⠀⠀⠀⠀⠀⠀⠀⠀⠀⠀⠀⠀⠀⠀⠀⠀⠀⠀⠀⠀⠀⠀⠀⠀⢸⢿⠀⠈⠉⠛⣿⣿⣿⣿⣿⣿⣿⣿⣿⣿⣿⣿⣿⣿⣿⣿⣿⣿⣿⣿⣿⣿⣿⣿⣿⣿⣿⣿⣿⣿⣿⣿⣿⣿⣿⣿⣿⣿⣿⣿⣿⣿⣿⣿⣿⣷⡀⠀⠀⠀⠀⠀⠀⠀⠀</a:t>
            </a:r>
            <a:br/>
            <a:r>
              <a:t>⠀⠀⠀⠀⠀⠀⠀⠀⠀⠀⠀⠀⠀⠀⠀⠀⠀⠀⠀⠀⠀⠀⠀⠀⠀⠀⠀⠀⠀⠀⡟⢸⡄⠀⠀⣰⢿⢿⣿⣿⣿⣿⣿⣿⣿⣿⣿⣿⣿⣿⣿⣿⣿⣿⣿⣿⣿⣿⣿⣿⣿⣿⣿⣿⣿⣿⣿⣿⣿⣿⣿⣿⣿⣿⣿⣿⣿⣿⣿⣿⣿⣿⣷⠀⠀⠀⠀⠀⠀⠀⠀</a:t>
            </a:r>
            <a:br/>
            <a:r>
              <a:t>⠀⠀⠀⠀⠀⠀⠀⠀⠀⠀⠀⠀⠀⠀⠀⠀⠀⠀⠀⠀⠀⠀⠀⠀⠀⠀⠀⠀⠀⠀⢿⣀⣧⣤⣾⣷⠾⢿⠛⣿⠿⣿⣿⣿⣿⣿⣿⣿⣿⣿⣿⣿⣿⣿⣿⣿⣿⣿⣿⣿⣿⣿⣿⣿⣿⣿⣿⣿⣿⣿⣿⣿⣿⣿⣿⣿⣿⣿⣿⣿⣿⣿⣿⠀⠀⠀⠀⠀⠀⠀⠀</a:t>
            </a:r>
            <a:br/>
            <a:r>
              <a:t>⠀⠀⠀⠀⠀⠀⠀⠀⠀⠀⠀⠀⠀⠀⠀⠀⠀⠀⠀⠀⠀⠀⠀⠀⠀⠀⠀⠀⠀⠀⠈⠙⠋⠉⠁⠀⠀⠈⠳⣿⠀⠀⠉⠙⠻⣿⣿⣿⣿⣿⣿⣿⣿⣿⣿⣿⣿⣿⣿⣿⣿⣿⣿⣿⣿⣿⣿⣿⣿⣿⣿⣿⣿⣿⣿⣿⣿⣿⣿⣿⣿⣿⡇⠀⠀⠀⠀⠀⠀⠀⠀</a:t>
            </a:r>
            <a:br/>
            <a:r>
              <a:t>⠀⠀⠀⠀⠀⠀⠀⠀⠀⠀⠀⠀⠀⠀⠀⠀⠀⠀⠀⠀⠀⠀⠀⠀⠀⠀⠀⠀⠀⠀⠀⠀⠀⠀⠀⠀⠀⠀⠀⠹⣧⡀⠀⠀⠀⠈⣻⣿⣿⣿⣿⣿⣿⣿⣿⣿⣿⣿⣿⣿⣿⣿⣿⣿⣿⣿⣿⣿⣿⣿⣿⣿⣿⣿⣿⣿⣿⣿⣿⣿⣿⣿⠃⠀⠀⠀⠀⠀⠀⠀⠀</a:t>
            </a:r>
            <a:br/>
            <a:r>
              <a:t>⠀⠀⠀⠀⠀⠀⠀⠀⠀⠀⠀⠀⠀⠀⠀⠀⠀⠀⠀⠀⠀⠀⠀⠀⠀⠀⠀⠀⠀⠀⠀⠀⠀⠀⠀⠀⠀⠀⠀⠀⢻⣏⢓⣶⣶⣾⣿⣿⣿⣿⣿⣿⣿⣿⣿⣿⣿⣿⣿⣿⣿⣿⣿⣿⣿⣿⣿⣿⣿⣿⣿⣿⣿⣿⣿⣿⣿⣿⣿⣿⣿⡿⠀⠀⠀⠀⠀⠀⠀⠀⠀</a:t>
            </a:r>
            <a:br/>
            <a:r>
              <a:t>⠀⠀⠀⠀⠀⠀⠀⠀⠀⠀⠀⠀⠀⠀⠀⠀⠀⠀⠀⠀⠀⠀⠀⠀⠀⠀⠀⠀⠀⠀⠀⠀⠀⠀⠀⠀⠀⠀⠀⠀⢀⡿⣿⣿⣿⣿⣿⣿⣿⣿⣿⣿⣿⣿⣿⣿⣿⣿⣿⣿⣿⣿⣿⣿⣿⣿⣿⣿⣿⣿⣿⣿⣿⣿⣿⣿⣿⣿⣿⣿⣿⡇⠀⠀⠀⠀⠀⠀⠀⠀⠀</a:t>
            </a:r>
            <a:br/>
            <a:r>
              <a:t>⠀⠀⠀⠀⠀⠀⠀⠀⠀⠀⠀⠀⠀⠀⠀⠀⠀⠀⠀⠀⠀⠀⠀⠀⠀⠀⠀⠀⠀⠀⠀⠀⠀⠀⠀⠀⠀⠀⠀⠰⠛⣿⣿⣿⣿⣿⣿⣿⣿⣿⣿⣿⣿⣿⣿⣿⣿⣿⣿⣿⣿⣿⣿⣿⣿⣿⣿⣿⣿⣿⣿⣿⣿⣿⣿⣿⣿⣿⣿⣿⣿⣇⠀⠀⠀⠀⠀⠀⠀⠀⠀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⠀⠀⠀⠀⠀⠀⠀⠀⠀⠀⠀⠀⠀⠀⠀⠀⠀⠀⠀⠀⠀⠀⠀⠀⠀⠀⠀⠀⠀⠀⠀⠀⠀⠀⠀⠀⠀⠀⠀⠀⠀⠉⠉⠿⢿⣿⣿⣿⣿⣿⣿⣿⣿⣿⣿⣿⣿⣿⣿⣿⣿⣿⣿⣿⣿⣿⣿⣿⣿⣿⣿⣿⣿⣿⣿⣿⣿⣿⣿⣿⣿⣿⣦⠀⠀⠀⠀⠀⠀⠀⠀</a:t>
            </a:r>
            <a:br/>
            <a:r>
              <a:t>⠀⠀⠀⠀⠀⠀⠀⠀⠀⠀⠀⠀⠀⠀⠀⠀⠀⠀⠀⠀⠀⠀⠀⠀⠀⠀⠀⠀⠀⠀⠀⠀⠀⠀⠀⠀⠀⠀⠀⠀⠀⠀⠀⠀⠈⢻⣿⣿⣿⣿⣿⣿⣿⣿⣿⣿⣿⣿⣿⣿⣿⣿⣿⣿⣿⣿⣿⣿⣿⣿⣿⣿⣿⣿⣿⣿⣿⣿⣿⣿⣿⣿⣿⣷⣄⠀⠀⠀⠀⠀⠀</a:t>
            </a:r>
            <a:br/>
            <a:r>
              <a:t>⠀⠀⠀⠀⠀⠀⠀⠀⠀⠀⠀⠀⠀⠀⠀⠀⠀⠀⠀⠀⠀⠀⠀⠀⠀⠀⠀⠀⠀⠀⠀⠀⠀⠀⠀⠀⠀⠀⠀⠀⣾⠀⠀⠀⠀⠀⣿⣿⣿⣿⣿⣿⣿⣿⣿⣿⣿⣿⣿⣿⣿⣿⣿⣿⠛⠿⢿⣿⣿⣿⣿⣿⣿⣿⣿⣿⣿⣿⣿⣿⣿⣿⣿⣿⣿⣷⣄⠀⠀⠀⠀</a:t>
            </a:r>
            <a:br/>
            <a:r>
              <a:t>⠀⠀⠀⠀⠀⠀⠀⠀⠀⠀⠀⠀⠀⠀⠀⠀⠀⠀⠀⠀⠀⠀⠀⠀⠀⠀⠀⠀⠀⠀⠀⠀⠀⠀⠀⠀⠀⠀⠀⠀⣿⠀⠀⠀⠀⠀⠈⣿⣿⣿⣿⣿⣿⣿⣿⣿⣿⣿⣿⣿⣿⣿⣿⣿⣇⠀⠀⠈⠙⠻⣿⣿⣿⣿⣿⣿⣿⣿⣿⣿⣿⣿⣿⣿⣿⣿⣿⣧⡀⠀⠀</a:t>
            </a:r>
            <a:br/>
            <a:r>
              <a:t>⠀⠀⠀⠀⠀⠀⠀⠀⠀⠀⠀⠀⠀⠀⠀⠀⠀⠀⠀⠀⠀⠀⠀⠀⠀⠀⠀⠀⠀⠀⠀⠀⠀⠀⠀⠀⠀⠀⠀⢠⣿⠀⠀⠀⠀⠀⠀⣿⡿⠿⢿⣿⣿⣿⣿⣿⣿⣿⣿⣿⣿⣿⣇⠙⢿⣦⡀⠀⠀⠀⠈⠻⢿⣿⣿⣿⣿⣿⣿⣿⣿⣿⣿⣿⣿⣿⣿⣿⣿⣄⠀</a:t>
            </a:r>
            <a:br/>
            <a:r>
              <a:t>⠀⠀⠀⠀⠀⠀⠀⠀⠀⠀⠀⠀⠀⠀⠀⠀⠀⠀⠀⠀⠀⠀⠀⠀⠀⠀⠀⠀⠀⠀⠀⠀⠀⠀⠀⠀⠀⠀⠀⢸⡏⠀⠀⠀⠀⠀⠀⣿⣧⠼⣻⣿⣿⣿⣿⣿⣿⣿⣿⣿⣿⣿⣿⠀⠀⠻⣯⡉⠉⠙⠓⠒⠚⠻⢿⣿⣿⣿⣿⣿⣿⣿⣿⣿⣿⣿⣿⣿⣿⣿⡆</a:t>
            </a:r>
            <a:br/>
            <a:r>
              <a:t>⠀⠀⠀⠀⠀⠀⠀⠀⠀⠀⠀⠀⠀⠀⠀⠀⠀⠀⠀⠀⠀⠀⠀⠀⠀⠀⠀⠀⠀⠀⠀⠀⠀⠀⠀⠀⠀⠀⠀⣼⡇⠀⠀⠀⠀⠀⠀⣿⣿⣾⣿⣿⣿⣿⣿⣿⣿⣿⣿⣿⣿⣿⣿⠀⠀⠀⠙⢿⣦⡀⠀⠀⠀⠀⢨⠈⠉⠛⠻⣿⣿⣿⣿⣿⣿⣿⣿⣿⣿⣿⡇</a:t>
            </a:r>
            <a:br/>
            <a:r>
              <a:t>⠀⠀⠀⠀⠀⠀⠀⠀⠀⠀⠀⠀⠀⠀⠀⠀⠀⠀⠀⠀⠀⠀⠀⠀⠀⠀⠀⠀⠀⠀⠀⠀⠀⠀⠀⠀⠀⠀⢀⣿⡇⠀⠀⠀⠀⠀⢐⣿⣿⣿⣿⣿⣿⣿⣿⣿⣿⣿⣿⣿⣿⣿⣿⡆⠀⠀⠀⠀⠙⠿⣦⣄⠀⠀⠸⠀⠀⠀⠀⠀⠙⢻⣿⣿⣿⣿⣿⣿⣿⣿⡇</a:t>
            </a:r>
            <a:br/>
            <a:r>
              <a:t>⠀⠀⠀⠀⠀⠀⠀⠀⠀⠀⠀⠀⠀⠀⠀⠀⠀⠀⠀⠀⠀⠀⠀⠀⠀⠀⠀⠀⠀⠀⠀⠀⠀⠀⠀⠀⠀⣠⣿⣿⣷⡆⠀⠀⠀⢀⣾⣿⣿⣿⣿⣿⣿⣿⣿⣿⣿⣿⣿⣿⣿⣿⣿⡇⠀⠀⠀⠀⠀⠀⠈⠙⠿⣦⣤⣳⡀⠀⠀⠀⠀⠀⠈⠻⣿⣿⣿⣿⣿⣿⡇</a:t>
            </a:r>
            <a:br/>
            <a:r>
              <a:t>⠀⠀⠀⠀⠀⠀⠀⠀⠀⠀⠀⠀⠀⠀⠀⠀⠀⠀⠀⠀⠀⠀⠀⠀⠀⠀⠀⠀⠀⠀⠀⠀⠀⠀⠀⢠⣾⣿⣿⣿⣿⡇⠀⠀⣰⣿⣿⣿⣿⣿⣿⣿⣿⣿⣿⣿⣿⣿⣿⣿⣿⣿⣿⡇⠀⠀⠀⠀⠀⠀⠀⠀⠀⠀⠉⠙⠛⠿⠶⠶⠶⠶⠿⠿⠿⢿⣿⣿⢿⣿⡇</a:t>
            </a:r>
            <a:br/>
            <a:r>
              <a:t>⠀⠀⠀⠀⠀⠀⠀⠀⠀⠀⠀⠀⠀⠀⠀⠀⠀⠀⠀⠀⠀⠀⠀⠀⠀⠀⠀⠀⠀⠀⠀⠀⠀⠀⠀⢹⣿⣿⣿⣿⣿⠃⠀⣼⣿⣿⣿⣿⣿⣿⣿⣿⣿⣿⣿⣿⣿⣿⣿⣿⣿⣿⣿⣿⠀⠀⠀⠀⠀⠀⠀⠀⠀⠀⠀⠀⠀⠀⠀⠀⠀⠀⠀⠀⠀⠈⣿⡄⠀⠀⠁</a:t>
            </a:r>
            <a:br/>
            <a:r>
              <a:t>⠀⠀⠀⠀⠀⠀⠀⠀⠀⠀⠀⠀⠀⠀⠀⠀⠀⠀⠀⠀⠀⠀⠀⠀⠀⠀⠀⠀⠀⠀⠀⠀⠀⠀⠀⠈⣿⣿⣿⣿⣷⣄⣀⣿⣿⣿⣿⣿⣿⣿⣿⣿⣿⣿⣿⣿⣿⣿⣿⣿⣿⣿⣿⣿⡀⠀⠀⠀⠀⠀⠀⠀⠀⠀⠀⠀⠀⠀⠀⠀⠀⠀⠀⠀⠀⠀⢻⣇⠀⠀⠀</a:t>
            </a:r>
            <a:br/>
            <a:r>
              <a:t>⠀⠀⠀⠀⠀⠀⠀⠀⠀⠀⠀⠀⠀⠀⠀⠀⠀⠀⠀⠀⠀⠀⠀⠀⠀⠀⠀⠀⠀⠀⠀⠀⠀⠀⠀⠀⠘⢿⣿⣿⣿⣿⣿⣿⣿⣿⣿⣿⣿⣿⣿⣿⣿⣿⣿⣿⣿⣿⣿⣿⣿⣿⣿⣿⡇⠀⠀⠀⠀⠀⠀⠀⠀⠀⠀⠀⠀⠀⠀⠀⠀⠀⠀⠀⠀⠀⠈⢿⣧⣀⡆</a:t>
            </a:r>
            <a:br/>
            <a:r>
              <a:t>⠀⠀⠀⠀⠀⠀⠀⠀⠀⠀⠀⠀⠀⠀⠀⠀⠀⠀⠀⠀⠀⠀⠀⠀⠀⠀⠀⠀⠀⠀⠀⠀⠀⠀⠀⠀⠀⠀⠈⠛⢿⣿⣿⣿⣿⣿⣿⣿⣿⣿⣿⣿⣿⣿⣿⣿⣿⣿⣿⣿⣿⣿⣿⣿⣷⠀⠀⠀⠀⠀⠀⠀⠀⠀⠀⠀⠀⠀⠀⠀⠀⠀⠀⠀⠀⠀⠀⠀⠉⠻⡇</a:t>
            </a:r>
            <a:br/>
            <a:r>
              <a:t>⠀⠀⠀⠀⠀⠀⠀⠀⠀⠀⠀⠀⠀⠀⠀⠀⠀⠀⠀⠀⠀⠀⠀⠀⠀⠀⠀⠀⠀⠀⠀⠀⠀⠀⠀⠀⠀⠀⠀⠀⡀⢩⣿⣿⣿⣿⣿⣿⣿⣿⣿⣿⣿⣿⣿⣿⣿⣿⣿⣿⣿⣿⣿⣿⣿⣆⠀⠀⠀⠀⠀⠀⠀⠀⠀⠀⠀⠀⠀⠀⠀⠀⠀⠀⠀⠀⠀⠀⠀⠀⠀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⠀⠀⠀⠀⠀⠀⠀⠀⠀⠀⠀⠀⠀⠀⠀⠀⠀⠀⠀⠀⠀⠀⠀⠀⠀⠀⠀⠀⠀⠀⠀⠀⠀⠀⠀⠀⠀⠀⣠⣾⣿⣾⣿⡟⣿⣿⣿⣿⣿⣿⣿⣿⣿⣿⣿⣿⣿⣿⣿⣿⣿⣿⣿⣿⣿⣿⡄⠀⠀⠀⠀⠀⠀⠀⠀⠀⠀⠀⠀⠀⠀⠀⠀⠀⠀⠀⠀⠀⠀⠀⠀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⠀⠀⠀⠀⠀⠀⠀⠀⠀⠀⠀⠀⠀⠀⠀⠀⠀⠀⠀⠀⠀⠀⠀⠀⠀⠀⠀⠀⠀⠀⠀⠀⠀⠀⠀⠀⠀⣼⣿⣿⣿⣿⠋⢸⣿⣿⣿⣿⣿⣿⣿⣿⣿⣿⣿⣿⣿⣿⣿⣿⣿⣿⣿⣿⣿⣿⣿⡄⠀⠀⠀⠀⠀⠀⠀⠀⠀⠀⠀⠀⠀⠀⠀⠀⠀⠀⠀⠀⠀⠀⠀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⠀⠀⠀⠀⠀⠀⠀⠀⠀⠀⠀⠀⠀⠀⠀⠀⠀⠀⠀⠀⠀⠀⠀⠀⠀⠀⠀⠀⠀⠀⠀⠀⠀⠀⠀⠀⠸⣿⣿⣿⠟⠁⠀⣿⣿⣿⣿⣿⣿⣿⣿⣿⣿⣿⣿⣿⣿⣿⣿⣿⣿⣿⣿⣿⣿⣿⣿⣿⡀⠀⠀⠀⠀⠀⠀⠀⠀⠀⠀⠀⠀⠀⠀⠀⠀⠀⠀⠀⠀⠀⠀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⠀⠀⠀⠀⠀⠀⠀⠀⠀⠀⠀⠀⠀⠀⠀⠀⠀⠀⠀⠀⠀⠀⠀⠀⠀⠀⠀⠀⠀⠀⠀⠀⠀⠀⠀⠀⠀⠉⠉⠀⠀⠀⢰⣿⣿⣿⣿⣿⣿⣿⣿⣿⣿⣿⣿⣿⣿⣿⣿⣿⣿⣿⣿⣿⣿⣿⣿⣿⣷⠀⠀⠀⠀⠀⠀⠀⠀⠀⠀⠀⠀⠀⠀⠀⠀⠀⠀⠀⠀⠀⠀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⠀⠀⠀⠀⠀⠀⠀⠀⠀⠀⠀⠀⠀⠀⠀⠀⠀⠀⠀⠀⠀⠀⠀⠀⠀⠀⠀⠀⠀⠀⠀⠀⠀⠀⠀⠀⠀⠀⠀⠀⠀⠀⣿⣿⣿⣿⣿⣿⣿⣿⣿⣿⣿⣿⣿⣿⣿⣿⣿⣿⣿⣿⣿⣿⣿⣿⣿⣿⠻⣧⠀⠀⠀⠀⠀⠀⠀⠀⠀⠀⠀⠀⠀⠀⠀⠀⠀⠀⠀⠀⠀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⠀⠀⠀⠀⠀⠀⠀⠀⠀⠀⠀⠀⠀⠀⠀⠀⠀⠀⠀⠀⠀⠀⠀⠀⠀⠀⠀⠀⠀⠀⠀⠀⠀⠀⠀⠀⠀⠀⠀⠀⠀⢠⣿⣿⣿⣿⣿⣿⣿⣿⣿⣿⣿⣿⣿⣿⣿⣿⣿⣿⣿⣿⣿⣿⣿⣿⣿⣿⠀⠘⠀⠀⠀⠀⠀⠀⠀⠀⠀⠀⠀⠀⠀⠀⠀⠀⠀⠀⠀⠀⠀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⣿⣿⣿⣿⣿⣿⣿⣿⣿⣿⣿⣿⣿⣿⣿⣿⣿⣿⣿⣿⣿⣿⣿⣿⣿⣿⣿⣿⣿⣿⣿⣿⣿⣿⣿⣿⣿⣿⣿⣿⣿⣿⣿⣿⣿⣿⡿⠿⠛⠛⠉⠉⠉⠉⠉⠛⠻⢿⣿⣿⣿⣿⣿⣿⣿⣿⣿⣿⣿⣿⣿⣿⣿⣿⣿⣿⣿⣿⣿⣿⣿⣿⣿⣿⣿⣿⣿⣿⣿⣿⡇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⣿⣿⣿⣿⣿⣿⣿⣿⣿⣿⣿⣿⣿⣿⣿⣿⣿⣿⣿⣿⣿⣿⣿⣿⣿⣿⣿⣿⣿⣿⣿⣿⣿⣿⣿⣿⣿⣿⣿⣿⣿⣿⡿⠛⠉⠀⠀⠀⠀⠀⠀⠀⠀⠀⠀⠀⠀⠀⠈⠛⢿⣿⣿⣿⣿⣿⣿⣿⣿⣿⣿⣿⣿⣿⣿⣿⣿⣿⣿⣿⣿⣿⣿⣿⣿⣿⣿⣿⣿⣿⡇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⣿⣿⣿⣿⣿⣿⣿⣿⣿⣿⣿⣿⣿⣿⣿⣿⣿⣿⣿⣿⣿⣿⣿⣿⣿⣿⣿⣿⣿⣿⣿⣿⣿⣿⣿⣿⣿⣿⣿⣿⠟⠉⠀⠀⠀⠀⠀⠀⠀⠀⠀⠀⠀⠀⠀⠀⠀⠀⠀⠀⠀⠙⢿⣿⣿⣿⣿⣿⣿⣿⣿⣿⣿⣿⣿⣿⣿⣿⣿⣿⣿⣿⣿⣿⣿⣿⣿⣿⣿⣿⡇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⣿⣿⣿⣿⣿⣿⣿⣿⣿⣿⣿⣿⣿⣿⣿⣿⣿⣿⣿⣿⣿⣿⣿⣿⣿⣿⣿⣿⣿⣿⣿⣿⣿⣿⣿⣿⣿⣿⡿⠃⠀⠀⠀⠀⠀⠀⠀⠀⠀⠀⠀⠀⠀⠀⠀⠀⠀⠀⠀⠀⠀⠀⠀⣿⣿⣿⣿⣿⣿⣿⣿⣿⣿⣿⣿⣿⣿⣿⣿⣿⣿⣿⣿⣿⣿⣿⣿⣿⣿⣿⡇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⣿⣿⣿⣿⣿⣿⣿⣿⣿⣿⣿⣿⣿⣿⣿⣿⣿⣿⣿⣿⣿⣿⣿⣿⣿⣿⣿⣿⣿⣿⣿⣿⣿⣿⣿⣿⣿⠀⠀⠀⠀⠀⠀⠀⠀⠀⠀⠀⠀⠀⠀⠀⠀⠀⠀⠀⠀⠀⠀⠀⠀⠀⠀⠈⠛⢻⣿⣿⣿⣿⣿⣿⣿⣿⣿⣿⣿⣿⣿⣿⣿⣿⣿⣿⣿⣿⣿⣿⣿⣿⡇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⣿⣿⣿⣿⣿⣿⣿⣿⣿⣿⣿⣿⣿⣿⣿⣿⣿⣿⣿⣿⣿⣿⣿⣿⣿⣿⣿⣿⣿⣿⣿⣿⣿⣿⣿⣿⣿⡇⠀⠀⠀⠀⠀⠀⠀⠀⠀⠀⠀⠀⠀⠀⠀⠀⠀⠀⠀⠀⠀⠀⠀⠀⠀⠀⣀⣀⣿⣿⣿⣿⣿⣿⣿⣿⣿⣿⣿⣿⣿⣿⣿⣿⣿⣿⣿⣿⣿⣿⣿⣿⡇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⣿⣿⣿⣿⣿⣿⣿⣿⣿⣿⣿⣿⣿⣿⣿⣿⣿⣿⣿⣿⣿⣿⣿⣿⣿⣿⣿⣿⣿⣿⣿⣿⣿⣿⣿⣿⣿⣿⣿⣦⠀⠀⠀⠀⠀⠀⠀⠀⠀⠀⠀⠀⠀⠀⠀⠀⠀⠀⠀⠀⠀⠀⣰⣿⣿⣿⣿⣿⣿⣿⣿⣿⣿⣿⣿⣿⣿⣿⣿⣿⣿⣿⣿⣿⣿⣿⣿⣿⣿⣿⡇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⣿⣿⣿⣿⣿⣿⣿⣿⣿⣿⣿⣿⣿⣿⣿⣿⣿⣿⣿⣿⣿⣿⣿⣿⣿⣿⣿⣿⣿⣿⣿⣿⣿⣿⣿⣿⣿⣿⣿⣿⣷⣦⡀⠀⠀⠀⠀⠀⠀⠀⠀⠀⠀⠀⠀⠀⠀⠀⠀⠀⠀⣰⣿⣿⣿⣿⣿⣿⣿⣿⣿⣿⣿⣿⣿⣿⣿⣿⣿⣿⣿⣿⣿⣿⣿⣿⣿⣿⣿⣿⡇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⣿⣿⣿⣿⣿⣿⣿⣿⣿⣿⣿⣿⣿⣿⣿⣿⣿⣿⣿⣿⣿⣿⣿⣿⣿⣿⣿⣿⣿⣿⣿⣿⣿⣿⣿⣿⣿⣿⣿⣿⣿⣿⣿⣷⣤⣀⠀⠀⠀⠀⠀⠀⠀⠀⠀⠀⠀⠀⢀⣠⣾⣿⣿⣿⣿⣿⣿⣿⣿⣿⣿⣿⣿⣿⣿⣿⣿⣿⣿⣿⣿⣿⣿⣿⣿⣿⣿⣿⣿⣿⡇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⣿⣿⣿⣿⣿⣿⣿⣿⣿⣿⣿⣿⣿⣿⣿⣿⣿⣿⣿⣿⣿⣿⣿⣿⣿⣿⣿⣿⣿⣿⣿⣿⣿⣿⣿⣿⣿⣿⣿⣿⣿⣿⣿⣿⣿⣿⣿⣶⣶⣤⣤⣤⣀⣀⣠⣤⣴⣾⣿⣿⣿⣿⣿⣿⣿⣿⣿⣿⣿⣿⣿⣿⣿⣿⣿⣿⣿⣿⣿⣿⣿⣿⣿⣿⣿⣿⣿⣿⣿⣿⡇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⠀⠀⠀⠀⠀⠀⠀⠀⠀⠀⠀⠀⠀⠀⠀⠀⠀⠀⠀⠀⠀⠀⠀⠀⠀⠀⠀⠀⠀⠀⠀⠀⠀⠀⠀⠀⠀⠀⠀⠀⠀⠀⠀⠀⠀⠀⠀⠀⠀⠀⠀⠀⠀⠀⠀⠀⠀⠀⠀⠀⠀⠀⠀⠀⠀⠀⣀⣤⣾⣿⣿⣿⣿⣿⣿⣶⣾⣯⣓⣿⣿⡿⢷⠀⠀⠀⠀⠀⠀⠀⠀</a:t>
            </a:r>
            <a:br/>
            <a:r>
              <a:t>⠀⠀⠀⠀⠀⠀⠀⠀⠀⠀⠀⠀⠀⠀⠀⠀⠀⠀⠀⠀⠀⠀⠀⠀⠀⠀⠀⠀⠀⠀⠀⢀⣀⣤⣴⣶⣶⣾⣿⣿⣿⣿⣿⣿⣷⣶⣶⣦⣤⣄⣀⠀⠀⠀⠀⠀⠀⠀⠀⠀⠀⠀⠀⣀⣴⣾⣿⣿⣿⣿⣿⣿⣿⣿⣿⣿⣿⣿⣿⣿⣧⡙⠫⠀⠀⠀⠀⠀⠀⠀⠀</a:t>
            </a:r>
            <a:br/>
            <a:r>
              <a:t>⠀⠀⠀⠀⠀⠀⠀⠀⠀⠀⠀⠀⠀⠀⠀⠀⠀⠀⠀⠀⠀⠀⠀⠀⠀⠀⠀⠀⠀⠀⢰⣿⢿⣿⣿⣿⣿⣿⣿⣿⣿⣿⣿⣿⣿⣿⣿⣿⣿⣿⣿⣿⣷⣶⣤⣀⣀⠀⠀⢀⣠⣴⣾⣿⣿⣿⣿⣿⣿⣿⣿⣿⣿⣿⣿⣿⣿⣿⣿⣿⣿⣿⣦⡀⠀⠀⠀⠀⠀⠀⠀</a:t>
            </a:r>
            <a:br/>
            <a:r>
              <a:t>⠀⠀⠀⠀⠀⠀⠀⠀⠀⠀⠀⠀⠀⠀⠀⠀⠀⠀⠀⠀⠀⠀⠀⠀⠀⠀⠀⠀⠀⠀⣾⣇⠀⠀⠉⢻⣿⣿⣿⣿⣿⣿⣿⣿⣿⣿⣿⣿⣿⣿⣿⣿⣿⣿⣿⣿⣿⣿⣿⣿⣿⣿⣿⣿⣿⣿⣿⣿⣿⣿⣿⣿⣿⣿⣿⣿⣿⣿⣿⣿⣿⣿⣿⣷⡀⠀⠀⠀⠀⠀⠀</a:t>
            </a:r>
            <a:br/>
            <a:r>
              <a:t>⠀⠀⠀⠀⠀⠀⠀⠀⠀⠀⠀⠀⠀⠀⠀⠀⠀⠀⠀⠀⠀⠀⠀⠀⠀⠀⠀⠀⠀⠀⡏⢻⠀⠀⢀⣼⡿⣿⣿⣿⣿⣿⣿⣿⣿⣿⣿⣿⣿⣿⣿⣿⣿⣿⣿⣿⣿⣿⣿⣿⣿⣿⣿⣿⣿⣿⣿⣿⣿⣿⣿⣿⣿⣿⣿⣿⣿⣿⣿⣿⣿⣿⣿⣿⣷⠀⠀⠀⠀⠀⠀</a:t>
            </a:r>
            <a:br/>
            <a:r>
              <a:t>⠀⠀⠀⠀⠀⠀⠀⠀⠀⠀⠀⠀⠀⠀⠀⠀⠀⠀⠀⠀⠀⠀⠀⠀⠀⠀⠀⠀⠀⠀⣷⡸⣇⣴⣯⣤⣷⡾⠛⠛⣿⢿⣿⣿⣿⣿⣿⣿⣿⣿⣿⣿⣿⣿⣿⣿⣿⣿⣿⣿⣿⣿⣿⣿⣿⣿⣿⣿⣿⣿⣿⣿⣿⣿⣿⣿⣿⣿⣿⣿⣿⣿⣿⣿⣿⡇⠀⠀⠀⠀⠀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⠀⠀⠀⠀⠀⠀⠀⠀⠀⠀⠀⠀⠀⠀⠀⠀⠀⠀⠀⠀⠀⠀⠀⠀⠀⠀⠀⠀⠀⠀⠈⠛⠛⠛⠋⠁⠀⢳⡀⠀⣿⠀⠉⠻⣿⣿⣿⣿⣿⣿⣿⣿⣿⣿⣿⣿⣿⣿⣿⣿⣿⣿⣿⣿⣿⣿⣿⣿⣿⣿⣿⣿⣿⣿⣿⣿⣿⣿⣿⣿⣿⣿⣿⣿⣿⠇⠀⠀⠀⠀⠀</a:t>
            </a:r>
            <a:br/>
            <a:r>
              <a:t>⠀⠀⠀⠀⠀⠀⠀⠀⠀⠀⠀⠀⠀⠀⠀⠀⠀⠀⠀⠀⠀⠀⠀⠀⠀⠀⠀⠀⠀⠀⠀⠀⠀⠀⠀⠀⠀⠀⠙⢦⣸⣇⠀⠀⠈⢻⣿⣿⣿⣿⣿⣿⣿⣿⣿⣿⣿⣿⣿⣿⣿⣿⣿⣿⣿⣿⣿⣿⣿⣿⣿⣿⣿⣿⣿⣿⣿⣿⣿⣿⣿⣿⣿⣿⣿⠀⠀⠀⠀⠀⠀</a:t>
            </a:r>
            <a:br/>
            <a:r>
              <a:t>⠀⠀⠀⠀⠀⠀⠀⠀⠀⠀⠀⠀⠀⠀⠀⠀⠀⠀⠀⠀⠀⠀⠀⠀⠀⠀⠀⠀⠀⠀⠀⠀⠀⠀⠀⠀⠀⠀⠀⠀⠙⢿⣄⣀⣠⣤⣿⣿⣿⣿⣿⣿⣿⣿⣿⣿⣿⣿⣿⣿⣿⣿⣿⣿⣿⣿⣿⣿⣿⣿⣿⣿⣿⣿⣿⣿⣿⣿⣿⣿⣿⣿⣿⣿⡇⠀⠀⠀⠀⠀⠀</a:t>
            </a:r>
            <a:br/>
            <a:r>
              <a:t>⠀⠀⠀⠀⠀⠀⠀⠀⠀⠀⠀⠀⠀⠀⠀⠀⠀⠀⠀⠀⠀⠀⠀⠀⠀⠀⠀⠀⠀⠀⠀⠀⠀⠀⠀⠀⠀⠀⠀⠀⢀⣼⣿⣯⣽⣿⣿⣿⣿⣿⣿⣿⣿⣿⣿⣿⣿⣿⣿⣿⣿⣿⣿⣿⣿⣿⣿⣿⣿⣿⣿⣿⣿⣿⣿⣿⣿⣿⣿⣿⣿⣿⣿⣿⠀⠀⠀⠀⠀⠀⠀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⠀⠀⠀⠀⠀⠀⠀⠀⠀⠀⠀⠀⠀⠀⠀⠀⠀⠀⠀⠀⠀⠀⠀⠀⠀⠀⠀⠀⠀⠀⠀⠀⠀⠀⠀⠀⠀⠀⠀⣰⣿⣯⣥⣿⣿⣿⣿⣿⣿⣿⣿⣿⣿⣿⣿⣿⣿⣿⣿⣿⣿⣿⣿⣿⣿⣿⣿⣿⣿⣿⣿⣿⣿⣿⣿⣿⣿⣿⣿⣿⣿⣿⣿⡏⠀⠀⠀⠀⠀⠀⠀</a:t>
            </a:r>
            <a:br/>
            <a:r>
              <a:t>⠀⠀⠀⠀⠀⠀⠀⠀⠀⠀⠀⠀⠀⠀⠀⠀⠀⠀⠀⠀⠀⠀⠀⠀⠀⠀⠀⠀⠀⠀⠀⠀⠀⠀⠀⠀⠀⠀⠀⠀⠸⠿⣿⣿⣿⣿⣿⣿⣿⣿⣿⣿⣿⣿⣿⣿⣿⣿⣿⣿⣿⣿⣿⣿⣿⣿⣿⣿⣿⣿⣿⣿⣿⣿⣿⣿⣿⣿⣿⣿⣿⣿⣿⣿⠀⠀⠀⠀⠀⠀⠀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⠀⠀⠀⠀⠀⠀⠀⠀⠀⠀⠀⠀⠀⠀⠀⠀⠀⠀⠀⠀⠀⠀⠀⠀⠀⠀⠀⠀⠀⠀⠀⠀⠀⠀⠀⠀⠀⠀⠀⠀⠀⠀⠉⠙⣿⣿⣿⣿⣿⣿⣿⣿⣿⣿⣿⣿⣿⣿⣿⣿⣿⣿⣿⣿⣿⣿⣿⣿⣿⣿⣿⣿⣿⣿⣿⣿⣿⣿⣿⣿⣿⣿⣿⣿⣷⣄⠀⠀⠀⠀⠀</a:t>
            </a:r>
            <a:br/>
            <a:r>
              <a:t>⠀⠀⠀⠀⠀⠀⠀⠀⠀⠀⠀⠀⠀⠀⠀⠀⠀⠀⠀⠀⠀⠀⠀⠀⠀⠀⠀⠀⠀⠀⠀⠀⠀⠀⠀⠀⠀⠀⢀⣀⣀⡀⠀⠀⠘⢻⣿⣿⣿⣿⣿⣿⣿⣿⣿⣿⣿⣿⣿⣿⣿⣿⣿⢿⣿⣿⣿⣿⣿⣿⣿⣿⣿⣿⣿⣿⣿⣿⣿⣿⣿⣿⣿⣿⣿⣿⣷⣄⠀⠀⠀</a:t>
            </a:r>
            <a:br/>
            <a:r>
              <a:t>⠀⠀⠀⠀⠀⠀⠀⠀⠀⠀⠀⠀⠀⠀⠀⠀⠀⠀⠀⠀⠀⠀⠀⠀⠀⠀⠀⠀⠀⠀⠀⠀⠀⠀⠀⣠⣶⣿⣿⣿⣿⠃⠀⠀⠀⠀⣿⣿⣿⣿⣿⣿⣿⣿⣿⣿⣿⣿⣿⣿⣿⣿⣿⡆⠈⠙⣿⣿⣿⣿⣿⣿⣿⣿⣿⣿⣿⣿⣿⣿⣿⣿⣿⣿⣿⣿⣿⣿⣧⡀⠀</a:t>
            </a:r>
            <a:br/>
            <a:r>
              <a:t>⠀⠀⠀⠀⠀⠀⠀⠀⠀⠀⠀⠀⠀⠀⠀⠀⠀⠀⠀⠀⠀⠀⠀⠀⠀⠀⠀⠀⠀⠀⠀⠀⠀⠀⠀⢸⣿⣿⣿⣿⡟⠀⠀⠀⠀⠀⢸⣿⣿⣿⣿⣿⣿⣿⣿⣿⣿⣿⣿⣿⣿⣿⣿⡿⠂⠀⢹⣧⠉⠻⣿⣿⣿⣿⣿⣿⣿⣿⣿⣿⣿⣿⣿⣿⣿⣿⣿⣿⣿⣿⡆</a:t>
            </a:r>
            <a:br/>
            <a:r>
              <a:t>⠀⠀⠀⠀⠀⠀⠀⠀⠀⠀⠀⠀⠀⠀⠀⠀⠀⠀⠀⠀⠀⠀⠀⠀⠀⠀⠀⠀⠀⠀⠀⠀⠀⠀⠀⠈⣿⣿⣿⣿⠇⠀⠀⠀⠀⠀⢸⣿⠿⠿⢿⣿⣿⣿⣿⣿⣿⣿⣿⣿⣿⣿⣿⣷⢤⣀⠀⢻⣧⠀⠈⠙⢿⣿⣿⣿⣿⣿⣿⣿⣿⣿⣿⣿⣿⣿⣿⣿⣿⣿⡇</a:t>
            </a:r>
            <a:br/>
            <a:r>
              <a:t>⠀⠀⠀⠀⠀⠀⠀⠀⠀⠀⠀⠀⠀⠀⠀⠀⠀⠀⠀⠀⠀⠀⠀⠀⠀⠀⠀⠀⠀⠀⠀⠀⠀⠀⠀⠀⢻⣿⣿⣿⠀⠀⠀⠀⠀⠀⢸⣿⣆⡴⢻⣿⣿⣿⣿⣿⣿⣿⣿⣿⣿⣿⣿⣿⠀⠀⠉⠙⢿⣿⡓⠒⠒⠻⢿⣿⣿⣿⣿⣿⣿⣿⣿⣿⣿⣿⣿⣿⣿⣿⡇</a:t>
            </a:r>
            <a:br/>
            <a:r>
              <a:t>⠀⠀⠀⠀⠀⠀⠀⠀⠀⠀⠀⠀⠀⠀⠀⠀⠀⠀⠀⠀⠀⠀⠀⠀⠀⠀⠀⠀⠀⠀⠀⠀⠀⠀⠀⠀⠘⣿⣿⡇⠀⠀⠀⠀⠀⠀⢸⣿⣿⣾⣿⣿⣿⣿⣿⣿⣿⣿⣿⣿⣿⣿⣿⣿⠀⠀⠀⠀⠀⠙⣷⣄⠀⠀⢸⠉⠙⠛⠿⣿⣿⣿⣿⣿⣿⣿⣿⣿⣿⣿⡇</a:t>
            </a:r>
            <a:br/>
            <a:r>
              <a:t>⠀⠀⠀⠀⠀⠀⠀⠀⠀⠀⠀⠀⠀⠀⠀⠀⠀⠀⠀⠀⠀⠀⠀⠀⠀⠀⠀⠀⠀⠀⠀⠀⠀⠀⠀⠀⠀⢿⣿⠀⠀⠀⠀⠀⠀⠀⣸⣿⣿⣿⣿⣿⣿⣿⣿⣿⣿⣿⣿⣿⣿⣿⣿⣿⡇⠀⠀⠀⠀⠀⠈⠻⣷⣄⠈⡆⠀⠀⠀⠀⠉⠛⢿⣿⣿⣿⣿⣿⣿⣿⡇</a:t>
            </a:r>
            <a:br/>
            <a:r>
              <a:t>⠀⠀⠀⠀⠀⠀⠀⠀⠀⠀⠀⠀⠀⠀⠀⠀⠀⠀⠀⠀⠀⠀⠀⠀⠀⠀⠀⠀⠀⠀⠀⠀⠀⠀⠀⠀⠀⣼⣿⡁⠀⠀⠀⠀⠀⢠⣾⣿⣿⣿⣿⣿⣿⣿⣿⣿⣿⣿⣿⣿⣿⣿⣿⣿⡇⠀⠀⠀⠀⠀⠀⠀⠈⠛⢷⣷⣀⠀⠀⠀⠀⠀⠀⠙⠻⣿⣿⣿⣿⣿⡇</a:t>
            </a:r>
            <a:br/>
            <a:r>
              <a:t>⠀⠀⠀⠀⠀⠀⠀⠀⠀⠀⠀⠀⠀⠀⠀⠀⠀⠀⠀⠀⠀⠀⠀⠀⠀⠀⠀⠀⠀⠀⠀⠀⠀⠀⠀⢀⣼⣿⣿⢻⣧⠀⠀⠀⣴⣿⣿⣿⣿⣿⣿⣿⣿⣿⣿⣿⣿⣿⣿⣿⣿⣿⣿⣿⣇⠀⠀⠀⠀⠀⠀⠀⠀⠀⠀⠈⠛⠿⣶⣤⣄⣀⣤⣤⣶⣿⣿⣿⣿⣿⡇</a:t>
            </a:r>
            <a:br/>
            <a:r>
              <a:t>⠀⠀⠀⠀⠀⠀⠀⠀⠀⠀⠀⠀⠀⠀⠀⠀⠀⠀⠀⠀⠀⠀⠀⠀⠀⠀⠀⠀⠀⠀⠀⠀⠀⠀⣠⣿⣿⣿⣿⣾⣿⠀⢠⣾⣿⣿⣿⣿⣿⣿⣿⣿⣿⣿⣿⣿⣿⣿⣿⣿⣿⣿⣿⣿⣿⠀⠀⠀⠀⠀⠀⠀⠀⠀⠀⠀⠀⠀⠀⠈⠉⠉⠛⠛⠛⠛⠉⢹⡟⢻⡇</a:t>
            </a:r>
            <a:br/>
            <a:r>
              <a:t>⠀⠀⠀⠀⠀⠀⠀⠀⠀⠀⠀⠀⠀⠀⠀⠀⠀⠀⠀⠀⠀⠀⠀⠀⠀⠀⠀⠀⠀⠀⠀⠀⠀⠀⢿⣿⣿⣿⣿⣿⡟⠀⣿⣿⣿⣿⣿⣿⣿⣿⣿⣿⣿⣿⣿⣿⣿⣿⣿⣿⣿⣿⣿⣿⣿⡀⠀⠀⠀⠀⠀⠀⠀⠀⠀⠀⠀⠀⠀⠀⠀⠀⠀⠀⠀⠀⠀⠸⡇⢸⡇</a:t>
            </a:r>
            <a:br/>
            <a:r>
              <a:t>⠀⠀⠀⠀⠀⠀⠀⠀⠀⠀⠀⠀⠀⠀⠀⠀⠀⠀⠀⠀⠀⠀⠀⠀⠀⠀⠀⠀⠀⠀⠀⠀⠀⠀⠘⣿⣿⣿⣿⣿⣅⡀⢹⣿⣿⣿⣿⣿⣿⣿⣿⣿⣿⣿⣿⣿⣿⣿⣿⣿⣿⣿⣿⣿⣿⡇⠀⠀⠀⠀⠀⠀⠀⠀⠀⠀⠀⠀⠀⠀⠀⠀⠀⠀⠀⠀⠀⠀⢿⠘⡇</a:t>
            </a:r>
            <a:br/>
            <a:r>
              <a:t>⠀⠀⠀⠀⠀⠀⠀⠀⠀⠀⠀⠀⠀⠀⠀⠀⠀⠀⠀⠀⠀⠀⠀⠀⠀⠀⠀⠀⠀⠀⠀⠀⠀⠀⠀⠘⣿⣿⣿⣿⣿⣿⣿⣿⣿⣿⣿⣿⣿⣿⣿⣿⣿⣿⣿⣿⣿⣿⣿⣿⣿⣿⣿⣿⣿⣧⠀⠀⠀⠀⠀⠀⠀⠀⠀⠀⠀⠀⠀⠀⠀⠀⠀⠀⠀⠀⠀⠀⠈⠳⡄</a:t>
            </a:r>
            <a:br/>
            <a:r>
              <a:t>⠀⠀⠀⠀⠀⠀⠀⠀⠀⠀⠀⠀⠀⠀⠀⠀⠀⠀⠀⠀⠀⠀⠀⠀⠀⠀⠀⠀⠀⠀⠀⠀⠀⠀⠀⠀⠈⠛⠿⣿⣿⣿⣿⣿⣿⣿⣿⣿⣿⣿⣿⣿⣿⣿⣿⣿⣿⣿⣿⣿⣿⣿⣿⣿⣿⣿⡄⠀⠀⠀⠀⠀⠀⠀⠀⠀⠀⠀⠀⠀⠀⠀⠀⠀⠀⠀⠀⠀⠀⠀⠀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⠀⠀⠀⠀⠀⠀⠀⠀⠀⠀⠀⠀⠀⠀⠀⠀⠀⠀⠀⠀⠀⠀⠀⠀⠀⠀⠀⠀⠀⠀⠀⠀⠀⠀⠀⠀⠀⠀⣠⣶⣭⣿⣿⣿⣿⣿⣿⣿⣿⣿⣿⣿⣿⣿⣿⣿⣿⣿⣿⣿⣿⣿⣿⣿⣿⣿⣿⡄⠀⠀⠀⠀⠀⠀⠀⠀⠀⠀⠀⠀⠀⠀⠀⠀⠀⠀⠀⠀⠀⠀⠀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⠀⠀⠀⠀⠀⠀⠀⠀⠀⠀⠀⠀⠀⠀⠀⠀⠀⠀⠀⠀⠀⠀⠀⠀⠀⠀⠀⠀⠀⠀⠀⠀⠀⠀⠀⠀⢀⣾⣿⣿⣿⣿⠋⣼⣿⣿⣿⣿⣿⣿⣿⣿⣿⣿⣿⣿⣿⣿⣿⣿⣿⣿⣿⣿⣿⣿⣿⣷⡀⠀⠀⠀⠀⠀⠀⠀⠀⠀⠀⠀⠀⠀⠀⠀⠀⠀⠀⠀⠀⠀⠀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⠀⠀⠀⠀⠀⠀⠀⠀⠀⠀⠀⠀⠀⠀⠀⠀⠀⠀⠀⠀⠀⠀⠀⠀⠀⠀⠀⠀⠀⠀⠀⠀⠀⠀⠀⢀⣿⣿⣿⣿⠟⠁⢠⣿⣿⣿⣿⣿⣿⣿⣿⣿⣿⣿⣿⣿⣿⣿⣿⣿⣿⣿⣿⣿⣿⣿⣿⣿⣷⡀⠀⠀⠀⠀⠀⠀⠀⠀⠀⠀⠀⠀⠀⠀⠀⠀⠀⠀⠀⠀⠀</a:t>
            </a:r>
            <a:br/>
            <a:r>
              <a:t>⠀⠀⠀⠀⠀⠀⠀⠀⠀⠀⠀⠀⠀⠀⠀⠀⠀⠀⠀⠀⠀⠀⠀⠀⠀⠀⠀⠀⠀⠀⠀⠀⠀⠀⠀⠘⢿⡿⠟⠁⠀⠀⢸⣿⣿⣿⣿⣿⣿⣿⣿⣿⣿⣿⣿⣿⣿⣿⣿⣿⣿⣿⣿⣿⣿⣿⣿⣿⣿⣷⡀⠀⠀⠀⠀⠀⠀⠀⠀⠀⠀⠀⠀⠀⠀⠀⠀⠀⠀⠀⠀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⠀⠀⠀⠀⠀⠀⠀⠀⠀⠀⠀⠀⠀⠀⠀⠀⠀⠀⠀⠀⠀⠀⠀⠀⠀⠀⠀⠀⠀⠀⠀⠀⠀⠀⠀⠀⠀⠀⠀⠀⠀⢰⣿⣿⣿⣿⣿⣿⣿⣿⣿⣿⣿⣿⣿⣿⣿⣿⣿⣿⣿⣿⣿⣿⣿⣿⣿⣿⣿⡜⣿⡆⠀⠀⠀⠀⠀⠀⠀⠀⠀⠀⠀⠀⠀⠀⠀⠀⠀⠀⠀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⠀⠀⠀⠀⠀⠀⠀⠀⠀⠀⠀⠀⠀⠀⠀⠀⠀⠀⠀⠀⠀⠀⠀⠀⠀⠀⠀⠀⠀⠀⠀⠀⠀⠀⠀⠀⠀⠀⠀⠀⠀⢸⣿⣿⣿⣿⣿⣿⣿⣿⣿⣿⣿⣿⣿⣿⣿⣿⣿⣿⣿⣿⣿⣿⣿⣿⣿⣿⣿⡇⠘⣷⠀⠀⠀⠀⠀⠀⠀⠀⠀⠀⠀⠀⠀⠀⠀⠀⠀⠀⠀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⠀⠀⠀⠀⠀⠀⠀⠀⠀⠀⠀⠀⠀⠀⠀⠀⠀⠀⠀⠀⠀⠀⠀⠀⠀⠀⠀⠀⠀⢈⡿⠻⢿⣿⣿⣿⣿⣿⣿⣿⣿⣿⣿⣿⣿⣿⣿⣿⣿⣿⣿⣿⣿⣿⣷⣦⣄⣀⠀⠀⠀⠀⠀⢀⣠⣴⣿⣿⣿⣿⣿⣿⣿⣿⣿⣿⣿⣿⣿⣿⣿⣿⣿⣿⣿⣬⠋⠀⠀⠀⠀</a:t>
            </a:r>
            <a:br/>
            <a:r>
              <a:t>⠀⠀⠀⠀⠀⠀⠀⠀⠀⠀⠀⠀⠀⠀⠀⠀⠀⠀⠀⠀⠀⠀⠀⠀⠀⠀⠀⠀⠀⢸⡇⠀⠀⠈⢻⣿⣿⣿⣿⣿⣿⣿⣿⣿⣿⣿⣿⣿⣿⣿⣿⣿⣿⣿⣿⣿⣿⣿⣿⣶⣦⣶⣾⣿⣿⣿⣿⣿⣿⣿⣿⣿⣿⣿⣿⣿⣿⣿⣿⣿⣿⣿⣿⣿⣿⣿⣷⣄⠀⠀⠀</a:t>
            </a:r>
            <a:br/>
            <a:r>
              <a:t>⠀⠀⠀⠀⠀⠀⠀⠀⠀⠀⠀⠀⠀⠀⠀⠀⠀⠀⠀⠀⠀⠀⠀⠀⠀⠀⠀⠀⠀⢸⣿⡀⠀⢀⣿⣿⣿⣿⣿⣿⣿⣿⣿⣿⣿⣿⣿⣿⣿⣿⣿⣿⣿⣿⣿⣿⣿⣿⣿⣿⣿⣿⣿⣿⣿⣿⣿⣿⣿⣿⣿⣿⣿⣿⣿⣿⣿⣿⣿⣿⣿⣿⣿⣿⣿⣿⣿⣿⡄⠀⠀</a:t>
            </a:r>
            <a:br/>
            <a:r>
              <a:t>⠀⠀⠀⠀⠀⠀⠀⠀⠀⠀⠀⠀⠀⠀⠀⠀⠀⠀⠀⠀⠀⠀⠀⠀⠀⠀⠀⠀⠀⠈⣿⣷⣠⡞⢹⡌⣙⣿⣿⣿⣿⣿⣿⣿⣿⣿⣿⣿⣿⣿⣿⣿⣿⣿⣿⣿⣿⣿⣿⣿⣿⣿⣿⣿⣿⣿⣿⣿⣿⣿⣿⣿⣿⣿⣿⣿⣿⣿⣿⣿⣿⣿⣿⣿⣿⣿⣿⣿⣷⡀⠀</a:t>
            </a:r>
            <a:br/>
            <a:r>
              <a:t>⠀⠀⠀⠀⠀⠀⠀⠀⠀⠀⠀⠀⠀⠀⠀⠀⠀⠀⠀⠀⠀⠀⠀⠀⠀⠀⠀⠀⠀⠀⠘⢿⣿⣤⣴⣿⠛⠁⠀⠈⠛⢿⣿⣿⣿⣿⣿⣿⣿⣿⣿⣿⣿⣿⣿⣿⣿⣿⣿⣿⣿⣿⣿⣿⣿⣿⣿⣿⣿⣿⣿⣿⣿⣿⣿⣿⣿⣿⣿⣿⣿⣿⣿⣿⣿⣿⣿⣿⣿⡇⠀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⠀⠀⠀⠀⠀⠀⠀⠀⠀⠀⠀⠀⠀⠀⠀⠀⠀⠀⠀⠀⠀⠀⠀⠀⠀⠀⠀⠀⠀⠀⠀⠀⠀⠉⠁⠈⢳⡀⠀⠀⠀⠀⣿⣿⣿⣿⣿⣿⣿⣿⣿⣿⣿⣿⣿⣿⣿⣿⣿⣿⣿⣿⣿⣿⣿⣿⣿⣿⣿⣿⣿⣿⣿⣿⣿⣿⣿⣿⣿⣿⣿⣿⣿⣿⣿⣿⣿⣿⣿⡇⠀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⠀⠀⠀⠀⠀⠀⠀⠀⠀⠀⠀⠀⠀⠀⠀⠀⠀⠀⠀⠀⠀⠀⠀⠀⠀⠀⠀⠀⠀⠀⠀⠀⠀⠀⠀⠀⠀⠙⢦⣀⠀⠀⢹⣇⠻⣿⣿⣿⣿⣿⣿⣿⣿⣿⣿⣿⣿⣿⣿⣿⣿⣿⣿⣿⣿⣿⣿⣿⣿⣿⣿⣿⣿⣿⣿⣿⣿⣿⣿⣿⣿⣿⣿⣿⣿⣿⣿⣿⣿⠁⠀</a:t>
            </a:r>
            <a:br/>
            <a:r>
              <a:t>⠀⠀⠀⠀⠀⠀⠀⠀⠀⠀⠀⠀⠀⠀⠀⠀⠀⠀⠀⠀⠀⠀⠀⠀⠀⠀⠀⠀⠀⠀⠀⠀⠀⠀⠀⠀⠀⠀⠀⠈⠓⠶⣴⣿⣖⣻⣿⣿⣿⣿⣿⣿⣿⣿⣿⣿⣿⣿⣿⣿⣿⣿⣿⣿⣿⣿⣿⣿⣿⣿⣿⣿⣿⣿⣿⣿⣿⣿⣿⣿⣿⣿⣿⣿⣿⣿⣿⣿⡟⠀⠀</a:t>
            </a:r>
            <a:br/>
            <a:r>
              <a:t>⠀⠀⠀⠀⠀⠀⠀⠀⠀⠀⠀⠀⠀⠀⠀⠀⠀⠀⠀⠀⠀⠀⠀⠀⠀⠀⠀⠀⠀⠀⠀⠀⠀⠀⠀⠀⠀⠀⠀⣀⠴⢛⣉⠭⢿⣿⣿⣿⣿⣿⣿⣿⣿⣿⣿⣿⣿⣿⣿⣿⣿⣿⣿⣿⣿⣿⣿⣿⣿⣿⣿⣿⣿⣿⣿⣿⣿⣿⣿⣿⣿⣿⣿⣿⣿⣿⣿⣿⠁⠀⠀</a:t>
            </a:r>
            <a:br/>
            <a:r>
              <a:t>⠀⠀⠀⠀⠀⠀⠀⠀⠀⠀⠀⠀⠀⠀⠀⠀⠀⠀⠀⠀⠀⠀⠀⠀⠀⠀⠀⠀⠀⠀⠀⠀⠀⠀⠀⠀⠀⠀⣴⢷⣾⣉⣤⣴⣾⣿⣿⣿⣿⣿⣿⣿⣿⣿⣿⣿⣿⣿⣿⣿⣿⣿⣿⣿⣿⣿⣿⣿⣿⣿⣿⣿⣿⣿⣿⣿⣿⣿⣿⣿⣿⣿⣿⣿⣿⣿⣿⡏⠀⠀⠀</a:t>
            </a:r>
            <a:br/>
            <a:r>
              <a:t>⠀⠀⠀⠀⠀⠀⠀⠀⠀⠀⠀⠀⠀⠀⠀⠀⠀⠀⠀⠀⠀⠀⠀⠀⠀⠀⠀⠀⠀⠀⠀⠀⠀⠀⠀⠀⠀⠈⠁⢸⣿⣿⣿⣿⣿⣿⣿⣿⣿⣿⣿⣿⣿⣿⣿⣿⣿⣿⣿⣿⣿⣿⣿⣿⣿⣿⣿⣿⣿⣿⣿⣿⣿⣿⣿⣿⣿⣿⣿⣿⣿⣿⣿⣿⣿⣿⣿⡇⠀⠀⠀</a:t>
            </a:r>
            <a:br/>
            <a:r>
              <a:t>⠀⠀⠀⠀⠀⠀⠀⠀⠀⠀⠀⠀⠀⠀⠀⠀⠀⠀⠀⠀⠀⠀⠀⠀⠀⠀⠀⠀⠀⠀⠀⠀⠀⠀⠀⠀⠀⠀⠀⠀⠀⠿⣿⣿⣿⣿⣿⣿⣿⣿⣿⣿⣿⣿⣿⣿⣿⣿⣿⣿⣿⣿⣿⣿⣿⣿⣿⣿⣿⣿⣿⣿⣿⣿⣿⣿⣿⣿⣿⣿⣿⣿⣿⣿⣿⣿⣿⣿⣦⡀⠀</a:t>
            </a:r>
            <a:br/>
            <a:r>
              <a:t>⠀⠀⠀⠀⠀⠀⠀⠀⠀⠀⠀⠀⠀⠀⠀⠀⠀⠀⠀⠀⠀⠀⠀⠀⠀⠀⠀⠀⠀⠀⠀⠀⠀⠀⠀⠀⠀⠀⠀⠀⠀⠀⠘⠿⢿⣿⣿⣿⣿⣿⣿⣿⣿⣿⣿⣿⣿⣿⣿⣿⣿⣿⣿⣿⣿⣿⣿⣿⣿⣿⣿⣿⣿⣿⣿⣿⣿⣿⣿⣿⣿⣿⣿⣿⣿⣿⣿⣿⣿⣿⡆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⠀⠀⠀⠀⠀⠀⠀⠀⠀⠀⠀⠀⠀⠀⠀⠀⠀⠀⠀⠀⠀⠀⠀⠀⠀⠀⠀⠀⠀⠀⠀⠀⠀⠀⠀⠀⠀⠀⠀⠀⠀⠀⠀⠀⠈⢿⣿⣿⣿⣿⣿⣿⣿⣿⣿⣿⣿⣿⣿⣿⣿⣿⣿⣿⣿⣿⣿⣿⣿⣿⣿⣿⣿⣿⣿⣿⣿⣿⣿⣿⣿⣿⣿⣿⣿⣿⣿⣿⣿⣿⡇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⠀⠀⠀⠀⠀⠀⠀⠀⠀⠀⠀⠀⠀⠀⠀⠀⠀⠀⠀⠀⠀⠀⠀⠀⠀⠀⠀⠀⠀⠀⠀⠀⠀⠀⠀⠀⠀⠀⠀⠀⠀⠀⠀⠀⠀⠸⣿⣿⣿⣿⣿⣿⣿⣿⣿⣿⣿⣿⣿⣿⣿⣿⣿⣿⣷⠈⠙⠿⣿⣿⣿⣿⣿⣿⣿⣿⣿⣿⣿⣿⣿⣿⣿⣿⣿⣿⣿⣿⣿⣿⡇</a:t>
            </a:r>
            <a:br/>
            <a:r>
              <a:t>⠀⠀⠀⠀⠀⠀⠀⠀⠀⠀⠀⠀⠀⠀⠀⠀⠀⠀⠀⠀⠀⠀⠀⠀⠀⠀⠀⠀⢀⣠⣤⣤⣤⣤⣤⣤⣄⣀⡀⠀⠀⠀⠀⠀⠀⠨⣿⣿⣿⣿⣿⣿⣿⣿⣿⣿⣿⣿⣿⣿⣿⣿⣿⣿⣿⠂⠀⠀⠈⠛⢿⣿⣿⣿⣿⣿⣿⣿⣿⣿⣿⣿⣿⣿⣿⣿⣿⣿⣿⣿⡇</a:t>
            </a:r>
            <a:br/>
            <a:r>
              <a:t>⠀⠀⠀⠀⠀⠀⠀⠀⠀⠀⠀⠀⠀⠀⠀⠀⠀⠀⠀⠀⠀⠀⠀⠀⠀⠀⢰⣾⣿⣿⣿⣿⣿⣿⣿⣿⣿⣿⣿⣿⣶⣦⣀⡀⠀⢸⣿⡏⠻⢿⣿⣿⣿⣿⣿⣿⣿⣿⣿⣿⣿⣿⣿⣿⣿⡀⠀⠀⠀⠀⠀⠙⢿⣿⣿⣿⣿⣿⣿⣿⣿⣿⣿⣿⣿⣿⣿⣿⣿⣿⡇</a:t>
            </a:r>
            <a:br/>
            <a:r>
              <a:t>⠀⠀⠀⠀⠀⠀⠀⠀⠀⠀⠀⠀⠀⠀⠀⠀⠀⠀⠀⠀⠀⠀⠀⠀⠀⠀⠀⢻⣿⣿⣿⣿⣿⣿⣿⣿⣿⣿⣿⣿⣿⣿⣿⣿⣶⣼⣿⡇⢀⣸⣿⣿⣿⣿⣿⣿⣿⣿⣿⣿⣿⣿⣿⣿⣿⡍⠉⠛⠛⠉⠉⠉⠉⢻⣿⣿⣿⣿⣿⣿⣿⣿⣿⣿⣿⣿⣿⣿⣿⣿⡇</a:t>
            </a:r>
            <a:br/>
            <a:r>
              <a:t>⠀⠀⠀⠀⠀⠀⠀⠀⠀⠀⠀⠀⠀⠀⠀⠀⠀⠀⠀⠀⠀⠀⠀⠀⠀⠀⠀⠀⠹⣿⣿⣿⣿⣿⣿⣿⣿⣿⣿⣿⣿⣿⣿⣿⣿⣿⣿⣿⣿⣿⣿⣿⣿⣿⣿⣿⣿⣿⣿⣿⣿⣿⣿⣿⣿⡇⠀⠀⠀⠀⠀⠀⠀⠀⢻⣿⡛⠻⠿⣿⣿⣿⣿⣿⣿⣿⣿⣿⣿⣿⡇</a:t>
            </a:r>
            <a:br/>
            <a:r>
              <a:t>⠀⠀⠀⠀⠀⠀⠀⠀⠀⠀⠀⠀⠀⠀⠀⠀⠀⠀⠀⠀⠀⠀⠀⠀⠀⠀⠀⠀⠀⠹⣿⣿⣿⣿⣿⣿⣿⣿⣿⣿⣿⣿⣿⣿⣿⣿⣿⣿⣿⣿⣿⣿⣿⣿⣿⣿⣿⣿⣿⣿⣿⣿⣿⣿⣿⡇⠀⠀⠀⠀⠀⠀⠀⠀⠀⢻⣷⣄⠀⠀⠉⠛⢿⣿⣿⣿⣿⣿⣿⣿⡇</a:t>
            </a:r>
            <a:br/>
            <a:r>
              <a:t>⠀⠀⠀⠀⠀⠀⠀⠀⠀⠀⠀⠀⠀⠀⠀⠀⠀⠀⠀⠀⠀⠀⠀⠀⠀⠀⠀⠀⠀⠀⠙⣿⣿⣿⣿⣿⣿⣿⣿⣿⣿⣿⣿⣿⣿⣿⣿⣿⣿⣿⣿⣿⣿⣿⣿⣿⣿⣿⣿⣿⣿⣿⣿⣿⣿⡇⠀⠀⠀⠀⠀⠀⠀⠀⠀⠘⣟⢿⣦⡀⠀⠀⠀⠈⠻⣿⣿⣿⣿⣿⡇</a:t>
            </a:r>
            <a:br/>
            <a:r>
              <a:t>⠀⠀⠀⠀⠀⠀⠀⠀⠀⠀⠀⠀⠀⠀⠀⠀⠀⠀⠀⠀⠀⠀⠀⠀⠀⠀⠀⠀⠀⠀⠀⠘⣿⣿⣿⣿⣿⣿⣿⣿⣿⣿⣿⣿⣿⣿⣿⣿⣿⣿⣿⣿⣿⣿⣿⣿⣿⣿⣿⣿⣿⣿⣿⣿⣿⣿⠀⠀⠀⠀⠀⠀⠀⠀⠀⠀⠈⠢⣙⠻⣷⣤⡀⠀⠀⠈⢛⣿⣿⣿⡇</a:t>
            </a:r>
            <a:br/>
            <a:r>
              <a:t>⠀⠀⠀⠀⠀⠀⠀⠀⠀⠀⠀⠀⠀⠀⠀⠀⠀⠀⠀⠀⠀⠀⠀⠀⠀⠀⠀⠀⠀⠀⠀⠀⠘⢿⣿⣿⣿⣿⣿⣿⣿⣿⣿⣿⣿⣿⣿⣿⣿⣿⣿⣿⣿⣿⣿⣿⣿⣿⣿⣿⣿⣿⣿⣿⣿⣿⠀⠀⠀⠀⠀⠀⠀⠀⠀⠀⠀⠀⠈⠙⠲⠿⠿⢷⣿⣯⣭⣍⣹⣿⡇</a:t>
            </a:r>
            <a:br/>
            <a:r>
              <a:t>⠀⠀⠀⠀⠀⠀⠀⠀⠀⠀⠀⠀⠀⠀⠀⠀⠀⠀⠀⠀⠀⠀⠀⠀⠀⠀⠀⠀⠀⠀⠀⠀⠀⠈⣿⣿⣿⣿⣿⣿⣿⣿⣿⣿⣿⣿⣿⣿⣿⣿⣿⣿⣿⣿⣿⣿⣿⣿⣿⣿⣿⣿⣿⣿⣿⣿⠀⠀⠀⠀⠀⠀⠀⠀⠀⠀⠀⠀⠀⠀⠀⠀⠀⠀⠀⠉⠉⠉⠉⢹⡅</a:t>
            </a:r>
            <a:br/>
            <a:r>
              <a:t>⠀⠀⠀⠀⠀⠀⠀⠀⠀⠀⠀⠀⠀⠀⠀⠀⠀⠀⠀⠀⠀⠀⠀⠀⠀⠀⠀⠀⠀⠀⠀⠀⢀⣼⣿⣿⣿⣿⣿⡟⢹⣿⣿⣿⣿⣿⣿⣿⣿⣿⣿⣿⣿⣿⣿⣿⣿⣿⣿⣿⣿⣿⣿⣿⣿⣿⡇⠀⠀⠀⠀⠀⠀⠀⠀⠀⠀⠀⠀⠀⠀⠀⠀⠀⠀⠀⠀⠀⠀⠘⡇</a:t>
            </a:r>
            <a:br/>
            <a:r>
              <a:t>⠀⠀⠀⠀⠀⠀⠀⠀⠀⠀⠀⠀⠀⠀⠀⠀⠀⠀⠀⠀⠀⠀⠀⠀⠀⠀⠀⠀⠀⠀⠀⠀⣾⣿⣿⣿⣿⣿⣿⣗⠀⢻⣿⣿⣿⣿⣿⣿⣿⣿⣿⣿⣿⣿⣿⣿⣿⣿⣿⣿⣿⣿⣿⣿⣿⣿⡇⠀⠀⠀⠀⠀⠀⠀⠀⠀⠀⠀⠀⠀⠀⠀⠀⠀⠀⠀⠀⠀⠀⠀⠁</a:t>
            </a:r>
            <a:br/>
            <a:r>
              <a:t>⠀⠀⠀⠀⠀⠀⠀⠀⠀⠀⠀⠀⠀⠀⠀⠀⠀⠀⠀⠀⠀⠀⠀⠀⠀⠀⠀⠀⠀⠀⠀⠀⢻⣿⣿⣿⣿⣿⣿⡇⢀⣿⣿⣿⣿⣿⣿⣿⣿⣿⣿⣿⣿⣿⣿⣿⣿⣿⣿⣿⣿⣿⣿⣿⣿⣿⣿⠀⠀⠀⠀⠀⠀⠀⠀⠀⠀⠀⠀⠀⠀⠀⠀⠀⠀⠀⠀⠀⠀⠀⠀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⠀⠀⠀⠀⠀⠀⠀⠀⠀⠀⠀⠀⠀⠀⠀⠀⠀⠀⠀⠀⠀⠀⠀⠀⠀⠀⠀⠀⠀⠀⠀⠀⠈⢿⣿⣿⣿⣿⣿⣵⣿⣿⣿⣿⣿⣿⣿⣿⣿⣿⣿⣿⣿⣿⣿⣿⣿⣿⣿⣿⣿⣿⣿⣿⣿⣿⣿⣇⠀⠀⠀⠀⠀⠀⠀⠀⠀⠀⠀⠀⠀⠀⠀⠀⠀⠀⠀⠀⠀⠀⠀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⠀⠀⠀⠀⠀⠀⠀⠀⠀⠀⠀⠀⠀⠀⠀⠀⠀⠀⠀⠀⠀⠀⠀⠀⠀⠀⠀⠀⠀⠀⠀⠀⠀⠀⢀⣽⣿⣿⣿⣿⣿⣿⣿⣿⣿⣿⣿⣿⣿⣿⣿⣿⣿⣿⣿⣿⣿⣿⣿⣿⣿⣿⣿⣿⣿⣿⣿⣿⣿⡄⠀⠀⠀⠀⠀⠀⠀⠀⠀⠀⠀⠀⠀⠀⠀⠀⠀⠀⠀⠀⠀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⠀⠀⠀⠀⠀⠀⠀⠀⠀⠀⠀⠀⠀⠀⠀⠀⠀⠀⠀⠀⠀⠀⠀⠀⠀⠀⠀⠀⠀⠀⠀⠀⠀⢠⣿⣿⣿⣿⠟⠉⠉⢻⣿⣿⣿⣿⣿⣿⣿⣿⣿⣿⣿⣿⣿⣿⣿⣿⣿⣿⣿⣿⣿⣿⣿⣿⣿⣿⣿⣷⡀⠀⠀⠀⠀⠀⠀⠀⠀⠀⠀⠀⠀⠀⠀⠀⠀⠀⠀⠀⠀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⠀⠀⠀⠀⠀⠀⠀⠀⠀⠀⠀⠀⠀⠀⠀⠀⠀⠀⠀⠀⠀⠀⠀⠀⠀⠀⠀⠀⠀⠀⠀⠀⠀⠸⣿⣿⠟⠁⠀⠀⠀⣾⣿⣿⣿⣿⣿⣿⣿⣿⣿⣿⣿⣿⣿⣿⣿⣿⣿⣿⣿⣿⣿⣿⣿⣿⣿⣿⣿⣿⣷⡀⠀⠀⠀⠀⠀⠀⠀⠀⠀⠀⠀⠀⠀⠀⠀⠀⠀⠀⠀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⠀⠀⠀⠀⠀⠀⠀⠀⠀⠀⠀⠀⠀⠀⠀⠀⠀⠀⠀⠀⠀⠀⠀⠀⠀⠀⠀⠀⠀⠀⠀⠀⠀⠀⠀⠀⠀⠀⠀⠀⢸⣿⣿⣿⣿⣿⣿⣿⣿⣿⣿⣿⣿⣿⣿⣿⣿⣿⣿⣿⣿⣿⣿⣿⣿⣿⣿⣿⣿⣿⣻⣿⣧⠀⠀⠀⠀⠀⠀⠀⠀⠀⠀⠀⠀⠀⠀⠀⠀⠀⠀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⠀⠀⠀⠀⠀⠀⠀⠀⠀⠀⠀⠀⠀⠀⠀⠀⠀⠀⠀⠀⠀⠀⠀⠀⠀⠀⠀⠀⠀⢸⡇⠀⠈⠹⣿⣿⣿⣿⣿⣿⣿⣿⣿⣿⣿⣿⣿⣿⣿⣿⣿⣿⣿⣿⣿⣿⣿⣿⣶⣦⣄⣀⣀⣤⣶⣿⣿⣿⣿⣿⣿⣿⣿⣿⣿⣿⣿⣿⣿⣿⣿⣿⣿⣿⣿⣿⣿⣮⡀⠀⠀</a:t>
            </a:r>
            <a:br/>
            <a:r>
              <a:t>⠀⠀⠀⠀⠀⠀⠀⠀⠀⠀⠀⠀⠀⠀⠀⠀⠀⠀⠀⠀⠀⠀⠀⠀⠀⠀⠀⠀⠀⢸⡇⠀⠀⢠⣿⣿⣿⣿⣿⣿⣿⣿⣿⣿⣿⣿⣿⣿⣿⣿⣿⣿⣿⣿⣿⣿⣿⣿⣿⣿⣿⣿⣿⣿⣿⣿⣿⣿⣿⣿⣿⣿⣿⣿⣿⣿⣿⣿⣿⣿⣿⣿⣿⣿⣿⣿⣿⣿⣷⡄⠀</a:t>
            </a:r>
            <a:br/>
            <a:r>
              <a:t>⠀⠀⠀⠀⠀⠀⠀⠀⠀⠀⠀⠀⠀⠀⠀⠀⠀⠀⠀⠀⠀⠀⠀⠀⠀⠀⠀⠀⠀⠈⣿⣄⢀⡾⡟⠻⢿⣿⣿⣿⣿⣿⣿⣿⣿⣿⣿⣿⣿⣿⣿⣿⣿⣿⣿⣿⣿⣿⣿⣿⣿⣿⣿⣿⣿⣿⣿⣿⣿⣿⣿⣿⣿⣿⣿⣿⣿⣿⣿⣿⣿⣿⣿⣿⣿⣿⣿⣿⣿⣷⠀</a:t>
            </a:r>
            <a:br/>
            <a:r>
              <a:t>⠀⠀⠀⠀⠀⠀⠀⠀⠀⠀⠀⠀⠀⠀⠀⠀⠀⠀⠀⠀⠀⠀⠀⠀⠀⠀⠀⠀⠀⠀⠘⢿⣟⠀⢳⢀⣴⠟⠛⠿⣿⣿⣿⣿⣿⣿⣿⣿⣿⣿⣿⣿⣿⣿⣿⣿⣿⣿⣿⣿⣿⣿⣿⣿⣿⣿⣿⣿⣿⣿⣿⣿⣿⣿⣿⣿⣿⣿⣿⣿⣿⣿⣿⣿⣿⣿⣿⣿⣿⣿⡇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⠀⠀⠀⠀⠀⠀⠀⠀⠀⠀⠀⠀⠀⠀⠀⠀⠀⠀⠀⠀⠀⠀⠀⠀⠀⠀⠀⠀⠀⠀⠀⠈⠙⠻⠿⢿⠉⠀⠀⠀⠈⠻⣿⣿⣿⣿⣿⣿⣿⣿⣿⣿⣿⣿⣿⣿⣿⣿⣿⣿⣿⣿⣿⣿⣿⣿⣿⣿⣿⣿⣿⣿⣿⣿⣿⣿⣿⣿⣿⣿⣿⣿⣿⣿⣿⣿⣿⣿⣿⣿⡇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⠀⠀⠀⠀⠀⠀⠀⠀⠀⠀⠀⠀⠀⠀⠀⠀⠀⠀⠀⠀⠀⠀⠀⠀⠀⠀⠀⠀⠀⠀⠀⠀⠀⠀⠀⠈⠳⣄⠀⠀⠀⠀⠈⣿⣿⣿⣿⣿⣿⣿⣿⣿⣿⣿⣿⣿⣿⣿⣿⣿⣿⣿⣿⣿⣿⣿⣿⣿⣿⣿⣿⣿⣿⣿⣿⣿⣿⣿⣿⣿⣿⣿⣿⣿⣿⣿⣿⣿⣿⣿⡇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⠀⠀⠀⠀⠀⠀⠀⠀⠀⠀⠀⠀⠀⠀⠀⠀⠀⠀⠀⠀⠀⠀⠀⠀⠀⠀⠀⠀⠀⠀⠀⠀⠀⠀⠀⠀⠀⠈⠳⢤⣀⣀⣀⣹⣿⣿⣿⣿⣿⣿⣿⣿⣿⣿⣿⣿⣿⣿⣿⣿⣿⣿⣿⣿⣿⣿⣿⣿⣿⣿⣿⣿⣿⣿⣿⣿⣿⣿⣿⣿⣿⣿⣿⣿⣿⣿⣿⣿⣿⣿⠃</a:t>
            </a:r>
            <a:br/>
            <a:r>
              <a:t>⠀⠀⠀⠀⠀⠀⠀⠀⠀⠀⠀⠀⠀⠀⠀⠀⠀⠀⠀⠀⠀⠀⠀⠀⠀⠀⠀⠀⠀⠀⠀⠀⠀⠀⠀⠀⠀⠀⠀⠀⢈⣩⣭⠼⢿⣿⣿⣿⣿⣿⣿⣿⣿⣿⣿⣿⣿⣿⣿⣿⣿⣿⣿⣿⣿⣿⣿⣿⣿⣿⣿⣿⣿⣿⣿⣿⣿⣿⣿⣿⣿⣿⣿⣿⣿⣿⣿⣿⣿⡟⠀</a:t>
            </a:r>
            <a:br/>
            <a:r>
              <a:t>⠀⠀⠀⠀⠀⠀⠀⠀⠀⠀⠀⠀⠀⠀⠀⠀⠀⠀⠀⠀⠀⠀⠀⠀⠀⠀⠀⠀⠀⠀⠀⠀⠀⠀⠀⠀⠀⠀⢠⠖⣉⡤⠔⠒⣉⣿⣿⣿⣿⣿⣿⣿⣿⣿⣿⣿⣿⣿⣿⣿⣿⣿⣿⣿⣿⣿⣿⣿⣿⣿⣿⣿⣿⣿⣿⣿⣿⣿⣿⣿⣿⣿⣿⣿⣿⣿⣿⣿⣿⠃⠀</a:t>
            </a:r>
            <a:br/>
            <a:r>
              <a:t>⠀⠀⠀⠀⠀⠀⠀⠀⠀⠀⠀⠀⠀⠀⠀⠀⠀⠀⠀⠀⠀⠀⠀⠀⠀⠀⠀⠀⠀⠀⠀⠀⠀⠀⠀⠀⠀⣰⠗⣻⣷⣤⣶⣿⣿⣿⣿⣿⣿⣿⣿⣿⣿⣿⣿⣿⣿⣿⣿⣿⣿⣿⣿⣿⣿⣿⣿⣿⣿⣿⣿⣿⣿⣿⣿⣿⣿⣿⣿⣿⣿⣿⣿⣿⣿⣿⣿⣿⡟⠀⠀</a:t>
            </a:r>
            <a:br/>
            <a:r>
              <a:t>⠀⠀⠀⠀⠀⠀⠀⠀⠀⠀⠀⠀⠀⠀⠀⠀⠀⠀⠀⠀⠀⠀⠀⠀⠀⠀⠀⠀⠀⠀⠀⠀⠀⠀⠀⠀⠀⠀⠀⠿⢿⣿⣿⣿⣿⣿⣿⣿⣿⣿⣿⣿⣿⣿⣿⣿⣿⣿⣿⣿⣿⣿⣿⣿⣿⣿⣿⣿⣿⣿⣿⣿⣿⣿⣿⣿⣿⣿⣿⣿⣿⣿⣿⣿⣿⣿⣿⣿⣇⠀⠀</a:t>
            </a:r>
            <a:br/>
            <a:r>
              <a:t>⠀⠀⠀⠀⠀⠀⠀⠀⠀⠀⠀⠀⠀⠀⠀⠀⠀⠀⠀⠀⠀⠀⠀⠀⠀⠀⠀⠀⠀⠀⠀⠀⠀⠀⠀⠀⠀⠀⠀⠀⠚⠻⣿⣿⣿⣿⣿⣿⣿⣿⣿⣿⣿⣿⣿⣿⣿⣿⣿⣿⣿⣿⣿⣿⣿⣿⣿⣿⣿⣿⣿⣿⣿⣿⣿⣿⣿⣿⣿⣿⣿⣿⣿⣿⣿⣿⣿⣿⣿⣷⡄</a:t>
            </a:r>
            <a:br/>
            <a:r>
              <a:t>⠀⠀⠀⠀⠀⠀⠀⠀⠀⠀⠀⠀⠀⠀⠀⠀⠀⠀⠀⠀⠀⠀⠀⠀⠀⠀⠀⠀⠀⠀⠀⠀⠀⠀⠀⠀⠀⠀⠀⠀⠀⠀⠹⠿⢿⣿⣿⣿⣿⣿⣿⣿⣿⣿⣿⣿⣿⣿⣿⣿⣿⣿⣿⣿⣿⣿⣿⣿⣿⣿⣿⣿⣿⣿⣿⣿⣿⣿⣿⣿⣿⣿⣿⣿⣿⣿⣿⣿⣿⣿⡇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⠀⠀⠀⠀⠀⠀⠀⠀⠀⠀⠀⠀⠀⠀⠀⠀⠀⠀⠀⠀⠀⠀⠀⠀⠀⠀⠀⠀⠀⠀⠀⠀⠀⠀⠀⠀⠀⠀⠀⠀⠀⠀⠀⠀⠀⢻⣿⣿⣿⣿⣿⣿⣿⣿⣿⣿⣿⣿⣿⣿⣿⣿⣿⣿⣿⠀⠙⠻⣿⣿⣿⣿⣿⣿⣿⣿⣿⣿⣿⣿⣿⣿⣿⣿⣿⣿⣿⣿⣿⣿⡇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⠀⠀⠀⠀⠀⠀⠀⠀⠀⠀⠀⠀⠀⠀⠀⠀⠀⠀⠀⠀⠀⠀⠀⠀⠀⠀⠀⠀⠀⠀⠀⠀⠀⠀⠀⠀⠀⠀⠀⠀⠀⠀⠀⠀⠀⢸⣿⣿⣿⣿⣿⣿⣿⣿⣿⣿⣿⣿⣿⣿⣿⣿⣿⣿⣿⠃⠀⠀⠀⠙⢿⣿⣿⣿⣿⣿⣿⣿⣿⣿⣿⣿⣿⣿⣿⣿⣿⣿⣿⣿⡇</a:t>
            </a:r>
            <a:br/>
            <a:r>
              <a:t>⠀⠀⠀⠀⠀⠀⠀⠀⠀⠀⠀⠀⠀⠀⠀⠀⠀⠀⠀⠀⠀⠀⠀⠀⠀⠀⣀⣀⣤⣤⣤⣤⣄⣀⣀⡀⠀⠀⠀⠀⠀⠀⠀⠀⠀⢸⣿⠀⠻⣿⣿⣿⣿⣿⣿⣿⣿⣿⣿⣿⣿⣿⣿⣿⣿⡇⠀⠀⠀⠀⠀⠙⢿⣿⣿⣿⣿⣿⣿⣿⣿⣿⣿⣿⣿⣿⣿⣿⣿⣿⡇</a:t>
            </a:r>
            <a:br/>
            <a:r>
              <a:t>⠀⠀⠀⠀⠀⠀⠀⠀⠀⠀⠀⠀⠀⠀⠀⠀⠀⠀⠀⠀⠀⠀⠀⢠⣾⣿⣿⣿⣿⣿⣿⣿⣿⣿⣿⣿⣿⣶⣦⣤⣀⠀⠀⠀⠀⣾⣿⠀⣸⣿⣿⣿⣿⣿⣿⣿⣿⣿⣿⣿⣿⣿⣿⣿⣿⡏⠙⠛⠋⠉⠉⠉⠉⠙⢿⣿⣿⣿⣿⣿⣿⣿⣿⣿⣿⣿⣿⣿⣿⣿⡇</a:t>
            </a:r>
            <a:br/>
            <a:r>
              <a:t>⠀⠀⠀⠀⠀⠀⠀⠀⠀⠀⠀⠀⠀⠀⠀⠀⠀⠀⠀⠀⠀⠀⠀⠀⠹⣿⣿⣿⣿⣿⣿⣿⣿⣿⣿⣿⣿⣿⣿⣿⣿⣿⣦⣄⠀⣿⣿⣿⣿⣿⣿⣿⣿⣿⣿⣿⣿⣿⣿⣿⣿⣿⣿⣿⣿⡇⠀⠀⠀⠀⠀⠀⠀⠀⠀⣿⣿⡿⠿⣿⣿⣿⣿⣿⣿⣿⣿⣿⣿⣿⡇</a:t>
            </a:r>
            <a:br/>
            <a:r>
              <a:t>⠀⠀⠀⠀⠀⠀⠀⠀⠀⠀⠀⠀⠀⠀⠀⠀⠀⠀⠀⠀⠀⠀⠀⠀⠀⠘⢿⣿⣿⣿⣿⣿⣿⣿⣿⣿⣿⣿⣿⣿⣿⣿⣿⣿⣿⣿⣿⣿⣿⣿⣿⣿⣿⣿⣿⣿⣿⣿⣿⣿⣿⣿⣿⣿⣿⡇⠀⠀⠀⠀⠀⠀⠀⠀⠀⢸⠙⣿⣄⠀⠉⠛⢿⣿⣿⣿⣿⣿⣿⣿⡇</a:t>
            </a:r>
            <a:br/>
            <a:r>
              <a:t>⠀⠀⠀⠀⠀⠀⠀⠀⠀⠀⠀⠀⠀⠀⠀⠀⠀⠀⠀⠀⠀⠀⠀⠀⠀⠀⠈⢻⣿⣿⣿⣿⣿⣿⣿⣿⣿⣿⣿⣿⣿⣿⣿⣿⣿⣿⣿⣿⣿⣿⣿⣿⣿⣿⣿⣿⣿⣿⣿⣿⣿⣿⣿⣿⣿⣿⠀⠀⠀⠀⠀⠀⠀⠀⠀⠈⢧⠈⢿⣦⡀⠀⠀⠈⠻⢿⣿⣿⣿⣿⡇</a:t>
            </a:r>
            <a:br/>
            <a:r>
              <a:t>⠀⠀⠀⠀⠀⠀⠀⠀⠀⠀⠀⠀⠀⠀⠀⠀⠀⠀⠀⠀⠀⠀⠀⠀⠀⠀⠀⠀⠹⣿⣿⣿⣿⣿⣿⣿⣿⣿⣿⣿⣿⣿⣿⣿⣿⣿⣿⣿⣿⣿⣿⣿⣿⣿⣿⣿⣿⣿⣿⣿⣿⣿⣿⣿⣿⣿⠀⠀⠀⠀⠀⠀⠀⠀⠀⠀⠀⠳⣄⠙⢿⣦⣀⠀⠀⠀⠙⢿⣿⣿⡇</a:t>
            </a:r>
            <a:br/>
            <a:r>
              <a:t>⠀⠀⠀⠀⠀⠀⠀⠀⠀⠀⠀⠀⠀⠀⠀⠀⠀⠀⠀⠀⠀⠀⠀⠀⠀⠀⠀⠀⠀⠘⢿⣿⣿⣿⣿⣿⣿⣿⣿⣿⣿⣿⣿⣿⣿⣿⣿⣿⣿⣿⣿⣿⣿⣿⣿⣿⣿⣿⣿⣿⣿⣿⣿⣿⣿⣿⠀⠀⠀⠀⠀⠀⠀⠀⠀⠀⠀⠀⠀⠙⠲⠬⠿⢷⣶⣶⣖⣚⣻⣿⡇</a:t>
            </a:r>
            <a:br/>
            <a:r>
              <a:t>⠀⠀⠀⠀⠀⠀⠀⠀⠀⠀⠀⠀⠀⠀⠀⠀⠀⠀⠀⠀⠀⠀⠀⠀⠀⠀⠀⠀⠀⠀⠈⠻⣿⣿⣿⣿⣿⣿⣿⣿⣿⣿⣿⣿⣿⣿⣿⣿⣿⣿⣿⣿⣿⣿⣿⣿⣿⣿⣿⣿⣿⣿⣿⣿⣿⣿⡀⠀⠀⠀⠀⠀⠀⠀⠀⠀⠀⠀⠀⠀⠀⠀⠀⠀⠈⠉⠛⠛⠛⠛⡇</a:t>
            </a:r>
            <a:br/>
            <a:r>
              <a:t>⠀⠀⠀⠀⠀⠀⠀⠀⠀⠀⠀⠀⠀⠀⠀⠀⠀⠀⠀⠀⠀⠀⠀⠀⠀⠀⠀⠀⠀⠀⠀⠀⠙⣿⣿⣿⣿⣿⣿⣿⣿⣿⣿⣿⣿⣿⣿⣿⣿⣿⣿⣿⣿⣿⣿⣿⣿⣿⣿⣿⣿⣿⣿⣿⣿⣿⡇⠀⠀⠀⠀⠀⠀⠀⠀⠀⠀⠀⠀⠀⠀⠀⠀⠀⠀⠀⠀⠀⠀⠀⠁</a:t>
            </a:r>
            <a:br/>
            <a:r>
              <a:t>⠀⠀⠀⠀⠀⠀⠀⠀⠀⠀⠀⠀⠀⠀⠀⠀⠀⠀⠀⠀⠀⠀⠀⠀⠀⠀⠀⠀⠀⠀⠀⠀⣰⣿⣿⣿⣿⣿⣿⣿⣿⣿⣿⣿⣿⣿⣿⣿⣿⣿⣿⣿⣿⣿⣿⣿⣿⣿⣿⣿⣿⣿⣿⣿⣿⣿⡇⠀⠀⠀⠀⠀⠀⠀⠀⠀⠀⠀⠀⠀⠀⠀⠀⠀⠀⠀⠀⠀⠀⠀⠀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⠀⠀⠀⠀⠀⠀⠀⠀⠀⠀⠀⠀⠀⠀⠀⠀⠀⠀⠀⠀⠀⠀⠀⠀⠀⠀⠀⠀⠀⠀⠀⣴⣿⣿⣿⣿⣿⣿⣿⡟⣻⣿⣿⣿⣿⣿⣿⣿⣿⣿⣿⣿⣿⣿⣿⣿⣿⣿⣿⣿⣿⣿⣿⣿⣿⣿⣷⠀⠀⠀⠀⠀⠀⠀⠀⠀⠀⠀⠀⠀⠀⠀⠀⠀⠀⠀⠀⠀⠀⠀⠀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⠀⠀⠀⠀⠀⠀⠀⠀⠀⠀⠀⠀⠀⠀⠀⠀⠀⠀⠀⠀⠀⠀⠀⠀⠀⠀⠀⠀⠀⠀⠀⠸⣿⣿⣿⣿⣿⣿⣿⣷⣿⣿⣿⣿⣿⣿⣿⣿⣿⣿⣿⣿⣿⣿⣿⣿⣿⣿⣿⣿⣿⣿⣿⣿⣿⣿⣿⡄⠀⠀⠀⠀⠀⠀⠀⠀⠀⠀⠀⠀⠀⠀⠀⠀⠀⠀⠀⠀⠀⠀⠀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⠀⠀⠀⠀⠀⠀⠀⠀⠀⠀⠀⠀⠀⠀⠀⠀⠀⠀⠀⠀⠀⠀⠀⠀⠀⠀⠀⠀⠀⠀⠀⠀⠹⣿⣿⣿⣿⣿⣿⣿⣿⣿⣿⣿⣿⣿⣿⣿⣿⣿⣿⣿⣿⣿⣿⣿⣿⣿⣿⣿⣿⣿⣿⣿⣿⣿⣿⣷⠀⠀⠀⠀⠀⠀⠀⠀⠀⠀⠀⠀⠀⠀⠀⠀⠀⠀⠀⠀⠀⠀⠀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⠀⠀⠀⠀⠀⠀⠀⠀⠀⠀⠀⠀⠀⠀⠀⠀⠀⠀⠀⠀⠀⠀⠀⠀⠀⠀⠀⠀⠀⠀⠀⠀⠀⠹⣿⣿⣿⣿⣿⣿⣿⣿⣿⣿⣿⣿⣿⣿⣿⣿⣿⣿⣿⣿⣿⣿⣿⣿⣿⣿⣿⣿⣿⣿⣿⣿⣿⣿⣇⠀⠀⠀⠀⠀⠀⠀⠀⠀⠀⠀⠀⠀⠀⠀⠀⠀⠀⠀⠀⠀⠀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⠀⠀⠀⠀⠀⠀⠀⠀⠀⠀⠀⠀⠀⠀⠀⠀⠀⠀⠀⠀⠀⠀⠀⠀⠀⠀⠀⠀⠀⠀⠀⠀⠀⣰⣿⣿⣿⣿⣿⣿⣿⣿⣿⣿⣿⣿⣿⣿⣿⣿⣿⣿⣿⣿⣿⣿⣿⣿⣿⣿⣿⣿⣿⣿⣿⣿⣿⣿⣿⣆⠀⠀⠀⠀⠀⠀⠀⠀⠀⠀⠀⠀⠀⠀⠀⠀⠀⠀⠀⠀⠀</a:t>
            </a:r>
            <a:br/>
            <a:r>
              <a:t>⠀⠀⠀⠀⠀⠀⠀⠀⠀⠀⠀⠀⠀⠀⠀⠀⠀⠀⠀⠀⠀⠀⠀⠀⠀⠀⠀⠀⠀⠀⠀⠀⢰⣿⣿⣿⠟⠉⠉⠙⢻⣿⣿⣿⣿⣿⣿⣿⣿⣿⣿⣿⣿⣿⣿⣿⣿⣿⣿⣿⣿⣿⣿⣿⣿⣿⣿⣿⣿⣿⡆⠀⠀⠀⠀⠀⠀⠀⠀⠀⠀⠀⠀⠀⠀⠀⠀⠀⠀⠀⠀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⠀⠀⠀⠀⠀⠀⠀⠀⠀⠀⠀⠀⠀⠀⠀⠀⠀⠀⠀⠀⠀⠀⠀⠀⠀⠀⠀⠀⠀⠀⠀⠀⠀⠉⠉⠁⠀⠀⠀⠀⢸⣿⣿⣿⣿⣿⣿⣿⣿⣿⣿⣿⣿⣿⣿⣿⣿⣿⣿⣿⣿⣿⣿⣿⣿⣿⣿⣿⣿⣿⣿⡄⠀⠀⠀⠀⠀⠀⠀⠀⠀⠀⠀⠀⠀⠀⠀⠀⠀⠀⠀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⠀⠀⠀⠀⠀⠀⠀⠀⠀⠀⠀⠀⠀⠀⠀⠀⠀⠀⠀⠀⠀⠀⠀⠀⠀⠀⠀⠀⠀⠀⠀⠀⠀⠀⠀⠀⠀⠀⠀⠀⣿⣿⣿⣿⣿⣿⣿⣿⣿⣿⣿⣿⣿⣿⣿⣿⣿⣿⣿⣿⣿⣿⣿⣿⣿⣿⣿⣿⣿⣇⢿⣿⡀⠀⠀⠀⠀⠀⠀⠀⠀⠀⠀⠀⠀⠀⠀⠀⠀⠀⠀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⠀⠀⠀⠀⠀⠀⠀⠀⠀⠀⠀⠀⠀⠀⠀⠀⠀⠀⠀⠀⠀⠀⠀⠀⠀⠀⠀⠀⠀⢸⣷⠀⠀⠈⣿⣿⣿⣿⣿⣿⣿⣿⣿⣿⣿⣿⣿⣿⣿⣿⣿⣿⣿⣿⣿⣿⣿⣿⣿⣿⣶⣤⣤⣴⣾⣿⣿⣿⣿⣿⣿⣿⣿⣿⣿⣿⣿⣿⣿⣿⣿⣿⣿⣿⣿⣿⣿⣿⣦⠀⠀</a:t>
            </a:r>
            <a:br/>
            <a:r>
              <a:t>⠀⠀⠀⠀⠀⠀⠀⠀⠀⠀⠀⠀⠀⠀⠀⠀⠀⠀⠀⠀⠀⠀⠀⠀⠀⠀⠀⠀⠀⠈⣿⣇⠀⣼⣿⣿⣿⣿⣿⣿⣿⣿⣿⣿⣿⣿⣿⣿⣿⣿⣿⣿⣿⣿⣿⣿⣿⣿⣿⣿⣿⣿⣿⣿⣿⣿⣿⣿⣿⣿⣿⣿⣿⣿⣿⣿⣿⣿⣿⣿⣿⣿⣿⣿⣿⣿⣿⣿⣿⣷⠀</a:t>
            </a:r>
            <a:br/>
            <a:r>
              <a:t>⠀⠀⠀⠀⠀⠀⠀⠀⠀⠀⠀⠀⠀⠀⠀⠀⠀⠀⠀⠀⠀⠀⠀⠀⠀⠀⠀⠀⠀⠀⠘⢿⣾⡹⡎⠙⠻⢿⣿⣿⣿⣿⣿⣿⣿⣿⣿⣿⣿⣿⣿⣿⣿⣿⣿⣿⣿⣿⣿⣿⣿⣿⣿⣿⣿⣿⣿⣿⣿⣿⣿⣿⣿⣿⣿⣿⣿⣿⣿⣿⣿⣿⣿⣿⣿⣿⣿⣿⣿⣿⡇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⠀⠀⠀⠀⠀⠀⠀⠀⠀⠀⠀⠀⠀⠀⠀⠀⠀⠀⠀⠀⠀⠀⠀⠀⠀⠀⠀⠀⠀⠀⠀⠀⠙⠻⣷⣄⣀⣰⡟⠛⢿⣿⣿⣿⣿⣿⣿⣿⣿⣿⣿⣿⣿⣿⣿⣿⣿⣿⣿⣿⣿⣿⣿⣿⣿⣿⣿⣿⣿⣿⣿⣿⣿⣿⣿⣿⣿⣿⣿⣿⣿⣿⣿⣿⣿⣿⣿⣿⣿⣿⡇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⠀⠀⠀⠀⠀⠀⠀⠀⠀⠀⠀⠀⠀⠀⠀⠀⠀⠀⠀⠀⠀⠀⠀⠀⠀⠀⠀⠀⠀⠀⠀⠀⠀⠀⠈⢯⠙⠉⠀⠀⠀⠙⢿⣿⣿⣿⣿⣿⣿⣿⣿⣿⣿⣿⣿⣿⣿⣿⣿⣿⣿⣿⣿⣿⣿⣿⣿⣿⣿⣿⣿⣿⣿⣿⣿⣿⣿⣿⣿⣿⣿⣿⣿⣿⣿⣿⣿⣿⣿⣿⡇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⠀⠀⠀⠀⠀⠀⠀⠀⠀⠀⠀⠀⠀⠀⠀⠀⠀⠀⠀⠀⠀⠀⠀⠀⠀⠀⠀⠀⠀⠀⠀⠀⠀⠀⠀⠈⠳⣄⠀⠀⠀⠀⠀⠻⣿⣿⣿⣿⣿⣿⣿⣿⣿⣿⣿⣿⣿⣿⣿⣿⣿⣿⣿⣿⣿⣿⣿⣿⣿⣿⣿⣿⣿⣿⣿⣿⣿⣿⣿⣿⣿⣿⣿⣿⣿⣿⣿⣿⣿⣿⡇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⠀⠀⠀⠀⠀⠀⠀⠀⠀⠀⠀⠀⠀⠀⠀⠀⠀⠀⠀⠀⠀⠀⠀⠀⠀⠀⠀⠀⠀⠀⠀⠀⠀⠀⠀⠀⠀⠈⠓⠦⢤⡴⠚⠛⠻⣿⣿⣿⣿⣿⣿⣿⣿⣿⣿⣿⣿⣿⣿⣿⣿⣿⣿⣿⣿⣿⣿⣿⣿⣿⣿⣿⣿⣿⣿⣿⣿⣿⣿⣿⣿⣿⣿⣿⣿⣿⣿⣿⣿⣿⡇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⠀⠀⠀⠀⠀⠀⠀⠀⠀⠀⠀⠀⠀⠀⠀⠀⠀⠀⠀⠀⠀⠀⠀⠀⠀⠀⠀⠀⠀⠀⠀⠀⠀⠀⠀⠀⠀⠀⠀⠀⢀⣠⠤⠶⢲⣿⣿⣿⣿⣿⣿⣿⣿⣿⣿⣿⣿⣿⣿⣿⣿⣿⣿⣿⣿⣿⣿⣿⣿⣿⣿⣿⣿⣿⣿⣿⣿⣿⣿⣿⣿⣿⣿⣿⣿⣿⣿⣿⣿⣿⠃</a:t>
            </a:r>
            <a:br/>
            <a:r>
              <a:t>⠀⠀⠀⠀⠀⠀⠀⠀⠀⠀⠀⠀⠀⠀⠀⠀⠀⠀⠀⠀⠀⠀⠀⠀⠀⠀⠀⠀⠀⠀⠀⠀⠀⠀⠀⠀⠀⠀⢠⢞⣡⠤⠒⠉⣡⣿⣿⣿⣿⣿⣿⣿⣿⣿⣿⣿⣿⣿⣿⣿⣿⣿⣿⣿⣿⣿⣿⣿⣿⣿⣿⣿⣿⣿⣿⣿⣿⣿⣿⣿⣿⣿⣿⣿⣿⣿⣿⣿⣿⡏⠀</a:t>
            </a:r>
            <a:br/>
            <a:r>
              <a:t>⠀⠀⠀⠀⠀⠀⠀⠀⠀⠀⠀⠀⠀⠀⠀⠀⠀⠀⠀⠀⠀⠀⠀⠀⠀⠀⠀⠀⠀⠀⠀⠀⠀⠀⠀⠀⠀⡰⠟⣽⣶⣴⣶⣿⣿⣿⣿⣿⣿⣿⣿⣿⣿⣿⣿⣿⣿⣿⣿⣿⣿⣿⣿⣿⣿⣿⣿⣿⣿⣿⣿⣿⣿⣿⣿⣿⣿⣿⣿⣿⣿⣿⣿⣿⣿⣿⣿⣿⣿⠁⠀</a:t>
            </a:r>
            <a:br/>
            <a:r>
              <a:t>⠀⠀⠀⠀⠀⠀⠀⠀⠀⠀⠀⠀⠀⠀⠀⠀⠀⠀⠀⠀⠀⠀⠀⠀⠀⠀⠀⠀⠀⠀⠀⠀⠀⠀⠀⠀⠀⠀⠀⠿⣿⣿⣿⣿⣿⣿⣿⣿⣿⣿⣿⣿⣿⣿⣿⣿⣿⣿⣿⣿⣿⣿⣿⣿⣿⣿⣿⣿⣿⣿⣿⣿⣿⣿⣿⣿⣿⣿⣿⣿⣿⣿⣿⣿⣿⣿⣿⣿⣿⣄⠀</a:t>
            </a:r>
            <a:br/>
            <a:r>
              <a:t>⠀⠀⠀⠀⠀⠀⠀⠀⠀⠀⠀⠀⠀⠀⠀⠀⠀⠀⠀⠀⠀⠀⠀⠀⠀⠀⠀⠀⠀⠀⠀⠀⠀⠀⠀⠀⠀⠀⠀⠀⠛⢿⣿⣿⣿⣿⣿⣿⣿⣿⣿⣿⣿⣿⣿⣿⣿⣿⣿⣿⣿⣿⣿⣿⣿⣿⣿⣿⣿⣿⣿⣿⣿⣿⣿⣿⣿⣿⣿⣿⣿⣿⣿⣿⣿⣿⣿⣿⣿⣿⡇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⠀⠀⠀⠀⠀⠀⠀⠀⠀⠀⠀⠀⠀⠀⠀⠀⠀⠀⠀⠀⠀⠀⠀⠀⠀⠀⠀⠀⠀⠀⠀⠀⠀⠀⠀⠀⠀⠀⠀⠀⠀⠈⠿⠿⣿⣿⣿⣿⣿⣿⣿⣿⣿⣿⣿⣿⣿⣿⣿⣿⣿⣿⣿⣿⣿⣿⣿⣿⣿⣿⣿⣿⣿⣿⣿⣿⣿⣿⣿⣿⣿⣿⣿⣿⣿⣿⣿⣿⣿⣿⡇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⠀⠀⠀⠀⠀⠀⠀⠀⠀⠀⠀⠀⠀⠀⠀⠀⠀⠀⠀⠀⠀⠀⠀⠀⠀⠀⠀⠀⠀⠀⠀⠀⠀⠀⠀⠀⠀⠀⠀⠀⠀⠀⠀⠀⠈⣿⣿⣿⣿⣿⣿⣿⣿⣿⣿⣿⣿⣿⣿⣿⣿⣿⣿⣿⡿⣿⣿⣿⣿⣿⣿⣿⣿⣿⣿⣿⣿⣿⣿⣿⣿⣿⣿⣿⣿⣿⣿⣿⣿⣿⡇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⠀⠀⠀⠀⠀⠀⠀⠀⠀⠀⠀⠀⠀⠀⠀⠀⠀⠀⠀⠀⠀⠀⠀⠀⠀⠀⠀⠀⠀⠀⠀⠀⠀⠀⠀⠀⠀⠀⠀⠀⠀⠀⠀⠀⠀⢿⣿⣿⣿⣿⣿⣿⣿⣿⣿⣿⣿⣿⣿⣿⣿⣿⣿⣿⣿⠀⠉⠻⢿⣿⣿⣿⣿⣿⣿⣿⣿⣿⣿⣿⣿⣿⣿⣿⣿⣿⣿⣿⣿⣿⡇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⠀⠀⠀⠀⠀⠀⠀⠀⠀⠀⠀⠀⠀⠀⠀⠀⠀⠀⠀⠀⠀⠀⠀⠀⠀⠀⠀⠀⠀⠀⠀⠀⠀⠀⠀⠀⠀⠀⠀⠀⠀⠀⠀⠀⠀⢸⣿⠈⢻⣿⣿⣿⣿⣿⣿⣿⣿⣿⣿⣿⣿⣿⣿⣿⣿⣀⡀⠀⠀⠀⡀⠙⣿⣿⣿⣿⣿⣿⣿⣿⣿⣿⣿⣿⣿⣿⣿⣿⣿⣿⡇</a:t>
            </a:r>
            <a:br/>
            <a:r>
              <a:t>⠀⠀⠀⠀⠀⠀⠀⠀⠀⠀⠀⠀⠀⠀⠀⠀⠀⠀⠀⠀⠀⠀⠀⣠⣤⣶⣶⣾⣷⣾⣿⣶⣶⣶⣤⣤⣀⡀⠀⠀⠀⠀⠀⠀⠀⣿⣿⠀⣸⣿⣿⣿⣿⣿⣿⣿⣿⣿⣿⣿⣿⣿⣿⣿⣿⡍⠉⠉⠉⠉⠉⠉⠉⠙⢿⣿⣿⣿⣿⣿⣿⣿⣿⣿⣿⣿⣿⣿⣿⣿⡇</a:t>
            </a:r>
            <a:br/>
            <a:r>
              <a:t>⠀⠀⠀⠀⠀⠀⠀⠀⠀⠀⠀⠀⠀⠀⠀⠀⠀⠀⠀⠀⠀⠀⠈⢿⣿⣿⣿⣿⣿⣿⣿⣿⣿⣿⣿⣿⣿⣿⣿⣶⣤⡀⠀⠀⠀⣿⣿⣿⣿⣿⣿⣿⣿⣿⣿⣿⣿⣿⣿⣿⣿⣿⣿⣿⣿⡇⠀⠀⠀⠀⠀⠀⠀⠀⠀⣿⣿⡛⠿⣿⣿⣿⣿⣿⣿⣿⣿⣿⣿⣿⡇</a:t>
            </a:r>
            <a:br/>
            <a:r>
              <a:t>⠀⠀⠀⠀⠀⠀⠀⠀⠀⠀⠀⠀⠀⠀⠀⠀⠀⠀⠀⠀⠀⠀⠀⠀⠻⣿⣿⣿⣿⣿⣿⣿⣿⣿⣿⣿⣿⣿⣿⣿⣿⣿⣿⣦⣀⣿⣿⣿⣿⣿⣿⣿⣿⣿⣿⣿⣿⣿⣿⣿⣿⣿⣿⣿⣿⡇⠀⠀⠀⠀⠀⠀⠀⠀⠀⠸⡜⣷⡀⠀⠉⠛⠿⣿⣿⣿⣿⣿⣿⣿⡇</a:t>
            </a:r>
            <a:br/>
            <a:r>
              <a:t>⠀⠀⠀⠀⠀⠀⠀⠀⠀⠀⠀⠀⠀⠀⠀⠀⠀⠀⠀⠀⠀⠀⠀⠀⠀⠘⢿⣿⣿⣿⣿⣿⣿⣿⣿⣿⣿⣿⣿⣿⣿⣿⣿⣿⣿⣿⣿⣿⣿⣿⣿⣿⣿⣿⣿⣿⣿⣿⣿⣿⣿⣿⣿⣿⣿⡇⠀⠀⠀⠀⠀⠀⠀⠀⠀⠀⠹⣜⢿⣄⠀⠀⠀⠈⠛⢿⣿⣿⣿⣿⡇</a:t>
            </a:r>
            <a:br/>
            <a:r>
              <a:t>⠀⠀⠀⠀⠀⠀⠀⠀⠀⠀⠀⠀⠀⠀⠀⠀⠀⠀⠀⠀⠀⠀⠀⠀⠀⠀⠈⠻⣿⣿⣿⣿⣿⣿⣿⣿⣿⣿⣿⣿⣿⣿⣿⣿⣿⣿⣿⣿⣿⣿⣿⣿⣿⣿⣿⣿⣿⣿⣿⣿⣿⣿⣿⣿⣿⡇⠀⠀⠀⠀⠀⠀⠀⠀⠀⠀⠀⠈⠳⣽⣷⣄⡀⠀⠀⠀⠙⢿⣿⣿⡇</a:t>
            </a:r>
            <a:br/>
            <a:r>
              <a:t>⠀⠀⠀⠀⠀⠀⠀⠀⠀⠀⠀⠀⠀⠀⠀⠀⠀⠀⠀⠀⠀⠀⠀⠀⠀⠀⠀⠀⠙⢿⣿⣿⣿⣿⣿⣿⣿⣿⣿⣿⣿⣿⣿⣿⣿⣿⣿⣿⣿⣿⣿⣿⣿⣿⣿⣿⣿⣿⣿⣿⣿⣿⣿⣿⣿⡇⠀⠀⠀⠀⠀⠀⠀⠀⠀⠀⠀⠀⠀⠈⠙⠻⠿⣶⣤⣤⣤⣤⣽⣿⡇</a:t>
            </a:r>
            <a:br/>
            <a:r>
              <a:t>⠀⠀⠀⠀⠀⠀⠀⠀⠀⠀⠀⠀⠀⠀⠀⠀⠀⠀⠀⠀⠀⠀⠀⠀⠀⠀⠀⠀⠀⠈⢻⣿⣿⣿⣿⣿⣿⣿⣿⣿⣿⣿⣿⣿⣿⣿⣿⣿⣿⣿⣿⣿⣿⣿⣿⣿⣿⣿⣿⣿⣿⣿⣿⣿⣿⡇⠀⠀⠀⠀⠀⠀⠀⠀⠀⠀⠀⠀⠀⠀⠀⠀⠀⠀⠈⠉⠙⠛⠛⠋⠃</a:t>
            </a:r>
            <a:br/>
            <a:r>
              <a:t>⠀⠀⠀⠀⠀⠀⠀⠀⠀⠀⠀⠀⠀⠀⠀⠀⠀⠀⠀⠀⠀⠀⠀⠀⠀⠀⠀⠀⠀⠀⠀⠙⣿⣿⣿⣿⣿⣿⣿⣿⣿⣿⣿⣿⣿⣿⣿⣿⣿⣿⣿⣿⣿⣿⣿⣿⣿⣿⣿⣿⣿⣿⣿⣿⣿⣇⠀⠀⠀⠀⠀⠀⠀⠀⠀⠀⠀⠀⠀⠀⠀⠀⠀⠀⠀⠀⠀⠀⠀⠀⠀</a:t>
            </a:r>
            <a:br/>
            <a:r>
              <a:t>⠀⠀⠀⠀⠀⠀⠀⠀⠀⠀⠀⠀⠀⠀⠀⠀⠀⠀⠀⠀⠀⠀⠀⠀⠀⠀⠀⠀⠀⠀⠀⠀⢈⣿⣿⣿⣿⣿⣿⣿⣿⣿⣿⣿⣿⣿⣿⣿⣿⣿⣿⣿⣿⣿⣿⣿⣿⣿⣿⣿⣿⣿⣿⣿⣿⣿⠀⠀⠀⠀⠀⠀⠀⠀⠀⠀⠀⠀⠀⠀⠀⠀⠀⠀⠀⠀⠀⠀⠀⠀⠀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⠀⠀⠀⠀⠀⠀⠀⠀⠀⠀⠀⠀⠀⠀⠀⠀⠀⠀⠀⠀⠀⠀⠀⠀⠀⠀⠀⠀⠀⠀⠀⠘⢿⣿⣿⣿⣿⣿⣿⣿⣿⣿⣿⣿⣿⣿⣿⣿⣿⣿⣿⣿⣿⣿⣿⣿⣿⣿⣿⣿⣿⣿⣿⣿⣿⣿⣧⠀⠀⠀⠀⠀⠀⠀⠀⠀⠀⠀⠀⠀⠀⠀⠀⠀⠀⠀⠀⠀⠀⠀⠀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⠀⠀⠀⠀⠀⠀⠀⠀⠀⠀⠀⠀⠀⠀⠀⠀⠀⠀⠀⠀⠀⠀⠀⠀⠀⠀⠀⠀⠀⠀⠀⠀⢸⣿⣿⣿⠟⠻⠿⠿⢿⣿⣿⣿⣿⣿⣿⣿⣿⣿⣿⣿⣿⣿⣿⣿⣿⣿⣿⣿⣿⣿⣿⣿⣿⣿⣿⣿⣇⠀⠀⠀⠀⠀⠀⠀⠀⠀⠀⠀⠀⠀⠀⠀⠀⠀⠀⠀⠀⠀⠀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⠀⠀⠀⠀⠀⠀⠀⠀⠀⠀⠀⠀⠀⠀⠀⠀⠀⠀⠀⠀⠀⠀⠀⠀⠀⠀⠀⠀⠀⠀⠀⠀⠈⠛⠋⠁⠀⠀⠀⠀⣾⣿⣿⣿⣿⣿⣿⣿⣿⣿⣿⣿⣿⣿⣿⣿⣿⣿⣿⣿⣿⣿⣿⣿⣿⣿⣿⣿⣿⡄⠀⠀⠀⠀⠀⠀⠀⠀⠀⠀⠀⠀⠀⠀⠀⠀⠀⠀⠀⠀⠀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⠀⠀⠀⠀⠀⠀⠀⠀⠀⠀⠀⠀⠀⠀⠀⠀⠀⠀⠀⠀⠀⠀⠀⠀⠀⠀⠀⠀⠀⠸⣿⡄⠀⢈⣿⣿⣿⣿⣿⣿⣿⣿⣿⣿⣿⣿⣿⣿⣿⣿⣿⣿⣿⣿⣿⣿⣿⣿⣿⣿⣷⣦⣴⣶⣿⣿⣿⣿⣿⣿⣿⣿⣿⣿⣿⣿⣿⣿⣿⣿⣿⣿⣿⣿⣿⣿⣿⣿⣦⡀⠀</a:t>
            </a:r>
            <a:br/>
            <a:r>
              <a:t>⠀⠀⠀⠀⠀⠀⠀⠀⠀⠀⠀⠀⠀⠀⠀⠀⠀⠀⠀⠀⠀⠀⠀⠀⠀⠀⠀⠀⠀⠀⢿⣷⣠⣾⣿⣿⣿⣿⣿⣿⣿⣿⣿⣿⣿⣿⣿⣿⣿⣿⣿⣿⣿⣿⣿⣿⣿⣿⣿⣿⣿⣿⣿⣿⣿⣿⣿⣿⣿⣿⣿⣿⣿⣿⣿⣿⣿⣿⣿⣿⣿⣿⣿⣿⣿⣿⣿⣿⣿⣷⠀</a:t>
            </a:r>
            <a:br/>
            <a:r>
              <a:t>⠀⠀⠀⠀⠀⠀⠀⠀⠀⠀⠀⠀⠀⠀⠀⠀⠀⠀⠀⠀⠀⠀⠀⠀⠀⠀⠀⠀⠀⠀⠈⠻⣿⣼⡄⠉⠛⢿⣿⣿⣿⣿⣿⣿⣿⣿⣿⣿⣿⣿⣿⣿⣿⣿⣿⣿⣿⣿⣿⣿⣿⣿⣿⣿⣿⣿⣿⣿⣿⣿⣿⣿⣿⣿⣿⣿⣿⣿⣿⣿⣿⣿⣿⣿⣿⣿⣿⣿⣿⣿⡇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⠀⠀⠀⠀⠀⠀⠀⠀⠀⠀⠀⠀⠀⠀⠀⠀⠀⠀⠀⠀⠀⠀⠀⠀⠀⠀⠀⠀⠀⠀⠀⠀⠈⠙⢿⣶⣤⣤⣾⠛⢿⣿⣿⣿⣿⣿⣿⣿⣿⣿⣿⣿⣿⣿⣿⣿⣿⣿⣿⣿⣿⣿⣿⣿⣿⣿⣿⣿⣿⣿⣿⣿⣿⣿⣿⣿⣿⣿⣿⣿⣿⣿⣿⣿⣿⣿⣿⣿⣿⣿⡇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⠀⠀⠀⠀⠀⠀⠀⠀⠀⠀⠀⠀⠀⠀⠀⠀⠀⠀⠀⠀⠀⠀⠀⠀⠀⠀⠀⠀⠀⠀⠀⠀⠀⠀⠈⢧⠈⠉⠁⠀⠀⠙⢿⣿⣿⣿⣿⣿⣿⣿⣿⣿⣿⣿⣿⣿⣿⣿⣿⣿⣿⣿⣿⣿⣿⣿⣿⣿⣿⣿⣿⣿⣿⣿⣿⣿⣿⣿⣿⣿⣿⣿⣿⣿⣿⣿⣿⣿⣿⣿⡇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⠀⠀⠀⠀⠀⠀⠀⠀⠀⠀⠀⠀⠀⠀⠀⠀⠀⠀⠀⠀⠀⠀⠀⠀⠀⠀⠀⠀⠀⠀⠀⠀⠀⠀⠀⠈⠳⣄⠀⠀⠀⠀⣀⣻⣿⣿⣿⣿⣿⣿⣿⣿⣿⣿⣿⣿⣿⣿⣿⣿⣿⣿⣿⣿⣿⣿⣿⣿⣿⣿⣿⣿⣿⣿⣿⣿⣿⣿⣿⣿⣿⣿⣿⣿⣿⣿⣿⣿⣿⣿⡇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⠀⠀⠀⠀⠀⠀⠀⠀⠀⠀⠀⠀⠀⠀⠀⠀⠀⠀⠀⠀⠀⠀⠀⠀⠀⠀⠀⠀⠀⠀⠀⠀⠀⠀⠀⠀⠀⠈⠛⠶⠤⠞⠉⠈⠹⣿⣿⣿⣿⣿⣿⣿⣿⣿⣿⣿⣿⣿⣿⣿⣿⣿⣿⣿⣿⣿⣿⣿⣿⣿⣿⣿⣿⣿⣿⣿⣿⣿⣿⣿⣿⣿⣿⣿⣿⣿⣿⣿⣿⣿⡇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⠀⠀⠀⠀⠀⠀⠀⠀⠀⠀⠀⠀⠀⠀⠀⠀⠀⠀⠀⠀⠀⠀⠀⠀⠀⠀⠀⠀⠀⠀⠀⠀⠀⠀⠀⠀⠀⠀⠀⠀⢀⣠⡤⠤⢴⣿⣿⣿⣿⣿⣿⣿⣿⣿⣿⣿⣿⣿⣿⣿⣿⣿⣿⣿⣿⣿⣿⣿⣿⣿⣿⣿⣿⣿⣿⣿⣿⣿⣿⣿⣿⣿⣿⣿⣿⣿⣿⣿⣿⣿⠁</a:t>
            </a:r>
            <a:br/>
            <a:r>
              <a:t>⠀⠀⠀⠀⠀⠀⠀⠀⠀⠀⠀⠀⠀⠀⠀⠀⠀⠀⠀⠀⠀⠀⠀⠀⠀⠀⠀⠀⠀⠀⠀⠀⠀⠀⠀⠀⠀⠀⢀⠔⣉⠤⠖⠊⣩⣿⣿⣿⣿⣿⣿⣿⣿⣿⣿⣿⣿⣿⣿⣿⣿⣿⣿⣿⣿⣿⣿⣿⣿⣿⣿⣿⣿⣿⣿⣿⣿⣿⣿⣿⣿⣿⣿⣿⣿⣿⣿⣿⣿⡏⠀</a:t>
            </a:r>
            <a:br/>
            <a:r>
              <a:t>⠀⠀⠀⠀⠀⠀⠀⠀⠀⠀⠀⠀⠀⠀⠀⠀⠀⠀⠀⠀⠀⠀⠀⠀⠀⠀⠀⠀⠀⠀⠀⠀⠀⠀⠀⠀⠀⣰⠟⣿⣦⣤⣶⣿⣿⣿⣿⣿⣿⣿⣿⣿⣿⣿⣿⣿⣿⣿⣿⣿⣿⣿⣿⣿⣿⣿⣿⣿⣿⣿⣿⣿⣿⣿⣿⣿⣿⣿⣿⣿⣿⣿⣿⣿⣿⣿⣿⣿⣿⠀⠀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⠀⠀⠀⠀⠀⠀⠀⠀⠀⠀⠀⠀⠀⠀⠀⠀⠀⠀⠀⠀⠀⠀⠀⠀⠀⠀⠀⠀⠀⠀⠀⠀⠀⠀⠀⠀⠀⠀⠀⣿⣿⣿⣿⣿⣿⣿⣿⣿⣿⣿⣿⣿⣿⣿⣿⣿⣿⣿⣿⣿⣿⣿⣿⣿⣿⣿⣿⣿⣿⣿⣿⣿⣿⣿⣿⣿⣿⣿⣿⣿⣿⣿⣿⣿⣿⣿⣿⣿⣿⣦⡀</a:t>
            </a:r>
            <a:br/>
            <a:r>
              <a:t>⠀⠀⠀⠀⠀⠀⠀⠀⠀⠀⠀⠀⠀⠀⠀⠀⠀⠀⠀⠀⠀⠀⠀⠀⠀⠀⠀⠀⠀⠀⠀⠀⠀⠀⠀⠀⠀⠀⠀⠠⠿⣿⣿⣿⣿⣿⣿⣿⣿⣿⣿⣿⣿⣿⣿⣿⣿⣿⣿⣿⣿⣿⣿⣿⣿⣿⣿⣿⣿⣿⣿⣿⣿⣿⣿⣿⣿⣿⣿⣿⣿⣿⣿⣿⣿⣿⣿⣿⣿⣿⡇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⠀⠀⠀⠀⠀⠀⠀⠀⠀⠀⠀⠀⠀⠀⠀⠀⠀⠀⠀⠀⠀⠀⠀⠀⠀⠀⠀⠀⠀⠀⠀⠀⠀⠀⠀⠀⠀⠀⠀⠀⠀⠘⡿⢿⣿⣿⣿⣿⣿⣿⣿⣿⣿⣿⣿⣿⣿⣿⣿⣿⣿⣿⣿⣿⣿⣿⣿⣿⣿⣿⣿⣿⣿⣿⣿⣿⣿⣿⣿⣿⣿⣿⣿⣿⣿⣿⣿⣿⣿⣿⡇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⠀⠀⠀⠀⠀⠀⠀⠀⠀⠀⠀⠀⠀⠀⠀⠀⠀⠀⠀⠀⠀⠀⠀⠀⠀⠀⠀⠀⠀⠀⠀⠀⠀⠀⠀⠀⠀⠀⠀⠀⠀⠀⠀⠀⠹⣿⣿⣿⣿⣿⣿⣿⣿⣿⣿⣿⣿⣿⣿⣿⣿⣿⣿⣿⡿⢿⣿⣿⣿⣿⣿⣿⣿⣿⣿⣿⣿⣿⣿⣿⣿⣿⣿⣿⣿⣿⣿⣿⣿⣿⡇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⠀⠀⠀⠀⠀⠀⠀⠀⠀⠀⠀⠀⠀⠀⠀⠀⠀⠀⠀⠀⠀⠀⠀⠀⠀⠀⠀⠀⠀⠀⠀⠀⠀⠀⠀⠀⠀⠀⠀⠀⠀⠀⠀⠀⠀⣿⣿⣿⣿⣿⣿⣿⣿⣿⣿⣿⣿⣿⣿⣿⣿⣿⣿⣿⣗⠀⠉⠻⢿⣿⣿⣿⣿⣿⣿⣿⣿⣿⣿⣿⣿⣿⣿⣿⣿⣿⣿⣿⣿⣿⡇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⠀⠀⠀⠀⠀⠀⠀⠀⠀⠀⠀⠀⠀⠀⠀⠀⠀⠀⠀⠀⠀⠀⠀⠀⠀⠀⠀⠀⠀⠀⠀⠀⠀⠀⠀⠀⠀⠀⠀⠀⠀⠀⠀⠀⠀⢸⣿⣿⣿⣿⣿⣿⣿⣿⣿⣿⣿⣿⣿⣿⣿⣿⣿⣿⣿⠀⠀⠀⠀⠙⢿⣿⣿⣿⣿⣿⣿⣿⣿⣿⣿⣿⣿⣿⣿⣿⣿⣿⣿⣿⡇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⠀⠀⠀⠀⠀⠀⠀⠀⠀⠀⠀⠀⠀⠀⠀⠀⠀⠀⠀⠀⠀⠀⠀⠀⠀⠀⠀⠀⠀⠀⠀⠀⠀⠀⠀⠀⠀⠀⠀⠀⠀⠀⠀⠀⠀⢸⣿⠈⢻⣿⣿⣿⣿⣿⣿⣿⣿⣿⣿⣿⣿⣿⣿⣿⣿⣄⣀⣀⣀⣀⣀⣙⣻⣿⣿⣿⣿⣿⣿⣿⣿⣿⣿⣿⣿⣿⣿⣿⣿⣿⡇</a:t>
            </a:r>
            <a:br/>
            <a:r>
              <a:t>⠀⠀⠀⠀⠀⠀⠀⠀⠀⠀⠀⠀⠀⠀⠀⠀⠀⠀⠀⠀⠀⠀⠀⣠⣶⣴⣿⣾⣿⣿⣿⣿⣿⣿⣿⣶⣶⣦⣤⣀⠀⠀⠀⠀⠀⢸⣿⠀⣸⣿⣿⣿⣿⣿⣿⣿⣿⣿⣿⣿⣿⣿⣿⣿⣿⠀⠀⠉⠉⠀⠀⠈⠉⠙⢿⣿⣿⣿⣿⣿⣿⣿⣿⣿⣿⣿⣿⣿⣿⣿⡇</a:t>
            </a:r>
            <a:br/>
            <a:r>
              <a:t>⠀⠀⠀⠀⠀⠀⠀⠀⠀⠀⠀⠀⠀⠀⠀⠀⠀⠀⠀⠀⠀⠀⠀⠻⣿⣿⣿⣿⣿⣿⣿⣿⣿⣿⣿⣿⣿⣿⣿⣿⣿⣷⣦⣄⡀⢸⣿⣿⣿⣿⣿⣿⣿⣿⣿⣿⣿⣿⣿⣿⣿⣿⣿⣿⣿⠀⠀⠀⠀⠀⠀⠀⠀⠀⠀⣏⢿⡟⠻⢿⣿⣿⣿⣿⣿⣿⣿⣿⣿⣿⡇</a:t>
            </a:r>
            <a:br/>
            <a:r>
              <a:t>⠀⠀⠀⠀⠀⠀⠀⠀⠀⠀⠀⠀⠀⠀⠀⠀⠀⠀⠀⠀⠀⠀⠀⠀⠘⢿⣿⣿⣿⣿⣿⣿⣿⣿⣿⣿⣿⣿⣿⣿⣿⣿⣿⣿⣿⣿⣿⣿⣿⣿⣿⣿⣿⣿⣿⣿⣿⣿⣿⣿⣿⣿⣿⣿⣿⡇⠀⠀⠀⠀⠀⠀⠀⠀⠀⠸⡜⢿⡄⠀⠈⠙⠿⣿⣿⣿⣿⣿⣿⣿⡇</a:t>
            </a:r>
            <a:br/>
            <a:r>
              <a:t>⠀⠀⠀⠀⠀⠀⠀⠀⠀⠀⠀⠀⠀⠀⠀⠀⠀⠀⠀⠀⠀⠀⠀⠀⠀⠀⠻⣿⣿⣿⣿⣿⣿⣿⣿⣿⣿⣿⣿⣿⣿⣿⣿⣿⣿⣿⣿⣿⣿⣿⣿⣿⣿⣿⣿⣿⣿⣿⣿⣿⣿⣿⣿⣿⣿⡇⠀⠀⠀⠀⠀⠀⠀⠀⠀⠀⠙⢎⢻⣦⡀⠀⠀⠈⠙⢿⣿⣿⣿⣿⡇</a:t>
            </a:r>
            <a:br/>
            <a:r>
              <a:t>⠀⠀⠀⠀⠀⠀⠀⠀⠀⠀⠀⠀⠀⠀⠀⠀⠀⠀⠀⠀⠀⠀⠀⠀⠀⠀⠀⠙⢿⣿⣿⣿⣿⣿⣿⣿⣿⣿⣿⣿⣿⣿⣿⣿⣿⣿⣿⣿⣿⣿⣿⣿⣿⣿⣿⣿⣿⣿⣿⣿⣿⣿⣿⣿⣿⡇⠀⠀⠀⠀⠀⠀⠀⠀⠀⠀⠀⠀⠑⢿⣿⣦⣀⠀⠀⠀⠙⢿⣿⣿⡇</a:t>
            </a:r>
            <a:br/>
            <a:r>
              <a:t>⠀⠀⠀⠀⠀⠀⠀⠀⠀⠀⠀⠀⠀⠀⠀⠀⠀⠀⠀⠀⠀⠀⠀⠀⠀⠀⠀⠀⠈⠻⣿⣿⣿⣿⣿⣿⣿⣿⣿⣿⣿⣿⣿⣿⣿⣿⣿⣿⣿⣿⣿⣿⣿⣿⣿⣿⣿⣿⣿⣿⣿⣿⣿⣿⣿⡇⠀⠀⠀⠀⠀⠀⠀⠀⠀⠀⠀⠀⠀⠀⠈⠛⠻⠿⣶⣦⣤⣤⣽⣿⡇</a:t>
            </a:r>
            <a:br/>
            <a:r>
              <a:t>⠀⠀⠀⠀⠀⠀⠀⠀⠀⠀⠀⠀⠀⠀⠀⠀⠀⠀⠀⠀⠀⠀⠀⠀⠀⠀⠀⠀⠀⠀⠙⢿⣿⣿⣿⣿⣿⣿⣿⣿⣿⣿⣿⣿⣿⣿⣿⣿⣿⣿⣿⣿⣿⣿⣿⣿⣿⣿⣿⣿⣿⣿⣿⣿⣿⡇⠀⠀⠀⠀⠀⠀⠀⠀⠀⠀⠀⠀⠀⠀⠀⠀⠀⠀⠀⠀⠉⠉⠉⠉⠇</a:t>
            </a:r>
            <a:br/>
            <a:r>
              <a:t>⠀⠀⠀⠀⠀⠀⠀⠀⠀⠀⠀⠀⠀⠀⠀⠀⠀⠀⠀⠀⠀⠀⠀⠀⠀⠀⠀⠀⠀⠀⠀⠈⠻⣿⣿⣿⣿⣿⣿⣿⣿⣿⣿⣿⣿⣿⣿⣿⣿⣿⣿⣿⣿⣿⣿⣿⣿⣿⣿⣿⣿⣿⣿⣿⣿⡇⠀⠀⠀⠀⠀⠀⠀⠀⠀⠀⠀⠀⠀⠀⠀⠀⠀⠀⠀⠀⠀⠀⠀⠀⠀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⠀⠀⠀⠀⠀⠀⠀⠀⠀⠀⠀⠀⠀⠀⠀⠀⠀⠀⠀⠀⠀⠀⠀⠀⠀⠀⠀⠀⠀⠀⠀⠀⠀⣽⣿⣿⣿⣿⣿⣿⣿⣿⣿⣿⣿⣿⣿⣿⣿⣿⣿⣿⣿⣿⣿⣿⣿⣿⣿⣿⣿⣿⣿⣿⣿⡇⠀⠀⠀⠀⠀⠀⠀⠀⠀⠀⠀⠀⠀⠀⠀⠀⠀⠀⠀⠀⠀⠀⠀⠀⠀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⠀⠀⠀⠀⠀⠀⠀⠀⠀⠀⠀⠀⠀⠀⠀⠀⠀⠀⠀⠀⠀⠀⠀⠀⠀⠀⠀⠀⠀⠀⠀⢀⣼⣿⣿⣿⣿⣿⣿⣿⣿⣿⣿⣿⣿⣿⣿⣿⣿⣿⣿⣿⣿⣿⣿⣿⣿⣿⣿⣿⣿⣿⣿⣿⣿⣧⠀⠀⠀⠀⠀⠀⠀⠀⠀⠀⠀⠀⠀⠀⠀⠀⠀⠀⠀⠀⠀⠀⠀⠀⠀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⠀⠀⠀⠀⠀⠀⠀⠀⠀⠀⠀⠀⠀⠀⠀⠀⠀⠀⠀⠀⠀⠀⠀⠀⠀⠀⠀⠀⠀⠀⠀⠸⣿⣿⣿⣿⣿⣿⣿⣿⣿⣿⣿⣿⣿⣿⣿⣿⣿⣿⣿⣿⣿⣿⣿⣿⣿⣿⣿⣿⣿⣿⣿⣿⣿⣿⠀⠀⠀⠀⠀⠀⠀⠀⠀⠀⠀⠀⠀⠀⠀⠀⠀⠀⠀⠀⠀⠀⠀⠀⠀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⠀⠀⠀⠀⠀⠀⠀⠀⠀⠀⠀⠀⠀⠀⠀⠀⠀⠀⠀⠀⠀⠀⠀⠀⠀⠀⠀⠀⠀⠀⠀⠀⠹⣿⣿⣿⣿⣿⣿⣿⣿⣿⣿⣿⣿⣿⣿⣿⣿⣿⣿⣿⣿⣿⣿⣿⣿⣿⣿⣿⣿⣿⣿⣿⣿⣿⡇⠀⠀⠀⠀⠀⠀⠀⠀⠀⠀⠀⠀⠀⠀⠀⠀⠀⠀⠀⠀⠀⠀⠀⠀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⠀⠀⠀⠀⠀⠀⠀⠀⠀⠀⠀⠀⠀⠀⠀⠀⠀⠀⠀⠀⠀⠀⠀⠀⠀⠀⠀⠀⠀⠀⠀⠀⠀⠹⣿⣿⣿⣿⣿⣿⣿⣿⣿⣿⣿⣿⣿⣿⣿⣿⣿⣿⣿⣿⣿⣿⣿⣿⣿⣿⣿⣿⣿⣿⣿⣿⣷⠀⠀⠀⠀⠀⠀⠀⠀⠀⠀⠀⠀⠀⠀⠀⠀⠀⠀⠀⠀⠀⠀⠀⠀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⠀⠀⠀⠀⠀⠀⠀⠀⠀⠀⠀⠀⠀⠀⠀⠀⠀⠀⠀⠀⠀⠀⠀⠀⠀⠀⠀⠀⠀⠀⠀⠀⠀⣴⣿⣿⣿⣿⣿⣿⣿⣿⣿⣿⣿⣿⣿⣿⣿⣿⣿⣿⣿⣿⣿⣿⣿⣿⣿⣿⣿⣿⣿⣿⣿⣿⣿⡆⠀⠀⠀⠀⠀⠀⠀⠀⠀⠀⠀⠀⠀⠀⠀⠀⠀⠀⠀⠀⠀⠀⠀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⠀⠀⠀⠀⠀⠀⠀⠀⠀⠀⠀⠀⠀⠀⠀⠀⠀⠀⠀⠀⠀⠀⠀⠀⠀⠀⠀⠀⠀⠀⠀⠀⢸⣿⣿⣿⠟⠛⠛⠻⢿⣿⣿⣿⣿⣿⣿⣿⣿⣿⣿⣿⣿⣿⣿⣿⣿⣿⣿⣿⣿⣿⣿⣿⣿⣿⣿⣿⡀⠀⠀⠀⠀⠀⠀⠀⠀⠀⠀⠀⠀⠀⠀⠀⠀⠀⠀⠀⠀⠀⠀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⠀⠀⠀⠀⠀⠀⠀⠀⠀⠀⠀⠀⠀⠀⠀⠀⠀⠀⠀⠀⠀⠀⠀⠀⠀⠀⠀⠀⠀⠀⠀⠀⠀⠙⠋⠀⠀⠀⠀⠀⣾⣿⣿⣿⣿⣿⣿⣿⣿⣿⣿⣿⣿⣿⣿⣿⣿⣿⣿⣿⣿⣿⣿⣿⣿⣿⣿⣿⣧⠀⠀⠀⠀⠀⠀⠀⠀⠀⠀⠀⠀⠀⠀⠀⠀⠀⠀⠀⠀⠀⠀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⠀⠀⠀⠀⠀⠀⠀⠀⠀⠀⠀⠀⠀⠀⠀⠀⠀⠀⠀⠀⠀⠀⠀⠀⠀⠀⠀⠀⠀⠀⠀⠀⠀⠀⠀⠀⠀⠀⠀⠀⣿⣿⣿⣿⣿⣿⣿⣿⣿⣿⣿⣿⣿⣿⣿⣿⣿⣿⣿⣿⣿⣿⣿⣿⣿⣿⣿⡹⣿⡆⠀⠀⠀⠀⠀⠀⠀⠀⠀⠀⠀⠀⠀⠀⠀⠀⠀⠀⠀⠀⠀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⠀⠀⠀⠀⠀⠀⠀⠀⠀⠀⠀⠀⠀⠀⠀⠀⠀⠀⠀⠀⠀⠀⠀⠀⠀⠀⠀⠀⠀⠀⣿⣧⠀⣼⣿⣿⣿⣿⣿⣿⣿⣿⣿⣿⣿⣿⣿⣿⣿⣿⣿⣿⣿⣿⣿⣿⣿⣿⣿⣿⣿⣿⣿⣿⣿⣿⣿⣿⣿⣿⣿⣿⣿⣿⣿⣿⣿⣿⣿⣿⣿⣿⣿⣿⣿⣿⣿⣿⣷⡄⠀</a:t>
            </a:r>
            <a:br/>
            <a:r>
              <a:t>⠀⠀⠀⠀⠀⠀⠀⠀⠀⠀⠀⠀⠀⠀⠀⠀⠀⠀⠀⠀⠀⠀⠀⠀⠀⠀⠀⠀⠀⠀⠸⣟⣿⣟⠿⣿⣿⣿⣿⣿⣿⣿⣿⣿⣿⣿⣿⣿⣿⣿⣿⣿⣿⣿⣿⣿⣿⣿⣿⣿⣿⣿⣿⣿⣿⣿⣿⣿⣿⣿⣿⣿⣿⣿⣿⣿⣿⣿⣿⣿⣿⣿⣿⣿⣿⣿⣿⣿⣿⣿⡀</a:t>
            </a:r>
            <a:br/>
            <a:r>
              <a:t>⠀⠀⠀⠀⠀⠀⠀⠀⠀⠀⠀⠀⠀⠀⠀⠀⠀⠀⠀⠀⠀⠀⠀⠀⠀⠀⠀⠀⠀⠀⠀⠙⢿⣿⣦⣄⠉⠛⢿⣿⣿⣿⣿⣿⣿⣿⣿⣿⣿⣿⣿⣿⣿⣿⣿⣿⣿⣿⣿⣿⣿⣿⣿⣿⣿⣿⣿⣿⣿⣿⣿⣿⣿⣿⣿⣿⣿⣿⣿⣿⣿⣿⣿⣿⣿⣿⣿⣿⣿⣿⡇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⠀⠀⠀⠀⠀⠀⠀⠀⠀⠀⠀⠀⠀⠀⠀⠀⠀⠀⠀⠀⠀⠀⠀⠀⠀⠀⠀⠀⠀⠀⠀⠀⠀⠀⢧⠙⠻⠷⡶⠟⠻⣿⣿⣿⣿⣿⣿⣿⣿⣿⣿⣿⣿⣿⣿⣿⣿⣿⣿⣿⣿⣿⣿⣿⣿⣿⣿⣿⣿⣿⣿⣿⣿⣿⣿⣿⣿⣿⣿⣿⣿⣿⣿⣿⣿⣿⣿⣿⣿⣿⡇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⠀⠀⠀⠀⠀⠀⠀⠀⠀⠀⠀⠀⠀⠀⠀⠀⠀⠀⠀⠀⠀⠀⠀⠀⠀⠀⠀⠀⠀⠀⠀⠀⠀⠀⠈⢧⠀⠀⠀⠀⠀⠈⢿⣿⣿⣿⣿⣿⣿⣿⣿⣿⣿⣿⣿⣿⣿⣿⣿⣿⣿⣿⣿⣿⣿⣿⣿⣿⣿⣿⣿⣿⣿⣿⣿⣿⣿⣿⣿⣿⣿⣿⣿⣿⣿⣿⣿⣿⣿⣿⡇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⠀⠀⠀⠀⠀⠀⠀⠀⠀⠀⠀⠀⠀⠀⠀⠀⠀⠀⠀⠀⠀⠀⠀⠀⠀⠀⠀⠀⠀⠀⠀⠀⠀⠀⠀⠀⠑⢤⣀⠀⠀⡴⠶⢿⣿⣿⣿⣿⣿⣿⣿⣿⣿⣿⣿⣿⣿⣿⣿⣿⣿⣿⣿⣿⣿⣿⣿⣿⣿⣿⣿⣿⣿⣿⣿⣿⣿⣿⣿⣿⣿⣿⣿⣿⣿⣿⣿⣿⣿⣿⡇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⠀⠀⠀⠀⠀⠀⠀⠀⠀⠀⠀⠀⠀⠀⠀⠀⠀⠀⠀⠀⠀⠀⠀⠀⠀⠀⠀⠀⠀⠀⠀⠀⠀⠀⠀⠀⠀⠀⠉⠙⠛⠁⠀⠀⠟⣿⣿⣿⣿⣿⣿⣿⣿⣿⣿⣿⣿⣿⣿⣿⣿⣿⣿⣿⣿⣿⣿⣿⣿⣿⣿⣿⣿⣿⣿⣿⣿⣿⣿⣿⣿⣿⣿⣿⣿⣿⣿⣿⣿⣿⠃</a:t>
            </a:r>
            <a:br/>
            <a:r>
              <a:t>⠀⠀⠀⠀⠀⠀⠀⠀⠀⠀⠀⠀⠀⠀⠀⠀⠀⠀⠀⠀⠀⠀⠀⠀⠀⠀⠀⠀⠀⠀⠀⠀⠀⠀⠀⠀⠀⠀⠀⠀⠀⣀⣀⣤⣼⣿⣿⣿⣿⣿⣿⣿⣿⣿⣿⣿⣿⣿⣿⣿⣿⣿⣿⣿⣿⣿⣿⣿⣿⣿⣿⣿⣿⣿⣿⣿⣿⣿⣿⣿⣿⣿⣿⣿⣿⣿⣿⣿⣿⡟⠀</a:t>
            </a:r>
            <a:br/>
            <a:r>
              <a:t>⠀⠀⠀⠀⠀⠀⠀⠀⠀⠀⠀⠀⠀⠀⠀⠀⠀⠀⠀⠀⠀⠀⠀⠀⠀⠀⠀⠀⠀⠀⠀⠀⠀⠀⠀⠀⠀⠀⢀⠔⢋⣩⠤⠒⣿⣿⣿⣿⣿⣿⣿⣿⣿⣿⣿⣿⣿⣿⣿⣿⣿⣿⣿⣿⣿⣿⣿⣿⣿⣿⣿⣿⣿⣿⣿⣿⣿⣿⣿⣿⣿⣿⣿⣿⣿⣿⣿⣿⣿⠃⠀</a:t>
            </a:r>
            <a:br/>
            <a:r>
              <a:t>⠀⠀⠀⠀⠀⠀⠀⠀⠀⠀⠀⠀⠀⠀⠀⠀⠀⠀⠀⠀⠀⠀⠀⠀⠀⠀⠀⠀⠀⠀⠀⠀⠀⠀⠀⠀⠀⣠⡿⣞⣉⣀⣴⣾⣿⣿⣿⣿⣿⣿⣿⣿⣿⣿⣿⣿⣿⣿⣿⣿⣿⣿⣿⣿⣿⣿⣿⣿⣿⣿⣿⣿⣿⣿⣿⣿⣿⣿⣿⣿⣿⣿⣿⣿⣿⣿⣿⣿⣿⡀⠀</a:t>
            </a:r>
            <a:br/>
            <a:r>
              <a:t>⠀⠀⠀⠀⠀⠀⠀⠀⠀⠀⠀⠀⠀⠀⠀⠀⠀⠀⠀⠀⠀⠀⠀⠀⠀⠀⠀⠀⠀⠀⠀⠀⠀⠀⠀⠀⠀⠁⢸⣿⣿⣿⣿⣿⣿⣿⣿⣿⣿⣿⣿⣿⣿⣿⣿⣿⣿⣿⣿⣿⣿⣿⣿⣿⣿⣿⣿⣿⣿⣿⣿⣿⣿⣿⣿⣿⣿⣿⣿⣿⣿⣿⣿⣿⣿⣿⣿⣿⣿⣿⡆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⠀⠀⠀⠀⠀⠀⠀⠀⠀⠀⠀⠀⠀⠀⠀⠀⠀⠀⠀⠀⠀⠀⠀⠀⠀⠀⠀⠀⠀⠀⠀⠀⠀⠀⠀⠀⠀⠀⠈⢻⣿⣿⣿⣿⣿⣿⣿⣿⣿⣿⣿⣿⣿⣿⣿⣿⣿⣿⣿⣿⣿⣿⣿⣿⣿⣿⣿⣿⣿⣿⣿⣿⣿⣿⣿⣿⣿⣿⣿⣿⣿⣿⣿⣿⣿⣿⣿⣿⣿⣿⡇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⠀⠀⠀⠀⠀⠀⠀⠀⠀⠀⠀⠀⠀⠀⠀⠀⠀⠀⠀⠀⠀⠀⠀⠀⠀⠀⠀⠀⠀⠀⠀⠀⠀⠀⠀⠀⠀⠀⠀⠁⠹⣿⣿⣿⣿⣿⣿⣿⣿⣿⣿⣿⣿⣿⣿⣿⣿⣿⣿⣿⣿⣿⣿⣿⣿⣿⣿⣿⣿⣿⣿⣿⣿⣿⣿⣿⣿⣿⣿⣿⣿⣿⣿⣿⣿⣿⣿⣿⣿⣿⡇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⠀⠀⠀⠀⠀⠀⠀⠀⠀⠀⠀⠀⠀⠀⠀⠀⠀⠀⠀⠀⠀⠀⠀⠀⠀⠀⠀⠀⠀⠀⠀⠀⠀⠀⠀⠀⠀⠀⠀⠀⠀⠉⠉⠛⢿⣿⣿⣿⣿⣿⣿⣿⣿⣿⣿⣿⣿⣿⣿⣿⣿⣿⣿⣿⠙⠿⣿⣿⣿⣿⣿⣿⣿⣿⣿⣿⣿⣿⣿⣿⣿⣿⣿⣿⣿⣿⣿⣿⣿⣿⡇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⠀⠀⠀⠀⠀⠀⠀⠀⠀⠀⠀⠀⠀⠀⠀⠀⠀⠀⠀⠀⠀⠀⠀⠀⠀⠀⠀⠀⠀⠀⠀⠀⠀⠀⠀⠀⠀⠀⠀⠀⠀⠀⠀⠀⠸⣿⣿⣿⣿⣿⣿⣿⣿⣿⣿⣿⣿⣿⣿⣿⣿⣿⣿⣿⡇⠀⠈⠙⢿⣿⣿⣿⣿⣿⣿⣿⣿⣿⣿⣿⣿⣿⣿⣿⣿⣿⣿⣿⣿⣿⡇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⠀⠀⠀⠀⠀⠀⠀⠀⠀⠀⠀⠀⠀⠀⠀⠀⠀⠀⠀⠀⠀⠀⠀⠀⠀⠀⠀⠀⠀⠀⠀⠀⠀⠀⠀⠀⠀⠀⠀⠀⠀⠀⠀⠀⠀⣿⣿⣿⣿⣿⣿⣿⣿⣿⣿⣿⣿⣿⣿⣿⣿⣿⣿⣿⡇⠀⠀⠀⠀⠙⠿⣿⣿⣿⣿⣿⣿⣿⣿⣿⣿⣿⣿⣿⣿⣿⣿⣿⣿⣿⡇</a:t>
            </a:r>
            <a:br/>
            <a:r>
              <a:t>⠀⠀⠀⠀⠀⠀⠀⠀⠀⠀⠀⠀⠀⠀⠀⠀⠀⠀⠀⠀⠀⠀⠀⠀⠀⠀⠀⣀⣄⣤⣤⣤⣶⣶⣶⣶⣦⣤⣤⣤⣄⣀⠀⠀⠀⢿⣿⠈⣿⣿⣿⣿⣿⣿⣿⣿⣿⣿⣿⣿⣿⣿⣿⣿⣷⠲⠤⠤⠴⠶⠶⠾⢿⣿⣿⣿⣿⣿⣿⣿⣿⣿⣿⣿⣿⣿⣿⣿⣿⣿⡇</a:t>
            </a:r>
            <a:br/>
            <a:r>
              <a:t>⠀⠀⠀⠀⠀⠀⠀⠀⠀⠀⠀⠀⠀⠀⠀⠀⠀⠀⠀⠀⠀⠀⠀⠀⣴⣾⣿⣿⣿⣿⣿⣿⣿⣿⣿⣿⣿⣿⣿⣿⣿⣿⣿⣿⣶⣾⣿⡀⣿⣿⣿⣿⣿⣿⣿⣿⣿⣿⣿⣿⣿⣿⣿⣿⣿⠀⠀⠀⠀⠀⠀⠀⠀⠙⡿⢿⣿⣿⣿⣿⣿⣿⣿⣿⣿⣿⣿⣿⣿⣿⡇</a:t>
            </a:r>
            <a:br/>
            <a:r>
              <a:t>⠀⠀⠀⠀⠀⠀⠀⠀⠀⠀⠀⠀⠀⠀⠀⠀⠀⠀⠀⠀⠀⠀⠀⠀⠙⢿⣿⣿⣿⣿⣿⣿⣿⣿⣿⣿⣿⣿⣿⣿⣿⣿⣿⣿⣿⣿⣿⣿⣿⣿⣿⣿⣿⣿⣿⣿⣿⣿⣿⣿⣿⣿⣿⣿⣿⠀⠀⠀⠀⠀⠀⠀⠀⠀⢸⡀⠀⠹⣿⠻⢿⣿⣿⣿⣿⣿⣿⣿⣿⣿⡇</a:t>
            </a:r>
            <a:br/>
            <a:r>
              <a:t>⠀⠀⠀⠀⠀⠀⠀⠀⠀⠀⠀⠀⠀⠀⠀⠀⠀⠀⠀⠀⠀⠀⠀⠀⠀⠀⠻⣿⣿⣿⣿⣿⣿⣿⣿⣿⣿⣿⣿⣿⣿⣿⣿⣿⣿⣿⣿⣿⣿⣿⣿⣿⣿⣿⣿⣿⣿⣿⣿⣿⣿⣿⣿⣿⣿⡀⠀⠀⠀⠀⠀⠀⠀⠀⠀⢳⡀⠀⠹⣷⡀⠈⠛⢿⣿⣿⣿⣿⣿⣿⡇</a:t>
            </a:r>
            <a:br/>
            <a:r>
              <a:t>⠀⠀⠀⠀⠀⠀⠀⠀⠀⠀⠀⠀⠀⠀⠀⠀⠀⠀⠀⠀⠀⠀⠀⠀⠀⠀⠀⠈⢿⣿⣿⣿⣿⣿⣿⣿⣿⣿⣿⣿⣿⣿⣿⣿⣿⣿⣿⣿⣿⣿⣿⣿⣿⣿⣿⣿⣿⣿⣿⣿⣿⣿⣿⣿⣿⡇⠀⠀⠀⠀⠀⠀⠀⠀⠀⠀⠙⢦⡀⠙⢿⣦⡀⠀⠙⠻⣿⣿⣿⣿⡇</a:t>
            </a:r>
            <a:br/>
            <a:r>
              <a:t>⠀⠀⠀⠀⠀⠀⠀⠀⠀⠀⠀⠀⠀⠀⠀⠀⠀⠀⠀⠀⠀⠀⠀⠀⠀⠀⠀⠀⠀⠙⣿⣿⣿⣿⣿⣿⣿⣿⣿⣿⣿⣿⣿⣿⣿⣿⣿⣿⣿⣿⣿⣿⣿⣿⣿⣿⣿⣿⣿⣿⣿⣿⣿⣿⣿⡇⠀⠀⠀⠀⠀⠀⠀⠀⠀⠀⠀⠀⠙⠲⢤⣙⣿⣦⣄⣀⠈⠻⣿⣿⡇</a:t>
            </a:r>
            <a:br/>
            <a:r>
              <a:t>⠀⠀⠀⠀⠀⠀⠀⠀⠀⠀⠀⠀⠀⠀⠀⠀⠀⠀⠀⠀⠀⠀⠀⠀⠀⠀⠀⠀⠀⠀⠈⢻⣿⣿⣿⣿⣿⣿⣿⣿⣿⣿⣿⣿⣿⣿⣿⣿⣿⣿⣿⣿⣿⣿⣿⣿⣿⣿⣿⣿⣿⣿⣿⣿⣿⡇⠀⠀⠀⠀⠀⠀⠀⠀⠀⠀⠀⠀⠀⠀⠀⠈⠉⠉⠛⠛⠿⠿⠿⢿⠇</a:t>
            </a:r>
            <a:br/>
            <a:r>
              <a:t>⠀⠀⠀⠀⠀⠀⠀⠀⠀⠀⠀⠀⠀⠀⠀⠀⠀⠀⠀⠀⠀⠀⠀⠀⠀⠀⠀⠀⠀⠀⠀⠀⠙⢿⣿⣿⣿⣿⣿⣿⣿⣿⣿⣿⣿⣿⣿⣿⣿⣿⣿⣿⣿⣿⣿⣿⣿⣿⣿⣿⣿⣿⣿⣿⣿⡇⠀⠀⠀⠀⠀⠀⠀⠀⠀⠀⠀⠀⠀⠀⠀⠀⠀⠀⠀⠀⠀⠀⠀⠘⡇</a:t>
            </a:r>
            <a:br/>
            <a:r>
              <a:t>⠀⠀⠀⠀⠀⠀⠀⠀⠀⠀⠀⠀⠀⠀⠀⠀⠀⠀⠀⠀⠀⠀⠀⠀⠀⠀⠀⠀⠀⠀⠀⠀⠀⠀⠻⣿⣿⣿⣿⣿⣿⣿⣿⣿⣿⣿⣿⣿⣿⣿⣿⣿⣿⣿⣿⣿⣿⣿⣿⣿⣿⣿⣿⣿⣿⡇⠀⠀⠀⠀⠀⠀⠀⠀⠀⠀⠀⠀⠀⠀⠀⠀⠀⠀⠀⠀⠀⠀⠀⠀⠁</a:t>
            </a:r>
            <a:br/>
            <a:r>
              <a:t>⠀⠀⠀⠀⠀⠀⠀⠀⠀⠀⠀⠀⠀⠀⠀⠀⠀⠀⠀⠀⠀⠀⠀⠀⠀⠀⠀⠀⠀⠀⠀⠀⠀⠀⣼⣿⣿⣿⣿⣿⣿⣿⣿⣿⣿⣿⣿⣿⣿⣿⣿⣿⣿⣿⣿⣿⣿⣿⣿⣿⣿⣿⣿⣿⣿⣷⠀⠀⠀⠀⠀⠀⠀⠀⠀⠀⠀⠀⠀⠀⠀⠀⠀⠀⠀⠀⠀⠀⠀⠀⠀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⠀⠀⠀⠀⠀⠀⠀⠀⠀⠀⠀⠀⠀⠀⠀⠀⠀⠀⠀⠀⠀⠀⠀⠀⠀⠀⠀⠀⠀⠀⠀⠀⠀⠀⠻⣿⣿⣿⣿⣿⣿⣿⣿⣿⣿⣿⣿⣿⣿⣿⣿⣿⣿⣿⣿⣿⣿⣿⣿⣿⣿⣿⣿⣿⣿⣿⣧⠀⠀⠀⠀⠀⠀⠀⠀⠀⠀⠀⠀⠀⠀⠀⠀⠀⠀⠀⠀⠀⠀⠀⠀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⠀⠀⠀⠀⠀⠀⠀⠀⠀⠀⠀⠀⠀⠀⠀⠀⠀⠀⠀⠀⠀⠀⠀⠀⠀⠀⠀⠀⠀⠀⠀⠀⠀⠀⣠⣿⣿⣿⣿⣿⣿⣿⣿⣿⣿⣿⣿⣿⣿⣿⣿⣿⣿⣿⣿⣿⣿⣿⣿⣿⣿⣿⣿⣿⣿⣿⣿⡄⠀⠀⠀⠀⠀⠀⠀⠀⠀⠀⠀⠀⠀⠀⠀⠀⠀⠀⠀⠀⠀⠀⠀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⠀⠀⠀⠀⠀⠀⠀⠀⠀⠀⠀⠀⠀⠀⠀⠀⠀⠀⠀⠀⠀⠀⠀⠀⠀⠀⠀⠀⠀⠀⠀⠀⠀⣼⣿⣿⣿⡿⠿⣿⣿⣿⣿⣿⣿⣿⣿⣿⣿⣿⣿⣿⣿⣿⣿⣿⣿⣿⣿⣿⣿⣿⣿⣿⣿⣿⣿⣧⠀⠀⠀⠀⠀⠀⠀⠀⠀⠀⠀⠀⠀⠀⠀⠀⠀⠀⠀⠀⠀⠀⠀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⠀⠀⠀⠀⠀⠀⠀⠀⠀⠀⠀⠀⠀⠀⠀⠀⠀⠀⠀⠀⠀⠀⠀⠀⠀⠀⠀⠀⠀⠀⠀⠀⠸⣿⣿⡿⠋⠀⠀⠀⢸⣿⣿⣿⣿⣿⣿⣿⣿⣿⣿⣿⣿⣿⣿⣿⣿⣿⣿⣿⣿⣿⣿⣿⣿⣿⣿⣿⡄⠀⠀⠀⠀⠀⠀⠀⠀⠀⠀⠀⠀⠀⠀⠀⠀⠀⠀⠀⠀⠀⠀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⠀⠀⠀⠀⠀⠀⠀⠀⠀⠀⠀⠀⠀⠀⠀⠀⠀⠀⠀⠀⠀⠀⠀⠀⠀⠀⠀⠀⠀⠀⠀⠀⠀⠀⠁⠀⠀⠀⠀⠀⣾⣿⣿⣿⣿⣿⣿⣿⣿⣿⣿⣿⣿⣿⣿⣿⣿⣿⣿⣿⣿⣿⣿⣿⣿⣿⡟⣿⣧⠀⠀⠀⠀⠀⠀⠀⠀⠀⠀⠀⠀⠀⠀⠀⠀⠀⠀⠀⠀⠀⠀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⠀⠀⠀⠀⠀⠀⠀⠀⠀⠀⠀⠀⠀⠀⠀⠀⠀⠀⠀⠀⠀⠀⠀⠀⠀⠀⠀⠀⠀⠀⠀⠀⠀⠀⠀⠀⠀⠀⠀⠀⣿⣿⣿⣿⣿⣿⣿⣿⣿⣿⣿⣿⣿⣿⣿⣿⣿⣿⣿⣿⣿⣿⣿⣿⣿⣿⣷⢿⣿⡄⠀⠀⠀⠀⠀⠀⠀⠀⠀⠀⠀⠀⠀⠀⠀⠀⠀⠀⠀⠀⠀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⠀⠀⠀⠀⠀⠀⠀⠀⠀⠀⠀⠀⠀⠀⠀⠀⠀⠀⠀⠀⠀⠀⠀⠀⠀⠀⠀⠀⠀⠀⣿⢿⣤⣾⣿⣿⣿⣿⣿⣿⣿⣿⣿⣿⣿⣿⣿⣿⣿⣿⣿⣿⣿⣿⣿⣿⣿⣿⣿⣿⣿⣿⣿⣿⣿⣿⣿⣿⣿⣿⣿⣿⣿⣿⣿⣿⣿⣿⣿⣿⣿⣿⣿⣿⣿⣿⣿⣿⣿⡄⠀</a:t>
            </a:r>
            <a:br/>
            <a:r>
              <a:t>⠀⠀⠀⠀⠀⠀⠀⠀⠀⠀⠀⠀⠀⠀⠀⠀⠀⠀⠀⠀⠀⠀⠀⠀⠀⠀⠀⠀⠀⠀⠸⣿⣿⣏⠛⠿⣿⣿⣿⣿⣿⣿⣿⣿⣿⣿⣿⣿⣿⣿⣿⣿⣿⣿⣿⣿⣿⣿⣿⣿⣿⣿⣿⣿⣿⣿⣿⣿⣿⣿⣿⣿⣿⣿⣿⣿⣿⣿⣿⣿⣿⣿⣿⣿⣿⣿⣿⣿⣿⣿⡀</a:t>
            </a:r>
            <a:br/>
            <a:r>
              <a:t>⠀⠀⠀⠀⠀⠀⠀⠀⠀⠀⠀⠀⠀⠀⠀⠀⠀⠀⠀⠀⠀⠀⠀⠀⠀⠀⠀⠀⠀⠀⠀⠈⠻⢿⣷⣤⣈⠙⠿⣿⣿⣿⣿⣿⣿⣿⣿⣿⣿⣿⣿⣿⣿⣿⣿⣿⣿⣿⣿⣿⣿⣿⣿⣿⣿⣿⣿⣿⣿⣿⣿⣿⣿⣿⣿⣿⣿⣿⣿⣿⣿⣿⣿⣿⣿⣿⣿⣿⣿⣿⡇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⠀⠀⠀⠀⠀⠀⠀⠀⠀⠀⠀⠀⠀⠀⠀⠀⠀⠀⠀⠀⠀⠀⠀⠀⠀⠀⠀⠀⠀⠀⠀⠀⠀⠈⢧⠈⠙⠻⠿⠏⠻⣿⣿⣿⣿⣿⣿⣿⣿⣿⣿⣿⣿⣿⣿⣿⣿⣿⣿⣿⣿⣿⣿⣿⣿⣿⣿⣿⣿⣿⣿⣿⣿⣿⣿⣿⣿⣿⣿⣿⣿⣿⣿⣿⣿⣿⣿⣿⣿⣿⡇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⠀⠀⠀⠀⠀⠀⠀⠀⠀⠀⠀⠀⠀⠀⠀⠀⠀⠀⠀⠀⠀⠀⠀⠀⠀⠀⠀⠀⠀⠀⠀⠀⠀⠀⠈⢧⡀⠀⠀⠀⠀⠈⢿⣿⣿⣿⣿⣿⣿⣿⣿⣿⣿⣿⣿⣿⣿⣿⣿⣿⣿⣿⣿⣿⣿⣿⣿⣿⣿⣿⣿⣿⣿⣿⣿⣿⣿⣿⣿⣿⣿⣿⣿⣿⣿⣿⣿⣿⣿⣿⡇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⠀⠀⠀⠀⠀⠀⠀⠀⠀⠀⠀⠀⠀⠀⠀⠀⠀⠀⠀⠀⠀⠀⠀⠀⠀⠀⠀⠀⠀⠀⠀⠀⠀⠀⠀⠀⠙⠦⣄⣀⣠⠞⠛⢿⣿⣿⣿⣿⣿⣿⣿⣿⣿⣿⣿⣿⣿⣿⣿⣿⣿⣿⣿⣿⣿⣿⣿⣿⣿⣿⣿⣿⣿⣿⣿⣿⣿⣿⣿⣿⣿⣿⣿⣿⣿⣿⣿⣿⣿⣿⡇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⠀⠀⠀⠀⠀⠀⠀⠀⠀⠀⠀⠀⠀⠀⠀⠀⠀⠀⠀⠀⠀⠀⠀⠀⠀⠀⠀⠀⠀⠀⠀⠀⠀⠀⠀⠀⠀⠀⠀⠉⠁⠀⠀⠀⣝⣿⣿⣿⣿⣿⣿⣿⣿⣿⣿⣿⣿⣿⣿⣿⣿⣿⣿⣿⣿⣿⣿⣿⣿⣿⣿⣿⣿⣿⣿⣿⣿⣿⣿⣿⣿⣿⣿⣿⣿⣿⣿⣿⣿⣿⠀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⠀⠀⠀⠀⠀⠀⠀⠀⠀⠀⠀⠀⠀⠀⠀⠀⠀⠀⠀⠀⠀⠀⠀⠀⠀⠀⠀⠀⠀⠀⠀⠀⠀⠀⠀⠀⠀⠀⠀⠀⠀⢀⣀⣀⣿⣿⣿⣿⣿⣿⣿⣿⣿⣿⣿⣿⣿⣿⣿⣿⣿⣿⣿⣿⣿⣿⣿⣿⣿⣿⣿⣿⣿⣿⣿⣿⣿⣿⣿⣿⣿⣿⣿⣿⣿⣿⣿⣿⣿⡇⠀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⠀⠀⠀⠀⠀⠀⠀⠀⠀⠀⠀⠀⠀⠀⠀⠀⠀⠀⠀⠀⠀⠀⠀⠀⠀⠀⠀⠀⠀⠀⠀⠀⠀⠀⠀⠀⠀⠀⢀⠔⠛⣉⡡⢼⣿⣿⣿⣿⣿⣿⣿⣿⣿⣿⣿⣿⣿⣿⣿⣿⣿⣿⣿⣿⣿⣿⣿⣿⣿⣿⣿⣿⣿⣿⣿⣿⣿⣿⣿⣿⣿⣿⣿⣿⣿⣿⣿⣿⣿⠀⠀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⠀⠀⠀⠀⠀⠀⠀⠀⠀⠀⠀⠀⠀⠀⠀⠀⠀⠀⠀⠀⠀⠀⠀⠀⠀⠀⠀⠀⠀⠀⠀⠀⠀⠀⠀⠀⠀⣰⣡⣖⠋⢁⣤⣾⣿⣿⣿⣿⣿⣿⣿⣿⣿⣿⣿⣿⣿⣿⣿⣿⣿⣿⣿⣿⣿⣿⣿⣿⣿⣿⣿⣿⣿⣿⣿⣿⣿⣿⣿⣿⣿⣿⣿⣿⣿⣿⣿⣿⣿⣄⡀</a:t>
            </a:r>
            <a:br/>
            <a:r>
              <a:t>⠀⠀⠀⠀⠀⠀⠀⠀⠀⠀⠀⠀⠀⠀⠀⠀⠀⠀⠀⠀⠀⠀⠀⠀⠀⠀⠀⠀⠀⠀⠀⠀⠀⠀⠀⠀⠐⠋⢰⣿⣿⣿⣿⣿⣿⣿⣿⣿⣿⣿⣿⣿⣿⣿⣿⣿⣿⣿⣿⣿⣿⣿⣿⣿⣿⣿⣿⣿⣿⣿⣿⣿⣿⣿⣿⣿⣿⣿⣿⣿⣿⣿⣿⣿⣿⣿⣿⣿⣿⣿⡇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⠀⠀⠀⠀⠀⠀⠀⠀⠀⠀⠀⠀⠀⠀⠀⠀⠀⠀⠀⠀⠀⠀⠀⠀⠀⠀⠀⠀⠀⠀⠀⠀⠀⠀⠀⠀⠀⠀⠘⣿⣿⣿⣿⣿⣿⣿⣿⣿⣿⣿⣿⣿⣿⣿⣿⣿⣿⣿⣿⣿⣿⣿⣿⣿⣿⣿⣿⣿⣿⣿⣿⣿⣿⣿⣿⣿⣿⣿⣿⣿⣿⣿⣿⣿⣿⣿⣿⣿⣿⣿⡇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⠀⠀⠀⠀⠀⠀⠀⠀⠀⠀⠀⠀⠀⠀⠀⠀⠀⠀⠀⠀⠀⠀⠀⠀⠀⠀⠀⠀⠀⠀⠀⠀⠀⠀⠀⠀⠀⠀⠐⠙⣿⣿⣿⣿⣿⣿⣿⣿⣿⣿⣿⣿⣿⣿⣿⣿⣿⣿⣿⣿⣿⣿⣿⣿⣿⣿⣿⣿⣿⣿⣿⣿⣿⣿⣿⣿⣿⣿⣿⣿⣿⣿⣿⣿⣿⣿⣿⣿⣿⣿⡇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⠀⠀⠀⠀⠀⠀⠀⠀⠀⠀⠀⠀⠀⠀⠀⠀⠀⠀⠀⠀⠀⠀⠀⠀⠀⠀⠀⠀⠀⠀⠀⠀⠀⠀⠀⠀⠀⠀⠀⠀⠘⠛⠛⠿⣿⣿⣿⣿⣿⣿⣿⣿⣿⣿⣿⣿⣿⣿⣿⣿⣿⣿⣿⣧⠙⠻⣿⣿⣿⣿⣿⣿⣿⣿⣿⣿⣿⣿⣿⣿⣿⣿⣿⣿⣿⣿⣿⣿⣿⣿⡇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⠀⠀⠀⠀⠀⠀⠀⠀⠀⠀⠀⠀⠀⠀⠀⠀⠀⠀⠀⠀⠀⠀⠀⠀⠀⠀⠀⠀⠀⠀⠀⠀⠀⠀⠀⠀⠀⠀⠀⠀⠀⠀⠀⠀⢸⣿⣿⣿⣿⣿⣿⣿⣿⣿⣿⣿⣿⣿⣿⣿⣿⣿⣿⣿⠀⠀⠀⠙⢿⣿⣿⣿⣿⣿⣿⣿⣿⣿⣿⣿⣿⣿⣿⣿⣿⣿⣿⣿⣿⣿⡇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⠀⠀⠀⠀⠀⠀⠀⠀⠀⠀⠀⠀⠀⠀⠀⠀⠀⠀⠀⠀⠀⠀⠀⠀⠀⠀⠀⠀⠀⠀⠀⠀⠀⠀⠀⠀⠀⠀⠀⠀⠀⠀⠀⠀⠘⣿⣿⣿⣿⣿⣿⣿⣿⣿⣿⣿⣿⣿⣿⣿⣿⣿⣿⣿⡆⠀⠀⠀⠀⠉⠻⣿⣿⣿⣿⣿⣿⣿⣿⣿⣿⣿⣿⣿⣿⣿⣿⣿⣿⣿⡇</a:t>
            </a:r>
            <a:br/>
            <a:r>
              <a:t>⠀⠀⠀⠀⠀⠀⠀⠀⠀⠀⠀⠀⠀⠀⠀⠀⠀⠀⠀⠀⠀⠀⠀⠀⠀⠀⠀⣀⣤⣤⣶⣶⣾⣿⣿⣿⣿⣿⣿⣷⣶⣶⣦⣤⣄⣿⣿⢹⣿⣿⣿⣿⣿⣿⣿⣿⣿⣿⣿⣿⣿⣿⣿⣿⡟⠒⠒⠒⠚⠛⠛⠛⢿⣿⣿⣿⣿⣿⣿⣿⣿⣿⣿⣿⣿⣿⣿⣿⣿⣿⡇</a:t>
            </a:r>
            <a:br/>
            <a:r>
              <a:t>⠀⠀⠀⠀⠀⠀⠀⠀⠀⠀⠀⠀⠀⠀⠀⠀⠀⠀⠀⠀⠀⠀⠀⠀⢠⣾⣿⣿⣿⣿⣿⣿⣿⣿⣿⣿⣿⣿⣿⣿⣿⣿⣿⣿⣿⣿⣿⣿⣿⣿⣿⣿⣿⣿⣿⣿⣿⣿⣿⣿⣿⣿⣿⣿⣿⠀⠀⠀⠀⠀⠀⠀⠀⠙⡟⠿⢿⣿⣿⣿⣿⣿⣿⣿⣿⣿⣿⣿⣿⣿⡇</a:t>
            </a:r>
            <a:br/>
            <a:r>
              <a:t>⠀⠀⠀⠀⠀⠀⠀⠀⠀⠀⠀⠀⠀⠀⠀⠀⠀⠀⠀⠀⠀⠀⠀⠀⠀⠻⣿⣿⣿⣿⣿⣿⣿⣿⣿⣿⣿⣿⣿⣿⣿⣿⣿⣿⣿⣿⣿⣿⣿⣿⣿⣿⣿⣿⣿⣿⣿⣿⣿⣿⣿⣿⣿⣿⣿⠀⠀⠀⠀⠀⠀⠀⠀⠀⢣⠀⠀⠀⠹⣿⡿⣿⣿⣿⣿⣿⣿⣿⣿⣿⡇</a:t>
            </a:r>
            <a:br/>
            <a:r>
              <a:t>⠀⠀⠀⠀⠀⠀⠀⠀⠀⠀⠀⠀⠀⠀⠀⠀⠀⠀⠀⠀⠀⠀⠀⠀⠀⠀⠈⠻⣿⣿⣿⣿⣿⣿⣿⣿⣿⣿⣿⣿⣿⣿⣿⣿⣿⣿⣿⣿⣿⣿⣿⣿⣿⣿⣿⣿⣿⣿⣿⣿⣿⣿⣿⣿⣿⡀⠀⠀⠀⠀⠀⠀⠀⠀⠈⢧⡀⠀⠀⠹⣷⡌⠙⢿⣿⣿⣿⣿⣿⣿⡇</a:t>
            </a:r>
            <a:br/>
            <a:r>
              <a:t>⠀⠀⠀⠀⠀⠀⠀⠀⠀⠀⠀⠀⠀⠀⠀⠀⠀⠀⠀⠀⠀⠀⠀⠀⠀⠀⠀⠀⠙⢿⣿⣿⣿⣿⣿⣿⣿⣿⣿⣿⣿⣿⣿⣿⣿⣿⣿⣿⣿⣿⣿⣿⣿⣿⣿⣿⣿⣿⣿⣿⣿⣿⣿⣿⣿⡇⠀⠀⠀⠀⠀⠀⠀⠀⠀⠀⠑⢤⡀⠀⠈⢿⣦⡀⠈⠻⣿⣿⣿⣿⡇</a:t>
            </a:r>
            <a:br/>
            <a:r>
              <a:t>⠀⠀⠀⠀⠀⠀⠀⠀⠀⠀⠀⠀⠀⠀⠀⠀⠀⠀⠀⠀⠀⠀⠀⠀⠀⠀⠀⠀⠀⠀⠹⣿⣿⣿⣿⣿⣿⣿⣿⣿⣿⣿⣿⣿⣿⣿⣿⣿⣿⣿⣿⣿⣿⣿⣿⣿⣿⣿⣿⣿⣿⣿⣿⣿⣿⡇⠀⠀⠀⠀⠀⠀⠀⠀⠀⠀⠀⠀⠉⠲⠤⣤⣙⣿⣷⣤⣌⣻⣿⣿⡇</a:t>
            </a:r>
            <a:br/>
            <a:r>
              <a:t>⠀⠀⠀⠀⠀⠀⠀⠀⠀⠀⠀⠀⠀⠀⠀⠀⠀⠀⠀⠀⠀⠀⠀⠀⠀⠀⠀⠀⠀⠀⠀⠈⠻⣿⣿⣿⣿⣿⣿⣿⣿⣿⣿⣿⣿⣿⣿⣿⣿⣿⣿⣿⣿⣿⣿⣿⣿⣿⣿⣿⣿⣿⣿⣿⣿⡇⠀⠀⠀⠀⠀⠀⠀⠀⠀⠀⠀⠀⠀⠀⠀⠀⠀⠀⠀⠉⠙⠛⠻⣿⠇</a:t>
            </a:r>
            <a:br/>
            <a:r>
              <a:t>⠀⠀⠀⠀⠀⠀⠀⠀⠀⠀⠀⠀⠀⠀⠀⠀⠀⠀⠀⠀⠀⠀⠀⠀⠀⠀⠀⠀⠀⠀⠀⠀⠀⠘⢿⣿⣿⣿⣿⣿⣿⣿⣿⣿⣿⣿⣿⣿⣿⣿⣿⣿⣿⣿⣿⣿⣿⣿⣿⣿⣿⣿⣿⣿⣿⣧⠀⠀⠀⠀⠀⠀⠀⠀⠀⠀⠀⠀⠀⠀⠀⠀⠀⠀⠀⠀⠀⠀⠀⠹⡄</a:t>
            </a:r>
            <a:br/>
            <a:r>
              <a:t>⠀⠀⠀⠀⠀⠀⠀⠀⠀⠀⠀⠀⠀⠀⠀⠀⠀⠀⠀⠀⠀⠀⠀⠀⠀⠀⠀⠀⠀⠀⠀⠀⠀⠀⠀⢹⣿⣿⣿⣿⣿⣿⣿⣿⣿⣿⣿⣿⣿⣿⣿⣿⣿⣿⣿⣿⣿⣿⣿⣿⣿⣿⣿⣿⣿⣿⠀⠀⠀⠀⠀⠀⠀⠀⠀⠀⠀⠀⠀⠀⠀⠀⠀⠀⠀⠀⠀⠀⠀⠀⠁</a:t>
            </a:r>
            <a:br/>
            <a:r>
              <a:t>⠀⠀⠀⠀⠀⠀⠀⠀⠀⠀⠀⠀⠀⠀⠀⠀⠀⠀⠀⠀⠀⠀⠀⠀⠀⠀⠀⠀⠀⠀⠀⠀⠀⠀⢀⣾⣿⣿⣿⣿⣿⣿⣿⣿⣿⣿⣿⣿⣿⣿⣿⣿⣿⣿⣿⣿⣿⣿⣿⣿⣿⣿⣿⣿⣿⣿⡄⠀⠀⠀⠀⠀⠀⠀⠀⠀⠀⠀⠀⠀⠀⠀⠀⠀⠀⠀⠀⠀⠀⠀⠀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⠀⠀⠀⠀⠀⠀⠀⠀⠀⠀⠀⠀⠀⠀⠀⠀⠀⠀⠀⠀⠀⠀⠀⠀⠀⠀⠀⠀⠀⠀⠀⠀⠀⠀⠹⣿⣿⣿⣿⣿⣿⣿⣿⣿⣿⣿⣿⣿⣿⣿⣿⣿⣿⣿⣿⣿⣿⣿⣿⣿⣿⣿⣿⣿⣿⣿⣷⠀⠀⠀⠀⠀⠀⠀⠀⠀⠀⠀⠀⠀⠀⠀⠀⠀⠀⠀⠀⠀⠀⠀⠀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⠀⠀⠀⠀⠀⠀⠀⠀⠀⠀⠀⠀⠀⠀⠀⠀⠀⠀⠀⠀⠀⠀⠀⠀⠀⠀⠀⠀⠀⠀⠀⠀⠀⠀⠀⢙⣿⣿⣿⣿⣿⣿⣿⣿⣿⣿⣿⣿⣿⣿⣿⣿⣿⣿⣿⣿⣿⣿⣿⣿⣿⣿⣿⣿⣿⣿⣿⡆⠀⠀⠀⠀⠀⠀⠀⠀⠀⠀⠀⠀⠀⠀⠀⠀⠀⠀⠀⠀⠀⠀⠀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⠀⠀⠀⠀⠀⠀⠀⠀⠀⠀⠀⠀⠀⠀⠀⠀⠀⠀⠀⠀⠀⠀⠀⠀⠀⠀⠀⠀⠀⠀⠀⠀⠀⣼⣿⣿⣿⠟⠉⠛⠿⣿⣿⣿⣿⣿⣿⣿⣿⣿⣿⣿⣿⣿⣿⣿⣿⣿⣿⣿⣿⣿⣿⣿⣿⣿⣿⣿⡄⠀⠀⠀⠀⠀⠀⠀⠀⠀⠀⠀⠀⠀⠀⠀⠀⠀⠀⠀⠀⠀⠀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⠀⠀⠀⠀⠀⠀⠀⠀⠀⠀⠀⠀⠀⠀⠀⠀⠀⠀⠀⠀⠀⠀⠀⠀⠀⠀⠀⠀⠀⠀⠀⠀⠘⢿⣿⠟⠁⠀⠀⠀⢸⣿⣿⣿⣿⣿⣿⣿⣿⣿⣿⣿⣿⣿⣿⣿⣿⣿⣿⣿⣿⣿⣿⣿⣿⣿⣿⣿⣧⠀⠀⠀⠀⠀⠀⠀⠀⠀⠀⠀⠀⠀⠀⠀⠀⠀⠀⠀⠀⠀⠀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⠀⠀⠀⠀⠀⠀⠀⠀⠀⠀⠀⠀⠀⠀⠀⠀⠀⠀⠀⠀⠀⠀⠀⠀⠀⠀⠀⠀⠀⠀⠀⠀⠀⠀⠀⠀⠀⠀⠀⠀⣿⣿⣿⣿⣿⣿⣿⣿⣿⣿⣿⣿⣿⣿⣿⣿⣿⣿⣿⣿⣿⣿⣿⣿⣿⣿⣿⣹⣿⣧⠀⠀⠀⠀⠀⠀⠀⠀⠀⠀⠀⠀⠀⠀⠀⠀⠀⠀⠀⠀⠀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⠀⠀⠀⠀⠀⠀⠀⠀⠀⠀⠀⠀⠀⠀⠀⠀⠀⠀⠀⠀⠀⠀⠀⠀⠀⠀⠀⠀⠀⠀⣷⢻⣾⣿⣿⣿⣿⣿⣿⣿⣿⣿⣿⣿⣿⣿⣿⣿⣿⣿⣿⣿⣿⣿⣿⣿⣿⣿⣿⣿⣿⣿⣿⣿⣿⣿⣿⣿⣿⣿⣿⣿⣿⣿⣿⣿⣿⣿⣿⣿⣿⣿⣿⣿⣿⣿⣿⣿⣿⣆⠀</a:t>
            </a:r>
            <a:br/>
            <a:r>
              <a:t>⠀⠀⠀⠀⠀⠀⠀⠀⠀⠀⠀⠀⠀⠀⠀⠀⠀⠀⠀⠀⠀⠀⠀⠀⠀⠀⠀⠀⠀⠀⠘⣿⣿⣦⡉⠛⢿⣿⣿⣿⣿⣿⣿⣿⣿⣿⣿⣿⣿⣿⣿⣿⣿⣿⣿⣿⣿⣿⣿⣿⣿⣿⣿⣿⣿⣿⣿⣿⣿⣿⣿⣿⣿⣿⣿⣿⣿⣿⣿⣿⣿⣿⣿⣿⣿⣿⣿⣿⣿⣿⡀</a:t>
            </a:r>
            <a:br/>
            <a:r>
              <a:t>⠀⠀⠀⠀⠀⠀⠀⠀⠀⠀⠀⠀⠀⠀⠀⠀⠀⠀⠀⠀⠀⠀⠀⠀⠀⠀⠀⠀⠀⠀⠀⠈⠛⢿⠻⣦⣤⣈⣻⣿⣿⣿⣿⣿⣿⣿⣿⣿⣿⣿⣿⣿⣿⣿⣿⣿⣿⣿⣿⣿⣿⣿⣿⣿⣿⣿⣿⣿⣿⣿⣿⣿⣿⣿⣿⣿⣿⣿⣿⣿⣿⣿⣿⣿⣿⣿⣿⣿⣿⣿⡇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⠀⠀⠀⠀⠀⠀⠀⠀⠀⠀⠀⠀⠀⠀⠀⠀⠀⠀⠀⠀⠀⠀⠀⠀⠀⠀⠀⠀⠀⠀⠀⠀⠀⠘⣆⠀⠉⠙⠛⠁⠙⣿⣿⣿⣿⣿⣿⣿⣿⣿⣿⣿⣿⣿⣿⣿⣿⣿⣿⣿⣿⣿⣿⣿⣿⣿⣿⣿⣿⣿⣿⣿⣿⣿⣿⣿⣿⣿⣿⣿⣿⣿⣿⣿⣿⣿⣿⣿⣿⣿⡇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⠀⠀⠀⠀⠀⠀⠀⠀⠀⠀⠀⠀⠀⠀⠀⠀⠀⠀⠀⠀⠀⠀⠀⠀⠀⠀⠀⠀⠀⠀⠀⠀⠀⠀⠈⢧⡀⠀⠀⠀⠀⠘⣿⣿⣿⣿⣿⣿⣿⣿⣿⣿⣿⣿⣿⣿⣿⣿⣿⣿⣿⣿⣿⣿⣿⣿⣿⣿⣿⣿⣿⣿⣿⣿⣿⣿⣿⣿⣿⣿⣿⣿⣿⣿⣿⣿⣿⣿⣿⣿⡇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⠀⠀⠀⠀⠀⠀⠀⠀⠀⠀⠀⠀⠀⠀⠀⠀⠀⠀⠀⠀⠀⠀⠀⠀⠀⠀⠀⠀⠀⠀⠀⠀⠀⠀⠀⠀⠉⠳⠦⠤⠞⠉⠙⣿⣿⣿⣿⣿⣿⣿⣿⣿⣿⣿⣿⣿⣿⣿⣿⣿⣿⣿⣿⣿⣿⣿⣿⣿⣿⣿⣿⣿⣿⣿⣿⣿⣿⣿⣿⣿⣿⣿⣿⣿⣿⣿⣿⣿⣿⣿⠀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⠀⠀⠀⠀⠀⠀⠀⠀⠀⠀⠀⠀⠀⠀⠀⠀⠀⠀⠀⠀⠀⠀⠀⠀⠀⠀⠀⠀⠀⠀⠀⠀⠀⠀⠀⠀⠀⠀⠀⠀⠀⠀⠀⢡⣨⣿⣿⣿⣿⣿⣿⣿⣿⣿⣿⣿⣿⣿⣿⣿⣿⣿⣿⣿⣿⣿⣿⣿⣿⣿⣿⣿⣿⣿⣿⣿⣿⣿⣿⣿⣿⣿⣿⣿⣿⣿⣿⣿⣿⡏⠀</a:t>
            </a:r>
            <a:br/>
            <a:r>
              <a:t>⠀⠀⠀⠀⠀⠀⠀⠀⠀⠀⠀⠀⠀⠀⠀⠀⠀⠀⠀⠀⠀⠀⠀⠀⠀⠀⠀⠀⠀⠀⠀⠀⠀⠀⠀⠀⠀⠀⠀⠀⠀⠀⠀⣸⣿⣿⣿⣿⣿⣿⣿⣿⣿⣿⣿⣿⣿⣿⣿⣿⣿⣿⣿⣿⣿⣿⣿⣿⣿⣿⣿⣿⣿⣿⣿⣿⣿⣿⣿⣿⣿⣿⣿⣿⣿⣿⣿⣿⣿⠁⠀</a:t>
            </a:r>
            <a:br/>
            <a:r>
              <a:t>⠀⠀⠀⠀⠀⠀⠀⠀⠀⠀⠀⠀⠀⠀⠀⠀⠀⠀⠀⠀⠀⠀⠀⠀⠀⠀⠀⠀⠀⠀⠀⠀⠀⠀⠀⠀⠀⠀⣠⠴⠖⠚⢛⣿⣿⣿⣿⣿⣿⣿⣿⣿⣿⣿⣿⣿⣿⣿⣿⣿⣿⣿⣿⣿⣿⣿⣿⣿⣿⣿⣿⣿⣿⣿⣿⣿⣿⣿⣿⣿⣿⣿⣿⣿⣿⣿⣿⣿⣯⡀⠀</a:t>
            </a:r>
            <a:br/>
            <a:r>
              <a:t>⠀⠀⠀⠀⠀⠀⠀⠀⠀⠀⠀⠀⠀⠀⠀⠀⠀⠀⠀⠀⠀⠀⠀⠀⠀⠀⠀⠀⠀⠀⠀⠀⠀⠀⠀⠀⢀⠎⢀⡠⠖⠋⣹⣿⣿⣿⣿⣿⣿⣿⣿⣿⣿⣿⣿⣿⣿⣿⣿⣿⣿⣿⣿⣿⣿⣿⣿⣿⣿⣿⣿⣿⣿⣿⣿⣿⣿⣿⣿⣿⣿⣿⣿⣿⣿⣿⣿⣿⣿⣿⡆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⠀⠀⠀⠀⠀⠀⠀⠀⠀⠀⠀⠀⠀⠀⠀⠀⠀⠀⠀⠀⠀⠀⠀⠀⠀⠀⠀⠀⠀⠀⠀⠀⠀⠀⠀⠀⠾⠞⢹⣿⣶⣾⣿⣿⣿⣿⣿⣿⣿⣿⣿⣿⣿⣿⣿⣿⣿⣿⣿⣿⣿⣿⣿⣿⣿⣿⣿⣿⣿⣿⣿⣿⣿⣿⣿⣿⣿⣿⣿⣿⣿⣿⣿⣿⣿⣿⣿⣿⣿⣿⡇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⠀⠀⠀⠀⠀⠀⠀⠀⠀⠀⠀⠀⠀⠀⠀⠀⠀⠀⠀⠀⠀⠀⠀⠀⠀⠀⠀⠀⠀⠀⠀⠀⠀⠀⠀⠀⠀⠀⠼⣿⣿⣿⣿⣿⣿⣿⣿⣿⣿⣿⣿⣿⣿⣿⣿⣿⣿⣿⣿⣿⣿⣿⣿⣿⣿⣿⣿⣿⣿⣿⣿⣿⣿⣿⣿⣿⣿⣿⣿⣿⣿⣿⣿⣿⣿⣿⣿⣿⣿⣿⡇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⠀⠀⠀⠀⠀⠀⠀⠀⠀⠀⠀⠀⠀⠀⠀⠀⠀⠀⠀⠀⠀⠀⠀⠀⠀⠀⠀⠀⠀⠀⠀⠀⠀⠀⠀⠀⠀⠀⠀⠹⠿⣿⣿⣿⣿⣿⣿⣿⣿⣿⣿⣿⣿⣿⣿⣿⣿⣿⣿⣿⣿⣿⣿⡄⠈⠛⢿⣿⣿⣿⣿⣿⣿⣿⣿⣿⣿⣿⣿⣿⣿⣿⣿⣿⣿⣿⣿⣿⣿⣿⡇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⠀⠀⠀⠀⠀⠀⠀⠀⠀⠀⠀⠀⠀⠀⠀⠀⠀⠀⠀⠀⠀⠀⠀⠀⠀⠀⠀⠀⠀⠀⠀⠀⠀⠀⠀⠀⠀⠀⠀⠀⠀⠀⠉⠛⢿⣿⣿⣿⣿⣿⣿⣿⣿⣿⣿⣿⣿⣿⣿⣿⣿⣿⣿⣧⠀⠀⠀⠙⠻⣿⣿⣿⣿⣿⣿⣿⣿⣿⣿⣿⣿⣿⣿⣿⣿⣿⣿⣿⣿⣿⡇</a:t>
            </a:r>
            <a:br/>
            <a:r>
              <a:t>⠀⠀⠀⠀⠀⠀⠀⠀⠀⠀⠀⠀⠀⠀⠀⠀⠀⠀⠀⠀⠀⠀⠀⠀⠀⠀⠀⠀⠀⠀⠀⠀⠀⣀⣀⣀⣤⣤⣤⣤⣤⣤⣄⣀⣸⣿⣿⣿⣿⣿⣿⣿⣿⣿⣿⣿⣿⣿⣿⣿⣿⣿⣿⣿⡀⠀⢀⣀⣀⣬⣿⣿⣿⣿⣿⣿⣿⣿⣿⣿⣿⣿⣿⣿⣿⣿⣿⣿⣿⣿⡇</a:t>
            </a:r>
            <a:br/>
            <a:r>
              <a:t>⠀⠀⠀⠀⠀⠀⠀⠀⠀⠀⠀⠀⠀⠀⠀⠀⠀⠀⠀⠀⠀⠀⠀⠀⠀⠀⠀⢀⣠⣤⣶⣿⣿⣿⣿⣿⣿⣿⣿⣿⣿⣿⣿⣿⣿⣿⣿⣿⣿⣿⣿⣿⣿⣿⣿⣿⣿⣿⣿⣿⣿⣿⣿⣿⡏⠉⠉⠀⠀⠀⠀⠘⢿⣿⣿⣿⣿⣿⣿⣿⣿⣿⣿⣿⣿⣿⣿⣿⣿⣿⡇</a:t>
            </a:r>
            <a:br/>
            <a:r>
              <a:t>⠀⠀⠀⠀⠀⠀⠀⠀⠀⠀⠀⠀⠀⠀⠀⠀⠀⠀⠀⠀⠀⠀⠀⠀⢀⣴⣿⣿⣿⣿⣿⣿⣿⣿⣿⣿⣿⣿⣿⣿⣿⣿⣿⣿⣿⣿⣿⣿⣿⣿⣿⣿⣿⣿⣿⣿⣿⣿⣿⣿⣿⣿⣿⣿⣷⠀⠀⠀⠀⠀⠀⠀⠀⡏⠉⠙⠛⠿⣿⣿⣿⣿⣿⣿⣿⣿⣿⣿⣿⣿⡇</a:t>
            </a:r>
            <a:br/>
            <a:r>
              <a:t>⠀⠀⠀⠀⠀⠀⠀⠀⠀⠀⠀⠀⠀⠀⠀⠀⠀⠀⠀⠀⠀⠀⠀⠀⠀⠙⢿⣿⣿⣿⣿⣿⣿⣿⣿⣿⣿⣿⣿⣿⣿⣿⣿⣿⣿⣿⣿⣿⣿⣿⣿⣿⣿⣿⣿⣿⣿⣿⣿⣿⣿⣿⣿⣿⣿⠀⠀⠀⠀⠀⠀⠀⠀⠸⡄⠀⠀⠀⠀⠉⠻⣿⣿⣿⣿⣿⣿⣿⣿⣿⡇</a:t>
            </a:r>
            <a:br/>
            <a:r>
              <a:t>⠀⠀⠀⠀⠀⠀⠀⠀⠀⠀⠀⠀⠀⠀⠀⠀⠀⠀⠀⠀⠀⠀⠀⠀⠀⠀⠀⠙⢿⣿⣿⣿⣿⣿⣿⣿⣿⣿⣿⣿⣿⣿⣿⣿⣿⣿⣿⣿⣿⣿⣿⣿⣿⣿⣿⣿⣿⣿⣿⣿⣿⣿⣿⣿⣿⡇⠀⠀⠀⠀⠀⠀⠀⠀⠹⣄⠀⠀⠀⠀⠀⠘⢿⣿⣿⣿⣿⣿⣿⣿⡇</a:t>
            </a:r>
            <a:br/>
            <a:r>
              <a:t>⠀⠀⠀⠀⠀⠀⠀⠀⠀⠀⠀⠀⠀⠀⠀⠀⠀⠀⠀⠀⠀⠀⠀⠀⠀⠀⠀⠀⠀⠙⢿⣿⣿⣿⣿⣿⣿⣿⣿⣿⣿⣿⣿⣿⣿⣿⣿⣿⣿⣿⣿⣿⣿⣿⣿⣿⣿⣿⣿⣿⣿⣿⣿⣿⣿⡇⠀⠀⠀⠀⠀⠀⠀⠀⠀⠈⠳⢄⡀⠀⠀⠀⠈⠻⣿⣿⣿⣿⣿⣿⡇</a:t>
            </a:r>
            <a:br/>
            <a:r>
              <a:t>⠀⠀⠀⠀⠀⠀⠀⠀⠀⠀⠀⠀⠀⠀⠀⠀⠀⠀⠀⠀⠀⠀⠀⠀⠀⠀⠀⠀⠀⠀⠀⠙⢿⣿⣿⣿⣿⣿⣿⣿⣿⣿⣿⣿⣿⣿⣿⣿⣿⣿⣿⣿⣿⣿⣿⣿⣿⣿⣿⣿⣿⣿⣿⣿⣿⣷⠀⠀⠀⠀⠀⠀⠀⠀⠀⠀⠀⠀⠉⠛⠒⠒⠒⠛⠋⠙⠿⣿⣿⣿⡇</a:t>
            </a:r>
            <a:br/>
            <a:r>
              <a:t>⠀⠀⠀⠀⠀⠀⠀⠀⠀⠀⠀⠀⠀⠀⠀⠀⠀⠀⠀⠀⠀⠀⠀⠀⠀⠀⠀⠀⠀⠀⠀⠀⠀⠙⢿⣿⣿⣿⣿⣿⣿⣿⣿⣿⣿⣿⣿⣿⣿⣿⣿⣿⣿⣿⣿⣿⣿⣿⣿⣿⣿⣿⣿⣿⣿⣿⡄⠀⠀⠀⠀⠀⠀⠀⠀⠀⠀⠀⠀⠀⠀⠀⠀⠀⠀⠀⠀⠀⢹⡍⠁</a:t>
            </a:r>
            <a:br/>
            <a:r>
              <a:t>⠀⠀⠀⠀⠀⠀⠀⠀⠀⠀⠀⠀⠀⠀⠀⠀⠀⠀⠀⠀⠀⠀⠀⠀⠀⠀⠀⠀⠀⠀⠀⠀⠀⠀⠈⠙⣿⣿⣿⣿⣿⣿⣿⣿⣿⣿⣿⣿⣿⣿⣿⣿⣿⣿⣿⣿⣿⣿⣿⣿⣿⣿⣿⣿⣿⣿⡇⠀⠀⠀⠀⠀⠀⠀⠀⠀⠀⠀⠀⠀⠀⠀⠀⠀⠀⠀⠀⠀⠀⢷⡀</a:t>
            </a:r>
            <a:br/>
            <a:r>
              <a:t>⠀⠀⠀⠀⠀⠀⠀⠀⠀⠀⠀⠀⠀⠀⠀⠀⠀⠀⠀⠀⠀⠀⠀⠀⠀⠀⠀⠀⠀⠀⠀⠀⠀⠀⠀⠀⢨⣿⣿⣿⣿⣿⣿⣿⣿⣿⣿⣿⣿⣿⣿⣿⣿⣿⣿⣿⣿⣿⣿⣿⣿⣿⣿⣿⣿⣿⣿⠀⠀⠀⠀⠀⠀⠀⠀⠀⠀⠀⠀⠀⠀⠀⠀⠀⠀⠀⠀⠀⠀⠈⠃</a:t>
            </a:r>
            <a:br/>
            <a:r>
              <a:t>⠀⠀⠀⠀⠀⠀⠀⠀⠀⠀⠀⠀⠀⠀⠀⠀⠀⠀⠀⠀⠀⠀⠀⠀⠀⠀⠀⠀⠀⠀⠀⠀⠀⠀⠀⢀⣼⣿⣿⣿⣿⣿⣿⣿⣿⣿⣿⣿⣿⣿⣿⣿⣿⣿⣿⣿⣿⣿⣿⣿⣿⣿⣿⣿⣿⣿⣿⡄⠀⠀⠀⠀⠀⠀⠀⠀⠀⠀⠀⠀⠀⠀⠀⠀⠀⠀⠀⠀⠀⠀⠀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⠀⠀⠀⠀⠀⠀⠀⠀⠀⠀⠀⠀⠀⠀⠀⠀⠀⠀⠀⠀⠀⠀⠀⠀⠀⠀⠀⠀⠀⠀⠀⠀⠀⠀⠀⠀⠙⣿⣿⣿⣿⣿⣿⣿⣿⣿⣿⣿⣿⣿⣿⣿⣿⣿⣿⣿⣿⣿⣿⣿⣿⣿⣿⣿⣿⣿⣿⣿⡀⠀⠀⠀⠀⠀⠀⠀⠀⠀⠀⠀⠀⠀⠀⠀⠀⠀⠀⠀⠀⠀⠀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⠀⠀⠀⠀⠀⠀⠀⠀⠀⠀⠀⠀⠀⠀⠀⠀⠀⠀⠀⠀⠀⠀⠀⠀⠀⠀⠀⠀⠀⠀⠀⠀⠀⠀⣴⣿⣿⣿⡿⠉⠻⢿⣿⣿⣿⣿⣿⣿⣿⣿⣿⣿⣿⣿⣿⣿⣿⣿⣿⣿⣿⣿⣿⣿⣿⣿⣿⣿⣿⡄⠀⠀⠀⠀⠀⠀⠀⠀⠀⠀⠀⠀⠀⠀⠀⠀⠀⠀⠀⠀⠀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⠀⠀⠀⠀⠀⠀⠀⠀⠀⠀⠀⠀⠀⠀⠀⠀⠀⠀⠀⠀⠀⠀⠀⠀⠀⠀⠀⠀⠀⠀⠀⠀⠀⣼⣿⣿⡿⠋⠀⠀⠀⣾⣿⣿⣿⣿⣿⣿⣿⣿⣿⣿⣿⣿⣿⣿⣿⣿⣿⣿⣿⣿⣿⣿⣿⣿⣿⣿⣿⣷⠀⠀⠀⠀⠀⠀⠀⠀⠀⠀⠀⠀⠀⠀⠀⠀⠀⠀⠀⠀⠀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⠀⠀⠀⠀⠀⠀⠀⠀⠀⠀⠀⠀⠀⠀⠀⠀⠀⠀⠀⠀⠀⠀⠀⠀⠀⠀⠀⠀⠀⠀⠀⠀⠀⠛⠿⠋⠀⠀⠀⠀⢰⣿⣿⣿⣿⣿⣿⣿⣿⣿⣿⣿⣿⣿⣿⣿⣿⣿⣿⣿⣿⣿⣿⣿⣿⣿⣿⣿⣿⣿⡆⠀⠀⠀⠀⠀⠀⠀⠀⠀⠀⠀⠀⠀⠀⠀⠀⠀⠀⠀⠀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⠀⠀⠀⠀⠀⠀⠀⠀⠀⠀⠀⠀⠀⠀⠀⠀⠀⠀⠀⠀⠀⠀⠀⠀⠀⠀⠀⠀⠀⠀⠀⠀⠀⠀⠀⠀⠀⠀⠀⠀⣼⣿⣿⣿⣿⣿⣿⣿⣿⣿⣿⣿⣿⣿⣿⣿⣿⣿⣿⣿⣿⣿⣿⣿⣿⣿⣿⣿⡏⣿⣷⠀⠀⠀⠀⠀⠀⠀⠀⠀⠀⠀⠀⠀⠀⠀⠀⠀⠀⠀⠀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⠀⠀⠀⠀⠀⠀⠀⠀⠀⠀⠀⠀⠀⠀⠀⠀⠀⠀⠀⠀⠀⠀⠀⠀⠀⠀⠀⠀⠀⠀⠀⠀⠀⠀⠀⠀⠀⠀⠀⠀⣿⣿⣿⣿⣿⣿⣿⣿⣿⣿⣿⣿⣿⣿⣿⣿⣿⣿⣿⣿⣿⣿⣿⣿⣿⣿⣿⣿⡇⢻⣿⡆⠀⠀⠀⠀⠀⠀⠀⠀⠀⠀⠀⠀⠀⠀⠀⠀⠀⠀⠀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⠀⠀⠀⠀⠀⠀⠀⠀⠀⠀⠀⠀⠀⠀⠀⠀⠀⠀⠀⠀⠀⠀⠀⠀⠀⠀⠀⠀⠀⠀⣧⢻⣿⢿⣿⣿⣿⣿⣿⣿⣿⣿⣿⣿⣿⣿⣿⣿⣿⣿⣿⣿⣿⣿⣿⣿⣿⣿⣿⣿⣿⣿⣿⣿⣿⣿⣿⣿⣿⣿⣿⣿⣿⣿⣿⣿⣿⣿⣿⣿⣿⣿⣿⣿⣿⣿⣿⣿⣿⣆⠀</a:t>
            </a:r>
            <a:br/>
            <a:r>
              <a:t>⠀⠀⠀⠀⠀⠀⠀⠀⠀⠀⠀⠀⠀⠀⠀⠀⠀⠀⠀⠀⠀⠀⠀⠀⠀⠀⠀⠀⠀⠀⠘⣿⣻⣦⡈⠙⠿⣿⣿⣿⣿⣿⣿⣿⣿⣿⣿⣿⣿⣿⣿⣿⣿⣿⣿⣿⣿⣿⣿⣿⣿⣿⣿⣿⣿⣿⣿⣿⣿⣿⣿⣿⣿⣿⣿⣿⣿⣿⣿⣿⣿⣿⣿⣿⣿⣿⣿⣿⣿⣿⠀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⠀⠀⠀⠀⠀⠀⠀⠀⠀⠀⠀⠀⠀⠀⠀⠀⠀⠀⠀⠀⠀⠀⠀⠀⠀⠀⠀⠀⠀⠀⠀⠈⠉⣏⠻⣶⣤⣈⣹⣿⣿⣿⣿⣿⣿⣿⣿⣿⣿⣿⣿⣿⣿⣿⣿⣿⣿⣿⣿⣿⣿⣿⣿⣿⣿⣿⣿⣿⣿⣿⣿⣿⣿⣿⣿⣿⣿⣿⣿⣿⣿⣿⣿⣿⣿⣿⣿⣿⣿⣿⡇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⠀⠀⠀⠀⠀⠀⠀⠀⠀⠀⠀⠀⠀⠀⠀⠀⠀⠀⠀⠀⠀⠀⠀⠀⠀⠀⠀⠀⠀⠀⠀⠀⠀⠘⣆⠀⠈⠉⠉⠀⠙⣿⣿⣿⣿⣿⣿⣿⣿⣿⣿⣿⣿⣿⣿⣿⣿⣿⣿⣿⣿⣿⣿⣿⣿⣿⣿⣿⣿⣿⣿⣿⣿⣿⣿⣿⣿⣿⣿⣿⣿⣿⣿⣿⣿⣿⣿⣿⣿⣿⡇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⠀⠀⠀⠀⠀⠀⠀⠀⠀⠀⠀⠀⠀⠀⠀⠀⠀⠀⠀⠀⠀⠀⠀⠀⠀⠀⠀⠀⠀⠀⠀⠀⠀⠀⠈⢧⣀⠀⠀⠀⠀⠘⣿⣿⣿⣿⣿⣿⣿⣿⣿⣿⣿⣿⣿⣿⣿⣿⣿⣿⣿⣿⣿⣿⣿⣿⣿⣿⣿⣿⣿⣿⣿⣿⣿⣿⣿⣿⣿⣿⣿⣿⣿⣿⣿⣿⣿⣿⣿⣿⠇</a:t>
            </a:r>
            <a:br/>
            <a:r>
              <a:t>⠀⠀⠀⠀⠀⠀⠀⠀⠀⠀⠀⠀⠀⠀⠀⠀⠀⠀⠀⠀⠀⠀⠀⠀⠀⠀⠀⠀⠀⠀⠀⠀⠀⠀⠀⠀⠈⠓⠶⠶⠋⠉⠙⡿⣿⣿⣿⣿⣿⣿⣿⣿⣿⣿⣿⣿⣿⣿⣿⣿⣿⣿⣿⣿⣿⣿⣿⣿⣿⣿⣿⣿⣿⣿⣿⣿⣿⣿⣿⣿⣿⣿⣿⣿⣿⣿⣿⣿⣿⣿⠀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⠀⠀⠀⠀⠀⠀⠀⠀⠀⠀⠀⠀⠀⠀⠀⠀⠀⠀⠀⠀⠀⠀⠀⠀⠀⠀⠀⠀⠀⠀⠀⠀⠀⠀⠀⠀⠀⠀⠀⠀⠀⠀⠀⢇⣠⣿⣿⣿⣿⣿⣿⣿⣿⣿⣿⣿⣿⣿⣿⣿⣿⣿⣿⣿⣿⣿⣿⣿⣿⣿⣿⣿⣿⣿⣿⣿⣿⣿⣿⣿⣿⣿⣿⣿⣿⣿⣿⣿⣿⡇⠀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⠀⠀⠀⠀⠀⠀⠀⠀⠀⠀⠀⠀⠀⠀⠀⠀⠀⠀⠀⠀⠀⠀⠀⠀⠀⠀⠀⠀⠀⠀⠀⠀⠀⠀⠀⠀⠀⠀⠀⠀⠀⠀⠀⣾⣿⣿⣿⣿⣿⣿⣿⣿⣿⣿⣿⣿⣿⣿⣿⣿⣿⣿⣿⣿⣿⣿⣿⣿⣿⣿⣿⣿⣿⣿⣿⣿⣿⣿⣿⣿⣿⣿⣿⣿⣿⣿⣿⣿⣿⠀⠀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⠀⠀⠀⠀⠀⠀⠀⠀⠀⠀⠀⠀⠀⠀⠀⠀⠀⠀⠀⠀⠀⠀⠀⠀⠀⠀⠀⠀⠀⠀⠀⠀⠀⠀⠀⠀⠀⠀⣀⡤⠶⠒⢺⣿⣿⣿⣿⣿⣿⣿⣿⣿⣿⣿⣿⣿⣿⣿⣿⣿⣿⣿⣿⣿⣿⣿⣿⣿⣿⣿⣿⣿⣿⣿⣿⣿⣿⣿⣿⣿⣿⣿⣿⣿⣿⣿⣿⣿⣷⣄⠀</a:t>
            </a:r>
            <a:br/>
            <a:r>
              <a:t>⠀⠀⠀⠀⠀⠀⠀⠀⠀⠀⠀⠀⠀⠀⠀⠀⠀⠀⠀⠀⠀⠀⠀⠀⠀⠀⠀⠀⠀⠀⠀⠀⠀⠀⠀⠀⣠⠊⠁⣠⠴⠚⣹⣿⣿⣿⣿⣿⣿⣿⣿⣿⣿⣿⣿⣿⣿⣿⣿⣿⣿⣿⣿⣿⣿⣿⣿⣿⣿⣿⣿⣿⣿⣿⣿⣿⣿⣿⣿⣿⣿⣿⣿⣿⣿⣿⣿⣿⣿⣿⡇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⠀⠀⠀⠀⠀⠀⠀⠀⠀⠀⠀⠀⠀⠀⠀⠀⠀⠀⠀⠀⠀⠀⠀⠀⠀⠀⠀⠀⠀⠀⠀⠀⠀⠀⠀⠀⣧⡴⢻⣷⣶⣾⣿⣿⣿⣿⣿⣿⣿⣿⣿⣿⣿⣿⣿⣿⣿⣿⣿⣿⣿⣿⣿⣿⣿⣿⣿⣿⣿⣿⣿⣿⣿⣿⣿⣿⣿⣿⣿⣿⣿⣿⣿⣿⣿⣿⣿⣿⣿⣿⡇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⠀⠀⠀⠀⠀⠀⠀⠀⠀⠀⠀⠀⠀⠀⠀⠀⠀⠀⠀⠀⠀⠀⠀⠀⠀⠀⠀⠀⠀⠀⠀⠀⠀⠀⠀⠀⠀⠠⢼⣿⣿⣿⣿⣿⣿⣿⣿⣿⣿⣿⣿⣿⣿⣿⣿⣿⣿⣿⣿⣿⣿⣿⣿⢿⣿⣿⣿⣿⣿⣿⣿⣿⣿⣿⣿⣿⣿⣿⣿⣿⣿⣿⣿⣿⣿⣿⣿⣿⣿⣿⡇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⠀⠀⠀⠀⠀⠀⠀⠀⠀⠀⠀⠀⠀⠀⠀⠀⠀⠀⠀⠀⠀⠀⠀⠀⠀⠀⠀⠀⠀⠀⠀⠀⠀⠀⠀⠀⠀⠀⠀⢿⢿⣿⣿⣿⣿⣿⣿⣿⣿⣿⣿⣿⣿⣿⣿⣿⣿⣿⣿⣿⣿⣿⣿⡀⠈⠛⢿⣿⣿⣿⣿⣿⣿⣿⣿⣿⣿⣿⣿⣿⣿⣿⣿⣿⣿⣿⣿⣿⣿⣿⡇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⠀⠀⠀⠀⠀⠀⠀⠀⠀⠀⠀⠀⠀⠀⠀⠀⠀⠀⠀⠀⠀⠀⠀⠀⠀⠀⠀⠀⠀⠀⠀⠀⠀⠀⠀⠀⠀⠀⠀⠀⠀⠈⠙⠻⣿⣿⣿⣿⣿⣿⣿⣿⣿⣿⣿⣿⣿⣿⣿⣿⣿⣿⣿⣇⠀⠀⠀⠉⠻⣿⣿⣿⣿⣿⣿⣿⣿⣿⣿⣿⣿⣿⣿⣿⣿⣿⣿⣿⣿⣿⡇</a:t>
            </a:r>
            <a:br/>
            <a:r>
              <a:t>⠀⠀⠀⠀⠀⠀⠀⠀⠀⠀⠀⠀⠀⠀⠀⠀⠀⠀⠀⠀⠀⠀⠀⠀⠀⠀⠀⠀⠀⠀⠀⠀⠀⣀⣀⣤⣤⣤⣤⣤⣤⣤⣤⣤⣿⣿⣿⣿⣿⣿⣿⣿⣿⣿⣿⣿⣿⣿⣿⣿⣿⣿⣿⣿⣀⣀⣀⣠⡤⠬⣿⣿⣿⣿⣿⣿⣿⣿⣿⣿⣿⣿⣿⣿⣿⣿⣿⣿⣿⣿⡇</a:t>
            </a:r>
            <a:br/>
            <a:r>
              <a:t>⠀⠀⠀⠀⠀⠀⠀⠀⠀⠀⠀⠀⠀⠀⠀⠀⠀⠀⠀⠀⠀⠀⠀⠀⠀⠀⠀⠀⣠⣤⣶⣷⣿⣿⣿⣿⣿⣿⣿⣿⣿⣿⣿⣿⣿⣿⣿⣿⣿⣿⣿⣿⣿⣿⣿⣿⣿⣿⣿⣿⣿⣿⣿⣿⡇⠀⠀⠀⠀⠀⠀⠘⢿⣿⣿⣿⣿⣿⣿⣿⣿⣿⣿⣿⣿⣿⣿⣿⣿⣿⡇</a:t>
            </a:r>
            <a:br/>
            <a:r>
              <a:t>⠀⠀⠀⠀⠀⠀⠀⠀⠀⠀⠀⠀⠀⠀⠀⠀⠀⠀⠀⠀⠀⠀⠀⠀⠀⣠⣾⣿⣿⣿⣿⣿⣿⣿⣿⣿⣿⣿⣿⣿⣿⣿⣿⣿⣿⣿⣿⣿⣿⣿⣿⣿⣿⣿⣿⣿⣿⣿⣿⣿⣿⣿⣿⣿⣷⠀⠀⠀⠀⠀⠀⠀⠘⡄⠈⠉⠛⠻⢿⣿⣿⣿⣿⣿⣿⣿⣿⣿⣿⣿⡇</a:t>
            </a:r>
            <a:br/>
            <a:r>
              <a:t>⠀⠀⠀⠀⠀⠀⠀⠀⠀⠀⠀⠀⠀⠀⠀⠀⠀⠀⠀⠀⠀⠀⠀⠀⠘⠻⣿⣿⣿⣿⣿⣿⣿⣿⣿⣿⣿⣿⣿⣿⣿⣿⣿⣿⣿⣿⣿⣿⣿⣿⣿⣿⣿⣿⣿⣿⣿⣿⣿⣿⣿⣿⣿⣿⣿⠀⠀⠀⠀⠀⠀⠀⠀⢳⡀⠀⠀⠀⠀⠈⠙⠿⣿⣿⣿⣿⣿⣿⣿⣿⡇</a:t>
            </a:r>
            <a:br/>
            <a:r>
              <a:t>⠀⠀⠀⠀⠀⠀⠀⠀⠀⠀⠀⠀⠀⠀⠀⠀⠀⠀⠀⠀⠀⠀⠀⠀⠀⠀⠈⠻⣿⣿⣿⣿⣿⣿⣿⣿⣿⣿⣿⣿⣿⣿⣿⣿⣿⣿⣿⣿⣿⣿⣿⣿⣿⣿⣿⣿⣿⣿⣿⣿⣿⣿⣿⣿⣿⡇⠀⠀⠀⠀⠀⠀⠀⠀⠳⣀⠀⠀⠀⠀⠀⠀⠙⢿⣿⣿⣿⣿⣿⣿⡇</a:t>
            </a:r>
            <a:br/>
            <a:r>
              <a:t>⠀⠀⠀⠀⠀⠀⠀⠀⠀⠀⠀⠀⠀⠀⠀⠀⠀⠀⠀⠀⠀⠀⠀⠀⠀⠀⠀⠀⠈⠻⣿⣿⣿⣿⣿⣿⣿⣿⣿⣿⣿⣿⣿⣿⣿⣿⣿⣿⣿⣿⣿⣿⣿⣿⣿⣿⣿⣿⣿⣿⣿⣿⣿⣿⣿⣇⠀⠀⠀⠀⠀⠀⠀⠀⠀⠈⠲⢄⣀⠀⠀⠀⠀⢈⣻⣿⣿⣿⣿⣿⡇</a:t>
            </a:r>
            <a:br/>
            <a:r>
              <a:t>⠀⠀⠀⠀⠀⠀⠀⠀⠀⠀⠀⠀⠀⠀⠀⠀⠀⠀⠀⠀⠀⠀⠀⠀⠀⠀⠀⠀⠀⠀⠈⠛⢿⣿⣿⣿⣿⣿⣿⣿⣿⣿⣿⣿⣿⣿⣿⣿⣿⣿⣿⣿⣿⣿⣿⣿⣿⣿⣿⣿⣿⣿⣿⣿⣿⣿⠀⠀⠀⠀⠀⠀⠀⠀⠀⠀⠀⠀⠉⠙⠛⠛⠉⠉⠉⠉⠙⠿⣿⣿⡇</a:t>
            </a:r>
            <a:br/>
            <a:r>
              <a:t>⠀⠀⠀⠀⠀⠀⠀⠀⠀⠀⠀⠀⠀⠀⠀⠀⠀⠀⠀⠀⠀⠀⠀⠀⠀⠀⠀⠀⠀⠀⠀⠀⠀⠙⢿⣿⣿⣿⣿⣿⣿⣿⣿⣿⣿⣿⣿⣿⣿⣿⣿⣿⣿⣿⣿⣿⣿⣿⣿⣿⣿⣿⣿⣿⣿⣿⡇⠀⠀⠀⠀⠀⠀⠀⠀⠀⠀⠀⠀⠀⠀⠀⠀⠀⠀⠀⠀⠀⢹⡈⠁</a:t>
            </a:r>
            <a:br/>
            <a:r>
              <a:t>⠀⠀⠀⠀⠀⠀⠀⠀⠀⠀⠀⠀⠀⠀⠀⠀⠀⠀⠀⠀⠀⠀⠀⠀⠀⠀⠀⠀⠀⠀⠀⠀⠀⠀⠀⠙⢿⣿⣿⣿⣿⣿⣿⣿⣿⣿⣿⣿⣿⣿⣿⣿⣿⣿⣿⣿⣿⣿⣿⣿⣿⣿⣿⣿⣿⣿⣷⠀⠀⠀⠀⠀⠀⠀⠀⠀⠀⠀⠀⠀⠀⠀⠀⠀⠀⠀⠀⠀⠈⢧⠀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⠀⠀⠀⠀⠀⠀⠀⠀⠀⠀⠀⠀⠀⠀⠀⠀⠀⠀⠀⠀⠀⠀⠀⠀⠀⠀⠀⠀⠀⠀⠀⠀⠀⠀⠀⠀⠀⣿⣿⣿⣿⣿⣿⣿⣿⣿⣿⣿⣿⣿⣿⣿⣿⣿⣿⣿⣿⣿⣿⣿⣿⣿⣿⣿⣿⣿⣿⡀⠀⠀⠀⠀⠀⠀⠀⠀⠀⠀⠀⠀⠀⠀⠀⠀⠀⠀⠀⠀⠀⠈⠃</a:t>
            </a:r>
            <a:br/>
            <a:r>
              <a:t>⠀⠀⠀⠀⠀⠀⠀⠀⠀⠀⠀⠀⠀⠀⠀⠀⠀⠀⠀⠀⠀⠀⠀⠀⠀⠀⠀⠀⠀⠀⠀⠀⠀⠀⠀⠀⣠⣿⣿⣿⣿⣿⣿⣿⣿⣿⣿⣿⣿⣿⣿⣿⣿⣿⣿⣿⣿⣿⣿⣿⣿⣿⣿⣿⣿⣿⣿⡇⠀⠀⠀⠀⠀⠀⠀⠀⠀⠀⠀⠀⠀⠀⠀⠀⠀⠀⠀⠀⠀⠀⠀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⠀⠀⠀⠀⠀⠀⠀⠀⠀⠀⠀⠀⠀⠀⠀⠀⠀⠀⠀⠀⠀⠀⠀⠀⠀⠀⠀⠀⠀⠀⠀⠀⠀⠀⠀⠀⠈⣻⣿⣿⣿⣿⣿⣿⣿⣿⣿⣿⣿⣿⣿⣿⣿⣿⣿⣿⣿⣿⣿⣿⣿⣿⣿⣿⣿⣿⣿⣿⣇⠀⠀⠀⠀⠀⠀⠀⠀⠀⠀⠀⠀⠀⠀⠀⠀⠀⠀⠀⠀⠀⠀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⠀⠀⠀⠀⠀⠀⠀⠀⠀⠀⠀⠀⠀⠀⠀⠀⠀⠀⠀⠀⠀⠀⠀⠀⠀⠀⠀⠀⠀⠀⠀⠀⠀⠀⣴⣿⣿⣿⠟⠁⠈⢻⣿⣿⣿⣿⣿⣿⣿⣿⣿⣿⣿⣿⣿⣿⣿⣿⣿⣿⣿⣿⣿⣿⣿⣿⣿⣿⣿⣷⠀⠀⠀⠀⠀⠀⠀⠀⠀⠀⠀⠀⠀⠀⠀⠀⠀⠀⠀⠀⠀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⠀⠀⠀⠀⠀⠀⠀⠀⠀⠀⠀⠀⠀⠀⠀⠀⠀⠀⠀⠀⠀⠀⠀⠀⠀⠀⠀⠀⠀⠀⠀⠀⠀⣼⣿⣿⡿⠋⠀⠀⠀⣾⣿⣿⣿⣿⣿⣿⣿⣿⣿⣿⣿⣿⣿⣿⣿⣿⣿⣿⣿⣿⣿⣿⣿⣿⣿⣿⣿⣿⣇⠀⠀⠀⠀⠀⠀⠀⠀⠀⠀⠀⠀⠀⠀⠀⠀⠀⠀⠀⠀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⠀⠀⠀⠀⠀⠀⠀⠀⠀⠀⠀⠀⠀⠀⠀⠀⠀⠀⠀⠀⠀⠀⠀⠀⠀⠀⠀⠀⠀⠀⠀⠀⠀⠙⠛⠋⠀⠀⠀⠀⢰⣿⣿⣿⣿⣿⣿⣿⣿⣿⣿⣿⣿⣿⣿⣿⣿⣿⣿⣿⣿⣿⣿⣿⣿⣿⣿⣿⣿⢿⣿⡀⠀⠀⠀⠀⠀⠀⠀⠀⠀⠀⠀⠀⠀⠀⠀⠀⠀⠀⠀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⠀⠀⠀⠀⠀⠀⠀⠀⠀⠀⠀⠀⠀⠀⠀⠀⠀⠀⠀⠀⠀⠀⠀⠀⠀⠀⠀⠀⠀⠀⠀⠀⠀⠀⠀⠀⠀⠀⠀⠀⣼⣿⣿⣿⣿⣿⣿⣿⣿⣿⣿⣿⣿⣿⣿⣿⣿⣿⣿⣿⣿⣿⣿⣿⣿⣿⣿⣿⣿⠘⣿⣧⠀⠀⠀⠀⠀⠀⠀⠀⠀⠀⠀⠀⠀⠀⠀⠀⠀⠀⠀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⠀⠀⠀⠀⠀⠀⠀⠀⠀⠀⠀⠀⠀⠀⠀⠀⠀⠀⠀⠀⠀⠀⠀⠀⠀⠀⠀⠀⠀⠀⠀⠀⠀⠀⠀⠀⠀⠀⠀⠀⣿⣿⣿⣿⣿⣿⣿⣿⣿⣿⣿⣿⣿⣿⣿⣿⣿⣿⣿⣿⣿⣿⣿⣿⣿⣿⣿⣿⣿⡇⢿⢹⡆⠀⠀⠀⠀⠀⠀⠀⠀⠀⠀⠀⠀⠀⠀⠀⠀⠀⠀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⠀⠀⠀⠀⠀⠀⠀⠀⠀⠀⠀⠀⠀⠀⠀⠀⠀⠀⠀⠀⠀⠀⠀⠀⠀⠀⠀⠀⠀⠀⣿⣿⣿⠿⣿⣿⣿⣿⣿⣿⣿⣿⣿⣿⣿⣿⣿⣿⣿⣿⣿⣿⣿⣿⣿⣿⣿⣿⣿⣿⣿⣿⣿⣿⣿⣿⣿⣿⣿⣿⣿⣿⣿⣿⣿⣿⣿⣿⣿⣿⣿⣿⣿⣿⣿⣿⣿⣿⣿⣧⠀</a:t>
            </a:r>
            <a:br/>
            <a:r>
              <a:t>⠀⠀⠀⠀⠀⠀⠀⠀⠀⠀⠀⠀⠀⠀⠀⠀⠀⠀⠀⠀⠀⠀⠀⠀⠀⠀⠀⠀⠀⠀⠘⣿⢿⣆⠀⠙⠻⢿⣿⣿⣿⣿⣿⣿⣿⣿⣿⣿⣿⣿⣿⣿⣿⣿⣿⣿⣿⣿⣿⣿⣿⣿⣿⣿⣿⣿⣿⣿⣿⣿⣿⣿⣿⣿⣿⣿⣿⣿⣿⣿⣿⣿⣿⣿⣿⣿⣿⣿⣿⣿⡆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⠀⠀⠀⠀⠀⠀⠀⠀⠀⠀⠀⠀⠀⠀⠀⠀⠀⠀⠀⠀⠀⠀⠀⠀⠀⠀⠀⠀⠀⠀⠀⠉⠀⢿⠿⣶⣤⣤⣿⢿⣿⣿⣿⣿⣿⣿⣿⣿⣿⣿⣿⣿⣿⣿⣿⣿⣿⣿⣿⣿⣿⣿⣿⣿⣿⣿⣿⣿⣿⣿⣿⣿⣿⣿⣿⣿⣿⣿⣿⣿⣿⣿⣿⣿⣿⣿⣿⣿⣿⣿⡇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⠀⠀⠀⠀⠀⠀⠀⠀⠀⠀⠀⠀⠀⠀⠀⠀⠀⠀⠀⠀⠀⠀⠀⠀⠀⠀⠀⠀⠀⠀⠀⠀⠀⠈⢧⠀⠀⠀⠀⠀⠙⣿⣿⣿⣿⣿⣿⣿⣿⣿⣿⣿⣿⣿⣿⣿⣿⣿⣿⣿⣿⣿⣿⣿⣿⣿⣿⣿⣿⣿⣿⣿⣿⣿⣿⣿⣿⣿⣿⣿⣿⣿⣿⣿⣿⣿⣿⣿⣿⣿⡇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⠀⠀⠀⠀⠀⠀⠀⠀⠀⠀⠀⠀⠀⠀⠀⠀⠀⠀⠀⠀⠀⠀⠀⠀⠀⠀⠀⠀⠀⠀⠀⠀⠀⠀⠈⠳⣄⠀⠀⠀⠀⠈⣿⣿⣿⣿⣿⣿⣿⣿⣿⣿⣿⣿⣿⣿⣿⣿⣿⣿⣿⣿⣿⣿⣿⣿⣿⣿⣿⣿⣿⣿⣿⣿⣿⣿⣿⣿⣿⣿⣿⣿⣿⣿⣿⣿⣿⣿⣿⣿⡇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⠀⠀⠀⠀⠀⠀⠀⠀⠀⠀⠀⠀⠀⠀⠀⠀⠀⠀⠀⠀⠀⠀⠀⠀⠀⠀⠀⠀⠀⠀⠀⠀⠀⠀⠀⠀⠈⠙⠶⠤⠶⠒⠛⡿⢿⣿⣿⣿⣿⣿⣿⣿⣿⣿⣿⣿⣿⣿⣿⣿⣿⣿⣿⣿⣿⣿⣿⣿⣿⣿⣿⣿⣿⣿⣿⣿⣿⣿⣿⣿⣿⣿⣿⣿⣿⣿⣿⣿⣿⣿⠁</a:t>
            </a:r>
            <a:br/>
            <a:r>
              <a:t>⠀⠀⠀⠀⠀⠀⠀⠀⠀⠀⠀⠀⠀⠀⠀⠀⠀⠀⠀⠀⠀⠀⠀⠀⠀⠀⠀⠀⠀⠀⠀⠀⠀⠀⠀⠀⠀⠀⠀⠀⠀⠀⠀⢇⣠⣿⣿⣿⣿⣿⣿⣿⣿⣿⣿⣿⣿⣿⣿⣿⣿⣿⣿⣿⣿⣿⣿⣿⣿⣿⣿⣿⣿⣿⣿⣿⣿⣿⣿⣿⣿⣿⣿⣿⣿⣿⣿⣿⣿⡏⠀</a:t>
            </a:r>
            <a:br/>
            <a:r>
              <a:t>⠀⠀⠀⠀⠀⠀⠀⠀⠀⠀⠀⠀⠀⠀⠀⠀⠀⠀⠀⠀⠀⠀⠀⠀⠀⠀⠀⠀⠀⠀⠀⠀⠀⠀⠀⠀⠀⠀⠀⠀⠀⠀⢀⣾⣿⣿⣿⣿⣿⣿⣿⣿⣿⣿⣿⣿⣿⣿⣿⣿⣿⣿⣿⣿⣿⣿⣿⣿⣿⣿⣿⣿⣿⣿⣿⣿⣿⣿⣿⣿⣿⣿⣿⣿⣿⣿⣿⣿⣿⠁⠀</a:t>
            </a:r>
            <a:br/>
            <a:r>
              <a:t>⠀⠀⠀⠀⠀⠀⠀⠀⠀⠀⠀⠀⠀⠀⠀⠀⠀⠀⠀⠀⠀⠀⠀⠀⠀⠀⠀⠀⠀⠀⠀⠀⠀⠀⠀⠀⠀⠀⣀⣤⠴⠖⢺⣿⣿⣿⣿⣿⣿⣿⣿⣿⣿⣿⣿⣿⣿⣿⣿⣿⣿⣿⣿⣿⣿⣿⣿⣿⣿⣿⣿⣿⣿⣿⣿⣿⣿⣿⣿⣿⣿⣿⣿⣿⣿⣿⣿⣿⣷⣄⠀</a:t>
            </a:r>
            <a:br/>
            <a:r>
              <a:t>⠀⠀⠀⠀⠀⠀⠀⠀⠀⠀⠀⠀⠀⠀⠀⠀⠀⠀⠀⠀⠀⠀⠀⠀⠀⠀⠀⠀⠀⠀⠀⠀⠀⠀⠀⠀⡴⠋⠁⢀⡤⠒⣿⣿⣿⣿⣿⣿⣿⣿⣿⣿⣿⣿⣿⣿⣿⣿⣿⣿⣿⣿⣿⣿⣿⣿⣿⣿⣿⣿⣿⣿⣿⣿⣿⣿⣿⣿⣿⣿⣿⣿⣿⣿⣿⣿⣿⣿⣿⣿⡇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⠀⠀⠀⠀⠀⠀⠀⠀⠀⠀⠀⠀⠀⠀⠀⠀⠀⠀⠀⠀⠀⠀⠀⠀⠀⠀⠀⠀⠀⠀⠀⠀⠀⠀⠀⢸⣄⣤⢞⣷⣶⣶⣿⣿⣿⣿⣿⣿⣿⣿⣿⣿⣿⣿⣿⣿⣿⣿⣿⣿⣿⣿⣿⣿⣿⣿⣿⣿⣿⣿⣿⣿⣿⣿⣿⣿⣿⣿⣿⣿⣿⣿⣿⣿⣿⣿⣿⣿⣿⣿⡇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⠀⠀⠀⠀⠀⠀⠀⠀⠀⠀⠀⠀⠀⠀⠀⠀⠀⠀⠀⠀⠀⠀⠀⠀⠀⠀⠀⠀⠀⠀⠀⠀⠀⠀⠀⠀⠉⠀⢸⣿⣿⣿⣿⣿⣿⣿⣿⣿⣿⣿⣿⣿⣿⣿⣿⣿⣿⣿⣿⣿⣿⣿⣿⣿⣿⣿⣿⣿⣿⣿⣿⣿⣿⣿⣿⣿⣿⣿⣿⣿⣿⣿⣿⣿⣿⣿⣿⣿⣿⣿⡇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⠀⠀⠀⠀⠀⠀⠀⠀⠀⠀⠀⠀⠀⠀⠀⠀⠀⠀⠀⠀⠀⠀⠀⠀⠀⠀⠀⠀⠀⠀⠀⠀⠀⠀⠀⠀⠀⠀⢾⣿⣿⣿⣿⣿⣿⣿⣿⣿⣿⣿⣿⣿⣿⣿⣿⣿⣿⣿⣿⣿⣿⣿⣿⠿⣿⣿⣿⣿⣿⣿⣿⣿⣿⣿⣿⣿⣿⣿⣿⣿⣿⣿⣿⣿⣿⣿⣿⣿⣿⣿⡇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⠀⠀⠀⠀⠀⠀⠀⠀⠀⠀⠀⠀⠀⠀⠀⠀⠀⠀⠀⠀⠀⠀⠀⠀⠀⠀⠀⠀⠀⠀⠀⠀⠀⠀⠀⠀⠀⠀⠀⠿⣿⣿⣿⣿⣿⣿⣿⣿⣿⣿⣿⣿⣿⣿⣿⣿⣿⣿⣿⣿⣿⣿⣿⠀⠈⠙⢿⣿⣿⣿⣿⣿⣿⣿⣿⣿⣿⣿⣿⣿⣿⣿⣿⣿⣿⣿⣿⣿⣿⣿⡇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⠀⠀⠀⠀⠀⠀⠀⠀⠀⠀⠀⠀⠀⠀⠀⠀⠀⠀⠀⠀⠀⠀⠀⠀⠀⠀⠀⠀⠀⠀⠀⠀⠀⠀⠀⠀⠀⠀⠀⠀⠀⠉⠛⠿⣿⣿⣿⣿⣿⣿⣿⣿⣿⣿⣿⣿⣿⣿⣿⣿⣿⣿⣿⡇⠀⠀⠀⠉⠻⣿⣿⣿⣿⣿⣿⣿⣿⣿⣿⣿⣿⣿⣿⣿⣿⣿⣿⣿⣿⣿⡇</a:t>
            </a:r>
            <a:br/>
            <a:r>
              <a:t>⠀⠀⠀⠀⠀⠀⠀⠀⠀⠀⠀⠀⠀⠀⠀⠀⠀⠀⠀⠀⠀⠀⠀⠀⠀⠀⠀⠀⠀⠀⣀⣠⣤⣤⣶⣶⣾⣿⣿⣿⣿⣿⣿⣿⣿⣿⣿⣿⣿⣿⣿⣿⣿⣿⣿⣿⣿⣿⣿⣿⣿⣿⣿⣿⣀⣀⣀⣀⣀⣈⣻⣿⣿⣿⣿⣿⣿⣿⣿⣿⣿⣿⣿⣿⣿⣿⣿⣿⣿⣿⡇</a:t>
            </a:r>
            <a:br/>
            <a:r>
              <a:t>⠀⠀⠀⠀⠀⠀⠀⠀⠀⠀⠀⠀⠀⠀⠀⠀⠀⠀⠀⠀⠀⠀⠀⠀⠀⠀⢀⣤⣶⣾⣿⣿⣿⣿⣿⣿⣿⣿⣿⣿⣿⣿⣿⣿⣿⣿⣿⣿⣿⣿⣿⣿⣿⣿⣿⣿⣿⣿⣿⣿⣿⣿⣿⣿⡄⠀⠀⠀⠀⠀⠈⠙⢿⣿⣿⣿⣿⣿⣿⣿⣿⣿⣿⣿⣿⣿⣿⣿⣿⣿⡇</a:t>
            </a:r>
            <a:br/>
            <a:r>
              <a:t>⠀⠀⠀⠀⠀⠀⠀⠀⠀⠀⠀⠀⠀⠀⠀⠀⠀⠀⠀⠀⠀⠀⠀⠀⣠⣾⣿⣿⣿⣿⣿⣿⣿⣿⣿⣿⣿⣿⣿⣿⣿⣿⣿⣿⣿⣿⣿⣿⣿⣿⣿⣿⣿⣿⣿⣿⣿⣿⣿⣿⣿⣿⣿⣿⡇⠀⠀⠀⠀⠀⠀⠀⠸⡀⠈⠉⠛⠻⢿⣿⣿⣿⣿⣿⣿⣿⣿⣿⣿⣿⡇</a:t>
            </a:r>
            <a:br/>
            <a:r>
              <a:t>⠀⠀⠀⠀⠀⠀⠀⠀⠀⠀⠀⠀⠀⠀⠀⠀⠀⠀⠀⠀⠀⠀⠀⠀⠙⢿⣿⣿⣿⣿⣿⣿⣿⣿⣿⣿⣿⣿⣿⣿⣿⣿⣿⣿⣿⣿⣿⣿⣿⣿⣿⣿⣿⣿⣿⣿⣿⣿⣿⣿⣿⣿⣿⣿⣿⠀⠀⠀⠀⠀⠀⠀⠀⢣⠀⠀⠀⠀⠀⠈⠙⠿⣿⣿⣿⣿⣿⣿⣿⣿⡇</a:t>
            </a:r>
            <a:br/>
            <a:r>
              <a:t>⠀⠀⠀⠀⠀⠀⠀⠀⠀⠀⠀⠀⠀⠀⠀⠀⠀⠀⠀⠀⠀⠀⠀⠀⠀⠀⠉⠻⣿⣿⣿⣿⣿⣿⣿⣿⣿⣿⣿⣿⣿⣿⣿⣿⣿⣿⣿⣿⣿⣿⣿⣿⣿⣿⣿⣿⣿⣿⣿⣿⣿⣿⣿⣿⣿⡀⠀⠀⠀⠀⠀⠀⠀⠈⢣⡀⠀⠀⠀⠀⠀⠀⠈⠻⣿⣿⣿⣿⣿⣿⡇</a:t>
            </a:r>
            <a:br/>
            <a:r>
              <a:t>⠀⠀⠀⠀⠀⠀⠀⠀⠀⠀⠀⠀⠀⠀⠀⠀⠀⠀⠀⠀⠀⠀⠀⠀⠀⠀⠀⠀⠈⠻⣿⣿⣿⣿⣿⣿⣿⣿⣿⣿⣿⣿⣿⣿⣿⣿⣿⣿⣿⣿⣿⣿⣿⣿⣿⣿⣿⣿⣿⣿⣿⣿⣿⣿⣿⣇⠀⠀⠀⠀⠀⠀⠀⠀⠀⠙⠢⣄⡀⠀⠀⠀⠀⠀⠈⣻⣿⣿⣿⣿⡇</a:t>
            </a:r>
            <a:br/>
            <a:r>
              <a:t>⠀⠀⠀⠀⠀⠀⠀⠀⠀⠀⠀⠀⠀⠀⠀⠀⠀⠀⠀⠀⠀⠀⠀⠀⠀⠀⠀⠀⠀⠀⠈⠙⢿⣿⣿⣿⣿⣿⣿⣿⣿⣿⣿⣿⣿⣿⣿⣿⣿⣿⣿⣿⣿⣿⣿⣿⣿⣿⣿⣿⣿⣿⣿⣿⣿⣿⠀⠀⠀⠀⠀⠀⠀⠀⠀⠀⠀⠀⠉⠙⠛⠛⠉⠉⠉⠉⠉⠛⣿⣿⡇</a:t>
            </a:r>
            <a:br/>
            <a:r>
              <a:t>⠀⠀⠀⠀⠀⠀⠀⠀⠀⠀⠀⠀⠀⠀⠀⠀⠀⠀⠀⠀⠀⠀⠀⠀⠀⠀⠀⠀⠀⠀⠀⠀⠀⠙⠿⣿⣿⣿⣿⣿⣿⣿⣿⣿⣿⣿⣿⣿⣿⣿⣿⣿⣿⣿⣿⣿⣿⣿⣿⣿⣿⣿⣿⣿⣿⣿⡇⠀⠀⠀⠀⠀⠀⠀⠀⠀⠀⠀⠀⠀⠀⠀⠀⠀⠀⠀⠀⠀⢻⠀⠀</a:t>
            </a:r>
            <a:br/>
            <a:r>
              <a:t>⠀⠀⠀⠀⠀⠀⠀⠀⠀⠀⠀⠀⠀⠀⠀⠀⠀⠀⠀⠀⠀⠀⠀⠀⠀⠀⠀⠀⠀⠀⠀⠀⠀⠀⠀⠈⠻⣿⣿⣿⣿⣿⣿⣿⣿⣿⣿⣿⣿⣿⣿⣿⣿⣿⣿⣿⣿⣿⣿⣿⣿⣿⣿⣿⣿⣿⣿⠀⠀⠀⠀⠀⠀⠀⠀⠀⠀⠀⠀⠀⠀⠀⠀⠀⠀⠀⠀⠀⠈⣧⠀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⠀⠀⠀⠀⠀⠀⠀⠀⠀⠀⠀⠀⠀⠀⠀⠀⠀⠀⠀⠀⠀⠀⠀⠀⠀⠀⠀⠀⠀⠀⠀⠀⠀⠀⠀⠀⢸⣿⣿⣿⣿⣿⣿⣿⣿⣿⣿⣿⣿⣿⣿⣿⣿⣿⣿⣿⣿⣿⣿⣿⣿⣿⣿⣿⣿⣿⣿⡆⠀⠀⠀⠀⠀⠀⠀⠀⠀⠀⠀⠀⠀⠀⠀⠀⠀⠀⠀⠀⠀⠈⠃</a:t>
            </a:r>
            <a:br/>
            <a:r>
              <a:t>⠀⠀⠀⠀⠀⠀⠀⠀⠀⠀⠀⠀⠀⠀⠀⠀⠀⠀⠀⠀⠀⠀⠀⠀⠀⠀⠀⠀⠀⠀⠀⠀⠀⠀⠀⢠⣾⣿⣿⣿⣿⣿⣿⣿⣿⣿⣿⣿⣿⣿⣿⣿⣿⣿⣿⣿⣿⣿⣿⣿⣿⣿⣿⣿⣿⣿⣿⣧⠀⠀⠀⠀⠀⠀⠀⠀⠀⠀⠀⠀⠀⠀⠀⠀⠀⠀⠀⠀⠀⠀⠀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⠀⠀⠀⠀⠀⠀⠀⠀⠀⠀⠀⠀⠀⠀⠀⠀⠀⠀⠀⠀⠀⠀⠀⠀⠀⠀⠀⠀⠀⠀⠀⠀⠀⠀⠀⠈⢻⣿⣿⣿⣿⣿⣿⣿⣿⣿⣿⣿⣿⣿⣿⣿⣿⣿⣿⣿⣿⣿⣿⣿⣿⣿⣿⣿⣿⣿⣿⣿⡄⠀⠀⠀⠀⠀⠀⠀⠀⠀⠀⠀⠀⠀⠀⠀⠀⠀⠀⠀⠀⠀⠀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⠀⠀⠀⠀⠀⠀⠀⠀⠀⠀⠀⠀⠀⠀⠀⠀⠀⠀⠀⠀⠀⠀⠀⠀⠀⠀⠀⠀⠀⠀⠀⠀⠀⠀⠀⠀⠀⣹⣿⣿⣿⣿⣿⣿⣿⣿⣿⣿⣿⣿⣿⣿⣿⣿⣿⣿⣿⣿⣿⣿⣿⣿⣿⣿⣿⣿⣿⣿⣿⡀⠀⠀⠀⠀⠀⠀⠀⠀⠀⠀⠀⠀⠀⠀⠀⠀⠀⠀⠀⠀⠀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⠀⠀⠀⠀⠀⠀⠀⠀⠀⠀⠀⠀⠀⠀⠀⠀⠀⠀⠀⠀⠀⠀⠀⠀⠀⠀⠀⠀⠀⠀⠀⠀⠀⠀⠀⢠⣾⣿⣿⡿⢿⣿⣿⣿⣿⣿⣿⣿⣿⣿⣿⣿⣿⣿⣿⣿⣿⣿⣿⣿⣿⣿⣿⣿⣿⣿⣿⣿⣿⣧⠀⠀⠀⠀⠀⠀⠀⠀⠀⠀⠀⠀⠀⠀⠀⠀⠀⠀⠀⠀⠀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⠀⠀⠀⠀⠀⠀⠀⠀⠀⠀⠀⠀⠀⠀⠀⠀⠀⠀⠀⠀⠀⠀⠀⠀⠀⠀⠀⠀⠀⠀⠀⠀⠀⠀⣴⣿⣿⣿⠟⠁⠀⢸⣿⣿⣿⣿⣿⣿⣿⣿⣿⣿⣿⣿⣿⣿⣿⣿⣿⣿⣿⣿⣿⣿⣿⣿⣿⣿⣿⣿⣇⠀⠀⠀⠀⠀⠀⠀⠀⠀⠀⠀⠀⠀⠀⠀⠀⠀⠀⠀⠀</a:t>
            </a:r>
            <a:br/>
            <a:r>
              <a:t>⠀⠀⠀⠀⠀⠀⠀⠀⠀⠀⠀⠀⠀⠀⠀⠀⠀⠀⠀⠀⠀⠀⠀⠀⠀⠀⠀⠀⠀⠀⠀⠀⠀⣾⣿⣿⡿⠃⠀⠀⠀⣾⣿⣿⣿⣿⣿⣿⣿⣿⣿⣿⣿⣿⣿⣿⣿⣿⣿⣿⣿⣿⣿⣿⣿⣿⣿⣿⣿⣿⣿⡆⠀⠀⠀⠀⠀⠀⠀⠀⠀⠀⠀⠀⠀⠀⠀⠀⠀⠀⠀</a:t>
            </a:r>
            <a:br/>
            <a:r>
              <a:t>⠀⠀⠀⠀⠀⠀⠀⠀⠀⠀⠀⠀⠀⠀⠀⠀⠀⠀⠀⠀⠀⠀⠀⠀⠀⠀⠀⠀⠀⠀⠀⠀⠀⠙⠛⠋⠀⠀⠀⠀⢰⣿⣿⣿⣿⣿⣿⣿⣿⣿⣿⣿⣿⣿⣿⣿⣿⣿⣿⣿⣿⣿⣿⣿⣿⣿⣿⣿⣿⣿⢻⣿⡀⠀⠀⠀⠀⠀⠀⠀⠀⠀⠀⠀⠀⠀⠀⠀⠀⠀⠀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⠀⠀⠀⠀⠀⠀⠀⠀⠀⠀⠀⠀⠀⠀⠀⠀⠀⠀⠀⠀⠀⠀⠀⠀⠀⠀⠀⠀⠀⠀⠀⠀⠀⠀⠀⠀⠀⠀⠀⠀⣼⣿⣿⣿⣿⣿⣿⣿⣿⣿⣿⣿⣿⣿⣿⣿⣿⣿⣿⣿⣿⣿⣿⣿⣿⣿⣿⣿⣿⣿⡌⣿⢷⠀⠀⠀⠀⠀⠀⠀⠀⠀⠀⠀⠀⠀⠀⠀⠀⠀⠀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⠀⠀⠀⠀⠀⠀⠀⠀⠀⠀⠀⠀⠀⠀⠀⠀⠀⠀⠀⠀⠀⠀⠀⠀⠀⠀⠀⠀⠀⠀⠀⠀⠀⠀⠀⠀⠀⠀⠀⠀⣿⣿⣿⣿⣿⣿⣿⣿⣿⣿⣿⣿⣿⣿⣿⣿⣿⣿⣿⣿⣿⣿⣿⣿⣿⣿⣿⣿⣿⣿⡇⠹⡜⡇⠀⠀⠀⠀⠀⠀⠀⠀⠀⠀⠀⠀⠀⠀⠀⠀⠀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⣿⣿⣿⣿⣿⣿⣿⣿⣿⣿⣿⣿⣿⣿⣿⣿⣿⣿⣿⣿⣿⣿⣿⣿⣿⣿⣿⣿⣿⣿⣿⣿⣿⣿⣿⣿⣿⣿⣿⣿⣿⣿⣿⣿⣿⣿⣿⣿⣿⣿⣿⣿⣿⣿⣿⣿⣿⣿⣿⣿⣿⣿⣿⣿⣿⣿⣿⣿⣿⣿⣿⣿⣿⣿⣿⣿⣿⣿⣿⣿⣿⣿⣿⣿⣿⣿⣿⣿⣿⣶⡇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⣿⣿⣿⣿⣿⣿⣿⣿⣿⣿⣿⣿⣿⣿⣿⣿⣿⣿⣿⣿⣿⣿⣿⣿⣿⣿⣿⣿⣿⣿⣿⣿⣿⣿⣿⣿⣿⣿⣿⣿⣿⣿⣿⣿⣿⣿⣿⣿⣿⣿⣿⣿⣿⣿⣿⣿⣿⣿⣿⣿⣿⣿⣿⣿⣿⣿⣿⣿⣿⣿⣿⣿⣿⣿⣿⣿⣿⣿⣿⣿⣿⣿⣿⣿⣿⣿⣿⣿⣿⣤⡇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⣿⣿⣿⣿⣿⣿⣿⣿⣿⣿⣿⣿⣿⣿⣿⣿⣿⣿⣿⣿⣿⣿⣿⣿⣿⣿⣿⣿⣿⣿⣿⣿⣿⣿⣿⣿⣿⣿⣿⣿⣿⣿⣿⣿⣿⡿⠿⠛⠉⠉⠁⠈⠉⠉⠛⠻⠿⣿⣿⣿⣿⣿⣿⣿⣿⣿⣿⣿⣿⣿⣿⣿⣿⣿⣿⣿⣿⣿⣿⣿⣿⣿⣿⣿⣿⣿⣿⣿⣿⣿⡇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⣿⣿⣿⣿⣿⣿⣿⣿⣿⣿⣿⣿⣿⣿⣿⣿⣿⣿⣿⣿⣿⣿⣿⣿⣿⣿⣿⣿⣿⣿⣿⣿⣿⣿⣿⣿⣿⣿⣿⣿⣿⣿⡿⠛⠁⠀⠀⠀⠀⠀⠀⠀⠀⠀⠀⠀⠀⠀⠉⠻⣿⣿⣿⣿⣿⣿⣿⣿⣿⣿⣿⣿⣿⣿⣿⣿⣿⣿⣿⣿⣿⣿⣿⣿⣿⣿⣿⣿⣿⣿⡇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⣿⣿⣿⣿⣿⣿⣿⣿⣿⣿⣿⣿⣿⣿⣿⣿⣿⣿⣿⣿⣿⣿⣿⣿⣿⣿⣿⣿⣿⣿⣿⣿⣿⣿⣿⣿⣿⣿⣿⣿⡟⠉⠀⠀⠀⠀⠀⠀⠀⠀⠀⠀⠀⠀⠀⠀⠀⠀⠀⠀⠈⢿⣿⣿⣿⣿⣿⣿⣿⣿⣿⣿⣿⣿⣿⣿⣿⣿⣿⣿⣿⣿⣿⣿⣿⣿⣿⣿⣿⣿⡇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⣿⣿⣿⣿⣿⣿⣿⣿⣿⣿⣿⣿⣿⣿⣿⣿⣿⣿⣿⣿⣿⣿⣿⣿⣿⣿⣿⣿⣿⣿⣿⣿⣿⣿⣿⣿⣿⣿⠃⠀⠀⠀⠀⠀⠀⠀⠀⠀⠀⠀⠀⠀⠀⠀⠀⠀⠀⠀⠀⠀⠀⠀⠀⠙⣿⣿⣿⣿⣿⣿⣿⣿⣿⣿⣿⣿⣿⣿⣿⣿⣿⣿⣿⣿⣿⣿⣿⣿⣿⣿⡇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⣿⣿⣿⣿⣿⣿⣿⣿⣿⣿⣿⣿⣿⣿⣿⣿⣿⣿⣿⣿⣿⣿⣿⣿⣿⣿⣿⣿⣿⣿⣿⣿⣿⣿⣿⣿⣿⣿⡄⠀⠀⠀⠀⠀⠀⠀⠀⠀⠀⠀⠀⠀⠀⠀⠀⠀⠀⠀⠀⠀⠀⠀⠀⢰⣿⣿⣿⣿⣿⣿⣿⣿⣿⣿⣿⣿⣿⣿⣿⣿⣿⣿⣿⣿⣿⣿⣿⣿⣿⣿⡇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⣿⣿⣿⣿⣿⣿⣿⣿⣿⣿⣿⣿⣿⣿⣿⣿⣿⣿⣿⣿⣿⣿⣿⣿⣿⣿⣿⣿⣿⣿⣿⣿⣿⣿⣿⣿⣿⣿⣿⣿⣦⡀⠀⠀⠀⠀⠀⠀⠀⠀⠀⠀⠀⠀⠀⠀⠀⠀⠀⠀⢀⣴⣿⣿⣿⣿⣿⣿⣿⣿⣿⣿⣿⣿⣿⣿⣿⣿⣿⣿⣿⣿⣿⣿⣿⣿⣿⣿⣿⣿⡇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⣿⣿⣿⣿⣿⣿⣿⣿⣿⣿⣿⣿⣿⣿⣿⣿⣿⣿⣿⣿⣿⣿⣿⣿⣿⣿⣿⣿⣿⣿⣿⣿⣿⣿⣿⣿⣿⣿⣿⣿⣿⣿⣶⣤⣀⡀⠀⠀⠀⠀⠀⠀⠀⠀⠀⠀⠀⣀⣤⣾⣿⣿⣿⣿⣿⣿⣿⣿⣿⣿⣿⣿⣿⣿⣿⣿⣿⣿⣿⣿⣿⣿⣿⣿⣿⣿⣿⣿⣿⣿⡇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⣿⣿⣿⣿⣿⣿⣿⣿⣿⣿⣿⣿⣿⣿⣿⣿⣿⣿⣿⣿⣿⣿⣿⣿⣿⣿⣿⣿⣿⣿⣿⣿⣿⣿⣿⣿⣿⣿⣿⣿⣿⣿⣿⣿⣿⣿⣷⣶⣶⣶⣤⣤⣴⣶⣶⣿⣿⣿⣿⣿⣿⣿⣿⣿⣿⣿⣿⣿⣿⣿⣿⣿⣿⣿⣿⣿⣿⣿⣿⣿⣿⣿⣿⣿⣿⣿⣿⣿⣿⣿⡇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⠀⠀⠀⠀⠀⠀⠀⠀⠀⠀⠀⠀⠀⠀⠀⠀⠀⠀⠀⠀⠀⠀⠀⠀⠀⠀⠀⠀⠀⠀⢹⣿⣿⡟⠿⣿⣿⣿⣿⣿⣿⣿⣿⣿⣿⣿⣿⣿⣿⣿⣿⣿⣿⣿⣿⣿⣿⣿⣿⣿⣿⣿⣿⣿⣿⣿⣿⣿⣿⣿⣿⣿⣿⣿⣿⣿⣿⣿⣿⣿⣿⣿⣿⣿⣿⣿⣿⣿⣿⣷⡄</a:t>
            </a:r>
            <a:br/>
            <a:r>
              <a:t>⠀⠀⠀⠀⠀⠀⠀⠀⠀⠀⠀⠀⠀⠀⠀⠀⠀⠀⠀⠀⠀⠀⠀⠀⠀⠀⠀⠀⠀⠀⠈⣿⠻⣷⡀⠈⠙⠿⣿⣿⣿⣿⣿⣿⣿⣿⣿⣿⣿⣿⣿⣿⣿⣿⣿⣿⣿⣿⣿⣿⣿⣿⣿⣿⣿⣿⣿⣿⣿⣿⣿⣿⣿⣿⣿⣿⣿⣿⣿⣿⣿⣿⣿⣿⣿⣿⣿⣿⣿⣿⡇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⠀⠀⠀⠀⠀⠀⠀⠀⠀⠀⠀⠀⠀⠀⠀⠀⠀⠀⠀⠀⠀⠀⠀⠀⠀⠀⠀⠀⠀⠀⠀⠁⠀⠸⡿⠷⣶⣶⠾⠟⣿⣿⣿⣿⣿⣿⣿⣿⣿⣿⣿⣿⣿⣿⣿⣿⣿⣿⣿⣿⣿⣿⣿⣿⣿⣿⣿⣿⣿⣿⣿⣿⣿⣿⣿⣿⣿⣿⣿⣿⣿⣿⣿⣿⣿⣿⣿⣿⣿⣿⡇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⠀⠀⠀⠀⠀⠀⠀⠀⠀⠀⠀⠀⠀⠀⠀⠀⠀⠀⠀⠀⠀⠀⠀⠀⠀⠀⠀⠀⠀⠀⠀⠀⠀⠀⠹⣄⠀⠀⠀⠀⠈⢻⣿⣿⣿⣿⣿⣿⣿⣿⣿⣿⣿⣿⣿⣿⣿⣿⣿⣿⣿⣿⣿⣿⣿⣿⣿⣿⣿⣿⣿⣿⣿⣿⣿⣿⣿⣿⣿⣿⣿⣿⣿⣿⣿⣿⣿⣿⣿⣿⡇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⠀⠀⠀⠀⠀⠀⠀⠀⠀⠀⠀⠀⠀⠀⠀⠀⠀⠀⠀⠀⠀⠀⠀⠀⠀⠀⠀⠀⠀⠀⠀⠀⠀⠀⠀⠙⢦⡀⠀⠀⠀⠀⢻⣿⣿⣿⣿⣿⣿⣿⣿⣿⣿⣿⣿⣿⣿⣿⣿⣿⣿⣿⣿⣿⣿⣿⣿⣿⣿⣿⣿⣿⣿⣿⣿⣿⣿⣿⣿⣿⣿⣿⣿⣿⣿⣿⣿⣿⣿⣿⡇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⠀⠀⠀⠀⠀⠀⠀⠀⠀⠀⠀⠀⠀⠀⠀⠀⠀⠀⠀⠀⠀⠀⠀⠀⠀⠀⠀⠀⠀⠀⠀⠀⠀⠀⠀⠀⠀⠙⠳⠤⠤⠶⠒⢻⠿⣿⣿⣿⣿⣿⣿⣿⣿⣿⣿⣿⣿⣿⣿⣿⣿⣿⣿⣿⣿⣿⣿⣿⣿⣿⣿⣿⣿⣿⣿⣿⣿⣿⣿⣿⣿⣿⣿⣿⣿⣿⣿⣿⣿⣿⡇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⠀⠀⠀⠀⠀⠀⠀⠀⠀⠀⠀⠀⠀⠀⠀⠀⠀⠀⠀⠀⠀⠀⠀⠀⠀⠀⠀⠀⠀⠀⠀⠀⠀⠀⠀⠀⠀⠀⠀⠀⠀⠀⠀⢸⣤⣾⣿⣿⣿⣿⣿⣿⣿⣿⣿⣿⣿⣿⣿⣿⣿⣿⣿⣿⣿⣿⣿⣿⣿⣿⣿⣿⣿⣿⣿⣿⣿⣿⣿⣿⣿⣿⣿⣿⣿⣿⣿⣿⣿⣿⠁</a:t>
            </a:r>
            <a:br/>
            <a:r>
              <a:t>⠀⠀⠀⠀⠀⠀⠀⠀⠀⠀⠀⠀⠀⠀⠀⠀⠀⠀⠀⠀⠀⠀⠀⠀⠀⠀⠀⠀⠀⠀⠀⠀⠀⠀⠀⠀⠀⠀⠀⠀⠀⠀⢀⣾⣿⣿⣿⣿⣿⣿⣿⣿⣿⣿⣿⣿⣿⣿⣿⣿⣿⣿⣿⣿⣿⣿⣿⣿⣿⣿⣿⣿⣿⣿⣿⣿⣿⣿⣿⣿⣿⣿⣿⣿⣿⣿⣿⣿⣿⡏⠀</a:t>
            </a:r>
            <a:br/>
            <a:r>
              <a:t>⠀⠀⠀⠀⠀⠀⠀⠀⠀⠀⠀⠀⠀⠀⠀⠀⠀⠀⠀⠀⠀⠀⠀⠀⠀⠀⠀⠀⠀⠀⠀⠀⠀⠀⠀⠀⠀⠀⣀⣤⠴⠖⣺⣿⣿⣿⣿⣿⣿⣿⣿⣿⣿⣿⣿⣿⣿⣿⣿⣿⣿⣿⣿⣿⣿⣿⣿⣿⣿⣿⣿⣿⣿⣿⣿⣿⣿⣿⣿⣿⣿⣿⣿⣿⣿⣿⣿⣿⣿⣅⠀</a:t>
            </a:r>
            <a:br/>
            <a:r>
              <a:t>⠀⠀⠀⠀⠀⠀⠀⠀⠀⠀⠀⠀⠀⠀⠀⠀⠀⠀⠀⠀⠀⠀⠀⠀⠀⠀⠀⠀⠀⠀⠀⠀⠀⠀⠀⠀⡴⠋⠁⢀⡤⠒⣿⣿⣿⣿⣿⣿⣿⣿⣿⣿⣿⣿⣿⣿⣿⣿⣿⣿⣿⣿⣿⣿⣿⣿⣿⣿⣿⣿⣿⣿⣿⣿⣿⣿⣿⣿⣿⣿⣿⣿⣿⣿⣿⣿⣿⣿⣿⣿⡇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⠀⠀⠀⠀⠀⠀⠀⠀⠀⠀⠀⠀⠀⠀⠀⠀⠀⠀⠀⠀⠀⠀⠀⠀⠀⠀⠀⠀⠀⠀⠀⠀⠀⠀⠀⢸⣄⣠⢞⣵⣶⣶⣿⣿⣿⣿⣿⣿⣿⣿⣿⣿⣿⣿⣿⣿⣿⣿⣿⣿⣿⣿⣿⣿⣿⣿⣿⣿⣿⣿⣿⣿⣿⣿⣿⣿⣿⣿⣿⣿⣿⣿⣿⣿⣿⣿⣿⣿⣿⣿⡇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⠀⠀⠀⠀⠀⠀⠀⠀⠀⠀⠀⠀⠀⠀⠀⠀⠀⠀⠀⠀⠀⠀⠀⠀⠀⠀⠀⠀⠀⠀⠀⠀⠀⠀⠀⠀⠉⠀⢸⣿⣿⣿⣿⣿⣿⣿⣿⣿⣿⣿⣿⣿⣿⣿⣿⣿⣿⣿⣿⣿⣿⣿⣿⣿⣿⣿⣿⣿⣿⣿⣿⣿⣿⣿⣿⣿⣿⣿⣿⣿⣿⣿⣿⣿⣿⣿⣿⣿⣿⣿⡇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⠀⠀⠀⠀⠀⠀⠀⠀⠀⠀⠀⠀⠀⠀⠀⠀⠀⠀⠀⠀⠀⠀⠀⠀⠀⠀⠀⠀⠀⠀⠀⠀⠀⠀⠀⠀⠀⠀⢾⣿⣿⣿⣿⣿⣿⣿⣿⣿⣿⣿⣿⣿⣿⣿⣿⣿⣿⣿⣿⣿⣿⣿⣿⡿⣿⣿⣿⣿⣿⣿⣿⣿⣿⣿⣿⣿⣿⣿⣿⣿⣿⣿⣿⣿⣿⣿⣿⣿⣿⣿⡇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⠀⠀⠀⠀⠀⠀⠀⠀⠀⠀⠀⠀⠀⠀⠀⠀⠀⠀⠀⠀⠀⠀⠀⠀⠀⠀⠀⠀⠀⠀⠀⠀⠀⠀⠀⠀⠀⠀⠀⢿⣿⣿⣿⣿⣿⣿⣿⣿⣿⣿⣿⣿⣿⣿⣿⣿⣿⣿⣿⣿⣿⣿⣿⠀⠈⠙⢿⣿⣿⣿⣿⣿⣿⣿⣿⣿⣿⣿⣿⣿⣿⣿⣿⣿⣿⣿⣿⣿⣿⣿⡇</a:t>
            </a:r>
            <a:br/>
            <a:r>
              <a:t>⠀⠀⠀⠀⠀⠀⠀⠀⠀⠀⠀⠀⠀⠀⠀⠀⠀⠀⠀⠀⠀⠀⠀⠀⠀⠀⠀⠀⠀⠀⣀⣄⣤⣶⣶⣾⣿⣿⣿⣿⣿⣿⣿⣿⣿⣿⣿⣿⣿⣿⣿⣿⣿⣿⣿⣿⣿⣿⣿⣿⣿⣿⣿⡇⠀⠀⠀⠈⠻⣿⣿⣿⣿⣿⣿⣿⣿⣿⣿⣿⣿⣿⣿⣿⣿⣿⣿⣿⣿⣿⡇</a:t>
            </a:r>
            <a:br/>
            <a:r>
              <a:t>⠀⠀⠀⠀⠀⠀⠀⠀⠀⠀⠀⠀⠀⠀⠀⠀⠀⠀⠀⠀⠀⠀⠀⠀⠀⠀⣤⣴⣾⣿⣿⣿⣿⣿⣿⣿⣿⣿⣿⣿⣿⣿⣿⣿⣿⣿⣿⣿⣿⣿⣿⣿⣿⣿⣿⣿⣿⣿⣿⣿⣿⣿⣿⣷⣀⣀⡀⠀⠀⠈⠻⣿⣿⣿⣿⣿⣿⣿⣿⣿⣿⣿⣿⣿⣿⣿⣿⣿⣿⣿⡇</a:t>
            </a:r>
            <a:br/>
            <a:r>
              <a:t>⠀⠀⠀⠀⠀⠀⠀⠀⠀⠀⠀⠀⠀⠀⠀⠀⠀⠀⠀⠀⠀⠀⠀⣠⣶⣾⣿⣿⣿⣿⣿⣿⣿⣿⣿⣿⣿⣿⣿⣿⣿⣿⣿⣿⣿⣿⣿⣿⣿⣿⣿⣿⣿⣿⣿⣿⣿⣿⣿⣿⣿⣿⣿⣿⡀⠉⠉⠉⠉⠉⠉⠛⢿⣿⣿⣿⣿⣿⣿⣿⣿⣿⣿⣿⣿⣿⣿⣿⣿⣿⡇</a:t>
            </a:r>
            <a:br/>
            <a:r>
              <a:t>⠀⠀⠀⠀⠀⠀⠀⠀⠀⠀⠀⠀⠀⠀⠀⠀⠀⠀⠀⠀⠀⠀⠀⠻⣿⣿⣿⣿⣿⣿⣿⣿⣿⣿⣿⣿⣿⣿⣿⣿⣿⣿⣿⣿⣿⣿⣿⣿⣿⣿⣿⣿⣿⣿⣿⣿⣿⣿⣿⣿⣿⣿⣿⣿⡇⠀⠀⠀⠀⠀⠀⠀⠈⡅⠉⠙⠛⠿⣿⣿⣿⣿⣿⣿⣿⣿⣿⣿⣿⣿⡇</a:t>
            </a:r>
            <a:br/>
            <a:r>
              <a:t>⠀⠀⠀⠀⠀⠀⠀⠀⠀⠀⠀⠀⠀⠀⠀⠀⠀⠀⠀⠀⠀⠀⠀⠀⠈⠻⣿⣿⣿⣿⣿⣿⣿⣿⣿⣿⣿⣿⣿⣿⣿⣿⣿⣿⣿⣿⣿⣿⣿⣿⣿⣿⣿⣿⣿⣿⣿⣿⣿⣿⣿⣿⣿⣿⣧⠀⠀⠀⠀⠀⠀⠀⠀⢣⠀⠀⠀⠀⠀⠉⠛⢿⣿⣿⣿⣿⣿⣿⣿⣿⡇</a:t>
            </a:r>
            <a:br/>
            <a:r>
              <a:t>⠀⠀⠀⠀⠀⠀⠀⠀⠀⠀⠀⠀⠀⠀⠀⠀⠀⠀⠀⠀⠀⠀⠀⠀⠀⠀⠈⠙⢿⣿⣿⣿⣿⣿⣿⣿⣿⣿⣿⣿⣿⣿⣿⣿⣿⣿⣿⣿⣿⣿⣿⣿⣿⣿⣿⣿⣿⣿⣿⣿⣿⣿⣿⣿⣿⡀⠀⠀⠀⠀⠀⠀⠀⠈⢣⡀⠀⠀⠀⠀⠀⠀⠉⠻⣿⣿⣿⣿⣿⣿⡇</a:t>
            </a:r>
            <a:br/>
            <a:r>
              <a:t>⠀⠀⠀⠀⠀⠀⠀⠀⠀⠀⠀⠀⠀⠀⠀⠀⠀⠀⠀⠀⠀⠀⠀⠀⠀⠀⠀⠀⠀⠙⠿⣿⣿⣿⣿⣿⣿⣿⣿⣿⣿⣿⣿⣿⣿⣿⣿⣿⣿⣿⣿⣿⣿⣿⣿⣿⣿⣿⣿⣿⣿⣿⣿⣿⣿⣇⠀⠀⠀⠀⠀⠀⠀⠀⠀⠙⢦⣀⠀⠀⠀⠀⠀⠀⠈⠻⣿⣿⣿⣿⡇</a:t>
            </a:r>
            <a:br/>
            <a:r>
              <a:t>⠀⠀⠀⠀⠀⠀⠀⠀⠀⠀⠀⠀⠀⠀⠀⠀⠀⠀⠀⠀⠀⠀⠀⠀⠀⠀⠀⠀⠀⠀⠀⠈⠻⣿⣿⣿⣿⣿⣿⣿⣿⣿⣿⣿⣿⣿⣿⣿⣿⣿⣿⣿⣿⣿⣿⣿⣿⣿⣿⣿⣿⣿⣿⣿⣿⣿⠀⠀⠀⠀⠀⠀⠀⠀⠀⠀⠀⠈⠙⠓⠒⠒⠒⠚⠛⠛⠛⠻⣿⣿⡇</a:t>
            </a:r>
            <a:br/>
            <a:r>
              <a:t>⠀⠀⠀⠀⠀⠀⠀⠀⠀⠀⠀⠀⠀⠀⠀⠀⠀⠀⠀⠀⠀⠀⠀⠀⠀⠀⠀⠀⠀⠀⠀⠀⠀⠈⠙⢿⣿⣿⣿⣿⣿⣿⣿⣿⣿⣿⣿⣿⣿⣿⣿⣿⣿⣿⣿⣿⣿⣿⣿⣿⣿⣿⣿⣿⣿⣿⡇⠀⠀⠀⠀⠀⠀⠀⠀⠀⠀⠀⠀⠀⠀⠀⠀⠀⠀⠀⠀⠀⢹⠀⠁</a:t>
            </a:r>
            <a:br/>
            <a:r>
              <a:t>⠀⠀⠀⠀⠀⠀⠀⠀⠀⠀⠀⠀⠀⠀⠀⠀⠀⠀⠀⠀⠀⠀⠀⠀⠀⠀⠀⠀⠀⠀⠀⠀⠀⠀⠀⣾⣿⣿⣿⣿⣿⣿⣿⣿⣿⣿⣿⣿⣿⣿⣿⣿⣿⣿⣿⣿⣿⣿⣿⣿⣿⣿⣿⣿⣿⣿⣷⠀⠀⠀⠀⠀⠀⠀⠀⠀⠀⠀⠀⠀⠀⠀⠀⠀⠀⠀⠀⠀⠘⣇⠀</a:t>
            </a:r>
            <a:br/>
            <a:r>
              <a:t>⠀⠀⠀⠀⠀⠀⠀⠀⠀⠀⠀⠀⠀⠀⠀⠀⠀⠀⠀⠀⠀⠀⠀⠀⠀⠀⠀⠀⠀⠀⠀⠀⠀⠀⣴⣿⣿⣿⣿⣿⣿⣿⣿⣿⣿⣿⣿⣿⣿⣿⣿⣿⣿⣿⣿⣿⣿⣿⣿⣿⣿⣿⣿⣿⣿⣿⣿⡆⠀⠀⠀⠀⠀⠀⠀⠀⠀⠀⠀⠀⠀⠀⠀⠀⠀⠀⠀⠀⠀⠘⠇</a:t>
            </a:r>
            <a:br/>
            <a:r>
              <a:t>⠀⠀⠀⠀⠀⠀⠀⠀⠀⠀⠀⠀⠀⠀⠀⠀⠀⠀⠀⠀⠀⠀⠀⠀⠀⠀⠀⠀⠀⠀⠀⠀⠀⠀⠘⢿⣿⣿⣿⣿⣿⣿⣿⣿⣿⣿⣿⣿⣿⣿⣿⣿⣿⣿⣿⣿⣿⣿⣿⣿⣿⣿⣿⣿⣿⣿⣿⣧⠀⠀⠀⠀⠀⠀⠀⠀⠀⠀⠀⠀⠀⠀⠀⠀⠀⠀⠀⠀⠀⠀⠀</a:t>
            </a:r>
            <a:br/>
            <a:r>
              <a:t>⠀⠀⠀⠀⠀⠀⠀⠀⠀⠀⠀⠀⠀⠀⠀⠀⠀⠀⠀⠀⠀⠀⠀⠀⠀⠀⠀⠀⠀⠀⠀⠀⠀⠀⠀⠈⠻⣿⣿⣿⣿⣿⣿⣿⣿⣿⣿⣿⣿⣿⣿⣿⣿⣿⣿⣿⣿⣿⣿⣿⣿⣿⣿⣿⣿⣿⣿⣿⡆⠀⠀⠀⠀⠀⠀⠀⠀⠀⠀⠀⠀⠀⠀⠀⠀⠀⠀⠀⠀⠀⠀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⠀⠀⠀⠀⠀⠀⠀⠀⠀⠀⠀⠀⠀⠀⠀⠀⠀⠀⠀⠀⠀⠀⠀⠀⠀⠀⠀⠀⠀⠀⠀⠀⠀⠀⠀⠀⠀⣨⣿⣿⣿⣿⣿⣿⣿⣿⣿⣿⣿⣿⣿⣿⣿⣿⣿⣿⣿⣿⣿⣿⣿⣿⣿⣿⣿⣿⣿⣿⣿⡀⠀⠀⠀⠀⠀⠀⠀⠀⠀⠀⠀⠀⠀⠀⠀⠀⠀⠀⠀⠀⠀</a:t>
            </a:r>
            <a:br/>
            <a:r>
              <a:t>⠀⠀⠀⠀⠀⠀⠀⠀⠀⠀⠀⠀⠀⠀⠀⠀⠀⠀⠀⠀⠀⠀⠀⠀⠀⠀⠀⠀⠀⠀⠀⠀⠀⠀⠀⣠⣾⣿⣿⡿⠋⠻⣿⣿⣿⣿⣿⣿⣿⣿⣿⣿⣿⣿⣿⣿⣿⣿⣿⣿⣿⣿⣿⣿⣿⣿⣿⣿⣿⣧⠀⠀⠀⠀⠀⠀⠀⠀⠀⠀⠀⠀⠀⠀⠀⠀⠀⠀⠀⠀⠀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⠀⠀⠀⠀⠀⠀⠀⠀⠀⠀⠀⠀⠀⠀⠀⠀⠀⠀⠀⠀⠀⠀⠀⠀⠀⠀⠀⠀⠀⠀⠀⠀⠀⢀⣼⣿⣿⣿⠟⠀⠀⢰⣿⣿⣿⣿⣿⣿⣿⣿⣿⣿⣿⣿⣿⣿⣿⣿⣿⣿⣿⣿⣿⣿⣿⣿⣿⣿⣿⣿⣧⠀⠀⠀⠀⠀⠀⠀⠀⠀⠀⠀⠀⠀⠀⠀⠀⠀⠀⠀⠀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⠀⠀⠀⠀⠀⠀⠀⠀⠀⠀⠀⠀⠀⠀⠀⠀⠀⠀⠀⠀⠀⠀⠀⠀⠀⠀⠀⠀⠀⠀⠀⠀⠀⣾⣿⣿⠟⠁⠀⠀⠀⣾⣿⣿⣿⣿⣿⣿⣿⣿⣿⣿⣿⣿⣿⣿⣿⣿⣿⣿⣿⣿⣿⣿⣿⣿⣿⣿⣿⣿⣿⣆⠀⠀⠀⠀⠀⠀⠀⠀⠀⠀⠀⠀⠀⠀⠀⠀⠀⠀⠀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⠀⠀⠀⠀⠀⠀⠀⠀⠀⠀⠀⠀⠀⠀⠀⠀⠀⠀⠀⠀⠀⠀⠀⠀⠀⠀⠀⠀⠀⠀⠀⠀⠀⠈⠛⠁⠀⠀⠀⠀⢰⣿⣿⣿⣿⣿⣿⣿⣿⣿⣿⣿⣿⣿⣿⣿⣿⣿⣿⣿⣿⣿⣿⣿⣿⣿⣿⣿⣿⣿⣽⣿⡆⠀⠀⠀⠀⠀⠀⠀⠀⠀⠀⠀⠀⠀⠀⠀⠀⠀⠀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⠀⠀⠀⠀⠀⠀⠀⠀⠀⠀⠀⠀⠀⠀⠀⠀⠀⠀⠀⠀⠀⠀⠀⠀⠀⠀⠀⠀⠀⠀⠀⠀⠀⠀⠀⠀⠀⠀⠀⠀⣸⣿⣿⣿⣿⣿⣿⣿⣿⣿⣿⣿⣿⣿⣿⣿⣿⣿⣿⣿⣿⣿⣿⣿⣿⣿⣿⣿⣿⣿⣇⢻⢻⡄⠀⠀⠀⠀⠀⠀⠀⠀⠀⠀⠀⠀⠀⠀⠀⠀⠀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⠀⠀⠀⠀⠀⠀⠀⠀⠀⠀⠀⠀⠀⠀⠀⠀⠀⠀⠀⠀⠀⠀⠀⠀⠀⠀⠀⠀⠀⠀⠀⠀⠀⠀⠀⠀⠀⠀⠀⠀⣿⣿⣿⣿⣿⣿⣿⣿⣿⣿⣿⣿⣿⣿⣿⣿⣿⣿⣿⣿⣿⣿⣿⣿⣿⣿⣿⣿⣿⣿⣿⠈⡏⢧⠀⠀⠀⠀⠀⠀⠀⠀⠀⠀⠀⠀⠀⠀⠀⠀⠀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⠀⠀⠀⠀⠀⠀⠀⠀⠀⠀⠀⠀⠀⠀⠀⠀⠀⠀⠀⠀⠀⠀⠀⠀⠀⠀⠀⠀⠀⠀⠀⢸⣿⣿⣿⠛⢿⣿⣿⣿⣿⣿⣿⣿⣿⣿⣿⣿⣿⣿⣿⣿⣿⣿⣿⣿⣿⣿⣿⣿⣿⣿⣿⣿⣿⣿⣿⣿⣿⣿⣿⣿⣿⣿⣿⣿⣿⣿⣿⣿⣿⣿⣿⣿⣿⣿⣿⣿⣿⣿⡇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⠀⠀⠀⠀⠀⠀⠀⠀⠀⠀⠀⠀⠀⠀⠀⠀⠀⠀⠀⠀⠀⠀⠀⠀⠀⠀⠀⠀⠀⠀⠀⢸⠟⠙⢿⣄⣀⠈⢛⣿⣿⣿⣿⣿⣿⣿⣿⣿⣿⣿⣿⣿⣿⣿⣿⣿⣿⣿⣿⣿⣿⣿⣿⣿⣿⣿⣿⣿⣿⣿⣿⣿⣿⣿⣿⣿⣿⣿⣿⣿⣿⣿⣿⣿⣿⣿⣿⣿⣿⣿⡇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⠀⠀⠀⠀⠀⠀⠀⠀⠀⠀⠀⠀⠀⠀⠀⠀⠀⠀⠀⠀⠀⠀⠀⠀⠀⠀⠀⠀⠀⠀⠀⠀⠀⠀⠘⣯⠛⠛⠛⠋⠙⢿⣿⣿⣿⣿⣿⣿⣿⣿⣿⣿⣿⣿⣿⣿⣿⣿⣿⣿⣿⣿⣿⣿⣿⣿⣿⣿⣿⣿⣿⣿⣿⣿⣿⣿⣿⣿⣿⣿⣿⣿⣿⣿⣿⣿⣿⣿⣿⣿⡇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⠀⠀⠀⠀⠀⠀⠀⠀⠀⠀⠀⠀⠀⠀⠀⠀⠀⠀⠀⠀⠀⠀⠀⠀⠀⠀⠀⠀⠀⠀⠀⠀⠀⠀⠀⠘⣦⠀⠀⠀⠀⠀⠹⣿⣿⣿⣿⣿⣿⣿⣿⣿⣿⣿⣿⣿⣿⣿⣿⣿⣿⣿⣿⣿⣿⣿⣿⣿⣿⣿⣿⣿⣿⣿⣿⣿⣿⣿⣿⣿⣿⣿⣿⣿⣿⣿⣿⣿⣿⣿⡇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⠀⠀⠀⠀⠀⠀⠀⠀⠀⠀⠀⠀⠀⠀⠀⠀⠀⠀⠀⠀⠀⠀⠀⠀⠀⠀⠀⠀⠀⠀⠀⠀⠀⠀⠀⠀⠈⢷⡄⠀⠀⠀⠀⢹⣿⣿⣿⣿⣿⣿⣿⣿⣿⣿⣿⣿⣿⣿⣿⣿⣿⣿⣿⣿⣿⣿⣿⣿⣿⣿⣿⣿⣿⣿⣿⣿⣿⣿⣿⣿⣿⣿⣿⣿⣿⣿⣿⣿⣿⣿⡇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⠀⠀⠀⠀⠀⠀⠀⠀⠀⠀⠀⠀⠀⠀⠀⠀⠀⠀⠀⠀⠀⠀⠀⠀⠀⠀⠀⠀⠀⠀⠀⠀⠀⠀⠀⠀⠀⠀⠙⠳⠦⠤⠶⠒⢿⠿⣿⣿⣿⣿⣿⣿⣿⣿⣿⣿⣿⣿⣿⣿⣿⣿⣿⣿⣿⣿⣿⣿⣿⣿⣿⣿⣿⣿⣿⣿⣿⣿⣿⣿⣿⣿⣿⣿⣿⣿⣿⣿⣿⣿⡇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⠀⠀⠀⠀⠀⠀⠀⠀⠀⠀⠀⠀⠀⠀⠀⠀⠀⠀⠀⠀⠀⠀⠀⠀⠀⠀⠀⠀⠀⠀⠀⠀⠀⠀⠀⠀⠀⠀⠀⠀⠀⠀⠀⠀⣸⣾⣿⣿⣿⣿⣿⣿⣿⣿⣿⣿⣿⣿⣿⣿⣿⣿⣿⣿⣿⣿⣿⣿⣿⣿⣿⣿⣿⣿⣿⣿⣿⣿⣿⣿⣿⣿⣿⣿⣿⣿⣿⣿⣿⣿⡇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⠀⠀⠀⠀⠀⠀⠀⠀⠀⠀⠀⠀⠀⠀⠀⠀⠀⠀⠀⠀⠀⠀⠀⠀⠀⠀⠀⠀⠀⠀⠀⠀⠀⠀⠀⠀⠀⠀⠀⠀⠀⠀⢀⣾⣿⣿⣿⣿⣿⣿⣿⣿⣿⣿⣿⣿⣿⣿⣿⣿⣿⣿⣿⣿⣿⣿⣿⣿⣿⣿⣿⣿⣿⣿⣿⣿⣿⣿⣿⣿⣿⣿⣿⣿⣿⣿⣿⣿⣿⣿⡇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⠀⠀⠀⠀⠀⠀⠀⠀⠀⠀⠀⠀⠀⠀⠀⠀⠀⠀⠀⠀⠀⠀⠀⠀⠀⠀⠀⠀⠀⠀⠀⠀⠀⠀⠀⠀⠀⠀⣀⣤⠴⠖⣾⣿⣿⣿⣿⣿⣿⣿⣿⣿⣿⣿⣿⣿⣿⣿⣿⣿⣿⣿⣿⣿⣿⣿⣿⣿⣿⣿⣿⣿⣿⣿⣿⣿⣿⣿⣿⣿⣿⣿⣿⣿⣿⣿⣿⣿⣿⣿⡁</a:t>
            </a:r>
            <a:br/>
            <a:r>
              <a:t>⠀⠀⠀⠀⠀⠀⠀⠀⠀⠀⠀⠀⠀⠀⠀⠀⠀⠀⠀⠀⠀⠀⠀⠀⠀⠀⠀⠀⠀⠀⠀⠀⠀⠀⠀⠀⡴⠋⠁⣀⠤⠚⣿⣿⣿⣿⣿⣿⣿⣿⣿⣿⣿⣿⣿⣿⣿⣿⣿⣿⣿⣿⣿⣿⣿⣿⣿⣿⣿⣿⣿⣿⣿⣿⣿⣿⣿⣿⣿⣿⣿⣿⣿⣿⣿⣿⣿⣿⣿⣿⡇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⠀⠀⠀⠀⠀⠀⠀⠀⠀⠀⠀⠀⠀⠀⠀⠀⠀⠀⠀⠀⠀⠀⠀⠀⠀⠀⠀⠀⠀⠀⠀⠀⠀⠀⠀⢸⣄⡴⢪⣷⣶⣾⣿⣿⣿⣿⣿⣿⣿⣿⣿⣿⣿⣿⣿⣿⣿⣿⣿⣿⣿⣿⣿⣿⣿⣿⣿⣿⣿⣿⣿⣿⣿⣿⣿⣿⣿⣿⣿⣿⣿⣿⣿⣿⣿⣿⣿⣿⣿⣿⡇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⠀⠀⠀⠀⠀⠀⠀⠀⠀⠀⠀⠀⠀⠀⠀⠀⠀⠀⠀⠀⠀⠀⠀⠀⠀⠀⠀⠀⠀⠀⠀⠀⠀⣀⣀⣀⣉⣀⣾⣿⣿⣿⣿⣿⣿⣿⣿⣿⣿⣿⣿⣿⣿⣿⣿⣿⣿⣿⣿⣿⣿⣿⣿⣿⣿⣿⣿⣿⣿⣿⣿⣿⣿⣿⣿⣿⣿⣿⣿⣿⣿⣿⣿⣿⣿⣿⣿⣿⣿⣿⡇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⠀⠀⠀⠀⠀⠀⠀⠀⠀⠀⠀⠀⠀⠀⠀⠀⠀⠀⠀⠀⠀⠀⠀⠀⠀⠀⠀⣀⣠⣶⣶⣿⣿⣿⣿⣿⣿⣿⣿⣿⣿⣿⣿⣿⣿⣿⣿⣿⣿⣿⣿⣿⣿⣿⣿⣿⣿⣿⣿⣿⣿⣿⣿⣿⣿⣿⣿⣿⣿⣿⣿⣿⣿⣿⣿⣿⣿⣿⣿⣿⣿⣿⣿⣿⣿⣿⣿⣿⣿⣿⡇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⠀⠀⠀⠀⠀⠀⠀⠀⠀⠀⠀⠀⠀⠀⠀⠀⠀⠀⠀⠀⠀⠀⠀⢀⣠⣶⣾⣿⣿⣿⣿⣿⣿⣿⣿⣿⣿⣿⣿⣿⣿⣿⣿⣿⣿⣿⣿⣿⣿⣿⣿⣿⣿⣿⣿⣿⣿⣿⣿⣿⣿⣿⣿⠋⠀⠙⠻⣿⣿⣿⣿⣿⣿⣿⣿⣿⣿⣿⣿⣿⣿⣿⣿⣿⣿⣿⣿⣿⣿⣿⡇</a:t>
            </a:r>
            <a:br/>
            <a:r>
              <a:t>⠀⠀⠀⠀⠀⠀⠀⠀⠀⠀⠀⠀⠀⠀⠀⠀⠀⠀⠀⠀⠀⣠⣴⣿⣿⣿⣿⣿⣿⣿⣿⣿⣿⣿⣿⣿⣿⣿⣿⣿⣿⣿⣿⣿⣿⣿⣿⣿⣿⣿⣿⣿⣿⣿⣿⣿⣿⣿⣿⣿⣿⣿⣿⡄⠀⠀⠀⠈⠻⣿⣿⣿⣿⣿⣿⣿⣿⣿⣿⣿⣿⣿⣿⣿⣿⣿⣿⣿⣿⣿⡇</a:t>
            </a:r>
            <a:br/>
            <a:r>
              <a:t>⠀⠀⠀⠀⠀⠀⠀⠀⠀⠀⠀⠀⠀⠀⠀⠀⠀⠀⠀⠀⢼⣿⣿⣿⣿⣿⣿⣿⣿⣿⣿⣿⣿⣿⣿⣿⣿⣿⣿⣿⣿⣿⣿⣿⣿⣿⣿⣿⣿⣿⣿⣿⣿⣿⣿⣿⣿⣿⣿⣿⣿⣿⣿⣧⣀⠀⠀⠀⠀⠈⠻⣿⣿⣿⣿⣿⣿⣿⣿⣿⣿⣿⣿⣿⣿⣿⣿⣿⣿⣿⡇</a:t>
            </a:r>
            <a:br/>
            <a:r>
              <a:t>⠀⠀⠀⠀⠀⠀⠀⠀⠀⠀⠀⠀⠀⠀⠀⠀⠀⠀⠀⠀⠀⠉⠻⣿⣿⣿⣿⣿⣿⣿⣿⣿⣿⣿⣿⣿⣿⣿⣿⣿⣿⣿⣿⣿⣿⣿⣿⣿⣿⣿⣿⣿⣿⣿⣿⣿⣿⣿⣿⣿⣿⣿⣿⣿⠉⠉⠙⠛⠒⠒⠒⠺⢿⣿⣿⣿⣿⣿⣿⣿⣿⣿⣿⣿⣿⣿⣿⣿⣿⣿⡇</a:t>
            </a:r>
            <a:br/>
            <a:r>
              <a:t>⠀⠀⠀⠀⠀⠀⠀⠀⠀⠀⠀⠀⠀⠀⠀⠀⠀⠀⠀⠀⠀⠀⠀⠈⠙⢿⣿⣿⣿⣿⣿⣿⣿⣿⣿⣿⣿⣿⣿⣿⣿⣿⣿⠿⣿⣿⣿⣿⣿⣿⣿⣿⣿⣿⣿⣿⣿⣿⣿⣿⣿⣿⣿⣿⡇⠀⠀⠀⠀⠀⠀⠀⠀⣏⠙⠛⠿⢿⣿⣿⣿⣿⣿⣿⣿⣿⣿⣿⣿⣿⡇</a:t>
            </a:r>
            <a:br/>
            <a:r>
              <a:t>⠀⠀⠀⠀⠀⠀⠀⠀⠀⠀⠀⠀⠀⠀⠀⠀⠀⠀⠀⠀⠀⠀⠀⠀⠀⠀⠈⠻⣿⣿⣿⣿⣿⣿⣿⣿⣿⣿⣿⣿⣿⠟⠁⠀⢹⣿⣿⣿⣿⣿⣿⣿⣿⣿⣿⣿⣿⣿⣿⣿⣿⣿⣿⣿⡇⠀⠀⠀⠀⠀⠀⠀⠀⢸⡀⠀⠀⠀⠈⠙⠻⣿⣿⣿⣿⣿⣿⣿⣿⣿⡇</a:t>
            </a:r>
            <a:br/>
            <a:r>
              <a:t>⠀⠀⠀⠀⠀⠀⠀⠀⠀⠀⠀⠀⠀⠀⠀⠀⠀⠀⠀⠀⠀⠀⠀⠀⠀⠀⠀⠀⠀⠙⠿⣿⣿⣿⣿⣿⣿⣿⡿⠋⠁⠀⠀⠀⢸⣿⣿⣿⣿⣿⣿⣿⣿⣿⣿⣿⣿⣿⣿⣿⣿⣿⣿⣿⣿⠀⠀⠀⠀⠀⠀⠀⠀⠀⢳⡀⠀⠀⠀⠀⠀⠀⠙⢿⣿⣿⣿⣿⣿⣿⡇</a:t>
            </a:r>
            <a:br/>
            <a:r>
              <a:t>⠀⠀⠀⠀⠀⠀⠀⠀⠀⠀⠀⠀⠀⠀⠀⠀⠀⠀⠀⠀⠀⠀⠀⠀⠀⠀⠀⠀⠀⠀⠀⢨⣿⣿⣿⣿⣿⣿⣆⠀⠀⠀⠀⠀⢸⣿⣿⣿⣿⣿⣿⣿⣿⣿⣿⣿⣿⣿⣿⣿⣿⣿⣿⣿⣿⡆⠀⠀⠀⠀⠀⠀⠀⠀⠀⠙⢤⡀⠀⠀⠀⠀⠀⠀⠈⠻⣿⣿⣿⣿⡇</a:t>
            </a:r>
            <a:br/>
            <a:r>
              <a:t>⠀⠀⠀⠀⠀⠀⠀⠀⠀⠀⠀⠀⠀⠀⠀⠀⠀⠀⠀⠀⠀⠀⠀⠀⠀⠀⠀⠀⠀⠀⢀⣿⣿⣿⣿⣿⣿⣿⣿⠀⠀⠀⠀⢀⣼⣿⣿⣿⣿⣿⣿⣿⣿⣿⣿⣿⣿⣿⣿⣿⣿⣿⣿⣿⣿⣿⠀⠀⠀⠀⠀⠀⠀⠀⠀⠀⠀⠉⠓⠦⠤⡤⠤⠤⢤⠤⣼⣿⣿⣿⡇</a:t>
            </a:r>
            <a:br/>
            <a:r>
              <a:t>⠀⠀⠀⠀⠀⠀⠀⠀⠀⠀⠀⠀⠀⠀⠀⠀⠀⠀⠀⠀⠀⠀⠀⠀⠀⠀⠀⠀⠀⠀⠘⢿⣿⣿⣿⣿⣿⣿⣿⠀⠀⠀⣰⣿⣿⣿⣿⣿⣿⣿⣿⣿⣿⣿⣿⣿⣿⣿⣿⣿⣿⣿⣿⣿⣿⣿⡆⠀⠀⠀⠀⠀⠀⠀⠀⠀⠀⠀⠀⠀⠀⠀⠀⠀⠀⠀⠀⠀⢸⡋⠁</a:t>
            </a:r>
            <a:br/>
            <a:r>
              <a:t>⠀⠀⠀⠀⠀⠀⠀⠀⠀⠀⠀⠀⠀⠀⠀⠀⠀⠀⠀⠀⠀⠀⠀⠀⠀⠀⠀⠀⠀⠀⠀⠈⠻⣿⣿⣿⣿⣿⣿⣧⣠⣾⣿⣿⣿⣿⣿⣿⣿⣿⣿⣿⣿⣿⣿⣿⣿⣿⣿⣿⣿⣿⣿⣿⣿⣿⣧⠀⠀⠀⠀⠀⠀⠀⠀⠀⠀⠀⠀⠀⠀⠀⠀⠀⠀⠀⠀⠀⠈⣇⠀</a:t>
            </a:r>
            <a:br/>
            <a:r>
              <a:t>⠀⠀⠀⠀⠀⠀⠀⠀⠀⠀⠀⠀⠀⠀⠀⠀⠀⠀⠀⠀⠀⠀⠀⠀⠀⠀⠀⠀⠀⠀⠀⠀⠀⠀⠙⢿⣿⣿⣿⣿⣿⣿⣿⣿⣿⣿⣿⣿⣿⣿⣿⣿⣿⣿⣿⣿⣿⣿⣿⣿⣿⣿⣿⣿⣿⣿⣿⡄⠀⠀⠀⠀⠀⠀⠀⠀⠀⠀⠀⠀⠀⠀⠀⠀⠀⠀⠀⠀⠀⠘⡆</a:t>
            </a:r>
            <a:br/>
            <a:r>
              <a:t>⠀⠀⠀⠀⠀⠀⠀⠀⠀⠀⠀⠀⠀⠀⠀⠀⠀⠀⠀⠀⠀⠀⠀⠀⠀⠀⠀⠀⠀⠀⠀⠀⠀⠀⠀⠈⢻⣿⣿⣿⣿⣿⣿⣿⣿⣿⣿⣿⣿⣿⣿⣿⣿⣿⣿⣿⣿⣿⣿⣿⣿⣿⣿⣿⣿⣿⣿⣇⠀⠀⠀⠀⠀⠀⠀⠀⠀⠀⠀⠀⠀⠀⠀⠀⠀⠀⠀⠀⠀⠀⠀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⠀⠀⠀⠀⠀⠀⠀⠀⠀⠀⠀⠀⠀⠀⠀⠀⠀⠀⠀⠀⠀⠀⠀⠀⠀⠀⠀⠀⠀⠀⠀⠀⠀⠀⢀⣴⣿⣿⣿⠟⣿⣿⣿⣿⣿⣿⣿⣿⣿⣿⣿⣿⣿⣿⣿⣿⣿⣿⣿⣿⣿⣿⣿⣿⣿⣿⣿⣿⣿⣇⠀⠀⠀⠀⠀⠀⠀⠀⠀⠀⠀⠀⠀⠀⠀⠀⠀⠀⠀⠀⠀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⠀⠀⠀⠀⠀⠀⠀⠀⠀⠀⠀⠀⠀⠀⠀⠀⠀⠀⠀⠀⠀⠀⠀⠀⠀⠀⠀⠀⠀⠀⠀⠀⠀⢠⣾⣿⣿⡿⠋⠀⠈⢿⣿⣿⣿⣿⣿⣿⣿⣿⣿⣿⣿⣿⣿⣿⣿⣿⣿⣿⣿⣿⣿⣿⣿⣿⣿⣿⣿⣿⣆⠀⠀⠀⠀⠀⠀⠀⠀⠀⠀⠀⠀⠀⠀⠀⠀⠀⠀⠀⠀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⠀⠀⠀⠀⠀⠀⠀⠀⠀⠀⠀⠀⠀⠀⠀⠀⠀⠀⠀⠀⠀⠀⠀⠀⠀⠀⠀⠀⠀⠀⠀⠀⠀⢿⣿⡿⠋⠀⠀⠀⠀⣾⣿⣿⣿⣿⣿⣿⣿⣿⣿⣿⣿⣿⣿⣿⣿⣿⣿⣿⣿⣿⣿⣿⣿⣿⣿⣿⣿⣿⣿⡄⠀⠀⠀⠀⠀⠀⠀⠀⠀⠀⠀⠀⠀⠀⠀⠀⠀⠀⠀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⠀⠀⠀⠀⠀⠀⠀⠀⠀⠀⠀⠀⠀⠀⠀⠀⠀⠀⠀⠀⠀⠀⠀⠀⠀⠀⠀⠀⠀⠀⠀⠀⠀⠀⠉⠀⠀⠀⠀⠀⢠⣿⣿⣿⣿⣿⣿⣿⣿⣿⣿⣿⣿⣿⣿⣿⣿⣿⣿⣿⣿⣿⣿⣿⣿⣿⣿⣿⣿⣿⣿⣿⡄⠀⠀⠀⠀⠀⠀⠀⠀⠀⠀⠀⠀⠀⠀⠀⠀⠀⠀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⠀⠀⠀⠀⠀⠀⠀⠀⠀⠀⠀⠀⠀⠀⠀⠀⠀⠀⠀⠀⠀⠀⠀⠀⠀⠀⠀⠀⠀⠀⠀⠀⠀⠀⠀⠀⠀⠀⠀⠀⣸⣿⣿⣿⣿⣿⣿⣿⣿⣿⣿⣿⣿⣿⣿⣿⣿⣿⣿⣿⣿⣿⣿⣿⣿⣿⣿⣿⣿⣿⣿⢻⢷⡀⠀⠀⠀⠀⠀⠀⠀⠀⠀⠀⠀⠀⠀⠀⠀⠀⠀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⠀⠀⠀⠀⠀⠀⠀⠀⠀⠀⠀⠀⠀⠀⠀⠀⠀⠀⠀⠀⠀⠀⠀⠀⠀⠀⠀⠀⠀⠀⠀⠀⠀⠀⠀⠀⠀⠀⠀⠀⣿⣿⣿⣿⣿⣿⣿⣿⣿⣿⣿⣿⣿⣿⣿⣿⣿⣿⣿⣿⣿⣿⣿⣿⣿⣿⣿⣿⣿⣿⣿⡎⠏⣧⠀⠀⠀⠀⠀⠀⠀⠀⠀⠀⠀⠀⠀⠀⠀⠀⠀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⠀⠀⠀⠀⠀⠀⠀⠀⠀⠀⠀⠀⠀⠀⠀⠀⠀⠀⠀⠀⠀⠀⠀⠀⠀⠀⠀⠀⠀⠀⠀⠘⣿⣿⣿⠙⠿⣿⣿⣿⣿⣿⣿⣿⣿⣿⣿⣿⣿⣿⣿⣿⣿⣿⣿⣿⣿⣿⣿⣿⣿⣿⣿⣿⣿⣿⣿⣿⣿⣿⣿⣿⣿⣿⣿⣿⣿⣿⣿⣿⣿⣿⣿⣿⣿⣿⣿⣿⣿⣿⡇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⠀⠀⠀⠀⠀⠀⠀⠀⠀⠀⠀⠀⠀⠀⠀⠀⠀⠀⠀⠀⠀⠀⠀⠀⠀⠀⠀⠀⠀⠀⠀⠀⠟⠉⢿⣦⣀⣀⣙⣿⣿⣿⣿⣿⣿⣿⣿⣿⣿⣿⣿⣿⣿⣿⣿⣿⣿⣿⣿⣿⣿⣿⣿⣿⣿⣿⣿⣿⣿⣿⣿⣿⣿⣿⣿⣿⣿⣿⣿⣿⣿⣿⣿⣿⣿⣿⣿⣿⣿⣿⡇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⠀⠀⠀⠀⠀⠀⠀⠀⠀⠀⠀⠀⠀⠀⠀⠀⠀⠀⠀⠀⠀⠀⠀⠀⠀⠀⠀⠀⠀⠀⠀⠀⠀⠀⠀⢿⠉⠛⠛⠋⠉⠻⣿⣿⣿⣿⣿⣿⣿⣿⣿⣿⣿⣿⣿⣿⣿⣿⣿⣿⣿⣿⣿⣿⣿⣿⣿⣿⣿⣿⣿⣿⣿⣿⣿⣿⣿⣿⣿⣿⣿⣿⣿⣿⣿⣿⣿⣿⣿⣿⡇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⠀⠀⠀⠀⠀⠀⠀⠀⠀⠀⠀⠀⠀⠀⠀⠀⠀⠀⠀⠀⠀⠀⠀⠀⠀⠀⠀⠀⠀⠀⠀⠀⠀⠀⠀⠈⢧⡀⠀⠀⠀⠀⠙⣿⣿⣿⣿⣿⣿⣿⣿⣿⣿⣿⣿⣿⣿⣿⣿⣿⣿⣿⣿⣿⣿⣿⣿⣿⣿⣿⣿⣿⣿⣿⣿⣿⣿⣿⣿⣿⣿⣿⣿⣿⣿⣿⣿⣿⣿⣿⡇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⠀⠀⠀⠀⠀⠀⠀⠀⠀⠀⠀⠀⠀⠀⠀⠀⠀⠀⠀⠀⠀⠀⠀⠀⠀⠀⠀⠀⠀⠀⠀⠀⠀⠀⠀⠀⠈⠳⣄⠀⠀⠀⠀⠸⣿⣿⣿⣿⣿⣿⣿⣿⣿⣿⣿⣿⣿⣿⣿⣿⣿⣿⣿⣿⣿⣿⣿⣿⣿⣿⣿⣿⣿⣿⣿⣿⣿⣿⣿⣿⣿⣿⣿⣿⣿⣿⣿⣿⣿⣿⡇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⠀⠀⠀⠀⠀⠀⠀⠀⠀⠀⠀⠀⠀⠀⠀⠀⠀⠀⠀⠀⠀⠀⠀⠀⠀⠀⠀⠀⠀⠀⠀⠀⠀⠀⠀⠀⠀⠀⠈⠓⠶⠶⠖⠒⢻⠻⣿⣿⣿⣿⣿⣿⣿⣿⣿⣿⣿⣿⣿⣿⣿⣿⣿⣿⣿⣿⣿⣿⣿⣿⣿⣿⣿⣿⣿⣿⣿⣿⣿⣿⣿⣿⣿⣿⣿⣿⣿⣿⣿⣿⡇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⠀⠀⠀⠀⠀⠀⠀⠀⠀⠀⠀⠀⠀⠀⠀⠀⠀⠀⠀⠀⠀⠀⠀⠀⠀⠀⠀⠀⠀⠀⠀⠀⠀⠀⠀⠀⠀⠀⠀⠀⠀⠀⠀⠀⣸⣾⣿⣿⣿⣿⣿⣿⣿⣿⣿⣿⣿⣿⣿⣿⣿⣿⣿⣿⣿⣿⣿⣿⣿⣿⣿⣿⣿⣿⣿⣿⣿⣿⣿⣿⣿⣿⣿⣿⣿⣿⣿⣿⣿⣿⡇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⠀⠀⠀⠀⠀⠀⠀⠀⠀⠀⠀⠀⠀⠀⠀⠀⠀⠀⠀⠀⠀⠀⠀⠀⠀⠀⠀⠀⠀⠀⠀⠀⠀⠀⠀⠀⠀⠀⠀⠀⠀⠀⢀⣾⣿⣿⣿⣿⣿⣿⣿⣿⣿⣿⣿⣿⣿⣿⣿⣿⣿⣿⣿⣿⣿⣿⣿⣿⣿⣿⣿⣿⣿⣿⣿⣿⣿⣿⣿⣿⣿⣿⣿⣿⣿⣿⣿⣿⣿⣿⡇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⠀⠀⠀⠀⠀⠀⠀⠀⠀⠀⠀⠀⠀⠀⠀⠀⠀⠀⠀⠀⠀⠀⠀⠀⠀⠀⠀⠀⠀⠀⠀⠀⠀⠀⠀⠀⠀⠀⣀⡤⠴⠖⣾⣿⣿⣿⣿⣿⣿⣿⣿⣿⣿⣿⣿⣿⣿⣿⣿⣿⣿⣿⣿⣿⣿⣿⣿⣿⣿⣿⣿⣿⣿⣿⣿⣿⣿⣿⣿⣿⣿⣿⣿⣿⣿⣿⣿⣿⣿⣿⡁</a:t>
            </a:r>
            <a:br/>
            <a:r>
              <a:t>⠀⠀⠀⠀⠀⠀⠀⠀⠀⠀⠀⠀⠀⠀⠀⠀⠀⠀⠀⠀⠀⠀⠀⠀⠀⠀⠀⠀⠀⠀⠀⠀⠀⠀⠀⠀⡴⠋⠁⣠⠴⠊⣿⣿⣿⣿⣿⣿⣿⣿⣿⣿⣿⣿⣿⣿⣿⣿⣿⣿⣿⣿⣿⣿⣿⣿⣿⣿⣿⣿⣿⣿⣿⣿⣿⣿⣿⣿⣿⣿⣿⣿⣿⣿⣿⣿⣿⣿⣿⣿⡇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⠀⠀⠀⠀⠀⠀⠀⠀⠀⠀⠀⠀⠀⠀⠀⠀⠀⠀⠀⠀⠀⠀⠀⠀⠀⠀⠀⠀⠀⠀⣀⣠⣤⣤⣴⣾⣶⣶⣿⣷⣶⣾⣿⣿⣿⣿⣿⣿⣿⣿⣿⣿⣿⣿⣿⣿⣿⣿⣿⣿⣿⣿⣿⣿⣿⣿⣿⣿⣿⣿⣿⣿⣿⣿⣿⣿⣿⣿⣿⣿⣿⣿⣿⣿⣿⣿⣿⣿⣿⣿⡇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⠀⠀⠀⠀⠀⠀⠀⠀⠀⠀⠀⠀⠀⠀⠀⠀⠀⠀⠀⠀⠀⠀⠀⠀⠀⠀⣠⣦⣾⣿⣿⣿⣿⣿⣿⣿⣿⣿⣿⣿⣿⣿⣿⣿⣿⣿⣿⣿⣿⣿⣿⣿⣿⣿⣿⣿⣿⣿⣿⣿⣿⣿⣿⣿⣿⣿⣿⣿⣿⣿⣿⣿⣿⣿⣿⣿⣿⣿⣿⣿⣿⣿⣿⣿⣿⣿⣿⣿⣿⣿⡇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⠀⠀⠀⠀⠀⠀⠀⠀⠀⠀⠀⠀⠀⠀⠀⠀⠀⠀⠀⠀⠀⠀⠀⣠⣴⣿⣿⣿⣿⣿⣿⣿⣿⣿⣿⣿⣿⣿⣿⣿⣿⣿⣿⣿⣿⣿⣿⣿⣿⣿⣿⣿⣿⣿⣿⣿⣿⣿⣿⣿⣿⣿⣽⣿⣿⣿⣿⣿⣿⣿⣿⣿⣿⣿⣿⣿⣿⣿⣿⣿⣿⣿⣿⣿⣿⣿⣿⣿⣿⣿⡇</a:t>
            </a:r>
            <a:br/>
            <a:r>
              <a:t>⠀⠀⠀⠀⠀⠀⠀⠀⠀⠀⠀⠀⠀⠀⠀⠀⠀⠀⠀⠀⠀⣰⣾⣿⣿⣿⣿⣿⣿⣿⣿⣿⣿⣿⣿⣿⣿⣿⣿⣿⣿⣿⣿⣿⣿⣿⣿⣿⣿⣿⣿⣿⣿⣿⣿⣿⣿⣿⣿⣿⣿⣿⣿⠋⠀⠙⠻⣿⣿⣿⣿⣿⣿⣿⣿⣿⣿⣿⣿⣿⣿⣿⣿⣿⣿⣿⣿⣿⣿⣿⡇</a:t>
            </a:r>
            <a:br/>
            <a:r>
              <a:t>⠀⠀⠀⠀⠀⠀⠀⠀⠀⠀⠀⠀⠀⠀⠀⠀⠀⠀⠀⢠⣿⣿⣿⣿⣿⣿⣿⣿⣿⣿⣿⣿⣿⣿⣿⣿⣿⣿⣿⣿⣿⣿⣿⣿⣿⣿⣿⣿⣿⣿⣿⣿⣿⣿⣿⣿⣿⣿⣿⣿⣿⣿⣿⡄⠀⠀⠀⠈⠻⣿⣿⣿⣿⣿⣿⣿⣿⣿⣿⣿⣿⣿⣿⣿⣿⣿⣿⣿⣿⣿⡇</a:t>
            </a:r>
            <a:br/>
            <a:r>
              <a:t>⠀⠀⠀⠀⠀⠀⠀⠀⠀⠀⠀⠀⠀⠀⠀⠀⠀⠀⠀⠈⠻⢿⣿⣿⣿⣿⣿⣿⣿⣿⣿⣿⣿⣿⣿⣿⣿⣿⣿⣿⡿⠛⠁⠈⣿⣿⣿⣿⣿⣿⣿⣿⣿⣿⣿⣿⣿⣿⣿⣿⣿⣿⣿⣧⣀⠀⠀⠀⠀⠈⠻⣿⣿⣿⣿⣿⣿⣿⣿⣿⣿⣿⣿⣿⣿⣿⣿⣿⣿⣿⡇</a:t>
            </a:r>
            <a:br/>
            <a:r>
              <a:t>⠀⠀⠀⠀⠀⠀⠀⠀⠀⠀⠀⠀⠀⠀⠀⠀⠀⠀⠀⠀⠀⠀⠙⠻⣿⣿⣿⣿⣿⣿⣿⣿⣿⣿⣿⣿⣿⣿⣿⠟⠁⠀⠀⠀⣿⣿⣿⣿⣿⣿⣿⣿⣿⣿⣿⣿⣿⣿⣿⣿⣿⣿⣿⣿⠈⠉⠉⠛⠓⠒⠒⠺⠿⣿⣿⣿⣿⣿⣿⣿⣿⣿⣿⣿⣿⣿⣿⣿⣿⣿⡇</a:t>
            </a:r>
            <a:br/>
            <a:r>
              <a:t>⠀⠀⠀⠀⠀⠀⠀⠀⠀⠀⠀⠀⠀⠀⠀⠀⠀⠀⠀⠀⠀⠀⠀⠀⠀⠙⠿⣿⣿⣿⣿⣿⣿⣿⣿⣿⣿⠟⠁⠀⠀⠀⠀⠀⣿⣿⣿⣿⣿⣿⣿⣿⣿⣿⣿⣿⣿⣿⣿⣿⣿⣿⣿⣿⡆⠀⠀⠀⠀⠀⠀⠀⠀⢋⠙⠛⠿⢿⣿⣿⣿⣿⣿⣿⣿⣿⣿⣿⣿⣿⡇</a:t>
            </a:r>
            <a:br/>
            <a:r>
              <a:t>⠀⠀⠀⠀⠀⠀⠀⠀⠀⠀⠀⠀⠀⠀⠀⠀⠀⠀⠀⠀⠀⠀⠀⠀⠀⠀⠀⠈⠙⢿⣿⣿⣿⣿⣿⣿⡁⠀⠀⠀⠀⠀⠀⠀⢸⣿⣿⣿⣿⣿⣿⣿⣿⣿⣿⣿⣿⣿⣿⣿⣿⣿⣿⣿⡇⠀⠀⠀⠀⠀⠀⠀⠀⠸⡀⠀⠀⠀⠈⠙⠻⣿⣿⣿⣿⣿⣿⣿⣿⣿⡇</a:t>
            </a:r>
            <a:br/>
            <a:r>
              <a:t>⠀⠀⠀⠀⠀⠀⠀⠀⠀⠀⠀⠀⠀⠀⠀⠀⠀⠀⠀⠀⠀⠀⠀⠀⠀⠀⠀⠀⠀⢀⣿⣿⣿⣿⣿⣿⣧⠀⠀⠀⠀⠀⠀⠀⢸⣿⣿⣿⣿⣿⣿⣿⣿⣿⣿⣿⣿⣿⣿⣿⣿⣿⣿⣿⣷⠀⠀⠀⠀⠀⠀⠀⠀⠀⠳⡀⠀⠀⠀⠀⠀⠀⠙⢿⣿⣿⣿⣿⣿⣿⡇</a:t>
            </a:r>
            <a:br/>
            <a:r>
              <a:t>⠀⠀⠀⠀⠀⠀⠀⠀⠀⠀⠀⠀⠀⠀⠀⠀⠀⠀⠀⠀⠀⠀⠀⠀⠀⠀⠀⠀⠀⣼⣿⣿⣿⣿⣿⣿⣿⠀⠀⠀⠀⠀⠀⠀⢸⣿⣿⣿⣿⣿⣿⣿⣿⣿⣿⣿⣿⣿⣿⣿⣿⣿⣿⣿⣿⡄⠀⠀⠀⠀⠀⠀⠀⠀⠀⠙⢦⡀⠀⠀⠀⠀⠀⠀⠈⠻⣿⣿⣿⣿⡇</a:t>
            </a:r>
            <a:br/>
            <a:r>
              <a:t>⠀⠀⠀⠀⠀⠀⠀⠀⠀⠀⠀⠀⠀⠀⠀⠀⠀⠀⠀⠀⠀⠀⠀⠀⠀⠀⠀⠀⠀⠙⢿⣿⣿⣿⣿⣿⣿⡀⠀⠀⠀⠀⠀⢀⣼⣿⣿⣿⣿⣿⣿⣿⣿⣿⣿⣿⣿⣿⣿⣿⣿⣿⣿⣿⣿⣷⠀⠀⠀⠀⠀⠀⠀⠀⠀⠀⠀⠉⠓⠶⠤⠤⠤⠤⠤⠤⠬⣿⣿⣿⡇</a:t>
            </a:r>
            <a:br/>
            <a:r>
              <a:t>⠀⠀⠀⠀⠀⠀⠀⠀⠀⠀⠀⠀⠀⠀⠀⠀⠀⠀⠀⠀⠀⠀⠀⠀⠀⠀⠀⠀⠀⠀⠀⠙⢿⣿⣿⣿⣿⣷⡀⠀⠀⠀⣰⣿⣿⣿⣿⣿⣿⣿⣿⣿⣿⣿⣿⣿⣿⣿⣿⣿⣿⣿⣿⣿⣿⣿⡄⠀⠀⠀⠀⠀⠀⠀⠀⠀⠀⠀⠀⠀⠀⠀⠀⠀⠀⠀⠀⠀⢸⡋⠁</a:t>
            </a:r>
            <a:br/>
            <a:r>
              <a:t>⠀⠀⠀⠀⠀⠀⠀⠀⠀⠀⠀⠀⠀⠀⠀⠀⠀⠀⠀⠀⠀⠀⠀⠀⠀⠀⠀⠀⠀⠀⠀⠀⠀⢻⣿⣿⣿⣿⣿⡄⣠⣾⣿⣿⣿⣿⣿⣿⣿⣿⣿⣿⣿⣿⣿⣿⣿⣿⣿⣿⣿⣿⣿⣿⣿⣿⣇⠀⠀⠀⠀⠀⠀⠀⠀⠀⠀⠀⠀⠀⠀⠀⠀⠀⠀⠀⠀⠀⠈⣇⠀</a:t>
            </a:r>
            <a:br/>
            <a:r>
              <a:t>⠀⠀⠀⠀⠀⠀⠀⠀⠀⠀⠀⠀⠀⠀⠀⠀⠀⠀⠀⠀⠀⠀⠀⠀⠀⠀⠀⠀⠀⠀⠀⠀⠀⠀⢻⣿⣿⣿⣿⣿⣿⣿⣿⣿⣿⣿⣿⣿⣿⣿⣿⣿⣿⣿⣿⣿⣿⣿⣿⣿⣿⣿⣿⣿⣿⣿⣿⡀⠀⠀⠀⠀⠀⠀⠀⠀⠀⠀⠀⠀⠀⠀⠀⠀⠀⠀⠀⠀⠀⠘⠆</a:t>
            </a:r>
            <a:br/>
            <a:r>
              <a:t>⠀⠀⠀⠀⠀⠀⠀⠀⠀⠀⠀⠀⠀⠀⠀⠀⠀⠀⠀⠀⠀⠀⠀⠀⠀⠀⠀⠀⠀⠀⠀⠀⠀⠀⠀⢻⣿⣿⣿⣿⣿⣿⣿⣿⣿⣿⣿⣿⣿⣿⣿⣿⣿⣿⣿⣿⣿⣿⣿⣿⣿⣿⣿⣿⣿⣿⣿⡇⠀⠀⠀⠀⠀⠀⠀⠀⠀⠀⠀⠀⠀⠀⠀⠀⠀⠀⠀⠀⠀⠀⠀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⠀⠀⠀⠀⠀⠀⠀⠀⠀⠀⠀⠀⠀⠀⠀⠀⠀⠀⠀⠀⠀⠀⠀⠀⠀⠀⠀⠀⠀⠀⠀⠀⠀⣠⣿⣿⣿⡿⠛⠿⣿⣿⣿⣿⣿⣿⣿⣿⣿⣿⣿⣿⣿⣿⣿⣿⣿⣿⣿⣿⣿⣿⣿⣿⣿⣿⣿⣿⣿⣿⡄⠀⠀⠀⠀⠀⠀⠀⠀⠀⠀⠀⠀⠀⠀⠀⠀⠀⠀⠀⠀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⠀⠀⠀⠀⠀⠀⠀⠀⠀⠀⠀⠀⠀⠀⠀⠀⠀⠀⠀⠀⠀⠀⠀⠀⠀⠀⠀⠀⠀⠀⠀⠀⠀⢿⣿⡿⠋⠀⠀⠀⠀⣾⣿⣿⣿⣿⣿⣿⣿⣿⣿⣿⣿⣿⣿⣿⣿⣿⣿⣿⣿⣿⣿⣿⣿⣿⣿⣿⣿⣿⣷⡀⠀⠀⠀⠀⠀⠀⠀⠀⠀⠀⠀⠀⠀⠀⠀⠀⠀⠀⠀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⠀⠀⠀⠀⠀⠀⠀⠀⠀⠀⠀⠀⠀⠀⠀⠀⠀⠀⠀⠀⠀⠀⠀⠀⠀⠀⠀⠀⠀⠀⠀⠀⠀⠀⠀⠀⠀⠀⠀⠀⣿⣿⣿⣿⣿⣿⣿⣿⣿⣿⣿⣿⣿⣿⣿⣿⣿⣿⣿⣿⣿⣿⣿⣿⣿⣿⣿⣿⣿⣿⣿⡞⡼⡆⠀⠀⠀⠀⠀⠀⠀⠀⠀⠀⠀⠀⠀⠀⠀⠀⠀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⠀⠀⠀⠀⠀⠀⠀⠀⠀⠀⠀⠀⠀⠀⠀⠀⠀⠀⠀⠀⠀⠀⠀⠀⠀⠀⠀⠀⠀⠀⠀⠘⣿⣿⠙⠻⣿⣿⣿⣿⣿⣿⣿⣿⣿⣿⣿⣿⣿⣿⣿⣿⣿⣿⣿⣿⣿⣿⣿⣿⣿⣿⣿⣿⣿⣿⣿⣿⣿⣿⣿⣿⣿⣿⣿⣿⣿⣿⣿⣿⣿⣿⣿⣿⣿⣿⣿⣿⣿⣿⡆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⠀⠀⠀⠀⠀⠀⠀⠀⠀⠀⠀⠀⠀⠀⠀⠀⠀⠀⠀⠀⠀⠀⠀⠀⠀⠀⠀⠀⠀⠀⠀⠀⢾⠟⣧⣄⡀⠙⠻⣿⣿⣿⣿⣿⣿⣿⣿⣿⣿⣿⣿⣿⣿⣿⣿⣿⣿⣿⣿⣿⣿⣿⣿⣿⣿⣿⣿⣿⣿⣿⣿⣿⣿⣿⣿⣿⣿⣿⣿⣿⣿⣿⣿⣿⣿⣿⣿⣿⣿⣿⡇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⠀⠀⠀⠀⠀⠀⠀⠀⠀⠀⠀⠀⠀⠀⠀⠀⠀⠀⠀⠀⠀⠀⠀⠀⠀⠀⠀⠀⠀⠀⠀⠀⠀⠀⢹⡍⠛⠛⠛⠛⠻⣿⣿⣿⣿⣿⣿⣿⣿⣿⣿⣿⣿⣿⣿⣿⣿⣿⣿⣿⣿⣿⣿⣿⣿⣿⣿⣿⣿⣿⣿⣿⣿⣿⣿⣿⣿⣿⣿⣿⣿⣿⣿⣿⣿⣿⣿⣿⣿⣿⡇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⠀⠀⠀⠀⠀⠀⠀⠀⠀⠀⠀⠀⠀⠀⠀⠀⠀⠀⠀⠀⠀⠀⠀⠀⠀⠀⠀⠀⠀⠀⠀⠀⠀⠀⠀⠹⣄⠀⠀⠀⠀⠘⢿⣿⣿⣿⣿⣿⣿⣿⣿⣿⣿⣿⣿⣿⣿⣿⣿⣿⣿⣿⣿⣿⣿⣿⣿⣿⣿⣿⣿⣿⣿⣿⣿⣿⣿⣿⣿⣿⣿⣿⣿⣿⣿⣿⣿⣿⣿⣿⡇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⠀⠀⠀⠀⠀⠀⠀⠀⠀⠀⠀⠀⠀⠀⠀⠀⠀⠀⠀⠀⠀⠀⠀⠀⠀⠀⠀⠀⠀⠀⠀⠀⠀⠀⠀⠀⠈⠳⣄⡀⠀⠀⠈⣿⣿⣿⣿⣿⣿⣿⣿⣿⣿⣿⣿⣿⣿⣿⣿⣿⣿⣿⣿⣿⣿⣿⣿⣿⣿⣿⣿⣿⣿⣿⣿⣿⣿⣿⣿⣿⣿⣿⣿⣿⣿⣿⣿⣿⣿⣿⡇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⠀⠀⠀⠀⠀⠀⠀⠀⠀⠀⠀⠀⠀⠀⠀⠀⠀⠀⠀⠀⠀⠀⠀⠀⠀⠀⠀⠀⠀⠀⠀⠀⠀⠀⠀⠀⠀⠀⠀⠙⠒⠚⠉⠹⡛⠿⣿⣿⣿⣿⣿⣿⣿⣿⣿⣿⣿⣿⣿⣿⣿⣿⣿⣿⣿⣿⣿⣿⣿⣿⣿⣿⣿⣿⣿⣿⣿⣿⣿⣿⣿⣿⣿⣿⣿⣿⣿⣿⣿⣿⡇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⠀⠀⠀⠀⠀⠀⠀⠀⠀⠀⠀⠀⠀⠀⠀⠀⠀⠀⠀⠀⠀⠀⠀⠀⠀⠀⠀⠀⠀⠀⠀⠀⠀⠀⠀⠀⠀⠀⠀⠀⠀⠀⠀⠀⣧⣾⣿⣿⣿⣿⣿⣿⣿⣿⣿⣿⣿⣿⣿⣿⣿⣿⣿⣿⣿⣿⣿⣿⣿⣿⣿⣿⣿⣿⣿⣿⣿⣿⣿⣿⣿⣿⣿⣿⣿⣿⣿⣿⣿⣿⠇</a:t>
            </a:r>
            <a:br/>
            <a:r>
              <a:t>⠀⠀⠀⠀⠀⠀⠀⠀⠀⠀⠀⠀⠀⠀⠀⠀⠀⠀⠀⠀⠀⠀⠀⠀⠀⠀⠀⠀⠀⠀⠀⠀⠀⠀⠀⠀⠀⠀⠀⠀⠀⠀⢀⣾⣿⣿⣿⣿⣿⣿⣿⣿⣿⣿⣿⣿⣿⣿⣿⣿⣿⣿⣿⣿⣿⣿⣿⣿⣿⣿⣿⣿⣿⣿⣿⣿⣿⣿⣿⣿⣿⣿⣿⣿⣿⣿⣿⣿⣿⡿⠀</a:t>
            </a:r>
            <a:br/>
            <a:r>
              <a:t>⠀⠀⠀⠀⠀⠀⠀⠀⠀⠀⠀⠀⠀⠀⠀⠀⠀⠀⠀⠀⠀⠀⠀⠀⠀⠀⠀⠀⢀⣠⣤⣶⣶⣾⣶⣿⣶⣶⣴⣦⡶⠒⣿⣿⣿⣿⣿⣿⣿⣿⣿⣿⣿⣿⣿⣿⣿⣿⣿⣿⣿⣿⣿⣿⣿⣿⣿⣿⣿⣿⣿⣿⣿⣿⣿⣿⣿⣿⣿⣿⣿⣿⣿⣿⣿⣿⣿⣿⣿⣧⡀</a:t>
            </a:r>
            <a:br/>
            <a:r>
              <a:t>⠀⠀⠀⠀⠀⠀⠀⠀⠀⠀⠀⠀⠀⠀⠀⠀⠀⠀⠀⠀⠀⠀⠀⠀⠀⣀⣴⣾⣿⣿⣿⣿⣿⣿⣿⣿⣿⣿⣿⣿⠟⠋⣿⣿⣿⣿⣿⣿⣿⣿⣿⣿⣿⣿⣿⣿⣿⣿⣿⣿⣿⣿⣿⣿⣿⣿⣿⣿⣿⣿⣿⣿⣿⣿⣿⣿⣿⣿⣿⣿⣿⣿⣿⣿⣿⣿⣿⣿⣿⣿⡇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⠀⠀⠀⠀⠀⠀⠀⠀⠀⠀⠀⠀⠀⠀⠀⠀⠀⠀⠀⠀⠀⠀⠀⣠⣼⣿⣿⣿⣿⣿⣿⣿⣿⣿⣿⣿⣿⣿⣿⣿⣶⣾⣿⣿⣿⣿⣿⣿⣿⣿⣿⣿⣿⣿⣿⣿⣿⣿⣿⣿⣿⣿⣿⣿⣿⣿⣿⣿⣿⣿⣿⣿⣿⣿⣿⣿⣿⣿⣿⣿⣿⣿⣿⣿⣿⣿⣿⣿⣿⣿⡇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⠀⠀⠀⠀⠀⠀⠀⠀⠀⠀⠀⠀⠀⠀⠀⠀⠀⠀⠀⠀⠀⢀⣶⣿⣿⣿⣿⣿⣿⣿⣿⣿⣿⣿⣿⣿⣿⣿⣿⣿⣿⣿⣿⣿⣿⣿⣿⣿⣿⣿⣿⣿⣿⣿⣿⣿⣿⣿⣿⣿⣿⣿⣿⣿⣿⣿⣿⣿⣿⣿⣿⣿⣿⣿⣿⣿⣿⣿⣿⣿⣿⣿⣿⣿⣿⣿⣿⣿⣿⣿⡇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⠀⠀⠀⠀⠀⠀⠀⠀⠀⠀⠀⠀⠀⠀⠀⠀⠀⠀⠀⠀⣠⣿⣿⣿⣿⣿⣿⣿⣿⣿⣿⣿⣿⣿⣿⣿⣿⠧⣿⣿⣿⣿⣿⣿⣿⣿⣿⣿⣿⣿⣿⣿⣿⣿⣿⣿⣿⣿⣿⣿⣿⣿⣿⡿⢿⣿⣿⣿⣿⣿⣿⣿⣿⣿⣿⣿⣿⣿⣿⣿⣿⣿⣿⣿⣿⣿⣿⣿⣿⣿⡇</a:t>
            </a:r>
            <a:br/>
            <a:r>
              <a:t>⠀⠀⠀⠀⠀⠀⠀⠀⠀⠀⠀⠀⠀⠀⠀⠀⠀⠀⠀⣴⣿⣿⣿⣿⣿⣿⣿⣿⣿⣿⣿⣿⣿⣿⣿⡿⠃⠀⠸⣿⣿⣿⣿⣿⣿⣿⣿⣿⣿⣿⣿⣿⣿⣿⣿⣿⣿⣿⣿⣿⣿⣿⡏⠀⠀⠉⠻⣿⣿⣿⣿⣿⣿⣿⣿⣿⣿⣿⣿⣿⣿⣿⣿⣿⣿⣿⣿⣿⣿⣿⡇</a:t>
            </a:r>
            <a:br/>
            <a:r>
              <a:t>⠀⠀⠀⠀⠀⠀⠀⠀⠀⠀⠀⠀⠀⠀⠀⠀⠀⠀⢠⣿⣿⣿⣿⣿⣿⣿⣿⣿⣿⣿⣿⣿⣿⣿⡿⠁⠀⠀⠀⠀⠉⠙⠻⢿⣿⣿⣿⣿⣿⣿⣿⣿⣿⣿⣿⣿⣿⣿⣿⣿⣿⣿⣿⠀⠀⠀⠀⠈⠙⣿⣿⣿⣿⣿⣿⣿⣿⣿⣿⣿⣿⣿⣿⣿⣿⣿⣿⣿⣿⣿⡇</a:t>
            </a:r>
            <a:br/>
            <a:r>
              <a:t>⠀⠀⠀⠀⠀⠀⠀⠀⠀⠀⠀⠀⠀⠀⠀⠀⠀⠀⠀⠈⠙⠻⢿⣿⣿⣿⣿⣿⣿⣿⣿⣿⣿⡿⠁⠀⠀⠀⠀⠀⠀⠀⠀⠸⣿⣿⣿⣿⣿⣿⣿⣿⣿⣿⣿⣿⣿⣿⣿⣿⣿⣿⣿⣧⣄⣀⣀⣀⣀⣀⣻⣿⣿⣿⣿⣿⣿⣿⣿⣿⣿⣿⣿⣿⣿⣿⣿⣿⣿⣿⡇</a:t>
            </a:r>
            <a:br/>
            <a:r>
              <a:t>⠀⠀⠀⠀⠀⠀⠀⠀⠀⠀⠀⠀⠀⠀⠀⠀⠀⠀⠀⠀⠀⠀⠀⠈⠛⠿⣿⣿⣿⣿⣿⣿⣿⡄⠀⠀⠀⠀⠀⠀⠀⠀⠀⠀⣿⣿⣿⣿⣿⣿⣿⣿⣿⣿⣿⣿⣿⣿⣿⣿⣿⣿⣿⣷⠀⠀⠀⠀⠀⠀⠀⠉⠻⣿⣿⣿⣿⣿⣿⣿⣿⣿⣿⣿⣿⣿⣿⣿⣿⣿⡇</a:t>
            </a:r>
            <a:br/>
            <a:r>
              <a:t>⠀⠀⠀⠀⠀⠀⠀⠀⠀⠀⠀⠀⠀⠀⠀⠀⠀⠀⠀⠀⠀⠀⠀⠀⠀⠀⠀⠉⢻⣿⣿⣿⣿⣿⡀⠀⠀⠀⠀⠀⠀⠀⠀⠀⣿⣿⣿⣿⣿⣿⣿⣿⣿⣿⣿⣿⣿⣿⣿⣿⣿⣿⣿⣿⡀⠀⠀⠀⠀⠀⠀⠀⠀⡇⠈⠉⠛⠻⢿⣿⣿⣿⣿⣿⣿⣿⣿⣿⣿⣿⡇</a:t>
            </a:r>
            <a:br/>
            <a:r>
              <a:t>⠀⠀⠀⠀⠀⠀⠀⠀⠀⠀⠀⠀⠀⠀⠀⠀⠀⠀⠀⠀⠀⠀⠀⠀⠀⠀⠀⠀⣸⣿⣿⣿⣿⣿⣧⠀⠀⠀⠀⠀⠀⠀⠀⠀⢿⣿⣿⣿⣿⣿⣿⣿⣿⣿⣿⣿⣿⣿⣿⣿⣿⣿⣿⣿⡇⠀⠀⠀⠀⠀⠀⠀⠀⠹⡀⠀⠀⠀⠀⠈⠛⠿⣿⣿⣿⣿⣿⣿⣿⣿⡇</a:t>
            </a:r>
            <a:br/>
            <a:r>
              <a:t>⠀⠀⠀⠀⠀⠀⠀⠀⠀⠀⠀⠀⠀⠀⠀⠀⠀⠀⠀⠀⠀⠀⠀⠀⠀⠀⠀⠀⢿⣿⣿⣿⣿⣿⡇⠀⠀⠀⠀⠀⠀⠀⠀⠀⢸⣿⣿⣿⣿⣿⣿⣿⣿⣿⣿⣿⣿⣿⣿⣿⣿⣿⣿⣿⣇⠀⠀⠀⠀⠀⠀⠀⠀⠀⠱⣄⠀⠀⠀⠀⠀⠀⠈⠻⣿⣿⣿⣿⣿⣿⡇</a:t>
            </a:r>
            <a:br/>
            <a:r>
              <a:t>⠀⠀⠀⠀⠀⠀⠀⠀⠀⠀⠀⠀⠀⠀⠀⠀⠀⠀⠀⠀⠀⠀⠀⠀⠀⠀⠀⠀⠈⠻⢿⣿⣿⣿⣿⡄⠀⠀⠀⠀⠀⠀⠀⠀⢸⣿⣿⣿⣿⣿⣿⣿⣿⣿⣿⣿⣿⣿⣿⣿⣿⣿⣿⣿⣿⠀⠀⠀⠀⠀⠀⠀⠀⠀⠀⠈⠳⣄⡀⠀⠀⠀⠀⠀⠈⠙⣿⣿⣿⣿⡇</a:t>
            </a:r>
            <a:br/>
            <a:r>
              <a:t>⠀⠀⠀⠀⠀⠀⠀⠀⠀⠀⠀⠀⠀⠀⠀⠀⠀⠀⠀⠀⠀⠀⠀⠀⠀⠀⠀⠀⠀⠀⠘⣿⣿⣿⣿⣷⡀⠀⠀⠀⣼⣶⣤⣀⣾⣿⣿⣿⣿⣿⣿⣿⣿⣿⣿⣿⣿⣿⣿⣿⣿⣿⣿⣿⣿⡇⠀⠀⠀⠀⠀⠀⠀⠀⠀⠀⠀⠀⠉⠙⠓⠒⠚⠛⠛⠛⠛⠻⣿⣿⡇</a:t>
            </a:r>
            <a:br/>
            <a:r>
              <a:t>⠀⠀⠀⠀⠀⠀⠀⠀⠀⠀⠀⠀⠀⠀⠀⠀⠀⠀⠀⠀⠀⠀⠀⠀⠀⠀⠀⠀⠀⠀⠀⢹⣿⣿⣿⣿⣷⡀⠀⠀⢹⣿⣿⣿⣿⣿⣿⣿⣿⣿⣿⣿⣿⣿⣿⣿⣿⣿⣿⣿⣿⣿⣿⣿⣿⣿⠀⠀⠀⠀⠀⠀⠀⠀⠀⠀⠀⠀⠀⠀⠀⠀⠀⠀⠀⠀⠀⠀⢸⡀⠀</a:t>
            </a:r>
            <a:br/>
            <a:r>
              <a:t>⠀⠀⠀⠀⠀⠀⠀⠀⠀⠀⠀⠀⠀⠀⠀⠀⠀⠀⠀⠀⠀⠀⠀⠀⠀⠀⠀⠀⠀⠀⠀⠀⢿⣿⣿⣿⣿⣷⡀⠀⣼⣿⣿⣿⣿⣿⣿⣿⣿⣿⣿⣿⣿⣿⣿⣿⣿⣿⣿⣿⣿⣿⣿⣿⣿⣿⡆⠀⠀⠀⠀⠀⠀⠀⠀⠀⠀⠀⠀⠀⠀⠀⠀⠀⠀⠀⠀⠀⠀⢧⡀</a:t>
            </a:r>
            <a:br/>
            <a:r>
              <a:t>⠀⠀⠀⠀⠀⠀⠀⠀⠀⠀⠀⠀⠀⠀⠀⠀⠀⠀⠀⠀⠀⠀⠀⠀⠀⠀⠀⠀⠀⠀⠀⠀⠘⣿⣿⣿⣿⣿⣷⣠⣿⣿⣿⣿⣿⣿⣿⣿⣿⣿⣿⣿⣿⣿⣿⣿⣿⣿⣿⣿⣿⣿⣿⣿⣿⣿⣧⠀⠀⠀⠀⠀⠀⠀⠀⠀⠀⠀⠀⠀⠀⠀⠀⠀⠀⠀⠀⠀⠀⠈⠃</a:t>
            </a:r>
            <a:br/>
            <a:r>
              <a:t>⠀⠀⠀⠀⠀⠀⠀⠀⠀⠀⠀⠀⠀⠀⠀⠀⠀⠀⠀⠀⠀⠀⠀⠀⠀⠀⠀⠀⠀⠀⠀⠀⠀⢹⣿⣿⣿⣿⣿⣿⣿⣿⣿⣿⣿⣿⣿⣿⣿⣿⣿⣿⣿⣿⣿⣿⣿⣿⣿⣿⣿⣿⣿⣿⣿⣿⣿⡀⠀⠀⠀⠀⠀⠀⠀⠀⠀⠀⠀⠀⠀⠀⠀⠀⠀⠀⠀⠀⠀⠀⠀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⠀⠀⠀⠀⠀⠀⠀⠀⠀⠀⠀⠀⠀⠀⠀⠀⠀⠀⠀⠀⠀⠀⠀⠀⠀⠀⠀⠀⠀⠀⠀⠀⠀⠀⢀⣾⣿⣿⣿⠏⠟⠉⣿⣿⣿⣿⣿⣿⣿⣿⣿⣿⣿⣿⣿⣿⣿⣿⣿⣿⣿⣿⣿⣿⣿⣿⣿⣿⣷⠀⠀⠀⠀⠀⠀⠀⠀⠀⠀⠀⠀⠀⠀⠀⠀⠀⠀⠀⠀⠀⠀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⠀⠀⠀⠀⠀⠀⠀⠀⠀⠀⠀⠀⠀⠀⠀⠀⠀⠀⠀⠀⠀⠀⠀⠀⠀⠀⠀⠀⠀⠀⠀⠀⠀⣰⣿⣿⣿⡟⠁⠀⠀⢰⣿⣿⣿⣿⣿⣿⣿⣿⣿⣿⣿⣿⣿⣿⣿⣿⣿⣿⣿⣿⣿⣿⣿⣿⣿⣿⣿⣧⠀⠀⠀⠀⠀⠀⠀⠀⠀⠀⠀⠀⠀⠀⠀⠀⠀⠀⠀⠀⠀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⠀⠀⠀⠀⠀⠀⠀⠀⠀⠀⠀⠀⠀⠀⠀⠀⠀⠀⠀⠀⠀⠀⠀⠀⠀⠀⠀⠀⠀⠀⠀⠀⠀⣿⣿⡿⠋⠀⠀⠀⠀⣼⣿⣿⣿⣿⣿⣿⣿⣿⣿⣿⣿⣿⣿⣿⣿⣿⣿⣿⣿⣿⣿⣿⣿⣿⣿⣿⣿⣿⡆⠀⠀⠀⠀⠀⠀⠀⠀⠀⠀⠀⠀⠀⠀⠀⠀⠀⠀⠀⠀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⠀⠀⠀⠀⠀⠀⠀⠀⠀⠀⠀⠀⠀⠀⠀⠀⠀⠀⠀⠀⠀⠀⠀⠀⠀⠀⠀⠀⠀⠀⠀⠀⠀⠀⠁⠀⠀⠀⠀⠀⢠⣿⣿⣿⣿⣿⣿⣿⣿⣿⣿⣿⣿⣿⣿⣿⣿⣿⣿⣿⣿⣿⣿⣿⣿⣿⣿⣿⣿⣿⣿⡄⠀⠀⠀⠀⠀⠀⠀⠀⠀⠀⠀⠀⠀⠀⠀⠀⠀⠀⠀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⠀⠀⠀⠀⠀⠀⠀⠀⠀⠀⠀⠀⠀⠀⠀⠀⠀⠀⠀⠀⠀⠀⠀⠀⠀⠀⠀⠀⠀⠀⠀⢻⣿⡟⠻⣿⣿⣿⣿⣿⣿⣿⣿⣿⣿⣿⣿⣿⣿⣿⣿⣿⣿⣿⣿⣿⣿⣿⣿⣿⣿⣿⣿⣿⣿⣿⣿⣿⣿⣿⣿⣿⣿⣿⣿⣿⣿⣿⣿⣿⣿⣿⣿⣿⣿⣿⣿⣿⣿⣷⡀</a:t>
            </a:r>
            <a:br/>
            <a:r>
              <a:t>⠀⠀⠀⠀⠀⠀⠀⠀⠀⠀⠀⠀⠀⠀⠀⠀⠀⠀⠀⠀⠀⠀⠀⠀⠀⠀⠀⠀⠀⠀⠀⠘⣿⣿⣦⡀⠉⠻⣿⣿⣿⣿⣿⣿⣿⣿⣿⣿⣿⣿⣿⣿⣿⣿⣿⣿⣿⣿⣿⣿⣿⣿⣿⣿⣿⣿⣿⣿⣿⣿⣿⣿⣿⣿⣿⣿⣿⣿⣿⣿⣿⣿⣿⣿⣿⣿⣿⣿⣿⣿⡇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⠀⠀⠀⠀⠀⠀⠀⠀⠀⠀⠀⠀⠀⠀⠀⠀⠀⠀⠀⠀⠀⠀⠀⠀⠀⠀⠀⠀⠀⠀⠀⠀⠀⠘⣏⠙⠛⠷⠿⠛⢿⣿⣿⣿⣿⣿⣿⣿⣿⣿⣿⣿⣿⣿⣿⣿⣿⣿⣿⣿⣿⣿⣿⣿⣿⣿⣿⣿⣿⣿⣿⣿⣿⣿⣿⣿⣿⣿⣿⣿⣿⣿⣿⣿⣿⣿⣿⣿⣿⣿⡇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⠀⠀⠀⠀⠀⠀⠀⠀⠀⠀⠀⠀⠀⠀⠀⠀⠀⠀⠀⠀⠀⠀⠀⠀⠀⠀⠀⠀⠀⠀⠀⠀⠀⠀⠘⢧⡀⠀⠀⠀⠈⢻⣿⣿⣿⣿⣿⣿⣿⣿⣿⣿⣿⣿⣿⣿⣿⣿⣿⣿⣿⣿⣿⣿⣿⣿⣿⣿⣿⣿⣿⣿⣿⣿⣿⣿⣿⣿⣿⣿⣿⣿⣿⣿⣿⣿⣿⣿⣿⣿⡇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⠀⠀⠀⠀⠀⠀⠀⠀⠀⠀⠀⠀⠀⠀⠀⠀⠀⠀⠀⠀⠀⠀⠀⠀⠀⠀⠀⠀⠀⠀⠀⠀⠀⠀⠀⠀⠙⠶⣄⡀⠀⢀⣻⣿⣿⣿⣿⣿⣿⣿⣿⣿⣿⣿⣿⣿⣿⣿⣿⣿⣿⣿⣿⣿⣿⣿⣿⣿⣿⣿⣿⣿⣿⣿⣿⣿⣿⣿⣿⣿⣿⣿⣿⣿⣿⣿⣿⣿⣿⣿⡇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⠀⠀⠀⠀⠀⠀⠀⠀⠀⠀⠀⠀⠀⠀⠀⠀⠀⠀⠀⠀⠀⠀⠀⠀⠀⠀⠀⠀⠀⠀⠀⠀⠀⠀⠀⠀⠀⠀⠈⠉⠉⠉⠉⡟⠻⢿⣿⣿⣿⣿⣿⣿⣿⣿⣿⣿⣿⣿⣿⣿⣿⣿⣿⣿⣿⣿⣿⣿⣿⣿⣿⣿⣿⣿⣿⣿⣿⣿⣿⣿⣿⣿⣿⣿⣿⣿⣿⣿⣿⣿⠁</a:t>
            </a:r>
            <a:br/>
            <a:r>
              <a:t>⠀⠀⠀⠀⠀⠀⠀⠀⠀⠀⠀⠀⠀⠀⠀⠀⠀⠀⠀⠀⠀⠀⠀⠀⠀⠀⠀⠀⠀⠀⠀⠀⠀⠀⠀⠀⠀⠀⠀⠀⠀⠀⠀⢸⣤⣶⣿⣿⣿⣿⣿⣿⣿⣿⣿⣿⣿⣿⣿⣿⣿⣿⣿⣿⣿⣿⣿⣿⣿⣿⣿⣿⣿⣿⣿⣿⣿⣿⣿⣿⣿⣿⣿⣿⣿⣿⣿⣿⣿⡏⠀</a:t>
            </a:r>
            <a:br/>
            <a:r>
              <a:t>⠀⠀⠀⠀⠀⠀⠀⠀⠀⠀⠀⠀⠀⠀⠀⠀⠀⠀⠀⠀⠀⠀⠀⠀⠀⠀⠀⠀⠀⠀⠀⠀⣀⣀⣀⣀⣀⢀⠀⠀⠀⠀⢀⣾⣿⣿⣿⣿⣿⣿⣿⣿⣿⣿⣿⣿⣿⣿⣿⣿⣿⣿⣿⣿⣿⣿⣿⣿⣿⣿⣿⣿⣿⣿⣿⣿⣿⣿⣿⣿⣿⣿⣿⣿⣿⣿⣿⣿⣿⠀⠀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⠀⠀⠀⠀⠀⠀⠀⠀⠀⠀⠀⠀⠀⠀⠀⠀⠀⠀⠀⠀⠀⠀⠀⠀⠀⠀⠀⣀⣤⣶⣿⣿⣿⣿⣿⣿⣿⣿⣷⡦⠶⠒⣿⣿⣿⣿⣿⣿⣿⣿⣿⣿⣿⣿⣿⣿⣿⣿⣿⣿⣿⣿⣿⣿⣿⣿⣿⣿⣿⣿⣿⣿⣿⣿⣿⣿⣿⣿⣿⣿⣿⣿⣿⣿⣿⣿⣿⣿⣿⣦⡀</a:t>
            </a:r>
            <a:br/>
            <a:r>
              <a:t>⠀⠀⠀⠀⠀⠀⠀⠀⠀⠀⠀⠀⠀⠀⠀⠀⠀⠀⠀⠀⠀⠀⠀⠀⢀⣴⣾⣿⣿⣿⣿⣿⣿⣿⣿⣿⣿⣿⣟⡤⠖⢉⣿⣿⣿⣿⣿⣿⣿⣿⣿⣿⣿⣿⣿⣿⣿⣿⣿⣿⣿⣿⣿⣿⣿⣿⣿⣿⣿⣿⣿⣿⣿⣿⣿⣿⣿⣿⣿⣿⣿⣿⣿⣿⣿⣿⣿⣿⣿⣿⡇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⠀⠀⠀⠀⠀⠀⠀⠀⠀⠀⠀⠀⠀⠀⠀⠀⠀⠀⠀⠀⠀⠀⠀⣤⣿⣿⣿⣿⣿⣿⣿⣿⣿⣿⣿⣿⣿⡟⣵⣶⣶⣿⣿⣿⣿⣿⣿⣿⣿⣿⣿⣿⣿⣿⣿⣿⣿⣿⣿⣿⣿⣿⣿⣿⣿⣿⣿⣿⣿⣿⣿⣿⣿⣿⣿⣿⣿⣿⣿⣿⣿⣿⣿⣿⣿⣿⣿⣿⣿⣿⡇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⠀⠀⠀⠀⠀⠀⠀⠀⠀⠀⠀⠀⠀⠀⠀⠀⠀⠀⠀⠀⠀⢠⣾⣿⣿⣿⣿⣿⣿⣿⣿⣿⣿⣿⣿⣿⡟⢸⣿⣿⣿⣿⣿⣿⣿⣿⣿⣿⣿⣿⣿⣿⣿⣿⣿⣿⣿⣿⣿⣿⣿⣿⣿⣿⣿⣿⣿⣿⣿⣿⣿⣿⣿⣿⣿⣿⣿⣿⣿⣿⣿⣿⣿⣿⣿⣿⣿⣿⣿⣿⡇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⠀⠀⠀⠀⠀⠀⠀⠀⠀⠀⠀⠀⠀⠀⠀⠀⠀⠀⠀⠀⣠⣿⣿⣿⣿⣿⣿⣿⣿⣿⣿⣿⣿⣿⣿⡟⠀⠠⣿⣿⣿⣿⣿⣿⣿⣿⣿⣿⣿⣿⣿⣿⣿⣿⣿⣿⣿⣿⣿⣿⣿⣿⡿⠻⢿⣿⣿⣿⣿⣿⣿⣿⣿⣿⣿⣿⣿⣿⣿⣿⣿⣿⣿⣿⣿⣿⣿⣿⣿⣿⡇</a:t>
            </a:r>
            <a:br/>
            <a:r>
              <a:t>⠀⠀⠀⠀⠀⠀⠀⠀⠀⠀⠀⠀⠀⠀⠀⠀⠀⠀⠀⣠⣿⣿⣿⣿⣿⣿⣿⣿⣿⣿⣿⣿⣿⣿⡟⠀⠀⠀⠹⣿⣿⣿⣿⣿⣿⣿⣿⣿⣿⣿⣿⣿⣿⣿⣿⣿⣿⣿⣿⣿⣿⣿⡇⠀⠀⠉⠻⣿⣿⣿⣿⣿⣿⣿⣿⣿⣿⣿⣿⣿⣿⣿⣿⣿⣿⣿⣿⣿⣿⣿⡇</a:t>
            </a:r>
            <a:br/>
            <a:r>
              <a:t>⠀⠀⠀⠀⠀⠀⠀⠀⠀⠀⠀⠀⠀⠀⠀⠀⠀⠀⠀⣿⣿⣿⣿⣿⣿⣿⣿⣿⣿⣿⣿⣿⣿⡿⠁⠀⠀⠀⠀⠀⠉⠛⠿⣿⣿⣿⣿⣿⣿⣿⣿⣿⣿⣿⣿⣿⣿⣿⣿⣿⣿⣿⣷⠀⠀⠀⠀⠈⠛⢿⣿⣿⣿⣿⣿⣿⣿⣿⣿⣿⣿⣿⣿⣿⣿⣿⣿⣿⣿⣿⡇</a:t>
            </a:r>
            <a:br/>
            <a:r>
              <a:t>⠀⠀⠀⠀⠀⠀⠀⠀⠀⠀⠀⠀⠀⠀⠀⠀⠀⠀⠀⠈⠙⠻⢿⣿⣿⣿⣿⣿⣿⣿⣿⣿⡿⠁⠀⠀⠀⠀⠀⠀⠀⠀⠀⢸⣿⣿⣿⣿⣿⣿⣿⣿⣿⣿⣿⣿⣿⣿⣿⣿⣿⣿⣿⡦⢤⣤⠤⠤⠶⠶⠿⣿⣿⣿⣿⣿⣿⣿⣿⣿⣿⣿⣿⣿⣿⣿⣿⣿⣿⣿⡇</a:t>
            </a:r>
            <a:br/>
            <a:r>
              <a:t>⠀⠀⠀⠀⠀⠀⠀⠀⠀⠀⠀⠀⠀⠀⠀⠀⠀⠀⠀⠀⠀⠀⠀⠈⠙⠻⢿⣿⣿⣿⣿⣿⣷⡀⠀⠀⠀⠀⠀⠀⠀⠀⠀⠈⣿⣿⣿⣿⣿⣿⣿⣿⣿⣿⣿⣿⣿⣿⣿⣿⣿⣿⣿⣇⠀⠀⠀⠀⠀⠀⠀⠈⢻⠿⣿⣿⣿⣿⣿⣿⣿⣿⣿⣿⣿⣿⣿⣿⣿⣿⡇</a:t>
            </a:r>
            <a:br/>
            <a:r>
              <a:t>⠀⠀⠀⠀⠀⠀⠀⠀⠀⠀⠀⠀⠀⠀⠀⠀⠀⠀⠀⠀⠀⠀⠀⠀⠀⠀⠀⠈⣿⣿⣿⣿⣿⣷⠀⠀⠀⠀⠀⠀⠀⠀⠀⠀⣿⣿⣿⣿⣿⣿⣿⣿⣿⣿⣿⣿⣿⣿⣿⣿⣿⣿⣿⣿⠀⠀⠀⠀⠀⠀⠀⠀⠈⡆⠀⠈⠉⠛⠿⣿⣿⣿⣿⣿⣿⣿⣿⣿⣿⣿⡇</a:t>
            </a:r>
            <a:br/>
            <a:r>
              <a:t>⠀⠀⠀⠀⠀⠀⠀⠀⠀⠀⠀⠀⠀⠀⠀⠀⠀⠀⠀⠀⠀⠀⠀⠀⠀⠀⠀⠀⣿⣿⣿⣿⣿⣿⠆⠀⠀⠀⠀⠀⠀⠀⠀⠀⣿⣿⣿⣿⣿⣿⣿⣿⣿⣿⣿⣿⣿⣿⣿⣿⣿⣿⣿⣿⡆⠀⠀⠀⠀⠀⠀⠀⠀⠱⡀⠀⠀⠀⠀⠀⠙⠻⣿⣿⣿⣿⣿⣿⣿⣿⡇</a:t>
            </a:r>
            <a:br/>
            <a:r>
              <a:t>⠀⠀⠀⠀⠀⠀⠀⠀⠀⠀⠀⠀⠀⠀⠀⠀⠀⠀⠀⠀⠀⠀⠀⠀⠀⠀⠀⠘⣿⣿⣿⣿⣿⣿⡀⠀⠀⠀⠀⠀⠀⠀⠀⠀⢹⣿⣿⣿⣿⣿⣿⣿⣿⣿⣿⣿⣿⣿⣿⣿⣿⣿⣿⣿⡇⠀⠀⠀⠀⠀⠀⠀⠀⠀⠙⢄⠀⠀⠀⠀⠀⠀⠈⠙⢿⣿⣿⣿⣿⣿⡇</a:t>
            </a:r>
            <a:br/>
            <a:r>
              <a:t>⠀⠀⠀⠀⠀⠀⠀⠀⠀⠀⠀⠀⠀⠀⠀⠀⠀⠀⠀⠀⠀⠀⠀⠀⠀⠀⠀⠀⠈⠛⣿⣿⣿⣿⣧⠀⠀⠀⠀⠀⢠⣦⣄⠀⢸⣿⣿⣿⣿⣿⣿⣿⣿⣿⣿⣿⣿⣿⣿⣿⣿⣿⣿⣿⣷⠀⠀⠀⠀⠀⠀⠀⠀⠀⠀⠀⠑⠦⣄⣀⡀⢀⣀⣀⣀⣙⣿⣿⣿⣿⡇</a:t>
            </a:r>
            <a:br/>
            <a:r>
              <a:t>⠀⠀⠀⠀⠀⠀⠀⠀⠀⠀⠀⠀⠀⠀⠀⠀⠀⠀⠀⠀⠀⠀⠀⠀⠀⠀⠀⠀⠀⠀⢻⣿⣿⣿⣿⣧⠀⠀⠀⠀⣾⣿⣿⣷⣾⣿⣿⣿⣿⣿⣿⣿⣿⣿⣿⣿⣿⣿⣿⣿⣿⣿⣿⣿⣿⡆⠀⠀⠀⠀⠀⠀⠀⠀⠀⠀⠀⠀⠀⠉⠉⠉⠉⠉⠀⠀⠉⠙⣿⠿⠇</a:t>
            </a:r>
            <a:br/>
            <a:r>
              <a:t>⠀⠀⠀⠀⠀⠀⠀⠀⠀⠀⠀⠀⠀⠀⠀⠀⠀⠀⠀⠀⠀⠀⠀⠀⠀⠀⠀⠀⠀⠀⠈⣿⣿⣿⣿⣿⣧⠀⠀⣰⣿⣿⣿⣿⣿⣿⣿⣿⣿⣿⣿⣿⣿⣿⣿⣿⣿⣿⣿⣿⣿⣿⣿⣿⣿⣧⠀⠀⠀⠀⠀⠀⠀⠀⠀⠀⠀⠀⠀⠀⠀⠀⠀⠀⠀⠀⠀⠀⢹⡀⠀</a:t>
            </a:r>
            <a:br/>
            <a:r>
              <a:t>⠀⠀⠀⠀⠀⠀⠀⠀⠀⠀⠀⠀⠀⠀⠀⠀⠀⠀⠀⠀⠀⠀⠀⠀⠀⠀⠀⠀⠀⠀⠀⠸⣿⣿⣿⣿⣿⣆⠀⠀⢨⣿⣿⣿⣿⣿⣿⣿⣿⣿⣿⣿⣿⣿⣿⣿⣿⣿⣿⣿⣿⣿⣿⣿⣿⣿⡀⠀⠀⠀⠀⠀⠀⠀⠀⠀⠀⠀⠀⠀⠀⠀⠀⠀⠀⠀⠀⠀⠀⢳⡀</a:t>
            </a:r>
            <a:br/>
            <a:r>
              <a:t>⠀⠀⠀⠀⠀⠀⠀⠀⠀⠀⠀⠀⠀⠀⠀⠀⠀⠀⠀⠀⠀⠀⠀⠀⠀⠀⠀⠀⠀⠀⠀⠀⢻⣿⣿⣿⣿⣿⣦⣴⣿⣿⣿⣿⣿⣿⣿⣿⣿⣿⣿⣿⣿⣿⣿⣿⣿⣿⣿⣿⣿⣿⣿⣿⣿⣿⡇⠀⠀⠀⠀⠀⠀⠀⠀⠀⠀⠀⠀⠀⠀⠀⠀⠀⠀⠀⠀⠀⠀⠀⠁</a:t>
            </a:r>
            <a:br/>
            <a:r>
              <a:t>⠀⠀⠀⠀⠀⠀⠀⠀⠀⠀⠀⠀⠀⠀⠀⠀⠀⠀⠀⠀⠀⠀⠀⠀⠀⠀⠀⠀⠀⠀⠀⠀⠈⣿⣿⣿⣿⣿⣿⣿⣿⣿⣿⣿⣿⣿⣿⣿⣿⣿⣿⣿⣿⣿⣿⣿⣿⣿⣿⣿⣿⣿⣿⣿⣿⣿⣿⠀⠀⠀⠀⠀⠀⠀⠀⠀⠀⠀⠀⠀⠀⠀⠀⠀⠀⠀⠀⠀⠀⠀⠀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⠀⠀⠀⠀⠀⠀⠀⠀⠀⠀⠀⠀⠀⠀⠀⠀⠀⠀⠀⠀⠀⠀⠀⠀⠀⠀⠀⠀⠀⠀⠀⠀⠀⠸⣿⣿⣿⣿⣿⣿⣿⣿⣿⣿⣿⣿⣿⣿⣿⣿⣿⣿⣿⣿⣿⣿⣿⣿⣿⣿⣿⣿⣿⣿⣿⣿⣿⡆⠀⠀⠀⠀⠀⠀⠀⠀⠀⠀⠀⠀⠀⠀⠀⠀⠀⠀⠀⠀⠀⠀⠀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⠀⠀⠀⠀⠀⠀⠀⠀⠀⠀⠀⠀⠀⠀⠀⠀⠀⠀⠀⠀⠀⠀⠀⠀⠀⠀⠀⠀⠀⠀⠀⠀⠀⠀⠹⣿⣿⣿⣿⣿⣿⣿⣿⣿⣿⣿⣿⣿⣿⣿⣿⣿⣿⣿⣿⣿⣿⣿⣿⣿⣿⣿⣿⣿⣿⣿⣿⣿⠀⠀⠀⠀⠀⠀⠀⠀⠀⠀⠀⠀⠀⠀⠀⠀⠀⠀⠀⠀⠀⠀⠀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⠀⠀⠀⠀⠀⠀⠀⠀⠀⠀⠀⠀⠀⠀⠀⠀⠀⠀⠀⠀⠀⠀⠀⠀⠀⠀⠀⠀⠀⠀⠀⠀⠀⠀⢠⣾⣿⣿⣿⠟⠁⠀⣿⣿⣿⣿⣿⣿⣿⣿⣿⣿⣿⣿⣿⣿⣿⣿⣿⣿⣿⣿⣿⣿⣿⣿⣿⣿⣧⠀⠀⠀⠀⠀⠀⠀⠀⠀⠀⠀⠀⠀⠀⠀⠀⠀⠀⠀⠀⠀⠀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⠀⠀⠀⠀⠀⠀⠀⠀⠀⠀⠀⠀⠀⠀⠀⠀⠀⠀⠀⠀⠀⠀⠀⠀⠀⠀⠀⠀⠀⠀⠀⠀⠀⣰⣿⣿⣿⠟⠁⠀⠀⢰⣿⣿⣿⣿⣿⣿⣿⣿⣿⣿⣿⣿⣿⣿⣿⣿⣿⣿⣿⣿⣿⣿⣿⣿⣿⣿⣿⡆⠀⠀⠀⠀⠀⠀⠀⠀⠀⠀⠀⠀⠀⠀⠀⠀⠀⠀⠀⠀⠀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⠀⠀⠀⠀⠀⠀⠀⠀⠀⠀⠀⠀⠀⠀⠀⠀⠀⠀⠀⠀⠀⠀⠀⠀⠀⠀⠀⠀⠀⠀⠀⠀⠰⣿⣿⡿⠋⠀⠀⠀⠀⣼⣿⣿⣿⣿⣿⣿⣿⣿⣿⣿⣿⣿⣿⣿⣿⣿⣿⣿⣿⣿⣿⣿⣿⣿⣿⣿⣿⣿⡄⠀⠀⠀⠀⠀⠀⠀⠀⠀⠀⠀⠀⠀⠀⠀⠀⠀⠀⠀⠀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⠀⠀⠀⠀⠀⠀⠀⠀⠀⠀⠀⠀⠀⠀⠀⠀⠀⠀⠀⠀⠀⠀⠀⠀⠀⠀⠀⠀⠀⠀⠀⠀⠀⠈⠁⠀⠀⠀⠀⠀⢠⣿⣿⣿⣿⣿⣿⣿⣿⣿⣿⣿⣿⣿⣿⣿⣿⣿⣿⣿⣿⣿⣿⣿⣿⣿⣿⣿⣿⣿⣷⠀⠀⠀⠀⠀⠀⠀⠀⠀⠀⠀⠀⠀⠀⠀⠀⠀⠀⠀⠀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⠀⠀⠀⠀⠀⠀⠀⠀⠀⠀⠀⠀⠀⠀⠀⠀⠀⠀⠀⠀⠀⠀⠀⠀⠀⠀⠀⠀⠀⠙⣿⣿⠿⣿⣿⣿⣿⣿⣿⣿⣿⣿⣿⣿⣿⣿⣿⣿⣿⣿⣿⣿⣿⣿⣿⣿⣿⣿⣿⣿⣿⣿⣿⣿⣿⣿⣿⣿⣿⣿⣿⣿⣿⣿⣿⣿⣿⣿⣿⣿⣿⣿⣿⣿⣿⣿⣿⣿⡇⠀⠀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⠀⠀⠀⠀⠀⠀⠀⠀⠀⠀⠀⠀⠀⠀⠀⠀⠀⠀⠀⠀⠀⠀⠀⠀⠀⠀⠀⠀⠀⠀⠻⢿⣷⣄⡙⠻⢿⣿⣿⣿⣿⣿⣿⣿⣿⣿⣿⣿⣿⣿⣿⣿⣿⣿⣿⣿⣿⣿⣿⣿⣿⣿⣿⣿⣿⣿⣿⣿⣿⣿⣿⣿⣿⣿⣿⣿⣿⣿⣿⣿⣿⣿⣿⣿⣿⣿⣿⣿⣷⠀⠀</a:t>
            </a:r>
            <a:br/>
            <a:r>
              <a:t>⠀⠀⠀⠀⠀⠀⠀⠀⠀⠀⠀⠀⠀⠀⠀⠀⠀⠀⠀⠀⠀⠀⠀⠀⠀⠀⠀⠀⠀⠀⠀⠀⢳⡍⠛⠻⠶⠿⢿⣿⣿⣿⣿⣿⣿⣿⣿⣿⣿⣿⣿⣿⣿⣿⣿⣿⣿⣿⣿⣿⣿⣿⣿⣿⣿⣿⣿⣿⣿⣿⣿⣿⣿⣿⣿⣿⣿⣿⣿⣿⣿⣿⣿⣿⣿⣿⣿⣿⣿⠀⠀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⠀⠀⠀⠀⠀⠀⠀⠀⠀⠀⠀⠀⠀⠀⠀⠀⠀⠀⠀⠀⠀⠀⠀⠀⠀⠀⠀⠀⠀⠀⠀⠀⠀⠙⣦⡀⠀⠀⠀⠹⣿⣿⣿⣿⣿⣿⣿⣿⣿⣿⣿⣿⣿⣿⣿⣿⣿⣿⣿⣿⣿⣿⣿⣿⣿⣿⣿⣿⣿⣿⣿⣿⣿⣿⣿⣿⣿⣿⣿⣿⣿⣿⣿⣿⣿⣿⣿⣿⣿⠀⠀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⠀⠀⠀⠀⠀⠀⠀⠀⠀⠀⠀⠀⠀⠀⠀⠀⠀⠀⠀⠀⠀⠀⠀⠀⠀⠀⠀⠀⠀⠀⠀⠀⠀⠀⠀⠙⠶⣄⣀⣀⣸⣿⣿⣿⣿⣿⣿⣿⣿⣿⣿⣿⣿⣿⣿⣿⣿⣿⣿⣿⣿⣿⣿⣿⣿⣿⣿⣿⣿⣿⣿⣿⣿⣿⣿⣿⣿⣿⣿⣿⣿⣿⣿⣿⣿⣿⣿⣿⡇⠀⠀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⠀⠀⠀⠀⠀⠀⠀⠀⠀⠀⠀⠀⠀⠀⠀⠀⠀⠀⠀⠀⠀⠀⠀⠀⠀⠀⠀⠀⠀⠀⠀⠀⠀⠀⠀⠀⠀⠀⠉⠁⠀⠹⡛⠿⣿⣿⣿⣿⣿⣿⣿⣿⣿⣿⣿⣿⣿⣿⣿⣿⣿⣿⣿⣿⣿⣿⣿⣿⣿⣿⣿⣿⣿⣿⣿⣿⣿⣿⣿⣿⣿⣿⣿⣿⣿⣿⣿⣿⠁⠀⠀</a:t>
            </a:r>
            <a:br/>
            <a:r>
              <a:t>⠀⠀⠀⠀⠀⠀⠀⠀⠀⠀⠀⠀⠀⠀⠀⠀⠀⠀⠀⠀⠀⠀⠀⠀⠀⠀⠀⠀⠀⠀⠀⠀⠀⠀⠀⠀⠀⠀⠀⠀⠀⠀⢣⠀⣠⣿⣿⣿⣿⣿⣿⣿⣿⣿⣿⣿⣿⣿⣿⣿⣿⣿⣿⣿⣿⣿⣿⣿⣿⣿⣿⣿⣿⣿⣿⣿⣿⣿⣿⣿⣿⣿⣿⣿⣿⣿⣿⡟⠀⠀⠀</a:t>
            </a:r>
            <a:br/>
            <a:r>
              <a:t>⠀⠀⠀⠀⠀⠀⠀⠀⠀⠀⠀⠀⠀⠀⠀⠀⠀⠀⠀⠀⠀⠀⠀⠀⠀⠀⠀⠀⠀⠀⠀⠀⢀⣀⣤⣤⣤⣤⣤⡀⠀⠀⢨⣿⣿⣿⣿⣿⣿⣿⣿⣿⣿⣿⣿⣿⣿⣿⣿⣿⣿⣿⣿⣿⣿⣿⣿⣿⣿⣿⣿⣿⣿⣿⣿⣿⣿⣿⣿⣿⣿⣿⣿⣿⣿⣿⣿⣇⠀⠀⠀</a:t>
            </a:r>
            <a:br/>
            <a:r>
              <a:t>⠀⠀⠀⠀⠀⠀⠀⠀⠀⠀⠀⠀⠀⠀⠀⠀⠀⠀⠀⠀⠀⠀⠀⠀⠀⠀⠀⠀⠀⣀⣴⣾⣿⣿⣿⣿⣿⣿⣿⠧⠖⢒⣿⣿⣿⣿⣿⣿⣿⣿⣿⣿⣿⣿⣿⣿⣿⣿⣿⣿⣿⣿⣿⣿⣿⣿⣿⣿⣿⣿⣿⣿⣿⣿⣿⣿⣿⣿⣿⣿⣿⣿⣿⣿⣿⣿⣿⣿⣷⣄⠀</a:t>
            </a:r>
            <a:br/>
            <a:r>
              <a:t>⠀⠀⠀⠀⠀⠀⠀⠀⠀⠀⠀⠀⠀⠀⠀⠀⠀⠀⠀⠀⠀⠀⠀⠀⠀⠀⠀⣤⣾⣿⣿⣿⣿⣿⣿⣿⣿⡿⣡⠴⠚⢹⣿⣿⣿⣿⣿⣿⣿⣿⣿⣿⣿⣿⣿⣿⣿⣿⣿⣿⣿⣿⣿⣿⣿⣿⣿⣿⣿⣿⣿⣿⣿⣿⣿⣿⣿⣿⣿⣿⣿⣿⣿⣿⣿⣿⣿⣿⣿⣿⡇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⠀⠀⠀⠀⠀⠀⠀⠀⠀⠀⠀⠀⠀⠀⠀⠀⠀⠀⠀⠀⠀⠀⠀⠀⠀⣠⣿⣿⣿⣿⣿⣿⣿⣿⣿⣿⡿⢋⣾⣷⣶⣿⣿⣿⣿⣿⣿⣿⣿⣿⣿⣿⣿⣿⣿⣿⣿⣿⣿⣿⣿⣿⣿⣿⣿⣿⣿⣿⣿⣿⣿⣿⣿⣿⣿⣿⣿⣿⣿⣿⣿⣿⣿⣿⣿⣿⣿⣿⣿⣿⡇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⠀⠀⠀⠀⠀⠀⠀⠀⠀⠀⠀⠀⠀⠀⠀⠀⠀⠀⠀⠀⠀⠀⠀⢠⣼⣿⣿⣿⣿⣿⣿⣿⣿⣿⣿⠏⠀⢸⣿⣿⣿⣿⣿⣿⣿⣿⣿⣿⣿⣿⣿⣿⣿⣿⣿⣿⣿⣿⣿⣿⣿⣿⣿⣿⣿⣿⣿⣿⣿⣿⣿⣿⣿⣿⣿⣿⣿⣿⣿⣿⣿⣿⣿⣿⣿⣿⣿⣿⣿⣿⡇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⠀⠀⠀⠀⠀⠀⠀⠀⠀⠀⠀⠀⠀⠀⠀⠀⠀⠀⠀⠀⠀⠀⣰⣿⣿⣿⣿⣿⣿⣿⣿⣿⣿⡿⠃⠀⠀⢼⣿⣿⣿⣿⣿⣿⣿⣿⣿⣿⣿⣿⣿⣿⣿⣿⣿⣿⣿⣿⣿⣿⣿⡟⠉⠻⢿⣿⣿⣿⣿⣿⣿⣿⣿⣿⣿⣿⣿⣿⣿⣿⣿⣿⣿⣿⣿⣿⣿⣿⣿⣿⡇</a:t>
            </a:r>
            <a:br/>
            <a:r>
              <a:t>⠀⠀⠀⠀⠀⠀⠀⠀⠀⠀⠀⠀⠀⠀⠀⠀⠀⠀⠀⠀⠀⣴⣿⣿⣿⣿⣿⣿⣿⣿⣿⣿⡿⠁⠀⠀⠀⠀⢹⣿⣿⣿⣿⣿⣿⣿⣿⣿⣿⣿⣿⣿⣿⣿⣿⣿⣿⣿⣿⣿⣿⣿⡀⠀⠀⠉⠻⣿⣿⣿⣿⣿⣿⣿⣿⣿⣿⣿⣿⣿⣿⣿⣿⣿⣿⣿⣿⣿⣿⣿⡇</a:t>
            </a:r>
            <a:br/>
            <a:r>
              <a:t>⠀⠀⠀⠀⠀⠀⠀⠀⠀⠀⠀⠀⠀⠀⠀⠀⠀⠀⠀⠀⠀⠻⣿⣿⣿⣿⣿⣿⣿⣿⣿⠟⠀⠀⠀⠀⠀⠀⠀⠈⠉⠻⢿⣿⣿⣿⣿⣿⣿⣿⣿⣿⣿⣿⣿⣿⣿⣿⣿⣿⣿⣿⣇⠀⠀⠀⠀⣈⣻⣿⣿⣿⣿⣿⣿⣿⣿⣿⣿⣿⣿⣿⣿⣿⣿⣿⣿⣿⣿⣿⡇</a:t>
            </a:r>
            <a:br/>
            <a:r>
              <a:t>⠀⠀⠀⠀⠀⠀⠀⠀⠀⠀⠀⠀⠀⠀⠀⠀⠀⠀⠀⠀⠀⠀⠀⠙⠻⣿⣿⣿⣿⣿⣿⡄⠀⠀⠀⠀⠀⠀⠀⠀⠀⠀⠀⢹⣿⣿⣿⣿⣿⣿⣿⣿⣿⣿⣿⣿⣿⣿⣿⣿⣿⣿⣿⠒⠒⠚⠋⠉⠀⠈⠻⣿⣿⣿⣿⣿⣿⣿⣿⣿⣿⣿⣿⣿⣿⣿⣿⣿⣿⣿⡇</a:t>
            </a:r>
            <a:br/>
            <a:r>
              <a:t>⠀⠀⠀⠀⠀⠀⠀⠀⠀⠀⠀⠀⠀⠀⠀⠀⠀⠀⠀⠀⠀⠀⠀⠀⠀⠀⣹⣿⣿⣿⣿⡇⠀⠀⠀⠀⠀⠀⠀⠀⠀⠀⠀⢸⣿⣿⣿⣿⣿⣿⣿⣿⣿⣿⣿⣿⣿⣿⣿⣿⣿⣿⣿⡇⠀⠀⠀⠀⠀⠀⠀⠈⡟⠛⠻⠿⣿⣿⣿⣿⣿⣿⣿⣿⣿⣿⣿⣿⣿⣿⡇</a:t>
            </a:r>
            <a:br/>
            <a:r>
              <a:t>⠀⠀⠀⠀⠀⠀⠀⠀⠀⠀⠀⠀⠀⠀⠀⠀⠀⠀⠀⠀⠀⠀⠀⠀⠀⣰⣿⣿⣿⣿⣿⣿⠄⠀⠀⠀⠀⠀⠀⠀⠀⠀⠀⢸⣿⣿⣿⣿⣿⣿⣿⣿⣿⣿⣿⣿⣿⣿⣿⣿⣿⣿⣿⣇⠀⠀⠀⠀⠀⠀⠀⠀⢱⡀⠀⠀⠀⠉⠙⠿⣿⣿⣿⣿⣿⣿⣿⣿⣿⣿⡇</a:t>
            </a:r>
            <a:br/>
            <a:r>
              <a:t>⠀⠀⠀⠀⠀⠀⠀⠀⠀⠀⠀⠀⠀⠀⠀⠀⠀⠀⠀⠀⠀⠀⠀⠀⠀⢻⣿⣿⣿⣿⣿⠁⠀⠀⠀⠀⠀⠀⠀⠀⠀⠀⠀⠈⣿⣿⣿⣿⣿⣿⣿⣿⣿⣿⣿⣿⣿⣿⣿⣿⣿⣿⣿⣿⠀⠀⠀⠀⠀⠀⠀⠀⠀⠳⡀⠀⠀⠀⠀⠀⠈⠹⣿⣿⣿⣿⣿⣿⣿⣿⡇</a:t>
            </a:r>
            <a:br/>
            <a:r>
              <a:t>⠀⠀⠀⠀⠀⠀⠀⠀⠀⠀⠀⠀⠀⠀⠀⠀⠀⠀⠀⠀⠀⠀⠀⠀⠀⠀⢿⣿⣿⣿⣿⣧⠀⠀⠀⠀⠀⠀⠀⢠⣾⣆⠀⠀⣿⣿⣿⣿⣿⣿⣿⣿⣿⣿⣿⣿⣿⣿⣿⣿⣿⣿⣿⣿⡀⠀⠀⠀⠀⠀⠀⠀⠀⠀⠈⠢⣄⠀⠀⠀⠀⠀⠈⠻⣿⣿⣿⣿⣿⣿⡇</a:t>
            </a:r>
            <a:br/>
            <a:r>
              <a:t>⠀⠀⠀⠀⠀⠀⠀⠀⠀⠀⠀⠀⠀⠀⠀⠀⠀⠀⠀⠀⠀⠀⠀⠀⠀⠀⠈⢿⣿⣿⣿⣿⣧⡀⠀⠀⠀⠀⢀⣾⣿⣿⣷⡄⣿⣿⣿⣿⣿⣿⣿⣿⣿⣿⣿⣿⣿⣿⣿⣿⣿⣿⣿⣿⡇⠀⠀⠀⠀⠀⠀⠀⠀⠀⠀⠀⠈⠙⠓⠶⠶⠶⠒⠛⠛⠛⠿⣿⣿⣿⡇</a:t>
            </a:r>
            <a:br/>
            <a:r>
              <a:t>⠀⠀⠀⠀⠀⠀⠀⠀⠀⠀⠀⠀⠀⠀⠀⠀⠀⠀⠀⠀⠀⠀⠀⠀⠀⠀⠀⠈⢿⣿⣿⣿⣿⣷⡀⠀⠀⠀⠿⠛⢻⣿⣿⣿⣿⣿⣿⣿⣿⣿⣿⣿⣿⣿⣿⣿⣿⣿⣿⣿⣿⣿⣿⣿⣿⠀⠀⠀⠀⠀⠀⠀⠀⠀⠀⠀⠀⠀⠀⠀⠀⠀⠀⠀⠀⠀⠀⠸⡍⠉⠃</a:t>
            </a:r>
            <a:br/>
            <a:r>
              <a:t>⠀⠀⠀⠀⠀⠀⠀⠀⠀⠀⠀⠀⠀⠀⠀⠀⠀⠀⠀⠀⠀⠀⠀⠀⠀⠀⠀⠀⠈⢿⣿⣿⣿⣿⣷⡄⠀⠀⣠⣤⣾⣿⣿⣿⣿⣿⣿⣿⣿⣿⣿⣿⣿⣿⣿⣿⣿⣿⣿⣿⣿⣿⣿⣿⣿⡆⠀⠀⠀⠀⠀⠀⠀⠀⠀⠀⠀⠀⠀⠀⠀⠀⠀⠀⠀⠀⠀⠀⢳⡀⠀</a:t>
            </a:r>
            <a:br/>
            <a:r>
              <a:t>⠀⠀⠀⠀⠀⠀⠀⠀⠀⠀⠀⠀⠀⠀⠀⠀⠀⠀⠀⠀⠀⠀⠀⠀⠀⠀⠀⠀⠀⠘⣿⣿⣿⣿⣿⣿⣿⣿⣿⣿⣿⣿⣿⣿⣿⣿⣿⣿⣿⣿⣿⣿⣿⣿⣿⣿⣿⣿⣿⣿⣿⣿⣿⣿⣿⣧⠀⠀⠀⠀⠀⠀⠀⠀⠀⠀⠀⠀⠀⠀⠀⠀⠀⠀⠀⠀⠀⠀⠀⠙⠆</a:t>
            </a:r>
            <a:br/>
            <a:r>
              <a:t>⠀⠀⠀⠀⠀⠀⠀⠀⠀⠀⠀⠀⠀⠀⠀⠀⠀⠀⠀⠀⠀⠀⠀⠀⠀⠀⠀⠀⠀⠀⠸⣿⣿⣿⣿⣿⣿⣿⣿⣿⣿⣿⣿⣿⣿⣿⣿⣿⣿⣿⣿⣿⣿⣿⣿⣿⣿⣿⣿⣿⣿⣿⣿⣿⣿⣿⡀⠀⠀⠀⠀⠀⠀⠀⠀⠀⠀⠀⠀⠀⠀⠀⠀⠀⠀⠀⠀⠀⠀⠀⠀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⠀⠀⠀⠀⠀⠀⠀⠀⠀⠀⠀⠀⠀⠀⠀⠀⠀⠀⠀⠀⠀⠀⠀⠀⠀⠀⠀⠀⠀⠀⠀⠹⣿⣿⣿⣿⣿⣿⣿⣿⣿⣿⣿⣿⣿⣿⣿⣿⣿⣿⣿⣿⣿⣿⣿⣿⣿⣿⣿⣿⣿⣿⣿⣿⣿⣿⡇⠀⠀⠀⠀⠀⠀⠀⠀⠀⠀⠀⠀⠀⠀⠀⠀⠀⠀⠀⠀⠀⠀⠀⠀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⠀⠀⠀⠀⠀⠀⠀⠀⠀⠀⠀⠀⠀⠀⠀⠀⠀⠀⠀⠀⠀⠀⠀⠀⠀⠀⠀⠀⠀⠀⠀⠀⠈⠉⠛⠛⠿⢿⣿⣿⣿⣿⣿⣿⣿⣿⣿⣿⣿⣿⣿⣿⣿⣿⣿⣿⣿⣿⣿⣿⣿⣿⣿⣿⣿⣿⣿⠀⠀⠀⠀⠀⠀⠀⠀⠀⠀⠀⠀⠀⠀⠀⠀⠀⠀⠀⠀⠀⠀⠀⠀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⠀⠀⠀⠀⠀⠀⠀⠀⠀⠀⠀⠀⠀⠀⠀⠀⠀⠀⠀⠀⠀⠀⠀⠀⠀⠀⠀⠀⠀⠀⠀⠀⠀⠀⠀⢀⣤⣶⣿⣿⢿⣿⣿⣿⣿⣿⣿⣿⣿⣿⣿⣿⣿⣿⣿⣿⣿⣿⣿⣿⣿⣿⣿⣿⣿⣿⣿⣇⠀⠀⠀⠀⠀⠀⠀⠀⠀⠀⠀⠀⠀⠀⠀⠀⠀⠀⠀⠀⠀⠀⠀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⠀⠀⠀⠀⠀⠀⠀⠀⠀⠀⠀⠀⠀⠀⠀⠀⠀⠀⠀⠀⠀⠀⠀⠀⠀⠀⠀⠀⠀⠀⠀⠀⠀⠀⣠⣾⣿⣿⡿⠃⠀⠈⣿⣿⣿⣿⣿⣿⣿⣿⣿⣿⣿⣿⣿⣿⣿⣿⣿⣿⣿⣿⣿⣿⣿⣿⣿⣿⡄⠀⠀⠀⠀⠀⠀⠀⠀⠀⠀⠀⠀⠀⠀⠀⠀⠀⠀⠀⠀⠀⠀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⠀⠀⠀⠀⠀⠀⠀⠀⠀⠀⠀⠀⠀⠀⠀⠀⠀⠀⠀⠀⠀⠀⠀⠀⠀⠀⠀⠀⠀⠀⠀⠀⠀⣴⣿⣿⣿⠟⠁⠀⠀⢰⣿⣿⣿⣿⣿⣿⣿⣿⣿⣿⣿⣿⣿⣿⣿⣿⣿⣿⣿⣿⣿⣿⣿⣿⣿⣿⣷⠀⠀⠀⠀⠀⠀⠀⠀⠀⠀⠀⠀⠀⠀⠀⠀⠀⠀⠀⠀⠀⠀</a:t>
            </a:r>
            <a:br/>
            <a:r>
              <a:t>⠀⠀⠀⠀⠀⠀⠀⠀⠀⠀⠀⠀⠀⠀⠀⠀⠀⠀⠀⠀⠀⠀⠀⠀⠀⠀⠀⠀⠀⠀⠀⠀⢸⣿⣿⡿⠃⠀⠀⠀⠀⣼⣿⣿⣿⣿⣿⣿⣿⣿⣿⣿⣿⣿⣿⣿⣿⣿⣿⣿⣿⣿⣿⣿⣿⣿⣿⣿⣿⣇⠀⠀⠀⠀⠀⠀⠀⠀⠀⠀⠀⠀⠀⠀⠀⠀⠀⠀⠀⠀⠀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⠀⠀⠀⠀⠀⠀⠀⠀⠀⠀⠀⠀⠀⠀⠀⠀⠀⠀⠀⠀⠀⠀⠀⠀⠀⠀⠀⠀⠀⠀⠀⠀⠀⠉⠉⠀⠀⠀⠀⠀⢠⣿⣿⣿⣿⣿⣿⣿⣿⣿⣿⣿⣿⣿⣿⣿⣿⣿⣿⣿⣿⣿⣿⣿⣿⣿⣿⣿⣿⣿⡆⠀⠀⠀⠀⠀⠀⠀⠀⠀⠀⠀⠀⠀⠀⠀⠀⠀⠀⠀⠀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⠀⠀⠀⠀⠀⠀⠀⠀⠀⠀⠀⠀⠀⠀⠀⠀⠀⠀⠀⠀⠀⠀⠀⠀⠀⠀⠀⠀⠀⠀⠀⠀⠀⠀⠀⠀⠀⠀⠀⠀⣸⣿⣿⣿⣿⣿⣿⣿⣿⣿⣿⣿⣿⣿⣿⣿⣿⣿⣿⣿⣿⣿⣿⣿⣿⣿⣿⣿⣿⣿⣿⡀⠀⠀⠀⠀⠀⠀⠀⠀⠀⠀⠀⠀⠀⠀⠀⠀⠀⠀⠀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⠀⠀⠀⠀⠀⠀⠀⠀⠀⠀⠀⠀⠀⠀⠀⠀⠀⠀⠀⠀⠀⠀⠀⠀⠀⠀⠀⠀⠹⣿⣿⠿⣿⣿⣿⣿⣿⣿⣿⣿⣿⣿⣿⣿⣿⣿⣿⣿⣿⣿⣿⣿⣿⣿⣿⣿⣿⣿⣿⣿⣿⣿⣿⣿⣿⣿⣿⣿⣿⣿⣿⣿⣿⣿⣿⣿⣿⣿⣿⣿⣿⣿⣿⣿⣿⣿⣿⣧⠀⠀⠀</a:t>
            </a:r>
            <a:br/>
            <a:r>
              <a:t>⠀⠀⠀⠀⠀⠀⠀⠀⠀⠀⠀⠀⠀⠀⠀⠀⠀⠀⠀⠀⠀⠀⠀⠀⠀⠀⠀⠀⠀⠸⢿⣷⣄⡙⠻⢿⣿⣿⣿⣿⣿⣿⣿⣿⣿⣿⣿⣿⣿⣿⣿⣿⣿⣿⣿⣿⣿⣿⣿⣿⣿⣿⣿⣿⣿⣿⣿⣿⣿⣿⣿⣿⣿⣿⣿⣿⣿⣿⣿⣿⣿⣿⣿⣿⣿⣿⣿⣿⠀⠀⠀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⠀⠀⠀⠀⠀⠀⠀⠀⠀⠀⠀⠀⠀⠀⠀⠀⠀⠀⠀⠀⠀⠀⠀⠀⠀⠀⠀⠀⠀⠀⠀⠹⣍⠛⠻⠶⠿⠿⣿⣿⣿⣿⣿⣿⣿⣿⣿⣿⣿⣿⣿⣿⣿⣿⣿⣿⣿⣿⣿⣿⣿⣿⣿⣿⣿⣿⣿⣿⣿⣿⣿⣿⣿⣿⣿⣿⣿⣿⣿⣿⣿⣿⣿⣿⣿⣿⣿⣿⠇⠀⠀</a:t>
            </a:r>
            <a:br/>
            <a:r>
              <a:t>⠀⠀⠀⠀⠀⠀⠀⠀⠀⠀⠀⠀⠀⠀⠀⠀⠀⠀⠀⠀⠀⠀⠀⠀⠀⠀⠀⠀⠀⠀⠀⠀⠙⢦⡀⠀⠀⠀⠘⢿⣿⣿⣿⣿⣿⣿⣿⣿⣿⣿⣿⣿⣿⣿⣿⣿⣿⣿⣿⣿⣿⣿⣿⣿⣿⣿⣿⣿⣿⣿⣿⣿⣿⣿⣿⣿⣿⣿⣿⣿⣿⣿⣿⣿⣿⣿⣿⣿⠀⠀⠀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⠀⠀⠀⠀⠀⠀⠀⠀⠀⠀⠀⠀⠀⠀⠀⠀⠀⠀⠀⠀⠀⠀⠀⠀⠀⠀⠀⠀⠀⠀⠀⠀⠀⠀⠙⠲⣤⣀⣀⣨⣿⣿⣿⣿⣿⣿⣿⣿⣿⣿⣿⣿⣿⣿⣿⣿⣿⣿⣿⣿⣿⣿⣿⣿⣿⣿⣿⣿⣿⣿⣿⣿⣿⣿⣿⣿⣿⣿⣿⣿⣿⣿⣿⣿⣿⣿⣿⡏⠀⠀⠀</a:t>
            </a:r>
            <a:br/>
            <a:r>
              <a:t>⠀⠀⠀⠀⠀⠀⠀⠀⠀⠀⠀⠀⠀⠀⠀⠀⠀⠀⠀⠀⠀⠀⠀⠀⠀⠀⠀⠀⠀⠀⠀⠀⠀⠀⠀⠀⠀⠈⠁⠀⠈⣟⠻⢿⣿⣿⣿⣿⣿⣿⣿⣿⣿⣿⣿⣿⣿⣿⣿⣿⣿⣿⣿⣿⣿⣿⣿⣿⣿⣿⣿⣿⣿⣿⣿⣿⣿⣿⣿⣿⣿⣿⣿⣿⣿⣿⣿⠇⠀⠀⠀</a:t>
            </a:r>
            <a:br/>
            <a:r>
              <a:t>⠀⠀⠀⠀⠀⠀⠀⠀⠀⠀⠀⠀⠀⠀⠀⠀⠀⠀⠀⠀⠀⠀⠀⠀⠀⠀⠀⠀⠀⠀⠀⠀⠀⠀⠀⠀⠀⠀⠀⠀⠀⠸⡄⠀⣨⣿⣿⣿⣿⣿⣿⣿⣿⣿⣿⣿⣿⣿⣿⣿⣿⣿⣿⣿⣿⣿⣿⣿⣿⣿⣿⣿⣿⣿⣿⣿⣿⣿⣿⣿⣿⣿⣿⣿⣿⣿⡿⠀⠀⠀⠀</a:t>
            </a:r>
            <a:br/>
            <a:r>
              <a:t>⠀⠀⠀⠀⠀⠀⠀⠀⠀⠀⠀⠀⠀⠀⠀⠀⠀⠀⠀⠀⠀⠀⠀⠀⠀⠀⠀⠀⠀⠀⠀⠀⠀⠀⠀⠀⠀⠀⠀⠀⠀⠀⢱⣾⣿⣿⣿⣿⣿⣿⣿⣿⣿⣿⣿⣿⣿⣿⣿⣿⣿⣿⣿⣿⣿⣿⣿⣿⣿⣿⣿⣿⣿⣿⣿⣿⣿⣿⣿⣿⣿⣿⣿⣿⣿⣿⣧⡀⠀⠀⠀</a:t>
            </a:r>
            <a:br/>
            <a:r>
              <a:t>⠀⠀⠀⠀⠀⠀⠀⠀⠀⠀⠀⠀⠀⠀⠀⠀⠀⠀⠀⠀⠀⠀⠀⠀⠀⠀⠀⠀⠀⠀⠀⠀⠀⢀⣠⣴⣶⣿⣿⣿⡷⢒⣿⣿⣿⣿⣿⣿⣿⣿⣿⣿⣿⣿⣿⣿⣿⣿⣿⣿⣿⣿⣿⣿⣿⣿⣿⣿⣿⣿⣿⣿⣿⣿⣿⣿⣿⣿⣿⣿⣿⣿⣿⣿⣿⣿⣿⣿⣦⡀⠀</a:t>
            </a:r>
            <a:br/>
            <a:r>
              <a:t>⠀⠀⠀⠀⠀⠀⠀⠀⠀⠀⠀⠀⠀⠀⠀⠀⠀⠀⠀⠀⠀⠀⠀⠀⠀⠀⠀⠀⠀⠀⠀⣠⣴⣿⣿⣿⣿⣿⣿⠟⠋⢹⣿⣿⣿⣿⣿⣿⣿⣿⣿⣿⣿⣿⣿⣿⣿⣿⣿⣿⣿⣿⣿⣿⣿⣿⣿⣿⣿⣿⣿⣿⣿⣿⣿⣿⣿⣿⣿⣿⣿⣿⣿⣿⣿⣿⣿⣿⣿⣿⡆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⠀⠀⠀⠀⠀⠀⠀⠀⠀⠀⠀⠀⠀⠀⠀⠀⠀⠀⠀⠀⠀⠀⠀⠀⠀⠀⠀⠀⠀⣤⣾⣿⣿⣿⣿⣿⣿⣿⣿⣷⣾⣿⣿⣿⣿⣿⣿⣿⣿⣿⣿⣿⣿⣿⣿⣿⣿⣿⣿⣿⣿⣿⣿⣿⣿⣿⣿⣿⣿⣿⣿⣿⣿⣿⣿⣿⣿⣿⣿⣿⣿⣿⣿⣿⣿⣿⣿⣿⣿⣿⡇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⠀⠀⠀⠀⠀⠀⠀⠀⠀⠀⠀⠀⠀⠀⠀⠀⠀⠀⠀⠀⠀⠀⠀⠀⠀⠀⢀⣠⣿⣿⣿⣿⣿⣿⣿⡿⠋⢼⣿⣿⣿⣿⣿⣿⣿⣿⣿⣿⣿⣿⣿⣿⣿⣿⣿⣿⣿⣿⣿⣿⣿⣿⣿⣿⣿⣿⣿⣿⣿⣿⣿⣿⣿⣿⣿⣿⣿⣿⣿⣿⣿⣿⣿⣿⣿⣿⣿⣿⣿⣿⡇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⠀⠀⠀⠀⠀⠀⠀⠀⠀⠀⠀⠀⠀⠀⠀⠀⠀⠀⠀⠀⠀⠀⠀⠀⠀⢠⣾⣿⣿⣿⣿⣿⣿⣿⠟⠀⠀⢼⣿⣿⣿⣿⣿⣿⣿⣿⣿⣿⣿⣿⣿⣿⣿⣿⣿⣿⣿⣿⣿⣿⣿⡇⠉⠻⢿⣿⣿⣿⣿⣿⣿⣿⣿⣿⣿⣿⣿⣿⣿⣿⣿⣿⣿⣿⣿⣿⣿⣿⣿⣿⡇</a:t>
            </a:r>
            <a:br/>
            <a:r>
              <a:t>⠀⠀⠀⠀⠀⠀⠀⠀⠀⠀⠀⠀⠀⠀⠀⠀⠀⠀⠀⠀⠀⠀⠀⠀⣴⣿⣿⣿⣿⣿⣿⣿⠟⠁⠀⠀⠀⠀⢻⣿⣿⣿⣿⣿⣿⣿⣿⣿⣿⣿⣿⣿⣿⣿⣿⣿⣿⣿⣿⣿⣿⣷⠀⠀⠀⠙⠻⣿⣿⣿⣿⣿⣿⣿⣿⣿⣿⣿⣿⣿⣿⣿⣿⣿⣿⣿⣿⣿⣿⣿⡇</a:t>
            </a:r>
            <a:br/>
            <a:r>
              <a:t>⠀⠀⠀⠀⠀⠀⠀⠀⠀⠀⠀⠀⠀⠀⠀⠀⠀⠀⠀⠀⠀⠀⠀⠘⢿⣿⣿⣿⣿⣿⡿⠋⠀⠀⠀⠀⠀⠀⠀⠈⠙⠻⢿⣿⣿⣿⣿⣿⣿⣿⣿⣿⣿⣿⣿⣿⣿⣿⣿⣿⣿⣿⡇⠀⠀⠀⣀⣨⣿⣿⣿⣿⣿⣿⣿⣿⣿⣿⣿⣿⣿⣿⣿⣿⣿⣿⣿⣿⣿⣿⡇</a:t>
            </a:r>
            <a:br/>
            <a:r>
              <a:t>⠀⠀⠀⠀⠀⠀⠀⠀⠀⠀⠀⠀⠀⠀⠀⠀⠀⠀⠀⠀⠀⠀⠀⠀⠀⠙⣿⣿⣿⣿⣷⡄⠀⠀⠀⠀⠀⠀⠀⠀⠀⠀⠀⢿⣿⣿⣿⣿⣿⣿⣿⣿⣿⣿⣿⣿⣿⣿⣿⣿⣿⣿⣿⠛⠋⠉⠁⠀⠀⠈⠻⣿⣿⣿⣿⣿⣿⣿⣿⣿⣿⣿⣿⣿⣿⣿⣿⣿⣿⣿⡇</a:t>
            </a:r>
            <a:br/>
            <a:r>
              <a:t>⠀⠀⠀⠀⠀⠀⠀⠀⠀⠀⠀⠀⠀⠀⠀⠀⠀⠀⠀⠀⠀⠀⠀⠀⢀⣼⣿⣿⣿⣿⣿⡄⠀⠀⠀⠀⠀⠀⠀⠀⠀⠀⠀⢸⣿⣿⣿⣿⣿⣿⣿⣿⣿⣿⣿⣿⣿⣿⣿⣿⣿⣿⣿⡄⠀⠀⠀⠀⠀⠀⠀⠸⡉⠙⠛⠻⢿⣿⣿⣿⣿⣿⣿⣿⣿⣿⣿⣿⣿⣿⡇</a:t>
            </a:r>
            <a:br/>
            <a:r>
              <a:t>⠀⠀⠀⠀⠀⠀⠀⠀⠀⠀⠀⠀⠀⠀⠀⠀⠀⠀⠀⠀⠀⠀⠀⠀⣿⣿⣿⣿⣿⣿⠟⠀⠀⠀⠀⠀⠀⠀⠀⠀⠀⠀⠀⢸⣿⣿⣿⣿⣿⣿⣿⣿⣿⣿⣿⣿⣿⣿⣿⣿⣿⣿⣿⡇⠀⠀⠀⠀⠀⠀⠀⠀⢣⠀⠀⠀⠀⠈⠉⠻⣿⣿⣿⣿⣿⣿⣿⣿⣿⣿⡇</a:t>
            </a:r>
            <a:br/>
            <a:r>
              <a:t>⠀⠀⠀⠀⠀⠀⠀⠀⠀⠀⠀⠀⠀⠀⠀⠀⠀⠀⠀⠀⠀⠀⠀⠀⣿⣿⣿⣿⣿⣧⠀⠀⠀⠀⠀⠀⠀⠀⠀⢀⣄⠀⠀⢸⣿⣿⣿⣿⣿⣿⣿⣿⣿⣿⣿⣿⣿⣿⣿⣿⣿⣿⣿⣧⠀⠀⠀⠀⠀⠀⠀⠀⠀⠳⡀⠀⠀⠀⠀⠀⠈⢿⣿⣿⣿⣿⣿⣿⣿⣿⡇</a:t>
            </a:r>
            <a:br/>
            <a:r>
              <a:t>⠀⠀⠀⠀⠀⠀⠀⠀⠀⠀⠀⠀⠀⠀⠀⠀⠀⠀⠀⠀⠀⠀⠀⠀⠈⢿⣿⣿⣿⣿⣷⡀⠀⠀⠀⠀⠀⠀⢀⣾⣿⣧⡀⠈⣿⣿⣿⣿⣿⣿⣿⣿⣿⣿⣿⣿⣿⣿⣿⣿⣿⣿⣿⣿⠀⠀⠀⠀⠀⠀⠀⠀⠀⠀⠈⠳⢄⣀⠀⠀⠀⠀⢙⣿⣿⣿⣿⣿⣿⣿⡇</a:t>
            </a:r>
            <a:br/>
            <a:r>
              <a:t>⠀⠀⠀⠀⠀⠀⠀⠀⠀⠀⠀⠀⠀⠀⠀⠀⠀⠀⠀⠀⠀⠀⠀⠀⠀⠀⠻⣿⣿⣿⣿⣿⣆⠀⠀⠀⠀⢀⣾⣿⣿⣿⣿⣄⣿⣿⣿⣿⣿⣿⣿⣿⣿⣿⣿⣿⣿⣿⣿⣿⣿⣿⣿⣿⡆⠀⠀⠀⠀⠀⠀⠀⠀⠀⠀⠀⠀⠉⠙⠛⠛⠋⠉⠉⠉⠛⠿⣿⣿⣿⡇</a:t>
            </a:r>
            <a:br/>
            <a:r>
              <a:t>⠀⠀⠀⠀⠀⠀⠀⠀⠀⠀⠀⠀⠀⠀⠀⠀⠀⠀⠀⠀⠀⠀⠀⠀⠀⠀⠀⠹⣿⣿⣿⣿⣿⣷⡀⢀⣀⢈⣀⣤⣼⣿⣿⣿⣿⣿⣿⣿⣿⣿⣿⣿⣿⣿⣿⣿⣿⣿⣿⣿⣿⣿⣿⣿⣧⠀⠀⠀⠀⠀⠀⠀⠀⠀⠀⠀⠀⠀⠀⠀⠀⠀⠀⠀⠀⠀⠀⢸⡄⠉⠁</a:t>
            </a:r>
            <a:br/>
            <a:r>
              <a:t>⠀⠀⠀⠀⠀⠀⠀⠀⠀⠀⠀⠀⠀⠀⠀⠀⠀⠀⠀⠀⠀⠀⠀⠀⠀⠀⠀⠀⠹⣿⣿⣿⣿⣿⣿⣿⣿⣿⣿⣿⣿⣿⣿⣿⣿⣿⣿⣿⣿⣿⣿⣿⣿⣿⣿⣿⣿⣿⣿⣿⣿⣿⣿⣿⣿⡀⠀⠀⠀⠀⠀⠀⠀⠀⠀⠀⠀⠀⠀⠀⠀⠀⠀⠀⠀⠀⠀⠀⠳⡄⠀</a:t>
            </a:r>
            <a:br/>
            <a:r>
              <a:t>⠀⠀⠀⠀⠀⠀⠀⠀⠀⠀⠀⠀⠀⠀⠀⠀⠀⠀⠀⠀⠀⠀⠀⠀⠀⠀⠀⠀⠀⠙⣿⣿⣿⣿⣿⣿⣿⣿⣿⣿⣿⣿⣿⣿⣿⣿⣿⣿⣿⣿⣿⣿⣿⣿⣿⣿⣿⣿⣿⣿⣿⣿⣿⣿⣿⡇⠀⠀⠀⠀⠀⠀⠀⠀⠀⠀⠀⠀⠀⠀⠀⠀⠀⠀⠀⠀⠀⠀⠀⠙⠆</a:t>
            </a:r>
            <a:br/>
            <a:r>
              <a:t>⠀⠀⠀⠀⠀⠀⠀⠀⠀⠀⠀⠀⠀⠀⠀⠀⠀⠀⠀⠀⠀⠀⠀⠀⠀⠀⠀⠀⠀⠀⠘⢿⣿⣿⣿⣿⣿⣿⣿⢿⣿⣿⣿⣿⣿⣿⣿⣿⣿⣿⣿⣿⣿⣿⣿⣿⣿⣿⣿⣿⣿⣿⣿⣿⣿⣿⠀⠀⠀⠀⠀⠀⠀⠀⠀⠀⠀⠀⠀⠀⠀⠀⠀⠀⠀⠀⠀⠀⠀⠀⠀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⠀⠀⠀⠀⠀⠀⠀⠀⠀⠀⠀⠀⠀⠀⠀⠀⠀⠀⠀⠀⠀⠀⠀⠀⠀⠀⠀⠀⠀⠀⠀⠀⠀⠉⠙⠛⠛⠉⠀⣼⣿⣿⣿⣿⣿⣿⣿⣿⣿⣿⣿⣿⣿⣿⣿⣿⣿⣿⣿⣿⣿⣿⣿⣿⣿⣿⡆⠀⠀⠀⠀⠀⠀⠀⠀⠀⠀⠀⠀⠀⠀⠀⠀⠀⠀⠀⠀⠀⠀⠀⠀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⠀⠀⠀⠀⠀⠀⠀⠀⠀⠀⠀⠀⠀⠀⠀⠀⠀⠀⠀⠀⠀⠀⠀⠀⠀⠀⠀⠀⠀⠀⠀⠀⠀⠀⠀⠀⠀⢀⣾⣿⣿⣿⣿⣿⣿⣿⣿⣿⣿⣿⣿⣿⣿⣿⣿⣿⣿⣿⣿⣿⣿⣿⣿⣿⣿⣿⣇⠀⠀⠀⠀⠀⠀⠀⠀⠀⠀⠀⠀⠀⠀⠀⠀⠀⠀⠀⠀⠀⠀⠀⠀</a:t>
            </a:r>
            <a:br/>
            <a:r>
              <a:t>⠀⠀⠀⠀⠀⠀⠀⠀⠀⠀⠀⠀⠀⠀⠀⠀⠀⠀⠀⠀⠀⠀⠀⠀⠀⠀⠀⠀⠀⠀⠀⠀⠀⠀⠀⢀⣤⣾⣿⣿⣿⣿⣿⣿⣿⣿⣿⣿⣿⣿⣿⣿⣿⣿⣿⣿⣿⣿⣿⣿⣿⣿⣿⣿⣿⣿⣿⡄⠀⠀⠀⠀⠀⠀⠀⠀⠀⠀⠀⠀⠀⠀⠀⠀⠀⠀⠀⠀⠀⠀⠀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⠀⠀⠀⠀⠀⠀⠀⠀⠀⠀⠀⠀⠀⠀⠀⠀⠀⠀⠀⠀⠀⠀⠀⠀⠀⠀⠀⠀⠀⠀⠀⠀⠀⠀⣠⣿⣿⣿⡿⠁⠀⠉⣿⣿⣿⣿⣿⣿⣿⣿⣿⣿⣿⣿⣿⣿⣿⣿⣿⣿⣿⣿⣿⣿⣿⣿⣿⣷⠀⠀⠀⠀⠀⠀⠀⠀⠀⠀⠀⠀⠀⠀⠀⠀⠀⠀⠀⠀⠀⠀⠀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⠀⠀⠀⠀⠀⠀⠀⠀⠀⠀⠀⠀⠀⠀⠀⠀⠀⠀⠀⠀⠀⠀⠀⠀⠀⠀⠀⠀⠀⠀⠀⠀⠀⣼⣿⣿⣿⠟⠀⠀⠀⢰⣿⣿⣿⣿⣿⣿⣿⣿⣿⣿⣿⣿⣿⣿⣿⣿⣿⣿⣿⣿⣿⣿⣿⣿⣿⣿⣇⠀⠀⠀⠀⠀⠀⠀⠀⠀⠀⠀⠀⠀⠀⠀⠀⠀⠀⠀⠀⠀⠀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⠀⠀⠀⠀⠀⠀⠀⠀⠀⠀⠀⠀⠀⠀⠀⠀⠀⠀⠀⠀⠀⠀⠀⠀⠀⠀⠀⠀⠀⠀⠀⠀⣼⣿⣿⡿⠃⠀⠀⠀⠀⣼⣿⣿⣿⣿⣿⣿⣿⣿⣿⣿⣿⣿⣿⣿⣿⣿⣿⣿⣿⣿⣿⣿⣿⣿⣿⣿⣿⡆⠀⠀⠀⠀⠀⠀⠀⠀⠀⠀⠀⠀⠀⠀⠀⠀⠀⠀⠀⠀⠀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⠀⠀⠀⠀⠀⠀⠀⠀⠀⠀⠀⠀⠀⠀⠀⠀⠀⠀⠀⠀⠀⠀⠀⠀⠀⠀⠀⠀⠀⠀⠀⠀⠈⠛⠉⠀⠀⠀⠀⠀⢠⣿⣿⣿⣿⣿⣿⣿⣿⣿⣿⣿⣿⣿⣿⣿⣿⣿⣿⣿⣿⣿⣿⣿⣿⣿⣿⣿⣿⣿⡀⠀⠀⠀⠀⠀⠀⠀⠀⠀⠀⠀⠀⠀⠀⠀⠀⠀⠀⠀⠀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⠀⠀⠀⠀⠀⠀⠀⠀⠀⠀⠀⠀⠀⠀⠀⠀⠀⠀⠀⠀⠀⠀⠀⠀⠀⠀⠀⠀⠀⠀⠀⠀⠀⠀⠀⠀⠀⠀⠀⠀⣿⣿⣿⣿⣿⣿⣿⣿⣿⣿⣿⣿⣿⣿⣿⣿⣿⣿⣿⣿⣿⣿⣿⣿⣿⣿⣿⣿⣿⣿⡿⣇⠀⠀⠀⠀⠀⠀⠀⠀⠀⠀⠀⠀⠀⠀⠀⠀⠀⠀⠀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⠀⠀⠀⠀⠀⠀⠀⠀⠀⠀⠀⠀⠀⠀⠀⠀⠀⠀⠀⠀⠀⠀⠀⠀⠀⠀⠀⠈⢿⣿⣟⠻⢿⣿⣿⣿⣿⣿⣿⣿⣿⣿⣿⣿⣿⣿⣿⣿⣿⣿⣿⣿⣿⣿⣿⣿⣿⣿⣿⣿⣿⣿⣿⣿⣿⣿⣿⣿⣿⣿⣿⣿⣿⣿⣿⣿⣿⣿⣿⣿⣿⣿⣿⣿⣿⣿⣿⣿⣧⠀⠀</a:t>
            </a:r>
            <a:br/>
            <a:r>
              <a:t>⠀⠀⠀⠀⠀⠀⠀⠀⠀⠀⠀⠀⠀⠀⠀⠀⠀⠀⠀⠀⠀⠀⠀⠀⠀⠀⠀⠀⠀⠻⣿⣦⣀⠈⠛⠿⣿⣿⣿⣿⣿⣿⣿⣿⣿⣿⣿⣿⣿⣿⣿⣿⣿⣿⣿⣿⣿⣿⣿⣿⣿⣿⣿⣿⣿⣿⣿⣿⣿⣿⣿⣿⣿⣿⣿⣿⣿⣿⣿⣿⣿⣿⣿⣿⣿⣿⣿⣿⣿⠀⠀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⠀⠀⠀⠀⠀⠀⠀⠀⠀⠀⠀⠀⠀⠀⠀⠀⠀⠀⠀⠀⠀⠀⠀⠀⠀⠀⠀⠀⠀⠀⠀⢻⡝⠻⠷⠶⠿⠻⣿⣿⣿⣿⣿⣿⣿⣿⣿⣿⣿⣿⣿⣿⣿⣿⣿⣿⣿⣿⣿⣿⣿⣿⣿⣿⣿⣿⣿⣿⣿⣿⣿⣿⣿⣿⣿⣿⣿⣿⣿⣿⣿⣿⣿⣿⣿⣿⣿⣿⣿⠀⠀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⠀⠀⠀⠀⠀⠀⠀⠀⠀⠀⠀⠀⠀⠀⠀⠀⠀⠀⠀⠀⠀⠀⠀⠀⠀⠀⠀⠀⠀⠀⠀⠀⠙⣦⡀⠀⠀⠀⠈⢻⣿⣿⣿⣿⣿⣿⣿⣿⣿⣿⣿⣿⣿⣿⣿⣿⣿⣿⣿⣿⣿⣿⣿⣿⣿⣿⣿⣿⣿⣿⣿⣿⣿⣿⣿⣿⣿⣿⣿⣿⣿⣿⣿⣿⣿⣿⣿⣿⡟⠀⠀</a:t>
            </a:r>
            <a:br/>
            <a:r>
              <a:t>⠀⠀⠀⠀⠀⠀⠀⠀⠀⠀⠀⠀⠀⠀⠀⠀⠀⠀⠀⠀⠀⠀⠀⠀⠀⠀⠀⠀⠀⠀⠀⠀⠀⠈⠙⠦⣄⣀⣀⡤⢿⣿⣿⣿⣿⣿⣿⣿⣿⣿⣿⣿⣿⣿⣿⣿⣿⣿⣿⣿⣿⣿⣿⣿⣿⣿⣿⣿⣿⣿⣿⣿⣿⣿⣿⣿⣿⣿⣿⣿⣿⣿⣿⣿⣿⣿⣿⣿⠇⠀⠀</a:t>
            </a:r>
            <a:br/>
            <a:r>
              <a:t>⠀⠀⠀⠀⠀⠀⠀⠀⠀⠀⠀⠀⠀⠀⠀⠀⠀⠀⠀⠀⠀⠀⠀⠀⠀⠀⠀⠀⠀⠀⠀⠀⠀⠀⠀⠀⠀⠉⠁⠀⠀⢹⠙⠻⢿⣿⣿⣿⣿⣿⣿⣿⣿⣿⣿⣿⣿⣿⣿⣿⣿⣿⣿⣿⣿⣿⣿⣿⣿⣿⣿⣿⣿⣿⣿⣿⣿⣿⣿⣿⣿⣿⣿⣿⣿⣿⣿⣿⠀⠀⠀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⠀⠀⠀⠀⠀⠀⠀⠀⠀⠀⠀⠀⠀⠀⠀⠀⠀⠀⠀⠀⠀⠀⠀⠀⠀⠀⠀⠀⠀⠀⠀⠀⠀⠀⠀⠀⠀⠀⠀⠀⠀⠈⣆⠀⢀⣬⣿⣿⣿⣿⣿⣿⣿⣿⣿⣿⣿⣿⣿⣿⣿⣿⣿⣿⣿⣿⣿⣿⣿⣿⣿⣿⣿⣿⣿⣿⣿⣿⣿⣿⣿⣿⣿⣿⣿⣿⣿⡏⠀⠀⠀</a:t>
            </a:r>
            <a:br/>
            <a:r>
              <a:t>⠀⠀⠀⠀⠀⠀⠀⠀⠀⠀⠀⠀⠀⠀⠀⠀⠀⠀⠀⠀⠀⠀⠀⠀⠀⠀⠀⠀⠀⠀⠀⠀⠀⠀⠀⠀⠀⠀⠀⠀⠀⠀⠘⣤⣿⣿⣿⣿⣿⣿⣿⣿⣿⣿⣿⣿⣿⣿⣿⣿⣿⣿⣿⣿⣿⣿⣿⣿⣿⣿⣿⣿⣿⣿⣿⣿⣿⣿⣿⣿⣿⣿⣿⣿⣿⣿⣿⣿⣦⡀⠀</a:t>
            </a:r>
            <a:br/>
            <a:r>
              <a:t>⠀⠀⠀⠀⠀⠀⠀⠀⠀⠀⠀⠀⠀⠀⠀⠀⠀⠀⠀⠀⠀⠀⠀⠀⠀⠀⠀⠀⠀⠀⠀⠀⠀⠀⠀⠀⠀⠀⣀⡤⠶⣺⣻⣿⣿⣿⣿⣿⣿⣿⣿⣿⣿⣿⣿⣿⣿⣿⣿⣿⣿⣿⣿⣿⣿⣿⣿⣿⣿⣿⣿⣿⣿⣿⣿⣿⣿⣿⣿⣿⣿⣿⣿⣿⣿⣿⣿⣿⣿⣿⡆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⠀⠀⠀⠀⠀⠀⠀⠀⠀⠀⠀⠀⠀⠀⠀⠀⠀⠀⠀⠀⠀⠀⠀⠀⠀⠀⠀⠀⠀⠀⠀⠀⠀⠀⠀⠀⢠⠞⣡⣴⡞⠉⣰⣿⣿⣿⣿⣿⣿⣿⣿⣿⣿⣿⣿⣿⣿⣿⣿⣿⣿⣿⣿⣿⣿⣿⣿⣿⣿⣿⣿⣿⣿⣿⣿⣿⣿⣿⣿⣿⣿⣿⣿⣿⣿⣿⣿⣿⣿⣿⡇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⠀⠀⠀⠀⠀⠀⠀⠀⠀⠀⠀⠀⠀⠀⠀⠀⠀⠀⠀⠀⠀⠀⠀⠀⠀⠀⠀⠀⠀⠀⠀⠀⠀⠀⠀⠀⣿⣾⣿⣿⣿⣿⣿⣿⣿⣿⣿⣿⣿⣿⣿⣿⣿⣿⣿⣿⣿⣿⣿⣿⣿⣿⣿⣿⣿⣿⣿⣿⣿⣿⣿⣿⣿⣿⣿⣿⣿⣿⣿⣿⣿⣿⣿⣿⣿⣿⣿⣿⣿⣿⡇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⠀⠀⠀⠀⠀⠀⠀⠀⠀⠀⠀⠀⠀⠀⠀⠀⠀⠀⠀⠀⠀⠀⠀⠀⠀⠀⠀⠀⠀⠀⠀⠀⠀⠀⣠⣶⡿⠋⢿⣿⣿⣿⣿⣿⣿⣿⣿⣿⣿⣿⣿⣿⣿⣿⣿⣿⣿⣿⣿⣿⣿⣿⣿⣿⣿⣿⣿⣿⣿⣿⣿⣿⣿⣿⣿⣿⣿⣿⣿⣿⣿⣿⣿⣿⣿⣿⣿⣿⣿⣿⡇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⠀⠀⠀⠀⠀⠀⠀⠀⠀⠀⠀⠀⠀⠀⠀⠀⠀⠀⠀⠀⠀⠀⠀⠀⠀⠀⠀⠀⠀⠀⠀⠀⢀⣾⡿⠋⠀⠠⢾⣿⣿⣿⣿⣿⣿⣿⣿⣿⣿⣿⣿⣿⣿⣿⣿⣿⣿⣿⣿⣿⣿⣿⡇⠈⠛⢿⣿⣿⣿⣿⣿⣿⣿⣿⣿⣿⣿⣿⣿⣿⣿⣿⣿⣿⣿⣿⣿⣿⣿⣿⡇</a:t>
            </a:r>
            <a:br/>
            <a:r>
              <a:t>⠀⠀⠀⠀⠀⠀⠀⠀⠀⠀⠀⠀⠀⠀⠀⠀⠀⠀⠀⠀⠀⠀⠀⠀⠀⠀⠀⠀⠀⠀⢀⣴⣿⠋⠀⠀⠀⠀⠀⢿⣿⣿⣿⣿⣿⣿⣿⣿⣿⣿⣿⣿⣿⣿⣿⣿⣿⣿⣿⣿⣿⣿⣿⡀⠀⠀⠈⠻⣿⣿⣿⣿⣿⣿⣿⣿⣿⣿⣿⣿⣿⣿⣿⣿⣿⣿⣿⣿⣿⣿⡇</a:t>
            </a:r>
            <a:br/>
            <a:r>
              <a:t>⠀⠀⠀⠀⠀⠀⠀⠀⠀⠀⠀⠀⠀⠀⠀⠀⠀⠀⠀⠀⠀⠀⠀⠀⠀⠀⠀⠀⢀⣴⣿⡟⠁⠀⠀⠀⠀⠀⠀⠀⠈⠙⠻⣿⣿⣿⣿⣿⣿⣿⣿⣿⣿⣿⣿⣿⣿⣿⣿⣿⣿⣿⣿⣇⠀⣀⣀⡤⠬⠿⢿⣿⣿⣿⣿⣿⣿⣿⣿⣿⣿⣿⣿⣿⣿⣿⣿⣿⣿⣿⡇</a:t>
            </a:r>
            <a:br/>
            <a:r>
              <a:t>⠀⠀⠀⠀⠀⠀⠀⠀⠀⠀⠀⠀⠀⠀⠀⠀⠀⠀⠀⠀⠀⠀⠀⠀⠀⣀⣴⣾⣿⣿⣿⣿⠦⠀⠀⠀⠀⠀⠀⠀⠀⠀⠀⠀⣿⣿⣿⣿⣿⣿⣿⣿⣿⣿⣿⣿⣿⣿⣿⣿⣿⣿⣿⣿⠉⠁⠀⠀⠀⠀⠀⠙⣿⣿⣿⣿⣿⣿⣿⣿⣿⣿⣿⣿⣿⣿⣿⣿⣿⣿⡇</a:t>
            </a:r>
            <a:br/>
            <a:r>
              <a:t>⠀⠀⠀⠀⠀⠀⠀⠀⠀⠀⠀⠀⠀⠀⠀⠀⠀⠀⠀⠀⠀⠀⠀⣠⣾⣿⣿⣿⣿⣿⡟⢿⡄⠀⠀⠀⠀⠀⠀⠀⠀⠀⠀⠀⣿⣿⣿⣿⣿⣿⣿⣿⣿⣿⣿⣿⣿⣿⣿⣿⣿⣿⣿⣿⡆⠀⠀⠀⠀⠀⠀⠀⢸⡄⠈⠉⠙⠻⢿⣿⣿⣿⣿⣿⣿⣿⣿⣿⣿⣿⡇</a:t>
            </a:r>
            <a:br/>
            <a:r>
              <a:t>⠀⠀⠀⠀⠀⠀⠀⠀⠀⠀⠀⠀⠀⠀⠀⠀⠀⠀⠀⠀⠀⠀⠀⣿⣿⣿⣿⣿⣿⡿⠁⠀⠀⠀⠀⠀⠀⠀⠀⠀⠀⠀⡀⠀⣿⣿⣿⣿⣿⣿⣿⣿⣿⣿⣿⣿⣿⣿⣿⣿⣿⣿⣿⣿⡇⠀⠀⠀⠀⠀⠀⠀⠀⢳⡀⠀⠀⠀⠀⠈⠙⣿⣿⣿⣿⣿⣿⣿⣿⣿⡇</a:t>
            </a:r>
            <a:br/>
            <a:r>
              <a:t>⠀⠀⠀⠀⠀⠀⠀⠀⠀⠀⠀⠀⠀⠀⠀⠀⠀⠀⠀⠀⠀⠀⠀⠈⢿⣿⣿⣿⣿⣿⣦⡀⠀⠀⠀⠀⠀⠀⠀⠀⣴⣿⣷⡄⢸⣿⣿⣿⣿⣿⣿⣿⣿⣿⣿⣿⣿⣿⣿⣿⣿⣿⣿⣿⣷⠀⠀⠀⠀⠀⠀⠀⠀⠀⠳⣄⠀⠀⠀⠀⠀⠈⠿⣿⣿⣿⣿⣿⣿⣿⡇</a:t>
            </a:r>
            <a:br/>
            <a:r>
              <a:t>⠀⠀⠀⠀⠀⠀⠀⠀⠀⠀⠀⠀⠀⠀⠀⠀⠀⠀⠀⠀⠀⠀⠀⠀⠀⠙⢿⣿⣿⣿⣿⣿⣦⡀⠀⠀⠀⠀⢀⣼⣿⣿⣿⣿⣾⣿⣿⣿⣿⣿⣿⣿⣿⣿⣿⣿⣿⣿⣿⣿⣿⣿⣿⣿⣿⠀⠀⠀⠀⠀⠀⠀⠀⠀⠀⠈⠛⠦⣄⣀⣀⣀⣀⣈⣿⣿⣿⣿⣿⣿⡇</a:t>
            </a:r>
            <a:br/>
            <a:r>
              <a:t>⠀⠀⠀⠀⠀⠀⠀⠀⠀⠀⠀⠀⠀⠀⠀⠀⠀⠀⠀⠀⠀⠀⠀⠀⠀⠀⠀⠹⣿⣿⣿⣿⣿⣿⣶⣦⣤⣤⣬⣤⣤⣾⣿⣿⣿⣿⣿⣿⣿⣿⣿⣿⣿⣿⣿⣿⣿⣿⣿⣿⣿⣿⣿⣿⣿⡇⠀⠀⠀⠀⠀⠀⠀⠀⠀⠀⠀⠀⠀⠈⠉⠉⠁⠀⠀⠈⠙⠻⢿⣿⡇</a:t>
            </a:r>
            <a:br/>
            <a:r>
              <a:t>⠀⠀⠀⠀⠀⠀⠀⠀⠀⠀⠀⠀⠀⠀⠀⠀⠀⠀⠀⠀⠀⠀⠀⠀⠀⠀⠀⠀⠈⢿⣿⣿⣿⣿⣿⣿⣿⣿⣿⣿⣿⣿⣿⣿⣿⣿⣿⣿⣿⣿⣿⣿⣿⣿⣿⣿⣿⣿⣿⣿⣿⣿⣿⣿⣿⣧⠀⠀⠀⠀⠀⠀⠀⠀⠀⠀⠀⠀⠀⠀⠀⠀⠀⠀⠀⠀⠀⠀⠸⣇⠀</a:t>
            </a:r>
            <a:br/>
            <a:r>
              <a:t>⠀⠀⠀⠀⠀⠀⠀⠀⠀⠀⠀⠀⠀⠀⠀⠀⠀⠀⠀⠀⠀⠀⠀⠀⠀⠀⠀⠀⠀⠀⠹⣿⣿⣿⣿⣿⣿⣿⣿⣿⣿⣿⣿⣿⣿⣿⣿⣿⣿⣿⣿⣿⣿⣿⣿⣿⣿⣿⣿⣿⣿⣿⣿⣿⣿⣿⡀⠀⠀⠀⠀⠀⠀⠀⠀⠀⠀⠀⠀⠀⠀⠀⠀⠀⠀⠀⠀⠀⠀⠙⡆</a:t>
            </a:r>
            <a:br/>
            <a:r>
              <a:t>⠀⠀⠀⠀⠀⠀⠀⠀⠀⠀⠀⠀⠀⠀⠀⠀⠀⠀⠀⠀⠀⠀⠀⠀⠀⠀⠀⠀⠀⠀⠀⠀⠉⠛⠻⢿⡿⠿⠟⠛⠛⣿⣿⣿⣿⣿⣿⣿⣿⣿⣿⣿⣿⣿⣿⣿⣿⣿⣿⣿⣿⣿⣿⣿⣿⣿⡇⠀⠀⠀⠀⠀⠀⠀⠀⠀⠀⠀⠀⠀⠀⠀⠀⠀⠀⠀⠀⠀⠀⠀⠀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⠀⠀⠀⠀⠀⠀⠀⠀⠀⠀⠀⠀⠀⠀⠀⠀⠀⠀⠀⠀⠀⠀⠀⠀⠀⠀⠀⠀⠀⠀⠀⠀⠀⠀⠀⠀⠀⠀⣰⣾⣿⣿⣿⣿⣿⣿⣿⣿⣿⣿⣿⣿⣿⣿⣿⣿⣿⣿⣿⣿⣿⣿⣿⣿⣿⣿⣿⣇⠀⠀⠀⠀⠀⠀⠀⠀⠀⠀⠀⠀⠀⠀⠀⠀⠀⠀⠀⠀⠀⠀⠀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⠀⠀⠀⠀⠀⠀⠀⠀⠀⠀⠀⠀⠀⠀⠀⠀⠀⠀⠀⠀⠀⠀⠀⠀⠀⠀⠀⠀⠀⠀⠀⠀⠀⠀⠀⠀⢀⣤⣽⣿⣿⣿⣿⣿⣿⣿⣿⣿⣿⣿⣿⣿⣿⣿⣿⣿⣿⣿⣿⣿⣿⣿⣿⣿⣿⣿⣿⣿⡀⠀⠀⠀⠀⠀⠀⠀⠀⠀⠀⠀⠀⠀⠀⠀⠀⠀⠀⠀⠀⠀⠀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⠀⠀⠀⠀⠀⠀⠀⠀⠀⠀⠀⠀⠀⠀⠀⠀⠀⠀⠀⠀⠀⠀⠀⠀⠀⠀⠀⠀⠀⠀⠀⠀⠀⠀⠀⣰⣿⣿⣿⡿⠃⠀⠉⣿⣿⣿⣿⣿⣿⣿⣿⣿⣿⣿⣿⣿⣿⣿⣿⣿⣿⣿⣿⣿⣿⣿⣿⣿⣧⠀⠀⠀⠀⠀⠀⠀⠀⠀⠀⠀⠀⠀⠀⠀⠀⠀⠀⠀⠀⠀⠀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⠀⠀⠀⠀⠀⠀⠀⠀⠀⠀⠀⠀⠀⠀⠀⠀⠀⠀⠀⠀⠀⠀⠀⠀⠀⠀⠀⠀⠀⠀⠀⠀⠀⢀⣼⣿⣿⣿⠟⠁⠀⠀⢠⣿⣿⣿⣿⣿⣿⣿⣿⣿⣿⣿⣿⣿⣿⣿⣿⣿⣿⣿⣿⣿⣿⣿⣿⣿⣿⡆⠀⠀⠀⠀⠀⠀⠀⠀⠀⠀⠀⠀⠀⠀⠀⠀⠀⠀⠀⠀⠀</a:t>
            </a:r>
            <a:br/>
            <a:r>
              <a:t>⠀⠀⠀⠀⠀⠀⠀⠀⠀⠀⠀⠀⠀⠀⠀⠀⠀⠀⠀⠀⠀⠀⠀⠀⠀⠀⠀⠀⠀⠀⠀⠀⠀⣾⣿⣿⡿⠋⠀⠀⠀⠀⣸⣿⣿⣿⣿⣿⣿⣿⣿⣿⣿⣿⣿⣿⣿⣿⣿⣿⣿⣿⣿⣿⣿⣿⣿⣿⣿⣿⡄⠀⠀⠀⠀⠀⠀⠀⠀⠀⠀⠀⠀⠀⠀⠀⠀⠀⠀⠀⠀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⠀⠀⠀⠀⠀⠀⠀⠀⠀⠀⠀⠀⠀⠀⠀⠀⠀⠀⠀⠀⠀⠀⠀⠀⠀⠀⠀⠀⠀⠀⠀⠀⠀⠙⠛⠋⠀⠀⠀⠀⠀⢠⣿⣿⣿⣿⣿⣿⣿⣿⣿⣿⣿⣿⣿⣿⣿⣿⣿⣿⣿⣿⣿⣿⣿⣿⣿⣿⣿⣿⣷⠀⠀⠀⠀⠀⠀⠀⠀⠀⠀⠀⠀⠀⠀⠀⠀⠀⠀⠀⠀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⠀⠀⠀⠀⠀⠀⠀⠀⠀⠀⠀⠀⠀⠀⠀⠀⠀⠀⠀⠀⠀⠀⠀⠀⠀⠀⠀⠀⠀⠀⠀⠀⠀⠀⠀⠀⠀⠀⠀⠀⠀⣿⣿⣿⣿⣿⣿⣿⣿⣿⣿⣿⣿⣿⣿⣿⣿⣿⣿⣿⣿⣿⣿⣿⣿⣿⣿⣿⣿⣿⣿⣿⡆⠀⠀⠀⠀⠀⠀⠀⠀⠀⠀⠀⠀⠀⠀⠀⠀⠀⠀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⠀⠀⠀⠀⠀⠀⠀⠀⠀⠀⠀⠀⠀⠀⠀⠀⠀⠀⠀⠀⠀⠀⠀⠀⠀⠀⠀⠀⠘⢿⣿⣿⠙⠿⣿⣿⣿⣿⣿⣿⣿⣿⣿⣿⣿⣿⣿⣿⣿⣿⣿⣿⣿⣿⣿⣿⣿⣿⣿⣿⣿⣿⣿⣿⣿⣿⣿⣿⣿⣿⣿⣿⣿⣿⣿⣿⣿⣿⣿⣿⣿⣿⣿⣿⣿⣿⣿⣿⣿⣿⡇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⠀⠀⠀⠀⠀⠀⠀⠀⠀⠀⠀⠀⠀⠀⠀⠀⠀⠀⠀⠀⠀⠀⠀⠀⠀⠀⠀⠀⠀⠈⠿⢿⣷⣤⣀⠉⢛⣿⣿⣿⣿⣿⣿⣿⣿⣿⣿⣿⣿⣿⣿⣿⣿⣿⣿⣿⣿⣿⣿⣿⣿⣿⣿⣿⣿⣿⣿⣿⣿⣿⣿⣿⣿⣿⣿⣿⣿⣿⣿⣿⣿⣿⣿⣿⣿⣿⣿⣿⣿⣿⡇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⠀⠀⠀⠀⠀⠀⠀⠀⠀⠀⠀⠀⠀⠀⠀⠀⠀⠀⠀⠀⠀⠀⠀⠀⠀⠀⠀⠀⠀⠀⠀⠀⢻⡍⠛⠛⠛⠋⠙⢿⣿⣿⣿⣿⣿⣿⣿⣿⣿⣿⣿⣿⣿⣿⣿⣿⣿⣿⣿⣿⣿⣿⣿⣿⣿⣿⣿⣿⣿⣿⣿⣿⣿⣿⣿⣿⣿⣿⣿⣿⣿⣿⣿⣿⣿⣿⣿⣿⣿⣿⡇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⠀⠀⠀⠀⠀⠀⠀⠀⠀⠀⠀⠀⠀⠀⠀⠀⠀⠀⠀⠀⠀⠀⠀⠀⠀⠀⠀⠀⠀⠀⠀⠀⠀⠹⣦⡀⠀⠀⠀⠀⠹⣿⣿⣿⣿⣿⣿⣿⣿⣿⣿⣿⣿⣿⣿⣿⣿⣿⣿⣿⣿⣿⣿⣿⣿⣿⣿⣿⣿⣿⣿⣿⣿⣿⣿⣿⣿⣿⣿⣿⣿⣿⣿⣿⣿⣿⣿⣿⣿⣿⡇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⠀⠀⠀⠀⠀⠀⠀⠀⠀⠀⠀⠀⠀⠀⠀⠀⠀⠀⠀⠀⠀⠀⠀⠀⠀⠀⠀⠀⠀⠀⠀⠀⠀⠀⠈⠛⠦⣄⣀⣠⠤⠼⣿⣿⣿⣿⣿⣿⣿⣿⣿⣿⣿⣿⣿⣿⣿⣿⣿⣿⣿⣿⣿⣿⣿⣿⣿⣿⣿⣿⣿⣿⣿⣿⣿⣿⣿⣿⣿⣿⣿⣿⣿⣿⣿⣿⣿⣿⣿⣿⠇</a:t>
            </a:r>
            <a:br/>
            <a:r>
              <a:t>⠀⠀⠀⠀⠀⠀⠀⠀⠀⠀⠀⠀⠀⠀⠀⠀⠀⠀⠀⠀⠀⠀⠀⠀⠀⠀⠀⠀⠀⠀⠀⠀⠀⠀⠀⠀⠀⠀⠈⠀⠀⠀⢸⡉⠛⠿⣿⣿⣿⣿⣿⣿⣿⣿⣿⣿⣿⣿⣿⣿⣿⣿⣿⣿⣿⣿⣿⣿⣿⣿⣿⣿⣿⣿⣿⣿⣿⣿⣿⣿⣿⣿⣿⣿⣿⣿⣿⣿⣿⡿⠀</a:t>
            </a:r>
            <a:br/>
            <a:r>
              <a:t>⠀⠀⠀⠀⠀⠀⠀⠀⠀⠀⠀⠀⠀⠀⠀⠀⠀⠀⠀⠀⠀⠀⠀⠀⠀⠀⠀⠀⠀⠀⠀⠀⠀⠀⠀⠀⠀⠀⠀⠀⠀⠀⠀⢧⠀⢀⣴⣿⣿⣿⣿⣿⣿⣿⣿⣿⣿⣿⣿⣿⣿⣿⣿⣿⣿⣿⣿⣿⣿⣿⣿⣿⣿⣿⣿⣿⣿⣿⣿⣿⣿⣿⣿⣿⣿⣿⣿⣿⣿⣧⡀</a:t>
            </a:r>
            <a:br/>
            <a:r>
              <a:t>⠀⠀⠀⠀⠀⠀⠀⠀⠀⠀⠀⠀⠀⠀⠀⠀⠀⠀⠀⠀⠀⠀⠀⠀⠀⠀⠀⠀⠀⠀⠀⠀⠀⠀⠀⠀⠀⠀⠀⠀⣀⠀⠀⢘⣦⣾⣿⣿⣿⣿⣿⣿⣿⣿⣿⣿⣿⣿⣿⣿⣿⣿⣿⣿⣿⣿⣿⣿⣿⣿⣿⣿⣿⣿⣿⣿⣿⣿⣿⣿⣿⣿⣿⣿⣿⣿⣿⣿⣿⣿⡇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⠀⠀⠀⠀⠀⠀⠀⠀⠀⠀⠀⠀⠀⠀⠀⠀⠀⠀⠀⠀⠀⠀⠀⠀⠀⠀⠀⠀⠀⠀⠀⠀⠀⠀⠀⠀⠀⢀⣤⣾⡷⠚⣋⡭⣿⣿⣿⣿⣿⣿⣿⣿⣿⣿⣿⣿⣿⣿⣿⣿⣿⣿⣿⣿⣿⣿⣿⣿⣿⣿⣿⣿⣿⣿⣿⣿⣿⣿⣿⣿⣿⣿⣿⣿⣿⣿⣿⣿⣿⣿⡇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⠀⠀⠀⠀⠀⠀⠀⠀⠀⠀⠀⠀⠀⠀⠀⠀⠀⠀⠀⠀⠀⠀⠀⠀⠀⠀⠀⠀⠀⠀⠀⠀⠀⠀⠀⢀⣴⣿⣟⣡⣶⣋⣁⣠⣿⣿⣿⣿⣿⣿⣿⣿⣿⣿⣿⣿⣿⣿⣿⣿⣿⣿⣿⣿⣿⣿⣿⣿⣿⣿⣿⣿⣿⣿⣿⣿⣿⣿⣿⣿⣿⣿⣿⣿⣿⣿⣿⣿⣿⣿⡇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⠀⠀⠀⠀⠀⠀⠀⠀⠀⠀⠀⠀⠀⠀⠀⠀⠀⠀⠀⠀⠀⠀⠀⠀⠀⠀⠀⠀⠀⠀⠀⠀⠀⢀⣰⣿⣿⠟⠋⢰⣿⣿⣿⣿⣿⣿⣿⣿⣿⣿⣿⣿⣿⣿⣿⣿⣿⣿⣿⣿⣿⣿⣿⣿⣿⣿⣿⣿⣿⣿⣿⣿⣿⣿⣿⣿⣿⣿⣿⣿⣿⣿⣿⣿⣿⣿⣿⣿⣿⣿⡇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⠀⠀⠀⠀⠀⠀⠀⠀⠀⠀⠀⠀⠀⠀⠀⠀⠀⠀⠀⠀⠀⠀⠀⠀⠀⠀⠀⠀⠀⠀⠀⠀⣤⣿⣿⡿⠁⠀⠀⢺⣿⣿⣿⣿⣿⣿⣿⣿⣿⣿⣿⣿⣿⣿⣿⣿⣿⣿⣿⣿⣿⣿⣿⣿⣿⣿⣿⣿⣿⣿⣿⣿⣿⣿⣿⣿⣿⣿⣿⣿⣿⣿⣿⣿⣿⣿⣿⣿⣿⣿⡇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⠀⠀⠀⠀⠀⠀⠀⠀⠀⠀⠀⠀⠀⠀⠀⠀⠀⠀⠀⠀⠀⠀⠀⠀⠀⠀⠀⠀⠀⠀⣠⣾⣿⣿⠏⠀⠀⠀⠀⠺⣿⣿⣿⣿⣿⣿⣿⣿⣿⣿⣿⣿⣿⣿⣿⣿⣿⣿⣿⣿⣿⣿⣿⣿⡄⠉⠻⢿⣿⣿⣿⣿⣿⣿⣿⣿⣿⣿⣿⣿⣿⣿⣿⣿⣿⣿⣿⣿⣿⣿⡇</a:t>
            </a:r>
            <a:br/>
            <a:r>
              <a:t>⠀⠀⠀⠀⠀⠀⠀⠀⠀⠀⠀⠀⠀⠀⠀⠀⠀⠀⠀⠀⠀⠀⠀⠀⠀⠀⠀⠀⢀⣴⣿⣿⡿⠁⠀⠀⠀⠀⠀⠀⢹⣿⣿⣿⣿⣿⣿⣿⣿⣿⣿⣿⣿⣿⣿⣿⣿⣿⣿⣿⣿⣿⣿⣿⣧⠀⠀⠀⠙⠿⣿⣿⣿⣿⣿⣿⣿⣿⣿⣿⣿⣿⣿⣿⣿⣿⣿⣿⣿⣿⡇</a:t>
            </a:r>
            <a:br/>
            <a:r>
              <a:t>⠀⠀⠀⠀⠀⠀⠀⠀⠀⠀⠀⠀⠀⠀⠀⠀⠀⠀⠀⠀⠀⠀⠀⠀⠀⠀⠀⢠⣾⣿⣿⠏⠀⠀⠀⠀⠀⠀⠀⠀⠀⠀⠉⠛⢿⣿⣿⣿⣿⣿⣿⣿⣿⣿⣿⣿⣿⣿⣿⣿⣿⣿⣿⣿⣿⣄⣀⣀⣤⠤⠼⠿⣿⣿⣿⣿⣿⣿⣿⣿⣿⣿⣿⣿⣿⣿⣿⣿⣿⣿⡇</a:t>
            </a:r>
            <a:br/>
            <a:r>
              <a:t>⠀⠀⠀⠀⠀⠀⠀⠀⠀⠀⠀⠀⠀⠀⠀⠀⠀⠀⠀⠀⠀⠀⠀⠀⠀⠀⣰⣿⣿⣿⣿⣦⠀⠀⠀⠀⠀⠀⠀⠀⠀⠀⠀⠀⠀⢻⣿⣿⣿⣿⣿⣿⣿⣿⣿⣿⣿⣿⣿⣿⣿⣿⣿⣿⣿⡇⠀⠀⠀⠀⠀⠀⠈⠻⡿⣿⣿⣿⣿⣿⣿⣿⣿⣿⣿⣿⣿⣿⣿⣿⡇</a:t>
            </a:r>
            <a:br/>
            <a:r>
              <a:t>⠀⠀⠀⠀⠀⠀⠀⠀⠀⠀⠀⠀⠀⠀⠀⠀⠀⠀⠀⠀⠀⠀⠀⠀⣴⣿⣿⣿⣿⣿⣿⣇⠀⠀⠀⠀⠀⠀⠀⠀⠀⠀⠀⠀⠀⢸⣿⣿⣿⣿⣿⣿⣿⣿⣿⣿⣿⣿⣿⣿⣿⣿⣿⣿⣿⣿⠀⠀⠀⠀⠀⠀⠀⠀⢧⠀⠀⠉⠙⠻⢿⣿⣿⣿⣿⣿⣿⣿⣿⣿⡇</a:t>
            </a:r>
            <a:br/>
            <a:r>
              <a:t>⠀⠀⠀⠀⠀⠀⠀⠀⠀⠀⠀⠀⠀⠀⠀⠀⠀⠀⠀⠀⠀⠀⠀⣼⣿⣿⣿⣿⣿⣿⠋⠁⠀⠀⠀⠀⠀⠀⠀⠀⠀⠀⠀⢀⣀⢸⣿⣿⣿⣿⣿⣿⣿⣿⣿⣿⣿⣿⣿⣿⣿⣿⣿⣿⣿⣿⡀⠀⠀⠀⠀⠀⠀⠀⠘⣆⠀⠀⠀⠀⠀⠀⠙⢿⣿⣿⣿⣿⣿⣿⡇</a:t>
            </a:r>
            <a:br/>
            <a:r>
              <a:t>⠀⠀⠀⠀⠀⠀⠀⠀⠀⠀⠀⠀⠀⠀⠀⠀⠀⠀⠀⠀⠀⠀⠀⠈⠻⣿⣿⣿⣿⣿⣷⣄⠀⠀⠀⠀⠀⠀⠀⠀⠀⢀⣴⣿⣿⣿⣿⣿⣿⣿⣿⣿⣿⣿⣿⣿⣿⣿⣿⣿⣿⣿⣿⣿⣿⣿⡇⠀⠀⠀⠀⠀⠀⠀⠀⠘⢧⡀⠀⠀⠀⠀⠀⠀⠻⣿⣿⣿⣿⣿⡇</a:t>
            </a:r>
            <a:br/>
            <a:r>
              <a:t>⠀⠀⠀⠀⠀⠀⠀⠀⠀⠀⠀⠀⠀⠀⠀⠀⠀⠀⠀⠀⠀⠀⠀⠀⠀⠈⠻⣿⣿⣿⣿⣿⣷⣤⡀⠀⠀⠀⠀⠀⠴⠿⠿⣿⣿⣿⣿⣿⣿⣿⣿⣿⣿⣿⣿⣿⣿⣿⣿⣿⣿⣿⣿⣿⣿⣿⡇⠀⠀⠀⠀⠀⠀⠀⠀⠀⠀⠙⠳⢤⣄⣀⣀⣀⣀⣬⣿⣿⣿⣿⡇</a:t>
            </a:r>
            <a:br/>
            <a:r>
              <a:t>⠀⠀⠀⠀⠀⠀⠀⠀⠀⠀⠀⠀⠀⠀⠀⠀⠀⠀⠀⠀⠀⠀⠀⠀⠀⠀⠀⠈⢻⣿⣿⣿⣿⣿⣿⣦⣤⣤⣤⣄⣤⣤⣴⣿⣿⣿⣿⣿⣿⣿⣿⣿⣿⣿⣿⣿⣿⣿⣿⣿⣿⣿⣿⣿⣿⣿⣿⠀⠀⠀⠀⠀⠀⠀⠀⠀⠀⠀⠀⠀⠀⠉⠉⠁⠀⠀⠀⠀⠉⠛⡇</a:t>
            </a:r>
            <a:br/>
            <a:r>
              <a:t>⠀⠀⠀⠀⠀⠀⠀⠀⠀⠀⠀⠀⠀⠀⠀⠀⠀⠀⠀⠀⠀⠀⠀⠀⠀⠀⠀⠀⠀⠙⢿⣿⣿⣿⣿⣿⣿⣿⣿⣿⣿⣿⣿⣿⣿⣿⣿⣿⣿⣿⣿⣿⣿⣿⣿⣿⣿⣿⣿⣿⣿⣿⣿⣿⣿⣿⣿⡄⠀⠀⠀⠀⠀⠀⠀⠀⠀⠀⠀⠀⠀⠀⠀⠀⠀⠀⠀⠀⠀⠀⠀</a:t>
            </a:r>
            <a:br/>
            <a:r>
              <a:t>⠀⠀⠀⠀⠀⠀⠀⠀⠀⠀⠀⠀⠀⠀⠀⠀⠀⠀⠀⠀⠀⠀⠀⠀⠀⠀⠀⠀⠀⠀⠈⠻⣿⣿⣿⣿⣿⣿⣿⣿⣿⣿⣿⣿⣿⣿⣿⣿⣿⣿⣿⣿⣿⣿⣿⣿⣿⣿⣿⣿⣿⣿⣿⣿⣿⣿⣿⣇⠀⠀⠀⠀⠀⠀⠀⠀⠀⠀⠀⠀⠀⠀⠀⠀⠀⠀⠀⠀⠀⠀⠀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⠀⠀⠀⠀⠀⠀⠀⠀⠀⠀⠀⠀⠀⠀⠀⠀⠀⠀⠀⠀⠀⠀⠀⠀⠀⠀⠀⠀⠀⠀⠀⠀⠈⠙⠛⠻⢿⣿⡿⠿⠛⠛⠿⣿⣿⣿⣿⣿⣿⣿⣿⣿⣿⣿⣿⣿⣿⣿⣿⣿⣿⣿⣿⣿⣿⣿⣿⣿⠀⠀⠀⠀⠀⠀⠀⠀⠀⠀⠀⠀⠀⠀⠀⠀⠀⠀⠀⠀⠀⠀⠀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⠀⠀⠀⠀⠀⠀⠀⠀⠀⠀⠀⠀⠀⠀⠀⠀⠀⠀⠀⠀⠀⠀⠀⠀⠀⠀⠀⠀⠀⠀⠀⠀⠀⠀⠀⠀⠀⠀⣠⣼⣿⣿⣿⣿⣿⣿⣿⣿⣿⣿⣿⣿⣿⣿⣿⣿⣿⣿⣿⣿⣿⣿⣿⣿⣿⣿⣿⣿⣿⣇⠀⠀⠀⠀⠀⠀⠀⠀⠀⠀⠀⠀⠀⠀⠀⠀⠀⠀⠀⠀⠀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⠀⠀⠀⠀⠀⠀⠀⠀⠀⠀⠀⠀⠀⠀⠀⠀⠀⠀⠀⠀⠀⠀⠀⠀⠀⠀⠀⠀⠀⠀⠀⠀⠀⠀⠀⠀⣠⣾⣿⣿⣿⠏⠀⠉⣿⣿⣿⣿⣿⣿⣿⣿⣿⣿⣿⣿⣿⣿⣿⣿⣿⣿⣿⣿⣿⣿⣿⣿⣿⣿⡄⠀⠀⠀⠀⠀⠀⠀⠀⠀⠀⠀⠀⠀⠀⠀⠀⠀⠀⠀⠀</a:t>
            </a:r>
            <a:br/>
            <a:r>
              <a:t>⠀⠀⠀⠀⠀⠀⠀⠀⠀⠀⠀⠀⠀⠀⠀⠀⠀⠀⠀⠀⠀⠀⠀⠀⠀⠀⠀⠀⠀⠀⠀⠀⠀⠀⠀⣴⣿⣿⣿⡿⠃⠀⠀⠀⣿⣿⣿⣿⣿⣿⣿⣿⣿⣿⣿⣿⣿⣿⣿⣿⣿⣿⣿⣿⣿⣿⣿⣿⣿⣿⣧⠀⠀⠀⠀⠀⠀⠀⠀⠀⠀⠀⠀⠀⠀⠀⠀⠀⠀⠀⠀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⠀⠀⠀⠀⠀⠀⠀⠀⠀⠀⠀⠀⠀⠀⠀⠀⠀⠀⠀⠀⠀⠀⠀⠀⠀⠀⠀⠀⠀⠀⠀⠀⠀⠀⢸⣿⣿⣿⠟⠀⠀⠀⠀⢠⣿⣿⣿⣿⣿⣿⣿⣿⣿⣿⣿⣿⣿⣿⣿⣿⣿⣿⣿⣿⣿⣿⣿⣿⣿⣿⣿⣇⠀⠀⠀⠀⠀⠀⠀⠀⠀⠀⠀⠀⠀⠀⠀⠀⠀⠀⠀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⠀⠀⠀⠀⠀⠀⠀⠀⠀⠀⠀⠀⠀⠀⠀⠀⠀⠀⠀⠀⠀⠀⠀⠀⠀⠀⠀⠀⠀⠀⠀⠀⠀⠀⠘⠛⠛⠁⠀⠀⠀⠀⠀⣾⣿⣿⣿⣿⣿⣿⣿⣿⣿⣿⣿⣿⣿⣿⣿⣿⣿⣿⣿⣿⣿⣿⣿⣿⣿⣿⣿⣿⡄⠀⠀⠀⠀⠀⠀⠀⠀⠀⠀⠀⠀⠀⠀⠀⠀⠀⠀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⠀⠀⠀⠀⠀⠀⠀⠀⠀⠀⠀⠀⠀⠀⠀⠀⠀⠀⠀⠀⠀⠀⠀⠀⠀⠀⠀⠀⠀⠀⠀⠀⠀⠀⠀⠀⠀⠀⠀⠀⠀⠀⢠⣿⣿⣿⣿⣿⣿⣿⣿⣿⣿⣿⣿⣿⣿⣿⣿⣿⣿⣿⣿⣿⣿⣿⣿⣿⣿⣿⣿⣿⣿⡀⠀⠀⠀⠀⠀⠀⠀⠀⠀⠀⠀⠀⠀⠀⠀⠀⠀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⠀⠀⠀⠀⠀⠀⠀⠀⠀⠀⠀⠀⠀⠀⠀⠀⠀⠀⠀⠀⠀⠀⠀⠀⠀⠀⠀⠀⠀⠀⠀⠀⢹⣿⠛⣿⣦⣄⣉⣻⣿⣿⣿⣿⣿⣿⣿⣿⣿⣿⣿⣿⣿⣿⣿⣿⣿⣿⣿⣿⣿⣿⣿⣿⣿⣿⣿⣿⣿⣿⣿⣿⣿⣿⣿⣿⣿⣿⣿⣿⣿⣿⣿⣿⣿⣿⣿⣿⣿⣿⡇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⠀⠀⠀⠀⠀⠀⠀⠀⠀⠀⠀⠀⠀⠀⠀⠀⠀⠀⠀⠀⠀⠀⠀⠀⠀⠀⠀⠀⠀⠀⠀⠀⠀⠀⠀⠹⣏⠛⠛⠛⠛⠉⠻⣿⣿⣿⣿⣿⣿⣿⣿⣿⣿⣿⣿⣿⣿⣿⣿⣿⣿⣿⣿⣿⣿⣿⣿⣿⣿⣿⣿⣿⣿⣿⣿⣿⣿⣿⣿⣿⣿⣿⣿⣿⣿⣿⣿⣿⣿⣿⡇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⠀⠀⠀⠀⠀⠀⠀⠀⠀⠀⠀⠀⠀⠀⠀⠀⠀⠀⠀⠀⠀⠀⠀⠀⠀⠀⠀⠀⠀⠀⠀⠀⠀⠀⠀⠀⠹⣆⠀⠀⠀⠀⠀⠘⢿⣿⣿⣿⣿⣿⣿⣿⣿⣿⣿⣿⣿⣿⣿⣿⣿⣿⣿⣿⣿⣿⣿⣿⣿⣿⣿⣿⣿⣿⣿⣿⣿⣿⣿⣿⣿⣿⣿⣿⣿⣿⣿⣿⣿⣿⡇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⠀⠀⠀⠀⠀⠀⠀⠀⠀⠀⠀⠀⠀⠀⠀⠀⠀⠀⠀⠀⠀⠀⠀⠀⠀⠀⠀⠀⠀⠀⠀⠀⠀⠀⠀⠀⠀⠙⢷⣄⠀⠀⠀⠀⠈⢿⣿⣿⣿⣿⣿⣿⣿⣿⣿⣿⣿⣿⣿⣿⣿⣿⣿⣿⣿⣿⣿⣿⣿⣿⣿⣿⣿⣿⣿⣿⣿⣿⣿⣿⣿⣿⣿⣿⣿⣿⣿⣿⣿⣿⡇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⠀⠀⠀⠀⠀⠀⠀⠀⠀⠀⠀⠀⠀⠀⠀⠀⠀⠀⠀⠀⠀⠀⠀⠀⠀⠀⠀⠀⠀⠀⠀⠀⠀⠀⠀⠀⠀⠀⠀⠙⠻⠶⠶⠖⠚⠛⢻⠿⣿⣿⣿⣿⣿⣿⣿⣿⣿⣿⣿⣿⣿⣿⣿⣿⣿⣿⣿⣿⣿⣿⣿⣿⣿⣿⣿⣿⣿⣿⣿⣿⣿⣿⣿⣿⣿⣿⣿⣿⣿⣿⡇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⠀⠀⠀⠀⠀⠀⠀⠀⠀⠀⠀⠀⠀⠀⠀⠀⠀⠀⠀⠀⠀⠀⠀⠀⠀⠀⠀⠀⠀⠀⠀⠀⠀⠀⠀⠀⠀⠀⠀⠀⠀⠀⠀⠀⠀⠀⠈⡇⠀⠉⢛⣿⣿⣿⣿⣿⣿⣿⣿⣿⣿⣿⣿⣿⣿⣿⣿⣿⣿⣿⣿⣿⣿⣿⣿⣿⣿⣿⣿⣿⣿⣿⣿⣿⣿⣿⣿⣿⣿⣿⡇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⠀⠀⠀⠀⠀⠀⠀⠀⠀⠀⠀⠀⠀⠀⠀⠀⠀⠀⠀⠀⠀⠀⠀⠀⠀⠀⠀⠀⠀⠀⠀⠀⠀⠀⠀⠀⠀⠀⠀⠀⠀⠀⠀⠀⠀⠀⠀⢹⡀⣠⣿⣿⣿⣿⣿⣿⣿⣿⣿⣿⣿⣿⣿⣿⣿⣿⣿⣿⣿⣿⣿⣿⣿⣿⣿⣿⣿⣿⣿⣿⣿⣿⣿⣿⣿⣿⣿⣿⣿⣿⡇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⠀⠀⠀⠀⠀⠀⠀⠀⠀⠀⠀⠀⠀⠀⠀⠀⠀⠀⠀⠀⠀⠀⠀⠀⠀⠀⠀⠀⠀⠀⠀⠀⠀⠀⠀⠀⠀⠀⠀⠀⠀⠀⠀⠀⣀⣠⠤⠖⣻⣿⣿⣿⣿⣿⣿⣿⣿⣿⣿⣿⣿⣿⣿⣿⣿⣿⣿⣿⣿⣿⣿⣿⣿⣿⣿⣿⣿⣿⣿⣿⣿⣿⣿⣿⣿⣿⣿⣿⣿⣿⡇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⠀⠀⠀⠀⠀⠀⠀⠀⠀⠀⠀⠀⠀⠀⠀⠀⠀⠀⠀⠀⠀⠀⠀⠀⠀⠀⠀⠀⠀⠀⠀⠀⠀⠀⠀⠀⠀⠀⠀⠀⠀⠀⣠⠞⣩⠴⠚⠉⣽⣿⣿⣿⣿⣿⣿⣿⣿⣿⣿⣿⣿⣿⣿⣿⣿⣿⣿⣿⣿⣿⣿⣿⣿⣿⣿⣿⣿⣿⣿⣿⣿⣿⣿⣿⣿⣿⣿⣿⣿⣿⡇</a:t>
            </a:r>
            <a:br/>
            <a:r>
              <a:t>⠀⠀⠀⠀⣠⣾⣿⣶⣄⠀⠀⠀⠀⠀⠀⠀⠀⠀⠀⠀⠀⠀⠀⠀⠀⠀⠀⠀⠀⠀⠀⠀⠀⠀⠀⠀⠀⠀⠀⠀⠀⣼⡷⢛⣿⣿⣷⣿⣿⣿⣿⣿⣿⣿⣿⣿⣿⣿⣿⣿⣿⣿⣿⣿⣿⣿⣿⣿⣿⣿⣿⣿⣿⣿⣿⣿⣿⣿⣿⣿⣿⣿⣿⣿⣿⣿⣿⣿⣿⣿⡇</a:t>
            </a:r>
            <a:br/>
            <a:r>
              <a:t>⠀⠀⢀⣴⣿⣿⣿⣿⣿⣦⡀⠀⠀⠀⠀⠀⠀⠀⠀⠀⠀⠀⠀⠀⠀⠀⠀⠀⠀⠀⠀⠀⠀⠀⠀⠀⠀⠀⠀⠀⠀⠀⠀⢼⣿⣿⣿⣿⣿⣿⣿⣿⣿⣿⣿⣿⣿⣿⣿⣿⣿⣿⣿⣿⣿⣿⣿⣿⣿⣿⣿⣿⣿⣿⣿⣿⣿⣿⣿⣿⣿⣿⣿⣿⣿⣿⣿⣿⣿⣿⡇</a:t>
            </a:r>
            <a:br/>
            <a:r>
              <a:t>⠀⢀⣽⣿⣿⣿⣿⣿⣿⣿⣷⡀⠀⠀⠀⠀⠀⠀⠀⠀⠀⠀⠀⠀⠀⠀⠀⠀⠀⠀⠀⠀⠀⠀⠀⠀⠀⠀⠀⠀⠀⠀⠀⣸⣿⣿⣿⣿⣿⣿⣿⣿⣿⣿⣿⣿⣿⣿⣿⣿⣿⣿⣿⣿⣿⣿⣿⣿⣿⣿⣿⣿⣿⣿⣿⣿⣿⣿⣿⣿⣿⣿⣿⣿⣿⣿⣿⣿⣿⣿⡇</a:t>
            </a:r>
            <a:br/>
            <a:r>
              <a:t>⢀⣿⣿⣿⣿⣿⣿⣿⣿⣿⣿⣷⣄⠀⠀⠀⠀⠀⠀⠀⠀⠀⠀⠀⠀⠀⠀⠀⠀⠀⠀⠀⠀⠀⠀⠀⠀⠀⠀⠀⠀⠀⠀⠙⣿⣿⣿⣿⣿⣿⣿⣿⣿⣿⣿⣿⣿⣿⣿⣿⣿⣿⣿⣿⣿⣿⣿⣿⣿⡇⠈⠛⢿⣿⣿⣿⣿⣿⣿⣿⣿⣿⣿⣿⣿⣿⣿⣿⣿⣿⡇</a:t>
            </a:r>
            <a:br/>
            <a:r>
              <a:t>⣾⣿⣿⣿⣿⣿⣿⣿⣿⣿⣿⣿⣿⣦⠀⠀⠀⠀⠀⠀⠀⠀⠀⠀⠀⠀⠀⠀⠀⠀⠀⠀⠀⠀⠀⠀⠀⠀⠀⠀⠀⠀⠀⠀⠘⠿⣿⣿⣿⣿⣿⣿⣿⣿⣿⣿⣿⣿⣿⣿⣿⣿⣿⣿⣿⣿⣿⣿⣿⣿⠀⠀⠀⠉⠻⣿⣿⣿⣿⣿⣿⣿⣿⣿⣿⣿⣿⣿⣿⣿⡇</a:t>
            </a:r>
            <a:br/>
            <a:r>
              <a:t>⣿⣿⣿⣿⣿⣿⣿⣿⣿⣿⣿⣿⣿⣿⣷⡀⠀⠀⠀⠀⠀⠀⠀⠀⠀⠀⠀⠀⠀⠀⠀⠀⠀⠀⠀⠀⠀⠀⠀⠀⠀⠀⠀⠀⠀⠀⠀⠉⠛⣿⣿⣿⣿⣿⣿⣿⣿⣿⣿⣿⣿⣿⣿⣿⣿⣿⣿⣿⣿⣿⣧⣤⡤⠤⠤⠬⣿⣿⣿⣿⣿⣿⣿⣿⣿⣿⣿⣿⣿⣿⡇</a:t>
            </a:r>
            <a:br/>
            <a:r>
              <a:t>⣿⣿⣿⣿⣿⣿⣿⣿⣿⣿⣿⣿⣿⣿⣿⣿⣄⠀⠀⠀⠀⠀⠀⠀⠀⠀⠀⠀⠀⠀⠀⠀⠀⠀⠀⠀⠀⠀⠀⠀⠀⠀⠀⠀⠀⠀⠀⠀⠀⢸⣿⣿⣿⣿⣿⣿⣿⣿⣿⣿⣿⣿⣿⣿⣿⣿⣿⣿⣿⣿⣧⠀⠀⠀⠀⠀⠀⠈⠻⡿⠿⣿⣿⣿⣿⣿⣿⣿⣿⣿⡇</a:t>
            </a:r>
            <a:br/>
            <a:r>
              <a:t>⣿⣿⣿⣿⣿⣿⣿⣿⣿⣿⣿⣿⣿⣿⣿⣿⣿⣆⠀⠀⠀⠀⠀⡀⠀⠀⠀⠀⠀⠀⠀⠀⠀⠀⠀⠀⠀⠀⠀⠀⠀⠀⠀⠀⠀⠀⠀⠀⠀⢸⣿⣿⣿⣿⣿⣿⣿⣿⣿⣿⣿⣿⣿⣿⣿⣿⣿⣿⣿⣿⣿⠀⠀⠀⠀⠀⠀⠀⠀⣇⠀⠀⠈⠉⠛⠻⢿⣿⣿⣿⡇</a:t>
            </a:r>
            <a:br/>
            <a:r>
              <a:t>⣿⣿⣿⣿⣿⣿⣿⣿⣿⣿⣿⣿⣿⣿⣿⣿⣿⣿⣷⣶⣶⣶⣾⣿⣆⣀⠀⠀⠀⠀⠀⠀⠀⠀⠀⠀⠀⠀⠀⠀⠀⠀⠀⠀⠀⠀⠀⠀⣀⣸⣿⣿⣿⣿⣿⣿⣿⣿⣿⣿⣿⣿⣿⣿⣿⣿⣿⣿⣿⣿⣿⡄⠀⠀⠀⠀⠀⠀⠀⠘⣆⠀⠀⠀⠀⠀⠀⠈⠛⢿⡇</a:t>
            </a:r>
            <a:br/>
            <a:r>
              <a:t>⣿⣿⣿⣿⣿⣿⣿⣿⣿⣿⣿⣿⣿⣿⣿⣿⣿⣿⣿⣿⣿⣿⣿⣿⣿⣿⣿⣶⣤⣀⠀⠀⠀⠀⠀⠀⠀⠀⠀⠀⠀⠀⠀⠀⠀⣠⣶⣿⣿⣿⣿⣿⣿⣿⣿⣿⣿⣿⣿⣿⣿⣿⣿⣿⣿⣿⣿⣿⣿⣿⣿⡇⠀⠀⠀⠀⠀⠀⠀⠀⠈⢧⡀⠀⠀⠀⠀⠀⠀⠀⠀</a:t>
            </a:r>
            <a:br/>
            <a:r>
              <a:t>⣿⣿⣿⣿⣿⣿⣿⣿⣿⣿⣿⣿⣿⣿⣿⣿⣿⣿⣿⣿⣿⣿⣿⣿⣿⣿⣿⣿⣿⣿⣿⣷⣦⣤⣀⡀⠀⠀⠀⠀⠀⠀⠀⠀⠀⠀⠈⣿⣿⣿⣿⣿⣿⣿⣿⣿⣿⣿⣿⣿⣿⣿⣿⣿⣿⣿⣿⣿⣿⣿⣿⡇⠀⠀⠀⠀⠀⠀⠀⠀⠀⠀⠙⠳⣤⣄⣀⣀⣀⣀⡀</a:t>
            </a:r>
            <a:br/>
            <a:r>
              <a:t>⣿⣿⣿⣿⣿⣿⣿⣿⣿⣿⣿⣿⣿⣿⣿⣿⣿⡿⣿⣿⣿⣿⣿⡿⠛⠿⢿⣿⣿⣿⣿⣿⣿⣿⣿⣿⣷⣶⣤⣠⣿⣶⣶⣶⣶⣶⣾⣿⣿⣿⣿⣿⣿⣿⣿⣿⣿⣿⣿⣿⣿⣿⣿⣿⣿⣿⣿⣿⣿⣿⣿⣿⠀⠀⠀⠀⠀⠀⠀⠀⠀⠀⠀⠀⠀⠀⠉⠉⠉⠀⠀</a:t>
            </a:r>
            <a:br/>
            <a:r>
              <a:t>⣿⣿⣿⣿⣿⣿⣿⣿⣿⣿⣿⣿⣿⣿⣿⣿⠟⠁⠘⠟⠛⠉⠁⠀⠀⠀⠀⠈⠙⠻⣿⣿⣿⣿⣿⣿⣿⣿⣿⣿⣿⣿⣿⣿⣿⣿⣿⣿⣿⣿⣿⣿⣿⣿⣿⣿⣿⣿⣿⣿⣿⣿⣿⣿⣿⣿⣿⣿⣿⣿⣿⣿⡄⠀⠀⠀⠀⠀⠀⠀⠀⠀⠀⠀⠀⠀⠀⠀⠀⠀⠀</a:t>
            </a:r>
            <a:br/>
            <a:r>
              <a:t>⣿⣿⣿⣿⣿⣿⣿⣿⣿⣿⣿⣿⣿⣿⠟⠁⠀⠀⠀⠀⠀⠀⠀⠀⠀⠀⠀⠀⠀⠀⠀⠈⠛⠿⣿⣿⣿⣿⣿⣿⣿⣿⣿⣿⣿⣿⣿⣿⣿⣿⣿⣿⣿⣿⣿⣿⣿⣿⣿⣿⣿⣿⣿⣿⣿⣿⣿⣿⣿⣿⣿⣿⣇⠀⠀⠀⠀⠀⠀⠀⠀⠀⠀⠀⠀⠀⠀⠀⠀⠀⠀</a:t>
            </a:r>
            <a:br/>
            <a:r>
              <a:t>⠹⣿⣿⣿⣿⣿⣿⣿⣿⣿⣿⣿⡿⠃⠀⠀⠀⠀⠀⠀⠀⠀⠀⠀⠀⠀⠀⠀⠀⠀⠀⠀⠀⠀⠀⠉⠛⠛⠛⠿⣿⠿⠿⠛⠛⠛⠻⣿⣿⣿⣿⣿⣿⣿⣿⣿⣿⣿⣿⣿⣿⣿⣿⣿⣿⣿⣿⣿⣿⣿⣿⣿⣿⠀⠀⠀⠀⠀⠀⠀⠀⠀⠀⠀⠀⠀⠀⠀⠀⠀⠀</a:t>
            </a:r>
            <a:br/>
            <a:r>
              <a:t>⠈⢻⣿⣿⣿⣿⣿⣿⣿⣿⡿⠋⠀⠀⠀⠀⠀⠀⠀⠀⠀⠀⠀⠀⠀⠀⠀⠀⠀⠀⠀⠀⠀⠀⠀⠀⠀⠀⠀⠀⠀⠀⠀⠀⠀⢀⣾⣿⣿⣿⣿⣿⣿⣿⣿⣿⣿⣿⣿⣿⣿⣿⣿⣿⣿⣿⣿⣿⣿⣿⣿⣿⣿⡇⠀⠀⠀⠀⠀⠀⠀⠀⠀⠀⠀⠀⠀⠀⠀⠀⠀</a:t>
            </a:r>
            <a:br/>
            <a:r>
              <a:t>⠀⠀⠿⣿⣿⣿⣿⣿⡿⠋⠀⠀⠀⠀⠀⠀⠀⠀⠀⠀⠀⠀⠀⠀⠀⠀⠀⠀⠀⠀⠀⠀⠀⠀⠀⠀⠀⠀⠀⠀⠀⠀⠀⠀⠀⣼⣿⣿⣿⣿⣿⣿⣿⣿⣿⣿⣿⣿⣿⣿⣿⣿⣿⣿⣿⣿⣿⣿⣿⣿⣿⣿⣿⣇⠀⠀⠀⠀⠀⠀⠀⠀⠀⠀⠀⠀⠀⠀⠀⠀⠀</a:t>
            </a:r>
            <a:br/>
            <a:r>
              <a:t>⠀⠀⠀⠻⣿⣿⣿⠟⠁⠀⠀⠀⠀⠀⠀⠀⠀⠀⠀⠀⠀⠀⠀⠀⠀⠀⠀⠀⠀⠀⠀⠀⠀⠀⠀⠀⠀⠀⠀⠀⠀⠀⠀⢀⣾⣿⣿⣿⣿⣿⣿⣿⣿⣿⣿⣿⣿⣿⣿⣿⣿⣿⣿⣿⣿⣿⣿⣿⣿⣿⣿⣿⣿⣿⠀⠀⠀⠀⠀⠀⠀⠀⠀⠀⠀⠀⠀⠀⠀⠀⠀</a:t>
            </a:r>
            <a:br/>
            <a:r>
              <a:t>⠀⠀⠀⠀⠈⠛⠁⠀⠀⠀⠀⠀⠀⠀⠀⠀⠀⠀⠀⠀⠀⠀⠀⠀⠀⠀⠀⠀⠀⠀⠀⠀⠀⠀⠀⠀⠀⠀⠀⠀⠀⠀⣠⣼⣿⣿⣿⣿⣿⣿⣿⣿⣿⣿⣿⣿⣿⣿⣿⣿⣿⣿⣿⣿⣿⣿⣿⣿⣿⣿⣿⣿⣿⣿⡆⠀⠀⠀⠀⠀⠀⠀⠀⠀⠀⠀⠀⠀⠀⠀⠀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⠀⠀⠀⠀⠀⠀⠀⠀⠀⠀⠀⠀⠀⠀⠀⠀⠀⠀⠀⠀⠀⠀⠀⠀⠀⠀⠀⠀⠀⠀⠀⠀⠀⠀⠀⠀⠀⠀⠀⠀⢠⣾⣿⣿⣿⠟⠉⠉⢻⣿⣿⣿⣿⣿⣿⣿⣿⣿⣿⣿⣿⣿⣿⣿⣿⣿⣿⣿⣿⣿⣿⣿⣿⣿⣿⠀⠀⠀⠀⠀⠀⠀⠀⠀⠀⠀⠀⠀⠀⠀⠀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⠀⠀⠀⠀⠀⠀⠀⠀⠀⠀⠀⠀⠀⠀⠀⠀⠀⠀⠀⠀⠀⠀⠀⠀⠀⠀⠀⠀⠀⠀⠀⠀⠀⠀⠀⠀⠀⠀⠀⣰⣿⣿⣿⣿⠋⠀⠀⠀⢸⣿⣿⣿⣿⣿⣿⣿⣿⣿⣿⣿⣿⣿⣿⣿⣿⣿⣿⣿⣿⣿⣿⣿⣿⣿⣿⣇⠀⠀⠀⠀⠀⠀⠀⠀⠀⠀⠀⠀⠀⠀⠀</a:t>
            </a:r>
            <a:br/>
            <a:r>
              <a:t>⠀⠀⠀⠀⠀⠀⠀⠀⠀⠀⠀⠀⠀⠀⠀⠀⠀⠀⠀⠀⠀⠀⠀⠀⠀⠀⠀⠀⠀⠀⠀⠀⠀⠀⠀⠀⠀⠀⣼⣿⣿⣿⡟⠁⠀⠀⠀⠀⣿⣿⣿⣿⣿⣿⣿⣿⣿⣿⣿⣿⣿⣿⣿⣿⣿⣿⣿⣿⣿⣿⣿⣿⣿⣿⣿⣿⡄⠀⠀⠀⠀⠀⠀⠀⠀⠀⠀⠀⠀⠀⠀</a:t>
            </a:r>
            <a:br/>
            <a:r>
              <a:t>⠀⠀⠀⠀⠀⠀⠀⠀⠀⠀⠀⠀⠀⠀⠀⠀⠀⠀⠀⠀⠀⠀⠀⠀⠀⠀⠀⠀⠀⠀⠀⠀⠀⠀⠀⠀⠀⠀⠙⠿⠟⠋⠀⠀⠀⠀⠀⣸⣿⣿⣿⣿⣿⣿⣿⣿⣿⣿⣿⣿⣿⣿⣿⣿⣿⣿⣿⣿⣿⣿⣿⣿⣿⣿⣿⣿⣷⡀⠀⠀⠀⠀⠀⠀⠀⠀⠀⠀⠀⠀⠀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⠀⠀⠀⠀⠀⠀⠀⠀⠀⠀⠀⠀⠀⠀⠀⠀⠀⠀⠀⠀⠀⠀⠀⠀⠀⠀⠀⠀⠀⠀⠀⠀⠀⠀⠀⠀⠀⠀⠀⠀⠀⠀⠀⠀⠀⠀⠀⣿⣿⣿⣿⣿⣿⣿⣿⣿⣿⣿⣿⣿⣿⣿⣿⣿⣿⣿⣿⣿⣿⣿⣿⣿⣿⣿⣿⣿⣿⣧⠀⠀⠀⠀⠀⠀⠀⠀⠀⠀⠀⠀⠀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⠀⠀⠀⠀⠀⠀⠀⠀⠀⠀⠀⠀⠀⠀⠀⠀⠀⠀⠀⠀⠀⠀⠀⠀⠀⠀⠀⠀⠀⠀⠀⠀⠀⠀⠀⠀⠀⠀⠀⠀⠀⠀⠀⠀⠀⠀⢸⣿⣿⣿⣿⣿⣿⣿⣿⣿⣿⣿⣿⣿⣿⣿⣿⣿⣿⣿⣿⣿⣿⣿⣿⣿⣿⣿⣿⣿⣿⣿⡆⠀⠀⠀⠀⠀⠀⠀⠀⠀⠀⠀⠀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⣿⣿⣿⣿⣿⣿⣿⣿⣿⣿⣿⣿⣿⣿⣿⣿⣿⣿⣿⣿⣿⣷⣤⣀⣀⣀⠀⠀⠀⠀⠀⠀⠀⠀⠀⠀⠀⠀⠀⠀⠀⠀⠀⠀⠀⠀⠀⠀⠀⠀⠀⠀⠀⠀⠀⠀⠀⠀⠀⠀⠀⠀⠀⠀⠀⠀⠀⠀⠀⠀⠀⠀⠀⠀⠀⠀⠀⠀⠀⠀⠀⠀⠀⠀⠀⠀⠀⠀⠀⠀⠀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⣿⣿⣿⣿⣿⣿⣿⣿⣿⣿⣿⣿⣿⣿⣿⣿⣿⣿⣿⣿⣿⣿⣿⣿⣿⣿⣿⣿⣿⣿⣿⣷⣶⣶⣶⣶⣶⣶⣄⣀⣀⠀⠀⠀⠀⠀⠀⠀⠀⠀⠀⠀⠀⠀⠀⠀⠀⠀⠀⠀⠀⠀⠀⠀⠀⠀⠀⠀⠀⠀⠀⠀⠀⠀⠀⠀⠀⠀⠀⠀⠀⠀⠀⠀⠀⠀⠀⠀⠀⠀⠀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⣿⣿⣿⣿⣿⣿⣿⣿⣿⣿⣿⣿⣿⣿⣿⣿⣿⣿⣿⣿⣿⣿⣿⣿⣿⣿⣿⣿⣿⣿⣿⣿⣿⣿⣿⣿⣿⣿⣿⣿⣿⣿⣿⣿⣿⣿⣿⣿⣿⣿⣿⣿⣿⣿⣿⣿⣿⣿⣿⣿⣿⣿⣷⣶⣶⣶⣶⣶⣶⣶⣶⣦⣤⣤⣤⣤⣤⣤⣤⣤⣤⣤⣄⣀⣀⣀⣀⣀⣀⣀⡀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⣿⣿⣿⣿⣿⣿⣿⣿⣿⣿⣿⣿⣿⣿⣿⣿⣿⣿⣿⣿⣿⣿⣿⣿⣿⣿⣿⣿⣿⣿⣿⣿⣿⣿⣿⣿⣿⣿⣿⣿⣿⣿⣿⡿⠿⠿⠟⠛⠛⠛⠛⠛⠛⠛⠋⠉⠻⣿⣿⣿⣿⣿⣿⣿⣿⣿⣿⣿⣿⣿⣿⣿⣿⣿⣿⣿⣿⣿⣿⣿⣿⣿⣿⣿⣿⣿⣿⣿⣿⣿⡇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⣿⣿⣿⣿⣿⣿⣿⣿⣿⣿⣿⣿⣿⣿⣿⣿⣿⣿⣿⣿⣿⣿⣿⣿⣿⣿⣿⣿⣿⣿⣿⣿⣿⣿⣿⣿⣿⣿⣿⣿⡿⠋⠁⠀⠀⠀⠀⠀⠀⠀⠀⠀⠀⠀⠀⠀⠙⢿⣿⣿⣿⣿⣿⣿⣿⣿⣿⣿⣿⣿⣿⣿⣿⣿⣿⣿⣿⣿⣿⣿⣿⣿⣿⣿⣿⣿⣿⣿⣿⣿⡇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⣿⣿⣿⣿⣿⣿⣿⣿⣿⣿⣿⣿⣿⣿⣿⣿⣿⣿⣿⣿⣿⣿⣿⣿⣿⣿⣿⣿⣿⣿⣿⣿⣿⣿⣿⣿⣿⣿⣿⠋⠀⠀⠀⠀⠀⠀⠀⠀⠀⠀⠀⠀⠀⠀⠀⠀⠀⠀⠈⠙⠻⣿⣿⣿⣿⣿⣿⣿⣿⣿⣿⣿⣿⣿⣿⣿⣿⣿⣿⣿⣿⣿⣿⣿⣿⣿⣿⣿⣿⣿⡇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⣿⣿⣿⣿⣿⣿⣿⣿⣿⣿⣿⣿⣿⣿⣿⣿⣿⣿⣿⣿⣿⣿⣿⣿⣿⣿⣿⣿⣿⣿⣿⣿⣿⣿⣿⣿⣿⣿⣿⣷⣄⠀⠀⠀⠀⠀⠀⠀⠀⠀⠀⠀⠀⠀⠀⠀⠀⠀⣠⣾⣿⣿⣿⣿⣿⣿⣿⣿⣿⣿⣿⣿⣿⣿⣿⣿⣿⣿⣿⣿⣿⣿⣿⣿⣿⣿⣿⣿⣿⣿⡇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⣿⣿⣿⣿⣿⣿⣿⣿⣿⣿⣿⣿⣿⣿⣿⣿⣿⣿⣿⣿⣿⣿⣿⣿⣿⣿⣿⣿⣿⣿⣿⣿⣿⣿⣿⣿⣿⣿⣿⣿⣿⣷⣄⡀⠀⠀⠀⠀⠀⠀⠀⠀⠀⠀⠀⣀⣴⣿⣿⣿⣿⣿⣿⣿⣿⣿⣿⣿⣿⣿⣿⣿⣿⣿⣿⣿⣿⣿⣿⣿⣿⣿⣿⣿⣿⣿⣿⣿⣿⣿⡇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⣿⣿⣿⣿⣿⣿⣿⣿⣿⣿⣿⣿⣿⣿⣿⣿⣿⣿⣿⣿⣿⣿⣿⣿⣿⣿⣿⣿⣿⣿⣿⣿⣿⣿⣿⣿⣿⣿⣿⣿⣿⣿⣿⣿⣶⣤⣄⣀⣀⣀⣀⣠⣤⣶⣿⣿⣿⣿⣿⣿⣿⣿⣿⣿⣿⣿⣿⣿⣿⣿⣿⣿⣿⣿⣿⣿⣿⣿⣿⣿⣿⣿⣿⣿⣿⣿⣿⣿⣿⣿⡇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⠀⠀⠀⠀⠀⠀⠀⠀⠀⠀⠀⠀⠀⠀⠀⠀⠀⠀⠀⠀⠀⠀⠀⠀⠀⠀⠀⠀⠀⠀⠀⠀⠀⠀⠈⠛⠀⠘⣿⠻⠿⠿⠿⠿⣿⣿⣿⣿⣿⣿⣿⣿⣿⣿⣿⣿⣿⣿⣿⣿⣿⣿⣿⣿⣿⣿⣿⣿⣿⣿⣿⣿⣿⣿⣿⣿⣿⣿⣿⣿⣿⣿⣿⣿⣿⣿⣿⣿⣿⣿⡇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⠀⠀⠀⠀⠀⠀⠀⠀⠀⠀⠀⠀⠀⠀⠀⠀⠀⠀⠀⠀⠀⠀⠀⠀⠀⠀⠀⠀⠀⠀⠀⠀⠀⠀⠀⠀⠀⠀⠸⣆⠀⠀⠀⠀⠈⠙⣿⣿⣿⣿⣿⣿⣿⣿⣿⣿⣿⣿⣿⣿⣿⣿⣿⣿⣿⣿⣿⣿⣿⣿⣿⣿⣿⣿⣿⣿⣿⣿⣿⣿⣿⣿⣿⣿⣿⣿⣿⣿⣿⣿⡇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⠀⠀⠀⠀⠀⠀⠀⠀⠀⠀⠀⠀⠀⠀⠀⠀⠀⠀⠀⠀⠀⠀⠀⠀⠀⠀⠀⠀⠀⠀⠀⠀⠀⠀⠀⠀⠀⠀⠀⠹⣦⠀⠀⠀⠀⠀⠈⢿⣿⣿⣿⣿⣿⣿⣿⣿⣿⣿⣿⣿⣿⣿⣿⣿⣿⣿⣿⣿⣿⣿⣿⣿⣿⣿⣿⣿⣿⣿⣿⣿⣿⣿⣿⣿⣿⣿⣿⣿⣿⣿⡇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⠀⠀⠀⠀⠀⠀⠀⠀⠀⠀⠀⠀⠀⠀⠀⠀⠀⠀⠀⠀⠀⠀⠀⠀⠀⠀⠀⠀⠀⠀⠀⠀⠀⠀⠀⠀⠀⠀⠀⠀⠘⢷⣤⡀⠀⠀⠀⣈⣿⣿⣿⣿⣿⣿⣿⣿⣿⣿⣿⣿⣿⣿⣿⣿⣿⣿⣿⣿⣿⣿⣿⣿⣿⣿⣿⣿⣿⣿⣿⣿⣿⣿⣿⣿⣿⣿⣿⣿⣿⣿⡇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⠀⠀⠀⠀⠀⠀⠀⠀⠀⠀⠀⠀⠀⠀⠀⠀⠀⠀⠀⠀⠀⠀⠀⠀⠀⠀⠀⠀⠀⠀⠀⠀⠀⠀⠀⠀⠀⠀⠀⠀⠀⠀⠈⠙⠛⠛⠉⠉⠉⢻⠛⠿⣿⣿⣿⣿⣿⣿⣿⣿⣿⣿⣿⣿⣿⣿⣿⣿⣿⣿⣿⣿⣿⣿⣿⣿⣿⣿⣿⣿⣿⣿⣿⣿⣿⣿⣿⣿⣿⣿⡇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⠀⠀⠀⠀⠀⠀⠀⠀⠀⠀⠀⠀⠀⠀⠀⠀⠀⠀⠀⠀⠀⠀⠀⠀⠀⠀⠀⠀⠀⠀⠀⠀⠀⠀⠀⠀⠀⠀⠀⠀⠀⠀⠀⠀⠀⠀⠀⠀⠀⠸⡄⠀⢀⣽⣿⣿⣿⣿⣿⣿⣿⣿⣿⣿⣿⣿⣿⣿⣿⣿⣿⣿⣿⣿⣿⣿⣿⣿⣿⣿⣿⣿⣿⣿⣿⣿⣿⣿⣿⣿⡇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⠀⠀⠀⠀⠀⠀⠀⠀⠀⠀⠀⠀⠀⠀⠀⠀⠀⠀⠀⠀⠀⠀⠀⠀⠀⠀⠀⠀⠀⠀⠀⠀⠀⠀⠀⠀⠀⠀⠀⠀⠀⠀⠀⠀⠀⠀⠀⠀⠀⠀⣳⣤⣾⣿⣿⣿⣿⣿⣿⣿⣿⣿⣿⣿⣿⣿⣿⣿⣿⣿⣿⣿⣿⣿⣿⣿⣿⣿⣿⣿⣿⣿⣿⣿⣿⣿⣿⣿⣿⣿⡇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⠀⠀⠀⠀⠀⠀⠀⠀⠀⠀⠀⠀⠀⠀⠀⠀⠀⠀⠀⠀⠀⠀⠀⠀⠀⠀⠀⠀⠀⠀⠀⠀⠀⠀⠀⠀⠀⠀⠀⠀⠀⠀⠀⠀⠀⢀⣠⠴⢚⣫⠽⣿⣿⣿⣿⣿⣿⣿⣿⣿⣿⣿⣿⣿⣿⣿⣿⣿⣿⣿⣿⣿⣿⣿⣿⣿⣿⣿⣿⣿⣿⣿⣿⣿⣿⣿⣿⣿⣿⣿⡇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⠀⠀⠀⠀⠀⠀⠀⠀⠀⠀⠀⠀⠀⠀⠀⠀⠀⠀⠀⠀⠀⠀⠀⠀⠀⠀⠀⠀⠀⠀⠀⠀⠀⠀⠀⠀⠀⠀⠀⠀⠀⠀⠀⠀⢰⣏⣥⣞⣭⣀⣤⣿⣿⣿⣿⣿⣿⣿⣿⣿⣿⣿⣿⣿⣿⣿⣿⣿⣿⣿⣿⣿⣿⣿⣿⣿⣿⣿⣿⣿⣿⣿⣿⣿⣿⣿⣿⣿⣿⣿⡇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⠀⠀⠀⠀⠀⠀⠀⠀⠀⠀⠀⠀⠀⠀⠀⠀⠀⠀⠀⠀⠀⠀⠀⠀⠀⠀⠀⠀⠀⠀⠀⠀⠀⠀⠀⠀⠀⠀⠀⠀⠀⠀⠀⠀⠛⠋⣼⣿⣿⣿⣿⣿⣿⣿⣿⣿⣿⣿⣿⣿⣿⣿⣿⣿⣿⣿⣿⣿⣿⣿⣿⣿⣿⣿⣿⣿⣿⣿⣿⣿⣿⣿⣿⣿⣿⣿⣿⣿⣿⣿⡇</a:t>
            </a:r>
            <a:br/>
            <a:r>
              <a:t>⠀⠀⣠⣴⣷⣄⠀⠀⠀⠀⠀⠀⠀⠀⠀⠀⠀⠀⠀⠀⠀⠀⠀⠀⠀⠀⠀⠀⠀⠀⠀⠀⠀⠀⠀⠀⠀⠀⠀⠀⠀⠀⠀⠀⠀⠀⢿⣿⣿⣿⣿⣿⣿⣿⣿⣿⣿⣿⣿⣿⣿⣿⣿⣿⣿⣿⣿⣿⣿⣿⣿⣿⣿⣿⣿⣿⣿⣿⣿⣿⣿⣿⣿⣿⣿⣿⣿⣿⣿⣿⡇</a:t>
            </a:r>
            <a:br/>
            <a:r>
              <a:t>⠀⣰⣿⣿⣿⣿⣦⡀⠀⠀⠀⠀⠀⠀⠀⠀⠀⠀⠀⠀⠀⠀⠀⠀⠀⠀⠀⠀⠀⠀⠀⠀⠀⠀⠀⠀⠀⠀⠀⠀⠀⠀⠀⠀⠀⠠⣿⣿⣿⣿⣿⣿⣿⣿⣿⣿⣿⣿⣿⣿⣿⣿⣿⣿⣿⣿⣿⣿⣿⣿⣿⣿⣿⣿⣿⣿⣿⣿⣿⣿⣿⣿⣿⣿⣿⣿⣿⣿⣿⣿⡇</a:t>
            </a:r>
            <a:br/>
            <a:r>
              <a:t>⣾⣿⣿⣿⣿⣿⣿⣷⣄⠀⠀⠀⠀⠀⠀⠀⠀⠀⠀⠀⠀⠀⠀⠀⠀⠀⠀⠀⠀⠀⠀⠀⠀⠀⠀⠀⠀⠀⠀⠀⠀⠀⠀⠀⠀⠀⠘⣿⣿⣿⣿⣿⣿⣿⣿⣿⣿⣿⣿⣿⣿⣿⣿⣿⣿⣿⣿⣿⣿⣿⣿⣿⣿⠀⠙⠻⣿⣿⣿⣿⣿⣿⣿⣿⣿⣿⣿⣿⣿⣿⡇</a:t>
            </a:r>
            <a:br/>
            <a:r>
              <a:t>⣿⣿⣿⣿⣿⣿⣿⣿⣿⣧⡀⠀⠀⠀⠀⠀⠀⠀⠀⠀⠀⠀⠀⠀⠀⠀⠀⠀⠀⠀⠀⠀⠀⠀⠀⠀⠀⠀⠀⠀⠀⠀⠀⠀⠀⠀⠀⠙⠛⢿⣿⣿⣿⣿⣿⣿⣿⣿⣿⣿⣿⣿⣿⣿⣿⣿⣿⣿⣿⣿⣿⣿⣿⡇⠀⠀⠈⠻⢿⣿⣿⣿⣿⣿⣿⣿⣿⣿⣿⣿⡇</a:t>
            </a:r>
            <a:br/>
            <a:r>
              <a:t>⣿⣿⣿⣿⣿⣿⣿⣿⣿⣿⣿⣄⠀⠀⠀⠀⠀⠀⠀⠀⠀⠀⠀⠀⠀⠀⠀⠀⠀⠀⠀⠀⠀⠀⠀⠀⠀⠀⠀⠀⠀⠀⠀⠀⠀⠀⠀⠀⠀⠀⠈⠙⣿⣿⣿⣿⣿⣿⣿⣿⣿⣿⣿⣿⣿⣿⣿⣿⣿⣿⣿⣿⣿⣿⠤⠤⠤⠤⠤⢿⣿⣿⣿⣿⣿⣿⣿⣿⣿⣿⡇</a:t>
            </a:r>
            <a:br/>
            <a:r>
              <a:t>⣿⣿⣿⣿⣿⣿⣿⣿⣿⣿⣿⣿⣧⡀⠀⠀⠀⠀⠀⠀⠀⠀⠀⠀⠀⠀⠀⠀⠀⠀⠀⠀⠀⠀⠀⠀⠀⠀⠀⠀⠀⠀⠀⠀⠀⠀⠀⠀⠀⠀⠀⠀⣿⣿⣿⣿⣿⣿⣿⣿⣿⣿⣿⣿⣿⣿⣿⣿⣿⣿⣿⣿⣿⣿⡀⠀⠀⠀⠀⠀⠀⠙⡟⠿⠿⣿⣿⣿⣿⣿⡇</a:t>
            </a:r>
            <a:br/>
            <a:r>
              <a:t>⣿⣿⣿⣿⣿⣿⣿⣿⣿⣿⣿⣿⣿⣿⣄⠀⠀⠀⠀⠀⠀⠀⠀⠀⠀⠀⠀⠀⠀⠀⠀⠀⠀⠀⠀⠀⠀⠀⠀⠀⠀⠀⠀⠀⠀⠀⠀⠀⠀⠀⠀⠀⣿⣿⣿⣿⣿⣿⣿⣿⣿⣿⣿⣿⣿⣿⣿⣿⣿⣿⣿⣿⣿⣿⡇⠀⠀⠀⠀⠀⠀⠀⢳⠀⠀⠀⠈⠉⠛⠿⡇</a:t>
            </a:r>
            <a:br/>
            <a:r>
              <a:t>⣿⣿⣿⣿⣿⣿⣿⣿⣿⣿⣿⣿⣿⣿⣿⣷⡀⠀⠀⠀⠀⠀⠀⠀⠀⠀⠀⠀⠀⠀⠀⠀⠀⠀⠀⠀⠀⠀⠀⠀⠀⠀⠀⠀⠀⠀⠀⠀⠀⣀⣤⣶⣿⣿⣿⣿⣿⣿⣿⣿⣿⣿⣿⣿⣿⣿⣿⣿⣿⣿⣿⣿⣿⣿⣧⠀⠀⠀⠀⠀⠀⠀⠈⢧⠀⠀⠀⠀⠀⠀⠀</a:t>
            </a:r>
            <a:br/>
            <a:r>
              <a:t>⣿⣿⣿⣿⣿⣿⣿⣿⣿⣿⣿⣿⣿⣿⣿⣿⣿⣦⣠⣤⣤⣾⣷⣤⣤⣤⣄⣀⣀⣀⣀⣀⣀⣀⣀⣀⣀⣀⣀⣀⠀⠀⠀⢢⣤⣀⡀⠀⠈⠛⣻⣿⣿⣿⣿⣿⣿⣿⣿⣿⣿⣿⣿⣿⣿⣿⣿⣿⣿⣿⣿⣿⣿⣿⣿⠀⠀⠀⠀⠀⠀⠀⠀⠀⠳⣄⠀⠀⠀⠀⠀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⣿⣿⣿⣿⣿⣿⣿⣿⣿⣿⣿⣿⣿⣿⣿⣿⣿⣿⣿⣿⣿⣿⣿⣿⣿⣿⣿⣿⣿⣿⣿⣿⣿⣿⣿⣿⣿⣿⣿⣿⣿⣿⣿⣿⣿⣿⣿⣿⣿⣿⣿⣿⣿⣿⣿⣿⣿⣿⣿⣿⣿⣿⣿⣿⣿⣿⣿⣿⣿⣿⣿⣿⣿⣿⣿⠀⠀⠀⠀⠀⠀⠀⠀⠀⠀⠉⠻⢶⣤⣀⡀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⣿⣿⣿⣿⣿⣿⣿⣿⣿⣿⣿⣿⣿⣿⣿⣿⣿⣿⣿⣿⣿⣿⣿⣿⣿⣿⣿⣿⣿⣿⣿⣿⣿⣿⣿⣿⣿⣿⣿⣿⣿⣿⣿⣿⣿⣿⣿⣿⣿⣿⣿⣿⣿⣿⣿⣿⣿⣿⣿⣿⣿⣿⣿⣿⣿⣿⣿⣿⣿⣿⣿⣿⣿⣿⣿⡆⠀⠀⠀⠀⠀⠀⠀⠀⠀⠀⠀⠀⠀⠈⠁</a:t>
            </a:r>
            <a:br/>
            <a:r>
              <a:t>⣿⣿⣿⣿⣿⣿⣿⣿⣿⣿⣿⣿⣿⣿⣿⣿⣿⣿⣿⣿⣿⣿⣿⠿⠋⠉⠉⠉⠛⠛⠻⠿⠿⢿⣿⣿⣿⣿⣿⣿⣿⣿⣿⣿⣿⣿⣿⣿⣿⣿⣿⣿⣿⣿⣿⣿⣿⣿⣿⣿⣿⣿⣿⣿⣿⣿⣿⣿⣿⣿⣿⣿⣿⣿⣿⣧⠀⠀⠀⠀⠀⠀⠀⠀⠀⠀⠀⠀⠀⠀⠀</a:t>
            </a:r>
            <a:br/>
            <a:r>
              <a:t>⣿⣿⣿⣿⣿⣿⣿⣿⣿⣿⣿⣿⣿⣿⣿⣿⠟⠉⢿⣿⠿⠛⠃⠀⠀⠀⠀⠀⠀⠀⠀⠀⠀⠀⠀⠈⠉⠉⠉⠉⠉⠉⠿⠿⠿⠛⠛⠛⠻⣿⣿⣿⣿⣿⣿⣿⣿⣿⣿⣿⣿⣿⣿⣿⣿⣿⣿⣿⣿⣿⣿⣿⣿⣿⣿⣿⠀⠀⠀⠀⠀⠀⠀⠀⠀⠀⠀⠀⠀⠀⠀</a:t>
            </a:r>
            <a:br/>
            <a:r>
              <a:t>⣿⣿⣿⣿⣿⣿⣿⣿⣿⣿⣿⣿⣿⣿⡿⠁⠀⠀⠀⠀⠀⠀⠀⠀⠀⠀⠀⠀⠀⠀⠀⠀⠀⠀⠀⠀⠀⠀⠀⠀⠀⠀⠀⠀⠀⠀⠀⠀⠀⢀⣿⣿⣿⣿⣿⣿⣿⣿⣿⣿⣿⣿⣿⣿⣿⣿⣿⣿⣿⣿⣿⣿⣿⣿⣿⣿⡇⠀⠀⠀⠀⠀⠀⠀⠀⠀⠀⠀⠀⠀⠀</a:t>
            </a:r>
            <a:br/>
            <a:r>
              <a:t>⣿⣿⣿⣿⣿⣿⣿⣿⣿⣿⣿⣿⣿⠋⠀⠀⠀⠀⠀⠀⠀⠀⠀⠀⠀⠀⠀⠀⠀⠀⠀⠀⠀⠀⠀⠀⠀⠀⠀⠀⠀⠀⠀⠀⠀⠀⠀⠀⢠⣾⣿⣿⣿⣿⣿⣿⣿⣿⣿⣿⣿⣿⣿⣿⣿⣿⣿⣿⣿⣿⣿⣿⣿⣿⣿⣿⣧⠀⠀⠀⠀⠀⠀⠀⠀⠀⠀⠀⠀⠀⠀</a:t>
            </a:r>
            <a:br/>
            <a:r>
              <a:t>⣿⣿⣿⣿⣿⣿⣿⣿⣿⣿⣿⠟⠁⠀⠀⠀⠀⠀⠀⠀⠀⠀⠀⠀⠀⠀⠀⠀⠀⠀⠀⠀⠀⠀⠀⠀⠀⠀⠀⠀⠀⠀⠀⠀⠀⠀⠀⢠⣽⣿⣿⣿⣿⣿⣿⣿⣿⣿⣿⣿⣿⣿⣿⣿⣿⣿⣿⣿⣿⣿⣿⣿⣿⣿⣿⣿⣿⠀⠀⠀⠀⠀⠀⠀⠀⠀⠀⠀⠀⠀⠀</a:t>
            </a:r>
            <a:br/>
            <a:r>
              <a:t>⣿⣿⣿⣿⣿⣿⣿⣿⣿⡿⠋⠀⠀⠀⠀⠀⠀⠀⠀⠀⠀⠀⠀⠀⠀⠀⠀⠀⠀⠀⠀⠀⠀⠀⠀⠀⠀⠀⠀⠀⠀⠀⠀⠀⠀⠀⣰⣿⣿⣿⣿⣿⣿⣿⣿⣿⣿⣿⣿⣿⣿⣿⣿⣿⣿⣿⣿⣿⣿⣿⣿⣿⣿⣿⣿⣿⣿⡇⠀⠀⠀⠀⠀⠀⠀⠀⠀⠀⠀⠀⠀</a:t>
            </a:r>
            <a:br/>
            <a:r>
              <a:t>⣿⣿⣿⣿⣿⣿⣿⣿⠏⠀⠀⠀⠀⠀⠀⠀⠀⠀⠀⠀⠀⠀⠀⠀⠀⠀⠀⠀⠀⠀⠀⠀⠀⠀⠀⠀⠀⠀⠀⠀⠀⠀⠀⠀⢀⣤⣿⣿⣿⣿⣿⣿⣿⣿⣿⣿⣿⣿⣿⣿⣿⣿⣿⣿⣿⣿⣿⣿⣿⣿⣿⣿⣿⣿⣿⣿⣿⣧⠀⠀⠀⠀⠀⠀⠀⠀⠀⠀⠀⠀⠀</a:t>
            </a:r>
            <a:br/>
            <a:r>
              <a:t>⠈⢻⣿⣿⣿⣿⠟⠁⠀⠀⠀⠀⠀⠀⠀⠀⠀⠀⠀⠀⠀⠀⠀⠀⠀⠀⠀⠀⠀⠀⠀⠀⠀⠀⠀⠀⠀⠀⠀⠀⠀⠀⠀⣰⣿⣿⣿⣿⠏⠉⠛⣿⣿⣿⣿⣿⣿⣿⣿⣿⣿⣿⣿⣿⣿⣿⣿⣿⣿⣿⣿⣿⣿⣿⣿⣿⣿⣿⡄⠀⠀⠀⠀⠀⠀⠀⠀⠀⠀⠀⠀</a:t>
            </a:r>
            <a:br/>
            <a:r>
              <a:t>⠀⠈⠻⢿⡿⠋⠀⠀⠀⠀⠀⠀⠀⠀⠀⠀⠀⠀⠀⠀⠀⠀⠀⠀⠀⠀⠀⠀⠀⠀⠀⠀⠀⠀⠀⠀⠀⠀⠀⠀⠀⢀⣼⣿⣿⣿⡿⠁⠀⠀⠀⣿⣿⣿⣿⣿⣿⣿⣿⣿⣿⣿⣿⣿⣿⣿⣿⣿⣿⣿⣿⣿⣿⣿⣿⣿⣿⣿⣷⠀⠀⠀⠀⠀⠀⠀⠀⠀⠀⠀⠀</a:t>
            </a:r>
            <a:br/>
            <a:r>
              <a:t>⠀⠀⠀⠀⠀⠀⠀⠀⠀⠀⠀⠀⠀⠀⠀⠀⠀⠀⠀⠀⠀⠀⠀⠀⠀⠀⠀⠀⠀⠀⠀⠀⠀⠀⠀⠀⠀⠀⠀⠀⢀⣾⣿⣿⣿⠟⠀⠀⠀⠀⢠⣿⣿⣿⣿⣿⣿⣿⣿⣿⣿⣿⣿⣿⣿⣿⣿⣿⣿⣿⣿⣿⣿⣿⣿⣿⣿⣿⣿⣇⠀⠀⠀⠀⠀⠀⠀⠀⠀⠀⠀</a:t>
            </a:r>
            <a:br/>
            <a:r>
              <a:t>⠀⠀⠀⠀⠀⠀⠀⠀⠀⠀⠀⠀⠀⠀⠀⠀⠀⠀⠀⠀⠀⠀⠀⠀⠀⠀⠀⠀⠀⠀⠀⠀⠀⠀⠀⠀⠀⠀⠀⠀⠈⠿⠿⠟⠁⠀⠀⠀⠀⠀⣼⣿⣿⣿⣿⣿⣿⣿⣿⣿⣿⣿⣿⣿⣿⣿⣿⣿⣿⣿⣿⣿⣿⣿⣿⣿⣿⣿⣿⣿⡄⠀⠀⠀⠀⠀⠀⠀⠀⠀⠀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⠀⠀⠀⠀⠀⠀⠀⠀⠀⠀⠀⠀⠀⠀⠀⠀⠀⠀⠀⠀⠀⠀⠀⠀⠀⠀⠀⠀⠀⠀⠀⠀⠀⠀⠀⠀⠀⠀⠀⠀⠀⠀⠀⠀⠀⠀⠀⠀⠀⢠⣿⣿⣿⣿⣿⣿⣿⣿⣿⣿⣿⣿⣿⣿⣿⣿⣿⣿⣿⣿⣿⣿⣿⣿⣿⣿⣿⣿⣿⣿⣷⠀⠀⠀⠀⠀⠀⠀⠀⠀⠀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⠀⠀⠀⠀⠀⠀⠀⠀⠀⠀⠀⠀⠀⠀⠀⠀⠀⠀⠀⠀⠀⠀⠀⠀⠀⠀⠀⠀⠀⠀⠀⠀⠀⠀⠀⠀⠀⠀⠀⠀⠀⠀⠀⠀⠸⣇⠀⠀⠀⠀⠀⠙⢿⣿⣿⣿⣿⣿⣿⣿⣿⣿⣿⣿⣿⣿⣿⣿⣿⣿⣿⣿⣿⣿⣿⣿⣿⣿⣿⣿⣿⣿⣿⣿⣿⣿⣿⣿⣿⣿⡇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⠀⠀⠀⠀⠀⠀⠀⠀⠀⠀⠀⠀⠀⠀⠀⠀⠀⠀⠀⠀⠀⠀⠀⠀⠀⠀⠀⠀⠀⠀⠀⠀⠀⠀⠀⠀⠀⠀⠀⠀⠀⠀⠀⠀⠀⠹⣦⠀⠀⠀⠀⠀⠈⢿⣿⣿⣿⣿⣿⣿⣿⣿⣿⣿⣿⣿⣿⣿⣿⣿⣿⣿⣿⣿⣿⣿⣿⣿⣿⣿⣿⣿⣿⣿⣿⣿⣿⣿⣿⣿⡇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⠀⠀⠀⠀⠀⠀⠀⠀⠀⠀⠀⠀⠀⠀⠀⠀⠀⠀⠀⠀⠀⠀⠀⠀⠀⠀⠀⠀⠀⠀⠀⠀⠀⠀⠀⠀⠀⠀⠀⠀⠀⠀⠀⠀⠀⠀⠘⢷⣄⡀⠀⠀⠀⠈⣿⣿⣿⣿⣿⣿⣿⣿⣿⣿⣿⣿⣿⣿⣿⣿⣿⣿⣿⣿⣿⣿⣿⣿⣿⣿⣿⣿⣿⣿⣿⣿⣿⣿⣿⣿⡇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⠀⠀⠀⠀⠀⠀⠀⠀⠀⠀⠀⠀⠀⠀⠀⠀⠀⠀⠀⠀⠀⠀⠀⠀⠀⠀⠀⠀⠀⠀⠀⠀⠀⠀⠀⠀⠀⠀⠀⠀⠀⠀⠀⠀⠀⠀⠀⠀⠉⠛⠷⠒⠚⠋⠙⢿⠻⢿⣿⣿⣿⣿⣿⣿⣿⣿⣿⣿⣿⣿⣿⣿⣿⣿⣿⣿⣿⣿⣿⣿⣿⣿⣿⣿⣿⣿⣿⣿⣿⣿⡇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⠀⠀⠀⠀⠀⠀⠀⠀⠀⠀⠀⠀⠀⠀⠀⠀⠀⠀⠀⠀⠀⠀⠀⠀⠀⠀⠀⠀⠀⠀⠀⠀⠀⠀⠀⠀⠀⠀⠀⠀⠀⠀⠀⠀⠀⠀⠀⠀⠀⠀⠀⠀⠀⠀⠀⠸⡄⠀⠈⢙⣿⣿⣿⣿⣿⣿⣿⣿⣿⣿⣿⣿⣿⣿⣿⣿⣿⣿⣿⣿⣿⣿⣿⣿⣿⣿⣿⣿⣿⣿⡇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⠀⠀⠀⠀⠀⠀⠀⠀⠀⠀⠀⠀⠀⠀⠀⠀⠀⠀⠀⠀⠀⠀⠀⠀⠀⠀⠀⠀⠀⠀⠀⠀⠀⠀⠀⠀⠀⠀⠀⠀⠀⠀⠀⠀⠀⠀⠀⠀⠀⠀⠀⠀⠀⠀⠀⠀⣳⣤⣴⣿⣿⣿⣿⣿⣿⣿⣿⣿⣿⣿⣿⣿⣿⣿⣿⣿⣿⣿⣿⣿⣿⣿⣿⣿⣿⣿⣿⣿⣿⣿⡇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⠀⠀⠀⠀⠀⠀⠀⠀⠀⠀⠀⠀⠀⠀⠀⠀⠀⠀⠀⠀⠀⠀⠀⠀⠀⠀⠀⠀⠀⠀⠀⠀⠀⠀⠀⠀⠀⠀⠀⠀⠀⠀⠀⠀⠀⠀⠀⠀⠀⠀⠀⠀⣀⡴⠞⣋⡭⢿⣿⣿⣿⣿⣿⣿⣿⣿⣿⣿⣿⣿⣿⣿⣿⣿⣿⣿⣿⣿⣿⣿⣿⣿⣿⣿⣿⣿⣿⣿⣿⣿⡇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⠀⠀⠀⠀⠀⠀⠀⠀⠀⠀⠀⠀⠀⠀⠀⠀⠀⠀⠀⠀⠀⠀⠀⠀⠀⠀⠀⠀⠀⠀⠀⠀⠀⠀⠀⠀⠀⠀⠀⠀⠀⠀⠀⠀⠀⠀⠀⠀⠀⠀⠀⣼⣫⣶⣯⣥⣤⣼⣿⣿⣿⣿⣿⣿⣿⣿⣿⣿⣿⣿⣿⣿⣿⣿⣿⣿⣿⣿⣿⣿⣿⣿⣿⣿⣿⣿⣿⣿⣿⣿⡇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⠀⠀⠀⠀⠀⠀⠀⠀⠀⠀⠀⠀⠀⠀⠀⠀⠀⠀⠀⠀⠀⠀⠀⠀⠀⠀⠀⠀⠀⠀⠀⠀⠀⠀⠀⠀⠀⠀⠀⠀⠀⠀⠀⠀⠀⠀⠀⠀⠀⠀⠚⠛⢡⣿⣿⣿⣿⣿⣿⣿⣿⣿⣿⣿⣿⣿⣿⣿⣿⣿⣿⣿⣿⣿⣿⣿⣿⣿⣿⣿⣿⣿⣿⣿⣿⣿⣿⣿⣿⣿⡇</a:t>
            </a:r>
            <a:br/>
            <a:r>
              <a:t>⠀⠀⠀⠀⠀⠀⠀⢀⣀⠀⠀⠀⠀⠀⠀⠀⠀⠀⠀⠀⠀⠀⠀⠀⠀⠀⠀⠀⠀⠀⠀⠀⠀⠀⠀⠀⠀⠀⠀⠀⠀⠀⠀⠀⠀⠀⠀⠀⠀⠀⠀⠀⢸⣿⣿⣿⣿⣿⣿⣿⣿⣿⣿⣿⣿⣿⣿⣿⣿⣿⣿⣿⣿⣿⣿⣿⣿⣿⣿⣿⣿⣿⣿⣿⣿⣿⣿⣿⣿⣿⡇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⠀⠀⠀⠀⠀⢠⣴⣿⣿⣷⣄⠀⠀⠀⠀⠀⠀⠀⠀⠀⠀⠀⠀⠀⠀⠀⠀⠀⠀⠀⠀⠀⠀⠀⠀⠀⠀⠀⠀⠀⠀⠀⠀⠀⠀⠀⠀⠀⠀⠀⠀⠀⣸⣿⣿⣿⣿⣿⣿⣿⣿⣿⣿⣿⣿⣿⣿⣿⣿⣿⣿⣿⣿⣿⣿⣿⣿⣿⣿⣿⣿⣿⣿⣿⣿⣿⣿⣿⣿⣿⡇</a:t>
            </a:r>
            <a:br/>
            <a:r>
              <a:t>⠀⠀⠀⠀⣠⣾⣿⣿⣿⣿⣿⣦⡀⠀⠀⠀⠀⠀⠀⠀⠀⠀⠀⠀⠀⠀⠀⠀⠀⠀⠀⠀⠀⠀⠀⠀⠀⠀⠀⠀⠀⠀⠀⠀⠀⠀⠀⠀⠀⠀⠀⠀⠙⣿⣿⣿⣿⣿⣿⣿⣿⣿⣿⣿⣿⣿⣿⣿⣿⣿⣿⣿⣿⣿⣿⣿⣿⣿⣿⣿⣿⣿⣿⣿⣿⣿⣿⣿⣿⣿⡇</a:t>
            </a:r>
            <a:br/>
            <a:r>
              <a:t>⠀⠀⠀⣠⣿⣿⣿⣿⣿⣿⣿⣿⣷⣄⠀⠀⠀⠀⠀⠀⠀⠀⠀⠀⠀⠀⠀⠀⠀⠀⠀⠀⠀⠀⠀⠀⠀⠀⠀⠀⠀⠀⠀⠀⠀⠀⠀⠀⠀⠀⠀⠀⠀⠸⢿⣿⣿⣿⣿⣿⣿⣿⣿⣿⣿⣿⣿⣿⣿⣿⣿⣿⣿⣿⣿⣿⣿⣿⣿⣿⣿⣿⠈⠛⢿⣿⣿⣿⣿⣿⡇</a:t>
            </a:r>
            <a:br/>
            <a:r>
              <a:t>⠀⠀⢰⣿⣿⣿⣿⣿⣿⣿⣿⣿⣿⣿⣧⡀⠀⠀⠀⠀⠀⠀⠀⠀⠀⠀⠀⠀⠀⠀⠀⠀⠀⠀⠀⠀⠀⠀⠀⠀⠀⠀⠀⠀⠀⠀⠀⠀⠀⠀⠀⠀⠀⠀⠀⠈⠙⠿⣿⣿⣿⣿⣿⣿⣿⣿⣿⣿⣿⣿⣿⣿⣿⣿⣿⣿⣿⣿⣿⣿⣿⣿⡆⠀⠀⠙⢿⣿⣿⣿⡇</a:t>
            </a:r>
            <a:br/>
            <a:r>
              <a:t>⠀⣰⣿⣿⣿⣿⣿⣿⣿⣿⣿⣿⣿⣿⣿⣿⣄⠀⠀⠀⠀⠀⠀⠀⠀⠀⠀⠀⠀⠀⠀⠀⠀⠀⠀⠀⠀⠀⠀⠀⠀⠀⠀⠀⠀⠀⠀⠀⠀⠀⠀⠀⠀⠀⠀⠀⠀⠀⢸⣿⣿⣿⣿⣿⣿⣿⣿⣿⣿⣿⣿⣿⣿⣿⣿⣿⣿⣿⣿⣿⣿⣿⣷⠒⠒⠒⠲⠿⢿⣿⡇</a:t>
            </a:r>
            <a:br/>
            <a:r>
              <a:t>⢀⣾⣿⣿⣿⣿⣿⣿⣿⣿⣿⣿⣿⣿⣿⣿⣿⣷⡀⠀⠀⠀⠀⠀⠀⠀⠀⠀⠀⠀⠀⠀⠀⠀⠀⠀⠀⠀⠀⠀⠀⠀⠀⠀⠀⠀⠀⠀⠀⠀⠀⠀⠀⠀⠀⠀⠀⠀⠘⣿⣿⣿⣿⣿⣿⣿⣿⣿⣿⣿⣿⣿⣿⣿⣿⣿⣿⣿⣿⣿⣿⣿⣿⠀⠀⠀⠀⠀⠀⠹⡅</a:t>
            </a:r>
            <a:br/>
            <a:r>
              <a:t>⣸⣿⣿⣿⣿⣿⣿⣿⣿⣿⣿⣿⣿⣿⣿⣿⣿⣿⣿⣆⠀⠀⠀⠀⠀⠀⠀⠀⠀⠀⠀⠀⠀⠀⠀⠀⠀⠀⠀⠀⠀⠀⠀⠀⠀⠀⠀⠀⠀⠀⠀⠀⠀⠀⠀⢀⣠⣴⣾⣿⣿⣿⣿⣿⣿⣿⣿⣿⣿⣿⣿⣿⣿⣿⣿⣿⣿⣿⣿⣿⣿⣿⣿⡀⠀⠀⠀⠀⠀⠀⠇</a:t>
            </a:r>
            <a:br/>
            <a:r>
              <a:t>⣿⣿⣿⣿⣿⣿⣿⣿⣿⣿⣿⣿⣿⣿⣿⣿⣿⣿⣿⣿⣷⡄⠀⠀⠀⠀⠀⠀⠀⠀⠀⠀⠀⠀⠀⠀⠀⠀⠀⠀⠀⠀⠀⠀⠀⠀⠀⠀⠀⢀⣤⣀⡀⠀⠀⠀⠉⢙⣿⣿⣿⣿⣿⣿⣿⣿⣿⣿⣿⣿⣿⣿⣿⣿⣿⣿⣿⣿⣿⣿⣿⣿⣿⡇⠀⠀⠀⠀⠀⠀⠀</a:t>
            </a:r>
            <a:br/>
            <a:r>
              <a:t>⣿⣿⣿⣿⣿⣿⣿⣿⣿⣿⣿⣿⣿⣿⣿⣿⣿⣿⣿⣿⣿⣿⣦⣤⣶⣶⣿⣿⣶⣶⣶⣶⣶⣶⣶⣶⣶⣶⣾⣿⣿⣿⣿⣿⣿⣿⣿⣷⣶⣿⣿⣿⣿⣿⣶⣶⣶⣾⣿⣿⣿⣿⣿⣿⣿⣿⣿⣿⣿⣿⣿⣿⣿⣿⣿⣿⣿⣿⣿⣿⣿⣿⣿⡇⠀⠀⠀⠀⠀⠀⠀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⣿⣿⣿⣿⣿⣿⣿⣿⣿⣿⣿⣿⣿⣿⣿⣿⣿⣿⣿⣿⣿⣿⣿⣿⣿⣿⣿⣿⣿⣿⣿⣿⣿⣿⣿⣿⣿⣿⣿⣿⣿⣿⣿⣿⣿⣿⣿⣿⣿⣿⣿⣿⣿⣿⣿⣿⣿⣿⣿⣿⣿⣿⣿⣿⣿⣿⣿⣿⣿⣿⣿⣿⣿⣿⣿⣿⣿⣿⣿⣿⣿⣿⣿⣧⠀⠀⠀⠀⠀⠀⠀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⣿⣿⣿⣿⣿⣿⣿⣿⣿⣿⣿⣿⣿⣿⣿⣿⣿⣿⣿⣿⣿⣿⣿⣿⣿⣿⣿⣿⠟⠋⠀⠀⠀⠀⠀⠀⠀⠀⠀⠀⠉⠉⠉⠉⠉⠉⠉⠉⠙⠛⠛⠛⠛⠛⠿⢿⣿⣿⣿⣿⣿⣿⣿⣿⣿⣿⣿⣿⣿⣿⣿⣿⣿⣿⣿⣿⣿⣿⣿⣿⣿⣿⣿⣿⡇⠀⠀⠀⠀⠀⠀</a:t>
            </a:r>
            <a:br/>
            <a:r>
              <a:t>⣿⣿⣿⣿⣿⣿⣿⣿⣿⣿⣿⣿⣿⣿⣿⣿⣿⣿⣿⣿⣿⠏⠙⠿⠿⠿⠛⠃⠀⠀⠀⠀⠀⠀⠀⠀⠀⠀⠀⠀⠀⠀⠀⠀⠀⠀⠀⠀⠀⠀⠀⠀⠀⠀⠀⠈⠹⣿⣿⣿⣿⣿⣿⣿⣿⣿⣿⣿⣿⣿⣿⣿⣿⣿⣿⣿⣿⣿⣿⣿⣿⣿⣿⣿⣷⠀⠀⠀⠀⠀⠀</a:t>
            </a:r>
            <a:br/>
            <a:r>
              <a:t>⣿⣿⣿⣿⣿⣿⣿⣿⣿⣿⣿⣿⣿⣿⣿⣿⣿⣿⣿⡟⠁⠀⠀⠀⠀⠀⠀⠀⠀⠀⠀⠀⠀⠀⠀⠀⠀⠀⠀⠀⠀⠀⠀⠀⠀⠀⠀⠀⠀⠀⠀⠀⠀⠀⠀⠀⣠⣿⣿⣿⣿⣿⣿⣿⣿⣿⣿⣿⣿⣿⣿⣿⣿⣿⣿⣿⣿⣿⣿⣿⣿⣿⣿⣿⣿⠀⠀⠀⠀⠀⠀</a:t>
            </a:r>
            <a:br/>
            <a:r>
              <a:t>⠹⣿⣿⣿⣿⣿⣿⣿⣿⣿⣿⣿⣿⣿⣿⣿⣿⡿⠋⠀⠀⠀⠀⠀⠀⠀⠀⠀⠀⠀⠀⠀⠀⠀⠀⠀⠀⠀⠀⠀⠀⠀⠀⠀⠀⠀⠀⠀⠀⠀⠀⠀⠀⠀⢀⣼⣿⣿⣿⣿⣿⣿⣿⣿⣿⣿⣿⣿⣿⣿⣿⣿⣿⣿⣿⣿⣿⣿⣿⣿⣿⣿⣿⣿⣿⡇⠀⠀⠀⠀⠀</a:t>
            </a:r>
            <a:br/>
            <a:r>
              <a:t>⠀⢿⣿⣿⣿⣿⣿⣿⣿⣿⣿⣿⣿⣿⣿⣿⠟⠁⠀⠀⠀⠀⠀⠀⠀⠀⠀⠀⠀⠀⠀⠀⠀⠀⠀⠀⠀⠀⠀⠀⠀⠀⠀⠀⠀⠀⠀⠀⠀⠀⠀⠀⠀⠀⣼⣿⣿⣿⣿⣿⣿⣿⣿⣿⣿⣿⣿⣿⣿⣿⣿⣿⣿⣿⣿⣿⣿⣿⣿⣿⣿⣿⣿⣿⣿⣧⠀⠀⠀⠀⠀</a:t>
            </a:r>
            <a:br/>
            <a:r>
              <a:t>⠀⠈⣿⣿⣿⣿⣿⣿⣿⣿⣿⣿⣿⣿⡿⠋⠀⠀⠀⠀⠀⠀⠀⠀⠀⠀⠀⠀⠀⠀⠀⠀⠀⠀⠀⠀⠀⠀⠀⠀⠀⠀⠀⠀⠀⠀⠀⠀⠀⠀⠀⠀⣰⣾⣿⣿⣿⣿⣿⣿⣿⣿⣿⣿⣿⣿⣿⣿⣿⣿⣿⣿⣿⣿⣿⣿⣿⣿⣿⣿⣿⣿⣿⣿⣿⣿⠀⠀⠀⠀⠀</a:t>
            </a:r>
            <a:br/>
            <a:r>
              <a:t>⠀⠀⠈⢿⣿⣿⣿⣿⣿⣿⣿⣿⣿⠟⠀⠀⠀⠀⠀⠀⠀⠀⠀⠀⠀⠀⠀⠀⠀⠀⠀⠀⠀⠀⠀⠀⠀⠀⠀⠀⠀⠀⠀⠀⠀⠀⠀⠀⠀⠀⠀⣀⣽⣿⣿⣿⣿⣿⣿⣿⣿⣿⣿⣿⣿⣿⣿⣿⣿⣿⣿⣿⣿⣿⣿⣿⣿⣿⣿⣿⣿⣿⣿⣿⣿⣿⡇⠀⠀⠀⠀</a:t>
            </a:r>
            <a:br/>
            <a:r>
              <a:t>⠀⠀⠀⠘⢿⣿⣿⣿⣿⣿⣿⡿⠁⠀⠀⠀⠀⠀⠀⠀⠀⠀⠀⠀⠀⠀⠀⠀⠀⠀⠀⠀⠀⠀⠀⠀⠀⠀⠀⠀⠀⠀⠀⠀⠀⠀⠀⠀⠀⢀⣾⣿⣿⣿⡿⠉⠛⢿⣿⣿⣿⣿⣿⣿⣿⣿⣿⣿⣿⣿⣿⣿⣿⣿⣿⣿⣿⣿⣿⣿⣿⣿⣿⣿⣿⣿⣧⠀⠀⠀⠀</a:t>
            </a:r>
            <a:br/>
            <a:r>
              <a:t>⠀⠀⠀⠀⠀⠿⣿⣿⣿⣿⠋⠀⠀⠀⠀⠀⠀⠀⠀⠀⠀⠀⠀⠀⠀⠀⠀⠀⠀⠀⠀⠀⠀⠀⠀⠀⠀⠀⠀⠀⠀⠀⠀⠀⠀⠀⠀⠀⣠⣿⣿⣿⣿⠟⠀⠀⠀⢸⣿⣿⣿⣿⣿⣿⣿⣿⣿⣿⣿⣿⣿⣿⣿⣿⣿⣿⣿⣿⣿⣿⣿⣿⣿⣿⣿⣿⣿⡄⠀⠀⠀</a:t>
            </a:r>
            <a:br/>
            <a:r>
              <a:t>⠀⠀⠀⠀⠀⠀⠈⠛⠟⠁⠀⠀⠀⠀⠀⠀⠀⠀⠀⠀⠀⠀⠀⠀⠀⠀⠀⠀⠀⠀⠀⠀⠀⠀⠀⠀⠀⠀⠀⠀⠀⠀⠀⠀⠀⠀⠀⣼⣿⣿⣿⡿⠃⠀⠀⠀⠀⢸⣿⣿⣿⣿⣿⣿⣿⣿⣿⣿⣿⣿⣿⣿⣿⣿⣿⣿⣿⣿⣿⣿⣿⣿⣿⣿⣿⣿⣿⣷⠀⠀⠀</a:t>
            </a:r>
            <a:br/>
            <a:r>
              <a:t>⠀⠀⠀⠀⠀⠀⠀⠀⠀⠀⠀⠀⠀⠀⠀⠀⠀⠀⠀⠀⠀⠀⠀⠀⠀⠀⠀⠀⠀⠀⠀⠀⠀⠀⠀⠀⠀⠀⠀⠀⠀⠀⠀⠀⠀⠀⠘⣿⣿⣿⠏⠀⠀⠀⠀⠀⠀⣿⣿⣿⣿⣿⣿⣿⣿⣿⣿⣿⣿⣿⣿⣿⣿⣿⣿⣿⣿⣿⣿⣿⣿⣿⣿⣿⣿⣿⣿⣿⣆⠀⠀</a:t>
            </a:r>
            <a:br/>
            <a:r>
              <a:t>⠀⠀⠀⠀⠀⠀⠀⠀⠀⠀⠀⠀⠀⠀⠀⠀⠀⠀⠀⠀⠀⠀⠀⠀⠀⠀⠀⠀⠀⠀⠀⠀⠀⠀⠀⠀⠀⠀⠀⠀⠀⠀⠀⠀⠀⠀⠀⠀⠈⠀⠀⠀⠀⠀⠀⠀⢸⣿⣿⣿⣿⣿⣿⣿⣿⣿⣿⣿⣿⣿⣿⣿⣿⣿⣿⣿⣿⣿⣿⣿⣿⣿⣿⣿⣿⣿⣿⣿⣿⡄⠀</a:t>
            </a:r>
            <a:br/>
            <a:r>
              <a:t>⠀⠀⠀⠀⠀⠀⠀⠀⠀⠀⠀⠀⠀⠀⠀⠀⠀⠀⠀⠀⠀⠀⠀⠀⠀⠀⠀⠀⠀⠀⠀⠀⠀⠀⠀⠀⠀⠀⠀⠀⠀⠀⠀⠀⠀⠀⠀⠀⠀⠀⠀⠀⠀⠀⠀⠀⣾⣿⣿⣿⣿⣿⣿⣿⣿⣿⣿⣿⣿⣿⣿⣿⣿⣿⣿⣿⣿⣿⣿⣿⣿⣿⣿⣿⣿⣿⣿⣿⣿⣷⠀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⠀⠀⠀⠀⠀⠀⠀⠀⠀⠀⠀⠀⠀⠀⠀⠀⠀⠀⠀⠀⠀⠀⠀⠀⠀⠀⠀⠀⠀⠀⠀⠀⠀⠀⠀⠀⠀⠀⠀⠀⠀⠀⠀⠀⠀⠀⠀⠀⠸⣦⠀⠀⠀⠀⠀⠈⢻⣿⣿⣿⣿⣿⣿⣿⣿⣿⣿⣿⣿⣿⣿⣿⣿⣿⣿⣿⣿⣿⣿⣿⣿⣿⣿⣿⣿⣿⣿⣿⣿⣿⡇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⠀⠀⠀⠀⠀⠀⠀⠀⠀⠀⠀⠀⠀⠀⠀⠀⠀⠀⠀⠀⠀⠀⠀⠀⠀⠀⠀⠀⠀⠀⠀⠀⠀⠀⠀⠀⠀⠀⠀⠀⠀⠀⠀⠀⠀⠀⠀⠀⠀⠙⢷⡀⠀⠀⠀⠀⠀⢿⣿⣿⣿⣿⣿⣿⣿⣿⣿⣿⣿⣿⣿⣿⣿⣿⣿⣿⣿⣿⣿⣿⣿⣿⣿⣿⣿⣿⣿⣿⣿⣿⡇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⠀⠀⠀⠀⠀⠀⠀⠀⠀⠀⠀⠀⠀⠀⠀⠀⠀⠀⠀⠀⠀⠀⠀⠀⠀⠀⠀⠀⠀⠀⠀⠀⠀⠀⠀⠀⠀⠀⠀⠀⠀⠀⠀⠀⠀⠀⠀⠀⠀⠀⠀⠙⣶⣤⣀⣀⣤⠼⣿⣿⣿⣿⣿⣿⣿⣿⣿⣿⣿⣿⣿⣿⣿⣿⣿⣿⣿⣿⣿⣿⣿⣿⣿⣿⣿⣿⣿⣿⣿⣿⡇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⠀⠀⠀⠀⠀⠀⠀⠀⠀⠀⠀⠀⠀⠀⠀⠀⠀⠀⠀⠀⠀⠀⠀⠀⠀⠀⠀⠀⠀⠀⠀⠀⠀⠀⠀⠀⠀⠀⠀⠀⠀⠀⠀⠀⠀⠀⠀⠀⠀⠀⠀⠀⠀⠈⠁⠀⠀⠀⠈⡇⠉⠛⠿⣿⣿⣿⣿⣿⣿⣿⣿⣿⣿⣿⣿⣿⣿⣿⣿⣿⣿⣿⣿⣿⣿⣿⣿⣿⣿⣿⡇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⠀⠀⠀⠀⠀⠀⠀⠀⠀⠀⠀⠀⠀⠀⠀⠀⠀⠀⠀⠀⠀⠀⠀⠀⠀⠀⠀⠀⠀⠀⠀⠀⠀⠀⠀⠀⠀⠀⠀⠀⠀⠀⠀⠀⠀⠀⠀⠀⠀⠀⠀⠀⠀⠀⠀⠀⠀⠀⠀⢹⡀⢀⣠⣾⣿⣿⣿⣿⣿⣿⣿⣿⣿⣿⣿⣿⣿⣿⣿⣿⣿⣿⣿⣿⣿⣿⣿⣿⣿⣿⡇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⠀⠀⠀⠀⠀⠀⠀⠀⠀⠀⠀⠀⠀⠀⠀⠀⠀⠀⠀⠀⠀⠀⠀⠀⠀⠀⠀⠀⠀⠀⠀⠀⠀⠀⠀⠀⠀⠀⠀⠀⠀⠀⠀⠀⠀⠀⠀⠀⠀⠀⠀⠀⠀⠀⠀⠀⠀⣠⡴⠶⣻⣯⣿⣿⣿⣿⣿⣿⣿⣿⣿⣿⣿⣿⣿⣿⣿⣿⣿⣿⣿⣿⣿⣿⣿⣿⣿⣿⣿⣿⡇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⠀⠀⠀⠀⠀⠀⠀⠀⠀⠀⠀⠀⠀⠀⠀⠀⠀⠀⠀⠀⠀⠀⠀⠀⠀⠀⠀⠀⠀⠀⠀⠀⠀⠀⠀⠀⠀⠀⠀⠀⠀⠀⠀⠀⠀⠀⠀⠀⠀⠀⠀⠀⠀⠀⠀⣴⢛⣥⢖⣛⢉⣿⣿⣿⣿⣿⣿⣿⣿⣿⣿⣿⣿⣿⣿⣿⣿⣿⣿⣿⣿⣿⣿⣿⣿⣿⣿⣿⣿⣿⡇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⠀⠀⠀⠀⠀⠀⠀⠀⠀⠀⠀⠀⠀⠀⠀⠀⠀⠀⠀⠀⠀⠀⠀⠀⠀⠀⠀⠀⠀⠀⠀⠀⠀⠀⠀⠀⠀⠀⠀⠀⠀⠀⠀⠀⠀⠀⠀⠀⠀⠀⠀⠀⠀⠀⣼⠿⢋⣿⣿⣿⣿⣿⣿⣿⣿⣿⣿⣿⣿⣿⣿⣿⣿⣿⣿⣿⣿⣿⣿⣿⣿⣿⣿⣿⣿⣿⣿⣿⣿⣿⡇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⠀⠀⠀⠀⠀⠀⠀⠀⠀⠀⠀⠀⠀⠀⠀⠀⠀⠀⠀⠀⠀⠀⠀⠀⠀⠀⠀⠀⠀⠀⠀⠀⠀⠀⠀⠀⠀⠀⠀⠀⠀⠀⠀⠀⠀⠀⠀⠀⠀⠀⠀⠀⠀⠀⠀⠀⣼⣿⣿⣿⣿⣿⣿⣿⣿⣿⣿⣿⣿⣿⣿⣿⣿⣿⣿⣿⣿⣿⣿⣿⣿⣿⣿⣿⣿⣿⣿⣿⣿⣿⡇</a:t>
            </a:r>
            <a:br/>
            <a:r>
              <a:t>⠀⠀⠀⠀⠀⠀⠀⠀⢀⣠⣶⣆⠀⠀⠀⠀⠀⠀⠀⠀⠀⠀⠀⠀⠀⠀⠀⠀⠀⠀⠀⠀⠀⠀⠀⠀⠀⠀⠀⠀⠀⠀⠀⠀⠀⠀⠀⠀⠀⠀⠀⠀⠀⠀⠀⠀⢹⣿⣿⣿⣿⣿⣿⣿⣿⣿⣿⣿⣿⣿⣿⣿⣿⣿⣿⣿⣿⣿⣿⣿⣿⣿⣿⣿⣿⣿⣿⣿⣿⣿⡇</a:t>
            </a:r>
            <a:br/>
            <a:r>
              <a:t>⠀⠀⠀⠀⠀⠀⠀⢰⣿⣿⣿⣿⣷⡄⠀⠀⠀⠀⠀⠀⠀⠀⠀⠀⠀⠀⠀⠀⠀⠀⠀⠀⠀⠀⠀⠀⠀⠀⠀⠀⠀⠀⠀⠀⠀⠀⠀⠀⠀⠀⠀⠀⠀⠀⠀⠐⣿⣿⣿⣿⣿⣿⣿⣿⣿⣿⣿⣿⣿⣿⣿⣿⣿⣿⣿⣿⣿⣿⣿⣿⣿⣿⣿⣿⣿⣿⣿⣿⣿⣿⡇</a:t>
            </a:r>
            <a:br/>
            <a:r>
              <a:t>⠀⠀⠀⠀⠀⠀⣴⣿⣿⣿⣿⣿⣿⣿⣦⠀⠀⠀⠀⠀⠀⠀⠀⠀⠀⠀⠀⠀⠀⠀⠀⠀⠀⠀⠀⠀⠀⠀⠀⠀⠀⠀⠀⠀⠀⠀⠀⠀⠀⠀⠀⠀⠀⠀⠀⠀⠘⣿⣿⣿⣿⣿⣿⣿⣿⣿⣿⣿⣿⣿⣿⣿⣿⣿⣿⣿⣿⣿⣿⣿⣿⣿⣿⣿⣿⣿⣿⣿⣿⣿⡇</a:t>
            </a:r>
            <a:br/>
            <a:r>
              <a:t>⠀⠀⠀⠀⢀⣴⣿⣿⣿⣿⣿⣿⣿⣿⣿⣷⣄⠀⠀⠀⠀⠀⠀⠀⠀⠀⠀⠀⠀⠀⠀⠀⠀⠀⠀⠀⠀⠀⠀⠀⠀⠀⠀⠀⠀⠀⠀⠀⠀⠀⠀⠀⠀⠀⠀⠀⠀⠙⠛⠿⣿⣿⣿⣿⣿⣿⣿⣿⣿⣿⣿⣿⣿⣿⣿⣿⣿⣿⣿⣿⣿⣿⣿⣿⣿⣿⣿⡏⠻⣿⡇</a:t>
            </a:r>
            <a:br/>
            <a:r>
              <a:t>⠀⠀⠀⠀⣸⣿⣿⣿⣿⣿⣿⣿⣿⣿⣿⣿⣿⣦⡀⠀⠀⠀⠀⠀⠀⠀⠀⠀⠀⠀⠀⠀⠀⠀⠀⠀⠀⠀⠀⠀⠀⠀⠀⠀⠀⠀⠀⠀⠀⠀⠀⠀⠀⠀⠀⠀⠀⠀⠀⠀⠈⠙⢻⣿⣿⣿⣿⣿⣿⣿⣿⣿⣿⣿⣿⣿⣿⣿⣿⣿⣿⣿⣿⣿⣿⣿⣿⣇⠀⠈⠃</a:t>
            </a:r>
            <a:br/>
            <a:r>
              <a:t>⠀⠀⠀⢼⣿⣿⣿⣿⣿⣿⣿⣿⣿⣿⣿⣿⣿⣿⣿⣄⠀⠀⠀⠀⠀⠀⠀⠀⠀⠀⠀⠀⠀⠀⠀⠀⠀⠀⠀⠀⠀⠀⠀⠀⠀⠀⠀⠀⠀⠀⠀⠀⠀⠀⠀⠀⠀⠀⠀⠀⠀⠀⢸⣿⣿⣿⣿⣿⣿⣿⣿⣿⣿⣿⣿⣿⣿⣿⣿⣿⣿⣿⣿⣿⣿⣿⣿⣿⠋⠉⠃</a:t>
            </a:r>
            <a:br/>
            <a:r>
              <a:t>⠀⠀⢠⣿⣿⣿⣿⣿⣿⣿⣿⣿⣿⣿⣿⣿⣿⣿⣿⣿⣧⡀⠀⠀⠀⠀⠀⠀⠀⠀⠀⠀⠀⠀⠀⠀⠀⠀⠀⠀⠀⠀⠀⠀⠀⠀⠀⠀⠀⠀⠀⠀⠀⠀⠀⠀⠀⠀⠀⠀⠀⢀⣸⣿⣿⣿⣿⣿⣿⣿⣿⣿⣿⣿⣿⣿⣿⣿⣿⣿⣿⣿⣿⣿⣿⣿⣿⣿⡄⠀⠀</a:t>
            </a:r>
            <a:br/>
            <a:r>
              <a:t>⠀⠀⣸⣿⣿⣿⣿⣿⣿⣿⣿⣿⣿⣿⣿⣿⣿⣿⣿⣿⣿⣿⣆⠀⠀⠀⠀⠀⠀⠀⠀⠀⠀⠀⠀⠀⠀⠀⠀⠀⠀⠀⠀⠀⠀⠀⠀⠀⠀⠀⠀⠀⠀⠀⠀⠀⠀⠀⠀⠀⠚⢿⣿⣿⣿⣿⣿⣿⣿⣿⣿⣿⣿⣿⣿⣿⣿⣿⣿⣿⣿⣿⣿⣿⣿⣿⣿⣿⡇⠀⠀</a:t>
            </a:r>
            <a:br/>
            <a:r>
              <a:t>⠀⠀⣿⣿⣿⣿⣿⣿⣿⣿⣿⣿⣿⣿⣿⣿⣿⣿⣿⣿⣿⣿⣿⣷⡄⠀⠀⠀⢀⣀⡀⠀⠀⠀⠀⠀⠀⠀⠀⠀⠀⠀⣀⣀⣀⣀⣀⣀⣀⣀⣀⠀⣀⣤⣶⣤⣄⣀⠀⠀⠀⢠⣿⣿⣿⣿⣿⣿⣿⣿⣿⣿⣿⣿⣿⣿⣿⣿⣿⣿⣿⣿⣿⣿⣿⣿⣿⣿⣇⠀⠀</a:t>
            </a:r>
            <a:br/>
            <a:r>
              <a:t>⠀⢸⣿⣿⣿⣿⣿⣿⣿⣿⣿⣿⣿⣿⣿⣿⣿⣿⣿⣿⣿⣿⣿⣿⣿⣶⣶⣾⣿⣿⣿⣿⣿⣿⣿⣿⣿⣿⣿⣿⣿⣿⣿⣿⣿⣿⣿⣿⣿⣿⣿⣿⣿⣿⣿⣿⣿⣿⣿⣿⣿⣿⣿⣿⣿⣿⣿⣿⣿⣿⣿⣿⣿⣿⣿⣿⣿⣿⣿⣿⣿⣿⣿⣿⣿⣿⣿⣿⣿⠀⠀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⠀⢸⣿⣿⣿⣿⣿⣿⣿⣿⣿⣿⣿⣿⣿⣿⣿⣿⣿⣿⣿⣿⣿⣿⣿⣿⣿⣿⣿⣿⣿⣿⣿⡿⠿⠿⠿⠿⠿⠿⣿⣿⣿⣿⣿⣿⣿⣿⣿⣿⣿⣿⣿⣿⣿⣿⣿⣿⣿⣿⣿⣿⣿⣿⣿⣿⣿⣿⣿⣿⣿⣿⣿⣿⣿⣿⣿⣿⣿⣿⣿⣿⣿⣿⣿⣿⣿⣿⣿⡆⠀</a:t>
            </a:r>
            <a:br/>
            <a:r>
              <a:t>⠀⢸⣿⣿⣿⣿⣿⣿⣿⣿⣿⣿⣿⣿⣿⣿⣿⣿⣿⣿⣿⣿⣿⣿⣿⣿⣿⣿⣿⣿⣿⠟⠉⠀⠀⠀⠀⠀⠀⠀⠀⠀⠀⠀⠀⠀⠀⠀⠀⠀⠀⠈⠙⠛⠛⠛⠛⠛⠛⢻⣿⣿⣿⣿⣿⣿⣿⣿⣿⣿⣿⣿⣿⣿⣿⣿⣿⣿⣿⣿⣿⣿⣿⣿⣿⣿⣿⣿⣿⣧⠀</a:t>
            </a:r>
            <a:br/>
            <a:r>
              <a:t>⠀⠐⣿⣿⣿⣿⣿⣿⣿⣿⣿⣿⣿⣿⣿⣿⣿⣿⣿⣿⣿⣿⣿⡿⠋⠹⠿⠿⠟⠉⠁⠀⠀⠀⠀⠀⠀⠀⠀⠀⠀⠀⠀⠀⠀⠀⠀⠀⠀⠀⠀⠀⠀⠀⠀⠀⠀⠀⠀⠀⠙⣿⣿⣿⣿⣿⣿⣿⣿⣿⣿⣿⣿⣿⣿⣿⣿⣿⣿⣿⣿⣿⣿⣿⣿⣿⣿⣿⣿⣿⠀</a:t>
            </a:r>
            <a:br/>
            <a:r>
              <a:t>⠀⠀⢻⣿⣿⣿⣿⣿⣿⣿⣿⣿⣿⣿⣿⣿⣿⣿⣿⣿⣿⣿⠏⠀⠀⠀⠀⠀⠀⠀⠀⠀⠀⠀⠀⠀⠀⠀⠀⠀⠀⠀⠀⠀⠀⠀⠀⠀⠀⠀⠀⠀⠀⠀⠀⠀⠀⠀⠀⠀⣴⣿⣿⣿⣿⣿⣿⣿⣿⣿⣿⣿⣿⣿⣿⣿⣿⣿⣿⣿⣿⣿⣿⣿⣿⣿⣿⣿⣿⣿⡇</a:t>
            </a:r>
            <a:br/>
            <a:r>
              <a:t>⠀⠀⠘⣿⣿⣿⣿⣿⣿⣿⣿⣿⣿⣿⣿⣿⣿⣿⣿⣿⡟⠁⠀⠀⠀⠀⠀⠀⠀⠀⠀⠀⠀⠀⠀⠀⠀⠀⠀⠀⠀⠀⠀⠀⠀⠀⠀⠀⠀⠀⠀⠀⠀⠀⠀⠀⠀⠀⢀⣾⣿⣿⣿⣿⣿⣿⣿⣿⣿⣿⣿⣿⣿⣿⣿⣿⣿⣿⣿⣿⣿⣿⣿⣿⣿⣿⣿⣿⣿⣿⡇</a:t>
            </a:r>
            <a:br/>
            <a:r>
              <a:t>⠀⠀⠀⢿⣿⣿⣿⣿⣿⣿⣿⣿⣿⣿⣿⣿⣿⣿⣿⠋⠀⠀⠀⠀⠀⠀⠀⠀⠀⠀⠀⠀⠀⠀⠀⠀⠀⠀⠀⠀⠀⠀⠀⠀⠀⠀⠀⠀⠀⠀⠀⠀⠀⠀⠀⠀⠀⢠⣿⣿⣿⣿⣿⣿⣿⣿⣿⣿⣿⣿⣿⣿⣿⣿⣿⣿⣿⣿⣿⣿⣿⣿⣿⣿⣿⣿⣿⣿⣿⣿⡇</a:t>
            </a:r>
            <a:br/>
            <a:r>
              <a:t>⠀⠀⠀⠈⣻⣿⣿⣿⣿⣿⣿⣿⣿⣿⣿⣿⣿⡟⠁⠀⠀⠀⠀⠀⠀⠀⠀⠀⠀⠀⠀⠀⠀⠀⠀⠀⠀⠀⠀⠀⠀⠀⠀⠀⠀⠀⠀⠀⠀⠀⠀⠀⠀⠀⠀⢀⣲⣾⣿⣿⣿⣿⣿⣿⣿⣿⣿⣿⣿⣿⣿⣿⣿⣿⣿⣿⣿⣿⣿⣿⣿⣿⣿⣿⣿⣿⣿⣿⣿⣿⡇</a:t>
            </a:r>
            <a:br/>
            <a:r>
              <a:t>⠀⠀⠀⠀⠈⢿⣿⣿⣿⣿⣿⣿⣿⣿⣿⡿⠋⠀⠀⠀⠀⠀⠀⠀⠀⠀⠀⠀⠀⠀⠀⠀⠀⠀⠀⠀⠀⠀⠀⠀⠀⠀⠀⠀⠀⠀⠀⠀⠀⠀⠀⠀⠀⠀⠀⣘⣿⣿⣿⣿⣿⣿⣿⣿⣿⣿⣿⣿⣿⣿⣿⣿⣿⣿⣿⣿⣿⣿⣿⣿⣿⣿⣿⣿⣿⣿⣿⣿⣿⣿⡇</a:t>
            </a:r>
            <a:br/>
            <a:r>
              <a:t>⠀⠀⠀⠀⠀⠐⢿⣿⣿⣿⣿⣿⣿⣿⠟⠁⠀⠀⠀⠀⠀⠀⠀⠀⠀⠀⠀⠀⠀⠀⠀⠀⠀⠀⠀⠀⠀⠀⠀⠀⠀⠀⠀⠀⠀⠀⠀⠀⠀⠀⠀⠀⠀⣠⣾⣿⣿⣿⡟⠛⠿⢿⣿⣿⣿⣿⣿⣿⣿⣿⣿⣿⣿⣿⣿⣿⣿⣿⣿⣿⣿⣿⣿⣿⣿⣿⣿⣿⣿⣿⡇</a:t>
            </a:r>
            <a:br/>
            <a:r>
              <a:t>⠀⠀⠀⠀⠀⠀⠀⢹⣿⣿⣿⣿⡿⠃⠀⠀⠀⠀⠀⠀⠀⠀⠀⠀⠀⠀⠀⠀⠀⠀⠀⠀⠀⠀⠀⠀⠀⠀⠀⠀⠀⠀⠀⠀⠀⠀⠀⠀⠀⠀⠀⢀⣴⣿⣿⣿⣿⠋⠀⠀⠀⢸⣿⣿⣿⣿⣿⣿⣿⣿⣿⣿⣿⣿⣿⣿⣿⣿⣿⣿⣿⣿⣿⣿⣿⣿⣿⣿⣿⣿⡇</a:t>
            </a:r>
            <a:br/>
            <a:r>
              <a:t>⠀⠀⠀⠀⠀⠀⠀⠀⠉⠻⢿⠏⠀⠀⠀⠀⠀⠀⠀⠀⠀⠀⠀⠀⠀⠀⠀⠀⠀⠀⠀⠀⠀⠀⠀⠀⠀⠀⠀⠀⠀⠀⠀⠀⠀⠀⠀⠀⠀⠀⢀⣾⣿⣿⣿⡟⠁⠀⠀⠀⠀⢸⣿⣿⣿⣿⣿⣿⣿⣿⣿⣿⣿⣿⣿⣿⣿⣿⣿⣿⣿⣿⣿⣿⣿⣿⣿⣿⣿⣿⡇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⠀⠀⠀⠀⠀⠀⠀⠀⠀⠀⠀⠀⠀⠀⠀⠀⠀⠀⠀⠀⠀⠀⠀⠀⠀⠀⠀⠀⠀⠀⠀⠀⠀⠀⠀⠀⠀⠀⠀⠀⠀⠀⠀⠀⠀⠀⠀⠀⠀⠀⢾⣿⣿⣿⠋⠀⠀⠀⠀⠀⠀⣾⣿⣿⣿⣿⣿⣿⣿⣿⣿⣿⣿⣿⣿⣿⣿⣿⣿⣿⣿⣿⣿⣿⣿⣿⣿⣿⣿⣿⡇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⠀⠀⠀⠀⠀⠀⠀⠀⠀⠀⠀⠀⠀⠀⠀⠀⠀⠀⠀⠀⠀⠀⠀⠀⠀⠀⠀⠀⠀⠀⠀⠀⠀⠀⠀⠀⠀⠀⠀⠀⠀⠀⠀⠀⠀⠀⠀⠀⠀⠀⠈⠉⠉⠁⠀⠀⠀⠀⠀⠀⣸⣿⣿⣿⣿⣿⣿⣿⣿⣿⣿⣿⣿⣿⣿⣿⣿⣿⣿⣿⣿⣿⣿⣿⣿⣿⣿⣿⣿⣿⡇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⠀⠀⠀⠀⠀⠀⠀⠀⠀⠀⠀⠀⠀⠀⠀⠀⠀⠀⠀⠀⠀⠀⠀⠀⠀⠀⠀⠀⠀⠀⠀⠀⠀⠀⠀⠀⠀⠀⠀⠀⠀⠀⠀⠀⠀⠀⠀⠀⠀⠀⠀⠀⠀⠀⠀⠀⠀⠈⠻⣄⡀⠀⠀⠀⠈⣿⣿⣿⣿⣿⣿⣿⣿⣿⣿⣿⣿⣿⣿⣿⣿⣿⣿⣿⣿⣿⣿⣿⣿⣿⡇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⠀⠀⠀⠀⠀⠀⠀⠀⠀⠀⠀⠀⠀⠀⠀⠀⠀⠀⠀⠀⠀⠀⠀⠀⠀⠀⠀⠀⠀⠀⠀⠀⠀⠀⠀⠀⠀⠀⠀⠀⠀⠀⠀⠀⠀⠀⠀⠀⠀⠀⠀⠀⠀⠀⠀⠀⠀⠀⠀⠈⠿⠶⠶⠶⠞⠻⣿⣿⣿⣿⣿⣿⣿⣿⣿⣿⣿⣿⣿⣿⣿⣿⣿⣿⣿⣿⣿⣿⣿⣿⡇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⠀⠀⠀⠀⠀⠀⠀⠀⠀⠀⠀⠀⠀⠀⠀⠀⠀⠀⠀⠀⠀⠀⠀⠀⠀⠀⠀⠀⠀⠀⠀⠀⠀⠀⠀⠀⠀⠀⠀⠀⠀⠀⠀⠀⠀⠀⠀⠀⠀⠀⠀⠀⠀⠀⠀⠀⠀⠀⠀⠀⠀⠀⠀⠀⠀⠀⢸⡀⠈⠛⠻⢿⣿⣿⣿⣿⣿⣿⣿⣿⣿⣿⣿⣿⣿⣿⣿⣿⣿⣿⡇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⠀⠀⠀⠀⠀⠀⠀⠀⠀⠀⠀⠀⠀⠀⠀⠀⠀⠀⠀⠀⠀⠀⠀⠀⠀⠀⠀⠀⠀⠀⠀⠀⠀⠀⠀⠀⠀⠀⠀⠀⠀⠀⠀⠀⠀⠀⠀⠀⠀⠀⠀⠀⠀⠀⠀⠀⠀⠀⠀⠀⠀⠀⠀⠀⠀⠀⠀⣧⣤⠴⣾⣿⣿⣿⣿⣿⣿⣿⣿⣿⣿⣿⣿⣿⣿⣿⣿⣿⣿⣿⡇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⠀⠀⠀⠀⠀⠀⠀⠀⠀⠀⠀⠀⠀⠀⠀⠀⠀⠀⠀⠀⠀⠀⠀⠀⠀⠀⠀⠀⠀⠀⠀⠀⠀⠀⠀⠀⠀⠀⠀⠀⠀⠀⠀⠀⠀⠀⠀⠀⠀⠀⠀⠀⠀⠀⠀⠀⠀⠀⠀⠀⠀⠀⠀⢀⣠⠶⣛⣽⣷⡚⢹⣿⣿⣿⣿⣿⣿⣿⣿⣿⣿⣿⣿⣿⣿⣿⣿⣿⣿⣿⡇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⠀⠀⠀⠀⠀⠀⠀⠀⠀⠀⠀⠀⠀⠀⠀⠀⠀⠀⠀⠀⠀⠀⠀⠀⠀⠀⠀⠀⠀⠀⠀⠀⠀⠀⠀⠀⠀⠀⠀⠀⠀⠀⠀⠀⠀⠀⠀⠀⠀⠀⠀⠀⠀⠀⠀⠀⠀⠀⠀⠀⠀⠀⢀⣾⣥⡾⣿⣿⣿⣷⣿⣿⣿⣿⣿⣿⣿⣿⣿⣿⣿⣿⣿⣿⣿⣿⣿⣿⣿⣿⡇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⠀⠀⠀⠀⠀⠀⠀⠀⠀⠀⠀⠀⠀⠀⠀⠀⠀⠀⠀⠀⠀⠀⠀⠀⠀⠀⠀⠀⠀⠀⠀⠀⠀⠀⠀⠀⠀⠀⠀⠀⠀⠀⠀⠀⠀⠀⠀⠀⠀⠀⠀⠀⠀⠀⠀⠀⠀⠀⠀⠀⠀⠀⠚⠛⠁⣸⣿⣿⣿⣿⣿⣿⣿⣿⣿⣿⣿⣿⣿⣿⣿⣿⣿⣿⣿⣿⣿⣿⣿⣿⡇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⠀⠀⠀⠀⠀⠀⠀⠀⠀⠀⠀⠀⠀⠀⠀⠀⠀⠀⠀⠀⠀⠀⠀⠀⠀⠀⠀⠀⠀⠀⠀⠀⠀⠀⠀⠀⠀⠀⠀⠀⠀⠀⠀⠀⠀⠀⠀⠀⠀⠀⠀⠀⠀⠀⠀⠀⠀⠀⠀⠀⠀⠀⠀⠀⠰⣿⣿⣿⣿⣿⣿⣿⣿⣿⣿⣿⣿⣿⣿⣿⣿⣿⣿⣿⣿⣿⣿⣿⣿⣿⡇</a:t>
            </a:r>
            <a:br/>
            <a:r>
              <a:t>⠀⠀⠀⠀⠀⠀⠀⠀⠀⠀⠀⠀⠀⣠⣴⣷⣄⠀⠀⠀⠀⠀⠀⠀⠀⠀⠀⠀⠀⠀⠀⠀⠀⠀⠀⠀⠀⠀⠀⠀⠀⠀⠀⠀⠀⠀⠀⠀⠀⠀⠀⠀⠀⠀⠀⠀⠀⠀⠀⠀⠀⠀⠀⠀⢠⣿⣿⣿⣿⣿⣿⣿⣿⣿⣿⣿⣿⣿⣿⣿⣿⣿⣿⣿⣿⣿⣿⣿⣿⣿⡇</a:t>
            </a:r>
            <a:br/>
            <a:r>
              <a:t>⠀⠀⠀⠀⠀⠀⠀⠀⠀⠀⠀⠀⣾⣿⣿⣿⣿⣧⡀⠀⠀⠀⠀⠀⠀⠀⠀⠀⠀⠀⠀⠀⠀⠀⠀⠀⠀⠀⠀⠀⠀⠀⠀⠀⠀⠀⠀⠀⠀⠀⠀⠀⠀⠀⠀⠀⠀⠀⠀⠀⠀⠀⠀⠐⢻⣿⣿⣿⣿⣿⣿⣿⣿⣿⣿⣿⣿⣿⣿⣿⣿⣿⣿⣿⣿⣿⣿⣿⣿⣿⡇</a:t>
            </a:r>
            <a:br/>
            <a:r>
              <a:t>⠀⠀⠀⠀⠀⠀⠀⠀⠀⠀⣠⣾⣿⣿⣿⣿⣿⣿⣿⣆⠀⠀⠀⠀⠀⠀⠀⠀⠀⠀⠀⠀⠀⠀⠀⠀⠀⠀⠀⠀⠀⠀⠀⠀⠀⠀⠀⠀⠀⠀⠀⠀⠀⠀⠀⠀⠀⠀⠀⠀⠀⠀⠀⠀⠀⢿⣿⣿⣿⣿⣿⣿⣿⣿⣿⣿⣿⣿⣿⣿⣿⣿⣿⣿⣿⣿⣿⣿⣿⣿⡇</a:t>
            </a:r>
            <a:br/>
            <a:r>
              <a:t>⠀⠀⠀⠀⠀⠀⠀⠀⠀⢠⣿⣿⣿⣿⣿⣿⣿⣿⣿⣿⣷⡀⠀⠀⠀⠀⠀⠀⠀⠀⠀⠀⠀⠀⠀⠀⠀⠀⠀⠀⠀⠀⠀⠀⠀⠀⠀⠀⠀⠀⠀⠀⠀⠀⠀⠀⠀⠀⠀⠀⠀⠀⠀⠀⠀⠘⠛⠿⣿⣿⣿⣿⣿⣿⣿⣿⣿⣿⣿⣿⣿⣿⣿⣿⣿⣿⣿⣿⣿⣿⡇</a:t>
            </a:r>
            <a:br/>
            <a:r>
              <a:t>⠀⠀⠀⠀⠀⠀⠀⠀⢰⣿⣿⣿⣿⣿⣿⣿⣿⣿⣿⣿⣿⣿⣦⠀⠀⠀⠀⠀⠀⠀⠀⠀⠀⠀⠀⠀⠀⠀⠀⠀⠀⠀⠀⠀⠀⠀⠀⠀⠀⠀⠀⠀⠀⠀⠀⠀⠀⠀⠀⠀⠀⠀⠀⠀⠀⠀⠀⠀⠈⠙⠻⢿⣿⣿⣿⣿⣿⣿⣿⣿⣿⣿⣿⣿⣿⣿⣿⣿⣿⣿⡇</a:t>
            </a:r>
            <a:br/>
            <a:r>
              <a:t>⠀⠀⠀⠀⠀⠀⠀⢠⣿⣿⣿⣿⣿⣿⣿⣿⣿⣿⣿⣿⣿⣿⣿⣷⣄⠀⠀⠀⠀⠀⠀⠀⠀⠀⠀⠀⠀⠀⠀⠀⠀⠀⠀⠀⠀⠀⠀⠀⠀⠀⠀⠀⠀⠀⠀⠀⠀⠀⠀⠀⠀⠀⠀⠀⠀⠀⠀⠀⠀⠀⠀⢸⣿⣿⣿⣿⣿⣿⣿⣿⣿⣿⣿⣿⣿⣿⣿⣿⣿⣿⡇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⠀⠀⠀⠀⠀⠀⠀⣼⣿⣿⣿⣿⣿⣿⣿⣿⣿⣿⣿⣿⣿⣿⣿⣿⣿⣦⡀⠀⠀⠀⠀⠀⠀⠀⠀⠀⠀⠀⠀⠀⠀⠀⠀⠀⠀⠀⠀⠀⠀⠀⠀⠀⠀⠀⠀⠀⠀⠀⠀⠀⠀⠀⠀⠀⠀⠀⠀⠀⠀⠀⣀⣸⣿⣿⣿⣿⣿⣿⣿⣿⣿⣿⣿⣿⣿⣿⣿⣿⣿⣿⡇</a:t>
            </a:r>
            <a:br/>
            <a:r>
              <a:t>⠀⠀⠀⠀⠀⠀⢰⣿⣿⣿⣿⣿⣿⣿⣿⣿⣿⣿⣿⣿⣿⣿⣿⣿⣿⣿⣿⣄⠀⠀⠀⠀⠀⠀⠀⠀⠀⠀⠀⠀⠀⠀⠀⠀⠀⠀⠀⠀⠀⠀⠀⠀⠀⠀⠀⠀⠀⠀⠀⠀⠀⠀⠀⠀⠀⠀⠀⠀⠀⠈⠻⢿⣿⣿⣿⣿⣿⣿⣿⣿⣿⣿⣿⣿⣿⣿⣿⣿⣿⣿⡇</a:t>
            </a:r>
            <a:br/>
            <a:r>
              <a:t>⠀⠀⠀⠀⠀⠀⣾⣿⣿⣿⣿⣿⣿⣿⣿⣿⣿⣿⣿⣿⣿⣿⣿⣿⣿⣿⣿⣿⣷⡀⠀⠀⠀⠀⠀⠀⠀⠀⠀⠀⠀⠀⠀⠀⠀⠀⠀⠀⠀⠀⠀⠀⠀⠀⠀⠀⠀⠀⠀⠀⠀⠀⣠⣀⡀⠀⠀⠀⠀⠀⠀⣼⣿⣿⣿⣿⣿⣿⣿⣿⣿⣿⣿⣿⣿⣿⣿⣿⣿⣿⡇</a:t>
            </a:r>
            <a:br/>
            <a:r>
              <a:t>⠀⠀⠀⠀⠀⠀⣿⣿⣿⣿⣿⣿⣿⣿⣿⣿⣿⣿⣿⣿⣿⣿⣿⣿⣿⣿⣿⣿⣿⣿⣦⣀⣀⣠⣴⣾⣦⣤⣤⣤⣤⣤⣤⣤⣤⣤⣤⣤⣶⣶⣶⣶⣶⣶⣿⣿⣿⣿⣶⣶⣶⣾⣿⣿⣿⣿⣷⣶⣶⣶⣶⣿⣿⣿⣿⣿⣿⣿⣿⣿⣿⣿⣿⣿⣿⣿⣿⣿⣿⣿⡇</a:t>
            </a:r>
            <a:br/>
            <a:r>
              <a:t>⠀⠀⠀⠀⠀⢠⣿⣿⣿⣿⣿⣿⣿⣿⣿⣿⣿⣿⣿⣿⣿⣿⣿⣿⣿⣿⣿⣿⣿⣿⣿⣿⣿⣿⣿⣿⣿⣿⣿⣿⣿⣿⣿⣿⣿⣿⣿⣿⣿⣿⣿⣿⣿⣿⣿⣿⣿⣿⣿⣿⣿⣿⣿⣿⣿⣿⣿⣿⣿⣿⣿⣿⣿⣿⣿⣿⣿⣿⣿⣿⣿⣿⣿⣿⣿⣿⣿⣿⣿⣿⡇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⠀⠀⠀⠀⠀⢸⣿⣿⣿⣿⣿⣿⣿⣿⣿⣿⣿⣿⣿⣿⣿⣿⣿⣿⣿⣿⣿⣿⣿⣿⣿⣿⣿⣿⣿⣿⣿⣿⣿⡿⠛⠛⠛⠛⠛⠛⠛⠛⠛⠿⠿⠿⠿⠿⠿⠿⠿⠿⠿⠿⢿⣿⣿⣿⣿⣿⣿⣿⣿⣿⣿⣿⣿⣿⣿⣿⣿⣿⣿⣿⣿⣿⣿⣿⣿⣿⣿⣿⣿⣿⡇</a:t>
            </a:r>
            <a:br/>
            <a:r>
              <a:t>⠀⠀⠀⠀⠀⠘⣿⣿⣿⣿⣿⣿⣿⣿⣿⣿⣿⣿⣿⣿⣿⣿⣿⣿⣿⣿⣿⣿⣿⣿⣿⣿⣿⣿⣿⣿⣿⠟⠁⠀⠀⠀⠀⠀⠀⠀⠀⠀⠀⠀⠀⠀⠀⠀⠀⠀⠀⠀⠀⠀⠈⠉⠉⠉⠉⠉⠉⠉⠙⢿⣿⣿⣿⣿⣿⣿⣿⣿⣿⣿⣿⣿⣿⣿⣿⣿⣿⣿⣿⣿⡇</a:t>
            </a:r>
            <a:br/>
            <a:r>
              <a:t>⠀⠀⠀⠀⠀⠀⣿⣿⣿⣿⣿⣿⣿⣿⣿⣿⣿⣿⣿⣿⣿⣿⣿⣿⣿⣿⣿⣿⣿⠟⠀⠈⠿⠿⠛⠉⠁⠀⠀⠀⠀⠀⠀⠀⠀⠀⠀⠀⠀⠀⠀⠀⠀⠀⠀⠀⠀⠀⠀⠀⠀⠀⠀⠀⠀⠀⠀⠀⠀⠀⣿⣿⣿⣿⣿⣿⣿⣿⣿⣿⣿⣿⣿⣿⣿⣿⣿⣿⣿⣿⡇</a:t>
            </a:r>
            <a:br/>
            <a:r>
              <a:t>⠀⠀⠀⠀⠀⠀⢸⣿⣿⣿⣿⣿⣿⣿⣿⣿⣿⣿⣿⣿⣿⣿⣿⣿⣿⣿⣿⡿⠃⠀⠀⠀⠀⠀⠀⠀⠀⠀⠀⠀⠀⠀⠀⠀⠀⠀⠀⠀⠀⠀⠀⠀⠀⠀⠀⠀⠀⠀⠀⠀⠀⠀⠀⠀⠀⠀⠀⠀⣠⣾⣿⣿⣿⣿⣿⣿⣿⣿⣿⣿⣿⣿⣿⣿⣿⣿⣿⣿⣿⣿⡇</a:t>
            </a:r>
            <a:br/>
            <a:r>
              <a:t>⠀⠀⠀⠀⠀⠀⠘⣿⣿⣿⣿⣿⣿⣿⣿⣿⣿⣿⣿⣿⣿⣿⣿⣿⣿⣿⠏⠀⠀⠀⠀⠀⠀⠀⠀⠀⠀⠀⠀⠀⠀⠀⠀⠀⠀⠀⠀⠀⠀⠀⠀⠀⠀⠀⠀⠀⠀⠀⠀⠀⠀⠀⠀⠀⠀⠀⢀⣰⣿⣿⣿⣿⣿⣿⣿⣿⣿⣿⣿⣿⣿⣿⣿⣿⣿⣿⣿⣿⣿⣿⡇</a:t>
            </a:r>
            <a:br/>
            <a:r>
              <a:t>⠀⠀⠀⠀⠀⠀⠀⢸⣿⣿⣿⣿⣿⣿⣿⣿⣿⣿⣿⣿⣿⣿⣿⣿⡿⠁⠀⠀⠀⠀⠀⠀⠀⠀⠀⠀⠀⠀⠀⠀⠀⠀⠀⠀⠀⠀⠀⠀⠀⠀⠀⠀⠀⠀⠀⠀⠀⠀⠀⠀⠀⠀⠀⠀⠀⢀⣽⣿⣿⣿⣿⣿⣿⣿⣿⣿⣿⣿⣿⣿⣿⣿⣿⣿⣿⣿⣿⣿⣿⣿⡇</a:t>
            </a:r>
            <a:br/>
            <a:r>
              <a:t>⠀⠀⠀⠀⠀⠀⠀⠀⠻⣿⣿⣿⣿⣿⣿⣿⣿⣿⣿⣿⣿⣿⣿⠏⠀⠀⠀⠀⠀⠀⠀⠀⠀⠀⠀⠀⠀⠀⠀⠀⠀⠀⠀⠀⠀⠀⠀⠀⠀⠀⠀⠀⠀⠀⠀⠀⠀⠀⠀⠀⠀⠀⠀⠀⣴⣾⣿⣿⣿⣿⣿⣿⣿⣿⣿⣿⣿⣿⣿⣿⣿⣿⣿⣿⣿⣿⣿⣿⣿⣿⡇</a:t>
            </a:r>
            <a:br/>
            <a:r>
              <a:t>⠀⠀⠀⠀⠀⠀⠀⠀⠘⢿⣿⣿⣿⣿⣿⣿⣿⣿⣿⣿⣿⡿⠁⠀⠀⠀⠀⠀⠀⠀⠀⠀⠀⠀⠀⠀⠀⠀⠀⠀⠀⠀⠀⠀⠀⠀⠀⠀⠀⠀⠀⠀⠀⠀⠀⠀⠀⠀⠀⠀⠀⠀⠀⢘⣿⣿⣿⣿⣿⣿⣿⣿⣿⣿⣿⣿⣿⣿⣿⣿⣿⣿⣿⣿⣿⣿⣿⣿⣿⣿⡇</a:t>
            </a:r>
            <a:br/>
            <a:r>
              <a:t>⠀⠀⠀⠀⠀⠀⠀⠀⠀⠀⢽⣿⣿⣿⣿⣿⣿⣿⣿⣿⠏⠀⠀⠀⠀⠀⠀⠀⠀⠀⠀⠀⠀⠀⠀⠀⠀⠀⠀⠀⠀⠀⠀⠀⠀⠀⠀⠀⠀⠀⠀⠀⠀⠀⠀⠀⠀⠀⠀⠀⠀⢀⣴⣿⣿⣿⣿⠿⣿⣿⣿⣿⣿⣿⣿⣿⣿⣿⣿⣿⣿⣿⣿⣿⣿⣿⣿⣿⣿⣿⡇</a:t>
            </a:r>
            <a:br/>
            <a:r>
              <a:t>⠀⠀⠀⠀⠀⠀⠀⠀⠀⠀⠀⠙⢿⣿⣿⣿⣿⣿⡿⠁⠀⠀⠀⠀⠀⠀⠀⠀⠀⠀⠀⠀⠀⠀⠀⠀⠀⠀⠀⠀⠀⠀⠀⠀⠀⠀⠀⠀⠀⠀⠀⠀⠀⠀⠀⠀⠀⠀⠀⠀⣠⣾⣿⣿⣿⡿⠁⠀⠀⠈⣿⣿⣿⣿⣿⣿⣿⣿⣿⣿⣿⣿⣿⣿⣿⣿⣿⣿⣿⣿⡇</a:t>
            </a:r>
            <a:br/>
            <a:r>
              <a:t>⠀⠀⠀⠀⠀⠀⠀⠀⠀⠀⠀⠀⠙⢿⣿⣿⣿⠏⠀⠀⠀⠀⠀⠀⠀⠀⠀⠀⠀⠀⠀⠀⠀⠀⠀⠀⠀⠀⠀⠀⠀⠀⠀⠀⠀⠀⠀⠀⠀⠀⠀⠀⠀⠀⠀⠀⠀⠀⢀⣼⣿⣿⣿⣿⠏⠀⠀⠀⠀⠀⣿⣿⣿⣿⣿⣿⣿⣿⣿⣿⣿⣿⣿⣿⣿⣿⣿⣿⣿⣿⡇</a:t>
            </a:r>
            <a:br/>
            <a:r>
              <a:t>⠀⠀⠀⠀⠀⠀⠀⠀⠀⠀⠀⠀⠀⠀⠉⠛⠁⠀⠀⠀⠀⠀⠀⠀⠀⠀⠀⠀⠀⠀⠀⠀⠀⠀⠀⠀⠀⠀⠀⠀⠀⠀⠀⠀⠀⠀⠀⠀⠀⠀⠀⠀⠀⠀⠀⠀⠀⢠⣾⣿⣿⣿⡟⠁⠀⠀⠀⠀⠀⢀⣿⣿⣿⣿⣿⣿⣿⣿⣿⣿⣿⣿⣿⣿⣿⣿⣿⣿⣿⣿⡇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⠀⠀⠀⠀⠀⠀⠀⠀⠀⠀⠀⠀⠀⠀⠀⠀⠀⠀⠀⠀⠀⠀⠀⠀⠀⠀⠀⠀⠀⠀⠀⠀⠀⠀⠀⠀⠀⠀⠀⠀⠀⠀⠀⠀⠀⠀⠀⠀⠀⠀⠀⠀⠀⠀⠀⠀⠀⠈⠻⠿⡿⠋⠀⠀⠀⠀⠀⠀⠀⣼⣿⣿⣿⣿⣿⣿⣿⣿⣿⣿⣿⣿⣿⣿⣿⣿⣿⣿⣿⣿⡇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⠀⠀⠀⠀⠀⠀⠀⠀⠀⠀⠀⠀⠀⠀⠀⠀⠀⠀⠀⠀⠀⠀⠀⠀⠀⠀⠀⠀⠀⠀⠀⠀⠀⠀⠀⠀⠀⠀⠀⠀⠀⠀⠀⠀⠀⠀⠀⠀⠀⠀⠀⠀⠀⠀⠀⠀⠀⠀⠀⠀⠀⠀⠀⠙⢳⣦⣤⣤⡴⣿⣿⣿⣿⣿⣿⣿⣿⣿⣿⣿⣿⣿⣿⣿⣿⣿⣿⣿⣿⣿⡇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⠀⠀⠀⠀⠀⠀⠀⠀⠀⠀⠀⠀⠀⠀⠀⠀⠀⠀⠀⠀⠀⠀⠀⠀⠀⠀⠀⠀⠀⠀⠀⠀⠀⠀⠀⠀⠀⠀⠀⠀⠀⠀⠀⠀⠀⠀⠀⠀⠀⠀⠀⠀⠀⠀⠀⠀⠀⠀⠀⠀⠀⠀⠀⠀⠀⠀⠀⠀⠀⠀⢹⠉⠛⠿⣿⣿⣿⣿⣿⣿⣿⣿⣿⣿⣿⣿⣿⣿⣿⣿⡇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⠀⠀⠀⠀⠀⠀⠀⠀⠀⠀⠀⠀⠀⠀⠀⠀⠀⠀⠀⠀⠀⠀⠀⠀⠀⠀⠀⠀⠀⠀⠀⠀⠀⠀⠀⠀⠀⠀⠀⠀⠀⠀⠀⠀⠀⠀⠀⠀⠀⠀⠀⠀⠀⠀⠀⠀⠀⠀⠀⠀⠀⠀⠀⠀⠀⠀⠀⠀⠀⠀⠘⣇⣀⣤⡶⣿⣿⣿⣿⣿⣿⣿⣿⣿⣿⣿⣿⣿⣿⣿⡇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⠀⠀⠀⠀⠀⠀⠀⠀⠀⠀⠀⠀⠀⠀⠀⠀⠀⠀⠀⠀⠀⠀⠀⠀⠀⠀⠀⠀⠀⠀⠀⠀⠀⠀⠀⠀⠀⠀⠀⠀⠀⠀⠀⠀⠀⠀⠀⠀⠀⠀⠀⠀⠀⠀⠀⠀⠀⠀⠀⠀⠀⠀⠀⠀⠀⠀⠀⠀⢀⣤⠶⣻⣭⠶⠚⢻⣿⣿⣿⣿⣿⣿⣿⣿⣿⣿⣿⣿⣿⣿⡇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⠀⠀⠀⠀⠀⠀⠀⠀⠀⠀⠀⠀⠀⠀⠀⠀⠀⠀⠀⠀⠀⠀⠀⠀⠀⠀⠀⠀⠀⠀⠀⠀⠀⠀⠀⠀⠀⠀⠀⠀⠀⠀⠀⠀⠀⠀⠀⠀⠀⠀⠀⠀⠀⠀⠀⠀⠀⠀⠀⠀⠀⠀⠀⠀⠀⠀⠀⢠⣟⣵⡾⣿⣿⣿⣷⣿⣿⣿⣿⣿⣿⣿⣿⣿⣿⣿⣿⣿⣿⣿⡇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⠀⠀⠀⠀⠀⠀⠀⠀⠀⠀⠀⠀⠀⠀⠀⠀⠀⠀⠀⠀⠀⠀⠀⠀⠀⠀⠀⠀⠀⠀⠀⠀⠀⠀⠀⠀⠀⠀⠀⠀⠀⠀⠀⠀⠀⠀⠀⠀⠀⠀⠀⠀⠀⠀⠀⠀⠀⠀⠀⠀⠀⠀⠀⠀⠀⠀⠀⠛⠛⠁⣸⣿⣿⣿⣿⣿⣿⣿⣿⣿⣿⣿⣿⣿⣿⣿⣿⣿⣿⣿⡇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⠀⠀⠀⠀⠀⠀⠀⠀⠀⠀⠀⠀⠀⠀⠀⠀⠀⠀⠀⠀⠀⠀⠀⠀⠀⠀⠀⠀⠀⠀⠀⠀⠀⠀⠀⠀⠀⠀⠀⠀⠀⠀⠀⠀⠀⠀⠀⠀⠀⠀⠀⠀⠀⠀⠀⠀⠀⠀⠀⠀⠀⠀⠀⠀⠀⠀⠀⠀⠀⢠⣿⣿⣿⣿⣿⣿⣿⣿⣿⣿⣿⣿⣿⣿⣿⣿⣿⣿⣿⣿⡇</a:t>
            </a:r>
            <a:br/>
            <a:r>
              <a:t>⠀⠀⠀⠀⠀⠀⠀⠀⠀⠀⠀⠀⠀⠀⠀⠀⢀⣤⡀⠀⠀⠀⠀⠀⠀⠀⠀⠀⠀⠀⠀⠀⠀⠀⠀⠀⠀⠀⠀⠀⠀⠀⠀⠀⠀⠀⠀⠀⠀⠀⠀⠀⠀⠀⠀⠀⠀⠀⠀⠀⠀⠀⠀⠀⠀⠀⠀⠀⠀⢰⣿⣿⣿⣿⣿⣿⣿⣿⣿⣿⣿⣿⣿⣿⣿⣿⣿⣿⣿⣿⡇</a:t>
            </a:r>
            <a:br/>
            <a:r>
              <a:t>⠀⠀⠀⠀⠀⠀⠀⠀⠀⠀⠀⠀⠀⠀⣠⣾⣿⣿⣿⣦⠀⠀⠀⠀⠀⠀⠀⠀⠀⠀⠀⠀⠀⠀⠀⠀⠀⠀⠀⠀⠀⠀⠀⠀⠀⠀⠀⠀⠀⠀⠀⠀⠀⠀⠀⠀⠀⠀⠀⠀⠀⠀⠀⠀⠀⠀⠀⠀⢤⣿⣿⣿⣿⣿⣿⣿⣿⣿⣿⣿⣿⣿⣿⣿⣿⣿⣿⣿⣿⣿⡇</a:t>
            </a:r>
            <a:br/>
            <a:r>
              <a:t>⠀⠀⠀⠀⠀⠀⠀⠀⠀⠀⠀⠀⠀⣠⣿⣿⣿⣿⣿⣿⣷⣄⠀⠀⠀⠀⠀⠀⠀⠀⠀⠀⠀⠀⠀⠀⠀⠀⠀⠀⠀⠀⠀⠀⠀⠀⠀⠀⠀⠀⠀⠀⠀⠀⠀⠀⠀⠀⠀⠀⠀⠀⠀⠀⠀⠀⠀⠀⠀⢹⣿⣿⣿⣿⣿⣿⣿⣿⣿⣿⣿⣿⣿⣿⣿⣿⣿⣿⣿⣿⡇</a:t>
            </a:r>
            <a:br/>
            <a:r>
              <a:t>⠀⠀⠀⠀⠀⠀⠀⠀⠀⠀⠀⠀⣺⣿⣿⣿⣿⣿⣿⣿⣿⣿⣧⡀⠀⠀⠀⠀⠀⠀⠀⠀⠀⠀⠀⠀⠀⠀⠀⠀⠀⠀⠀⠀⠀⠀⠀⠀⠀⠀⠀⠀⠀⠀⠀⠀⠀⠀⠀⠀⠀⠀⠀⠀⠀⠀⠀⠀⠀⠀⠿⣿⣿⣿⣿⣿⣿⣿⣿⣿⣿⣿⣿⣿⣿⣿⣿⣿⣿⣿⡇</a:t>
            </a:r>
            <a:br/>
            <a:r>
              <a:t>⠀⠀⠀⠀⠀⠀⠀⠀⠀⠀⠀⣴⣿⣿⣿⣿⣿⣿⣿⣿⣿⣿⣿⣿⣆⠀⠀⠀⠀⠀⠀⠀⠀⠀⠀⠀⠀⠀⠀⠀⠀⠀⠀⠀⠀⠀⠀⠀⠀⠀⠀⠀⠀⠀⠀⠀⠀⠀⠀⠀⠀⠀⠀⠀⠀⠀⠀⠀⠀⠀⠀⠀⠙⠻⢿⣿⣿⣿⣿⣿⣿⣿⣿⣿⣿⣿⣿⣿⣿⣿⡇</a:t>
            </a:r>
            <a:br/>
            <a:r>
              <a:t>⠀⠀⠀⠀⠀⠀⠀⠀⠀⠀⣠⣿⣿⣿⣿⣿⣿⣿⣿⣿⣿⣿⣿⣿⣿⣷⡄⠀⠀⠀⠀⠀⠀⠀⠀⠀⠀⠀⠀⠀⠀⠀⠀⠀⠀⠀⠀⠀⠀⠀⠀⠀⠀⠀⠀⠀⠀⠀⠀⠀⠀⠀⠀⠀⠀⠀⠀⠀⠀⠀⠀⠀⠀⠀⠀⠈⢹⣿⣿⣿⣿⣿⣿⣿⣿⣿⣿⣿⣿⣿⡇</a:t>
            </a:r>
            <a:br/>
            <a:r>
              <a:t>⠀⠀⠀⠀⠀⠀⠀⠀⠀⢰⣿⣿⣿⣿⣿⣿⣿⣿⣿⣿⣿⣿⣿⣿⣿⣿⣿⣦⡀⠀⠀⠀⠀⠀⠀⠀⠀⠀⠀⠀⠀⠀⠀⠀⠀⠀⠀⠀⠀⠀⠀⠀⠀⠀⠀⠀⠀⠀⠀⠀⠀⠀⠀⠀⠀⠀⠀⠀⠀⠀⠀⠀⠀⠀⠀⠀⢸⣿⣿⣿⣿⣿⣿⣿⣿⣿⣿⣿⣿⣿⡇</a:t>
            </a:r>
            <a:br/>
            <a:r>
              <a:t>⠀⠀⠀⠀⠀⠀⠀⠀⠀⣾⣿⣿⣿⣿⣿⣿⣿⣿⣿⣿⣿⣿⣿⣿⣿⣿⣿⣿⣷⣄⠀⠀⠀⠀⠀⠀⠀⠀⠀⠀⠀⠀⠀⠀⠀⠀⠀⠀⠀⠀⠀⠀⠀⠀⠀⠀⠀⠀⠀⠀⠀⠀⠀⠀⠀⠀⠀⠀⠀⠀⠀⠀⠀⠀⠀⣴⣾⣿⣿⣿⣿⣿⣿⣿⣿⣿⣿⣿⣿⣿⡇</a:t>
            </a:r>
            <a:br/>
            <a:r>
              <a:t>⠀⠀⠀⠀⠀⠀⠀⠀⢸⣿⣿⣿⣿⣿⣿⣿⣿⣿⣿⣿⣿⣿⣿⣿⣿⣿⣿⣿⣿⣿⣧⡀⠀⠀⠀⠀⠀⠀⠀⠀⠀⠀⠀⠀⠀⠀⠀⠀⠀⠀⠀⠀⠀⠀⠀⠀⠀⠀⠀⠀⠀⠀⠀⠀⠀⠀⠀⠀⠀⠀⠀⠀⠀⠀⠀⠀⢙⣿⣿⣿⣿⣿⣿⣿⣿⣿⣿⣿⣿⣿⡇</a:t>
            </a:r>
            <a:br/>
            <a:r>
              <a:t>⠀⠀⠀⠀⠀⠀⠀⠀⣾⣿⣿⣿⣿⣿⣿⣿⣿⣿⣿⣿⣿⣿⣿⣿⣿⣿⣿⣿⣿⣿⣿⣿⣆⠀⠀⠀⠀⠀⠀⡀⠀⠀⠀⠀⠀⠀⠀⠀⠀⠀⠀⠀⠀⠀⠀⠀⣀⣀⣀⣀⣀⣀⣀⡀⠀⠀⣤⣵⣶⣤⣄⡀⠀⠀⠀⠀⣼⣿⣿⣿⣿⣿⣿⣿⣿⣿⣿⣿⣿⣿⡇</a:t>
            </a:r>
            <a:br/>
            <a:r>
              <a:t>⠀⠀⠀⠀⠀⠀⠀⠀⣿⣿⣿⣿⣿⣿⣿⣿⣿⣿⣿⣿⣿⣿⣿⣿⣿⣿⣿⣿⣿⣿⣿⣿⣿⣷⣤⣤⣴⣾⣿⣿⣾⣿⣿⣿⣶⣶⣶⣶⣾⣿⣿⣿⣿⣿⣿⣿⣿⣿⣿⣿⣿⣿⣿⣿⣿⣿⣿⣿⣿⣿⣿⣿⣿⣿⣿⣿⣿⣿⣿⣿⣿⣿⣿⣿⣿⣿⣿⣿⣿⣿⡇</a:t>
            </a:r>
            <a:br/>
            <a:r>
              <a:t>⠀⠀⠀⠀⠀⠀⠀⢰⣿⣿⣿⣿⣿⣿⣿⣿⣿⣿⣿⣿⣿⣿⣿⣿⣿⣿⣿⣿⣿⣿⣿⣿⣿⣿⣿⣿⣿⣿⣿⣿⣿⣿⣿⣿⣿⣿⣿⣿⣿⣿⣿⣿⣿⣿⣿⣿⣿⣿⣿⣿⣿⣿⣿⣿⣿⣿⣿⣿⣿⣿⣿⣿⣿⣿⣿⣿⣿⣿⣿⣿⣿⣿⣿⣿⣿⣿⣿⣿⣿⣿⡇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⠀⠀⠀⠀⠀⠀⠀⢸⣿⣿⣿⣿⣿⣿⣿⣿⣿⣿⣿⣿⣿⣿⣿⣿⣿⣿⣿⣿⣿⣿⣿⣿⣿⣿⣿⣿⣿⣿⣿⣿⣿⣿⡿⠛⠉⠉⠉⠉⠉⠉⠙⠛⠛⠛⠛⠛⠛⠛⠛⠛⠛⠛⠛⠛⠻⢿⣿⣿⣿⣿⣿⣿⣿⣿⣿⣿⣿⣿⣿⣿⣿⣿⣿⣿⣿⣿⣿⣿⣿⣿⡇</a:t>
            </a:r>
            <a:br/>
            <a:r>
              <a:t>⠀⠀⠀⠀⠀⠀⠀⠀⣿⣿⣿⣿⣿⣿⣿⣿⣿⣿⣿⣿⣿⣿⣿⣿⣿⣿⣿⣿⣿⣿⣿⣿⣿⣿⣿⣿⣿⣿⣿⣿⠟⠉⠀⠀⠀⠀⠀⠀⠀⠀⠀⠀⠀⠀⠀⠀⠀⠀⠀⠀⠀⠀⠀⠀⠀⠀⠀⠀⠀⠀⠀⠀⠈⠉⠹⣿⣿⣿⣿⣿⣿⣿⣿⣿⣿⣿⣿⣿⣿⣿⡇</a:t>
            </a:r>
            <a:br/>
            <a:r>
              <a:t>⠀⠀⠀⠀⠀⠀⠀⠀⣿⣿⣿⣿⣿⣿⣿⣿⣿⣿⣿⣿⣿⣿⣿⣿⣿⣿⣿⣿⣿⣿⣿⣿⠏⠀⠀⠛⠛⠛⠁⠀⠀⠀⠀⠀⠀⠀⠀⠀⠀⠀⠀⠀⠀⠀⠀⠀⠀⠀⠀⠀⠀⠀⠀⠀⠀⠀⠀⠀⠀⠀⠀⠀⠀⠀⢀⣿⣿⣿⣿⣿⣿⣿⣿⣿⣿⣿⣿⣿⣿⣿⡇</a:t>
            </a:r>
            <a:br/>
            <a:r>
              <a:t>⠀⠀⠀⠀⠀⠀⠀⠀⢸⣿⣿⣿⣿⣿⣿⣿⣿⣿⣿⣿⣿⣿⣿⣿⣿⣿⣿⣿⣿⣿⡿⠁⠀⠀⠀⠀⠀⠀⠀⠀⠀⠀⠀⠀⠀⠀⠀⠀⠀⠀⠀⠀⠀⠀⠀⠀⠀⠀⠀⠀⠀⠀⠀⠀⠀⠀⠀⠀⠀⠀⠀⠀⠀⣴⣿⣿⣿⣿⣿⣿⣿⣿⣿⣿⣿⣿⣿⣿⣿⣿⡇</a:t>
            </a:r>
            <a:br/>
            <a:r>
              <a:t>⠀⠀⠀⠀⠀⠀⠀⠀⠈⣿⣿⣿⣿⣿⣿⣿⣿⣿⣿⣿⣿⣿⣿⣿⣿⣿⣿⣿⣿⠏⠀⠀⠀⠀⠀⠀⠀⠀⠀⠀⠀⠀⠀⠀⠀⠀⠀⠀⠀⠀⠀⠀⠀⠀⠀⠀⠀⠀⠀⠀⠀⠀⠀⠀⠀⠀⠀⠀⠀⠀⠀⣀⣾⣿⣿⣿⣿⣿⣿⣿⣿⣿⣿⣿⣿⣿⣿⣿⣿⣿⡇</a:t>
            </a:r>
            <a:br/>
            <a:r>
              <a:t>⠀⠀⠀⠀⠀⠀⠀⠀⠀⢸⣿⣿⣿⣿⣿⣿⣿⣿⣿⣿⣿⣿⣿⣿⣿⣿⣿⡿⠁⠀⠀⠀⠀⠀⠀⠀⠀⠀⠀⠀⠀⠀⠀⠀⠀⠀⠀⠀⠀⠀⠀⠀⠀⠀⠀⠀⠀⠀⠀⠀⠀⠀⠀⠀⠀⠀⠀⠀⠀⠀⣸⣿⣿⣿⣿⣿⣿⣿⣿⣿⣿⣿⣿⣿⣿⣿⣿⣿⣿⣿⡇</a:t>
            </a:r>
            <a:br/>
            <a:r>
              <a:t>⠀⠀⠀⠀⠀⠀⠀⠀⠀⠀⠻⣿⣿⣿⣿⣿⣿⣿⣿⣿⣿⣿⣿⣿⣿⣿⠏⠀⠀⠀⠀⠀⠀⠀⠀⠀⠀⠀⠀⠀⠀⠀⠀⠀⠀⠀⠀⠀⠀⠀⠀⠀⠀⠀⠀⠀⠀⠀⠀⠀⠀⠀⠀⠀⠀⠀⠀⠀⢠⣴⣿⣿⣿⣿⣿⣿⣿⣿⣿⣿⣿⣿⣿⣿⣿⣿⣿⣿⣿⣿⡇</a:t>
            </a:r>
            <a:br/>
            <a:r>
              <a:t>⠀⠀⠀⠀⠀⠀⠀⠀⠀⠀⠀⢿⣿⣿⣿⣿⣿⣿⣿⣿⣿⣿⣿⣿⡿⠁⠀⠀⠀⠀⠀⠀⠀⠀⠀⠀⠀⠀⠀⠀⠀⠀⠀⠀⠀⠀⠀⠀⠀⠀⠀⠀⠀⠀⠀⠀⠀⠀⠀⠀⠀⠀⠀⠀⠀⠀⠀⠐⣿⣿⣿⣿⣿⣿⣿⣿⣿⣿⣿⣿⣿⣿⣿⣿⣿⣿⣿⣿⣿⣿⡇</a:t>
            </a:r>
            <a:br/>
            <a:r>
              <a:t>⠀⠀⠀⠀⠀⠀⠀⠀⠀⠀⠀⠀⢻⣿⣿⣿⣿⣿⣿⣿⣿⣿⣿⠏⠀⠀⠀⠀⠀⠀⠀⠀⠀⠀⠀⠀⠀⠀⠀⠀⠀⠀⠀⠀⠀⠀⠀⠀⠀⠀⠀⠀⠀⠀⠀⠀⠀⠀⠀⠀⠀⠀⠀⠀⠀⠀⢀⣼⣿⣿⣿⣿⣿⣿⣿⣿⣿⣿⣿⣿⣿⣿⣿⣿⣿⣿⣿⣿⣿⣿⡇</a:t>
            </a:r>
            <a:br/>
            <a:r>
              <a:t>⠀⠀⠀⠀⠀⠀⠀⠀⠀⠀⠀⠀⠈⠻⣿⣿⣿⣿⣿⣿⣿⡿⠁⠀⠀⠀⠀⠀⠀⠀⠀⠀⠀⠀⠀⠀⠀⠀⠀⠀⠀⠀⠀⠀⠀⠀⠀⠀⠀⠀⠀⠀⠀⠀⠀⠀⠀⠀⠀⠀⠀⠀⠀⠀⠀⣴⣿⣿⣿⣿⡟⠀⠈⠉⠛⣿⣿⣿⣿⣿⣿⣿⣿⣿⣿⣿⣿⣿⣿⣿⡇</a:t>
            </a:r>
            <a:br/>
            <a:r>
              <a:t>⠀⠀⠀⠀⠀⠀⠀⠀⠀⠀⠀⠀⠀⠀⠸⣿⣿⣿⣿⣿⠏⠀⠀⠀⠀⠀⠀⠀⠀⠀⠀⠀⠀⠀⠀⠀⠀⠀⠀⠀⠀⠀⠀⠀⠀⠀⠀⠀⠀⠀⠀⠀⠀⠀⠀⠀⠀⠀⠀⠀⠀⠀⠀⢠⣾⣿⣿⣿⣿⠋⠀⠀⠀⠀⠀⣿⣿⣿⣿⣿⣿⣿⣿⣿⣿⣿⣿⣿⣿⣿⡇</a:t>
            </a:r>
            <a:br/>
            <a:r>
              <a:t>⠀⠀⠀⠀⠀⠀⠀⠀⠀⠀⠀⠀⠀⠀⠀⠀⠙⠻⠿⠁⠀⠀⠀⠀⠀⠀⠀⠀⠀⠀⠀⠀⠀⠀⠀⠀⠀⠀⠀⠀⠀⠀⠀⠀⠀⠀⠀⠀⠀⠀⠀⠀⠀⠀⠀⠀⠀⠀⠀⠀⠀⠀⣴⣿⣿⣿⣿⡟⠁⠀⠀⠀⠀⠀⢠⣿⣿⣿⣿⣿⣿⣿⣿⣿⣿⣿⣿⣿⣿⣿⡇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⠀⠀⠀⠀⠀⠀⠀⠀⠀⠀⠀⠀⠀⠀⠀⠀⠀⠀⠀⠀⠀⠀⠀⠀⠀⠀⠀⠀⠀⠀⠀⠀⠀⠀⠀⠀⠀⠀⠀⠀⠀⠀⠀⠀⠀⠀⠀⠀⠀⠀⠀⠀⠀⠀⠀⠀⠀⠀⠀⠀⠀⠐⢿⣿⣿⡿⠋⠀⠀⠀⠀⠀⠀⠀⣼⣿⣿⣿⣿⣿⣿⣿⣿⣿⣿⣿⣿⣿⣿⣿⡇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⠀⠀⠀⠀⠀⠀⠀⠀⠀⠀⠀⠀⠀⠀⠀⠀⠀⠀⠀⠀⠀⠀⠀⠀⠀⠀⠀⠀⠀⠀⠀⠀⠀⠀⠀⠀⠀⠀⠀⠀⠀⠀⠀⠀⠀⠀⠀⠀⠀⠀⠀⠀⠀⠀⠀⠀⠀⠀⠀⠀⠀⠀⠀⠈⠉⠀⠀⠀⠀⠀⠀⠀⠀⢰⣿⣿⣿⣿⣿⣿⣿⣿⣿⣿⣿⣿⣿⣿⣿⣿⡇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⠀⠀⠀⠀⠀⠀⠀⠀⠀⠀⠀⠀⠀⠀⠀⠀⠀⠀⠀⠀⠀⠀⠀⠀⠀⠀⠀⠀⠀⠀⠀⠀⠀⠀⠀⠀⠀⠀⠀⠀⠀⠀⠀⠀⠀⠀⠀⠀⠀⠀⠀⠀⠀⠀⠀⠀⠀⠀⠀⠀⠀⠀⠀⠀⠀⠀⠀⠀⠀⠀⠀⠀⠀⠀⠀⠀⠀⠀⠀⣇⠀⢈⣽⣿⢿⣿⣿⣿⣿⣿⡇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⠀⠀⠀⠀⠀⠀⠀⠀⠀⠀⠀⠀⠀⠀⠀⠀⠀⠀⠀⠀⠀⠀⠀⠀⠀⠀⠀⠀⠀⠀⠀⠀⠀⠀⠀⠀⠀⠀⠀⠀⠀⠀⠀⠀⠀⠀⠀⠀⠀⠀⠀⠀⠀⠀⠀⠀⠀⠀⠀⠀⠀⠀⠀⠀⠀⠀⠀⠀⠀⠀⠀⠀⠀⠀⠀⠀⠀⠀⢀⣿⡾⢋⣥⡶⣛⣯⣿⣿⣿⣿⡇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⠀⠀⠀⠀⠀⠀⠀⠀⠀⠀⠀⠀⠀⠀⠀⠀⠀⠀⠀⠀⠀⠀⠀⠀⠀⠀⠀⠀⠀⠀⠀⠀⠀⠀⠀⠀⠀⠀⠀⠀⠀⠀⠀⠀⠀⠀⠀⠀⠀⠀⠀⠀⠀⠀⠀⠀⠀⠀⠀⠀⠀⠀⠀⠀⠀⠀⠀⠀⠀⠀⠀⠀⠀⠀⠀⠀⠀⢰⣟⣽⣿⣟⣿⣾⣿⣿⣿⣿⣿⣿⡇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⠀⠀⠀⠀⠀⠀⠀⠀⠀⠀⠀⠀⠀⠀⠀⠀⠀⠀⠀⠀⠀⠀⠀⠀⠀⠀⠀⠀⠀⠀⠀⠀⠀⠀⠀⠀⠀⠀⠀⠀⠀⠀⠀⠀⠀⠀⠀⠀⠀⠀⠀⠀⠀⠀⠀⠀⠀⠀⠀⠀⠀⠀⠀⠀⠀⠀⠀⠀⠀⠀⠀⠀⠀⠀⠀⠀⠀⠚⠛⠋⠹⣿⣿⣿⣿⣿⣿⣿⣿⣿⡇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⠀⠀⠀⠀⠀⠀⠀⠀⠀⠀⠀⠀⠀⠀⠀⠀⠀⠀⠀⠀⠀⠀⠀⠀⠀⠀⠀⠀⠀⠀⠀⠀⠀⠀⠀⠀⠀⠀⠀⠀⠀⠀⠀⠀⠀⠀⠀⠀⠀⠀⠀⠀⠀⠀⠀⠀⠀⠀⠀⠀⠀⠀⠀⠀⠀⠀⠀⠀⠀⠀⠀⠀⠀⠀⠀⠀⠀⠀⠀⢀⣿⣿⣿⣿⣿⣿⣿⣿⣿⣿⡇</a:t>
            </a:r>
            <a:br/>
            <a:r>
              <a:t>⠀⠀⠀⠀⠀⠀⠀⠀⠀⠀⠀⠀⠀⠀⠀⠀⠀⠀⠀⠀⣠⣾⣿⣦⠀⠀⠀⠀⠀⠀⠀⠀⠀⠀⠀⠀⠀⠀⠀⠀⠀⠀⠀⠀⠀⠀⠀⠀⠀⠀⠀⠀⠀⠀⠀⠀⠀⠀⠀⠀⠀⠀⠀⠀⠀⠀⠀⠀⠀⠀⠀⠀⠀⠀⠀⠀⠀⠀⢀⣼⣿⣿⣿⣿⣿⣿⣿⣿⣿⣿⡇</a:t>
            </a:r>
            <a:br/>
            <a:r>
              <a:t>⠀⠀⠀⠀⠀⠀⠀⠀⠀⠀⠀⠀⠀⠀⠀⠀⠀⠀⢰⣾⣿⣿⣿⣿⣷⣄⠀⠀⠀⠀⠀⠀⠀⠀⠀⠀⠀⠀⠀⠀⠀⠀⠀⠀⠀⠀⠀⠀⠀⠀⠀⠀⠀⠀⠀⠀⠀⠀⠀⠀⠀⠀⠀⠀⠀⠀⠀⠀⠀⠀⠀⠀⠀⠀⠀⠀⠀⠀⠙⣿⣿⣿⣿⣿⣿⣿⣿⣿⣿⣿⡇</a:t>
            </a:r>
            <a:br/>
            <a:r>
              <a:t>⠀⠀⠀⠀⠀⠀⠀⠀⠀⠀⠀⠀⠀⠀⠀⠀⠀⣠⣿⣿⣿⣿⣿⣿⣿⣿⣦⡀⠀⠀⠀⠀⠀⠀⠀⠀⠀⠀⠀⠀⠀⠀⠀⠀⠀⠀⠀⠀⠀⠀⠀⠀⠀⠀⠀⠀⠀⠀⠀⠀⠀⠀⠀⠀⠀⠀⠀⠀⠀⠀⠀⠀⠀⠀⠀⠀⠀⠀⠀⢸⣿⣿⣿⣿⣿⣿⣿⣿⣿⣿⡇</a:t>
            </a:r>
            <a:br/>
            <a:r>
              <a:t>⠀⠀⠀⠀⠀⠀⠀⠀⠀⠀⠀⠀⠀⠀⠀⠀⣸⣿⣿⣿⣿⣿⣿⣿⣿⣿⣿⣿⣆⠀⠀⠀⠀⠀⠀⠀⠀⠀⠀⠀⠀⠀⠀⠀⠀⠀⠀⠀⠀⠀⠀⠀⠀⠀⠀⠀⠀⠀⠀⠀⠀⠀⠀⠀⠀⠀⠀⠀⠀⠀⠀⠀⠀⠀⠀⠀⠀⠀⠀⠈⠻⢿⣿⣿⣿⣿⣿⣿⣿⣿⡇</a:t>
            </a:r>
            <a:br/>
            <a:r>
              <a:t>⠀⠀⠀⠀⠀⠀⠀⠀⠀⠀⠀⠀⠀⠀⠀⣴⣿⣿⣿⣿⣿⣿⣿⣿⣿⣿⣿⣿⣿⣷⡄⠀⠀⠀⠀⠀⠀⠀⠀⠀⠀⠀⠀⠀⠀⠀⠀⠀⠀⠀⠀⠀⠀⠀⠀⠀⠀⠀⠀⠀⠀⠀⠀⠀⠀⠀⠀⠀⠀⠀⠀⠀⠀⠀⠀⠀⠀⠀⠀⠀⠀⠀⠈⠙⠻⢿⣿⣿⣿⣿⡇</a:t>
            </a:r>
            <a:br/>
            <a:r>
              <a:t>⠀⠀⠀⠀⠀⠀⠀⠀⠀⠀⠀⠀⠀⠀⢠⣿⣿⣿⣿⣿⣿⣿⣿⣿⣿⣿⣿⣿⣿⣿⣿⣦⡀⠀⠀⠀⠀⠀⠀⠀⠀⠀⠀⠀⠀⠀⠀⠀⠀⠀⠀⠀⠀⠀⠀⠀⠀⠀⠀⠀⠀⠀⠀⠀⠀⠀⠀⠀⠀⠀⠀⠀⠀⠀⠀⠀⠀⠀⠀⠀⠀⠀⠀⠀⠀⠀⠀⠉⣿⣿⡇</a:t>
            </a:r>
            <a:br/>
            <a:r>
              <a:t>⠀⠀⠀⠀⠀⠀⠀⠀⠀⠀⠀⠀⠀⢠⣿⣿⣿⣿⣿⣿⣿⣿⣿⣿⣿⣿⣿⣿⣿⣿⣿⣿⣿⣄⠀⠀⠀⠀⠀⠀⠀⠀⠀⠀⠀⠀⠀⠀⠀⠀⠀⠀⠀⠀⠀⠀⠀⠀⠀⠀⠀⠀⠀⠀⠀⠀⠀⠀⠀⠀⠀⠀⠀⠀⠀⠀⠀⠀⠀⠀⠀⠀⠀⠀⠀⠀⠀⢐⣿⣿⡇</a:t>
            </a:r>
            <a:br/>
            <a:r>
              <a:t>⠀⠀⠀⠀⠀⠀⠀⠀⠀⠀⠀⠀⠀⣼⣿⣿⣿⣿⣿⣿⣿⣿⣿⣿⣿⣿⣿⣿⣿⣿⣿⣿⣿⣿⣷⡀⠀⠀⠀⠀⠀⠀⠀⠀⠀⠀⠀⠀⠀⠀⠀⠀⠀⠀⠀⠀⠀⠀⠀⠀⠀⠀⠀⠀⠀⠀⠀⠀⠀⠀⠀⠀⠀⠀⠀⠀⠀⠀⠀⠀⠀⠀⠀⠀⠀⠀⠰⢾⣿⣿⡇</a:t>
            </a:r>
            <a:br/>
            <a:r>
              <a:t>⠀⠀⠀⠀⠀⠀⠀⠀⠀⠀⠀⠀⢰⣿⣿⣿⣿⣿⣿⣿⣿⣿⣿⣿⣿⣿⣿⣿⣿⣿⣿⣿⣿⣿⣿⣿⣦⡀⠀⠀⠀⠀⠀⠀⠀⠀⠀⠀⠀⠀⠀⠀⠀⠀⠀⠀⠀⠀⠀⠀⠀⠀⠀⠀⠀⠀⠀⠀⠀⠀⠀⠀⠀⠀⠀⠀⠀⠀⠀⠀⠀⠀⠀⠀⠀⠀⠀⠀⣿⣿⡇</a:t>
            </a:r>
            <a:br/>
            <a:r>
              <a:t>⠀⠀⠀⠀⠀⠀⠀⠀⠀⠀⠀⠀⣼⣿⣿⣿⣿⣿⣿⣿⣿⣿⣿⣿⣿⣿⣿⣿⣿⣿⣿⣿⣿⣿⣿⣿⣿⣷⣄⠀⠀⠀⠀⠀⠀⠀⠀⠀⠀⠀⠀⠀⠀⠀⠀⠀⠀⠀⠀⠀⠀⠀⠀⠀⠀⠀⠀⠀⠀⠀⠀⠀⠀⠀⠀⠀⢀⣀⣶⣤⣄⣀⠀⠀⠀⠀⠀⢀⣿⣿⡇</a:t>
            </a:r>
            <a:br/>
            <a:r>
              <a:t>⠀⠀⠀⠀⠀⠀⠀⠀⠀⠀⠀⠀⣿⣿⣿⣿⣿⣿⣿⣿⣿⣿⣿⣿⣿⣿⣿⣿⣿⣿⣿⣿⣿⣿⣿⣿⣿⣿⣿⣧⡀⠀⣀⣀⣤⣶⣦⣤⣴⣶⣦⣤⣤⣤⣤⣤⣤⣶⣶⣶⣶⣶⣶⣶⣾⣿⣿⣿⣿⣿⣿⣿⣿⣿⣾⣶⣿⣿⣿⣿⣿⣿⣿⣿⣶⣶⣶⣶⣿⣿⡇</a:t>
            </a:r>
            <a:br/>
            <a:r>
              <a:t>⠀⠀⠀⠀⠀⠀⠀⠀⠀⠀⠀⢀⣿⣿⣿⣿⣿⣿⣿⣿⣿⣿⣿⣿⣿⣿⣿⣿⣿⣿⣿⣿⣿⣿⣿⣿⣿⣿⣿⣿⣿⣿⣿⣿⣿⣿⣿⣿⣿⣿⣿⣿⣿⣿⣿⣿⣿⣿⣿⣿⣿⣿⣿⣿⣿⣿⣿⣿⣿⣿⣿⣿⣿⣿⣿⣿⣿⣿⣿⣿⣿⣿⣿⣿⣿⣿⣿⣿⣿⣿⡇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⠀⠀⠀⠀⠀⠀⠀⠀⠀⠀⠀⢸⣿⣿⣿⣿⣿⣿⣿⣿⣿⣿⣿⣿⣿⣿⣿⣿⣿⣿⣿⣿⣿⣿⣿⣿⣿⣿⣿⣿⣿⣿⣿⣿⣿⣿⣿⣿⣿⣿⣿⣿⣿⣿⣿⣿⣿⣿⣿⣿⣿⣿⣿⣿⣿⣿⣿⣿⣿⣿⣿⣿⣿⣿⣿⣿⣿⣿⣿⣿⣿⣿⣿⣿⣿⣿⣿⣿⣿⣿⡇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⠀⠀⠀⠀⠀⠀⠀⠀⠀⠀⠀⠸⣿⣿⣿⣿⣿⣿⣿⣿⣿⣿⣿⣿⣿⣿⣿⣿⣿⣿⣿⣿⣿⣿⣿⣿⣿⣿⣿⣿⣿⣿⣿⣿⣿⣿⣿⣿⣿⠿⠋⠀⠀⠀⠀⠀⠀⠀⠀⠀⠀⠀⠀⠀⠉⠉⠉⠉⠉⠉⠉⠉⠉⠀⠈⠹⠿⠿⠿⠿⠿⠿⠿⠿⠿⢿⣿⣿⣿⣿⡇</a:t>
            </a:r>
            <a:br/>
            <a:r>
              <a:t>⠀⠀⠀⠀⠀⠀⠀⠀⠀⠀⠀⠀⣿⣿⣿⣿⣿⣿⣿⣿⣿⣿⣿⣿⣿⣿⣿⣿⣿⣿⣿⣿⣿⣿⣿⣿⣿⣿⣿⡿⠿⢿⣿⣿⣿⡿⡿⠋⠁⠀⠀⠀⠀⠀⠀⠀⠀⠀⠀⠀⠀⠀⠀⠀⠀⠀⠀⠀⠀⠀⠀⠀⠀⠀⠀⠀⠀⠀⠀⠀⠀⠀⠀⠀⠀⠀⢸⣿⣿⣿⡇</a:t>
            </a:r>
            <a:br/>
            <a:r>
              <a:t>⠀⠀⠀⠀⠀⠀⠀⠀⠀⠀⠀⠀⢿⣿⣿⣿⣿⣿⣿⣿⣿⣿⣿⣿⣿⣿⣿⣿⣿⣿⣿⣿⣿⣿⣿⣿⣿⣿⠏⠀⠀⠀⠛⠛⠋⠁⠀⠀⠀⠀⠀⠀⠀⠀⠀⠀⠀⠀⠀⠀⠀⠀⠀⠀⠀⠀⠀⠀⠀⠀⠀⠀⠀⠀⠀⠀⠀⠀⠀⠀⠀⠀⠀⠀⢀⣴⣿⣿⣿⣿⡇</a:t>
            </a:r>
            <a:br/>
            <a:r>
              <a:t>⠀⠀⠀⠀⠀⠀⠀⠀⠀⠀⠀⠀⠘⣿⣿⣿⣿⣿⣿⣿⣿⣿⣿⣿⣿⣿⣿⣿⣿⣿⣿⣿⣿⣿⣿⣿⡿⠃⠀⠀⠀⠀⠀⠀⠀⠀⠀⠀⠀⠀⠀⠀⠀⠀⠀⠀⠀⠀⠀⠀⠀⠀⠀⠀⠀⠀⠀⠀⠀⠀⠀⠀⠀⠀⠀⠀⠀⠀⠀⠀⠀⠀⠀⣠⣿⣿⣿⣿⣿⣿⡇</a:t>
            </a:r>
            <a:br/>
            <a:r>
              <a:t>⠀⠀⠀⠀⠀⠀⠀⠀⠀⠀⠀⠀⠀⣿⣿⣿⣿⣿⣿⣿⣿⣿⣿⣿⣿⣿⣿⣿⣿⣿⣿⣿⣿⣿⣿⠟⠀⠀⠀⠀⠀⠀⠀⠀⠀⠀⠀⠀⠀⠀⠀⠀⠀⠀⠀⠀⠀⠀⠀⠀⠀⠀⠀⠀⠀⠀⠀⠀⠀⠀⠀⠀⠀⠀⠀⠀⠀⠀⠀⠀⠀⣀⣼⣿⣿⣿⣿⣿⣿⣿⡇</a:t>
            </a:r>
            <a:br/>
            <a:r>
              <a:t>⠀⠀⠀⠀⠀⠀⠀⠀⠀⠀⠀⠀⠀⠘⣿⣿⣿⣿⣿⣿⣿⣿⣿⣿⣿⣿⣿⣿⣿⣿⣿⣿⣿⡿⠃⠀⠀⠀⠀⠀⠀⠀⠀⠀⠀⠀⠀⠀⠀⠀⠀⠀⠀⠀⠀⠀⠀⠀⠀⠀⠀⠀⠀⠀⠀⠀⠀⠀⠀⠀⠀⠀⠀⠀⠀⠀⠀⠀⠀⢀⣿⣿⣿⣿⣿⣿⣿⣿⣿⣿⡇</a:t>
            </a:r>
            <a:br/>
            <a:r>
              <a:t>⠀⠀⠀⠀⠀⠀⠀⠀⠀⠀⠀⠀⠀⠀⢻⣿⣿⣿⣿⣿⣿⣿⣿⣿⣿⣿⣿⣿⣿⣿⣿⣿⠟⠁⠀⠀⠀⠀⠀⠀⠀⠀⠀⠀⠀⠀⠀⠀⠀⠀⠀⠀⠀⠀⠀⠀⠀⠀⠀⠀⠀⠀⠀⠀⠀⠀⠀⠀⠀⠀⠀⠀⠀⠀⠀⠀⠀⢀⣤⣿⣿⣿⣿⣿⣿⣿⣿⣿⣿⣿⡇</a:t>
            </a:r>
            <a:br/>
            <a:r>
              <a:t>⠀⠀⠀⠀⠀⠀⠀⠀⠀⠀⠀⠀⠀⠀⠀⢹⣿⣿⣿⣿⣿⣿⣿⣿⣿⣿⣿⣿⣿⣿⡿⠋⠀⠀⠀⠀⠀⠀⠀⠀⠀⠀⠀⠀⠀⠀⠀⠀⠀⠀⠀⠀⠀⠀⠀⠀⠀⠀⠀⠀⠀⠀⠀⠀⠀⠀⠀⠀⠀⠀⠀⠀⠀⠀⠀⠀⠠⣾⣿⣿⣿⣿⣿⣿⣿⣿⣿⣿⣿⣿⡇</a:t>
            </a:r>
            <a:br/>
            <a:r>
              <a:t>⠀⠀⠀⠀⠀⠀⠀⠀⠀⠀⠀⠀⠀⠀⠀⠈⠻⣿⣿⣿⣿⣿⣿⣿⣿⣿⣿⣿⣿⠟⠁⠀⠀⠀⠀⠀⠀⠀⠀⠀⠀⠀⠀⠀⠀⠀⠀⠀⠀⠀⠀⠀⠀⠀⠀⠀⠀⠀⠀⠀⠀⠀⠀⠀⠀⠀⠀⠀⠀⠀⠀⠀⠀⠀⠀⠀⣰⣿⣿⣿⣿⣿⣿⣿⣿⣿⣿⣿⣿⣿⡇</a:t>
            </a:r>
            <a:br/>
            <a:r>
              <a:t>⠀⠀⠀⠀⠀⠀⠀⠀⠀⠀⠀⠀⠀⠀⠀⠀⠀⢽⣿⣿⣿⣿⣿⣿⣿⣿⣿⣿⠋⠀⠀⠀⠀⠀⠀⠀⠀⠀⠀⠀⠀⠀⠀⠀⠀⠀⠀⠀⠀⠀⠀⠀⠀⠀⠀⠀⠀⠀⠀⠀⠀⠀⠀⠀⠀⠀⠀⠀⠀⠀⠀⠀⠀⠀⢠⣾⣿⣿⣿⣿⣿⠛⠿⢿⣿⣿⣿⣿⣿⣿⡇</a:t>
            </a:r>
            <a:br/>
            <a:r>
              <a:t>⠀⠀⠀⠀⠀⠀⠀⠀⠀⠀⠀⠀⠀⠀⠀⠀⠀⠀⠙⢿⣿⣿⣿⣿⣿⣿⡟⠁⠀⠀⠀⠀⠀⠀⠀⠀⠀⠀⠀⠀⠀⠀⠀⠀⠀⠀⠀⠀⠀⠀⠀⠀⠀⠀⠀⠀⠀⠀⠀⠀⠀⠀⠀⠀⠀⠀⠀⠀⠀⠀⠀⠀⠀⣰⣿⣿⣿⣿⣿⡿⠃⠀⠀⠀⠀⢹⣿⣿⣿⣿⡇</a:t>
            </a:r>
            <a:br/>
            <a:r>
              <a:t>⠀⠀⠀⠀⠀⠀⠀⠀⠀⠀⠀⠀⠀⠀⠀⠀⠀⠀⠀⠘⢿⣿⣿⣿⣿⠋⠀⠀⠀⠀⠀⠀⠀⠀⠀⠀⠀⠀⠀⠀⠀⠀⠀⠀⠀⠀⠀⠀⠀⠀⠀⠀⠀⠀⠀⠀⠀⠀⠀⠀⠀⠀⠀⠀⠀⠀⠀⠀⠀⠀⠀⢠⣾⣿⣿⣿⣿⣿⠟⠁⠀⠀⠀⠀⠀⣸⣿⣿⣿⣿⡇</a:t>
            </a:r>
            <a:br/>
            <a:r>
              <a:t>⠀⠀⠀⠀⠀⠀⠀⠀⠀⠀⠀⠀⠀⠀⠀⠀⠀⠀⠀⠀⠀⠈⠛⠟⠁⠀⠀⠀⠀⠀⠀⠀⠀⠀⠀⠀⠀⠀⠀⠀⠀⠀⠀⠀⠀⠀⠀⠀⠀⠀⠀⠀⠀⠀⠀⠀⠀⠀⠀⠀⠀⠀⠀⠀⠀⠀⠀⠀⠀⠀⢰⣿⣿⣿⣿⣿⡟⠁⠀⠀⠀⠀⠀⠀⠀⣿⣿⣿⣿⣿⡇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⠀⠀⠀⠀⠀⠀⠀⠀⠀⠀⠀⠀⠀⠀⠀⠀⠀⠀⠀⠀⠀⠀⠀⠀⠀⠀⠀⠀⠀⠀⠀⠀⠀⠀⠀⠀⠀⠀⠀⠀⠀⠀⠀⠀⠀⠀⠀⠀⠀⠀⠀⠀⠀⠀⠀⠀⠀⠀⠀⠀⠀⠀⠀⠀⠀⠀⠀⠀⠀⠀⠘⠿⣿⣿⠿⠋⠀⠀⠀⠀⠀⠀⠀⠀⣸⣿⣿⣿⣿⣿⡇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⠀⠀⠀⠀⠀⠀⠀⠀⠀⠀⠀⠀⠀⠀⠀⠀⠀⠀⠀⠀⠀⠀⠀⠀⠀⠀⠀⠀⠀⠀⠀⠀⠀⠀⠀⠀⠀⠀⠀⠀⠀⠀⠀⠀⠀⠀⠀⠀⠀⠀⠀⠀⠀⠀⠀⠀⠀⠀⠀⠀⠀⠀⠀⠀⠀⠀⠀⠀⠀⠀⠀⠀⠀⠀⠀⠀⠀⠀⠀⠀⠀⠀⠀⣹⣶⠟⢋⣥⣾⣿⡇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⠀⠀⠀⠀⠀⠀⠀⠀⠀⠀⠀⠀⠀⠀⠀⠀⠀⠀⠀⠀⠀⠀⠀⠀⠀⠀⠀⠀⠀⠀⠀⠀⠀⠀⠀⠀⠀⠀⠀⠀⠀⠀⠀⠀⠀⠀⠀⠀⠀⠀⠀⠀⠀⠀⠀⠀⠀⠀⠀⠀⠀⠀⠀⠀⠀⠀⠀⠀⠀⠀⠀⠀⠀⠀⠀⠀⠀⠀⠀⠀⠀⠀⢰⣿⣷⣾⠟⢫⣿⣿⡇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⠀⠀⠀⠀⠀⠀⠀⠀⠀⠀⠀⠀⠀⠀⠀⠀⠀⠀⠀⠀⠀⠀⠀⠀⠀⠀⠀⠀⠀⠀⠀⠀⠀⠀⠀⠀⠀⠀⠀⠀⠀⠀⠀⠀⠀⠀⠀⠀⠀⠀⠀⠀⠀⠀⠀⠀⠀⠀⠀⠀⠀⠀⠀⠀⠀⠀⠀⠀⠀⠀⠀⠀⠀⠀⠀⠀⠀⠀⠀⠀⠀⠀⠘⠛⠉⢿⣤⣿⣿⣿⡇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⠀⠀⠀⠀⠀⠀⠀⠀⠀⠀⠀⠀⠀⠀⠀⠀⠀⠀⠀⠀⠀⠀⠀⠀⠀⠀⠀⠀⠀⠀⠀⠀⠀⠀⠀⠀⠀⠀⠀⠀⠀⠀⠀⠀⠀⠀⠀⠀⠀⠀⠀⠀⠀⠀⠀⠀⠀⠀⠀⠀⠀⠀⠀⠀⠀⠀⠀⠀⠀⠀⠀⠀⠀⠀⠀⠀⠀⠀⠀⠀⠀⠀⠀⠀⠀⢰⣿⣿⣿⣿⡇</a:t>
            </a:r>
            <a:br/>
            <a:r>
              <a:t>⠀⠀⠀⠀⠀⠀⠀⠀⠀⠀⠀⠀⠀⠀⠀⠀⠀⠀⠀⠀⠀⠀⢀⣴⣿⣦⡀⠀⠀⠀⠀⠀⠀⠀⠀⠀⠀⠀⠀⠀⠀⠀⠀⠀⠀⠀⠀⠀⠀⠀⠀⠀⠀⠀⠀⠀⠀⠀⠀⠀⠀⠀⠀⠀⠀⠀⠀⠀⠀⠀⠀⠀⠀⠀⠀⠀⠀⠀⠀⠀⠀⠀⠀⠀⣠⣿⣿⣿⣿⣿⡇</a:t>
            </a:r>
            <a:br/>
            <a:r>
              <a:t>⠀⠀⠀⠀⠀⠀⠀⠀⠀⠀⠀⠀⠀⠀⠀⠀⠀⠀⠀⠀⢀⣴⣿⣿⣿⣿⣷⣄⠀⠀⠀⠀⠀⠀⠀⠀⠀⠀⠀⠀⠀⠀⠀⠀⠀⠀⠀⠀⠀⠀⠀⠀⠀⠀⠀⠀⠀⠀⠀⠀⠀⠀⠀⠀⠀⠀⠀⠀⠀⠀⠀⠀⠀⠀⠀⠀⠀⠀⠀⠀⠀⠀⠀⠘⣿⣿⣿⣿⣿⣿⡇</a:t>
            </a:r>
            <a:br/>
            <a:r>
              <a:t>⠀⠀⠀⠀⠀⠀⠀⠀⠀⠀⠀⠀⠀⠀⠀⠀⠀⠀⠀⢀⣼⣿⣿⣿⣿⣿⣿⣿⣧⡀⠀⠀⠀⠀⠀⠀⠀⠀⠀⠀⠀⠀⠀⠀⠀⠀⠀⠀⠀⠀⠀⠀⠀⠀⠀⠀⠀⠀⠀⠀⠀⠀⠀⠀⠀⠀⠀⠀⠀⠀⠀⠀⠀⠀⠀⠀⠀⠀⠀⠀⠀⠀⠀⠀⠘⣿⣿⣿⣿⣿⡇</a:t>
            </a:r>
            <a:br/>
            <a:r>
              <a:t>⠀⠀⠀⠀⠀⠀⠀⠀⠀⠀⠀⠀⠀⠀⠀⠀⠀⠀⢰⣿⣿⣿⣿⣿⣿⣿⣿⣿⣿⣿⣦⠀⠀⠀⠀⠀⠀⠀⠀⠀⠀⠀⠀⠀⠀⠀⠀⠀⠀⠀⠀⠀⠀⠀⠀⠀⠀⠀⠀⠀⠀⠀⠀⠀⠀⠀⠀⠀⠀⠀⠀⠀⠀⠀⠀⠀⠀⠀⠀⠀⠀⠀⠀⠀⠀⢿⣿⣿⣿⣿⡇</a:t>
            </a:r>
            <a:br/>
            <a:r>
              <a:t>⠀⠀⠀⠀⠀⠀⠀⠀⠀⠀⠀⠀⠀⠀⠀⠀⠀⢠⣾⣿⣿⣿⣿⣿⣿⣿⣿⣿⣿⣿⣿⣷⣄⠀⠀⠀⠀⠀⠀⠀⠀⠀⠀⠀⠀⠀⠀⠀⠀⠀⠀⠀⠀⠀⠀⠀⠀⠀⠀⠀⠀⠀⠀⠀⠀⠀⠀⠀⠀⠀⠀⠀⠀⠀⠀⠀⠀⠀⠀⠀⠀⠀⠀⠀⠀⠀⠈⠙⠻⢿⡇</a:t>
            </a:r>
            <a:br/>
            <a:r>
              <a:t>⠀⠀⠀⠀⠀⠀⠀⠀⠀⠀⠀⠀⠀⠀⠀⠀⢀⣿⣿⣿⣿⣿⣿⣿⣿⣿⣿⣿⣿⣿⣿⣿⣿⣦⡀⠀⠀⠀⠀⠀⠀⠀⠀⠀⠀⠀⠀⠀⠀⠀⠀⠀⠀⠀⠀⠀⠀⠀⠀⠀⠀⠀⠀⠀⠀⠀⠀⠀⠀⠀⠀⠀⠀⠀⠀⠀⠀⠀⠀⠀⠀⠀⠀⠀⠀⠀⠀⠀⠀⠀⠀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⠀⠀⠀⠀⠀⠀⠀⠀⠀⠀⠀⠀⠀⠀⠀⢀⣾⣿⣿⣿⣿⣿⣿⣿⣿⣿⣿⣿⣿⣿⣿⣿⣿⣿⣿⣆⠀⠀⠀⠀⠀⠀⠀⠀⠀⠀⠀⠀⠀⠀⠀⠀⠀⠀⠀⠀⠀⠀⠀⠀⠀⠀⠀⠀⠀⠀⠀⠀⠀⠀⠀⠀⠀⠀⠀⠀⠀⠀⠀⠀⠀⠀⠀⠀⠀⠀⠀⠀⠀⠀⠀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⠀⠀⠀⠀⠀⠀⠀⠀⠀⠀⠀⠀⠀⠀⢀⣿⣿⣿⣿⣿⣿⣿⣿⣿⣿⣿⣿⣿⣿⣿⣿⣿⣿⣿⣿⣿⣿⣿⣦⡀⠀⠀⠀⠀⠀⠀⠀⠀⠀⠀⠀⠀⠀⠀⠀⠀⠀⠀⠀⠀⠀⠀⠀⠀⠀⠀⠀⠀⠀⠀⠀⠀⠀⠀⠀⠀⠀⠀⠀⠀⠀⠀⠀⠀⠀⠀⠀⠀⠀⠀⠀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⠀⠀⠀⠀⠀⠀⠀⠀⠀⠀⠀⠀⠀⠀⢸⣿⣿⣿⣿⣿⣿⣿⣿⣿⣿⣿⣿⣿⣿⣿⣿⣿⣿⣿⣿⣿⣿⣿⣿⣿⣄⠀⠀⠀⠀⠀⠀⠀⠀⠀⠀⠀⠀⠀⠀⠀⠀⠀⠀⠀⠀⠀⠀⠀⠀⠀⠀⠀⠀⠀⠀⠀⠀⠀⠀⠀⠀⠀⠀⠀⠀⠀⠀⠀⡀⠀⠀⠀⠀⠀⠀</a:t>
            </a:r>
            <a:br/>
            <a:r>
              <a:t>⠀⠀⠀⠀⠀⠀⠀⠀⠀⠀⠀⠀⠀⠀⣿⣿⣿⣿⣿⣿⣿⣿⣿⣿⣿⣿⣿⣿⣿⣿⣿⣿⣿⣿⣿⣿⣿⣿⣿⣿⣿⣷⡀⠀⠀⠀⠀⠀⢀⡀⠀⠀⠀⠀⠀⠀⠀⠀⠀⠀⠀⠀⠀⠀⢀⣀⣀⣀⣀⣀⣠⣤⣤⣤⣤⣤⣤⣤⣄⣀⣀⣠⣶⣶⣾⣿⣷⣶⣤⣀⡀</a:t>
            </a:r>
            <a:br/>
            <a:r>
              <a:t>⠀⠀⠀⠀⠀⠀⠀⠀⠀⠀⠀⠀⠀⠀⣿⣿⣿⣿⣿⣿⣿⣿⣿⣿⣿⣿⣿⣿⣿⣿⣿⣿⣿⣿⣿⣿⣿⣿⣿⣿⣿⣿⣿⣦⣤⣤⣴⣾⣿⣿⣿⣿⣿⣿⣿⣿⣿⣿⣿⣿⣿⣿⣿⣿⣿⣿⣿⣿⣿⣿⣿⣿⣿⣿⣿⣿⣿⣿⣿⣿⣿⣿⣿⣿⣿⣿⣿⣿⣿⣿⡇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⠀⠀⠀⠀⠀⠀⠀⠀⠀⠀⠀⠀⠀⢸⣿⣿⣿⣿⣿⣿⣿⣿⣿⣿⣿⣿⣿⣿⣿⣿⣿⣿⣿⣿⣿⣿⣿⣿⣿⣿⣿⣿⣿⣿⣿⣿⣿⣿⣿⣿⣿⣿⣿⣿⣿⣿⣿⣿⣿⣿⣿⣿⣿⣿⣿⣿⣿⣿⣿⣿⣿⣿⣿⣿⣿⣿⣿⣿⣿⣿⣿⣿⣿⣿⣿⣿⣿⣿⣿⣿⡇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⠀⠀⠀⠀⠀⠀⠀⠀⠀⠀⠀⠀⠀⢸⣿⣿⣿⣿⣿⣿⣿⣿⣿⣿⣿⣿⣿⣿⣿⣿⣿⣿⣿⣿⣿⣿⣿⣿⣿⣿⣿⣿⣿⣿⣿⣿⣿⣿⣿⣿⣿⣿⣿⣿⣿⠿⠿⠿⠿⠿⠿⠿⠿⠿⠿⠿⠿⣿⣿⣿⣿⣿⣿⣿⣿⣿⣿⣿⣿⣿⣿⣿⣿⣿⣿⣿⣿⣿⣿⣿⡇</a:t>
            </a:r>
            <a:br/>
            <a:r>
              <a:t>⠀⠀⠀⠀⠀⠀⠀⠀⠀⠀⠀⠀⠀⢸⣿⣿⣿⣿⣿⣿⣿⣿⣿⣿⣿⣿⣿⣿⣿⣿⣿⣿⣿⣿⣿⣿⣿⣿⣿⣿⣿⣿⣿⣿⣿⣿⣿⣿⣿⣿⣿⣿⡿⠛⠁⠀⠀⠀⠀⠀⠀⠀⠀⠀⠀⠀⠀⠀⠀⠀⠀⠀⠀⠀⠀⠀⠀⠀⠀⠀⠀⠚⠛⠛⠛⠛⠛⠛⠛⠛⠃</a:t>
            </a:r>
            <a:br/>
            <a:r>
              <a:t>⠀⠀⠀⠀⠀⠀⠀⠀⠀⠀⠀⠀⠀⠈⣿⣿⣿⣿⣿⣿⣿⣿⣿⣿⣿⣿⣿⣿⣿⣿⣿⣿⣿⣿⣿⣿⣿⣿⣿⣿⣿⣿⡿⠿⠿⣿⣿⣿⣿⠿⠟⠁⠀⠀⠀⠀⠀⠀⠀⠀⠀⠀⠀⠀⠀⠀⠀⠀⠀⠀⠀⠀⠀⠀⠀⠀⠀⠀⠀⠀⠀⠀⠀⠀⠀⠀⠀⠀⠀⠀⠀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⠀⠀⠀⠀⠀⠀⠀⠀⠀⠀⠀⠀⠀⠀⣿⣿⣿⣿⣿⣿⣿⣿⣿⣿⣿⣿⣿⣿⣿⣿⣿⣿⣿⣿⣿⣿⣿⣿⣿⣿⣿⠟⠀⠀⠀⠈⠉⠉⠉⠀⠀⠀⠀⠀⠀⠀⠀⠀⠀⠀⠀⠀⠀⠀⠀⠀⠀⠀⠀⠀⠀⠀⠀⠀⠀⠀⠀⠀⠀⠀⠀⠀⠀⠀⠀⠀⠀⠀⠀⠀⡀</a:t>
            </a:r>
            <a:br/>
            <a:r>
              <a:t>⠀⠀⠀⠀⠀⠀⠀⠀⠀⠀⠀⠀⠀⠀⠸⣿⣿⣿⣿⣿⣿⣿⣿⣿⣿⣿⣿⣿⣿⣿⣿⣿⣿⣿⣿⣿⣿⣿⣿⡿⠃⠀⠀⠀⠀⠀⠀⠀⠀⠀⠀⠀⠀⠀⠀⠀⠀⠀⠀⠀⠀⠀⠀⠀⠀⠀⠀⠀⠀⠀⠀⠀⠀⠀⠀⠀⠀⠀⠀⠀⠀⠀⠀⠀⠀⠀⠀⠀⢠⣾⡇</a:t>
            </a:r>
            <a:br/>
            <a:r>
              <a:t>⠀⠀⠀⠀⠀⠀⠀⠀⠀⠀⠀⠀⠀⠀⠀⣿⣿⣿⣿⣿⣿⣿⣿⣿⣿⣿⣿⣿⣿⣿⣿⣿⣿⣿⣿⣿⣿⣿⠟⠀⠀⠀⠀⠀⠀⠀⠀⠀⠀⠀⠀⠀⠀⠀⠀⠀⠀⠀⠀⠀⠀⠀⠀⠀⠀⠀⠀⠀⠀⠀⠀⠀⠀⠀⠀⠀⠀⠀⠀⠀⠀⠀⠀⠀⠀⠀⠀⣠⣿⣿⡇</a:t>
            </a:r>
            <a:br/>
            <a:r>
              <a:t>⠀⠀⠀⠀⠀⠀⠀⠀⠀⠀⠀⠀⠀⠀⠀⠘⣿⣿⣿⣿⣿⣿⣿⣿⣿⣿⣿⣿⣿⣿⣿⣿⣿⣿⣿⣿⡿⠋⠀⠀⠀⠀⠀⠀⠀⠀⠀⠀⠀⠀⠀⠀⠀⠀⠀⠀⠀⠀⠀⠀⠀⠀⠀⠀⠀⠀⠀⠀⠀⠀⠀⠀⠀⠀⠀⠀⠀⠀⠀⠀⠀⠀⠀⠀⢐⣿⣿⣿⣿⣿⡇</a:t>
            </a:r>
            <a:br/>
            <a:r>
              <a:t>⠀⠀⠀⠀⠀⠀⠀⠀⠀⠀⠀⠀⠀⠀⠀⠀⢻⣿⣿⣿⣿⣿⣿⣿⣿⣿⣿⣿⣿⣿⣿⣿⣿⣿⣿⡟⠁⠀⠀⠀⠀⠀⠀⠀⠀⠀⠀⠀⠀⠀⠀⠀⠀⠀⠀⠀⠀⠀⠀⠀⠀⠀⠀⠀⠀⠀⠀⠀⠀⠀⠀⠀⠀⠀⠀⠀⠀⠀⠀⠀⠀⠀⢀⣠⣿⣿⣿⣿⣿⣿⡇</a:t>
            </a:r>
            <a:br/>
            <a:r>
              <a:t>⠀⠀⠀⠀⠀⠀⠀⠀⠀⠀⠀⠀⠀⠀⠀⠀⠀⢻⣿⣿⣿⣿⣿⣿⣿⣿⣿⣿⣿⣿⣿⣿⣿⣿⠋⠀⠀⠀⠀⠀⠀⠀⠀⠀⠀⠀⠀⠀⠀⠀⠀⠀⠀⠀⠀⠀⠀⠀⠀⠀⠀⠀⠀⠀⠀⠀⠀⠀⠀⠀⠀⠀⠀⠀⠀⠀⠀⠀⠀⠀⠀⢠⣾⣿⣿⣿⣿⣿⣿⣿⡇</a:t>
            </a:r>
            <a:br/>
            <a:r>
              <a:t>⠀⠀⠀⠀⠀⠀⠀⠀⠀⠀⠀⠀⠀⠀⠀⠀⠀⠘⢿⣿⣿⣿⣿⣿⣿⣿⣿⣿⣿⣿⣿⣿⡿⠁⠀⠀⠀⠀⠀⠀⠀⠀⠀⠀⠀⠀⠀⠀⠀⠀⠀⠀⠀⠀⠀⠀⠀⠀⠀⠀⠀⠀⠀⠀⠀⠀⠀⠀⠀⠀⠀⠀⠀⠀⠀⠀⠀⠀⠀⠀⠀⣸⣿⣿⣿⣿⣿⣿⣿⣿⡇</a:t>
            </a:r>
            <a:br/>
            <a:r>
              <a:t>⠀⠀⠀⠀⠀⠀⠀⠀⠀⠀⠀⠀⠀⠀⠀⠀⠀⠀⠀⣹⣿⣿⣿⣿⣿⣿⣿⣿⣿⣿⣿⠏⠀⠀⠀⠀⠀⠀⠀⠀⠀⠀⠀⠀⠀⠀⠀⠀⠀⠀⠀⠀⠀⠀⠀⠀⠀⠀⠀⠀⠀⠀⠀⠀⠀⠀⠀⠀⠀⠀⠀⠀⠀⠀⠀⠀⠀⠀⠀⢠⣾⣿⣿⣿⣿⣿⡿⣿⣿⣿⡇</a:t>
            </a:r>
            <a:br/>
            <a:r>
              <a:t>⠀⠀⠀⠀⠀⠀⠀⠀⠀⠀⠀⠀⠀⠀⠀⠀⠀⠀⠀⠈⠻⣿⣿⣿⣿⣿⣿⣿⣿⡿⠁⠀⠀⠀⠀⠀⠀⠀⠀⠀⠀⠀⠀⠀⠀⠀⠀⠀⠀⠀⠀⠀⠀⠀⠀⠀⠀⠀⠀⠀⠀⠀⠀⠀⠀⠀⠀⠀⠀⠀⠀⠀⠀⠀⠀⠀⠀⢀⣴⣿⣿⣿⣿⣿⣿⡟⠀⠀⠈⠉⠁</a:t>
            </a:r>
            <a:br/>
            <a:r>
              <a:t>⠀⠀⠀⠀⠀⠀⠀⠀⠀⠀⠀⠀⠀⠀⠀⠀⠀⠀⠀⠀⠀⠨⣿⣿⣿⣿⣿⣿⠟⠀⠀⠀⠀⠀⠀⠀⠀⠀⠀⠀⠀⠀⠀⠀⠀⠀⠀⠀⠀⠀⠀⠀⠀⠀⠀⠀⠀⠀⠀⠀⠀⠀⠀⠀⠀⠀⠀⠀⠀⠀⠀⠀⠀⠀⠀⠀⣠⣾⣿⣿⣿⣿⣿⣿⠋⠀⠀⠀⠀⠀⠀</a:t>
            </a:r>
            <a:br/>
            <a:r>
              <a:t>⠀⠀⠀⠀⠀⠀⠀⠀⠀⠀⠀⠀⠀⠀⠀⠀⠀⠀⠀⠀⠀⠀⠈⠛⢿⣿⡿⠃⠀⠀⠀⠀⠀⠀⠀⠀⠀⠀⠀⠀⠀⠀⠀⠀⠀⠀⠀⠀⠀⠀⠀⠀⠀⠀⠀⠀⠀⠀⠀⠀⠀⠀⠀⠀⠀⠀⠀⠀⠀⠀⠀⠀⠀⠀⠀⣴⣿⣿⣿⣿⣿⣿⠟⠁⠀⠀⠀⠀⠀⠀⠀</a:t>
            </a:r>
            <a:br/>
            <a:r>
              <a:t>⠀⠀⠀⠀⠀⠀⠀⠀⠀⠀⠀⠀⠀⠀⠀⠀⠀⠀⠀⠀⠀⠀⠀⠀⠀⠈⠀⠀⠀⠀⠀⠀⠀⠀⠀⠀⠀⠀⠀⠀⠀⠀⠀⠀⠀⠀⠀⠀⠀⠀⠀⠀⠀⠀⠀⠀⠀⠀⠀⠀⠀⠀⠀⠀⠀⠀⠀⠀⠀⠀⠀⠀⠀⠀⠀⣿⣿⣿⣿⣿⠟⠁⠀⠀⠀⠀⠀⠀⠀⠀⡆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⠀⠀⠀⠀⠀⠀⠀⠀⠀⠀⠀⠀⠀⠀⠀⠀⠀⠀⠀⠀⠀⠀⠀⠀⠀⠀⠀⣠⣶⣷⡀⠀⠀⠀⠀⠀⠀⠀⠀⠀⠀⠀⠀⠀⠀⠀⠀⠀⠀⠀⠀⠀⠀⠀⠀⠀⠀⠀⠀⠀⠀⠀⠀⠀⠀⠀⠀⠀⠀⠀⠀⠀⠀⠀⠀⠀⠀⠀⠀⠀⠀⠀⠀⠀⠀⠀⠀⠀⠀⠀⠀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⠀⠀⠀⠀⠀⠀⠀⠀⠀⠀⠀⠀⠀⠀⠀⠀⠀⠀⠀⠀⠀⠀⠀⠀⠀⣠⣾⣿⣿⣿⣿⣦⠀⠀⠀⠀⠀⠀⠀⠀⠀⠀⠀⠀⠀⠀⠀⠀⠀⠀⠀⠀⠀⠀⠀⠀⠀⠀⠀⠀⠀⠀⠀⠀⠀⠀⠀⠀⠀⠀⠀⠀⠀⠀⠀⠀⠀⠀⠀⠀⠀⠀⠀⠀⠀⠀⠀⠀⠀⠀⠀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⠀⠀⠀⠀⠀⠀⠀⠀⠀⠀⠀⠀⠀⠀⠀⠀⠀⠀⠀⠀⠀⠀⠀⠀⣨⣿⣿⣿⣿⣿⣿⣿⣷⣄⠀⠀⠀⠀⠀⠀⠀⠀⠀⠀⠀⠀⠀⠀⠀⠀⠀⠀⠀⠀⠀⠀⠀⠀⠀⠀⠀⠀⠀⠀⠀⠀⠀⠀⠀⠀⠀⠀⠀⠀⠀⠀⠀⠀⠀⠀⠀⠀⠀⠀⠀⠀⠀⠀⠀⠀⠀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⠀⠀⠀⠀⠀⠀⠀⠀⠀⠀⠀⠀⠀⠀⠀⠀⠀⠀⠀⠀⠀⠀⢀⣴⣿⣿⣿⣿⣿⣿⣿⣿⣿⣿⣧⡀⠀⠀⠀⠀⠀⠀⠀⠀⠀⠀⠀⠀⠀⠀⠀⠀⠀⠀⠀⠀⠀⠀⠀⠀⠀⠀⠀⠀⠀⠀⠀⠀⠀⠀⠀⠀⠀⠀⠀⠀⠀⠀⠀⠀⠀⠀⠀⠀⠀⠀⠀⠀⠀⠀⠀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⠀⠀⠀⠀⠀⠀⠀⠀⠀⠀⠀⠀⠀⠀⠀⠀⠀⠀⠀⠀⠀⠀⣸⣿⣿⣿⣿⣿⣿⣿⣿⣿⣿⣿⣿⣿⣆⠀⠀⠀⠀⠀⠀⠀⠀⠀⠀⠀⠀⠀⠀⠀⠀⠀⠀⠀⠀⠀⠀⠀⠀⠀⠀⠀⠀⠀⠀⠀⠀⠀⠀⠀⠀⠀⠀⠀⠀⠀⠀⠀⠀⠀⠀⠀⠀⠀⠀⠀⠀⠀⠀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⠀⠀⠀⠀⠀⠀⠀⠀⠀⠀⠀⠀⠀⠀⠀⠀⠀⠀⠀⠀⢀⣾⣿⣿⣿⣿⣿⣿⣿⣿⣿⣿⣿⣿⣿⣿⣿⣷⣄⠀⠀⠀⠀⠀⠀⠀⠀⠀⠀⠀⠀⠀⠀⠀⠀⠀⠀⠀⠀⠀⠀⠀⠀⠀⠀⠀⠀⠀⠀⠀⠀⠀⠀⠀⠀⠀⠀⠀⠀⠀⠀⠀⠀⠀⠀⠀⠀⠀⠀⠀⠀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⠀⠀⠀⠀⠀⠀⠀⠀⠀⠀⠀⠀⠀⠀⠀⠀⠀⠀⠀⠀⣸⣿⣿⣿⣿⣿⣿⣿⣿⣿⣿⣿⣿⣿⣿⣿⣿⣿⣿⣦⡀⠀⠀⠀⠀⠀⠀⠀⠀⠀⠀⠀⠀⠀⠀⠀⠀⠀⠀⠀⠀⠀⠀⠀⠀⠀⠀⠀⠀⠀⠀⠀⠀⠀⠀⠀⠀⠀⠀⠀⠀⠀⠀⠀⠀⠀⠀⠀⠀⠀⠀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⠀⠀⠀⠀⠀⠀⠀⠀⠀⠀⠀⠀⠀⠀⠀⠀⠀⠀⠀⣰⣿⣿⣿⣿⣿⣿⣿⣿⣿⣿⣿⣿⣿⣿⣿⣿⣿⣿⣿⣿⣿⣆⠀⠀⠀⠀⠀⠀⠀⠀⠀⠀⠀⠀⠀⠀⠀⠀⠀⠀⠀⠀⠀⠀⠀⠀⠀⠀⠀⠀⠀⠀⠀⠀⠀⠀⠀⠀⠀⠀⠀⠀⠀⠀⠀⠀⠀⠀⠀⠀⠀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⠀⠀⠀⠀⠀⠀⠀⠀⠀⠀⠀⠀⠀⠀⠀⠀⠀⠀⠀⣿⣿⣿⣿⣿⣿⣿⣿⣿⣿⣿⣿⣿⣿⣿⣿⣿⣿⣿⣿⣿⣿⣿⣷⡄⠀⠀⠀⠀⠀⠀⠀⠀⠀⠀⠀⠀⠀⠀⠀⠀⠀⠀⠀⠀⠀⠀⠀⠀⠀⠀⠀⠀⠀⠀⠀⠀⠀⠀⠀⠀⠀⠀⠀⠀⠀⠀⠀⠀⠀⠀⠀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⠀⠀⠀⠀⠀⠀⠀⠀⠀⠀⠀⠀⠀⠀⠀⠀⠀⠀⣸⣿⣿⣿⣿⣿⣿⣿⣿⣿⣿⣿⣿⣿⣿⣿⣿⣿⣿⣿⣿⣿⣿⣿⣿⣿⣦⡀⠀⠀⠀⠀⠀⠀⠀⠀⠀⠀⠀⠀⠀⠀⠀⠀⠀⠀⠀⠀⠀⠀⠀⠀⠀⠀⠀⠀⠀⠀⠀⠀⠀⠀⠀⠀⠀⠀⠀⠀⠀⠀⠀⠀⠀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⠀⠀⠀⠀⠀⠀⠀⠀⠀⠀⠀⠀⠀⠀⠀⠀⠀⠀⣿⣿⣿⣿⣿⣿⣿⣿⣿⣿⣿⣿⣿⣿⣿⣿⣿⣿⣿⣿⣿⣿⣿⣿⣿⣿⣿⣿⣄⠀⠀⠀⠀⠀⠀⠀⠀⠀⠀⠀⠀⠀⠀⠀⠀⠀⠀⠀⠀⠀⠀⠀⠀⠀⠀⠀⠀⠀⠀⠀⠀⠀⠀⠀⠀⠀⠀⠀⠀⠀⠀⠀⠀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⠀⠀⠀⠀⠀⠀⠀⠀⠀⠀⠀⠀⠀⠀⠀⠀⠀⢰⣿⣿⣿⣿⣿⣿⣿⣿⣿⣿⣿⣿⣿⣿⣿⣿⣿⣿⣿⣿⣿⣿⣿⣿⣿⣿⣿⣿⣿⣷⡄⠀⠀⠀⠀⠀⠀⠀⠀⠀⠀⠀⠀⠀⠀⠀⠀⠀⠀⠀⠀⠀⠀⠀⠀⠀⠀⠀⢀⣀⣀⣀⣀⣀⣠⣤⣤⣤⣤⣤⣤⣄⡀</a:t>
            </a:r>
            <a:br/>
            <a:r>
              <a:t>⠀⠀⠀⠀⠀⠀⠀⠀⠀⠀⠀⠀⠀⠀⠀⠀⠀⢸⣿⣿⣿⣿⣿⣿⣿⣿⣿⣿⣿⣿⣿⣿⣿⣿⣿⣿⣿⣿⣿⣿⣿⣿⣿⣿⣿⣿⣿⣿⣿⣦⡀⣀⣀⣠⣴⣿⣷⣶⣶⣶⣾⣷⣶⣶⣶⣶⣶⣶⣶⣶⣾⣿⣿⣿⣿⣿⣿⣿⣿⣿⣿⣿⣿⣿⣿⣿⣿⣿⣿⣿⡇</a:t>
            </a:r>
            <a:br/>
            <a:r>
              <a:t>⠀⠀⠀⠀⠀⠀⠀⠀⠀⠀⠀⠀⠀⠀⠀⠀⠀⣾⣿⣿⣿⣿⣿⣿⣿⣿⣿⣿⣿⣿⣿⣿⣿⣿⣿⣿⣿⣿⣿⣿⣿⣿⣿⣿⣿⣿⣿⣿⣿⣿⣿⣿⣿⣿⣿⣿⣿⣿⣿⣿⣿⣿⣿⣿⣿⣿⣿⣿⣿⣿⣿⣿⣿⣿⣿⣿⣿⣿⣿⣿⣿⣿⣿⣿⣿⣿⣿⣿⣿⣿⡇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⠀⠀⠀⠀⠀⠀⠀⠀⠀⠀⠀⠀⠀⠀⠀⠀⠀⣿⣿⣿⣿⣿⣿⣿⣿⣿⣿⣿⣿⣿⣿⣿⣿⣿⣿⣿⣿⣿⣿⣿⣿⣿⣿⣿⣿⣿⣿⣿⣿⣿⣿⣿⣿⣿⣿⣿⣿⣿⣿⣿⣿⣿⠟⠋⠉⠉⠉⠉⠉⠉⠉⠉⠉⠉⠛⠛⠛⠛⠛⠛⠛⠛⠛⠛⠿⠿⠛⠛⠛⠛⠃</a:t>
            </a:r>
            <a:br/>
            <a:r>
              <a:t>⠀⠀⠀⠀⠀⠀⠀⠀⠀⠀⠀⠀⠀⠀⠀⠀⠀⣿⣿⣿⣿⣿⣿⣿⣿⣿⣿⣿⣿⣿⣿⣿⣿⣿⣿⣿⣿⣿⣿⣿⣿⣿⣿⣿⣿⣿⣿⣿⣿⣿⣿⣿⣿⣿⣿⣿⣿⣿⣿⠿⠋⠁⠀⠀⠀⠀⠀⠀⠀⠀⠀⠀⠀⠀⠀⠀⠀⠀⠀⠀⠀⠀⠀⠀⠀⠀⠀⠀⠀⠀⠀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⠀⠀⠀⠀⠀⠀⠀⠀⠀⠀⠀⠀⠀⠀⠀⠀⠀⢸⣿⣿⣿⣿⣿⣿⣿⣿⣿⣿⣿⣿⣿⣿⣿⣿⣿⣿⣿⣿⣿⣿⣿⣿⣿⣿⣿⣿⣿⣿⡿⠛⠛⠛⣿⣿⣿⣿⠟⠛⠁⠀⠀⠀⠀⠀⠀⠀⠀⠀⠀⠀⠀⠀⠀⠀⠀⠀⠀⠀⠀⠀⠀⠀⠀⠀⠀⠀⠀⠀⠀⠀⠀</a:t>
            </a:r>
            <a:br/>
            <a:r>
              <a:t>⠀⠀⠀⠀⠀⠀⠀⠀⠀⠀⠀⠀⠀⠀⠀⠀⠀⠸⣿⣿⣿⣿⣿⣿⣿⣿⣿⣿⣿⣿⣿⣿⣿⣿⣿⣿⣿⣿⣿⣿⣿⣿⣿⣿⣿⣿⣿⠟⠀⠀⠀⠀⠈⠉⠉⠀⠀⠀⠀⠀⠀⠀⠀⠀⠀⠀⠀⠀⠀⠀⠀⠀⠀⠀⠀⠀⠀⠀⠀⠀⠀⠀⠀⠀⠀⠀⠀⠀⠀⠀⠀</a:t>
            </a:r>
            <a:br/>
            <a:r>
              <a:t>⠀⠀⠀⠀⠀⠀⠀⠀⠀⠀⠀⠀⠀⠀⠀⠀⠀⠀⢻⣿⣿⣿⣿⣿⣿⣿⣿⣿⣿⣿⣿⣿⣿⣿⣿⣿⣿⣿⣿⣿⣿⣿⣿⣿⣿⡿⠃⠀⠀⠀⠀⠀⠀⠀⠀⠀⠀⠀⠀⠀⠀⠀⠀⠀⠀⠀⠀⠀⠀⠀⠀⠀⠀⠀⠀⠀⠀⠀⠀⠀⠀⠀⠀⠀⠀⠀⠀⠀⠀⠀⠀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⠀⠀⠀⠀⠀⠀⠀⠀⠀⠀⠀⠀⠀⠀⠀⠀⠀⠀⠀⢻⣿⣿⣿⣿⣿⣿⣿⣿⣿⣿⣿⣿⣿⣿⣿⣿⣿⣿⣿⣿⣿⣿⣿⠋⠀⠀⠀⠀⠀⠀⠀⠀⠀⠀⠀⠀⠀⠀⠀⠀⠀⠀⠀⠀⠀⠀⠀⠀⠀⠀⠀⠀⠀⠀⠀⠀⠀⠀⠀⠀⠀⠀⠀⠀⠀⠀⠀⠀⠀⠀⠀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⠀⠀⠀⠀⠀⠀⠀⠀⠀⠀⠀⠀⠀⠀⠀⠀⠀⠀⠀⠠⣿⣿⣿⣿⣿⣿⣿⣿⣿⣿⣿⣿⣿⣿⣿⣿⣿⣿⣿⣿⣿⡟⠁⠀⠀⠀⠀⠀⠀⠀⠀⠀⠀⠀⠀⠀⠀⠀⠀⠀⠀⠀⠀⠀⠀⠀⠀⠀⠀⠀⠀⠀⠀⠀⠀⠀⠀⠀⠀⠀⠀⠀⠀⠀⠀⠀⠀⠀⠀⠀⠀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⠀⠀⠀⠀⠀⠀⠀⠀⠀⠀⠀⠀⠀⠀⠀⠀⠀⠀⠀⠀⠘⣿⣿⣿⣿⣿⣿⣿⣿⣿⣿⣿⣿⣿⣿⣿⣿⣿⣿⣿⠏⠀⠀⠀⠀⠀⠀⠀⠀⠀⠀⠀⠀⠀⠀⠀⠀⠀⠀⠀⠀⠀⠀⠀⠀⠀⠀⠀⠀⠀⠀⠀⠀⠀⠀⠀⠀⠀⠀⠀⠀⠀⠀⠀⠀⠀⠀⠀⠀⠀⠀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⠀⠀⠀⠀⠀⠀⠀⠀⠀⠀⠀⠀⠀⠀⠀⠀⠀⠀⠀⠀⠀⢸⣿⣿⣿⣿⣿⣿⣿⣿⣿⣿⣿⣿⣿⣿⣿⣿⡿⠁⠀⠀⠀⠀⠀⠀⠀⠀⠀⠀⠀⠀⠀⠀⠀⠀⠀⠀⠀⠀⠀⠀⠀⠀⠀⠀⠀⠀⠀⠀⠀⠀⠀⠀⠀⠀⠀⠀⠀⠀⠀⠀⠀⠀⠀⠀⠀⠀⠀⠀⠀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⠀⠀⠀⠀⠀⠀⠀⠀⠀⠀⠀⠀⠀⠀⠀⠀⠀⠀⠀⠀⠀⠀⠙⣿⣿⣿⣿⣿⣿⣿⣿⣿⣿⣿⣿⣿⣿⠟⠀⠀⠀⠀⠀⠀⠀⠀⠀⠀⠀⠀⠀⠀⠀⠀⠀⠀⠀⠀⠀⠀⠀⠀⠀⠀⠀⠀⠀⠀⠀⠀⠀⠀⠀⠀⠀⠀⠀⠀⠀⠀⠀⠀⠀⠀⠀⠀⠀⠀⠀⣠⡆</a:t>
            </a:r>
            <a:br/>
            <a:r>
              <a:t>⠀⠀⠀⠀⠀⠀⠀⠀⠀⠀⠀⠀⠀⠀⠀⠀⠀⠀⠀⠀⠀⠀⠀⠨⣿⣿⣿⣿⣿⣿⣿⣿⣿⣿⣿⡿⠃⠀⠀⠀⠀⠀⠀⠀⠀⠀⠀⠀⠀⠀⠀⠀⠀⠀⠀⠀⠀⠀⠀⠀⠀⠀⠀⠀⠀⠀⠀⠀⠀⠀⠀⠀⠀⠀⠀⠀⠀⠀⠀⠀⠀⠀⠀⠀⠀⠀⠀⢀⣴⣿⡇</a:t>
            </a:r>
            <a:br/>
            <a:r>
              <a:t>⠀⠀⠀⠀⠀⠀⠀⠀⠀⠀⠀⠀⠀⠀⠀⠀⠀⠀⠀⠀⠀⠀⠀⠀⠈⠻⣿⣿⣿⣿⣿⣿⣿⣿⡟⠁⠀⠀⠀⠀⠀⠀⠀⠀⠀⠀⠀⠀⠀⠀⠀⠀⠀⠀⠀⠀⠀⠀⠀⠀⠀⠀⠀⠀⠀⠀⠀⠀⠀⠀⠀⠀⠀⠀⠀⠀⠀⠀⠀⠀⠀⠀⠀⠀⠀⠀⣠⣿⣿⣿⡇</a:t>
            </a:r>
            <a:br/>
            <a:r>
              <a:t>⠀⠀⠀⠀⠀⠀⠀⠀⠀⠀⠀⠀⠀⠀⠀⠀⠀⠀⠀⠀⠀⠀⠀⠀⠀⠀⢾⣿⣿⣿⣿⣿⣿⠋⠀⠀⠀⠀⠀⠀⠀⠀⠀⠀⠀⠀⠀⠀⠀⠀⠀⠀⠀⠀⠀⠀⠀⠀⠀⠀⠀⠀⠀⠀⠀⠀⠀⠀⠀⠀⠀⠀⠀⠀⠀⠀⠀⠀⠀⠀⠀⠀⠀⠀⢀⣼⣿⣿⣿⣿⡇</a:t>
            </a:r>
            <a:br/>
            <a:r>
              <a:t>⠀⠀⠀⠀⠀⠀⠀⠀⠀⠀⠀⠀⠀⠀⠀⠀⠀⠀⠀⠀⠀⠀⠀⠀⠀⠀⠀⠈⠻⢿⣿⡟⠁⠀⠀⠀⠀⠀⠀⠀⠀⠀⠀⠀⠀⠀⠀⠀⠀⠀⠀⠀⠀⠀⠀⠀⠀⠀⠀⠀⠀⠀⠀⠀⠀⠀⠀⠀⠀⠀⠀⠀⠀⠀⠀⠀⠀⠀⠀⠀⠀⠀⠀⢀⣾⣿⣿⣿⣿⣿⡇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⠀⠀⠀⠀⠀⠀⠀⠀⠀⠀⠀⠀⠀⠀⠀⠀⠀⠀⠀⠀⠀⠀⠀⠀⠀⠀⠀⠀⠀⣠⣴⣷⣄⠀⠀⠀⠀⠀⠀⠀⠀⠀⠀⠀⠀⠀⠀⠀⠀⠀⠀⠀⠀⠀⠀⠀⠀⠀⠀⠀⠀⠀⠀⠀⠀⠀⠀⠀⠀⠀⠀⠀⠀⠀⠀⠀⠀⠀⠀⠀⠀⠀⠀⠀⠀⠀⠀⠀⠀⠀⠀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⠀⠀⠀⠀⠀⠀⠀⠀⠀⠀⠀⠀⠀⠀⠀⠀⠀⠀⠀⠀⠀⠀⠀⠀⠀⠀⠀⣠⣾⣿⣿⣿⣿⣦⡀⠀⠀⠀⠀⠀⠀⠀⠀⠀⠀⠀⠀⠀⠀⠀⠀⠀⠀⠀⠀⠀⠀⠀⠀⠀⠀⠀⠀⠀⠀⠀⠀⠀⠀⠀⠀⠀⠀⠀⠀⠀⠀⠀⠀⠀⠀⠀⠀⠀⠀⠀⠀⠀⠀⠀⠀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⠀⠀⠀⠀⠀⠀⠀⠀⠀⠀⠀⠀⠀⠀⠀⠀⠀⠀⠀⠀⠀⠀⠀⠀⢀⣴⣿⣿⣿⣿⣿⣿⣿⣿⣿⣿⣷⡄⠀⠀⠀⠀⠀⠀⠀⠀⠀⠀⠀⠀⠀⠀⠀⠀⠀⠀⠀⠀⠀⠀⠀⠀⠀⠀⠀⠀⠀⠀⠀⠀⠀⠀⠀⠀⠀⠀⠀⠀⠀⠀⠀⠀⠀⠀⠀⠀⠀⠀⠀⠀⠀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⠀⠀⠀⠀⠀⠀⠀⠀⠀⠀⠀⠀⠀⠀⠀⠀⠀⠀⠀⠀⠀⠀⠀⠀⣹⣿⣿⣿⣿⣿⣿⣿⣿⣿⣿⣿⣿⣿⣦⡀⠀⠀⠀⠀⠀⠀⠀⠀⠀⠀⠀⠀⠀⠀⠀⠀⠀⠀⠀⠀⠀⠀⠀⠀⠀⠀⠀⠀⠀⠀⠀⠀⠀⠀⠀⠀⠀⠀⠀⠀⠀⠀⠀⠀⠀⠀⠀⠀⠀⠀⠀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⠀⠀⠀⠀⠀⠀⠀⠀⠀⠀⠀⠀⠀⠀⠀⠀⠀⠀⠀⠀⠀⠀⢀⣼⣿⣿⣿⣿⣿⣿⣿⣿⣿⣿⣿⣿⣿⣿⣿⣿⣄⠀⠀⠀⠀⠀⠀⠀⠀⠀⠀⠀⠀⠀⠀⠀⠀⠀⠀⠀⠀⠀⠀⠀⠀⠀⠀⠀⠀⠀⠀⠀⠀⠀⠀⠀⠀⠀⠀⠀⠀⠀⠀⠀⠀⠀⠀⠀⠀⠀⠀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⠀⠀⠀⠀⠀⠀⠀⠀⠀⠀⠀⠀⠀⠀⠀⠀⠀⠀⠀⠀⠀⠀⣺⣿⣿⣿⣿⣿⣿⣿⣿⣿⣿⣿⣿⣿⣿⣿⣿⣿⣿⣷⡀⠀⠀⠀⠀⠀⠀⠀⠀⠀⠀⠀⠀⠀⠀⠀⠀⠀⠀⠀⠀⠀⠀⠀⠀⠀⠀⠀⠀⠀⠀⠀⠀⠀⠀⠀⠀⠀⠀⠀⠀⠀⠀⠀⠀⠀⠀⠀⠀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⠀⠀⠀⠀⠀⠀⠀⠀⠀⠀⠀⠀⠀⠀⠀⠀⠀⠀⠀⠀⠀⣰⣿⣿⣿⣿⣿⣿⣿⣿⣿⣿⣿⣿⣿⣿⣿⣿⣿⣿⣿⣿⣿⣦⡀⠀⠀⠀⠀⠀⠀⠀⠀⠀⠀⠀⠀⠀⠀⠀⠀⠀⠀⠀⠀⠀⠀⠀⠀⠀⠀⠀⠀⠀⠀⠀⠀⠀⠀⠀⠀⠀⠀⠀⠀⠀⠀⠀⠀⠀⠀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⠀⠀⠀⠀⠀⠀⠀⠀⠀⠀⠀⠀⠀⠀⠀⠀⠀⠀⠀⠀⠰⣿⣿⣿⣿⣿⣿⣿⣿⣿⣿⣿⣿⣿⣿⣿⣿⣿⣿⣿⣿⣿⣿⣿⣷⣄⠀⠀⠀⠀⠀⠀⠀⠀⠀⠀⠀⠀⠀⠀⠀⠀⠀⠀⠀⠀⠀⠀⠀⠀⠀⠀⠀⠀⠀⠀⠀⠀⠀⠀⠀⠀⠀⠀⠀⠀⠀⠀⠀⠀⠀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⠀⠀⠀⠀⠀⠀⠀⠀⠀⠀⠀⠀⠀⠀⠀⠀⠀⠀⠀⠀⣸⣿⣿⣿⣿⣿⣿⣿⣿⣿⣿⣿⣿⣿⣿⣿⣿⣿⣿⣿⣿⣿⣿⣿⣿⣿⣧⡀⠀⠀⠀⠀⠀⠀⠀⠀⠀⠀⠀⠀⠀⠀⠀⠀⠀⠀⠀⠀⠀⠀⠀⠀⠀⠀⠀⠀⠀⠀⠀⠀⠀⠀⠀⠀⠀⠀⠀⠀⠀⠀⠀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⠀⠀⠀⠀⠀⠀⠀⠀⠀⠀⠀⠀⠀⠀⠀⠀⠀⠀⠀⢰⣿⣿⣿⣿⣿⣿⣿⣿⣿⣿⣿⣿⣿⣿⣿⣿⣿⣿⣿⣿⣿⣿⣿⣿⣿⣿⣿⣿⣦⠀⠀⠀⠀⠀⠀⠀⠀⠀⠀⠀⠀⠀⠀⠀⠀⠀⠀⠀⠀⠀⠀⠀⠀⠀⠀⠀⠀⠀⠀⠀⠀⠀⠀⠀⠀⠀⠀⠀⠀⠀⠀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⠀⠀⠀⠀⠀⠀⠀⠀⠀⠀⠀⠀⠀⠀⠀⠀⠀⠀⠀⢸⣿⣿⣿⣿⣿⣿⣿⣿⣿⣿⣿⣿⣿⣿⣿⣿⣿⣿⣿⣿⣿⣿⣿⣿⣿⣿⣿⣿⣿⣷⣄⠀⠀⠀⠀⠀⠀⠀⠀⠀⠀⠀⠀⠀⠀⠀⠀⠀⠀⠀⠀⠀⠀⠀⠀⠀⠀⠀⠀⠀⠀⠀⠀⠀⠀⠀⠀⠀⠀⠀⠀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⠀⠀⠀⠀⠀⠀⠀⠀⠀⠀⠀⠀⠀⠀⠀⠀⠀⠀⠀⣿⣿⣿⣿⣿⣿⣿⣿⣿⣿⣿⣿⣿⣿⣿⣿⣿⣿⣿⣿⣿⣿⣿⣿⣿⣿⣿⣿⣿⣿⣿⣿⣦⡀⠀⠀⠀⠀⠀⣠⣄⠀⣀⣀⣀⣀⣀⣀⣀⣀⣀⣀⣀⣀⣀⣀⣀⣠⣤⣤⣤⣤⣤⣶⣶⣶⣶⣶⣾⣿⣿⡇</a:t>
            </a:r>
            <a:br/>
            <a:r>
              <a:t>⠀⠀⠀⠀⠀⠀⠀⠀⠀⠀⠀⠀⠀⠀⠀⠀⠀⠀⠀⣿⣿⣿⣿⣿⣿⣿⣿⣿⣿⣿⣿⣿⣿⣿⣿⣿⣿⣿⣿⣿⣿⣿⣿⣿⣿⣿⣿⣿⣿⣿⣿⣿⣿⣦⣤⣴⣶⣿⣿⣿⣿⣿⣿⣿⣿⣿⣿⣿⣿⣿⣿⣿⣿⣿⣿⣿⣿⣿⣿⣿⣿⣿⣿⣿⣿⣿⣿⣿⣿⣿⡇</a:t>
            </a:r>
            <a:br/>
            <a:r>
              <a:t>⠀⠀⠀⠀⠀⠀⠀⠀⠀⠀⠀⠀⠀⠀⠀⠀⠀⠀⢰⣿⣿⣿⣿⣿⣿⣿⣿⣿⣿⣿⣿⣿⣿⣿⣿⣿⣿⣿⣿⣿⣿⣿⣿⣿⣿⣿⣿⣿⣿⣿⣿⣿⣿⣿⣿⣿⣿⣿⣿⣿⣿⣿⣿⣿⣿⣿⣿⣿⣿⣿⣿⣿⣿⣿⣿⣿⣿⣿⣿⣿⣿⣿⣿⣿⣿⣿⣿⣿⣿⣿⡇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⠀⠀⠀⠀⠀⠀⠀⠀⠀⠀⠀⠀⠀⠀⠀⠀⠀⠀⢸⣿⣿⣿⣿⣿⣿⣿⣿⣿⣿⣿⣿⣿⣿⣿⣿⣿⣿⣿⣿⣿⣿⣿⣿⣿⣿⣿⣿⣿⣿⣿⣿⣿⣿⣿⣿⣿⣿⣿⣿⣿⣿⣿⣿⣿⣿⣿⣿⣿⣿⣿⣿⣿⣿⣿⣿⣿⣿⣿⣿⣿⣿⣿⣿⣿⣿⣿⣿⣿⣿⣿⡇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⠀⠀⠀⠀⠀⠀⠀⠀⠀⠀⠀⠀⠀⠀⠀⠀⠀⠀⢸⣿⣿⣿⣿⣿⣿⣿⣿⣿⣿⣿⣿⣿⣿⣿⣿⣿⣿⣿⣿⣿⣿⣿⣿⣿⣿⣿⣿⣿⣿⣿⣿⣿⣿⣿⣿⣿⣿⣿⣿⣿⣿⣿⣿⣿⣿⣿⣿⣿⣿⣿⣿⣿⣿⣿⣿⣿⣿⣿⣿⣿⣿⣿⣿⣿⣿⣿⣿⣿⣿⣿⡇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⠀⠀⠀⠀⠀⠀⠀⠀⠀⠀⠀⠀⠀⠀⠀⠀⠀⠀⢸⣿⣿⣿⣿⣿⣿⣿⣿⣿⣿⣿⣿⣿⣿⣿⣿⣿⣿⣿⣿⣿⣿⣿⣿⣿⣿⣿⣿⣿⣿⣿⣿⣿⣿⣿⣿⣿⣿⣿⣿⣿⣿⣿⣿⣿⣿⡿⠋⠁⠀⠀⠀⠀⠀⠀⠀⠀⠀⠈⠉⠉⠉⠉⠉⠉⠉⠉⠉⠛⠛⠛⠃</a:t>
            </a:r>
            <a:br/>
            <a:r>
              <a:t>⠀⠀⠀⠀⠀⠀⠀⠀⠀⠀⠀⠀⠀⠀⠀⠀⠀⠀⠈⣿⣿⣿⣿⣿⣿⣿⣿⣿⣿⣿⣿⣿⣿⣿⣿⣿⣿⣿⣿⣿⣿⣿⣿⣿⣿⣿⣿⣿⣿⣿⣿⣿⣿⣿⣿⣿⣿⣿⣿⣿⣿⣿⠿⠛⠉⠀⠀⠀⠀⠀⠀⠀⠀⠀⠀⠀⠀⠀⠀⠀⠀⠀⠀⠀⠀⠀⠀⠀⠀⠀⠀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⠀⠀⠀⠀⠀⠀⠀⠀⠀⠀⠀⠀⠀⠀⠀⠀⠀⠀⠀⣿⣿⣿⣿⣿⣿⣿⣿⣿⣿⣿⣿⣿⣿⣿⣿⣿⣿⣿⣿⣿⣿⣿⣿⣿⣿⣿⣿⣿⣿⣿⣿⡟⠉⠉⠛⢻⣿⣿⣿⠟⠛⠁⠀⠀⠀⠀⠀⠀⠀⠀⠀⠀⠀⠀⠀⠀⠀⠀⠀⠀⠀⠀⠀⠀⠀⠀⠀⠀⠀⠀⠀</a:t>
            </a:r>
            <a:br/>
            <a:r>
              <a:t>⠀⠀⠀⠀⠀⠀⠀⠀⠀⠀⠀⠀⠀⠀⠀⠀⠀⠀⠀⢻⣿⣿⣿⣿⣿⣿⣿⣿⣿⣿⣿⣿⣿⣿⣿⣿⣿⣿⣿⣿⣿⣿⣿⣿⣿⣿⣿⣿⣿⣿⠏⠀⠀⠀⠀⠀⠉⠀⠀⠀⠀⠀⠀⠀⠀⠀⠀⠀⠀⠀⠀⠀⠀⠀⠀⠀⠀⠀⠀⠀⠀⠀⠀⠀⠀⠀⠀⠀⠀⠀⠀</a:t>
            </a:r>
            <a:br/>
            <a:r>
              <a:t>⠀⠀⠀⠀⠀⠀⠀⠀⠀⠀⠀⠀⠀⠀⠀⠀⠀⠀⠀⠈⣿⣿⣿⣿⣿⣿⣿⣿⣿⣿⣿⣿⣿⣿⣿⣿⣿⣿⣿⣿⣿⣿⣿⣿⣿⣿⣿⣿⡿⠁⠀⠀⠀⠀⠀⠀⠀⠀⠀⠀⠀⠀⠀⠀⠀⠀⠀⠀⠀⠀⠀⠀⠀⠀⠀⠀⠀⠀⠀⠀⠀⠀⠀⠀⠀⠀⠀⠀⠀⠀⠀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⠀⠀⠀⠀⠀⠀⠀⠀⠀⠀⠀⠀⠀⠀⠀⠀⠀⠀⠀⠀⢾⣿⣿⣿⣿⣿⣿⣿⣿⣿⣿⣿⣿⣿⣿⣿⣿⣿⣿⣿⣿⣿⣿⣿⣿⣿⣿⠏⠀⠀⠀⠀⠀⠀⠀⠀⠀⠀⠀⠀⠀⠀⠀⠀⠀⠀⠀⠀⠀⠀⠀⠀⠀⠀⠀⠀⠀⠀⠀⠀⠀⠀⠀⠀⠀⠀⠀⠀⠀⠀⠀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⠀⠀⠀⠀⠀⠀⠀⠀⠀⠀⠀⠀⠀⠀⠀⠀⠀⠀⠀⠀⠈⢿⣿⣿⣿⣿⣿⣿⣿⣿⣿⣿⣿⣿⣿⣿⣿⣿⣿⣿⣿⣿⣿⣿⣿⡿⠃⠀⠀⠀⠀⠀⠀⠀⠀⠀⠀⠀⠀⠀⠀⠀⠀⠀⠀⠀⠀⠀⠀⠀⠀⠀⠀⠀⠀⠀⠀⠀⠀⠀⠀⠀⠀⠀⠀⠀⠀⠀⠀⠀⠀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⠀⠀⠀⠀⠀⠀⠀⠀⠀⠀⠀⠀⠀⠀⠀⠀⠀⠀⠀⠀⠀⠀⠻⣿⣿⣿⣿⣿⣿⣿⣿⣿⣿⣿⣿⣿⣿⣿⣿⣿⣿⣿⣿⠋⠀⠀⠀⠀⠀⠀⠀⠀⠀⠀⠀⠀⠀⠀⠀⠀⠀⠀⠀⠀⠀⠀⠀⠀⠀⠀⠀⠀⠀⠀⠀⠀⠀⠀⠀⠀⠀⠀⠀⠀⠀⠀⠀⠀⠀⠀⠀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⠀⠀⠀⠀⠀⠀⠀⠀⠀⠀⠀⠀⠀⠀⠀⠀⠀⠀⠀⠀⠀⠀⠀⣹⣿⣿⣿⣿⣿⣿⣿⣿⣿⣿⣿⣿⣿⣿⣿⣿⣿⡟⠁⠀⠀⠀⠀⠀⠀⠀⠀⠀⠀⠀⠀⠀⠀⠀⠀⠀⠀⠀⠀⠀⠀⠀⠀⠀⠀⠀⠀⠀⠀⠀⠀⠀⠀⠀⠀⠀⠀⠀⠀⠀⠀⠀⠀⠀⠀⠀⠀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⠀⠀⠀⠀⠀⠀⠀⠀⠀⠀⠀⠀⠀⠀⠀⠀⠀⠀⠀⠀⠀⠀⠀⠈⢻⣿⣿⣿⣿⣿⣿⣿⣿⣿⣿⣿⣿⣿⣿⣿⠏⠀⠀⠀⠀⠀⠀⠀⠀⠀⠀⠀⠀⠀⠀⠀⠀⠀⠀⠀⠀⠀⠀⠀⠀⠀⠀⠀⠀⠀⠀⠀⠀⠀⠀⠀⠀⠀⠀⠀⠀⠀⠀⠀⠀⠀⠀⠀⠀⠀⠀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⠀⠀⠀⠀⠀⠀⠀⠀⠀⠀⠀⠀⠀⠀⠀⠀⠀⠀⠀⠀⠀⠀⠀⠀⠀⢹⣿⣿⣿⣿⣿⣿⣿⣿⣿⣿⣿⣿⡿⠃⠀⠀⠀⠀⠀⠀⠀⠀⠀⠀⠀⠀⠀⠀⠀⠀⠀⠀⠀⠀⠀⠀⠀⠀⠀⠀⠀⠀⠀⠀⠀⠀⠀⠀⠀⠀⠀⠀⠀⠀⠀⠀⠀⠀⠀⠀⠀⠀⠀⠀⠀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⠀⠀⠀⠀⠀⠀⠀⠀⠀⠀⠀⠀⠀⠀⠀⠀⠀⠀⠀⠀⠀⠀⠀⠀⠀⠈⠻⣿⣿⣿⣿⣿⣿⣿⣿⣿⣿⠟⠀⠀⠀⠀⠀⠀⠀⠀⠀⠀⠀⠀⠀⠀⠀⠀⠀⠀⠀⠀⠀⠀⠀⠀⠀⠀⠀⠀⠀⠀⠀⠀⠀⠀⠀⠀⠀⠀⠀⠀⠀⠀⠀⠀⠀⠀⠀⠀⠀⠀⠀⠀⠀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⠀⠀⠀⠀⠀⠀⠀⠀⠀⠀⠀⠀⠀⠀⠀⠀⠀⠀⠀⠀⠀⠀⠀⠀⠀⠀⠀⠈⣻⣿⣿⣿⣿⣿⣿⡿⠋⠀⠀⠀⠀⠀⠀⠀⠀⠀⠀⠀⠀⠀⠀⠀⠀⠀⠀⠀⠀⠀⠀⠀⠀⠀⠀⠀⠀⠀⠀⠀⠀⠀⠀⠀⠀⠀⠀⠀⠀⠀⠀⠀⠀⠀⠀⠀⠀⠀⠀⠀⠀⢠⡆</a:t>
            </a:r>
            <a:br/>
            <a:r>
              <a:t>⠀⠀⠀⠀⠀⠀⠀⠀⠀⠀⠀⠀⠀⠀⠀⠀⠀⠀⠀⠀⠀⠀⠀⠀⠀⠀⠀⠀⠉⠻⣿⣿⣿⣿⡟⠁⠀⠀⠀⠀⠀⠀⠀⠀⠀⠀⠀⠀⠀⠀⠀⠀⠀⠀⠀⠀⠀⠀⠀⠀⠀⠀⠀⠀⠀⠀⠀⠀⠀⠀⠀⠀⠀⠀⠀⠀⠀⠀⠀⠀⠀⠀⠀⠀⠀⠀⠀⠀⣰⣿⡇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⠀⠀⠀⠀⠀⠀⠀⠀⠀⠀⠀⠀⠀⠀⠀⠀⠀⠀⠀⠀⠀⠀⠀⠀⠀⠀⠀⠀⠀⠀⠀⠀⠀⠀⣠⣄⠀⠀⠀⠀⠀⠀⠀⠀⠀⠀⠀⠀⠀⠀⠀⠀⠀⠀⠀⠀⠀⠀⠀⠀⠀⠀⠀⠀⠀⠀⠀⠀⠀⠀⠀⠀⠀⠀⠀⠀⠀⠀⠀⠀⠀⠀⠀⠀⠀⠀⠀⠀⠀⠀⠀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⠀⠀⠀⠀⠀⠀⠀⠀⠀⠀⠀⠀⠀⠀⠀⠀⠀⠀⠀⠀⠀⠀⠀⠀⠀⠀⠀⠀⠀⠀⠀⢀⣴⣾⣿⣿⣦⡀⠀⠀⠀⠀⠀⠀⠀⠀⠀⠀⠀⠀⠀⠀⠀⠀⠀⠀⠀⠀⠀⠀⠀⠀⠀⠀⠀⠀⠀⠀⠀⠀⠀⠀⠀⠀⠀⠀⠀⠀⠀⠀⠀⠀⠀⠀⠀⠀⠀⠀⠀⠀⠀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⠀⠀⠀⠀⠀⠀⠀⠀⠀⠀⠀⠀⠀⠀⠀⠀⠀⠀⠀⠀⠀⠀⠀⠀⠀⠀⠀⠀⠀⠀⣴⣿⣿⣿⣿⣿⣿⣿⣆⠀⠀⠀⠀⠀⠀⠀⠀⠀⠀⠀⠀⠀⠀⠀⠀⠀⠀⠀⠀⠀⠀⠀⠀⠀⠀⠀⠀⠀⠀⠀⠀⠀⠀⠀⠀⠀⠀⠀⠀⠀⠀⠀⠀⠀⠀⠀⠀⠀⠀⠀⠀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⠀⠀⠀⠀⠀⠀⠀⠀⠀⠀⠀⠀⠀⠀⠀⠀⠀⠀⠀⠀⠀⠀⠀⠀⠀⠀⠀⠀⠀⣠⣾⣿⣿⣿⣿⣿⣿⣿⣿⣷⣄⠀⠀⠀⠀⠀⠀⠀⠀⠀⠀⠀⠀⠀⠀⠀⠀⠀⠀⠀⠀⠀⠀⠀⠀⠀⠀⠀⠀⠀⠀⠀⠀⠀⠀⠀⠀⠀⠀⠀⠀⠀⠀⠀⠀⠀⠀⠀⠀⠀⠀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⠀⠀⠀⠀⠀⠀⠀⠀⠀⠀⠀⠀⠀⠀⠀⠀⠀⠀⠀⠀⠀⠀⠀⠀⠀⠀⠀⢀⣼⣿⣿⣿⣿⣿⣿⣿⣿⣿⣿⣿⣿⣧⡀⠀⠀⠀⠀⠀⠀⠀⠀⠀⠀⠀⠀⠀⠀⠀⠀⠀⠀⠀⠀⠀⠀⠀⠀⠀⠀⠀⠀⠀⠀⠀⠀⠀⠀⠀⠀⠀⠀⠀⠀⠀⠀⠀⠀⠀⠀⠀⠀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⠀⠀⠀⠀⠀⠀⠀⠀⠀⠀⠀⠀⠀⠀⠀⠀⠀⠀⠀⠀⠀⠀⠀⠀⠀⠀⠀⣨⣿⣿⣿⣿⣿⣿⣿⣿⣿⣿⣿⣿⣿⣿⣿⣦⠀⠀⠀⠀⠀⠀⠀⠀⠀⠀⠀⠀⠀⠀⠀⠀⠀⠀⠀⠀⠀⠀⠀⠀⠀⠀⠀⠀⠀⠀⠀⠀⠀⠀⠀⠀⠀⠀⠀⠀⠀⠀⠀⠀⠀⠀⠀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⠀⠀⠀⠀⠀⠀⠀⠀⠀⠀⠀⠀⠀⠀⠀⠀⠀⠀⠀⠀⠀⠀⠀⠀⠀⠀⣴⣿⣿⣿⣿⣿⣿⣿⣿⣿⣿⣿⣿⣿⣿⣿⣿⣿⣷⣄⠀⠀⠀⠀⠀⠀⠀⠀⠀⠀⠀⠀⠀⠀⠀⠀⠀⠀⠀⠀⠀⠀⠀⠀⠀⠀⠀⠀⠀⠀⠀⠀⠀⠀⠀⠀⠀⠀⠀⠀⠀⠀⠀⠀⠀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⠀⠀⠀⠀⠀⠀⠀⠀⠀⠀⠀⠀⠀⠀⠀⠀⠀⠀⠀⠀⠀⠀⠀⠀⢠⣿⣿⣿⣿⣿⣿⣿⣿⣿⣿⣿⣿⣿⣿⣿⣿⣿⣿⣿⣿⣿⣿⣿⣦⠀⠀⠀⠀⠀⠀⠀⠀⠀⠀⠀⠀⠀⠀⠀⠀⠀⠀⠀⠀⠀⠀⠀⠀⠀⠀⠀⠀⠀⠀⠀⠀⠀⠀⠀⠀⠀⠀⠀⠀⠀⠀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⠀⠀⠀⠀⠀⠀⠀⠀⠀⠀⠀⠀⠀⠀⠀⠀⠀⠀⠀⠀⠀⠀⢀⣿⣿⣿⣿⣿⣿⣿⣿⣿⣿⣿⣿⣿⣿⣿⣿⣿⣿⣿⣿⣿⣿⣿⣿⣿⣿⣿⣿⣿⣿⣦⡀⠀⠀⠀⠀⠀⠀⠀⠀⠀⠀⠀⠀⠀⠀⠀⠀⠀⠀⠀⠀⠀⠀⠀⠀⠀⠀⠀⠀⠀⠀⠀⠀⠀⠀⠀⠀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⠀⠀⠀⠀⠀⠀⠀⠀⠀⠀⠀⠀⠀⠀⠀⠀⠀⠀⠀⠀⠀⠀⢨⣿⣿⣿⣿⣿⣿⣿⣿⣿⣿⣿⣿⣿⣿⣿⣿⣿⣿⣿⣿⣿⣿⣿⣿⣿⣿⣿⣿⣿⣿⣿⣷⣄⠀⠀⠀⠀⠀⠀⠀⠀⠀⠀⠀⠀⠀⠀⠀⠀⠀⠀⠀⠀⠀⠀⠀⠀⠀⠀⠀⠀⠀⠀⠀⠀⠀⠀⠀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⠀⠀⠀⠀⠀⠀⠀⠀⠀⠀⠀⠀⠀⠀⠀⠀⠀⠀⠀⠀⠀⠀⣸⣿⣿⣿⣿⣿⣿⣿⣿⣿⣿⣿⣿⣿⣿⣿⣿⣿⣿⣿⣿⣿⣿⣿⣿⣿⣿⣿⣿⣿⣿⣿⣿⣿⣷⡀⠀⠀⠀⠀⠀⠀⠀⡀⠀⠀⠀⠀⠀⠀⠀⠀⠀⠀⠀⠀⠀⠀⠀⠀⢀⣀⣀⣀⣀⣀⣠⣤⡄</a:t>
            </a:r>
            <a:br/>
            <a:r>
              <a:t>⠀⠀⠀⠀⠀⠀⠀⠀⠀⠀⠀⠀⠀⠀⠀⠀⠀⠀⠀⠀⠀⠀⣿⣿⣿⣿⣿⣿⣿⣿⣿⣿⣿⣿⣿⣿⣿⣿⣿⣿⣿⣿⣿⣿⣿⣿⣿⣿⣿⣿⣿⣿⣿⣿⣿⣿⣿⣿⣦⣀⣀⣀⣤⣴⣿⣿⣷⣿⣿⣿⣿⣿⣿⣿⣿⣿⣿⣿⣿⣿⣿⣿⣿⣿⣿⣿⣿⣿⣿⣿⡇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⠀⠀⠀⠀⠀⠀⠀⠀⠀⠀⠀⠀⠀⠀⠀⠀⠀⠀⠀⠀⠀⢀⣿⣿⣿⣿⣿⣿⣿⣿⣿⣿⣿⣿⣿⣿⣿⣿⣿⣿⣿⣿⣿⣿⣿⣿⣿⣿⣿⣿⣿⣿⣿⣿⣿⣿⣿⣿⣿⣿⣿⣿⣿⣿⣿⣿⣿⣿⣿⣿⣿⣿⣿⣿⣿⣿⣿⣿⣿⣿⣿⣿⣿⣿⣿⣿⣿⣿⣿⣿⡇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⠀⠀⠀⠀⠀⠀⠀⠀⠀⠀⠀⠀⠀⠀⠀⠀⠀⠀⠀⠀⠀⠘⣿⣿⣿⣿⣿⣿⣿⣿⣿⣿⣿⣿⣿⣿⣿⣿⣿⣿⣿⣿⣿⣿⣿⣿⣿⣿⣿⣿⣿⣿⣿⣿⣿⣿⣿⣿⣿⣿⣿⣿⣿⣿⣿⣿⣿⣿⣿⣿⣿⣿⣿⣿⣿⣿⣿⣿⣿⣿⣿⣿⣿⣿⣿⣿⣿⣿⣿⣿⡇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⠀⠀⠀⠀⠀⠀⠀⠀⠀⠀⠀⠀⠀⠀⠀⠀⠀⠀⠀⠀⠀⠀⣿⣿⣿⣿⣿⣿⣿⣿⣿⣿⣿⣿⣿⣿⣿⣿⣿⣿⣿⣿⣿⣿⣿⣿⣿⣿⣿⣿⣿⣿⣿⣿⣿⣿⣿⣿⣿⣿⣿⣿⣿⣿⣿⣿⣿⣿⣿⣿⣿⣿⣿⣿⠿⠿⠿⠿⠿⠿⠿⠿⠿⠿⠿⠿⠿⠿⠿⠿⠇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⠀⠀⠀⠀⠀⠀⠀⠀⠀⠀⠀⠀⠀⠀⠀⠀⠀⠀⠀⠀⠀⠀⣿⣿⣿⣿⣿⣿⣿⣿⣿⣿⣿⣿⣿⣿⣿⣿⣿⣿⣿⣿⣿⣿⣿⣿⣿⣿⣿⣿⣿⣿⣿⣿⣿⣿⣿⣿⣿⣿⣿⣿⣿⣿⣿⣿⣿⣿⣿⣿⣿⡿⠟⠁⠀⠀⠀⠀⠀⠀⠀⠀⠀⠀⠀⠀⠀⠀⠀⠀⠀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⠀⠀⠀⠀⠀⠀⠀⠀⠀⠀⠀⠀⠀⠀⠀⠀⠀⠀⠀⠀⠀⠀⣿⣿⣿⣿⣿⣿⣿⣿⣿⣿⣿⣿⣿⣿⣿⣿⣿⣿⣿⣿⣿⣿⣿⣿⣿⣿⣿⣿⣿⣿⣿⣿⣿⣿⣿⣿⣿⣿⣿⣿⣿⣿⣿⣿⣿⣿⡿⠛⠉⠀⠀⠀⠀⠀⠀⠀⠀⠀⠀⠀⠀⠀⠀⠀⠀⠀⠀⠀⠀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⠀⠀⠀⠀⠀⠀⠀⠀⠀⠀⠀⠀⠀⠀⠀⠀⠀⠀⠀⠀⠀⠀⢸⣿⣿⣿⣿⣿⣿⣿⣿⣿⣿⣿⣿⣿⣿⣿⣿⣿⣿⣿⣿⣿⣿⣿⣿⣿⣿⣿⣿⣿⣿⣿⣿⣿⣿⠋⠈⠉⠉⠹⣿⣿⣿⡿⠋⠁⠀⠀⠀⠀⠀⠀⠀⠀⠀⠀⠀⠀⠀⠀⠀⠀⠀⠀⠀⠀⠀⠀⠀</a:t>
            </a:r>
            <a:br/>
            <a:r>
              <a:t>⠀⠀⠀⠀⠀⠀⠀⠀⠀⠀⠀⠀⠀⠀⠀⠀⠀⠀⠀⠀⠀⠀⠸⣿⣿⣿⣿⣿⣿⣿⣿⣿⣿⣿⣿⣿⣿⣿⣿⣿⣿⣿⣿⣿⣿⣿⣿⣿⣿⣿⣿⣿⣿⣿⣿⡟⠁⠀⠀⠀⠀⠀⠀⠀⠀⠀⠀⠀⠀⠀⠀⠀⠀⠀⠀⠀⠀⠀⠀⠀⠀⠀⠀⠀⠀⠀⠀⠀⠀⠀⠀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⠀⠀⠀⠀⠀⠀⠀⠀⠀⠀⠀⠀⠀⠀⠀⠀⠀⠀⠀⠀⠀⠀⠀⢻⣿⣿⣿⣿⣿⣿⣿⣿⣿⣿⣿⣿⣿⣿⣿⣿⣿⣿⣿⣿⣿⣿⣿⣿⣿⣿⣿⣿⣿⣿⠏⠀⠀⠀⠀⠀⠀⠀⠀⠀⠀⠀⠀⠀⠀⠀⠀⠀⠀⠀⠀⠀⠀⠀⠀⠀⠀⠀⠀⠀⠀⠀⠀⠀⠀⠀⠀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⠀⠀⠀⠀⠀⠀⠀⠀⠀⠀⠀⠀⠀⠀⠀⠀⠀⠀⠀⠀⠀⠀⠀⢸⣿⣿⣿⣿⣿⣿⣿⣿⣿⣿⣿⣿⣿⣿⣿⣿⣿⣿⣿⣿⣿⣿⣿⣿⣿⣿⣿⣿⡿⠃⠀⠀⠀⠀⠀⠀⠀⠀⠀⠀⠀⠀⠀⠀⠀⠀⠀⠀⠀⠀⠀⠀⠀⠀⠀⠀⠀⠀⠀⠀⠀⠀⠀⠀⠀⠀⠀</a:t>
            </a:r>
            <a:br/>
            <a:r>
              <a:t>⠀⠀⠀⠀⠀⠀⠀⠀⠀⠀⠀⠀⠀⠀⠀⠀⠀⠀⠀⠀⠀⠀⠀⠀⢻⣿⣿⣿⣿⣿⣿⣿⣿⣿⣿⣿⣿⣿⣿⣿⣿⣿⣿⣿⣿⣿⣿⣿⣿⣿⣿⠟⠀⠀⠀⠀⠀⠀⠀⠀⠀⠀⠀⠀⠀⠀⠀⠀⠀⠀⠀⠀⠀⠀⠀⠀⠀⠀⠀⠀⠀⠀⠀⠀⠀⠀⠀⠀⠀⠀⠀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⠀⠀⠀⠀⠀⠀⠀⠀⠀⠀⠀⠀⠀⠀⠀⠀⠀⠀⠀⠀⠀⠀⠀⠀⠈⣿⣿⣿⣿⣿⣿⣿⣿⣿⣿⣿⣿⣿⣿⣿⣿⣿⣿⣿⣿⣿⣿⣿⣿⣿⠋⠀⠀⠀⠀⠀⠀⠀⠀⠀⠀⠀⠀⠀⠀⠀⠀⠀⠀⠀⠀⠀⠀⠀⠀⠀⠀⠀⠀⠀⠀⠀⠀⠀⠀⠀⠀⠀⠀⠀⠀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⠀⠀⠀⠀⠀⠀⠀⠀⠀⠀⠀⠀⠀⠀⠀⠀⠀⠀⠀⠀⠀⠀⠀⠀⠀⠹⣿⣿⣿⣿⣿⣿⣿⣿⣿⣿⣿⣿⣿⣿⣿⣿⣿⣿⣿⣿⣿⣿⡿⠁⠀⠀⠀⠀⠀⠀⠀⠀⠀⠀⠀⠀⠀⠀⠀⠀⠀⠀⠀⠀⠀⠀⠀⠀⠀⠀⠀⠀⠀⠀⠀⠀⠀⠀⠀⠀⠀⠀⠀⠀⠀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⠀⠀⠀⠀⠀⠀⠀⠀⠀⠀⠀⠀⠀⠀⠀⠀⠀⠀⠀⠀⠀⠀⠀⠀⠀⠀⠙⣿⣿⣿⣿⣿⣿⣿⣿⣿⣿⣿⣿⣿⣿⣿⣿⣿⣿⣿⣿⠏⠀⠀⠀⠀⠀⠀⠀⠀⠀⠀⠀⠀⠀⠀⠀⠀⠀⠀⠀⠀⠀⠀⠀⠀⠀⠀⠀⠀⠀⠀⠀⠀⠀⠀⠀⠀⠀⠀⠀⠀⠀⠀⠀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⠀⠀⠀⠀⠀⠀⠀⠀⠀⠀⠀⠀⠀⠀⠀⠀⠀⠀⠀⠀⠀⠀⠀⠀⠀⠀⠀⢿⣿⣿⣿⣿⣿⣿⣿⣿⣿⣿⣿⣿⣿⣿⣿⣿⣿⡿⠃⠀⠀⠀⠀⠀⠀⠀⠀⠀⠀⠀⠀⠀⠀⠀⠀⠀⠀⠀⠀⠀⠀⠀⠀⠀⠀⠀⠀⠀⠀⠀⠀⠀⠀⠀⠀⠀⠀⠀⠀⠀⠀⠀⠀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⠀⠀⠀⠀⠀⠀⠀⠀⠀⠀⠀⠀⠀⠀⠀⠀⠀⠀⠀⠀⠀⠀⠀⠀⠀⠀⠀⠀⠙⣿⣿⣿⣿⣿⣿⣿⣿⣿⣿⣿⣿⣿⣿⣿⠟⠀⠀⠀⠀⠀⠀⠀⠀⠀⠀⠀⠀⠀⠀⠀⠀⠀⠀⠀⠀⠀⠀⠀⠀⠀⠀⠀⠀⠀⠀⠀⠀⠀⠀⠀⠀⠀⠀⠀⠀⠀⠀⠀⠀⠀⠀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⠀⠀⠀⠀⠀⠀⠀⠀⠀⠀⠀⠀⠀⠀⠀⠀⠀⠀⠀⠀⠀⠀⠀⠀⠀⠀⠀⠀⠀⢼⣿⣿⣿⣿⣿⣿⣿⣿⣿⣿⣿⣿⣿⠋⠀⠀⠀⠀⠀⠀⠀⠀⠀⠀⠀⠀⠀⠀⠀⠀⠀⠀⠀⠀⠀⠀⠀⠀⠀⠀⠀⠀⠀⠀⠀⠀⠀⠀⠀⠀⠀⠀⠀⠀⠀⠀⠀⠀⠀⠀⠀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⠀⠀⠀⠀⠀⠀⠀⠀⠀⠀⠀⠀⠀⠀⠀⠀⠀⠀⠀⠀⠀⠀⠀⠀⠀⠀⠀⠀⠀⠀⠙⢿⣿⣿⣿⣿⣿⣿⣿⣿⣿⡟⠁⠀⠀⠀⠀⠀⠀⠀⠀⠀⠀⠀⠀⠀⠀⠀⠀⠀⠀⠀⠀⠀⠀⠀⠀⠀⠀⠀⠀⠀⠀⠀⠀⠀⠀⠀⠀⠀⠀⠀⠀⠀⠀⠀⠀⠀⠀⠀⠀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⠀⠀⠀⠀⠀⠀⠀⠀⠀⠀⠀⠀⠀⠀⠀⠀⠀⠀⠀⠀⠀⠀⠀⠀⠀⠀⠀⠀⠀⠀⠀⠀⣼⣿⣿⣿⣿⣿⣿⣿⠏⠀⠀⠀⠀⠀⠀⠀⠀⠀⠀⠀⠀⠀⠀⠀⠀⠀⠀⠀⠀⠀⠀⠀⠀⠀⠀⠀⠀⠀⠀⠀⠀⠀⠀⠀⠀⠀⠀⠀⠀⠀⠀⠀⠀⠀⠀⠀⠀⠀⠀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⣷⣶⣶⣦⣤⣀⣀⣀⡀⠀⠀⠀⠀⠀⠀⠀⠀⠀⠀⠀⠀⠀⠀⠀⠀⠀⠀⠀⠀⠀⠀⠀⠀⠀⠀⠀⠀⠀⠀⠀⠀⠀⠀⠀⠀⠀⠀⠀⠀⠀⠀⠀⠀⠀⠀⠀⠀⠀⠀⠀⠀⠀⠀⠀⠀⠀⠀⠀⠀⠀⠀⠀⠀⠀⠀⠀⠀⠀⠀⠀⠀⠀⠀⠀⠀⠀⠀⠀⠀⠀⠀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⣿⣿⣿⣿⣿⣿⣿⣿⣿⣿⣿⣷⣶⣶⣦⣤⣤⣄⣀⣀⣀⣀⣀⣤⣤⣤⣤⣤⣤⣶⣶⣶⣶⣶⣶⣶⣶⣶⣶⣶⣶⣤⣤⣤⣤⣤⣤⣤⣤⣤⣤⣤⣄⣀⣀⣀⣀⣀⣀⣀⣀⣀⣀⣀⣀⣀⣀⠀⠀⠀⠀⠀⠀⠀⠀⠀⠀⠀⠀⠀⠀⠀⠀⠀⠀⠀⠀⠀⠀⠀⠀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⣿⣿⣿⣿⣿⣿⣿⣿⣿⣿⣿⣿⣿⣿⣿⣿⣿⣿⣿⣿⣿⣿⣿⣿⣿⣿⣿⣿⣿⣿⣿⣿⣿⣿⣿⣿⣿⣿⣿⣿⣿⣿⣿⣿⣿⣿⣿⣿⣿⣿⣿⣿⣿⣿⣿⣿⣿⣿⣿⣿⣿⣿⣿⣿⣿⣿⣿⣿⣿⣿⣿⣿⣿⣿⣿⣿⣿⣿⣿⣿⣷⡿⠿⠂⠀⠀⠀⠀⠀⠀⠀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⣿⣿⣿⣿⣿⣿⣿⣿⣿⣿⣿⣿⣿⣿⣿⣿⣿⣿⣿⣿⣿⣿⣿⣿⣿⣿⣿⣿⣿⣿⣿⣿⣿⣿⣿⣿⣿⣿⣿⣿⣿⣿⣿⣿⣿⣿⣿⣿⣿⣿⣿⣿⣿⣿⣿⣿⣿⣿⣿⣿⣿⣿⣿⣿⣿⣿⣿⣿⣿⣿⣿⣿⣿⣿⣿⣿⣿⣿⡿⠋⠁⠀⠀⠀⠀⠀⠀⠀⠀⠀⠀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⣿⣿⣿⣿⣿⣿⣿⣿⣿⣿⣿⣿⣿⣿⣿⣿⣿⣿⣿⣿⣿⣿⣿⣿⣿⣿⣿⣿⣿⣿⣿⣿⣿⣿⣿⣿⣿⣿⣿⣿⣿⣿⣿⣿⣿⣿⣿⣿⣿⣿⣿⣿⣿⣿⣿⣿⣿⣿⣿⣿⣿⣿⣿⣿⣿⣿⣿⣿⣿⣿⣿⣿⣿⣿⣿⣿⣿⣿⣆⠀⠀⠀⠀⠀⠀⠀⠀⠀⠀⠀⠀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⣿⣿⣿⣿⣿⣿⣿⣿⣿⣿⣿⣿⣿⣿⣿⣿⣿⣿⣿⣿⣿⣿⣿⣿⣿⣿⣿⣿⣿⣿⣿⣿⣿⣿⣿⣿⣿⣿⣿⣿⣿⣿⣿⣿⣿⣿⣿⣿⣿⣿⣿⣿⣿⣿⣿⣿⣿⣿⣿⣿⣿⣿⣿⣿⣿⣿⣿⣿⣿⣿⣿⣿⣿⣿⣿⣿⣿⣿⣿⣷⣶⣦⣤⣤⣤⣤⣄⣀⣀⣀⡄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⣿⣿⣿⣿⣿⣿⣿⣿⣿⣿⣿⣿⣿⣿⣿⣿⣿⣿⣿⣿⣿⣿⣿⣿⣿⣿⣿⣿⣿⣿⣿⣿⣿⣿⣿⣿⣿⣿⣿⣿⣿⣿⣿⣿⣿⣿⣿⣿⣿⡟⠉⠉⣿⣿⣿⣿⣿⣿⣿⣿⣿⣿⣿⣿⣿⣿⣿⣿⣿⣿⣿⣿⣿⣿⣿⣿⣿⣿⣿⣿⣿⣿⣿⣿⣿⣿⣿⣿⣿⣿⡇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⣿⣿⣿⣿⣿⣿⣿⣿⣿⣿⣿⣿⣿⣿⣿⣿⣿⣿⣿⣿⣿⣿⣿⣿⣿⣿⣿⣿⣿⣿⣿⣿⣿⣿⣿⣿⣿⣿⣿⣿⣿⣿⣿⣿⣿⣿⡿⠿⠿⠁⠀⠸⠿⣿⣿⣿⣿⣿⣿⣿⣿⣿⣿⣿⣿⣿⣿⣿⣿⣿⣿⣿⣿⣿⣿⣿⣿⣿⣿⣿⣿⣿⣿⣿⣿⣿⣿⣿⣿⣿⡇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⣿⣿⣿⣿⣿⣿⣿⣿⣿⣿⣿⣿⣿⣿⣿⣿⣿⣿⣿⣿⣿⣿⣿⣿⣿⣿⣿⣿⣿⣿⣿⣿⣿⣿⣿⣿⣿⣿⣿⣿⠿⠛⠋⠉⠁⠀⠀⠀⠀⠀⠀⠀⠀⠀⠉⠙⠛⠛⠿⣿⣿⣿⣿⣿⣿⣿⣿⣿⣿⣿⣿⣿⣿⣿⣿⣿⣿⣿⣿⣿⣿⣿⣿⣿⣿⣿⣿⣿⣿⣿⡇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⣿⣿⣿⣿⣿⣿⣿⣿⣿⣿⣿⣿⣿⣿⣿⣿⣿⣿⣿⣿⣿⣿⣿⣿⣿⣿⣿⣿⣿⣿⣿⣿⣿⣿⣿⣿⣿⣿⠟⠁⠀⠀⠀⠀⠀⠀⠀⠀⠀⠀⠀⠀⠀⠀⠀⠀⠀⠀⠀⠈⠻⣿⣿⣿⣿⣿⣿⣿⣿⣿⣿⣿⣿⣿⣿⣿⣿⣿⣿⣿⣿⣿⣿⣿⣿⣿⣿⣿⣿⣿⡇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⣿⣿⣿⣿⣿⣿⣿⣿⣿⣿⣿⣿⣿⣿⣿⣿⣿⣿⣿⣿⣿⣿⣿⣿⣿⣿⣿⣿⣿⣿⣿⣿⣿⣿⣿⣿⣿⣿⣿⣷⡀⠀⠀⠀⠀⠀⠀⠀⠀⠀⠀⠀⠀⠀⠀⠀⠀⠀⣠⣾⣿⣿⣿⣿⣿⣿⣿⣿⣿⣿⣿⣿⣿⣿⣿⣿⣿⣿⣿⣿⣿⣿⣿⣿⣿⣿⣿⣿⣿⣿⡇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⣿⣿⣿⣿⣿⣿⣿⣿⣿⣿⣿⣿⣿⣿⣿⣿⣿⣿⣿⣿⣿⣿⣿⣿⣿⣿⣿⣿⣿⣿⣿⣿⣿⣿⣿⣿⣿⣿⣿⣿⣿⣦⣄⡀⠀⠀⠀⠀⠀⠀⠀⠀⠀⠀⠀⢀⣠⣾⣿⣿⣿⣿⣿⣿⣿⣿⣿⣿⣿⣿⣿⣿⣿⣿⣿⣿⣿⣿⣿⣿⣿⣿⣿⣿⣿⣿⣿⣿⣿⣿⡇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⣿⣿⣿⣿⣿⣿⣿⣿⣿⣿⣿⣿⣿⣿⣿⣿⣿⣿⣿⣿⣿⣿⣿⣿⣿⣿⣿⣿⣿⣿⣿⣿⣿⣿⣿⣿⣿⣿⣿⣿⣿⣿⣿⣿⣷⣦⣄⣀⠀⠀⠀⢀⣀⣤⣶⣿⣿⣿⣿⣿⣿⣿⣿⣿⣿⣿⣿⣿⣿⣿⣿⣿⣿⣿⣿⣿⣿⣿⣿⣿⣿⣿⣿⣿⣿⣿⣿⣿⣿⣿⡇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⠀⠀⠀⠀⠀⠀⠀⠀⠀⠀⠀⠀⠀⠀⠀⠀⠀⠀⠀⠀⠀⠀⠀⠀⠀⠀⠀⠀⠀⠀⠀⠀⠀⠀⢀⣴⣿⣆⠀⠀⠀⠀⠀⠀⠀⠀⠀⠀⠀⠀⠀⠀⠀⠀⠀⠀⠀⠀⠀⠀⠀⠀⠀⠀⠀⠀⠀⠀⠀⠀⠀⠀⠀⠀⠀⠀⠀⠀⠀⠀⠀⠀⠀⠀⠀⠀⠀⠀⠀⠀⠀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⠀⠀⠀⠀⠀⠀⠀⠀⠀⠀⠀⠀⠀⠀⠀⠀⠀⠀⠀⠀⠀⠀⠀⠀⠀⠀⠀⠀⠀⠀⠀⠀⢀⣴⣿⣿⣿⣿⣷⣄⠀⠀⠀⠀⠀⠀⠀⠀⠀⠀⠀⠀⠀⠀⠀⠀⠀⠀⠀⠀⠀⠀⠀⠀⠀⠀⠀⠀⠀⠀⠀⠀⠀⠀⠀⠀⠀⠀⠀⠀⠀⠀⠀⠀⠀⠀⠀⠀⠀⠀⠀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⠀⠀⠀⠀⠀⠀⠀⠀⠀⠀⠀⠀⠀⠀⠀⠀⠀⠀⠀⠀⠀⠀⠀⠀⠀⠀⠀⠀⠀⠀⠀⢐⣿⣿⣿⣿⣿⣿⣿⣿⣷⡄⠀⠀⠀⠀⠀⠀⠀⠀⠀⠀⠀⠀⠀⠀⠀⠀⠀⠀⠀⠀⠀⠀⠀⠀⠀⠀⠀⠀⠀⠀⠀⠀⠀⠀⠀⠀⠀⠀⠀⠀⠀⠀⠀⠀⠀⠀⠀⠀⠀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⠀⠀⠀⠀⠀⠀⠀⠀⠀⠀⠀⠀⠀⠀⠀⠀⠀⠀⠀⠀⠀⠀⠀⠀⠀⠀⠀⠀⠀⢾⣿⣿⣿⣿⣿⣿⣿⣿⣿⣿⣿⣿⣿⣿⣆⠀⠀⠀⠀⠀⠀⠀⠀⠀⠀⠀⠀⠀⠀⠀⠀⠀⠀⠀⠀⠀⠀⠀⠀⠀⠀⠀⠀⠀⠀⠀⠀⠀⠀⠀⠀⠀⠀⠀⠀⠀⠀⠀⠀⠀⠀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⠀⠀⠀⠀⠀⠀⠀⠀⠀⠀⠀⠀⠀⠀⠀⠀⠀⠀⠀⠀⠀⠀⠀⠀⠀⠀⠀⠀⢠⣿⣿⣿⣿⣿⣿⣿⣿⣿⣿⣿⣿⣿⣿⣿⣿⣷⣄⠀⠀⠀⠀⠀⠀⠀⠀⠀⠀⠀⠀⠀⠀⠀⠀⠀⠀⠀⠀⠀⠀⠀⠀⠀⠀⠀⠀⠀⠀⠀⠀⠀⠀⠀⠀⠀⠀⠀⠀⠀⠀⠀⠀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⠀⠀⠀⠀⠀⠀⠀⠀⠀⠀⠀⠀⠀⠀⠀⠀⠀⠀⠀⠀⠀⠀⠀⠀⠀⠀⠀⣰⣿⣿⣿⣿⣿⣿⣿⣿⣿⣿⣿⣿⣿⣿⣿⣿⣿⣿⣿⣧⡀⠀⠀⠀⠀⠀⠀⠀⠀⠀⠀⠀⠀⠀⠀⠀⠀⠀⠀⠀⠀⠀⠀⠀⠀⠀⠀⠀⠀⠀⠀⠀⠀⠀⠀⠀⠀⠀⠀⠀⠀⠀⠀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⠀⠀⠀⠀⠀⠀⠀⠀⠀⠀⠀⠀⠀⠀⠀⠀⠀⠀⠀⠀⠀⠀⠀⠀⠀⣾⣿⣿⣿⣿⣿⣿⣿⣿⣿⣿⣿⣿⣿⣿⣿⣿⣿⣿⣿⣿⣿⣿⣿⣿⣿⣿⣿⣿⣦⡀⠀⠀⠀⠀⠀⠀⠀⠀⠀⠀⠀⠀⠀⠀⠀⠀⠀⠀⠀⠀⠀⠀⠀⠀⠀⠀⠀⠀⠀⠀⠀⠀⠀⠀⠀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⠀⠀⠀⠀⠀⠀⠀⠀⠀⠀⠀⠀⠀⠀⠀⠀⠀⠀⠀⠀⠀⠀⠀⠀⣸⣿⣿⣿⣿⣿⣿⣿⣿⣿⣿⣿⣿⣿⣿⣿⣿⣿⣿⣿⣿⣿⣿⣿⣿⣿⣿⣿⣿⣿⣿⣿⣆⠀⠀⠀⠀⠀⠀⠀⠀⠀⠀⠀⠀⠀⠀⠀⠀⠀⠀⠀⠀⠀⠀⠀⠀⠀⠀⠀⠀⠀⠀⠀⠀⠀⠀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⠀⠀⠀⠀⠀⠀⠀⠀⠀⠀⠀⠀⠀⠀⠀⠀⠀⠀⠀⠀⠀⠀⠀⠀⣹⣿⣿⣿⣿⣿⣿⣿⣿⣿⣿⣿⣿⣿⣿⣿⣿⣿⣿⣿⣿⣿⣿⣿⣿⣿⣿⣿⣿⣿⣿⣿⣿⣷⣄⠀⠀⠀⠀⠀⠀⠀⠀⠀⠀⠀⠀⠀⠀⠀⠀⠀⠀⠀⠀⠀⠀⠀⠀⠀⠀⠀⠀⠀⠀⠀⠀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⠀⠀⠀⠀⠀⠀⠀⠀⠀⠀⠀⠀⠀⠀⠀⠀⠀⠀⠀⠀⠀⠀⠀⢀⣿⣿⣿⣿⣿⣿⣿⣿⣿⣿⣿⣿⣿⣿⣿⣿⣿⣿⣿⣿⣿⣿⣿⣿⣿⣿⣿⣿⣿⣿⣿⣿⣿⣿⣿⣧⡀⠀⠀⠀⠀⠀⢀⣠⣄⣀⣀⣀⣀⣤⣤⣤⣄⣀⣀⣀⣀⣀⣤⣤⣤⣤⣤⣤⣤⣴⡆</a:t>
            </a:r>
            <a:br/>
            <a:r>
              <a:t>⠀⠀⠀⠀⠀⠀⠀⠀⠀⠀⠀⠀⠀⠀⠀⠀⠀⠀⠀⠀⠀⠀⠀⢸⣿⣿⣿⣿⣿⣿⣿⣿⣿⣿⣿⣿⣿⣿⣿⣿⣿⣿⣿⣿⣿⣿⣿⣿⣿⣿⣿⣿⣿⣿⣿⣿⣿⣿⣿⣿⣿⣦⣤⣤⣴⣶⣾⣿⣿⣿⣿⣿⣿⣿⣿⣿⣿⣿⣿⣿⣿⣿⣿⣿⣿⣿⣿⣿⣿⣿⡇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⠀⠀⠀⠀⠀⠀⠀⠀⠀⠀⠀⠀⠀⠀⠀⠀⠀⠀⠀⠀⠀⠀⠀⢸⣿⣿⣿⣿⣿⣿⣿⣿⣿⣿⣿⣿⣿⣿⣿⣿⣿⣿⣿⣿⣿⣿⣿⣿⣿⣿⣿⣿⣿⣿⣿⣿⣿⣿⣿⣿⣿⣿⣿⣿⣿⣿⣿⣿⣿⣿⣿⣿⣿⣿⣿⣿⣿⠟⠛⠛⠛⠛⠛⠛⠛⠛⠛⠛⠛⠛⠃</a:t>
            </a:r>
            <a:br/>
            <a:r>
              <a:t>⠀⠀⠀⠀⠀⠀⠀⠀⠀⠀⠀⠀⠀⠀⠀⠀⠀⠀⠀⠀⠀⠀⠀⢸⣿⣿⣿⣿⣿⣿⣿⣿⣿⣿⣿⣿⣿⣿⣿⣿⣿⣿⣿⣿⣿⣿⣿⣿⣿⣿⣿⣿⣿⣿⣿⣿⣿⣿⣿⣿⣿⣿⣿⣿⣿⣿⣿⣿⣿⣿⣿⣿⣿⣿⡿⠛⠁⠀⠀⠀⠀⠀⠀⠀⠀⠀⠀⠀⠀⠀⠀</a:t>
            </a:r>
            <a:br/>
            <a:r>
              <a:t>⠀⠀⠀⠀⠀⠀⠀⠀⠀⠀⠀⠀⠀⠀⠀⠀⠀⠀⠀⠀⠀⠀⠀⠘⣿⣿⣿⣿⣿⣿⣿⣿⣿⣿⣿⣿⣿⣿⣿⣿⣿⣿⣿⣿⣿⣿⣿⣿⣿⣿⣿⣿⣿⣿⣿⣿⣿⣿⣿⣿⣿⣿⣿⣿⣿⣿⣿⣿⣿⣿⣿⡿⠛⠁⠀⠀⠀⠀⠀⠀⠀⠀⠀⠀⠀⠀⠀⠀⠀⠀⠀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⠀⠀⠀⠀⠀⠀⠀⠀⠀⠀⠀⠀⠀⠀⠀⠀⠀⠀⠀⠀⠀⠀⠀⠀⣿⣿⣿⣿⣿⣿⣿⣿⣿⣿⣿⣿⣿⣿⣿⣿⣿⣿⣿⣿⣿⣿⣿⣿⣿⣿⣿⣿⣿⣿⣿⣿⣿⣿⣿⡿⠁⠈⠉⠉⠹⣿⣿⣿⡿⠋⠁⠀⠀⠀⠀⠀⠀⠀⠀⠀⠀⠀⠀⠀⠀⠀⠀⠀⠀⠀⠀</a:t>
            </a:r>
            <a:br/>
            <a:r>
              <a:t>⠀⠀⠀⠀⠀⠀⠀⠀⠀⠀⠀⠀⠀⠀⠀⠀⠀⠀⠀⠀⠀⠀⠀⠀⢻⣿⣿⣿⣿⣿⣿⣿⣿⣿⣿⣿⣿⣿⣿⣿⣿⣿⣿⣿⣿⣿⣿⣿⣿⣿⣿⣿⣿⣿⣿⣿⣿⣿⠟⠀⠀⠀⠀⠀⠀⠀⠀⠀⠀⠀⠀⠀⠀⠀⠀⠀⠀⠀⠀⠀⠀⠀⠀⠀⠀⠀⠀⠀⠀⠀⠀</a:t>
            </a:r>
            <a:br/>
            <a:r>
              <a:t>⠀⠀⠀⠀⠀⠀⠀⠀⠀⠀⠀⠀⠀⠀⠀⠀⠀⠀⠀⠀⠀⠀⠀⠀⠈⣿⣿⣿⣿⣿⣿⣿⣿⣿⣿⣿⣿⣿⣿⣿⣿⣿⣿⣿⣿⣿⣿⣿⣿⣿⣿⣿⣿⣿⣿⣿⡿⠋⠀⠀⠀⠀⠀⠀⠀⠀⠀⠀⠀⠀⠀⠀⠀⠀⠀⠀⠀⠀⠀⠀⠀⠀⠀⠀⠀⠀⠀⠀⠀⠀⠀</a:t>
            </a:r>
            <a:br/>
            <a:r>
              <a:t>⠀⠀⠀⠀⠀⠀⠀⠀⠀⠀⠀⠀⠀⠀⠀⠀⠀⠀⠀⠀⠀⠀⠀⠀⠀⣼⣿⣿⣿⣿⣿⣿⣿⣿⣿⣿⣿⣿⣿⣿⣿⣿⣿⣿⣿⣿⣿⣿⣿⣿⣿⣿⣿⣿⣿⡟⠁⠀⠀⠀⠀⠀⠀⠀⠀⠀⠀⠀⠀⠀⠀⠀⠀⠀⠀⠀⠀⠀⠀⠀⠀⠀⠀⠀⠀⠀⠀⠀⠀⠀⠀</a:t>
            </a:r>
            <a:br/>
            <a:r>
              <a:t>⠀⠀⠀⠀⠀⠀⠀⠀⠀⠀⠀⠀⠀⠀⠀⠀⠀⠀⠀⠀⠀⠀⠀⠀⠀⠘⣿⣿⣿⣿⣿⣿⣿⣿⣿⣿⣿⣿⣿⣿⣿⣿⣿⣿⣿⣿⣿⣿⣿⣿⣿⣿⣿⣿⠏⠀⠀⠀⠀⠀⠀⠀⠀⠀⠀⠀⠀⠀⠀⠀⠀⠀⠀⠀⠀⠀⠀⠀⠀⠀⠀⠀⠀⠀⠀⠀⠀⠀⠀⠀⠀</a:t>
            </a:r>
            <a:br/>
            <a:r>
              <a:t>⠀⠀⠀⠀⠀⠀⠀⠀⠀⠀⠀⠀⠀⠀⠀⠀⠀⠀⠀⠀⠀⠀⠀⠀⠀⠀⠘⣿⣿⣿⣿⣿⣿⣿⣿⣿⣿⣿⣿⣿⣿⣿⣿⣿⣿⣿⣿⣿⣿⣿⣿⣿⡿⠃⠀⠀⠀⠀⠀⠀⠀⠀⠀⠀⠀⠀⠀⠀⠀⠀⠀⠀⠀⠀⠀⠀⠀⠀⠀⠀⠀⠀⠀⠀⠀⠀⠀⠀⠀⠀⠀</a:t>
            </a:r>
            <a:br/>
            <a:r>
              <a:t>⠀⠀⠀⠀⠀⠀⠀⠀⠀⠀⠀⠀⠀⠀⠀⠀⠀⠀⠀⠀⠀⠀⠀⠀⠀⠀⠈⢿⣿⣿⣿⣿⣿⣿⣿⣿⣿⣿⣿⣿⣿⣿⣿⣿⣿⣿⣿⣿⣿⣿⣿⠟⠀⠀⠀⠀⠀⠀⠀⠀⠀⠀⠀⠀⠀⠀⠀⠀⠀⠀⠀⠀⠀⠀⠀⠀⠀⠀⠀⠀⠀⠀⠀⠀⠀⠀⠀⠀⠀⠀⠀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⠀⠀⠀⠀⠀⠀⠀⠀⠀⠀⠀⠀⠀⠀⠀⠀⠀⠀⠀⠀⠀⠀⠀⠀⠀⠀⠀⠀⠠⣿⣿⣿⣿⣿⣿⣿⣿⣿⣿⣿⣿⣿⣿⣿⣿⣿⣿⣿⡿⠁⠀⠀⠀⠀⠀⠀⠀⠀⠀⠀⠀⠀⠀⠀⠀⠀⠀⠀⠀⠀⠀⠀⠀⠀⠀⠀⠀⠀⠀⠀⠀⠀⠀⠀⠀⠀⠀⠀⠀⠀⠀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⠀⠀⠀⠀⠀⠀⠀⠀⠀⠀⠀⠀⠀⠀⠀⠀⠀⠀⠀⠀⠀⠀⠀⠀⠀⠀⠀⠀⠀⠈⢻⣿⣿⣿⣿⣿⣿⣿⣿⣿⣿⣿⣿⣿⣿⣿⣿⠟⠀⠀⠀⠀⠀⠀⠀⠀⠀⠀⠀⠀⠀⠀⠀⠀⠀⠀⠀⠀⠀⠀⠀⠀⠀⠀⠀⠀⠀⠀⠀⠀⠀⠀⠀⠀⠀⠀⠀⠀⠀⠀⠀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⠀⠀⠀⠀⠀⠀⠀⠀⠀⠀⠀⠀⠀⠀⠀⠀⠀⠀⠀⠀⠀⠀⠀⠀⠀⠀⠀⠀⠀⠀⠀⣹⣿⣿⣿⣿⣿⣿⣿⣿⣿⣿⣿⣿⣿⡿⠋⠀⠀⠀⠀⠀⠀⠀⠀⠀⠀⠀⠀⠀⠀⠀⠀⠀⠀⠀⠀⠀⠀⠀⠀⠀⠀⠀⠀⠀⠀⠀⠀⠀⠀⠀⠀⠀⠀⠀⠀⠀⠀⠀⠀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⠀⠀⠀⠀⠀⠀⠀⠀⠀⠀⠀⠀⠀⠀⠀⠀⠀⠀⠀⠀⠀⠀⠀⠀⠀⠀⠀⠀⠀⠀⠀⠈⠻⣿⣿⣿⣿⣿⣿⣿⣿⣿⣿⣿⡟⠁⠀⠀⠀⠀⠀⠀⠀⠀⠀⠀⠀⠀⠀⠀⠀⠀⠀⠀⠀⠀⠀⠀⠀⠀⠀⠀⠀⠀⠀⠀⠀⠀⠀⠀⠀⠀⠀⠀⠀⠀⠀⠀⠀⠀⠀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⠀⠀⠀⠀⠀⠀⠀⠀⠀⠀⠀⠀⠀⠀⠀⠀⠀⠀⠀⠀⠀⠀⠀⠀⠀⠀⠀⠀⠀⠀⠀⠀⠀⠀⠀⠀⣠⣾⣿⣿⣿⣧⡀⠀⠀⠀⠀⠀⠀⠀⠀⠀⠀⠀⠀⠀⠀⠀⠀⠀⠀⠀⠀⠀⠀⠀⠀⠀⠀⠀⠀⠀⠀⠀⠀⠀⠀⠀⠀⠀⠀⠀⠀⠀⠀⠀⠀⠀⠀⠀⠀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⠀⠀⠀⠀⠀⠀⠀⠀⠀⠀⠀⠀⠀⠀⠀⠀⠀⠀⠀⠀⠀⠀⠀⠀⠀⠀⠀⠀⠀⠀⠀⠀⢠⣾⣿⣿⣿⣿⣿⣿⣿⣿⣿⣿⣿⣿⣿⣄⠀⠀⠀⠀⠀⠀⠀⠀⠀⠀⠀⠀⠀⠀⠀⠀⠀⠀⠀⠀⠀⠀⠀⠀⠀⠀⠀⠀⠀⠀⠀⠀⠀⠀⠀⠀⠀⠀⠀⠀⠀⠀⠀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⠀⠀⠀⠀⠀⠀⠀⠀⠀⠀⠀⠀⠀⠀⠀⠀⠀⠀⠀⠀⠀⠀⠀⠀⠀⠀⠀⠀⠀⠀⠀⠀⣻⣿⣿⣿⣿⣿⣿⣿⣿⣿⣿⣿⣿⣿⣿⣿⣷⣄⠀⠀⠀⠀⠀⠀⠀⠀⠀⠀⠀⠀⠀⠀⠀⠀⠀⠀⠀⠀⠀⠀⠀⠀⠀⠀⠀⠀⠀⠀⠀⠀⠀⠀⠀⠀⠀⠀⠀⠀⠀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⠀⠀⠀⠀⠀⠀⠀⠀⠀⠀⠀⠀⠀⠀⠀⠀⠀⠀⠀⠀⠀⠀⠀⠀⠀⠀⠀⠀⢀⣾⣿⣿⣿⣿⣿⣿⣿⣿⣿⣿⣿⣿⣿⣿⣿⣿⣿⣿⣿⣿⣿⣿⣿⣿⣿⣿⣦⠀⠀⠀⠀⠀⠀⠀⠀⠀⠀⠀⠀⠀⠀⠀⠀⠀⠀⠀⠀⠀⠀⠀⠀⠀⠀⠀⠀⠀⠀⠀⠀⠀⠀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⠀⠀⠀⠀⠀⠀⠀⠀⠀⠀⠀⠀⠀⠀⠀⠀⠀⠀⠀⠀⠀⠀⠀⠀⠀⠀⠀⠀⣾⣿⣿⣿⣿⣿⣿⣿⣿⣿⣿⣿⣿⣿⣿⣿⣿⣿⣿⣿⣿⣿⣿⣿⣿⣿⣿⣿⣿⣿⣿⣷⣄⠀⠀⠀⠀⠀⠀⠀⠀⠀⠀⠀⠀⠀⠀⠀⠀⠀⠀⠀⠀⠀⠀⠀⠀⠀⠀⠀⠀⠀⠀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⠀⠀⠀⠀⠀⠀⠀⠀⠀⠀⠀⠀⠀⠀⠀⠀⠀⠀⠀⠀⠀⠀⠀⠀⠀⠀⠀⣸⣿⣿⣿⣿⣿⣿⣿⣿⣿⣿⣿⣿⣿⣿⣿⣿⣿⣿⣿⣿⣿⣿⣿⣿⣿⣿⣿⣿⣿⣿⣿⣿⣿⣿⣿⣦⡀⠀⠀⠀⠀⠀⠀⠀⠀⠀⠀⠀⠀⠀⠀⠀⠀⣀⠀⠀⠀⠀⠀⠀⠀⠀⠀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⠀⠀⠀⠀⠀⠀⠀⠀⠀⠀⠀⠀⠀⠀⠀⠀⠀⠀⠀⠀⠀⠀⠀⠀⠀⠀⠀⣿⣿⣿⣿⣿⣿⣿⣿⣿⣿⣿⣿⣿⣿⣿⣿⣿⣿⣿⣿⣿⣿⣿⣿⣿⣿⣿⣿⣿⣿⣿⣿⣿⣿⣿⣿⣿⣿⣦⡀⠀⠀⠀⢀⣀⣴⣿⣷⣶⣶⣾⣿⣿⣿⣿⣿⣿⣿⣿⣿⣿⣿⣿⡇</a:t>
            </a:r>
            <a:br/>
            <a:r>
              <a:t>⠀⠀⠀⠀⠀⠀⠀⠀⠀⠀⠀⠀⠀⠀⠀⠀⠀⠀⠀⠀⠀⠀⠀⠀⠀⠀⠀⣿⣿⣿⣿⣿⣿⣿⣿⣿⣿⣿⣿⣿⣿⣿⣿⣿⣿⣿⣿⣿⣿⣿⣿⣿⣿⣿⣿⣿⣿⣿⣿⣿⣿⣿⣿⣿⣿⣿⣷⣶⣿⣿⣿⣿⣿⣿⣿⣿⣿⣿⣿⣿⣿⣿⣿⣿⣿⣿⣿⣿⣿⣿⡇</a:t>
            </a:r>
            <a:br/>
            <a:r>
              <a:t>⠀⠀⠀⠀⠀⠀⠀⠀⠀⠀⠀⠀⠀⠀⠀⠀⠀⠀⠀⠀⠀⠀⠀⠀⠀⠀⢠⣿⣿⣿⣿⣿⣿⣿⣿⣿⣿⣿⣿⣿⣿⣿⣿⣿⣿⣿⣿⣿⣿⣿⣿⣿⣿⣿⣿⣿⣿⣿⣿⣿⣿⣿⣿⣿⣿⣿⣿⣿⣿⣿⣿⣿⣿⣿⣿⣿⣿⣿⣿⣿⣿⣿⣿⣿⣿⣿⣿⣿⣿⣿⡇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⠀⠀⠀⠀⠀⠀⠀⠀⠀⠀⠀⠀⠀⠀⠀⠀⠀⠀⠀⠀⠀⠀⠀⠀⠀⠀⠘⣿⣿⣿⣿⣿⣿⣿⣿⣿⣿⣿⣿⣿⣿⣿⣿⣿⣿⣿⣿⣿⣿⣿⣿⣿⣿⣿⣿⣿⣿⣿⣿⣿⣿⣿⣿⣿⣿⣿⣿⣿⣿⣿⣿⣿⣿⣿⣿⣿⣿⣿⣿⣿⣿⣿⣿⠟⠉⠉⠉⠉⠉⠉⠁</a:t>
            </a:r>
            <a:br/>
            <a:r>
              <a:t>⠀⠀⠀⠀⠀⠀⠀⠀⠀⠀⠀⠀⠀⠀⠀⠀⠀⠀⠀⠀⠀⠀⠀⠀⠀⠀⠀⣿⣿⣿⣿⣿⣿⣿⣿⣿⣿⣿⣿⣿⣿⣿⣿⣿⣿⣿⣿⣿⣿⣿⣿⣿⣿⣿⣿⣿⣿⣿⣿⣿⣿⣿⣿⣿⣿⣿⣿⣿⣿⣿⣿⣿⣿⣿⣿⣿⣿⣿⣿⣿⡿⠛⠁⠀⠀⠀⠀⠀⠀⠀⠀</a:t>
            </a:r>
            <a:br/>
            <a:r>
              <a:t>⠀⠀⠀⠀⠀⠀⠀⠀⠀⠀⠀⠀⠀⠀⠀⠀⠀⠀⠀⠀⠀⠀⠀⠀⠀⠀⠀⣿⣿⣿⣿⣿⣿⣿⣿⣿⣿⣿⣿⣿⣿⣿⣿⣿⣿⣿⣿⣿⣿⣿⣿⣿⣿⣿⣿⣿⣿⣿⣿⣿⣿⣿⣿⣿⣿⣿⣿⣿⣿⣿⣿⣿⣿⣿⣿⣿⣿⡿⠋⠁⠀⠀⠀⠀⠀⠀⠀⠀⠀⠀⠀</a:t>
            </a:r>
            <a:br/>
            <a:r>
              <a:t>⠀⠀⠀⠀⠀⠀⠀⠀⠀⠀⠀⠀⠀⠀⠀⠀⠀⠀⠀⠀⠀⠀⠀⠀⠀⠀⠀⢹⣿⣿⣿⣿⣿⣿⣿⣿⣿⣿⣿⣿⣿⣿⣿⣿⣿⣿⣿⣿⣿⣿⣿⣿⣿⣿⣿⣿⣿⣿⣿⣿⣿⣿⣿⣿⣿⠏⠀⠉⠉⠉⢿⣿⣿⣿⡿⠋⠁⠀⠀⠀⠀⠀⠀⠀⠀⠀⠀⠀⠀⠀⠀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⠀⠀⠀⠀⠀⠀⠀⠀⠀⠀⠀⠀⠀⠀⠀⠀⠀⠀⠀⠀⠀⠀⠀⠀⠀⠀⠀⢸⣿⣿⣿⣿⣿⣿⣿⣿⣿⣿⣿⣿⣿⣿⣿⣿⣿⣿⣿⣿⣿⣿⣿⣿⣿⣿⣿⣿⣿⣿⣿⣿⣿⣿⣿⡿⠃⠀⠀⠀⠀⠀⠀⠀⠀⠀⠀⠀⠀⠀⠀⠀⠀⠀⠀⠀⠀⠀⠀⠀⠀⠀⠀</a:t>
            </a:r>
            <a:br/>
            <a:r>
              <a:t>⠀⠀⠀⠀⠀⠀⠀⠀⠀⠀⠀⠀⠀⠀⠀⠀⠀⠀⠀⠀⠀⠀⠀⠀⠀⠀⠀⠀⢿⣿⣿⣿⣿⣿⣿⣿⣿⣿⣿⣿⣿⣿⣿⣿⣿⣿⣿⣿⣿⣿⣿⣿⣿⣿⣿⣿⣿⣿⣿⣿⣿⣿⡟⠁⠀⠀⠀⠀⠀⠀⠀⠀⠀⠀⠀⠀⠀⠀⠀⠀⠀⠀⠀⠀⠀⠀⠀⠀⠀⠀⠀</a:t>
            </a:r>
            <a:br/>
            <a:r>
              <a:t>⠀⠀⠀⠀⠀⠀⠀⠀⠀⠀⠀⠀⠀⠀⠀⠀⠀⠀⠀⠀⠀⠀⠀⠀⠀⠀⠀⠀⠘⣿⣿⣿⣿⣿⣿⣿⣿⣿⣿⣿⣿⣿⣿⣿⣿⣿⣿⣿⣿⣿⣿⣿⣿⣿⣿⣿⣿⣿⣿⣿⣿⠏⠀⠀⠀⠀⠀⠀⠀⠀⠀⠀⠀⠀⠀⠀⠀⠀⠀⠀⠀⠀⠀⠀⠀⠀⠀⠀⠀⠀⠀</a:t>
            </a:r>
            <a:br/>
            <a:r>
              <a:t>⠀⠀⠀⠀⠀⠀⠀⠀⠀⠀⠀⠀⠀⠀⠀⠀⠀⠀⠀⠀⠀⠀⠀⠀⠀⠀⠀⠀⠀⢿⣿⣿⣿⣿⣿⣿⣿⣿⣿⣿⣿⣿⣿⣿⣿⣿⣿⣿⣿⣿⣿⣿⣿⣿⣿⣿⣿⣿⣿⡿⠃⠀⠀⠀⠀⠀⠀⠀⠀⠀⠀⠀⠀⠀⠀⠀⠀⠀⠀⠀⠀⠀⠀⠀⠀⠀⠀⠀⠀⠀⠀</a:t>
            </a:r>
            <a:br/>
            <a:r>
              <a:t>⠀⠀⠀⠀⠀⠀⠀⠀⠀⠀⠀⠀⠀⠀⠀⠀⠀⠀⠀⠀⠀⠀⠀⠀⠀⠀⠀⠀⠀⠈⢿⣿⣿⣿⣿⣿⣿⣿⣿⣿⣿⣿⣿⣿⣿⣿⣿⣿⣿⣿⣿⣿⣿⣿⣿⣿⣿⣿⡟⠁⠀⠀⠀⠀⠀⠀⠀⠀⠀⠀⠀⠀⠀⠀⠀⠀⠀⠀⠀⠀⠀⠀⠀⠀⠀⠀⠀⠀⠀⠀⠀</a:t>
            </a:r>
            <a:br/>
            <a:r>
              <a:t>⠀⠀⠀⠀⠀⠀⠀⠀⠀⠀⠀⠀⠀⠀⠀⠀⠀⠀⠀⠀⠀⠀⠀⠀⠀⠀⠀⠀⠀⠀⢨⣿⣿⣿⣿⣿⣿⣿⣿⣿⣿⣿⣿⣿⣿⣿⣿⣿⣿⣿⣿⣿⣿⣿⣿⣿⣿⠏⠀⠀⠀⠀⠀⠀⠀⠀⠀⠀⠀⠀⠀⠀⠀⠀⠀⠀⠀⠀⠀⠀⠀⠀⠀⠀⠀⠀⠀⠀⠀⠀⠀</a:t>
            </a:r>
            <a:br/>
            <a:r>
              <a:t>⠀⠀⠀⠀⠀⠀⠀⠀⠀⠀⠀⠀⠀⠀⠀⠀⠀⠀⠀⠀⠀⠀⠀⠀⠀⠀⠀⠀⠀⠀⠀⠻⣿⣿⣿⣿⣿⣿⣿⣿⣿⣿⣿⣿⣿⣿⣿⣿⣿⣿⣿⣿⣿⣿⣿⡿⠃⠀⠀⠀⠀⠀⠀⠀⠀⠀⠀⠀⠀⠀⠀⠀⠀⠀⠀⠀⠀⠀⠀⠀⠀⠀⠀⠀⠀⠀⠀⠀⠀⠀⠀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⠀⠀⠀⠀⠀⠀⠀⠀⠀⠀⠀⠀⠀⠀⠀⠀⠀⠀⠀⠀⠀⠀⠀⠀⠀⠀⠀⠀⠀⠀⠀⠀⠙⣿⣿⣿⣿⣿⣿⣿⣿⣿⣿⣿⣿⣿⣿⣿⣿⣿⣿⣿⣿⣿⡟⠁⠀⠀⠀⠀⠀⠀⠀⠀⠀⠀⠀⠀⠀⠀⠀⠀⠀⠀⠀⠀⠀⠀⠀⠀⠀⠀⠀⠀⠀⠀⠀⠀⠀⠀⠀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⠀⠀⠀⠀⠀⠀⠀⠀⠀⠀⠀⠀⠀⠀⠀⠀⠀⠀⠀⠀⠀⠀⠀⠀⠀⠀⠀⠀⠀⠀⠀⠀⠐⢿⣿⣿⣿⣿⣿⣿⣿⣿⣿⣿⣿⣿⣿⣿⣿⣿⣿⣿⣿⠏⠀⠀⠀⠀⠀⠀⠀⠀⠀⠀⠀⠀⠀⠀⠀⠀⠀⠀⠀⠀⠀⠀⠀⠀⠀⠀⠀⠀⠀⠀⠀⠀⠀⠀⠀⠀⠀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⠀⠀⠀⠀⠀⠀⠀⠀⠀⠀⠀⠀⠀⠀⠀⠀⠀⠀⠀⠀⠀⠀⠀⠀⠀⠀⠀⠀⠀⠀⠀⠀⠀⠀⠙⣿⣿⣿⣿⣿⣿⣿⣿⣿⣿⣿⣿⣿⣿⣿⣿⡿⠃⠀⠀⠀⠀⠀⠀⠀⠀⠀⠀⠀⠀⠀⠀⠀⠀⠀⠀⠀⠀⠀⠀⠀⠀⠀⠀⠀⠀⠀⠀⠀⠀⠀⠀⠀⠀⠀⠀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⠀⠀⠀⠀⠀⠀⠀⠀⠀⠀⠀⠀⠀⠀⠀⠀⠀⠀⠀⠀⠀⠀⠀⠀⠀⠀⠀⠀⠀⠀⠀⠀⠀⠀⠀⢨⣿⣿⣿⣿⣿⣿⣿⣿⣿⣿⣿⣿⣿⣿⡟⠁⠀⠀⠀⠀⠀⠀⠀⠀⠀⠀⠀⠀⠀⠀⠀⠀⠀⠀⠀⠀⠀⠀⠀⠀⠀⠀⠀⠀⠀⠀⠀⠀⠀⠀⠀⠀⠀⠀⠀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⠀⠀⠀⠀⠀⠀⠀⠀⠀⠀⠀⠀⠀⠀⠀⠀⠀⠀⠀⠀⠀⠀⠀⠀⠀⠀⠀⠀⠀⠀⠀⠀⠀⠀⠀⠀⠀⣴⣿⣿⣿⣿⣿⣷⣄⠀⠀⠀⠀⠀⠀⠀⠀⠀⠀⠀⠀⠀⠀⠀⠀⠀⠀⠀⠀⠀⠀⠀⠀⠀⠀⠀⠀⠀⠀⠀⠀⠀⠀⠀⠀⠀⠀⠀⠀⠀⠀⠀⠀⠀⠀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⠀⠀⠀⠀⠀⠀⠀⠀⠀⠀⠀⠀⠀⠀⠀⠀⠀⠀⠀⠀⠀⠀⠀⠀⠀⠀⠀⠀⠀⠀⠀⠀⠀⠀⠀⠀⣾⣿⣿⣿⣿⣿⣿⣿⣿⣷⣄⠀⠀⠀⠀⠀⠀⠀⠀⠀⠀⠀⠀⠀⠀⠀⠀⠀⠀⠀⠀⠀⠀⠀⠀⠀⠀⠀⠀⠀⠀⠀⠀⠀⠀⠀⠀⠀⠀⠀⠀⠀⠀⠀⠀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⠀⠀⠀⠀⠀⠀⠀⠀⠀⠀⠀⠀⠀⠀⠀⠀⠀⠀⠀⠀⠀⠀⠀⠀⠀⠀⠀⠀⠀⠀⠀⠀⠀⠀⠀⣴⣿⣿⣿⣿⣿⣿⣿⣿⣿⣿⣿⣦⣀⠀⠀⠀⠀⠀⠀⠀⠀⠀⠀⠀⠀⠀⠀⠀⠀⠀⠀⠀⠀⠀⠀⠀⠀⠀⠀⠀⠀⠀⠀⠀⠀⠀⠀⠀⠀⠀⠀⠀⠀⠀⠀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⠀⠀⠀⠀⠀⠀⠀⠀⠀⠀⠀⠀⠀⠀⠀⠀⠀⠀⠀⠀⠀⠀⠀⠀⠀⠀⠀⠀⠀⠀⠀⠀⣴⣿⣿⣿⣿⣿⣿⣿⣿⣿⣿⣿⣿⣿⣿⣿⣿⣿⣿⣿⣿⣦⡀⠀⠀⠀⠀⠀⠀⠀⠀⠀⠀⠀⠀⠀⠀⠀⠀⠀⠀⠀⠀⠀⠀⠀⠀⠀⠀⠀⠀⠀⠀⠀⠀⠀⠀⠀⠀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⠀⠀⠀⠀⠀⠀⠀⠀⠀⠀⠀⠀⠀⠀⠀⠀⠀⠀⠀⠀⠀⠀⠀⠀⠀⠀⠀⠀⠀⠀⠀⢼⣿⣿⣿⣿⣿⣿⣿⣿⣿⣿⣿⣿⣿⣿⣿⣿⣿⣿⣿⣿⣿⣿⣷⣄⠀⠀⠀⠀⠀⠀⠀⠀⠀⠀⠀⠀⠀⠀⠀⠀⠀⠀⠀⠀⠀⠀⠀⠀⠀⠀⠀⠀⠀⠀⠀⠀⠀⠀⠀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⠀⠀⠀⠀⠀⠀⠀⠀⠀⠀⠀⠀⠀⠀⠀⠀⠀⠀⠀⠀⠀⠀⠀⠀⠀⠀⠀⠀⠀⠀⣿⣿⣿⣿⣿⣿⣿⣿⣿⣿⣿⣿⣿⣿⣿⣿⣿⣿⣿⣿⣿⣿⣿⣿⣿⣿⣿⣿⣿⣿⣷⡄⠀⠀⠀⠀⠀⠀⠀⠀⠀⠀⠀⠀⠀⠀⠀⠀⠀⠀⠀⠀⠀⠀⠀⠀⠀⠀⠀⠀⠀</a:t>
            </a:r>
            <a:br/>
            <a:r>
              <a:t>⠀⠀⠀⠀⠀⠀⠀⠀⠀⠀⠀⠀⠀⠀⠀⠀⠀⠀⠀⠀⠀⠀⠀⠀⠀⠀⠀⠀⠀⣸⣿⣿⣿⣿⣿⣿⣿⣿⣿⣿⣿⣿⣿⣿⣿⣿⣿⣿⣿⣿⣿⣿⣿⣿⣿⣿⣿⣿⣿⣿⣿⣿⣦⡀⠀⠀⠀⠀⠀⠀⠀⠀⠀⠀⠀⠀⠀⠀⠀⠀⠀⠀⠀⠀⠀⠀⠀⠀⠀⠀⠀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⠀⠀⠀⠀⠀⠀⠀⠀⠀⠀⠀⠀⠀⠀⠀⠀⠀⠀⠀⠀⠀⠀⠀⠀⠀⠀⠀⠀⢀⣿⣿⣿⣿⣿⣿⣿⣿⣿⣿⣿⣿⣿⣿⣿⣿⣿⣿⣿⣿⣿⣿⣿⣿⣿⣿⣿⣿⣿⣿⣿⣿⣿⣿⣿⣦⡀⠀⠀⠀⠀⠀⠀⠀⠀⠀⠀⠀⠀⠀⠀⠀⠀⠀⠀⠀⠀⠀⠀⠀⠀⠀</a:t>
            </a:r>
            <a:br/>
            <a:r>
              <a:t>⠀⠀⠀⠀⠀⠀⠀⠀⠀⠀⠀⠀⠀⠀⠀⠀⠀⠀⠀⠀⠀⠀⠀⠀⠀⠀⠀⠀⢀⣿⣿⣿⣿⣿⣿⣿⣿⣿⣿⣿⣿⣿⣿⣿⣿⣿⣿⣿⣿⣿⣿⣿⣿⣿⣿⣿⣿⣿⣿⣿⣿⣿⣿⣿⣿⣿⣦⡀⠀⠀⠀⠀⠀⠀⠀⢀⣀⠀⠀⢀⣀⣀⣀⣤⣤⣤⣄⣀⣀⣀⡀</a:t>
            </a:r>
            <a:br/>
            <a:r>
              <a:t>⠀⠀⠀⠀⠀⠀⠀⠀⠀⠀⠀⠀⠀⠀⠀⠀⠀⠀⠀⠀⠀⠀⠀⠀⠀⠀⠀⠀⢸⣿⣿⣿⣿⣿⣿⣿⣿⣿⣿⣿⣿⣿⣿⣿⣿⣿⣿⣿⣿⣿⣿⣿⣿⣿⣿⣿⣿⣿⣿⣿⣿⣿⣿⣿⣿⣿⣿⣿⣤⠀⠀⣀⣀⣤⣴⣿⣿⣿⣿⣿⣿⣿⣿⣿⣿⣿⣿⣿⣿⣿⡇</a:t>
            </a:r>
            <a:br/>
            <a:r>
              <a:t>⠀⠀⠀⠀⠀⠀⠀⠀⠀⠀⠀⠀⠀⠀⠀⠀⠀⠀⠀⠀⠀⠀⠀⠀⠀⠀⠀⠀⣾⣿⣿⣿⣿⣿⣿⣿⣿⣿⣿⣿⣿⣿⣿⣿⣿⣿⣿⣿⣿⣿⣿⣿⣿⣿⣿⣿⣿⣿⣿⣿⣿⣿⣿⣿⣿⣿⣿⣿⣿⣿⣿⣿⣿⣿⣿⣿⣿⣿⣿⣿⣿⣿⣿⣿⣿⣿⣿⣿⣿⣿⡇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⠀⠀⠀⠀⠀⠀⠀⠀⠀⠀⠀⠀⠀⠀⠀⠀⠀⠀⠀⠀⠀⠀⠀⠀⠀⠀⠀⠀⣼⣿⣿⣿⣿⣿⣿⣿⣿⣿⣿⣿⣿⣿⣿⣿⣿⣿⣿⣿⣿⣿⣿⣿⣿⣿⣿⣿⣿⣿⣿⣿⣿⣿⣿⣿⣿⣿⣿⣿⣿⣿⣿⣿⣿⣿⣿⣿⣿⣿⣿⣿⣿⣿⣿⣿⣿⣿⣿⣿⣿⣿⡇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⠀⠀⠀⠀⠀⠀⠀⠀⠀⠀⠀⠀⠀⠀⠀⠀⠀⠀⠀⠀⠀⠀⠀⠀⠀⠀⠀⠀⢹⣿⣿⣿⣿⣿⣿⣿⣿⣿⣿⣿⣿⣿⣿⣿⣿⣿⣿⣿⣿⣿⣿⣿⣿⣿⣿⣿⣿⣿⣿⣿⣿⣿⣿⣿⣿⣿⣿⣿⣿⣿⣿⣿⣿⣿⣿⣿⣿⣿⣿⣿⣿⣿⣿⣿⣿⣿⠟⠁⠀⠀⠀</a:t>
            </a:r>
            <a:br/>
            <a:r>
              <a:t>⠀⠀⠀⠀⠀⠀⠀⠀⠀⠀⠀⠀⠀⠀⠀⠀⠀⠀⠀⠀⠀⠀⠀⠀⠀⠀⠀⠀⢸⣿⣿⣿⣿⣿⣿⣿⣿⣿⣿⣿⣿⣿⣿⣿⣿⣿⣿⣿⣿⣿⣿⣿⣿⣿⣿⣿⣿⣿⣿⣿⣿⣿⣿⣿⣿⣿⣿⣿⣿⣿⣿⣿⣿⣿⣿⣿⣿⣿⣿⣿⣿⣿⣿⡿⠋⠁⠀⠀⠀⠀⠀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⠀⠀⠀⠀⠀⠀⠀⠀⠀⠀⠀⠀⠀⠀⠀⠀⠀⠀⠀⠀⠀⠀⠀⠀⠀⠀⠀⠀⢸⣿⣿⣿⣿⣿⣿⣿⣿⣿⣿⣿⣿⣿⣿⣿⣿⣿⣿⣿⣿⣿⣿⣿⣿⣿⣿⣿⣿⣿⣿⣿⣿⣿⣿⣿⣿⣿⣿⣿⣿⣿⣿⣿⣿⣿⣿⣿⣿⣿⣿⣿⡿⠋⠁⠀⠀⠀⠀⠀⠀⠀⠀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⠀⠀⠀⠀⠀⠀⠀⠀⠀⠀⠀⠀⠀⠀⠀⠀⠀⠀⠀⠀⠀⠀⠀⠀⠀⠀⠀⠀⠀⣿⣿⣿⣿⣿⣿⣿⣿⣿⣿⣿⣿⣿⣿⣿⣿⣿⣿⣿⣿⣿⣿⣿⣿⣿⣿⣿⣿⣿⣿⣿⣿⣿⣿⣿⣿⣿⣿⡿⠃⠈⠉⠉⠉⢿⣿⣿⣿⡿⠋⠁⠀⠀⠀⠀⠀⠀⠀⠀⠀⠀⠀</a:t>
            </a:r>
            <a:br/>
            <a:r>
              <a:t>⠀⠀⠀⠀⠀⠀⠀⠀⠀⠀⠀⠀⠀⠀⠀⠀⠀⠀⠀⠀⠀⠀⠀⠀⠀⠀⠀⠀⠀⣹⣿⣿⣿⣿⣿⣿⣿⣿⣿⣿⣿⣿⣿⣿⣿⣿⣿⣿⣿⣿⣿⣿⣿⣿⣿⣿⣿⣿⣿⣿⣿⣿⣿⣿⣿⣿⡟⠁⠀⠀⠀⠀⠀⠀⠀⠀⠀⠀⠀⠀⠀⠀⠀⠀⠀⠀⠀⠀⠀⠀⠀</a:t>
            </a:r>
            <a:br/>
            <a:r>
              <a:t>⠀⠀⠀⠀⠀⠀⠀⠀⠀⠀⠀⠀⠀⠀⠀⠀⠀⠀⠀⠀⠀⠀⠀⠀⠀⠀⠀⠀⠀⠸⣿⣿⣿⣿⣿⣿⣿⣿⣿⣿⣿⣿⣿⣿⣿⣿⣿⣿⣿⣿⣿⣿⣿⣿⣿⣿⣿⣿⣿⣿⣿⣿⣿⣿⣿⠏⠀⠀⠀⠀⠀⠀⠀⠀⠀⠀⠀⠀⠀⠀⠀⠀⠀⠀⠀⠀⠀⠀⠀⠀⠀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⠀⠀⠀⠀⠀⠀⠀⠀⠀⠀⠀⠀⠀⠀⠀⠀⠀⠀⠀⠀⠀⠀⠀⠀⠀⠀⠀⠀⠀⠀⢹⣿⣿⣿⣿⣿⣿⣿⣿⣿⣿⣿⣿⣿⣿⣿⣿⣿⣿⣿⣿⣿⣿⣿⣿⣿⣿⣿⣿⣿⣿⣿⣿⡿⠃⠀⠀⠀⠀⠀⠀⠀⠀⠀⠀⠀⠀⠀⠀⠀⠀⠀⠀⠀⠀⠀⠀⠀⠀⠀⠀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⠀⠀⠀⠀⠀⠀⠀⠀⠀⠀⠀⠀⠀⠀⠀⠀⠀⠀⠀⠀⠀⠀⠀⠀⠀⠀⠀⠀⠀⠀⠸⣿⣿⣿⣿⣿⣿⣿⣿⣿⣿⣿⣿⣿⣿⣿⣿⣿⣿⣿⣿⣿⣿⣿⣿⣿⣿⣿⣿⣿⣿⣿⡟⠁⠀⠀⠀⠀⠀⠀⠀⠀⠀⠀⠀⠀⠀⠀⠀⠀⠀⠀⠀⠀⠀⠀⠀⠀⠀⠀⠀</a:t>
            </a:r>
            <a:br/>
            <a:r>
              <a:t>⠀⠀⠀⠀⠀⠀⠀⠀⠀⠀⠀⠀⠀⠀⠀⠀⠀⠀⠀⠀⠀⠀⠀⠀⠀⠀⠀⠀⠀⠀⠀⠹⣿⣿⣿⣿⣿⣿⣿⣿⣿⣿⣿⣿⣿⣿⣿⣿⣿⣿⣿⣿⣿⣿⣿⣿⣿⣿⣿⣿⣿⠟⠀⠀⠀⠀⠀⠀⠀⠀⠀⠀⠀⠀⠀⠀⠀⠀⠀⠀⠀⠀⠀⠀⠀⠀⠀⠀⠀⠀⠀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⠀⠀⠀⠀⠀⠀⠀⠀⠀⠀⠀⠀⠀⠀⠀⠀⠀⠀⠀⠀⠀⠀⠀⠀⠀⠀⠀⠀⠀⠀⠀⠀⠘⣿⣿⣿⣿⣿⣿⣿⣿⣿⣿⣿⣿⣿⣿⣿⣿⣿⣿⣿⣿⣿⣿⣿⣿⣿⡿⠁⠀⠀⠀⠀⠀⠀⠀⠀⠀⠀⠀⠀⠀⠀⠀⠀⠀⠀⠀⠀⠀⠀⠀⠀⠀⠀⠀⠀⠀⠀⠀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⠀⠀⠀⠀⠀⠀⠀⠀⠀⠀⠀⠀⠀⠀⠀⠀⠀⠀⠀⠀⠀⠀⠀⠀⠀⠀⠀⠀⠀⠀⠀⠀⠀⠈⢿⣿⣿⣿⣿⣿⣿⣿⣿⣿⣿⣿⣿⣿⣿⣿⣿⣿⣿⣿⣿⣿⣿⠟⠀⠀⠀⠀⠀⠀⠀⠀⠀⠀⠀⠀⠀⠀⠀⠀⠀⠀⠀⠀⠀⠀⠀⠀⠀⠀⠀⠀⠀⠀⠀⠀⠀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⠀⠀⠀⠀⠀⠀⠀⠀⠀⠀⠀⠀⠀⠀⠀⠀⠀⠀⠀⠀⠀⠀⠀⠀⠀⠀⠀⠀⠀⠀⠀⠀⠀⠀⠀⠙⢿⣿⣿⣿⣿⣿⣿⣿⣿⣿⣿⣿⣿⣿⣿⣿⣿⣿⡿⠁⠀⠀⠀⠀⠀⠀⠀⠀⠀⠀⠀⠀⠀⠀⠀⠀⠀⠀⠀⠀⠀⠀⠀⠀⠀⠀⠀⠀⠀⠀⠀⠀⠀⠀⠀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⠀⠀⠀⠀⠀⠀⠀⠀⠀⠀⠀⠀⠀⠀⠀⠀⠀⠀⠀⠀⠀⠀⠀⠀⠀⠀⠀⠀⠀⠀⠀⠀⠀⠀⠀⠀⠀⠘⢿⣿⣿⣿⣿⣿⣿⣿⣿⣿⣿⣿⣿⣿⠋⠀⠀⠀⠀⠀⠀⠀⠀⠀⠀⠀⠀⠀⠀⠀⠀⠀⠀⠀⠀⠀⠀⠀⠀⠀⠀⠀⠀⠀⠀⠀⠀⠀⠀⠀⠀⠀⠀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⠀⠀⠀⠀⠀⠀⠀⠀⠀⠀⠀⠀⠀⠀⠀⠀⠀⠀⠀⠀⠀⠀⠀⠀⠀⠀⠀⠀⠀⠀⠀⠀⠀⠀⠀⠀⠀⠀⢀⣼⣿⣿⣿⣿⣿⣿⣿⣿⣿⣿⣿⣷⣄⠀⠀⠀⠀⠀⠀⠀⠀⠀⠀⠀⠀⠀⠀⠀⠀⠀⠀⠀⠀⠀⠀⠀⠀⠀⠀⠀⠀⠀⠀⠀⠀⠀⠀⠀⠀⠀⠀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⠀⠀⠀⠀⠀⠀⠀⠀⠀⠀⠀⠀⠀⠀⠀⠀⠀⠀⠀⠀⠀⠀⠀⠀⠀⠀⠀⠀⠀⠀⠀⠀⠀⠀⠀⠀⠰⣿⣿⣿⣿⣿⣿⣿⣿⣿⣿⣿⣿⣿⣿⣿⣿⣿⣿⣦⡀⠀⠀⠀⠀⠀⠀⠀⠀⠀⠀⠀⠀⠀⠀⠀⠀⠀⠀⠀⠀⠀⠀⠀⠀⠀⠀⠀⠀⠀⠀⠀⠀⠀⠀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⠀⠀⠀⠀⠀⠀⠀⠀⠀⠀⠀⠀⠀⠀⠀⠀⠀⠀⠀⠀⠀⠀⠀⠀⠀⠀⠀⠀⠀⠀⠀⠀⠀⠀⢺⣿⣿⣿⣿⣿⣿⣿⣿⣿⣿⣿⣿⣿⣿⣿⣿⣿⣿⣿⣿⣿⣿⣿⣿⣿⣷⡀⠀⠀⠀⠀⠀⠀⠀⠀⠀⠀⠀⠀⠀⠀⠀⠀⠀⠀⠀⠀⠀⠀⠀⠀⠀⠀⠀⠀⠀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⠀⠀⠀⠀⠀⠀⠀⠀⠀⠀⠀⠀⠀⠀⠀⠀⠀⠀⠀⠀⠀⠀⠀⠀⠀⠀⠀⠀⠀⠀⠀⠀⢀⣾⣿⣿⣿⣿⣿⣿⣿⣿⣿⣿⣿⣿⣿⣿⣿⣿⣿⣿⣿⣿⣿⣿⣿⣿⣿⣿⣿⣿⣿⣿⣦⠀⠀⠀⠀⠀⠀⠀⠀⠀⠀⠀⠀⠀⠀⠀⠀⠀⠀⠀⠀⠀⠀⠀⠀⠀⠀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⠀⠀⠀⠀⠀⠀⠀⠀⠀⠀⠀⠀⠀⠀⠀⠀⠀⠀⠀⠀⠀⠀⠀⠀⠀⠀⠀⠀⠀⠀⠀⢰⣿⣿⣿⣿⣿⣿⣿⣿⣿⣿⣿⣿⣿⣿⣿⣿⣿⣿⣿⣿⣿⣿⣿⣿⣿⣿⣿⣿⣿⣿⣿⣿⣿⣿⣿⣿⣿⣦⡀⠀⠀⠀⠀⠀⠀⠀⠀⠀⠀⠀⠀⠀⠀⠀⠀⠀⠀⠀⠀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⠀⠀⠀⠀⠀⠀⠀⠀⠀⠀⠀⠀⠀⠀⠀⠀⠀⠀⠀⠀⠀⠀⠀⠀⠀⠀⠀⠀⠀⠀⠀⢸⣿⣿⣿⣿⣿⣿⣿⣿⣿⣿⣿⣿⣿⣿⣿⣿⣿⣿⣿⣿⣿⣿⣿⣿⣿⣿⣿⣿⣿⣿⣿⣿⣿⣿⣿⣿⣿⣿⣿⣦⡀⠀⠀⠀⠀⠀⠀⠀⠀⠀⠀⠀⠀⠀⠀⠀⠀⠀⠀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⠀⠀⠀⠀⠀⠀⠀⠀⠀⠀⠀⠀⠀⠀⠀⠀⠀⠀⠀⠀⠀⠀⠀⠀⠀⠀⠀⠀⠀⠀⠀⣾⣿⣿⣿⣿⣿⣿⣿⣿⣿⣿⣿⣿⣿⣿⣿⣿⣿⣿⣿⣿⣿⣿⣿⣿⣿⣿⣿⣿⣿⣿⣿⣿⣿⣿⣿⣿⣿⣿⣿⣿⣿⣄⠀⠀⠀⠀⠀⠀⠀⣠⣴⣶⣄⣀⣤⣤⣤⣤⡆</a:t>
            </a:r>
            <a:br/>
            <a:r>
              <a:t>⠀⠀⠀⠀⠀⠀⠀⠀⠀⠀⠀⠀⠀⠀⠀⠀⠀⠀⠀⠀⠀⠀⠀⠀⠀⠀⠀⠀⠀⠀⢠⣿⣿⣿⣿⣿⣿⣿⣿⣿⣿⣿⣿⣿⣿⣿⣿⣿⣿⣿⣿⣿⣿⣿⣿⣿⣿⣿⣿⣿⣿⣿⣿⣿⣿⣿⣿⣿⣿⣿⣿⣿⣿⣿⣷⣤⣤⣤⣶⣶⣾⣿⣿⣿⣿⣿⣿⣿⣿⣿⡇</a:t>
            </a:r>
            <a:br/>
            <a:r>
              <a:t>⠀⠀⠀⠀⠀⠀⠀⠀⠀⠀⠀⠀⠀⠀⠀⠀⠀⠀⠀⠀⠀⠀⠀⠀⠀⠀⠀⠀⠀⠀⢀⣿⣿⣿⣿⣿⣿⣿⣿⣿⣿⣿⣿⣿⣿⣿⣿⣿⣿⣿⣿⣿⣿⣿⣿⣿⣿⣿⣿⣿⣿⣿⣿⣿⣿⣿⣿⣿⣿⣿⣿⣿⣿⣿⣿⣿⣿⣿⣿⣿⣿⣿⣿⣿⣿⣿⣿⣿⣿⣿⡇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⠀⠀⠀⠀⠀⠀⠀⠀⠀⠀⠀⠀⠀⠀⠀⠀⠀⠀⠀⠀⠀⠀⠀⠀⠀⠀⠀⠀⠀⠀⠀⣿⣿⣿⣿⣿⣿⣿⣿⣿⣿⣿⣿⣿⣿⣿⣿⣿⣿⣿⣿⣿⣿⣿⣿⣿⣿⣿⣿⣿⣿⣿⣿⣿⣿⣿⣿⣿⣿⣿⣿⣿⣿⣿⣿⣿⣿⣿⣿⣿⣿⣿⣿⣿⣿⣿⣿⣿⡿⠟⠃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⠀⠀⠀⠀⠀⠀⠀⠀⠀⠀⠀⠀⠀⠀⠀⠀⠀⠀⠀⠀⠀⠀⠀⠀⠀⠀⠀⠀⠀⠀⠀⢸⣿⣿⣿⣿⣿⣿⣿⣿⣿⣿⣿⣿⣿⣿⣿⣿⣿⣿⣿⣿⣿⣿⣿⣿⣿⣿⣿⣿⣿⣿⣿⣿⣿⣿⣿⣿⣿⣿⣿⣿⣿⠏⠉⠉⠉⠉⠙⣿⣿⣿⣿⣿⡿⠟⠋⠁⠀⠀⠀</a:t>
            </a:r>
            <a:br/>
            <a:r>
              <a:t>⠀⠀⠀⠀⠀⠀⠀⠀⠀⠀⠀⠀⠀⠀⠀⠀⠀⠀⠀⠀⠀⠀⠀⠀⠀⠀⠀⠀⠀⠀⠀⢠⣿⣿⣿⣿⣿⣿⣿⣿⣿⣿⣿⣿⣿⣿⣿⣿⣿⣿⣿⣿⣿⣿⣿⣿⣿⣿⣿⣿⣿⣿⣿⣿⣿⣿⣿⣿⣿⣿⣿⡿⠃⠀⠀⠀⠀⠀⠀⠙⠛⠛⠋⠉⠁⠀⠀⠀⠀⠀⠀</a:t>
            </a:r>
            <a:br/>
            <a:r>
              <a:t>⠀⠀⠀⠀⠀⠀⠀⠀⠀⠀⠀⠀⠀⠀⠀⠀⠀⠀⠀⠀⠀⠀⠀⠀⠀⠀⠀⠀⠀⠀⠀⠀⢿⣿⣿⣿⣿⣿⣿⣿⣿⣿⣿⣿⣿⣿⣿⣿⣿⣿⣿⣿⣿⣿⣿⣿⣿⣿⣿⣿⣿⣿⣿⣿⣿⣿⣿⣿⣿⣿⠟⠀⠀⠀⠀⠀⠀⠀⠀⠀⠀⠀⠀⠀⠀⠀⠀⠀⠀⠀⠀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⠀⠀⠀⠀⠀⠀⠀⠀⠀⠀⠀⠀⠀⠀⠀⠀⠀⠀⠀⠀⠀⠀⠀⠀⠀⠀⠀⠀⠀⠀⠀⠀⠘⣿⣿⣿⣿⣿⣿⣿⣿⣿⣿⣿⣿⣿⣿⣿⣿⣿⣿⣿⣿⣿⣿⣿⣿⣿⣿⣿⣿⣿⣿⣿⣿⣿⣿⣿⣿⠋⠀⠀⠀⠀⠀⠀⠀⠀⠀⠀⠀⠀⠀⠀⠀⠀⠀⠀⠀⠀⠀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⠀⠀⠀⠀⠀⠀⠀⠀⠀⠀⠀⠀⠀⠀⠀⠀⠀⠀⠀⠀⠀⠀⠀⠀⠀⠀⠀⠀⠀⠀⠀⠀⠀⣿⣿⣿⣿⣿⣿⣿⣿⣿⣿⣿⣿⣿⣿⣿⣿⣿⣿⣿⣿⣿⣿⣿⣿⣿⣿⣿⣿⣿⣿⣿⣿⣿⣿⡟⠁⠀⠀⠀⠀⠀⠀⠀⠀⠀⠀⠀⠀⠀⠀⠀⠀⠀⠀⠀⠀⠀⠀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⠀⠀⠀⠀⠀⠀⠀⠀⠀⠀⠀⠀⠀⠀⠀⠀⠀⠀⠀⠀⠀⠀⠀⠀⠀⠀⠀⠀⠀⠀⠀⠀⠀⠘⣿⣿⣿⣿⣿⣿⣿⣿⣿⣿⣿⣿⣿⣿⣿⣿⣿⣿⣿⣿⣿⣿⣿⣿⣿⣿⣿⣿⣿⣿⣿⣿⠏⠀⠀⠀⠀⠀⠀⠀⠀⠀⠀⠀⠀⠀⠀⠀⠀⠀⠀⠀⠀⠀⠀⠀⠀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⠀⠀⠀⠀⠀⠀⠀⠀⠀⠀⠀⠀⠀⠀⠀⠀⠀⠀⠀⠀⠀⠀⠀⠀⠀⠀⠀⠀⠀⠀⠀⠀⠀⠀⠘⣿⣿⣿⣿⣿⣿⣿⣿⣿⣿⣿⣿⣿⣿⣿⣿⣿⣿⣿⣿⣿⣿⣿⣿⣿⣿⣿⣿⣿⡿⠁⠀⠀⠀⠀⠀⠀⠀⠀⠀⠀⠀⠀⠀⠀⠀⠀⠀⠀⠀⠀⠀⠀⠀⠀⠀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⠀⠀⠀⠀⠀⠀⠀⠀⠀⠀⠀⠀⠀⠀⠀⠀⠀⠀⠀⠀⠀⠀⠀⠀⠀⠀⠀⠀⠀⠀⠀⠀⠀⠀⠀⢿⣿⣿⣿⣿⣿⣿⣿⣿⣿⣿⣿⣿⣿⣿⣿⣿⣿⣿⣿⣿⣿⣿⣿⣿⣿⣿⣿⠟⠀⠀⠀⠀⠀⠀⠀⠀⠀⠀⠀⠀⠀⠀⠀⠀⠀⠀⠀⠀⠀⠀⠀⠀⠀⠀⠀</a:t>
            </a:r>
            <a:br/>
            <a:r>
              <a:t>⠀⠀⠀⠀⠀⠀⠀⠀⠀⠀⠀⠀⠀⠀⠀⠀⠀⠀⠀⠀⠀⠀⠀⠀⠀⠀⠀⠀⠀⠀⠀⠀⠀⠀⠀⠈⢻⣿⣿⣿⣿⣿⣿⣿⣿⣿⣿⣿⣿⣿⣿⣿⣿⣿⣿⣿⣿⣿⣿⣿⣿⡿⠋⠀⠀⠀⠀⠀⠀⠀⠀⠀⠀⠀⠀⠀⠀⠀⠀⠀⠀⠀⠀⠀⠀⠀⠀⠀⠀⠀⠀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⠀⠀⠀⠀⠀⠀⠀⠀⠀⠀⠀⠀⠀⠀⠀⠀⠀⠀⠀⠀⠀⠀⠀⠀⠀⠀⠀⠀⠀⠀⠀⠀⠀⠀⠀⠀⠀⢹⣿⣿⣿⣿⣿⣿⣿⣿⣿⣿⣿⣿⣿⣿⣿⣿⣿⣿⣿⣿⣿⣿⡟⠁⠀⠀⠀⠀⠀⠀⠀⠀⠀⠀⠀⠀⠀⠀⠀⠀⠀⠀⠀⠀⠀⠀⠀⠀⠀⠀⠀⠀⠀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⠀⠀⠀⠀⠀⠀⠀⠀⠀⠀⠀⠀⠀⠀⠀⠀⠀⠀⠀⠀⠀⠀⠀⠀⠀⠀⠀⠀⠀⠀⠀⠀⠀⠀⠀⠀⠀⠙⢿⣿⣿⣿⣿⣿⣿⣿⣿⣿⣿⣿⣿⣿⣿⣿⣿⣿⣿⣿⣿⠏⠀⠀⠀⠀⠀⠀⠀⠀⠀⠀⠀⠀⠀⠀⠀⠀⠀⠀⠀⠀⠀⠀⠀⠀⠀⠀⠀⠀⠀⠀⠀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⠀⠀⠀⠀⠀⠀⠀⠀⠀⠀⠀⠀⠀⠀⠀⠀⠀⠀⠀⠀⠀⠀⠀⠀⠀⠀⠀⠀⠀⠀⠀⠀⠀⠀⠀⠀⠀⠀⠀⠻⣿⣿⣿⣿⣿⣿⣿⣿⣿⣿⣿⣿⣿⣿⣿⣿⣿⡿⠁⠀⠀⠀⠀⠀⠀⠀⠀⠀⠀⠀⠀⠀⠀⠀⠀⠀⠀⠀⠀⠀⠀⠀⠀⠀⠀⠀⠀⠀⠀⠀⠀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⠀⠀⠀⠀⠀⠀⠀⠀⠀⠀⠀⠀⠀⠀⠀⠀⠀⠀⠀⠀⠀⠀⠀⠀⠀⠀⠀⠀⠀⠀⠀⠀⠀⠀⠀⠀⠀⠀⠀⠀⢼⣿⣿⣿⣿⣿⣿⣿⣿⣿⣿⣿⣿⣿⣿⣿⠟⠀⠀⠀⠀⠀⠀⠀⠀⠀⠀⠀⠀⠀⠀⠀⠀⠀⠀⠀⠀⠀⠀⠀⠀⠀⠀⠀⠀⠀⠀⠀⠀⠀⠀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⠀⠀⠀⠀⠀⠀⠀⠀⠀⠀⠀⠀⠀⠀⠀⠀⠀⠀⠀⠀⠀⠀⠀⠀⠀⠀⠀⠀⠀⠀⠀⠀⠀⠀⠀⠀⠀⠀⢀⣾⣿⣿⣿⣿⣿⣿⣿⣿⣿⣿⣿⣿⣿⣿⣿⣿⣦⡀⠀⠀⠀⠀⠀⠀⠀⠀⠀⠀⠀⠀⠀⠀⠀⠀⠀⠀⠀⠀⠀⠀⠀⠀⠀⠀⠀⠀⠀⠀⠀⠀⠀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⠀⠀⠀⠀⠀⠀⠀⠀⠀⠀⠀⠀⠀⠀⠀⠀⠀⠀⠀⠀⠀⠀⠀⠀⠀⠀⠀⠀⠀⠀⠀⠀⠀⠀⠀⠀⠀⣰⣿⣿⣿⣿⣿⣿⣿⣿⣿⣿⣿⣿⣿⣿⣿⣿⣿⣿⣿⣿⣿⣷⣄⠀⠀⠀⠀⠀⠀⠀⠀⠀⠀⠀⠀⠀⠀⠀⠀⠀⠀⠀⠀⠀⠀⠀⠀⠀⠀⠀⠀⠀⠀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⠀⠀⠀⠀⠀⠀⠀⠀⠀⠀⠀⠀⠀⠀⠀⠀⠀⠀⠀⠀⠀⠀⠀⠀⠀⠀⠀⠀⠀⠀⠀⠀⠀⠀⠀⠀⣼⣿⣿⣿⣿⣿⣿⣿⣿⣿⣿⣿⣿⣿⣿⣿⣿⣿⣿⣿⣿⣿⣿⣿⣿⣦⡀⠀⠀⠀⠀⠀⠀⠀⠀⠀⠀⠀⠀⠀⠀⠀⠀⠀⠀⠀⠀⠀⠀⠀⠀⠀⠀⠀⠀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⠀⠀⠀⠀⠀⠀⠀⠀⠀⠀⠀⠀⠀⠀⠀⠀⠀⠀⠀⠀⠀⠀⠀⠀⠀⠀⠀⠀⠀⠀⠀⠀⠀⠀⠀⢀⣿⣿⣿⣿⣿⣿⣿⣿⣿⣿⣿⣿⣿⣿⣿⣿⣿⣿⣿⣿⣿⣿⣿⣿⣿⣿⣿⣦⡀⠀⠀⠀⠀⠀⠀⠀⠀⠀⠀⠀⠀⠀⠀⠀⠀⠀⠀⠀⠀⠀⠀⠀⠀⠀⠀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⠀⠀⠀⠀⠀⠀⠀⠀⠀⠀⠀⠀⠀⠀⠀⠀⠀⠀⠀⠀⠀⠀⠀⠀⠀⠀⠀⠀⠀⠀⠀⠀⠀⠀⢀⣾⣿⣿⣿⣿⣿⣿⣿⣿⣿⣿⣿⣿⣿⣿⣿⣿⣿⣿⣿⣿⣿⣿⣿⣿⣿⣿⣿⣿⣷⣄⠀⠀⠀⠀⠀⠀⠀⠀⠀⠀⠀⠀⠀⠀⠀⠀⠀⠀⠀⠀⠀⠀⠀⠀⠀</a:t>
            </a:r>
            <a:br/>
            <a:r>
              <a:t>⠀⠀⠀⠀⠀⠀⠀⠀⠀⠀⠀⠀⠀⠀⠀⠀⠀⠀⠀⠀⠀⠀⠀⠀⠀⠀⠀⠀⠀⠀⠀⠀⠀⠀⢼⣿⣿⣿⣿⣿⣿⣿⣿⣿⣿⣿⣿⣿⣿⣿⣿⣿⣿⣿⣿⣿⣿⣿⣿⣿⣿⣿⣿⣿⣿⣿⣷⣄⠀⠀⠀⠀⠀⠀⠀⠀⠀⠀⠀⠀⠀⠀⠀⠀⠀⠀⠀⠀⠀⠀⠀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⠀⠀⠀⠀⠀⠀⠀⠀⠀⠀⠀⠀⠀⠀⠀⠀⠀⠀⠀⠀⠀⠀⠀⠀⠀⠀⠀⠀⠀⠀⠀⠀⠀⠀⣿⣿⣿⣿⣿⣿⣿⣿⣿⣿⣿⣿⣿⣿⣿⣿⣿⣿⣿⣿⣿⣿⣿⣿⣿⣿⣿⣿⣿⣿⣿⣿⣿⣿⣦⡀⠀⠀⠀⠀⠀⠀⠀⠀⠀⠀⠀⠀⠀⠀⠀⠀⠀⠀⠀⠀⠀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⠀⠀⠀⠀⠀⠀⠀⠀⠀⠀⠀⠀⠀⠀⠀⠀⠀⠀⠀⠀⠀⠀⠀⠀⠀⠀⠀⠀⠀⠀⠀⠀⠀⣼⣿⣿⣿⣿⣿⣿⣿⣿⣿⣿⣿⣿⣿⣿⣿⣿⣿⣿⣿⣿⣿⣿⣿⣿⣿⣿⣿⣿⣿⣿⣿⣿⣿⣿⣿⣿⣦⡀⠀⠀⠀⠀⠀⠀⠀⠀⠀⠀⠀⠀⠀⠀⠀⠀⠀⠀⠀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⠀⠀⠀⠀⠀⠀⠀⠀⠀⠀⠀⠀⠀⠀⠀⠀⠀⠀⠀⠀⠀⠀⠀⠀⠀⠀⠀⠀⠀⠀⠀⠀⠀⣿⣿⣿⣿⣿⣿⣿⣿⣿⣿⣿⣿⣿⣿⣿⣿⣿⣿⣿⣿⣿⣿⣿⣿⣿⣿⣿⣿⣿⣿⣿⣿⣿⣿⣿⣿⣿⣿⣷⣄⠀⠀⠀⠀⠀⠀⠀⠀⠀⠀⠀⠀⠀⠀⠀⠀⠀⠀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⠀⠀⠀⠀⠀⠀⠀⠀⠀⠀⠀⠀⠀⠀⠀⠀⠀⠀⠀⠀⠀⠀⠀⠀⠀⠀⠀⠀⠀⠀⠀⠀⢸⣿⣿⣿⣿⣿⣿⣿⣿⣿⣿⣿⣿⣿⣿⣿⣿⣿⣿⣿⣿⣿⣿⣿⣿⣿⣿⣿⣿⣿⣿⣿⣿⣿⣿⣿⣿⣿⣿⣿⣿⣷⣄⠀⠀⠀⠀⠀⠀⠀⠀⠀⠀⠀⠀⠀⠀⠀⠀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⠀⠀⠀⠀⠀⠀⠀⠀⠀⠀⠀⠀⠀⠀⠀⠀⠀⠀⠀⠀⠀⠀⠀⠀⠀⠀⠀⠀⠀⠀⠀⠀⣾⣿⣿⣿⣿⣿⣿⣿⣿⣿⣿⣿⣿⣿⣿⣿⣿⣿⣿⣿⣿⣿⣿⣿⣿⣿⣿⣿⣿⣿⣿⣿⣿⣿⣿⣿⣿⣿⣿⣿⣿⣿⣿⣦⡀⠀⠀⠀⠀⠀⠀⠀⠀⠀⠀⠀⠀⠀⠀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⠀⠀⠀⠀⠀⠀⠀⠀⠀⠀⠀⠀⠀⠀⠀⠀⠀⠀⠀⠀⠀⠀⠀⠀⠀⠀⠀⠀⠀⠀⠀⠀⣿⣿⣿⣿⣿⣿⣿⣿⣿⣿⣿⣿⣿⣿⣿⣿⣿⣿⣿⣿⣿⣿⣿⣿⣿⣿⣿⣿⣿⣿⣿⣿⣿⣿⣿⣿⣿⣿⣿⣿⣿⣿⣿⣿⣿⣦⡀⠀⠀⢀⣀⣀⣤⣴⣾⣿⣶⣶⡆</a:t>
            </a:r>
            <a:br/>
            <a:r>
              <a:t>⠀⠀⠀⠀⠀⠀⠀⠀⠀⠀⠀⠀⠀⠀⠀⠀⠀⠀⠀⠀⠀⠀⠀⠀⠀⠀⠀⠀⠀⠀⠀⢠⣿⣿⣿⣿⣿⣿⣿⣿⣿⣿⣿⣿⣿⣿⣿⣿⣿⣿⣿⣿⣿⣿⣿⣿⣿⣿⣿⣿⣿⣿⣿⣿⣿⣿⣿⣿⣿⣿⣿⣿⣿⣿⣿⣿⣿⣿⣿⣿⣿⣿⣿⣿⣿⣿⣿⣿⣿⣿⡇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⠀⠀⠀⠀⠀⠀⠀⠀⠀⠀⠀⠀⠀⠀⠀⠀⠀⠀⠀⠀⠀⠀⠀⠀⠀⠀⠀⠀⠀⠀⠀⠈⣿⣿⣿⣿⣿⣿⣿⣿⣿⣿⣿⣿⣿⣿⣿⣿⣿⣿⣿⣿⣿⣿⣿⣿⣿⣿⣿⣿⣿⣿⣿⣿⣿⣿⣿⣿⣿⣿⣿⣿⣿⣿⣿⣿⣿⢟⣵⣿⣿⣿⣿⣿⣿⣿⣿⣿⣿⣿⡇</a:t>
            </a:r>
            <a:br/>
            <a:r>
              <a:t>⠀⠀⠀⠀⠀⠀⠀⠀⠀⠀⠀⠀⠀⠀⠀⠀⠀⠀⠀⠀⠀⠀⠀⠀⠀⠀⠀⠀⠀⠀⠀⠘⣿⣿⣿⣿⣿⣿⣿⣿⣿⣿⣿⣿⣿⣿⣿⣿⣿⣿⣿⣿⣿⣿⣿⣿⣿⣿⣿⣿⣿⣿⣿⣿⣿⣿⣿⣿⣿⣿⣿⣿⣿⣿⣿⠟⠁⢿⣿⣿⣿⣿⣿⣿⣿⣿⣿⣿⣿⣿⡇</a:t>
            </a:r>
            <a:br/>
            <a:r>
              <a:t>⠀⠀⠀⠀⠀⠀⠀⠀⠀⠀⠀⠀⠀⠀⠀⠀⠀⠀⠀⠀⠀⠀⠀⠀⠀⠀⠀⠀⠀⠀⠀⠀⢿⣿⣿⣿⣿⣿⣿⣿⣿⣿⣿⣿⣿⣿⣿⣿⣿⣿⣿⣿⣿⣿⣿⣿⣿⣿⣿⣿⣿⣿⣿⣿⣿⣿⣿⣿⣿⣿⣿⣿⣿⡿⠋⠀⠀⠀⠀⠀⠀⠸⣿⣿⣿⣿⣿⡿⠛⠉⠁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⠀⠀⠀⠀⠀⠀⠀⠀⠀⠀⠀⠀⠀⠀⠀⠀⠀⠀⠀⠀⠀⠀⠀⠀⠀⠀⠀⠀⠀⠀⠀⠀⢸⣿⣿⣿⣿⣿⣿⣿⣿⣿⣿⣿⣿⣿⣿⣿⣿⣿⣿⣿⣿⣿⣿⣿⣿⣿⣿⣿⣿⣿⣿⣿⣿⣿⣿⣿⣿⣿⣿⣿⠋⠀⠀⠀⠀⠀⠀⠀⠀⠀⠉⠉⠉⠉⠁⠀⠀⠀⠀</a:t>
            </a:r>
            <a:br/>
            <a:r>
              <a:t>⠀⠀⠀⠀⠀⠀⠀⠀⠀⠀⠀⠀⠀⠀⠀⠀⠀⠀⠀⠀⠀⠀⠀⠀⠀⠀⠀⠀⠀⠀⠀⠀⠘⣿⣿⣿⣿⣿⣿⣿⣿⣿⣿⣿⣿⣿⣿⣿⣿⣿⣿⣿⣿⣿⣿⣿⣿⣿⣿⣿⣿⣿⣿⣿⣿⣿⣿⣿⣿⣿⠟⠀⠀⠀⠀⠀⠀⠀⠀⠀⠀⠀⠀⠀⠀⠀⠀⠀⠀⠀⠀</a:t>
            </a:r>
            <a:br/>
            <a:r>
              <a:t>⠀⠀⠀⠀⠀⠀⠀⠀⠀⠀⠀⠀⠀⠀⠀⠀⠀⠀⠀⠀⠀⠀⠀⠀⠀⠀⠀⠀⠀⠀⠀⠀⠀⢹⣿⣿⣿⣿⣿⣿⣿⣿⣿⣿⣿⣿⣿⣿⣿⣿⣿⣿⣿⣿⣿⣿⣿⣿⣿⣿⣿⣿⣿⣿⣿⣿⣿⣿⠟⠁⠀⠀⠀⠀⠀⠀⠀⠀⠀⠀⠀⠀⠀⠀⠀⠀⠀⠀⠀⠀⠀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⠀⠀⠀⠀⠀⠀⠀⠀⠀⠀⠀⠀⠀⠀⠀⠀⠀⠀⠀⠀⠀⠀⠀⠀⠀⠀⠀⠀⠀⠀⠀⠀⠀⠀⣿⣿⣿⣿⣿⣿⣿⣿⣿⣿⣿⣿⣿⣿⣿⣿⣿⣿⣿⣿⣿⣿⣿⣿⣿⣿⣿⣿⣿⣿⣿⣿⡟⠃⠀⠀⠀⠀⠀⠀⠀⠀⠀⠀⠀⠀⠀⠀⠀⠀⠀⠀⠀⠀⠀⠀⠀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⠀⠀⠀⠀⠀⠀⠀⠀⠀⠀⠀⠀⠀⠀⠀⠀⠀⠀⠀⠀⠀⠀⠀⠀⠀⠀⠀⠀⠀⠀⠀⠀⠀⠀⢻⣿⣿⣿⣿⣿⣿⣿⣿⣿⣿⣿⣿⣿⣿⣿⣿⣿⣿⣿⣿⣿⣿⣿⣿⣿⣿⣿⣿⣿⡿⠋⠀⠀⠀⠀⠀⠀⠀⠀⠀⠀⠀⠀⠀⠀⠀⠀⠀⠀⠀⠀⠀⠀⠀⠀⠀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⠀⠀⠀⠀⠀⠀⠀⠀⠀⠀⠀⠀⠀⠀⠀⠀⠀⠀⠀⠀⠀⠀⠀⠀⠀⠀⠀⠀⠀⠀⠀⠀⠀⠀⠀⢻⣿⣿⣿⣿⣿⣿⣿⣿⣿⣿⣿⣿⣿⣿⣿⣿⣿⣿⣿⣿⣿⣿⣿⣿⣿⣿⣿⠟⠀⠀⠀⠀⠀⠀⠀⠀⠀⠀⠀⠀⠀⠀⠀⠀⠀⠀⠀⠀⠀⠀⠀⠀⠀⠀⠀</a:t>
            </a:r>
            <a:br/>
            <a:r>
              <a:t>⠀⠀⠀⠀⠀⠀⠀⠀⠀⠀⠀⠀⠀⠀⠀⠀⠀⠀⠀⠀⠀⠀⠀⠀⠀⠀⠀⠀⠀⠀⠀⠀⠀⠀⠀⠰⣿⣿⣿⣿⣿⣿⣿⣿⣿⣿⣿⣿⣿⣿⣿⣿⣿⣿⣿⣿⣿⣿⣿⣿⣿⠿⠁⠀⠀⠀⠀⠀⠀⠀⠀⠀⠀⠀⠀⠀⠀⠀⠀⠀⠀⠀⠀⠀⠀⠀⠀⠀⠀⠀⠀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⠀⠀⠀⠀⠀⠀⠀⠀⠀⠀⠀⠀⠀⠀⠀⠀⠀⠀⠀⠀⠀⠀⠀⠀⠀⠀⠀⠀⠀⠀⠀⠀⠀⠀⠀⠀⠹⣿⣿⣿⣿⣿⣿⣿⣿⣿⣿⣿⣿⣿⣿⣿⣿⣿⣿⣿⣿⣿⣿⡿⠋⠀⠀⠀⠀⠀⠀⠀⠀⠀⠀⠀⠀⠀⠀⠀⠀⠀⠀⠀⠀⠀⠀⠀⠀⠀⠀⠀⠀⠀⠀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⠀⠀⠀⠀⠀⠀⠀⠀⠀⠀⠀⠀⠀⠀⠀⠀⠀⠀⠀⠀⠀⠀⠀⠀⠀⠀⠀⠀⠀⠀⠀⠀⠀⠀⠀⠀⠀⠙⣿⣿⣿⣿⣿⣿⣿⣿⣿⣿⣿⣿⣿⣿⣿⣿⣿⣿⣿⡿⠋⠀⠀⠀⠀⠀⠀⠀⠀⠀⠀⠀⠀⠀⠀⠀⠀⠀⠀⠀⠀⠀⠀⠀⠀⠀⠀⠀⠀⠀⠀⠀⠀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⠀⠀⠀⠀⠀⠀⠀⠀⠀⠀⠀⠀⠀⠀⠀⠀⠀⠀⠀⠀⠀⠀⠀⠀⠀⠀⠀⠀⠀⠀⠀⠀⠀⠀⠀⠀⠀⠈⢿⣿⣿⣿⣿⣿⣿⣿⣿⣿⣿⣿⣿⣿⣿⣿⣿⣿⠏⠁⠀⠀⠀⠀⠀⠀⠀⠀⠀⠀⠀⠀⠀⠀⠀⠀⠀⠀⠀⠀⠀⠀⠀⠀⠀⠀⠀⠀⠀⠀⠀⠀⠀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⠀⠀⠀⠀⠀⠀⠀⠀⠀⠀⠀⠀⠀⠀⠀⠀⠀⠀⠀⠀⠀⠀⠀⠀⠀⠀⠀⠀⠀⠀⠀⠀⠀⠀⠀⠀⠀⢀⣾⣿⣿⣿⣿⣿⣿⣿⣿⣿⣿⣿⣿⣿⣿⣿⣿⣿⣿⣿⣿⣿⣿⣷⣄⠀⠀⠀⠀⠀⠀⠀⠀⠀⠀⠀⠀⠀⠀⠀⠀⠀⠀⠀⠀⠀⠀⠀⠀⠀⠀⠀⠀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⠀⠀⠀⠀⠀⠀⠀⠀⠀⠀⠀⠀⠀⠀⠀⠀⠀⠀⠀⠀⠀⠀⠀⠀⠀⠀⠀⠀⠀⠀⠀⠀⠀⠀⠀⢸⣿⣿⣿⣿⣿⣿⣿⣿⣿⣿⣿⣿⣿⣿⣿⣿⣿⣿⣿⣿⣿⣿⣿⣿⣿⣿⣿⣿⣿⣿⣿⣷⣦⡀⠀⠀⠀⠀⠀⠀⠀⠀⠀⠀⠀⠀⠀⠀⠀⠀⠀⠀⠀⠀⠀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⠀⠀⠀⠀⠀⠀⠀⠀⠀⠀⠀⠀⠀⠀⠀⠀⠀⠀⠀⠀⠀⠀⠀⠀⠀⠀⠀⠀⠀⠀⠀⠀⠀⠀⢠⣿⣿⣿⣿⣿⣿⣿⣿⣿⣿⣿⣿⣿⣿⣿⣿⣿⣿⣿⣿⣿⣿⣿⣿⣿⣿⣿⣿⣿⣿⣿⣿⣿⣿⣷⣄⠀⠀⠀⠀⠀⠀⠀⠀⠀⠀⠀⠀⠀⠀⠀⠀⠀⠀⠀⠀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⠀⠀⠀⠀⠀⠀⠀⠀⠀⠀⠀⠀⠀⠀⠀⠀⠀⠀⠀⠀⠀⠀⠀⠀⠀⠀⠀⠀⠀⠀⠀⠀⠀⠀⣾⣿⣿⣿⣿⣿⣿⣿⣿⣿⣿⣿⣿⣿⣿⣿⣿⣿⣿⣿⣿⣿⣿⣿⣿⣿⣿⣿⣿⣿⣿⣿⣿⣿⣿⣿⣿⣿⣄⠀⠀⠀⠀⠀⠀⠀⠀⠀⠀⠀⠀⠀⠀⠀⠀⠀⠀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⠀⠀⠀⠀⠀⠀⠀⠀⠀⠀⠀⠀⠀⠀⠀⠀⠀⠀⠀⠀⠀⠀⠀⠀⠀⠀⠀⠀⠀⠀⠀⠀⠀⣸⣿⣿⣿⣿⣿⣿⣿⣿⣿⣿⣿⣿⣿⣿⣿⣿⣿⣿⣿⣿⣿⣿⣿⣿⣿⣿⣿⣿⣿⣿⣿⣿⣿⣿⣿⣿⣿⣿⣿⣿⣦⡀⠀⠀⠀⠀⠀⠀⠀⠀⠀⠀⠀⠀⠀⠀⠀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⠀⠀⠀⠀⠀⠀⠀⠀⠀⠀⠀⠀⠀⠀⠀⠀⠀⠀⠀⠀⠀⠀⠀⠀⠀⠀⠀⠀⠀⠀⠀⠀⢀⣿⣿⣿⣿⣿⣿⣿⣿⣿⣿⣿⣿⣿⣿⣿⣿⣿⣿⣿⣿⣿⣿⣿⣿⣿⣿⣿⣿⣿⣿⣿⣿⣿⣿⣿⣿⣿⣿⣿⣿⣿⣿⣿⣦⡀⠀⠀⠀⠀⠀⠀⠀⠀⠀⠀⠀⠀⠀</a:t>
            </a:r>
            <a:br/>
            <a:r>
              <a:t>⠀⠀⠀⠀⠀⠀⠀⠀⠀⠀⠀⠀⠀⠀⠀⠀⠀⠀⠀⠀⠀⠀⠀⠀⠀⠀⠀⠀⠀⠀⠀⠀⣸⣿⣿⣿⣿⣿⣿⣿⣿⣿⣿⣿⣿⣿⣿⣿⣿⣿⣿⣿⣿⣿⣿⣿⣿⣿⣿⣿⣿⣿⣿⣿⣿⣿⣿⣿⣿⣿⣿⣿⣿⣿⣿⣿⣿⣿⣦⡀⠀⠀⠀⠀⠀⠀⠀⠀⠀⠀⠀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⠀⠀⠀⠀⠀⠀⠀⠀⠀⠀⠀⠀⠀⠀⠀⠀⠀⠀⠀⠀⠀⠀⠀⠀⠀⠀⠀⠀⠀⠀⠀⢀⣿⣿⣿⣿⣿⣿⣿⣿⣿⣿⣿⣿⣿⣿⣿⣿⣿⣿⣿⣿⣿⣿⣿⣿⣿⣿⣿⣿⣿⣿⣿⣿⣿⣿⣿⣿⣿⣿⣿⣿⣿⣿⣿⣿⣿⣿⣿⣿⣦⡀⠀⠀⠀⠀⠀⠀⠀⠀⠀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⠀⠀⠀⠀⠀⠀⠀⠀⠀⠀⠀⠀⠀⠀⠀⠀⠀⠀⠀⠀⠀⠀⠀⠀⠀⠀⠀⠀⠀⠀⠀⢸⣿⣿⣿⣿⣿⣿⣿⣿⣿⣿⣿⣿⣿⣿⣿⣿⣿⣿⣿⣿⣿⣿⣿⣿⣿⣿⣿⣿⣿⣿⣿⣿⣿⣿⣿⣿⣿⣿⣿⣿⣿⣿⣿⣿⣿⣿⣿⣿⣿⣿⣦⡀⠀⠀⠀⠀⠀⠀⠀</a:t>
            </a:r>
            <a:br/>
            <a:r>
              <a:t>⠀⠀⠀⠀⠀⠀⠀⠀⠀⠀⠀⠀⠀⠀⠀⠀⠀⠀⠀⠀⠀⠀⠀⠀⠀⠀⠀⠀⠀⠀⠀⣾⣿⣿⣿⣿⣿⣿⣿⣿⣿⣿⣿⣿⣿⣿⣿⣿⣿⣿⣿⣿⣿⣿⣿⣿⣿⣿⣿⣿⣿⣿⣿⣿⣿⣿⣿⣿⣿⣿⣿⣿⣿⣿⣿⣿⣿⣿⣿⣿⣿⣿⣿⣿⣦⣀⣀⣀⣀⣤⡄</a:t>
            </a:r>
            <a:br/>
            <a:r>
              <a:t>⠀⠀⠀⠀⠀⠀⠀⠀⠀⠀⠀⠀⠀⠀⠀⠀⠀⠀⠀⠀⠀⠀⠀⠀⠀⠀⠀⠀⠀⠀⢀⣿⣿⣿⣿⣿⣿⣿⣿⣿⣿⣿⣿⣿⣿⣿⣿⣿⣿⣿⣿⣿⣿⣿⣿⣿⣿⣿⣿⣿⣿⣿⣿⣿⣿⣿⣿⣿⣿⣿⣿⣿⣿⣿⣿⣿⣿⣿⣿⣿⣿⣿⣿⣿⣿⣿⣿⣿⣿⣿⡇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⠀⠀⠀⠀⠀⠀⠀⠀⠀⠀⠀⠀⠀⠀⠀⠀⠀⠀⠀⠀⠀⠀⠀⠀⠀⠀⠀⠀⠀⠀⣿⣿⣿⣿⣿⣿⣿⣿⣿⣿⣿⣿⣿⣿⣿⣿⣿⣿⣿⣿⣿⣿⣿⣿⣿⣿⣿⣿⣿⣿⣿⣿⣿⣿⣿⣿⣿⣿⣿⣿⣿⣿⠿⠿⠛⠛⠋⢹⣿⣿⣿⣿⣿⠛⠛⣿⣿⣿⣿⣿⡇</a:t>
            </a:r>
            <a:br/>
            <a:r>
              <a:t>⠀⠀⠀⠀⠀⠀⠀⠀⠀⠀⠀⠀⠀⠀⠀⠀⠀⠀⠀⠀⠀⠀⠀⠀⠀⠀⠀⠀⠀⠀⢹⣿⣿⣿⣿⣿⣿⣿⣿⣿⣿⣿⣿⣿⣿⣿⣿⣿⣿⣿⣿⣿⣿⣿⣿⣿⣿⣿⣿⣿⣿⣿⠿⠿⠟⠛⠛⠉⠉⠀⠀⠀⠀⠀⠀⠀⠀⠈⠻⠿⠿⠛⠛⣡⣾⣿⣿⣿⣿⣿⡇</a:t>
            </a:r>
            <a:br/>
            <a:r>
              <a:t>⠀⠀⠀⠀⠀⠀⠀⠀⠀⠀⠀⠀⠀⠀⠀⠀⠀⠀⠀⠀⠀⠀⠀⠀⠀⠀⠀⠀⠀⠀⢸⣿⣿⣿⣿⣿⣿⣿⣿⣿⣿⣿⣿⣿⣿⣿⣿⣿⣿⣿⣿⣿⠿⠿⠟⠛⠛⠉⠉⠁⠀⠀⠀⠀⠀⠀⠀⠀⠀⠀⠀⠀⠀⠀⠀⠀⠀⠀⠀⠀⠀⠀⠀⢿⣿⣿⣿⣿⣿⣿⡇</a:t>
            </a:r>
            <a:br/>
            <a:r>
              <a:t>⠀⠀⠀⠀⠀⠀⠀⠀⠀⠀⠀⠀⠀⠀⠀⠀⠀⠀⠀⠀⠀⠀⠀⠀⠀⠀⠀⠀⠀⠀⠈⣿⣿⣿⣿⣿⣿⣿⣿⣿⣿⣿⣿⣿⣿⣿⣿⣿⠉⠉⠀⠀⠀⠀⠀⠀⠀⠀⠀⠀⠀⠀⠀⠀⠀⠀⠀⠀⠀⠀⠀⠀⠀⠀⠀⠀⠀⠀⠀⠀⠀⠀⠀⠀⠀⠀⠉⣿⣿⣿⡇</a:t>
            </a:r>
            <a:br/>
            <a:r>
              <a:t>⠀⠀⠀⠀⠀⠀⠀⠀⠀⠀⠀⠀⠀⠀⠀⠀⠀⠀⠀⠀⠀⠀⠀⠀⠀⠀⠀⠀⠀⠀⠀⢹⣿⡿⣿⣿⣿⣿⣿⣿⣿⣿⣿⣿⣿⣿⠿⠇⠀⠀⠀⠀⠀⠀⠀⠀⠀⠀⠀⠀⠀⠀⠀⠀⠀⠀⠀⠀⠀⠀⠀⠀⠀⠀⠀⠀⠀⠀⠀⠀⠀⠀⠀⠀⠀⠀⠀⠻⠿⠿⠇</a:t>
            </a:r>
            <a:br/>
            <a:r>
              <a:t>⠀⠀⠀⠀⠀⠀⠀⠀⠀⠀⠀⠀⠀⠀⠀⠀⠀⠀⠀⠀⠀⠀⠀⠀⠀⠀⠀⠀⠀⠀⠀⠀⠀⠀⠀⢻⣿⣿⣿⣿⣿⣿⣿⡟⠁⠀⠀⠀⠀⠀⠀⠀⠀⠀⠀⠀⠀⠀⠀⠀⠀⠀⠀⠀⠀⠀⠀⠀⠀⠀⠀⠀⠀⠀⠀⠀⠀⠀⠀⠀⠀⠀⠀⠀⠀⠀⠀⠀⠀⠀⠀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⠀⠀⠀⠀⠀⠀⠀⠀⠀⠀⠀⠀⠀⠀⠀⠀⠀⠀⠀⠀⠀⠀⠀⠀⠀⠀⠀⠀⠀⠀⠀⠀⠀⠀⠀⢸⣿⠇⠈⠉⠉⠀⣿⡇⠀⠀⠀⠀⠀⠀⠀⠀⠀⠀⠀⠀⠀⠀⠀⠀⠀⠀⠀⠀⠀⠀⠀⠀⠀⠀⠀⠀⠀⠀⠀⠀⠀⠀⠀⠀⠀⠀⠀⠀⠀⠀⠀⠀⠀⠀⠀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⠀⠀⠀⠀⠀⠀⠀⠀⠀⠀⠀⠀⠀⠀⠀⠀⠀⠀⠀⠀⠀⠀⠀⠀⠀⠀⠀⠀⠀⠀⠀⠀⠀⠀⢀⣸⣿⠀⠀⠀⠀⠀⣿⡇⠀⠀⠀⠀⠀⠀⠀⠀⠀⠀⠀⠀⠀⠀⠀⠀⠀⠀⠀⠀⠀⠀⠀⠀⠀⠀⠀⠀⠀⠀⠀⠀⠀⠀⠀⠀⠀⠀⠀⠀⠀⠀⠀⠀⠀⠀⠀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⠀⠀⠀⠀⠀⠀⠀⠀⠀⠀⠀⠀⠀⠀⠀⠀⠀⠀⠀⠀⠀⠀⠀⠀⠀⠀⠀⠀⠀⠀⠀⠀⠀⠀⠈⠛⠛⠀⠀⠀⠀⠐⢿⠇⠀⠀⠀⠀⠀⠀⠀⠀⠀⠀⠀⠀⠀⠀⠀⠀⠀⠀⠀⠀⠀⠀⠀⠀⠀⠀⠀⠀⠀⠀⠀⠀⠀⠀⠀⠀⠀⠀⠀⠀⠀⠀⠀⠀⠀⠀⠀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⠀⠀⠀⠀⠀⠀⠀⠀⠀⠀⠀⠀⠀⠀⠀⠀⠀⠀⠀⠀⠀⠀⠀⠀⠀⠀⠀⠀⠀⠀⠀⠀⠀⠀⠀⠀⠀⣰⣿⣿⣿⣿⣿⣿⣿⣿⣿⣿⣿⣿⣿⣿⣿⣿⣿⣿⣿⣿⣿⣿⣿⣿⣿⣿⣦⣀⠀⠀⠀⠀⠀⠀⠀⠀⠀⠀⠀⠀⠀⠀⠀⠀⠀⠀⠀⠀⠀⠀⠀⠀⠀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⠀⠀⠀⠀⠀⠀⠀⠀⠀⠀⠀⠀⠀⠀⠀⠀⠀⠀⠀⠀⠀⠀⠀⠀⠀⠀⠀⠀⠀⠀⠀⠀⠀⠀⠀⢠⣿⣿⣿⣿⣿⣿⣿⣿⣿⣿⣿⣿⣿⣿⣿⣿⣿⣿⣿⣿⣿⣿⣿⣿⣿⣿⣿⣿⣿⣿⣿⣿⣷⣄⡀⠀⠀⠀⠀⠀⠀⠀⠀⠀⠀⠀⠀⠀⠀⠀⠀⠀⠀⠀⠀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⠀⠀⠀⠀⠀⠀⠀⠀⠀⠀⠀⠀⠀⠀⠀⠀⠀⠀⠀⠀⠀⠀⠀⠀⠀⠀⠀⠀⠀⠀⠀⠀⠀⠀⢀⣾⣿⣿⣿⣿⣿⣿⣿⣿⣿⣿⣿⣿⣿⣿⣿⣿⣿⣿⣿⣿⣿⣿⣿⣿⣿⣿⣿⣿⣿⣿⣿⣿⣿⣿⣿⣦⡀⠀⠀⠀⠀⠀⠀⠀⠀⠀⠀⠀⠀⠀⠀⠀⠀⠀⠀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⠀⠀⠀⠀⠀⠀⠀⠀⠀⠀⠀⠀⠀⠀⠀⠀⠀⠀⠀⠀⠀⠀⠀⠀⠀⠀⠀⠀⠀⠀⠀⠀⠀⠀⣼⣿⣿⣿⣿⣿⣿⣿⣿⣿⣿⣿⣿⣿⣿⣿⣿⣿⣿⣿⣿⣿⣿⣿⣿⣿⣿⣿⣿⣿⣿⣿⣿⣿⣿⣿⣿⣿⣿⣦⣀⠀⠀⠀⠀⠀⠀⠀⠀⠀⠀⠀⠀⠀⠀⠀⠀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⠀⠀⠀⠀⠀⠀⠀⠀⠀⠀⠀⠀⠀⠀⠀⠀⠀⠀⠀⠀⠀⠀⠀⠀⠀⠀⠀⠀⠀⠀⠀⠀⠀⢰⣿⣿⣿⣿⣿⣿⣿⣿⣿⣿⣿⣿⣿⣿⣿⣿⣿⣿⣿⣿⣿⣿⣿⣿⣿⣿⣿⣿⣿⣿⣿⣿⣿⣿⣿⣿⣿⣿⣿⣿⣿⣷⣄⠀⠀⠀⠀⠀⠀⠀⠀⠀⠀⠀⠀⠀⠀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⠀⠀⠀⠀⠀⠀⠀⠀⠀⠀⠀⠀⠀⠀⠀⠀⠀⠀⠀⠀⠀⠀⠀⠀⠀⠀⠀⠀⠀⠀⠀⠀⠀⣿⣿⣿⣿⣿⣿⣿⣿⣿⣿⣿⣿⣿⣿⣿⣿⣿⣿⣿⣿⣿⣿⣿⣿⣿⣿⣿⣿⣿⣿⣿⣿⣿⣿⣿⣿⣿⣿⣿⣿⣿⣿⣿⣿⣷⣄⡀⠀⠀⠀⠀⠀⠀⠀⠀⠀⠀⠀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⠀⠀⠀⠀⠀⠀⠀⠀⠀⠀⠀⠀⠀⠀⠀⠀⠀⠀⠀⠀⠀⠀⠀⠀⠀⠀⠀⠀⠀⠀⠀⠀⢸⣿⣿⣿⣿⣿⣿⣿⣿⣿⣿⣿⣿⣿⣿⣿⣿⣿⣿⣿⣿⣿⣿⣿⣿⣿⣿⣿⣿⣿⣿⣿⣿⣿⣿⣿⣿⣿⣿⣿⣿⣿⣿⣿⣿⣿⣿⣿⣦⡀⠀⠀⠀⠀⠀⠀⠀⠀⠀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⠀⠀⠀⠀⠀⠀⠀⠀⠀⠀⠀⠀⠀⠀⠀⠀⠀⠀⠀⠀⠀⠀⠀⠀⠀⠀⠀⠀⠀⠀⠀⠀⣿⣿⣿⣿⣿⣿⣿⣿⣿⣿⣿⣿⣿⣿⣿⣿⣿⣿⣿⣿⣿⣿⣿⣿⣿⣿⣿⣿⣿⣿⣿⣿⣿⣿⣿⣿⣿⣿⣿⣿⣿⣿⣿⣿⣿⣿⣿⣿⣿⣿⣦⡀⠀⠀⠀⠀⠀⠀⠀</a:t>
            </a:r>
            <a:br/>
            <a:r>
              <a:t>⠀⠀⠀⠀⠀⠀⠀⠀⠀⠀⠀⠀⠀⠀⠀⠀⠀⠀⠀⠀⠀⠀⠀⠀⠀⠀⠀⠀⠀⠀⠀⢠⣿⣿⣿⣿⣿⣿⣿⣿⣿⣿⣿⣿⣿⣿⣿⣿⣿⣿⣿⣿⣿⣿⣿⣿⣿⣿⣿⣿⣿⣿⣿⣿⣿⣿⣿⣿⣿⣿⣿⣿⣿⣿⣿⣿⣿⣿⣿⣿⣿⣿⣿⣿⣷⣄⠀⠀⠀⠀⠀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⠀⠀⠀⠀⠀⠀⠀⠀⠀⠀⠀⠀⠀⠀⠀⠀⠀⠀⠀⠀⠀⠀⠀⠀⠀⠀⠀⠀⠀⠀⠀⢸⣿⣿⣿⣿⣿⣿⣿⣿⣿⣿⣿⣿⣿⣿⣿⣿⣿⣿⣿⣿⣿⣿⣿⣿⣿⣿⣿⣿⣿⣿⣿⣿⣿⣿⣿⣿⣿⣿⣿⣿⣿⣿⣿⣿⣿⣿⣿⣿⣿⣿⣿⣿⣿⣿⣷⣤⡀⠀⠀</a:t>
            </a:r>
            <a:br/>
            <a:r>
              <a:t>⠀⠀⠀⠀⠀⠀⠀⠀⠀⠀⠀⠀⠀⠀⠀⠀⠀⠀⠀⠀⠀⠀⠀⠀⠀⠀⠀⠀⠀⠀⠀⠀⠀⠈⠉⠉⠉⠙⣿⣿⣿⣿⣿⣿⣿⣿⣿⣿⣿⣿⣿⣿⣿⣿⣿⣿⣿⣿⣿⣿⣿⣿⣿⣿⣿⣿⣿⣿⣿⣿⣿⣿⣿⣿⣿⣿⣿⣿⣿⣿⣿⣿⣿⣿⣿⣿⣿⣿⣿⣶⡆</a:t>
            </a:r>
            <a:br/>
            <a:r>
              <a:t>⠀⠀⠀⠀⠀⠀⠀⠀⠀⠀⠀⠀⠀⠀⠀⠀⠀⠀⠀⠀⠀⠀⠀⠀⠀⠀⠀⠀⠀⠀⠀⠀⠀⠀⠀⠀⠀⣼⣿⣿⣿⣿⣿⣿⣿⡆⠀⠉⠉⠛⠛⠛⠻⠿⠿⢿⣿⣿⣿⣿⣿⣿⣿⣿⣿⣿⣿⣿⣿⣿⣿⣿⣿⣿⣿⣿⣿⣿⣿⣿⣿⣿⣿⣿⣿⣿⣿⣿⣿⣿⡇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⠀⠀⠀⠀⠀⠀⠀⠀⠀⠀⠀⠀⠀⠀⠀⠀⠀⠀⠀⠀⠀⠀⠀⠀⠀⠀⠀⠀⠀⠀⠀⠀⠀⠀⠀⠀⠀⣿⣿⣿⣿⣿⣿⡏⣽⡟⠀⠀⠀⠀⠀⠀⠀⠀⠀⠀⠀⠀⠈⠉⠉⠉⠛⠛⠛⠿⠿⠿⣿⣿⣿⣿⣿⣿⣿⣿⣿⣿⣿⣿⣿⣿⣿⣿⣿⣿⣿⣿⣿⣿⡇</a:t>
            </a:r>
            <a:br/>
            <a:r>
              <a:t>⠀⠀⠀⠀⠀⠀⠀⠀⠀⠀⠀⠀⠀⠀⠀⠀⠀⠀⠀⠀⠀⠀⠀⠀⠀⠀⠀⠀⠀⠀⠀⠀⠀⠀⠀⠀⣠⣿⣿⣿⣿⣿⣿⣿⠏⠀⠀⠀⠀⠀⠀⠀⠀⠀⠀⠀⠀⠀⠀⠀⠀⠀⠀⠀⠀⠀⠀⠀⠀⠀⠈⠉⠉⠉⠙⠛⠻⠻⣿⣿⣿⣿⣿⣿⣿⣿⣿⣿⣿⣿⡇</a:t>
            </a:r>
            <a:br/>
            <a:r>
              <a:t>⠀⠀⠀⠀⠀⠀⠀⠀⠀⠀⠀⠀⠀⠀⠀⠀⠀⠀⠀⠀⠀⠀⠀⠀⠀⠀⠀⠀⠀⠀⠀⠀⠀⠀⠀⠀⢹⣿⣿⣿⣿⣿⣿⣿⠇⠀⠀⠀⠀⠀⠀⠀⠀⠀⠀⠀⠀⠀⠀⠀⠀⠀⠀⠀⠀⠀⠀⠀⠀⠀⠀⠀⠀⠀⠀⠀⠀⠀⣿⣿⣿⣿⣋⣽⣿⣿⣿⣿⣿⣿⡇</a:t>
            </a:r>
            <a:br/>
            <a:r>
              <a:t>⠀⠀⠀⠀⠀⠀⠀⠀⠀⠀⠀⠀⠀⠀⠀⠀⠀⠀⠀⠀⠀⠀⠀⠀⠀⠀⠀⠀⠀⠀⠀⠀⠀⠀⠀⠀⣿⣿⣿⣿⣿⣿⣿⣿⡄⠀⠀⠀⠀⠀⠀⠀⠀⠀⠀⠀⠀⠀⠀⠀⠀⠀⠀⠀⠀⠀⠀⠀⠀⠀⠀⠀⠀⠀⠀⠀⠀⠀⠙⠋⢹⣿⣿⣿⣿⣿⣿⣿⣿⣿⡇</a:t>
            </a:r>
            <a:br/>
            <a:r>
              <a:t>⠀⠀⠀⠀⠀⠀⠀⠀⠀⠀⠀⠀⠀⠀⠀⠀⠀⠀⠀⠀⠀⠀⠀⠀⠀⠀⠀⠀⠀⠀⠀⠀⠀⠀⠀⠀⣿⣿⣿⣿⣿⣿⣿⣿⣿⢄⠀⠀⠀⠀⠀⠀⠀⠀⠀⠀⠀⠀⠀⠀⠀⠀⠀⠀⠀⠀⠀⠀⠀⠀⠀⠀⠀⠀⠀⠀⠀⠀⠀⠀⠈⠻⣿⣿⣿⣿⢿⣿⣿⣿⡇</a:t>
            </a:r>
            <a:br/>
            <a:r>
              <a:t>⠀⠀⠀⠀⠀⠀⠀⠀⠀⠀⠀⠀⠀⠀⠀⠀⠀⠀⠀⠀⠀⠀⠀⠀⠀⠀⠀⠀⠀⠀⠀⠀⠀⠀⠀⠀⢸⣿⣿⣿⣿⣿⣿⣿⣿⣧⠀⠀⠀⠀⠀⠀⠀⠀⠀⠀⠀⠀⠀⠀⠀⠀⠀⠀⠀⠀⠀⠀⠀⠀⠀⠀⠀⠀⠀⠀⠀⠀⠀⠀⠀⠀⠀⠀⠀⠀⣾⣿⣿⣿⡇</a:t>
            </a:r>
            <a:br/>
            <a:r>
              <a:t>⠀⠀⠀⠀⠀⠀⠀⠀⠀⠀⠀⠀⠀⠀⠀⠀⠀⠀⠀⠀⠀⠀⠀⠀⠀⠀⠀⠀⠀⠀⠀⠀⠀⠀⠀⢀⣿⣿⣿⣿⣿⣿⣿⣿⣿⣿⣧⠀⠀⠀⠀⠀⠀⠀⠀⠀⠀⠀⠀⠀⠀⠀⠀⠀⠀⠀⠀⠀⠀⠀⠀⠀⠀⠀⠀⠀⠀⠀⠀⠀⠀⠀⠀⠀⠀⠀⠛⠛⠿⢿⡇</a:t>
            </a:r>
            <a:br/>
            <a:r>
              <a:t>⠀⠀⠀⠀⠀⠀⠀⠀⠀⠀⠀⠀⠀⠀⠀⠀⠀⠀⠀⠀⠀⠀⠀⠀⠀⠀⠀⠀⠀⠀⠀⠀⠀⠀⠀⣼⣿⣿⣿⣿⣿⣿⣿⣿⣿⣿⣿⣇⠀⠀⠀⠀⠀⠀⠀⠀⠀⠀⠀⠀⠀⠀⠀⠀⠀⠀⠀⠀⠀⠀⠀⠀⠀⠀⠀⠀⠀⠀⠀⠀⠀⠀⠀⠀⠀⠀⠀⠀⠀⣾⡇</a:t>
            </a:r>
            <a:br/>
            <a:r>
              <a:t>⠀⠀⠀⠀⠀⠀⠀⠀⠀⠀⠀⠀⠀⠀⠀⠀⠀⠀⠀⠀⠀⠀⠀⠀⠀⠀⠀⠀⠀⠀⠀⠀⠀⠀⢠⣿⣿⣿⣿⣿⣿⣿⣿⣿⣿⣿⠟⠃⠀⠀⠀⠀⠀⠀⠀⠀⠀⠀⠀⠀⠀⠀⠀⠀⠀⠀⠀⠀⠀⠀⠀⠀⠀⠀⠀⠀⠀⠀⠀⠀⠀⠀⠀⠀⠀⠀⠀⠀⠀⠈⠁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⠀⠀⠀⠀⠀⠀⠀⠀⠀⠀⠀⠀⠀⠀⠀⠀⠀⠀⠀⠀⠀⠀⠀⠀⠀⠀⠀⠀⠀⠀⠀⠀⠀⠀⠀⠹⣿⣿⣿⣿⣿⡿⣿⡏⠀⠀⠀⠀⠀⠀⠀⠀⠀⠀⠀⠀⠀⠀⠀⠀⠀⠀⠀⠀⠀⠀⠀⠀⠀⠀⠀⠀⠀⠀⠀⠀⠀⠀⠀⠀⠀⠀⠀⠀⠀⠀⠀⠀⠀⠀⠀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⠀⠀⠀⠀⠀⠀⠀⠀⠀⠀⠀⠀⠀⠀⠀⠀⠀⠀⠀⠀⠀⠀⠀⠀⠀⠀⠀⠀⠀⠀⠀⠀⠀⠀⠀⢸⣿⠃⠀⠉⠉⠀⣿⡇⠀⠀⠀⠀⠀⠀⠀⠀⠀⠀⠀⠀⠀⠀⠀⠀⠀⠀⠀⠀⠀⠀⠀⠀⠀⠀⠀⠀⠀⠀⠀⠀⠀⠀⠀⠀⠀⠀⠀⠀⠀⠀⠀⠀⠀⠀⠀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⠀⠀⠀⠀⠀⠀⠀⠀⠀⠀⠀⠀⠀⠀⠀⠀⠀⠀⠀⠀⠀⠀⠀⠀⠀⠀⠀⠀⠀⠀⠀⠀⠀⠀⢀⣸⣿⠀⠀⠀⠀⠀⣿⡇⠀⠀⠀⠀⠀⠀⠀⠀⠀⠀⠀⠀⠀⠀⠀⠀⠀⠀⠀⠀⠀⠀⠀⠀⠀⠀⠀⠀⠀⠀⠀⠀⠀⠀⠀⠀⠀⠀⠀⠀⠀⠀⠀⠀⠀⠀⠀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⠀⠀⠀⠀⠀⠀⠀⠀⠀⠀⠀⠀⠀⠀⠀⠀⠀⠀⠀⠀⠀⠀⠀⠀⠀⠀⠀⠀⠀⠀⠀⠀⠀⠀⠈⠛⠛⠀⠀⠀⠀⠐⢿⠇⠀⠀⠀⠀⠀⠀⠀⠀⠀⠀⠀⠀⠀⠀⠀⠀⠀⠀⠀⠀⠀⠀⠀⠀⠀⠀⠀⠀⠀⠀⠀⠀⠀⠀⠀⠀⠀⠀⠀⠀⠀⠀⠀⠀⠀⠀⠀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⠀⠀⠀⠀⠀⠀⠀⠀⠀⠀⠀⠀⠀⠀⠀⠀⠀⠀⠀⠀⠀⠀⠀⠀⠀⠀⠀⠀⠀⠀⠀⠀⠀⠀⠀⠀⠀⠀⠀⠀⠀⠀⠀⠀⠀⠀⠀⠀⠀⠀⠀⠈⠛⢿⣿⣿⣿⣿⣿⣿⣿⣿⣿⣿⣿⣿⣿⣿⣿⣿⣦⣀⠀⠀⠀⠀⠀⠀⠀⠀⠀⠀⠀⠀⠀⠀⠀⠀⠀⠀⠀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⠀⠀⠀⠀⠀⠀⠀⠀⠀⠀⠀⠀⠀⠀⠀⠀⠀⠀⠀⠀⠀⠀⠀⠀⠀⠀⠀⠀⠀⠀⠀⠀⠀⠀⠀⠀⠀⠀⠀⠀⠀⠀⠀⠀⠀⠀⠀⠀⠀⠀⠀⠀⠀⠀⠉⠛⢿⣿⣿⣿⣿⣿⣿⣿⣿⣿⣿⣿⣿⣿⣿⣿⣷⣤⡀⠀⠀⠀⠀⠀⠀⠀⠀⠀⠀⠀⠀⠀⠀⠀⠀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⠀⠀⠀⠀⠀⠀⠀⠀⠀⠀⠀⠀⠀⠀⠀⠀⠀⠀⠀⠀⠀⠀⠀⠀⠀⠀⠀⠀⠀⠀⠀⠀⠀⠀⠀⠀⠀⠀⠀⠀⠀⠀⠀⠀⠀⠀⠀⠀⠀⠀⠀⠀⠀⠀⠀⠀⠀⠈⠻⢿⣿⣿⣿⣿⣿⣿⣿⣿⣿⣿⣿⣿⣿⣿⣿⣦⣄⠀⠀⠀⠀⠀⠀⠀⠀⠀⠀⠀⠀⠀⠀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⠀⠀⠀⠀⠀⠀⠀⠀⠀⠀⠀⠀⠀⠀⠀⠀⠀⠀⠀⠀⠀⠀⠀⠀⠀⠀⠀⠀⠀⠀⠀⠀⠀⠀⠀⠀⠀⠀⠀⠀⠀⠀⠀⠀⠀⠀⠀⠀⠀⠀⠀⠀⠀⠀⠀⠀⠀⠀⠀⠀⠈⠛⢿⣿⣿⣿⣿⣿⣿⣿⣿⣿⣿⣿⣿⣿⣿⣷⣤⡀⠀⠀⠀⠀⠀⠀⠀⠀⠀⠀⠀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⠀⠀⠀⠀⠀⠀⠀⠀⠀⠀⠀⠀⠀⠀⠀⠀⠀⠀⠀⠀⠀⠀⠀⠀⠀⠀⠀⠀⠀⠀⠀⠀⠀⠀⠀⠀⠀⠀⠀⠀⠀⠀⠀⠀⠀⠀⠀⠀⠀⠀⠀⠀⠀⠀⠀⠀⠀⠀⠀⠀⠀⠀⠀⠈⠛⢿⣿⣿⣿⣿⣿⣿⣿⣿⣿⣿⣿⣿⣿⣿⣶⣄⠀⠀⠀⠀⠀⠀⠀⠀⠀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⠀⠀⠀⠀⠀⠀⠀⠀⠀⠀⠀⠀⠀⠀⠀⠀⠀⠀⠀⠀⠀⠀⠀⠀⠀⠀⠀⠀⠀⠀⠀⠀⠀⠀⠀⠀⠀⠀⠀⠀⠀⠀⠀⠀⠀⠀⠀⠀⠀⠀⠀⠀⠀⠀⠀⠀⠀⠀⠀⠀⠀⠀⠀⠀⠀⠀⠈⠻⢿⣿⣿⣿⣿⣿⣿⣿⣿⣿⣿⣿⣿⣿⣷⣦⡀⠀⠀⠀⠀⠀⠀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⠀⠀⠀⠀⠀⠀⠀⠀⠀⠀⠀⠀⠀⠀⠀⠀⠀⠀⠀⠀⠀⠀⠀⠀⠀⠀⠀⠀⠀⠀⠀⠀⠀⠀⠀⠀⠀⠀⠀⠀⠀⠀⠀⠀⠀⠀⠀⠀⠀⠀⠀⠀⠀⠀⠀⠀⠀⠀⠀⠀⠀⠀⠀⠀⠀⠀⠀⠀⠀⠉⠛⢿⣿⣿⣿⣿⣿⣿⣿⣿⣿⣿⣿⣿⣿⣶⣄⠀⠀⠀⠀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⠀⠀⠀⠀⠀⠀⠀⠀⠀⠀⠀⠀⠀⠀⠀⠀⠀⠀⠀⠀⠀⠀⠀⠀⠀⠀⠀⠀⠀⠀⠀⠀⠀⠀⠀⠀⠀⠀⠀⠀⠀⠀⠀⠀⠀⠀⠀⠀⠀⠀⠀⠀⠀⠀⠀⠀⠀⠀⠀⠀⠀⠀⠀⠀⠀⠀⠀⠀⠀⠀⠀⠀⠉⠻⢿⣿⣿⣿⣿⣿⣿⣿⣿⣿⣿⣿⣿⣷⣦⡀⠀</a:t>
            </a:r>
            <a:br/>
            <a:r>
              <a:t>⠀⠀⠀⠀⠀⠀⠀⠀⠀⠀⠀⠀⠀⠀⠀⠀⠀⠀⠀⠀⠀⠀⠀⠀⠀⠀⠀⠀⠀⠀⠀⠀⠀⠀⠀⠀⠀⠀⡀⣠⣤⣤⣀⣀⠀⠀⠀⠀⠀⠀⠀⠀⠀⠀⠀⠀⠀⠀⠀⠀⠀⠀⠀⠀⠀⠀⠀⠀⠀⠀⠀⠀⠀⠀⠀⠉⠻⢿⣿⣿⣿⣿⣿⣿⣿⣿⣿⣿⣿⣿⡆</a:t>
            </a:r>
            <a:br/>
            <a:r>
              <a:t>⠀⠀⠀⠀⠀⠀⠀⠀⠀⠀⠀⠀⠀⠀⠀⠀⠀⠀⠀⠀⠀⠀⠀⠀⠀⠀⠀⠀⠀⠀⠀⠀⠀⠀⠀⠀⠈⢹⣿⣿⣿⣿⣿⣷⠀⠀⠀⠀⠀⠀⠀⠀⠀⠀⠀⠀⠀⠀⠀⠀⠀⠀⠀⠀⠀⠀⠀⠀⠀⠀⠀⠀⠀⠀⠀⠀⠀⠀⠉⠻⢿⣿⣿⣿⣿⣿⣿⣿⣿⣿⡇</a:t>
            </a:r>
            <a:br/>
            <a:r>
              <a:t>⠀⠀⠀⠀⠀⠀⠀⠀⠀⠀⠀⠀⠀⠀⠀⠀⠀⠀⠀⠀⠀⠀⠀⠀⠀⠀⠀⠀⠀⠀⠀⠀⠀⠀⠀⠀⠀⠈⢹⣿⣿⣿⣿⠀⠀⠀⠀⠀⠀⠀⠀⠀⠀⠀⠀⠀⠀⠀⠀⠀⠀⠀⠀⠀⠀⠀⠀⠀⠀⠀⠀⠀⠀⠀⠀⠀⠀⠀⠀⠀⠀⠉⠻⢿⣿⣿⣿⣿⣿⣿⡇</a:t>
            </a:r>
            <a:br/>
            <a:r>
              <a:t>⠀⠀⠀⠀⠀⠀⠀⠀⠀⠀⠀⠀⠀⠀⠀⠀⠀⠀⠀⠀⠀⠀⠀⠀⠀⠀⠀⠀⠀⠀⠀⠀⠀⠀⠀⠀⠀⠀⣸⣿⣿⣿⣿⣀⡀⠀⠀⠀⠀⠀⠀⠀⠀⠀⠀⠀⠀⠀⠀⠀⠀⠀⠀⠀⠀⠀⠀⠀⠀⠀⠀⠀⠀⠀⠀⠀⠀⠀⠀⠀⠀⠀⠀⠀⠉⠻⢿⣿⣿⣿⡇</a:t>
            </a:r>
            <a:br/>
            <a:r>
              <a:t>⠀⠀⠀⠀⠀⠀⠀⠀⠀⠀⠀⠀⠀⠀⠀⠀⠀⠀⠀⠀⠀⠀⠀⠀⠀⠀⠀⠀⠀⠀⠀⠀⠀⠀⠀⠀⠀⣴⣿⣿⣿⣿⣿⣿⣷⡀⠀⠀⠀⠀⠀⠀⠀⠀⠀⠀⠀⠀⠀⠀⠀⠀⠀⠀⠀⠀⠀⠀⠀⠀⠀⠀⠀⠀⠀⠀⠀⠀⠀⠀⠀⠀⠀⠀⠀⠀⠀⠉⠻⣿⡇</a:t>
            </a:r>
            <a:br/>
            <a:r>
              <a:t>⠀⠀⠀⠀⠀⠀⠀⠀⠀⠀⠀⠀⠀⠀⠀⠀⠀⠀⠀⠀⠀⠀⠀⠀⠀⠀⠀⠀⠀⠀⠀⠀⠀⠀⠀⠀⠀⣾⣿⣿⣿⣿⣿⡅⣽⡟⠀⠀⠀⠀⠀⠀⠀⠀⠀⠀⠀⠀⠀⠀⠀⠀⠀⠀⠀⠀⠀⠀⠀⠀⠀⠀⠀⠀⠀⠀⠀⠀⠀⠀⠀⠀⠀⠀⠀⠀⠀⠀⠀⣿⡇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⠀⠀⠀⠀⠀⠀⠀⠀⠀⠀⠀⠀⠀⠀⠀⠀⠀⠀⠀⠀⠀⠀⠀⠀⠀⠀⠀⠀⠀⠀⠀⠀⠀⠀⠀⠀⣠⣿⣿⣿⣿⣿⣿⣾⠏⠀⠀⠀⠀⠀⠀⠀⠀⠀⠀⠀⠀⠀⠀⠀⠀⠀⠀⠀⠀⠀⠀⠀⠀⠀⠀⠀⠀⠀⠀⠀⠀⠀⠀⠀⠀⠀⠀⠀⠀⠀⠀⠀⠀⠙⠃</a:t>
            </a:r>
            <a:br/>
            <a:r>
              <a:t>⠀⠀⠀⠀⠀⠀⠀⠀⠀⠀⠀⠀⠀⠀⠀⠀⠀⠀⠀⠀⠀⠀⠀⠀⠀⠀⠀⠀⠀⠀⠀⠀⠀⠀⠀⠀⣹⣿⣿⣿⣿⣿⣿⣿⠇⠀⠀⠀⠀⠀⠀⠀⠀⠀⠀⠀⠀⠀⠀⠀⠀⠀⠀⠀⠀⠀⠀⠀⠀⠀⠀⠀⠀⠀⠀⠀⠀⠀⠀⠀⠀⠀⠀⠀⠀⠀⠀⠀⠀⠀⠀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⠀⠀⠀⠀⠀⠀⠀⠀⠀⠀⠀⠀⠀⠀⠀⠀⠀⠀⠀⠀⠀⠀⠀⠀⠀⠀⠀⠀⠀⠀⠀⠀⠀⠀⢠⣿⣿⣿⣿⣿⣿⣿⣿⣿⣿⣿⠟⠃⠀⠀⠀⠀⠀⠀⠀⠀⠀⠀⠀⠀⠀⠀⠀⠀⠀⠀⠀⠀⠀⠀⠀⠀⠀⠀⠀⠀⠀⠀⠀⠀⠀⠀⠀⠀⠀⠀⠀⠀⠀⠀⠀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⠀⠀⠀⠀⠀⠀⠀⠀⠀⠀⠀⠀⠀⠀⠀⠀⠀⠀⠀⠀⠀⠀⠀⠀⠀⠀⠀⠀⠀⠀⠀⠀⠀⠀⠀⠹⣿⣿⣿⣿⣿⡿⣿⡏⠀⠀⠀⠀⠀⠀⠀⠀⠀⠀⠀⠀⠀⠀⠀⠀⠀⠀⠀⠀⠀⠀⠀⠀⠀⠀⠀⠀⠀⠀⠀⠀⠀⠀⠀⠀⠀⠀⠀⠀⠀⠀⠀⠀⠀⠀⠀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⠀⠀⠀⠀⠀⠀⠀⠀⠀⠀⠀⠀⠀⠀⠀⠀⠀⠀⠀⠀⠀⠀⠀⠀⠀⠀⠀⠀⠀⠀⠀⠀⠀⠀⠀⢸⣿⠃⠀⠉⠉⠀⣿⡇⠀⠀⠀⠀⠀⠀⠀⠀⠀⠀⠀⠀⠀⠀⠀⠀⠀⠀⠀⠀⠀⠀⠀⠀⠀⠀⠀⠀⠀⠀⠀⠀⠀⠀⠀⠀⠀⠀⠀⠀⠀⠀⠀⠀⠀⠀⠀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⠀⠀⠀⠀⠀⠀⠀⠀⠀⠀⠀⠀⠀⠀⠀⠀⠀⠀⠀⠀⠀⠀⠀⠀⠀⠀⠀⠀⠀⠀⠀⠀⠀⠀⢀⣸⣿⠀⠀⠀⠀⠀⣿⡇⠀⠀⠀⠀⠀⠀⠀⠀⠀⠀⠀⠀⠀⠀⠀⠀⠀⠀⠀⠀⠀⠀⠀⠀⠀⠀⠀⠀⠀⠀⠀⠀⠀⠀⠀⠀⠀⠀⠀⠀⠀⠀⠀⠀⠀⠀⠀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⠀⠀⠀⠀⠀⠀⠀⠀⠀⠀⠀⠀⠀⠀⠀⠀⠀⠀⠀⠀⠀⠀⠀⠀⠀⠀⠀⠀⠀⠀⠀⠀⠀⠀⠈⠛⠛⠀⠀⠀⠀⠐⢿⠇⠀⠀⠀⠀⠀⠀⠀⠀⠀⠀⠀⠀⠀⠀⠀⠀⠀⠀⠀⠀⠀⠀⠀⠀⠀⠀⠀⠀⠀⠀⠀⠀⠀⠀⠀⠀⠀⠀⠀⠀⠀⠀⠀⠀⠀⠀⠀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⠀⠀⠀⠀⠀⠀⠀⠀⠀⠀⠀⠀⠀⠀⠀⠀⠀⠀⠀⠀⠀⠀⠀⠀⠀⠀⠀⠀⠀⠀⠀⠀⠀⠀⠀⠀⠀⠀⠀⠀⠀⠀⠀⠀⠀⠀⠀⠀⠀⠀⠀⠀⠀⠀⠈⠛⢿⣿⣿⣿⣿⣿⣿⣿⣿⣿⣿⣿⣿⣿⣿⣿⣿⣷⣤⡀⠀⠀⠀⠀⠀⠀⠀⠀⠀⠀⠀⠀⠀⠀⠀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⠀⠀⠀⠀⠀⠀⠀⠀⠀⠀⠀⠀⠀⠀⠀⠀⠀⠀⠀⠀⠀⠀⠀⠀⠀⠀⠀⠀⠀⠀⠀⠀⠀⠀⠀⠀⠀⠀⠀⠀⠀⠀⠀⠀⠀⠀⠀⠀⠀⠀⠀⠀⠀⠀⠀⠀⠀⠈⠛⢿⣿⣿⣿⣿⣿⣿⣿⣿⣿⣿⣿⣿⣿⣿⣿⣿⣦⣄⠀⠀⠀⠀⠀⠀⠀⠀⠀⠀⠀⠀⠀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⠀⠀⠀⠀⠀⠀⠀⠀⠀⠀⠀⠀⠀⠀⠀⠀⠀⠀⠀⠀⠀⠀⠀⠀⠀⠀⠀⠀⠀⠀⠀⠀⠀⠀⠀⠀⠀⠀⠀⠀⠀⠀⠀⠀⠀⠀⠀⠀⠀⠀⠀⠀⠀⠀⠀⠀⠀⠀⠀⠀⠈⠛⢿⣿⣿⣿⣿⣿⣿⣿⣿⣿⣿⣿⣿⣿⣿⣿⣷⣤⡀⠀⠀⠀⠀⠀⠀⠀⠀⠀⠀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⠀⠀⠀⠀⠀⠀⠀⠀⠀⠀⠀⠀⠀⠀⠀⠀⠀⠀⠀⠀⠀⠀⠀⠀⠀⠀⠀⠀⠀⠀⠀⠀⠀⠀⠀⠀⠀⠀⠀⠀⠀⠀⠀⠀⠀⠀⠀⠀⠀⠀⠀⠀⠀⠀⠀⠀⠀⠀⠀⠀⠀⠀⠀⠉⠻⢿⣿⣿⣿⣿⣿⣿⣿⣿⣿⣿⣿⣿⣿⣿⣿⣦⣄⠀⠀⠀⠀⠀⠀⠀⠀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⠀⠀⠀⠀⠀⠀⠀⠀⠀⠀⠀⠀⠀⠀⠀⠀⠀⠀⠀⠀⠀⠀⠀⠀⠀⠀⠀⠀⠀⠀⠀⠀⠀⠀⠀⠀⠀⠀⠀⠀⠀⠀⠀⠀⠀⠀⠀⠀⠀⠀⠀⠀⠀⠀⠀⠀⠀⠀⠀⠀⠀⠀⠀⠀⠀⠀⠈⠻⢿⣿⣿⣿⣿⣿⣿⣿⣿⣿⣿⣿⣿⣿⣿⣷⣤⡀⠀⠀⠀⠀⠀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⠀⠀⠀⠀⠀⠀⠀⠀⠀⠀⠀⠀⠀⠀⠀⠀⠀⠀⠀⠀⠀⠀⠀⠀⠀⠀⠀⠀⠀⠀⠀⠀⠀⠀⠀⠀⠀⠀⠀⠀⠀⠀⠀⠀⠀⠀⠀⠀⠀⠀⠀⠀⠀⠀⠀⠀⠀⠀⠀⠀⠀⠀⠀⠀⠀⠀⠀⠀⠀⠉⠻⢿⣿⣿⣿⣿⣿⣿⣿⣿⣿⣿⣿⣿⣿⣿⣶⣄⠀⠀⠀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⠀⠀⠀⠀⠀⠀⠀⠀⠀⠀⠀⠀⠀⠀⠀⠀⠀⠀⠀⠀⠀⠀⠀⠀⠀⠀⠀⠀⠀⠀⠀⠀⠀⠀⠀⠀⠀⠀⠀⠀⠀⠀⠀⠀⠀⠀⠀⠀⠀⠀⠀⠀⠀⠀⠀⠀⠀⠀⠀⠀⠀⠀⠀⠀⠀⠀⠀⠀⠀⠀⠀⠀⠉⠻⢿⣿⣿⣿⣿⣿⣿⣿⣿⣿⣿⣿⣿⣿⣷⣦⡀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⠀⠀⠀⠀⠀⠀⠀⠀⠀⠀⠀⠀⠀⠀⠀⠀⠀⠀⠀⠀⠀⠀⠀⠀⠀⠀⠀⠀⠀⠀⠀⠀⠀⠀⠀⠀⠀⠀⠀⠀⠀⠀⠀⠀⠀⠀⠀⠀⠀⠀⠀⠀⠀⠀⠀⠀⠀⠀⠀⠀⠀⠀⠀⠀⠀⠀⠀⠀⠀⠀⠀⠀⠀⠀⠀⠉⠻⢿⣿⣿⣿⣿⣿⣿⣿⣿⣿⣿⣿⣿⡇</a:t>
            </a:r>
            <a:br/>
            <a:r>
              <a:t>⠀⠀⠀⠀⠀⠀⠀⠀⠀⠀⠀⠀⠀⠀⠀⠀⠀⠀⠀⠀⠀⠀⠀⠀⠀⠀⠀⠀⠀⠀⠀⠀⠀⠀⠀⠀⠀⠀⡀⣠⣤⣤⣀⣀⠀⠀⠀⠀⠀⠀⠀⠀⠀⠀⠀⠀⠀⠀⠀⠀⠀⠀⠀⠀⠀⠀⠀⠀⠀⠀⠀⠀⠀⠀⠀⠀⠀⠀⠙⠻⣿⣿⣿⣿⣿⣿⣿⣿⣿⣿⡇</a:t>
            </a:r>
            <a:br/>
            <a:r>
              <a:t>⠀⠀⠀⠀⠀⠀⠀⠀⠀⠀⠀⠀⠀⠀⠀⠀⠀⠀⠀⠀⠀⠀⠀⠀⠀⠀⠀⠀⠀⠀⠀⠀⠀⠀⠀⠀⠈⢹⣿⣿⣿⣿⣿⣷⠀⠀⠀⠀⠀⠀⠀⠀⠀⠀⠀⠀⠀⠀⠀⠀⠀⠀⠀⠀⠀⠀⠀⠀⠀⠀⠀⠀⠀⠀⠀⠀⠀⠀⠀⠀⠀⠉⠻⢿⣿⣿⣿⣿⣿⣿⡇</a:t>
            </a:r>
            <a:br/>
            <a:r>
              <a:t>⠀⠀⠀⠀⠀⠀⠀⠀⠀⠀⠀⠀⠀⠀⠀⠀⠀⠀⠀⠀⠀⠀⠀⠀⠀⠀⠀⠀⠀⠀⠀⠀⠀⠀⠀⠀⠀⠀⢹⣿⣿⣿⣿⠀⠀⠀⠀⠀⠀⠀⠀⠀⠀⠀⠀⠀⠀⠀⠀⠀⠀⠀⠀⠀⠀⠀⠀⠀⠀⠀⠀⠀⠀⠀⠀⠀⠀⠀⠀⠀⠀⠀⠀⠀⠙⠻⣿⣿⣿⣿⡇</a:t>
            </a:r>
            <a:br/>
            <a:r>
              <a:t>⠀⠀⠀⠀⠀⠀⠀⠀⠀⠀⠀⠀⠀⠀⠀⠀⠀⠀⠀⠀⠀⠀⠀⠀⠀⠀⠀⠀⠀⠀⠀⠀⠀⠀⠀⠀⠀⠀⢸⣿⣿⣿⣿⣀⡀⠀⠀⠀⠀⠀⠀⠀⠀⠀⠀⠀⠀⠀⠀⠀⠀⠀⠀⠀⠀⠀⠀⠀⠀⠀⠀⠀⠀⠀⠀⠀⠀⠀⠀⠀⠀⠀⠀⠀⠀⠀⠀⠙⠻⣿⡇</a:t>
            </a:r>
            <a:br/>
            <a:r>
              <a:t>⠀⠀⠀⠀⠀⠀⠀⠀⠀⠀⠀⠀⠀⠀⠀⠀⠀⠀⠀⠀⠀⠀⠀⠀⠀⠀⠀⠀⠀⠀⠀⠀⠀⠀⠀⠀⠀⣴⣿⣿⣿⣿⣿⣿⣷⡀⠀⠀⠀⠀⠀⠀⠀⠀⠀⠀⠀⠀⠀⠀⠀⠀⠀⠀⠀⠀⠀⠀⠀⠀⠀⠀⠀⠀⠀⠀⠀⠀⠀⠀⠀⠀⠀⠀⠀⠀⠀⠀⠀⠀⠁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⠀⠀⠀⠀⠀⠀⠀⠀⠀⠀⠀⠀⠀⠀⠀⠀⠀⠀⠀⠀⠀⠀⠀⠀⠀⠀⠀⠀⠀⠀⠀⠀⠀⠀⠀⠀⠀⣾⣿⣿⣿⣿⣿⡇⣽⡟⠀⠀⠀⠀⠀⠀⠀⠀⠀⠀⠀⠀⠀⠀⠀⠀⠀⠀⠀⠀⠀⠀⠀⠀⠀⠀⠀⠀⠀⠀⠀⠀⠀⠀⠀⠀⠀⠀⠀⠀⠀⠀⠀⠀⠀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⠀⠀⠀⠀⠀⠀⠀⠀⠀⠀⠀⠀⠀⠀⠀⠀⠀⠀⠀⠀⠀⠀⠀⠀⠀⠀⠀⠀⠀⠀⠀⠀⠀⠀⠀⠀⣠⣿⣿⣿⣿⣿⣿⣾⠏⠀⠀⠀⠀⠀⠀⠀⠀⠀⠀⠀⠀⠀⠀⠀⠀⠀⠀⠀⠀⠀⠀⠀⠀⠀⠀⠀⠀⠀⠀⠀⠀⠀⠀⠀⠀⠀⠀⠀⠀⠀⠀⠀⠀⠀⠀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⠀⠀⠀⠀⠀⠀⠀⠀⠀⠀⠀⠀⠀⠀⠀⠀⠀⠀⠀⠀⠀⠀⠀⠀⠀⠀⠀⠀⠀⠀⠀⠀⠀⠀⠀⠀⣻⣿⣿⣿⣿⣿⣿⣿⣿⢄⠀⠀⠀⠀⠀⠀⠀⠀⠀⠀⠀⠀⠀⠀⠀⠀⠀⠀⠀⠀⠀⠀⠀⠀⠀⠀⠀⠀⠀⠀⠀⠀⠀⠀⠀⠀⠀⠀⠀⠀⠀⠀⠀⠀⠀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⠀⠀⠀⠀⠀⠀⠀⠀⠀⠀⠀⠀⠀⠀⠀⠀⠀⠀⠀⠀⠀⠀⠀⠀⠀⠀⠀⠀⠀⠀⠀⠀⠀⠀⢠⣿⣿⣿⣿⣿⣿⣿⣿⣿⣿⣿⠟⠃⠀⠀⠀⠀⠀⠀⠀⠀⠀⠀⠀⠀⠀⠀⠀⠀⠀⠀⠀⠀⠀⠀⠀⠀⠀⠀⠀⠀⠀⠀⠀⠀⠀⠀⠀⠀⠀⠀⠀⠀⠀⠀⠀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⠀⠀⠀⠀⠀⠀⠀⠀⠀⠀⠀⠀⠀⠀⠀⠀⠀⠀⠀⠀⠀⠀⠀⠀⠀⠀⠀⠀⠀⠀⠀⠀⠀⠀⠀⠸⣿⣿⣿⣿⣿⡿⣿⡟⠀⠀⠀⠀⠀⠀⠀⠀⠀⠀⠀⠀⠀⠀⠀⠀⠀⠀⠀⠀⠀⠀⠀⠀⠀⠀⠀⠀⠀⠀⠀⠀⠀⠀⠀⠀⠀⠀⠀⠀⠀⠀⠀⠀⠀⠀⠀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⠀⠀⠀⠀⠀⠀⠀⠀⠀⠀⠀⠀⠀⠀⠀⠀⠀⠀⠀⠀⠀⠀⠀⠀⠀⠀⠀⠀⠀⠀⠀⠀⠀⠀⠀⢸⣿⠃⠀⠉⠉⠀⣿⡇⠀⠀⠀⠀⠀⠀⠀⠀⠀⠀⠀⠀⠀⠀⠀⠀⠀⠀⠀⠀⠀⠀⠀⠀⠀⠀⠀⠀⠀⠀⠀⠀⠀⠀⠀⠀⠀⠀⠀⠀⠀⠀⠀⠀⠀⠀⠀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⠀⠀⠀⠀⠀⠀⠀⠀⠀⠀⠀⠀⠀⠀⠀⠀⠀⠀⠀⠀⠀⠀⠀⠀⠀⠀⠀⠀⠀⠀⠀⠀⠀⠀⢀⣸⣿⠀⠀⠀⠀⠀⣿⡇⠀⠀⠀⠀⠀⠀⠀⠀⠀⠀⠀⠀⠀⠀⠀⠀⠀⠀⠀⠀⠀⠀⠀⠀⠀⠀⠀⠀⠀⠀⠀⠀⠀⠀⠀⠀⠀⠀⠀⠀⠀⠀⠀⠀⠀⠀⠀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⠀⠀⠀⠀⠀⠀⠀⠀⠀⠀⠀⠀⠀⠀⠀⠀⠀⠀⠀⠀⠀⠀⠀⠀⠀⠀⠀⠀⠀⠀⠀⠀⠀⠀⠈⠛⠛⠀⠀⠀⠀⠀⢿⠗⠀⠀⠀⠀⠀⠀⠀⠀⠀⠀⠀⠀⠀⠀⠀⠀⠀⠀⠀⠀⠀⠀⠀⠀⠀⠀⠀⠀⠀⠀⠀⠀⠀⠀⠀⠀⠀⠀⠀⠀⠀⠀⠀⠀⠀⠀⠀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⠀⠀⠀⠀⠀⠀⠀⠀⠀⠀⠀⠀⠀⠀⠀⠀⠀⠀⠀⠀⠀⠀⠀⠀⠀⠀⠀⠀⠀⠀⠀⠀⠀⠀⠀⠀⠀⠀⠀⠀⠀⠀⠀⠀⠀⠀⠀⠀⠀⠀⠀⠀⠀⠀⠀⠀⠀⠀⠀⠀⠉⠻⢿⣿⣿⣿⣿⣿⣿⣿⣿⣿⣿⣿⣿⣿⣿⣿⣿⣿⣿⣦⣄⠀⠀⠀⠀⠀⠀⠀⠀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⠀⠀⠀⠀⠀⠀⠀⠀⠀⠀⠀⠀⠀⠀⠀⠀⠀⠀⠀⠀⠀⠀⠀⠀⠀⠀⠀⠀⠀⠀⠀⠀⠀⠀⠀⠀⠀⠀⠀⠀⠀⠀⠀⠀⠀⠀⠀⠀⠀⠀⠀⠀⠀⠀⠀⠀⠀⠀⠀⠀⠀⠀⠀⠉⠻⢿⣿⣿⣿⣿⣿⣿⣿⣿⣿⣿⣿⣿⣿⣿⣿⣿⣿⣷⣤⡀⠀⠀⠀⠀⠀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⠀⠀⠀⠀⠀⠀⠀⠀⠀⠀⠀⠀⠀⠀⠀⠀⠀⠀⠀⠀⠀⠀⠀⠀⠀⠀⠀⠀⠀⠀⠀⠀⠀⠀⠀⠀⠀⠀⠀⠀⠀⠀⠀⠀⠀⠀⠀⠀⠀⠀⠀⠀⠀⠀⠀⠀⠀⠀⠀⠀⠀⠀⠀⠀⠀⠀⠉⠻⢿⣿⣿⣿⣿⣿⣿⣿⣿⣿⣿⣿⣿⣿⣿⣿⣿⣿⣦⣄⠀⠀⠀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⠀⠀⠀⠀⠀⠀⠀⠀⠀⠀⠀⠀⠀⠀⠀⠀⠀⠀⠀⠀⠀⠀⠀⠀⠀⠀⠀⠀⠀⠀⠀⠀⠀⠀⠀⠀⠀⠀⠀⠀⠀⠀⠀⠀⠀⠀⠀⠀⠀⠀⠀⠀⠀⠀⠀⠀⠀⠀⠀⠀⠀⠀⠀⠀⠀⠀⠀⠀⠀⠉⠻⢿⣿⣿⣿⣿⣿⣿⣿⣿⣿⣿⣿⣿⣿⣿⣿⣿⣷⣦⡀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⠀⠀⠀⠀⠀⠀⠀⠀⠀⠀⠀⠀⠀⠀⠀⠀⠀⠀⠀⠀⠀⠀⠀⠀⠀⠀⠀⠀⠀⠀⠀⠀⠀⠀⠀⠀⠀⠀⠀⠀⠀⠀⠀⠀⠀⠀⠀⠀⠀⠀⠀⠀⠀⠀⠀⠀⠀⠀⠀⠀⠀⠀⠀⠀⠀⠀⠀⠀⠀⠀⠀⠀⠉⠻⢿⣿⣿⣿⣿⣿⣿⣿⣿⣿⣿⣿⣿⣿⣿⣿⡇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⠀⠀⠀⠀⠀⠀⠀⠀⠀⠀⠀⠀⠀⠀⠀⠀⠀⠀⠀⠀⠀⠀⠀⠀⠀⠀⠀⠀⠀⠀⠀⠀⠀⠀⠀⠀⠀⠀⠀⠀⠀⠀⠀⠀⠀⠀⠀⠀⠀⠀⠀⠀⠀⠀⠀⠀⠀⠀⠀⠀⠀⠀⠀⠀⠀⠀⠀⠀⠀⠀⠀⠀⠀⠀⠀⠉⠻⢿⣿⣿⣿⣿⣿⣿⣿⣿⣿⣿⣿⣿⡇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⠀⠀⠀⠀⠀⠀⠀⠀⠀⠀⠀⠀⠀⠀⠀⠀⠀⠀⠀⠀⠀⠀⠀⠀⠀⠀⠀⠀⠀⠀⠀⠀⠀⠀⠀⠀⠀⠀⠀⠀⠀⠀⠀⠀⠀⠀⠀⠀⠀⠀⠀⠀⠀⠀⠀⠀⠀⠀⠀⠀⠀⠀⠀⠀⠀⠀⠀⠀⠀⠀⠀⠀⠀⠀⠀⠀⠀⠀⠙⠻⣿⣿⣿⣿⣿⣿⣿⣿⣿⣿⡇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⠀⠀⠀⠀⠀⠀⠀⠀⠀⠀⠀⠀⠀⠀⠀⠀⠀⠀⠀⠀⠀⠀⠀⠀⠀⠀⠀⠀⠀⠀⠀⠀⠀⠀⠀⠀⠀⠀⠀⠀⠀⠀⠀⠀⠀⠀⠀⠀⠀⠀⠀⠀⠀⠀⠀⠀⠀⠀⠀⠀⠀⠀⠀⠀⠀⠀⠀⠀⠀⠀⠀⠀⠀⠀⠀⠀⠀⠀⠀⠀⠀⠉⠻⣿⣿⣿⣿⣿⣿⣿⡇</a:t>
            </a:r>
            <a:br/>
            <a:r>
              <a:t>⠀⠀⠀⠀⠀⠀⠀⠀⠀⠀⠀⠀⠀⠀⠀⠀⠀⠀⠀⠀⠀⠀⠀⠀⠀⠀⠀⠀⠀⠀⠀⠀⠀⠀⠀⠀⠀⠀⡄⣠⣤⣤⣀⣀⡀⠀⠀⠀⠀⠀⠀⠀⠀⠀⠀⠀⠀⠀⠀⠀⠀⠀⠀⠀⠀⠀⠀⠀⠀⠀⠀⠀⠀⠀⠀⠀⠀⠀⠀⠀⠀⠀⠀⠀⠙⠻⢿⣿⣿⣿⡇</a:t>
            </a:r>
            <a:br/>
            <a:r>
              <a:t>⠀⠀⠀⠀⠀⠀⠀⠀⠀⠀⠀⠀⠀⠀⠀⠀⠀⠀⠀⠀⠀⠀⠀⠀⠀⠀⠀⠀⠀⠀⠀⠀⠀⠀⠀⠀⠀⢹⣿⣿⣿⣿⣿⣿⠄⠀⠀⠀⠀⠀⠀⠀⠀⠀⠀⠀⠀⠀⠀⠀⠀⠀⠀⠀⠀⠀⠀⠀⠀⠀⠀⠀⠀⠀⠀⠀⠀⠀⠀⠀⠀⠀⠀⠀⠀⠀⠀⠉⠻⣿⡇</a:t>
            </a:r>
            <a:br/>
            <a:r>
              <a:t>⠀⠀⠀⠀⠀⠀⠀⠀⠀⠀⠀⠀⠀⠀⠀⠀⠀⠀⠀⠀⠀⠀⠀⠀⠀⠀⠀⠀⠀⠀⠀⠀⠀⠀⠀⠀⠀⠀⠙⣿⣿⣿⣿⡇⠀⠀⠀⠀⠀⠀⠀⠀⠀⠀⠀⠀⠀⠀⠀⠀⠀⠀⠀⠀⠀⠀⠀⠀⠀⠀⠀⠀⠀⠀⠀⠀⠀⠀⠀⠀⠀⠀⠀⠀⠀⠀⠀⠀⠀⠀⠁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⠀⠀⠀⠀⠀⠀⠀⠀⠀⠀⠀⠀⠀⠀⠀⠀⠀⠀⠀⠀⠀⠀⠀⠀⠀⠀⠀⠀⠀⠀⠀⠀⠀⠀⠀⠀⠀⠀⢀⣿⣿⣿⣿⣇⡀⠀⠀⠀⠀⠀⠀⠀⠀⠀⠀⠀⠀⠀⠀⠀⠀⠀⠀⠀⠀⠀⠀⠀⠀⠀⠀⠀⠀⠀⠀⠀⠀⠀⠀⠀⠀⠀⠀⠀⠀⠀⠀⠀⠀⠀⠀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⠀⠀⠀⠀⠀⠀⠀⠀⠀⠀⠀⠀⠀⠀⠀⠀⠀⠀⠀⠀⠀⠀⠀⠀⠀⠀⠀⠀⠀⠀⠀⠀⠀⠀⠀⠀⠀⢸⣿⣿⣿⣿⣿⡇⣸⡿⠀⠀⠀⠀⠀⠀⠀⠀⠀⠀⠀⠀⠀⠀⠀⠀⠀⠀⠀⠀⠀⠀⠀⠀⠀⠀⠀⠀⠀⠀⠀⠀⠀⠀⠀⠀⠀⠀⠀⠀⠀⠀⠀⠀⠀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⠀⠀⠀⠀⠀⠀⠀⠀⠀⠀⠀⠀⠀⠀⠀⠀⠀⠀⠀⠀⠀⠀⠀⠀⠀⠀⠀⠀⠀⠀⠀⠀⠀⠀⠀⠀⢠⣾⣿⣿⣿⣿⣿⣷⡟⠁⠀⠀⠀⠀⠀⠀⠀⠀⠀⠀⠀⠀⠀⠀⠀⠀⠀⠀⠀⠀⠀⠀⠀⠀⠀⠀⠀⠀⠀⠀⠀⠀⠀⠀⠀⠀⠀⠀⠀⠀⠀⠀⠀⠀⠀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⠀⠀⠀⠀⠀⠀⠀⠀⠀⠀⠀⠀⠀⠀⠀⠀⠀⠀⠀⠀⠀⠀⠀⠀⠀⠀⠀⠀⠀⠀⠀⠀⠀⠀⠀⠀⢹⣿⣿⣿⣿⣿⣿⣿⣿⡦⠀⠀⠀⠀⠀⠀⠀⠀⠀⠀⠀⠀⠀⠀⠀⠀⠀⠀⠀⠀⠀⠀⠀⠀⠀⠀⠀⠀⠀⠀⠀⠀⠀⠀⠀⠀⠀⠀⠀⠀⠀⠀⠀⠀⠀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⠀⠀⠀⠀⠀⠀⠀⠀⠀⠀⠀⠀⠀⠀⠀⠀⠀⠀⠀⠀⠀⠀⠀⠀⠀⠀⠀⠀⠀⠀⠀⠀⠀⠀⠀⣿⣿⣿⣿⣿⣿⣿⣿⣿⣿⣿⠿⠛⠀⠀⠀⠀⠀⠀⠀⠀⠀⠀⠀⠀⠀⠀⠀⠀⠀⠀⠀⠀⠀⠀⠀⠀⠀⠀⠀⠀⠀⠀⠀⠀⠀⠀⠀⠀⠀⠀⠀⠀⠀⠀⠀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⠀⠀⠀⠀⠀⠀⠀⠀⠀⠀⠀⠀⠀⠀⠀⠀⠀⠀⠀⠀⠀⠀⠀⠀⠀⠀⠀⠀⠀⠀⠀⠀⠀⠀⠀⠀⣿⡇⠀⠈⠉⠀⣾⣿⠀⠀⠀⠀⠀⠀⠀⠀⠀⠀⠀⠀⠀⠀⠀⠀⠀⠀⠀⠀⠀⠀⠀⠀⠀⠀⠀⠀⠀⠀⠀⠀⠀⠀⠀⠀⠀⠀⠀⠀⠀⠀⠀⠀⠀⠀⠀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⠀⠀⠀⠀⠀⠀⠀⠀⠀⠀⠀⠀⠀⠀⠀⠀⠀⠀⠀⠀⠀⠀⠀⠀⠀⠀⠀⠀⠀⠀⠀⠀⠀⠀⢀⣰⣿⡃⠀⠀⠀⠀⢺⣿⠀⠀⠀⠀⠀⠀⠀⠀⠀⠀⠀⠀⠀⠀⠀⠀⠀⠀⠀⠀⠀⠀⠀⠀⠀⠀⠀⠀⠀⠀⠀⠀⠀⠀⠀⠀⠀⠀⠀⠀⠀⠀⠀⠀⠀⠀⠀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⠀⠀⠀⠀⠀⠀⠀⠀⠀⠀⠀⠀⠀⠀⠀⠀⠀⠀⠀⠀⠀⠀⠀⠀⠀⠀⠀⠀⠀⠀⠀⠀⠀⠀⠈⠛⠛⠃⠀⠀⠀⠀⠿⡿⠀⠀⠀⠀⠀⠀⠀⠀⠀⠀⠀⠀⠀⠀⠀⠀⠀⠀⠀⠀⠀⠀⠀⠀⠀⠀⠀⠀⠀⠀⠀⠀⠀⠀⠀⠀⠀⠀⠀⠀⠀⠀⠀⠀⠀⠀⠀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⣷⣤⣤⣤⣤⣤⣤⣄⣄⣀⣀⣀⣀⣀⣀⣀⣀⣀⣀⣀⣀⠀⠀⠀⠀⠀⠀⠀⠀⠀⠀⠀⠀⠀⠀⠀⠀⠀⠀⠀⠀⠀⠀⠀⠀⠀⠀⠀⠀⠀⠀⠀⠀⠀⠀⠀⠀⠀⠀⠀⠀⠀⠀⠀⠀⠀⠀⠀⠀⠀⠀⠀⠀⠀⠀⠀⠀⠀⠀⠀⠀⠀⠀⠀⠀⠀⠀⠀⠀⠀⠀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⣿⣿⣿⣿⣿⣿⣿⣿⣿⣿⣿⣿⣿⣿⣿⣿⣿⣿⣿⣿⣿⣿⣿⣿⣿⣿⣿⣿⣿⣿⣿⣿⣶⣶⣶⣶⣤⣄⡀⠀⠀⠀⠀⠀⠀⠀⠀⠀⠀⠀⠀⠀⠀⠀⠀⠀⠀⠀⠀⠀⠀⠀⠀⠀⠀⠀⠀⠀⠀⠀⠀⠀⠀⠀⠀⠀⠀⠀⠀⠀⠀⠀⠀⠀⠀⠀⠀⠀⠀⠀⠀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⣿⣿⣿⣿⣿⣿⣿⣿⣿⣿⣿⣿⣿⣿⣿⣿⣿⣿⣿⣿⣿⣿⣿⣿⣿⣿⣿⣿⣿⣿⣿⣿⣿⣿⣿⣿⣿⣿⣿⣿⣿⣆⠀⠀⠀⠀⠀⠀⠀⠀⠀⠀⠀⠀⠀⠀⠀⠀⠀⠀⠀⠀⠀⠀⠀⠀⠀⠀⠀⠀⠀⠀⠀⠀⠀⠀⠀⠀⠀⠀⠀⠀⠀⠀⠀⠀⠀⠀⠀⠀⠀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⣿⣿⣿⣿⣿⣿⣿⣿⣿⣿⣿⣿⣿⣿⣿⣿⣿⣿⣿⣿⣿⣿⣿⣿⣿⣿⣿⣿⣿⣿⣿⣿⣿⣿⣿⣿⣿⣿⣿⣿⣿⣿⣷⣄⣀⡀⠀⠀⠀⠀⠀⠀⠀⠀⠀⠀⠀⠀⠀⠀⠀⠀⠀⠀⠀⠀⠀⠀⠀⠀⠀⠀⠀⠀⠀⠀⠀⠀⠀⠀⠀⠀⠀⠀⠀⠀⠀⠀⠀⠀⠀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⣿⣿⣿⣿⣿⣿⣿⣿⣿⣿⣿⣿⣿⣿⣿⣿⣿⣿⣿⣿⣿⣿⣿⣿⣿⣿⣿⣿⣿⣿⣿⣿⣿⣿⣿⣿⣿⣿⣿⣿⣿⣿⣿⣿⣿⣿⣿⣿⣿⣷⣶⣶⣶⣶⣶⣶⣶⣶⣶⣶⣶⣦⣄⡀⠀⠀⠀⠀⠀⠀⠀⠀⠀⠀⠀⠀⠀⠀⠀⠀⠀⠀⠀⠀⠀⠀⠀⠀⠀⠀⠀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⣿⣿⣿⣿⣿⣿⣿⣿⣿⣿⣿⣿⣿⣿⣿⣿⣿⣿⣿⣿⣿⣿⣿⣿⣿⣿⣿⣿⣿⣿⣿⣿⣿⣿⣿⣿⣿⣿⣿⣿⣿⣿⣿⣿⣿⣿⣿⣿⣿⣿⣿⣿⣿⣿⣿⣿⣿⣿⣿⣿⣿⣿⣿⣿⠀⠀⠀⠀⠀⠀⠀⠀⠀⠀⠀⠀⠀⠀⠀⠀⠀⠀⠀⠀⠀⠀⠀⣠⣤⣴⡆</a:t>
            </a:r>
            <a:br/>
            <a:r>
              <a:t>⣿⣿⣿⣿⣿⣿⣿⣿⣿⣿⣿⣿⣿⣿⣿⣿⣿⣿⣿⣿⣿⣿⣿⣿⣿⣿⣿⣿⣿⣿⣿⣿⣿⣿⣿⣿⣿⣿⣿⣿⣿⣿⡿⠛⣿⣿⣿⣿⣿⣿⣿⣿⣿⣿⣿⣿⣿⣿⣿⣿⣿⣿⣿⣿⡆⠀⠀⠀⠀⠀⠀⠀⠀⠀⠀⠀⠀⠀⠀⠀⠀⠀⠀⠀⠀⠀⠀⣿⣿⣿⡇</a:t>
            </a:r>
            <a:br/>
            <a:r>
              <a:t>⣿⣿⣿⣿⣿⣿⣿⣿⣿⣿⣿⣿⣿⣿⣿⣿⣿⣿⣿⣿⣿⣿⣿⣿⣿⣿⣿⣿⣿⣿⣿⣿⣿⣿⣿⣿⣿⣿⣿⣿⣿⣿⡇⠀⣿⣿⣿⣿⠿⠿⠟⠛⠛⠛⠻⢿⣿⣿⣿⣿⣿⣿⣿⣿⡇⠀⠀⠀⠀⠀⠀⠀⠀⠀⠀⠀⠀⠀⠀⠀⠀⠀⠀⠀⠀⠀⠀⠹⣿⣿⡇</a:t>
            </a:r>
            <a:br/>
            <a:r>
              <a:t>⣿⣿⣿⣿⣿⣿⣿⣿⣿⣿⣿⣿⣿⣿⣿⣿⣿⣿⣿⣿⣿⣿⣿⣿⣿⣿⣿⣿⣿⣿⣿⣿⣿⣿⣿⣿⣿⣿⣿⣿⣿⣿⣧⠀⠙⠋⠁⠀⠀⠀⠀⠀⠀⠀⠀⠀⠈⠻⣿⣿⣿⣿⣿⣿⣇⠀⠀⠀⠀⠀⠀⠀⠀⠀⠀⠀⠀⠀⠀⠀⠀⠀⠀⠀⠀⠀⣀⣀⣼⣿⡇</a:t>
            </a:r>
            <a:br/>
            <a:r>
              <a:t>⣿⣿⣿⣿⣿⣿⣿⣿⣿⣿⣿⣿⣿⣿⣿⣿⣿⣿⣿⣿⣿⣿⣿⣿⣿⣿⣿⣿⣿⣿⣿⣿⣿⣿⣿⣿⣿⣿⣿⣿⠿⠛⠉⠀⠀⠀⠀⠀⠀⠀⠀⠀⠀⠀⠀⠀⠀⠀⠙⣿⣿⣿⣿⣿⣿⡀⠀⠀⠀⠀⠀⠀⠀⠀⠀⠀⠀⠀⠀⠀⠀⠀⠀⠀⠀⢺⣿⣿⣿⣿⡇</a:t>
            </a:r>
            <a:br/>
            <a:r>
              <a:t>⣿⣿⣿⣿⣿⣿⣿⣿⣿⣿⣿⣿⣿⣿⣿⣿⣿⣿⣿⣿⣿⣿⣿⣿⣿⣿⣿⣿⣿⣿⣿⣿⣿⣿⣿⣿⣿⡿⠋⠁⠀⠀⠀⠀⠀⠀⠀⠀⠀⠀⠀⠀⠀⠀⠀⠀⠀⠀⠀⠘⣿⣿⣿⣿⣿⣇⠀⠀⠀⠀⠀⠀⠀⠀⠀⠀⠀⠀⠀⠀⠀⠀⠀⠀⠀⠀⠙⢿⣿⣿⡇</a:t>
            </a:r>
            <a:br/>
            <a:r>
              <a:t>⣿⣿⣿⣿⣿⣿⣿⣿⣿⣿⣿⣿⣿⣿⣿⣿⣿⣿⣿⣿⣿⣿⣿⣿⣿⣿⣿⣿⣿⣿⣿⣿⣿⣿⣿⣿⠋⠀⠀⠀⠀⠀⠀⠀⠀⠀⠀⠀⠀⠀⠀⠀⠀⠀⠀⠀⠀⠀⠀⠀⢹⣿⣿⣿⣿⣿⡀⠀⠀⠀⠀⠀⠀⠀⠀⠀⠀⠀⠀⠀⠀⠀⠀⠀⠀⠀⠀⠀⠙⢿⡇</a:t>
            </a:r>
            <a:br/>
            <a:r>
              <a:t>⣿⣿⣿⣿⣿⣿⣿⣿⣿⣿⣿⣿⣿⣿⣿⣿⣿⣿⣿⣿⣿⣿⣿⣿⣿⣿⣿⣿⣿⣿⣿⣿⣿⣿⣿⡇⠀⠀⠀⠀⠀⠀⠀⠀⠀⠀⠀⠀⠀⠀⠀⠀⠀⠀⠀⠀⠀⠀⠀⠀⠀⣿⣿⣿⣿⣿⣷⠀⠀⠀⠀⠀⠀⠀⠀⠀⠀⠀⠀⠀⠀⠀⠀⠀⠀⠀⠀⠀⠀⠀⠃</a:t>
            </a:r>
            <a:br/>
            <a:r>
              <a:t>⣿⣿⣿⣿⣿⣿⣿⣿⣿⣿⣿⣿⣿⣿⣿⣿⣿⣿⣿⣿⣿⣿⣿⣿⣿⣿⣿⣿⣿⣿⣿⣿⣿⣿⣿⡆⠀⠀⠀⠀⠀⠀⠀⠀⠀⠀⠀⠀⠀⠀⠀⠀⠀⠀⠀⠀⠀⠀⠀⠀⠀⢸⣿⣿⣿⣿⣿⣷⡀⠀⠀⠀⠀⠀⠀⠀⠀⠀⠀⠀⠀⠀⠀⠀⠀⠀⠀⠀⠀⠀⠀</a:t>
            </a:r>
            <a:br/>
            <a:r>
              <a:t>⣿⣿⣿⣿⣿⣿⣿⣿⣿⣿⣿⣿⣿⣿⣿⣿⣿⣿⣿⣿⣿⣿⣿⣿⣿⣿⣿⣿⣿⣿⣿⣿⣿⣿⣿⣇⠀⠀⠀⠀⠀⠀⠀⠀⠀⠀⠀⠀⠀⠀⠀⠀⠀⠀⠀⠀⠀⠀⠀⠀⠀⢸⣿⣿⣿⣿⣿⣿⣿⣦⡀⠀⠀⠀⠀⠀⠀⠀⠀⠀⠀⠀⠀⠀⠀⠀⠀⠀⠀⠀⠀</a:t>
            </a:r>
            <a:br/>
            <a:r>
              <a:t>⣿⣿⣿⣿⣿⣿⣿⣿⣿⣿⣿⣿⣿⣿⣿⣿⣿⣿⣿⣿⣿⣿⣿⣿⣿⣿⣿⣿⣿⣿⣿⣿⣿⣿⣿⣿⡆⠀⠀⠀⠀⠀⠀⠀⠀⠀⠀⠀⠀⠀⠀⠀⠀⠀⠀⠀⠀⠀⠀⠀⠀⢸⣿⣿⣿⣿⣿⣿⣿⣿⣷⣄⠀⠀⠀⠀⠀⠀⠀⠀⠀⠀⠀⠀⠀⠀⠀⠀⠀⠀⠀</a:t>
            </a:r>
            <a:br/>
            <a:r>
              <a:t>⣿⣿⣿⣿⣿⣿⣿⣿⣿⣿⣿⣿⣿⣿⣿⣿⣿⣿⣿⣿⣿⣿⣿⣿⣿⣿⣿⣿⣿⣿⣿⣿⣿⣿⣿⣿⣿⣄⠀⠀⠀⠀⠀⠀⠀⠀⠀⠀⠀⠀⠀⠀⠀⠀⠀⠀⠀⠀⠀⠀⠀⣸⣿⣿⣿⣿⣿⣿⣿⣿⣿⣿⣧⡀⠀⠀⠀⠀⠀⠀⠀⠀⠀⠀⠀⠀⠀⠀⠀⠀⠀</a:t>
            </a:r>
            <a:br/>
            <a:r>
              <a:t>⣿⣿⣿⣿⣿⣿⣿⣿⣿⣿⣿⣿⣿⣿⣿⣿⣿⣿⣿⣿⣿⣿⣿⣿⣿⣿⣿⣿⣿⣿⣿⣿⣿⣿⣿⣿⣿⣿⣆⠀⠀⠀⠀⠀⠀⠀⠀⠀⠀⠀⠀⠀⠀⠀⠀⠀⠀⠀⠀⠀⣠⣿⣿⣿⣿⣿⣿⣿⣿⣿⣿⣿⣿⣷⣄⠀⠀⠀⠀⠀⠀⠀⠀⠀⠀⠀⠀⠀⠀⠀⠀</a:t>
            </a:r>
            <a:br/>
            <a:r>
              <a:t>⣿⣿⣿⣿⣿⣿⣿⣿⣿⣿⣿⣿⣿⣿⣿⣿⣿⣿⣿⣿⣿⣿⣿⣿⣿⣿⣿⣿⣿⣿⣿⣿⣿⣿⣿⣿⣿⣿⣿⣷⣄⠀⠀⠀⠀⠀⠀⠀⠀⠀⠀⠀⠀⠀⠀⠀⠀⣀⣤⣾⣿⣿⣿⣿⣿⣿⣿⣿⣿⣿⣿⣿⣿⣿⣿⣧⡀⠀⠀⠀⠀⠀⠀⠀⠀⠀⠀⠀⠀⠀⠀</a:t>
            </a:r>
            <a:br/>
            <a:r>
              <a:t>⣿⣿⣿⣿⣿⣿⣿⣿⣿⣿⣿⣿⣿⣿⣿⣿⣿⣿⣿⣿⣿⣿⣿⣿⣿⣿⣿⣿⣿⣿⣿⣿⣿⣿⣿⣿⣿⣿⣿⣿⣿⣷⣄⠀⠀⠀⠀⠀⠀⠀⠀⠀⠀⠀⢀⣠⣾⣿⣿⣿⣿⣿⣿⣿⣿⣿⣿⣿⣿⣿⣿⣿⣿⣿⣿⣿⡇⠀⠀⠀⠀⠀⠀⠀⠀⠀⠀⠀⠀⠀⠀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⣿⣿⣿⣿⣿⣿⣿⣿⣿⣿⣿⣿⣿⣿⣿⣿⣿⣿⣿⣿⣿⣿⣿⣿⣿⣿⣿⣿⣿⣿⣿⣿⣿⣿⣿⣿⣿⣿⣿⣿⣿⣿⣿⣿⣶⣤⣀⣀⣀⣀⣤⣶⣶⣾⣿⣿⣿⣿⣿⣿⣿⣿⣿⣿⣿⣿⣿⣿⣿⣿⣿⣿⣿⣿⣿⣿⣿⡆⠀⠀⠀⠀⠀⠀⠀⠀⠀⠀⠀⠀⠀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⣿⣿⣿⣿⣿⣿⣿⣿⣿⣿⣿⣿⣿⣿⣿⣿⣿⣿⣿⣿⣿⣿⣿⣿⣿⣿⣿⣿⣿⣿⣿⣿⣿⣿⣿⣿⣿⣿⣿⣿⣿⣿⣿⣿⣿⣿⣿⣿⣿⣿⣿⣿⣿⣿⣿⣿⣿⣿⣿⣿⣿⣿⣿⣿⣿⣿⣿⣿⣿⣿⣿⣿⣿⣿⣿⣿⣿⣿⣦⡀⠀⠀⠀⠀⠀⠀⠀⠀⠀⠀⡆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⣿⣿⣿⣿⣿⣿⣿⣿⣿⣿⣿⣿⣿⣿⣿⣿⣿⣿⣿⣿⣿⣿⣿⣿⣿⣿⣿⣿⣿⣿⣿⣿⣿⣿⣿⣿⣿⣿⣿⣿⣿⣿⣿⣿⣿⣿⣿⣿⣿⣿⣿⣿⣿⣿⣿⣿⣿⣿⣿⣿⣿⣿⣿⣿⣿⣿⣿⣿⣿⣿⣿⣿⣿⣿⣿⣿⣿⣿⣿⣿⣿⣷⣶⣦⣤⣤⣶⣶⣤⣼⡇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⠀⠀⠀⠀⠀⠀⠀⠀⠀⠀⠀⠀⠀⠀⠀⠀⠀⠀⠀⠀⠀⠀⠀⠀⠀⠀⠀⠀⠀⠀⠀⠀⠀⠀⠀⠀⠀⠀⠀⠀⠀⠀⠀⠀⠀⠀⠀⠀⠀⠀⠀⠀⠀⠀⠀⠀⠀⠀⠀⠀⠀⠀⠀⠈⠛⢿⣿⣿⣿⣿⣿⣿⣿⣿⣿⣿⣿⣿⣿⣿⣿⣿⣿⣿⣿⣦⣄⠀⠀⠀⠀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⠀⠀⠀⠀⠀⠀⠀⠀⠀⠀⠀⠀⠀⠀⠀⠀⠀⠀⠀⠀⠀⠀⠀⠀⠀⠀⠀⠀⠀⠀⠀⠀⠀⠀⠀⠀⠀⠀⠀⠀⠀⠀⠀⠀⠀⠀⠀⠀⠀⠀⠀⠀⠀⠀⠀⠀⠀⠀⠀⠀⠀⠀⠀⠀⠀⠀⠈⠛⢿⣿⣿⣿⣿⣿⣿⣿⣿⣿⣿⣿⣿⣿⣿⣿⣿⣿⣿⣷⣦⡀⠀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⠀⠀⠀⠀⠀⠀⠀⠀⠀⠀⠀⠀⠀⠀⠀⠀⠀⠀⠀⠀⠀⠀⠀⠀⠀⠀⠀⠀⠀⠀⠀⠀⠀⠀⠀⠀⠀⠀⠀⠀⠀⠀⠀⠀⠀⠀⠀⠀⠀⠀⠀⠀⠀⠀⠀⠀⠀⠀⠀⠀⠀⠀⠀⠀⠀⠀⠀⠀⠀⠈⠛⢿⣿⣿⣿⣿⣿⣿⣿⣿⣿⣿⣿⣿⣿⣿⣿⣿⣿⣿⡆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⠀⠀⠀⠀⠀⠀⠀⠀⠀⠀⠀⠀⠀⠀⠀⠀⠀⠀⠀⠀⠀⠀⠀⠀⠀⠀⠀⠀⠀⠀⠀⠀⠀⠀⠀⠀⠀⠀⠀⠀⠀⠀⠀⠀⠀⠀⠀⠀⠀⠀⠀⠀⠀⠀⠀⠀⠀⠀⠀⠀⠀⠀⠀⠀⠀⠀⠀⠀⠀⠀⠀⠀⠈⠛⢿⣿⣿⣿⣿⣿⣿⣿⣿⣿⣿⣿⣿⣿⣿⣿⡇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⠀⠀⠀⠀⠀⠀⠀⠀⠀⠀⠀⠀⠀⠀⠀⠀⠀⠀⠀⠀⠀⠀⠀⠀⠀⠀⠀⠀⠀⠀⠀⠀⠀⠀⠀⠀⠀⠀⠀⠀⠀⠀⠀⠀⠀⠀⠀⠀⠀⠀⠀⠀⠀⠀⠀⠀⠀⠀⠀⠀⠀⠀⠀⠀⠀⠀⠀⠀⠀⠀⠀⠀⠀⠀⠀⠈⠛⢿⣿⣿⣿⣿⣿⣿⣿⣿⣿⣿⣿⣿⡇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⠀⠀⠀⠀⠀⠀⠀⠀⠀⠀⠀⠀⠀⠀⠀⠀⠀⠀⠀⠀⠀⠀⠀⠀⠀⠀⠀⠀⠀⠀⠀⠀⠀⠀⠀⠀⠀⠀⠀⠀⠀⠀⠀⠀⠀⠀⠀⠀⠀⠀⠀⠀⠀⠀⠀⠀⠀⠀⠀⠀⠀⠀⠀⠀⠀⠀⠀⠀⠀⠀⠀⠀⠀⠀⠀⠀⠀⠀⠈⠻⢿⣿⣿⣿⣿⣿⣿⣿⣿⣿⡇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⠀⠀⠀⠀⠀⠀⠀⠀⠀⠀⠀⠀⠀⠀⠀⠀⠀⠀⠀⠀⠀⠀⠀⠀⠀⠀⠀⠀⠀⠀⠀⠀⠀⠀⠀⠀⠀⠀⠀⠀⠀⠀⠀⠀⠀⠀⠀⠀⠀⠀⠀⠀⠀⠀⠀⠀⠀⠀⠀⠀⠀⠀⠀⠀⠀⠀⠀⠀⠀⠀⠀⠀⠀⠀⠀⠀⠀⠀⠀⠀⠀⠈⠛⢿⣿⣿⣿⣿⣿⣿⡇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⠀⠀⠀⠀⠀⠀⠀⠀⠀⠀⠀⠀⠀⠀⠀⠀⠀⠀⠀⠀⠀⠀⠀⠀⠀⠀⠀⠀⠀⠀⠀⠀⠀⠀⠀⠀⠀⠀⠀⠀⠀⠀⠀⠀⠀⠀⠀⠀⠀⠀⠀⠀⠀⠀⠀⠀⠀⠀⠀⠀⠀⠀⠀⠀⠀⠀⠀⠀⠀⠀⠀⠀⠀⠀⠀⠀⠀⠀⠀⠀⠀⠀⠀⠀⠈⠻⢿⣿⣿⣿⡇</a:t>
            </a:r>
            <a:br/>
            <a:r>
              <a:t>⠀⠀⠀⠀⠀⠀⠀⠀⠀⠀⠀⠀⠀⠀⠀⠀⠀⠀⠀⠀⠀⠀⠀⠀⠀⠀⠀⠀⠀⠀⠀⠀⠀⠀⠀⠀⠀⠀⢀⢀⣤⣤⣄⣀⡀⠀⠀⠀⠀⠀⠀⠀⠀⠀⠀⠀⠀⠀⠀⠀⠀⠀⠀⠀⠀⠀⠀⠀⠀⠀⠀⠀⠀⠀⠀⠀⠀⠀⠀⠀⠀⠀⠀⠀⠀⠀⠀⠈⠻⢿⡇</a:t>
            </a:r>
            <a:br/>
            <a:r>
              <a:t>⠀⠀⠀⠀⠀⠀⠀⠀⠀⠀⠀⠀⠀⠀⠀⠀⠀⠀⠀⠀⠀⠀⠀⠀⠀⠀⠀⠀⠀⠀⠀⠀⠀⠀⠀⠀⠀⢙⣿⣿⣿⣿⣿⣿⠆⠀⠀⠀⠀⠀⠀⠀⠀⠀⠀⠀⠀⠀⠀⠀⠀⠀⠀⠀⠀⠀⠀⠀⠀⠀⠀⠀⠀⠀⠀⠀⠀⠀⠀⠀⠀⠀⠀⠀⠀⠀⠀⠀⠀⠀⠁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⠀⠀⠀⠀⠀⠀⠀⠀⠀⠀⠀⠀⠀⠀⠀⠀⠀⠀⠀⠀⠀⠀⠀⠀⠀⠀⠀⠀⠀⠀⠀⠀⠀⠀⠀⠀⠀⠀⠈⣿⣿⣿⣿⡇⠀⠀⠀⠀⠀⠀⠀⠀⠀⠀⠀⠀⠀⠀⠀⠀⠀⠀⠀⠀⠀⠀⠀⠀⠀⠀⠀⠀⠀⠀⠀⠀⠀⠀⠀⠀⠀⠀⠀⠀⠀⠀⠀⠀⠀⠀⠀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⠀⠀⠀⠀⠀⠀⠀⠀⠀⠀⠀⠀⠀⠀⠀⠀⠀⠀⠀⠀⠀⠀⠀⠀⠀⠀⠀⠀⠀⠀⠀⠀⠀⠀⠀⠀⠀⠀⢀⣿⣿⣿⣿⣇⣀⠀⠀⠀⠀⠀⠀⠀⠀⠀⠀⠀⠀⠀⠀⠀⠀⠀⠀⠀⠀⠀⠀⠀⠀⠀⠀⠀⠀⠀⠀⠀⠀⠀⠀⠀⠀⠀⠀⠀⠀⠀⠀⠀⠀⠀⠀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⠀⠀⠀⠀⠀⠀⠀⠀⠀⠀⠀⠀⠀⠀⠀⠀⠀⠀⠀⠀⠀⠀⠀⠀⠀⠀⠀⠀⠀⠀⠀⠀⠀⠀⠀⠀⠀⢰⣿⣿⣿⣿⣿⣿⢨⣿⠃⠀⠀⠀⠀⠀⠀⠀⠀⠀⠀⠀⠀⠀⠀⠀⠀⠀⠀⠀⠀⠀⠀⠀⠀⠀⠀⠀⠀⠀⠀⠀⠀⠀⠀⠀⠀⠀⠀⠀⠀⠀⠀⠀⠀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⠀⠀⠀⠀⠀⠀⠀⠀⠀⠀⠀⠀⠀⠀⠀⠀⠀⠀⠀⠀⠀⠀⠀⠀⠀⠀⠀⠀⠀⠀⠀⠀⠀⠀⠀⠀⢀⣼⣿⣿⣿⣿⣿⣿⡿⠁⠀⠀⠀⠀⠀⠀⠀⠀⠀⠀⠀⠀⠀⠀⠀⠀⠀⠀⠀⠀⠀⠀⠀⠀⠀⠀⠀⠀⠀⠀⠀⠀⠀⠀⠀⠀⠀⠀⠀⠀⠀⠀⠀⠀⠀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⠀⠀⠀⠀⠀⠀⠀⠀⠀⠀⠀⠀⠀⠀⠀⠀⠀⠀⠀⠀⠀⠀⠀⠀⠀⠀⠀⠀⠀⠀⠀⠀⠀⠀⠀⠀⢈⣿⣿⣿⣿⣿⣿⣿⡟⠀⠀⠀⠀⠀⠀⠀⠀⠀⠀⠀⠀⠀⠀⠀⠀⠀⠀⠀⠀⠀⠀⠀⠀⠀⠀⠀⠀⠀⠀⠀⠀⠀⠀⠀⠀⠀⠀⠀⠀⠀⠀⠀⠀⠀⠀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⠀⠀⠀⠀⠀⠀⠀⠀⠀⠀⠀⠀⠀⠀⠀⠀⠀⠀⠀⠀⠀⠀⠀⠀⠀⠀⠀⠀⠀⠀⠀⠀⠀⠀⠀⠀⢸⣿⣿⣿⣿⣿⣿⣿⣿⣧⡀⠀⠀⠀⠀⠀⠀⠀⠀⠀⠀⠀⠀⠀⠀⠀⠀⠀⠀⠀⠀⠀⠀⠀⠀⠀⠀⠀⠀⠀⠀⠀⠀⠀⠀⠀⠀⠀⠀⠀⠀⠀⠀⠀⠀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⠀⠀⠀⠀⠀⠀⠀⠀⠀⠀⠀⠀⠀⠀⠀⠀⠀⠀⠀⠀⠀⠀⠀⠀⠀⠀⠀⠀⠀⠀⠀⠀⠀⠀⠀⠀⢒⣿⣿⣿⣿⣿⣿⣿⣿⣿⣆⠀⠀⠀⠀⠀⠀⠀⠀⠀⠀⠀⠀⠀⠀⠀⠀⠀⠀⠀⠀⠀⠀⠀⠀⠀⠀⠀⠀⠀⠀⠀⠀⠀⠀⠀⠀⠀⠀⠀⠀⠀⠀⠀⠀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⠀⠀⠀⠀⠀⠀⠀⠀⠀⠀⠀⠀⠀⠀⠀⠀⠀⠀⠀⠀⠀⠀⠀⠀⠀⠀⠀⠀⠀⠀⠀⠀⠀⠀⠀⣾⣿⣿⣿⣿⣿⣿⣿⣿⣿⣿⡿⠛⠃⠀⠀⠀⠀⠀⠀⠀⠀⠀⠀⠀⠀⠀⠀⠀⠀⠀⠀⠀⠀⠀⠀⠀⠀⠀⠀⠀⠀⠀⠀⠀⠀⠀⠀⠀⠀⠀⠀⠀⠀⠀⠀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⠀⠀⠀⠀⠀⠀⠀⠀⠀⠀⠀⠀⠀⠀⠀⠀⠀⠀⠀⠀⠀⠀⠀⠀⠀⠀⠀⠀⠀⠀⠀⠀⠀⠀⠀⠘⢿⣿⣿⣿⣿⣿⢿⣿⠋⠀⠀⠀⠀⠀⠀⠀⠀⠀⠀⠀⠀⠀⠀⠀⠀⠀⠀⠀⠀⠀⠀⠀⠀⠀⠀⠀⠀⠀⠀⠀⠀⠀⠀⠀⠀⠀⠀⠀⠀⠀⠀⠀⠀⠀⠀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⠀⠀⠀⠀⠀⠀⠀⠀⠀⠀⠀⠀⠀⠀⠀⠀⠀⠀⠀⠀⠀⠀⠀⠀⠀⠀⠀⠀⠀⠀⠀⠀⠀⠀⠀⠀⣿⡟⠀⠈⠉⠁⢸⣿⠀⠀⠀⠀⠀⠀⠀⠀⠀⠀⠀⠀⠀⠀⠀⠀⠀⠀⠀⠀⠀⠀⠀⠀⠀⠀⠀⠀⠀⠀⠀⠀⠀⠀⠀⠀⠀⠀⠀⠀⠀⠀⠀⠀⠀⠀⠀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⠀⠀⠀⠀⠀⠀⠀⠀⠀⠀⠀⠀⠀⠀⠀⠀⠀⠀⠀⠀⠀⠀⠀⠀⠀⠀⠀⠀⠀⠀⠀⠀⠀⠀⠀⣀⣿⡇⠀⠀⠀⠀⢸⣿⠀⠀⠀⠀⠀⠀⠀⠀⠀⠀⠀⠀⠀⠀⠀⠀⠀⠀⠀⠀⠀⠀⠀⠀⠀⠀⠀⠀⠀⠀⠀⠀⠀⠀⠀⠀⠀⠀⠀⠀⠀⠀⠀⠀⠀⠀⠀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⠀⠀⠀⠀⠀⠀⠀⠀⠀⠀⠀⠀⠀⠀⠀⠀⠀⠀⠀⠀⠀⠀⠀⠀⠀⠀⠀⠀⠀⠀⠀⠀⠀⠀⠀⠙⠛⠃⠀⠀⠀⠀⠺⡿⠂⠀⠀⠀⠀⠀⠀⠀⠀⠀⠀⠀⠀⠀⠀⠀⠀⠀⠀⠀⠀⠀⠀⠀⠀⠀⠀⠀⠀⠀⠀⠀⠀⠀⠀⠀⠀⠀⠀⠀⠀⠀⠀⠀⠀⠀⠀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⠀⠀⠀⠀⠀⠀⠀⠀⠀⠀⠀⠀⠀⠀⠀⠀⠀⠀⠀⠀⠀⠀⠀⠀⠀⠀⠀⠀⠀⠀⠀⠀⠀⠀⠀⠀⠀⠀⠀⠀⠀⠀⠀⠀⠀⠀⠀⠀⠀⠀⠀⠀⠀⠀⠀⠀⠀⠀⠀⠀⠀⠀⠀⠀⠀⠀⠀⠀⠀⠀⠈⠙⢿⣿⣿⣿⣿⣿⣿⣿⣿⣿⣿⣿⣿⣿⣿⣿⣿⣿⡇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⠀⠀⠀⠀⠀⠀⠀⠀⠀⠀⠀⠀⠀⠀⠀⠀⠀⠀⠀⠀⠀⠀⠀⠀⠀⠀⠀⠀⠀⠀⠀⠀⠀⠀⠀⠀⠀⠀⠀⠀⠀⠀⠀⠀⠀⠀⠀⠀⠀⠀⠀⠀⠀⠀⠀⠀⠀⠀⠀⠀⠀⠀⠀⠀⠀⠀⠀⠀⠀⠀⠀⠀⠀⠈⠙⠿⣿⣿⣿⣿⣿⣿⣿⣿⣿⣿⣿⣿⣿⣿⡇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⠀⠀⠀⠀⠀⠀⠀⠀⠀⠀⠀⠀⠀⠀⠀⠀⠀⠀⠀⠀⠀⠀⠀⠀⠀⠀⠀⠀⠀⠀⠀⠀⠀⠀⠀⠀⠀⠀⠀⠀⠀⠀⠀⠀⠀⠀⠀⠀⠀⠀⠀⠀⠀⠀⠀⠀⠀⠀⠀⠀⠀⠀⠀⠀⠀⠀⠀⠀⠀⠀⠀⠀⠀⠀⠀⠀⠈⠛⠿⣿⣿⣿⣿⣿⣿⣿⣿⣿⣿⣿⡇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⠀⠀⠀⠀⠀⠀⠀⠀⠀⠀⠀⠀⠀⠀⠀⠀⠀⠀⠀⠀⠀⠀⠀⠀⠀⠀⠀⠀⠀⠀⠀⠀⠀⠀⠀⠀⠀⠀⠀⠀⠀⠀⠀⠀⠀⠀⠀⠀⠀⠀⠀⠀⠀⠀⠀⠀⠀⠀⠀⠀⠀⠀⠀⠀⠀⠀⠀⠀⠀⠀⠀⠀⠀⠀⠀⠀⠀⠀⠀⠈⠙⠿⣿⣿⣿⣿⣿⣿⣿⣿⡇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⠀⠀⠀⠀⠀⠀⠀⠀⠀⠀⠀⠀⠀⠀⠀⠀⠀⠀⠀⠀⠀⠀⠀⠀⠀⠀⠀⠀⠀⠀⠀⠀⠀⠀⠀⠀⠀⠀⠀⠀⠀⠀⠀⠀⠀⠀⠀⠀⠀⠀⠀⠀⠀⠀⠀⠀⠀⠀⠀⠀⠀⠀⠀⠀⠀⠀⠀⠀⠀⠀⠀⠀⠀⠀⠀⠀⠀⠀⠀⠀⠀⠀⠈⠙⢿⣿⣿⣿⣿⣿⡇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⠀⠀⠀⠀⠀⠀⠀⠀⠀⠀⠀⠀⠀⠀⠀⠀⠀⠀⠀⠀⠀⠀⠀⠀⠀⠀⠀⠀⠀⠀⠀⠀⠀⠀⠀⠀⠀⠀⠀⠀⠀⠀⠀⠀⠀⠀⠀⠀⠀⠀⠀⠀⠀⠀⠀⠀⠀⠀⠀⠀⠀⠀⠀⠀⠀⠀⠀⠀⠀⠀⠀⠀⠀⠀⠀⠀⠀⠀⠀⠀⠀⠀⠀⠀⠀⠈⠙⠿⣿⣿⡇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⠀⠀⠀⠀⠀⠀⠀⠀⠀⠀⠀⠀⠀⠀⠀⠀⠀⠀⠀⠀⠀⠀⠀⠀⠀⠀⠀⠀⠀⠀⠀⠀⠀⠀⠀⠀⠀⠀⠀⠀⠀⠀⠀⠀⠀⠀⠀⠀⠀⠀⠀⠀⠀⠀⠀⠀⠀⠀⠀⠀⠀⠀⠀⠀⠀⠀⠀⠀⠀⠀⠀⠀⠀⠀⠀⠀⠀⠀⠀⠀⠀⠀⠀⠀⠀⠀⠀⠀⠈⠛⠇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⠀⠀⠀⠀⠀⠀⠀⠀⠀⠀⠀⠀⠀⠀⠀⠀⠀⠀⠀⠀⠀⠀⠀⠀⠀⠀⠀⠀⠀⠀⠀⠀⠀⠀⠀⠀⠀⠀⢠⣀⣤⣤⣄⣀⣀⠀⠀⠀⠀⠀⠀⠀⠀⠀⠀⠀⠀⠀⠀⠀⠀⠀⠀⠀⠀⠀⠀⠀⠀⠀⠀⠀⠀⠀⠀⠀⠀⠀⠀⠀⠀⠀⠀⠀⠀⠀⠀⠀⠀⠀⠀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⠀⠀⠀⠀⠀⠀⠀⠀⠀⠀⠀⠀⠀⠀⠀⠀⠀⠀⠀⠀⠀⠀⠀⠀⠀⠀⠀⠀⠀⠀⠀⠀⠀⠀⠀⠀⠀⠈⣻⣿⣿⣿⣿⣿⡷⠀⠀⠀⠀⠀⠀⠀⠀⠀⠀⠀⠀⠀⠀⠀⠀⠀⠀⠀⠀⠀⠀⠀⠀⠀⠀⠀⠀⠀⠀⠀⠀⠀⠀⠀⠀⠀⠀⠀⠀⠀⠀⠀⠀⠀⠀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⠀⠀⠀⠀⠀⠀⠀⠀⠀⠀⠀⠀⠀⠀⠀⠀⠀⠀⠀⠀⠀⠀⠀⠀⠀⠀⠀⠀⠀⠀⠀⠀⠀⠀⠀⠀⠀⠀⠈⢹⣿⣿⣿⣿⠀⠀⠀⠀⠀⠀⠀⠀⠀⠀⠀⠀⠀⠀⠀⠀⠀⠀⠀⠀⠀⠀⠀⠀⠀⠀⠀⠀⠀⠀⠀⠀⠀⠀⠀⠀⠀⠀⠀⠀⠀⠀⠀⠀⠀⠀⠀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⠀⠀⠀⠀⠀⠀⠀⠀⠀⠀⠀⠀⠀⠀⠀⠀⠀⠀⠀⠀⠀⠀⠀⠀⠀⠀⠀⠀⠀⠀⠀⠀⠀⠀⠀⠀⠀⠀⣿⣿⣿⣿⣿⣿⡏⣽⡟⠀⠀⠀⠀⠀⠀⠀⠀⠀⠀⠀⠀⠀⠀⠀⠀⠀⠀⠀⠀⠀⠀⠀⠀⠀⠀⠀⠀⠀⠀⠀⠀⠀⠀⠀⠀⠀⠀⠀⠀⠀⠀⠀⠀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⠀⠀⠀⠀⠀⠀⠀⠀⠀⠀⠀⠀⠀⠀⠀⠀⠀⠀⠀⠀⠀⠀⠀⠀⠀⠀⠀⠀⠀⠀⠀⠀⠀⠀⠀⠀⠐⣺⣿⣿⣿⣿⣿⣿⣿⣿⣿⡄⠀⠀⠀⠀⠀⠀⠀⠀⠀⠀⠀⠀⠀⠀⠀⠀⠀⠀⠀⠀⠀⠀⠀⠀⠀⠀⠀⠀⠀⠀⠀⠀⠀⠀⠀⠀⠀⠀⠀⠀⠀⠀⠀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⠀⠀⠀⠀⠀⠀⠀⠀⠀⠀⠀⠀⠀⠀⠀⠀⠀⠀⠀⠀⠀⠀⠀⠀⠀⠀⠀⠀⠀⠀⠀⠀⠀⠀⠀⢸⣿⣿⣿⣿⣿⣿⣿⣿⣿⣿⣿⠟⠛⠁⠀⠀⠀⠀⠀⠀⠀⠀⠀⠀⠀⠀⠀⠀⠀⠀⠀⠀⠀⠀⠀⠀⠀⠀⠀⠀⠀⠀⠀⠀⠀⠀⠀⠀⠀⠀⠀⠀⠀⠀⠀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⠀⠀⠀⠀⠀⠀⠀⠀⠀⠀⠀⠀⠀⠀⠀⠀⠀⠀⠀⠀⠀⠀⠀⠀⠀⠀⠀⠀⠀⠀⠀⠀⠀⠀⠀⠀⠻⣿⣿⣿⣿⣿⡿⣿⡟⠁⠀⠀⠀⠀⠀⠀⠀⠀⠀⠀⠀⠀⠀⠀⠀⠀⠀⠀⠀⠀⠀⠀⠀⠀⠀⠀⠀⠀⠀⠀⠀⠀⠀⠀⠀⠀⠀⠀⠀⠀⠀⠀⠀⠀⠀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⠀⠀⠀⠀⠀⠀⠀⠀⠀⠀⠀⠀⠀⠀⠀⠀⠀⠀⠀⠀⠀⠀⠀⠀⠀⠀⠀⠀⠀⠀⠀⠀⠀⠀⠀⠀⢸⣿⠃⠀⠈⠉⠀⣿⡷⠀⠀⠀⠀⠀⠀⠀⠀⠀⠀⠀⠀⠀⠀⠀⠀⠀⠀⠀⠀⠀⠀⠀⠀⠀⠀⠀⠀⠀⠀⠀⠀⠀⠀⠀⠀⠀⠀⠀⠀⠀⠀⠀⠀⠀⠀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⠀⠀⠀⠀⠀⠀⠀⠀⠀⠀⠀⠀⠀⠀⠀⠀⠀⠀⠀⠀⠀⠀⠀⠀⠀⠀⠀⠀⠀⠀⠀⠀⠀⠀⠀⢀⣸⣿⠀⠀⠀⠀⠀⣿⡇⠀⠀⠀⠀⠀⠀⠀⠀⠀⠀⠀⠀⠀⠀⠀⠀⠀⠀⠀⠀⠀⠀⠀⠀⠀⠀⠀⠀⠀⠀⠀⠀⠀⠀⠀⠀⠀⠀⠀⠀⠀⠀⠀⠀⠀⠀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⠀⠀⠀⠀⠀⠀⠀⠀⠀⠀⠀⠀⠀⠀⠀⠀⠀⠀⠀⠀⠀⠀⠀⠀⠀⠀⠀⠀⠀⠀⠀⠀⠀⠀⠀⠙⠛⠛⠀⠀⠀⠀⠐⢿⠗⠀⠀⠀⠀⠀⠀⠀⠀⠀⠀⠀⠀⠀⠀⠀⠀⠀⠀⠀⠀⠀⠀⠀⠀⠀⠀⠀⠀⠀⠀⠀⠀⠀⠀⠀⠀⠀⠀⠀⠀⠀⠀⠀⠀⠀⠀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⠀⠀⠀⠀⠀⠀⠀⠀⠀⠀⠀⠀⠀⠀⠀⠀⠀⠀⠀⠀⠀⠀⠀⠀⠀⠀⠀⠀⠀⠀⠀⠀⠀⠀⠀⠀⠀⠀⠀⠀⠀⠀⠀⠀⠀⠀⠀⠀⠀⠀⠀⠀⠀⠀⠀⠀⠀⠀⠀⠀⠀⠀⠀⠀⠀⠀⠀⠀⠀⠀⠀⠀⠀⠀⠈⠙⠿⣿⣿⣿⣿⣿⣿⣿⣿⣿⣿⣿⣿⣿⡇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⠀⠀⠀⠀⠀⠀⠀⠀⠀⠀⠀⠀⠀⠀⠀⠀⠀⠀⠀⠀⠀⠀⠀⠀⠀⠀⠀⠀⠀⠀⠀⠀⠀⠀⠀⠀⠀⠀⠀⠀⠀⠀⠀⠀⠀⠀⠀⠀⠀⠀⠀⠀⠀⠀⠀⠀⠀⠀⠀⠀⠀⠀⠀⠀⠀⠀⠀⠀⠀⠀⠀⠀⠀⠀⠀⠀⠀⠈⠙⠿⣿⣿⣿⣿⣿⣿⣿⣿⣿⣿⡇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⠀⠀⠀⠀⠀⠀⠀⠀⠀⠀⠀⠀⠀⠀⠀⠀⠀⠀⠀⠀⠀⠀⠀⠀⠀⠀⠀⠀⠀⠀⠀⠀⠀⠀⠀⠀⠀⠀⠀⠀⠀⠀⠀⠀⠀⠀⠀⠀⠀⠀⠀⠀⠀⠀⠀⠀⠀⠀⠀⠀⠀⠀⠀⠀⠀⠀⠀⠀⠀⠀⠀⠀⠀⠀⠀⠀⠀⠀⠀⠀⠈⠙⠿⣿⣿⣿⣿⣿⣿⣿⡇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⠀⠀⠀⠀⠀⠀⠀⠀⠀⠀⠀⠀⠀⠀⠀⠀⠀⠀⠀⠀⠀⠀⠀⠀⠀⠀⠀⠀⠀⠀⠀⠀⠀⠀⠀⠀⠀⠀⠀⠀⠀⠀⠀⠀⠀⠀⠀⠀⠀⠀⠀⠀⠀⠀⠀⠀⠀⠀⠀⠀⠀⠀⠀⠀⠀⠀⠀⠀⠀⠀⠀⠀⠀⠀⠀⠀⠀⠀⠀⠀⠀⠀⠀⠈⠙⠿⣿⣿⣿⣿⡇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⠀⠀⠀⠀⠀⠀⠀⠀⠀⠀⠀⠀⠀⠀⠀⠀⠀⠀⠀⠀⠀⠀⠀⠀⠀⠀⠀⠀⠀⠀⠀⠀⠀⠀⠀⠀⠀⠀⠀⠀⠀⠀⠀⠀⠀⠀⠀⠀⠀⠀⠀⠀⠀⠀⠀⠀⠀⠀⠀⠀⠀⠀⠀⠀⠀⠀⠀⠀⠀⠀⠀⠀⠀⠀⠀⠀⠀⠀⠀⠀⠀⠀⠀⠀⠀⠀⠈⠙⠿⣿⡇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⠀⠀⠀⠀⠀⠀⠀⠀⠀⠀⠀⠀⠀⠀⠀⠀⠀⠀⠀⠀⠀⠀⠀⠀⠀⠀⠀⠀⠀⠀⠀⠀⠀⠀⠀⠀⠀⠀⠀⠀⠀⠀⠀⠀⠀⠀⠀⠀⠀⠀⠀⠀⠀⠀⠀⠀⠀⠀⠀⠀⠀⠀⠀⠀⠀⠀⠀⠀⠀⠀⠀⠀⠀⠀⠀⠀⠀⠀⠀⠀⠀⠀⠀⠀⠀⠀⠀⠀⠀⠈⠁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⠀⠀⠀⠀⠀⠀⠀⠀⠀⠀⠀⠀⠀⠀⠀⠀⠀⠀⠀⠀⠀⠀⠀⠀⠀⠀⠀⠀⠀⠀⠀⠀⠀⠀⠀⠀⠀⠀⠀⡄⣠⣤⣤⣀⣀⡀⠀⠀⠀⠀⠀⠀⠀⠀⠀⠀⠀⠀⠀⠀⠀⠀⠀⠀⠀⠀⠀⠀⠀⠀⠀⠀⠀⠀⠀⠀⠀⠀⠀⠀⠀⠀⠀⠀⠀⠀⠀⠀⠀⠀⠀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⠀⠀⠀⠀⠀⠀⠀⠀⠀⠀⠀⠀⠀⠀⠀⠀⠀⠀⠀⠀⠀⠀⠀⠀⠀⠀⠀⠀⠀⠀⠀⠀⠀⠀⠀⠀⠀⠀⠀⢀⣿⣿⣿⣿⣇⡀⠀⠀⠀⠀⠀⠀⠀⠀⠀⠀⠀⠀⠀⠀⠀⠀⠀⠀⠀⠀⠀⠀⠀⠀⠀⠀⠀⠀⠀⠀⠀⠀⠀⠀⠀⠀⠀⠀⠀⠀⠀⠀⠀⠀⠀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⠀⠀⠀⠀⠀⠀⠀⠀⠀⠀⠀⠀⠀⠀⠀⠀⠀⠀⠀⠀⠀⠀⠀⠀⠀⠀⠀⠀⠀⠀⠀⠀⠀⠀⠀⠀⠀⠀⢸⣿⣿⣿⣿⣿⡧⣸⡿⠀⠀⠀⠀⠀⠀⠀⠀⠀⠀⠀⠀⠀⠀⠀⠀⠀⠀⠀⠀⠀⠀⠀⠀⠀⠀⠀⠀⠀⠀⠀⠀⠀⠀⠀⠀⠀⠀⠀⠀⠀⠀⠀⠀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⠀⠀⠀⠀⠀⠀⠀⠀⠀⠀⠀⠀⠀⠀⠀⠀⠀⠀⠀⠀⠀⠀⠀⠀⠀⠀⠀⠀⠀⠀⠀⠀⠀⠀⠀⠀⠀⣀⣾⣿⣿⣿⣿⣿⣿⡟⠁⠀⠀⠀⠀⠀⠀⠀⠀⠀⠀⠀⠀⠀⠀⠀⠀⠀⠀⠀⠀⠀⠀⠀⠀⠀⠀⠀⠀⠀⠀⠀⠀⠀⠀⠀⠀⠀⠀⠀⠀⠀⠀⠀⠀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⠀⠀⠀⠀⠀⠀⠀⠀⠀⠀⠀⠀⠀⠀⠀⠀⠀⠀⠀⠀⠀⠀⠀⠀⠀⠀⠀⠀⠀⠀⠀⠀⠀⠀⠀⠀⠀⢸⣿⣿⣿⣿⣿⣿⣿⡗⠀⠀⠀⠀⠀⠀⠀⠀⠀⠀⠀⠀⠀⠀⠀⠀⠀⠀⠀⠀⠀⠀⠀⠀⠀⠀⠀⠀⠀⠀⠀⠀⠀⠀⠀⠀⠀⠀⠀⠀⠀⠀⠀⠀⠀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⠀⠀⠀⠀⠀⠀⠀⠀⠀⠀⠀⠀⠀⠀⠀⠀⠀⠀⠀⠀⠀⠀⠀⠀⠀⠀⠀⠀⠀⠀⠀⠀⠀⠀⠀⠀⠀⣹⣿⣿⣿⣿⣿⣿⣿⣿⡦⡀⠀⠀⠀⠀⠀⠀⠀⠀⠀⠀⠀⠀⠀⠀⠀⠀⠀⠀⠀⠀⠀⠀⠀⠀⠀⠀⠀⠀⠀⠀⠀⠀⠀⠀⠀⠀⠀⠀⠀⠀⠀⠀⠀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⠀⠀⠀⠀⠀⠀⠀⠀⠀⠀⠀⠀⠀⠀⠀⠀⠀⠀⠀⠀⠀⠀⠀⠀⠀⠀⠀⠀⠀⠀⠀⠀⠀⠀⠀⢰⣿⣿⣿⣿⣿⣿⣿⣿⣿⣿⡿⠿⠛⠉⠀⠀⠀⠀⠀⠀⠀⠀⠀⠀⠀⠀⠀⠀⠀⠀⠀⠀⠀⠀⠀⠀⠀⠀⠀⠀⠀⠀⠀⠀⠀⠀⠀⠀⠀⠀⠀⠀⠀⠀⠀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⠀⠀⠀⠀⠀⠀⠀⠀⠀⠀⠀⠀⠀⠀⠀⠀⠀⠀⠀⠀⠀⠀⠀⠀⠀⠀⠀⠀⠀⠀⠀⠀⠀⠀⠀⠀⠛⣿⣿⣿⣿⣿⣿⣿⣿⠋⠀⠀⠀⠀⠀⠀⠀⠀⠀⠀⠀⠀⠀⠀⠀⠀⠀⠀⠀⠀⠀⠀⠀⠀⠀⠀⠀⠀⠀⠀⠀⠀⠀⠀⠀⠀⠀⠀⠀⠀⠀⠀⠀⠀⠀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⠀⠀⠀⠀⠀⠀⠀⠀⠀⠀⠀⠀⠀⠀⠀⠀⠀⠀⠀⠀⠀⠀⠀⠀⠀⠀⠀⠀⠀⠀⠀⠀⠀⠀⠀⠀⢀⣿⡇⠀⠀⠉⠀⣾⣿⠀⠀⠀⠀⠀⠀⠀⠀⠀⠀⠀⠀⠀⠀⠀⠀⠀⠀⠀⠀⠀⠀⠀⠀⠀⠀⠀⠀⠀⠀⠀⠀⠀⠀⠀⠀⠀⠀⠀⠀⠀⠀⠀⠀⠀⠀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⠀⠀⠀⠀⠀⠀⠀⠀⠀⠀⠀⠀⠀⠀⠀⠀⠀⠀⠀⠀⠀⠀⠀⠀⠀⠀⠀⠀⠀⠀⠀⠀⠀⠀⠀⢀⣸⣿⡃⠀⠀⠀⠀⢿⣿⠀⠀⠀⠀⠀⠀⠀⠀⠀⠀⠀⠀⠀⠀⠀⠀⠀⠀⠀⠀⠀⠀⠀⠀⠀⠀⠀⠀⠀⠀⠀⠀⠀⠀⠀⠀⠀⠀⠀⠀⠀⠀⠀⠀⠀⠀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⠀⠀⠀⠀⠀⠀⠀⠀⠀⠀⠀⠀⠀⠀⠀⠀⠀⠀⠀⠀⠀⠀⠀⠀⠀⠀⠀⠀⠀⠀⠀⠀⠀⠀⠀⠈⠛⠛⠃⠀⠀⠀⠀⠿⡿⠀⠀⠀⠀⠀⠀⠀⠀⠀⠀⠀⠀⠀⠀⠀⠀⠀⠀⠀⠀⠀⠀⠀⠀⠀⠀⠀⠀⠀⠀⠀⠀⠀⠀⠀⠀⠀⠀⠀⠀⠀⠀⠀⠀⠀⠀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⠀⠀⠀⠀⠀⠀⠀⠀⠀⠀⠀⠀⠀⠀⠀⠀⠀⠀⠀⠀⠀⠀⠀⠀⠀⠀⠀⠀⠀⠀⠀⠀⠀⠀⠀⠀⠀⠀⠀⠀⠀⠀⠀⠀⠀⠀⠀⠀⠀⠀⠀⠀⠀⠀⠀⠀⠀⠀⠀⠀⠀⠀⠀⠀⠀⠀⠀⠀⠀⠀⠀⠀⠀⠀⠀⠀⠀⠀⠀⠀⠀⠀⠀⠀⠀⠙⠿⣿⣿⣿⡇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⠀⠀⠀⠀⠀⠀⠀⠀⠀⠀⠀⠀⠀⠀⠀⠀⠀⠀⠀⠀⠀⠀⠀⠀⠀⠀⠀⠀⠀⠀⠀⠀⠀⠀⠀⠀⠀⠀⠀⠀⠀⠀⠀⠀⠀⠀⠀⠀⠀⠀⠀⠀⠀⠀⠀⠀⠀⠀⠀⠀⠀⠀⠀⠀⠀⠀⠀⠀⠀⠀⠀⠀⠀⠀⠀⠀⠀⠀⠀⠀⠀⠀⠀⠀⠀⠀⠀⠀⠙⠿⡇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⠀⠀⠀⠀⠀⠀⠀⠀⠀⠀⠀⠀⠀⠀⠀⠀⠀⠀⠀⠀⠀⠀⠀⠀⠀⠀⠀⠀⠀⠀⠀⠀⠀⠀⠀⠀⠀⠀⠀⢠⢀⣤⣤⣄⣀⣀⠀⠀⠀⠀⠀⠀⠀⠀⠀⠀⠀⠀⠀⠀⠀⠀⠀⠀⠀⠀⠀⠀⠀⠀⠀⠀⠀⠀⠀⠀⠀⠀⠀⠀⠀⠀⠀⠀⠀⠀⠀⠀⠀⠀⠀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⠀⠀⠀⠀⠀⠀⠀⠀⠀⠀⠀⠀⠀⠀⠀⠀⠀⠀⠀⠀⠀⠀⠀⠀⠀⠀⠀⠀⠀⠀⠀⠀⠀⠀⠀⠀⠀⠀⠀⣿⣿⣿⣿⣿⣿⣇⣽⠇⠀⠀⠀⠀⠀⠀⠀⠀⠀⠀⠀⠀⠀⠀⠀⠀⠀⠀⠀⠀⠀⠀⠀⠀⠀⠀⠀⠀⠀⠀⠀⠀⠀⠀⠀⠀⠀⠀⠀⠀⠀⠀⠀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⠀⠀⠀⠀⠀⠀⠀⠀⠀⠀⠀⠀⠀⠀⠀⠀⠀⠀⠀⠀⠀⠀⠀⠀⠀⠀⠀⠀⠀⠀⠀⠀⠀⠀⠀⠀⠀⢀⣰⣿⣿⣿⣿⣿⣿⣿⠋⠀⠀⠀⠀⠀⠀⠀⠀⠀⠀⠀⠀⠀⠀⠀⠀⠀⠀⠀⠀⠀⠀⠀⠀⠀⠀⠀⠀⠀⠀⠀⠀⠀⠀⠀⠀⠀⠀⠀⠀⠀⠀⠀⠀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⠀⠀⠀⠀⠀⠀⠀⠀⠀⠀⠀⠀⠀⠀⠀⠀⠀⠀⠀⠀⠀⠀⠀⠀⠀⠀⠀⠀⠀⠀⠀⠀⠀⠀⠀⠀⠀⢈⣿⣿⣿⣿⣿⣿⣿⣿⣷⠄⠀⠀⠀⠀⠀⠀⠀⠀⠀⠀⠀⠀⠀⠀⠀⠀⠀⠀⠀⠀⠀⠀⠀⠀⠀⠀⠀⠀⠀⠀⠀⠀⠀⠀⠀⠀⠀⠀⠀⠀⠀⠀⠀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⠀⠀⠀⠀⠀⠀⠀⠀⠀⠀⠀⠀⠀⠀⠀⠀⠀⠀⠀⠀⠀⠀⠀⠀⠀⠀⠀⠀⠀⠀⠀⠀⠀⠀⠀⠀⢠⣿⣿⣿⣿⣿⣿⣿⣿⣿⣿⣿⣿⣿⡗⠀⠀⠀⠀⠀⠀⠀⠀⠀⠀⠀⠀⠀⠀⠀⠀⠀⠀⠀⠀⠀⠀⠀⠀⠀⠀⠀⠀⠀⠀⠀⠀⠀⠀⠀⠀⠀⠀⠀⠀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⠀⠀⠀⠀⠀⠀⠀⠀⠀⠀⠀⠀⠀⠀⠀⠀⠀⠀⠀⠀⠀⠀⠀⠀⠀⠀⠀⠀⠀⠀⠀⠀⠀⠀⠀⠀⣾⣿⣿⣿⣿⣿⣿⣿⣿⣿⣿⠿⠟⠋⠉⠀⠀⠀⠀⠀⠀⠀⠀⠀⠀⠀⠀⠀⠀⠀⠀⠀⠀⠀⠀⠀⠀⠀⠀⠀⠀⠀⠀⠀⠀⠀⠀⠀⠀⠀⠀⠀⠀⠀⠀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⠀⠀⠀⠀⠀⠀⠀⠀⠀⠀⠀⠀⠀⠀⠀⠀⠀⠀⠀⠀⠀⠀⠀⠀⠀⠀⠀⠀⠀⠀⠀⠀⠀⠀⠀⠀⠘⢻⣿⣿⣿⣿⣿⠿⣿⡟⠁⠀⠀⠀⠀⠀⠀⠀⠀⠀⠀⠀⠀⠀⠀⠀⠀⠀⠀⠀⠀⠀⠀⠀⠀⠀⠀⠀⠀⠀⠀⠀⠀⠀⠀⠀⠀⠀⠀⠀⠀⠀⠀⠀⠀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⠀⠀⠀⠀⠀⠀⠀⠀⠀⠀⠀⠀⠀⠀⠀⠀⠀⠀⠀⠀⠀⠀⠀⠀⠀⠀⠀⠀⠀⠀⠀⠀⠀⠀⠀⠀⠀⣾⣿⠀⠀⠀⠁⢰⣿⡇⠀⠀⠀⠀⠀⠀⠀⠀⠀⠀⠀⠀⠀⠀⠀⠀⠀⠀⠀⠀⠀⠀⠀⠀⠀⠀⠀⠀⠀⠀⠀⠀⠀⠀⠀⠀⠀⠀⠀⠀⠀⠀⠀⠀⠀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⠀⠀⠀⠀⠀⠀⠀⠀⠀⠀⠀⠀⠀⠀⠀⠀⠀⠀⠀⠀⠀⠀⠀⠀⠀⠀⠀⠀⠀⠀⠀⠀⠀⠀⠀⠀⣀⣿⡟⠀⠀⠀⠀⠰⣿⡇⠀⠀⠀⠀⠀⠀⠀⠀⠀⠀⠀⠀⠀⠀⠀⠀⠀⠀⠀⠀⠀⠀⠀⠀⠀⠀⠀⠀⠀⠀⠀⠀⠀⠀⠀⠀⠀⠀⠀⠀⠀⠀⠀⠀⠀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⠀⠀⠀⠀⠀⠀⠀⠀⠀⠀⠀⠀⠀⠀⠀⠀⠀⠀⠀⠀⠀⠀⠀⠀⠀⠀⠀⠀⠀⠀⠀⠀⠀⠀⠀⠀⠙⠛⠛⠀⠀⠀⠀⠸⢿⠇⠀⠀⠀⠀⠀⠀⠀⠀⠀⠀⠀⠀⠀⠀⠀⠀⠀⠀⠀⠀⠀⠀⠀⠀⠀⠀⠀⠀⠀⠀⠀⠀⠀⠀⠀⠀⠀⠀⠀⠀⠀⠀⠀⠀⠀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⠀⠀⠀⠀⠀⠀⠀⠀⠀⠀⠀⠀⠀⠀⠀⠀⠀⠀⠀⠀⠀⠀⠀⠀⠀⠀⠀⠀⠀⠀⠀⠀⠀⠀⠀⠀⠀⠀⠀⢀⣀⣤⣤⣄⣀⣀⠀⠀⠀⠀⠀⠀⠀⠀⠀⠀⠀⠀⠀⠀⠀⠀⠀⠀⠀⠀⠀⠀⠀⠀⠀⠀⠀⠀⠀⠀⠀⠀⠀⠀⠀⠀⠀⠀⠀⠀⠀⠀⠀⠀⠀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⠀⠀⠀⠀⠀⠀⠀⠀⠀⠀⠀⠀⠀⠀⠀⠀⠀⠀⠀⠀⠀⠀⠀⠀⠀⠀⠀⠀⠀⠀⠀⠀⠀⠀⠀⠀⠀⠀⠀⣿⣿⣿⣿⣿⣿⡇⣽⡟⠀⠀⠀⠀⠀⠀⠀⠀⠀⠀⠀⠀⠀⠀⠀⠀⠀⠀⠀⠀⠀⠀⠀⠀⠀⠀⠀⠀⠀⠀⠀⠀⠀⠀⠀⠀⠀⠀⠀⠀⠀⠀⠀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⠀⠀⠀⠀⠀⠀⠀⠀⠀⠀⠀⠀⠀⠀⠀⠀⠀⠀⠀⠀⠀⠀⠀⠀⠀⠀⠀⠀⠀⠀⠀⠀⠀⠀⠀⠀⠀⠐⣻⣿⣿⣿⣿⣿⣿⣿⣿⣷⡄⠀⠀⠀⠀⠀⠀⠀⠀⠀⠀⠀⠀⠀⠀⠀⠀⠀⠀⠀⠀⠀⠀⠀⠀⠀⠀⠀⠀⠀⠀⠀⠀⠀⠀⠀⠀⠀⠀⠀⠀⠀⠀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⠀⠀⠀⠀⠀⠀⠀⠀⠀⠀⠀⠀⠀⠀⠀⠀⠀⠀⠀⠀⠀⠀⠀⠀⠀⠀⠀⠀⠀⠀⠀⠀⠀⠀⠀⠀⢀⣿⣿⣿⣿⣿⣿⣿⣿⣿⣿⣿⣿⣿⡗⠀⠀⠀⠀⠀⠀⠀⠀⠀⠀⠀⠀⠀⠀⠀⠀⠀⠀⠀⠀⠀⠀⠀⠀⠀⠀⠀⠀⠀⠀⠀⠀⠀⠀⠀⠀⠀⠀⠀⠀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⠀⠀⠀⠀⠀⠀⠀⠀⠀⠀⠀⠀⠀⠀⠀⠀⠀⠀⠀⠀⠀⠀⠀⠀⠀⠀⠀⠀⠀⠀⠀⠀⠀⠀⠀⠀⣼⣿⣿⣿⣿⣿⣿⣿⣿⣿⣿⡿⠿⠋⠉⠀⠀⠀⠀⠀⠀⠀⠀⠀⠀⠀⠀⠀⠀⠀⠀⠀⠀⠀⠀⠀⠀⠀⠀⠀⠀⠀⠀⠀⠀⠀⠀⠀⠀⠀⠀⠀⠀⠀⠀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⠀⠀⠀⠀⠀⠀⠀⠀⠀⠀⠀⠀⠀⠀⠀⠀⠀⠀⠀⠀⠀⠀⠀⠀⠀⠀⠀⠀⠀⠀⠀⠀⠀⠀⠀⠀⠀⢻⣿⣿⣿⣿⣿⡿⣿⡟⠁⠀⠀⠀⠀⠀⠀⠀⠀⠀⠀⠀⠀⠀⠀⠀⠀⠀⠀⠀⠀⠀⠀⠀⠀⠀⠀⠀⠀⠀⠀⠀⠀⠀⠀⠀⠀⠀⠀⠀⠀⠀⠀⠀⠀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⠀⠀⠀⠀⠀⠀⠀⠀⠀⠀⠀⠀⠀⠀⠀⠀⠀⠀⠀⠀⠀⠀⠀⠀⠀⠀⠀⠀⠀⠀⠀⠀⠀⠀⠀⠀⠀⢸⣿⠀⠀⠀⠁⠀⣿⡧⠀⠀⠀⠀⠀⠀⠀⠀⠀⠀⠀⠀⠀⠀⠀⠀⠀⠀⠀⠀⠀⠀⠀⠀⠀⠀⠀⠀⠀⠀⠀⠀⠀⠀⠀⠀⠀⠀⠀⠀⠀⠀⠀⠀⠀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⠀⠀⠀⠀⠀⠀⠀⠀⠀⠀⠀⠀⠀⠀⠀⠀⠀⠀⠀⠀⠀⠀⠀⠀⠀⠀⠀⠀⠀⠀⠀⠀⠀⠀⠀⠀⢀⣼⣿⠀⠀⠀⠀⠀⣿⡇⠀⠀⠀⠀⠀⠀⠀⠀⠀⠀⠀⠀⠀⠀⠀⠀⠀⠀⠀⠀⠀⠀⠀⠀⠀⠀⠀⠀⠀⠀⠀⠀⠀⠀⠀⠀⠀⠀⠀⠀⠀⠀⠀⠀⠀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⠀⠀⠀⠀⠀⠀⠀⠀⠀⠀⠀⠀⠀⠀⠀⠀⠀⠀⠀⠀⠀⠀⠀⠀⠀⠀⠀⠀⠀⠀⠀⠀⠀⠀⠀⠀⠙⠛⠛⠀⠀⠀⠀⠐⢿⠗⠀⠀⠀⠀⠀⠀⠀⠀⠀⠀⠀⠀⠀⠀⠀⠀⠀⠀⠀⠀⠀⠀⠀⠀⠀⠀⠀⠀⠀⠀⠀⠀⠀⠀⠀⠀⠀⠀⠀⠀⠀⠀⠀⠀⠀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⠀⠀⠀⠀⠀⠀⠀⠀⠀⠀⠀⠀⠀⠀⠀⠀⠀⠀⠀⠀⠀⠀⠀⠀⠀⠀⠀⠀⠀⠀⠀⠀⠀⠀⠀⠀⠀⠀⠀⠀⡄⣠⣤⣤⣀⣀⡀⠀⠀⠀⠀⠀⠀⠀⠀⠀⠀⠀⠀⠀⠀⠀⠀⠀⠀⠀⠀⠀⠀⠀⠀⠀⠀⠀⠀⠀⠀⠀⠀⠀⠀⠀⠀⠀⠀⠀⠀⠀⠀⠀⠀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⠀⠀⠀⠀⠀⠀⠀⠀⠀⠀⠀⠀⠀⠀⠀⠀⠀⠀⠀⠀⠀⠀⠀⠀⠀⠀⠀⠀⠀⠀⠀⠀⠀⠀⠀⠀⠀⠀⠀⠀⢀⣿⣿⣿⣿⣇⡀⠀⠀⠀⠀⠀⠀⠀⠀⠀⠀⠀⠀⠀⠀⠀⠀⠀⠀⠀⠀⠀⠀⠀⠀⠀⠀⠀⠀⠀⠀⠀⠀⠀⠀⠀⠀⠀⠀⠀⠀⠀⠀⠀⠀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⠀⠀⠀⠀⠀⠀⠀⠀⠀⠀⠀⠀⠀⠀⠀⠀⠀⠀⠀⠀⠀⠀⠀⠀⠀⠀⠀⠀⠀⠀⠀⠀⠀⠀⠀⠀⠀⠀⠀⢸⣿⣿⣿⣿⣿⣿⣩⡿⠀⠀⠀⠀⠀⠀⠀⠀⠀⠀⠀⠀⠀⠀⠀⠀⠀⠀⠀⠀⠀⠀⠀⠀⠀⠀⠀⠀⠀⠀⠀⠀⠀⠀⠀⠀⠀⠀⠀⠀⠀⠀⠀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⠀⠀⠀⠀⠀⠀⠀⠀⠀⠀⠀⠀⠀⠀⠀⠀⠀⠀⠀⠀⠀⠀⠀⠀⠀⠀⠀⠀⠀⠀⠀⠀⠀⠀⠀⠀⠀⠀⣀⣾⣿⣿⣿⣿⣿⣿⡟⠁⠀⠀⠀⠀⠀⠀⠀⠀⠀⠀⠀⠀⠀⠀⠀⠀⠀⠀⠀⠀⠀⠀⠀⠀⠀⠀⠀⠀⠀⠀⠀⠀⠀⠀⠀⠀⠀⠀⠀⠀⠀⠀⠀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⠀⠀⠀⠀⠀⠀⠀⠀⠀⠀⠀⠀⠀⠀⠀⠀⠀⠀⠀⠀⠀⠀⠀⠀⠀⠀⠀⠀⠀⠀⠀⠀⠀⠀⠀⠀⢰⣿⣿⣿⣿⣿⣿⣿⣿⣿⣿⡿⠿⠛⠉⠀⠀⠀⠀⠀⠀⠀⠀⠀⠀⠀⠀⠀⠀⠀⠀⠀⠀⠀⠀⠀⠀⠀⠀⠀⠀⠀⠀⠀⠀⠀⠀⠀⠀⠀⠀⠀⠀⠀⠀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⠀⠀⠀⠀⠀⠀⠀⠀⠀⠀⠀⠀⠀⠀⠀⠀⠀⠀⠀⠀⠀⠀⠀⠀⠀⠀⠀⠀⠀⠀⠀⠀⠀⠀⠀⠀⠀⠛⣿⣿⣿⣿⣿⡿⢿⣿⠋⠀⠀⠀⠀⠀⠀⠀⠀⠀⠀⠀⠀⠀⠀⠀⠀⠀⠀⠀⠀⠀⠀⠀⠀⠀⠀⠀⠀⠀⠀⠀⠀⠀⠀⠀⠀⠀⠀⠀⠀⠀⠀⠀⠀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⠀⠀⠀⠀⠀⠀⠀⠀⠀⠀⠀⠀⠀⠀⠀⠀⠀⠀⠀⠀⠀⠀⠀⠀⠀⠀⠀⠀⠀⠀⠀⠀⠀⠀⠀⠀⠀⢰⣿⡇⠀⠀⠉⠀⣾⣿⠀⠀⠀⠀⠀⠀⠀⠀⠀⠀⠀⠀⠀⠀⠀⠀⠀⠀⠀⠀⠀⠀⠀⠀⠀⠀⠀⠀⠀⠀⠀⠀⠀⠀⠀⠀⠀⠀⠀⠀⠀⠀⠀⠀⠀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⠀⠀⠀⠀⠀⠀⠀⠀⠀⠀⠀⠀⠀⠀⠀⠀⠀⠀⠀⠀⠀⠀⠀⠀⠀⠀⠀⠀⠀⠀⠀⠀⠀⠀⠀⠀⢀⣸⣿⠀⠀⠀⠀⠀⢹⣿⠀⠀⠀⠀⠀⠀⠀⠀⠀⠀⠀⠀⠀⠀⠀⠀⠀⠀⠀⠀⠀⠀⠀⠀⠀⠀⠀⠀⠀⠀⠀⠀⠀⠀⠀⠀⠀⠀⠀⠀⠀⠀⠀⠀⠀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⠀⠀⠀⠀⠀⠀⠀⠀⠀⠀⠀⠀⠀⠀⠀⠀⠀⠀⠀⠀⠀⠀⠀⠀⠀⠀⠀⠀⠀⠀⠀⠀⠀⠀⠀⠀⠈⠛⠛⠂⠀⠀⠀⠀⠿⡿⠀⠀⠀⠀⠀⠀⠀⠀⠀⠀⠀⠀⠀⠀⠀⠀⠀⠀⠀⠀⠀⠀⠀⠀⠀⠀⠀⠀⠀⠀⠀⠀⠀⠀⠀⠀⠀⠀⠀⠀⠀⠀⠀⠀⠀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⠀⠀⠀⠀⠀⠀⠀⠀⠀⠀⠀⠀⠀⠀⠀⠀⠀⠀⠀⠀⠀⠀⠀⠀⠀⠀⠀⠀⠀⠀⠀⠀⠀⠀⠀⠀⠀⠀⠀⠀⡄⣠⣤⣤⣀⣀⡀⠀⠀⠀⠀⠀⠀⠀⠀⠀⠀⠀⠀⠀⠀⠀⠀⠀⠀⠀⠀⠀⠀⠀⠀⠀⠀⠀⠀⠀⠀⠀⠀⠀⠀⠀⠀⠀⠀⠀⠀⠀⠀⠀⠀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⠀⠀⠀⠀⠀⠀⠀⠀⠀⠀⠀⠀⠀⠀⠀⠀⠀⠀⠀⠀⠀⠀⠀⠀⠀⠀⠀⠀⠀⠀⠀⠀⠀⠀⠀⠀⠀⠀⠀⠀⢀⣿⣿⣿⣿⣇⡀⠀⠀⠀⠀⠀⠀⠀⠀⠀⠀⠀⠀⠀⠀⠀⠀⠀⠀⠀⠀⠀⠀⠀⠀⠀⠀⠀⠀⠀⠀⠀⠀⠀⠀⠀⠀⠀⠀⠀⠀⠀⠀⠀⠀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⠀⠀⠀⠀⠀⠀⠀⠀⠀⠀⠀⠀⠀⠀⠀⠀⠀⠀⠀⠀⠀⠀⠀⠀⠀⠀⠀⠀⠀⠀⠀⠀⠀⠀⠀⠀⠀⠀⠀⢸⣿⣿⣿⣿⣿⣿⣩⡿⠀⠀⠀⠀⠀⠀⠀⠀⠀⠀⠀⠀⠀⠀⠀⠀⠀⠀⠀⠀⠀⠀⠀⠀⠀⠀⠀⠀⠀⠀⠀⠀⠀⠀⠀⠀⠀⠀⠀⠀⠀⠀⠀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⠀⠀⠀⠀⠀⠀⠀⠀⠀⠀⠀⠀⠀⠀⠀⠀⠀⠀⠀⠀⠀⠀⠀⠀⠀⠀⠀⠀⠀⠀⠀⠀⠀⠀⠀⠀⢰⣿⣿⣿⣿⣿⣿⣿⣿⣿⣿⣿⠿⠛⠉⠀⠀⠀⠀⠀⠀⠀⠀⠀⠀⠀⠀⠀⠀⠀⠀⠀⠀⠀⠀⠀⠀⠀⠀⠀⠀⠀⠀⠀⠀⠀⠀⠀⠀⠀⠀⠀⠀⠀⠀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⠀⠀⠀⠀⠀⠀⠀⠀⠀⠀⠀⠀⠀⠀⠀⠀⠀⠀⠀⠀⠀⠀⠀⠀⠀⠀⠀⠀⠀⠀⠀⠀⠀⠀⠀⠀⠀⠛⣿⣿⣿⣿⣿⣿⢿⣿⠋⠀⠀⠀⠀⠀⠀⠀⠀⠀⠀⠀⠀⠀⠀⠀⠀⠀⠀⠀⠀⠀⠀⠀⠀⠀⠀⠀⠀⠀⠀⠀⠀⠀⠀⠀⠀⠀⠀⠀⠀⠀⠀⠀⠀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⠀⠀⠀⠀⠀⠀⠀⠀⠀⠀⠀⠀⠀⠀⠀⠀⠀⠀⠀⠀⠀⠀⠀⠀⠀⠀⠀⠀⠀⠀⠀⠀⠀⠀⠀⠀⠀⠀⣿⡇⠀⠀⠉⠀⢾⣿⠀⠀⠀⠀⠀⠀⠀⠀⠀⠀⠀⠀⠀⠀⠀⠀⠀⠀⠀⠀⠀⠀⠀⠀⠀⠀⠀⠀⠀⠀⠀⠀⠀⠀⠀⠀⠀⠀⠀⠀⠀⠀⠀⠀⠀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⠀⠀⠀⠀⠀⠀⠀⠀⠀⠀⠀⠀⠀⠀⠀⠀⠀⠀⠀⠀⠀⠀⠀⠀⠀⠀⠀⠀⠀⠀⠀⠀⠀⠀⠀⠀⢀⣸⣿⠁⠀⠀⠀⠀⢸⣿⠀⠀⠀⠀⠀⠀⠀⠀⠀⠀⠀⠀⠀⠀⠀⠀⠀⠀⠀⠀⠀⠀⠀⠀⠀⠀⠀⠀⠀⠀⠀⠀⠀⠀⠀⠀⠀⠀⠀⠀⠀⠀⠀⠀⠀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⠀⠀⠀⠀⠀⠀⠀⠀⠀⠀⠀⠀⠀⠀⠀⠀⠀⠀⠀⠀⠀⠀⠀⠀⠀⠀⠀⠀⠀⠀⠀⠀⠀⠀⠀⠀⠈⠛⠛⠃⠀⠀⠀⠀⠾⡿⠀⠀⠀⠀⠀⠀⠀⠀⠀⠀⠀⠀⠀⠀⠀⠀⠀⠀⠀⠀⠀⠀⠀⠀⠀⠀⠀⠀⠀⠀⠀⠀⠀⠀⠀⠀⠀⠀⠀⠀⠀⠀⠀⠀⠀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⠀⠀⠀⠀⠀⠀⠀⠀⠀⠀⠀⠀⠀⠀⠀⠀⠀⠀⠀⠀⠀⠀⠀⠀⠀⠀⠀⠀⠀⠀⠀⠀⠀⠀⠀⠀⠀⠀⠀⠀⣀⣤⣤⣤⣀⣀⠀⠀⠀⠀⠀⠀⠀⠀⠀⠀⠀⠀⠀⠀⠀⠀⠀⠀⠀⠀⠀⠀⠀⠀⠀⠀⠀⠀⠀⠀⠀⠀⠀⠀⠀⠀⠀⠀⠀⠀⠀⠀⠀⠀⠀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⠀⠀⠀⠀⠀⠀⠀⠀⠀⠀⠀⠀⠀⠀⠀⠀⠀⠀⠀⠀⠀⠀⠀⠀⠀⠀⠀⠀⠀⠀⠀⠀⠀⠀⠀⠀⠀⠀⠈⣻⣿⣿⣿⣿⣿⡿⠀⠀⠀⠀⠀⠀⠀⠀⠀⠀⠀⠀⠀⠀⠀⠀⠀⠀⠀⠀⠀⠀⠀⠀⠀⠀⠀⠀⠀⠀⠀⠀⠀⠀⠀⠀⠀⠀⠀⠀⠀⠀⠀⠀⠀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⠀⠀⠀⠀⠀⠀⠀⠀⠀⠀⠀⠀⠀⠀⠀⠀⠀⠀⠀⠀⠀⠀⠀⠀⠀⠀⠀⠀⠀⠀⠀⠀⠀⠀⠀⠀⠀⠀⠀⠈⠹⣿⣿⣿⣿⡆⠀⠀⠀⠀⠀⠀⠀⠀⠀⠀⠀⠀⠀⠀⠀⠀⠀⠀⠀⠀⠀⠀⠀⠀⠀⠀⠀⠀⠀⠀⠀⠀⠀⠀⠀⠀⠀⠀⠀⠀⠀⠀⠀⠀⠀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⠀⠀⠀⠀⠀⠀⠀⠀⠀⠀⠀⠀⠀⠀⠀⠀⠀⠀⠀⠀⠀⠀⠀⠀⠀⠀⠀⠀⠀⠀⠀⠀⠀⠀⠀⠀⠀⠀⠀⠀⣀⣿⣿⣿⣿⣇⡀⠀⠀⠀⠀⠀⠀⠀⠀⠀⠀⠀⠀⠀⠀⠀⠀⠀⠀⠀⠀⠀⠀⠀⠀⠀⠀⠀⠀⠀⠀⠀⠀⠀⠀⠀⠀⠀⠀⠀⠀⠀⠀⠀⠀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⠀⠀⠀⠀⠀⠀⠀⠀⠀⠀⠀⠀⠀⠀⠀⠀⠀⠀⠀⠀⠀⠀⠀⠀⠀⠀⠀⠀⠀⠀⠀⠀⠀⠀⠀⠀⠀⠀⠀⣸⣿⣿⣿⣿⣿⣿⣹⣿⠀⠀⠀⠀⠀⠀⠀⠀⠀⠀⠀⠀⠀⠀⠀⠀⠀⠀⠀⠀⠀⠀⠀⠀⠀⠀⠀⠀⠀⠀⠀⠀⠀⠀⠀⠀⠀⠀⠀⠀⠀⠀⠀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⠀⠀⠀⠀⠀⠀⠀⠀⠀⠀⠀⠀⠀⠀⠀⠀⠀⠀⠀⠀⠀⠀⠀⠀⠀⠀⠀⠀⠀⠀⠀⠀⠀⠀⠀⠀⠀⠀⣀⣿⣿⣿⣿⣿⣿⣿⡿⠁⠀⠀⠀⠀⠀⠀⠀⠀⠀⠀⠀⠀⠀⠀⠀⠀⠀⠀⠀⠀⠀⠀⠀⠀⠀⠀⠀⠀⠀⠀⠀⠀⠀⠀⠀⠀⠀⠀⠀⠀⠀⠀⠀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⠀⠀⠀⠀⠀⠀⠀⠀⠀⠀⠀⠀⠀⠀⠀⠀⠀⠀⠀⠀⠀⠀⠀⠀⠀⠀⠀⠀⠀⠀⠀⠀⠀⠀⠀⠀⠀⠀⣹⣿⣿⣿⣿⣿⣿⣿⣿⣆⠀⠀⠀⠀⠀⠀⠀⠀⠀⠀⠀⠀⠀⠀⠀⠀⠀⠀⠀⠀⠀⠀⠀⠀⠀⠀⠀⠀⠀⠀⠀⠀⠀⠀⠀⠀⠀⠀⠀⠀⠀⠀⠀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⠀⠀⠀⠀⠀⠀⠀⠀⠀⠀⠀⠀⠀⠀⠀⠀⠀⠀⠀⠀⠀⠀⠀⠀⠀⠀⠀⠀⠀⠀⠀⠀⠀⠀⠀⠀⢰⣿⣿⣿⣿⣿⣿⣿⣿⣿⣿⣿⣿⡿⠧⠀⠀⠀⠀⠀⠀⠀⠀⠀⠀⠀⠀⠀⠀⠀⠀⠀⠀⠀⠀⠀⠀⠀⠀⠀⠀⠀⠀⠀⠀⠀⠀⠀⠀⠀⠀⠀⠀⠀⠀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⠀⠀⠀⠀⠀⠀⠀⠀⠀⠀⠀⠀⠀⠀⠀⠀⠀⠀⠀⠀⠀⠀⠀⠀⠀⠀⠀⠀⠀⠀⠀⠀⠀⠀⠀⠀⠈⠿⣿⣿⣿⣿⣿⣿⣿⣿⠟⠉⠁⠀⠀⠀⠀⠀⠀⠀⠀⠀⠀⠀⠀⠀⠀⠀⠀⠀⠀⠀⠀⠀⠀⠀⠀⠀⠀⠀⠀⠀⠀⠀⠀⠀⠀⠀⠀⠀⠀⠀⠀⠀⠀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⠀⠀⠀⠀⠀⠀⠀⠀⠀⠀⠀⠀⠀⠀⠀⠀⠀⠀⠀⠀⠀⠀⠀⠀⠀⠀⠀⠀⠀⠀⠀⠀⠀⠀⠀⠀⠀⢠⣿⡏⠉⠛⠛⠋⣽⣿⠀⠀⠀⠀⠀⠀⠀⠀⠀⠀⠀⠀⠀⠀⠀⠀⠀⠀⠀⠀⠀⠀⠀⠀⠀⠀⠀⠀⠀⠀⠀⠀⠀⠀⠀⠀⠀⠀⠀⠀⠀⠀⠀⠀⠀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⠀⠀⠀⠀⠀⠀⠀⠀⠀⠀⠀⠀⠀⠀⠀⠀⠀⠀⠀⠀⠀⠀⠀⠀⠀⠀⠀⠀⠀⠀⠀⠀⠀⠀⠀⠀⠀⢸⣿⠁⠀⠀⠀⠀⢹⣿⠀⠀⠀⠀⠀⠀⠀⠀⠀⠀⠀⠀⠀⠀⠀⠀⠀⠀⠀⠀⠀⠀⠀⠀⠀⠀⠀⠀⠀⠀⠀⠀⠀⠀⠀⠀⠀⠀⠀⠀⠀⠀⠀⠀⠀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⠀⠀⠀⠀⠀⠀⠀⠀⠀⠀⠀⠀⠀⠀⠀⠀⠀⠀⠀⠀⠀⠀⠀⠀⠀⠀⠀⠀⠀⠀⠀⠀⠀⠀⠀⠀⠸⣿⣿⠀⠀⠀⠀⠀⣼⣿⠀⠀⠀⠀⠀⠀⠀⠀⠀⠀⠀⠀⠀⠀⠀⠀⠀⠀⠀⠀⠀⠀⠀⠀⠀⠀⠀⠀⠀⠀⠀⠀⠀⠀⠀⠀⠀⠀⠀⠀⠀⠀⠀⠀⠀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⠀⠀⠀⠀⠀⠀⠀⠀⠀⠀⠀⠀⠀⠀⠀⠀⠀⠀⠀⠀⠀⠀⠀⠀⠀⠀⠀⠀⠀⠀⠀⠀⠀⠀⠀⠀⠀⠀⠀⢠⢠⣤⣴⣤⣠⣤⠄⠀⠀⠀⠀⠀⠀⠀⠀⠀⠀⠀⠀⠀⠀⠀⠀⠀⠀⠀⠀⠀⠀⠀⠀⠀⠀⠀⠀⠀⠀⠀⠀⠀⠀⠀⠀⠀⠀⠀⠀⠀⠀⠀⠀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⠀⠀⠀⠀⠀⠀⠀⠀⠀⠀⠀⠀⠀⠀⠀⠀⠀⠀⠀⠀⠀⠀⠀⠀⠀⠀⠀⠀⠀⠀⠀⠀⠀⠀⠀⠀⠀⠀⠉⣿⣿⣿⣿⣿⣿⡿⠀⠀⠀⠀⠀⠀⠀⠀⠀⠀⠀⠀⠀⠀⠀⠀⠀⠀⠀⠀⠀⠀⠀⠀⠀⠀⠀⠀⠀⠀⠀⠀⠀⠀⠀⠀⠀⠀⠀⠀⠀⠀⠀⠀⠀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⠀⠀⠀⠀⠀⠀⠀⠀⠀⠀⠀⠀⠀⠀⠀⠀⠀⠀⠀⠀⠀⠀⠀⠀⠀⠀⠀⠀⠀⠀⠀⠀⠀⠀⠀⠀⠀⠀⠀⠈⢹⣿⣿⣿⣿⡆⠀⠀⠀⠀⠀⠀⠀⠀⠀⠀⠀⠀⠀⠀⠀⠀⠀⠀⠀⠀⠀⠀⠀⠀⠀⠀⠀⠀⠀⠀⠀⠀⠀⠀⠀⠀⠀⠀⠀⠀⠀⠀⠀⠀⠀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⠀⠀⠀⠀⠀⠀⠀⠀⠀⠀⠀⠀⠀⠀⠀⠀⠀⠀⠀⠀⠀⠀⠀⠀⠀⠀⠀⠀⠀⠀⠀⠀⠀⠀⠀⠀⠀⠘⣿⣿⣿⣿⣿⣿⣿⣿⡗⠀⠀⠀⠀⠀⠀⠀⠀⠀⠀⠀⠀⠀⠀⠀⠀⠀⠀⠀⠀⠀⠀⠀⠀⠀⠀⠀⠀⠀⠀⠀⠀⠀⠀⠀⠀⠀⠀⠀⠀⠀⠀⠀⠀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⠀⠀⠀⠀⠀⠀⠀⠀⠀⠀⠀⠀⠀⠀⠀⠀⠀⠀⠀⠀⠀⠀⠀⠀⠀⠀⠀⠀⠀⠀⠀⠀⠀⠀⠀⠀⠀⠰⣽⣿⣿⣿⣿⣿⣿⣿⣿⣯⡀⠀⠀⠀⠀⠀⠀⠀⠀⠀⠀⠀⠀⠀⠀⠀⠀⠀⠀⠀⠀⠀⠀⠀⠀⠀⠀⠀⠀⠀⠀⠀⠀⠀⠀⠀⠀⠀⠀⠀⠀⠀⠀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⠀⠀⠀⠀⠀⠀⠀⠀⠀⠀⠀⠀⠀⠀⠀⠀⠀⠀⠀⠀⠀⠀⠀⠀⠀⠀⠀⠀⠀⠀⠀⠀⠀⠀⠀⠀⠀⢀⣿⣿⣿⣿⣿⣿⣿⣿⣿⣿⣷⡄⠀⠀⠀⠀⠀⠀⠀⠀⠀⠀⠀⠀⠀⠀⠀⠀⠀⠀⠀⠀⠀⠀⠀⠀⠀⠀⠀⠀⠀⠀⠀⠀⠀⠀⠀⠀⠀⠀⠀⠀⠀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⠀⠀⠀⠀⠀⠀⠀⠀⠀⠀⠀⠀⠀⠀⠀⠀⠀⠀⠀⠀⠀⠀⠀⠀⠀⠀⠀⠀⠀⠀⠀⠀⠀⠀⠀⠀⢻⣿⣿⣿⣿⣿⣿⣿⣿⣿⣿⠿⠛⠉⠁⠀⠀⠀⠀⠀⠀⠀⠀⠀⠀⠀⠀⠀⠀⠀⠀⠀⠀⠀⠀⠀⠀⠀⠀⠀⠀⠀⠀⠀⠀⠀⠀⠀⠀⠀⠀⠀⠀⠀⠀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⠀⠀⠀⠀⠀⠀⠀⠀⠀⠀⠀⠀⠀⠀⠀⠀⠀⠀⠀⠀⠀⠀⠀⠀⠀⠀⠀⠀⠀⠀⠀⠀⠀⠀⠀⠀⠀⢹⣿⡿⠻⢿⣿⠟⢻⣿⠁⠀⠀⠀⠀⠀⠀⠀⠀⠀⠀⠀⠀⠀⠀⠀⠀⠀⠀⠀⠀⠀⠀⠀⠀⠀⠀⠀⠀⠀⠀⠀⠀⠀⠀⠀⠀⠀⠀⠀⠀⠀⠀⠀⠀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⠀⠀⠀⠀⠀⠀⠀⠀⠀⠀⠀⠀⠀⠀⠀⠀⠀⠀⠀⠀⠀⠀⠀⠀⠀⠀⠀⠀⠀⠀⠀⠀⠀⠀⠀⠀⠀⢸⣿⠁⠀⠀⠀⠀⢿⣿⠀⠀⠀⠀⠀⠀⠀⠀⠀⠀⠀⠀⠀⠀⠀⠀⠀⠀⠀⠀⠀⠀⠀⠀⠀⠀⠀⠀⠀⠀⠀⠀⠀⠀⠀⠀⠀⠀⠀⠀⠀⠀⠀⠀⠀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⠀⠀⠀⠀⠀⠀⠀⠀⠀⠀⠀⠀⠀⠀⠀⠀⠀⠀⠀⠀⠀⠀⠀⠀⠀⠀⠀⠀⠀⠀⠀⠀⠀⠀⠀⠀⣠⣾⣿⠀⠀⠀⠀⠀⢸⣿⠀⠀⠀⠀⠀⠀⠀⠀⠀⠀⠀⠀⠀⠀⠀⠀⠀⠀⠀⠀⠀⠀⠀⠀⠀⠀⠀⠀⠀⠀⠀⠀⠀⠀⠀⠀⠀⠀⠀⠀⠀⠀⠀⠀⠀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⠀⠀⠀⠀⠀⠀⠀⠀⠀⠀⠀⠀⠀⠀⠀⠀⠀⠀⠀⠀⠀⠀⠀⠀⠀⠀⠀⠀⠀⠀⠀⠀⠀⠀⠀⠀⠉⠛⠛⠀⠀⠀⠀⠀⠻⡿⠀⠀⠀⠀⠀⠀⠀⠀⠀⠀⠀⠀⠀⠀⠀⠀⠀⠀⠀⠀⠀⠀⠀⠀⠀⠀⠀⠀⠀⠀⠀⠀⠀⠀⠀⠀⠀⠀⠀⠀⠀⠀⠀⠀⠀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⠀⠀⠀⠀⠀⠀⠀⠀⠀⠀⠀⠀⠀⠀⠀⠀⠀⠀⠀⠀⠀⠀⠀⠀⠀⠀⠀⠀⠀⠀⠀⠀⠀⠀⠀⠀⠀⠀⠀⣦⣴⣶⣿⣶⣴⡖⠀⠀⠀⠀⠀⠀⠀⠀⠀⠀⠀⠀⠀⠀⠀⠀⠀⠀⠀⠀⠀⠀⠀⠀⠀⠀⠀⠀⠀⠀⠀⠀⠀⠀⠀⠀⠀⠀⠀⠀⠀⠀⠀⠀⠀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⠀⠀⠀⠀⠀⠀⠀⠀⠀⠀⠀⠀⠀⠀⠀⠀⠀⠀⠀⠀⠀⠀⠀⠀⠀⠀⠀⠀⠀⠀⠀⠀⠀⠀⠀⠀⠀⠉⢻⣿⣿⣿⣿⣿⣿⣿⠂⠀⠀⠀⠀⠀⠀⠀⠀⠀⠀⠀⠀⠀⠀⠀⠀⠀⠀⠀⠀⠀⠀⠀⠀⠀⠀⠀⠀⠀⠀⠀⠀⠀⠀⠀⠀⠀⠀⠀⠀⠀⠀⠀⠀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⠀⠀⠀⠀⠀⠀⠀⠀⠀⠀⠀⠀⠀⠀⠀⠀⠀⠀⠀⠀⠀⠀⠀⠀⠀⠀⠀⠀⠀⠀⠀⠀⠀⠀⠀⠀⠠⣶⣿⣿⣿⣿⣿⣿⣿⣿⡏⠀⠀⠀⠀⠀⠀⠀⠀⠀⠀⠀⠀⠀⠀⠀⠀⠀⠀⠀⠀⠀⠀⠀⠀⠀⠀⠀⠀⠀⠀⠀⠀⠀⠀⠀⠀⠀⠀⠀⠀⠀⠀⠀⠀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⠀⠀⠀⠀⠀⠀⠀⠀⠀⠀⠀⠀⠀⠀⠀⠀⠀⠀⠀⠀⠀⠀⠀⠀⠀⠀⠀⠀⠀⠀⠀⠀⠀⠀⠀⠀⠘⣹⣿⣿⣿⣿⣿⣿⣿⣿⣿⣿⡄⠀⠀⠀⠀⠀⠀⠀⠀⠀⠀⠀⠀⠀⠀⠀⠀⠀⠀⠀⠀⠀⠀⠀⠀⠀⠀⠀⠀⠀⠀⠀⠀⠀⠀⠀⠀⠀⠀⠀⠀⠀⠀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⠀⠀⠀⠀⠀⠀⠀⠀⠀⠀⠀⠀⠀⠀⠀⠀⠀⠀⠀⠀⠀⠀⠀⠀⠀⠀⠀⠀⠀⠀⠀⠀⠀⠀⠀⢺⣿⣿⣿⣿⣿⣿⣿⣿⣿⣿⣿⡿⠿⠛⠙⠁⠀⠀⠀⠀⠀⠀⠀⠀⠀⠀⠀⠀⠀⠀⠀⠀⠀⠀⠀⠀⠀⠀⠀⠀⠀⠀⠀⠀⠀⠀⠀⠀⠀⠀⠀⠀⠀⠀⠀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⠀⠀⠀⠀⠀⠀⠀⠀⠀⠀⠀⠀⠀⠀⠀⠀⠀⠀⠀⠀⠀⠀⠀⠀⠀⠀⠀⠀⠀⠀⠀⠀⠀⠀⠀⠈⠉⣿⣿⣿⣿⣿⣿⡿⢿⣿⠁⠀⠀⠀⠀⠀⠀⠀⠀⠀⠀⠀⠀⠀⠀⠀⠀⠀⠀⠀⠀⠀⠀⠀⠀⠀⠀⠀⠀⠀⠀⠀⠀⠀⠀⠀⠀⠀⠀⠀⠀⠀⠀⠀⠀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⠀⠀⠀⠀⠀⠀⠀⠀⠀⠀⠀⠀⠀⠀⠀⠀⠀⠀⠀⠀⠀⠀⠀⠀⠀⠀⠀⠀⠀⠀⠀⠀⠀⠀⠀⠀⠀⣿⡿⠀⠈⠉⠁⠀⣾⣿⡆⠀⠀⠀⠀⠀⠀⠀⠀⠀⠀⠀⠀⠀⠀⠀⠀⠀⠀⠀⠀⠀⠀⠀⠀⠀⠀⠀⠀⠀⠀⠀⠀⠀⠀⠀⠀⠀⠀⠀⠀⠀⠀⠀⠀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⠀⠀⠀⠀⠀⠀⠀⠀⠀⠀⠀⠀⠀⠀⠀⠀⠀⠀⠀⠀⠀⠀⠀⠀⠀⠀⠀⠀⠀⠀⠀⠀⠀⠀⠀⠀⣰⣿⡇⠀⠀⠀⠀⠀⢸⣿⡇⠀⠀⠀⠀⠀⠀⠀⠀⠀⠀⠀⠀⠀⠀⠀⠀⠀⠀⠀⠀⠀⠀⠀⠀⠀⠀⠀⠀⠀⠀⠀⠀⠀⠀⠀⠀⠀⠀⠀⠀⠀⠀⠀⠀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⠀⠀⠀⠀⠀⠀⠀⠀⠀⠀⠀⠀⠀⠀⠀⠀⠀⠀⠀⠀⠀⠀⠀⠀⠀⠀⠀⠀⠀⠀⠀⠀⠀⠀⠀⠸⢿⣿⡇⠀⠀⠀⠀⠀⣼⣿⡇⠀⠀⠀⠀⠀⠀⠀⠀⠀⠀⠀⠀⠀⠀⠀⠀⠀⠀⠀⠀⠀⠀⠀⠀⠀⠀⠀⠀⠀⠀⠀⠀⠀⠀⠀⠀⠀⠀⠀⠀⠀⠀⠀⠀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⠀⠀⠀⠀⠀⠀⠀⠀⠀⠀⠀⠀⠀⠀⠀⠀⠀⠀⠀⠀⠀⠀⠀⠀⠀⠀⠀⠀⠀⠀⠀⠀⠀⠀⠀⠀⠀⠀⠀⠀⠀⠀⠀⠀⠙⠛⠁⠀⠀⠀⠀⠀⠀⠀⠀⠀⠀⠀⠀⠀⠀⠀⠀⠀⠀⠀⠀⠀⠀⠀⠀⠀⠀⠀⠀⠀⠀⠀⠀⠀⠀⠀⠀⠀⠀⠀⠀⠀⠀⠀⠀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⠀⠀⠀⠀⠈⠉⠉⠉⠉⠉⠉⠉⠉⠉⠉⠉⠙⠛⠛⠛⠛⠛⠛⠛⠛⠛⠛⠿⠛⣿⠟⢿⠿⠿⠿⠿⠿⠿⠿⠿⠿⠿⠿⠿⢿⣿⣿⣿⣿⣿⣿⣿⣿⣿⣿⣿⣿⣿⣿⣿⣿⣿⣿⣿⣿⣿⣿⣿⣿⣿⣿⣿⣿⣿⣿⣿⣿⣿⣿⣿⣿⣿⣿⣿⣿⣿⣿⣿⣿⣿⡇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⠀⠀⠀⠀⠀⠀⠀⠀⠀⠀⠀⠀⠀⠀⠀⠀⠀⠀⠀⠀⠀⠀⠀⠀⠀⠀⠀⠀⠀⠈⠀⠀⠀⠀⠀⠀⠀⠀⠀⢀⣠⣴⣶⣿⣿⣿⣿⣿⣿⣿⣿⣿⣿⣿⣿⣿⣿⣿⣿⣿⣿⣿⣿⣿⣿⣿⣿⣿⣿⣿⣿⣿⣿⣿⣿⣿⣿⣿⣿⣿⣿⣿⣿⣿⣿⣿⣿⣿⣿⣿⡇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⠀⠀⠀⠀⠀⠀⠀⠀⠀⠀⠀⠀⠀⠀⠀⠀⠀⠀⠀⠀⠀⠀⠀⠀⠀⠀⠀⠀⠀⠀⠀⠀⠀⠀⠀⠀⠀⠀⠉⠛⠛⠛⠿⠿⣿⣿⣿⣿⣿⣿⣿⣿⣿⡿⠿⠿⠿⠿⠿⠿⠿⠿⢿⣿⣿⣿⣿⣿⣿⣿⣿⣿⣿⣿⣿⣿⣿⣿⣿⣿⣿⣿⣿⣿⣿⣿⣿⣿⣿⣿⡇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⠀⠀⠀⠀⠀⠀⠀⠀⠀⠀⠀⠀⠀⠀⠀⠀⠀⠀⠀⠀⠀⠀⠀⠀⠀⠀⠀⠀⠀⠀⠀⠀⠀⠀⠀⠀⠀⠀⠀⠀⠀⠀⠀⠀⣿⣿⣿⣿⣿⣿⣿⣿⣿⠀⠀⠀⠀⠀⠀⠀⠀⠀⠀⠈⠉⠉⠛⠊⠻⣿⣿⣿⣿⣿⣿⣿⣿⣿⣿⣿⣿⣿⣿⣿⣿⣿⣿⣿⣿⣿⡇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⠀⠀⠀⠀⠀⠀⠀⠀⠀⠀⠀⠀⠀⠀⠀⠀⠀⠀⠀⠀⠀⠀⠀⠀⠀⠀⠀⠀⠀⠀⠀⠀⠀⠀⠀⠀⠀⠀⠀⠀⠀⠀⠀⠀⣿⣿⣿⣿⣿⣿⣿⣿⡇⠀⠀⠀⠀⠀⠀⠀⠀⠀⠀⠀⠀⠀⠀⠀⠀⠙⢿⣿⣿⣿⣿⣿⣿⣿⣿⣿⣿⣿⣿⣿⣿⣿⣿⣿⣿⣿⡇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⠀⠀⠀⠀⠀⠀⠀⠀⠀⠀⠀⠀⠀⠀⠀⠀⠀⠀⠀⠀⠀⠀⠀⠀⠀⠀⠀⠀⠀⠀⠀⠀⠀⠀⠀⠀⠀⠀⠀⠀⠀⠀⠀⢀⣿⣿⣿⣿⣿⣿⣿⣿⠃⠀⠀⠀⠀⠀⠀⠀⠀⠀⠀⠀⠀⠀⠀⠀⠀⠀⠈⢻⣿⣿⣿⣿⣿⣿⣿⣿⣿⣿⣿⣿⣿⣿⣿⣿⣿⣿⡇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⠀⠀⠀⠀⠀⠀⠀⠀⠀⠀⠀⠀⠀⠀⠀⠀⠀⠀⠀⠀⠀⠀⠀⠀⠀⠀⠀⠀⠀⠀⠀⠀⠀⠀⠀⠀⠀⠀⠀⠀⠀⠀⠀⢸⣿⣿⣿⣿⣿⣿⣿⣿⠀⠀⠀⠀⠀⠀⠀⠀⠀⠀⠀⠀⠀⠀⠀⠀⠀⠀⠀⠀⠙⣿⣿⣿⣿⣿⣿⣿⣿⣿⣿⣿⣿⣿⣿⣿⡿⠋⠀</a:t>
            </a:r>
            <a:br/>
            <a:r>
              <a:t>⠀⠀⠀⠀⠀⠀⠀⠀⠀⠀⠀⠀⠀⠀⠀⠀⠀⠀⠀⠀⠀⠀⠀⠀⠀⠀⠀⠀⠀⠀⠀⠀⠀⠀⠀⠀⠀⠀⠀⠀⠀⠀⠀⢸⣿⣿⣿⣿⣿⣿⣿⣿⣄⠀⠀⠀⠀⠀⠀⠀⠀⠀⠀⠀⠀⠀⠀⠀⠀⠀⠀⠀⠀⠈⣿⣿⣿⣿⣿⣿⣿⣿⣿⣿⣿⣿⡿⠋⠀⠀⠀</a:t>
            </a:r>
            <a:br/>
            <a:r>
              <a:t>⠀⠀⠀⠀⠀⠀⠀⠀⠀⠀⠀⠀⠀⠀⠀⠀⠀⠀⠀⠀⠀⠀⠀⠀⠀⠀⠀⠀⠀⠀⠀⠀⠀⠀⠀⠀⠀⠀⠀⠀⠀⠀⠀⣿⣿⣿⣿⣿⣿⣿⣿⣿⣿⣷⣤⡀⠀⠀⠀⠀⠀⠀⠀⠀⠀⠀⠀⠀⠀⠀⠀⠀⠀⠀⠙⢿⣿⣿⣿⣿⣿⣿⣿⣿⠿⠋⠀⠀⠀⠀⠀</a:t>
            </a:r>
            <a:br/>
            <a:r>
              <a:t>⠀⠀⠀⠀⠀⠀⠀⠀⠀⠀⠀⠀⠀⠀⠀⠀⠀⠀⠀⠀⠀⠀⠀⠀⠀⠀⠀⠀⠀⠀⠀⠀⠀⠀⠀⠀⠀⠀⠀⠀⣇⢀⣴⣿⣿⣿⣿⣿⣿⣿⣿⣿⣿⣿⣿⣿⣦⣄⠀⠀⠀⠀⠀⠀⠀⠀⠀⠀⠀⠀⠀⠀⠀⠀⠀⠀⠙⢿⣿⣿⣿⣿⣿⣇⠀⠀⠀⠀⠀⠀⠀</a:t>
            </a:r>
            <a:br/>
            <a:r>
              <a:t>⠀⠀⠀⠀⠀⠀⠀⠀⠀⠀⠀⠀⠀⠀⠀⠀⠀⠀⠀⠀⠀⠀⠀⠀⠀⠀⠀⠀⠀⠀⠀⠀⠀⠀⠀⠀⠀⠀⠀⣀⣽⣿⣿⣿⣿⣿⣿⣿⣿⣿⣿⣿⣿⣿⣿⣿⣿⣿⣦⠀⠀⠀⠀⠀⠀⠀⠀⠀⠀⠀⠀⠀⠀⠀⠀⠀⠀⠀⠙⢿⣿⣿⣿⡏⠀⠀⠀⠀⠀⠀⠀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⠀⠀⠀⠀⠀⠀⠀⠀⠀⠀⠀⠀⠀⠀⠀⠀⠀⠀⠀⠀⠀⠀⠀⠀⠀⠀⠀⠀⠀⠀⠀⠀⠀⠀⠀⠀⠀⣠⣾⣿⣿⣿⣿⣿⣿⣿⣿⣿⣿⣿⣿⣿⣿⣿⣿⣿⣿⣿⣿⡆⠀⠀⠀⠀⠀⠀⠀⠀⠀⠀⠀⠀⠀⠀⠀⠀⠀⠀⠀⠀⠉⠻⠏⠀⠀⠀⠀⠀⠀⠀⠀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⠀⠀⠀⠀⠀⠀⠀⠀⠀⠀⠀⠀⠀⠀⠀⠀⠀⠀⠀⠀⠀⠀⠀⠀⠀⠀⠀⠀⠀⠀⠀⠀⠀⠀⠀⠀⠀⠀⠀⠀⠀⠈⠙⠿⣿⣿⣿⣿⣿⣿⣿⣿⣿⣿⣿⡿⣿⣿⡿⠛⠀⠀⠀⠀⠀⠀⠀⠀⠀⠀⠀⠀⠀⠀⠀⠀⠀⠀⠀⠀⠀⠀⠀⠀⠀⠀⠀⠀⠀⠀⠀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⠀⠀⠀⠀⠀⠀⠀⠀⠀⠀⠀⠀⠀⠀⠀⠀⠀⠀⠀⠀⠀⠀⠀⠀⠀⠀⠀⠀⠀⠀⠀⠀⠀⠀⠀⠀⠀⠀⠀⠀⠀⠀⠀⠀⠀⠙⠿⠿⣿⣿⣿⣿⣿⣿⠟⠁⠈⠁⠀⠀⠀⠀⠀⠀⠀⠀⠀⠀⠀⠀⠀⠀⠀⠀⠀⠀⠀⠀⠀⠀⠀⠀⠀⠀⠀⠀⠀⠀⠀⠀⠀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⠀⠀⠀⠀⠀⠀⠀⠀⠀⠀⠀⠀⠀⠀⠀⠀⠀⠀⠀⠀⠀⠀⠀⠀⠀⠀⠀⠀⠀⠀⠀⠀⠀⠀⠀⠀⠀⠀⢘⣦⣶⣿⣿⣿⣶⣟⠁⠀⠀⠀⠀⠀⠀⠀⠀⠀⠀⠀⠀⠀⠀⠀⠀⠀⠀⠀⠀⠀⠀⠀⠀⠀⠀⠀⠀⠀⠀⠀⠀⠀⠀⠀⠀⠀⠀⠀⠀⠀⠀⠀⠀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⠀⠀⠀⠀⠀⠀⠀⠀⠀⠀⠀⠀⠀⠀⠀⠀⠀⠀⠀⠀⠀⠀⠀⠀⠀⠀⠀⠀⠀⠀⠀⠀⠀⠀⠀⠀⠀⠉⢻⣿⣿⣿⣿⣿⣿⣿⡏⠀⠀⠀⠀⠀⠀⠀⠀⠀⠀⠀⠀⠀⠀⠀⠀⠀⠀⠀⠀⠀⠀⠀⠀⠀⠀⠀⠀⠀⠀⠀⠀⠀⠀⠀⠀⠀⠀⠀⠀⠀⠀⠀⠀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⠀⠀⠀⠀⠀⠀⠀⠀⠀⠀⠀⠀⠀⠀⠀⠀⠀⠀⠀⠀⠀⠀⠀⠀⠀⠀⠀⠀⠀⠀⠀⠀⠀⠀⠀⠀⠀⠀⣼⣿⣿⣿⣿⣿⣿⣿⣦⠀⠀⠀⠀⠀⠀⠀⠀⠀⠀⠀⠀⠀⠀⠀⠀⠀⠀⠀⠀⠀⠀⠀⠀⠀⠀⠀⠀⠀⠀⠀⠀⠀⠀⠀⠀⠀⠀⠀⠀⠀⠀⠀⠀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⠀⠀⠀⠀⠀⠀⠀⠀⠀⠀⠀⠀⠀⠀⠀⠀⠀⠀⠀⠀⠀⠀⠀⠀⠀⠀⠀⠀⠀⠀⠀⠀⠀⠀⠀⠀⣠⣼⣿⣿⣿⣿⣿⣿⣿⣿⡿⠁⠀⠀⠀⠀⠀⠀⠀⠀⠀⠀⠀⠀⠀⠀⠀⠀⠀⠀⠀⠀⠀⠀⠀⠀⠀⠀⠀⠀⠀⠀⠀⠀⠀⠀⠀⠀⠀⠀⠀⠀⠀⠀⠀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⠀⠀⠀⠀⠀⠀⠀⠀⠀⠀⠀⠀⠀⠀⠀⠀⠀⠀⠀⠀⠀⠀⠀⠀⠀⠀⠀⠀⠀⠀⠀⠀⠀⠀⠀⠀⡼⣿⣿⣿⣿⣿⣿⣿⣿⣿⣿⣷⠀⠀⠀⠀⠀⠀⠀⠀⠀⠀⠀⠀⠀⠀⠀⠀⠀⠀⠀⠀⠀⠀⠀⠀⠀⠀⠀⠀⠀⠀⠀⠀⠀⠀⠀⠀⠀⠀⠀⠀⠀⠀⠀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⠀⠀⠀⠀⠀⠀⠀⠀⠀⠀⠀⠀⠀⠀⠀⠀⠀⠀⠀⠀⠀⠀⠀⠀⠀⠀⠀⠀⠀⠀⠀⠀⠀⠀⢰⣿⣿⣿⣿⣿⣿⣿⣿⣿⣿⣿⣿⣿⣿⣿⣿⡓⠀⠀⠀⠀⠀⠀⠀⠀⠀⠀⠀⠀⠀⠀⠀⠀⠀⠀⠀⠀⠀⠀⠀⠀⠀⠀⠀⠀⠀⠀⠀⠀⠀⠀⠀⠀⠀⠀⠀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⠀⠀⠀⠀⠀⠀⠀⠀⠀⠀⠀⠀⠀⠀⠀⠀⠀⠀⠀⠀⠀⠀⠀⠀⠀⠀⠀⠀⠀⠀⠀⠀⠀⠀⠘⣿⣿⣿⣿⣿⣿⣿⣿⣿⣿⣿⣿⠿⠿⠋⠉⠁⠀⠀⠀⠀⠀⠀⠀⠀⠀⠀⠀⠀⠀⠀⠀⠀⠀⠀⠀⠀⠀⠀⠀⠀⠀⠀⠀⠀⠀⠀⠀⠀⠀⠀⠀⠀⠀⠀⠀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⠀⠀⠀⠀⠀⠀⠀⠀⠀⠀⠀⠀⠀⠀⠀⠀⠀⠀⠀⠀⠀⠀⠀⠀⠀⠀⠀⠀⠀⠀⠀⠀⠀⠀⠀⠀⢹⣿⣿⣿⣿⣿⡿⠟⢿⣿⡇⠀⠀⠀⠀⠀⠀⠀⠀⠀⠀⠀⠀⠀⠀⠀⠀⠀⠀⠀⠀⠀⠀⠀⠀⠀⠀⠀⠀⠀⠀⠀⠀⠀⠀⠀⠀⠀⠀⠀⠀⠀⠀⠀⠀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⠀⠀⠀⠀⠀⠀⠀⠀⠀⠀⠀⠀⠀⠀⠀⠀⠀⠀⠀⠀⠀⠀⠀⠀⠀⠀⠀⠀⠀⠀⠀⠀⠀⠀⠀⠀⢸⣿⡇⠀⠉⠉⠀⠀⣾⣿⡇⠀⠀⠀⠀⠀⠀⠀⠀⠀⠀⠀⠀⠀⠀⠀⠀⠀⠀⠀⠀⠀⠀⠀⠀⠀⠀⠀⠀⠀⠀⠀⠀⠀⠀⠀⠀⠀⠀⠀⠀⠀⠀⠀⠀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⠀⠀⠀⠀⠀⠀⠀⠀⠀⠀⠀⠀⠀⠀⠀⠀⠀⠀⠀⠀⠀⠀⠀⠀⠀⠀⠀⠀⠀⠀⠀⠀⠀⠀⠀⠀⣾⣿⠇⠀⠀⠀⠀⠀⢸⣿⡇⠀⠀⠀⠀⠀⠀⠀⠀⠀⠀⠀⠀⠀⠀⠀⠀⠀⠀⠀⠀⠀⠀⠀⠀⠀⠀⠀⠀⠀⠀⠀⠀⠀⠀⠀⠀⠀⠀⠀⠀⠀⠀⠀⠀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⠀⠀⠀⠀⠀⠀⠀⠀⠀⠀⠀⠀⠀⠀⠀⠀⠀⠀⠀⠀⠀⠀⠀⠀⠀⠀⠀⠀⠀⠀⠀⠀⠀⠀⠀⢿⣿⣿⠆⠀⠀⠀⠀⠀⣸⣿⡇⠀⠀⠀⠀⠀⠀⠀⠀⠀⠀⠀⠀⠀⠀⠀⠀⠀⠀⠀⠀⠀⠀⠀⠀⠀⠀⠀⠀⠀⠀⠀⠀⠀⠀⠀⠀⠀⠀⠀⠀⠀⠀⠀⠀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⠀⠀⠀⠀⠀⠀⠀⠀⠀⠀⠀⠀⠀⠀⠀⠀⠀⠀⠀⠀⠀⠀⠀⠀⠀⠀⠀⠀⠀⠀⠀⠀⠀⠀⠀⠀⠀⠁⠀⠀⠀⠀⠀⠀⠙⠿⠃⠀⠀⠀⠀⠀⠀⠀⠀⠀⠀⠀⠀⠀⠀⠀⠀⠀⠀⠀⠀⠀⠀⠀⠀⠀⠀⠀⠀⠀⠀⠀⠀⠀⠀⠀⠀⠀⠀⠀⠀⠀⠀⠀⠀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⠀⠀⠀⠀⠀⠀⠀⠀⠀⠀⠀⠀⠀⠀⠀⠀⠀⠀⠀⠀⠀⠀⠀⠀⠀⠀⠀⠀⠀⠀⠀⠀⠀⠀⠀⠀⠀⠀⠀⠀⠀⣀⣀⣀⡀⢀⡤⠀⠀⠀⠀⠀⠀⠀⠀⠀⠀⠀⠀⠀⠀⠀⠀⠀⠀⠀⠀⠀⠀⠀⠀⠀⠀⠀⠀⠀⠀⠀⠀⠀⠀⠀⠀⠀⠀⠀⠀⠀⠀⠀⠀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⠀⠀⠀⠀⠀⠀⠀⠀⠀⠀⠀⠀⠀⠀⠀⠀⠀⠀⠀⠀⠀⠀⠀⠀⠀⠀⠀⠀⠀⠀⠀⠀⠀⠀⠀⠀⠀⠀⣰⣿⣿⣿⣿⣿⣿⣿⣅⡀⠀⠀⠀⠀⠀⠀⠀⠀⠀⠀⠀⠀⠀⠀⠀⠀⠀⠀⠀⠀⠀⠀⠀⠀⠀⠀⠀⠀⠀⠀⠀⠀⠀⠀⠀⠀⠀⠀⠀⠀⠀⠀⠀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⠀⠀⠀⠀⠀⠀⠀⠀⠀⠀⠀⠀⠀⠀⠀⠀⠀⠀⠀⠀⠀⠀⠀⠀⠀⠀⠀⠀⠀⠀⠀⠀⠀⠀⠀⠀⠀⠈⢙⣿⣿⣿⣿⣿⣿⣿⣿⡆⠀⠀⠀⠀⠀⠀⠀⠀⠀⠀⠀⠀⠀⠀⠀⠀⠀⠀⠀⠀⠀⠀⠀⠀⠀⠀⠀⠀⠀⠀⠀⠀⠀⠀⠀⠀⠀⠀⠀⠀⠀⠀⠀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⠀⠀⠀⠀⠀⠀⠀⠀⠀⠀⠀⠀⠀⠀⠀⠀⠀⠀⠀⠀⠀⠀⠀⠀⠀⠀⠀⠀⠀⠀⠀⠀⠀⠀⠀⠀⠀⠀⢸⣿⣿⣿⣿⣿⣿⠟⠛⠁⠀⠀⠀⠀⠀⠀⠀⠀⠀⠀⠀⠀⠀⠀⠀⠀⠀⠀⠀⠀⠀⠀⠀⠀⠀⠀⠀⠀⠀⠀⠀⠀⠀⠀⠀⠀⠀⠀⠀⠀⠀⠀⠀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⠀⠀⠀⠀⠀⠀⠀⠀⠀⠀⠀⠀⠀⠀⠀⠀⠀⠀⠀⠀⠀⠀⠀⠀⠀⠀⠀⠀⠀⠀⠀⠀⠀⠀⠀⠀⠀⢠⣾⣿⣿⣿⣿⣿⣿⣶⣄⠀⠀⠀⠀⠀⠀⠀⠀⠀⠀⠀⠀⠀⠀⠀⠀⠀⠀⠀⠀⠀⠀⠀⠀⠀⠀⠀⠀⠀⠀⠀⠀⠀⠀⠀⠀⠀⠀⠀⠀⠀⠀⠀⠀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⠀⠀⠀⠀⠀⠀⠀⠀⠀⠀⠀⠀⠀⠀⠀⠀⠀⠀⠀⠀⠀⠀⠀⠀⠀⠀⠀⠀⠀⠀⠀⠀⠀⠀⠀⠀⠀⣾⣿⣿⣿⣿⣿⣿⣿⡟⢻⣿⣆⠀⠀⠀⠀⠀⠀⠀⠀⠀⠀⠀⠀⠀⠀⠀⠀⠀⠀⠀⠀⠀⠀⠀⠀⠀⠀⠀⠀⠀⠀⠀⠀⠀⠀⠀⠀⠀⠀⠀⠀⠀⠀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⠀⠀⠀⠀⠀⠀⠀⠀⠀⠀⠀⠀⠀⠀⠀⠀⠀⠀⠀⠀⠀⠀⠀⠀⠀⠀⠀⠀⠀⠀⠀⠀⠀⠀⠀⠀⢀⣿⣿⣿⣿⣿⣿⣿⣿⣧⣾⡿⠃⠀⠀⠀⠀⠀⠀⠀⠀⠀⠀⠀⠀⠀⠀⠀⠀⠀⠀⠀⠀⠀⠀⠀⠀⠀⠀⠀⠀⠀⠀⠀⠀⠀⠀⠀⠀⠀⠀⠀⠀⠀⠀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⠀⠀⠀⠀⠀⠀⠀⠀⠀⠀⠀⠀⠀⠀⠀⠀⠀⠀⠀⠀⠀⠀⠀⠀⠀⠀⠀⠀⠀⠀⠀⠀⠀⠀⠀⢶⣾⣿⣿⣿⣿⣿⣿⣿⣿⣿⣿⠁⠀⠀⠀⠀⠀⠀⠀⠀⠀⠀⠀⠀⠀⠀⠀⠀⠀⠀⠀⠀⠀⠀⠀⠀⠀⠀⠀⠀⠀⠀⠀⠀⠀⠀⠀⠀⠀⠀⠀⠀⠀⠀⠀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⠀⠀⠀⠀⠀⠀⠀⠀⠀⠀⠀⠀⠀⠀⠀⠀⠀⠀⠀⠀⠀⠀⠀⠀⠀⠀⠀⠀⠀⠀⠀⠀⠀⠀⠀⠀⢉⣿⣿⣿⣿⣿⣿⣿⣿⣿⣆⠀⠀⠀⠀⠀⠀⠀⠀⠀⠀⠀⠀⠀⠀⠀⠀⠀⠀⠀⠀⠀⠀⠀⠀⠀⠀⠀⠀⠀⠀⠀⠀⠀⠀⠀⠀⠀⠀⠀⠀⠀⠀⠀⠀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⠀⠀⠀⠀⠀⠀⠀⠀⠀⠀⠀⠀⠀⠀⠀⠀⠀⠀⠀⠀⠀⠀⠀⠀⠀⠀⠀⠀⠀⠀⠀⠀⠀⠀⠀⢱⣿⣿⣿⣿⣿⣿⣿⣿⣿⣿⣿⣿⣧⡀⠀⠀⠀⠀⠀⠀⠀⠀⠀⠀⠀⠀⠀⠀⠀⠀⠀⠀⠀⠀⠀⠀⠀⠀⠀⠀⠀⠀⠀⠀⠀⠀⠀⠀⠀⠀⠀⠀⠀⠀⠀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⠀⠀⠀⠀⠀⠀⠀⠀⠀⠀⠀⠀⠀⠀⠀⠀⠀⠀⠀⠀⠀⠀⠀⠀⠀⠀⠀⠀⠀⠀⠀⠀⠈⣿⣿⣿⣿⣿⣿⣿⣿⣿⣿⣿⣿⣿⣿⣿⣿⠟⠛⠛⠀⠀⠀⠀⠀⠀⠀⠀⠀⠀⠀⠀⠀⠀⠀⠀⠀⠀⠀⠀⠀⠀⠀⠀⠀⠀⠀⠀⠀⠀⠀⠀⠀⠀⠀⠀⠀⠀⠀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⠀⠀⠀⠀⠀⠀⠀⠀⠀⠀⠀⠀⠀⠀⠀⠀⠀⠀⠀⠀⠀⠀⠀⠀⠀⠀⠀⠀⠀⠀⠀⠀⠀⠀⠀⢸⣿⣿⠛⠟⠋⠁⠀⠀⣸⣿⣇⠀⠀⠀⠀⠀⠀⠀⠀⠀⠀⠀⠀⠀⠀⠀⠀⠀⠀⠀⠀⠀⠀⠀⠀⠀⠀⠀⠀⠀⠀⠀⠀⠀⠀⠀⠀⠀⠀⠀⠀⠀⠀⠀⠀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⠀⠀⠀⠀⠀⠀⠀⠀⠀⠀⠀⠀⠀⠀⠀⠀⠀⠀⠀⠀⠀⠀⠀⠀⠀⠀⠀⠀⠀⠀⠀⠀⠀⠀⠀⣸⣿⡇⠀⠀⠀⠀⠀⠀⢹⣿⣿⠀⠀⠀⠀⠀⠀⠀⠀⠀⠀⠀⠀⠀⠀⠀⠀⠀⠀⠀⠀⠀⠀⠀⠀⠀⠀⠀⠀⠀⠀⠀⠀⠀⠀⠀⠀⠀⠀⠀⠀⠀⠀⠀⠀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⠀⠀⠀⠀⠀⠀⠀⠀⠀⠀⠀⠀⠀⠀⠀⠀⠀⠀⠀⠀⠀⠀⠀⠀⠀⠀⠀⠀⠀⠀⠀⠀⠀⢀⣶⣿⣿⡇⠀⠀⠀⠀⠀⠀⢸⣿⣿⠀⠀⠀⠀⠀⠀⠀⠀⠀⠀⠀⠀⠀⠀⠀⠀⠀⠀⠀⠀⠀⠀⠀⠀⠀⠀⠀⠀⠀⠀⠀⠀⠀⠀⠀⠀⠀⠀⠀⠀⠀⠀⠀⠀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⠀⠀⠀⠀⠀⠀⠀⠀⠀⠀⠀⠀⠀⠀⠀⠀⠀⠀⠀⠀⠀⠀⠀⠀⠀⠀⠀⠀⠀⠀⠀⠀⠀⠀⠙⠻⠿⠃⠀⠀⠀⠀⠀⠀⣾⣿⣿⠀⠀⠀⠀⠀⠀⠀⠀⠀⠀⠀⠀⠀⠀⠀⠀⠀⠀⠀⠀⠀⠀⠀⠀⠀⠀⠀⠀⠀⠀⠀⠀⠀⠀⠀⠀⠀⠀⠀⠀⠀⠀⠀⠀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⠀⠀⠀⠀⠀⠀⠀⠀⠀⠀⠀⠀⠀⠀⠀⠀⠀⠀⠀⠀⠀⠀⠀⠀⠀⠀⠀⠀⠀⠀⠀⠀⠀⠀⠀⠀⠀⠀⠀⠀⠀⠀⠀⠀⠈⠛⠋⠀⠀⠀⠀⠀⠀⠀⠀⠀⠀⠀⠀⠀⠀⠀⠀⠀⠀⠀⠀⠀⠀⠀⠀⠀⠀⠀⠀⠀⠀⠀⠀⠀⠀⠀⠀⠀⠀⠀⠀⠀⠀⠀⠀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⠀⠀⠀⠀⠀⠀⠀⠀⠀⠀⠀⠀⠀⠀⠀⠀⠀⠀⠀⠀⠀⠀⠀⠀⠀⠀⠀⠀⠀⠀⠀⠀⠀⠀⠀⠀⠀⠀⠀⣀⣀⣀⣤⣤⣄⣠⡖⠀⠀⠀⠀⠀⠀⠀⠀⠀⠀⠀⠀⠀⠀⠀⠀⠀⠀⠀⠀⠀⠀⠀⠀⠀⠀⠀⠀⠀⠀⠀⠀⠀⠀⠀⠀⠀⠀⠀⠀⠀⠀⠀⠀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⠀⠀⠀⠀⠀⠀⠀⠀⠀⠀⠀⠀⠀⠀⠀⠀⠀⠀⠀⠀⠀⠀⠀⠀⠀⠀⠀⠀⠀⠀⠀⠀⠀⠀⠀⠀⠀⠀⢘⣿⣿⣿⣿⣿⣿⣿⣧⡀⠀⠀⠀⠀⠀⠀⠀⠀⠀⠀⠀⠀⠀⠀⠀⠀⠀⠀⠀⠀⠀⠀⠀⠀⠀⠀⠀⠀⠀⠀⠀⠀⠀⠀⠀⠀⠀⠀⠀⠀⠀⠀⠀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⠀⠀⠀⠀⠀⠀⠀⠀⠀⠀⠀⠀⠀⠀⠀⠀⠀⠀⠀⠀⠀⠀⠀⠀⠀⠀⠀⠀⠀⠀⠀⠀⠀⠀⠀⠀⠀⠀⣿⣿⣿⣿⣿⣿⣿⡿⠟⠛⠀⠀⠀⠀⠀⠀⠀⠀⠀⠀⠀⠀⠀⠀⠀⠀⠀⠀⠀⠀⠀⠀⠀⠀⠀⠀⠀⠀⠀⠀⠀⠀⠀⠀⠀⠀⠀⠀⠀⠀⠀⠀⠀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⠀⠀⠀⠀⠀⠀⠀⠀⠀⠀⠀⠀⠀⠀⠀⠀⠀⠀⠀⠀⠀⠀⠀⠀⠀⠀⠀⠀⠀⠀⠀⠀⠀⠀⠀⠀⢸⣿⣿⣿⣿⣿⣿⣿⣿⠻⣿⣿⡄⠀⠀⠀⠀⠀⠀⠀⠀⠀⠀⠀⠀⠀⠀⠀⠀⠀⠀⠀⠀⠀⠀⠀⠀⠀⠀⠀⠀⠀⠀⠀⠀⠀⠀⠀⠀⠀⠀⠀⠀⠀⠀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⠀⠀⠀⠀⠀⠀⠀⠀⠀⠀⠀⠀⠀⠀⠀⠀⠀⠀⠀⠀⠀⠀⠀⠀⠀⠀⠀⠀⠀⠀⠀⠀⠀⠀⠀⠀⣿⣿⣿⣿⣿⣿⣿⣿⣿⠀⣸⣿⡟⠀⠀⠀⠀⠀⠀⠀⠀⠀⠀⠀⠀⠀⠀⠀⠀⠀⠀⠀⠀⠀⠀⠀⠀⠀⠀⠀⠀⠀⠀⠀⠀⠀⠀⠀⠀⠀⠀⠀⠀⠀⠀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⠀⠀⠀⠀⠀⠀⠀⠀⠀⠀⠀⠀⠀⠀⠀⠀⠀⠀⠀⠀⠀⠀⠀⠀⠀⠀⠀⠀⠀⠀⠀⠀⠀⠀⢀⣠⣿⣿⣸⣿⣿⣿⣿⣿⣿⣰⣿⠟⠀⠀⠀⠀⠀⠀⠀⠀⠀⠀⠀⠀⠀⠀⠀⠀⠀⠀⠀⠀⠀⠀⠀⠀⠀⠀⠀⠀⠀⠀⠀⠀⠀⠀⠀⠀⠀⠀⠀⠀⠀⠀⠀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⠀⠀⠀⠀⠀⠀⠀⠀⠀⠀⠀⠀⠀⠀⠀⠀⠀⠀⠀⠀⠀⠀⠀⠀⠀⠀⠀⠀⠀⠀⠀⠀⠀⠀⢠⣿⣿⣿⣿⣿⣿⣿⣿⣿⣿⣿⣿⣿⣷⡆⠀⠀⠀⠀⠀⠀⠀⠀⠀⠀⠀⠀⠀⠀⠀⠀⠀⠀⠀⠀⠀⠀⠀⠀⠀⠀⠀⠀⠀⠀⠀⠀⠀⠀⠀⠀⠀⠀⠀⠀⠀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⠀⠀⠀⠀⠀⠀⠀⠀⠀⠀⠀⠀⠀⠀⠀⠀⠀⠀⠀⠀⠀⠀⠀⠀⠀⠀⠀⠀⠀⠀⠀⢹⣿⣿⣿⣿⣿⣿⣿⣿⣿⣿⣿⣿⣿⣿⣿⣿⣿⡿⠿⠿⠂⠀⠀⠀⠀⠀⠀⠀⠀⠀⠀⠀⠀⠀⠀⠀⠀⠀⠀⠀⠀⠀⠀⠀⠀⠀⠀⠀⠀⠀⠀⠀⠀⠀⠀⠀⠀⠀⠀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⠀⠀⠀⠀⠀⠀⠀⠀⠀⠀⠀⠀⠀⠀⠀⠀⠀⠀⠀⠀⠀⠀⠀⠀⠀⠀⠀⠀⠀⠀⠀⠀⠀⢹⣿⣿⣿⣿⣿⣿⣿⣿⣿⣿⣿⣿⣿⠉⠁⠀⠀⠀⠀⠀⠀⠀⠀⠀⠀⠀⠀⠀⠀⠀⠀⠀⠀⠀⠀⠀⠀⠀⠀⠀⠀⠀⠀⠀⠀⠀⠀⠀⠀⠀⠀⠀⠀⠀⠀⠀⠀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⠀⠀⠀⠀⠀⠀⠀⠀⠀⠀⠀⠀⠀⠀⠀⠀⠀⠀⠀⠀⠀⠀⠀⠀⠀⠀⠀⠀⠀⠀⠀⠀⠀⠀⠉⣿⣿⣿⠿⠟⠉⠉⠉⠉⢹⣿⣿⠀⠀⠀⠀⠀⠀⠀⠀⠀⠀⠀⠀⠀⠀⠀⠀⠀⠀⠀⠀⠀⠀⠀⠀⠀⠀⠀⠀⠀⠀⠀⠀⠀⠀⠀⠀⠀⠀⠀⠀⠀⠀⠀⠀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⠀⠀⠀⠀⠀⠀⠀⠀⠀⠀⠀⠀⠀⠀⠀⠀⠀⠀⠀⠀⠀⠀⠀⠀⠀⠀⠀⠀⠀⠀⠀⠀⠀⠀⢀⣿⣿⠇⠀⠀⠀⠀⠀⠀⢻⣿⣿⠀⠀⠀⠀⠀⠀⠀⠀⠀⠀⠀⠀⠀⠀⠀⠀⠀⠀⠀⠀⠀⠀⠀⠀⠀⠀⠀⠀⠀⠀⠀⠀⠀⠀⠀⠀⠀⠀⠀⠀⠀⠀⠀⠀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⠀⠀⠀⠀⠀⠀⠀⠀⠀⠀⠀⠀⠀⠀⠀⠀⠀⠀⠀⠀⠀⠀⠀⠀⠀⠀⠀⠀⠀⠀⠀⠀⠀⣠⣼⣿⣿⠀⠀⠀⠀⠀⠀⠀⢸⣿⣿⠀⠀⠀⠀⠀⠀⠀⠀⠀⠀⠀⠀⠀⠀⠀⠀⠀⠀⠀⠀⠀⠀⠀⠀⠀⠀⠀⠀⠀⠀⠀⠀⠀⠀⠀⠀⠀⠀⠀⠀⠀⠀⠀⠀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⠀⠀⠀⠀⠀⠀⠀⠀⠀⠀⠀⠀⠀⠀⠀⠀⠀⠀⠀⠀⠀⠀⠀⠀⠀⠀⠀⠀⠀⠀⠀⠀⠀⠻⢿⣿⣿⠀⠀⠀⠀⠀⠀⠀⣸⣿⣿⠀⠀⠀⠀⠀⠀⠀⠀⠀⠀⠀⠀⠀⠀⠀⠀⠀⠀⠀⠀⠀⠀⠀⠀⠀⠀⠀⠀⠀⠀⠀⠀⠀⠀⠀⠀⠀⠀⠀⠀⠀⠀⠀⠀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⠀⠀⠀⠀⠀⠀⠀⠀⠀⠀⠀⠀⠀⠀⠀⠀⠀⠀⠀⠀⠀⠀⠀⠀⠀⠀⠀⠀⠀⠀⠀⠀⠀⠀⠀⠈⠁⠀⠀⠀⠀⠀⠀⠀⠹⣿⣿⠀⠀⠀⠀⠀⠀⠀⠀⠀⠀⠀⠀⠀⠀⠀⠀⠀⠀⠀⠀⠀⠀⠀⠀⠀⠀⠀⠀⠀⠀⠀⠀⠀⠀⠀⠀⠀⠀⠀⠀⠀⠀⠀⠀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⠀⠀⠀⠀⠀⠀⠀⠀⠀⠀⠀⠀⠀⠀⠀⠀⠀⠀⠀⠀⠀⠀⠀⠀⠀⠀⠀⠀⠀⠀⠀⠀⠀⠀⠀⠀⠀⠀⣀⣀⣠⣾⣿⣷⣾⣤⡀⠀⠀⠀⠀⠀⠀⠀⠀⠀⠀⠀⠀⠀⠀⠀⠀⠀⠀⠀⠀⠀⠀⠀⠀⠀⠀⠀⠀⠀⠀⠀⠀⠀⠀⠀⠀⠀⠀⠀⠀⠀⠀⠀⠀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⠀⠀⠀⠀⠀⠀⠀⠀⠀⠀⠀⠀⠀⠀⠀⠀⠀⠀⠀⠀⠀⠀⠀⠀⠀⠀⠀⠀⠀⠀⠀⠀⠀⠀⠀⠀⠀⠀⢈⣿⣿⣿⣿⣿⣿⣿⣿⠀⠀⠀⠀⠀⠀⠀⠀⠀⠀⠀⠀⠀⠀⠀⠀⠀⠀⠀⠀⠀⠀⠀⠀⠀⠀⠀⠀⠀⠀⠀⠀⠀⠀⠀⠀⠀⠀⠀⠀⠀⠀⠀⠀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⠀⠀⠀⠀⠀⠀⠀⠀⠀⠀⠀⠀⠀⠀⠀⠀⠀⠀⠀⠀⠀⠀⠀⠀⠀⠀⠀⠀⠀⠀⠀⠀⠀⠀⠀⠀⠀⣾⣿⣿⣿⣿⣿⣿⣿⠿⠟⠉⠉⠀⠀⠀⠀⠀⠀⠀⠀⠀⠀⠀⠀⠀⠀⠀⠀⠀⠀⠀⠀⠀⠀⠀⠀⠀⠀⠀⠀⠀⠀⠀⠀⠀⠀⠀⠀⠀⠀⠀⠀⠀⠀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⠀⠀⠀⠀⠀⠀⠀⠀⠀⠀⠀⠀⠀⠀⠀⠀⠀⠀⠀⠀⠀⠀⠀⠀⠀⠀⠀⠀⠀⠀⠀⠀⠀⢀⣾⣿⣿⣿⣿⣿⣿⣿⣿⣿⣿⠈⢻⣿⣷⠀⠀⠀⠀⠀⠀⠀⠀⠀⠀⠀⠀⠀⠀⠀⠀⠀⠀⠀⠀⠀⠀⠀⠀⠀⠀⠀⠀⠀⠀⠀⠀⠀⠀⠀⠀⠀⠀⠀⠀⠀⠀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⠀⠀⠀⠀⠀⠀⠀⠀⠀⠀⠀⠀⠀⠀⠀⠀⠀⠀⠀⠀⠀⠀⠀⠀⠀⠀⠀⠀⠀⠀⠀⠀⠀⠈⡝⢹⣿⣿⣿⣿⣿⣿⣿⣿⣿⠀⣼⣿⡟⠀⠀⠀⠀⠀⠀⠀⠀⠀⠀⠀⠀⠀⠀⠀⠀⠀⠀⠀⠀⠀⠀⠀⠀⠀⠀⠀⠀⠀⠀⠀⠀⠀⠀⠀⠀⠀⠀⠀⠀⠀⠀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⠀⠀⠀⠀⠀⠀⠀⠀⠀⠀⠀⠀⠀⠀⠀⠀⠀⠀⠀⠀⠀⠀⠀⠀⠀⠀⠀⠀⠀⠀⠀⠀⠀⢀⣤⣾⣿⣿⣿⣿⣿⣿⣿⣿⣿⣴⣿⡟⠀⠀⠀⠀⠀⠀⠀⠀⠀⠀⠀⠀⠀⠀⠀⠀⠀⠀⠀⠀⠀⠀⠀⠀⠀⠀⠀⠀⠀⠀⠀⠀⠀⠀⠀⠀⠀⠀⠀⠀⠀⠀⠀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⠀⠀⠀⠀⠀⠀⠀⠀⠀⠀⠀⠀⠀⠀⠀⠀⠀⠀⠀⠀⠀⠀⠀⠀⠀⠀⠀⠀⠀⠀⠀⠀⠀⠀⠻⠿⣿⣿⣿⣿⣿⣿⣿⣿⣿⣿⣇⠀⠀⠀⠀⠀⠀⠀⠀⠀⠀⠀⠀⠀⠀⠀⠀⠀⠀⠀⠀⠀⠀⠀⠀⠀⠀⠀⠀⠀⠀⠀⠀⠀⠀⠀⠀⠀⠀⠀⠀⠀⠀⠀⠀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⠀⠀⠀⠀⠀⠀⠀⠀⠀⠀⠀⠀⠀⠀⠀⠀⠀⠀⠀⠀⠀⠀⠀⠀⠀⠀⠀⠀⠀⠀⠀⠀⠀⠸⢷⣿⣿⣿⣿⣿⣿⣿⣿⣿⣿⣿⣿⣿⣧⠀⠀⠀⠀⠀⠀⠀⠀⠀⠀⠀⠀⠀⠀⠀⠀⠀⠀⠀⠀⠀⠀⠀⠀⠀⠀⠀⠀⠀⠀⠀⠀⠀⠀⠀⠀⠀⠀⠀⠀⠀⠀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⠀⠀⠀⠀⠀⠀⠀⠀⠀⠀⠀⠀⠀⠀⠀⠀⠀⠀⠀⠀⠀⠀⠀⠀⠀⠀⠀⠀⠀⠀⣰⣿⣿⣿⣿⣿⣿⣿⣿⣿⣿⣿⣿⣿⣿⣿⣿⣿⣿⣿⣿⡄⠀⠀⠀⠀⠀⠀⠀⠀⠀⠀⠀⠀⠀⠀⠀⠀⠀⠀⠀⠀⠀⠀⠀⠀⠀⠀⠀⠀⠀⠀⠀⠀⠀⠀⠀⠀⠀⠀⠀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⠀⠀⠀⠀⠀⠀⠀⠀⠀⠀⠀⠀⠀⠀⠀⠀⠀⠀⠀⠀⠀⠀⠀⠀⠀⠀⠀⠀⠀⠺⣿⣿⣿⣿⣿⣿⣿⣿⣿⣿⣿⣿⣿⣿⣿⣿⣿⣿⣿⣿⣿⣿⣇⠀⠀⠀⠀⠀⠀⠀⠀⠀⠀⠀⠀⠀⠀⠀⠀⠀⠀⠀⠀⠀⠀⠀⠀⠀⠀⠀⠀⠀⠀⠀⠀⠀⠀⠀⠀⠀⠀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⠀⠀⠀⠀⠀⠀⠀⠀⠀⠀⠀⠀⠀⠀⠀⠀⠀⠀⠀⠀⠀⠀⠀⠀⠀⠀⠀⠀⠀⠀⠸⣿⣿⣿⣿⣿⣿⣿⣿⣿⣿⣿⣿⣿⣿⣿⣿⠛⠉⠀⠈⠉⠀⠀⠀⠀⠀⠀⠀⠀⠀⠀⠀⠀⠀⠀⠀⠀⠀⠀⠀⠀⠀⠀⠀⠀⠀⠀⠀⠀⠀⠀⠀⠀⠀⠀⠀⠀⠀⠀⠀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⠀⠀⠀⠀⠀⠀⠀⠀⠀⠀⠀⠀⠀⠀⠀⠀⠀⠀⠀⠀⠀⠀⠀⠀⠀⠀⠀⠀⠀⠀⠀⠈⠉⠻⣿⣿⣿⠿⠛⠻⠿⠛⠉⠀⢹⣿⣿⠀⠀⠀⠀⠀⠀⠀⠀⠀⠀⠀⠀⠀⠀⠀⠀⠀⠀⠀⠀⠀⠀⠀⠀⠀⠀⠀⠀⠀⠀⠀⠀⠀⠀⠀⠀⠀⠀⠀⠀⠀⠀⠀⠀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⠀⠀⠀⠀⠀⠀⠀⠀⠀⠀⠀⠀⠀⠀⠀⠀⠀⠀⠀⠀⠀⠀⠀⠀⠀⠀⠀⠀⠀⠀⠀⠀⠀⠀⣿⣿⡏⠀⠀⠀⠀⠀⠀⠀⢼⣿⣿⡆⠀⠀⠀⠀⠀⠀⠀⠀⠀⠀⠀⠀⠀⠀⠀⠀⠀⠀⠀⠀⠀⠀⠀⠀⠀⠀⠀⠀⠀⠀⠀⠀⠀⠀⠀⠀⠀⠀⠀⠀⠀⠀⠀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⠀⠀⠀⠀⠀⠀⠀⠀⠀⠀⠀⠀⠀⠀⠀⠀⠀⠀⠀⠀⠀⠀⠀⠀⠀⠀⠀⠀⠀⠀⠀⠀⢀⣸⣿⣿⡇⠀⠀⠀⠀⠀⠀⠀⢸⣿⣿⡇⠀⠀⠀⠀⠀⠀⠀⠀⠀⠀⠀⠀⠀⠀⠀⠀⠀⠀⠀⠀⠀⠀⠀⠀⠀⠀⠀⠀⠀⠀⠀⠀⠀⠀⠀⠀⠀⠀⠀⠀⠀⠀⠀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⠀⠀⠀⠀⠀⠀⠀⠀⠀⠀⠀⠀⠀⠀⠀⠀⠀⠀⠀⠀⠀⠀⠀⠀⠀⠀⠀⠀⠀⠀⠀⠀⠀⠀⠀⠀⠀⢀⣀⣀⣴⣿⣿⣿⣶⣤⡀⠀⠀⠀⠀⠀⠀⠀⠀⠀⠀⠀⠀⠀⠀⠀⠀⠀⠀⠀⠀⠀⠀⠀⠀⠀⠀⠀⠀⠀⠀⠀⠀⠀⠀⠀⠀⠀⠀⠀⠀⠀⠀⠀⠀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⠀⠀⠀⠀⠀⠀⠀⠀⠀⠀⠀⠀⠀⠀⠀⠀⠀⠀⠀⠀⠀⠀⠀⠀⠀⠀⠀⠀⠀⠀⠀⠀⠀⠀⠀⠀⠀⠀⣩⣿⣿⣿⣿⣿⣿⣿⣿⡀⠀⠀⠀⠀⠀⠀⠀⠀⠀⠀⠀⠀⠀⠀⠀⠀⠀⠀⠀⠀⠀⠀⠀⠀⠀⠀⠀⠀⠀⠀⠀⠀⠀⠀⠀⠀⠀⠀⠀⠀⠀⠀⠀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⠀⠀⠀⠀⠀⠀⠀⠀⠀⠀⠀⠀⠀⠀⠀⠀⠀⠀⠀⠀⠀⠀⠀⠀⠀⠀⠀⠀⠀⠀⠀⠀⠀⠀⠀⠀⣰⣿⣿⣿⣿⣿⣿⣿⣿⠿⠟⠀⠀⠀⠀⠀⠀⠀⠀⠀⠀⠀⠀⠀⠀⠀⠀⠀⠀⠀⠀⠀⠀⠀⠀⠀⠀⠀⠀⠀⠀⠀⠀⠀⠀⠀⠀⠀⠀⠀⠀⠀⠀⠀⠀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⠀⠀⠀⠀⠀⠀⠀⠀⠀⠀⠀⠀⠀⠀⠀⠀⠀⠀⠀⠀⠀⠀⠀⠀⠀⠀⠀⠀⠀⠀⠀⠀⠀⣻⣿⣿⣿⣿⣿⣿⣿⣿⣿⣿⣿⠙⢿⣿⣷⠀⠀⠀⠀⠀⠀⠀⠀⠀⠀⠀⠀⠀⠀⠀⠀⠀⠀⠀⠀⠀⠀⠀⠀⠀⠀⠀⠀⠀⠀⠀⠀⠀⠀⠀⠀⠀⠀⠀⠀⠀⠀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⠀⠀⠀⠀⠀⠀⠀⠀⠀⠀⠀⠀⠀⠀⠀⠀⠀⠀⠀⠀⠀⠀⠀⠀⠀⠀⠀⠀⠀⠀⠀⠀⠀⠽⣿⣿⣿⣿⣿⣿⣿⣿⣿⣿⣿⠀⣰⣿⣿⠁⠀⠀⠀⠀⠀⠀⠀⠀⠀⠀⠀⠀⠀⠀⠀⠀⠀⠀⠀⠀⠀⠀⠀⠀⠀⠀⠀⠀⠀⠀⠀⠀⠀⠀⠀⠀⠀⠀⠀⠀⠀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⠀⠀⠀⠀⠀⠀⠀⠀⠀⠀⠀⠀⠀⠀⠀⠀⠀⠀⠀⠀⠀⠀⠀⠀⠀⠀⠀⠀⠀⠀⠀⠀⠀⠀⣘⣿⣿⣿⣿⣿⣿⣿⣿⣿⣿⣠⣿⡿⠁⠀⠀⠀⠀⠀⠀⠀⠀⠀⠀⠀⠀⠀⠀⠀⠀⠀⠀⠀⠀⠀⠀⠀⠀⠀⠀⠀⠀⠀⠀⠀⠀⠀⠀⠀⠀⠀⠀⠀⠀⠀⠀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⠀⠀⠀⠀⠀⠀⠀⠀⠀⠀⠀⠀⠀⠀⠀⠀⠀⠀⠀⠀⠀⠀⠀⠀⠀⠀⠀⠀⠀⠀⠀⠀⠀⠀⠈⣸⣿⣿⣿⣿⣿⣿⣿⣿⣿⣿⣿⡄⠀⠀⠀⠀⠀⠀⠀⠀⠀⠀⠀⠀⠀⠀⠀⠀⠀⠀⠀⠀⠀⠀⠀⠀⠀⠀⠀⠀⠀⠀⠀⠀⠀⠀⠀⠀⠀⠀⠀⠀⠀⠀⠀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⠀⠀⠀⠀⠀⠀⠀⠀⠀⠀⠀⠀⠀⠀⠀⠀⠀⠀⠀⠀⠀⠀⠀⠀⠀⠀⠀⠀⠀⠀⠀⠀⠀⢼⣯⣿⣿⣿⣿⣿⣿⣿⣿⣿⣿⣿⣿⣿⣧⠀⠀⠀⠀⠀⠀⠀⠀⠀⠀⠀⠀⠀⠀⠀⠀⠀⠀⠀⠀⠀⠀⠀⠀⠀⠀⠀⠀⠀⠀⠀⠀⠀⠀⠀⠀⠀⠀⠀⠀⠀⠀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⠀⠀⠀⠀⠀⠀⠀⠀⠀⠀⠀⠀⠀⠀⠀⠀⠀⠀⠀⠀⠀⠀⠀⠀⠀⠀⠀⠀⠀⠀⠀⠀⠀⢨⣿⣿⣿⣿⣿⣿⣿⣿⣿⣿⣿⣿⣿⣿⣿⡄⠀⠀⠀⠀⠀⠀⠀⠀⠀⠀⠀⠀⠀⠀⠀⠀⠀⠀⠀⠀⠀⠀⠀⠀⠀⠀⠀⠀⠀⠀⠀⠀⠀⠀⠀⠀⠀⠀⠀⠀⠀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⠀⠀⠀⠀⠀⠀⠀⠀⠀⠀⠀⠀⠀⠀⠀⠀⠀⠀⠀⠀⠀⠀⠀⠀⠀⠀⠀⠀⠀⠀⣴⣿⣿⣿⣿⣿⣿⣿⣿⣿⣿⣿⣿⣿⣿⣿⣿⣿⣿⣿⣧⠀⠀⠀⠀⠀⠀⠀⠀⠀⠀⠀⠀⠀⠀⠀⠀⠀⠀⠀⠀⠀⠀⠀⠀⠀⠀⠀⠀⠀⠀⠀⠀⠀⠀⠀⠀⠀⠀⠀⠀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⠀⠀⠀⠀⠀⠀⠀⠀⠀⠀⠀⠀⠀⠀⠀⠀⠀⠀⠀⠀⠀⠀⠀⠀⠀⠀⠀⠀⣼⣿⣿⣿⣿⣿⣿⣿⣿⣿⣿⣿⣿⣿⣿⣿⣿⣿⣿⣿⣿⣿⣿⣿⡄⠀⠀⠀⠀⠀⠀⠀⠀⠀⠀⠀⠀⠀⠀⠀⠀⠀⠀⠀⠀⠀⠀⠀⠀⠀⠀⠀⠀⠀⠀⠀⠀⠀⠀⠀⠀⠀⠀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⠀⠀⠀⠀⠀⠀⠀⠀⠀⠀⠀⠀⠀⠀⠀⠀⠀⠀⠀⠀⠀⠀⠀⠀⠀⠀⠀⠀⢻⣿⣿⣿⣿⣿⣿⣿⣿⣿⣿⣿⣿⣿⣿⣿⣿⣿⣿⣿⣿⣿⣿⣿⡿⠄⠀⠀⠀⠀⠀⠀⠀⠀⠀⠀⠀⠀⠀⠀⠀⠀⠀⠀⠀⠀⠀⠀⠀⠀⠀⠀⠀⠀⠀⠀⠀⠀⠀⠀⠀⠀⠀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⠀⠀⠀⠀⠀⠀⠀⠀⠀⠀⠀⠀⠀⠀⠀⠀⠀⠀⠀⠀⠀⠀⠀⠀⠀⠀⠀⠀⠈⢹⣿⣿⣿⣿⣿⣿⣿⣿⣿⣿⣿⣿⣿⣿⣿⣿⣿⣿⡿⢿⣿⣿⠧⠀⠀⠀⠀⠀⠀⠀⠀⠀⠀⠀⠀⠀⠀⠀⠀⠀⠀⠀⠀⠀⠀⠀⠀⠀⠀⠀⠀⠀⠀⠀⠀⠀⠀⠀⠀⠀⠀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⠀⠀⠀⠀⠀⠀⠀⠀⠀⠀⠀⠀⠀⠀⠀⠀⠀⠀⠀⠀⠀⠀⠀⠀⠀⠀⠀⠀⠀⠘⠿⢿⣿⣿⣿⣿⣿⣿⣿⣿⣿⣿⠿⠛⣿⣿⣿⡏⠀⠀⠀⠁⠀⠀⠀⠀⠀⠀⠀⠀⠀⠀⠀⠀⠀⠀⠀⠀⠀⠀⠀⠀⠀⠀⠀⠀⠀⠀⠀⠀⠀⠀⠀⠀⠀⠀⠀⠀⠀⠀⠀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⠀⠀⠀⠀⠀⠀⠀⠀⠀⠀⠀⠀⠀⠀⠀⠀⠀⠀⠀⠀⠀⠀⠀⠀⠀⠀⠀⠀⠀⠀⠀⠀⠹⢿⣿⣿⡟⠉⠛⠛⠋⠀⠀⠀⢸⣿⣿⡇⠀⠀⠀⠀⠀⠀⠀⠀⠀⠀⠀⠀⠀⠀⠀⠀⠀⠀⠀⠀⠀⠀⠀⠀⠀⠀⠀⠀⠀⠀⠀⠀⠀⠀⠀⠀⠀⠀⠀⠀⠀⠀⠀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⠀⠀⠀⠀⠀⠀⠀⠀⠀⠀⠀⠀⠀⠀⠀⠀⠀⠀⠀⠀⠀⠀⠀⠀⠀⠀⠀⠀⠀⠀⠀⠀⠀⣸⣿⣿⠃⠀⠀⠀⠀⠀⠀⠀⢾⣿⣿⡇⠀⠀⠀⠀⠀⠀⠀⠀⠀⠀⠀⠀⠀⠀⠀⠀⠀⠀⠀⠀⠀⠀⠀⠀⠀⠀⠀⠀⠀⠀⠀⠀⠀⠀⠀⠀⠀⠀⠀⠀⠀⠀⠀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⠀⠀⠀⠀⠀⠀⠀⠀⠀⠀⠀⠀⠀⠀⠀⠀⠀⠀⠀⠀⠀⠀⠀⠀⠀⠀⠀⠀⠀⠀⠀⠀⠀⠀⠀⠀⠀⠀⠀⠀⠀⢀⡀⢀⠀⠀⠀⠀⠀⠀⠀⠀⠀⠀⠀⠀⠀⠀⠀⠀⠀⠀⠀⠀⠀⠀⠀⠀⠀⠀⠀⠀⠀⠀⠀⠀⠀⠀⠀⠀⠀⠀⠀⠀⠀⠀⠀⠀⠀⠀⠀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⠀⠀⠀⠀⠀⠀⠀⠀⠀⠀⠀⠀⠀⠀⠀⠀⠀⠀⠀⠀⠀⠀⠀⠀⠀⠀⠀⠀⠀⠀⠀⠀⠀⠀⠀⠀⠀⢀⣀⣀⣴⣿⣿⣿⣶⣦⡀⠀⠀⠀⠀⠀⠀⠀⠀⠀⠀⠀⠀⠀⠀⠀⠀⠀⠀⠀⠀⠀⠀⠀⠀⠀⠀⠀⠀⠀⠀⠀⠀⠀⠀⠀⠀⠀⠀⠀⠀⠀⠀⠀⠀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⠀⠀⠀⠀⠀⠀⠀⠀⠀⠀⠀⠀⠀⠀⠀⠀⠀⠀⠀⠀⠀⠀⠀⠀⠀⠀⠀⠀⠀⠀⠀⠀⠀⠀⠀⠀⠀⠀⣹⣿⣿⣿⣿⣿⣿⣿⣿⡀⠀⠀⠀⠀⠀⠀⠀⠀⠀⠀⠀⠀⠀⠀⠀⠀⠀⠀⠀⠀⠀⠀⠀⠀⠀⠀⠀⠀⠀⠀⠀⠀⠀⠀⠀⠀⠀⠀⠀⠀⠀⠀⠀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⠀⠀⠀⠀⠀⠀⠀⠀⠀⠀⠀⠀⠀⠀⠀⠀⠀⠀⠀⠀⠀⠀⠀⠀⠀⠀⠀⠀⠀⠀⠀⠀⠀⠀⠀⠀⠀⣰⣿⣿⣿⣿⣿⣿⣿⣿⣿⣧⣀⠀⠀⠀⠀⠀⠀⠀⠀⠀⠀⠀⠀⠀⠀⠀⠀⠀⠀⠀⠀⠀⠀⠀⠀⠀⠀⠀⠀⠀⠀⠀⠀⠀⠀⠀⠀⠀⠀⠀⠀⠀⠀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⠀⠀⠀⠀⠀⠀⠀⠀⠀⠀⠀⠀⠀⠀⠀⠀⠀⠀⠀⠀⠀⠀⠀⠀⠀⠀⠀⠀⠀⠀⠀⠀⢀⣴⣿⣿⣿⣿⣿⣿⣿⣿⣿⣿⣧⡀⠀⠀⠀⠀⠀⠀⠀⠀⠀⠀⠀⠀⠀⠀⠀⠀⠀⠀⠀⠀⠀⠀⠀⠀⠀⠀⠀⠀⠀⠀⠀⠀⠀⠀⠀⠀⠀⠀⠀⠀⠀⠀⠀⠀⠀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⠀⠀⠀⠀⠀⠀⠀⠀⠀⠀⠀⠀⠀⠀⠀⠀⠀⠀⠀⠀⠀⠀⠀⠀⠀⠀⠀⠀⠀⠀⠀⢠⣾⣿⣿⣿⣿⣿⣿⣿⣿⣿⣿⣿⣿⣿⣷⡄⠀⠀⠀⠀⠀⠀⠀⠀⠀⠀⠀⠀⠀⠀⠀⠀⠀⠀⠀⠀⠀⠀⠀⠀⠀⠀⠀⠀⠀⠀⠀⠀⠀⠀⠀⠀⠀⠀⠀⠀⠀⠀⠀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⠀⠀⠀⠀⠀⠀⠀⠀⠀⠀⠀⠀⠀⠀⠀⠀⠀⠀⠀⠀⠀⠀⠀⠀⠀⠀⠀⠀⠀⠀⣼⣿⣿⣿⣿⣿⣿⣿⣿⣿⣿⣿⣿⣿⣿⡛⢿⣿⣷⠀⠀⠀⠀⠀⠀⠀⠀⠀⠀⠀⠀⠀⠀⠀⠀⠀⠀⠀⠀⠀⠀⠀⠀⠀⠀⠀⠀⠀⠀⠀⠀⠀⠀⠀⠀⠀⠀⠀⠀⠀⠀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⠀⠀⠀⠀⠀⠀⠀⠀⠀⠀⠀⠀⠀⠀⠀⠀⠀⠀⠀⠀⠀⠀⠀⠀⠀⠀⠀⠀⠀⠀⠋⣹⣿⣿⣿⣿⣿⡟⢻⣿⣿⣿⣿⣿⣿⠇⢠⣿⣿⠃⠀⠀⠀⠀⠀⠀⠀⠀⠀⠀⠀⠀⠀⠀⠀⠀⠀⠀⠀⠀⠀⠀⠀⠀⠀⠀⠀⠀⠀⠀⠀⠀⠀⠀⠀⠀⠀⠀⠀⠀⠀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⠀⠀⠀⠀⠀⠀⠀⠀⠀⠀⠀⠀⠀⠀⠀⠀⠀⠀⠀⠀⠀⠀⠀⠀⠀⠀⠀⠀⠀⠀⠀⢿⣿⣿⣿⣿⣿⠁⣼⣿⣿⣿⣿⣿⣿⣠⣿⡿⠃⠀⠀⠀⠀⠀⠀⠀⠀⠀⠀⠀⠀⠀⠀⠀⠀⠀⠀⠀⠀⠀⠀⠀⠀⠀⠀⠀⠀⠀⠀⠀⠀⠀⠀⠀⠀⠀⠀⠀⠀⠀⠀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⠀⠀⠀⠀⠀⠀⠀⠀⠀⠀⠀⠀⠀⠀⠀⠀⠀⠀⠀⠀⠀⠀⠀⠀⠀⠀⠀⠀⠀⠀⠀⠈⠉⢹⣿⣿⣿⣿⣿⣿⣿⣿⣿⣿⣿⣿⣿⠇⠀⠀⠀⠀⠀⠀⠀⠀⠀⠀⠀⠀⠀⠀⠀⠀⠀⠀⠀⠀⠀⠀⠀⠀⠀⠀⠀⠀⠀⠀⠀⠀⠀⠀⠀⠀⠀⠀⠀⠀⠀⠀⠀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⠀⠀⠀⠀⠀⠀⠀⠀⠀⠀⠀⠀⠀⠀⠀⠀⠀⠀⠀⠀⠀⠀⠀⠀⠀⠀⠀⠀⠀⠀⠀⠀⠀⠀⠈⣹⣿⣿⣿⣿⣿⣿⣿⣿⣿⣿⣿⡄⠀⠀⠀⠀⠀⠀⠀⠀⠀⠀⠀⠀⠀⠀⠀⠀⠀⠀⠀⠀⠀⠀⠀⠀⠀⠀⠀⠀⠀⠀⠀⠀⠀⠀⠀⠀⠀⠀⠀⠀⠀⠀⠀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⠀⠀⠀⠀⠀⠀⠀⠀⠀⠀⠀⠀⠀⠀⠀⠀⠀⠀⠀⠀⠀⠀⠀⠀⠀⠀⠀⠀⠀⠀⠀⠀⠀⢴⣯⣿⣿⣿⣿⣿⣿⣿⣿⣿⣿⣿⣿⣿⣧⠀⠀⠀⠀⠀⠀⠀⠀⠀⠀⠀⠀⠀⠀⠀⠀⠀⠀⠀⠀⠀⠀⠀⠀⠀⠀⠀⠀⠀⠀⠀⠀⠀⠀⠀⠀⠀⠀⠀⠀⠀⠀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⠀⠀⠀⠀⠀⠀⠀⠀⠀⠀⠀⠀⠀⠀⠀⠀⠀⠀⠀⠀⠀⠀⠀⠀⠀⠀⠀⠀⠀⠀⠀⠀⠀⢈⣿⣿⣿⣿⣿⣿⣿⣿⣿⣿⣿⣿⣿⣿⣿⡄⠀⠀⠀⠀⠀⠀⠀⠀⠀⠀⠀⠀⠀⠀⠀⠀⠀⠀⠀⠀⠀⠀⠀⠀⠀⠀⠀⠀⠀⠀⠀⠀⠀⠀⠀⠀⠀⠀⠀⠀⠀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⠀⠀⠀⠀⠀⠀⠀⠀⠀⠀⠀⠀⠀⠀⠀⠀⠀⠀⠀⠀⠀⠀⠀⠀⠀⠀⠀⠀⠀⠀⣰⣿⣿⣿⣿⣿⣿⣿⣿⣿⣿⣿⣿⣿⣿⣿⣿⣿⣿⣿⣇⠀⠀⠀⠀⠀⠀⠀⠀⠀⠀⠀⠀⠀⠀⠀⠀⠀⠀⠀⠀⠀⠀⠀⠀⠀⠀⠀⠀⠀⠀⠀⠀⠀⠀⠀⠀⠀⠀⠀⠀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⠀⠀⠀⠀⠀⠀⠀⠀⠀⠀⠀⠀⠀⠀⠀⠀⠀⠀⠀⠀⠀⠀⠀⠀⠀⠀⠀⠀⢀⣼⣿⣿⣿⣿⣿⣿⣿⣿⣿⣿⣿⣿⣿⣿⣿⣿⣿⣿⣿⣿⣿⡄⠀⠀⠀⠀⠀⠀⠀⠀⠀⠀⠀⠀⠀⠀⠀⠀⠀⠀⠀⠀⠀⠀⠀⠀⠀⠀⠀⠀⠀⠀⠀⠀⠀⠀⠀⠀⠀⠀⠀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⠀⠀⠀⠀⠀⠀⠀⠀⠀⠀⠀⠀⠀⠀⠀⠀⠀⠀⠀⠀⠀⠀⠀⠀⠀⠀⠀⢀⣾⣿⣿⣿⣿⣿⣿⣿⣿⣿⣿⣿⣿⣿⣿⣿⣿⣿⣿⣿⣿⣿⣿⣷⠀⠀⠀⠀⠀⠀⠀⠀⠀⠀⠀⠀⠀⠀⠀⠀⠀⠀⠀⠀⠀⠀⠀⠀⠀⠀⠀⠀⠀⠀⠀⠀⠀⠀⠀⠀⠀⠀⠀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⠀⠀⠀⠀⠀⠀⠀⠀⠀⠀⠀⠀⠀⠀⠀⠀⠀⠀⠀⠀⠀⠀⠀⠀⠀⠀⠀⠘⣿⣿⣿⣿⣿⣿⣿⣿⣿⣿⣿⣿⣿⣿⣿⣿⣿⣿⣿⣿⣿⣿⣿⣿⣇⠀⠀⠀⠀⠀⠀⠀⠀⠀⠀⠀⠀⠀⠀⠀⠀⠀⠀⠀⠀⠀⠀⠀⠀⠀⠀⠀⠀⠀⠀⠀⠀⠀⠀⠀⠀⠀⠀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⠀⠀⠀⠀⠀⠀⠀⠀⠀⠀⠀⠀⠀⠀⠀⠀⠀⠀⠀⠀⠀⠀⠀⠀⠀⠀⠀⠀⢙⣿⣿⣿⣿⣿⣿⣿⣿⣿⣿⣿⣿⣿⣿⣿⣿⣿⣿⣿⣿⣿⣿⣿⡉⠀⠀⠀⠀⠀⠀⠀⠀⠀⠀⠀⠀⠀⠀⠀⠀⠀⠀⠀⠀⠀⠀⠀⠀⠀⠀⠀⠀⠀⠀⠀⠀⠀⠀⠀⠀⠀⠀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⠀⠀⠀⠀⠀⠀⠀⠀⠀⠀⠀⠀⠀⠀⠀⠀⠀⠀⠀⠀⠀⠀⠀⠀⠀⠀⠀⠀⠘⠿⣿⣿⣿⣿⣿⣿⣿⣿⣿⣿⣿⣿⠿⠿⣿⣿⣿⡏⠉⠙⠛⠁⠀⠀⠀⠀⠀⠀⠀⠀⠀⠀⠀⠀⠀⠀⠀⠀⠀⠀⠀⠀⠀⠀⠀⠀⠀⠀⠀⠀⠀⠀⠀⠀⠀⠀⠀⠀⠀⠀⠀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⠀⠀⠀⠀⠀⠀⠀⠀⠀⠀⠀⠀⠀⠀⠀⠀⠀⠀⠀⠀⠀⠀⠀⠀⠀⠀⠀⠀⠀⠀⠈⢿⣿⣿⣿⣿⡿⠿⠿⠛⠉⠀⠀⠀⢹⣿⣿⡇⠀⠀⠀⠀⠀⠀⠀⠀⠀⠀⠀⠀⠀⠀⠀⠀⠀⠀⠀⠀⠀⠀⠀⠀⠀⠀⠀⠀⠀⠀⠀⠀⠀⠀⠀⠀⠀⠀⠀⠀⠀⠀⠀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⠀⠀⠀⠀⠀⠀⠀⠀⠀⠀⠀⠀⠀⠀⠀⠀⠀⠀⠀⠀⠀⠀⠀⠀⠀⠀⠀⠀⠀⠀⠀⠀⠀⢸⣿⣿⠇⠀⠀⠀⠀⠀⠀⠀⣸⣿⣿⡇⠀⠀⠀⠀⠀⠀⠀⠀⠀⠀⠀⠀⠀⠀⠀⠀⠀⠀⠀⠀⠀⠀⠀⠀⠀⠀⠀⠀⠀⠀⠀⠀⠀⠀⠀⠀⠀⠀⠀⠀⠀⠀⠀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⠀⠀⠀⠀⠀⠀⠀⠀⠀⠀⠀⠀⠀⠀⠀⠀⠀⠀⠀⠀⠀⠀⠀⠀⠀⠀⠀⠀⠀⠀⠀⠀⠀⠀⠀⠀⠀⠀⠀⠀⠀⢀⡀⢀⠀⠀⠀⠀⠀⠀⠀⠀⠀⠀⠀⠀⠀⠀⠀⠀⠀⠀⠀⠀⠀⠀⠀⠀⠀⠀⠀⠀⠀⠀⠀⠀⠀⠀⠀⠀⠀⠀⠀⠀⠀⠀⠀⠀⠀⠀⠀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⠀⠀⠀⠀⠀⠀⠀⠀⠀⠀⠀⠀⠀⠀⠀⠀⠀⠀⠀⠀⠀⠀⠀⠀⠀⠀⠀⠀⠀⠀⠀⠀⠀⠀⠀⠀⠀⢀⣀⣀⣴⣿⣿⣿⣷⣦⣄⠀⠀⠀⠀⠀⠀⠀⠀⠀⠀⠀⠀⠀⠀⠀⠀⠀⠀⠀⠀⠀⠀⠀⠀⠀⠀⠀⠀⠀⠀⠀⠀⠀⠀⠀⠀⠀⠀⠀⠀⠀⠀⠀⠀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⠀⠀⠀⠀⠀⠀⠀⠀⠀⠀⠀⠀⠀⠀⠀⠀⠀⠀⠀⠀⠀⠀⠀⠀⠀⠀⠀⠀⠀⠀⠀⠀⠀⠀⠀⠀⠀⠀⢨⣿⣿⣿⣿⣿⣿⣿⣿⡀⠀⠀⠀⠀⠀⠀⠀⠀⠀⠀⠀⠀⠀⠀⠀⠀⠀⠀⠀⠀⠀⠀⠀⠀⠀⠀⠀⠀⠀⠀⠀⠀⠀⠀⠀⠀⠀⠀⠀⠀⠀⠀⠀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⠀⠀⠀⠀⠀⠀⠀⠀⠀⠀⠀⠀⠀⠀⠀⠀⠀⠀⠀⠀⠀⠀⠀⠀⠀⠀⠀⠀⠀⠀⠀⠀⠀⠀⠀⠀⠀⢰⣿⣿⣿⣿⣿⣿⣿⣿⣿⣧⣄⠀⠀⠀⠀⠀⠀⠀⠀⠀⠀⠀⠀⠀⠀⠀⠀⠀⠀⠀⠀⠀⠀⠀⠀⠀⠀⠀⠀⠀⠀⠀⠀⠀⠀⠀⠀⠀⠀⠀⠀⠀⠀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⠀⠀⠀⠀⠀⠀⠀⠀⠀⠀⠀⠀⠀⠀⠀⠀⠀⠀⠀⠀⠀⠀⠀⠀⠀⠀⠀⠀⠀⠀⠀⠀⠀⠀⠀⠀⣠⣿⣿⣿⣿⣿⣿⣿⣿⡟⠟⠁⠀⠀⠀⠀⠀⠀⠀⠀⠀⠀⠀⠀⠀⠀⠀⠀⠀⠀⠀⠀⠀⠀⠀⠀⠀⠀⠀⠀⠀⠀⠀⠀⠀⠀⠀⠀⠀⠀⠀⠀⠀⠀⠀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⠀⠀⠀⠀⠀⠀⠀⠀⠀⠀⠀⠀⠀⠀⠀⠀⠀⠀⠀⠀⠀⠀⠀⠀⠀⠀⠀⠀⠀⠀⠀⠀⢀⣴⣿⣿⣿⣿⣿⣿⣿⣿⣿⣿⣯⣀⠀⠀⠀⠀⠀⠀⠀⠀⠀⠀⠀⠀⠀⠀⠀⠀⠀⠀⠀⠀⠀⠀⠀⠀⠀⠀⠀⠀⠀⠀⠀⠀⠀⠀⠀⠀⠀⠀⠀⠀⠀⠀⠀⠀⠀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⠀⠀⠀⠀⠀⠀⠀⠀⠀⠀⠀⠀⠀⠀⠀⠀⠀⠀⠀⠀⠀⠀⠀⠀⠀⠀⠀⠀⠀⠀⠀⣠⣿⣿⣿⣿⣿⣿⣿⣿⣿⣿⣿⣿⣿⣿⣷⣆⠀⠀⠀⠀⠀⠀⠀⠀⠀⠀⠀⠀⠀⠀⠀⠀⠀⠀⠀⠀⠀⠀⠀⠀⠀⠀⠀⠀⠀⠀⠀⠀⠀⠀⠀⠀⠀⠀⠀⠀⠀⠀⠀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⠀⠀⠀⠀⠀⠀⠀⠀⠀⠀⠀⠀⠀⠀⠀⠀⠀⠀⠀⠀⠀⠀⠀⠀⠀⠀⠀⠀⠀⢠⣿⣿⣿⣿⣿⣿⣿⣿⣿⣿⣿⣿⣿⣿⣿⡟⢿⣿⣷⡀⠀⠀⠀⠀⠀⠀⠀⠀⠀⠀⠀⠀⠀⠀⠀⠀⠀⠀⠀⠀⠀⠀⠀⠀⠀⠀⠀⠀⠀⠀⠀⠀⠀⠀⠀⠀⠀⠀⠀⠀⠀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⠀⠀⠀⠀⠀⠀⠀⠀⠀⠀⠀⠀⠀⠀⠀⠀⠀⠀⠀⠀⠀⠀⠀⠀⠀⠀⠀⠀⠀⠈⣸⣿⣿⣿⢿⢹⣿⡿⢻⣿⣿⣿⣿⣿⣿⡇⢠⣿⣿⠇⠀⠀⠀⠀⠀⠀⠀⠀⠀⠀⠀⠀⠀⠀⠀⠀⠀⠀⠀⠀⠀⠀⠀⠀⠀⠀⠀⠀⠀⠀⠀⠀⠀⠀⠀⠀⠀⠀⠀⠀⠀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⠀⠀⠀⠀⠀⠀⠀⠀⠀⠀⠀⠀⠀⠀⠀⠀⠀⠀⠀⠀⠀⠀⠀⠀⠀⠀⠀⠀⠀⠀⣿⣿⡿⠛⠀⣾⣿⡋⣹⣿⣿⣿⣿⣿⣿⣇⣿⣿⠋⠀⠀⠀⠀⠀⠀⠀⠀⠀⠀⠀⠀⠀⠀⠀⠀⠀⠀⠀⠀⠀⠀⠀⠀⠀⠀⠀⠀⠀⠀⠀⠀⠀⠀⠀⠀⠀⠀⠀⠀⠀⠀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⠀⠀⠀⠀⠀⠀⠀⠀⠀⠀⠀⠀⠀⠀⠀⠀⠀⠀⠀⠀⠀⠀⠀⠀⠀⠀⠀⠀⠀⠀⠉⠁⠁⠀⣿⣿⣿⣿⣿⣿⣿⣿⣿⣿⣿⣿⣿⠏⠀⠀⠀⠀⠀⠀⠀⠀⠀⠀⠀⠀⠀⠀⠀⠀⠀⠀⠀⠀⠀⠀⠀⠀⠀⠀⠀⠀⠀⠀⠀⠀⠀⠀⠀⠀⠀⠀⠀⠀⠀⠀⠀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⠀⠀⠀⠀⠀⠀⠀⠀⠀⠀⠀⠀⠀⠀⠀⠀⠀⠀⠀⠀⠀⠀⠀⠀⠀⠀⠀⠀⠀⠀⠀⠀⠀⠀⣿⣿⣿⣿⣿⣿⣿⣿⣿⣿⣿⣿⣯⠀⠀⠀⠀⠀⠀⠀⠀⠀⠀⠀⠀⠀⠀⠀⠀⠀⠀⠀⠀⠀⠀⠀⠀⠀⠀⠀⠀⠀⠀⠀⠀⠀⠀⠀⠀⠀⠀⠀⠀⠀⠀⠀⠀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⠀⠀⠀⠀⠀⠀⠀⠀⠀⠀⠀⠀⠀⠀⠀⠀⠀⠀⠀⠀⠀⠀⠀⠀⠀⠀⠀⠀⠀⠀⠀⠀⠀⠀⠈⢹⣿⣿⣿⣿⣿⣿⣿⣿⣿⣿⣿⡆⠀⠀⠀⠀⠀⠀⠀⠀⠀⠀⠀⠀⠀⠀⠀⠀⠀⠀⠀⠀⠀⠀⠀⠀⠀⠀⠀⠀⠀⠀⠀⠀⠀⠀⠀⠀⠀⠀⠀⠀⠀⠀⠀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⠀⠀⠀⠀⠀⠀⠀⠀⠀⠀⠀⠀⠀⠀⠀⠀⠀⠀⠀⠀⠀⠀⠀⠀⠀⠀⠀⠀⠀⠀⠀⠀⠀⢰⣏⣿⣿⣿⣿⣿⣿⣿⣿⣿⣿⣿⣿⣿⣧⠀⠀⠀⠀⠀⠀⠀⠀⠀⠀⠀⠀⠀⠀⠀⠀⠀⠀⠀⠀⠀⠀⠀⠀⠀⠀⠀⠀⠀⠀⠀⠀⠀⠀⠀⠀⠀⠀⠀⠀⠀⠀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⠀⠀⠀⠀⠀⠀⠀⠀⠀⠀⠀⠀⠀⠀⠀⠀⠀⠀⠀⠀⠀⠀⠀⠀⠀⠀⠀⠀⠀⠀⠀⠀⠀⠈⣽⣿⣿⣿⣿⣿⣿⣿⣿⣿⣿⣿⣿⣿⣿⡆⠀⠀⠀⠀⠀⠀⠀⠀⠀⠀⠀⠀⠀⠀⠀⠀⠀⠀⠀⠀⠀⠀⠀⠀⠀⠀⠀⠀⠀⠀⠀⠀⠀⠀⠀⠀⠀⠀⠀⠀⠀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⠀⠀⠀⠀⠀⠀⠀⠀⠀⠀⠀⠀⠀⠀⠀⠀⠀⠀⠀⠀⠀⠀⠀⠀⠀⠀⠀⠀⠀⠀⠀⠀⢀⣼⣿⣿⣿⣿⣿⣿⣿⣿⣿⣿⣿⣿⣿⣿⣿⡗⠀⠀⠀⠀⠀⠀⠀⠀⠀⠀⠀⠀⠀⠀⠀⠀⠀⠀⠀⠀⠀⠀⠀⠀⠀⠀⠀⠀⠀⠀⠀⠀⠀⠀⠀⠀⠀⠀⠀⠀⠀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⠀⠀⠀⠀⠀⠀⠀⠀⠀⠀⠀⠀⠀⠀⠀⠀⠀⠀⠀⠀⠀⠀⠀⠀⠀⠀⠀⠀⠀⠀⣠⣿⣿⣿⣿⣿⣿⣿⣿⣿⣿⣿⣿⣿⣿⣿⣿⣿⣿⣿⣇⠀⠀⠀⠀⠀⠀⠀⠀⠀⠀⠀⠀⠀⠀⠀⠀⠀⠀⠀⠀⠀⠀⠀⠀⠀⠀⠀⠀⠀⠀⠀⠀⠀⠀⠀⠀⠀⠀⠀⠀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⠀⠀⠀⠀⠀⠀⠀⠀⠀⠀⠀⠀⠀⠀⠀⠀⠀⠀⠀⠀⠀⠀⠀⠀⠀⠀⠀⠀⠀⣴⣿⣿⣿⣿⣿⣿⣿⣿⣿⣿⣿⣿⣿⣿⣿⣿⣿⣿⣿⣿⣿⡄⠀⠀⠀⠀⠀⠀⠀⠀⠀⠀⠀⠀⠀⠀⠀⠀⠀⠀⠀⠀⠀⠀⠀⠀⠀⠀⠀⠀⠀⠀⠀⠀⠀⠀⠀⠀⠀⠀⠀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⠀⠀⠀⠀⠀⠀⠀⠀⠀⠀⠀⠀⠀⠀⠀⠀⠀⠀⠀⠀⠀⠀⠀⠀⠀⠀⠀⠀⣼⣿⣿⣿⣿⣿⣿⣿⣿⣿⣿⣿⣿⣿⣿⣿⣿⣿⣿⣿⣿⣿⣿⣷⠀⠀⠀⠀⠀⠀⠀⠀⠀⠀⠀⠀⠀⠀⠀⠀⠀⠀⠀⠀⠀⠀⠀⠀⠀⠀⠀⠀⠀⠀⠀⠀⠀⠀⠀⠀⠀⠀⠀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⠀⠀⠀⠀⠀⠀⠀⠀⠀⠀⠀⠀⠀⠀⠀⠀⠀⠀⠀⠀⠀⠀⠀⠀⠀⠀⠀⠀⠈⣿⣿⣿⣿⣿⣿⣿⣿⣿⣿⣿⣿⣿⣿⣿⣿⣿⣿⣿⣿⣿⣿⣿⡉⠀⠀⠀⠀⠀⠀⠀⠀⠀⠀⠀⠀⠀⠀⠀⠀⠀⠀⠀⠀⠀⠀⠀⠀⠀⠀⠀⠀⠀⠀⠀⠀⠀⠀⠀⠀⠀⠀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⠀⠀⠀⠀⠀⠀⠀⠀⠀⠀⠀⠀⠀⠀⠀⠀⠀⠀⠀⠀⠀⠀⠀⠀⠀⠀⠀⠀⠘⠻⣿⣿⣿⣿⣿⣿⣿⣿⣿⣿⣿⣿⠿⠿⣿⣿⣿⡏⠉⠙⠛⠁⠀⠀⠀⠀⠀⠀⠀⠀⠀⠀⠀⠀⠀⠀⠀⠀⠀⠀⠀⠀⠀⠀⠀⠀⠀⠀⠀⠀⠀⠀⠀⠀⠀⠀⠀⠀⠀⠀⠀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⠀⠀⠀⠀⠀⠀⠀⠀⠀⠀⠀⠀⠀⠀⠀⠀⠀⠀⠀⠀⠀⠀⠀⠀⠀⠀⠀⠀⠀⠀⠈⢿⣿⢿⣿⣿⣿⠿⠿⠛⠁⠀⠀⠀⢸⣿⣿⡇⠀⠀⠀⠀⠀⠀⠀⠀⠀⠀⠀⠀⠀⠀⠀⠀⠀⠀⠀⠀⠀⠀⠀⠀⠀⠀⠀⠀⠀⠀⠀⠀⠀⠀⠀⠀⠀⠀⠀⠀⠀⠀⠀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⠀⠀⠀⠀⠀⠀⠀⠀⠀⠀⠀⠀⠀⠀⠀⠀⠀⠀⠀⠀⠀⠀⠀⠀⠀⠀⠀⠀⠀⠀⠀⠀⠀⢸⣿⣿⡇⠀⠀⠀⠀⠀⠀⠀⢸⣿⣿⣧⠀⠀⠀⠀⠀⠀⠀⠀⠀⠀⠀⠀⠀⠀⠀⠀⠀⠀⠀⠀⠀⠀⠀⠀⠀⠀⠀⠀⠀⠀⠀⠀⠀⠀⠀⠀⠀⠀⠀⠀⠀⠀⠀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⠀⠀⠀⠀⠀⠀⠀⠀⠀⠀⠀⠀⠀⠀⠀⠀⠀⠀⠀⠀⠀⠀⠀⠀⠀⠀⠀⠀⠀⠀⠀⠀⠀⠀⠀⠀⠀⠀⠀⠀⠀⠀⣀⢠⠀⠀⠀⠀⠀⠀⠀⠀⠀⠀⠀⠀⠀⠀⠀⠀⠀⠀⠀⠀⠀⠀⠀⠀⠀⠀⠀⠀⠀⠀⠀⠀⠀⠀⠀⠀⠀⠀⠀⠀⠀⠀⠀⠀⠀⠀⠀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⠀⠀⠀⠀⠀⠀⠀⠀⠀⠀⠀⠀⠀⠀⠀⠀⠀⠀⠀⠀⠀⠀⠀⠀⠀⠀⠀⠀⠀⠀⠀⠀⠀⠀⠀⠀⠀⠀⣀⣀⣠⣾⣿⣿⣷⣾⣤⡀⠀⠀⠀⠀⠀⠀⠀⠀⠀⠀⠀⠀⠀⠀⠀⠀⠀⠀⠀⠀⠀⠀⠀⠀⠀⠀⠀⠀⠀⠀⠀⠀⠀⠀⠀⠀⠀⠀⠀⠀⠀⠀⠀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⠀⠀⠀⠀⠀⠀⠀⠀⠀⠀⠀⠀⠀⠀⠀⠀⠀⠀⠀⠀⠀⠀⠀⠀⠀⠀⠀⠀⠀⠀⠀⠀⠀⠀⠀⠀⠀⠀⠀⣽⣿⣿⣿⣿⣿⣿⣿⣇⠀⠀⠀⠀⠀⠀⠀⠀⠀⠀⠀⠀⠀⠀⠀⠀⠀⠀⠀⠀⠀⠀⠀⠀⠀⠀⠀⠀⠀⠀⠀⠀⠀⠀⠀⠀⠀⠀⠀⠀⠀⠀⠀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⠀⠀⠀⠀⠀⠀⠀⠀⠀⠀⠀⠀⠀⠀⠀⠀⠀⠀⠀⠀⠀⠀⠀⠀⠀⠀⠀⠀⠀⠀⠀⠀⠀⠀⠀⢀⣴⣿⣿⣿⣿⣿⣿⣿⣿⠛⠀⠀⠀⠀⠀⠀⠀⠀⠀⠀⠀⠀⠀⠀⠀⠀⠀⠀⠀⠀⠀⠀⠀⠀⠀⠀⠀⠀⠀⠀⠀⠀⠀⠀⠀⠀⠀⠀⠀⠀⠀⠀⠀⠀⠀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⠀⠀⠀⠀⠀⠀⠀⠀⠀⠀⠀⠀⠀⠀⠀⠀⠀⠀⠀⠀⠀⠀⠀⠀⠀⠀⠀⠀⠀⠀⠀⠀⣠⣿⣿⣿⣿⣿⣿⣿⣿⣿⣿⣿⣿⣿⣿⣶⡀⠀⠀⠀⠀⠀⠀⠀⠀⠀⠀⠀⠀⠀⠀⠀⠀⠀⠀⠀⠀⠀⠀⠀⠀⠀⠀⠀⠀⠀⠀⠀⠀⠀⠀⠀⠀⠀⠀⠀⠀⠀⠀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⠀⠀⠀⠀⠀⠀⠀⠀⠀⠀⠀⠀⠀⠀⠀⠀⠀⠀⠀⠀⠀⠀⠀⠀⠀⠀⠀⠀⠀⠀⣼⣿⣿⣿⣿⣿⣿⣿⣿⣿⣿⣿⣿⣿⣿⣿⠻⣿⣿⣆⠀⠀⠀⠀⠀⠀⠀⠀⠀⠀⠀⠀⠀⠀⠀⠀⠀⠀⠀⠀⠀⠀⠀⠀⠀⠀⠀⠀⠀⠀⠀⠀⠀⠀⠀⠀⠀⠀⠀⠀⠀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⠀⠀⠀⠀⠀⠀⠀⠀⠀⠀⠀⠀⠀⠀⠀⠀⠀⠀⠀⠀⠀⠀⠀⠀⠀⠀⠀⠀⠀⢘⣿⣿⣿⣿⠟⠃⣿⣿⠃⣿⣿⣿⣿⣿⣿⣿⠀⣼⣿⡿⠀⠀⠀⠀⠀⠀⠀⠀⠀⠀⠀⠀⠀⠀⠀⠀⠀⠀⠀⠀⠀⠀⠀⠀⠀⠀⠀⠀⠀⠀⠀⠀⠀⠀⠀⠀⠀⠀⠀⠀⠀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⠀⠀⠀⠀⠀⠀⠀⠀⠀⠀⠀⠀⠀⠀⠀⠀⠀⠀⠀⠀⠀⠀⠀⠀⠀⠀⠀⠀⠀⢺⢻⣿⠟⠁⠀⢰⣿⣏⢠⣿⣿⣿⣿⣿⣿⣟⣸⣿⡿⠁⠀⠀⠀⠀⠀⠀⠀⠀⠀⠀⠀⠀⠀⠀⠀⠀⠀⠀⠀⠀⠀⠀⠀⠀⠀⠀⠀⠀⠀⠀⠀⠀⠀⠀⠀⠀⠀⠀⠀⠀⠀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⠀⠀⠀⠀⠀⠀⠀⠀⠀⠀⠀⠀⠀⠀⠀⠀⠀⠀⠀⠀⠀⠀⠀⠀⠀⠀⠀⠀⠀⠁⠀⠀⠀⠀⢺⣿⣿⣿⣿⣿⣿⣿⣿⣿⣿⣿⣿⡿⠁⠀⠀⠀⠀⠀⠀⠀⠀⠀⠀⠀⠀⠀⠀⠀⠀⠀⠀⠀⠀⠀⠀⠀⠀⠀⠀⠀⠀⠀⠀⠀⠀⠀⠀⠀⠀⠀⠀⠀⠀⠀⠀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⠀⠀⠀⠀⠀⠀⠀⠀⠀⠀⠀⠀⠀⠀⠀⠀⠀⠀⠀⠀⠀⠀⠀⠀⠀⠀⠀⠀⠀⠀⠀⠀⠀⠀⢸⣿⣿⣿⣿⣿⣿⣿⣿⣿⣿⣿⣿⡅⠀⠀⠀⠀⠀⠀⠀⠀⠀⠀⠀⠀⠀⠀⠀⠀⠀⠀⠀⠀⠀⠀⠀⠀⠀⠀⠀⠀⠀⠀⠀⠀⠀⠀⠀⠀⠀⠀⠀⠀⠀⠀⠀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⠀⠀⠀⠀⠀⠀⠀⠀⠀⠀⠀⠀⠀⠀⠀⠀⠀⠀⠀⠀⠀⠀⠀⠀⠀⠀⠀⠀⠀⠀⠀⠀⠀⠀⣾⣽⣿⣿⣿⣿⣿⣿⣿⣿⣿⣿⣿⣿⣿⡄⠀⠀⠀⠀⠀⠀⠀⠀⠀⠀⠀⠀⠀⠀⠀⠀⠀⠀⠀⠀⠀⠀⠀⠀⠀⠀⠀⠀⠀⠀⠀⠀⠀⠀⠀⠀⠀⠀⠀⠀⠀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⠀⠀⠀⠀⠀⠀⠀⠀⠀⠀⠀⠀⠀⠀⠀⠀⠀⠀⠀⠀⠀⠀⠀⠀⠀⠀⠀⠀⠀⠀⠀⠀⠀⠀⢩⣿⣿⣿⣿⣿⣿⣿⣿⣿⣿⣿⣿⣿⣿⣷⠀⠀⠀⠀⠀⠀⠀⠀⠀⠀⠀⠀⠀⠀⠀⠀⠀⠀⠀⠀⠀⠀⠀⠀⠀⠀⠀⠀⠀⠀⠀⠀⠀⠀⠀⠀⠀⠀⠀⠀⠀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⠀⠀⠀⠀⠀⠀⠀⠀⠀⠀⠀⠀⠀⠀⠀⠀⠀⠀⠀⠀⠀⠀⠀⠀⠀⠀⠀⠀⠀⢀⣼⣿⣿⣿⣿⣿⣿⣿⣿⣿⣿⣿⣿⣿⣿⣿⣿⣿⣿⣿⣿⣷⠀⠀⠀⠀⠀⠀⠀⠀⠀⠀⠀⠀⠀⠀⠀⠀⠀⠀⠀⠀⠀⠀⠀⠀⠀⠀⠀⠀⠀⠀⠀⠀⠀⠀⠀⠀⠀⠀⠀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⠀⠀⠀⠀⠀⠀⠀⠀⠀⠀⠀⠀⠀⠀⠀⠀⠀⠀⠀⠀⠀⠀⠀⠀⠀⠀⠀⠀⠀⣾⣿⣿⣿⣿⣿⣿⣿⣿⣿⣿⣿⣿⣿⣿⣿⣿⣿⣿⣿⣿⣿⣿⡆⠀⠀⠀⠀⠀⠀⠀⠀⠀⠀⠀⠀⠀⠀⠀⠀⠀⠀⠀⠀⠀⠀⠀⠀⠀⠀⠀⠀⠀⠀⠀⠀⠀⠀⠀⠀⠀⠀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⠀⠀⠀⠀⠀⠀⠀⠀⠀⠀⠀⠀⠀⠀⠀⠀⠀⠀⠀⠀⠀⠀⠀⠀⠀⠀⠀⠀⠘⣿⣿⣿⣿⣿⣿⣿⣿⣿⣿⣿⣿⣿⣿⣿⣿⣿⣿⣿⣿⣿⣿⣿⣿⡀⠀⠀⠀⠀⠀⠀⠀⠀⠀⠀⠀⠀⠀⠀⠀⠀⠀⠀⠀⠀⠀⠀⠀⠀⠀⠀⠀⠀⠀⠀⠀⠀⠀⠀⠀⠀⠀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⠀⠀⠀⠀⠀⠀⠀⠀⠀⠀⠀⠀⠀⠀⠀⠀⠀⠀⠀⠀⠀⠀⠀⠀⠀⠀⠀⠀⠀⢹⣿⣿⣿⣿⣿⣿⣿⣿⣿⣿⣿⣿⣿⣿⣿⣿⣿⣿⣿⣿⣿⣿⣏⠁⠀⠀⠀⠀⠀⠀⠀⠀⠀⠀⠀⠀⠀⠀⠀⠀⠀⠀⠀⠀⠀⠀⠀⠀⠀⠀⠀⠀⠀⠀⠀⠀⠀⠀⠀⠀⠀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⠀⠀⠀⠀⠀⠀⠀⠀⠀⠀⠀⠀⠀⠀⠀⠀⠀⠀⠀⠀⠀⠀⠀⠀⠀⠀⠀⠀⠀⠘⠻⣿⣿⣿⣿⣿⣿⣿⣿⣿⣿⣿⡿⠿⢿⣿⣿⣿⠉⠉⠛⠋⠀⠀⠀⠀⠀⠀⠀⠀⠀⠀⠀⠀⠀⠀⠀⠀⠀⠀⠀⠀⠀⠀⠀⠀⠀⠀⠀⠀⠀⠀⠀⠀⠀⠀⠀⠀⠀⠀⠀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⠀⠀⠀⠀⠀⠀⠀⠀⠀⠀⠀⠀⠀⠀⠀⠀⠀⠀⠀⠀⠀⠀⠀⠀⠀⠀⠀⠀⠀⠀⠀⠹⢿⣿⣿⣿⣿⡿⠿⠟⠋⠁⠀⠀⠀⣿⣿⣿⠀⠀⠀⠀⠀⠀⠀⠀⠀⠀⠀⠀⠀⠀⠀⠀⠀⠀⠀⠀⠀⠀⠀⠀⠀⠀⠀⠀⠀⠀⠀⠀⠀⠀⠀⠀⠀⠀⠀⠀⠀⠀⠀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⠀⠀⠀⠀⠀⠀⠀⠀⠀⠀⠀⠀⠀⠀⠀⠀⠀⠀⠀⠀⠀⠀⠀⠀⠀⠀⠀⠀⠀⠀⠀⠀⠀⠀⣿⣿⣿⠀⠀⠀⠀⠀⠀⠀⠀⣿⣿⣿⡄⠀⠀⠀⠀⠀⠀⠀⠀⠀⠀⠀⠀⠀⠀⠀⠀⠀⠀⠀⠀⠀⠀⠀⠀⠀⠀⠀⠀⠀⠀⠀⠀⠀⠀⠀⠀⠀⠀⠀⠀⠀⠀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⠀⠀⠀⠀⠀⠀⠀⠀⠀⠀⠀⠀⠀⠀⠀⠀⠀⠀⠀⠀⠀⠀⠀⠀⠀⠀⠀⠀⠀⠀⠀⠀⠀⠀⠀⠀⠀⠀⢀⣀⣠⣶⣿⣿⣿⣶⣥⡀⠀⠀⠀⠀⠀⠀⠀⠀⠀⠀⠀⠀⠀⠀⠀⠀⠀⠀⠀⠀⠀⠀⠀⠀⠀⠀⠀⠀⠀⠀⠀⠀⠀⠀⠀⠀⠀⠀⠀⠀⠀⠀⠀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⠀⠀⠀⠀⠀⠀⠀⠀⠀⠀⠀⠀⠀⠀⠀⠀⠀⠀⠀⠀⠀⠀⠀⠀⠀⠀⠀⠀⠀⠀⠀⠀⠀⠀⠀⠀⠀⠀⠀⣩⣿⣿⣿⣿⣿⣿⣿⣿⡀⠀⠀⠀⠀⠀⠀⠀⠀⠀⠀⠀⠀⠀⠀⠀⠀⠀⠀⠀⠀⠀⠀⠀⠀⠀⠀⠀⠀⠀⠀⠀⠀⠀⠀⠀⠀⠀⠀⠀⠀⠀⠀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⠀⠀⠀⠀⠀⠀⠀⠀⠀⠀⠀⠀⠀⠀⠀⠀⠀⠀⠀⠀⠀⠀⠀⠀⠀⠀⠀⠀⠀⠀⠀⠀⠀⠀⠀⠀⠀⠀⢰⣿⣿⣿⣿⣿⣿⣿⣿⣿⣧⣀⠀⠀⠀⠀⠀⠀⠀⠀⠀⠀⠀⠀⠀⠀⠀⠀⠀⠀⠀⠀⠀⠀⠀⠀⠀⠀⠀⠀⠀⠀⠀⠀⠀⠀⠀⠀⠀⠀⠀⠀⠀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⠀⠀⠀⠀⠀⠀⠀⠀⠀⠀⠀⠀⠀⠀⠀⠀⠀⠀⠀⠀⠀⠀⠀⠀⠀⠀⠀⠀⠀⠀⠀⠀⠀⠀⠀⠀⠀⢠⣿⣿⣿⣿⣿⣿⣿⣿⠿⠟⠀⠀⠀⠀⠀⠀⠀⠀⠀⠀⠀⠀⠀⠀⠀⠀⠀⠀⠀⠀⠀⠀⠀⠀⠀⠀⠀⠀⠀⠀⠀⠀⠀⠀⠀⠀⠀⠀⠀⠀⠀⠀⠀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⠀⠀⠀⠀⠀⠀⠀⠀⠀⠀⠀⠀⠀⠀⠀⠀⠀⠀⠀⠀⠀⠀⠀⠀⠀⠀⠀⠀⠀⠀⠀⠀⠀⠀⢀⣴⣿⣿⣿⣿⣿⣿⣿⣿⣿⣧⡀⠀⠀⠀⠀⠀⠀⠀⠀⠀⠀⠀⠀⠀⠀⠀⠀⠀⠀⠀⠀⠀⠀⠀⠀⠀⠀⠀⠀⠀⠀⠀⠀⠀⠀⠀⠀⠀⠀⠀⠀⠀⠀⠀⠀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⠀⠀⠀⠀⠀⠀⠀⠀⠀⠀⠀⠀⠀⠀⠀⠀⠀⠀⠀⠀⠀⠀⠀⠀⠀⠀⠀⠀⠀⠀⠀⣾⣿⣿⣿⣿⣿⣿⣿⣿⣿⣿⣿⣿⣿⣿⠛⢿⣿⣷⠀⠀⠀⠀⠀⠀⠀⠀⠀⠀⠀⠀⠀⠀⠀⠀⠀⠀⠀⠀⠀⠀⠀⠀⠀⠀⠀⠀⠀⠀⠀⠀⠀⠀⠀⠀⠀⠀⠀⠀⠀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⠀⠀⠀⠀⠀⠀⠀⠀⠀⠀⠀⠀⠀⠀⠀⠀⠀⠀⠀⠀⠀⠀⠀⠀⠀⠀⠀⠀⠀⠀⢸⣿⣿⣿⡿⠛⣽⣿⡇⢿⣿⣿⣿⣿⣿⣿⡇⣰⣿⣿⠃⠀⠀⠀⠀⠀⠀⠀⠀⠀⠀⠀⠀⠀⠀⠀⠀⠀⠀⠀⠀⠀⠀⠀⠀⠀⠀⠀⠀⠀⠀⠀⠀⠀⠀⠀⠀⠀⠀⠀⠀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⠀⠀⠀⠀⠀⠀⠀⠀⠀⠀⠀⠀⠀⠀⠀⠀⠀⠀⠀⠀⠀⠀⠀⠀⠀⠀⠀⠀⠀⠠⡿⣿⡿⠟⠀⠀⣿⣿⠀⣾⣿⣿⣿⣿⣿⣿⣿⣿⣿⠃⠀⠀⠀⠀⠀⠀⠀⠀⠀⠀⠀⠀⠀⠀⠀⠀⠀⠀⠀⠀⠀⠀⠀⠀⠀⠀⠀⠀⠀⠀⠀⠀⠀⠀⠀⠀⠀⠀⠀⠀⠀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⠀⠀⠀⠀⠀⠀⠀⠀⠀⠀⠀⠀⠀⠀⠀⠀⠀⠀⠀⠀⠀⠀⠀⠀⠀⠀⠀⠀⠀⠈⠀⠀⠀⠀⢸⣿⣿⣿⣿⣿⣿⣿⣿⣿⣿⣿⣿⣿⠏⠀⠀⠀⠀⠀⠀⠀⠀⠀⠀⠀⠀⠀⠀⠀⠀⠀⠀⠀⠀⠀⠀⠀⠀⠀⠀⠀⠀⠀⠀⠀⠀⠀⠀⠀⠀⠀⠀⠀⠀⠀⠀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⠀⠀⠀⠀⠀⠀⠀⠀⠀⠀⠀⠀⠀⠀⠀⠀⠀⠀⠀⠀⠀⠀⠀⠀⠀⠀⠀⠀⠀⠀⠀⠀⠀⠀⠀⠉⣹⣿⣿⣿⣿⣿⣿⣿⣿⣿⣿⣿⡄⠀⠀⠀⠀⠀⠀⠀⠀⠀⠀⠀⠀⠀⠀⠀⠀⠀⠀⠀⠀⠀⠀⠀⠀⠀⠀⠀⠀⠀⠀⠀⠀⠀⠀⠀⠀⠀⠀⠀⠀⠀⠀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⠀⠀⠀⠀⠀⠀⠀⠀⠀⠀⠀⠀⠀⠀⠀⠀⠀⠀⠀⠀⠀⠀⠀⠀⠀⠀⠀⠀⠀⠀⠀⠀⠀⠀⢴⣯⣿⣿⣿⣿⣿⣿⣿⣿⣿⣿⣿⣿⣿⣧⠀⠀⠀⠀⠀⠀⠀⠀⠀⠀⠀⠀⠀⠀⠀⠀⠀⠀⠀⠀⠀⠀⠀⠀⠀⠀⠀⠀⠀⠀⠀⠀⠀⠀⠀⠀⠀⠀⠀⠀⠀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⠀⠀⠀⠀⠀⠀⠀⠀⠀⠀⠀⠀⠀⠀⠀⠀⠀⠀⠀⠀⠀⠀⠀⠀⠀⠀⠀⠀⠀⠀⠀⠀⠀⠀⣼⣿⣿⣿⣿⣿⣿⣿⣿⣿⣿⣿⣿⣿⣿⣿⡗⠀⠀⠀⠀⠀⠀⠀⠀⠀⠀⠀⠀⠀⠀⠀⠀⠀⠀⠀⠀⠀⠀⠀⠀⠀⠀⠀⠀⠀⠀⠀⠀⠀⠀⠀⠀⠀⠀⠀⠀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⠀⠀⠀⠀⠀⠀⠀⠀⠀⠀⠀⠀⠀⠀⠀⠀⠀⠀⠀⠀⠀⠀⠀⠀⠀⠀⠀⠀⠀⠀⢻⣿⣿⣿⣿⣿⣿⣿⣿⣿⣿⣿⣿⣿⣿⣿⣿⣿⣿⣿⣿⣿⣿⡉⠀⠀⠀⠀⠀⠀⠀⠀⠀⠀⠀⠀⠀⠀⠀⠀⠀⠀⠀⠀⠀⠀⠀⠀⠀⠀⠀⠀⠀⠀⠀⠀⠀⠀⠀⠀⠀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⠀⠀⠀⠀⠀⠀⠀⠀⠀⠀⠀⠀⠀⠀⠀⠀⠀⠀⠀⠀⠀⠀⠀⠀⠀⠀⠀⠀⠀⠀⠛⢿⣿⣿⣿⣿⣿⣿⣿⣿⣿⣿⣿⠿⠿⣿⣿⣿⡏⠉⠙⠛⠁⠀⠀⠀⠀⠀⠀⠀⠀⠀⠀⠀⠀⠀⠀⠀⠀⠀⠀⠀⠀⠀⠀⠀⠀⠀⠀⠀⠀⠀⠀⠀⠀⠀⠀⠀⠀⠀⠀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⠀⠀⠀⠀⠀⠀⠀⠀⠀⠀⠀⠀⠀⠀⠀⠀⠀⠀⠀⠀⠀⠀⠀⠀⠀⠀⠀⠀⠀⠀⠀⠀⠻⣿⣿⣿⣿⡿⠿⠿⠟⠉⠀⠀⠀⢻⣿⣿⡇⠀⠀⠀⠀⠀⠀⠀⠀⠀⠀⠀⠀⠀⠀⠀⠀⠀⠀⠀⠀⠀⠀⠀⠀⠀⠀⠀⠀⠀⠀⠀⠀⠀⠀⠀⠀⠀⠀⠀⠀⠀⠀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⠀⠀⠀⠀⠀⠀⠀⠀⠀⠀⠀⠀⠀⠀⠀⠀⠀⠀⠀⠀⠀⠀⠀⠀⠀⠀⠀⠀⠀⠀⠀⠀⠀⠀⣿⣿⣿⠇⠀⠀⠀⠀⠀⠀⠀⣼⣿⣿⣇⠀⠀⠀⠀⠀⠀⠀⠀⠀⠀⠀⠀⠀⠀⠀⠀⠀⠀⠀⠀⠀⠀⠀⠀⠀⠀⠀⠀⠀⠀⠀⠀⠀⠀⠀⠀⠀⠀⠀⠀⠀⠀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⠀⠀⠀⠀⠀⠀⠀⠀⠀⠀⠀⠀⠀⠀⠀⠀⠀⠀⠀⠀⠀⠀⠀⠀⠀⠀⠀⠀⠀⠀⠀⠀⠀⠀⠀⠀⠀⠀⠀⣀⣀⣠⣾⣿⣿⣿⣶⣥⡀⠀⠀⠀⠀⠀⠀⠀⠀⠀⠀⠀⠀⠀⠀⠀⠀⠀⠀⠀⠀⠀⠀⠀⠀⠀⠀⠀⠀⠀⠀⠀⠀⠀⠀⠀⠀⠀⠀⠀⠀⠀⠀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⠀⠀⠀⠀⠀⠀⠀⠀⠀⠀⠀⠀⠀⠀⠀⠀⠀⠀⠀⠀⠀⠀⠀⠀⠀⠀⠀⠀⠀⠀⠀⠀⠀⠀⠀⠀⠀⠀⠀⠀⣹⣿⣿⣿⣿⣿⣿⣿⣯⡀⠀⠀⠀⠀⠀⠀⠀⠀⠀⠀⠀⠀⠀⠀⠀⠀⠀⠀⠀⠀⠀⠀⠀⠀⠀⠀⠀⠀⠀⠀⠀⠀⠀⠀⠀⠀⠀⠀⠀⠀⠀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⠀⠀⠀⠀⠀⠀⠀⠀⠀⠀⠀⠀⠀⠀⠀⠀⠀⠀⠀⠀⠀⠀⠀⠀⠀⠀⠀⠀⠀⠀⠀⠀⠀⠀⠀⠀⠀⠀⢠⣿⣿⣿⣿⣿⣿⣿⣿⠻⠏⠀⠀⠀⠀⠀⠀⠀⠀⠀⠀⠀⠀⠀⠀⠀⠀⠀⠀⠀⠀⠀⠀⠀⠀⠀⠀⠀⠀⠀⠀⠀⠀⠀⠀⠀⠀⠀⠀⠀⠀⠀⠀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⠀⠀⠀⠀⠀⠀⠀⠀⠀⠀⠀⠀⠀⠀⠀⠀⠀⠀⠀⠀⠀⠀⠀⠀⠀⠀⠀⠀⠀⠀⠀⠀⠀⠀⠀⠀⠀⢀⣾⣿⣿⣿⣿⣿⣿⣿⠛⠀⠀⠀⠀⠀⠀⠀⠀⠀⠀⠀⠀⠀⠀⠀⠀⠀⠀⠀⠀⠀⠀⠀⠀⠀⠀⠀⠀⠀⠀⠀⠀⠀⠀⠀⠀⠀⠀⠀⠀⠀⠀⠀⠀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⠀⠀⠀⠀⠀⠀⠀⠀⠀⠀⠀⠀⠀⠀⠀⠀⠀⠀⠀⠀⠀⠀⠀⠀⠀⠀⠀⠀⠀⠀⠀⠀⠀⠀⠀⠀⢠⣾⣿⣿⣿⣿⣿⣿⣿⣷⣤⡀⠀⠀⠀⠀⠀⠀⠀⠀⠀⠀⠀⠀⠀⠀⠀⠀⠀⠀⠀⠀⠀⠀⠀⠀⠀⠀⠀⠀⠀⠀⠀⠀⠀⠀⠀⠀⠀⠀⠀⠀⠀⠀⠀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⠀⠀⠀⠀⠀⠀⠀⠀⠀⠀⠀⠀⠀⠀⠀⠀⠀⠀⠀⠀⠀⠀⠀⠀⠀⠀⠀⠀⠀⠀⠀⠀⠀⠀⠀⣰⣿⣿⣿⣿⣿⣿⣿⣿⣿⣿⣿⣿⣷⡄⠀⠀⠀⠀⠀⠀⠀⠀⠀⠀⠀⠀⠀⠀⠀⠀⠀⠀⠀⠀⠀⠀⠀⠀⠀⠀⠀⠀⠀⠀⠀⠀⠀⠀⠀⠀⠀⠀⠀⠀⠀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⠀⠀⠀⠀⠀⠀⠀⠀⠀⠀⠀⠀⠀⠀⠀⠀⠀⠀⠀⠀⠀⠀⠀⠀⠀⠀⠀⠀⠀⠀⠀⠀⠀⢠⣿⣿⣿⣿⣿⣿⣿⣿⣿⣿⣿⣿⣿⠻⢿⣿⣧⠀⠀⠀⠀⠀⠀⠀⠀⠀⠀⠀⠀⠀⠀⠀⠀⠀⠀⠀⠀⠀⠀⠀⠀⠀⠀⠀⠀⠀⠀⠀⠀⠀⠀⠀⠀⠀⠀⠀⠀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⠀⠀⠀⠀⠀⠀⠀⠀⠀⠀⠀⠀⠀⠀⠀⠀⠀⠀⠀⠀⠀⠀⠀⠀⠀⠀⠀⠀⠀⠀⠀⠀⠀⢸⣿⣿⣿⣿⣿⠇⣿⣿⣿⣿⣿⣿⣿⠀⣰⣿⣿⠃⠀⠀⠀⠀⠀⠀⠀⠀⠀⠀⠀⠀⠀⠀⠀⠀⠀⠀⠀⠀⠀⠀⠀⠀⠀⠀⠀⠀⠀⠀⠀⠀⠀⠀⠀⠀⠀⠀⠀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⠀⠀⠀⠀⠀⠀⠀⠀⠀⠀⠀⠀⠀⠀⠀⠀⠀⠀⠀⠀⠀⠀⠀⠀⠀⠀⠀⠀⠀⠀⠀⠀⠀⣼⣿⣿⣿⣿⣿⢀⣿⣿⣿⣿⣿⣿⣿⣶⣿⡿⠃⠀⠀⠀⠀⠀⠀⠀⠀⠀⠀⠀⠀⠀⠀⠀⠀⠀⠀⠀⠀⠀⠀⠀⠀⠀⠀⠀⠀⠀⠀⠀⠀⠀⠀⠀⠀⠀⠀⠀⠀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⠀⠀⠀⠀⠀⠀⠀⠀⠀⠀⠀⠀⠀⠀⠀⠀⠀⠀⠀⠀⠀⠀⠀⠀⠀⠀⠀⠀⠀⠀⠀⠀⠀⠉⠈⢿⣿⣿⣿⣿⣿⣿⣿⣿⣿⣿⣿⣿⣿⡇⠀⠀⠀⠀⠀⠀⠀⠀⠀⠀⠀⠀⠀⠀⠀⠀⠀⠀⠀⠀⠀⠀⠀⠀⠀⠀⠀⠀⠀⠀⠀⠀⠀⠀⠀⠀⠀⠀⠀⠀⠀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⠀⠀⠀⠀⠀⠀⠀⠀⠀⠀⠀⠀⠀⠀⠀⠀⠀⠀⠀⠀⠀⠀⠀⠀⠀⠀⠀⠀⠀⠀⠀⠀⠀⠀⠀⢸⣿⣿⣿⣿⣿⣿⣿⣿⣿⣿⣿⣿⡇⠈⠀⠀⠀⠀⠀⠀⠀⠀⠀⠀⠀⠀⠀⠀⠀⠀⠀⠀⠀⠀⠀⠀⠀⠀⠀⠀⠀⠀⠀⠀⠀⠀⠀⠀⠀⠀⠀⠀⠀⠀⠀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⠀⠀⠀⠀⠀⠀⠀⠀⠀⠀⠀⠀⠀⠀⠀⠀⠀⠀⠀⠀⠀⠀⠀⠀⠀⠀⠀⠀⠀⠀⠀⠀⠀⠀⠀⠀⠉⣽⣿⣿⣿⣿⣿⣿⣿⣿⣿⣿⣿⡀⠀⠀⠀⠀⠀⠀⠀⠀⠀⠀⠀⠀⠀⠀⠀⠀⠀⠀⠀⠀⠀⠀⠀⠀⠀⠀⠀⠀⠀⠀⠀⠀⠀⠀⠀⠀⠀⠀⠀⠀⠀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⠀⠀⠀⠀⠀⠀⠀⠀⠀⠀⠀⠀⠀⠀⠀⠀⠀⠀⠀⠀⠀⠀⠀⠀⠀⠀⠀⠀⠀⠀⠀⠀⠀⠀⠀⢘⣿⣿⣿⣿⣿⣿⣿⣿⣿⣿⣿⣿⣿⣿⣿⡀⠀⠀⠀⠀⠀⠀⠀⠀⠀⠀⠀⠀⠀⠀⠀⠀⠀⠀⠀⠀⠀⠀⠀⠀⠀⠀⠀⠀⠀⠀⠀⠀⠀⠀⠀⠀⠀⠀⠀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⠀⠀⠀⠀⠀⠀⠀⠀⠀⠀⠀⠀⠀⠀⠀⠀⠀⠀⠀⠀⠀⠀⠀⠀⠀⠀⠀⠀⠀⠀⠀⠙⣿⣿⣿⣿⣿⣿⣿⣿⣿⣿⣿⣿⣿⣿⣿⣿⣿⣿⣿⣿⣿⣿⡍⠀⠀⠀⠀⠀⠀⠀⠀⠀⠀⠀⠀⠀⠀⠀⠀⠀⠀⠀⠀⠀⠀⠀⠀⠀⠀⠀⠀⠀⠀⠀⠀⠀⠀⠀⠀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⠀⠀⠀⠀⠀⠀⠀⠀⠀⠀⠀⠀⠀⠀⠀⠀⠀⠀⠀⠀⠀⠀⠀⠀⠀⠀⠀⠀⠀⠀⠀⠀⠿⣿⣿⣿⣿⣿⣿⣿⣿⣿⣿⣿⣿⢿⣿⣿⣿⠛⠉⠉⠛⠁⠀⠀⠀⠀⠀⠀⠀⠀⠀⠀⠀⠀⠀⠀⠀⠀⠀⠀⠀⠀⠀⠀⠀⠀⠀⠀⠀⠀⠀⠀⠀⠀⠀⠀⠀⠀⠀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⠀⠀⠀⠀⠀⠀⠀⠀⠀⠀⠀⠀⠀⠀⠀⠀⠀⠀⠀⠀⠀⠀⠀⠀⠀⠀⠀⠀⠀⠀⠀⠀⠀⠈⢿⣿⣿⣿⡿⠿⢿⠿⠟⠉⠀⠀⣿⣿⣿⠀⠀⠀⠀⠀⠀⠀⠀⠀⠀⠀⠀⠀⠀⠀⠀⠀⠀⠀⠀⠀⠀⠀⠀⠀⠀⠀⠀⠀⠀⠀⠀⠀⠀⠀⠀⠀⠀⠀⠀⠀⠀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⠀⠀⠀⠀⠀⠀⠀⠀⠀⠀⠀⠀⠀⠀⠀⠀⠀⠀⠀⠀⠀⠀⠀⠀⠀⠀⠀⠀⠀⠀⠀⠀⠀⠀⠀⣿⣿⣿⠁⠀⠀⠀⠀⠀⠀⠀⣼⣿⣿⡄⠀⠀⠀⠀⠀⠀⠀⠀⠀⠀⠀⠀⠀⠀⠀⠀⠀⠀⠀⠀⠀⠀⠀⠀⠀⠀⠀⠀⠀⠀⠀⠀⠀⠀⠀⠀⠀⠀⠀⠀⠀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⠀⠀⠀⠀⠈⠉⠉⠉⠉⠉⠉⠉⠉⠉⠉⠉⠙⠛⠛⠛⠛⠛⠛⠛⠛⠛⠛⠿⠛⣿⠟⢿⠿⠿⠿⠿⠿⠿⠿⠿⠿⠿⠿⠿⢿⣿⣿⣿⣿⣿⣿⣿⣿⣿⣿⣿⣿⣿⣿⣿⣿⣿⣿⣿⣿⣿⣿⣿⣿⣿⣿⣿⣿⣿⣿⣿⣿⣿⣿⣿⣿⣿⣿⣿⣿⣿⣿⣿⣿⣿⡇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⠀⠀⠀⠀⠀⠀⠀⠀⠀⠀⠀⠀⠀⠀⠀⠀⠀⠀⠀⠀⠀⠀⠀⠀⠀⠀⠀⠀⠀⠈⠀⠀⠀⠀⠀⠀⠀⠀⠀⢀⣠⣴⣶⣿⣿⣿⣿⣿⣿⣿⣿⣿⣿⣿⣿⣿⣿⣿⣿⣿⣿⣿⣿⣿⣿⣿⣿⣿⣿⣿⣿⣿⣿⣿⣿⣿⣿⣿⣿⣿⣿⣿⣿⣿⣿⣿⣿⣿⣿⣿⡇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⠀⠀⠀⠀⠀⠀⠀⠀⠀⠀⠀⠀⠀⠀⠀⠀⠀⠀⠀⠀⠀⠀⠀⠀⠀⠀⠀⠀⠀⠀⠀⠀⠀⠀⠀⠀⠀⠀⠉⠛⠛⠛⠿⠿⣿⣿⣿⣿⣿⣿⣿⣿⣿⡿⠿⠿⠿⠿⠿⠿⠿⠿⢿⣿⣿⣿⣿⣿⣿⣿⣿⣿⣿⣿⣿⣿⣿⣿⣿⣿⣿⣿⣿⣿⣿⣿⣿⣿⣿⣿⡇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⠀⠀⠀⠀⠀⠀⠀⠀⠀⠀⠀⠀⠀⠀⠀⠀⠀⠀⠀⠀⠀⠀⠀⠀⠀⠀⠀⠀⠀⠀⠀⠀⠀⠀⠀⠀⠀⠀⠀⠀⠀⠀⠀⠀⣿⣿⣿⣿⣿⣿⣿⣿⣿⠀⠀⠀⠀⠀⠀⠀⠀⠀⠀⠈⠉⠉⠛⠊⠻⣿⣿⣿⣿⣿⣿⣿⣿⣿⣿⣿⣿⣿⣿⣿⣿⣿⣿⣿⣿⣿⡇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⠀⠀⠀⠀⠀⠀⠀⠀⠀⠀⠀⠀⠀⠀⠀⠀⠀⠀⠀⠀⠀⠀⠀⠀⠀⠀⠀⠀⠀⠀⠀⠀⠀⠀⠀⠀⠀⠀⠀⠀⠀⠀⠀⠀⣿⣿⣿⣿⣿⣿⣿⣿⡇⠀⠀⠀⠀⠀⠀⠀⠀⠀⠀⠀⠀⠀⠀⠀⠀⠙⢿⣿⣿⣿⣿⣿⣿⣿⣿⣿⣿⣿⣿⣿⣿⣿⣿⣿⣿⣿⡇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⠀⠀⠀⠀⠀⠀⠀⠀⠀⠀⠀⠀⠀⠀⠀⠀⠀⠀⠀⠀⠀⠀⠀⠀⠀⠀⠀⠀⠀⠀⠀⠀⠀⠀⠀⠀⠀⠀⠀⠀⠀⠀⠀⢀⣿⣿⣿⣿⣿⣿⣿⣿⠃⠀⠀⠀⠀⠀⠀⠀⠀⠀⠀⠀⠀⠀⠀⠀⠀⠀⠈⢻⣿⣿⣿⣿⣿⣿⣿⣿⣿⣿⣿⣿⣿⣿⣿⣿⣿⣿⡇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⠀⠀⠀⠀⠀⠀⠀⠀⠀⠀⠀⠀⠀⠀⠀⠀⠀⠀⠀⠀⠀⠀⠀⠀⠀⠀⠀⠀⠀⠀⠀⠀⠀⠀⠀⠀⠀⠀⠀⠀⠀⠀⠀⢸⣿⣿⣿⣿⣿⣿⣿⣿⠀⠀⠀⠀⠀⠀⠀⠀⠀⠀⠀⠀⠀⠀⠀⠀⠀⠀⠀⠀⠙⣿⣿⣿⣿⣿⣿⣿⣿⣿⣿⣿⣿⣿⣿⣿⡿⠋⠀</a:t>
            </a:r>
            <a:br/>
            <a:r>
              <a:t>⠀⠀⠀⠀⠀⠀⠀⠀⠀⠀⠀⠀⠀⠀⠀⠀⠀⠀⠀⠀⠀⠀⠀⠀⠀⠀⠀⠀⠀⠀⠀⠀⠀⠀⠀⠀⠀⠀⠀⠀⠀⠀⠀⢸⣿⣿⣿⣿⣿⣿⣿⣿⣄⠀⠀⠀⠀⠀⠀⠀⠀⠀⠀⠀⠀⠀⠀⠀⠀⠀⠀⠀⠀⠈⣿⣿⣿⣿⣿⣿⣿⣿⣿⣿⣿⣿⡿⠋⠀⠀⠀</a:t>
            </a:r>
            <a:br/>
            <a:r>
              <a:t>⠀⠀⠀⠀⠀⠀⠀⠀⠀⠀⠀⠀⠀⠀⠀⠀⠀⠀⠀⠀⠀⠀⠀⠀⠀⠀⠀⠀⠀⠀⠀⠀⠀⠀⠀⠀⠀⠀⠀⠀⠀⠀⠀⣿⣿⣿⣿⣿⣿⣿⣿⣿⣿⣷⣤⡀⠀⠀⠀⠀⠀⠀⠀⠀⠀⠀⠀⠀⠀⠀⠀⠀⠀⠀⠙⢿⣿⣿⣿⣿⣿⣿⣿⣿⠿⠋⠀⠀⠀⠀⠀</a:t>
            </a:r>
            <a:br/>
            <a:r>
              <a:t>⠀⠀⠀⠀⠀⠀⠀⠀⠀⠀⠀⠀⠀⠀⠀⠀⠀⠀⠀⠀⠀⠀⠀⠀⠀⠀⠀⠀⠀⠀⠀⠀⠀⠀⠀⠀⠀⠀⠀⠀⣇⢀⣴⣿⣿⣿⣿⣿⣿⣿⣿⣿⣿⣿⣿⣿⣦⣄⠀⠀⠀⠀⠀⠀⠀⠀⠀⠀⠀⠀⠀⠀⠀⠀⠀⠀⠙⢿⣿⣿⣿⣿⣿⣇⠀⠀⠀⠀⠀⠀⠀</a:t>
            </a:r>
            <a:br/>
            <a:r>
              <a:t>⠀⠀⠀⠀⠀⠀⠀⠀⠀⠀⠀⠀⠀⠀⠀⠀⠀⠀⠀⠀⠀⠀⠀⠀⠀⠀⠀⠀⠀⠀⠀⠀⠀⠀⠀⠀⠀⠀⠀⣀⣽⣿⣿⣿⣿⣿⣿⣿⣿⣿⣿⣿⣿⣿⣿⣿⣿⣿⣦⠀⠀⠀⠀⠀⠀⠀⠀⠀⠀⠀⠀⠀⠀⠀⠀⠀⠀⠀⠙⢿⣿⣿⣿⡏⠀⠀⠀⠀⠀⠀⠀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⠀⠀⠀⠀⠀⠀⠀⠀⠀⠀⠀⠀⠀⠀⠀⠀⠀⠀⠀⠀⠀⠀⠀⠀⠀⠀⠀⠀⠀⠀⠀⠀⠀⠀⠀⠀⠀⣠⣾⣿⣿⣿⣿⣿⣿⣿⣿⣿⣿⣿⣿⣿⣿⣿⣿⣿⣿⣿⣿⡆⠀⠀⠀⠀⠀⠀⠀⠀⠀⠀⠀⠀⠀⠀⠀⠀⠀⠀⠀⠀⠉⠻⠏⠀⠀⠀⠀⠀⠀⠀⠀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⠀⠀⠀⠀⠀⠀⠀⠀⠀⠀⠀⠀⠀⠀⠀⠀⠀⠀⠀⠀⠀⠀⠀⠀⠀⠀⠀⠀⠀⠀⠀⠀⠀⠀⠀⠀⠀⠀⠀⠀⠀⠈⠙⠿⣿⣿⣿⣿⣿⣿⣿⣿⣿⣿⣿⡿⣿⣿⡿⠛⠀⠀⠀⠀⠀⠀⠀⠀⠀⠀⠀⠀⠀⠀⠀⠀⠀⠀⠀⠀⠀⠀⠀⠀⠀⠀⠀⠀⠀⠀⠀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⠀⠀⠀⠀⠀⠀⠀⠀⠀⠀⠀⠀⠀⠀⠀⠀⠀⠀⠀⠀⠀⠀⠀⠀⠀⠀⠀⠀⠀⠀⠀⠀⠀⠀⠀⠀⠀⠀⠀⠀⠀⠀⠀⠀⠀⠙⠿⠿⣿⣿⣿⣿⣿⣿⠟⠁⠈⠁⠀⠀⠀⠀⠀⠀⠀⠀⠀⠀⠀⠀⠀⠀⠀⠀⠀⠀⠀⠀⠀⠀⠀⠀⠀⠀⠀⠀⠀⠀⠀⠀⠀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⠀⠀⠀⠀⠀⠀⠀⠀⠀⠀⠀⠀⠀⠀⠀⠀⠀⠀⠀⠀⠀⠀⠀⠀⠀⠀⠀⠀⠀⠀⠀⠀⠀⠀⠀⠀⠀⠀⠀⢀⣀⣀⣴⣿⣿⣿⣷⣦⣄⠀⠀⠀⠀⠀⠀⠀⠀⠀⠀⠀⠀⠀⠀⠀⠀⠀⠀⠀⠀⠀⠀⠀⠀⠀⠀⠀⠀⠀⠀⠀⠀⠀⠀⠀⠀⠀⠀⠀⠀⠀⠀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⠀⠀⠀⠀⠀⠀⠀⠀⠀⠀⠀⠀⠀⠀⠀⠀⠀⠀⠀⠀⠀⠀⠀⠀⠀⠀⠀⠀⠀⠀⠀⠀⠀⠀⠀⠀⠀⠀⠀⠀⢈⣿⣿⣿⣿⣿⣿⣿⣿⣆⠀⠀⠀⠀⠀⠀⠀⠀⠀⠀⠀⠀⠀⠀⠀⠀⠀⠀⠀⠀⠀⠀⠀⠀⠀⠀⠀⠀⠀⠀⠀⠀⠀⠀⠀⠀⠀⠀⠀⠀⠀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⠀⠀⠀⠀⠀⠀⠀⠀⠀⠀⠀⠀⠀⠀⠀⠀⠀⠀⠀⠀⠀⠀⠀⠀⠀⠀⠀⠀⠀⠀⠀⠀⠀⠀⠀⠀⠀⠀⠀⣾⣿⣿⣿⣿⣿⣿⣿⡿⠿⠁⠀⠀⠀⠀⠀⠀⠀⠀⠀⠀⠀⠀⠀⠀⠀⠀⠀⠀⠀⠀⠀⠀⠀⠀⠀⠀⠀⠀⠀⠀⠀⠀⠀⠀⠀⠀⠀⠀⠀⠀⠀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⠀⠀⠀⠀⠀⠀⠀⠀⠀⠀⠀⠀⠀⠀⠀⠀⠀⠀⠀⠀⠀⠀⠀⠀⠀⠀⠀⠀⠀⠀⠀⠀⠀⠀⠀⠀⠀⠀⣰⣿⣿⣿⣿⣿⣿⣿⠟⠃⠀⠀⠀⠀⠀⠀⠀⠀⠀⠀⠀⠀⠀⠀⠀⠀⠀⠀⠀⠀⠀⠀⠀⠀⠀⠀⠀⠀⠀⠀⠀⠀⠀⠀⠀⠀⠀⠀⠀⠀⠀⠀⠀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⠀⠀⠀⠀⠀⠀⠀⠀⠀⠀⠀⠀⠀⠀⠀⠀⠀⠀⠀⠀⠀⠀⠀⠀⠀⠀⠀⠀⠀⠀⠀⠀⠀⠀⠀⣿⣿⣿⣿⣿⣿⣿⣿⣿⣿⣿⣿⡟⠿⣿⣿⡄⠀⠀⠀⠀⠀⠀⠀⠀⠀⠀⠀⠀⠀⠀⠀⠀⠀⠀⠀⠀⠀⠀⠀⠀⠀⠀⠀⠀⠀⠀⠀⠀⠀⠀⠀⠀⠀⠀⠀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⠀⠀⠀⠀⠀⠀⠀⠀⠀⠀⠀⠀⠀⠀⠀⠀⠀⠀⠀⠀⠀⠀⠀⠀⠀⠀⠀⠀⠀⠀⠀⠀⠀⠀⢸⣿⣿⣿⣿⡿⣸⣿⣿⣿⣿⣿⣿⡇⢀⣾⣿⡟⠀⠀⠀⠀⠀⠀⠀⠀⠀⠀⠀⠀⠀⠀⠀⠀⠀⠀⠀⠀⠀⠀⠀⠀⠀⠀⠀⠀⠀⠀⠀⠀⠀⠀⠀⠀⠀⠀⠀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⠀⠀⠀⠀⠀⠀⠀⠀⠀⠀⠀⠀⠀⠀⠀⠀⠀⠀⠀⠀⠀⠀⠀⠀⠀⠀⠀⠀⠀⠀⠀⠀⠀⠀⠀⣿⣿⣿⣿⡇⣿⣿⣿⣿⣿⣿⣿⣇⣾⣿⠟⠀⠀⠀⠀⠀⠀⠀⠀⠀⠀⠀⠀⠀⠀⠀⠀⠀⠀⠀⠀⠀⠀⠀⠀⠀⠀⠀⠀⠀⠀⠀⠀⠀⠀⠀⠀⠀⠀⠀⠀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⠀⠀⠀⠀⠀⠀⠀⠀⠀⠀⠀⠀⠀⠀⠀⠀⠀⠀⠀⠀⠀⠀⠀⠀⠀⠀⠀⠀⠀⠀⠀⠀⠀⠀⠀⠀⠈⢹⣿⣿⣿⣿⣿⣿⣿⣿⣿⣿⣿⣆⠀⠀⠀⠀⠀⠀⠀⠀⠀⠀⠀⠀⠀⠀⠀⠀⠀⠀⠀⠀⠀⠀⠀⠀⠀⠀⠀⠀⠀⠀⠀⠀⠀⠀⠀⠀⠀⠀⠀⠀⠀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⠀⠀⠀⠀⠀⠀⠀⠀⠀⠀⠀⠀⠀⠀⠀⠀⠀⠀⠀⠀⠀⠀⠀⠀⠀⠀⠀⠀⠀⠀⠀⠀⠀⠀⠀⠈⣹⣿⣿⣿⣿⣿⣿⣿⣿⣿⣿⣿⣿⣿⣿⣇⠀⠀⠀⠀⠀⠀⠀⠀⠀⠀⠀⠀⠀⠀⠀⠀⠀⠀⠀⠀⠀⠀⠀⠀⠀⠀⠀⠀⠀⠀⠀⠀⠀⠀⠀⠀⠀⠀⠀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⠀⠀⠀⠀⠀⠀⠀⠀⠀⠀⠀⠀⠀⠀⠀⠀⠀⠀⠀⠀⠀⠀⠀⠀⠀⠀⠀⠀⠀⠀⠀⢺⣿⣿⣿⣿⣿⣿⣿⣿⣿⣿⣿⣿⣿⣿⣿⣿⣿⣿⣿⣿⣿⣿⣿⣆⠀⠀⠀⠀⠀⠀⠀⠀⠀⠀⠀⠀⠀⠀⠀⠀⠀⠀⠀⠀⠀⠀⠀⠀⠀⠀⠀⠀⠀⠀⠀⠀⠀⠀⠀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⠀⠀⠀⠀⠀⠀⠀⠀⠀⠀⠀⠀⠀⠀⠀⠀⠀⠀⠀⠀⠀⠀⠀⠀⠀⠀⠀⠀⠀⠀⠀⠀⢻⣿⣿⣿⣿⣿⣿⣿⣿⣿⣿⣿⣿⣿⣿⣿⣿⣿⣿⣿⣿⣿⣿⡁⠀⠀⠀⠀⠀⠀⠀⠀⠀⠀⠀⠀⠀⠀⠀⠀⠀⠀⠀⠀⠀⠀⠀⠀⠀⠀⠀⠀⠀⠀⠀⠀⠀⠀⠀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⠀⠀⠀⠀⠀⠀⠀⠀⠀⠀⠀⠀⠀⠀⠀⠀⠀⠀⠀⠀⠀⠀⠀⠀⠀⠀⠀⠀⠀⠀⠀⠀⠀⢿⣿⣿⣿⣿⣿⣿⣿⣿⣿⣿⣿⣿⣿⣿⣿⡿⠋⠉⠙⠛⠁⠀⠀⠀⠀⠀⠀⠀⠀⠀⠀⠀⠀⠀⠀⠀⠀⠀⠀⠀⠀⠀⠀⠀⠀⠀⠀⠀⠀⠀⠀⠀⠀⠀⠀⠀⠀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⠀⠀⠀⠀⠀⠀⠀⠀⠀⠀⠀⠀⠀⠀⠀⠀⠀⠀⠀⠀⠀⠀⠀⠀⠀⠀⠀⠀⠀⠀⠀⠀⠀⠀⠘⢿⣿⣿⣿⠿⠿⠿⡿⠟⠉⠀⢸⣿⣿⡇⠀⠀⠀⠀⠀⠀⠀⠀⠀⠀⠀⠀⠀⠀⠀⠀⠀⠀⠀⠀⠀⠀⠀⠀⠀⠀⠀⠀⠀⠀⠀⠀⠀⠀⠀⠀⠀⠀⠀⠀⠀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⠀⠀⠀⠀⠀⠀⠀⠀⠀⠀⠀⠀⠀⠀⠀⠀⠀⠀⠀⠀⠀⠀⠀⠀⠀⠀⠀⠀⠀⠀⠀⠀⠀⠀⠀⢸⣿⣿⡏⠀⠀⠀⠀⠀⠀⠀⢠⣿⣿⣧⠀⠀⠀⠀⠀⠀⠀⠀⠀⠀⠀⠀⠀⠀⠀⠀⠀⠀⠀⠀⠀⠀⠀⠀⠀⠀⠀⠀⠀⠀⠀⠀⠀⠀⠀⠀⠀⠀⠀⠀⠀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⠀⠀⠀⠀⠀⠀⠀⠀⠀⠀⠀⠀⠀⠀⠀⠀⠀⠀⠀⠀⠀⠀⠀⠀⠀⠀⠀⠀⠀⠀⠀⠀⠀⠀⠀⠀⠀⠀⠀⠀⢀⣀⣀⣴⣿⣿⣿⣷⣶⣄⠀⠀⠀⠀⠀⠀⠀⠀⠀⠀⠀⠀⠀⠀⠀⠀⠀⠀⠀⠀⠀⠀⠀⠀⠀⠀⠀⠀⠀⠀⠀⠀⠀⠀⠀⠀⠀⠀⠀⠀⠀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⠀⠀⠀⠀⠀⠀⠀⠀⠀⠀⠀⠀⠀⠀⠀⠀⠀⠀⠀⠀⠀⠀⠀⠀⠀⠀⠀⠀⠀⠀⠀⠀⠀⠀⠀⠀⠀⠀⠀⠀⠀⢈⣿⣿⣿⣿⣿⣿⣿⣿⣇⠀⠀⠀⠀⠀⠀⠀⠀⠀⠀⠀⠀⠀⠀⠀⠀⠀⠀⠀⠀⠀⠀⠀⠀⠀⠀⠀⠀⠀⠀⠀⠀⠀⠀⠀⠀⠀⠀⠀⠀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⠀⠀⠀⠀⠀⠀⠀⠀⠀⠀⠀⠀⠀⠀⠀⠀⠀⠀⠀⠀⠀⠀⠀⠀⠀⠀⠀⠀⠀⠀⠀⠀⠀⠀⠀⠀⠀⠀⠀⠀⣼⣿⣿⣿⣿⣿⣿⣿⡿⠿⠃⠀⠀⠀⠀⠀⠀⠀⠀⠀⠀⠀⠀⠀⠀⠀⠀⠀⠀⠀⠀⠀⠀⠀⠀⠀⠀⠀⠀⠀⠀⠀⠀⠀⠀⠀⠀⠀⠀⠀⠀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⠀⠀⠀⠀⠀⠀⠀⠀⠀⠀⠀⠀⠀⠀⠀⠀⠀⠀⠀⠀⠀⠀⠀⠀⠀⠀⠀⠀⠀⠀⠀⠀⠀⠀⠀⠀⠀⠀⠀⢰⣿⣿⣿⣿⣿⣿⣿⡟⠃⠀⠀⠀⠀⠀⠀⠀⠀⠀⠀⠀⠀⠀⠀⠀⠀⠀⠀⠀⠀⠀⠀⠀⠀⠀⠀⠀⠀⠀⠀⠀⠀⠀⠀⠀⠀⠀⠀⠀⠀⠀⠀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⠀⠀⠀⠀⠀⠀⠀⠀⠀⠀⠀⠀⠀⠀⠀⠀⠀⠀⠀⠀⠀⠀⠀⠀⠀⠀⠀⠀⠀⠀⠀⠀⠀⠀⠀⠀⠀⠀⢠⣿⣿⣿⣿⣿⣿⣿⣿⣦⣄⠀⠀⠀⠀⠀⠀⠀⠀⠀⠀⠀⠀⠀⠀⠀⠀⠀⠀⠀⠀⠀⠀⠀⠀⠀⠀⠀⠀⠀⠀⠀⠀⠀⠀⠀⠀⠀⠀⠀⠀⠀⠀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⠀⠀⠀⠀⠀⠀⠀⠀⠀⠀⠀⠀⠀⠀⠀⠀⠀⠀⠀⠀⠀⠀⠀⠀⠀⠀⠀⠀⠀⠀⠀⠀⠀⠀⠀⠀⢠⣿⣿⣿⣿⣿⣿⣿⣿⣿⣿⣿⡏⠻⣿⣿⣆⠀⠀⠀⠀⠀⠀⠀⠀⠀⠀⠀⠀⠀⠀⠀⠀⠀⠀⠀⠀⠀⠀⠀⠀⠀⠀⠀⠀⠀⠀⠀⠀⠀⠀⠀⠀⠀⠀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⠀⠀⠀⠀⠀⠀⠀⠀⠀⠀⠀⠀⠀⠀⠀⠀⠀⠀⠀⠀⠀⠀⠀⠀⠀⠀⠀⠀⠀⠀⠀⠀⠀⠀⠀⠀⢸⣿⣿⣿⣿⣿⣿⣿⣿⣿⣿⣿⡇⠀⣾⣿⡿⠀⠀⠀⠀⠀⠀⠀⠀⠀⠀⠀⠀⠀⠀⠀⠀⠀⠀⠀⠀⠀⠀⠀⠀⠀⠀⠀⠀⠀⠀⠀⠀⠀⠀⠀⠀⠀⠀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⠀⠀⠀⠀⠀⠀⠀⠀⠀⠀⠀⠀⠀⠀⠀⠀⠀⠀⠀⠀⠀⠀⠀⠀⠀⠀⠀⠀⠀⠀⠀⠀⠀⠀⠀⠀⠀⢿⣿⣿⣿⣿⣿⣿⣿⣿⣿⣿⣇⣼⣿⡟⠀⠀⠀⠀⠀⠀⠀⠀⠀⠀⠀⠀⠀⠀⠀⠀⠀⠀⠀⠀⠀⠀⠀⠀⠀⠀⠀⠀⠀⠀⠀⠀⠀⠀⠀⠀⠀⠀⠀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⠀⠀⠀⠀⠀⠀⠀⠀⠀⠀⠀⠀⠀⠀⠀⠀⠀⠀⠀⠀⠀⠀⠀⠀⠀⠀⠀⠀⠀⠀⠀⠀⠀⠀⠀⠀⠰⣿⣿⣿⣿⣿⣿⣿⣿⣿⣿⣿⣿⣿⡿⠁⠀⠀⠀⠀⠀⠀⠀⠀⠀⠀⠀⠀⠀⠀⠀⠀⠀⠀⠀⠀⠀⠀⠀⠀⠀⠀⠀⠀⠀⠀⠀⠀⠀⠀⠀⠀⠀⠀⠀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⠀⠀⠀⠀⠀⠀⠀⠀⠀⠀⠀⠀⠀⠀⠀⠀⠀⠀⠀⠀⠀⠀⠀⠀⠀⠀⠀⠀⠀⠀⠀⠀⠀⠀⠀⠀⠀⠈⢹⣿⣿⣿⣿⣿⣿⣿⣿⣿⣿⣿⣇⠀⠀⠀⠀⠀⠀⠀⠀⠀⠀⠀⠀⠀⠀⠀⠀⠀⠀⠀⠀⠀⠀⠀⠀⠀⠀⠀⠀⠀⠀⠀⠀⠀⠀⠀⠀⠀⠀⠀⠀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⠀⠀⠀⠀⠀⠀⠀⠀⠀⠀⠀⠀⠀⠀⠀⠀⠀⠀⠀⠀⠀⠀⠀⠀⠀⠀⠀⠀⠀⠀⠀⠀⠀⠀⠀⠀⠈⣹⣿⣿⣿⣿⣿⣿⣿⣿⣿⣿⣿⣿⣿⣿⣧⠀⠀⠀⠀⠀⠀⠀⠀⠀⠀⠀⠀⠀⠀⠀⠀⠀⠀⠀⠀⠀⠀⠀⠀⠀⠀⠀⠀⠀⠀⠀⠀⠀⠀⠀⠀⠀⠀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⠀⠀⠀⠀⠀⠀⠀⠀⠀⠀⠀⠀⠀⠀⠀⠀⠀⠀⠀⠀⠀⠀⠀⠀⠀⠀⠀⠀⠀⠀⠀⠀⠀⠛⣿⣿⣿⣿⣿⣿⣿⣿⣿⣿⣿⣿⣿⣿⣿⣿⣿⣿⣿⣿⣿⣿⡅⠀⠀⠀⠀⠀⠀⠀⠀⠀⠀⠀⠀⠀⠀⠀⠀⠀⠀⠀⠀⠀⠀⠀⠀⠀⠀⠀⠀⠀⠀⠀⠀⠀⠀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⠀⠀⠀⠀⠀⠀⠀⠀⠀⠀⠀⠀⠀⠀⠀⠀⠀⠀⠀⠀⠀⠀⠀⠀⠀⠀⠀⠀⠀⠀⠀⠀⠀⠀⢹⣿⣿⣿⣿⣿⣿⣿⣿⣿⣿⣿⣿⣿⣿⣿⣿⠟⠉⠉⠙⠃⠀⠀⠀⠀⠀⠀⠀⠀⠀⠀⠀⠀⠀⠀⠀⠀⠀⠀⠀⠀⠀⠀⠀⠀⠀⠀⠀⠀⠀⠀⠀⠀⠀⠀⠀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⠀⠀⠀⠀⠀⠀⠀⠀⠀⠀⠀⠀⠀⠀⠀⠀⠀⠀⠀⠀⠀⠀⠀⠀⠀⠀⠀⠀⠀⠀⠀⠀⠀⠀⠀⠀⢹⣿⣿⣿⡿⠿⠿⠿⠿⠟⠉⠘⣿⣿⣿⠀⠀⠀⠀⠀⠀⠀⠀⠀⠀⠀⠀⠀⠀⠀⠀⠀⠀⠀⠀⠀⠀⠀⠀⠀⠀⠀⠀⠀⠀⠀⠀⠀⠀⠀⠀⠀⠀⠀⠀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⠀⠀⠀⠀⠀⠀⠀⠀⠀⠀⠀⠀⠀⠀⠀⠀⠀⠀⠀⠀⠀⠀⠀⠀⠀⠀⠀⠀⠀⠀⠀⠀⠀⠀⠀⠀⢸⣿⣿⡏⠀⠀⠀⠀⠀⠀⠀⢠⣿⣿⣿⠀⠀⠀⠀⠀⠀⠀⠀⠀⠀⠀⠀⠀⠀⠀⠀⠀⠀⠀⠀⠀⠀⠀⠀⠀⠀⠀⠀⠀⠀⠀⠀⠀⠀⠀⠀⠀⠀⠀⠀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⠀⠀⠀⠀⠀⠀⠀⠀⠀⠀⠀⠀⠀⠀⠀⠀⠀⠀⠀⠀⠀⠀⠀⠀⠀⠀⠀⠀⠀⠀⠀⠀⠀⠀⠀⠀⠀⠀⠀⠀⠀⢀⣀⣠⣶⣿⣿⣿⣶⣦⡀⠀⠀⠀⠀⠀⠀⠀⠀⠀⠀⠀⠀⠀⠀⠀⠀⠀⠀⠀⠀⠀⠀⠀⠀⠀⠀⠀⠀⠀⠀⠀⠀⠀⠀⠀⠀⠀⠀⠀⠀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⠀⠀⠀⠀⠀⠀⠀⠀⠀⠀⠀⠀⠀⠀⠀⠀⠀⠀⠀⠀⠀⠀⠀⠀⠀⠀⠀⠀⠀⠀⠀⠀⠀⠀⠀⠀⠀⠀⠀⠀⠀⠀⣹⣿⣿⣿⣿⣿⣿⣿⣿⡀⠀⠀⠀⠀⠀⠀⠀⠀⠀⠀⠀⠀⠀⠀⠀⠀⠀⠀⠀⠀⠀⠀⠀⠀⠀⠀⠀⠀⠀⠀⠀⠀⠀⠀⠀⠀⠀⠀⠀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⠀⠀⠀⠀⠀⠀⠀⠀⠀⠀⠀⠀⠀⠀⠀⠀⠀⠀⠀⠀⠀⠀⠀⠀⠀⠀⠀⠀⠀⠀⠀⠀⠀⠀⠀⠀⠀⠀⠀⠀⠀⣰⣿⣿⣿⣿⣿⣿⣿⣿⣿⣧⣄⠀⠀⠀⠀⠀⠀⠀⠀⠀⠀⠀⠀⠀⠀⠀⠀⠀⠀⠀⠀⠀⠀⠀⠀⠀⠀⠀⠀⠀⠀⠀⠀⠀⠀⠀⠀⠀⠀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⠀⠀⠀⠀⠀⠀⠀⠀⠀⠀⠀⠀⠀⠀⠀⠀⠀⠀⠀⠀⠀⠀⠀⠀⠀⠀⠀⠀⠀⠀⠀⠀⠀⠀⠀⠀⠀⢸⣿⣿⣿⣿⣿⣿⣿⣿⣿⣿⣿⠙⢿⣿⣷⡀⠀⠀⠀⠀⠀⠀⠀⠀⠀⠀⠀⠀⠀⠀⠀⠀⠀⠀⠀⠀⠀⠀⠀⠀⠀⠀⠀⠀⠀⠀⠀⠀⠀⠀⠀⠀⠀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⠀⠀⠀⠀⠀⠀⠀⠀⠀⠀⠀⠀⠀⠀⠀⠀⠀⠀⠀⠀⠀⠀⠀⠀⠀⠀⠀⠀⠀⠀⠀⠀⠀⠀⠀⠀⠀⢸⣿⣿⣿⣿⣿⣿⣿⣿⣿⣿⣿⠀⢠⣿⣿⠇⠀⠀⠀⠀⠀⠀⠀⠀⠀⠀⠀⠀⠀⠀⠀⠀⠀⠀⠀⠀⠀⠀⠀⠀⠀⠀⠀⠀⠀⠀⠀⠀⠀⠀⠀⠀⠀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⠀⠀⠀⠀⠀⠀⠀⠀⠀⠀⠀⠀⠀⠀⠀⠀⠀⠀⠀⠀⠀⠀⠀⠀⠀⠀⠀⠀⠀⠀⠀⠀⠀⠀⠀⠀⠀⠘⣿⣿⣿⣿⣿⣿⣿⣿⣿⣿⣿⣠⣿⣿⠏⠀⠀⠀⠀⠀⠀⠀⠀⠀⠀⠀⠀⠀⠀⠀⠀⠀⠀⠀⠀⠀⠀⠀⠀⠀⠀⠀⠀⠀⠀⠀⠀⠀⠀⠀⠀⠀⠀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⠀⠀⠀⠀⠀⠀⠀⠀⠀⠀⠀⠀⠀⠀⠀⠀⠀⠀⠀⠀⠀⠀⠀⠀⠀⠀⠀⠀⠀⠀⠀⠀⠀⠀⠀⠀⠀⢺⣿⣿⣿⣿⣿⣿⣿⣿⣿⣿⣿⣿⣿⠏⠀⠀⠀⠀⠀⠀⠀⠀⠀⠀⠀⠀⠀⠀⠀⠀⠀⠀⠀⠀⠀⠀⠀⠀⠀⠀⠀⠀⠀⠀⠀⠀⠀⠀⠀⠀⠀⠀⠀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⠀⠀⠀⠀⠀⠀⠀⠀⠀⠀⠀⠀⠀⠀⠀⠀⠀⠀⠀⠀⠀⠀⠀⠀⠀⠀⠀⠀⠀⠀⠀⠀⠀⠀⠀⠀⠀⢉⣿⣿⣿⣿⣿⣿⣿⣿⣿⣿⣿⣿⣿⣿⣿⡄⠀⠀⠀⠀⠀⠀⠀⠀⠀⠀⠀⠀⠀⠀⠀⠀⠀⠀⠀⠀⠀⠀⠀⠀⠀⠀⠀⠀⠀⠀⠀⠀⠀⠀⠀⠀⠀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⠀⠀⠀⠀⠀⠀⠀⠀⠀⠀⠀⠀⠀⠀⠀⠀⠀⠀⠀⠀⠀⠀⠀⠀⠀⠀⠀⠀⠀⠀⠀⠀⠀⠀⠀⠀⢀⣾⣿⣿⣿⣿⣿⣿⣿⣿⣿⣿⣿⣿⣿⣿⣿⡗⠀⠀⠀⠀⠀⠀⠀⠀⠀⠀⠀⠀⠀⠀⠀⠀⠀⠀⠀⠀⠀⠀⠀⠀⠀⠀⠀⠀⠀⠀⠀⠀⠀⠀⠀⠀⠀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⠀⠀⠀⠀⠀⠀⠀⠀⠀⠀⠀⠀⠀⠀⠀⠀⠀⠀⠀⠀⠀⠀⠀⠀⠀⠀⠀⠀⠀⠀⠀⠀⠀⠀⠀⣿⣿⣿⣿⣿⣿⣿⣿⣿⣿⣿⣿⣿⣿⣿⣿⡿⠟⠉⠉⠙⠁⠀⠀⠀⠀⠀⠀⠀⠀⠀⠀⠀⠀⠀⠀⠀⠀⠀⠀⠀⠀⠀⠀⠀⠀⠀⠀⠀⠀⠀⠀⠀⠀⠀⠀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⠀⠀⠀⠀⠀⠀⠀⠀⠀⠀⠀⠀⠀⠀⠀⠀⠀⠀⠀⠀⠀⠀⠀⠀⠀⠀⠀⠀⠀⠀⠀⠀⠀⠀⠀⠀⠈⣿⣿⣿⣿⡿⠿⠿⠿⠿⠛⠁⢻⣿⣿⡇⠀⠀⠀⠀⠀⠀⠀⠀⠀⠀⠀⠀⠀⠀⠀⠀⠀⠀⠀⠀⠀⠀⠀⠀⠀⠀⠀⠀⠀⠀⠀⠀⠀⠀⠀⠀⠀⠀⠀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⠀⠀⠀⠀⠀⠀⠀⠀⠀⠀⠀⠀⠀⠀⠀⠀⠀⠀⠀⠀⠀⠀⠀⠀⠀⠀⠀⠀⠀⠀⠀⠀⠀⠀⠀⠀⠀⣿⣿⣿⠃⠀⠀⠀⠀⠀⠀⠀⣼⣿⣿⣧⠀⠀⠀⠀⠀⠀⠀⠀⠀⠀⠀⠀⠀⠀⠀⠀⠀⠀⠀⠀⠀⠀⠀⠀⠀⠀⠀⠀⠀⠀⠀⠀⠀⠀⠀⠀⠀⠀⠀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⠀⠀⠀⠀⠀⠀⠀⠀⠀⠀⠀⠀⠀⠀⠀⠀⠀⠀⠀⠀⠀⠀⠀⠀⠀⠀⠀⠀⠀⠀⠀⠀⠀⠀⠀⠀⠀⠀⠀⠀⠀⠀⢀⣀⣀⣴⣿⣿⣿⣶⣮⣄⠀⠀⠀⠀⠀⠀⠀⠀⠀⠀⠀⠀⠀⠀⠀⠀⠀⠀⠀⠀⠀⠀⠀⠀⠀⠀⠀⠀⠀⠀⠀⠀⠀⠀⠀⠀⠀⠀⠀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⠀⠀⠀⠀⠀⠀⠀⠀⠀⠀⠀⠀⠀⠀⠀⠀⠀⠀⠀⠀⠀⠀⠀⠀⠀⠀⠀⠀⠀⠀⠀⠀⠀⠀⠀⠀⠀⠀⠀⠀⠀⠀⠀⢩⣿⣿⣿⣿⣿⣿⣿⣿⡀⠀⠀⠀⠀⠀⠀⠀⠀⠀⠀⠀⠀⠀⠀⠀⠀⠀⠀⠀⠀⠀⠀⠀⠀⠀⠀⠀⠀⠀⠀⠀⠀⠀⠀⠀⠀⠀⠀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⠀⠀⠀⠀⠀⠀⠀⠀⠀⠀⠀⠀⠀⠀⠀⠀⠀⠀⠀⠀⠀⠀⠀⠀⠀⠀⠀⠀⠀⠀⠀⠀⠀⠀⠀⠀⠀⠀⠀⠀⠀⠀⢠⣿⣿⣿⣿⣿⣿⣿⣿⣿⣧⣄⠀⠀⠀⠀⠀⠀⠀⠀⠀⠀⠀⠀⠀⠀⠀⠀⠀⠀⠀⠀⠀⠀⠀⠀⠀⠀⠀⠀⠀⠀⠀⠀⠀⠀⠀⠀⠀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⠀⠀⠀⠀⠀⠀⠀⠀⠀⠀⠀⠀⠀⠀⠀⠀⠀⠀⠀⠀⠀⠀⠀⠀⠀⠀⠀⠀⠀⠀⠀⠀⠀⠀⠀⠀⠀⠀⠀⠀⠀⣼⣿⣿⣿⣿⣿⣿⣿⠟⠃⠀⠀⠀⠀⠀⠀⠀⠀⠀⠀⠀⠀⠀⠀⠀⠀⠀⠀⠀⠀⠀⠀⠀⠀⠀⠀⠀⠀⠀⠀⠀⠀⠀⠀⠀⠀⠀⠀⠀⠀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⠀⠀⠀⠀⠀⠀⠀⠀⠀⠀⠀⠀⠀⠀⠀⠀⠀⠀⠀⠀⠀⠀⠀⠀⠀⠀⠀⠀⠀⠀⠀⠀⠀⠀⠀⠀⠀⠀⠀⣰⣿⣿⣿⣿⣿⣿⣿⣿⣿⣿⣿⣷⣦⠀⠀⠀⠀⠀⠀⠀⠀⠀⠀⠀⠀⠀⠀⠀⠀⠀⠀⠀⠀⠀⠀⠀⠀⠀⠀⠀⠀⠀⠀⠀⠀⠀⠀⠀⠀⠀⠀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⠀⠀⠀⠀⠀⠀⠀⠀⠀⠀⠀⠀⠀⠀⠀⠀⠀⠀⠀⠀⠀⠀⠀⠀⠀⠀⠀⠀⠀⠀⠀⠀⠀⠀⠀⠀⠀⠀⢸⣿⣿⣿⣿⣿⣿⣿⣿⣿⣿⣿⡟⠿⣿⣿⡄⠀⠀⠀⠀⠀⠀⠀⠀⠀⠀⠀⠀⠀⠀⠀⠀⠀⠀⠀⠀⠀⠀⠀⠀⠀⠀⠀⠀⠀⠀⠀⠀⠀⠀⠀⠀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⠀⠀⠀⠀⠀⠀⠀⠀⠀⠀⠀⠀⠀⠀⠀⠀⠀⠀⠀⠀⠀⠀⠀⠀⠀⠀⠀⠀⠀⠀⠀⠀⠀⠀⠀⠀⠀⠀⢸⣿⣿⣿⣿⣿⣿⣿⣿⣿⣿⣿⡇⢀⣾⣿⡟⠀⠀⠀⠀⠀⠀⠀⠀⠀⠀⠀⠀⠀⠀⠀⠀⠀⠀⠀⠀⠀⠀⠀⠀⠀⠀⠀⠀⠀⠀⠀⠀⠀⠀⠀⠀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⠀⠀⠀⠀⠀⠀⠀⠀⠀⠀⠀⠀⠀⠀⠀⠀⠀⠀⠀⠀⠀⠀⠀⠀⠀⠀⠀⠀⠀⠀⠀⠀⠀⠀⠀⠀⠀⠀⢸⢹⣿⣿⣿⣿⣿⣿⣿⣿⣿⣿⣇⣾⣿⠟⠀⠀⠀⠀⠀⠀⠀⠀⠀⠀⠀⠀⠀⠀⠀⠀⠀⠀⠀⠀⠀⠀⠀⠀⠀⠀⠀⠀⠀⠀⠀⠀⠀⠀⠀⠀⠀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⠀⠀⠀⠀⠀⠀⠀⠀⠀⠀⠀⠀⠀⠀⠀⠀⠀⠀⠀⠀⠀⠀⠀⠀⠀⠀⠀⠀⠀⠀⠀⠀⠀⠀⠀⠀⠀⠀⠀⠈⣹⣿⣿⣿⣿⣿⣿⣿⣿⣿⣿⣿⡆⠀⠀⠀⠀⠀⠀⠀⠀⠀⠀⠀⠀⠀⠀⠀⠀⠀⠀⠀⠀⠀⠀⠀⠀⠀⠀⠀⠀⠀⠀⠀⠀⠀⠀⠀⠀⠀⠀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⠀⠀⠀⠀⠀⠀⠀⠀⠀⠀⠀⠀⠀⠀⠀⠀⠀⠀⠀⠀⠀⠀⠀⠀⠀⠀⠀⠀⠀⠀⠀⠀⠀⠀⠘⢿⣿⣿⣿⣿⣿⣿⣿⣿⣿⣿⣿⣿⣿⣿⣿⣿⣿⣿⣿⣿⣿⣿⡁⠀⠀⠀⠀⠀⠀⠀⠀⠀⠀⠀⠀⠀⠀⠀⠀⠀⠀⠀⠀⠀⠀⠀⠀⠀⠀⠀⠀⠀⠀⠀⠀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⠀⠀⠀⠀⠀⠀⠀⠀⠀⠀⠀⠀⠀⠀⠀⠀⠀⠀⠀⠀⠀⠀⠀⠀⠀⠀⠀⠀⠀⠀⠀⠀⠀⠀⠀⠀⣿⣿⣿⣿⣿⣿⣿⣿⣿⣿⣿⣿⣿⣿⣿⣿⡿⠟⠉⠉⠉⠃⠀⠀⠀⠀⠀⠀⠀⠀⠀⠀⠀⠀⠀⠀⠀⠀⠀⠀⠀⠀⠀⠀⠀⠀⠀⠀⠀⠀⠀⠀⠀⠀⠀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⠀⠀⠀⠀⠀⠀⠀⠀⠀⠀⠀⠀⠀⠀⠀⠀⠀⠀⠀⠀⠀⠀⠀⠀⠀⠀⠀⠀⠀⠀⠀⠀⠀⠀⠀⠀⠀⠈⣿⣿⣿⣿⡿⠿⠿⠿⠿⠟⠉⢸⣿⣿⡇⠀⠀⠀⠀⠀⠀⠀⠀⠀⠀⠀⠀⠀⠀⠀⠀⠀⠀⠀⠀⠀⠀⠀⠀⠀⠀⠀⠀⠀⠀⠀⠀⠀⠀⠀⠀⠀⠀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⠀⠀⠀⠀⠀⠀⠀⠀⠀⠀⠀⠀⠀⠀⠀⠀⠀⠀⠀⠀⠀⠀⠀⠀⠀⠀⠀⠀⠀⠀⠀⠀⠀⠀⠀⠀⠀⠀⣿⣿⣿⠇⠀⠀⠀⠀⠀⠀⠀⢨⣿⣿⣧⠀⠀⠀⠀⠀⠀⠀⠀⠀⠀⠀⠀⠀⠀⠀⠀⠀⠀⠀⠀⠀⠀⠀⠀⠀⠀⠀⠀⠀⠀⠀⠀⠀⠀⠀⠀⠀⠀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⠀⠀⠀⠀⠀⠀⠀⠀⠀⠀⠀⠀⠀⠀⠀⠀⠀⠀⠀⠀⠀⠀⠀⠀⠀⠀⠀⠀⠀⠀⠀⠀⠀⠀⠀⠀⠀⠀⠀⠀⠀⠀⠀⣀⣀⣠⣾⣿⣿⣿⣶⣥⡀⠀⠀⠀⠀⠀⠀⠀⠀⠀⠀⠀⠀⠀⠀⠀⠀⠀⠀⠀⠀⠀⠀⠀⠀⠀⠀⠀⠀⠀⠀⠀⠀⠀⠀⠀⠀⠀⠀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⠀⠀⠀⠀⠀⠀⠀⠀⠀⠀⠀⠀⠀⠀⠀⠀⠀⠀⠀⠀⠀⠀⠀⠀⠀⠀⠀⠀⠀⠀⠀⠀⠀⠀⠀⠀⠀⠀⠀⠀⠀⠀⠀⠈⣽⣿⣿⣿⣿⣿⣿⣿⣧⠀⠀⠀⠀⠀⠀⠀⠀⠀⠀⠀⠀⠀⠀⠀⠀⠀⠀⠀⠀⠀⠀⠀⠀⠀⠀⠀⠀⠀⠀⠀⠀⠀⠀⠀⠀⠀⠀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⠀⠀⠀⠀⠀⠀⠀⠀⠀⠀⠀⠀⠀⠀⠀⠀⠀⠀⠀⠀⠀⠀⠀⠀⠀⠀⠀⠀⠀⠀⠀⠀⠀⠀⠀⠀⠀⠀⠀⠀⠀⠀⢰⣿⣿⣿⣿⣿⣿⣿⣿⠿⠋⠀⠀⠀⠀⠀⠀⠀⠀⠀⠀⠀⠀⠀⠀⠀⠀⠀⠀⠀⠀⠀⠀⠀⠀⠀⠀⠀⠀⠀⠀⠀⠀⠀⠀⠀⠀⠀⠀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⠀⠀⠀⠀⠀⠀⠀⠀⠀⠀⠀⠀⠀⠀⠀⠀⠀⠀⠀⠀⠀⠀⠀⠀⠀⠀⠀⠀⠀⠀⠀⠀⠀⠀⠀⠀⠀⠀⠀⠀⠀⢠⣿⣿⣿⣿⣿⣿⣿⣿⠛⠀⠀⠀⠀⠀⠀⠀⠀⠀⠀⠀⠀⠀⠀⠀⠀⠀⠀⠀⠀⠀⠀⠀⠀⠀⠀⠀⠀⠀⠀⠀⠀⠀⠀⠀⠀⠀⠀⠀⠀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⠀⠀⠀⠀⠀⠀⠀⠀⠀⠀⠀⠀⠀⠀⠀⠀⠀⠀⠀⠀⠀⠀⠀⠀⠀⠀⠀⠀⠀⠀⠀⠀⠀⠀⠀⠀⠀⠀⠀⠀⢠⣿⣿⣿⣿⣿⣿⣿⣿⣷⣤⡀⠀⠀⠀⠀⠀⠀⠀⠀⠀⠀⠀⠀⠀⠀⠀⠀⠀⠀⠀⠀⠀⠀⠀⠀⠀⠀⠀⠀⠀⠀⠀⠀⠀⠀⠀⠀⠀⠀⠀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⠀⠀⠀⠀⠀⠀⠀⠀⠀⠀⠀⠀⠀⠀⠀⠀⠀⠀⠀⠀⠀⠀⠀⠀⠀⠀⠀⠀⠀⠀⠀⠀⠀⠀⠀⠀⠀⠀⢠⣿⣿⣿⣿⣿⣿⣿⣿⣿⣿⣿⣿⠙⢿⣿⣷⡀⠀⠀⠀⠀⠀⠀⠀⠀⠀⠀⠀⠀⠀⠀⠀⠀⠀⠀⠀⠀⠀⠀⠀⠀⠀⠀⠀⠀⠀⠀⠀⠀⠀⠀⠀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⠀⠀⠀⠀⠀⠀⠀⠀⠀⠀⠀⠀⠀⠀⠀⠀⠀⠀⠀⠀⠀⠀⠀⠀⠀⠀⠀⠀⠀⠀⠀⠀⠀⠀⠀⠀⠀⠀⢸⣿⣿⣿⣿⣿⣿⣿⣿⣿⣿⣿⣿⠀⣰⣿⣿⠇⠀⠀⠀⠀⠀⠀⠀⠀⠀⠀⠀⠀⠀⠀⠀⠀⠀⠀⠀⠀⠀⠀⠀⠀⠀⠀⠀⠀⠀⠀⠀⠀⠀⠀⠀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⠀⠀⠀⠀⠀⠀⠀⠀⠀⠀⠀⠀⠀⠀⠀⠀⠀⠀⠀⠀⠀⠀⠀⠀⠀⠀⠀⠀⠀⠀⠀⠀⠀⠀⠀⠀⠀⠀⠸⠸⣿⣿⣿⣿⣿⣿⣿⣿⣿⣿⣿⣠⣿⣿⠃⠀⠀⠀⠀⠀⠀⠀⠀⠀⠀⠀⠀⠀⠀⠀⠀⠀⠀⠀⠀⠀⠀⠀⠀⠀⠀⠀⠀⠀⠀⠀⠀⠀⠀⠀⠀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⠀⠀⠀⠀⠀⠀⠀⠀⠀⠀⠀⠀⠀⠀⠀⠀⠀⠀⠀⠀⠀⠀⠀⠀⠀⠀⠀⠀⠀⠀⠀⠀⠀⠀⠀⠀⠀⠀⠀⣾⣻⣿⣿⣿⣿⣿⣿⣿⣿⣿⣿⣿⣿⣿⡆⠀⠀⠀⠀⠀⠀⠀⠀⠀⠀⠀⠀⠀⠀⠀⠀⠀⠀⠀⠀⠀⠀⠀⠀⠀⠀⠀⠀⠀⠀⠀⠀⠀⠀⠀⠀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⠀⠀⠀⠀⠀⠀⠀⠀⠀⠀⠀⠀⠀⠀⠀⠀⠀⠀⠀⠀⠀⠀⠀⠀⠀⠀⠀⠀⠀⠀⠀⠀⠀⠀⠀⠀⠀⣠⣿⣿⣿⣿⣿⣿⣿⣿⣿⣿⣿⣿⣿⣿⣿⣿⣿⣿⠆⠀⠀⠀⠀⠀⠀⠀⠀⠀⠀⠀⠀⠀⠀⠀⠀⠀⠀⠀⠀⠀⠀⠀⠀⠀⠀⠀⠀⠀⠀⠀⠀⠀⠀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⠀⠀⠀⠀⠀⠀⠀⠀⠀⠀⠀⠀⠀⠀⠀⠀⠀⠀⠀⠀⠀⠀⠀⠀⠀⠀⠀⠀⠀⠀⠀⠀⠀⠀⠀⠻⣿⣿⣿⣿⣿⣿⣿⣿⣿⣿⣿⣿⣿⣿⣿⣿⣿⣿⣿⣿⣿⣿⣯⠀⠀⠀⠀⠀⠀⠀⠀⠀⠀⠀⠀⠀⠀⠀⠀⠀⠀⠀⠀⠀⠀⠀⠀⠀⠀⠀⠀⠀⠀⠀⠀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⠀⠀⠀⠀⠀⠀⠀⠀⠀⠀⠀⠀⠀⠀⠀⠀⠀⠀⠀⠀⠀⠀⠀⠀⠀⠀⠀⠀⠀⠀⠀⠀⠀⠀⠀⠀⢸⣿⣿⣿⣿⣿⣿⣿⣿⣿⣿⣿⣿⣿⣿⣿⣿⡿⠛⠉⠉⠙⠁⠀⠀⠀⠀⠀⠀⠀⠀⠀⠀⠀⠀⠀⠀⠀⠀⠀⠀⠀⠀⠀⠀⠀⠀⠀⠀⠀⠀⠀⠀⠀⠀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⠀⠀⠀⠀⠀⠀⠀⠀⠀⠀⠀⠀⠀⠀⠀⠀⠀⠀⠀⠀⠀⠀⠀⠀⠀⠀⠀⠀⠀⠀⠀⠀⠀⠀⠀⠀⠀⠀⢙⣿⣿⣿⣿⠿⠿⠿⠿⠿⠋⠁⣿⣿⣿⡇⠀⠀⠀⠀⠀⠀⠀⠀⠀⠀⠀⠀⠀⠀⠀⠀⠀⠀⠀⠀⠀⠀⠀⠀⠀⠀⠀⠀⠀⠀⠀⠀⠀⠀⠀⠀⠀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⠀⠀⠀⠀⠀⠀⠀⠀⠀⠀⠀⠀⠀⠀⠀⠀⠀⠀⠀⠀⠀⠀⠀⠀⠀⠀⠀⠀⠀⠀⠀⠀⠀⠀⠀⠀⠀⠀⢈⣿⣿⡿⠀⠀⠀⠀⠀⠀⠀⠀⣼⣿⣿⡇⠀⠀⠀⠀⠀⠀⠀⠀⠀⠀⠀⠀⠀⠀⠀⠀⠀⠀⠀⠀⠀⠀⠀⠀⠀⠀⠀⠀⠀⠀⠀⠀⠀⠀⠀⠀⠀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⠀⠀⠀⠀⠀⠀⠀⠀⠀⠀⠀⠀⠀⠀⠀⠀⠀⠀⠀⠀⠀⠀⠀⠀⠀⠀⠀⠀⠀⠀⠀⠀⠀⠀⠀⠀⠀⠀⠀⠀⠀⠀⠀⠀⣀⣀⣠⣶⣿⣿⣿⣶⣦⡀⠀⠀⠀⠀⠀⠀⠀⠀⠀⠀⠀⠀⠀⠀⠀⠀⠀⠀⠀⠀⠀⠀⠀⠀⠀⠀⠀⠀⠀⠀⠀⠀⠀⠀⠀⠀⠀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⠀⠀⠀⠀⠀⠀⠀⠀⠀⠀⠀⠀⠀⠀⠀⠀⠀⠀⠀⠀⠀⠀⠀⠀⠀⠀⠀⠀⠀⠀⠀⠀⠀⠀⠀⠀⠀⠀⠀⠀⠀⠀⠀⠀⠀⣹⣿⣿⣿⣿⣿⣿⣿⣿⡀⠀⠀⠀⠀⠀⠀⠀⠀⠀⠀⠀⠀⠀⠀⠀⠀⠀⠀⠀⠀⠀⠀⠀⠀⠀⠀⠀⠀⠀⠀⠀⠀⠀⠀⠀⠀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⠀⠀⠀⠀⠀⠀⠀⠀⠀⠀⠀⠀⠀⠀⠀⠀⠀⠀⠀⠀⠀⠀⠀⠀⠀⠀⠀⠀⠀⠀⠀⠀⠀⠀⠀⠀⠀⠀⠀⠀⠀⠀⠀⠀⣰⣿⣿⣿⣿⣿⣿⣿⣿⣿⣧⣄⠀⠀⠀⠀⠀⠀⠀⠀⠀⠀⠀⠀⠀⠀⠀⠀⠀⠀⠀⠀⠀⠀⠀⠀⠀⠀⠀⠀⠀⠀⠀⠀⠀⠀⠀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⠀⠀⠀⠀⠀⠀⠀⠀⠀⠀⠀⠀⠀⠀⠀⠀⠀⠀⠀⠀⠀⠀⠀⠀⠀⠀⠀⠀⠀⠀⠀⠀⠀⠀⠀⠀⠀⠀⠀⠀⠀⠀⢀⣿⣿⣿⣿⣿⣿⣿⣿⠛⠀⠀⠀⠀⠀⠀⠀⠀⠀⠀⠀⠀⠀⠀⠀⠀⠀⠀⠀⠀⠀⠀⠀⠀⠀⠀⠀⠀⠀⠀⠀⠀⠀⠀⠀⠀⠀⠀⠀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⠀⠀⠀⠀⠀⠀⠀⠀⠀⠀⠀⠀⠀⠀⠀⠀⠀⠀⠀⠀⠀⠀⠀⠀⠀⠀⠀⠀⠀⠀⠀⠀⠀⠀⠀⠀⠀⠀⠀⠀⢰⣿⣿⣿⣿⣿⣿⣿⣿⣿⣿⣿⣿⣷⣆⠀⠀⠀⠀⠀⠀⠀⠀⠀⠀⠀⠀⠀⠀⠀⠀⠀⠀⠀⠀⠀⠀⠀⠀⠀⠀⠀⠀⠀⠀⠀⠀⠀⠀⠀⠀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⠀⠀⠀⠀⠀⠀⠀⠀⠀⠀⠀⠀⠀⠀⠀⠀⠀⠀⠀⠀⠀⠀⠀⠀⠀⠀⠀⠀⠀⠀⠀⠀⠀⠀⠀⠀⠀⠀⠀⣸⣿⣿⣿⣿⣿⣿⣿⣿⣿⣿⣿⣿⠙⢿⣿⣿⡄⠀⠀⠀⠀⠀⠀⠀⠀⠀⠀⠀⠀⠀⠀⠀⠀⠀⠀⠀⠀⠀⠀⠀⠀⠀⠀⠀⠀⠀⠀⠀⠀⠀⠀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⠀⠀⠀⠀⠀⠀⠀⠀⠀⠀⠀⠀⠀⠀⠀⠀⠀⠀⠀⠀⠀⠀⠀⠀⠀⠀⠀⠀⠀⠀⠀⠀⠀⠀⠀⠀⠀⠀⠀⣿⣿⣿⣿⣿⠏⣿⣿⣿⣿⣿⣿⣿⠀⢠⣿⣿⡇⠀⠀⠀⠀⠀⠀⠀⠀⠀⠀⠀⠀⠀⠀⠀⠀⠀⠀⠀⠀⠀⠀⠀⠀⠀⠀⠀⠀⠀⠀⠀⠀⠀⠀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⠀⠀⠀⠀⠀⠀⠀⠀⠀⠀⠀⠀⠀⠀⠀⠀⠀⠀⠀⠀⠀⠀⠀⠀⠀⠀⠀⠀⠀⠀⠀⠀⠀⠀⠀⠀⠀⠀⠀⠇⣿⣿⣿⣿⢠⣿⣿⣿⣿⣿⣿⣿⣀⣾⣿⠏⠀⠀⠀⠀⠀⠀⠀⠀⠀⠀⠀⠀⠀⠀⠀⠀⠀⠀⠀⠀⠀⠀⠀⠀⠀⠀⠀⠀⠀⠀⠀⠀⠀⠀⠀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⠀⠀⠀⠀⠀⠀⠀⠀⠀⠀⠀⠀⠀⠀⠀⠀⠀⠀⠀⠀⠀⠀⠀⠀⠀⠀⠀⠀⠀⠀⠀⠀⠀⠀⠀⠀⠀⠀⠀⠀⠹⣿⣿⣿⣿⣿⣿⣿⣿⣿⣿⣿⣿⡏⠀⠀⠀⠀⠀⠀⠀⠀⠀⠀⠀⠀⠀⠀⠀⠀⠀⠀⠀⠀⠀⠀⠀⠀⠀⠀⠀⠀⠀⠀⠀⠀⠀⠀⠀⠀⠀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⠀⠀⠀⠀⠀⠀⠀⠀⠀⠀⠀⠀⠀⠀⠀⠀⠀⠀⠀⠀⠀⠀⠀⠀⠀⠀⠀⠀⠀⠀⠀⠀⠀⠀⠀⠀⠀⠀⠀⠀⣾⣻⣿⣿⣿⣿⣿⣿⣿⣿⣿⣿⣿⣿⣿⣇⠀⠀⠀⠀⠀⠀⠀⠀⠀⠀⠀⠀⠀⠀⠀⠀⠀⠀⠀⠀⠀⠀⠀⠀⠀⠀⠀⠀⠀⠀⠀⠀⠀⠀⠀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⠀⠀⠀⠀⠀⠀⠀⠀⠀⠀⠀⠀⠀⠀⠀⠀⠀⠀⠀⠀⠀⠀⠀⠀⠀⠀⠀⠀⠀⠀⠀⠀⠀⠀⠀⠀⠀⠀⠀⠀⢩⣿⣿⣿⣿⣿⣿⣿⣿⣿⣿⣿⣿⣿⣿⣿⡄⠀⠀⠀⠀⠀⠀⠀⠀⠀⠀⠀⠀⠀⠀⠀⠀⠀⠀⠀⠀⠀⠀⠀⠀⠀⠀⠀⠀⠀⠀⠀⠀⠀⠀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⠀⠀⠀⠀⠀⠀⠀⠀⠀⠀⠀⠀⠀⠀⠀⠀⠀⠀⠀⠀⠀⠀⠀⠀⠀⠀⠀⠀⠀⠀⠀⠀⠀⠀⠀⠀⠀⠀⠀⢠⣿⣿⣿⣿⣿⣿⣿⣿⣿⣿⣿⣿⣿⣿⣿⣿⡗⠀⠀⠀⠀⠀⠀⠀⠀⠀⠀⠀⠀⠀⠀⠀⠀⠀⠀⠀⠀⠀⠀⠀⠀⠀⠀⠀⠀⠀⠀⠀⠀⠀⠀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⠀⠀⠀⠀⠀⠀⠀⠀⠀⠀⠀⠀⠀⠀⠀⠀⠀⠀⠀⠀⠀⠀⠀⠀⠀⠀⠀⠀⠀⠀⠀⠀⠀⠀⠀⠈⠻⣿⣿⣿⣿⣿⣿⣿⣿⣿⣿⣿⣿⣿⣿⣿⣿⣿⣿⣿⣿⣿⣿⣯⠁⠀⠀⠀⠀⠀⠀⠀⠀⠀⠀⠀⠀⠀⠀⠀⠀⠀⠀⠀⠀⠀⠀⠀⠀⠀⠀⠀⠀⠀⠀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⠀⠀⠀⠀⠀⠀⠀⠀⠀⠀⠀⠀⠀⠀⠀⠀⠀⠀⠀⠀⠀⠀⠀⠀⠀⠀⠀⠀⠀⠀⠀⠀⠀⠀⠀⠀⠀⢻⣿⣿⣿⣿⣿⣿⣿⣿⣿⣿⣿⣿⣿⣿⣿⣿⡿⠛⠉⠉⠙⠁⠀⠀⠀⠀⠀⠀⠀⠀⠀⠀⠀⠀⠀⠀⠀⠀⠀⠀⠀⠀⠀⠀⠀⠀⠀⠀⠀⠀⠀⠀⠀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⠀⠀⠀⠀⠀⠀⠀⠀⠀⠀⠀⠀⠀⠀⠀⠀⠀⠀⠀⠀⠀⠀⠀⠀⠀⠀⠀⠀⠀⠀⠀⠀⠀⠀⠀⠀⠀⠀⠀⠙⣿⣿⣿⡿⠿⠿⠿⠿⠿⠋⠁⢹⣿⣿⡇⠀⠀⠀⠀⠀⠀⠀⠀⠀⠀⠀⠀⠀⠀⠀⠀⠀⠀⠀⠀⠀⠀⠀⠀⠀⠀⠀⠀⠀⠀⠀⠀⠀⠀⠀⠀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⠀⠀⠀⠀⠀⠀⠀⠀⠀⠀⠀⠀⠀⠀⠀⠀⠀⠀⠀⠀⠀⠀⠀⠀⠀⠀⠀⠀⠀⠀⠀⠀⠀⠀⠀⠀⠀⠀⠀⠀⣿⣿⣿⠁⠀⠀⠀⠀⠀⠀⠀⣸⣿⣿⣧⠀⠀⠀⠀⠀⠀⠀⠀⠀⠀⠀⠀⠀⠀⠀⠀⠀⠀⠀⠀⠀⠀⠀⠀⠀⠀⠀⠀⠀⠀⠀⠀⠀⠀⠀⠀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⠀⠀⠀⠀⠀⠀⠀⠀⠀⠀⠀⠀⠀⠀⠀⠀⠀⠀⠀⠀⠀⠀⠀⠀⠀⠀⠀⠀⠀⠀⠀⠀⠀⠀⠀⠀⠀⠀⠀⠀⠀⠀⠀⠀⢀⣀⣀⣠⣾⣿⣿⣷⣶⣅⡀⠀⠀⠀⠀⠀⠀⠀⠀⠀⠀⠀⠀⠀⠀⠀⠀⠀⠀⠀⠀⠀⠀⠀⠀⠀⠀⠀⠀⠀⠀⠀⠀⠀⠀⠀⠀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⠀⠀⠀⠀⠀⠀⠀⠀⠀⠀⠀⠀⠀⠀⠀⠀⠀⠀⠀⠀⠀⠀⠀⠀⠀⠀⠀⠀⠀⠀⠀⠀⠀⠀⠀⠀⠀⠀⠀⠀⠀⠀⠀⠀⠀⢈⣿⣿⣿⣿⣿⣿⣿⣿⣇⠀⠀⠀⠀⠀⠀⠀⠀⠀⠀⠀⠀⠀⠀⠀⠀⠀⠀⠀⠀⠀⠀⠀⠀⠀⠀⠀⠀⠀⠀⠀⠀⠀⠀⠀⠀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⠀⠀⠀⠀⠀⠀⠀⠀⠀⠀⠀⠀⠀⠀⠀⠀⠀⠀⠀⠀⠀⠀⠀⠀⠀⠀⠀⠀⠀⠀⠀⠀⠀⠀⠀⠀⠀⠀⠀⠀⠀⠀⠀⠀⢀⣾⣿⣿⣿⣿⣿⣿⣿⣿⣿⣤⡀⠀⠀⠀⠀⠀⠀⠀⠀⠀⠀⠀⠀⠀⠀⠀⠀⠀⠀⠀⠀⠀⠀⠀⠀⠀⠀⠀⠀⠀⠀⠀⠀⠀⠀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⠀⠀⠀⠀⠀⠀⠀⠀⠀⠀⠀⠀⠀⠀⠀⠀⠀⠀⠀⠀⠀⠀⠀⠀⠀⠀⠀⠀⠀⠀⠀⠀⠀⠀⠀⠀⠀⠀⠀⠀⠀⠀⠀⠀⣼⣿⣿⣿⣿⣿⣿⣿⡿⠿⠃⠀⠀⠀⠀⠀⠀⠀⠀⠀⠀⠀⠀⠀⠀⠀⠀⠀⠀⠀⠀⠀⠀⠀⠀⠀⠀⠀⠀⠀⠀⠀⠀⠀⠀⠀⠀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⠀⠀⠀⠀⠀⠀⠀⠀⠀⠀⠀⠀⠀⠀⠀⠀⠀⠀⠀⠀⠀⠀⠀⠀⠀⠀⠀⠀⠀⠀⠀⠀⠀⠀⠀⠀⠀⠀⠀⠀⠀⠀⣼⣿⣿⣿⣿⣿⣿⣿⣿⣧⣄⠀⠀⠀⠀⠀⠀⠀⠀⠀⠀⠀⠀⠀⠀⠀⠀⠀⠀⠀⠀⠀⠀⠀⠀⠀⠀⠀⠀⠀⠀⠀⠀⠀⠀⠀⠀⠀⠀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⠀⠀⠀⠀⠀⠀⠀⠀⠀⠀⠀⠀⠀⠀⠀⠀⠀⠀⠀⠀⠀⠀⠀⠀⠀⠀⠀⠀⠀⠀⠀⠀⠀⠀⠀⠀⠀⠀⠀⠀⢀⣾⣿⣿⣿⣿⣿⣿⣿⣿⣿⣿⣿⣿⣶⡀⠀⠀⠀⠀⠀⠀⠀⠀⠀⠀⠀⠀⠀⠀⠀⠀⠀⠀⠀⠀⠀⠀⠀⠀⠀⠀⠀⠀⠀⠀⠀⠀⠀⠀⠀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⠀⠀⠀⠀⠀⠀⠀⠀⠀⠀⠀⠀⠀⠀⠀⠀⠀⠀⠀⠀⠀⠀⠀⠀⠀⠀⠀⠀⠀⠀⠀⠀⠀⠀⠀⠀⠀⠀⠀⢠⣿⣿⣿⣿⣿⣿⣿⣿⣿⣿⣿⣿⡏⠻⢿⣿⣧⠀⠀⠀⠀⠀⠀⠀⠀⠀⠀⠀⠀⠀⠀⠀⠀⠀⠀⠀⠀⠀⠀⠀⠀⠀⠀⠀⠀⠀⠀⠀⠀⠀⠀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⠀⠀⠀⠀⠀⠀⠀⠀⠀⠀⠀⠀⠀⠀⠀⠀⠀⠀⠀⠀⠀⠀⠀⠀⠀⠀⠀⠀⠀⠀⠀⠀⠀⠀⠀⠀⠀⠀⠀⣼⣿⣿⣿⣿⡿⢸⣿⣿⣿⣿⣿⣿⡇⠀⣸⣿⣿⠃⠀⠀⠀⠀⠀⠀⠀⠀⠀⠀⠀⠀⠀⠀⠀⠀⠀⠀⠀⠀⠀⠀⠀⠀⠀⠀⠀⠀⠀⠀⠀⠀⠀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⠀⠀⠀⠀⠀⠀⠀⠀⠀⠀⠀⠀⠀⠀⠀⠀⠀⠀⠀⠀⠀⠀⠀⠀⠀⠀⠀⠀⠀⠀⠀⠀⠀⠀⠀⠀⠀⠀⠀⠃⣻⣿⣿⣿⡇⢸⣿⣿⣿⣿⣿⣿⣇⣰⣿⡿⠃⠀⠀⠀⠀⠀⠀⠀⠀⠀⠀⠀⠀⠀⠀⠀⠀⠀⠀⠀⠀⠀⠀⠀⠀⠀⠀⠀⠀⠀⠀⠀⠀⠀⠀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⠀⠀⠀⠀⠀⠀⠀⠀⠀⠀⠀⠀⠀⠀⠀⠀⠀⠀⠀⠀⠀⠀⠀⠀⠀⠀⠀⠀⠀⠀⠀⠀⠀⠀⠀⠀⠀⠀⠀⠀⠀⠈⢹⣿⣿⣿⣿⣿⣿⣿⣿⣿⣿⣿⣧⠀⠀⠀⠀⠀⠀⠀⠀⠀⠀⠀⠀⠀⠀⠀⠀⠀⠀⠀⠀⠀⠀⠀⠀⠀⠀⠀⠀⠀⠀⠀⠀⠀⠀⠀⠀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⠀⠀⠀⠀⠀⠀⠀⠀⠀⠀⠀⠀⠀⠀⠀⠀⠀⠀⠀⠀⠀⠀⠀⠀⠀⠀⠀⠀⠀⠀⠀⠀⠀⠀⠀⠀⠀⠀⠀⠀⢠⣟⣿⣿⣿⣿⣿⣿⣿⣿⣿⣿⣿⣿⣿⣿⡄⠀⠀⠀⠀⠀⠀⠀⠀⠀⠀⠀⠀⠀⠀⠀⠀⠀⠀⠀⠀⠀⠀⠀⠀⠀⠀⠀⠀⠀⠀⠀⠀⠀⠀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⠀⠀⠀⠀⠀⠀⠀⠀⠀⠀⠀⠀⠀⠀⠀⠀⠀⠀⠀⠀⠀⠀⠀⠀⠀⠀⠀⠀⠀⠀⠀⠀⠀⠀⠀⠀⠀⠀⠀⠀⠈⣹⣿⣿⣿⣿⣿⣿⣿⣿⣿⣿⣿⣿⣿⣿⣧⠀⠀⠀⠀⠀⠀⠀⠀⠀⠀⠀⠀⠀⠀⠀⠀⠀⠀⠀⠀⠀⠀⠀⠀⠀⠀⠀⠀⠀⠀⠀⠀⠀⠀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⠀⠀⠀⠀⠀⠀⠀⠀⠀⠀⠀⠀⠀⠀⠀⠀⠀⠀⠀⠀⠀⠀⠀⠀⠀⠀⠀⠀⠀⠀⠀⠀⠀⠀⠀⠀⠀⠀⠀⠀⣰⣿⣿⣿⣿⣿⣿⣿⣿⣿⣿⣿⣿⣿⣿⣿⣿⠂⠀⠀⠀⠀⠀⠀⠀⠀⠀⠀⠀⠀⠀⠀⠀⠀⠀⠀⠀⠀⠀⠀⠀⠀⠀⠀⠀⠀⠀⠀⠀⠀⠀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⠀⠀⠀⠀⠀⠀⠀⠀⠀⠀⠀⠀⠀⠀⠀⠀⠀⠀⠀⠀⠀⠀⠀⠀⠀⠀⠀⠀⠀⠀⠀⠀⠀⠀⠀⠀⠙⢿⣿⣿⣿⣿⣿⣿⣿⣿⣿⣿⣿⣿⣿⣿⣿⣿⣿⣿⣿⣿⣿⣿⡍⠀⠀⠀⠀⠀⠀⠀⠀⠀⠀⠀⠀⠀⠀⠀⠀⠀⠀⠀⠀⠀⠀⠀⠀⠀⠀⠀⠀⠀⠀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⠀⠀⠀⠀⠀⠀⠀⠀⠀⠀⠀⠀⠀⠀⠀⠀⠀⠀⠀⠀⠀⠀⠀⠀⠀⠀⠀⠀⠀⠀⠀⠀⠀⠀⠀⠀⠀⠸⣿⣿⣿⣿⣿⣿⣿⣿⣿⣿⣿⣿⣿⣿⣿⣿⣿⠟⠉⠉⠉⠋⠀⠀⠀⠀⠀⠀⠀⠀⠀⠀⠀⠀⠀⠀⠀⠀⠀⠀⠀⠀⠀⠀⠀⠀⠀⠀⠀⠀⠀⠀⠀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⠀⠀⠀⠀⠀⠀⠀⠀⠀⠀⠀⠀⠀⠀⠀⠀⠀⠀⠀⠀⠀⠀⠀⠀⠀⠀⠀⠀⠀⠀⠀⠀⠀⠀⠀⠀⠀⠀⠀⠈⢻⣿⣿⣿⠿⠿⠿⠿⠿⠛⠁⠀⣿⣿⣿⠀⠀⠀⠀⠀⠀⠀⠀⠀⠀⠀⠀⠀⠀⠀⠀⠀⠀⠀⠀⠀⠀⠀⠀⠀⠀⠀⠀⠀⠀⠀⠀⠀⠀⠀⠀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⠀⠀⠀⠀⠀⠀⠀⠀⠀⠀⠀⠀⠀⠀⠀⠀⠀⠀⠀⠀⠀⠀⠀⠀⠀⠀⠀⠀⠀⠀⠀⠀⠀⠀⠀⠀⠀⠀⠀⠀⢸⣿⣿⡏⠀⠀⠀⠀⠀⠀⠀⠀⣿⣿⣿⡄⠀⠀⠀⠀⠀⠀⠀⠀⠀⠀⠀⠀⠀⠀⠀⠀⠀⠀⠀⠀⠀⠀⠀⠀⠀⠀⠀⠀⠀⠀⠀⠀⠀⠀⠀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⠀⠀⠀⠀⠀⠀⠀⠀⠀⠀⠀⠀⠀⠀⠀⠀⠀⠀⠀⠀⠀⠀⠀⠀⠀⠀⠀⠀⠀⠀⠀⠀⠀⠀⠀⠀⠀⠀⠀⠀⠀⠀⠀⠀⠀⠀⣀⣀⣠⣾⣿⣿⣷⣶⣅⡀⠀⠀⠀⠀⠀⠀⠀⠀⠀⠀⠀⠀⠀⠀⠀⠀⠀⠀⠀⠀⠀⠀⠀⠀⠀⠀⠀⠀⠀⠀⠀⠀⠀⠀⠀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⠀⠀⠀⠀⠀⠀⠀⠀⠀⠀⠀⠀⠀⠀⠀⠀⠀⠀⠀⠀⠀⠀⠀⠀⠀⠀⠀⠀⠀⠀⠀⠀⠀⠀⠀⠀⠀⠀⠀⠀⠀⠀⠀⠀⠀⢀⣾⣿⣿⣿⣿⣿⣿⣿⣿⣿⣤⡀⠀⠀⠀⠀⠀⠀⠀⠀⠀⠀⠀⠀⠀⠀⠀⠀⠀⠀⠀⠀⠀⠀⠀⠀⠀⠀⠀⠀⠀⠀⠀⠀⠀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⠀⠀⠀⠀⠀⠀⠀⠀⠀⠀⠀⠀⠀⠀⠀⠀⠀⠀⠀⠀⠀⠀⠀⠀⠀⠀⠀⠀⠀⠀⠀⠀⠀⠀⠀⠀⠀⠀⠀⠀⠀⠀⠀⠀⠀⣼⣿⣿⣿⣿⣿⣿⣿⡿⠿⠃⠀⠀⠀⠀⠀⠀⠀⠀⠀⠀⠀⠀⠀⠀⠀⠀⠀⠀⠀⠀⠀⠀⠀⠀⠀⠀⠀⠀⠀⠀⠀⠀⠀⠀⠀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⠀⠀⠀⠀⠀⠀⠀⠀⠀⠀⠀⠀⠀⠀⠀⠀⠀⠀⠀⠀⠀⠀⠀⠀⠀⠀⠀⠀⠀⠀⠀⠀⠀⠀⠀⠀⠀⠀⠀⠀⠀⠀⠀⠀⣰⣿⣿⣿⣿⣿⣿⣿⡿⠃⠀⠀⠀⠀⠀⠀⠀⠀⠀⠀⠀⠀⠀⠀⠀⠀⠀⠀⠀⠀⠀⠀⠀⠀⠀⠀⠀⠀⠀⠀⠀⠀⠀⠀⠀⠀⠀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⠀⠀⠀⠀⠀⠀⠀⠀⠀⠀⠀⠀⠀⠀⠀⠀⠀⠀⠀⠀⠀⠀⠀⠀⠀⠀⠀⠀⠀⠀⠀⠀⠀⠀⠀⠀⠀⠀⠀⠀⠀⠀⠀⣴⣿⣿⣿⣿⣿⣿⣿⣿⣧⣄⠀⠀⠀⠀⠀⠀⠀⠀⠀⠀⠀⠀⠀⠀⠀⠀⠀⠀⠀⠀⠀⠀⠀⠀⠀⠀⠀⠀⠀⠀⠀⠀⠀⠀⠀⠀⠀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⠀⠀⠀⠀⠀⠀⠀⠀⠀⠀⠀⠀⠀⠀⠀⠀⠀⠀⠀⠀⠀⠀⠀⠀⠀⠀⠀⠀⠀⠀⠀⠀⠀⠀⠀⠀⠀⠀⠀⠀⠀⢀⣼⣿⣿⣿⣿⣿⣿⣿⣿⣿⣿⣿⣿⣶⡀⠀⠀⠀⠀⠀⠀⠀⠀⠀⠀⠀⠀⠀⠀⠀⠀⠀⠀⠀⠀⠀⠀⠀⠀⠀⠀⠀⠀⠀⠀⠀⠀⠀⠀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⠀⠀⠀⠀⠀⠀⠀⠀⠀⠀⠀⠀⠀⠀⠀⠀⠀⠀⠀⠀⠀⠀⠀⠀⠀⠀⠀⠀⠀⠀⠀⠀⠀⠀⠀⠀⠀⠀⠀⠀⢸⣿⣿⣿⣿⣿⣿⣿⣿⣿⣿⣿⣿⡏⠻⢿⣿⣧⠀⠀⠀⠀⠀⠀⠀⠀⠀⠀⠀⠀⠀⠀⠀⠀⠀⠀⠀⠀⠀⠀⠀⠀⠀⠀⠀⠀⠀⠀⠀⠀⠀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⠀⠀⠀⠀⠀⠀⠀⠀⠀⠀⠀⠀⠀⠀⠀⠀⠀⠀⠀⠀⠀⠀⠀⠀⠀⠀⠀⠀⠀⠀⠀⠀⠀⠀⠀⠀⠀⠀⠀⠀⣿⣿⣿⣿⣿⣿⢸⣿⣿⣿⣿⣿⣿⡇⠀⣰⣿⣿⠃⠀⠀⠀⠀⠀⠀⠀⠀⠀⠀⠀⠀⠀⠀⠀⠀⠀⠀⠀⠀⠀⠀⠀⠀⠀⠀⠀⠀⠀⠀⠀⠀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⠀⠀⠀⠀⠀⠀⠀⠀⠀⠀⠀⠀⠀⠀⠀⠀⠀⠀⠀⠀⠀⠀⠀⠀⠀⠀⠀⠀⠀⠀⠀⠀⠀⠀⠀⠀⠀⠀⠀⠀⢇⣿⣿⣿⣿⡇⢸⣿⣿⣿⣿⣿⣿⣇⣰⣿⡿⠃⠀⠀⠀⠀⠀⠀⠀⠀⠀⠀⠀⠀⠀⠀⠀⠀⠀⠀⠀⠀⠀⠀⠀⠀⠀⠀⠀⠀⠀⠀⠀⠀⠀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⠀⠀⠀⠀⠀⠀⠀⠀⠀⠀⠀⠀⠀⠀⠀⠀⠀⠀⠀⠀⠀⠀⠀⠀⠀⠀⠀⠀⠀⠀⠀⠀⠀⠀⠀⠀⠀⠀⠀⠀⠀⠃⢻⣿⣿⣿⣿⣿⣿⣿⣿⣿⣿⣿⣿⠃⠀⠀⠀⠀⠀⠀⠀⠀⠀⠀⠀⠀⠀⠀⠀⠀⠀⠀⠀⠀⠀⠀⠀⠀⠀⠀⠀⠀⠀⠀⠀⠀⠀⠀⠀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⠀⠀⠀⠀⠀⠀⠀⠀⠀⠀⠀⠀⠀⠀⠀⠀⠀⠀⠀⠀⠀⠀⠀⠀⠀⠀⠀⠀⠀⠀⠀⠀⠀⠀⠀⠀⠀⠀⠀⠀⠀⠀⠈⢹⣿⣿⣿⣿⣿⣿⣿⣿⣿⣿⣿⣧⠀⠀⠀⠀⠀⠀⠀⠀⠀⠀⠀⠀⠀⠀⠀⠀⠀⠀⠀⠀⠀⠀⠀⠀⠀⠀⠀⠀⠀⠀⠀⠀⠀⠀⠀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⠀⠀⠀⠀⠀⠀⠀⠀⠀⠀⠀⠀⠀⠀⠀⠀⠀⠀⠀⠀⠀⠀⠀⠀⠀⠀⠀⠀⠀⠀⠀⠀⠀⠀⠀⠀⠀⠀⠀⠀⠀⢠⣟⣿⣿⣿⣿⣿⣿⣿⣿⣿⣿⣿⣿⣿⣿⡄⠀⠀⠀⠀⠀⠀⠀⠀⠀⠀⠀⠀⠀⠀⠀⠀⠀⠀⠀⠀⠀⠀⠀⠀⠀⠀⠀⠀⠀⠀⠀⠀⠀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⠀⠀⠀⠀⠀⠀⠀⠀⠀⠀⠀⠀⠀⠀⠀⠀⠀⠀⠀⠀⠀⠀⠀⠀⠀⠀⠀⠀⠀⠀⠀⠀⠀⠀⠀⠀⠀⠀⠀⠀⠀⠈⣹⣿⣿⣿⣿⣿⣿⣿⣿⣿⣿⣿⣿⣿⣿⣧⠀⠀⠀⠀⠀⠀⠀⠀⠀⠀⠀⠀⠀⠀⠀⠀⠀⠀⠀⠀⠀⠀⠀⠀⠀⠀⠀⠀⠀⠀⠀⠀⠀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⠀⠀⠀⠀⠀⠀⠀⠀⠀⠀⠀⠀⠀⠀⠀⠀⠀⠀⠀⠀⠀⠀⠀⠀⠀⠀⠀⠀⠀⠀⠀⠀⠀⠀⠀⠀⠀⠀⠀⠀⠀⣰⣿⣿⣿⣿⣿⣿⣿⣿⣿⣿⣿⣿⣿⣿⣿⣿⠂⠀⠀⠀⠀⠀⠀⠀⠀⠀⠀⠀⠀⠀⠀⠀⠀⠀⠀⠀⠀⠀⠀⠀⠀⠀⠀⠀⠀⠀⠀⠀⠀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⠀⠀⠀⠀⠀⠀⠀⠀⠀⠀⠀⠀⠀⠀⠀⠀⠀⠀⠀⠀⠀⠀⠀⠀⠀⠀⠀⠀⠀⠀⠀⠀⠀⠀⠀⠀⠀⠙⢿⣿⣿⣿⣿⣿⣿⣿⣿⣿⣿⣿⣿⣿⣿⣿⣿⣿⣿⣿⣿⣿⣿⡍⠀⠀⠀⠀⠀⠀⠀⠀⠀⠀⠀⠀⠀⠀⠀⠀⠀⠀⠀⠀⠀⠀⠀⠀⠀⠀⠀⠀⠀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⠀⠀⠀⠀⠀⠀⠀⠀⠀⠀⠀⠀⠀⠀⠀⠀⠀⠀⠀⠀⠀⠀⠀⠀⠀⠀⠀⠀⠀⠀⠀⠀⠀⠀⠀⠀⠀⠀⠸⢿⣿⣿⣿⣿⣿⣿⣿⣿⣿⣿⣿⣿⣿⣿⣿⣿⠟⠉⠉⠙⠋⠀⠀⠀⠀⠀⠀⠀⠀⠀⠀⠀⠀⠀⠀⠀⠀⠀⠀⠀⠀⠀⠀⠀⠀⠀⠀⠀⠀⠀⠀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⠀⠀⠀⠀⠀⠀⠀⠀⠀⠀⠀⠀⠀⠀⠀⠀⠀⠀⠀⠀⠀⠀⠀⠀⠀⠀⠀⠀⠀⠀⠀⠀⠀⠀⠀⠀⠀⠀⠀⠀⠈⢻⣿⣿⣿⠿⠿⠿⠿⠿⠋⠁⠀⣿⣿⣿⠀⠀⠀⠀⠀⠀⠀⠀⠀⠀⠀⠀⠀⠀⠀⠀⠀⠀⠀⠀⠀⠀⠀⠀⠀⠀⠀⠀⠀⠀⠀⠀⠀⠀⠀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⠀⠀⠀⠀⠀⠀⠀⠀⠀⠀⠀⠀⠀⠀⠀⠀⠀⠀⠀⠀⠀⠀⠀⠀⠀⠀⠀⠀⠀⠀⠀⠀⠀⠀⠀⠀⠀⠀⠀⠀⠀⢸⣿⣿⡏⠀⠀⠀⠀⠀⠀⠀⠀⣿⣿⣿⡄⠀⠀⠀⠀⠀⠀⠀⠀⠀⠀⠀⠀⠀⠀⠀⠀⠀⠀⠀⠀⠀⠀⠀⠀⠀⠀⠀⠀⠀⠀⠀⠀⠀⠀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⠀⠀⠀⠀⠀⠀⠀⠀⠀⠀⠀⠀⠀⠀⠀⠀⠀⠀⠀⠀⠀⠀⠀⠀⠀⠀⠀⠀⠀⠀⠀⠀⠀⠀⠀⠀⠀⠀⠀⠀⠀⠀⠀⠀⠀⠀⣀⣀⣀⣴⣿⣿⣿⣶⣮⡀⠀⠀⠀⠀⠀⠀⠀⠀⠀⠀⠀⠀⠀⠀⠀⠀⠀⠀⠀⠀⠀⠀⠀⠀⠀⠀⠀⠀⠀⠀⠀⠀⠀⠀⠀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⠀⠀⠀⠀⠀⠀⠀⠀⠀⠀⠀⠀⠀⠀⠀⠀⠀⠀⠀⠀⠀⠀⠀⠀⠀⠀⠀⠀⠀⠀⠀⠀⠀⠀⠀⠀⠀⠀⠀⠀⠀⠀⠀⠀⠀⠀⠀⣹⣿⣿⣿⣿⣿⣿⣿⣿⠀⠀⠀⠀⠀⠀⠀⠀⠀⠀⠀⠀⠀⠀⠀⠀⠀⠀⠀⠀⠀⠀⠀⠀⠀⠀⠀⠀⠀⠀⠀⠀⠀⠀⠀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⠀⠀⠀⠀⠀⠀⠀⠀⠀⠀⠀⠀⠀⠀⠀⠀⠀⠀⠀⠀⠀⠀⠀⠀⠀⠀⠀⠀⠀⠀⠀⠀⠀⠀⠀⠀⠀⠀⠀⠀⠀⠀⠀⠀⠀⠀⣰⣿⣿⣿⣿⣿⣿⣿⣿⣿⣧⣄⠀⠀⠀⠀⠀⠀⠀⠀⠀⠀⠀⠀⠀⠀⠀⠀⠀⠀⠀⠀⠀⠀⠀⠀⠀⠀⠀⠀⠀⠀⠀⠀⠀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⠀⠀⠀⠀⠀⠀⠀⠀⠀⠀⠀⠀⠀⠀⠀⠀⠀⠀⠀⠀⠀⠀⠀⠀⠀⠀⠀⠀⠀⠀⠀⠀⠀⠀⠀⠀⠀⠀⠀⠀⠀⠀⠀⠀⠀⢠⣿⣿⣿⣿⣿⣿⣿⣿⠿⠟⠀⠀⠀⠀⠀⠀⠀⠀⠀⠀⠀⠀⠀⠀⠀⠀⠀⠀⠀⠀⠀⠀⠀⠀⠀⠀⠀⠀⠀⠀⠀⠀⠀⠀⠀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⠀⠀⠀⠀⠀⠀⠀⠀⠀⠀⠀⠀⠀⠀⠀⠀⠀⠀⠀⠀⠀⠀⠀⠀⠀⠀⠀⠀⠀⠀⠀⠀⠀⠀⠀⠀⠀⠀⠀⠀⠀⠀⠀⠀⢀⣾⣿⣿⣿⣿⣿⣿⣿⠛⠀⠀⠀⠀⠀⠀⠀⠀⠀⠀⠀⠀⠀⠀⠀⠀⠀⠀⠀⠀⠀⠀⠀⠀⠀⠀⠀⠀⠀⠀⠀⠀⠀⠀⠀⠀⠀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⠀⠀⠀⠀⠀⠀⠀⠀⠀⠀⠀⠀⠀⠀⠀⠀⠀⠀⠀⠀⠀⠀⠀⠀⠀⠀⠀⠀⠀⠀⠀⠀⠀⠀⠀⠀⠀⠀⠀⠀⠀⠀⠀⢠⣾⣿⣿⣿⣿⣿⣿⣿⣿⣤⡀⠀⠀⠀⠀⠀⠀⠀⠀⠀⠀⠀⠀⠀⠀⠀⠀⠀⠀⠀⠀⠀⠀⠀⠀⠀⠀⠀⠀⠀⠀⠀⠀⠀⠀⠀⠀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⠀⠀⠀⠀⠀⠀⠀⠀⠀⠀⠀⠀⠀⠀⠀⠀⠀⠀⠀⠀⠀⠀⠀⠀⠀⠀⠀⠀⠀⠀⠀⠀⠀⠀⠀⠀⠀⠀⠀⠀⠀⠀⣠⣿⣿⣿⣿⣿⣿⣿⣿⣿⣿⣿⣿⣷⣆⠀⠀⠀⠀⠀⠀⠀⠀⠀⠀⠀⠀⠀⠀⠀⠀⠀⠀⠀⠀⠀⠀⠀⠀⠀⠀⠀⠀⠀⠀⠀⠀⠀⠀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⠀⠀⠀⠀⠀⠀⠀⠀⠀⠀⠀⠀⠀⠀⠀⠀⠀⠀⠀⠀⠀⠀⠀⠀⠀⠀⠀⠀⠀⠀⠀⠀⠀⠀⠀⠀⠀⠀⠀⠀⠀⣿⣿⣿⣿⣿⣿⣿⣿⣿⣿⣿⣿⣿⠙⠿⣿⣿⡄⠀⠀⠀⠀⠀⠀⠀⠀⠀⠀⠀⠀⠀⠀⠀⠀⠀⠀⠀⠀⠀⠀⠀⠀⠀⠀⠀⠀⠀⠀⠀⠀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⠀⠀⠀⠀⠀⠀⠀⠀⠀⠀⠀⠀⠀⠀⠀⠀⠀⠀⠀⠀⠀⠀⠀⠀⠀⠀⠀⠀⠀⠀⠀⠀⠀⠀⠀⠀⠀⠀⠀⠀⢸⣿⣿⣿⣿⣿⠇⣿⣿⣿⣿⣿⣿⣿⠀⢀⣾⣿⡟⠀⠀⠀⠀⠀⠀⠀⠀⠀⠀⠀⠀⠀⠀⠀⠀⠀⠀⠀⠀⠀⠀⠀⠀⠀⠀⠀⠀⠀⠀⠀⠀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⠀⠀⠀⠀⠀⠀⠀⠀⠀⠀⠀⠀⠀⠀⠀⠀⠀⠀⠀⠀⠀⠀⠀⠀⠀⠀⠀⠀⠀⠀⠀⠀⠀⠀⠀⠀⠀⠀⠀⠀⠘⣼⣿⣿⣿⣿⠀⣿⣿⣿⣿⣿⣿⣿⣀⣾⣿⠟⠀⠀⠀⠀⠀⠀⠀⠀⠀⠀⠀⠀⠀⠀⠀⠀⠀⠀⠀⠀⠀⠀⠀⠀⠀⠀⠀⠀⠀⠀⠀⠀⠀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⠀⠀⠀⠀⠀⠀⠀⠀⠀⠀⠀⠀⠀⠀⠀⠀⠀⠀⠀⠀⠀⠀⠀⠀⠀⠀⠀⠀⠀⠀⠀⠀⠀⠀⠀⠀⠀⠀⠀⠀⢀⢿⢿⣿⣿⣿⣿⣿⣿⣿⣿⣿⣿⣿⣿⣿⡟⠀⠀⠀⠀⠀⠀⠀⠀⠀⠀⠀⠀⠀⠀⠀⠀⠀⠀⠀⠀⠀⠀⠀⠀⠀⠀⠀⠀⠀⠀⠀⠀⠀⠀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⠀⠀⠀⠀⠀⠀⠀⠀⠀⠀⠀⠀⠀⠀⠀⠀⠀⠀⠀⠀⠀⠀⠀⠀⠀⠀⠀⠀⠀⠀⠀⠀⠀⠀⠀⠀⠀⠀⠀⠀⠀⠈⠸⣿⣿⣿⣿⣿⣿⣿⣿⣿⣿⣿⣿⡟⠀⠀⠀⠀⠀⠀⠀⠀⠀⠀⠀⠀⠀⠀⠀⠀⠀⠀⠀⠀⠀⠀⠀⠀⠀⠀⠀⠀⠀⠀⠀⠀⠀⠀⠀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⠀⠀⠀⠀⠀⠀⠀⠀⠀⠀⠀⠀⠀⠀⠀⠀⠀⠀⠀⠀⠀⠀⠀⠀⠀⠀⠀⠀⠀⠀⠀⠀⠀⠀⠀⠀⠀⠀⠀⠀⠀⠀⣼⣻⣿⣿⣿⣿⣿⣿⣿⣿⣿⣿⣿⣿⣿⣧⠀⠀⠀⠀⠀⠀⠀⠀⠀⠀⠀⠀⠀⠀⠀⠀⠀⠀⠀⠀⠀⠀⠀⠀⠀⠀⠀⠀⠀⠀⠀⠀⠀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⠀⠀⠀⠀⠀⠀⠀⠀⠀⠀⠀⠀⠀⠀⠀⠀⠀⠀⠀⠀⠀⠀⠀⠀⠀⠀⠀⠀⠀⠀⠀⠀⠀⠀⠀⠀⠀⠀⠀⠀⠀⠀⢉⣿⣿⣿⣿⣿⣿⣿⣿⣿⣿⣿⣿⣿⣿⣿⡄⠀⠀⠀⠀⠀⠀⠀⠀⠀⠀⠀⠀⠀⠀⠀⠀⠀⠀⠀⠀⠀⠀⠀⠀⠀⠀⠀⠀⠀⠀⠀⠀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⠀⠀⠀⠀⠀⠀⠀⠀⠀⠀⠀⠀⠀⠀⠀⠀⠀⠀⠀⠀⠀⠀⠀⠀⠀⠀⠀⠀⠀⠀⠀⠀⠀⠀⠀⠀⠀⠀⠀⠀⠀⢀⣾⣿⣿⣿⣿⣿⣿⣿⣿⣿⣿⣿⣿⣿⣿⣿⡗⠀⠀⠀⠀⠀⠀⠀⠀⠀⠀⠀⠀⠀⠀⠀⠀⠀⠀⠀⠀⠀⠀⠀⠀⠀⠀⠀⠀⠀⠀⠀⠀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⠀⠀⠀⠀⠀⠀⠀⠀⠀⠀⠀⠀⠀⠀⠀⠀⠀⠀⠀⠀⠀⠀⠀⠀⠀⠀⠀⠀⠀⠀⠀⠀⠀⠀⠀⠀⠀⠈⠻⣿⣿⣿⣿⣿⣿⣿⣿⣿⣿⣿⣿⣿⣿⣿⣿⣿⣿⣿⣿⣿⣿⣏⠁⠀⠀⠀⠀⠀⠀⠀⠀⠀⠀⠀⠀⠀⠀⠀⠀⠀⠀⠀⠀⠀⠀⠀⠀⠀⠀⠀⠀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⠀⠀⠀⠀⠀⠀⠀⠀⠀⠀⠀⠀⠀⠀⠀⠀⠀⠀⠀⠀⠀⠀⠀⠀⠀⠀⠀⠀⠀⠀⠀⠀⠀⠀⠀⠀⠀⠀⠀⠿⣿⣿⣿⣿⣿⣿⣿⣿⣿⣿⣿⣿⣿⣿⣿⣿⡿⠋⠉⠉⠛⠀⠀⠀⠀⠀⠀⠀⠀⠀⠀⠀⠀⠀⠀⠀⠀⠀⠀⠀⠀⠀⠀⠀⠀⠀⠀⠀⠀⠀⠀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⠀⠀⠀⠀⠀⠀⠀⠀⠀⠀⠀⠀⠀⠀⠀⠀⠀⠀⠀⠀⠀⠀⠀⠀⠀⠀⠀⠀⠀⠀⠀⠀⠀⠀⠀⠀⠀⠀⠀⠀⠀⠙⣿⣿⣿⡿⠿⠿⠿⠿⠟⠉⠀⢸⣿⣿⡇⠀⠀⠀⠀⠀⠀⠀⠀⠀⠀⠀⠀⠀⠀⠀⠀⠀⠀⠀⠀⠀⠀⠀⠀⠀⠀⠀⠀⠀⠀⠀⠀⠀⠀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⠀⠀⠀⠀⠀⠀⠀⠀⠀⠀⠀⠀⠀⠀⠀⠀⠀⠀⠀⠀⠀⠀⠀⠀⠀⠀⠀⠀⠀⠀⠀⠀⠀⠀⠀⠀⠀⠀⠀⠀⠀⠀⣿⣿⣿⠀⠀⠀⠀⠀⠀⠀⠀⢸⣿⣿⣧⠀⠀⠀⠀⠀⠀⠀⠀⠀⠀⠀⠀⠀⠀⠀⠀⠀⠀⠀⠀⠀⠀⠀⠀⠀⠀⠀⠀⠀⠀⠀⠀⠀⠀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⠀⠀⠀⠀⠀⠀⠀⠀⠀⠀⠀⠀⠀⠀⠀⠀⠀⠀⠀⠀⠀⠀⠀⠀⠀⠀⠀⠀⠀⠀⠀⠀⠀⠀⠀⠀⠀⠀⠀⠀⠀⠀⠀⠀⠀⠀⠀⣀⣀⣠⣾⣿⣿⣿⣶⣦⡀⠀⠀⠀⠀⠀⠀⠀⠀⠀⠀⠀⠀⠀⠀⠀⠀⠀⠀⠀⠀⠀⠀⠀⠀⠀⠀⠀⠀⠀⠀⠀⠀⠀⠀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⠀⠀⠀⠀⠀⠀⠀⠀⠀⠀⠀⠀⠀⠀⠀⠀⠀⠀⠀⠀⠀⠀⠀⠀⠀⠀⠀⠀⠀⠀⠀⠀⠀⠀⠀⠀⠀⠀⠀⠀⠀⠀⠀⠀⠀⠀⠀⠈⣽⣿⣿⣿⣿⣿⣿⣿⣇⠀⠀⠀⠀⠀⠀⠀⠀⠀⠀⠀⠀⠀⠀⠀⠀⠀⠀⠀⠀⠀⠀⠀⠀⠀⠀⠀⠀⠀⠀⠀⠀⠀⠀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⠀⠀⠀⠀⠀⠀⠀⠀⠀⠀⠀⠀⠀⠀⠀⠀⠀⠀⠀⠀⠀⠀⠀⠀⠀⠀⠀⠀⠀⠀⠀⠀⠀⠀⠀⠀⠀⠀⠀⠀⠀⠀⠀⠀⠀⠀⠀⣼⣿⣿⣿⣿⣿⣿⣿⣿⣿⣦⡀⠀⠀⠀⠀⠀⠀⠀⠀⠀⠀⠀⠀⠀⠀⠀⠀⠀⠀⠀⠀⠀⠀⠀⠀⠀⠀⠀⠀⠀⠀⠀⠀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⠀⠀⠀⠀⠀⠀⠀⠀⠀⠀⠀⠀⠀⠀⠀⠀⠀⠀⠀⠀⠀⠀⠀⠀⠀⠀⠀⠀⠀⠀⠀⠀⠀⠀⠀⠀⠀⠀⠀⠀⠀⠀⠀⠀⠀⠀⣸⣿⣿⣿⣿⣿⣿⣿⣿⠿⠏⠀⠀⠀⠀⠀⠀⠀⠀⠀⠀⠀⠀⠀⠀⠀⠀⠀⠀⠀⠀⠀⠀⠀⠀⠀⠀⠀⠀⠀⠀⠀⠀⠀⠀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⠀⠀⠀⠀⠀⠀⠀⠀⠀⠀⠀⠀⠀⠀⠀⠀⠀⠀⠀⠀⠀⠀⠀⠀⠀⠀⠀⠀⠀⠀⠀⠀⠀⠀⠀⠀⠀⠀⠀⠀⠀⠀⠀⠀⠀⢠⣿⣿⣿⣿⣿⣿⣿⡿⠛⠀⠀⠀⠀⠀⠀⠀⠀⠀⠀⠀⠀⠀⠀⠀⠀⠀⠀⠀⠀⠀⠀⠀⠀⠀⠀⠀⠀⠀⠀⠀⠀⠀⠀⠀⠀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⠀⠀⠀⠀⠀⠀⠀⠀⠀⠀⠀⠀⠀⠀⠀⠀⠀⠀⠀⠀⠀⠀⠀⠀⠀⠀⠀⠀⠀⠀⠀⠀⠀⠀⠀⠀⠀⠀⠀⠀⠀⠀⠀⠀⣰⣿⣿⣿⣿⣿⣿⣿⣿⣷⣤⡀⠀⠀⠀⠀⠀⠀⠀⠀⠀⠀⠀⠀⠀⠀⠀⠀⠀⠀⠀⠀⠀⠀⠀⠀⠀⠀⠀⠀⠀⠀⠀⠀⠀⠀⠀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⠀⠀⠀⠀⠀⠀⠀⠀⠀⠀⠀⠀⠀⠀⠀⠀⠀⠀⠀⠀⠀⠀⠀⠀⠀⠀⠀⠀⠀⠀⠀⠀⠀⠀⠀⠀⠀⠀⠀⠀⠀⠀⣰⣿⣿⣿⣿⣿⣿⣿⣿⣿⣿⣿⣿⣿⣿⣷⡄⠀⠀⠀⠀⠀⠀⠀⠀⠀⠀⠀⠀⠀⠀⠀⠀⠀⠀⠀⠀⠀⠀⠀⠀⠀⠀⠀⠀⠀⠀⠀⠀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⠀⠀⠀⠀⠀⠀⠀⠀⠀⠀⠀⠀⠀⠀⠀⠀⠀⠀⠀⠀⠀⠀⠀⠀⠀⠀⠀⠀⠀⠀⠀⠀⠀⠀⠀⠀⠀⠀⠀⠀⠀⢀⣿⣿⣿⣿⣿⣿⣿⣿⣿⣿⣿⣿⣿⠙⢿⣿⣷⡀⠀⠀⠀⠀⠀⠀⠀⠀⠀⠀⠀⠀⠀⠀⠀⠀⠀⠀⠀⠀⠀⠀⠀⠀⠀⠀⠀⠀⠀⠀⠀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⠀⠀⠀⠀⠀⠀⠀⠀⠀⠀⠀⠀⠀⠀⠀⠀⠀⠀⠀⠀⠀⠀⠀⠀⠀⠀⠀⠀⠀⠀⠀⠀⠀⠀⠀⠀⠀⠀⠀⠀⠀⣸⣿⣿⣿⣿⣿⠙⣿⣿⣿⣿⣿⣿⣿⠀⢠⣿⣿⠇⠀⠀⠀⠀⠀⠀⠀⠀⠀⠀⠀⠀⠀⠀⠀⠀⠀⠀⠀⠀⠀⠀⠀⠀⠀⠀⠀⠀⠀⠀⠀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⠀⠀⠀⠀⠀⠀⠀⠀⠀⠀⠀⠀⠀⠀⠀⠀⠀⠀⠀⠀⠀⠀⠀⠀⠀⠀⠀⠀⠀⠀⠀⠀⠀⠀⠀⠀⠀⠀⠀⠀⠀⠙⣿⣿⣿⣿⡏⢠⣿⣿⣿⣿⣿⣿⣿⣠⣿⣿⠋⠀⠀⠀⠀⠀⠀⠀⠀⠀⠀⠀⠀⠀⠀⠀⠀⠀⠀⠀⠀⠀⠀⠀⠀⠀⠀⠀⠀⠀⠀⠀⠀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⠀⠀⠀⠀⠀⠀⠀⠀⠀⠀⠀⠀⠀⠀⠀⠀⠀⠀⠀⠀⠀⠀⠀⠀⠀⠀⠀⠀⠀⠀⠀⠀⠀⠀⠀⠀⠀⠀⠀⠀⠀⠈⠙⢹⣿⣿⣿⣿⣿⣿⣿⣿⣿⣿⣿⣿⡏⠀⠀⠀⠀⠀⠀⠀⠀⠀⠀⠀⠀⠀⠀⠀⠀⠀⠀⠀⠀⠀⠀⠀⠀⠀⠀⠀⠀⠀⠀⠀⠀⠀⠀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⠀⠀⠀⠀⠀⠀⠀⠀⠀⠀⠀⠀⠀⠀⠀⠀⠀⠀⠀⠀⠀⠀⠀⠀⠀⠀⠀⠀⠀⠀⠀⠀⠀⠀⠀⠀⠀⠀⠀⠀⠀⠀⢠⣾⣻⣿⣿⣿⣿⣿⣿⣿⣿⣿⣿⣿⣿⣿⡆⠀⠀⠀⠀⠀⠀⠀⠀⠀⠀⠀⠀⠀⠀⠀⠀⠀⠀⠀⠀⠀⠀⠀⠀⠀⠀⠀⠀⠀⠀⠀⠀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⠀⠀⠀⠀⠀⠀⠀⠀⠀⠀⠀⠀⠀⠀⠀⠀⠀⠀⠀⠀⠀⠀⠀⠀⠀⠀⠀⠀⠀⠀⠀⠀⠀⠀⠀⠀⠀⠀⠀⠀⠀⠀⠀⣹⣿⣿⣿⣿⣿⣿⣿⣿⣿⣿⣿⣿⣿⣿⣿⠀⠀⠀⠀⠀⠀⠀⠀⠀⠀⠀⠀⠀⠀⠀⠀⠀⠀⠀⠀⠀⠀⠀⠀⠀⠀⠀⠀⠀⠀⠀⠀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⠀⠀⠀⠀⠀⠀⠀⠀⠀⠀⠀⠀⠀⠀⠀⠀⠀⠀⠀⠀⠀⠀⠀⠀⠀⠀⠀⠀⠀⠀⠀⠀⠀⠀⠀⠀⠀⠀⠀⠀⠀⠀⣰⣿⣿⣿⣿⣿⣿⣿⣿⣿⣿⣿⣿⣿⣿⣿⣿⠃⠀⠀⠀⠀⠀⠀⠀⠀⠀⠀⠀⠀⠀⠀⠀⠀⠀⠀⠀⠀⠀⠀⠀⠀⠀⠀⠀⠀⠀⠀⠀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⠀⠀⠀⠀⠀⠀⠀⠀⠀⠀⠀⠀⠀⠀⠀⠀⠀⠀⠀⠀⠀⠀⠀⠀⠀⠀⠀⠀⠀⠀⠀⠀⠀⠀⠀⠀⠀⠀⠀⠀⠀⣰⣿⣿⣿⣿⣿⣿⣿⣿⣿⣿⣿⣿⣿⣿⣿⣿⣿⣿⠆⠀⠀⠀⠀⠀⠀⠀⠀⠀⠀⠀⠀⠀⠀⠀⠀⠀⠀⠀⠀⠀⠀⠀⠀⠀⠀⠀⠀⠀⠀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⠀⠀⠀⠀⠀⠀⠀⠀⠀⠀⠀⠀⠀⠀⠀⠀⠀⠀⠀⠀⠀⠀⠀⠀⠀⠀⠀⠀⠀⠀⠀⠀⠀⠀⠀⠀⠀⠀⠈⢻⣿⣿⣿⣿⣿⣿⣿⣿⣿⣿⣿⣿⣿⣿⣿⣿⣿⣿⣿⣿⣿⣿⡏⠁⠀⠀⠀⠀⠀⠀⠀⠀⠀⠀⠀⠀⠀⠀⠀⠀⠀⠀⠀⠀⠀⠀⠀⠀⠀⠀⠀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⠀⠀⠀⠀⠀⠀⠀⠀⠀⠀⠀⠀⠀⠀⠀⠀⠀⠀⠀⠀⠀⠀⠀⠀⠀⠀⠀⠀⠀⠀⠀⠀⠀⠀⠀⠀⠀⠀⠀⠈⠿⣿⣿⣿⣿⣿⣿⣿⣿⣿⣿⣿⣿⣿⣿⣿⣿⡿⠋⠉⠙⠛⠀⠀⠀⠀⠀⠀⠀⠀⠀⠀⠀⠀⠀⠀⠀⠀⠀⠀⠀⠀⠀⠀⠀⠀⠀⠀⠀⠀⠀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⠀⠀⠀⠀⠀⠀⠀⠀⠀⠀⠀⠀⠀⠀⠀⠀⠀⠀⠀⠀⠀⠀⠀⠀⠀⠀⠀⠀⠀⠀⠀⠀⠀⠀⠀⠀⠀⠀⠀⠀⠀⠈⢻⣿⣿⣿⡿⠿⠿⠿⠿⠟⠉⠀⣿⣿⣿⠃⠀⠀⠀⠀⠀⠀⠀⠀⠀⠀⠀⠀⠀⠀⠀⠀⠀⠀⠀⠀⠀⠀⠀⠀⠀⠀⠀⠀⠀⠀⠀⠀⠀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⠀⠀⠀⠀⠀⠀⠀⠀⠀⠀⠀⠀⠀⠀⠀⠀⠀⠀⠀⠀⠀⠀⠀⠀⠀⠀⠀⠀⠀⠀⠀⠀⠀⠀⠀⠀⠀⠀⠀⠀⠀⠀⢸⣿⣿⣿⠁⠀⠀⠀⠀⠀⠀⠀⣼⣿⣿⡄⠀⠀⠀⠀⠀⠀⠀⠀⠀⠀⠀⠀⠀⠀⠀⠀⠀⠀⠀⠀⠀⠀⠀⠀⠀⠀⠀⠀⠀⠀⠀⠀⠀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⠀⠀⠀⠀⠈⠉⠉⠉⠉⠉⠉⠉⠉⠉⠉⠉⠙⠛⠛⠛⠛⠛⠛⠛⠛⠛⠛⠿⠛⣿⠟⢿⠿⠿⠿⠿⠿⠿⠿⠿⠿⠿⠿⠿⢿⣿⣿⣿⣿⣿⣿⣿⣿⣿⣿⣿⣿⣿⣿⣿⣿⣿⣿⣿⣿⣿⣿⣿⣿⣿⣿⣿⣿⣿⣿⣿⣿⣿⣿⣿⣿⣿⣿⣿⣿⣿⣿⣿⣿⣿⡇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⠀⠀⠀⠀⠀⠀⠀⠀⠀⠀⠀⠀⠀⠀⠀⠀⠀⠀⠀⠀⠀⠀⠀⠀⠀⠀⠀⠀⠀⠈⠀⠀⠀⠀⠀⠀⠀⠀⠀⢀⣠⣴⣶⣿⣿⣿⣿⣿⣿⣿⣿⣿⣿⣿⣿⣿⣿⣿⣿⣿⣿⣿⣿⣿⣿⣿⣿⣿⣿⣿⣿⣿⣿⣿⣿⣿⣿⣿⣿⣿⣿⣿⣿⣿⣿⣿⣿⣿⣿⣿⡇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⠀⠀⠀⠀⠀⠀⠀⠀⠀⠀⠀⠀⠀⠀⠀⠀⠀⠀⠀⠀⠀⠀⠀⠀⠀⠀⠀⠀⠀⠀⠀⠀⠀⠀⠀⠀⠀⠀⠉⠛⠛⠛⠿⠿⣿⣿⣿⣿⣿⣿⣿⣿⣿⡿⠿⠿⠿⠿⠿⠿⠿⠿⢿⣿⣿⣿⣿⣿⣿⣿⣿⣿⣿⣿⣿⣿⣿⣿⣿⣿⣿⣿⣿⣿⣿⣿⣿⣿⣿⣿⡇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⠀⠀⠀⠀⠀⠀⠀⠀⠀⠀⠀⠀⠀⠀⠀⠀⠀⠀⠀⠀⠀⠀⠀⠀⠀⠀⠀⠀⠀⠀⠀⠀⠀⠀⠀⠀⠀⠀⠀⠀⠀⠀⠀⠀⣿⣿⣿⣿⣿⣿⣿⣿⣿⠀⠀⠀⠀⠀⠀⠀⠀⠀⠀⠈⠉⠉⠛⠊⠻⣿⣿⣿⣿⣿⣿⣿⣿⣿⣿⣿⣿⣿⣿⣿⣿⣿⣿⣿⣿⣿⡇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⠀⠀⠀⠀⠀⠀⠀⠀⠀⠀⠀⠀⠀⠀⠀⠀⠀⠀⠀⠀⠀⠀⠀⠀⠀⠀⠀⠀⠀⠀⠀⠀⠀⠀⠀⠀⠀⠀⠀⠀⠀⠀⠀⠀⣿⣿⣿⣿⣿⣿⣿⣿⡇⠀⠀⠀⠀⠀⠀⠀⠀⠀⠀⠀⠀⠀⠀⠀⠀⠙⢿⣿⣿⣿⣿⣿⣿⣿⣿⣿⣿⣿⣿⣿⣿⣿⣿⣿⣿⣿⡇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⠀⠀⠀⠀⠀⠀⠀⠀⠀⠀⠀⠀⠀⠀⠀⠀⠀⠀⠀⠀⠀⠀⠀⠀⠀⠀⠀⠀⠀⠀⠀⠀⠀⠀⠀⠀⠀⠀⠀⠀⠀⠀⠀⢀⣿⣿⣿⣿⣿⣿⣿⣿⠃⠀⠀⠀⠀⠀⠀⠀⠀⠀⠀⠀⠀⠀⠀⠀⠀⠀⠈⢻⣿⣿⣿⣿⣿⣿⣿⣿⣿⣿⣿⣿⣿⣿⣿⣿⣿⣿⡇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⠀⠀⠀⠀⠀⠀⠀⠀⠀⠀⠀⠀⠀⠀⠀⠀⠀⠀⠀⠀⠀⠀⠀⠀⠀⠀⠀⠀⠀⠀⠀⠀⠀⠀⠀⠀⠀⠀⠀⠀⠀⠀⠀⢸⣿⣿⣿⣿⣿⣿⣿⣿⠀⠀⠀⠀⠀⠀⠀⠀⠀⠀⠀⠀⠀⠀⠀⠀⠀⠀⠀⠀⠙⣿⣿⣿⣿⣿⣿⣿⣿⣿⣿⣿⣿⣿⣿⣿⡿⠋⠀</a:t>
            </a:r>
            <a:br/>
            <a:r>
              <a:t>⠀⠀⠀⠀⠀⠀⠀⠀⠀⠀⠀⠀⠀⠀⠀⠀⠀⠀⠀⠀⠀⠀⠀⠀⠀⠀⠀⠀⠀⠀⠀⠀⠀⠀⠀⠀⠀⠀⠀⠀⠀⠀⠀⢸⣿⣿⣿⣿⣿⣿⣿⣿⣄⠀⠀⠀⠀⠀⠀⠀⠀⠀⠀⠀⠀⠀⠀⠀⠀⠀⠀⠀⠀⠈⣿⣿⣿⣿⣿⣿⣿⣿⣿⣿⣿⣿⡿⠋⠀⠀⠀</a:t>
            </a:r>
            <a:br/>
            <a:r>
              <a:t>⠀⠀⠀⠀⠀⠀⠀⠀⠀⠀⠀⠀⠀⠀⠀⠀⠀⠀⠀⠀⠀⠀⠀⠀⠀⠀⠀⠀⠀⠀⠀⠀⠀⠀⠀⠀⠀⠀⠀⠀⠀⠀⠀⣿⣿⣿⣿⣿⣿⣿⣿⣿⣿⣷⣤⡀⠀⠀⠀⠀⠀⠀⠀⠀⠀⠀⠀⠀⠀⠀⠀⠀⠀⠀⠙⢿⣿⣿⣿⣿⣿⣿⣿⣿⠿⠋⠀⠀⠀⠀⠀</a:t>
            </a:r>
            <a:br/>
            <a:r>
              <a:t>⠀⠀⠀⠀⠀⠀⠀⠀⠀⠀⠀⠀⠀⠀⠀⠀⠀⠀⠀⠀⠀⠀⠀⠀⠀⠀⠀⠀⠀⠀⠀⠀⠀⠀⠀⠀⠀⠀⠀⠀⣇⢀⣴⣿⣿⣿⣿⣿⣿⣿⣿⣿⣿⣿⣿⣿⣦⣄⠀⠀⠀⠀⠀⠀⠀⠀⠀⠀⠀⠀⠀⠀⠀⠀⠀⠀⠙⢿⣿⣿⣿⣿⣿⣇⠀⠀⠀⠀⠀⠀⠀</a:t>
            </a:r>
            <a:br/>
            <a:r>
              <a:t>⠀⠀⠀⠀⠀⠀⠀⠀⠀⠀⠀⠀⠀⠀⠀⠀⠀⠀⠀⠀⠀⠀⠀⠀⠀⠀⠀⠀⠀⠀⠀⠀⠀⠀⠀⠀⠀⠀⠀⣀⣽⣿⣿⣿⣿⣿⣿⣿⣿⣿⣿⣿⣿⣿⣿⣿⣿⣿⣦⠀⠀⠀⠀⠀⠀⠀⠀⠀⠀⠀⠀⠀⠀⠀⠀⠀⠀⠀⠙⢿⣿⣿⣿⡏⠀⠀⠀⠀⠀⠀⠀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⠀⠀⠀⠀⠀⠀⠀⠀⠀⠀⠀⠀⠀⠀⠀⠀⠀⠀⠀⠀⠀⠀⠀⠀⠀⠀⠀⠀⠀⠀⠀⠀⠀⠀⠀⠀⠀⣠⣾⣿⣿⣿⣿⣿⣿⣿⣿⣿⣿⣿⣿⣿⣿⣿⣿⣿⣿⣿⣿⡆⠀⠀⠀⠀⠀⠀⠀⠀⠀⠀⠀⠀⠀⠀⠀⠀⠀⠀⠀⠀⠉⠻⠏⠀⠀⠀⠀⠀⠀⠀⠀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⠀⠀⠀⠀⠀⠀⠀⠀⠀⠀⠀⠀⠀⠀⠀⠀⠀⠀⠀⠀⠀⠀⠀⠀⠀⠀⠀⠀⠀⠀⠀⠀⠀⠀⠀⠀⠀⠀⠀⠀⠀⠈⠙⠿⣿⣿⣿⣿⣿⣿⣿⣿⣿⣿⣿⡿⣿⣿⡿⠛⠀⠀⠀⠀⠀⠀⠀⠀⠀⠀⠀⠀⠀⠀⠀⠀⠀⠀⠀⠀⠀⠀⠀⠀⠀⠀⠀⠀⠀⠀⠀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⠀⠀⠀⠀⠀⠀⠀⠀⠀⠀⠀⠀⠀⠀⠀⠀⠀⠀⠀⠀⠀⠀⠀⠀⠀⠀⠀⠀⠀⠀⠀⠀⠀⠀⠀⠀⠀⠀⠀⠀⠀⠀⠀⠀⠀⠙⠿⠿⣿⣿⣿⣿⣿⣿⠟⠁⠈⠁⠀⠀⠀⠀⠀⠀⠀⠀⠀⠀⠀⠀⠀⠀⠀⠀⠀⠀⠀⠀⠀⠀⠀⠀⠀⠀⠀⠀⠀⠀⠀⠀⠀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⠀⠀⠀⠀⠀⠀⠀⠀⠀⠀⠀⠀⠀⠀⠀⠀⠀⠀⠀⠀⠀⠀⠀⠀⠀⠀⠀⠀⠀⠀⠀⠀⠀⠀⠀⠀⠀⠀⠀⠀⠀⠀⠀⠀⠀⠀⠀⢀⣀⣀⣴⣿⣿⣿⣷⣮⣄⠀⠀⠀⠀⠀⠀⠀⠀⠀⠀⠀⠀⠀⠀⠀⠀⠀⠀⠀⠀⠀⠀⠀⠀⠀⠀⠀⠀⠀⠀⠀⠀⠀⠀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⠀⠀⠀⠀⠀⠀⠀⠀⠀⠀⠀⠀⠀⠀⠀⠀⠀⠀⠀⠀⠀⠀⠀⠀⠀⠀⠀⠀⠀⠀⠀⠀⠀⠀⠀⠀⠀⠀⠀⠀⠀⠀⠀⠀⠀⠀⠀⠀⢹⣿⣿⣿⣿⣿⣿⣿⣿⡀⠀⠀⠀⠀⠀⠀⠀⠀⠀⠀⠀⠀⠀⠀⠀⠀⠀⠀⠀⠀⠀⠀⠀⠀⠀⠀⠀⠀⠀⠀⠀⠀⠀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⠀⠀⠀⠀⠀⠀⠀⠀⠀⠀⠀⠀⠀⠀⠀⠀⠀⠀⠀⠀⠀⠀⠀⠀⠀⠀⠀⠀⠀⠀⠀⠀⠀⠀⠀⠀⠀⠀⠀⠀⠀⠀⠀⠀⠀⠀⠀⢰⣿⣿⣿⣿⣿⣿⣿⣿⣿⣷⣄⠀⠀⠀⠀⠀⠀⠀⠀⠀⠀⠀⠀⠀⠀⠀⠀⠀⠀⠀⠀⠀⠀⠀⠀⠀⠀⠀⠀⠀⠀⠀⠀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⠀⠀⠀⠀⠀⠀⠀⠀⠀⠀⠀⠀⠀⠀⠀⠀⠀⠀⠀⠀⠀⠀⠀⠀⠀⠀⠀⠀⠀⠀⠀⠀⠀⠀⠀⠀⠀⠀⠀⠀⠀⠀⠀⠀⠀⠀⢠⣿⣿⣿⣿⣿⣿⣿⣿⡿⠟⠁⠀⠀⠀⠀⠀⠀⠀⠀⠀⠀⠀⠀⠀⠀⠀⠀⠀⠀⠀⠀⠀⠀⠀⠀⠀⠀⠀⠀⠀⠀⠀⠀⠀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⠀⠀⠀⠀⠀⠀⠀⠀⠀⠀⠀⠀⠀⠀⠀⠀⠀⠀⠀⠀⠀⠀⠀⠀⠀⠀⠀⠀⠀⠀⠀⠀⠀⠀⠀⠀⠀⠀⠀⠀⠀⠀⠀⠀⠀⢀⣾⣿⣿⣿⣿⣿⣿⣿⠟⠃⠀⠀⠀⠀⠀⠀⠀⠀⠀⠀⠀⠀⠀⠀⠀⠀⠀⠀⠀⠀⠀⠀⠀⠀⠀⠀⠀⠀⠀⠀⠀⠀⠀⠀⠀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⠀⠀⠀⠀⠀⠀⠀⠀⠀⠀⠀⠀⠀⠀⠀⠀⠀⠀⠀⠀⠀⠀⠀⠀⠀⠀⠀⠀⠀⠀⠀⠀⠀⠀⠀⠀⠀⠀⠀⠀⠀⠀⠀⠀⢀⣾⣿⣿⣿⣿⣿⣿⣿⣿⣤⡀⠀⠀⠀⠀⠀⠀⠀⠀⠀⠀⠀⠀⠀⠀⠀⠀⠀⠀⠀⠀⠀⠀⠀⠀⠀⠀⠀⠀⠀⠀⠀⠀⠀⠀⠀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⠀⠀⠀⠀⠀⠀⠀⠀⠀⠀⠀⠀⠀⠀⠀⠀⠀⠀⠀⠀⠀⠀⠀⠀⠀⠀⠀⠀⠀⠀⠀⠀⠀⠀⠀⠀⠀⠀⠀⠀⠀⠀⣼⣿⣿⣿⣿⣿⣿⣿⣿⣿⣿⣿⣿⡟⢿⣿⣷⡄⠀⠀⠀⠀⠀⠀⠀⠀⠀⠀⠀⠀⠀⠀⠀⠀⠀⠀⠀⠀⠀⠀⠀⠀⠀⠀⠀⠀⠀⠀⠀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⠀⠀⠀⠀⠀⠀⠀⠀⠀⠀⠀⠀⠀⠀⠀⠀⠀⠀⠀⠀⠀⠀⠀⠀⠀⠀⠀⠀⠀⠀⠀⠀⠀⠀⠀⠀⠀⠀⠀⠀⠀⢠⣿⣿⣿⣿⣿⡏⢻⣿⣿⣿⣿⣿⣿⡇⢠⣿⣿⠇⠀⠀⠀⠀⠀⠀⠀⠀⠀⠀⠀⠀⠀⠀⠀⠀⠀⠀⠀⠀⠀⠀⠀⠀⠀⠀⠀⠀⠀⠀⠀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⠀⠀⠀⠀⠀⠀⠀⠀⠀⠀⠀⠀⠀⠀⠀⠀⠀⠀⠀⠀⠀⠀⠀⠀⠀⠀⠀⠀⠀⠀⠀⠀⠀⠀⠀⠀⠀⠀⠀⠀⠀⠘⢹⣿⣿⣿⣿⠀⣼⣿⣿⣿⣿⣿⣿⣧⣿⣿⠋⠀⠀⠀⠀⠀⠀⠀⠀⠀⠀⠀⠀⠀⠀⠀⠀⠀⠀⠀⠀⠀⠀⠀⠀⠀⠀⠀⠀⠀⠀⠀⠀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⠀⠀⠀⠀⠀⠀⠀⠀⠀⠀⠀⠀⠀⠀⠀⠀⠀⠀⠀⠀⠀⠀⠀⠀⠀⠀⠀⠀⠀⠀⠀⠀⠀⠀⠀⠀⠀⠀⠀⠀⠀⠀⠙⠟⣿⣿⣿⣿⣿⣿⣿⣿⣿⣿⣿⣿⡟⠀⠀⠀⠀⠀⠀⠀⠀⠀⠀⠀⠀⠀⠀⠀⠀⠀⠀⠀⠀⠀⠀⠀⠀⠀⠀⠀⠀⠀⠀⠀⠀⠀⠀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⠀⠀⠀⠀⠀⠀⠀⠀⠀⠀⠀⠀⠀⠀⠀⠀⠀⠀⠀⠀⠀⠀⠀⠀⠀⠀⠀⠀⠀⠀⠀⠀⠀⠀⠀⠀⠀⠀⠀⠀⠀⠀⠀⢈⣿⣿⣿⣿⣿⣿⣿⣿⣿⣿⣿⣿⣿⣿⣿⡆⠀⠀⠀⠀⠀⠀⠀⠀⠀⠀⠀⠀⠀⠀⠀⠀⠀⠀⠀⠀⠀⠀⠀⠀⠀⠀⠀⠀⠀⠀⠀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⠀⠀⠀⠀⠀⠀⠀⠀⠀⠀⠀⠀⠀⠀⠀⠀⠀⠀⠀⠀⠀⠀⠀⠀⠀⠀⠀⠀⠀⠀⠀⠀⠀⠀⠀⠀⠀⠀⠀⠀⠀⠀⢀⣾⣿⣿⣿⣿⣿⣿⣿⣿⣿⣿⣿⣿⣿⣿⣿⡗⠀⠀⠀⠀⠀⠀⠀⠀⠀⠀⠀⠀⠀⠀⠀⠀⠀⠀⠀⠀⠀⠀⠀⠀⠀⠀⠀⠀⠀⠀⠀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⠀⠀⠀⠀⠀⠀⠀⠀⠀⠀⠀⠀⠀⠀⠀⠀⠀⠀⠀⠀⠀⠀⠀⠀⠀⠀⠀⠀⠀⠀⠀⠀⠀⠀⠀⠀⠀⠀⠈⠙⣿⣿⣿⣿⣿⣿⣿⣿⣿⣿⣿⣿⣿⣿⣿⣿⣿⣿⣿⣿⣿⣿⣿⠁⠀⠀⠀⠀⠀⠀⠀⠀⠀⠀⠀⠀⠀⠀⠀⠀⠀⠀⠀⠀⠀⠀⠀⠀⠀⠀⠀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⠀⠀⠀⠀⠀⠀⠀⠀⠀⠀⠀⠀⠀⠀⠀⠀⠀⠀⠀⠀⠀⠀⠀⠀⠀⠀⠀⠀⠀⠀⠀⠀⠀⠀⠀⠀⠀⠀⠀⠀⠻⣿⣿⣿⣿⣿⣿⣿⣿⣿⣿⣿⣿⣿⣿⣿⣿⣿⠟⠉⠛⠻⠃⠁⠀⠀⠀⠀⠀⠀⠀⠀⠀⠀⠀⠀⠀⠀⠀⠀⠀⠀⠀⠀⠀⠀⠀⠀⠀⠀⠀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⠀⠀⠀⠀⠀⠀⠀⠀⠀⠀⠀⠀⠀⠀⠀⠀⠀⠀⠀⠀⠀⠀⠀⠀⠀⠀⠀⠀⠀⠀⠀⠀⠀⠀⠀⠀⠀⠀⠀⠀⠀⠀⠙⢿⣿⣿⣿⡿⠿⢿⡿⠿⠋⠁⢻⣿⣿⡇⠀⠀⠀⠀⠀⠀⠀⠀⠀⠀⠀⠀⠀⠀⠀⠀⠀⠀⠀⠀⠀⠀⠀⠀⠀⠀⠀⠀⠀⠀⠀⠀⠀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⠀⠀⠀⠀⠀⠀⠀⠀⠀⠀⠀⠀⠀⠀⠀⠀⠀⠀⠀⠀⠀⠀⠀⠀⠀⠀⠀⠀⠀⠀⠀⠀⠀⠀⠀⠀⠀⠀⠀⠀⠀⠀⠀⢸⣿⣿⣿⠀⠀⠀⠀⠀⠀⠀⣼⣿⣿⡇⠀⠀⠀⠀⠀⠀⠀⠀⠀⠀⠀⠀⠀⠀⠀⠀⠀⠀⠀⠀⠀⠀⠀⠀⠀⠀⠀⠀⠀⠀⠀⠀⠀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⠀⠀⠀⠀⠀⠀⠀⠀⠀⠀⠀⠀⠀⠀⠀⠀⠀⠀⠀⠀⠀⠀⠀⠀⠀⠀⠀⠀⠀⠀⠀⠀⠀⠀⠀⠀⠀⠀⠀⠀⠀⠀⠀⠀⠀⠀⠀⠀⣀⡀⣠⣾⣿⣿⣷⣶⣤⡀⠀⠀⠀⠀⠀⠀⠀⠀⠀⠀⠀⠀⠀⠀⠀⠀⠀⠀⠀⠀⠀⠀⠀⠀⠀⠀⠀⠀⠀⠀⠀⠀⠀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⠀⠀⠀⠀⠀⠀⠀⠀⠀⠀⠀⠀⠀⠀⠀⠀⠀⠀⠀⠀⠀⠀⠀⠀⠀⠀⠀⠀⠀⠀⠀⠀⠀⠀⠀⠀⠀⠀⠀⠀⠀⠀⠀⠀⠀⠀⠀⠀⠉⣿⣿⣿⣿⣿⣿⣿⣿⣧⡀⠀⠀⠀⠀⠀⠀⠀⠀⠀⠀⠀⠀⠀⠀⠀⠀⠀⠀⠀⠀⠀⠀⠀⠀⠀⠀⠀⠀⠀⠀⠀⠀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⠀⠀⠀⠀⠀⠀⠀⠀⠀⠀⠀⠀⠀⠀⠀⠀⠀⠀⠀⠀⠀⠀⠀⠀⠀⠀⠀⠀⠀⠀⠀⠀⠀⠀⠀⠀⠀⠀⠀⠀⠀⠀⠀⠀⠀⠀⠀⠀⣼⣿⣿⣿⣿⣿⣿⣿⣿⣿⣧⡀⠀⠀⠀⠀⠀⠀⠀⠀⠀⠀⠀⠀⠀⠀⠀⠀⠀⠀⠀⠀⠀⠀⠀⠀⠀⠀⠀⠀⠀⠀⠀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⠀⠀⠀⠀⠀⠀⠀⠀⠀⠀⠀⠀⠀⠀⠀⠀⠀⠀⠀⠀⠀⠀⠀⠀⠀⠀⠀⠀⠀⠀⠀⠀⠀⠀⠀⠀⠀⠀⠀⠀⠀⠀⠀⠀⠀⠀⠀⣸⣿⣿⣿⣿⣿⣿⣿⣿⠿⠏⠀⠀⠀⠀⠀⠀⠀⠀⠀⠀⠀⠀⠀⠀⠀⠀⠀⠀⠀⠀⠀⠀⠀⠀⠀⠀⠀⠀⠀⠀⠀⠀⠀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⠀⠀⠀⠀⠀⠀⠀⠀⠀⠀⠀⠀⠀⠀⠀⠀⠀⠀⠀⠀⠀⠀⠀⠀⠀⠀⠀⠀⠀⠀⠀⠀⠀⠀⠀⠀⠀⠀⠀⠀⠀⠀⠀⠀⠀⠀⣰⣿⣿⣿⣿⣿⣿⣿⡿⠛⠀⠀⠀⠀⠀⠀⠀⠀⠀⠀⠀⠀⠀⠀⠀⠀⠀⠀⠀⠀⠀⠀⠀⠀⠀⠀⠀⠀⠀⠀⠀⠀⠀⠀⠀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⠀⠀⠀⠀⠀⠀⠀⠀⠀⠀⠀⠀⠀⠀⠀⠀⠀⠀⠀⠀⠀⠀⠀⠀⠀⠀⠀⠀⠀⠀⠀⠀⠀⠀⠀⠀⠀⠀⠀⠀⠀⠀⠀⠀⠀⣴⣿⣿⣿⣿⣿⣿⣿⣿⣧⣄⠀⠀⠀⠀⠀⠀⠀⠀⠀⠀⠀⠀⠀⠀⠀⠀⠀⠀⠀⠀⠀⠀⠀⠀⠀⠀⠀⠀⠀⠀⠀⠀⠀⠀⠀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⠀⠀⠀⠀⠀⠀⠀⠀⠀⠀⠀⠀⠀⠀⠀⠀⠀⠀⠀⠀⠀⠀⠀⠀⠀⠀⠀⠀⠀⠀⠀⠀⠀⠀⠀⠀⠀⠀⠀⠀⠀⠀⢰⣿⣿⣿⣿⣿⡿⣿⣿⣿⣿⣿⣿⣿⣿⣿⣆⠀⠀⠀⠀⠀⠀⠀⠀⠀⠀⠀⠀⠀⠀⠀⠀⠀⠀⠀⠀⠀⠀⠀⠀⠀⠀⠀⠀⠀⠀⠀⠀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⠀⠀⠀⠀⠀⠀⠀⠀⠀⠀⠀⠀⠀⠀⠀⠀⠀⠀⠀⠀⠀⠀⠀⠀⠀⠀⠀⠀⠀⠀⠀⠀⠀⠀⠀⠀⠀⠀⠀⠀⠀⠀⢸⣿⣿⣿⣿⡿⠁⢹⣿⣿⣿⣿⣿⣿⣿⣿⣿⠀⠀⠀⠀⠀⠀⠀⠀⠀⠀⠀⠀⠀⠀⠀⠀⠀⠀⠀⠀⠀⠀⠀⠀⠀⠀⠀⠀⠀⠀⠀⠀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⠀⠀⠀⠀⠀⠀⠀⠀⠀⠀⠀⠀⠀⠀⠀⠀⠀⠀⠀⠀⠀⠀⠀⠀⠀⠀⠀⠀⠀⠀⠀⠀⠀⠀⠀⠀⠀⠀⠀⠀⠀⠀⢹⣿⣿⣿⣿⠁⠀⢸⣿⣿⣿⣿⣿⣿⣿⡟⠁⠀⠀⠀⠀⠀⠀⠀⠀⠀⠀⠀⠀⠀⠀⠀⠀⠀⠀⠀⠀⠀⠀⠀⠀⠀⠀⠀⠀⠀⠀⠀⠀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⠀⠀⠀⠀⠀⠀⠀⠀⠀⠀⠀⠀⠀⠀⠀⠀⠀⠀⠀⠀⠀⠀⠀⠀⠀⠀⠀⠀⠀⠀⠀⠀⠀⠀⠀⠀⠀⠀⠀⠀⠀⠀⠈⣿⣿⣿⣿⣿⣷⣿⣿⣿⣿⣿⣿⣿⣿⡗⠀⠀⠀⠀⠀⠀⠀⠀⠀⠀⠀⠀⠀⠀⠀⠀⠀⠀⠀⠀⠀⠀⠀⠀⠀⠀⠀⠀⠀⠀⠀⠀⠀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⠀⠀⠀⠀⠀⠀⠀⠀⠀⠀⠀⠀⠀⠀⠀⠀⠀⠀⠀⠀⠀⠀⠀⠀⠀⠀⠀⠀⠀⠀⠀⠀⠀⠀⠀⠀⠀⠀⠀⠀⠀⠀⠀⠀⠈⣻⣿⣿⣿⣿⣿⣿⣿⣿⣿⣿⣿⣷⡀⠀⠀⠀⠀⠀⠀⠀⠀⠀⠀⠀⠀⠀⠀⠀⠀⠀⠀⠀⠀⠀⠀⠀⠀⠀⠀⠀⠀⠀⠀⠀⠀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⠀⠀⠀⠀⠀⠀⠀⠀⠀⠀⠀⠀⠀⠀⠀⠀⠀⠀⠀⠀⠀⠀⠀⠀⠀⠀⠀⠀⠀⠀⠀⠀⠀⠀⠀⠀⠀⠀⠀⠀⠀⠀⠀⠀⠰⣿⣿⣿⣿⣿⣿⣿⣿⣿⣿⣿⣿⣿⣿⡄⠀⠀⠀⠀⠀⠀⠀⠀⠀⠀⠀⠀⠀⠀⠀⠀⠀⠀⠀⠀⠀⠀⠀⠀⠀⠀⠀⠀⠀⠀⠀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⠀⠀⠀⠀⠀⠀⠀⠀⠀⠀⠀⠀⠀⠀⠀⠀⠀⠀⠀⠀⠀⠀⠀⠀⠀⠀⠀⠀⠀⠀⠀⠀⠀⠀⠀⠀⠀⠀⠀⠀⠀⠀⣰⣿⣿⣿⣿⣿⣿⣿⣿⣿⣿⣿⣿⣿⣿⣿⣿⣿⣤⠀⠀⠀⠀⠀⠀⠀⠀⠀⠀⠀⠀⠀⠀⠀⠀⠀⠀⠀⠀⠀⠀⠀⠀⠀⠀⠀⠀⠀⠀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⠀⠀⠀⠀⠀⠀⠀⠀⠀⠀⠀⠀⠀⠀⠀⠀⠀⠀⠀⠀⠀⠀⠀⠀⠀⠀⠀⠀⠀⠀⠀⠀⠀⠀⠀⠀⠀⠀⠀⠈⢻⣿⣿⣿⣿⣿⣿⣿⣿⣿⣿⣿⣿⣿⣿⣿⣿⣿⣿⣿⣿⣿⣿⡗⠀⠀⠀⠀⠀⠀⠀⠀⠀⠀⠀⠀⠀⠀⠀⠀⠀⠀⠀⠀⠀⠀⠀⠀⠀⠀⠀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⠀⠀⠀⠀⠀⠀⠀⠀⠀⠀⠀⠀⠀⠀⠀⠀⠀⠀⠀⠀⠀⠀⠀⠀⠀⠀⠀⠀⠀⠀⠀⠀⠀⠀⠀⠀⠀⠀⠀⠀⠘⢿⣿⣿⣿⣿⣿⣿⣿⣿⣿⣿⣿⣿⣿⣿⣿⣿⡿⠿⠿⣿⠟⠁⠀⠀⠀⠀⠀⠀⠀⠀⠀⠀⠀⠀⠀⠀⠀⠀⠀⠀⠀⠀⠀⠀⠀⠀⠀⠀⠀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⠀⠀⠀⠀⠀⠀⠀⠀⠀⠀⠀⠀⠀⠀⠀⠀⠀⠀⠀⠀⠀⠀⠀⠀⠀⠀⠀⠀⠀⠀⠀⠀⠀⠀⠀⠀⠀⠀⠀⠀⠀⠀⠈⢿⣿⣿⣿⣿⣿⣿⣿⡿⠛⠛⣿⣿⣿⠉⠀⠀⠀⠀⠀⠀⠀⠀⠀⠀⠀⠀⠀⠀⠀⠀⠀⠀⠀⠀⠀⠀⠀⠀⠀⠀⠀⠀⠀⠀⠀⠀⠀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⠀⠀⠀⠀⠀⠀⠀⠀⠀⠀⠀⠀⠀⠀⠀⠀⠀⠀⠀⠀⠀⠀⠀⠀⠀⠀⠀⠀⠀⠀⠀⠀⠀⠀⠀⠀⠀⠀⠀⠀⠀⠀⠀⠀⠉⠁⣿⣿⣿⡏⠀⠀⠀⢀⣿⣿⣿⡀⠀⠀⠀⠀⠀⠀⠀⠀⠀⠀⠀⠀⠀⠀⠀⠀⠀⠀⠀⠀⠀⠀⠀⠀⠀⠀⠀⠀⠀⠀⠀⠀⠀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⠀⠀⠀⠀⠀⠀⠀⠀⠀⠀⠀⠀⠀⠀⠀⠀⠀⠀⠀⠀⠀⠀⠀⠀⠀⠀⠀⠀⠀⠀⠀⠀⠀⠀⠀⠀⠀⠀⠀⠀⠀⠀⠀⠀⠀⠀⠀⠀⡀⠀⣠⣾⣿⣿⣷⣾⣤⡀⠀⠀⠀⠀⠀⠀⠀⠀⠀⠀⠀⠀⠀⠀⠀⠀⠀⠀⠀⠀⠀⠀⠀⠀⠀⠀⠀⠀⠀⠀⠀⠀⠀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⠀⠀⠀⠀⠀⠀⠀⠀⠀⠀⠀⠀⠀⠀⠀⠀⠀⠀⠀⠀⠀⠀⠀⠀⠀⠀⠀⠀⠀⠀⠀⠀⠀⠀⠀⠀⠀⠀⠀⠀⠀⠀⠀⠀⠀⠀⠀⠀⠉⣿⣿⣿⣿⣿⣿⣿⣿⣧⡀⠀⠀⠀⠀⠀⠀⠀⠀⠀⠀⠀⠀⠀⠀⠀⠀⠀⠀⠀⠀⠀⠀⠀⠀⠀⠀⠀⠀⠀⠀⠀⠀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⠀⠀⠀⠀⠀⠀⠀⠀⠀⠀⠀⠀⠀⠀⠀⠀⠀⠀⠀⠀⠀⠀⠀⠀⠀⠀⠀⠀⠀⠀⠀⠀⠀⠀⠀⠀⠀⠀⠀⠀⠀⠀⠀⠀⠀⠀⠀⠀⣼⣿⣿⣿⣿⣿⣿⣿⣿⣿⣯⣀⠀⠀⠀⠀⠀⠀⠀⠀⠀⠀⠀⠀⠀⠀⠀⠀⠀⠀⠀⠀⠀⠀⠀⠀⠀⠀⠀⠀⠀⠀⠀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⠀⠀⠀⠀⠀⠀⠀⠀⠀⠀⠀⠀⠀⠀⠀⠀⠀⠀⠀⠀⠀⠀⠀⠀⠀⠀⠀⠀⠀⠀⠀⠀⠀⠀⠀⠀⠀⠀⠀⠀⠀⠀⠀⠀⠀⠀⠀⣼⣿⣿⣿⣿⣿⣿⣿⣿⠿⠟⠀⠀⠀⠀⠀⠀⠀⠀⠀⠀⠀⠀⠀⠀⠀⠀⠀⠀⠀⠀⠀⠀⠀⠀⠀⠀⠀⠀⠀⠀⠀⠀⠀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⠀⠀⠀⠀⠀⠀⠀⠀⠀⠀⠀⠀⠀⠀⠀⠀⠀⠀⠀⠀⠀⠀⠀⠀⠀⠀⠀⠀⠀⠀⠀⠀⠀⠀⠀⠀⠀⠀⠀⠀⠀⠀⠀⠀⠀⠀⣰⣿⣿⣿⣿⣿⣿⣿⡿⠟⠀⠀⠀⠀⠀⠀⠀⠀⠀⠀⠀⠀⠀⠀⠀⠀⠀⠀⠀⠀⠀⠀⠀⠀⠀⠀⠀⠀⠀⠀⠀⠀⠀⠀⠀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⠀⠀⠀⠀⠀⠀⠀⠀⠀⠀⠀⠀⠀⠀⠀⠀⠀⠀⠀⠀⠀⠀⠀⠀⠀⠀⠀⠀⠀⠀⠀⠀⠀⠀⠀⠀⠀⠀⠀⠀⠀⠀⠀⠀⠀⣰⣿⣿⣿⣿⣿⣿⣿⣿⣧⣄⠀⠀⠀⠀⠀⠀⠀⠀⠀⠀⠀⠀⠀⠀⠀⠀⠀⠀⠀⠀⠀⠀⠀⠀⠀⠀⠀⠀⠀⠀⠀⠀⠀⠀⠀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⠀⠀⠀⠀⠀⠀⠀⠀⠀⠀⠀⠀⠀⠀⠀⠀⠀⠀⠀⠀⠀⠀⠀⠀⠀⠀⠀⠀⠀⠀⠀⠀⠀⠀⠀⠀⠀⠀⠀⠀⠀⠀⠀⣼⣿⣿⣿⣿⣿⣿⣿⣿⣿⣿⣿⣿⣿⡧⠀⠀⠀⠀⠀⠀⠀⠀⠀⠀⠀⠀⠀⠀⠀⠀⠀⠀⠀⠀⠀⠀⠀⠀⠀⠀⠀⠀⠀⠀⠀⠀⠀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⠀⠀⠀⠀⠀⠀⠀⠀⠀⠀⠀⠀⠀⠀⠀⠀⠀⠀⠀⠀⠀⠀⠀⠀⠀⠀⠀⠀⠀⠀⠀⠀⠀⠀⠀⠀⠀⠀⠀⠀⠀⠀⢠⣿⣿⣿⣿⣿⣿⢻⣿⣿⣿⣿⣿⣿⣿⣷⠀⠀⠀⠀⠀⠀⠀⠀⠀⠀⠀⠀⠀⠀⠀⠀⠀⠀⠀⠀⠀⠀⠀⠀⠀⠀⠀⠀⠀⠀⠀⠀⠀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⠀⠀⠀⠀⠀⠀⠀⠀⠀⠀⠀⠀⠀⠀⠀⠀⠀⠀⠀⠀⠀⠀⠀⠀⠀⠀⠀⠀⠀⠀⠀⠀⠀⠀⠀⠀⠀⠀⠀⠀⠀⠀⢸⣿⣿⣿⣿⣿⠏⢸⣿⣿⣿⣿⣿⣿⣿⣿⡆⠀⠀⠀⠀⠀⠀⠀⠀⠀⠀⠀⠀⠀⠀⠀⠀⠀⠀⠀⠀⠀⠀⠀⠀⠀⠀⠀⠀⠀⠀⠀⠀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⠀⠀⠀⠀⠀⠀⠀⠀⠀⠀⠀⠀⠀⠀⠀⠀⠀⠀⠀⠀⠀⠀⠀⠀⠀⠀⠀⠀⠀⠀⠀⠀⠀⠀⠀⠀⠀⠀⠀⠀⠀⠀⢸⣿⣿⣿⣿⠁⠀⢸⣿⣿⣿⣿⣿⣿⣿⠟⠁⠀⠀⠀⠀⠀⠀⠀⠀⠀⠀⠀⠀⠀⠀⠀⠀⠀⠀⠀⠀⠀⠀⠀⠀⠀⠀⠀⠀⠀⠀⠀⠀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⠀⠀⠀⠀⠀⠀⠀⠀⠀⠀⠀⠀⠀⠀⠀⠀⠀⠀⠀⠀⠀⠀⠀⠀⠀⠀⠀⠀⠀⠀⠀⠀⠀⠀⠀⠀⠀⠀⠀⠀⠀⠀⠈⣿⣿⣿⣿⣿⣶⣿⣿⣿⣿⣿⣿⣿⣿⠆⠀⠀⠀⠀⠀⠀⠀⠀⠀⠀⠀⠀⠀⠀⠀⠀⠀⠀⠀⠀⠀⠀⠀⠀⠀⠀⠀⠀⠀⠀⠀⠀⠀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⠀⠀⠀⠀⠀⠀⠀⠀⠀⠀⠀⠀⠀⠀⠀⠀⠀⠀⠀⠀⠀⠀⠀⠀⠀⠀⠀⠀⠀⠀⠀⠀⠀⠀⠀⠀⠀⠀⠀⠀⠀⠀⠀⠛⣿⣿⣿⣿⢿⣿⣿⣿⣿⣿⣿⣿⣿⡆⠀⠀⠀⠀⠀⠀⠀⠀⠀⠀⠀⠀⠀⠀⠀⠀⠀⠀⠀⠀⠀⠀⠀⠀⠀⠀⠀⠀⠀⠀⠀⠀⠀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⠀⠀⠀⠀⠀⠀⠀⠀⠀⠀⠀⠀⠀⠀⠀⠀⠀⠀⠀⠀⠀⠀⠀⠀⠀⠀⠀⠀⠀⠀⠀⠀⠀⠀⠀⠀⠀⠀⠀⠀⠀⠀⠀⠀⢨⣿⣿⣤⣿⣿⣿⣿⣿⣿⣿⣿⣿⣿⡀⠀⠀⠀⠀⠀⠀⠀⠀⠀⠀⠀⠀⠀⠀⠀⠀⠀⠀⠀⠀⠀⠀⠀⠀⠀⠀⠀⠀⠀⠀⠀⠀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⠀⠀⠀⠀⠀⠀⠀⠀⠀⠀⠀⠀⠀⠀⠀⠀⠀⠀⠀⠀⠀⠀⠀⠀⠀⠀⠀⠀⠀⠀⠀⠀⠀⠀⠀⠀⠀⠀⠀⠀⠀⠀⠀⠀⢻⣿⣿⣿⣿⣿⣿⣿⣿⣿⣿⣿⣿⣿⣧⠀⠀⠀⠀⠀⠀⠀⠀⠀⠀⠀⠀⠀⠀⠀⠀⠀⠀⠀⠀⠀⠀⠀⠀⠀⠀⠀⠀⠀⠀⠀⠀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⠀⠀⠀⠀⠀⠀⠀⠀⠀⠀⠀⠀⠀⠀⠀⠀⠀⠀⠀⠀⠀⠀⠀⠀⠀⠀⠀⠀⠀⠀⠀⠀⠀⠀⠀⠀⠀⠀⠀⠀⠀⠀⠀⠀⠀⠻⣿⣿⣿⣿⣿⣿⣿⣿⣿⣿⣿⣿⣿⡄⠀⠀⠀⠀⠀⠀⠀⠀⠀⠀⠀⠀⠀⠀⠀⠀⠀⠀⠀⠀⠀⠀⠀⠀⠀⠀⠀⠀⠀⠀⠀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⠀⠀⠀⠀⠀⠀⠀⠀⠀⠀⠀⠀⠀⠀⠀⠀⠀⠀⠀⠀⠀⠀⠀⠀⠀⠀⠀⠀⠀⠀⠀⠀⠀⠀⠀⠀⠀⠀⠀⠀⠀⠀⢀⣼⣿⣿⣿⣿⣿⣿⣿⣿⣿⣿⣿⣿⣿⣿⣿⣿⣅⠀⠀⠀⠀⠀⠀⠀⠀⠀⠀⠀⠀⠀⠀⠀⠀⠀⠀⠀⠀⠀⠀⠀⠀⠀⠀⠀⠀⠀⠀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⠀⠀⠀⠀⠀⠀⠀⠀⠀⠀⠀⠀⠀⠀⠀⠀⠀⠀⠀⠀⠀⠀⠀⠀⠀⠀⠀⠀⠀⠀⠀⠀⠀⠀⠀⠀⠀⠀⠀⠀⠹⣿⣿⣿⣿⣿⣿⣿⣿⣿⣿⣿⣿⣿⣿⣿⣿⣿⣿⣿⣿⣿⣿⡇⠀⠀⠀⠀⠀⠀⠀⠀⠀⠀⠀⠀⠀⠀⠀⠀⠀⠀⠀⠀⠀⠀⠀⠀⠀⠀⠀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⠀⠀⠀⠀⠀⠀⠀⠀⠀⠀⠀⠀⠀⠀⠀⠀⠀⠀⠀⠀⠀⠀⠀⠀⠀⠀⠀⠀⠀⠀⠀⠀⠀⠀⠀⠀⠀⠀⠀⠀⠀⠿⣿⣿⣿⣿⣿⣿⣿⣿⣿⣿⣿⣿⣿⣿⣿⣿⣿⣿⣿⣿⠿⠃⠀⠀⠀⠀⠀⠀⠀⠀⠀⠀⠀⠀⠀⠀⠀⠀⠀⠀⠀⠀⠀⠀⠀⠀⠀⠀⠀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⠀⠀⠀⠀⠀⠀⠀⠀⠀⠀⠀⠀⠀⠀⠀⠀⠀⠀⠀⠀⠀⠀⠀⠀⠀⠀⠀⠀⠀⠀⠀⠀⠀⠀⠀⠀⠀⠀⠀⠀⠀⠀⠈⢿⣿⣿⠿⢿⣿⣿⣿⠿⠛⢻⣿⣿⡟⠁⠀⠀⠀⠀⠀⠀⠀⠀⠀⠀⠀⠀⠀⠀⠀⠀⠀⠀⠀⠀⠀⠀⠀⠀⠀⠀⠀⠀⠀⠀⠀⠀⠀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⠀⠀⠀⠀⠀⠀⠀⠀⠀⠀⠀⠀⠀⠀⠀⠀⠀⠀⠀⠀⠀⠀⠀⠀⠀⠀⠀⠀⠀⠀⠀⠀⠀⠀⠀⠀⠀⠀⠀⠀⠀⠀⠀⠈⠉⠀⠀⢸⣿⣿⡿⠀⠀⣸⣿⣿⡇⠀⠀⠀⠀⠀⠀⠀⠀⠀⠀⠀⠀⠀⠀⠀⠀⠀⠀⠀⠀⠀⠀⠀⠀⠀⠀⠀⠀⠀⠀⠀⠀⠀⠀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⠀⠀⠀⠀⠀⠀⠀⠀⠀⠀⠀⠀⠀⠀⠀⠀⠀⠀⠀⠀⠀⠀⠀⠀⠀⠀⠀⠀⠀⠀⠀⠀⠀⠀⠀⠀⠀⠀⠀⠀⠀⠀⠀⠀⠀⠀⠀⠀⠀⠀⢄⡀⠀⠀⢀⠀⠀⠀⠀⠀⠀⠀⠀⠀⠀⠀⠀⠀⠀⠀⠀⠀⠀⠀⠀⠀⠀⠀⠀⠀⠀⠀⠀⠀⠀⠀⠀⠀⠀⠀⠀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⠀⠀⠀⠀⠀⠀⠀⠀⠀⠀⠀⠀⠀⠀⠀⠀⠀⠀⠀⠀⠀⠀⠀⠀⠀⠀⠀⠀⠀⠀⠀⠀⠀⠀⠀⠀⠀⠀⠀⠀⠀⠀⠀⠀⠀⠀⠀⠀⠀⠀⣸⣿⣿⣿⣷⣦⣄⡀⠀⠀⠀⠀⠀⠀⠀⠀⠀⠀⠀⠀⠀⠀⠀⠀⠀⠀⠀⠀⠀⠀⠀⠀⠀⠀⠀⠀⠀⠀⠀⠀⠀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⠀⠀⠀⠀⠀⠀⠀⠀⠀⠀⠀⠀⠀⠀⠀⠀⠀⠀⠀⠀⠀⠀⠀⠀⠀⠀⠀⠀⠀⠀⠀⠀⠀⠀⠀⠀⠀⠀⠀⠀⠀⠀⠀⠀⠀⠀⠀⠈⢓⣾⣿⣿⣿⣿⣿⣿⣿⣿⣤⠀⠀⠀⠀⠀⠀⠀⠀⠀⠀⠀⠀⠀⠀⠀⠀⠀⠀⠀⠀⠀⠀⠀⠀⠀⠀⠀⠀⠀⠀⠀⠀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⠀⠀⠀⠀⠀⠀⠀⠀⠀⠀⠀⠀⠀⠀⠀⠀⠀⠀⠀⠀⠀⠀⠀⠀⠀⠀⠀⠀⠀⠀⠀⠀⠀⠀⠀⠀⠀⠀⠀⠀⠀⠀⠀⠀⠀⠀⠀⢠⣾⣿⣿⣿⣿⣿⣿⣿⣿⣿⠿⠀⠀⠀⠀⠀⠀⠀⠀⠀⠀⠀⠀⠀⠀⠀⠀⠀⠀⠀⠀⠀⠀⠀⠀⠀⠀⠀⠀⠀⠀⠀⠀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⠀⠀⠀⠀⠀⠀⠀⠀⠀⠀⠀⠀⠀⠀⠀⠀⠀⠀⠀⠀⠀⠀⠀⠀⠀⠀⠀⠀⠀⠀⠀⠀⠀⠀⠀⠀⠀⠀⠀⠀⠀⠀⠀⠀⠀⠀⠀⣾⣿⣿⣿⣿⣿⣿⣿⣿⡿⠋⠀⠀⠀⠀⠀⠀⠀⠀⠀⠀⠀⠀⠀⠀⠀⠀⠀⠀⠀⠀⠀⠀⠀⠀⠀⠀⠀⠀⠀⠀⠀⠀⠀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⠀⠀⠀⠀⠀⠀⠀⠀⠀⠀⠀⠀⠀⠀⠀⠀⠀⠀⠀⠀⠀⠀⠀⠀⠀⠀⠀⠀⠀⠀⠀⠀⠀⠀⠀⠀⠀⠀⠀⠀⠀⠀⠀⣴⣿⣿⣿⣿⣿⣿⣿⣿⣿⣿⣿⣿⣿⡄⢀⠀⠀⠀⠀⠀⠀⠀⠀⠀⠀⠀⠀⠀⠀⠀⠀⠀⠀⠀⠀⠀⠀⠀⠀⠀⠀⠀⠀⠀⠀⠀⠀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⠀⠀⠀⠀⠀⠀⠀⠀⠀⠀⠀⠀⠀⠀⠀⠀⠀⠀⠀⠀⠀⠀⠀⠀⠀⠀⠀⠀⠀⠀⠀⠀⠀⠀⠀⠀⠀⠀⠀⠀⠀⠀⠸⣿⣿⣿⣿⣿⣿⣿⢿⣿⣿⣿⣿⣿⣿⣿⣿⡆⠀⠀⠀⠀⠀⠀⠀⠀⠀⠀⠀⠀⠀⠀⠀⠀⠀⠀⠀⠀⠀⠀⠀⠀⠀⠀⠀⠀⠀⠀⠀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⠀⠀⠀⠀⠀⠀⠀⠀⠀⠀⠀⠀⠀⠀⠀⠀⠀⠀⠀⠀⠀⠀⠀⠀⠀⠀⠀⠀⠀⠀⠀⠀⠀⠀⠀⠀⠀⠀⠀⠀⠀⠀⢠⣿⣿⣿⣿⣿⡿⣿⣿⣿⣿⣿⣿⣿⣿⣿⣿⡿⠀⠀⠀⠀⠀⠀⠀⠀⠀⠀⠀⠀⠀⠀⠀⠀⠀⠀⠀⠀⠀⠀⠀⠀⠀⠀⠀⠀⠀⠀⠀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⠀⠀⠀⠀⠀⠀⠀⠀⠀⠀⠀⠀⠀⠀⠀⠀⠀⠀⠀⠀⠀⠀⠀⠀⠀⠀⠀⠀⠀⠀⠀⠀⠀⠀⠀⠀⠀⠀⠀⠀⠀⠀⣸⣿⣿⣿⣿⣿⠃⢸⣿⣿⣿⣿⣿⣿⣿⡿⠛⠀⠀⠀⠀⠀⠀⠀⠀⠀⠀⠀⠀⠀⠀⠀⠀⠀⠀⠀⠀⠀⠀⠀⠀⠀⠀⠀⠀⠀⠀⠀⠀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⠀⠀⠀⠀⠀⠀⠀⠀⠀⠀⠀⠀⠀⠀⠀⠀⠀⠀⠀⠀⠀⠀⠀⠀⠀⠀⠀⠀⠀⠀⠀⠀⠀⠀⠀⠀⠀⠀⠀⠀⠀⠀⢹⢿⣿⣿⣿⣿⣶⣿⣿⣿⣿⣿⣿⣿⣿⡇⠀⠀⠀⠀⠀⠀⠀⠀⠀⠀⠀⠀⠀⠀⠀⠀⠀⠀⠀⠀⠀⠀⠀⠀⠀⠀⠀⠀⠀⠀⠀⠀⠀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⠀⠀⠀⠀⠀⠀⠀⠀⠀⠀⠀⠀⠀⠀⠀⠀⠀⠀⠀⠀⠀⠀⠀⠀⠀⠀⠀⠀⠀⠀⠀⠀⠀⠀⠀⠀⠀⠀⠀⠀⠀⠀⠈⢺⣿⣿⣿⣿⣿⣿⣿⣿⣿⣿⣿⣿⣿⣇⠀⠀⠀⠀⠀⠀⠀⠀⠀⠀⠀⠀⠀⠀⠀⠀⠀⠀⠀⠀⠀⠀⠀⠀⠀⠀⠀⠀⠀⠀⠀⠀⠀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⠀⠀⠀⠀⠀⠀⠀⠀⠀⠀⠀⠀⠀⠀⠀⠀⠀⠀⠀⠀⠀⠀⠀⠀⠀⠀⠀⠀⠀⠀⠀⠀⠀⠀⠀⠀⠀⠀⠀⠀⠀⠀⣰⣿⣿⣿⠻⠛⢡⣿⣿⣿⣿⣿⣿⣿⣿⣿⡀⠀⠀⠀⠀⠀⠀⠀⠀⠀⠀⠀⠀⠀⠀⠀⠀⠀⠀⠀⠀⠀⠀⠀⠀⠀⠀⠀⠀⠀⠀⠀⠀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⠀⠀⠀⠀⠀⠀⠀⠀⠀⠀⠀⠀⠀⠀⠀⠀⠀⠀⠀⠀⠀⠀⠀⠀⠀⠀⠀⠀⠀⠀⠀⠀⠀⠀⠀⠀⠀⠀⠀⠀⠀⠀⠹⣿⠃⠋⠀⠀⣿⣿⣿⣿⣿⣿⣿⣿⣿⣿⡇⠀⠀⠀⠀⠀⠀⠀⠀⠀⠀⠀⠀⠀⠀⠀⠀⠀⠀⠀⠀⠀⠀⠀⠀⠀⠀⠀⠀⠀⠀⠀⠀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⠀⠀⠀⠀⠀⠀⠀⠀⠀⠀⠀⠀⠀⠀⠀⠀⠀⠀⠀⠀⠀⠀⠀⠀⠀⠀⠀⠀⠀⠀⠀⠀⠀⠀⠀⠀⠀⠀⠀⠀⠀⠀⠀⠙⠀⠀⠀⢾⣿⣿⣿⣿⣿⣿⣿⣿⣿⣿⣷⠀⠀⠀⠀⠀⠀⠀⠀⠀⠀⠀⠀⠀⠀⠀⠀⠀⠀⠀⠀⠀⠀⠀⠀⠀⠀⠀⠀⠀⠀⠀⠀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⠀⠀⠀⠀⠀⠀⠀⠀⠀⠀⠀⠀⠀⠀⠀⠀⠀⠀⠀⠀⠀⠀⠀⠀⠀⠀⠀⠀⠀⠀⠀⠀⠀⠀⠀⠀⠀⠀⠀⠀⠀⠈⢿⣿⣿⣿⣿⣿⣿⣿⣿⣿⣿⣿⣿⣿⣿⣿⣿⣿⣿⡿⠇⠀⠀⠀⠀⠀⠀⠀⠀⠀⠀⠀⠀⠀⠀⠀⠀⠀⠀⠀⠀⠀⠀⠀⠀⠀⠀⠀⠀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⠀⠀⠀⠀⠀⠀⠀⠀⠀⠀⠀⠀⠀⠀⠀⠀⠀⠀⠀⠀⠀⠀⠀⠀⠀⠀⠀⠀⠀⠀⠀⠀⠀⠀⠀⠀⠀⠀⠀⠀⠀⠀⢸⠿⠛⠻⠿⠿⠿⢿⣿⣿⣿⣿⣿⡏⠉⠉⠉⠉⠉⠀⠀⠀⠀⠀⠀⠀⠀⠀⠀⠀⠀⠀⠀⠀⠀⠀⠀⠀⠀⠀⠀⠀⠀⠀⠀⠀⠀⠀⠀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⠀⠀⠀⠀⠀⠀⠀⠀⠀⠀⠀⠀⠀⠀⠀⠀⠀⠀⠀⠀⠀⠀⠀⠀⠀⠀⠀⠀⠀⠀⠀⠀⠀⠀⠀⠀⠀⠀⠀⠀⠀⠀⠀⠀⠀⠀⠀⠀⠀⣀⠀⠀⠀⣠⠀⠀⠀⠀⠀⠀⠀⠀⠀⠀⠀⠀⠀⠀⠀⠀⠀⠀⠀⠀⠀⠀⠀⠀⠀⠀⠀⠀⠀⠀⠀⠀⠀⠀⠀⠀⠀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⠀⠀⠀⠀⠀⠀⠀⠀⠀⠀⠀⠀⠀⠀⠀⠀⠀⠀⠀⠀⠀⠀⠀⠀⠀⠀⠀⠀⠀⠀⠀⠀⠀⠀⠀⠀⠀⠀⠀⠀⠀⠀⠀⠀⠀⠀⠀⠀⠀⠘⣿⣿⣿⣷⣶⣼⣄⣀⠀⠀⠀⠀⠀⠀⠀⠀⠀⠀⠀⠀⠀⠀⠀⠀⠀⠀⠀⠀⠀⠀⠀⠀⠀⠀⠀⠀⠀⠀⠀⠀⠀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⠀⠀⠀⠀⠀⠀⠀⠀⠀⠀⠀⠀⠀⠀⠀⠀⠀⠀⠀⠀⠀⠀⠀⠀⠀⠀⠀⠀⠀⠀⠀⠀⠀⠀⠀⠀⠀⠀⠀⠀⠀⠀⠀⠀⠀⠀⠀⠐⢲⣾⣿⣿⣿⣿⣿⣿⣿⣿⣧⠀⠀⠀⠀⠀⠀⠀⠀⠀⠀⠀⠀⠀⠀⠀⠀⠀⠀⠀⠀⠀⠀⠀⠀⠀⠀⠀⠀⠀⠀⠀⠀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⠀⠀⠀⠀⠀⠀⠀⠀⠀⠀⠀⠀⠀⠀⠀⠀⠀⠀⠀⠀⠀⠀⠀⠀⠀⠀⠀⠀⠀⠀⠀⠀⠀⠀⠀⠀⠀⠀⠀⠀⠀⠀⠀⠀⠀⠀⠀⢠⣿⣿⣿⣿⣿⣿⣿⣿⣿⡿⠯⠄⠀⠀⠀⠀⠀⠀⠀⠀⠀⠀⠀⠀⠀⠀⠀⠀⠀⠀⠀⠀⠀⠀⠀⠀⠀⠀⠀⠀⠀⠀⠀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⠀⠀⠀⠀⠀⠀⠀⠀⠀⠀⠀⠀⠀⠀⠀⠀⠀⠀⠀⠀⠀⠀⠀⠀⠀⠀⠀⠀⠀⠀⠀⠀⠀⠀⠀⠀⠀⠀⠀⠀⠀⠀⠀⠀⠀⠀⠀⣾⣿⣿⣿⣿⣿⣿⣿⣿⡿⠃⠀⠀⠀⠀⠀⠀⠀⠀⠀⠀⠀⠀⠀⠀⠀⠀⠀⠀⠀⠀⠀⠀⠀⠀⠀⠀⠀⠀⠀⠀⠀⠀⠀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⠀⠀⠀⠀⠀⠀⠀⠀⠀⠀⠀⠀⠀⠀⠀⠀⠀⠀⠀⠀⠀⠀⠀⠀⠀⠀⠀⠀⠀⠀⠀⠀⠀⠀⠀⠀⠀⠀⠀⠀⠀⠀⠀⠀⠀⠀⣸⣿⣿⣿⣿⣿⣿⣿⣿⡿⠁⠀⠀⠀⠀⠀⠀⠀⠀⠀⠀⠀⠀⠀⠀⠀⠀⠀⠀⠀⠀⠀⠀⠀⠀⠀⠀⠀⠀⠀⠀⠀⠀⠀⠀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⠀⠀⠀⠀⠀⠀⠀⠀⠀⠀⠀⠀⠀⠀⠀⠀⠀⠀⠀⠀⠀⠀⠀⠀⠀⠀⠀⠀⠀⠀⠀⠀⠀⠀⠀⠀⠀⠀⠀⠀⠀⠀⠀⣴⣿⣿⣿⣿⣿⣿⣿⣿⣿⣿⣿⣿⣿⡀⢀⣴⣿⡀⠀⠀⠀⠀⠀⠀⠀⠀⠀⠀⠀⠀⠀⠀⠀⠀⠀⠀⠀⠀⠀⠀⠀⠀⠀⠀⠀⠀⠀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⠀⠀⠀⠀⠀⠀⠀⠀⠀⠀⠀⠀⠀⠀⠀⠀⠀⠀⠀⠀⠀⠀⠀⠀⠀⠀⠀⠀⠀⠀⠀⠀⠀⠀⠀⠀⠀⠀⠀⠀⠀⠀⠘⣿⣿⣿⣿⣿⣿⣿⣿⣿⣿⣿⣿⣿⣿⣷⣿⣿⣿⠇⠀⠀⠀⠀⠀⠀⠀⠀⠀⠀⠀⠀⠀⠀⠀⠀⠀⠀⠀⠀⠀⠀⠀⠀⠀⠀⠀⠀⠀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⠀⠀⠀⠀⠀⠀⠀⠀⠀⠀⠀⠀⠀⠀⠀⠀⠀⠀⠀⠀⠀⠀⠀⠀⠀⠀⠀⠀⠀⠀⠀⠀⠀⠀⠀⠀⠀⠀⠀⠀⠀⠀⢰⣿⣿⣿⣿⣿⣿⡟⣿⣿⣿⣿⣿⣿⣿⣿⣿⡿⠋⠀⠀⠀⠀⠀⠀⠀⠀⠀⠀⠀⠀⠀⠀⠀⠀⠀⠀⠀⠀⠀⠀⠀⠀⠀⠀⠀⠀⠀⠀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⠀⠀⠀⠀⠀⠀⠀⠀⠀⠀⠀⠀⠀⠀⠀⠀⠀⠀⠀⠀⠀⠀⠀⠀⠀⠀⠀⠀⠀⠀⠀⠀⠀⠀⠀⠀⠀⠀⠀⠀⠀⠀⣿⣿⣿⣿⣿⣿⣿⢠⣿⣿⣿⣿⣿⣿⣿⡇⠁⠀⠀⠀⠀⠀⠀⠀⠀⠀⠀⠀⠀⠀⠀⠀⠀⠀⠀⠀⠀⠀⠀⠀⠀⠀⠀⠀⠀⠀⠀⠀⠀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⠀⠀⠀⠀⠀⠀⠀⠀⠀⠀⠀⠀⠀⠀⠀⠀⠀⠀⠀⠀⠀⠀⠀⠀⠀⠀⠀⠀⠀⠀⠀⠀⠀⠀⠀⠀⠀⠀⠀⠀⠀⠀⢻⣿⣿⣿⣿⠟⣧⣾⣷⣿⣿⣿⣿⣿⣿⣧⠀⠀⠀⠀⠀⠀⠀⠀⠀⠀⠀⠀⠀⠀⠀⠀⠀⠀⠀⠀⠀⠀⠀⠀⠀⠀⠀⠀⠀⠀⠀⠀⠀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⠀⠀⠀⠀⠀⠀⠀⠀⠀⠀⠀⠀⠀⠀⠀⠀⠀⠀⠀⠀⠀⠀⠀⠀⠀⠀⠀⠀⠀⠀⠀⠀⠀⠀⠀⠀⠀⠀⠀⠀⠀⠀⠘⣸⣿⣿⠛⣰⣿⣿⣿⣿⣿⣿⣿⣿⣿⣧⠀⠀⠀⠀⠀⠀⠀⠀⠀⠀⠀⠀⠀⠀⠀⠀⠀⠀⠀⠀⠀⠀⠀⠀⠀⠀⠀⠀⠀⠀⠀⠀⠀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⠀⠀⠀⠀⠀⠀⠀⠀⠀⠀⠀⠀⠀⠀⠀⠀⠀⠀⠀⠀⠀⠀⠀⠀⠀⠀⠀⠀⠀⠀⠀⠀⠀⠀⠀⠀⠀⠀⠀⠀⠀⠀⣼⣿⡿⡿⠀⠹⢿⣿⣿⣿⣿⣿⣿⣿⣿⣿⡆⠀⠀⠀⠀⠀⠀⠀⠀⠀⠀⠀⠀⠀⠀⠀⠀⠀⠀⠀⠀⠀⠀⠀⠀⠀⠀⠀⠀⠀⠀⠀⠀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⠀⠀⠀⠀⠀⠀⠀⠀⠀⠀⠀⠀⠀⠀⠀⠀⠀⠀⠀⠀⠀⠀⠀⠀⠀⠀⠀⠀⠀⠀⠀⠀⠀⠀⠀⠀⠀⠀⠀⠀⠀⠀⢹⡟⠀⠁⠀⠀⣾⣿⣿⣿⣿⣿⣿⣿⣿⣿⣧⠀⠀⠀⠀⠀⠀⠀⠀⠀⠀⠀⠀⠀⠀⠀⠀⠀⠀⠀⠀⠀⠀⠀⠀⠀⠀⠀⠀⠀⠀⠀⠀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⠀⠀⠀⠀⠀⠀⠀⠀⠀⠀⠀⠀⠀⠀⠀⠀⠀⠀⠀⠀⠀⠀⠀⠀⠀⠀⠀⠀⠀⠀⠀⠀⠀⠀⠀⠀⠀⠀⠀⠀⠀⠀⠀⠀⠀⠀⠀⣾⣿⣿⣿⣿⣿⣿⣿⣿⣿⣿⣿⠀⠀⠀⠀⠀⠀⠀⠀⠀⠀⠀⠀⠀⠀⠀⠀⠀⠀⠀⠀⠀⠀⠀⠀⠀⠀⠀⠀⠀⠀⠀⠀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⠀⠀⠀⠀⠀⠀⠀⠀⠀⠀⠀⠀⠀⠀⠀⠀⠀⠀⠀⠀⠀⠀⠀⠀⠀⠀⠀⠀⠀⠀⠀⠀⠀⠀⠀⠀⠀⠀⠀⠀⠀⠀⠀⠀⠀⠀⣼⣿⣿⣿⣿⣿⣿⣿⣿⣿⣿⣿⣿⣿⠀⠀⠀⠀⠀⠀⠀⠀⠀⠀⠀⠀⠀⠀⠀⠀⠀⠀⠀⠀⠀⠀⠀⠀⠀⠀⠀⠀⠀⠀⠀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⠀⠀⠀⠀⠀⠀⠀⠀⠀⠀⠀⠀⠀⠀⠀⠀⠀⠀⠀⠀⠀⠀⠀⠀⠀⠀⠀⠀⠀⠀⠀⠀⠀⠀⠀⠀⠀⠀⠀⠀⠀⠀⠀⣼⣿⣿⣿⣿⣿⣿⣿⣿⣿⣿⣿⣿⣿⣿⣿⣿⣿⠇⠀⠀⠀⠀⠀⠀⠀⠀⠀⠀⠀⠀⠀⠀⠀⠀⠀⠀⠀⠀⠀⠀⠀⠀⠀⠀⠀⠀⠀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⠀⠀⠀⠀⠀⠀⠀⠀⠀⠀⠀⠀⠀⠀⠀⠀⠀⠀⠀⠀⠀⠀⠀⠀⠀⠀⠀⠀⠀⠀⠀⠀⠀⠀⠀⠀⠀⠀⠀⠀⠀⠸⠛⠉⠛⠛⠿⠛⠛⢻⣿⣿⣿⣿⡟⠉⠉⠛⠛⠋⠀⠀⠀⠀⠀⠀⠀⠀⠀⠀⠀⠀⠀⠀⠀⠀⠀⠀⠀⠀⠀⠀⠀⠀⠀⠀⠀⠀⠀⠀⠀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⠀⠀⠀⠀⠀⠀⠀⠀⠀⠀⠀⠀⠀⠀⠀⠀⠀⠀⠀⠀⠀⠀⠀⠀⠀⠀⠀⠀⠀⠀⠀⠀⠀⠀⠀⠀⠀⠀⠀⠀⠀⠀⠀⠀⠀⠀⠀⠀⢠⣿⣿⣿⣿⣿⠁⠀⠀⠀⠀⠀⠀⠀⠀⠀⠀⠀⠀⠀⠀⠀⠀⠀⠀⠀⠀⠀⠀⠀⠀⠀⠀⠀⠀⠀⠀⠀⠀⠀⠀⠀⠀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⠀⠀⠀⠀⠀⠀⠀⠀⠀⠀⠀⠀⠀⠀⠀⠀⠀⠀⠀⠀⠀⠀⠀⠀⠀⠀⠀⠀⠀⠀⠀⠀⠀⠀⠀⠀⠀⠀⠀⠀⠀⠀⠀⠀⠀⠀⠙⠿⣿⣾⣿⣿⣶⣶⣶⣦⣴⣄⡀⠀⠀⠀⠀⠀⠀⠀⠀⠀⠀⠀⠀⠀⠀⠀⠀⠀⠀⠀⠀⠀⠀⠀⠀⠀⠀⠀⠀⠀⠀⠀⠀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⠀⠀⠀⠀⠀⠀⠀⠀⠀⠀⠀⠀⠀⠀⠀⠀⠀⠀⠀⠀⠀⠀⠀⠀⠀⠀⠀⠀⠀⠀⠀⠀⠀⠀⠀⠀⠀⠀⠀⠀⠀⠀⠀⠀⠀⠀⠠⣶⣿⣿⣿⣿⣿⣿⣿⣿⣿⣿⡇⠀⠀⠀⠀⠀⠀⠀⠀⠀⠀⠀⠀⠀⠀⠀⠀⠀⠀⠀⠀⠀⠀⠀⠀⠀⠀⠀⠀⠀⠀⠀⠀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⠀⠀⠀⠀⠀⠀⠀⠀⠀⠀⠀⠀⠀⠀⠀⠀⠀⠀⠀⠀⠀⠀⠀⠀⠀⠀⠀⠀⠀⠀⠀⠀⠀⠀⠀⠀⠀⠀⠀⠀⠀⠀⠀⠀⠀⠀⠀⠀⣼⣿⣿⣿⣿⣿⣿⣿⣿⠛⠓⠀⠀⠀⠀⠀⠀⠀⠀⠀⠀⠀⠀⠀⠀⠀⠀⠀⠀⠀⠀⠀⠀⠀⠀⠀⠀⠀⠀⠀⠀⠀⠀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⠀⠀⠀⠀⠀⠀⠀⠀⠀⠀⠀⠀⠀⠀⠀⠀⠀⠀⠀⠀⠀⠀⠀⠀⠀⠀⠀⠀⠀⠀⠀⠀⠀⠀⠀⠀⠀⠀⠀⠀⠀⠀⠀⠀⠀⠀⠀⢰⣿⣿⣿⣿⣿⣿⣿⣿⡟⠀⠀⠀⠀⠀⠀⠀⠀⠀⠀⠀⠀⠀⠀⠀⠀⠀⠀⠀⠀⠀⠀⠀⠀⠀⠀⠀⠀⠀⠀⠀⠀⠀⠀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⠀⠀⠀⠀⠀⠀⠀⠀⠀⠀⠀⠀⠀⠀⠀⠀⠀⠀⠀⠀⠀⠀⠀⠀⠀⠀⠀⠀⠀⠀⠀⠀⠀⠀⠀⠀⠀⠀⠀⠀⠀⠀⠀⠀⠀⢀⣾⣿⣿⣿⣿⣿⣿⣿⣏⣿⡇⠀⠀⠀⠀⣠⡆⡀⠀⠀⠀⠀⠀⠀⠀⠀⠀⠀⠀⠀⠀⠀⠀⠀⠀⠀⠀⠀⠀⠀⠀⠀⠀⠀⠀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⠀⠀⠀⠀⠀⠀⠀⠀⠀⠀⠀⠀⠀⠀⠀⠀⠀⠀⠀⠀⠀⠀⠀⠀⠀⠀⠀⠀⠀⠀⠀⠀⠀⠀⠀⠀⠀⠀⠀⠀⠀⠀⠀⠀⢠⣾⣿⣿⣿⣿⣿⣿⣿⣿⣿⣿⣇⠀⠀⠀⢰⣿⣿⡇⠀⠀⠀⠀⠀⠀⠀⠀⠀⠀⠀⠀⠀⠀⠀⠀⠀⠀⠀⠀⠀⠀⠀⠀⠀⠀⠀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⠀⠀⠀⠀⠀⠀⠀⠀⠀⠀⠀⠀⠀⠀⠀⠀⠀⠀⠀⠀⠀⠀⠀⠀⠀⠀⠀⠀⠀⠀⠀⠀⠀⠀⠀⠀⠀⠀⠀⠀⠀⠀⠀⣰⣿⣿⣿⣿⣿⣿⣿⣿⣿⣿⣿⣿⣿⣿⣿⣿⣿⠿⡿⠀⠀⠀⠀⠀⠀⠀⠀⠀⠀⠀⠀⠀⠀⠀⠀⠀⠀⠀⠀⠀⠀⠀⠀⠀⠀⠀⠀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⠀⠀⠀⠀⠀⠀⠀⠀⠀⠀⠀⠀⠀⠀⠀⠀⠀⠀⠀⠀⠀⠀⠀⠀⠀⠀⠀⠀⠀⠀⠀⠀⠀⠀⠀⠀⠀⠀⠀⠀⠀⠀⠀⣰⣿⣿⣿⣿⣿⣿⣿⣿⣿⣿⣿⣿⣿⡏⠉⠀⠀⠀⠀⠀⠀⠀⠀⠀⠀⠀⠀⠀⠀⠀⠀⠀⠀⠀⠀⠀⠀⠀⠀⠀⠀⠀⠀⠀⠀⠀⠀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⠀⠀⠀⠀⠀⠀⠀⠀⠀⠀⠀⠀⠀⠀⠀⠀⠀⠀⠀⠀⠀⠀⠀⠀⠀⠀⠀⠀⠀⠀⠀⠀⠀⠀⠀⠀⠀⠀⠀⠀⠀⠀⢐⣿⣿⣿⣿⣿⣿⣿⣿⣿⣿⣿⣿⣿⣿⠀⠀⠀⠀⠀⠀⠀⠀⠀⠀⠀⠀⠀⠀⠀⠀⠀⠀⠀⠀⠀⠀⠀⠀⠀⠀⠀⠀⠀⠀⠀⠀⠀⠀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⠀⠀⠀⠀⠀⠀⠀⠀⠀⠀⠀⠀⠀⠀⠀⠀⠀⠀⠀⠀⠀⠀⠀⠀⠀⠀⠀⠀⠀⠀⠀⠀⠀⠀⠀⠀⠀⠀⠀⠀⠀⠀⠈⠘⠿⣿⣿⣿⣿⣿⣿⣿⣿⣿⣿⣿⣿⣧⠀⠀⠀⠀⠀⠀⠀⠀⠀⠀⠀⠀⠀⠀⠀⠀⠀⠀⠀⠀⠀⠀⠀⠀⠀⠀⠀⠀⠀⠀⠀⠀⠀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⠀⠀⠀⠀⠀⠀⠀⠀⠀⠀⠀⠀⠀⠀⠀⠀⠀⠀⠀⠀⠀⠀⠀⠀⠀⠀⠀⠀⠀⠀⠀⠀⠀⠀⠀⠀⠀⠀⠀⠀⠀⠀⠀⠀⠀⣾⣿⣿⣿⣿⣿⣿⣿⣿⣿⣿⣿⣿⣿⣿⣿⡄⠀⠀⠀⠀⠀⠀⠀⠀⠀⠀⠀⠀⠀⠀⠀⠀⠀⠀⠀⠀⠀⠀⠀⠀⠀⠀⠀⠀⠀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⠀⠀⠀⠀⠀⠀⠀⠀⠀⠀⠀⠀⠀⠀⠀⠀⠀⠀⠀⠀⠀⠀⠀⠀⠀⠀⠀⠀⠀⠀⠀⠀⠀⠀⠀⠀⠀⠀⠀⠀⠀⠀⠀⣾⣿⣿⣿⣿⣿⣿⣿⣿⣿⣿⣿⣿⣿⣿⣿⣿⣿⣿⣿⠇⠀⠀⠀⠀⠀⠀⠀⠀⠀⠀⠀⠀⠀⠀⠀⠀⠀⠀⠀⠀⠀⠀⠀⠀⠀⠀⠀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⠀⠀⠀⠀⠀⠀⠀⠀⠀⠀⠀⠀⠀⠀⠀⠀⠀⠀⠀⠀⠀⠀⠀⠀⠀⠀⠀⠀⠀⠀⠀⠀⠀⠀⠀⠀⠀⠀⠀⠀⠸⡿⢿⣿⣿⣿⣿⣿⣿⣿⣿⣿⣿⣿⣿⣿⣿⣿⣿⣿⠛⠛⠋⠀⠀⠀⠀⠀⠀⠀⠀⠀⠀⠀⠀⠀⠀⠀⠀⠀⠀⠀⠀⠀⠀⠀⠀⠀⠀⠀⠀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⠀⠀⠀⠀⠀⠀⠀⠀⠀⠀⠀⠀⠀⠀⠀⠀⠀⠀⠀⠀⠀⠀⠀⠀⠀⠀⠀⠀⠀⠀⠀⠀⠀⠀⠀⠀⠀⠀⠀⠀⠀⠀⠀⠀⠀⠈⠉⠉⢹⣿⣿⣿⣿⠿⠛⠉⠙⠛⠁⠀⠀⠀⠀⠀⠀⠀⠀⠀⠀⠀⠀⠀⠀⠀⠀⠀⠀⠀⠀⠀⠀⠀⠀⠀⠀⠀⠀⠀⠀⠀⠀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⠀⠀⠀⠀⠀⠀⠀⠀⠀⠀⠀⠀⠀⠀⠀⠀⠀⠀⠀⠀⠀⠀⠀⠀⠀⠀⠀⠀⠀⠀⠀⠀⠀⠀⠀⠀⠀⠀⠀⠀⠀⠀⠀⠀⠀⠀⠀⠀⢀⡀⠀⠀⠀⠀⠀⠀⠀⡀⠀⠀⠀⠀⠀⠀⠀⠀⠀⠀⠀⠀⠀⠀⠀⠀⠀⠀⠀⠀⠀⠀⠀⠀⠀⠀⠀⠀⠀⠀⠀⠀⠀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⠀⠀⠀⠀⠀⠀⠀⠀⠀⠀⠀⠀⠀⠀⠀⠀⠀⠀⠀⠀⠀⠀⠀⠀⠀⠀⠀⠀⠀⠀⠀⠀⠀⠀⠀⠀⠀⠀⠀⠀⠀⠀⠀⠀⠀⠐⢶⣶⣿⣿⣾⣿⣿⣿⣷⣦⣾⣇⠀⠀⠀⠀⠀⠀⠀⠀⠀⠀⠀⠀⠀⠀⠀⠀⠀⠀⠀⠀⠀⠀⠀⠀⠀⠀⠀⠀⠀⠀⠀⠀⠀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⠀⠀⠀⠀⠀⠀⠀⠀⠀⠀⠀⠀⠀⠀⠀⠀⠀⠀⠀⠀⠀⠀⠀⠀⠀⠀⠀⠀⠀⠀⠀⠀⠀⠀⠀⠀⠀⠀⠀⠀⠀⠀⠀⠀⠀⢀⣴⣿⣿⣿⣿⣿⣿⣿⣿⣿⣿⣿⡷⠂⠀⠀⠀⠀⠀⠀⠀⠀⠀⠀⠀⠀⠀⠀⠀⠀⠀⠀⠀⠀⠀⠀⠀⠀⠀⠀⠀⠀⠀⠀⠀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⠀⠀⠀⠀⠀⠀⠀⠀⠀⠀⠀⠀⠀⠀⠀⠀⠀⠀⠀⠀⠀⠀⠀⠀⠀⠀⠀⠀⠀⠀⠀⠀⠀⠀⠀⠀⠀⠀⠀⠀⠀⠀⠀⠀⠀⠀⠀⠉⣽⣿⣿⣿⣿⣿⣿⣿⡏⠉⠁⠀⠀⠀⠀⠀⠀⠀⠀⠀⠀⠀⠀⠀⠀⠀⠀⠀⠀⠀⠀⠀⠀⠀⠀⠀⠀⠀⠀⠀⠀⠀⠀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⠀⠀⠀⠀⠀⠀⠀⠀⠀⠀⠀⠀⠀⠀⠀⠀⠀⠀⠀⠀⠀⠀⠀⠀⠀⠀⠀⠀⠀⠀⠀⠀⠀⠀⠀⠀⠀⠀⠀⠀⠀⠀⠀⠀⠀⠀⠀⢠⣿⣿⣿⣿⣿⣿⣿⣿⡇⠀⠀⠀⠀⠀⠀⠀⠀⠀⠀⠀⠀⠀⠀⠀⠀⠀⠀⠀⠀⠀⠀⠀⠀⠀⠀⠀⠀⠀⠀⠀⠀⠀⠀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⠀⠀⠀⠀⠀⠀⠀⠀⠀⠀⠀⠀⠀⠀⠀⠀⠀⠀⠀⠀⠀⠀⠀⠀⠀⠀⠀⠀⠀⠀⠀⠀⠀⠀⠀⠀⠀⠀⠀⠀⠀⠀⠀⠀⠀⠀⠀⣾⣿⣿⣿⣿⣿⣿⣿⣿⣷⠀⠀⠀⣀⠀⠀⠀⠀⠀⠀⠀⠀⠀⠀⠀⠀⠀⠀⠀⠀⠀⠀⠀⠀⠀⠀⠀⠀⠀⠀⠀⠀⠀⠀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⠀⠀⠀⠀⠀⠀⠀⠀⠀⠀⠀⠀⠀⠀⠀⠀⠀⠀⠀⠀⠀⠀⠀⠀⠀⠀⠀⠀⠀⠀⠀⠀⠀⠀⠀⠀⠀⠀⠀⠀⠀⠀⠀⠀⠀⠀⣰⣿⣿⣿⣿⣿⣿⣿⣿⣟⣿⡆⢀⣾⣿⣶⣾⡇⠀⠀⠀⠀⠀⠀⠀⠀⠀⠀⠀⠀⠀⠀⠀⠀⠀⠀⠀⠀⠀⠀⠀⠀⠀⠀⠀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⠀⠀⠀⠀⠀⠀⠀⠀⠀⠀⠀⠀⠀⠀⠀⠀⠀⠀⠀⠀⠀⠀⠀⠀⠀⠀⠀⠀⠀⠀⠀⠀⠀⠀⠀⠀⠀⠀⠀⠀⠀⠀⠀⠀⠀⣰⣿⣿⣿⣿⣿⣿⣿⣿⣿⣿⣿⣷⣾⣿⣿⣿⣿⠃⠀⠀⠀⠀⠀⠀⠀⠀⠀⠀⠀⠀⠀⠀⠀⠀⠀⠀⠀⠀⠀⠀⠀⠀⠀⠀⠀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⠀⠀⠀⠀⠀⠀⠀⠀⠀⠀⠀⠀⠀⠀⠀⠀⠀⠀⠀⠀⠀⠀⠀⠀⠀⠀⠀⠀⠀⠀⠀⠀⠀⠀⠀⠀⠀⠀⠀⠀⠀⠀⠀⠀⣼⣿⣿⣿⣿⣿⣿⣿⣿⣿⣿⣿⣿⠛⠋⠉⠉⠉⠁⠀⠀⠀⠀⠀⠀⠀⠀⠀⠀⠀⠀⠀⠀⠀⠀⠀⠀⠀⠀⠀⠀⠀⠀⠀⠀⠀⠀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⠀⠀⠀⠀⠀⠀⠀⠀⠀⠀⠀⠀⠀⠀⠀⠀⠀⠀⠀⠀⠀⠀⠀⠀⠀⠀⠀⠀⠀⠀⠀⠀⠀⠀⠀⠀⠀⠀⠀⠀⠀⠀⠀⡠⣿⣿⣿⣿⣿⣿⣿⣿⣿⣿⣿⣿⣿⠀⠀⠀⠀⠀⠀⠀⠀⠀⠀⠀⠀⠀⠀⠀⠀⠀⠀⠀⠀⠀⠀⠀⠀⠀⠀⠀⠀⠀⠀⠀⠀⠀⠀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⠀⠀⠀⠀⠀⠀⠀⠀⠀⠀⠀⠀⠀⠀⠀⠀⠀⠀⠀⠀⠀⠀⠀⠀⠀⠀⠀⠀⠀⠀⠀⠀⠀⠀⠀⠀⠀⠀⠀⠀⠀⠀⠀⡟⣿⣿⣿⣿⣿⣿⣿⣿⣿⣿⣿⣿⣷⠀⠀⠀⠀⠀⠀⠀⠀⠀⠀⠀⠀⠀⠀⠀⠀⠀⠀⠀⠀⠀⠀⠀⠀⠀⠀⠀⠀⠀⠀⠀⠀⠀⠀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⠀⠀⠀⠀⠀⠀⠀⠀⠀⠀⠀⠀⠀⠀⠀⠀⠀⠀⠀⠀⠀⠀⠀⠀⠀⠀⠀⠀⠀⠀⠀⠀⠀⠀⠀⠀⠀⠀⠀⠀⠀⠀⠀⠀⠘⠿⢿⣿⣿⣿⣿⣿⣿⣿⣿⣿⣿⣿⣦⠀⠀⠀⠀⠀⠀⠀⠀⠀⠀⠀⠀⠀⠀⠀⠀⠀⠀⠀⠀⠀⠀⠀⠀⠀⠀⠀⠀⠀⠀⠀⠀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⠀⠀⠀⠀⠀⠀⠀⠀⠀⠀⠀⠀⠀⠀⠀⠀⠀⠀⠀⠀⠀⠀⠀⠀⠀⠀⠀⠀⠀⠀⠀⠀⠀⠀⠀⠀⠀⠀⠀⠀⠀⠀⠀⠀⠀⢀⣾⣿⣿⣿⣿⣿⣿⣿⣿⣿⣿⣿⣿⣆⠀⠀⠀⠀⠀⠀⠀⠀⠀⠀⠀⠀⠀⠀⠀⠀⠀⠀⠀⠀⠀⠀⠀⠀⠀⠀⠀⠀⠀⠀⠀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⠀⠀⠀⠀⠀⠀⠀⠀⠀⠀⠀⠀⠀⠀⠀⠀⠀⠀⠀⠀⠀⠀⠀⠀⠀⠀⠀⠀⠀⠀⠀⠀⠀⠀⠀⠀⠀⠀⠀⠀⠀⠀⠀⠀⠾⣿⣿⣿⣿⣿⣿⣿⣿⣿⣿⣿⣿⣿⣿⣿⣿⣧⡀⠀⠀⠀⠀⠀⠀⠀⠀⠀⠀⠀⠀⠀⠀⠀⠀⠀⠀⠀⠀⠀⠀⠀⠀⠀⠀⠀⠀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⠀⠀⠀⠀⠀⠀⠀⠀⠀⠀⠀⠀⠀⠀⠀⠀⠀⠀⠀⠀⠀⠀⠀⠀⠀⠀⠀⠀⠀⠀⠀⠀⠀⠀⠀⠀⠀⠀⠀⠀⠀⠀⠀⠀⢀⣿⣿⣿⣿⣿⣿⣿⣿⣿⣿⣿⣿⣿⣿⣿⣿⣿⣷⡀⠀⠀⠀⠀⠀⠀⠀⠀⠀⠀⠀⠀⠀⠀⠀⠀⠀⠀⠀⠀⠀⠀⠀⠀⠀⠀⠀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⠀⠀⠀⠀⠀⠀⠀⠀⠀⠀⠀⠀⠀⠀⠀⠀⠀⠀⠀⠀⠀⠀⠀⠀⠀⠀⠀⠀⠀⠀⠀⠀⠀⠀⠀⠀⠀⠀⠀⠀⠈⠙⠛⢿⣿⣿⣿⣿⣿⣿⣿⣿⣿⣿⣿⣿⣿⣿⣿⣿⡿⠿⠿⠟⠋⠀⠀⠀⠀⠀⠀⠀⠀⠀⠀⠀⠀⠀⠀⠀⠀⠀⠀⠀⠀⠀⠀⠀⠀⠀⠀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⠀⠀⠀⠀⠀⠀⠀⠀⠀⠀⠀⠀⠀⠀⠀⠀⠀⠀⠀⠀⠀⠀⠀⠀⠀⠀⠀⠀⠀⠀⠀⠀⠀⠀⠀⠀⠀⠀⠀⠀⠀⠀⠀⠀⠀⠀⠀⠈⢻⣿⣿⣿⠏⠛⠛⠛⠉⠉⠉⠉⠀⠀⠀⠀⠀⠀⠀⠀⠀⠀⠀⠀⠀⠀⠀⠀⠀⠀⠀⠀⠀⠀⠀⠀⠀⠀⠀⠀⠀⠀⠀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⠀⠀⠀⠀⠀⠀⠀⠀⠀⠀⠀⠀⠀⠀⠀⠀⠀⠀⠀⠀⠀⠀⠀⠀⠀⠀⠀⠀⠀⠀⠀⠀⠀⠀⠀⠀⠀⠀⠀⠀⠀⠀⠀⠀⠀⠀⡀⠀⠀⠀⢀⣀⣀⣀⣠⣴⡆⠀⠀⠀⠀⠀⠀⠀⠀⠀⠀⠀⠀⠀⠀⠀⠀⠀⠀⠀⠀⠀⠀⠀⠀⠀⠀⠀⠀⠀⠀⠀⠀⠀⠀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⠀⠀⠀⠀⠀⠀⠀⠀⠀⠀⠀⠀⠀⠀⠀⠀⠀⠀⠀⠀⠀⠀⠀⠀⠀⠀⠀⠀⠀⠀⠀⠀⠀⠀⠀⠀⠀⠀⠀⠀⠀⠀⠀⠀⠀⢤⣿⣿⣿⣿⣿⣿⣿⣿⣿⣿⣦⣤⣄⠀⠀⠀⠀⠀⠀⠀⠀⠀⠀⠀⠀⠀⠀⠀⠀⠀⠀⠀⠀⠀⠀⠀⠀⠀⠀⠀⠀⠀⠀⠀⠀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⠀⠀⠀⠀⠀⠀⠀⠀⠀⠀⠀⠀⠀⠀⠀⠀⠀⠀⠀⠀⠀⠀⠀⠀⠀⠀⠀⠀⠀⠀⠀⠀⠀⠀⠀⠀⠀⠀⠀⠀⠀⠀⠀⠀⠀⣴⣿⣿⣿⣿⣿⣿⣿⣿⣿⡟⠛⠁⠀⠀⠀⠀⠀⠀⠀⠀⠀⠀⠀⠀⠀⠀⠀⠀⠀⠀⠀⠀⠀⠀⠀⠀⠀⠀⠀⠀⠀⠀⠀⠀⠀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⠀⠀⠀⠀⠀⠀⠀⠀⠀⠀⠀⠀⠀⠀⠀⠀⠀⠀⠀⠀⠀⠀⠀⠀⠀⠀⠀⠀⠀⠀⠀⠀⠀⠀⠀⠀⠀⠀⠀⠀⠀⠀⠀⠀⠀⠀⠀⠹⣿⣿⣿⣿⣿⣿⣿⣿⣆⠀⠀⠀⠀⠀⠀⠀⠀⠀⠀⠀⠀⠀⠀⠀⠀⠀⠀⠀⠀⠀⠀⠀⠀⠀⠀⠀⠀⠀⠀⠀⠀⠀⠀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⠀⠀⠀⠀⠀⠀⠀⠀⠀⠀⠀⠀⠀⠀⠀⠀⠀⠀⠀⠀⠀⠀⠀⠀⠀⠀⠀⠀⠀⠀⠀⠀⠀⠀⠀⠀⠀⠀⠀⠀⠀⠀⠀⠀⠀⢀⣤⣾⣿⣿⣿⣿⣿⣿⣿⣿⣿⣦⠀⠀⠀⠀⠀⠀⠀⠀⠀⠀⠀⠀⠀⠀⠀⠀⠀⠀⠀⠀⠀⠀⠀⠀⠀⠀⠀⠀⠀⠀⠀⠀⠀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⠀⠀⠀⠀⠀⠀⠀⠀⠀⠀⠀⠀⠀⠀⠀⠀⠀⠀⠀⠀⠀⠀⠀⠀⠀⠀⠀⠀⠀⠀⠀⠀⠀⠀⠀⠀⠀⠀⠀⠀⠀⠀⠀⢀⣴⣿⣿⣿⣿⣿⣿⣿⣿⣿⣿⣿⠹⣿⣧⠀⠀⠀⠀⠀⠀⠀⠀⠀⠀⠀⠀⠀⠀⠀⠀⠀⠀⠀⠀⠀⠀⠀⠀⠀⠀⠀⠀⠀⠀⠀⠀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⠀⠀⠀⠀⠀⠀⠀⠀⠀⠀⠀⠀⠀⠀⠀⠀⠀⠀⠀⠀⠀⠀⠀⠀⠀⠀⠀⠀⠀⠀⠀⠀⠀⠀⠀⠀⠀⠀⠀⠀⠀⠀⠀⠻⣿⣿⣿⣿⣿⣿⣿⣿⣿⣿⣿⣿⣷⣽⣿⣧⠀⠀⠀⠀⠀⠀⠀⠀⠀⠀⠀⠀⠀⠀⠀⠀⠀⠀⠀⠀⠀⠀⠀⠀⠀⠀⠀⠀⠀⠀⠀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⠀⠀⠀⠀⠀⠀⠀⠀⠀⠀⠀⠀⠀⠀⠀⠀⠀⠀⠀⠀⠀⠀⠀⠀⠀⠀⠀⠀⠀⠀⠀⠀⠀⠀⠀⠀⠀⠀⠀⠀⠀⠀⠀⠀⠈⠻⣿⣿⣿⣿⣿⣿⣿⣿⣿⣿⣿⣿⣿⣿⡇⠀⠀⠀⠀⠀⠀⠀⠀⠀⠀⠀⠀⠀⠀⠀⠀⠀⠀⠀⠀⠀⠀⠀⠀⠀⠀⠀⠀⠀⠀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⠀⠀⠀⠀⠀⠀⠀⠀⠀⠀⠀⠀⠀⠀⠀⠀⠀⠀⠀⠀⠀⠀⠀⠀⠀⠀⠀⠀⠀⠀⠀⠀⠀⠀⠀⠀⠀⠀⠀⠀⠀⠀⠀⠀⠀⠴⣿⣿⣿⣿⣿⣿⣿⣿⣿⢿⣿⣿⣿⣿⡇⠀⠀⠀⠀⠀⠀⠀⠀⠀⠀⠀⠀⠀⠀⠀⠀⠀⠀⠀⠀⠀⠀⠀⠀⠀⠀⠀⠀⠀⠀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⠀⠀⠀⠀⠀⠀⠀⠀⠀⠀⠀⠀⠀⠀⠀⠀⠀⠀⠀⠀⠀⠀⠀⠀⠀⠀⠀⠀⠀⠀⠀⠀⠀⠀⠀⠀⠀⠀⠀⠀⠀⠀⠀⠀⠀⢸⣿⣿⣿⣿⣿⣿⣿⣿⣯⠈⠻⣿⣿⣿⣧⣀⠀⠀⠀⠀⠀⠀⠀⠀⠀⠀⠀⠀⠀⠀⠀⠀⠀⠀⠀⠀⠀⠀⠀⠀⠀⠀⠀⠀⠀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⠀⠀⠀⠀⠀⠀⠀⠀⠀⠀⠀⠀⠀⠀⠀⠀⠀⠀⠀⠀⠀⠀⠀⠀⠀⠀⠀⠀⠀⠀⠀⠀⠀⠀⠀⠀⠀⠀⠀⠀⠀⠀⠀⠀⠀⣿⣿⣿⣿⣿⣿⣿⣿⣿⡿⣧⡀⠀⠙⠻⣿⣿⣷⣄⠀⠀⠀⠀⠀⠀⠀⠀⠀⠀⠀⠀⠀⠀⠀⠀⠀⠀⠀⠀⠀⠀⠀⠀⠀⠀⠀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⠀⠀⠀⠀⠀⠀⠀⠀⠀⠀⠀⠀⠀⠀⠀⠀⠀⠀⠀⠀⠀⠀⠀⠀⠀⠀⠀⠀⠀⠀⠀⠀⠀⠀⠀⠀⠀⠀⠀⠀⠀⠀⠀⢠⣾⣿⣿⣿⣿⣿⣿⣿⣿⣿⣿⣿⣿⣿⠇⠀⠈⠻⠿⠿⢷⣄⠀⠀⠀⠀⠀⠀⠀⠀⠀⠀⠀⠀⠀⠀⠀⠀⠀⠀⠀⠀⠀⠀⠀⠀⠀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⠀⠀⠀⠀⠀⠀⠀⠀⠀⠀⠀⠀⠀⠀⠀⠀⠀⠀⠀⠀⠀⠀⠀⠀⠀⠀⠀⠀⠀⠀⠀⠀⠀⠀⠀⠀⠀⠀⠀⠀⠀⠀⠀⠀⣸⣿⣿⣿⣿⣿⣿⣿⣿⣿⣿⣿⣿⣇⠀⠀⠀⠀⠀⠀⠀⠀⠀⠀⠀⠀⠀⠀⠀⠀⠀⠀⠀⠀⠀⠀⠀⠀⠀⠀⠀⠀⠀⠀⠀⠀⠀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⠀⠀⠀⠀⠀⠀⠀⠀⠀⠀⠀⠀⠀⠀⠀⠀⠀⠀⠀⠀⠀⠀⠀⠀⠀⠀⠀⠀⠀⠀⠀⠀⠀⠀⠀⠀⠀⠀⠀⠀⠀⠀⢠⣿⣿⣿⣿⣿⣿⣿⣿⣿⣿⣿⣿⣿⣿⣿⣿⣿⣿⣧⣄⡀⠀⠀⠀⠀⠀⠀⠀⠀⠀⠀⠀⠀⠀⠀⠀⠀⠀⠀⠀⠀⠀⠀⠀⠀⠀⠀⠀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⠀⠀⠀⠀⠀⠀⠀⠀⠀⠀⠀⠀⠀⠀⠀⠀⠀⠀⠀⠀⠀⠀⠀⠀⠀⠀⠀⠀⠀⠀⠀⠀⠀⠀⠀⠀⠀⠀⠀⠀⠀⠀⣿⣿⣿⣿⣿⣿⣿⣿⣿⣿⣿⣿⣿⣿⣿⣿⣿⣿⣿⣿⣿⣿⣷⣦⡀⠀⠀⠀⠀⠀⠀⠀⠀⠀⠀⠀⠀⠀⠀⠀⠀⠀⠀⠀⠀⠀⠀⠀⠀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⠀⠀⠀⠀⠀⠀⠀⠀⠀⠀⠀⠀⠀⠀⠀⠀⠀⠀⠀⠀⠀⠀⠀⠀⠀⠀⠀⠀⠀⠀⠀⠀⠀⠀⠀⠀⠀⠀⠀⠀⠀⣰⣿⣿⣿⣿⣿⣿⣿⣿⣿⣿⣿⣿⣿⣿⣿⣿⣿⣿⣿⣿⣿⣿⣿⣿⣿⣧⣀⠀⠀⠀⠀⠀⠀⠀⠀⠀⠀⠀⠀⠀⠀⠀⠀⠀⠀⠀⠀⠀⠀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⠀⠀⠀⠀⠀⠀⠀⠀⠀⠀⠀⠀⠀⠀⠀⠀⠀⠀⠀⠀⠀⠀⠀⠀⠀⠀⠀⠀⠀⠀⠀⠀⠀⠀⠀⠀⠀⠀⠀⢰⣿⣿⣿⣿⣿⣿⣿⣿⣿⣿⣿⣿⣿⣿⣿⣿⣿⣿⣿⣿⣿⣿⣿⣿⣿⣿⣿⣿⣿⠤⠀⠀⠀⠀⠀⠀⠀⠀⠀⠀⠀⠀⠀⠀⠀⠀⠀⠀⠀⠀⠀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⠀⠀⠀⠀⠀⠀⠀⠀⠀⠀⠀⠀⠀⠀⠀⠀⠀⠀⠀⠀⠀⠀⠀⠀⠀⠀⠀⠀⠀⠀⠀⠀⠀⠀⠀⠀⠀⠀⠀⣿⣿⣿⣿⣿⣿⣿⣿⣿⣿⣿⣿⣿⣿⣿⣿⣿⣿⣿⣿⣿⣿⣿⣿⣿⣿⣿⣿⣿⡟⠀⠀⠀⠀⠀⠀⠀⠀⠀⠀⠀⠀⠀⠀⠀⠀⠀⠀⠀⠀⠀⠀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⠀⠀⠀⠀⠀⠀⠀⠀⠀⠀⠀⠀⠀⠀⠀⠀⠀⠀⠀⠀⠀⠀⠀⠀⠀⠀⠀⠀⠀⠀⠀⠀⠀⠀⠀⠀⠀⠀⢠⣿⣿⣿⣿⣿⣿⣿⣿⣿⣿⣿⣿⣿⣿⣿⣿⣿⣿⣿⣿⣿⣿⣿⣿⣿⣿⣿⡿⠋⠀⠀⠀⠀⠀⠀⠀⠀⠀⠀⠀⠀⠀⠀⠀⠀⠀⠀⠀⠀⠀⠀⠀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⠀⠀⠀⠀⠀⠀⠀⠀⠀⠀⠀⠀⠀⠀⠀⠀⠀⠀⠀⠀⠀⠀⠀⠀⠀⠀⠀⠀⠀⠀⠀⠀⠀⠀⠀⠀⠀⠀⠀⢹⣿⣿⣿⣿⣿⣿⣿⣿⣿⣿⣿⣿⣿⣿⣿⣿⣿⣿⣿⣿⣿⣿⣿⣿⣿⠋⠀⠀⠀⠀⠀⠀⠀⠀⠀⠀⠀⠀⠀⠀⠀⠀⠀⠀⠀⠀⠀⠀⠀⠀⠀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⠀⠀⠀⠀⠀⠀⠀⠀⠀⠀⠀⠀⠀⠀⠀⠀⠀⠀⠀⠀⠀⠀⠀⠀⠀⠀⠀⠀⠀⠀⠀⠀⠀⠀⠀⠀⠀⠀⠀⠈⠉⠉⠈⠙⠛⠻⢿⣿⣿⣿⣿⣿⣿⡿⣿⣿⣿⣿⣿⠿⠛⠛⠛⠛⠁⠀⠀⠀⠀⠀⠀⠀⠀⠀⠀⠀⠀⠀⠀⠀⠀⠀⠀⠀⠀⠀⠀⠀⠀⠀⠀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⠀⠀⠀⠀⠀⠀⠀⠀⠀⠀⠀⠀⠀⠀⠀⠀⠀⠀⠀⠀⠀⠀⠀⠀⠀⠀⠀⠀⠀⠀⠀⠀⠀⠀⠀⠀⠀⠀⠀⠀⠀⠀⠀⠀⠀⠀⠘⣿⣿⣿⣿⣿⣿⡀⠀⠀⠀⠀⠀⠀⠀⠀⠀⠀⠀⠀⠀⠀⠀⠀⠀⠀⠀⠀⠀⠀⠀⠀⠀⠀⠀⠀⠀⠀⠀⠀⠀⠀⠀⠀⠀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⠀⠀⠀⠀⠀⠀⠀⠀⠀⠀⠀⠀⠀⠀⠀⠀⠀⠀⠀⠀⠀⠀⠀⠀⠀⠀⠀⠀⠀⠀⠀⠀⠀⠀⠀⠀⠀⠀⠀⠀⠀⠀⠀⠀⠀⣀⠀⢀⣀⣤⣤⣤⣴⣾⠟⠀⠀⠀⠀⠀⠀⠀⠀⠀⠀⠀⠀⠀⠀⠀⠀⠀⠀⠀⠀⠀⠀⠀⠀⠀⠀⠀⠀⠀⠀⠀⠀⠀⠀⠀⠀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⠀⠀⠀⠀⠀⠀⠀⠀⠀⠀⠀⠀⠀⠀⠀⠀⠀⠀⠀⠀⠀⠀⠀⠀⠀⠀⠀⠀⠀⠀⠀⠀⠀⠀⠀⠀⠀⠀⠀⠀⠀⠀⠀⠀⠀⠈⣿⣿⣿⣿⣿⣿⣿⣿⣿⣿⠖⠀⠀⠀⠀⠀⠀⠀⠀⠀⠀⠀⠀⠀⠀⠀⠀⠀⠀⠀⠀⠀⠀⠀⠀⠀⠀⠀⠀⠀⠀⠀⠀⠀⠀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⠀⠀⠀⠀⠀⠀⠀⠀⠀⠀⠀⠀⠀⠀⠀⠀⠀⠀⠀⠀⠀⠀⠀⠀⠀⠀⠀⠀⠀⠀⠀⠀⠀⠀⠀⠀⠀⠀⠀⠀⠀⠀⠀⢀⣠⣴⣿⣿⣿⣿⣿⣿⣿⣿⣯⠉⠀⠀⠀⠀⠀⠀⠀⠀⠀⠀⠀⠀⠀⠀⠀⠀⠀⠀⠀⠀⠀⠀⠀⠀⠀⠀⠀⠀⠀⠀⠀⠀⠀⠀⠀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⠀⠀⠀⠀⠀⠀⠀⠀⠀⠀⠀⠀⠀⠀⠀⠀⠀⠀⠀⠀⠀⠀⠀⠀⠀⠀⠀⠀⠀⠀⠀⠀⠀⠀⠀⠀⠀⠀⠀⠀⠀⠀⠀⠀⠈⢹⣿⣿⣿⣿⣿⣿⣿⣿⣿⡆⠀⠀⠀⠀⠀⠀⠀⠀⠀⠀⠀⠀⠀⠀⠀⠀⠀⠀⠀⠀⠀⠀⠀⠀⠀⠀⠀⠀⠀⠀⠀⠀⠀⠀⠀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⠀⠀⠀⠀⠀⠀⠀⠀⠀⠀⠀⠀⠀⠀⠀⠀⠀⠀⠀⠀⠀⠀⠀⠀⠀⠀⠀⠀⠀⠀⠀⠀⠀⠀⡀⡀⠀⠀⠀⠀⠀⠀⠀⠀⠀⠀⠈⣿⣿⣿⣿⣿⣿⣿⣿⣷⡄⠀⠀⠀⠀⠀⠀⠀⠀⠀⠀⠀⠀⠀⠀⠀⠀⠀⠀⠀⠀⠀⠀⠀⠀⠀⠀⠀⠀⠀⠀⠀⠀⠀⠀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⠀⠀⠀⠀⠀⠀⠀⠀⠀⠀⠀⠀⠀⠀⠀⠀⠀⠀⠀⠀⠀⠀⠀⠀⠀⠀⠀⠀⠀⠀⠀⠀⠀⢞⣾⣿⣦⣤⣤⣶⣤⡀⠀⠀⠀⠀⠀⢿⣿⣿⣿⣿⣿⣿⣿⣿⣿⣦⡀⠀⠀⠀⠀⠀⠀⠀⠀⠀⠀⠀⠀⠀⠀⠀⠀⠀⠀⠀⠀⠀⠀⠀⠀⠀⠀⠀⠀⠀⠀⠀⠀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⠀⠀⠀⠀⠀⠀⠀⠀⠀⠀⠀⠀⠀⠀⠀⠀⠀⠀⠀⠀⠀⠀⠀⠀⠀⠀⠀⠀⠀⠀⠀⠀⠀⠈⠻⢿⣿⣿⣿⣿⣿⣿⣶⣤⣤⣴⣶⣾⣿⣿⣿⣿⣿⣿⣿⣿⠙⣿⣿⣦⡀⠀⠀⠀⠀⠀⠀⠀⠀⠀⠀⠀⠀⠀⠀⠀⠀⠀⠀⠀⠀⠀⠀⠀⠀⠀⠀⠀⠀⠀⠀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⠀⠀⠀⠀⠀⠀⠀⠀⠀⠀⠀⠀⠀⠀⠀⠀⠀⠀⠀⠀⠀⠀⠀⠀⠀⠀⠀⠀⠀⠀⠀⠀⠀⠀⠀⠀⠀⠈⠉⠉⠛⠛⠛⢿⣿⣿⣿⣿⣿⣿⣿⣿⣿⣿⣿⣿⣷⣬⢻⣿⣿⣄⠀⠀⠀⠀⠀⠀⠀⠀⠀⠀⠀⠀⠀⠀⠀⠀⠀⠀⠀⠀⠀⠀⠀⠀⠀⠀⠀⠀⠀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⠀⠀⠀⠀⠀⠀⠀⠀⠀⠀⠀⠀⠀⠀⠀⠀⠀⠀⠀⠀⠀⠀⠀⠀⠀⠀⠀⠀⠀⠀⠀⠀⠀⠀⠀⠀⠀⠀⠀⠀⠀⠀⠀⠀⠙⣿⣿⣿⣿⣿⣿⣿⣿⣿⣿⣿⣿⣿⣦⣻⣿⣿⡆⠀⠀⠀⠀⠀⠀⠀⠀⠀⠀⠀⠀⠀⠀⠀⠀⠀⠀⠀⠀⠀⠀⠀⠀⠀⠀⠀⠀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⠀⠀⠀⠀⠀⠀⠀⠀⠀⠀⠀⠀⠀⠀⠀⠀⠀⠀⠀⠀⠀⠀⠀⠀⠀⠀⠀⠀⠀⠀⠀⠀⠀⠀⠀⠀⠀⠀⠀⠀⠀⠀⠀⠀⠀⣿⣿⣿⣿⣿⣿⣿⣿⣿⣿⣿⠛⠻⣿⣿⣿⣿⣥⡀⠀⠀⠀⠀⠀⠀⠀⠀⠀⠀⠀⠀⠀⠀⠀⠀⠀⠀⠀⠀⠀⠀⠀⠀⠀⠀⠀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⠀⠀⠀⠀⠀⠀⠀⠀⠀⠀⠀⠀⠀⠀⠀⠀⠀⠀⠀⠀⠀⠀⠀⠀⠀⠀⠀⠀⠀⠀⠀⠀⠀⠀⠀⠀⠀⠀⠀⠀⠀⠀⠀⠀⠀⣿⣿⣿⣿⣿⣿⣿⣿⣿⣿⠋⠀⠀⠈⠙⠻⠿⣿⣿⣷⣦⣄⡀⠀⠀⠀⠀⠀⠀⠀⠀⠀⠀⠀⠀⠀⠀⠀⠀⠀⠀⠀⠀⠀⠀⠀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⠀⠀⠀⠀⠀⠀⠀⠀⠀⠀⠀⠀⠀⠀⠀⠀⠀⠀⠀⠀⠀⠀⠀⠀⠀⠀⠀⠀⠀⠀⠀⠀⠀⠀⠀⠀⠀⠀⠀⠀⠀⠀⠀⠀⢰⣿⣿⣿⣿⣿⣿⣿⣿⢿⣿⣦⣀⣀⠀⠀⠀⠀⠀⠈⠙⠻⣿⣿⣷⡶⢤⣀⠀⠀⠀⠀⠀⠀⠀⠀⠀⠀⠀⠀⠀⠀⠀⠀⠀⠀⠀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⠀⠀⠀⠀⠀⠀⠀⠀⠀⠀⠀⠀⠀⠀⠀⠀⠀⠀⠀⠀⠀⠀⠀⠀⠀⠀⠀⠀⠀⠀⠀⠀⠀⠀⠀⠀⠀⠀⠀⠀⠀⠀⠀⠀⣾⣿⣿⣿⣿⣿⣿⣿⣿⣿⣿⣿⣿⣿⠁⠀⠀⠀⠀⠀⠀⠀⠈⠙⠛⠉⠀⠀⠀⠀⠀⠀⠀⠀⠀⠀⠀⠀⠀⠀⠀⠀⠀⠀⠀⠀⠀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⠀⠀⠀⠀⠀⠀⠀⠀⠀⠀⠀⠀⠀⠀⠀⠀⠀⠀⠀⠀⠀⠀⠀⠀⠀⠀⠀⠀⠀⠀⠀⠀⠀⠀⠀⠀⠀⠀⠀⠀⠀⠀⢀⣾⣿⣿⣿⣿⣿⣿⣿⣿⣿⣿⣿⣯⡉⠁⠀⠀⠀⠀⠀⠀⠀⠀⠀⠀⠀⠀⠀⠀⠀⠀⠀⠀⠀⠀⠀⠀⠀⠀⠀⠀⠀⠀⠀⠀⠀⠀⠀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⠀⠀⠀⠀⠀⠀⠀⠀⠀⠀⠀⠀⠀⠀⠀⠀⠀⠀⠀⠀⠀⠀⠀⠀⠀⠀⠀⠀⠀⠀⠀⠀⠀⠀⠀⠀⠀⠀⠀⠀⠀⢸⣿⣿⣿⣿⣿⣿⣿⣿⣿⣿⣿⣿⣿⣿⣿⣿⣿⣿⣿⣶⣦⣤⣀⡀⠀⠀⠀⠀⠀⠀⠀⠀⠀⠀⠀⠀⠀⠀⠀⠀⠀⠀⠀⠀⠀⠀⠀⠀⠀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⠀⠀⠀⠀⠀⠀⠀⠀⠀⠀⠀⠀⠀⠀⠀⠀⠀⠀⠀⠀⠀⠀⠀⠀⠀⠀⠀⠀⠀⠀⠀⠀⠀⠀⠀⠀⠀⠀⠀⠀⢀⣿⣿⣿⣿⣿⣿⣿⣿⣿⣿⣿⣿⣿⣿⣿⣿⣿⣿⣿⣿⣿⣿⣿⣿⣿⣷⣶⣦⣄⡀⠀⠀⠀⠀⠀⠀⠀⠀⠀⠀⠀⠀⠀⠀⠀⠀⠀⠀⠀⠀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⠀⠀⠀⠀⠀⠀⠀⠀⠀⠀⠀⠀⠀⠀⠀⠀⠀⠀⠀⠀⠀⠀⠀⠀⠀⠀⠀⠀⠀⠀⠀⠀⠀⠀⠀⠀⠀⠀⢀⣾⣿⣿⣿⣿⣿⣿⣿⣿⣿⣿⣿⣿⣿⣿⣿⣿⣿⣿⣿⣿⣿⣿⣿⣿⣿⣿⣿⣿⣿⣿⠁⠀⠀⠀⠀⠀⠀⠀⠀⠀⠀⠀⠀⠀⠀⠀⠀⠀⠀⠀⠀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⠀⠀⠀⠀⠀⠀⠀⠀⠀⠀⠀⠀⠀⠀⠀⠀⠀⠀⠀⠀⠀⠀⠀⠀⠀⠀⠀⠀⠀⠀⠀⠀⠀⠀⠀⠀⠀⠀⣾⣿⣿⣿⣿⣿⣿⣿⣿⣿⣿⣿⣿⣿⣿⣿⣿⣿⣿⣿⣿⣿⣿⣿⣿⣿⣿⣿⣿⣿⠏⠀⠀⠀⠀⠀⠀⠀⠀⠀⠀⠀⠀⠀⠀⠀⠀⠀⠀⠀⠀⠀⠀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⠀⠀⠀⠀⠀⠀⠀⠀⠀⠀⠀⠀⠀⠀⠀⠀⠀⠀⠀⠀⠀⠀⠀⠀⠀⠀⠀⠀⠀⠀⠀⠀⠀⠀⠀⠀⠀⣾⣿⣿⣿⣿⣿⣿⣿⣿⣿⣿⣿⣿⣿⣿⣿⣿⣿⣿⣿⣿⣿⣿⣿⣿⣿⣿⡿⠿⠛⠁⠀⠀⠀⠀⠀⠀⠀⠀⠀⠀⠀⠀⠀⠀⠀⠀⠀⠀⠀⠀⠀⠀⠀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⠀⠀⠀⠀⠀⠀⠀⠀⠀⠀⠀⠀⠀⠀⠀⠀⠀⠀⠀⠀⠀⠀⠀⠀⠀⠀⠀⠀⠀⠀⠀⠀⠀⠀⠀⠀⣼⣿⣿⣿⣿⣿⣿⣿⣿⣿⣿⣿⣿⣿⣿⣿⣿⣿⣿⣿⣿⣿⣿⣿⣿⣿⠟⠁⠀⠀⠀⠀⠀⠀⠀⠀⠀⠀⠀⠀⠀⠀⠀⠀⠀⠀⠀⠀⠀⠀⠀⠀⠀⠀⠀</a:t>
            </a:r>
            <a:br/>
            <a:r>
              <a:t>⠀⠀⠀⠀⠀⠀⠀⠀⠀⠀⠀⠀⠀⠀⠀⠀⠀⠀⠀⠀⠀⠀⠀⠀⠀⠀⠀⠀⠀⠀⠀⠀⠀⠀⠀⠀⠉⠛⠿⠛⠻⠿⣿⣿⣿⣿⣿⣿⣿⣿⣿⣿⣿⣿⣿⣿⣿⣿⣿⣿⡿⠋⠀⠀⠀⠀⠀⠀⠀⠀⠀⠀⠀⠀⠀⠀⠀⠀⠀⠀⠀⠀⠀⠀⠀⠀⠀⠀⠀⠀⠀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⠀⠀⠀⠀⠀⠀⠀⠀⠀⠀⠀⠀⠀⠀⠀⠀⠀⠀⠀⠀⠀⠀⠀⠀⠀⠀⠀⠀⠀⠀⠀⠀⠀⠀⠀⠀⠀⠀⠀⠀⠀⠀⠀⠀⠀⠀⣿⣿⣿⡏⢹⣿⣿⡟⠛⠉⠉⠀⠀⠀⠀⠀⠀⠀⠀⠀⠀⠀⠀⠀⠀⠀⠀⠀⠀⠀⠀⠀⠀⠀⠀⠀⠀⠀⠀⠀⠀⠀⠀⠀⠀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⠀⠀⠀⠀⠀⠀⠀⠀⠀⠀⠀⠀⠀⠀⠀⠀⠀⠀⠀⠀⠀⠀⠀⠀⠀⠀⠀⠀⠀⠀⠀⠀⠀⠀⠀⠀⠀⠀⠀⠀⠀⠀⠀⠀⠀⠀⢸⣿⣿⡇⣼⣿⣿⣇⠀⠀⠀⠀⠀⠀⠀⠀⠀⠀⠀⠀⠀⠀⠀⠀⠀⠀⠀⠀⠀⠀⠀⠀⠀⠀⠀⠀⠀⠀⠀⠀⠀⠀⠀⠀⠀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⠀⠀⠀⠀⠀⠀⠀⠀⠀⠀⠀⠀⠀⠀⠀⠀⠀⠀⠀⠀⠀⠀⠀⠀⠀⠀⠀⠀⠀⠀⠀⠀⠀⠀⠀⠀⠀⠀⠀⠀⠀⠀⠀⠀⠀⠀⢼⣿⣿⣷⢹⣿⣿⡇⠀⠀⠀⠀⠀⠀⠀⠀⠀⠀⠀⠀⠀⠀⠀⠀⠀⠀⠀⠀⠀⠀⠀⠀⠀⠀⠀⠀⠀⠀⠀⠀⠀⠀⠀⠀⠀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⠀⠀⠀⠀⠀⠀⠀⠀⠀⠀⠀⠀⠀⠀⠀⠀⠀⠀⠀⠀⠀⠀⠀⠀⠀⠀⠀⠀⠀⠀⠀⠀⠀⠀⠀⠀⠀⠀⠀⠀⠀⠀⠀⠀⠀⠀⠀⣀⣴⡀⠀⠀⠀⠀⠀⠀⠀⠀⠀⠀⠀⠀⠀⠀⠀⠀⠀⠀⠀⠀⠀⠀⠀⠀⠀⠀⠀⠀⠀⠀⠀⠀⠀⠀⠀⠀⠀⠀⠀⠀⠀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⠀⠀⠀⠀⠀⠀⠀⠀⠀⠀⠀⠀⠀⠀⠀⠀⠀⠀⠀⠀⠀⠀⠀⠀⠀⠀⠀⠀⠀⠀⠀⠀⠀⠀⠀⠀⠀⠀⠀⠀⠀⠀⠀⢀⣶⣿⣿⣿⣿⣿⣷⣄⠀⠀⠀⠀⠀⠀⠀⠀⠀⠀⠀⠀⠀⠀⠀⠀⠀⠀⠀⠀⠀⠀⠀⠀⠀⠀⠀⠀⠀⠀⠀⠀⠀⠀⠀⠀⠀⠀⠀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⠀⠀⠀⠀⠀⠀⠀⠀⠀⠀⠀⠀⠀⠀⠀⠀⠀⠀⠀⠀⠀⠀⠀⠀⠀⠀⠀⠀⠀⠀⠀⠀⠀⠀⠀⠀⠀⠀⠀⠀⠀⠀⢀⣿⣿⣿⣿⣿⣿⣿⣿⣿⣿⣶⡄⠀⠀⠀⠀⠀⠀⠀⠀⠀⠀⠀⠀⠀⠀⠀⠀⠀⠀⠀⠀⠀⠀⠀⠀⠀⠀⠀⠀⠀⠀⠀⠀⠀⠀⠀⠀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⠀⠀⠀⠀⠀⠀⠀⠀⠀⠀⠀⠀⠀⠀⠀⠀⠀⠀⠀⠀⠀⠀⠀⠀⠀⠀⠀⠀⠀⠀⠀⠀⠀⠀⠀⠀⠀⠀⠀⠀⠀⠐⠿⣿⣿⣿⣿⣿⣿⣿⣿⣿⣿⣏⠀⠀⠀⠀⠀⠀⠀⠀⠀⠀⠀⠀⠀⠀⠀⠀⠀⠀⠀⠀⠀⠀⠀⠀⠀⠀⠀⠀⠀⠀⠀⠀⠀⠀⠀⠀⠀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⠀⠀⠀⠀⠀⠀⠀⠀⠀⠀⠀⠀⠀⠀⠀⠀⠀⠀⠀⠀⠀⠀⠀⠀⠀⠀⠀⠀⠀⠀⠀⠀⠀⠀⠀⠀⠀⠀⠀⠀⠀⠀⠀⠈⠻⣿⣿⣿⣿⣿⣿⣿⣿⣿⣆⠀⠀⠀⠀⠀⠀⠀⠀⠀⠀⠀⠀⠀⠀⠀⠀⠀⠀⠀⠀⠀⠀⠀⠀⠀⠀⠀⠀⠀⠀⠀⠀⠀⠀⠀⠀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⠀⠀⠀⠀⠀⠀⠀⠀⠀⠀⠀⠀⠀⠀⠀⠀⠀⠀⠀⠀⠀⠀⠀⠀⠀⠀⠀⠀⠀⠀⠀⠀⠀⠀⠀⠀⠀⠀⠀⠀⠀⠀⠀⠀⠀⠻⣿⣿⣿⣿⣿⣿⣿⣿⣿⣤⣀⠀⠀⠀⠀⠀⠀⠀⠀⠀⠀⠀⠀⠀⠀⠀⠀⠀⠀⠀⠀⠀⠀⠀⠀⠀⠀⠀⠀⠀⠀⠀⠀⠀⠀</a:t>
            </a:r>
            <a:br/>
            <a:r>
              <a:t>⠀⠀⠀⠀⠀⠀⠀⠀⠀⠀⠀⠀⠀⠀⠀⠀⠀⠀⠀⠀⠀⠀⠀⠀⠀⠀⣀⣀⠀⠀⠀⠀⠀⠀⠀⠀⠀⠀⠀⠀⠀⠀⠀⠀⠀⢰⣿⣿⣿⣿⡟⢿⣿⣿⣿⣿⣿⣿⣷⣶⣄⡀⠀⠀⠀⠀⠀⠀⠀⠀⠀⠀⠀⠀⠀⠀⠀⠀⠀⠀⠀⠀⠀⠀⠀⠀⠀⠀⠀⠀⠀</a:t>
            </a:r>
            <a:br/>
            <a:r>
              <a:t>⠀⠀⠀⠀⠀⠀⠀⠀⠀⠀⠀⠀⠀⠀⠀⠀⠀⠀⠀⠀⠀⠀⠀⠀⠀⠀⠈⠛⠿⢿⣶⣤⣤⣤⣤⣤⣤⣤⣤⣤⣤⣤⣤⣤⣶⣿⣿⣿⣿⣿⣿⣾⣿⣿⣿⣿⣿⡟⠿⣿⣿⣿⣄⠀⠀⠀⠀⠀⠀⠀⠀⠀⠀⠀⠀⠀⠀⠀⠀⠀⠀⠀⠀⠀⠀⠀⠀⠀⠀⠀⠀</a:t>
            </a:r>
            <a:br/>
            <a:r>
              <a:t>⠀⠀⠀⠀⠀⠀⠀⠀⠀⠀⠀⠀⠀⠀⠀⠀⠀⠀⠀⠀⠀⠀⠀⠀⠀⠀⠀⠀⠀⠀⠈⠉⠉⠉⠉⠛⠛⠛⠛⠛⠛⠛⠻⢿⣿⣿⣿⣿⣿⣿⣿⣿⣿⣿⣿⣿⣿⣷⠀⠀⠉⠙⠛⠄⠀⠀⠀⠀⠀⠀⠀⠀⠀⠀⠀⠀⠀⠀⠀⠀⠀⠀⠀⠀⠀⠀⠀⠀⠀⠀⠀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⠀⠀⠀⠀⠀⠀⠀⠀⠀⠀⠀⠀⠀⠀⠀⠀⠀⠀⠀⠀⠀⠀⠀⠀⠀⠀⠀⠀⠀⠀⠀⠀⠀⠀⠀⠀⠀⠀⠀⠀⠀⠀⠀⣾⣿⣿⣿⣿⣿⣿⠛⠻⢿⣿⣿⣿⣿⣿⣶⣦⣤⣀⣀⣀⡀⠀⠀⠀⠀⠀⠀⠀⠀⠀⠀⠀⠀⠀⠀⠀⠀⠀⠀⠀⠀⠀⠀⠀⠀⠀⠀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⠀⠀⠀⠀⠀⠀⠀⠀⠀⠀⠀⠀⠀⠀⠀⠀⠀⠀⠀⠀⠀⠀⠀⠀⠀⠀⠀⠀⠀⠀⠀⠀⠀⠀⠀⠀⠀⠀⠀⠀⠀⠀⠀⣿⣿⣿⣿⣿⣿⣿⣆⠀⣾⣿⣿⣿⣿⡟⠻⠿⠿⠿⣿⣿⠿⠷⠶⠦⠤⠀⠀⠀⠀⠀⠀⠀⠀⠀⠀⠀⠀⠀⠀⠀⠀⠀⠀⠀⠀⠀⠀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⠀⠀⠀⠀⠀⠀⠀⠀⠀⠀⠀⠀⠀⠀⠀⠀⠀⠀⠀⠀⠀⠀⠀⠀⠀⠀⠀⠀⠀⠀⠀⠀⠀⠀⠀⠀⠀⠀⠀⠀⠀⠀⢰⣿⣿⣿⣿⣿⣿⢿⣿⣗⣿⣿⣿⣿⠟⠃⠀⠀⠀⠀⠀⠁⠀⠀⠀⠀⠀⠀⠀⠀⠀⠀⠀⠀⠀⠀⠀⠀⠀⠀⠀⠀⠀⠀⠀⠀⠀⠀⠀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⠀⠀⠀⠀⠀⠀⠀⠀⠀⠀⠀⠀⠀⠀⠀⠀⠀⠀⠀⠀⠀⠀⠀⠀⠀⠀⠀⠀⠀⠀⠀⠀⠀⠀⠀⠀⠀⠀⠀⠀⠀⢠⣿⣿⣿⣿⣿⣿⣿⣤⣵⣿⣿⡿⠻⠁⠀⠀⠀⠀⠀⠀⠀⠀⠀⠀⠀⠀⠀⠀⠀⠀⠀⠀⠀⠀⠀⠀⠀⠀⠀⠀⠀⠀⠀⠀⠀⠀⠀⠀⠀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⠀⠀⠀⠀⠀⠀⠀⠀⠀⠀⠀⠀⠀⠀⠀⠀⠀⠀⠀⠀⠀⠀⠀⠀⠀⠀⠀⠀⠀⠀⠀⠀⠀⠀⠀⠀⠀⠀⠀⠀⣼⣿⣿⣿⣿⣿⣿⣿⣿⣿⣿⣿⠙⢿⣄⠀⠀⠀⠀⠀⠀⠀⠀⠀⠀⠀⠀⠀⠀⠀⠀⠀⠀⠀⠀⠀⠀⠀⠀⠀⠀⠀⠀⠀⠀⠀⠀⠀⠀⠀⠀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⠀⠀⠀⠀⠀⠀⠀⠀⠀⠀⠀⠀⠀⠀⠀⠀⠀⠀⠀⠀⠀⠀⠀⠀⠀⠀⠀⠀⠀⠀⠀⠀⠀⠀⠀⠀⠀⠀⠀⢀⣿⣿⣿⣿⣿⣿⣿⣿⣿⣿⣿⣿⣷⣿⣿⠂⠀⠀⠀⠀⠀⠀⠀⠀⠀⠀⠀⠀⠀⠀⠀⠀⠀⠀⠀⠀⠀⠀⠀⠀⠀⠀⠀⠀⠀⠀⠀⠀⠀⠀⠀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⠀⠀⠀⠀⠀⠀⠀⠀⠀⠀⠀⠀⠀⠀⠀⠀⠀⠀⠀⠀⠀⠀⠀⠀⠀⠀⠀⠀⠀⠀⠀⠀⠀⠀⠀⠀⠀⠀⠀⣼⣿⣿⣿⣿⣿⣿⣿⣿⣿⣿⣿⣿⣿⣿⣧⣀⣀⠀⢀⣀⣀⣀⣀⣀⡀⠀⠀⠀⠀⠀⠀⠀⠀⠀⠀⠀⠀⠀⠀⠀⠀⠀⠀⠀⠀⠀⠀⠀⠀⠀⠀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⠀⠀⠀⠀⠀⠀⠀⠀⠀⠀⠀⠀⠀⠀⠀⠀⠀⠀⠀⠀⠀⠀⠀⠀⠀⠀⠀⠀⠀⠀⠀⠀⠀⠀⠀⠀⠀⠀⣰⣿⣿⣿⣿⣿⣿⣿⣿⣿⣿⣿⣿⣿⣿⣿⣿⣿⣿⣿⣿⣿⣿⣿⣿⣿⣿⣿⣷⡦⠀⠀⠀⠀⠀⠀⠀⠀⠀⠀⠀⠀⠀⠀⠀⠀⠀⠀⠀⠀⠀⠀⠀</a:t>
            </a:r>
            <a:br/>
            <a:r>
              <a:t>⠀⠀⠀⠀⠀⠀⠀⠀⠀⠀⠀⠀⠀⠀⠀⠀⠀⠀⠀⠀⠀⠀⠀⠀⠀⠀⠀⠀⠀⠀⠀⠀⠀⠀⠀⠀⠀⡐⣻⣿⣿⣿⣿⣿⣿⣿⣿⣿⣿⣿⣿⣿⣿⣿⣿⣿⣿⣿⣿⣿⣿⣿⣿⣿⣿⡿⠋⠀⠀⠀⠀⠀⠀⠀⠀⠀⠀⠀⠀⠀⠀⠀⠀⠀⠀⠀⠀⠀⠀⠀⠀</a:t>
            </a:r>
            <a:br/>
            <a:r>
              <a:t>⠀⠀⠀⠀⠀⠀⠀⠀⠀⠀⠀⠀⠀⠀⠀⠀⠀⠀⠀⠀⠀⠀⠀⠀⠀⠀⠀⠀⠀⠀⠀⠀⠀⠀⠀⠀⠰⣻⣿⣿⣿⣿⣿⣿⣿⣿⣿⣿⣿⣿⣿⣿⣿⣿⣿⣿⣿⣿⣿⣿⣿⣿⣿⡿⠋⠀⠀⠀⠀⠀⠀⠀⠀⠀⠀⠀⠀⠀⠀⠀⠀⠀⠀⠀⠀⠀⠀⠀⠀⠀⠀</a:t>
            </a:r>
            <a:br/>
            <a:r>
              <a:t>⠀⠀⠀⠀⠀⠀⠀⠀⠀⠀⠀⠀⠀⠀⠀⠀⠀⠀⠀⠀⠀⠀⠀⠀⠀⠀⠀⠀⠀⠀⠀⠀⠀⠀⢀⣤⣶⣿⣿⣿⣿⣿⣿⣿⣿⣿⣿⣿⣿⣿⠛⠋⠉⠉⠉⠙⠻⣿⣿⣿⣿⠟⠋⠀⠀⠀⠀⠀⠀⠀⠀⠀⠀⠀⠀⠀⠀⠀⠀⠀⠀⠀⠀⠀⠀⠀⠀⠀⠀⠀⠀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⠀⠀⠀⠀⠀⠀⠀⠀⠀⠀⠀⠀⠀⠀⠀⠀⠀⠀⠀⠀⠀⠀⠀⠀⠀⠀⠀⠀⠀⠀⠀⠀⠀⢰⣿⣿⣿⣿⣿⣿⣿⣿⣿⣿⣿⣿⣿⣿⣿⣿⠀⠀⠀⠀⠀⠀⠀⠈⠛⠉⠀⠀⠀⠀⠀⠀⠀⠀⠀⠀⠀⠀⠀⠀⠀⠀⠀⠀⠀⠀⠀⠀⠀⠀⠀⠀⠀⠀⠀⠀⠀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⠀⠀⠀⠀⠀⠀⠀⠀⠀⠀⠀⠀⠀⠀⠀⠀⠀⠀⠀⠀⠀⠀⠀⠀⠀⠀⠀⠀⠀⠀⠀⠀⠀⠀⠙⠿⠿⠿⣿⣿⣿⣿⣿⣿⣿⣿⣿⣿⣿⣿⣆⠀⠀⠀⠀⠀⠀⠀⠀⠀⠀⠀⠀⠀⠀⠀⠀⠀⠀⠀⠀⠀⠀⠀⠀⠀⠀⠀⠀⠀⠀⠀⠀⠀⠀⠀⠀⠀⠀⠀⠀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⠀⠀⠀⠀⠀⠀⠀⠀⠀⠀⠀⠀⠀⠀⠀⠀⠀⠀⠀⠀⠀⠀⠀⠀⠀⠀⠀⠀⠀⠀⠀⠀⠀⠀⠀⠀⠀⠀⠀⠀⠀⠀⠉⠉⠀⠀⢸⣿⣿⣿⣿⣆⠀⠀⠀⠀⠀⠀⠀⠀⠀⠀⠀⠀⠀⠀⠀⠀⠀⠀⠀⠀⠀⠀⠀⠀⠀⠀⠀⠀⠀⠀⠀⠀⠀⠀⠀⠀⠀⠀⠀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⠀⠀⠀⠀⠈⠉⠉⠉⠉⠉⠉⠉⠉⠉⠉⠉⠙⠛⠛⠛⠛⠛⠛⠛⠛⠛⠛⠿⠛⣿⠟⢿⠿⠿⠿⠿⠿⠿⠿⠿⠿⠿⠿⠿⢿⣿⣿⣿⣿⣿⣿⣿⣿⣿⣿⣿⣿⣿⣿⣿⣿⣿⣿⣿⣿⣿⣿⣿⣿⣿⣿⣿⣿⣿⣿⣿⣿⣿⣿⣿⣿⣿⣿⣿⣿⣿⣿⣿⣿⣿⡇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⠀⠀⠀⠀⠀⠀⠀⠀⠀⠀⠀⠀⠀⠀⠀⠀⠀⠀⠀⠀⠀⠀⠀⠀⠀⠀⠀⠀⠀⠈⠀⠀⠀⠀⠀⠀⠀⠀⠀⢀⣠⣴⣶⣿⣿⣿⣿⣿⣿⣿⣿⣿⣿⣿⣿⣿⣿⣿⣿⣿⣿⣿⣿⣿⣿⣿⣿⣿⣿⣿⣿⣿⣿⣿⣿⣿⣿⣿⣿⣿⣿⣿⣿⣿⣿⣿⣿⣿⣿⣿⡇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⠀⠀⠀⠀⠀⠀⠀⠀⠀⠀⠀⠀⠀⠀⠀⠀⠀⠀⠀⠀⠀⠀⠀⠀⠀⠀⠀⠀⠀⠀⠀⠀⠀⠀⠀⠀⠀⠀⠉⠛⠛⠛⠿⠿⣿⣿⣿⣿⣿⣿⣿⣿⣿⡿⠿⠿⠿⠿⠿⠿⠿⠿⢿⣿⣿⣿⣿⣿⣿⣿⣿⣿⣿⣿⣿⣿⣿⣿⣿⣿⣿⣿⣿⣿⣿⣿⣿⣿⣿⣿⡇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⠀⠀⠀⠀⠀⠀⠀⠀⠀⠀⠀⠀⠀⠀⠀⠀⠀⠀⠀⠀⠀⠀⠀⠀⠀⠀⠀⠀⠀⠀⠀⠀⠀⠀⠀⠀⠀⠀⠀⠀⠀⠀⠀⠀⣿⣿⣿⣿⣿⣿⣿⣿⣿⠀⠀⠀⠀⠀⠀⠀⠀⠀⠀⠈⠉⠉⠛⠊⠻⣿⣿⣿⣿⣿⣿⣿⣿⣿⣿⣿⣿⣿⣿⣿⣿⣿⣿⣿⣿⣿⡇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⠀⠀⠀⠀⠀⠀⠀⠀⠀⠀⠀⠀⠀⠀⠀⠀⠀⠀⠀⠀⠀⠀⠀⠀⠀⠀⠀⠀⠀⠀⠀⠀⠀⠀⠀⠀⠀⠀⠀⠀⠀⠀⠀⠀⣿⣿⣿⣿⣿⣿⣿⣿⡇⠀⠀⠀⠀⠀⠀⠀⠀⠀⠀⠀⠀⠀⠀⠀⠀⠙⢿⣿⣿⣿⣿⣿⣿⣿⣿⣿⣿⣿⣿⣿⣿⣿⣿⣿⣿⣿⡇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⠀⠀⠀⠀⠀⠀⠀⠀⠀⠀⠀⠀⠀⠀⠀⠀⠀⠀⠀⠀⠀⠀⠀⠀⠀⠀⠀⠀⠀⠀⠀⠀⠀⠀⠀⠀⠀⠀⠀⠀⠀⠀⠀⢀⣿⣿⣿⣿⣿⣿⣿⣿⠃⠀⠀⠀⠀⠀⠀⠀⠀⠀⠀⠀⠀⠀⠀⠀⠀⠀⠈⢻⣿⣿⣿⣿⣿⣿⣿⣿⣿⣿⣿⣿⣿⣿⣿⣿⣿⣿⡇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⠀⠀⠀⠀⠀⠀⠀⠀⠀⠀⠀⠀⠀⠀⠀⠀⠀⠀⠀⠀⠀⠀⠀⠀⠀⠀⠀⠀⠀⠀⠀⠀⠀⠀⠀⠀⠀⠀⠀⠀⠀⠀⠀⢸⣿⣿⣿⣿⣿⣿⣿⣿⠀⠀⠀⠀⠀⠀⠀⠀⠀⠀⠀⠀⠀⠀⠀⠀⠀⠀⠀⠀⠙⣿⣿⣿⣿⣿⣿⣿⣿⣿⣿⣿⣿⣿⣿⣿⡿⠋⠀</a:t>
            </a:r>
            <a:br/>
            <a:r>
              <a:t>⠀⠀⠀⠀⠀⠀⠀⠀⠀⠀⠀⠀⠀⠀⠀⠀⠀⠀⠀⠀⠀⠀⠀⠀⠀⠀⠀⠀⠀⠀⠀⠀⠀⠀⠀⠀⠀⠀⠀⠀⠀⠀⠀⢸⣿⣿⣿⣿⣿⣿⣿⣿⣄⠀⠀⠀⠀⠀⠀⠀⠀⠀⠀⠀⠀⠀⠀⠀⠀⠀⠀⠀⠀⠈⣿⣿⣿⣿⣿⣿⣿⣿⣿⣿⣿⣿⡿⠋⠀⠀⠀</a:t>
            </a:r>
            <a:br/>
            <a:r>
              <a:t>⠀⠀⠀⠀⠀⠀⠀⠀⠀⠀⠀⠀⠀⠀⠀⠀⠀⠀⠀⠀⠀⠀⠀⠀⠀⠀⠀⠀⠀⠀⠀⠀⠀⠀⠀⠀⠀⠀⠀⠀⠀⠀⠀⣿⣿⣿⣿⣿⣿⣿⣿⣿⣿⣷⣤⡀⠀⠀⠀⠀⠀⠀⠀⠀⠀⠀⠀⠀⠀⠀⠀⠀⠀⠀⠙⢿⣿⣿⣿⣿⣿⣿⣿⣿⠿⠋⠀⠀⠀⠀⠀</a:t>
            </a:r>
            <a:br/>
            <a:r>
              <a:t>⠀⠀⠀⠀⠀⠀⠀⠀⠀⠀⠀⠀⠀⠀⠀⠀⠀⠀⠀⠀⠀⠀⠀⠀⠀⠀⠀⠀⠀⠀⠀⠀⠀⠀⠀⠀⠀⠀⠀⠀⣇⢀⣴⣿⣿⣿⣿⣿⣿⣿⣿⣿⣿⣿⣿⣿⣦⣄⠀⠀⠀⠀⠀⠀⠀⠀⠀⠀⠀⠀⠀⠀⠀⠀⠀⠀⠙⢿⣿⣿⣿⣿⣿⣇⠀⠀⠀⠀⠀⠀⠀</a:t>
            </a:r>
            <a:br/>
            <a:r>
              <a:t>⠀⠀⠀⠀⠀⠀⠀⠀⠀⠀⠀⠀⠀⠀⠀⠀⠀⠀⠀⠀⠀⠀⠀⠀⠀⠀⠀⠀⠀⠀⠀⠀⠀⠀⠀⠀⠀⠀⠀⣀⣽⣿⣿⣿⣿⣿⣿⣿⣿⣿⣿⣿⣿⣿⣿⣿⣿⣿⣦⠀⠀⠀⠀⠀⠀⠀⠀⠀⠀⠀⠀⠀⠀⠀⠀⠀⠀⠀⠙⢿⣿⣿⣿⡏⠀⠀⠀⠀⠀⠀⠀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⠀⠀⠀⠀⠀⠀⠀⠀⠀⠀⠀⠀⠀⠀⠀⠀⠀⠀⠀⠀⠀⠀⠀⠀⠀⠀⠀⠀⠀⠀⠀⠀⠀⠀⠀⠀⠀⣠⣾⣿⣿⣿⣿⣿⣿⣿⣿⣿⣿⣿⣿⣿⣿⣿⣿⣿⣿⣿⣿⡆⠀⠀⠀⠀⠀⠀⠀⠀⠀⠀⠀⠀⠀⠀⠀⠀⠀⠀⠀⠀⠉⠻⠏⠀⠀⠀⠀⠀⠀⠀⠀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⠀⠀⠀⠀⠀⠀⠀⠀⠀⠀⠀⠀⠀⠀⠀⠀⠀⠀⠀⠀⠀⠀⠀⠀⠀⠀⠀⠀⠀⠀⠀⠀⠀⠀⠀⠀⠀⠀⠀⠀⠀⠈⠙⠿⣿⣿⣿⣿⣿⣿⣿⣿⣿⣿⣿⡿⣿⣿⡿⠛⠀⠀⠀⠀⠀⠀⠀⠀⠀⠀⠀⠀⠀⠀⠀⠀⠀⠀⠀⠀⠀⠀⠀⠀⠀⠀⠀⠀⠀⠀⠀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⠀⠀⠀⠀⠀⠀⠀⠀⠀⠀⠀⠀⠀⠀⠀⠀⠀⠀⠀⠀⠀⠀⠀⠀⠀⠀⠀⠀⠀⠀⠀⠀⠀⠀⠀⠀⠀⠀⠀⠀⠀⠀⠀⠀⠀⠙⠿⠿⣿⣿⣿⣿⣿⣿⠟⠁⠈⠁⠀⠀⠀⠀⠀⠀⠀⠀⠀⠀⠀⠀⠀⠀⠀⠀⠀⠀⠀⠀⠀⠀⠀⠀⠀⠀⠀⠀⠀⠀⠀⠀⠀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⠀⠀⠀⠀⠀⠀⠀⠀⠀⠀⠀⠀⠀⠀⠀⠀⠀⠀⠀⠀⠀⠀⠀⠀⠀⠀⠀⠀⠀⠀⠀⠀⠀⠀⠀⠀⠀⠀⠀⠀⠀⠀⠀⠀⢀⢀⣀⣀⣀⡀⠀⠀⠀⠀⠀⠀⠀⠀⠀⠀⠀⠀⠀⠀⠀⠀⠀⠀⠀⠀⠀⠀⠀⠀⠀⠀⠀⠀⠀⠀⠀⠀⠀⠀⠀⠀⠀⠀⠀⠀⠀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⠀⠀⠀⠀⠀⠀⠀⠀⠀⠀⠀⠀⠀⠀⠀⠀⠀⠀⠀⠀⠀⠀⠀⠀⠀⠀⠀⠀⠀⠀⠀⠀⠀⠀⠀⠀⠀⠀⠀⠀⠀⠘⠻⣿⣿⣿⣿⣿⣿⣿⣿⣿⣿⣇⠀⠀⠀⠀⠀⠀⠀⠀⠀⠀⠀⠀⠀⠀⠀⠀⠀⠀⠀⠀⠀⠀⠀⠀⠀⠀⠀⠀⠀⠀⠀⠀⠀⠀⠀⠀⠀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⠀⠀⠀⠀⠀⠀⠀⠀⠀⠀⠀⠀⠀⠀⠀⠀⠀⠀⠀⠀⠀⠀⠀⠀⠀⠀⠀⠀⠀⠀⠀⠀⠀⠀⠀⠀⠀⠀⠀⠀⠀⠀⠀⠀⠈⢿⣿⣿⣿⣿⣿⣿⣿⣿⣿⣷⣶⣄⡀⠀⠀⠀⠀⠀⠀⠀⠀⠀⠀⠀⠀⠀⠀⠀⠀⠀⠀⠀⠀⠀⠀⠀⠀⠀⠀⠀⠀⠀⠀⠀⠀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⠀⠀⠀⠀⠀⠀⠀⠀⠀⠀⠀⠀⠀⠀⠀⠀⠀⠀⠀⠀⠀⠀⠀⠀⠀⠀⠀⠀⠀⠀⠀⠀⠀⠀⠀⠀⠀⠀⠀⠀⠀⠀⠀⢀⣀⣼⣿⣿⣿⣿⣿⣿⣿⣿⣿⣿⣿⣿⣷⣤⡀⠀⠀⠀⠀⠀⠀⠀⠀⠀⠀⠀⠀⠀⠀⠀⠀⠀⠀⠀⠀⠀⠀⠀⠀⠀⠀⠀⠀⠀⠀</a:t>
            </a:r>
            <a:br/>
            <a:r>
              <a:t>⠀⠀⠀⠀⠀⠀⠀⠀⠀⠀⠀⠀⠀⠀⠀⠀⠀⠀⠀⠀⠀⠀⠀⠀⠀⠀⠀⠀⠀⠐⠲⢶⣶⣦⣤⣀⣀⣤⣤⣤⣤⣤⣴⣿⣿⣿⣿⣿⣿⣿⠻⢿⣿⣿⣿⣿⣿⣿⣿⡄⠀⠀⠀⠀⠀⠀⠀⠀⠀⠀⠀⠀⠀⠀⠀⠀⠀⠀⠀⠀⠀⠀⠀⠀⠀⠀⠀⠀⠀⠀⠀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⠀⠀⠀⠀⠀⠀⠀⠀⠀⠀⠀⠀⠀⠀⠀⠀⠀⠀⠀⠀⠀⠀⠀⠀⠀⠀⠀⠀⠀⠀⠀⠀⠈⠉⠛⠛⠛⠛⠛⠛⠛⠛⣻⣿⣿⣿⣿⣿⣿⣿⣷⣦⣿⣿⣿⣿⣿⣿⣿⡇⠀⠀⠀⠀⠀⠀⠀⠀⠀⠀⠀⠀⠀⠀⠀⠀⠀⠀⠀⠀⠀⠀⠀⠀⠀⠀⠀⠀⠀⠀⠀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⠀⠀⠀⠀⠀⠀⠀⠀⠀⠀⠀⠀⠀⠀⠀⠀⠀⠀⠀⠀⠀⠀⠀⠀⠀⠀⠀⠀⠀⠀⠀⠀⠀⠀⠀⠀⠀⠀⠀⠀⠀⠀⣿⣿⣿⣿⣿⣿⣿⡿⠿⠿⠛⣿⣿⣿⣿⣿⣿⣷⠀⠀⠀⠀⠀⠀⠀⠀⠀⠀⠀⠀⠀⠀⠀⠀⠀⠀⠀⠀⠀⠀⠀⠀⠀⠀⠀⠀⠀⠀⠀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⠀⠀⠀⠀⠀⠀⠀⠀⠀⠀⠀⠀⠀⠀⠀⠀⠀⠀⠀⠀⠀⠀⠀⠀⠀⠀⠀⠀⠀⠀⠀⠀⠀⠀⠀⠀⠀⠀⠀⠀⠀⠀⢹⣿⣿⣿⣿⣿⣿⠀⠀⠀⠀⡏⢽⣿⣿⣿⢿⠁⠀⠀⠀⠀⠀⠀⠀⠀⠀⠀⠀⠀⠀⠀⠀⠀⠀⠀⠀⠀⠀⠀⠀⠀⠀⠀⠀⠀⠀⠀⠀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⠀⠀⠀⠀⠀⠀⠀⠀⠀⠀⠀⠀⠀⠀⠀⠀⠀⠀⠀⠀⠀⠀⠀⠀⠀⠀⠀⠀⠀⠀⠀⠀⠀⠀⠀⠀⠀⠀⠀⠀⠀⠀⣾⣿⣿⣿⣿⣿⣿⠀⠀⠀⠀⠀⠛⣿⠟⠁⠀⠀⠀⠀⠀⠀⠀⠀⠀⠀⠀⠀⠀⠀⠀⠀⠀⠀⠀⠀⠀⠀⠀⠀⠀⠀⠀⠀⠀⠀⠀⠀⠀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⠀⠀⠀⠀⠀⠀⠀⠀⠀⠀⠀⠀⠀⠀⠀⠀⠀⠀⠀⠀⠀⠀⠀⠀⠀⠀⠀⠀⠀⠀⠀⠀⠀⠀⠀⠀⠀⠀⠀⠀⠀⣸⣿⣿⣿⣿⣿⣿⣿⣤⣶⣶⡆⠀⠀⠁⠀⠀⠀⠀⠀⠀⠀⠀⠀⠀⠀⠀⠀⠀⠀⠀⠀⠀⠀⠀⠀⠀⠀⠀⠀⠀⠀⠀⠀⠀⠀⠀⠀⠀⠀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⠀⠀⠀⠀⠀⠀⠀⠀⠀⠀⠀⠀⠀⠀⠀⠀⠀⠀⠀⠀⠀⠀⠀⠀⠀⠀⠀⠀⠀⠀⠀⠀⠀⠀⠀⠀⠀⠀⠀⣴⣿⣿⣿⣿⣿⣿⣿⣿⣿⣿⣿⣿⣿⣤⣄⡀⠀⠀⠀⠀⠀⠀⠀⠀⠀⠀⠀⠀⠀⠀⠀⠀⠀⠀⠀⠀⠀⠀⠀⠀⠀⠀⠀⠀⠀⠀⠀⠀⠀⠀⠀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⠀⠀⠀⠀⠀⠀⠀⠀⠀⠀⠀⠀⠀⠀⠀⠀⠀⠀⠀⠀⠀⠀⠀⠀⠀⠀⠀⠀⠀⠀⠀⠀⠀⠀⠀⠀⠀⠀⣼⣿⣿⣿⣿⣿⣿⣿⣿⣿⣿⣿⣿⡏⠛⠛⠿⠿⠦⠀⠀⠀⠀⠀⠀⠀⠀⠀⠀⠀⠀⠀⠀⠀⠀⠀⠀⠀⠀⠀⠀⠀⠀⠀⠀⠀⠀⠀⠀⠀⠀⠀⠀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⠀⠀⠀⠀⠀⠀⠀⠀⠀⠀⠀⠀⠀⠀⠀⠀⠀⠀⠀⠀⠀⠀⠀⠀⠀⠀⠀⠀⠀⠀⠀⠀⠀⢀⣴⣿⣿⣿⣿⣿⣿⣿⣿⣿⣿⣿⣿⣿⣿⣿⣿⣿⣷⣶⣦⣤⣤⣤⣤⣀⣀⣀⠀⠀⠀⠀⠀⠀⠀⠀⠀⠀⠀⠀⠀⠀⠀⠀⠀⠀⠀⠀⠀⠀⠀⠀⠀⠀⠀⠀⠀</a:t>
            </a:r>
            <a:br/>
            <a:r>
              <a:t>⠀⠀⠀⠀⠀⠀⠀⠀⠀⠀⠀⠀⠀⠀⠀⠀⠀⠀⠀⠀⠀⠀⠀⠀⠀⠀⠀⠀⠀⠀⠀⠀⢰⣷⣿⣿⣿⣿⣿⣿⣿⣿⣿⣿⣿⣿⣿⣿⣿⣿⣿⣿⣿⣿⣿⣿⣿⣿⣿⣿⣿⣿⣿⣷⡆⠀⠀⠀⠀⠀⠀⠀⠀⠀⠀⠀⠀⠀⠀⠀⠀⠀⠀⠀⠀⠀⠀⠀⠀⠀⠀</a:t>
            </a:r>
            <a:br/>
            <a:r>
              <a:t>⠀⠀⠀⠀⠀⠀⠀⠀⠀⠀⠀⠀⠀⠀⠀⠀⠀⠀⠀⠀⠀⠀⠀⠀⠀⠀⠀⠀⠀⠀⠀⠀⣹⣿⣿⣿⣿⣿⣿⣿⣿⣿⣿⣿⣿⣿⣿⣿⣿⣿⣿⣿⣿⣿⣿⣿⣿⣿⣿⣿⣿⣿⣿⣿⡇⠀⠀⠀⠀⠀⠀⠀⠀⠀⠀⠀⠀⠀⠀⠀⠀⠀⠀⠀⠀⠀⠀⠀⠀⠀⠀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⠀⠀⠀⠀⠀⠀⠀⠀⠀⠀⠀⠀⠀⠀⠀⠀⠀⠀⠀⠀⠀⠀⠀⠀⠀⠀⠀⠀⠀⠀⠀⠀⣿⣿⣿⣿⣿⣿⣿⣿⣿⣿⣿⣿⣿⣿⣿⣿⣿⣿⣿⣿⣿⠿⠿⠟⠛⠛⠛⠻⢿⣿⣿⡟⠁⠀⠀⠀⠀⠀⠀⠀⠀⠀⠀⠀⠀⠀⠀⠀⠀⠀⠀⠀⠀⠀⠀⠀⠀⠀⠀</a:t>
            </a:r>
            <a:br/>
            <a:r>
              <a:t>⠀⠀⠀⠀⠀⠀⠀⠀⠀⠀⠀⠀⠀⠀⠀⠀⠀⠀⠀⠀⠀⠀⠀⠀⠀⠀⠀⠀⠀⠀⠀⠀⠻⣿⣿⣿⣿⣿⣿⣿⣿⣿⣿⣿⣿⣿⣿⣿⣿⣿⠉⠁⠀⠀⠀⠀⠀⠀⠀⠀⠀⠿⠿⠃⠀⠀⠀⠀⠀⠀⠀⠀⠀⠀⠀⠀⠀⠀⠀⠀⠀⠀⠀⠀⠀⠀⠀⠀⠀⠀⠀</a:t>
            </a:r>
            <a:br/>
            <a:r>
              <a:t>⠀⠀⠀⠀⠀⠀⠀⠀⠀⠀⠀⠀⠀⠀⠀⠀⠀⠀⠀⠀⠀⠀⠀⠀⠀⠀⠀⠀⠀⠀⠀⠀⠈⠙⠿⠿⠿⠿⠿⠿⠿⠿⠟⢻⣿⣿⣿⣿⣿⣿⠀⠀⠀⠀⠀⠀⠀⠀⠀⠀⠀⠀⠀⠀⠀⠀⠀⠀⠀⠀⠀⠀⠀⠀⠀⠀⠀⠀⠀⠀⠀⠀⠀⠀⠀⠀⠀⠀⠀⠀⠀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⠀⠀⠀⠀⠀⠀⠀⠀⠀⠀⠀⠀⠀⠀⠀⠀⠀⠀⠀⠀⠀⠀⠀⠀⠀⠀⠀⠀⠀⠀⠀⠀⠀⠀⠀⠀⠀⠀⠀⠀⠀⠀⠀⠀⠀⠀⠸⣿⣿⣿⣿⠀⠀⠀⠀⠀⠀⠀⠀⠀⠀⠀⠀⠀⠀⠀⠀⠀⠀⠀⠀⠀⠀⠀⠀⠀⠀⠀⠀⠀⠀⠀⠀⠀⠀⠀⠀⠀⠀⠀⠀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⠀⠀⠀⠀⠀⠀⠀⠀⠀⠀⠀⠀⠀⠀⠀⠀⠀⠀⠀⠀⠀⠀⠀⠀⠀⠀⠀⠀⠀⠀⠀⠀⠀⠀⠀⠀⠀⠀⠀⠀⢸⣷⣤⣤⣶⣤⣤⣤⣀⠀⣀⠀⠀⠀⠀⠀⠀⠀⠀⠀⠀⠀⠀⠀⠀⠀⠀⠀⠀⠀⠀⠀⠀⠀⠀⠀⠀⠀⠀⠀⠀⠀⠀⠀⠀⠀⠀⠀⠀⠀⠀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⠀⠀⠀⠀⠀⠀⠀⠀⠀⠀⠀⠀⠀⠀⠀⠀⠀⠀⠀⠀⠀⠀⠀⠀⠀⠀⠀⠀⠀⠀⠀⠀⠀⠀⠀⠀⠀⠐⠺⣿⣿⣿⣿⣿⣿⣿⣿⣿⣿⣿⣿⡿⠛⠀⠀⠀⠀⠀⠀⠀⠀⠀⠀⠀⠀⠀⠀⠀⠀⠀⠀⠀⠀⠀⠀⠀⠀⠀⠀⠀⠀⠀⠀⠀⠀⠀⠀⠀⠀⠀⠀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⠀⠀⠀⠀⠀⠀⠀⠀⠀⠀⠀⠀⠀⠀⠀⠀⠀⠀⠀⠀⠀⠀⠀⠀⠀⠀⠀⠀⠀⠀⠀⠀⠀⠀⠀⠀⠀⠀⠀⠙⠻⣿⣿⣿⣿⣿⣿⣿⣿⣿⣿⣿⠓⠀⠀⠀⠀⠀⠀⠀⠀⠀⠀⠀⠀⠀⠀⠀⠀⠀⠀⠀⠀⠀⠀⠀⠀⠀⠀⠀⠀⠀⠀⠀⠀⠀⠀⠀⠀⠀⠀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⠀⠀⠀⠀⠀⠀⠀⠀⠀⠀⠀⠀⠀⠀⠀⠀⠀⠀⠀⠀⠀⠀⠀⠀⠀⠀⠀⠀⠀⠀⠀⠀⠀⠀⠀⠀⠀⠀⠀⠀⣰⣿⣿⣿⣿⣿⣿⣿⣿⣿⣿⣅⠀⠀⠀⠀⠀⠀⠀⠀⠀⠀⠀⠀⠀⠀⠀⠀⠀⠀⠀⠀⠀⠀⠀⠀⠀⠀⠀⠀⠀⠀⠀⠀⠀⠀⠀⠀⠀⠀⠀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⠀⠀⠀⠀⠀⠀⠀⠀⠀⠀⠀⠀⠀⠀⠀⠀⠀⠀⠀⠀⠀⠀⠀⠀⠀⠀⠀⠀⠀⠀⠀⠀⠀⠀⠀⠀⠀⠀⢠⣾⣿⣿⣿⣿⣿⣿⣿⣿⣿⣿⣿⣿⣷⣶⣶⣤⣄⡀⠀⠀⠀⠀⠀⠀⠀⠀⠀⠀⠀⠀⠀⠀⠀⠀⠀⠀⠀⠀⠀⠀⠀⠀⠀⠀⠀⠀⠀⠀⠀⠀⠀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⠀⠀⠀⠀⠀⠀⠀⠀⠀⠀⠀⠀⠀⠀⠀⠀⠀⠀⠀⠀⠀⠀⠀⠀⠀⠀⠀⠀⠀⠀⠀⠀⠀⠀⠀⠀⠀⠀⠀⠿⠿⠿⠿⣿⣿⣿⣿⣿⣿⣿⣿⣿⣿⣿⣿⣿⣿⣿⣦⣤⡀⠀⠀⠀⠀⠀⠀⠀⠀⠀⠀⠀⠀⠀⠀⠀⠀⠀⠀⠀⠀⠀⠀⠀⠀⠀⠀⠀⠀⠀⠀</a:t>
            </a:r>
            <a:br/>
            <a:r>
              <a:t>⠀⠀⠀⠀⠀⠀⠀⠀⠀⠀⠀⠀⠀⠀⠀⠀⠀⠀⠰⢤⣤⣤⣄⣀⡀⠀⠀⠀⠀⠀⠀⠀⠀⠀⠀⠀⢀⣤⣤⣤⣤⣴⣾⣿⣿⣿⣿⣿⣿⣿⣿⣿⣿⣿⣿⣿⣿⣿⣿⣿⣿⡇⠀⠀⠀⠀⠀⠀⠀⠀⠀⠀⠀⠀⠀⠀⠀⠀⠀⠀⠀⠀⠀⠀⠀⠀⠀⠀⠀⠀⠀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⠀⠀⠀⠀⠀⠀⠀⠀⠀⠀⠀⠀⠀⠀⠀⠀⠀⠀⠀⠀⠨⣽⣿⣿⣿⣷⣶⣤⣤⣤⣤⣤⣤⣤⣶⣾⣿⣿⣿⣿⣿⣿⣿⣿⣿⣿⣿⣿⣿⣿⣿⣿⣿⣿⣿⣿⣿⣿⣿⣿⣿⣷⠄⠀⠀⠀⠀⠀⠀⠀⠀⠀⠀⠀⠀⠀⠀⠀⠀⠀⠀⠀⠀⠀⠀⠀⠀⠀⠀⠀⠀</a:t>
            </a:r>
            <a:br/>
            <a:r>
              <a:t>⠀⠀⠀⠀⠀⠀⠀⠀⠀⠀⠀⠀⠀⠀⠀⠀⠀⠀⠀⠀⠀⠀⠈⠉⠉⠉⠉⠉⠛⠛⠛⠛⠿⠿⠿⠿⠿⠿⠿⠿⠿⢿⣿⣿⣿⣿⣿⣿⣿⡿⠿⢿⣿⣿⣿⣿⣿⣿⣿⣿⡿⠋⠀⠀⠀⠀⠀⠀⠀⠀⠀⠀⠀⠀⠀⠀⠀⠀⠀⠀⠀⠀⠀⠀⠀⠀⠀⠀⠀⠀⠀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⠀⠀⠀⠀⠀⠀⠀⠀⠀⠀⠀⠀⠀⠀⠀⠀⠀⠀⠀⠀⠀⠀⠀⠀⠀⠀⠀⠀⠀⠀⠀⠀⠀⠀⠀⠀⠀⠀⠀⠀⠀⣼⣿⣿⣿⣿⣿⣿⣿⡇⠀⠀⠉⠻⢿⣿⡟⠛⠛⠋⠁⠀⠀⠀⠀⠀⠀⠀⠀⠀⠀⠀⠀⠀⠀⠀⠀⠀⠀⠀⠀⠀⠀⠀⠀⠀⠀⠀⠀⠀⠀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⠀⠀⠀⠀⠀⠀⠀⠀⠀⠀⠀⠀⠀⠀⠀⠀⠀⠀⠀⠀⠀⠀⠀⠀⠀⠀⠀⠀⠀⠀⠀⠀⠀⠀⠀⠀⠀⠀⠀⠀⠾⠋⣿⣿⣿⣿⣿⣿⣿⠃⠀⠀⠀⠀⠀⠈⠓⠀⠀⠀⠀⠀⠀⠀⠀⠀⠀⠀⠀⠀⠀⠀⠀⠀⠀⠀⠀⠀⠀⠀⠀⠀⠀⠀⠀⠀⠀⠀⠀⠀⠀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⠀⠀⠀⠀⠀⠀⠀⠀⠀⠀⠀⠀⠀⠀⠀⠀⠀⠀⠀⠀⠀⠀⠀⠀⠀⠀⠀⠀⠀⠀⠀⠀⠀⠀⠀⠀⠀⢀⣤⣀⣀⣀⣿⣿⣿⣿⣿⣿⣿⠀⣀⣀⣀⠀⠀⠀⠀⠀⠀⠀⠀⠀⠀⠀⠀⠀⠀⠀⠀⠀⠀⠀⠀⠀⠀⠀⠀⠀⠀⠀⠀⠀⠀⠀⠀⠀⠀⠀⠀⠀⠀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⠀⠀⠀⠀⠀⠀⠀⠀⠀⠀⠀⠀⠀⠀⠀⠀⠀⠀⠀⠀⠀⠀⠀⠀⠀⠀⠀⠀⠀⠀⠀⠀⠀⠀⠀⠀⠀⠀⣿⣿⣿⣿⣿⣿⣿⣿⣿⣿⣿⣿⣿⣿⣿⣶⣶⣶⡀⠀⠀⠀⠀⠀⠀⠀⠀⠀⠀⠀⠀⠀⠀⠀⠀⠀⠀⠀⠀⠀⠀⠀⠀⠀⠀⠀⠀⠀⠀⠀⠀⠀⠀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⠀⠀⠀⠀⠀⠀⠀⠀⠀⠀⠀⠀⠀⠀⠀⠀⠀⠀⠀⠀⠀⠀⠀⠀⠀⠀⠀⠀⠀⠀⠀⠀⠀⠀⠀⠀⢀⣠⣾⣿⣿⣿⣿⣿⣿⣿⣿⣿⣿⣿⣿⡿⠿⠟⠛⠉⠁⠀⠀⠀⠀⠀⠀⠀⠀⠀⠀⠀⠀⠀⠀⠀⠀⠀⠀⠀⠀⠀⠀⠀⠀⠀⠀⠀⠀⠀⠀⠀⠀⠀⠀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⠀⠀⠀⠀⠀⠀⠀⠀⠀⠀⠀⠀⠀⠀⠀⠀⠀⠀⠀⠀⠀⠀⠀⠀⠀⠀⠀⠀⠀⠀⠀⣀⣀⣀⣠⣴⣿⣿⣿⣿⣿⣿⣿⣿⣿⣿⣿⣿⣿⣿⣿⣧⠀⠀⠀⠀⠀⠀⠀⠀⠀⠀⠀⠀⠀⠀⠀⠀⠀⠀⠀⠀⠀⠀⠀⠀⠀⠀⠀⠀⠀⠀⠀⠀⠀⠀⠀⠀⠀⠀⠀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⠀⠀⠀⠀⠀⠀⠀⠀⠀⠀⠀⠀⠀⠀⠀⠀⠀⠀⠀⠀⣠⣴⣶⣶⣾⣿⣿⣿⣿⣿⣿⣿⣿⣿⣿⣿⣿⣿⣿⣿⣿⣿⣿⣿⣿⣿⣿⣿⣿⣿⣿⣿⣆⠀⠀⠀⠀⠀⠀⠀⠀⠀⠀⠀⠀⠀⠀⠀⠀⠀⠀⠀⠀⠀⠀⠀⠀⠀⠀⠀⠀⠀⠀⠀⠀⠀⠀⠀⠀⠀⠀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⠀⠀⠀⠀⠀⠀⠀⠀⠀⠀⠀⠀⠀⠀⠀⠀⠀⠀⠀⠘⠿⢿⣿⡿⠿⠻⣿⣿⣿⣿⣿⣿⣿⣿⣿⣿⣿⣿⣿⣿⣿⣿⣿⣿⣿⣿⣿⣿⣿⣿⣿⣿⣷⡀⠀⠀⠀⠀⠀⠀⠀⠀⠀⠀⠀⠀⠀⠀⠀⠀⠀⠀⠀⠀⠀⠀⠀⠀⠀⠀⠀⠀⠀⠀⠀⠀⠀⠀⠀⠀⠀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⠀⠀⠀⠀⠀⠀⠀⠀⠀⠀⠀⠀⠀⠀⠀⠀⠀⠀⠀⠀⠀⠀⠀⠀⠀⠀⠈⠻⢿⣿⣿⣿⡿⠿⠿⠿⠿⠿⠿⠿⢿⣿⣿⣿⣿⣿⣿⣿⣿⣿⣿⣿⣿⣿⣿⣿⣶⣶⣶⣦⣴⣶⣶⣦⣄⠀⠀⠀⠀⠀⠀⠀⠀⠀⠀⠀⠀⠀⠀⠀⠀⠀⠀⠀⠀⠀⠀⠀⠀⠀⠀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⠀⠀⠀⠀⠀⠀⠀⠀⠀⠀⠀⠀⠀⠀⠀⠀⠀⠀⠀⠀⠀⠀⠀⠀⠀⠀⠀⠀⠀⠀⠀⠀⠀⠀⠀⠀⠀⠀⠀⠀⢸⣿⣿⣿⣿⢿⣿⣿⣿⣿⣿⣿⡿⣿⣿⣿⣿⣿⣿⣿⣿⣿⣿⣿⣿⡇⠀⠀⠀⠀⠀⠀⠀⠀⠀⠀⠀⠀⠀⠀⠀⠀⠀⠀⠀⠀⠀⠀⠀⠀⠀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⠀⠀⠀⠀⠀⠀⠀⠀⠀⠀⠀⠀⠀⠀⠀⠀⠀⠀⠀⠀⠀⠀⠀⠀⠀⠀⠀⠀⠀⠀⠀⠀⠀⠀⠀⠀⠀⠀⠀⠀⠘⣿⣿⣿⣿⢸⣿⣿⣿⡿⠀⠀⠀⠀⠈⠉⠉⠛⠛⠛⠻⠿⠿⠛⠋⠀⠀⠀⠀⠀⠀⠀⠀⠀⠀⠀⠀⠀⠀⠀⠀⠀⠀⠀⠀⠀⠀⠀⠀⠀⠀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⠀⠀⠀⠀⠀⠀⠀⠀⠀⠀⠀⠀⠀⠀⠀⠀⠀⠀⠀⠀⠀⠀⠀⠀⠀⠀⠀⠀⠀⠀⠀⠀⠀⠀⠀⠀⠀⠀⠀⠀⠀⣿⣿⣿⣿⠈⣿⣿⣿⡇⠀⠀⠀⠀⠀⠀⠀⠀⠀⠀⠀⠀⠀⠀⠀⠀⠀⠀⠀⠀⠀⠀⠀⠀⠀⠀⠀⠀⠀⠀⠀⠀⠀⠀⠀⠀⠀⠀⠀⠀⠀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⠀⠀⠀⠀⠀⠀⠀⠀⠀⠀⠀⠀⠀⠀⠀⠀⠀⠀⠀⠀⠀⠀⠀⠀⠀⠀⠀⠀⠀⠀⠀⠀⠀⠀⠀⠀⠀⠀⠀⠀⠀⢸⣿⣿⣿⠀⣿⣿⣿⡇⠀⠀⠀⠀⠀⠀⠀⠀⠀⠀⠀⠀⠀⠀⠀⠀⠀⠀⠀⠀⠀⠀⠀⠀⠀⠀⠀⠀⠀⠀⠀⠀⠀⠀⠀⠀⠀⠀⠀⠀⠀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⠀⠀⠀⠀⠀⠀⠀⠀⠀⠀⠀⠀⠀⠀⠀⠀⠀⠀⠀⠀⠀⠀⠀⠀⠀⠀⠀⠀⠀⠀⠀⠀⠀⠀⠀⠀⠀⠀⠀⠀⠀⢸⣿⣿⣿⡇⣿⣿⣿⣗⠀⠀⠀⠀⠀⠀⠀⠀⠀⠀⠀⠀⠀⠀⠀⠀⠀⠀⠀⠀⠀⠀⠀⠀⠀⠀⠀⠀⠀⠀⠀⠀⠀⠀⠀⠀⠀⠀⠀⠀⠀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⠀⠀⠀⠀⠀⠀⠀⠀⠀⠀⠀⠀⠀⠀⠀⠀⠀⠀⠀⠀⠀⠀⠀⠀⠀⠀⠀⠀⠀⠀⠀⠀⠀⠀⠀⠀⠀⠀⠀⠀⠀⠸⣿⣿⣿⣧⣿⣿⣿⡟⠀⠀⠀⠀⠀⠀⠀⠀⠀⠀⠀⠀⠀⠀⠀⠀⠀⠀⠀⠀⠀⠀⠀⠀⠀⠀⠀⠀⠀⠀⠀⠀⠀⠀⠀⠀⠀⠀⠀⠀⠀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⠀⠀⠀⠀⠀⠀⠀⠀⠀⠀⠀⠀⠀⠀⠀⠀⠀⠀⠀⠀⠀⠀⠀⠀⠀⠀⠀⠀⠀⠀⠀⠀⠀⠀⠀⠀⠀⠀⠀⢿⣦⣴⣶⣶⣶⣶⣤⣤⣤⣤⣤⠀⠀⠀⠀⠀⠀⠀⠀⠀⠀⠀⠀⠀⠀⠀⠀⠀⠀⠀⠀⠀⠀⠀⠀⠀⠀⠀⠀⠀⠀⠀⠀⠀⠀⠀⠀⠀⠀⠀⠀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⠀⠀⠀⠀⠀⠀⠀⠀⠀⠀⠀⠀⠀⠀⠀⠀⠀⠀⠀⠀⠀⠀⠀⠀⠀⠀⠀⠀⠀⠀⠀⠀⠀⠀⠀⠀⠠⢶⣶⣾⣿⣿⣿⣿⣿⣿⣿⣿⣿⣿⣅⡀⠀⠀⠀⠀⠀⠀⠀⠀⠀⠀⠀⠀⠀⠀⠀⠀⠀⠀⠀⠀⠀⠀⠀⠀⠀⠀⠀⠀⠀⠀⠀⠀⠀⠀⠀⠀⠀⠀⠀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⠀⠀⠀⠀⠀⠀⠀⠀⠀⠀⠀⠀⠀⠀⠀⠀⠀⠀⠀⠀⠀⠀⠀⠀⠀⠀⠀⠀⠀⠀⠀⠀⠀⠀⠀⠀⠀⠀⠙⢻⣿⣿⣿⣿⣿⣿⣿⣿⣿⣿⠦⠀⠀⠀⠀⠀⠀⠀⠀⠀⠀⠀⠀⠀⠀⠀⠀⠀⠀⠀⠀⠀⠀⠀⠀⠀⠀⠀⠀⠀⠀⠀⠀⠀⠀⠀⠀⠀⠀⠀⠀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⠀⠀⠀⠀⠀⠀⠀⠀⠀⠀⠀⠀⠀⠀⠀⠀⠀⠀⠀⠀⠀⠀⠀⠀⠀⠀⠀⠀⠀⠀⠀⠀⠀⠀⠀⠀⠀⣀⣼⣿⣿⣿⣿⣿⣿⣿⣿⣿⣿⣿⣿⣿⣿⣷⣶⣀⣀⣀⠀⠀⠀⠀⠀⠀⠀⠀⠀⠀⠀⠀⠀⠀⠀⠀⠀⠀⠀⠀⠀⠀⠀⠀⠀⠀⠀⠀⠀⠀⠀⠀⠀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⠀⠀⠀⠀⠀⠀⠀⠀⠀⠀⠀⠀⠀⠀⠀⠀⠀⠀⠀⠀⠀⠀⠀⠀⠀⠀⠀⠀⠀⠀⠀⠀⢰⣶⣾⣿⣿⣿⠿⠋⠻⣿⣿⣿⣿⣿⣿⣿⣿⣿⣿⣿⣿⣿⣿⣿⣿⣿⣿⣿⡆⠀⠀⠀⠀⠀⠀⠀⠀⠀⠀⠀⠀⠀⠀⠀⠀⠀⠀⠀⠀⠀⠀⠀⠀⠀⠀⠀⠀⠀⠀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⠀⠀⠀⠀⠀⠀⠀⠀⠀⠀⠀⠀⠀⠀⠀⠀⠀⠐⠤⣄⣀⠀⠀⠀⠀⠀⠀⠀⠀⠀⠀⠀⠈⠙⠛⢉⣭⣤⣤⣤⣴⣿⣿⣿⣿⣿⣿⣿⣿⣿⣿⣿⣿⣿⣿⣿⣿⣿⣿⣿⣿⣆⠀⢀⠀⠀⠀⠀⠀⠀⠀⠀⠀⠀⠀⠀⠀⠀⠀⠀⠀⠀⠀⠀⠀⠀⠀⠀⠀⠀⠀</a:t>
            </a:r>
            <a:br/>
            <a:r>
              <a:t>⠀⠀⠀⠀⠀⠀⠀⠀⠀⠀⠀⠀⠀⠀⠀⠀⠀⠀⠀⠀⠽⣿⣷⣶⣶⣶⣶⣶⣶⣶⣶⣶⣶⣾⣿⣿⣿⣿⣿⣿⣿⣿⣿⣿⣿⣿⣿⣿⣿⣿⣿⣿⣿⣿⣿⣿⣿⣿⣿⣿⣿⣿⠿⠛⠉⠀⠀⠀⠀⠀⠀⠀⠀⠀⠀⠀⠀⠀⠀⠀⠀⠀⠀⠀⠀⠀⠀⠀⠀⠀⠀</a:t>
            </a:r>
            <a:br/>
            <a:r>
              <a:t>⠀⠀⠀⠀⠀⠀⠀⠀⠀⠀⠀⠀⠀⠀⠀⠀⠀⠀⠀⠀⠀⠀⠀⠀⠈⠉⠉⠉⠛⠛⠛⠛⠛⠉⠙⠛⠛⠿⠟⠛⠻⣿⣿⣿⣿⣿⣿⣿⣿⠻⠿⣿⣿⣿⣿⣿⠿⠛⠛⠋⠁⠀⠀⠀⠀⠀⠀⠀⠀⠀⠀⠀⠀⠀⠀⠀⠀⠀⠀⠀⠀⠀⠀⠀⠀⠀⠀⠀⠀⠀⠀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⠀⠀⠀⠀⠀⠀⠀⠀⠀⠀⠀⠀⠀⠀⠀⠀⠀⠀⠀⠀⠀⠀⠀⠀⠀⠀⠀⠀⠀⠀⠀⠀⠀⠀⠀⠀⠀⠀⠀⠀⣠⢿⣿⣿⣿⣿⣿⣿⣿⠀⠀⠀⠈⠉⠓⠠⠄⠀⠀⠀⠀⠀⠀⠀⠀⠀⠀⠀⠀⠀⠀⠀⠀⠀⠀⠀⠀⠀⠀⠀⠀⠀⠀⠀⠀⠀⠀⠀⠀⠀⠀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⠀⠀⠀⠀⠀⠀⠀⠀⠀⠀⠀⠀⠀⠀⠀⠀⠀⠀⠀⠀⠀⠀⠀⠀⠀⠀⠀⠀⠀⠀⠀⠀⠀⠀⠀⠀⠀⠀⠀⠈⠀⠀⣿⣿⣿⣿⣿⣿⣿⠀⠀⠀⠀⠀⠀⠀⠀⠀⠀⠀⠀⠀⠀⠀⠀⠀⠀⠀⠀⠀⠀⠀⠀⠀⠀⠀⠀⠀⠀⠀⠀⠀⠀⠀⠀⠀⠀⠀⠀⠀⠀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⠀⠀⠀⠀⠀⠀⠀⠀⠀⠀⠀⠀⠀⠀⠀⠀⠀⠀⠀⠀⠀⠀⠀⠀⠀⠀⠀⠀⠀⠀⠀⠀⠀⠀⠀⠀⢠⣤⣤⣤⣀⣀⣿⣿⣿⣿⣿⣿⣿⣆⣀⡀⠀⠀⠀⠀⠀⠀⠀⠀⠀⠀⠀⠀⠀⠀⠀⠀⠀⠀⠀⠀⠀⠀⠀⠀⠀⠀⠀⠀⠀⠀⠀⠀⠀⠀⠀⠀⠀⠀⠀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⠀⠀⠀⠀⠀⠀⠀⠀⠀⠀⠀⠀⠀⠀⠀⠀⠀⠀⠀⠀⠀⠀⣀⣠⣤⣤⣤⣤⣤⣴⣶⣶⣶⣶⣶⣶⣿⣿⣿⣿⣿⣿⣿⣿⣿⣿⣿⣿⣿⣿⣿⣿⡷⠂⠀⠀⠀⠀⠀⠀⠀⠀⠀⠀⠀⠀⠀⠀⠀⠀⠀⠀⠀⠀⠀⠀⠀⠀⠀⠀⠀⠀⠀⠀⠀⠀⠀⠀⠀⠀⠀</a:t>
            </a:r>
            <a:br/>
            <a:r>
              <a:t>⠀⠀⠀⠀⠀⠀⠀⠀⠀⠀⠀⠀⠀⠀⠀⠀⠀⠀⠀⠀⢴⣾⣿⣿⣿⣿⣿⣿⣿⣿⣿⣿⣿⣿⣿⣿⣿⣿⣿⣿⣿⣿⣿⣿⣿⣿⣿⣿⣿⣿⣿⣿⣷⡀⠀⠀⠀⠀⠀⠀⠀⠀⠀⠀⠀⠀⠀⠀⠀⠀⠀⠀⠀⠀⠀⠀⠀⠀⠀⠀⠀⠀⠀⠀⠀⠀⠀⠀⠀⠀⠀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⠀⠀⠀⠀⠀⠀⠀⠀⠀⠀⠀⠀⠀⠀⠀⠀⠀⠀⠀⠀⠀⠉⠉⠛⠿⢿⣿⣿⣿⣿⣿⣿⣿⣿⣿⣿⣿⣿⣿⣿⣿⣿⣿⣿⣿⣿⣿⣿⣿⣿⣿⣿⣿⣿⣦⡀⠀⠀⠀⠀⠀⠀⠀⠀⠀⠀⠀⠀⠀⠀⠀⠀⠀⠀⠀⠀⠀⠀⠀⠀⠀⠀⠀⠀⠀⠀⠀⠀⠀⠀⠀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⠀⠀⠀⠀⠀⠀⠀⠀⠀⠀⠀⠀⠀⠀⠀⠀⠀⠀⠀⠀⠀⠀⠀⠀⠀⠀⠈⠉⠛⠿⢿⣿⣿⣿⣿⣿⣿⣿⣿⣿⣿⣿⣿⣿⣿⣿⣿⣿⣿⣿⣿⣿⣿⣿⣿⣿⣦⡀⠀⠀⠀⠀⠀⠀⠀⠀⠀⠀⠀⠀⠀⠀⠀⠀⠀⠀⠀⠀⠀⠀⠀⠀⠀⠀⠀⠀⠀⠀⠀⠀⠀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⠀⠀⠀⠀⠀⠀⠀⠀⠀⠀⠀⠀⠀⠀⠀⠀⠀⠀⠀⠀⠀⠀⠀⠀⠀⠀⠀⠀⠀⠀⠀⠈⠉⠛⠻⠿⣿⣿⣿⣿⣿⣿⣿⣿⣿⣿⣿⣿⣿⣿⣿⣿⣿⣿⣿⣿⣿⣿⣷⣶⣶⣆⠀⠀⠀⠀⠀⠀⠀⠀⠀⠀⠀⠀⠀⠀⠀⠀⠀⠀⠀⠀⠀⠀⠀⠀⠀⠀⠀⠀⠀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⠀⠀⠀⠀⠀⠀⠀⠀⠀⠀⠀⠀⠀⠀⠀⠀⠀⠀⠀⠀⠀⠀⠀⠀⠀⠀⠀⠀⠀⠀⠀⠀⠀⠀⠀⠀⠀⠈⠉⠛⢻⣿⣿⣿⣿⣿⣿⣿⣿⣿⣿⣿⣿⣿⣿⣿⣿⣿⣿⣿⣿⡟⠀⠀⠀⠀⠀⠀⠀⠀⠀⠀⠀⠀⠀⠀⠀⠀⠀⠀⠀⠀⠀⠀⠀⠀⠀⠀⠀⠀⠀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⠀⠀⠀⠀⠀⠀⠀⠀⠀⠀⠀⠀⠀⠀⠀⠀⠀⠀⠀⠀⠀⠀⠀⠀⠀⠀⠀⠀⠀⠀⠀⠀⠀⠀⠀⠀⠀⠀⠀⠀⢸⣿⣿⣿⡟⣿⣿⣿⣿⠿⠿⢿⣿⣿⣿⣿⣿⣿⣿⠿⠟⠁⠀⠀⠀⠀⠀⠀⠀⠀⠀⠀⠀⠀⠀⠀⠀⠀⠀⠀⠀⠀⠀⠀⠀⠀⠀⠀⠀⠀⠀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⠀⠀⠀⠀⠀⠀⠀⠀⠀⠀⠀⠀⠀⠀⠀⠀⠀⠀⠀⠀⠀⠀⠀⠀⠀⠀⠀⠀⠀⠀⠀⠀⠀⠀⠀⠀⠀⠀⠀⠀⢸⣿⣿⣿⠃⣿⣿⣿⣿⠀⠀⠀⠀⠀⠀⠀⠀⠀⠀⠀⠀⠀⠀⠀⠀⠀⠀⠀⠀⠀⠀⠀⠀⠀⠀⠀⠀⠀⠀⠀⠀⠀⠀⠀⠀⠀⠀⠀⠀⠀⠀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⠀⠀⠀⠀⠀⠀⠀⠀⠀⠀⠀⠀⠀⠀⠀⠀⠀⠀⠀⠀⠀⠀⠀⠀⠀⠀⠀⠀⠀⠀⠀⠀⠀⠀⠀⠀⠀⠀⠀⠀⢸⣿⣿⣿⠀⣿⣿⣿⣿⠀⠀⠀⠀⠀⠀⠀⠀⠀⠀⠀⠀⠀⠀⠀⠀⠀⠀⠀⠀⠀⠀⠀⠀⠀⠀⠀⠀⠀⠀⠀⠀⠀⠀⠀⠀⠀⠀⠀⠀⠀⠀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⠀⠀⠀⠀⠀⠀⠀⠀⠀⠀⠀⠀⠀⠀⠀⠀⠀⠀⠀⠀⠀⠀⠀⠀⠀⠀⠀⠀⠀⠀⠀⠀⠀⠀⠀⠀⠀⠀⠀⠀⢸⣿⣿⣿⠀⣿⣿⣿⣿⠀⠀⠀⠀⠀⠀⠀⠀⠀⠀⠀⠀⠀⠀⠀⠀⠀⠀⠀⠀⠀⠀⠀⠀⠀⠀⠀⠀⠀⠀⠀⠀⠀⠀⠀⠀⠀⠀⠀⠀⠀⠀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⠀⠀⠀⠀⠀⠀⠀⠀⠀⠀⠀⠀⠀⠀⠀⠀⠀⠀⠀⠀⠀⠀⠀⠀⠀⠀⠀⠀⠀⠀⠀⠀⠀⠀⠀⠀⠀⠀⠀⠀⢻⣿⣿⣿⠀⣿⣿⣿⡏⠀⠀⠀⠀⠀⠀⠀⠀⠀⠀⠀⠀⠀⠀⠀⠀⠀⠀⠀⠀⠀⠀⠀⠀⠀⠀⠀⠀⠀⠀⠀⠀⠀⠀⠀⠀⠀⠀⠀⠀⠀⠀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⠀⠀⠀⠀⠀⠀⠀⠀⠀⠀⠀⠀⠀⠀⠀⠀⠀⠀⠀⠀⠀⠀⠀⠀⠀⠀⠀⠀⠀⠀⠀⠀⠀⠀⠀⠀⠀⠀⠀⠀⢸⣿⣿⣿⠀⣿⣿⣿⠇⠀⠀⠀⠀⠀⠀⠀⠀⠀⠀⠀⠀⠀⠀⠀⠀⠀⠀⠀⠀⠀⠀⠀⠀⠀⠀⠀⠀⠀⠀⠀⠀⠀⠀⠀⠀⠀⠀⠀⠀⠀⠀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⠀⠀⠀⠀⠀⠀⠀⠀⠀⠀⠀⠀⠀⠀⠀⠀⠀⠀⠀⠀⠀⠀⠀⠀⠀⠀⠀⠀⠀⠀⠀⠀⠀⠀⠀⠀⠀⠀⠀⠀⣾⣿⣿⣿⣶⣿⣿⣿⠀⠀⠀⠀⠀⠀⠀⠀⠀⠀⠀⠀⠀⠀⠀⠀⠀⠀⠀⠀⠀⠀⠀⠀⠀⠀⠀⠀⠀⠀⠀⠀⠀⠀⠀⠀⠀⠀⠀⠀⠀⠀⠀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⠀⠀⠀⠀⠀⠀⠀⠀⠀⠀⠀⠀⠀⠀⠀⠀⠀⠀⠀⠀⠀⠀⠀⠀⠀⠀⠀⠀⠀⠀⠀⠀⠀⠀⠀⠀⠀⠀⠀⠀⣿⣿⣿⣿⣼⣿⣿⡿⠀⠀⠀⠀⠀⠀⠀⠀⠀⠀⠀⠀⠀⠀⠀⠀⠀⠀⠀⠀⠀⠀⠀⠀⠀⠀⠀⠀⠀⠀⠀⠀⠀⠀⠀⠀⠀⠀⠀⠀⠀⠀⠀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⠀⠀⠀⠀⠀⠀⠀⠀⠀⠀⠀⠀⠀⠀⠀⠀⠀⠀⠀⠀⠀⠀⠀⠀⠀⠀⠀⠀⠀⠀⠀⠀⠀⠀⠀⠀⠀⠀⢠⣠⣴⣶⣶⣶⣿⡇⠀⠀⠀⠀⠀⠀⠀⠀⠀⠀⠀⠀⠀⠀⠀⠀⠀⠀⠀⠀⠀⠀⠀⠀⠀⠀⠀⠀⠀⠀⠀⠀⠀⠀⠀⠀⠀⠀⠀⠀⠀⠀⠀⠀⠀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⠀⠀⠀⠀⠀⠀⠀⠀⠀⠀⠀⠀⠀⠀⠀⠀⠀⠀⠀⠀⠀⠀⠀⠀⠀⠀⠀⠀⠀⠀⠀⠀⠀⠀⠀⠀⢀⣀⣴⣿⣿⣿⣿⣿⣿⣿⣄⡀⠀⠀⠀⠀⠀⠀⠀⠀⠀⠀⠀⠀⠀⠀⠀⠀⠀⠀⠀⠀⠀⠀⠀⠀⠀⠀⠀⠀⠀⠀⠀⠀⠀⠀⠀⠀⠀⠀⠀⠀⠀⠀⠀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⠀⠀⠀⠀⠀⠀⠀⠀⠀⠀⠀⠀⠀⠀⠀⠀⠀⠀⠀⠀⠀⠀⠀⠀⠀⠀⠀⠀⠀⠀⠀⠀⠀⠀⠀⠀⠛⢿⣿⣿⣿⣿⣿⣿⣿⣿⣿⡿⠗⠀⠀⠀⠀⠀⠀⠀⠀⠀⠀⠀⠀⠀⠀⠀⠀⠀⠀⠀⠀⠀⠀⠀⠀⠀⠀⠀⠀⠀⠀⠀⠀⠀⠀⠀⠀⠀⠀⠀⠀⠀⠀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⠀⠀⠀⠀⠀⠀⠀⠀⠀⠀⠀⠀⠀⠀⠀⠀⠀⠀⠀⠀⠀⠀⠀⠀⠀⠀⠀⠀⠀⠀⠀⠀⠀⠀⠀⠀⠀⣼⣿⣿⣿⣿⣿⣿⣿⣿⣿⡅⠀⠀⠀⠀⠀⠀⠀⠀⠀⠀⠀⠀⠀⠀⠀⠀⠀⠀⠀⠀⠀⠀⠀⠀⠀⠀⠀⠀⠀⠀⠀⠀⠀⠀⠀⠀⠀⠀⠀⠀⠀⠀⠀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⠀⠀⠀⠀⠀⠀⠀⠀⠀⠀⠀⠀⠀⠀⠀⠀⠀⠀⠀⠀⠀⠀⠀⠀⠀⠀⠀⠀⠀⠀⠀⠀⠀⠀⠀⠀⠀⣿⣿⣿⣿⣿⣿⣿⣿⣿⣿⣿⣦⣀⣀⠀⠀⠀⠀⠀⠀⠀⠀⠀⠀⠀⠀⠀⠀⠀⠀⠀⠀⠀⠀⠀⠀⠀⠀⠀⠀⠀⠀⠀⠀⠀⠀⠀⠀⠀⠀⠀⠀⠀⠀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⠀⠀⠀⠀⠀⠀⠀⠀⠀⠀⠀⠀⠀⠀⠀⠀⠀⠀⠀⠀⠀⠀⠀⠀⠀⠀⠀⠀⠀⠀⠀⠀⠀⠀⠀⣀⣤⣿⣿⣿⣿⣿⣿⣿⣿⣿⣿⣿⣿⣿⣧⣄⠀⠀⠀⠀⠀⠀⠀⠀⠀⠀⠀⠀⠀⠀⠀⠀⠀⠀⠀⠀⠀⠀⠀⠀⠀⠀⠀⠀⠀⠀⠀⠀⠀⠀⠀⠀⠀⠀⠀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⠀⠀⠀⠀⠀⠀⠀⠀⠀⠀⠀⠀⠀⠀⠀⠀⠀⠀⠀⠀⠀⠀⠀⠀⠀⠀⠀⠀⠀⣀⣠⣤⣶⣾⣿⣿⣿⣿⣿⣿⣿⣿⣿⣿⣿⣿⣿⣿⣿⣿⣿⣿⣶⣶⣶⣶⣤⣤⣤⣤⣤⣤⣴⣶⡶⠿⠿⠷⠄⠀⠀⠀⠀⠀⠀⠀⠀⠀⠀⠀⠀⠀⠀⠀⠀⠀⠀⠀⠀⠀⠀</a:t>
            </a:r>
            <a:br/>
            <a:r>
              <a:t>⠀⠀⠀⠀⠀⠀⠀⠀⠀⠀⠀⠀⠀⠀⠀⠀⠀⠀⠀⠀⠀⠀⠀⠀⠀⠘⢻⣿⣿⣿⣿⣿⣿⣿⣿⣿⣿⣿⣿⣿⣿⣿⣿⣿⣿⣿⣿⣿⣿⣿⡿⠿⠿⠛⠛⠛⠛⠛⠛⠛⠛⠛⠛⠛⠁⠀⠀⠀⠀⠀⠀⠀⠀⠀⠀⠀⠀⠀⠀⠀⠀⠀⠀⠀⠀⠀⠀⠀⠀⠀⠀</a:t>
            </a:r>
            <a:br/>
            <a:r>
              <a:t>⠀⠀⠀⠀⠀⠀⠀⠀⠀⠀⠀⠀⠀⠀⠀⠀⠀⠀⠀⠀⠀⠀⠀⠀⠀⠀⠈⠉⠉⠙⠛⠛⠻⠿⠿⠛⠻⠻⠿⠿⢿⣿⣿⣿⣿⣿⣿⣿⡟⠛⠉⠀⠀⠀⠀⠀⠀⠀⠀⠀⠀⠀⠀⠀⠀⠀⠀⠀⠀⠀⠀⠀⠀⠀⠀⠀⠀⠀⠀⠀⠀⠀⠀⠀⠀⠀⠀⠀⠀⠀⠀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⠀⠀⠀⠀⠀⠀⠀⠀⠀⠀⠀⠀⠀⠀⠀⠀⠀⠀⠀⠀⠀⠀⠀⠀⠀⠀⠀⠀⠀⠀⠀⠀⠀⠀⠀⠀⠀⠀⠀⣤⣤⣀⢸⣿⣿⣿⣿⣿⣿⡆⠀⠀⠀⠀⠀⠀⠀⠀⠀⠀⠀⠀⠀⠀⠀⠀⠀⠀⠀⠀⠀⠀⠀⠀⠀⠀⠀⠀⠀⠀⠀⠀⠀⠀⠀⠀⠀⠀⠀⠀⠀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⠀⠀⠀⠀⠀⠀⠀⠀⠀⠀⠀⠀⠀⠀⠀⠀⠀⠀⠀⠀⠀⠀⠀⠀⠀⠀⠀⠀⠀⠀⠀⠀⠀⠀⠀⢀⣀⣠⣄⣺⣿⣿⣿⣿⣿⣿⣿⣿⣿⣿⣿⣤⣤⣶⣿⡀⠀⠀⠀⠀⠀⠀⠀⠀⠀⠀⠀⠀⠀⠀⠀⠀⠀⠀⠀⠀⠀⠀⠀⠀⠀⠀⠀⠀⠀⠀⠀⠀⠀⠀⠀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⠀⠀⠀⠀⠀⠀⠀⠀⠀⠀⠀⠀⠀⠀⠀⠀⠀⠀⠀⠀⠀⠀⠀⠀⠀⠀⠀⠀⠀⣀⣀⣤⣶⣿⣿⣿⣿⣿⣿⣿⣿⣿⣿⣿⣿⣿⣿⣿⣿⣿⣿⣿⣿⣿⣿⣅⡀⠀⠀⠀⠀⠀⠀⠀⠀⠀⠀⠀⠀⠀⠀⠀⠀⠀⠀⠀⠀⠀⠀⠀⠀⠀⠀⠀⠀⠀⠀⠀⠀⠀⠀</a:t>
            </a:r>
            <a:br/>
            <a:r>
              <a:t>⠀⠀⠀⠀⠀⠀⠀⠀⠀⠀⠀⠀⠀⠀⠀⠀⠀⠀⠀⠀⠀⠀⠀⠀⢀⣤⣶⣾⣿⣿⣿⣿⣿⣿⣿⣿⣿⣿⣿⣿⣿⣿⣿⣿⣿⣿⣿⣿⣿⣿⣿⣿⣿⣿⣿⣿⣿⣷⣦⣤⣀⡀⠀⠀⠀⠀⠀⠀⠀⠀⠀⠀⠀⠀⠀⠀⠀⠀⠀⠀⠀⠀⠀⠀⠀⠀⠀⠀⠀⠀⠀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⠀⠀⠀⠀⠀⠀⠀⠀⠀⠀⠀⠀⠀⠀⠀⠀⠀⠀⠀⠀⠀⠀⠀⠀⢸⣿⣿⣿⣿⣿⣿⣿⣿⣿⣿⣿⣿⣿⣿⣿⣿⣿⣿⣿⣿⣿⣿⣿⣿⣿⣿⣿⣿⣿⣿⣿⣿⣿⣿⣿⣿⣿⣿⣶⣦⡄⠀⠀⠀⠀⠀⠀⠀⠀⠀⠀⠀⠀⠀⠀⠀⠀⠀⠀⠀⠀⠀⠀⠀⠀⠀</a:t>
            </a:r>
            <a:br/>
            <a:r>
              <a:t>⠀⠀⠀⠀⠀⠀⠀⠀⠀⠀⠀⠀⠀⠀⠀⠀⠀⠀⠀⠀⠀⠀⠀⠀⠈⢿⣿⣿⣿⣿⣿⣿⣿⣿⣿⣿⣿⣿⣿⣿⣿⣿⣿⣿⣿⣿⣿⣿⣿⣿⣿⣿⣿⣿⣿⣿⣿⣿⣿⣿⣿⣿⣿⣿⣿⣿⠄⠀⠀⠀⠀⠀⠀⠀⠀⠀⠀⠀⠀⠀⠀⠀⠀⠀⠀⠀⠀⠀⠀⠀⠀</a:t>
            </a:r>
            <a:br/>
            <a:r>
              <a:t>⠀⠀⠀⠀⠀⠀⠀⠀⠀⠀⠀⠀⠀⠀⠀⠀⠀⠀⠀⠀⠀⠀⠀⠀⠀⠀⢻⣿⣿⣿⣿⣿⣿⣿⣿⣿⣿⣿⣿⣿⣿⣿⣿⣿⣿⣿⣿⣿⣿⣿⣿⣿⣿⣿⣿⣿⣿⣿⣿⣿⣿⣿⣿⣿⡿⠋⠀⠀⠀⠀⠀⠀⠀⠀⠀⠀⠀⠀⠀⠀⠀⠀⠀⠀⠀⠀⠀⠀⠀⠀⠀</a:t>
            </a:r>
            <a:br/>
            <a:r>
              <a:t>⠀⠀⠀⠀⠀⠀⠀⠀⠀⠀⠀⠀⠀⠀⠀⠀⠀⠀⠀⠀⠀⠀⠀⠀⠀⠀⠀⠙⢿⣿⣿⣿⣿⣿⣿⣿⣿⣿⣿⣿⣿⣿⣿⣿⣿⣿⣿⡟⠛⠛⠛⠛⠛⠛⠛⠛⠛⠛⠛⠉⠉⠉⠉⠉⠀⠀⠀⠀⠀⠀⠀⠀⠀⠀⠀⠀⠀⠀⠀⠀⠀⠀⠀⠀⠀⠀⠀⠀⠀⠀⠀</a:t>
            </a:r>
            <a:br/>
            <a:r>
              <a:t>⠀⠀⠀⠀⠀⠀⠀⠀⠀⠀⠀⠀⠀⠀⠀⠀⠀⠀⠀⠀⠀⠀⠀⠀⠀⠀⠀⠀⠀⠙⠻⣿⣿⣿⣿⣿⣿⡿⠿⠛⠋⣿⣿⣿⣿⣿⣿⡇⠀⠀⠀⠀⠀⠀⠀⠀⠀⠀⠀⠀⠀⠀⠀⠀⠀⠀⠀⠀⠀⠀⠀⠀⠀⠀⠀⠀⠀⠀⠀⠀⠀⠀⠀⠀⠀⠀⠀⠀⠀⠀⠀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⠀⠀⠀⠀⠀⠀⠀⠀⠀⠀⠀⠀⠀⠀⠀⠀⠀⠀⠀⠀⠀⠀⠀⠀⠀⠀⠀⠀⠀⠀⠀⠈⠉⠀⠉⠉⠉⠀⠀⠀⢠⣿⣿⣿⣿⣿⣿⡇⠀⠀⠀⠀⠀⠀⠀⠀⠀⠀⠀⠀⠀⠀⠀⠀⠀⠀⠀⠀⠀⠀⠀⠀⠀⠀⠀⠀⠀⠀⠀⠀⠀⠀⠀⠀⠀⠀⠀⠀⠀⠀⠀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⠀⠀⠀⠀⠀⠀⠀⠀⠀⠀⠀⠀⠀⠀⠀⠀⠀⠀⠀⠀⠀⠀⠀⠀⠀⠀⠀⠀⠀⠀⠀⠀⠀⠀⠀⠀⠀⠀⠀⢰⣿⣿⣿⢸⣿⣿⣿⠀⠀⠀⠀⠀⠀⠀⠀⠀⠀⠀⠀⠀⠀⠀⠀⠀⠀⠀⠀⠀⠀⠀⠀⠀⠀⠀⠀⠀⠀⠀⠀⠀⠀⠀⠀⠀⠀⠀⠀⠀⠀⠀⠀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⠀⠀⠀⠀⠀⠀⠀⠀⠀⠀⠀⠀⠀⠀⠀⠀⠀⠀⠀⠀⠀⠀⠀⠀⠀⠀⠀⠀⠀⠀⠀⠀⠀⠀⠀⠀⠀⠀⠀⣸⣿⣿⡇⣾⣿⣿⣿⠀⠀⠀⠀⠀⠀⠀⠀⠀⠀⠀⠀⠀⠀⠀⠀⠀⠀⠀⠀⠀⠀⠀⠀⠀⠀⠀⠀⠀⠀⠀⠀⠀⠀⠀⠀⠀⠀⠀⠀⠀⠀⠀⠀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⠀⠀⠀⠀⠀⠀⠀⠀⠀⠀⠀⠀⠀⠀⠀⠀⠀⠀⠀⠀⠀⠀⠀⠀⠀⠀⠀⠀⠀⠀⠀⠀⠀⠀⠀⠀⠀⠀⠀⣿⣿⣿⠁⢿⣿⣿⡇⠀⠀⠀⠀⠀⠀⠀⠀⠀⠀⠀⠀⠀⠀⠀⠀⠀⠀⠀⠀⠀⠀⠀⠀⠀⠀⠀⠀⠀⠀⠀⠀⠀⠀⠀⠀⠀⠀⠀⠀⠀⠀⠀⠀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⠀⠀⠀⠀⠀⠀⠀⠀⠀⠀⠀⠀⠀⠀⠀⠀⠀⠀⠀⠀⠀⠀⠀⠀⠀⠀⠀⠀⠀⠀⠀⠀⠀⠀⠀⠀⠀⠀⢸⣿⣿⣿⠀⣼⣿⣿⣇⠀⠀⠀⠀⠀⠀⠀⠀⠀⠀⠀⠀⠀⠀⠀⠀⠀⠀⠀⠀⠀⠀⠀⠀⠀⠀⠀⠀⠀⠀⠀⠀⠀⠀⠀⠀⠀⠀⠀⠀⠀⠀⠀⠀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⠀⠀⠀⠀⠀⠀⠀⠀⠀⠀⠀⠀⠀⠀⠀⠀⠀⠀⠀⠀⠀⠀⠀⠀⠀⠀⠀⠀⠀⠀⠀⠀⠀⠀⠀⠀⠀⠀⣸⣿⣿⡏⠀⢿⣿⣿⡏⠀⠀⠀⠀⠀⠀⠀⠀⠀⠀⠀⠀⠀⠀⠀⠀⠀⠀⠀⠀⠀⠀⠀⠀⠀⠀⠀⠀⠀⠀⠀⠀⠀⠀⠀⠀⠀⠀⠀⠀⠀⠀⠀⠀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⠀⠀⠀⠀⠀⠀⠀⠀⠀⠀⠀⠀⠀⠀⠀⠀⠀⠀⠀⠀⠀⠀⠀⠀⠀⠀⠀⠀⠀⠀⠀⠀⠀⠀⠀⠀⠀⠀⠀⣰⣶⣶⣶⣤⣄⠀⠀⠀⠀⠀⠀⠀⠀⠀⠀⠀⠀⠀⠀⠀⠀⠀⠀⠀⠀⠀⠀⠀⠀⠀⠀⠀⠀⠀⠀⠀⠀⠀⠀⠀⠀⠀⠀⠀⠀⠀⠀⠀⠀⠀⠀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⠀⠀⠀⠀⠀⠀⠀⠀⠀⠀⠀⠀⠀⠀⠀⠀⠀⠀⠀⠀⠀⠀⠀⠀⠀⠀⠀⠀⠀⠀⠀⠀⠀⠀⠀⠀⢀⣀⣴⣿⣿⣿⣿⣿⣿⣷⡀⠀⠀⠀⠀⠀⠀⠀⠀⠀⠀⠀⠀⠀⠀⠀⠀⠀⠀⠀⠀⠀⠀⠀⠀⠀⠀⠀⠀⠀⠀⠀⠀⠀⠀⠀⠀⠀⠀⠀⠀⠀⠀⠀⠀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⠀⠀⠀⠀⠀⠀⠀⠀⠀⠀⠀⠀⠀⠀⠀⠀⠀⠀⠀⠀⠀⠀⠀⠀⠀⠀⠀⠀⠀⠀⠀⠀⠀⢾⣿⣿⣿⣿⣿⣿⣿⣿⣿⣙⠋⠀⠙⢿⣿⣷⣤⣀⠀⠀⠀⠀⠀⠀⠀⠀⢀⣀⣀⣀⡀⠀⠀⠀⠀⠀⠀⠀⠀⠀⠀⠀⠀⠀⠀⠀⠀⠀⠀⠀⠀⠀⠀⠀⠀⠀⠀</a:t>
            </a:r>
            <a:br/>
            <a:r>
              <a:t>⠀⠀⠀⠀⠀⠀⠀⠀⠀⠀⠀⠀⠀⠀⠀⠀⠀⠀⠀⠀⠀⠀⠀⠀⠀⠀⠀⠀⠀⠀⠀⠀⢠⣾⣿⣿⣿⣿⣿⣿⣿⣿⣿⣿⣿⣿⣷⣦⣬⣿⣿⣿⣿⣿⣶⣶⣤⣴⣶⣿⣿⣿⣿⠿⠶⠀⠀⠀⠀⠀⠀⠀⠀⠀⠀⠀⠀⠀⠀⠀⠀⠀⠀⠀⠀⠀⠀⠀⠀⠀⠀</a:t>
            </a:r>
            <a:br/>
            <a:r>
              <a:t>⠀⠀⠀⠀⠀⠀⠀⠀⠀⠀⠀⠀⠀⠀⠀⠀⠀⠀⠀⠀⠀⠀⠀⠀⠀⠀⠀⠀⠀⣀⣤⣶⣿⣿⣿⣿⣿⣿⣿⣿⣿⣿⣿⣿⣿⣿⣿⣿⠿⠿⠿⠿⠛⠛⠛⠛⠛⠋⠉⠉⠁⠀⠀⠀⠀⠀⠀⠀⠀⠀⠀⠀⠀⠀⠀⠀⠀⠀⠀⠀⠀⠀⠀⠀⠀⠀⠀⠀⠀⠀⠀</a:t>
            </a:r>
            <a:br/>
            <a:r>
              <a:t>⠀⠀⠀⠀⠀⠀⠀⠀⠀⠀⠀⠀⠀⠀⠀⠀⠀⠀⠀⠀⠀⠀⠀⠀⠀⠀⠀⠀⠠⢼⣿⠿⠟⢻⣿⣿⣿⣿⣿⣿⣿⣿⣿⣿⣿⣿⣿⣿⠀⠀⠀⠀⠀⠀⠀⠀⠀⠀⠀⠀⠀⠀⠀⠀⠀⠀⠀⠀⠀⠀⠀⠀⠀⠀⠀⠀⠀⠀⠀⠀⠀⠀⠀⠀⠀⠀⠀⠀⠀⠀⠀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⠀⠀⠀⠀⠀⠀⠀⠀⠀⠀⠀⠀⠀⠀⠀⠀⠀⠀⠀⠀⠀⠀⠀⠀⠀⠀⠀⠀⠀⠀⠀⠀⠀⠈⠈⠈⠋⠉⠙⠫⠉⢻⣿⣿⣿⣿⣿⣿⡇⠀⠀⠀⠀⠀⠀⠀⠀⠀⠀⠀⠀⠀⠀⠀⠀⠀⠀⠀⠀⠀⠀⠀⠀⠀⠀⠀⠀⠀⠀⠀⠀⠀⠀⠀⠀⠀⠀⠀⠀⠀⠀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⠀⠀⠀⠀⠀⠀⠀⠀⠀⠀⠀⠀⠀⠀⠀⠀⠀⠀⠀⠀⠀⠀⠀⠀⠀⠀⠀⠀⠀⠀⠀⠀⠀⠀⠀⠀⠀⠀⠀⠀⠀⣤⣸⣿⣿⣿⣿⣿⣿⡄⠀⠀⠀⠀⠀⠀⠀⠀⠀⠀⠀⠀⠀⠀⠀⠀⠀⠀⠀⠀⠀⠀⠀⠀⠀⠀⠀⠀⠀⠀⠀⠀⠀⠀⠀⠀⠀⠀⠀⠀⠀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⠀⠀⠀⠀⠀⠀⠀⠀⠀⠀⠀⠀⠀⠀⠀⠀⠀⠀⠀⠀⠀⠀⠀⠀⠀⠀⠀⠀⠀⠀⠀⠀⠀⠀⠀⠀⠀⡀⠀⣿⣿⣿⣿⣿⣿⣿⣿⣿⣿⣿⣆⠀⠀⠀⠀⠀⠀⠀⠀⠀⠀⠀⠀⠀⠀⠀⠀⠀⠀⠀⠀⠀⠀⠀⠀⠀⠀⠀⠀⠀⠀⠀⠀⠀⠀⠀⠀⠀⠀⠀⠀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⠀⠀⠀⠀⠀⠀⠀⠀⠀⠀⠀⠀⠀⠀⠀⠀⠀⠀⠀⠀⠀⠀⠀⠀⠀⠀⠀⠀⠀⠀⠀⠀⠀⠀⢀⠄⡊⠀⠀⢻⣿⣿⣿⣿⣿⣿⣿⣿⣿⣿⣿⣶⣶⣦⣤⣤⣤⣤⣤⣄⣀⡀⠀⠀⠀⠀⠀⠀⠀⠀⠀⠀⠀⠀⠀⠀⠀⠀⠀⠀⠀⠀⠀⠀⠀⠀⠀⠀⠀⠀⠀</a:t>
            </a:r>
            <a:br/>
            <a:r>
              <a:t>⠀⠀⠀⠀⠀⠀⠀⠀⠀⠀⠀⠀⠀⠀⠀⠀⠀⠀⠀⠀⠀⠀⠀⠀⠀⠀⠀⠀⠀⠀⠀⠀⠀⠀⠉⠁⢀⣀⣴⣿⣿⣿⣿⣿⣿⣿⣿⣿⣿⣿⣿⣿⣿⣿⣿⣿⣿⣿⣿⣿⣿⣿⣿⣿⡄⠀⠀⠀⠀⠀⠀⠀⠀⠀⠀⠀⠀⠀⠀⠀⠀⠀⠀⠀⠀⠀⠀⠀⠀⠀⠀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⠀⠀⠀⠀⠀⠀⠀⠀⠀⠀⠀⠀⠀⠀⠀⠀⠀⠀⠀⠀⠀⠀⠀⠀⠀⠀⠀⠀⠀⠀⣀⣤⣶⣶⣿⣿⣿⣿⣿⣿⣿⣿⣿⣿⣿⣿⣿⣿⣿⣿⣿⣿⣿⣿⣿⣿⣿⣿⣿⣿⣿⣿⣿⣿⣿⣆⠀⠀⠀⠀⠀⠀⠀⠀⠀⠀⠀⠀⠀⠀⠀⠀⠀⠀⠀⠀⠀⠀⠀⠀⠀</a:t>
            </a:r>
            <a:br/>
            <a:r>
              <a:t>⠀⠀⠀⠀⠀⠀⠀⠀⠀⠀⠀⠀⠀⠀⠀⠀⠀⠀⠀⠀⠀⠀⠀⠀⠀⠀⠀⠀⣀⣾⣿⣿⣿⣿⣿⣿⣿⣿⣿⣿⣿⣿⣿⣿⣿⣿⣿⣿⣿⣿⣿⣿⣿⣿⣿⣿⣿⣿⣿⣿⣿⣿⣿⣿⣿⣿⣧⣀⣀⠀⠀⠀⠀⠀⠀⠀⠀⠀⠀⠀⠀⠀⠀⠀⠀⠀⠀⠀⠀⠀⠀</a:t>
            </a:r>
            <a:br/>
            <a:r>
              <a:t>⠀⠀⠀⠀⠀⠀⠀⠀⠀⠀⠀⠀⠀⠀⠀⠀⠀⠀⠀⠀⠀⠀⠀⠀⠀⠀⠀⣰⣿⣿⣿⣿⣿⣿⣿⣿⣿⣿⣿⣿⣿⣿⣿⣿⣿⣿⣿⣿⣿⣿⣿⣿⣿⣿⣿⣿⣿⣿⣿⣿⣿⣿⣿⣿⣿⣿⣿⠉⠉⠀⠀⠀⠀⠀⠀⠀⠀⠀⠀⠀⠀⠀⠀⠀⠀⠀⠀⠀⠀⠀⠀</a:t>
            </a:r>
            <a:br/>
            <a:r>
              <a:t>⠀⠀⠀⠀⠀⠀⠀⠀⠀⠀⠀⠀⠀⠀⠀⠀⠀⠀⠀⠀⠀⠀⠀⠀⠀⠀⢾⣿⣿⣿⣿⣿⣿⣿⣿⣿⣿⣿⣿⣿⣿⣿⣿⣿⣿⣿⣿⣿⣿⣿⣿⣿⣿⣿⣿⣿⣿⣿⣿⣿⣿⣿⣿⣿⣿⣿⠟⠀⠀⠀⠀⠀⠀⠀⠀⠀⠀⠀⠀⠀⠀⠀⠀⠀⠀⠀⠀⠀⠀⠀⠀</a:t>
            </a:r>
            <a:br/>
            <a:r>
              <a:t>⠀⠀⠀⠀⠀⠀⠀⠀⠀⠀⠀⠀⠀⠀⠀⠀⠀⠀⠀⠀⠀⠀⠀⠀⣠⣴⣾⣿⣿⣿⣿⠿⠿⠿⠿⠿⠿⠿⠿⠿⢿⣿⣿⣿⣿⣿⣿⣿⣿⣿⣿⣿⣿⣿⣿⣿⣿⣿⣿⣿⣿⡿⠿⠛⠋⠁⠀⠀⠀⠀⠀⠀⠀⠀⠀⠀⠀⠀⠀⠀⠀⠀⠀⠀⠀⠀⠀⠀⠀⠀⠀</a:t>
            </a:r>
            <a:br/>
            <a:r>
              <a:t>⠀⠀⠀⠀⠀⠀⠀⠀⠀⠀⠀⠀⠀⠀⠀⠀⠀⠀⠀⠀⠀⠀⠀⠺⠟⠉⠉⠉⠁⠀⠀⠀⠀⠀⠀⠀⠀⠀⠀⠀⠀⢰⣿⣿⣿⣿⡟⠀⠀⠀⠀⠀⠀⠀⠀⠀⠀⠀⠀⠀⠀⠀⠀⠀⠀⠀⠀⠀⠀⠀⠀⠀⠀⠀⠀⠀⠀⠀⠀⠀⠀⠀⠀⠀⠀⠀⠀⠀⠀⠀⠀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⠀⠀⠀⠀⠀⠀⠀⠀⠀⠀⠀⠀⠀⠀⠀⠀⠀⠀⠀⠀⠀⠀⠀⠀⠀⠀⠀⠀⠀⠀⠀⠀⠀⠀⠀⠀⠀⠀⠀⣿⣿⣿⢻⣿⣿⣿⠀⠀⠀⠀⠀⠀⠀⠀⠀⠀⠀⠀⠀⠀⠀⠀⠀⠀⠀⠀⠀⠀⠀⠀⠀⠀⠀⠀⠀⠀⠀⠀⠀⠀⠀⠀⠀⠀⠀⠀⠀⠀⠀⠀⠀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⠀⠀⠀⠀⠀⠀⠀⠀⠀⠀⠀⠀⠀⠀⠀⠀⠀⠀⠀⠀⠀⠀⠀⠀⠀⠀⠀⠀⠀⠀⠀⠀⠀⠀⠀⠀⠀⠀⢸⣿⣿⣿⠸⣿⣿⣿⡀⠀⠀⠀⠀⠀⠀⠀⠀⠀⠀⠀⠀⠀⠀⠀⠀⠀⠀⠀⠀⠀⠀⠀⠀⠀⠀⠀⠀⠀⠀⠀⠀⠀⠀⠀⠀⠀⠀⠀⠀⠀⠀⠀⠀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⠀⠀⠀⠀⠀⠀⠀⠀⠀⠀⠀⠀⠀⠀⠀⠀⠀⠀⠀⠀⠀⠀⠀⠀⠀⠀⠀⠀⠀⠀⠀⠀⠀⠀⠀⠀⠀⠀⣼⣿⣿⡇⢸⣿⣿⣿⠃⠀⠀⠀⠀⠀⠀⠀⠀⠀⠀⠀⠀⠀⠀⠀⠀⠀⠀⠀⠀⠀⠀⠀⠀⠀⠀⠀⠀⠀⠀⠀⠀⠀⠀⠀⠀⠀⠀⠀⠀⠀⠀⠀⠀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⠀⠀⠀⠀⠀⠀⠀⠀⠀⠀⠀⠀⠀⠀⠀⠀⠀⠀⠀⠀⠀⠀⠀⠀⠀⠀⠀⠀⠀⠀⠀⠀⠀⠀⠀⠀⠀⠀⠀⠀⣦⠀⠀⠀⠀⠀⠀⠀⠀⠀⠀⠀⠀⠀⠀⠀⠀⠀⠀⠀⠀⠀⠀⠀⠀⠀⠀⠀⠀⠀⠀⠀⠀⠀⠀⠀⠀⠀⠀⠀⠀⠀⠀⠀⠀⠀⠀⠀⠀⠀⠀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⠀⠀⠀⠀⠀⠀⠀⠀⠀⠀⠀⠀⠀⠀⠀⠀⠀⠀⠀⠀⠀⠀⠀⠀⠀⠀⠀⠀⠀⠀⠀⠀⠀⠀⠀⠀⠐⢦⣤⣼⣿⣤⣀⣀⡀⠀⠀⠀⠀⠀⠀⠀⠀⠀⠀⠀⠀⠀⠀⠀⠀⠀⠀⠀⠀⠀⠀⠀⠀⠀⠀⠀⠀⠀⠀⠀⠀⠀⠀⠀⠀⠀⠀⠀⠀⠀⠀⠀⠀⠀⠀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⠀⠀⠀⠀⠀⠀⠀⠀⠀⠀⠀⠀⠀⠀⠀⠀⠀⠀⠀⠀⠀⠀⠀⠀⠀⠀⠀⠀⠀⠀⠀⠀⠀⠀⠀⠀⢀⣤⣾⣿⣿⣿⣿⣿⣿⣷⣄⡀⠀⠀⠀⠀⠀⠀⠀⠀⠀⠀⠀⠀⠀⠀⠀⠀⠀⠀⠀⠀⠀⠀⠀⠀⠀⠀⠀⠀⠀⠀⠀⠀⠀⠀⠀⠀⠀⠀⠀⠀⠀⠀⠀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⠀⠀⠀⠀⠀⠀⠀⠀⠀⠀⠀⠀⠀⠀⠀⠀⠀⠀⠀⠀⠀⠀⠀⠀⠀⠀⠀⠀⠀⠀⠀⠀⠀⠀⠀⠀⢛⣿⣿⣿⣿⣿⣿⣿⣿⣿⣿⣿⡀⠀⠀⠀⠀⠀⠀⠀⠀⠀⠀⠀⠀⠀⠀⠀⠀⠀⠀⠀⠀⠀⠀⠀⠀⠀⠀⠀⠀⠀⠀⠀⠀⠀⠀⠀⠀⠀⠀⠀⠀⠀⠀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⠀⠀⠀⠀⠀⠀⠀⠀⠀⠀⠀⠀⠀⠀⠀⠀⠀⠀⠀⠀⠀⠀⠀⠀⠀⠀⠀⠀⠀⠀⠀⠀⠀⠀⠀⣠⣾⣿⣿⣿⣿⣿⣿⣿⣿⣿⡟⠛⠁⠀⠀⠀⠀⠀⠀⠀⠀⠀⠀⠀⠀⠀⠀⠀⠀⠀⠀⠀⠀⠀⠀⠀⠀⠀⠀⠀⠀⠀⠀⠀⠀⠀⠀⠀⠀⠀⠀⠀⠀⠀⠀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⠀⠀⠀⠀⠀⠀⠀⠀⠀⠀⠀⠀⠀⠀⠀⠀⠀⠀⠀⠀⠀⠀⠀⠀⠀⠀⠀⠀⠀⠀⠀⢀⣀⣠⣾⣿⣿⣿⣿⣿⣿⣿⣿⣿⣿⡿⠁⠀⠀⠀⠀⠀⠀⠀⠀⠀⠀⠀⠀⠀⠀⠀⠀⠀⠀⠀⠀⠀⠀⠀⠀⠀⠀⠀⠀⠀⠀⠀⠀⠀⠀⠀⠀⠀⠀⠀⠀⠀⠀⠀⠀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⠀⠀⠀⠀⠀⠀⠀⠀⠀⠀⠀⠀⠀⠀⠀⠀⠀⠀⠀⠀⠀⠀⠀⠀⠀⠀⠀⢀⣤⣿⣿⣿⣿⣿⣿⣿⣿⣿⣿⣿⣿⣿⣿⣿⣿⣿⣦⣄⡀⠀⠀⠀⠀⣀⣀⡀⠀⠀⠀⠀⠀⠀⠀⠀⠀⠀⠀⠀⠀⠀⠀⠀⠀⠀⠀⠀⠀⠀⠀⠀⠀⠀⠀⠀⠀⠀⠀⠀⠀⠀⠀</a:t>
            </a:r>
            <a:br/>
            <a:r>
              <a:t>⠀⠀⠀⠀⠀⠀⠀⠀⠀⠀⠀⠀⠀⠀⠀⠀⠀⠀⠀⠀⠀⠀⠀⢀⣠⣴⣾⣿⣿⣿⣿⣿⣿⣿⣿⣿⣿⣿⣿⣿⣿⣿⣿⣿⣯⣟⣿⣿⣿⣿⣶⣾⣿⣿⣿⣶⣤⣀⣀⣀⠀⠀⠀⠀⠀⠀⠀⠀⠀⠀⠀⠀⠀⠀⠀⠀⠀⠀⠀⠀⠀⠀⠀⠀⠀⠀⠀⠀⠀⠀⠀</a:t>
            </a:r>
            <a:br/>
            <a:r>
              <a:t>⠀⠀⠀⠀⠀⠀⠀⠀⠀⠀⠀⠀⠀⠀⠀⠀⠀⠀⠀⠀⠀⠀⠠⠿⣻⣿⣿⣿⣿⣿⣿⣿⣿⣿⣿⣿⣿⣿⣿⣿⣿⣿⣿⣿⣿⣿⣿⠿⠿⠿⠟⠛⠿⠿⠿⠿⠿⠿⠏⠉⠀⠀⠀⠀⠀⠀⠀⠀⠀⠀⠀⠀⠀⠀⠀⠀⠀⠀⠀⠀⠀⠀⠀⠀⠀⠀⠀⠀⠀⠀⠀</a:t>
            </a:r>
            <a:br/>
            <a:r>
              <a:t>⠀⠀⠀⠀⠀⠀⠀⠀⠀⠀⠀⠀⠀⠀⠀⠀⠀⠀⠀⠀⠀⠀⣠⣿⣿⣿⣿⣿⣿⣿⣿⣿⣿⣿⣿⡿⠛⠉⠻⢿⣿⣿⣿⣿⣿⣿⣿⣦⣤⣤⣤⣄⠄⠀⠀⠀⠀⠀⠀⠀⠀⠀⠀⠀⠀⠀⠀⠀⠀⠀⠀⠀⠀⠀⠀⠀⠀⠀⠀⠀⠀⠀⠀⠀⠀⠀⠀⠀⠀⠀⠀</a:t>
            </a:r>
            <a:br/>
            <a:r>
              <a:t>⠀⠀⠀⠀⠀⠀⠀⠀⠀⠀⠀⠀⠀⠀⠀⠀⠀⠀⠀⠀⠀⠀⠈⠩⢿⣿⠿⠿⠟⢛⣿⣿⣿⡿⠋⠀⠀⠀⠀⠀⣿⣿⣿⣿⣿⣿⣿⣿⠿⠟⠛⠁⠀⠀⠀⠀⠀⠀⠀⠀⠀⠀⠀⠀⠀⠀⠀⠀⠀⠀⠀⠀⠀⠀⠀⠀⠀⠀⠀⠀⠀⠀⠀⠀⠀⠀⠀⠀⠀⠀⠀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⠀⠀⠀⠀⠀⠀⠀⠀⠀⠀⠀⠀⠀⠀⠀⠀⠀⠀⠀⠀⠀⠀⠀⠀⠀⠀⠀⠀⠀⠝⠛⠉⠀⠀⠀⠀⠀⠀⠀⠀⢸⣿⣿⣿⣿⣿⣿⣇⠀⠀⠀⠀⠀⠀⠀⠀⠀⠀⠀⠀⠀⠀⠀⠀⠀⠀⠀⠀⠀⠀⠀⠀⠀⠀⠀⠀⠀⠀⠀⠀⠀⠀⠀⠀⠀⠀⠀⠀⠀⠀⠀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⠀⠀⠀⠀⠀⠀⠀⠀⠀⠀⠀⠀⠀⠀⠀⠀⠀⠀⠀⠀⠀⠀⠀⠀⠀⠀⠀⠀⠀⠀⠀⠀⠀⠀⠀⢠⣤⣶⣶⣶⣶⣿⣿⣿⣿⣿⣿⣿⣿⠀⠀⠀⠀⠀⠀⠀⠀⠀⠀⠀⠀⠀⠀⠀⠀⠀⠀⠀⠀⠀⠀⠀⠀⠀⠀⠀⠀⠀⠀⠀⠀⠀⠀⠀⠀⠀⠀⠀⠀⠀⠀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⠀⠀⠀⠀⠀⠀⠀⠀⠀⠀⠀⠀⠀⠀⠀⠀⠀⠀⠀⠀⠀⠀⠀⠀⠀⠀⠀⠀⠀⠀⠀⠀⠀⠀⠀⠀⠀⢰⣿⣿⣿⣿⣿⣿⣿⣿⣿⣿⣿⣿⣿⣿⣿⣶⣤⣀⡀⡀⠀⠀⠀⠀⠀⠀⠀⠀⠀⠀⠀⠀⠀⠀⠀⠀⠀⠀⠀⠀⠀⠀⠀⠀⠀⠀⠀⠀⠀⠀⠀⠀⠀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⠀⠀⠀⠀⠀⠀⠀⠀⠀⠀⠀⠀⠀⠀⠀⠀⠀⠀⠀⠀⠀⠀⠀⠀⠀⠀⠀⠀⠀⠀⠀⠀⠀⠀⠀⠀⢰⣿⣿⣿⣿⣿⣿⣿⣿⣿⣿⣿⣿⣿⣿⣿⣿⣿⣿⣿⣿⣿⣿⣿⣿⣿⣿⣿⣿⣿⣷⣶⣦⡀⠀⠀⠀⠀⠀⠀⠀⠀⠀⠀⠀⠀⠀⠀⠀⠀⠀⠀⠀⠀⠀</a:t>
            </a:r>
            <a:br/>
            <a:r>
              <a:t>⠀⠀⠀⠀⠀⠀⠀⠀⠀⠀⠀⠀⠀⠀⠀⠀⠀⠀⠀⠀⠀⠀⠀⠀⠀⠀⠀⠀⠀⠀⠀⠀⠀⣀⣠⣶⣿⣿⣿⣿⣿⣿⣿⣿⣿⣿⣿⣿⣿⣿⣿⣿⣿⣿⣿⣿⣿⣿⣿⣿⣿⣿⣿⣿⣿⣿⣿⣿⣿⣿⣿⣶⡀⠀⠀⠀⠀⠀⠀⠀⠀⠀⠀⠀⠀⠀⠀⠀⠀⠀⠀</a:t>
            </a:r>
            <a:br/>
            <a:r>
              <a:t>⠀⠀⠀⠀⠀⠀⠀⠀⠀⠀⠀⠀⠀⠀⠀⠀⠀⠀⠀⠀⠀⠀⠀⠀⠀⣀⣠⣤⣤⣤⣶⣶⣿⣿⣿⣿⣿⣿⣿⣿⣿⣿⣿⣿⣿⣿⣿⣿⣿⣿⣿⣿⣿⣿⣿⣿⣿⣿⣿⣿⣿⣿⣿⣿⣿⣿⣿⣿⣿⣿⣿⣿⠆⠀⠀⠀⠀⠀⠀⠀⠀⠀⠀⠀⠀⠀⠀⠀⠀⠀⠀</a:t>
            </a:r>
            <a:br/>
            <a:r>
              <a:t>⠀⠀⠀⠀⠀⠀⠀⠀⠀⠀⠀⠀⠀⠀⠀⠀⠀⠀⠀⠀⣠⣶⣾⣷⣿⣿⣿⣿⣿⣿⣿⣿⣿⣿⣿⣿⣿⣿⣿⣿⣿⣿⣿⣿⣿⣿⣿⣿⣿⣿⣿⣿⣿⣿⣿⣿⣿⣿⣿⣿⣿⣿⣿⣿⣿⣿⣿⣿⣿⣿⣿⠟⠀⠀⠀⠀⠀⠀⠀⠀⠀⠀⠀⠀⠀⠀⠀⠀⠀⠀⠀</a:t>
            </a:r>
            <a:br/>
            <a:r>
              <a:t>⠀⠀⠀⠀⠀⠀⠀⠀⠀⠀⠀⠀⠀⠀⠀⠀⠀⠀⠀⠀⠈⠉⠙⠻⣿⣿⣿⣿⣿⣿⣿⣿⣿⣿⣿⣿⣿⣿⣿⣿⣿⣿⣿⣿⣿⣿⣿⣿⣿⣿⣿⣿⣿⣿⣿⣿⣿⣿⣿⣿⣿⣿⣿⣿⣿⣿⡿⠿⠿⠋⠁⠀⠀⠀⠀⠀⠀⠀⠀⠀⠀⠀⠀⠀⠀⠀⠀⠀⠀⠀⠀</a:t>
            </a:r>
            <a:br/>
            <a:r>
              <a:t>⠀⠀⠀⠀⠀⠀⠀⠀⠀⠀⠀⠀⠀⠀⠀⠀⠀⠀⠀⠀⠀⠀⠀⠀⠀⠉⠙⠛⠿⠿⢿⣿⣿⣿⣿⣿⣿⣿⣿⣿⣿⣿⣿⣿⣿⣿⣿⣿⣿⣿⣿⣿⣿⣿⠟⠉⠉⠉⠉⠉⠀⠀⠀⠀⠀⠀⠀⠀⠀⠀⠀⠀⠀⠀⠀⠀⠀⠀⠀⠀⠀⠀⠀⠀⠀⠀⠀⠀⠀⠀⠀</a:t>
            </a:r>
            <a:br/>
            <a:r>
              <a:t>⠀⠀⠀⠀⠀⠀⠀⠀⠀⠀⠀⠀⠀⠀⠀⠀⠀⠀⠀⠀⠀⠀⠀⠀⠀⠀⠀⠀⠀⠀⠀⠀⠈⠉⠛⠛⠿⠿⠿⠿⣿⣿⣿⣿⣿⣿⡿⠿⠟⠛⠛⠋⠉⠀⠀⠀⠀⠀⠀⠀⠀⠀⠀⠀⠀⠀⠀⠀⠀⠀⠀⠀⠀⠀⠀⠀⠀⠀⠀⠀⠀⠀⠀⠀⠀⠀⠀⠀⠀⠀⠀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⠀⠀⠀⠀⠀⠀⠀⠀⠀⠀⠀⠀⠀⠀⠀⠀⠀⠀⠀⠀⠀⠀⠀⠀⠀⠀⠀⠀⠀⠀⠀⠀⠀⠀⠀⠀⠀⠀⠀⣸⣿⣿⣿⣿⣷⠀⠀⠀⠀⠀⠀⠀⠀⠀⠀⠀⠀⠀⠀⠀⠀⠀⠀⠀⠀⠀⠀⠀⠀⠀⠀⠀⠀⠀⠀⠀⠀⠀⠀⠀⠀⠀⠀⠀⠀⠀⠀⠀⠀⠀⠀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⠀⠀⠀⠀⠀⠀⠀⠀⠀⠀⠀⠀⠀⠀⠀⠀⠀⠀⠀⠀⠀⠀⠀⠀⠀⠀⠀⠀⠀⠀⠀⠀⠀⠀⠀⠠⣤⣄⣠⣿⣄⣀⣀⠀⠀⠀⠀⠀⠀⠀⠀⠀⠀⠀⠀⠀⠀⠀⠀⠀⠀⠀⠀⠀⠀⠀⠀⠀⠀⠀⠀⠀⠀⠀⠀⠀⠀⠀⠀⠀⠀⠀⠀⠀⠀⠀⠀⠀⠀⠀⠀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⠀⠀⠀⠀⠀⠀⠀⠀⠀⠀⠀⠀⠀⠀⠀⠀⠀⠀⠀⠀⠀⠀⠀⠀⠀⠀⠀⠀⠀⠀⠀⠀⠀⠀⠀⢀⣠⣽⣿⣿⣿⣿⣿⣿⣿⣦⣤⡀⠀⠀⠀⠀⠀⠀⠀⠀⠀⠀⠀⠀⠀⠀⠀⠀⠀⠀⠀⠀⠀⠀⠀⠀⠀⠀⠀⠀⠀⠀⠀⠀⠀⠀⠀⠀⠀⠀⠀⠀⠀⠀⠀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⠀⠀⠀⠀⠀⠀⠀⠀⠀⠀⠀⠀⠀⠀⠀⠀⠀⠀⠀⠀⠀⠀⠀⠀⠀⠀⠀⠀⠀⠀⠀⠀⠀⠀⠀⠀⠛⢿⣿⣿⣿⣿⣿⣿⣿⣿⣿⣿⠀⠀⠀⠀⠀⠀⠀⠀⠀⠀⠀⠀⠀⠀⠀⠀⠀⠀⠀⠀⠀⠀⠀⠀⠀⠀⠀⠀⠀⠀⠀⠀⠀⠀⠀⠀⠀⠀⠀⠀⠀⠀⠀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⠀⠀⠀⠀⠀⠀⠀⠀⠀⠀⠀⠀⠀⠀⠀⠀⠀⠀⠀⠀⠀⠀⠀⠀⠀⠀⠀⠀⠀⠀⠀⠀⠀⠀⠀⠀⣴⣿⣿⣿⣿⣿⣿⣿⣿⣿⡟⠛⠃⠀⠀⠀⠀⠀⠀⠀⠀⠀⠀⠀⠀⠀⠀⠀⠀⠀⠀⠀⠀⠀⠀⠀⠀⠀⠀⠀⠀⠀⠀⠀⠀⠀⠀⠀⠀⠀⠀⠀⠀⠀⠀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⠀⠀⠀⠀⠀⠀⠀⠀⠀⠀⠀⠀⠀⠀⠀⠀⠀⠀⠀⠀⠀⠀⠀⠀⠀⠀⠀⠀⠀⠀⠀⠀⠀⢀⣤⣾⣿⣿⣿⣿⣿⣿⣿⣿⣿⣿⠀⠀⠀⠀⠀⠀⠀⠀⠀⠀⠀⠀⠀⠀⠀⠀⠀⠀⠀⠀⠀⠀⠀⠀⠀⠀⠀⠀⠀⠀⠀⠀⠀⠀⠀⠀⠀⠀⠀⠀⠀⠀⠀⠀⠀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⠀⠀⠀⠀⠀⠀⠀⠀⠀⠀⠀⠀⠀⠀⠀⠀⠀⠀⠀⠀⠀⠀⠀⠀⠀⠀⠀⠀⣠⣴⣶⣶⣶⣿⣿⣿⣿⣿⣿⣿⣿⣿⣿⣿⣿⣿⡆⠀⠀⠀⠀⠀⠀⠀⠀⠀⠀⠀⠀⠀⠀⠀⠀⠀⠀⠀⠀⠀⠀⠀⠀⠀⠀⠀⠀⠀⠀⠀⠀⠀⠀⠀⠀⠀⠀⠀⠀⠀⠀⠀⠀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⠀⠀⠀⠀⠀⠀⠀⠀⠀⠀⠀⠀⠀⠀⠀⠀⠀⠀⠀⠀⠀⠀⠀⠀⣀⣤⣶⣿⣿⣿⣿⣿⣿⣿⣿⣿⣿⣿⣿⣿⣿⣿⣿⣿⣿⣿⣧⣤⣤⣤⣤⠀⠀⠀⠀⠀⠀⠀⠀⠀⠀⠀⠀⠀⠀⠀⠀⠀⠀⠀⠀⠀⠀⠀⠀⠀⠀⠀⠀⠀⠀⠀⠀⠀⠀⠀⠀⠀⠀⠀⠀</a:t>
            </a:r>
            <a:br/>
            <a:r>
              <a:t>⠀⠀⠀⠀⠀⠀⠀⠀⠀⠀⠀⠀⠀⠀⠀⠀⠀⠀⠀⠀⠀⠀⣴⢾⣿⣿⣿⣿⣿⣿⣿⣿⣿⣿⣿⣿⣿⣿⣿⣿⣿⣿⣿⣿⣿⣿⣿⣿⣿⣿⣿⣶⣤⣤⡀⠀⠀⠀⠀⠀⠀⠀⠀⠀⠀⠀⠀⠀⠀⠀⠀⠀⠀⠀⠀⠀⠀⠀⠀⠀⠀⠀⠀⠀⠀⠀⠀⠀⠀⠀⠀</a:t>
            </a:r>
            <a:br/>
            <a:r>
              <a:t>⠀⠀⠀⠀⠀⠀⠀⠀⠀⠀⠀⠀⠀⠀⠀⠀⠀⠀⠀⠀⠀⢠⣴⣿⣿⣿⣿⣿⣿⣿⣿⣿⣿⣿⣿⡿⢿⣿⢿⣿⣿⣿⣿⣿⣿⣿⣿⣿⣟⠻⢿⣿⡿⠿⢂⡀⠀⠀⠀⠀⠀⠀⠀⠀⠀⠀⠀⠀⠀⠀⠀⠀⠀⠀⠀⠀⠀⠀⠀⠀⠀⠀⠀⠀⠀⠀⠀⠀⠀⠀⠀</a:t>
            </a:r>
            <a:br/>
            <a:r>
              <a:t>⠀⠀⠀⠀⠀⠀⠀⠀⠀⠀⠀⠀⠀⠀⠀⠀⠀⠀⠀⠀⠀⠐⢚⠻⣿⣿⣿⣿⡿⣿⣿⣿⡿⠛⠉⠀⠀⠀⠈⣿⣿⣿⣿⣿⣿⣿⣿⣿⣿⣶⣶⣶⣾⣿⣿⡿⠟⠁⠀⠀⠀⠀⠀⠀⠀⠀⠀⠀⠀⠀⠀⠀⠀⠀⠀⠀⠀⠀⠀⠀⠀⠀⠀⠀⠀⠀⠀⠀⠀⠀⠀</a:t>
            </a:r>
            <a:br/>
            <a:r>
              <a:t>⠀⠀⠀⠀⠀⠀⠀⠀⠀⠀⠀⠀⠀⠀⠀⠀⠀⠀⠀⠀⠀⠀⠀⠈⠀⠀⠀⠠⠞⠋⠁⠁⠀⠀⠀⠀⠀⠀⠀⢻⣿⣿⣿⣿⣿⣿⣿⠉⠙⠛⠋⠉⠉⠁⠀⠀⠀⠀⠀⠀⠀⠀⠀⠀⠀⠀⠀⠀⠀⠀⠀⠀⠀⠀⠀⠀⠀⠀⠀⠀⠀⠀⠀⠀⠀⠀⠀⠀⠀⠀⠀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⠀⠀⠀⠀⠀⠀⠀⠀⠀⠀⠀⠀⠀⠀⠀⠀⠀⠀⠀⠀⠀⠀⠀⠀⠀⠀⠀⠀⠀⠀⠀⠀⠀⠀⣀⣠⣤⣤⣤⣼⣿⣿⣿⣿⣿⣿⣿⣷⠀⠀⠀⠀⠀⠀⠀⠀⠀⠀⠀⠀⠀⠀⠀⠀⠀⠀⠀⠀⠀⠀⠀⠀⠀⠀⠀⠀⠀⠀⠀⠀⠀⠀⠀⠀⠀⠀⠀⠀⠀⠀⠀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⠀⠀⠀⠀⠀⠀⠀⠀⠀⠀⠀⠀⠀⠀⠀⠀⠀⠀⠀⠀⠀⠀⠀⠀⠀⠀⠀⠀⠀⠀⠀⠀⠀⠀⠀⢈⣿⣿⣿⣿⣿⣿⣿⣿⣿⣿⣿⣿⣿⣿⣿⣷⣦⣀⠀⠀⠀⠀⠀⠀⠀⠀⠀⠀⠀⠀⠀⠀⠀⠀⠀⠀⠀⠀⠀⠀⠀⠀⠀⠀⠀⠀⠀⠀⠀⠀⠀⠀⠀⠀⠀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⠀⠀⠀⠀⠀⠀⠀⠀⠀⠀⠀⠀⠀⠀⠀⠀⠀⠀⠀⠀⠀⠀⠀⠀⠀⠀⠀⠀⠀⠀⠀⠀⠀⠀⣠⣾⣿⣿⣿⣿⣿⣿⣿⣿⣿⣿⣿⣿⣿⣿⣿⣿⣿⣿⣿⣶⣤⣄⣀⠀⠀⠀⠀⠀⠀⠀⠀⠀⠀⠀⠀⠀⠀⠀⠀⠀⠀⠀⠀⠀⠀⠀⠀⠀⠀⠀⠀⠀⠀⠀⠀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⠀⠀⠀⠀⠀⠀⠀⠀⠀⠀⠀⠀⠀⠀⠀⠀⠀⠀⠀⠀⠀⠀⠀⠀⠀⠀⠀⠀⠀⠀⠀⠀⠀⣠⣿⣿⣿⣿⣿⣿⣿⣿⣿⣿⣿⣿⣿⣿⣿⣿⣿⣿⣿⣿⣿⣿⣿⣿⣿⣿⣿⣿⣿⣶⣶⣶⣤⣄⡀⠀⠀⠀⠀⠀⠀⠀⠀⠀⠀⠀⠀⠀⠀⠀⠀⠀⠀⠀⠀⠀⠀</a:t>
            </a:r>
            <a:br/>
            <a:r>
              <a:t>⠀⠀⠀⠀⠀⠀⠀⠀⠀⠀⠀⠀⠀⠀⠀⠀⠀⠀⠀⠀⠀⠀⠀⠀⠀⢀⣀⣤⣤⣤⣶⣶⣿⣿⣿⣿⣿⣿⣿⣿⣿⣿⣿⣿⣿⣿⣿⣿⣿⣿⣿⣿⣿⣿⣿⣿⣿⣿⣿⣿⣿⣿⣿⣿⣿⣿⣿⣿⣇⡀⠀⠀⠀⠀⠀⠀⠀⠀⠀⠀⠀⠀⠀⠀⠀⠀⠀⠀⠀⠀⠀</a:t>
            </a:r>
            <a:br/>
            <a:r>
              <a:t>⠀⠀⠀⠀⠀⠀⠀⠀⠀⠀⠀⠀⠀⠀⠀⠀⠀⠀⠀⠀⠀⠀⢠⣾⣿⣿⣿⣿⣿⣿⣿⣿⣿⣿⣿⣿⣿⣿⣿⣿⣿⣿⣿⣿⣿⣿⣿⣿⣿⣿⣿⣿⣿⣿⣿⣿⣿⣿⣿⣿⣿⣿⣿⣿⣿⣿⣿⣿⣿⣿⠂⠀⠀⠀⠀⠀⠀⠀⠀⠀⠀⠀⠀⠀⠀⠀⠀⠀⠀⠀⠀</a:t>
            </a:r>
            <a:br/>
            <a:r>
              <a:t>⠀⠀⠀⠀⠀⠀⠀⠀⠀⠀⠀⠀⠀⠀⠀⠀⠀⠀⠀⠀⠀⢀⣿⣿⣿⣿⣿⣿⣿⣿⣿⣿⣿⣿⣿⣿⣿⣿⣿⣿⣿⣿⣿⣿⣿⣿⣿⣿⣿⣿⣿⣿⣿⣿⣿⣿⣿⣿⣿⣿⣿⣿⣿⣿⣿⣿⣿⣿⠿⠋⠀⠀⠀⠀⠀⠀⠀⠀⠀⠀⠀⠀⠀⠀⠀⠀⠀⠀⠀⠀⠀</a:t>
            </a:r>
            <a:br/>
            <a:r>
              <a:t>⠀⠀⠀⠀⠀⠀⠀⠀⠀⠀⠀⠀⠀⠀⠀⠀⠀⠀⠀⠀⠀⠈⠻⣿⣿⣿⣿⣿⣿⣿⣿⣿⣿⣿⣿⣿⣿⣿⣿⣿⣿⣿⣿⣿⣿⣿⣿⣿⣿⣿⣿⣿⣿⣿⣿⣿⣿⣿⣿⣿⣿⣿⣿⣿⠿⠟⠋⠁⠀⠀⠀⠀⠀⠀⠀⠀⠀⠀⠀⠀⠀⠀⠀⠀⠀⠀⠀⠀⠀⠀⠀</a:t>
            </a:r>
            <a:br/>
            <a:r>
              <a:t>⠀⠀⠀⠀⠀⠀⠀⠀⠀⠀⠀⠀⠀⠀⠀⠀⠀⠀⠀⠀⠀⠀⠀⠈⠛⠿⣿⣿⣿⣿⣿⣿⣿⣿⣿⣿⣿⣿⣿⣿⣿⣿⣿⣿⣿⣿⣿⠛⠛⠛⠿⠿⠿⠿⠿⠿⠿⠿⠿⠛⠛⠉⠁⠀⠀⠀⠀⠀⠀⠀⠀⠀⠀⠀⠀⠀⠀⠀⠀⠀⠀⠀⠀⠀⠀⠀⠀⠀⠀⠀⠀</a:t>
            </a:r>
            <a:br/>
            <a:r>
              <a:t>⠀⠀⠀⠀⠀⠀⠀⠀⠀⠀⠀⠀⠀⠀⠀⠀⠀⠀⠀⠀⠀⠀⠀⠀⠀⠀⠀⠀⠉⠉⠙⠛⠛⠛⠛⠛⠛⠛⠉⣿⣿⣿⣿⣿⣿⣿⠃⠀⠀⠀⠀⠀⠀⠀⠀⠀⠀⠀⠀⠀⠀⠀⠀⠀⠀⠀⠀⠀⠀⠀⠀⠀⠀⠀⠀⠀⠀⠀⠀⠀⠀⠀⠀⠀⠀⠀⠀⠀⠀⠀⠀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⠀⠀⠀⠀⠀⠀⠀⠀⠀⠀⠀⠀⠀⠀⠀⠀⠀⠀⠀⠀⠀⠀⠀⠀⠀⠀⠀⠀⠀⠀⠀⠀⠀⠀⠈⣻⣿⣿⣿⣿⣿⣶⣶⣦⣤⣤⣤⠖⠀⠀⠀⠀⠀⠀⠀⠀⠀⠀⠀⠀⠀⠀⠀⠀⠀⠀⠀⠀⠀⠀⠀⠀⠀⠀⠀⠀⠀⠀⠀⠀⠀⠀⠀⠀⠀⠀⠀⠀⠀⠀⠀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⠀⠀⠀⠀⠀⠀⠀⠀⠀⠀⠀⠀⠀⠀⠀⠀⠀⠀⠀⠀⠀⠀⠀⠀⠀⠀⠀⠀⠀⠀⠀⠀⠀⠴⠾⢿⣿⣿⣿⣿⣿⣿⣿⣿⣿⣿⣯⣀⡀⠀⠀⠀⠀⠀⠀⠀⠀⠀⠀⠀⠀⠀⠀⠀⠀⠀⠀⠀⠀⠀⠀⠀⠀⠀⠀⠀⠀⠀⠀⠀⠀⠀⠀⠀⠀⠀⠀⠀⠀⠀⠀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⠀⠀⠀⠀⠀⠀⠀⠀⠀⠀⠀⠀⠀⠀⠀⠀⠀⠀⠀⠀⠀⠀⠀⠀⠀⠀⠀⠀⠀⠀⠀⠀⠀⠀⠀⠀⣾⣿⣿⣿⣿⣿⣿⣿⣟⠛⠛⠉⠁⠀⠀⠀⠀⠀⠀⠀⠀⠀⠀⠀⠀⠀⠀⠀⠀⠀⠀⠀⠀⠀⠀⠀⠀⠀⠀⠀⠀⠀⠀⠀⠀⠀⠀⠀⠀⠀⠀⠀⠀⠀⠀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⠀⠀⠀⠀⠀⠀⠀⠀⠀⠀⠀⠀⠀⠀⠀⠀⠀⠀⠀⠀⠀⠀⠀⠀⠀⠀⠀⠀⠀⠀⠀⠀⠀⠀⠀⢠⣿⣿⣿⣿⣿⣿⣿⣿⣿⣧⡀⠀⠀⠀⠀⠀⠀⠀⠀⠀⠀⠀⠀⠀⠀⠀⠀⠀⠀⠀⠀⠀⠀⠀⠀⠀⠀⠀⠀⠀⠀⠀⠀⠀⠀⠀⠀⠀⠀⠀⠀⠀⠀⠀⠀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⠀⠀⠀⠀⠀⠀⠀⠀⠀⠀⠀⠀⠀⠀⠀⠀⠀⠀⠀⠀⠀⠀⠀⠀⠀⠀⠀⠀⠀⠀⠀⠀⠀⠀⢀⣾⣿⣿⣿⣿⣿⣿⣿⣿⠁⠙⢿⣦⣄⠀⠀⠀⠀⠀⠀⠀⠀⠀⠀⠀⠀⠀⠀⠀⠀⠀⠀⠀⠀⠀⠀⠀⠀⠀⠀⠀⠀⠀⠀⠀⠀⠀⠀⠀⠀⠀⠀⠀⠀⠀⠀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⠀⠀⠀⠀⠀⠀⠀⠀⠀⠀⠀⠀⠀⠀⠀⠀⠀⠀⠀⠀⠀⠀⠀⠀⠀⠀⠀⠀⠀⠀⣀⣠⣶⣶⣿⣿⣿⣿⣿⣿⣿⣿⣿⣟⠀⠀⠀⠉⠻⣿⣶⣤⡀⠀⠀⠀⠀⠀⠀⠀⠀⠀⠀⠀⠀⠀⠀⠀⠀⠀⠀⠀⠀⠀⠀⠀⠀⠀⠀⠀⠀⠀⠀⠀⠀⠀⠀⠀⠀⠀⠀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⠀⠀⠀⠀⠀⠀⠀⠀⠀⠀⠀⠀⠀⠀⠀⠀⠀⠀⠀⠀⠀⠀⠀⠀⠀⠀⠀⢀⣩⣽⣿⣿⣿⣿⣿⣿⣿⣿⣿⣿⣿⣿⣿⣿⣿⣷⣤⣀⠀⠀⠙⠿⣿⡀⠀⠀⠀⠀⠀⠀⠀⠀⠀⠀⠀⠀⠀⠀⠀⠀⠀⠀⠀⠀⠀⠀⠀⠀⠀⠀⠀⠀⠀⠀⠀⠀⠀⠀⠀⠀⠀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⠀⠀⠀⠀⠀⠀⠀⠀⠀⠀⠀⠀⠀⠀⠀⠀⠀⠀⠀⠀⠀⠀⠀⠀⠀⠀⢀⣼⣿⣿⣿⣿⣿⣿⣿⣿⣿⣿⣿⣿⣿⣿⣿⣿⣿⣿⣿⣿⣷⡀⠀⠀⠀⠀⠀⠀⠀⠀⠀⠀⠀⠀⠀⠀⠀⠀⠀⠀⠀⠀⠀⠀⠀⠀⠀⠀⠀⠀⠀⠀⠀⠀⠀⠀⠀⠀⠀⠀⠀⠀⠀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⠀⠀⠀⠀⠀⠀⠀⠀⠀⠀⠀⠀⠀⠀⠀⠀⠀⠀⠀⠀⠀⠀⠀⠀⠀⠀⠐⠻⣿⣿⣿⣿⣿⣿⣿⣿⣿⣿⣿⣿⣿⣿⣿⣿⣿⠿⢿⣿⣿⣷⡄⠀⠀⠀⠀⠀⠀⠀⠀⠀⠀⠀⠀⠀⠀⠀⠀⠀⠀⠀⠀⠀⠀⠀⠀⠀⠀⠀⠀⠀⠀⠀⠀⠀⠀⠀⠀⠀⠀⠀⠀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⠀⠀⠀⠀⠀⠀⠀⠀⠀⠀⠀⠀⠀⠀⠀⠀⠀⠀⠀⠀⠀⠀⠀⠀⠀⠀⠀⠀⠀⠉⠉⠛⠛⠛⠋⠋⢹⣿⣿⣿⣿⣿⣿⣿⡇⠀⠀⠉⠛⢿⣿⣿⣿⣿⣷⣶⣶⣶⣾⣿⣿⣿⣿⡷⠀⠀⠀⠀⠀⠀⠀⠀⠀⠀⠀⠀⠀⠀⠀⠀⠀⠀⠀⠀⠀⠀⠀⠀⠀⠀⠀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⠀⠀⠀⠀⠀⠀⠀⠀⠀⠀⠀⠀⠀⠀⠀⠀⠀⠀⠀⠀⠀⠀⠀⠀⠀⠀⠀⠀⠀⠀⠀⠀⠀⠀⠀⠀⢸⣿⣿⣿⣿⣿⣿⣿⣷⠀⠀⠀⠀⠀⠉⠉⠉⠉⠉⠉⠉⠉⠛⠛⠋⠉⠛⠁⠀⠀⠀⠀⠀⠀⠀⠀⠀⠀⠀⠀⠀⠀⠀⠀⠀⠀⠀⠀⠀⠀⠀⠀⠀⠀⠀</a:t>
            </a:r>
            <a:br/>
            <a:r>
              <a:t>⠀⠀⠀⠀⠀⠀⠀⠀⠀⠀⠀⠀⠀⠀⠀⠀⠀⠀⠀⠀⠀⠀⠀⠀⠀⠀⠀⠀⠀⠀⠀⠀⠀⠀⠀⢀⣀⣿⣿⣿⣿⣿⣿⣿⣿⣴⣶⣤⠀⠀⠀⠀⠀⠀⠀⠀⠀⠀⠀⠀⠀⠀⠀⠀⠀⠀⠀⠀⠀⠀⠀⠀⠀⠀⠀⠀⠀⠀⠀⠀⠀⠀⠀⠀⠀⠀⠀⠀⠀⠀⠀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⠀⠀⠀⠀⠀⠀⠀⠀⠀⠀⠀⠀⠀⠀⠀⠀⠀⠀⠀⠀⠀⠀⠀⠀⠀⠀⠀⠀⠀⠀⠀⠀⢰⣾⣿⣿⣿⣿⣿⣿⣿⣿⣿⣿⣿⣿⣿⡇⠀⠀⠀⠀⠀⠀⠀⠀⠀⠀⠀⠀⠀⠀⠀⠀⠀⠀⠀⠀⠀⠀⠀⠀⠀⠀⠀⠀⠀⠀⠀⠀⠀⠀⠀⠀⠀⠀⠀⠀⠀⠀⠀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⠀⠀⠀⠀⠀⠀⠀⠀⠀⠀⠀⠀⠀⠀⠀⠀⠀⠀⠀⠀⠀⠀⠀⠀⠀⠀⠀⠀⠀⠀⠀⠀⠀⢻⣿⣿⣿⣿⣿⣿⣿⣿⣿⣿⣿⣿⣿⣿⡔⠀⠀⠀⠀⠀⠀⠀⠀⠀⠀⠀⠀⠀⠀⠀⠀⠀⠀⠀⠀⠀⠀⠀⠀⠀⠀⠀⠀⠀⠀⠀⠀⠀⠀⠀⠀⠀⠀⠀⠀⠀⠀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⠀⠀⠀⠀⠀⠀⠀⠀⠀⠀⠀⠀⠀⠀⠀⠀⠀⠀⠀⠀⠀⠀⠀⠀⠀⠀⠀⠀⣤⣤⣼⣿⣿⣿⣿⣿⣿⣿⣿⣿⣿⣿⣿⣿⣿⣿⣿⣿⣿⣿⣿⣧⣀⠀⠀⠀⠀⠀⠀⠀⠀⠀⠀⠀⠀⠀⠀⠀⠀⠀⠀⠀⠀⠀⠀⠀⠀⠀⠀⠀⠀⠀⠀⠀⠀⠀⠀⠀⠀⠀⠀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⠀⠀⠀⠀⠀⠀⠀⠀⠀⠀⠀⠀⠀⠀⠀⠀⠀⠀⠀⠀⠀⠀⠀⠀⠀⠀⠀⢀⣻⣿⣿⣿⣿⣿⣿⣿⣿⣿⣿⣿⣿⣿⣿⣿⣿⣿⣿⣿⣿⣿⣿⣿⣿⣿⣶⣦⣤⣀⡀⠀⠀⠀⠀⠀⠀⠀⠀⠀⠀⠀⠀⠀⠀⠀⠀⠀⠀⠀⠀⠀⠀⠀⠀⠀⠀⠀⠀⠀⠀⠀⠀</a:t>
            </a:r>
            <a:br/>
            <a:r>
              <a:t>⠀⠀⠀⠀⠀⠀⠀⠀⠀⠀⠀⠀⠀⠀⠀⠀⠀⠀⠀⠀⠀⠀⠀⠀⣀⣤⣶⣿⣿⣿⣿⣿⣿⣿⣿⣿⣿⣿⣿⣿⣿⣿⣿⣿⣿⣿⣿⣿⣿⣿⣿⣿⣿⣿⣿⣿⣿⣿⣿⣿⣷⣶⣤⡀⠀⠀⠀⠀⠀⠀⠀⠀⠀⠀⠀⠀⠀⠀⠀⠀⠀⠀⠀⠀⠀⠀⠀⠀⠀⠀⠀</a:t>
            </a:r>
            <a:br/>
            <a:r>
              <a:t>⠀⠀⠀⠀⠀⠀⠀⠀⠀⠀⠀⠀⠀⠀⠀⠀⠀⠀⠀⣀⣤⣴⣶⣿⣿⣿⣿⣿⣿⣿⣿⣿⣿⣿⣿⣿⣿⣿⣿⣿⣿⣿⣿⣿⣿⣿⣿⣿⣿⣿⣿⣿⣿⣿⣿⣿⣿⣿⣿⣿⣿⣿⣿⣿⣷⠀⠀⠀⠀⠀⠀⠀⠀⠀⠀⠀⠀⠀⠀⠀⠀⠀⠀⠀⠀⠀⠀⠀⠀⠀⠀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⠀⠀⠀⠀⠀⠀⠀⠀⠀⠀⠀⠀⠀⠀⠀⠀⠀⠀⣾⣿⣿⣿⣿⣿⣿⣿⣿⣿⣿⣿⣿⣿⣿⣿⣿⣿⣿⣿⣿⣿⣿⣿⣿⣿⣿⣿⣿⣿⣿⣿⣿⣿⣿⣿⣿⣿⣿⣿⣿⣿⣿⣿⣿⣿⣿⣄⠀⠀⠀⠀⠀⠀⠀⠀⠀⠀⠀⠀⠀⠀⠀⠀⠀⠀⠀⠀⠀⠀⠀⠀⠀</a:t>
            </a:r>
            <a:br/>
            <a:r>
              <a:t>⠀⠀⠀⠀⠀⠀⠀⠀⠀⠀⠀⠀⠀⠀⠀⠀⠀⠀⣿⣿⣿⣿⣿⣿⣿⣿⣿⣿⣿⣿⣿⣿⣿⣿⣿⣿⣿⣿⣿⣿⣿⣿⣿⣿⣿⣿⣿⣿⣿⣿⣿⣿⣿⣿⣿⣿⣿⣿⣿⣿⣿⣿⣿⣿⡿⠋⠀⠀⠀⠀⠀⠀⠀⠀⠀⠀⠀⠀⠀⠀⠀⠀⠀⠀⠀⠀⠀⠀⠀⠀⠀</a:t>
            </a:r>
            <a:br/>
            <a:r>
              <a:t>⠀⠀⠀⠀⠀⠀⠀⠀⠀⠀⠀⠀⠀⠀⠀⠀⠀⠊⠉⠛⠛⠛⠻⠿⣿⣿⣿⣿⣿⣿⣿⣿⣿⣿⣿⣿⣿⣿⣿⣿⣿⣿⣿⣿⣿⣿⣿⣿⣿⣿⣿⣿⣿⣿⣿⣿⣿⣿⣿⣿⣿⣿⡿⠋⠀⠀⠀⠀⠀⠀⠀⠀⠀⠀⠀⠀⠀⠀⠀⠀⠀⠀⠀⠀⠀⠀⠀⠀⠀⠀⠀</a:t>
            </a:r>
            <a:br/>
            <a:r>
              <a:t>⠀⠀⠀⠀⠀⠀⠀⠀⠀⠀⠀⠀⠀⠀⠀⠀⠀⠀⠀⠀⠀⠀⠀⠀⠀⠈⠙⠛⠿⠿⠿⢿⣿⣿⣿⣿⣿⣿⣿⣿⣿⣿⣿⣿⣿⣿⣿⣿⣿⣿⣿⣿⣿⣿⣿⣿⣿⣿⠿⠿⠋⠉⠀⠀⠀⠀⠀⠀⠀⠀⠀⠀⠀⠀⠀⠀⠀⠀⠀⠀⠀⠀⠀⠀⠀⠀⠀⠀⠀⠀⠀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⠀⠀⠀⠀⠀⠀⠀⠀⠀⠀⠀⠀⠀⠀⠀⠀⠀⠀⠀⠀⠀⠀⠀⠀⠀⠀⠀⠀⠀⠀⠀⠀⠀⠀⢰⣿⣿⣿⣿⠀⠀⠀⢸⣿⣿⣿⠀⠈⠉⠛⠛⠉⠉⠁⠉⠀⠀⠀⠀⠀⠀⠀⠀⠀⠀⠀⠀⠀⠀⠀⠀⠀⠀⠀⠀⠀⠀⠀⠀⠀⠀⠀⠀⠀⠀⠀⠀⠀⠀⠀⠀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⠀⠀⠀⠀⠀⠀⠀⠀⠀⠀⠀⠀⠀⠀⠀⠀⠀⠀⠀⠀⠀⠀⠀⠀⠀⠀⠀⠀⠀⠀⠀⠀⠀⠀⢸⣿⣿⣿⣿⠀⠀⠀⢸⣿⣿⣿⠀⠀⠀⠀⠀⠀⠀⠀⠀⠀⠀⠀⠀⠀⠀⠀⠀⠀⠀⠀⠀⠀⠀⠀⠀⠀⠀⠀⠀⠀⠀⠀⠀⠀⠀⠀⠀⠀⠀⠀⠀⠀⠀⠀⠀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⠀⠀⠀⠀⠀⠀⠀⠀⠀⠀⠀⠀⠀⠀⠀⠀⠀⠀⠀⠀⠀⠀⠀⠀⠀⠀⠀⠀⠀⠀⠀⠀⠀⠀⢸⣿⣿⣿⣿⠀⠀⠀⢠⣿⣿⣿⡀⠀⠀⠀⠀⠀⠀⠀⠀⠀⠀⠀⠀⠀⠀⠀⠀⠀⠀⠀⠀⠀⠀⠀⠀⠀⠀⠀⠀⠀⠀⠀⠀⠀⠀⠀⠀⠀⠀⠀⠀⠀⠀⠀⠀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⠀⠀⠀⠀⠀⠀⠀⠀⠀⠀⠀⠀⠀⠀⠀⠀⠀⠀⠀⠀⠀⠀⠀⠀⠀⠀⠀⠀⠀⠀⠀⠀⠀⠀⠈⣿⣿⣿⣿⠀⠀⠀⠘⣿⣿⣿⠀⠀⠀⠀⠀⠀⠀⠀⠀⠀⠀⠀⠀⠀⠀⠀⠀⠀⠀⠀⠀⠀⠀⠀⠀⠀⠀⠀⠀⠀⠀⠀⠀⠀⠀⠀⠀⠀⠀⠀⠀⠀⠀⠀⠀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⠀⠀⠀⠀⠀⠀⠀⠀⠀⠀⠀⠀⠀⠀⠀⠀⠀⠀⠀⠀⠀⠀⠀⠀⠀⠀⠀⠀⠀⠀⠀⠀⠀⠀⠀⠀⣶⠀⠀⠀⠀⠀⠀⠀⠀⠀⠀⠀⠀⠀⠀⠀⠀⠀⠀⠀⠀⠀⠀⠀⠀⠀⠀⠀⠀⠀⠀⠀⠀⠀⠀⠀⠀⠀⠀⠀⠀⠀⠀⠀⠀⠀⠀⠀⠀⠀⠀⠀⠀⠀⠀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⠀⠀⠀⠀⠀⠀⠀⠀⠀⠀⠀⠀⠀⠀⠀⠀⠀⠀⠀⠀⠀⠀⠀⠀⠀⠀⠀⠀⠀⠀⠀⠀⠀⠀⢰⣾⣿⣷⣶⣶⣶⣤⣤⣄⣤⣴⠆⠀⠀⠀⠀⠀⠀⠀⠀⠀⠀⠀⠀⠀⠀⠀⠀⠀⠀⠀⠀⠀⠀⠀⠀⠀⠀⠀⠀⠀⠀⠀⠀⠀⠀⠀⠀⠀⠀⠀⠀⠀⠀⠀⠀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⠀⠀⠀⠀⠀⠀⠀⠀⠀⠀⠀⠀⠀⠀⠀⠀⠀⠀⠀⠀⠀⠀⠀⠀⠀⠀⠀⠀⠀⠀⠀⠀⢀⣴⣿⣿⣿⣿⣿⣿⣿⣿⣿⣿⣿⣧⣀⡀⠀⠀⠀⠀⠀⠀⠀⠀⠀⠀⠀⠀⠀⠀⠀⠀⠀⠀⠀⠀⠀⠀⠀⠀⠀⠀⠀⠀⠀⠀⠀⠀⠀⠀⠀⠀⠀⠀⠀⠀⠀⠀⠀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⠀⠀⠀⠀⠀⠀⠀⠀⠀⠀⠀⠀⠀⠀⠀⠀⠀⠀⠀⠀⠀⠀⠀⠀⠀⠀⠀⠀⠀⠀⠀⠀⠀⠀⢠⣿⣿⣿⣿⣿⣿⣿⣿⣿⠟⠛⠉⠁⠀⠀⠀⠀⠀⠀⠀⠀⠀⠀⠀⠀⠀⠀⠀⠀⠀⠀⠀⠀⠀⠀⠀⠀⠀⠀⠀⠀⠀⠀⠀⠀⠀⠀⠀⠀⠀⠀⠀⠀⠀⠀⠀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⠀⠀⠀⠀⠀⠀⠀⠀⠀⠀⠀⠀⠀⠀⠀⠀⠀⠀⠀⠀⠀⠀⠀⠀⠀⠀⠀⠀⠀⠀⠀⠀⠀⠀⠈⣿⣿⣿⣿⣿⣿⣿⣿⣿⣧⣀⠀⠀⠀⠀⠀⠀⠀⠀⠀⠀⠀⠀⠀⠀⠀⠀⠀⠀⠀⠀⠀⠀⠀⠀⠀⠀⠀⠀⠀⠀⠀⠀⠀⠀⠀⠀⠀⠀⠀⠀⠀⠀⠀⠀⠀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⠀⠀⠀⠀⠀⠀⠀⠀⠀⠀⠀⠀⠀⠀⠀⠀⠀⠀⠀⠀⠀⠀⠀⠀⠀⠀⠀⠀⠀⠀⠀⠀⠀⠀⠀⢹⣿⣿⣿⣿⣿⣿⣿⣿⠻⣿⣷⣤⡀⠀⠀⠀⠀⠀⠀⠀⠀⠀⠀⠀⠀⠀⠀⠀⠀⠀⠀⠀⠀⠀⠀⠀⠀⠀⠀⠀⠀⠀⠀⠀⠀⠀⠀⠀⠀⠀⠀⠀⠀⠀⠀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⠀⠀⠀⠀⠀⠀⠀⠀⠀⠀⠀⠀⠀⠀⠀⠀⠀⠀⠀⠀⠀⠀⠀⠀⠀⠀⠀⠀⠀⠀⠀⠀⠀⠀⢀⣸⣿⣿⣿⣿⣿⣿⣿⣿⠀⠀⠙⠻⠿⣷⣶⣦⣤⣀⡀⠀⠀⠀⠀⠀⠀⠀⠀⠀⠀⠀⠀⠀⠀⠀⠀⠀⠀⠀⠀⠀⠀⠀⠀⠀⠀⠀⠀⠀⠀⠀⠀⠀⠀⠀⠀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⠀⠀⠀⠀⠀⠀⠀⠀⠀⠀⠀⠀⠀⠀⠀⠀⠀⠀⠀⠀⠀⠀⠀⠀⠀⠀⠀⠀⠀⠀⠀⢀⣴⣶⣿⣿⣿⣿⣿⣿⣿⣿⣿⣿⣶⣤⣀⠀⠀⠀⠉⠙⠛⠿⢿⣥⡀⠀⠀⠀⠀⠀⠀⠀⠀⠀⠀⠀⠀⠀⠀⠀⠀⠀⠀⠀⠀⠀⠀⠀⠀⠀⠀⠀⠀⠀⠀⠀⠀⠀⠀</a:t>
            </a:r>
            <a:br/>
            <a:r>
              <a:t>⠀⠀⠀⠀⠀⠀⠀⠀⠀⠀⠀⠀⠀⠀⠀⠀⠀⠀⠀⠀⠀⠀⠀⠀⠀⠀⠀⠀⠀⢀⣠⣿⣿⣿⣿⣿⣿⣿⣿⣿⣿⣿⣿⣿⣿⣿⣿⣷⡀⠀⠀⠀⠀⠀⠀⠀⠀⠀⠀⠀⠀⠀⠀⠀⠀⠀⠀⠀⠀⠀⠀⠀⠀⠀⠀⠀⠀⠀⠀⠀⠀⠀⠀⠀⠀⠀⠀⠀⠀⠀⠀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⠀⠀⠀⠀⠀⠀⠀⠀⠀⠀⠀⠀⠀⠀⠀⠀⠀⠀⠀⠀⠀⠀⠀⠀⠀⠀⠀⣴⣾⣿⣿⣿⣿⣿⣿⣿⣿⣿⣿⣿⣿⣿⣿⡿⢿⣿⣿⣿⣿⣆⠀⠀⠀⠀⠀⠀⠀⠀⠀⠀⠀⠀⠀⠀⠀⠀⠀⠀⠀⠀⠀⠀⠀⠀⠀⠀⠀⠀⠀⠀⠀⠀⠀⠀⠀⠀⠀⠀⠀⠀⠀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⠀⠀⠀⠀⠀⠀⠀⠀⠀⠀⠀⠀⠀⠀⠀⠀⠀⠀⠀⠀⠀⠀⠀⠀⠀⠀⢸⣿⣿⢿⡿⡿⢿⠛⠛⣿⣿⣿⣿⣿⣿⣿⣿⡇⠀⠀⠙⠻⣿⣿⣷⣤⣤⣤⣄⣀⣀⣀⣀⣠⣄⣀⣀⠀⠀⠀⠀⠀⠀⠀⠀⠀⠀⠀⠀⠀⠀⠀⠀⠀⠀⠀⠀⠀⠀⠀⠀⠀⠀⠀⠀</a:t>
            </a:r>
            <a:br/>
            <a:r>
              <a:t>⠀⠀⠀⠀⠀⠀⠀⠀⠀⠀⠀⠀⠀⠀⠀⠀⠀⠀⠀⠀⠀⠀⠀⠀⠀⠀⠀⠉⠀⠀⠁⠈⠀⠀⢀⣿⣿⣿⣿⣿⣿⣿⣿⡇⠀⠀⠀⠀⠈⠙⠿⠿⠿⠿⣿⣿⣿⣿⣿⣿⣿⣿⣿⠇⠀⠀⠀⠀⠀⠀⠀⠀⠀⠀⠀⠀⠀⠀⠀⠀⠀⠀⠀⠀⠀⠀⠀⠀⠀⠀⠀</a:t>
            </a:r>
            <a:br/>
            <a:r>
              <a:t>⠀⠀⠀⠀⠀⠀⠀⠀⠀⠀⠀⠀⠀⠀⠀⠀⠀⠀⠀⠀⠀⠀⠀⠀⠀⠀⠀⠀⠀⠀⠀⠀⠀⠀⠼⢿⣿⣿⣿⣿⣿⣿⣿⣧⣤⣤⣤⡄⠀⠀⠀⠀⠀⠀⠀⠀⠀⠀⠉⠉⠉⠉⠉⠀⠀⠀⠀⠀⠀⠀⠀⠀⠀⠀⠀⠀⠀⠀⠀⠀⠀⠀⠀⠀⠀⠀⠀⠀⠀⠀⠀</a:t>
            </a:r>
            <a:br/>
            <a:r>
              <a:t>⠀⠀⠀⠀⠀⠀⠀⠀⠀⠀⠀⠀⠀⠀⠀⠀⠀⠀⠀⠀⠀⠀⠀⠀⠀⠀⠀⠀⠀⠀⠀⠠⣶⣾⣿⣿⣿⣿⣿⣿⣿⣿⣿⣿⣿⣿⣿⠇⠀⠀⠀⠀⠀⠀⠀⠀⠀⠀⠀⠀⠀⠀⠀⠀⠀⠀⠀⠀⠀⠀⠀⠀⠀⠀⠀⠀⠀⠀⠀⠀⠀⠀⠀⠀⠀⠀⠀⠀⠀⠀⠀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⠀⠀⠀⠀⠀⠀⠀⠀⠀⠀⠀⠀⠀⠀⠀⠀⠀⠀⠀⠀⠀⠀⠀⠀⠀⠀⠀⠀⠀⠀⠀⠀⠹⣿⣿⣿⣿⣿⣿⣿⣿⣿⣿⣿⣿⣿⡟⠀⠀⠀⠀⠀⠀⠀⠀⠀⠀⠀⠀⠀⠀⠀⠀⠀⠀⠀⠀⠀⠀⠀⠀⠀⠀⠀⠀⠀⠀⠀⠀⠀⠀⠀⠀⠀⠀⠀⠀⠀⠀⠀⠀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⠀⠀⠀⠀⠀⠀⠀⠀⠀⠀⠀⠀⠀⠀⠀⠀⠀⠀⠀⠀⠀⠀⠀⠀⠀⠀⠀⠀⠀⠀⠀⢀⣾⣿⣿⣿⣿⣿⣿⣿⣿⣿⣿⣿⣿⣿⣿⣷⣶⣤⠀⠀⠀⠀⠀⠀⠀⠀⠀⠀⠀⠀⠀⠀⠀⠀⠀⠀⠀⠀⠀⠀⠀⠀⠀⠀⠀⠀⠀⠀⠀⠀⠀⠀⠀⠀⠀⠀⠀⠀⠀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⠀⠀⠀⠀⠀⠀⠀⠀⠀⠀⠀⠀⠀⠀⠀⠀⠀⠀⠀⠀⠀⠀⠀⠀⠀⠀⠀⢀⣴⣿⣿⣿⣿⣿⣿⣿⣿⣿⣿⣿⣿⣿⣿⣿⣿⣿⣿⣿⣿⣏⠁⠀⠀⠀⠀⠀⠀⠀⠀⠀⠀⠀⠀⠀⠀⠀⠀⠀⠀⠀⠀⠀⠀⠀⠀⠀⠀⠀⠀⠀⠀⠀⠀⠀⠀⠀⠀⠀⠀⠀⠀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⠀⠀⠀⠀⠀⠀⠀⠀⠀⠀⠀⠀⠀⠀⠀⠀⠀⠀⠀⠀⠀⠀⠀⠀⠀⢀⣰⣿⣿⣿⣿⣿⣿⣿⣿⣿⣿⣿⣿⣿⣿⣿⣿⣿⣿⣿⣿⣿⣿⣿⣷⣤⡀⠀⠀⠀⠀⠀⠀⠀⠀⠀⠀⠀⠀⠀⠀⠀⠀⠀⠀⠀⠀⠀⠀⠀⠀⠀⠀⠀⠀⠀⠀⠀⠀⠀⠀⠀⠀⠀⠀</a:t>
            </a:r>
            <a:br/>
            <a:r>
              <a:t>⠀⠀⠀⠀⠀⠀⠀⠀⠀⠀⠀⠀⠀⠀⠀⠀⠀⠀⠀⠀⠀⠀⣀⣤⣾⣿⣿⣿⣿⣿⣿⣿⣿⣿⣿⣿⣿⣿⣿⣿⣿⣿⣿⣿⣿⣿⣿⣿⣿⣿⣿⣿⣿⣷⣦⣤⣀⡀⠀⠀⠀⠀⠀⠀⠀⠀⠀⠀⠀⠀⠀⠀⠀⠀⠀⠀⠀⠀⠀⠀⠀⠀⠀⠀⠀⠀⠀⠀⠀⠀⠀</a:t>
            </a:r>
            <a:br/>
            <a:r>
              <a:t>⠀⠀⠀⠀⠀⠀⠀⠀⠀⠀⠀⠀⠀⠀⠀⠀⠀⣀⣤⣶⣾⣿⣿⣿⣿⣿⣿⣿⣿⣿⣿⣿⣿⣿⣿⣿⣿⣿⣿⣿⣿⣿⣿⣿⣿⣿⣿⣿⣿⣿⣿⣿⣿⣿⣿⣿⣿⣿⣿⣶⣦⡀⠀⠀⠀⠀⠀⠀⠀⠀⠀⠀⠀⠀⠀⠀⠀⠀⠀⠀⠀⠀⠀⠀⠀⠀⠀⠀⠀⠀⠀</a:t>
            </a:r>
            <a:br/>
            <a:r>
              <a:t>⠀⠀⠀⠀⠀⠀⠀⠀⠀⠀⠀⠀⠀⠀⠀⠲⢿⣿⣿⣿⣿⣿⣿⣿⣿⣿⣿⣿⣿⣿⣿⣿⣿⣿⣿⣿⣿⣿⣿⣿⣿⣿⣿⣿⣿⣿⣿⣿⣿⣿⣿⣿⣿⣿⣿⣿⣿⣿⣿⣿⣿⣿⡇⠀⠀⠀⠀⠀⠀⠀⠀⠀⠀⠀⠀⠀⠀⠀⠀⠀⠀⠀⠀⠀⠀⠀⠀⠀⠀⠀⠀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⠀⠀⠀⠀⠀⠀⠀⠀⠀⠀⠀⠀⠀⠀⣠⣤⣾⣿⣿⣿⣿⣿⣿⣿⣿⣿⣿⣿⣿⣿⣿⣿⣿⣿⣿⣿⣿⣿⣿⣿⣿⣿⣿⣿⣿⣿⣿⣿⣿⣿⣿⣿⣿⣿⣿⣿⣿⣿⣿⣿⣿⣿⣧⠀⠀⠀⠀⠀⠀⠀⠀⠀⠀⠀⠀⠀⠀⠀⠀⠀⠀⠀⠀⠀⠀⠀⠀⠀⠀⠀⠀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⠀⠀⠀⠀⠀⠀⠀⠀⠀⠀⠀⠀⠀⠀⠉⠙⠻⢿⣿⣿⣿⣿⣿⣿⣿⣿⣿⣿⣿⣿⣿⣿⣿⣿⣿⣿⣿⣿⣿⣿⣿⣿⣿⣿⣿⣿⣿⣿⣿⣿⣿⣿⣿⣿⣿⣿⣿⣿⣿⣿⣿⣿⡿⠃⠀⠀⠀⠀⠀⠀⠀⠀⠀⠀⠀⠀⠀⠀⠀⠀⠀⠀⠀⠀⠀⠀⠀⠀⠀⠀⠀</a:t>
            </a:r>
            <a:br/>
            <a:r>
              <a:t>⠀⠀⠀⠀⠀⠀⠀⠀⠀⠀⠀⠀⠀⠀⠀⠀⠀⠀⠙⠿⢿⣿⣿⣿⣿⣿⣿⣿⣿⣿⣿⣿⣿⣿⣿⣿⣿⣿⣿⣿⣿⣿⣿⣿⣿⣿⣿⣿⣿⣿⣿⣿⣿⣿⣿⣿⣿⣿⣿⡿⠟⠁⠀⠀⠀⠀⠀⠀⠀⠀⠀⠀⠀⠀⠀⠀⠀⠀⠀⠀⠀⠀⠀⠀⠀⠀⠀⠀⠀⠀⠀</a:t>
            </a:r>
            <a:br/>
            <a:r>
              <a:t>⠀⠀⠀⠀⠀⠀⠀⠀⠀⠀⠀⠀⠀⠀⠀⠀⠀⠀⠀⠀⠀⠀⠈⠉⠉⠉⠉⠛⠛⠿⢿⣿⣿⣿⣿⣿⣿⣿⣿⣿⣿⣿⣿⣿⣿⣿⣿⣿⣿⣿⣿⣿⣿⣿⣿⣿⡿⠟⠋⠀⠀⠀⠀⠀⠀⠀⠀⠀⠀⠀⠀⠀⠀⠀⠀⠀⠀⠀⠀⠀⠀⠀⠀⠀⠀⠀⠀⠀⠀⠀⠀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⠀⠀⠀⠀⠀⠀⠀⠀⠀⠀⠀⠀⠀⠀⠀⠀⠀⠀⠀⠀⠀⠀⠀⠀⠀⠀⠀⠀⠀⠀⠀⠀⢸⣿⣿⣿⣿⠻⠿⣿⣿⣿⣿⣿⣿⣿⠿⠿⠿⠛⠛⠛⠋⠉⠉⠀⠀⠀⠀⠀⠀⠀⠀⠀⠀⠀⠀⠀⠀⠀⠀⠀⠀⠀⠀⠀⠀⠀⠀⠀⠀⠀⠀⠀⠀⠀⠀⠀⠀⠀⠀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⠀⠀⠀⠀⠀⠀⠀⠀⠀⠀⠀⠀⠀⠀⠀⠀⠀⠀⠀⠀⠀⠀⠀⠀⠀⠀⠀⠀⠀⠀⠀⠀⢸⣿⣿⣿⡿⠀⠀⠀⠀⠀⠀⣿⣿⣿⡀⠀⠀⠀⠀⠀⠀⠀⠀⠀⠀⠀⠀⠀⠀⠀⠀⠀⠀⠀⠀⠀⠀⠀⠀⠀⠀⠀⠀⠀⠀⠀⠀⠀⠀⠀⠀⠀⠀⠀⠀⠀⠀⠀⠀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⠀⠀⠀⠀⠀⠀⠀⠀⠀⠀⠀⠀⠀⠀⠀⠀⠀⠀⠀⠀⠀⠀⠀⠀⠀⠀⠀⠀⠀⠀⠀⠀⢸⣿⣿⣿⡇⠀⠀⠀⠀⠀⠀⢿⣿⣿⡗⠀⠀⠀⠀⠀⠀⠀⠀⠀⠀⠀⠀⠀⠀⠀⠀⠀⠀⠀⠀⠀⠀⠀⠀⠀⠀⠀⠀⠀⠀⠀⠀⠀⠀⠀⠀⠀⠀⠀⠀⠀⠀⠀⠀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2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⠀⠀⠀⠀⠀⠀⠀⠀⠀⠀⠀⠀⠀⠀⠀⠀⠀⠀⠀⠀⠀⠀⠀⠀⠀⠀⠀⠀⠀⠀⠀⠀⠀⠸⣷⣤⣤⣤⣄⣀⣀⣠⣴⡞⠀⠀⠀⠀⠀⠀⠀⠀⠀⠀⠀⠀⠀⠀⠀⠀⠀⠀⠀⠀⠀⠀⠀⠀⠀⠀⠀⠀⠀⠀⠀⠀⠀⠀⠀⠀⠀⠀⠀⠀⠀⠀⠀⠀⠀⠀⠀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⠀⠀⠀⠀⠀⠀⠀⠀⠀⠀⠀⠀⠀⠀⠀⠀⠀⠀⠀⠀⠀⠀⠀⠀⠀⠀⠀⠀⠀⠀⠀⠀⢀⣴⣿⣿⣿⣿⣿⣿⣿⣿⣏⣀⣀⠀⠀⠀⠀⠀⠀⠀⠀⠀⠀⠀⠀⠀⠀⠀⠀⠀⠀⠀⠀⠀⠀⠀⠀⠀⠀⠀⠀⠀⠀⠀⠀⠀⠀⠀⠀⠀⠀⠀⠀⠀⠀⠀⠀⠀⠀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⠀⠀⠀⠀⠀⠀⠀⠀⠀⠀⠀⠀⠀⠀⠀⠀⠀⠀⠀⠀⠀⠀⠀⠀⠀⠀⠀⠀⠀⠀⠀⠒⠛⣿⣿⣿⣿⣿⣿⣿⣿⣿⡿⠿⠉⠁⠀⠀⠀⠀⠀⠀⠀⠀⠀⠀⠀⠀⠀⠀⠀⠀⠀⠀⠀⠀⠀⠀⠀⠀⠀⠀⠀⠀⠀⠀⠀⠀⠀⠀⠀⠀⠀⠀⠀⠀⠀⠀⠀⠀⠀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⠀⠀⠀⠀⠀⠀⠀⠀⠀⠀⠀⠀⠀⠀⠀⠀⠀⠀⠀⠀⠀⠀⠀⠀⠀⠀⠀⠀⠀⠀⠀⠀⠘⢿⣿⣿⣿⣿⣿⣿⣿⣿⣷⠀⠀⠀⠀⠀⠀⠀⠀⠀⠀⠀⠀⠀⠀⠀⠀⠀⠀⠀⠀⠀⠀⠀⠀⠀⠀⠀⠀⠀⠀⠀⠀⠀⠀⠀⠀⠀⠀⠀⠀⠀⠀⠀⠀⠀⠀⠀⠀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⠀⠀⠀⠀⠀⠀⠀⠀⠀⠀⠀⠀⠀⠀⠀⠀⠀⠀⠀⠀⠀⠀⠀⠀⠀⠀⠀⠀⠀⠀⠀⠀⠀⣿⣿⠿⢿⣿⣿⣿⣿⣿⣿⣿⣦⣀⠀⠀⠀⠀⠀⠀⠀⠀⠀⠀⠀⠀⠀⠀⠀⠀⠀⠀⠀⠀⠀⠀⠀⠀⠀⠀⠀⠀⠀⠀⠀⠀⠀⠀⠀⠀⠀⠀⠀⠀⠀⠀⠀⠀⠀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⠀⠀⠀⠀⠀⠀⠀⠀⠀⠀⠀⠀⠀⠀⠀⠀⠀⠀⠀⠀⠀⠀⠀⠀⠀⠀⠀⠀⠀⠀⠀⠀⢀⣿⣿⣶⣿⣿⣿⣿⣿⣿⣿⣿⣿⣿⣿⣿⣷⣶⣶⣶⣤⣤⣤⣄⠀⠀⠀⠀⠀⠀⠀⠀⠀⠀⠀⠀⠀⠀⠀⠀⠀⠀⠀⠀⠀⠀⠀⠀⠀⠀⠀⠀⠀⠀⠀⠀⠀⠀⠀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⠀⠀⠀⠀⠀⠀⠀⠀⠀⠀⠀⠀⠀⠀⠀⠀⠀⠀⠀⠀⠀⠀⠀⠀⠀⠀⠀⠀⠀⠀⢀⣴⣿⣿⣿⣿⣿⣿⣿⣿⣿⣿⣿⣿⣿⣿⡌⠉⠉⠙⠛⠛⠛⠻⠿⠛⠓⠒⠂⠀⠀⠀⠀⠀⠀⠀⠀⠀⠀⠀⠀⠀⠀⠀⠀⠀⠀⠀⠀⠀⠀⠀⠀⠀⠀⠀⠀⠀⠀⠀⠀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⠀⠀⠀⠀⠀⠀⠀⠀⠀⠀⠀⠀⠀⠀⠀⠀⠀⠀⠀⠀⠀⠀⠀⠀⠀⠀⠀⠀⠀⢠⣿⣿⣿⣿⣿⣿⣿⣿⣿⣿⣿⡿⢿⣿⣿⣿⣿⣿⣦⡀⠀⠀⠀⠀⠀⠀⠀⠀⠀⠀⠀⠀⠀⠀⠀⠀⠀⠀⠀⠀⠀⠀⠀⠀⠀⠀⠀⠀⠀⠀⠀⠀⠀⠀⠀⠀⠀⠀⠀⠀⠀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⠀⠀⠀⠀⠀⠀⠀⠀⠀⠀⠀⠀⠀⠀⠀⠀⠀⠀⠀⠀⠀⠀⠀⠀⠀⣀⣤⣶⣾⣿⣿⣿⣿⣿⣿⣿⣿⣿⣿⣿⣿⠁⠀⠈⠈⠉⠈⠻⣿⣿⣷⣦⣄⠀⠀⠀⠀⠀⠀⠀⠀⠀⠀⠀⠀⠀⠀⠀⠀⠀⠀⠀⠀⠀⠀⠀⠀⠀⠀⠀⠀⠀⠀⠀⠀⠀⠀⠀⠀⠀⠀</a:t>
            </a:r>
            <a:br/>
            <a:r>
              <a:t>⠀⠀⠀⠀⠀⠀⠀⠀⠀⠀⠀⠀⠀⠀⠀⠀⠀⠀⠀⠀⠀⠀⠀⣰⣿⣿⡿⠟⠛⠉⢀⣿⡿⢻⣿⣿⣿⣿⣿⣿⣿⡀⠀⣀⣀⡀⠀⠀⠈⠙⠛⠿⣿⣿⣿⣶⣦⣄⠀⠀⠀⠀⠀⠀⠀⠀⠀⠀⠀⠀⠀⠀⠀⠀⠀⠀⠀⠀⠀⠀⠀⠀⠀⠀⠀⠀⠀⠀⠀⠀⠀</a:t>
            </a:r>
            <a:br/>
            <a:r>
              <a:t>⠀⠀⠀⠀⠀⠀⠀⠀⠀⠀⠀⠀⠀⠀⠀⠀⠀⠀⠀⠀⠀⠀⣴⣿⠿⠃⠀⠀⠀⠀⣼⣿⣷⣾⣿⣿⣿⣿⣿⣿⣿⣿⣿⣿⣿⣿⠁⠀⠀⠀⠀⠀⠀⠉⠻⠿⢿⡿⠀⠀⠀⠀⠀⠀⠀⠀⠀⠀⠀⠀⠀⠀⠀⠀⠀⠀⠀⠀⠀⠀⠀⠀⠀⠀⠀⠀⠀⠀⠀⠀⠀</a:t>
            </a:r>
            <a:br/>
            <a:r>
              <a:t>⠀⠀⠀⠀⠀⠀⠀⠀⠀⠀⠀⠀⠀⠀⠀⠀⠀⠀⠀⠀⢀⣾⡟⠁⠀⠀⠀⠀⠀⠠⠋⢈⣿⣿⣿⣿⣿⣿⣿⣿⣿⣿⣿⣿⣿⣿⠀⠀⠀⠀⠀⠀⠀⠀⠀⠀⠈⠀⠀⠀⠀⠀⠀⠀⠀⠀⠀⠀⠀⠀⠀⠀⠀⠀⠀⠀⠀⠀⠀⠀⠀⠀⠀⠀⠀⠀⠀⠀⠀⠀⠀</a:t>
            </a:r>
            <a:br/>
            <a:r>
              <a:t>⠀⠀⠀⠀⠀⠀⠀⠀⠀⠀⠀⠀⠀⠀⠀⠀⠀⠀⠀⠀⠊⠏⠃⠀⠀⠀⠀⠀⠀⠀⣴⣿⣿⣿⣿⣿⣿⣿⣿⣿⣿⣿⣿⣿⣿⣃⠀⠀⠀⠀⠀⠀⠀⠀⠀⠀⠀⠀⠀⠀⠀⠀⠀⠀⠀⠀⠀⠀⠀⠀⠀⠀⠀⠀⠀⠀⠀⠀⠀⠀⠀⠀⠀⠀⠀⠀⠀⠀⠀⠀⠀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⠀⠀⠀⠀⠀⠀⠀⠀⠀⠀⠀⠀⠀⠀⠀⠀⠀⠀⠀⠀⠀⠀⠀⠀⠀⠀⠀⢀⣰⣾⣿⣿⣿⣿⣿⣿⣿⣿⣿⣿⣿⣿⣿⣿⣿⣿⣿⣦⣄⠀⠀⠀⠀⠀⠀⠀⠀⠀⠀⠀⠀⠀⠀⠀⠀⠀⠀⠀⠀⠀⠀⠀⠀⠀⠀⠀⠀⠀⠀⠀⠀⠀⠀⠀⠀⠀⠀⠀⠀⠀⠀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⠀⠀⠀⠀⠀⠀⠀⠀⠀⠀⠀⠀⠀⠀⠀⠀⠀⠀⠀⠀⠀⠀⠀⠀⠀⢀⣤⣾⣿⣿⣿⣿⣿⣿⣿⣿⣿⣿⣿⣿⣿⣿⣿⣿⣿⣿⣿⣿⣿⣷⡄⠀⠀⠀⠀⠀⠀⠀⠀⠀⠀⠀⠀⠀⠀⠀⠀⠀⠀⠀⠀⠀⠀⠀⠀⠀⠀⠀⠀⠀⠀⠀⠀⠀⠀⠀⠀⠀⠀⠀⠀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⠀⠀⠀⠀⠀⠀⠀⠀⠀⠀⠀⠀⠀⠀⠀⠀⠀⠀⠀⠀⠀⠀⠀⢀⣴⣿⣿⣿⣿⣿⣿⣿⣿⣿⣿⣿⣿⣿⣿⣿⣿⣿⣿⣿⣿⣿⣿⡍⠿⣿⣿⣦⠀⠀⠀⠀⠀⠀⠀⠀⠀⠀⠀⠀⠀⠀⠀⠀⠀⠀⠀⠀⠀⠀⠀⠀⠀⠀⠀⠀⠀⠀⠀⠀⠀⠀⠀⠀⠀⠀⠀</a:t>
            </a:r>
            <a:br/>
            <a:r>
              <a:t>⠀⠀⠀⠀⠀⠀⠀⠀⠀⠀⠀⠀⠀⠀⠀⠀⠀⠀⠀⢀⣠⣤⣾⣿⣿⣿⣿⣿⣿⣿⣿⣿⣿⣿⣿⣿⣿⣿⣿⣿⣿⣿⣿⣿⣿⣿⣿⣷⡀⠈⠛⠁⠀⠀⠀⠀⠀⠀⠀⠀⠀⠀⠀⠀⠀⠀⠀⠀⠀⠀⠀⠀⠀⠀⠀⠀⠀⠀⠀⠀⠀⠀⠀⠀⠀⠀⠀⠀⠀⠀⠀</a:t>
            </a:r>
            <a:br/>
            <a:r>
              <a:t>⠀⠀⠀⠀⠀⠀⠀⠀⠀⠀⠀⠀⠀⠀⢀⣠⣤⣶⣾⣿⣿⣿⣿⣿⣿⣿⣿⣿⣿⣿⣿⣿⣿⣿⣿⣿⣿⣿⣿⣿⣿⣿⣿⣿⣿⣿⣿⣿⣿⣦⣄⣀⡀⠀⠀⠀⠀⠀⠀⠀⠀⠀⠀⠀⠀⠀⠀⠀⠀⠀⠀⠀⠀⠀⠀⠀⠀⠀⠀⠀⠀⠀⠀⠀⠀⠀⠀⠀⠀⠀⠀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⠀⠀⠀⠀⠀⠀⠀⠀⠀⠀⠀⠀⠀⠀⣿⣿⣿⣿⣿⣿⣿⣿⣿⣿⣿⣿⣿⣿⣿⣿⣿⣿⣿⣿⣿⣿⣿⣿⣿⣿⣿⣿⣿⣿⣿⣿⣿⣿⣿⣿⣿⣿⣿⣿⣷⣤⡀⠀⠀⠀⠀⠀⠀⠀⠀⠀⠀⠀⠀⠀⠀⠀⠀⠀⠀⠀⠀⠀⠀⠀⠀⠀⠀⠀⠀⠀⠀⠀⠀⠀⠀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⠀⠀⠀⠀⠀⠀⠀⠀⠀⠀⠀⠀⠈⠛⠿⣿⣿⣿⣿⣿⣿⣿⣿⣿⣿⣿⣿⣿⣿⣿⣿⣿⣿⣿⣿⣿⣿⣿⣿⣿⣿⣿⣿⣿⣿⣿⣿⣿⣿⣿⣿⣿⣿⣿⣿⣿⣿⡏⠀⠀⠀⠀⠀⠀⠀⠀⠀⠀⠀⠀⠀⠀⠀⠀⠀⠀⠀⠀⠀⠀⠀⠀⠀⠀⠀⠀⠀⠀⠀⠀⠀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⠀⠀⠀⠀⠀⠀⠀⠀⠀⠀⠀⠀⠀⠀⠀⠈⢿⣿⣿⣿⣿⣿⣿⣿⣿⣿⣿⣿⣿⣿⣿⣿⣿⣿⣿⣿⣿⣿⣿⣿⣿⣿⣿⣿⣿⣿⣿⣿⣿⣿⣿⣿⣿⣿⣿⣿⣿⠗⠀⠀⠀⠀⠀⠀⠀⠀⠀⠀⠀⠀⠀⠀⠀⠀⠀⠀⠀⠀⠀⠀⠀⠀⠀⠀⠀⠀⠀⠀⠀⠀⠀</a:t>
            </a:r>
            <a:br/>
            <a:r>
              <a:t>⠀⠀⠀⠀⠀⠀⠀⠀⠀⠀⠀⠀⠀⠀⠀⠀⠀⠉⠛⠿⢿⣿⣿⣿⣿⣿⣿⣿⣿⣿⣿⣿⣿⣿⣿⣿⣿⣿⣿⣿⣿⣿⣿⣿⣿⣿⣿⣿⣿⣿⣿⣿⣿⠟⠋⠉⠁⠀⠀⠀⠀⠀⠀⠀⠀⠀⠀⠀⠀⠀⠀⠀⠀⠀⠀⠀⠀⠀⠀⠀⠀⠀⠀⠀⠀⠀⠀⠀⠀⠀⠀</a:t>
            </a:r>
            <a:br/>
            <a:r>
              <a:t>⠀⠀⠀⠀⠀⠀⠀⠀⠀⠀⠀⠀⠀⠀⠀⠀⠀⠀⠀⠀⠀⠈⠙⠿⣿⣿⣿⣿⣿⣿⣿⣿⣿⣿⣿⣿⣿⣿⣿⣿⣿⣿⣿⣿⣿⣿⣿⣿⠿⠟⠋⠁⠀⠀⠀⠀⠀⠀⠀⠀⠀⠀⠀⠀⠀⠀⠀⠀⠀⠀⠀⠀⠀⠀⠀⠀⠀⠀⠀⠀⠀⠀⠀⠀⠀⠀⠀⠀⠀⠀⠀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⠀⠀⠀⠀⠀⠀⠀⠀⠀⠀⠀⠀⠀⠀⠀⠀⠀⠀⠀⠀⠀⠀⠀⠀⠀⠉⠉⠉⠉⣹⣿⣿⣿⠉⠈⠉⠉⠉⠉⠉⠉⠉⠉⣹⣿⣿⣧⠀⠀⠀⠀⠀⠀⠀⠀⠀⠀⠀⠀⠀⠀⠀⠀⠀⠀⠀⠀⠀⠀⠀⠀⠀⠀⠀⠀⠀⠀⠀⠀⠀⠀⠀⠀⠀⠀⠀⠀⠀⠀⠀⠀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⠀⠀⠀⠀⠀⠀⠀⠀⠀⠀⠀⠀⠀⠀⠀⠀⠀⠀⠀⠀⠀⠀⠀⠀⠀⠀⠀⠀⠀⠀⠀⠀⠀⠀⠀⠀⠀⠀⠀⠀⠀⠀⠀⠀⠀⠀⠀⠀⠀⠀⠀⠀⠀⠀⠀⠀⠀⠀⠀⠀⠀⠀⠀⠀⠀⠀⠀⠀⠀⠀⠀⠀⠀⠀⠀⠀⠀⠀⠀⠀⠀⠀⠀⠀⠀⢸⣿⣿⣿⣷⡀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⠀⠀⠀⠀⠀⠀⠀⠀⠀⠀⠀⠀⠀⠀⠀⠀⠀⠀⠀⠀⠀⠀⠀⠀⠀⠀⠀⠀⠀⠀⠀⠀⠀⠀⠀⠀⠀⠀⠀⠀⠀⠀⠀⠀⠀⠀⠀⠀⠀⠀⠀⠀⠀⠀⠀⠀⠀⠀⠀⠀⠀⠀⠀⠀⠀⠀⠀⠀⠀⠀⠀⠀⠀⠀⠀⠀⠀⠀⠀⠀⠀⠀⠀⠀⠀⠘⣿⣿⣿⣿⡇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⠀⠀⠀⠀⠀⠀⠀⠀⠀⠀⠀⠀⠀⠀⠀⠀⠀⠀⠀⠀⠀⠀⠀⠀⠀⠀⠀⠀⠀⠀⠀⠀⠀⠀⠀⠀⠀⠀⠀⠀⠀⠀⠀⠀⠀⠀⠀⠀⠀⠀⠀⠀⠀⠀⠀⠀⠀⠀⠀⠀⠀⠀⠀⠀⠀⠀⠀⠀⠀⠀⠀⠀⠀⠀⠀⠀⠀⠀⠀⠀⠀⠀⠀⠀⠀⢰⣿⣿⣿⣿⡇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⠀⠀⠀⠀⠀⠀⠀⠀⠀⠀⠀⠀⠀⠀⠀⠀⠀⠀⠀⠀⠀⠀⠀⠀⠀⠀⠀⠀⠀⠀⠀⠀⠀⠀⠀⠀⠀⠀⠀⠀⠀⠀⠀⠀⠀⠀⠀⠀⠀⠀⠀⠀⠀⠀⠀⠀⠀⠀⠀⠀⠀⠀⠀⠀⠀⠀⠀⠀⠀⠀⠀⠀⠀⠀⠀⠀⠀⠀⠀⠀⠀⠀⠀⠀⢸⣿⣿⣿⣿⣿⡇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⠀⠀⠀⠀⠀⠀⠀⠀⠀⠀⠀⠀⠀⠀⠀⠀⠀⠀⠀⠀⠀⠀⠀⠀⠀⠀⠀⠀⠀⠀⠀⠀⠀⠀⠀⠀⠀⠀⠀⠀⠀⠀⠀⠀⠀⠀⠀⠀⠀⠀⠀⠀⠀⠀⠀⠀⠀⠀⠀⠀⠀⠀⠀⠀⠀⠀⠀⠀⠀⠀⠀⠀⠀⠀⠀⠀⠀⠀⠀⠀⠀⠀⠀⢠⣿⣿⣿⣿⣿⣿⡇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⠀⠀⠀⠀⠀⠀⠀⠀⠀⠀⠀⠀⠀⠀⠀⠀⠀⠀⠀⠀⠀⠀⠀⠀⠀⠀⠀⠀⠀⠀⠀⠀⠀⠀⠀⠀⠀⠀⠀⠀⠀⠀⠀⠀⠀⠀⠀⠀⠀⠀⠀⠀⠀⠀⠀⠀⠀⠀⠀⠀⠀⠀⠀⠀⠀⠀⠀⠀⠀⠀⠀⠀⠀⠀⠀⠀⠀⠀⠀⠀⠀⢰⡆⠀⣿⣿⣿⣿⣿⣿⡇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⠀⠀⠀⠀⠀⠀⠀⠀⠀⠀⠀⠀⠀⠀⠀⠀⠀⠀⠀⠀⠀⠀⠀⠀⠀⠀⠀⠀⠀⠀⠀⠀⠀⠀⠀⠀⠀⠀⠀⠀⠀⠀⠀⠀⠀⠀⠀⠀⠀⠀⠀⠀⠀⠀⠀⠀⠀⠀⠀⠀⠀⠀⠀⠀⠀⠀⠀⠀⠀⠀⠀⠀⠀⠀⠀⠀⠀⠀⠀⠀⠀⣾⣷⠀⣿⣿⣿⣿⣿⣿⡇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⠀⠀⠀⠀⠀⠀⠀⠀⠀⠀⠀⠀⠀⠀⠀⠀⠀⠀⠀⠀⠀⠀⠀⠀⠀⠀⠀⠀⠀⠀⠀⠀⠀⠀⠀⠀⠀⠀⠀⠀⠀⠀⠀⠀⠀⠀⠀⠀⠀⠀⠀⠀⠀⠀⠀⠀⠀⠀⠀⠀⠀⠀⠀⠀⠀⠀⠀⠀⠀⠀⠀⠀⠀⠀⠀⠀⠀⠀⠀⠀⠀⠀⠉⠂⢿⣿⣿⣿⣿⣿⡇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⠀⠀⠀⠀⠀⠀⠀⠀⠀⠀⠀⠀⠀⠀⠀⠀⠀⠀⠀⠀⠀⠀⠀⠀⠀⠀⠀⠀⠀⠀⠀⠀⠀⠀⠀⠀⠀⠀⠀⠀⠀⠀⠀⠀⠀⠀⠀⠀⠀⠀⠀⠀⠀⠀⠀⠀⠀⠀⠀⠀⠀⠀⠀⠀⠀⠀⠀⠀⠀⠀⠀⠀⠀⠀⠀⠀⠀⠀⠀⠀⠀⠀⠀⠀⠀⠈⠛⢿⣿⣿⡇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⠀⠀⠀⠀⠀⠀⠀⠀⠀⠀⠀⠀⠀⠀⠀⠀⠀⠀⠀⠀⠀⠀⠀⠀⠀⠀⠀⠀⠀⠀⠀⠀⠀⠀⠀⠀⠀⠀⠀⠀⠀⠀⠀⠀⠀⠀⠀⠀⠀⠀⠀⠀⠀⠀⠀⠀⠀⠀⠀⠀⠀⠀⠀⠀⠀⠀⠀⠀⠀⠀⠀⠀⠀⠀⠀⠀⠀⠀⠀⠀⠀⠀⠀⠀⠀⠀⠀⠀⠈⠛⠇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⠀⠀⠀⠀⠈⠉⠉⠉⠉⠉⠉⠉⠉⠉⠉⠉⠙⠛⠛⠛⠛⠛⠛⠛⠛⠛⠛⠿⠛⣿⠟⢿⠿⠿⠿⠿⠿⠿⠿⠿⠿⠿⠿⠿⢿⣿⣿⣿⣿⣿⣿⣿⣿⣿⣿⣿⣿⣿⣿⣿⣿⣿⣿⣿⣿⣿⣿⣿⣿⣿⣿⣿⣿⣿⣿⣿⣿⣿⣿⣿⣿⣿⣿⣿⣿⣿⣿⣿⣿⣿⡇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⠀⠀⠀⠀⠀⠀⠀⠀⠀⠀⠀⠀⠀⠀⠀⠀⠀⠀⠀⠀⠀⠀⠀⠀⠀⠀⠀⠀⠀⠈⠀⠀⠀⠀⠀⠀⠀⠀⠀⢀⣠⣴⣶⣿⣿⣿⣿⣿⣿⣿⣿⣿⣿⣿⣿⣿⣿⣿⣿⣿⣿⣿⣿⣿⣿⣿⣿⣿⣿⣿⣿⣿⣿⣿⣿⣿⣿⣿⣿⣿⣿⣿⣿⣿⣿⣿⣿⣿⣿⣿⡇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⠀⠀⠀⠀⠀⠀⠀⠀⠀⠀⠀⠀⠀⠀⠀⠀⠀⠀⠀⠀⠀⠀⠀⠀⠀⠀⠀⠀⠀⠀⠀⠀⠀⠀⠀⠀⠀⠀⠉⠛⠛⠛⠿⠿⣿⣿⣿⣿⣿⣿⣿⣿⣿⡿⠿⠿⠿⠿⠿⠿⠿⠿⢿⣿⣿⣿⣿⣿⣿⣿⣿⣿⣿⣿⣿⣿⣿⣿⣿⣿⣿⣿⣿⣿⣿⣿⣿⣿⣿⣿⡇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⠀⠀⠀⠀⠀⠀⠀⠀⠀⠀⠀⠀⠀⠀⠀⠀⠀⠀⠀⠀⠀⠀⠀⠀⠀⠀⠀⠀⠀⠀⠀⠀⠀⠀⠀⠀⠀⠀⠀⠀⠀⠀⠀⠀⣿⣿⣿⣿⣿⣿⣿⣿⣿⠀⠀⠀⠀⠀⠀⠀⠀⠀⠀⠈⠉⠉⠛⠊⠻⣿⣿⣿⣿⣿⣿⣿⣿⣿⣿⣿⣿⣿⣿⣿⣿⣿⣿⣿⣿⣿⡇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⠀⠀⠀⠀⠀⠀⠀⠀⠀⠀⠀⠀⠀⠀⠀⠀⠀⠀⠀⠀⠀⠀⠀⠀⠀⠀⠀⠀⠀⠀⠀⠀⠀⠀⠀⠀⠀⠀⠀⠀⠀⠀⠀⠀⣿⣿⣿⣿⣿⣿⣿⣿⡇⠀⠀⠀⠀⠀⠀⠀⠀⠀⠀⠀⠀⠀⠀⠀⠀⠙⢿⣿⣿⣿⣿⣿⣿⣿⣿⣿⣿⣿⣿⣿⣿⣿⣿⣿⣿⣿⡇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⠀⠀⠀⠀⠀⠀⠀⠀⠀⠀⠀⠀⠀⠀⠀⠀⠀⠀⠀⠀⠀⠀⠀⠀⠀⠀⠀⠀⠀⠀⠀⠀⠀⠀⠀⠀⠀⠀⠀⠀⠀⠀⠀⢀⣿⣿⣿⣿⣿⣿⣿⣿⠃⠀⠀⠀⠀⠀⠀⠀⠀⠀⠀⠀⠀⠀⠀⠀⠀⠀⠈⢻⣿⣿⣿⣿⣿⣿⣿⣿⣿⣿⣿⣿⣿⣿⣿⣿⣿⣿⡇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⠀⠀⠀⠀⠀⠀⠀⠀⠀⠀⠀⠀⠀⠀⠀⠀⠀⠀⠀⠀⠀⠀⠀⠀⠀⠀⠀⠀⠀⠀⠀⠀⠀⠀⠀⠀⠀⠀⠀⠀⠀⠀⠀⢸⣿⣿⣿⣿⣿⣿⣿⣿⠀⠀⠀⠀⠀⠀⠀⠀⠀⠀⠀⠀⠀⠀⠀⠀⠀⠀⠀⠀⠙⣿⣿⣿⣿⣿⣿⣿⣿⣿⣿⣿⣿⣿⣿⣿⡿⠋⠀</a:t>
            </a:r>
            <a:br/>
            <a:r>
              <a:t>⠀⠀⠀⠀⠀⠀⠀⠀⠀⠀⠀⠀⠀⠀⠀⠀⠀⠀⠀⠀⠀⠀⠀⠀⠀⠀⠀⠀⠀⠀⠀⠀⠀⠀⠀⠀⠀⠀⠀⠀⠀⠀⠀⢸⣿⣿⣿⣿⣿⣿⣿⣿⣄⠀⠀⠀⠀⠀⠀⠀⠀⠀⠀⠀⠀⠀⠀⠀⠀⠀⠀⠀⠀⠈⣿⣿⣿⣿⣿⣿⣿⣿⣿⣿⣿⣿⡿⠋⠀⠀⠀</a:t>
            </a:r>
            <a:br/>
            <a:r>
              <a:t>⠀⠀⠀⠀⠀⠀⠀⠀⠀⠀⠀⠀⠀⠀⠀⠀⠀⠀⠀⠀⠀⠀⠀⠀⠀⠀⠀⠀⠀⠀⠀⠀⠀⠀⠀⠀⠀⠀⠀⠀⠀⠀⠀⣿⣿⣿⣿⣿⣿⣿⣿⣿⣿⣷⣤⡀⠀⠀⠀⠀⠀⠀⠀⠀⠀⠀⠀⠀⠀⠀⠀⠀⠀⠀⠙⢿⣿⣿⣿⣿⣿⣿⣿⣿⠿⠋⠀⠀⠀⠀⠀</a:t>
            </a:r>
            <a:br/>
            <a:r>
              <a:t>⠀⠀⠀⠀⠀⠀⠀⠀⠀⠀⠀⠀⠀⠀⠀⠀⠀⠀⠀⠀⠀⠀⠀⠀⠀⠀⠀⠀⠀⠀⠀⠀⠀⠀⠀⠀⠀⠀⠀⠀⣇⢀⣴⣿⣿⣿⣿⣿⣿⣿⣿⣿⣿⣿⣿⣿⣦⣄⠀⠀⠀⠀⠀⠀⠀⠀⠀⠀⠀⠀⠀⠀⠀⠀⠀⠀⠙⢿⣿⣿⣿⣿⣿⣇⠀⠀⠀⠀⠀⠀⠀</a:t>
            </a:r>
            <a:br/>
            <a:r>
              <a:t>⠀⠀⠀⠀⠀⠀⠀⠀⠀⠀⠀⠀⠀⠀⠀⠀⠀⠀⠀⠀⠀⠀⠀⠀⠀⠀⠀⠀⠀⠀⠀⠀⠀⠀⠀⠀⠀⠀⠀⣀⣽⣿⣿⣿⣿⣿⣿⣿⣿⣿⣿⣿⣿⣿⣿⣿⣿⣿⣦⠀⠀⠀⠀⠀⠀⠀⠀⠀⠀⠀⠀⠀⠀⠀⠀⠀⠀⠀⠙⢿⣿⣿⣿⡏⠀⠀⠀⠀⠀⠀⠀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⠀⠀⠀⠀⠀⠀⠀⠀⠀⠀⠀⠀⠀⠀⠀⠀⠀⠀⠀⠀⠀⠀⠀⠀⠀⠀⠀⠀⠀⠀⠀⠀⠀⠀⠀⠀⠀⣠⣾⣿⣿⣿⣿⣿⣿⣿⣿⣿⣿⣿⣿⣿⣿⣿⣿⣿⣿⣿⣿⡆⠀⠀⠀⠀⠀⠀⠀⠀⠀⠀⠀⠀⠀⠀⠀⠀⠀⠀⠀⠀⠉⠻⠏⠀⠀⠀⠀⠀⠀⠀⠀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⠀⠀⠀⠀⠀⠀⠀⠀⠀⠀⠀⠀⠀⠀⠀⠀⠀⠀⠀⠀⠀⠀⠀⠀⠀⠀⠀⠀⠀⠀⠀⠀⠀⠀⠀⠀⠀⠀⠀⠀⠀⠈⠙⠿⣿⣿⣿⣿⣿⣿⣿⣿⣿⣿⣿⡿⣿⣿⡿⠛⠀⠀⠀⠀⠀⠀⠀⠀⠀⠀⠀⠀⠀⠀⠀⠀⠀⠀⠀⠀⠀⠀⠀⠀⠀⠀⠀⠀⠀⠀⠀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⠀⠀⠀⠀⠀⠀⠀⠀⠀⠀⠀⠀⠀⠀⠀⠀⠀⠀⠀⠀⠀⠀⠀⠀⠀⠀⠀⠀⠀⠀⠀⠀⠀⠀⠀⠀⠀⠀⠀⠀⠀⠀⠀⠀⠀⠙⠿⠿⣿⣿⣿⣿⣿⣿⠟⠁⠈⠁⠀⠀⠀⠀⠀⠀⠀⠀⠀⠀⠀⠀⠀⠀⠀⠀⠀⠀⠀⠀⠀⠀⠀⠀⠀⠀⠀⠀⠀⠀⠀⠀⠀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⠀⠀⠀⠀⠀⠀⠀⠀⠀⠀⠀⠀⠀⠀⠀⠀⠀⠀⠀⠀⠀⠀⠀⠀⠀⠀⠀⠀⠀⠀⠀⠀⠘⣷⣄⣀⣀⣀⣀⣀⣀⣴⡞⠀⠀⠀⠀⠀⠀⠀⠀⠀⠀⠀⠀⠀⠀⠀⠀⠀⠀⠀⠀⠀⠀⠀⠀⠀⠀⠀⠀⠀⠀⠀⠀⠀⠀⠀⠀⠀⠀⠀⠀⠀⠀⠀⠀⠀⠀⠀⠀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⠀⠀⠀⠀⠀⠀⠀⠀⠀⠀⠀⠀⠀⠀⠀⠀⠀⠀⠀⠀⠀⠀⠀⠀⠀⠀⠀⠀⠀⠀⠀⠀⢀⣼⣿⣿⣿⣿⣿⣿⣿⣟⣀⣀⠀⠀⠀⠀⠀⠀⠀⠀⠀⠀⠀⠀⠀⠀⠀⠀⠀⠀⠀⠀⠀⠀⠀⠀⠀⠀⠀⠀⠀⠀⠀⠀⠀⠀⠀⠀⠀⠀⠀⠀⠀⠀⠀⠀⠀⠀⠀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⠀⠀⠀⠀⠀⠀⠀⠀⠀⠀⠀⠀⠀⠀⠀⠀⠀⠀⠀⠀⠀⠀⠀⠀⠀⠀⠀⠀⠀⠀⠀⠒⢾⣿⣿⣿⣿⣿⣿⣿⣿⣿⠿⠟⠉⠀⠀⠀⠀⠀⠀⠀⠀⠀⠀⠀⠀⠀⠀⠀⠀⠀⠀⠀⠀⠀⠀⠀⠀⠀⠀⠀⠀⠀⠀⠀⠀⠀⠀⠀⠀⠀⠀⠀⠀⠀⠀⠀⠀⠀⠀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⠀⠀⠀⠀⠀⠀⠀⠀⠀⠀⠀⠀⠀⠀⠀⠀⠀⠀⠀⠀⠀⠀⠀⠀⠀⠀⠀⠀⠀⠀⠀⠀⢺⣿⣿⣿⣿⣿⣿⣿⣿⣿⣇⠀⠀⠀⠀⠀⠀⠀⠀⠀⠀⠀⠀⠀⠀⠀⠀⠀⠀⠀⠀⠀⠀⠀⠀⠀⠀⠀⠀⠀⠀⠀⠀⠀⠀⠀⠀⠀⠀⠀⠀⠀⠀⠀⠀⠀⠀⠀⠀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⠀⠀⠀⠀⠀⠀⠀⠀⠀⠀⠀⠀⠀⠀⠀⠀⠀⠀⠀⠀⠀⠀⠀⠀⠀⠀⠀⠀⠀⠀⠀⠀⢸⣿⠻⠿⣿⣿⣿⣿⣿⣿⣿⣷⠀⠀⠀⠀⠀⠀⠀⠀⠀⠀⠀⠀⠀⠀⠀⠀⠀⠀⠀⠀⠀⠀⠀⠀⠀⠀⠀⠀⠀⠀⠀⠀⠀⠀⠀⠀⠀⠀⠀⠀⠀⠀⠀⠀⠀⠀⠀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⠀⠀⠀⠀⠀⠀⠀⠀⠀⠀⠀⠀⠀⠀⠀⠀⠀⠀⠀⠀⠀⠀⠀⠀⠀⠀⠀⠀⠀⠀⠀⠀⣿⣿⣶⣶⣿⣿⣿⣿⣿⣿⣿⣿⣧⣄⠀⠀⠀⠀⠀⠀⠀⠀⠀⠀⠀⠀⠀⠀⠀⠀⠀⠀⠀⠀⠀⠀⠀⠀⠀⠀⠀⠀⠀⠀⠀⠀⠀⠀⠀⠀⠀⠀⠀⠀⠀⠀⠀⠀⠀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⠀⠀⠀⠀⠀⠀⠀⠀⠀⠀⠀⠀⠀⠀⠀⠀⠀⠀⠀⠀⠀⠀⠀⠀⠀⠀⠀⠀⠀⠀⢀⣴⣿⣿⣿⣿⣿⣿⣿⣿⣿⣿⣿⣿⣿⣿⣿⣶⣤⣤⣤⣄⣀⠀⠀⠀⠀⠀⠀⠀⠀⠀⠀⠀⠀⠀⠀⠀⠀⠀⠀⠀⠀⠀⠀⠀⠀⠀⠀⠀⠀⠀⠀⠀⠀⠀⠀⠀⠀⠀⠀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⠀⠀⠀⠀⠀⠀⠀⠀⠀⠀⠀⠀⠀⠀⠀⠀⠀⠀⠀⠀⠀⠀⠀⠀⠀⠀⠀⠀⠀⠀⣿⣿⣿⣿⣿⣿⣿⣿⣿⣿⣿⣿⣿⣿⣿⣿⣿⣿⣿⣿⠿⠿⠛⠁⠀⠀⠀⠀⠀⠀⠀⠀⠀⠀⠀⠀⠀⠀⠀⠀⠀⠀⠀⠀⠀⠀⠀⠀⠀⠀⠀⠀⠀⠀⠀⠀⠀⠀⠀⠀⠀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⠀⠀⠀⠀⠀⠀⠀⠀⠀⠀⠀⠀⠀⠀⠀⠀⠀⠀⠀⠀⠀⠀⠀⠀⠀⠀⠀⠀⠀⣼⣿⣿⣿⣿⣿⣿⣿⣿⣿⣿⣿⠉⠻⣿⣿⣿⣿⣿⣿⣿⠇⠀⠀⠀⠀⠀⠀⠀⠀⠀⠀⠀⠀⠀⠀⠀⠀⠀⠀⠀⠀⠀⠀⠀⠀⠀⠀⠀⠀⠀⠀⠀⠀⠀⠀⠀⠀⠀⠀⠀⠀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⠀⠀⠀⠀⠀⠀⠀⠀⠀⠀⠀⠀⠀⠀⠀⠀⠀⠀⠀⠀⠀⠀⠀⠀⠀⠀⠀⣠⣼⣿⣿⣿⠃⣿⣿⣿⣿⣿⣿⣿⡟⠀⠀⠀⠉⠛⠿⢿⣿⣿⣅⠀⠀⠀⠀⠀⠀⠀⠀⠀⠀⠀⠀⠀⠀⠀⠀⠀⠀⠀⠀⠀⠀⠀⠀⠀⠀⠀⠀⠀⠀⠀⠀⠀⠀⠀⠀⠀⠀⠀⠀</a:t>
            </a:r>
            <a:br/>
            <a:r>
              <a:t>⠀⠀⠀⠀⠀⠀⠀⠀⠀⠀⠀⠀⠀⠀⠀⠀⠀⠀⠀⠀⠀⠀⠀⠀⣀⣴⣿⣿⠟⢋⣿⡟⠀⣿⣿⣿⣿⣿⣿⣿⣇⠀⠀⠀⠀⠀⠀⠀⠙⢿⣿⣷⣄⣀⠀⠀⠀⠀⠀⠀⠀⠀⠀⠀⠀⠀⠀⠀⠀⠀⠀⠀⠀⠀⠀⠀⠀⠀⠀⠀⠀⠀⠀⠀⠀⠀⠀⠀⠀⠀⠀</a:t>
            </a:r>
            <a:br/>
            <a:r>
              <a:t>⠀⠀⠀⠀⠀⠀⠀⠀⠀⠀⠀⠀⠀⠀⠀⠀⠀⠀⠀⠀⠀⢀⣤⣾⣿⠟⠋⠀⠀⢸⣿⢣⣤⣿⣿⣿⣿⣿⣿⣿⣿⣾⣿⣿⣿⡇⠀⠀⠀⠀⠈⠻⣿⣿⣦⠀⠀⠀⠀⠀⠀⠀⠀⠀⠀⠀⠀⠀⠀⠀⠀⠀⠀⠀⠀⠀⠀⠀⠀⠀⠀⠀⠀⠀⠀⠀⠀⠀⠀⠀⠀</a:t>
            </a:r>
            <a:br/>
            <a:r>
              <a:t>⠀⠀⠀⠀⠀⠀⠀⠀⠀⠀⠀⠀⠀⠀⠀⠀⠀⠀⠀⠀⢴⣿⣿⠟⠁⠀⠀⠀⠀⡼⠃⢈⣿⣿⣿⣿⣿⣿⣿⣿⣿⣿⣿⣿⣿⡇⠀⠀⠀⠀⠀⠀⠈⠙⡿⠀⠀⠀⠀⠀⠀⠀⠀⠀⠀⠀⠀⠀⠀⠀⠀⠀⠀⠀⠀⠀⠀⠀⠀⠀⠀⠀⠀⠀⠀⠀⠀⠀⠀⠀⠀</a:t>
            </a:r>
            <a:br/>
            <a:r>
              <a:t>⠀⠀⠀⠀⠀⠀⠀⠀⠀⠀⠀⠀⠀⠀⠀⠀⠀⠀⠀⠀⠈⠉⠈⠀⠀⠀⠀⠀⠀⢀⣴⣿⣿⣿⣿⣿⣿⣿⣿⣿⣿⣿⣿⡻⠟⠀⠀⠀⠀⠀⠀⠀⠀⠀⠀⠀⠀⠀⠀⠀⠀⠀⠀⠀⠀⠀⠀⠀⠀⠀⠀⠀⠀⠀⠀⠀⠀⠀⠀⠀⠀⠀⠀⠀⠀⠀⠀⠀⠀⠀⠀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⠀⠀⠀⠀⠀⠀⠀⠀⠀⠀⠀⠀⠀⠀⠀⠀⠀⠀⠀⠀⠀⠀⠀⠀⠀⠀⠀⠀⣰⣿⣿⣿⣿⣿⣿⣿⣿⣿⣿⣿⣿⣿⣿⣷⣦⡀⠀⠀⠀⠀⠀⠀⠀⠀⠀⠀⠀⠀⠀⠀⠀⠀⠀⠀⠀⠀⠀⠀⠀⠀⠀⠀⠀⠀⠀⠀⠀⠀⠀⠀⠀⠀⠀⠀⠀⠀⠀⠀⠀⠀⠀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⠀⠀⠀⠀⠀⠀⠀⠀⠀⠀⠀⠀⠀⠀⠀⠀⠀⠀⠀⠀⠀⠀⠀⠀⠀⢀⣤⣾⣿⣿⣿⣿⣿⣿⣿⣿⣿⣿⣿⣿⣿⣿⣿⣿⣿⣿⣷⣶⣦⡄⠀⠀⠀⠀⠀⠀⠀⠀⠀⠀⠀⠀⠀⠀⠀⠀⠀⠀⠀⠀⠀⠀⠀⠀⠀⠀⠀⠀⠀⠀⠀⠀⠀⠀⠀⠀⠀⠀⠀⠀⠀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⠀⠀⠀⠀⠀⠀⠀⠀⠀⠀⠀⠀⠀⠀⠀⠀⠀⠀⠀⠀⠀⠀⠀⢀⣴⣿⣿⣿⣿⣿⣿⣿⣿⣿⣿⣿⣿⣿⣿⣿⣿⣿⣿⣿⣿⣿⡿⢿⣿⠃⠀⠀⠀⠀⠀⠀⠀⠀⠀⠀⠀⠀⠀⠀⠀⠀⠀⠀⠀⠀⠀⠀⠀⠀⠀⠀⠀⠀⠀⠀⠀⠀⠀⠀⠀⠀⠀⠀⠀⠀⠀</a:t>
            </a:r>
            <a:br/>
            <a:r>
              <a:t>⠀⠀⠀⠀⠀⠀⠀⠀⠀⠀⠀⠀⠀⠀⠀⠀⠀⠀⠀⠀⣀⣤⣶⣿⣿⣿⣿⣿⣿⣿⣿⣿⣿⣿⣿⣿⣿⣿⣿⣿⣿⣿⣿⣿⣿⣿⡇⠀⠀⠀⠀⠀⠀⠀⠀⠀⠀⠀⠀⠀⠀⠀⠀⠀⠀⠀⠀⠀⠀⠀⠀⠀⠀⠀⠀⠀⠀⠀⠀⠀⠀⠀⠀⠀⠀⠀⠀⠀⠀⠀⠀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⠀⠀⠀⠀⠀⠀⠀⠀⠀⠀⠀⠀⠀⠀⠀⣀⣤⣴⣶⣿⣿⣿⣿⣿⣿⣿⣿⣿⣿⣿⣿⣿⣿⣿⣿⣿⣿⣿⣿⣿⣿⣿⣿⣿⣿⣿⣿⣄⠀⠀⠀⠀⠀⠀⠀⠀⠀⠀⠀⠀⠀⠀⠀⠀⠀⠀⠀⠀⠀⠀⠀⠀⠀⠀⠀⠀⠀⠀⠀⠀⠀⠀⠀⠀⠀⠀⠀⠀⠀⠀⠀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⠀⠀⠀⠀⠀⠀⠀⠀⠀⠀⠀⠀⠀⠀⢸⣿⣿⣿⣿⣿⣿⣿⣿⣿⣿⣿⣿⣿⣿⣿⣿⣿⣿⣿⣿⣿⣿⣿⣿⣿⣿⣿⣿⣿⣿⣿⣿⣿⣷⣤⣀⣀⠀⠀⠀⠀⠀⠀⠀⠀⠀⠀⠀⠀⠀⠀⠀⠀⠀⠀⠀⠀⠀⠀⠀⠀⠀⠀⠀⠀⠀⠀⠀⠀⠀⠀⠀⠀⠀⠀⠀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⠀⠀⠀⠀⠀⠀⠀⠀⠀⠀⠀⠀⠀⣼⣿⣿⣿⣿⣿⣿⣿⣿⣿⣿⣿⣿⣿⣿⣿⣿⣿⣿⣿⣿⣿⣿⣿⣿⣿⣿⣿⣿⣿⣿⣿⣿⣿⣿⣿⣿⣿⣿⣿⣷⣆⠀⠀⠀⠀⠀⠀⠀⠀⠀⠀⠀⠀⠀⠀⠀⠀⠀⠀⠀⠀⠀⠀⠀⠀⠀⠀⠀⠀⠀⠀⠀⠀⠀⠀⠀⠀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⠀⠀⠀⠀⠀⠀⠀⠀⠀⠀⠀⠀⠀⠉⣿⣿⣿⣿⣿⣿⣿⣿⣿⣿⣿⣿⣿⣿⣿⣿⣿⣿⣿⣿⣿⣿⣿⣿⣿⣿⣿⣿⣿⣿⣿⣿⣿⣿⣿⣿⣿⣿⣿⣿⣿⡇⠀⠀⠀⠀⠀⠀⠀⠀⠀⠀⠀⠀⠀⠀⠀⠀⠀⠀⠀⠀⠀⠀⠀⠀⠀⠀⠀⠀⠀⠀⠀⠀⠀⠀⠀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⠀⠀⠀⠀⠀⠀⠀⠀⠀⠀⠀⠀⠀⠀⠹⣿⣿⣿⣿⣿⣿⣿⣿⣿⣿⣿⣿⣿⣿⣿⣿⣿⣿⣿⣿⣿⣿⣿⣿⣿⣿⣿⣿⣿⣿⣿⣿⣿⣿⣿⣿⣿⣿⣿⡟⠁⠀⠀⠀⠀⠀⠀⠀⠀⠀⠀⠀⠀⠀⠀⠀⠀⠀⠀⠀⠀⠀⠀⠀⠀⠀⠀⠀⠀⠀⠀⠀⠀⠀⠀⠀</a:t>
            </a:r>
            <a:br/>
            <a:r>
              <a:t>⠀⠀⠀⠀⠀⠀⠀⠀⠀⠀⠀⠀⠀⠀⠀⠈⠉⠛⠿⣿⣿⣿⣿⣿⣿⣿⣿⣿⣿⣿⣿⣿⣿⣿⣿⣿⣿⣿⣿⣿⣿⣿⣿⣿⣿⣿⣿⣿⣿⣿⣿⣿⣿⣿⠗⠀⠀⠀⠀⠀⠀⠀⠀⠀⠀⠀⠀⠀⠀⠀⠀⠀⠀⠀⠀⠀⠀⠀⠀⠀⠀⠀⠀⠀⠀⠀⠀⠀⠀⠀⠀</a:t>
            </a:r>
            <a:br/>
            <a:r>
              <a:t>⠀⠀⠀⠀⠀⠀⠀⠀⠀⠀⠀⠀⠀⠀⠀⠀⠀⠀⠀⠈⠻⢿⣿⣿⣿⣿⣿⣿⣿⣿⣿⣿⣿⣿⣿⣿⣿⣿⣿⣿⣿⣿⣿⣿⣿⣿⣿⣿⡿⠿⠛⠉⠉⠁⠀⠀⠀⠀⠀⠀⠀⠀⠀⠀⠀⠀⠀⠀⠀⠀⠀⠀⠀⠀⠀⠀⠀⠀⠀⠀⠀⠀⠀⠀⠀⠀⠀⠀⠀⠀⠀</a:t>
            </a:r>
            <a:br/>
            <a:r>
              <a:t>⠀⠀⠀⠀⠀⠀⠀⠀⠀⠀⠀⠀⠀⠀⠀⠀⠀⠀⠀⠀⠀⠀⠀⠉⠉⠉⠉⠉⢹⣿⣿⣿⠛⠛⠛⠛⠻⠿⠿⠿⠿⠿⠻⢿⣿⣿⣏⠁⠀⠀⠀⠀⠀⠀⠀⠀⠀⠀⠀⠀⠀⠀⠀⠀⠀⠀⠀⠀⠀⠀⠀⠀⠀⠀⠀⠀⠀⠀⠀⠀⠀⠀⠀⠀⠀⠀⠀⠀⠀⠀⠀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⠀⠀⠀⠀⠀⠀⠀⠀⠀⠀⠀⠀⠀⠀⠀⠀⠀⠀⠀⠀⠀⠀⠀⠀⠀⠀⠀⠀⠀⠀⠀⠈⢦⣄⣀⣀⣀⣀⣀⣀⣠⣶⠃⠀⠀⠀⠀⠀⠀⠀⠀⠀⠀⠀⠀⠀⠀⠀⠀⠀⠀⠀⠀⠀⠀⠀⠀⠀⠀⠀⠀⠀⠀⠀⠀⠀⠀⠀⠀⠀⠀⠀⠀⠀⠀⠀⠀⠀⠀⠀⠀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⠀⠀⠀⠀⠀⠀⠀⠀⠀⠀⠀⠀⠀⠀⠀⠀⠀⠀⠀⠀⠀⠀⠀⠀⠀⠀⠀⠀⠀⠀⠀⠀⢀⣿⣿⣿⣿⣿⣿⣿⣿⣏⣀⡀⠀⠀⠀⠀⠀⠀⠀⠀⠀⠀⠀⠀⠀⠀⠀⠀⠀⠀⠀⠀⠀⠀⠀⠀⠀⠀⠀⠀⠀⠀⠀⠀⠀⠀⠀⠀⠀⠀⠀⠀⠀⠀⠀⠀⠀⠀⠀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⠀⠀⠀⠀⠀⠀⠀⠀⠀⠀⠀⠀⠀⠀⠀⠀⠀⠀⠀⠀⠀⠀⠀⠀⠀⠀⠀⠀⠀⠀⠠⠤⣼⣿⣿⣿⣿⣿⣿⣿⣿⣿⠿⠟⠁⠀⠀⠀⠀⠀⠀⠀⠀⠀⠀⠀⠀⠀⠀⠀⠀⠀⠀⠀⠀⠀⠀⠀⠀⠀⠀⠀⠀⠀⠀⠀⠀⠀⠀⠀⠀⠀⠀⠀⠀⠀⠀⠀⠀⠀⠀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⠀⠀⠀⠀⠀⠀⠀⠀⠀⠀⠀⠀⠀⠀⠀⠀⠀⠀⠀⠀⠀⠀⠀⠀⠀⠀⠀⠀⠀⠀⠀⠀⢾⣿⣿⣿⣿⣿⣿⣿⣿⣿⣇⠀⠀⠀⠀⠀⠀⠀⠀⠀⠀⠀⠀⠀⠀⠀⠀⠀⠀⠀⠀⠀⠀⠀⠀⠀⠀⠀⠀⠀⠀⠀⠀⠀⠀⠀⠀⠀⠀⠀⠀⠀⠀⠀⠀⠀⠀⠀⠀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⠀⠀⠀⠀⠀⠀⠀⠀⠀⠀⠀⠀⠀⠀⠀⠀⠀⠀⠀⠀⠀⠀⠀⠀⠀⠀⠀⠀⠀⠀⠀⠀⣾⡟⠹⣿⣿⣿⣿⣿⣿⣿⣿⣇⠀⠀⠀⠀⠀⠀⠀⠀⠀⠀⠀⠀⠀⠀⠀⠀⠀⠀⠀⠀⠀⠀⠀⠀⠀⠀⠀⠀⠀⠀⠀⠀⠀⠀⠀⠀⠀⠀⠀⠀⠀⠀⠀⠀⠀⠀⠀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⠀⠀⠀⠀⠀⠀⠀⠀⠀⠀⠀⠀⠀⠀⠀⠀⠀⠀⠀⠀⠀⠀⠀⠀⠀⠀⠀⠀⠀⠀⠀⢰⣿⣁⣤⣼⣿⣿⣿⣿⣿⣿⣿⣿⣆⠀⠀⠀⠀⠀⠀⠀⠀⠀⠀⠀⠀⠀⠀⠀⠀⠀⠀⠀⠀⠀⠀⠀⠀⠀⠀⠀⠀⠀⠀⠀⠀⠀⠀⠀⠀⠀⠀⠀⠀⠀⠀⠀⠀⠀⠀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⠀⠀⠀⠀⠀⠀⠀⠀⠀⠀⠀⠀⠀⠀⠀⠀⠀⠀⠀⠀⠀⠀⠀⠀⠀⠀⠀⠀⠀⠀⠀⣿⣿⣿⣿⣿⣿⣿⣿⣿⣿⣿⣿⣿⣿⣷⣦⡄⠀⠀⠀⠀⠀⠀⠀⠀⠀⠀⠀⠀⠀⠀⠀⠀⠀⠀⠀⠀⠀⠀⠀⠀⠀⠀⠀⠀⠀⠀⠀⠀⠀⠀⠀⠀⠀⠀⠀⠀⠀⠀⠀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⠀⠀⠀⠀⠀⠀⠀⠀⠀⠀⠀⠀⠀⠀⠀⠀⠀⠀⠀⠀⠀⠀⠀⠀⠀⠀⠀⠀⣠⣿⣿⡟⠛⣿⣿⣿⣿⣿⣿⣿⣿⠈⠻⣿⣿⣿⣿⣿⣿⣿⣿⣿⡓⠄⠀⠀⠀⠀⠀⠀⠀⠀⠀⠀⠀⠀⠀⠀⠀⠀⠀⠀⠀⠀⠀⠀⠀⠀⠀⠀⠀⠀⠀⠀⠀⠀⠀⠀⠀⠀⠀</a:t>
            </a:r>
            <a:br/>
            <a:r>
              <a:t>⠀⠀⠀⠀⠀⠀⠀⠀⠀⠀⠀⠀⠀⠀⠀⠀⠀⠀⠀⠀⠀⠀⠀⠀⠀⠀⢀⣾⣿⣿⡟⠀⠀⣿⣿⣿⣿⣿⣿⣿⣿⠀⠀⠈⠻⠿⣿⣿⣿⣿⣿⣿⡧⠀⠀⠀⠀⠀⠀⠀⠀⠀⠀⠀⠀⠀⠀⠀⠀⠀⠀⠀⠀⠀⠀⠀⠀⠀⠀⠀⠀⠀⠀⠀⠀⠀⠀⠀⠀⠀⠀</a:t>
            </a:r>
            <a:br/>
            <a:r>
              <a:t>⠀⠀⠀⠀⠀⠀⠀⠀⠀⠀⠀⠀⠀⠀⠀⠀⠀⠀⠀⠀⠀⠀⠀⠀⠀⣴⣿⣿⢿⣿⠁⢀⣀⣿⣿⣿⣿⣿⣿⣿⣿⣤⣤⣤⣤⡀⠀⣀⣽⣿⣿⠉⠁⠀⠀⠀⠀⠀⠀⠀⠀⠀⠀⠀⠀⠀⠀⠀⠀⠀⠀⠀⠀⠀⠀⠀⠀⠀⠀⠀⠀⠀⠀⠀⠀⠀⠀⠀⠀⠀⠀</a:t>
            </a:r>
            <a:br/>
            <a:r>
              <a:t>⠀⠀⠀⠀⠀⠀⠀⠀⠀⠀⠀⠀⠀⠀⠀⠀⠀⠀⠀⠀⠀⠀⢀⣤⣾⣿⠟⠁⢸⠇⠀⠘⣿⣿⣿⣿⣿⣿⣿⣿⣿⣿⣿⣿⣿⡇⠀⠈⣻⣿⣿⠀⠀⠀⠀⠀⠀⠀⠀⠀⠀⠀⠀⠀⠀⠀⠀⠀⠀⠀⠀⠀⠀⠀⠀⠀⠀⠀⠀⠀⠀⠀⠀⠀⠀⠀⠀⠀⠀⠀⠀</a:t>
            </a:r>
            <a:br/>
            <a:r>
              <a:t>⠀⠀⠀⠀⠀⠀⠀⠀⠀⠀⠀⠀⠀⠀⠀⠀⠀⠀⠀⠀⠀⠰⣿⣿⣿⠋⠀⠀⠀⠀⢀⣴⣿⣿⣿⣿⣿⣿⣿⣿⣿⣿⣿⣿⣿⠇⠀⢀⣿⣿⠿⠁⠀⠀⠀⠀⠀⠀⠀⠀⠀⠀⠀⠀⠀⠀⠀⠀⠀⠀⠀⠀⠀⠀⠀⠀⠀⠀⠀⠀⠀⠀⠀⠀⠀⠀⠀⠀⠀⠀⠀</a:t>
            </a:r>
            <a:br/>
            <a:r>
              <a:t>⠀⠀⠀⠀⠀⠀⠀⠀⠀⠀⠀⠀⠀⠀⠀⠀⠀⠀⠀⠀⠀⠀⠈⠁⠀⠀⠀⠀⠀⣰⣿⣿⣿⣿⣿⣿⣿⣿⣿⣿⣿⣿⣿⣎⠉⠀⠀⠀⠉⠁⠀⠀⠀⠀⠀⠀⠀⠀⠀⠀⠀⠀⠀⠀⠀⠀⠀⠀⠀⠀⠀⠀⠀⠀⠀⠀⠀⠀⠀⠀⠀⠀⠀⠀⠀⠀⠀⠀⠀⠀⠀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⠀⠀⠀⠀⠀⠀⠀⠀⠀⠀⠀⠀⠀⠀⠀⠀⠀⠀⠀⠀⠀⠀⠀⠀⠀⠀⠀⢠⣾⣿⣿⣿⣿⣿⣿⣿⣿⣿⣿⣿⣿⣿⣿⣿⡄⠀⠀⠀⠀⠀⠀⠀⠀⠀⠀⠀⠀⠀⠀⠀⠀⠀⠀⠀⠀⠀⠀⠀⠀⠀⠀⠀⠀⠀⠀⠀⠀⠀⠀⠀⠀⠀⠀⠀⠀⠀⠀⠀⠀⠀⠀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⠀⠀⠀⠀⠀⠀⠀⠀⠀⠀⠀⠀⠀⠀⠀⠀⠀⠀⠀⠀⠀⠀⠀⠀⠀⢀⣴⣿⣿⣿⣿⣿⣿⣿⣿⣿⣿⣿⣿⣿⣿⣿⣿⣿⣷⡀⠀⠀⠀⠀⠀⠀⠀⠀⠀⠀⠀⠀⠀⠀⠀⠀⠀⠀⠀⠀⠀⠀⠀⠀⠀⠀⠀⠀⠀⠀⠀⠀⠀⠀⠀⠀⠀⠀⠀⠀⠀⠀⠀⠀⠀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⠀⠀⠀⠀⠀⠀⠀⠀⠀⠀⠀⠀⠀⠀⠀⠀⠀⠀⠀⠀⠀⠀⠀⢀⣠⣿⣿⣿⣿⣿⣿⣿⣿⣿⣿⣿⣿⣿⣿⣿⣿⣿⣿⣿⡟⣧⠀⠀⠀⠀⠀⠀⠀⠀⠀⠀⠀⠀⠀⠀⠀⠀⠀⠀⠀⠀⠀⠀⠀⠀⠀⠀⠀⠀⠀⠀⠀⠀⠀⠀⠀⠀⠀⠀⠀⠀⠀⠀⠀⠀⠀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⠀⠀⠀⠀⠀⠀⠀⠀⠀⠀⠀⠀⠀⠀⠀⠀⠀⠀⠀⠀⢀⣀⣴⣾⣿⣿⣿⣿⣿⣿⣿⣿⣿⣿⣿⣿⣿⣿⣿⣿⣿⣿⣿⣿⣿⠿⠀⠀⠀⠀⠀⠀⠀⠀⠀⠀⠀⠀⠀⠀⠀⠀⠀⠀⠀⠀⠀⠀⠀⠀⠀⠀⠀⠀⠀⠀⠀⠀⠀⠀⠀⠀⠀⠀⠀⠀⠀⠀⠀⠀⠀</a:t>
            </a:r>
            <a:br/>
            <a:r>
              <a:t>⠀⠀⠀⠀⠀⠀⠀⠀⠀⠀⠀⠀⠀⠀⠀⠀⠀⠀⣰⣾⣿⣿⣿⣿⣿⣿⣿⣿⣿⣿⣿⣿⣿⣿⣿⣿⣿⣿⣿⣿⣿⣿⣿⣿⣿⣧⠀⠀⠀⠀⠀⠀⠀⠀⠀⠀⠀⠀⠀⠀⠀⠀⠀⠀⠀⠀⠀⠀⠀⠀⠀⠀⠀⠀⠀⠀⠀⠀⠀⠀⠀⠀⠀⠀⠀⠀⠀⠀⠀⠀⠀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⠀⠀⠀⠀⠀⠀⠀⠀⠀⠀⠀⠀⠀⠀⠀⠀⣠⣶⣿⣿⣿⣿⣿⣿⣿⣿⣿⣿⣿⣿⣿⣿⣿⣿⣿⣿⣿⣿⣿⣿⣿⣿⣿⣿⣿⣿⣧⠀⠀⠀⠀⠀⠀⠀⠀⠀⠀⠀⠀⠀⠀⠀⠀⠀⠀⠀⠀⠀⠀⠀⠀⠀⠀⠀⠀⠀⠀⠀⠀⠀⠀⠀⠀⠀⠀⠀⠀⠀⠀⠀⠀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⠀⠀⠀⠀⠀⠀⠀⠀⠀⠀⠀⠀⠀⠀⠀⠘⣿⣿⣿⣿⣿⣿⣿⣿⣿⣿⣿⣿⣿⣿⣿⣿⣿⣿⣿⣿⣿⣿⣿⣿⣿⣿⣿⣿⣿⣿⣿⣷⣄⠀⠀⠀⠀⠀⠀⠀⠀⠀⠀⠀⠀⠀⠀⠀⠀⠀⠀⠀⠀⠀⠀⠀⠀⠀⠀⠀⠀⠀⠀⠀⠀⠀⠀⠀⠀⠀⠀⠀⠀⠀⠀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⠀⠀⠀⠀⠀⠀⠀⠀⠀⠀⠀⠀⠀⠀⠀⠀⣿⣿⣿⣿⣿⣿⣿⣿⣿⣿⣿⣿⣿⣿⣿⣿⣿⣿⣿⣿⣿⣿⣿⣿⣿⣿⣿⣿⣿⣿⣿⣿⣿⣿⣦⡄⠀⠀⠀⠀⠀⠀⠀⠀⠀⠀⠀⠀⠀⠀⠀⠀⠀⠀⠀⠀⠀⠀⠀⠀⠀⠀⠀⠀⠀⠀⠀⠀⠀⠀⠀⠀⠀⠀⠀</a:t>
            </a:r>
            <a:br/>
            <a:r>
              <a:t>⠀⠀⠀⠀⠀⠀⠀⠀⠀⠀⠀⠀⠀⠀⠀⠀⠙⢿⣿⣿⣿⣿⣿⣿⣿⣿⣿⣿⣿⣿⣿⣿⣿⣿⣿⣿⣿⣿⣿⣿⣿⣿⣿⣿⣿⣿⣿⣿⣿⣿⣿⡷⠀⠀⠀⠀⠀⠀⠀⠀⠀⠀⠀⠀⠀⠀⠀⠀⠀⠀⠀⠀⠀⠀⠀⠀⠀⠀⠀⠀⠀⠀⠀⠀⠀⠀⠀⠀⠀⠀⠀</a:t>
            </a:r>
            <a:br/>
            <a:r>
              <a:t>⠀⠀⠀⠀⠀⠀⠀⠀⠀⠀⠀⠀⠀⠀⠀⠀⠀⠀⠈⠻⣿⣿⣿⣿⣿⣿⣿⣿⣿⣿⣿⣿⣿⣿⣿⣿⣿⣿⣿⣿⣿⣿⣿⣿⣿⣿⣿⣿⣿⣿⣿⡇⠀⠀⠀⠀⠀⠀⠀⠀⠀⠀⠀⠀⠀⠀⠀⠀⠀⠀⠀⠀⠀⠀⠀⠀⠀⠀⠀⠀⠀⠀⠀⠀⠀⠀⠀⠀⠀⠀⠀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⠀⠀⠀⠀⠀⠀⠀⠀⠀⠀⠀⠀⠀⠀⠀⠀⠀⠀⠀⠀⠙⠻⠿⢿⣿⣿⣿⣿⣿⣿⣿⣿⣿⣿⣿⣿⣿⣿⣿⣿⣿⣿⣿⣿⣿⣿⣿⣿⣿⡿⠋⠀⠀⠀⠀⠀⠀⠀⠀⠀⠀⠀⠀⠀⠀⠀⠀⠀⠀⠀⠀⠀⠀⠀⠀⠀⠀⠀⠀⠀⠀⠀⠀⠀⠀⠀⠀⠀⠀⠀⠀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⠀⠀⠀⠀⠀⠀⠀⠀⠀⠀⠀⠀⠀⠀⠀⠀⠀⠀⠀⠀⠀⠀⠀⠀⠀⠀⠀⠉⣻⣿⣿⣿⣿⣿⣿⣿⣿⣿⣿⣿⣿⣿⣿⣿⣿⣿⣿⣿⣿⠃⠀⠀⠀⠀⠀⠀⠀⠀⠀⠀⠀⠀⠀⠀⠀⠀⠀⠀⠀⠀⠀⠀⠀⠀⠀⠀⠀⠀⠀⠀⠀⠀⠀⠀⠀⠀⠀⠀⠀⠀⠀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⠀⠀⠀⠀⠀⠀⠀⠀⠀⠀⠀⠀⠀⠀⠀⠀⠀⠀⠀⠀⠀⠀⠀⠀⠀⠀⠀⠀⠀⠀⠀⠀⢦⡀⢀⣀⣀⣀⣀⣀⣠⣶⠇⠀⠀⠀⠀⠀⠀⠀⠀⠀⠀⠀⠀⠀⠀⠀⠀⠀⠀⠀⠀⠀⠀⠀⠀⠀⠀⠀⠀⠀⠀⠀⠀⠀⠀⠀⠀⠀⠀⠀⠀⠀⠀⠀⠀⠀⠀⠀⠀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⠀⠀⠀⠀⠀⠀⠀⠀⠀⠀⠀⠀⠀⠀⠀⠀⠀⠀⠀⠀⠀⠀⠀⠀⠀⠀⠀⠀⠀⠀⠀⠀⠀⣿⣿⣿⣿⣿⣿⣿⣿⣏⣀⣀⠀⠀⠀⠀⠀⠀⠀⠀⠀⠀⠀⠀⠀⠀⠀⠀⠀⠀⠀⠀⠀⠀⠀⠀⠀⠀⠀⠀⠀⠀⠀⠀⠀⠀⠀⠀⠀⠀⠀⠀⠀⠀⠀⠀⠀⠀⠀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⠀⠀⠀⠀⠀⠀⠀⠀⠀⠀⠀⠀⠀⠀⠀⠀⠀⠀⠀⠀⠀⠀⠀⠀⠀⠀⠀⠀⠀⠀⣀⣤⣼⣿⣿⣿⣿⣿⣿⣿⣿⣿⡿⠿⠉⠀⠀⠀⠀⠀⠀⠀⠀⠀⠀⠀⠀⠀⠀⠀⠀⠀⠀⠀⠀⠀⠀⠀⠀⠀⠀⠀⠀⠀⠀⠀⠀⠀⠀⠀⠀⠀⠀⠀⠀⠀⠀⠀⠀⠀⠀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⠀⠀⠀⠀⠀⠀⠀⠀⠀⠀⠀⠀⠀⠀⠀⠀⠀⠀⠀⠀⠀⠀⠀⠀⠀⠀⠀⠀⠀⠀⠀⠀⢨⣿⣿⣿⣿⣿⣿⣿⣿⣿⣿⡀⠀⠀⠀⠀⠀⠀⠀⠀⠀⠀⠀⠀⠀⠀⠀⠀⠀⠀⠀⠀⠀⠀⠀⠀⠀⠀⠀⠀⠀⠀⠀⠀⠀⠀⠀⠀⠀⠀⠀⠀⠀⠀⠀⠀⠀⠀⠀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⠀⠀⠀⠀⠀⠀⠀⠀⠀⠀⠀⠀⠀⠀⠀⠀⠀⠀⠀⠀⠀⠀⠀⠀⠀⠀⠀⠀⠀⠀⠀⠀⣼⣿⠻⣿⣿⣿⣿⣿⣿⣿⣿⡇⠀⠀⠀⠀⠀⠀⠀⠀⠀⠀⠀⠀⠀⠀⠀⠀⠀⠀⠀⠀⠀⠀⠀⠀⠀⠀⠀⠀⠀⠀⠀⠀⠀⠀⠀⠀⠀⠀⠀⠀⠀⠀⠀⠀⠀⠀⠀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⠀⠀⠀⠀⠀⠀⠀⠀⠀⠀⠀⠀⠀⠀⠀⠀⠀⠀⠀⠀⠀⠀⠀⠀⠀⠀⠀⠀⠀⠀⠀⢠⣿⣇⣠⣾⣿⣿⣿⣿⣿⣿⣿⣿⡀⠀⠀⠀⠀⠀⠀⠀⠀⠀⠀⠀⠀⠀⠀⠀⠀⠀⠀⠀⠀⠀⠀⠀⠀⠀⠀⠀⠀⠀⠀⠀⠀⠀⠀⠀⠀⠀⠀⠀⠀⠀⠀⠀⠀⠀⠀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⠀⠀⠀⠀⠀⠀⠀⠀⠀⠀⠀⠀⠀⠀⠀⠀⠀⠀⠀⠀⠀⠀⠀⠀⠀⠀⠀⠀⠀⠀⣰⣿⣿⣿⣿⣿⣿⣿⣿⣿⣿⣿⣿⣿⣿⣿⣿⣦⡀⠀⠀⠀⠀⠀⠀⠀⠀⠀⠀⠀⠀⠀⠀⠀⠀⠀⠀⠀⠀⠀⠀⠀⠀⠀⠀⠀⠀⠀⠀⠀⠀⠀⠀⠀⠀⠀⠀⠀⠀⠀⠀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⠀⠀⠀⠀⠀⠀⠀⠀⠀⠀⠀⠀⠀⠀⠀⠀⠀⠀⠀⠀⠀⠀⠀⠀⠀⠀⠀⠀⠀⢀⣿⣿⣿⣿⣿⣿⣿⣿⣿⣿⣿⣿⣿⣿⣿⣿⣿⣿⣷⣤⡀⠀⠀⠀⠀⠀⠀⠀⠀⠀⠀⠀⠀⠀⠀⠀⠀⠀⠀⠀⠀⠀⠀⠀⠀⠀⠀⠀⠀⠀⠀⠀⠀⠀⠀⠀⠀⠀⠀⠀⠀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⠀⠀⠀⠀⠀⠀⠀⠀⠀⠀⠀⠀⠀⠀⠀⠀⠀⠀⠀⠀⠀⠀⠀⠀⠀⠀⠀⠀⣴⣿⣿⣿⣿⣿⣿⣿⣿⣿⣿⣿⣿⠙⢿⣿⣿⣿⣿⣿⣿⣿⣿⣿⠃⠀⠀⠀⠀⠀⠀⠀⠀⠀⠀⠀⠀⠀⠀⠀⠀⠀⠀⠀⠀⠀⠀⠀⠀⠀⠀⠀⠀⠀⠀⠀⠀⠀⠀⠀⠀⠀⠀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⠀⠀⠀⠀⠀⠀⠀⠀⠀⠀⠀⠀⠀⠀⠀⠀⠀⠀⠀⠀⠀⠀⠀⠀⠀⠀⢠⣾⣿⣿⣿⡿⣟⣿⣿⣿⣿⣿⣿⣿⣿⣆⣀⣻⣟⠻⣿⣿⣿⣿⣿⡿⠆⠀⠀⠀⠀⠀⠀⠀⠀⠀⠀⠀⠀⠀⠀⠀⠀⠀⠀⠀⠀⠀⠀⠀⠀⠀⠀⠀⠀⠀⠀⠀⠀⠀⠀⠀⠀⠀⠀</a:t>
            </a:r>
            <a:br/>
            <a:r>
              <a:t>⠀⠀⠀⠀⠀⠀⠀⠀⠀⠀⠀⠀⠀⠀⠀⠀⠀⠀⠀⠀⠀⠀⠀⠀⢀⣴⣿⣿⠿⠃⠃⠸⣿⣿⣿⣿⣿⣿⣿⣿⣿⣿⣿⣿⣿⣿⣿⣿⣿⡟⠉⠉⠀⠀⠀⠀⠀⠀⠀⠀⠀⠀⠀⠀⠀⠀⠀⠀⠀⠀⠀⠀⠀⠀⠀⠀⠀⠀⠀⠀⠀⠀⠀⠀⠀⠀⠀⠀⠀⠀⠀</a:t>
            </a:r>
            <a:br/>
            <a:r>
              <a:t>⠀⠀⠀⠀⠀⠀⠀⠀⠀⠀⠀⠀⠀⠀⠀⠀⠀⠀⠀⠀⠀⠀⢀⣴⣿⣿⡿⠁⠀⠀⠀⣠⣿⣿⣿⣿⣿⣿⣿⣿⣿⣿⣿⣿⣿⣿⣿⣿⣿⠃⠀⠀⠀⠀⠀⠀⠀⠀⠀⠀⠀⠀⠀⠀⠀⠀⠀⠀⠀⠀⠀⠀⠀⠀⠀⠀⠀⠀⠀⠀⠀⠀⠀⠀⠀⠀⠀⠀⠀⠀⠀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⠀⠀⠀⠀⠀⠀⠀⠀⠀⠀⠀⠀⠀⠀⠀⠀⠀⠀⠀⠀⠀⠀⠈⠻⠛⠛⠀⠀⠀⢀⣼⣿⣿⣿⣿⣿⣿⣿⣿⣿⣿⣿⣿⣎⠻⠿⠿⠋⠁⠀⠀⠀⠀⠀⠀⠀⠀⠀⠀⠀⠀⠀⠀⠀⠀⠀⠀⠀⠀⠀⠀⠀⠀⠀⠀⠀⠀⠀⠀⠀⠀⠀⠀⠀⠀⠀⠀⠀⠀⠀⠀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⠀⠀⠀⠀⠀⠀⠀⠀⠀⠀⠀⠀⠀⠀⠀⠀⠀⠀⠀⠀⠀⠀⠀⠀⠀⠀⠀⠀⢠⣾⣿⣿⣿⣿⣿⣿⣿⣿⣿⣿⣿⣿⣿⣿⡄⠀⠀⠀⠀⠀⠀⠀⠀⠀⠀⠀⠀⠀⠀⠀⠀⠀⠀⠀⠀⠀⠀⠀⠀⠀⠀⠀⠀⠀⠀⠀⠀⠀⠀⠀⠀⠀⠀⠀⠀⠀⠀⠀⠀⠀⠀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⠀⠀⠀⠀⠀⠀⠀⠀⠀⠀⠀⠀⠀⠀⠀⠀⠀⠀⠀⠀⠀⠀⠀⠀⠀⠀⠀⣰⣿⣿⣿⣿⣿⣿⣿⣿⣿⣿⣿⣿⣿⣿⣿⣿⣷⠀⠀⠀⠀⠀⠀⠀⠀⠀⠀⠀⠀⠀⠀⠀⠀⠀⠀⠀⠀⠀⠀⠀⠀⠀⠀⠀⠀⠀⠀⠀⠀⠀⠀⠀⠀⠀⠀⠀⠀⠀⠀⠀⠀⠀⠀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⠀⠀⠀⠀⠀⠀⠀⠀⠀⠀⠀⠀⠀⠀⠀⠀⠀⠀⠀⠀⠀⠀⠀⠀⠀⠀⣼⣿⣿⣿⣿⣿⣿⣿⣿⣿⣿⣿⣿⣿⣿⣿⣿⣿⣿⣇⠀⠀⠀⠀⠀⠀⠀⠀⠀⠀⠀⠀⠀⠀⠀⠀⠀⠀⠀⠀⠀⠀⠀⠀⠀⠀⠀⠀⠀⠀⠀⠀⠀⠀⠀⠀⠀⠀⠀⠀⠀⠀⠀⠀⠀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⠀⠀⠀⠀⠀⠀⠀⠀⠀⠀⠀⠀⠀⠀⠀⠀⠀⠀⠀⠀⠀⠀⠀⠀⣠⣾⣿⣿⣿⣿⣿⣿⣿⣿⣿⣿⣿⣿⣿⣿⣿⣿⣿⣿⣿⢿⠀⠀⠀⠀⠀⠀⠀⠀⠀⠀⠀⠀⠀⠀⠀⠀⠀⠀⠀⠀⠀⠀⠀⠀⠀⠀⠀⠀⠀⠀⠀⠀⠀⠀⠀⠀⠀⠀⠀⠀⠀⠀⠀⠀⠀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⠀⠀⠀⠀⠀⠀⠀⠀⠀⠀⠀⠀⠀⠀⠀⠀⠀⠀⠀⠀⠀⣀⣠⣶⣿⣿⣿⣿⣿⣿⣿⣿⣿⣿⣿⣿⣿⣿⣿⣿⣿⣿⣿⣿⣿⡈⠀⠀⠀⠀⠀⠀⠀⠀⠀⠀⠀⠀⠀⠀⠀⠀⠀⠀⠀⠀⠀⠀⠀⠀⠀⠀⠀⠀⠀⠀⠀⠀⠀⠀⠀⠀⠀⠀⠀⠀⠀⠀⠀⠀⠀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⠀⠀⠀⠀⠀⠀⠀⠀⠀⠀⠀⠀⠀⠀⠀⠀⠀⠀⠀⢀⣼⣿⣿⣿⣿⣿⣿⣿⣿⣿⣿⣿⣿⣿⣿⣿⣿⣿⣿⣿⣿⣿⣿⣿⣿⣧⠀⠀⠀⠀⠀⠀⠀⠀⠀⠀⠀⠀⠀⠀⠀⠀⠀⠀⠀⠀⠀⠀⠀⠀⠀⠀⠀⠀⠀⠀⠀⠀⠀⠀⠀⠀⠀⠀⠀⠀⠀⠀⠀⠀⠀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⠀⠀⠀⠀⠀⠀⠀⠀⠀⠀⠀⠀⠀⠀⠀⠀⠀⠀⠈⠿⣿⣿⣿⣿⣿⣿⣿⣿⣿⣿⣿⣿⣿⣿⣿⣿⣿⣿⣿⣿⣿⣿⣿⣿⣿⣿⣿⣿⣿⣤⠀⠀⠀⠀⠀⠀⠀⠀⠀⠀⠀⠀⠀⠀⠀⠀⠀⠀⠀⠀⠀⠀⠀⠀⠀⠀⠀⠀⠀⠀⠀⠀⠀⠀⠀⠀⠀⠀⠀⠀⠀</a:t>
            </a:r>
            <a:br/>
            <a:r>
              <a:t>⠀⠀⠀⠀⠀⠀⠀⠀⠀⠀⠀⠀⠀⠀⠀⠀⠀⠀⠀⠀⠈⠙⣿⣿⣿⣿⣿⣿⣿⣿⣿⣿⣿⣿⣿⣿⣿⣿⣿⣿⣿⣿⣿⣿⣿⣿⣿⣿⣿⣿⠇⠀⠀⠀⠀⠀⠀⠀⠀⠀⠀⠀⠀⠀⠀⠀⠀⠀⠀⠀⠀⠀⠀⠀⠀⠀⠀⠀⠀⠀⠀⠀⠀⠀⠀⠀⠀⠀⠀⠀⠀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⠀⠀⠀⠀⠀⠀⠀⠀⠀⠀⠀⠀⠀⠀⠀⠀⠀⠀⠀⠀⠀⠀⠙⠻⠿⢿⣿⣿⣿⣿⣿⣿⣿⣿⣿⣿⣿⣿⣿⣿⣿⣿⣿⣿⣿⣿⣿⣿⣿⡟⠀⠀⠀⠀⠀⠀⠀⠀⠀⠀⠀⠀⠀⠀⠀⠀⠀⠀⠀⠀⠀⠀⠀⠀⠀⠀⠀⠀⠀⠀⠀⠀⠀⠀⠀⠀⠀⠀⠀⠀⠀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⠀⠀⠀⠀⠀⠀⠀⠀⠀⠀⠀⠀⠀⠀⠀⠀⠀⠀⠀⠀⠀⠀⠀⠀⠀⠀⠀⠉⣽⣿⣿⣿⣿⣿⣿⣿⣿⣿⣿⣿⣿⣿⣿⣿⣿⣿⣿⣿⠋⠀⠀⠀⠀⠀⠀⠀⠀⠀⠀⠀⠀⠀⠀⠀⠀⠀⠀⠀⠀⠀⠀⠀⠀⠀⠀⠀⠀⠀⠀⠀⠀⠀⠀⠀⠀⠀⠀⠀⠀⠀⠀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⠀⠀⠀⠀⠀⠀⠀⠀⠀⠀⠀⠀⠀⠀⠀⠀⠀⠀⠀⠀⠀⠀⠀⠀⠀⠀⠀⠀⠀⠀⠀⠀⢢⣄⠀⣀⣀⣀⣀⣀⣀⣴⡿⠀⠀⠀⠀⠀⠀⠀⠀⠀⠀⠀⠀⠀⠀⠀⠀⠀⠀⠀⠀⠀⠀⠀⠀⠀⠀⠀⠀⠀⠀⠀⠀⠀⠀⠀⠀⠀⠀⠀⠀⠀⠀⠀⠀⠀⠀⠀⠀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⠀⠀⠀⠀⠀⠀⠀⠀⠀⠀⠀⠀⠀⠀⠀⠀⠀⠀⠀⠀⠀⠀⠀⠀⠀⠀⠀⠀⠀⠀⠀⠀⠀⣹⣿⣿⣿⣿⣿⣿⣿⣿⣥⣤⣀⡀⠀⠀⠀⠀⠀⠀⠀⠀⠀⠀⠀⠀⠀⠀⠀⠀⠀⠀⠀⠀⠀⠀⠀⠀⠀⠀⠀⠀⠀⠀⠀⠀⠀⠀⠀⠀⠀⠀⠀⠀⠀⠀⠀⠀⠀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⠀⠀⠀⠀⠀⠀⠀⠀⠀⠀⠀⠀⠀⠀⠀⠀⠀⠀⠀⠀⠀⠀⠀⠀⠀⠀⠀⠀⠀⠀⠀⣀⣰⣿⣿⣿⣿⣿⣿⣿⣿⣿⣿⠿⠋⠁⠀⠀⠀⠀⠀⠀⠀⠀⠀⠀⠀⠀⠀⠀⠀⠀⠀⠀⠀⠀⠀⠀⠀⠀⠀⠀⠀⠀⠀⠀⠀⠀⠀⠀⠀⠀⠀⠀⠀⠀⠀⠀⠀⠀⠀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⠀⠀⠀⠀⠀⠀⠀⠀⠀⠀⠀⠀⠀⠀⠀⠀⠀⠀⠀⠀⠀⠀⠀⠀⠀⠀⠀⠀⠀⠀⠈⠉⢹⣿⣿⣿⣿⣿⣿⣿⣿⣿⣿⡆⠀⠀⠀⠀⠀⠀⠀⠀⠀⠀⠀⠀⠀⠀⠀⠀⠀⠀⠀⠀⠀⠀⠀⠀⠀⠀⠀⠀⠀⠀⠀⠀⠀⠀⠀⠀⠀⠀⠀⠀⠀⠀⠀⠀⠀⠀⠀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⠀⠀⠀⠀⠀⠀⠀⠀⠀⠀⠀⠀⠀⠀⠀⠀⠀⠀⠀⠀⠀⠀⠀⠀⠀⠀⠀⠀⠀⠀⠀⠀⠈⢻⣿⣿⣿⣿⣿⣿⣿⣿⣿⣷⠀⠀⠀⠀⠀⠀⠀⠀⠀⠀⠀⠀⠀⠀⠀⠀⠀⠀⠀⠀⠀⠀⠀⠀⠀⠀⠀⠀⠀⠀⠀⠀⠀⠀⠀⠀⠀⠀⠀⠀⠀⠀⠀⠀⠀⠀⠀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⠀⠀⠀⠀⠀⠀⠀⠀⠀⠀⠀⠀⠀⠀⠀⠀⠀⠀⠀⠀⠀⠀⠀⠀⠀⠀⠀⠀⠀⠀⠀⠀⢠⣿⡟⣠⣿⣿⣿⣿⣿⣿⣿⣿⠀⠀⠀⠀⠀⠀⠀⠀⠀⠀⠀⠀⠀⠀⠀⠀⠀⠀⠀⠀⠀⠀⠀⠀⠀⠀⠀⠀⠀⠀⠀⠀⠀⠀⠀⠀⠀⠀⠀⠀⠀⠀⠀⠀⠀⠀⠀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⠀⠀⠀⠀⠀⠀⠀⠀⠀⠀⠀⠀⠀⠀⠀⠀⠀⠀⠀⠀⠀⠀⠀⠀⠀⠀⠀⠀⠀⠀⠀⠀⣼⣿⣿⣿⣿⣿⣿⣿⣿⣿⣿⣿⣷⣤⡀⠀⠀⠀⠀⠀⠀⠀⠀⠀⠀⠀⠀⠀⠀⠀⠀⠀⠀⠀⠀⠀⠀⠀⠀⠀⠀⠀⠀⠀⠀⠀⠀⠀⠀⠀⠀⠀⠀⠀⠀⠀⠀⠀⠀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⠀⠀⠀⠀⠀⠀⠀⠀⠀⠀⠀⠀⠀⠀⠀⠀⠀⠀⠀⠀⠀⠀⠀⠀⠀⠀⠀⠀⠀⠀⣠⣿⣿⣿⣿⣿⣿⣿⣿⣿⣿⣿⣿⣿⣿⣿⣿⣿⣦⠀⠀⠀⠀⠀⠀⠀⠀⠀⠀⠀⠀⠀⠀⠀⠀⠀⠀⠀⠀⠀⠀⠀⠀⠀⠀⠀⠀⠀⠀⠀⠀⠀⠀⠀⠀⠀⠀⠀⠀⠀⠀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⠀⠀⠀⠀⠀⠀⠀⠀⠀⠀⠀⠀⠀⠀⠀⠀⠀⠀⠀⠀⠀⠀⠀⠀⠀⠀⠀⢀⣤⣾⣿⣿⣿⣿⣿⣿⣿⣿⣿⣿⣿⣿⣿⣿⣿⣿⣿⣿⣿⣷⡀⠀⠀⠀⠀⠀⠀⠀⠀⠀⠀⠀⠀⠀⠀⠀⠀⠀⠀⠀⠀⠀⠀⠀⠀⠀⠀⠀⠀⠀⠀⠀⠀⠀⠀⠀⠀⠀⠀⠀⠀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⠀⠀⠀⠀⠀⠀⠀⠀⠀⠀⠀⠀⠀⠀⠀⠀⠀⠀⠀⠀⠀⠀⠀⠀⢀⣠⣾⣿⣿⣿⣿⢃⣿⣿⣿⣿⣿⣿⣿⣿⣿⣿⣿⣿⣿⣿⣿⣿⣿⣿⣷⠀⠀⠀⠀⠀⠀⠀⠀⠀⠀⠀⠀⠀⠀⠀⠀⠀⠀⠀⠀⠀⠀⠀⠀⠀⠀⠀⠀⠀⠀⠀⠀⠀⠀⠀⠀⠀⠀⠀⠀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⠀⠀⠀⠀⠀⠀⠀⠀⠀⠀⠀⠀⠀⠀⠀⠀⠀⠀⠀⠀⠀⠀⠀⠐⠛⠙⠛⠉⢀⣿⣷⣿⣿⣿⣿⣿⣿⣿⣿⣿⣿⣿⣿⣿⣿⣿⣿⣿⣿⡿⠃⠀⠀⠀⠀⠀⠀⠀⠀⠀⠀⠀⠀⠀⠀⠀⠀⠀⠀⠀⠀⠀⠀⠀⠀⠀⠀⠀⠀⠀⠀⠀⠀⠀⠀⠀⠀⠀⠀⠀⠀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⠀⠀⠀⠀⠀⠀⠀⠀⠀⠀⠀⠀⠀⠀⠀⠀⠀⠀⠀⠀⠀⠀⠀⠀⠀⠀⠀⠀⢘⣿⣿⣿⣿⣾⣿⣿⣿⣿⣿⣿⣿⣿⣿⣿⣿⣿⣿⣿⠋⠀⠀⠀⠀⠀⠀⠀⠀⠀⠀⠀⠀⠀⠀⠀⠀⠀⠀⠀⠀⠀⠀⠀⠀⠀⠀⠀⠀⠀⠀⠀⠀⠀⠀⠀⠀⠀⠀⠀⠀⠀⠀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⠀⠀⠀⠀⠀⠀⠀⠀⠀⠀⠀⠀⠀⠀⠀⠀⠀⠀⠀⠀⠀⠀⠀⠀⠀⠀⢀⣴⣿⣿⠟⠙⢿⣿⣿⣿⣿⣿⣿⣿⣿⣿⣿⣿⣿⣿⣿⡟⠀⠀⠀⠀⠀⠀⠀⠀⠀⠀⠀⠀⠀⠀⠀⠀⠀⠀⠀⠀⠀⠀⠀⠀⠀⠀⠀⠀⠀⠀⠀⠀⠀⠀⠀⠀⠀⠀⠀⠀⠀⠀⠀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⠀⠀⠀⠀⠀⠀⠀⠀⠀⠀⠀⠀⠀⠀⠀⠀⠀⠀⠀⠀⠀⠀⠀⠀⠀⣠⣿⣿⣿⠟⠀⣰⣿⣿⣿⣿⣿⣿⣿⣿⣿⣿⣿⣿⡿⣿⣿⠀⠀⠀⠀⠀⠀⠀⠀⠀⠀⠀⠀⠀⠀⠀⠀⠀⠀⠀⠀⠀⠀⠀⠀⠀⠀⠀⠀⠀⠀⠀⠀⠀⠀⠀⠀⠀⠀⠀⠀⠀⠀⠀⠀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⠀⠀⠀⠀⠀⠀⠀⠀⠀⠀⠀⠀⠀⠀⠀⠀⠀⠀⠀⠀⠀⠀⠀⠀⠀⠙⢿⠟⠛⠀⣼⣿⣿⣿⣿⣿⣿⣿⣿⣿⣿⣿⣿⣿⣧⠈⠀⠀⠀⠀⠀⠀⠀⠀⠀⠀⠀⠀⠀⠀⠀⠀⠀⠀⠀⠀⠀⠀⠀⠀⠀⠀⠀⠀⠀⠀⠀⠀⠀⠀⠀⠀⠀⠀⠀⠀⠀⠀⠀⠀⠀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⠀⠀⠀⠀⠀⠀⠀⠀⠀⠀⠀⠀⠀⠀⠀⠀⠀⠀⠀⠀⠀⠀⠀⠀⠀⠀⠀⠀⠀⣸⣿⣿⣿⣿⣿⣿⣿⣿⣿⣿⣿⣿⣿⣿⣿⡆⠀⠀⠀⠀⠀⠀⠀⠀⠀⠀⠀⠀⠀⠀⠀⠀⠀⠀⠀⠀⠀⠀⠀⠀⠀⠀⠀⠀⠀⠀⠀⠀⠀⠀⠀⠀⠀⠀⠀⠀⠀⠀⠀⠀⠀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⠀⠀⠀⠀⠀⠀⠀⠀⠀⠀⠀⠀⠀⠀⠀⠀⠀⠀⠀⠀⠀⠀⠀⠀⠀⠀⠀⣰⣿⣿⣿⣿⣿⣿⣿⣿⣿⣿⣿⣿⣿⣿⣿⣿⣿⣿⣧⠀⠀⠀⠀⠀⠀⠀⠀⠀⠀⠀⠀⠀⠀⠀⠀⠀⠀⠀⠀⠀⠀⠀⠀⠀⠀⠀⠀⠀⠀⠀⠀⠀⠀⠀⠀⠀⠀⠀⠀⠀⠀⠀⠀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⠀⠀⠀⠀⠀⠀⠀⠀⠀⠀⠀⠀⠀⠀⠀⠀⠀⠀⠀⠀⠀⠀⠀⠀⠀⠀⢀⢿⣿⣿⣿⣿⣿⣿⣿⣿⣿⣿⣿⣿⣿⣿⣿⣿⣿⣷⠿⠀⠀⠀⠀⠀⠀⠀⠀⠀⠀⠀⠀⠀⠀⠀⠀⠀⠀⠀⠀⠀⠀⠀⠀⠀⠀⠀⠀⠀⠀⠀⠀⠀⠀⠀⠀⠀⠀⠀⠀⠀⠀⠀⠀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⠀⠀⠀⠀⠀⠀⠀⠀⠀⠀⠀⠀⠀⠀⠀⠀⠀⠀⠀⠀⠀⠀⠀⠀⠀⣿⣿⣿⣿⣿⣿⣿⣿⣿⣿⣿⣿⣿⣿⣿⣿⣿⣿⣿⣿⣿⣷⠀⠀⠀⠀⠀⠀⠀⠀⠀⠀⠀⠀⠀⠀⠀⠀⠀⠀⠀⠀⠀⠀⠀⠀⠀⠀⠀⠀⠀⠀⠀⠀⠀⠀⠀⠀⠀⠀⠀⠀⠀⠀⠀⠀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⠀⠀⠀⠀⠀⠀⠀⠀⠀⠀⠀⠀⠀⠀⠀⠀⠀⠀⠀⠀⠀⠀⠀⠀⠀⠘⣿⣿⣿⣿⣿⣿⣿⣿⣿⣿⣿⣿⣿⣿⣿⣿⣿⣿⣿⣿⣿⣿⡀⠀⠀⠀⠀⠀⠀⠀⠀⠀⠀⠀⠀⠀⠀⠀⠀⠀⠀⠀⠀⠀⠀⠀⠀⠀⠀⠀⠀⠀⠀⠀⠀⠀⠀⠀⠀⠀⠀⠀⠀⠀⠀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⠀⠀⠀⠀⠀⠀⠀⠀⠀⠀⠀⠀⠀⠀⠀⠀⠀⠀⠀⠀⠀⠀⠀⠀⠀⠀⠈⠛⢿⣿⣿⣿⣿⣿⣿⣿⣿⣿⣿⣿⣿⣿⣿⣿⣿⣿⣿⣿⡇⠀⠀⠀⠀⠀⠀⠀⠀⠀⠀⠀⠀⠀⠀⠀⠀⠀⠀⠀⠀⠀⠀⠀⠀⠀⠀⠀⠀⠀⠀⠀⠀⠀⠀⠀⠀⠀⠀⠀⠀⠀⠀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⠀⠀⠀⠀⠀⠀⠀⠀⠀⠀⠀⠀⠀⠀⠀⠀⠀⠀⠀⠀⠀⠀⠀⠀⠀⠀⠀⠀⠀⠀⠀⠀⠱⣄⠀⢀⣀⣀⣀⣠⣤⣴⣿⠁⠀⠀⠀⠀⠀⠀⠀⠀⠀⠀⠀⠀⠀⠀⠀⠀⠀⠀⠀⠀⠀⠀⠀⠀⠀⠀⠀⠀⠀⠀⠀⠀⠀⠀⠀⠀⠀⠀⠀⠀⠀⠀⠀⠀⠀⠀⠀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⠀⠀⠀⠀⠀⠀⠀⠀⠀⠀⠀⠀⠀⠀⠀⠀⠀⠀⠀⠀⠀⠀⠀⠀⠀⠀⠀⠀⠀⠀⠀⠀⠀⢹⣿⣿⣿⣿⣿⣿⣿⣿⣧⣤⣤⣄⡀⠀⠀⠀⠀⠀⠀⠀⠀⠀⠀⠀⠀⠀⠀⠀⠀⠀⠀⠀⠀⠀⠀⠀⠀⠀⠀⠀⠀⠀⠀⠀⠀⠀⠀⠀⠀⠀⠀⠀⠀⠀⠀⠀⠀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⠀⠀⠀⠀⠀⠀⠀⠀⠀⠀⠀⠀⠀⠀⠀⠀⠀⠀⠀⠀⠀⠀⠀⠀⠀⠀⠀⠀⠀⠀⠀⠀⢠⣿⣿⣿⣿⣿⣿⣿⣿⣿⣿⡿⠛⠁⠀⠀⠀⠀⠀⠀⠀⠀⠀⠀⠀⠀⠀⠀⠀⠀⠀⠀⠀⠀⠀⠀⠀⠀⠀⠀⠀⠀⠀⠀⠀⠀⠀⠀⠀⠀⠀⠀⠀⠀⠀⠀⠀⠀⠀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⠀⠀⠀⠀⠀⠀⠀⠀⠀⠀⠀⠀⠀⠀⠀⠀⠀⠀⠀⠀⠀⠀⠀⠀⠀⠀⠀⠀⠀⠀⠈⠉⢉⣿⣿⣿⣿⣿⣿⣿⣿⣿⣿⣧⠀⠀⠀⠀⠀⠀⠀⠀⠀⠀⠀⠀⠀⠀⠀⠀⠀⠀⠀⠀⠀⠀⠀⠀⠀⠀⠀⠀⠀⠀⠀⠀⠀⠀⠀⠀⠀⠀⠀⠀⠀⠀⠀⠀⠀⠀⠀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⠀⠀⠀⠀⠀⠀⠀⠀⠀⠀⠀⠀⠀⠀⠀⠀⠀⠀⠀⠀⠀⠀⠀⠀⠀⠀⠀⠀⠀⠀⠀⠀⠈⠻⣿⣿⣿⣿⣿⣿⣿⣿⣿⣿⡀⠀⠀⠀⠀⠀⠀⠀⠀⠀⠀⠀⠀⠀⠀⠀⠀⠀⠀⠀⠀⠀⠀⠀⠀⠀⠀⠀⠀⠀⠀⠀⠀⠀⠀⠀⠀⠀⠀⠀⠀⠀⠀⠀⠀⠀⠀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⠀⠀⠀⠀⠀⠀⠀⠀⠀⠀⠀⠀⠀⠀⠀⠀⠀⠀⠀⠀⠀⠀⠀⠀⠀⠀⠀⠀⠀⠀⠀⠀⠀⣸⣿⡏⣹⣿⣿⣿⣿⣿⣿⣿⡇⠀⠀⠀⠀⠀⠀⠀⠀⠀⠀⠀⠀⠀⠀⠀⠀⠀⠀⠀⠀⠀⠀⠀⠀⠀⠀⠀⠀⠀⠀⠀⠀⠀⠀⠀⠀⠀⠀⠀⠀⠀⠀⠀⠀⠀⠀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⠀⠀⠀⠀⠀⠀⠀⠀⠀⠀⠀⠀⠀⠀⠀⠀⠀⠀⠀⠀⠀⠀⠀⠀⠀⠀⠀⠀⠀⠀⠀⠀⠀⣿⣿⣿⣿⣿⣿⣿⣿⣿⣿⣿⣷⣤⡀⠀⠀⠀⠀⠀⠀⠀⠀⠀⠀⠀⠀⠀⠀⠀⠀⠀⠀⠀⠀⠀⠀⠀⠀⠀⠀⠀⠀⠀⠀⠀⠀⠀⠀⠀⠀⠀⠀⠀⠀⠀⠀⠀⠀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⠀⠀⠀⠀⠀⠀⠀⠀⠀⠀⠀⠀⠀⠀⠀⠀⠀⠀⠀⠀⠀⠀⠀⠀⠀⠀⠀⠀⠀⠀⠀⣠⣿⣿⣿⣿⣿⣿⣿⣿⣿⣿⣿⣿⣿⣿⣿⣿⣆⠀⠀⠀⠀⠀⠀⠀⠀⠀⠀⠀⠀⠀⠀⠀⠀⠀⠀⠀⠀⠀⠀⠀⠀⠀⠀⠀⠀⠀⠀⠀⠀⠀⠀⠀⠀⠀⠀⠀⠀⠀⠀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⠀⠀⠀⠀⠀⠀⠀⠀⠀⠀⠀⠀⠀⠀⠀⠀⠀⠀⠀⠀⠀⠀⠀⠀⠀⠀⠀⠀⣀⣴⣾⣿⣿⣿⣿⣿⣿⣿⣿⣿⣿⣿⣿⣿⣿⣿⣿⣿⣿⡄⠀⠀⠀⠀⠀⠀⠀⠀⠀⠀⠀⠀⠀⠀⠀⠀⠀⠀⠀⠀⠀⠀⠀⠀⠀⠀⠀⠀⠀⠀⠀⠀⠀⠀⠀⠀⠀⠀⠀⠀⠀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⠀⠀⠀⠀⠀⠀⠀⠀⠀⠀⠀⠀⠀⠀⠀⠀⠀⠀⠀⠀⠀⠀⠀⠀⠀⠤⠶⠺⠿⠟⣿⣿⠏⣿⣿⣿⣿⣿⣿⣿⣿⣿⣿⣿⣿⡏⠻⣿⣿⣿⡄⠀⠀⠀⠀⠀⠀⠀⠀⠀⠀⠀⠀⠀⠀⠀⠀⠀⠀⠀⠀⠀⠀⠀⠀⠀⠀⠀⠀⠀⠀⠀⠀⠀⠀⠀⠀⠀⠀⠀⠀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⠀⠀⠀⠀⠀⠀⠀⠀⠀⠀⠀⠀⠀⠀⠀⠀⠀⠀⠀⠀⠀⠀⠀⠀⠀⠀⠀⠀⠀⣰⣿⢋⣼⣿⣿⣿⣿⣿⣿⣿⣿⣿⣿⣿⣿⣿⣾⣿⣿⡿⠃⠀⠀⠀⠀⠀⠀⠀⠀⠀⠀⠀⠀⠀⠀⠀⠀⠀⠀⠀⠀⠀⠀⠀⠀⠀⠀⠀⠀⠀⠀⠀⠀⠀⠀⠀⠀⠀⠀⠀⠀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⠀⠀⠀⠀⠀⠀⠀⠀⠀⠀⠀⠀⠀⠀⠀⠀⠀⠀⠀⠀⠀⠀⠀⠀⠀⠀⠀⠀⠠⠋⢡⣾⣿⣿⣿⣿⣿⣿⣿⣿⣿⣿⣿⣿⣿⣿⣿⣿⡋⠀⠀⠀⠀⠀⠀⠀⠀⠀⠀⠀⠀⠀⠀⠀⠀⠀⠀⠀⠀⠀⠀⠀⠀⠀⠀⠀⠀⠀⠀⠀⠀⠀⠀⠀⠀⠀⠀⠀⠀⠀⠀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⠀⠀⠀⠀⠀⠀⠀⠀⠀⠀⠀⠀⠀⠀⠀⠀⠀⠀⠀⠀⠀⠀⠀⠀⠀⠀⠀⠀⠀⣴⣿⣿⣿⣿⣿⣿⣿⣿⣿⣿⣿⣿⣿⣿⣿⣿⣿⣿⠏⠀⠀⠀⠀⠀⠀⠀⠀⠀⠀⠀⠀⠀⠀⠀⠀⠀⠀⠀⠀⠀⠀⠀⠀⠀⠀⠀⠀⠀⠀⠀⠀⠀⠀⠀⠀⠀⠀⠀⠀⠀⠀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⠀⠀⠀⠀⠀⠀⠀⠀⠀⠀⠀⠀⠀⠀⠀⠀⠀⠀⠀⠀⠀⠀⠀⠀⠀⠀⠀⣠⣾⣿⣿⣅⣼⣿⣿⣿⣿⣿⣿⣿⣿⣿⣿⣿⣿⣿⣿⣿⠀⠀⠀⠀⠀⠀⠀⠀⠀⠀⠀⠀⠀⠀⠀⠀⠀⠀⠀⠀⠀⠀⠀⠀⠀⠀⠀⠀⠀⠀⠀⠀⠀⠀⠀⠀⠀⠀⠀⠀⠀⠀⠀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⠀⠀⠀⠀⠀⠀⠀⠀⠀⠀⠀⠀⠀⠀⠀⠀⠀⠀⠀⠀⠀⠀⠀⠀⠀⠀⢠⣿⣿⣿⣿⣾⣿⣿⣿⣿⣿⣿⣿⣿⣿⣿⣿⣿⣷⡈⠛⠁⠀⠀⠀⠀⠀⠀⠀⠀⠀⠀⠀⠀⠀⠀⠀⠀⠀⠀⠀⠀⠀⠀⠀⠀⠀⠀⠀⠀⠀⠀⠀⠀⠀⠀⠀⠀⠀⠀⠀⠀⠀⠀⠀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⠀⠀⠀⠀⠀⠀⠀⠀⠀⠀⠀⠀⠀⠀⠀⠀⠀⠀⠀⠀⠀⠀⠀⠀⠀⠀⠀⠉⠟⢃⣿⣿⣿⣿⣿⣿⣿⣿⣿⣿⣿⣿⣿⣿⣿⣧⠀⠀⠀⠀⠀⠀⠀⠀⠀⠀⠀⠀⠀⠀⠀⠀⠀⠀⠀⠀⠀⠀⠀⠀⠀⠀⠀⠀⠀⠀⠀⠀⠀⠀⠀⠀⠀⠀⠀⠀⠀⠀⠀⠀⠀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⠀⠀⠀⠀⠀⠀⠀⠀⠀⠀⠀⠀⠀⠀⠀⠀⠀⠀⠀⠀⠀⠀⠀⠀⠀⠀⠀⠀⣸⣿⣿⣿⣿⣿⣿⣿⣿⣿⣿⣿⣿⣿⣿⣿⣿⣿⣿⡀⠀⠀⠀⠀⠀⠀⠀⠀⠀⠀⠀⠀⠀⠀⠀⠀⠀⠀⠀⠀⠀⠀⠀⠀⠀⠀⠀⠀⠀⠀⠀⠀⠀⠀⠀⠀⠀⠀⠀⠀⠀⠀⠀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⠀⠀⠀⠀⠀⠀⠀⠀⠀⠀⠀⠀⠀⠀⠀⠀⠀⠀⠀⠀⠀⠀⠀⠀⠀⠀⠀⣸⣿⣿⣿⣿⣿⣿⣿⣿⣿⣿⣿⣿⣿⣿⣿⣿⣿⣿⣏⣧⠀⠀⠀⠀⠀⠀⠀⠀⠀⠀⠀⠀⠀⠀⠀⠀⠀⠀⠀⠀⠀⠀⠀⠀⠀⠀⠀⠀⠀⠀⠀⠀⠀⠀⠀⠀⠀⠀⠀⠀⠀⠀⠀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⠀⠀⠀⠀⠀⠀⠀⠀⠀⠀⠀⠀⠀⠀⠀⠀⠀⠀⠀⠀⠀⠀⠀⠀⠀⠀⠀⣏⣿⣿⣿⣿⣿⣿⣿⣿⣿⣿⣿⣿⣿⣿⣿⣿⣿⣿⣿⠙⠀⠀⠀⠀⠀⠀⠀⠀⠀⠀⠀⠀⠀⠀⠀⠀⠀⠀⠀⠀⠀⠀⠀⠀⠀⠀⠀⠀⠀⠀⠀⠀⠀⠀⠀⠀⠀⠀⠀⠀⠀⠀⠀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⠀⠀⠀⠀⠀⠀⠀⠀⠀⠀⠀⠀⠀⠀⠀⠀⠀⠀⠀⠀⠀⠀⠀⠀⠀⠀⠠⣿⣿⣿⣿⣿⣿⣿⣿⣿⣿⣿⣿⣿⣿⣿⣿⣿⣿⣿⣿⠀⠀⠀⠀⠀⠀⠀⠀⠀⠀⠀⠀⠀⠀⠀⠀⠀⠀⠀⠀⠀⠀⠀⠀⠀⠀⠀⠀⠀⠀⠀⠀⠀⠀⠀⠀⠀⠀⠀⠀⠀⠀⠀⠀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⠀⠀⠀⠀⠀⠀⠀⠀⠀⠀⠀⠀⠀⠀⠀⠀⠀⠀⠀⠀⠀⠀⠀⠀⠀⠀⢠⣿⣿⣿⣿⣿⣿⣿⣿⣿⣿⣿⣿⣿⣿⣿⣿⣿⣿⣿⣿⡄⠀⠀⠀⠀⠀⠀⠀⠀⠀⠀⠀⠀⠀⠀⠀⠀⠀⠀⠀⠀⠀⠀⠀⠀⠀⠀⠀⠀⠀⠀⠀⠀⠀⠀⠀⠀⠀⠀⠀⠀⠀⠀⠀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⠀⠀⠀⠀⠀⠀⠀⠀⠀⠀⠀⠀⠀⠀⠀⠀⠀⠀⠀⠀⠀⠀⠀⠀⠀⠀⣾⣿⣿⣿⣿⣿⣿⣿⣿⣿⣿⣿⣿⣿⣿⣿⣿⣿⣿⣿⣿⣧⠀⠀⠀⠀⠀⠀⠀⠀⠀⠀⠀⠀⠀⠀⠀⠀⠀⠀⠀⠀⠀⠀⠀⠀⠀⠀⠀⠀⠀⠀⠀⠀⠀⠀⠀⠀⠀⠀⠀⠀⠀⠀⠀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⠀⠀⠀⠀⠀⠀⠀⠀⠀⠀⠀⠀⠀⠀⠀⠀⠀⠀⠀⠀⠀⠀⠀⠀⠀⠀⠈⡿⢿⣿⣿⣿⣿⣿⣿⣿⣿⣿⣿⣿⣿⣿⣿⣿⣿⣿⣿⣿⣧⠀⠀⠀⠀⠀⠀⠀⠀⠀⠀⠀⠀⠀⠀⠀⠀⠀⠀⠀⠀⠀⠀⠀⠀⠀⠀⠀⠀⠀⠀⠀⠀⠀⠀⠀⠀⠀⠀⠀⠀⠀⠀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⠀⠀⠀⠀⠀⠀⠀⠀⠀⠀⠀⠀⠀⠀⠀⠀⠀⠀⠀⠀⠀⠀⠀⠀⠀⠀⠀⠀⠀⠀⠀⠀⠐⢦⡀⢀⣀⣀⣤⣤⣤⣴⣿⡟⠀⠀⠀⠀⠀⠀⠀⠀⠀⠀⠀⠀⠀⠀⠀⠀⠀⠀⠀⠀⠀⠀⠀⠀⠀⠀⠀⠀⠀⠀⠀⠀⠀⠀⠀⠀⠀⠀⠀⠀⠀⠀⠀⠀⠀⠀⠀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⠀⠀⠀⠀⠀⠀⠀⠀⠀⠀⠀⠀⠀⠀⠀⠀⠀⠀⠀⠀⠀⠀⠀⠀⠀⠀⠀⠀⠀⠀⠀⠀⠀⠈⣿⣿⣿⣿⣿⣿⣿⣿⣿⣷⣶⣶⡦⠄⠀⠀⠀⠀⠀⠀⠀⠀⠀⠀⠀⠀⠀⠀⠀⠀⠀⠀⠀⠀⠀⠀⠀⠀⠀⠀⠀⠀⠀⠀⠀⠀⠀⠀⠀⠀⠀⠀⠀⠀⠀⠀⠀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⠀⠀⠀⠀⠀⠀⠀⠀⠀⠀⠀⠀⠀⠀⠀⠀⠀⠀⠀⠀⠀⠀⠀⠀⠀⠀⠀⠀⠀⠀⠀⠀⠀⣸⣿⣿⣿⣿⣿⣿⣿⣿⣿⣿⡟⠓⠀⠀⠀⠀⠀⠀⠀⠀⠀⠀⠀⠀⠀⠀⠀⠀⠀⠀⠀⠀⠀⠀⠀⠀⠀⠀⠀⠀⠀⠀⠀⠀⠀⠀⠀⠀⠀⠀⠀⠀⠀⠀⠀⠀⠀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⠀⠀⠀⠀⠀⠀⠀⠀⠀⠀⠀⠀⠀⠀⠀⠀⠀⠀⠀⠀⠀⠀⠀⠀⠀⠀⠀⠀⠀⠀⠀⠒⠚⣻⣿⣿⣿⣿⣿⣿⣿⣿⣿⣿⣿⠀⠀⠀⠀⠀⠀⠀⠀⠀⠀⠀⠀⠀⠀⠀⠀⠀⠀⠀⠀⠀⠀⠀⠀⠀⠀⠀⠀⠀⠀⠀⠀⠀⠀⠀⠀⠀⠀⠀⠀⠀⠀⠀⠀⠀⠀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⠀⠀⠀⠀⠀⠀⠀⠀⠀⠀⠀⠀⠀⠀⠀⠀⠀⠀⠀⠀⠀⠀⠀⠀⠀⠀⠀⠀⠀⠀⠀⠀⠀⠀⢸⣿⣿⢿⣿⣿⣿⣿⣿⣿⣿⡏⠀⠀⠀⠀⠀⠀⠀⠀⠀⠀⠀⠀⠀⠀⠀⠀⠀⠀⠀⠀⠀⠀⠀⠀⠀⠀⠀⠀⠀⠀⠀⠀⠀⠀⠀⠀⠀⠀⠀⠀⠀⠀⠀⠀⠀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⠀⠀⠀⠀⠀⠀⠀⠀⠀⠀⠀⠀⠀⠀⠀⠀⠀⠀⠀⠀⠀⠀⠀⠀⠀⠀⠀⠀⠀⠀⠀⠀⠀⠀⢸⣿⣿⣾⣿⣿⣿⣿⣿⣿⣿⣧⣀⠀⠀⠀⠀⠀⠀⠀⠀⠀⠀⠀⠀⠀⠀⠀⠀⠀⠀⠀⠀⠀⠀⠀⠀⠀⠀⠀⠀⠀⠀⠀⠀⠀⠀⠀⠀⠀⠀⠀⠀⠀⠀⠀⠀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⠀⠀⠀⠀⠀⠀⠀⠀⠀⠀⠀⠀⠀⠀⠀⠀⠀⠀⠀⠀⠀⠀⠀⠀⠀⠀⠀⠀⠀⠀⠀⠀⢰⣿⣿⣿⣿⣿⣿⣿⣿⣿⣿⡿⠘⣻⣿⣿⣇⠀⠀⠀⠀⠀⠀⠀⠀⠀⠀⠀⠀⠀⠀⠀⠀⠀⠀⠀⠀⠀⠀⠀⠀⠀⠀⠀⠀⠀⠀⠀⠀⠀⠀⠀⠀⠀⠀⠀⠀⠀⠀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⠀⠀⠀⠀⠀⠀⠀⠀⠀⠀⠀⠀⠀⠀⠀⠀⠀⠀⠀⠀⠀⠀⠀⠀⠀⠀⠀⠀⠀⠀⠀⢀⣾⣿⣿⣿⣿⣿⣿⣿⣿⣿⣿⣷⣾⣿⣿⣿⠇⠀⠀⠀⠀⠀⠀⠀⠀⠀⠀⠀⠀⠀⠀⠀⠀⠀⠀⠀⠀⠀⠀⠀⠀⠀⠀⠀⠀⠀⠀⠀⠀⠀⠀⠀⠀⠀⠀⠀⠀⠀⠀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⠀⠀⠀⠀⠀⠀⠀⠀⠀⠀⠀⠀⠀⠀⠀⠀⠀⠀⠀⠀⠀⠀⠀⠀⠀⠀⠀⠀⠀⠀⠀⡺⣿⣿⣿⣿⣿⣿⣿⣿⣿⣿⣿⣿⣿⣿⣿⣿⣶⣶⡄⠀⠀⠀⠀⠀⠀⠀⠀⠀⠀⠀⠀⠀⠀⠀⠀⠀⠀⠀⠀⠀⠀⠀⠀⠀⠀⠀⠀⠀⠀⠀⠀⠀⠀⠀⠀⠀⠀⠀⠀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⠀⠀⠀⠀⠀⠀⠀⠀⠀⠀⠀⠀⠀⠀⠀⠀⠀⠀⠀⠀⠀⠀⠀⠀⠀⠀⠀⠀⠀⠀⢠⣾⣿⣿⣿⣿⣿⣿⣿⣿⣿⣿⣿⣿⣿⡿⢿⣿⣿⡇⠀⠀⠀⠀⠀⠀⠀⠀⠀⠀⠀⠀⠀⠀⠀⠀⠀⠀⠀⠀⠀⠀⠀⠀⠀⠀⠀⠀⠀⠀⠀⠀⠀⠀⠀⠀⠀⠀⠀⠀⠀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⠀⠀⠀⠀⠀⠀⠀⠀⠀⠀⠀⠀⠀⠀⠀⠀⠀⠀⠀⠀⠀⠀⠀⠀⠀⠀⠀⠀⠀⠀⣿⣿⣿⣿⣿⣿⣿⣿⣿⣿⣿⣿⣿⣿⣿⣿⡄⠉⠋⠀⠀⠀⠀⠀⠀⠀⠀⠀⠀⠀⠀⠀⠀⠀⠀⠀⠀⠀⠀⠀⠀⠀⠀⠀⠀⠀⠀⠀⠀⠀⠀⠀⠀⠀⠀⠀⠀⠀⠀⠀⠀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⠀⠀⠀⠀⠀⠀⠀⠀⠀⠀⠀⠀⠀⠀⠀⠀⠀⠀⠀⠀⠀⠀⠀⠀⠀⠀⠀⢰⣿⣿⣿⣿⣿⣿⣿⣿⣿⣿⣿⣿⣿⣿⣿⣿⣿⣿⣿⣿⡟⡆⠀⠀⠀⠀⠀⠀⠀⠀⠀⠀⠀⠀⠀⠀⠀⠀⠀⠀⠀⠀⠀⠀⠀⠀⠀⠀⠀⠀⠀⠀⠀⠀⠀⠀⠀⠀⠀⠀⠀⠀⠀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⠀⠀⠀⠀⠀⠀⠀⠀⠀⠀⠀⠀⠀⠀⠀⠀⠀⠀⠀⠀⠀⠀⠀⠀⠀⠀⠀⣿⣻⣿⣿⣿⣿⣿⣿⣿⣿⣿⣿⣿⣿⣿⣿⣿⣿⣿⣿⣿⣿⡟⠀⠀⠀⠀⠀⠀⠀⠀⠀⠀⠀⠀⠀⠀⠀⠀⠀⠀⠀⠀⠀⠀⠀⠀⠀⠀⠀⠀⠀⠀⠀⠀⠀⠀⠀⠀⠀⠀⠀⠀⠀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⠀⠀⠀⠀⠀⠀⠀⠀⠀⠀⠀⠀⠀⠀⠀⠀⠀⠀⠀⠀⠀⠀⠀⠀⠀⠀⠀⣾⣿⣿⣿⣿⣿⣿⣿⣿⣿⣿⣿⣿⣿⣿⣿⣿⣿⣿⣿⣿⣿⡇⠀⠀⠀⠀⠀⠀⠀⠀⠀⠀⠀⠀⠀⠀⠀⠀⠀⠀⠀⠀⠀⠀⠀⠀⠀⠀⠀⠀⠀⠀⠀⠀⠀⠀⠀⠀⠀⠀⠀⠀⠀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⠀⠀⠀⠀⠀⠀⠀⠀⠀⠀⠀⠀⠀⠀⠀⠀⠀⠀⠀⠀⠀⠀⠀⠀⠀⠀⠀⠀⠀⠀⠀⠀⠀⠀⠀⠀⠀⠀⠀⠀⠀⠀⠀⣠⡾⠀⠀⠀⠀⠀⠀⠀⠀⠀⠀⠀⠀⠀⠀⠀⠀⠀⠀⠀⠀⠀⠀⠀⠀⠀⠀⠀⠀⠀⠀⠀⠀⠀⠀⠀⠀⠀⠀⠀⠀⠀⠀⠀⠀⠀⠀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⠀⠀⠀⠀⠀⠀⠀⠀⠀⠀⠀⠀⠀⠀⠀⠀⠀⠀⠀⠀⠀⠀⠀⠀⠀⠀⠀⠀⠀⠀⠀⠀⠈⢦⡀⠀⣀⣀⣤⣤⣤⣤⣾⣿⠃⠀⠀⠀⠀⠀⠀⠀⠀⠀⠀⠀⠀⠀⠀⠀⠀⠀⠀⠀⠀⠀⠀⠀⠀⠀⠀⠀⠀⠀⠀⠀⠀⠀⠀⠀⠀⠀⠀⠀⠀⠀⠀⠀⠀⠀⠀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⠀⠀⠀⠀⠀⠀⠀⠀⠀⠀⠀⠀⠀⠀⠀⠀⠀⠀⠀⠀⠀⠀⠀⠀⠀⠀⠀⠀⠀⠀⠀⠀⠀⠈⣿⣿⣿⣿⣿⣿⣿⣿⣿⣷⣶⣶⡶⠖⠂⠀⠀⠀⠀⠀⠀⠀⠀⠀⠀⠀⠀⠀⠀⠀⠀⠀⠀⠀⠀⠀⠀⠀⠀⠀⠀⠀⠀⠀⠀⠀⠀⠀⠀⠀⠀⠀⠀⠀⠀⠀⠀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⠀⠀⠀⠀⠀⠀⠀⠀⠀⠀⠀⠀⠀⠀⠀⠀⠀⠀⠀⠀⠀⠀⠀⠀⠀⠀⠀⠀⠀⠀⠀⠀⠀⢠⣿⣿⣿⣿⣿⣿⣿⣿⣿⣿⣿⠛⠋⠀⠀⠀⠀⠀⠀⠀⠀⠀⠀⠀⠀⠀⠀⠀⠀⠀⠀⠀⠀⠀⠀⠀⠀⠀⠀⠀⠀⠀⠀⠀⠀⠀⠀⠀⠀⠀⠀⠀⠀⠀⠀⠀⠀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⠀⠀⠀⠀⠀⠀⠀⠀⠀⠀⠀⠀⠀⠀⠀⠀⠀⠀⠀⠀⠀⠀⠀⠀⠀⠀⠀⠀⠀⠀⠀⠴⠒⢻⣿⣿⣿⣿⣿⣿⣿⣿⣿⣿⣿⣧⠀⠀⠀⠀⠀⠀⠀⠀⠀⠀⠀⠀⠀⠀⠀⠀⠀⠀⠀⠀⠀⠀⠀⠀⠀⠀⠀⠀⠀⠀⠀⠀⠀⠀⠀⠀⠀⠀⠀⠀⠀⠀⠀⠀⠀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⠀⠀⠀⠀⠀⠀⠀⠀⠀⠀⠀⠀⠀⠀⠀⠀⠀⠀⠀⠀⠀⠀⠀⠀⠀⠀⠀⠀⠀⠀⠀⠀⠀⠀⠀⣾⣿⣧⣽⣿⣿⣿⣿⣿⣿⣿⣇⠀⠀⠀⠀⠀⠀⠀⠀⠀⠀⠀⠀⠀⠀⠀⠀⠀⠀⠀⠀⠀⠀⠀⠀⠀⠀⠀⠀⠀⠀⠀⠀⠀⠀⠀⠀⠀⠀⠀⠀⠀⠀⠀⠀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⠀⠀⠀⠀⠀⠀⠀⠀⠀⠀⠀⠀⠀⠀⠀⠀⠀⠀⠀⠀⠀⠀⠀⠀⠀⠀⠀⠀⠀⠀⠀⠀⠀⢀⢼⣿⣿⣿⣿⣿⣿⣿⣿⣿⣿⣿⣿⣿⠇⠀⠀⠀⠀⠀⠀⠀⠀⠀⠀⠀⠀⠀⠀⠀⠀⠀⠀⠀⠀⠀⠀⠀⠀⠀⠀⠀⠀⠀⠀⠀⠀⠀⠀⠀⠀⠀⠀⠀⠀⠀⠀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⠀⠀⠀⠀⠀⠀⠀⠀⠀⠀⠀⠀⠀⠀⠀⠀⠀⠀⠀⠀⠀⠀⠀⠀⠀⠀⠀⠀⠀⠀⠀⠀⠈⣼⣿⣿⣿⣿⣿⣿⣿⣿⣿⣿⣿⣿⣯⣤⣤⣄⣀⠀⠀⠀⠀⠀⠀⠀⠀⠀⠀⠀⠀⠀⠀⠀⠀⠀⠀⠀⠀⠀⠀⠀⠀⠀⠀⠀⠀⠀⠀⠀⠀⠀⠀⠀⠀⠀⠀⠀⠀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⠀⠀⠀⠀⠀⠀⠀⠀⠀⠀⠀⠀⠀⠀⠀⠀⠀⠀⠀⠀⠀⠀⠀⠀⠀⠀⠀⠀⠀⠀⠀⠀⢾⣿⣿⣿⣿⣿⣿⣿⣿⣿⣿⣿⣿⣿⣿⣿⣿⣿⣿⠁⠀⠀⠀⠀⠀⠀⠀⠀⠀⠀⠀⠀⠀⠀⠀⠀⠀⠀⠀⠀⠀⠀⠀⠀⠀⠀⠀⠀⠀⠀⠀⠀⠀⠀⠀⠀⠀⠀⠀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⠀⠀⠀⠀⠀⠀⠀⠀⠀⠀⠀⠀⠀⠀⠀⠀⠀⠀⠀⠀⠀⠀⠀⠀⠀⠀⠀⠀⠀⠀⠀⠀⢘⣿⣿⣿⣿⣿⣿⣿⣿⣿⣿⣿⣿⣿⣿⣿⣿⣿⡏⠀⠀⠀⠀⠀⠀⠀⠀⠀⠀⠀⠀⠀⠀⠀⠀⠀⠀⠀⠀⠀⠀⠀⠀⠀⠀⠀⠀⠀⠀⠀⠀⠀⠀⠀⠀⠀⠀⠀⠀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⠀⠀⠀⠀⠀⠀⠀⠀⠀⠀⠀⠀⠀⠀⠀⠀⠀⠀⠀⠀⠀⠀⠀⠀⠀⠀⠀⠀⠀⠀⠀⢠⣿⣿⣿⣿⣿⣿⣿⣿⣿⣿⣿⣿⣿⣿⣏⠻⢿⡿⠃⠀⠀⠀⠀⠀⠀⠀⠀⠀⠀⠀⠀⠀⠀⠀⠀⠀⠀⠀⠀⠀⠀⠀⠀⠀⠀⠀⠀⠀⠀⠀⠀⠀⠀⠀⠀⠀⠀⠀⠀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⠀⠀⠀⠀⠀⠀⠀⠀⠀⠀⠀⠀⠀⠀⠀⠀⠀⠀⠀⠀⠀⠀⠀⠀⠀⠀⠀⠀⠀⠀⢀⣾⣿⣿⣿⣿⣿⣿⣿⣿⣿⣿⣿⣿⣿⣿⣿⣆⠀⠀⠀⠀⠀⠀⠀⠀⠀⠀⠀⠀⠀⠀⠀⠀⠀⠀⠀⠀⠀⠀⠀⠀⠀⠀⠀⠀⠀⠀⠀⠀⠀⠀⠀⠀⠀⠀⠀⠀⠀⠀⠀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⠀⠀⠀⠀⠀⠀⠀⠀⠀⠀⠀⠀⠀⠀⠀⠀⠀⠀⠀⠀⠀⠀⠀⠀⠀⠀⠀⠀⠀⢀⣾⣿⣿⣿⣿⣿⣿⣿⣿⣿⣿⣿⣿⣿⣿⣿⣿⣿⡄⠀⠀⠀⠀⠀⠀⠀⠀⠀⠀⠀⠀⠀⠀⠀⠀⠀⠀⠀⠀⠀⠀⠀⠀⠀⠀⠀⠀⠀⠀⠀⠀⠀⠀⠀⠀⠀⠀⠀⠀⠀⠀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⠀⠀⠀⠀⠀⠀⠀⠀⠀⠀⠀⠀⠀⠀⠀⠀⠀⠀⠀⠀⠀⠀⠀⠀⠀⠀⠀⣼⣾⣿⣿⣿⣿⣿⣿⣿⣿⣿⣿⣿⣿⣿⣿⣿⣿⣿⣿⣿⣿⣯⣇⠀⠀⠀⠀⠀⠀⠀⠀⠀⠀⠀⠀⠀⠀⠀⠀⠀⠀⠀⠀⠀⠀⠀⠀⠀⠀⠀⠀⠀⠀⠀⠀⠀⠀⠀⠀⠀⠀⠀⠀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⠀⠀⠀⠀⠀⠀⠀⠀⠀⠀⠀⠀⠀⠀⠀⠀⠀⠀⠀⠀⠀⠀⠀⠀⠀⠀⠀⣽⣿⣿⣿⣿⣿⣿⣿⣿⣿⣿⣿⣿⣿⣿⣿⣿⣿⣿⣿⣿⣿⣿⡇⠀⠀⠀⠀⠀⠀⠀⠀⠀⠀⠀⠀⠀⠀⠀⠀⠀⠀⠀⠀⠀⠀⠀⠀⠀⠀⠀⠀⠀⠀⠀⠀⠀⠀⠀⠀⠀⠀⠀⠀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⠀⠀⠀⠀⠀⠀⠀⠀⠀⠀⠀⠀⠀⠀⠀⠀⠀⠀⠀⠀⠀⠀⠀⠀⠀⠀⣰⣿⣿⣿⣿⣿⣿⣿⣿⣿⣿⣿⣿⣿⣿⣿⣿⣿⣿⣿⣿⣿⣿⣿⡇⠀⠀⠀⠀⠀⠀⠀⠀⠀⠀⠀⠀⠀⠀⠀⠀⠀⠀⠀⠀⠀⠀⠀⠀⠀⠀⠀⠀⠀⠀⠀⠀⠀⠀⠀⠀⠀⠀⠀⠀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⠀⠀⠀⠀⠀⠀⠀⠀⠀⠀⠀⠀⠀⠀⠀⠀⠀⠀⠀⠀⠀⠀⠀⠀⠀⣾⣿⣿⣿⣿⣿⣿⣿⣿⣿⣿⣿⣿⣿⣿⣿⣿⣿⣿⣿⣿⣿⣿⣿⣿⣿⣧⠀⠀⠀⠀⠀⠀⠀⠀⠀⠀⠀⠀⠀⠀⠀⠀⠀⠀⠀⠀⠀⠀⠀⠀⠀⠀⠀⠀⠀⠀⠀⠀⠀⠀⠀⠀⠀⠀⠀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⠀⠀⠀⠀⠀⠀⠀⠀⠀⠀⠀⠀⠀⠀⠀⠀⠀⠀⠀⠀⠀⠀⠀⠀⠀⠀⠀⠀⠀⠀⠀⠀⠐⢦⡀⠀⣀⣠⣤⣴⣶⣶⣾⣿⣿⠃⠀⠀⠀⠀⠀⠀⠀⠀⠀⠀⠀⠀⠀⠀⠀⠀⠀⠀⠀⠀⠀⠀⠀⠀⠀⠀⠀⠀⠀⠀⠀⠀⠀⠀⠀⠀⠀⠀⠀⠀⠀⠀⠀⠀⠀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⠀⠀⠀⠀⠀⠀⠀⠀⠀⠀⠀⠀⠀⠀⠀⠀⠀⠀⠀⠀⠀⠀⠀⠀⠀⠀⠀⠀⠀⠀⠀⠀⠀⠈⢻⣿⣿⣿⣿⣿⣿⣿⣿⣿⣿⣿⣿⠿⠛⠉⠀⠀⠀⠀⠀⠀⠀⠀⠀⠀⠀⠀⠀⠀⠀⠀⠀⠀⠀⠀⠀⠀⠀⠀⠀⠀⠀⠀⠀⠀⠀⠀⠀⠀⠀⠀⠀⠀⠀⠀⠀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⠀⠀⠀⠀⠀⠀⠀⠀⠀⠀⠀⠀⠀⠀⠀⠀⠀⠀⠀⠀⠀⠀⠀⠀⠀⠀⠀⠀⠀⠀⠀⠀⠀⠀⣾⣿⣿⣿⣿⣿⣿⣿⣿⣿⣿⣿⡟⠋⠁⠀⠀⠀⠀⠀⠀⠀⠀⠀⠀⠀⠀⠀⠀⠀⠀⠀⠀⠀⠀⠀⠀⠀⠀⠀⠀⠀⠀⠀⠀⠀⠀⠀⠀⠀⠀⠀⠀⠀⠀⠀⠀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⠀⠀⠀⠀⠀⠀⠀⠀⠀⠀⠀⠀⠀⠀⠀⠀⠀⠀⠀⠀⠀⠀⠀⠀⠀⠀⠀⠀⠀⠀⠀⣠⣤⠶⣿⣿⣿⣿⣿⣿⣿⣿⣿⣿⣿⣿⣿⡄⠀⠀⠀⠀⠀⠀⠀⠀⠀⠀⠀⠀⠀⠀⠀⠀⠀⠀⠀⠀⠀⠀⠀⠀⠀⠀⠀⠀⠀⠀⠀⠀⠀⠀⠀⠀⠀⠀⠀⠀⠀⠀⠀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⠀⠀⠀⠀⠀⠀⠀⠀⠀⠀⠀⠀⠀⠀⠀⠀⠀⠀⠀⠀⠀⠀⠀⠀⠀⠀⠀⠀⠀⠀⠀⠀⠀⠀⠈⠻⣿⣿⣿⣿⣿⣿⣿⣿⣿⣿⣿⣿⡆⠀⠀⠀⠀⠀⠀⠀⠀⠀⠀⠀⠀⠀⠀⠀⠀⠀⠀⠀⠀⠀⠀⠀⠀⠀⠀⠀⠀⠀⠀⠀⠀⠀⠀⠀⠀⠀⠀⠀⠀⠀⠀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⠀⠀⠀⠀⠀⠀⠀⠀⠀⠀⠀⠀⠀⠀⠀⠀⠀⠀⠀⠀⠀⠀⠀⠀⠀⠀⠀⠀⠀⠀⠀⠀⠀⠀⠀⠀⣿⣿⡏⢛⣿⣿⣿⣿⣿⣿⣿⣿⣿⠀⠀⠀⠀⠀⠀⠀⠀⠀⠀⠀⠀⠀⠀⠀⠀⠀⠀⠀⠀⠀⠀⠀⠀⠀⠀⠀⠀⠀⠀⠀⠀⠀⠀⠀⠀⠀⠀⠀⠀⠀⠀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⠀⠀⠀⠀⠀⠀⠀⠀⠀⠀⠀⠀⠀⠀⠀⠀⠀⠀⠀⠀⠀⠀⠀⠀⠀⠀⠀⠀⠀⠀⠀⠀⠀⠀⢀⣸⣿⣿⣿⣿⣿⣿⣿⣿⣿⣿⣿⣿⣿⣤⣄⣀⠀⠀⠀⠀⠀⠀⠀⠀⠀⠀⠀⠀⠀⠀⠀⠀⠀⠀⠀⠀⠀⠀⠀⠀⠀⠀⠀⠀⠀⠀⠀⠀⠀⠀⠀⠀⠀⠀⠀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⠀⠀⠀⠀⠀⠀⠀⠀⠀⠀⠀⠀⠀⠀⠀⠀⠀⠀⠀⠀⠀⠀⠀⠀⠀⠀⠀⠀⠀⠀⠀⠀⠰⣿⣿⣿⣿⣿⣿⣿⣿⣿⣿⣿⣿⣿⣿⣿⣿⣿⣿⣿⣿⠂⠀⠀⠀⠀⠀⠀⠀⠀⠀⠀⠀⠀⠀⠀⠀⠀⠀⠀⠀⠀⠀⠀⠀⠀⠀⠀⠀⠀⠀⠀⠀⠀⠀⠀⠀⠀⠀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⠀⠀⠀⠀⠀⠀⠀⠀⠀⠀⠀⠀⠀⠀⠀⠀⠀⠀⠀⠀⠀⠀⠀⠀⠀⠀⠀⠀⠀⣰⣿⣿⣿⣿⣿⣿⣿⣿⣿⣿⣿⣿⣿⣿⣿⣿⣿⣿⣧⠈⠛⠋⠀⠀⠀⠀⠀⠀⠀⠀⠀⠀⠀⠀⠀⠀⠀⠀⠀⠀⠀⠀⠀⠀⠀⠀⠀⠀⠀⠀⠀⠀⠀⠀⠀⠀⠀⠀⠀⠀⠀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⠀⠀⠀⠀⠀⠀⠀⠀⠀⠀⠀⠀⠀⠀⠀⠀⠀⠀⠀⠀⠀⠀⠀⠀⠀⠀⠀⠀⠠⣿⣿⣿⣿⣿⣿⣿⣿⣿⣿⣿⣿⣿⣿⣿⣿⣿⣿⣿⣿⣧⠀⠀⠀⠀⠀⠀⠀⠀⠀⠀⠀⠀⠀⠀⠀⠀⠀⠀⠀⠀⠀⠀⠀⠀⠀⠀⠀⠀⠀⠀⠀⠀⠀⠀⠀⠀⠀⠀⠀⠀⠀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⠀⠀⠀⠀⠀⠀⠀⠀⠀⠀⠀⠀⠀⠀⠀⠀⠀⠀⠀⠀⠀⠀⠀⠀⠀⠀⠀⡄⣿⣿⣿⣿⣿⣿⣿⣿⣿⣿⣿⣿⣿⣿⣿⣿⣿⣿⣿⣿⣿⣿⣿⣷⡀⠀⠀⠀⠀⠀⠀⠀⠀⠀⠀⠀⠀⠀⠀⠀⠀⠀⠀⠀⠀⠀⠀⠀⠀⠀⠀⠀⠀⠀⠀⠀⠀⠀⠀⠀⠀⠀⠀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⠀⠀⠀⠀⠀⠀⠀⠀⠀⠀⠀⠀⠀⠀⠀⠀⠀⠀⠀⠀⠀⠀⠀⠀⠀⠀⣸⣿⣿⣿⣿⣿⣿⣿⣿⣿⣿⣿⣿⣿⣿⣿⣿⣿⣿⣿⣿⣿⣿⣿⣿⣿⣷⠀⠀⠀⠀⠀⠀⠀⠀⠀⠀⠀⠀⠀⠀⠀⠀⠀⠀⠀⠀⠀⠀⠀⠀⠀⠀⠀⠀⠀⠀⠀⠀⠀⠀⠀⠀⠀⠀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⠀⠀⠀⠀⠀⠀⠀⠀⠀⠀⠀⠀⠀⠀⠀⠀⠀⠀⠀⠀⠀⠀⠀⠀⠀⠀⣿⣿⣿⣿⣿⣿⣿⣿⣿⣿⣿⣿⣿⣿⣿⣿⣿⣿⣿⣿⣿⣿⣿⣿⣿⣿⣧⠂⠀⠀⠀⠀⠀⠀⠀⠀⠀⠀⠀⠀⠀⠀⠀⠀⠀⠀⠀⠀⠀⠀⠀⠀⠀⠀⠀⠀⠀⠀⠀⠀⠀⠀⠀⠀⠀</a:t>
            </a:r>
            <a:br/>
            <a:r>
              <a:t>⠀⠀⠀⠀⠀⠀⠀⠀⠀⠀⠀⠀⠀⠀⠀⠀⠀⠀⠀⠀⠀⠀⠀⠀⠀⢀⣾⣿⣿⣿⣿⣿⣿⣿⣿⣿⣿⣿⣿⣿⣿⣿⣿⣿⣿⣿⣿⣿⣿⣿⣿⣿⣿⠀⠀⠀⠀⠀⠀⠀⠀⠀⠀⠀⠀⠀⠀⠀⠀⠀⠀⠀⠀⠀⠀⠀⠀⠀⠀⠀⠀⠀⠀⠀⠀⠀⠀⠀⠀⠀⠀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⠀⠀⠀⠀⠀⠀⠀⠀⠀⠀⠀⠀⠀⠀⠀⠀⠀⠀⠀⠀⠀⠀⠀⠀⢀⣾⣿⣿⣿⣿⣿⣿⣿⣿⣿⣿⣿⣿⣿⣿⣿⣿⣿⣿⣿⣿⣿⣿⣿⣿⣿⣿⣿⠀⠀⠀⠀⠀⠀⠀⠀⠀⠀⠀⠀⠀⠀⠀⠀⠀⠀⠀⠀⠀⠀⠀⠀⠀⠀⠀⠀⠀⠀⠀⠀⠀⠀⠀⠀⠀⠀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⠀⠀⠀⠀⠀⠀⠀⠀⠀⠀⠀⠀⠀⠀⠀⠀⠀⠀⠀⠀⠀⠀⠀⠀⠀⠀⠀⠀⠀⠀⠀⠀⠐⢦⣀⠀⣀⣤⣤⣴⣶⣶⣾⣿⣿⡟⠀⣀⣀⠀⠀⠀⠀⠀⠀⠀⠀⠀⠀⠀⠀⠀⠀⠀⠀⠀⠀⠀⠀⠀⠀⠀⠀⠀⠀⠀⠀⠀⠀⠀⠀⠀⠀⠀⠀⠀⠀⠀⠀⠀⠀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⠀⠀⠀⠀⠀⠀⠀⠀⠀⠀⠀⠀⠀⠀⠀⠀⠀⠀⠀⠀⠀⠀⠀⠀⠀⠀⠀⠀⠀⠀⠀⠀⠀⠈⢻⣿⣿⣿⣿⣿⣿⣿⣿⣿⣿⣿⣿⣿⠟⠋⠁⠀⠀⠀⠀⠀⠀⠀⠀⠀⠀⠀⠀⠀⠀⠀⠀⠀⠀⠀⠀⠀⠀⠀⠀⠀⠀⠀⠀⠀⠀⠀⠀⠀⠀⠀⠀⠀⠀⠀⠀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⠀⠀⠀⠀⠀⠀⠀⠀⠀⠀⠀⠀⠀⠀⠀⠀⠀⠀⠀⠀⠀⠀⠀⠀⠀⠀⠀⠀⠀⠀⠀⠀⠀⠀⣼⣿⣿⣿⣿⣿⣿⣿⣿⣿⣿⣿⣿⡛⠉⠁⠀⠀⠀⠀⠀⠀⠀⠀⠀⠀⠀⠀⠀⠀⠀⠀⠀⠀⠀⠀⠀⠀⠀⠀⠀⠀⠀⠀⠀⠀⠀⠀⠀⠀⠀⠀⠀⠀⠀⠀⠀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⠀⠀⠀⠀⠀⠀⠀⠀⠀⠀⠀⠀⠀⠀⠀⠀⠀⠀⠀⠀⠀⠀⠀⠀⠀⠀⠀⠀⠀⠀⠀⣀⣤⣴⣿⣿⣿⣿⣿⣿⣿⣿⣿⣿⣿⣿⣿⣷⡀⠀⠀⠀⠀⠀⠀⠀⠀⠀⠀⠀⠀⠀⠀⠀⠀⠀⠀⠀⠀⠀⠀⠀⠀⠀⠀⠀⠀⠀⠀⠀⠀⠀⠀⠀⠀⠀⠀⠀⠀⠀⠀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⠀⠀⠀⠀⠀⠀⠀⠀⠀⠀⠀⠀⠀⠀⠀⠀⠀⠀⠀⠀⠀⠀⠀⠀⠀⠀⠀⠀⠀⠀⠀⠀⠀⠀⠙⠻⣿⣿⣿⣿⣿⣿⣿⣿⣿⣿⣿⣿⣿⡄⠀⠀⠀⠀⠀⠀⠀⠀⠀⠀⠀⠀⠀⠀⠀⠀⠀⠀⠀⠀⠀⠀⠀⠀⠀⠀⠀⠀⠀⠀⠀⠀⠀⠀⠀⠀⠀⠀⠀⠀⠀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⠀⠀⠀⠀⠀⠀⠀⠀⠀⠀⠀⠀⠀⠀⠀⠀⠀⠀⠀⠀⠀⠀⠀⠀⠀⠀⠀⠀⠀⠀⠀⠀⠀⠀⠀⠀⢸⣿⣿⠿⢻⣿⣿⣿⣿⣿⣿⣿⣿⣿⠀⠀⠀⠀⠀⠀⠀⠀⠀⠀⠀⠀⠀⠀⠀⠀⠀⠀⠀⠀⠀⠀⠀⠀⠀⠀⠀⠀⠀⠀⠀⠀⠀⠀⠀⠀⠀⠀⠀⠀⠀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⠀⠀⠀⠀⠀⠀⠀⠀⠀⠀⠀⠀⠀⠀⠀⠀⠀⠀⠀⠀⠀⠀⠀⠀⠀⠀⠀⠀⠀⠀⠀⠀⠀⠀⠀⠀⢘⣿⣿⣶⣿⣿⣿⣿⣿⣿⣿⣿⣿⣿⠀⠀⠀⠀⠀⠀⠀⠀⠀⠀⠀⠀⠀⠀⠀⠀⠀⠀⠀⠀⠀⠀⠀⠀⠀⠀⠀⠀⠀⠀⠀⠀⠀⠀⠀⠀⠀⠀⠀⠀⠀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⠀⠀⠀⠀⠀⠀⠀⠀⠀⠀⠀⠀⠀⠀⠀⠀⠀⠀⠀⠀⠀⠀⠀⠀⠀⠀⠀⠀⠀⠀⠀⠀⠀⣀⣤⣼⣿⣿⣿⣿⣿⣿⣿⣿⣿⣿⣿⣿⣿⣿⣿⣿⣦⣄⠀⠀⠀⠀⠀⠀⠀⠀⠀⠀⠀⠀⠀⠀⠀⠀⠀⠀⠀⠀⠀⠀⠀⠀⠀⠀⠀⠀⠀⠀⠀⠀⠀⠀⠀⠀⠀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⠀⠀⠀⠀⠀⠀⠀⠀⠀⠀⠀⠀⠀⠀⠀⠀⠀⠀⠀⠀⠀⠀⠀⠀⠀⠀⠀⠀⠀⠀⠀⢀⣤⣾⣿⣿⣿⣿⣿⣿⣿⣿⣿⣿⣿⣿⣿⣿⣿⣿⣿⣿⣿⡇⠀⠀⠀⠀⠀⠀⠀⠀⠀⠀⠀⠀⠀⠀⠀⠀⠀⠀⠀⠀⠀⠀⠀⠀⠀⠀⠀⠀⠀⠀⠀⠀⠀⠀⠀⠀⠀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⠀⠀⠀⠀⠀⠀⠀⠀⠀⠀⠀⠀⠀⠀⠀⠀⠀⠀⠀⠀⠀⠀⠀⠀⠀⠀⠀⠀⠀⢠⣾⣿⣿⣿⣿⣿⣿⣿⣿⣿⣿⣿⣿⣿⣿⣿⣿⣿⣿⠻⣿⣿⣿⠀⠀⠀⠀⠀⠀⠀⠀⠀⠀⠀⠀⠀⠀⠀⠀⠀⠀⠀⠀⠀⠀⠀⠀⠀⠀⠀⠀⠀⠀⠀⠀⠀⠀⠀⠀⠀⠀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⠀⠀⠀⠀⠀⠀⠀⠀⠀⠀⠀⠀⠀⠀⠀⠀⠀⠀⠀⠀⠀⠀⠀⠀⠀⠀⠀⠀⢰⣿⣿⣿⣿⣿⣿⣿⣿⣿⣿⣿⣿⣿⣿⣿⣿⣿⣿⣿⣿⣧⠈⠉⠁⠀⠀⠀⠀⠀⠀⠀⠀⠀⠀⠀⠀⠀⠀⠀⠀⠀⠀⠀⠀⠀⠀⠀⠀⠀⠀⠀⠀⠀⠀⠀⠀⠀⠀⠀⠀⠀⠀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⠀⠀⠀⠀⠀⠀⠀⠀⠀⠀⠀⠀⠀⠀⠀⠀⠀⠀⠀⠀⠀⠀⠀⠀⠀⠀⠀⠀⣼⣿⣿⣿⣿⣿⣿⣿⣿⣿⣿⣿⣿⣿⣿⣿⣿⣿⣿⣿⣿⣿⣿⣿⡀⠀⠀⠀⠀⠀⠀⠀⠀⠀⠀⠀⠀⠀⠀⠀⠀⠀⠀⠀⠀⠀⠀⠀⠀⠀⠀⠀⠀⠀⠀⠀⠀⠀⠀⠀⠀⠀⠀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⠀⠀⠀⠀⠀⠀⠀⠀⠀⠀⠀⠀⠀⠀⠀⠀⠀⠀⠀⠀⠀⠀⠀⠀⠀⠀⢀⢲⣿⣿⣿⣿⣿⣿⣿⣿⣿⣿⣿⣿⣿⣿⣿⣿⣿⣿⣿⣿⣿⣿⣿⣿⣷⡀⠀⠀⠀⠀⠀⠀⠀⠀⠀⠀⠀⠀⠀⠀⠀⠀⠀⠀⠀⠀⠀⠀⠀⠀⠀⠀⠀⠀⠀⠀⠀⠀⠀⠀⠀⠀⠀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⠀⠀⠀⠀⠀⠀⠀⠀⠀⠀⠀⠀⠀⠀⠀⠀⠀⠀⠀⠀⠀⠀⠀⠀⠀⢀⣿⣿⣿⣿⣿⣿⣿⣿⣿⣿⣿⣿⣿⣿⣿⣿⣿⣿⣿⣿⣿⣿⣿⣿⣿⣿⣷⣷⠀⠀⠀⠀⠀⠀⠀⠀⠀⠀⠀⠀⠀⠀⠀⠀⠀⠀⠀⠀⠀⠀⠀⠀⠀⠀⠀⠀⠀⠀⠀⠀⠀⠀⠀⠀⠀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⠀⠀⠀⠀⠀⠀⠀⠀⠀⠀⠀⠀⠀⠀⠀⠀⠀⠀⠀⠀⠀⠀⠀⠀⠀⢸⣿⣿⣿⣿⣿⣿⣿⣿⣿⣿⣿⣿⣿⣿⣿⣿⣿⣿⣿⣿⣿⣿⣿⣿⣿⣿⣿⣯⠂⠀⠀⠀⠀⠀⠀⠀⠀⠀⠀⠀⠀⠀⠀⠀⠀⠀⠀⠀⠀⠀⠀⠀⠀⠀⠀⠀⠀⠀⠀⠀⠀⠀⠀⠀⠀</a:t>
            </a:r>
            <a:br/>
            <a:r>
              <a:t>⠀⠀⠀⠀⠀⠀⠀⠀⠀⠀⠀⠀⠀⠀⠀⠀⠀⠀⠀⠀⠀⠀⠀⠀⠀⣸⣿⣿⣿⣿⣿⣿⣿⣿⣿⣿⣿⣿⣿⣿⣿⣿⣿⣿⣿⣿⣿⣿⣿⣿⣿⣿⣿⣿⠀⠀⠀⠀⠀⠀⠀⠀⠀⠀⠀⠀⠀⠀⠀⠀⠀⠀⠀⠀⠀⠀⠀⠀⠀⠀⠀⠀⠀⠀⠀⠀⠀⠀⠀⠀⠀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⠀⠀⠀⠀⠀⠀⠀⠀⠀⠀⠀⠀⠀⠀⠀⠀⠀⠀⠀⠀⠀⠀⠀⠀⠀⠀⠀⠀⠀⠀⠀⠀⠀⠀⠀⠀⠀⠀⠀⠀⠀⠀⠀⠀⠀⠀⣠⣾⠀⠀⠀⠀⠀⠀⠀⠀⠀⠀⠀⠀⠀⠀⠀⠀⠀⠀⠀⠀⠀⠀⠀⠀⠀⠀⠀⠀⠀⠀⠀⠀⠀⠀⠀⠀⠀⠀⠀⠀⠀⠀⠀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⠀⠀⠀⠀⠀⠀⠀⠀⠀⠀⠀⠀⠀⠀⠀⠀⠀⠀⠀⠀⠀⠀⠀⠀⠀⠀⠀⠀⠀⠀⠀⠀⠀⠀⠀⠀⠀⠀⠀⠀⠀⠀⠀⠀⣠⣾⣿⡇⠀⠀⠀⠀⠀⠀⠀⠀⠀⠀⠀⠀⠀⠀⠀⠀⠀⠀⠀⠀⠀⠀⠀⠀⠀⠀⠀⠀⠀⠀⠀⠀⠀⠀⠀⠀⠀⠀⠀⠀⠀⠀⠀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⠀⠀⠀⠀⠀⠀⠀⠀⠀⠀⠀⠀⠀⠀⠀⠀⠀⠀⠀⠀⠀⠀⠀⠀⠀⠀⠀⠀⠀⠀⠀⠀⠙⣶⣄⣀⣠⣤⣶⣶⣾⣿⣿⣿⣿⣿⣿⢃⣀⣀⣀⣀⣀⠀⠀⠀⠀⠀⠀⠀⠀⠀⠀⠀⠀⠀⠀⠀⠀⠀⠀⠀⠀⠀⠀⠀⠀⠀⠀⠀⠀⠀⠀⠀⠀⠀⠀⠀⠀⠀⠀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⠀⠀⠀⠀⠀⠀⠀⠀⠀⠀⠀⠀⠀⠀⠀⠀⠀⠀⠀⠀⠀⠀⠀⠀⠀⠀⠀⠀⠀⠀⠀⠀⠀⠈⢻⣿⣿⣿⣿⣿⣿⣿⣿⣿⣿⣿⣿⣿⣿⡿⠟⠋⠁⠀⠀⠀⠀⠀⠀⠀⠀⠀⠀⠀⠀⠀⠀⠀⠀⠀⠀⠀⠀⠀⠀⠀⠀⠀⠀⠀⠀⠀⠀⠀⠀⠀⠀⠀⠀⠀⠀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⠀⠀⠀⠀⠀⠀⠀⠀⠀⠀⠀⠀⠀⠀⠀⠀⠀⠀⠀⠀⠀⠀⠀⠀⠀⠀⠀⠀⠀⠀⠀⠀⠀⠀⣼⣿⣿⣿⣿⣿⣿⣿⣿⣿⣿⣿⣿⣿⡟⠛⠉⠀⠀⠀⠀⠀⠀⠀⠀⠀⠀⠀⠀⠀⠀⠀⠀⠀⠀⠀⠀⠀⠀⠀⠀⠀⠀⠀⠀⠀⠀⠀⠀⠀⠀⠀⠀⠀⠀⠀⠀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⠀⠀⠀⠀⠀⠀⠀⠀⠀⠀⠀⠀⠀⠀⠀⠀⠀⠀⠀⠀⠀⠀⠀⠀⠀⠀⠀⠀⠀⠀⠀⢀⣀⣤⣿⣿⣿⣿⣿⣿⣿⣿⣿⣿⣿⣿⣿⣿⣿⣄⠀⠀⠀⠀⠀⠀⠀⠀⠀⠀⠀⠀⠀⠀⠀⠀⠀⠀⠀⠀⠀⠀⠀⠀⠀⠀⠀⠀⠀⠀⠀⠀⠀⠀⠀⠀⠀⠀⠀⠀⠀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⠀⠀⠀⠀⠀⠀⠀⠀⠀⠀⠀⠀⠀⠀⠀⠀⠀⠀⠀⠀⠀⠀⠀⠀⠀⠀⠀⠀⠀⠀⠈⠉⠁⠀⣿⣿⣿⣿⣿⣿⣿⣿⣿⣿⣿⣿⣿⣿⣿⣿⡄⠀⠀⠀⠀⠀⠀⠀⠀⠀⠀⠀⠀⠀⠀⠀⠀⠀⠀⠀⠀⠀⠀⠀⠀⠀⠀⠀⠀⠀⠀⠀⠀⠀⠀⠀⠀⠀⠀⠀⠀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⠀⠀⠀⠀⠀⠀⠀⠀⠀⠀⠀⠀⠀⠀⠀⠀⠀⠀⠀⠀⠀⠀⠀⠀⠀⠀⠀⠀⠀⠀⠀⠀⠀⠀⠀⠀⠀⣿⣿⡟⢉⣿⣿⣿⣿⣿⣿⣿⣿⣿⣿⣿⡄⠀⠀⠀⠀⠀⠀⠀⠀⠀⠀⠀⠀⠀⠀⠀⠀⠀⠀⠀⠀⠀⠀⠀⠀⠀⠀⠀⠀⠀⠀⠀⠀⠀⠀⠀⠀⠀⠀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⠀⠀⠀⠀⠀⠀⠀⠀⠀⠀⠀⠀⠀⠀⠀⠀⠀⠀⠀⠀⠀⠀⠀⠀⠀⠀⠀⠀⠀⠀⠀⠀⢰⣾⣿⣿⣿⣿⣿⣿⣿⣿⣿⣿⣿⣿⣿⣿⣿⣿⣿⣿⣿⣿⣿⣾⡿⣆⠀⠀⠀⠀⠀⠀⠀⠀⠀⠀⠀⠀⠀⠀⠀⠀⠀⠀⠀⠀⠀⠀⠀⠀⠀⠀⠀⠀⠀⠀⠀⠀⠀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⠀⠀⠀⠀⠀⠀⠀⠀⠀⠀⠀⠀⠀⠀⠀⠀⠀⠀⠀⠀⠀⠀⠀⠀⠀⠀⠀⠀⠀⠀⠀⠀⣀⣼⣿⣿⣿⣿⣿⣿⣿⣿⣿⣿⣿⣿⣿⣿⣿⣿⣿⣿⣿⣿⣿⡇⠙⢧⠀⠀⠀⠀⠀⠀⠀⠀⠀⠀⠀⠀⠀⠀⠀⠀⠀⠀⠀⠀⠀⠀⠀⠀⠀⠀⠀⠀⠀⠀⠀⠀⠀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⠀⠀⠀⠀⠀⠀⠀⠀⠀⠀⠀⠀⠀⠀⠀⠀⠀⠀⠀⠀⠀⠀⠀⠀⠀⠀⠀⠀⠀⠀⣠⣾⣿⣿⣿⣿⣿⣿⣿⣿⣿⣿⣿⣿⣿⣿⣿⣿⣿⣿⣟⠻⣿⣿⡿⠁⠀⠀⠀⠀⠀⠀⠀⠀⠀⠀⠀⠀⠀⠀⠀⠀⠀⠀⠀⠀⠀⠀⠀⠀⠀⠀⠀⠀⠀⠀⠀⠀⠀⠀⠀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⠀⠀⠀⠀⠀⠀⠀⠀⠀⠀⠀⠀⠀⠀⠀⠀⠀⠀⠀⠀⠀⠀⠀⠀⠀⠀⠀⠀⠀⣰⣿⣿⣿⣿⣿⣿⣿⣿⣿⣿⣿⣿⣿⣿⣿⣿⣿⣿⣿⣿⣿⣧⠈⠉⠁⠀⠀⠀⠀⠀⠀⠀⠀⠀⠀⠀⠀⠀⠀⠀⠀⠀⠀⠀⠀⠀⠀⠀⠀⠀⠀⠀⠀⠀⠀⠀⠀⠀⠀⠀⠀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⠀⠀⠀⠀⠀⠀⠀⠀⠀⠀⠀⠀⠀⠀⠀⠀⠀⠀⠀⠀⠀⠀⠀⠀⠀⠀⠀⠀⢀⣾⣿⣿⣿⣿⣿⣿⣿⣿⣿⣿⣿⣿⣿⣿⣿⣿⣿⣿⣿⣿⣿⣿⣿⡆⠀⠀⠀⠀⠀⠀⠀⠀⠀⠀⠀⠀⠀⠀⠀⠀⠀⠀⠀⠀⠀⠀⠀⠀⠀⠀⠀⠀⠀⠀⠀⠀⠀⠀⠀⠀⠀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⠀⠀⠀⠀⠀⠀⠀⠀⠀⠀⠀⠀⠀⠀⠀⠀⠀⠀⠀⠀⠀⠀⠀⠀⠀⠀⣀⣾⣿⣿⣿⣿⣿⣿⣿⣿⣿⣿⣿⣿⣿⣿⣿⣿⣿⣿⣿⣿⣿⣿⣿⣿⣿⣿⣷⣄⠀⠀⠀⠀⠀⠀⠀⠀⠀⠀⠀⠀⠀⠀⠀⠀⠀⠀⠀⠀⠀⠀⠀⠀⠀⠀⠀⠀⠀⠀⠀⠀⠀⠀⠀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⠀⠀⠀⠀⠀⠀⠀⠀⠀⠀⠀⠀⠀⠀⠀⠀⠀⠀⠀⠀⠀⠀⠀⠀⠀⣸⣿⣿⣿⣿⣿⣿⣿⣿⣿⣿⣿⣿⣿⣿⣿⣿⣿⣿⣿⣿⣿⣿⣿⣿⣿⣿⣿⣿⣿⣿⣷⡀⠀⠀⠀⠀⠀⠀⠀⠀⠀⠀⠀⠀⠀⠀⠀⠀⠀⠀⠀⠀⠀⠀⠀⠀⠀⠀⠀⠀⠀⠀⠀⠀⠀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⠀⠀⠀⠀⠈⠉⠉⠉⠉⠉⠉⠉⠉⠉⠉⠉⠙⠛⠛⠛⠛⠛⠛⠛⠛⠛⠛⠿⠛⣿⠟⢿⠿⠿⠿⠿⠿⠿⠿⠿⠿⠿⠿⠿⢿⣿⣿⣿⣿⣿⣿⣿⣿⣿⣿⣿⣿⣿⣿⣿⣿⣿⣿⣿⣿⣿⣿⣿⣿⣿⣿⣿⣿⣿⣿⣿⣿⣿⣿⣿⣿⣿⣿⣿⣿⣿⣿⣿⣿⣿⡇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⠀⠀⠀⠀⠀⠀⠀⠀⠀⠀⠀⠀⠀⠀⠀⠀⠀⠀⠀⠀⠀⠀⠀⠀⠀⠀⠀⠀⠀⠈⠀⠀⠀⠀⠀⠀⠀⠀⠀⢀⣠⣴⣶⣿⣿⣿⣿⣿⣿⣿⣿⣿⣿⣿⣿⣿⣿⣿⣿⣿⣿⣿⣿⣿⣿⣿⣿⣿⣿⣿⣿⣿⣿⣿⣿⣿⣿⣿⣿⣿⣿⣿⣿⣿⣿⣿⣿⣿⣿⣿⡇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⠀⠀⠀⠀⠀⠀⠀⠀⠀⠀⠀⠀⠀⠀⠀⠀⠀⠀⠀⠀⠀⠀⠀⠀⠀⠀⠀⠀⠀⠀⠀⠀⠀⠀⠀⠀⠀⠀⠉⠛⠛⠛⠿⠿⣿⣿⣿⣿⣿⣿⣿⣿⣿⡿⠿⠿⠿⠿⠿⠿⠿⠿⢿⣿⣿⣿⣿⣿⣿⣿⣿⣿⣿⣿⣿⣿⣿⣿⣿⣿⣿⣿⣿⣿⣿⣿⣿⣿⣿⣿⡇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⠀⠀⠀⠀⠀⠀⠀⠀⠀⠀⠀⠀⠀⠀⠀⠀⠀⠀⠀⠀⠀⠀⠀⠀⠀⠀⠀⠀⠀⠀⠀⠀⠀⠀⠀⠀⠀⠀⠀⠀⠀⠀⠀⠀⣿⣿⣿⣿⣿⣿⣿⣿⣿⠀⠀⠀⠀⠀⠀⠀⠀⠀⠀⠈⠉⠉⠛⠊⠻⣿⣿⣿⣿⣿⣿⣿⣿⣿⣿⣿⣿⣿⣿⣿⣿⣿⣿⣿⣿⣿⡇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⠀⠀⠀⠀⠀⠀⠀⠀⠀⠀⠀⠀⠀⠀⠀⠀⠀⠀⠀⠀⠀⠀⠀⠀⠀⠀⠀⠀⠀⠀⠀⠀⠀⠀⠀⠀⠀⠀⠀⠀⠀⠀⠀⠀⣿⣿⣿⣿⣿⣿⣿⣿⡇⠀⠀⠀⠀⠀⠀⠀⠀⠀⠀⠀⠀⠀⠀⠀⠀⠙⢿⣿⣿⣿⣿⣿⣿⣿⣿⣿⣿⣿⣿⣿⣿⣿⣿⣿⣿⣿⡇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⠀⠀⠀⠀⠀⠀⠀⠀⠀⠀⠀⠀⠀⠀⠀⠀⠀⠀⠀⠀⠀⠀⠀⠀⠀⠀⠀⠀⠀⠀⠀⠀⠀⠀⠀⠀⠀⠀⠀⠀⠀⠀⠀⢀⣿⣿⣿⣿⣿⣿⣿⣿⠃⠀⠀⠀⠀⠀⠀⠀⠀⠀⠀⠀⠀⠀⠀⠀⠀⠀⠈⢻⣿⣿⣿⣿⣿⣿⣿⣿⣿⣿⣿⣿⣿⣿⣿⣿⣿⣿⡇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⠀⠀⠀⠀⠀⠀⠀⠀⠀⠀⠀⠀⠀⠀⠀⠀⠀⠀⠀⠀⠀⠀⠀⠀⠀⠀⠀⠀⠀⠀⠀⠀⠀⠀⠀⠀⠀⠀⠀⠀⠀⠀⠀⢸⣿⣿⣿⣿⣿⣿⣿⣿⠀⠀⠀⠀⠀⠀⠀⠀⠀⠀⠀⠀⠀⠀⠀⠀⠀⠀⠀⠀⠙⣿⣿⣿⣿⣿⣿⣿⣿⣿⣿⣿⣿⣿⣿⣿⡿⠋⠀</a:t>
            </a:r>
            <a:br/>
            <a:r>
              <a:t>⠀⠀⠀⠀⠀⠀⠀⠀⠀⠀⠀⠀⠀⠀⠀⠀⠀⠀⠀⠀⠀⠀⠀⠀⠀⠀⠀⠀⠀⠀⠀⠀⠀⠀⠀⠀⠀⠀⠀⠀⠀⠀⠀⢸⣿⣿⣿⣿⣿⣿⣿⣿⣄⠀⠀⠀⠀⠀⠀⠀⠀⠀⠀⠀⠀⠀⠀⠀⠀⠀⠀⠀⠀⠈⣿⣿⣿⣿⣿⣿⣿⣿⣿⣿⣿⣿⡿⠋⠀⠀⠀</a:t>
            </a:r>
            <a:br/>
            <a:r>
              <a:t>⠀⠀⠀⠀⠀⠀⠀⠀⠀⠀⠀⠀⠀⠀⠀⠀⠀⠀⠀⠀⠀⠀⠀⠀⠀⠀⠀⠀⠀⠀⠀⠀⠀⠀⠀⠀⠀⠀⠀⠀⠀⠀⠀⣿⣿⣿⣿⣿⣿⣿⣿⣿⣿⣷⣤⡀⠀⠀⠀⠀⠀⠀⠀⠀⠀⠀⠀⠀⠀⠀⠀⠀⠀⠀⠙⢿⣿⣿⣿⣿⣿⣿⣿⣿⠿⠋⠀⠀⠀⠀⠀</a:t>
            </a:r>
            <a:br/>
            <a:r>
              <a:t>⠀⠀⠀⠀⠀⠀⠀⠀⠀⠀⠀⠀⠀⠀⠀⠀⠀⠀⠀⠀⠀⠀⠀⠀⠀⠀⠀⠀⠀⠀⠀⠀⠀⠀⠀⠀⠀⠀⠀⠀⣇⢀⣴⣿⣿⣿⣿⣿⣿⣿⣿⣿⣿⣿⣿⣿⣦⣄⠀⠀⠀⠀⠀⠀⠀⠀⠀⠀⠀⠀⠀⠀⠀⠀⠀⠀⠙⢿⣿⣿⣿⣿⣿⣇⠀⠀⠀⠀⠀⠀⠀</a:t>
            </a:r>
            <a:br/>
            <a:r>
              <a:t>⠀⠀⠀⠀⠀⠀⠀⠀⠀⠀⠀⠀⠀⠀⠀⠀⠀⠀⠀⠀⠀⠀⠀⠀⠀⠀⠀⠀⠀⠀⠀⠀⠀⠀⠀⠀⠀⠀⠀⣀⣽⣿⣿⣿⣿⣿⣿⣿⣿⣿⣿⣿⣿⣿⣿⣿⣿⣿⣦⠀⠀⠀⠀⠀⠀⠀⠀⠀⠀⠀⠀⠀⠀⠀⠀⠀⠀⠀⠙⢿⣿⣿⣿⡏⠀⠀⠀⠀⠀⠀⠀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⠀⠀⠀⠀⠀⠀⠀⠀⠀⠀⠀⠀⠀⠀⠀⠀⠀⠀⠀⠀⠀⠀⠀⠀⠀⠀⠀⠀⠀⠀⠀⠀⠀⠀⠀⠀⠀⣠⣾⣿⣿⣿⣿⣿⣿⣿⣿⣿⣿⣿⣿⣿⣿⣿⣿⣿⣿⣿⣿⡆⠀⠀⠀⠀⠀⠀⠀⠀⠀⠀⠀⠀⠀⠀⠀⠀⠀⠀⠀⠀⠉⠻⠏⠀⠀⠀⠀⠀⠀⠀⠀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⠀⠀⠀⠀⠀⠀⠀⠀⠀⠀⠀⠀⠀⠀⠀⠀⠀⠀⠀⠀⠀⠀⠀⠀⠀⠀⠀⠀⠀⠀⠀⠀⠀⠀⠀⠀⠀⠀⠀⠀⠀⠈⠙⠿⣿⣿⣿⣿⣿⣿⣿⣿⣿⣿⣿⡿⣿⣿⡿⠛⠀⠀⠀⠀⠀⠀⠀⠀⠀⠀⠀⠀⠀⠀⠀⠀⠀⠀⠀⠀⠀⠀⠀⠀⠀⠀⠀⠀⠀⠀⠀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⠀⠀⠀⠀⠀⠀⠀⠀⠀⠀⠀⠀⠀⠀⠀⠀⠀⠀⠀⠀⠀⠀⠀⠀⠀⠀⠀⠀⠀⠀⠀⠀⠀⠀⠀⠀⠀⠀⠀⠀⠀⠀⠀⠀⠀⠙⠿⠿⣿⣿⣿⣿⣿⣿⠟⠁⠈⠁⠀⠀⠀⠀⠀⠀⠀⠀⠀⠀⠀⠀⠀⠀⠀⠀⠀⠀⠀⠀⠀⠀⠀⠀⠀⠀⠀⠀⠀⠀⠀⠀⠀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⠀⠀⠀⠀⠀⠀⠀⠀⠀⠀⠀⠀⠀⠀⠀⠀⠀⠀⠀⠀⠀⠀⠀⠀⠀⠀⠀⠀⠀⠀⠀⠀⠀⠀⠀⠀⠀⠀⠀⠀⠀⠀⠀⠀⠀⠀⢀⣴⣿⠀⠀⠀⠀⠀⠀⠀⠀⠀⠀⠀⠀⠀⠀⠀⠀⠀⠀⠀⠀⠀⠀⠀⠀⠀⠀⠀⠀⠀⠀⠀⠀⠀⠀⠀⠀⠀⠀⠀⠀⠀⠀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⠀⠀⠀⠀⠀⠀⠀⠀⠀⠀⠀⠀⠀⠀⠀⠀⠀⠀⠀⠀⠀⠀⠀⠀⠀⠀⠀⠀⠀⠀⠀⠠⡀⠀⠀⠀⠀⠀⠀⠀⠀⠀⢀⣀⣀⣰⣿⣿⡏⠀⠀⠀⠀⠀⠀⠀⠀⠀⠀⠀⠀⠀⠀⠀⠀⠀⠀⠀⠀⠀⠀⠀⠀⠀⠀⠀⠀⠀⠀⠀⠀⠀⠀⠀⠀⠀⠀⠀⠀⠀⠀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⠀⠀⠀⠀⠀⠀⠀⠀⠀⠀⠀⠀⠀⠀⠀⠀⠀⠀⠀⠀⠀⠀⠀⠀⠀⠀⠀⠀⠀⠀⠀⠀⠘⢷⣦⣀⣤⣴⣶⣶⣿⣿⣿⣿⣿⣿⣿⣿⣁⣀⣀⣀⣀⣀⠀⠀⠀⠀⠀⠀⠀⠀⠀⠀⠀⠀⠀⠀⠀⠀⠀⠀⠀⠀⠀⠀⠀⠀⠀⠀⠀⠀⠀⠀⠀⠀⠀⠀⠀⠀⠀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⠀⠀⠀⠀⠀⠀⠀⠀⠀⠀⠀⠀⠀⠀⠀⠀⠀⠀⠀⠀⠀⠀⠀⠀⠀⠀⠀⠀⠀⠀⠀⠀⠀⠀⢻⣿⣿⣿⣿⣿⣿⣿⣿⣿⣿⣿⣿⣿⣿⣿⣿⠿⠛⠉⠀⠀⠀⠀⠀⠀⠀⠀⠀⠀⠀⠀⠀⠀⠀⠀⠀⠀⠀⠀⠀⠀⠀⠀⠀⠀⠀⠀⠀⠀⠀⠀⠀⠀⠀⠀⠀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⠀⠀⠀⠀⠀⠀⠀⠀⠀⠀⠀⠀⠀⠀⠀⠀⠀⠀⠀⠀⠀⠀⠀⠀⠀⠀⠀⠀⠀⠀⠀⠀⠀⠀⣾⣿⣿⣿⣿⣿⣿⣿⣿⣿⣿⣿⣿⣿⣿⡟⠛⠉⠀⠀⠀⠀⠀⠀⠀⠀⠀⠀⠀⠀⠀⠀⠀⠀⠀⠀⠀⠀⠀⠀⠀⠀⠀⠀⠀⠀⠀⠀⠀⠀⠀⠀⠀⠀⠀⠀⠀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⠀⠀⠀⠀⠀⠀⠀⠀⠀⠀⠀⠀⠀⠀⠀⠀⠀⠀⠀⠀⠀⠀⠀⠀⠀⠀⠀⠀⠀⠀⠀⢀⣀⣴⣿⣿⣿⣿⣿⣿⣿⣿⣿⣿⣿⣿⣿⣿⣿⣷⡄⠀⠀⠀⠀⠀⠀⠀⠀⠀⠀⠀⠀⠀⠀⠀⠀⠀⠀⠀⠀⠀⠀⠀⠀⠀⠀⠀⠀⠀⠀⠀⠀⠀⠀⠀⠀⠀⠀⠀⠀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⠀⠀⠀⠀⠀⠀⠀⠀⠀⠀⠀⠀⠀⠀⠀⠀⠀⠀⠀⠀⠀⠀⠀⠀⠀⠀⠀⠀⠀⠀⠈⠉⠉⠈⣿⣿⣿⣿⣿⣿⣿⣿⣿⣿⣿⣿⣿⣿⣿⣿⣷⡀⠀⠀⠀⠀⠀⠀⠀⠀⠀⠀⠀⠀⠀⠀⠀⠀⠀⠀⠀⠀⠀⠀⠀⠀⠀⠀⠀⠀⠀⠀⠀⠀⠀⠀⠀⠀⠀⠀⠀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⠀⠀⠀⠀⠀⠀⠀⠀⠀⠀⠀⠀⠀⠀⠀⠀⠀⠀⠀⠀⠀⠀⠀⠀⠀⠀⠀⠀⠀⠀⠀⠀⠀⠀⠀⠈⢻⣿⣿⣿⣿⣿⣿⣿⣿⣿⣿⣿⣿⣿⣿⣿⡄⠀⠀⠀⠀⠀⠀⠀⠀⠀⠀⠀⠀⠀⠀⠀⠀⠀⠀⠀⠀⠀⠀⠀⠀⠀⠀⠀⠀⠀⠀⠀⠀⠀⠀⠀⠀⠀⠀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⠀⠀⠀⠀⠀⠀⠀⠀⠀⠀⠀⠀⠀⠀⠀⠀⠀⠀⠀⠀⠀⠀⠀⠀⠀⠀⠀⠀⠀⠀⠀⠀⠀⠀⠀⠀⠀⣿⣿⡟⠛⣿⣿⣿⣿⣿⣿⣿⣿⣿⣿⣿⣿⡄⠀⠀⠀⠀⠀⠀⠀⠀⠀⠀⠀⠀⠀⠀⠀⠀⠀⠀⠀⠀⠀⠀⠀⠀⠀⠀⠀⠀⠀⠀⠀⠀⠀⠀⠀⠀⠀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⠀⠀⠀⠀⠀⠀⠀⠀⠀⠀⠀⠀⠀⠀⠀⠀⠀⠀⠀⠀⠀⠀⠀⠀⠀⠀⠀⠀⠀⠀⠀⠀⠀⠀⠀⠀⠀⣿⣿⣷⣶⣿⣿⣿⣿⣿⣿⣿⣿⣿⣿⣿⣿⣧⠀⠀⠀⠀⠀⠀⠀⠀⠀⠀⠀⠀⠀⠀⠀⠀⠀⠀⠀⠀⠀⠀⠀⠀⠀⠀⠀⠀⠀⠀⠀⠀⠀⠀⠀⠀⠀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⠀⠀⠀⠀⠀⠀⠀⠀⠀⠀⠀⠀⠀⠀⠀⠀⠀⠀⠀⠀⠀⠀⠀⠀⠀⠀⠀⠀⠀⠀⠀⠀⠀⠀⠀⢀⣼⣿⣿⣿⣿⣿⣿⣿⣿⣿⣿⣿⣿⣿⣿⣿⣿⣿⣆⠀⠀⠀⠀⠀⠀⠀⠀⠀⠀⠀⠀⠀⠀⠀⠀⠀⠀⠀⠀⠀⠀⠀⠀⠀⠀⠀⠀⠀⠀⠀⠀⠀⠀⠀⠀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⠀⠀⠀⠀⠀⠀⠀⠀⠀⠀⠀⠀⠀⠀⠀⠀⠀⠀⠀⠀⠀⠀⠀⠀⠀⠀⠀⠀⠀⠀⠀⠀⠀⠀⠈⣿⣿⣿⣿⣿⣿⣿⣿⣿⣿⣿⣿⣿⣿⣿⣿⣿⣿⣿⣿⣿⣿⣿⢿⡆⠀⠀⠀⠀⠀⠀⠀⠀⠀⠀⠀⠀⠀⠀⠀⠀⠀⠀⠀⠀⠀⠀⠀⠀⠀⠀⠀⠀⠀⠀⠀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⠀⠀⠀⠀⠀⠀⠀⠀⠀⠀⠀⠀⠀⠀⠀⠀⠀⠀⠀⠀⠀⠀⠀⠀⠀⠀⠀⠀⠀⠀⠀⠀⠀⠀⠀⢻⣿⣿⣿⣿⣿⣿⣿⣿⣿⣿⣿⣿⣿⣿⣿⣿⣿⣿⣿⣿⣿⣿⠁⠀⠀⠀⠀⠀⠀⠀⠀⠀⠀⠀⠀⠀⠀⠀⠀⠀⠀⠀⠀⠀⠀⠀⠀⠀⠀⠀⠀⠀⠀⠀⠀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⠀⠀⠀⠀⠀⠀⠀⠀⠀⠀⠀⠀⠀⠀⠀⠀⠀⠀⠀⠀⠀⠀⠀⠀⠀⠀⠀⠀⠀⠀⠀⠀⢼⣿⣿⣿⣿⣿⣿⣿⣿⣿⣿⣿⣿⣿⣿⣿⣿⣿⣿⣿⣿⣿⣿⣿⣿⡿⠣⡀⠀⠀⠀⠀⠀⠀⠀⠀⠀⠀⠀⠀⠀⠀⠀⠀⠀⠀⠀⠀⠀⠀⠀⠀⠀⠀⠀⠀⠀⠀⠀</a:t>
            </a:r>
            <a:br/>
            <a:r>
              <a:t>⠀⠀⠀⠀⠀⠀⠀⠀⠀⠀⠀⠀⠀⠀⠀⠀⠀⠀⠀⠀⠀⠀⠀⠀⠀⠀⠀⠀⠀⠀⠀⠀⢈⣿⣿⣿⣿⣿⣿⣿⣿⣿⣿⣿⣿⣿⣿⣿⣿⣿⣿⣿⣿⣿⣿⣿⣿⣧⡀⠀⠀⠀⠀⠀⠀⠀⠀⠀⠀⠀⠀⠀⠀⠀⠀⠀⠀⠀⠀⠀⠀⠀⠀⠀⠀⠀⠀⠀⠀⠀⠀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⠀⠀⠀⠀⠀⠀⠀⠀⠀⠀⠀⠀⠀⠀⠀⠀⠀⠀⠀⠀⠀⠀⠀⠀⠀⠀⠀⠀⠀⠀⠀⠀⣼⣿⣿⣿⣿⣿⣿⣿⣿⣿⣿⣿⣿⣿⣿⣿⣿⣿⣿⣿⣿⣿⣿⣿⡏⠀⠙⠄⠀⠀⠀⠀⠀⠀⠀⠀⠀⠀⠀⠀⠀⠀⠀⠀⠀⠀⠀⠀⠀⠀⠀⠀⠀⠀⠀⠀⠀⠀⠀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⠀⠀⠀⠀⠀⠀⠀⠀⠀⠀⠀⠀⠀⠀⠀⠀⠀⠀⠀⠀⠀⠀⠀⠀⠀⠀⠀⠀⠀⠀⠀⢰⣿⣿⣿⣿⣿⣿⣿⣿⣿⣿⣿⣿⣿⣿⣿⣿⣿⣿⣿⣿⠻⣿⣿⣿⠃⠀⠀⠀⠀⠀⠀⠀⠀⠀⠀⠀⠀⠀⠀⠀⠀⠀⠀⠀⠀⠀⠀⠀⠀⠀⠀⠀⠀⠀⠀⠀⠀⠀⠀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⠀⠀⠀⠀⠀⠀⠀⠀⠀⠀⠀⠀⠀⠀⠀⠀⠀⠀⠀⠀⠀⠀⠀⠀⠀⠀⠀⠀⠀⠀⢠⣿⣿⣿⣿⣿⣿⣿⣿⣿⣿⣿⣿⣿⣿⣿⣿⣿⣿⣿⣿⣿⣧⠈⠉⠁⠀⠀⠀⠀⠀⠀⠀⠀⠀⠀⠀⠀⠀⠀⠀⠀⠀⠀⠀⠀⠀⠀⠀⠀⠀⠀⠀⠀⠀⠀⠀⠀⠀⠀⠀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⠀⠀⠀⠀⠀⠀⠀⠀⠀⠀⠀⠀⠀⠀⠀⠀⠀⠀⠀⠀⠀⠀⠀⠀⠀⠀⠀⠀⠀⢀⣾⣿⣿⣿⣿⣿⣿⣿⣿⣿⣿⣿⣿⣿⣿⣿⣿⣿⣿⣿⣿⣿⣿⣧⠀⠀⠀⠀⠀⠀⠀⠀⠀⠀⠀⠀⠀⠀⠀⠀⠀⠀⠀⠀⠀⠀⠀⠀⠀⠀⠀⠀⠀⠀⠀⠀⠀⠀⠀⠀⠀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⠀⠀⠀⠀⠀⠀⠀⠀⠀⠀⠀⠀⠀⠀⠀⠀⠀⠀⠀⠀⠀⠀⠀⠀⠀⠀⠀⠀⢀⣾⣿⣿⣿⣿⣿⣿⣿⣿⣿⣿⣿⣿⣿⣿⣿⣿⣿⣿⣿⣿⣿⣿⣿⣿⣆⠀⠀⠀⠀⠀⠀⠀⠀⠀⠀⠀⠀⠀⠀⠀⠀⠀⠀⠀⠀⠀⠀⠀⠀⠀⠀⠀⠀⠀⠀⠀⠀⠀⠀⠀⠀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⠀⠀⠀⠀⠀⠀⠀⠀⠀⠀⠀⠀⠀⠀⠀⠀⠀⠀⠀⠀⠀⠀⠀⠀⠀⠀⠀⢀⣾⣿⣿⣿⣿⣿⣿⣿⣿⣿⣿⣿⣿⣿⣿⣿⣿⣿⣿⣿⣿⣿⣿⣿⣿⣿⣿⡄⠀⠀⠀⠀⠀⠀⠀⠀⠀⠀⠀⠀⠀⠀⠀⠀⠀⠀⠀⠀⠀⠀⠀⠀⠀⠀⠀⠀⠀⠀⠀⠀⠀⠀⠀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⠀⠀⠀⠀⠀⠀⠀⠀⠀⠀⠀⠀⠀⠀⠀⠀⠀⠀⠀⠀⠀⠀⠀⠀⠀⠀⣀⣾⣿⣿⣿⣿⣿⣿⣿⣿⣿⣿⣿⣿⣿⣿⣿⣿⣿⣿⣿⣿⣿⣿⣿⣿⣿⣿⣿⣿⡄⠀⠀⠀⠀⠀⠀⠀⠀⠀⠀⠀⠀⠀⠀⠀⠀⠀⠀⠀⠀⠀⠀⠀⠀⠀⠀⠀⠀⠀⠀⠀⠀⠀⠀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⠀⠀⠀⠀⠀⠀⠀⠀⠀⠀⠀⠀⠀⠀⠀⠀⠀⠀⠀⠀⠀⠀⠀⠀⠀⠀⠀⠀⠀⠀⠀⠀⠀⠀⠀⠀⠀⠀⠀⠀⠀⠀⠀⠀⠀⠀⠀⠀⠀⠀⣠⡆⠀⠀⠀⠀⠀⠀⠀⠀⠀⠀⠀⠀⠀⠀⠀⠀⠀⠀⠀⠀⠀⠀⠀⠀⠀⠀⠀⠀⠀⠀⠀⠀⠀⠀⠀⠀⠀⠀⠀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⠀⠀⠀⠀⠀⠀⠀⠀⠀⠀⠀⠀⠀⠀⠀⠀⠀⠀⠀⠀⠀⠀⠀⠀⠀⠀⠀⠀⠀⠀⠀⠀⠀⠀⠀⠀⠀⠀⠀⠀⠀⠀⠀⠀⠀⠀⠀⠀⣠⣾⣿⡇⠀⠀⠀⠀⠀⠀⠀⠀⠀⠀⠀⠀⠀⠀⠀⠀⠀⠀⠀⠀⠀⠀⠀⠀⠀⠀⠀⠀⠀⠀⠀⠀⠀⠀⠀⠀⠀⠀⠀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⠀⠀⠀⠀⠀⠀⠀⠀⠀⠀⠀⠀⠀⠀⠀⠀⠀⠀⠀⠀⠀⠀⠀⠀⠀⠀⠀⠀⠀⠀⠀⠘⢦⣄⠀⠀⠀⠀⠀⠀⣀⣀⣀⣠⣤⣤⣤⣴⣿⣿⣿⠀⠀⠀⠀⠀⠀⠀⠀⠀⠀⠀⠀⠀⠀⠀⠀⠀⠀⠀⠀⠀⠀⠀⠀⠀⠀⠀⠀⠀⠀⠀⠀⠀⠀⠀⠀⠀⠀⠀⠀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⠀⠀⠀⠀⠀⠀⠀⠀⠀⠀⠀⠀⠀⠀⠀⠀⠀⠀⠀⠀⠀⠀⠀⠀⠀⠀⠀⠀⠀⠀⠀⠀⠈⢻⣿⣦⣶⣾⣿⣿⣿⣿⣿⣿⣿⣿⣿⣿⣿⣿⣏⣀⣀⣀⣀⣀⠀⠀⠀⠀⠀⠀⠀⠀⠀⠀⠀⠀⠀⠀⠀⠀⠀⠀⠀⠀⠀⠀⠀⠀⠀⠀⠀⠀⠀⠀⠀⠀⠀⠀⠀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⠀⠀⠀⠀⠀⠀⠀⠀⠀⠀⠀⠀⠀⠀⠀⠀⠀⠀⠀⠀⠀⠀⠀⠀⠀⠀⠀⠀⠀⠀⠀⠀⠀⠀⢙⣿⣿⣿⣿⣿⣿⣿⣿⣿⣿⣿⣿⣿⣿⣿⣿⣿⣿⣿⠿⠟⠋⠁⠀⠀⠀⠀⠀⠀⠀⠀⠀⠀⠀⠀⠀⠀⠀⠀⠀⠀⠀⠀⠀⠀⠀⠀⠀⠀⠀⠀⠀⠀⠀⠀⠀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⠀⠀⠀⠀⠀⠀⠀⠀⠀⠀⠀⠀⠀⠀⠀⠀⠀⠀⠀⠀⠀⠀⠀⠀⠀⠀⠀⠀⠀⠀⠀⠀⠀⢰⣿⣿⣿⣿⣿⣿⣿⣿⣿⣿⣿⣿⣿⣿⣿⣿⣿⠿⠟⠛⠀⠀⠀⠀⠀⠀⠀⠀⠀⠀⠀⠀⠀⠀⠀⠀⠀⠀⠀⠀⠀⠀⠀⠀⠀⠀⠀⠀⠀⠀⠀⠀⠀⠀⠀⠀⠀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⠀⠀⠀⠀⠀⠀⠀⠀⠀⠀⠀⠀⠀⠀⠀⠀⠀⠀⠀⠀⠀⠀⠀⠀⠀⠀⠀⠀⠀⠀⠀⣀⣠⣿⣿⣿⣿⣿⣿⣿⣿⣿⣿⣿⣿⣿⣿⣿⣿⣿⣿⣧⠀⠀⠀⠀⠀⠀⠀⠀⠀⠀⠀⠀⠀⠀⠀⠀⠀⠀⠀⠀⠀⠀⠀⠀⠀⠀⠀⠀⠀⠀⠀⠀⠀⠀⠀⠀⠀⠀⠀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⠀⠀⠀⠀⠀⠀⠀⠀⠀⠀⠀⠀⠀⠀⠀⠀⠀⠀⠀⠀⠀⠀⠀⠀⠀⠀⠀⠀⠀⠀⠉⠉⠉⠉⣽⣿⣿⣿⣿⣿⣿⣿⣿⣿⣿⣿⣿⣿⣿⣿⣿⣿⡆⠀⠀⠀⠀⠀⠀⠀⠀⠀⠀⠀⠀⠀⠀⠀⠀⠀⠀⠀⠀⠀⠀⠀⠀⠀⠀⠀⠀⠀⠀⠀⠀⠀⠀⠀⠀⠀⠀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⠀⠀⠀⠀⠀⠀⠀⠀⠀⠀⠀⠀⠀⠀⠀⠀⠀⠀⠀⠀⠀⠀⠀⠀⠀⠀⠀⠀⠀⠀⠀⠀⠀⠀⠀⠀⠀⣿⣿⡇⠀⣿⣿⣿⣿⣿⣿⣿⣿⣿⣿⣿⣿⣿⣿⡄⠀⠀⠀⠀⠀⠀⠀⠀⠀⠀⠀⠀⠀⠀⠀⠀⠀⠀⠀⠀⠀⠀⠀⠀⠀⠀⠀⠀⠀⠀⠀⠀⠀⠀⠀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⠀⠀⠀⠀⠀⠀⠀⠀⠀⠀⠀⠀⠀⠀⠀⠀⠀⠀⠀⠀⠀⠀⠀⠀⠀⠀⠀⠀⠀⠀⠀⠀⠀⠀⠀⣴⣿⣿⣿⣿⣿⣿⣿⣿⣿⣿⣿⣿⣿⣿⣿⣿⣿⣿⣿⣿⣧⡀⠀⠀⠀⠀⠀⠀⠀⠀⠀⠀⠀⠀⠀⠀⠀⠀⠀⠀⠀⠀⠀⠀⠀⠀⠀⠀⠀⠀⠀⠀⠀⠀⠀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⠀⠀⠀⠀⠀⠀⠀⠀⠀⠀⠀⠀⠀⠀⠀⠀⠀⠀⠀⠀⠀⠀⠀⠀⠀⠀⠀⠀⠀⠀⠀⠀⠀⣾⣿⣿⣿⣿⣿⣿⣿⣿⣿⣿⣿⣿⣿⣿⣿⣿⣿⣿⣿⣿⣿⣿⣿⣿⣿⣧⡀⠀⠀⠀⠀⠀⠀⠀⠀⠀⠀⠀⠀⠀⠀⠀⠀⠀⠀⠀⠀⠀⠀⠀⠀⠀⠀⠀⠀⠀⠀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⠀⠀⠀⠀⠀⠀⠀⠀⠀⠀⠀⠀⠀⠀⠀⠀⠀⠀⠀⠀⠀⠀⠀⠀⠀⠀⠀⠀⠀⠀⠀⠀⠀⣹⣿⣿⣿⣿⣿⣿⣿⣿⣿⣿⣿⣿⣿⣿⣿⣿⣿⣿⣿⣿⣿⣿⣿⣿⣿⣿⣿⡉⠂⠀⠀⠀⠀⠀⠀⠀⠀⠀⠀⠀⠀⠀⠀⠀⠀⠀⠀⠀⠀⠀⠀⠀⠀⠀⠀⠀⠀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⠀⠀⠀⠀⠀⠀⠀⠀⠀⠀⠀⠀⠀⠀⠀⠀⠀⠀⠀⠀⠀⠀⠀⠀⠀⠀⠀⠀⠀⠀⠀⠀⢠⣿⣿⣿⣿⣿⣿⣿⣿⣿⣿⣿⣿⣿⣿⣿⣿⣿⣿⣿⣿⣿⣿⣿⣿⣿⣿⣿⣿⣿⣷⡀⠀⠀⠀⠀⠀⠀⠀⠀⠀⠀⠀⠀⠀⠀⠀⠀⠀⠀⠀⠀⠀⠀⠀⠀⠀⠀⠀</a:t>
            </a:r>
            <a:br/>
            <a:r>
              <a:t>⠀⠀⠀⠀⠀⠀⠀⠀⠀⠀⠀⠀⠀⠀⠀⠀⠀⠀⠀⠀⠀⠀⠀⠀⠀⠀⠀⠀⠀⠀⠀⠀⣸⣿⣿⣿⡏⣿⣿⣿⣿⣿⣿⣿⣿⣿⣿⣿⣿⣿⣿⣿⣿⣿⣿⣿⣿⣿⣿⣿⣿⣿⣿⣷⠀⠀⠀⠀⠀⠀⠀⠀⠀⠀⠀⠀⠀⠀⠀⠀⠀⠀⠀⠀⠀⠀⠀⠀⠀⠀⠀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⠀⠀⠀⠀⠀⠀⠀⠀⠀⠀⠀⠀⠀⠀⠀⠀⠀⠀⠀⠀⠀⠀⠀⠀⠀⠀⠀⠀⠀⠀⠀⣠⣿⣿⣿⡿⠀⢸⣿⣿⣿⣿⣿⣿⣿⣿⣿⣿⣿⣿⣿⣿⣿⣿⣿⣿⣿⣿⣿⣿⣿⣿⣿⣿⡀⠀⠀⠀⠀⠀⠀⠀⠀⠀⠀⠀⠀⠀⠀⠀⠀⠀⠀⠀⠀⠀⠀⠀⠀⠀⠀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⠀⠀⠀⠀⠀⠀⠀⠀⠀⠀⠀⠀⠀⠀⠀⠀⠀⠀⠀⠀⠀⠀⠀⠀⠀⠀⠀⠀⠀⠀⢠⣿⣿⣿⣿⣧⣤⣼⣿⣿⣿⣿⣿⣿⣿⣿⣿⣿⣿⣿⣿⣿⣿⣿⣿⣿⣿⣿⣿⣿⣿⣿⣿⣿⡇⠀⠀⠀⠀⠀⠀⠀⠀⠀⠀⠀⠀⠀⠀⠀⠀⠀⠀⠀⠀⠀⠀⠀⠀⠀⠀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⠀⠀⠀⠀⠀⠀⠀⠀⠀⠀⠀⠀⠀⠀⠀⠀⠀⠀⠀⠀⠀⠀⠀⠀⠀⠀⠀⠀⠀⢀⣿⣿⣿⣿⣿⣿⣿⣿⣿⣿⣿⣿⣿⣿⣿⣿⣿⣿⣿⣿⣿⣿⣿⣿⣿⣿⣿⣿⣿⣿⣿⣿⠏⠆⠃⠀⠀⠀⠀⠀⠀⠀⠀⠀⠀⠀⠀⠀⠀⠀⠀⠀⠀⠀⠀⠀⠀⠀⠀⠀⠀</a:t>
            </a:r>
            <a:br/>
            <a:r>
              <a:t>⠀⠀⠀⠀⠀⠀⠀⠀⠀⠀⠀⠀⠀⠀⠀⠀⠀⠀⠀⠀⠀⠀⠀⠀⠀⠀⠀⠀⠀⣾⣿⣿⣿⣿⣿⣿⣿⣿⣿⣿⣿⣿⣿⣿⣿⣿⣿⣿⣿⣿⣿⣿⣿⣿⣿⣿⣿⣿⣿⣿⠛⠩⠀⠀⠀⠀⠀⠀⠀⠀⠀⠀⠀⠀⠀⠀⠀⠀⠀⠀⠀⠀⠀⠀⠀⠀⠀⠀⠀⠀⠀</a:t>
            </a:r>
            <a:br/>
            <a:r>
              <a:t>⠀⠀⠀⠀⠀⠀⠀⠀⠀⠀⠀⠀⠀⠀⠀⠀⠀⠀⠀⠀⠀⠀⠀⠀⠀⠀⠀⠀⢸⣿⣿⣿⠃⠈⢿⣿⣿⣿⣿⣿⣿⣿⣿⣿⣿⣿⣿⣿⣿⣿⣿⣿⣿⣿⣿⣿⣿⣿⣿⠇⠀⠀⠀⠀⠀⠀⠀⠀⠀⠀⠀⠀⠀⠀⠀⠀⠀⠀⠀⠀⠀⠀⠀⠀⠀⠀⠀⠀⠀⠀⠀</a:t>
            </a:r>
            <a:br/>
            <a:r>
              <a:t>⠀⠀⠀⠀⠀⠀⠀⠀⠀⠀⠀⠀⠀⠀⠀⠀⠀⠀⠀⠀⠀⠀⠀⠀⠀⠀⠀⢀⣿⣿⣿⠃⠀⢠⣾⣿⣿⣿⣿⣿⣿⣿⣿⣿⣿⣿⣿⣿⣿⣿⣿⣿⣿⣿⡿⣿⣿⣿⡿⠀⠀⠀⠀⠀⠀⠀⠀⠀⠀⠀⠀⠀⠀⠀⠀⠀⠀⠀⠀⠀⠀⠀⠀⠀⠀⠀⠀⠀⠀⠀⠀</a:t>
            </a:r>
            <a:br/>
            <a:r>
              <a:t>⠀⠀⠀⠀⠀⠀⠀⠀⠀⠀⠀⠀⠀⠀⠀⠀⠀⠀⠀⠀⠀⠀⠀⠀⠀⠀⠀⣾⣿⣿⣷⣦⣴⣿⣿⣿⣿⣿⣿⣿⣿⣿⣿⣿⣿⣿⣿⣿⣿⣿⣿⣿⣿⣿⣿⡄⠙⠛⠁⠀⠀⠀⠀⠀⠀⠀⠀⠀⠀⠀⠀⠀⠀⠀⠀⠀⠀⠀⠀⠀⠀⠀⠀⠀⠀⠀⠀⠀⠀⠀⠀</a:t>
            </a:r>
            <a:br/>
            <a:r>
              <a:t>⠀⠀⠀⠀⠀⠀⠀⠀⠀⠀⠀⠀⠀⠀⠀⠀⠀⠀⠀⠀⠀⠀⠀⠀⠀⠀⢰⣿⣿⣿⣿⣿⣿⣿⣿⣿⣿⣿⣿⣿⣿⣿⣿⣿⣿⣿⣿⣿⣿⣿⣿⣿⣿⣿⣿⣿⡄⠀⠀⠀⠀⠀⠀⠀⠀⠀⠀⠀⠀⠀⠀⠀⠀⠀⠀⠀⠀⠀⠀⠀⠀⠀⠀⠀⠀⠀⠀⠀⠀⠀⠀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⠀⠀⠀⠀⠀⠀⠀⠀⠀⠀⠀⠀⠀⠀⠀⠀⠀⠀⠀⠀⠀⠀⠀⠀⠀⠀⠀⠀⠀⠀⠀⠀⠀⠀⠀⠀⠀⠀⠀⠀⠀⠀⠀⠀⠀⠀⠀⠀⠀⠀⠀⣠⣶⠀⠀⠀⠀⠀⠀⠀⠀⠀⠀⠀⠀⠀⠀⠀⠀⠀⠀⠀⠀⠀⠀⠀⠀⠀⠀⠀⠀⠀⠀⠀⠀⠀⠀⠀⠀⠀⠀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⠀⠀⠀⠀⠀⠀⠀⠀⠀⠀⠀⠀⠀⠀⠀⠀⠀⠀⠀⠀⠀⠀⠀⠀⠀⠀⠀⠀⠀⠀⠀⢀⠀⠀⠀⠀⠀⠀⠀⠀⠀⠀⠀⠀⠀⠀⠀⠀⠀⢠⣾⣿⣿⠀⠀⠀⠀⠀⠀⠀⠀⠀⠀⠀⠀⠀⠀⠀⠀⠀⠀⠀⠀⠀⠀⠀⠀⠀⠀⠀⠀⠀⠀⠀⠀⠀⠀⠀⠀⠀⠀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⠀⠀⠀⠀⠀⠀⠀⠀⠀⠀⠀⠀⠀⠀⠀⠀⠀⠀⠀⠀⠀⠀⠀⠀⠀⠀⠀⠀⠀⠀⠀⠈⢻⣦⣄⠀⠀⠀⢀⣀⣀⣀⣤⣤⣤⣴⣶⣶⣶⣿⣿⣿⡇⠀⠀⠀⠀⠀⠀⠀⠀⠀⠀⠀⠀⠀⠀⠀⠀⠀⠀⠀⠀⠀⠀⠀⠀⠀⠀⠀⠀⠀⠀⠀⠀⠀⠀⠀⠀⠀⠀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⠀⠀⠀⠀⠀⠀⠀⠀⠀⠀⠀⠀⠀⠀⠀⠀⠀⠀⠀⠀⠀⠀⠀⠀⠀⠀⠀⠀⠀⠀⠀⠀⠀⠻⣿⣿⣶⣿⣿⣿⣿⣿⣿⣿⣿⣿⣿⣿⣿⣿⣿⣿⣀⣀⣀⣀⣀⠀⠀⠀⠀⠀⠀⠀⠀⠀⠀⠀⠀⠀⠀⠀⠀⠀⠀⠀⠀⠀⠀⠀⠀⠀⠀⠀⠀⠀⠀⠀⠀⠀⠀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⠀⠀⠀⠀⠀⠀⠀⠀⠀⠀⠀⠀⠀⠀⠀⠀⠀⠀⠀⠀⠀⠀⠀⠀⠀⠀⠀⠀⠀⠀⠀⠀⠀⠀⣸⣿⣿⣿⣿⣿⣿⣿⣿⣿⣿⣿⣿⣿⣿⣿⣿⣿⣿⣿⣿⣿⡿⠟⠋⠁⠀⠀⠀⠀⠀⠀⠀⠀⠀⠀⠀⠀⠀⠀⠀⠀⠀⠀⠀⠀⠀⠀⠀⠀⠀⠀⠀⠀⠀⠀⠀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⠀⠀⠀⠀⠀⠀⠀⠀⠀⠀⠀⠀⠀⠀⠀⠀⠀⠀⠀⠀⠀⠀⠀⠀⠀⠀⠀⠀⠀⠀⠀⠀⠀⣼⣿⣿⣿⣿⣿⣿⣿⣿⣿⣿⣿⣿⣿⣿⣿⣿⣿⣿⣿⡿⠿⠒⠀⠀⠀⠀⠀⠀⠀⠀⠀⠀⠀⠀⠀⠀⠀⠀⠀⠀⠀⠀⠀⠀⠀⠀⠀⠀⠀⠀⠀⠀⠀⠀⠀⠀⠀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⠀⠀⠀⠀⠀⠀⠀⠀⠀⠀⠀⠀⠀⠀⠀⠀⠀⠀⠀⠀⠀⠀⠀⠀⠀⠀⠀⠀⠀⠀⠀⣀⣴⣿⣿⣿⣿⣿⣿⣿⣿⣿⣿⣿⣿⣿⣿⣿⣿⣿⣿⣿⣆⠀⠀⠀⠀⠀⠀⠀⠀⠀⠀⠀⠀⠀⠀⠀⠀⠀⠀⠀⠀⠀⠀⠀⠀⠀⠀⠀⠀⠀⠀⠀⠀⠀⠀⠀⠀⠀⠀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⠀⠀⠀⠀⠀⠀⠀⠀⠀⠀⠀⠀⠀⠀⠀⠀⠀⠀⠀⠀⠀⠀⠀⠀⠀⠀⠀⠀⠀⠀⠉⠉⠉⠉⢹⣿⣿⣿⣿⣿⣿⣿⣿⣿⣿⣿⣿⣿⣿⣿⣿⣿⣿⡄⠀⠀⠀⠀⠀⠀⠀⠀⠀⠀⠀⠀⠀⠀⠀⠀⠀⠀⠀⠀⠀⠀⠀⠀⠀⠀⠀⠀⠀⠀⠀⠀⠀⠀⠀⠀⠀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⠀⠀⠀⠀⠀⠀⠀⠀⠀⠀⠀⠀⠀⠀⠀⠀⠀⠀⠀⠀⠀⠀⠀⠀⠀⠀⠀⠀⠀⠀⠀⠀⠀⠀⢺⣿⣿⣿⣿⣿⣿⣿⣿⣿⣿⣿⣿⣿⣿⣿⣿⣿⣿⣧⠀⠀⠀⠀⠀⠀⠀⠀⠀⠀⠀⠀⠀⠀⠀⠀⠀⠀⠀⠀⠀⠀⠀⠀⠀⠀⠀⠀⠀⠀⠀⠀⠀⠀⠀⠀⠀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⠀⠀⠀⠀⠀⠀⠀⠀⠀⠀⠀⠀⠀⠀⠀⠀⠀⠀⠀⠀⠀⠀⠀⠀⠀⠀⠀⠀⠀⠀⠀⠀⠀⠀⠀⠀⠘⣿⣿⡇⢹⣿⣿⣿⣿⣿⣿⣿⣿⣿⣿⣿⣿⣿⣿⣇⠀⠀⠀⠀⠀⠀⠀⠀⠀⠀⠀⠀⠀⠀⠀⠀⠀⠀⠀⠀⠀⠀⠀⠀⠀⠀⠀⠀⠀⠀⠀⠀⠀⠀⠀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⠀⠀⠀⠀⠀⠀⠀⠀⠀⠀⠀⠀⠀⠀⠀⠀⠀⠀⠀⠀⠀⠀⠀⠀⠀⠀⠀⠀⠀⠀⠀⠀⠀⠀⠀⠀⠀⣿⣿⣧⣴⣿⣿⣿⣿⣿⣿⣿⣿⣿⣿⣿⣿⣿⣿⣿⡄⠀⠀⠀⠀⠀⠀⠀⠀⠀⠀⠀⠀⠀⠀⠀⠀⠀⠀⠀⠀⠀⠀⠀⠀⠀⠀⠀⠀⠀⠀⠀⠀⠀⠀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⠀⠀⠀⠀⠀⠀⠀⠀⠀⠀⠀⠀⠀⠀⠀⠀⠀⠀⠀⠀⠀⠀⠀⠀⠀⠀⠀⠀⠀⠀⠀⠀⠀⣼⣿⣿⣿⣿⣿⣿⣿⣿⣿⣿⣿⣿⣿⣿⣿⣿⣿⣿⣿⣿⣿⣿⣿⣿⣿⣧⡀⠀⠀⠀⠀⠀⠀⠀⠀⠀⠀⠀⠀⠀⠀⠀⠀⠀⠀⠀⠀⠀⠀⠀⠀⠀⠀⠀⠀⠀⠀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⠀⠀⠀⠀⠀⠀⠀⠀⠀⠀⠀⠀⠀⠀⠀⠀⠀⠀⠀⠀⠀⠀⠀⠀⠀⠀⠀⠀⠀⠀⠀⠀⣼⣿⣿⣿⣿⣿⣿⣿⣿⣿⣿⣿⣿⣿⣿⣿⣿⣿⣿⣿⣿⣿⣿⣿⣿⣿⣿⣿⣿⣄⠀⠀⠀⠀⠀⠀⠀⠀⠀⠀⠀⠀⠀⠀⠀⠀⠀⠀⠀⠀⠀⠀⠀⠀⠀⠀⠀⠀⠀</a:t>
            </a:r>
            <a:br/>
            <a:r>
              <a:t>⠀⠀⠀⠀⠀⠀⠀⠀⠀⠀⠀⠀⠀⠀⠀⠀⠀⠀⠀⠀⠀⠀⠀⠀⠀⠀⠀⠀⠀⠀⠀⠀⠻⣿⣿⣿⣿⣿⣿⣿⣿⣿⣿⣿⣿⣿⣿⣿⣿⣿⣿⣿⣿⣿⣿⣿⣿⣿⣿⣿⣿⣟⠢⠀⠀⠀⠀⠀⠀⠀⠀⠀⠀⠀⠀⠀⠀⠀⠀⠀⠀⠀⠀⠀⠀⠀⠀⠀⠀⠀⠀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⠀⠀⠀⠀⠀⠀⠀⠀⠀⠀⠀⠀⠀⠀⠀⠀⠀⠀⠀⠀⠀⠀⠀⠀⠀⠀⠀⠀⠀⠀⠀⠀⢺⣿⣿⣿⣿⣿⣿⣿⣿⣿⣿⣿⣿⣿⣿⣿⣿⣿⣿⣿⣿⣿⣿⣿⣿⣿⣿⣿⣿⣿⣿⣦⠀⠀⠀⠀⠀⠀⠀⠀⠀⠀⠀⠀⠀⠀⠀⠀⠀⠀⠀⠀⠀⠀⠀⠀⠀⠀⠀</a:t>
            </a:r>
            <a:br/>
            <a:r>
              <a:t>⠀⠀⠀⠀⠀⠀⠀⠀⠀⠀⠀⠀⠀⠀⠀⠀⠀⠀⠀⠀⠀⠀⠀⠀⠀⠀⠀⠀⠀⠀⠀⢀⣿⣿⣿⣿⠏⢹⣿⣿⣿⣿⣿⣿⣿⣿⣿⣿⣿⣿⣿⣿⣿⣿⣿⣿⣿⣿⣿⣿⣿⣿⣿⣿⣧⠀⠀⠀⠀⠀⠀⠀⠀⠀⠀⠀⠀⠀⠀⠀⠀⠀⠀⠀⠀⠀⠀⠀⠀⠀⠀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⠀⠀⠀⠀⠀⠀⠀⠀⠀⠀⠀⠀⠀⠀⠀⠀⠀⠀⠀⠀⠀⠀⠀⠀⠀⠀⠀⠀⠀⠀⠀⣸⣿⣿⣿⡟⠀⠈⣿⣿⣿⣿⣿⣿⣿⣿⣿⣿⣿⣿⣿⣿⣿⣿⣿⣿⣿⣿⣿⣿⣿⣿⣿⡿⣿⣇⠀⠀⠀⠀⠀⠀⠀⠀⠀⠀⠀⠀⠀⠀⠀⠀⠀⠀⠀⠀⠀⠀⠀⠀⠀</a:t>
            </a:r>
            <a:br/>
            <a:r>
              <a:t>⠀⠀⠀⠀⠀⠀⠀⠀⠀⠀⠀⠀⠀⠀⠀⠀⠀⠀⠀⠀⠀⠀⠀⠀⠀⠀⠀⠀⠀⠀⣰⣿⣿⣿⣿⠁⠀⠀⣿⣿⣿⣿⣿⣿⣿⣿⣿⣿⣿⣿⣿⣿⣿⣿⣿⣿⣿⣿⣿⣿⣿⣿⣿⣿⡜⣿⡀⠀⠀⠀⠀⠀⠀⠀⠀⠀⠀⠀⠀⠀⠀⠀⠀⠀⠀⠀⠀⠀⠀⠀⠀</a:t>
            </a:r>
            <a:br/>
            <a:r>
              <a:t>⠀⠀⠀⠀⠀⠀⠀⠀⠀⠀⠀⠀⠀⠀⠀⠀⠀⠀⠀⠀⠀⠀⠀⠀⠀⠀⠀⠀⠀⢠⣿⣿⣿⣿⣧⣤⣤⣤⣼⣿⣿⣿⣿⣿⣿⣿⣿⣿⣿⣿⣿⣿⣿⣿⣿⣿⣿⣿⣿⣿⣿⣿⣿⣿⣷⡙⢇⠀⠀⠀⠀⠀⠀⠀⠀⠀⠀⠀⠀⠀⠀⠀⠀⠀⠀⠀⠀⠀⠀⠀⠀</a:t>
            </a:r>
            <a:br/>
            <a:r>
              <a:t>⠀⠀⠀⠀⠀⠀⠀⠀⠀⠀⠀⠀⠀⠀⠀⠀⠀⠀⠀⠀⠀⠀⠀⠀⠀⠀⠀⠀⢀⣿⣿⣿⣿⣿⣿⣿⣿⣿⣿⣿⣿⣿⣿⣿⣿⣿⣿⣿⣿⣿⣿⣿⣿⣿⣿⣿⣿⣿⣿⣿⣿⣿⣿⣿⠃⠁⠀⠀⠀⠀⠀⠀⠀⠀⠀⠀⠀⠀⠀⠀⠀⠀⠀⠀⠀⠀⠀⠀⠀⠀⠀</a:t>
            </a:r>
            <a:br/>
            <a:r>
              <a:t>⠀⠀⠀⠀⠀⠀⠀⠀⠀⠀⠀⠀⠀⠀⠀⠀⠀⠀⠀⠀⠀⠀⠀⠀⠀⠀⠀⠀⣼⣿⣿⣿⡟⣿⣿⣿⣿⣿⣿⣿⣿⣿⣿⣿⣿⣿⣿⣿⣿⣿⣿⣿⣿⣿⣿⣿⣿⣿⣿⣿⣿⠿⠌⠈⠄⠀⠀⠀⠀⠀⠀⠀⠀⠀⠀⠀⠀⠀⠀⠀⠀⠀⠀⠀⠀⠀⠀⠀⠀⠀⠀</a:t>
            </a:r>
            <a:br/>
            <a:r>
              <a:t>⠀⠀⠀⠀⠀⠀⠀⠀⠀⠀⠀⠀⠀⠀⠀⠀⠀⠀⠀⠀⠀⠀⠀⠀⠀⠀⠀⢰⣿⣿⣿⠟⠀⠈⢿⣿⣿⣿⣿⣿⣿⣿⣿⣿⣿⣿⣿⣿⣿⣿⣿⣿⣿⣿⣿⣿⣿⣿⣿⣿⡟⠀⠀⠀⠀⠀⠀⠀⠀⠀⠀⠀⠀⠀⠀⠀⠀⠀⠀⠀⠀⠀⠀⠀⠀⠀⠀⠀⠀⠀⠀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⠀⠀⠀⠀⠀⠀⠀⠀⠀⠀⠀⠀⠀⠀⠀⠀⠀⠀⠀⠀⠀⠀⠀⠀⠀⠀⢀⣿⣿⣿⠏⠀⠀⠀⣠⣿⣿⣿⣿⣿⣿⣿⣿⣿⣿⣿⣿⣿⣿⣿⣿⣿⣿⣿⣿⣿⣿⣿⣿⣿⠃⠀⠀⠀⠀⠀⠀⠀⠀⠀⠀⠀⠀⠀⠀⠀⠀⠀⠀⠀⠀⠀⠀⠀⠀⠀⠀⠀⠀⠀⠀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⠀⠀⠀⠀⠀⠀⠀⠀⠀⠀⠀⠀⠀⠀⠀⠀⠀⠀⠀⠀⠀⠀⠀⠀⠀⠀⣼⣿⣿⣏⠀⠀⢀⣼⣿⣿⣿⣿⣿⣿⣿⣿⣿⣿⣿⣿⣿⣿⣿⣿⣿⣿⣿⣿⣿⣿⣧⠉⠛⠁⠀⠀⠀⠀⠀⠀⠀⠀⠀⠀⠀⠀⠀⠀⠀⠀⠀⠀⠀⠀⠀⠀⠀⠀⠀⠀⠀⠀⠀⠀⠀</a:t>
            </a:r>
            <a:br/>
            <a:r>
              <a:t>⠀⠀⠀⠀⠀⠀⠀⠀⠀⠀⠀⠀⠀⠀⠀⠀⠀⠀⠀⠀⠀⠀⠀⠀⠀⢰⣿⣿⣿⣿⣷⣠⣾⣿⣿⣿⣿⣿⣿⣿⣿⣿⣿⣿⣿⣿⣿⣿⣿⣿⣿⣿⣿⣿⣿⣿⣿⣇⠀⠀⠀⠀⠀⠀⠀⠀⠀⠀⠀⠀⠀⠀⠀⠀⠀⠀⠀⠀⠀⠀⠀⠀⠀⠀⠀⠀⠀⠀⠀⠀⠀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⠀⠀⠀⠀⠀⠀⠀⠀⠀⠀⠀⠀⠀⠀⠀⠀⠀⠀⠀⠀⠀⠀⠀⠀⠀⠀⠀⠀⠀⠀⠀⠀⠀⠀⠀⠀⠀⠀⠀⠀⠀⠀⠀⠀⠀⠀⠀⠀⠀⠀⠀⠀⠀⠀⣠⣾⠇⠀⠀⠀⠀⠀⠀⠀⠀⠀⠀⠀⠀⠀⠀⠀⠀⠀⠀⠀⠀⠀⠀⠀⠀⠀⠀⠀⠀⠀⠀⠀⠀⠀⠀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⠀⠀⠀⠀⠀⠀⠀⠀⠀⠀⠀⠀⠀⠀⠀⠀⠀⠀⠀⠀⠀⠀⠀⠀⠀⠀⠀⠀⠀⠀⠀⠀⢷⣤⡀⠀⠀⠀⠀⠀⠀⠀⠀⠀⠀⠀⠀⠀⠀⠀⠀⠀⣠⣾⣿⣿⠀⠀⠀⠀⠀⠀⠀⠀⠀⠀⠀⠀⠀⠀⠀⠀⠀⠀⠀⠀⠀⠀⠀⠀⠀⠀⠀⠀⠀⠀⠀⠀⠀⠀⠀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⠀⠀⠀⠀⠀⠀⠀⠀⠀⠀⠀⠀⠀⠀⠀⠀⠀⠀⠀⠀⠀⠀⠀⠀⠀⠀⠀⠀⠀⠀⠀⠀⠈⢿⣿⣦⣄⢀⣀⣤⣤⣤⣴⣶⣶⣶⣶⣶⣶⣶⣶⣾⣿⣿⣿⡟⠀⠀⠀⠀⠀⠀⠀⠀⠀⠀⠀⠀⠀⠀⠀⠀⠀⠀⠀⠀⠀⠀⠀⠀⠀⠀⠀⠀⠀⠀⠀⠀⠀⠀⠀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⠀⠀⠀⠀⠀⠀⠀⠀⠀⠀⠀⠀⠀⠀⠀⠀⠀⠀⠀⠀⠀⠀⠀⠀⠀⠀⠀⠀⠀⠀⠀⠀⠀⠀⢿⣿⣿⣿⣿⣿⣿⣿⣿⣿⣿⣿⣿⣿⣿⣿⣿⣿⣿⣿⣿⣃⣀⣀⡀⠀⠀⠀⠀⠀⠀⠀⠀⠀⠀⠀⠀⠀⠀⠀⠀⠀⠀⠀⠀⠀⠀⠀⠀⠀⠀⠀⠀⠀⠀⠀⠀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⠀⠀⠀⠀⠀⠀⠀⠀⠀⠀⠀⠀⠀⠀⠀⠀⠀⠀⠀⠀⠀⠀⠀⠀⠀⠀⠀⠀⠀⠀⠀⠀⠀⢀⣼⣿⣿⣿⣿⣿⣿⣿⣿⣿⣿⣿⣿⣿⣿⣿⣿⣿⣿⣿⣿⣿⣿⣿⣿⣿⣿⡶⠖⠀⠀⠀⠀⠀⠀⠀⠀⠀⠀⠀⠀⠀⠀⠀⠀⠀⠀⠀⠀⠀⠀⠀⠀⠀⠀⠀⠀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⠀⠀⠀⠀⠀⠀⠀⠀⠀⠀⠀⠀⠀⠀⠀⠀⠀⠀⠀⠀⠀⠀⠀⠀⠀⠀⠀⠀⠀⠀⠀⠀⢠⣿⣿⣿⣿⣿⣿⣿⣿⣿⣿⣿⣿⣿⣿⣿⣿⣿⣿⣿⣿⣿⣿⣿⣿⣿⡏⠉⠀⠀⠀⠀⠀⠀⠀⠀⠀⠀⠀⠀⠀⠀⠀⠀⠀⠀⠀⠀⠀⠀⠀⠀⠀⠀⠀⠀⠀⠀⠀</a:t>
            </a:r>
            <a:br/>
            <a:r>
              <a:t>⠀⠀⠀⠀⠀⠀⠀⠀⠀⠀⠀⠀⠀⠀⠀⠀⠀⠀⠀⠀⠀⠀⠀⠀⠀⠀⠀⠀⠀⠀⢀⣠⣿⣿⣿⣿⣿⣿⣿⣿⣿⣿⣿⣿⣿⣿⣿⣿⣿⣿⣿⣿⣿⣿⡟⠋⠉⠀⠀⠀⠀⠀⠀⠀⠀⠀⠀⠀⠀⠀⠀⠀⠀⠀⠀⠀⠀⠀⠀⠀⠀⠀⠀⠀⠀⠀⠀⠀⠀⠀⠀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⠀⠀⠀⠀⠀⠀⠀⠀⠀⠀⠀⠀⠀⠀⠀⠀⠀⠀⠀⠀⠀⠀⠀⠀⠀⠀⠀⠀⠀⠀⠈⠉⠉⠉⠛⣿⣿⣿⣿⣿⣿⣿⣿⣿⣿⣿⣿⣿⣿⣿⣿⣿⣿⣿⣇⠀⠀⠀⠀⠀⠀⠀⠀⠀⠀⠀⠀⠀⠀⠀⠀⠀⠀⠀⠀⠀⠀⠀⠀⠀⠀⠀⠀⠀⠀⠀⠀⠀⠀⠀⠀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⠀⠀⠀⠀⠀⠀⠀⠀⠀⠀⠀⠀⠀⠀⠀⠀⠀⠀⠀⠀⠀⠀⠀⠀⠀⠀⠀⠀⠀⠀⠀⠀⠀⠀⠀⠀⠈⣿⣿⡇⣿⣿⣿⣿⣿⣿⣿⣿⣿⣿⣿⣿⣿⣿⣿⣿⣷⠀⠀⠀⠀⠀⠀⠀⠀⠀⠀⠀⠀⠀⠀⠀⠀⠀⠀⠀⠀⠀⠀⠀⠀⠀⠀⠀⠀⠀⠀⠀⠀⠀⠀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⠀⠀⠀⠀⠀⠀⠀⠀⠀⠀⠀⠀⠀⠀⠀⠀⠀⠀⠀⠀⠀⠀⠀⠀⠀⠀⠀⠀⠀⠀⠀⠀⠀⠀⠀⠀⠀⣿⣿⣧⣿⣿⣿⣿⣿⣿⣿⣿⣿⣿⣿⣿⣿⣿⣿⣿⣿⡄⠀⠀⠀⠀⠀⠀⠀⠀⠀⠀⠀⠀⠀⠀⠀⠀⠀⠀⠀⠀⠀⠀⠀⠀⠀⠀⠀⠀⠀⠀⠀⠀⠀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⠀⠀⠀⠀⠀⠀⠀⠀⠀⠀⠀⠀⠀⠀⠀⠀⠀⠀⠀⠀⠀⠀⠀⠀⠀⠀⠀⠀⠀⠀⠀⠀⢠⣿⣿⣿⣿⣿⣿⣿⣿⣿⣿⣿⣿⣿⣿⣿⣿⣿⣿⣿⣿⣿⣿⣿⣿⣿⣿⣿⣷⡄⠀⠀⠀⠀⠀⠀⠀⠀⠀⠀⠀⠀⠀⠀⠀⠀⠀⠀⠀⠀⠀⠀⠀⠀⠀⠀⠀⠀⠀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⠀⠀⠀⠀⠀⠀⠀⠀⠀⠀⠀⠀⠀⠀⠀⠀⠀⠀⠀⠀⠀⠀⠀⠀⠀⠀⠀⠀⠀⠀⠀⠘⣿⣿⣿⣿⣿⣿⣿⣿⣿⣿⣿⣿⣿⣿⣿⣿⣿⣿⣿⣿⣿⣿⣿⣿⣿⣿⣿⣿⣿⣿⣦⠀⠀⠀⠀⠀⠀⠀⠀⠀⠀⠀⠀⠀⠀⠀⠀⠀⠀⠀⠀⠀⠀⠀⠀⠀⠀⠀⠀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⠀⠀⠀⠀⠀⠀⠀⠀⠀⠀⠀⠀⠀⠀⠀⠀⠀⠀⠀⠀⠀⠀⠀⠀⠀⠀⠀⠀⠀⠀⠀⠀⢸⣿⣿⣿⣿⣿⣿⣿⣿⣿⣿⣿⣿⣿⣿⣿⣿⣿⣿⣿⣿⣿⣿⣿⣿⣿⣿⣿⣿⣿⣯⠀⠀⠀⠀⠀⠀⠀⠀⠀⠀⠀⠀⠀⠀⠀⠀⠀⠀⠀⠀⠀⠀⠀⠀⠀⠀⠀⠀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⠀⠀⠀⠀⠀⠀⠀⠀⠀⠀⠀⠀⠀⠀⠀⠀⠀⠀⠀⠀⠀⠀⠀⠀⠀⠀⠀⠀⠀⠀⠀⠀⣸⣿⣿⣿⣿⢿⣿⣿⣿⣿⣿⣿⣿⣿⣿⣿⣿⣿⣿⣿⣿⣿⣿⣿⣿⣿⣿⣿⣿⣿⣿⣿⣧⠀⠀⠀⠀⠀⠀⠀⠀⠀⠀⠀⠀⠀⠀⠀⠀⠀⠀⠀⠀⠀⠀⠀⠀⠀⠀</a:t>
            </a:r>
            <a:br/>
            <a:r>
              <a:t>⠀⠀⠀⠀⠀⠀⠀⠀⠀⠀⠀⠀⠀⠀⠀⠀⠀⠀⠀⠀⠀⠀⠀⠀⠀⠀⠀⠀⠀⠀⠀⠀⣿⣿⣿⣿⡿⠘⣿⣿⣿⣿⣿⣿⣿⣿⣿⣿⣿⣿⣿⣿⣿⣿⣿⣿⣿⣿⣿⣿⣿⣿⣿⣿⣿⣧⠀⠀⠀⠀⠀⠀⠀⠀⠀⠀⠀⠀⠀⠀⠀⠀⠀⠀⠀⠀⠀⠀⠀⠀⠀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⠀⠀⠀⠀⠀⠀⠀⠀⠀⠀⠀⠀⠀⠀⠀⠀⠀⠀⠀⠀⠀⠀⠀⠀⠀⠀⠀⠀⠀⠀⠀⣸⣿⣿⣿⣿⠇⠀⣿⣿⣿⣿⣿⣿⣿⣿⣿⣿⣿⣿⣿⣿⣿⣿⣿⣿⣿⣿⣿⣿⣿⣿⣿⣿⡟⣿⣧⠀⠀⠀⠀⠀⠀⠀⠀⠀⠀⠀⠀⠀⠀⠀⠀⠀⠀⠀⠀⠀⠀⠀⠀</a:t>
            </a:r>
            <a:br/>
            <a:r>
              <a:t>⠀⠀⠀⠀⠀⠀⠀⠀⠀⠀⠀⠀⠀⠀⠀⠀⠀⠀⠀⠀⠀⠀⠀⠀⠀⠀⠀⠀⠀⠀⣰⣿⣿⣿⣿⡟⠀⠀⢸⣿⣿⣿⣿⣿⣿⣿⣿⣿⣿⣿⣿⣿⣿⣿⣿⣿⣿⣿⣿⣿⣿⣿⣿⣿⣿⡌⢿⡄⠀⠀⠀⠀⠀⠀⠀⠀⠀⠀⠀⠀⠀⠀⠀⠀⠀⠀⠀⠀⠀⠀⠀</a:t>
            </a:r>
            <a:br/>
            <a:r>
              <a:t>⠀⠀⠀⠀⠀⠀⠀⠀⠀⠀⠀⠀⠀⠀⠀⠀⠀⠀⠀⠀⠀⠀⠀⠀⠀⠀⠀⠀⠀⢀⣿⣿⣿⣿⣿⣧⣤⣤⣴⣿⣿⣿⣿⣿⣿⣿⣿⣿⣿⣿⣿⣿⣿⣿⣿⣿⣿⣿⣿⣿⣿⣿⣿⣿⣿⠻⡄⠻⠀⠀⠀⠀⠀⠀⠀⠀⠀⠀⠀⠀⠀⠀⠀⠀⠀⠀⠀⠀⠀⠀⠀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⠀⠀⠀⠀⠀⠀⠀⠀⠀⠀⠀⠀⠀⠀⠀⠀⠀⠀⠀⠀⠀⠀⠀⠀⠀⠀⠀⠀⠀⣼⣿⣿⣿⣿⣿⣿⣿⣿⣿⣿⣿⣿⣿⣿⣿⣿⣿⣿⣿⣿⣿⣿⣿⣿⣿⣿⣿⣿⣿⣿⣿⣿⣿⣿⣿⠀⠁⠀⠀⠀⠀⠀⠀⠀⠀⠀⠀⠀⠀⠀⠀⠀⠀⠀⠀⠀⠀⠀⠀⠀⠀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⠀⠀⠀⠀⠀⠀⠀⠀⠀⠀⠀⠀⠀⠀⠀⠀⠀⠀⠀⠀⠀⠀⠀⠀⠀⠀⠀⠀⢰⣿⣿⣿⣿⣿⣿⣿⣿⣿⣿⣿⣿⣿⣿⣿⣿⣿⣿⣿⣿⣿⣿⣿⣿⣿⣿⣿⣿⣿⣿⣿⣿⣿⣿⡟⠛⡇⠀⠀⠀⠀⠀⠀⠀⠀⠀⠀⠀⠀⠀⠀⠀⠀⠀⠀⠀⠀⠀⠀⠀⠀⠀</a:t>
            </a:r>
            <a:br/>
            <a:r>
              <a:t>⠀⠀⠀⠀⠀⠀⠀⠀⠀⠀⠀⠀⠀⠀⠀⠀⠀⠀⠀⠀⠀⠀⠀⠀⠀⠀⠀⠀⣿⣿⣿⣿⡟⠈⢻⣿⣿⣿⣿⣿⣿⣿⣿⣿⣿⣿⣿⣿⣿⣿⣿⣿⣿⣿⣿⣿⣿⣿⣿⣿⣿⣿⡿⠃⠀⠀⠀⠀⠀⠀⠀⠀⠀⠀⠀⠀⠀⠀⠀⠀⠀⠀⠀⠀⠀⠀⠀⠀⠀⠀⠀</a:t>
            </a:r>
            <a:br/>
            <a:r>
              <a:t>⠀⠀⠀⠀⠀⠀⠀⠀⠀⠀⠀⠀⠀⠀⠀⠀⠀⠀⠀⠀⠀⠀⠀⠀⠀⠀⠀⣸⣿⣿⣿⡟⠀⠀⠀⢹⣿⣿⣿⣿⣿⣿⣿⣿⣿⣿⣿⣿⣿⣿⣿⣿⣿⣿⣿⣿⣿⣿⣿⢿⣿⣿⠃⠀⠀⠀⠀⠀⠀⠀⠀⠀⠀⠀⠀⠀⠀⠀⠀⠀⠀⠀⠀⠀⠀⠀⠀⠀⠀⠀⠀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⠀⠀⠀⠀⠀⠀⠀⠀⠀⠀⠀⠀⠀⠀⠀⠀⠀⠀⠀⠀⠀⠀⠀⠀⠀⠀⠀⠀⠀⠀⠀⠀⢀⠀⠀⠀⠀⠀⠀⠀⠀⠀⠀⠀⠀⠀⠀⠀⠀⠀⠀⠀⠀⠀⠀⢀⣴⣿⠀⠀⠀⠀⠀⠀⠀⠀⠀⠀⠀⠀⠀⠀⠀⠀⠀⠀⠀⠀⠀⠀⠀⠀⠀⠀⠀⠀⠀⠀⠀⠀⠀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⠀⠀⠀⠀⠀⠀⠀⠀⠀⠀⠀⠀⠀⠀⠀⠀⠀⠀⠀⠀⠀⠀⠀⠀⠀⠀⠀⠀⠀⠀⠀⠀⠘⣿⣦⡀⠀⠀⠀⠀⠀⠀⠀⠀⠀⠀⠀⠀⠀⠀⠀⠀⠀⢀⣴⣿⣿⡟⠀⠀⠀⠀⠀⠀⠀⠀⠀⠀⠀⠀⠀⠀⠀⠀⠀⠀⠀⠀⠀⠀⠀⠀⠀⠀⠀⠀⠀⠀⠀⠀⠀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⠀⠀⠀⠀⠀⠀⠀⠀⠀⠀⠀⠀⠀⠀⠀⠀⠀⠀⠀⠀⠀⠀⠀⠀⠀⠀⠀⠀⠀⠀⠀⠀⠀⠘⣿⣿⣦⣄⣠⣤⣤⣴⣶⣶⣶⣶⣶⣶⣿⣿⣶⣶⣶⣿⣿⣿⣿⠇⠀⠀⠀⠀⠀⠀⠀⠀⠀⠀⠀⠀⠀⠀⠀⠀⠀⠀⠀⠀⠀⠀⠀⠀⠀⠀⠀⠀⠀⠀⠀⠀⠀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⠀⠀⠀⠀⠀⠀⠀⠀⠀⠀⠀⠀⠀⠀⠀⠀⠀⠀⠀⠀⠀⠀⠀⠀⠀⠀⠀⠀⠀⠀⠀⠀⠀⠀⢿⣿⣿⣿⣿⣿⣿⣿⣿⣿⣿⣿⣿⣿⣿⣿⣿⣿⣿⣿⣿⣿⣟⣀⡀⠀⠀⠀⠀⠀⠀⠀⠀⠀⠀⠀⠀⠀⠀⠀⠀⠀⠀⠀⠀⠀⠀⠀⠀⠀⠀⠀⠀⠀⠀⠀⠀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⠀⠀⠀⠀⠀⠀⠀⠀⠀⠀⠀⠀⠀⠀⠀⠀⠀⠀⠀⠀⠀⠀⠀⠀⠀⠀⠀⠀⠀⠀⠀⠀⠀⢀⣼⣿⣿⣿⣿⣿⣿⣿⣿⣿⣿⣿⣿⣿⣿⣿⣿⣿⣿⣿⣿⣿⣿⣿⣿⣿⣿⣷⣶⣦⠤⠀⠀⠀⠀⠀⠀⠀⠀⠀⠀⠀⠀⠀⠀⠀⠀⠀⠀⠀⠀⠀⠀⠀⠀⠀⠀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⠀⠀⠀⠀⠀⠀⠀⠀⠀⠀⠀⠀⠀⠀⠀⠀⠀⠀⠀⠀⠀⠀⠀⠀⠀⠀⠀⠀⠀⠀⠀⠀⢠⣿⣿⣿⣿⣿⣿⣿⣿⣿⣿⣿⣿⣿⣿⣿⣿⣿⣿⣿⣿⣿⣿⣿⣿⣿⣿⣟⠛⠉⠁⠀⠀⠀⠀⠀⠀⠀⠀⠀⠀⠀⠀⠀⠀⠀⠀⠀⠀⠀⠀⠀⠀⠀⠀⠀⠀⠀⠀</a:t>
            </a:r>
            <a:br/>
            <a:r>
              <a:t>⠀⠀⠀⠀⠀⠀⠀⠀⠀⠀⠀⠀⠀⠀⠀⠀⠀⠀⠀⠀⠀⠀⠀⠀⠀⠀⠀⠀⠀⠀⢀⣰⣿⣿⣿⣿⣿⣿⣿⣿⣿⣿⣿⣿⣿⣿⣿⣿⣿⣿⣿⣿⣿⣿⣿⠿⠟⠛⠉⠁⠀⠀⠀⠀⠀⠀⠀⠀⠀⠀⠀⠀⠀⠀⠀⠀⠀⠀⠀⠀⠀⠀⠀⠀⠀⠀⠀⠀⠀⠀⠀</a:t>
            </a:r>
            <a:br/>
            <a:r>
              <a:t>⠀⠀⠀⠀⠀⠀⠀⠀⠀⠀⠀⠀⠀⠀⠀⠀⠀⠀⠀⠀⠀⠀⠀⠀⠀⠀⠀⠀⠀⠀⠈⠉⠉⠙⠛⢻⣿⣿⣿⣿⣿⣿⣿⣿⣿⣿⣿⣿⣿⣿⣿⣿⣿⣿⣿⡆⠀⠀⠀⠀⠀⠀⠀⠀⠀⠀⠀⠀⠀⠀⠀⠀⠀⠀⠀⠀⠀⠀⠀⠀⠀⠀⠀⠀⠀⠀⠀⠀⠀⠀⠀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⠀⠀⠀⠀⠀⠀⠀⠀⠀⠀⠀⠀⠀⠀⠀⠀⠀⠀⠀⠀⠀⠀⠀⠀⠀⠀⠀⠀⠀⠀⠀⠀⢠⣿⣿⣿⣿⣿⣿⣿⣿⣿⣿⣿⣿⣿⣿⣿⣿⣿⣿⣿⣿⣿⣿⣿⣿⣿⣿⣿⣿⣿⣎⠀⠀⠀⠀⠀⠀⠀⠀⠀⠀⠀⠀⠀⠀⠀⠀⠀⠀⠀⠀⠀⠀⠀⠀⠀⠀⠀⠀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⠀⠀⠀⠀⠀⠀⠀⠀⠀⠀⠀⠀⠀⠀⠀⠀⠀⠀⠀⠀⠀⠀⠀⠀⠀⠀⠀⠀⠀⠀⠀⠀⢸⣿⣿⣿⣿⣿⣿⣿⣿⣿⣿⣿⣿⣿⣿⣿⣿⣿⣿⣿⣿⣿⣿⣿⣿⣿⣿⣿⣿⣿⣿⣆⠀⠀⠀⠀⠀⠀⠀⠀⠀⠀⠀⠀⠀⠀⠀⠀⠀⠀⠀⠀⠀⠀⠀⠀⠀⠀⠀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⠀⠀⠀⠀⠀⠀⠀⠀⠀⠀⠀⠀⠀⠀⠀⠀⠀⠀⠀⠀⠀⠀⠀⠀⠀⠀⠀⠀⠀⠀⠀⢰⣿⣿⣿⣿⡏⣿⣿⣿⢻⣿⣿⣿⣿⣿⣿⣿⣿⣿⣿⣿⣿⣿⣿⣿⣿⣿⣿⣿⣿⣿⣿⣿⣿⣷⠀⠀⠀⠀⠀⠀⠀⠀⠀⠀⠀⠀⠀⠀⠀⠀⠀⠀⠀⠀⠀⠀⠀⠀⠀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⠀⠀⠀⠀⠀⠀⠀⠀⠀⠀⠀⠀⠀⠀⠀⠀⠀⠀⠀⠀⠀⠀⠀⠀⠀⠀⠀⠀⠀⠀⠀⣿⣿⣿⣿⣿⡇⢹⣿⣿⠘⣿⣿⣿⣿⣿⣿⣿⣿⣿⣿⣿⣿⣿⣿⣿⣿⣿⣿⣿⣿⣿⣿⣿⣜⣿⣇⠀⠀⠀⠀⠀⠀⠀⠀⠀⠀⠀⠀⠀⠀⠀⠀⠀⠀⠀⠀⠀⠀⠀⠀</a:t>
            </a:r>
            <a:br/>
            <a:r>
              <a:t>⠀⠀⠀⠀⠀⠀⠀⠀⠀⠀⠀⠀⠀⠀⠀⠀⠀⠀⠀⠀⠀⠀⠀⠀⠀⠀⠀⠀⠀⠀⢸⣿⣿⣿⣿⣿⣶⣾⣿⣿⣦⣿⣿⣿⣿⣿⣿⣿⣿⣿⣿⣿⣿⣿⣿⣿⣿⣿⣿⣿⣿⣿⣿⣿⣿⣿⢿⠀⠀⠀⠀⠀⠀⠀⠀⠀⠀⠀⠀⠀⠀⠀⠀⠀⠀⠀⠀⠀⠀⠀⠀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⠀⠀⠀⠀⠀⠀⠀⠀⠀⠀⠀⠀⠀⠀⠀⠀⠀⠀⠀⠀⠀⠀⠀⠀⠀⠀⠀⠀⠀⠀⣾⣿⣿⣿⣿⣿⣿⣿⣿⣿⣿⣿⣿⣿⣿⣿⣿⣿⣿⣿⣿⣿⣿⣿⣿⣿⣿⣿⣿⣿⣿⣿⣿⣿⣿⠇⠈⠀⠀⠀⠀⠀⠀⠀⠀⠀⠀⠀⠀⠀⠀⠀⠀⠀⠀⠀⠀⠀⠀⠀⠀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⠀⠀⠀⠀⠀⠀⠀⠀⠀⠀⠀⠀⠀⠀⠀⠀⠀⠀⠀⠀⠀⠀⠀⠀⠀⠀⠀⠀⠀⢸⣿⣿⣿⡿⠻⣿⣿⣿⣿⣿⣿⣿⣿⣿⣿⣿⣿⣿⣿⣿⣿⣿⣿⣿⣿⣿⣿⣿⣿⣿⣿⣿⣿⠟⠇⠀⠀⠀⠀⠀⠀⠀⠀⠀⠀⠀⠀⠀⠀⠀⠀⠀⠀⠀⠀⠀⠀⠀⠀⠀⠀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⠀⠀⠀⠀⠀⠀⠀⠀⠀⠀⠀⠀⠀⠀⠀⠀⠀⠀⠀⠀⠀⠀⠀⠀⠀⠀⠀⠀⠀⠀⠀⠀⠀⠀⣦⡀⠀⠀⠀⠀⠀⠀⠀⠀⠀⠀⠀⠀⠀⠀⠀⠀⠀⠀⠀⠀⠀⠀⢀⣴⡟⠀⠀⠀⠀⠀⠀⠀⠀⠀⠀⠀⠀⠀⠀⠀⠀⠀⠀⠀⠀⠀⠀⠀⠀⠀⠀⠀⠀⠀⠀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⠀⠀⠀⠀⠀⠀⠀⠀⠀⠀⠀⠀⠀⠀⠀⠀⠀⠀⠀⠀⠀⠀⠀⠀⠀⠀⠀⠀⠀⠀⠀⠀⠀⠀⢻⣿⣦⡀⠀⠀⠀⠀⠀⠀⠀⠀⠀⠀⠀⠀⠀⠀⠀⠀⠀⠀⢀⣴⣿⣿⡇⠀⠀⠀⠀⠀⠀⠀⠀⠀⠀⠀⠀⠀⠀⠀⠀⠀⠀⠀⠀⠀⠀⠀⠀⠀⠀⠀⠀⠀⠀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⠀⠀⠀⠀⠀⠀⠀⠀⠀⠀⠀⠀⠀⠀⠀⠀⠀⠀⠀⠀⠀⠀⠀⠀⠀⠀⠀⠀⠀⠀⠀⠀⠀⠀⢘⣿⣿⣿⣦⣠⣤⣶⣶⣶⣶⣶⣶⣶⣿⣿⣿⣿⣶⣶⣶⣴⣿⣿⣿⣿⠀⠀⠀⠀⠀⠀⠀⠀⠀⠀⠀⠀⠀⠀⠀⠀⠀⠀⠀⠀⠀⠀⠀⠀⠀⠀⠀⠀⠀⠀⠀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⠀⠀⠀⠀⠀⠀⠀⠀⠀⠀⠀⠀⠀⠀⠀⠀⠀⠀⠀⠀⠀⠀⠀⠀⠀⠀⠀⠀⠀⠀⠀⠀⠀⠀⢿⣿⣿⣿⣿⣿⣿⣿⣿⣿⣿⣿⣿⣿⣿⣿⣿⣿⣿⣿⣿⣿⣿⣿⣿⡏⠀⠀⠀⠀⠀⠀⠀⠀⠀⠀⠀⠀⠀⠀⠀⠀⠀⠀⠀⠀⠀⠀⠀⠀⠀⠀⠀⠀⠀⠀⠀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⠀⠀⠀⠀⠀⠀⠀⠀⠀⠀⠀⠀⠀⠀⠀⠀⠀⠀⠀⠀⠀⠀⠀⠀⠀⠀⠀⠀⠀⠀⠀⠀⠀⠀⣠⣿⣿⣿⣿⣿⣿⣿⣿⣿⣿⣿⣿⣿⣿⣿⣿⣿⣿⣿⣿⣿⣿⣿⣿⣿⣿⣷⣶⣦⣤⣄⣀⠀⠀⠀⠀⠀⠀⠀⠀⠀⠀⠀⠀⠀⠀⠀⠀⠀⠀⠀⠀⠀⠀⠀⠀</a:t>
            </a:r>
            <a:br/>
            <a:r>
              <a:t>⠀⠀⠀⠀⠀⠀⠀⠀⠀⠀⠀⠀⠀⠀⠀⠀⠀⠀⠀⠀⠀⠀⠀⠀⠀⠀⠀⠀⠀⠀⠀⠀⢠⣾⣿⣿⣿⣿⣿⣿⣿⣿⣿⣿⣿⣿⣿⣿⣿⣿⣿⣿⣿⣿⣿⣿⣿⣿⣿⣿⣿⣿⡿⠿⠟⠛⠉⠁⠀⠀⠀⠀⠀⠀⠀⠀⠀⠀⠀⠀⠀⠀⠀⠀⠀⠀⠀⠀⠀⠀⠀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⠀⠀⠀⠀⠀⠀⠀⠀⠀⠀⠀⠀⠀⠀⠀⠀⠀⠀⠀⠀⠀⠀⠀⠀⠀⠀⠀⠀⠀⠀⠀⣰⣿⣿⣿⣿⣿⣿⣿⣿⣿⣿⣿⣿⣿⣿⣿⣿⣿⣿⣿⣿⣿⣿⣿⣿⣿⣿⣿⠿⠿⠛⠂⠀⠀⠀⠀⠀⠀⠀⠀⠀⠀⠀⠀⠀⠀⠀⠀⠀⠀⠀⠀⠀⠀⠀⠀⠀⠀⠀⠀</a:t>
            </a:r>
            <a:br/>
            <a:r>
              <a:t>⠀⠀⠀⠀⠀⠀⠀⠀⠀⠀⠀⠀⠀⠀⠀⠀⠀⠀⠀⠀⠀⠀⠀⠀⠀⠀⠀⠀⠀⠀⠀⠈⠉⠉⠛⠛⢻⣿⣿⣿⣿⣿⣿⣿⣿⣿⣿⣿⣿⣿⣿⣿⣿⣿⣿⣿⣿⠀⠀⠀⠀⠀⠀⠀⠀⠀⠀⠀⠀⠀⠀⠀⠀⠀⠀⠀⠀⠀⠀⠀⠀⠀⠀⠀⠀⠀⠀⠀⠀⠀⠀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⠀⠀⠀⠀⠀⠀⠀⠀⠀⠀⠀⠀⠀⠀⠀⠀⠀⠀⠀⠀⠀⠀⠀⠀⠀⠀⠀⠀⠀⠀⠀⠀⠙⣿⣿⣿⣿⣿⣿⣿⣿⣿⣿⣿⣿⣿⣿⣿⣿⣿⣿⣿⣿⣿⣿⣿⣿⣿⣿⣿⣿⣿⠏⠀⠀⠀⠀⠀⠀⠀⠀⠀⠀⠀⠀⠀⠀⠀⠀⠀⠀⠀⠀⠀⠀⠀⠀⠀⠀⠀⠀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⠀⠀⠀⠀⠀⠀⠀⠀⠀⠀⠀⠀⠀⠀⠀⠀⠀⠀⠀⠀⠀⠀⠀⠀⠀⠀⠀⠀⠀⠀⠀⠀⠀⣿⣿⣿⣿⣿⣿⡟⢻⣿⣿⣿⣿⣿⣿⣿⣿⣿⣿⣿⣿⣿⣿⣿⣿⣿⣿⣿⣿⣿⠀⠀⠀⠀⠀⠀⠀⠀⠀⠀⠀⠀⠀⠀⠀⠀⠀⠀⠀⠀⠀⠀⠀⠀⠀⠀⠀⠀⠀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⠀⠀⠀⠀⠀⠀⠀⠀⠀⠀⠀⠀⠀⠀⠀⠀⠀⠀⠀⠀⠀⠀⠀⠀⠀⠀⠀⠀⠀⠀⠀⠀⠐⣿⣿⣿⣿⣿⣿⡇⢸⣿⣿⣿⣿⣿⣿⣿⣿⣿⣿⣿⣿⣿⣿⣿⣿⣿⣿⣿⣿⡟⠀⠀⠀⠀⠀⠀⠀⠀⠀⠀⠀⠀⠀⠀⠀⠀⠀⠀⠀⠀⠀⠀⠀⠀⠀⠀⠀⠀⠀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⠀⠀⠀⠀⠀⠀⠀⠀⠀⠀⠀⠀⠀⠀⠀⠀⠀⠀⠀⠀⠀⠀⠀⠀⠀⠀⠀⠀⠀⠀⠀⠀⠀⣿⣿⣿⣿⣿⣿⠁⠈⣿⣿⣿⣿⣿⣿⣿⣿⣿⣿⣿⣿⣿⣿⣿⣿⣿⣿⣿⣿⣿⠀⠀⠀⠀⠀⠀⠀⠀⠀⠀⠀⠀⠀⠀⠀⠀⠀⠀⠀⠀⠀⠀⠀⠀⠀⠀⠀⠀⠀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⠀⠀⠀⠀⠀⠀⠀⠀⠀⠀⠀⠀⠀⠀⠀⠀⠀⠀⠀⠀⠀⠀⠀⠀⠀⠀⠀⠀⠀⠀⠀⠀⢠⣿⣿⣿⣿⣿⡇⠀⠀⢻⣿⣿⣿⣿⣿⣿⣿⣿⣿⣿⣿⣿⣿⣿⣿⣿⣿⣿⣿⣿⡆⠀⠀⠀⠀⠀⠀⠀⠀⠀⠀⠀⠀⠀⠀⠀⠀⠀⠀⠀⠀⠀⠀⠀⠀⠀⠀⠀⠀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⠀⠀⠀⠀⠀⠀⠀⠀⠀⠀⠀⠀⠀⠀⠀⠀⠀⠀⠀⠀⠀⠀⠀⠀⠀⠀⠀⠀⠀⠀⠀⠀⢸⣿⣿⣿⣿⣿⡇⠀⠀⠘⣿⣿⣿⣿⣿⣿⣿⣿⣿⣿⣿⣿⣿⣿⣿⣿⣿⣿⣿⣿⣧⠀⠀⠀⠀⠀⠀⠀⠀⠀⠀⠀⠀⠀⠀⠀⠀⠀⠀⠀⠀⠀⠀⠀⠀⠀⠀⠀⠀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⠀⠀⠀⠀⠀⠀⠀⠀⠀⠀⠀⠀⠀⠀⠀⠀⠀⠀⠀⠀⠀⠀⠀⠀⠀⠀⠀⠀⠀⠀⠀⠀⢹⣿⣿⣿⣿⣿⣿⣄⣠⣶⣿⣿⣿⣿⣿⣿⣿⣿⣿⣿⣿⣿⣿⣿⣿⣿⣿⣿⣿⣿⣿⣦⣤⣤⣄⠀⠀⠀⠀⠀⠀⠀⠀⠀⠀⠀⠀⠀⠀⠀⠀⠀⠀⠀⠀⠀⠀⠀⠀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⠀⠀⠀⠀⠀⠀⠀⠀⠀⠀⠀⠀⠀⠀⠀⠀⠀⠀⠀⠀⠀⠀⠀⠀⠀⠀⠀⠀⠀⠀⠀⠀⠀⢻⣿⣿⣿⣿⣿⣿⣿⣿⣿⣿⣿⣿⣿⣿⣿⣿⣿⣿⣿⣿⣿⣿⣿⣿⣿⣿⣿⣿⣿⣿⣿⣿⡿⠀⠀⠀⠀⠀⠀⠀⠀⠀⠀⠀⠀⠀⠀⠀⠀⠀⠀⠀⠀⠀⠀⠀⠀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⠀⠀⠀⠀⠀⠀⠀⠀⠀⠀⠀⠀⠀⠀⠀⠀⠀⠀⠀⠀⠀⠀⠀⠀⠀⠀⠀⠀⠀⠀⠀⠀⢠⣤⣿⣿⣿⣿⣿⣿⣿⣿⣿⣿⣿⣿⣿⣿⣿⣿⣿⣿⣿⣿⣿⣿⣿⣿⣿⣿⣿⣿⣿⣿⣿⡿⠁⠀⠀⠀⠀⠀⠀⠀⠀⠀⠀⠀⠀⠀⠀⠀⠀⠀⠀⠀⠀⠀⠀⠀⠀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⠀⠀⠀⠀⠀⠀⠀⠀⠀⠀⠀⠀⠀⠀⠀⠀⠀⠀⠀⠀⠀⠀⠀⠀⠀⠀⠀⠀⠀⠀⠀⠀⠈⢿⣿⣿⣿⣿⣿⣿⣿⣿⣿⣿⣿⣿⣿⣿⣿⣿⣿⣿⣿⣿⣿⣿⣿⣿⣿⣿⣿⣿⣿⣿⡟⠁⠀⠀⠀⠀⠀⠀⠀⠀⠀⠀⠀⠀⠀⠀⠀⠀⠀⠀⠀⠀⠀⠀⠀⠀⠀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⠀⠀⠀⠀⠀⠀⠀⠀⠀⠀⠀⠀⠀⠀⠀⠀⠀⠀⠀⠀⠀⠀⠀⠀⠀⠀⠀⠀⠀⠀⠀⠀⠀⠀⢰⣄⠀⠀⠀⠀⠀⠀⠀⠀⠀⠀⠀⠀⠀⠀⠀⠀⠀⠀⠀⠀⠀⠀⠀⢀⣴⡟⠀⠀⠀⠀⠀⠀⠀⠀⠀⠀⠀⠀⠀⠀⠀⠀⠀⠀⠀⠀⠀⠀⠀⠀⠀⠀⠀⠀⠀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⠀⠀⠀⠀⠀⠀⠀⠀⠀⠀⠀⠀⠀⠀⠀⠀⠀⠀⠀⠀⠀⠀⠀⠀⠀⠀⠀⠀⠀⠀⠀⠀⠀⠀⠈⣿⣷⣄⠀⠀⠀⠀⠀⠀⠀⠀⠀⠀⠀⠀⠀⠀⠀⠀⠀⠀⠀⢀⣴⣿⣿⠃⠀⠀⠀⠀⠀⠀⠀⠀⠀⠀⠀⠀⠀⠀⠀⠀⠀⠀⠀⠀⠀⠀⠀⠀⠀⠀⠀⠀⠀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⠀⠀⠀⠀⠀⠀⠀⠀⠀⠀⠀⠀⠀⠀⠀⠀⠀⠀⠀⠀⠀⠀⠀⠀⠀⠀⠀⠀⠀⠀⠀⠀⠀⠀⠀⢹⣿⣿⣷⣄⣤⣤⣴⣶⣶⣶⣶⣶⣶⣶⣶⣶⣶⣶⣦⣤⣴⣿⣿⣿⡿⠀⠀⠀⠀⠀⠀⠀⠀⠀⠀⠀⠀⠀⠀⠀⠀⠀⠀⠀⠀⠀⠀⠀⠀⠀⠀⠀⠀⠀⠀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⠀⠀⠀⠀⠀⠀⠀⠀⠀⠀⠀⠀⠀⠀⠀⠀⠀⠀⠀⠀⠀⠀⠀⠀⠀⠀⠀⠀⠀⠀⠀⠀⠀⠀⢀⣽⣿⣿⣿⣿⣿⣿⣿⣿⣿⣿⣿⣿⣿⣿⣿⣿⣿⣿⣿⣿⣿⣿⣿⣿⣶⣶⣶⣦⣤⣀⣀⠀⠀⠀⠀⠀⠀⠀⠀⠀⠀⠀⠀⠀⠀⠀⠀⠀⠀⠀⠀⠀⠀⠀⠀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⠀⠀⠀⠀⠀⠀⠀⠀⠀⠀⠀⠀⠀⠀⠀⠀⠀⠀⠀⠀⠀⠀⠀⠀⠀⠀⠀⠀⠀⠀⠀⠀⢀⣴⣿⣿⣿⣿⣿⣿⣿⣿⣿⣿⣿⣿⣿⣿⣿⣿⣿⣿⣿⣿⣿⣿⣿⣿⣿⣿⣿⣿⣿⣿⡿⠿⠛⠋⠀⠀⠀⠀⠀⠀⠀⠀⠀⠀⠀⠀⠀⠀⠀⠀⠀⠀⠀⠀⠀⠀⠀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⠀⠀⠀⠀⠀⠀⠀⠀⠀⠀⠀⠀⠀⠀⠀⠀⠀⠀⠀⠀⠀⠀⠀⠀⠀⠀⠀⠀⠀⠀⠀⢠⣿⣿⣿⣿⣿⣿⣿⣿⣿⣿⣿⣿⣿⣿⣿⣿⣿⣿⣿⣿⣿⣿⣿⣿⣿⣿⣿⣿⣿⠿⠷⠀⠀⠀⠀⠀⠀⠀⠀⠀⠀⠀⠀⠀⠀⠀⠀⠀⠀⠀⠀⠀⠀⠀⠀⠀⠀⠀⠀</a:t>
            </a:r>
            <a:br/>
            <a:r>
              <a:t>⠀⠀⠀⠀⠀⠀⠀⠀⠀⠀⠀⠀⠀⠀⠀⠀⠀⠀⠀⠀⠀⠀⠀⠀⠀⠀⠀⠀⠀⠀⠀⠀⠉⠉⠙⠛⠛⣿⣿⣿⣿⣿⣿⣿⣿⣿⣿⣿⣿⣿⣿⣿⣿⣿⣿⣿⣿⣏⠀⠀⠀⠀⠀⠀⠀⠀⠀⠀⠀⠀⠀⠀⠀⠀⠀⠀⠀⠀⠀⠀⠀⠀⠀⠀⠀⠀⠀⠀⠀⠀⠀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⠀⠀⠀⠀⠀⠀⠀⠀⠀⠀⠀⠀⠀⠀⠀⠀⠀⠀⠀⠀⠀⠀⠀⠀⠀⠀⠀⠀⠀⠀⠀⠀⠀⠀⠀⠀⣀⣼⣿⣿⣿⣿⣿⣿⣿⣿⣿⣿⣿⣿⣿⣿⣿⣿⣿⣿⣿⣿⣷⡀⠀⠀⠀⠀⠀⠀⠀⠀⠀⠀⠀⠀⠀⠀⠀⠀⠀⠀⠀⠀⠀⠀⠀⠀⠀⠀⠀⠀⠀⠀⠀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⠀⠀⠀⠀⠀⠀⠀⠀⠀⠀⠀⠀⠀⠀⠀⠀⠀⠀⠀⠀⠀⠀⠀⠀⠀⠀⠀⠀⠀⠀⠀⠀⠹⣿⣿⣿⣿⣿⣿⣿⣿⣿⣿⣿⣿⣿⣿⣿⣿⣿⣿⣿⣿⣿⣿⣿⣿⣿⣿⣿⣿⣿⣿⠃⠀⠀⠀⠀⠀⠀⠀⠀⠀⠀⠀⠀⠀⠀⠀⠀⠀⠀⠀⠀⠀⠀⠀⠀⠀⠀⠀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⠀⠀⠀⠀⠀⠀⠀⠀⠀⠀⠀⠀⠀⠀⠀⠀⠀⠀⠀⠀⠀⠀⠀⠀⠀⠀⠀⠀⠀⠀⠀⠀⠀⢨⣿⣿⣿⣿⣿⣿⣿⣿⣿⣿⣿⣿⣿⣿⣿⣿⣿⣿⣿⣿⣿⣿⣿⣿⣿⣿⣿⣿⡅⠀⠀⠀⠀⠀⠀⠀⠀⠀⠀⠀⠀⠀⠀⠀⠀⠀⠀⠀⠀⠀⠀⠀⠀⠀⠀⠀⠀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⠀⠀⠀⠀⠀⠀⠀⠀⠀⠀⠀⠀⠀⠀⠀⠀⠀⠀⠀⠀⠀⠀⠀⠀⠀⠀⠀⠀⠀⠀⠀⠀⠀⢸⣿⣿⣿⣿⣿⣿⢸⣿⣿⣿⣿⣿⣿⣿⣿⣿⣿⣿⣿⣿⣿⣿⣿⣿⣿⣿⣿⣿⣧⠀⠀⠀⠀⠀⠀⠀⠀⠀⠀⠀⠀⠀⠀⠀⠀⠀⠀⠀⠀⠀⠀⠀⠀⠀⠀⠀⠀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⠀⠀⠀⠀⠀⠀⠀⠀⠀⠀⠀⠀⠀⠀⠀⠀⠀⠀⠀⠀⠀⠀⠀⠀⠀⠀⠀⠀⠀⠀⠀⠀⠀⢸⣿⣿⣿⣿⣿⣧⣼⣿⣿⣿⣿⣿⣿⣿⣿⣿⣿⣿⣿⣿⣿⣿⣿⣿⣿⣿⣿⣿⣿⡄⠀⠀⠀⠀⠀⠀⠀⠀⠀⠀⠀⠀⠀⠀⠀⠀⠀⠀⠀⠀⠀⠀⠀⠀⠀⠀⠀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⠀⠀⠀⠀⠀⠀⠀⠀⠀⠀⠀⠀⠀⠀⠀⠀⠀⠀⠀⠀⠀⠀⠀⠀⠀⠀⠀⠀⠀⠀⠀⠀⠀⣼⣿⣿⣿⣿⣿⣿⣿⣿⣿⣿⣿⣿⣿⣿⣿⣿⣿⣿⣿⣿⣿⣿⣿⣿⣿⣿⣿⣿⣿⣷⣄⣀⣀⠀⠀⠀⠀⠀⠀⠀⠀⠀⠀⠀⠀⠀⠀⠀⠀⠀⠀⠀⠀⠀⠀⠀⠀</a:t>
            </a:r>
            <a:br/>
            <a:r>
              <a:t>⠀⠀⠀⠀⠀⠀⠀⠀⠀⠀⠀⠀⠀⠀⠀⠀⠀⠀⠀⠀⠀⠀⠀⠀⠀⠀⠀⠀⠀⠀⠀⠀⠀⠹⣿⣿⣿⣿⣿⣿⣿⣿⣿⣿⣿⣿⣿⣿⣿⣿⣿⣿⣿⣿⣿⣿⣿⣿⣿⣿⣿⣿⣿⣿⣿⣿⣿⠀⠀⠀⠀⠀⠀⠀⠀⠀⠀⠀⠀⠀⠀⠀⠀⠀⠀⠀⠀⠀⠀⠀⠀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⠀⠀⠀⠀⠀⠀⠀⠀⠀⠀⠀⠀⠀⠀⠀⠀⠀⠀⠀⠀⠀⠀⠀⠀⠀⠀⠀⠀⠀⠀⠀⠀⠀⠀⢹⣿⣿⣿⣿⣿⣿⣿⣿⣿⣿⣿⣿⣿⣿⣿⣿⣿⣿⣿⣿⣿⣿⣿⣿⣿⣿⣿⣿⣿⣿⣿⠃⠀⠀⠀⠀⠀⠀⠀⠀⠀⠀⠀⠀⠀⠀⠀⠀⠀⠀⠀⠀⠀⠀⠀⠀</a:t>
            </a:r>
            <a:br/>
            <a:r>
              <a:t>⠀⠀⠀⠀⠀⠀⠀⠀⠀⠀⠀⠀⠀⠀⠀⠀⠀⠀⠀⠀⠀⠀⠀⠀⠀⠀⠀⠀⠀⠀⠀⠀⠐⣿⣿⣿⣿⣿⣿⣿⣿⣿⣿⣿⣿⣿⣿⣿⣿⣿⣿⣿⣿⣿⣿⣿⣿⣿⣿⣿⣿⣿⣿⣿⣿⡁⠀⠀⠀⠀⠀⠀⠀⠀⠀⠀⠀⠀⠀⠀⠀⠀⠀⠀⠀⠀⠀⠀⠀⠀⠀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⠀⠀⠀⠀⠀⠀⠀⠀⠀⠀⠀⠀⠀⠀⠀⠀⠀⠀⠀⠀⠀⠀⠀⠀⠀⠀⠀⠀⠀⠀⠀⠀⠀⠀⠀⢰⣄⠀⠀⠀⠀⠀⠀⠀⠀⠀⠀⠀⠀⠀⠀⠀⠀⠀⠀⠀⠀⠀⠀⠀⠀⣠⠀⠀⠀⠀⠀⠀⠀⠀⠀⠀⠀⠀⠀⠀⠀⠀⠀⠀⠀⠀⠀⠀⠀⠀⠀⠀⠀⠀⠀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⠀⠀⠀⠀⠀⠀⠀⠀⠀⠀⠀⠀⠀⠀⠀⠀⠀⠀⠀⠀⠀⠀⠀⠀⠀⠀⠀⠀⠀⠀⠀⠀⠀⠀⠀⠸⣿⣦⡀⠀⠀⠀⠀⠀⠀⠀⠀⠀⠀⠀⠀⠀⠀⠀⠀⠀⠀⠀⠀⣤⣾⡿⠀⠀⠀⠀⠀⠀⠀⠀⠀⠀⠀⠀⠀⠀⠀⠀⠀⠀⠀⠀⠀⠀⠀⠀⠀⠀⠀⠀⠀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⠀⠀⠀⠀⠀⠀⠀⠀⠀⠀⠀⠀⠀⠀⠀⠀⠀⠀⠀⠀⠀⠀⠀⠀⠀⠀⠀⠀⠀⠀⠀⠀⠀⠀⠀⠀⢿⣿⣿⣦⣀⣠⣤⣤⣤⣤⣴⣶⣶⣶⣶⣶⣶⣶⣦⣤⣤⣤⣾⣿⣿⡇⠀⠀⠀⠀⠀⠀⠀⠀⠀⠀⠀⠀⠀⠀⠀⠀⠀⠀⠀⠀⠀⠀⠀⠀⠀⠀⠀⠀⠀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⠀⠀⠀⠀⠀⠀⠀⠀⠀⠀⠀⠀⠀⠀⠀⠀⠀⠀⠀⠀⠀⠀⠀⠀⠀⠀⠀⠀⠀⠀⠀⠀⠀⠀⢲⣶⣿⣿⣿⣿⣿⣿⣿⣿⣿⣿⣿⣿⣿⣿⣿⣿⣿⣿⣿⣿⣿⣿⣿⣿⣿⠁⠀⠀⠀⠀⠀⠀⠀⠀⠀⠀⠀⠀⠀⠀⠀⠀⠀⠀⠀⠀⠀⠀⠀⠀⠀⠀⠀⠀⠀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⠀⠀⠀⠀⠀⠀⠀⠀⠀⠀⠀⠀⠀⠀⠀⠀⠀⠀⠀⠀⠀⠀⠀⠀⠀⠀⠀⠀⠀⠀⠀⠀⠀⠀⠀⢙⣿⣿⣿⣿⣿⣿⣿⣿⣿⣿⣿⣿⣿⣿⣿⣿⣿⣿⣿⣿⣿⣿⣿⣿⣿⣶⣤⣤⣄⣀⡀⠀⠀⠀⠀⠀⠀⠀⠀⠀⠀⠀⠀⠀⠀⠀⠀⠀⠀⠀⠀⠀⠀⠀⠀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⠀⠀⠀⠀⠀⠀⠀⠀⠀⠀⠀⠀⠀⠀⠀⠀⠀⠀⠀⠀⠀⠀⠀⠀⠀⠀⠀⠀⠀⠀⠀⠀⠀⢀⣴⣿⣿⣿⣿⣿⣿⣿⣿⣿⣿⣿⣿⣿⣿⣿⣿⣿⣿⣿⣿⣿⣿⣿⣿⣿⣿⣿⣿⣿⣿⣿⠿⠟⠂⠀⠀⠀⠀⠀⠀⠀⠀⠀⠀⠀⠀⠀⠀⠀⠀⠀⠀⠀⠀⠀⠀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⠀⠀⠀⠀⠀⠀⠀⠀⠀⠀⠀⠀⠀⠀⠀⠀⠀⠀⠀⠀⠀⠀⠀⠀⠀⠀⠀⠀⠀⠀⠀⠀⣠⣿⣿⣿⣿⣿⣿⣿⣿⣿⣿⣿⣿⣿⣿⣿⣿⣿⣿⣿⣿⣿⣿⣿⣿⣿⣿⣿⣿⣿⠿⠍⠀⠀⠀⠀⠀⠀⠀⠀⠀⠀⠀⠀⠀⠀⠀⠀⠀⠀⠀⠀⠀⠀⠀⠀⠀⠀⠀</a:t>
            </a:r>
            <a:br/>
            <a:r>
              <a:t>⠀⠀⠀⠀⠀⠀⠀⠀⠀⠀⠀⠀⠀⠀⠀⠀⠀⠀⠀⠀⠀⠀⠀⠀⠀⠀⠀⠀⠀⠀⠀⠀⠉⠉⠙⠛⠛⠛⣿⣿⣿⣿⣿⣿⣿⣿⣿⣿⣿⣿⣿⣿⣿⣿⣿⣿⣿⣿⠁⠀⠀⠀⠀⠀⠀⠀⠀⠀⠀⠀⠀⠀⠀⠀⠀⠀⠀⠀⠀⠀⠀⠀⠀⠀⠀⠀⠀⠀⠀⠀⠀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⠀⠀⠀⠀⠀⠀⠀⠀⠀⠀⠀⠀⠀⠀⠀⠀⠀⠀⠀⠀⠀⠀⠀⠀⠀⠀⠀⠀⠀⠀⠀⠀⠀⠀⠀⠀⢀⣀⣼⣿⣿⣿⣿⣿⣿⣿⣿⣿⣿⣿⣿⣿⣿⣿⣿⣿⣿⣿⣿⡀⠀⠀⠀⠀⠀⠀⠀⠀⠀⠀⠀⠀⠀⠀⠀⠀⠀⠀⠀⠀⠀⠀⠀⠀⠀⠀⠀⠀⠀⠀⠀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⠀⠀⠀⠀⠀⠀⠀⠀⠀⠀⠀⠀⠀⠀⠀⠀⠀⠀⠀⠀⠀⠀⠀⠀⠀⠀⠀⠀⠀⠀⠀⠀⠀⠀⢀⣴⣿⣿⣿⣿⣿⣿⣿⣿⣿⣿⣿⣿⣿⣿⣿⣿⣿⣿⣿⣿⣿⣿⣿⣿⣄⠀⠀⠀⠀⠀⠀⠀⠀⠀⠀⠀⠀⠀⠀⠀⠀⠀⠀⠀⠀⠀⠀⠀⠀⠀⠀⠀⠀⠀⠀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⠀⠀⠀⠀⠀⠀⠀⠀⠀⠀⠀⠀⠀⠀⠀⠀⠀⠀⠀⠀⠀⠀⠀⠀⠀⠀⠀⠀⠀⠀⠀⠀⠀⢿⣿⣿⣿⣿⣿⣿⣿⣿⣿⣿⣿⣿⣿⣿⣿⣿⣿⣿⣿⣿⣿⣿⣿⣿⣿⣿⣿⣿⣿⡿⠀⠀⠀⠀⠀⠀⠀⠀⠀⠀⠀⠀⠀⠀⠀⠀⠀⠀⠀⠀⠀⠀⠀⠀⠀⠀⠀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⠀⠀⠀⠀⠀⠀⠀⠀⠀⠀⠀⠀⠀⠀⠀⠀⠀⠀⠀⠀⠀⠀⠀⠀⠀⠀⠀⠀⠀⠀⠀⠀⠀⠀⢸⣿⣿⣿⣿⣿⣿⣿⣿⣿⣿⣿⣿⣿⣿⣿⣿⣿⣿⣿⣿⣿⣿⣿⣿⣿⣿⣿⣿⣿⣿⣄⡀⠀⠀⠀⠀⠀⠀⠀⠀⠀⠀⠀⠀⠀⠀⠀⠀⠀⠀⠀⠀⠀⠀⠀⠀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⠀⠀⠀⠀⠀⠀⠀⠀⠀⠀⠀⠀⠀⠀⠀⠀⠀⠀⠀⠀⠀⠀⠀⠀⠀⠀⠀⠀⠀⠀⠀⠀⠀⠀⢿⣿⣿⣿⣿⣿⣿⣿⣿⣿⣿⣿⣿⣿⣿⣿⣿⣿⣿⣿⣿⣿⣿⣿⣿⣿⣿⣿⣿⣿⣿⣿⡏⠀⠀⠀⠀⠀⠀⠀⠀⠀⠀⠀⠀⠀⠀⠀⠀⠀⠀⠀⠀⠀⠀⠀⠀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⠀⠀⠀⠀⠀⠀⠀⠀⠀⠀⠀⠀⠀⠀⠀⠀⠀⠀⠀⠀⠀⠀⠀⠀⠀⠀⠀⠀⠀⠀⠀⠀⠀⠀⢸⣿⣿⣿⣿⣿⣿⣯⣽⣿⣿⣿⣿⣿⣿⣿⣿⣿⣿⣿⣿⣿⣿⣿⣿⣿⣿⣿⣿⣿⣿⣿⡀⠀⠀⠀⠀⠀⠀⠀⠀⠀⠀⠀⠀⠀⠀⠀⠀⠀⠀⠀⠀⠀⠀⠀⠀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⠀⠀⠀⠀⠀⠀⠀⠀⠀⠀⠀⠀⠀⠀⠀⠀⠀⠀⠀⠀⠀⠀⠀⠀⠀⠀⠀⠀⠀⠀⠀⠀⠀⣤⣾⣿⣿⣿⣿⣿⣿⣿⣿⣿⣿⣿⣿⣿⣿⣿⣿⣿⣿⣿⣿⣿⣿⣿⣿⣿⣿⣿⣿⣿⣿⣿⡇⠀⠀⠀⠀⠀⠀⠀⠀⠀⠀⠀⠀⠀⠀⠀⠀⠀⠀⠀⠀⠀⠀⠀⠀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⠀⠀⠀⠀⠀⠀⠀⠀⠀⠀⠀⠀⠀⠀⠀⠀⠀⠀⠀⠀⠀⠀⠀⠀⠀⠀⠀⠀⠀⠀⠀⠀⠀⠀⠀⢰⣄⠀⠀⠀⠀⠀⠀⠀⠀⠀⠀⠀⠀⠀⠀⠀⠀⠀⠀⠀⠀⠀⠀⠀⠀⣀⠀⠀⠀⠀⠀⠀⠀⠀⠀⠀⠀⠀⠀⠀⠀⠀⠀⠀⠀⠀⠀⠀⠀⠀⠀⠀⠀⠀⠀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⠀⠀⠀⠀⠀⠀⠀⠀⠀⠀⠀⠀⠀⠀⠀⠀⠀⠀⠀⠀⠀⠀⠀⠀⠀⠀⠀⠀⠀⠀⠀⠀⠀⠀⠀⠀⣿⣷⡀⠀⠀⠀⠀⠀⠀⠀⠀⠀⠀⠀⠀⠀⠀⠀⠀⠀⠀⠀⠀⣠⣾⣿⠀⠀⠀⠀⠀⠀⠀⠀⠀⠀⠀⠀⠀⠀⠀⠀⠀⠀⠀⠀⠀⠀⠀⠀⠀⠀⠀⠀⠀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⠀⠀⠀⠀⠀⠀⠀⠀⠀⠀⠀⠀⠀⠀⠀⠀⠀⠀⠀⠀⠀⠀⠀⠀⠀⠀⠀⠀⠀⠀⠀⠀⠀⠀⠀⠀⢻⣿⣿⣦⣀⣀⣤⣤⣤⣤⣤⣤⣶⣶⣶⣶⣶⣶⣤⣤⣤⣤⣾⣿⣿⡇⠀⠀⠀⠀⠀⠀⠀⠀⠀⠀⠀⠀⠀⠀⠀⠀⠀⠀⠀⠀⠀⠀⠀⠀⠀⠀⠀⠀⠀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⠀⠀⠀⠀⠀⠀⠀⠀⠀⠀⠀⠀⠀⠀⠀⠀⠀⠀⠀⠀⠀⠀⠀⠀⠀⠀⠀⠀⠀⠀⠀⠀⠀⠀⢠⣴⣾⣿⣿⣿⣿⣿⣿⣿⣿⣿⣿⣿⣿⣿⣿⣿⣿⣿⣿⣿⣿⣿⣿⣿⣿⠇⠀⠀⠀⠀⠀⠀⠀⠀⠀⠀⠀⠀⠀⠀⠀⠀⠀⠀⠀⠀⠀⠀⠀⠀⠀⠀⠀⠀⠀</a:t>
            </a:r>
            <a:br/>
            <a:r>
              <a:t>⠀⠀⠀⠀⠀⠀⠀⠀⠀⠀⠀⠀⠀⠀⠀⠀⠀⠀⠀⠀⠀⠀⠀⠀⠀⠀⠀⠀⠀⠀⠀⠀⠀⠀⠀⠙⣿⣿⣿⣿⣿⣿⣿⣿⣿⣿⣿⣿⣿⣿⣿⣿⣿⣿⣿⣿⣿⣿⣿⣿⣿⣦⣤⣤⣄⣀⠀⠀⠀⠀⠀⠀⠀⠀⠀⠀⠀⠀⠀⠀⠀⠀⠀⠀⠀⠀⠀⠀⠀⠀⠀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⠀⠀⠀⠀⠀⠀⠀⠀⠀⠀⠀⠀⠀⠀⠀⠀⠀⠀⠀⠀⠀⠀⠀⠀⠀⠀⠀⠀⠀⠀⠀⠀⠀⠀⣰⣿⣿⣿⣿⣿⣿⣿⣿⣿⣿⣿⣿⣿⣿⣿⣿⣿⣿⣿⣿⣿⣿⣿⣿⣿⣿⣿⣿⣿⣿⣿⠿⠷⠂⠀⠀⠀⠀⠀⠀⠀⠀⠀⠀⠀⠀⠀⠀⠀⠀⠀⠀⠀⠀⠀⠀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⠀⠀⠀⠀⠀⠀⠀⠀⠀⠀⠀⠀⠀⠀⠀⠀⠀⠀⠀⠀⠀⠀⠀⠀⠀⠀⠀⠀⠀⠀⠀⠀⢀⣾⣿⣿⣿⣿⣿⣿⣿⣿⣿⣿⣿⣿⣿⣿⣿⣿⣿⣿⣿⣿⣿⣿⣿⣿⣿⣿⣿⣿⡿⠯⠁⠀⠀⠀⠀⠀⠀⠀⠀⠀⠀⠀⠀⠀⠀⠀⠀⠀⠀⠀⠀⠀⠀⠀⠀⠀⠀</a:t>
            </a:r>
            <a:br/>
            <a:r>
              <a:t>⠀⠀⠀⠀⠀⠀⠀⠀⠀⠀⠀⠀⠀⠀⠀⠀⠀⠀⠀⠀⠀⠀⠀⠀⠀⠀⠀⠀⠀⠀⠀⠀⠛⠋⠛⠛⠛⠛⢻⣿⣿⣿⣿⣿⣿⣿⣿⣿⣿⣿⣿⣿⣿⣿⣿⣿⣿⣿⡇⠀⠀⠀⠀⠀⠀⠀⠀⠀⠀⠀⠀⠀⠀⠀⠀⠀⠀⠀⠀⠀⠀⠀⠀⠀⠀⠀⠀⠀⠀⠀⠀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⠀⠀⠀⠀⠀⠀⠀⠀⠀⠀⠀⠀⠀⠀⠀⠀⠀⠀⠀⠀⠀⠀⠀⠀⠀⠀⠀⠀⠀⠀⠀⠀⠀⠀⠀⠀⠀⣀⣠⣿⣿⣿⣿⣿⣿⣿⣿⣿⣿⣿⣿⣿⣿⣿⣿⣿⣿⣿⣿⡇⠀⠀⠀⠀⠀⠀⠀⠀⠀⠀⠀⠀⠀⠀⠀⠀⠀⠀⠀⠀⠀⠀⠀⠀⠀⠀⠀⠀⠀⠀⠀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⠀⠀⠀⠀⠀⠀⠀⠀⠀⠀⠀⠀⠀⠀⠀⠀⠀⠀⠀⠀⠀⠀⠀⠀⠀⠀⠀⠀⠀⠀⠀⠀⠀⢿⣿⣿⣿⣿⣿⣿⣿⣿⣿⣿⣿⣿⣿⣿⣿⣿⣿⣿⣿⣿⣿⣿⣿⣿⣿⣿⣿⣿⣿⡿⠀⠀⠀⠀⠀⠀⠀⠀⠀⠀⠀⠀⠀⠀⠀⠀⠀⠀⠀⠀⠀⠀⠀⠀⠀⠀⠀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⠀⠀⠀⠀⠀⠀⠀⠀⠀⠀⠀⠀⠀⠀⠀⠀⠀⠀⠀⠀⠀⠀⠀⠀⠀⠀⠀⠀⠀⠀⠀⠀⠀⠀⢹⣿⣿⣿⣿⣿⣿⣿⣿⣿⣿⣿⣿⣿⣿⣿⣿⣿⣿⣿⣿⣿⣿⣿⣿⣿⣿⣿⣿⡁⠀⠀⠀⠀⠀⠀⠀⠀⠀⠀⠀⠀⠀⠀⠀⠀⠀⠀⠀⠀⠀⠀⠀⠀⠀⠀⠀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⠀⠀⠀⠀⠀⠀⠀⠀⠀⠀⠀⠀⠀⠀⠀⠀⠀⠀⠀⠀⠀⠀⠀⠀⠀⠀⠀⠀⠀⠀⠀⠀⠀⠀⢻⣿⣿⣿⣿⣿⣿⣿⣿⣿⣿⣿⣿⣿⣿⣿⣿⣿⣿⣿⣿⣿⣿⣿⣿⣿⣿⣿⣿⣯⠀⠀⠀⠀⠀⠀⠀⠀⠀⠀⠀⠀⠀⠀⠀⠀⠀⠀⠀⠀⠀⠀⠀⠀⠀⠀⠀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⠀⠀⠀⠀⠀⠀⠀⠀⠀⠀⠀⠀⠀⠀⠀⠀⠀⠀⠀⠀⠀⠀⠀⠀⠀⠀⠀⠀⠀⠀⠀⠀⠀⠀⣾⣿⣿⣿⣿⣿⣿⣿⣿⣿⣿⣿⣿⣿⣿⣿⣿⣿⣿⣿⣿⣿⣿⣿⣿⣿⣿⣿⣿⣿⣿⣄⡀⠀⠀⠀⠀⠀⠀⠀⠀⠀⠀⠀⠀⠀⠀⠀⠀⠀⠀⠀⠀⠀⠀⠀⠀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⠀⠀⠀⠀⠀⠀⠀⠀⠀⠀⠀⠀⠀⠀⠀⠀⠀⠀⠀⠀⠀⠀⠀⠀⠀⠀⠀⠀⠀⠀⠀⠀⠀⠀⠘⢿⣿⣿⣿⣿⣿⣭⣿⣿⣿⣿⣿⣿⣿⣿⣿⣿⣿⣿⣿⣿⣿⣿⣿⣿⣿⣿⣿⣿⣿⣿⡆⠀⠀⠀⠀⠀⠀⠀⠀⠀⠀⠀⠀⠀⠀⠀⠀⠀⠀⠀⠀⠀⠀⠀⠀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⠀⠀⠀⠀⠀⠀⠀⠀⠀⠀⠀⠀⠀⠀⠀⠀⠀⠀⠀⠀⠀⠀⠀⠀⠀⠀⠀⠀⠀⠀⠀⠀⠀⣤⣶⣿⣿⣿⣿⣿⣿⣿⣿⣿⣿⣿⣿⣿⣿⣿⣿⣿⣿⣿⣿⣿⣿⣿⣿⣿⣿⣿⣿⣿⣿⣿⡇⠀⠀⠀⠀⠀⠀⠀⠀⠀⠀⠀⠀⠀⠀⠀⠀⠀⠀⠀⠀⠀⠀⠀⠀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⠀⠀⠀⠀⠀⠀⠀⠀⠀⠀⠀⠀⠀⠀⠀⠀⠀⠀⠀⠀⠀⠀⠀⠀⠀⠀⠀⠀⠀⠀⠀⠀⠀⠀⠀⠀⣄⠀⠀⠀⠀⠀⠀⠀⠀⠀⠀⠀⠀⠀⠀⠀⠀⠀⠀⠀⠀⠀⠀⠀⠀⢀⡄⠀⠀⠀⠀⠀⠀⠀⠀⠀⠀⠀⠀⠀⠀⠀⠀⠀⠀⠀⠀⠀⠀⠀⠀⠀⠀⠀⠀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⠀⠀⠀⠀⠀⠀⠀⠀⠀⠀⠀⠀⠀⠀⠀⠀⠀⠀⠀⠀⠀⠀⠀⠀⠀⠀⠀⠀⠀⠀⠀⠀⠀⠀⠀⠀⢻⣷⣄⠀⠀⠀⠀⠀⠀⠀⠀⠀⠀⠀⠀⠀⠀⠀⠀⠀⠀⠀⠀⢀⣴⣿⠀⠀⠀⠀⠀⠀⠀⠀⠀⠀⠀⠀⠀⠀⠀⠀⠀⠀⠀⠀⠀⠀⠀⠀⠀⠀⠀⠀⠀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⠀⠀⠀⠀⠀⠀⠀⠀⠀⠀⠀⠀⠀⠀⠀⠀⠀⠀⠀⠀⠀⠀⠀⠀⠀⠀⠀⠀⠀⠀⠀⠀⠀⠀⠀⠀⠸⣿⣿⣷⡀⢀⣀⣠⣤⣤⣤⣤⣤⣤⣤⣤⣤⣤⣤⣤⣀⣤⣴⣿⣿⣿⠀⠀⠀⠀⠀⠀⠀⠀⠀⠀⠀⠀⠀⠀⠀⠀⠀⠀⠀⠀⠀⠀⠀⠀⠀⠀⠀⠀⠀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⠀⠀⠀⠀⠀⠀⠀⠀⠀⠀⠀⠀⠀⠀⠀⠀⠀⠀⠀⠀⠀⠀⠀⠀⠀⠀⠀⠀⠀⠀⠀⠀⠀⠀⠀⣀⣤⣿⣿⣿⣿⣿⣿⣿⣿⣿⣿⣿⣿⣿⣿⣿⣿⣿⣿⣿⣿⣿⣿⣿⣿⡟⠀⠀⠀⠀⠀⠀⠀⠀⠀⠀⠀⠀⠀⠀⠀⠀⠀⠀⠀⠀⠀⠀⠀⠀⠀⠀⠀⠀⠀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⠀⠀⠀⠀⠀⠀⠀⠀⠀⠀⠀⠀⠀⠀⠀⠀⠀⠀⠀⠀⠀⠀⠀⠀⠀⠀⠀⠀⠀⠀⠀⠀⠀⠀⠀⠙⢿⣿⣿⣿⣿⣿⣿⣿⣿⣿⣿⣿⣿⣿⣿⣿⣿⣿⣿⣿⣿⣿⣿⣿⣿⣷⣤⣤⣄⣀⡀⠀⠀⠀⠀⠀⠀⠀⠀⠀⠀⠀⠀⠀⠀⠀⠀⠀⠀⠀⠀⠀⠀⠀⠀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⠀⠀⠀⠀⠀⠀⠀⠀⠀⠀⠀⠀⠀⠀⠀⠀⠀⠀⠀⠀⠀⠀⠀⠀⠀⠀⠀⠀⠀⠀⠀⠀⠀⠀⢀⣴⣿⣿⣿⣿⣿⣿⣿⣿⣿⣿⣿⣿⣿⣿⣿⣿⣿⣿⣿⣿⣿⣿⣿⣿⣿⣿⣿⣿⣿⣿⡿⠿⠒⠀⠀⠀⠀⠀⠀⠀⠀⠀⠀⠀⠀⠀⠀⠀⠀⠀⠀⠀⠀⠀⠀</a:t>
            </a:r>
            <a:br/>
            <a:r>
              <a:t>⠀⠀⠀⠀⠀⠀⠀⠀⠀⠀⠀⠀⠀⠀⠀⠀⠀⠀⠀⠀⠀⠀⠀⠀⠀⠀⠀⠀⠀⠀⠀⠀⠀⣠⣿⣿⣿⣿⣿⣿⣿⣿⣿⣿⣿⣿⣿⣿⣿⣿⣿⣿⣿⣿⣿⣿⣿⣿⣿⣿⣿⣿⣿⡯⠍⠀⠀⠀⠀⠀⠀⠀⠀⠀⠀⠀⠀⠀⠀⠀⠀⠀⠀⠀⠀⠀⠀⠀⠀⠀⠀</a:t>
            </a:r>
            <a:br/>
            <a:r>
              <a:t>⠀⠀⠀⠀⠀⠀⠀⠀⠀⠀⠀⠀⠀⠀⠀⠀⠀⠀⠀⠀⠀⠀⠀⠀⠀⠀⠀⠀⠀⠀⠀⠀⠐⠛⠛⠛⠛⠛⠛⣿⣿⣿⣿⣿⣿⣿⣿⣿⣿⣿⣿⣿⣿⣿⣿⣿⣿⣿⡿⠀⠀⠀⠀⠀⠀⠀⠀⠀⠀⠀⠀⠀⠀⠀⠀⠀⠀⠀⠀⠀⠀⠀⠀⠀⠀⠀⠀⠀⠀⠀⠀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⠀⠀⠀⠀⠀⠀⠀⠀⠀⠀⠀⠀⠀⠀⠀⠀⠀⠀⠀⠀⠀⠀⠀⠀⠀⠀⠀⠀⠀⠀⠀⠀⠀⠀⠀⠀⠀⣀⣠⣤⣿⣿⣿⣿⣿⣿⣿⣿⣿⣿⣿⣿⣿⣿⣿⣿⣿⣿⣿⣿⠀⠀⠀⠀⠀⠀⠀⠀⠀⠀⠀⠀⠀⠀⠀⠀⠀⠀⠀⠀⠀⠀⠀⠀⠀⠀⠀⠀⠀⠀⠀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⠀⠀⠀⠀⠀⠀⠀⠀⠀⠀⠀⠀⠀⠀⠀⠀⠀⠀⠀⠀⠀⠀⠀⠀⠀⠀⠀⠀⠀⠀⠀⠀⠀⣸⣿⣿⣿⣿⣿⣿⣿⣿⣿⣿⣿⣿⣿⣿⣿⣿⣿⣿⣿⣿⣿⣿⣿⣿⣿⣿⣿⣿⣧⡀⠀⠀⠀⠀⠀⠀⠀⠀⠀⠀⠀⠀⠀⠀⠀⠀⠀⠀⠀⠀⠀⠀⠀⠀⠀⠀⠀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⠀⠀⠀⠀⠀⠀⠀⠀⠀⠀⠀⠀⠀⠀⠀⠀⠀⠀⠀⠀⠀⠀⠀⠀⠀⠀⠀⠀⠀⠀⠀⠀⠀⠀⣽⣿⣿⣿⣿⣿⣿⣿⣿⣿⣿⣿⣿⣿⣿⣿⣿⣿⣿⣿⣿⣿⣿⣿⣿⣿⣿⣿⣿⡅⠀⠀⠀⠀⠀⠀⠀⠀⠀⠀⠀⠀⠀⠀⠀⠀⠀⠀⠀⠀⠀⠀⠀⠀⠀⠀⠀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⠀⠀⠀⠀⠀⠀⠀⠀⠀⠀⠀⠀⠀⠀⠀⠀⠀⠀⠀⠀⠀⠀⠀⠀⠀⠀⠀⠀⠀⠀⠀⠀⠀⢸⣿⣿⣿⣿⣿⣿⣿⣿⣿⣿⣿⣿⣿⣿⣿⣿⣿⣿⣿⣿⣿⣿⣿⣿⣿⣿⣿⣿⣿⣿⣿⣆⡀⠀⠀⠀⠀⠀⠀⠀⠀⠀⠀⠀⠀⠀⠀⠀⠀⠀⠀⠀⠀⠀⠀⠀⠀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⠀⠀⠀⠀⠀⠀⠀⠀⠀⠀⠀⠀⠀⠀⠀⠀⠀⠀⠀⠀⠀⠀⠀⠀⠀⠀⠀⠀⠀⠀⠀⠀⠀⠀⠻⣿⣿⣿⣿⣿⣯⣥⣿⣿⣿⣿⣿⣿⣿⣿⣿⣿⣿⣿⣿⣿⣿⣿⣿⣿⣿⣿⣿⣿⣿⣿⡇⠀⠀⠀⠀⠀⠀⠀⠀⠀⠀⠀⠀⠀⠀⠀⠀⠀⠀⠀⠀⠀⠀⠀⠀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⠀⠀⠀⠀⠀⠀⠀⠀⠀⠀⠀⠀⠀⠀⠀⠀⠀⠀⠀⠀⠀⠀⠀⠀⠀⠀⠀⠀⠀⠀⠀⠀⠀⣤⣶⣾⣿⣿⣿⣿⣿⣿⣿⣿⣿⣿⣿⣿⣿⣿⣿⣿⣿⣿⣿⣿⣿⣿⣿⣿⣿⣿⣿⣿⣿⣿⣧⠀⠀⠀⠀⠀⠀⠀⠀⠀⠀⠀⠀⠀⠀⠀⠀⠀⠀⠀⠀⠀⠀⠀⠀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⠀⠀⠀⠀⠈⠉⠉⠉⠉⠉⠉⠉⠉⠉⠉⠉⠙⠛⠛⠛⠛⠛⠛⠛⠛⠛⠛⠿⠛⣿⠟⢿⠿⠿⠿⠿⠿⠿⠿⠿⠿⠿⠿⠿⢿⣿⣿⣿⣿⣿⣿⣿⣿⣿⣿⣿⣿⣿⣿⣿⣿⣿⣿⣿⣿⣿⣿⣿⣿⣿⣿⣿⣿⣿⣿⣿⣿⣿⣿⣿⣿⣿⣿⣿⣿⣿⣿⣿⣿⣿⡇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⠀⠀⠀⠀⠀⠀⠀⠀⠀⠀⠀⠀⠀⠀⠀⠀⠀⠀⠀⠀⠀⠀⠀⠀⠀⠀⠀⠀⠀⠈⠀⠀⠀⠀⠀⠀⠀⠀⠀⢀⣠⣴⣶⣿⣿⣿⣿⣿⣿⣿⣿⣿⣿⣿⣿⣿⣿⣿⣿⣿⣿⣿⣿⣿⣿⣿⣿⣿⣿⣿⣿⣿⣿⣿⣿⣿⣿⣿⣿⣿⣿⣿⣿⣿⣿⣿⣿⣿⣿⣿⡇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⠀⠀⠀⠀⠀⠀⠀⠀⠀⠀⠀⠀⠀⠀⠀⠀⠀⠀⠀⠀⠀⠀⠀⠀⠀⠀⠀⠀⠀⠀⠀⠀⠀⠀⠀⠀⠀⠀⠉⠛⠛⠛⠿⠿⣿⣿⣿⣿⣿⣿⣿⣿⣿⡿⠿⠿⠿⠿⠿⠿⠿⠿⢿⣿⣿⣿⣿⣿⣿⣿⣿⣿⣿⣿⣿⣿⣿⣿⣿⣿⣿⣿⣿⣿⣿⣿⣿⣿⣿⣿⡇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⠀⠀⠀⠀⠀⠀⠀⠀⠀⠀⠀⠀⠀⠀⠀⠀⠀⠀⠀⠀⠀⠀⠀⠀⠀⠀⠀⠀⠀⠀⠀⠀⠀⠀⠀⠀⠀⠀⠀⠀⠀⠀⠀⠀⣿⣿⣿⣿⣿⣿⣿⣿⣿⠀⠀⠀⠀⠀⠀⠀⠀⠀⠀⠈⠉⠉⠛⠊⠻⣿⣿⣿⣿⣿⣿⣿⣿⣿⣿⣿⣿⣿⣿⣿⣿⣿⣿⣿⣿⣿⡇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⠀⠀⠀⠀⠀⠀⠀⠀⠀⠀⠀⠀⠀⠀⠀⠀⠀⠀⠀⠀⠀⠀⠀⠀⠀⠀⠀⠀⠀⠀⠀⠀⠀⠀⠀⠀⠀⠀⠀⠀⠀⠀⠀⠀⣿⣿⣿⣿⣿⣿⣿⣿⡇⠀⠀⠀⠀⠀⠀⠀⠀⠀⠀⠀⠀⠀⠀⠀⠀⠙⢿⣿⣿⣿⣿⣿⣿⣿⣿⣿⣿⣿⣿⣿⣿⣿⣿⣿⣿⣿⡇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⠀⠀⠀⠀⠀⠀⠀⠀⠀⠀⠀⠀⠀⠀⠀⠀⠀⠀⠀⠀⠀⠀⠀⠀⠀⠀⠀⠀⠀⠀⠀⠀⠀⠀⠀⠀⠀⠀⠀⠀⠀⠀⠀⢀⣿⣿⣿⣿⣿⣿⣿⣿⠃⠀⠀⠀⠀⠀⠀⠀⠀⠀⠀⠀⠀⠀⠀⠀⠀⠀⠈⢻⣿⣿⣿⣿⣿⣿⣿⣿⣿⣿⣿⣿⣿⣿⣿⣿⣿⣿⡇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⠀⠀⠀⠀⠀⠀⠀⠀⠀⠀⠀⠀⠀⠀⠀⠀⠀⠀⠀⠀⠀⠀⠀⠀⠀⠀⠀⠀⠀⠀⠀⠀⠀⠀⠀⠀⠀⠀⠀⠀⠀⠀⠀⢸⣿⣿⣿⣿⣿⣿⣿⣿⠀⠀⠀⠀⠀⠀⠀⠀⠀⠀⠀⠀⠀⠀⠀⠀⠀⠀⠀⠀⠙⣿⣿⣿⣿⣿⣿⣿⣿⣿⣿⣿⣿⣿⣿⣿⡿⠋⠀</a:t>
            </a:r>
            <a:br/>
            <a:r>
              <a:t>⠀⠀⠀⠀⠀⠀⠀⠀⠀⠀⠀⠀⠀⠀⠀⠀⠀⠀⠀⠀⠀⠀⠀⠀⠀⠀⠀⠀⠀⠀⠀⠀⠀⠀⠀⠀⠀⠀⠀⠀⠀⠀⠀⢸⣿⣿⣿⣿⣿⣿⣿⣿⣄⠀⠀⠀⠀⠀⠀⠀⠀⠀⠀⠀⠀⠀⠀⠀⠀⠀⠀⠀⠀⠈⣿⣿⣿⣿⣿⣿⣿⣿⣿⣿⣿⣿⡿⠋⠀⠀⠀</a:t>
            </a:r>
            <a:br/>
            <a:r>
              <a:t>⠀⠀⠀⠀⠀⠀⠀⠀⠀⠀⠀⠀⠀⠀⠀⠀⠀⠀⠀⠀⠀⠀⠀⠀⠀⠀⠀⠀⠀⠀⠀⠀⠀⠀⠀⠀⠀⠀⠀⠀⠀⠀⠀⣿⣿⣿⣿⣿⣿⣿⣿⣿⣿⣷⣤⡀⠀⠀⠀⠀⠀⠀⠀⠀⠀⠀⠀⠀⠀⠀⠀⠀⠀⠀⠙⢿⣿⣿⣿⣿⣿⣿⣿⣿⠿⠋⠀⠀⠀⠀⠀</a:t>
            </a:r>
            <a:br/>
            <a:r>
              <a:t>⠀⠀⠀⠀⠀⠀⠀⠀⠀⠀⠀⠀⠀⠀⠀⠀⠀⠀⠀⠀⠀⠀⠀⠀⠀⠀⠀⠀⠀⠀⠀⠀⠀⠀⠀⠀⠀⠀⠀⠀⣇⢀⣴⣿⣿⣿⣿⣿⣿⣿⣿⣿⣿⣿⣿⣿⣦⣄⠀⠀⠀⠀⠀⠀⠀⠀⠀⠀⠀⠀⠀⠀⠀⠀⠀⠀⠙⢿⣿⣿⣿⣿⣿⣇⠀⠀⠀⠀⠀⠀⠀</a:t>
            </a:r>
            <a:br/>
            <a:r>
              <a:t>⠀⠀⠀⠀⠀⠀⠀⠀⠀⠀⠀⠀⠀⠀⠀⠀⠀⠀⠀⠀⠀⠀⠀⠀⠀⠀⠀⠀⠀⠀⠀⠀⠀⠀⠀⠀⠀⠀⠀⣀⣽⣿⣿⣿⣿⣿⣿⣿⣿⣿⣿⣿⣿⣿⣿⣿⣿⣿⣦⠀⠀⠀⠀⠀⠀⠀⠀⠀⠀⠀⠀⠀⠀⠀⠀⠀⠀⠀⠙⢿⣿⣿⣿⡏⠀⠀⠀⠀⠀⠀⠀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⠀⠀⠀⠀⠀⠀⠀⠀⠀⠀⠀⠀⠀⠀⠀⠀⠀⠀⠀⠀⠀⠀⠀⠀⠀⠀⠀⠀⠀⠀⠀⠀⠀⠀⠀⠀⠀⣠⣾⣿⣿⣿⣿⣿⣿⣿⣿⣿⣿⣿⣿⣿⣿⣿⣿⣿⣿⣿⣿⡆⠀⠀⠀⠀⠀⠀⠀⠀⠀⠀⠀⠀⠀⠀⠀⠀⠀⠀⠀⠀⠉⠻⠏⠀⠀⠀⠀⠀⠀⠀⠀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⠀⠀⠀⠀⠀⠀⠀⠀⠀⠀⠀⠀⠀⠀⠀⠀⠀⠀⠀⠀⠀⠀⠀⠀⠀⠀⠀⠀⠀⠀⠀⠀⠀⠀⠀⠀⠀⠀⠀⠀⠀⠈⠙⠿⣿⣿⣿⣿⣿⣿⣿⣿⣿⣿⣿⡿⣿⣿⡿⠛⠀⠀⠀⠀⠀⠀⠀⠀⠀⠀⠀⠀⠀⠀⠀⠀⠀⠀⠀⠀⠀⠀⠀⠀⠀⠀⠀⠀⠀⠀⠀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⠀⠀⠀⠀⠀⠀⠀⠀⠀⠀⠀⠀⠀⠀⠀⠀⠀⠀⠀⠀⠀⠀⠀⠀⠀⠀⠀⠀⠀⠀⠀⠀⠀⠀⠀⠀⠀⠀⠀⠀⠀⠀⠀⠀⠀⠙⠿⠿⣿⣿⣿⣿⣿⣿⠟⠁⠈⠁⠀⠀⠀⠀⠀⠀⠀⠀⠀⠀⠀⠀⠀⠀⠀⠀⠀⠀⠀⠀⠀⠀⠀⠀⠀⠀⠀⠀⠀⠀⠀⠀⠀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⠀⠀⠀⠀⠀⠀⠀⠀⠀⠀⠀⠀⠀⠀⠀⠀⠀⠀⠀⠀⠀⠀⠀⠀⠀⠀⠀⠀⠀⠀⠀⠀⠀⠀⠀⠀⣤⠀⠀⠀⠀⠀⠀⠀⠀⠀⠀⠀⠀⠀⠀⠀⠀⠀⠀⠀⠀⠀⠀⠀⠀⠀⡀⠀⠀⠀⠀⠀⠀⠀⠀⠀⠀⠀⠀⠀⠀⠀⠀⠀⠀⠀⠀⠀⠀⠀⠀⠀⠀⠀⠀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⠀⠀⠀⠀⠀⠀⠀⠀⠀⠀⠀⠀⠀⠀⠀⠀⠀⠀⠀⠀⠀⠀⠀⠀⠀⠀⠀⠀⠀⠀⠀⠀⠀⠀⠀⠀⢹⣷⣄⠀⠀⠀⠀⠀⠀⠀⠀⠀⠀⠀⠀⠀⠀⠀⠀⠀⠀⠀⠀⠀⣠⣾⠇⠀⠀⠀⠀⠀⠀⠀⠀⠀⠀⠀⠀⠀⠀⠀⠀⠀⠀⠀⠀⠀⠀⠀⠀⠀⠀⠀⠀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⠀⠀⠀⠀⠀⠀⠀⠀⠀⠀⠀⠀⠀⠀⠀⠀⠀⠀⠀⠀⠀⠀⠀⠀⠀⠀⠀⠀⠀⠀⠀⠀⠀⠀⠀⠀⠘⣿⣿⣷⣄⠀⣀⣀⣤⣤⣤⣤⣤⣤⣤⣤⣤⣤⣤⣤⣄⣤⣤⣾⣿⣿⠀⠀⠀⠀⠀⠀⠀⠀⠀⠀⠀⠀⠀⠀⠀⠀⠀⠀⠀⠀⠀⠀⠀⠀⠀⠀⠀⠀⠀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⠀⠀⠀⠀⠀⠀⠀⠀⠀⠀⠀⠀⠀⠀⠀⠀⠀⠀⠀⠀⠀⠀⠀⠀⠀⠀⠀⠀⠀⠀⠀⠀⠀⠀⠀⣀⣠⣽⣿⣿⣿⣿⣿⣿⣿⣿⣿⣿⣿⣿⣿⣿⣿⣿⣿⣿⣿⣿⣿⣿⣿⣿⠀⠀⠀⠀⠀⠀⠀⠀⠀⠀⠀⠀⠀⠀⠀⠀⠀⠀⠀⠀⠀⠀⠀⠀⠀⠀⠀⠀⠀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⠀⠀⠀⠀⠀⠀⠀⠀⠀⠀⠀⠀⠀⠀⠀⠀⠀⠀⠀⠀⠀⠀⠀⠀⠀⠀⠀⠀⠀⠀⠀⠀⠀⠀⠀⠘⢿⣿⣿⣿⣿⣿⣿⣿⣿⣿⣿⣿⣿⣿⣿⣿⣿⣿⣿⣿⣿⣿⣿⣿⣿⣿⣤⣤⣤⣀⡀⠀⠀⠀⠀⠀⠀⠀⠀⠀⠀⠀⠀⠀⠀⠀⠀⠀⠀⠀⠀⠀⠀⠀⠀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⠀⠀⠀⠀⠀⠀⠀⠀⠀⠀⠀⠀⠀⠀⠀⠀⠀⠀⠀⠀⠀⠀⠀⠀⠀⠀⠀⠀⠀⠀⠀⠀⠀⠀⠀⣴⣿⣿⣿⣿⣿⣿⣿⣿⣿⣿⣿⣿⣿⣿⣿⣿⣿⣿⣿⣿⣿⣿⣿⣿⣿⣿⣿⣿⣿⣿⣿⠿⠗⠂⠀⠀⠀⠀⠀⠀⠀⠀⠀⠀⠀⠀⠀⠀⠀⠀⠀⠀⠀⠀⠀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⠀⠀⠀⠀⠀⠀⠀⠀⠀⠀⠀⠀⠀⠀⠀⠀⠀⠀⠀⠀⠀⠀⠀⠀⠀⠀⠀⠀⠀⠀⠀⠀⠀⢀⣾⣿⣿⣿⣿⣿⣿⣿⣿⣿⣿⣿⣿⣿⣿⣿⣿⣿⣿⣿⣿⣿⣿⣿⣿⣿⣿⣿⣿⡯⠍⠀⠀⠀⠀⠀⠀⠀⠀⠀⠀⠀⠀⠀⠀⠀⠀⠀⠀⠀⠀⠀⠀⠀⠀⠀⠀</a:t>
            </a:r>
            <a:br/>
            <a:r>
              <a:t>⠀⠀⠀⠀⠀⠀⠀⠀⠀⠀⠀⠀⠀⠀⠀⠀⠀⠀⠀⠀⠀⠀⠀⠀⠀⠀⠀⠀⠀⠀⠀⠀⠀⠛⠛⠛⠛⠛⠛⣻⣿⣿⣿⣿⣿⣿⣿⣿⣿⣿⣿⣿⣿⣿⣿⣿⣿⣿⣿⠁⠀⠀⠀⠀⠀⠀⠀⠀⠀⠀⠀⠀⠀⠀⠀⠀⠀⠀⠀⠀⠀⠀⠀⠀⠀⠀⠀⠀⠀⠀⠀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⠀⠀⠀⠀⠀⠀⠀⠀⠀⠀⠀⠀⠀⠀⠀⠀⠀⠀⠀⠀⠀⠀⠀⠀⠀⠀⠀⠀⠀⠀⠀⠀⠀⠀⠀⠀⠀⣀⣠⣤⣿⣿⣿⣿⣿⣿⣿⣿⣿⣿⣿⣿⣿⣿⣿⣿⣿⣿⣿⣿⡇⠀⠀⠀⠀⠀⠀⠀⠀⠀⠀⠀⠀⠀⠀⠀⠀⠀⠀⠀⠀⠀⠀⠀⠀⠀⠀⠀⠀⠀⠀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⠀⠀⠀⠀⠀⠀⠀⠀⠀⠀⠀⠀⠀⠀⠀⠀⠀⠀⠀⠀⠀⠀⠀⠀⠀⠀⠀⠀⠀⠀⠀⠀⠀⣸⣿⣿⣿⣿⣿⣿⣿⣿⣿⣿⣿⣿⣿⣿⣿⣿⣿⣿⣿⣿⣿⣿⣿⣿⣿⣿⣿⣿⣷⡀⠀⠀⠀⠀⠀⠀⠀⠀⠀⠀⠀⠀⠀⠀⠀⠀⠀⠀⠀⠀⠀⠀⠀⠀⠀⠀⠀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⠀⠀⠀⠀⠀⠀⠀⠀⠀⠀⠀⠀⠀⠀⠀⠀⠀⠀⠀⠀⠀⠀⠀⠀⠀⠀⠀⠀⠀⠀⠀⠀⠀⢿⣿⣿⣿⣿⣿⣿⣿⣿⣿⣿⣿⣿⣿⣿⣿⣿⣿⣿⣿⣿⣿⣿⣿⣿⣿⣿⣿⣿⣿⣿⠃⠀⠀⠀⠀⠀⠀⠀⠀⠀⠀⠀⠀⠀⠀⠀⠀⠀⠀⠀⠀⠀⠀⠀⠀⠀⠀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⠀⠀⠀⠀⠀⠀⠀⠀⠀⠀⠀⠀⠀⠀⠀⠀⠀⠀⠀⠀⠀⠀⠀⠀⠀⠀⠀⠀⠀⠀⠀⠀⠀⢙⣿⣿⣿⣿⣿⣿⣿⣿⣿⣿⣿⣿⣿⣿⣿⣿⣿⣿⣿⣿⣿⣿⣿⣿⣿⣿⣿⣿⣿⣿⠀⠀⠀⠀⠀⠀⠀⠀⠀⠀⠀⠀⠀⠀⠀⠀⠀⠀⠀⠀⠀⠀⠀⠀⠀⠀⠀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⠀⠀⠀⠀⠀⠀⠀⠀⠀⠀⠀⠀⠀⠀⠀⠀⠀⠀⠀⠀⠀⠀⠀⠀⠀⠀⠀⠀⠀⠀⠀⠀⠀⣾⣿⣿⣿⣿⣿⣿⣿⣿⣿⣿⣿⣿⣿⣿⣿⣿⣿⣿⣿⣿⣿⣿⣿⣿⣿⣿⣿⣿⣿⣿⣿⣆⣀⠀⠀⠀⠀⠀⠀⠀⠀⠀⠀⠀⠀⠀⠀⠀⠀⠀⠀⠀⠀⠀⠀⠀⠀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⠀⠀⠀⠀⠀⠀⠀⠀⠀⠀⠀⠀⠀⠀⠀⠀⠀⠀⠀⠀⠀⠀⠀⠀⠀⠀⠀⠀⠀⠀⠀⠀⠀⣿⣿⣿⣿⣿⣿⣿⣿⣿⢿⣿⣿⣿⣿⣿⣿⣿⣿⣿⣿⣿⣿⣿⣿⣿⣿⣿⣿⣿⣿⣿⣿⣿⡏⠀⠀⠀⠀⠀⠀⠀⠀⠀⠀⠀⠀⠀⠀⠀⠀⠀⠀⠀⠀⠀⠀⠀⠀</a:t>
            </a:r>
            <a:br/>
            <a:r>
              <a:t>⠀⠀⠀⠀⠀⠀⠀⠀⠀⠀⠀⠀⠀⠀⠀⠀⠀⠀⠀⠀⠀⠀⠀⠀⠀⠀⠀⠀⠀⠀⠀⠀⠀⠘⠿⣿⣿⣿⣿⣿⣿⣧⣼⣿⣿⣿⣿⣿⣿⣿⣿⣿⣿⣿⣿⣿⣿⣿⣿⣿⣿⣿⣿⣿⣿⣿⡇⠀⠀⠀⠀⠀⠀⠀⠀⠀⠀⠀⠀⠀⠀⠀⠀⠀⠀⠀⠀⠀⠀⠀⠀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⠀⠀⠀⠀⠀⠀⠀⠀⠀⠀⠀⠀⠀⠀⠀⠀⠀⠀⠀⠀⠀⠀⠀⠀⠀⠀⠀⠀⠀⠀⠀⠀⠀⣤⣶⣿⣿⣿⣿⣿⣿⣿⣿⣿⣿⣿⣿⣿⣿⣿⣿⣿⣿⣿⣿⣿⣿⣿⣿⣿⣿⣿⣿⣿⣿⣿⣇⠀⠀⠀⠀⠀⠀⠀⠀⠀⠀⠀⠀⠀⠀⠀⠀⠀⠀⠀⠀⠀⠀⠀⠀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⠀⠀⠀⠀⠀⠀⠀⠀⠀⠀⠀⠀⠀⠀⠀⠀⠀⠀⠀⠀⠀⠀⠀⠀⠀⠀⠀⠀⠀⠀⠀⠀⠀⠀⠀⠀⢠⡀⠀⠀⠀⠀⠀⠀⠀⠀⠀⠀⠀⠀⠀⠀⠀⠀⠀⠀⠀⠀⠀⠀⠀⠀⣠⠀⠀⠀⠀⠀⠀⠀⠀⠀⠀⠀⠀⠀⠀⠀⠀⠀⠀⠀⠀⠀⠀⠀⠀⠀⠀⠀⠀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⠀⠀⠀⠀⠀⠀⠀⠀⠀⠀⠀⠀⠀⠀⠀⠀⠀⠀⠀⠀⠀⠀⠀⠀⠀⠀⠀⠀⠀⠀⠀⠀⠀⠀⠀⠀⠸⣿⣦⡀⠀⠀⠀⠀⠀⠀⠀⠀⠀⠀⠀⠀⠀⠀⠀⠀⠀⠀⠀⠀⣠⣾⣿⠀⠀⠀⠀⠀⠀⠀⠀⠀⠀⠀⠀⠀⠀⠀⠀⠀⠀⠀⠀⠀⠀⠀⠀⠀⠀⠀⠀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⠀⠀⠀⠀⠀⠀⠀⠀⠀⠀⠀⠀⠀⠀⠀⠀⠀⠀⠀⠀⠀⠀⠀⠀⠀⠀⠀⠀⠀⠀⠀⠀⠀⠀⠀⠀⠀⢿⣿⣿⣦⡀⣀⣀⣤⣤⣤⣤⣤⣤⣤⣤⣤⣤⣤⣤⣤⣠⣤⣴⣿⣿⡇⠀⠀⠀⠀⠀⠀⠀⠀⠀⠀⠀⠀⠀⠀⠀⠀⠀⠀⠀⠀⠀⠀⠀⠀⠀⠀⠀⠀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⠀⠀⠀⠀⠀⠀⠀⠀⠀⠀⠀⠀⠀⠀⠀⠀⠀⠀⠀⠀⠀⠀⠀⠀⠀⠀⠀⠀⠀⠀⠀⠀⠀⠀⠀⢀⣤⣼⣿⣿⣿⣿⣿⣿⣿⣿⣿⣿⣿⣿⣿⣿⣿⣿⣿⣿⣿⣿⣿⣿⣿⣿⡇⠀⠀⠀⠀⠀⠀⠀⠀⠀⠀⠀⠀⠀⠀⠀⠀⠀⠀⠀⠀⠀⠀⠀⠀⠀⠀⠀⠀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⠀⠀⠀⠀⠀⠀⠀⠀⠀⠀⠀⠀⠀⠀⠀⠀⠀⠀⠀⠀⠀⠀⠀⠀⠀⠀⠀⠀⠀⠀⠀⠀⠀⠀⠀⠈⠻⣿⣿⣿⣿⣿⣿⣿⣿⣿⣿⣿⣿⣿⣿⣿⣿⣿⣿⣿⣿⣿⣿⣿⣿⣿⣷⣤⣤⣄⣀⠀⠀⠀⠀⠀⠀⠀⠀⠀⠀⠀⠀⠀⠀⠀⠀⠀⠀⠀⠀⠀⠀⠀⠀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⠀⠀⠀⠀⠀⠀⠀⠀⠀⠀⠀⠀⠀⠀⠀⠀⠀⠀⠀⠀⠀⠀⠀⠀⠀⠀⠀⠀⠀⠀⠀⠀⠀⠀⠀⣠⣾⣿⣿⣿⣿⣿⣿⣿⣿⣿⣿⣿⣿⣿⣿⣿⣿⣿⣿⣿⣿⣿⣿⣿⣿⣿⣿⣿⣿⣿⣿⡿⠿⠒⠀⠀⠀⠀⠀⠀⠀⠀⠀⠀⠀⠀⠀⠀⠀⠀⠀⠀⠀⠀⠀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⠀⠀⠀⠀⠀⠀⠀⠀⠀⠀⠀⠀⠀⠀⠀⠀⠀⠀⠀⠀⠀⠀⠀⠀⠀⠀⠀⠀⠀⠀⠀⠀⠀⢀⣴⣿⣿⣿⣿⣿⣿⣿⣿⣿⣿⣿⣿⣿⣿⣿⣿⣿⣿⣿⣿⣿⣿⣿⣿⣿⣿⣿⣿⣿⡭⠁⠀⠀⠀⠀⠀⠀⠀⠀⠀⠀⠀⠀⠀⠀⠀⠀⠀⠀⠀⠀⠀⠀⠀⠀⠀</a:t>
            </a:r>
            <a:br/>
            <a:r>
              <a:t>⠀⠀⠀⠀⠀⠀⠀⠀⠀⠀⠀⠀⠀⠀⠀⠀⠀⠀⠀⠀⠀⠀⠀⠀⠀⠀⠀⠀⠀⠀⠀⠀⠀⠚⠛⠛⠛⠛⠛⠻⣿⣿⣿⣿⣿⣿⣿⣿⣿⣿⣿⣿⣿⣿⣿⣿⣿⣿⣿⡏⠉⠀⠀⠀⠀⠀⠀⠀⠀⠀⠀⠀⠀⠀⠀⠀⠀⠀⠀⠀⠀⠀⠀⠀⠀⠀⠀⠀⠀⠀⠀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⠀⠀⠀⠀⠀⠀⠀⠀⠀⠀⠀⠀⠀⠀⠀⠀⠀⠀⠀⠀⠀⠀⠀⠀⠀⠀⠀⠀⠀⠀⠀⠀⠀⠀⠀⠀⠀⣀⣠⣤⣾⣿⣿⣿⣿⣿⣿⣿⣿⣿⣿⣿⣿⣿⣿⣿⣿⣿⣿⣿⣿⠀⠀⠀⠀⠀⠀⠀⠀⠀⠀⠀⠀⠀⠀⠀⠀⠀⠀⠀⠀⠀⠀⠀⠀⠀⠀⠀⠀⠀⠀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⠀⠀⠀⠀⠀⠀⠀⠀⠀⠀⠀⠀⠀⠀⠀⠀⠀⠀⠀⠀⠀⠀⠀⠀⠀⠀⠀⠀⠀⠀⠀⠀⠀⣼⣿⣿⣿⣿⣿⣿⣿⣿⣿⣿⣿⣿⣿⣿⣿⣿⣿⣿⣿⣿⣿⣿⣿⣿⣿⣿⣿⣿⣿⡏⠀⠀⠀⠀⠀⠀⠀⠀⠀⠀⠀⠀⠀⠀⠀⠀⠀⠀⠀⠀⠀⠀⠀⠀⠀⠀⠀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⠀⠀⠀⠀⠀⠀⠀⠀⠀⠀⠀⠀⠀⠀⠀⠀⠀⠀⠀⠀⠀⠀⠀⠀⠀⠀⠀⠀⠀⠀⠀⠀⠈⣿⣿⣿⣿⣿⣿⣿⢿⣿⣿⣿⣿⣿⣿⣿⣿⣿⣿⣿⣿⣿⣿⣿⣿⣿⣿⣿⣿⣿⣿⣿⠀⠀⠀⠀⠀⠀⠀⠀⠀⠀⠀⠀⠀⠀⠀⠀⠀⠀⠀⠀⠀⠀⠀⠀⠀⠀⠀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⠀⠀⠀⠀⠀⠀⠀⠀⠀⠀⠀⠀⠀⠀⠀⠀⠀⠀⠀⠀⠀⠀⠀⠀⠀⠀⠀⠀⠀⠀⠀⠀⢸⣿⣿⣿⣿⣿⣿⣧⣾⣿⣿⣿⣿⣿⣿⣿⣿⣿⣿⣿⣿⣿⣿⣿⣿⣿⣿⣿⣿⣿⣿⣿⡇⠀⠀⠀⠀⠀⠀⠀⠀⠀⠀⠀⠀⠀⠀⠀⠀⠀⠀⠀⠀⠀⠀⠀⠀⠀⠀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⠀⠀⠀⠀⠀⠀⠀⠀⠀⠀⠀⠀⠀⠀⠀⠀⠀⠀⠀⠀⠀⠀⠀⠀⠀⠀⠀⠀⠀⠀⠀⢀⣿⣿⣿⣿⣿⣿⣿⣿⣿⣿⣿⣿⣿⣿⣿⣿⣿⣿⣿⣿⣿⣿⣿⣿⣿⣿⣿⣿⣿⣿⣿⣿⣿⣆⣀⠀⠀⠀⠀⠀⠀⠀⠀⠀⠀⠀⠀⠀⠀⠀⠀⠀⠀⠀⠀⠀⠀⠀⠀</a:t>
            </a:r>
            <a:br/>
            <a:r>
              <a:t>⠀⠀⠀⠀⠀⠀⠀⠀⠀⠀⠀⠀⠀⠀⠀⠀⠀⠀⠀⠀⠀⠀⠀⠀⠀⠀⠀⠀⠀⠀⠀⠈⣿⣿⣿⣿⣿⣿⣿⣿⣿⣿⣿⡇⣿⣿⣿⣿⣿⣿⣿⣿⣿⣿⣿⣿⣿⣿⣿⣿⣿⣿⣿⣿⣿⣿⡟⠀⠀⠀⠀⠀⠀⠀⠀⠀⠀⠀⠀⠀⠀⠀⠀⠀⠀⠀⠀⠀⠀⠀⠀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⠀⠀⠀⠀⠀⠀⠀⠀⠀⠀⠀⠀⠀⠀⠀⠀⠀⠀⠀⠀⠀⠀⠀⠀⠀⠀⠀⠀⠀⠀⠀⠀⠈⠻⣿⣿⣿⣛⣫⣥⣤⣿⣿⣧⣼⣿⣿⣿⣿⣿⣿⣿⣿⣿⣿⣿⣿⣿⣿⣿⣿⣿⣿⣿⣿⣿⡇⠀⠀⠀⠀⠀⠀⠀⠀⠀⠀⠀⠀⠀⠀⠀⠀⠀⠀⠀⠀⠀⠀⠀⠀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⠀⠀⠀⠀⠀⠀⠀⠀⠀⠀⠀⠀⠀⠀⠀⠀⠀⠀⠀⠀⠀⠀⠀⠀⠀⠀⠀⠀⠀⠀⠀⠀⠀⣤⣶⣿⣿⣿⣿⣿⣿⣿⣿⣿⣿⣿⣿⣿⣿⣿⣿⣿⣿⣿⣿⣿⣿⣿⣿⣿⣿⣿⣿⣿⣿⣿⡇⠀⠀⠀⠀⠀⠀⠀⠀⠀⠀⠀⠀⠀⠀⠀⠀⠀⠀⠀⠀⠀⠀⠀⠀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⠀⠀⠀⠀⠀⠀⠀⠀⠀⠀⠀⠀⠀⠀⠀⠀⠀⠀⠀⠀⠀⠀⠀⠀⠀⠀⠀⠀⠀⠀⠀⠀⠀⠀⠀⠀⢰⣄⠀⠀⠀⠀⠀⠀⠀⠀⠀⠀⠀⠀⠀⠀⠀⠀⠀⠀⠀⠀⠀⠀⠀⠀⢀⡄⠀⠀⠀⠀⠀⠀⠀⠀⠀⠀⠀⠀⠀⠀⠀⠀⠀⠀⠀⠀⠀⠀⠀⠀⠀⠀⠀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⠀⠀⠀⠀⠀⠀⠀⠀⠀⠀⠀⠀⠀⠀⠀⠀⠀⠀⠀⠀⠀⠀⠀⠀⠀⠀⠀⠀⠀⠀⠀⠀⠀⠀⠀⠀⠀⣿⣷⣄⠀⠀⠀⠀⠀⠀⠀⠀⠀⠀⠀⠀⠀⠀⠀⠀⠀⠀⠀⠀⢀⣴⣿⠀⠀⠀⠀⠀⠀⠀⠀⠀⠀⠀⠀⠀⠀⠀⠀⠀⠀⠀⠀⠀⠀⠀⠀⠀⠀⠀⠀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⠀⠀⠀⠀⠀⠀⠀⠀⠀⠀⠀⠀⠀⠀⠀⠀⠀⠀⠀⠀⠀⠀⠀⠀⠀⠀⠀⠀⠀⠀⠀⠀⠀⠀⠀⠀⠀⢹⣿⣿⣦⡀⣀⣀⣤⣤⣤⣤⣤⣤⣤⣤⣤⣤⣤⣤⣤⣀⣤⣴⣿⣿⣿⠀⠀⠀⠀⠀⠀⠀⠀⠀⠀⠀⠀⠀⠀⠀⠀⠀⠀⠀⠀⠀⠀⠀⠀⠀⠀⠀⠀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⠀⠀⠀⠀⠀⠀⠀⠀⠀⠀⠀⠀⠀⠀⠀⠀⠀⠀⠀⠀⠀⠀⠀⠀⠀⠀⠀⠀⠀⠀⠀⠀⠀⠀⠀⢠⣤⣼⣿⣿⣿⣿⣿⣿⣿⣿⣿⣿⣿⣿⣿⣿⣿⣿⣿⣿⣿⣿⣿⣿⣿⣿⣟⠀⠀⠀⠀⠀⠀⠀⠀⠀⠀⠀⠀⠀⠀⠀⠀⠀⠀⠀⠀⠀⠀⠀⠀⠀⠀⠀⠀</a:t>
            </a:r>
            <a:br/>
            <a:r>
              <a:t>⠀⠀⠀⠀⠀⠀⠀⠀⠀⠀⠀⠀⠀⠀⠀⠀⠀⠀⠀⠀⠀⠀⠀⠀⠀⠀⠀⠀⠀⠀⠀⠀⠀⠀⠀⠀⠙⣿⣿⣿⣿⣿⣿⣿⣿⣿⣿⣿⣿⣿⣿⣿⣿⣿⣿⣿⣿⣿⣿⣿⣿⣿⣿⣤⣤⣄⣀⡀⠀⠀⠀⠀⠀⠀⠀⠀⠀⠀⠀⠀⠀⠀⠀⠀⠀⠀⠀⠀⠀⠀⠀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⠀⠀⠀⠀⠀⠀⠀⠀⠀⠀⠀⠀⠀⠀⠀⠀⠀⠀⠀⠀⠀⠀⠀⠀⠀⠀⠀⠀⠀⠀⠀⠀⠀⠀⠀⢠⣾⣿⣿⣿⣿⣿⣿⣿⣿⣿⣿⣿⣿⣿⣿⣿⣿⣿⣿⣿⣿⣿⣿⣿⣿⣿⣿⣿⣿⣿⣿⡿⠿⠒⠀⠀⠀⠀⠀⠀⠀⠀⠀⠀⠀⠀⠀⠀⠀⠀⠀⠀⠀⠀⠀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⠀⠀⠀⠀⠀⠀⠀⠀⠀⠀⠀⠀⠀⠀⠀⠀⠀⠀⠀⠀⠀⠀⠀⠀⠀⠀⠀⠀⠀⠀⠀⠀⠀⠀⣴⣿⣿⣿⣿⣿⣿⣿⣿⣿⣿⣿⣿⣿⣿⣿⣿⣿⣿⣿⣿⣿⣿⣿⣿⣿⣿⣿⣿⣿⣯⠍⠀⠀⠀⠀⠀⠀⠀⠀⠀⠀⠀⠀⠀⠀⠀⠀⠀⠀⠀⠀⠀⠀⠀⠀⠀</a:t>
            </a:r>
            <a:br/>
            <a:r>
              <a:t>⠀⠀⠀⠀⠀⠀⠀⠀⠀⠀⠀⠀⠀⠀⠀⠀⠀⠀⠀⠀⠀⠀⠀⠀⠀⠀⠀⠀⠀⠀⠀⠀⠀⠚⠛⠛⠛⠛⠛⠛⣿⣿⣿⣿⣿⣿⣿⣿⣿⣿⣿⣿⣿⣿⣿⣿⣿⣿⣿⡏⠉⠉⠀⠀⠀⠀⠀⠀⠀⠀⠀⠀⠀⠀⠀⠀⠀⠀⠀⠀⠀⠀⠀⠀⠀⠀⠀⠀⠀⠀⠀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⠀⠀⠀⠀⠀⠀⠀⠀⠀⠀⠀⠀⠀⠀⠀⠀⠀⠀⠀⠀⠀⠀⠀⠀⠀⠀⠀⠀⠀⠀⠀⠀⠀⠀⠀⠀⠀⣀⣤⣤⣶⣿⣿⣿⣿⣿⣿⣿⣿⣿⣿⣿⣿⣿⣿⣿⣿⣿⣿⣿⣿⠀⠀⠀⠀⠀⠀⠀⠀⠀⠀⠀⠀⠀⠀⠀⠀⠀⠀⠀⠀⠀⠀⠀⠀⠀⠀⠀⠀⠀⠀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⠀⠀⠀⠀⠀⠀⠀⠀⠀⠀⠀⠀⠀⠀⠀⠀⠀⠀⠀⠀⠀⠀⠀⠀⠀⠀⠀⠀⠀⠀⠀⠀⠀⣾⣿⣿⣿⣿⣿⣿⣿⣿⣿⣿⣿⣿⣿⣿⣿⣿⣿⣿⣿⣿⣿⣿⣿⣿⣿⣿⣿⣿⣿⣄⠀⠀⠀⠀⠀⠀⠀⠀⠀⠀⠀⠀⠀⠀⠀⠀⠀⠀⠀⠀⠀⠀⠀⠀⠀⠀⠀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⠀⠀⠀⠀⠀⠀⠀⠀⠀⠀⠀⠀⠀⠀⠀⠀⠀⠀⠀⠀⠀⠀⠀⠀⠀⠀⠀⠀⠀⠀⠀⠀⢀⣿⣿⣿⣿⣿⣿⣿⣿⣿⣿⣿⣿⣿⣿⣿⣿⣿⣿⣿⣿⣿⣿⣿⣿⣿⣿⣿⣿⣿⣿⡟⠁⠀⠀⠀⠀⠀⠀⠀⠀⠀⠀⠀⠀⠀⠀⠀⠀⠀⠀⠀⠀⠀⠀⠀⠀⠀⠀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⠀⠀⠀⠀⠀⠀⠀⠀⠀⠀⠀⠀⠀⠀⠀⠀⠀⠀⠀⠀⠀⠀⠀⠀⠀⠀⠀⠀⠀⠀⠀⠀⣾⣿⣿⣿⣿⣿⣿⣿⡇⣿⣿⣿⣿⣿⣿⣿⣿⣿⣿⣿⣿⣿⣿⣿⣿⣿⣿⣿⣿⣿⣿⣿⡀⠀⠀⠀⠀⠀⠀⠀⠀⠀⠀⠀⠀⠀⠀⠀⠀⠀⠀⠀⠀⠀⠀⠀⠀⠀⠀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⠀⠀⠀⠀⠀⠀⠀⠀⠀⠀⠀⠀⠀⠀⠀⠀⠀⠀⠀⠀⠀⠀⠀⠀⠀⠀⠀⠀⠀⠀⠀⠀⣸⣿⣿⣿⣿⣿⣿⡿⠀⣿⣿⣿⣿⣿⣿⣿⣿⣿⣿⣿⣿⣿⣿⣿⣿⣿⣿⣿⣿⣿⣿⣿⠁⠀⠀⠀⠀⠀⠀⠀⠀⠀⠀⠀⠀⠀⠀⠀⠀⠀⠀⠀⠀⠀⠀⠀⠀⠀⠀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⠀⠀⠀⠀⠀⠀⠀⠀⠀⠀⠀⠀⠀⠀⠀⠀⠀⠀⠀⠀⠀⠀⠀⠀⠀⠀⠀⠀⠀⠀⠀⠀⣿⣿⣿⣿⣿⣿⣿⣶⣶⣿⣿⣿⣿⣿⣿⣿⣿⣿⣿⣿⣿⣿⣿⣿⣿⣿⣿⣿⣿⣿⣿⣿⡇⠀⠀⠀⠀⠀⠀⠀⠀⠀⠀⠀⠀⠀⠀⠀⠀⠀⠀⠀⠀⠀⠀⠀⠀⠀⠀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⠀⠀⠀⠀⠀⠀⠀⠀⠀⠀⠀⠀⠀⠀⠀⠀⠀⠀⠀⠀⠀⠀⠀⠀⠀⠀⠀⠀⠀⠀⠀⣼⣿⣿⣿⣿⣿⣿⣿⣿⣿⣿⣿⣿⣿⣿⣿⣿⣿⣿⣿⣿⣿⣿⣿⣿⣿⣿⣿⣿⣿⣿⣿⣿⣿⣄⣀⠀⠀⠀⠀⠀⠀⠀⠀⠀⠀⠀⠀⠀⠀⠀⠀⠀⠀⠀⠀⠀⠀⠀⠀</a:t>
            </a:r>
            <a:br/>
            <a:r>
              <a:t>⠀⠀⠀⠀⠀⠀⠀⠀⠀⠀⠀⠀⠀⠀⠀⠀⠀⠀⠀⠀⠀⠀⠀⠀⠀⠀⠀⠀⠀⠀⠀⢻⣿⣿⣿⣿⣿⣿⣿⡿⠿⢻⣿⣿⣿⣿⣿⣿⣿⣿⣿⣿⣿⣿⣿⣿⣿⣿⣿⣿⣿⣿⣿⣿⣿⣿⡟⠀⠀⠀⠀⠀⠀⠀⠀⠀⠀⠀⠀⠀⠀⠀⠀⠀⠀⠀⠀⠀⠀⠀⠀</a:t>
            </a:r>
            <a:br/>
            <a:r>
              <a:t>⠀⠀⠀⠀⠀⠀⠀⠀⠀⠀⠀⠀⠀⠀⠀⠀⠀⠀⠀⠀⠀⠀⠀⠀⠀⠀⠀⠀⠀⠀⠀⠀⠙⠿⠿⠿⢛⣋⣥⣤⣤⣼⣿⣿⣿⣿⣿⣿⣿⣿⣿⣿⣿⣿⣿⣿⣿⣿⣿⣿⣿⣿⣿⣿⣿⣿⡅⠀⠀⠀⠀⠀⠀⠀⠀⠀⠀⠀⠀⠀⠀⠀⠀⠀⠀⠀⠀⠀⠀⠀⠀</a:t>
            </a:r>
            <a:br/>
            <a:r>
              <a:t>⠀⠀⠀⠀⠀⠀⠀⠀⠀⠀⠀⠀⠀⠀⠀⠀⠀⠀⠀⠀⠀⠀⠀⠀⠀⠀⠀⠀⠀⠀⠀⠀⠀⣤⣶⣿⣿⣿⣿⣿⣿⣿⣿⣿⣿⣿⣿⣿⣿⣿⣿⣿⣿⣿⣿⣿⣿⣿⣿⣿⣿⣿⣿⣿⣿⣿⡇⠀⠀⠀⠀⠀⠀⠀⠀⠀⠀⠀⠀⠀⠀⠀⠀⠀⠀⠀⠀⠀⠀⠀⠀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⠀⠀⠀⠀⠀⠀⠀⠀⠀⠀⠀⠀⠀⠀⠀⠀⠀⠀⠀⠀⠀⠀⠀⠀⠀⠀⠀⠀⠀⠀⠀⠀⠀⠀⠀⠀⠀⣷⣄⠀⠀⠀⠀⠀⠀⠀⠀⠀⠀⠀⠀⠀⠀⠀⠀⠀⠀⠀⠀⠀⠀⠀⠀⣠⠀⠀⠀⠀⠀⠀⠀⠀⠀⠀⠀⠀⠀⠀⠀⠀⠀⠀⠀⠀⠀⠀⠀⠀⠀⠀⠀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⠀⠀⠀⠀⠀⠀⠀⠀⠀⠀⠀⠀⠀⠀⠀⠀⠀⠀⠀⠀⠀⠀⠀⠀⠀⠀⠀⠀⠀⠀⠀⠀⠀⠀⠀⠀⠀⢸⣿⣧⡀⠀⠀⠀⠀⠀⠀⠀⠀⠀⠀⠀⠀⠀⠀⠀⠀⠀⠀⠀⠀⣠⣾⡏⠀⠀⠀⠀⠀⠀⠀⠀⠀⠀⠀⠀⠀⠀⠀⠀⠀⠀⠀⠀⠀⠀⠀⠀⠀⠀⠀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⠀⠀⠀⠀⠀⠀⠀⠀⠀⠀⠀⠀⠀⠀⠀⠀⠀⠀⠀⠀⠀⠀⠀⠀⠀⠀⠀⠀⠀⠀⠀⠀⠀⠀⠀⠀⠀⠈⣿⣿⣿⣦⣀⣠⣤⣤⣤⣤⣤⣤⣤⣴⣶⣶⣦⣤⣤⣄⣀⣠⣼⣿⣿⡇⠀⠀⠀⠀⠀⠀⠀⠀⠀⠀⠀⠀⠀⠀⠀⠀⠀⠀⠀⠀⠀⠀⠀⠀⠀⠀⠀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⠀⠀⠀⠀⠀⠀⠀⠀⠀⠀⠀⠀⠀⠀⠀⠀⠀⠀⠀⠀⠀⠀⠀⠀⠀⠀⠀⠀⠀⠀⠀⠀⠀⠀⠀⠰⣶⣶⣿⣿⣿⣿⣿⣿⣿⣿⣿⣿⣿⣿⣿⣿⣿⣿⣿⣿⣿⣿⣿⣿⣿⣿⣿⡇⠀⠀⠀⠀⠀⠀⠀⠀⠀⠀⠀⠀⠀⠀⠀⠀⠀⠀⠀⠀⠀⠀⠀⠀⠀⠀⠀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⠀⠀⠀⠀⠀⠀⠀⠀⠀⠀⠀⠀⠀⠀⠀⠀⠀⠀⠀⠀⠀⠀⠀⠀⠀⠀⠀⠀⠀⠀⠀⠀⠀⠀⠀⠀⠈⣻⣿⣿⣿⣿⣿⣿⣿⣿⣿⣿⣿⣿⣿⣿⣿⣿⣿⣿⣿⣿⣿⣿⣿⣿⣿⣷⣤⣄⣀⡀⠀⠀⠀⠀⠀⠀⠀⠀⠀⠀⠀⠀⠀⠀⠀⠀⠀⠀⠀⠀⠀⠀⠀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⠀⠀⠀⠀⠀⠀⠀⠀⠀⠀⠀⠀⠀⠀⠀⠀⠀⠀⠀⠀⠀⠀⠀⠀⠀⠀⠀⠀⠀⠀⠀⠀⠀⠀⠀⢠⣾⣿⣿⣿⣿⣿⣿⣿⣿⣿⣿⣿⣿⣿⣿⣿⣿⣿⣿⣿⣿⣿⣿⣿⣿⣿⣿⣿⣿⣿⣿⣿⡿⠖⠂⠀⠀⠀⠀⠀⠀⠀⠀⠀⠀⠀⠀⠀⠀⠀⠀⠀⠀⠀⠀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⠀⠀⠀⠀⠀⠀⠀⠀⠀⠀⠀⠀⠀⠀⠀⠀⠀⠀⠀⠀⠀⠀⠀⠀⠀⠀⠀⠀⠀⠀⠀⠀⠀⢀⣴⣿⣿⣿⣿⣿⣿⣿⣿⣿⣿⣿⣿⣿⣿⣿⣿⣿⣿⣿⣿⣿⣿⣿⣿⣿⣿⣿⣿⣿⣿⣍⠉⠀⠀⠀⠀⠀⠀⠀⠀⠀⠀⠀⠀⠀⠀⠀⠀⠀⠀⠀⠀⠀⠀⠀⠀</a:t>
            </a:r>
            <a:br/>
            <a:r>
              <a:t>⠀⠀⠀⠀⠀⠀⠀⠀⠀⠀⠀⠀⠀⠀⠀⠀⠀⠀⠀⠀⠀⠀⠀⠀⠀⠀⠀⠀⠀⠀⠀⠀⠀⠈⠉⠉⠙⠛⠛⠛⢻⣿⣿⣿⣿⣿⣿⣿⣿⣿⣿⣿⣿⣿⣿⣿⣿⣿⣿⣿⠛⠉⠉⠉⠁⠀⠀⠀⠀⠀⠀⠀⠀⠀⠀⠀⠀⠀⠀⠀⠀⠀⠀⠀⠀⠀⠀⠀⠀⠀⠀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⠀⠀⠀⠀⠀⠀⠀⠀⠀⠀⠀⠀⠀⠀⠀⠀⠀⠀⠀⠀⠀⠀⠀⠀⠀⠀⠀⠀⠀⠀⠀⠀⠀⠀⠀⠀⢀⣠⣤⣴⣶⣿⣿⣿⣿⣿⣿⣿⣿⣿⣿⣿⣿⣿⣿⣿⣿⣿⣿⣿⣿⠀⠀⠀⠀⠀⠀⠀⠀⠀⠀⠀⠀⠀⠀⠀⠀⠀⠀⠀⠀⠀⠀⠀⠀⠀⠀⠀⠀⠀⠀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⠀⠀⠀⠀⠀⠀⠀⠀⠀⠀⠀⠀⠀⠀⠀⠀⠀⠀⠀⠀⠀⠀⠀⠀⠀⠀⠀⠀⠀⠀⠀⠀⢠⣿⣿⣿⣿⣿⣿⣿⣿⣿⣿⣿⣿⣿⣿⣿⣿⣿⣿⣿⣿⣿⣿⣿⣿⣿⣿⣿⣿⣿⣿⣆⠀⠀⠀⠀⠀⠀⠀⠀⠀⠀⠀⠀⠀⠀⠀⠀⠀⠀⠀⠀⠀⠀⠀⠀⠀⠀⠀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⠀⠀⠀⠀⠀⠀⠀⠀⠀⠀⠀⠀⠀⠀⠀⠀⠀⠀⠀⠀⠀⠀⠀⠀⠀⠀⠀⠀⠀⠀⠀⠀⢹⣿⣿⣿⣿⣿⣿⣿⣿⣿⣿⣿⣿⣿⣿⣿⣿⣿⣿⣿⣿⣿⣿⣿⣿⣿⣿⣿⣿⣿⣿⣿⡿⠀⠀⠀⠀⠀⠀⠀⠀⠀⠀⠀⠀⠀⠀⠀⠀⠀⠀⠀⠀⠀⠀⠀⠀⠀⠀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⠀⠀⠀⠀⠀⠀⠀⠀⠀⠀⠀⠀⠀⠀⠀⠀⠀⠀⠀⠀⠀⠀⠀⠀⠀⠀⠀⠀⠀⠀⠀⢀⣾⣿⣿⣿⣿⣿⣿⣿⢿⣿⣿⣿⣿⣿⣿⣿⣿⣿⣿⣿⣿⣿⣿⣿⣿⣿⣿⣿⣿⣿⣿⡿⠁⠀⠀⠀⠀⠀⠀⠀⠀⠀⠀⠀⠀⠀⠀⠀⠀⠀⠀⠀⠀⠀⠀⠀⠀⠀⠀</a:t>
            </a:r>
            <a:br/>
            <a:r>
              <a:t>⠀⠀⠀⠀⠀⠀⠀⠀⠀⠀⠀⠀⠀⠀⠀⠀⠀⠀⠀⠀⠀⠀⠀⠀⠀⠀⠀⠀⠀⠀⠀⢾⣿⣿⣿⣿⣿⣿⣿⡟⠀⣿⣿⣿⣿⣿⣿⣿⣿⣿⣿⣿⣿⣿⣿⣿⣿⣿⣿⣿⣿⣿⣿⣿⡀⠀⠀⠀⠀⠀⠀⠀⠀⠀⠀⠀⠀⠀⠀⠀⠀⠀⠀⠀⠀⠀⠀⠀⠀⠀⠀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⠀⠀⠀⠀⠀⠀⠀⠀⠀⠀⠀⠀⠀⠀⠀⠀⠀⠀⠀⠀⠀⠀⠀⠀⠀⠀⠀⠀⠀⠀⠀⣼⣿⣿⣿⣿⣿⣿⡿⠃⢀⣿⣿⣿⣿⣿⣿⣿⣿⣿⣿⣿⣿⣿⣿⣿⣿⣿⣿⣿⣿⣿⣿⣿⠁⠀⠀⠀⠀⠀⠀⠀⠀⠀⠀⠀⠀⠀⠀⠀⠀⠀⠀⠀⠀⠀⠀⠀⠀⠀⠀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⠀⠀⠀⠀⠀⠀⠀⠀⠀⠀⠀⠀⠀⠀⠀⠀⠀⠀⠀⠀⠀⠀⠀⠀⠀⠀⠀⠀⠀⠀⢠⣿⣿⣿⣿⣿⣿⣿⣷⣿⣿⣿⣿⣿⣿⣿⣿⣿⣿⣿⣿⣿⣿⣿⣿⣿⣿⣿⣿⣿⣿⣿⣿⣿⡆⠀⠀⠀⠀⠀⠀⠀⠀⠀⠀⠀⠀⠀⠀⠀⠀⠀⠀⠀⠀⠀⠀⠀⠀⠀⠀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⠀⠀⠀⠀⠀⠀⠀⠀⠀⠀⠀⠀⠀⠀⠀⠀⠀⠀⠀⠀⠀⠀⠀⠀⠀⠀⠀⠀⠀⠰⣿⣿⣿⣿⣿⣿⣿⣿⣿⣿⣿⣿⣿⣿⣿⣿⣿⣿⣿⣿⣿⣿⣿⣿⣿⣿⣿⣿⣿⣿⣿⣿⣿⣿⣿⣄⡀⠀⠀⠀⠀⠀⠀⠀⠀⠀⠀⠀⠀⠀⠀⠀⠀⠀⠀⠀⠀⠀⠀⠀⠀</a:t>
            </a:r>
            <a:br/>
            <a:r>
              <a:t>⠀⠀⠀⠀⠀⠀⠀⠀⠀⠀⠀⠀⠀⠀⠀⠀⠀⠀⠀⠀⠀⠀⠀⠀⠀⠀⠀⠀⠀⠀⢻⣿⣿⣿⣿⣿⣿⡿⠟⠛⠉⠹⣿⣿⣿⣿⣿⣿⣿⣿⣿⣿⣿⣿⣿⣿⣿⣿⣿⣿⣿⣿⣿⣿⣿⣿⡇⠀⠀⠀⠀⠀⠀⠀⠀⠀⠀⠀⠀⠀⠀⠀⠀⠀⠀⠀⠀⠀⠀⠀⠀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⠀⠀⠀⠀⠀⠀⠀⠀⠀⠀⠀⠀⠀⠀⠀⠀⠀⠀⠀⠀⠀⠀⠀⠀⠀⠀⠀⠀⠀⠀⠀⠉⠛⠛⠉⠁⣀⣀⣤⣤⣤⣤⣿⣿⣿⣿⣿⣿⣿⣿⣿⣿⣿⣿⣿⣿⣿⣿⣿⣿⣿⣿⣿⣿⣿⣿⠀⠀⠀⠀⠀⠀⠀⠀⠀⠀⠀⠀⠀⠀⠀⠀⠀⠀⠀⠀⠀⠀⠀⠀⠀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⠀⠀⠀⠀⠀⠀⠀⠀⠀⠀⠀⠀⠀⠀⠀⠀⠀⠀⠀⠀⠀⠀⠀⠀⠀⠀⠀⠀⠀⠀⠀⠀⠀⣤⣶⣿⣿⣿⣿⣿⣿⣿⣿⣿⣿⣿⣿⣿⣿⣿⣿⣿⣿⣿⣿⣿⣿⣿⣿⣿⣿⣿⣿⣿⣿⣿⡀⠀⠀⠀⠀⠀⠀⠀⠀⠀⠀⠀⠀⠀⠀⠀⠀⠀⠀⠀⠀⠀⠀⠀⠀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⠀⠀⠀⠀⠀⠀⠀⠀⠀⠀⠀⠀⠀⠀⠀⠀⠀⠀⠀⠀⠀⠀⠀⠀⠀⠀⠀⠀⠀⠀⠀⠀⠀⠀⠀⠀⠀⢸⣦⡀⠀⠀⠀⠀⠀⠀⠀⠀⠀⠀⠀⠀⠀⠀⠀⠀⠀⠀⠀⠀⠀⠀⠀⢠⠄⠀⠀⠀⠀⠀⠀⠀⠀⠀⠀⠀⠀⠀⠀⠀⠀⠀⠀⠀⠀⠀⠀⠀⠀⠀⠀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⠀⠀⠀⠀⠀⠀⠀⠀⠀⠀⠀⠀⠀⠀⠀⠀⠀⠀⠀⠀⠀⠀⠀⠀⠀⠀⠀⠀⠀⠀⠀⠀⠀⠀⠀⠀⠀⠸⣿⣿⣆⠀⠀⠀⠀⠀⠀⠀⠀⠀⠀⠀⠀⠀⠀⠀⠀⠀⠀⠀⠀⢀⣴⣿⠀⠀⠀⠀⠀⠀⠀⠀⠀⠀⠀⠀⠀⠀⠀⠀⠀⠀⠀⠀⠀⠀⠀⠀⠀⠀⠀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⠀⠀⠀⠀⠀⠀⠀⠀⠀⠀⠀⠀⠀⠀⠀⠀⠀⠀⠀⠀⠀⠀⠀⠀⠀⠀⠀⠀⠀⠀⠀⠀⠀⠀⠀⠀⠀⠀⣿⣿⣿⣷⣄⣤⣤⣤⣤⣤⣶⣶⣶⣶⣶⣶⣶⣦⣤⣤⡀⣀⣰⣿⣿⡏⠀⠀⠀⠀⠀⠀⠀⠀⠀⠀⠀⠀⠀⠀⠀⠀⠀⠀⠀⠀⠀⠀⠀⠀⠀⠀⠀</a:t>
            </a:r>
            <a:br/>
            <a:r>
              <a:t>⠀⠀⠀⠀⠀⠀⠀⠀⠀⠀⠀⠀⠀⠀⠀⠀⠀⠀⠀⠀⠀⠀⠀⠀⠀⠀⠀⠀⠀⠀⠀⠀⠀⠀⠀⠐⣾⣿⣿⣿⣿⣿⣿⣿⣿⣿⣿⣿⣿⣿⣿⣿⣿⣿⣿⣿⣿⣿⣿⣿⣿⣿⣿⣧⠀⠀⠀⠀⠀⠀⠀⠀⠀⠀⠀⠀⠀⠀⠀⠀⠀⠀⠀⠀⠀⠀⠀⠀⠀⠀⠀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⠀⠀⠀⠀⠀⠀⠀⠀⠀⠀⠀⠀⠀⠀⠀⠀⠀⠀⠀⠀⠀⠀⠀⠀⠀⠀⠀⠀⠀⠀⠀⠀⠀⠀⠀⠀⠈⣹⣿⣿⣿⣿⣿⣿⣿⣿⣿⣿⣿⣿⣿⣿⣿⣿⣿⣿⣿⣿⣿⣿⣿⣿⣿⣿⣦⣄⣀⡀⠀⠀⠀⠀⠀⠀⠀⠀⠀⠀⠀⠀⠀⠀⠀⠀⠀⠀⠀⠀⠀⠀⠀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⠀⠀⠀⠀⠀⠀⠀⠀⠀⠀⠀⠀⠀⠀⠀⠀⠀⠀⠀⠀⠀⠀⠀⠀⠀⠀⠀⠀⠀⠀⠀⠀⠀⠀⠀⣠⣾⣿⣿⣿⣿⣿⣿⣿⣿⣿⣿⣿⣿⣿⣿⣿⣿⣿⣿⣿⣿⣿⣿⣿⣿⣿⣿⣿⣿⣿⣿⣿⡿⠶⠂⠀⠀⠀⠀⠀⠀⠀⠀⠀⠀⠀⠀⠀⠀⠀⠀⠀⠀⠀⠀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⠀⠀⠀⠀⠀⠀⠀⠀⠀⠀⠀⠀⠀⠀⠀⠀⠀⠀⠀⠀⠀⠀⠀⠀⠀⠀⠀⠀⠀⠀⠀⠀⠀⢀⣼⣿⣿⣿⣿⣿⣿⣿⣿⣿⣿⣿⣿⣿⣿⣿⣿⣿⣿⣿⣿⣿⣿⣿⣿⣿⣿⣿⣿⣿⣿⣍⡉⠀⠀⠀⠀⠀⠀⠀⠀⠀⠀⠀⠀⠀⠀⠀⠀⠀⠀⠀⠀⠀⠀⠀⠀</a:t>
            </a:r>
            <a:br/>
            <a:r>
              <a:t>⠀⠀⠀⠀⠀⠀⠀⠀⠀⠀⠀⠀⠀⠀⠀⠀⠀⠀⠀⠀⠀⠀⠀⠀⠀⠀⠀⠀⠀⠀⠀⠀⠀⠈⠉⠉⠉⠛⠛⠛⠛⣿⣿⣿⣿⣿⣿⣿⣿⣿⣿⣿⣿⣿⣿⣿⣿⣿⣿⣿⡛⠛⠛⠋⠉⠁⠀⠀⠀⠀⠀⠀⠀⠀⠀⠀⠀⠀⠀⠀⠀⠀⠀⠀⠀⠀⠀⠀⠀⠀⠀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⠀⠀⠀⠀⠀⠀⠀⠀⠀⠀⠀⠀⠀⠀⠀⠀⠀⠀⠀⠀⠀⠀⠀⠀⠀⠀⠀⠀⠀⠀⠀⠀⠀⠀⠀⠀⢀⣠⣤⣴⣶⣿⣿⣿⣿⣿⣿⣿⣿⣿⣿⣿⣿⣿⣿⣿⣿⣿⣿⣿⣿⠀⠀⠀⠀⠀⠀⠀⠀⠀⠀⠀⠀⠀⠀⠀⠀⠀⠀⠀⠀⠀⠀⠀⠀⠀⠀⠀⠀⠀⠀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⠀⠀⠀⠀⠀⠀⠀⠀⠀⠀⠀⠀⠀⠀⠀⠀⠀⠀⠀⠀⠀⠀⠀⠀⠀⠀⠀⠀⠀⠀⠀⠀⠀⠀⠀⣴⣿⣿⣿⣿⣿⣿⣿⣿⣿⣿⣿⣿⣿⣿⣿⣿⣿⣿⣿⣿⣿⣿⣿⣿⣿⣦⠀⠀⠀⠀⠀⠀⠀⠀⠀⠀⠀⠀⠀⠀⠀⠀⠀⠀⠀⠀⠀⠀⠀⠀⠀⠀⠀⠀⠀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⠀⠀⠀⠀⠀⠀⠀⠀⠀⠀⠀⠀⠀⠀⠀⠀⠀⠀⠀⠀⠀⠀⠀⠀⠀⠀⠀⠀⠀⠀⠀⠀⣰⣿⣿⣿⣿⣿⣿⣿⣿⣿⣿⣿⣿⣿⣿⣿⣿⣿⣿⣿⣿⣿⣿⣿⣿⣿⣿⣿⣿⣿⣿⣆⠀⠀⠀⠀⠀⠀⠀⠀⠀⠀⠀⠀⠀⠀⠀⠀⠀⠀⠀⠀⠀⠀⠀⠀⠀⠀⠀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⠀⠀⠀⠀⠀⠀⠀⠀⠀⠀⠀⠀⠀⠀⠀⠀⠀⠀⠀⠀⠀⠀⠀⠀⠀⠀⠀⠀⠀⠀⠀⠀⣻⣿⣿⣿⣿⣿⣿⣿⣿⣿⣿⣿⣿⣿⣿⣿⣿⣿⣿⣿⣿⣿⣿⣿⣿⣿⣿⣿⣿⣿⣿⣿⡿⠀⠀⠀⠀⠀⠀⠀⠀⠀⠀⠀⠀⠀⠀⠀⠀⠀⠀⠀⠀⠀⠀⠀⠀⠀⠀</a:t>
            </a:r>
            <a:br/>
            <a:r>
              <a:t>⠀⠀⠀⠀⠀⠀⠀⠀⠀⠀⠀⠀⠀⠀⠀⠀⠀⠀⠀⠀⠀⠀⠀⠀⠀⠀⠀⠀⠀⠀⠀⣴⣿⣿⣿⣿⣿⣿⣿⣿⢿⣿⣿⣿⣿⣿⣿⣿⣿⣿⣿⣿⣿⣿⣿⣿⣿⣿⣿⣿⣿⣿⣿⡟⠁⠀⠀⠀⠀⠀⠀⠀⠀⠀⠀⠀⠀⠀⠀⠀⠀⠀⠀⠀⠀⠀⠀⠀⠀⠀⠀</a:t>
            </a:r>
            <a:br/>
            <a:r>
              <a:t>⠀⠀⠀⠀⠀⠀⠀⠀⠀⠀⠀⠀⠀⠀⠀⠀⠀⠀⠀⠀⠀⠀⠀⠀⠀⠀⠀⠀⠀⠀⠘⣿⣿⣿⣿⣿⣿⣿⣿⠇⢸⣿⣿⣿⣿⣿⣿⣿⣿⣿⣿⣿⣿⣿⣿⣿⣿⣿⣿⣿⣿⣿⣿⣧⠀⠀⠀⠀⠀⠀⠀⠀⠀⠀⠀⠀⠀⠀⠀⠀⠀⠀⠀⠀⠀⠀⠀⠀⠀⠀⠀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⠀⠀⠀⠀⠀⠀⠀⠀⠀⠀⠀⠀⠀⠀⠀⠀⠀⠀⠀⠀⠀⠀⠀⠀⠀⠀⠀⠀⠀⠀⢰⣿⣿⣿⣿⣿⣿⣿⠟⢀⣸⣿⣿⣿⣿⣿⣿⣿⣿⣿⣿⣿⣿⣿⣿⣿⣿⣿⣿⣿⣿⣿⣿⡟⠀⠀⠀⠀⠀⠀⠀⠀⠀⠀⠀⠀⠀⠀⠀⠀⠀⠀⠀⠀⠀⠀⠀⠀⠀⠀⠀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⠀⠀⠀⠀⠀⠀⠀⠀⠀⠀⠀⠀⠀⠀⠀⠀⠀⠀⠀⠀⠀⠀⠀⠀⠀⠀⠀⠀⠀⣸⣿⣿⣿⣿⣿⣿⣿⣿⣿⣿⣿⣿⣿⣿⣿⣿⣿⣿⣿⣿⣿⣿⣿⣿⣿⣿⣿⣿⣿⣿⣿⣿⣿⣿⠀⠀⠀⠀⠀⠀⠀⠀⠀⠀⠀⠀⠀⠀⠀⠀⠀⠀⠀⠀⠀⠀⠀⠀⠀⠀⠀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⠀⠀⠀⠀⠀⠀⠀⠀⠀⠀⠀⠀⠀⠀⠀⠀⠀⠀⠀⠀⠀⠀⠀⠀⠀⠀⠀⠀⠀⣿⣿⣿⣿⣿⣿⣿⣿⣿⣿⣿⣿⣿⣿⣿⣿⣿⣿⣿⣿⣿⣿⣿⣿⣿⣿⣿⣿⣿⣿⣿⣿⣿⣿⣿⣦⣀⡀⠀⠀⠀⠀⠀⠀⠀⠀⠀⠀⠀⠀⠀⠀⠀⠀⠀⠀⠀⠀⠀⠀⠀⠀</a:t>
            </a:r>
            <a:br/>
            <a:r>
              <a:t>⠀⠀⠀⠀⠀⠀⠀⠀⠀⠀⠀⠀⠀⠀⠀⠀⠀⠀⠀⠀⠀⠀⠀⠀⠀⠀⠀⠀⠀⠘⣿⣿⣿⣿⣿⡿⠿⠛⠋⠉⠁⢹⣿⣿⣿⣿⣿⣿⣿⣿⣿⣿⣿⣿⣿⣿⣿⣿⣿⣿⣿⣿⣿⣿⣿⣿⠇⠀⠀⠀⠀⠀⠀⠀⠀⠀⠀⠀⠀⠀⠀⠀⠀⠀⠀⠀⠀⠀⠀⠀⠀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⠀⠀⠀⠀⠀⠀⠀⠀⠀⠀⠀⠀⠀⠀⠀⠀⠀⠀⠀⠀⠀⠀⠀⠀⠀⠀⠀⠀⠀⠀⠈⠉⠉⠉⠀⠀⣀⣀⣤⣤⣤⣼⣿⣿⣿⣿⣿⣿⣿⣿⣿⣿⣿⣿⣿⣿⣿⣿⣿⣿⣿⣿⣿⣿⣿⡟⠀⠀⠀⠀⠀⠀⠀⠀⠀⠀⠀⠀⠀⠀⠀⠀⠀⠀⠀⠀⠀⠀⠀⠀⠀</a:t>
            </a:r>
            <a:br/>
            <a:r>
              <a:t>⠀⠀⠀⠀⠀⠀⠀⠀⠀⠀⠀⠀⠀⠀⠀⠀⠀⠀⠀⠀⠀⠀⠀⠀⠀⠀⠀⠀⠀⠀⠀⠀⠀⣴⣶⣿⣿⣿⣿⣿⣿⣿⣿⣿⣿⣿⣿⣿⣿⣿⣿⣿⣿⣿⣿⣿⣿⣿⣿⣿⣿⣿⣿⣿⣿⡇⠀⠀⠀⠀⠀⠀⠀⠀⠀⠀⠀⠀⠀⠀⠀⠀⠀⠀⠀⠀⠀⠀⠀⠀⠀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⠀⠀⠀⠀⠀⠀⠀⠀⠀⠀⠀⠀⠀⠀⠀⠀⠀⠀⠀⠀⠀⠀⠀⠀⠀⠀⠀⠀⠀⠀⠀⠀⠀⠀⠀⠀⠀⠀⢸⣷⡀⠀⠀⠀⠀⠀⠀⠀⠀⠀⠀⠀⠀⠀⠀⠀⠀⠀⠀⠀⠀⠀⠀⠀⡀⠀⠀⠀⠀⠀⠀⠀⠀⠀⠀⠀⠀⠀⠀⠀⠀⠀⠀⠀⠀⠀⠀⠀⠀⠀⠀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⠀⠀⠀⠀⠀⠀⠀⠀⠀⠀⠀⠀⠀⠀⠀⠀⠀⠀⠀⠀⠀⠀⠀⠀⠀⠀⠀⠀⠀⠀⠀⠀⠀⠀⠀⠀⠀⠀⢸⣿⣿⣆⠀⠀⠀⠀⠀⠀⠀⠀⠀⠀⠀⠀⠀⠀⠀⠀⠀⠀⠀⠀⢠⣾⠃⠀⠀⠀⠀⠀⠀⠀⠀⠀⠀⠀⠀⠀⠀⠀⠀⠀⠀⠀⠀⠀⠀⠀⠀⠀⠀</a:t>
            </a:r>
            <a:br/>
            <a:r>
              <a:t>⠀⠀⠀⠀⠀⠀⠀⠀⠀⠀⠀⠀⠀⠀⠀⠀⠀⠀⠀⠀⠀⠀⠀⠀⠀⠀⠀⠀⠀⠀⠀⠀⠀⠀⠀⣀⣀⣀⣸⣿⣿⣿⣷⣤⣶⣶⣶⣶⣶⣶⣶⣶⣶⣶⣶⣶⣤⣤⣄⠀⣀⣴⣿⣿⠀⠀⠀⠀⠀⠀⠀⠀⠀⠀⠀⠀⠀⠀⠀⠀⠀⠀⠀⠀⠀⠀⠀⠀⠀⠀⠀</a:t>
            </a:r>
            <a:br/>
            <a:r>
              <a:t>⠀⠀⠀⠀⠀⠀⠀⠀⠀⠀⠀⠀⠀⠀⠀⠀⠀⠀⠀⠀⠀⠀⠀⠀⠀⠀⠀⠀⠀⠀⠀⠀⠀⠀⠀⠘⢿⣿⣿⣿⣿⣿⣿⣿⣿⣿⣿⣿⣿⣿⣿⣿⣿⣿⣿⣿⣿⣿⣿⣿⣿⣿⣿⣿⣄⠀⠀⠀⠀⠀⠀⠀⠀⠀⠀⠀⠀⠀⠀⠀⠀⠀⠀⠀⠀⠀⠀⠀⠀⠀⠀</a:t>
            </a:r>
            <a:br/>
            <a:r>
              <a:t>⠀⠀⠀⠀⠀⠀⠀⠀⠀⠀⠀⠀⠀⠀⠀⠀⠀⠀⠀⠀⠀⠀⠀⠀⠀⠀⠀⠀⠀⠀⠀⠀⠀⠀⠀⠀⠀⣨⣿⣿⣿⣿⣿⣿⣿⣿⣿⣿⣿⣿⣿⣿⣿⣿⣿⣿⣿⣿⣿⣿⣿⣿⣿⣿⣿⣄⣀⠀⠀⠀⠀⠀⠀⠀⠀⠀⠀⠀⠀⠀⠀⠀⠀⠀⠀⠀⠀⠀⠀⠀⠀</a:t>
            </a:r>
            <a:br/>
            <a:r>
              <a:t>⠀⠀⠀⠀⠀⠀⠀⠀⠀⠀⠀⠀⠀⠀⠀⠀⠀⠀⠀⠀⠀⠀⠀⠀⠀⠀⠀⠀⠀⠀⠀⠀⠀⠀⠀⣰⣾⣿⣿⣿⣿⣿⣿⣿⣿⣿⣿⣿⣿⣿⣿⣿⣿⣿⣿⣿⣿⣿⣿⣿⣿⣿⣿⣿⣿⣿⣿⣿⣷⠶⠀⠀⠀⠀⠀⠀⠀⠀⠀⠀⠀⠀⠀⠀⠀⠀⠀⠀⠀⠀⠀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⠀⠀⠀⠀⠀⠀⠀⠀⠀⠀⠀⠀⠀⠀⠀⠀⠀⠀⠀⠀⠀⠀⠀⠀⠀⠀⠀⠀⠀⠀⠀⠀⠀⣠⣾⣿⣿⣿⣿⣿⣿⣿⣿⣿⣿⣿⣿⣿⣿⣿⣿⣿⣿⣿⣿⣿⣿⣿⣿⣿⣿⣿⣿⣿⣿⣟⡉⠉⠀⠀⠀⠀⠀⠀⠀⠀⠀⠀⠀⠀⠀⠀⠀⠀⠀⠀⠀⠀⠀⠀⠀</a:t>
            </a:r>
            <a:br/>
            <a:r>
              <a:t>⠀⠀⠀⠀⠀⠀⠀⠀⠀⠀⠀⠀⠀⠀⠀⠀⠀⠀⠀⠀⠀⠀⠀⠀⠀⠀⠀⠀⠀⠀⠀⠀⠀⠀⠀⠀⠉⠉⠙⠛⠛⣿⣿⣿⣿⣿⣿⣿⣿⣿⣿⣿⣿⣿⣿⣿⣿⣿⣿⣿⡿⠿⠿⠿⠟⠛⠃⠀⠀⠀⠀⠀⠀⠀⠀⠀⠀⠀⠀⠀⠀⠀⠀⠀⠀⠀⠀⠀⠀⠀⠀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⠀⠀⠀⠀⠀⠀⠀⠀⠀⠀⠀⠀⠀⠀⠀⠀⠀⠀⠀⠀⠀⠀⠀⠀⠀⠀⠀⠀⠀⠀⠀⠀⠀⠀⠀⠀⢀⣠⣤⣶⣾⣿⣿⣿⣿⣿⣿⣿⣿⣿⣿⣿⣿⣿⣿⣿⣿⣿⣿⣿⣇⠀⠀⠀⠀⠀⠀⠀⠀⠀⠀⠀⠀⠀⠀⠀⠀⠀⠀⠀⠀⠀⠀⠀⠀⠀⠀⠀⠀⠀⠀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⠀⠀⠀⠀⠀⠀⠀⠀⠀⠀⠀⠀⠀⠀⠀⠀⠀⠀⠀⠀⠀⠀⠀⠀⠀⠀⠀⠀⠀⠀⠀⠀⠀⠀⢀⣴⣿⣿⣿⣿⣿⣿⣿⣿⣿⣿⣿⣿⣿⣿⣿⣿⣿⣿⣿⣿⣿⣿⣿⣿⣿⣦⠀⠀⠀⠀⠀⠀⠀⠀⠀⠀⠀⠀⠀⠀⠀⠀⠀⠀⠀⠀⠀⠀⠀⠀⠀⠀⠀⠀⠀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⠀⠀⠀⠀⠀⠀⠀⠀⠀⠀⠀⠀⠀⠀⠀⠀⠀⠀⠀⠀⠀⠀⠀⠀⠀⠀⠀⠀⠀⠀⣼⣿⣿⣿⣿⣿⣿⣿⣿⣿⣿⣿⣿⣿⣿⣿⣿⣿⣿⣿⣿⣿⣿⣿⣿⣿⣿⣿⣿⣿⣿⣿⣿⡟⠁⠀⠀⠀⠀⠀⠀⠀⠀⠀⠀⠀⠀⠀⠀⠀⠀⠀⠀⠀⠀⠀⠀⠀⠀⠀⠀</a:t>
            </a:r>
            <a:br/>
            <a:r>
              <a:t>⠀⠀⠀⠀⠀⠀⠀⠀⠀⠀⠀⠀⠀⠀⠀⠀⠀⠀⠀⠀⠀⠀⠀⠀⠀⠀⠀⠀⠀⠀⣿⣿⣿⣿⣿⣿⣿⣿⡏⠀⣿⣿⣿⣿⣿⣿⣿⣿⣿⣿⣿⣿⣿⣿⣿⣿⣿⣿⣿⣿⣿⣿⣿⡆⠀⠀⠀⠀⠀⠀⠀⠀⠀⠀⠀⠀⠀⠀⠀⠀⠀⠀⠀⠀⠀⠀⠀⠀⠀⠀⠀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⠀⠀⠀⠀⠀⠀⠀⠀⠀⠀⠀⠀⠀⠀⠀⠀⠀⠀⠀⠀⠀⠀⠀⠀⠀⠀⠀⠀⠀⣼⣿⣿⣿⣿⣿⣿⣿⣿⣤⣤⣿⣿⣿⣿⣿⣿⣿⣿⣿⣿⣿⣿⣿⣿⣿⣿⣿⣿⣿⣿⣿⣿⣿⠁⠀⠀⠀⠀⠀⠀⠀⠀⠀⠀⠀⠀⠀⠀⠀⠀⠀⠀⠀⠀⠀⠀⠀⠀⠀⠀⠀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⠀⠀⠀⠀⠀⠀⠀⠀⠀⠀⠀⠀⠀⠀⠀⠀⠀⠀⠀⠀⠀⠀⠀⠀⠀⠀⠀⢀⣿⣿⣿⣿⣿⣿⣿⣿⣿⣿⣿⣿⣿⣿⣿⣿⣿⣿⣿⣿⣿⣿⣿⣿⣿⣿⣿⣿⣿⣿⣿⣿⣿⣿⣿⠀⠀⠀⠀⠀⠀⠀⠀⠀⠀⠀⠀⠀⠀⠀⠀⠀⠀⠀⠀⠀⠀⠀⠀⠀⠀⠀⠀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⠀⠀⠀⠀⠀⠀⠀⠀⠀⠀⠀⠀⠀⠀⠀⠀⠀⠀⠀⠀⠀⠀⠀⠀⠀⠀⠀⠀⣿⣿⣿⣿⣿⣿⣿⣿⣿⣿⡿⠿⣿⣿⣿⢿⣿⣿⣿⣿⣿⣿⣿⣿⣿⣿⣿⣿⣿⣿⣿⣿⣿⣿⣿⣧⣄⣀⡀⠀⠀⠀⠀⠀⠀⠀⠀⠀⠀⠀⠀⠀⠀⠀⠀⠀⠀⠀⠀⠀⠀⠀⠀</a:t>
            </a:r>
            <a:br/>
            <a:r>
              <a:t>⠀⠀⠀⠀⠀⠀⠀⠀⠀⠀⠀⠀⠀⠀⠀⠀⠀⠀⠀⠀⠀⠀⠀⠀⠀⠀⠀⠀⠘⠿⠿⠿⠿⠛⠛⠉⠁⠀⠀⠀⢻⣿⣿⢸⣿⣿⣿⣿⣿⣿⣿⣿⣿⣿⣿⣿⣿⣿⣿⣿⣿⣿⣿⣿⣿⣿⠃⠀⠀⠀⠀⠀⠀⠀⠀⠀⠀⠀⠀⠀⠀⠀⠀⠀⠀⠀⠀⠀⠀⠀⠀</a:t>
            </a:r>
            <a:br/>
            <a:r>
              <a:t>⠀⠀⠀⠀⠀⠀⠀⠀⠀⠀⠀⠀⠀⠀⠀⠀⠀⠀⠀⠀⠀⠀⠀⠀⠀⠀⠀⠀⠀⠀⠀⠀⠀⠀⠀⠀⣀⣠⣤⣤⣼⣿⣿⣼⣿⣿⣿⣿⣿⣿⣿⣿⣿⣿⣿⣿⣿⣿⣿⣿⣿⣿⣿⣿⣿⠏⠀⠀⠀⠀⠀⠀⠀⠀⠀⠀⠀⠀⠀⠀⠀⠀⠀⠀⠀⠀⠀⠀⠀⠀⠀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⠀⠀⠀⠀⠀⠀⠀⠀⠀⠀⠀⠀⠀⠀⠀⠀⠀⠀⠀⠀⠀⠀⠀⠀⠀⠀⠀⠀⠀⠀⠀⠀⢠⣴⣾⣿⣿⣿⣿⣿⣿⣿⣿⣿⣿⣿⣿⣿⣿⣿⣿⣿⣿⣿⣿⣿⣿⣿⣿⣿⣿⣿⣿⣿⡇⠀⠀⠀⠀⠀⠀⠀⠀⠀⠀⠀⠀⠀⠀⠀⠀⠀⠀⠀⠀⠀⠀⠀⠀⠀⠀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⠀⠀⠀⠀⠀⠀⠀⠀⠀⠀⠀⠀⠀⠀⠀⠀⠀⠀⠀⠀⠀⠀⠀⠀⠀⠀⠀⠀⠀⠀⠀⠀⠀⠀⠀⠀⠀⠀⠀⣿⣦⠀⠀⠀⠀⠀⠀⠀⠀⠀⠀⠀⠀⠀⠀⠀⠀⠀⠀⠀⠀⠀⠀⠀⡀⠀⠀⠀⠀⠀⠀⠀⠀⠀⠀⠀⠀⠀⠀⠀⠀⠀⠀⠀⠀⠀⠀⠀⠀⠀⠀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⠀⠀⠀⠀⠀⠀⠀⠀⠀⠀⠀⠀⠀⠀⠀⠀⠀⠀⠀⠀⠀⠀⠀⠀⠀⠀⠀⠀⠀⠀⠀⠀⠀⠀⠀⠀⠀⠀⠀⣿⣿⣷⡀⠀⠀⠀⠀⠀⠀⠀⠀⠀⠀⠀⠀⠀⠀⠀⠀⠀⠀⠀⢀⣼⠇⠀⠀⠀⠀⠀⠀⠀⠀⠀⠀⠀⠀⠀⠀⠀⠀⠀⠀⠀⠀⠀⠀⠀⠀⠀⠀</a:t>
            </a:r>
            <a:br/>
            <a:r>
              <a:t>⠀⠀⠀⠀⠀⠀⠀⠀⠀⠀⠀⠀⠀⠀⠀⠀⠀⠀⠀⠀⠀⠀⠀⠀⠀⠀⠀⠀⠀⠀⠀⠀⠀⠀⠀⣤⣤⣤⣤⣿⣿⣿⣿⣤⣶⣶⣶⣶⣶⣶⣶⣶⣶⣶⣶⣶⣦⣤⣄⠀⠀⣠⣿⣿⠀⠀⠀⠀⠀⠀⠀⠀⠀⠀⠀⠀⠀⠀⠀⠀⠀⠀⠀⠀⠀⠀⠀⠀⠀⠀⠀</a:t>
            </a:r>
            <a:br/>
            <a:r>
              <a:t>⠀⠀⠀⠀⠀⠀⠀⠀⠀⠀⠀⠀⠀⠀⠀⠀⠀⠀⠀⠀⠀⠀⠀⠀⠀⠀⠀⠀⠀⠀⠀⠀⠀⠀⠀⠈⠻⣿⣿⣿⣿⣿⣿⣿⣿⣿⣿⣿⣿⣿⣿⣿⣿⣿⣿⣿⣿⣿⣿⣷⣿⣿⣿⣿⣤⠀⠀⠀⠀⠀⠀⠀⠀⠀⠀⠀⠀⠀⠀⠀⠀⠀⠀⠀⠀⠀⠀⠀⠀⠀⠀</a:t>
            </a:r>
            <a:br/>
            <a:r>
              <a:t>⠀⠀⠀⠀⠀⠀⠀⠀⠀⠀⠀⠀⠀⠀⠀⠀⠀⠀⠀⠀⠀⠀⠀⠀⠀⠀⠀⠀⠀⠀⠀⠀⠀⠀⠀⠀⢀⣨⣿⣿⣿⣿⣿⣿⣿⣿⣿⣿⣿⣿⣿⣿⣿⣿⣿⣿⣿⣿⣿⣿⣿⣿⣿⣿⣿⣇⡀⠀⠀⠀⠀⠀⠀⠀⠀⠀⠀⠀⠀⠀⠀⠀⠀⠀⠀⠀⠀⠀⠀⠀⠀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⠀⠀⠀⠀⠀⠀⠀⠀⠀⠀⠀⠀⠀⠀⠀⠀⠀⠀⠀⠀⠀⠀⠀⠀⠀⠀⠀⠀⠀⠀⠀⠀⠀⠀⢀⣴⣿⣿⣿⣿⣿⣿⣿⣿⣿⣿⣿⣿⣿⣿⣿⣿⣿⣿⣿⣿⣿⣿⣿⣿⣿⣿⣿⣿⣿⣿⣿⣿⣶⡦⠀⠀⠀⠀⠀⠀⠀⠀⠀⠀⠀⠀⠀⠀⠀⠀⠀⠀⠀⠀⠀</a:t>
            </a:r>
            <a:br/>
            <a:r>
              <a:t>⠀⠀⠀⠀⠀⠀⠀⠀⠀⠀⠀⠀⠀⠀⠀⠀⠀⠀⠀⠀⠀⠀⠀⠀⠀⠀⠀⠀⠀⠀⠀⠀⠀⣴⠿⢿⣿⣿⣿⣿⣿⣿⣿⣿⣿⣿⣿⣿⣿⣿⣿⣿⣿⣿⣿⣿⣿⣿⣿⣿⣿⣿⣿⣿⣿⣟⡋⠉⠀⠀⠀⠀⠀⠀⠀⠀⠀⠀⠀⠀⠀⠀⠀⠀⠀⠀⠀⠀⠀⠀⠀</a:t>
            </a:r>
            <a:br/>
            <a:r>
              <a:t>⠀⠀⠀⠀⠀⠀⠀⠀⠀⠀⠀⠀⠀⠀⠀⠀⠀⠀⠀⠀⠀⠀⠀⠀⠀⠀⠀⠀⠀⠀⠀⠀⠀⠀⠀⠀⠈⠉⠉⠛⠛⣿⣿⣿⣿⣿⣿⣿⣿⣿⣿⣿⣿⣿⣿⣿⣿⣿⣿⣿⣿⣿⡿⠿⠿⠿⠋⠀⠀⠀⠀⠀⠀⠀⠀⠀⠀⠀⠀⠀⠀⠀⠀⠀⠀⠀⠀⠀⠀⠀⠀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⠀⠀⠀⠀⠀⠀⠀⠀⠀⠀⠀⠀⠀⠀⠀⠀⠀⠀⠀⠀⠀⠀⠀⠀⠀⠀⠀⠀⠀⠀⠀⠀⠀⠀⠀⠀⢀⣠⣴⣶⣾⣿⣿⣿⣿⣿⣿⣿⣿⣿⣿⣿⣿⣿⣿⣿⣿⣿⣿⣿⣃⠀⠀⠀⠀⠀⠀⠀⠀⠀⠀⠀⠀⠀⠀⠀⠀⠀⠀⠀⠀⠀⠀⠀⠀⠀⠀⠀⠀⠀⠀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⠀⠀⠀⠀⠀⠀⠀⠀⠀⠀⠀⠀⠀⠀⠀⠀⠀⠀⠀⠀⠀⠀⠀⠀⠀⠀⠀⠀⠀⠀⠀⠀⠀⠀⣀⣴⣿⣿⣿⣿⣿⣿⣿⣿⣿⣿⣿⣿⣿⣿⣿⣿⣿⣿⣿⣿⣿⣿⣿⣿⣿⣦⠀⠀⠀⠀⠀⠀⠀⠀⠀⠀⠀⠀⠀⠀⠀⠀⠀⠀⠀⠀⠀⠀⠀⠀⠀⠀⠀⠀⠀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⠀⠀⠀⠀⠀⠀⠀⠀⠀⠀⠀⠀⠀⠀⠀⠀⠀⠀⠀⠀⠀⠀⠀⠀⠀⠀⠀⠀⠀⠀⠀⠀⢀⣶⣿⣿⣿⣿⣿⣿⣿⣿⣿⣿⣿⣿⣿⣿⣿⣿⣿⣿⣿⣿⣿⣿⣿⣿⣿⣿⣿⣿⣧⠀⠀⠀⠀⠀⠀⠀⠀⠀⠀⠀⠀⠀⠀⠀⠀⠀⠀⠀⠀⠀⠀⠀⠀⠀⠀⠀⠀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⠀⠀⠀⠀⠀⠀⠀⠀⠀⠀⠀⠀⠀⠀⠀⠀⠀⠀⠀⠀⠀⠀⠀⠀⠀⠀⠀⠀⠀⠀⢀⣾⣿⣿⣿⣿⣿⣿⣿⣿⣿⣿⣿⣿⣿⣿⣿⣿⣿⣿⣿⣿⣿⣿⣿⣿⣿⣿⣿⣿⣿⣿⣿⣿⡇⠀⠀⠀⠀⠀⠀⠀⠀⠀⠀⠀⠀⠀⠀⠀⠀⠀⠀⠀⠀⠀⠀⠀⠀⠀⠀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⠀⠀⠀⠀⠀⠀⠀⠀⠀⠀⠀⠀⠀⠀⠀⠀⠀⠀⠀⠀⠀⠀⠀⠀⠀⠀⠀⠀⠀⢰⣿⣿⣿⣿⣿⣿⣿⣿⣿⣿⣿⣿⣿⣿⣿⣿⣿⣿⣿⣿⣿⣿⣿⣿⣿⣿⣿⣿⣿⣿⣿⣿⣿⠟⠁⠀⠀⠀⠀⠀⠀⠀⠀⠀⠀⠀⠀⠀⠀⠀⠀⠀⠀⠀⠀⠀⠀⠀⠀⠀⠀</a:t>
            </a:r>
            <a:br/>
            <a:r>
              <a:t>⠀⠀⠀⠀⠀⠀⠀⠀⠀⠀⠀⠀⠀⠀⠀⠀⠀⠀⠀⠀⠀⠀⠀⠀⠀⠀⠀⠀⠀⣸⣿⣿⣿⣿⣿⣿⣿⣿⠃⢸⣿⣿⣿⣿⣿⣿⣿⣿⣿⣿⣿⣿⣿⣿⣿⣿⣿⣿⣿⣿⣿⣿⣿⠀⠀⠀⠀⠀⠀⠀⠀⠀⠀⠀⠀⠀⠀⠀⠀⠀⠀⠀⠀⠀⠀⠀⠀⠀⠀⠀⠀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⠀⠀⠀⠀⠀⠀⠀⠀⠀⠀⠀⠀⠀⠀⠀⠀⠀⠀⠀⠀⠀⠀⠀⠀⠀⠀⠀⠀⣰⣿⣿⣿⣿⣿⣿⣿⣿⣷⣶⣾⣿⣿⣿⣿⣿⣿⣿⣿⣿⣿⣿⣿⣿⣿⣿⣿⣿⣿⣿⣿⣿⣿⡟⠀⠀⠀⠀⠀⠀⠀⠀⠀⠀⠀⠀⠀⠀⠀⠀⠀⠀⠀⠀⠀⠀⠀⠀⠀⠀⠀⠀</a:t>
            </a:r>
            <a:br/>
            <a:r>
              <a:t>⠀⠀⠀⠀⠀⠀⠀⠀⠀⠀⠀⠀⠀⠀⠀⠀⠀⠀⠀⠀⠀⠀⠀⠀⠀⠀⠀⢰⣿⣿⣿⣿⣿⣿⣿⣿⣿⣿⣿⣿⣿⣿⣿⣿⣿⣿⣿⣿⣿⣿⣿⣿⣿⣿⣿⣿⣿⣿⣿⣿⣿⣿⡟⠀⠀⠀⠀⠀⠀⠀⠀⠀⠀⠀⠀⠀⠀⠀⠀⠀⠀⠀⠀⠀⠀⠀⠀⠀⠀⠀⠀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⠀⠀⠀⠀⠀⠀⠀⠀⠀⠀⠀⠀⠀⠀⠀⠀⠀⠀⠀⠀⠀⠀⠀⠀⠀⠀⠀⢹⣿⣿⣿⣿⣿⣿⣿⣿⠿⠟⠛⢻⣿⣿⡏⣿⣿⣿⣿⣿⣿⣿⣿⣿⣿⣿⣿⣿⣿⣿⣿⣿⣿⣿⣿⣤⣄⣀⡀⠀⠀⠀⠀⠀⠀⠀⠀⠀⠀⠀⠀⠀⠀⠀⠀⠀⠀⠀⠀⠀⠀⠀⠀</a:t>
            </a:r>
            <a:br/>
            <a:r>
              <a:t>⠀⠀⠀⠀⠀⠀⠀⠀⠀⠀⠀⠀⠀⠀⠀⠀⠀⠀⠀⠀⠀⠀⠀⠀⠀⠀⠀⠀⠙⠛⠛⠛⠉⠉⠀⠀⠀⠀⠀⠸⣿⣿⡇⢹⣿⣿⣿⣿⣿⣿⣿⣿⣿⣿⣿⣿⣿⣿⣿⣿⣿⣿⣿⣿⣿⣿⠁⠀⠀⠀⠀⠀⠀⠀⠀⠀⠀⠀⠀⠀⠀⠀⠀⠀⠀⠀⠀⠀⠀⠀⠀</a:t>
            </a:r>
            <a:br/>
            <a:r>
              <a:t>⠀⠀⠀⠀⠀⠀⠀⠀⠀⠀⠀⠀⠀⠀⠀⠀⠀⠀⠀⠀⠀⠀⠀⠀⠀⠀⠀⠀⠀⠀⠀⠀⠀⠀⠀⢀⣀⣠⣤⣤⣿⣿⣧⣼⣿⣿⣿⣿⣿⣿⣿⣿⣿⣿⣿⣿⣿⣿⣿⣿⣿⣿⣿⣿⣿⠃⠀⠀⠀⠀⠀⠀⠀⠀⠀⠀⠀⠀⠀⠀⠀⠀⠀⠀⠀⠀⠀⠀⠀⠀⠀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⠀⠀⠀⠀⠀⠀⠀⠀⠀⠀⠀⠀⠀⠀⠀⠀⠀⠀⠀⠀⠀⠀⠀⠀⠀⠀⠀⠀⠀⠀⠀⠀⢠⣶⣾⣿⣿⣿⣿⣿⣿⣿⣿⣿⣿⣿⣿⣿⣿⣿⣿⣿⣿⣿⣿⣿⣿⣿⣿⣿⣿⣿⣿⣿⠁⠀⠀⠀⠀⠀⠀⠀⠀⠀⠀⠀⠀⠀⠀⠀⠀⠀⠀⠀⠀⠀⠀⠀⠀⠀⠀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⠀⠀⠀⠀⠀⠀⠀⠀⠀⠀⠀⠀⠀⠀⠀⠀⠀⠀⠀⠀⠀⠀⠀⠀⠀⠀⠀⠀⠀⠀⠀⠀⠀⠀⠀⠀⠀⠀⠀⠀⣿⣦⠀⠀⠀⠀⠀⠀⠀⠀⠀⠀⠀⠀⠀⠀⠀⠀⠀⠀⠀⠀⠀⠀⡀⠀⠀⠀⠀⠀⠀⠀⠀⠀⠀⠀⠀⠀⠀⠀⠀⠀⠀⠀⠀⠀⠀⠀⠀⠀⠀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⠀⠀⠀⠀⠀⠀⠀⠀⠀⠀⠀⠀⠀⠀⠀⠀⠀⠀⠀⠀⠀⠀⠀⠀⠀⠀⠀⠀⠀⠀⠀⠀⠀⠀⠀⠀⠀⠀⠀⢸⣿⣿⣧⠀⠀⠀⠀⠀⠀⠀⠀⠀⠀⠀⠀⠀⠀⠀⠀⠀⠀⠀⠀⣴⠃⠀⠀⠀⠀⠀⠀⠀⠀⠀⠀⠀⠀⠀⠀⠀⠀⠀⠀⠀⠀⠀⠀⠀⠀⠀⠀</a:t>
            </a:r>
            <a:br/>
            <a:r>
              <a:t>⠀⠀⠀⠀⠀⠀⠀⠀⠀⠀⠀⠀⠀⠀⠀⠀⠀⠀⠀⠀⠀⠀⠀⠀⠀⠀⠀⠀⠀⠀⠀⠀⠀⠀⠰⣶⣶⣶⣶⣾⣿⣿⣿⣷⣶⣶⣿⣿⣷⣶⣶⣶⣶⣶⣶⣶⣤⣤⣄⡀⠀⢀⣾⣿⠀⠀⠀⠀⠀⠀⠀⠀⠀⠀⠀⠀⠀⠀⠀⠀⠀⠀⠀⠀⠀⠀⠀⠀⠀⠀⠀</a:t>
            </a:r>
            <a:br/>
            <a:r>
              <a:t>⠀⠀⠀⠀⠀⠀⠀⠀⠀⠀⠀⠀⠀⠀⠀⠀⠀⠀⠀⠀⠀⠀⠀⠀⠀⠀⠀⠀⠀⠀⠀⠀⠀⠀⠀⠈⠻⢿⣿⣿⣿⣿⣿⣿⣿⣿⣿⣿⣿⣿⣿⣿⣿⣿⣿⣿⣿⣿⣿⣷⣶⣿⣿⣿⣤⡀⠀⠀⠀⠀⠀⠀⠀⠀⠀⠀⠀⠀⠀⠀⠀⠀⠀⠀⠀⠀⠀⠀⠀⠀⠀</a:t>
            </a:r>
            <a:br/>
            <a:r>
              <a:t>⠀⠀⠀⠀⠀⠀⠀⠀⠀⠀⠀⠀⠀⠀⠀⠀⠀⠀⠀⠀⠀⠀⠀⠀⠀⠀⠀⠀⠀⠀⠀⠀⠀⠀⠀⠀⢀⣤⣾⣿⣿⣿⣿⣿⣿⣿⣿⣿⣿⣿⣿⣿⣿⣿⣿⣿⣿⣿⣿⣿⣿⣿⣿⣿⣿⣇⠀⠀⠀⠀⠀⠀⠀⠀⠀⠀⠀⠀⠀⠀⠀⠀⠀⠀⠀⠀⠀⠀⠀⠀⠀</a:t>
            </a:r>
            <a:br/>
            <a:r>
              <a:t>⠀⠀⠀⠀⠀⠀⠀⠀⠀⠀⠀⠀⠀⠀⠀⠀⠀⠀⠀⠀⠀⠀⠀⠀⠀⠀⠀⠀⠀⠀⠀⠀⠀⠀⣠⣴⣿⣿⣿⣿⣿⣿⣿⣿⣿⣿⣿⣿⣿⣿⣿⣿⣿⣿⣿⣿⣿⣿⣿⣿⣿⣿⣿⣿⣿⣿⣿⣶⣦⠄⠀⠀⠀⠀⠀⠀⠀⠀⠀⠀⠀⠀⠀⠀⠀⠀⠀⠀⠀⠀⠀</a:t>
            </a:r>
            <a:br/>
            <a:r>
              <a:t>⠀⠀⠀⠀⠀⠀⠀⠀⠀⠀⠀⠀⠀⠀⠀⠀⠀⠀⠀⠀⠀⠀⠀⠀⠀⠀⠀⠀⠀⠀⠀⠀⠀⠾⠟⠻⣿⣿⣿⣿⣿⣿⣿⣿⣿⣿⣿⣿⣿⣿⣿⣿⣿⣿⣿⣿⣿⣿⣿⣿⣿⣿⣿⣿⣿⣛⠋⠉⠀⠀⠀⠀⠀⠀⠀⠀⠀⠀⠀⠀⠀⠀⠀⠀⠀⠀⠀⠀⠀⠀⠀</a:t>
            </a:r>
            <a:br/>
            <a:r>
              <a:t>⠀⠀⠀⠀⠀⠀⠀⠀⠀⠀⠀⠀⠀⠀⠀⠀⠀⠀⠀⠀⠀⠀⠀⠀⠀⠀⠀⠀⠀⠀⠀⠀⠀⠀⠀⠀⠀⠈⠉⠉⢛⣿⣿⣿⣿⣿⣿⣿⣿⣿⣿⣿⣿⣿⣿⣿⣿⣿⣿⣿⣿⣿⣿⣿⣿⡿⠗⠀⠀⠀⠀⠀⠀⠀⠀⠀⠀⠀⠀⠀⠀⠀⠀⠀⠀⠀⠀⠀⠀⠀⠀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⠀⠀⠀⠀⠀⠀⠀⠀⠀⠀⠀⠀⠀⠀⠀⠀⠀⠀⠀⠀⠀⠀⠀⠀⠀⠀⠀⠀⠀⠀⠀⠀⠀⠀⠀⠀⣀⣤⣶⣶⣿⣿⣿⣿⣿⣿⣿⣿⣿⣿⣿⣿⣿⣿⣿⣿⣿⣿⣿⣧⡀⠀⠀⠀⠀⠀⠀⠀⠀⠀⠀⠀⠀⠀⠀⠀⠀⠀⠀⠀⠀⠀⠀⠀⠀⠀⠀⠀⠀⠀⠀</a:t>
            </a:r>
            <a:br/>
            <a:r>
              <a:t>⠀⠀⠀⠀⠀⠀⠀⠀⠀⠀⠀⠀⠀⠀⠀⠀⠀⠀⠀⠀⠀⠀⠀⠀⠀⠀⠀⠀⠀⠀⠀⠀⠀⢀⣤⣾⣿⣿⣿⣿⣿⣿⣿⣿⣿⣿⣿⣿⣿⣿⣿⣿⣿⣿⣿⣿⣿⣿⣿⣿⣿⣦⠀⠀⠀⠀⠀⠀⠀⠀⠀⠀⠀⠀⠀⠀⠀⠀⠀⠀⠀⠀⠀⠀⠀⠀⠀⠀⠀⠀⠀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⠀⠀⠀⠀⠀⠀⠀⠀⠀⠀⠀⠀⠀⠀⠀⠀⠀⠀⠀⠀⠀⠀⠀⠀⠀⠀⠀⠀⢀⣴⣿⣿⣿⣿⣿⣿⣿⣿⣿⣿⣿⣿⣿⣿⣿⣿⣿⣿⣿⣿⣿⣿⣿⣿⣿⣿⣿⣿⣿⣿⣿⣿⣿⣿⠇⠀⠀⠀⠀⠀⠀⠀⠀⠀⠀⠀⠀⠀⠀⠀⠀⠀⠀⠀⠀⠀⠀⠀⠀⠀⠀</a:t>
            </a:r>
            <a:br/>
            <a:r>
              <a:t>⠀⠀⠀⠀⠀⠀⠀⠀⠀⠀⠀⠀⠀⠀⠀⠀⠀⠀⠀⠀⠀⠀⠀⠀⠀⠀⠀⠀⢸⣿⣿⣿⣿⣿⣿⣿⣿⣿⡿⢿⣿⣿⣿⣿⣿⣿⣿⣿⣿⣿⣿⣿⣿⣿⣿⣿⣿⣿⣿⣿⣿⣿⣿⠟⠀⠀⠀⠀⠀⠀⠀⠀⠀⠀⠀⠀⠀⠀⠀⠀⠀⠀⠀⠀⠀⠀⠀⠀⠀⠀⠀</a:t>
            </a:r>
            <a:br/>
            <a:r>
              <a:t>⠀⠀⠀⠀⠀⠀⠀⠀⠀⠀⠀⠀⠀⠀⠀⠀⠀⠀⠀⠀⠀⠀⠀⠀⠀⠀⠀⣠⣿⣿⣿⣿⣿⣿⣿⣿⣿⣥⣶⣾⣿⣿⣿⣿⣿⣿⣿⣿⣿⣿⣿⣿⣿⣿⣿⣿⣿⣿⣿⣿⣿⣿⡇⠀⠀⠀⠀⠀⠀⠀⠀⠀⠀⠀⠀⠀⠀⠀⠀⠀⠀⠀⠀⠀⠀⠀⠀⠀⠀⠀⠀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⠀⠀⠀⠀⠀⠀⠀⠀⠀⠀⠀⠀⠀⠀⠀⠀⠀⠀⠀⠀⠀⠀⠀⠀⠀⠀⣰⣿⣿⣿⣿⣿⣿⣿⣿⣿⣿⣿⣿⣿⣿⣿⣿⣿⣿⣿⣿⣿⣿⣿⣿⣿⣿⣿⣿⣿⣿⣿⣿⣿⣿⣿⠃⠀⠀⠀⠀⠀⠀⠀⠀⠀⠀⠀⠀⠀⠀⠀⠀⠀⠀⠀⠀⠀⠀⠀⠀⠀⠀⠀⠀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⠀⠀⠀⠀⠀⠀⠀⠀⠀⠀⠀⠀⠀⠀⠀⠀⠀⠀⠀⠀⠀⠀⠀⠀⠀⠸⣿⣿⣿⣿⣿⣿⣿⣿⣿⣿⡿⠿⢻⣿⣿⣿⣿⣿⣿⣿⣿⣿⣿⣿⣿⣿⣿⣿⣿⣿⣿⣿⣿⣿⣿⣿⠀⠀⠀⠀⠀⠀⠀⠀⠀⠀⠀⠀⠀⠀⠀⠀⠀⠀⠀⠀⠀⠀⠀⠀⠀⠀⠀⠀⠀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⠀⠀⠀⠀⠀⠀⠀⠀⠀⠀⠀⠀⠀⠀⠀⠀⠀⠀⠀⠀⠀⠀⠀⠀⠀⠀⠙⢿⡿⠿⠿⠛⠛⠉⠁⠀⠀⠀⢀⣿⣿⣿⢻⣿⣿⣿⣿⣿⣿⣿⣿⣿⣿⣿⣿⣿⣿⣿⣿⣿⣿⣿⣤⣠⣀⣀⠀⠀⠀⠀⠀⠀⠀⠀⠀⠀⠀⠀⠀⠀⠀⠀⠀⠀⠀⠀⠀⠀⠀⠀⠀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⠀⠀⠀⠀⠀⠀⠀⠀⠀⠀⠀⠀⠀⠀⠀⠀⠀⠀⠀⠀⠀⠀⠀⠀⠀⠀⠀⠀⠀⠀⠀⠀⠀⠀⠀⠀⠀⠀⠈⣿⣿⡿⠸⣿⣿⣿⣿⣿⣿⣿⣿⣿⣿⣿⣿⣿⣿⣿⣿⣿⣿⣿⣿⣿⣿⡿⠀⠀⠀⠀⠀⠀⠀⠀⠀⠀⠀⠀⠀⠀⠀⠀⠀⠀⠀⠀⠀⠀⠀⠀⠀</a:t>
            </a:r>
            <a:br/>
            <a:r>
              <a:t>⠀⠀⠀⠀⠀⠀⠀⠀⠀⠀⠀⠀⠀⠀⠀⠀⠀⠀⠀⠀⠀⠀⠀⠀⠀⠀⠀⠀⠀⠀⠀⠀⠀⠀⠀⣀⣀⣤⣤⣿⣿⣧⣤⣿⣿⣿⣿⣿⣿⣿⣿⣿⣿⣿⣿⣿⣿⣿⣿⣿⣿⣿⣿⣿⡿⠁⠀⠀⠀⠀⠀⠀⠀⠀⠀⠀⠀⠀⠀⠀⠀⠀⠀⠀⠀⠀⠀⠀⠀⠀⠀</a:t>
            </a:r>
            <a:br/>
            <a:r>
              <a:t>⠀⠀⠀⠀⠀⠀⠀⠀⠀⠀⠀⠀⠀⠀⠀⠀⠀⠀⠀⠀⠀⠀⠀⠀⠀⠀⠀⠀⠀⠀⠀⠀⣴⣶⣿⣿⣿⣿⣿⣿⣿⣿⣿⣿⣿⣿⣿⣿⣿⣿⣿⣿⣿⣿⣿⣿⣿⣿⣿⣿⣿⣿⣿⡟⠀⠀⠀⠀⠀⠀⠀⠀⠀⠀⠀⠀⠀⠀⠀⠀⠀⠀⠀⠀⠀⠀⠀⠀⠀⠀⠀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⠀⠀⠀⠀⠀⠀⠀⠀⠀⠀⠀⠀⠀⠀⠀⠀⠀⠀⠀⠀⠀⠀⠀⠀⠀⠀⠀⠀⠀⠀⠀⠀⠀⠀⠀⠀⠀⠀⠀⠀⣼⣷⡀⠀⠀⠀⠀⠀⠀⠀⠀⠀⠀⠀⠀⠀⠀⠀⠀⠀⠀⠀⠀⠀⡀⠀⠀⠀⠀⠀⠀⠀⠀⠀⠀⠀⠀⠀⠀⠀⠀⠀⠀⠀⠀⠀⠀⠀⠀⠀⠀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⠀⠀⠀⠀⠀⠀⠀⠀⠀⠀⠀⠀⠀⠀⠀⠀⠀⠀⠀⠀⠀⠀⠀⠀⠀⠀⠀⠀⠀⠀⠀⠀⠀⠀⠀⠀⠀⠀⠀⠀⣿⣿⣷⡀⠀⠀⠀⠀⠀⠀⠀⠀⠀⠀⠀⠀⠀⠀⠀⠀⠀⠀⠀⣴⠀⠀⠀⠀⠀⠀⠀⠀⠀⠀⠀⠀⠀⠀⠀⠀⠀⠀⠀⠀⠀⠀⠀⠀⠀⠀⠀</a:t>
            </a:r>
            <a:br/>
            <a:r>
              <a:t>⠀⠀⠀⠀⠀⠀⠀⠀⠀⠀⠀⠀⠀⠀⠀⠀⠀⠀⠀⠀⠀⠀⠀⠀⠀⠀⠀⠀⠀⠀⠀⠀⠀⠀⠲⣶⣶⣶⣶⣾⣿⣿⣿⣷⣶⣿⣿⣿⣿⣶⣶⣶⣶⣶⣶⣦⣤⣤⣄⠀⠀⢠⣾⣿⠀⠀⠀⠀⠀⠀⠀⠀⠀⠀⠀⠀⠀⠀⠀⠀⠀⠀⠀⠀⠀⠀⠀⠀⠀⠀⠀</a:t>
            </a:r>
            <a:br/>
            <a:r>
              <a:t>⠀⠀⠀⠀⠀⠀⠀⠀⠀⠀⠀⠀⠀⠀⠀⠀⠀⠀⠀⠀⠀⠀⠀⠀⠀⠀⠀⠀⠀⠀⠀⠀⠀⠀⠀⠈⠛⢿⣿⣿⣿⣿⣿⣿⣿⣿⣿⣿⣿⣿⣿⣿⣿⣿⣿⣿⣿⣿⣿⣷⣶⣿⣿⣿⣤⡀⠀⠀⠀⠀⠀⠀⠀⠀⠀⠀⠀⠀⠀⠀⠀⠀⠀⠀⠀⠀⠀⠀⠀⠀⠀</a:t>
            </a:r>
            <a:br/>
            <a:r>
              <a:t>⠀⠀⠀⠀⠀⠀⠀⠀⠀⠀⠀⠀⠀⠀⠀⠀⠀⠀⠀⠀⠀⠀⠀⠀⠀⠀⠀⠀⠀⠀⠀⠀⠀⠀⠀⠀⢀⣴⣾⣿⣿⣿⣿⣿⣿⣿⣿⣿⣿⣿⣿⣿⣿⣿⣿⣿⣿⣿⣿⣿⣿⣿⣿⣿⣿⣇⠀⠀⠀⠀⠀⠀⠀⠀⠀⠀⠀⠀⠀⠀⠀⠀⠀⠀⠀⠀⠀⠀⠀⠀⠀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⠀⠀⠀⠀⠀⠀⠀⠀⠀⠀⠀⠀⠀⠀⠀⠀⠀⠀⠀⠀⠀⠀⠀⠀⠀⠀⠀⠀⠀⠀⠀⠀⠀⠀⣠⣾⣿⣿⣿⣿⣿⣿⣿⣿⣿⣿⣿⣿⣿⣿⣿⣿⣿⣿⣿⣿⣿⣿⣿⣿⣿⣿⣿⣿⣿⣿⣶⣦⣤⠀⠀⠀⠀⠀⠀⠀⠀⠀⠀⠀⠀⠀⠀⠀⠀⠀⠀⠀⠀⠀⠀</a:t>
            </a:r>
            <a:br/>
            <a:r>
              <a:t>⠀⠀⠀⠀⠀⠀⠀⠀⠀⠀⠀⠀⠀⠀⠀⠀⠀⠀⠀⠀⠀⠀⠀⠀⠀⠀⠀⠀⠀⠀⠀⠀⠠⠾⠛⠻⢿⣿⣿⣿⣿⣿⣿⣿⣿⣿⣿⣿⣿⣿⣿⣿⣿⣿⣿⣿⣿⣿⣿⣿⣿⣿⣿⣿⣿⡛⠋⠉⠀⠀⠀⠀⠀⠀⠀⠀⠀⠀⠀⠀⠀⠀⠀⠀⠀⠀⠀⠀⠀⠀⠀</a:t>
            </a:r>
            <a:br/>
            <a:r>
              <a:t>⠀⠀⠀⠀⠀⠀⠀⠀⠀⠀⠀⠀⠀⠀⠀⠀⠀⠀⠀⠀⠀⠀⠀⠀⠀⠀⠀⠀⠀⠀⠀⠀⠀⠀⠀⠀⠀⠀⠈⠉⢙⣿⣿⣿⣿⣿⣿⣿⣿⣿⣿⣿⣿⣿⣿⣿⣿⣿⣿⣿⣿⣿⣿⣿⣿⡿⠖⠀⠀⠀⠀⠀⠀⠀⠀⠀⠀⠀⠀⠀⠀⠀⠀⠀⠀⠀⠀⠀⠀⠀⠀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⠀⠀⠀⠀⠀⠀⠀⠀⠀⠀⠀⠀⠀⠀⠀⠀⠀⠀⠀⠀⠀⠀⠀⠀⠀⠀⠀⠀⠀⠀⠀⠀⠀⠀⠀⠀⠀⠀⠀⠀⣿⣿⣿⣿⣿⣿⣿⣿⣿⣿⣿⣿⣿⣿⣿⣿⣿⣿⣿⣿⣯⠉⠀⠀⠀⠀⠀⠀⠀⠀⠀⠀⠀⠀⠀⠀⠀⠀⠀⠀⠀⠀⠀⠀⠀⠀⠀⠀⠀⠀⠀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⠀⠀⠀⠀⠀⠀⠀⠀⠀⠀⠀⠀⠀⠀⠀⠀⠀⠀⠀⠀⠀⠀⠀⠀⠀⠀⠀⠀⠀⠀⠀⠀⠀⠀⠀⠀⠀⠀⠀⠀⣿⣿⣿⣿⣿⣿⣿⣿⣿⣿⣿⣿⣿⣿⣿⣿⣿⣿⣿⡏⠀⠀⠀⠀⠀⠀⠀⠀⠀⠀⠀⠀⠀⠀⠀⠀⠀⠀⠀⠀⠀⠀⠀⠀⠀⠀⠀⠀⠀⠀⠀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⠀⠀⠀⠀⠀⠀⠀⠀⠀⠀⠀⠀⠀⠀⠀⠀⠀⠀⠀⠀⠀⠀⠀⠀⠀⠀⠀⠀⠀⠀⠀⠀⠀⠀⠀⠀⣠⣤⣶⣾⣿⣿⣿⣿⣿⣿⣿⣿⣿⣿⣿⣿⣿⣿⣿⣿⣿⣿⣿⣇⡀⠀⠀⠀⠀⠀⠀⠀⠀⠀⠀⠀⠀⠀⠀⠀⠀⠀⠀⠀⠀⠀⠀⠀⠀⠀⠀⠀⠀⠀⠀</a:t>
            </a:r>
            <a:br/>
            <a:r>
              <a:t>⠀⠀⠀⠀⠀⠀⠀⠀⠀⠀⠀⠀⠀⠀⠀⠀⠀⠀⠀⠀⠀⠀⠀⠀⠀⠀⠀⠀⠀⠀⠀⠀⠀⣠⣶⣿⣿⣿⣿⣿⣿⣿⣿⣿⣿⣿⣿⣿⣿⣿⣿⣿⣿⣿⣿⣿⣿⣿⣿⣿⣿⣆⠀⠀⠀⠀⠀⠀⠀⠀⠀⠀⠀⠀⠀⠀⠀⠀⠀⠀⠀⠀⠀⠀⠀⠀⠀⠀⠀⠀⠀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⠀⠀⠀⠀⠀⠀⠀⠀⠀⠀⠀⠀⠀⠀⠀⠀⠀⠀⠀⠀⠀⠀⠀⠀⠀⠀⠀⠀⠀⠀⠀⣰⣾⣿⣿⣿⣿⣿⣿⣿⣿⣿⣿⣿⣿⣿⣿⣿⣿⣿⣿⣿⣿⣿⣿⣿⣿⣿⣿⣿⣿⣿⣇⠀⠀⠀⠀⠀⠀⠀⠀⠀⠀⠀⠀⠀⠀⠀⠀⠀⠀⠀⠀⠀⠀⠀⠀⠀⠀⠀⠀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⠀⠀⠀⠀⠀⠀⠀⠀⠀⠀⠀⠀⠀⠀⠀⠀⠀⠀⠀⠀⠀⠀⠀⠀⠀⠀⠀⠀⠀⢀⣿⣿⣿⣿⣿⣿⣿⣿⣿⣿⣿⣿⣿⣿⣿⣿⣿⣿⣿⣿⣿⣿⣿⣿⣿⣿⣿⣿⣿⣿⣿⣿⣿⣷⠀⠀⠀⠀⠀⠀⠀⠀⠀⠀⠀⠀⠀⠀⠀⠀⠀⠀⠀⠀⠀⠀⠀⠀⠀⠀⠀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⠀⠀⠀⠀⠀⠀⠀⠀⠀⠀⠀⠀⠀⠀⠀⠀⠀⠀⠀⠀⠀⠀⠀⠀⠀⠀⠀⢠⣿⣿⣿⣿⣿⣿⣿⣿⣿⣿⣿⣿⣿⣿⣿⣿⣿⣿⣿⣿⣿⣿⣿⣿⣿⣿⣿⣿⣿⣿⣿⣿⣿⣿⣿⠏⠀⠀⠀⠀⠀⠀⠀⠀⠀⠀⠀⠀⠀⠀⠀⠀⠀⠀⠀⠀⠀⠀⠀⠀⠀⠀⠀</a:t>
            </a:r>
            <a:br/>
            <a:r>
              <a:t>⠀⠀⠀⠀⠀⠀⠀⠀⠀⠀⠀⠀⠀⠀⠀⠀⠀⠀⠀⠀⠀⠀⠀⠀⠀⠀⣰⣿⣿⣿⣿⣿⣿⣿⣿⣿⣿⣿⣿⣿⣿⣿⣿⣿⣿⣿⣿⣿⣿⣿⣿⣿⣿⣿⣿⣿⣿⣿⣿⣿⣿⣿⡇⠀⠀⠀⠀⠀⠀⠀⠀⠀⠀⠀⠀⠀⠀⠀⠀⠀⠀⠀⠀⠀⠀⠀⠀⠀⠀⠀⠀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⠀⠀⠀⠀⠀⠀⠀⠀⠀⠀⠀⠀⠀⠀⠀⠀⠀⠀⠀⠀⠀⠀⠀⠀⢀⣾⣿⣿⣿⣿⣿⣿⣿⣿⣿⣿⣿⣿⣿⣿⣿⣿⣿⣿⣿⣿⣿⣿⣿⣿⣿⣿⣿⣿⣿⣿⣿⣿⣿⣿⣿⣿⠁⠀⠀⠀⠀⠀⠀⠀⠀⠀⠀⠀⠀⠀⠀⠀⠀⠀⠀⠀⠀⠀⠀⠀⠀⠀⠀⠀⠀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⠀⠀⠀⠀⠀⠀⠀⠀⠀⠀⠀⠀⠀⠀⠀⠀⠀⠀⠀⠀⠀⠀⠀⠀⠸⣿⣿⣿⣿⣿⣿⣿⣿⣿⣿⣿⣿⣿⣿⣿⣿⣿⣿⣿⣿⣿⣿⣿⣿⣿⣿⣿⣿⣿⣿⣿⣿⣿⣿⣿⣿⡇⠀⠀⠀⠀⠀⠀⠀⠀⠀⠀⠀⠀⠀⠀⠀⠀⠀⠀⠀⠀⠀⠀⠀⠀⠀⠀⠀⠀⠀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⠀⠀⠀⠀⠀⠀⠀⠀⠀⠀⠀⠀⠀⠀⠀⠀⠀⠀⠀⠀⠀⠀⠀⠀⠀⢿⣿⣿⣿⣿⣿⣿⠿⠟⠛⠉⠉⠀⢠⣿⣿⣿⣿⣿⣿⣿⣿⣿⣿⣿⣿⣿⣿⣿⣿⣿⣿⣿⣿⣿⣿⡇⠀⠀⠀⠀⠀⠀⠀⠀⠀⠀⠀⠀⠀⠀⠀⠀⠀⠀⠀⠀⠀⠀⠀⠀⠀⠀⠀⠀⠀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⠀⠀⠀⠀⠀⠀⠀⠀⠀⠀⠀⠀⠀⠀⠀⠀⠀⠀⠀⠀⠀⠀⠀⠀⠀⠀⠙⠛⠉⠉⠀⠀⠀⠀⠀⠀⠀⠀⢸⣿⣿⣿⣿⣿⣿⣿⣿⣿⣿⣿⣿⣿⣿⣿⣿⣿⣿⣿⣿⣿⣿⣿⣤⣄⣀⡀⠀⠀⠀⠀⠀⠀⠀⠀⠀⠀⠀⠀⠀⠀⠀⠀⠀⠀⠀⠀⠀⠀⠀⠀⠀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⠀⠀⠀⠀⠀⠀⠀⠀⠀⠀⠀⠀⠀⠀⠀⠀⠀⠀⠀⠀⠀⠀⠀⠀⠀⠀⠀⠀⠀⠀⠀⠀⠀⠀⠀⠀⠀⠀⢸⣿⣿⡿⣿⣿⣿⣿⣿⣿⣿⣿⣿⣿⣿⣿⣿⣿⣿⣿⣿⣿⣿⣿⣿⣿⣿⡏⠀⠀⠀⠀⠀⠀⠀⠀⠀⠀⠀⠀⠀⠀⠀⠀⠀⠀⠀⠀⠀⠀⠀⠀⠀</a:t>
            </a:r>
            <a:br/>
            <a:r>
              <a:t>⠀⠀⠀⠀⠀⠀⠀⠀⠀⠀⠀⠀⠀⠀⠀⠀⠀⠀⠀⠀⠀⠀⠀⠀⠀⠀⠀⠀⠀⠀⠀⠀⠀⠀⠀⣀⣠⣤⣼⣿⣿⣧⣼⣿⣿⣿⣿⣿⣿⣿⣿⣿⣿⣿⣿⣿⣿⣿⣿⣿⣿⣿⣿⣿⡟⠀⠀⠀⠀⠀⠀⠀⠀⠀⠀⠀⠀⠀⠀⠀⠀⠀⠀⠀⠀⠀⠀⠀⠀⠀⠀</a:t>
            </a:r>
            <a:br/>
            <a:r>
              <a:t>⠀⠀⠀⠀⠀⠀⠀⠀⠀⠀⠀⠀⠀⠀⠀⠀⠀⠀⠀⠀⠀⠀⠀⠀⠀⠀⠀⠀⠀⠀⠀⢠⣴⣾⣿⣿⣿⣿⣿⣿⣿⣿⣿⣿⣿⣿⣿⣿⣿⣿⣿⣿⣿⣿⣿⣿⣿⣿⣿⣿⣿⣿⣿⠏⠀⠀⠀⠀⠀⠀⠀⠀⠀⠀⠀⠀⠀⠀⠀⠀⠀⠀⠀⠀⠀⠀⠀⠀⠀⠀⠀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⠀⠀⠀⠀⠀⠀⠀⠀⠀⠀⠀⠀⠀⠀⠀⠀⠀⠀⠀⠀⠀⠀⠀⠀⠀⠀⠀⠀⠀⠀⠀⠀⠀⠀⠀⠀⠀⠀⠀⠀⠀⢠⣦⠀⠀⠀⠀⠀⠀⠀⠀⠀⠀⠀⠀⠀⠀⠀⠀⠀⠀⠀⠀⠀⠀⠀⠀⠀⠀⠀⠀⠀⠀⠀⠀⠀⠀⠀⠀⠀⠀⠀⠀⠀⠀⠀⠀⠀⠀⠀⠀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⠀⠀⠀⠀⠀⠀⠀⠀⠀⠀⠀⠀⠀⠀⠀⠀⠀⠀⠀⠀⠀⠀⠀⠀⠀⠀⠀⠀⠀⠀⠀⠀⠀⠀⣀⣀⣀⣀⣀⣀⣸⣿⣿⣿⣆⣀⡀⠀⠀⠀⠀⠀⠀⠀⠀⠀⠀⠀⠀⠀⠀⠀⠀⢀⠀⠀⠀⠀⠀⠀⠀⠀⠀⠀⠀⠀⠀⠀⠀⠀⠀⠀⠀⠀⠀⠀⠀⠀⠀⠀⠀</a:t>
            </a:r>
            <a:br/>
            <a:r>
              <a:t>⠀⠀⠀⠀⠀⠀⠀⠀⠀⠀⠀⠀⠀⠀⠀⠀⠀⠀⠀⠀⠀⠀⠀⠀⠀⠀⠀⠀⠀⠀⠀⠀⠀⠀⠈⠻⢿⣿⣿⣿⣿⣿⣿⣿⣿⣿⣿⣿⣿⣷⣶⣶⣤⣤⣄⣀⡀⠀⠀⠀⠀⠀⢠⡇⠀⠀⠀⠀⠀⠀⠀⠀⠀⠀⠀⠀⠀⠀⠀⠀⠀⠀⠀⠀⠀⠀⠀⠀⠀⠀⠀</a:t>
            </a:r>
            <a:br/>
            <a:r>
              <a:t>⠀⠀⠀⠀⠀⠀⠀⠀⠀⠀⠀⠀⠀⠀⠀⠀⠀⠀⠀⠀⠀⠀⠀⠀⠀⠀⠀⠀⠀⠀⠀⠀⠀⠀⠀⠀⠀⢉⣿⣿⣿⣿⣿⣿⣿⣿⣿⣿⣿⣿⣿⣿⣿⣿⣿⣿⣿⣿⣶⣄⠀⣰⣿⡇⠀⠀⠀⠀⠀⠀⠀⠀⠀⠀⠀⠀⠀⠀⠀⠀⠀⠀⠀⠀⠀⠀⠀⠀⠀⠀⠀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⠀⠀⠀⠀⠀⠀⠀⠀⠀⠀⠀⠀⠀⠀⠀⠀⠀⠀⠀⠀⠀⠀⠀⠀⠀⠀⠀⠀⠀⠀⠀⠀⠀⠀⠀⣠⣾⣿⣿⣿⣿⣿⣿⣿⣿⣿⣿⣿⣿⣿⣿⣿⣿⣿⣿⣿⣿⣿⣿⣿⣿⣿⣿⣷⣤⡀⠀⠀⠀⠀⠀⠀⠀⠀⠀⠀⠀⠀⠀⠀⠀⠀⠀⠀⠀⠀⠀⠀⠀⠀⠀</a:t>
            </a:r>
            <a:br/>
            <a:r>
              <a:t>⠀⠀⠀⠀⠀⠀⠀⠀⠀⠀⠀⠀⠀⠀⠀⠀⠀⠀⠀⠀⠀⠀⠀⠀⠀⠀⠀⠀⠀⠀⠀⠀⢀⣴⣿⣿⠿⢿⣿⣿⣿⣿⣿⣿⣿⣿⣿⣿⣿⣿⣿⣿⣿⣿⣿⣿⣿⣿⣿⣿⣿⣿⣿⣿⣿⡇⠀⠀⠀⠀⠀⠀⠀⠀⠀⠀⠀⠀⠀⠀⠀⠀⠀⠀⠀⠀⠀⠀⠀⠀⠀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⠀⠀⠀⠀⠀⠀⠀⠀⠀⠀⠀⠀⠀⠀⠀⠀⠀⠀⠀⠀⠀⠀⠀⠀⠀⠀⠀⠀⠀⠀⠀⠀⠀⠁⠀⠀⠀⠀⠀⠉⣽⣿⣿⣿⣿⣿⣿⣿⣿⣿⣿⣿⣿⣿⣿⣿⣿⣿⣿⣿⣿⣿⣿⣿⣿⣿⣶⡦⠀⠀⠀⠀⠀⠀⠀⠀⠀⠀⠀⠀⠀⠀⠀⠀⠀⠀⠀⠀⠀⠀⠀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⠀⠀⠀⠀⠀⠀⠀⠀⠀⠀⠀⠀⠀⠀⠀⠀⠀⠀⠀⠀⠀⠀⠀⠀⠀⠀⠀⠀⠀⠀⠀⠀⠀⠀⠀⠀⠀⠀⠀⣾⣿⣿⣿⣿⣿⣿⣿⣿⣿⣿⣿⣿⣿⣿⣿⣿⣿⣿⣿⣿⣿⣿⣿⣿⡿⠛⠉⠀⠀⠀⠀⠀⠀⠀⠀⠀⠀⠀⠀⠀⠀⠀⠀⠀⠀⠀⠀⠀⠀⠀⠀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⠀⠀⠀⠀⠀⠀⠀⠀⠀⠀⠀⠀⠀⠀⠀⠀⠀⠀⠀⠀⠀⠀⠀⠀⠀⠀⠀⠀⠀⠀⠀⠀⠀⠀⠀⠀⠀⠀⠀⣿⣿⣿⣿⣿⣿⣿⣿⣿⣿⣿⣿⣿⣿⣿⣿⣿⣿⣿⣿⡟⠛⠿⠿⠿⠿⠆⠀⠀⠀⠀⠀⠀⠀⠀⠀⠀⠀⠀⠀⠀⠀⠀⠀⠀⠀⠀⠀⠀⠀⠀⠀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⠀⠀⠀⠀⠀⠀⠀⠀⠀⠀⠀⠀⠀⠀⠀⠀⠀⠀⠀⠀⠀⠀⠀⠀⠀⠀⠀⠀⠀⣀⣤⣤⣤⣴⣶⣶⣶⣿⣿⣿⣿⣿⣿⣿⣿⣿⣿⣿⣿⣿⣿⣿⣿⣿⣿⣿⣿⣿⣇⠀⠀⠀⠀⠀⠀⠀⠀⠀⠀⠀⠀⠀⠀⠀⠀⠀⠀⠀⠀⠀⠀⠀⠀⠀⠀⠀⠀⠀⠀⠀⠀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⠀⠀⠀⠀⠀⠀⠀⠀⠀⠀⠀⠀⠀⠀⠀⠀⠀⠀⠀⠀⠀⠀⠀⠀⠀⠀⠀⢀⣾⣿⣿⣿⣿⣿⣿⣿⣿⣿⣿⣿⣿⣿⣿⣿⣿⣿⣿⣿⣿⣿⣿⣿⣿⣿⣿⣿⣿⣿⣿⣦⠀⠀⠀⠀⠀⠀⠀⠀⠀⠀⠀⠀⠀⠀⠀⠀⠀⠀⠀⠀⠀⠀⠀⠀⠀⠀⠀⠀⠀⠀⠀</a:t>
            </a:r>
            <a:br/>
            <a:r>
              <a:t>⠀⠀⠀⠀⠀⠀⠀⠀⠀⠀⠀⠀⠀⠀⠀⠀⠀⠀⠀⠀⠀⠀⠀⠀⠀⢀⣀⣾⣿⣿⣿⣿⣿⣿⣿⣿⣿⣿⣿⣿⣿⣿⣿⣿⣿⣿⣿⣿⣿⣿⣿⣿⣿⣿⣿⣿⣿⣿⣿⣿⣧⠀⠀⠀⠀⠀⠀⠀⠀⠀⠀⠀⠀⠀⠀⠀⠀⠀⠀⠀⠀⠀⠀⠀⠀⠀⠀⠀⠀⠀⠀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⠀⠀⠀⠀⠀⠀⠀⠀⠀⠀⠀⠀⠀⠀⠀⠀⠀⠀⠀⠀⠀⠀⠀⣀⣼⣿⣿⣿⣿⣿⣿⣿⣿⣿⣿⣿⣿⣿⣿⣿⣿⣿⣿⣿⣿⣿⣿⣿⣿⣿⣿⣿⣿⣿⣿⣿⣿⣿⣿⣿⣿⣆⠀⠀⠀⠀⠀⠀⠀⠀⠀⠀⠀⠀⠀⠀⠀⠀⠀⠀⠀⠀⠀⠀⠀⠀⠀⠀⠀⠀⠀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⠀⠀⠀⠀⠀⠀⠀⠀⠀⠀⠀⠀⠀⠀⠀⠀⠀⠀⠀⣀⣤⣶⣿⣿⣿⣿⣿⣿⣿⣿⣿⣿⣿⣿⣿⣿⣿⣿⣿⣿⣿⣿⣿⣿⣿⣿⣿⣿⣿⣿⣿⣿⣿⣿⣿⣿⣿⣿⣿⣿⣿⣿⡀⠀⠀⠀⠀⠀⠀⠀⠀⠀⠀⠀⠀⠀⠀⠀⠀⠀⠀⠀⠀⠀⠀⠀⠀⠀⠀⠀⠀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⠀⠀⠀⠀⠀⠀⠀⠀⠀⠀⠀⠀⠀⠀⠀⠀⠀⠀⢸⣿⣿⣿⣿⣿⣿⣿⣿⣿⣿⣿⣿⣿⣿⣿⣿⣿⡿⢿⣿⣿⣿⣿⣿⣿⣿⣿⣿⣿⣿⣿⣿⣿⣿⣿⣿⣿⣿⣿⣿⣿⣿⣿⡇⠀⠀⠀⠀⠀⠀⠀⠀⠀⠀⠀⠀⠀⠀⠀⠀⠀⠀⠀⠀⠀⠀⠀⠀⠀⠀⠀⠀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⠀⠀⠀⠀⠀⠀⠀⠀⠀⠀⠀⠀⠀⠀⠀⠀⠀⠀⠸⣿⣿⣿⣿⣿⣿⣿⣿⣿⣿⣿⣿⡿⠛⠋⠉⠀⠀⠸⣿⣿⣿⣿⣿⣿⣿⣿⣿⣿⣿⣿⣿⣿⣿⣿⣿⣿⣿⣿⣿⣿⣿⠟⠀⠀⠀⠀⠀⠀⠀⠀⠀⠀⠀⠀⠀⠀⠀⠀⠀⠀⠀⠀⠀⠀⠀⠀⠀⠀⠀⠀⠀</a:t>
            </a:r>
            <a:br/>
            <a:r>
              <a:t>⠀⠀⠀⠀⠀⠀⠀⠀⠀⠀⠀⠀⠀⠀⠀⠀⠀⠀⠀⠹⣿⣿⣿⣿⣿⣿⣿⡿⠟⠋⠁⠀⠀⠀⠀⠀⠀⠀⣿⣿⣿⣿⣿⣿⣿⣿⣿⣿⣿⣿⣿⣿⣿⣿⣿⣿⣿⣿⣿⣿⣿⠀⠀⠀⠀⠀⠀⠀⠀⠀⠀⠀⠀⠀⠀⠀⠀⠀⠀⠀⠀⠀⠀⠀⠀⠀⠀⠀⠀⠀⠀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⠀⠀⠀⠀⠀⠀⠀⠀⠀⠀⠀⠀⠀⠀⠀⠀⠀⠀⠀⠀⠈⠻⠿⠿⠛⠉⠁⠀⠀⠀⠀⠀⠀⠀⠀⠀⠀⠀⢿⣿⣿⣿⣿⣿⣿⣿⣿⣿⣿⣿⣿⣿⣿⣿⣿⣿⣿⣿⣿⣿⡏⠀⠀⠀⠀⠀⠀⠀⠀⠀⠀⠀⠀⠀⠀⠀⠀⠀⠀⠀⠀⠀⠀⠀⠀⠀⠀⠀⠀⠀⠀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⠀⠀⠀⠀⠀⠀⠀⠀⠀⠀⠀⠀⠀⠀⠀⠀⠀⠀⠀⠀⠀⠀⠀⠀⠀⠀⠀⠀⠀⠀⠀⠀⠀⠀⠀⠀⠀⠀⠀⣿⣿⣿⣿⣿⣿⣿⣿⣿⣿⣿⣿⣿⣿⣿⣿⣿⣿⣿⣿⣿⣷⣤⣤⡄⠀⠀⠀⠀⠀⠀⠀⠀⠀⠀⠀⠀⠀⠀⠀⠀⠀⠀⠀⠀⠀⠀⠀⠀⠀⠀⠀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⠀⠀⠀⠀⠀⠀⠀⠀⠀⠀⠀⠀⠀⠀⠀⠀⠀⠀⠀⠀⠀⠀⠀⠀⠀⠀⠀⠀⠀⠀⠀⠀⠀⠀⢀⣀⣀⣠⣤⣿⣿⣿⣿⣿⣿⣿⣿⣿⣿⣿⣿⣿⣿⣿⣿⣿⣿⣿⣿⣿⣿⣿⠟⠀⠀⠀⠀⠀⠀⠀⠀⠀⠀⠀⠀⠀⠀⠀⠀⠀⠀⠀⠀⠀⠀⠀⠀⠀⠀⠀⠀</a:t>
            </a:r>
            <a:br/>
            <a:r>
              <a:t>⠀⠀⠀⠀⠀⠀⠀⠀⠀⠀⠀⠀⠀⠀⠀⠀⠀⠀⠀⠀⠀⠀⠀⠀⠀⠀⠀⠀⠀⠀⣠⣴⣶⣿⣿⣿⣿⣿⣿⣿⣿⣿⣿⣿⣿⣿⣿⣿⣿⣿⣿⣿⣿⣿⣿⣿⣿⣿⣿⣿⣿⣿⠀⠀⠀⠀⠀⠀⠀⠀⠀⠀⠀⠀⠀⠀⠀⠀⠀⠀⠀⠀⠀⠀⠀⠀⠀⠀⠀⠀⠀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⠀⠀⠀⠀⠈⠉⠉⠉⠉⠉⠉⠉⠉⠉⠉⠉⠙⠛⠛⠛⠛⠛⠛⠛⠛⠛⠛⠿⠛⣿⠟⢿⠿⠿⠿⠿⠿⠿⠿⠿⠿⠿⠿⠿⢿⣿⣿⣿⣿⣿⣿⣿⣿⣿⣿⣿⣿⣿⣿⣿⣿⣿⣿⣿⣿⣿⣿⣿⣿⣿⣿⣿⣿⣿⣿⣿⣿⣿⣿⣿⣿⣿⣿⣿⣿⣿⣿⣿⣿⣿⡇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⠀⠀⠀⠀⠀⠀⠀⠀⠀⠀⠀⠀⠀⠀⠀⠀⠀⠀⠀⠀⠀⠀⠀⠀⠀⠀⠀⠀⠀⠈⠀⠀⠀⠀⠀⠀⠀⠀⠀⢀⣠⣴⣶⣿⣿⣿⣿⣿⣿⣿⣿⣿⣿⣿⣿⣿⣿⣿⣿⣿⣿⣿⣿⣿⣿⣿⣿⣿⣿⣿⣿⣿⣿⣿⣿⣿⣿⣿⣿⣿⣿⣿⣿⣿⣿⣿⣿⣿⣿⣿⡇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⠀⠀⠀⠀⠀⠀⠀⠀⠀⠀⠀⠀⠀⠀⠀⠀⠀⠀⠀⠀⠀⠀⠀⠀⠀⠀⠀⠀⠀⠀⠀⠀⠀⠀⠀⠀⠀⠀⠉⠛⠛⠛⠿⠿⣿⣿⣿⣿⣿⣿⣿⣿⣿⡿⠿⠿⠿⠿⠿⠿⠿⠿⢿⣿⣿⣿⣿⣿⣿⣿⣿⣿⣿⣿⣿⣿⣿⣿⣿⣿⣿⣿⣿⣿⣿⣿⣿⣿⣿⣿⡇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⠀⠀⠀⠀⠀⠀⠀⠀⠀⠀⠀⠀⠀⠀⠀⠀⠀⠀⠀⠀⠀⠀⠀⠀⠀⠀⠀⠀⠀⠀⠀⠀⠀⠀⠀⠀⠀⠀⠀⠀⠀⠀⠀⠀⣿⣿⣿⣿⣿⣿⣿⣿⣿⠀⠀⠀⠀⠀⠀⠀⠀⠀⠀⠈⠉⠉⠛⠊⠻⣿⣿⣿⣿⣿⣿⣿⣿⣿⣿⣿⣿⣿⣿⣿⣿⣿⣿⣿⣿⣿⡇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⠀⠀⠀⠀⠀⠀⠀⠀⠀⠀⠀⠀⠀⠀⠀⠀⠀⠀⠀⠀⠀⠀⠀⠀⠀⠀⠀⠀⠀⠀⠀⠀⠀⠀⠀⠀⠀⠀⠀⠀⠀⠀⠀⠀⣿⣿⣿⣿⣿⣿⣿⣿⡇⠀⠀⠀⠀⠀⠀⠀⠀⠀⠀⠀⠀⠀⠀⠀⠀⠙⢿⣿⣿⣿⣿⣿⣿⣿⣿⣿⣿⣿⣿⣿⣿⣿⣿⣿⣿⣿⡇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⠀⠀⠀⠀⠀⠀⠀⠀⠀⠀⠀⠀⠀⠀⠀⠀⠀⠀⠀⠀⠀⠀⠀⠀⠀⠀⠀⠀⠀⠀⠀⠀⠀⠀⠀⠀⠀⠀⠀⠀⠀⠀⠀⢀⣿⣿⣿⣿⣿⣿⣿⣿⠃⠀⠀⠀⠀⠀⠀⠀⠀⠀⠀⠀⠀⠀⠀⠀⠀⠀⠈⢻⣿⣿⣿⣿⣿⣿⣿⣿⣿⣿⣿⣿⣿⣿⣿⣿⣿⣿⡇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⠀⠀⠀⠀⠀⠀⠀⠀⠀⠀⠀⠀⠀⠀⠀⠀⠀⠀⠀⠀⠀⠀⠀⠀⠀⠀⠀⠀⠀⠀⠀⠀⠀⠀⠀⠀⠀⠀⠀⠀⠀⠀⠀⢸⣿⣿⣿⣿⣿⣿⣿⣿⠀⠀⠀⠀⠀⠀⠀⠀⠀⠀⠀⠀⠀⠀⠀⠀⠀⠀⠀⠀⠙⣿⣿⣿⣿⣿⣿⣿⣿⣿⣿⣿⣿⣿⣿⣿⡿⠋⠀</a:t>
            </a:r>
            <a:br/>
            <a:r>
              <a:t>⠀⠀⠀⠀⠀⠀⠀⠀⠀⠀⠀⠀⠀⠀⠀⠀⠀⠀⠀⠀⠀⠀⠀⠀⠀⠀⠀⠀⠀⠀⠀⠀⠀⠀⠀⠀⠀⠀⠀⠀⠀⠀⠀⢸⣿⣿⣿⣿⣿⣿⣿⣿⣄⠀⠀⠀⠀⠀⠀⠀⠀⠀⠀⠀⠀⠀⠀⠀⠀⠀⠀⠀⠀⠈⣿⣿⣿⣿⣿⣿⣿⣿⣿⣿⣿⣿⡿⠋⠀⠀⠀</a:t>
            </a:r>
            <a:br/>
            <a:r>
              <a:t>⠀⠀⠀⠀⠀⠀⠀⠀⠀⠀⠀⠀⠀⠀⠀⠀⠀⠀⠀⠀⠀⠀⠀⠀⠀⠀⠀⠀⠀⠀⠀⠀⠀⠀⠀⠀⠀⠀⠀⠀⠀⠀⠀⣿⣿⣿⣿⣿⣿⣿⣿⣿⣿⣷⣤⡀⠀⠀⠀⠀⠀⠀⠀⠀⠀⠀⠀⠀⠀⠀⠀⠀⠀⠀⠙⢿⣿⣿⣿⣿⣿⣿⣿⣿⠿⠋⠀⠀⠀⠀⠀</a:t>
            </a:r>
            <a:br/>
            <a:r>
              <a:t>⠀⠀⠀⠀⠀⠀⠀⠀⠀⠀⠀⠀⠀⠀⠀⠀⠀⠀⠀⠀⠀⠀⠀⠀⠀⠀⠀⠀⠀⠀⠀⠀⠀⠀⠀⠀⠀⠀⠀⠀⣇⢀⣴⣿⣿⣿⣿⣿⣿⣿⣿⣿⣿⣿⣿⣿⣦⣄⠀⠀⠀⠀⠀⠀⠀⠀⠀⠀⠀⠀⠀⠀⠀⠀⠀⠀⠙⢿⣿⣿⣿⣿⣿⣇⠀⠀⠀⠀⠀⠀⠀</a:t>
            </a:r>
            <a:br/>
            <a:r>
              <a:t>⠀⠀⠀⠀⠀⠀⠀⠀⠀⠀⠀⠀⠀⠀⠀⠀⠀⠀⠀⠀⠀⠀⠀⠀⠀⠀⠀⠀⠀⠀⠀⠀⠀⠀⠀⠀⠀⠀⠀⣀⣽⣿⣿⣿⣿⣿⣿⣿⣿⣿⣿⣿⣿⣿⣿⣿⣿⣿⣦⠀⠀⠀⠀⠀⠀⠀⠀⠀⠀⠀⠀⠀⠀⠀⠀⠀⠀⠀⠙⢿⣿⣿⣿⡏⠀⠀⠀⠀⠀⠀⠀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⠀⠀⠀⠀⠀⠀⠀⠀⠀⠀⠀⠀⠀⠀⠀⠀⠀⠀⠀⠀⠀⠀⠀⠀⠀⠀⠀⠀⠀⠀⠀⠀⠀⠀⠀⠀⠀⣠⣾⣿⣿⣿⣿⣿⣿⣿⣿⣿⣿⣿⣿⣿⣿⣿⣿⣿⣿⣿⣿⡆⠀⠀⠀⠀⠀⠀⠀⠀⠀⠀⠀⠀⠀⠀⠀⠀⠀⠀⠀⠀⠉⠻⠏⠀⠀⠀⠀⠀⠀⠀⠀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⠀⠀⠀⠀⠀⠀⠀⠀⠀⠀⠀⠀⠀⠀⠀⠀⠀⠀⠀⠀⠀⠀⠀⠀⠀⠀⠀⠀⠀⠀⠀⠀⠀⠀⠀⠀⠀⠀⠀⠀⠀⠈⠙⠿⣿⣿⣿⣿⣿⣿⣿⣿⣿⣿⣿⡿⣿⣿⡿⠛⠀⠀⠀⠀⠀⠀⠀⠀⠀⠀⠀⠀⠀⠀⠀⠀⠀⠀⠀⠀⠀⠀⠀⠀⠀⠀⠀⠀⠀⠀⠀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⠀⠀⠀⠀⠀⠀⠀⠀⠀⠀⠀⠀⠀⠀⠀⠀⠀⠀⠀⠀⠀⠀⠀⠀⠀⠀⠀⠀⠀⠀⠀⠀⠀⠀⠀⠀⠀⠀⠀⠀⠀⠀⠀⠀⠀⠙⠿⠿⣿⣿⣿⣿⣿⣿⠟⠁⠈⠁⠀⠀⠀⠀⠀⠀⠀⠀⠀⠀⠀⠀⠀⠀⠀⠀⠀⠀⠀⠀⠀⠀⠀⠀⠀⠀⠀⠀⠀⠀⠀⠀⠀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⠀⠀⠀⠀⠀⠀⠀⠀⠀⠀⠀⠀⠀⠀⠀⠀⠀⠀⠀⠀⠀⠀⠀⠀⠀⠀⠀⠀⠀⠀⠀⠀⠀⠀⠀⠀⠀⠀⠀⠀⠀⠀⣰⣷⠀⠀⠀⠀⠀⠀⠀⠀⠀⠀⠀⠀⠀⠀⠀⠀⠀⠀⠀⠀⠀⠀⠀⠀⠀⠀⠀⠀⠀⠀⠀⠀⠀⠀⠀⠀⠀⠀⠀⠀⠀⠀⠀⠀⠀⠀⠀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⠀⠀⠀⠀⠀⠀⠀⠀⠀⠀⠀⠀⠀⠀⠀⠀⠀⠀⠀⠀⠀⠀⠀⠀⠀⠀⠀⠀⠀⠀⠀⠀⠀⠀⠲⣶⣶⣶⣶⣤⣤⣿⣿⣿⣷⣀⣀⠀⠀⠀⠀⠀⠀⠀⠀⠀⠀⠀⠀⠀⠀⠀⠀⠀⠀⠀⠀⠀⠀⠀⠀⠀⠀⠀⠀⠀⠀⠀⠀⠀⠀⠀⠀⠀⠀⠀⠀⠀⠀⠀⠀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⠀⠀⠀⠀⠀⠀⠀⠀⠀⠀⠀⠀⠀⠀⠀⠀⠀⠀⠀⠀⠀⠀⠀⠀⠀⠀⠀⠀⠀⠀⠀⠀⠀⠀⠀⠈⠙⠿⣿⣿⣿⣿⣿⣿⣿⣿⣿⣿⣿⣷⣶⣤⣄⣀⠀⠀⠀⠀⠀⠀⠀⠀⠀⡀⠀⠀⠀⠀⠀⠀⠀⠀⠀⠀⠀⠀⠀⠀⠀⠀⠀⠀⠀⠀⠀⠀⠀⠀⠀⠀⠀</a:t>
            </a:r>
            <a:br/>
            <a:r>
              <a:t>⠀⠀⠀⠀⠀⠀⠀⠀⠀⠀⠀⠀⠀⠀⠀⠀⠀⠀⠀⠀⠀⠀⠀⠀⠀⠀⠀⠀⠀⠀⠀⠀⠀⠀⠀⢀⣠⣴⣿⣿⣿⣿⣿⣿⣿⣿⣿⣿⣿⣿⣿⣿⣿⣿⣿⣷⣦⣄⡀⠀⠀⢀⣴⠁⠀⠀⠀⠀⠀⠀⠀⠀⠀⠀⠀⠀⠀⠀⠀⠀⠀⠀⠀⠀⠀⠀⠀⠀⠀⠀⠀</a:t>
            </a:r>
            <a:br/>
            <a:r>
              <a:t>⠀⠀⠀⠀⠀⠀⠀⠀⠀⠀⠀⠀⠀⠀⠀⠀⠀⠀⠀⠀⠀⠀⠀⠀⠀⠀⠀⠀⠀⠀⠀⠀⠀⣠⣴⣿⣿⣿⣿⣿⣿⣿⣿⣿⣿⣿⣿⣿⣿⣿⣿⣿⣿⣿⣿⣿⣿⣿⣿⣆⣠⣾⣿⠀⠀⠀⠀⠀⠀⠀⠀⠀⠀⠀⠀⠀⠀⠀⠀⠀⠀⠀⠀⠀⠀⠀⠀⠀⠀⠀⠀</a:t>
            </a:r>
            <a:br/>
            <a:r>
              <a:t>⠀⠀⠀⠀⠀⠀⠀⠀⠀⠀⠀⠀⠀⠀⠀⠀⠀⠀⠀⠀⠀⠀⠀⠀⠀⠀⠀⠀⠀⠀⠀⠀⠘⠛⠛⠋⠉⠉⠛⢻⣿⣿⣿⣿⣿⣿⣿⣿⣿⣿⣿⣿⣿⣿⣿⣿⣿⣿⣿⣿⣿⣿⣿⣷⡄⠀⠀⠀⠀⠀⠀⠀⠀⠀⠀⠀⠀⠀⠀⠀⠀⠀⠀⠀⠀⠀⠀⠀⠀⠀⠀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⠀⠀⠀⠀⠀⠀⠀⠀⠀⠀⠀⠀⠀⠀⠀⠀⠀⠀⠀⠀⠀⠀⠀⠀⠀⠀⠀⠀⠀⠀⠀⠀⠀⠀⠀⠀⠀⠀⢠⣼⣿⣿⣿⣿⣿⣿⣿⣿⣿⣿⣿⣿⣿⣿⣿⣿⣿⣿⣿⣿⣿⣿⣿⣿⡇⠀⠀⠀⠀⠀⠀⠀⠀⠀⠀⠀⠀⠀⠀⠀⠀⠀⠀⠀⠀⠀⠀⠀⠀⠀⠀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⠀⠀⠀⠀⠀⠀⠀⠀⠀⠀⠀⠀⠀⠀⠀⠀⠀⠀⠀⠀⠀⠀⠀⠀⠀⠀⠀⠀⠀⠀⠀⠀⠀⠀⠀⠀⠀⠀⣿⣿⣿⣿⣿⣿⣿⣿⣿⣿⣿⣿⣿⣿⣿⣿⣿⣿⣿⣿⣿⣿⣿⣿⣿⣿⣿⣶⡆⠀⠀⠀⠀⠀⠀⠀⠀⠀⠀⠀⠀⠀⠀⠀⠀⠀⠀⠀⠀⠀⠀⠀⠀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⠀⠀⠀⠀⠀⠀⠀⠀⠀⠀⠀⠀⠀⠀⠀⠀⠀⠀⠀⠀⠀⠀⠀⠀⠀⠀⠀⠀⠀⠀⠀⠀⠀⠀⠀⠀⠀⠀⣿⣿⣿⣿⣿⣿⣿⣿⣿⣿⣿⣿⣿⣿⣿⣿⣿⣿⣿⣿⣿⣿⣿⣿⣿⠟⠋⠁⠀⠀⠀⠀⠀⠀⠀⠀⠀⠀⠀⠀⠀⠀⠀⠀⠀⠀⠀⠀⠀⠀⠀⠀⠀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⠀⠀⠀⠀⠀⠀⠀⠀⠀⠀⠀⠀⠀⠀⠀⠀⠀⠀⠀⠀⠀⠀⠀⠀⠀⠀⠀⠀⠀⠀⠀⠀⠀⠀⠀⠀⠀⢠⣿⣿⣿⣿⣿⣿⣿⣿⣿⣿⣿⣿⣿⣿⣿⣿⣿⣿⣿⣿⡇⠉⠉⠛⠛⠿⠀⠀⠀⠀⠀⠀⠀⠀⠀⠀⠀⠀⠀⠀⠀⠀⠀⠀⠀⠀⠀⠀⠀⠀⠀⠀⠀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⠀⠀⠀⠀⠀⠀⠀⠀⠀⠀⠀⠀⠀⠀⠀⠀⠀⠀⠀⠀⠀⠀⠀⠀⠀⠀⠀⢀⣠⣴⣶⣿⣿⣿⣶⣶⣶⣿⣿⣿⣿⣿⣿⣿⣿⣿⣿⣿⣿⣿⣿⣿⣿⣿⣿⣿⣿⡇⠀⠀⠀⠀⠀⠀⠀⠀⠀⠀⠀⠀⠀⠀⠀⠀⠀⠀⠀⠀⠀⠀⠀⠀⠀⠀⠀⠀⠀⠀⠀⠀⠀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⠀⠀⠀⠀⠀⠀⠀⠀⠀⠀⠀⠀⠀⠀⠀⠀⠀⠀⠀⠀⠀⠀⠀⣀⣤⣶⣿⣿⣿⣿⣿⣿⣿⣿⣿⣿⣿⣿⣿⣿⣿⣿⣿⣿⣿⣿⣿⣿⣿⣿⣿⣿⣿⣿⣿⣿⣿⣇⠀⠀⠀⠀⠀⠀⠀⠀⠀⠀⠀⠀⠀⠀⠀⠀⠀⠀⠀⠀⠀⠀⠀⠀⠀⠀⠀⠀⠀⠀⠀⠀⠀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⠀⠀⠀⠀⠀⠀⠀⠀⠀⠀⠀⠀⠀⠀⠀⠀⠀⠀⢀⣀⣴⣶⣿⣿⣿⣿⣿⣿⣿⣿⣿⣿⣿⣿⣿⣿⣿⣿⣿⣿⣿⣿⣿⣿⣿⣿⣿⣿⣿⣿⣿⣿⣿⣿⣿⣿⣿⣿⠀⠀⠀⠀⠀⠀⠀⠀⠀⠀⠀⠀⠀⠀⠀⠀⠀⠀⠀⠀⠀⠀⠀⠀⠀⠀⠀⠀⠀⠀⠀⠀⠀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⠀⠀⠀⠀⠀⠀⠀⠀⠀⠀⠀⠀⠀⠀⠀⣠⣴⣶⣿⣿⣿⣿⣿⣿⣿⣿⣿⣿⣿⣿⣿⣿⣿⣿⣿⣿⣿⣿⣿⣿⣿⣿⣿⣿⣿⣿⣿⣿⣿⣿⣿⣿⣿⣿⣿⣿⣿⣿⡀⠀⠀⠀⠀⠀⠀⠀⠀⠀⠀⠀⠀⠀⠀⠀⠀⠀⠀⠀⠀⠀⠀⠀⠀⠀⠀⠀⠀⠀⠀⠀⠀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⠀⠀⠀⠀⠀⠀⠀⠀⠀⠀⠀⠀⠀⠸⣿⣿⣿⣿⣿⣿⣿⣿⣿⣿⣿⣿⣿⣿⣿⣿⣿⣿⣿⣿⣿⣿⣿⣿⣿⣿⣿⣿⣿⣿⣿⣿⣿⣿⣿⣿⣿⣿⣿⣿⣿⣿⣿⣿⣿⣧⠀⠀⠀⠀⠀⠀⠀⠀⠀⠀⠀⠀⠀⠀⠀⠀⠀⠀⠀⠀⠀⠀⠀⠀⠀⠀⠀⠀⠀⠀⠀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⠀⠀⠀⠀⠀⠀⠀⠀⠀⠀⠀⠀⠀⠀⠹⣿⣿⣿⣿⣿⣿⣿⣿⣿⣿⣿⣿⣿⣿⣿⣿⣿⣿⣿⣿⢿⣿⣿⣿⣿⣿⣿⣿⣿⣿⣿⣿⣿⣿⣿⣿⣿⣿⣿⣿⣿⣿⣿⣿⣿⣇⠀⠀⠀⠀⠀⠀⠀⠀⠀⠀⠀⠀⠀⠀⠀⠀⠀⠀⠀⠀⠀⠀⠀⠀⠀⠀⠀⠀⠀⠀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⠀⠀⠀⠀⠀⠀⠀⠀⠀⠀⠀⠀⠀⠀⠀⠈⠻⠿⠿⠿⠟⠛⠉⠛⠛⠋⠉⠙⠛⠿⠛⠛⠉⠁⠀⢸⣿⣿⣿⣿⣿⣿⣿⣿⣿⣿⣿⣿⣿⣿⣿⣿⣿⣿⣿⣿⣿⣿⣿⣿⡿⠀⠀⠀⠀⠀⠀⠀⠀⠀⠀⠀⠀⠀⠀⠀⠀⠀⠀⠀⠀⠀⠀⠀⠀⠀⠀⠀⠀⠀⠀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⠀⠀⠀⠀⠀⠀⠀⠀⠀⠀⠀⠀⠀⠀⠀⠀⠀⠀⠀⠀⠀⠀⠀⠀⠀⠀⠀⠀⠀⠀⠀⠀⠀⠀⠀⠀⣿⣿⣿⣿⣿⣿⣿⣿⣿⣿⣿⣿⣿⣿⣿⣿⣿⣿⣿⣿⣿⣿⣿⡿⠁⠀⠀⠀⠀⠀⠀⠀⠀⠀⠀⠀⠀⠀⠀⠀⠀⠀⠀⠀⠀⠀⠀⠀⠀⠀⠀⠀⠀⠀⠀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⠀⠀⠀⠀⠀⠀⠀⠀⠀⠀⠀⠀⠀⠀⠀⠀⠀⠀⠀⠀⠀⠀⠀⠀⠀⠀⠀⠀⠀⠀⠀⠀⠀⠀⠀⠀⠀⢿⣿⣿⣿⣿⣿⣿⣿⣿⣿⣿⣿⣿⣿⣿⣿⣿⣿⣿⣿⣿⣿⣿⣦⣤⠀⠀⠀⠀⠀⠀⠀⠀⠀⠀⠀⠀⠀⠀⠀⠀⠀⠀⠀⠀⠀⠀⠀⠀⠀⠀⠀⠀⠀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⠀⠀⠀⠀⠀⠀⠀⠀⠀⠀⠀⠀⠀⠀⠀⠀⠀⠀⠀⠀⠀⠀⠀⠀⠀⠀⠀⠀⠀⠀⠀⠀⠀⠀⣀⣀⣀⣸⣿⣿⣿⣿⣿⣿⣿⣿⣿⣿⣿⣿⣿⣿⣿⣿⣿⣿⣿⣿⣿⣿⣿⡁⠀⠀⠀⠀⠀⠀⠀⠀⠀⠀⠀⠀⠀⠀⠀⠀⠀⠀⠀⠀⠀⠀⠀⠀⠀⠀⠀⠀⠀</a:t>
            </a:r>
            <a:br/>
            <a:r>
              <a:t>⠀⠀⠀⠀⠀⠀⠀⠀⠀⠀⠀⠀⠀⠀⠀⠀⠀⠀⠀⠀⠀⠀⠀⠀⠀⠀⠀⠀⢀⣠⣴⣶⣿⣿⣿⣿⣿⣿⣿⣿⣿⣿⣿⣿⣿⣿⣿⣿⣿⣿⣿⣿⣿⣿⣿⣿⣿⣿⣿⣿⣿⡇⠀⠀⠀⠀⠀⠀⠀⠀⠀⠀⠀⠀⠀⠀⠀⠀⠀⠀⠀⠀⠀⠀⠀⠀⠀⠀⠀⠀⠀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⠀⠀⠀⠀⠀⠀⠀⠀⠀⠀⠀⠀⠀⠀⠀⠀⠀⠀⠀⠀⠀⠀⠀⠀⠀⠀⠀⠀⠀⠀⠀⠀⠀⢠⣄⣀⠀⠀⠀⠀⠀⣠⣿⣿⠀⠀⠀⠀⠀⠀⠀⠀⠀⠀⠀⠀⠀⠀⠀⠀⠀⠀⠀⠀⠀⠀⠀⠀⠀⠀⠀⠀⠀⠀⠀⠀⠀⠀⠀⠀⠀⠀⠀⠀⠀⠀⠀⠀⠀⠀⠀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⠀⠀⠀⠀⠀⠀⠀⠀⠀⠀⠀⠀⠀⠀⠀⠀⠀⠀⠀⠀⠀⠀⠀⠀⠀⠀⠀⠀⠀⠀⠀⠀⠀⠀⢻⣿⣿⣷⣶⣤⣾⣿⣿⣟⣀⠀⠀⠀⠀⠀⠀⠀⠀⠀⠀⠀⠀⠀⠀⠀⠀⠀⠀⠀⠀⠀⠀⠀⠀⠀⠀⠀⠀⠀⠀⠀⠀⠀⠀⠀⠀⠀⠀⠀⠀⠀⠀⠀⠀⠀⠀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⠀⠀⠀⠀⠀⠀⠀⠀⠀⠀⠀⠀⠀⠀⠀⠀⠀⠀⠀⠀⠀⠀⠀⠀⠀⠀⠀⠀⠀⠀⠀⠀⠀⠀⠀⠙⣿⣿⣿⣿⣿⣿⣿⣿⣿⣿⣿⣷⣶⣤⣄⣀⠀⠀⠀⠀⠀⠀⠀⠀⠀⠀⠀⠀⠀⠀⠀⠀⠀⠀⠀⠀⠀⠀⠀⠀⠀⠀⠀⠀⠀⠀⠀⠀⠀⠀⠀⠀⠀⠀⠀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⠀⠀⠀⠀⠀⠀⠀⠀⠀⠀⠀⠀⠀⠀⠀⠀⠀⠀⠀⠀⠀⠀⠀⠀⠀⠀⠀⠀⠀⠀⠀⢀⣤⣴⣾⣿⣿⣿⣿⣿⣿⣿⣿⣿⣿⣿⣿⣿⣿⣿⣿⣿⣿⣶⣤⣀⠀⠀⠀⠀⠀⠀⢀⠀⠀⠀⠀⠀⠀⠀⠀⠀⠀⠀⠀⠀⠀⠀⠀⠀⠀⠀⠀⠀⠀⠀⠀⠀⠀⠀⠀</a:t>
            </a:r>
            <a:br/>
            <a:r>
              <a:t>⠀⠀⠀⠀⠀⠀⠀⠀⠀⠀⠀⠀⠀⠀⠀⠀⠀⠀⠀⠀⠀⠀⠀⠀⠀⠀⠀⠀⠀⠀⠛⠻⢿⣿⣿⣿⣿⣿⣿⣿⣿⣿⣿⣿⣿⣿⣿⣿⣿⣿⣿⣿⣿⣿⣿⣿⣷⣶⣶⣴⣶⣿⠃⠀⠀⠀⠀⠀⠀⠀⠀⠀⠀⠀⠀⠀⠀⠀⠀⠀⠀⠀⠀⠀⠀⠀⠀⠀⠀⠀⠀</a:t>
            </a:r>
            <a:br/>
            <a:r>
              <a:t>⠀⠀⠀⠀⠀⠀⠀⠀⠀⠀⠀⠀⠀⠀⠀⠀⠀⠀⠀⠀⠀⠀⠀⠀⠀⠀⠀⠀⠀⠀⠀⠀⠀⠈⠛⠻⠿⣿⣿⣿⣿⣿⣿⣿⣿⣿⣿⣿⣿⣿⣿⣿⣿⣿⣿⣿⣿⣿⣿⣿⣿⣧⠀⠀⠀⠀⠀⠀⠀⠀⠀⠀⠀⠀⠀⠀⠀⠀⠀⠀⠀⠀⠀⠀⠀⠀⠀⠀⠀⠀⠀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⠀⠀⠀⠀⠀⠀⠀⠀⠀⠀⠀⠀⠀⠀⠀⠀⠀⠀⠀⠀⠀⠀⠀⠀⠀⠀⠀⠀⠀⠀⠀⠀⠀⠀⣸⣿⣿⣿⣿⣿⣿⣿⣿⣿⣿⣿⣿⣿⣿⣿⣿⣿⣿⣿⣿⣿⣿⣿⣿⣿⣿⣿⣷⣆⠀⠀⠀⠀⠀⠀⠀⠀⠀⠀⠀⠀⠀⠀⠀⠀⠀⠀⠀⠀⠀⠀⠀⠀⠀⠀⠀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⠀⠀⠀⠀⠀⠀⠀⠀⠀⠀⠀⠀⠀⠀⠀⠀⠀⠀⠀⠀⠀⠀⠀⠀⠀⠀⠀⠀⠀⠀⠀⠀⠀⠀⣼⣿⣿⣿⣿⣿⣿⣿⣿⣿⣿⣿⣿⣿⣿⣿⣿⣿⣿⣿⣿⡏⠀⠀⠉⠉⠛⠓⠀⠀⠀⠀⠀⠀⠀⠀⠀⠀⠀⠀⠀⠀⠀⠀⠀⠀⠀⠀⠀⠀⠀⠀⠀⠀⠀⠀⠀</a:t>
            </a:r>
            <a:br/>
            <a:r>
              <a:t>⠀⠀⠀⠀⠀⠀⠀⠀⠀⠀⠀⠀⠀⠀⠀⠀⠀⠀⠀⠀⠀⠀⠀⠀⠀⣀⣀⣠⣤⣤⣄⣀⡀⠀⢸⣿⣿⣿⣿⣿⣿⣿⣿⣿⣿⣿⣿⣿⣿⣿⣿⣿⣿⣿⣿⠇⠀⠀⠀⠀⠀⠀⠀⠀⠀⠀⠀⠀⠀⠀⠀⠀⠀⠀⠀⠀⠀⠀⠀⠀⠀⠀⠀⠀⠀⠀⠀⠀⠀⠀⠀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⠀⠀⠀⠀⠀⠀⠀⠀⠀⠀⠀⠀⠀⠀⠀⠀⠀⠀⠀⣀⣤⣶⣶⣿⣿⣿⣿⣿⣿⣿⣿⣿⣿⣷⣦⣿⣿⣿⣿⣿⣿⣿⣿⣿⣿⣿⣿⣿⣿⣿⣿⣿⣿⣿⣿⠀⠀⠀⠀⠀⠀⠀⠀⠀⠀⠀⠀⠀⠀⠀⠀⠀⠀⠀⠀⠀⠀⠀⠀⠀⠀⠀⠀⠀⠀⠀⠀⠀⠀⠀⠀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⠀⠀⠀⠀⠀⠀⠀⠀⠀⠀⠀⠀⠀⠀⠀⠀⢀⣴⣿⣿⣿⣿⣿⣿⣿⣿⣿⣿⣿⣿⣿⣿⣿⣿⣿⣿⣿⣿⣿⣿⣿⣿⣿⣿⣿⣿⣿⣿⣿⣿⣿⣿⣿⣿⣿⠀⠀⠀⠀⠀⠀⠀⠀⠀⠀⠀⠀⠀⠀⠀⠀⠀⠀⠀⠀⠀⠀⠀⠀⠀⠀⠀⠀⠀⠀⠀⠀⠀⠀⠀⠀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⠀⠀⠀⠀⠀⠀⠀⠀⠀⠀⠀⠀⠀⠀⠀⣴⣿⣿⣿⣿⣿⣿⣿⡿⠛⠛⠛⠿⢿⣿⣿⣿⣿⣿⣿⣿⣿⣿⣿⣿⣿⣿⣿⣿⣿⣿⣿⣿⣿⣿⣿⣿⣿⣿⣿⡇⠀⠀⠀⠀⠀⠀⠀⠀⠀⠀⠀⠀⠀⠀⠀⠀⠀⠀⠀⠀⠀⠀⠀⠀⠀⠀⠀⠀⠀⠀⠀⠀⠀⠀⠀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⠀⠀⠀⠀⠀⠀⠀⠀⠀⠀⠀⠀⠀⢠⣾⣿⣿⣿⣿⣿⣿⣿⠏⠀⠀⠀⠀⠀⠀⠈⠛⠿⢿⣿⣿⣿⣿⣿⣿⣿⣿⣿⣿⣿⣿⣿⣿⣿⣿⣿⣿⣿⣿⣿⣿⡇⠀⠀⠀⠀⠀⠀⠀⠀⠀⠀⠀⠀⠀⠀⠀⠀⠀⠀⠀⠀⠀⠀⠀⠀⠀⠀⠀⠀⠀⠀⠀⠀⠀⠀⠀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⠀⠀⠀⠀⠀⠀⠀⠀⠀⠀⠀⠀⣴⣿⣿⣿⣿⣿⣿⣿⡿⠁⠀⢀⣠⣤⣤⣤⣀⠀⠀⠀⠈⢻⣿⣿⣿⣿⣿⣿⣿⣿⣿⣿⣿⣿⣿⣿⣿⣿⣿⣿⣿⣿⣿⣇⠀⠀⠀⠀⠀⠀⠀⠀⠀⠀⠀⠀⠀⠀⠀⠀⠀⠀⠀⠀⠀⠀⠀⠀⠀⠀⠀⠀⠀⠀⠀⠀⠀⠀⠀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⠀⠀⠀⠀⠀⠀⠀⠀⠀⠀⢠⣾⣿⣿⣿⣿⣿⣿⣿⣿⣤⣶⣶⣾⣿⣿⣿⣿⣿⣿⣿⣿⣿⣿⣿⣿⣿⣿⣿⣿⣿⣿⣿⣿⣿⣿⣿⣿⣿⣿⣿⣿⣿⣿⣿⣿⠀⠀⠀⠀⠀⠀⠀⠀⠀⠀⠀⠀⠀⠀⠀⠀⠀⠀⠀⠀⠀⠀⠀⠀⠀⠀⠀⠀⠀⠀⠀⠀⠀⠀⠀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⠀⠀⠀⠀⠀⠀⠀⠀⠀⣴⣿⣿⣿⣿⣿⣿⣿⣿⣿⣿⣿⣿⣿⣿⣿⣿⣿⣿⣿⣿⣿⣿⣿⣿⣿⣿⣿⣿⣿⣿⣿⣿⣿⣿⣿⣿⣿⣿⣿⣿⣿⣿⣿⣿⣿⣿⡀⠀⠀⠀⠀⠀⠀⠀⠀⠀⠀⠀⠀⠀⠀⠀⠀⠀⠀⠀⠀⠀⠀⠀⠀⠀⠀⠀⠀⠀⠀⠀⠀⠀⠀</a:t>
            </a:r>
            <a:br/>
            <a:r>
              <a:t>⠀⠀⠀⠀⠀⠀⠀⠀⣸⣿⣿⣿⣿⣿⣿⣿⣿⣿⣿⣿⣿⣿⣿⣿⣿⣿⣿⣿⣿⣿⣿⣿⣿⣿⣿⣿⣿⣿⣿⣿⣿⣿⣿⣿⣿⣿⣿⣿⣿⣿⣿⣿⣿⣿⣿⣿⣷⡀⠀⠀⠀⠀⠀⠀⠀⠀⠀⠀⠀⠀⠀⠀⠀⠀⠀⠀⠀⠀⠀⠀⠀⠀⠀⠀⠀⠀⠀⠀⠀⠀⠀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⠀⠀⠀⠀⠀⠀⠀⠀⢹⣿⣿⣿⣿⣿⣿⣿⣿⣿⣿⣿⣿⣿⣿⣿⣿⣿⣿⣿⣿⣿⣿⣿⣿⣿⣿⣿⣿⣿⣿⣿⣿⣿⣿⣿⣿⣿⣿⣿⣿⣿⣿⣿⣿⣿⣿⣿⣿⣷⡀⠀⠀⠀⠀⠀⠀⠀⠀⠀⠀⠀⠀⠀⠀⠀⠀⠀⠀⠀⠀⠀⠀⠀⠀⠀⠀⠀⠀⠀⠀⠀⠀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⠀⠀⠀⠀⠀⠀⠀⠀⠀⠙⠻⠿⠿⠿⠿⠿⠛⠛⠛⢿⣿⠿⠿⠻⣿⣿⣿⣿⣿⣿⡿⠿⠛⠛⣿⣿⣿⣿⣿⣿⣿⣿⣿⣿⣿⣿⣿⣿⣿⣿⣿⣿⣿⣿⣿⣿⣿⣿⣷⠀⠀⠀⠀⠀⠀⠀⠀⠀⠀⠀⠀⠀⠀⠀⠀⠀⠀⠀⠀⠀⠀⠀⠀⠀⠀⠀⠀⠀⠀⠀⠀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⠀⠀⠀⠀⠀⠀⠀⠀⠀⠀⠀⠀⠀⠀⠀⠀⠀⠀⠀⠀⠀⠀⠀⠀⠀⠉⠉⠉⠁⠀⠀⠀⠀⠀⣿⣿⣿⣿⣿⣿⣿⣿⣿⣿⣿⣿⣿⣿⣿⣿⣿⣿⣿⣿⣿⣿⣿⣿⣿⠀⠀⠀⠀⠀⠀⠀⠀⠀⠀⠀⠀⠀⠀⠀⠀⠀⠀⠀⠀⠀⠀⠀⠀⠀⠀⠀⠀⠀⠀⠀⠀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⠀⠀⠀⠀⠀⠀⠀⠀⠀⠀⠀⠀⠀⠀⠀⠀⠀⠀⠀⠀⠀⠀⠀⠀⠀⠀⠀⠀⠀⠀⠀⠀⠀⠀⢹⣿⣿⣿⣿⣿⣿⣿⣿⣿⣿⣿⣿⣿⣿⣿⣿⣿⣿⣿⣿⣿⣿⣿⠃⠀⠀⠀⠀⠀⠀⠀⠀⠀⠀⠀⠀⠀⠀⠀⠀⠀⠀⠀⠀⠀⠀⠀⠀⠀⠀⠀⠀⠀⠀⠀⠀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⠀⠀⠀⠀⠀⠀⠀⠀⠀⠀⠀⠀⠀⠀⠀⠀⠀⠀⠀⠀⠀⠀⠀⠀⠀⠀⠀⠀⠀⠀⠀⠀⠀⠀⠀⣿⣿⣿⣿⣿⣿⣿⣿⣿⣿⣿⣿⣿⣿⣿⣿⣿⣿⡟⣿⣿⣿⣿⣿⡄⠀⠀⠀⠀⠀⠀⠀⠀⠀⠀⠀⠀⠀⠀⠀⠀⠀⠀⠀⠀⠀⠀⠀⠀⠀⠀⠀⠀⠀⠀⠀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⠀⠀⠀⠀⠀⠀⠀⠀⠀⠀⠀⠀⠀⠀⠀⠀⠀⠀⠀⠀⠀⠀⠀⠀⠀⠀⠀⠀⠀⠀⠀⠀⠀⠀⠀⢹⣿⣿⣿⣿⣿⣿⣿⣿⣿⣿⣿⣿⣿⣿⣿⣿⣿⣇⣸⣿⣿⣿⣿⣇⡀⠀⠀⠀⠀⠀⠀⠀⠀⠀⠀⠀⠀⠀⠀⠀⠀⠀⠀⠀⠀⠀⠀⠀⠀⠀⠀⠀⠀⠀⠀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⠀⠀⠀⠀⠀⠀⠀⠀⠀⠀⠀⠀⠀⠀⠀⠀⠀⠀⠀⠀⠀⠀⠀⠀⠀⠀⠀⠀⢀⣀⣠⣤⣤⣤⣤⣤⣿⣿⣿⣿⣿⣿⣿⣿⣿⣿⣿⣿⣿⣿⣿⣿⣿⣿⣿⣿⣿⣿⣿⣿⡇⠀⠀⠀⠀⠀⠀⠀⠀⠀⠀⠀⠀⠀⠀⠀⠀⠀⠀⠀⠀⠀⠀⠀⠀⠀⠀⠀⠀⠀⠀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⠀⠀⠀⠀⠀⠀⠀⠀⠀⠀⠀⠀⠀⠀⠀⠀⠀⠀⠀⠀⠀⠀⠀⠀⠀⢠⣶⣾⣿⣿⣿⣿⣿⣿⣿⣿⣿⣿⣿⣿⣿⣿⣿⣿⣿⣿⣿⣿⣿⣿⣿⣿⣿⣿⣿⣿⣿⣿⣿⣿⣿⠀⠀⠀⠀⠀⠀⠀⠀⠀⠀⠀⠀⠀⠀⠀⠀⠀⠀⠀⠀⠀⠀⠀⠀⠀⠀⠀⠀⠀⠀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⠀⠀⠀⠀⠀⠀⠀⠀⠀⠀⠀⠀⠀⠀⠀⠀⠀⠀⠀⠀⠀⠀⠀⠀⠀⠀⠀⠀⠀⠀⠀⠀⣀⡀⠀⠀⠀⠀⠀⢀⣼⣿⠀⠀⠀⠀⠀⠀⠀⠀⠀⠀⠀⠀⠀⠀⠀⠀⠀⠀⠀⠀⠀⠀⠀⠀⠀⠀⠀⠀⠀⠀⠀⠀⠀⠀⠀⠀⠀⠀⠀⠀⠀⠀⠀⠀⠀⠀⠀⠀⠀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⠀⠀⠀⠀⠀⠀⠀⠀⠀⠀⠀⠀⠀⠀⠀⠀⠀⠀⠀⠀⠀⠀⠀⠀⠀⠀⠀⠀⠀⠀⠀⠀⢹⣿⣷⣦⣄⣀⣰⣿⣿⡟⠀⠀⠀⠀⠀⠀⠀⠀⠀⠀⠀⠀⠀⠀⠀⠀⠀⠀⠀⠀⠀⠀⠀⠀⠀⠀⠀⠀⠀⠀⠀⠀⠀⠀⠀⠀⠀⠀⠀⠀⠀⠀⠀⠀⠀⠀⠀⠀⠀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⠀⠀⠀⠀⠀⠀⠀⠀⠀⠀⠀⠀⠀⠀⠀⠀⠀⠀⠀⠀⠀⠀⠀⠀⠀⠀⠀⠀⠀⠀⠀⠀⠀⢿⣿⣿⣿⣿⣿⣿⣿⣿⣿⣿⣿⣷⣶⣶⣤⣤⣄⣀⠀⠀⠀⠀⠀⠀⠀⠀⠀⠀⠀⠀⠀⠀⠀⠀⠀⠀⠀⠀⠀⠀⠀⠀⠀⠀⠀⠀⠀⠀⠀⠀⠀⠀⠀⠀⠀⠀⠀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⠀⠀⠀⠀⠀⠀⠀⠀⠀⠀⠀⠀⠀⠀⠀⠀⠀⠀⠀⠀⠀⠀⠀⠀⠀⠀⠀⠀⠀⠀⠀⢀⣠⣴⣿⣿⣿⣿⣿⣿⣿⣿⣿⣿⣿⣿⣿⣿⣿⣿⣿⣿⣿⣶⣶⣷⣤⣤⣤⣀⣀⡀⠀⠀⠀⠀⠀⠀⠀⠀⠀⠀⠀⠀⠀⠀⠀⠀⠀⠀⠀⠀⠀⠀⠀⠀⠀⠀⠀⠀⠀</a:t>
            </a:r>
            <a:br/>
            <a:r>
              <a:t>⠀⠀⠀⠀⠀⠀⠀⠀⠀⠀⠀⠀⠀⠀⠀⠀⠀⠀⠀⠀⠀⠀⠀⠀⠀⠀⠀⠀⣠⣴⣾⣿⣿⣿⣿⣿⣿⣿⣿⣿⣿⣿⣿⣿⣿⣿⣿⣿⣿⣿⣿⣿⣿⣿⣿⣿⣿⣿⣿⣿⠟⠀⠀⠀⠀⠀⠀⠀⠀⠀⠀⠀⠀⠀⠀⠀⠀⠀⠀⠀⠀⠀⠀⠀⠀⠀⠀⠀⠀⠀⠀</a:t>
            </a:r>
            <a:br/>
            <a:r>
              <a:t>⠀⠀⠀⠀⠀⠀⠀⠀⠀⠀⠀⠀⠀⠀⠀⠀⠀⠀⠀⠀⠀⠀⠀⠀⠀⠀⠀⠀⠀⠈⢿⣿⣿⣿⣿⣿⣿⣿⣿⣿⣿⣿⣿⣿⣿⣿⣿⣿⣿⣿⣿⣿⣿⣿⣿⣿⣿⣿⣿⡏⠀⠀⠀⠀⠀⠀⠀⠀⠀⠀⠀⠀⠀⠀⠀⠀⠀⠀⠀⠀⠀⠀⠀⠀⠀⠀⠀⠀⠀⠀⠀</a:t>
            </a:r>
            <a:br/>
            <a:r>
              <a:t>⠀⠀⠀⠀⠀⠀⠀⠀⠀⠀⠀⠀⠀⠀⠀⠀⠀⠀⠀⠀⠀⠀⠀⠀⠀⠀⠀⠀⠀⠀⠀⠈⠙⠛⣿⣿⣿⣿⣿⣿⣿⣿⣿⣿⣿⣿⣿⣿⣿⣿⣿⣿⣿⣿⣿⣿⣿⣿⣿⣧⡀⠀⠀⠀⠀⠀⠀⠀⠀⠀⠀⠀⠀⠀⠀⠀⠀⠀⠀⠀⠀⠀⠀⠀⠀⠀⠀⠀⠀⠀⠀</a:t>
            </a:r>
            <a:br/>
            <a:r>
              <a:t>⠀⠀⠀⠀⠀⠀⠀⠀⠀⠀⠀⠀⠀⠀⠀⠀⠀⠀⠀⠀⠀⠀⠀⠀⠀⠀⠀⠀⠀⠀⠀⢀⣴⣾⣿⣿⣿⣿⣿⣿⣿⣿⣿⣿⣿⣿⣿⣿⣿⣿⣿⣿⣿⣿⣿⣿⣿⣿⣿⣿⣿⣦⠀⠀⠀⠀⠀⠀⠀⠀⠀⠀⠀⠀⠀⠀⠀⠀⠀⠀⠀⠀⠀⠀⠀⠀⠀⠀⠀⠀⠀</a:t>
            </a:r>
            <a:br/>
            <a:r>
              <a:t>⠀⠀⠀⠀⠀⠀⠀⠀⠀⠀⠀⠀⠀⠀⠀⠀⠀⠀⠀⣀⣤⣶⣶⣶⣤⣀⡀⠀⠀⠀⢠⣿⣿⣿⣿⣿⣿⣿⣿⣿⣿⣿⣿⣿⣿⣿⣿⣿⣿⣿⣿⣿⣿⣿⡏⠉⠛⠛⠛⠛⠉⠙⠳⠄⠀⠀⠀⠀⠀⠀⠀⠀⠀⠀⠀⠀⠀⠀⠀⠀⠀⠀⠀⠀⠀⠀⠀⠀⠀⠀⠀</a:t>
            </a:r>
            <a:br/>
            <a:r>
              <a:t>⠀⠀⠀⠀⠀⠀⠀⠀⠀⠀⠀⠀⠀⠀⠀⠀⢀⣴⣿⣿⣿⣿⣿⣿⣿⣿⣿⣿⣶⣄⢸⣿⣿⣿⣿⣿⣿⣿⣿⣿⣿⣿⣿⣿⣿⣿⣿⣿⣿⣿⣿⣿⣿⣿⡷⠀⠀⠀⠀⠀⠀⠀⠀⠀⠀⠀⠀⠀⠀⠀⠀⠀⠀⠀⠀⠀⠀⠀⠀⠀⠀⠀⠀⠀⠀⠀⠀⠀⠀⠀⠀</a:t>
            </a:r>
            <a:br/>
            <a:r>
              <a:t>⠀⠀⠀⠀⠀⠀⠀⠀⠀⠀⠀⠀⠀⠀⠀⣠⣿⣿⣿⣿⣿⣿⣿⣿⣿⣿⣿⣿⣿⣍⠋⢿⣿⣿⣿⣿⣿⣿⣿⣿⣿⣿⣿⣿⣿⣿⣿⣿⣿⣿⣿⣿⣿⣿⠃⠀⠀⠀⠀⠀⠀⠀⠀⠀⠀⠀⠀⠀⠀⠀⠀⠀⠀⠀⠀⠀⠀⠀⠀⠀⠀⠀⠀⠀⠀⠀⠀⠀⠀⠀⠀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⠀⠀⠀⠀⠀⠀⠀⠀⠀⠀⠀⠀⠀⠀⣰⣿⣿⣿⣿⣿⣿⣿⡿⠿⠟⠛⠻⢿⣿⣿⠀⠈⢿⣿⣿⣿⣿⣿⣿⣿⣿⣿⣿⣿⣿⣿⣿⣿⣿⣿⣿⣿⣿⣿⡄⠀⠀⠀⠀⠀⠀⠀⠀⠀⠀⠀⠀⠀⠀⠀⠀⠀⠀⠀⠀⠀⠀⠀⠀⠀⠀⠀⠀⠀⠀⠀⠀⠀⠀⠀⠀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⠀⠀⠀⠀⠀⠀⠀⠀⠀⠀⠀⠀⢀⣴⣿⣿⣿⣿⣿⣿⣿⠟⠁⠀⠀⠀⠀⠀⠈⠁⠀⠀⠈⢻⣿⣿⣿⣿⣿⣿⣿⣿⣿⣿⣿⣿⣿⣿⣿⣿⣿⣿⣿⣿⡇⠀⠀⠀⠀⠀⠀⠀⠀⠀⠀⠀⠀⠀⠀⠀⠀⠀⠀⠀⠀⠀⠀⠀⠀⠀⠀⠀⠀⠀⠀⠀⠀⠀⠀⠀⠀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⠀⠀⠀⠀⠀⠀⠀⠀⠀⠀⠀⢠⣾⣿⣿⣿⣿⣿⡟⠉⠀⠀⠀⠀⠀⠀⠀⠀⠀⠀⠀⠀⠀⣸⣿⣿⣿⣿⣿⣿⣿⣿⣿⣿⣿⣿⣿⣿⣿⣿⣿⣿⣿⣿⣇⠀⠀⠀⠀⠀⠀⠀⠀⠀⠀⠀⠀⠀⠀⠀⠀⠀⠀⠀⠀⠀⠀⠀⠀⠀⠀⠀⠀⠀⠀⠀⠀⠀⠀⠀⠀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⠀⠀⠀⠀⠀⠀⠀⠀⠀⠀⢠⣿⣿⣿⣿⣿⣿⣿⠀⠀⠀⠀⠀⠀⠀⠀⠀⠀⠀⠀⠀⠀⠀⣿⣿⣿⣿⣿⣿⣿⣿⣿⣿⣿⣿⣿⣿⣿⣿⣿⣿⣿⣿⣿⣿⠀⠀⠀⠀⠀⠀⠀⠀⠀⠀⠀⠀⠀⠀⠀⠀⠀⠀⠀⠀⠀⠀⠀⠀⠀⠀⠀⠀⠀⠀⠀⠀⠀⠀⠀⠀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⠀⠀⠀⠀⠀⠀⠀⠀⠀⠀⣾⣿⣿⣿⣿⣿⣿⡏⠀⠀⠀⠀⠀⠀⠀⠀⠀⠀⠀⠀⠀⠀⢸⣿⣿⣿⣿⣿⣿⣿⣿⣿⣿⣿⣿⣿⣿⣿⣿⣿⣿⣿⣿⣿⣿⡀⠀⠀⠀⠀⠀⠀⠀⠀⠀⠀⠀⠀⠀⠀⠀⠀⠀⠀⠀⠀⠀⠀⠀⠀⠀⠀⠀⠀⠀⠀⠀⠀⠀⠀⠀</a:t>
            </a:r>
            <a:br/>
            <a:r>
              <a:t>⠀⠀⠀⠀⠀⠀⠀⠀⠀⢰⣿⣿⣿⣿⣿⣿⣿⠁⠀⠀⠀⠀⢠⣾⣿⣿⣿⣷⣶⣶⣶⣾⣿⣿⣿⣿⣿⣿⣿⣿⣿⣿⣿⣿⣿⣿⣿⣿⣿⣿⣿⣿⣿⣿⣿⡇⠀⠀⠀⠀⠀⠀⠀⠀⠀⠀⠀⠀⠀⠀⠀⠀⠀⠀⠀⠀⠀⠀⠀⠀⠀⠀⠀⠀⠀⠀⠀⠀⠀⠀⠀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⠀⠀⠀⠀⠀⠀⠀⠀⠀⣾⣿⣿⣿⣿⣿⣿⡏⠀⣠⣤⣶⣶⣿⣿⣿⣿⣿⣿⣿⣿⣿⣿⣿⣿⣿⣿⣿⣿⣿⣿⣿⣿⣿⣿⣿⣿⣿⣿⣿⣿⣿⣿⣿⣿⣿⣷⡀⠀⠀⠀⠀⠀⠀⠀⠀⠀⠀⠀⠀⠀⠀⠀⠀⠀⠀⠀⠀⠀⠀⠀⠀⠀⠀⠀⠀⠀⠀⠀⠀⠀⠀</a:t>
            </a:r>
            <a:br/>
            <a:r>
              <a:t>⠀⠀⠀⠀⠀⠀⠀⠀⢠⣿⣿⣿⣿⣿⣿⣿⣷⣾⣿⣿⣿⣿⣿⣿⣿⣿⣿⣿⣿⣿⣿⣿⣿⣿⣿⣿⣿⣿⣿⣿⣿⣿⣿⣿⣿⣿⣿⣿⣿⣿⣿⣿⣿⣿⣿⣿⣷⡀⠀⠀⠀⠀⠀⠀⠀⠀⠀⠀⠀⠀⠀⠀⠀⠀⠀⠀⠀⠀⠀⠀⠀⠀⠀⠀⠀⠀⠀⠀⠀⠀⠀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⠀⠀⠀⠀⠀⠀⠀⠀⣾⣿⣿⣿⣿⣿⣿⣿⣿⣿⣿⣿⣿⣿⣿⣿⣿⣿⣿⣿⣿⣿⣿⣿⣿⣿⣿⣿⣿⣿⣿⣿⣿⣿⣿⣿⣿⣿⣿⣿⣿⣿⣿⣿⣿⣿⣿⣿⣿⣷⡀⠀⠀⠀⠀⠀⠀⠀⠀⠀⠀⠀⠀⠀⠀⠀⠀⠀⠀⠀⠀⠀⠀⠀⠀⠀⠀⠀⠀⠀⠀⠀⠀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⠀⠀⠀⠀⠀⠀⠀⠀⣿⣿⣿⣿⣿⣿⣿⣿⣿⣿⣿⣿⣿⣿⣿⣿⣿⣿⣿⣿⣿⣿⣿⠿⠛⣿⣿⣿⣿⣿⣿⣿⣿⣿⣿⣿⣿⣿⣿⣿⣿⣿⣿⣿⣿⣿⣿⣿⣿⣿⣷⠀⠀⠀⠀⠀⠀⠀⠀⠀⠀⠀⠀⠀⠀⠀⠀⠀⠀⠀⠀⠀⠀⠀⠀⠀⠀⠀⠀⠀⠀⠀⠀</a:t>
            </a:r>
            <a:br/>
            <a:r>
              <a:t>⠀⠀⠀⠀⠀⠀⠀⠀⢻⣿⣿⣿⣿⣿⣿⣿⣿⣿⠿⠟⢿⣿⠿⠛⠉⠻⠿⠟⠛⠋⠁⠀⠀⣿⣿⣿⣿⣿⣿⣿⣿⣿⣿⣿⣿⣿⣿⣿⣿⣿⣿⣿⣿⣿⣿⣿⣿⣿⣿⠀⠀⠀⠀⠀⠀⠀⠀⠀⠀⠀⠀⠀⠀⠀⠀⠀⠀⠀⠀⠀⠀⠀⠀⠀⠀⠀⠀⠀⠀⠀⠀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⠀⠀⠀⠀⠀⠀⠀⠀⠀⠙⠛⠛⠛⠛⠋⠉⠁⠀⠀⠀⠀⠀⠀⠀⠀⠀⠀⠀⠀⠀⠀⠀⠀⣿⣿⣿⣿⣿⣿⣿⣿⣿⣿⣿⣿⣿⣿⣿⣿⣿⣿⣿⣿⣿⣿⣿⣿⣿⠁⠀⠀⠀⠀⠀⠀⠀⠀⠀⠀⠀⠀⠀⠀⠀⠀⠀⠀⠀⠀⠀⠀⠀⠀⠀⠀⠀⠀⠀⠀⠀⠀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⠀⠀⠀⠀⠀⠀⠀⠀⠀⠀⠀⠀⠀⠀⠀⠀⠀⠀⠀⠀⠀⠀⠀⠀⠀⠀⠀⠀⠀⠀⠀⠀⠀⣿⠟⣿⣿⣿⣿⣿⣿⣿⣿⣿⣿⣿⣿⣿⣿⣿⣿⣿⣿⣿⣿⣿⣿⣿⣿⠀⠀⠀⠀⠀⠀⠀⠀⠀⠀⠀⠀⠀⠀⠀⠀⠀⠀⠀⠀⠀⠀⠀⠀⠀⠀⠀⠀⠀⠀⠀⠀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⠀⠀⠀⠀⠀⠀⠀⠀⠀⠀⠀⠀⠀⠀⠀⠀⠀⠀⠀⠀⠀⠀⠀⠀⠀⠀⠀⠀⠀⠀⠀⠀⠀⡿⠀⢿⣿⣿⣿⣿⣿⣿⣿⣿⣿⣿⣿⣿⣿⣿⣿⣿⣿⣿⣿⣿⣿⣿⣿⡇⠀⠀⠀⠀⠀⠀⠀⠀⠀⠀⠀⠀⠀⠀⠀⠀⠀⠀⠀⠀⠀⠀⠀⠀⠀⠀⠀⠀⠀⠀⠀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⠀⠀⠀⠀⠀⠀⠀⠀⠀⠀⠀⠀⠀⠀⠀⠀⠀⠀⠀⠀⠀⠀⠀⠀⠀⠀⠀⠀⠀⠀⠀⠀⠀⠁⠀⢸⣿⣿⣿⣿⣿⣿⣿⣿⣿⣿⣿⣿⣿⣿⣿⣿⣿⡟⢿⣿⣿⣿⣿⣧⠀⠀⠀⠀⠀⠀⠀⠀⠀⠀⠀⠀⠀⠀⠀⠀⠀⠀⠀⠀⠀⠀⠀⠀⠀⠀⠀⠀⠀⠀⠀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⠀⠀⠀⠀⠀⠀⠀⠀⠀⠀⠀⠀⠀⠀⠀⠀⠀⠀⠀⠀⠀⠀⠀⠀⠀⠀⢀⣠⣤⣤⣶⣶⣶⣶⣶⣶⣿⣿⣿⣿⣿⣿⣿⣿⣿⣿⣿⣿⣿⣿⣿⣿⣿⣿⣿⣿⣿⣿⣿⣿⣷⠀⠀⠀⠀⠀⠀⠀⠀⠀⠀⠀⠀⠀⠀⠀⠀⠀⠀⠀⠀⠀⠀⠀⠀⠀⠀⠀⠀⠀⠀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⠀⠀⠀⠀⠀⠀⠀⠀⠀⠀⠀⠀⠀⠀⠀⠀⠀⠀⠀⠀⠀⠀⠀⠀⠀⠘⣿⣿⣿⣿⣿⣿⣿⣿⣿⣿⣿⣿⣿⣿⣿⣿⣿⣿⣿⣿⣿⣿⣿⣿⣿⣿⣿⣿⣿⣿⣿⣿⣿⣿⣿⡄⠀⠀⠀⠀⠀⠀⠀⠀⠀⠀⠀⠀⠀⠀⠀⠀⠀⠀⠀⠀⠀⠀⠀⠀⠀⠀⠀⠀⠀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⠀⠀⠀⠀⠀⠀⠀⠀⠀⠀⠀⠀⠀⠀⠀⠀⠀⠀⠀⠀⠀⠀⠀⠀⠀⠀⠀⠀⠀⠀⠀⠀⠀⢠⣠⡀⠀⠀⠀⠀⠀⠀⠀⠀⠀⠀⠀⠀⠀⠀⠀⠀⠀⠀⠀⠀⠀⠀⠀⠀⠀⠀⠀⠀⠀⠀⠀⠀⠀⠀⠀⠀⠀⠀⠀⠀⠀⠀⠀⠀⠀⠀⠀⠀⠀⠀⠀⠀⠀⠀⠀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⠀⠀⠀⠀⠀⠀⠀⠀⠀⠀⠀⠀⠀⠀⠀⠀⠀⠀⠀⠀⠀⠀⠀⠀⠀⠀⠀⠀⠀⠀⠀⠀⠀⢸⣿⣷⡀⣀⣤⣤⣴⣶⣶⣶⣶⣶⣶⣴⣿⣿⣿⣿⣶⣤⣤⣴⣶⡦⠀⠀⠀⠀⠀⠀⠀⠀⠀⠀⠀⠀⠀⠀⠀⠀⠀⠀⠀⠀⠀⠀⠀⠀⠀⠀⠀⠀⠀⠀⠀⠀⠀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⠀⠀⠀⠀⠀⠀⠀⠀⠀⠀⠀⠀⠀⠀⠀⠀⠀⠀⠀⠀⠀⠀⠀⠀⠀⠀⠀⠀⠀⠀⠀⢠⣤⣼⣿⣿⣿⣿⣿⣿⣿⣿⣿⣿⣿⣿⣿⣿⣿⣿⣿⣿⣿⣿⣿⡿⠋⠀⠀⠀⠀⠀⠀⠀⠀⠀⠀⠀⠀⠀⠀⠀⠀⠀⠀⠀⠀⠀⠀⠀⠀⠀⠀⠀⠀⠀⠀⠀⠀⠀⠀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⠀⠀⠀⠀⠀⠀⠀⠀⠀⠀⠀⠀⠀⠀⠀⠀⠀⠀⠀⠀⠀⠀⠀⠀⠀⠀⠀⠀⠀⠀⠀⠸⣿⣿⣿⣿⣿⣿⣿⣿⣿⣿⣿⣿⣿⣿⣿⣿⣿⣿⣿⣿⣿⣿⣯⣄⣀⠀⠀⠀⠀⠀⠀⠀⠀⠀⠀⠀⠀⠀⠀⠀⠀⠀⠀⠀⠀⠀⠀⠀⠀⠀⠀⠀⠀⠀⠀⠀⠀⠀⠀</a:t>
            </a:r>
            <a:br/>
            <a:r>
              <a:t>⠀⠀⠀⠀⠀⠀⠀⠀⠀⠀⠀⠀⠀⠀⠀⠀⠀⠀⠀⠀⠀⠀⠀⠀⠀⠀⠀⠀⠀⢀⣠⣴⣿⣿⣿⣿⣿⣿⣿⣿⣿⣿⣿⣿⣿⣿⣿⣿⣿⣿⣿⣿⣿⣿⣿⣿⣿⣿⣷⣦⣄⡀⠀⠀⠀⠀⠀⠀⠀⠀⠀⠀⠀⠀⠀⠀⠀⠀⠀⠀⠀⠀⠀⠀⠀⠀⠀⠀⠀⠀⠀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⠀⠀⠀⠀⠀⠀⠀⠀⠀⠀⠀⠀⠀⠀⠀⠀⠀⠀⠀⠀⠀⠀⠀⠀⠀⠀⠀⠀⣴⣿⣿⣿⣿⣿⣿⣿⣿⣿⣿⣿⣿⣿⣿⣿⣿⣿⣿⣿⣿⣿⣿⣿⣿⣿⣿⣿⣿⣿⠉⠙⠛⠛⠀⠀⠀⠀⠀⠀⠀⠀⠀⠀⠀⠀⠀⠀⠀⠀⠀⠀⠀⠀⠀⠀⠀⠀⠀⠀⠀⠀⠀</a:t>
            </a:r>
            <a:br/>
            <a:r>
              <a:t>⠀⠀⠀⠀⠀⠀⠀⢀⣤⣤⣄⣀⡀⠀⠀⠀⠀⠀⠀⠀⠀⠀⠀⠀⠀⠀⠀⠈⠿⣿⣿⣿⣿⣿⣿⣿⣿⣿⣿⣿⣿⣿⣿⣿⣿⣿⣿⣿⣿⣿⣿⣿⣿⣿⣿⡿⠛⠁⠀⠀⠀⠀⠀⠀⠀⠀⠀⠀⠀⠀⠀⠀⠀⠀⠀⠀⠀⠀⠀⠀⠀⠀⠀⠀⠀⠀⠀⠀⠀⠀⠀</a:t>
            </a:r>
            <a:br/>
            <a:r>
              <a:t>⠀⠀⠀⠀⠀⢀⣴⣿⣿⣿⣿⣿⣿⣧⣀⠀⠀⠀⠀⠀⠀⠀⠀⠀⠀⠀⠀⠀⢀⣨⣿⣿⣿⣿⣿⣿⣿⣿⣿⣿⣿⣿⣿⣿⣿⣿⣿⣿⣿⣿⣿⣿⣿⠏⠁⠀⠀⠀⠀⠀⠀⠀⠀⠀⠀⠀⠀⠀⠀⠀⠀⠀⠀⠀⠀⠀⠀⠀⠀⠀⠀⠀⠀⠀⠀⠀⠀⠀⠀⠀⠀</a:t>
            </a:r>
            <a:br/>
            <a:r>
              <a:t>⠀⠀⠀⠀⣠⣿⣿⣿⣿⣿⣿⡏⠉⠛⠟⠂⠀⠀⠀⠀⠀⠀⠀⠀⠀⢀⣠⣾⣿⣿⣿⣿⣿⢿⣿⣿⣿⣿⣿⣿⣿⣿⣿⣿⣿⣿⣿⣿⣿⣿⣿⣿⣿⡄⠀⠀⠀⠀⠀⠀⠀⠀⠀⠀⠀⠀⠀⠀⠀⠀⠀⠀⠀⠀⠀⠀⠀⠀⠀⠀⠀⠀⠀⠀⠀⠀⠀⠀⠀⠀⠀</a:t>
            </a:r>
            <a:br/>
            <a:r>
              <a:t>⠀⠀⠀⢰⣿⣿⣿⣿⣿⣿⣿⡇⠀⠀⠀⠀⠀⠀⠀⠀⠀⠀⠀⣀⣴⣿⣿⣿⣿⣿⡿⠟⠁⠀⢻⣿⣿⣿⣿⣿⣿⣿⣿⣿⣿⣿⣿⣿⣿⣿⣿⣿⣿⡇⠀⠀⠀⠀⠀⠀⠀⠀⠀⠀⠀⠀⠀⠀⠀⠀⠀⠀⠀⠀⠀⠀⠀⠀⠀⠀⠀⠀⠀⠀⠀⠀⠀⠀⠀⠀⠀</a:t>
            </a:r>
            <a:br/>
            <a:r>
              <a:t>⠀⠀⠀⠀⢿⣿⣿⣿⣿⣿⣿⣿⠀⠀⠀⠀⠀⠀⠀⠀⠀⢀⣼⣿⣿⣿⣿⣿⠿⠋⠀⠀⠀⠀⠘⣿⣿⣿⣿⣿⣿⣿⣿⣿⣿⣿⣿⣿⣿⣿⣿⣿⣿⡇⠀⠀⠀⠀⠀⠀⠀⠀⠀⠀⠀⠀⠀⠀⠀⠀⠀⠀⠀⠀⠀⠀⠀⠀⠀⠀⠀⠀⠀⠀⠀⠀⠀⠀⠀⠀⠀</a:t>
            </a:r>
            <a:br/>
            <a:r>
              <a:t>⠀⠀⠀⠀⠘⣿⣿⣿⣿⣿⣿⣿⠀⠀⠀⠀⠀⠀⠀⠀⠀⢸⣿⣿⣿⣿⣿⠁⠀⠀⠀⠀⠀⠀⠀⢹⣿⣿⣿⣿⣿⣿⣿⣿⣿⣿⣿⣿⣿⣿⣿⣿⣿⡄⠀⠀⠀⠀⠀⠀⠀⠀⠀⠀⠀⠀⠀⠀⠀⠀⠀⠀⠀⠀⠀⠀⠀⠀⠀⠀⠀⠀⠀⠀⠀⠀⠀⠀⠀⠀⠀</a:t>
            </a:r>
            <a:br/>
            <a:r>
              <a:t>⠀⠀⠀⠀⠀⠸⣿⣿⣿⣿⣿⡟⠀⠀⠀⠀⠀⠀⠀⠀⠀⠀⢻⣿⣿⣿⣿⣦⣄⠀⠀⠀⠀⠀⢠⣿⣿⣿⣿⣿⣿⣿⣿⣿⣿⣿⣿⣿⣿⣿⣿⣿⣿⡇⠀⠀⠀⠀⠀⠀⠀⠀⠀⠀⠀⠀⠀⠀⠀⠀⠀⠀⠀⠀⠀⠀⠀⠀⠀⠀⠀⠀⠀⠀⠀⠀⠀⠀⠀⠀⠀</a:t>
            </a:r>
            <a:br/>
            <a:r>
              <a:t>⠀⠀⠀⠀⠀⠀⣿⣿⣿⣿⣿⣇⠀⠀⠀⠀⠀⠀⠀⠀⠀⠀⠘⣿⣿⣿⣿⣿⣿⣷⣦⡀⠀⢀⣿⣿⣿⣿⣿⣿⣿⣿⣿⣿⣿⣿⣿⣿⣿⣿⣿⣿⣿⣷⠀⠀⠀⠀⠀⠀⠀⠀⠀⠀⠀⠀⠀⠀⠀⠀⠀⠀⠀⠀⠀⠀⠀⠀⠀⠀⠀⠀⠀⠀⠀⠀⠀⠀⠀⠀⠀</a:t>
            </a:r>
            <a:br/>
            <a:r>
              <a:t>⠀⠀⠀⠀⠀⠀⣿⣿⣿⣿⣿⣿⡄⠀⠀⠀⠀⠀⠀⠀⠀⠀⠀⠈⠻⣿⣿⣿⣿⣿⣿⣿⣷⣾⣿⣿⣿⣿⣿⣿⣿⣿⣿⣿⣿⣿⣿⣿⣿⣿⣿⣿⣿⣿⡀⠀⠀⠀⠀⠀⠀⠀⠀⠀⠀⠀⠀⠀⠀⠀⠀⠀⠀⠀⠀⠀⠀⠀⠀⠀⠀⠀⠀⠀⠀⠀⠀⠀⠀⠀⠀</a:t>
            </a:r>
            <a:br/>
            <a:r>
              <a:t>⠀⠀⠀⠀⠀⠀⢻⣿⣿⣿⣿⣿⣷⠀⠀⠀⠀⠀⠀⠀⠀⠀⠀⢀⣀⣨⣿⣿⣿⣿⣿⣿⣿⣿⣿⣿⣿⣿⣿⣿⣿⣿⣿⣿⣿⣿⣿⣿⣿⣿⣿⣿⣿⣿⣇⠀⠀⠀⠀⠀⠀⠀⠀⠀⠀⠀⠀⠀⠀⠀⠀⠀⠀⠀⠀⠀⠀⠀⠀⠀⠀⠀⠀⠀⠀⠀⠀⠀⠀⠀⠀</a:t>
            </a:r>
            <a:br/>
            <a:r>
              <a:t>⠀⠀⠀⠀⠀⠀⠸⣿⣿⣿⣿⣿⣿⣇⠀⠀⠀⠀⠀⠀⠀⠀⢰⣿⣿⣿⣿⣿⣿⣿⣿⣿⣿⣿⣿⣿⣿⣿⣿⣿⣿⣿⣿⣿⣿⣿⣿⣿⣿⣿⣿⣿⣿⣿⣿⣷⡄⠀⠀⠀⠀⠀⠀⠀⠀⠀⠀⠀⠀⠀⠀⠀⠀⠀⠀⠀⠀⠀⠀⠀⠀⠀⠀⠀⠀⠀⠀⠀⠀⠀⠀</a:t>
            </a:r>
            <a:br/>
            <a:r>
              <a:t>⠀⠀⠀⠀⠀⠀⠀⣿⣿⣿⣿⣿⣿⣿⡄⠀⠀⠀⠀⣠⣴⣾⣿⣿⣿⣿⣿⣿⣿⣿⣿⣿⣿⣿⣿⣿⣿⣿⣿⣿⣿⣿⣿⣿⣿⣿⣿⣿⣿⣿⣿⣿⣿⣿⣿⣿⣿⣆⠀⠀⠀⠀⠀⠀⠀⠀⠀⠀⠀⠀⠀⠀⠀⠀⠀⠀⠀⠀⠀⠀⠀⠀⠀⠀⠀⠀⠀⠀⠀⠀⠀</a:t>
            </a:r>
            <a:br/>
            <a:r>
              <a:t>⠀⠀⠀⠀⠀⠀⠀⢸⣿⣿⣿⣿⣿⣿⣷⠀⠀⣠⣼⣿⣿⣿⣿⣿⣿⣿⣿⣿⣿⣿⣿⣿⣿⣿⣿⣿⣿⣿⣿⣿⣿⣿⣿⣿⣿⣿⣿⣿⣿⣿⣿⣿⣿⣿⣿⣿⣿⣿⣆⠀⠀⠀⠀⠀⠀⠀⠀⠀⠀⠀⠀⠀⠀⠀⠀⠀⠀⠀⠀⠀⠀⠀⠀⠀⠀⠀⠀⠀⠀⠀⠀</a:t>
            </a:r>
            <a:br/>
            <a:r>
              <a:t>⠀⠀⠀⠀⠀⠀⠀⠈⣿⣿⣿⣿⣿⣿⣿⣷⣿⣿⣿⣿⣿⣿⣿⣿⣿⣿⣿⣿⣿⣿⣿⣿⢿⣿⣿⣿⣿⣿⣿⣿⣿⣿⣿⣿⣿⣿⣿⣿⣿⣿⣿⣿⣿⣿⣿⣿⣿⣿⣿⡆⠀⠀⠀⠀⠀⠀⠀⠀⠀⠀⠀⠀⠀⠀⠀⠀⠀⠀⠀⠀⠀⠀⠀⠀⠀⠀⠀⠀⠀⠀⠀</a:t>
            </a:r>
            <a:br/>
            <a:r>
              <a:t>⠀⠀⠀⠀⠀⠀⠀⠀⢹⣿⣿⣿⣿⣿⣿⣿⣿⣿⣿⣿⣿⣿⣿⣿⣿⡿⠿⢿⠿⠟⠋⠀⣸⣿⣿⣿⣿⣿⣿⣿⣿⣿⣿⣿⣿⣿⣿⣿⣿⣿⣿⣿⣿⣿⣿⣿⣿⣿⣿⠇⠀⠀⠀⠀⠀⠀⠀⠀⠀⠀⠀⠀⠀⠀⠀⠀⠀⠀⠀⠀⠀⠀⠀⠀⠀⠀⠀⠀⠀⠀⠀</a:t>
            </a:r>
            <a:br/>
            <a:r>
              <a:t>⠀⠀⠀⠀⠀⠀⠀⠀⠈⢿⣿⣿⣿⣿⣿⣿⣿⣿⣿⠿⠛⠉⠻⠛⠁⠀⠀⠀⠀⠀⠀⢀⣿⣿⣿⣿⣿⣿⣿⣿⣿⣿⣿⣿⣿⣿⣿⣿⣿⣿⣿⣿⣿⣿⣿⣿⣿⣿⡇⠀⠀⠀⠀⠀⠀⠀⠀⠀⠀⠀⠀⠀⠀⠀⠀⠀⠀⠀⠀⠀⠀⠀⠀⠀⠀⠀⠀⠀⠀⠀⠀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⠀⠀⠀⠀⠀⠀⠀⠀⠀⠈⠛⠿⠿⠿⠿⠟⠛⠉⠀⠀⠀⠀⠀⠀⠀⠀⠀⠀⠀⠀⠀⣸⣿⣿⣿⣿⣿⣿⣿⣿⣿⣿⣿⣿⣿⣿⣿⣿⣿⣿⣿⣿⣿⣿⣿⣿⣿⣿⣷⠀⠀⠀⠀⠀⠀⠀⠀⠀⠀⠀⠀⠀⠀⠀⠀⠀⠀⠀⠀⠀⠀⠀⠀⠀⠀⠀⠀⠀⠀⠀⠀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⠀⠀⠀⠀⠀⠀⠀⠀⠀⠀⠀⠀⠀⠀⠀⠀⠀⠀⠀⠀⠀⠀⠀⠀⠀⠀⠀⠀⠀⠀⢸⡟⣿⣿⣿⣿⣿⣿⣿⣿⣿⣿⣿⣿⣿⣿⣿⣿⣿⣿⣿⣿⣿⣿⣿⣿⣿⣿⣿⡆⠀⠀⠀⠀⠀⠀⠀⠀⠀⠀⠀⠀⠀⠀⠀⠀⠀⠀⠀⠀⠀⠀⠀⠀⠀⠀⠀⠀⠀⠀⠀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⠀⠀⠀⠀⠀⠀⠀⠀⠀⠀⠀⠀⠀⠀⠀⠀⠀⠀⠀⠀⠀⠀⠀⠀⠀⠀⠀⠀⠀⠀⡿⠀⣿⣿⣿⣿⣿⣿⣿⣿⣿⣿⣿⣿⣿⣿⣿⣿⣿⣿⣿⣿⣿⣿⣿⣿⣿⣿⣿⣧⠀⠀⠀⠀⠀⠀⠀⠀⠀⠀⠀⠀⠀⠀⠀⠀⠀⠀⠀⠀⠀⠀⠀⠀⠀⠀⠀⠀⠀⠀⠀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⠀⠀⠀⠀⠀⠀⠀⠀⠀⠀⠀⠀⠀⠀⠀⠀⠀⠀⠀⠀⠀⠀⠀⠀⠀⠀⠀⠀⠀⠀⠁⠀⢸⣿⣿⣿⣿⣿⣿⣿⣿⣿⣿⣿⣿⣿⣿⣿⣿⣿⣿⣿⣿⣿⡇⢿⣿⣿⣿⣿⡆⠀⠀⠀⠀⠀⠀⠀⠀⠀⠀⠀⠀⠀⠀⠀⠀⠀⠀⠀⠀⠀⠀⠀⠀⠀⠀⠀⠀⠀⠀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⠀⠀⠀⠀⠀⠀⠀⠀⠀⠀⠀⠀⠀⠀⠀⠀⠀⠀⠀⠀⠀⠀⠀⠀⠀⠀⠀⠀⠀⠀⠀⠀⠘⣿⣿⣿⣿⣿⣿⣿⣿⣿⣿⣿⣿⣿⣿⣿⣿⣿⣿⣿⣿⣿⣷⣾⣿⣿⣿⣿⣿⡄⠀⠀⠀⠀⠀⠀⠀⠀⠀⠀⠀⠀⠀⠀⠀⠀⠀⠀⠀⠀⠀⠀⠀⠀⠀⠀⠀⠀⠀</a:t>
            </a:r>
            <a:br/>
            <a:r>
              <a:t>⠀⠀⠀⠀⠀⠀⠀⠀⠀⠀⠀⠀⠀⠀⠀⠀⠀⠀⠀⠀⠀⠀⠀⠀⠀⠀⢠⣤⣴⣶⣶⣾⣿⣿⣿⣿⣿⣿⣿⣿⣿⣿⣿⣿⣿⣿⣿⣿⣿⣿⣿⣿⣿⣿⣿⣿⣿⣿⣿⣿⣿⣇⠀⠀⠀⠀⠀⠀⠀⠀⠀⠀⠀⠀⠀⠀⠀⠀⠀⠀⠀⠀⠀⠀⠀⠀⠀⠀⠀⠀⠀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⠀⠀⠀⠀⠀⠀⠀⠀⠀⠀⠀⠀⠀⠀⠀⠀⠀⠀⠀⠀⠀⠀⠀⠀⠀⠀⠈⣿⣿⣿⣿⣿⣿⣿⣿⣿⣿⣿⣿⣿⣿⣿⣿⣿⣿⣿⣿⣿⣿⣿⣿⣿⣿⣿⣿⣿⣿⣿⣿⣿⣿⣿⡀⠀⠀⠀⠀⠀⠀⠀⠀⠀⠀⠀⠀⠀⠀⠀⠀⠀⠀⠀⠀⠀⠀⠀⠀⠀⠀⠀⠀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⠀⠀⠀⠀⠀⠀⠀⠀⠀⠀⠀⠀⠀⠀⠀⠀⠀⠀⠀⠀⠀⠀⠀⠀⠀⠀⠀⠀⠀⠀⠀⠀⠀⠀⠀⠀⠀⠀⠀⠀⠀⠀⠀⠀⠀⠀⠀⠀⣀⡀⠀⠀⠀⠀⢀⣀⡀⠀⠀⠀⠀⠀⠀⠀⠀⠀⠀⠀⠀⠀⠀⠀⠀⠀⠀⠀⠀⠀⠀⠀⠀⠀⠀⠀⠀⠀⠀⠀⠀⠀⠀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⠀⠀⠀⠀⠀⠀⠀⠀⠀⠀⠀⠀⠀⠀⠀⠀⠀⠀⠀⠀⠀⠀⠀⠀⠀⠀⠀⠀⠀⠀⠀⣤⣦⡀⠀⠀⠀⢀⣀⣠⣤⣴⣶⣶⣶⣦⣤⣾⣿⣿⣿⣷⣶⣿⣿⡿⠁⠀⠀⠀⠀⠀⠀⠀⠀⠀⠀⠀⠀⠀⠀⠀⠀⠀⠀⠀⠀⠀⠀⠀⠀⠀⠀⠀⠀⠀⠀⠀⠀⠀⠀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⠀⠀⠀⠀⠀⠀⠀⠀⠀⠀⠀⠀⠀⠀⠀⠀⠀⠀⠀⠀⠀⠀⠀⠀⠀⠀⠀⠀⠀⠀⠀⢸⣿⣿⣦⣀⣴⣿⣿⣿⣿⣿⣿⣿⣿⣿⣿⣿⣿⣿⣿⣿⣿⣿⠟⠀⠀⠀⠀⠀⠀⠀⠀⠀⠀⠀⠀⠀⠀⠀⠀⠀⠀⠀⠀⠀⠀⠀⠀⠀⠀⠀⠀⠀⠀⠀⠀⠀⠀⠀⠀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⠀⠀⠀⠀⠀⠀⠀⠀⠀⠀⠀⠀⠀⠀⠀⠀⠀⠀⠀⠀⠀⠀⠀⠀⠀⠀⠀⠀⠀⠀⠀⠀⢻⣿⣿⣿⣿⣿⣿⣿⣿⣿⣿⣿⣿⣿⣿⣿⣿⣿⣿⣿⣿⣥⣤⣤⣤⣤⣀⣀⡀⠀⠀⠀⠀⠀⠀⠀⠀⠀⠀⠀⠀⠀⠀⠀⠀⠀⠀⠀⠀⠀⠀⠀⠀⠀⠀⠀⠀⠀⠀</a:t>
            </a:r>
            <a:br/>
            <a:r>
              <a:t>⠀⠀⠀⠀⠀⠀⠀⠀⠀⠀⠀⠀⠀⠀⠀⠀⠀⠀⠀⠀⠀⠀⠀⠀⠀⠀⠀⠀⠀⢀⣠⣴⣿⣿⣿⣿⣿⣿⣿⣿⣿⣿⣿⣿⣿⣿⣿⣿⣿⣿⣿⣿⣿⣿⣿⣿⣿⠿⠿⠛⠛⠋⠀⠀⠀⠀⠀⠀⠀⠀⠀⠀⠀⠀⠀⠀⠀⠀⠀⠀⠀⠀⠀⠀⠀⠀⠀⠀⠀⠀⠀</a:t>
            </a:r>
            <a:br/>
            <a:r>
              <a:t>⠀⠀⠀⠀⠀⠀⠀⠀⠀⠀⠀⠀⠀⠀⠀⠀⠀⠀⠀⠀⠀⠀⠀⠀⠀⠀⠀⠀⣴⣿⣿⣿⣿⣿⣿⣿⣿⣿⣿⣿⣿⣿⣿⣿⣿⣿⣿⣿⣿⣿⣿⣿⣿⣿⣿⣿⣿⡇⠀⠀⠀⠀⠀⠀⠀⠀⠀⠀⠀⠀⠀⠀⠀⠀⠀⠀⠀⠀⠀⠀⠀⠀⠀⠀⠀⠀⠀⠀⠀⠀⠀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⠀⠀⠀⠀⣠⣤⣄⠀⠀⠀⠀⠀⠀⠀⠀⠀⠀⠀⠀⠀⠀⠀⠀⠀⠀⠀⠀⠀⢶⣿⣿⣿⣿⣿⣿⣿⣿⣿⣿⣿⣿⣿⣿⣿⣿⣿⣿⣿⣿⣿⣿⣿⣿⣿⣿⡿⠉⠀⠀⠀⠀⠀⠀⠀⠀⠀⠀⠀⠀⠀⠀⠀⠀⠀⠀⠀⠀⠀⠀⠀⠀⠀⠀⠀⠀⠀⠀⠀⠀⠀⠀</a:t>
            </a:r>
            <a:br/>
            <a:r>
              <a:t>⠀⠀⠀⣼⣿⣿⣿⡟⠃⠀⠀⠀⠀⠀⠀⠀⠀⠀⠀⠀⠀⠀⠀⠀⠀⠀⠀⠀⠈⢻⣿⣿⣿⣿⣿⣿⣿⣿⣿⣿⣿⣿⣿⣿⣿⣿⣿⣿⣿⣿⣿⣿⣿⠛⠉⠀⠀⠀⠀⠀⠀⠀⠀⠀⠀⠀⠀⠀⠀⠀⠀⠀⠀⠀⠀⠀⠀⠀⠀⠀⠀⠀⠀⠀⠀⠀⠀⠀⠀⠀⠀</a:t>
            </a:r>
            <a:br/>
            <a:r>
              <a:t>⠀⠀⣾⣿⣿⣅⣀⠀⠀⠀⠀⠀⠀⠀⠀⠀⠀⠀⠀⠀⠀⠀⠀⠀⠀⠀⠀⠀⣠⣴⣿⣿⣿⣿⣿⣿⣿⣿⣿⣿⣿⣿⣿⣿⣿⣿⣿⣿⣿⣿⣿⣿⣿⡆⠀⠀⠀⠀⠀⠀⠀⠀⠀⠀⠀⠀⠀⠀⠀⠀⠀⠀⠀⠀⠀⠀⠀⠀⠀⠀⠀⠀⠀⠀⠀⠀⠀⠀⠀⠀⠀</a:t>
            </a:r>
            <a:br/>
            <a:r>
              <a:t>⠀⢸⣿⣿⣿⣿⢿⣿⣦⡀⠀⠀⠀⠀⠀⠀⠀⠀⠀⠀⠀⠀⠀⠀⠀⢀⣴⣾⣿⣿⣿⣿⠟⠉⢻⣿⣿⣿⣿⣿⣿⣿⣿⣿⣿⣿⣿⣿⣿⣿⣿⣿⣿⡇⠀⠀⠀⠀⠀⠀⠀⠀⠀⠀⠀⠀⠀⠀⠀⠀⠀⠀⠀⠀⠀⠀⠀⠀⠀⠀⠀⠀⠀⠀⠀⠀⠀⠀⠀⠀⠀</a:t>
            </a:r>
            <a:br/>
            <a:r>
              <a:t>⠀⢿⣿⣿⣿⣿⣷⣽⣿⣿⣄⠀⠀⠀⠀⠀⠀⠀⠀⠀⠀⠀⠀⣠⣾⣿⣿⣿⣿⡿⠛⠁⠀⠀⠈⡿⢿⣿⣿⣿⣿⣿⣿⣿⣿⣿⣿⣿⣿⣿⣿⣿⣿⣿⠀⠀⠀⠀⠀⠀⠀⠀⠀⠀⠀⠀⠀⠀⠀⠀⠀⠀⠀⠀⠀⠀⠀⠀⠀⠀⠀⠀⠀⠀⠀⠀⠀⠀⠀⠀⠀</a:t>
            </a:r>
            <a:br/>
            <a:r>
              <a:t>⠀⠈⠻⣿⣿⣿⣿⣿⣿⣿⣿⡇⠀⠀⠀⠀⠀⠀⠀⠀⢀⣴⣿⣿⣿⣿⣿⡿⠋⠀⠀⠀⠀⠀⠀⠸⣸⣿⣿⣿⣿⣿⣿⣿⣿⣿⣿⣿⣿⣿⣿⣿⣿⡿⠀⠀⠀⠀⠀⠀⠀⠀⠀⠀⠀⠀⠀⠀⠀⠀⠀⠀⠀⠀⠀⠀⠀⠀⠀⠀⠀⠀⠀⠀⠀⠀⠀⠀⠀⠀⠀</a:t>
            </a:r>
            <a:br/>
            <a:r>
              <a:t>⠀⠀⠀⠈⠻⣿⣿⣿⣿⣿⣿⣇⠀⠀⠀⠀⠀⠀⠀⣰⣿⣿⣿⣿⣿⠟⠉⠀⠀⠀⠀⠀⠀⠀⠀⠀⣹⣿⣿⣿⣿⣿⣿⣿⣿⣿⣿⣿⣿⣿⣿⣿⣿⡇⠀⠀⠀⠀⠀⠀⠀⠀⠀⠀⠀⠀⠀⠀⠀⠀⠀⠀⠀⠀⠀⠀⠀⠀⠀⠀⠀⠀⠀⠀⠀⠀⠀⠀⠀⠀⠀</a:t>
            </a:r>
            <a:br/>
            <a:r>
              <a:t>⠀⠀⠀⠀⠀⠈⢻⣿⣿⣿⣿⣿⡄⠀⠀⠀⠀⢀⣾⣿⣿⣿⣿⠟⠁⠀⠀⠀⠀⠀⠀⠀⠀⠀⠀⣰⣿⣿⣿⣿⣿⣿⣿⣿⣿⣿⣿⣿⣿⣿⣿⣿⣿⠇⠀⠀⠀⠀⠀⠀⠀⠀⠀⠀⠀⠀⠀⠀⠀⠀⠀⠀⠀⠀⠀⠀⠀⠀⠀⠀⠀⠀⠀⠀⠀⠀⠀⠀⠀⠀⠀</a:t>
            </a:r>
            <a:br/>
            <a:r>
              <a:t>⠀⠀⠀⠀⠀⠀⢸⣿⣿⣿⣿⣿⣷⠀⠀⠀⠀⠘⢿⣿⣿⣿⣿⣶⣤⣀⠀⠀⠀⠀⠀⠀⠀⠀⢰⣿⣿⣿⣿⣿⣿⣿⣿⣿⣿⣿⣿⣿⣿⣿⣿⣿⣿⠀⠀⠀⠀⠀⠀⠀⠀⠀⠀⠀⠀⠀⠀⠀⠀⠀⠀⠀⠀⠀⠀⠀⠀⠀⠀⠀⠀⠀⠀⠀⠀⠀⠀⠀⠀⠀⠀</a:t>
            </a:r>
            <a:br/>
            <a:r>
              <a:t>⠀⠀⠀⠀⠀⠀⠀⣿⣿⣿⣿⣿⣿⣇⠀⠀⠀⠀⠘⣿⣿⣿⣿⣿⣿⣿⣿⣶⣤⣤⣶⣶⣶⣾⣿⣿⣿⣿⣿⣿⣿⣿⣿⣿⣿⣿⣿⣿⣿⣿⣿⣿⣿⣷⣄⡀⠀⠀⠀⠀⠀⠀⠀⠀⠀⠀⠀⠀⠀⠀⠀⠀⠀⠀⠀⠀⠀⠀⠀⠀⠀⠀⠀⠀⠀⠀⠀⠀⠀⠀⠀</a:t>
            </a:r>
            <a:br/>
            <a:r>
              <a:t>⠀⠀⠀⠀⠀⠀⠀⢻⣿⣿⣿⣿⣿⣿⡄⠀⠀⠀⠀⠙⢿⣿⣿⣿⣿⣿⣿⣿⣿⣿⣿⣿⣿⣿⣿⣿⣿⣿⣿⣿⣿⣿⣿⣿⣿⣿⣿⣿⣿⣿⣿⣿⣿⣿⣿⣷⣄⠀⠀⠀⠀⠀⠀⠀⠀⠀⠀⠀⠀⠀⠀⠀⠀⠀⠀⠀⠀⠀⠀⠀⠀⠀⠀⠀⠀⠀⠀⠀⠀⠀⠀</a:t>
            </a:r>
            <a:br/>
            <a:r>
              <a:t>⠀⠀⠀⠀⠀⠀⠀⠘⣿⣿⣿⣿⣿⣿⣷⠀⠀⠀⠀⢀⣠⣿⣿⣿⣿⣿⣿⣿⣿⣿⣿⣿⣿⣿⣿⣿⣿⣿⣿⣿⣿⣿⣿⣿⣿⣿⣿⣿⣿⣿⣿⣿⣿⣿⣿⣿⣿⣆⠀⠀⠀⠀⠀⠀⠀⠀⠀⠀⠀⠀⠀⠀⠀⠀⠀⠀⠀⠀⠀⠀⠀⠀⠀⠀⠀⠀⠀⠀⠀⠀⠀</a:t>
            </a:r>
            <a:br/>
            <a:r>
              <a:t>⠀⠀⠀⠀⠀⠀⠀⠀⢿⣿⣿⣿⣿⣿⣿⣇⠀⢀⣤⣿⣿⣿⣿⣿⣿⣿⣿⣿⣿⣿⣿⣿⣿⣿⣿⣿⣿⣿⣿⣿⣿⣿⣿⣿⣿⣿⣿⣿⣿⣿⣿⣿⣿⣿⣿⣿⣿⣿⣧⠀⠀⠀⠀⠀⠀⠀⠀⠀⠀⠀⠀⠀⠀⠀⠀⠀⠀⠀⠀⠀⠀⠀⠀⠀⠀⠀⠀⠀⠀⠀⠀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⠀⠀⠀⠀⠀⠀⠀⠀⠸⣿⣿⣿⣿⣿⣿⣿⣾⣿⣿⣿⣿⣿⣿⣿⣿⣿⣿⣿⣿⣿⣿⣿⢿⣿⣿⣿⣿⣿⣿⣿⣿⣿⣿⣿⣿⣿⣿⣿⣿⣿⣿⣿⣿⣿⣿⣿⣿⣿⣿⡇⠀⠀⠀⠀⠀⠀⠀⠀⠀⠀⠀⠀⠀⠀⠀⠀⠀⠀⠀⠀⠀⠀⠀⠀⠀⠀⠀⠀⠀⠀⠀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⠀⠀⠀⠀⠀⠀⠀⠀⠀⢿⣿⣿⣿⣿⣿⣿⣿⣿⣿⣿⣿⣿⣿⣿⣿⣿⠿⠿⠿⠿⠛⠁⢠⣿⣿⣿⣿⣿⣿⣿⣿⣿⣿⣿⣿⣿⣿⣿⣿⣿⣿⣿⣿⣿⣿⣿⣿⣿⣿⠇⠀⠀⠀⠀⠀⠀⠀⠀⠀⠀⠀⠀⠀⠀⠀⠀⠀⠀⠀⠀⠀⠀⠀⠀⠀⠀⠀⠀⠀⠀⠀</a:t>
            </a:r>
            <a:br/>
            <a:r>
              <a:t>⠀⠀⠀⠀⠀⠀⠀⠀⠀⠘⣿⣿⣿⣿⣿⣿⣿⣿⣿⣿⠿⠛⠙⠟⠋⠀⠀⠀⠀⠀⠀⠀⣾⣿⣿⣿⣿⣿⣿⣿⣿⣿⣿⣿⣿⣿⣿⣿⣿⣿⣿⣿⣿⣿⣿⣿⣿⣿⣏⠀⠀⠀⠀⠀⠀⠀⠀⠀⠀⠀⠀⠀⠀⠀⠀⠀⠀⠀⠀⠀⠀⠀⠀⠀⠀⠀⠀⠀⠀⠀⠀</a:t>
            </a:r>
            <a:br/>
            <a:r>
              <a:t>⠀⠀⠀⠀⠀⠀⠀⠀⠀⠀⠙⠿⢿⣿⡿⠿⠟⠛⠉⠀⠀⠀⠀⠀⠀⠀⠀⠀⠀⠀⠀⣸⣿⣿⣿⣿⣿⣿⣿⣿⣿⣿⣿⣿⣿⣿⣿⣿⣿⣿⣿⣿⣿⣿⣿⣿⣿⣿⣿⠀⠀⠀⠀⠀⠀⠀⠀⠀⠀⠀⠀⠀⠀⠀⠀⠀⠀⠀⠀⠀⠀⠀⠀⠀⠀⠀⠀⠀⠀⠀⠀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⠀⠀⠀⠀⠀⠀⠀⠀⠀⠀⠀⠀⠀⠀⠀⠀⠀⠀⠀⠀⠀⠀⠀⠀⠀⠀⠀⠀⠀⠀⢠⡿⣿⣿⣿⣿⣿⣿⣿⣿⣿⣿⣿⣿⣿⣿⣿⣿⣿⣿⣿⣿⣿⣿⣿⣿⣿⣿⣿⠀⠀⠀⠀⠀⠀⠀⠀⠀⠀⠀⠀⠀⠀⠀⠀⠀⠀⠀⠀⠀⠀⠀⠀⠀⠀⠀⠀⠀⠀⠀⠀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⠀⠀⠀⠀⠀⠀⠀⠀⠀⠀⠀⠀⠀⠀⠀⠀⠀⠀⠀⠀⠀⠀⠀⠀⠀⠀⠀⠀⠀⢀⡿⢱⣿⣿⣿⣿⣿⣿⣿⣿⣿⣿⣿⣿⣿⣿⣿⣿⣿⣿⣿⣿⣿⣿⣿⣿⣿⣿⣿⡇⠀⠀⠀⠀⠀⠀⠀⠀⠀⠀⠀⠀⠀⠀⠀⠀⠀⠀⠀⠀⠀⠀⠀⠀⠀⠀⠀⠀⠀⠀⠀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⠀⠀⠀⠀⠀⠀⠀⠀⠀⠀⠀⠀⠀⠀⠀⠀⠀⠀⠀⠀⠀⠀⠀⠀⠀⠀⠀⠀⠀⠜⠁⢸⣿⣿⣿⣿⣿⣿⣿⣿⣿⣿⣿⣿⣿⣿⣿⣿⣿⣿⣿⣿⣿⣿⣿⣿⣿⣿⣿⣿⠀⠀⠀⠀⠀⠀⠀⠀⠀⠀⠀⠀⠀⠀⠀⠀⠀⠀⠀⠀⠀⠀⠀⠀⠀⠀⠀⠀⠀⠀⠀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⠀⠀⠀⠀⠀⠀⠀⠀⠀⠀⠀⠀⠀⠀⠀⠀⠀⠀⠀⠀⠀⠀⠀⠀⠀⠀⠀⠀⠀⠀⠀⢸⣿⣿⣿⣿⣿⣿⣿⣿⣿⣿⣿⣿⣿⣿⣿⣿⣿⣿⣿⣿⣿⣿⡏⣿⣿⣿⣿⣿⣇⠀⠀⠀⠀⠀⠀⠀⠀⠀⠀⠀⠀⠀⠀⠀⠀⠀⠀⠀⠀⠀⠀⠀⠀⠀⠀⠀⠀⠀⠀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⠀⠀⠀⠀⠀⠀⠀⠀⠀⠀⠀⠀⠀⠀⠀⠀⠀⠀⠀⠀⠀⠀⠀⠀⠀⠀⠀⠀⠀⠀⠀⢘⣿⣿⣿⣿⣿⣿⣿⣿⣿⣿⣿⣿⣿⣿⣿⣿⣿⣿⣿⣿⣿⣿⣿⣾⣿⣿⣿⣿⣿⡆⠀⠀⠀⠀⠀⠀⠀⠀⠀⠀⠀⠀⠀⠀⠀⠀⠀⠀⠀⠀⠀⠀⠀⠀⠀⠀⠀⠀⠀</a:t>
            </a:r>
            <a:br/>
            <a:r>
              <a:t>⠀⠀⠀⠀⠀⠀⠀⠀⠀⠀⠀⠀⠀⠀⠀⠀⠀⠀⠀⠀⠀⠀⠀⠀⠀⠀⢀⣀⣤⣴⣶⣾⣿⣿⣿⣿⣿⣿⣿⣿⣿⣿⣿⣿⣿⣿⣿⣿⣿⣿⣿⣿⣿⣿⣿⣿⣿⣿⣿⣿⣿⣷⠀⠀⠀⠀⠀⠀⠀⠀⠀⠀⠀⠀⠀⠀⠀⠀⠀⠀⠀⠀⠀⠀⠀⠀⠀⠀⠀⠀⠀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⠀⠀⠀⠀⠀⠀⠀⠀⠀⠀⠀⠀⠀⠀⠀⠀⠀⠀⠀⠀⠀⠀⠀⠀⠀⠀⠈⢿⣿⣿⣿⣿⣿⣿⣿⣿⣿⣿⣿⣿⣿⣿⣿⣿⣿⣿⣿⣿⣿⣿⣿⣿⣿⣿⣿⣿⣿⣿⣿⣿⣿⣿⡆⠀⠀⠀⠀⠀⠀⠀⠀⠀⠀⠀⠀⠀⠀⠀⠀⠀⠀⠀⠀⠀⠀⠀⠀⠀⠀⠀⠀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⠀⠀⠀⠀⠀⠀⠀⠀⠀⠀⠀⠀⠀⠀⠀⠀⠀⠀⠀⠀⠀⠀⠀⠀⠀⠀⠀⠀⠀⠀⠀⠀⠀⠀⠀⠀⠀⠀⠀⠀⠀⠀⠀⠀⠀⠀⠀⠀⣀⡀⡀⠀⣠⣶⡆⠀⠀⠀⠀⠀⠀⠀⠀⠀⠀⠀⠀⠀⠀⠀⠀⠀⠀⠀⠀⠀⠀⠀⠀⠀⠀⠀⠀⠀⠀⠀⠀⠀⠀⠀⠀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⠀⠀⠀⠀⠀⠀⠀⠀⠀⠀⠀⠀⠀⠀⠀⠀⠀⠀⠀⠀⠀⠀⠀⠀⠀⠀⠀⠀⠀⠀⠀⠀⠀⠀⠀⠀⠀⠀⣀⣠⣤⣴⣶⣶⣶⣦⣤⣾⣿⣿⣿⣿⣿⣿⠃⠀⠀⠀⠀⠀⠀⠀⠀⠀⠀⠀⠀⠀⠀⠀⠀⠀⠀⠀⠀⠀⠀⠀⠀⠀⠀⠀⠀⠀⠀⠀⠀⠀⠀⠀⠀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⠀⠀⠀⠀⠀⠀⠀⠀⠀⠀⠀⠀⠀⠀⠀⠀⠀⠀⠀⠀⠀⠀⠀⠀⠀⠀⠀⠀⠀⠀⣤⣀⠀⠀⠀⢀⣴⣿⣿⣿⣿⣿⣿⣿⣿⣿⣿⣿⣿⣿⣿⣿⣿⡿⠀⠀⠀⠀⠀⠀⠀⠀⠀⠀⠀⠀⠀⠀⠀⠀⠀⠀⠀⠀⠀⠀⠀⠀⠀⠀⠀⠀⠀⠀⠀⠀⠀⠀⠀⠀⠀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⠀⠀⠀⠀⠀⠀⠀⠀⠀⠀⠀⠀⠀⠀⠀⠀⠀⠀⠀⠀⠀⠀⠀⠀⠀⠀⠀⠀⠀⠀⠘⢿⣿⣷⣦⣿⣿⣿⣿⣿⣿⣿⣿⣿⣿⣿⣿⣿⣿⣿⣿⣿⣿⣥⣴⣶⣶⣶⣶⡶⠖⠂⠀⠀⠀⠀⠀⠀⠀⠀⠀⠀⠀⠀⠀⠀⠀⠀⠀⠀⠀⠀⠀⠀⠀⠀⠀⠀⠀⠀⠀</a:t>
            </a:r>
            <a:br/>
            <a:r>
              <a:t>⠀⠀⠀⠀⠀⠀⠀⠀⠀⠀⠀⠀⠀⠀⠀⠀⠀⠀⠀⠀⠀⠀⠀⠀⠀⠀⠀⠀⠀⠀⣠⣼⣿⣿⣿⣿⣿⣿⣿⣿⣿⣿⣿⣿⣿⣿⣿⣿⣿⣿⣿⣿⣿⣿⣿⣿⣏⠉⠀⠀⠀⠀⠀⠀⠀⠀⠀⠀⠀⠀⠀⠀⠀⠀⠀⠀⠀⠀⠀⠀⠀⠀⠀⠀⠀⠀⠀⠀⠀⠀⠀</a:t>
            </a:r>
            <a:br/>
            <a:r>
              <a:t>⠀⠀⠀⠀⠀⠀⠀⠀⠀⠀⠀⠀⠀⠀⠀⠀⠀⠀⠀⠀⠀⠀⠀⠀⠀⠀⠀⠀⣰⣿⣿⣿⣿⣿⣿⣿⣿⣿⣿⣿⣿⣿⣿⣿⣿⣿⣿⣿⣿⣿⣿⣿⣿⣿⣿⣿⣿⡇⠀⠀⠀⠀⠀⠀⠀⠀⠀⠀⠀⠀⠀⠀⠀⠀⠀⠀⠀⠀⠀⠀⠀⠀⠀⠀⠀⠀⠀⠀⠀⠀⠀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⠀⠀⠀⠀⠀⠀⠀⠀⠀⠀⠀⠀⠀⠀⠀⠀⠀⠀⠀⠀⠀⠀⠀⠀⠀⠀⠀⠀⢶⣿⣿⣿⣿⣿⣿⣿⣿⣿⣿⣿⣿⣿⣿⣿⣿⣿⣿⣿⣿⣿⣿⣿⣿⣿⣿⡿⠉⠀⠀⠀⠀⠀⠀⠀⠀⠀⠀⠀⠀⠀⠀⠀⠀⠀⠀⠀⠀⠀⠀⠀⠀⠀⠀⠀⠀⠀⠀⠀⠀⠀⠀</a:t>
            </a:r>
            <a:br/>
            <a:r>
              <a:t>⠀⠀⢠⣾⣿⣶⡤⠀⠀⠀⠀⠀⠀⠀⠀⠀⠀⠀⠀⠀⠀⠀⠀⠀⠀⠀⠀⠀⠀⠙⠻⠿⢿⣿⣿⣿⣿⣿⣿⣿⣿⣿⣿⣿⣿⣿⣿⣿⣿⣿⣿⣿⣿⡟⠁⠀⠀⠀⠀⠀⠀⠀⠀⠀⠀⠀⠀⠀⠀⠀⠀⠀⠀⠀⠀⠀⠀⠀⠀⠀⠀⠀⠀⠀⠀⠀⠀⠀⠀⠀⠀</a:t>
            </a:r>
            <a:br/>
            <a:r>
              <a:t>⠀⣠⣿⡿⠛⠛⠀⠀⠀⠀⠀⠀⠀⠀⠀⠀⠀⠀⠀⠀⠀⠀⠀⠀⠀⠀⠀⠀⠀⠀⠀⢀⣾⣿⣿⣿⣿⣿⣿⣿⣿⣿⣿⣿⣿⣿⣿⣿⣿⣿⣿⣿⣿⣿⡀⠀⠀⠀⠀⠀⠀⠀⠀⠀⠀⠀⠀⠀⠀⠀⠀⠀⠀⠀⠀⠀⠀⠀⠀⠀⠀⠀⠀⠀⠀⠀⠀⠀⠀⠀⠀</a:t>
            </a:r>
            <a:br/>
            <a:r>
              <a:t>⢰⣿⣿⣿⣦⣶⣤⡀⠀⠀⠀⠀⠀⠀⠀⠀⠀⠀⠀⠀⠀⠀⠀⠀⠀⠀⠀⠀⠀⠀⣠⣿⣿⣿⣿⣿⣿⣿⣿⣿⣿⣿⣿⣿⣿⣿⣿⣿⣿⣿⣿⣿⣿⣿⣇⠀⠀⠀⠀⠀⠀⠀⠀⠀⠀⠀⠀⠀⠀⠀⠀⠀⠀⠀⠀⠀⠀⠀⠀⠀⠀⠀⠀⠀⠀⠀⠀⠀⠀⠀⠀</a:t>
            </a:r>
            <a:br/>
            <a:r>
              <a:t>⣾⣿⣿⣿⣷⣙⢻⣿⣦⡀⠀⠀⠀⠀⠀⠀⠀⠀⠀⠀⠀⠀⠀⠀⠀⠀⠀⠀⢀⣼⣿⣿⣿⠏⠀⣿⢿⣿⣿⣿⣿⣿⣿⣿⣿⣿⣿⣿⣿⣿⣿⣿⣿⣿⣿⠀⠀⠀⠀⠀⠀⠀⠀⠀⠀⠀⠀⠀⠀⠀⠀⠀⠀⠀⠀⠀⠀⠀⠀⠀⠀⠀⠀⠀⠀⠀⠀⠀⠀⠀⠀</a:t>
            </a:r>
            <a:br/>
            <a:r>
              <a:t>⠻⣿⣿⣿⣿⣿⣿⣿⣿⣿⡆⠀⠀⠀⠀⠀⠀⠀⠀⠀⠀⠀⠀⠀⠀⠀⠀⣴⣿⣿⣿⡿⠃⠀⠀⠘⡀⢿⣿⣿⣿⣿⣿⣿⣿⣿⣿⣿⣿⣿⣿⣿⣿⣿⣿⡇⠀⠀⠀⠀⠀⠀⠀⠀⠀⠀⠀⠀⠀⠀⠀⠀⠀⠀⠀⠀⠀⠀⠀⠀⠀⠀⠀⠀⠀⠀⠀⠀⠀⠀⠀</a:t>
            </a:r>
            <a:br/>
            <a:r>
              <a:t>⠀⠈⠻⣿⣿⣿⣿⣿⣿⣿⣿⠀⠀⠀⠀⠀⠀⠀⠀⠀⠀⠀⠀⠀⠀⣠⣾⣿⣿⣿⠏⠀⠀⠀⠀⠀⠀⢸⣿⣿⣿⣿⣿⣿⣿⣿⣿⣿⣿⣿⣿⣿⣿⣿⣿⡇⠀⠀⠀⠀⠀⠀⠀⠀⠀⠀⠀⠀⠀⠀⠀⠀⠀⠀⠀⠀⠀⠀⠀⠀⠀⠀⠀⠀⠀⠀⠀⠀⠀⠀⠀</a:t>
            </a:r>
            <a:br/>
            <a:r>
              <a:t>⠀⠀⠀⠈⠻⣿⣿⣿⣿⣿⣿⣆⠀⠀⠀⠀⠀⠀⠀⠀⠀⠀⢀⣠⣾⣿⣿⣿⠟⠁⠀⠀⠀⠀⠀⠀⠀⢸⣿⣿⣿⣿⣿⣿⣿⣿⣿⣿⣿⣿⣿⣿⣿⣿⣿⡇⠀⠀⠀⠀⠀⠀⠀⠀⠀⠀⠀⠀⠀⠀⠀⠀⠀⠀⠀⠀⠀⠀⠀⠀⠀⠀⠀⠀⠀⠀⠀⠀⠀⠀⠀</a:t>
            </a:r>
            <a:br/>
            <a:r>
              <a:t>⠀⠀⠀⠀⠀⠈⣿⣿⣿⣿⣿⣿⡄⠀⠀⠀⠀⠀⠀⠀⣀⣴⣿⣿⣿⣿⠟⠁⠀⠀⠀⠀⠀⠀⠀⠀⠀⣀⣿⣿⣿⣿⣿⣿⣿⣿⣿⣿⣿⣿⣿⣿⣿⣿⣿⡇⠀⠀⠀⠀⠀⠀⠀⠀⠀⠀⠀⠀⠀⠀⠀⠀⠀⠀⠀⠀⠀⠀⠀⠀⠀⠀⠀⠀⠀⠀⠀⠀⠀⠀⠀</a:t>
            </a:r>
            <a:br/>
            <a:r>
              <a:t>⠀⠀⠀⠀⠀⠀⢻⣿⣿⣿⣿⣿⣷⡀⠀⠀⢀⣠⣴⣾⣿⣿⣿⡿⢛⣁⣀⣤⣤⣤⣴⣶⣶⣾⣿⣿⣿⣿⣿⣿⣿⣿⣿⣿⣿⣿⣿⣿⣿⣿⣿⣿⣿⣿⣿⡇⠀⠀⠀⠀⠀⠀⠀⠀⠀⠀⠀⠀⠀⠀⠀⠀⠀⠀⠀⠀⠀⠀⠀⠀⠀⠀⠀⠀⠀⠀⠀⠀⠀⠀⠀</a:t>
            </a:r>
            <a:br/>
            <a:r>
              <a:t>⠀⠀⠀⠀⠀⠀⠈⣿⣿⣿⣿⣿⣿⣷⣶⣾⣿⣿⣿⣿⡿⠛⠁⣾⣿⣿⣿⣿⣿⣿⣿⣿⣿⣿⣿⣿⣿⣿⣿⣿⣿⣿⣿⣿⣿⣿⣿⣿⣿⣿⣿⣿⣿⣿⣿⣿⣄⠀⠀⠀⠀⠀⠀⠀⠀⠀⠀⠀⠀⠀⠀⠀⠀⠀⠀⠀⠀⠀⠀⠀⠀⠀⠀⠀⠀⠀⠀⠀⠀⠀⠀</a:t>
            </a:r>
            <a:br/>
            <a:r>
              <a:t>⠀⠀⠀⠀⠀⢀⣀⣿⣿⣿⣿⣿⣿⣿⣿⣿⠿⠛⠉⠁⢀⣤⣶⣿⣿⣿⣿⣿⣿⣿⣿⣿⣿⣿⣿⣿⣿⣿⣿⣿⣿⣿⣿⣿⣿⣿⣿⣿⣿⣿⣿⣿⣿⣿⣿⣿⣿⣧⠀⠀⠀⠀⠀⠀⠀⠀⠀⠀⠀⠀⠀⠀⠀⠀⠀⠀⠀⠀⠀⠀⠀⠀⠀⠀⠀⠀⠀⠀⠀⠀⠀</a:t>
            </a:r>
            <a:br/>
            <a:r>
              <a:t>⣶⣶⣶⣶⣿⣿⣿⣿⣿⣿⣿⣿⣿⣿⣿⡆⠀⠀⢀⣼⣿⣿⣿⣿⣿⣿⣿⣿⣿⣿⣿⣿⣿⣿⣿⣿⣿⣿⣿⣿⣿⣿⣿⣿⣿⣿⣿⣿⣿⣿⣿⣿⣿⣿⣿⣿⣿⣿⣧⠀⠀⠀⠀⠀⠀⠀⠀⠀⠀⠀⠀⠀⠀⠀⠀⠀⠀⠀⠀⠀⠀⠀⠀⠀⠀⠀⠀⠀⠀⠀⠀</a:t>
            </a:r>
            <a:br/>
            <a:r>
              <a:t>⣬⣿⣿⣿⣿⣿⣿⡿⠿⣿⣿⣿⣿⣿⣿⣿⣤⣾⣿⣿⣿⣿⣿⣿⣿⣿⣿⣿⣿⣿⣿⣿⡿⠋⢸⣿⣿⣿⣿⣿⣿⣿⣿⣿⣿⣿⣿⣿⣿⣿⣿⣿⣿⣿⣿⣿⣿⣿⣿⣇⠀⠀⠀⠀⠀⠀⠀⠀⠀⠀⠀⠀⠀⠀⠀⠀⠀⠀⠀⠀⠀⠀⠀⠀⠀⠀⠀⠀⠀⠀⠀</a:t>
            </a:r>
            <a:br/>
            <a:r>
              <a:t>⠈⠉⠉⠉⠁⠀⠀⠀⠀⢻⣿⣿⣿⣿⣿⣿⣿⣿⣿⣿⣿⣿⣿⣿⣿⣿⡿⠿⢿⡿⠟⠋⠀⠀⢀⣿⣿⣿⣿⣿⣿⣿⣿⣿⣿⣿⣿⣿⣿⣿⣿⣿⣿⣿⣿⣿⣿⣿⣿⡏⠀⠀⠀⠀⠀⠀⠀⠀⠀⠀⠀⠀⠀⠀⠀⠀⠀⠀⠀⠀⠀⠀⠀⠀⠀⠀⠀⠀⠀⠀⠀</a:t>
            </a:r>
            <a:br/>
            <a:r>
              <a:t>⠀⠀⠀⠀⠀⠀⠀⠀⠀⠈⣿⣿⣿⣿⣿⣿⣿⣿⣿⣿⣿⠿⠛⠿⠟⠉⠀⠀⠀⠀⠀⠀⠀⢀⣾⣿⣿⣿⣿⣿⣿⣿⣿⣿⣿⣿⣿⣿⣿⣿⣿⣿⣿⣿⣿⣿⣿⣿⣯⠀⠀⠀⠀⠀⠀⠀⠀⠀⠀⠀⠀⠀⠀⠀⠀⠀⠀⠀⠀⠀⠀⠀⠀⠀⠀⠀⠀⠀⠀⠀⠀</a:t>
            </a:r>
            <a:br/>
            <a:r>
              <a:t>⠀⠀⠀⠀⠀⠀⠀⠀⠀⠀⠘⢿⣿⣿⣿⣿⣿⠿⠛⠉⠀⠀⠀⠀⠀⠀⠀⠀⠀⠀⠀⠀⠀⣾⣿⣿⣿⣿⣿⣿⣿⣿⣿⣿⣿⣿⣿⣿⣿⣿⣿⣿⣿⣿⣿⣿⣿⣿⣿⡄⠀⠀⠀⠀⠀⠀⠀⠀⠀⠀⠀⠀⠀⠀⠀⠀⠀⠀⠀⠀⠀⠀⠀⠀⠀⠀⠀⠀⠀⠀⠀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⠀⠀⠀⠀⠀⠀⠀⠀⠀⠀⠀⠀⠈⠉⠉⠁⠀⠀⠀⠀⠀⠀⠀⠀⠀⠀⠀⠀⠀⠀⠀⢀⣾⢻⣿⣿⣿⣿⣿⣿⣿⣿⣿⣿⣿⣿⣿⣿⣿⣿⣿⣿⣿⣿⣿⣿⣿⣿⣿⡄⠀⠀⠀⠀⠀⠀⠀⠀⠀⠀⠀⠀⠀⠀⠀⠀⠀⠀⠀⠀⠀⠀⠀⠀⠀⠀⠀⠀⠀⠀⠀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⠀⠀⠀⠀⠀⠀⠀⠀⠀⠀⠀⠀⠀⠀⠀⠀⠀⠀⠀⠀⠀⠀⠀⠀⠀⠀⠀⠀⠀⠀⠀⡜⠁⣼⣿⣿⣿⣿⣿⣿⣿⣿⣿⣿⣿⣿⣿⣿⣿⣿⣿⣿⣿⣿⣿⣿⣿⣿⣿⣇⠀⠀⠀⠀⠀⠀⠀⠀⠀⠀⠀⠀⠀⠀⠀⠀⠀⠀⠀⠀⠀⠀⠀⠀⠀⠀⠀⠀⠀⠀⠀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⠀⠀⠀⠀⠀⠀⠀⠀⠀⠀⠀⠀⠀⠀⠀⠀⠀⠀⠀⠀⠀⠀⠀⠀⠀⠀⠀⠀⠀⠀⠈⠀⢠⣿⣿⣿⣿⣿⣿⣿⣿⣿⣿⣿⣿⣿⣿⣿⣿⣿⣿⣿⣿⣿⣿⣿⣿⣿⣿⣿⡀⠀⠀⠀⠀⠀⠀⠀⠀⠀⠀⠀⠀⠀⠀⠀⠀⠀⠀⠀⠀⠀⠀⠀⠀⠀⠀⠀⠀⠀⠀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⠀⠀⠀⠀⠀⠀⠀⠀⠀⠀⠀⠀⠀⠀⠀⠀⠀⠀⠀⠀⠀⠀⠀⠀⠀⠀⠀⠀⠀⢀⣀⣰⣿⣿⣿⣿⣿⣿⣿⣿⣿⣿⣿⣿⣿⣿⣿⣿⣿⣿⣿⣿⣿⣿⣿⣿⣿⣿⣿⣿⣿⣿⠀⠀⠀⠀⠀⠀⠀⠀⠀⠀⠀⠀⠀⠀⠀⠀⠀⠀⠀⠀⠀⠀⠀⠀⠀⠀⠀⠀⠀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⠀⠀⠀⠀⠀⠀⠀⠀⠀⠀⠀⠀⠀⠀⠀⠀⠀⠀⠀⠀⠀⠀⠀⠀⠀⠀⠀⣶⣾⣿⣿⣿⣿⣿⣿⣿⣿⣿⣿⣿⣿⣿⣿⣿⣿⣿⣿⣿⣿⣿⣿⣿⣿⣿⣿⣿⣿⣿⣿⣿⣿⣿⡇⠀⠀⠀⠀⠀⠀⠀⠀⠀⠀⠀⠀⠀⠀⠀⠀⠀⠀⠀⠀⠀⠀⠀⠀⠀⠀⠀⠀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⠀⠀⠀⠀⠀⠀⠀⠀⠀⠀⠀⠀⠀⠀⠀⠀⠀⠀⠀⠀⠀⠀⠀⠀⠀⠀⠀⠀⠀⠀⠀⠀⠀⠀⠀⠀⠀⠀⠀⠀⠀⠀⠀⠀⠀⠀⠀⠀⣀⡀⡀⢀⣠⣾⠀⠀⠀⠀⠀⠀⠀⠀⠀⠀⠀⠀⠀⠀⠀⠀⠀⠀⠀⠀⠀⠀⠀⠀⠀⠀⠀⠀⠀⠀⠀⠀⠀⠀⠀⠀⠀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⠀⠀⠀⠀⠀⠀⠀⠀⠀⠀⠀⠀⠀⠀⠀⠀⠀⠀⠀⠀⠀⠀⠀⠀⠀⠀⠀⠀⠀⠀⠀⠀⠀⠀⠀⠀⠀⠀⣀⣠⣤⣴⣶⣶⣶⣶⣤⣾⣿⣿⣿⣿⣿⣿⠀⠀⠀⠀⠀⠀⠀⠀⠀⠀⠀⠀⠀⠀⠀⠀⠀⠀⠀⠀⠀⠀⠀⠀⠀⠀⠀⠀⠀⠀⠀⠀⠀⠀⠀⠀⠀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⠀⠀⠀⠀⠀⠀⠀⠀⠀⠀⠀⠀⠀⠀⠀⠀⠀⠀⠀⠀⠀⠀⠀⠀⠀⠀⠀⠀⠀⠀⣤⣀⡀⠀⠀⢀⣴⣿⣿⣿⣿⣿⣿⣿⣿⣿⣿⣿⣿⣿⣿⣿⣿⡟⠀⠀⠀⠀⠀⠀⠀⠀⠀⠀⠀⠀⠀⠀⠀⠀⠀⠀⠀⠀⠀⠀⠀⠀⠀⠀⠀⠀⠀⠀⠀⠀⠀⠀⠀⠀⠀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⠀⠀⠀⠀⠀⠀⠀⠀⠀⠀⠀⠀⠀⠀⠀⠀⠀⠀⠀⠀⠀⠀⠀⠀⠀⠀⠀⠀⠀⠀⠈⢿⣿⣷⣦⣿⣿⣿⣿⣿⣿⣿⣿⣿⣿⣿⣿⣿⣿⣿⣿⣿⣿⣤⣶⣶⣶⣶⣶⡶⠖⠂⠀⠀⠀⠀⠀⠀⠀⠀⠀⠀⠀⠀⠀⠀⠀⠀⠀⠀⠀⠀⠀⠀⠀⠀⠀⠀⠀⠀⠀</a:t>
            </a:r>
            <a:br/>
            <a:r>
              <a:t>⠀⠀⠀⠀⠀⠀⠀⠀⠀⠀⠀⠀⠀⠀⠀⠀⠀⠀⠀⠀⠀⠀⠀⠀⠀⠀⠀⠀⠀⠀⣀⣤⣿⣿⣿⣿⣿⣿⣿⣿⣿⣿⣿⣿⣿⣿⣿⣿⣿⣿⣿⣿⣿⣿⣿⣿⣯⠉⠀⠀⠀⠀⠀⠀⠀⠀⠀⠀⠀⠀⠀⠀⠀⠀⠀⠀⠀⠀⠀⠀⠀⠀⠀⠀⠀⠀⠀⠀⠀⠀⠀</a:t>
            </a:r>
            <a:br/>
            <a:r>
              <a:t>⠀⠀⠀⠀⠀⠀⠀⠀⠀⠀⠀⠀⠀⠀⠀⠀⠀⠀⠀⠀⠀⠀⠀⠀⠀⠀⠀⠀⣠⣾⣿⣿⣿⣿⣿⣿⣿⣿⣿⣿⣿⣿⣿⣿⣿⣿⣿⣿⣿⣿⣿⣿⣿⣿⣿⣿⣿⡇⠀⠀⠀⠀⠀⠀⠀⠀⠀⠀⠀⠀⠀⠀⠀⠀⠀⠀⠀⠀⠀⠀⠀⠀⠀⠀⠀⠀⠀⠀⠀⠀⠀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⠀⠀⠀⠀⠀⠀⠀⠀⠀⠀⠀⠀⠀⠀⠀⠀⠀⠀⠀⠀⠀⠀⠀⠀⠀⠀⠀⠀⢶⣿⣿⣿⣿⣿⣿⣿⣿⣿⣿⣿⣿⣿⣿⣿⣿⣿⣿⣿⣿⣿⣿⣿⣿⣿⣿⡿⠉⠀⠀⠀⠀⠀⠀⠀⠀⠀⠀⠀⠀⠀⠀⠀⠀⠀⠀⠀⠀⠀⠀⠀⠀⠀⠀⠀⠀⠀⠀⠀⠀⠀⠀</a:t>
            </a:r>
            <a:br/>
            <a:r>
              <a:t>⠀⠀⣠⣶⣦⣀⠀⠀⠀⠀⠀⠀⠀⠀⠀⠀⠀⠀⠀⠀⠀⠀⠀⠀⠀⠀⠀⠀⠀⠙⠻⠿⢿⣿⣿⣿⣿⣿⣿⣿⣿⣿⣿⣿⣿⣿⣿⣿⣿⣿⣿⣿⣿⣏⠁⠀⠀⠀⠀⠀⠀⠀⠀⠀⠀⠀⠀⠀⠀⠀⠀⠀⠀⠀⠀⠀⠀⠀⠀⠀⠀⠀⠀⠀⠀⠀⠀⠀⠀⠀⠀</a:t>
            </a:r>
            <a:br/>
            <a:r>
              <a:t>⠀⣰⣿⡿⠿⠋⠀⠀⠀⠀⠀⠀⠀⠀⠀⠀⠀⠀⠀⠀⠀⠀⠀⠀⠀⠀⠀⠀⠀⠀⠀⠀⢸⣿⣿⣿⣿⣿⣿⣿⣿⣿⣿⣿⣿⣿⣿⣿⣿⣿⣿⣿⣿⣿⡆⠀⠀⠀⠀⠀⠀⠀⠀⠀⠀⠀⠀⠀⠀⠀⠀⠀⠀⠀⠀⠀⠀⠀⠀⠀⠀⠀⠀⠀⠀⠀⠀⠀⠀⠀⠀</a:t>
            </a:r>
            <a:br/>
            <a:r>
              <a:t>⣼⣿⣿⣦⣠⣄⡀⠀⠀⠀⠀⠀⠀⠀⠀⠀⠀⠀⠀⠀⠀⠀⠀⠀⠀⠀⠀⠀⠀⠀⠀⠀⣰⣿⣿⣿⣿⣿⣿⣿⣿⣿⣿⣿⣿⣿⣿⣿⣿⣿⣿⣿⣿⣿⣿⠀⠀⠀⠀⠀⠀⠀⠀⠀⠀⠀⠀⠀⠀⠀⠀⠀⠀⠀⠀⠀⠀⠀⠀⠀⠀⠀⠀⠀⠀⠀⠀⠀⠀⠀⠀</a:t>
            </a:r>
            <a:br/>
            <a:r>
              <a:t>⣿⣿⣿⣿⡝⢿⣿⣦⡀⠀⠀⠀⠀⠀⠀⠀⠀⠀⠀⠀⠀⠀⠀⠀⠀⠀⠀⠀⠀⠀⠀⢰⣿⣿⣿⣿⢿⣿⣿⣿⣿⣿⣿⣿⣿⣿⣿⣿⣿⣿⣿⣿⣿⣿⣿⣇⠀⠀⠀⠀⠀⠀⠀⠀⠀⠀⠀⠀⠀⠀⠀⠀⠀⠀⠀⠀⠀⠀⠀⠀⠀⠀⠀⠀⠀⠀⠀⠀⠀⠀⠀</a:t>
            </a:r>
            <a:br/>
            <a:r>
              <a:t>⣿⣿⣿⣿⣿⣶⣿⣿⣿⣦⠀⠀⠀⠀⠀⠀⠀⠀⠀⠀⠀⠀⠀⠀⠀⠀⠀⠀⠀⠀⣠⣿⣿⣿⡿⠙⡄⢻⣿⣿⣿⣿⣿⣿⣿⣿⣿⣿⣿⣿⣿⣿⣿⣿⣿⣿⠀⠀⠀⠀⠀⠀⠀⠀⠀⠀⠀⠀⠀⠀⠀⠀⠀⠀⠀⠀⠀⠀⠀⠀⠀⠀⠀⠀⠀⠀⠀⠀⠀⠀⠀</a:t>
            </a:r>
            <a:br/>
            <a:r>
              <a:t>⠙⢿⣿⣿⣿⣿⣿⣿⣿⣿⡆⠀⠀⠀⠀⠀⠀⠀⠀⠀⠀⠀⠀⠀⠀⠀⠀⠀⠀⣰⣿⣿⣿⡿⠁⠀⠀⢸⣿⣿⣿⣿⣿⣿⣿⣿⣿⣿⣿⣿⣿⣿⣿⣿⣿⣿⡄⠀⠀⠀⠀⠀⠀⠀⠀⠀⠀⠀⠀⠀⠀⠀⠀⠀⠀⠀⠀⠀⠀⠀⠀⠀⠀⠀⠀⠀⠀⠀⠀⠀⠀</a:t>
            </a:r>
            <a:br/>
            <a:r>
              <a:t>⠀⠀⠈⠻⣿⣿⣿⣿⣿⣿⣧⠀⠀⠀⠀⠀⠀⠀⠀⠀⠀⠀⠀⠀⠀⠀⠀⢀⣾⣿⣿⣿⠟⠀⠀⠀⠀⠘⣿⣿⣿⣿⣿⣿⣿⣿⣿⣿⣿⣿⣿⣿⣿⣿⣿⣿⡇⠀⠀⠀⠀⠀⠀⠀⠀⠀⠀⠀⠀⠀⠀⠀⠀⠀⠀⠀⠀⠀⠀⠀⠀⠀⠀⠀⠀⠀⠀⠀⠀⠀⠀</a:t>
            </a:r>
            <a:br/>
            <a:r>
              <a:t>⠀⠀⠀⠀⠈⢻⣿⣿⣿⣿⣿⣧⠀⠀⠀⠀⠀⠀⠀⠀⠀⠀⠀⠀⠀⢀⣴⣿⣿⣿⡿⠋⠀⠀⠀⠀⠀⣀⣱⣿⣿⣿⣿⣿⣿⣿⣿⣿⣿⣿⣿⣿⣿⣿⣿⣿⡇⠀⠀⠀⠀⠀⠀⠀⠀⠀⠀⠀⠀⠀⠀⠀⠀⠀⠀⠀⠀⠀⠀⠀⠀⠀⠀⠀⠀⠀⠀⠀⠀⠀⠀</a:t>
            </a:r>
            <a:br/>
            <a:r>
              <a:t>⠀⠀⠀⠀⠀⠘⣿⣿⣿⣿⣿⣿⣆⠀⠀⠀⠀⠀⠀⠀⠀⠀⢀⣠⣴⣿⣿⣿⣿⣯⣴⣶⣶⣾⣿⣿⣿⣿⣿⣿⣿⣿⣿⣿⣿⣿⣿⣿⣿⣿⣿⣿⣿⣿⣿⣿⡇⠀⠀⠀⠀⠀⠀⠀⠀⠀⠀⠀⠀⠀⠀⠀⠀⠀⠀⠀⠀⠀⠀⠀⠀⠀⠀⠀⠀⠀⠀⠀⠀⠀⠀</a:t>
            </a:r>
            <a:br/>
            <a:r>
              <a:t>⠀⠀⠀⠀⠀⠀⢹⣿⣿⣿⣿⣿⣿⣆⠀⠀⠀⠀⢀⣠⣴⣾⣿⣿⣿⣿⣿⣿⣿⣿⣿⣿⣿⣿⣿⣿⣿⣿⣿⣿⣿⣿⣿⣿⣿⣿⣿⣿⣿⣿⣿⣿⣿⣿⣿⣿⣇⠀⠀⠀⠀⠀⠀⠀⠀⠀⠀⠀⠀⠀⠀⠀⠀⠀⠀⠀⠀⠀⠀⠀⠀⠀⠀⠀⠀⠀⠀⠀⠀⠀⠀</a:t>
            </a:r>
            <a:br/>
            <a:r>
              <a:t>⠀⠀⠀⠀⠀⠀⠀⣿⣿⣿⣿⣿⣿⣿⣤⣤⣶⣾⣿⣿⣿⣿⣿⣿⣿⣿⣿⣿⣿⣿⣿⣿⣿⣿⣿⣿⣿⣿⣿⣿⣿⣿⣿⣿⣿⣿⣿⣿⣿⣿⣿⣿⣿⣿⣿⣿⣿⣧⡀⠀⠀⠀⠀⠀⠀⠀⠀⠀⠀⠀⠀⠀⠀⠀⠀⠀⠀⠀⠀⠀⠀⠀⠀⠀⠀⠀⠀⠀⠀⠀⠀</a:t>
            </a:r>
            <a:br/>
            <a:r>
              <a:t>⠀⠀⠀⠀⠀⠀⠀⣸⣿⣿⣿⣿⣿⣿⣿⣿⡿⠟⠛⣹⣿⣿⣿⣿⣿⣿⣿⣿⣿⣿⣿⣿⣿⣿⣿⣿⣿⣿⣿⣿⣿⣿⣿⣿⣿⣿⣿⣿⣿⣿⣿⣿⣿⣿⣿⣿⣿⣿⣷⡀⠀⠀⠀⠀⠀⠀⠀⠀⠀⠀⠀⠀⠀⠀⠀⠀⠀⠀⠀⠀⠀⠀⠀⠀⠀⠀⠀⠀⠀⠀⠀</a:t>
            </a:r>
            <a:br/>
            <a:r>
              <a:t>⣤⣤⣶⣶⣶⣿⣿⣿⣿⣿⣿⣿⣿⣿⣿⣿⣀⣴⣿⣿⣿⣿⣿⣿⣿⣿⣿⣿⣿⣿⣿⣿⡿⠟⠹⣿⣿⣿⣿⣿⣿⣿⣿⣿⣿⣿⣿⣿⣿⣿⣿⣿⣿⣿⣿⣿⣿⣿⣿⣧⠀⠀⠀⠀⠀⠀⠀⠀⠀⠀⠀⠀⠀⠀⠀⠀⠀⠀⠀⠀⠀⠀⠀⠀⠀⠀⠀⠀⠀⠀⠀</a:t>
            </a:r>
            <a:br/>
            <a:r>
              <a:t>⠛⠛⠛⠛⠛⠛⠉⠉⠉⢿⣿⣿⣿⣿⣿⣿⣿⣿⣿⣿⣿⣿⣿⣿⣿⣿⣿⠿⢿⡿⠿⠋⠀⠀⠀⣿⣿⣿⣿⣿⣿⣿⣿⣿⣿⣿⣿⣿⣿⣿⣿⣿⣿⣿⣿⣿⣿⣿⣿⡟⠀⠀⠀⠀⠀⠀⠀⠀⠀⠀⠀⠀⠀⠀⠀⠀⠀⠀⠀⠀⠀⠀⠀⠀⠀⠀⠀⠀⠀⠀⠀</a:t>
            </a:r>
            <a:br/>
            <a:r>
              <a:t>⠀⠀⠀⠀⠀⠀⠀⠀⠀⠈⣿⣿⣿⣿⣿⣿⣿⣿⣿⣿⣿⡿⠟⠻⡿⠋⠁⠀⠀⠀⠀⠀⠀⠀⠀⣿⣿⣿⣿⣿⣿⣿⣿⣿⣿⣿⣿⣿⣿⣿⣿⣿⣿⣿⣿⣿⣿⣿⣯⠀⠀⠀⠀⠀⠀⠀⠀⠀⠀⠀⠀⠀⠀⠀⠀⠀⠀⠀⠀⠀⠀⠀⠀⠀⠀⠀⠀⠀⠀⠀⠀</a:t>
            </a:r>
            <a:br/>
            <a:r>
              <a:t>⠀⠀⠀⠀⠀⠀⠀⠀⠀⠀⠘⢿⣿⣿⣿⣿⣿⣿⠿⠛⠉⠀⠀⠀⠀⠀⠀⠀⠀⠀⠀⠀⠀⢀⣼⣿⣿⣿⣿⣿⣿⣿⣿⣿⣿⣿⣿⣿⣿⣿⣿⣿⣿⣿⣿⣿⣿⣿⣿⡆⠀⠀⠀⠀⠀⠀⠀⠀⠀⠀⠀⠀⠀⠀⠀⠀⠀⠀⠀⠀⠀⠀⠀⠀⠀⠀⠀⠀⠀⠀⠀</a:t>
            </a:r>
            <a:br/>
            <a:r>
              <a:t>⠀⠀⠀⠀⠀⠀⠀⠀⠀⠀⠀⠀⠉⠙⠋⠉⠁⠀⠀⠀⠀⠀⠀⠀⠀⠀⠀⠀⠀⠀⠀⠀⢀⡾⢿⣿⣿⣿⣿⣿⣿⣿⣿⣿⣿⣿⣿⣿⣿⣿⣿⣿⣿⣿⣿⣿⣿⣿⣿⡇⠀⠀⠀⠀⠀⠀⠀⠀⠀⠀⠀⠀⠀⠀⠀⠀⠀⠀⠀⠀⠀⠀⠀⠀⠀⠀⠀⠀⠀⠀⠀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⠀⠀⠀⠀⠀⠀⠀⠀⠀⠀⠀⠀⠀⠀⠀⠀⠀⠀⠀⠀⠀⠀⠀⠀⠀⠀⠀⠀⠀⠀⠀⠀⠉⠀⣼⣿⣿⣿⣿⣿⣿⣿⣿⣿⣿⣿⣿⣿⣿⣿⣿⣿⣿⣿⣿⣿⣿⣿⣿⣧⠀⠀⠀⠀⠀⠀⠀⠀⠀⠀⠀⠀⠀⠀⠀⠀⠀⠀⠀⠀⠀⠀⠀⠀⠀⠀⠀⠀⠀⠀⠀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⠀⠀⠀⠀⠀⠀⠀⠀⠀⠀⠀⠀⠀⠀⠀⠀⠀⠀⠀⠀⠀⠀⠀⠀⠀⠀⠀⠀⠀⠀⠀⠀⣰⡿⢿⣿⣿⣿⣿⣿⣿⣿⣿⣿⣿⣿⣿⣿⣿⣿⣿⣿⣿⣿⣿⣻⣿⣿⣿⣿⣧⡀⠀⠀⠀⠀⠀⠀⠀⠀⠀⠀⠀⠀⠀⠀⠀⠀⠀⠀⠀⠀⠀⠀⠀⠀⠀⠀⠀⠀⠀</a:t>
            </a:r>
            <a:br/>
            <a:r>
              <a:t>⠀⠀⠀⠀⠀⠀⠀⠀⠀⠀⠀⠀⠀⠀⠀⠀⠀⠀⠀⠀⠀⠀⠀⠀⠀⠀⠀⠀⠀⠀⠀⠀⠉⢀⣿⣿⣿⣿⣿⣿⣿⣿⣿⣿⣿⣿⣿⣿⣿⣿⣿⣿⣿⣿⣿⣿⣿⣿⣿⣿⣿⣇⠀⠀⠀⠀⠀⠀⠀⠀⠀⠀⠀⠀⠀⠀⠀⠀⠀⠀⠀⠀⠀⠀⠀⠀⠀⠀⠀⠀⠀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⠀⠀⠀⠀⠀⠀⠀⠀⠀⠀⠀⠀⠀⠀⠀⠀⠀⠀⠀⠀⠀⠀⠀⠀⠀⠀⠀⠀⠀⠀⠀⣀⣀⣼⣿⣿⣿⣿⣿⣿⣿⣿⣿⣿⣿⣿⣿⣿⣿⣿⣿⣿⣿⣿⣿⣿⣿⣿⣿⣿⣿⣿⠀⠀⠀⠀⠀⠀⠀⠀⠀⠀⠀⠀⠀⠀⠀⠀⠀⠀⠀⠀⠀⠀⠀⠀⠀⠀⠀⠀⠀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⠀⠀⠀⠀⠀⠀⠀⠀⠀⠀⠀⠀⠀⠀⠀⠀⠀⠀⠀⠀⠀⠀⠀⠀⠀⠀⠀⣠⣴⣾⣿⣿⣿⣿⣿⣿⣿⣿⣿⣿⣿⣿⣿⣿⣿⣿⣿⣿⣿⣿⣿⣿⣿⣿⣿⣿⣿⣿⣿⣿⣿⣿⡇⠀⠀⠀⠀⠀⠀⠀⠀⠀⠀⠀⠀⠀⠀⠀⠀⠀⠀⠀⠀⠀⠀⠀⠀⠀⠀⠀⠀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⠀⠀⠀⠀⠀⠀⠀⠀⠀⠀⠀⠀⠀⠀⠀⠀⠀⠀⠀⠀⠀⠀⠀⠀⠀⠀⠀⠀⠀⠀⠀⠀⠀⠀⠀⠀⠀⠀⠀⠀⠀⠀⠀⠀⠀⠀⠀⠀⣀⡀⣀⠀⣠⣴⡇⠀⠀⠀⠀⠀⠀⠀⠀⠀⠀⠀⠀⠀⠀⠀⠀⠀⠀⠀⠀⠀⠀⠀⠀⠀⠀⠀⠀⠀⠀⠀⠀⠀⠀⠀⠀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⠀⠀⠀⠀⠀⠀⠀⠀⠀⠀⠀⠀⠀⠀⠀⠀⠀⠀⠀⠀⠀⠀⠀⠀⠀⠀⠀⠀⠀⠀⢀⣄⠀⠀⠀⠀⠀⢀⣀⣠⣤⣴⣶⣶⣶⣶⣦⣾⣿⣿⣿⣿⣿⣿⡇⠀⠀⠀⠀⠀⠀⠀⠀⠀⠀⠀⠀⠀⠀⠀⠀⠀⠀⠀⠀⠀⠀⠀⠀⠀⠀⠀⠀⠀⠀⠀⠀⠀⠀⠀⠀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⠀⠀⠀⠀⠀⠀⠀⠀⠀⠀⠀⠀⠀⠀⠀⠀⠀⠀⠀⠀⠀⠀⠀⠀⠀⠀⠀⠀⠀⠀⠀⢻⣷⣦⣀⢀⣶⣿⣿⣿⣿⣿⣿⣿⣿⣿⣿⣿⣿⣿⣿⣿⣿⡿⠀⠀⠀⠀⠀⠀⠀⠀⠀⠀⠀⠀⠀⠀⠀⠀⠀⠀⠀⠀⠀⠀⠀⠀⠀⠀⠀⠀⠀⠀⠀⠀⠀⠀⠀⠀⠀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⠀⠀⠀⠀⠀⠀⠀⠀⠀⠀⠀⠀⠀⠀⠀⠀⠀⠀⠀⠀⠀⠀⠀⠀⠀⠀⠀⠀⠀⠀⠀⠀⢻⣿⣿⣿⣿⣿⣿⣿⣿⣿⣿⣿⣿⣿⣿⣿⣿⣿⣿⣿⣿⣵⣶⣶⣶⣶⣶⣶⣦⠤⠄⠀⠀⠀⠀⠀⠀⠀⠀⠀⠀⠀⠀⠀⠀⠀⠀⠀⠀⠀⠀⠀⠀⠀⠀⠀⠀⠀⠀</a:t>
            </a:r>
            <a:br/>
            <a:r>
              <a:t>⠀⠀⠀⠀⠀⠀⠀⠀⠀⠀⠀⠀⠀⠀⠀⠀⠀⠀⠀⠀⠀⠀⠀⠀⠀⠀⠀⠀⠀⠀⢀⣠⣤⣿⣿⣿⣿⣿⣿⣿⣿⣿⣿⣿⣿⣿⣿⣿⣿⣿⣿⣿⣿⣿⣿⣿⣿⡉⠉⠁⠀⠀⠀⠀⠀⠀⠀⠀⠀⠀⠀⠀⠀⠀⠀⠀⠀⠀⠀⠀⠀⠀⠀⠀⠀⠀⠀⠀⠀⠀⠀</a:t>
            </a:r>
            <a:br/>
            <a:r>
              <a:t>⠀⠀⠀⠀⠀⠀⠀⠀⠀⠀⠀⠀⠀⠀⠀⠀⠀⠀⠀⠀⠀⠀⠀⠀⠀⠀⠀⠀⢠⣶⣿⣿⣿⣿⣿⣿⣿⣿⣿⣿⣿⣿⣿⣿⣿⣿⣿⣿⣿⣿⣿⣿⣿⣿⣿⣿⣿⡟⠀⠀⠀⠀⠀⠀⠀⠀⠀⠀⠀⠀⠀⠀⠀⠀⠀⠀⠀⠀⠀⠀⠀⠀⠀⠀⠀⠀⠀⠀⠀⠀⠀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⠀⠀⠀⠀⠀⠀⠀⠀⠀⠀⠀⠀⠀⠀⠀⠀⠀⠀⠀⠀⠀⠀⠀⠀⠀⠀⠀⠀⢲⣿⣿⣿⣿⣿⣿⣿⣿⣿⣿⣿⣿⣿⣿⣿⣿⣿⣿⣿⣿⣿⣿⣿⣿⣿⣿⠟⠃⠀⠀⠀⠀⠀⠀⠀⠀⠀⠀⠀⠀⠀⠀⠀⠀⠀⠀⠀⠀⠀⠀⠀⠀⠀⠀⠀⠀⠀⠀⠀⠀⠀⠀</a:t>
            </a:r>
            <a:br/>
            <a:r>
              <a:t>⠀⠀⣀⠀⠀⠀⠀⠀⠀⠀⠀⠀⠀⠀⠀⠀⠀⠀⠀⠀⠀⠀⠀⠀⠀⠀⠀⠀⠀⠉⠛⣿⣿⣿⣿⣿⣿⣿⣿⣿⣿⣿⣿⣿⣿⣿⣿⣿⣿⣿⣿⣿⣿⣷⠀⠀⠀⠀⠀⠀⠀⠀⠀⠀⠀⠀⠀⠀⠀⠀⠀⠀⠀⠀⠀⠀⠀⠀⠀⠀⠀⠀⠀⠀⠀⠀⠀⠀⠀⠀⠀</a:t>
            </a:r>
            <a:br/>
            <a:r>
              <a:t>⢀⣾⣿⣶⡦⠀⠀⠀⠀⠀⠀⠀⠀⠀⠀⠀⠀⠀⠀⠀⠀⠀⠀⠀⠀⠀⠀⠀⠀⠀⠀⠋⠉⢻⢿⣿⣿⣿⣿⣿⣿⣿⣿⣿⣿⣿⣿⣿⣿⣿⣿⣿⣿⣿⣇⠀⠀⠀⠀⠀⠀⠀⠀⠀⠀⠀⠀⠀⠀⠀⠀⠀⠀⠀⠀⠀⠀⠀⠀⠀⠀⠀⠀⠀⠀⠀⠀⠀⠀⠀⠀</a:t>
            </a:r>
            <a:br/>
            <a:r>
              <a:t>⣾⣿⠛⠛⠀⠀⠀⠀⠀⠀⠀⠀⠀⠀⠀⠀⠀⠀⠀⠀⠀⠀⠀⠀⠀⠀⠀⠀⠀⠀⠀⠀⠀⠀⠻⣿⣿⣿⣿⣿⣿⣿⣿⣿⣿⣿⣿⣿⣿⣿⣿⣿⣿⣿⣿⡄⠀⠀⠀⠀⠀⠀⠀⠀⠀⠀⠀⠀⠀⠀⠀⠀⠀⠀⠀⠀⠀⠀⠀⠀⠀⠀⠀⠀⠀⠀⠀⠀⠀⠀⠀</a:t>
            </a:r>
            <a:br/>
            <a:r>
              <a:t>⣿⣿⣷⣴⣶⣤⡀⠀⠀⠀⠀⠀⠀⠀⠀⠀⠀⠀⠀⠀⠀⠀⠀⠀⠀⠀⠀⠀⠀⠀⠀⠀⠀⠀⠀⢹⣿⣿⣿⣿⣿⣿⣿⣿⣿⣿⣿⣿⣿⣿⣿⣿⣿⣿⣿⣷⠀⠀⠀⠀⠀⠀⠀⠀⠀⠀⠀⠀⠀⠀⠀⠀⠀⠀⠀⠀⠀⠀⠀⠀⠀⠀⠀⠀⠀⠀⠀⠀⠀⠀⠀</a:t>
            </a:r>
            <a:br/>
            <a:r>
              <a:t>⣿⣿⣿⣮⣙⣿⣿⣦⡀⠀⠀⠀⠀⠀⠀⠀⠀⠀⠀⠀⠀⠀⠀⠀⠀⠀⠀⠀⠀⠀⠀⠀⠀⠀⠀⠈⣿⣿⣿⣿⣿⣿⣿⣿⣿⣿⣿⣿⣿⣿⣿⣿⣿⣿⣿⣿⡄⠀⠀⠀⠀⠀⠀⠀⠀⠀⠀⠀⠀⠀⠀⠀⠀⠀⠀⠀⠀⠀⠀⠀⠀⠀⠀⠀⠀⠀⠀⠀⠀⠀⠀</a:t>
            </a:r>
            <a:br/>
            <a:r>
              <a:t>⣿⣿⣿⣿⣿⣿⣿⣿⣷⡀⠀⠀⠀⠀⠀⠀⠀⠀⠀⠀⠀⠀⠀⠀⠀⠀⠀⠀⠀⠀⠀⠀⠀⠀⠀⠀⣿⣿⣿⣿⣿⣿⣿⣿⣿⣿⣿⣿⣿⣿⣿⣿⣿⣿⣿⣿⣇⠀⠀⠀⠀⠀⠀⠀⠀⠀⠀⠀⠀⠀⠀⠀⠀⠀⠀⠀⠀⠀⠀⠀⠀⠀⠀⠀⠀⠀⠀⠀⠀⠀⠀</a:t>
            </a:r>
            <a:br/>
            <a:r>
              <a:t>⠙⢿⣿⣿⣿⣿⣿⣿⣿⡇⠀⠀⠀⠀⠀⠀⠀⠀⠀⠀⠀⠀⠀⠀⠀⠀⠀⠀⠀⠀⠀⠀⠀⠀⠀⠀⣿⣿⣿⣿⣿⣿⣿⣿⣿⣿⣿⣿⣿⣿⣿⣿⣿⣿⣿⣿⣿⠀⠀⠀⠀⠀⠀⠀⠀⠀⠀⠀⠀⠀⠀⠀⠀⠀⠀⠀⠀⠀⠀⠀⠀⠀⠀⠀⠀⠀⠀⠀⠀⠀⠀</a:t>
            </a:r>
            <a:br/>
            <a:r>
              <a:t>⠀⠀⠙⢿⣿⣿⣿⣿⣿⣿⡄⠀⠀⠀⠀⠀⠀⠀⠀⠀⠀⠀⠀⠀⠀⠀⠀⠀⠀⠀⠀⠀⠀⠀⠀⠀⣻⣿⣿⣿⣿⣿⣿⣿⣿⣿⣿⣿⣿⣿⣿⣿⣿⣿⣿⣿⣿⡇⠀⠀⠀⠀⠀⠀⠀⠀⠀⠀⠀⠀⠀⠀⠀⠀⠀⠀⠀⠀⠀⠀⠀⠀⠀⠀⠀⠀⠀⠀⠀⠀⠀</a:t>
            </a:r>
            <a:br/>
            <a:r>
              <a:t>⠀⠀⠀⠀⠹⣿⣿⣿⣿⣿⣿⣄⠀⠀⠀⠀⠀⠀⠀⠀⠀⠀⠀⠀⠀⠀⣀⣀⣠⣤⣤⣶⣶⣿⣿⣿⣿⣿⣿⣿⣿⣿⣿⣿⣿⣿⣿⣿⣿⣿⣿⣿⣿⣿⣿⣿⣿⣧⠀⠀⠀⠀⠀⠀⠀⠀⠀⠀⠀⠀⠀⠀⠀⠀⠀⠀⠀⠀⠀⠀⠀⠀⠀⠀⠀⠀⠀⠀⠀⠀⠀</a:t>
            </a:r>
            <a:br/>
            <a:r>
              <a:t>⠀⠀⠀⠀⠀⢻⣿⣿⣿⣿⣿⣿⣆⠀⠀⠀⠀⠀⠀⠀⠀⠀⠀⢠⣾⣿⣿⣿⣿⣿⣿⣿⣿⣿⣿⣿⣿⣿⣿⣿⣿⣿⣿⣿⣿⣿⣿⣿⣿⣿⣿⣿⣿⣿⣿⣿⣿⣿⠀⠀⠀⠀⠀⠀⠀⠀⠀⠀⠀⠀⠀⠀⠀⠀⠀⠀⠀⠀⠀⠀⠀⠀⠀⠀⠀⠀⠀⠀⠀⠀⠀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⠀⠀⠀⠀⠀⠈⢿⣿⣿⣿⣿⣿⣿⣆⠀⠀⠀⠀⠀⠀⠀⢀⣠⣾⣿⣿⣿⣿⣿⣿⣿⣿⣿⣿⣿⣿⣿⣿⣿⣿⣿⣿⣿⣿⣿⣿⣿⣿⣿⣿⣿⣿⣿⣿⣿⣿⣿⣿⡇⠀⠀⠀⠀⠀⠀⠀⠀⠀⠀⠀⠀⠀⠀⠀⠀⠀⠀⠀⠀⠀⠀⠀⠀⠀⠀⠀⠀⠀⠀⠀⠀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⠀⠀⠀⠀⠀⠀⠈⢿⣿⣿⣿⣿⣿⣿⣧⠀⠀⠀⠀⠀⣶⣿⣿⣿⣿⣿⣿⣿⣿⣿⣿⣿⣿⣿⣿⣿⣿⣿⣿⣿⣿⣿⣿⣿⣿⣿⣿⣿⣿⣿⣿⣿⣿⣿⣿⣿⣿⣿⣿⡄⠀⠀⠀⠀⠀⠀⠀⠀⠀⠀⠀⠀⠀⠀⠀⠀⠀⠀⠀⠀⠀⠀⠀⠀⠀⠀⠀⠀⠀⠀⠀</a:t>
            </a:r>
            <a:br/>
            <a:r>
              <a:t>⠀⠀⠀⠀⠀⠀⠀⠘⣿⣿⣿⣿⣿⣿⣿⣧⠀⢀⣴⣿⣿⣿⣿⣿⣿⣿⣿⣿⣿⣿⣿⣿⣿⠟⠉⣿⣿⣿⣿⣿⣿⣿⣿⣿⣿⣿⣿⣿⣿⣿⣿⣿⣿⣿⣿⣿⣿⣿⣿⣿⠀⠀⠀⠀⠀⠀⠀⠀⠀⠀⠀⠀⠀⠀⠀⠀⠀⠀⠀⠀⠀⠀⠀⠀⠀⠀⠀⠀⠀⠀⠀</a:t>
            </a:r>
            <a:br/>
            <a:r>
              <a:t>⠀⠀⠀⠀⠀⠀⠀⠀⠘⣿⣿⣿⣿⣿⣿⣿⣷⣿⣿⣿⣿⣿⣿⣿⣿⣿⣿⡿⢿⣿⡿⠛⠁⠀⠀⣿⣿⣿⣿⣿⣿⣿⣿⣿⣿⣿⣿⣿⣿⣿⣿⣿⣿⣿⣿⣿⣿⣿⣿⣿⡄⠀⠀⠀⠀⠀⠀⠀⠀⠀⠀⠀⠀⠀⠀⠀⠀⠀⠀⠀⠀⠀⠀⠀⠀⠀⠀⠀⠀⠀⠀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⠀⠀⠀⠀⠀⠀⠀⠀⠀⠘⣿⣿⣿⣿⣿⣿⣿⣿⣿⣿⣿⣿⡿⠿⢿⠿⠋⠀⠀⠀⠀⠀⠀⠀⠀⢸⣿⣿⣿⣿⣿⣿⣿⣿⣿⣿⣿⣿⣿⣿⣿⣿⣿⣿⣿⣿⣿⣿⣿⣿⣇⠀⠀⠀⠀⠀⠀⠀⠀⠀⠀⠀⠀⠀⠀⠀⠀⠀⠀⠀⠀⠀⠀⠀⠀⠀⠀⠀⠀⠀⠀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⠀⠀⠀⠀⠀⠀⠀⠀⠀⠀⠘⢿⣿⣿⣿⣿⣿⣿⣿⡿⠛⠉⠀⠀⠀⠀⠀⠀⠀⠀⠀⠀⠀⠀⠀⢸⣿⣿⣿⣿⣿⣿⣿⣿⣿⣿⣿⣿⣿⣿⣿⣿⣿⣿⣿⣿⣿⣿⣿⣿⣿⡀⠀⠀⠀⠀⠀⠀⠀⠀⠀⠀⠀⠀⠀⠀⠀⠀⠀⠀⠀⠀⠀⠀⠀⠀⠀⠀⠀⠀⠀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⠀⠀⠀⠀⠀⠀⠀⠀⠀⠀⠀⠀⠙⠻⠿⠟⠛⠉⠁⠀⠀⠀⠀⠀⠀⠀⠀⠀⠀⠀⠀⠀⠀⠀⠀⠸⣿⣿⣿⣿⣿⣿⣿⣿⣿⣿⣿⣿⣿⣿⣿⣿⣿⣿⣿⣿⣿⣿⣿⣿⣿⡇⠀⠀⠀⠀⠀⠀⠀⠀⠀⠀⠀⠀⠀⠀⠀⠀⠀⠀⠀⠀⠀⠀⠀⠀⠀⠀⠀⠀⠀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⠀⠀⠀⠀⠀⠀⠀⠀⠀⠀⠀⠀⠀⠀⠀⠀⠀⠀⠀⠀⠀⠀⠀⠀⠀⠀⠀⠀⠀⠀⠀⠀⠀⠀⠀⠀⣿⣿⣿⣿⣿⣿⣿⣿⣿⣿⣿⣿⣿⣿⣿⣿⣿⣿⣿⣿⣿⣿⣿⣿⡏⠣⠀⠀⠀⠀⠀⠀⠀⠀⠀⠀⠀⠀⠀⠀⠀⠀⠀⠀⠀⠀⠀⠀⠀⠀⠀⠀⠀⠀⠀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⠀⠀⠀⠀⠀⠀⠀⠀⠀⠀⠀⠀⠀⠀⠀⠀⠀⠀⠀⠀⠀⠀⠀⠀⠀⠀⠀⠀⠀⠀⠀⠀⠀⠀⠀⠀⠉⢻⣿⣿⣿⣿⣿⣿⣿⣿⣿⣿⣿⣿⣿⣿⣿⣿⣿⣿⣿⣿⣿⣿⣿⣇⠀⠀⠀⠀⠀⠀⠀⠀⠀⠀⠀⠀⠀⠀⠀⠀⠀⠀⠀⠀⠀⠀⠀⠀⠀⠀⠀⠀⠀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⠀⠀⠀⠀⠀⠀⠀⠀⠀⠀⠀⠀⠀⠀⠀⠀⠀⠀⠀⠀⠀⠀⠀⠀⠀⠀⠀⠀⠀⠀⠀⢀⣀⣀⣠⣤⣤⣼⣿⣿⣿⣿⣿⣿⣿⣿⣿⣿⣿⣿⣿⣿⣿⣿⣿⣿⣿⣿⣿⣿⣿⣿⡀⠀⠀⠀⠀⠀⠀⠀⠀⠀⠀⠀⠀⠀⠀⠀⠀⠀⠀⠀⠀⠀⠀⠀⠀⠀⠀⠀⠀</a:t>
            </a:r>
            <a:br/>
            <a:r>
              <a:t>⠀⠀⠀⠀⠀⠀⠀⠀⠀⠀⠀⠀⠀⠀⠀⠀⠀⠀⠀⠀⠀⠀⠀⠀⠀⠀⠀⣀⣴⣶⣿⣿⣿⣿⣿⣿⣿⣿⣿⣿⣿⣿⣿⣿⣿⣿⣿⣿⣿⣿⣿⣿⣿⣿⣿⣿⣿⣿⣿⣿⣿⣿⣇⠀⠀⠀⠀⠀⠀⠀⠀⠀⠀⠀⠀⠀⠀⠀⠀⠀⠀⠀⠀⠀⠀⠀⠀⠀⠀⠀⠀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⠀⠀⠀⠀⠀⠀⠀⠀⠀⠀⠀⠀⠀⠀⠀⠀⠀⠀⠀⠀⠀⠀⠀⠀⠀⠀⠀⠀⠀⠀⠀⠀⠀⠀⠀⠀⠀⠀⠀⠀⠀⠀⠀⠀⠀⠀⠀⠀⣀⡀⣀⠀⣀⣴⣾⠀⠀⠀⠀⠀⠀⠀⠀⠀⠀⠀⠀⠀⠀⠀⠀⠀⠀⠀⠀⠀⠀⠀⠀⠀⠀⠀⠀⠀⠀⠀⠀⠀⠀⠀⠀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⠀⠀⠀⠀⠀⠀⠀⠀⠀⠀⠀⠀⠀⠀⠀⠀⠀⠀⠀⠀⠀⠀⠀⠀⠀⠀⠀⠀⠀⠀⠀⢶⣄⠀⠀⠀⠀⢀⣀⣠⣤⣶⣶⣶⣶⣶⣶⣾⣿⣿⣿⣿⣿⣿⡏⠀⠀⠀⠀⠀⠀⠀⠀⠀⠀⠀⠀⠀⠀⠀⠀⠀⠀⠀⠀⠀⠀⠀⠀⠀⠀⠀⠀⠀⠀⠀⠀⠀⠀⠀⠀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⠀⠀⠀⠀⠀⠀⠀⠀⠀⠀⠀⠀⠀⠀⠀⠀⠀⠀⠀⠀⠀⠀⠀⠀⠀⠀⠀⠀⠀⠀⠀⠈⣿⣷⣦⣀⣶⣿⣿⣿⣿⣿⣿⣿⣿⣿⣿⣿⣿⣿⣿⣿⣿⡿⠁⠀⠀⠀⠀⠀⠀⠀⠀⠀⠀⠀⠀⠀⠀⠀⠀⠀⠀⠀⠀⠀⠀⠀⠀⠀⠀⠀⠀⠀⠀⠀⠀⠀⠀⠀⠀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⠀⠀⠀⠀⠀⠀⠀⠀⠀⠀⠀⠀⠀⠀⠀⠀⠀⠀⠀⠀⠀⠀⠀⠀⠀⠀⠀⠀⠀⠀⠀⠀⠸⣿⣿⣿⣿⣿⣿⣿⣿⣿⣿⣿⣿⣿⣿⣿⣿⣿⣿⣿⣿⣷⣶⣶⣶⣶⣶⣦⣤⣤⠀⠀⠀⠀⠀⠀⠀⠀⠀⠀⠀⠀⠀⠀⠀⠀⠀⠀⠀⠀⠀⠀⠀⠀⠀⠀⠀⠀⠀</a:t>
            </a:r>
            <a:br/>
            <a:r>
              <a:t>⠀⠀⠀⠀⠀⠀⠀⠀⠀⠀⠀⠀⠀⠀⠀⠀⠀⠀⠀⠀⠀⠀⠀⠀⠀⠀⠀⠀⠀⠀⠀⣀⣠⣽⣿⣿⣿⣿⣿⣿⣿⣿⣿⣿⣿⣿⣿⣿⣿⣿⣿⣿⣿⣿⣿⣿⣿⡋⠉⠁⠀⠀⠀⠀⠀⠀⠀⠀⠀⠀⠀⠀⠀⠀⠀⠀⠀⠀⠀⠀⠀⠀⠀⠀⠀⠀⠀⠀⠀⠀⠀</a:t>
            </a:r>
            <a:br/>
            <a:r>
              <a:t>⠀⠀⠀⠀⠀⠀⠀⠀⠀⠀⠀⠀⠀⠀⠀⠀⠀⠀⠀⠀⠀⠀⠀⠀⠀⠀⠀⠀⢀⣴⣿⣿⣿⣿⣿⣿⣿⣿⣿⣿⣿⣿⣿⣿⣿⣿⣿⣿⣿⣿⣿⣿⣿⣿⣿⣿⣿⡟⠀⠀⠀⠀⠀⠀⠀⠀⠀⠀⠀⠀⠀⠀⠀⠀⠀⠀⠀⠀⠀⠀⠀⠀⠀⠀⠀⠀⠀⠀⠀⠀⠀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⠀⠀⠀⠀⠀⠀⠀⠀⠀⠀⠀⠀⠀⠀⠀⠀⠀⠀⠀⠀⠀⠀⠀⠀⠀⠀⠀⠀⢰⣿⣿⣿⣿⣿⣿⣿⣿⣿⣿⣿⣿⣿⣿⣿⣿⣿⣿⣿⣿⣿⣿⣿⣿⣿⠿⠟⠁⠀⠀⠀⠀⠀⠀⠀⠀⠀⠀⠀⠀⠀⠀⠀⠀⠀⠀⠀⠀⠀⠀⠀⠀⠀⠀⠀⠀⠀⠀⠀⠀⠀⠀</a:t>
            </a:r>
            <a:br/>
            <a:r>
              <a:t>⠀⠀⠀⠀⠀⠀⠀⠀⠀⠀⠀⠀⠀⠀⠀⠀⠀⠀⠀⠀⠀⠀⠀⠀⠀⠀⠀⠀⠀⠈⢹⣿⠿⣿⣿⣿⣿⣿⣿⣿⣿⣿⣿⣿⣿⣿⣿⣿⣿⣿⣿⣿⣿⣷⠀⠀⠀⠀⠀⠀⠀⠀⠀⠀⠀⠀⠀⠀⠀⠀⠀⠀⠀⠀⠀⠀⠀⠀⠀⠀⠀⠀⠀⠀⠀⠀⠀⠀⠀⠀⠀</a:t>
            </a:r>
            <a:br/>
            <a:r>
              <a:t>⢠⣶⣧⣤⡀⠀⠀⠀⠀⠀⠀⠀⠀⠀⠀⠀⠀⠀⠀⠀⠀⠀⠀⠀⠀⠀⠀⠀⠀⠀⠈⠀⠀⢻⣿⣿⣿⣿⣿⣿⣿⣿⣿⣿⣿⣿⣿⣿⣿⣿⣿⣿⣿⣿⣇⠀⠀⠀⠀⠀⠀⠀⠀⠀⠀⠀⠀⠀⠀⠀⠀⠀⠀⠀⠀⠀⠀⠀⠀⠀⠀⠀⠀⠀⠀⠀⠀⠀⠀⠀⠀</a:t>
            </a:r>
            <a:br/>
            <a:r>
              <a:t>⣿⣿⠿⠏⠀⠀⠀⠀⠀⠀⠀⠀⠀⠀⠀⠀⠀⠀⠀⠀⠀⠀⠀⠀⠀⠀⠀⠀⠀⠀⠀⠀⠀⠀⠫⣿⣿⣿⣿⣿⣿⣿⣿⣿⣿⣿⣿⣿⣿⣿⣿⣿⣿⣿⣿⡀⠀⠀⠀⠀⠀⠀⠀⠀⠀⠀⠀⠀⠀⠀⠀⠀⠀⠀⠀⠀⠀⠀⠀⠀⠀⠀⠀⠀⠀⠀⠀⠀⠀⠀⠀</a:t>
            </a:r>
            <a:br/>
            <a:r>
              <a:t>⣿⣧⣀⣤⣄⡀⠀⠀⠀⠀⠀⠀⠀⠀⠀⠀⠀⠀⠀⠀⠀⠀⠀⠀⠀⠀⠀⠀⠀⠀⠀⠀⠀⠀⠀⢸⡿⣿⣿⣿⣿⣿⣿⣿⣿⣿⣿⣿⣿⣿⣿⣿⣿⣿⣿⣇⠀⠀⠀⠀⠀⠀⠀⠀⠀⠀⠀⠀⠀⠀⠀⠀⠀⠀⠀⠀⠀⠀⠀⠀⠀⠀⠀⠀⠀⠀⠀⠀⠀⠀⠀</a:t>
            </a:r>
            <a:br/>
            <a:r>
              <a:t>⣿⣿⣯⠛⢿⣿⣦⡀⠀⠀⠀⠀⠀⠀⠀⠀⠀⠀⠀⠀⠀⠀⠀⠀⠀⠀⠀⠀⠀⠀⠀⠀⠀⠀⠀⠀⢣⢹⣿⣿⣿⣿⣿⣿⣿⣿⣿⣿⣿⣿⣿⣿⣿⣿⣿⣿⡀⠀⠀⠀⠀⠀⠀⠀⠀⠀⠀⠀⠀⠀⠀⠀⠀⠀⠀⠀⠀⠀⠀⠀⠀⠀⠀⠀⠀⠀⠀⠀⠀⠀⠀</a:t>
            </a:r>
            <a:br/>
            <a:r>
              <a:t>⣿⣿⣿⣿⣾⣿⣿⣷⡄⠀⠀⠀⠀⠀⠀⠀⠀⠀⠀⠀⠀⠀⠀⠀⠀⠀⠀⠀⠀⠀⠀⠀⠀⠀⠀⠀⠀⠈⣿⣿⣿⣿⣿⣿⣿⣿⣿⣿⣿⣿⣿⣿⣿⣿⣿⣿⡇⠀⠀⠀⠀⠀⠀⠀⠀⠀⠀⠀⠀⠀⠀⠀⠀⠀⠀⠀⠀⠀⠀⠀⠀⠀⠀⠀⠀⠀⠀⠀⠀⠀⠀</a:t>
            </a:r>
            <a:br/>
            <a:r>
              <a:t>⣿⣿⣿⣿⣿⣿⣿⣿⣷⠀⠀⠀⠀⠀⠀⠀⠀⠀⠀⠀⠀⠀⠀⠀⠀⠀⠀⠀⠀⠀⠀⠀⠀⠀⠀⠀⠀⠀⢿⣿⣿⣿⣿⣿⣿⣿⣿⣿⣿⣿⣿⣿⣿⣿⣿⣿⣿⠀⠀⠀⠀⠀⠀⠀⠀⠀⠀⠀⠀⠀⠀⠀⠀⠀⠀⠀⠀⠀⠀⠀⠀⠀⠀⠀⠀⠀⠀⠀⠀⠀⠀</a:t>
            </a:r>
            <a:br/>
            <a:r>
              <a:t>⠈⠙⢿⣿⣿⣿⣿⣿⣿⣆⠀⠀⠀⠀⠀⠀⠀⠀⠀⠀⠀⠀⠀⠀⠀⠀⠀⠀⠀⠀⠀⠀⠀⠀⠀⠀⠀⣀⣨⣿⣿⣿⣿⣿⣿⣿⣿⣿⣿⣿⣿⣿⣿⣿⣿⣿⣿⡇⠀⠀⠀⠀⠀⠀⠀⠀⠀⠀⠀⠀⠀⠀⠀⠀⠀⠀⠀⠀⠀⠀⠀⠀⠀⠀⠀⠀⠀⠀⠀⠀⠀</a:t>
            </a:r>
            <a:br/>
            <a:r>
              <a:t>⠀⠀⠀⠙⣿⣿⣿⣿⣿⣿⣦⠀⠀⠀⠀⠀⠀⠀⠀⠀⠀⠀⠀⠀⠀⠀⢀⣀⣀⣤⣤⣶⣶⣾⣿⣿⣿⣿⣿⣿⣿⣿⣿⣿⣿⣿⣿⣿⣿⣿⣿⣿⣿⣿⣿⣿⣿⣿⠀⠀⠀⠀⠀⠀⠀⠀⠀⠀⠀⠀⠀⠀⠀⠀⠀⠀⠀⠀⠀⠀⠀⠀⠀⠀⠀⠀⠀⠀⠀⠀⠀</a:t>
            </a:r>
            <a:br/>
            <a:r>
              <a:t>⠀⠀⠀⠀⠹⣿⣿⣿⣿⣿⣿⣷⡀⠀⠀⠀⠀⠀⠀⠀⠀⠀⠀⢀⣶⣿⣿⣿⣿⣿⣿⣿⣿⣿⣿⣿⣿⣿⣿⣿⣿⣿⣿⣿⣿⣿⣿⣿⣿⣿⣿⣿⣿⣿⣿⣿⣿⣿⡇⠀⠀⠀⠀⠀⠀⠀⠀⠀⠀⠀⠀⠀⠀⠀⠀⠀⠀⠀⠀⠀⠀⠀⠀⠀⠀⠀⠀⠀⠀⠀⠀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⠀⠀⠀⠀⠀⠹⣿⣿⣿⣿⣿⣿⣷⡄⠀⠀⠀⠀⠀⠀⠀⠀⣀⣼⣿⣿⣿⣿⣿⣿⣿⣿⣿⣿⣿⣿⣿⣿⣿⣿⣿⣿⣿⣿⣿⣿⣿⣿⣿⣿⣿⣿⣿⣿⣿⣿⣿⣿⣿⡀⠀⠀⠀⠀⠀⠀⠀⠀⠀⠀⠀⠀⠀⠀⠀⠀⠀⠀⠀⠀⠀⠀⠀⠀⠀⠀⠀⠀⠀⠀⠀</a:t>
            </a:r>
            <a:br/>
            <a:r>
              <a:t>⠀⠀⠀⠀⠀⠀⠹⣿⣿⣿⣿⣿⣿⣿⣆⠀⠀⠀⠀⠀⣴⣿⣿⣿⣿⣿⣿⣿⣿⣿⣿⣿⣿⣿⣿⣿⣿⣿⣿⣿⣿⣿⣿⣿⣿⣿⣿⣿⣿⣿⣿⣿⣿⣿⣿⣿⣿⣿⣿⣷⡀⠀⠀⠀⠀⠀⠀⠀⠀⠀⠀⠀⠀⠀⠀⠀⠀⠀⠀⠀⠀⠀⠀⠀⠀⠀⠀⠀⠀⠀⠀</a:t>
            </a:r>
            <a:br/>
            <a:r>
              <a:t>⠀⠀⠀⠀⠀⠀⠀⠹⣿⣿⣿⣿⣿⣿⣿⣦⠀⠀⣠⣾⣿⣿⣿⣿⣿⣿⣿⣿⣿⣿⣿⣿⣿⡿⠋⣿⣿⣿⣿⣿⣿⣿⣿⣿⣿⣿⣿⣿⣿⣿⣿⣿⣿⣿⣿⣿⣿⣿⣿⣿⣷⠀⠀⠀⠀⠀⠀⠀⠀⠀⠀⠀⠀⠀⠀⠀⠀⠀⠀⠀⠀⠀⠀⠀⠀⠀⠀⠀⠀⠀⠀</a:t>
            </a:r>
            <a:br/>
            <a:r>
              <a:t>⠀⠀⠀⠀⠀⠀⠀⠀⠹⣿⣿⣿⣿⣿⣿⣿⣷⣾⣿⣿⣿⣿⣿⣿⣿⣿⣿⣿⢿⣿⡿⠟⠉⠀⠀⢻⣿⣿⣿⣿⣿⣿⣿⣿⣿⣿⣿⣿⣿⣿⣿⣿⣿⣿⣿⣿⣿⣿⣿⣿⣿⣧⠀⠀⠀⠀⠀⠀⠀⠀⠀⠀⠀⠀⠀⠀⠀⠀⠀⠀⠀⠀⠀⠀⠀⠀⠀⠀⠀⠀⠀</a:t>
            </a:r>
            <a:br/>
            <a:r>
              <a:t>⠀⠀⠀⠀⠀⠀⠀⠀⠀⠘⣿⣿⣿⣿⣿⣿⣿⣿⣿⣿⣿⣿⣿⠿⢿⡿⠋⠁⠀⠀⠀⠀⠀⠀⠀⢸⣿⣿⣿⣿⣿⣿⣿⣿⣿⣿⣿⣿⣿⣿⣿⣿⣿⣿⣿⣿⣿⣿⣿⣿⣿⣿⣇⠀⠀⠀⠀⠀⠀⠀⠀⠀⠀⠀⠀⠀⠀⠀⠀⠀⠀⠀⠀⠀⠀⠀⠀⠀⠀⠀⠀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⠀⠀⠀⠀⠀⠀⠀⠀⠀⠀⠘⢿⣿⣿⣿⣿⣿⣿⣿⣿⠟⠋⠁⠀⠀⠀⠀⠀⠀⠀⠀⠀⠀⠀⠀⢸⣿⣿⣿⣿⣿⣿⣿⣿⣿⣿⣿⣿⣿⣿⣿⣿⣿⣿⣿⣿⣿⣿⣿⣿⣿⣿⣿⡄⠀⠀⠀⠀⠀⠀⠀⠀⠀⠀⠀⠀⠀⠀⠀⠀⠀⠀⠀⠀⠀⠀⠀⠀⠀⠀⠀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⠀⠀⠀⠀⠀⠀⠀⠀⠀⠀⠀⠀⠛⠿⠿⠿⠟⠛⠉⠀⠀⠀⠀⠀⠀⠀⠀⠀⠀⠀⠀⠀⠀⠀⠀⠘⣿⣿⣿⣿⣿⣿⣿⣿⣿⣿⣿⣿⣿⣿⣿⣿⣿⣿⣿⣿⣿⣿⣿⣿⣿⡏⢿⢣⠀⠀⠀⠀⠀⠀⠀⠀⠀⠀⠀⠀⠀⠀⠀⠀⠀⠀⠀⠀⠀⠀⠀⠀⠀⠀⠀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⠀⠀⠀⠀⠀⠀⠀⠀⠀⠀⠀⠀⠀⠀⠀⠀⠀⠀⠀⠀⠀⠀⠀⠀⠀⠀⠀⠀⠀⠀⠀⠀⠀⠀⠀⠀⣿⣿⣿⣿⣿⣿⣿⣿⣿⣿⣿⣿⣿⣿⣿⣿⣿⣿⣿⣿⣿⣿⣿⣿⣿⡇⠘⠀⠀⠀⠀⠀⠀⠀⠀⠀⠀⠀⠀⠀⠀⠀⠀⠀⠀⠀⠀⠀⠀⠀⠀⠀⠀⠀⠀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⠀⠀⠀⠀⠀⠀⠀⠀⠀⠀⠀⠀⠀⠀⠀⠀⠀⠀⠀⠀⠀⠀⠀⠀⠀⠀⠀⠀⠀⠀⠀⣀⣀⣠⣤⣤⣤⣼⣿⣿⣿⣿⣿⣿⣿⣿⣿⣿⣿⣿⣿⣿⣿⣿⣿⣿⣿⣿⣿⣿⣿⣿⡄⠀⠀⠀⠀⠀⠀⠀⠀⠀⠀⠀⠀⠀⠀⠀⠀⠀⠀⠀⠀⠀⠀⠀⠀⠀⠀⠀⠀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⠀⠀⠀⠀⠀⠀⠀⠀⠀⠀⠀⠀⠀⠀⠀⠀⠀⠀⠀⠀⠀⠀⠀⠀⠀⠀⠀⣠⣴⣾⣿⣿⣿⣿⣿⣿⣿⣿⣿⣿⣿⣿⣿⣿⣿⣿⣿⣿⣿⣿⣿⣿⣿⣿⣿⣿⣿⣿⣿⣿⣿⣿⣧⠀⠀⠀⠀⠀⠀⠀⠀⠀⠀⠀⠀⠀⠀⠀⠀⠀⠀⠀⠀⠀⠀⠀⠀⠀⠀⠀⠀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⠀⠀⠀⠀⠀⠀⠀⠀⠀⠀⠀⠀⠀⠀⠀⠀⠀⠀⠀⠀⠀⠀⠀⠀⠀⠀⠀⠀⠀⠀⠀⢀⠀⠀⠀⠀⠀⠀⠀⠀⠀⠀⠀⠀⠀⠀⠀⠀⣀⡀⢀⠀⣠⣴⣾⠇⠀⠀⠀⠀⠀⠀⠀⠀⠀⠀⠀⠀⠀⠀⠀⠀⠀⠀⠀⠀⠀⠀⠀⠀⠀⠀⠀⠀⠀⠀⠀⠀⠀⠀⠀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⠀⠀⠀⠀⠀⠀⠀⠀⠀⠀⠀⠀⠀⠀⠀⠀⠀⠀⠀⠀⠀⠀⠀⠀⠀⠀⠀⠀⠀⠀⠀⠈⣷⣄⠀⠀⠀⢀⣀⣤⣤⣶⣶⣶⣶⣶⣶⣾⣿⣿⣿⣿⣿⣿⡿⠀⠀⠀⠀⠀⠀⠀⠀⠀⠀⠀⠀⠀⠀⠀⠀⠀⠀⠀⠀⠀⠀⠀⠀⠀⠀⠀⠀⠀⠀⠀⠀⠀⠀⠀⠀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⠀⠀⠀⠀⠀⠀⠀⠀⠀⠀⠀⠀⠀⠀⠀⠀⠀⠀⠀⠀⠀⠀⠀⠀⠀⠀⠀⠀⠀⠀⠀⠀⢸⣿⣷⣤⣾⣿⣿⣿⣿⣿⣿⣿⣿⣿⣿⣿⣿⣿⣿⣿⣿⣿⠃⠀⠀⠀⠀⠀⠀⠀⠀⠀⠀⠀⠀⠀⠀⠀⠀⠀⠀⠀⠀⠀⠀⠀⠀⠀⠀⠀⠀⠀⠀⠀⠀⠀⠀⠀⠀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⠀⠀⠀⠀⠀⠀⠀⠀⠀⠀⠀⠀⠀⠀⠀⠀⠀⠀⠀⠀⠀⠀⠀⠀⠀⠀⠀⠀⠀⠀⠀⠀⠀⢿⣿⣿⣿⣿⣿⣿⣿⣿⣿⣿⣿⣿⣿⣿⣿⣿⣿⣿⣿⣷⣿⣿⣿⣿⣶⣶⣦⣤⠄⠀⠀⠀⠀⠀⠀⠀⠀⠀⠀⠀⠀⠀⠀⠀⠀⠀⠀⠀⠀⠀⠀⠀⠀⠀⠀⠀⠀</a:t>
            </a:r>
            <a:br/>
            <a:r>
              <a:t>⠀⠀⠀⠀⠀⠀⠀⠀⠀⠀⠀⠀⠀⠀⠀⠀⠀⠀⠀⠀⠀⠀⠀⠀⠀⠀⠀⠀⠀⠀⠀⠀⢀⣼⣿⣿⣿⣿⣿⣿⣿⣿⣿⣿⣿⣿⣿⣿⣿⣿⣿⣿⣿⣿⣿⣿⣿⣏⠉⠉⠀⠀⠀⠀⠀⠀⠀⠀⠀⠀⠀⠀⠀⠀⠀⠀⠀⠀⠀⠀⠀⠀⠀⠀⠀⠀⠀⠀⠀⠀⠀</a:t>
            </a:r>
            <a:br/>
            <a:r>
              <a:t>⠀⠀⠀⠀⠀⠀⠀⠀⠀⠀⠀⠀⠀⠀⠀⠀⠀⠀⠀⠀⠀⠀⠀⠀⠀⠀⠀⠀⢀⣠⣴⣾⣿⣿⣿⣿⣿⣿⣿⣿⣿⣿⣿⣿⣿⣿⣿⣿⣿⣿⣿⣿⣿⣿⣿⣿⣿⠟⠀⠀⠀⠀⠀⠀⠀⠀⠀⠀⠀⠀⠀⠀⠀⠀⠀⠀⠀⠀⠀⠀⠀⠀⠀⠀⠀⠀⠀⠀⠀⠀⠀</a:t>
            </a:r>
            <a:br/>
            <a:r>
              <a:t>⠀⠀⠀⠀⠀⠀⠀⠀⠀⠀⠀⠀⠀⠀⠀⠀⠀⠀⠀⠀⠀⠀⠀⠀⠀⠀⠀⠀⠸⣿⣿⣿⣿⣿⣿⣿⣿⣿⣿⣿⣿⣿⣿⣿⣿⣿⣿⣿⣿⣿⣿⣿⣿⣿⠛⠉⠀⠀⠀⠀⠀⠀⠀⠀⠀⠀⠀⠀⠀⠀⠀⠀⠀⠀⠀⠀⠀⠀⠀⠀⠀⠀⠀⠀⠀⠀⠀⠀⠀⠀⠀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⠀⠀⠀⠀⠀⠀⠀⠀⠀⠀⠀⠀⠀⠀⠀⠀⠀⠀⠀⠀⠀⠀⠀⠀⠀⠀⠀⠀⠀⠈⠽⠿⠛⣿⣿⣿⣿⣿⣿⣿⣿⣿⣿⣿⣿⣿⣿⣿⣿⣿⣿⣿⣿⣿⡀⠀⠀⠀⠀⠀⠀⠀⠀⠀⠀⠀⠀⠀⠀⠀⠀⠀⠀⠀⠀⠀⠀⠀⠀⠀⠀⠀⠀⠀⠀⠀⠀⠀⠀⠀⠀</a:t>
            </a:r>
            <a:br/>
            <a:r>
              <a:t>⢀⡀⠀⠀⠀⠀⠀⠀⠀⠀⠀⠀⠀⠀⠀⠀⠀⠀⠀⠀⠀⠀⠀⠀⠀⠀⠀⠀⠀⠀⠀⠀⠀⠹⣿⣿⣿⣿⣿⣿⣿⣿⣿⣿⣿⣿⣿⣿⣿⣿⣿⣿⣿⣿⣇⠀⠀⠀⠀⠀⠀⠀⠀⠀⠀⠀⠀⠀⠀⠀⠀⠀⠀⠀⠀⠀⠀⠀⠀⠀⠀⠀⠀⠀⠀⠀⠀⠀⠀⠀⠀</a:t>
            </a:r>
            <a:br/>
            <a:r>
              <a:t>⣿⣿⡶⠆⠀⠀⠀⠀⠀⠀⠀⠀⠀⠀⠀⠀⠀⠀⠀⠀⠀⠀⠀⠀⠀⠀⠀⠀⠀⠀⠀⠀⠀⠀⠡⣿⣿⣿⣿⣿⣿⣿⣿⣿⣿⣿⣿⣿⣿⣿⣿⣿⣿⣿⣿⡀⠀⠀⠀⠀⠀⠀⠀⠀⠀⠀⠀⠀⠀⠀⠀⠀⠀⠀⠀⠀⠀⠀⠀⠀⠀⠀⠀⠀⠀⠀⠀⠀⠀⠀⠀</a:t>
            </a:r>
            <a:br/>
            <a:r>
              <a:t>⡟⠉⠁⠀⠀⠀⠀⠀⠀⠀⠀⠀⠀⠀⠀⠀⠀⠀⠀⠀⠀⠀⠀⠀⠀⠀⠀⠀⠀⠀⠀⠀⠀⠀⠀⠘⡟⣿⣿⣿⣿⣿⣿⣿⣿⣿⣿⣿⣿⣿⣿⣿⣿⣿⣿⡇⠀⠀⠀⠀⠀⠀⠀⠀⠀⠀⠀⠀⠀⠀⠀⠀⠀⠀⠀⠀⠀⠀⠀⠀⠀⠀⠀⠀⠀⠀⠀⠀⠀⠀⠀</a:t>
            </a:r>
            <a:br/>
            <a:r>
              <a:t>⣿⡆⣾⣶⣤⡀⠀⠀⠀⠀⠀⠀⠀⠀⠀⠀⠀⠀⠀⠀⠀⠀⠀⠀⠀⠀⠀⠀⠀⠀⠀⠀⠀⠀⠀⠀⠱⠘⣿⣿⣿⣿⣿⣿⣿⣿⣿⣿⣿⣿⣿⣿⣿⣿⣿⣿⠀⠀⠀⠀⠀⠀⠀⠀⠀⠀⠀⠀⠀⠀⠀⠀⠀⠀⠀⠀⠀⠀⠀⠀⠀⠀⠀⠀⠀⠀⠀⠀⠀⠀⠀</a:t>
            </a:r>
            <a:br/>
            <a:r>
              <a:t>⣿⣿⣄⣹⣿⣷⣄⠀⠀⠀⠀⠀⠀⠀⠀⠀⠀⠀⠀⠀⠀⠀⠀⠀⠀⠀⠀⠀⠀⠀⠀⠀⠀⠀⠀⠀⠀⠁⢿⣿⣿⣿⣿⣿⣿⣿⣿⣿⣿⣿⣿⣿⣿⣿⣿⣿⡀⠀⠀⠀⠀⠀⠀⠀⠀⠀⠀⠀⠀⠀⠀⠀⠀⠀⠀⠀⠀⠀⠀⠀⠀⠀⠀⠀⠀⠀⠀⠀⠀⠀⠀</a:t>
            </a:r>
            <a:br/>
            <a:r>
              <a:t>⣿⣿⣿⣿⣿⣿⣿⣇⠀⠀⠀⠀⠀⠀⠀⠀⠀⠀⠀⠀⠀⠀⠀⠀⠀⠀⠀⠀⠀⠀⠀⠀⠀⠀⠀⠀⠀⠀⢸⢻⣿⣿⣿⣿⣿⣿⣿⣿⣿⣿⣿⣿⣿⣿⣿⣿⣇⠀⠀⠀⠀⠀⠀⠀⠀⠀⠀⠀⠀⠀⠀⠀⠀⠀⠀⠀⠀⠀⠀⠀⠀⠀⠀⠀⠀⠀⠀⠀⠀⠀⠀</a:t>
            </a:r>
            <a:br/>
            <a:r>
              <a:t>⣿⣿⣿⣿⣿⣿⣿⣿⡀⠀⠀⠀⠀⠀⠀⠀⠀⠀⠀⠀⠀⠀⠀⠀⠀⠀⠀⠀⠀⠀⠀⠀⠀⠀⠀⠀⢀⣀⣠⣼⣿⣿⣿⣿⣿⣿⣿⣿⣿⣿⣿⣿⣿⣿⣿⣿⣿⡀⠀⠀⠀⠀⠀⠀⠀⠀⠀⠀⠀⠀⠀⠀⠀⠀⠀⠀⠀⠀⠀⠀⠀⠀⠀⠀⠀⠀⠀⠀⠀⠀⠀</a:t>
            </a:r>
            <a:br/>
            <a:r>
              <a:t>⠀⠙⢿⣿⣿⣿⣿⣿⣷⡄⠀⠀⠀⠀⠀⠀⠀⠀⠀⠀⠀⠀⠀⠀⠀⠀⠀⣀⣀⣠⣤⣴⣶⣿⣿⣿⣿⣿⣿⣿⣿⣿⣿⣿⣿⣿⣿⣿⣿⣿⣿⣿⣿⣿⣿⣿⣿⣇⠀⠀⠀⠀⠀⠀⠀⠀⠀⠀⠀⠀⠀⠀⠀⠀⠀⠀⠀⠀⠀⠀⠀⠀⠀⠀⠀⠀⠀⠀⠀⠀⠀</a:t>
            </a:r>
            <a:br/>
            <a:r>
              <a:t>⠀⠀⠈⢿⣿⣿⣿⣿⣿⣿⣦⡀⠀⠀⠀⠀⠀⠀⠀⠀⠀⠀⠀⠀⣴⣾⣿⣿⣿⣿⣿⣿⣿⣿⣿⣿⣿⣿⣿⣿⣿⣿⣿⣿⣿⣿⣿⣿⣿⣿⣿⣿⣿⣿⣿⣿⣿⣿⣆⠀⠀⠀⠀⠀⠀⠀⠀⠀⠀⠀⠀⠀⠀⠀⠀⠀⠀⠀⠀⠀⠀⠀⠀⠀⠀⠀⠀⠀⠀⠀⠀</a:t>
            </a:r>
            <a:br/>
            <a:r>
              <a:t>⠀⠀⠀⠀⢻⣿⣿⣿⣿⣿⣿⣷⣄⠀⠀⠀⠀⠀⠀⠀⠀⠀⢀⣠⣿⣿⣿⣿⣿⣿⣿⣿⣿⣿⣿⣿⣿⣿⣿⣿⣿⣿⣿⣿⣿⣿⣿⣿⣿⣿⣿⣿⣿⣿⣿⣿⣿⣿⣿⣆⠀⠀⠀⠀⠀⠀⠀⠀⠀⠀⠀⠀⠀⠀⠀⠀⠀⠀⠀⠀⠀⠀⠀⠀⠀⠀⠀⠀⠀⠀⠀</a:t>
            </a:r>
            <a:br/>
            <a:r>
              <a:t>⠀⠀⠀⠀⠀⠹⣿⣿⣿⣿⣿⣿⣿⣦⡀⠀⠀⠀⠀⠀⢠⣶⣿⣿⣿⣿⣿⣿⣿⣿⣿⣿⣿⣿⣿⣿⣿⣿⣿⣿⣿⣿⣿⣿⣿⣿⣿⣿⣿⣿⣿⣿⣿⣿⣿⣿⣿⣿⣿⣿⣦⠀⠀⠀⠀⠀⠀⠀⠀⠀⠀⠀⠀⠀⠀⠀⠀⠀⠀⠀⠀⠀⠀⠀⠀⠀⠀⠀⠀⠀⠀</a:t>
            </a:r>
            <a:br/>
            <a:r>
              <a:t>⠀⠀⠀⠀⠀⠀⠙⣿⣿⣿⣿⣿⣿⣿⣷⣄⠀⠀⢀⣴⣾⣿⣿⣿⣿⣿⣿⣿⣿⣿⣿⣿⣿⡿⠋⣿⣿⣿⣿⣿⣿⣿⣿⣿⣿⣿⣿⣿⣿⣿⣿⣿⣿⣿⣿⣿⣿⣿⣿⣿⣿⣷⡀⠀⠀⠀⠀⠀⠀⠀⠀⠀⠀⠀⠀⠀⠀⠀⠀⠀⠀⠀⠀⠀⠀⠀⠀⠀⠀⠀⠀</a:t>
            </a:r>
            <a:br/>
            <a:r>
              <a:t>⠀⠀⠀⠀⠀⠀⠀⠈⢿⣿⣿⣿⣿⣿⣿⣿⣦⣴⣿⣿⣿⣿⣿⣿⣿⣿⣿⣿⡿⣿⣿⠿⠋⠀⠀⢸⣿⣿⣿⣿⣿⣿⣿⣿⣿⣿⣿⣿⣿⣿⣿⣿⣿⣿⣿⣿⣿⣿⣿⣿⣿⡽⣿⣆⠀⠀⠀⠀⠀⠀⠀⠀⠀⠀⠀⠀⠀⠀⠀⠀⠀⠀⠀⠀⠀⠀⠀⠀⠀⠀⠀</a:t>
            </a:r>
            <a:br/>
            <a:r>
              <a:t>⠀⠀⠀⠀⠀⠀⠀⠀⠀⠻⣿⣿⣿⣿⣿⣿⣿⣿⣿⣿⣿⣿⣿⣿⢿⣿⠟⠉⠀⠀⠀⠀⠀⠀⠀⢸⣿⣿⣿⣿⣿⣿⣿⣿⣿⣿⣿⣿⣿⣿⣿⣿⣿⣿⣿⣿⣿⣿⣿⣿⣿⣷⡙⡿⣆⠀⠀⠀⠀⠀⠀⠀⠀⠀⠀⠀⠀⠀⠀⠀⠀⠀⠀⠀⠀⠀⠀⠀⠀⠀⠀</a:t>
            </a:r>
            <a:br/>
            <a:r>
              <a:t>⠀⠀⠀⠀⠀⠀⠀⠀⠀⠀⠙⢿⣿⣿⣿⣿⣿⣿⣿⣿⡿⠟⠋⠀⠀⠀⠀⠀⠀⠀⠀⠀⠀⠀⠀⢸⣿⣿⣿⣿⣿⣿⣿⣿⣿⣿⣿⣿⣿⣿⣿⣿⣿⣿⣿⣿⣿⣿⣿⣿⣿⣿⣷⠘⠚⠆⠀⠀⠀⠀⠀⠀⠀⠀⠀⠀⠀⠀⠀⠀⠀⠀⠀⠀⠀⠀⠀⠀⠀⠀⠀</a:t>
            </a:r>
            <a:br/>
            <a:r>
              <a:t>⠀⠀⠀⠀⠀⠀⠀⠀⠀⠀⠀⠈⠻⢿⣿⣿⡿⠿⠛⠉⠀⠀⠀⠀⠀⠀⠀⠀⠀⠀⠀⠀⠀⠀⠀⠀⣿⣿⣿⣿⣿⣿⣿⣿⣿⣿⣿⣿⣿⣿⣿⣿⣿⣿⣿⣿⣿⣿⣿⣿⣿⣿⣿⣇⠀⠀⠀⠀⠀⠀⠀⠀⠀⠀⠀⠀⠀⠀⠀⠀⠀⠀⠀⠀⠀⠀⠀⠀⠀⠀⠀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⠀⠀⠀⠀⠀⠀⠀⠀⠀⠀⠀⠀⠀⠀⠀⠀⠀⠀⠀⠀⠀⠀⠀⠀⠀⠀⠀⠀⠀⠀⣀⣠⣤⣤⣤⣤⣤⣼⣿⣿⣿⣿⣿⣿⣿⣿⣿⣿⣿⣿⣿⣿⣿⣿⣿⣿⣿⣿⣿⣿⣿⣿⣿⣿⣿⠄⠀⠀⠀⠀⠀⠀⠀⠀⠀⠀⠀⠀⠀⠀⠀⠀⠀⠀⠀⠀⠀⠀⠀⠀⠀</a:t>
            </a:r>
            <a:br/>
            <a:r>
              <a:t>⠀⠀⠀⠀⠀⠀⠀⠀⠀⠀⠀⠀⠀⠀⠀⠀⠀⠀⠀⠀⠀⠀⠀⠀⠀⠀⠀⣴⣾⣿⣿⣿⣿⣿⣿⣿⣿⣿⣿⣿⣿⣿⣿⣿⣿⣿⣿⣿⣿⣿⣿⣿⣿⣿⣿⣿⣿⣿⣿⣿⣿⣿⣿⣿⣿⠀⠀⠀⠀⠀⠀⠀⠀⠀⠀⠀⠀⠀⠀⠀⠀⠀⠀⠀⠀⠀⠀⠀⠀⠀⠀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⠀⠀⠀⠀⠈⠉⠉⠉⠉⠉⠉⠉⠉⠉⠉⠉⠙⠛⠛⠛⠛⠛⠛⠛⠛⠛⠛⠿⠛⣿⠟⢿⠿⠿⠿⠿⠿⠿⠿⠿⠿⠿⠿⠿⢿⣿⣿⣿⣿⣿⣿⣿⣿⣿⣿⣿⣿⣿⣿⣿⣿⣿⣿⣿⣿⣿⣿⣿⣿⣿⣿⣿⣿⣿⣿⣿⣿⣿⣿⣿⣿⣿⣿⣿⣿⣿⣿⣿⣿⣿⡇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⠀⠀⠀⠀⠀⠀⠀⠀⠀⠀⠀⠀⠀⠀⠀⠀⠀⠀⠀⠀⠀⠀⠀⠀⠀⠀⠀⠀⠀⠈⠀⠀⠀⠀⠀⠀⠀⠀⠀⢀⣠⣴⣶⣿⣿⣿⣿⣿⣿⣿⣿⣿⣿⣿⣿⣿⣿⣿⣿⣿⣿⣿⣿⣿⣿⣿⣿⣿⣿⣿⣿⣿⣿⣿⣿⣿⣿⣿⣿⣿⣿⣿⣿⣿⣿⣿⣿⣿⣿⣿⡇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⠀⠀⠀⠀⠀⠀⠀⠀⠀⠀⠀⠀⠀⠀⠀⠀⠀⠀⠀⠀⠀⠀⠀⠀⠀⠀⠀⠀⠀⠀⠀⠀⠀⠀⠀⠀⠀⠀⠉⠛⠛⠛⠿⠿⣿⣿⣿⣿⣿⣿⣿⣿⣿⡿⠿⠿⠿⠿⠿⠿⠿⠿⢿⣿⣿⣿⣿⣿⣿⣿⣿⣿⣿⣿⣿⣿⣿⣿⣿⣿⣿⣿⣿⣿⣿⣿⣿⣿⣿⣿⡇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⠀⠀⠀⠀⠀⠀⠀⠀⠀⠀⠀⠀⠀⠀⠀⠀⠀⠀⠀⠀⠀⠀⠀⠀⠀⠀⠀⠀⠀⠀⠀⠀⠀⠀⠀⠀⠀⠀⠀⠀⠀⠀⠀⠀⣿⣿⣿⣿⣿⣿⣿⣿⣿⠀⠀⠀⠀⠀⠀⠀⠀⠀⠀⠈⠉⠉⠛⠊⠻⣿⣿⣿⣿⣿⣿⣿⣿⣿⣿⣿⣿⣿⣿⣿⣿⣿⣿⣿⣿⣿⡇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⠀⠀⠀⠀⠀⠀⠀⠀⠀⠀⠀⠀⠀⠀⠀⠀⠀⠀⠀⠀⠀⠀⠀⠀⠀⠀⠀⠀⠀⠀⠀⠀⠀⠀⠀⠀⠀⠀⠀⠀⠀⠀⠀⠀⣿⣿⣿⣿⣿⣿⣿⣿⡇⠀⠀⠀⠀⠀⠀⠀⠀⠀⠀⠀⠀⠀⠀⠀⠀⠙⢿⣿⣿⣿⣿⣿⣿⣿⣿⣿⣿⣿⣿⣿⣿⣿⣿⣿⣿⣿⡇</a:t>
            </a:r>
            <a:br/>
            <a:r>
              <a:t>⠀⠀⠀⠀⠀⠀⠀⠀⠀⠀⠀⠀⠀⠀⠀⠀⠀⠀⠀⠀⠀⠀⠀⠀⠀⠀⠀⠀⠀⠀⠀⠀⠀⠀⠀⠀⠀⠀⠀⠀⠀⠀⠀⢀⣿⣿⣿⣿⣿⣿⣿⣿⠃⠀⠀⠀⠀⠀⠀⠀⠀⠀⠀⠀⠀⠀⠀⠀⠀⠀⠈⢻⣿⣿⣿⣿⣿⣿⣿⣿⣿⣿⣿⣿⣿⣿⣿⣿⣿⣿⡇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⠀⠀⠀⠀⠀⠀⠀⠀⠀⠀⠀⠀⠀⠀⠀⠀⠀⠀⠀⠀⠀⠀⠀⠀⠀⠀⠀⠀⠀⠀⠀⠀⠀⠀⠀⠀⠀⠀⠀⠀⠀⠀⠀⢸⣿⣿⣿⣿⣿⣿⣿⣿⠀⠀⠀⠀⠀⠀⠀⠀⠀⠀⠀⠀⠀⠀⠀⠀⠀⠀⠀⠀⠙⣿⣿⣿⣿⣿⣿⣿⣿⣿⣿⣿⣿⣿⣿⣿⡿⠋⠀</a:t>
            </a:r>
            <a:br/>
            <a:r>
              <a:t>⠀⠀⠀⠀⠀⠀⠀⠀⠀⠀⠀⠀⠀⠀⠀⠀⠀⠀⠀⠀⠀⠀⠀⠀⠀⠀⠀⠀⠀⠀⠀⠀⠀⠀⠀⠀⠀⠀⠀⠀⠀⠀⠀⢸⣿⣿⣿⣿⣿⣿⣿⣿⣄⠀⠀⠀⠀⠀⠀⠀⠀⠀⠀⠀⠀⠀⠀⠀⠀⠀⠀⠀⠀⠈⣿⣿⣿⣿⣿⣿⣿⣿⣿⣿⣿⣿⡿⠋⠀⠀⠀</a:t>
            </a:r>
            <a:br/>
            <a:r>
              <a:t>⠀⠀⠀⠀⠀⠀⠀⠀⠀⠀⠀⠀⠀⠀⠀⠀⠀⠀⠀⠀⠀⠀⠀⠀⠀⠀⠀⠀⠀⠀⠀⠀⠀⠀⠀⠀⠀⠀⠀⠀⠀⠀⠀⣿⣿⣿⣿⣿⣿⣿⣿⣿⣿⣷⣤⡀⠀⠀⠀⠀⠀⠀⠀⠀⠀⠀⠀⠀⠀⠀⠀⠀⠀⠀⠙⢿⣿⣿⣿⣿⣿⣿⣿⣿⠿⠋⠀⠀⠀⠀⠀</a:t>
            </a:r>
            <a:br/>
            <a:r>
              <a:t>⠀⠀⠀⠀⠀⠀⠀⠀⠀⠀⠀⠀⠀⠀⠀⠀⠀⠀⠀⠀⠀⠀⠀⠀⠀⠀⠀⠀⠀⠀⠀⠀⠀⠀⠀⠀⠀⠀⠀⠀⣇⢀⣴⣿⣿⣿⣿⣿⣿⣿⣿⣿⣿⣿⣿⣿⣦⣄⠀⠀⠀⠀⠀⠀⠀⠀⠀⠀⠀⠀⠀⠀⠀⠀⠀⠀⠙⢿⣿⣿⣿⣿⣿⣇⠀⠀⠀⠀⠀⠀⠀</a:t>
            </a:r>
            <a:br/>
            <a:r>
              <a:t>⠀⠀⠀⠀⠀⠀⠀⠀⠀⠀⠀⠀⠀⠀⠀⠀⠀⠀⠀⠀⠀⠀⠀⠀⠀⠀⠀⠀⠀⠀⠀⠀⠀⠀⠀⠀⠀⠀⠀⣀⣽⣿⣿⣿⣿⣿⣿⣿⣿⣿⣿⣿⣿⣿⣿⣿⣿⣿⣦⠀⠀⠀⠀⠀⠀⠀⠀⠀⠀⠀⠀⠀⠀⠀⠀⠀⠀⠀⠙⢿⣿⣿⣿⡏⠀⠀⠀⠀⠀⠀⠀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⠀⠀⠀⠀⠀⠀⠀⠀⠀⠀⠀⠀⠀⠀⠀⠀⠀⠀⠀⠀⠀⠀⠀⠀⠀⠀⠀⠀⠀⠀⠀⠀⠀⠀⠀⠀⠀⣠⣾⣿⣿⣿⣿⣿⣿⣿⣿⣿⣿⣿⣿⣿⣿⣿⣿⣿⣿⣿⣿⡆⠀⠀⠀⠀⠀⠀⠀⠀⠀⠀⠀⠀⠀⠀⠀⠀⠀⠀⠀⠀⠉⠻⠏⠀⠀⠀⠀⠀⠀⠀⠀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⠀⠀⠀⠀⠀⠀⠀⠀⠀⠀⠀⠀⠀⠀⠀⠀⠀⠀⠀⠀⠀⠀⠀⠀⠀⠀⠀⠀⠀⠀⠀⠀⠀⠀⠀⠀⠀⠈⠻⣿⣿⣿⣿⣿⣿⣿⣿⣿⣿⣿⣿⣿⣿⣿⣿⣿⣿⣿⣿⣿⣿⠃⠀⠀⠀⠀⠀⠀⠀⠀⠀⠀⠀⠀⠀⠀⠀⠀⠀⠀⠀⠀⠀⠀⠀⠀⠀⠀⠀⠀⠀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⠀⠀⠀⠀⠀⠀⠀⠀⠀⠀⠀⠀⠀⠀⠀⠀⠀⠀⠀⠀⠀⠀⠀⠀⠀⠀⠀⠀⠀⠀⠀⠀⠀⠀⠀⠀⠀⠀⠀⠀⠀⠈⠙⠿⣿⣿⣿⣿⣿⣿⣿⣿⣿⣿⣿⡿⣿⣿⡿⠛⠀⠀⠀⠀⠀⠀⠀⠀⠀⠀⠀⠀⠀⠀⠀⠀⠀⠀⠀⠀⠀⠀⠀⠀⠀⠀⠀⠀⠀⠀⠀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⠀⠀⠀⠀⠀⠀⠀⠀⠀⠀⠀⠀⠀⠀⠀⠀⠀⠀⠀⠀⠀⠀⠀⠀⠀⠀⠀⠀⠀⠀⠀⠀⠀⠀⠀⠀⠀⠀⠀⠀⠀⠀⠀⠀⠀⠙⠿⠿⣿⣿⣿⣿⣿⣿⠟⠁⠈⠁⠀⠀⠀⠀⠀⠀⠀⠀⠀⠀⠀⠀⠀⠀⠀⠀⠀⠀⠀⠀⠀⠀⠀⠀⠀⠀⠀⠀⠀⠀⠀⠀⠀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⠀⠀⠀⠀⠀⠀⠀⠀⠀⠀⠀⠀⠀⠀⠀⠀⠀⠀⠀⠀⠀⠀⠀⠀⠀⠀⠀⠀⠀⠀⠀⠀⠀⠀⠀⠀⠀⠀⠀⠀⠀⠀⠀⠀⠀⠀⠀⠀⠀⠈⠉⠉⠁⠀⠀⠀⠀⠀⠀⠀⠀⠀⠀⠀⠀⠀⠀⠀⠀⠀⠀⠀⠀⠀⠀⠀⠀⠀⠀⠀⠀⠀⠀⠀⠀⠀⠀⠀⠀⠀⠀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⠀⠀⠀⠀⠀⠀⠀⠀⠀⠀⠀⠀⠀⠀⠀⠀⠀⠀⠀⠀⠀⠀⠀⠀⠀⠀⠀⠀⠀⠀⠀⢀⠀⠀⠀⠀⠀⠀⠀⠀⠀⠀⠀⠀⠀⠀⠀⠀⣀⡀⠀⢀⣠⣶⣿⠇⠀⠀⠀⠀⠀⠀⠀⠀⠀⠀⠀⠀⠀⠀⠀⠀⠀⠀⠀⠀⠀⠀⠀⠀⠀⠀⠀⠀⠀⠀⠀⠀⠀⠀⠀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⠀⠀⠀⠀⠀⠀⠀⠀⠀⠀⠀⠀⠀⠀⠀⠀⠀⠀⠀⠀⠀⠀⠀⠀⠀⠀⠀⠀⠀⠀⠀⠈⣷⣄⠀⠀⠀⢀⣀⣤⣤⣶⣶⣶⣶⣶⣶⣾⣿⣿⣿⣿⣿⣿⡿⠀⠀⠀⠀⠀⠀⠀⠀⠀⠀⠀⠀⠀⠀⠀⠀⠀⠀⠀⠀⠀⠀⠀⠀⠀⠀⠀⠀⠀⠀⠀⠀⠀⠀⠀⠀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⠀⠀⠀⠀⠀⠀⠀⠀⠀⠀⠀⠀⠀⠀⠀⠀⠀⠀⠀⠀⠀⠀⠀⠀⠀⠀⠀⠀⠀⠀⠀⠀⢹⣿⣷⣤⣾⣿⣿⣿⣿⣿⣿⣿⣿⣿⣿⣿⣿⣿⣿⣿⣿⣿⠃⠀⠀⠀⠀⠀⠀⠀⠀⠀⠀⠀⠀⠀⠀⠀⠀⠀⠀⠀⠀⠀⠀⠀⠀⠀⠀⠀⠀⠀⠀⠀⠀⠀⠀⠀⠀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⠀⠀⠀⠀⠀⠀⠀⠀⠀⠀⠀⠀⠀⠀⠀⠀⠀⠀⠀⠀⠀⠀⠀⠀⠀⠀⠀⠀⠀⠀⠀⠀⠀⢻⣿⣿⣿⣿⣿⣿⣿⣿⣿⣿⣿⣿⣿⣿⣿⣿⣿⣿⣿⣿⣿⣿⣿⣿⣿⣶⣶⡦⠤⠀⠀⠀⠀⠀⠀⠀⠀⠀⠀⠀⠀⠀⠀⠀⠀⠀⠀⠀⠀⠀⠀⠀⠀⠀⠀⠀⠀</a:t>
            </a:r>
            <a:br/>
            <a:r>
              <a:t>⠀⠀⠀⠀⠀⠀⠀⠀⠀⠀⠀⠀⠀⠀⠀⠀⠀⠀⠀⠀⠀⠀⠀⠀⠀⠀⠀⠀⠀⠀⠀⠀⠀⣶⣿⣿⣿⣿⣿⣿⣿⣿⣿⣿⣿⣿⣿⣿⣿⣿⣿⣿⣿⣿⣿⣿⣿⣍⠉⠁⠀⠀⠀⠀⠀⠀⠀⠀⠀⠀⠀⠀⠀⠀⠀⠀⠀⠀⠀⠀⠀⠀⠀⠀⠀⠀⠀⠀⠀⠀⠀</a:t>
            </a:r>
            <a:br/>
            <a:r>
              <a:t>⠀⠀⠀⠀⠀⠀⠀⠀⠀⠀⠀⠀⠀⠀⠀⠀⠀⠀⠀⠀⠀⠀⠀⠀⠀⠀⠀⠀⠀⣀⣤⣶⣿⣿⣿⣿⣿⣿⣿⣿⣿⣿⣿⣿⣿⣿⣿⣿⣿⣿⣿⣿⣿⣿⣿⣿⡿⠛⠀⠀⠀⠀⠀⠀⠀⠀⠀⠀⠀⠀⠀⠀⠀⠀⠀⠀⠀⠀⠀⠀⠀⠀⠀⠀⠀⠀⠀⠀⠀⠀⠀</a:t>
            </a:r>
            <a:br/>
            <a:r>
              <a:t>⠀⠀⠀⠀⠀⠀⠀⠀⠀⠀⠀⠀⠀⠀⠀⠀⠀⠀⠀⠀⠀⠀⠀⠀⠀⠀⠀⠀⠸⣿⣿⣿⣿⣿⣿⣿⣿⣿⣿⣿⣿⣿⣿⣿⣿⣿⣿⣿⣿⣿⣿⣿⣿⣿⠋⠁⠀⠀⠀⠀⠀⠀⠀⠀⠀⠀⠀⠀⠀⠀⠀⠀⠀⠀⠀⠀⠀⠀⠀⠀⠀⠀⠀⠀⠀⠀⠀⠀⠀⠀⠀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⠀⠀⠀⠀⠀⠀⠀⠀⠀⠀⠀⠀⠀⠀⠀⠀⠀⠀⠀⠀⠀⠀⠀⠀⠀⠀⠀⠀⠀⠈⠹⠟⠛⣿⣿⣿⣿⣿⣿⣿⣿⣿⣿⣿⣿⣿⣿⣿⣿⣿⣿⣿⣿⣿⡄⠀⠀⠀⠀⠀⠀⠀⠀⠀⠀⠀⠀⠀⠀⠀⠀⠀⠀⠀⠀⠀⠀⠀⠀⠀⠀⠀⠀⠀⠀⠀⠀⠀⠀⠀⠀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⠀⠀⠀⠀⠀⠀⠀⠀⠀⠀⠀⠀⠀⠀⠀⠀⠀⠀⠀⠀⠀⠀⠀⠀⠀⠀⠀⠀⠀⠀⠀⠀⠀⠻⣿⣿⣿⣿⣿⣿⣿⣿⣿⣿⣿⣿⣿⣿⣿⣿⣿⣿⣿⣿⣧⠀⠀⠀⠀⠀⠀⠀⠀⠀⠀⠀⠀⠀⠀⠀⠀⠀⠀⠀⠀⠀⠀⠀⠀⠀⠀⠀⠀⠀⠀⠀⠀⠀⠀⠀⠀</a:t>
            </a:r>
            <a:br/>
            <a:r>
              <a:t>⣿⣷⣤⠀⠀⠀⠀⠀⠀⠀⠀⠀⠀⠀⠀⠀⠀⠀⠀⠀⠀⠀⠀⠀⠀⠀⠀⠀⠀⠀⠀⠀⠀⠀⠡⢿⣿⣿⣿⣿⣿⣿⣿⣿⣿⣿⣿⣿⣿⣿⣿⣿⣿⣿⣿⡀⠀⠀⠀⠀⠀⠀⠀⠀⠀⠀⠀⠀⠀⠀⠀⠀⠀⠀⠀⠀⠀⠀⠀⠀⠀⠀⠀⠀⠀⠀⠀⠀⠀⠀⠀</a:t>
            </a:r>
            <a:br/>
            <a:r>
              <a:t>⠟⠛⠀⠀⠀⠀⠀⠀⠀⠀⠀⠀⠀⠀⠀⠀⠀⠀⠀⠀⠀⠀⠀⠀⠀⠀⠀⠀⠀⠀⠀⠀⠀⠀⠀⠈⣿⣿⣿⣿⣿⣿⣿⣿⣿⣿⣿⣿⣿⣿⣿⣿⣿⣿⣿⡇⠀⠀⠀⠀⠀⠀⠀⠀⠀⠀⠀⠀⠀⠀⠀⠀⠀⠀⠀⠀⠀⠀⠀⠀⠀⠀⠀⠀⠀⠀⠀⠀⠀⠀⠀</a:t>
            </a:r>
            <a:br/>
            <a:r>
              <a:t>⣧⢠⣦⣤⡀⠀⠀⠀⠀⠀⠀⠀⠀⠀⠀⠀⠀⠀⠀⠀⠀⠀⠀⠀⠀⠀⠀⠀⠀⠀⠀⠀⠀⠀⠀⠀⠘⣿⣿⣿⣿⣿⣿⣿⣿⣿⣿⣿⣿⣿⣿⣿⣿⣿⣿⣿⠀⠀⠀⠀⠀⠀⠀⠀⠀⠀⠀⠀⠀⠀⠀⠀⠀⠀⠀⠀⠀⠀⠀⠀⠀⠀⠀⠀⠀⠀⠀⠀⠀⠀⠀</a:t>
            </a:r>
            <a:br/>
            <a:r>
              <a:t>⣿⣦⡙⢿⣿⣦⠀⠀⠀⠀⠀⠀⠀⠀⠀⠀⠀⠀⠀⠀⠀⠀⠀⠀⠀⠀⠀⠀⠀⠀⠀⠀⠀⠀⠀⠀⠀⠸⣿⣿⣿⣿⣿⣿⣿⣿⣿⣿⣿⣿⣿⣿⣿⣿⣿⣿⠀⠀⠀⠀⠀⠀⠀⠀⠀⠀⠀⠀⠀⠀⠀⠀⠀⠀⠀⠀⠀⠀⠀⠀⠀⠀⠀⠀⠀⠀⠀⠀⠀⠀⠀</a:t>
            </a:r>
            <a:br/>
            <a:r>
              <a:t>⣿⣿⣿⣿⣿⣿⣷⡀⠀⠀⠀⠀⠀⠀⠀⠀⠀⠀⠀⠀⠀⠀⠀⠀⠀⠀⠀⠀⠀⠀⠀⠀⠀⠀⠀⠀⠀⠀⢻⣿⣿⣿⣿⣿⣿⣿⣿⣿⣿⣿⣿⣿⣿⣿⣿⣿⡇⠀⠀⠀⠀⠀⠀⠀⠀⠀⠀⠀⠀⠀⠀⠀⠀⠀⠀⠀⠀⠀⠀⠀⠀⠀⠀⠀⠀⠀⠀⠀⠀⠀⠀</a:t>
            </a:r>
            <a:br/>
            <a:r>
              <a:t>⣿⣿⣿⣿⣿⣿⣿⡇⠀⠀⠀⠀⠀⠀⠀⠀⠀⠀⠀⠀⠀⠀⠀⠀⠀⠀⠀⠀⠀⠀⠀⠀⠀⠀⠀⠀⠀⣀⣀⣿⣿⣿⣿⣿⣿⣿⣿⣿⣿⣿⣿⣿⣿⣿⣿⣿⣿⠀⠀⠀⠀⠀⠀⠀⠀⠀⠀⠀⠀⠀⠀⠀⠀⠀⠀⠀⠀⠀⠀⠀⠀⠀⠀⠀⠀⠀⠀⠀⠀⠀⠀</a:t>
            </a:r>
            <a:br/>
            <a:r>
              <a:t>⠙⢿⣿⣿⣿⣿⣿⣿⣄⠀⠀⠀⠀⠀⠀⠀⠀⠀⠀⠀⠀⠀⠀⠀⠀⠀⠀⢀⣀⣠⣤⣴⣶⣿⣿⣿⣿⣿⣿⣿⣿⣿⣿⣿⣿⣿⣿⣿⣿⣿⣿⣿⣿⣿⣿⣿⣿⡇⠀⠀⠀⠀⠀⠀⠀⠀⠀⠀⠀⠀⠀⠀⠀⠀⠀⠀⠀⠀⠀⠀⠀⠀⠀⠀⠀⠀⠀⠀⠀⠀⠀</a:t>
            </a:r>
            <a:br/>
            <a:r>
              <a:t>⠀⠀⠹⣿⣿⣿⣿⣿⣿⣷⡄⠀⠀⠀⠀⠀⠀⠀⠀⠀⠀⠀⠀⠀⣠⣶⣿⣿⣿⣿⣿⣿⣿⣿⣿⣿⣿⣿⣿⣿⣿⣿⣿⣿⣿⣿⣿⣿⣿⣿⣿⣿⣿⣿⣿⣿⣿⣿⡄⠀⠀⠀⠀⠀⠀⠀⠀⠀⠀⠀⠀⠀⠀⠀⠀⠀⠀⠀⠀⠀⠀⠀⠀⠀⠀⠀⠀⠀⠀⠀⠀</a:t>
            </a:r>
            <a:br/>
            <a:r>
              <a:t>⠀⠀⠀⠙⣿⣿⣿⣿⣿⣿⣿⣦⡀⠀⠀⠀⠀⠀⠀⠀⠀⠀⠀⣠⣿⣿⣿⣿⣿⣿⣿⣿⣿⣿⣿⣿⣿⣿⣿⣿⣿⣿⣿⣿⣿⣿⣿⣿⣿⣿⣿⣿⣿⣿⣿⣿⣿⣿⣷⡄⠀⠀⠀⠀⠀⠀⠀⠀⠀⠀⠀⠀⠀⠀⠀⠀⠀⠀⠀⠀⠀⠀⠀⠀⠀⠀⠀⠀⠀⠀⠀</a:t>
            </a:r>
            <a:br/>
            <a:r>
              <a:t>⠀⠀⠀⠀⠘⢿⣿⣿⣿⣿⣿⣿⣿⣄⠀⠀⠀⠀⠀⠀⢠⣴⣿⣿⣿⣿⣿⣿⣿⣿⣿⣿⣿⣿⣿⣿⣿⣿⣿⣿⣿⣿⣿⣿⣿⣿⣿⣿⣿⣿⣿⣿⣿⣿⣿⣿⣿⣿⣿⣿⣆⠀⠀⠀⠀⠀⠀⠀⠀⠀⠀⠀⠀⠀⠀⠀⠀⠀⠀⠀⠀⠀⠀⠀⠀⠀⠀⠀⠀⠀⠀</a:t>
            </a:r>
            <a:br/>
            <a:r>
              <a:t>⠀⠀⠀⠀⠀⠈⠻⣿⣿⣿⣿⣿⣿⣿⣷⡄⠀⠀⢀⣠⣾⣿⣿⣿⣿⣿⣿⣿⣿⣿⣿⣿⣿⣿⠏⣿⣿⣿⣿⣿⣿⣿⣿⣿⣿⣿⣿⣿⣿⣿⣿⣿⣿⣿⣿⣿⣿⣿⣿⣿⣿⣧⡀⠀⠀⠀⠀⠀⠀⠀⠀⠀⠀⠀⠀⠀⠀⠀⠀⠀⠀⠀⠀⠀⠀⠀⠀⠀⠀⠀⠀</a:t>
            </a:r>
            <a:br/>
            <a:r>
              <a:t>⠀⠀⠀⠀⠀⠀⠀⠙⣿⣿⣿⣿⣿⣿⣿⣿⣦⣰⣾⣿⣿⣿⣿⣿⣿⣿⣿⣿⡿⣿⣿⠿⠋⠁⠀⢸⣿⣿⣿⣿⣿⣿⣿⣿⣿⣿⣿⣿⣿⣿⣿⣿⣿⣿⣿⣿⣿⣿⣿⣿⣿⡹⣷⡄⠀⠀⠀⠀⠀⠀⠀⠀⠀⠀⠀⠀⠀⠀⠀⠀⠀⠀⠀⠀⠀⠀⠀⠀⠀⠀⠀</a:t>
            </a:r>
            <a:br/>
            <a:r>
              <a:t>⠀⠀⠀⠀⠀⠀⠀⠀⠈⢻⣿⣿⣿⣿⣿⣿⣿⣿⣿⣿⣿⣿⣿⣿⠿⣿⡿⠋⠀⠀⠀⠀⠀⠀⠀⢸⣿⣿⣿⣿⣿⣿⣿⣿⣿⣿⣿⣿⣿⣿⣿⣿⣿⣿⣿⣿⣿⣿⣿⣿⣿⣷⡘⠝⢄⠀⠀⠀⠀⠀⠀⠀⠀⠀⠀⠀⠀⠀⠀⠀⠀⠀⠀⠀⠀⠀⠀⠀⠀⠀⠀</a:t>
            </a:r>
            <a:br/>
            <a:r>
              <a:t>⠀⠀⠀⠀⠀⠀⠀⠀⠀⠀⠙⢿⣿⣿⣿⣿⣿⣿⣿⣿⣿⠿⠋⠁⠀⠀⠀⠀⠀⠀⠀⠀⠀⠀⠀⠸⣿⣿⣿⣿⣿⣿⣿⣿⣿⣿⣿⣿⣿⣿⣿⣿⣿⣿⣿⣿⣿⣿⣿⣿⣿⣿⣧⠀⠈⠀⠀⠀⠀⠀⠀⠀⠀⠀⠀⠀⠀⠀⠀⠀⠀⠀⠀⠀⠀⠀⠀⠀⠀⠀⠀</a:t>
            </a:r>
            <a:br/>
            <a:r>
              <a:t>⠀⠀⠀⠀⠀⠀⠀⠀⠀⠀⠀⠈⠻⢿⣿⣿⣿⠿⠟⠋⠀⠀⠀⠀⠀⠀⠀⠀⠀⠀⠀⠀⠀⠀⠀⠀⣿⣿⣿⣿⣿⣿⣿⣿⣿⣿⣿⣿⣿⣿⣿⣿⣿⣿⣿⣿⣿⣿⣿⣿⣿⣿⣿⣧⠀⠀⠀⠀⠀⠀⠀⠀⠀⠀⠀⠀⠀⠀⠀⠀⠀⠀⠀⠀⠀⠀⠀⠀⠀⠀⠀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⠀⠀⠀⠀⠀⠀⠀⠀⠀⠀⠀⠀⠀⠀⠀⠀⠀⠀⠀⠀⠀⠀⠀⠀⠀⠀⠀⠀⠀⠀⠀⠀⠀⠀⠀⠀⠘⣿⣿⣿⣿⣿⣿⣿⣿⣿⣿⣿⣿⣿⣿⣿⣿⣿⣿⣿⣿⣿⣿⣿⣿⣿⣿⣿⣿⣷⠀⠀⠀⠀⠀⠀⠀⠀⠀⠀⠀⠀⠀⠀⠀⠀⠀⠀⠀⠀⠀⠀⠀⠀⠀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⠀⠀⠀⠀⠀⠀⠀⠀⠀⠀⠀⠀⠀⠀⠀⠀⠀⠀⠀⠀⠀⠀⠀⠀⠀⠀⠀⠀⠀⠀⠀⠀⠀⠀⠀⠀⠀⢹⣿⣿⣿⣿⣿⣿⣿⣿⣿⣿⣿⣿⣿⣿⣿⣿⣿⣿⣿⣿⣿⣿⣿⣿⣿⣿⣿⣿⡄⠀⠀⠀⠀⠀⠀⠀⠀⠀⠀⠀⠀⠀⠀⠀⠀⠀⠀⠀⠀⠀⠀⠀⠀</a:t>
            </a:r>
            <a:br/>
            <a:r>
              <a:t>⠀⠀⠀⠀⠀⠀⠀⠀⠀⠀⠀⠀⠀⠀⠀⠀⠀⠀⠀⠀⠀⠀⠀⠀⠀⠀⠀⠀⠀⢀⣀⣠⣤⣤⣤⣤⣤⣼⣿⣿⣿⣿⣿⣿⣿⣿⣿⣿⣿⣿⣿⣿⣿⣿⣿⣿⣿⣿⣿⣿⣿⣿⣿⣿⣿⣿⡇⠀⠀⠀⠀⠀⠀⠀⠀⠀⠀⠀⠀⠀⠀⠀⠀⠀⠀⠀⠀⠀⠀⠀⠀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⠀⠀⠀⠀⠀⠀⠀⠀⠀⠀⠀⠀⠀⠀⠀⠀⠀⠀⠀⠀⠀⠀⠀⠀⠀⠀⠀⣴⣾⣿⣿⣿⣿⣿⣿⣿⣿⣿⣿⣿⣿⣿⣿⣿⣿⣿⣿⣿⣿⣿⣿⣿⣿⣿⣿⣿⣿⣿⣿⣿⣿⣿⣿⣿⣿⣿⡇⠀⠀⠀⠀⠀⠀⠀⠀⠀⠀⠀⠀⠀⠀⠀⠀⠀⠀⠀⠀⠀⠀⠀⠀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⠀⠀⠀⠀⠀⠀⠀⠀⠀⠀⠀⠀⠀⠀⠀⠀⠀⠀⠀⠀⠀⠀⠀⠀⠀⠀⠀⠀⠀⠀⠀⡀⠀⠀⠀⠀⠀⠀⠀⠀⠀⠀⠀⠀⠀⠀⠀⠀⣀⠀⠀⢀⣴⣾⣿⠃⠀⠀⠀⠀⠀⠀⠀⠀⠀⠀⠀⠀⠀⠀⠀⠀⠀⠀⠀⠀⠀⠀⠀⠀⠀⠀⠀⠀⠀⠀⠀⠀⠀⠀⠀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⠀⠀⠀⠀⠀⠀⠀⠀⠀⠀⠀⠀⠀⠀⠀⠀⠀⠀⠀⠀⠀⠀⠀⠀⠀⠀⠀⠀⠀⠀⠀⢹⣶⣄⠀⠀⠀⢀⣀⣤⣤⣴⣶⣶⣶⣶⣶⣾⣿⣿⣿⣿⣿⣿⡿⠀⠀⠀⠀⠀⠀⠀⠀⠀⠀⠀⠀⠀⠀⠀⠀⠀⠀⠀⠀⠀⠀⠀⠀⠀⠀⠀⠀⠀⠀⠀⠀⠀⠀⠀⠀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⠀⠀⠀⠀⠀⠀⠀⠀⠀⠀⠀⠀⠀⠀⠀⠀⠀⠀⠀⠀⠀⠀⠀⠀⠀⠀⠀⠀⠀⠀⠀⠀⢿⣿⣷⣤⣾⣿⣿⣿⣿⣿⣿⣿⣿⣿⣿⣿⣿⣿⣿⣿⣿⡿⠃⣀⣀⣀⠀⠀⠀⠀⠀⠀⠀⠀⠀⠀⠀⠀⠀⠀⠀⠀⠀⠀⠀⠀⠀⠀⠀⠀⠀⠀⠀⠀⠀⠀⠀⠀⠀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⠀⠀⠀⠀⠀⠀⠀⠀⠀⠀⠀⠀⠀⠀⠀⠀⠀⠀⠀⠀⠀⠀⠀⠀⠀⠀⠀⠀⠀⠀⠀⠀⠈⢿⣿⣿⣿⣿⣿⣿⣿⣿⣿⣿⣿⣿⣿⣿⣿⣿⣿⣿⣿⣿⣿⣿⣿⣿⣿⣿⡿⠷⠒⠀⠀⠀⠀⠀⠀⠀⠀⠀⠀⠀⠀⠀⠀⠀⠀⠀⠀⠀⠀⠀⠀⠀⠀⠀⠀⠀⠀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⠀⠀⠀⠀⠀⠀⠀⠀⠀⠀⠀⠀⠀⠀⠀⠀⠀⠀⠀⠀⠀⠀⠀⠀⠀⠀⠀⠀⠀⠀⠀⠀⠀⣼⣿⣿⣿⣿⣿⣿⣿⣿⣿⣿⣿⣿⣿⣿⣿⣿⣿⣿⣿⣿⣿⣿⣿⣭⠁⠀⠀⠀⠀⠀⠀⠀⠀⠀⠀⠀⠀⠀⠀⠀⠀⠀⠀⠀⠀⠀⠀⠀⠀⠀⠀⠀⠀⠀⠀⠀⠀</a:t>
            </a:r>
            <a:br/>
            <a:r>
              <a:t>⠀⠀⠀⠀⠀⠀⠀⠀⠀⠀⠀⠀⠀⠀⠀⠀⠀⠀⠀⠀⠀⠀⠀⠀⠀⠀⠀⠀⠀⢀⣀⣤⣾⣿⣿⣿⣿⣿⣿⣿⣿⣿⣿⣿⣿⣿⣿⣿⣿⣿⣿⣿⣿⣿⣿⡿⠿⠋⠀⠀⠀⠀⠀⠀⠀⠀⠀⠀⠀⠀⠀⠀⠀⠀⠀⠀⠀⠀⠀⠀⠀⠀⠀⠀⠀⠀⠀⠀⠀⠀⠀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⠀⠀⠀⠀⠀⠀⠀⠀⠀⠀⠀⠀⠀⠀⠀⠀⠀⠀⠀⠀⠀⠀⠀⠀⠀⠀⠀⠀⠀⠈⠩⠟⠛⣻⣿⣿⣿⣿⣿⣿⣿⣿⣿⣿⣿⣿⣿⣿⣿⣿⣿⣿⣿⣿⡆⠀⠀⠀⠀⠀⠀⠀⠀⠀⠀⠀⠀⠀⠀⠀⠀⠀⠀⠀⠀⠀⠀⠀⠀⠀⠀⠀⠀⠀⠀⠀⠀⠀⠀⠀⠀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⠀⠀⠀⠀⠀⠀⠀⠀⠀⠀⠀⠀⠀⠀⠀⠀⠀⠀⠀⠀⠀⠀⠀⠀⠀⠀⠀⠀⠀⠀⠀⠀⠀⠻⣿⣿⣿⣿⣿⣿⣿⣿⣿⣿⣿⣿⣿⣿⣿⣿⣿⣿⣿⣿⣧⠀⠀⠀⠀⠀⠀⠀⠀⠀⠀⠀⠀⠀⠀⠀⠀⠀⠀⠀⠀⠀⠀⠀⠀⠀⠀⠀⠀⠀⠀⠀⠀⠀⠀⠀⠀</a:t>
            </a:r>
            <a:br/>
            <a:r>
              <a:t>⣦⣀⡀⠀⠀⠀⠀⠀⠀⠀⠀⠀⠀⠀⠀⠀⠀⠀⠀⠀⠀⠀⠀⠀⠀⠀⠀⠀⠀⠀⠀⠀⠀⠀⠹⣿⣿⣿⣿⣿⣿⣿⣿⣿⣿⣿⣿⣿⣿⣿⣿⣿⣿⣿⣿⡀⠀⠀⠀⠀⠀⠀⠀⠀⠀⠀⠀⠀⠀⠀⠀⠀⠀⠀⠀⠀⠀⠀⠀⠀⠀⠀⠀⠀⠀⠀⠀⠀⠀⠀⠀</a:t>
            </a:r>
            <a:br/>
            <a:r>
              <a:t>⣿⠟⠁⠀⠀⠀⠀⠀⠀⠀⠀⠀⠀⠀⠀⠀⠀⠀⠀⠀⠀⠀⠀⠀⠀⠀⠀⠀⠀⠀⠀⠀⠀⠀⠀⢸⣿⣿⣿⣿⣿⣿⣿⣿⣿⣿⣿⣿⣿⣿⣿⣿⣿⣿⣿⡇⠀⠀⠀⠀⠀⠀⠀⠀⠀⠀⠀⠀⠀⠀⠀⠀⠀⠀⠀⠀⠀⠀⠀⠀⠀⠀⠀⠀⠀⠀⠀⠀⠀⠀⠀</a:t>
            </a:r>
            <a:br/>
            <a:r>
              <a:t>⠀⢀⡀⠀⠀⠀⠀⠀⠀⠀⠀⠀⠀⠀⠀⠀⠀⠀⠀⠀⠀⠀⠀⠀⠀⠀⠀⠀⠀⠀⠀⠀⠀⠀⠀⢸⣿⣿⣿⣿⣿⣿⣿⣿⣿⣿⣿⣿⣿⣿⣿⣿⣿⣿⣿⣧⠀⠀⠀⠀⠀⠀⠀⠀⠀⠀⠀⠀⠀⠀⠀⠀⠀⠀⠀⠀⠀⠀⠀⠀⠀⠀⠀⠀⠀⠀⠀⠀⠀⠀⠀</a:t>
            </a:r>
            <a:br/>
            <a:r>
              <a:t>⣇⠻⢿⣷⣄⠀⠀⠀⠀⠀⠀⠀⠀⠀⠀⠀⠀⠀⠀⠀⠀⠀⠀⠀⠀⠀⠀⠀⠀⠀⠀⠀⠀⠀⠀⢸⣿⣿⣿⣿⣿⣿⣿⣿⣿⣿⣿⣿⣿⣿⣿⣿⣿⣿⣿⣿⠀⠀⠀⠀⠀⠀⠀⠀⠀⠀⠀⠀⠀⠀⠀⠀⠀⠀⠀⠀⠀⠀⠀⠀⠀⠀⠀⠀⠀⠀⠀⠀⠀⠀⠀</a:t>
            </a:r>
            <a:br/>
            <a:r>
              <a:t>⣿⣷⣴⣿⣿⣷⡀⠀⠀⠀⠀⠀⠀⠀⠀⠀⠀⠀⠀⠀⠀⠀⠀⠀⠀⠀⠀⠀⠀⠀⠀⠀⠀⠀⠀⠀⣿⣿⣿⣿⣿⣿⣿⣿⣿⣿⣿⣿⣿⣿⣿⣿⣿⣿⣿⣿⡄⠀⠀⠀⠀⠀⠀⠀⠀⠀⠀⠀⠀⠀⠀⠀⠀⠀⠀⠀⠀⠀⠀⠀⠀⠀⠀⠀⠀⠀⠀⠀⠀⠀⠀</a:t>
            </a:r>
            <a:br/>
            <a:r>
              <a:t>⣿⣿⣿⣿⣿⣿⣷⠀⠀⠀⠀⠀⠀⠀⠀⠀⠀⠀⠀⠀⠀⠀⠀⠀⠀⠀⠀⠀⠀⠀⠀⠀⠀⠀⠀⠀⣿⣿⣿⣿⣿⣿⣿⣿⣿⣿⣿⣿⣿⣿⣿⣿⣿⣿⣿⣿⣇⠀⠀⠀⠀⠀⠀⠀⠀⠀⠀⠀⠀⠀⠀⠀⠀⠀⠀⠀⠀⠀⠀⠀⠀⠀⠀⠀⠀⠀⠀⠀⠀⠀⠀</a:t>
            </a:r>
            <a:br/>
            <a:r>
              <a:t>⣿⣿⣿⣿⣿⣿⣿⣄⠀⠀⠀⠀⠀⠀⠀⠀⠀⠀⠀⠀⠀⠀⠀⠀⠀⠀⠀⢀⣀⣀⣤⣴⣶⣿⣿⣿⣿⣿⣿⣿⣿⣿⣿⣿⣿⣿⣿⣿⣿⣿⣿⣿⣿⣿⣿⣿⣿⠀⠀⠀⠀⠀⠀⠀⠀⠀⠀⠀⠀⠀⠀⠀⠀⠀⠀⠀⠀⠀⠀⠀⠀⠀⠀⠀⠀⠀⠀⠀⠀⠀⠀</a:t>
            </a:r>
            <a:br/>
            <a:r>
              <a:t>⠈⠻⣿⣿⣿⣿⣿⣿⣧⡀⠀⠀⠀⠀⠀⠀⠀⠀⠀⠀⠀⠀⠀⠀⢠⣶⣿⣿⣿⣿⣿⣿⣿⣿⣿⣿⣿⣿⣿⣿⣿⣿⣿⣿⣿⣿⣿⣿⣿⣿⣿⣿⣿⣿⣿⣿⣿⣇⠀⠀⠀⠀⠀⠀⠀⠀⠀⠀⠀⠀⠀⠀⠀⠀⠀⠀⠀⠀⠀⠀⠀⠀⠀⠀⠀⠀⠀⠀⠀⠀⠀</a:t>
            </a:r>
            <a:br/>
            <a:r>
              <a:t>⠀⠀⠙⣿⣿⣿⣿⣿⣿⣿⣦⡀⠀⠀⠀⠀⠀⠀⠀⠀⠀⠀⠀⣀⣾⣿⣿⣿⣿⣿⣿⣿⣿⣿⣿⣿⣿⣿⣿⣿⣿⣿⣿⣿⣿⣿⣿⣿⣿⣿⣿⣿⣿⣿⣿⣿⣿⣿⣧⠀⠀⠀⠀⠀⠀⠀⠀⠀⠀⠀⠀⠀⠀⠀⠀⠀⠀⠀⠀⠀⠀⠀⠀⠀⠀⠀⠀⠀⠀⠀⠀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⠀⠀⠀⠈⢿⣿⣿⣿⣿⣿⣿⣿⣦⡀⠀⠀⠀⠀⠀⠀⠀⣴⣾⣿⣿⣿⣿⣿⣿⣿⣿⣿⣿⣿⣿⣿⣿⣿⣿⣿⣿⣿⣿⣿⣿⣿⣿⣿⣿⣿⣿⣿⣿⣿⣿⣿⣿⣿⣿⣧⠀⠀⠀⠀⠀⠀⠀⠀⠀⠀⠀⠀⠀⠀⠀⠀⠀⠀⠀⠀⠀⠀⠀⠀⠀⠀⠀⠀⠀⠀⠀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⠀⠀⠀⠀⠀⠙⣿⣿⣿⣿⣿⣿⣿⣿⣦⡀⠀⠀⠀⣠⣴⣿⣿⣿⣿⣿⣿⣿⣿⣿⣿⣿⣿⣿⠟⢻⣿⣿⣿⣿⣿⣿⣿⣿⣿⣿⣿⣿⣿⣿⣿⣿⣿⣿⣿⣿⣿⣿⣿⣿⣇⠀⠀⠀⠀⠀⠀⠀⠀⠀⠀⠀⠀⠀⠀⠀⠀⠀⠀⠀⠀⠀⠀⠀⠀⠀⠀⠀⠀⠀⠀</a:t>
            </a:r>
            <a:br/>
            <a:r>
              <a:t>⠀⠀⠀⠀⠀⠀⠈⠻⣿⣿⣿⣿⣿⣿⣿⣿⣆⢠⣾⣿⣿⣿⣿⣿⣿⣿⣿⣿⣿⢿⣿⡿⠛⠁⠀⢸⣿⣿⣿⣿⣿⣿⣿⣿⣿⣿⣿⣿⣿⣿⣿⣿⣿⣿⣿⣿⣿⣿⣿⣿⣿⡄⠀⠀⠀⠀⠀⠀⠀⠀⠀⠀⠀⠀⠀⠀⠀⠀⠀⠀⠀⠀⠀⠀⠀⠀⠀⠀⠀⠀⠀</a:t>
            </a:r>
            <a:br/>
            <a:r>
              <a:t>⠀⠀⠀⠀⠀⠀⠀⠀⠙⢿⣿⣿⣿⣿⣿⣿⣿⣿⣿⣿⣿⣿⣿⣿⡿⣿⡿⠋⠁⠀⠀⠀⠀⠀⠀⠘⣿⣿⣿⣿⣿⣿⣿⣿⣿⣿⣿⣿⣿⣿⣿⣿⣿⣿⣿⣿⣿⣿⣿⣿⣿⣿⡄⠀⠀⠀⠀⠀⠀⠀⠀⠀⠀⠀⠀⠀⠀⠀⠀⠀⠀⠀⠀⠀⠀⠀⠀⠀⠀⠀⠀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⠀⠀⠀⠀⠀⠀⠀⠀⠀⠀⠛⣿⣿⣿⣿⣿⣿⣿⣿⣿⣿⡿⠛⠁⠀⠀⠀⠀⠀⠀⠀⠀⠀⠀⠀⠀⣿⣿⣿⣿⣿⣿⣿⣿⣿⣿⣿⣿⣿⣿⣿⣿⣿⣿⣿⣿⣿⣿⣿⣿⣿⣿⡁⠀⠀⠀⠀⠀⠀⠀⠀⠀⠀⠀⠀⠀⠀⠀⠀⠀⠀⠀⠀⠀⠀⠀⠀⠀⠀⠀⠀</a:t>
            </a:r>
            <a:br/>
            <a:r>
              <a:t>⠀⠀⠀⠀⠀⠀⠀⠀⠀⠀⠀⠈⠻⢿⣿⣿⣿⡿⠟⠋⠁⠀⠀⠀⠀⠀⠀⠀⠀⠀⠀⠀⠀⠀⠀⠀⣿⣿⣿⣿⣿⣿⣿⣿⣿⣿⣿⣿⣿⣿⣿⣿⣿⣿⣿⣿⣿⣿⣿⣿⣿⣿⣷⠀⠀⠀⠀⠀⠀⠀⠀⠀⠀⠀⠀⠀⠀⠀⠀⠀⠀⠀⠀⠀⠀⠀⠀⠀⠀⠀⠀</a:t>
            </a:r>
            <a:br/>
            <a:r>
              <a:t>⠀⠀⠀⠀⠀⠀⠀⠀⠀⠀⠀⠀⠀⠀⠀⠁⠀⠀⠀⠀⠀⠀⠀⠀⠀⠀⠀⠀⠀⠀⠀⠀⠀⠀⠀⠀⣿⣿⣿⣿⣿⣿⣿⣿⣿⣿⣿⣿⣿⣿⣿⣿⣿⣿⣿⣿⣿⣿⣿⣿⣿⣿⣿⣧⠀⠀⠀⠀⠀⠀⠀⠀⠀⠀⠀⠀⠀⠀⠀⠀⠀⠀⠀⠀⠀⠀⠀⠀⠀⠀⠀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⠀⠀⠀⠀⠀⠀⠀⠀⠀⠀⠀⠀⠀⠀⠀⠀⠀⠀⠀⠀⠀⠀⠀⠀⠀⠀⠀⠀⠀⠀⠀⠀⠀⠀⠀⠀⢸⣿⣿⣿⣿⣿⣿⣿⣿⣿⣿⣿⣿⣿⣿⣿⣿⣿⣿⣿⣿⣿⣿⣿⣿⣿⣿⣿⣇⠀⠀⠀⠀⠀⠀⠀⠀⠀⠀⠀⠀⠀⠀⠀⠀⠀⠀⠀⠀⠀⠀⠀⠀⠀⠀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⠀⠀⠀⠀⠀⠀⠀⠀⠀⠀⠀⠀⠀⠀⠀⠀⠀⠀⠀⠀⠀⠀⠀⠀⠀⠀⠀⠀⠀⠀⠀⠀⠀⠀⠀⠀⠘⣿⣿⣿⣿⣿⣿⣿⣿⣿⣿⣿⣿⣿⣿⣿⣿⣿⣿⣿⣿⣿⣿⣿⣿⣿⣿⣿⣿⡄⠀⠀⠀⠀⠀⠀⠀⠀⠀⠀⠀⠀⠀⠀⠀⠀⠀⠀⠀⠀⠀⠀⠀⠀⠀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⠀⠀⠀⠀⠀⠀⠀⠀⠀⠀⠀⠀⠀⠀⠀⠀⠀⠀⠀⠀⠀⠀⠀⠀⠀⠀⠀⠀⠀⠀⠀⠀⠀⠀⠀⠀⠀⢹⣿⣿⣿⣿⣿⣿⣿⣿⣿⣿⣿⣿⣿⣿⣿⣿⣿⣿⣿⣿⣿⣿⣿⣿⣿⡇⢻⣷⠀⠀⠀⠀⠀⠀⠀⠀⠀⠀⠀⠀⠀⠀⠀⠀⠀⠀⠀⠀⠀⠀⠀⠀⠀</a:t>
            </a:r>
            <a:br/>
            <a:r>
              <a:t>⠀⠀⠀⠀⠀⠀⠀⠀⠀⠀⠀⠀⠀⠀⠀⠀⠀⠀⠀⠀⠀⠀⠀⠀⠀⠀⠀⠀⠀⢀⣀⣠⣤⣤⣤⣤⣤⣼⣿⣿⣿⣿⣿⣿⣿⣿⣿⣿⣿⣿⣿⣿⣿⣿⣿⣿⣿⣿⣿⣿⣿⣿⣿⣿⡀⠻⡇⠀⠀⠀⠀⠀⠀⠀⠀⠀⠀⠀⠀⠀⠀⠀⠀⠀⠀⠀⠀⠀⠀⠀⠀</a:t>
            </a:r>
            <a:br/>
            <a:r>
              <a:t>⠀⠀⠀⠀⠀⠀⠀⠀⠀⠀⠀⠀⠀⠀⠀⠀⠀⠀⠀⠀⠀⠀⠀⠀⠀⠀⠀⣶⣾⣿⣿⣿⣿⣿⣿⣿⣿⣿⣿⣿⣿⣿⣿⣿⣿⣿⣿⣿⣿⣿⣿⣿⣿⣿⣿⣿⣿⣿⣿⣿⣿⣿⣿⣿⠳⡀⠹⡀⠀⠀⠀⠀⠀⠀⠀⠀⠀⠀⠀⠀⠀⠀⠀⠀⠀⠀⠀⠀⠀⠀⠀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⠀⠀⠀⠀⠀⠀⠀⠀⠀⠀⠀⠀⠀⠀⠀⠀⠀⠀⠀⠀⠀⠀⠀⠀⠀⠀⠀⠀⠀⠀⠀⠀⠀⠀⠀⠀⠀⠀⠀⠀⠀⠀⠀⠀⠀⠀⠀⠀⠀⠀⠀⠀⠀⢀⣠⡆⠀⠀⠀⠀⠀⠀⠀⠀⠀⠀⠀⠀⠀⠀⠀⠀⠀⠀⠀⠀⠀⠀⠀⠀⠀⠀⠀⠀⠀⠀⠀⠀⠀⠀⠀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⠀⠀⠀⠀⠀⠀⠀⠀⠀⠀⠀⠀⠀⠀⠀⠀⠀⠀⠀⠀⠀⠀⠀⠀⠀⠀⠀⠀⠀⠀⢀⡀⠀⠀⠀⠀⠀⠀⠀⠀⠀⠀⠀⠀⠀⠀⠀⠀⢀⠀⠀⢀⣴⣿⣿⠁⠀⠀⠀⠀⠀⠀⠀⠀⠀⠀⠀⠀⠀⠀⠀⠀⠀⠀⠀⠀⠀⠀⠀⠀⠀⠀⠀⠀⠀⠀⠀⠀⠀⠀⠀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⠀⠀⠀⠀⠀⠀⠀⠀⠀⠀⠀⠀⠀⠀⠀⠀⠀⠀⠀⠀⠀⠀⠀⠀⠀⠀⠀⠀⠀⠀⠀⢻⣦⡀⠀⠀⠀⢀⣀⣠⣤⣴⣶⣶⣶⣶⣶⣾⣿⣿⣿⣿⣿⣿⡟⠀⠀⠀⠀⠀⠀⠀⠀⠀⠀⠀⠀⠀⠀⠀⠀⠀⠀⠀⠀⠀⠀⠀⠀⠀⠀⠀⠀⠀⠀⠀⠀⠀⠀⠀⠀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⠀⠀⠀⠀⠀⠀⠀⠀⠀⠀⠀⠀⠀⠀⠀⠀⠀⠀⠀⠀⠀⠀⠀⠀⠀⠀⠀⠀⠀⠀⠀⠈⢿⣿⣷⣤⣾⣿⣿⣿⣿⣿⣿⣿⣿⣿⣿⣿⣿⣿⣿⣿⣿⡿⠃⣀⣀⣀⡀⠀⠀⠀⠀⠀⠀⠀⠀⠀⠀⠀⠀⠀⠀⠀⠀⠀⠀⠀⠀⠀⠀⠀⠀⠀⠀⠀⠀⠀⠀⠀⠀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⠀⠀⠀⠀⠀⠀⠀⠀⠀⠀⠀⠀⠀⠀⠀⠀⠀⠀⠀⠀⠀⠀⠀⠀⠀⠀⠀⠀⠀⠀⠀⠀⠈⢿⣿⣿⣿⣿⣿⣿⣿⣿⣿⣿⣿⣿⣿⣿⣿⣿⣿⣿⣿⣿⣿⣿⣿⣿⣿⣿⠿⠛⠃⠀⠀⠀⠀⠀⠀⠀⠀⠀⠀⠀⠀⠀⠀⠀⠀⠀⠀⠀⠀⠀⠀⠀⠀⠀⠀⠀⠀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⠀⠀⠀⠀⠀⠀⠀⠀⠀⠀⠀⠀⠀⠀⠀⠀⠀⠀⠀⠀⠀⠀⠀⠀⠀⠀⠀⠀⠀⠀⠀⠀⠀⣼⣿⣿⣿⣿⣿⣿⣿⣿⣿⣿⣿⣿⣿⣿⣿⣿⣿⣿⣿⣿⣿⣿⣯⣭⡀⠀⠀⠀⠀⠀⠀⠀⠀⠀⠀⠀⠀⠀⠀⠀⠀⠀⠀⠀⠀⠀⠀⠀⠀⠀⠀⠀⠀⠀⠀⠀⠀</a:t>
            </a:r>
            <a:br/>
            <a:r>
              <a:t>⠀⠀⠀⠀⠀⠀⠀⠀⠀⠀⠀⠀⠀⠀⠀⠀⠀⠀⠀⠀⠀⠀⠀⠀⠀⠀⠀⠀⠀⠀⣀⣠⣾⣿⣿⣿⣿⣿⣿⣿⣿⣿⣿⣿⣿⣿⣿⣿⣿⣿⣿⣿⣿⣿⣿⡿⠟⠉⠀⠀⠀⠀⠀⠀⠀⠀⠀⠀⠀⠀⠀⠀⠀⠀⠀⠀⠀⠀⠀⠀⠀⠀⠀⠀⠀⠀⠀⠀⠀⠀⠀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⠀⠀⠀⠀⠀⠀⠀⠀⠀⠀⠀⠀⠀⠀⠀⠀⠀⠀⠀⠀⠀⠀⠀⠀⠀⠀⠀⠀⠀⠈⠩⠿⠛⣹⣿⣿⣿⣿⣿⣿⣿⣿⣿⣿⣿⣿⣿⣿⣿⣿⣿⣿⣿⣿⡆⠀⠀⠀⠀⠀⠀⠀⠀⠀⠀⠀⠀⠀⠀⠀⠀⠀⠀⠀⠀⠀⠀⠀⠀⠀⠀⠀⠀⠀⠀⠀⠀⠀⠀⠀⠀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⠀⠀⠀⠀⠀⠀⠀⠀⠀⠀⠀⠀⠀⠀⠀⠀⠀⠀⠀⠀⠀⠀⠀⠀⠀⠀⠀⠀⠀⠀⠀⠀⠀⠻⣿⣿⣿⣿⣿⣿⣿⣿⣿⣿⣿⣿⣿⣿⣿⣿⣿⣿⣿⣿⣿⠀⠀⠀⠀⠀⠀⠀⠀⠀⠀⠀⠀⠀⠀⠀⠀⠀⠀⠀⠀⠀⠀⠀⠀⠀⠀⠀⠀⠀⠀⠀⠀⠀⠀⠀⠀</a:t>
            </a:r>
            <a:br/>
            <a:r>
              <a:t>⣤⠀⠀⠀⠀⠀⠀⠀⠀⠀⠀⠀⠀⠀⠀⠀⠀⠀⠀⠀⠀⠀⠀⠀⠀⠀⠀⠀⠀⠀⠀⠀⠀⠀⠩⣿⣿⣿⣿⣿⣿⣿⣿⣿⣿⣿⣿⣿⣿⣿⣿⣿⣿⣿⣿⡄⠀⠀⠀⠀⠀⠀⠀⠀⠀⠀⠀⠀⠀⠀⠀⠀⠀⠀⠀⠀⠀⠀⠀⠀⠀⠀⠀⠀⠀⠀⠀⠀⠀⠀⠀</a:t>
            </a:r>
            <a:br/>
            <a:r>
              <a:t>⣿⡟⠃⠀⠀⠀⠀⠀⠀⠀⠀⠀⠀⠀⠀⠀⠀⠀⠀⠀⠀⠀⠀⠀⠀⠀⠀⠀⠀⠀⠀⠀⠀⠀⠀⣿⣿⣿⣿⣿⣿⣿⣿⣿⣿⣿⣿⣿⣿⣿⣿⣿⣿⣿⣿⡇⠀⠀⠀⠀⠀⠀⠀⠀⠀⠀⠀⠀⠀⠀⠀⠀⠀⠀⠀⠀⠀⠀⠀⠀⠀⠀⠀⠀⠀⠀⠀⠀⠀⠀⠀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⠀⠀⠀⠀⠀⠀⠀⠀⠀⠀⠀⠀⠀⠀⠀⠀⠀⠀⠀⠀⠀⠀⠀⠀⠀⠀⠀⠀⠀⠀⠀⠀⠀⠀⠀⣿⣿⣿⣿⣿⣿⣿⣿⣿⣿⣿⣿⣿⣿⣿⣿⣿⣿⣿⣿⣧⠀⠀⠀⠀⠀⠀⠀⠀⠀⠀⠀⠀⠀⠀⠀⠀⠀⠀⠀⠀⠀⠀⠀⠀⠀⠀⠀⠀⠀⠀⠀⠀⠀⠀⠀</a:t>
            </a:r>
            <a:br/>
            <a:r>
              <a:t>⣆⠻⣿⣦⡀⠀⠀⠀⠀⠀⠀⠀⠀⠀⠀⠀⠀⠀⠀⠀⠀⠀⠀⠀⠀⠀⠀⠀⠀⠀⠀⠀⠀⠀⠀⣿⣿⣿⣿⣿⣿⣿⣿⣿⣿⣿⣿⣿⣿⣿⣿⣿⣿⣿⣿⣿⠀⠀⠀⠀⠀⠀⠀⠀⠀⠀⠀⠀⠀⠀⠀⠀⠀⠀⠀⠀⠀⠀⠀⠀⠀⠀⠀⠀⠀⠀⠀⠀⠀⠀⠀</a:t>
            </a:r>
            <a:br/>
            <a:r>
              <a:t>⣿⣦⣬⣿⣿⣦⠀⠀⠀⠀⠀⠀⠀⠀⠀⠀⠀⠀⠀⠀⠀⠀⠀⠀⠀⠀⠀⠀⠀⠀⠀⠀⠀⠀⠀⣿⣿⣿⡏⣿⣿⣿⣿⣿⣿⣿⣿⣿⣿⣿⣿⣿⣿⣿⣿⣿⡀⠀⠀⠀⠀⠀⠀⠀⠀⠀⠀⠀⠀⠀⠀⠀⠀⠀⠀⠀⠀⠀⠀⠀⠀⠀⠀⠀⠀⠀⠀⠀⠀⠀⠀</a:t>
            </a:r>
            <a:br/>
            <a:r>
              <a:t>⣿⣿⣿⣿⣿⣿⡇⠀⠀⠀⠀⠀⠀⠀⠀⠀⠀⠀⠀⠀⠀⠀⠀⠀⠀⠀⠀⠀⠀⠀⠀⠀⠀⠀⠀⣿⣿⣿⣧⣿⣿⣿⣿⣿⣿⣿⣿⣿⣿⣿⣿⣿⣿⣿⣿⣿⡇⠀⠀⠀⠀⠀⠀⠀⠀⠀⠀⠀⠀⠀⠀⠀⠀⠀⠀⠀⠀⠀⠀⠀⠀⠀⠀⠀⠀⠀⠀⠀⠀⠀⠀</a:t>
            </a:r>
            <a:br/>
            <a:r>
              <a:t>⣿⣿⣿⣿⣿⣿⣧⡀⠀⠀⠀⠀⠀⠀⠀⠀⠀⠀⠀⠀⠀⠀⠀⠀⠀⠀⠀⢀⣀⣀⣤⣴⣶⣿⣿⣿⣿⣿⣿⣿⣿⣿⣿⣿⣿⣿⣿⣿⣿⣿⣿⣿⣿⣿⣿⣿⣷⠀⠀⠀⠀⠀⠀⠀⠀⠀⠀⠀⠀⠀⠀⠀⠀⠀⠀⠀⠀⠀⠀⠀⠀⠀⠀⠀⠀⠀⠀⠀⠀⠀⠀</a:t>
            </a:r>
            <a:br/>
            <a:r>
              <a:t>⠘⢿⣿⣿⣿⣿⣿⣿⣦⡀⠀⠀⠀⠀⠀⠀⠀⠀⠀⠀⠀⠀⠀⠀⢠⣶⣿⣿⣿⣿⣿⣿⣿⣿⣿⣿⣿⣿⣿⣿⣿⣿⣿⣿⣿⣿⣿⣿⣿⣿⣿⣿⣿⣿⣿⣿⣿⣆⠀⠀⠀⠀⠀⠀⠀⠀⠀⠀⠀⠀⠀⠀⠀⠀⠀⠀⠀⠀⠀⠀⠀⠀⠀⠀⠀⠀⠀⠀⠀⠀⠀</a:t>
            </a:r>
            <a:br/>
            <a:r>
              <a:t>⠀⠀⠻⣿⣿⣿⣿⣿⣿⣿⣦⡀⠀⠀⠀⠀⠀⠀⠀⠀⠀⠀⠀⣀⣾⣿⣿⣿⣿⣿⣿⣿⣿⣿⣿⣿⣿⣿⣿⣿⣿⣿⣿⣿⣿⣿⣿⣿⣿⣿⣿⣿⣿⣿⣿⣿⣿⣿⣧⠀⠀⠀⠀⠀⠀⠀⠀⠀⠀⠀⠀⠀⠀⠀⠀⠀⠀⠀⠀⠀⠀⠀⠀⠀⠀⠀⠀⠀⠀⠀⠀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⠀⠀⠀⠙⢿⣿⣿⣿⣿⣿⣿⣿⣦⡀⠀⠀⠀⠀⠀⠀⠀⣤⣾⣿⣿⣿⣿⣿⣿⣿⣿⣿⣿⣿⣿⣿⣿⣿⣿⣿⣿⣿⣿⣿⣿⣿⣿⣿⣿⣿⣿⣿⣿⣿⣿⣿⣿⣿⣿⣧⠀⠀⠀⠀⠀⠀⠀⠀⠀⠀⠀⠀⠀⠀⠀⠀⠀⠀⠀⠀⠀⠀⠀⠀⠀⠀⠀⠀⠀⠀⠀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⠀⠀⠀⠀⠀⠻⣿⣿⣿⣿⣿⣿⣿⣿⣦⡀⠀⠀⠀⣀⣴⣿⣿⣿⣿⣿⣿⣿⣿⣿⣿⣿⣿⣿⠟⢻⣿⣿⣿⣿⣿⣿⣿⣿⣿⣿⣿⣿⣿⣿⣿⣿⣿⣿⣿⣿⣿⣿⣿⣿⣇⠀⠀⠀⠀⠀⠀⠀⠀⠀⠀⠀⠀⠀⠀⠀⠀⠀⠀⠀⠀⠀⠀⠀⠀⠀⠀⠀⠀⠀⠀</a:t>
            </a:r>
            <a:br/>
            <a:r>
              <a:t>⠀⠀⠀⠀⠀⠀⠈⢿⣿⣿⣿⣿⣿⣿⣿⣷⣄⢀⣾⣿⣿⣿⣿⣿⣿⣿⣿⣿⣿⢿⣿⡿⠟⠁⠀⢸⣿⣿⣿⣿⣿⣿⣿⣿⣿⣿⣿⣿⣿⣿⣿⣿⣿⣿⣿⣿⣿⣿⣿⣿⡟⠀⠀⠀⠀⠀⠀⠀⠀⠀⠀⠀⠀⠀⠀⠀⠀⠀⠀⠀⠀⠀⠀⠀⠀⠀⠀⠀⠀⠀⠀</a:t>
            </a:r>
            <a:br/>
            <a:r>
              <a:t>⠀⠀⠀⠀⠀⠀⠀⠀⠙⢿⣿⣿⣿⣿⣿⣿⣿⣿⣿⣿⣿⣿⣿⣿⡿⢿⡿⠟⠁⠀⠀⠀⠀⠀⠀⢸⣿⣿⣿⣿⣿⣿⣿⣿⣿⣿⣿⣿⣿⣿⣿⣿⣿⣿⣿⣿⣿⣿⣿⣿⣿⡀⠀⠀⠀⠀⠀⠀⠀⠀⠀⠀⠀⠀⠀⠀⠀⠀⠀⠀⠀⠀⠀⠀⠀⠀⠀⠀⠀⠀⠀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⠀⠀⠀⠀⠀⠀⠀⠀⠀⠀⠻⣿⣿⣿⣿⣿⣿⣿⣿⣿⣿⡿⠟⠉⠀⠀⠀⠀⠀⠀⠀⠀⠀⠀⠀⠀⣿⣿⣿⣿⣿⣿⣿⣿⣿⣿⣿⣿⣿⣿⣿⣿⣿⣿⣿⣿⣿⣿⣿⣿⣿⡷⠀⠀⠀⠀⠀⠀⠀⠀⠀⠀⠀⠀⠀⠀⠀⠀⠀⠀⠀⠀⠀⠀⠀⠀⠀⠀⠀⠀⠀</a:t>
            </a:r>
            <a:br/>
            <a:r>
              <a:t>⠀⠀⠀⠀⠀⠀⠀⠀⠀⠀⠀⠈⠻⢿⣿⣿⣿⣿⠿⠛⠁⠀⠀⠀⠀⠀⠀⠀⠀⠀⠀⠀⠀⠀⠀⠀⣿⣿⣿⣿⣿⣿⣿⣿⣿⣿⣿⣿⣿⣿⣿⣿⣿⣿⣿⣿⣿⣿⣿⣿⣿⣧⠀⠀⠀⠀⠀⠀⠀⠀⠀⠀⠀⠀⠀⠀⠀⠀⠀⠀⠀⠀⠀⠀⠀⠀⠀⠀⠀⠀⠀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⠀⠀⠀⠀⠀⠀⠀⠀⠀⠀⠀⠀⠀⠀⠈⠁⠀⠀⠀⠀⠀⠀⠀⠀⠀⠀⠀⠀⠀⠀⠀⠀⠀⠀⠀⠀⣿⣿⣿⣿⣿⣿⣿⣿⣿⣿⣿⣿⣿⣿⣿⣿⣿⣿⣿⣿⣿⣿⣿⣿⣿⣿⣇⠀⠀⠀⠀⠀⠀⠀⠀⠀⠀⠀⠀⠀⠀⠀⠀⠀⠀⠀⠀⠀⠀⠀⠀⠀⠀⠀⠀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⠀⠀⠀⠀⠀⠀⠀⠀⠀⠀⠀⠀⠀⠀⠀⠀⠀⠀⠀⠀⠀⠀⠀⠀⠀⠀⠀⠀⠀⠀⠀⠀⠀⠀⠀⠀⢸⣿⣿⣿⣿⣿⣿⣿⣿⣿⣿⣿⣿⣿⣿⣿⣿⣿⣿⣿⣿⣿⣿⣿⣿⣿⣿⡆⠀⠀⠀⠀⠀⠀⠀⠀⠀⠀⠀⠀⠀⠀⠀⠀⠀⠀⠀⠀⠀⠀⠀⠀⠀⠀⠀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⠀⠀⠀⠀⠀⠀⠀⠀⠀⠀⠀⠀⠀⠀⠀⠀⠀⠀⠀⠀⠀⠀⠀⠀⠀⠀⠀⠀⠀⠀⠀⠀⠀⠀⠀⠀⠀⢹⣿⣿⣿⣿⣿⣿⣿⣿⣿⣿⣿⣿⣿⣿⣿⣿⣿⣿⣿⣿⣿⣿⣿⣿⡝⣿⣧⠀⠀⠀⠀⠀⠀⠀⠀⠀⠀⠀⠀⠀⠀⠀⠀⠀⠀⠀⠀⠀⠀⠀⠀⠀⠀</a:t>
            </a:r>
            <a:br/>
            <a:r>
              <a:t>⠀⠀⠀⠀⠀⠀⠀⠀⠀⠀⠀⠀⠀⠀⠀⠀⠀⠀⠀⠀⠀⠀⠀⠀⠀⠀⠀⠀⠀⢀⣀⣠⣤⣤⣤⣤⣤⣼⣿⣿⣿⣿⣿⣿⣿⣿⣿⣿⣿⣿⣿⣿⣿⣿⣿⣿⣿⣿⣿⣿⣿⣿⣧⠘⣿⡄⠀⠀⠀⠀⠀⠀⠀⠀⠀⠀⠀⠀⠀⠀⠀⠀⠀⠀⠀⠀⠀⠀⠀⠀⠀</a:t>
            </a:r>
            <a:br/>
            <a:r>
              <a:t>⠀⠀⠀⠀⠀⠀⠀⠀⠀⠀⠀⠀⠀⠀⠀⠀⠀⠀⠀⠀⠀⠀⠀⠀⠀⠀⠀⣴⣾⣿⣿⣿⣿⣿⣿⣿⣿⣿⣿⣿⣿⣿⣿⣿⣿⣿⣿⣿⣿⣿⣿⣿⣿⣿⣿⣿⣿⣿⣿⣿⣿⣿⣿⣧⠈⠷⠀⠀⠀⠀⠀⠀⠀⠀⠀⠀⠀⠀⠀⠀⠀⠀⠀⠀⠀⠀⠀⠀⠀⠀⠀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⠀⠀⠀⠀⠀⠀⠀⠀⠀⠀⠀⠀⠀⠀⠀⠀⠀⠀⠀⠀⠀⠀⠀⠀⠀⠀⠀⠀⠀⠀⠀⠀⠀⠀⠀⠀⠀⠀⠀⠀⠀⠀⠀⠀⠀⠀⠀⠀⣠⡄⠀⠀⠀⠀⠀⠀⠀⠀⠀⠀⠀⠀⠀⠀⠀⠀⠀⠀⠀⠀⠀⠀⠀⠀⠀⠀⠀⠀⠀⠀⠀⠀⠀⠀⠀⠀⠀⠀⠀⠀⠀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⠀⠀⠀⠀⠀⠀⠀⠀⠀⠀⠀⠀⠀⠀⠀⠀⠀⠀⠀⠀⠀⠀⠀⠀⠀⠀⠀⠀⠀⠀⠀⠀⠀⠀⠀⠀⠀⠀⠀⠀⠀⠀⠀⠀⠀⠀⣠⣾⣿⣇⠀⠀⠀⠀⠀⠀⠀⠀⠀⠀⠀⠀⠀⠀⠀⠀⠀⠀⠀⠀⠀⠀⠀⠀⠀⠀⠀⠀⠀⠀⠀⠀⠀⠀⠀⠀⠀⠀⠀⠀⠀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⠀⠀⠀⠀⠀⠀⠀⠀⠀⠀⠀⠀⠀⠀⠀⠀⠀⠀⠀⠀⠀⠀⠀⠀⠀⢳⣦⣀⠀⠀⠀⢀⣀⣤⣤⣴⣶⣶⣶⣶⣶⣶⣿⣿⣿⣿⣿⣿⣿⣿⡇⠀⠀⠀⠀⠀⠀⠀⠀⠀⠀⠀⠀⠀⠀⠀⠀⠀⠀⠀⠀⠀⠀⠀⠀⠀⠀⠀⠀⠀⠀⠀⠀⠀⠀⠀⠀⠀⠀⠀⠀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⠀⠀⠀⠀⠀⠀⠀⠀⠀⠀⠀⠀⠀⠀⠀⠀⠀⠀⠀⠀⠀⠀⠀⠀⠀⠀⢻⣿⣿⣶⣿⣿⣿⣿⣿⣿⣿⣿⣿⣿⣿⣿⣿⣿⣿⣿⣿⣿⣿⣿⣀⣀⣀⣀⠀⠀⠀⠀⠀⠀⠀⠀⠀⠀⠀⠀⠀⠀⠀⠀⠀⠀⠀⠀⠀⠀⠀⠀⠀⠀⠀⠀⠀⠀⠀⠀⠀⠀⠀⠀⠀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⠀⠀⠀⠀⠀⠀⠀⠀⠀⠀⠀⠀⠀⠀⠀⠀⠀⠀⠀⠀⠀⠀⠀⠀⠀⠀⠀⠻⣿⣿⣿⣿⣿⣿⣿⣿⣿⣿⣿⣿⣿⣿⣿⣿⣿⣿⣿⣿⣿⣿⣿⣿⣿⣿⣿⣿⠿⠛⠂⠀⠀⠀⠀⠀⠀⠀⠀⠀⠀⠀⠀⠀⠀⠀⠀⠀⠀⠀⠀⠀⠀⠀⠀⠀⠀⠀⠀⠀⠀⠀⠀</a:t>
            </a:r>
            <a:br/>
            <a:r>
              <a:t>⠀⠀⠀⠀⠀⠀⠀⠀⠀⠀⠀⠀⠀⠀⠀⠀⠀⠀⠀⠀⠀⠀⠀⠀⠀⠀⠀⣰⣿⣿⣿⣿⣿⣿⣿⣿⣿⣿⣿⣿⣿⣿⣿⣿⣿⣿⣿⣿⣿⣿⣿⣿⣿⣍⠁⠀⠀⠀⠀⠀⠀⠀⠀⠀⠀⠀⠀⠀⠀⠀⠀⠀⠀⠀⠀⠀⠀⠀⠀⠀⠀⠀⠀⠀⠀⠀⠀⠀⠀⠀⠀</a:t>
            </a:r>
            <a:br/>
            <a:r>
              <a:t>⠀⠀⠀⠀⠀⠀⠀⠀⠀⠀⠀⠀⠀⠀⠀⠀⠀⠀⠀⠀⠀⠀⠀⠀⣀⣠⣼⣿⣿⣿⣿⣿⣿⣿⣿⣿⣿⣿⣿⣿⣿⣿⣿⣿⣿⣿⣿⣿⣿⣿⣿⠿⠟⠉⠀⠀⠀⠀⠀⠀⠀⠀⠀⠀⠀⠀⠀⠀⠀⠀⠀⠀⠀⠀⠀⠀⠀⠀⠀⠀⠀⠀⠀⠀⠀⠀⠀⠀⠀⠀⠀</a:t>
            </a:r>
            <a:br/>
            <a:r>
              <a:t>⠀⠀⠀⠀⠀⠀⠀⠀⠀⠀⠀⠀⠀⠀⠀⠀⠀⠀⠀⠀⠀⠀⠰⣿⣿⣿⣿⣿⣿⣿⣿⣿⣿⣿⣿⣿⣿⣿⣿⣿⣿⣿⣿⣿⣿⣿⣿⣿⣿⣿⠀⠀⠀⠀⠀⠀⠀⠀⠀⠀⠀⠀⠀⠀⠀⠀⠀⠀⠀⠀⠀⠀⠀⠀⠀⠀⠀⠀⠀⠀⠀⠀⠀⠀⠀⠀⠀⠀⠀⠀⠀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⠀⠀⠀⠀⠀⠀⠀⠀⠀⠀⠀⠀⠀⠀⠀⠀⠀⠀⠀⠀⠀⠀⠀⠀⠀⠛⠋⢹⣿⣿⣿⣿⣿⣿⣿⣿⣿⣿⣿⣿⣿⣿⣿⣿⣿⣿⣿⣿⣿⣿⡆⠀⠀⠀⠀⠀⠀⠀⠀⠀⠀⠀⠀⠀⠀⠀⠀⠀⠀⠀⠀⠀⠀⠀⠀⠀⠀⠀⠀⠀⠀⠀⠀⠀⠀⠀⠀⠀⠀⠀⠀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⠀⠀⠀⠀⠀⠀⠀⠀⠀⠀⠀⠀⠀⠀⠀⠀⠀⠀⠀⠀⠀⠀⠀⠀⠀⠀⠀⠀⠀⣾⣿⣿⣿⣿⣿⣿⣿⣿⣿⣿⣿⣿⣿⣿⣿⣿⣿⣿⣿⣿⣿⣿⠀⠀⠀⠀⠀⠀⠀⠀⠀⠀⠀⠀⠀⠀⠀⠀⠀⠀⠀⠀⠀⠀⠀⠀⠀⠀⠀⠀⠀⠀⠀⠀⠀⠀⠀⠀⠀⠀⠀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⠀⠀⠀⠀⠀⠀⠀⠀⠀⠀⠀⠀⠀⠀⠀⠀⠀⠀⠀⠀⠀⠀⠀⠀⠀⠀⠀⠀⠀⣿⣿⣿⣿⣿⣿⣿⣿⣿⣿⣿⣿⣿⣿⣿⣿⣿⣿⣿⣿⣿⣿⣿⠀⠀⠀⠀⠀⠀⠀⠀⠀⠀⠀⠀⠀⠀⠀⠀⠀⠀⠀⠀⠀⠀⠀⠀⠀⠀⠀⠀⠀⠀⠀⠀⠀⠀⠀⠀⠀⠀⠀</a:t>
            </a:r>
            <a:br/>
            <a:r>
              <a:t>⢀⡀⠀⠀⠀⠀⠀⠀⠀⠀⠀⠀⠀⠀⠀⠀⠀⠀⠀⠀⠀⠀⠀⠀⠀⠀⠀⠀⠀⣿⣿⣿⣿⣿⣿⣿⣿⣿⣿⣿⣿⣿⣿⣿⣿⣿⣿⣿⣿⣿⣿⣿⠀⠀⠀⠀⠀⠀⠀⠀⠀⠀⠀⠀⠀⠀⠀⠀⠀⠀⠀⠀⠀⠀⠀⠀⠀⠀⠀⠀⠀⠀⠀⠀⠀⠀⠀⠀⠀⠀⠀</a:t>
            </a:r>
            <a:br/>
            <a:r>
              <a:t>⢸⡇⠀⠀⠀⠀⠀⠀⠀⠀⠀⠀⠀⠀⠀⠀⠀⠀⠀⠀⠀⠀⠀⠀⠀⠀⠀⠀⢠⣿⣿⣿⣿⣿⣿⣿⣿⣿⣿⣿⣿⣿⣿⣿⣿⣿⣿⣿⣿⣿⣿⣿⡀⠀⠀⠀⠀⠀⠀⠀⠀⠀⠀⠀⠀⠀⠀⠀⠀⠀⠀⠀⠀⠀⠀⠀⠀⠀⠀⠀⠀⠀⠀⠀⠀⠀⠀⠀⠀⠀⠀</a:t>
            </a:r>
            <a:br/>
            <a:r>
              <a:t>⢸⣯⡀⠀⠀⠀⠀⠀⠀⠀⠀⠀⠀⠀⠀⠀⠀⠀⠀⠀⠀⠀⣀⣀⣠⣤⣶⣶⣿⣿⣿⣿⣿⣿⣿⣿⣿⣿⣿⣿⣿⣿⣿⣿⣿⣿⣿⣿⣿⣿⣿⣿⡇⠀⠀⠀⠀⠀⠀⠀⠀⠀⠀⠀⠀⠀⠀⠀⠀⠀⠀⠀⠀⠀⠀⠀⠀⠀⠀⠀⠀⠀⠀⠀⠀⠀⠀⠀⠀⠀⠀</a:t>
            </a:r>
            <a:br/>
            <a:r>
              <a:t>⢸⣿⣿⣶⣄⠀⠀⠀⠀⠀⠀⠀⠀⠀⠀⠀⠀⠀⢀⣴⣾⣿⣿⣿⣿⣿⣿⣿⣿⣿⣿⣿⣿⣿⣿⣿⣿⣿⣿⣿⣿⣿⣿⣿⣿⣿⣿⣿⣿⣿⣿⣿⣷⣄⠀⠀⠀⠀⠀⠀⠀⠀⠀⠀⠀⠀⠀⠀⠀⠀⠀⠀⠀⠀⠀⠀⠀⠀⠀⠀⠀⠀⠀⠀⠀⠀⠀⠀⠀⠀⠀</a:t>
            </a:r>
            <a:br/>
            <a:r>
              <a:t>⢸⣿⣿⣿⣿⣷⣄⠀⠀⠀⠀⠀⠀⠀⠀⠀⠀⢀⣼⣿⣿⣿⣿⣿⣿⣿⣿⣿⣿⣿⣿⣿⣿⣿⣿⣿⣿⣿⣿⣿⣿⣿⣿⣿⣿⣿⣿⣿⣿⣿⣿⣿⣿⣿⣆⠀⠀⠀⠀⠀⠀⠀⠀⠀⠀⠀⠀⠀⠀⠀⠀⠀⠀⠀⠀⠀⠀⠀⠀⠀⠀⠀⠀⠀⠀⠀⠀⠀⠀⠀⠀</a:t>
            </a:r>
            <a:br/>
            <a:r>
              <a:t>⢸⣿⣿⣿⣿⣿⣿⣷⣄⠀⠀⠀⠀⠀⠀⣠⣶⣿⣿⣿⣿⣿⣿⣿⣿⣿⣿⣿⣿⣿⣿⣿⣿⣿⣿⣿⣿⣿⣿⣿⣿⣿⣿⣿⣿⣿⣿⣿⣿⣿⣿⣿⣿⣿⣿⣧⠀⠀⠀⠀⠀⠀⠀⠀⠀⠀⠀⠀⠀⠀⠀⠀⠀⠀⠀⠀⠀⠀⠀⠀⠀⠀⠀⠀⠀⠀⠀⠀⠀⠀⠀</a:t>
            </a:r>
            <a:br/>
            <a:r>
              <a:t>⢸⣿⣿⣿⣿⣿⣿⣿⣿⣷⣄⠀⠀⣀⣴⣿⣿⣿⣿⣿⣿⣿⣿⣿⣿⣿⣿⣿⣿⣿⣿⣿⣿⣿⣿⣿⣿⣿⣿⣿⣿⣿⣿⣿⣿⣿⣿⣿⣿⣿⣿⣿⣿⣿⣿⣿⡇⠀⠀⠀⠀⠀⠀⠀⠀⠀⠀⠀⠀⠀⠀⠀⠀⠀⠀⠀⠀⠀⠀⠀⠀⠀⠀⠀⠀⠀⠀⠀⠀⠀⠀</a:t>
            </a:r>
            <a:br/>
            <a:r>
              <a:t>⠸⣿⣿⣿⣿⣿⣿⣿⣿⣿⣿⣷⣿⣿⣿⣿⣿⣿⣿⣿⣿⣿⣿⣿⣿⣿⣿⣿⣿⣿⣿⣿⣿⣿⣿⣿⣿⣿⣿⣿⣿⣿⣿⣿⣿⣿⣿⣿⣿⣿⣿⣿⣿⣿⣿⣿⠇⠀⠀⠀⠀⠀⠀⠀⠀⠀⠀⠀⠀⠀⠀⠀⠀⠀⠀⠀⠀⠀⠀⠀⠀⠀⠀⠀⠀⠀⠀⠀⠀⠀⠀</a:t>
            </a:r>
            <a:br/>
            <a:r>
              <a:t>⠀⠙⢿⣿⣿⣿⣿⣿⣿⣿⣿⣿⣿⣿⣿⣿⣿⣿⣿⣿⣿⣿⡿⠟⠉⢹⣿⣿⣿⢹⣿⣿⣿⣿⣿⣿⣿⣿⣿⣿⣿⣿⣿⣿⣿⣿⣿⣿⣿⣿⣿⣿⣿⣿⣿⡏⠀⠀⠀⠀⠀⠀⠀⠀⠀⠀⠀⠀⠀⠀⠀⠀⠀⠀⠀⠀⠀⠀⠀⠀⠀⠀⠀⠀⠀⠀⠀⠀⠀⠀⠀</a:t>
            </a:r>
            <a:br/>
            <a:r>
              <a:t>⠀⠀⠀⠙⢿⣿⣿⣿⣿⣿⣿⣿⣿⣿⣿⣿⣿⣿⠟⠛⠉⠀⠀⠀⠀⣼⣿⣿⡇⢸⣿⣿⣿⣿⣿⣿⣿⣿⣿⣿⣿⣿⣿⣿⣿⣿⣿⣿⣿⣿⣿⣿⣿⣿⣿⣿⠀⠀⠀⠀⠀⠀⠀⠀⠀⠀⠀⠀⠀⠀⠀⠀⠀⠀⠀⠀⠀⠀⠀⠀⠀⠀⠀⠀⠀⠀⠀⠀⠀⠀⠀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⠀⠀⠀⠀⠀⠙⢿⣿⣿⣿⣿⣿⣿⣿⠿⠟⠉⠀⠀⠀⠀⠀⠀⠀⢰⣿⣿⣿⠀⢸⣿⣿⣿⣿⣿⣿⣿⣿⣿⣿⣿⣿⣿⣿⣿⣿⣿⣿⣿⣿⣿⣿⣿⣿⣿⣿⠀⠀⠀⠀⠀⠀⠀⠀⠀⠀⠀⠀⠀⠀⠀⠀⠀⠀⠀⠀⠀⠀⠀⠀⠀⠀⠀⠀⠀⠀⠀⠀⠀⠀⠀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⠀⠀⠀⠀⠀⠀⠀⠈⠉⠉⠉⠁⠀⠀⠀⠀⠀⠀⠀⠀⠀⠀⠀⠀⣼⣿⣿⡇⠀⠀⣿⣿⣿⣿⣿⣿⣿⣿⣿⣿⣿⣿⣿⣿⣿⣿⣿⣿⣿⣿⣿⣿⣿⣿⣿⣿⠀⠀⠀⠀⠀⠀⠀⠀⠀⠀⠀⠀⠀⠀⠀⠀⠀⠀⠀⠀⠀⠀⠀⠀⠀⠀⠀⠀⠀⠀⠀⠀⠀⠀⠀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⠀⠀⠀⠀⠀⠀⠀⠀⠀⠀⠀⠀⠀⠀⠀⠀⠀⠀⠀⠀⠀⠀⠀⠀⣿⣿⣿⠁⠀⠀⢸⣿⣿⣿⣿⣿⣿⣿⣿⣿⣿⣿⣿⣿⣿⣿⣿⣿⣿⣿⣿⣿⣿⣿⣿⣿⡇⠀⠀⠀⠀⠀⠀⠀⠀⠀⠀⠀⠀⠀⠀⠀⠀⠀⠀⠀⠀⠀⠀⠀⠀⠀⠀⠀⠀⠀⠀⠀⠀⠀⠀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⠀⠀⠀⠀⠀⠀⠀⠀⠀⠀⠀⠀⠀⠀⠀⠀⠀⠀⠀⠀⠀⠀⠀⠀⣿⣿⣿⠀⠀⠀⠈⣿⣿⣿⣿⣿⣿⣿⣿⣿⣿⣿⣿⣿⣿⣿⣿⣿⣿⣿⣿⣿⣿⣿⣿⣿⣿⡄⠀⠀⠀⠀⠀⠀⠀⠀⠀⠀⠀⠀⠀⠀⠀⠀⠀⠀⠀⠀⠀⠀⠀⠀⠀⠀⠀⠀⠀⠀⠀⠀⠀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⠀⠀⠀⠀⠀⠀⠀⠀⠀⠀⠀⠀⠀⠀⠀⠀⠀⠀⠀⠀⠀⠀⠀⠀⢻⣿⣿⠀⠀⠀⠀⢹⣿⣿⣿⣿⣿⣿⣿⣿⣿⣿⣿⣿⣿⣿⣿⣿⣿⣿⣿⣿⣿⣿⣿⣿⣿⣷⠀⠀⠀⠀⠀⠀⠀⠀⠀⠀⠀⠀⠀⠀⠀⠀⠀⠀⠀⠀⠀⠀⠀⠀⠀⠀⠀⠀⠀⠀⠀⠀⠀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⠀⠀⠀⠀⠀⠀⠀⠀⠀⠀⠀⠀⠀⠀⠀⠀⠀⠀⠀⠀⠀⠀⠀⠀⠘⣿⣿⣀⣀⣤⣤⣤⣿⣿⣿⣿⣿⣿⣿⣿⣿⣿⣿⣿⣿⣿⣿⣿⣿⣿⣿⣿⣿⣿⣿⣿⣿⣿⡄⠀⠀⠀⠀⠀⠀⠀⠀⠀⠀⠀⠀⠀⠀⠀⠀⠀⠀⠀⠀⠀⠀⠀⠀⠀⠀⠀⠀⠀⠀⠀⠀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⠀⠀⠀⠀⠀⠀⠀⠀⠀⠀⠀⠀⠀⠀⠀⠀⠀⠀⠀⠀⠀⣠⣴⣶⣿⣿⣿⣿⣿⣿⣿⣿⣿⣿⣿⣿⣿⣿⣿⣿⣿⣿⣿⣿⣿⣿⣿⣿⣿⣿⣿⣿⣿⣿⣿⣿⣿⣿⣇⠀⠀⠀⠀⠀⠀⠀⠀⠀⠀⠀⠀⠀⠀⠀⠀⠀⠀⠀⠀⠀⠀⠀⠀⠀⠀⠀⠀⠀⠀⠀⠀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⠀⠀⠀⠀⠀⠀⠀⠀⠀⠀⠀⠀⠀⠀⠀⠀⠀⠀⠀⠀⠀⠀⠀⠀⠀⠀⢀⣀⣀⣀⣴⣾⣿⡄⠀⠀⠀⠀⠀⠀⠀⠀⠀⠀⠀⠀⠀⠀⠀⠀⠀⠀⠀⠀⠀⠀⠀⠀⠀⠀⠀⠀⠀⠀⠀⠀⠀⠀⠀⠀⠀⠀⠀⠀⠀⠀⠀⠀⠀⠀⠀⠀⠀⠀⠀⠀⠀⠀⠀⠀⠀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⠀⠀⠀⠀⠀⠀⠀⠀⠘⣿⣦⣀⠀⢀⣠⣴⣶⣶⣿⣿⣿⣿⣿⣿⣿⣿⣿⣿⣿⣿⣿⣿⣿⣿⣷⣆⠀⠀⠀⠀⠀⠀⠀⠀⠀⠀⠀⠀⠀⠀⠀⠀⠀⠀⠀⠀⠀⠀⠀⠀⠀⠀⠀⠀⠀⠀⠀⠀⠀⠀⠀⠀⠀⠀⠀⠀⠀⠀⠀⠀⠀⠀⠀⠀⠀⠀⠀⠀⠀⠀⠀</a:t>
            </a:r>
            <a:br/>
            <a:r>
              <a:t>⠀⠀⠀⠀⠀⠀⠀⠀⠀⠘⣿⣿⣿⣿⣿⣿⣿⣿⣿⣿⣿⣿⣿⣿⣿⣿⣿⣿⣿⣿⣿⣿⣿⣿⣿⣏⣀⣀⡀⠀⠀⠀⠀⠀⠀⠀⠀⠀⠀⠀⠀⠀⠀⠀⠀⠀⠀⠀⠀⠀⠀⠀⠀⠀⠀⠀⠀⠀⠀⠀⠀⠀⠀⠀⠀⠀⠀⠀⠀⠀⠀⠀⠀⠀⠀⠀⠀⠀⠀⠀⠀</a:t>
            </a:r>
            <a:br/>
            <a:r>
              <a:t>⠀⠀⠀⠀⠀⠀⠀⠀⠀⠀⠘⣿⣿⣿⣿⣿⣿⣿⣿⣿⣿⣿⣿⣿⣿⣿⣿⣿⣿⣿⣿⣿⣿⣿⣿⣿⣿⣿⣿⣿⣿⣿⠗⠒⠀⠀⠀⠀⠀⠀⠀⠀⠀⠀⠀⠀⠀⠀⠀⠀⠀⠀⠀⠀⠀⠀⠀⠀⠀⠀⠀⠀⠀⠀⠀⠀⠀⠀⠀⠀⠀⠀⠀⠀⠀⠀⠀⠀⠀⠀⠀</a:t>
            </a:r>
            <a:br/>
            <a:r>
              <a:t>⠀⠀⠀⠀⠀⠀⠀⠀⠀⢀⣼⣿⣿⣿⣿⣿⣿⣿⣿⣿⣿⣿⣿⣿⣿⣿⣿⣿⣿⣿⣿⣿⣿⣿⣿⣿⣿⣿⣯⡉⠀⠀⠀⠀⠀⠀⠀⠀⠀⠀⠀⠀⠀⠀⠀⠀⠀⠀⠀⠀⠀⠀⠀⠀⠀⠀⠀⠀⠀⠀⠀⠀⠀⠀⠀⠀⠀⠀⠀⠀⠀⠀⠀⠀⠀⠀⠀⠀⠀⠀⠀</a:t>
            </a:r>
            <a:br/>
            <a:r>
              <a:t>⠀⠀⠀⠀⠀⢀⣠⣴⣶⣾⣿⣿⣿⣿⣿⣿⣿⣿⣿⣿⣿⣿⣿⣿⣿⣿⣿⣿⣿⣿⣿⣿⣿⣿⣿⣿⡿⠿⠋⠁⠀⠀⠀⠀⠀⠀⠀⠀⠀⠀⠀⠀⠀⠀⠀⠀⠀⠀⠀⠀⠀⠀⠀⠀⠀⠀⠀⠀⠀⠀⠀⠀⠀⠀⠀⠀⠀⠀⠀⠀⠀⠀⠀⠀⠀⠀⠀⠀⠀⠀⠀</a:t>
            </a:r>
            <a:br/>
            <a:r>
              <a:t>⠀⠀⠀⠀⠀⠘⠻⠿⣿⣿⣿⣿⣿⣿⣿⣿⣿⣿⣿⣿⣿⣿⣿⣿⣿⣿⣿⣿⣿⣿⣿⣿⣿⣿⣿⡇⠀⠀⠀⠀⠀⠀⠀⠀⠀⠀⠀⠀⠀⠀⠀⠀⠀⠀⠀⠀⠀⠀⠀⠀⠀⠀⠀⠀⠀⠀⠀⠀⠀⠀⠀⠀⠀⠀⠀⠀⠀⠀⠀⠀⠀⠀⠀⠀⠀⠀⠀⠀⠀⠀⠀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⠀⠀⠀⠀⠀⠀⠀⠀⠉⠁⠀⣿⣿⣿⣿⣿⣿⣿⣿⣿⣿⣿⣿⣿⣿⣿⣿⣿⣿⣿⣿⣿⣿⣿⣿⣷⠀⠀⠀⠀⠀⠀⠀⠀⠀⠀⠀⠀⠀⠀⠀⠀⠀⠀⠀⠀⠀⠀⠀⠀⠀⠀⠀⠀⠀⠀⠀⠀⠀⠀⠀⠀⠀⠀⠀⠀⠀⠀⠀⠀⠀⠀⠀⠀⠀⠀⠀⠀⠀⠀⠀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⠀⠀⠀⠀⠀⠀⠀⠀⠀⠀⠀⠻⣿⣿⣿⣿⣿⣿⣿⣿⣿⣿⣿⣿⣿⣿⣿⣿⣿⣿⣿⣿⣿⣿⣿⣿⡇⠀⠀⠀⠀⠀⠀⠀⠀⠀⠀⠀⠀⠀⠀⠀⠀⠀⠀⠀⠀⠀⠀⠀⠀⠀⠀⠀⠀⠀⠀⠀⠀⠀⠀⠀⠀⠀⠀⠀⠀⠀⠀⠀⠀⠀⠀⠀⠀⠀⠀⠀⠀⠀⠀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⠀⠀⠀⠀⠀⠀⠀⠀⠀⠀⠀⠀⢸⣿⣿⠋⠙⣿⣿⣿⣿⣿⣿⣿⣿⣿⣿⣿⣿⣿⣿⣿⣿⣿⣿⣿⣿⡇⠀⠀⠀⠀⠀⠀⠀⠀⠀⠀⠀⠀⠀⠀⠀⠀⠀⠀⠀⠀⠀⠀⠀⠀⠀⠀⠀⠀⠀⠀⠀⠀⠀⠀⠀⠀⠀⠀⠀⠀⠀⠀⠀⠀⠀⠀⠀⠀⠀⠀⠀⠀⠀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⠀⠀⠀⠀⠀⠀⠀⠀⠀⠀⠀⠀⣾⣿⣿⣀⣀⣿⣿⣿⣿⣿⣿⣿⣿⣿⣿⣿⣿⣿⣿⣿⣿⣿⣿⣿⣿⡇⠀⠀⠀⠀⠀⠀⠀⠀⠀⠀⠀⠀⠀⠀⠀⠀⠀⠀⠀⠀⠀⠀⠀⠀⠀⠀⠀⠀⠀⠀⠀⠀⠀⠀⠀⠀⠀⠀⠀⠀⠀⠀⠀⠀⠀⠀⠀⠀⠀⠀⠀⠀⠀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⠀⠀⠀⠀⠀⢀⣀⣀⣤⣴⣶⣾⣿⣿⣿⣿⣿⣿⣿⣿⣿⣿⣿⣿⣿⣿⣿⣿⣿⣿⣿⣿⣿⣿⣿⣿⣿⣷⠀⠀⠀⠀⠀⠀⠀⠀⠀⠀⠀⠀⠀⠀⠀⠀⠀⠀⠀⠀⠀⠀⠀⠀⠀⠀⠀⠀⠀⠀⠀⠀⠀⠀⠀⠀⠀⠀⠀⠀⠀⠀⠀⠀⠀⠀⠀⠀⠀⠀⠀⠀⠀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⠀⣤⣶⣾⣿⣿⣿⣿⣿⣿⣿⣿⣿⣿⣿⣿⣿⣿⣿⣿⣿⣿⣿⣿⣿⣿⣿⣿⣿⣿⣿⣿⣿⣿⣿⣿⣿⣿⣧⡀⠀⠀⠀⠀⠀⠀⠀⠀⠀⠀⠀⠀⠀⠀⠀⠀⠀⠀⠀⠀⠀⠀⠀⠀⠀⠀⠀⠀⠀⠀⠀⠀⠀⠀⠀⠀⠀⠀⠀⠀⠀⠀⠀⠀⠀⠀⠀⠀⠀⠀⠀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⢸⣿⣿⣿⣿⣿⣿⣿⣿⣿⣿⣿⣿⣿⣿⣿⣿⣿⣿⣿⣿⣿⣿⣿⣿⣿⣿⣿⣿⣿⣿⣿⣿⣿⣿⣿⣿⣿⣿⣷⡀⠀⠀⠀⠀⠀⠀⠀⠀⠀⠀⠀⠀⠀⠀⠀⠀⠀⠀⠀⠀⠀⠀⠀⠀⠀⠀⠀⠀⠀⠀⠀⠀⠀⠀⠀⠀⠀⠀⠀⠀⠀⠀⠀⠀⠀⠀⠀⠀⠀⠀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⢸⣿⣿⣿⣿⣿⣿⣿⣿⣿⣿⣿⣿⣿⣿⣿⣿⣿⣿⣿⣿⣿⣿⣿⣿⣿⣿⣿⣿⣿⣿⣿⣿⣿⣿⣿⣿⣿⣿⣿⣿⡿⠀⠀⠀⠀⠀⠀⠀⠀⠀⠀⠀⠀⠀⠀⠀⠀⠀⠀⠀⠀⠀⠀⠀⠀⠀⠀⠀⠀⠀⠀⠀⠀⠀⠀⠀⠀⠀⠀⠀⠀⠀⠀⠀⠀⠀⠀⠀⠀⠀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⢸⣿⣿⣿⣿⣿⣿⣿⣿⣿⣿⣿⣿⣿⣿⣿⣿⣿⣿⣿⣿⣿⣿⣿⣿⣿⣿⣿⣿⣿⣿⣿⣿⣿⣿⣿⣿⣿⣿⣿⣿⠁⠀⠀⠀⠀⠀⠀⠀⠀⠀⠀⠀⠀⠀⠀⠀⠀⠀⠀⠀⠀⠀⠀⠀⠀⠀⠀⠀⠀⠀⠀⠀⠀⠀⠀⠀⠀⠀⠀⠀⠀⠀⠀⠀⠀⠀⠀⠀⠀⠀</a:t>
            </a:r>
            <a:br/>
            <a:r>
              <a:t>⠸⣿⠿⠿⠛⠛⠉⣿⣿⣿⡟⠀⠈⣿⣿⣿⣿⣿⣿⣿⣿⣿⣿⣿⣿⣿⣿⣿⣿⣿⣿⣿⣿⣿⣿⣿⣿⣿⣿⣿⣿⡀⠀⠀⠀⠀⠀⠀⠀⠀⠀⠀⠀⠀⠀⠀⠀⠀⠀⠀⠀⠀⠀⠀⠀⠀⠀⠀⠀⠀⠀⠀⠀⠀⠀⠀⠀⠀⠀⠀⠀⠀⠀⠀⠀⠀⠀⠀⠀⠀⠀</a:t>
            </a:r>
            <a:br/>
            <a:r>
              <a:t>⠀⠀⠀⠀⠀⠀⢸⣿⣿⡿⠁⠀⠀⣿⣿⣿⣿⣿⣿⣿⣿⣿⣿⣿⣿⣿⣿⣿⣿⣿⣿⣿⣿⣿⣿⣿⣿⣿⣿⣿⣿⡇⠀⠀⠀⠀⠀⠀⠀⠀⠀⠀⠀⠀⠀⠀⠀⠀⠀⠀⠀⠀⠀⠀⠀⠀⠀⠀⠀⠀⠀⠀⠀⠀⠀⠀⠀⠀⠀⠀⠀⠀⠀⠀⠀⠀⠀⠀⠀⠀⠀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⠀⠀⠀⠀⠀⠀⣼⣿⣿⠁⠀⠀⠀⢸⣿⣿⣿⣿⣿⣿⣿⣿⣿⣿⣿⣿⣿⣿⣿⣿⣿⣿⣿⣿⣿⣿⣿⣿⣿⣿⣿⡇⠀⠀⠀⠀⠀⠀⠀⠀⠀⠀⠀⠀⠀⠀⠀⠀⠀⠀⠀⠀⠀⠀⠀⠀⠀⠀⠀⠀⠀⠀⠀⠀⠀⠀⠀⠀⠀⠀⠀⠀⠀⠀⠀⠀⠀⠀⠀⠀⠀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⠀⠀⠀⠀⠀⢸⣿⣿⡇⠀⠀⠀⠀⠸⣿⣿⣿⣿⣿⣿⣿⣿⣿⣿⣿⣿⣿⣿⣿⣿⣿⣿⣿⣿⣿⣿⣿⣿⣿⣿⣿⣷⠀⠀⠀⠀⠀⠀⠀⠀⠀⠀⠀⠀⠀⠀⠀⠀⠀⠀⠀⠀⠀⠀⠀⠀⠀⠀⠀⠀⠀⠀⠀⠀⠀⠀⠀⠀⠀⠀⠀⠀⠀⠀⠀⠀⠀⠀⠀⠀⠀</a:t>
            </a:r>
            <a:br/>
            <a:r>
              <a:t>⠀⠀⠀⠀⢠⣿⣿⡟⠀⠀⠀⠀⠀⠀⣿⣿⣿⣿⣿⣿⣿⣿⣿⣿⣿⣿⣿⣿⣿⣿⣿⣿⣿⣿⣿⣿⣿⣿⣿⣿⣿⣿⣄⠀⠀⠀⠀⠀⠀⠀⠀⠀⠀⠀⠀⠀⠀⠀⠀⠀⠀⠀⠀⠀⠀⠀⠀⠀⠀⠀⠀⠀⠀⠀⠀⠀⠀⠀⠀⠀⠀⠀⠀⠀⠀⠀⠀⠀⠀⠀⠀</a:t>
            </a:r>
            <a:br/>
            <a:r>
              <a:t>⠀⠀⠀⠀⣾⣿⡟⠀⠀⠀⠀⠀⠀⠀⢸⣿⣿⣿⣿⣿⣿⣿⣿⣿⣿⣿⣿⣿⣿⣿⣿⣿⣿⣿⣿⣿⣿⣿⣿⣿⣿⣿⣿⡄⠀⠀⠀⠀⠀⠀⠀⠀⠀⠀⠀⠀⠀⠀⠀⠀⠀⠀⠀⠀⠀⠀⠀⠀⠀⠀⠀⠀⠀⠀⠀⠀⠀⠀⠀⠀⠀⠀⠀⠀⠀⠀⠀⠀⠀⠀⠀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⠀⠀⠀⣸⣿⣿⠃⠀⠀⠀⠀⠀⠀⠀⠀⣿⣿⣿⣿⣿⣿⣿⣿⣿⣿⣿⣿⣿⣿⣿⣿⣿⣿⣿⣿⣿⣿⣿⣿⣿⣿⣿⣿⣧⠀⠀⠀⠀⠀⠀⠀⠀⠀⠀⠀⠀⠀⠀⠀⠀⠀⠀⠀⠀⠀⠀⠀⠀⠀⠀⠀⠀⠀⠀⠀⠀⠀⠀⠀⠀⠀⠀⠀⠀⠀⠀⠀⠀⠀⠀⠀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⠀⠀⢀⣿⣿⣏⣀⣀⣤⣤⣴⣶⣶⣶⣶⣿⣿⣿⣿⣿⣿⣿⣿⣿⣿⣿⣿⣿⣿⣿⣿⣿⣿⣿⣿⣿⣿⣿⣿⣿⣿⣿⣿⣿⡄⠀⠀⠀⠀⠀⠀⠀⠀⠀⠀⠀⠀⠀⠀⠀⠀⠀⠀⠀⠀⠀⠀⠀⠀⠀⠀⠀⠀⠀⠀⠀⠀⠀⠀⠀⠀⠀⠀⠀⠀⠀⠀⠀⠀⠀⠀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⠀⠀⠀⠀⠀⠀⠀⠀⠀⠀⠀⠀⠀⠀⠀⠀⠀⠀⠀⠀⠀⠀⠀⠀⠀⠀⠀⠀⠀⠀⠀⠀⠀⠀⠀⠀⠀⠀⠀⠀⠀⠀⠀⠀⠀⠀⠀⠀⠀⠀⠀⠀⠀⠀⠀⠀⠀⠀⠀⠀⠀⠀⠀⠀⠀⠀⠀⠀⠀⠀⠀⠀⠀⠀⠀⠀⠀⠀⠀⠀⠀⠀⠀⠀⠀⢀⣠⣴⣾⣿⠀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⠀⠀⠀⠀⠀⠀⠀⠀⠀⠀⠀⠀⠀⠀⠀⠀⠀⠀⠀⠀⠀⠀⠀⠀⠀⠀⠀⠀⠀⠀⠀⠀⠀⠀⠀⠀⠀⠀⠀⠀⠀⠀⠀⠀⠀⠀⠀⠀⠀⠀⠀⠀⠀⠀⠀⠀⠀⠀⠀⠀⠀⠀⠀⠀⠀⠀⠀⠀⠀⠀⠀⠀⠀⠀⠀⠀⠀⠀⠀⠀⠀⠀⠀⢀⣴⣿⣿⣿⣿⣿⠀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⠀⠀⠀⠀⠀⠀⠀⠀⠀⠀⠀⠀⠀⠀⠀⠀⠀⠀⠀⠀⠀⠀⠀⠀⠀⠀⠀⠀⠀⠀⠀⠀⠀⠀⠀⠀⠀⠀⠀⠀⠀⠀⠀⠀⠀⠀⠀⠀⠀⠀⠀⠀⠀⠀⠀⠀⠀⠀⠀⠀⠀⠀⠀⠀⠀⠀⠀⠀⠀⠀⠀⠀⠀⠀⠀⠀⠀⠀⠀⠀⠀⠀⢠⣾⣿⣿⣿⣿⣿⣿⠀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⠀⠀⠀⠀⠀⠀⠀⠀⠀⠀⠀⠀⠀⠀⠀⠀⠀⠀⠀⠀⠀⠀⠀⠀⠀⠀⠀⠀⠀⠀⠀⠀⠀⠀⠀⠀⠀⠀⠀⠀⠀⠀⠀⠀⠀⠀⠀⠀⠀⠀⠀⠀⠀⠀⠀⠀⠀⠀⠀⠀⠀⠀⠀⠀⠀⠀⠀⠀⠀⠀⠀⠀⠀⠀⠀⠀⠀⠀⠀⠀⣀⣠⣿⣿⣿⣿⣿⣿⣿⣿⠀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⠀⠀⠀⠀⠀⠀⠀⠀⠀⠀⠀⠀⠀⠀⠀⠀⠀⠀⠀⠀⠀⠀⠀⠀⠀⠀⠀⠀⠀⠀⠀⠀⠀⠀⠀⠀⠀⠀⠀⠀⠀⠀⠀⠀⠀⠀⠀⠀⠀⠀⠀⠀⠀⠀⠀⠀⠀⠀⠀⠀⠀⠀⠀⠀⠀⠀⠀⠀⠀⠀⠀⠀⠀⠀⠀⠀⠀⠀⠀⠉⠉⣿⣿⣿⣿⣿⣿⣿⣿⣿⠀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⠀⠀⠀⠀⠀⠀⠀⠀⠀⠀⠀⠀⠀⠀⠀⠀⠀⠀⠀⠀⠀⠀⠀⠀⠀⠀⠀⠀⠀⠀⠀⠀⠀⠀⠀⠀⠀⠀⠀⠀⠀⠀⠀⠀⠀⠀⠀⠀⠀⠀⠀⠀⠀⠀⠀⠀⠀⠀⠀⠀⠀⠀⠀⠀⠀⠀⠀⠀⠀⠀⠀⠀⠀⠀⠀⠀⠀⠀⠀⠀⢠⣿⣿⣿⣿⣿⣿⣿⣿⣿⠀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⠀⠀⠀⠀⠀⠀⠀⠀⠀⠀⠀⠀⠀⠀⠀⠀⠀⠀⠀⠀⠀⠀⠀⠀⠀⠀⠀⠀⠀⠀⠀⠀⠀⠀⠀⠀⠀⠀⠀⠀⠀⠀⠀⠀⠀⠀⠀⠀⠀⠀⠀⠀⠀⠀⠀⠀⠀⠀⠀⠀⠀⠀⠀⠀⠀⠀⠀⠀⠀⠀⠀⠀⠀⠀⠀⠀⠀⠀⠙⢷⣾⣿⣿⣿⣿⣿⣿⣿⣿⣿⠀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⠀⠀⠀⠀⠀⠀⠀⠀⠀⠀⠀⠀⠀⠀⠀⠀⠀⠀⠀⠀⠀⠀⠀⠀⠀⠀⠀⠀⠀⠀⠀⠀⠀⠀⠀⠀⠀⠀⠀⠀⠀⠀⠀⠀⠀⠀⠀⠀⠀⠀⠀⠀⠀⠀⠀⠀⠀⠀⠀⠀⠀⠀⠀⠀⠀⠀⠀⠀⠀⠀⠀⠀⠀⠀⠀⠀⠀⠀⠀⣠⣾⣿⣿⣿⣿⣿⣿⣿⣿⣿⠀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⠀⠀⠀⠀⠀⠀⠀⠀⠀⠀⠀⠀⠀⠀⠀⠀⠀⠀⠀⠀⠀⠀⠀⠀⠀⠀⠀⠀⠀⠀⠀⠀⠀⠀⠀⠀⠀⠀⠀⠀⠀⠀⠀⠀⠀⠀⠀⠀⠀⠀⠀⠀⠀⠀⠀⠀⠀⠀⠀⠀⠀⠀⠀⠀⠀⠀⠀⠀⠀⠀⠀⠀⠀⠀⠀⠀⠀⢶⣿⣿⣿⣿⣿⣿⣿⣿⣿⣿⣿⣿⠀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⠀⠀⠀⠀⠀⠀⠀⠀⠀⠀⠀⠀⠀⠀⠀⠀⠀⠀⠀⠀⠀⠀⠀⠀⠀⠀⠀⠀⠀⠀⠀⠀⠀⠀⠀⠀⠀⠀⠀⠀⠀⠀⠀⠀⠀⠀⠀⠀⠀⠀⠀⠀⠀⠀⠀⠀⠀⠀⠀⠀⠀⠀⠀⠀⠀⠀⠀⠀⠀⠀⠀⠀⠀⠀⠀⠀⠐⢿⣿⣿⣿⣿⣿⣿⣿⣿⣿⣿⣿⣿⠀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⠀⠀⠀⠀⠀⠀⠀⠀⠀⠀⠀⠀⠀⠀⠀⠀⠀⠀⠀⠀⠀⠀⠀⠀⠀⠀⠀⠀⠀⠀⠀⠀⠀⠀⠀⠀⠀⠀⠀⠀⠀⠀⠀⠀⠀⠀⠀⠀⠀⠀⠀⠀⠀⠀⠀⠀⠀⠀⠀⠀⠀⠀⠀⠀⠀⠀⠀⠀⠀⠀⠀⠀⠀⠀⠀⠀⠀⠀⠈⠙⠛⠛⢻⣿⣿⣿⣿⣿⣿⣿⠀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⠀⠀⠀⠀⠀⠀⠀⠀⠀⠀⠀⠀⠀⠀⠀⠀⠀⠀⠀⠀⠀⠀⠀⠀⠀⠀⠀⠀⠀⠀⠀⠀⠀⠀⠀⠀⠀⠀⠀⠀⠀⠀⠀⠀⠀⠀⠀⠀⠀⠀⠀⠀⠀⠀⠀⠀⠀⠀⠀⠀⠀⠀⠀⠀⠀⠀⠀⠀⠀⠀⠀⠀⠀⠀⠀⠀⠀⠀⠀⠀⠀⢀⣸⣿⣿⣿⣿⣿⣿⣿⠀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⠀⠀⠀⠀⠀⠀⠀⠀⠀⠀⠀⠀⠀⠀⠀⠀⠀⠀⠀⠀⠀⠀⠀⠀⠀⠀⠀⠀⠀⠀⠀⠀⠀⠀⠀⠀⠀⠀⠀⠀⠀⠀⠀⠀⠀⠀⠀⠀⠀⠀⠀⠀⠀⠀⠀⠀⠀⠀⠀⠀⠀⠀⠀⠀⠀⠀⠀⠀⠀⠀⠀⠀⠀⠀⠀⠀⠀⠀⢀⣴⣿⣿⣿⣿⣿⣿⣿⣿⣿⣿⠀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⠀⠀⠀⠀⠀⠀⠀⠀⠀⠀⠀⠀⠀⠀⠀⠀⠀⠀⠀⠀⠀⠀⠀⠀⠀⠀⠀⠀⠀⠀⠀⠀⠀⠀⠀⠀⠀⠀⠀⠀⠀⠀⠀⠀⠀⠀⠀⠀⠀⠀⠀⠀⠀⠀⠀⠀⠀⠀⠀⠀⠀⠀⠀⠀⠀⠀⠀⠀⠀⠀⠀⠀⠀⠀⠀⠀⣠⣾⣿⣿⣿⣿⣿⣿⣿⣿⣿⣿⣿⣿⠀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⠀⠀⠀⠀⠀⠀⠀⠀⠀⠀⠀⠀⠀⠀⠀⠀⠀⠀⠀⠀⠀⠀⠀⠀⠀⠀⠀⠀⠀⠀⠀⠀⠀⠀⠀⠀⠀⠀⠀⠀⠀⠀⠀⠀⠀⠀⠀⠀⠀⠀⠀⠀⠀⠀⠀⠀⠀⠀⠀⠀⠀⠀⠀⠀⠀⠀⠀⠀⠀⠀⠀⠀⠀⠀⠀⢰⣿⣿⣿⣿⣿⣿⣿⣿⣿⣿⣿⣿⣿⣿⠀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⠀⠀⠀⠀⠀⠀⠀⠀⠀⠀⠀⠀⠀⠀⠀⠀⠀⠀⠀⠀⠀⠀⠀⠀⠀⠀⠀⠀⠀⠀⠀⠀⠀⠀⠀⠀⠀⠀⠀⠀⠀⠀⠀⠀⠀⠀⠀⠀⠀⠀⠀⠀⠀⠀⠀⠀⠀⠀⠀⠀⠀⠀⠀⠀⠀⠀⠀⠀⠀⠀⢠⣿⣿⣿⣿⣿⣿⣿⣿⣿⣿⣿⣿⣿⣿⣿⣿⣿⣿⣿⠀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⠀⠀⠀⠀⠀⠀⠀⠀⠀⠀⠀⠀⠀⠀⠀⠀⠀⠀⠀⠀⠀⠀⠀⠀⠀⠀⠀⠀⠀⠀⠀⠀⠀⠀⠀⠀⠀⠀⠀⠀⠀⠀⠀⠀⠀⠀⠀⠀⠀⠀⠀⠀⠀⠀⠀⠀⠀⠀⠀⠀⠀⠀⠀⠀⠀⠀⠀⠀⠀⠀⢼⣿⣿⣿⣿⣿⣿⣿⣿⣿⣿⣿⣿⣿⣿⣿⣿⣿⣿⣿⠀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⠀⠀⠀⠀⠀⠀⠀⠀⠀⠀⠀⠀⠀⠀⠀⠀⠀⠀⠀⠀⠀⠀⠀⠀⠀⠀⠀⠀⠀⠀⠀⠀⠀⠀⠀⠀⠀⠀⠀⠀⠀⠀⠀⠀⠀⠀⠀⠀⠀⠀⠀⠀⠀⠀⠀⠀⠀⠀⠀⠀⠀⠀⠀⠀⠀⠀⠀⠀⠀⢀⣼⣿⣿⣿⣿⣿⣿⣿⣿⣿⣿⣿⣿⣿⣿⣿⣿⣿⣿⣿⠀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⠀⠀⠀⠀⠀⠀⠀⠀⠀⠀⠀⠀⠀⠀⠀⠀⠀⠀⠀⠀⠀⠀⠀⠀⠀⠀⠀⠀⠀⠀⠀⠀⠀⠀⠀⠀⠀⠀⠀⠀⠀⠀⠀⠀⠀⠀⠀⠀⠀⠀⠀⠀⠀⠀⠀⠀⠀⠀⠀⠀⠀⠀⠀⠀⠀⠀⠀⠀⠀⠈⣿⣿⣿⣿⣿⣿⣿⣿⠀⠀⣿⣿⣿⣿⣿⣿⣿⣿⣿⣿⠀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⠀⠀⠀⠀⠀⠀⠀⠀⠀⠀⠀⠀⠀⠀⠀⠀⠀⠀⠀⠀⠀⠀⠀⠀⠀⠀⠀⠀⠀⠀⠀⠀⠀⠀⠀⠀⠀⠀⠀⠀⠀⠀⠀⠀⠀⠀⠀⠀⠀⠀⠀⠀⠀⠀⠀⠀⠀⠀⠀⠀⠀⠀⠀⠀⠀⠀⠀⠀⠀⠀⠸⣿⣿⣿⣿⣿⠀⠀⠀⠀⣿⣿⣿⣿⣿⣿⣿⣿⣿⣿⠀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⠀⠀⠀⠀⠀⠀⠀⠀⠀⠀⠀⠀⠀⠀⠀⠀⠀⠀⠀⠀⠀⠀⠀⠀⠀⠀⠀⠀⠀⠀⠀⠀⠀⠀⠀⠀⠀⠀⠀⠀⠀⠀⠀⠀⠀⠀⠀⠀⠀⠀⠀⠀⠀⠀⠀⠀⠀⠀⠀⠀⠀⠀⠀⠀⠀⠀⠀⠀⠀⠀⠀⠹⣿⣿⣿⣿⡄⠀⠀⠀⢹⣿⣿⣿⣿⣿⣿⣿⣿⣿⠀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⠀⠀⠀⠀⠀⠀⠀⠀⠀⠀⠀⠀⠀⠀⠀⠀⠀⠀⠀⠀⠀⠀⠀⠀⠀⠀⠀⠀⠀⠀⠀⠀⠀⠀⠀⠀⠀⠀⠀⠀⠀⠀⠀⠀⠀⠀⠀⠀⠀⠀⠀⠀⠀⠀⠀⠀⠀⠀⠀⠀⠀⠀⠀⠀⠀⠀⠀⠀⠀⠀⠀⠀⠹⣿⣿⣿⣷⠀⠀⠀⠀⣿⣿⣿⣿⣿⣿⣿⣿⣿⠀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⠀⠀⠀⠀⠀⠀⠀⠀⠀⠀⠀⠀⠀⠀⠀⠀⠀⠀⠀⠀⠀⠀⠀⠀⠀⠀⠀⠀⠀⠀⠀⠀⠀⠀⠀⠀⠀⠀⠀⠀⠀⠀⠀⠀⠀⠀⠀⠀⠀⠀⠀⠀⠀⠀⠀⠀⠀⠀⠀⠀⠀⠀⠀⠀⠀⠀⠀⠀⠀⠀⠀⠀⠀⢹⣿⣿⣿⡇⠀⠀⠀⣿⣿⣿⣿⣿⣿⣿⣿⣿⠀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⠀⠀⠀⠀⠀⠀⠀⠀⠀⠀⠀⠀⠀⠀⠀⠀⠀⠀⠀⠀⠀⠀⠀⠀⠀⠀⠀⠀⠀⠀⠀⠀⠀⠀⠀⠀⠀⠀⠀⠀⠀⠀⠀⠀⠀⠀⠀⠀⠀⠀⠀⠀⠀⠀⠀⠀⠀⠀⠀⠀⠀⠀⠀⠀⠀⠀⠀⠀⠀⠀⠀⠀⠀⠀⢻⣿⣿⣿⡄⠀⠀⣿⣿⣿⣿⣿⣿⣿⣿⣿⠀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⠀⠀⠀⠀⠀⠀⠀⠀⠀⠀⠀⠀⠀⠀⠀⠀⠀⠀⠀⠀⠀⠀⠀⠀⠀⠀⠀⠀⠀⠀⠀⠀⠀⠀⠀⠀⠀⠀⠀⠀⠀⠀⠀⠀⠀⠀⠀⠀⠀⠀⠀⠀⠀⠀⠀⠀⠀⠀⠀⠀⠀⠀⠀⠀⠀⠀⠀⠀⠀⠀⠀⠀⠀⠀⠀⢿⣿⣿⣷⣤⣤⣿⣿⣿⣿⣿⣿⣿⣿⣿⠀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⠀⠀⠀⠀⠀⠀⠀⠀⠀⠀⠀⠀⠉⠉⠉⠉⠉⠉⠉⠉⠉⠉⢻⠟⣿⣿⣿⣿⣿⣿⣿⣿⣿⣿⣿⣿⣿⣿⣿⣿⣿⣿⣿⣿⣿⣿⣿⣿⣿⣿⣿⣿⣿⣿⣿⣿⣿⣿⣿⣿⣿⣿⣿⣿⣿⣿⣿⣿⣿⣿⣿⣿⣿⣿⣿⣿⣿⣿⣿⣿⣿⣿⣿⣿⣿⣿⣿⣿⣿⣿⡇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⠀⠀⠀⠀⠀⠀⠀⠀⠀⠀⠀⠀⠀⠀⠀⠀⠀⠀⠀⠀⠀⠀⠀⠀⠙⣿⣿⣿⣿⣿⣿⣿⣿⣿⣿⣿⣿⣿⣿⣿⣿⣿⣿⣿⣿⣿⣿⣿⣿⣿⣿⣿⣿⣿⣿⣿⣿⣿⣿⣿⣿⣿⣿⣿⣿⣿⣿⣿⣿⣿⣿⣿⣿⣿⣿⣿⣿⣿⣿⣿⣿⣿⣿⣿⣿⣿⣿⣿⣿⣿⡇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⠀⠀⠀⠀⠀⠀⠀⠀⠀⠀⠀⠀⠀⠀⠀⠀⠀⠀⠀⠀⠀⠀⠀⠀⠀⠘⢿⣿⣿⣿⣿⣿⣿⣿⣿⣿⣿⣿⣿⣿⣿⣿⣿⣿⣿⣿⣿⣿⣿⣿⣿⣿⣿⣿⣿⣿⣿⣿⣿⣿⣿⣿⣿⣿⣿⣿⣿⣿⣿⣿⣿⣿⣿⣿⣿⣿⣿⣿⣿⣿⣿⣿⣿⣿⣿⣿⣿⣿⣿⣿⡇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⠀⠀⠀⠀⠀⠀⠀⠀⠀⠀⠀⠀⠀⠀⠀⠀⠀⠀⠀⠀⠀⠀⠀⠀⠀⠀⠈⢻⣿⣿⣿⣿⣿⣿⣿⣿⣿⣿⣿⣿⣿⣿⣿⣿⣿⣿⣿⣿⣿⣿⣿⣿⣿⣿⣿⣿⣿⣿⣿⣿⣿⣿⣿⣿⣿⣿⣿⣿⣿⣿⣿⣿⣿⣿⣿⣿⣿⣿⣿⣿⣿⣿⣿⣿⣿⣿⣿⣿⣿⣿⡇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⠀⠀⠀⠀⠀⠀⠀⠀⠀⠀⠀⠀⠀⠀⠀⠀⠀⠀⠀⠀⠀⠀⠀⠀⠀⠀⠀⠀⠙⢿⣿⣿⣿⣿⣿⣿⣿⣿⣿⣿⣿⣿⣿⣿⣿⣿⣿⣿⣿⣿⣿⣿⣿⣿⣿⣿⣿⣿⣿⣿⣿⣿⣿⣿⣿⣿⣿⣿⣿⣿⣿⣿⣿⣿⣿⣿⣿⣿⣿⣿⣿⣿⣿⣿⣿⣿⣿⣿⣿⣿⡇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⠀⠀⠀⠀⠀⠀⠀⠀⠀⠀⠀⠀⠀⠀⠀⠀⠀⠀⠀⠀⠀⠀⠀⠀⠀⠀⠀⠀⠀⠀⠙⢿⣿⣿⣿⣿⣿⣿⣿⣿⣿⣿⣿⣿⣿⣿⣿⣿⣿⣿⣿⣿⣿⣿⣿⣿⣿⣿⣿⣿⣿⣿⣿⣿⣿⣿⣿⣿⣿⣿⣿⣿⣿⣿⣿⣿⣿⣿⣿⣿⣿⣿⣿⣿⣿⣿⣿⣿⣿⣿⡇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⠀⠀⠀⠀⠀⠀⠀⠀⠀⠀⠀⠀⠀⠀⠀⠀⠀⠀⠀⠀⠀⠀⠀⠀⠀⠀⠀⠀⠀⠀⠀⠀⠉⠿⣿⣿⣿⣿⣿⣿⣿⣿⣿⣿⣿⣿⣿⣿⣿⣿⣿⣿⣿⣿⣿⣿⣿⣿⣿⣿⣿⣿⣿⣿⣿⣿⣿⣿⣿⣿⣿⣿⣿⣿⣿⣿⣿⣿⣿⣿⣿⣿⣿⣿⣿⣿⣿⣿⣿⡿⠇</a:t>
            </a:r>
            <a:br/>
            <a:r>
              <a:t>⠀⠀⠀⠀⠀⠀⠀⠀⠀⠀⠀⠀⠀⠀⠀⠀⠀⠀⠀⠀⠀⠀⠀⠀⠀⠀⠀⠀⠀⠀⠀⠀⠀⠀⠈⠛⢿⣿⣿⣿⣿⣿⣿⣿⣿⣿⣿⣿⣿⣿⣿⣿⣿⣿⣿⣿⣿⣿⣿⣿⣿⣿⣿⣿⣿⣿⣿⣿⣿⣿⣿⣿⣿⣿⣿⣿⣿⣿⣿⣿⣿⣿⣿⣿⡿⠟⠉⠉⠁⠀⠀</a:t>
            </a:r>
            <a:br/>
            <a:r>
              <a:t>⠀⠀⠀⠀⠀⠀⠀⠀⠀⠀⠀⠀⠀⠀⠀⠀⠀⠀⠀⠀⠀⠀⠀⠀⠀⠀⠀⠀⠀⠀⠀⠀⠀⠀⣀⣀⣠⣽⣿⣿⣿⣿⣿⣿⣿⣿⣿⣿⣿⣿⣿⣿⣿⣿⣿⣿⣿⣿⣿⣿⣿⣿⣿⣿⣿⣿⣿⣿⣿⣿⣿⣿⣿⣿⣿⣿⣿⣿⣿⣿⣿⣿⡿⠋⠀⠀⠀⠀⠀⠀⠀</a:t>
            </a:r>
            <a:br/>
            <a:r>
              <a:t>⠀⠀⠀⠀⠀⠀⠀⠀⠀⠀⠀⠀⠀⠀⠀⠀⠀⠀⠀⠀⠀⠀⠀⠀⠀⠀⠀⠀⠀⠀⢀⣤⣾⣿⣿⣿⣿⣿⣿⣿⣿⣿⣿⣿⣿⣿⣿⣿⣿⣿⣿⣿⣿⣿⣿⣿⣿⣿⣿⣿⣿⣿⣿⣿⣿⣿⣿⣿⣿⣿⣿⣿⣿⣿⣿⣿⣿⣿⣿⣿⡟⠋⠀⠀⠀⠀⠀⠀⠀⠀⠀</a:t>
            </a:r>
            <a:br/>
            <a:r>
              <a:t>⠀⠀⠀⠀⠀⠀⠀⠀⠀⠀⠀⠀⠀⠀⠀⠀⠀⠀⠀⠀⠀⠀⠀⠀⠀⠀⠀⠀⠀⣰⣿⣿⣿⣿⣿⣿⣿⣿⣿⣿⣿⣿⣿⣿⣿⣿⣿⣿⣿⣿⣿⣿⣿⣿⣿⣿⣿⣿⣿⣿⣿⣿⣿⣿⣿⣿⣿⣿⣿⣿⣿⣿⣿⣿⣿⣿⣿⣿⠟⠉⠀⠀⠀⠀⠀⠀⠀⠀⠀⠀⠀</a:t>
            </a:r>
            <a:br/>
            <a:r>
              <a:t>⠀⠀⠀⠀⠀⠀⠀⠀⠀⠀⠀⠀⠀⠀⠀⠀⠀⠀⠀⠀⠀⠀⠀⠀⠀⠀⠀⠀⣰⣿⣿⣿⣿⣿⣿⣿⣿⣿⣿⣿⣿⣿⣿⣿⣿⣿⣿⣿⣿⣿⣿⣿⣿⣿⣿⣿⣿⣿⣿⣿⣿⣿⣿⣿⣿⣿⣿⣿⣿⣿⣿⣿⣿⣿⣿⡿⠟⠁⠀⠀⠀⠀⠀⠀⠀⠀⠀⠀⠀⠀⠀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⠀⠀⠀⠀⠀⠀⠀⠀⠀⠀⠀⠀⠀⠀⠀⠀⠀⠀⠀⠀⠀⠀⠀⠀⠀⠀⠀⢠⣿⣿⣿⣿⣿⣿⣿⣿⣿⣿⣿⣿⣿⣿⣿⣿⣿⣿⣿⣿⣿⣿⣿⣿⣿⣿⣿⣿⣿⣿⣿⣿⣿⣿⣿⣿⣿⣿⣿⣿⣿⣿⣿⣿⣿⠿⠉⠀⠀⠀⠀⠀⠀⠀⠀⠀⠀⠀⠀⠀⠀⠀⠀</a:t>
            </a:r>
            <a:br/>
            <a:r>
              <a:t>⠀⠀⠀⠀⠀⠀⠀⠀⠀⠀⠀⠀⠀⠀⠀⠀⠀⠀⠀⠀⠀⠀⠀⠀⠀⠀⠀⣸⣿⣿⣿⣿⣿⣿⣿⣿⣿⣿⣿⣿⣿⣿⣿⣿⣿⣿⣿⣿⣿⣿⣿⣿⣿⣿⣿⣿⣿⣿⣿⣿⣿⣿⣿⣿⣿⣿⣿⣿⣿⡿⠛⠉⠁⠀⠀⠀⠀⠀⠀⠀⠀⠀⠀⠀⠀⠀⠀⠀⠀⠀⠀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⠀⠀⠀⠀⠀⠀⠀⠀⠀⠀⠀⠀⠀⠀⠀⠀⠀⠀⠀⠀⠀⠀⠀⠀⠀⠀⠀⣿⣿⣿⣿⣿⣿⣿⣿⣿⣿⣿⣿⣿⣿⣿⣿⣿⣿⣿⣿⣿⣿⣿⣿⣿⣿⣿⣿⣿⣿⣿⡿⠙⠻⢿⣿⣿⣿⣿⣿⣿⡏⠀⠀⠀⠀⠀⠀⠀⠀⠀⠀⠀⠀⠀⠀⠀⠀⠀⠀⠀⠀⠀⠀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⠀⠀⠀⠀⠀⠀⠀⠀⠀⠀⠀⠀⠀⠀⠀⠀⠀⠀⠀⠀⠀⠀⠀⠀⠀⠀⠀⣿⣿⣿⣿⣿⣿⣿⣿⣿⣿⣿⣿⣿⣿⣿⣿⣿⣿⣿⣿⣿⣿⣿⣿⣿⣿⣿⣿⣿⣿⡿⠁⠀⠀⠀⠈⠉⠛⠿⣿⣿⢇⠀⠀⠀⠀⠀⠀⠀⠀⠀⠀⠀⠀⠀⠀⠀⠀⠀⠀⠀⠀⠀⠀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⠀⠀⠀⠀⠀⠀⠀⠀⠀⠀⠀⠀⠀⠀⠀⠀⠀⠀⠀⠀⠀⠀⠀⠀⠀⠀⠀⣿⣿⣿⣿⣿⣿⣿⣿⣿⣿⣿⣿⣿⣿⣿⣿⣿⣿⣿⣿⣿⣿⣿⣿⣿⣿⣿⣿⣿⣿⡇⠀⠀⠀⠀⠀⠀⠀⠀⠈⠛⠆⠀⠀⠀⠀⠀⠀⠀⠀⠀⠀⠀⠀⠀⠀⠀⠀⠀⠀⠀⠀⠀⠀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⠀⠀⠀⠀⠀⠀⠀⠀⠀⠀⠀⠀⠀⠀⠀⠀⠀⠀⠀⠀⠀⠀⠀⠀⠀⠀⠀⠀⠹⣿⣿⣿⣿⣿⣿⣿⣿⣿⣿⣿⣿⣿⣿⣿⣿⣿⣿⣿⣿⣿⣿⣿⣿⣿⣿⣿⣿⡇⠀⠀⠀⠀⠀⠀⠀⠀⠀⠀⠀⠀⠀⠀⠀⠀⠀⠀⠀⠀⠀⠀⠀⠀⠀⠀⠀⠀⠀⠀⠀⠀⠀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⠀⠀⠀⠀⠀⠀⠀⠀⠀⠀⠀⠀⠀⠀⠀⠀⠀⠀⠀⠀⠀⠀⠀⠀⠀⠀⠀⠀⠀⠙⢿⣿⣿⣿⣿⣿⣿⣿⣿⣿⣿⣿⣿⣿⣿⣿⣿⣿⣿⣿⣿⣿⣿⣿⣿⣿⣿⠃⠀⠀⠀⠀⠀⠀⠀⠀⠀⠀⠀⠀⠀⠀⠀⠀⠀⠀⠀⠀⠀⠀⠀⠀⠀⠀⠀⠀⠀⠀⠀⠀⠀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⠀⠀⠀⠀⠀⠀⠀⠀⠀⠀⠀⠀⠀⠀⠀⠀⠀⠀⠀⠀⠀⠀⠀⠀⠀⠀⠀⠀⠀⠀⠀⠙⢿⣿⣿⣿⣿⣿⣿⣿⣿⣿⣿⣿⣿⣿⣿⣿⣿⣿⣿⣿⠿⠿⠛⠋⠁⠀⠀⠀⠀⠀⠀⠀⠀⠀⠀⠀⠀⠀⠀⠀⠀⠀⠀⠀⠀⠀⠀⠀⠀⠀⠀⠀⠀⠀⠀⠀⠀⠀⠀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⠀⠀⠀⠀⠀⠀⠀⠀⠀⠀⠀⠀⠀⠀⠀⠀⠀⠀⠀⠀⠀⠀⠀⠀⠀⠀⠀⠀⠀⠀⠀⠀⠀⠙⠻⣿⣿⣿⣿⣿⣿⣿⣿⣿⣿⣿⣿⣿⣿⠿⠟⠃⠀⠀⠀⠀⠀⠀⠀⠀⠀⠀⠀⠀⠀⠀⠀⠀⠀⠀⠀⠀⠀⠀⠀⠀⠀⠀⠀⠀⠀⠀⠀⠀⠀⠀⠀⠀⠀⠀⠀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⠀⠀⠀⠀⠀⠀⠀⠀⠀⠀⠀⠀⠀⠀⠀⠀⠀⠀⠀⠀⠀⠀⠀⠀⠀⠀⠀⠀⠀⠀⠀⠀⠀⠀⠀⠀⠀⠀⠈⠉⠻⠿⠿⠿⠛⠋⠉⠀⠀⠀⠀⠀⠀⠀⠀⠀⠀⠀⠀⠀⠀⠀⠀⠀⠀⠀⠀⠀⠀⠀⠀⠀⠀⠀⠀⠀⠀⠀⠀⠀⠀⠀⠀⠀⠀⠀⠀⠀⠀⠀⠀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⠀⠀⠀⠀⠀⠀⠀⠀⠀⠀⠀⠀⠀⠀⠀⠀⠀⠀⠀⠀⠀⠀⠀⠀⠀⠀⠀⠀⠀⠀⠀⠀⠀⠀⠀⠀⠀⠀⠀⠀⠀⠀⠀⠀⠀⠀⠀⠀⠀⠀⠀⠀⠀⠀⠀⠀⠀⠀⠀⠀⠀⠀⢀⣀⣀⣤⣤⣤⣤⣤⣤⣤⣀⣀⡀⠀⠀⠀⠀⠀⠀⠀⠀⠀⠀⠀⠀⠀⠀⠀⠀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⠀⠀⠀⠀⠀⠀⠀⠀⠀⠀⠀⠀⠀⠀⠀⠀⠀⠀⠀⠀⠀⠀⠀⠀⠀⠀⠀⠀⠀⠀⠀⠀⠀⠀⠀⠀⠀⠀⠀⠀⠀⠀⠀⠀⠀⠀⠀⠀⠀⠀⠀⠀⠀⠀⠀⠀⠀⠀⠀⣠⣶⣿⣿⣿⣿⣿⣿⣿⣿⣿⣿⣿⣿⣿⣿⣶⣄⡀⠀⠀⠀⠀⠀⠀⠀⠀⠀⠀⠀⠀⠀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⠀⠀⠀⠀⠀⠀⠀⠀⠀⠀⠀⠀⠀⠀⠀⠀⠀⠀⠀⠀⠀⠀⠀⠀⠀⠀⠀⠀⠀⠀⠀⠀⠀⠀⠀⠀⠀⠀⠀⠀⠀⠀⠀⠀⠀⠀⠀⠀⠀⠀⠀⠀⠀⠀⠀⠀⠀⢠⣾⣿⣿⣿⣿⣿⣿⣿⣿⣿⣿⣿⣿⣿⣿⣿⣿⣿⣿⣷⣄⡀⠀⠀⠀⠀⠀⠀⠀⠀⠀⠀⠀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⠀⠀⠀⠀⠀⠀⠀⠀⠀⠀⠀⠀⠀⠀⠀⠀⠀⠀⠀⠀⠀⠀⠀⠀⠀⠀⠀⠀⠀⠀⠀⠀⠀⠀⠀⠀⠀⠀⠀⠀⠀⠀⠀⠀⠀⠀⠀⠀⠀⠀⠀⠀⠀⠀⠀⠀⣠⣿⣿⣿⣿⣿⣿⣿⣿⣿⣿⣿⣿⣿⣿⣿⣿⣿⣿⣿⣿⣿⣿⣿⣿⣿⡖⠀⠀⠀⠀⠀⠀⠀⠀</a:t>
            </a:r>
            <a:br/>
            <a:r>
              <a:t>⠀⠀⠀⠀⠀⠀⠀⠀⠀⠀⠀⠀⠀⠀⠀⠀⠀⠀⠀⠀⠀⠀⠀⠀⠀⠀⠀⠀⠀⠀⠀⠀⠀⠀⠀⠀⠀⠀⠀⠀⠀⠀⠀⠀⠀⠀⠀⠀⠀⠀⠀⠀⠀⠴⠒⢻⣿⣿⣿⣿⣿⣿⣿⣿⣿⣿⣿⣿⣿⣿⣿⣿⣿⣿⣿⣿⣿⣿⣿⣿⣿⣿⣷⠀⠀⠀⠀⠀⠀⠀⠀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⠀⠀⠀⠀⠀⠀⠀⠀⠀⠀⠀⠀⠀⠀⠀⠀⠀⠀⠀⠀⠀⠀⠀⠀⠀⠀⠀⠀⠀⠀⠀⠀⠀⠀⠀⠀⠀⠀⠀⠀⠀⠀⠀⠀⠀⠀⠀⠀⠀⠀⠀⠀⠀⠀⠀⢸⣿⣿⣿⣿⣿⣿⣿⣿⣿⣿⣿⣿⣿⣿⣿⣿⣿⣿⣿⣿⣿⣿⣿⣿⣿⣿⠟⠀⠀⠀⠀⠀⠀⠀⠀</a:t>
            </a:r>
            <a:br/>
            <a:r>
              <a:t>⠀⠀⠀⠀⠀⠀⠀⠀⠀⠀⠀⠀⠀⠀⠀⠀⠀⠀⠀⠀⠀⠀⠀⠀⠀⠀⠀⠀⠀⠀⠀⠀⠀⠀⠀⠀⠀⠀⠀⠀⠀⠀⠀⠀⠀⠀⠀⠀⠀⠀⠀⠀⠀⠲⣶⣿⣿⣿⣿⣿⣿⣿⣿⣿⣿⣿⣿⣿⣿⣿⣿⣿⣿⣿⣿⣿⣿⣿⣿⣿⣿⣧⠀⠀⠀⠀⠀⠀⠀⠀⠀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⠀⠀⠀⠀⠀⠀⠀⠀⠀⠀⠀⠀⠀⠀⠀⠀⠀⠀⠀⠀⠀⠀⠀⠀⠀⠀⠀⠀⠀⠀⠀⠀⠀⠀⠀⠀⠀⠀⠀⠀⠀⠀⠀⠀⠀⠀⠀⠀⠀⠀⠀⠀⠀⠀⢈⣿⣿⣿⣿⣿⣿⣿⣿⣿⣿⣿⣿⣿⣿⣿⣿⣿⣿⣿⣿⣿⣿⣿⣿⣿⣿⣿⣆⡀⠀⠀⠀⠀⠀⠀⠀</a:t>
            </a:r>
            <a:br/>
            <a:r>
              <a:t>⠀⠀⠀⠀⠀⠀⠀⠀⠀⠀⠀⠀⠀⠀⠀⠀⠀⠀⠀⠀⠀⠀⠀⠀⠀⠀⠀⠀⠀⠀⠀⠀⠀⠀⠀⠀⠀⠀⠀⠀⠀⠀⠀⠀⠀⠀⠀⠀⠀⠀⠀⠀⣴⣶⣿⣿⣿⣿⣿⣿⣿⣿⣿⣿⣿⣿⣿⣿⣿⣿⣿⣿⣿⣿⣿⣿⣿⣿⣿⣿⣿⣿⣿⣷⡄⠀⠀⠀⠀⠀⠀</a:t>
            </a:r>
            <a:br/>
            <a:r>
              <a:t>⠀⠀⠀⠀⠀⠀⠀⠀⠀⠀⠀⠀⠀⠀⠀⠀⠀⠀⠀⠀⠀⠀⠀⠀⠀⠀⠀⠀⠀⠀⠀⠀⠀⠀⠀⠀⠀⠀⠀⠀⠀⠀⠀⠀⠀⠀⠀⠀⠀⠀⠀⠰⣿⣿⣿⣿⣿⣿⣿⣿⣿⣿⣿⣿⣿⣿⣿⣿⣿⣿⣿⣿⣿⣿⣿⣿⣿⣿⣿⣿⣿⣿⠟⠋⠀⠀⠀⠀⠀⠀⠀</a:t>
            </a:r>
            <a:br/>
            <a:r>
              <a:t>⠀⠀⠀⠀⠀⠀⠀⠀⠀⠀⠀⠀⠀⠀⠀⠀⠀⠀⠀⠀⠀⠀⠀⠀⠀⠀⠀⠀⠀⠀⠀⠀⠀⠀⠀⠀⠀⠀⠀⠀⠀⠀⠀⠀⠀⠀⠀⠀⠀⠀⠀⠀⠀⠙⠛⠛⠿⣿⣿⣿⣿⣿⣿⣿⣿⣿⣿⣿⣿⣿⣿⣿⣿⣿⣿⣿⣿⣿⣿⣿⡟⠁⠀⠀⠀⠀⠀⠀⠀⠀⠀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⠀⠀⠀⠀⠀⠀⠀⠀⠀⠀⠀⠀⠀⠀⠀⠀⠀⠀⠀⠀⠀⠀⠀⠀⠀⠀⠀⠀⠀⠀⠀⠀⠀⠀⠀⠀⠀⠀⠀⠀⠀⠀⠀⠀⠀⠀⠀⠀⠀⠀⠀⠀⠀⠀⠀⠀⣠⣿⣿⣿⣿⣿⣿⣿⣿⣿⣿⣿⣿⣿⣿⣿⣿⣿⣿⣿⣿⣿⣿⣿⣿⣧⠀⠀⠀⠀⠀⠀⠀⠀⠀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⠀⠀⠀⠀⠀⠀⠀⠀⠀⠀⠀⠀⠀⠀⠀⠀⠀⠀⠀⠀⠀⠀⠀⠀⠀⠀⠀⠀⠀⠀⠀⠀⠀⠀⠀⠀⠀⠀⠀⠀⠀⠀⠀⠀⠀⠀⠀⠀⠀⠀⠀⠀⠀⣠⣾⣿⣿⣿⣿⣿⣿⣿⣿⣿⣿⣿⣿⣿⣿⣿⣿⣿⣿⣿⣿⣿⣿⣿⣿⣿⣿⣿⡇⠀⠀⠀⠀⠀⠀⠀⠀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⠀⠀⠀⠀⠀⠀⠀⠀⠀⠀⠀⠀⠀⠀⠀⠀⠀⠀⠀⠀⠀⠀⠀⠀⠀⠀⠀⠀⠀⠀⠀⠀⠀⠀⠀⠀⠀⠀⠀⠀⠀⠀⠀⠀⠀⠀⠀⠀⠀⠀⠀⣰⣿⣿⣿⣿⣿⣿⣿⣿⣿⣿⣿⣿⣿⣿⣿⣿⣿⣿⣿⣿⣿⣿⣿⣿⣿⣿⣿⣿⣿⣿⣧⡀⠀⠀⠀⠀⠀⠀⠀</a:t>
            </a:r>
            <a:br/>
            <a:r>
              <a:t>⠀⠀⠀⠀⠀⠀⠀⠀⠀⠀⠀⠀⠀⠀⠀⠀⠀⠀⠀⠀⠀⠀⠀⠀⠀⠀⠀⠀⠀⠀⠀⠀⠀⠀⠀⠀⠀⠀⠀⠀⠀⠀⠀⠀⠀⠀⣀⣀⠀⠀⣰⣿⣿⣿⣿⣿⣿⣿⣿⣿⣿⣿⣿⣿⣿⣿⣿⣿⣿⣿⣿⣿⣿⣿⣿⣿⣿⣿⣿⣿⣿⣿⣿⣿⣄⠀⠀⠀⠀⠀⠀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⠀⠀⠀⠀⠀⠀⠀⠀⠀⠀⠀⠀⠀⠀⠀⠀⠀⠀⠀⠀⠀⠀⠀⠀⠀⠀⠀⠀⠀⠀⠀⠀⠀⠀⠀⠀⠀⠀⠀⠀⠀⠀⠀⠀⠀⠀⣿⣿⣿⣿⣿⣿⣿⣿⣿⣿⣿⣿⣿⣿⣿⣿⣿⣿⣿⣿⣿⣿⣿⣿⣿⣿⣿⣿⣿⣿⣿⣿⣿⣿⣿⣿⣿⣿⣿⣦⠀⠀⠀⠀⠀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⠀⠀⠀⠀⠀⠀⠀⠀⠀⠀⠀⠀⠀⠀⠀⠀⠀⠀⠀⠀⠀⠀⠀⠀⠀⠀⠀⠀⠀⠀⠀⠀⠀⠀⠀⠀⠀⠀⠀⠀⠀⠀⠀⠀⠀⠀⣿⣿⣿⣿⣿⣿⣿⣿⣿⣿⣿⣿⣿⣿⣿⣿⣿⣿⣿⣿⣿⣿⣿⣿⣿⣿⣿⣿⣿⣿⣿⣿⣿⣿⣿⣿⣿⣿⣿⣿⡆⠀⠀⠀⠀</a:t>
            </a:r>
            <a:br/>
            <a:r>
              <a:t>⠀⠀⠀⠀⠀⠀⠀⠀⠀⠀⠀⠀⠀⠀⠀⠀⠀⠀⠀⠀⠀⠀⠀⠀⠀⠀⠀⠀⠀⠀⠀⠀⠀⠀⠀⠀⠀⠀⠀⠀⠀⠀⠀⠀⠀⠰⣿⣿⣿⣿⣿⣿⣿⣿⣿⣿⣿⣿⣿⣿⣿⣿⣿⣿⣿⣿⣿⣿⣿⣿⣿⣿⣿⣿⣿⣿⣿⣿⣿⣿⣿⣿⣿⣿⣿⣿⡇⠀⠀⠀⠀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⠀⠀⠀⠀⠀⠀⠀⠀⠀⠀⠀⠀⠀⠀⠀⠀⠀⠀⠀⠀⠀⠀⠀⠀⠀⠀⠀⠀⠀⠀⠀⠀⠀⠀⠀⠀⠀⠀⠀⠀⠀⠀⠀⠀⠀⣼⣿⣿⣿⣿⣿⣿⣿⡿⣿⣿⣿⣿⣿⣿⣿⣿⣿⣿⣿⣿⣿⣿⣿⣿⣿⣿⣿⣿⣿⣿⣿⣿⣿⣿⣿⣿⣿⣿⣿⣿⣧⠀⠀⠀⠀</a:t>
            </a:r>
            <a:br/>
            <a:r>
              <a:t>⠀⠀⠀⠀⠀⠀⠀⠀⠀⠀⠀⠀⠀⠀⠀⠀⠀⠀⠀⠀⠀⠀⠀⠀⠀⠀⠀⠀⠀⠀⠀⠀⠀⠀⠀⠀⠀⠀⠀⠀⠀⠀⠀⠀⠀⢹⣿⣿⣿⣿⣿⠿⠿⠛⢻⣿⣿⣿⣿⣿⣿⣿⣿⣿⣿⣿⣿⣿⣿⣿⣿⣿⣿⣿⣿⣿⣿⣿⣿⣿⣿⣿⣿⣿⣿⣿⣿⡇⠀⠀⠀</a:t>
            </a:r>
            <a:br/>
            <a:r>
              <a:t>⠀⠀⠀⠀⠀⠀⠀⠀⠀⠀⠀⠀⠀⠀⠀⠀⠀⠀⠀⠀⠀⠀⠀⠀⠀⠀⠀⠀⠀⠀⠀⠀⠀⠀⠀⠀⠀⠀⠀⠀⠀⠀⠀⠀⠀⠀⢿⣿⣿⣿⣿⡄⠀⠀⠸⣿⣿⣿⣿⣿⣿⣿⣿⣿⣿⣿⣿⣿⣿⣿⣿⣿⣿⣿⣿⣿⣿⣿⣿⣿⣿⣿⣿⣿⣿⣿⡟⠀⠀⠀⠀</a:t>
            </a:r>
            <a:br/>
            <a:r>
              <a:t>⠀⠀⠀⠀⠀⠀⠀⠀⠀⠀⠀⠀⠀⠀⠀⠀⠀⠀⠀⠀⠀⠀⠀⠀⠀⠀⠀⠀⠀⠀⠀⠀⠀⠀⠀⠀⠀⠀⠀⠀⠀⠀⠀⠀⠀⠀⠈⢿⣿⣿⣿⣧⠀⠀⠀⢻⣿⣿⣿⣿⣿⣿⣿⣿⣿⣿⣿⣿⣿⣿⣿⣿⣿⣿⣿⣿⣿⣿⣿⣿⣿⣿⣿⣿⣿⣿⡆⠀⠀⠀⠀</a:t>
            </a:r>
            <a:br/>
            <a:r>
              <a:t>⠀⠀⠀⠀⠀⠀⠀⠀⠀⠀⠀⠀⠀⠀⠀⠀⠀⠀⠀⠀⠀⠀⠀⠀⠀⠀⠀⠀⠀⠀⠀⠀⠀⠀⠀⠀⠀⠀⠀⠀⠀⠀⠀⠀⠀⠀⠀⠈⢿⣿⣿⣿⡄⠀⠀⢸⣿⣿⣿⣿⣿⣿⣿⣿⣿⣿⣿⣿⣿⣿⣿⣿⣿⣿⣿⣿⣿⣿⣿⣿⣿⣿⣿⣿⣿⣿⡇⠀⠀⠀⠀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⠀⠀⠀⠀⠀⠀⠀⠀⠀⠀⠀⠀⠀⠀⠀⠀⠀⠀⠀⠀⠀⠀⠀⠀⠀⠀⠀⠀⠀⠀⠀⠀⠀⠀⠀⠀⠀⠀⠀⠀⠀⠀⠀⠀⠀⠀⠀⠀⠘⣿⣿⣿⣧⠀⠀⢸⣿⣿⣿⣿⣿⣿⣿⣿⣿⣿⣿⣿⣿⣿⣿⣿⣿⣿⣿⣿⣿⣿⣿⣿⣿⣿⣿⣿⣿⠁⠀⠀⠀⠀⠀</a:t>
            </a:r>
            <a:br/>
            <a:r>
              <a:t>⠀⠀⠀⠀⠀⠀⠀⠀⠀⠀⠀⠀⠀⠀⠀⠀⠀⠀⠀⠀⠀⠀⠀⠀⠀⠀⠀⠀⠀⠀⠀⠀⠀⠀⠀⠀⠀⠀⠀⠀⠀⠀⠀⠀⠀⠀⠀⠀⠀⠘⣿⣿⣿⣇⠀⢸⣿⣿⣿⣿⣿⣿⣿⣿⣿⣿⣿⣿⣿⣿⣿⣿⣿⣿⣿⣿⣿⣿⣿⣿⣿⣿⣿⣿⣿⡄⠀⠀⠀⠀⠀</a:t>
            </a:r>
            <a:br/>
            <a:r>
              <a:t>⠀⠀⠀⠀⠀⠀⠀⠀⠀⠀⠀⠀⠀⠀⠀⠀⠀⠀⠀⠀⠀⠀⠀⠀⠀⠀⠀⠀⠀⠀⠀⠀⠀⠀⠀⠀⠀⠀⠀⠀⠀⠀⠀⠀⠀⠀⠀⠀⠀⠀⠹⣿⣿⣿⣿⣿⣿⣿⣿⣿⣿⣿⣿⣿⣿⣿⣿⣿⣿⣿⣿⣿⣿⣿⣿⣿⣿⣿⣿⣿⣿⣿⣿⣿⣿⣧⠀⠀⠀⠀⠀</a:t>
            </a:r>
            <a:br/>
            <a:r>
              <a:t>⠀⠀⠀⠀⠀⠀⠀⠀⠀⠀⠀⠀⠀⠀⠀⠀⠀⠀⠀⠀⠀⠀⠀⠀⠀⠀⠀⠀⠀⠀⠀⠀⠀⠀⠀⠀⠀⠀⠀⠀⠀⠀⠀⠀⠀⠀⠀⠀⠀⠀⠀⢹⣿⣿⣿⣿⣿⣿⣿⣿⣿⣿⣿⣿⣿⣿⣿⣿⣿⣿⣿⣿⣿⣿⣿⣿⣿⣿⣿⣿⣿⣿⣿⣿⣿⣿⠀⠀⠀⠀⠀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⠀⠀⠀⠀⠀⠀⠀⠀⠀⠀⠀⠀⠀⠀⠀⠀⠀⠀⠀⠀⠀⠀⠀⠀⠀⠀⠀⠀⠀⠀⠀⠀⠀⠀⠀⠀⠀⠀⠀⠀⠀⢀⣀⣀⣀⣀⣀⣀⣀⠀⠀⠀⠀⠀⠀⠀⠀⠀⠀⠀⠀⠀⠀⠀⠀⠀⠀⠀⠀⠀⠀⠀⠀⠀⠀⠀⠀⠀⠀⠀⠀⠀⠀⠀⠀⠀⠀⠀⠀⠀⠀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⠀⠀⠀⠀⠀⠀⠀⠀⠀⠀⠀⠀⠀⠀⠀⠀⠀⠀⠀⠀⠀⠀⠀⠀⠀⠀⠀⠀⠀⠀⠀⠀⠀⠀⠀⠀⠀⣠⣴⣾⣿⣿⣿⣿⣿⣿⣿⣿⣿⣿⣶⣄⡀⠀⠀⠀⠀⠀⠀⠀⠀⠀⠀⠀⠀⠀⠀⠀⠀⠀⠀⠀⠀⠀⠀⠀⠀⠀⠀⠀⠀⠀⠀⠀⠀⠀⠀⠀⠀⠀⠀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⠀⠀⠀⠀⠀⠀⠀⠀⠀⠀⠀⠀⠀⠀⠀⠀⠀⠀⠀⠀⠀⠀⠀⠀⠀⠀⠀⠀⠀⠀⠀⠀⠀⠀⣠⣿⣿⣿⣿⣿⣿⣿⣿⣿⣿⣿⣿⣿⣿⣿⣿⣿⣿⣿⣷⣶⣤⣄⠀⠀⠀⠀⠀⠀⠀⠀⠀⠀⠀⠀⠀⠀⠀⠀⠀⠀⠀⠀⠀⠀⠀⠀⠀⠀⠀⠀⠀⠀⠀⠀⠀</a:t>
            </a:r>
            <a:br/>
            <a:r>
              <a:t>⠀⠀⠀⠀⠀⠀⠀⠀⠀⠀⠀⠀⠀⠀⠀⠀⠀⠀⠀⠀⠀⠀⠀⠀⠀⠀⠀⠀⠀⠀⢀⠴⠚⠛⣿⣿⣿⣿⣿⣿⣿⣿⣿⣿⣿⣿⣿⣿⣿⣿⣿⣿⣿⣿⣿⣧⠀⣸⡆⠀⠀⠀⠀⠀⠀⠀⠀⠀⠀⠀⠀⠀⠀⠀⠀⠀⠀⠀⠀⠀⠀⠀⠀⠀⠀⠀⠀⠀⠀⠀⠀</a:t>
            </a:r>
            <a:br/>
            <a:r>
              <a:t>⠀⠀⠀⠀⠀⠀⠀⠀⠀⠀⠀⠀⠀⠀⠀⠀⠀⠀⠀⠀⠀⠀⠀⠀⠀⠀⠀⠀⠀⠀⢸⣄⠀⢰⣿⣿⣿⣿⣿⣿⣿⣿⣿⣿⣿⣿⣿⣿⣿⣿⣿⣿⣿⣿⣿⣿⣿⡿⠁⠀⠀⠀⠀⠀⠀⠀⠀⠀⠀⠀⠀⠀⠀⠀⠀⠀⠀⠀⠀⠀⠀⠀⠀⠀⠀⠀⠀⠀⠀⠀⠀</a:t>
            </a:r>
            <a:br/>
            <a:r>
              <a:t>⠀⠀⠀⠀⠀⠀⠀⠀⠀⠀⠀⠀⠀⠀⠀⠀⠀⠀⠀⠀⠀⠀⠀⠀⠀⠀⠀⠀⠀⠀⠀⠻⣷⣿⣿⣿⣿⣿⣿⣿⣿⣿⣿⣿⣿⣿⣿⣿⣿⣿⣿⣿⣿⣿⣿⣿⠋⠀⠀⠀⠀⠀⠀⠀⠀⠀⠀⠀⠀⠀⠀⠀⠀⠀⠀⠀⠀⠀⠀⠀⠀⠀⠀⠀⠀⠀⠀⠀⠀⠀⠀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⠀⠀⠀⠀⠀⠀⠀⠀⠀⠀⠀⠀⠀⠀⠀⠀⠀⠀⠀⠀⠀⠀⠀⠀⠀⠀⠀⠀⠀⠀⠀⠀⢈⣿⣿⣿⣿⣿⣿⣿⣿⣿⣿⣿⣿⣿⣿⣿⣿⣿⣿⣿⣿⣿⣿⣿⣧⠀⠀⠀⠀⠀⠀⠀⠀⠀⠀⠀⠀⠀⠀⠀⠀⠀⠀⠀⠀⠀⠀⠀⠀⠀⠀⠀⠀⠀⠀⠀⠀⠀⠀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⠀⠀⠀⠀⠀⠀⠀⠀⠀⠀⠀⠀⠀⠀⠀⠀⠀⠀⠀⠀⠀⠀⠀⠀⠀⠀⠀⠀⠀⠀⣶⣶⣿⣿⣿⣿⣿⣿⣿⣿⣿⣿⣿⣿⣿⣿⣿⣿⣿⣿⣿⣿⣿⣿⣿⣿⣿⣷⣄⠀⠀⠀⠀⠀⠀⠀⠀⠀⠀⠀⠀⠀⠀⠀⠀⠀⠀⠀⠀⠀⠀⠀⠀⠀⠀⠀⠀⠀⠀⠀⠀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⠀⠀⠀⠀⠀⠀⠀⠀⠀⠀⠀⠀⠀⠀⠀⠀⠀⠀⠀⠀⠀⠀⠀⠀⠀⠀⠀⠀⠀⠠⢿⣿⣿⣿⣿⣿⣿⣿⣿⣿⣿⣿⣿⣿⣿⣿⣿⣿⣿⣿⣿⣿⣿⣿⣿⣿⡿⠿⠏⠀⠀⠀⠀⠀⠀⠀⠀⠀⠀⠀⠀⠀⠀⠀⠀⠀⠀⠀⠀⠀⠀⠀⠀⠀⠀⠀⠀⠀⠀⠀⠀</a:t>
            </a:r>
            <a:br/>
            <a:r>
              <a:t>⠀⠀⠀⠀⠀⠀⠀⠀⠀⠀⠀⠀⠀⠀⠀⠀⠀⠀⠀⠀⠀⠀⠀⠀⠀⠀⠀⠀⠀⠀⠀⠉⠻⠿⠻⣿⣿⣿⣿⣿⣿⣿⣿⣿⣿⣿⣿⣿⣿⣿⣿⣿⣿⣿⣿⣿⠁⠀⠀⠀⠀⠀⠀⠀⠀⠀⠀⠀⠀⠀⠀⠀⠀⠀⠀⠀⠀⠀⠀⠀⠀⠀⠀⠀⠀⠀⠀⠀⠀⠀⠀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⠀⠀⠀⠀⠀⠀⠀⠀⠀⠀⠀⠀⠀⠀⠀⠀⠀⠀⠀⠀⠀⠀⠀⠀⠀⠀⠀⠀⠀⠀⠀⣀⣶⣿⣿⣿⣿⣿⣿⣿⣿⣿⣿⣿⣿⣿⣿⣿⣿⣿⣿⣿⣿⣿⣿⣿⣿⠀⠀⠀⠀⠀⠀⠀⠀⠀⠀⠀⠀⠀⠀⠀⠀⠀⠀⠀⠀⠀⠀⠀⠀⠀⠀⠀⠀⠀⠀⠀⠀⠀⠀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⠀⠀⠀⠀⠀⠀⠀⠀⠀⠀⠀⠀⠀⠀⠀⠀⠀⠀⠀⠀⠀⠀⠀⠀⣠⣀⠀⠀⢰⣿⣿⣿⣿⣿⣿⣿⣿⣿⣿⣿⣿⣿⣿⣿⣿⣿⣿⣿⣿⣿⣿⣿⣿⣿⣿⣿⣿⣿⣧⠀⠀⠀⠀⠀⠀⠀⠀⠀⠀⠀⠀⠀⠀⠀⠀⠀⠀⠀⠀⠀⠀⠀⠀⠀⠀⠀⠀⠀⠀⠀⠀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⠀⠀⠀⠀⠀⠀⠀⠀⠀⠀⠀⠀⠀⠀⠀⠀⠀⠀⠀⠀⠀⠀⠀⢀⣿⣿⣿⣿⣿⣿⣿⣿⣿⣿⣿⣿⣿⣿⣿⣿⣿⣿⣿⣿⣿⣿⣿⣿⣿⣿⣿⣿⣿⣿⣿⣿⣿⣿⣿⣧⠀⠀⠀⠀⠀⠀⠀⠀⠀⠀⠀⠀⠀⠀⠀⠀⠀⠀⠀⠀⠀⠀⠀⠀⠀⠀⠀⠀⠀⠀⠀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⠀⠀⠀⠀⠀⠀⠀⠀⠀⠀⠀⠀⠀⠀⠀⠀⠀⠀⠀⠀⠀⠀⠀⢤⣾⣿⣿⣿⣿⣿⣿⣿⣿⠿⢿⣿⣿⣿⣿⣿⣿⣿⣿⣿⣿⣿⣿⣿⣿⣿⣿⣿⣿⣿⣿⣿⣿⣿⣿⣿⡇⠀⠀⠀⠀⠀⠀⠀⠀⠀⠀⠀⠀⠀⠀⠀⠀⠀⠀⠀⠀⠀⠀⠀⠀⠀⠀⠀⠀⠀⠀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⠀⠀⠀⠀⠀⠀⠀⠀⠀⠀⠀⠀⠀⠀⠀⠀⠀⠀⠀⠀⠀⠀⠀⣼⣿⣿⣿⣿⣿⣿⣿⠿⠏⢀⣾⣿⣿⣿⣿⣿⣿⣿⣿⣿⣿⣿⣿⣿⣿⣿⣿⣿⣿⣿⣿⣿⣿⣿⣿⣿⣷⠀⠀⠀⠀⠀⠀⠀⠀⠀⠀⠀⠀⠀⠀⠀⠀⠀⠀⠀⠀⠀⠀⠀⠀⠀⠀⠀⠀⠀⠀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⠀⠀⠀⠀⠀⠀⠀⠀⠀⠀⠀⠀⠀⠀⠀⠀⠀⠀⠀⠀⠀⠀⠀⣿⣿⣿⣿⣿⣿⣿⠿⠀⠀⢸⣿⣿⣿⣿⣿⣿⣿⣿⣿⣿⣿⣿⣿⣿⣿⣿⣿⣿⣿⣿⣿⣿⣿⣿⣿⣿⡿⠀⠀⠀⠀⠀⠀⠀⠀⠀⠀⠀⠀⠀⠀⠀⠀⠀⠀⠀⠀⠀⠀⠀⠀⠀⠀⠀⠀⠀⠀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⠀⠀⠀⠀⠀⠀⠀⠀⠀⠀⠀⠀⠀⠀⠀⠀⠀⠀⠀⠀⠀⠀⠀⠘⣿⣿⣿⣿⣿⡄⠀⠀⠀⣿⣿⣿⣿⣿⣿⣿⣿⣿⣿⣿⣿⣿⣿⣿⣿⣿⣿⣿⣿⣿⣿⣿⣿⣿⣿⣿⡆⠀⠀⠀⠀⠀⠀⠀⠀⠀⠀⠀⠀⠀⠀⠀⠀⠀⠀⠀⠀⠀⠀⠀⠀⠀⠀⠀⠀⠀⠀</a:t>
            </a:r>
            <a:br/>
            <a:r>
              <a:t>⠀⠀⠀⠀⠀⠀⠀⠀⠀⠀⠀⠀⠀⠀⠀⠀⠀⠀⠀⠀⠀⠀⠀⠀⠸⣿⣿⣿⣿⣧⠀⠀⠀⠘⣿⣿⣿⣿⣿⣿⣿⣿⣿⣿⣿⣿⣿⣿⣿⣿⣿⣿⣿⣿⣿⣿⣿⣿⣿⣿⣿⠄⠀⠀⠀⠀⠀⠀⠀⠀⠀⠀⠀⠀⠀⠀⠀⠀⠀⠀⠀⠀⠀⠀⠀⠀⠀⠀⠀⠀⠀</a:t>
            </a:r>
            <a:br/>
            <a:r>
              <a:t>⠀⠀⠀⠀⠀⠀⠀⠀⠀⠀⠀⠀⠀⠀⠀⠀⠀⠀⠀⠀⠀⠀⠀⠀⠀⠹⣿⣿⣿⣿⡄⠀⠀⠀⣿⣿⣿⣿⣿⣿⣿⣿⣿⣿⣿⣿⣿⣿⣿⣿⣿⣿⣿⣿⣿⣿⣿⣿⣿⠛⠀⠀⠀⠀⠀⠀⠀⠀⠀⠀⠀⠀⠀⠀⠀⠀⠀⠀⠀⠀⠀⠀⠀⠀⠀⠀⠀⠀⠀⠀⠀</a:t>
            </a:r>
            <a:br/>
            <a:r>
              <a:t>⠀⠀⠀⠀⠀⠀⠀⠀⠀⠀⠀⠀⠀⠀⠀⠀⠀⠀⠀⠀⠀⠀⠀⠀⠀⠀⠹⣿⣿⣿⣷⠀⠀⠀⣿⣿⣿⣿⣿⣿⣿⣿⣿⣿⣿⣿⣿⣿⣿⣿⣿⣿⣿⣿⣿⣿⣿⣿⣿⡆⠀⠀⠀⠀⠀⠀⠀⠀⠀⠀⠀⠀⠀⠀⠀⠀⠀⠀⠀⠀⠀⠀⠀⠀⠀⠀⠀⠀⠀⠀⠀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⠀⠀⠀⠀⠀⠀⠀⠀⠀⠀⠀⠀⠀⠀⠀⠀⠀⠀⠀⠀⠀⠀⠀⠀⠀⠀⠀⢹⣿⣿⣿⣧⠀⠀⣿⣿⣿⣿⣿⣿⣿⣿⣿⣿⣿⣿⣿⣿⣿⣿⣿⣿⣿⣿⣿⣿⣿⣿⣿⣧⠀⠀⠀⠀⠀⠀⠀⠀⠀⠀⠀⠀⠀⠀⠀⠀⠀⠀⠀⠀⠀⠀⠀⠀⠀⠀⠀⠀⠀⠀⠀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⠀⠀⠀⠀⠀⠀⠀⠀⠀⠀⠀⠀⠀⠀⠀⠀⠀⠀⠀⠀⠀⠀⠀⠀⠀⠀⠀⠀⠀⠀⠀⠀⠀⠀⠀⠀⠀⠀⠀⠀⠀⣀⣀⣀⣀⣀⣀⣀⡀⠀⠀⠀⠀⠀⠀⠀⠀⠀⠀⠀⠀⠀⠀⠀⠀⠀⠀⠀⠀⠀⠀⠀⠀⠀⠀⠀⠀⠀⠀⠀⠀⠀⠀⠀⠀⠀⠀⠀⠀⠀⠀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⠀⠀⠀⠀⠀⠀⠀⠀⠀⠀⠀⠀⠀⠀⠀⠀⠀⠀⠀⠀⠀⠀⠀⠀⠀⠀⠀⠀⠀⠀⠀⠀⠀⠀⠀⠀⠀⣠⣶⣿⣿⣿⣿⣿⣿⣿⣿⣿⣿⣿⣶⣄⠀⠀⠀⠀⠀⠀⠀⠀⠀⠀⠀⠀⠀⠀⠀⠀⠀⠀⠀⠀⠀⠀⠀⠀⠀⠀⠀⠀⠀⠀⠀⠀⠀⠀⠀⠀⠀⠀⠀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⠀⠀⠀⠀⠀⠀⠀⠀⠀⠀⠀⠀⠀⠀⠀⠀⠀⠀⠀⠀⠀⠀⠀⠀⠀⠀⠀⠀⠀⠀⠀⠀⠀⠀⣰⣿⣿⣿⣿⣿⣿⣿⣿⣿⣿⣿⣿⣿⣿⣿⣿⣿⣿⣿⣷⠦⣤⡀⠀⠀⠀⠀⠀⠀⠀⠀⠀⠀⠀⠀⠀⠀⠀⠀⠀⠀⠀⠀⠀⠀⠀⠀⠀⠀⠀⠀⠀⠀⠀⠀⠀</a:t>
            </a:r>
            <a:br/>
            <a:r>
              <a:t>⠀⠀⠀⠀⠀⠀⠀⠀⠀⠀⠀⠀⠀⠀⠀⠀⠀⠀⠀⠀⠀⠀⠀⠀⠀⠀⠀⠀⠀⠀⢠⠴⠚⢛⣿⣿⣿⣿⣿⣿⣿⣿⣿⣿⣿⣿⣿⣿⣿⣿⣿⣿⣿⣿⣿⣇⠀⣹⡆⠀⠀⠀⠀⠀⠀⠀⠀⠀⠀⠀⠀⠀⠀⠀⠀⠀⠀⠀⠀⠀⠀⠀⠀⠀⠀⠀⠀⠀⠀⠀⠀</a:t>
            </a:r>
            <a:br/>
            <a:r>
              <a:t>⠀⠀⠀⠀⠀⠀⠀⠀⠀⠀⠀⠀⠀⠀⠀⠀⠀⠀⠀⠀⠀⠀⠀⠀⠀⠀⠀⠀⠀⠀⢿⡄⠀⢸⣿⣿⣿⣿⣿⣿⣿⣿⣿⣿⣿⣿⣿⣿⣿⣿⣿⣿⣿⣿⣿⣿⣴⡟⠀⠀⠀⠀⠀⠀⠀⠀⠀⠀⠀⠀⠀⠀⠀⠀⠀⠀⠀⠀⠀⠀⠀⠀⠀⠀⠀⠀⠀⠀⠀⠀⠀</a:t>
            </a:r>
            <a:br/>
            <a:r>
              <a:t>⠀⠀⠀⠀⠀⠀⠀⠀⠀⠀⠀⠀⠀⠀⠀⠀⠀⠀⠀⠀⠀⠀⠀⠀⠀⠀⠀⠀⠀⠀⠈⠻⣦⣿⣿⣿⣿⣿⣿⣿⣿⣿⣿⣿⣿⣿⣿⣿⣿⣿⣿⣿⣿⣿⣿⣿⠋⠀⠀⠀⠀⠀⠀⠀⠀⠀⠀⠀⠀⠀⠀⠀⠀⠀⠀⠀⠀⠀⠀⠀⠀⠀⠀⠀⠀⠀⠀⠀⠀⠀⠀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⠀⠀⠀⠀⠀⠀⠀⠀⠀⠀⠀⠀⠀⠀⠀⠀⠀⠀⠀⠀⠀⠀⠀⠀⠀⠀⠀⠀⠀⠀⠀⠀⣨⣿⣿⣿⣿⣿⣿⣿⣿⣿⣿⣿⣿⣿⣿⣿⣿⣿⣿⣿⣿⣿⣿⣿⣆⠀⠀⠀⠀⠀⠀⠀⠀⠀⠀⠀⠀⠀⠀⠀⠀⠀⠀⠀⠀⠀⠀⠀⠀⠀⠀⠀⠀⠀⠀⠀⠀⠀⠀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⠀⠀⠀⠀⠀⠀⠀⠀⠀⠀⠀⠀⠀⠀⠀⠀⠀⠀⠀⠀⠀⠀⠀⠀⠀⠀⠀⠀⠀⠀⣶⣾⣿⣿⣿⣿⣿⣿⣿⣿⣿⣿⣿⣿⣿⣿⣿⣿⣿⣿⣿⣿⣿⣿⣿⣿⣿⣷⡄⠀⠀⠀⠀⠀⠀⠀⠀⠀⠀⠀⠀⠀⠀⠀⠀⠀⠀⠀⠀⠀⠀⠀⠀⠀⠀⠀⠀⠀⠀⠀⠀</a:t>
            </a:r>
            <a:br/>
            <a:r>
              <a:t>⠀⠀⠀⠀⠀⠀⠀⠀⠀⠀⠀⠀⠀⠀⠀⠀⠀⠀⠀⠀⠀⠀⠀⠀⠀⠀⠀⠀⠀⠰⣿⣿⣿⣿⣿⣿⣿⣿⣿⣿⣿⣿⣿⣿⣿⣿⣿⣿⣿⣿⣿⣿⣿⣿⣿⣿⡟⠻⠃⠀⠀⠀⠀⠀⠀⠀⠀⠀⠀⠀⠀⠀⠀⠀⠀⠀⠀⠀⠀⠀⠀⠀⠀⠀⠀⠀⠀⠀⠀⠀⠀</a:t>
            </a:r>
            <a:br/>
            <a:r>
              <a:t>⠀⠀⠀⠀⠀⠀⠀⠀⠀⠀⠀⠀⠀⠀⠀⠀⠀⠀⠀⠀⠀⠀⠀⠀⠀⠀⠀⠀⠀⠀⠀⠙⠻⠟⠻⣿⣿⣿⣿⣿⣿⣿⣿⣿⣿⣿⣿⣿⣿⣿⣿⣿⣿⣿⣿⣿⠀⠀⠀⠀⠀⠀⠀⠀⠀⠀⠀⠀⠀⠀⠀⠀⠀⠀⠀⠀⠀⠀⠀⠀⠀⠀⠀⠀⠀⠀⠀⠀⠀⠀⠀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⠀⠀⠀⠀⠀⠀⠀⠀⠀⠀⠀⠀⠀⠀⠀⠀⠀⠀⠀⠀⠀⠀⠀⠀⠀⠀⠀⠀⠀⣴⣿⣿⣿⣿⣿⣿⣿⣿⣿⣿⣿⣿⣿⣿⣿⣿⣿⣿⣿⣿⣿⣿⣿⣿⣿⣿⣿⣄⠀⠀⠀⠀⠀⠀⠀⠀⠀⠀⠀⠀⠀⠀⠀⠀⠀⠀⠀⠀⠀⠀⠀⠀⠀⠀⠀⠀⠀⠀⠀⠀⠀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⠀⠀⠀⠀⠀⠀⠀⠀⠀⠀⠀⠀⠀⠀⠀⠀⠀⠀⠀⠀⠀⠀⠀⠀⣤⣀⠀⠀⢸⣿⣿⣿⣿⣿⣿⣿⣿⣿⣿⣿⣿⣿⣿⣿⣿⣿⣿⣿⣿⣿⣿⣿⣿⣿⣿⣿⣿⣿⣦⠀⠀⠀⠀⠀⠀⠀⠀⠀⠀⠀⠀⠀⠀⠀⠀⠀⠀⠀⠀⠀⠀⠀⠀⠀⠀⠀⠀⠀⠀⠀⠀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⠀⠀⠀⠀⠀⠀⠀⠀⠀⠀⠀⠀⠀⠀⠀⠀⠀⠀⠀⠀⠀⠀⠀⢰⣿⣿⣿⣿⣿⣿⣿⣿⣿⣿⣿⣿⣿⣿⣿⣿⣿⣿⣿⣿⣿⣿⣿⣿⣿⣿⣿⣿⣿⣿⣿⣿⣿⣿⣿⣇⠀⠀⠀⠀⠀⠀⠀⠀⠀⠀⠀⠀⠀⠀⠀⠀⠀⠀⠀⠀⠀⠀⠀⠀⠀⠀⠀⠀⠀⠀⠀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⠀⠀⠀⠀⠀⠀⠀⠀⠀⠀⠀⠀⠀⠀⠀⠀⠀⠀⠀⠀⠀⠀⠀⢸⡿⣻⣿⣿⣿⣿⣿⣿⣿⣿⣿⣿⣿⣿⣿⣿⣿⣿⣿⣿⣿⣿⣿⣿⣿⣿⣿⣿⣿⣿⣿⣿⣿⣿⣿⣿⠀⠀⠀⠀⠀⠀⠀⠀⠀⠀⠀⠀⠀⠀⠀⠀⠀⠀⠀⠀⠀⠀⠀⠀⠀⠀⠀⠀⠀⠀⠀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⠀⠀⠀⠀⠀⠀⠀⠀⠀⠀⠀⠀⠀⠀⠀⠀⠀⠀⠀⠀⠀⠀⠀⢴⣾⣿⣿⣿⣿⣿⣿⣿⡿⠿⢿⣿⣿⣿⣿⣿⣿⣿⣿⣿⣿⣿⣿⣿⣿⣿⣿⣿⣿⣿⣿⣿⣿⣿⣿⣿⠀⠀⠀⠀⠀⠀⠀⠀⠀⠀⠀⠀⠀⠀⠀⠀⠀⠀⠀⠀⠀⠀⠀⠀⠀⠀⠀⠀⠀⠀⠀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⠀⠀⠀⠀⠀⠀⠀⠀⠀⠀⠀⠀⠀⠀⠀⠀⠀⠀⠀⠀⠀⠀⢀⣾⣿⣿⣿⣿⣿⣿⡿⠿⠇⢠⣾⣿⣿⣿⣿⣿⣿⣿⣿⣿⣿⣿⣿⣿⣿⣿⣿⣿⣿⣿⣿⣿⣿⣿⣿⣿⣧⠀⠀⠀⠀⠀⠀⠀⠀⠀⠀⠀⠀⠀⠀⠀⠀⠀⠀⠀⠀⠀⠀⠀⠀⠀⠀⠀⠀⠀⠀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⠀⠀⠀⠀⠀⠀⠀⠀⠀⠀⠀⠀⠀⠀⠀⠀⠀⠀⠀⠀⠀⠀⠸⣿⣿⣿⣿⣿⣿⣿⠷⠀⠀⣾⣿⣿⣿⣿⣿⣿⣿⣿⣿⣿⣿⣿⣿⣿⣿⣿⣿⣿⣿⣿⣿⣿⣿⣿⣿⣿⡟⠀⠀⠀⠀⠀⠀⠀⠀⠀⠀⠀⠀⠀⠀⠀⠀⠀⠀⠀⠀⠀⠀⠀⠀⠀⠀⠀⠀⠀⠀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⠀⠀⠀⠀⠀⠀⠀⠀⠀⠀⠀⠀⠀⠀⠀⠀⠀⠀⠀⠀⠀⠀⠀⠹⣿⣿⣿⣿⣿⠀⠀⠀⠀⣿⣿⣿⣿⣿⣿⣿⣿⣿⣿⣿⣿⣿⣿⣿⣿⣿⣿⣿⣿⣿⣿⣿⣿⣿⣿⢻⡄⠀⠀⠀⠀⠀⠀⠀⠀⠀⠀⠀⠀⠀⠀⠀⠀⠀⠀⠀⠀⠀⠀⠀⠀⠀⠀⠀⠀⠀⠀</a:t>
            </a:r>
            <a:br/>
            <a:r>
              <a:t>⠀⠀⠀⠀⠀⠀⠀⠀⠀⠀⠀⠀⠀⠀⠀⠀⠀⠀⠀⠀⠀⠀⠀⠀⢻⣿⣿⣿⣿⣇⠀⠀⠀⢹⣿⣿⣿⣿⣿⣿⣿⣿⣿⣿⣿⣿⣿⣿⣿⣿⣿⣿⣿⣿⣿⣿⣿⣿⣿⡌⣷⠀⠀⠀⠀⠀⠀⠀⠀⠀⠀⠀⠀⠀⠀⠀⠀⠀⠀⠀⠀⠀⠀⠀⠀⠀⠀⠀⠀⠀⠀</a:t>
            </a:r>
            <a:br/>
            <a:r>
              <a:t>⠀⠀⠀⠀⠀⠀⠀⠀⠀⠀⠀⠀⠀⠀⠀⠀⠀⠀⠀⠀⠀⠀⠀⠀⠀⢻⣿⣿⣿⣿⡄⠀⠀⠀⣿⣿⣿⣿⣿⣿⣿⣿⣿⣿⣿⣿⣿⣿⣿⣿⣿⣿⣿⣿⣿⣿⣿⣿⣿⠛⠀⠀⠀⠀⠀⠀⠀⠀⠀⠀⠀⠀⠀⠀⠀⠀⠀⠀⠀⠀⠀⠀⠀⠀⠀⠀⠀⠀⠀⠀⠀</a:t>
            </a:r>
            <a:br/>
            <a:r>
              <a:t>⠀⠀⠀⠀⠀⠀⠀⠀⠀⠀⠀⠀⠀⠀⠀⠀⠀⠀⠀⠀⠀⠀⠀⠀⠀⠀⢻⣿⣿⣿⣧⠀⠀⢠⣿⣿⣿⣿⣿⣿⣿⣿⣿⣿⣿⣿⣿⣿⣿⣿⣿⣿⣿⣿⣿⣿⣿⣿⣿⠀⠀⠀⠀⠀⠀⠀⠀⠀⠀⠀⠀⠀⠀⠀⠀⠀⠀⠀⠀⠀⠀⠀⠀⠀⠀⠀⠀⠀⠀⠀⠀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⠀⠀⠀⠀⠀⠀⠀⠀⠀⠀⠀⠀⠀⠀⠀⠀⠀⠀⠀⠀⠀⠀⠀⠀⠀⠀⠀⢻⣿⣿⣿⣆⠀⢸⣿⣿⣿⣿⣿⣿⣿⣿⣿⣿⣿⣿⣿⣿⣿⣿⣿⣿⣿⣿⣿⣿⣿⣿⣿⡇⠀⠀⠀⠀⠀⠀⠀⠀⠀⠀⠀⠀⠀⠀⠀⠀⠀⠀⠀⠀⠀⠀⠀⠀⠀⠀⠀⠀⠀⠀⠀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⠀⠀⠀⠀⠀⠀⠀⠀⠀⠀⠀⠀⠀⠀⠀⠀⠀⠀⠀⠀⠀⠀⠀⠀⠀⠀⠀⠈⢿⣿⣿⣿⣿⣾⣿⣿⣿⣿⣿⣿⣿⣿⣿⣿⣿⣿⣿⣿⣿⣿⣿⣿⣿⣿⣿⣿⣿⣿⣿⣧⠀⠀⠀⠀⠀⠀⠀⠀⠀⠀⠀⠀⠀⠀⠀⠀⠀⠀⠀⠀⠀⠀⠀⠀⠀⠀⠀⠀⠀⠀⠀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⠀⠀⠀⠀⠀⠀⠀⠀⠀⠀⠀⠀⠀⠀⠀⠀⠀⠀⠀⠀⠀⠀⠀⠀⠀⠀⠀⠀⠈⢿⣿⣿⣿⣿⣿⣿⣿⣿⣿⣿⣿⣿⣿⣿⣿⣿⣿⣿⣿⣿⣿⣿⣿⣿⣿⣿⣿⣿⣿⢻⠀⠀⠀⠀⠀⠀⠀⠀⠀⠀⠀⠀⠀⠀⠀⠀⠀⠀⠀⠀⠀⠀⠀⠀⠀⠀⠀⠀⠀⠀⠀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⠀⠀⠀⠀⠀⠀⠀⠀⠀⠀⠀⠀⠀⠀⠀⠀⠀⠀⠀⠀⠀⠀⠀⠀⠀⠀⠀⠀⠀⠀⠀⠀⠀⠀⠀⠀⠀⠀⠀⠀⠀⢀⣀⣀⣀⣀⣀⣀⡀⠀⠀⠀⠀⠀⠀⠀⠀⠀⠀⠀⠀⠀⠀⠀⠀⠀⠀⠀⠀⠀⠀⠀⠀⠀⠀⠀⠀⠀⠀⠀⠀⠀⠀⠀⠀⠀⠀⠀⠀⠀⠀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⠀⠀⠀⠀⠀⠀⠀⠀⠀⠀⠀⠀⠀⠀⠀⠀⠀⠀⠀⠀⠀⠀⠀⠀⠀⠀⠀⠀⠀⠀⠀⠀⠀⠀⠀⠀⠀⣠⣴⣾⣿⣿⣿⣿⣿⣿⣿⣿⣿⣿⣶⣄⠀⠀⠀⠀⠀⠀⠀⠀⠀⠀⠀⠀⠀⠀⠀⠀⠀⠀⠀⠀⠀⠀⠀⠀⠀⠀⠀⠀⠀⠀⠀⠀⠀⠀⠀⠀⠀⠀⠀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⠀⠀⠀⠀⠀⠀⠀⠀⠀⠀⠀⠀⠀⠀⠀⠀⠀⠀⠀⠀⠀⠀⠀⠀⠀⠀⠀⠀⠀⠀⠀⠀⠀⠀⢰⣿⣿⣿⣿⣿⣿⣿⣿⣿⣿⣿⣿⣿⣿⣿⣿⣿⣿⣿⣧⣤⣄⡀⠀⠀⠀⠀⠀⠀⠀⠀⠀⠀⠀⠀⠀⠀⠀⠀⠀⠀⠀⠀⠀⠀⠀⠀⠀⠀⠀⠀⠀⠀⠀⠀⠀</a:t>
            </a:r>
            <a:br/>
            <a:r>
              <a:t>⠀⠀⠀⠀⠀⠀⠀⠀⠀⠀⠀⠀⠀⠀⠀⠀⠀⠀⠀⠀⠀⠀⠀⠀⠀⠀⠀⠀⠀⠀⢀⣤⠶⢟⣿⣿⣿⣿⣿⣿⣿⣿⣿⣿⣿⣿⣿⣿⣿⣿⣿⣿⣿⣿⣿⣧⠀⢹⡆⠀⠀⠀⠀⠀⠀⠀⠀⠀⠀⠀⠀⠀⠀⠀⠀⠀⠀⠀⠀⠀⠀⠀⠀⠀⠀⠀⠀⠀⠀⠀⠀</a:t>
            </a:r>
            <a:br/>
            <a:r>
              <a:t>⠀⠀⠀⠀⠀⠀⠀⠀⠀⠀⠀⠀⠀⠀⠀⠀⠀⠀⠀⠀⠀⠀⠀⠀⠀⠀⠀⠀⠀⠀⢸⡄⠀⢸⣿⣿⣿⣿⣿⣿⣿⣿⣿⣿⣿⣿⣿⣿⣿⣿⣿⣿⣿⣿⣿⣿⣤⡿⠁⠀⠀⠀⠀⠀⠀⠀⠀⠀⠀⠀⠀⠀⠀⠀⠀⠀⠀⠀⠀⠀⠀⠀⠀⠀⠀⠀⠀⠀⠀⠀⠀</a:t>
            </a:r>
            <a:br/>
            <a:r>
              <a:t>⠀⠀⠀⠀⠀⠀⠀⠀⠀⠀⠀⠀⠀⠀⠀⠀⠀⠀⠀⠀⠀⠀⠀⠀⠀⠀⠀⠀⠀⠀⠈⢻⣦⣼⣿⣿⣿⣿⣿⣿⣿⣿⣿⣿⣿⣿⣿⣿⣿⣿⣿⣿⣿⣿⣿⣿⠟⠁⠀⠀⠀⠀⠀⠀⠀⠀⠀⠀⠀⠀⠀⠀⠀⠀⠀⠀⠀⠀⠀⠀⠀⠀⠀⠀⠀⠀⠀⠀⠀⠀⠀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⠀⠀⠀⠀⠀⠀⠀⠀⠀⠀⠀⠀⠀⠀⠀⠀⠀⠀⠀⠀⠀⠀⠀⠀⠀⠀⠀⠀⠀⠀⠀⠀⢉⣿⣿⣿⣿⣿⣿⣿⣿⣿⣿⣿⣿⣿⣿⣿⣿⣿⣿⣿⣿⣿⣿⣿⣆⠀⠀⠀⠀⠀⠀⠀⠀⠀⠀⠀⠀⠀⠀⠀⠀⠀⠀⠀⠀⠀⠀⠀⠀⠀⠀⠀⠀⠀⠀⠀⠀⠀⠀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⠀⠀⠀⠀⠀⠀⠀⠀⠀⠀⠀⠀⠀⠀⠀⠀⠀⠀⠀⠀⠀⠀⠀⠀⠀⠀⠀⠀⠀⠀⣤⣶⣿⣿⣿⣿⣿⣿⣿⣿⣿⣿⣿⣿⣿⣿⣿⣿⣿⣿⣿⣿⣿⣿⣿⣿⣿⣷⡀⠀⠀⠀⠀⠀⠀⠀⠀⠀⠀⠀⠀⠀⠀⠀⠀⠀⠀⠀⠀⠀⠀⠀⠀⠀⠀⠀⠀⠀⠀⠀⠀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⠀⠀⠀⠀⠀⠀⠀⠀⠀⠀⠀⠀⠀⠀⠀⠀⠀⠀⠀⠀⠀⠀⠀⠀⠀⠀⠀⠀⠀⠠⣿⣿⣿⣿⣿⣿⣿⣿⣿⣿⣿⣿⣿⣿⣿⣿⣿⣿⣿⣿⣿⣿⣿⣿⣿⣿⡿⠿⠇⠀⠀⠀⠀⠀⠀⠀⠀⠀⠀⠀⠀⠀⠀⠀⠀⠀⠀⠀⠀⠀⠀⠀⠀⠀⠀⠀⠀⠀⠀⠀⠀</a:t>
            </a:r>
            <a:br/>
            <a:r>
              <a:t>⠀⠀⠀⠀⠀⠀⠀⠀⠀⠀⠀⠀⠀⠀⠀⠀⠀⠀⠀⠀⠀⠀⠀⠀⠀⠀⠀⠀⠀⠀⠀⠙⠻⠿⠻⣿⣿⣿⣿⣿⣿⣿⣿⣿⣿⣿⣿⣿⣿⣿⣿⣿⣿⣿⣿⣿⠀⠀⠀⠀⠀⠀⠀⠀⠀⠀⠀⠀⠀⠀⠀⠀⠀⠀⠀⠀⠀⠀⠀⠀⠀⠀⠀⠀⠀⠀⠀⠀⠀⠀⠀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⠀⠀⠀⠀⠀⠀⠀⠀⠀⠀⠀⠀⠀⠀⠀⠀⠀⠀⠀⠀⠀⠀⠀⠀⠀⠀⠀⠀⠀⠀⠀⣀⣴⣿⣿⣿⣿⣿⣿⣿⣿⣿⣿⣿⣿⣿⣿⣿⣿⣿⣿⣿⣿⣿⣿⣿⣿⠀⠀⠀⠀⠀⠀⠀⠀⠀⠀⠀⠀⠀⠀⠀⠀⠀⠀⠀⠀⠀⠀⠀⠀⠀⠀⠀⠀⠀⠀⠀⠀⠀⠀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⠀⠀⠀⠀⠀⠀⠀⠀⠀⠀⠀⠀⠀⠀⠀⠀⠀⠀⠀⠀⠀⠀⠀⠀⣤⡀⠀⠀⢰⣿⣿⣿⣿⣿⣿⣿⣿⣿⣿⣿⣿⣿⣿⣿⣿⣿⣿⣿⣿⣿⣿⣿⣿⣿⣿⣿⣿⣿⣦⠀⠀⠀⠀⠀⠀⠀⠀⠀⠀⠀⠀⠀⠀⠀⠀⠀⠀⠀⠀⠀⠀⠀⠀⠀⠀⠀⠀⠀⠀⠀⠀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⠀⠀⠀⠀⠀⠀⠀⠀⠀⠀⠀⠀⠀⠀⠀⠀⠀⠀⠀⠀⠀⠀⠀⢸⡿⢿⣿⣿⣿⣿⣿⣿⣿⣿⣿⣿⣿⣿⣿⣿⣿⣿⣿⣿⣿⣿⣿⣿⣿⣿⣿⣿⣿⣿⣿⣿⣿⣿⣿⣿⡄⠀⠀⠀⠀⠀⠀⠀⠀⠀⠀⠀⠀⠀⠀⠀⠀⠀⠀⠀⠀⠀⠀⠀⠀⠀⠀⠀⠀⠀⠀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⠀⠀⠀⠀⠀⠀⠀⠀⠀⠀⠀⠀⠀⠀⠀⠀⠀⠀⠀⠀⠀⠀⠀⢬⣾⣿⣿⣿⣿⣿⣿⣿⡿⠿⢿⣿⣿⣿⣿⣿⣿⣿⣿⣿⣿⣿⣿⣿⣿⣿⣿⣿⣿⣿⣿⣿⣿⣿⣿⣿⠁⠀⠀⠀⠀⠀⠀⠀⠀⠀⠀⠀⠀⠀⠀⠀⠀⠀⠀⠀⠀⠀⠀⠀⠀⠀⠀⠀⠀⠀⠀</a:t>
            </a:r>
            <a:br/>
            <a:r>
              <a:t>⠀⠀⠀⠀⠀⠀⠀⠀⠀⠀⠀⠀⠀⠀⠀⠀⠀⠀⠀⠀⠀⠀⠀⣼⣿⣿⣿⣿⣿⣿⡿⠿⠇⢀⣾⣿⣿⣿⣿⣿⣿⣿⣿⣿⣿⣿⣿⣿⣿⣿⣿⣿⣿⣿⣿⣿⣿⣿⣿⣿⣧⠀⠀⠀⠀⠀⠀⠀⠀⠀⠀⠀⠀⠀⠀⠀⠀⠀⠀⠀⠀⠀⠀⠀⠀⠀⠀⠀⠀⠀⠀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⠀⠀⠀⠀⠀⠀⠀⠀⠀⠀⠀⠀⠀⠀⠀⠀⠀⠀⠀⠀⠀⠀⠘⣿⣿⣿⣿⣿⣿⣿⠿⠀⠀⣼⣿⣿⣿⣿⣿⣿⣿⣿⣿⣿⣿⣿⣿⣿⣿⣿⣿⣿⣿⣿⣿⣿⣿⣿⣿⣿⡿⠀⠀⠀⠀⠀⠀⠀⠀⠀⠀⠀⠀⠀⠀⠀⠀⠀⠀⠀⠀⠀⠀⠀⠀⠀⠀⠀⠀⠀⠀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⠀⠀⠀⠀⠀⠀⠀⠀⠀⠀⠀⠀⠀⠀⠀⠀⠀⠀⠀⠀⠀⠀⠀⠹⣿⣿⣿⣿⣿⡀⠀⠀⠀⣿⣿⣿⣿⣿⣿⣿⣿⣿⣿⣿⣿⣿⣿⣿⣿⣿⣿⣿⣿⣿⣿⣿⣿⣿⣿⢻⡄⠀⠀⠀⠀⠀⠀⠀⠀⠀⠀⠀⠀⠀⠀⠀⠀⠀⠀⠀⠀⠀⠀⠀⠀⠀⠀⠀⠀⠀⠀</a:t>
            </a:r>
            <a:br/>
            <a:r>
              <a:t>⠀⠀⠀⠀⠀⠀⠀⠀⠀⠀⠀⠀⠀⠀⠀⠀⠀⠀⠀⠀⠀⠀⠀⠀⢹⣿⣿⣿⣿⣇⠀⠀⠀⠸⣿⣿⣿⣿⣿⣿⣿⣿⣿⣿⣿⣿⣿⣿⣿⣿⣿⣿⣿⣿⣿⣿⣿⣿⣿⡄⣿⠀⠀⠀⠀⠀⠀⠀⠀⠀⠀⠀⠀⠀⠀⠀⠀⠀⠀⠀⠀⠀⠀⠀⠀⠀⠀⠀⠀⠀⠀</a:t>
            </a:r>
            <a:br/>
            <a:r>
              <a:t>⠀⠀⠀⠀⠀⠀⠀⠀⠀⠀⠀⠀⠀⠀⠀⠀⠀⠀⠀⠀⠀⠀⠀⠀⠀⢻⣿⣿⣿⣿⡄⠀⠀⠀⣿⣿⣿⣿⣿⣿⣿⣿⣿⣿⣿⣿⣿⣿⣿⣿⣿⣿⣿⣿⣿⣿⣿⣿⣿⠛⠀⠀⠀⠀⠀⠀⠀⠀⠀⠀⠀⠀⠀⠀⠀⠀⠀⠀⠀⠀⠀⠀⠀⠀⠀⠀⠀⠀⠀⠀⠀</a:t>
            </a:r>
            <a:br/>
            <a:r>
              <a:t>⠀⠀⠀⠀⠀⠀⠀⠀⠀⠀⠀⠀⠀⠀⠀⠀⠀⠀⠀⠀⠀⠀⠀⠀⠀⠀⢻⣿⣿⣿⣷⠀⠀⢀⣿⣿⣿⣿⣿⣿⣿⣿⣿⣿⣿⣿⣿⣿⣿⣿⣿⣿⣿⣿⣿⣿⣿⣿⣿⠀⠀⠀⠀⠀⠀⠀⠀⠀⠀⠀⠀⠀⠀⠀⠀⠀⠀⠀⠀⠀⠀⠀⠀⠀⠀⠀⠀⠀⠀⠀⠀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⠀⠀⠀⠀⠀⠀⠀⠀⠀⠀⠀⠀⠀⠀⠀⠀⠀⠀⠀⠀⠀⠀⠀⠀⠀⠀⠀⢻⣿⣿⣿⣇⠀⢸⣿⣿⣿⣿⣿⣿⣿⣿⣿⣿⣿⣿⣿⣿⣿⣿⣿⣿⣿⣿⣿⣿⣿⣿⣿⡄⠀⠀⠀⠀⠀⠀⠀⠀⠀⠀⠀⠀⠀⠀⠀⠀⠀⠀⠀⠀⠀⠀⠀⠀⠀⠀⠀⠀⠀⠀⠀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⠀⠀⠀⠀⠀⠀⠀⠀⠀⠀⠀⠀⠀⠀⠀⠀⠀⠀⠀⠀⠀⠀⠀⠀⠀⠀⠀⠀⢿⣿⣿⣿⣷⣾⣿⣿⣿⣿⣿⣿⣿⣿⣿⣿⣿⣿⣿⣿⣿⣿⣿⣿⣿⣿⣿⣿⣿⣿⣿⡇⠀⠀⠀⠀⠀⠀⠀⠀⠀⠀⠀⠀⠀⠀⠀⠀⠀⠀⠀⠀⠀⠀⠀⠀⠀⠀⠀⠀⠀⠀⠀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⠀⠀⠀⠀⠀⠀⠀⠀⠀⠀⠀⠀⠀⠀⠀⠀⠀⠀⠀⠀⠀⠀⠀⠀⠀⠀⠀⠀⠀⠀⠀⠀⠀⠀⠀⠀⠀⠀⠀⠀⠀⠀⢀⣀⣀⣀⣀⣀⡀⠀⠀⠀⠀⠀⠀⠀⠀⠀⠀⠀⠀⠀⠀⠀⠀⠀⠀⠀⠀⠀⠀⠀⠀⠀⠀⠀⠀⠀⠀⠀⠀⠀⠀⠀⠀⠀⠀⠀⠀⠀⠀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⠀⠀⠀⠀⠀⠀⠀⠀⠀⠀⠀⠀⠀⠀⠀⠀⠀⠀⠀⠀⠀⠀⠀⠀⠀⠀⠀⠀⠀⠀⠀⠀⠀⠀⠀⠀⠀⣀⣴⣶⣿⣿⣿⣿⣿⣿⣿⣿⣿⣿⣦⣄⠀⠀⠀⠀⠀⠀⠀⠀⠀⠀⠀⠀⠀⠀⠀⠀⠀⠀⠀⠀⠀⠀⠀⠀⠀⠀⠀⠀⠀⠀⠀⠀⠀⠀⠀⠀⠀⠀⠀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⠀⠀⠀⠀⠀⠀⠀⠀⠀⠀⠀⠀⠀⠀⠀⠀⠀⠀⠀⠀⠀⠀⠀⠀⠀⠀⠀⠀⠀⠀⠀⠀⠀⠀⢠⣿⣿⣿⣿⣿⣿⣿⣿⣿⣿⣿⣿⣿⣿⣿⣿⣿⣿⣿⣧⣤⣀⡀⠀⠀⠀⠀⠀⠀⠀⠀⠀⠀⠀⠀⠀⠀⠀⠀⠀⠀⠀⠀⠀⠀⠀⠀⠀⠀⠀⠀⠀⠀⠀⠀⠀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⠀⠀⠀⠀⠀⠀⠀⠀⠀⠀⠀⠀⠀⠀⠀⠀⠀⠀⠀⠀⠀⠀⠀⠀⠀⠀⠀⠀⠀⠀⠀⣠⠴⠶⣿⣿⣿⣿⣿⣿⣿⣿⣿⣿⣿⣿⣿⣿⣿⣿⣿⣿⣿⣿⣿⣧⠈⢹⡆⠀⠀⠀⠀⠀⠀⠀⠀⠀⠀⠀⠀⠀⠀⠀⠀⠀⠀⠀⠀⠀⠀⠀⠀⠀⠀⠀⠀⠀⠀⠀⠀</a:t>
            </a:r>
            <a:br/>
            <a:r>
              <a:t>⠀⠀⠀⠀⠀⠀⠀⠀⠀⠀⠀⠀⠀⠀⠀⠀⠀⠀⠀⠀⠀⠀⠀⠀⠀⠀⠀⠀⠀⠀⢸⡅⠀⢸⣿⣿⣿⣿⣿⣿⣿⣿⣿⣿⣿⣿⣿⣿⣿⣿⣿⣿⣿⣿⣿⣿⣤⣾⠃⠀⠀⠀⠀⠀⠀⠀⠀⠀⠀⠀⠀⠀⠀⠀⠀⠀⠀⠀⠀⠀⠀⠀⠀⠀⠀⠀⠀⠀⠀⠀⠀</a:t>
            </a:r>
            <a:br/>
            <a:r>
              <a:t>⠀⠀⠀⠀⠀⠀⠀⠀⠀⠀⠀⠀⠀⠀⠀⠀⠀⠀⠀⠀⠀⠀⠀⠀⠀⠀⠀⠀⠀⠀⠈⢿⣦⣸⣿⣿⣿⣿⣿⣿⣿⣿⣿⣿⣿⣿⣿⣿⣿⣿⣿⣿⣿⣿⣿⣿⠟⠁⠀⠀⠀⠀⠀⠀⠀⠀⠀⠀⠀⠀⠀⠀⠀⠀⠀⠀⠀⠀⠀⠀⠀⠀⠀⠀⠀⠀⠀⠀⠀⠀⠀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⠀⠀⠀⠀⠀⠀⠀⠀⠀⠀⠀⠀⠀⠀⠀⠀⠀⠀⠀⠀⠀⠀⠀⠀⠀⠀⠀⠀⠀⠀⠀⠀⢙⣿⣿⣿⣿⣿⣿⣿⣿⣿⣿⣿⣿⣿⣿⣿⣿⣿⣿⣿⣿⣿⣿⣿⣇⠀⠀⠀⠀⠀⠀⠀⠀⠀⠀⠀⠀⠀⠀⠀⠀⠀⠀⠀⠀⠀⠀⠀⠀⠀⠀⠀⠀⠀⠀⠀⠀⠀⠀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⠀⠀⠀⠀⠀⠀⠀⠀⠀⠀⠀⠀⠀⠀⠀⠀⠀⠀⠀⠀⠀⠀⠀⠀⠀⠀⠀⠀⠀⠀⣤⣴⣿⣿⣿⣿⣿⣿⣿⣿⣿⣿⣿⣿⣿⣿⣿⣿⣿⣿⣿⣿⣿⣿⣿⣿⣿⣷⡀⠀⠀⠀⠀⠀⠀⠀⠀⠀⠀⠀⠀⠀⠀⠀⠀⠀⠀⠀⠀⠀⠀⠀⠀⠀⠀⠀⠀⠀⠀⠀⠀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⠀⠀⠀⠀⠀⠀⠀⠀⠀⠀⠀⠀⠀⠀⠀⠀⠀⠀⠀⠀⠀⠀⠀⠀⠀⠀⠀⠀⠀⠠⣾⣿⣿⣿⣿⣿⣿⣿⣿⣿⣿⣿⣿⣿⣿⣿⣿⣿⣿⣿⣿⣿⣿⣿⣿⣿⡿⠿⠇⠀⠀⠀⠀⠀⠀⠀⠀⠀⠀⠀⠀⠀⠀⠀⠀⠀⠀⠀⠀⠀⠀⠀⠀⠀⠀⠀⠀⠀⠀⠀⠀</a:t>
            </a:r>
            <a:br/>
            <a:r>
              <a:t>⠀⠀⠀⠀⠀⠀⠀⠀⠀⠀⠀⠀⠀⠀⠀⠀⠀⠀⠀⠀⠀⠀⠀⠀⠀⠀⠀⠀⠀⠀⠈⠙⠻⠿⠻⣿⣿⣿⣿⣿⣿⣿⣿⣿⣿⣿⣿⣿⣿⣿⣿⣿⣿⣿⣿⣿⠁⠀⠀⠀⠀⠀⠀⠀⠀⠀⠀⠀⠀⠀⠀⠀⠀⠀⠀⠀⠀⠀⠀⠀⠀⠀⠀⠀⠀⠀⠀⠀⠀⠀⠀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⠀⠀⠀⠀⠀⠀⠀⠀⠀⠀⠀⠀⠀⠀⠀⠀⠀⠀⠀⠀⠀⠀⠀⠀⣠⡀⠀⠀⢰⣿⣿⣿⣿⣿⣿⣿⣿⣿⣿⣿⣿⣿⣿⣿⣿⣿⣿⣿⣿⣿⣿⣿⣿⣿⣿⣿⣿⣿⣧⠀⠀⠀⠀⠀⠀⠀⠀⠀⠀⠀⠀⠀⠀⠀⠀⠀⠀⠀⠀⠀⠀⠀⠀⠀⠀⠀⠀⠀⠀⠀⠀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⠀⠀⠀⠀⠀⠀⠀⠀⠀⠀⠀⠀⠀⠀⠀⠀⠀⠀⠀⠀⠀⠀⠀⢠⣿⣿⣷⣿⣿⣿⣿⣿⣿⣿⣿⣿⣿⣿⣿⣿⣿⣿⣿⣿⣿⣿⣿⣿⣿⣿⣿⣿⣿⣿⣿⣿⣿⣿⣿⣧⠀⠀⠀⠀⠀⠀⠀⠀⠀⠀⠀⠀⠀⠀⠀⠀⠀⠀⠀⠀⠀⠀⠀⠀⠀⠀⠀⠀⠀⠀⠀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⠀⠀⠀⠀⠀⠀⠀⠀⠀⠀⠀⠀⠀⠀⠀⠀⠀⠀⠀⠀⠀⠀⠀⢸⣿⢿⣿⣿⣿⣿⣿⣿⣿⣿⣿⣿⣿⣿⣿⣿⣿⣿⣿⣿⣿⣿⣿⣿⣿⣿⣿⣿⣿⣿⣿⣿⣿⣿⣿⣿⡄⠀⠀⠀⠀⠀⠀⠀⠀⠀⠀⠀⠀⠀⠀⠀⠀⠀⠀⠀⠀⠀⠀⠀⠀⠀⠀⠀⠀⠀⠀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⠀⠀⠀⠀⠀⠀⠀⠀⠀⠀⠀⠀⠀⠀⠀⠀⠀⠀⠀⠀⠀⠀⠀⢬⣾⣿⣿⣿⣿⣿⣿⣿⡿⠿⢿⣿⣿⣿⣿⣿⣿⣿⣿⣿⣿⣿⣿⣿⣿⣿⣿⣿⣿⣿⣿⣿⣿⣿⣿⣿⡃⠀⠀⠀⠀⠀⠀⠀⠀⠀⠀⠀⠀⠀⠀⠀⠀⠀⠀⠀⠀⠀⠀⠀⠀⠀⠀⠀⠀⠀⠀</a:t>
            </a:r>
            <a:br/>
            <a:r>
              <a:t>⠀⠀⠀⠀⠀⠀⠀⠀⠀⠀⠀⠀⠀⠀⠀⠀⠀⠀⠀⠀⠀⠀⠀⣼⣿⣿⣿⣿⣿⣿⣿⢿⡗⠀⣼⣿⣿⣿⣿⣿⣿⣿⣿⣿⣿⣿⣿⣿⣿⣿⣿⣿⣿⣿⣿⣿⣿⣿⣿⣿⣧⠀⠀⠀⠀⠀⠀⠀⠀⠀⠀⠀⠀⠀⠀⠀⠀⠀⠀⠀⠀⠀⠀⠀⠀⠀⠀⠀⠀⠀⠀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⠀⠀⠀⠀⠀⠀⠀⠀⠀⠀⠀⠀⠀⠀⠀⠀⠀⠀⠀⠀⠀⠀⠘⣿⣿⣿⣿⣿⣿⣿⡿⠀⠀⢸⣿⣿⣿⣿⣿⣿⣿⣿⣿⣿⣿⣿⣿⣿⣿⣿⣿⣿⣿⣿⣿⣿⣿⣿⣿⣿⣿⠀⠀⠀⠀⠀⠀⠀⠀⠀⠀⠀⠀⠀⠀⠀⠀⠀⠀⠀⠀⠀⠀⠀⠀⠀⠀⠀⠀⠀⠀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⠀⠀⠀⠀⠀⠀⠀⠀⠀⠀⠀⠀⠀⠀⠀⠀⠀⠀⠀⠀⠀⠀⠀⠹⣿⣿⣿⣿⣿⡀⠀⠀⠀⣿⣿⣿⣿⣿⣿⣿⣿⣿⣿⣿⣿⣿⣿⣿⣿⣿⣿⣿⣿⣿⣿⣿⣿⣿⣿⢿⡅⠀⠀⠀⠀⠀⠀⠀⠀⠀⠀⠀⠀⠀⠀⠀⠀⠀⠀⠀⠀⠀⠀⠀⠀⠀⠀⠀⠀⠀⠀</a:t>
            </a:r>
            <a:br/>
            <a:r>
              <a:t>⠀⠀⠀⠀⠀⠀⠀⠀⠀⠀⠀⠀⠀⠀⠀⠀⠀⠀⠀⠀⠀⠀⠀⠀⠹⣿⣿⣿⣿⣧⠀⠀⠀⠸⣿⣿⣿⣿⣿⣿⣿⣿⣿⣿⣿⣿⣿⣿⣿⣿⣿⣿⣿⣿⣿⣿⣿⣿⣿⡆⣿⡄⠀⠀⠀⠀⠀⠀⠀⠀⠀⠀⠀⠀⠀⠀⠀⠀⠀⠀⠀⠀⠀⠀⠀⠀⠀⠀⠀⠀⠀</a:t>
            </a:r>
            <a:br/>
            <a:r>
              <a:t>⠀⠀⠀⠀⠀⠀⠀⠀⠀⠀⠀⠀⠀⠀⠀⠀⠀⠀⠀⠀⠀⠀⠀⠀⠀⢹⣿⣿⣿⣿⡄⠀⠀⠀⣿⣿⣿⣿⣿⣿⣿⣿⣿⣿⣿⣿⣿⣿⣿⣿⣿⣿⣿⣿⣿⣿⣿⣿⣿⠛⠀⠀⠀⠀⠀⠀⠀⠀⠀⠀⠀⠀⠀⠀⠀⠀⠀⠀⠀⠀⠀⠀⠀⠀⠀⠀⠀⠀⠀⠀⠀</a:t>
            </a:r>
            <a:br/>
            <a:r>
              <a:t>⠀⠀⠀⠀⠀⠀⠀⠀⠀⠀⠀⠀⠀⠀⠀⠀⠀⠀⠀⠀⠀⠀⠀⠀⠀⠀⢻⣿⣿⣿⣷⠀⠀⠀⣿⣿⣿⣿⣿⣿⣿⣿⣿⣿⣿⣿⣿⣿⣿⣿⣿⣿⣿⣿⣿⣿⣿⣿⣿⡆⠀⠀⠀⠀⠀⠀⠀⠀⠀⠀⠀⠀⠀⠀⠀⠀⠀⠀⠀⠀⠀⠀⠀⠀⠀⠀⠀⠀⠀⠀⠀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⠀⠀⠀⠀⠀⠀⠀⠀⠀⠀⠀⠀⠀⠀⠀⠀⠀⠀⠀⠀⠀⠀⠀⠀⠀⠀⠀⢻⣿⣿⣿⣇⠀⢸⣿⣿⣿⣿⣿⣿⣿⣿⣿⣿⣿⣿⣿⣿⣿⣿⣿⣿⣿⣿⣿⣿⣿⣿⣿⡅⠀⠀⠀⠀⠀⠀⠀⠀⠀⠀⠀⠀⠀⠀⠀⠀⠀⠀⠀⠀⠀⠀⠀⠀⠀⠀⠀⠀⠀⠀⠀</a:t>
            </a:r>
            <a:br/>
            <a:r>
              <a:t>⠀⠀⠀⠀⠀⠀⠀⠀⠀⠀⠀⠀⠀⠀⠀⠀⠀⠀⠀⠀⠀⠀⠀⠀⠀⠀⠀⠀⢿⣿⣿⣿⣷⣾⣿⣿⣿⣿⣿⣿⣿⣿⣿⣿⣿⣿⣿⣿⣿⣿⣿⣿⣿⣿⣿⣿⣿⣿⣿⡇⠀⠀⠀⠀⠀⠀⠀⠀⠀⠀⠀⠀⠀⠀⠀⠀⠀⠀⠀⠀⠀⠀⠀⠀⠀⠀⠀⠀⠀⠀⠀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⠀⠀⠀⠀⠀⠀⠀⠀⠀⠀⠀⠀⠀⠀⠀⠀⠀⠀⠀⠀⠀⠀⠀⠀⠀⠀⠀⠀⠀⠀⠀⠀⠀⠀⠀⠀⠀⢀⣠⣶⣶⣿⣿⣿⣿⣿⣿⣿⣿⣷⣦⣄⠀⠀⠀⠀⠀⠀⠀⠀⠀⠀⠀⠀⠀⠀⠀⠀⠀⠀⠀⠀⠀⠀⠀⠀⠀⠀⠀⠀⠀⠀⠀⠀⠀⠀⠀⠀⠀⠀⠀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⠀⠀⠀⠀⠀⠀⠀⠀⠀⠀⠀⠀⠀⠀⠀⠀⠀⠀⠀⠀⠀⠀⠀⠀⠀⠀⠀⠀⠀⠀⠀⠀⠀⠀⢀⣾⣿⣿⣿⣿⣿⣿⣿⣿⣿⣿⣿⣿⣿⣿⣿⣿⣿⣿⣷⣀⣀⠀⠀⠀⠀⠀⠀⠀⠀⠀⠀⠀⠀⠀⠀⠀⠀⠀⠀⠀⠀⠀⠀⠀⠀⠀⠀⠀⠀⠀⠀⠀⠀⠀⠀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⠀⠀⠀⠀⠀⠀⠀⠀⠀⠀⠀⠀⠀⠀⠀⠀⠀⠀⠀⠀⠀⠀⠀⠀⠀⠀⠀⠀⠀⠀⠀⢀⣤⡴⣾⣿⣿⣿⣿⣿⣿⣿⣿⣿⣿⣿⣿⣿⣿⣿⣿⣿⣿⣿⣿⣿⠉⠙⣆⠀⠀⠀⠀⠀⠀⠀⠀⠀⠀⠀⠀⠀⠀⠀⠀⠀⠀⠀⠀⠀⠀⠀⠀⠀⠀⠀⠀⠀⠀⠀⠀</a:t>
            </a:r>
            <a:br/>
            <a:r>
              <a:t>⠀⠀⠀⠀⠀⠀⠀⠀⠀⠀⠀⠀⠀⠀⠀⠀⠀⠀⠀⠀⠀⠀⠀⠀⠀⠀⠀⠀⠀⠀⢰⡏⠀⢀⣿⣿⣿⣿⣿⣿⣿⣿⣿⣿⣿⣿⣿⣿⣿⣿⣿⣿⣿⣿⣿⣿⣇⣴⡟⠀⠀⠀⠀⠀⠀⠀⠀⠀⠀⠀⠀⠀⠀⠀⠀⠀⠀⠀⠀⠀⠀⠀⠀⠀⠀⠀⠀⠀⠀⠀⠀</a:t>
            </a:r>
            <a:br/>
            <a:r>
              <a:t>⠀⠀⠀⠀⠀⠀⠀⠀⠀⠀⠀⠀⠀⠀⠀⠀⠀⠀⠀⠀⠀⠀⠀⠀⠀⠀⠀⠀⠀⠀⠈⢿⣦⣸⣿⣿⣿⣿⣿⣿⣿⣿⣿⣿⣿⣿⣿⣿⣿⣿⣿⣿⣿⣿⣿⣿⡿⠋⠀⠀⠀⠀⠀⠀⠀⠀⠀⠀⠀⠀⠀⠀⠀⠀⠀⠀⠀⠀⠀⠀⠀⠀⠀⠀⠀⠀⠀⠀⠀⠀⠀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⠀⠀⠀⠀⠀⠀⠀⠀⠀⠀⠀⠀⠀⠀⠀⠀⠀⠀⠀⠀⠀⠀⠀⠀⠀⠀⠀⠀⠀⠀⢠⣤⣾⣿⣿⣿⣿⣿⣿⣿⣿⣿⣿⣿⣿⣿⣿⣿⣿⣿⣿⣿⣿⣿⣿⣿⣿⣷⡀⠀⠀⠀⠀⠀⠀⠀⠀⠀⠀⠀⠀⠀⠀⠀⠀⠀⠀⠀⠀⠀⠀⠀⠀⠀⠀⠀⠀⠀⠀⠀⠀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⠀⠀⠀⠀⠀⠀⠀⠀⠀⠀⠀⠀⠀⠀⠀⠀⠀⠀⠀⠀⠀⠀⠀⠀⠀⠀⠀⠀⠀⠀⣼⣿⣿⣿⣿⣿⣿⣿⣿⣿⣿⣿⣿⣿⣿⣿⣿⣿⣿⣿⣿⣿⣿⣿⣿⣿⣿⢿⡟⠀⠀⠀⠀⠀⠀⠀⠀⠀⠀⠀⠀⠀⠀⠀⠀⠀⠀⠀⠀⠀⠀⠀⠀⠀⠀⠀⠀⠀⠀⠀⠀</a:t>
            </a:r>
            <a:br/>
            <a:r>
              <a:t>⠀⠀⠀⠀⠀⠀⠀⠀⠀⠀⠀⠀⠀⠀⠀⠀⠀⠀⠀⠀⠀⠀⠀⠀⠀⠀⠀⠀⠀⠀⠈⠙⠿⣿⠿⣿⣿⣿⣿⣿⣿⣿⣿⣿⣿⣿⣿⣿⣿⣿⣿⣿⣿⣿⣿⣿⠃⠀⠀⠀⠀⠀⠀⠀⠀⠀⠀⠀⠀⠀⠀⠀⠀⠀⠀⠀⠀⠀⠀⠀⠀⠀⠀⠀⠀⠀⠀⠀⠀⠀⠀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⠀⠀⠀⠀⠀⠀⠀⠀⠀⠀⠀⠀⠀⠀⠀⠀⠀⠀⠀⠀⠀⠀⠀⠀⠀⠀⠀⠀⠀⠀⠀⢀⣤⣾⣿⣿⣿⣿⣿⣿⣿⣿⣿⣿⣿⣿⣿⣿⣿⣿⣿⣿⣿⣿⣿⣿⣿⡆⠀⠀⠀⠀⠀⠀⠀⠀⠀⠀⠀⠀⠀⠀⠀⠀⠀⠀⠀⠀⠀⠀⠀⠀⠀⠀⠀⠀⠀⠀⠀⠀⠀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⠀⠀⠀⠀⠀⠀⠀⠀⠀⠀⠀⠀⠀⠀⠀⠀⠀⠀⠀⠀⠀⠀⠀⠀⠀⠀⠀⠀⠀⢠⣴⣿⣿⣿⣿⣿⣿⣿⣿⣿⣿⣿⣿⣿⣿⣿⣿⣿⣿⣿⣿⣿⣿⣿⣿⣿⣿⣇⠀⠀⠀⠀⠀⠀⠀⠀⠀⠀⠀⠀⠀⠀⠀⠀⠀⠀⠀⠀⠀⠀⠀⠀⠀⠀⠀⠀⠀⠀⠀⠀⠀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⠀⠀⠀⠀⠀⠀⠀⠀⠀⠀⠀⠀⠀⠀⠀⠀⠀⠀⠀⠀⠀⠀⠀⠀⢀⡀⠀⠀⢀⣿⣿⣿⣿⣿⣿⣿⣿⣿⣿⣿⣿⣿⣿⣿⣿⣿⣿⣿⣿⣿⣿⣿⣿⣿⣿⣿⣿⣿⣧⠀⠀⠀⠀⠀⠀⠀⠀⠀⠀⠀⠀⠀⠀⠀⠀⠀⠀⠀⠀⠀⠀⠀⠀⠀⠀⠀⠀⠀⠀⠀⠀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⠀⠀⠀⠀⠀⠀⠀⠀⠀⠀⠀⠀⠀⠀⠀⠀⠀⠀⠀⠀⠀⠀⠀⠀⣿⣿⣶⣶⣾⣿⣿⣿⣿⣿⣿⣿⣿⣿⣿⣿⣿⣿⣿⣿⣿⣿⣿⣿⣿⣿⣿⣿⣿⣿⣿⣿⣿⣿⣿⣧⠀⠀⠀⠀⠀⠀⠀⠀⠀⠀⠀⠀⠀⠀⠀⠀⠀⠀⠀⠀⠀⠀⠀⠀⠀⠀⠀⠀⠀⠀⠀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⠀⠀⠀⠀⠀⠀⠀⠀⠀⠀⠀⠀⠀⠀⠀⠀⠀⠀⠀⠀⠀⠀⠀⢰⣿⣿⣿⣿⣿⣿⣿⣿⣿⣿⣿⣿⣿⣿⣿⣿⣿⣿⣿⣿⣿⣿⣿⣿⣿⣿⣿⣿⣿⣿⣿⣿⣿⣿⣿⣿⡇⠀⠀⠀⠀⠀⠀⠀⠀⠀⠀⠀⠀⠀⠀⠀⠀⠀⠀⠀⠀⠀⠀⠀⠀⠀⠀⠀⠀⠀⠀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⠀⠀⠀⠀⠀⠀⠀⠀⠀⠀⠀⠀⠀⠀⠀⠀⠀⠀⠀⠀⠀⠀⠀⢠⣷⣿⣿⣿⣿⣿⣿⣿⣿⠿⢿⣿⣿⣿⣿⣿⣿⣿⣿⣿⣿⣿⣿⣿⣿⣿⣿⣿⣿⣿⣿⣿⣿⣿⣿⣿⡇⠀⠀⠀⠀⠀⠀⠀⠀⠀⠀⠀⠀⠀⠀⠀⠀⠀⠀⠀⠀⠀⠀⠀⠀⠀⠀⠀⠀⠀⠀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⠀⠀⠀⠀⠀⠀⠀⠀⠀⠀⠀⠀⠀⠀⠀⠀⠀⠀⠀⠀⠀⠀⠀⣸⣿⣿⣿⣿⣿⣿⣿⢿⡿⠀⣼⣿⣿⣿⣿⣿⣿⣿⣿⣿⣿⣿⣿⣿⣿⣿⣿⣿⣿⣿⣿⣿⣿⣿⣿⣿⣧⠀⠀⠀⠀⠀⠀⠀⠀⠀⠀⠀⠀⠀⠀⠀⠀⠀⠀⠀⠀⠀⠀⠀⠀⠀⠀⠀⠀⠀⠀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⠀⠀⠀⠀⠀⠀⠀⠀⠀⠀⠀⠀⠀⠀⠀⠀⠀⠀⠀⠀⠀⠀⠀⣿⣿⣿⣿⣿⣿⣿⣿⠀⠀⢰⣿⣿⣿⣿⣿⣿⣿⣿⣿⣿⣿⣿⣿⣿⣿⣿⣿⣿⣿⣿⣿⣿⣿⣿⣿⣿⣿⠀⠀⠀⠀⠀⠀⠀⠀⠀⠀⠀⠀⠀⠀⠀⠀⠀⠀⠀⠀⠀⠀⠀⠀⠀⠀⠀⠀⠀⠀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⠀⠀⠀⠀⠀⠀⠀⠀⠀⠀⠀⠀⠀⠀⠀⠀⠀⠀⠀⠀⠀⠀⠀⠸⣿⣿⣿⣿⣿⡄⠀⠀⠀⢸⣿⣿⣿⣿⣿⣿⣿⣿⣿⣿⣿⣿⣿⣿⣿⣿⣿⣿⣿⣿⣿⣿⣿⣿⣿⡿⡅⠀⠀⠀⠀⠀⠀⠀⠀⠀⠀⠀⠀⠀⠀⠀⠀⠀⠀⠀⠀⠀⠀⠀⠀⠀⠀⠀⠀⠀⠀</a:t>
            </a:r>
            <a:br/>
            <a:r>
              <a:t>⠀⠀⠀⠀⠀⠀⠀⠀⠀⠀⠀⠀⠀⠀⠀⠀⠀⠀⠀⠀⠀⠀⠀⠀⠹⣿⣿⣿⣿⣧⠀⠀⠀⠘⣿⣿⣿⣿⣿⣿⣿⣿⣿⣿⣿⣿⣿⣿⣿⣿⣿⣿⣿⣿⣿⣿⣿⣿⣿⡆⢿⡄⠀⠀⠀⠀⠀⠀⠀⠀⠀⠀⠀⠀⠀⠀⠀⠀⠀⠀⠀⠀⠀⠀⠀⠀⠀⠀⠀⠀⠀</a:t>
            </a:r>
            <a:br/>
            <a:r>
              <a:t>⠀⠀⠀⠀⠀⠀⠀⠀⠀⠀⠀⠀⠀⠀⠀⠀⠀⠀⠀⠀⠀⠀⠀⠀⠀⠹⣿⣿⣿⣿⡆⠀⠀⠀⣿⣿⣿⣿⣿⣿⣿⣿⣿⣿⣿⣿⣿⣿⣿⣿⣿⣿⣿⣿⣿⣿⣿⣿⣿⠟⠈⠀⠀⠀⠀⠀⠀⠀⠀⠀⠀⠀⠀⠀⠀⠀⠀⠀⠀⠀⠀⠀⠀⠀⠀⠀⠀⠀⠀⠀⠀</a:t>
            </a:r>
            <a:br/>
            <a:r>
              <a:t>⠀⠀⠀⠀⠀⠀⠀⠀⠀⠀⠀⠀⠀⠀⠀⠀⠀⠀⠀⠀⠀⠀⠀⠀⠀⠀⢹⣿⣿⣿⣷⠀⠀⠀⣿⣿⣿⣿⣿⣿⣿⣿⣿⣿⣿⣿⣿⣿⣿⣿⣿⣿⣿⣿⣿⣿⣿⣿⣿⡇⠀⠀⠀⠀⠀⠀⠀⠀⠀⠀⠀⠀⠀⠀⠀⠀⠀⠀⠀⠀⠀⠀⠀⠀⠀⠀⠀⠀⠀⠀⠀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⠀⠀⠀⠀⠀⠀⠀⠀⠀⠀⠀⠀⠀⠀⠀⠀⠀⠀⠀⠀⠀⠀⠀⠀⠀⠀⠀⢻⣿⣿⣿⣇⠀⠀⣿⣿⣿⣿⣿⣿⣿⣿⣿⣿⣿⣿⣿⣿⣿⣿⣿⣿⣿⣿⣿⣿⣿⣿⣿⡇⠀⠀⠀⠀⠀⠀⠀⠀⠀⠀⠀⠀⠀⠀⠀⠀⠀⠀⠀⠀⠀⠀⠀⠀⠀⠀⠀⠀⠀⠀⠀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⠀⠀⠀⠀⠀⠀⠀⠀⠀⠀⠀⠀⠀⠀⠀⠀⠀⠀⠀⠀⠀⠀⠀⠀⠀⠀⠀⠀⢻⣿⣿⣿⣶⣶⣿⣿⣿⣿⣿⣿⣿⣿⣿⣿⣿⣿⣿⣿⣿⣿⣿⣿⣿⣿⣿⣿⣿⣿⣿⡇⠀⠀⠀⠀⠀⠀⠀⠀⠀⠀⠀⠀⠀⠀⠀⠀⠀⠀⠀⠀⠀⠀⠀⠀⠀⠀⠀⠀⠀⠀⠀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⠀⠀⠀⠀⠀⠀⠀⠀⠀⠀⠀⠀⠀⠀⠀⠀⠀⠀⠀⠀⠀⠀⠀⠀⠀⠀⠀⠀⠀⠀⠀⠀⠀⠀⠀⠀⠀⠀⣠⣴⣶⣾⣿⣿⣿⣿⣿⣿⣿⣷⣦⣄⠀⠀⠀⠀⠀⠀⠀⠀⠀⠀⠀⠀⠀⠀⠀⠀⠀⠀⠀⠀⠀⠀⠀⠀⠀⠀⠀⠀⠀⠀⠀⠀⠀⠀⠀⠀⠀⠀⠀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⠀⠀⠀⠀⠀⠀⠀⠀⠀⠀⠀⠀⠀⠀⠀⠀⠀⠀⠀⠀⠀⠀⠀⠀⠀⠀⠀⠀⠀⠀⠀⠀⠀⠀⠀⣼⣿⣿⣿⣿⣿⣿⣿⣿⣿⣿⣿⣿⣿⣿⣿⣿⣿⣿⣷⣀⡀⠀⠀⠀⠀⠀⠀⠀⠀⠀⠀⠀⠀⠀⠀⠀⠀⠀⠀⠀⠀⠀⠀⠀⠀⠀⠀⠀⠀⠀⠀⠀⠀⠀⠀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⠀⠀⠀⠀⠀⠀⠀⠀⠀⠀⠀⠀⠀⠀⠀⠀⠀⠀⠀⠀⠀⠀⠀⠀⠀⠀⠀⠀⠀⠀⠀⢀⣠⣤⣼⣿⣿⣿⣿⣿⣿⣿⣿⣿⣿⣿⣿⣿⣿⣿⣿⣿⣿⣿⣿⣿⠉⠛⣦⠀⠀⠀⠀⠀⠀⠀⠀⠀⠀⠀⠀⠀⠀⠀⠀⠀⠀⠀⠀⠀⠀⠀⠀⠀⠀⠀⠀⠀⠀⠀⠀</a:t>
            </a:r>
            <a:br/>
            <a:r>
              <a:t>⠀⠀⠀⠀⠀⠀⠀⠀⠀⠀⠀⠀⠀⠀⠀⠀⠀⠀⠀⠀⠀⠀⠀⠀⠀⠀⠀⠀⠀⠀⢠⡟⠁⠀⣿⣿⣿⣿⣿⣿⣿⣿⣿⣿⣿⣿⣿⣿⣿⣿⣿⣿⣿⣿⣿⣿⡇⣰⡿⠀⠀⠀⠀⠀⠀⠀⠀⠀⠀⠀⠀⠀⠀⠀⠀⠀⠀⠀⠀⠀⠀⠀⠀⠀⠀⠀⠀⠀⠀⠀⠀</a:t>
            </a:r>
            <a:br/>
            <a:r>
              <a:t>⠀⠀⠀⠀⠀⠀⠀⠀⠀⠀⠀⠀⠀⠀⠀⠀⠀⠀⠀⠀⠀⠀⠀⠀⠀⠀⠀⠀⠀⠀⠀⢿⣆⡀⣿⣿⣿⣿⣿⣿⣿⣿⣿⣿⣿⣿⣿⣿⣿⣿⣿⣿⣿⣿⣿⣿⣿⠟⠀⠀⠀⠀⠀⠀⠀⠀⠀⠀⠀⠀⠀⠀⠀⠀⠀⠀⠀⠀⠀⠀⠀⠀⠀⠀⠀⠀⠀⠀⠀⠀⠀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⠀⠀⠀⠀⠀⠀⠀⠀⠀⠀⠀⠀⠀⠀⠀⠀⠀⠀⠀⠀⠀⠀⠀⠀⠀⠀⠀⠀⠀⠀⢀⣤⣴⣿⣿⣿⣿⣿⣿⣿⣿⣿⣿⣿⣿⣿⣿⣿⣿⣿⣿⣿⣿⣿⣿⣿⣿⣷⡀⠀⠀⠀⠀⠀⠀⠀⠀⠀⠀⠀⠀⠀⠀⠀⠀⠀⠀⠀⠀⠀⠀⠀⠀⠀⠀⠀⠀⠀⠀⠀⠀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⠀⠀⠀⠀⠀⠀⠀⠀⠀⠀⠀⠀⠀⠀⠀⠀⠀⠀⠀⠀⠀⠀⠀⠀⠀⠀⠀⠀⠀⠀⣼⣿⣿⣿⣿⣿⣿⣿⣿⣿⣿⣿⣿⣿⣿⣿⣿⣿⣿⣿⣿⣿⣿⣿⣿⣿⣿⢿⡿⠀⠀⠀⠀⠀⠀⠀⠀⠀⠀⠀⠀⠀⠀⠀⠀⠀⠀⠀⠀⠀⠀⠀⠀⠀⠀⠀⠀⠀⠀⠀⠀</a:t>
            </a:r>
            <a:br/>
            <a:r>
              <a:t>⠀⠀⠀⠀⠀⠀⠀⠀⠀⠀⠀⠀⠀⠀⠀⠀⠀⠀⠀⠀⠀⠀⠀⠀⠀⠀⠀⠀⠀⠀⠈⠙⠿⣿⠟⣿⣿⣿⣿⣿⣿⣿⣿⣿⣿⣿⣿⣿⣿⣿⣿⣿⣿⣿⣿⣿⡏⠀⠀⠀⠀⠀⠀⠀⠀⠀⠀⠀⠀⠀⠀⠀⠀⠀⠀⠀⠀⠀⠀⠀⠀⠀⠀⠀⠀⠀⠀⠀⠀⠀⠀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⠀⠀⠀⠀⠀⠀⠀⠀⠀⠀⠀⠀⠀⠀⠀⠀⠀⠀⠀⠀⠀⠀⠀⠀⠀⠀⠀⠀⠀⠀⠀⠀⣠⣶⣿⣿⣿⣿⣿⣿⣿⣿⣿⣿⣿⣿⣿⣿⣿⣿⣿⣿⣿⣿⣿⣿⣿⡇⠀⠀⠀⠀⠀⠀⠀⠀⠀⠀⠀⠀⠀⠀⠀⠀⠀⠀⠀⠀⠀⠀⠀⠀⠀⠀⠀⠀⠀⠀⠀⠀⠀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⠀⠀⠀⠀⠀⠀⠀⠀⠀⠀⠀⠀⠀⠀⠀⠀⠀⠀⠀⠀⠀⠀⠀⠀⢀⡀⠀⠀⠀⣿⣿⣿⣿⣿⣿⣿⣿⣿⣿⣿⣿⣿⣿⣿⣿⣿⣿⣿⣿⣿⣿⣿⣿⣿⣿⣿⣿⣿⣧⡀⠀⠀⠀⠀⠀⠀⠀⠀⠀⠀⠀⠀⠀⠀⠀⠀⠀⠀⠀⠀⠀⠀⠀⠀⠀⠀⠀⠀⠀⠀⠀</a:t>
            </a:r>
            <a:br/>
            <a:r>
              <a:t>⠀⠀⠀⠀⠀⠀⠀⠀⠀⠀⠀⠀⠀⠀⠀⠀⠀⠀⠀⠀⠀⠀⠀⠀⣾⣿⣶⣶⣾⣿⣿⣿⣿⣿⣿⣿⣿⣿⣿⣿⣿⣿⣿⣿⣿⣿⣿⣿⣿⣿⣿⣿⣿⣿⣿⣿⣿⣿⣿⣷⠀⠀⠀⠀⠀⠀⠀⠀⠀⠀⠀⠀⠀⠀⠀⠀⠀⠀⠀⠀⠀⠀⠀⠀⠀⠀⠀⠀⠀⠀⠀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⠀⠀⠀⠀⠀⠀⠀⠀⠀⠀⠀⠀⠀⠀⠀⠀⠀⠀⠀⠀⠀⠀⠀⢠⣿⣾⣿⣿⣿⣿⣿⣿⣿⣿⣿⣿⣿⣿⣿⣿⣿⣿⣿⣿⣿⣿⣿⣿⣿⣿⣿⣿⣿⣿⣿⣿⣿⣿⣿⣿⡇⠀⠀⠀⠀⠀⠀⠀⠀⠀⠀⠀⠀⠀⠀⠀⠀⠀⠀⠀⠀⠀⠀⠀⠀⠀⠀⠀⠀⠀⠀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⠀⠀⠀⠀⠀⠀⠀⠀⠀⠀⠀⠀⠀⠀⠀⠀⠀⠀⠀⠀⠀⠀⠀⣰⣿⣿⣿⣿⣿⣿⣿⣿⡿⠀⣰⣿⣿⣿⣿⣿⣿⣿⣿⣿⣿⣿⣿⣿⣿⣿⣿⣿⣿⣿⣿⣿⣿⣿⣿⣿⣧⠀⠀⠀⠀⠀⠀⠀⠀⠀⠀⠀⠀⠀⠀⠀⠀⠀⠀⠀⠀⠀⠀⠀⠀⠀⠀⠀⠀⠀⠀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⠀⠀⠀⠀⠀⠀⠀⠀⠀⠀⠀⠀⠀⠀⠀⠀⠀⠀⠀⠀⠀⠀⠀⣿⣿⣿⣿⣿⣿⣿⣿⠄⠀⢠⣿⣿⣿⣿⣿⣿⣿⣿⣿⣿⣿⣿⣿⣿⣿⣿⣿⣿⣿⣿⣿⣿⣿⣿⣿⣿⣿⠇⠀⠀⠀⠀⠀⠀⠀⠀⠀⠀⠀⠀⠀⠀⠀⠀⠀⠀⠀⠀⠀⠀⠀⠀⠀⠀⠀⠀⠀</a:t>
            </a:r>
            <a:br/>
            <a:r>
              <a:t>⠀⠀⠀⠀⠀⠀⠀⠀⠀⠀⠀⠀⠀⠀⠀⠀⠀⠀⠀⠀⠀⠀⠀⠸⣿⣿⣿⣿⣿⡄⠀⠀⠀⢸⣿⣿⣿⣿⣿⣿⣿⣿⣿⣿⣿⣿⣿⣿⣿⣿⣿⣿⣿⣿⣿⣿⣿⣿⣿⡿⡏⠀⠀⠀⠀⠀⠀⠀⠀⠀⠀⠀⠀⠀⠀⠀⠀⠀⠀⠀⠀⠀⠀⠀⠀⠀⠀⠀⠀⠀⠀</a:t>
            </a:r>
            <a:br/>
            <a:r>
              <a:t>⠀⠀⠀⠀⠀⠀⠀⠀⠀⠀⠀⠀⠀⠀⠀⠀⠀⠀⠀⠀⠀⠀⠀⠀⠹⣿⣿⣿⣿⣷⠀⠀⠀⠘⣿⣿⣿⣿⣿⣿⣿⣿⣿⣿⣿⣿⣿⣿⣿⣿⣿⣿⣿⣿⣿⣿⣿⣿⣿⣇⢿⡄⠀⠀⠀⠀⠀⠀⠀⠀⠀⠀⠀⠀⠀⠀⠀⠀⠀⠀⠀⠀⠀⠀⠀⠀⠀⠀⠀⠀⠀</a:t>
            </a:r>
            <a:br/>
            <a:r>
              <a:t>⠀⠀⠀⠀⠀⠀⠀⠀⠀⠀⠀⠀⠀⠀⠀⠀⠀⠀⠀⠀⠀⠀⠀⠀⠀⠹⣿⣿⣿⣿⡆⠀⠀⠀⣿⣿⣿⣿⣿⣿⣿⣿⣿⣿⣿⣿⣿⣿⣿⣿⣿⣿⣿⣿⣿⣿⣿⣿⣿⠿⠌⠁⠀⠀⠀⠀⠀⠀⠀⠀⠀⠀⠀⠀⠀⠀⠀⠀⠀⠀⠀⠀⠀⠀⠀⠀⠀⠀⠀⠀⠀</a:t>
            </a:r>
            <a:br/>
            <a:r>
              <a:t>⠀⠀⠀⠀⠀⠀⠀⠀⠀⠀⠀⠀⠀⠀⠀⠀⠀⠀⠀⠀⠀⠀⠀⠀⠀⠀⠹⣿⣿⣿⣿⠀⠀⠀⣿⣿⣿⣿⣿⣿⣿⣿⣿⣿⣿⣿⣿⣿⣿⣿⣿⣿⣿⣿⣿⣿⣿⣿⣿⡇⠀⠀⠀⠀⠀⠀⠀⠀⠀⠀⠀⠀⠀⠀⠀⠀⠀⠀⠀⠀⠀⠀⠀⠀⠀⠀⠀⠀⠀⠀⠀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⠀⠀⠀⠀⠀⠀⠀⠀⠀⠀⠀⠀⠀⠀⠀⠀⠀⠀⠀⠀⠀⠀⠀⠀⠀⠀⠀⢻⣿⣿⣿⣧⠀⠀⣿⣿⣿⣿⣿⣿⣿⣿⣿⣿⣿⣿⣿⣿⣿⣿⣿⣿⣿⣿⣿⣿⣿⣿⣿⡇⠀⠀⠀⠀⠀⠀⠀⠀⠀⠀⠀⠀⠀⠀⠀⠀⠀⠀⠀⠀⠀⠀⠀⠀⠀⠀⠀⠀⠀⠀⠀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⠀⠀⠀⠀⠀⠀⠀⠀⠀⠀⠀⠀⠀⠀⠀⠀⠀⠀⠀⠀⠀⠀⠀⠀⠀⠀⠀⠀⢻⣿⣿⣿⣶⣶⣿⣿⣿⣿⣿⣿⣿⣿⣿⣿⣿⣿⣿⣿⣿⣿⣿⣿⣿⣿⣿⣿⣿⣿⣿⡇⠀⠀⠀⠀⠀⠀⠀⠀⠀⠀⠀⠀⠀⠀⠀⠀⠀⠀⠀⠀⠀⠀⠀⠀⠀⠀⠀⠀⠀⠀⠀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⠀⠀⠀⠀⠀⠀⠀⠀⠀⠀⠀⠀⠀⠀⠀⠀⠀⠀⠀⠀⠀⠀⠀⠀⠀⠀⠀⠀⠀⠀⠀⠀⠀⠀⠀⠀⠀⠀⢀⣤⣴⣶⣶⣿⣿⣿⣿⣿⣿⣶⣦⣄⠀⠀⠀⠀⠀⠀⠀⠀⠀⠀⠀⠀⠀⠀⠀⠀⠀⠀⠀⠀⠀⠀⠀⠀⠀⠀⠀⠀⠀⠀⠀⠀⠀⠀⠀⠀⠀⠀⠀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⠀⠀⠀⠀⠀⠀⠀⠀⠀⠀⠀⠀⠀⠀⠀⠀⠀⠀⠀⠀⠀⠀⠀⠀⠀⠀⠀⠀⠀⠀⠀⠀⠀⠀⠀⠀⢠⣾⣿⣿⣿⣿⣿⣿⣿⣿⣿⣿⣿⣿⣿⣿⣷⣆⠀⠀⠀⠀⠀⠀⠀⠀⠀⠀⠀⠀⠀⠀⠀⠀⠀⠀⠀⠀⠀⠀⠀⠀⠀⠀⠀⠀⠀⠀⠀⠀⠀⠀⠀⠀⠀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⠀⠀⠀⠀⠀⠀⠀⠀⠀⠀⠀⠀⠀⠀⠀⠀⠀⠀⠀⠀⠀⠀⠀⠀⠀⠀⠀⠀⠀⠀⠀⠀⢀⣠⣤⣿⣿⣿⣿⣿⣿⣿⣿⣿⣿⣿⣿⣿⣿⣿⣿⣿⣿⣿⣿⣿⡛⠳⢦⠀⠀⠀⠀⠀⠀⠀⠀⠀⠀⠀⠀⠀⠀⠀⠀⠀⠀⠀⠀⠀⠀⠀⠀⠀⠀⠀⠀⠀⠀⠀⠀</a:t>
            </a:r>
            <a:br/>
            <a:r>
              <a:t>⠀⠀⠀⠀⠀⠀⠀⠀⠀⠀⠀⠀⠀⠀⠀⠀⠀⠀⠀⠀⠀⠀⠀⠀⠀⠀⠀⠀⠀⠀⠀⡾⠋⠁⣾⣿⣿⣿⣿⣿⣿⣿⣿⣿⣿⣿⣿⣿⣿⣿⣿⣿⣿⣿⣿⣿⣧⢀⣾⠀⠀⠀⠀⠀⠀⠀⠀⠀⠀⠀⠀⠀⠀⠀⠀⠀⠀⠀⠀⠀⠀⠀⠀⠀⠀⠀⠀⠀⠀⠀⠀</a:t>
            </a:r>
            <a:br/>
            <a:r>
              <a:t>⠀⠀⠀⠀⠀⠀⠀⠀⠀⠀⠀⠀⠀⠀⠀⠀⠀⠀⠀⠀⠀⠀⠀⠀⠀⠀⠀⠀⠀⠀⠀⢻⣄⠀⣿⣿⣿⣿⣿⣿⣿⣿⣿⣿⣿⣿⣿⣿⣿⣿⣿⣿⣿⣿⣿⣿⣿⡿⠃⠀⠀⠀⠀⠀⠀⠀⠀⠀⠀⠀⠀⠀⠀⠀⠀⠀⠀⠀⠀⠀⠀⠀⠀⠀⠀⠀⠀⠀⠀⠀⠀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⠀⠀⠀⠀⠀⠀⠀⠀⠀⠀⠀⠀⠀⠀⠀⠀⠀⠀⠀⠀⠀⠀⠀⠀⠀⠀⠀⠀⠀⠀⠀⠀⠙⢷⣿⣿⣿⣿⣿⣿⣿⣿⣿⣿⣿⣿⣿⣿⣿⣿⣿⣿⣿⣿⣿⣿⣿⡀⠀⠀⠀⠀⠀⠀⠀⠀⠀⠀⠀⠀⠀⠀⠀⠀⠀⠀⠀⠀⠀⠀⠀⠀⠀⠀⠀⠀⠀⠀⠀⠀⠀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⠀⠀⠀⠀⠀⠀⠀⠀⠀⠀⠀⠀⠀⠀⠀⠀⠀⠀⠀⠀⠀⠀⠀⠀⠀⠀⠀⠀⠀⠀⢀⣀⣠⣾⣿⣿⣿⣿⣿⣿⣿⣿⣿⣿⣿⣿⣿⣿⣿⣿⣿⣿⣿⣿⣿⣿⣿⣷⣄⠀⠀⠀⠀⠀⠀⠀⠀⠀⠀⠀⠀⠀⠀⠀⠀⠀⠀⠀⠀⠀⠀⠀⠀⠀⠀⠀⠀⠀⠀⠀⠀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⠀⠀⠀⠀⠀⠀⠀⠀⠀⠀⠀⠀⠀⠀⠀⠀⠀⠀⠀⠀⠀⠀⠀⠀⠀⠀⠀⠀⠀⠀⣨⣿⣿⣿⣿⣿⣿⣿⣿⣿⣿⣿⣿⣿⣿⣿⣿⣿⣿⣿⣿⣿⣿⣿⣿⣿⣿⣿⣿⠀⠀⠀⠀⠀⠀⠀⠀⠀⠀⠀⠀⠀⠀⠀⠀⠀⠀⠀⠀⠀⠀⠀⠀⠀⠀⠀⠀⠀⠀⠀⠀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⠀⠀⠀⠀⠀⠀⠀⠀⠀⠀⠀⠀⠀⠀⠀⠀⠀⠀⠀⠀⠀⠀⠀⠀⠀⠀⠀⠀⠀⠀⠈⠛⠿⣿⡿⢿⣿⣿⣿⣿⣿⣿⣿⣿⣿⣿⣿⣿⣿⣿⣿⣿⣿⣿⣿⣿⡟⠀⠁⠀⠀⠀⠀⠀⠀⠀⠀⠀⠀⠀⠀⠀⠀⠀⠀⠀⠀⠀⠀⠀⠀⠀⠀⠀⠀⠀⠀⠀⠀⠀⠀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⠀⠀⠀⠀⠀⠀⠀⠀⠀⠀⠀⠀⠀⠀⠀⠀⠀⠀⠀⠀⠀⠀⠀⠀⠀⠀⠀⠀⠀⠀⠀⠀⢀⣴⣶⣿⣿⣿⣿⣿⣿⣿⣿⣿⣿⣿⣿⣿⣿⣿⣿⣿⣿⣿⣿⣿⣿⡇⠀⠀⠀⠀⠀⠀⠀⠀⠀⠀⠀⠀⠀⠀⠀⠀⠀⠀⠀⠀⠀⠀⠀⠀⠀⠀⠀⠀⠀⠀⠀⠀⠀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⠀⠀⠀⠀⠀⠀⠀⠀⠀⠀⠀⠀⠀⠀⠀⠀⠀⠀⠀⠀⠀⠀⠀⠀⠀⠀⠀⠀⠀⠀⣤⣾⣿⣿⣿⣿⣿⣿⣿⣿⣿⣿⣿⣿⣿⣿⣿⣿⣿⣿⣿⣿⣿⣿⣿⣿⣿⣇⠀⠀⠀⠀⠀⠀⠀⠀⠀⠀⠀⠀⠀⠀⠀⠀⠀⠀⠀⠀⠀⠀⠀⠀⠀⠀⠀⠀⠀⠀⠀⠀⠀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⠀⠀⠀⠀⠀⠀⠀⠀⠀⠀⠀⠀⠀⠀⠀⠀⠀⠀⠀⠀⠀⠀⠀⠀⢀⡀⠀⠀⠀⣼⣿⣿⣿⣿⣿⣿⣿⣿⣿⣿⣿⣿⣿⣿⣿⣿⣿⣿⣿⣿⣿⣿⣿⣿⣿⣿⣿⣿⣷⡀⠀⠀⠀⠀⠀⠀⠀⠀⠀⠀⠀⠀⠀⠀⠀⠀⠀⠀⠀⠀⠀⠀⠀⠀⠀⠀⠀⠀⠀⠀⠀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⠀⠀⠀⠀⠀⠀⠀⠀⠀⠀⠀⠀⠀⠀⠀⠀⠀⠀⠀⠀⠀⠀⠀⠀⣸⣿⣶⣶⣶⣿⣿⣿⣿⣿⣿⣿⣿⣿⣿⣿⣿⣿⣿⣿⣿⣿⣿⣿⣿⣿⣿⣿⣿⣿⣿⣿⣿⣿⣿⣷⡀⠀⠀⠀⠀⠀⠀⠀⠀⠀⠀⠀⠀⠀⠀⠀⠀⠀⠀⠀⠀⠀⠀⠀⠀⠀⠀⠀⠀⠀⠀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⠀⠀⠀⠀⠀⠀⠀⠀⠀⠀⠀⠀⠀⠀⠀⠀⠀⠀⠀⠀⠀⠀⠀⢀⣿⣾⣿⣿⣿⣿⣿⣿⣿⣿⣿⣿⣿⣿⣿⣿⣿⣿⣿⣿⣿⣿⣿⣿⣿⣿⣿⣿⣿⣿⣿⣿⣿⣿⣿⣿⡿⠀⠀⠀⠀⠀⠀⠀⠀⠀⠀⠀⠀⠀⠀⠀⠀⠀⠀⠀⠀⠀⠀⠀⠀⠀⠀⠀⠀⠀⠀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⠀⠀⠀⠀⠀⠀⠀⠀⠀⠀⠀⠀⠀⠀⠀⠀⠀⠀⠀⠀⠀⠀⠀⢠⣿⣿⣿⣿⣿⣿⣿⣿⣿⠀⢠⣿⣿⣿⣿⣿⣿⣿⣿⣿⣿⣿⣿⣿⣿⣿⣿⣿⣿⣿⣿⣿⣿⣿⣿⣿⣷⡀⠀⠀⠀⠀⠀⠀⠀⠀⠀⠀⠀⠀⠀⠀⠀⠀⠀⠀⠀⠀⠀⠀⠀⠀⠀⠀⠀⠀⠀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⠀⠀⠀⠀⠀⠀⠀⠀⠀⠀⠀⠀⠀⠀⠀⠀⠀⠀⠀⠀⠀⠀⠀⢿⣿⣿⣿⣿⣿⣿⣿⡇⠀⠀⣿⣿⣿⣿⣿⣿⣿⣿⣿⣿⣿⣿⣿⣿⣿⣿⣿⣿⣿⣿⣿⣿⣿⣿⣿⣿⣿⡇⠀⠀⠀⠀⠀⠀⠀⠀⠀⠀⠀⠀⠀⠀⠀⠀⠀⠀⠀⠀⠀⠀⠀⠀⠀⠀⠀⠀⠀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⠀⠀⠀⠀⠀⠀⠀⠀⠀⠀⠀⠀⠀⠀⠀⠀⠀⠀⠀⠀⠀⠀⠀⠘⣿⣿⣿⣿⣿⡍⠁⠀⠀⢸⣿⣿⣿⣿⣿⣿⣿⣿⣿⣿⣿⣿⣿⣿⣿⣿⣿⣿⣿⣿⣿⣿⣿⣿⣿⣿⣏⠀⠀⠀⠀⠀⠀⠀⠀⠀⠀⠀⠀⠀⠀⠀⠀⠀⠀⠀⠀⠀⠀⠀⠀⠀⠀⠀⠀⠀⠀</a:t>
            </a:r>
            <a:br/>
            <a:r>
              <a:t>⠀⠀⠀⠀⠀⠀⠀⠀⠀⠀⠀⠀⠀⠀⠀⠀⠀⠀⠀⠀⠀⠀⠀⠀⠹⣿⣿⣿⣿⣷⠀⠀⠀⠘⣿⣿⣿⣿⣿⣿⣿⣿⣿⣿⣿⣿⣿⣿⣿⣿⣿⣿⣿⣿⣿⣿⣿⣿⣿⣇⢹⣆⠀⠀⠀⠀⠀⠀⠀⠀⠀⠀⠀⠀⠀⠀⠀⠀⠀⠀⠀⠀⠀⠀⠀⠀⠀⠀⠀⠀⠀</a:t>
            </a:r>
            <a:br/>
            <a:r>
              <a:t>⠀⠀⠀⠀⠀⠀⠀⠀⠀⠀⠀⠀⠀⠀⠀⠀⠀⠀⠀⠀⠀⠀⠀⠀⠀⠹⣿⣿⣿⣿⡇⠀⠀⠀⢻⣿⣿⣿⣿⣿⣿⣿⣿⣿⣿⣿⣿⣿⣿⣿⣿⣿⣿⣿⣿⣿⣿⣿⣿⡿⠎⠁⠀⠀⠀⠀⠀⠀⠀⠀⠀⠀⠀⠀⠀⠀⠀⠀⠀⠀⠀⠀⠀⠀⠀⠀⠀⠀⠀⠀⠀</a:t>
            </a:r>
            <a:br/>
            <a:r>
              <a:t>⠀⠀⠀⠀⠀⠀⠀⠀⠀⠀⠀⠀⠀⠀⠀⠀⠀⠀⠀⠀⠀⠀⠀⠀⠀⠀⠹⣿⣿⣿⣿⡀⠀⠀⢸⣿⣿⣿⣿⣿⣿⣿⣿⣿⣿⣿⣿⣿⣿⣿⣿⣿⣿⣿⣿⣿⣿⣿⣿⡇⠀⠀⠀⠀⠀⠀⠀⠀⠀⠀⠀⠀⠀⠀⠀⠀⠀⠀⠀⠀⠀⠀⠀⠀⠀⠀⠀⠀⠀⠀⠀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⠀⠀⠀⠀⠀⠀⠀⠀⠀⠀⠀⠀⠀⠀⠀⠀⠀⠀⠀⠀⠀⠀⠀⠀⠀⠀⠀⢹⣿⣿⣿⣧⠀⠀⣼⣿⣿⣿⣿⣿⣿⣿⣿⣿⣿⣿⣿⣿⣿⣿⣿⣿⣿⣿⣿⣿⣿⣿⣿⡇⠀⠀⠀⠀⠀⠀⠀⠀⠀⠀⠀⠀⠀⠀⠀⠀⠀⠀⠀⠀⠀⠀⠀⠀⠀⠀⠀⠀⠀⠀⠀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⠀⠀⠀⠀⠀⠀⠀⠀⠀⠀⠀⠀⠀⠀⠀⠀⠀⠀⠀⠀⠀⠀⠀⠀⠀⠀⠀⠀⢻⣿⣿⣿⣶⣤⣿⣿⣿⣿⣿⣿⣿⣿⣿⣿⣿⣿⣿⣿⣿⣿⣿⣿⣿⣿⣿⣿⣿⣿⣿⣿⠀⠀⠀⠀⠀⠀⠀⠀⠀⠀⠀⠀⠀⠀⠀⠀⠀⠀⠀⠀⠀⠀⠀⠀⠀⠀⠀⠀⠀⠀⠀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⠀⠀⠀⠀⠀⠀⠀⠀⠀⠀⠀⠀⠀⠀⠀⠀⠀⠀⠀⠀⠀⠀⠀⠀⠀⠀⠀⠀⠀⠀⠀⠀⠀⠀⠀⠀⠀⠀⢀⣠⣴⣶⣶⣶⣿⣿⣿⣿⣷⣶⣦⣄⠀⠀⠀⠀⠀⠀⠀⠀⠀⠀⠀⠀⠀⠀⠀⠀⠀⠀⠀⠀⠀⠀⠀⠀⠀⠀⠀⠀⠀⠀⠀⠀⠀⠀⠀⠀⠀⠀⠀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⠀⠀⠀⠀⠀⠀⠀⠀⠀⠀⠀⠀⠀⠀⠀⠀⠀⠀⠀⠀⠀⠀⠀⠀⠀⠀⠀⠀⠀⠀⠀⠀⠀⠀⠀⠀⢀⣴⣿⣿⣿⣿⣿⣿⣿⣿⣿⣿⣿⣿⣿⣿⣷⣆⠀⠀⠀⠀⠀⠀⠀⠀⠀⠀⠀⠀⠀⠀⠀⠀⠀⠀⠀⠀⠀⠀⠀⠀⠀⠀⠀⠀⠀⠀⠀⠀⠀⠀⠀⠀⠀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⠀⠀⠀⠀⠀⠀⠀⠀⠀⠀⠀⠀⠀⠀⠀⠀⠀⠀⠀⠀⠀⠀⠀⠀⠀⠀⠀⠀⠀⠀⠀⠀⢀⣀⣠⣿⣿⣿⣿⣿⣿⣿⣿⣿⣿⣿⣿⣿⣿⣿⣿⣿⣿⣿⣿⣿⡟⠳⢦⠀⠀⠀⠀⠀⠀⠀⠀⠀⠀⠀⠀⠀⠀⠀⠀⠀⠀⠀⠀⠀⠀⠀⠀⠀⠀⠀⠀⠀⠀⠀⠀</a:t>
            </a:r>
            <a:br/>
            <a:r>
              <a:t>⠀⠀⠀⠀⠀⠀⠀⠀⠀⠀⠀⠀⠀⠀⠀⠀⠀⠀⠀⠀⠀⠀⠀⠀⠀⠀⠀⠀⠀⠀⠀⣴⠋⠉⣼⣿⣿⣿⣿⣿⣿⣿⣿⣿⣿⣿⣿⣿⣿⣿⣿⣿⣿⣿⣿⣿⣧⢀⣼⠇⠀⠀⠀⠀⠀⠀⠀⠀⠀⠀⠀⠀⠀⠀⠀⠀⠀⠀⠀⠀⠀⠀⠀⠀⠀⠀⠀⠀⠀⠀⠀</a:t>
            </a:r>
            <a:br/>
            <a:r>
              <a:t>⠀⠀⠀⠀⠀⠀⠀⠀⠀⠀⠀⠀⠀⠀⠀⠀⠀⠀⠀⠀⠀⠀⠀⠀⠀⠀⠀⠀⠀⠀⠀⢻⣄⠀⣿⣿⣿⣿⣿⣿⣿⣿⣿⣿⣿⣿⣿⣿⣿⣿⣿⣿⣿⣿⣿⣿⣿⣾⠋⠀⠀⠀⠀⠀⠀⠀⠀⠀⠀⠀⠀⠀⠀⠀⠀⠀⠀⠀⠀⠀⠀⠀⠀⠀⠀⠀⠀⠀⠀⠀⠀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⠀⠀⠀⠀⠀⠀⠀⠀⠀⠀⠀⠀⠀⠀⠀⠀⠀⠀⠀⠀⠀⠀⠀⠀⠀⠀⠀⠀⠀⠀⠀⠀⠙⢷⣿⣿⣿⣿⣿⣿⣿⣿⣿⣿⣿⣿⣿⣿⣿⣿⣿⣿⣿⣿⣿⣿⣿⡁⠀⠀⠀⠀⠀⠀⠀⠀⠀⠀⠀⠀⠀⠀⠀⠀⠀⠀⠀⠀⠀⠀⠀⠀⠀⠀⠀⠀⠀⠀⠀⠀⠀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⠀⠀⠀⠀⠀⠀⠀⠀⠀⠀⠀⠀⠀⠀⠀⠀⠀⠀⠀⠀⠀⠀⠀⠀⠀⠀⠀⠀⠀⠀⠀⣀⣠⣾⣿⣿⣿⣿⣿⣿⣿⣿⣿⣿⣿⣿⣿⣿⣿⣿⣿⣿⣿⣿⣿⣿⣿⣷⣄⠀⠀⠀⠀⠀⠀⠀⠀⠀⠀⠀⠀⠀⠀⠀⠀⠀⠀⠀⠀⠀⠀⠀⠀⠀⠀⠀⠀⠀⠀⠀⠀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⠀⠀⠀⠀⠀⠀⠀⠀⠀⠀⠀⠀⠀⠀⠀⠀⠀⠀⠀⠀⠀⠀⠀⠀⠀⠀⠀⠀⠀⠀⢈⣿⣿⣿⣿⣿⣿⣿⣿⣿⣿⣿⣿⣿⣿⣿⣿⣿⣿⣿⣿⣿⣿⣿⣿⣿⣿⣿⣿⠆⠀⠀⠀⠀⠀⠀⠀⠀⠀⠀⠀⠀⠀⠀⠀⠀⠀⠀⠀⠀⠀⠀⠀⠀⠀⠀⠀⠀⠀⠀⠀</a:t>
            </a:r>
            <a:br/>
            <a:r>
              <a:t>⠀⠀⠀⠀⠀⠀⠀⠀⠀⠀⠀⠀⠀⠀⠀⠀⠀⠀⠀⠀⠀⠀⠀⠀⠀⠀⠀⠀⠀⠀⠈⠛⠿⣿⡿⢿⣿⣿⣿⣿⣿⣿⣿⣿⣿⣿⣿⣿⣿⣿⣿⣿⣿⣿⣿⣿⡿⠁⠉⠀⠀⠀⠀⠀⠀⠀⠀⠀⠀⠀⠀⠀⠀⠀⠀⠀⠀⠀⠀⠀⠀⠀⠀⠀⠀⠀⠀⠀⠀⠀⠀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⠀⠀⠀⠀⠀⠀⠀⠀⠀⠀⠀⠀⠀⠀⠀⠀⠀⠀⠀⠀⠀⠀⠀⠀⠀⠀⠀⠀⠀⠀⠀⠀⠀⠀⠁⢸⣿⣿⣿⣿⣿⣿⣿⣿⣿⣿⣿⣿⣿⣿⣿⣿⣿⣿⣿⣿⣧⠀⠀⠀⠀⠀⠀⠀⠀⠀⠀⠀⠀⠀⠀⠀⠀⠀⠀⠀⠀⠀⠀⠀⠀⠀⠀⠀⠀⠀⠀⠀⠀⠀⠀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⠀⠀⠀⠀⠀⠀⠀⠀⠀⠀⠀⠀⠀⠀⠀⠀⠀⠀⠀⠀⠀⠀⠀⠀⠀⠀⠀⠀⠀⠀⠀⠀⢀⣴⣶⣿⣿⣿⣿⣿⣿⣿⣿⣿⣿⣿⣿⣿⣿⣿⣿⣿⣿⣿⣿⣿⣿⡇⠀⠀⠀⠀⠀⠀⠀⠀⠀⠀⠀⠀⠀⠀⠀⠀⠀⠀⠀⠀⠀⠀⠀⠀⠀⠀⠀⠀⠀⠀⠀⠀⠀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⠀⠀⠀⠀⠀⠀⠀⠀⠀⠀⠀⠀⠀⠀⠀⠀⠀⠀⠀⠀⠀⠀⠀⠀⠀⠀⠀⠀⠀⠀⣠⣶⣿⣿⣿⣿⣿⣿⣿⣿⣿⣿⣿⣿⣿⣿⣿⣿⣿⣿⣿⣿⣿⣿⣿⣿⣿⣷⠀⠀⠀⠀⠀⠀⠀⠀⠀⠀⠀⠀⠀⠀⠀⠀⠀⠀⠀⠀⠀⠀⠀⠀⠀⠀⠀⠀⠀⠀⠀⠀⠀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⠀⠀⠀⠀⠀⠀⠀⠀⠀⠀⠀⠀⠀⠀⠀⠀⠀⠀⠀⠀⠀⠀⠀⠀⠀⡀⠀⠀⠀⣼⣿⣿⣿⣿⣿⣿⣿⣿⣿⣿⣿⣿⣿⣿⣿⣿⣿⣿⣿⣿⣿⣿⣿⣿⣿⣿⣿⣿⣷⡀⠀⠀⠀⠀⠀⠀⠀⠀⠀⠀⠀⠀⠀⠀⠀⠀⠀⠀⠀⠀⠀⠀⠀⠀⠀⠀⠀⠀⠀⠀⠀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⠀⠀⠀⠀⠀⠀⠀⠀⠀⠀⠀⠀⠀⠀⠀⠀⠀⠀⠀⠀⠀⠀⠀⠀⢸⣿⣶⣶⣶⣿⣿⣿⣿⣿⣿⣿⣿⣿⣿⣿⣿⣿⣿⣿⣿⣿⣿⣿⣿⣿⣿⣿⣿⣿⣿⣿⣿⣿⣿⣷⡀⠀⠀⠀⠀⠀⠀⠀⠀⠀⠀⠀⠀⠀⠀⠀⠀⠀⠀⠀⠀⠀⠀⠀⠀⠀⠀⠀⠀⠀⠀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⠀⠀⠀⠀⠀⠀⠀⠀⠀⠀⠀⠀⠀⠀⠀⠀⠀⠀⠀⠀⠀⠀⠀⢀⣿⣿⣿⣿⣿⣿⣿⣿⣿⣿⣿⣿⣿⣿⣿⣿⣿⣿⣿⣿⣿⣿⣿⣿⣿⣿⣿⣿⣿⣿⣿⣿⣿⣿⣿⣿⡿⠀⠀⠀⠀⠀⠀⠀⠀⠀⠀⠀⠀⠀⠀⠀⠀⠀⠀⠀⠀⠀⠀⠀⠀⠀⠀⠀⠀⠀⠀</a:t>
            </a:r>
            <a:br/>
            <a:r>
              <a:t>⠀⠀⠀⠀⠀⠀⠀⠀⠀⠀⠀⠀⠀⠀⠀⠀⠀⠀⠀⠀⠀⠀⠀⢀⣿⣿⣿⣿⣿⣿⣿⣿⣿⠀⢀⣿⣿⣿⣿⣿⣿⣿⣿⣿⣿⣿⣿⣿⣿⣿⣿⣿⣿⣿⣿⣿⣿⣿⣿⣿⣷⡀⠀⠀⠀⠀⠀⠀⠀⠀⠀⠀⠀⠀⠀⠀⠀⠀⠀⠀⠀⠀⠀⠀⠀⠀⠀⠀⠀⠀⠀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⠀⠀⠀⠀⠀⠀⠀⠀⠀⠀⠀⠀⠀⠀⠀⠀⠀⠀⠀⠀⠀⠀⠀⢾⣿⣿⣿⣿⣿⣿⣿⡇⠈⠀⣾⣿⣿⣿⣿⣿⣿⣿⣿⣿⣿⣿⣿⣿⣿⣿⣿⣿⣿⣿⣿⣿⣿⣿⣿⣿⣿⡇⠀⠀⠀⠀⠀⠀⠀⠀⠀⠀⠀⠀⠀⠀⠀⠀⠀⠀⠀⠀⠀⠀⠀⠀⠀⠀⠀⠀⠀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⠀⠀⠀⠀⠀⠀⠀⠀⠀⠀⠀⠀⠀⠀⠀⠀⠀⠀⠀⠀⠀⠀⠀⠘⣿⣿⣿⣿⣿⡏⠁⠀⠀⢰⣿⣿⣿⣿⣿⣿⣿⣿⣿⣿⣿⣿⣿⣿⣿⣿⣿⣿⣿⣿⣿⣿⣿⣿⣿⣿⣏⠀⠀⠀⠀⠀⠀⠀⠀⠀⠀⠀⠀⠀⠀⠀⠀⠀⠀⠀⠀⠀⠀⠀⠀⠀⠀⠀⠀⠀⠀</a:t>
            </a:r>
            <a:br/>
            <a:r>
              <a:t>⠀⠀⠀⠀⠀⠀⠀⠀⠀⠀⠀⠀⠀⠀⠀⠀⠀⠀⠀⠀⠀⠀⠀⠀⠸⣿⣿⣿⣿⣿⠀⠀⠀⠈⣿⣿⣿⣿⣿⣿⣿⣿⣿⣿⣿⣿⣿⣿⣿⣿⣿⣿⣿⣿⣿⣿⣿⣿⣿⣇⢹⣆⠀⠀⠀⠀⠀⠀⠀⠀⠀⠀⠀⠀⠀⠀⠀⠀⠀⠀⠀⠀⠀⠀⠀⠀⠀⠀⠀⠀⠀</a:t>
            </a:r>
            <a:br/>
            <a:r>
              <a:t>⠀⠀⠀⠀⠀⠀⠀⠀⠀⠀⠀⠀⠀⠀⠀⠀⠀⠀⠀⠀⠀⠀⠀⠀⠀⠹⣿⣿⣿⣿⣇⠀⠀⠀⢹⣿⣿⣿⣿⣿⣿⣿⣿⣿⣿⣿⣿⣿⣿⣿⣿⣿⣿⣿⣿⣿⣿⣿⣿⡿⠎⠉⠀⠀⠀⠀⠀⠀⠀⠀⠀⠀⠀⠀⠀⠀⠀⠀⠀⠀⠀⠀⠀⠀⠀⠀⠀⠀⠀⠀⠀</a:t>
            </a:r>
            <a:br/>
            <a:r>
              <a:t>⠀⠀⠀⠀⠀⠀⠀⠀⠀⠀⠀⠀⠀⠀⠀⠀⠀⠀⠀⠀⠀⠀⠀⠀⠀⠀⠹⣿⣿⣿⣿⡀⠀⠀⢸⣿⣿⣿⣿⣿⣿⣿⣿⣿⣿⣿⣿⣿⣿⣿⣿⣿⣿⣿⣿⣿⣿⣿⣿⡇⠀⠀⠀⠀⠀⠀⠀⠀⠀⠀⠀⠀⠀⠀⠀⠀⠀⠀⠀⠀⠀⠀⠀⠀⠀⠀⠀⠀⠀⠀⠀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⠀⠀⠀⠀⠀⠀⠀⠀⠀⠀⠀⠀⠀⠀⠀⠀⠀⠀⠀⠀⠀⠀⠀⠀⠀⠀⠀⢹⣿⣿⣿⣧⠀⠀⢸⣿⣿⣿⣿⣿⣿⣿⣿⣿⣿⣿⣿⣿⣿⣿⣿⣿⣿⣿⣿⣿⣿⣿⣿⣇⠀⠀⠀⠀⠀⠀⠀⠀⠀⠀⠀⠀⠀⠀⠀⠀⠀⠀⠀⠀⠀⠀⠀⠀⠀⠀⠀⠀⠀⠀⠀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⠀⠀⠀⠀⠀⠀⠀⠀⠀⠀⠀⠀⠀⠀⠀⠀⠀⠀⠀⠀⠀⠀⠀⠀⠀⠀⠀⠀⢻⣿⣿⣿⣦⣤⣼⣿⣿⣿⣿⣿⣿⣿⣿⣿⣿⣿⣿⣿⣿⣿⣿⣿⣿⣿⣿⣿⣿⣿⣿⣿⠀⠀⠀⠀⠀⠀⠀⠀⠀⠀⠀⠀⠀⠀⠀⠀⠀⠀⠀⠀⠀⠀⠀⠀⠀⠀⠀⠀⠀⠀⠀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⠀⠀⠀⠀⠀⠀⠀⠀⠀⠀⠀⠀⠀⠀⠀⠀⠀⠀⠀⠀⠀⠀⠀⠀⠀⠀⠀⠀⠀⠀⠀⠀⠀⠀⠀⠀⠀⠀⠀⣀⣤⣴⣶⣶⣶⣾⣿⣿⣶⣶⣤⣀⠀⠀⠀⠀⠀⠀⠀⠀⠀⠀⠀⠀⠀⠀⠀⠀⠀⠀⠀⠀⠀⠀⠀⠀⠀⠀⠀⠀⠀⠀⠀⠀⠀⠀⠀⠀⠀⠀⠀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⠀⠀⠀⠀⠀⠀⠀⠀⠀⠀⠀⠀⠀⠀⠀⠀⠀⠀⠀⠀⠀⠀⠀⠀⠀⠀⠀⠀⠀⠀⠀⠀⠀⠀⠀⠀⢀⣴⣿⣿⣿⣿⣿⣿⣿⣿⣿⣿⣿⣿⣿⣿⣷⣦⠀⠀⠀⠀⠀⠀⠀⠀⠀⠀⠀⠀⠀⠀⠀⠀⠀⠀⠀⠀⠀⠀⠀⠀⠀⠀⠀⠀⠀⠀⠀⠀⠀⠀⠀⠀⠀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⠀⠀⠀⠀⠀⠀⠀⠀⠀⠀⠀⠀⠀⠀⠀⠀⠀⠀⠀⠀⠀⠀⠀⠀⠀⠀⠀⠀⠀⠀⠀⠀⠀⢀⣀⣿⣿⣿⣿⣿⣿⣿⣿⣿⣿⣿⣿⣿⣿⣿⣿⣿⣿⣿⣿⣿⡗⠶⣤⠀⠀⠀⠀⠀⠀⠀⠀⠀⠀⠀⠀⠀⠀⠀⠀⠀⠀⠀⠀⠀⠀⠀⠀⠀⠀⠀⠀⠀⠀⠀⠀</a:t>
            </a:r>
            <a:br/>
            <a:r>
              <a:t>⠀⠀⠀⠀⠀⠀⠀⠀⠀⠀⠀⠀⠀⠀⠀⠀⠀⠀⠀⠀⠀⠀⠀⠀⠀⠀⠀⠀⠀⠀⠀⣰⠞⠉⢹⣿⣿⣿⣿⣿⣿⣿⣿⣿⣿⣿⣿⣿⣿⣿⣿⣿⣿⣿⣿⣿⣷⠀⣸⡇⠀⠀⠀⠀⠀⠀⠀⠀⠀⠀⠀⠀⠀⠀⠀⠀⠀⠀⠀⠀⠀⠀⠀⠀⠀⠀⠀⠀⠀⠀⠀</a:t>
            </a:r>
            <a:br/>
            <a:r>
              <a:t>⠀⠀⠀⠀⠀⠀⠀⠀⠀⠀⠀⠀⠀⠀⠀⠀⠀⠀⠀⠀⠀⠀⠀⠀⠀⠀⠀⠀⠀⠀⠀⢻⣄⠀⣿⣿⣿⣿⣿⣿⣿⣿⣿⣿⣿⣿⣿⣿⣿⣿⣿⣿⣿⣿⣿⣿⣿⣼⠟⠀⠀⠀⠀⠀⠀⠀⠀⠀⠀⠀⠀⠀⠀⠀⠀⠀⠀⠀⠀⠀⠀⠀⠀⠀⠀⠀⠀⠀⠀⠀⠀</a:t>
            </a:r>
            <a:br/>
            <a:r>
              <a:t>⠀⠀⠀⠀⠀⠀⠀⠀⠀⠀⠀⠀⠀⠀⠀⠀⠀⠀⠀⠀⠀⠀⠀⠀⠀⠀⠀⠀⠀⠀⠀⠀⠻⣷⣼⣿⣿⣿⣿⣿⣿⣿⣿⣿⣿⣿⣿⣿⣿⣿⣿⣿⣿⣿⣿⣿⣿⡁⠀⠀⠀⠀⠀⠀⠀⠀⠀⠀⠀⠀⠀⠀⠀⠀⠀⠀⠀⠀⠀⠀⠀⠀⠀⠀⠀⠀⠀⠀⠀⠀⠀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⠀⠀⠀⠀⠀⠀⠀⠀⠀⠀⠀⠀⠀⠀⠀⠀⠀⠀⠀⠀⠀⠀⠀⠀⠀⠀⠀⠀⠀⠀⠀⠀⣀⣼⣿⣿⣿⣿⣿⣿⣿⣿⣿⣿⣿⣿⣿⣿⣿⣿⣿⣿⣿⣿⣿⣿⣿⣷⣄⠀⠀⠀⠀⠀⠀⠀⠀⠀⠀⠀⠀⠀⠀⠀⠀⠀⠀⠀⠀⠀⠀⠀⠀⠀⠀⠀⠀⠀⠀⠀⠀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⠀⠀⠀⠀⠀⠀⠀⠀⠀⠀⠀⠀⠀⠀⠀⠀⠀⠀⠀⠀⠀⠀⠀⠀⠀⠀⠀⠀⠀⠀⠈⠛⠿⣿⣿⢿⣿⣿⣿⣿⣿⣿⣿⣿⣿⣿⣿⣿⣿⣿⣿⣿⣿⣿⣿⣿⡿⠃⠉⠀⠀⠀⠀⠀⠀⠀⠀⠀⠀⠀⠀⠀⠀⠀⠀⠀⠀⠀⠀⠀⠀⠀⠀⠀⠀⠀⠀⠀⠀⠀⠀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⠀⠀⠀⠀⠀⠀⠀⠀⠀⠀⠀⠀⠀⠀⠀⠀⠀⠀⠀⠀⠀⠀⠀⠀⠀⠀⠀⠀⠀⠀⠀⠀⠀⠈⠁⢸⣿⣿⣿⣿⣿⣿⣿⣿⣿⣿⣿⣿⣿⣿⣿⣿⣿⣿⣿⣿⣿⠀⠀⠀⠀⠀⠀⠀⠀⠀⠀⠀⠀⠀⠀⠀⠀⠀⠀⠀⠀⠀⠀⠀⠀⠀⠀⠀⠀⠀⠀⠀⠀⠀⠀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⠀⠀⠀⠀⠀⠀⠀⠀⠀⠀⠀⠀⠀⠀⠀⠀⠀⠀⠀⠀⠀⠀⠀⠀⠀⠀⠀⠀⠀⠀⠀⠀⢀⣤⣶⣾⣿⣿⣿⣿⣿⣿⣿⣿⣿⣿⣿⣿⣿⣿⣿⣿⣿⣿⣿⣿⣿⣷⠀⠀⠀⠀⠀⠀⠀⠀⠀⠀⠀⠀⠀⠀⠀⠀⠀⠀⠀⠀⠀⠀⠀⠀⠀⠀⠀⠀⠀⠀⠀⠀⠀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⠀⠀⠀⠀⠀⠀⠀⠀⠀⠀⠀⠀⠀⠀⠀⠀⠀⠀⠀⠀⠀⠀⠀⠀⠀⠀⠀⠀⠀⠀⣠⣴⣿⣿⣿⣿⣿⣿⣿⣿⣿⣿⣿⣿⣿⣿⣿⣿⣿⣿⣿⣿⣿⣿⣿⣿⣿⣿⠀⠀⠀⠀⠀⠀⠀⠀⠀⠀⠀⠀⠀⠀⠀⠀⠀⠀⠀⠀⠀⠀⠀⠀⠀⠀⠀⠀⠀⠀⠀⠀⠀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⠀⠀⠀⠀⠀⠀⠀⠀⠀⠀⠀⠀⠀⠀⠀⠀⠀⠀⠀⠀⠀⠀⠀⠀⠀⡀⠀⠀⠀⢰⣿⣿⣿⣿⣿⣿⣿⣿⣿⣿⣿⣿⣿⣿⣿⣿⣿⣿⣿⣿⣿⣿⣿⣿⣿⣿⣿⣿⣷⡀⠀⠀⠀⠀⠀⠀⠀⠀⠀⠀⠀⠀⠀⠀⠀⠀⠀⠀⠀⠀⠀⠀⠀⠀⠀⠀⠀⠀⠀⠀⠀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⠀⠀⠀⠀⠀⠀⠀⠀⠀⠀⠀⠀⠀⠀⠀⠀⠀⠀⠀⠀⠀⠀⠀⠀⢸⣿⣷⣶⣶⣿⣿⣿⣿⣿⣿⣿⣿⣿⣿⣿⣿⣿⣿⣿⣿⣿⣿⣿⣿⣿⣿⣿⣿⣿⣿⣿⣿⣿⣿⣷⡀⠀⠀⠀⠀⠀⠀⠀⠀⠀⠀⠀⠀⠀⠀⠀⠀⠀⠀⠀⠀⠀⠀⠀⠀⠀⠀⠀⠀⠀⠀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⠀⠀⠀⠀⠀⠀⠀⠀⠀⠀⠀⠀⠀⠀⠀⠀⠀⠀⠀⠀⠀⠀⠀⠀⣾⣿⣿⣿⣿⣿⣿⣿⣿⣿⣿⣿⣿⣿⣿⣿⣿⣿⣿⣿⣿⣿⣿⣿⣿⣿⣿⣿⣿⣿⣿⣿⣿⣿⣿⣿⣧⠀⠀⠀⠀⠀⠀⠀⠀⠀⠀⠀⠀⠀⠀⠀⠀⠀⠀⠀⠀⠀⠀⠀⠀⠀⠀⠀⠀⠀⠀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⠀⠀⠀⠀⠀⠀⠀⠀⠀⠀⠀⠀⠀⠀⠀⠀⠀⠀⠀⠀⠀⠀⠀⢀⣹⣷⣿⣿⣿⣿⣿⣿⣿⣿⣿⣿⣿⣿⣿⣿⣿⣿⣿⣿⣿⣿⣿⣿⣿⣿⣿⣿⣿⣿⣿⣿⣿⣿⣿⣿⣿⠀⠀⠀⠀⠀⠀⠀⠀⠀⠀⠀⠀⠀⠀⠀⠀⠀⠀⠀⠀⠀⠀⠀⠀⠀⠀⠀⠀⠀⠀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⠀⠀⠀⠀⠀⠀⠀⠀⠀⠀⠀⠀⠀⠀⠀⠀⠀⠀⠀⠀⠀⠀⠀⢀⣿⣿⣿⣿⣿⣿⣿⣿⣿⠇⢀⣾⣿⣿⣿⣿⣿⣿⣿⣿⣿⣿⣿⣿⣿⣿⣿⣿⣿⣿⣿⣿⣿⣿⣿⣿⣿⡀⠀⠀⠀⠀⠀⠀⠀⠀⠀⠀⠀⠀⠀⠀⠀⠀⠀⠀⠀⠀⠀⠀⠀⠀⠀⠀⠀⠀⠀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⠀⠀⠀⠀⠀⠀⠀⠀⠀⠀⠀⠀⠀⠀⠀⠀⠀⠀⠀⠀⠀⠀⠀⢺⣿⣿⣿⣿⣿⣿⣿⡇⠈⠀⣾⣿⣿⣿⣿⣿⣿⣿⣿⣿⣿⣿⣿⣿⣿⣿⣿⣿⣿⣿⣿⣿⣿⣿⣿⣿⣿⡇⠀⠀⠀⠀⠀⠀⠀⠀⠀⠀⠀⠀⠀⠀⠀⠀⠀⠀⠀⠀⠀⠀⠀⠀⠀⠀⠀⠀⠀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⠀⠀⠀⠀⠀⠀⠀⠀⠀⠀⠀⠀⠀⠀⠀⠀⠀⠀⠀⠀⠀⠀⠀⠘⣿⣿⣿⣿⣿⡏⠉⠀⠀⠀⣿⣿⣿⣿⣿⣿⣿⣿⣿⣿⣿⣿⣿⣿⣿⣿⣿⣿⣿⣿⣿⣿⣿⣿⣿⣿⣟⠁⠀⠀⠀⠀⠀⠀⠀⠀⠀⠀⠀⠀⠀⠀⠀⠀⠀⠀⠀⠀⠀⠀⠀⠀⠀⠀⠀⠀⠀</a:t>
            </a:r>
            <a:br/>
            <a:r>
              <a:t>⠀⠀⠀⠀⠀⠀⠀⠀⠀⠀⠀⠀⠀⠀⠀⠀⠀⠀⠀⠀⠀⠀⠀⠀⠘⣿⣿⣿⣿⣿⠀⠀⠀⠀⣿⣿⣿⣿⣿⣿⣿⣿⣿⣿⣿⣿⣿⣿⣿⣿⣿⣿⣿⣿⣿⣿⣿⣿⣿⣇⢸⣆⠀⠀⠀⠀⠀⠀⠀⠀⠀⠀⠀⠀⠀⠀⠀⠀⠀⠀⠀⠀⠀⠀⠀⠀⠀⠀⠀⠀⠀</a:t>
            </a:r>
            <a:br/>
            <a:r>
              <a:t>⠀⠀⠀⠀⠀⠀⠀⠀⠀⠀⠀⠀⠀⠀⠀⠀⠀⠀⠀⠀⠀⠀⠀⠀⠀⠸⣿⣿⣿⣿⣇⠀⠀⠀⢸⣿⣿⣿⣿⣿⣿⣿⣿⣿⣿⣿⣿⣿⣿⣿⣿⣿⣿⣿⣿⣿⣿⣿⣿⡿⠎⠋⠀⠀⠀⠀⠀⠀⠀⠀⠀⠀⠀⠀⠀⠀⠀⠀⠀⠀⠀⠀⠀⠀⠀⠀⠀⠀⠀⠀⠀</a:t>
            </a:r>
            <a:br/>
            <a:r>
              <a:t>⠀⠀⠀⠀⠀⠀⠀⠀⠀⠀⠀⠀⠀⠀⠀⠀⠀⠀⠀⠀⠀⠀⠀⠀⠀⠀⠹⣿⣿⣿⣿⡀⠀⠀⢸⣿⣿⣿⣿⣿⣿⣿⣿⣿⣿⣿⣿⣿⣿⣿⣿⣿⣿⣿⣿⣿⣿⣿⣿⡇⠀⠀⠀⠀⠀⠀⠀⠀⠀⠀⠀⠀⠀⠀⠀⠀⠀⠀⠀⠀⠀⠀⠀⠀⠀⠀⠀⠀⠀⠀⠀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⠀⠀⠀⠀⠀⠀⠀⠀⠀⠀⠀⠀⠀⠀⠀⠀⠀⠀⠀⠀⠀⠀⠀⠀⠀⠀⠀⠹⣿⣿⣿⣧⠀⠀⢸⣿⣿⣿⣿⣿⣿⣿⣿⣿⣿⣿⣿⣿⣿⣿⣿⣿⣿⣿⣿⣿⣿⣿⣿⣿⠀⠀⠀⠀⠀⠀⠀⠀⠀⠀⠀⠀⠀⠀⠀⠀⠀⠀⠀⠀⠀⠀⠀⠀⠀⠀⠀⠀⠀⠀⠀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⠀⠀⠀⠀⠀⠀⠀⠀⠀⠀⠀⠀⠀⠀⠀⠀⠀⠀⠀⠀⠀⠀⠀⠀⠀⠀⠀⠀⢻⣿⣿⣿⣦⣤⣼⣿⣿⣿⣿⣿⣿⣿⣿⣿⣿⣿⣿⣿⣿⣿⣿⣿⣿⣿⣿⣿⣿⣿⣿⣿⡀⠀⠀⠀⠀⠀⠀⠀⠀⠀⠀⠀⠀⠀⠀⠀⠀⠀⠀⠀⠀⠀⠀⠀⠀⠀⠀⠀⠀⠀⠀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⠀⠀⠀⠀⠀⠀⠀⠀⠀⠀⠉⠉⠉⠉⠉⠹⠏⣽⣿⣿⣿⣿⣿⣿⣿⣿⣿⣿⣿⣿⣿⣿⣿⣿⣿⣿⣿⣿⣿⣿⣿⣿⣿⣿⣿⣿⣿⣿⣿⣿⣿⣿⣿⣿⣿⣿⣿⣿⣿⣿⣿⣿⣿⣿⣿⣿⣿⣿⣿⣿⣿⣿⣿⣿⣿⣿⣿⣿⣿⣿⣿⣿⣿⣿⣿⣿⣿⣿⣿⣿⡇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⠀⠀⠀⠀⠀⠀⠀⠀⠀⠀⠀⠀⠀⠀⠀⠀⠀⣾⣿⣿⣿⣿⣿⣿⣿⣿⣿⣿⣿⣿⣿⣿⣿⣿⣿⣿⣿⣿⣿⣿⣿⣿⣿⣿⣿⣿⣿⣿⣿⣿⣿⣿⣿⣿⣿⣿⣿⣿⣿⣿⣿⣿⣿⣿⣿⣿⣿⣿⣿⣿⣿⣿⣿⣿⣿⣿⣿⣿⣿⣿⣿⣿⣿⣿⣿⣿⣿⣿⣿⣿⡇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⠀⠀⠀⠀⠀⠀⠀⠀⠀⠀⠀⠀⠀⠀⠀⠀⠀⠸⢿⣿⣿⣿⣿⣿⣿⣿⣿⣿⣿⣿⣿⣿⣿⣿⣿⣿⣿⣿⣿⣿⣿⣿⣿⣿⣿⣿⣿⣿⣿⣿⣿⣿⣿⣿⣿⣿⣿⣿⣿⣿⣿⣿⣿⣿⣿⣿⣿⣿⣿⣿⣿⣿⣿⣿⣿⣿⣿⣿⣿⣿⣿⣿⣿⣿⣿⣿⣿⣿⣿⣿⡇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⠀⠀⠀⠀⠀⠀⠀⠀⠀⠀⠀⠀⠀⠀⠀⠀⠀⠀⠀⠉⠙⢿⣿⣿⣿⣿⣿⣿⣿⣿⣿⣿⣿⣿⣿⣿⣿⣿⣿⣿⣿⣿⣿⣿⣿⣿⣿⣿⣿⣿⣿⣿⣿⣿⣿⣿⣿⣿⣿⣿⣿⣿⣿⣿⣿⣿⣿⣿⣿⣿⣿⣿⣿⣿⣿⣿⣿⣿⣿⣿⣿⣿⣿⣿⣿⣿⣿⣿⣿⣿⡇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⠀⠀⠀⠀⠀⠀⠀⠀⠀⠀⠀⠀⠀⠀⠀⠀⠀⠀⠀⠀⠀⠀⠈⠻⣿⣿⣿⣿⣿⣿⣿⣿⣿⣿⣿⣿⣿⣿⣿⣿⣿⣿⣿⣿⣿⣿⣿⣿⣿⣿⣿⣿⣿⣿⣿⣿⣿⣿⣿⣿⣿⣿⣿⣿⣿⣿⣿⣿⣿⣿⣿⣿⣿⣿⣿⣿⣿⣿⣿⣿⣿⣿⣿⠿⠟⠛⠻⠿⣿⣿⡇</a:t>
            </a:r>
            <a:br/>
            <a:r>
              <a:t>⠀⠀⠀⠀⠀⠀⠀⠀⠀⠀⠀⠀⠀⠀⠀⠀⠀⠀⠀⠀⠀⠀⠀⠀⢹⣿⣿⣿⣿⣿⣿⣿⣿⣿⣿⣿⣿⣿⣿⣿⣿⣿⣿⣿⣿⣿⣿⣿⣿⣿⣿⣿⣿⣿⣿⣿⣿⣿⣿⣿⣿⣿⣿⣿⣿⣿⣿⣿⣿⣿⣿⣿⣿⣿⣿⣿⣿⣿⣿⠿⠋⠁⠀⠀⠀⠀⠀⠀⠀⠙⠃</a:t>
            </a:r>
            <a:br/>
            <a:r>
              <a:t>⠀⠀⠀⠀⠀⠀⠀⠀⠀⠀⠀⠀⠀⢀⣀⣤⣤⣤⣤⣴⣶⣤⣤⣤⣾⣿⣿⣿⣿⣿⣿⣿⣿⣿⣿⣿⣿⣿⣿⣿⣿⣿⣿⣿⣿⣿⣿⣿⣿⣿⣿⣿⣿⣿⣿⣿⣿⣿⣿⣿⣿⣿⣿⣿⣿⣿⣿⣿⣿⣿⣿⣿⣿⣿⣿⣿⣿⠟⠁⠀⠀⠀⠀⠀⠀⠀⠀⠀⠀⠀⠀</a:t>
            </a:r>
            <a:br/>
            <a:r>
              <a:t>⠀⠀⠀⠀⠀⠀⠀⠀⠀⠀⢀⣴⣾⣿⣿⣿⣿⣿⣿⣿⣿⣿⣿⣿⣿⣿⣿⣿⣿⣿⣿⣿⣿⣿⣿⣿⣿⣿⣿⣿⣿⣿⣿⣿⣿⣿⣿⣿⣿⣿⣿⣿⣿⣿⣿⣿⣿⣿⣿⣿⣿⣿⣿⣿⣿⣿⣿⣿⣿⣿⣿⣿⣿⣿⡿⠋⠁⠀⠀⠀⠀⠀⠀⠀⠀⠀⠀⠀⠀⠀⠀</a:t>
            </a:r>
            <a:br/>
            <a:r>
              <a:t>⠀⠀⠀⠀⠀⠀⠀⠀⠀⢠⣿⣿⣿⣿⣿⣿⣿⣿⣿⣿⣿⣿⣿⣿⣿⣿⣿⣿⣿⣿⣿⣿⣿⣿⣿⣿⣿⣿⣿⣿⣿⣿⣿⣿⣿⣿⣿⣿⣿⣿⣿⣿⣿⣿⣿⣿⣿⣿⣿⣿⣿⣿⣿⣿⣿⣿⣿⣿⣿⣿⣿⣿⠟⠁⠀⠀⠀⠀⠀⠀⠀⠀⠀⠀⠀⠀⠀⠀⠀⠀⠀</a:t>
            </a:r>
            <a:br/>
            <a:r>
              <a:t>⠀⠀⠀⠀⠀⠀⠀⠀⢠⣿⣿⣿⣿⣿⣿⣿⣿⣿⣿⣿⣿⣿⣿⣿⣿⣿⣿⣿⣿⣿⣿⣿⣿⣿⣿⣿⣿⣿⣿⣿⣿⣿⣿⣿⣿⣿⣿⣿⣿⣿⣿⣿⣿⣿⣿⣿⣿⣿⣿⣿⣿⣿⣿⣿⣿⣿⣿⣿⣿⣿⡏⠀⠀⠀⠀⠀⠀⠀⠀⠀⠀⠀⠀⠀⠀⠀⠀⠀⠀⠀⠀</a:t>
            </a:r>
            <a:br/>
            <a:r>
              <a:t>⠀⠀⠀⠀⠀⠀⠀⠀⣼⣿⣿⣿⣿⣿⣿⣿⣿⣿⣿⣿⣿⣿⣿⣿⣿⣿⣿⣿⣿⣿⣿⣿⣿⣿⣿⣿⣿⣿⣿⣿⣷⠈⠙⠻⢿⣿⣿⣿⣿⣿⣿⣿⣿⣿⣿⣿⣿⣿⣿⣿⣿⣿⣿⣿⣿⣿⣿⣿⣿⣿⠇⠀⠀⠀⠀⠀⠀⠀⠀⠀⠀⠀⠀⠀⠀⠀⠀⠀⠀⠀⠀</a:t>
            </a:r>
            <a:br/>
            <a:r>
              <a:t>⠀⠀⠀⠀⠀⠀⠀⠀⣿⣿⣿⣿⣿⣿⣿⣿⣿⣿⣿⣿⣿⣿⣿⣿⣿⣿⣿⣿⣿⣿⣿⣿⣿⣿⣿⣿⣿⣿⣿⣿⣿⠀⠀⠀⠀⠀⠙⠛⠿⣿⣿⣿⣿⣿⣿⣿⣿⣿⣿⣿⣿⣿⣿⣿⡿⠿⠿⠿⠛⠁⠀⠀⠀⠀⠀⠀⠀⠀⠀⠀⠀⠀⠀⠀⠀⠀⠀⠀⠀⠀⠀</a:t>
            </a:r>
            <a:br/>
            <a:r>
              <a:t>⠀⠀⠀⠀⠀⠀⠀⢰⣿⣿⣿⣿⣿⣿⣿⣿⣿⣿⣿⣿⣿⣿⣿⣿⣿⣿⣿⣿⣿⣿⣿⣿⣿⣿⣿⣿⣿⣿⣿⣿⡇⠀⠀⠀⠀⠀⠀⠀⠀⠀⠉⠛⠻⢿⣿⣿⣿⣿⣿⣿⣿⣿⣿⣿⣇⠀⠀⠀⠀⠀⠀⠀⠀⠀⠀⠀⠀⠀⠀⠀⠀⠀⠀⠀⠀⠀⠀⠀⠀⠀⠀</a:t>
            </a:r>
            <a:br/>
            <a:r>
              <a:t>⠀⠀⠀⠀⠀⠀⠀⠈⣿⣿⣿⣿⣿⣿⣿⣿⣿⣿⣿⣿⣿⣿⣿⣿⣿⣿⣿⣿⣿⣿⣿⣿⣿⣿⣿⣿⣿⣿⣿⣿⡇⠀⠀⠀⠀⠀⠀⠀⠀⠀⠀⠀⠀⠀⠈⠉⠉⠛⠿⣿⣿⣿⣿⣿⣿⡄⠀⠀⠀⠀⠀⠀⠀⠀⠀⠀⠀⠀⠀⠀⠀⠀⠀⠀⠀⠀⠀⠀⠀⠀⠀</a:t>
            </a:r>
            <a:br/>
            <a:r>
              <a:t>⠀⠀⠀⠀⠀⠀⠀⠀⢿⣿⣿⣿⣿⣿⣿⣿⣿⣿⣿⣿⣿⣿⣿⣿⣿⣿⣿⣿⣿⣿⣿⣿⣿⣿⣿⣿⣿⣿⣿⣿⡇⠀⠀⠀⠀⠀⠀⠀⠀⠀⠀⠀⠀⠀⠀⠀⠀⠀⠀⠀⠙⢿⣿⣿⣿⣇⠀⠀⠀⠀⠀⠀⠀⠀⠀⠀⠀⠀⠀⠀⠀⠀⠀⠀⠀⠀⠀⠀⠀⠀⠀</a:t>
            </a:r>
            <a:br/>
            <a:r>
              <a:t>⠀⠀⠀⠀⠀⠀⠀⠀⠸⣿⣿⣿⣿⣿⣿⣿⣿⣿⣿⣿⣿⣿⣿⣿⣿⣿⣿⣿⣿⣿⣿⣿⣿⣿⣿⣿⣿⣿⣿⣿⡏⠀⠀⠀⠀⠀⠀⠀⠀⠀⠀⠀⠀⠀⠀⠀⠀⠀⠀⠀⠀⠀⠈⠉⠙⠌⠀⠀⠀⠀⠀⠀⠀⠀⠀⠀⠀⠀⠀⠀⠀⠀⠀⠀⠀⠀⠀⠀⠀⠀⠀</a:t>
            </a:r>
            <a:br/>
            <a:r>
              <a:t>⠀⠀⠀⠀⠀⠀⠀⠀⠀⠹⣿⣿⣿⣿⣿⣿⣿⣿⣿⣿⣿⣿⣿⣿⣿⣿⣿⣿⣿⣿⣿⣿⣿⣿⣿⣿⣿⣿⣿⣿⠃⠀⠀⠀⠀⠀⠀⠀⠀⠀⠀⠀⠀⠀⠀⠀⠀⠀⠀⠀⠀⠀⠀⠀⠀⠀⠀⠀⠀⠀⠀⠀⠀⠀⠀⠀⠀⠀⠀⠀⠀⠀⠀⠀⠀⠀⠀⠀⠀⠀⠀</a:t>
            </a:r>
            <a:br/>
            <a:r>
              <a:t>⠀⠀⠀⠀⠀⠀⠀⠀⠀⠀⠹⣿⣿⣿⣿⣿⣿⣿⣿⣿⣿⣿⣿⣿⣿⣿⣿⣿⣿⣿⣿⣿⣿⣿⣿⣿⣿⣿⣿⡏⠀⠀⠀⠀⠀⠀⠀⠀⠀⠀⠀⠀⠀⠀⠀⠀⠀⠀⠀⠀⠀⠀⠀⠀⠀⠀⠀⠀⠀⠀⠀⠀⠀⠀⠀⠀⠀⠀⠀⠀⠀⠀⠀⠀⠀⠀⠀⠀⠀⠀⠀</a:t>
            </a:r>
            <a:br/>
            <a:r>
              <a:t>⠀⠀⠀⠀⠀⠀⠀⠀⠀⠀⠀⠈⠻⢿⣿⣿⣿⣿⣿⣿⣿⣿⣿⣿⣿⣿⣿⣿⣿⣿⣿⣿⣿⣿⣿⣿⣿⡿⠟⠀⠀⠀⠀⠀⠀⠀⠀⠀⠀⠀⠀⠀⠀⠀⠀⠀⠀⠀⠀⠀⠀⠀⠀⠀⠀⠀⠀⠀⠀⠀⠀⠀⠀⠀⠀⠀⠀⠀⠀⠀⠀⠀⠀⠀⠀⠀⠀⠀⠀⠀⠀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⠀⠀⠀⠀⠀⠀⠀⠀⠀⠀⠀⠀⠀⠀⠀⠉⠉⠙⢿⣿⣿⣿⣿⣿⣿⣿⣿⣿⣿⣿⣿⣿⣿⡿⠉⠁⠀⠀⠀⠀⠀⠀⠀⠀⠀⠀⠀⠀⠀⠀⠀⠀⠀⠀⠀⠀⠀⠀⠀⠀⠀⠀⠀⠀⠀⠀⠀⠀⠀⠀⠀⠀⠀⠀⠀⠀⠀⠀⠀⠀⠀⠀⠀⠀⠀⠀⠀⠀⠀⠀⠀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⠀⠀⠀⠀⠀⠀⠀⠀⠀⠀⠀⠀⠀⠀⠀⠀⠀⠀⠀⠙⢿⣿⣿⣿⣿⣿⣿⣿⠿⠛⠋⠉⠁⠀⠀⠀⠀⠀⠀⠀⠀⠀⠀⠀⠀⠀⠀⠀⠀⠀⠀⠀⠀⠀⠀⠀⠀⠀⠀⠀⠀⠀⠀⠀⠀⠀⠀⠀⠀⠀⠀⠀⠀⠀⠀⠀⠀⠀⠀⠀⠀⠀⠀⠀⠀⠀⠀⠀⠀⠀⠀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⠀⠀⠀⠀⠀⠀⠀⠀⠀⠀⠀⠀⠀⠀⠀⠀⠀⠀⠀⠀⠀⠉⠉⠉⠉⠁⠀⠀⠀⠀⠀⠀⠀⠀⠀⠀⠀⠀⠀⠀⠀⠀⠀⠀⠀⠀⠀⠀⠀⠀⠀⠀⠀⠀⠀⠀⠀⠀⠀⠀⠀⠀⠀⠀⠀⠀⠀⠀⠀⠀⠀⠀⠀⠀⠀⠀⠀⠀⠀⠀⠀⠀⠀⠀⠀⠀⠀⠀⠀⠀⠀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⠀⠀⠀⠀⠀⠀⠀⠀⠀⠀⠀⠀⠀⠀⠀⠀⠀⠀⠀⠀⠀⠀⠀⠀⠀⠀⠀⠀⠀⠀⠀⠀⠀⠀⠀⠀⠀⠀⠀⣀⣤⣴⣶⣶⣶⣶⣶⣶⣶⣶⣤⣀⠀⠀⠀⠀⠀⠀⠀⠀⠀⠀⠀⠀⠀⠀⠀⠀⠀⠀⠀⠀⠀⠀⠀⠀⠀⠀⠀⠀⠀⠀⠀⠀⠀⠀⠀⠀⠀⠀⠀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⠀⠀⠀⠀⠀⠀⠀⠀⠀⠀⠀⠀⠀⠀⠀⠀⠀⠀⠀⠀⠀⠀⠀⠀⠀⠀⠀⠀⠀⠀⠀⠀⠀⠀⠀⠀⠀⣤⣾⣿⣿⣿⣿⣿⣿⣿⣿⣿⣿⣿⣿⣿⣷⣄⠀⠀⠀⠀⠀⠀⠀⠀⠀⠀⠀⠀⠀⠀⠀⠀⠀⠀⠀⠀⠀⠀⠀⠀⠀⠀⠀⠀⠀⠀⠀⠀⠀⠀⠀⠀⠀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⠀⠀⠀⠀⠀⠀⠀⠀⠀⠀⠀⠀⠀⠀⠀⠀⠀⠀⠀⠀⠀⠀⠀⠀⠀⠀⠀⠀⠀⠀⠀⠀⠀⢀⣀⣾⣿⣿⣿⣿⣿⣿⣿⣿⣿⣿⣿⣿⣿⣿⣿⣿⣿⣿⣿⣿⡷⠶⢄⠀⠀⠀⠀⠀⠀⠀⠀⠀⠀⠀⠀⠀⠀⠀⠀⠀⠀⠀⠀⠀⠀⠀⠀⠀⠀⠀⠀⠀⠀⠀⠀</a:t>
            </a:r>
            <a:br/>
            <a:r>
              <a:t>⠀⠀⠀⠀⠀⠀⠀⠀⠀⠀⠀⠀⠀⠀⠀⠀⠀⠀⠀⠀⠀⠀⠀⠀⠀⠀⠀⠀⠀⠀⠀⠠⠚⠋⢹⣿⣿⣿⣿⣿⣿⣿⣿⣿⣿⣿⣿⣿⣿⣿⣿⣿⣿⣿⣿⣿⣇⠀⢠⠄⠀⠀⠀⠀⠀⠀⠀⠀⠀⠀⠀⠀⠀⠀⠀⠀⠀⠀⠀⠀⠀⠀⠀⠀⠀⠀⠀⠀⠀⠀⠀</a:t>
            </a:r>
            <a:br/>
            <a:r>
              <a:t>⠀⠀⠀⠀⠀⠀⠀⠀⠀⠀⠀⠀⠀⠀⠀⠀⠀⠀⠀⠀⠀⠀⠀⠀⠀⠀⠀⠀⠀⠀⠀⢸⣄⠀⢸⣿⣿⣿⣿⣿⣿⣿⣿⣿⣿⣿⣿⣿⣿⣿⣿⣿⣿⣿⣿⣿⣿⣶⠏⠀⠀⠀⠀⠀⠀⠀⠀⠀⠀⠀⠀⠀⠀⠀⠀⠀⠀⠀⠀⠀⠀⠀⠀⠀⠀⠀⠀⠀⠀⠀⠀</a:t>
            </a:r>
            <a:br/>
            <a:r>
              <a:t>⠀⠀⠀⠀⠀⠀⠀⠀⠀⠀⠀⠀⠀⠀⠀⠀⠀⠀⠀⠀⠀⠀⠀⠀⠀⠀⠀⠀⠀⠀⠀⠀⠙⢷⣾⣿⣿⣿⣿⣿⣿⣿⣿⣿⣿⣿⣿⣿⣿⣿⣿⣿⣿⣿⣿⣿⣿⠁⠀⠀⠀⠀⠀⠀⠀⠀⠀⠀⠀⠀⠀⠀⠀⠀⠀⠀⠀⠀⠀⠀⠀⠀⠀⠀⠀⠀⠀⠀⠀⠀⠀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⠀⠀⠀⠀⠀⠀⠀⠀⠀⠀⠀⠀⠀⠀⠀⠀⠀⠀⠀⠀⠀⠀⠀⠀⠀⠀⠀⠀⠀⠀⠀⠀⣀⣴⣿⣿⣿⣿⣿⣿⣿⣿⣿⣿⣿⣿⣿⣿⣿⣿⣿⣿⣿⣿⣿⣿⣿⣧⡀⠀⠀⠀⠀⠀⠀⠀⠀⠀⠀⠀⠀⠀⠀⠀⠀⠀⠀⠀⠀⠀⠀⠀⠀⠀⠀⠀⠀⠀⠀⠀⠀</a:t>
            </a:r>
            <a:br/>
            <a:r>
              <a:t>⠀⠀⠀⠀⠀⠀⠀⠀⠀⠀⠀⠀⠀⠀⠀⠀⠀⠀⠀⠀⠀⠀⠀⠀⠀⠀⠀⠀⠀⠀⠀⣻⣿⣿⣿⣿⣿⣿⣿⣿⣿⣿⣿⣿⣿⣿⣿⣿⣿⣿⣿⣿⣿⣿⣿⣿⣿⣿⣿⠀⠀⠀⠀⠀⠀⠀⠀⠀⠀⠀⠀⠀⠀⠀⠀⠀⠀⠀⠀⠀⠀⠀⠀⠀⠀⠀⠀⠀⠀⠀⠀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⠀⠀⠀⠀⠀⠀⠀⠀⠀⠀⠀⠀⠀⠀⠀⠀⠀⠀⠀⠀⠀⠀⠀⠀⠀⠀⠀⠀⠀⠀⠈⠛⠿⣿⣿⣿⣿⣿⣿⣿⣿⣿⣿⣿⣿⣿⣿⣿⣿⣿⣿⣿⣿⣿⣿⣿⡿⠉⠉⠀⠀⠀⠀⠀⠀⠀⠀⠀⠀⠀⠀⠀⠀⠀⠀⠀⠀⠀⠀⠀⠀⠀⠀⠀⠀⠀⠀⠀⠀⠀⠀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⠀⠀⠀⠀⠀⠀⠀⠀⠀⠀⠀⠀⠀⠀⠀⠀⠀⠀⠀⠀⠀⠀⠀⠀⠀⠀⠀⠀⠀⠀⠀⠀⠀⠀⠁⠈⣿⣿⣿⣿⣿⣿⣿⣿⣿⣿⣿⣿⣿⣿⣿⣿⣿⣿⣿⣿⣇⠀⠀⠀⠀⠀⠀⠀⠀⠀⠀⠀⠀⠀⠀⠀⠀⠀⠀⠀⠀⠀⠀⠀⠀⠀⠀⠀⠀⠀⠀⠀⠀⠀⠀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⠀⠀⠀⠀⠀⠀⠀⠀⠀⠀⠀⠀⠀⠀⠀⠀⠀⠀⠀⠀⠀⠀⠀⠀⠀⠀⠀⠀⠀⠀⠀⠀⠀⣠⣶⣾⣿⣿⣿⣿⣿⣿⣿⣿⣿⣿⣿⣿⣿⣿⣿⣿⣿⣿⣿⣿⣿⡇⠀⠀⠀⠀⠀⠀⠀⠀⠀⠀⠀⠀⠀⠀⠀⠀⠀⠀⠀⠀⠀⠀⠀⠀⠀⠀⠀⠀⠀⠀⠀⠀⠀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⠀⠀⠀⠀⠀⠀⠀⠀⠀⠀⠀⠀⠀⠀⠀⠀⠀⠀⠀⠀⠀⠀⠀⠀⢠⣿⣶⣶⣶⣾⣿⣿⣿⣿⣿⣿⣿⣿⣿⣿⣿⣿⣿⣿⣿⣿⣿⣿⣿⣿⣿⣿⣿⣿⣿⣿⣿⣿⣿⣷⡀⠀⠀⠀⠀⠀⠀⠀⠀⠀⠀⠀⠀⠀⠀⠀⠀⠀⠀⠀⠀⠀⠀⠀⠀⠀⠀⠀⠀⠀⠀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⠀⠀⠀⠀⠀⠀⠀⠀⠀⠀⠀⠀⠀⠀⠀⠀⠀⠀⠀⠀⠀⠀⠀⢀⣸⣿⣿⣿⣿⣿⣿⣿⣿⣿⣿⣿⣿⣿⣿⣿⣿⣿⣿⣿⣿⣿⣿⣿⣿⣿⣿⣿⣿⣿⣿⣿⣿⣿⣿⣿⣿⠀⠀⠀⠀⠀⠀⠀⠀⠀⠀⠀⠀⠀⠀⠀⠀⠀⠀⠀⠀⠀⠀⠀⠀⠀⠀⠀⠀⠀⠀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⠀⠀⠀⠀⠀⠀⠀⠀⠀⠀⠀⠀⠀⠀⠀⠀⠀⠀⠀⠀⠀⠀⠀⠀⣽⣿⣿⣿⣿⣿⣿⣿⣿⠀⠀⣼⣿⣿⣿⣿⣿⣿⣿⣿⣿⣿⣿⣿⣿⣿⣿⣿⣿⣿⣿⣿⣿⣿⣿⣿⣷⠀⠀⠀⠀⠀⠀⠀⠀⠀⠀⠀⠀⠀⠀⠀⠀⠀⠀⠀⠀⠀⠀⠀⠀⠀⠀⠀⠀⠀⠀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⠀⠀⠀⠀⠀⠀⠀⠀⠀⠀⠀⠀⠀⠀⠀⠀⠀⠀⠀⠀⠀⠀⠀⢸⣿⣿⣿⣿⣿⣿⣿⡇⠀⠀⣸⣿⣿⣿⣿⣿⣿⣿⣿⣿⣿⣿⣿⣿⣿⣿⣿⣿⣿⣿⣿⣿⣿⣿⣿⣿⣿⡇⠀⠀⠀⠀⠀⠀⠀⠀⠀⠀⠀⠀⠀⠀⠀⠀⠀⠀⠀⠀⠀⠀⠀⠀⠀⠀⠀⠀⠀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⠀⠀⠀⠀⠀⠀⠀⠀⠀⠀⠀⠀⠀⠀⠀⠀⠀⠀⠀⠀⠀⠀⠀⠈⢿⣿⣿⣿⣿⡏⠉⠀⠀⠀⣿⣿⣿⣿⣿⣿⣿⣿⣿⣿⣿⣿⣿⣿⣿⣿⣿⣿⣿⣿⣿⣿⣿⣿⣿⣿⡟⠀⠀⠀⠀⠀⠀⠀⠀⠀⠀⠀⠀⠀⠀⠀⠀⠀⠀⠀⠀⠀⠀⠀⠀⠀⠀⠀⠀⠀⠀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⠀⠀⠀⠀⠀⠀⠀⠀⠀⠀⠀⠀⠀⠀⠀⠀⠀⠀⠀⠀⠀⠀⠀⠀⠈⣿⣿⣿⣿⣷⠀⠀⠀⠀⢿⣿⣿⣿⣿⣿⣿⣿⣿⣿⣿⣿⣿⣿⣿⣿⣿⣿⣿⣿⣿⣿⣿⣿⣿⣏⠀⡄⠀⠀⠀⠀⠀⠀⠀⠀⠀⠀⠀⠀⠀⠀⠀⠀⠀⠀⠀⠀⠀⠀⠀⠀⠀⠀⠀⠀⠀</a:t>
            </a:r>
            <a:br/>
            <a:r>
              <a:t>⠀⠀⠀⠀⠀⠀⠀⠀⠀⠀⠀⠀⠀⠀⠀⠀⠀⠀⠀⠀⠀⠀⠀⠀⠀⠘⣿⣿⣿⣿⡇⠀⠀⠀⢸⣿⣿⣿⣿⣿⣿⣿⣿⣿⣿⣿⣿⣿⣿⣿⣿⣿⣿⣿⣿⣿⣿⣿⣿⡿⠆⠉⠀⠀⠀⠀⠀⠀⠀⠀⠀⠀⠀⠀⠀⠀⠀⠀⠀⠀⠀⠀⠀⠀⠀⠀⠀⠀⠀⠀⠀</a:t>
            </a:r>
            <a:br/>
            <a:r>
              <a:t>⠀⠀⠀⠀⠀⠀⠀⠀⠀⠀⠀⠀⠀⠀⠀⠀⠀⠀⠀⠀⠀⠀⠀⠀⠀⠀⠘⣿⣿⣿⣷⡀⠀⠀⢸⣿⣿⣿⣿⣿⣿⣿⣿⣿⣿⣿⣿⣿⣿⣿⣿⣿⣿⣿⣿⣿⣿⣿⣿⡇⠀⠀⠀⠀⠀⠀⠀⠀⠀⠀⠀⠀⠀⠀⠀⠀⠀⠀⠀⠀⠀⠀⠀⠀⠀⠀⠀⠀⠀⠀⠀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⠀⠀⠀⠀⠀⠀⠀⠀⠀⠀⠀⠀⠀⠀⠀⠀⠀⠀⠀⠀⠀⠀⠀⠀⠀⠀⠀⠘⣿⣿⣿⣧⠀⠀⠘⣿⣿⣿⣿⣿⣿⣿⣿⣿⣿⣿⣿⣿⣿⣿⣿⣿⣿⣿⣿⣿⣿⣿⣿⣧⠀⠀⠀⠀⠀⠀⠀⠀⠀⠀⠀⠀⠀⠀⠀⠀⠀⠀⠀⠀⠀⠀⠀⠀⠀⠀⠀⠀⠀⠀⠀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⠀⠀⠀⠀⠀⠀⠀⠀⠀⠀⠀⠀⠀⠀⠀⠀⠀⠀⠀⠀⠀⠀⠀⠀⠀⠀⠀⠀⠹⣿⣿⣿⣦⣤⣤⣿⣿⣿⣿⣿⣿⣿⣿⣿⣿⣿⣿⣿⣿⣿⣿⣿⣿⣿⣿⣿⣿⣿⣿⣿⠀⠀⠀⠀⠀⠀⠀⠀⠀⠀⠀⠀⠀⠀⠀⠀⠀⠀⠀⠀⠀⠀⠀⠀⠀⠀⠀⠀⠀⠀⠀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⠀⠀⠀⠀⠀⠀⠀⠀⠀⠀⠀⠀⠀⠀⠀⠀⣠⣴⣶⣿⣿⣿⣿⣿⣿⣿⣿⣿⣶⣶⣶⣄⠀⠀⠀⠀⠀⠀⠀⠀⠀⠀⠀⠀⠀⠀⠀⠀⠀⠀⠀⠀⠀⠀⠀⠀⠀⠀⠀⠀⠀⠀⠀⠀⠀⠀⠀⠀⠀⠀⠀⠀⠀⠀⠀⠀⠀⠀⠀⠀⠀⠀⠀⠀⠀⠀⠀⠀⠀⠀⠀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⠀⠀⠀⠀⠀⠀⠀⠀⠀⠀⠀⠀⠀⠀⣰⣾⣿⣿⣿⣿⣿⣿⣿⣿⣿⣿⣿⣿⣿⣿⣿⣿⣿⣷⣤⡀⠀⠀⠀⠀⠀⠀⠀⠀⠀⠀⠀⠀⠀⠀⠀⠀⠀⠀⠀⠀⠀⠀⠀⠀⠀⠀⠀⠀⠀⠀⠀⠀⠀⠀⠀⠀⠀⠀⠀⠀⠀⠀⠀⠀⠀⠀⠀⠀⠀⠀⠀⠀⠀⠀⠀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⠀⠀⠀⠀⠀⠀⠀⠀⠀⢀⣠⣤⣾⣿⣿⣿⣿⣿⣿⣿⣿⣿⣿⣿⣿⣿⣿⣿⣿⣿⣿⣿⣿⣿⣿⣿⣿⣷⣶⠤⠀⠀⠀⠀⠀⠀⠀⠀⠀⠀⠀⠀⠀⠀⠀⠀⠀⠀⠀⠀⠀⠀⠀⠀⠀⠀⠀⠀⠀⠀⠀⠀⠀⠀⠀⠀⠀⠀⠀⠀⠀⠀⠀⠀⠀⠀⠀⠀⠀⠀⠀</a:t>
            </a:r>
            <a:br/>
            <a:r>
              <a:t>⠀⠀⠀⠀⠀⠀⠀⠀⠀⠀⠀⢀⣿⣿⣿⣿⣿⣿⣿⣿⣿⣿⣿⣿⣿⣿⣿⣿⣿⣿⣿⣿⣿⣿⣿⣿⣿⣿⣿⡄⠀⠀⠀⠀⠀⠀⠀⠀⠀⠀⠀⠀⠀⠀⠀⠀⠀⠀⠀⠀⠀⠀⠀⠀⠀⠀⠀⠀⠀⠀⠀⠀⠀⠀⠀⠀⠀⠀⠀⠀⠀⠀⠀⠀⠀⠀⠀⠀⠀⠀⠀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⠀⠀⠀⠀⠀⠀⠀⠀⠀⢀⣀⣸⣿⣿⣿⣿⣿⣿⣿⣿⣿⣿⣿⣿⣿⣿⣿⣿⣿⣿⣿⣿⣿⣿⣿⣿⣿⣿⣿⡿⠀⠀⠀⠀⠀⠀⠀⠀⠀⠀⠀⠀⠀⠀⠀⠀⠀⠀⠀⠀⠀⠀⠀⠀⠀⠀⠀⠀⠀⠀⠀⠀⠀⠀⠀⠀⠀⠀⠀⠀⠀⠀⠀⠀⠀⠀⠀⠀⠀⠀⠀</a:t>
            </a:r>
            <a:br/>
            <a:r>
              <a:t>⠀⠀⠀⠀⠀⠀⠀⠀⠀⠈⠻⣿⣿⣿⣿⣿⣿⣿⣿⣿⣿⣿⣿⣿⣿⣿⣿⣿⣿⣿⣿⣿⣿⣿⣿⣿⣿⣿⡟⠁⠀⠀⠀⠀⠀⠀⠀⠀⠀⠀⠀⠀⠀⠀⠀⠀⠀⠀⠀⠀⠀⠀⠀⠀⠀⠀⠀⠀⠀⠀⠀⠀⠀⠀⠀⠀⠀⠀⠀⠀⠀⠀⠀⠀⠀⠀⠀⠀⠀⠀⠀</a:t>
            </a:r>
            <a:br/>
            <a:r>
              <a:t>⠀⠀⠀⠀⠀⠀⠀⠀⣀⣀⣴⣿⣿⣿⣿⣿⣿⣿⣿⣿⣿⣿⣿⣿⣿⣿⣿⣿⣿⣿⣿⣿⣿⣿⣿⣿⣿⣿⣿⣄⠀⠀⠀⠀⠀⠀⠀⠀⠀⠀⠀⠀⠀⠀⠀⠀⠀⠀⠀⠀⠀⠀⠀⠀⠀⠀⠀⠀⠀⠀⠀⠀⠀⠀⠀⠀⠀⠀⠀⠀⠀⠀⠀⠀⠀⠀⠀⠀⠀⠀⠀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⠀⠀⠀⠀⠀⠀⠀⠀⣼⣿⣿⣿⣿⣿⣿⣿⣿⣿⣿⣿⣿⣿⣿⣿⣿⣿⣿⣿⣿⣿⣿⣿⣿⣿⣿⣿⣿⣿⣿⣿⡷⠀⠀⠀⠀⠀⠀⠀⠀⠀⠀⠀⠀⠀⠀⠀⠀⠀⠀⠀⠀⠀⠀⠀⠀⠀⠀⠀⠀⠀⠀⠀⠀⠀⠀⠀⠀⠀⠀⠀⠀⠀⠀⠀⠀⠀⠀⠀⠀⠀⠀</a:t>
            </a:r>
            <a:br/>
            <a:r>
              <a:t>⠀⠀⠀⠀⠀⠀⠀⠈⠙⠻⢿⣿⣿⣿⣿⣿⣿⣿⣿⣿⣿⣿⣿⣿⣿⣿⣿⣿⣿⣿⣿⣿⣿⣿⣿⣿⣿⣿⠟⠉⠁⠀⠀⠀⠀⠀⠀⠀⠀⠀⠀⠀⠀⠀⠀⠀⠀⠀⠀⠀⠀⠀⠀⠀⠀⠀⠀⠀⠀⠀⠀⠀⠀⠀⠀⠀⠀⠀⠀⠀⠀⠀⠀⠀⠀⠀⠀⠀⠀⠀⠀</a:t>
            </a:r>
            <a:br/>
            <a:r>
              <a:t>⠀⠀⠀⠀⠀⠀⠀⠀⠀⠀⠀⠀⠀⢹⣿⣿⣿⣿⣿⣿⣿⣿⣿⣿⣿⣿⣿⣿⣿⣿⣿⣿⣿⣿⣿⣿⣿⣿⡄⠀⠀⠀⠀⠀⠀⠀⠀⠀⠀⠀⠀⠀⠀⠀⠀⠀⠀⠀⠀⠀⠀⠀⠀⠀⠀⠀⠀⠀⠀⠀⠀⠀⠀⠀⠀⠀⠀⠀⠀⠀⠀⠀⠀⠀⠀⠀⠀⠀⠀⠀⠀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⠀⠀⠀⠀⠀⠀⠀⠀⠀⠀⢀⣠⣤⣿⣿⣿⣿⣿⣿⣿⣿⣿⣿⣿⣿⣿⣿⣿⣿⣿⣿⣿⣿⣿⣿⣿⣿⣿⣿⠀⠀⠀⠀⠀⠀⠀⠀⠀⠀⠀⠀⠀⠀⠀⠀⠀⠀⠀⠀⠀⠀⠀⠀⠀⠀⠀⠀⠀⠀⠀⠀⠀⠀⠀⠀⠀⠀⠀⠀⠀⠀⠀⠀⠀⠀⠀⠀⠀⠀⠀⠀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⠀⠀⠀⠀⠀⠀⠀⠀⣠⣴⣿⣿⣿⣿⣿⣿⣿⣿⣿⣿⣿⣿⣿⣿⣿⣿⣿⣿⣿⣿⣿⣿⣿⣿⣿⣿⣿⣿⣿⡄⠀⠀⠀⠀⠀⠀⠀⠀⠀⠀⠀⠀⠀⠀⠀⠀⠀⠀⠀⠀⠀⠀⠀⠀⠀⠀⠀⠀⠀⠀⠀⠀⠀⠀⠀⠀⠀⠀⠀⠀⠀⠀⠀⠀⠀⠀⠀⠀⠀⠀⠀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⠀⠀⠀⠀⠀⠀⢀⣾⣿⣿⣿⣿⣿⣿⣿⣿⣿⣿⣿⣿⣿⣿⣿⣿⣿⣿⣿⣿⣿⣿⣿⣿⣿⣿⣿⣿⣿⣿⣿⣷⣄⠀⠀⠀⠀⠀⠀⠀⠀⠀⠀⠀⠀⠀⠀⠀⠀⠀⠀⠀⠀⠀⠀⠀⠀⠀⠀⠀⠀⠀⠀⠀⠀⠀⠀⠀⠀⠀⠀⠀⠀⠀⠀⠀⠀⠀⠀⠀⠀⠀⠀</a:t>
            </a:r>
            <a:br/>
            <a:r>
              <a:t>⠀⣠⣤⣀⣀⣀⣾⣿⣿⣿⣿⣿⣿⣿⣿⣿⣿⣿⣿⣿⣿⣿⣿⣿⣿⣿⣿⣿⣿⣿⣿⣿⣿⣿⣿⣿⣿⣿⣿⣿⣿⡄⠀⠀⠀⠀⠀⠀⠀⠀⠀⠀⠀⠀⠀⠀⠀⠀⠀⠀⠀⠀⠀⠀⠀⠀⠀⠀⠀⠀⠀⠀⠀⠀⠀⠀⠀⠀⠀⠀⠀⠀⠀⠀⠀⠀⠀⠀⠀⠀⠀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⢰⣿⣿⣿⣿⣿⣿⣿⣿⣿⣿⣿⣿⣿⣿⣿⣿⣿⣿⣿⣿⣿⣿⣿⣿⣿⣿⣿⣿⣿⣿⣿⣿⣿⣿⣿⣿⣿⣿⣿⣿⣿⡄⠀⠀⠀⠀⠀⠀⠀⠀⠀⠀⠀⠀⠀⠀⠀⠀⠀⠀⠀⠀⠀⠀⠀⠀⠀⠀⠀⠀⠀⠀⠀⠀⠀⠀⠀⠀⠀⠀⠀⠀⠀⠀⠀⠀⠀⠀⠀⠀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⢸⣿⣿⣿⣿⣿⣿⣿⡿⠿⣿⣿⣿⣿⣿⣿⣿⣿⣿⣿⣿⣿⣿⣿⣿⣿⣿⣿⣿⣿⣿⣿⣿⣿⣿⣿⣿⣿⣿⣿⣿⣿⠋⠀⠀⠀⠀⠀⠀⠀⠀⠀⠀⠀⠀⠀⠀⠀⠀⠀⠀⠀⠀⠀⠀⠀⠀⠀⠀⠀⠀⠀⠀⠀⠀⠀⠀⠀⠀⠀⠀⠀⠀⠀⠀⠀⠀⠀⠀⠀⠀</a:t>
            </a:r>
            <a:br/>
            <a:r>
              <a:t>⠸⣿⣿⣿⣿⣿⣷⠀⠀⠀⢸⣿⣿⣿⣿⣿⣿⣿⣿⣿⣿⣿⣿⣿⣿⣿⣿⣿⣿⣿⣿⣿⣿⣿⣿⣿⣿⣿⣿⣿⣿⣿⡀⠀⠀⠀⠀⠀⠀⠀⠀⠀⠀⠀⠀⠀⠀⠀⠀⠀⠀⠀⠀⠀⠀⠀⠀⠀⠀⠀⠀⠀⠀⠀⠀⠀⠀⠀⠀⠀⠀⠀⠀⠀⠀⠀⠀⠀⠀⠀⠀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⠀⢻⣿⣿⣿⣿⣿⡀⠀⠀⠈⢿⣿⣿⣿⣿⣿⣿⣿⣿⣿⣿⣿⣿⣿⣿⣿⣿⣿⣿⣿⣿⣿⣿⣿⣿⣿⣿⣿⣿⣿⡿⠁⠀⠀⠀⠀⠀⠀⠀⠀⠀⠀⠀⠀⠀⠀⠀⠀⠀⠀⠀⠀⠀⠀⠀⠀⠀⠀⠀⠀⠀⠀⠀⠀⠀⠀⠀⠀⠀⠀⠀⠀⠀⠀⠀⠀⠀⠀⠀⠀</a:t>
            </a:r>
            <a:br/>
            <a:r>
              <a:t>⠀⠀⠹⣿⣿⣿⣿⣧⠀⠀⠀⢸⣿⣿⣿⣿⣿⣿⣿⣿⣿⣿⣿⣿⣿⣿⣿⣿⣿⣿⣿⣿⣿⣿⣿⣿⣿⣿⣿⣿⣿⠀⠀⠀⠀⠀⠀⠀⠀⠀⠀⠀⠀⠀⠀⠀⠀⠀⠀⠀⠀⠀⠀⠀⠀⠀⠀⠀⠀⠀⠀⠀⠀⠀⠀⠀⠀⠀⠀⠀⠀⠀⠀⠀⠀⠀⠀⠀⠀⠀⠀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⠀⠀⠀⢻⣿⣿⣿⣿⡆⠀⠀⢸⣿⣿⣿⣿⣿⣿⣿⣿⣿⣿⣿⣿⣿⣿⣿⣿⣿⣿⣿⣿⣿⣿⣿⣿⣿⣿⣿⣿⣿⡄⠀⠀⠀⠀⠀⠀⠀⠀⠀⠀⠀⠀⠀⠀⠀⠀⠀⠀⠀⠀⠀⠀⠀⠀⠀⠀⠀⠀⠀⠀⠀⠀⠀⠀⠀⠀⠀⠀⠀⠀⠀⠀⠀⠀⠀⠀⠀⠀⠀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⠀⠀⠀⠀⢻⣿⣿⣿⣷⡀⠀⠀⣿⣿⣿⣿⣿⣿⣿⣿⣿⣿⣿⣿⣿⣿⣿⣿⣿⣿⣿⣿⣿⣿⣿⣿⣿⣿⣿⣿⣿⡇⠀⠀⠀⠀⠀⠀⠀⠀⠀⠀⠀⠀⠀⠀⠀⠀⠀⠀⠀⠀⠀⠀⠀⠀⠀⠀⠀⠀⠀⠀⠀⠀⠀⠀⠀⠀⠀⠀⠀⠀⠀⠀⠀⠀⠀⠀⠀⠀⠀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⠀⠀⠀⠀⠀⢻⣿⣿⣿⣷⣶⣶⣿⣿⣿⣿⣿⣿⣿⣿⣿⣿⣿⣿⣿⣿⣿⣿⣿⣿⣿⣿⣿⣿⣿⣿⣿⣿⣿⣿⣿⡇⠀⠀⠀⠀⠀⠀⠀⠀⠀⠀⠀⠀⠀⠀⠀⠀⠀⠀⠀⠀⠀⠀⠀⠀⠀⠀⠀⠀⠀⠀⠀⠀⠀⠀⠀⠀⠀⠀⠀⠀⠀⠀⠀⠀⠀⠀⠀⠀⠀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⢠⣤⣤⣀⣀⡀⠀⠀⠀⠀⠀⠀⠀⠀⠀⠀⠀⠀⠀⠀⠀⠀⠀⠀⠀⠀⠀⠀⠀⠀⠀⠀⠀⠀⠀⠀⠀⠀⠀⠀⠀⠀⠀⠀⠀⠀⠀⠀⠀⠀⠀⠀⠀⠀⠀⠀⠀⠀⠀⠀⠀⠀⠀⠀⠀⠀⠀⠀⠀⠀⠀⠀⠀⠀⠀⠀⠀⠀⠀⠀⠀⠀⠀⠀⠀⠀⠀⠀⠀⠀⠀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⢸⣿⣿⣿⣿⣿⣿⣤⡀⠀⠀⠀⠀⠀⠀⠀⠀⠀⠀⠀⠀⠀⠀⠀⠀⠀⠀⠀⠀⠀⠀⠀⠀⠀⠀⠀⠀⠀⠀⠀⠀⠀⠀⠀⠀⠀⠀⠀⠀⠀⠀⠀⠀⠀⠀⠀⠀⠀⠀⠀⠀⠀⠀⠀⠀⠀⠀⠀⠀⠀⠀⠀⠀⠀⠀⠀⠀⠀⠀⠀⠀⠀⠀⠀⠀⠀⠀⠀⠀⠀⠀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⢸⣿⣿⣿⣿⣿⣿⣿⣿⣄⠀⠀⠀⠀⠀⠀⠀⠀⠀⠀⠀⠀⠀⠀⠀⠀⠀⠀⠀⠀⠀⠀⠀⠀⠀⠀⠀⠀⠀⠀⠀⠀⠀⠀⠀⠀⠀⠀⠀⠀⠀⠀⠀⠀⠀⠀⠀⠀⠀⠀⠀⠀⠀⠀⠀⠀⠀⠀⠀⠀⠀⠀⠀⠀⠀⠀⠀⠀⠀⠀⠀⠀⠀⠀⠀⠀⠀⠀⠀⠀⠀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⢸⣿⣿⣿⣿⣿⣿⣿⣿⣿⣷⣄⣀⠀⠀⠀⠀⠀⠀⠀⠀⠀⠀⠀⠀⠀⠀⠀⠀⠀⠀⠀⠀⠀⠀⠀⠀⠀⠀⠀⠀⠀⠀⠀⠀⠀⠀⠀⠀⠀⠀⠀⠀⠀⠀⠀⠀⠀⠀⠀⠀⠀⠀⠀⠀⠀⠀⠀⠀⠀⠀⠀⠀⠀⠀⠀⠀⠀⠀⠀⠀⠀⠀⠀⠀⠀⠀⠀⠀⠀⠀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⢸⣿⣿⣿⣿⣿⣿⣿⣿⣿⣿⣿⣿⣿⡷⠀⠀⠀⠀⠀⠀⠀⠀⠀⠀⠀⠀⠀⠀⠀⠀⠀⠀⠀⠀⠀⠀⠀⠀⠀⠀⠀⠀⠀⠀⠀⠀⠀⠀⠀⠀⠀⠀⠀⠀⠀⠀⠀⠀⠀⠀⠀⠀⠀⠀⠀⠀⠀⠀⠀⠀⠀⠀⠀⠀⠀⠀⠀⠀⠀⠀⠀⠀⠀⠀⠀⠀⠀⠀⠀⠀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⢸⣿⣿⣿⣿⣿⣿⣿⣿⣿⣿⣿⣿⣿⣷⡀⠀⠀⠀⠀⠀⠀⠀⠀⠀⠀⠀⠀⠀⠀⠀⠀⠀⠀⠀⠀⠀⠀⠀⠀⠀⠀⠀⠀⠀⠀⠀⠀⠀⠀⠀⠀⠀⠀⠀⠀⠀⠀⠀⠀⠀⠀⠀⠀⠀⠀⠀⠀⠀⠀⠀⠀⠀⠀⠀⠀⠀⠀⠀⠀⠀⠀⠀⠀⠀⠀⠀⠀⠀⠀⠀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⢸⣿⣿⣿⣿⣿⣿⣿⣿⣿⣿⣿⣿⣿⣷⣄⠀⠀⠀⠀⠀⠀⠀⠀⠀⠀⠀⠀⠀⠀⠀⠀⠀⠀⠀⠀⠀⠀⠀⠀⠀⠀⠀⠀⠀⠀⠀⠀⠀⠀⠀⠀⠀⠀⠀⠀⠀⠀⠀⠀⠀⠀⠀⠀⠀⠀⠀⠀⠀⠀⠀⠀⠀⠀⠀⠀⠀⠀⠀⠀⠀⠀⠀⠀⠀⠀⠀⠀⠀⠀⠀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⢸⣿⣿⣿⣿⣿⣿⣿⣿⣿⣿⣿⣿⣿⣿⣿⣧⠀⠀⠀⠀⠀⠀⠀⠀⠀⠀⠀⠀⠀⠀⠀⠀⠀⠀⠀⠀⠀⠀⠀⠀⠀⠀⠀⠀⠀⠀⠀⠀⠀⠀⠀⠀⠀⠀⠀⠀⠀⠀⠀⠀⠀⠀⠀⠀⠀⠀⠀⠀⠀⠀⠀⠀⠀⠀⠀⠀⠀⠀⠀⠀⠀⠀⠀⠀⠀⠀⠀⠀⠀⠀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⢸⣿⣿⣿⣿⣿⣿⣿⣿⣿⣿⣿⣿⠟⠉⠉⠀⠀⠀⠀⠀⠀⠀⠀⠀⠀⠀⠀⠀⠀⠀⠀⠀⠀⠀⠀⠀⠀⠀⠀⠀⠀⠀⠀⠀⠀⠀⠀⠀⠀⠀⠀⠀⠀⠀⠀⠀⠀⠀⠀⠀⠀⠀⠀⠀⠀⠀⠀⠀⠀⠀⠀⠀⠀⠀⠀⠀⠀⠀⠀⠀⠀⠀⠀⠀⠀⠀⠀⠀⠀⠀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⢸⣿⣿⣿⣿⣿⣿⣿⣿⣿⣿⣿⣟⠀⠀⠀⠀⠀⠀⠀⠀⠀⠀⠀⠀⠀⠀⠀⠀⠀⠀⠀⠀⠀⠀⠀⠀⠀⠀⠀⠀⠀⠀⠀⠀⠀⠀⠀⠀⠀⠀⠀⠀⠀⠀⠀⠀⠀⠀⠀⠀⠀⠀⠀⠀⠀⠀⠀⠀⠀⠀⠀⠀⠀⠀⠀⠀⠀⠀⠀⠀⠀⠀⠀⠀⠀⠀⠀⠀⠀⠀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⢸⣿⣿⣿⣿⣿⣿⣿⣿⣿⣿⣿⣿⣧⠀⠀⠀⠀⠀⠀⠀⠀⠀⠀⠀⠀⠀⠀⠀⠀⠀⠀⠀⠀⠀⠀⠀⠀⠀⠀⠀⠀⠀⠀⠀⠀⠀⠀⠀⠀⠀⠀⠀⠀⠀⠀⠀⠀⠀⠀⠀⠀⠀⠀⠀⠀⠀⠀⠀⠀⠀⠀⠀⠀⠀⠀⠀⠀⠀⠀⠀⠀⠀⠀⠀⠀⠀⠀⠀⠀⠀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⢸⣿⣿⣿⣿⣿⣿⣿⣿⣿⣿⣿⣿⣿⣷⠀⠀⠀⠀⠀⠀⠀⠀⠀⠀⠀⠀⠀⠀⠀⠀⠀⠀⠀⠀⠀⠀⠀⠀⠀⠀⠀⠀⠀⠀⠀⠀⠀⠀⠀⠀⠀⠀⠀⠀⠀⠀⠀⠀⠀⠀⠀⠀⠀⠀⠀⠀⠀⠀⠀⠀⠀⠀⠀⠀⠀⠀⠀⠀⠀⠀⠀⠀⠀⠀⠀⠀⠀⠀⠀⠀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⢸⣿⣿⣿⣿⣿⣿⣿⣿⣿⣿⣿⣿⣿⣿⣧⡀⠀⠀⠀⠀⠀⠀⠀⠀⠀⠀⠀⠀⠀⠀⠀⠀⠀⠀⠀⠀⠀⠀⠀⠀⠀⠀⠀⠀⠀⠀⠀⠀⠀⠀⠀⠀⠀⠀⠀⠀⠀⠀⠀⠀⠀⠀⠀⠀⠀⠀⠀⠀⠀⠀⠀⠀⠀⠀⠀⠀⠀⠀⠀⠀⠀⠀⠀⠀⠀⠀⠀⠀⠀⠀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⢸⣿⣿⣿⣿⣿⣿⣿⣿⣿⣿⣿⣿⣿⣿⣿⣿⣿⣧⠀⠀⠀⠀⠀⠀⠀⠀⠀⠀⠀⠀⠀⠀⠀⠀⠀⠀⠀⠀⠀⠀⠀⠀⠀⠀⠀⠀⠀⠀⠀⠀⠀⠀⠀⠀⠀⠀⠀⠀⠀⠀⠀⠀⠀⠀⠀⠀⠀⠀⠀⠀⠀⠀⠀⠀⠀⠀⠀⠀⠀⠀⠀⠀⠀⠀⠀⠀⠀⠀⠀⠀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⢸⣿⣿⣿⣿⣿⣿⣿⣿⣿⣿⣿⣿⣿⣿⣿⣿⣿⡟⠀⠀⠀⠀⠀⠀⠀⠀⠀⠀⠀⠀⠀⠀⠀⠀⠀⠀⠀⠀⠀⠀⠀⠀⠀⠀⠀⠀⠀⠀⠀⠀⠀⠀⠀⠀⠀⠀⠀⠀⠀⠀⠀⠀⠀⠀⠀⠀⠀⠀⠀⠀⠀⠀⠀⠀⠀⠀⠀⠀⠀⠀⠀⠀⠀⠀⠀⠀⠀⠀⠀⠀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⢸⣿⣿⣿⣿⣿⣿⣿⣿⣿⣿⣿⣿⣿⣿⣿⣿⡏⠀⠀⠀⠀⠀⠀⠀⠀⠀⠀⠀⠀⠀⠀⠀⠀⠀⠀⠀⠀⠀⠀⠀⠀⠀⠀⠀⠀⠀⠀⠀⠀⠀⠀⠀⠀⠀⠀⠀⠀⠀⠀⠀⠀⠀⠀⠀⠀⠀⠀⠀⠀⠀⠀⠀⠀⠀⠀⠀⠀⠀⠀⠀⠀⠀⠀⠀⠀⠀⠀⠀⠀⠀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⢸⣿⣿⣿⣿⣿⣿⣿⣿⣿⣿⣿⣿⣿⣿⣿⣿⣷⣦⠀⠀⠀⠀⠀⠀⠀⠀⠀⠀⠀⠀⠀⠀⠀⠀⠀⠀⠀⠀⠀⠀⠀⠀⠀⠀⠀⠀⠀⠀⠀⠀⠀⠀⠀⠀⠀⠀⠀⠀⠀⠀⠀⠀⠀⠀⠀⠀⠀⠀⠀⠀⠀⠀⠀⠀⠀⠀⠀⠀⠀⠀⠀⠀⠀⠀⠀⠀⠀⠀⠀⠀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⢸⣿⣿⣿⣿⣿⣿⣿⣿⣿⣿⣿⣿⣿⣿⣿⣿⠃⠀⠀⠀⠀⠀⠀⠀⠀⠀⠀⠀⠀⠀⠀⠀⠀⠀⠀⠀⠀⠀⠀⠀⠀⠀⠀⠀⠀⠀⠀⠀⠀⠀⠀⠀⠀⠀⠀⠀⠀⠀⠀⠀⠀⠀⠀⠀⠀⠀⠀⠀⠀⠀⠀⠀⠀⠀⠀⠀⠀⠀⠀⠀⠀⠀⠀⠀⠀⠀⠀⠀⠀⠀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⢸⣿⣿⣿⣿⣿⣿⣿⣿⣿⣿⣿⣿⣿⣿⣿⣿⡆⠀⠀⠀⠀⠀⠀⠀⠀⠀⠀⠀⠀⠀⠀⠀⠀⠀⠀⠀⠀⠀⠀⠀⠀⠀⠀⠀⠀⠀⠀⠀⠀⠀⠀⠀⠀⠀⠀⠀⠀⠀⠀⠀⠀⠀⠀⠀⠀⠀⠀⠀⠀⠀⠀⠀⠀⠀⠀⠀⠀⠀⠀⠀⠀⠀⠀⠀⠀⠀⠀⠀⠀⠀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⢸⣿⣿⣿⣿⣿⣿⣿⣿⣿⣿⣿⣿⣿⣿⣿⣿⣧⠀⠀⠀⠀⠀⠀⠀⠀⠀⠀⠀⠀⠀⠀⠀⠀⠀⠀⠀⠀⠀⠀⠀⠀⠀⠀⠀⠀⠀⠀⠀⠀⠀⠀⠀⠀⠀⠀⠀⠀⠀⠀⠀⠀⠀⠀⠀⠀⠀⠀⠀⠀⠀⠀⠀⠀⠀⠀⠀⠀⠀⠀⠀⠀⠀⠀⠀⠀⠀⠀⠀⠀⠀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⠀⠀⠀⠀⠀⠀⠀⠀⠀⠀⠀⠀⠀⠀⠀⠀⠀⠀⠀⠀⠀⠀⠀⠀⠀⠀⠀⠀⠀⠀⠀⠀⠀⠀⠀⠀⠀⠀⠀⠀⠀⠀⠀⠀⠀⠀⠀⠀⠀⠀⢀⡀⠀⠀⠀⠀⠀⠀⠀⠀⠀⠀⠀⠀⠀⠀⠀⠀⠀⠀⠀⠀⠀⠀⠀⣠⣦⠀⠀⠀⠀⠀⠀⠀⠀⠀⠀⠀⠀⠀⠀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⠀⠀⠀⠀⠀⠀⠀⠀⠀⠀⠀⠀⠀⠀⠀⠀⠀⠀⠀⠀⠀⠀⠀⠀⠀⠀⠀⠀⠀⠀⠀⠀⠀⠀⠀⠀⠀⠀⠀⠀⠀⠀⠀⠀⠀⠀⠀⠀⠀⠀⢸⣿⣦⡀⠀⠀⠀⠀⣀⣀⣀⣀⣤⣤⣤⣤⣤⣴⣶⣶⣶⣤⣤⣶⣶⣿⣿⣷⣤⣀⠀⠀⠀⠀⠀⠀⠀⠀⠀⠀⠀</a:t>
            </a:r>
            <a:br/>
            <a:r>
              <a:t>⠀⠀⠀⠀⠀⠀⠀⠀⠀⠀⠀⠀⠀⠀⠀⠀⠀⠀⠀⠀⠀⠀⠀⠀⠀⠀⠀⠀⠀⠀⠀⠀⠀⠀⠀⠀⠀⠀⠀⠀⠀⠀⠀⠀⠀⠀⠀⠀⣀⣀⣨⣿⣿⣿⣶⣶⣾⣿⣿⣿⣿⣿⣿⣿⣿⣿⣿⣿⣿⣿⣿⣿⣿⣿⣿⣿⣿⣿⣿⣿⣿⣿⡀⠀⠀⠀⠀⠀⠀⠀⠀</a:t>
            </a:r>
            <a:br/>
            <a:r>
              <a:t>⠀⠀⠀⠀⠀⠀⠀⠀⠀⠀⠀⠀⠀⠀⠀⠀⠀⠀⠀⠀⠀⠀⠀⠀⠀⠀⠀⠀⠀⠀⠀⠀⠀⠀⠀⠀⠀⠀⠀⠀⠀⠀⠀⠀⠀⠀⠈⠻⣿⣿⣿⣿⣿⣿⣿⣿⣿⣿⣿⣿⣿⣿⣿⣿⣿⣿⣿⣿⣿⣿⣿⣿⣿⣿⣿⣿⣿⣿⣿⣿⣿⣿⣿⣷⣶⣶⣶⣤⠀⠀⠀</a:t>
            </a:r>
            <a:br/>
            <a:r>
              <a:t>⠀⠀⠀⠀⠀⠀⠀⠀⠀⠀⠀⠀⠀⠀⠀⠀⠀⠀⠀⠀⠀⠀⠀⠀⠀⠀⠀⠀⠀⠀⠀⠀⠀⠀⠀⠀⠀⠀⠀⠀⠀⠀⠀⠀⠀⠀⠀⠀⠀⠉⣻⣿⣿⣿⣿⣿⣿⣿⣿⣿⣿⣿⣿⣿⣿⣿⣿⣿⣿⣿⣿⣿⣿⣿⣿⣿⣿⣿⣿⣿⣿⣿⣿⣿⠿⠛⠉⠁⠀⠀⠀</a:t>
            </a:r>
            <a:br/>
            <a:r>
              <a:t>⠀⠀⠀⠀⠀⠀⠀⠀⠀⠀⠀⠀⠀⠀⠀⠀⠀⠀⠀⠀⠀⠀⠀⠀⠀⠀⠀⠀⠀⠀⠀⠀⠀⠀⠀⠀⠀⠀⠀⠀⠀⠀⠀⠀⠀⠀⠀⠀⣠⣾⣿⣿⣿⣿⣿⣿⣿⣿⣿⣿⣿⣿⣿⣿⣿⣿⣿⣿⣿⣿⣿⣿⣿⣿⣿⣿⣿⣿⣿⣿⣿⣿⣿⣷⡤⠀⠀⠀⠀⠀⠀</a:t>
            </a:r>
            <a:br/>
            <a:r>
              <a:t>⠀⠀⠀⠀⠀⠀⠀⠀⠀⠀⠀⠀⠀⠀⠀⠀⠀⠀⠀⠀⠀⠀⠀⠀⠀⠀⠀⠀⠀⠀⠀⠀⠀⠀⠀⠀⠀⠀⠀⠀⠀⠀⠀⠀⠀⠀⢠⣾⣿⣿⣿⣿⣿⣿⣿⣿⣿⣿⣿⣿⣿⣿⣿⣿⣿⣿⣿⣿⣿⣿⣿⣿⣿⣿⣿⣿⣿⣿⣿⡿⠿⠟⠛⠋⠁⠀⠀⠀⠀⠀⠀</a:t>
            </a:r>
            <a:br/>
            <a:r>
              <a:t>⠀⠀⠀⠀⠀⠀⠀⠀⠀⠀⠀⠀⠀⠀⠀⠀⠀⠀⠀⠀⠀⠀⠀⠀⠀⠀⠀⠀⠀⠀⠀⠀⠀⠀⠀⠀⠀⠀⠀⠀⠀⠀⠀⠀⠀⠀⠉⠉⠻⠿⠿⣿⣿⣿⣿⣿⣿⣿⣿⣿⣿⣿⣿⣿⣿⣿⣿⣿⣿⣿⣿⣿⣿⣿⣿⣿⣿⡿⠁⠀⠀⠀⠀⠀⠀⠀⠀⠀⠀⠀⠀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⠀⠀⠀⠀⠀⠀⠀⠀⠀⠀⠀⠀⠀⠀⠀⠀⠀⠀⠀⠀⠀⠀⠀⠀⠀⠀⠀⠀⠀⠀⠀⠀⠀⠀⠀⠀⠀⠀⠀⠀⠀⠀⠀⠀⠀⠀⠀⠀⠀⠀⠀⠀⠀⠀⢿⣿⣿⣿⣿⣿⣿⣿⣿⣿⣿⣿⣿⣿⣿⣿⣿⣿⣿⣿⣿⣿⣿⠀⠀⠀⠀⠀⠀⠀⠀⠀⠀⠀⠀⠀⠀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⠀⠀⠀⠀⠀⠀⠀⠀⠀⠀⠀⠀⠀⠀⠀⠀⠀⠀⠀⠀⠀⠀⠀⠀⠀⠀⠀⠀⠀⠀⠀⠀⠀⠀⠀⠀⠀⠀⠀⠀⠀⠀⠀⠀⠀⠀⠀⠀⠀⠀⠀⠀⠀⠀⣀⣿⣿⣿⣿⣿⣿⣿⣿⣿⣿⣿⣿⣿⣿⣿⣿⣿⣿⣿⣿⣿⣿⠃⠀⠀⠀⠀⠀⠀⠀⠀⠀⠀⠀⠀⠀</a:t>
            </a:r>
            <a:br/>
            <a:r>
              <a:t>⠀⠀⠀⠀⠀⠀⠀⠀⠀⠀⠀⠀⠀⠀⠀⠀⠀⠀⠀⠀⠀⠀⠀⠀⠀⠀⠀⠀⠀⠀⠀⠀⠀⠀⠀⠀⠀⠀⠀⠀⠀⠀⠀⠀⠀⠀⠀⠀⠀⣀⣤⣤⣶⣿⣿⣿⣿⣿⣿⣿⣿⣿⣿⣿⣿⣿⣿⣿⣿⣿⣿⣿⣿⣿⣿⣿⣿⣧⡀⠀⠀⠀⠀⠀⠀⠀⠀⠀⠀⠀⠀</a:t>
            </a:r>
            <a:br/>
            <a:r>
              <a:t>⠀⠀⠀⠀⠀⠀⠀⠀⠀⠀⠀⠀⠀⠀⠀⠀⠀⠀⠀⠀⠀⠀⠀⠀⠀⠀⠀⠀⠀⠀⠀⠀⠀⠀⠀⠀⠀⠀⠀⠀⠀⠀⠀⠀⠀⠀⢀⣴⣿⣿⣿⣿⣿⣿⣿⣿⣿⣿⣿⣿⣿⣿⣿⣿⣿⣿⣿⣿⣿⣿⣿⣿⣿⣿⣿⣿⣿⣿⣿⣦⣄⠀⠀⠀⠀⠀⠀⠀⠀⠀⠀</a:t>
            </a:r>
            <a:br/>
            <a:r>
              <a:t>⠀⠀⠀⠀⠀⠀⠀⠀⠀⠀⠀⠀⠀⠀⠀⠀⠀⠀⠀⠀⠀⠀⠀⠀⠀⠀⠀⠀⠀⠀⠀⠀⠀⠀⠀⠀⠀⠀⠀⠀⠀⠀⠀⠀⠀⠀⣾⣿⣿⣿⣿⣿⣿⣿⣿⣿⣿⣿⣿⣿⣿⣿⣿⣿⣿⣿⣿⣿⣿⣿⣿⣿⣿⣿⣿⣿⣿⣿⣿⣿⣿⣷⣄⠀⠀⠀⠀⠀⠀⠀⠀</a:t>
            </a:r>
            <a:br/>
            <a:r>
              <a:t>⠀⠀⠀⠀⠀⠀⠀⠀⠀⠀⠀⠀⠀⠀⠀⠀⠀⠀⠀⠀⠀⠀⠀⠀⠀⠀⠀⠀⠀⠀⠀⠀⠀⠀⠀⠀⠀⠀⠀⠀⠀⠀⠀⠀⢠⣾⣿⣿⣿⣿⣿⣿⣿⣿⣿⣿⣿⣿⣿⣿⣿⣿⣿⣿⣿⣿⣿⣿⣿⣿⣿⣿⣿⣿⣿⣿⣿⣿⣿⣿⣿⣿⣿⣇⠀⠀⠀⠀⠀⠀⠀</a:t>
            </a:r>
            <a:br/>
            <a:r>
              <a:t>⠀⠀⠀⠀⠀⠀⠀⠀⠀⠀⠀⠀⠀⠀⠀⠀⠀⠀⠀⠀⠀⠀⠀⠀⠀⠀⠀⠀⠀⠀⠀⠀⠀⠀⠀⠀⠀⠀⠀⠀⠀⠀⠀⢠⣾⣿⣿⣿⣿⣿⣿⣿⣿⣿⣿⣿⣿⣿⣿⣿⣿⣿⣿⣿⣿⣿⣿⣿⣿⣿⣿⣿⣿⣿⣿⣿⣿⣿⣿⣿⣿⣿⣿⣿⣦⠀⠀⠀⠀⠀⠀</a:t>
            </a:r>
            <a:br/>
            <a:r>
              <a:t>⠀⠀⠀⠀⠀⠀⠀⠀⠀⠀⠀⠀⠀⠀⠀⠀⠀⠀⠀⠀⠀⠀⠀⠀⠀⠀⠀⠀⠀⠀⠀⠀⠀⠀⠀⠀⠀⠀⠀⠀⠀⠀⣴⣿⣿⣿⣿⣿⣿⣿⣿⣿⣿⣿⣿⣿⣿⣿⣿⣿⣿⣿⣿⣿⣿⣿⣿⣿⣿⣿⣿⣿⣿⣿⣿⣿⣿⣿⣿⣿⣿⣿⣿⣿⣿⡀⠀⠀⠀⠀⠀</a:t>
            </a:r>
            <a:br/>
            <a:r>
              <a:t>⠀⠀⠀⠀⠀⠀⠀⠀⠀⠀⠀⠀⠀⠀⠀⠀⠀⠀⠀⠀⠀⠀⠀⠀⠀⠀⠀⠀⠀⠀⠀⠀⠀⠀⠀⠀⠀⠀⠀⠀⠀⣼⣿⣿⣿⣿⣿⡿⠿⠿⠿⠿⢿⣿⣿⣿⣿⣿⣿⣿⣿⣿⣿⣿⣿⣿⣿⣿⣿⣿⣿⣿⣿⣿⣿⣿⣿⣿⣿⣿⣿⣿⣿⣿⣿⠇⠀⠀⠀⠀⠀</a:t>
            </a:r>
            <a:br/>
            <a:r>
              <a:t>⠀⠀⠀⠀⠀⠀⠀⠀⠀⠀⠀⠀⠀⠀⠀⠀⠀⠀⠀⠀⠀⠀⠀⠀⠀⠀⠀⠀⠀⠀⠀⠀⠀⠀⠀⠀⠀⠀⠀⠀⠀⢿⣿⣿⣿⣿⣷⠀⠀⠀⠀⠀⢸⣿⣿⣿⣿⣿⣿⣿⣿⣿⣿⣿⣿⣿⣿⣿⣿⣿⣿⣿⣿⣿⣿⣿⣿⣿⣿⣿⣿⣿⣿⣿⠋⠀⠀⠀⠀⠀⠀</a:t>
            </a:r>
            <a:br/>
            <a:r>
              <a:t>⠀⠀⠀⠀⠀⠀⠀⠀⠀⠀⠀⠀⠀⠀⠀⠀⠀⠀⠀⠀⠀⠀⠀⠀⠀⠀⠀⠀⠀⠀⠀⠀⠀⠀⠀⠀⠀⠀⠀⠀⠀⠈⢿⣿⣿⣿⣿⣇⠀⠀⠀⠀⣸⣿⣿⣿⣿⣿⣿⣿⣿⣿⣿⣿⣿⣿⣿⣿⣿⣿⣿⣿⣿⣿⣿⣿⣿⣿⣿⣿⣿⣿⣿⡇⠀⠀⠀⠀⠀⠀⠀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⠀⠀⠀⠀⠀⠀⠀⠀⠀⠀⠀⠀⠀⠀⠀⠀⠀⠀⠀⠀⠀⠀⠀⠀⠀⠀⠀⠀⠀⠀⠀⠀⠀⠀⠀⠀⠀⠀⠀⠀⠀⠀⠈⢿⣿⣿⣿⣿⡀⠀⠀⠀⣿⣿⣿⣿⣿⣿⣿⣿⣿⣿⣿⣿⣿⣿⣿⣿⣿⣿⣿⣿⣿⣿⣿⣿⣿⣿⣿⣿⣿⣿⣿⡇⠀⠀⠀⠀⠀⠀⠀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⠀⠀⠀⠀⠀⠀⠀⠀⠀⠀⠀⠀⠀⠀⠀⠀⠀⠀⠀⠀⠀⠀⠀⠀⠀⠀⠀⠀⠀⠀⠀⠀⠀⠀⠀⠀⠀⠀⠀⠀⠀⠀⠀⠘⣿⣿⣿⣿⣇⠀⠀⠀⣿⣿⣿⣿⣿⣿⣿⣿⣿⣿⣿⣿⣿⣿⣿⣿⣿⣿⣿⣿⣿⣿⣿⣿⣿⣿⣿⣿⣿⣿⣿⠇⠀⠀⠀⠀⠀⠀⠀</a:t>
            </a:r>
            <a:br/>
            <a:r>
              <a:t>⠀⠀⠀⠀⠀⠀⠀⠀⠀⠀⠀⠀⠀⠀⠀⠀⠀⠀⠀⠀⠀⠀⠀⠀⠀⠀⠀⠀⠀⠀⠀⠀⠀⠀⠀⠀⠀⠀⠀⠀⠀⠀⠀⠀⠘⣿⣿⣿⣿⡄⠀⠰⣿⣿⣿⣿⣿⣿⣿⣿⣿⣿⣿⣿⣿⣿⣿⣿⣿⣿⣿⣿⣿⣿⣿⣿⣿⣿⣿⣿⣿⣿⣿⠀⠀⠀⠀⠀⠀⠀⠀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⠀⠀⠀⠀⠀⠀⠀⠀⠀⠀⠀⠀⠀⠀⠀⠀⠀⠀⠀⠀⠀⠀⠀⠀⠀⠀⠀⠀⠀⠀⠀⠀⠀⠀⠀⠀⠀⠀⠀⠀⠀⠀⠀⠀⠀⠘⣿⣿⣿⣿⡄⠀⢹⣿⣿⣿⣿⣿⣿⣿⣿⣿⣿⣿⣿⣿⣿⣿⣿⣿⣿⣿⣿⣿⣿⣿⣿⣿⣿⣿⣿⣿⣿⠀⠀⠀⠀⠀⠀⠀⠀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⠀⠀⠀⠀⠀⠀⠀⠀⠀⠀⠀⠀⠀⠀⠀⠀⠀⠀⠀⠀⠀⠀⠀⠀⠀⠀⠀⠀⠀⠀⠀⠀⠀⠀⢀⡀⠀⠀⠀⠀⠀⠀⠀⠀⠀⠀⠀⠀⠀⠀⠀⠀⠀⠀⠀⠀⠀⠀⠀⣀⡀⠀⠀⠀⠀⠀⠀⠀⠀⠀⠀⠀⠀⠀⠀⠀⠀⠀⠀⠀⠀⠀⠀⠀⠀⠀⠀⠀⠀⠀⠀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⠀⠀⠀⠀⠀⠀⠀⠀⠀⠀⠀⠀⠀⠀⠀⠀⠀⠀⠀⠀⠀⠀⠀⠀⠀⠀⠀⠀⠀⠀⠀⠀⠀⠀⢸⣿⣦⣀⠀⠀⠀⠀⠀⠀⣀⣀⣀⣀⣀⣀⣤⣤⣤⣤⣤⣀⣀⣠⣼⣿⣧⡀⠀⠀⠀⠀⠀⠀⠀⠀⠀⠀⠀⠀⠀⠀⠀⠀⠀⠀⠀⠀⠀⠀⠀⠀⠀⠀⠀⠀⠀</a:t>
            </a:r>
            <a:br/>
            <a:r>
              <a:t>⠀⠀⠀⠀⠀⠀⠀⠀⠀⠀⠀⠀⠀⠀⠀⠀⠀⠀⠀⠀⠀⠀⠀⠀⠀⠀⠀⠀⠀⠀⠀⠀⢀⣀⣘⣿⣿⣿⣿⣶⣾⣿⣿⣿⣿⣿⣿⣿⣿⣿⣿⣿⣿⣿⣿⣿⣿⣿⣿⣿⣿⣿⣷⣆⠀⠀⠀⠀⠀⠀⠀⠀⠀⠀⠀⠀⠀⠀⠀⠀⠀⠀⠀⠀⠀⠀⠀⠀⠀⠀⠀</a:t>
            </a:r>
            <a:br/>
            <a:r>
              <a:t>⠀⠀⠀⠀⠀⠀⠀⠀⠀⠀⠀⠀⠀⠀⠀⠀⠀⠀⠀⠀⠀⠀⠀⠀⠀⠀⠀⠀⠀⠀⠈⠻⢿⣿⣿⣿⣿⣿⣿⣿⣿⣿⣿⣿⣿⣿⣿⣿⣿⣿⣿⣿⣿⣿⣿⣿⣿⣿⣿⣿⣿⣿⣿⣿⣶⣤⣤⣀⣀⠀⠀⠀⠀⠀⠀⠀⠀⠀⠀⠀⠀⠀⠀⠀⠀⠀⠀⠀⠀⠀⠀</a:t>
            </a:r>
            <a:br/>
            <a:r>
              <a:t>⠀⠀⠀⠀⠀⠀⠀⠀⠀⠀⠀⠀⠀⠀⠀⠀⠀⠀⠀⠀⠀⠀⠀⠀⠀⠀⠀⠀⠀⠀⠀⠀⠀⠉⣻⣿⣿⣿⣿⣿⣿⣿⣿⣿⣿⣿⣿⣿⣿⣿⣿⣿⣿⣿⣿⣿⣿⣿⣿⣿⣿⣿⣿⣿⣿⣿⣿⠿⠛⠁⠀⠀⠀⠀⠀⠀⠀⠀⠀⠀⠀⠀⠀⠀⠀⠀⠀⠀⠀⠀⠀</a:t>
            </a:r>
            <a:br/>
            <a:r>
              <a:t>⠀⠀⠀⠀⠀⠀⠀⠀⠀⠀⠀⠀⠀⠀⠀⠀⠀⠀⠀⠀⠀⠀⠀⠀⠀⠀⠀⠀⠀⠀⠀⠀⣠⣾⣿⣿⣿⣿⣿⣿⣿⣿⣿⣿⣿⣿⣿⣿⣿⣿⣿⣿⣿⣿⣿⣿⣿⣿⣿⣿⣿⣿⣿⣿⣿⣭⡀⠀⠀⠀⠀⠀⠀⠀⠀⠀⠀⠀⠀⠀⠀⠀⠀⠀⠀⠀⠀⠀⠀⠀⠀</a:t>
            </a:r>
            <a:br/>
            <a:r>
              <a:t>⠀⠀⠀⠀⠀⠀⠀⠀⠀⠀⠀⠀⠀⠀⠀⠀⠀⠀⠀⠀⠀⠀⠀⠀⠀⠀⠀⠀⠀⠀⢀⣾⣿⣿⣿⣿⣿⣿⣿⣿⣿⣿⣿⣿⣿⣿⣿⣿⣿⣿⣿⣿⣿⣿⣿⣿⣿⣿⣿⣿⣿⣿⡿⠿⠟⠋⠀⠀⠀⠀⠀⠀⠀⠀⠀⠀⠀⠀⠀⠀⠀⠀⠀⠀⠀⠀⠀⠀⠀⠀⠀</a:t>
            </a:r>
            <a:br/>
            <a:r>
              <a:t>⠀⠀⠀⠀⠀⠀⠀⠀⠀⠀⠀⠀⠀⠀⠀⠀⠀⠀⠀⠀⠀⠀⠀⠀⠀⠀⠀⠀⠀⠀⠙⠛⠻⠿⠿⢿⣿⣿⣿⣿⣿⣿⣿⣿⣿⣿⣿⣿⣿⣿⣿⣿⣿⣿⣿⣿⣿⣿⣿⣿⡇⠀⠀⠀⠀⠀⠀⠀⠀⠀⠀⠀⠀⠀⠀⠀⠀⠀⠀⠀⠀⠀⠀⠀⠀⠀⠀⠀⠀⠀⠀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⠀⠀⠀⠀⠀⠀⠀⠀⠀⠀⠀⠀⠀⠀⠀⠀⠀⠀⠀⠀⠀⠀⠀⠀⠀⠀⠀⠀⠀⠀⠀⠀⠀⠀⠀⠀⠀⠀⣀⣸⣿⣿⣿⣿⣿⣿⣿⣿⣿⣿⣿⣿⣿⣿⣿⣿⣿⣿⣿⣿⣿⠀⠀⠀⠀⠀⠀⠀⠀⠀⠀⠀⠀⠀⠀⠀⠀⠀⠀⠀⠀⠀⠀⠀⠀⠀⠀⠀⠀⠀⠀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⠀⠀⠀⠀⠀⠀⠀⠀⠀⠀⠀⠀⠀⠀⠀⠀⠀⠀⠀⠀⠀⠀⠀⠀⠀⠀⠀⠀⠀⠀⠀⠀⠀⢀⣠⣤⣴⣾⣿⣿⣿⣿⣿⣿⣿⣿⣿⣿⣿⣿⣿⣿⣿⣿⣿⣿⣿⣿⣿⣿⣯⠀⠀⠀⠀⠀⠀⠀⠀⠀⠀⠀⠀⠀⠀⠀⠀⠀⠀⠀⠀⠀⠀⠀⠀⠀⠀⠀⠀⠀⠀</a:t>
            </a:r>
            <a:br/>
            <a:r>
              <a:t>⠀⠀⠀⠀⠀⠀⠀⠀⠀⠀⠀⠀⠀⠀⠀⠀⠀⠀⠀⠀⠀⠀⠀⠀⠀⠀⠀⠀⠀⠀⢀⣴⣾⣿⣿⣿⣿⣿⣿⣿⣿⣿⣿⣿⣿⣿⣿⣿⣿⣿⣿⣿⣿⣿⣿⣿⣿⣿⣿⣿⣿⣷⣦⡀⠀⠀⠀⠀⠀⠀⠀⠀⠀⠀⠀⠀⠀⠀⠀⠀⠀⠀⠀⠀⠀⠀⠀⠀⠀⠀⠀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⠀⠀⠀⠀⠀⠀⠀⠀⠀⠀⠀⠀⠀⠀⠀⠀⠀⠀⠀⠀⠀⠀⠀⠀⠀⠀⠀⠀⠀⠀⣾⣿⣿⣿⣿⣿⣿⣿⣿⣿⣿⣿⣿⣿⣿⣿⣿⣿⣿⣿⣿⣿⣿⣿⣿⣿⣿⣿⣿⣿⣿⣿⣿⣿⣄⠀⠀⠀⠀⠀⠀⠀⠀⠀⠀⠀⠀⠀⠀⠀⠀⠀⠀⠀⠀⠀⠀⠀⠀⠀⠀</a:t>
            </a:r>
            <a:br/>
            <a:r>
              <a:t>⠀⠀⠀⠀⠀⠀⠀⠀⠀⠀⠀⠀⠀⠀⠀⠀⠀⠀⠀⠀⠀⠀⠀⠀⠀⠀⠀⠀⢠⣾⣿⣿⣿⣿⣿⣿⣿⣿⣿⣿⣿⣿⣿⣿⣿⣿⣿⣿⣿⣿⣿⣿⣿⣿⣿⣿⣿⣿⣿⣿⣿⣿⣿⣿⣿⣆⠀⠀⠀⠀⠀⠀⠀⠀⠀⠀⠀⠀⠀⠀⠀⠀⠀⠀⠀⠀⠀⠀⠀⠀⠀</a:t>
            </a:r>
            <a:br/>
            <a:r>
              <a:t>⠀⠀⠀⠀⠀⠀⠀⠀⠀⠀⠀⠀⠀⠀⠀⠀⠀⠀⠀⠀⠀⠀⠀⠀⠀⠀⠀⢀⣿⣿⣿⣿⣿⣿⣿⣿⣿⣿⣿⣿⣿⣿⣿⣿⣿⣿⣿⣿⣿⣿⣿⣿⣿⣿⣿⣿⣿⣿⣿⣿⣿⣿⣿⣿⣿⣿⡆⠀⠀⠀⠀⠀⠀⠀⠀⠀⠀⠀⠀⠀⠀⠀⠀⠀⠀⠀⠀⠀⠀⠀⠀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⠀⠀⠀⠀⠀⠀⠀⠀⠀⠀⠀⠀⠀⠀⠀⠀⠀⠀⠀⠀⠀⠀⠀⠀⠀⠀⣴⣿⣿⣿⣿⣿⣿⣿⣿⣿⣿⣿⣿⣿⣿⣿⣿⣿⣿⣿⣿⣿⣿⣿⣿⣿⣿⣿⣿⣿⣿⣿⣿⣿⣿⣿⣿⣿⣿⣿⣷⠀⠀⠀⠀⠀⠀⠀⠀⠀⠀⠀⠀⠀⠀⠀⠀⠀⠀⠀⠀⠀⠀⠀⠀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⠀⠀⠀⠀⠀⠀⠀⠀⠀⠀⠀⠀⠀⠀⠀⠀⠀⠀⠀⠀⠀⠀⠀⠀⠀⣼⣿⣿⣿⣿⣿⣿⣿⡿⠿⠛⠻⣿⣿⣿⣿⣿⣿⣿⣿⣿⣿⣿⣿⣿⣿⣿⣿⣿⣿⣿⣿⣿⣿⣿⣿⣿⣿⣿⣿⣿⡟⠀⠀⠀⠀⠀⠀⠀⠀⠀⠀⠀⠀⠀⠀⠀⠀⠀⠀⠀⠀⠀⠀⠀⠀</a:t>
            </a:r>
            <a:br/>
            <a:r>
              <a:t>⠀⠀⠀⠀⠀⠀⠀⠀⠀⠀⠀⠀⠀⠀⠀⠀⠀⠀⠀⠀⠀⠀⠀⠀⠘⣿⣿⣿⣿⣿⣿⣿⡀⠀⠀⠀⢀⣿⣿⣿⣿⣿⣿⣿⣿⣿⣿⣿⣿⣿⣿⣿⣿⣿⣿⣿⣿⣿⣿⣿⣿⣿⣿⣿⣿⡏⠀⠀⠀⠀⠀⠀⠀⠀⠀⠀⠀⠀⠀⠀⠀⠀⠀⠀⠀⠀⠀⠀⠀⠀⠀</a:t>
            </a:r>
            <a:br/>
            <a:r>
              <a:t>⠀⠀⠀⠀⠀⠀⠀⠀⠀⠀⠀⠀⠀⠀⠀⠀⠀⠀⠀⠀⠀⠀⠀⠀⠀⢹⣿⣿⣿⣿⣿⣿⣇⠀⠀⠀⢸⣿⣿⣿⣿⣿⣿⣿⣿⣿⣿⣿⣿⣿⣿⣿⣿⣿⣿⣿⣿⣿⣿⣿⣿⣿⣿⣿⣿⠇⠀⠀⠀⠀⠀⠀⠀⠀⠀⠀⠀⠀⠀⠀⠀⠀⠀⠀⠀⠀⠀⠀⠀⠀⠀</a:t>
            </a:r>
            <a:br/>
            <a:r>
              <a:t>⠀⠀⠀⠀⠀⠀⠀⠀⠀⠀⠀⠀⠀⠀⠀⠀⠀⠀⠀⠀⠀⠀⠀⠀⠀⠀⢻⣿⣿⣿⣿⣿⣿⡄⠀⠀⣾⣿⣿⣿⣿⣿⣿⣿⣿⣿⣿⣿⣿⣿⣿⣿⣿⣿⣿⣿⣿⣿⣿⣿⣿⣿⣿⣿⣿⠀⠀⠀⠀⠀⠀⠀⠀⠀⠀⠀⠀⠀⠀⠀⠀⠀⠀⠀⠀⠀⠀⠀⠀⠀⠀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⠀⠀⠀⠀⠀⠀⠀⠀⠀⠀⠀⠀⠀⠀⠀⠀⠀⠀⠀⠀⠀⠀⠀⠀⠀⠀⠀⢻⣿⣿⣿⣿⣿⡇⠀⠀⣿⣿⣿⣿⣿⣿⣿⣿⣿⣿⣿⣿⣿⣿⣿⣿⣿⣿⣿⣿⣿⣿⣿⣿⣿⣿⣿⣿⣿⡆⠀⠀⠀⠀⠀⠀⠀⠀⠀⠀⠀⠀⠀⠀⠀⠀⠀⠀⠀⠀⠀⠀⠀⠀⠀</a:t>
            </a:r>
            <a:br/>
            <a:r>
              <a:t>⠀⠀⠀⠀⠀⠀⠀⠀⠀⠀⠀⠀⠀⠀⠀⠀⠀⠀⠀⠀⠀⠀⠀⠀⠀⠀⠀⠀⢻⣿⣿⣿⣿⣿⠀⠀⣿⣿⣿⣿⣿⣿⣿⣿⣿⣿⣿⣿⣿⣿⣿⣿⣿⣿⣿⣿⣿⣿⣿⣿⣿⣿⣿⣿⣿⡇⠀⠀⠀⠀⠀⠀⠀⠀⠀⠀⠀⠀⠀⠀⠀⠀⠀⠀⠀⠀⠀⠀⠀⠀⠀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⠀⠀⠀⠀⠀⠀⠀⠀⠀⠀⠀⠀⠀⠀⠀⠀⠀⠀⠀⠀⠀⠀⠀⠀⠀⠀⠀⠀⠀⢻⣿⣿⣿⣿⡆⠀⣿⣿⣿⣿⣿⣿⣿⣿⣿⣿⣿⣿⣿⣿⣿⣿⣿⣿⣿⣿⣿⣿⣿⣿⣿⣿⣿⣿⣿⣧⠀⠀⠀⠀⠀⠀⠀⠀⠀⠀⠀⠀⠀⠀⠀⠀⠀⠀⠀⠀⠀⠀⠀⠀⠀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⠀⠀⠀⠀⠀⠀⠀⠀⠀⠀⠀⠀⠀⠀⠀⠀⠀⠀⠀⠀⠀⠀⠀⠀⠀⠀⠀⠀⣿⣄⠀⠀⠀⠀⠀⠀⠀⠀⠀⠀⠀⠀⠀⠀⠀⠀⠀⠀⠀⠀⠀⠀⠀⣴⡇⠀⠀⠀⠀⠀⠀⠀⠀⠀⠀⠀⠀⠀⠀⠀⠀⠀⠀⠀⠀⠀⠀⠀⠀⠀⠀⠀⠀⠀⠀⠀⠀⠀⠀⠀⠀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⠀⠀⠀⠀⠀⠀⠀⠀⠀⠀⠀⠀⠀⠀⠀⠀⠀⠀⠀⠀⠀⠀⠀⠀⠀⠀⠀⠀⢻⣿⣷⣄⠀⠀⠀⠀⠀⠀⣀⣀⣀⣀⣀⣀⣤⣤⣤⣤⣀⡀⠀⢀⣼⣿⣿⠀⠀⠀⠀⠀⠀⠀⠀⠀⠀⠀⠀⠀⠀⠀⠀⠀⠀⠀⠀⠀⠀⠀⠀⠀⠀⠀⠀⠀⠀⠀⠀⠀⠀⠀⠀</a:t>
            </a:r>
            <a:br/>
            <a:r>
              <a:t>⠀⠀⠀⠀⠀⠀⠀⠀⠀⠀⠀⠀⠀⠀⠀⠀⠀⠀⠀⠀⠀⠀⠀⠀⠀⠀⠀⢀⣸⣿⣿⣿⣷⣴⣶⣿⣿⣿⣿⣿⣿⣿⣿⣿⣿⣿⣿⣿⣿⣿⣾⣿⣿⣿⣿⣦⠀⠀⠀⠀⠀⠀⠀⠀⠀⠀⠀⠀⠀⠀⠀⠀⠀⠀⠀⠀⠀⠀⠀⠀⠀⠀⠀⠀⠀⠀⠀⠀⠀⠀⠀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⠀⠀⠀⠀⠀⠀⠀⠀⠀⠀⠀⠀⠀⠀⠀⠀⠀⠀⠀⠀⠀⠀⠀⠀⠀⠻⣿⣿⣿⣿⣿⣿⣿⣿⣿⣿⣿⣿⣿⣿⣿⣿⣿⣿⣿⣿⣿⣿⣿⣿⣿⣿⣿⣿⣿⣿⣦⣤⣀⣀⠀⠀⠀⠀⠀⠀⠀⠀⠀⠀⠀⠀⠀⠀⠀⠀⠀⠀⠀⠀⠀⠀⠀⠀⠀⠀⠀⠀⠀⠀⠀</a:t>
            </a:r>
            <a:br/>
            <a:r>
              <a:t>⠀⠀⠀⠀⠀⠀⠀⠀⠀⠀⠀⠀⠀⠀⠀⠀⠀⠀⠀⠀⠀⠀⠀⠀⠀⠀⠀⠉⣻⣿⣿⣿⣿⣿⣿⣿⣿⣿⣿⣿⣿⣿⣿⣿⣿⣿⣿⣿⣿⣿⣿⣿⣿⣿⣿⣿⣿⣿⣿⡿⠟⠃⠀⠀⠀⠀⠀⠀⠀⠀⠀⠀⠀⠀⠀⠀⠀⠀⠀⠀⠀⠀⠀⠀⠀⠀⠀⠀⠀⠀⠀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⠀⠀⠀⠀⠀⠀⠀⠀⠀⠀⠀⠀⠀⠀⠀⠀⠀⠀⠀⠀⠀⠀⠀⠀⠀⠀⣠⣾⣿⣿⣿⣿⣿⣿⣿⣿⣿⣿⣿⣿⣿⣿⣿⣿⣿⣿⣿⣿⣿⣿⣿⣿⣿⣿⣿⣿⣿⣭⡁⠀⠀⠀⠀⠀⠀⠀⠀⠀⠀⠀⠀⠀⠀⠀⠀⠀⠀⠀⠀⠀⠀⠀⠀⠀⠀⠀⠀⠀⠀⠀⠀</a:t>
            </a:r>
            <a:br/>
            <a:r>
              <a:t>⠀⠀⠀⠀⠀⠀⠀⠀⠀⠀⠀⠀⠀⠀⠀⠀⠀⠀⠀⠀⠀⠀⠀⠀⢀⣾⣿⣿⣿⣿⣿⣿⣿⣿⣿⣿⣿⣿⣿⣿⣿⣿⣿⣿⣿⣿⣿⣿⣿⣿⣿⣿⣿⣿⣿⠿⠟⠛⠁⠀⠀⠀⠀⠀⠀⠀⠀⠀⠀⠀⠀⠀⠀⠀⠀⠀⠀⠀⠀⠀⠀⠀⠀⠀⠀⠀⠀⠀⠀⠀⠀</a:t>
            </a:r>
            <a:br/>
            <a:r>
              <a:t>⠀⠀⠀⠀⠀⠀⠀⠀⠀⠀⠀⠀⠀⠀⠀⠀⠀⠀⠀⠀⠀⠀⠀⠀⠛⠙⠻⠿⠿⠿⣿⣿⣿⣿⣿⣿⣿⣿⣿⣿⣿⣿⣿⣿⣿⣿⣿⣿⣿⣿⣿⣿⣧⠀⠀⠀⠀⠀⠀⠀⠀⠀⠀⠀⠀⠀⠀⠀⠀⠀⠀⠀⠀⠀⠀⠀⠀⠀⠀⠀⠀⠀⠀⠀⠀⠀⠀⠀⠀⠀⠀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⠀⠀⠀⠀⠀⠀⠀⠀⠀⠀⠀⠀⠀⠀⠀⠀⠀⠀⠀⠀⠀⠀⠀⠀⠀⠀⠀⠀⠀⠀⠀⠀⢀⣀⣿⣿⣿⣿⣿⣿⣿⣿⣿⣿⣿⣿⣿⣿⣿⣿⣿⣿⣿⡏⡆⠀⠀⠀⠀⠀⠀⠀⠀⠀⠀⠀⠀⠀⠀⠀⠀⠀⠀⠀⠀⠀⠀⠀⠀⠀⠀⠀⠀⠀⠀⠀⠀⠀⠀⠀⠀</a:t>
            </a:r>
            <a:br/>
            <a:r>
              <a:t>⠀⠀⠀⠀⠀⠀⠀⠀⠀⠀⠀⠀⠀⠀⠀⠀⠀⠀⠀⠀⠀⠀⠀⠀⠀⠀⠀⢀⣠⣤⣴⣾⣿⣿⣿⣿⣿⣿⣿⣿⣿⣿⣿⣿⣿⣿⣿⣿⣿⣿⣿⣿⣿⡇⠁⠀⠀⠀⠀⠀⠀⠀⠀⠀⠀⠀⠀⠀⠀⠀⠀⠀⠀⠀⠀⠀⠀⠀⠀⠀⠀⠀⠀⠀⠀⠀⠀⠀⠀⠀⠀</a:t>
            </a:r>
            <a:br/>
            <a:r>
              <a:t>⠀⠀⠀⠀⠀⠀⠀⠀⠀⠀⠀⠀⠀⠀⠀⠀⠀⠀⠀⠀⠀⠀⠀⠀⢀⣴⣾⣿⣿⣿⣿⣿⣿⣿⣿⣿⣿⣿⣿⣿⣿⣿⣿⣿⣿⣿⣿⣿⣿⣿⣿⣿⣿⣿⣦⣄⠀⠀⠀⠀⠀⠀⠀⠀⠀⠀⠀⠀⠀⠀⠀⠀⠀⠀⠀⠀⠀⠀⠀⠀⠀⠀⠀⠀⠀⠀⠀⠀⠀⠀⠀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⠀⠀⠀⠀⠀⠀⠀⠀⠀⠀⠀⠀⠀⠀⠀⠀⠀⠀⠀⠀⠀⠀⠀⢠⣿⣿⣿⣿⣿⣿⣿⣿⣿⣿⣿⣿⣿⣿⣿⣿⣿⣿⣿⣿⣿⣿⣿⣿⣿⣿⣿⣿⣿⣿⣿⣿⣧⡀⠀⠀⠀⠀⠀⠀⠀⠀⠀⠀⠀⠀⠀⠀⠀⠀⠀⠀⠀⠀⠀⠀⠀⠀⠀⠀⠀⠀⠀⠀⠀⠀⠀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⠀⠀⠀⠀⠀⠀⠀⠀⠀⠀⠀⠀⠀⠀⠀⠀⠀⠀⠀⠀⠀⢠⣿⣿⣿⣿⣿⣿⣿⣿⣿⣿⣿⣿⣿⣿⣿⣿⣿⣿⣿⣿⣿⣿⣿⣿⣿⣿⣿⣿⣿⣿⣿⣿⣿⣿⣿⣿⣇⠀⠀⠀⠀⠀⠀⠀⠀⠀⠀⠀⠀⠀⠀⠀⠀⠀⠀⠀⠀⠀⠀⠀⠀⠀⠀⠀⠀⠀⠀⠀⠀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⠀⠀⠀⠀⠀⠀⠀⠀⠀⠀⠀⠀⠀⠀⠀⠀⠀⠀⢀⣾⣿⣿⣿⣿⣿⣿⣿⠟⠉⠉⠉⣿⣿⣿⣿⣿⣿⣿⣿⣿⣿⣿⣿⣿⣿⣿⣿⣿⣿⣿⣿⣿⣿⣿⣿⣿⣿⣿⡿⠀⠀⠀⠀⠀⠀⠀⠀⠀⠀⠀⠀⠀⠀⠀⠀⠀⠀⠀⠀⠀⠀⠀⠀⠀⠀⠀⠀⠀⠀⠀⠀</a:t>
            </a:r>
            <a:br/>
            <a:r>
              <a:t>⠀⠀⠀⠀⠀⠀⠀⠀⠀⠀⠀⠀⠀⠀⠀⠀⠀⠀⢸⣿⣿⣿⣿⣿⡍⠀⠀⠀⠀⠀⢀⣿⣿⣿⣿⣿⣿⣿⣿⣿⣿⣿⣿⣿⣿⣿⣿⣿⣿⣿⣿⣿⣿⣿⣿⣿⣿⣟⠀⠀⠀⠀⠀⠀⠀⠀⠀⠀⠀⠀⠀⠀⠀⠀⠀⠀⠀⠀⠀⠀⠀⠀⠀⠀⠀⠀⠀⠀⠀⠀⠀</a:t>
            </a:r>
            <a:br/>
            <a:r>
              <a:t>⠀⠀⠀⠀⠀⠀⠀⠀⠀⠀⠀⠀⠀⠀⠀⠀⠀⠀⠘⣿⣿⣿⣿⣿⣷⠀⠀⠀⠀⠀⢸⣿⣿⣿⣿⣿⣿⣿⣿⣿⣿⣿⣿⣿⣿⣿⣿⣿⣿⣿⣿⣿⣿⣿⣿⣿⣿⡟⠀⠀⠀⠀⠀⠀⠀⠀⠀⠀⠀⠀⠀⠀⠀⠀⠀⠀⠀⠀⠀⠀⠀⠀⠀⠀⠀⠀⠀⠀⠀⠀⠀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⠀⠀⠀⠀⠀⠀⠀⠀⠀⠀⠀⠀⠀⠀⠀⠀⠀⠀⠀⠘⣿⣿⣿⣿⣿⣇⠀⠀⠀⠀⢸⣿⣿⣿⣿⣿⣿⣿⣿⣿⣿⣿⣿⣿⣿⣿⣿⣿⣿⣿⣿⣿⣿⣿⣿⣿⣿⡇⠀⠀⠀⠀⠀⠀⠀⠀⠀⠀⠀⠀⠀⠀⠀⠀⠀⠀⠀⠀⠀⠀⠀⠀⠀⠀⠀⠀⠀⠀⠀⠀⠀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⠀⠀⠀⠀⠀⠀⠀⠀⠀⠀⠀⠀⠀⠀⠀⠀⠀⠀⠀⠀⠘⣿⣿⣿⣿⣿⡄⠀⠀⠀⢸⣿⣿⣿⣿⣿⣿⣿⣿⣿⣿⣿⣿⣿⣿⣿⣿⣿⣿⣿⣿⣿⣿⣿⣿⣿⣿⡇⠀⠀⠀⠀⠀⠀⠀⠀⠀⠀⠀⠀⠀⠀⠀⠀⠀⠀⠀⠀⠀⠀⠀⠀⠀⠀⠀⠀⠀⠀⠀⠀⠀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⠀⠀⠀⠀⠀⠀⠀⠀⠀⠀⠀⠀⠀⠀⠀⠀⠀⠀⠀⠀⠀⠹⣿⣿⣿⣿⣷⠀⠀⠀⢸⣿⣿⣿⣿⣿⣿⣿⣿⣿⣿⣿⣿⣿⣿⣿⣿⣿⣿⣿⣿⣿⣿⣿⣿⣿⣿⣿⠀⠀⠀⠀⠀⠀⠀⠀⠀⠀⠀⠀⠀⠀⠀⠀⠀⠀⠀⠀⠀⠀⠀⠀⠀⠀⠀⠀⠀⠀⠀⠀⠀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⠀⠀⠀⠀⠀⠀⠀⠀⠀⠀⠀⠀⠀⠀⠀⠀⠀⠀⠀⠀⠀⠀⠹⣿⣿⣿⣿⣇⠀⠀⢸⣿⣿⣿⣿⣿⣿⣿⣿⣿⣿⣿⣿⣿⣿⣿⣿⣿⣿⣿⣿⣿⣿⣿⣿⣿⣿⣿⠀⠀⠀⠀⠀⠀⠀⠀⠀⠀⠀⠀⠀⠀⠀⠀⠀⠀⠀⠀⠀⠀⠀⠀⠀⠀⠀⠀⠀⠀⠀⠀⠀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⠀⠀⠀⠀⣼⣿⣿⣿⣿⣿⣿⣿⣿⣿⣿⣿⣿⣿⣿⡇⠀⠀⠀⢙⣿⣿⣿⣿⣿⣿⣿⣿⣿⣿⣿⣿⣿⣿⣿⣿⣿⣿⣿⣿⣿⣿⣿⣿⣿⣿⣿⣿⣿⣿⣿⣿⣿⣿⣿⣿⣿⣿⣿⣿⣿⣿⣿⣿⣿⣿⣿⣿⣿⣿⣿⣿⣿⣿⣿⣿⣿⣿⣿⣿⣿⣿⣿⣿⣶⣶⡆</a:t>
            </a:r>
            <a:br/>
            <a:r>
              <a:t>⠀⠀⠀⣼⣿⣿⣿⣿⣿⣿⣿⣿⣿⣿⣿⣿⣿⣿⣿⣷⡀⠀⣠⣾⣿⣿⣿⣿⣿⣿⣿⣿⣿⣿⣿⣿⣿⣿⣿⣿⣿⣿⣿⣿⣿⣿⣿⣿⣿⣿⣿⣿⣿⣿⣿⣿⣿⣿⣿⣿⣿⣿⣿⣿⣿⣿⣿⣿⣿⣿⣿⣿⣿⣿⣿⣿⣿⣿⣿⣿⣿⣿⣿⣿⣿⣿⣿⣿⣿⣿⡇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⠀⢀⣼⣿⣿⣿⣿⣿⣿⣿⣿⣿⣿⣿⣿⣿⣿⣿⣿⣿⣿⣿⣿⣿⣿⣿⣿⣿⣿⣿⣿⣿⣿⣿⣿⣿⣿⣿⣿⣿⣿⣿⣿⣿⣿⣿⣿⣿⣿⣿⣿⣿⣿⣿⣿⣿⣿⣿⣿⣿⣿⣿⣿⣿⣿⣿⣿⣿⣿⣿⣿⣿⣿⣿⣿⣿⣿⣿⣿⣿⣿⣿⣿⣿⣿⣿⣿⣿⣿⣿⡇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⣠⣾⣿⣿⣿⣿⣿⣿⣿⣿⣿⣿⣿⣿⣿⣿⣿⣿⣿⣿⣿⣿⣿⣿⣿⣿⣿⣿⣿⣿⣿⣿⣿⣿⣿⣿⣿⣿⣿⣿⣿⣿⣿⣿⣿⣿⣿⣿⣿⣿⣿⣿⣿⣿⣿⣿⣿⣿⣿⣿⣿⣿⣿⣿⣿⣿⣿⣿⣿⣿⣿⣿⣿⣿⣿⣿⣿⣿⣿⣿⣿⣿⣿⣿⣿⣿⣿⣿⣿⣿⡇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⠀⠀⠈⠋⠀⠁⣼⣿⣿⣿⣿⣿⣿⣿⣿⣿⣿⣿⣿⣿⣿⣿⣿⣿⣿⣿⣿⣿⣿⣿⣿⣿⣿⣿⣿⣿⣿⣿⣿⣿⣿⣿⣿⣿⣿⣿⣿⣿⣿⣿⣿⣿⣿⣿⣿⣿⣿⣿⣿⣿⣿⣿⣿⣿⣿⣿⣿⣿⣿⣿⣿⣿⣿⣿⣿⣿⣿⣿⣿⣿⣿⣿⣿⣿⣿⣿⣿⣿⣿⣿⡇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⠀⠀⠀⠀⠀⢠⣿⣿⣿⣿⣿⣿⣿⣿⣿⣿⣿⣿⣿⣿⣿⣿⣿⣿⣿⣿⣿⣿⣿⣿⣿⣿⣿⣿⣿⣿⣿⣿⣿⣿⣿⣿⣿⣿⣿⣿⣿⣿⣿⣿⣿⣿⣿⣿⣿⣿⣿⣿⣿⣿⣿⣿⣿⣿⣿⣿⣿⣿⣿⣿⣿⣿⣿⣿⣿⣿⣿⣿⣿⣿⣿⣿⣿⣿⣿⣿⣿⣿⣿⣿⡇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⠀⠀⠀⠀⠀⣸⣿⣿⣿⣿⣿⣿⣿⣿⣿⣿⣿⣿⣿⣿⣿⣿⣿⣿⣿⣿⣿⣿⣿⣿⣿⣿⣿⣿⣿⣿⣿⣿⣿⣿⣿⣿⣿⣿⣿⣿⣿⣿⣿⣿⣿⣿⣿⣿⣿⣿⣿⣿⣿⣿⣿⣿⣿⣿⣿⣿⣿⣿⣿⣿⣿⣿⣿⣿⣿⣿⣿⣿⣿⣿⣿⣿⣿⣿⣿⣿⣿⣿⣿⣿⡇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⠏⠀⠀⠀⢀⣿⣿⣿⣿⣿⣿⣿⣿⣿⣿⣿⣿⣿⣿⣿⣿⣿⣿⣿⣿⣿⣿⣿⣿⣿⣿⣿⣿⣿⣿⣿⣿⣿⣿⣿⣿⣿⣿⣿⣿⣿⣿⣿⣿⣿⣿⣿⣿⣿⣿⣿⣿⣿⣿⣿⣿⣿⣿⣿⣿⣿⣿⣿⣿⣿⣿⣿⣿⣿⣿⣿⣿⣿⣿⣿⣿⣿⣿⣿⣿⣿⣿⣿⣿⣿⡇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⣷⣆⣀⣀⣸⣿⣿⣿⣿⣿⣿⣿⣿⣿⣿⣿⣿⣿⣿⣿⣿⣿⣿⣿⣿⣿⣿⣿⣿⣿⣿⣿⣿⣿⣿⣿⣿⣿⣿⣿⣿⣿⣿⣿⣿⣿⣿⣿⣿⣿⣿⣿⣿⣿⣿⣿⣿⣿⣿⣿⣿⣿⣿⣿⣿⣿⣿⣿⣿⣿⠋⠈⠙⠻⢿⣿⣿⣿⣿⣿⣿⣿⣿⣿⣿⣿⣿⣿⣿⣿⡇</a:t>
            </a:r>
            <a:br/>
            <a:r>
              <a:t>⣿⣿⣿⣿⣿⣿⣿⣿⣿⣿⣿⣿⣿⣿⡟⠛⠛⠛⠛⠿⠿⠿⠿⠿⠿⠿⠿⠿⠿⠿⠛⠛⠛⠛⠿⣿⣿⣿⣿⢿⣿⣿⣿⣿⣿⣿⣿⣿⣿⣿⣿⣿⣿⣿⣿⣿⣿⣿⣿⣿⣿⣿⣿⣿⣿⣿⣿⣿⡿⠁⠀⠀⠀⠀⠀⠀⠉⠙⠛⠿⢿⣿⣿⣿⣿⣿⣿⣿⣿⣿⡇</a:t>
            </a:r>
            <a:br/>
            <a:r>
              <a:t>⣿⣿⣿⣿⣿⣿⣿⣿⣿⣿⣿⣿⣿⣿⣇⠀⠀⠀⠀⠀⠀⠀⠀⠀⠀⠀⠀⠀⠀⠀⠀⠀⠀⠀⠀⠀⠀⠉⠉⠀⠀⠀⠀⠉⠉⢙⣿⣿⣿⣿⣿⣿⣿⣿⣿⣿⣿⣿⣿⣿⣿⣿⣿⣿⣿⣿⣿⡿⠁⠀⠀⠀⠀⠀⠀⠀⠀⠀⠀⠀⠀⠀⠈⠉⠛⠛⠻⠿⠿⢿⡇</a:t>
            </a:r>
            <a:br/>
            <a:r>
              <a:t>⣿⣿⣿⣿⣿⣿⣿⣿⣿⣿⣿⣿⣿⣿⣿⡀⠀⠀⠀⠀⠀⠀⠀⠀⠀⠀⠀⠀⠀⠀⠀⠀⠀⠀⠀⠀⠀⠀⠀⠀⠀⠀⠀⠀⠀⠀⢿⣿⣿⣿⣿⣿⣿⣿⣿⡟⠛⠿⠿⠿⢿⣿⣿⣿⣿⣿⣿⣷⠀⠀⠀⠀⠀⠀⠀⠀⠀⠀⠀⠀⠀⠀⠀⠀⠀⠀⠀⠀⠀⠀⠀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⣿⣿⣿⣿⣿⣿⣿⣿⣿⣿⣿⣿⣿⣿⣿⡇⠀⠀⠀⠀⠀⠀⠀⠀⠀⠀⠀⠀⠀⠀⠀⠀⠀⠀⠀⠀⠀⠀⠀⠀⠀⠀⠀⠀⠀⠀⠀⠹⣿⣿⣿⣿⣿⣿⣿⣷⠀⠀⠀⠀⠀⠀⠀⠉⠉⠛⠛⠛⠀⠀⠀⠀⠀⠀⠀⠀⠀⠀⠀⠀⠀⠀⠀⠀⠀⠀⠀⠀⠀⠀⠀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⣿⣿⣿⣿⣿⣿⣿⣿⣿⣿⣿⣿⣿⣿⣿⡇⠀⠀⠀⠀⠀⠀⠀⠀⠀⠀⠀⠀⠀⠀⠀⠀⠀⠀⠀⠀⠀⠀⠀⠀⠀⠀⠀⠀⠀⠀⠀⠀⠹⣿⣿⣿⣿⣿⣿⠟⠀⠀⠀⠀⠀⠀⠀⠀⠀⠀⠀⠀⠀⠀⠀⠀⠀⠀⠀⠀⠀⠀⠀⠀⠀⠀⠀⠀⠀⠀⠀⠀⠀⠀⠀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⣿⣿⣿⣿⣿⣿⣿⣿⣿⣿⣿⣿⣿⣿⣿⡇⠀⠀⠀⠀⠀⠀⠀⠀⠀⠀⠀⠀⠀⠀⠀⠀⠀⠀⠀⠀⠀⠀⠀⠀⠀⠀⠀⠀⠀⠀⠀⠀⠀⠀⠙⠻⠿⠿⠋⠀⠀⠀⠀⠀⠀⠀⠀⠀⠀⠀⠀⠀⠀⠀⠀⠀⠀⠀⠀⠀⠀⠀⠀⠀⠀⠀⠀⠀⠀⠀⠀⠀⠀⠀⠀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⣿⣿⣿⣿⣿⣿⣿⣿⣿⣿⣿⣿⣿⣿⣿⠃⠀⠀⠀⠀⠀⠀⠀⠀⠀⠀⠀⠀⠀⠀⠀⠀⠀⠀⠀⠀⠀⠀⠀⠀⠀⠀⠀⠀⠀⠀⠀⠀⠀⠀⠀⠀⠀⠀⠀⠀⠀⠀⠀⠀⠀⠀⠀⠀⠀⠀⠀⠀⠀⠀⠀⠀⠀⠀⠀⠀⠀⠀⠀⠀⠀⠀⠀⠀⠀⠀⠀⠀⠀⠀⠀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⣿⣿⣿⣿⣿⣿⣿⣿⣿⣿⣿⣿⣿⣿⠏⠀⠀⠀⠀⠀⠀⠀⠀⠀⠀⠀⠀⠀⠀⠀⠀⠀⠀⠀⠀⠀⠀⠀⠀⠀⠀⠀⠀⠀⠀⠀⠀⠀⠀⠀⠀⠀⠀⠀⠀⠀⠀⠀⠀⠀⠀⠀⠀⠀⠀⠀⠀⠀⠀⠀⠀⠀⠀⠀⠀⠀⠀⠀⠀⠀⠀⠀⠀⠀⠀⠀⠀⠀⠀⠀⠀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⣿⣿⣿⣿⣿⣿⣿⣿⣿⣿⣿⣿⡟⠁⠀⠀⠀⠀⠀⠀⠀⠀⠀⠀⠀⠀⠀⠀⠀⠀⠀⠀⠀⠀⠀⠀⠀⠀⠀⠀⠀⠀⠀⠀⠀⠀⠀⠀⠀⠀⠀⠀⠀⠀⠀⠀⠀⠀⠀⠀⠀⠀⠀⠀⠀⠀⠀⠀⠀⠀⠀⠀⠀⠀⠀⠀⠀⠀⠀⠀⠀⠀⠀⠀⠀⠀⠀⠀⠀⠀⠀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⣿⣿⣿⣿⣿⣿⣿⣿⣿⡿⠟⠋⠀⠀⠀⠀⠀⠀⠀⠀⠀⠀⠀⠀⠀⠀⠀⠀⠀⠀⠀⠀⠀⠀⠀⠀⠀⠀⠀⠀⠀⠀⠀⠀⠀⠀⠀⠀⠀⠀⠀⠀⠀⠀⠀⠀⠀⠀⠀⠀⠀⠀⠀⠀⠀⠀⠀⠀⠀⠀⠀⠀⠀⠀⠀⠀⠀⠀⠀⠀⠀⠀⠀⠀⠀⠀⠀⠀⠀⠀⠀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⣿⣿⣿⣿⣿⡿⠿⠋⠀⠀⠀⠀⠀⠀⠀⠀⠀⠀⠀⠀⠀⠀⠀⠀⠀⠀⠀⠀⠀⠀⠀⠀⠀⠀⠀⠀⠀⠀⠀⠀⠀⠀⠀⠀⠀⠀⠀⠀⠀⠀⠀⠀⠀⠀⠀⠀⠀⠀⠀⠀⠀⠀⠀⠀⠀⠀⠀⠀⠀⠀⠀⠀⠀⠀⠀⠀⠀⠀⠀⠀⠀⠀⠀⠀⠀⠀⠀⠀⠀⠀⠀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⠛⠉⠉⠁⠀⠀⠀⠀⠀⠀⠀⠀⠀⠀⠀⠀⠀⠀⠀⠀⠀⠀⠀⠀⠀⠀⠀⠀⠀⠀⠀⠀⠀⠀⠀⠀⠀⠀⠀⠀⠀⠀⠀⠀⠀⠀⠀⠀⠀⠀⠀⠀⠀⠀⠀⠀⠀⠀⠀⠀⠀⠀⠀⠀⠀⠀⠀⠀⠀⠀⠀⠀⠀⠀⠀⠀⠀⠀⠀⠀⠀⠀⠀⠀⠀⠀⠀⠀⠀⠀⠀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⠀⠀⠀⠀⠀⠀⠀⠀⠀⠀⠀⠀⠀⠀⠀⠀⠀⠀⠀⠀⠀⠀⠀⠀⠀⠀⠀⠀⠀⠀⠀⠀⠀⠀⠀⠀⠀⠀⠀⠀⠀⠀⠀⠀⠀⠀⠀⠀⠀⠀⠀⠀⠀⠀⡠⠀⠀⠀⠀⠀⠀⠀⠀⠀⠀⠀⠀⠀⠀⠀⠀⠀⠀⠀⠀⠀⠀⠀⠀⠀⠀⠀⠀⠀⠀⠀⠀⠀⠀⠀⠀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⠀⠀⠀⠀⠀⠀⠀⠀⠀⠀⠀⠀⠀⠀⠀⠀⠀⠀⠀⠀⠀⠀⠀⠀⠀⠀⠀⠀⣿⣄⠀⠀⠀⠀⠀⠀⠀⠀⠀⠀⠀⠀⠀⠀⠀⠀⠀⠀⠀⠀⠀⠀⠀⣴⡇⠀⠀⠀⠀⠀⠀⠀⠀⠀⠀⠀⠀⠀⠀⠀⠀⠀⠀⠀⠀⠀⠀⠀⠀⠀⠀⠀⠀⠀⠀⠀⠀⠀⠀⠀⠀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⠀⠀⠀⠀⠀⠀⠀⠀⠀⠀⠀⠀⠀⠀⠀⠀⠀⠀⠀⠀⠀⠀⠀⠀⠀⠀⠀⠀⢻⣿⣷⣄⠀⠀⠀⠀⠀⢀⣀⣀⣀⣀⣀⣀⣤⣤⣤⣤⣀⡀⠀⢀⣼⣿⣿⠀⠀⠀⠀⠀⠀⠀⠀⠀⠀⠀⠀⠀⠀⠀⠀⠀⠀⠀⠀⠀⠀⠀⠀⠀⠀⠀⠀⠀⠀⠀⠀⠀⠀⠀⠀</a:t>
            </a:r>
            <a:br/>
            <a:r>
              <a:t>⠀⠀⠀⠀⠀⠀⠀⠀⠀⠀⠀⠀⠀⠀⠀⠀⠀⠀⠀⠀⠀⠀⠀⠀⠀⠀⠀⣀⣸⣿⣿⣿⣷⣴⣾⣿⣿⣿⣿⣿⣿⣿⣿⣿⣿⣿⣿⣿⣿⣿⣾⣿⣿⣿⣿⣦⠀⠀⠀⠀⠀⠀⠀⠀⠀⠀⠀⠀⠀⠀⠀⠀⠀⠀⠀⠀⠀⠀⠀⠀⠀⠀⠀⠀⠀⠀⠀⠀⠀⠀⠀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⠀⠀⠀⠀⠀⠀⠀⠀⠀⠀⠀⠀⠀⠀⠀⠀⠀⠀⠀⠀⠀⠀⠀⠀⠀⠻⣿⣿⣿⣿⣿⣿⣿⣿⣿⣿⣿⣿⣿⣿⣿⣿⣿⣿⣿⣿⣿⣿⣿⣿⣿⣿⣿⣿⣿⣿⣧⣤⣀⣀⠀⠀⠀⠀⠀⠀⠀⠀⠀⠀⠀⠀⠀⠀⠀⠀⠀⠀⠀⠀⠀⠀⠀⠀⠀⠀⠀⠀⠀⠀⠀</a:t>
            </a:r>
            <a:br/>
            <a:r>
              <a:t>⠀⠀⠀⠀⠀⠀⠀⠀⠀⠀⠀⠀⠀⠀⠀⠀⠀⠀⠀⠀⠀⠀⠀⠀⠀⠀⠀⢉⣻⣿⣿⣿⣿⣿⣿⣿⣿⣿⣿⣿⣿⣿⣿⣿⣿⣿⣿⣿⣿⣿⣿⣿⣿⣿⣿⣿⣿⣿⣿⡿⠟⠃⠀⠀⠀⠀⠀⠀⠀⠀⠀⠀⠀⠀⠀⠀⠀⠀⠀⠀⠀⠀⠀⠀⠀⠀⠀⠀⠀⠀⠀</a:t>
            </a:r>
            <a:br/>
            <a:r>
              <a:t>⠀⠀⠀⠀⠀⠀⠀⠀⠀⠀⠀⠀⠀⠀⠀⠀⠀⠀⠀⠀⠀⠀⠀⠀⠀⠀⣴⣿⣿⣿⣿⣿⣿⣿⣿⣿⣿⣿⣿⣿⣿⣿⣿⣿⣿⣿⣿⣿⣿⣿⣿⣿⣿⣿⣿⣿⣿⣭⡁⠀⠀⠀⠀⠀⠀⠀⠀⠀⠀⠀⠀⠀⠀⠀⠀⠀⠀⠀⠀⠀⠀⠀⠀⠀⠀⠀⠀⠀⠀⠀⠀</a:t>
            </a:r>
            <a:br/>
            <a:r>
              <a:t>⠀⠀⠀⠀⠀⠀⠀⠀⠀⠀⠀⠀⠀⠀⠀⠀⠀⠀⠀⠀⠀⠀⠀⠀⢠⣾⣿⣿⣿⣿⣿⣿⣿⣿⣿⣿⣿⣿⣿⣿⣿⣿⣿⣿⣿⣿⣿⣿⣿⣿⣿⣿⣿⣿⣿⠿⠟⠛⠁⠀⠀⠀⠀⠀⠀⠀⠀⠀⠀⠀⠀⠀⠀⠀⠀⠀⠀⠀⠀⠀⠀⠀⠀⠀⠀⠀⠀⠀⠀⠀⠀</a:t>
            </a:r>
            <a:br/>
            <a:r>
              <a:t>⠀⠀⠀⠀⠀⠀⠀⠀⠀⠀⠀⠀⠀⠀⠀⠀⠀⠀⠀⠀⠀⠀⠀⠐⠛⠙⠻⠿⠿⠿⣿⣿⣿⣿⣿⣿⣿⣿⣿⣿⣿⣿⣿⣿⣿⣿⣿⣿⣿⣿⣿⣿⣧⠀⠀⠀⠀⠀⠀⠀⠀⠀⠀⠀⠀⠀⠀⠀⠀⠀⠀⠀⠀⠀⠀⠀⠀⠀⠀⠀⠀⠀⠀⠀⠀⠀⠀⠀⠀⠀⠀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⠀⠀⠀⠀⠀⠀⠀⠀⠀⠀⠀⠀⠀⠀⠀⠀⠀⠀⠀⠀⠀⠀⠀⠀⠀⠀⠀⠀⠀⠀⠀⠀⢀⣠⣿⣿⣿⣿⣿⣿⣿⣿⣿⣿⣿⣿⣿⣿⣿⣿⣿⣿⣿⡟⡀⠀⠀⠀⠀⠀⠀⠀⠀⠀⠀⠀⠀⠀⠀⠀⠀⠀⠀⠀⠀⠀⠀⠀⠀⠀⠀⠀⠀⠀⠀⠀⠀⠀⠀⠀⠀</a:t>
            </a:r>
            <a:br/>
            <a:r>
              <a:t>⠀⠀⠀⠀⠀⠀⠀⠀⠀⠀⠀⠀⠀⠀⠀⠀⠀⠀⠀⠀⠀⠀⠀⠀⠀⠀⠀⢀⣠⣤⣴⣾⣿⣿⣿⣿⣿⣿⣿⣿⣿⣿⣿⣿⣿⣿⣿⣿⣿⣿⣿⣿⣿⡇⠀⠀⠀⠀⠀⠀⠀⠀⠀⠀⠀⠀⠀⠀⠀⠀⠀⠀⠀⠀⠀⠀⠀⠀⠀⠀⠀⠀⠀⠀⠀⠀⠀⠀⠀⠀⠀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⠀⠀⠀⠀⠀⠀⠀⠀⠀⠀⠀⠀⠀⠀⠀⠀⠀⠀⠀⠀⠀⠀⠀⠀⢀⣴⣾⣿⣿⣿⣿⣿⣿⣿⣿⣿⣿⣿⣿⣿⣿⣿⣿⣿⣿⣿⣿⣿⣿⣿⣿⣿⣿⣿⣦⣄⠀⠀⠀⠀⠀⠀⠀⠀⠀⠀⠀⠀⠀⠀⠀⠀⠀⠀⠀⠀⠀⠀⠀⠀⠀⠀⠀⠀⠀⠀⠀⠀⠀⠀⠀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⠀⠀⠀⠀⠀⠀⠀⠀⠀⠀⠀⠀⠀⠀⠀⠀⠀⠀⠀⠀⠀⠀⠀⢠⣿⣿⣿⣿⣿⣿⣿⣿⣿⣿⣿⣿⣿⣿⣿⣿⣿⣿⣿⣿⣿⣿⣿⣿⣿⣿⣿⣿⣿⣿⣿⣿⣧⡀⠀⠀⠀⠀⠀⠀⠀⠀⠀⠀⠀⠀⠀⠀⠀⠀⠀⠀⠀⠀⠀⠀⠀⠀⠀⠀⠀⠀⠀⠀⠀⠀⠀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⠀⠀⠀⠀⠀⠀⠀⠀⠀⠀⠀⠀⠀⠀⠀⠀⠀⠀⠀⠀⠀⢠⣿⣿⣿⣿⣿⣿⣿⣿⣿⣿⣿⣿⣿⣿⣿⣿⣿⣿⣿⣿⣿⣿⣿⣿⣿⣿⣿⣿⣿⣿⣿⣿⣿⣿⣿⣿⣇⠀⠀⠀⠀⠀⠀⠀⠀⠀⠀⠀⠀⠀⠀⠀⠀⠀⠀⠀⠀⠀⠀⠀⠀⠀⠀⠀⠀⠀⠀⠀⠀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⠀⠀⠀⠀⠀⠀⠀⠀⠀⠀⠀⠀⠀⠀⠀⠀⠀⠀⢀⣾⣿⣿⣿⣿⣿⣿⣿⠟⠉⠉⠉⣿⣿⣿⣿⣿⣿⣿⣿⣿⣿⣿⣿⣿⣿⣿⣿⣿⣿⣿⣿⣿⣿⣿⣿⣿⣿⣿⡿⠀⠀⠀⠀⠀⠀⠀⠀⠀⠀⠀⠀⠀⠀⠀⠀⠀⠀⠀⠀⠀⠀⠀⠀⠀⠀⠀⠀⠀⠀⠀⠀</a:t>
            </a:r>
            <a:br/>
            <a:r>
              <a:t>⠀⠀⠀⠀⠀⠀⠀⠀⠀⠀⠀⠀⠀⠀⠀⠀⠀⠀⢸⣿⣿⣿⣿⣿⡍⠀⠀⠀⠀⠀⢀⣿⣿⣿⣿⣿⣿⣿⣿⣿⣿⣿⣿⣿⣿⣿⣿⣿⣿⣿⣿⣿⣿⣿⣿⣿⣿⣟⠀⠀⠀⠀⠀⠀⠀⠀⠀⠀⠀⠀⠀⠀⠀⠀⠀⠀⠀⠀⠀⠀⠀⠀⠀⠀⠀⠀⠀⠀⠀⠀⠀</a:t>
            </a:r>
            <a:br/>
            <a:r>
              <a:t>⠀⠀⠀⠀⠀⠀⠀⠀⠀⠀⠀⠀⠀⠀⠀⠀⠀⠀⠘⣿⣿⣿⣿⣿⣷⠀⠀⠀⠀⠀⢸⣿⣿⣿⣿⣿⣿⣿⣿⣿⣿⣿⣿⣿⣿⣿⣿⣿⣿⣿⣿⣿⣿⣿⣿⣿⣿⡏⠀⠀⠀⠀⠀⠀⠀⠀⠀⠀⠀⠀⠀⠀⠀⠀⠀⠀⠀⠀⠀⠀⠀⠀⠀⠀⠀⠀⠀⠀⠀⠀⠀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⠀⠀⠀⠀⠀⠀⠀⠀⠀⠀⠀⠀⠀⠀⠀⠀⠀⠀⠀⠘⣿⣿⣿⣿⣿⣇⠀⠀⠀⠀⢸⣿⣿⣿⣿⣿⣿⣿⣿⣿⣿⣿⣿⣿⣿⣿⣿⣿⣿⣿⣿⣿⣿⣿⣿⣿⣿⡇⠀⠀⠀⠀⠀⠀⠀⠀⠀⠀⠀⠀⠀⠀⠀⠀⠀⠀⠀⠀⠀⠀⠀⠀⠀⠀⠀⠀⠀⠀⠀⠀⠀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⠀⠀⠀⠀⠀⠀⠀⠀⠀⠀⠀⠀⠀⠀⠀⠀⠀⠀⠀⠀⠸⣿⣿⣿⣿⣿⡄⠀⠀⠀⢸⣿⣿⣿⣿⣿⣿⣿⣿⣿⣿⣿⣿⣿⣿⣿⣿⣿⣿⣿⣿⣿⣿⣿⣿⣿⣿⡇⠀⠀⠀⠀⠀⠀⠀⠀⠀⠀⠀⠀⠀⠀⠀⠀⠀⠀⠀⠀⠀⠀⠀⠀⠀⠀⠀⠀⠀⠀⠀⠀⠀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⠀⠀⠀⠀⠀⠀⠀⠀⠀⠀⠀⠀⠀⠀⠀⠀⠀⠀⠀⠀⠀⠹⣿⣿⣿⣿⣷⠀⠀⠀⢸⣿⣿⣿⣿⣿⣿⣿⣿⣿⣿⣿⣿⣿⣿⣿⣿⣿⣿⣿⣿⣿⣿⣿⣿⣿⣿⣿⠀⠀⠀⠀⠀⠀⠀⠀⠀⠀⠀⠀⠀⠀⠀⠀⠀⠀⠀⠀⠀⠀⠀⠀⠀⠀⠀⠀⠀⠀⠀⠀⠀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⠀⠀⠀⠀⠀⠀⠀⠀⠀⠀⠀⠀⠀⠀⠀⠀⠀⠀⠀⠀⠀⠀⠹⣿⣿⣿⣿⣇⠀⠀⢸⣿⣿⣿⣿⣿⣿⣿⣿⣿⣿⣿⣿⣿⣿⣿⣿⣿⣿⣿⣿⣿⣿⣿⣿⣿⣿⣿⠀⠀⠀⠀⠀⠀⠀⠀⠀⠀⠀⠀⠀⠀⠀⠀⠀⠀⠀⠀⠀⠀⠀⠀⠀⠀⠀⠀⠀⠀⠀⠀⠀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⠀⠀⠀⠀⠀⠀⠀⠀⠀⠀⠀⠀⠀⠀⠀⠀⠀⠀⠀⠀⠀⠀⠀⠀⠀⠀⠀⠀⠀⠀⠀⠀⠀⠀⠀⠀⠀⠀⠀⠀⠀⠀⠀⠀⠀⠀⠀⠀⠀⠀⠀⠀⠀⠀⡐⠀⠀⠀⠀⠀⠀⠀⠀⠀⠀⠀⠀⠀⠀⠀⠀⠀⠀⠀⠀⠀⠀⠀⠀⠀⠀⠀⠀⠀⠀⠀⠀⠀⠀⠀⠀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⠀⠀⠀⠀⠀⠀⠀⠀⠀⠀⠀⠀⠀⠀⠀⠀⠀⠀⠀⠀⠀⠀⠀⠀⠀⠀⠀⠀⣿⣄⠀⠀⠀⠀⠀⠀⠀⠀⠀⠀⠀⠀⠀⠀⠀⠀⠀⠀⠀⠀⠀⠀⠀⣼⣇⠀⠀⠀⠀⠀⠀⠀⠀⠀⠀⠀⠀⠀⠀⠀⠀⠀⠀⠀⠀⠀⠀⠀⠀⠀⠀⠀⠀⠀⠀⠀⠀⠀⠀⠀⠀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⠀⠀⠀⠀⠀⠀⠀⠀⠀⠀⠀⠀⠀⠀⠀⠀⠀⠀⠀⠀⠀⠀⠀⠀⠀⠀⠀⠀⢻⣿⣷⣄⠀⠀⠀⠀⠀⢀⣀⣀⣀⣀⣀⣤⣤⣤⣤⣤⣄⡀⠀⢀⣼⣿⣿⠀⠀⠀⠀⠀⠀⠀⠀⠀⠀⠀⠀⠀⠀⠀⠀⠀⠀⠀⠀⠀⠀⠀⠀⠀⠀⠀⠀⠀⠀⠀⠀⠀⠀⠀⠀</a:t>
            </a:r>
            <a:br/>
            <a:r>
              <a:t>⠀⠀⠀⠀⠀⠀⠀⠀⠀⠀⠀⠀⠀⠀⠀⠀⠀⠀⠀⠀⠀⠀⠀⠀⠀⠀⣀⣀⣸⣿⣿⣿⣷⣴⣾⣿⣿⣿⣿⣿⣿⣿⣿⣿⣿⣿⣿⣿⣿⣿⣾⣿⣿⣿⣿⣦⠀⠀⠀⠀⠀⠀⠀⠀⠀⠀⠀⠀⠀⠀⠀⠀⠀⠀⠀⠀⠀⠀⠀⠀⠀⠀⠀⠀⠀⠀⠀⠀⠀⠀⠀</a:t>
            </a:r>
            <a:br/>
            <a:r>
              <a:t>⠀⠀⠀⠀⠀⠀⠀⠀⠀⠀⠀⠀⠀⠀⠀⠀⠀⠀⠀⠀⠀⠀⠀⠀⠈⠻⣿⣿⣿⣿⣿⣿⣿⣿⣿⣿⣿⣿⣿⣿⣿⣿⣿⣿⣿⣿⣿⣿⣿⣿⣿⣿⣿⣿⣿⣿⣧⣤⣄⣀⡀⠀⠀⠀⠀⠀⠀⠀⠀⠀⠀⠀⠀⠀⠀⠀⠀⠀⠀⠀⠀⠀⠀⠀⠀⠀⠀⠀⠀⠀⠀</a:t>
            </a:r>
            <a:br/>
            <a:r>
              <a:t>⠀⠀⠀⠀⠀⠀⠀⠀⠀⠀⠀⠀⠀⠀⠀⠀⠀⠀⠀⠀⠀⠀⠀⠀⠀⠀⠀⢉⣿⣿⣿⣿⣿⣿⣿⣿⣿⣿⣿⣿⣿⣿⣿⣿⣿⣿⣿⣿⣿⣿⣿⣿⣿⣿⣿⣿⣿⣿⣿⡿⠟⠋⠀⠀⠀⠀⠀⠀⠀⠀⠀⠀⠀⠀⠀⠀⠀⠀⠀⠀⠀⠀⠀⠀⠀⠀⠀⠀⠀⠀⠀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⠀⠀⠀⠀⠀⠀⠀⠀⠀⠀⠀⠀⠀⠀⠀⠀⠀⠀⠀⠀⠀⠀⠀⠀⠀⢀⣴⣿⣿⣿⣿⣿⣿⣿⣿⣿⣿⣿⣿⣿⣿⣿⣿⣿⣿⣿⣿⣿⣿⣿⣿⣿⣿⣿⣿⣿⣿⣭⡁⠀⠀⠀⠀⠀⠀⠀⠀⠀⠀⠀⠀⠀⠀⠀⠀⠀⠀⠀⠀⠀⠀⠀⠀⠀⠀⠀⠀⠀⠀⠀⠀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⠀⠀⠀⠀⠀⠀⠀⠀⠀⠀⠀⠀⠀⠀⠀⠀⠀⠀⠀⠀⠀⠀⠀⠀⣠⣾⣿⣿⣿⣿⣿⣿⣿⣿⣿⣿⣿⣿⣿⣿⣿⣿⣿⣿⣿⣿⣿⣿⣿⣿⣿⣿⣿⣿⣿⠿⠟⠛⠁⠀⠀⠀⠀⠀⠀⠀⠀⠀⠀⠀⠀⠀⠀⠀⠀⠀⠀⠀⠀⠀⠀⠀⠀⠀⠀⠀⠀⠀⠀⠀⠀</a:t>
            </a:r>
            <a:br/>
            <a:r>
              <a:t>⠀⠀⠀⠀⠀⠀⠀⠀⠀⠀⠀⠀⠀⠀⠀⠀⠀⠀⠀⠀⠀⠀⠀⠘⠋⠙⠛⠿⠿⠿⣿⣿⣿⣿⣿⣿⣿⣿⣿⣿⣿⣿⣿⣿⣿⣿⣿⣿⣿⣿⣿⣿⣷⠀⠀⠀⠀⠀⠀⠀⠀⠀⠀⠀⠀⠀⠀⠀⠀⠀⠀⠀⠀⠀⠀⠀⠀⠀⠀⠀⠀⠀⠀⠀⠀⠀⠀⠀⠀⠀⠀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⠀⠀⠀⠀⠀⠀⠀⠀⠀⠀⠀⠀⠀⠀⠀⠀⠀⠀⠀⠀⠀⠀⠀⠀⠀⠀⠀⠀⠀⠀⠀⠀⠀⣿⣿⣿⣿⣿⣿⣿⣿⣯⣭⣭⣿⣿⣿⣿⣿⣿⣿⣿⣿⡇⠀⠀⠀⠀⠀⠀⠀⠀⠀⠀⠀⠀⠀⠀⠀⠀⠀⠀⠀⠀⠀⠀⠀⠀⠀⠀⠀⠀⠀⠀⠀⠀⠀⠀⠀⠀⠀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⠀⠀⠀⠀⠀⠀⠀⠀⠀⠀⠀⠀⠀⠀⠀⠀⠀⠀⠀⠀⠀⠀⠀⠀⠀⠀⠀⠀⠀⠀⠀⠀⢀⣸⣿⣿⣿⣿⣿⣿⣿⣿⣿⣿⣿⣿⣿⣿⣿⣿⣿⣿⣿⡇⠀⠀⠀⠀⠀⠀⠀⠀⠀⠀⠀⠀⠀⠀⠀⠀⠀⠀⠀⠀⠀⠀⠀⠀⠀⠀⠀⠀⠀⠀⠀⠀⠀⠀⠀⠀⠀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⠀⠀⠀⠀⠀⠀⠀⠀⠀⠀⠀⠀⠀⠀⠀⠀⠀⠀⠀⠀⠀⠀⠀⠀⠀⠀⠀⢀⣠⣤⣴⣾⣿⣿⣿⣿⣿⣿⣿⣿⣿⣿⣿⣿⣿⣿⣿⣿⣿⣿⣿⣿⣿⡇⠀⠀⠀⠀⠀⠀⠀⠀⠀⠀⠀⠀⠀⠀⠀⠀⠀⠀⠀⠀⠀⠀⠀⠀⠀⠀⠀⠀⠀⠀⠀⠀⠀⠀⠀⠀⠀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⠀⠀⠀⠀⠀⠀⠀⠀⠀⠀⠀⠀⠀⠀⠀⠀⠀⠀⠀⠀⠀⠀⠀⠀⢀⣴⣾⣿⣿⣿⣿⣿⣿⣿⣿⣿⣿⣿⣿⣿⣿⣿⣿⣿⣿⣿⣿⣿⣿⣿⣿⣿⣿⣿⣦⣄⠀⠀⠀⠀⠀⠀⠀⠀⠀⠀⠀⠀⠀⠀⠀⠀⠀⠀⠀⠀⠀⠀⠀⠀⠀⠀⠀⠀⠀⠀⠀⠀⠀⠀⠀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⠀⠀⠀⠀⠀⠀⠀⠀⠀⠀⠀⠀⠀⠀⠀⠀⠀⠀⠀⠀⠀⠀⠀⢠⣿⣿⣿⣿⣿⣿⣿⣿⣿⣿⣿⣿⣿⣿⣿⣿⣿⣿⣿⣿⣿⣿⣿⣿⣿⣿⣿⣿⣿⣿⣿⣿⣧⡀⠀⠀⠀⠀⠀⠀⠀⠀⠀⠀⠀⠀⠀⠀⠀⠀⠀⠀⠀⠀⠀⠀⠀⠀⠀⠀⠀⠀⠀⠀⠀⠀⠀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⠀⠀⠀⠀⠀⠀⠀⠀⠀⠀⠀⠀⠀⠀⠀⠀⠀⠀⠀⠀⠀⢰⣿⣿⣿⣿⣿⣿⣿⣿⣿⣿⣿⣿⣿⣿⣿⣿⣿⣿⣿⣿⣿⣿⣿⣿⣿⣿⣿⣿⣿⣿⣿⣿⣿⣿⣿⣿⣇⠀⠀⠀⠀⠀⠀⠀⠀⠀⠀⠀⠀⠀⠀⠀⠀⠀⠀⠀⠀⠀⠀⠀⠀⠀⠀⠀⠀⠀⠀⠀⠀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⠀⠀⠀⠀⠀⠀⠀⠀⠀⠀⠀⠀⠀⠀⠀⠀⠀⠀⢀⣾⣿⣿⣿⣿⣿⣿⣿⠟⠛⠋⠉⣿⣿⣿⣿⣿⣿⣿⣿⣿⣿⣿⣿⣿⣿⣿⣿⣿⣿⣿⣿⣿⣿⣿⣿⣿⣿⣿⡿⠀⠀⠀⠀⠀⠀⠀⠀⠀⠀⠀⠀⠀⠀⠀⠀⠀⠀⠀⠀⠀⠀⠀⠀⠀⠀⠀⠀⠀⠀⠀⠀</a:t>
            </a:r>
            <a:br/>
            <a:r>
              <a:t>⠀⠀⠀⠀⠀⠀⠀⠀⠀⠀⠀⠀⠀⠀⠀⠀⠀⠀⢾⣿⣿⣿⣿⣿⡍⠀⠀⠀⠀⠀⢠⣿⣿⣿⣿⣿⣿⣿⣿⣿⣿⣿⣿⣿⣿⣿⣿⣿⣿⣿⣿⣿⣿⣿⣿⣿⣿⣟⠁⠀⠀⠀⠀⠀⠀⠀⠀⠀⠀⠀⠀⠀⠀⠀⠀⠀⠀⠀⠀⠀⠀⠀⠀⠀⠀⠀⠀⠀⠀⠀⠀</a:t>
            </a:r>
            <a:br/>
            <a:r>
              <a:t>⠀⠀⠀⠀⠀⠀⠀⠀⠀⠀⠀⠀⠀⠀⠀⠀⠀⠀⠘⣿⣿⣿⣿⣿⣷⠀⠀⠀⠀⠀⢸⣿⣿⣿⣿⣿⣿⣿⣿⣿⣿⣿⣿⣿⣿⣿⣿⣿⣿⣿⣿⣿⣿⣿⣿⣿⣿⡟⠀⠀⠀⠀⠀⠀⠀⠀⠀⠀⠀⠀⠀⠀⠀⠀⠀⠀⠀⠀⠀⠀⠀⠀⠀⠀⠀⠀⠀⠀⠀⠀⠀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⠀⠀⠀⠀⠀⠀⠀⠀⠀⠀⠀⠀⠀⠀⠀⠀⠀⠀⠀⠸⣿⣿⣿⣿⣿⣇⠀⠀⠀⠀⢸⣿⣿⣿⣿⣿⣿⣿⣿⣿⣿⣿⣿⣿⣿⣿⣿⣿⣿⣿⣿⣿⣿⣿⣿⣿⣿⡇⠀⠀⠀⠀⠀⠀⠀⠀⠀⠀⠀⠀⠀⠀⠀⠀⠀⠀⠀⠀⠀⠀⠀⠀⠀⠀⠀⠀⠀⠀⠀⠀⠀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⠀⠀⠀⠀⠀⠀⠀⠀⠀⠀⠀⠀⠀⠀⠀⠀⠀⠀⠀⠀⠹⣿⣿⣿⣿⣿⡄⠀⠀⠀⢸⣿⣿⣿⣿⣿⣿⣿⣿⣿⣿⣿⣿⣿⣿⣿⣿⣿⣿⣿⣿⣿⣿⣿⣿⣿⣿⡇⠀⠀⠀⠀⠀⠀⠀⠀⠀⠀⠀⠀⠀⠀⠀⠀⠀⠀⠀⠀⠀⠀⠀⠀⠀⠀⠀⠀⠀⠀⠀⠀⠀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⠀⠀⠀⠀⠀⠀⠀⠀⠀⠀⠀⠀⠀⠀⠀⠀⠀⠀⠀⠀⠀⠹⣿⣿⣿⣿⣷⠀⠀⠀⢸⣿⣿⣿⣿⣿⣿⣿⣿⣿⣿⣿⣿⣿⣿⣿⣿⣿⣿⣿⣿⣿⣿⣿⣿⣿⣿⣿⠀⠀⠀⠀⠀⠀⠀⠀⠀⠀⠀⠀⠀⠀⠀⠀⠀⠀⠀⠀⠀⠀⠀⠀⠀⠀⠀⠀⠀⠀⠀⠀⠀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⠀⠀⠀⠀⠀⠀⠀⠀⠀⠀⠀⠀⠀⠀⠀⠀⠀⠀⠀⠀⠀⠀⠹⣿⣿⣿⣿⣇⠀⠀⢸⣿⣿⣿⣿⣿⣿⣿⣿⣿⣿⣿⣿⣿⣿⣿⣿⣿⣿⣿⣿⣿⣿⣿⣿⣿⣿⣿⠀⠀⠀⠀⠀⠀⠀⠀⠀⠀⠀⠀⠀⠀⠀⠀⠀⠀⠀⠀⠀⠀⠀⠀⠀⠀⠀⠀⠀⠀⠀⠀⠀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⠀⠀⠀⠀⠀⠀⠀⠀⠀⠀⠀⠀⠀⠀⠀⠀⠀⠀⠀⠀⠀⠀⠀⠀⠀⠀⠀⠀⠀⠀⠀⠀⠀⠀⠀⠀⠀⠀⠀⠀⠀⠀⠀⠀⠀⠀⠀⠀⠀⠀⠀⠀⠀⠀⡰⠀⠀⠀⠀⠀⠀⠀⠀⠀⠀⠀⠀⠀⠀⠀⠀⠀⠀⠀⠀⠀⠀⠀⠀⠀⠀⠀⠀⠀⠀⠀⠀⠀⠀⠀⠀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⠀⠀⠀⠀⠀⠀⠀⠀⠀⠀⠀⠀⠀⠀⠀⠀⠀⠀⠀⠀⠀⠀⠀⠀⠀⠀⠀⠀⣿⣄⠀⠀⠀⠀⠀⠀⠀⠀⠀⠀⠀⠀⠀⠀⠀⠀⠀⠀⠀⠀⠀⠀⠀⣼⣧⠀⠀⠀⠀⠀⠀⠀⠀⠀⠀⠀⠀⠀⠀⠀⠀⠀⠀⠀⠀⠀⠀⠀⠀⠀⠀⠀⠀⠀⠀⠀⠀⠀⠀⠀⠀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⠀⠀⠀⠀⠀⠀⠀⠀⠀⠀⠀⠀⠀⠀⠀⠀⠀⠀⠀⠀⠀⠀⠀⠀⠀⠀⠀⠀⢻⣿⣷⣄⠀⠀⠀⠀⠀⣀⣀⣀⣀⣀⣠⣤⣤⣤⣤⣤⣄⣀⠀⢀⣼⣿⣿⠀⠀⠀⠀⠀⠀⠀⠀⠀⠀⠀⠀⠀⠀⠀⠀⠀⠀⠀⠀⠀⠀⠀⠀⠀⠀⠀⠀⠀⠀⠀⠀⠀⠀⠀⠀</a:t>
            </a:r>
            <a:br/>
            <a:r>
              <a:t>⠀⠀⠀⠀⠀⠀⠀⠀⠀⠀⠀⠀⠀⠀⠀⠀⠀⠀⠀⠀⠀⠀⠀⠀⠀⣀⣀⣀⣼⣿⣿⣿⣷⣴⣾⣿⣿⣿⣿⣿⣿⣿⣿⣿⣿⣿⣿⣿⣿⣿⣾⣿⣿⣿⣿⣦⠀⠀⠀⠀⠀⠀⠀⠀⠀⠀⠀⠀⠀⠀⠀⠀⠀⠀⠀⠀⠀⠀⠀⠀⠀⠀⠀⠀⠀⠀⠀⠀⠀⠀⠀</a:t>
            </a:r>
            <a:br/>
            <a:r>
              <a:t>⠀⠀⠀⠀⠀⠀⠀⠀⠀⠀⠀⠀⠀⠀⠀⠀⠀⠀⠀⠀⠀⠀⠀⠀⠈⠻⣿⣿⣿⣿⣿⣿⣿⣿⣿⣿⣿⣿⣿⣿⣿⣿⣿⣿⣿⣿⣿⣿⣿⣿⣿⣿⣿⣿⣿⣿⣧⣤⣄⣀⡀⠀⠀⠀⠀⠀⠀⠀⠀⠀⠀⠀⠀⠀⠀⠀⠀⠀⠀⠀⠀⠀⠀⠀⠀⠀⠀⠀⠀⠀⠀</a:t>
            </a:r>
            <a:br/>
            <a:r>
              <a:t>⠀⠀⠀⠀⠀⠀⠀⠀⠀⠀⠀⠀⠀⠀⠀⠀⠀⠀⠀⠀⠀⠀⠀⠀⠀⠀⠀⢉⣿⣿⣿⣿⣿⣿⣿⣿⣿⣿⣿⣿⣿⣿⣿⣿⣿⣿⣿⣿⣿⣿⣿⣿⣿⣿⣿⣿⣿⣿⣿⡿⠟⠋⠀⠀⠀⠀⠀⠀⠀⠀⠀⠀⠀⠀⠀⠀⠀⠀⠀⠀⠀⠀⠀⠀⠀⠀⠀⠀⠀⠀⠀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⠀⠀⠀⠀⠀⠀⠀⠀⠀⠀⠀⠀⠀⠀⠀⠀⠀⠀⠀⠀⠀⠀⠀⠀⠀⢀⣴⣿⣿⣿⣿⣿⣿⣿⣿⣿⣿⣿⣿⣿⣿⣿⣿⣿⣿⣿⣿⣿⣿⣿⣿⣿⣿⣿⣿⣿⣿⣭⣁⠀⠀⠀⠀⠀⠀⠀⠀⠀⠀⠀⠀⠀⠀⠀⠀⠀⠀⠀⠀⠀⠀⠀⠀⠀⠀⠀⠀⠀⠀⠀⠀</a:t>
            </a:r>
            <a:br/>
            <a:r>
              <a:t>⠀⠀⠀⠀⠀⠀⠀⠀⠀⠀⠀⠀⠀⠀⠀⠀⠀⠀⠀⠀⠀⠀⠀⠀⣠⣿⣿⣿⣿⣿⣿⣿⣿⣿⣿⣿⣿⣿⣿⣿⣿⣿⣿⣿⣿⣿⣿⣿⣿⣿⣿⣿⣿⣿⣿⠿⠿⠛⠁⠀⠀⠀⠀⠀⠀⠀⠀⠀⠀⠀⠀⠀⠀⠀⠀⠀⠀⠀⠀⠀⠀⠀⠀⠀⠀⠀⠀⠀⠀⠀⠀</a:t>
            </a:r>
            <a:br/>
            <a:r>
              <a:t>⠀⠀⠀⠀⠀⠀⠀⠀⠀⠀⠀⠀⠀⠀⠀⠀⠀⠀⠀⠀⠀⠀⠀⠘⠋⠙⠛⠿⠿⠿⢿⣿⣿⣿⣿⣿⣿⣿⣿⣿⣿⣿⣿⣿⣿⣿⣿⣿⣿⣿⣿⣿⣷⠀⠀⠀⠀⠀⠀⠀⠀⠀⠀⠀⠀⠀⠀⠀⠀⠀⠀⠀⠀⠀⠀⠀⠀⠀⠀⠀⠀⠀⠀⠀⠀⠀⠀⠀⠀⠀⠀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⠀⠀⠀⠀⠀⠀⠀⠀⠀⠀⠀⠀⠀⠀⠀⠀⠀⠀⠀⠀⠀⠀⠀⠀⠀⠀⠀⠀⠀⠀⠀⠀⠀⣿⣿⣿⣿⣿⣿⣿⣿⣭⣭⣭⣿⣿⣿⣿⣿⣿⣿⣿⣿⡇⠀⠀⠀⠀⠀⠀⠀⠀⠀⠀⠀⠀⠀⠀⠀⠀⠀⠀⠀⠀⠀⠀⠀⠀⠀⠀⠀⠀⠀⠀⠀⠀⠀⠀⠀⠀⠀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⠀⠀⠀⠀⠀⠀⠀⠀⠀⠀⠀⠀⠀⠀⠀⠀⠀⠀⠀⠀⠀⠀⠀⠀⠀⠀⠀⢀⣀⣤⣴⣾⣿⣿⣿⣿⣿⣿⣿⣿⣿⣿⣿⣿⣿⣿⣿⣿⣿⣿⣿⣿⣿⡇⠀⠀⠀⠀⠀⠀⠀⠀⠀⠀⠀⠀⠀⠀⠀⠀⠀⠀⠀⠀⠀⠀⠀⠀⠀⠀⠀⠀⠀⠀⠀⠀⠀⠀⠀⠀⠀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⠀⠀⠀⠀⠀⠀⠀⠀⠀⠀⠀⠀⠀⠀⠀⠀⠀⠀⠀⠀⠀⠀⠀⠀⢀⣴⣾⣿⣿⣿⣿⣿⣿⣿⣿⣿⣿⣿⣿⣿⣿⣿⣿⣿⣿⣿⣿⣿⣿⣿⣿⣿⣿⣿⣦⣄⠀⠀⠀⠀⠀⠀⠀⠀⠀⠀⠀⠀⠀⠀⠀⠀⠀⠀⠀⠀⠀⠀⠀⠀⠀⠀⠀⠀⠀⠀⠀⠀⠀⠀⠀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⠀⠀⠀⠀⠀⠀⠀⠀⠀⠀⠀⠀⠀⠀⠀⠀⠀⠀⠀⠀⠀⠀⠀⢠⣿⣿⣿⣿⣿⣿⣿⣿⣿⣿⣿⣿⣿⣿⣿⣿⣿⣿⣿⣿⣿⣿⣿⣿⣿⣿⣿⣿⣿⣿⣿⣿⣧⡀⠀⠀⠀⠀⠀⠀⠀⠀⠀⠀⠀⠀⠀⠀⠀⠀⠀⠀⠀⠀⠀⠀⠀⠀⠀⠀⠀⠀⠀⠀⠀⠀⠀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⠀⠀⠀⠀⠀⠀⠀⠀⠀⠀⠀⠀⠀⠀⠀⠀⠀⠀⠀⠀⠀⢰⣿⣿⣿⣿⣿⣿⣿⣿⣿⣿⣿⣿⣿⣿⣿⣿⣿⣿⣿⣿⣿⣿⣿⣿⣿⣿⣿⣿⣿⣿⣿⣿⣿⣿⣿⣿⣧⠀⠀⠀⠀⠀⠀⠀⠀⠀⠀⠀⠀⠀⠀⠀⠀⠀⠀⠀⠀⠀⠀⠀⠀⠀⠀⠀⠀⠀⠀⠀⠀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⠀⠀⠀⠀⠀⠀⠀⠀⠀⠀⠀⠀⠀⠀⠀⠀⠀⠀⠀⢀⣴⣿⣿⣿⣿⣿⣿⣿⣿⣿⣿⣿⣿⣿⣿⣿⣿⣿⣿⣿⣿⣿⣿⣿⣿⣿⣿⣿⣿⣿⣿⣿⣿⣿⣿⣿⣿⣿⣿⡄⠀⠀⠀⠀⠀⠀⠀⠀⠀⠀⠀⠀⠀⠀⠀⠀⠀⠀⠀⠀⠀⠀⠀⠀⠀⠀⠀⠀⠀⠀⠀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⠀⠀⠀⠀⠀⠀⠀⠀⠀⠀⠀⠀⠀⠀⠀⠀⠀⠀⢀⣾⣿⣿⣿⣿⣿⣿⣿⠟⠛⠋⠉⣿⣿⣿⣿⣿⣿⣿⣿⣿⣿⣿⣿⣿⣿⣿⣿⣿⣿⣿⣿⣿⣿⣿⣿⣿⣿⣿⡿⠁⠀⠀⠀⠀⠀⠀⠀⠀⠀⠀⠀⠀⠀⠀⠀⠀⠀⠀⠀⠀⠀⠀⠀⠀⠀⠀⠀⠀⠀⠀⠀</a:t>
            </a:r>
            <a:br/>
            <a:r>
              <a:t>⠀⠀⠀⠀⠀⠀⠀⠀⠀⠀⠀⠀⠀⠀⠀⠀⠀⠀⢾⣿⣿⣿⣿⣿⡍⠀⠀⠀⠀⠀⢀⣿⣿⣿⣿⣿⣿⣿⣿⣿⣿⣿⣿⣿⣿⣿⣿⣿⣿⣿⣿⣿⣿⣿⣿⣿⣿⣟⠁⠀⠀⠀⠀⠀⠀⠀⠀⠀⠀⠀⠀⠀⠀⠀⠀⠀⠀⠀⠀⠀⠀⠀⠀⠀⠀⠀⠀⠀⠀⠀⠀</a:t>
            </a:r>
            <a:br/>
            <a:r>
              <a:t>⠀⠀⠀⠀⠀⠀⠀⠀⠀⠀⠀⠀⠀⠀⠀⠀⠀⠀⠘⣿⣿⣿⣿⣿⣷⠀⠀⠀⠀⠀⢸⣿⣿⣿⣿⣿⣿⣿⣿⣿⣿⣿⣿⣿⣿⣿⣿⣿⣿⣿⣿⣿⣿⣿⣿⣿⣿⡟⠀⠀⠀⠀⠀⠀⠀⠀⠀⠀⠀⠀⠀⠀⠀⠀⠀⠀⠀⠀⠀⠀⠀⠀⠀⠀⠀⠀⠀⠀⠀⠀⠀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⠀⠀⠀⠀⠀⠀⠀⠀⠀⠀⠀⠀⠀⠀⠀⠀⠀⠀⠀⠹⣿⣿⣿⣿⣿⣇⠀⠀⠀⠀⢸⣿⣿⣿⣿⣿⣿⣿⣿⣿⣿⣿⣿⣿⣿⣿⣿⣿⣿⣿⣿⣿⣿⣿⣿⣿⣿⡇⠀⠀⠀⠀⠀⠀⠀⠀⠀⠀⠀⠀⠀⠀⠀⠀⠀⠀⠀⠀⠀⠀⠀⠀⠀⠀⠀⠀⠀⠀⠀⠀⠀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⠀⠀⠀⠀⠀⠀⠀⠀⠀⠀⠀⠀⠀⠀⠀⠀⠀⠀⠀⠀⠹⣿⣿⣿⣿⣿⡄⠀⠀⠀⢸⣿⣿⣿⣿⣿⣿⣿⣿⣿⣿⣿⣿⣿⣿⣿⣿⣿⣿⣿⣿⣿⣿⣿⣿⣿⣿⣇⠀⠀⠀⠀⠀⠀⠀⠀⠀⠀⠀⠀⠀⠀⠀⠀⠀⠀⠀⠀⠀⠀⠀⠀⠀⠀⠀⠀⠀⠀⠀⠀⠀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⠀⠀⠀⠀⠀⠀⠀⠀⠀⠀⠀⠀⠀⠀⠀⠀⠀⠀⠀⠀⠀⠹⣿⣿⣿⣿⣷⠀⠀⠀⢸⣿⣿⣿⣿⣿⣿⣿⣿⣿⣿⣿⣿⣿⣿⣿⣿⣿⣿⣿⣿⣿⣿⣿⣿⣿⣿⣿⠀⠀⠀⠀⠀⠀⠀⠀⠀⠀⠀⠀⠀⠀⠀⠀⠀⠀⠀⠀⠀⠀⠀⠀⠀⠀⠀⠀⠀⠀⠀⠀⠀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⠀⠀⠀⠀⠀⠀⠀⠀⠀⠀⠀⠀⠀⠀⠀⠀⠀⠀⠀⠀⠀⠀⠹⣿⣿⣿⣿⣇⠀⠀⢸⣿⣿⣿⣿⣿⣿⣿⣿⣿⣿⣿⣿⣿⣿⣿⣿⣿⣿⣿⣿⣿⣿⣿⣿⣿⣿⣿⠀⠀⠀⠀⠀⠀⠀⠀⠀⠀⠀⠀⠀⠀⠀⠀⠀⠀⠀⠀⠀⠀⠀⠀⠀⠀⠀⠀⠀⠀⠀⠀⠀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⠀⠀⠀⠀⠀⠀⠀⠀⠀⠀⠀⠀⠀⠀⠀⠀⠀⠀⠀⠀⠀⠀⠀⠀⠀⠀⠀⠀⡀⠀⠀⠀⠀⠀⠀⠀⠀⠀⠀⠀⠀⠀⠀⠀⠀⠀⠀⠀⠀⠀⠀⠀⠀⠀⣰⠀⠀⠀⠀⠀⠀⠀⠀⠀⠀⠀⠀⠀⠀⠀⠀⠀⠀⠀⠀⠀⠀⠀⠀⠀⠀⠀⠀⠀⠀⠀⠀⠀⠀⠀⠀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⠀⠀⠀⠀⠀⠀⠀⠀⠀⠀⠀⠀⠀⠀⠀⠀⠀⠀⠀⠀⠀⠀⠀⠀⠀⠀⠀⠀⣿⣦⡀⠀⠀⠀⠀⠀⠀⠀⠀⠀⠀⠀⠀⠀⠀⠀⠀⠀⠀⠀⠀⠀⠀⣴⣿⠀⠀⠀⠀⠀⠀⠀⠀⠀⠀⠀⠀⠀⠀⠀⠀⠀⠀⠀⠀⠀⠀⠀⠀⠀⠀⠀⠀⠀⠀⠀⠀⠀⠀⠀⠀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⠀⠀⠀⠀⠀⠀⠀⠀⠀⠀⠀⠀⠀⠀⠀⠀⠀⠀⠀⠀⠀⠀⠀⠀⠀⠀⠀⠀⢻⣿⣷⣆⠀⠀⠀⠀⣀⣀⣀⣀⣤⣤⣤⣤⣤⣤⣤⣤⣤⣄⠀⢀⣼⣿⣿⠀⠀⠀⠀⠀⠀⠀⠀⠀⠀⠀⠀⠀⠀⠀⠀⠀⠀⠀⠀⠀⠀⠀⠀⠀⠀⠀⠀⠀⠀⠀⠀⠀⠀⠀⠀</a:t>
            </a:r>
            <a:br/>
            <a:r>
              <a:t>⠀⠀⠀⠀⠀⠀⠀⠀⠀⠀⠀⠀⠀⠀⠀⠀⠀⠀⠀⠀⠀⠀⠀⠀⢀⣀⣀⣠⣼⣿⣿⣿⣷⣶⣿⣿⣿⣿⣿⣿⣿⣿⣿⣿⣿⣿⣿⣿⣿⣿⣿⣿⣿⣿⣿⣷⡄⠀⠀⠀⠀⠀⠀⠀⠀⠀⠀⠀⠀⠀⠀⠀⠀⠀⠀⠀⠀⠀⠀⠀⠀⠀⠀⠀⠀⠀⠀⠀⠀⠀⠀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⠀⠀⠀⠀⠀⠀⠀⠀⠀⠀⠀⠀⠀⠀⠀⠀⠀⠀⠀⠀⠀⠀⠀⠀⠈⠻⢿⣿⣿⣿⣿⣿⣿⣿⣿⣿⣿⣿⣿⣿⣿⣿⣿⣿⣿⣿⣿⣿⣿⣿⣿⣿⣿⣿⣿⣿⣷⣤⣤⣀⣀⠀⠀⠀⠀⠀⠀⠀⠀⠀⠀⠀⠀⠀⠀⠀⠀⠀⠀⠀⠀⠀⠀⠀⠀⠀⠀⠀⠀⠀⠀</a:t>
            </a:r>
            <a:br/>
            <a:r>
              <a:t>⠀⠀⠀⠀⠀⠀⠀⠀⠀⠀⠀⠀⠀⠀⠀⠀⠀⠀⠀⠀⠀⠀⠀⠀⠀⠀⠀⢉⣿⣿⣿⣿⣿⣿⣿⣿⣿⣿⣿⣿⣿⣿⣿⣿⣿⣿⣿⣿⣿⣿⣿⣿⣿⣿⣿⣿⣿⣿⣿⡿⠟⠋⠁⠀⠀⠀⠀⠀⠀⠀⠀⠀⠀⠀⠀⠀⠀⠀⠀⠀⠀⠀⠀⠀⠀⠀⠀⠀⠀⠀⠀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⠀⠀⠀⠀⠀⠀⠀⠀⠀⠀⠀⠀⠀⠀⠀⠀⠀⠀⠀⠀⠀⠀⠀⠀⠀⢀⣴⣿⣿⣿⣿⣿⣿⣿⣿⣿⣿⣿⣿⣿⣿⣿⣿⣿⣿⣿⣿⣿⣿⣿⣿⣿⣿⣿⣿⣿⣿⣯⣅⠀⠀⠀⠀⠀⠀⠀⠀⠀⠀⠀⠀⠀⠀⠀⠀⠀⠀⠀⠀⠀⠀⠀⠀⠀⠀⠀⠀⠀⠀⠀⠀</a:t>
            </a:r>
            <a:br/>
            <a:r>
              <a:t>⠀⠀⠀⠀⠀⠀⠀⠀⠀⠀⠀⠀⠀⠀⠀⠀⠀⠀⠀⠀⠀⠀⠀⠀⣰⣿⣿⣿⣿⣿⣿⣿⣿⣿⣿⣿⣿⣿⣿⣿⣿⣿⣿⣿⣿⣿⣿⣿⣿⣿⣿⣿⣿⣿⣿⠿⠿⠛⠉⠀⠀⠀⠀⠀⠀⠀⠀⠀⠀⠀⠀⠀⠀⠀⠀⠀⠀⠀⠀⠀⠀⠀⠀⠀⠀⠀⠀⠀⠀⠀⠀</a:t>
            </a:r>
            <a:br/>
            <a:r>
              <a:t>⠀⠀⠀⠀⠀⠀⠀⠀⠀⠀⠀⠀⠀⠀⠀⠀⠀⠀⠀⠀⠀⠀⠀⠘⠉⠙⠛⠿⠿⠿⠿⣿⣿⣿⣿⣿⣿⣿⣿⣿⣿⣿⣿⣿⣿⣿⣿⣿⣿⣿⣿⣿⣿⡀⠀⠀⠀⠀⠀⠀⠀⠀⠀⠀⠀⠀⠀⠀⠀⠀⠀⠀⠀⠀⠀⠀⠀⠀⠀⠀⠀⠀⠀⠀⠀⠀⠀⠀⠀⠀⠀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⠀⠀⠀⠀⠀⠀⠀⠀⠀⠀⠀⠀⠀⠀⠀⠀⠀⠀⠀⠀⠀⠀⠀⠀⠀⠀⠀⠀⠀⠀⠀⠀⠀⣿⣿⣿⣿⣿⣿⣿⣿⣭⣭⣭⣽⣿⣿⣿⣿⣿⣿⣿⣿⡇⠀⠀⠀⠀⠀⠀⠀⠀⠀⠀⠀⠀⠀⠀⠀⠀⠀⠀⠀⠀⠀⠀⠀⠀⠀⠀⠀⠀⠀⠀⠀⠀⠀⠀⠀⠀⠀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⠀⠀⠀⠀⠀⠀⠀⠀⠀⠀⠀⠀⠀⠀⠀⠀⠀⠀⠀⠀⠀⠀⠀⠀⠀⠀⠀⢀⣀⣤⣴⣾⣿⣿⣿⣿⣿⣿⣿⣿⣿⣿⣿⣿⣿⣿⣿⣿⣿⣿⣿⣿⣿⠃⠀⠀⠀⠀⠀⠀⠀⠀⠀⠀⠀⠀⠀⠀⠀⠀⠀⠀⠀⠀⠀⠀⠀⠀⠀⠀⠀⠀⠀⠀⠀⠀⠀⠀⠀⠀⠀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⠀⠀⠀⠀⠀⠀⠀⠀⠀⠀⠀⠀⠀⠀⠀⠀⠀⠀⠀⠀⠀⠀⠀⠀⢀⣴⣾⣿⣿⣿⣿⣿⣿⣿⣿⣿⣿⣿⣿⣿⣿⣿⣿⣿⣿⣿⣿⣿⣿⣿⣿⣿⣿⣿⣦⣄⠀⠀⠀⠀⠀⠀⠀⠀⠀⠀⠀⠀⠀⠀⠀⠀⠀⠀⠀⠀⠀⠀⠀⠀⠀⠀⠀⠀⠀⠀⠀⠀⠀⠀⠀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⠀⠀⠀⠀⠀⠀⠀⠀⠀⠀⠀⠀⠀⠀⠀⠀⠀⠀⠀⠀⠀⠀⠀⢠⣿⣿⣿⣿⣿⣿⣿⣿⣿⣿⣿⣿⣿⣿⣿⣿⣿⣿⣿⣿⣿⣿⣿⣿⣿⣿⣿⣿⣿⣿⣿⣿⣧⡀⠀⠀⠀⠀⠀⠀⠀⠀⠀⠀⠀⠀⠀⠀⠀⠀⠀⠀⠀⠀⠀⠀⠀⠀⠀⠀⠀⠀⠀⠀⠀⠀⠀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⠀⠀⠀⠀⠀⠀⠀⠀⠀⠀⠀⠀⠀⠀⠀⠀⠀⠀⠀⠀⠀⢰⣿⣿⣿⣿⣿⣿⣿⣿⣿⣿⣿⣿⣿⣿⣿⣿⣿⣿⣿⣿⣿⣿⣿⣿⣿⣿⣿⣿⣿⣿⣿⣿⣿⣿⣿⣿⣧⠀⠀⠀⠀⠀⠀⠀⠀⠀⠀⠀⠀⠀⠀⠀⠀⠀⠀⠀⠀⠀⠀⠀⠀⠀⠀⠀⠀⠀⠀⠀⠀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⠀⠀⠀⠀⠀⠀⠀⠀⠀⠀⠀⠀⠀⠀⠀⠀⠀⠀⠀⠀⣴⣿⣿⣿⣿⣿⣿⣿⣿⣿⣿⣿⣿⣿⣿⣿⣿⣿⣿⣿⣿⣿⣿⣿⣿⣿⣿⣿⣿⣿⣿⣿⣿⣿⣿⣿⣿⣿⣿⡆⠀⠀⠀⠀⠀⠀⠀⠀⠀⠀⠀⠀⠀⠀⠀⠀⠀⠀⠀⠀⠀⠀⠀⠀⠀⠀⠀⠀⠀⠀⠀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⠀⠀⠀⠀⠀⠀⠀⠀⠀⠀⠀⠀⠀⠀⠀⠀⠀⠀⢀⣾⣿⣿⣿⣿⣿⣿⣿⡿⠛⠛⠋⣿⣿⣿⣿⣿⣿⣿⣿⣿⣿⣿⣿⣿⣿⣿⣿⣿⣿⣿⣿⣿⣿⣿⣿⣿⣿⣿⣿⠃⠀⠀⠀⠀⠀⠀⠀⠀⠀⠀⠀⠀⠀⠀⠀⠀⠀⠀⠀⠀⠀⠀⠀⠀⠀⠀⠀⠀⠀⠀⠀</a:t>
            </a:r>
            <a:br/>
            <a:r>
              <a:t>⠀⠀⠀⠀⠀⠀⠀⠀⠀⠀⠀⠀⠀⠀⠀⠀⠀⠀⣾⣿⣿⣿⣿⣿⡛⠉⠁⠀⠀⠀⢰⣿⣿⣿⣿⣿⣿⣿⣿⣿⣿⣿⣿⣿⣿⣿⣿⣿⣿⣿⣿⣿⣿⣿⣿⣿⣿⣿⠃⠀⠀⠀⠀⠀⠀⠀⠀⠀⠀⠀⠀⠀⠀⠀⠀⠀⠀⠀⠀⠀⠀⠀⠀⠀⠀⠀⠀⠀⠀⠀⠀</a:t>
            </a:r>
            <a:br/>
            <a:r>
              <a:t>⠀⠀⠀⠀⠀⠀⠀⠀⠀⠀⠀⠀⠀⠀⠀⠀⠀⠀⠹⣿⣿⣿⣿⣿⣧⠀⠀⠀⠀⠀⢸⣿⣿⣿⣿⣿⣿⣿⣿⣿⣿⣿⣿⣿⣿⣿⣿⣿⣿⣿⣿⣿⣿⣿⣿⣿⣿⡿⠀⠀⠀⠀⠀⠀⠀⠀⠀⠀⠀⠀⠀⠀⠀⠀⠀⠀⠀⠀⠀⠀⠀⠀⠀⠀⠀⠀⠀⠀⠀⠀⠀</a:t>
            </a:r>
            <a:br/>
            <a:r>
              <a:t>⠀⠀⠀⠀⠀⠀⠀⠀⠀⠀⠀⠀⠀⠀⠀⠀⠀⠀⠀⢻⣿⣿⣿⣿⣿⡆⠀⠀⠀⠀⣾⣿⣿⣿⣿⣿⣿⣿⣿⣿⣿⣿⣿⣿⣿⣿⣿⣿⣿⣿⣿⣿⣿⣿⣿⣿⣿⡇⠀⠀⠀⠀⠀⠀⠀⠀⠀⠀⠀⠀⠀⠀⠀⠀⠀⠀⠀⠀⠀⠀⠀⠀⠀⠀⠀⠀⠀⠀⠀⠀⠀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⠀⠀⠀⠀⠀⠀⠀⠀⠀⠀⠀⠀⠀⠀⠀⠀⠀⠀⠀⠀⢻⣿⣿⣿⣿⣿⠀⠀⠀⠀⣿⣿⣿⣿⣿⣿⣿⣿⣿⣿⣿⣿⣿⣿⣿⣿⣿⣿⣿⣿⣿⣿⣿⣿⣿⣿⣿⣷⠀⠀⠀⠀⠀⠀⠀⠀⠀⠀⠀⠀⠀⠀⠀⠀⠀⠀⠀⠀⠀⠀⠀⠀⠀⠀⠀⠀⠀⠀⠀⠀⠀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⠀⠀⠀⠀⠀⠀⠀⠀⠀⠀⠀⠀⠀⠀⠀⠀⠀⠀⠀⠀⠀⢻⣿⣿⣿⣿⣇⠀⠀⠀⣿⣿⣿⣿⣿⣿⣿⣿⣿⣿⣿⣿⣿⣿⣿⣿⣿⣿⣿⣿⣿⣿⣿⣿⣿⣿⣿⣿⠀⠀⠀⠀⠀⠀⠀⠀⠀⠀⠀⠀⠀⠀⠀⠀⠀⠀⠀⠀⠀⠀⠀⠀⠀⠀⠀⠀⠀⠀⠀⠀⠀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⠀⠀⠀⠀⠀⠀⠀⠀⠀⠀⠀⠀⠀⠀⠀⠀⠀⠀⠀⠀⠀⠈⢻⣿⣿⣿⣿⡄⠀⠀⢹⣿⣿⣿⣿⣿⣿⣿⣿⣿⣿⣿⣿⣿⣿⣿⣿⣿⣿⣿⣿⣿⣿⣿⣿⣿⣿⣿⠀⠀⠀⠀⠀⠀⠀⠀⠀⠀⠀⠀⠀⠀⠀⠀⠀⠀⠀⠀⠀⠀⠀⠀⠀⠀⠀⠀⠀⠀⠀⠀⠀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⠀⠀⠀⠀⠀⠀⠀⠀⠀⠀⠀⠀⠀⠀⠀⠀⠀⠀⠀⠀⠀⠀⠀⠀⠀⠀⠀⢀⡀⠀⠀⠀⠀⠀⠀⠀⠀⠀⠀⠀⠀⠀⠀⠀⠀⠀⠀⠀⠀⠀⠀⠀⠀⠀⣰⠀⠀⠀⠀⠀⠀⠀⠀⠀⠀⠀⠀⠀⠀⠀⠀⠀⠀⠀⠀⠀⠀⠀⠀⠀⠀⠀⠀⠀⠀⠀⠀⠀⠀⠀⠀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⠀⠀⠀⠀⠀⠀⠀⠀⠀⠀⠀⠀⠀⠀⠀⠀⠀⠀⠀⠀⠀⠀⠀⠀⠀⠀⠀⠀⣿⣦⡀⠀⠀⠀⠀⠀⠀⠀⠀⠀⠀⠀⠀⠀⠀⠀⠀⠀⠀⠀⠀⠀⠀⣰⣿⠀⠀⠀⠀⠀⠀⠀⠀⠀⠀⠀⠀⠀⠀⠀⠀⠀⠀⠀⠀⠀⠀⠀⠀⠀⠀⠀⠀⠀⠀⠀⠀⠀⠀⠀⠀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⠀⠀⠀⠀⠀⠀⠀⠀⠀⠀⠀⠀⠀⠀⠀⠀⠀⠀⠀⠀⠀⠀⠀⠀⠀⠀⠀⠀⢻⣿⣿⣦⡀⠀⠀⢀⣀⣀⣀⣤⣤⣤⣤⣤⣤⣤⣤⣤⣤⣄⡀⢀⣼⣿⣿⡇⠀⠀⠀⠀⠀⠀⠀⠀⠀⠀⠀⠀⠀⠀⠀⠀⠀⠀⠀⠀⠀⠀⠀⠀⠀⠀⠀⠀⠀⠀⠀⠀⠀⠀⠀</a:t>
            </a:r>
            <a:br/>
            <a:r>
              <a:t>⠀⠀⠀⠀⠀⠀⠀⠀⠀⠀⠀⠀⠀⠀⠀⠀⠀⠀⠀⠀⠀⠀⠀⠀⢀⣀⣀⣤⣼⣿⣿⣿⣿⣶⣿⣿⣿⣿⣿⣿⣿⣿⣿⣿⣿⣿⣿⣿⣿⣿⣿⣿⣿⣿⣿⣷⡄⠀⠀⠀⠀⠀⠀⠀⠀⠀⠀⠀⠀⠀⠀⠀⠀⠀⠀⠀⠀⠀⠀⠀⠀⠀⠀⠀⠀⠀⠀⠀⠀⠀⠀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⠀⠀⠀⠀⠀⠀⠀⠀⠀⠀⠀⠀⠀⠀⠀⠀⠀⠀⠀⠀⠀⠀⠀⠀⠈⠛⢿⣿⣿⣿⣿⣿⣿⣿⣿⣿⣿⣿⣿⣿⣿⣿⣿⣿⣿⣿⣿⣿⣿⣿⣿⣿⣿⣿⣿⣿⣿⣤⣤⣄⣀⡀⠀⠀⠀⠀⠀⠀⠀⠀⠀⠀⠀⠀⠀⠀⠀⠀⠀⠀⠀⠀⠀⠀⠀⠀⠀⠀⠀⠀⠀</a:t>
            </a:r>
            <a:br/>
            <a:r>
              <a:t>⠀⠀⠀⠀⠀⠀⠀⠀⠀⠀⠀⠀⠀⠀⠀⠀⠀⠀⠀⠀⠀⠀⠀⠀⠀⠀⠀⣉⣿⣿⣿⣿⣿⣿⣿⣿⣿⣿⣿⣿⣿⣿⣿⣿⣿⣿⣿⣿⣿⣿⣿⣿⣿⣿⣿⣿⣿⣿⣿⡿⠟⠋⠁⠀⠀⠀⠀⠀⠀⠀⠀⠀⠀⠀⠀⠀⠀⠀⠀⠀⠀⠀⠀⠀⠀⠀⠀⠀⠀⠀⠀</a:t>
            </a:r>
            <a:br/>
            <a:r>
              <a:t>⠀⠀⠀⠀⠀⠀⠀⠀⠀⠀⠀⠀⠀⠀⠀⠀⠀⠀⠀⠀⠀⠀⠀⠀⠀⢠⣾⣿⣿⣿⣿⣿⣿⣿⣿⣿⣿⣿⣿⣿⣿⣿⣿⣿⣿⣿⣿⣿⣿⣿⣿⣿⣿⣿⣿⣿⣿⣯⣥⠀⠀⠀⠀⠀⠀⠀⠀⠀⠀⠀⠀⠀⠀⠀⠀⠀⠀⠀⠀⠀⠀⠀⠀⠀⠀⠀⠀⠀⠀⠀⠀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⠀⠀⠀⠀⠀⠀⠀⠀⠀⠀⠀⠀⠀⠀⠀⠀⠀⠀⠀⠀⠀⠀⠀⠀⣴⣿⣿⣿⣿⣿⣿⣿⣿⣿⣿⣿⣿⣿⣿⣿⣿⣿⣿⣿⣿⣿⣿⣿⣿⣿⣿⣿⣿⣿⣿⠿⠿⠛⠉⠀⠀⠀⠀⠀⠀⠀⠀⠀⠀⠀⠀⠀⠀⠀⠀⠀⠀⠀⠀⠀⠀⠀⠀⠀⠀⠀⠀⠀⠀⠀⠀</a:t>
            </a:r>
            <a:br/>
            <a:r>
              <a:t>⠀⠀⠀⠀⠀⠀⠀⠀⠀⠀⠀⠀⠀⠀⠀⠀⠀⠀⠀⠀⠀⠀⠀⠈⠉⠙⠛⠿⠿⠿⠿⢿⣿⣿⣿⣿⣿⣿⣿⣿⣿⣿⣿⣿⣿⣿⣿⣿⣿⣿⣿⣿⣿⡄⠀⠀⠀⠀⠀⠀⠀⠀⠀⠀⠀⠀⠀⠀⠀⠀⠀⠀⠀⠀⠀⠀⠀⠀⠀⠀⠀⠀⠀⠀⠀⠀⠀⠀⠀⠀⠀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⠀⠀⠀⠀⠀⠀⠀⠀⠀⠀⠀⠀⠀⠀⠀⠀⠀⠀⠀⠀⠀⠀⠀⠀⠀⠀⠀⠀⠀⠀⠀⠀⠀⣿⣿⣿⣿⣿⣿⣿⣿⣭⣭⣭⣽⣿⣿⣿⣿⣿⣿⣿⣿⣷⠀⠀⠀⠀⠀⠀⠀⠀⠀⠀⠀⠀⠀⠀⠀⠀⠀⠀⠀⠀⠀⠀⠀⠀⠀⠀⠀⠀⠀⠀⠀⠀⠀⠀⠀⠀⠀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⠀⠀⠀⠀⠀⠀⠀⠀⠀⠀⠀⠀⠀⠀⠀⠀⠀⠀⠀⠀⠀⠀⠀⠀⠀⠀⠀⢀⣀⣤⣴⣾⣿⣿⣿⣿⣿⣿⣿⣿⣿⣿⣿⣿⣿⣿⣿⣿⣿⣿⣿⣿⣿⠸⠀⠀⠀⠀⠀⠀⠀⠀⠀⠀⠀⠀⠀⠀⠀⠀⠀⠀⠀⠀⠀⠀⠀⠀⠀⠀⠀⠀⠀⠀⠀⠀⠀⠀⠀⠀⠀</a:t>
            </a:r>
            <a:br/>
            <a:r>
              <a:t>⠀⠀⠀⠀⠀⠀⠀⠀⠀⠀⠀⠀⠀⠀⠀⠀⠀⠀⠀⠀⠀⠀⠀⠀⢀⣴⣾⣿⣿⣿⣿⣿⣿⣿⣿⣿⣿⣿⣿⣿⣿⣿⣿⣿⣿⣿⣿⣿⣿⣿⣿⣿⣿⣿⣦⣄⠀⠀⠀⠀⠀⠀⠀⠀⠀⠀⠀⠀⠀⠀⠀⠀⠀⠀⠀⠀⠀⠀⠀⠀⠀⠀⠀⠀⠀⠀⠀⠀⠀⠀⠀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⠀⠀⠀⠀⠀⠀⠀⠀⠀⠀⠀⠀⠀⠀⠀⠀⠀⠀⠀⠀⠀⠀⠀⢠⣿⣿⣿⣿⣿⣿⣿⣿⣿⣿⣿⣿⣿⣿⣿⣿⣿⣿⣿⣿⣿⣿⣿⣿⣿⣿⣿⣿⣿⣿⣿⣿⣧⡀⠀⠀⠀⠀⠀⠀⠀⠀⠀⠀⠀⠀⠀⠀⠀⠀⠀⠀⠀⠀⠀⠀⠀⠀⠀⠀⠀⠀⠀⠀⠀⠀⠀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⠀⠀⠀⠀⠀⠀⠀⠀⠀⠀⠀⠀⠀⠀⠀⠀⠀⠀⠀⠀⠀⢰⣿⣿⣿⣿⣿⣿⣿⣿⣿⣿⣿⣿⣿⣿⣿⣿⣿⣿⣿⣿⣿⣿⣿⣿⣿⣿⣿⣿⣿⣿⣿⣿⣿⣿⣿⣿⣧⠀⠀⠀⠀⠀⠀⠀⠀⠀⠀⠀⠀⠀⠀⠀⠀⠀⠀⠀⠀⠀⠀⠀⠀⠀⠀⠀⠀⠀⠀⠀⠀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⠀⠀⠀⠀⠀⠀⠀⠀⠀⠀⠀⠀⠀⠀⠀⠀⠀⠀⠀⠀⣰⣿⣿⣿⣿⣿⣿⣿⣿⣿⣿⣿⣿⣿⣿⣿⣿⣿⣿⣿⣿⣿⣿⣿⣿⣿⣿⣿⣿⣿⣿⣿⣿⣿⣿⣿⣿⣿⣿⡇⠀⠀⠀⠀⠀⠀⠀⠀⠀⠀⠀⠀⠀⠀⠀⠀⠀⠀⠀⠀⠀⠀⠀⠀⠀⠀⠀⠀⠀⠀⠀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⠀⠀⠀⠀⠀⠀⠀⠀⠀⠀⠀⠀⠀⠀⠀⠀⠀⠀⢀⣾⣿⣿⣿⣿⣿⣿⣿⡿⠛⠛⢛⣿⣿⣿⣿⣿⣿⣿⣿⣿⣿⣿⣿⣿⣿⣿⣿⣿⣿⣿⣿⣿⣿⣿⣿⣿⣿⣿⣿⠇⠀⠀⠀⠀⠀⠀⠀⠀⠀⠀⠀⠀⠀⠀⠀⠀⠀⠀⠀⠀⠀⠀⠀⠀⠀⠀⠀⠀⠀⠀⠀</a:t>
            </a:r>
            <a:br/>
            <a:r>
              <a:t>⠀⠀⠀⠀⠀⠀⠀⠀⠀⠀⠀⠀⠀⠀⠀⠀⠀⠀⣾⣿⣿⣿⣿⣿⠛⠉⠉⠀⠀⠀⢸⣿⣿⣿⣿⣿⣿⣿⣿⣿⣿⣿⣿⣿⣿⣿⣿⣿⣿⣿⣿⣿⣿⣿⣿⣿⣿⣿⠋⠀⠀⠀⠀⠀⠀⠀⠀⠀⠀⠀⠀⠀⠀⠀⠀⠀⠀⠀⠀⠀⠀⠀⠀⠀⠀⠀⠀⠀⠀⠀⠀</a:t>
            </a:r>
            <a:br/>
            <a:r>
              <a:t>⠀⠀⠀⠀⠀⠀⠀⠀⠀⠀⠀⠀⠀⠀⠀⠀⠀⠀⢻⣿⣿⣿⣿⣿⣇⠀⠀⠀⠀⠀⢸⣿⣿⣿⣿⣿⣿⣿⣿⣿⣿⣿⣿⣿⣿⣿⣿⣿⣿⣿⣿⣿⣿⣿⣿⣿⣿⣿⠀⠀⠀⠀⠀⠀⠀⠀⠀⠀⠀⠀⠀⠀⠀⠀⠀⠀⠀⠀⠀⠀⠀⠀⠀⠀⠀⠀⠀⠀⠀⠀⠀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⠀⠀⠀⠀⠀⠀⠀⠀⠀⠀⠀⠀⠀⠀⠀⠀⠀⠀⠀⢿⣿⣿⣿⣿⣿⡄⠀⠀⠀⠀⣿⣿⣿⣿⣿⣿⣿⣿⣿⣿⣿⣿⣿⣿⣿⣿⣿⣿⣿⣿⣿⣿⣿⣿⣿⣿⣿⣇⠀⠀⠀⠀⠀⠀⠀⠀⠀⠀⠀⠀⠀⠀⠀⠀⠀⠀⠀⠀⠀⠀⠀⠀⠀⠀⠀⠀⠀⠀⠀⠀⠀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⠀⠀⠀⠀⠀⠀⠀⠀⠀⠀⠀⠀⠀⠀⠀⠀⠀⠀⠀⠈⢿⣿⣿⣿⣿⣷⠀⠀⠀⠀⣿⣿⣿⣿⣿⣿⣿⣿⣿⣿⣿⣿⣿⣿⣿⣿⣿⣿⣿⣿⣿⣿⣿⣿⣿⣿⣿⣿⠀⠀⠀⠀⠀⠀⠀⠀⠀⠀⠀⠀⠀⠀⠀⠀⠀⠀⠀⠀⠀⠀⠀⠀⠀⠀⠀⠀⠀⠀⠀⠀⠀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⠀⠀⠀⠀⠀⠀⠀⠀⠀⠀⠀⠀⠀⠀⠀⠀⠀⠀⠀⠀⠈⢿⣿⣿⣿⣿⣇⠀⠀⠀⣿⣿⣿⣿⣿⣿⣿⣿⣿⣿⣿⣿⣿⣿⣿⣿⣿⣿⣿⣿⣿⣿⣿⣿⣿⣿⣿⣿⠀⠀⠀⠀⠀⠀⠀⠀⠀⠀⠀⠀⠀⠀⠀⠀⠀⠀⠀⠀⠀⠀⠀⠀⠀⠀⠀⠀⠀⠀⠀⠀⠀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⠀⠀⠀⠀⠀⠀⠀⠀⠀⠀⠀⠀⠀⠀⠀⠀⠀⠀⠀⠀⠀⠈⢿⣿⣿⣿⣿⡄⠀⠀⣿⣿⣿⣿⣿⣿⣿⣿⣿⣿⣿⣿⣿⣿⣿⣿⣿⣿⣿⣿⣿⣿⣿⣿⣿⣿⣿⣿⡆⠀⠀⠀⠀⠀⠀⠀⠀⠀⠀⠀⠀⠀⠀⠀⠀⠀⠀⠀⠀⠀⠀⠀⠀⠀⠀⠀⠀⠀⠀⠀⠀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⠀⠀⠀⠀⠀⠀⠀⠀⠀⠀⠀⠀⠀⠀⠀⠀⠀⠀⠀⠀⠀⠀⠀⠀⠀⠀⠀⢠⡀⠀⠀⠀⠀⠀⠀⠀⠀⠀⠀⠀⠀⠀⠀⠀⠀⠀⠀⠀⠀⠀⠀⠀⠀⠀⢠⡇⠀⠀⠀⠀⠀⠀⠀⠀⠀⠀⠀⠀⠀⠀⠀⠀⠀⠀⠀⠀⠀⠀⠀⠀⠀⠀⠀⠀⠀⠀⠀⠀⠀⠀⠀</a:t>
            </a:r>
            <a:br/>
            <a:r>
              <a:t>⠀⠀⠀⠀⠀⠀⠀⠀⠀⠀⠀⠀⠀⠀⠀⠀⠀⠀⠀⠀⠀⠀⠀⠀⠀⠀⠀⠈⣿⣦⡀⠀⠀⠀⠀⠀⠀⠀⠀⠀⠀⠀⠀⠀⠀⠀⠀⠀⠀⠀⠀⠀⠀⣰⣿⡇⠀⠀⠀⠀⠀⠀⠀⠀⠀⠀⠀⠀⠀⠀⠀⠀⠀⠀⠀⠀⠀⠀⠀⠀⠀⠀⠀⠀⠀⠀⠀⠀⠀⠀⠀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⠀⠀⠀⠀⠀⠀⠀⠀⠀⠀⠀⠀⠀⠀⠀⠀⠀⠀⠀⠀⠀⠀⠀⠀⠀⠀⠀⠀⢿⣿⣿⣦⡀⠀⢀⣀⣀⣠⣤⣤⣤⣤⣤⣶⣶⣶⣶⣶⣦⣤⡀⢀⣴⣿⣿⡇⠀⠀⠀⠀⠀⠀⠀⠀⠀⠀⠀⠀⠀⠀⠀⠀⠀⠀⠀⠀⠀⠀⠀⠀⠀⠀⠀⠀⠀⠀⠀⠀⠀⠀⠀</a:t>
            </a:r>
            <a:br/>
            <a:r>
              <a:t>⠀⠀⠀⠀⠀⠀⠀⠀⠀⠀⠀⠀⠀⠀⠀⠀⠀⠀⠀⠀⠀⠀⠀⠀⢀⣠⣤⣤⣾⣿⣿⣿⣿⣾⣿⣿⣿⣿⣿⣿⣿⣿⣿⣿⣿⣿⣿⣿⣿⣿⣿⣿⣿⣿⣿⣿⣦⠀⠀⠀⠀⠀⠀⠀⠀⠀⠀⠀⠀⠀⠀⠀⠀⠀⠀⠀⠀⠀⠀⠀⠀⠀⠀⠀⠀⠀⠀⠀⠀⠀⠀</a:t>
            </a:r>
            <a:br/>
            <a:r>
              <a:t>⠀⠀⠀⠀⠀⠀⠀⠀⠀⠀⠀⠀⠀⠀⠀⠀⠀⠀⠀⠀⠀⠀⠀⠀⠀⠙⢿⣿⣿⣿⣿⣿⣿⣿⣿⣿⣿⣿⣿⣿⣿⣿⣿⣿⣿⣿⣿⣿⣿⣿⣿⣿⣿⣿⣿⣿⣿⣶⣤⣤⣄⣀⠀⠀⠀⠀⠀⠀⠀⠀⠀⠀⠀⠀⠀⠀⠀⠀⠀⠀⠀⠀⠀⠀⠀⠀⠀⠀⠀⠀⠀</a:t>
            </a:r>
            <a:br/>
            <a:r>
              <a:t>⠀⠀⠀⠀⠀⠀⠀⠀⠀⠀⠀⠀⠀⠀⠀⠀⠀⠀⠀⠀⠀⠀⠀⠀⠀⠀⠀⣨⣿⣿⣿⣿⣿⣿⣿⣿⣿⣿⣿⣿⣿⣿⣿⣿⣿⣿⣿⣿⣿⣿⣿⣿⣿⣿⣿⣿⣿⣿⣿⡿⠟⠋⠁⠀⠀⠀⠀⠀⠀⠀⠀⠀⠀⠀⠀⠀⠀⠀⠀⠀⠀⠀⠀⠀⠀⠀⠀⠀⠀⠀⠀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⠀⠀⠀⠀⠀⠀⠀⠀⠀⠀⠀⠀⠀⠀⠀⠀⠀⠀⠀⠀⠀⠀⠀⠀⠀⣠⣾⣿⣿⣿⣿⣿⣿⣿⣿⣿⣿⣿⣿⣿⣿⣿⣿⣿⣿⣿⣿⣿⣿⣿⣿⣿⣿⣿⣿⣿⣿⣿⣥⡀⠀⠀⠀⠀⠀⠀⠀⠀⠀⠀⠀⠀⠀⠀⠀⠀⠀⠀⠀⠀⠀⠀⠀⠀⠀⠀⠀⠀⠀⠀⠀</a:t>
            </a:r>
            <a:br/>
            <a:r>
              <a:t>⠀⠀⠀⠀⠀⠀⠀⠀⠀⠀⠀⠀⠀⠀⠀⠀⠀⠀⠀⠀⠀⠀⠀⢀⣼⣿⣿⣿⣿⣿⣿⣿⣿⣿⣿⣿⣿⣿⣿⣿⣿⣿⣿⣿⣿⣿⣿⣿⣿⣿⣿⣿⣿⣿⣿⠿⠿⠛⠋⠀⠀⠀⠀⠀⠀⠀⠀⠀⠀⠀⠀⠀⠀⠀⠀⠀⠀⠀⠀⠀⠀⠀⠀⠀⠀⠀⠀⠀⠀⠀⠀</a:t>
            </a:r>
            <a:br/>
            <a:r>
              <a:t>⠀⠀⠀⠀⠀⠀⠀⠀⠀⠀⠀⠀⠀⠀⠀⠀⠀⠀⠀⠀⠀⠀⠀⠉⠉⠙⠛⠻⠿⠿⠿⠿⣿⣿⣿⣿⣿⣿⣿⣿⣿⣿⣿⣿⣿⣿⣿⣿⣿⣿⣿⣿⣿⡆⠀⠀⠀⠀⠀⠀⠀⠀⠀⠀⠀⠀⠀⠀⠀⠀⠀⠀⠀⠀⠀⠀⠀⠀⠀⠀⠀⠀⠀⠀⠀⠀⠀⠀⠀⠀⠀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⠀⠀⠀⠀⠀⠀⠀⠀⠀⠀⠀⠀⠀⠀⠀⠀⠀⠀⠀⠀⠀⠀⠀⠀⠀⠀⠀⠀⠀⠀⠀⠀⠀⢿⣿⣿⣿⣿⣿⣿⣿⣭⣛⣫⣽⣿⣿⣿⣿⣿⣿⣿⣿⣿⠀⠀⠀⠀⠀⠀⠀⠀⠀⠀⠀⠀⠀⠀⠀⠀⠀⠀⠀⠀⠀⠀⠀⠀⠀⠀⠀⠀⠀⠀⠀⠀⠀⠀⠀⠀⠀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⠀⠀⠀⠀⠀⠀⠀⠀⠀⠀⠀⠀⠀⠀⠀⠀⠀⠀⠀⠀⠀⠀⠀⠀⠀⠀⠀⠀⣀⣀⣴⣾⣿⣿⣿⣿⣿⣿⣿⣿⣿⣿⣿⣿⣿⣿⣿⣿⣿⣿⣿⣿⣿⡇⠆⠀⠀⠀⠀⠀⠀⠀⠀⠀⠀⠀⠀⠀⠀⠀⠀⠀⠀⠀⠀⠀⠀⠀⠀⠀⠀⠀⠀⠀⠀⠀⠀⠀⠀⠀⠀</a:t>
            </a:r>
            <a:br/>
            <a:r>
              <a:t>⠀⠀⠀⠀⠀⠀⠀⠀⠀⠀⠀⠀⠀⠀⠀⠀⠀⠀⠀⠀⠀⠀⠀⠀⢀⣤⣾⣿⣿⣿⣿⣿⣿⣿⣿⣿⣿⣿⣿⣿⣿⣿⣿⣿⣿⣿⣿⣿⣿⣿⣿⣿⣿⣷⣦⣄⠀⠀⠀⠀⠀⠀⠀⠀⠀⠀⠀⠀⠀⠀⠀⠀⠀⠀⠀⠀⠀⠀⠀⠀⠀⠀⠀⠀⠀⠀⠀⠀⠀⠀⠀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⠀⠀⠀⠀⠀⠀⠀⠀⠀⠀⠀⠀⠀⠀⠀⠀⠀⠀⠀⠀⠀⠀⣀⣿⣿⣿⣿⣿⣿⣿⣿⣿⣿⣿⣿⣿⣿⣿⣿⣿⣿⣿⣿⣿⣿⣿⣿⣿⣿⣿⣿⣿⣿⣿⣿⣿⣿⣿⡀⠀⠀⠀⠀⠀⠀⠀⠀⠀⠀⠀⠀⠀⠀⠀⠀⠀⠀⠀⠀⠀⠀⠀⠀⠀⠀⠀⠀⠀⠀⠀⠀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⠀⠀⠀⠀⠀⠀⠀⠀⠀⠀⠀⠀⠀⠀⠀⠀⠀⠀⠀⠀⠀⢰⣿⣿⣿⣿⣿⣿⣿⣿⣿⣿⣿⣿⣿⣿⣿⣿⣿⣿⣿⣿⣿⣿⣿⣿⣿⣿⣿⣿⣿⣿⣿⣿⣿⣿⣿⣿⣷⠀⠀⠀⠀⠀⠀⠀⠀⠀⠀⠀⠀⠀⠀⠀⠀⠀⠀⠀⠀⠀⠀⠀⠀⠀⠀⠀⠀⠀⠀⠀⠀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⠀⠀⠀⠀⠀⠀⠀⠀⠀⠀⠀⠀⠀⠀⠀⠀⠀⠀⠀⠀⣠⣿⣿⣿⣿⣿⣿⣿⣿⣿⣿⣿⣿⣿⣿⣿⣿⣿⣿⣿⣿⣿⣿⣿⣿⣿⣿⣿⣿⣿⣿⣿⣿⣿⣿⣿⣿⣿⣿⡇⠀⠀⠀⠀⠀⠀⠀⠀⠀⠀⠀⠀⠀⠀⠀⠀⠀⠀⠀⠀⠀⠀⠀⠀⠀⠀⠀⠀⠀⠀⠀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⠀⠀⠀⠀⠀⠀⠀⠀⠀⠀⠀⠀⠀⠀⠀⠀⠀⠀⢀⣼⣿⣿⣿⣿⣿⣿⣿⣿⠿⠿⢻⣿⣿⣿⣿⣿⣿⣿⣿⣿⣿⣿⣿⣿⣿⣿⣿⣿⣿⣿⣿⣿⣿⣿⣿⣿⣿⣿⣿⡇⠀⠀⠀⠀⠀⠀⠀⠀⠀⠀⠀⠀⠀⠀⠀⠀⠀⠀⠀⠀⠀⠀⠀⠀⠀⠀⠀⠀⠀⠀⠀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⠀⠀⠀⠀⠀⠀⠀⠀⠀⠀⠀⠀⠀⠀⠀⠀⠀⠀⣾⣿⣿⣿⣿⣿⠟⠛⠋⠀⠀⠀⢸⣿⣿⣿⣿⣿⣿⣿⣿⣿⣿⣿⣿⣿⣿⣿⣿⣿⣿⣿⣿⣿⣿⣿⣿⣿⣿⣿⠟⠁⠀⠀⠀⠀⠀⠀⠀⠀⠀⠀⠀⠀⠀⠀⠀⠀⠀⠀⠀⠀⠀⠀⠀⠀⠀⠀⠀⠀⠀⠀⠀</a:t>
            </a:r>
            <a:br/>
            <a:r>
              <a:t>⠀⠀⠀⠀⠀⠀⠀⠀⠀⠀⠀⠀⠀⠀⠀⠀⠀⠀⢿⣿⣿⣿⣿⣿⡆⠀⠀⠀⠀⠀⣾⣿⣿⣿⣿⣿⣿⣿⣿⣿⣿⣿⣿⣿⣿⣿⣿⣿⣿⣿⣿⣿⣿⣿⣿⣿⣿⣿⠀⠀⠀⠀⠀⠀⠀⠀⠀⠀⠀⠀⠀⠀⠀⠀⠀⠀⠀⠀⠀⠀⠀⠀⠀⠀⠀⠀⠀⠀⠀⠀⠀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⠀⠀⠀⠀⠀⠀⠀⠀⠀⠀⠀⠀⠀⠀⠀⠀⠀⠀⠘⣿⣿⣿⣿⣿⣿⡀⠀⠀⠀⠀⣿⣿⣿⣿⣿⣿⣿⣿⣿⣿⣿⣿⣿⣿⣿⣿⣿⣿⣿⣿⣿⣿⣿⣿⣿⣿⣿⣿⠀⠀⠀⠀⠀⠀⠀⠀⠀⠀⠀⠀⠀⠀⠀⠀⠀⠀⠀⠀⠀⠀⠀⠀⠀⠀⠀⠀⠀⠀⠀⠀⠀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⠀⠀⠀⠀⠀⠀⠀⠀⠀⠀⠀⠀⠀⠀⠀⠀⠀⠀⠀⠘⣿⣿⣿⣿⣿⣧⠀⠀⠀⠀⣿⣿⣿⣿⣿⣿⣿⣿⣿⣿⣿⣿⣿⣿⣿⣿⣿⣿⣿⣿⣿⣿⣿⣿⣿⣿⣿⣿⠀⠀⠀⠀⠀⠀⠀⠀⠀⠀⠀⠀⠀⠀⠀⠀⠀⠀⠀⠀⠀⠀⠀⠀⠀⠀⠀⠀⠀⠀⠀⠀⠀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⠀⠀⠀⠀⠀⠀⠀⠀⠀⠀⠀⠀⠀⠀⠀⠀⠀⠀⠀⠀⠘⣿⣿⣿⣿⣿⡄⠀⠀⠀⣿⣿⣿⣿⣿⣿⣿⣿⣿⣿⣿⣿⣿⣿⣿⣿⣿⣿⣿⣿⣿⣿⣿⣿⣿⣿⣿⣿⠀⠀⠀⠀⠀⠀⠀⠀⠀⠀⠀⠀⠀⠀⠀⠀⠀⠀⠀⠀⠀⠀⠀⠀⠀⠀⠀⠀⠀⠀⠀⠀⠀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⠀⠀⠀⠀⠀⠀⠀⠀⠀⠀⠀⠀⠀⠀⠀⠀⠀⠀⠀⠀⠀⠹⣿⣿⣿⣿⣷⠀⠀⠀⣿⣿⣿⣿⣿⣿⣿⣿⣿⣿⣿⣿⣿⣿⣿⣿⣿⣿⣿⣿⣿⣿⣿⣿⣿⣿⣿⣿⡇⠀⠀⠀⠀⠀⠀⠀⠀⠀⠀⠀⠀⠀⠀⠀⠀⠀⠀⠀⠀⠀⠀⠀⠀⠀⠀⠀⠀⠀⠀⠀⠀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⠀⠀⠀⠀⠀⠀⠀⠀⠀⠀⠀⠀⠀⠀⠀⠀⠀⠀⠀⠀⠀⠀⠀⠀⠀⠀⠀⢠⡄⠀⠀⠀⠀⠀⠀⠀⠀⠀⠀⠀⠀⠀⠀⠀⠀⠀⠀⠀⠀⠀⠀⠀⠀⠀⣠⡇⠀⠀⠀⠀⠀⠀⠀⠀⠀⠀⠀⠀⠀⠀⠀⠀⠀⠀⠀⠀⠀⠀⠀⠀⠀⠀⠀⠀⠀⠀⠀⠀⠀⠀⠀</a:t>
            </a:r>
            <a:br/>
            <a:r>
              <a:t>⠀⠀⠀⠀⠀⠀⠀⠀⠀⠀⠀⠀⠀⠀⠀⠀⠀⠀⠀⠀⠀⠀⠀⠀⠀⠀⠀⠘⣿⣦⡀⠀⠀⠀⠀⠀⠀⠀⠀⠀⠀⠀⠀⠀⠀⠀⠀⠀⠀⠀⠀⠀⠀⣰⣿⡇⠀⠀⠀⠀⠀⠀⠀⠀⠀⠀⠀⠀⠀⠀⠀⠀⠀⠀⠀⠀⠀⠀⠀⠀⠀⠀⠀⠀⠀⠀⠀⠀⠀⠀⠀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⠀⠀⠀⠀⠀⠀⠀⠀⠀⠀⠀⠀⠀⠀⠀⠀⠀⠀⠀⠀⠀⠀⠀⠀⠀⠀⠀⠀⣿⣿⣿⣦⡀⠀⣀⣀⣠⣤⣤⣤⣤⣴⣶⣶⣶⣶⣶⣶⣶⣤⡄⣀⣴⣿⣿⡇⠀⠀⠀⠀⠀⠀⠀⠀⠀⠀⠀⠀⠀⠀⠀⠀⠀⠀⠀⠀⠀⠀⠀⠀⠀⠀⠀⠀⠀⠀⠀⠀⠀⠀⠀</a:t>
            </a:r>
            <a:br/>
            <a:r>
              <a:t>⠀⠀⠀⠀⠀⠀⠀⠀⠀⠀⠀⠀⠀⠀⠀⠀⠀⠀⠀⠀⠀⠀⠀⠀⣠⣤⣤⣴⣾⣿⣿⣿⣿⣿⣿⣿⣿⣿⣿⣿⣿⣿⣿⣿⣿⣿⣿⣿⣿⣿⣿⣿⣿⣿⣿⣿⣦⠀⠀⠀⠀⠀⠀⠀⠀⠀⠀⠀⠀⠀⠀⠀⠀⠀⠀⠀⠀⠀⠀⠀⠀⠀⠀⠀⠀⠀⠀⠀⠀⠀⠀</a:t>
            </a:r>
            <a:br/>
            <a:r>
              <a:t>⠀⠀⠀⠀⠀⠀⠀⠀⠀⠀⠀⠀⠀⠀⠀⠀⠀⠀⠀⠀⠀⠀⠀⠀⠈⠙⢿⣿⣿⣿⣿⣿⣿⣿⣿⣿⣿⣿⣿⣿⣿⣿⣿⣿⣿⣿⣿⣿⣿⣿⣿⣿⣿⣿⣿⣿⣿⣶⣦⣤⣄⣀⡀⠀⠀⠀⠀⠀⠀⠀⠀⠀⠀⠀⠀⠀⠀⠀⠀⠀⠀⠀⠀⠀⠀⠀⠀⠀⠀⠀⠀</a:t>
            </a:r>
            <a:br/>
            <a:r>
              <a:t>⠀⠀⠀⠀⠀⠀⠀⠀⠀⠀⠀⠀⠀⠀⠀⠀⠀⠀⠀⠀⠀⠀⠀⠀⠀⠀⢀⣬⣿⣿⣿⣿⣿⣿⣿⣿⣿⣿⣿⣿⣿⣿⣿⣿⣿⣿⣿⣿⣿⣿⣿⣿⣿⣿⣿⣿⣿⣿⣿⣿⠟⠛⠉⠀⠀⠀⠀⠀⠀⠀⠀⠀⠀⠀⠀⠀⠀⠀⠀⠀⠀⠀⠀⠀⠀⠀⠀⠀⠀⠀⠀</a:t>
            </a:r>
            <a:br/>
            <a:r>
              <a:t>⠀⠀⠀⠀⠀⠀⠀⠀⠀⠀⠀⠀⠀⠀⠀⠀⠀⠀⠀⠀⠀⠀⠀⠀⠀⣠⣿⣿⣿⣿⣿⣿⣿⣿⣿⣿⣿⣿⣿⣿⣿⣿⣿⣿⣿⣿⣿⣿⣿⣿⣿⣿⣿⣿⣿⣿⣿⣿⣥⡄⠀⠀⠀⠀⠀⠀⠀⠀⠀⠀⠀⠀⠀⠀⠀⠀⠀⠀⠀⠀⠀⠀⠀⠀⠀⠀⠀⠀⠀⠀⠀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⠀⠀⠀⠀⠀⠀⠀⠀⠀⠀⠀⠀⠀⠀⠀⠀⠀⠀⠀⠀⠀⠀⠀⢠⣾⣿⣿⣿⣿⣿⣿⣿⣿⣿⣿⣿⣿⣿⣿⣿⣿⣿⣿⣿⣿⣿⣿⣿⣿⣿⣿⣿⣿⣿⣿⠿⠿⠛⠋⠀⠀⠀⠀⠀⠀⠀⠀⠀⠀⠀⠀⠀⠀⠀⠀⠀⠀⠀⠀⠀⠀⠀⠀⠀⠀⠀⠀⠀⠀⠀⠀</a:t>
            </a:r>
            <a:br/>
            <a:r>
              <a:t>⠀⠀⠀⠀⠀⠀⠀⠀⠀⠀⠀⠀⠀⠀⠀⠀⠀⠀⠀⠀⠀⠀⠀⠉⠁⠙⠛⠻⠿⠿⠿⠿⣿⣿⣿⣿⣿⣿⣿⣿⣿⣿⣿⣿⣿⣿⣿⣿⣿⣿⣿⣿⣿⡆⠀⠀⠀⠀⠀⠀⠀⠀⠀⠀⠀⠀⠀⠀⠀⠀⠀⠀⠀⠀⠀⠀⠀⠀⠀⠀⠀⠀⠀⠀⠀⠀⠀⠀⠀⠀⠀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⠀⠀⠀⠀⠀⠀⠀⠀⠀⠀⠀⠀⠀⠀⠀⠀⠀⠀⠀⠀⠀⠀⠀⠀⠀⠀⠀⠀⠀⠀⠀⠀⠀⣿⣿⣿⣿⣿⣿⣿⣿⣽⣛⣫⣽⣿⣿⣿⣿⣿⣿⣿⣿⣿⠀⠀⠀⠀⠀⠀⠀⠀⠀⠀⠀⠀⠀⠀⠀⠀⠀⠀⠀⠀⠀⠀⠀⠀⠀⠀⠀⠀⠀⠀⠀⠀⠀⠀⠀⠀⠀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⠀⠀⠀⠀⠀⠀⠀⠀⠀⠀⠀⠀⠀⠀⠀⠀⠀⠀⠀⠀⠀⠀⠀⠀⠀⠀⠀⠀⣀⣀⣴⣾⣿⣿⣿⣿⣿⣿⣿⣿⣿⣿⣿⣿⣿⣿⣿⣿⣿⣿⣿⣿⣿⡏⠀⠀⠀⠀⠀⠀⠀⠀⠀⠀⠀⠀⠀⠀⠀⠀⠀⠀⠀⠀⠀⠀⠀⠀⠀⠀⠀⠀⠀⠀⠀⠀⠀⠀⠀⠀⠀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⠀⠀⠀⠀⠀⠀⠀⠀⠀⠀⠀⠀⠀⠀⠀⠀⠀⠀⠀⠀⠀⠀⠀⠀⢀⣤⣾⣿⣿⣿⣿⣿⣿⣿⣿⣿⣿⣿⣿⣿⣿⣿⣿⣿⣿⣿⣿⣿⣿⣿⣿⣿⣿⣷⣦⣄⠀⠀⠀⠀⠀⠀⠀⠀⠀⠀⠀⠀⠀⠀⠀⠀⠀⠀⠀⠀⠀⠀⠀⠀⠀⠀⠀⠀⠀⠀⠀⠀⠀⠀⠀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⠀⠀⠀⠀⠀⠀⠀⠀⠀⠀⠀⠀⠀⠀⠀⠀⠀⠀⠀⠀⠀⠀⠀⣰⣿⣿⣿⣿⣿⣿⣿⣿⣿⣿⣿⣿⣿⣿⣿⣿⣿⣿⣿⣿⣿⣿⣿⣿⣿⣿⣿⣿⣿⣿⣿⣿⣷⡄⠀⠀⠀⠀⠀⠀⠀⠀⠀⠀⠀⠀⠀⠀⠀⠀⠀⠀⠀⠀⠀⠀⠀⠀⠀⠀⠀⠀⠀⠀⠀⠀⠀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⠀⠀⠀⠀⠀⠀⠀⠀⠀⠀⠀⠀⠀⠀⠀⠀⠀⠀⠀⠀⠀⠀⣀⣿⣿⣿⣿⣿⣿⣿⣿⣿⣿⣿⣿⣿⣿⣿⣿⣿⣿⣿⣿⣿⣿⣿⣿⣿⣿⣿⣿⣿⣿⣿⣿⣿⣿⣿⡄⠀⠀⠀⠀⠀⠀⠀⠀⠀⠀⠀⠀⠀⠀⠀⠀⠀⠀⠀⠀⠀⠀⠀⠀⠀⠀⠀⠀⠀⠀⠀⠀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⠀⠀⠀⠀⠀⠀⠀⠀⠀⠀⠀⠀⠀⠀⠀⠀⠀⠀⠀⠀⠀⢰⣿⣿⣿⣿⣿⣿⣿⣿⣿⣿⣿⣿⣿⣿⣿⣿⣿⣿⣿⣿⣿⣿⣿⣿⣿⣿⣿⣿⣿⣿⣿⣿⣿⣿⣿⣿⣷⡀⠀⠀⠀⠀⠀⠀⠀⠀⠀⠀⠀⠀⠀⠀⠀⠀⠀⠀⠀⠀⠀⠀⠀⠀⠀⠀⠀⠀⠀⠀⠀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⠀⠀⠀⠀⠀⠀⠀⠀⠀⠀⠀⠀⠀⠀⠀⠀⠀⠀⠀⠀⣠⣿⣿⣿⣿⣿⣿⣿⣿⣿⣿⣿⣿⣿⣿⣿⣿⣿⣿⣿⣿⣿⣿⣿⣿⣿⣿⣿⣿⣿⣿⣿⣿⣿⣿⣿⣿⣿⣿⣇⠀⠀⠀⠀⠀⠀⠀⠀⠀⠀⠀⠀⠀⠀⠀⠀⠀⠀⠀⠀⠀⠀⠀⠀⠀⠀⠀⠀⠀⠀⠀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⠀⠀⠀⠀⠀⠀⠀⠀⠀⠀⠀⠀⠀⠀⠀⠀⠀⠀⢀⣼⣿⣿⣿⣿⣿⣿⣿⣿⠿⠿⢿⣿⣿⣿⣿⣿⣿⣿⣿⣿⣿⣿⣿⣿⣿⣿⣿⣿⣿⣿⣿⣿⣿⣿⣿⣿⣿⣿⣿⡟⠀⠀⠀⠀⠀⠀⠀⠀⠀⠀⠀⠀⠀⠀⠀⠀⠀⠀⠀⠀⠀⠀⠀⠀⠀⠀⠀⠀⠀⠀⠀</a:t>
            </a:r>
            <a:br/>
            <a:r>
              <a:t>⠀⠀⠀⠀⠀⠀⠀⠀⠀⠀⠀⠀⠀⠀⠀⠀⠀⠀⣾⣿⣿⣿⣿⣿⠿⠛⠋⠁⠀⠀⣼⣿⣿⣿⣿⣿⣿⣿⣿⣿⣿⣿⣿⣿⣿⣿⣿⣿⣿⣿⣿⣿⣿⣿⣿⣿⣿⣿⠟⠁⠀⠀⠀⠀⠀⠀⠀⠀⠀⠀⠀⠀⠀⠀⠀⠀⠀⠀⠀⠀⠀⠀⠀⠀⠀⠀⠀⠀⠀⠀⠀</a:t>
            </a:r>
            <a:br/>
            <a:r>
              <a:t>⠀⠀⠀⠀⠀⠀⠀⠀⠀⠀⠀⠀⠀⠀⠀⠀⠀⠀⣿⣿⣿⣿⣿⣿⡄⠀⠀⠀⠀⠀⣿⣿⣿⣿⣿⣿⣿⣿⣿⣿⣿⣿⣿⣿⣿⣿⣿⣿⣿⣿⣿⣿⣿⣿⣿⣿⣿⣿⠄⠀⠀⠀⠀⠀⠀⠀⠀⠀⠀⠀⠀⠀⠀⠀⠀⠀⠀⠀⠀⠀⠀⠀⠀⠀⠀⠀⠀⠀⠀⠀⠀</a:t>
            </a:r>
            <a:br/>
            <a:r>
              <a:t>⠀⠀⠀⠀⠀⠀⠀⠀⠀⠀⠀⠀⠀⠀⠀⠀⠀⠀⠸⣿⣿⣿⣿⣿⣷⠀⠀⠀⠀⠀⣿⣿⣿⣿⣿⣿⣿⣿⣿⣿⣿⣿⣿⣿⣿⣿⣿⣿⣿⣿⣿⣿⣿⣿⣿⣿⣿⣿⠀⠀⠀⠀⠀⠀⠀⠀⠀⠀⠀⠀⠀⠀⠀⠀⠀⠀⠀⠀⠀⠀⠀⠀⠀⠀⠀⠀⠀⠀⠀⠀⠀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⠀⠀⠀⠀⠀⠀⠀⠀⠀⠀⠀⠀⠀⠀⠀⠀⠀⠀⠀⠹⣿⣿⣿⣿⣿⣇⠀⠀⠀⢸⣿⣿⣿⣿⣿⣿⣿⣿⣿⣿⣿⣿⣿⣿⣿⣿⣿⣿⣿⣿⣿⣿⣿⣿⣿⣿⣿⣿⠀⠀⠀⠀⠀⠀⠀⠀⠀⠀⠀⠀⠀⠀⠀⠀⠀⠀⠀⠀⠀⠀⠀⠀⠀⠀⠀⠀⠀⠀⠀⠀⠀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⠀⠀⠀⠀⠀⠀⠀⠀⠀⠀⠀⠀⠀⠀⠀⠀⠀⠀⠀⠀⠹⣿⣿⣿⣿⣿⡄⠀⠀⢸⣿⣿⣿⣿⣿⣿⣿⣿⣿⣿⣿⣿⣿⣿⣿⣿⣿⣿⣿⣿⣿⣿⣿⣿⣿⣿⣿⣿⡀⠀⠀⠀⠀⠀⠀⠀⠀⠀⠀⠀⠀⠀⠀⠀⠀⠀⠀⠀⠀⠀⠀⠀⠀⠀⠀⠀⠀⠀⠀⠀⠀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⠀⠀⠀⠀⠀⠀⠀⠀⠀⠀⠀⠀⠀⠀⠀⠀⠀⠀⠀⠀⠀⢻⣿⣿⣿⣿⣧⠀⠀⠘⣿⣿⣿⣿⣿⣿⣿⣿⣿⣿⣿⣿⣿⣿⣿⣿⣿⣿⣿⣿⣿⣿⣿⣿⣿⣿⣿⣿⡇⠀⠀⠀⠀⠀⠀⠀⠀⠀⠀⠀⠀⠀⠀⠀⠀⠀⠀⠀⠀⠀⠀⠀⠀⠀⠀⠀⠀⠀⠀⠀⠀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⠀⠀⠀⠀⠀⠀⠀⠀⠀⠀⠀⠀⠀⠀⠀⠀⠀⠀⠀⠀⠀⠀⠀⠀⠀⠀⠀⠀⠀⠀⠀⠀⠀⠀⠀⠀⠀⠀⠀⠀⠀⠀⠀⠀⠀⠀⠀⠀⠀⠀⠀⠀⠀⠀⡀⠀⠀⠀⠀⠀⠀⠀⠀⠀⠀⠀⠀⠀⠀⠀⠀⠀⠀⠀⠀⠀⠀⠀⠀⠀⠀⠀⠀⠀⠀⠀⠀⠀⠀⠀⠀</a:t>
            </a:r>
            <a:br/>
            <a:r>
              <a:t>⠀⠀⠀⠀⠀⠀⠀⠀⠀⠀⠀⠀⠀⠀⠀⠀⠀⠀⠀⠀⠀⠀⠀⠀⠀⠀⣤⡀⠀⠀⠀⠀⠀⠀⠀⠀⠀⠀⠀⠀⠀⠀⠀⠀⠀⠀⠀⠀⠀⠀⠀⠀⠀⣴⠁⠀⠀⠀⠀⠀⠀⠀⠀⠀⠀⠀⠀⠀⠀⠀⠀⠀⠀⠀⠀⠀⠀⠀⠀⠀⠀⠀⠀⠀⠀⠀⠀⠀⠀⠀⠀</a:t>
            </a:r>
            <a:br/>
            <a:r>
              <a:t>⠀⠀⠀⠀⠀⠀⠀⠀⠀⠀⠀⠀⠀⠀⠀⠀⠀⠀⠀⠀⠀⠀⠀⠀⠀⠀⢻⣿⣦⡀⠀⠀⠀⠀⠀⠀⠀⠀⠀⠀⠀⠀⠀⠀⠀⠀⠀⠀⠀⠀⠀⢀⣼⣿⡄⠀⠀⠀⠀⠀⠀⠀⠀⠀⠀⠀⠀⠀⠀⠀⠀⠀⠀⠀⠀⠀⠀⠀⠀⠀⠀⠀⠀⠀⠀⠀⠀⠀⠀⠀⠀</a:t>
            </a:r>
            <a:br/>
            <a:r>
              <a:t>⠀⠀⠀⠀⠀⠀⠀⠀⠀⠀⠀⠀⠀⠀⠀⠀⠀⠀⠀⠀⠀⠀⠀⠀⠀⠀⠸⣿⣿⣿⣆⠀⢀⣀⣠⣤⣤⣤⣴⣶⣶⣶⣶⣶⣶⣶⣶⣶⣦⣀⣠⣾⣿⣿⡇⠀⠀⠀⠀⠀⠀⠀⠀⠀⠀⠀⠀⠀⠀⠀⠀⠀⠀⠀⠀⠀⠀⠀⠀⠀⠀⠀⠀⠀⠀⠀⠀⠀⠀⠀⠀</a:t>
            </a:r>
            <a:br/>
            <a:r>
              <a:t>⠀⠀⠀⠀⠀⠀⠀⠀⠀⠀⠀⠀⠀⠀⠀⠀⠀⠀⠀⠀⠀⠀⠠⣤⣤⣴⣶⣿⣿⣿⣿⣿⣿⣿⣿⣿⣿⣿⣿⣿⣿⣿⣿⣿⣿⣿⣿⣿⣿⣿⣿⣿⣿⣿⣿⣆⠀⠀⠀⠀⠀⠀⠀⠀⠀⠀⠀⠀⠀⠀⠀⠀⠀⠀⠀⠀⠀⠀⠀⠀⠀⠀⠀⠀⠀⠀⠀⠀⠀⠀⠀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⠀⠀⠀⠀⠀⠀⠀⠀⠀⠀⠀⠀⠀⠀⠀⠀⠀⠀⠀⠀⠀⠀⠀⠈⠻⢿⣿⣿⣿⣿⣿⣿⣿⣿⣿⣿⣿⣿⣿⣿⣿⣿⣿⣿⣿⣿⣿⣿⣿⣿⣿⣿⣿⣿⣿⣿⣶⣦⣤⣄⣀⡀⠀⠀⠀⠀⠀⠀⠀⠀⠀⠀⠀⠀⠀⠀⠀⠀⠀⠀⠀⠀⠀⠀⠀⠀⠀⠀⠀⠀⠀</a:t>
            </a:r>
            <a:br/>
            <a:r>
              <a:t>⠀⠀⠀⠀⠀⠀⠀⠀⠀⠀⠀⠀⠀⠀⠀⠀⠀⠀⠀⠀⠀⠀⠀⠀⠀⣠⣼⣿⣿⣿⣿⣿⣿⣿⣿⣿⣿⣿⣿⣿⣿⣿⣿⣿⣿⣿⣿⣿⣿⣿⣿⣿⣿⣿⣿⣿⣿⣿⡿⠟⠋⠁⠀⠀⠀⠀⠀⠀⠀⠀⠀⠀⠀⠀⠀⠀⠀⠀⠀⠀⠀⠀⠀⠀⠀⠀⠀⠀⠀⠀⠀</a:t>
            </a:r>
            <a:br/>
            <a:r>
              <a:t>⠀⠀⠀⠀⠀⠀⠀⠀⠀⠀⠀⠀⠀⠀⠀⠀⠀⠀⠀⠀⠀⠀⠀⢀⣾⣿⣿⣿⣿⣿⣿⣿⣿⣿⣿⣿⣿⣿⣿⣿⣿⣿⣿⣿⣿⣿⣿⣿⣿⣿⣿⣿⣿⣿⣿⣿⣿⣤⠀⠀⠀⠀⠀⠀⠀⠀⠀⠀⠀⠀⠀⠀⠀⠀⠀⠀⠀⠀⠀⠀⠀⠀⠀⠀⠀⠀⠀⠀⠀⠀⠀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⠀⠀⠀⠀⠀⠀⠀⠀⠀⠀⠀⠀⠀⠀⠀⠀⠀⠀⠀⠀⠀⠀⣴⣿⣿⣿⣿⣿⣿⣿⣿⣿⣿⣿⣿⣿⣿⣿⣿⣿⣿⣿⣿⣿⣿⣿⣿⣿⣿⣿⣿⣿⣿⡿⠿⠟⠛⠉⠀⠀⠀⠀⠀⠀⠀⠀⠀⠀⠀⠀⠀⠀⠀⠀⠀⠀⠀⠀⠀⠀⠀⠀⠀⠀⠀⠀⠀⠀⠀⠀⠀</a:t>
            </a:r>
            <a:br/>
            <a:r>
              <a:t>⠀⠀⠀⠀⠀⠀⠀⠀⠀⠀⠀⠀⠀⠀⠀⠀⠀⠀⠀⠀⠀⠈⠉⠈⠙⠛⠿⠿⠿⠿⢿⣿⣿⣿⣿⣿⣿⣿⣿⣿⣿⣿⣿⣿⣿⣿⣿⣿⣿⣿⣿⣿⡄⠀⠀⠀⠀⠀⠀⠀⠀⠀⠀⠀⠀⠀⠀⠀⠀⠀⠀⠀⠀⠀⠀⠀⠀⠀⠀⠀⠀⠀⠀⠀⠀⠀⠀⠀⠀⠀⠀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⠀⠀⠀⠀⠀⠀⠀⠀⠀⠀⠀⠀⠀⠀⠀⠀⠀⠀⠀⠀⠀⠀⠀⠀⠀⠀⠀⠀⠀⠀⠀⢸⣿⣿⣿⣿⣿⣿⣿⣯⣟⣛⣩⣽⣿⣿⣿⣿⣿⣿⣿⣿⡇⠀⠀⠀⠀⠀⠀⠀⠀⠀⠀⠀⠀⠀⠀⠀⠀⠀⠀⠀⠀⠀⠀⠀⠀⠀⠀⠀⠀⠀⠀⠀⠀⠀⠀⠀⠀⠀⠀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⠀⠀⠀⠀⠀⠀⠀⠀⠀⠀⠀⠀⠀⠀⠀⠀⠀⠀⠀⠀⠀⠀⠀⠀⠀⠀⢀⣀⣠⣶⣾⣿⣿⣿⣿⣿⣿⣿⣿⣿⣿⣿⣿⣿⣿⣿⣿⣿⣿⣿⣿⣿⠁⠀⠀⠀⠀⠀⠀⠀⠀⠀⠀⠀⠀⠀⠀⠀⠀⠀⠀⠀⠀⠀⠀⠀⠀⠀⠀⠀⠀⠀⠀⠀⠀⠀⠀⠀⠀⠀⠀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⠀⠀⠀⠀⠀⠀⠀⠀⠀⠀⠀⠀⠀⠀⠀⠀⠀⠀⠀⠀⠀⠀⠀⣠⣴⣾⣿⣿⣿⣿⣿⣿⣿⣿⣿⣿⣿⣿⣿⣿⣿⣿⣿⣿⣿⣿⣿⣿⣿⣿⣿⣿⣶⣤⡀⠀⠀⠀⠀⠀⠀⠀⠀⠀⠀⠀⠀⠀⠀⠀⠀⠀⠀⠀⠀⠀⠀⠀⠀⠀⠀⠀⠀⠀⠀⠀⠀⠀⠀⠀⠀</a:t>
            </a:r>
            <a:br/>
            <a:r>
              <a:t>⠀⠀⠀⠀⠀⠀⠀⠀⠀⠀⠀⠀⠀⠀⠀⠀⠀⠀⠀⠀⠀⢀⣾⣿⣿⣿⣿⣿⣿⣿⣿⣿⣿⣿⣿⣿⣿⣿⣿⣿⣿⣿⣿⣿⣿⣿⣿⣿⣿⣿⣿⣿⣿⣿⣿⣦⠀⠀⠀⠀⠀⠀⠀⠀⠀⠀⠀⠀⠀⠀⠀⠀⠀⠀⠀⠀⠀⠀⠀⠀⠀⠀⠀⠀⠀⠀⠀⠀⠀⠀⠀</a:t>
            </a:r>
            <a:br/>
            <a:r>
              <a:t>⠀⠀⠀⠀⠀⠀⠀⠀⠀⠀⠀⠀⠀⠀⠀⠀⠀⠀⠀⠀⠀⣸⣿⣿⣿⣿⣿⣿⣿⣿⣿⣿⣿⣿⣿⣿⣿⣿⣿⣿⣿⣿⣿⣿⣿⣿⣿⣿⣿⣿⣿⣿⣿⣿⣿⣿⣧⠀⠀⠀⠀⠀⠀⠀⠀⠀⠀⠀⠀⠀⠀⠀⠀⠀⠀⠀⠀⠀⠀⠀⠀⠀⠀⠀⠀⠀⠀⠀⠀⠀⠀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⠀⠀⠀⠀⠀⠀⠀⠀⠀⠀⠀⠀⠀⠀⠀⠀⠀⠀⠀⠀⣾⣿⣿⣿⣿⣿⣿⣿⣿⣿⣿⣿⣿⣿⣿⣿⣿⣿⣿⣿⣿⣿⣿⣿⣿⣿⣿⣿⣿⣿⣿⣿⣿⣿⣿⣿⣿⣇⠀⠀⠀⠀⠀⠀⠀⠀⠀⠀⠀⠀⠀⠀⠀⠀⠀⠀⠀⠀⠀⠀⠀⠀⠀⠀⠀⠀⠀⠀⠀⠀⠀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⠀⠀⠀⠀⠀⠀⠀⠀⠀⠀⠀⠀⠀⠀⠀⠀⠀⠀⢀⣼⣿⣿⣿⣿⣿⣿⣿⣿⣿⣿⣿⣿⣿⣿⣿⣿⣿⣿⣿⣿⣿⣿⣿⣿⣿⣿⣿⣿⣿⣿⣿⣿⣿⣿⣿⣿⣿⣿⡄⠀⠀⠀⠀⠀⠀⠀⠀⠀⠀⠀⠀⠀⠀⠀⠀⠀⠀⠀⠀⠀⠀⠀⠀⠀⠀⠀⠀⠀⠀⠀⠀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⠀⠀⠀⠀⠀⠀⠀⠀⠀⠀⠀⠀⠀⠀⠀⠀⠀⢠⣿⣿⣿⣿⣿⣿⣿⣿⣿⠿⠿⣿⣿⣿⣿⣿⣿⣿⣿⣿⣿⣿⣿⣿⣿⣿⣿⣿⣿⣿⣿⣿⣿⣿⣿⣿⣿⣿⣿⣿⡇⠀⠀⠀⠀⠀⠀⠀⠀⠀⠀⠀⠀⠀⠀⠀⠀⠀⠀⠀⠀⠀⠀⠀⠀⠀⠀⠀⠀⠀⠀⠀⠀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⠀⠀⠀⠀⠀⠀⠀⠀⠀⠀⠀⠀⠀⠀⠀⠀⢰⣿⣿⣿⣿⣿⣿⠿⠛⠋⠀⠀⢠⣿⣿⣿⣿⣿⣿⣿⣿⣿⣿⣿⣿⣿⣿⣿⣿⣿⣿⣿⣿⣿⣿⣿⣿⣿⣿⣿⣿⠟⠀⠀⠀⠀⠀⠀⠀⠀⠀⠀⠀⠀⠀⠀⠀⠀⠀⠀⠀⠀⠀⠀⠀⠀⠀⠀⠀⠀⠀⠀⠀⠀⠀</a:t>
            </a:r>
            <a:br/>
            <a:r>
              <a:t>⠀⠀⠀⠀⠀⠀⠀⠀⠀⠀⠀⠀⠀⠀⠀⠀⢹⣿⣿⣿⣿⣿⣧⠀⠀⠀⠀⠀⢸⣿⣿⣿⣿⣿⣿⣿⣿⣿⣿⣿⣿⣿⣿⣿⣿⣿⣿⣿⣿⣿⣿⣿⣿⣿⣿⣿⣿⠀⠀⠀⠀⠀⠀⠀⠀⠀⠀⠀⠀⠀⠀⠀⠀⠀⠀⠀⠀⠀⠀⠀⠀⠀⠀⠀⠀⠀⠀⠀⠀⠀⠀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⠀⠀⠀⠀⠀⠀⠀⠀⠀⠀⠀⠀⠀⠀⠀⠀⠈⢿⣿⣿⣿⣿⣿⡆⠀⠀⠀⠀⣸⣿⣿⣿⣿⣿⣿⣿⣿⣿⣿⣿⣿⣿⣿⣿⣿⣿⣿⣿⣿⣿⣿⣿⣿⣿⣿⣿⡇⠀⠀⠀⠀⠀⠀⠀⠀⠀⠀⠀⠀⠀⠀⠀⠀⠀⠀⠀⠀⠀⠀⠀⠀⠀⠀⠀⠀⠀⠀⠀⠀⠀⠀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⠀⠀⠀⠀⠀⠀⠀⠀⠀⠀⠀⠀⠀⠀⠀⠀⠀⠘⣿⣿⣿⣿⣿⣿⡀⠀⠀⠀⣿⣿⣿⣿⣿⣿⣿⣿⣿⣿⣿⣿⣿⣿⣿⣿⣿⣿⣿⣿⣿⣿⣿⣿⣿⣿⣿⣿⡇⠀⠀⠀⠀⠀⠀⠀⠀⠀⠀⠀⠀⠀⠀⠀⠀⠀⠀⠀⠀⠀⠀⠀⠀⠀⠀⠀⠀⠀⠀⠀⠀⠀⠀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⠀⠀⠀⠀⠀⠀⠀⠀⠀⠀⠀⠀⠀⠀⠀⠀⠀⠀⠘⣿⣿⣿⣿⣿⣇⠀⠀⠀⣿⣿⣿⣿⣿⣿⣿⣿⣿⣿⣿⣿⣿⣿⣿⣿⣿⣿⣿⣿⣿⣿⣿⣿⣿⣿⣿⣿⣇⠀⠀⠀⠀⠀⠀⠀⠀⠀⠀⠀⠀⠀⠀⠀⠀⠀⠀⠀⠀⠀⠀⠀⠀⠀⠀⠀⠀⠀⠀⠀⠀⠀⠀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⠀⠀⠀⠀⠀⠀⠀⠀⠀⠀⠀⠀⠀⠀⠀⠀⠀⠀⠀⠘⣿⣿⣿⣿⣿⡄⠀⠀⣿⣿⣿⣿⣿⣿⣿⣿⣿⣿⣿⣿⣿⣿⣿⣿⣿⣿⣿⣿⣿⣿⣿⣿⣿⣿⣿⣿⣿⠀⠀⠀⠀⠀⠀⠀⠀⠀⠀⠀⠀⠀⠀⠀⠀⠀⠀⠀⠀⠀⠀⠀⠀⠀⠀⠀⠀⠀⠀⠀⠀⠀⠀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⠀⠀⠀⠀⠀⠀⠀⠀⠀⠀⠀⠀⠀⠀⠀⠀⠀⠀⠀⠀⠀⠀⠀⠀⠀⢠⡀⠀⠀⠀⠀⠀⠀⠀⠀⠀⠀⠀⠀⠀⠀⠀⠀⠀⠀⠀⠀⠀⠀⠀⠀⠀⣰⡇⠀⠀⠀⠀⠀⠀⠀⠀⠀⠀⠀⠀⠀⠀⠀⠀⠀⠀⠀⠀⠀⠀⠀⠀⠀⠀⠀⠀⠀⠀⠀⠀⠀⠀⠀⠀⠀</a:t>
            </a:r>
            <a:br/>
            <a:r>
              <a:t>⠀⠀⠀⠀⠀⠀⠀⠀⠀⠀⠀⠀⠀⠀⠀⠀⠀⠀⠀⠀⠀⠀⠀⠀⠀⢸⣿⣦⡀⠀⠀⠀⠀⠀⠀⠀⠀⠀⠀⠀⠀⠀⠀⠀⠀⠀⠀⠀⠀⠀⠀⣼⣿⡇⠀⠀⠀⠀⠀⠀⠀⠀⠀⠀⠀⠀⠀⠀⠀⠀⠀⠀⠀⠀⠀⠀⠀⠀⠀⠀⠀⠀⠀⠀⠀⠀⠀⠀⠀⠀⠀</a:t>
            </a:r>
            <a:br/>
            <a:r>
              <a:t>⠀⠀⠀⠀⠀⠀⠀⠀⠀⠀⠀⠀⠀⠀⠀⠀⠀⠀⠀⠀⠀⠀⠀⠀⠀⠈⣿⣿⣿⣦⡀⢀⣀⣤⣤⣤⣤⣴⣶⣶⣶⣶⣶⣶⣶⣶⣶⣦⣄⣠⣼⣿⣿⡇⠀⠀⠀⠀⠀⠀⠀⠀⠀⠀⠀⠀⠀⠀⠀⠀⠀⠀⠀⠀⠀⠀⠀⠀⠀⠀⠀⠀⠀⠀⠀⠀⠀⠀⠀⠀⠀</a:t>
            </a:r>
            <a:br/>
            <a:r>
              <a:t>⠀⠀⠀⠀⠀⠀⠀⠀⠀⠀⠀⠀⠀⠀⠀⠀⠀⠀⠀⠀⠀⠀⣤⣤⣴⣶⣿⣿⣿⣿⣿⣿⣿⣿⣿⣿⣿⣿⣿⣿⣿⣿⣿⣿⣿⣿⣿⣿⣿⣿⣿⣿⣿⣿⣧⠀⠀⠀⠀⠀⠀⠀⠀⠀⠀⠀⠀⠀⠀⠀⠀⠀⠀⠀⠀⠀⠀⠀⠀⠀⠀⠀⠀⠀⠀⠀⠀⠀⠀⠀⠀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⠀⠀⠀⠀⠀⠀⠀⠀⠀⠀⠀⠀⠀⠀⠀⠀⠀⠀⠀⠀⠀⠀⠈⠛⢿⣿⣿⣿⣿⣿⣿⣿⣿⣿⣿⣿⣿⣿⣿⣿⣿⣿⣿⣿⣿⣿⣿⣿⣿⣿⣿⣿⣿⣿⣿⣶⣶⣤⣤⣀⡀⠀⠀⠀⠀⠀⠀⠀⠀⠀⠀⠀⠀⠀⠀⠀⠀⠀⠀⠀⠀⠀⠀⠀⠀⠀⠀⠀⠀⠀⠀</a:t>
            </a:r>
            <a:br/>
            <a:r>
              <a:t>⠀⠀⠀⠀⠀⠀⠀⠀⠀⠀⠀⠀⠀⠀⠀⠀⠀⠀⠀⠀⠀⠀⠀⠀⢀⣼⣿⣿⣿⣿⣿⣿⣿⣿⣿⣿⣿⣿⣿⣿⣿⣿⣿⣿⣿⣿⣿⣿⣿⣿⣿⣿⣿⣿⣿⣿⣿⡿⠟⠋⠁⠀⠀⠀⠀⠀⠀⠀⠀⠀⠀⠀⠀⠀⠀⠀⠀⠀⠀⠀⠀⠀⠀⠀⠀⠀⠀⠀⠀⠀⠀</a:t>
            </a:r>
            <a:br/>
            <a:r>
              <a:t>⠀⠀⠀⠀⠀⠀⠀⠀⠀⠀⠀⠀⠀⠀⠀⠀⠀⠀⠀⠀⠀⠀⢀⣴⣿⣿⣿⣿⣿⣿⣿⣿⣿⣿⣿⣿⣿⣿⣿⣿⣿⣿⣿⣿⣿⣿⣿⣿⣿⣿⣿⣿⣿⣿⣿⣿⣤⡄⠀⠀⠀⠀⠀⠀⠀⠀⠀⠀⠀⠀⠀⠀⠀⠀⠀⠀⠀⠀⠀⠀⠀⠀⠀⠀⠀⠀⠀⠀⠀⠀⠀</a:t>
            </a:r>
            <a:br/>
            <a:r>
              <a:t>⠀⠀⠀⠀⠀⠀⠀⠀⠀⠀⠀⠀⠀⠀⠀⠀⠀⠀⠀⠀⠀⣰⣿⣿⣿⣿⣿⣿⣿⣿⣿⣿⣿⣿⣿⣿⣿⣿⣿⣿⣿⣿⣿⣿⣿⣿⣿⣿⣿⣿⣿⣿⣿⠿⠿⠛⠉⠀⠀⠀⠀⠀⠀⠀⠀⠀⠀⠀⠀⠀⠀⠀⠀⠀⠀⠀⠀⠀⠀⠀⠀⠀⠀⠀⠀⠀⠀⠀⠀⠀⠀</a:t>
            </a:r>
            <a:br/>
            <a:r>
              <a:t>⠀⠀⠀⠀⠀⠀⠀⠀⠀⠀⠀⠀⠀⠀⠀⠀⠀⠀⠀⠀⠈⠉⠈⠙⠛⠻⠿⠿⠿⢿⣿⣿⣿⣿⣿⣿⣿⣿⣿⣿⣿⣿⣿⣿⣿⣿⣿⣿⣿⣿⣿⡆⠀⠀⠀⠀⠀⠀⠀⠀⠀⠀⠀⠀⠀⠀⠀⠀⠀⠀⠀⠀⠀⠀⠀⠀⠀⠀⠀⠀⠀⠀⠀⠀⠀⠀⠀⠀⠀⠀⠀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⠀⠀⠀⠀⠀⠀⠀⠀⠀⠀⠀⠀⠀⠀⠀⠀⠀⠀⠀⠀⠀⠀⠀⠀⠀⠀⠀⠀⠀⠀⠀⣿⣿⣿⣿⣿⣿⣿⣯⣟⣛⣫⣽⣿⣿⣿⣿⣿⣿⣿⣿⣿⠀⠀⠀⠀⠀⠀⠀⠀⠀⠀⠀⠀⠀⠀⠀⠀⠀⠀⠀⠀⠀⠀⠀⠀⠀⠀⠀⠀⠀⠀⠀⠀⠀⠀⠀⠀⠀⠀⠀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⠀⠀⠀⠀⠀⠀⠀⠀⠀⠀⠀⠀⠀⠀⠀⠀⠀⠀⠀⠀⠀⠀⠀⠀⠀⠀⣀⣠⣴⣾⣿⣿⣿⣿⣿⣿⣿⣿⣿⣿⣿⣿⣿⣿⣿⣿⣿⣿⣿⣿⣿⡟⠀⠀⠀⠀⠀⠀⠀⠀⠀⠀⠀⠀⠀⠀⠀⠀⠀⠀⠀⠀⠀⠀⠀⠀⠀⠀⠀⠀⠀⠀⠀⠀⠀⠀⠀⠀⠀⠀⠀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⠀⠀⠀⠀⠀⠀⠀⠀⠀⠀⠀⠀⠀⠀⠀⠀⠀⠀⠀⠀⠀⠀⢀⣴⣾⣿⣿⣿⣿⣿⣿⣿⣿⣿⣿⣿⣿⣿⣿⣿⣿⣿⣿⣿⣿⣿⣿⣿⣿⣿⣿⣷⣤⡀⠀⠀⠀⠀⠀⠀⠀⠀⠀⠀⠀⠀⠀⠀⠀⠀⠀⠀⠀⠀⠀⠀⠀⠀⠀⠀⠀⠀⠀⠀⠀⠀⠀⠀⠀⠀⠀</a:t>
            </a:r>
            <a:br/>
            <a:r>
              <a:t>⠀⠀⠀⠀⠀⠀⠀⠀⠀⠀⠀⠀⠀⠀⠀⠀⠀⠀⠀⠀⠀⣴⣿⣿⣿⣿⣿⣿⣿⣿⣿⣿⣿⣿⣿⣿⣿⣿⣿⣿⣿⣿⣿⣿⣿⣿⣿⣿⣿⣿⣿⣿⣿⣿⣧⡀⠀⠀⠀⠀⠀⠀⠀⠀⠀⠀⠀⠀⠀⠀⠀⠀⠀⠀⠀⠀⠀⠀⠀⠀⠀⠀⠀⠀⠀⠀⠀⠀⠀⠀⠀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⠀⠀⠀⠀⠀⠀⠀⠀⠀⠀⠀⠀⠀⠀⠀⠀⠀⠀⠀⠀⣰⣿⣿⣿⣿⣿⣿⣿⣿⣿⣿⣿⣿⣿⣿⣿⣿⣿⣿⣿⣿⣿⣿⣿⣿⣿⣿⣿⣿⣿⣿⣿⣿⣿⣿⣷⡀⠀⠀⠀⠀⠀⠀⠀⠀⠀⠀⠀⠀⠀⠀⠀⠀⠀⠀⠀⠀⠀⠀⠀⠀⠀⠀⠀⠀⠀⠀⠀⠀⠀⠀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⠀⠀⠀⠀⠀⠀⠀⠀⠀⠀⠀⠀⠀⠀⠀⠀⠀⠀⠀⣾⣿⣿⣿⣿⣿⣿⣿⣿⣿⣿⣿⣿⣿⣿⣿⣿⣿⣿⣿⣿⣿⣿⣿⣿⣿⣿⣿⣿⣿⣿⣿⣿⣿⣿⣿⣿⣷⠀⠀⠀⠀⠀⠀⠀⠀⠀⠀⠀⠀⠀⠀⠀⠀⠀⠀⠀⠀⠀⠀⠀⠀⠀⠀⠀⠀⠀⠀⠀⠀⠀⠀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⠀⠀⠀⠀⠀⠀⠀⠀⠀⠀⠀⠀⠀⠀⠀⠀⠀⠀⣰⣿⣿⣿⣿⣿⣿⣿⣿⣿⣿⣿⣿⣿⣿⣿⣿⣿⣿⣿⣿⣿⣿⣿⣿⣿⣿⣿⣿⣿⣿⣿⣿⣿⣿⣿⣿⣿⣿⡇⠀⠀⠀⠀⠀⠀⠀⠀⠀⠀⠀⠀⠀⠀⠀⠀⠀⠀⠀⠀⠀⠀⠀⠀⠀⠀⠀⠀⠀⠀⠀⠀⠀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⠀⠀⠀⠀⠀⠀⠀⠀⠀⠀⠀⠀⠀⠀⠀⠀⢀⣾⣿⣿⣿⣿⣿⣿⣿⣿⡿⠿⣿⣿⣿⣿⣿⣿⣿⣿⣿⣿⣿⣿⣿⣿⣿⣿⣿⣿⣿⣿⣿⣿⣿⣿⣿⣿⣿⣿⣿⡟⠀⠀⠀⠀⠀⠀⠀⠀⠀⠀⠀⠀⠀⠀⠀⠀⠀⠀⠀⠀⠀⠀⠀⠀⠀⠀⠀⠀⠀⠀⠀⠀⠀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⠀⠀⠀⠀⠀⠀⠀⠀⠀⠀⠀⠀⠀⠀⠀⢠⣿⣿⣿⣿⣿⣿⠿⠛⠋⠁⠀⠀⣿⣿⣿⣿⣿⣿⣿⣿⣿⣿⣿⣿⣿⣿⣿⣿⣿⣿⣿⣿⣿⣿⣿⣿⣿⣿⣿⣿⡿⠁⠀⠀⠀⠀⠀⠀⠀⠀⠀⠀⠀⠀⠀⠀⠀⠀⠀⠀⠀⠀⠀⠀⠀⠀⠀⠀⠀⠀⠀⠀⠀⠀⠀</a:t>
            </a:r>
            <a:br/>
            <a:r>
              <a:t>⠀⠀⠀⠀⠀⠀⠀⠀⠀⠀⠀⠀⠀⠀⠀⢸⣿⣿⣿⣿⣿⣷⠀⠀⠀⠀⠀⢰⣿⣿⣿⣿⣿⣿⣿⣿⣿⣿⣿⣿⣿⣿⣿⣿⣿⣿⣿⣿⣿⣿⣿⣿⣿⣿⣿⣿⠀⠀⠀⠀⠀⠀⠀⠀⠀⠀⠀⠀⠀⠀⠀⠀⠀⠀⠀⠀⠀⠀⠀⠀⠀⠀⠀⠀⠀⠀⠀⠀⠀⠀⠀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⠀⠀⠀⠀⠀⠀⠀⠀⠀⠀⠀⠀⠀⠀⠀⠀⢻⣿⣿⣿⣿⣿⣇⠀⠀⠀⠀⢸⣿⣿⣿⣿⣿⣿⣿⣿⣿⣿⣿⣿⣿⣿⣿⣿⣿⣿⣿⣿⣿⣿⣿⣿⣿⣿⣿⣿⠀⠀⠀⠀⠀⠀⠀⠀⠀⠀⠀⠀⠀⠀⠀⠀⠀⠀⠀⠀⠀⠀⠀⠀⠀⠀⠀⠀⠀⠀⠀⠀⠀⠀⠀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⠀⠀⠀⠀⠀⠀⠀⠀⠀⠀⠀⠀⠀⠀⠀⠀⠈⢿⣿⣿⣿⣿⣿⡄⠀⠀⠀⢸⣿⣿⣿⣿⣿⣿⣿⣿⣿⣿⣿⣿⣿⣿⣿⣿⣿⣿⣿⣿⣿⣿⣿⣿⣿⣿⣿⣿⠀⠀⠀⠀⠀⠀⠀⠀⠀⠀⠀⠀⠀⠀⠀⠀⠀⠀⠀⠀⠀⠀⠀⠀⠀⠀⠀⠀⠀⠀⠀⠀⠀⠀⠀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⠀⠀⠀⠀⠀⠀⠀⠀⠀⠀⠀⠀⠀⠀⠀⠀⠀⠈⢿⣿⣿⣿⣿⣷⠀⠀⠀⢸⣿⣿⣿⣿⣿⣿⣿⣿⣿⣿⣿⣿⣿⣿⣿⣿⣿⣿⣿⣿⣿⣿⣿⣿⣿⣿⣿⣿⠀⠀⠀⠀⠀⠀⠀⠀⠀⠀⠀⠀⠀⠀⠀⠀⠀⠀⠀⠀⠀⠀⠀⠀⠀⠀⠀⠀⠀⠀⠀⠀⠀⠀⠀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⠀⠀⠀⠀⠀⠀⠀⠀⠀⠀⠀⠀⠀⠀⠀⠀⠀⠀⠈⣿⣿⣿⣿⣿⡆⠀⠀⢸⣿⣿⣿⣿⣿⣿⣿⣿⣿⣿⣿⣿⣿⣿⣿⣿⣿⣿⣿⣿⣿⣿⣿⣿⣿⣿⣿⣿⡆⠀⠀⠀⠀⠀⠀⠀⠀⠀⠀⠀⠀⠀⠀⠀⠀⠀⠀⠀⠀⠀⠀⠀⠀⠀⠀⠀⠀⠀⠀⠀⠀⠀⠀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⠀⠀⠀⠀⠀⠀⠀⠀⠀⠀⠀⠀⠀⠀⠀⠀⠀⠀⠀⠀⠀⣿⣿⣷⣄⠀⠀⠀⠀⠀⠀⠀⠀⠀⠀⠀⠀⠀⠀⠀⠀⠀⠀⠀⠀⠀⢀⣴⣶⡀⠀⠀⠀⠀⠀⠀⠀⠀⠀⠀⠀⠀⠀⠀⠀⠀⠀⠀⠀⠀⠀⠀⠀⠀⠀⠀⠀⠀⠀⠀⠀⠀⠀⠀⠀⠀⠀⠀⠀⠀⠀</a:t>
            </a:r>
            <a:br/>
            <a:r>
              <a:t>⠀⠀⠀⠀⠀⠀⠀⠀⠀⠀⠀⠀⠀⠀⠀⠀⠀⠀⠀⠀⠀⢿⣿⣿⣿⣶⣦⣤⣤⣴⣶⣶⣶⣶⣶⣶⣶⣿⣿⣶⣶⣶⣶⣶⣶⣴⣿⣿⣿⡇⠀⠀⠀⠀⠀⠀⠀⠀⠀⠀⠀⠀⠀⠀⠀⠀⠀⠀⠀⠀⠀⠀⠀⠀⠀⠀⠀⠀⠀⠀⠀⠀⠀⠀⠀⠀⠀⠀⠀⠀⠀</a:t>
            </a:r>
            <a:br/>
            <a:r>
              <a:t>⠀⠀⠀⠀⠀⠀⠀⠀⠀⠀⠀⠀⠀⠀⠀⠀⠰⣶⣶⣿⣿⣿⣿⣿⣿⣿⣿⣿⣿⣿⣿⣿⣿⣿⣿⣿⣿⣿⣿⣿⣿⣿⣿⣿⣿⣿⣿⣿⣿⣿⣷⠀⠀⠀⠀⠀⠀⠀⠀⠀⠀⠀⠀⠀⠀⠀⠀⠀⠀⠀⠀⠀⠀⠀⠀⠀⠀⠀⠀⠀⠀⠀⠀⠀⠀⠀⠀⠀⠀⠀⠀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⠀⠀⠀⠀⠀⠀⠀⠀⠀⠀⠀⠀⠀⠀⠀⠀⠀⠈⠙⠿⣿⣿⣿⣿⣿⣿⣿⣿⣿⣿⣿⣿⣿⣿⣿⣿⣿⣿⣿⣿⣿⣿⣿⣿⣿⣿⣿⣿⣿⣿⣿⣶⣤⣤⣀⡀⠀⠀⠀⠀⠀⠀⠀⠀⠀⠀⠀⠀⠀⠀⠀⠀⠀⠀⠀⠀⠀⠀⠀⠀⠀⠀⠀⠀⠀⠀⠀⠀⠀⠀⠀</a:t>
            </a:r>
            <a:br/>
            <a:r>
              <a:t>⠀⠀⠀⠀⠀⠀⠀⠀⠀⠀⠀⠀⠀⠀⠀⠀⠀⠀⠀⣠⣾⣿⣿⣿⣿⣿⣿⣿⣿⣿⣿⣿⣿⣿⣿⣿⣿⣿⣿⣿⣿⣿⣿⣿⣿⣿⣿⣿⣿⣿⣿⣿⣿⡿⠟⠋⠁⠀⠀⠀⠀⠀⠀⠀⠀⠀⠀⠀⠀⠀⠀⠀⠀⠀⠀⠀⠀⠀⠀⠀⠀⠀⠀⠀⠀⠀⠀⠀⠀⠀⠀</a:t>
            </a:r>
            <a:br/>
            <a:r>
              <a:t>⠀⠀⠀⠀⠀⠀⠀⠀⠀⠀⠀⠀⠀⠀⠀⠀⠀⣠⣾⣿⣿⣿⣿⣿⣿⣿⣿⣿⣿⣿⣿⣿⣿⣿⣿⣿⣿⣿⣿⣿⣿⣿⣿⣿⣿⣿⣿⣿⣿⣿⣿⣿⣤⡀⠀⠀⠀⠀⠀⠀⠀⠀⠀⠀⠀⠀⠀⠀⠀⠀⠀⠀⠀⠀⠀⠀⠀⠀⠀⠀⠀⠀⠀⠀⠀⠀⠀⠀⠀⠀⠀</a:t>
            </a:r>
            <a:br/>
            <a:r>
              <a:t>⠀⠀⠀⠀⠀⠀⠀⠀⠀⠀⠀⠀⠀⠀⠀⢀⣼⣿⣿⣿⣿⣿⣿⣿⣿⣿⣿⣿⣿⣿⣿⣿⣿⣿⣿⣿⣿⣿⣿⣿⣿⣿⣿⣿⣿⣿⣿⣿⣿⠿⠿⠛⠋⠀⠀⠀⠀⠀⠀⠀⠀⠀⠀⠀⠀⠀⠀⠀⠀⠀⠀⠀⠀⠀⠀⠀⠀⠀⠀⠀⠀⠀⠀⠀⠀⠀⠀⠀⠀⠀⠀</a:t>
            </a:r>
            <a:br/>
            <a:r>
              <a:t>⠀⠀⠀⠀⠀⠀⠀⠀⠀⠀⠀⠀⠀⠀⠀⠀⠀⠉⠉⠉⠛⠛⠛⠿⢿⣿⣿⣿⣿⣿⣿⣿⣿⣿⣿⣿⣿⣿⣿⣿⣿⣿⣿⣿⣿⣿⣿⠀⠀⠀⠀⠀⠀⠀⠀⠀⠀⠀⠀⠀⠀⠀⠀⠀⠀⠀⠀⠀⠀⠀⠀⠀⠀⠀⠀⠀⠀⠀⠀⠀⠀⠀⠀⠀⠀⠀⠀⠀⠀⠀⠀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⠀⠀⠀⠀⠀⠀⠀⠀⠀⠀⠀⠀⠀⠀⠀⠀⠀⠀⠀⠀⠀⠀⠀⠀⠸⣿⣿⣿⣿⣿⣿⣿⣿⣿⣿⣿⣿⣿⣿⣿⣿⣿⣿⣿⣿⣿⣿⠀⠀⠀⠀⠀⠀⠀⠀⠀⠀⠀⠀⠀⠀⠀⠀⠀⠀⠀⠀⠀⠀⠀⠀⠀⠀⠀⠀⠀⠀⠀⠀⠀⠀⠀⠀⠀⠀⠀⠀⠀⠀⠀⠀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⠀⠀⠀⠀⠀⠀⠀⠀⠀⠀⠀⠀⠀⠀⠀⠀⠀⠀⠀⠀⠀⠀⣀⣤⣶⣿⣿⣿⣿⣿⣿⣿⣿⣿⣿⣿⣿⣿⣿⣿⣿⣿⣿⣿⣿⣿⣿⠀⠀⠀⠀⠀⠀⠀⠀⠀⠀⠀⠀⠀⠀⠀⠀⠀⠀⠀⠀⠀⠀⠀⠀⠀⠀⠀⠀⠀⠀⠀⠀⠀⠀⠀⠀⠀⠀⠀⠀⠀⠀⠀⠀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⠀⠀⠀⠀⠀⠀⠀⠀⠀⠀⠀⠀⠀⠀⠀⠀⠀⣀⣤⣶⣿⣿⣿⣿⣿⣿⣿⣿⣿⣿⣿⣿⣿⣿⣿⣿⣿⣿⣿⣿⣿⣿⣿⣿⣿⣿⣿⣦⣄⠀⠀⠀⠀⠀⠀⠀⠀⠀⠀⠀⠀⠀⠀⠀⠀⠀⠀⠀⠀⠀⠀⠀⠀⠀⠀⠀⠀⠀⠀⠀⠀⠀⠀⠀⠀⠀⠀⠀⠀⠀⠀</a:t>
            </a:r>
            <a:br/>
            <a:r>
              <a:t>⠀⠀⠀⠀⠀⠀⠀⠀⠀⠀⠀⠀⠀⠀⠀⢀⣾⣿⣿⣿⣿⣿⣿⣿⣿⣿⣿⣿⣿⣿⣿⣿⣿⣿⣿⣿⣿⣿⣿⣿⣿⣿⣿⣿⣿⣿⣿⣿⣿⣷⣄⠀⠀⠀⠀⠀⠀⠀⠀⠀⠀⠀⠀⠀⠀⠀⠀⠀⠀⠀⠀⠀⠀⠀⠀⠀⠀⠀⠀⠀⠀⠀⠀⠀⠀⠀⠀⠀⠀⠀⠀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⠀⠀⠀⠀⠀⠀⠀⠀⠀⠀⠀⠀⠀⠀⠀⣾⣿⣿⣿⣿⣿⣿⣿⣿⣿⣿⣿⣿⣿⣿⣿⣿⣿⣿⣿⣿⣿⣿⣿⣿⣿⣿⣿⣿⣿⣿⣿⣿⣿⣿⣿⣆⠀⠀⠀⠀⠀⠀⠀⠀⠀⠀⠀⠀⠀⠀⠀⠀⠀⠀⠀⠀⠀⠀⠀⠀⠀⠀⠀⠀⠀⠀⠀⠀⠀⠀⠀⠀⠀⠀⠀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⠀⠀⠀⠀⠀⠀⠀⠀⠀⠀⠀⠀⠀⣠⣾⣿⣿⣿⣿⣿⣿⣿⣿⣿⣿⣿⣿⣿⣿⣿⣿⣿⣿⣿⣿⣿⣿⣿⣿⣿⣿⣿⣿⣿⣿⣿⣿⣿⣿⣿⣿⣿⡆⠀⠀⠀⠀⠀⠀⠀⠀⠀⠀⠀⠀⠀⠀⠀⠀⠀⠀⠀⠀⠀⠀⠀⠀⠀⠀⠀⠀⠀⠀⠀⠀⠀⠀⠀⠀⠀⠀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⠀⠀⠀⠀⠀⠀⠀⠀⠀⠀⢀⣴⣿⣿⣿⣿⣿⣿⣿⣿⣿⣿⣿⣿⣿⣿⣿⣿⣿⣿⣿⣿⣿⣿⣿⣿⣿⣿⣿⣿⣿⣿⣿⣿⣿⣿⣿⣿⣿⣿⣿⣿⣿⠁⠀⠀⠀⠀⠀⠀⠀⠀⠀⠀⠀⠀⠀⠀⠀⠀⠀⠀⠀⠀⠀⠀⠀⠀⠀⠀⠀⠀⠀⠀⠀⠀⠀⠀⠀⠀⠀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⠀⠀⠀⠀⠀⠀⠀⠀⠀⢀⣾⣿⣿⣿⣿⣿⣿⣿⣿⠿⠛⠋⠉⣿⣿⣿⣿⣿⣿⣿⣿⣿⣿⣿⣿⣿⣿⣿⣿⣿⣿⣿⣿⣿⣿⣿⣿⣿⣿⣿⣿⣿⠏⠀⠀⠀⠀⠀⠀⠀⠀⠀⠀⠀⠀⠀⠀⠀⠀⠀⠀⠀⠀⠀⠀⠀⠀⠀⠀⠀⠀⠀⠀⠀⠀⠀⠀⠀⠀⠀⠀</a:t>
            </a:r>
            <a:br/>
            <a:r>
              <a:t>⠀⠀⠀⠀⠀⠀⠀⠀⠀⣾⣿⣿⣿⣿⣿⣿⡏⠁⠀⠀⠀⠀⠀⣿⣿⣿⣿⣿⣿⣿⣿⣿⣿⣿⣿⣿⣿⣿⣿⣿⣿⣿⣿⣿⣿⣿⣿⣿⣿⣿⣿⡇⠀⠀⠀⠀⠀⠀⠀⠀⠀⠀⠀⠀⠀⠀⠀⠀⠀⠀⠀⠀⠀⠀⠀⠀⠀⠀⠀⠀⠀⠀⠀⠀⠀⠀⠀⠀⠀⠀⠀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⠀⠀⠀⠀⠀⠀⠀⠀⠀⠹⣿⣿⣿⣿⣿⣿⣷⠀⠀⠀⠀⠀⢠⣿⣿⣿⣿⣿⣿⣿⣿⣿⣿⣿⣿⣿⣿⣿⣿⣿⣿⣿⣿⣿⣿⣿⣿⣿⣿⣿⣿⠁⠀⠀⠀⠀⠀⠀⠀⠀⠀⠀⠀⠀⠀⠀⠀⠀⠀⠀⠀⠀⠀⠀⠀⠀⠀⠀⠀⠀⠀⠀⠀⠀⠀⠀⠀⠀⠀⠀⠀</a:t>
            </a:r>
            <a:br/>
            <a:r>
              <a:t>⠀⠀⠀⠀⠀⠀⠀⠀⠀⠀⢻⣿⣿⣿⣿⣿⣿⣆⠀⠀⠀⠀⢸⣿⣿⣿⣿⣿⣿⣿⣿⣿⣿⣿⣿⣿⣿⣿⣿⣿⣿⣿⣿⣿⣿⣿⣿⣿⣿⣿⣿⠀⠀⠀⠀⠀⠀⠀⠀⠀⠀⠀⠀⠀⠀⠀⠀⠀⠀⠀⠀⠀⠀⠀⠀⠀⠀⠀⠀⠀⠀⠀⠀⠀⠀⠀⠀⠀⠀⠀⠀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⠀⠀⠀⠀⠀⠀⠀⠀⠀⠀⠀⢻⣿⣿⣿⣿⣿⣿⡄⠀⠀⠀⣸⣿⣿⣿⣿⣿⣿⣿⣿⣿⣿⣿⣿⣿⣿⣿⣿⣿⣿⣿⣿⣿⣿⣿⣿⣿⣿⣿⣿⠀⠀⠀⠀⠀⠀⠀⠀⠀⠀⠀⠀⠀⠀⠀⠀⠀⠀⠀⠀⠀⠀⠀⠀⠀⠀⠀⠀⠀⠀⠀⠀⠀⠀⠀⠀⠀⠀⠀⠀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⠀⠀⠀⠀⠀⠀⠀⠀⠀⠀⠀⠀⢻⣿⣿⣿⣿⣿⣿⡄⠀⠀⣿⣿⣿⣿⣿⣿⣿⣿⣿⣿⣿⣿⣿⣿⣿⣿⣿⣿⣿⣿⣿⣿⣿⣿⣿⣿⣿⣿⣿⡆⠀⠀⠀⠀⠀⠀⠀⠀⠀⠀⠀⠀⠀⠀⠀⠀⠀⠀⠀⠀⠀⠀⠀⠀⠀⠀⠀⠀⠀⠀⠀⠀⠀⠀⠀⠀⠀⠀⠀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⣿⣿⣿⣿⣿⣿⣿⣿⣿⣿⣿⣿⣿⣿⣿⣿⣿⣿⣿⣿⣿⣿⣿⣿⣿⣿⣿⣿⣿⣿⣿⣿⣿⣿⣿⣿⣿⣿⣿⣿⣿⣿⣿⣿⣿⣿⣿⣿⣿⣿⣿⣿⣿⣿⣿⣿⣿⣿⠇⠀⠀⠀⠀⠀⠀⠀⠀⠀⠀⠀⠀⠀⠀⠀⢀⣀⣀⣠⡤⠀⠀⠀⠀⠀⠀⠀⠀⠀⠀⠀⠀</a:t>
            </a:r>
            <a:br/>
            <a:r>
              <a:t>⣿⣿⣿⣿⣿⣿⣿⣿⢿⣿⣿⣿⣿⣿⣿⣿⣿⣿⣿⣿⣿⣿⣿⣿⣿⣿⣿⣿⣿⣿⣿⣿⣿⣿⣿⣿⣿⣿⣿⣿⣿⣿⣿⣿⣿⣿⣿⣿⣿⣿⣿⣿⣿⣿⣿⣿⣿⣿⣶⣶⣤⠤⢤⣶⣶⣶⣶⣶⣶⣶⣶⣿⣿⣿⣿⣿⣿⣁⠀⠀⠀⠀⠀⠀⠀⠀⠀⠀⠀⠀⠀</a:t>
            </a:r>
            <a:br/>
            <a:r>
              <a:t>⣿⣿⣿⣿⣿⣿⣿⡇⠀⠈⠙⠿⣿⣿⣿⣿⣿⣿⣿⣿⣿⣿⣿⣿⣿⣿⣿⣿⣿⣿⣿⣿⣿⣿⣿⣿⣿⣿⣿⣿⣿⣿⣿⣿⣿⣿⣿⣿⣿⣿⣿⣿⣿⣿⣿⣿⣿⣿⣧⡀⠀⠀⠀⠀⠀⠀⠀⠀⣹⣿⣿⣿⣿⣿⣿⣿⣿⣿⠀⠀⠀⠀⠀⠀⠀⠀⠀⠀⠀⢀⡀</a:t>
            </a:r>
            <a:br/>
            <a:r>
              <a:t>⣿⣿⣿⣿⣿⣿⣿⣿⠀⠀⠀⠀⠈⠻⢿⣿⣿⣿⣿⣿⣿⣿⣿⣿⣿⣿⣿⣿⣿⣿⣿⣿⣿⣿⣿⣿⣿⣿⣿⣿⣿⣿⣿⣿⣿⣿⣿⣿⣿⣿⣿⣿⣿⣿⣿⣿⣿⣿⣿⣿⣿⣶⣶⣶⣶⣶⣿⣿⣿⣿⣿⣿⣿⣿⣿⣿⡟⠁⠀⣀⣀⣠⣤⣤⣴⣶⣶⣿⣿⣿⡇</a:t>
            </a:r>
            <a:br/>
            <a:r>
              <a:t>⣿⣿⣿⣿⣿⣿⣿⣿⡀⠀⠀⠀⠀⠀⠀⠙⣿⣿⣿⣿⣿⣿⣿⣿⣿⣿⣿⣿⣿⣿⣿⣿⣿⣿⣿⣿⣿⣿⣿⣿⣿⣿⣿⣿⣿⣿⣿⣿⣿⣿⣿⣿⣿⣿⣿⣿⣿⣿⣿⣿⣿⣿⣿⣿⣿⣿⣿⣿⣿⣿⣿⣿⣿⣿⣿⣿⣷⣾⣿⣿⣿⣿⣿⣿⣿⣿⣿⣿⣿⣿⡇</a:t>
            </a:r>
            <a:br/>
            <a:r>
              <a:t>⣿⣿⣿⣿⣿⣿⣿⣿⣇⠀⠀⠀⠀⢀⣴⣾⣿⣿⣿⣿⣿⣿⣿⣿⣿⣿⣿⣿⣿⣿⣿⣿⣿⣿⣿⣿⣿⣿⣿⣿⣿⣿⣿⣿⣿⣿⣿⣿⣿⣿⣿⣿⣿⣿⣿⣿⣿⣿⣿⣿⣿⣿⣿⣿⣿⣿⣿⣿⣿⣿⣿⣿⣿⣿⣿⣿⣿⣿⣿⣿⣿⣿⣿⣿⣿⣿⣿⣿⣿⣿⡇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⣿⣿⣿⣿⣿⣿⣿⣿⣿⣿⣿⣶⣾⣿⣿⣿⣿⣿⣿⣿⣿⣿⣿⣿⣿⣿⣿⣿⣿⣿⣿⣿⣿⣿⣿⣿⣿⣿⣿⣿⣿⣿⣿⣿⣿⣿⣿⣿⣿⣿⣿⣿⣿⣿⣿⣿⣿⣿⣿⣿⣿⣿⣿⣿⣿⣿⣿⣿⣿⣿⣿⣿⣿⣿⣿⣿⣿⣿⣿⣿⣿⣿⣿⣿⣿⣿⣿⣿⣿⣿⡇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⣿⣿⡿⠉⣿⣿⣿⣿⣿⣿⣿⣿⣿⣿⣿⣿⣿⣿⣿⣿⣿⣿⣿⣿⣿⣿⣿⣿⣿⣿⣿⣿⣿⣿⣿⣿⣿⣿⣿⣿⣿⣿⣿⣿⣿⣿⣿⣿⣿⣿⣿⣿⣿⣿⣿⣿⣿⣿⣿⣿⣿⣿⣿⣿⣿⣿⣿⣿⣿⣿⣿⣿⣿⣿⣿⣿⣿⣿⣿⣿⣿⣿⣿⣿⣿⣿⣿⣿⣿⣿⡇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⣿⡟⠁⠀⠘⣿⣿⣿⣿⣿⣿⣿⣿⣿⣿⣿⣿⣿⣿⣿⣿⣿⣿⣿⣿⣿⣿⣿⣿⣿⣿⣿⣿⣿⣿⣿⣿⣿⣿⣿⣿⣿⣿⣿⣿⣿⣟⠛⠛⠛⠛⠛⠛⠛⠛⠛⠛⠛⠛⠛⠻⠿⠿⠿⢿⣿⣿⣿⣿⣿⣿⣿⣿⣿⣿⣿⣿⣿⣿⣿⣿⣿⣿⣿⣿⣿⣿⣿⣿⣿⡇</a:t>
            </a:r>
            <a:br/>
            <a:r>
              <a:t>⠏⠀⠀⠀⠀⠈⠉⠙⠛⠛⠛⠛⠛⠿⠿⠿⠿⠿⠿⠿⢿⣿⣿⣿⣿⣿⣿⣿⣿⣿⣿⣿⣿⣿⠿⠿⠿⢿⣿⣿⣿⣿⣿⣿⣿⣿⣿⠀⠀⠀⠀⠀⠀⠀⠀⠀⠀⠀⠀⠀⠀⠀⠀⠀⠀⠀⠀⠀⠉⠙⠛⠿⢿⣿⣿⣿⣿⣿⣿⣿⣿⣿⣿⣿⣿⣿⣿⣿⣿⣿⡇</a:t>
            </a:r>
            <a:br/>
            <a:r>
              <a:t>⠀⠀⠀⠀⠀⠀⠀⠀⠀⠀⠀⠀⠀⠀⠀⠀⠀⠀⠀⠀⠀⠉⠛⠿⣿⣿⣿⣿⣿⠿⠛⠛⠋⠀⠀⠀⠀⠀⠈⣿⣿⣿⣿⣿⣿⣿⣿⡇⠀⠀⠀⠀⠀⠀⠀⠀⠀⠀⠀⠀⠀⠀⠀⠀⠀⠀⠀⠀⠀⠀⠀⠀⠀⠀⠈⠉⠙⠛⠛⠿⠿⢿⣿⣿⣿⣿⣿⣿⣿⣿⡇</a:t>
            </a:r>
            <a:br/>
            <a:r>
              <a:t>⠀⠀⠀⠀⠀⠀⠀⠀⠀⠀⠀⠀⠀⠀⠀⠀⠀⠀⠀⠀⠀⠀⠀⠀⠀⠀⠀⠀⠀⠀⠀⠀⠀⠀⠀⠀⠀⠀⠀⢿⣿⣿⣿⣿⣿⣿⣿⣧⠀⠀⠀⠀⠀⠀⠀⠀⠀⠀⠀⠀⠀⠀⠀⠀⠀⠀⠀⠀⠀⠀⠀⠀⠀⠀⠀⠀⠀⠀⠀⠀⠀⠀⠀⠀⠀⠉⠉⠉⠛⠛⠃</a:t>
            </a:r>
            <a:br/>
            <a:r>
              <a:t>⠀⠀⠀⠀⠀⠀⠀⠀⠀⠀⠀⠀⠀⠀⠀⠀⠀⠀⠀⠀⠀⠀⠀⠀⠀⠀⠀⠀⠀⠀⠀⠀⠀⠀⠀⠀⠀⠀⠀⠀⠙⣿⣿⣿⣿⣿⣿⣿⡇⠀⠀⠀⠀⠀⠀⠀⠀⠀⠀⠀⠀⠀⠀⠀⠀⠀⠀⠀⠀⠀⠀⠀⠀⠀⠀⠀⠀⠀⠀⠀⠀⠀⠀⠀⠀⠀⠀⠀⠀⠀⠀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⠀⠀⠀⠀⠀⠀⠀⠀⠀⠀⠀⠀⠀⠀⠀⠀⠀⠀⠀⠀⠀⠀⠀⠀⠀⠀⠀⠀⠀⠀⠀⠀⠀⠀⠀⠀⠀⠀⠀⠀⠀⠀⠀⠈⠙⠻⠟⠁⠀⠀⠀⠀⠀⠀⠀⠀⠀⠀⠀⠀⠀⠀⠀⠀⠀⠀⠀⠀⠀⠀⠀⠀⠀⠀⠀⠀⠀⠀⠀⠀⠀⠀⠀⠀⠀⠀⠀⠀⠀⠀⠀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⠀⠀⠀⠀⠀⠀⠀⠀⠀⠀⠀⠀⠀⠀⠀⢀⣤⣄⣀⡀⠀⠀⠀⠀⠀⠀⠀⠀⠀⠀⠀⠀⠀⠀⠀⠀⠀⠀⠀⠀⠀⠀⠀⠀⠀⠀⠀⠀⠀⠀⠀⠀⠀⠀⠀⠀⠀⠀⠀⠀⠀⠀⠀⠀⠀⠀⠀⠀⠀⠀⠀⠀⠀⠀⠀⠀⠀⠀⠀⠀⠀⠀⠀⠀⠀⠀⠀⠀⠀⠀⠀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⠀⠀⠀⠀⠀⠀⠀⠀⠀⠀⠀⠀⠀⠀⠀⢸⣿⣿⣿⣿⣦⡀⠀⠀⠀⠀⠀⠀⠀⠀⠀⠀⠀⠀⠀⠀⠀⠀⠀⠀⠀⢀⡀⠀⠀⠀⠀⠀⠀⠀⠀⠀⠀⠀⠀⠀⠀⠀⠀⠀⠀⠀⠀⠀⠀⠀⠀⠀⠀⠀⠀⠀⠀⠀⠀⠀⠀⠀⠀⠀⠀⠀⠀⠀⠀⠀⠀⠀⠀⠀⠀</a:t>
            </a:r>
            <a:br/>
            <a:r>
              <a:t>⠀⠀⠀⠀⠀⠀⠀⠀⠀⠀⠀⢀⣀⣀⣀⣬⣿⣿⣿⣿⣿⣿⣿⣿⣿⣿⣿⣿⣿⣿⣿⣿⣿⣿⣿⣿⣿⣿⣶⣶⣶⣿⣿⣿⣿⣇⡀⠀⠀⠀⠀⠀⠀⠀⠀⠀⠀⠀⠀⠀⠀⠀⠀⠀⠀⠀⠀⠀⠀⠀⠀⠀⠀⠀⠀⠀⠀⠀⠀⠀⠀⠀⠀⠀⠀⠀⠀⠀⠀⠀⠀</a:t>
            </a:r>
            <a:br/>
            <a:r>
              <a:t>⠀⠀⠀⠀⠀⠀⠀⠀⠀⠈⠛⢿⣿⣿⣿⣿⣿⣿⣿⣿⣿⣿⣿⣿⣿⣿⣿⣿⣿⣿⣿⣿⣿⣿⣿⣿⣿⣿⣿⣿⣿⣿⣿⣿⣿⣿⣿⡆⠀⠀⠀⠀⠀⠀⠀⠀⠀⠀⠀⠀⠀⠀⠀⠀⠀⠀⠀⠀⠀⠀⠀⠀⠀⠀⠀⠀⠀⠀⠀⠀⠀⠀⠀⠀⠀⠀⠀⠀⠀⠀⠀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⠀⠀⠀⠀⠀⠀⠀⠀⠀⠀⠀⠀⠈⠙⠿⣿⣿⣿⣿⣿⣿⣿⣿⣿⣿⣿⣿⣿⣿⣿⣿⣿⣿⣿⣿⣿⣿⣿⣿⣿⣿⣿⣿⣿⣿⣿⣿⣷⣤⣄⣀⠀⠀⠀⠀⠀⠀⠀⠀⠀⠀⠀⠀⠀⠀⠀⠀⠀⠀⠀⠀⠀⠀⠀⠀⠀⠀⠀⠀⠀⠀⠀⠀⠀⠀⠀⠀⠀⠀⠀⠀</a:t>
            </a:r>
            <a:br/>
            <a:r>
              <a:t>⠀⠀⠀⠀⠀⠀⠀⠀⠀⠀⠀⠀⢀⣴⣿⣿⣿⣿⣿⣿⣿⣿⣿⣿⣿⣿⣿⣿⣿⣿⣿⣿⣿⣿⣿⣿⣿⣿⣿⣿⣿⣿⣿⣿⣿⣿⣿⣿⣿⡿⠟⠋⠀⠀⠀⠀⠀⠀⠀⠀⠀⠀⠀⠀⠀⠀⠀⠀⠀⠀⠀⠀⠀⠀⠀⠀⠀⠀⠀⠀⠀⠀⠀⠀⠀⠀⠀⠀⠀⠀⠀</a:t>
            </a:r>
            <a:br/>
            <a:r>
              <a:t>⠀⠀⠀⠀⠀⠀⠀⠀⠀⠀⢀⣴⣿⣿⣿⣿⣿⣿⣿⣿⣿⣿⣿⣿⣿⣿⣿⣿⣿⣿⣿⣿⣿⣿⣿⣿⣿⣿⣿⣿⣿⣿⣿⣿⣿⣿⣿⣯⣥⣀⠀⠀⠀⠀⠀⠀⠀⠀⠀⠀⠀⠀⠀⠀⠀⠀⠀⠀⠀⠀⠀⠀⠀⠀⠀⠀⠀⠀⠀⠀⠀⠀⠀⠀⠀⠀⠀⠀⠀⠀⠀</a:t>
            </a:r>
            <a:br/>
            <a:r>
              <a:t>⠀⠀⠀⠀⠀⠀⠀⠀⠀⠴⠿⠿⣿⣿⣿⣿⣿⣿⣿⣿⣿⣿⣿⣿⣿⣿⣿⣿⣿⣿⣿⣿⣿⣿⣿⣿⣿⣿⣿⣿⣿⣿⣿⣿⣿⣿⠿⠿⠛⠉⠀⠀⠀⠀⠀⠀⠀⠀⠀⠀⠀⠀⠀⠀⠀⠀⠀⠀⠀⠀⠀⠀⠀⠀⠀⠀⠀⠀⠀⠀⠀⠀⠀⠀⠀⠀⠀⠀⠀⠀⠀</a:t>
            </a:r>
            <a:br/>
            <a:r>
              <a:t>⠀⠀⠀⠀⠀⠀⠀⠀⠀⠀⠀⠀⠀⠈⠉⠉⠉⠙⢛⣿⣿⣿⣿⣿⣿⣿⣿⣿⣿⣿⣿⣿⣿⣿⣿⣿⣿⣿⣿⣿⣿⣿⣿⡇⠀⠀⠀⠀⠀⠀⠀⠀⠀⠀⠀⠀⠀⠀⠀⠀⠀⠀⠀⠀⠀⠀⠀⠀⠀⠀⠀⠀⠀⠀⠀⠀⠀⠀⠀⠀⠀⠀⠀⠀⠀⠀⠀⠀⠀⠀⠀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⠀⠀⠀⠀⠀⠀⠀⠀⠀⠀⠀⠀⠀⠀⠀⠀⠀⠀⢸⣿⣿⣿⣿⣿⣿⣿⣿⣿⣿⣿⣿⣿⣿⣿⣿⣿⣿⣿⣿⣿⣿⣿⣿⡇⠀⠀⠀⠀⠀⠀⠀⠀⠀⠀⠀⠀⠀⠀⠀⠀⠀⠀⠀⠀⠀⠀⠀⠀⠀⠀⠀⠀⠀⠀⠀⠀⠀⠀⠀⠀⠀⠀⠀⠀⠀⠀⠀⠀⠀⠀⠀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⠀⠀⠀⠀⠀⠀⠀⠀⠀⠀⠀⠀⠀⠀⠀⠀⠀⠀⠘⣿⣿⣿⣿⣿⣿⣿⣿⣿⣿⣿⣿⣿⣿⣿⣿⣿⣿⣿⣿⣿⣿⣿⣿⡇⠀⠀⠀⠀⠀⠀⠀⠀⠀⠀⠀⠀⠀⠀⠀⠀⠀⠀⠀⠀⠀⠀⠀⠀⠀⠀⠀⠀⠀⠀⠀⠀⠀⠀⠀⠀⠀⠀⠀⠀⠀⠀⠀⠀⠀⠀⠀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⠀⠀⠀⠀⠀⠀⠀⠀⠀⠀⠀⠀⠀⠀⠀⠀⠀⠀⠀⣿⣿⣿⣿⣿⣿⣿⣿⣿⣿⣿⣿⣿⣿⣿⣿⣿⣿⣿⣿⣿⣿⣿⡟⠀⠀⠀⠀⠀⠀⠀⠀⠀⠀⠀⠀⠀⠀⠀⠀⠀⠀⠀⠀⠀⠀⠀⠀⠀⠀⠀⠀⠀⠀⠀⠀⠀⠀⠀⠀⠀⠀⠀⠀⠀⠀⠀⠀⠀⠀⠀⠀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⠀⠀⠀⠀⠀⠀⠀⠀⠀⠀⠀⠀⠀⠀⠀⠀⠀⣀⣴⣿⣿⣿⣿⣿⣿⣿⣿⣿⣿⣿⣿⣿⣿⣿⣿⣿⣿⣿⣿⣿⣿⣿⣿⠀⠀⠀⠀⠀⠀⠀⠀⠀⠀⠀⠀⠀⠀⠀⠀⠀⠀⠀⠀⠀⠀⠀⠀⠀⠀⠀⠀⠀⠀⠀⠀⠀⠀⠀⠀⠀⠀⠀⠀⠀⠀⠀⠀⠀⠀⠀⠀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⠀⠀⠀⠀⠀⠀⠀⠀⠀⠀⠀⢀⣠⣤⣶⣾⣿⣿⣿⣿⣿⣿⣿⣿⣿⣿⣿⣿⣿⣿⣿⣿⣿⣿⣿⣿⣿⣿⣿⣿⣿⣿⣷⣤⣄⠀⠀⠀⠀⠀⠀⠀⠀⠀⠀⠀⠀⠀⠀⠀⠀⠀⠀⠀⠀⠀⠀⠀⠀⠀⠀⠀⠀⠀⠀⠀⠀⠀⠀⠀⠀⠀⠀⠀⠀⠀⠀⠀⠀⠀⠀</a:t>
            </a:r>
            <a:br/>
            <a:r>
              <a:t>⠀⠀⠀⠀⠀⠀⠀⠀⠀⣠⣾⣿⣿⣿⣿⣿⣿⣿⣿⣿⣿⣿⣿⣿⣿⣿⣿⣿⣿⣿⣿⣿⣿⣿⣿⣿⣿⣿⣿⣿⣿⣿⣿⣿⣿⣷⣄⠀⠀⠀⠀⠀⠀⠀⠀⠀⠀⠀⠀⠀⠀⠀⠀⠀⠀⠀⠀⠀⠀⠀⠀⠀⠀⠀⠀⠀⠀⠀⠀⠀⠀⠀⠀⠀⠀⠀⠀⠀⠀⠀⠀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⠀⠀⠀⠀⠀⠀⠀⠀⢰⣿⣿⣿⣿⣿⣿⣿⣿⣿⣿⣿⣿⣿⣿⣿⣿⣿⣿⣿⣿⣿⣿⣿⣿⣿⣿⣿⣿⣿⣿⣿⣿⣿⣿⣿⣿⣿⣿⣆⠀⠀⠀⠀⠀⠀⠀⠀⠀⠀⠀⠀⠀⠀⠀⠀⠀⠀⠀⠀⠀⠀⠀⠀⠀⠀⠀⠀⠀⠀⠀⠀⠀⠀⠀⠀⠀⠀⠀⠀⠀⠀⠀</a:t>
            </a:r>
            <a:br/>
            <a:r>
              <a:t>⠀⠀⠀⠀⠀⠀⢀⣴⣿⣿⣿⣿⣿⣿⣿⣿⣿⣿⣿⣿⣿⣿⣿⣿⣿⣿⣿⣿⣿⣿⣿⣿⣿⣿⣿⣿⣿⣿⣿⣿⣿⣿⣿⣿⣿⣿⣿⣿⡄⠀⠀⠀⠀⠀⠀⠀⠀⠀⠀⠀⠀⠀⠀⠀⠀⠀⠀⠀⠀⠀⠀⠀⠀⠀⠀⠀⠀⠀⠀⠀⠀⠀⠀⠀⠀⠀⠀⠀⠀⠀⠀</a:t>
            </a:r>
            <a:br/>
            <a:r>
              <a:t>⠀⠀⠀⠀⠀⢀⣿⣿⣿⣿⣿⣿⣿⣿⣿⣿⣿⣿⣿⣿⣿⣿⣿⣿⣿⣿⣿⣿⣿⣿⣿⣿⣿⣿⣿⣿⣿⣿⣿⣿⣿⣿⣿⣿⣿⣿⣿⣿⣷⠀⠀⠀⠀⠀⠀⠀⠀⠀⠀⠀⠀⠀⠀⠀⠀⠀⠀⠀⠀⠀⠀⠀⠀⠀⠀⠀⠀⠀⠀⠀⠀⠀⠀⠀⠀⠀⠀⠀⠀⠀⠀</a:t>
            </a:r>
            <a:br/>
            <a:r>
              <a:t>⠀⠀⠀⠀⣠⣾⣿⣿⣿⣿⣿⣿⣿⣿⣿⣿⣿⣿⣿⣿⣿⣿⣿⣿⣿⣿⣿⣿⣿⣿⣿⣿⣿⣿⣿⣿⣿⣿⣿⣿⣿⣿⣿⣿⣿⣿⣿⣿⣿⠀⠀⠀⠀⠀⠀⠀⠀⠀⠀⠀⠀⠀⠀⠀⠀⠀⠀⠀⠀⠀⠀⠀⠀⠀⠀⠀⠀⠀⠀⠀⠀⠀⠀⠀⠀⠀⠀⠀⠀⠀⠀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⠀⠀⢀⣾⣿⣿⣿⣿⣿⣿⣿⣿⣿⣿⣿⣿⠿⣿⣿⣿⣿⣿⣿⣿⣿⣿⣿⣿⣿⣿⣿⣿⣿⣿⣿⣿⣿⣿⣿⣿⣿⣿⣿⣿⣿⣿⣿⣿⠏⠀⠀⠀⠀⠀⠀⠀⠀⠀⠀⠀⠀⠀⠀⠀⠀⠀⠀⠀⠀⠀⠀⠀⠀⠀⠀⠀⠀⠀⠀⠀⠀⠀⠀⠀⠀⠀⠀⠀⠀⠀⠀</a:t>
            </a:r>
            <a:br/>
            <a:r>
              <a:t>⠀⢠⣿⣿⣿⣿⣿⣿⣿⣿⣿⠿⠛⠉⠉⠀⠀⣸⣿⣿⣿⣿⣿⣿⣿⣿⣿⣿⣿⣿⣿⣿⣿⣿⣿⣿⣿⣿⣿⣿⣿⣿⣿⣿⣿⣿⣿⡁⠀⠀⠀⠀⠀⠀⠀⠀⠀⠀⠀⠀⠀⠀⠀⠀⠀⠀⠀⠀⠀⠀⠀⠀⠀⠀⠀⠀⠀⠀⠀⠀⠀⠀⠀⠀⠀⠀⠀⠀⠀⠀⠀</a:t>
            </a:r>
            <a:br/>
            <a:r>
              <a:t>⠀⢸⣿⣿⣿⣿⣿⣿⣿⣿⣿⣦⠀⠀⠀⠀⠀⣿⣿⣿⣿⣿⣿⣿⣿⣿⣿⣿⣿⣿⣿⣿⣿⣿⣿⣿⣿⣿⣿⣿⣿⣿⣿⣿⣿⣿⡟⠀⠀⠀⠀⠀⠀⠀⠀⠀⠀⠀⠀⠀⠀⠀⠀⠀⠀⠀⠀⠀⠀⠀⠀⠀⠀⠀⠀⠀⠀⠀⠀⠀⠀⠀⠀⠀⠀⠀⠀⠀⠀⠀⠀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⠀⠸⣿⣿⣿⣿⣿⣿⣿⣿⣿⣿⣆⠀⠀⠀⠀⣿⣿⣿⣿⣿⣿⣿⣿⣿⣿⣿⣿⣿⣿⣿⣿⣿⣿⣿⣿⣿⣿⣿⣿⣿⣿⣿⣿⣿⡇⠀⠀⠀⠀⠀⠀⠀⠀⠀⠀⠀⠀⠀⠀⠀⠀⠀⠀⠀⠀⠀⠀⠀⠀⠀⠀⠀⠀⠀⠀⠀⠀⠀⠀⠀⠀⠀⠀⠀⠀⠀⠀⠀⠀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⠀⠀⠹⣿⣿⣿⣿⣿⣿⣿⣿⣿⣿⡄⠀⠀⢸⣿⣿⣿⣿⣿⣿⣿⣿⣿⣿⣿⣿⣿⣿⣿⣿⣿⣿⣿⣿⣿⣿⣿⣿⣿⣿⣿⣿⣿⡇⠀⠀⠀⠀⠀⠀⠀⠀⠀⠀⠀⠀⠀⠀⠀⠀⠀⠀⠀⠀⠀⠀⠀⠀⠀⠀⠀⠀⠀⠀⠀⠀⠀⠀⠀⠀⠀⠀⠀⠀⠀⠀⠀⠀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⠀⠀⠀⠙⣿⣿⣿⣿⣿⣿⣿⣿⣿⣷⡀⠀⢸⣿⣿⣿⣿⣿⣿⣿⣿⣿⣿⣿⣿⣿⣿⣿⣿⣿⣿⣿⣿⣿⣿⣿⣿⣿⣿⣿⣿⣿⣧⠀⠀⠀⠀⠀⠀⠀⠀⠀⠀⠀⠀⠀⠀⠀⠀⠀⠀⠀⠀⠀⠀⠀⠀⠀⠀⠀⠀⠀⠀⠀⠀⠀⠀⠀⠀⠀⠀⠀⠀⠀⠀⠀⠀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⠀⠀⠀⠀⠀⣼⣿⣦⣄⠀⠀⠀⠀⠀⠀⠀⠀⠀⠀⠀⠀⠀⠀⠀⠀⠀⠀⠀⠀⠀⠀⠀⠀⠀⠀⠀⠀⠀⠀⠀⠀⠀⠀⠀⠀⠀⠀⠀⠀⠀⠀⠀⠀⠀⠀⠀⠀⠀⠀⠀⠀⠀⠀⠀⠀⠀⠀⠀⠀⠀⠀⠀⠀⠀⠀⠀⠀⠀⠀⠀⠀⠀⠀⠀⠀⠀⠀⠀⠀⠀⠀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⠀⠀⠀⠀⢀⣿⣿⣿⣿⣧⡀⠀⠀⠀⠀⠀⠀⠀⠀⠀⠀⠀⠀⠀⠀⠀⠀⠀⠀⠀⠀⠀⠀⠀⠀⠀⠀⠀⠀⠀⠀⠀⠀⠀⠀⠀⠀⠀⠀⠀⠀⠀⠀⠀⠀⠀⠀⠀⠀⠀⠀⠀⠀⠀⠀⠀⠀⠀⠀⠀⠀⠀⠀⠀⠀⠀⠀⠀⠀⠀⠀⠀⠀⠀⠀⠀⠀⠀⠀⠀⠀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⣀⣀⣀⣀⣸⣿⣿⣿⣿⣿⣿⣶⣦⣤⣤⣤⣤⣤⣤⣤⣤⣤⣤⣤⣤⣀⣀⣀⣀⣀⣀⠀⠀⠀⠀⠀⠀⠀⠀⠀⠀⠀⠀⠀⠀⠀⠀⠀⠀⠀⠀⠀⠀⠀⠀⠀⠀⠀⠀⠀⠀⠀⠀⠀⠀⠀⠀⠀⠀⠀⠀⠀⠀⠀⠀⠀⠀⠀⠀⠀⠀⠀⠀⠀⠀⠀⠀⠀⠀⠀⠀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⣿⣿⣿⣿⣿⣿⣿⣿⣿⣿⣿⣿⣿⣿⣿⣿⣿⣿⣿⣿⣿⣿⣿⣿⣿⣿⣿⣿⣿⣿⣿⣷⣶⣶⣦⣤⣀⠀⠀⠀⠀⠀⠀⠀⠀⠀⠀⠀⠀⠀⠀⠀⠀⠀⠀⠀⠀⠀⠀⠀⠀⠀⠀⠀⠀⠀⠀⠀⠀⠀⠀⠀⠀⠀⠀⠀⠀⠀⠀⠀⠀⠀⠀⠀⠀⠀⠀⠀⠀⠀⠀</a:t>
            </a:r>
            <a:br/>
            <a:r>
              <a:t>⠻⠿⣿⣿⣿⣿⣿⣿⣿⣿⣿⣿⣿⣿⣿⣿⣿⣿⣿⣿⣿⣿⣿⣿⣿⣿⣿⣿⣿⣿⣿⣿⣿⣿⣿⣿⣿⡇⠀⠀⠀⠀⠀⠀⠀⠀⠀⠀⠀⠀⠀⠀⠀⠀⠀⠀⠀⠀⠀⠀⠀⠀⠀⠀⠀⠀⠀⠀⠀⠀⠀⠀⠀⠀⠀⠀⠀⠀⠀⠀⠀⠀⠀⠀⠀⠀⠀⠀⠀⠀⠀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⠀⣠⣴⣿⣿⣿⣿⣿⣿⣿⣿⣿⣿⣿⣿⣿⣿⣿⣿⣿⣿⣿⣿⣿⣿⣿⣿⣿⣿⣿⣿⣿⣿⣿⣿⣿⣿⣿⣀⠀⠀⠀⠀⠀⠀⠀⠀⠀⠀⠀⠀⠀⠀⠀⠀⠀⠀⠀⠀⠀⠀⠀⠀⠀⠀⠀⠀⠀⠀⠀⠀⠀⠀⠀⠀⠀⠀⠀⠀⠀⠀⠀⠀⠀⠀⠀⠀⠀⠀⠀⠀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⣿⣿⣿⣿⣿⣿⣿⣿⣿⣿⣿⣿⣿⣿⣿⣿⣿⣿⣿⣿⣿⣿⣿⣿⣿⣿⣿⣿⣿⣿⣿⣿⣿⣿⣿⣿⣿⣿⠿⠋⠀⠀⠀⠀⠀⠀⠀⠀⠀⠀⠀⠀⠀⠀⠀⠀⠀⠀⠀⠀⠀⠀⠀⠀⠀⠀⠀⠀⠀⠀⠀⠀⠀⠀⠀⠀⠀⠀⠀⠀⠀⠀⠀⠀⠀⠀⠀⠀⠀⠀⠀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⣿⣿⣿⣿⣿⣿⣿⣿⣿⣿⣿⣿⣿⣿⣿⣿⣿⣿⣿⣿⣿⣿⣿⣿⣿⣿⣿⣿⣿⣿⣿⣿⣿⣿⣿⣿⣯⣤⣀⡀⠀⠀⠀⠀⠀⠀⠀⠀⠀⠀⠀⠀⠀⠀⠀⠀⠀⠀⠀⠀⠀⠀⠀⠀⠀⠀⠀⠀⠀⠀⠀⠀⠀⠀⠀⠀⠀⠀⠀⠀⠀⠀⠀⠀⠀⠀⠀⠀⠀⠀⠀</a:t>
            </a:r>
            <a:br/>
            <a:r>
              <a:t>⠛⠛⠛⠿⠿⠿⣿⣿⣿⣿⣿⣿⣿⣿⣿⣿⣿⣿⣿⣿⣿⣿⣿⣿⣿⣿⣿⣿⣿⣿⣿⣿⣿⣿⣿⣿⠿⠿⠟⠋⠀⠀⠀⠀⠀⠀⠀⠀⠀⠀⠀⠀⠀⠀⠀⠀⠀⠀⠀⠀⠀⠀⠀⠀⠀⠀⠀⠀⠀⠀⠀⠀⠀⠀⠀⠀⠀⠀⠀⠀⠀⠀⠀⠀⠀⠀⠀⠀⠀⠀⠀</a:t>
            </a:r>
            <a:br/>
            <a:r>
              <a:t>⠀⠀⠀⠀⠀⠀⣾⣿⣿⣿⣿⣿⣿⣿⣿⣿⣿⣿⣿⣿⣿⣿⣿⣿⣿⣿⣿⣿⣿⣿⣿⣿⣿⡄⠀⠀⠀⠀⠀⠀⠀⠀⠀⠀⠀⠀⠀⠀⠀⠀⠀⠀⠀⠀⠀⠀⠀⠀⠀⠀⠀⠀⠀⠀⠀⠀⠀⠀⠀⠀⠀⠀⠀⠀⠀⠀⠀⠀⠀⠀⠀⠀⠀⠀⠀⠀⠀⠀⠀⠀⠀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⠀⠀⠀⠀⠀⢰⣿⣿⣿⣿⣿⣿⣿⣿⣿⣿⣿⣿⣿⣿⣿⣿⣿⣿⣿⣿⣿⣿⣿⣿⣿⣿⣿⡇⠀⠀⠀⠀⠀⠀⠀⠀⠀⠀⠀⠀⠀⠀⠀⠀⠀⠀⠀⠀⠀⠀⠀⠀⠀⠀⠀⠀⠀⠀⠀⠀⠀⠀⠀⠀⠀⠀⠀⠀⠀⠀⠀⠀⠀⠀⠀⠀⠀⠀⠀⠀⠀⠀⠀⠀⠀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⠀⠀⠀⠀⠀⢸⣿⣿⣿⣿⣿⣿⣿⣿⣿⣿⣿⣿⣿⣿⣿⣿⣿⣿⣿⣿⣿⣿⣿⣿⣿⣿⣿⠇⠀⠀⠀⠀⠀⠀⠀⠀⠀⠀⠀⠀⠀⠀⠀⠀⠀⠀⠀⠀⠀⠀⠀⠀⠀⠀⠀⠀⠀⠀⠀⠀⠀⠀⠀⠀⠀⠀⠀⠀⠀⠀⠀⠀⠀⠀⠀⠀⠀⠀⠀⠀⠀⠀⠀⠀⠀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⠀⠀⠀⠀⠀⢸⣿⣿⣿⣿⣿⣿⣿⣿⣿⣿⣿⣿⣿⣿⣿⣿⣿⣿⣿⣿⣿⣿⣿⣿⣿⣿⡟⠀⠀⠀⠀⠀⠀⠀⠀⠀⠀⠀⠀⠀⠀⠀⠀⠀⠀⠀⠀⠀⠀⠀⠀⠀⠀⠀⠀⠀⠀⠀⠀⠀⠀⠀⠀⠀⠀⠀⠀⠀⠀⠀⠀⠀⠀⠀⠀⠀⠀⠀⠀⠀⠀⠀⠀⠀⠀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⠀⠀⠀⠀⠀⢸⣿⣿⣿⣿⣿⣿⣿⣿⣿⣿⣿⣿⣿⣿⣿⣿⣿⣿⣿⣿⣿⣿⣿⣿⣿⣿⠁⠀⠀⠀⠀⠀⠀⠀⠀⠀⠀⠀⠀⠀⠀⠀⠀⠀⠀⠀⠀⠀⠀⠀⠀⠀⠀⠀⠀⠀⠀⠀⠀⠀⠀⠀⠀⠀⠀⠀⠀⠀⠀⠀⠀⠀⠀⠀⠀⠀⠀⠀⠀⠀⠀⠀⠀⠀⠀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⠀⠀⠀⠀⠀⢻⣿⣿⣿⣿⣿⣿⣿⣿⣿⣿⣿⣿⣿⣿⣿⣿⣿⣿⣿⣿⣿⣿⣿⣿⣿⡇⠀⠀⠀⠀⠀⠀⠀⠀⠀⠀⠀⠀⠀⠀⠀⠀⠀⠀⠀⠀⠀⠀⠀⠀⠀⠀⠀⠀⠀⠀⠀⠀⠀⠀⠀⠀⠀⠀⠀⠀⠀⠀⠀⠀⠀⠀⠀⠀⠀⠀⠀⠀⠀⠀⠀⠀⠀⠀⠀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⠀⠀⢀⣀⣠⣾⣿⣿⣿⣿⣿⣿⣿⣿⣿⣿⣿⣿⣿⣿⣿⣿⣿⣿⣿⣿⣿⣿⣿⣿⣿⣇⡀⠀⠀⠀⠀⠀⠀⠀⠀⠀⠀⠀⠀⠀⠀⠀⠀⠀⠀⠀⠀⠀⠀⠀⠀⠀⠀⠀⠀⠀⠀⠀⠀⠀⠀⠀⠀⠀⠀⠀⠀⠀⠀⠀⠀⠀⠀⠀⠀⠀⠀⠀⠀⠀⠀⠀⠀⠀⠀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⣾⣿⣿⣿⣿⣿⣿⣿⣿⣿⣿⣿⣿⣿⣿⣿⣿⣿⣿⣿⣿⣿⣿⣿⣿⣿⣿⣿⣿⣿⣿⣿⣿⣧⡄⠀⠀⠀⠀⠀⠀⠀⠀⠀⠀⠀⠀⠀⠀⠀⠀⠀⠀⠀⠀⠀⠀⠀⠀⠀⠀⠀⠀⠀⠀⠀⠀⠀⠀⠀⠀⠀⠀⠀⠀⠀⠀⠀⠀⠀⠀⠀⠀⠀⠀⠀⠀⠀⠀⠀⠀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⣿⣿⣿⣿⣿⣿⣿⣿⣿⣿⣿⣿⣿⣿⣿⣿⣿⣿⣿⣿⣿⣿⣿⣿⣿⣿⣿⣿⣿⣿⣿⣿⣿⣿⣿⡿⠋⠀⠀⠀⠀⠀⠀⠀⠀⠀⠀⠀⠀⠀⠀⠀⠀⠀⠀⠀⠀⠀⠀⠀⠀⠀⠀⠀⠀⠀⠀⠀⠀⠀⠀⠀⠀⠀⠀⠀⠀⠀⠀⠀⠀⠀⠀⠀⠀⠀⠀⠀⠀⠀⠀</a:t>
            </a:r>
            <a:br/>
            <a:r>
              <a:t>⠟⠋⠉⠉⢹⣿⣿⣿⣿⣿⣿⣿⣿⣿⣿⣿⣿⣿⣿⣿⣿⣿⣿⣿⣿⣿⣿⣿⣿⣿⣿⣿⣿⣿⣿⠀⠀⠀⠀⠀⠀⠀⠀⠀⠀⠀⠀⠀⠀⠀⠀⠀⠀⠀⠀⠀⠀⠀⠀⠀⠀⠀⠀⠀⠀⠀⠀⠀⠀⠀⠀⠀⠀⠀⠀⠀⠀⠀⠀⠀⠀⠀⠀⠀⠀⠀⠀⠀⠀⠀⠀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⠀⠀⠀⠀⠘⣿⣿⣿⣿⣿⣿⣿⣿⣿⣿⣿⣿⣿⣿⣿⣿⣿⣿⣿⣿⣿⣿⣿⣿⣿⣿⣿⣿⣿⠃⠀⠀⠀⠀⠀⠀⠀⠀⠀⠀⠀⠀⠀⠀⠀⠀⠀⠀⠀⠀⠀⠀⠀⠀⠀⠀⠀⠀⠀⠀⠀⠀⠀⠀⠀⠀⠀⠀⠀⠀⠀⠀⠀⠀⠀⠀⠀⠀⠀⠀⠀⠀⠀⠀⠀⠀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⠀⠀⠀⠀⢸⣿⣿⣿⣿⣿⣿⣿⣿⣿⣿⣿⣿⣿⣿⣿⣿⣿⣿⣿⣿⣿⣿⣿⣿⣿⣿⣿⣿⡏⠀⠀⠀⠀⠀⠀⠀⠀⠀⠀⠀⠀⠀⠀⠀⠀⠀⠀⠀⠀⠀⠀⠀⠀⠀⠀⠀⠀⠀⠀⠀⠀⠀⠀⠀⠀⠀⠀⠀⠀⠀⠀⠀⠀⠀⠀⠀⠀⠀⠀⠀⠀⠀⠀⠀⠀⠀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⠀⣰⣷⣄⠀⠀⠀⠀⠀⠀⠀⠀⠀⠀⠀⠀⠀⠀⠀⠀⠀⠀⠀⠀⠀⠀⠀⠀⠀⠀⠀⠀⠀⠀⠀⠀⠀⠀⠀⠀⠀⠀⠀⠀⠀⠀⠀⠀⠀⠀⠀⠀⠀⠀⠀⠀⠀⠀⠀⠀⠀⠀⠀⠀⠀⠀⠀⠀⠀⠀⠀⠀⠀⠀⠀⠀⠀⠀⠀⠀⠀⠀⠀⠀⠀⠀⠀⠀⠀⠀⠀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⠀⣿⣿⣿⣆⠀⠀⠀⠀⠀⠀⠀⠀⠀⠀⠀⠀⠀⠀⠀⠀⠀⠀⠀⠀⠀⠀⠀⠀⠀⠀⠀⠀⠀⠀⠀⠀⠀⠀⠀⠀⠀⠀⠀⠀⠀⠀⠀⠀⠀⠀⠀⠀⠀⠀⠀⠀⠀⠀⠀⠀⠀⠀⠀⠀⠀⠀⠀⠀⠀⠀⠀⠀⠀⠀⠀⠀⠀⠀⠀⠀⠀⠀⠀⠀⠀⠀⠀⠀⠀⠀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⢠⣿⣿⣿⣿⣆⡀⠀⠀⠀⠀⠀⠀⠀⠀⠀⠀⠀⠀⠀⠀⠀⠀⠀⠀⠀⠀⠀⠀⠀⠀⠀⠀⠀⠀⠀⠀⠀⠀⠀⠀⠀⠀⠀⠀⠀⠀⠀⠀⠀⠀⠀⠀⠀⠀⠀⠀⠀⠀⠀⠀⠀⠀⠀⠀⠀⠀⠀⠀⠀⠀⠀⠀⠀⠀⠀⠀⠀⠀⠀⠀⠀⠀⠀⠀⠀⠀⠀⠀⠀⠀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⣾⣿⣿⣿⣿⣿⣿⣿⣿⣿⣿⣿⣿⣷⣶⣶⣶⣶⣶⣶⣦⣤⣤⣤⣀⣀⣀⡀⠀⠀⠀⠀⠀⠀⠀⠀⠀⠀⠀⠀⠀⠀⠀⠀⠀⠀⠀⠀⠀⠀⠀⠀⠀⠀⠀⠀⠀⠀⠀⠀⠀⠀⠀⠀⠀⠀⠀⠀⠀⠀⠀⠀⠀⠀⠀⠀⠀⠀⠀⠀⠀⠀⠀⠀⠀⠀⠀⠀⠀⠀⠀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⣿⣿⣿⣿⣿⣿⣿⣿⣿⣿⣿⣿⣿⣿⣿⣿⣿⣿⣿⣿⣿⣿⣿⣿⣿⣿⣿⣿⣿⣷⣦⣄⡀⠀⠀⠀⠀⠀⠀⠀⠀⠀⠀⠀⠀⠀⠀⠀⠀⠀⠀⠀⠀⠀⠀⠀⠀⠀⠀⠀⠀⠀⠀⠀⠀⠀⠀⠀⠀⠀⠀⠀⠀⠀⠀⠀⠀⠀⠀⠀⠀⠀⠀⠀⠀⠀⠀⠀⠀⠀⠀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⣿⣿⣿⣿⣿⣿⣿⣿⣿⣿⣿⣿⣿⣿⣿⣿⣿⣿⣿⣿⣿⣿⣿⣿⣿⣿⣿⣿⣿⣿⣿⣯⣤⣀⠀⠀⠀⠀⠀⠀⠀⠀⠀⠀⠀⠀⠀⠀⠀⠀⠀⠀⠀⠀⠀⠀⠀⠀⠀⠀⠀⠀⠀⠀⠀⠀⠀⠀⠀⠀⠀⠀⠀⠀⠀⠀⠀⠀⠀⠀⠀⠀⠀⠀⠀⠀⠀⠀⠀⠀⠀</a:t>
            </a:r>
            <a:br/>
            <a:r>
              <a:t>⠛⢿⣿⣿⣿⣿⣿⣿⣿⣿⣿⣿⣿⣿⣿⣿⣿⣿⣿⣿⣿⣿⣿⣿⣿⣿⣿⣿⣿⣿⡿⠿⠿⠟⠛⠀⠀⠀⠀⠀⠀⠀⠀⠀⠀⠀⠀⠀⠀⠀⠀⠀⠀⠀⠀⠀⠀⠀⠀⠀⠀⠀⠀⠀⠀⠀⠀⠀⠀⠀⠀⠀⠀⠀⠀⠀⠀⠀⠀⠀⠀⠀⠀⠀⠀⠀⠀⠀⠀⠀⠀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⢸⣿⣿⣿⣿⣿⣿⣿⣿⣿⣿⣿⣿⣿⣿⣿⣿⣿⣿⣿⣿⣿⣿⣿⣿⣿⣿⣿⣷⠀⠀⠀⠀⠀⠀⠀⠀⠀⠀⠀⠀⠀⠀⠀⠀⠀⠀⠀⠀⠀⠀⠀⠀⠀⠀⠀⠀⠀⠀⠀⠀⠀⠀⠀⠀⠀⠀⠀⠀⠀⠀⠀⠀⠀⠀⠀⠀⠀⠀⠀⠀⠀⠀⠀⠀⠀⠀⠀⠀⠀⠀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⣼⣿⣿⣿⣿⣿⣿⣿⣿⣿⣿⣿⣿⣿⣿⣿⣿⣿⣿⣿⣿⣿⣿⣿⣿⣿⣿⣿⡿⠀⠀⠀⠀⠀⠀⠀⠀⠀⠀⠀⠀⠀⠀⠀⠀⠀⠀⠀⠀⠀⠀⠀⠀⠀⠀⠀⠀⠀⠀⠀⠀⠀⠀⠀⠀⠀⠀⠀⠀⠀⠀⠀⠀⠀⠀⠀⠀⠀⠀⠀⠀⠀⠀⠀⠀⠀⠀⠀⠀⠀⠀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⣿⣿⣿⣿⣿⣿⣿⣿⣿⣿⣿⣿⣿⣿⣿⣿⣿⣿⣿⣿⣿⣿⣿⣿⣿⣿⣿⣿⠁⠀⠀⠀⠀⠀⠀⠀⠀⠀⠀⠀⠀⠀⠀⠀⠀⠀⠀⠀⠀⠀⠀⠀⠀⠀⠀⠀⠀⠀⠀⠀⠀⠀⠀⠀⠀⠀⠀⠀⠀⠀⠀⠀⠀⠀⠀⠀⠀⠀⠀⠀⠀⠀⠀⠀⠀⠀⠀⠀⠀⠀⠀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⣿⣿⣿⣿⣿⣿⣿⣿⣿⣿⣿⣿⣿⣿⣿⣿⣿⣿⣿⣿⣿⣿⣿⣿⣿⣿⡿⠃⠀⠀⠀⠀⠀⠀⠀⠀⠀⠀⠀⠀⠀⠀⠀⠀⠀⠀⠀⠀⠀⠀⠀⠀⠀⠀⠀⠀⠀⠀⠀⠀⠀⠀⠀⠀⠀⠀⠀⠀⠀⠀⠀⠀⠀⠀⠀⠀⠀⠀⠀⠀⠀⠀⠀⠀⠀⠀⠀⠀⠀⠀⠀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⣿⣿⣿⣿⣿⣿⣿⣿⣿⣿⣿⣿⣿⣿⣿⣿⣿⣿⣿⣿⣿⣿⣿⣿⣿⣿⠁⠀⠀⠀⠀⠀⠀⠀⠀⠀⠀⠀⠀⠀⠀⠀⠀⠀⠀⠀⠀⠀⠀⠀⠀⠀⠀⠀⠀⠀⠀⠀⠀⠀⠀⠀⠀⠀⠀⠀⠀⠀⠀⠀⠀⠀⠀⠀⠀⠀⠀⠀⠀⠀⠀⠀⠀⠀⠀⠀⠀⠀⠀⠀⠀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⣿⣿⣿⣿⣿⣿⣿⣿⣿⣿⣿⣿⣿⣿⣿⣿⣿⣿⠿⣿⣿⣿⣿⣿⣿⣿⠀⠀⠀⠀⠀⠀⠀⠀⠀⠀⠀⠀⠀⠀⠀⠀⠀⠀⠀⠀⠀⠀⠀⠀⠀⠀⠀⠀⠀⠀⠀⠀⠀⠀⠀⠀⠀⠀⠀⠀⠀⠀⠀⠀⠀⠀⠀⠀⠀⠀⠀⠀⠀⠀⠀⠀⠀⠀⠀⠀⠀⠀⠀⠀⠀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⣿⣿⣿⣿⣿⣿⣿⣿⣿⣿⣿⣿⣿⣿⣿⣿⣿⣿⣿⣿⣿⣿⣿⣿⣿⣿⣷⣦⡀⠀⠀⠀⠀⠀⠀⠀⠀⠀⠀⠀⠀⠀⠀⠀⠀⠀⠀⠀⠀⠀⠀⠀⠀⠀⠀⠀⠀⠀⠀⠀⠀⠀⠀⠀⠀⠀⠀⠀⠀⠀⠀⠀⠀⠀⠀⠀⠀⠀⠀⠀⠀⠀⠀⠀⠀⠀⠀⠀⠀⠀⠀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⣿⣿⣿⣿⣿⣿⣿⣿⣿⣿⣿⣿⣿⣿⣿⣿⣿⣿⣿⣿⣿⣿⣿⣿⣿⣿⣿⣿⣿⣦⠀⠀⠀⠀⠀⠀⠀⠀⠀⠀⠀⠀⠀⠀⠀⠀⠀⠀⠀⠀⠀⠀⠀⠀⠀⠀⠀⠀⠀⠀⠀⠀⠀⠀⠀⠀⠀⠀⠀⠀⠀⠀⠀⠀⠀⠀⠀⠀⠀⠀⠀⠀⠀⠀⠀⠀⠀⠀⠀⠀⠀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⣿⣿⣿⣿⣿⣿⣿⣿⣿⣿⣿⣿⣿⣿⣿⣿⣿⣿⣿⣿⣿⣿⣿⣿⣿⣿⣿⣿⣿⣿⡆⠀⠀⠀⠀⠀⠀⠀⠀⠀⠀⠀⠀⠀⠀⠀⠀⠀⠀⠀⠀⠀⠀⠀⠀⠀⠀⠀⠀⠀⠀⠀⠀⠀⠀⠀⠀⠀⠀⠀⠀⠀⠀⠀⠀⠀⠀⠀⠀⠀⠀⠀⠀⠀⠀⠀⠀⠀⠀⠀⠀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⣿⣿⣿⣿⣿⣿⣿⣿⣿⣿⣿⣿⣿⣿⣿⣿⣿⣿⣿⣿⣿⣿⣿⣿⣿⣿⣿⣿⣿⣿⣿⡆⠀⠀⠀⠀⠀⠀⠀⠀⠀⠀⠀⠀⠀⠀⠀⠀⠀⠀⠀⠀⠀⠀⠀⠀⠀⠀⠀⠀⠀⠀⠀⠀⠀⠀⠀⠀⠀⠀⠀⠀⠀⠀⠀⠀⠀⠀⠀⠀⠀⠀⠀⠀⠀⠀⠀⠀⠀⠀⠀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⣿⣿⣿⣿⣿⣿⣿⣿⣿⣿⣿⣿⣿⣿⣿⣿⣿⣿⣿⣿⣿⣿⣿⣿⣿⣿⣿⣿⣿⣿⡟⠀⠀⠀⠀⠀⠀⠀⠀⠀⠀⠀⠀⠀⠀⠀⠀⠀⠀⠀⠀⠀⠀⠀⠀⠀⠀⠀⠀⠀⠀⠀⠀⠀⠀⠀⠀⠀⠀⠀⠀⠀⠀⠀⠀⠀⠀⠀⠀⠀⠀⠀⠀⠀⠀⠀⠀⠀⠀⠀⠀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⣿⣿⣿⣿⣿⣿⣿⣿⣿⣿⣿⣿⣿⣿⣿⣿⣿⣿⣿⣿⣿⣿⣿⣿⣿⣿⣿⣿⡿⠋⠀⠀⠀⠀⠀⠀⠀⠀⠀⠀⠀⠀⠀⠀⠀⠀⠀⠀⠀⠀⠀⠀⠀⠀⠀⠀⠀⠀⠀⠀⠀⠀⠀⠀⠀⠀⠀⠀⠀⠀⠀⠀⠀⠀⠀⠀⠀⠀⠀⠀⠀⠀⠀⠀⠀⠀⠀⠀⠀⠀⠀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⣿⣿⣿⣿⣿⣿⣿⣿⣿⣿⣿⣿⣿⣿⣿⣿⣿⣿⣿⣿⣿⣿⣿⣿⣿⣿⣿⠃⠀⠀⠀⠀⠀⠀⠀⠀⠀⠀⠀⠀⠀⠀⠀⠀⠀⠀⠀⠀⠀⠀⠀⠀⠀⠀⠀⠀⠀⠀⠀⠀⠀⠀⠀⠀⠀⠀⠀⠀⠀⠀⠀⠀⠀⠀⠀⠀⠀⠀⠀⠀⠀⠀⠀⠀⠀⠀⠀⠀⠀⠀⠀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⣇⠀⠀⠀⠀⠀⠀⠀⠀⠀⠀⠀⠀⠀⠀⠀⠀⠀⠀⠀⠀⠀⠀⠀⠀⠀⠀⠀⠀⠀⠀⠀⠀⠀⠀⠀⠀⠀⠀⠀⠀⠀⠀⠀⠀⠀⠀⠀⠀⠀⠀⠀⠀⠀⠀⠀⠀⠀⠀⠀⠀⠀⠀⠀⠀⠀⠀⠀⠀⠀⠀⠀⠀⠀⠀⠀⠀⠀⠀⠀⠀⠀⠀⠀⠀⠀⠀⠀⠀⠀⠀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⣷⣄⠀⠀⠀⠀⠀⠀⠀⠀⠀⠀⠀⠀⠀⠀⠀⠀⠀⠀⠀⠀⠀⠀⠀⠀⠀⠀⠀⠀⠀⠀⠀⠀⠀⠀⠀⠀⠀⠀⠀⠀⠀⠀⠀⠀⠀⠀⠀⠀⠀⠀⠀⠀⠀⠀⠀⠀⠀⠀⠀⠀⠀⠀⠀⠀⠀⠀⠀⠀⠀⠀⠀⠀⠀⠀⠀⠀⠀⠀⠀⠀⠀⠀⠀⠀⠀⠀⠀⠀⠀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⣿⣿⣿⣿⣿⣿⣿⣷⣾⣶⣶⣶⣶⣤⣤⣤⣤⣀⣀⠀⠀⠀⠀⠀⠀⠀⠀⠀⠀⠀⠀⠀⠀⠀⠀⠀⠀⠀⠀⠀⠀⠀⠀⠀⠀⠀⠀⠀⠀⠀⠀⠀⠀⠀⠀⠀⠀⠀⠀⠀⠀⠀⠀⠀⠀⠀⠀⠀⠀⠀⠀⠀⠀⠀⠀⠀⠀⠀⠀⠀⠀⠀⠀⠀⠀⠀⠀⠀⠀⠀⠀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⣿⣿⣿⣿⣿⣿⣿⣿⣿⣿⣿⣿⣿⣿⣿⣿⣿⣿⣿⣿⣷⣶⣤⣤⣤⡀⠀⠀⠀⠀⠀⠀⠀⠀⠀⠀⠀⠀⠀⠀⠀⠀⠀⠀⠀⠀⠀⠀⠀⠀⠀⠀⠀⠀⠀⠀⠀⠀⠀⠀⠀⠀⠀⠀⠀⠀⠀⠀⠀⠀⠀⠀⠀⠀⠀⠀⠀⠀⠀⠀⠀⠀⠀⠀⠀⠀⠀⠀⠀⠀⠀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⣿⣿⣿⣿⣿⣿⣿⣿⣿⣿⣿⣿⣿⣿⣿⣿⣿⣿⣿⣿⣿⣿⣿⣿⣿⣿⣷⡄⠀⠀⠀⠀⠀⠀⠀⠀⠀⠀⠀⠀⠀⠀⠀⠀⠀⠀⠀⠀⠀⠀⠀⠀⠀⠀⠀⠀⠀⠀⠀⠀⠀⠀⠀⠀⠀⠀⠀⠀⠀⠀⠀⠀⠀⠀⠀⠀⠀⠀⠀⠀⠀⠀⠀⠀⠀⠀⠀⠀⠀⠀⠀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⣿⣿⣿⣿⣿⣿⣿⣿⣿⣿⣿⣿⣿⣿⣿⣿⣿⣿⣿⣿⣿⣿⣿⣿⣿⣿⣿⣿⣤⣄⣀⠀⠀⠀⠀⠀⠀⠀⠀⠀⠀⠀⠀⠀⠀⠀⠀⠀⠀⠀⠀⠀⠀⠀⠀⠀⠀⠀⠀⠀⠀⠀⠀⠀⠀⠀⠀⠀⠀⠀⠀⠀⠀⠀⠀⠀⠀⠀⠀⠀⠀⠀⠀⠀⠀⠀⠀⠀⠀⠀⠀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⣿⣿⣿⣿⣿⣿⣿⣿⣿⣿⣿⣿⣿⣿⣿⣿⣿⣿⣿⣿⣿⣿⣿⣿⡿⠛⠛⠛⠛⠛⠋⠁⠀⠀⠀⠀⠀⠀⠀⠀⠀⠀⠀⠀⠀⠀⠀⠀⠀⠀⠀⠀⠀⠀⠀⠀⠀⠀⠀⠀⠀⠀⠀⠀⠀⠀⠀⠀⠀⠀⠀⠀⠀⠀⠀⠀⠀⠀⠀⠀⠀⠀⠀⠀⠀⠀⠀⠀⠀⠀⠀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⣿⣿⣿⣿⣿⣿⣿⣿⣿⣿⣿⣿⣿⣿⣿⣿⣿⣿⣿⣿⣿⣿⣿⣿⡏⠀⠀⠀⠀⠀⠀⠀⠀⠀⠀⠀⠀⠀⠀⠀⠀⠀⠀⠀⠀⠀⠀⠀⠀⠀⠀⠀⠀⠀⠀⠀⠀⠀⠀⠀⠀⠀⠀⠀⠀⠀⠀⠀⠀⠀⠀⠀⠀⠀⠀⠀⠀⠀⠀⠀⠀⠀⠀⠀⠀⠀⠀⠀⠀⠀⠀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⣿⣿⣿⣿⣿⣿⣿⣿⣿⣿⣿⣿⣿⣿⣿⣿⣿⣿⣿⣿⣿⠟⠋⠀⠀⠀⠀⠀⠀⠀⠀⠀⠀⠀⠀⠀⠀⠀⠀⠀⠀⠀⠀⠀⠀⠀⠀⠀⠀⠀⠀⠀⠀⠀⠀⠀⠀⠀⠀⠀⠀⠀⠀⠀⠀⠀⠀⠀⠀⠀⠀⠀⠀⠀⠀⠀⠀⠀⠀⠀⠀⠀⠀⠀⠀⠀⠀⠀⠀⠀⠀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⣿⣿⣿⣿⣿⣿⣿⣿⣿⣿⣿⣿⣷⣶⣶⣶⣾⣿⣿⣿⡿⠀⠀⠀⠀⠀⠀⠀⠀⠀⠀⠀⠀⠀⠀⠀⠀⠀⠀⠀⠀⠀⠀⠀⠀⠀⠀⠀⠀⠀⠀⠀⠀⠀⠀⠀⠀⠀⠀⠀⠀⠀⠀⠀⠀⠀⠀⠀⠀⠀⠀⠀⠀⠀⠀⠀⠀⠀⠀⠀⠀⠀⠀⠀⠀⠀⠀⠀⠀⠀⠀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⣿⣿⣿⣿⣿⣿⣿⣿⣿⣿⣿⣿⣿⣿⣿⣿⣿⣿⣿⣿⣿⣷⣄⠀⠀⠀⠀⠀⠀⠀⠀⠀⠀⠀⠀⠀⠀⠀⠀⠀⠀⠀⠀⠀⠀⠀⠀⠀⠀⠀⠀⠀⠀⠀⠀⠀⠀⠀⠀⠀⠀⠀⠀⠀⠀⠀⠀⠀⠀⠀⠀⠀⠀⠀⠀⠀⠀⠀⠀⠀⠀⠀⠀⠀⠀⠀⠀⠀⠀⠀⠀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⣿⣿⣿⣿⣿⣿⣿⣿⣿⣿⣿⣿⣿⣿⣿⣿⣿⣿⣿⣿⣿⣿⣿⣿⣧⠀⠀⠀⠀⠀⠀⠀⠀⠀⠀⠀⠀⠀⠀⠀⠀⠀⠀⠀⠀⠀⠀⠀⠀⠀⠀⠀⠀⠀⠀⠀⠀⠀⠀⠀⠀⠀⠀⠀⠀⠀⠀⠀⠀⠀⠀⠀⠀⠀⠀⠀⠀⠀⠀⠀⠀⠀⠀⠀⠀⠀⠀⠀⠀⠀⠀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⣿⣿⣿⣿⣿⣿⣿⣿⣿⣿⣿⣿⣿⣿⣿⣿⣿⣿⣿⣿⣿⣿⣿⣿⠏⠀⠀⠀⠀⠀⠀⠀⠀⠀⠀⠀⠀⠀⠀⠀⠀⠀⠀⠀⠀⠀⠀⠀⠀⠀⠀⠀⠀⠀⠀⠀⠀⠀⠀⠀⠀⠀⠀⠀⠀⠀⠀⠀⠀⠀⠀⠀⠀⠀⠀⠀⠀⠀⠀⠀⠀⠀⠀⠀⠀⠀⠀⠀⠀⠀⠀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⣿⣿⣿⣿⣿⣿⣿⣿⣿⣿⣿⣿⣿⣿⣿⣿⣿⣿⣿⣿⣿⣿⣿⠋⠀⠀⠀⠀⠀⠀⠀⠀⠀⠀⠀⠀⠀⠀⠀⠀⠀⠀⠀⠀⠀⠀⠀⠀⠀⠀⠀⠀⠀⠀⠀⠀⠀⠀⠀⠀⠀⠀⠀⠀⠀⠀⠀⠀⠀⠀⠀⠀⠀⠀⠀⠀⠀⠀⠀⠀⠀⠀⠀⠀⠀⠀⠀⠀⠀⠀⠀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⣇⠀⠀⠀⠀⠀⠀⠀⠀⠀⠀⠀⠀⠀⠀⠀⠀⠀⠀⠀⠀⠀⠀⠀⠀⠀⠀⠀⠀⠀⠀⠀⠀⠀⠀⠀⠀⠀⠀⠀⠀⠀⠀⠀⠀⠀⠀⠀⠀⠀⠀⠀⠀⠀⠀⠀⠀⠀⠀⠀⠀⠀⠀⠀⠀⠀⠀⠀⠀⠀⠀⠀⠀⠀⠀⠀⠀⠀⠀⠀⠀⠀⠀⠀⠀⠀⠀⠀⠀⠀⠀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⣿⣿⣶⣶⣶⣶⣶⣶⣶⣶⣤⣤⣤⣤⣀⣀⡀⠀⠀⠀⠀⠀⠀⠀⠀⠀⠀⠀⠀⠀⠀⠀⠀⠀⠀⠀⠀⠀⠀⠀⠀⠀⠀⠀⠀⠀⠀⠀⠀⠀⠀⠀⠀⠀⠀⠀⠀⠀⠀⠀⠀⠀⠀⠀⠀⠀⠀⠀⠀⠀⠀⠀⠀⠀⠀⠀⠀⠀⠀⠀⠀⠀⠀⠀⠀⠀⠀⠀⠀⠀⠀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⣿⣿⣿⣿⣿⣿⣿⣿⣿⣿⣿⣿⣿⣿⣿⣿⣿⣿⣿⣿⣿⣿⣿⣿⣷⣦⡀⠀⠀⠀⠀⠀⠀⠀⠀⠀⠀⠀⠀⠀⠀⠀⠀⠀⠀⠀⠀⠀⠀⠀⠀⠀⠀⠀⠀⠀⠀⠀⠀⠀⠀⠀⠀⠀⠀⠀⠀⠀⠀⠀⠀⠀⠀⠀⠀⠀⠀⠀⠀⠀⠀⠀⠀⠀⠀⠀⠀⠀⠀⠀⠀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⣿⣿⣿⣿⣿⣿⣿⣿⣿⣿⣿⣿⣿⣿⣿⣿⣿⣿⣿⣿⣿⣿⣿⣿⣿⣿⣿⣿⡏⠀⠀⠀⠀⠀⠀⠀⠀⠀⠀⠀⠀⠀⠀⠀⠀⠀⠀⠀⠀⠀⠀⠀⠀⠀⠀⠀⠀⠀⠀⠀⠀⠀⠀⠀⠀⠀⠀⠀⠀⠀⠀⠀⠀⠀⠀⠀⠀⠀⠀⠀⠀⠀⠀⠀⠀⠀⠀⠀⠀⠀⠀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⣿⣿⣿⣿⣿⣿⣿⣿⣿⣿⣿⣿⣿⣿⣿⣿⣿⣿⣿⣿⣿⣿⣿⣿⣿⣿⣿⣿⣷⣶⣦⣤⠀⠀⠀⠀⠀⠀⠀⠀⠀⠀⠀⠀⠀⠀⠀⠀⠀⠀⠀⠀⠀⠀⠀⠀⠀⠀⠀⠀⠀⠀⠀⠀⠀⠀⠀⠀⠀⠀⠀⠀⠀⠀⠀⠀⠀⠀⠀⠀⠀⠀⠀⠀⠀⠀⠀⠀⠀⠀⠀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⣿⣿⣿⣿⣿⣿⣿⣿⣿⣿⣿⣿⣿⣿⣿⣿⣿⣿⣿⣿⣿⣿⣿⣿⡏⠉⠉⠉⠉⠉⠉⠀⠀⠀⠀⠀⠀⠀⠀⠀⠀⠀⠀⠀⠀⠀⠀⠀⠀⠀⠀⠀⠀⠀⠀⠀⠀⠀⠀⠀⠀⠀⠀⠀⠀⠀⠀⠀⠀⠀⠀⠀⠀⠀⠀⠀⠀⠀⠀⠀⠀⠀⠀⠀⠀⠀⠀⠀⠀⠀⠀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⣿⣿⣿⣿⣿⣿⣿⣿⣿⣿⣿⣿⣿⣿⣿⣿⣿⣿⣿⣿⣿⣿⣿⣿⣧⠀⠀⠀⠀⠀⠀⠀⠀⠀⠀⠀⠀⠀⠀⠀⠀⠀⠀⠀⠀⠀⠀⠀⠀⠀⠀⠀⠀⠀⠀⠀⠀⠀⠀⠀⠀⠀⠀⠀⠀⠀⠀⠀⠀⠀⠀⠀⠀⠀⠀⠀⠀⠀⠀⠀⠀⠀⠀⠀⠀⠀⠀⠀⠀⠀⠀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⣿⣿⣿⣿⣿⣿⣿⣿⣿⣿⣿⣿⣿⣿⣿⣿⣿⣿⣿⣿⣿⣿⣿⣿⡏⠀⠀⠀⠀⠀⠀⠀⠀⠀⠀⠀⠀⠀⠀⠀⠀⠀⠀⠀⠀⠀⠀⠀⠀⠀⠀⠀⠀⠀⠀⠀⠀⠀⠀⠀⠀⠀⠀⠀⠀⠀⠀⠀⠀⠀⠀⠀⠀⠀⠀⠀⠀⠀⠀⠀⠀⠀⠀⠀⠀⠀⠀⠀⠀⠀⠀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⣿⣿⣿⣿⣿⣿⣿⣿⣿⣿⣿⣿⣿⣿⣿⣿⣿⣿⣿⣿⡿⠁⠀⠀⠀⠀⠀⠀⠀⠀⠀⠀⠀⠀⠀⠀⠀⠀⠀⠀⠀⠀⠀⠀⠀⠀⠀⠀⠀⠀⠀⠀⠀⠀⠀⠀⠀⠀⠀⠀⠀⠀⠀⠀⠀⠀⠀⠀⠀⠀⠀⠀⠀⠀⠀⠀⠀⠀⠀⠀⠀⠀⠀⠀⠀⠀⠀⠀⠀⠀⠀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⣿⣿⣿⣿⣿⣿⣿⣿⣿⣿⣿⣿⣿⣭⣭⣭⣽⣿⣿⣿⠀⠀⠀⠀⠀⠀⠀⠀⠀⠀⠀⠀⠀⠀⠀⠀⠀⠀⠀⠀⠀⠀⠀⠀⠀⠀⠀⠀⠀⠀⠀⠀⠀⠀⠀⠀⠀⠀⠀⠀⠀⠀⠀⠀⠀⠀⠀⠀⠀⠀⠀⠀⠀⠀⠀⠀⠀⠀⠀⠀⠀⠀⠀⠀⠀⠀⠀⠀⠀⠀⠀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⣿⣿⣿⣿⣿⣿⣿⣿⣿⣿⣿⣿⣿⣿⣿⣿⣿⣿⣿⡏⠀⠀⠀⠀⠀⠀⠀⠀⠀⠀⠀⠀⠀⠀⠀⠀⠀⠀⠀⠀⠀⠀⠀⠀⠀⠀⠀⠀⠀⠀⠀⠀⠀⠀⠀⠀⠀⠀⠀⠀⠀⠀⠀⠀⠀⠀⠀⠀⠀⠀⠀⠀⠀⠀⠀⠀⠀⠀⠀⠀⠀⠀⠀⠀⠀⠀⠀⠀⠀⠀⠀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⣿⣿⣿⣿⣿⣿⣿⣿⣿⣿⣿⣿⣿⣿⣿⣿⣿⣿⣿⣷⣄⡀⠀⠀⠀⠀⠀⠀⠀⠀⠀⠀⠀⠀⠀⠀⠀⠀⠀⠀⠀⠀⠀⠀⠀⠀⠀⠀⠀⠀⠀⠀⠀⠀⠀⠀⠀⠀⠀⠀⠀⠀⠀⠀⠀⠀⠀⠀⠀⠀⠀⠀⠀⠀⠀⠀⠀⠀⠀⠀⠀⠀⠀⠀⠀⠀⠀⠀⠀⠀⠀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⣿⣿⣿⣿⣿⣿⣿⣿⣿⣿⣿⣿⣿⣿⣿⣿⣿⣿⣿⣿⣿⣿⣦⠀⠀⠀⠀⠀⠀⠀⠀⠀⠀⠀⠀⠀⠀⠀⠀⠀⠀⠀⠀⠀⠀⠀⠀⠀⠀⠀⠀⠀⠀⠀⠀⠀⠀⠀⠀⠀⠀⠀⠀⠀⠀⠀⠀⠀⠀⠀⠀⠀⠀⠀⠀⠀⠀⠀⠀⠀⠀⠀⠀⠀⠀⠀⠀⠀⠀⠀⠀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⣿⣿⣿⣿⣿⣿⣿⣿⣿⣿⣿⣿⣿⣿⣿⣿⣿⣿⣿⣿⣿⣿⣿⡆⠀⠀⠀⠀⠀⠀⠀⠀⠀⠀⠀⠀⠀⠀⠀⠀⠀⠀⠀⠀⠀⠀⠀⠀⠀⠀⠀⠀⠀⠀⠀⠀⠀⠀⠀⠀⠀⠀⠀⠀⠀⠀⠀⠀⠀⠀⠀⠀⠀⠀⠀⠀⠀⠀⠀⠀⠀⠀⠀⠀⠀⠀⠀⠀⠀⠀⠀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⣿⣿⣿⣿⣿⣿⣿⣿⣿⣿⣿⣿⣿⣿⣿⣿⣿⣿⣿⣿⣿⣿⣿⠃⠀⠀⠀⠀⠀⠀⠀⠀⠀⠀⠀⠀⠀⠀⠀⠀⠀⠀⠀⠀⠀⠀⠀⠀⠀⠀⠀⠀⠀⠀⠀⠀⠀⠀⠀⠀⠀⠀⠀⠀⠀⠀⠀⠀⠀⠀⠀⠀⠀⠀⠀⠀⠀⠀⠀⠀⠀⠀⠀⠀⠀⠀⠀⠀⠀⠀⠀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⣿⣿⣿⣿⣿⣿⣶⣶⣶⣦⣤⣤⣤⣀⡀⠀⠀⠀⠀⠀⠀⠀⠀⠀⠀⠀⠀⠀⠀⠀⠀⠀⠀⠀⠀⠀⠀⠀⠀⠀⠀⠀⠀⠀⠀⠀⠀⠀⠀⠀⠀⠀⠀⠀⠀⠀⠀⠀⠀⠀⠀⠀⠀⠀⠀⠀⠀⠀⠀⠀⠀⠀⠀⠀⠀⠀⠀⠀⠀⠀⠀⠀⠀⠀⠀⠀⠀⠀⠀⠀⠀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⣿⣿⣿⣿⣿⣿⣿⣿⣿⣿⣿⣿⣿⣿⣿⣿⣶⣤⡀⠀⠀⠀⠀⠀⠀⠀⠀⠀⠀⠀⠀⠀⠀⠀⠀⠀⠀⠀⠀⠀⠀⠀⠀⠀⠀⠀⠀⠀⠀⠀⠀⠀⠀⠀⠀⠀⠀⠀⠀⠀⠀⠀⠀⠀⠀⠀⠀⠀⠀⠀⠀⠀⠀⠀⠀⠀⠀⠀⠀⠀⠀⠀⠀⠀⠀⠀⠀⠀⠀⠀⠀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⣿⣿⣿⣿⣿⣿⣿⣿⣿⣿⣿⣿⣿⣿⣿⣿⣿⣿⣷⣄⣀⣀⡀⠀⠀⠀⠀⠀⠀⠀⠀⠀⠀⠀⠀⠀⠀⠀⠀⠀⠀⠀⠀⠀⠀⠀⠀⠀⠀⠀⠀⠀⠀⠀⠀⠀⠀⠀⠀⠀⠀⠀⠀⠀⠀⠀⠀⠀⠀⠀⠀⠀⠀⠀⠀⠀⠀⠀⠀⠀⠀⠀⠀⠀⠀⠀⠀⠀⠀⠀⠀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⣿⣿⣿⣿⣿⣿⣿⣿⣿⣿⣿⣿⣿⣿⣿⣿⣿⣿⣿⣿⣿⣿⣿⣦⡀⠀⠀⠀⠀⠀⠀⠀⠀⠀⠀⠀⠀⠀⠀⠀⠀⠀⠀⠀⠀⠀⠀⠀⠀⠀⠀⠀⠀⠀⠀⠀⠀⠀⠀⠀⠀⠀⠀⠀⠀⠀⠀⠀⠀⠀⠀⠀⠀⠀⠀⠀⠀⠀⠀⠀⠀⠀⠀⠀⠀⠀⠀⢀⣠⣴⡆</a:t>
            </a:r>
            <a:br/>
            <a:r>
              <a:t>⣿⣿⣿⣿⣿⣿⣿⣿⣿⣿⣿⣿⣿⣿⣿⣿⣿⣿⣿⣿⣿⣿⣿⣿⣿⣷⣤⣀⠀⠀⠀⠀⠀⠀⠀⠀⠀⠀⠀⠀⠀⠀⠀⠀⠀⠀⠀⠀⠀⠀⠀⠀⠀⠀⠀⠀⠀⠀⠀⠀⠀⠀⠀⠀⠀⠀⠀⠀⠀⠀⠀⠀⠀⠀⠀⠀⠀⠀⠀⠀⠀⠀⠀⠀⠀⣠⣾⣿⣿⣿⡇</a:t>
            </a:r>
            <a:br/>
            <a:r>
              <a:t>⣿⣿⣿⣿⣿⣿⣿⣿⣿⣿⣿⣿⣿⣿⣿⣿⣿⣿⣿⣿⣿⣿⣿⣿⣿⣿⣿⣿⡆⠀⠀⠀⠀⠀⠀⠀⠀⠀⠀⠀⠀⠀⠀⠀⠀⠀⠀⠀⠀⠀⠀⠀⠀⠀⠀⠀⠀⠀⠀⠀⠀⠀⠀⠀⠀⠀⠀⠀⠀⠀⠀⠀⠀⠀⠀⠀⠀⠀⠀⠀⠀⠀⠀⣠⣾⣿⣿⣿⣿⣿⡇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⣿⣿⣿⣿⣿⣿⣿⣿⣿⣿⣿⣿⣿⣿⣿⣿⣿⣿⣿⣿⣿⣿⣿⣿⣿⣿⣿⣿⡇⠀⠀⠀⠀⠀⠀⠀⠀⠀⠀⠀⠀⠀⠀⠀⠀⠀⠀⠀⠀⠀⠀⠀⠀⠀⠀⠀⠀⠀⠀⠀⠀⠀⠀⠀⠀⠀⠀⠀⠀⠀⠀⠀⠀⠀⠀⠀⠀⠀⠀⠀⠸⣿⡿⠿⠿⢿⣿⣿⣿⣿⡇</a:t>
            </a:r>
            <a:br/>
            <a:r>
              <a:t>⣿⣿⣿⣿⣿⣿⣿⣿⣿⣿⣿⣿⣿⣿⣿⣿⣿⣿⣿⣿⣿⣿⣿⣿⣿⣿⣿⣿⣷⣶⣦⣤⡀⠀⠀⠀⠀⠀⠀⠀⠀⠀⠀⠀⠀⠀⠀⠀⠀⠀⠀⠀⠀⠀⠀⠀⠀⠀⠀⠀⠀⠀⠀⠀⠀⠀⠀⠀⠀⠀⠀⠀⠀⠀⠀⠀⠀⠀⠀⠀⠀⠀⠀⠀⠀⠀⠈⠉⠉⠹⡇</a:t>
            </a:r>
            <a:br/>
            <a:r>
              <a:t>⣿⣿⣿⣿⣿⣿⣿⣿⣿⣿⣿⣿⣿⣿⣿⣿⣿⣿⣿⣿⣿⣿⣿⣿⣿⠛⠛⠛⠛⠛⠛⠋⠁⠀⠀⠀⠀⠀⠀⠀⠀⠀⠀⠀⠀⠀⠀⠀⠀⠀⠀⠀⠀⠀⠀⠀⠀⠀⠀⠀⠀⠀⠀⠀⠀⠀⠀⠀⠀⠀⠀⠀⠀⠀⠀⠀⠀⠀⠀⠀⠀⠀⠀⠀⠀⠀⠀⠀⠀⠀⠀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⣿⣿⣿⣿⣿⣿⣿⣿⣿⣿⣿⣿⣿⣿⣿⣿⣿⣿⣿⣿⣿⣿⣿⣿⣿⡏⠀⠀⠀⠀⠀⠀⠀⠀⠀⠀⠀⠀⠀⠀⠀⠀⠀⠀⠀⠀⠀⠀⠀⠀⠀⠀⠀⠀⠀⠀⠀⠀⠀⠀⠀⠀⠀⠀⠀⠀⠀⠀⠀⠀⠀⠀⠀⠀⠀⠀⠀⠀⠀⠀⠀⠀⠀⠀⠀⠀⠀⠀⠀⠀⠀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⣿⣿⣿⣿⣿⣿⣿⣿⣿⣿⣿⣿⣿⣿⣿⣿⣿⣿⣿⣿⣿⣿⣿⣿⡿⠃⠀⠀⠀⠀⠀⠀⠀⠀⠀⠀⠀⠀⠀⠀⠀⠀⠀⠀⠀⠀⠀⠀⠀⠀⠀⠀⠀⠀⠀⠀⠀⠀⠀⠀⠀⠀⠀⠀⠀⠀⠀⠀⠀⠀⠀⠀⠀⠀⠀⠀⠀⠀⠀⠀⠀⠀⠀⠀⠀⠀⠀⠀⠀⠀⠀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⣿⣿⣿⣿⣿⣿⣿⣿⣿⣿⣿⣿⣿⣿⣿⣿⣿⣿⣿⣿⣿⣿⣿⡿⠃⠀⠀⠀⠀⠀⠀⠀⠀⠀⠀⠀⠀⠀⠀⠀⠀⠀⠀⠀⠀⠀⠀⠀⠀⠀⠀⠀⠀⠀⠀⠀⠀⠀⠀⠀⠀⠀⠀⠀⠀⠀⠀⠀⠀⠀⠀⠀⠀⠀⠀⠀⠀⠀⠀⠀⠀⠀⠀⠀⠀⠀⠀⠀⠀⠀⠀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⣿⣿⣿⣿⣿⣿⣿⣿⣿⣿⣿⣿⣿⣿⣿⣿⣿⣿⣿⣿⣿⣿⡟⠁⠀⠀⠀⠀⠀⠀⠀⠀⠀⠀⠀⠀⠀⠀⠀⠀⠀⠀⠀⠀⠀⠀⠀⠀⠀⠀⠀⠀⠀⠀⠀⠀⠀⠀⠀⠀⠀⠀⠀⠀⠀⠀⠀⠀⠀⠀⠀⠀⠀⠀⠀⠀⠀⠀⠀⠀⠀⠀⠀⠀⠀⠀⠀⠀⠀⠀⠀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⣿⣿⣿⣿⣿⣿⣿⣿⣿⣿⣿⣿⣿⣿⣿⣿⣿⣿⣿⣿⠋⠿⠀⠀⠀⠀⠀⠀⠀⠀⠀⠀⠀⠀⠀⠀⠀⠀⠀⠀⠀⠀⠀⠀⠀⠀⠀⠀⠀⠀⠀⠀⠀⠀⠀⠀⠀⠀⠀⠀⠀⠀⠀⠀⠀⠀⠀⠀⠀⠀⠀⠀⠀⠀⠀⠀⠀⠀⠀⠀⠀⠀⠀⠀⠀⠀⠀⠀⠀⠀⠀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⣿⣿⣿⣿⣿⣿⣿⣿⣿⣿⣿⣿⣿⣿⣿⣿⣿⣿⠟⠀⠀⠀⠀⠀⠀⠀⠀⠀⠀⠀⠀⠀⠀⠀⠀⠀⠀⠀⠀⠀⠀⠀⠀⠀⠀⠀⠀⠀⠀⠀⠀⠀⠀⠀⠀⠀⠀⠀⠀⠀⠀⠀⠀⠀⠀⠀⠀⠀⠀⠀⠀⠀⠀⠀⠀⠀⠀⠀⠀⠀⠀⠀⠀⠀⠀⠀⠀⠀⠀⠀⠀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⣿⣿⣿⣿⣿⣿⣿⣿⣿⣿⣿⣿⣿⡛⠛⠻⢿⠏⠀⠀⠀⠀⠀⠀⠀⠀⠀⠀⠀⠀⠀⠀⠀⠀⠀⠀⠀⠀⠀⠀⠀⠀⠀⠀⠀⠀⠀⠀⠀⠀⠀⠀⠀⠀⠀⠀⠀⠀⠀⠀⠀⠀⠀⠀⠀⠀⠀⠀⠀⠀⠀⠀⠀⠀⠀⠀⠀⠀⠀⠀⠀⠀⠀⠀⠀⠀⠀⠀⠀⠀⠀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⣿⣿⣿⣿⣿⣿⣿⣿⣿⣿⣿⣿⣿⣿⣿⣿⣦⣀⠀⠀⠀⠀⠀⠀⠀⠀⠀⠀⠀⠀⠀⠀⠀⠀⠀⠀⠀⠀⠀⠀⠀⠀⠀⠀⠀⠀⠀⠀⠀⠀⠀⠀⠀⠀⠀⠀⠀⠀⠀⠀⠀⠀⠀⠀⠀⠀⠀⠀⠀⠀⠀⠀⠀⠀⠀⠀⠀⠀⠀⠀⠀⠀⠀⠀⠀⠀⠀⠀⠀⠀⠀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⣿⣿⣿⣿⣿⣿⣿⣿⣿⣿⣿⣿⣿⣿⣿⣿⣿⣿⣷⣄⠀⠀⠀⠀⠀⠀⠀⠀⠀⠀⠀⠀⠀⠀⠀⠀⠀⠀⠀⠀⠀⠀⠀⠀⠀⠀⠀⠀⠀⠀⠀⠀⠀⠀⠀⠀⠀⠀⠀⠀⠀⠀⠀⠀⠀⠀⠀⠀⠀⠀⠀⠀⠀⠀⠀⠀⠀⠀⠀⠀⠀⠀⠀⠀⠀⠀⠀⠀⠀⠀⠀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⣿⣿⣿⣿⣿⣿⣿⣿⣿⣿⣿⣿⣿⣿⣿⣿⣿⣿⣿⣿⣷⣦⡀⠀⠀⠀⠀⠀⠀⠀⠀⠀⠀⠀⠀⠀⠀⠀⠀⠀⠀⠀⠀⠀⠀⠀⠀⠀⠀⠀⠀⠀⠀⠀⠀⠀⠀⠀⠀⠀⠀⠀⠀⠀⠀⠀⠀⠀⠀⠀⠀⠀⠀⠀⠀⠀⠀⠀⠀⠀⠀⠀⠀⠀⠀⠀⠀⠀⠀⠀⠀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⣿⣿⣿⣿⣿⣿⣿⣿⣶⣶⣦⣤⣤⣀⠀⠀⠀⠀⠀⠀⠀⠀⠀⠀⠀⠀⠀⠀⠀⠀⠀⠀⠀⠀⠀⠀⠀⠀⠀⠀⠀⠀⠀⠀⠀⠀⠀⠀⠀⠀⠀⠀⠀⠀⠀⠀⠀⠀⠀⠀⠀⠀⠀⠀⠀⠀⠀⠀⠀⠀⠀⠀⠀⠀⠀⠀⠀⠀⠀⠀⣠⣿⣿⣿⣿⣿⣿⣿⣿⣿⡇</a:t>
            </a:r>
            <a:br/>
            <a:r>
              <a:t>⣿⣿⣿⣿⣿⣿⣿⣿⣿⣿⣿⣿⣿⣿⣿⣶⣦⡀⠀⠀⠀⠀⠀⠀⠀⠀⠀⠀⠀⠀⠀⠀⠀⠀⠀⠀⠀⠀⠀⠀⠀⠀⠀⠀⠀⠀⠀⠀⠀⠀⠀⠀⠀⠀⠀⠀⠀⠀⠀⠀⠀⠀⠀⠀⠀⠀⠀⠀⠀⠀⠀⠀⠀⠀⠀⠀⠀⠀⣰⣿⣿⣿⣿⣿⣿⣿⣿⣿⣿⣿⡇</a:t>
            </a:r>
            <a:br/>
            <a:r>
              <a:t>⣿⣿⣿⣿⣿⣿⣿⣿⣿⣿⣿⣿⣿⣿⣿⣿⣿⣿⣄⠀⠀⠀⠀⠀⠀⠀⠀⠀⠀⠀⠀⠀⠀⠀⠀⠀⠀⠀⠀⠀⠀⠀⠀⠀⠀⠀⠀⠀⠀⠀⠀⠀⠀⠀⠀⠀⠀⠀⠀⠀⠀⠀⠀⠀⠀⠀⠀⠀⠀⠀⠀⠀⠀⠀⠀⠀⣠⣾⣿⣿⣿⣿⣿⣿⣿⣿⣿⣿⣿⣿⡇</a:t>
            </a:r>
            <a:br/>
            <a:r>
              <a:t>⣿⣿⣿⣿⣿⣿⣿⣿⣿⣿⣿⣿⣿⣿⣿⣿⣿⣿⣿⣿⣶⣄⠀⠀⠀⠀⠀⠀⠀⠀⠀⠀⠀⠀⠀⠀⠀⠀⠀⠀⠀⠀⠀⠀⠀⠀⠀⠀⠀⠀⠀⠀⠀⠀⠀⠀⠀⠀⠀⠀⠀⠀⠀⠀⠀⠀⠀⠀⠀⠀⠀⠀⠀⠀⢀⣶⣿⣿⣿⣿⣿⣿⣿⣿⣿⣿⣿⣿⣿⣿⡇</a:t>
            </a:r>
            <a:br/>
            <a:r>
              <a:t>⣿⣿⣿⣿⣿⣿⣿⣿⣿⣿⣿⣿⣿⣿⣿⣿⣿⣿⣿⣿⣿⣿⣷⣦⣄⣀⠀⠀⠀⠀⠀⠀⠀⠀⠀⠀⠀⠀⠀⠀⠀⠀⠀⠀⠀⠀⠀⠀⠀⠀⠀⠀⠀⠀⠀⠀⠀⠀⠀⠀⠀⠀⠀⠀⠀⠀⠀⠀⠀⠀⠀⠀⠀⠀⢸⣿⣿⣿⣿⣿⣿⣿⣿⣿⣿⣿⣿⣿⣿⣿⡇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⣿⣿⣿⣿⣿⣿⣿⣿⣿⣿⣿⣿⣿⣿⣿⣿⣿⣿⣿⣿⣿⣿⣿⣿⣿⣿⣿⣆⠀⠀⠀⠀⠀⠀⠀⠀⠀⠀⠀⠀⠀⠀⠀⠀⠀⠀⠀⠀⠀⠀⠀⠀⠀⠀⠀⠀⠀⠀⠀⠀⠀⠀⠀⠀⠀⠀⠀⠀⠀⠀⠀⠀⠠⠶⢿⣿⣿⣿⣿⣿⣿⣿⣿⣿⣿⣿⣿⣿⣿⣿⡇</a:t>
            </a:r>
            <a:br/>
            <a:r>
              <a:t>⣿⣿⣿⣿⣿⣿⣿⣿⣿⣿⣿⣿⣿⣿⣿⣿⣿⣿⣿⣿⣿⣿⣿⣿⣿⣿⣿⣿⡄⠀⠀⠀⠀⠀⠀⠀⠀⠀⠀⠀⠀⠀⠀⠀⠀⠀⠀⠀⠀⠀⠀⠀⠀⠀⠀⠀⠀⠀⠀⠀⠀⠀⠀⠀⠀⠀⠀⠀⠀⢀⣀⣀⣠⣴⣿⣿⣿⣿⣿⣿⣿⣿⣿⣿⣿⣿⣿⣿⣿⣿⡇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⣿⣿⣿⣿⣿⣿⣿⣿⣿⣿⣿⣿⣿⣿⣿⣿⣿⣿⣿⣿⣿⣿⣿⣿⣿⣿⣿⣿⣦⣤⣀⣀⠀⠀⠀⠀⠀⠀⠀⠀⠀⠀⠀⠀⠀⠀⠀⠀⠀⠀⠀⠀⠀⠀⠀⠀⠀⠀⠀⠀⠀⠀⠀⠀⠀⠀⠀⠀⠀⠀⢀⣠⣼⣿⣿⣿⣿⣿⣿⣿⣿⣿⣿⣿⣿⣿⣿⣿⣿⣿⡇</a:t>
            </a:r>
            <a:br/>
            <a:r>
              <a:t>⣿⣿⣿⣿⣿⣿⣿⣿⣿⣿⣿⣿⣿⣿⣿⣿⣿⣿⣿⣿⣿⣿⣿⣿⣿⣿⣿⣿⣿⣿⣿⣿⡿⠂⠀⠀⠀⠀⠀⠀⠀⠀⠀⠀⠀⠀⠀⠀⠀⠀⠀⠀⠀⠀⠀⠀⠀⠀⠀⠀⠀⠀⠀⠀⠀⠀⠀⢀⣾⣿⣿⣿⣿⣿⣿⣿⣿⣿⣿⣿⣿⣿⣿⣿⣿⣿⣿⣿⣿⣿⡇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⣿⣿⣿⣿⣿⣿⣿⣿⣿⣿⣿⣿⣿⣿⣿⣿⣿⣿⣿⣿⣿⣿⣿⣿⣿⣯⠉⠁⠀⠀⠀⠀⠀⠀⠀⠀⠀⠀⠀⠀⠀⠀⠀⠀⠀⠀⠀⠀⠀⠀⠀⠀⠀⠀⠀⠀⠀⠀⠀⠀⠀⠀⠀⠀⠀⠀⠀⠘⣿⣿⣿⣿⣿⣿⣿⣿⣿⣿⣿⣿⣿⣿⣿⣿⣿⣿⣿⣿⣿⣿⡇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⣿⣿⣿⣿⣿⣿⣿⣿⣿⣿⣿⣿⣿⣿⣿⣿⣿⣿⣿⣿⣿⣿⣿⣿⣿⣿⠆⠀⠀⠀⠀⠀⠀⠀⠀⠀⠀⠀⠀⠀⠀⠀⠀⠀⠀⠀⠀⠀⠀⠀⠀⠀⠀⠀⠀⠀⠀⠀⠀⠀⠀⠀⠀⠀⠀⠀⠀⠀⠀⠀⠀⠀⠀⠀⠈⢻⢿⣿⣿⣿⣿⣿⣿⣿⣿⣿⣿⣿⣿⣿⡇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⣿⣿⣿⣿⣿⣿⣿⣿⣿⣿⣿⣿⣿⣿⣿⣿⣿⣿⣿⣿⣿⣿⣿⣿⣿⡇⠀⠀⠀⠀⠀⠀⠀⠀⠀⠀⠀⠀⠀⠀⠀⠀⠀⠀⠀⠀⠀⠀⠀⠀⠀⠀⠀⠀⠀⠀⠀⠀⠀⠀⠀⠀⠀⠀⠀⠀⠀⠀⠀⠀⠀⠀⠀⠀⠀⠀⠈⠻⣿⣿⣿⣿⣿⣿⣿⣿⣿⣿⣿⣿⡇</a:t>
            </a:r>
            <a:br/>
            <a:r>
              <a:t>⣿⣿⣿⣿⣿⣿⣿⣿⣿⣿⣿⣿⣿⣿⣿⣿⣿⣿⣿⣿⣿⣿⣿⣿⠟⠁⠀⠀⠀⠀⠀⠀⠀⠀⠀⠀⠀⠀⠀⠀⠀⠀⠀⠀⠀⠀⠀⠀⠀⠀⠀⠀⠀⠀⠀⠀⠀⠀⠀⠀⠀⠀⠀⠀⠀⠀⠀⠀⠀⠀⠀⠀⠀⠀⠀⠀⠀⠀⠙⠻⢿⣿⣿⣿⣿⣿⣿⣿⣿⣿⡇</a:t>
            </a:r>
            <a:br/>
            <a:r>
              <a:t>⣿⣿⣿⣿⣿⣿⣿⣿⣿⣿⣿⣿⣿⣿⣿⣿⣿⣿⣿⣿⣿⣿⣿⠟⠀⠀⠀⠀⠀⠀⠀⠀⠀⠀⠀⠀⠀⠀⠀⠀⠀⠀⠀⠀⠀⠀⠀⠀⠀⠀⠀⠀⠀⠀⠀⠀⠀⠀⠀⠀⠀⠀⠀⠀⠀⠀⠀⠀⠀⠀⠀⠀⠀⠀⠀⠀⠀⠀⠀⠀⠀⠀⠈⠙⠛⢿⣿⣿⣿⣿⡇</a:t>
            </a:r>
            <a:br/>
            <a:r>
              <a:t>⣿⣿⣿⣿⣿⣿⣿⣿⣿⣿⣿⣿⣿⣿⣿⣿⣿⣿⣿⣿⣿⠟⠁⠀⠀⠀⠀⠀⠀⠀⠀⠀⠀⠀⠀⠀⠀⠀⠀⠀⠀⠀⠀⠀⠀⠀⠀⠀⠀⠀⠀⠀⠀⠀⠀⠀⠀⠀⠀⠀⠀⠀⠀⠀⠀⠀⠀⠀⠀⠀⠀⠀⠀⠀⠀⠀⠀⠀⠀⠀⠀⠀⠀⠀⠀⠀⢙⣿⣿⣿⡇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⣿⣿⣿⣿⣿⣿⣿⣿⣿⣿⣿⣿⣿⣿⣿⣿⣿⣿⣿⣿⣿⠀⠀⠀⠀⠀⠀⠀⠀⠀⠀⠀⠀⠀⠀⠀⠀⠀⠀⠀⠀⠀⠀⠀⠀⠀⠀⠀⠀⠀⠀⠀⠀⠀⠀⠀⠀⠀⠀⠀⠀⠀⠀⠀⠀⠀⠀⠀⠀⠀⠀⠀⠀⠀⠀⠀⠀⠀⠀⠀⠀⠀⠀⠀⠀⠀⢸⣿⣿⣿⡇</a:t>
            </a:r>
            <a:br/>
            <a:r>
              <a:t>⣿⣿⣿⣿⣿⣿⣿⣿⣿⣿⣿⣿⣿⣿⣿⣿⣿⣿⣿⣿⠁⠀⠀⠀⠀⠀⠀⠀⠀⠀⠀⠀⠀⠀⠀⠀⠀⠀⠀⠀⠀⠀⠀⠀⠀⠀⠀⠀⠀⠀⠀⠀⠀⠀⠀⠀⠀⠀⠀⠀⠀⠀⠀⠀⠀⠀⠀⠀⠀⠀⠀⠀⠀⠀⠀⠀⠀⠀⠀⠀⠀⠀⠀⠀⠀⢠⣾⣿⣿⣿⡇</a:t>
            </a:r>
            <a:br/>
            <a:r>
              <a:t>⣿⣿⣿⣿⣿⣿⣿⣿⣿⣿⣿⣿⣿⣿⣿⣿⣿⣿⠛⠃⠀⠀⠀⠀⠀⠀⠀⠀⠀⠀⠀⠀⠀⠀⠀⠀⠀⠀⠀⠀⠀⠀⠀⠀⠀⠀⠀⠀⠀⠀⠀⠀⠀⠀⠀⠀⠀⠀⠀⠀⠀⠀⠀⠀⠀⠀⠀⠀⠀⠀⠀⠀⠀⠀⠀⠀⠀⠀⠀⠀⠀⠀⠀⢠⣶⣿⣿⣿⣿⣿⡇</a:t>
            </a:r>
            <a:br/>
            <a:r>
              <a:t>⣿⣿⣿⣿⣿⣿⣿⣿⣿⣿⣿⣿⣿⠿⠿⠿⡿⠟⠀⠀⠀⠀⠀⠀⠀⠀⠀⠀⠀⠀⠀⠀⠀⠀⠀⠀⠀⠀⠀⠀⠀⠀⠀⠀⠀⠀⠀⠀⠀⠀⠀⠀⠀⠀⠀⠀⠀⠀⠀⠀⠀⠀⠀⠀⠀⠀⠀⠀⠀⠀⠀⠀⠀⠀⠀⠀⠀⠀⠀⠀⠀⠀⠀⠀⠉⠛⠿⣿⣿⣿⡇</a:t>
            </a:r>
            <a:br/>
            <a:r>
              <a:t>⣿⣿⣿⣿⣿⣿⣿⣿⣿⣿⣿⣿⣿⣷⣶⡶⠁⠀⠀⠀⠀⠀⠀⠀⠀⠀⠀⠀⠀⠀⠀⠀⠀⠀⠀⠀⠀⠀⠀⠀⠀⠀⠀⠀⠀⠀⠀⠀⠀⠀⠀⠀⠀⠀⠀⠀⠀⠀⠀⠀⠀⠀⠀⠀⠀⠀⠀⠀⠀⠀⠀⠀⠀⠀⠀⠀⠀⠀⠀⠀⠀⠀⠀⠀⠀⠀⠀⢸⣿⣿⡇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⣿⣿⣿⣿⣿⣿⣿⣿⣿⣿⣿⣿⣿⣿⡿⠁⠀⠀⠀⠀⠀⠀⠀⠀⠀⠀⠀⠀⠀⠀⠀⠀⠀⠀⠀⠀⠀⠀⠀⠀⠀⠀⠀⠀⠀⠀⠀⠀⠀⠀⠀⠀⠀⠀⠀⠀⠀⠀⠀⠀⠀⠀⠀⠀⠀⠀⠀⠀⠀⠀⠀⠀⠀⠀⠀⠀⠀⠀⠀⠀⠀⠀⠀⠀⠀⠀⠀⠀⠉⠿⡇</a:t>
            </a:r>
            <a:br/>
            <a:r>
              <a:t>⣿⣿⣿⣿⣿⣿⣿⣿⣿⣿⣿⣿⣿⣿⠇⠀⠀⠀⠀⠀⠀⠀⠀⠀⠀⠀⠀⠀⠀⠀⠀⠀⠀⠀⠀⠀⠀⠀⠀⠀⠀⠀⠀⠀⠀⠀⠀⠀⠀⠀⠀⠀⠀⠀⠀⠀⠀⠀⠀⠀⠀⠀⠀⠀⠀⠀⠀⠀⠀⠀⠀⠀⠀⠀⠀⠀⠀⠀⠀⠀⠀⠀⠀⠀⠀⠀⠀⠀⠀⠀⠀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⣿⣿⣿⣿⣿⣿⣿⣿⣿⣿⣿⣿⣿⣿⣄⠀⠀⠀⠀⠀⠀⠀⠀⠀⠀⠀⠀⠀⠀⠀⠀⠀⠀⠀⠀⠀⠀⠀⠀⠀⠀⠀⠀⠀⠀⠀⠀⠀⠀⠀⠀⠀⠀⠀⠀⠀⠀⠀⠀⠀⠀⠀⠀⠀⠀⠀⠀⠀⠀⠀⠀⠀⠀⠀⠀⠀⠀⠀⠀⠀⠀⠀⠀⠀⠀⠀⠀⠀⠀⠀⠀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⣿⣿⣿⣿⣿⣿⣿⣿⣿⣿⣿⣿⣿⣿⣿⣷⣄⠀⠀⠀⠀⠀⠀⠀⠀⠀⠀⠀⠀⠀⠀⠀⠀⠀⠀⠀⠀⠀⠀⠀⠀⠀⠀⠀⠀⠀⠀⠀⠀⠀⠀⠀⠀⠀⠀⠀⠀⠀⠀⠀⠀⠀⠀⠀⠀⠀⠀⠀⠀⠀⠀⠀⠀⠀⠀⠀⠀⠀⠀⠀⠀⠀⠀⠀⠀⠀⠀⠀⠀⠀⠀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⣿⣿⣿⣿⣿⣿⣿⣿⣿⣿⣿⣿⣿⣿⣿⣿⣿⣷⣄⡀⠀⠀⠀⠀⠀⠀⠀⠀⠀⠀⠀⠀⠀⠀⠀⠀⠀⠀⠀⠀⠀⠀⠀⠀⠀⠀⠀⠀⠀⠀⠀⠀⠀⠀⠀⠀⠀⠀⠀⠀⠀⠀⠀⠀⠀⠀⠀⠀⠀⠀⠀⠀⠀⠀⠀⠀⠀⠀⠀⠀⠀⠀⠀⠀⠀⠀⠀⠀⠀⠀⡀</a:t>
            </a:r>
            <a:br/>
            <a:r>
              <a:t>⣿⣿⣿⣿⣿⣿⣿⣿⣿⣿⣿⣿⣿⣿⣿⣿⣿⣿⣿⣿⣷⣄⠀⠀⠀⠀⠀⠀⠀⠀⠀⠀⠀⠀⠀⠀⠀⠀⠀⠀⠀⠀⠀⠀⠀⠀⠀⠀⠀⠀⠀⠀⠀⠀⠀⠀⠀⠀⠀⠀⠀⠀⠀⠀⠀⠀⠀⠀⠀⠀⠀⠀⠀⠀⠀⠀⠀⠀⠀⠀⠀⠀⠀⠀⠀⠀⠀⠀⠀⣸⡇</a:t>
            </a:r>
            <a:br/>
            <a:r>
              <a:t>⣿⣿⣿⣿⣿⣿⣿⣿⣿⣿⣿⣿⣿⣿⣿⣿⣿⣿⣿⣿⣿⣿⡆⠀⠀⠀⠀⠀⠀⠀⠀⠀⠀⠀⠀⠀⠀⠀⠀⠀⠀⠀⠀⠀⠀⠀⠀⠀⠀⠀⠀⠀⠀⠀⠀⠀⠀⠀⠀⠀⠀⠀⠀⠀⠀⠀⠀⠀⠀⠀⠀⠀⠀⠀⠀⠀⠀⠀⠀⠀⠀⠀⠀⠀⠀⠀⠀⠀⢰⣿⡇</a:t>
            </a:r>
            <a:br/>
            <a:r>
              <a:t>⣿⣿⣿⣿⣿⣿⣿⣿⣿⣿⣿⣿⣿⣿⣿⣿⣿⣿⣿⣿⣿⣿⣿⡄⠀⠀⠀⠀⠀⠀⠀⠀⠀⠀⠀⠀⠀⠀⠀⠀⠀⠀⠀⠀⠀⠀⠀⠀⠀⠀⠀⠀⠀⠀⠀⠀⠀⠀⠀⠀⠀⠀⠀⠀⠀⠀⠀⠀⠀⠀⠀⠀⠀⠀⠀⠀⠀⠀⠀⠀⠀⠀⠀⠀⠀⠀⠀⠀⣸⣿⡇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⣿⣿⣿⣿⣿⣿⣿⣿⣿⣿⣿⣿⣿⣿⣿⣿⣿⣿⣿⣿⣿⣿⣿⣷⠀⠀⠀⠀⠀⠀⠀⠀⠀⠀⠀⠀⠀⠀⠀⠀⠀⠀⠀⠀⠀⠀⠀⠀⠀⠀⠀⠀⠀⠀⠀⠀⠀⠀⠀⠀⠀⠀⠀⠀⠀⠀⠀⠀⠀⠀⠀⠀⠀⠀⠀⠀⠀⠀⠀⠀⠀⠀⠀⠀⠀⠀⢠⣶⣿⣿⡇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⣿⣿⣿⣿⣿⣿⣿⣿⣿⣿⣿⣿⣿⣿⣿⣿⣿⣿⣿⣿⣿⣿⣿⣿⠀⠀⠀⠀⠀⠀⠀⠀⠀⠀⠀⠀⠀⠀⠀⠀⠀⠀⠀⠀⠀⠀⠀⠀⠀⠀⠀⠀⠀⠀⠀⠀⠀⠀⠀⠀⠀⠀⠀⠀⠀⠀⠀⠀⠀⠀⠀⠀⠀⠀⠀⠀⠀⠀⠀⠀⠀⠀⠀⠀⠀⣰⣾⣿⣿⣿⡇</a:t>
            </a:r>
            <a:br/>
            <a:r>
              <a:t>⣿⣿⣿⣿⣿⣿⣿⣿⣿⣿⣿⣿⣿⣿⣿⣿⣿⣿⣿⣿⣿⣿⣿⡏⠀⠀⠀⠀⠀⠀⠀⠀⠀⠀⠀⠀⠀⠀⠀⠀⠀⠀⠀⠀⠀⠀⠀⠀⠀⠀⠀⠀⠀⠀⠀⠀⠀⠀⠀⠀⠀⠀⠀⠀⠀⠀⠀⠀⠀⠀⠀⠀⠀⠀⠀⠀⠀⠀⠀⠀⠀⠀⢀⣴⣾⣿⣿⣿⣿⣿⡇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⣿⣿⣿⣿⣿⣿⣿⣿⣿⣿⣿⣿⣿⣿⣿⣿⣷⡄⠀⠀⠀⠀⠀⠀⠀⠀⠀⠀⠀⠀⠀⠀⠀⠀⠀⠀⠀⠀⠀⠀⠀⠀⠀⠀⠀⠀⠀⠀⠀⠀⠀⠀⠀⠀⠀⠀⠀⠀⠀⠀⠀⠀⠀⠀⠀⠀⣀⡀⠀⣀⣤⢀⣠⣿⣿⣿⣿⣿⣿⣿⣿⣿⣿⣿⣿⣿⣿⣿⣿⣿⡇</a:t>
            </a:r>
            <a:br/>
            <a:r>
              <a:t>⣿⣿⣿⣿⣿⣿⣿⣿⣿⣿⣿⣿⣿⣿⣿⣿⣿⣿⡄⠀⠀⠀⠀⠀⠀⠀⠀⠀⠀⠀⠀⠀⠀⠀⠀⠀⠀⠀⠀⠀⠀⠀⠀⠀⠀⠀⠀⠀⠀⠀⠀⠀⠀⠀⠀⠀⠀⠀⠀⠀⠀⠀⠀⠀⠐⠛⢻⣿⣿⣿⣿⣿⣿⣿⣿⣿⣿⣿⣿⣿⣿⣿⣿⣿⣿⣿⣿⣿⣿⣿⡇</a:t>
            </a:r>
            <a:br/>
            <a:r>
              <a:t>⣿⣿⣿⣿⣿⣿⣿⣿⣿⣿⣿⣿⣿⣿⣿⣿⣿⣿⣿⡄⠀⠀⠀⠀⠀⠀⠀⠀⠀⠀⠀⠀⠀⠀⠀⠀⠀⠀⠀⠀⠀⠀⠀⠀⠀⠀⠀⠀⠀⠀⠀⠀⠀⠀⠀⠀⠀⠀⠀⠀⠀⠀⠀⠀⠀⠀⢸⣿⣿⣿⣿⣿⣿⣿⣿⣿⣿⣿⣿⣿⣿⣿⣿⣿⣿⣿⣿⣿⣿⣿⡇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⣿⣿⣿⣿⣿⣿⣿⣿⣿⣿⣿⣿⣿⣿⣿⣿⣿⣿⣿⣷⣤⣶⣤⣀⠀⠀⠀⠀⠀⠀⠀⠀⠀⠀⠀⠀⠀⠀⠀⠀⠀⠀⠀⠀⠀⠀⠀⠀⠀⠀⠀⠀⠀⠀⠀⠀⠀⠀⠀⠀⠀⠀⠀⠀⠀⣠⣿⣿⣿⣿⣿⣿⣿⣿⣿⣿⣿⣿⣿⣿⣿⣿⣿⣿⣿⣿⣿⣿⣿⣿⡇</a:t>
            </a:r>
            <a:br/>
            <a:r>
              <a:t>⣿⣿⣿⣿⣿⣿⣿⣿⣿⣿⣿⣿⣿⣿⣿⣿⣿⣿⣿⣿⣿⣿⣿⣿⣿⣷⡄⠀⠀⠀⠀⠀⠀⠀⠀⠀⠀⠀⠀⠀⠀⠀⠀⠀⠀⠀⠀⠀⠀⠀⠀⠀⠀⠀⠀⠀⠀⠀⠀⠀⠀⠀⠀⠀⠼⣿⣿⣿⣿⣿⣿⣿⣿⣿⣿⣿⣿⣿⣿⣿⣿⣿⣿⣿⣿⣿⣿⣿⣿⣿⡇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⣿⣿⣿⣿⣿⣿⣿⣿⣿⣿⣿⣿⣿⣿⣿⣿⣿⣿⣿⣿⣿⣿⣿⣿⣿⣿⣿⠀⠀⠀⠀⠀⠀⠀⠀⠀⠀⠀⠀⠀⠀⠀⠀⠀⠀⠀⠀⠀⠀⠀⠀⠀⠀⠀⠀⠀⠀⠀⠀⠀⠀⠀⣀⠀⣀⣿⣿⣿⣿⣿⣿⣿⣿⣿⣿⣿⣿⣿⣿⣿⣿⣿⣿⣿⣿⣿⣿⣿⣿⣿⡇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⣿⣿⣿⣿⣿⣿⣿⣿⣿⣿⣿⣿⣿⣿⣿⣿⣿⣿⣿⣿⣿⣿⣿⣿⣿⣿⣿⠀⠀⠀⠀⠀⠀⠀⠀⠀⠀⠀⠀⠀⠀⠀⠀⠀⠀⠀⠀⠀⠀⠀⠀⠀⠀⠀⠀⠀⠀⠀⢀⣠⣴⣾⣿⣿⣿⣿⣿⣿⣿⣿⣿⣿⣿⣿⣿⣿⣿⣿⣿⣿⣿⣿⣿⣿⣿⣿⣿⣿⣿⣿⡇</a:t>
            </a:r>
            <a:br/>
            <a:r>
              <a:t>⣿⣿⣿⣿⣿⣿⣿⣿⣿⣿⣿⣿⣿⣿⣿⣿⣿⣿⣿⣿⣿⣿⣿⣿⣿⣿⣿⣿⣿⣶⣶⣤⣄⣀⠀⠀⠀⠀⠀⠀⠀⠀⠀⠀⠀⠀⠀⠀⠀⠀⠀⠀⠀⠀⠀⢀⣼⣿⣿⡿⠟⠋⣠⡞⣫⣿⣿⣿⣿⣿⣿⣿⣿⣿⣿⣿⣿⣿⣿⣿⣿⣿⣿⣿⣿⣿⣿⣿⣿⣿⡇</a:t>
            </a:r>
            <a:br/>
            <a:r>
              <a:t>⣿⣿⣿⣿⣿⣿⣿⣿⣿⣿⣿⣿⣿⣿⣿⣿⣿⣿⣿⣿⣿⣿⣿⣿⣿⣿⣿⣿⣿⣿⣿⣿⣿⣿⠗⠀⠀⠀⠀⠀⠀⠀⠀⠀⠀⠀⠀⠀⠀⠀⠀⠀⠀⠀⠀⠚⠉⠉⠉⠀⢀⣴⣿⣿⣿⣿⣿⣿⣿⣿⣿⣿⣿⣿⣿⣿⣿⣿⣿⣿⣿⣿⣿⣿⣿⣿⣿⣿⣿⣿⡇</a:t>
            </a:r>
            <a:br/>
            <a:r>
              <a:t>⣿⣿⣿⣿⣿⣿⣿⣿⣿⣿⣿⣿⣿⣿⣿⣿⣿⣿⣿⣿⣿⣿⣿⣿⣿⣿⡟⠛⠛⠉⠉⠉⠁⠀⠀⠀⠀⠀⠀⠀⠀⠀⠀⠀⠀⠀⠀⠀⠀⠀⠀⠀⠀⠀⠀⠀⠀⠀⠀⢀⣼⣿⣿⣿⣿⣿⣿⣿⣿⣿⣿⣿⣿⣿⣿⣿⣿⣿⣿⣿⣿⣿⣿⣿⣿⣿⣿⣿⣿⣿⡇</a:t>
            </a:r>
            <a:br/>
            <a:r>
              <a:t>⣿⣿⣿⣿⣿⣿⣿⣿⣿⣿⣿⣿⣿⣿⣿⣿⣿⣿⣿⣿⣿⣿⣿⣿⣿⣿⢿⣆⠀⠀⠀⠀⠀⠀⠀⠀⠀⠀⠀⠀⠀⠀⠀⠀⠀⠀⠀⠀⠀⠀⠀⠀⠀⠀⠀⠀⠀⠀⠀⣿⣿⣿⣿⣿⣿⣿⣿⣿⣿⣿⣿⣿⣿⣿⣿⣿⣿⣿⣿⣿⣿⣿⣿⣿⣿⣿⣿⣿⣿⣿⡇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⣿⣿⣿⣿⣿⣿⣿⣿⣿⣿⣿⣿⣿⣿⣿⣿⣿⣿⣿⣿⣿⣿⣿⣿⣿⣿⠀⠈⠀⠀⠀⠀⠀⠀⠀⠀⠀⠀⠀⠀⠀⠀⠀⠀⠀⠀⠀⠀⠀⠀⠀⠀⠀⠀⠀⠀⠀⠀⠀⠛⠛⢿⣿⣿⣿⣿⣿⣿⣿⣿⣿⣿⣿⣿⣿⣿⣿⣿⣿⣿⣿⣿⣿⣿⣿⣿⣿⣿⣿⣿⡇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⣿⣿⣿⣿⣿⣿⣿⣿⣿⣿⣿⣿⣿⣿⣿⣿⣿⣿⣿⣿⣿⣿⣿⣿⣿⣿⠀⠀⠀⠀⠀⠀⠀⠀⠀⠀⠀⠀⠀⠀⠀⠀⠀⠀⠀⠀⠀⠀⠀⠀⠀⠀⠀⠀⠀⠀⠀⠀⠀⠀⠀⠀⠙⠛⠛⠿⠿⠿⢿⣿⣿⣿⣿⣿⣿⣿⣿⣿⣿⣿⣿⣿⣿⣿⣿⣿⣿⣿⣿⣿⡇</a:t>
            </a:r>
            <a:br/>
            <a:r>
              <a:t>⣿⣿⣿⣿⣿⣿⣿⣿⣿⣿⣿⣿⣿⣿⣿⣿⣿⣿⣿⣿⣿⣿⣿⣿⣿⠇⠀⠀⠀⠀⠀⠀⠀⠀⠀⠀⠀⠀⠀⠀⠀⠀⠀⠀⠀⠀⠀⠀⠀⠀⠀⠀⠀⠀⠀⠀⠀⠀⠀⠀⠀⠀⠀⠀⠀⠀⠀⠀⠀⠹⢿⣿⣿⣿⣿⣿⣿⣿⣿⣿⣿⣿⣿⣿⣿⣿⣿⣿⣿⣿⡇</a:t>
            </a:r>
            <a:br/>
            <a:r>
              <a:t>⣿⣿⣿⣿⣿⣿⣿⣿⣿⣿⣿⣿⣿⣿⣿⣿⣿⣿⣿⣿⣿⣿⠿⠋⠁⠀⠀⠀⠀⠀⠀⠀⠀⠀⠀⠀⠀⠀⠀⠀⠀⠀⠀⠀⠀⠀⠀⠀⠀⠀⠀⠀⠀⠀⠀⠀⠀⠀⠀⠀⠀⠀⠀⠀⠀⠀⠀⠀⠀⠀⠀⠻⣿⣿⣿⣿⣿⣿⣿⣿⣿⣿⣿⣿⣿⣿⣿⣿⣿⣿⡇</a:t>
            </a:r>
            <a:br/>
            <a:r>
              <a:t>⣿⣿⣿⣿⣿⣿⣿⣿⣿⣿⣿⣿⣿⣿⣿⣿⣿⣿⣿⡿⠛⠁⠀⠀⠀⠀⠀⠀⠀⠀⠀⠀⠀⠀⠀⠀⠀⠀⠀⠀⠀⠀⠀⠀⠀⠀⠀⠀⠀⠀⠀⠀⠀⠀⠀⠀⠀⠀⠀⠀⠀⠀⠀⠀⠀⠀⠀⠀⠀⠀⠀⠀⠈⠉⠉⠛⢿⣿⣿⣿⣿⣿⣿⣿⣿⣿⣿⣿⣿⣿⡇</a:t>
            </a:r>
            <a:br/>
            <a:r>
              <a:t>⣿⣿⣿⣿⣿⣿⣿⣿⣿⣿⣿⣿⣿⣿⣿⣿⣿⣿⣿⣇⠀⠀⠀⠀⠀⠀⠀⠀⠀⠀⠀⠀⠀⠀⠀⠀⠀⠀⠀⠀⠀⠀⠀⠀⠀⠀⠀⠀⠀⠀⠀⠀⠀⠀⠀⠀⠀⠀⠀⠀⠀⠀⠀⠀⠀⠀⠀⠀⠀⠀⠀⠀⠀⠀⠀⠀⠀⣹⣿⣿⣿⣿⣿⣿⣿⣿⣿⣿⣿⣿⡇</a:t>
            </a:r>
            <a:br/>
            <a:r>
              <a:t>⣿⣿⣿⣿⣿⣿⣿⣿⣿⣿⣿⣿⣿⣿⣿⣿⣿⣿⣿⣿⣷⡄⠀⠀⠀⠀⠀⠀⠀⠀⠀⠀⠀⠀⠀⠀⠀⠀⠀⠀⠀⠀⠀⠀⠀⠀⠀⠀⠀⠀⠀⠀⠀⠀⠀⠀⠀⠀⠀⠀⠀⠀⠀⠀⠀⠀⠀⠀⠀⠀⠀⠀⠀⠀⠀⠀⣠⣿⣿⣿⣿⣿⣿⣿⣿⣿⣿⣿⣿⣿⡇</a:t>
            </a:r>
            <a:br/>
            <a:r>
              <a:t>⣿⣿⣿⣿⣿⣿⣿⣿⣿⣿⣿⣿⣿⣿⣿⣿⣿⣿⣿⠿⠛⠁⠀⠀⠀⠀⠀⠀⠀⠀⠀⠀⠀⠀⠀⠀⠀⠀⠀⠀⠀⠀⠀⠀⠀⠀⠀⠀⠀⠀⠀⠀⠀⠀⠀⠀⠀⠀⠀⠀⠀⠀⠀⠀⠀⠀⠀⠀⠀⠀⠀⠀⠀⠀⣠⣾⣿⣿⣿⣿⣿⣿⣿⣿⣿⣿⣿⣿⣿⣿⡇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⣿⣿⣿⣿⣿⣿⣿⣿⣿⣿⣿⣿⣿⣿⣿⣿⣿⣿⡇⠀⠀⠀⠀⠀⠀⠀⠀⠀⠀⠀⠀⠀⠀⠀⠀⠀⠀⠀⠀⠀⠀⠀⠀⠀⠀⠀⠀⠀⠀⠀⠀⠀⠀⠀⠀⠀⠀⠀⠀⠀⠀⠀⠀⠀⠀⠀⠀⠀⠀⠀⠀⠀⠀⠀⠈⠛⠻⢿⣿⣿⣿⣿⣿⣿⣿⣿⣿⣿⣿⣿⡇</a:t>
            </a:r>
            <a:br/>
            <a:r>
              <a:t>⣿⣿⣿⣿⣿⣿⣿⣿⣿⣿⣿⣿⣿⣿⣷⣤⣤⠀⠀⠀⠀⠀⠀⠀⠀⠀⠀⠀⠀⠀⠀⠀⠀⠀⠀⠀⠀⠀⠀⠀⠀⠀⠀⠀⠀⠀⠀⠀⠀⠀⠀⠀⠀⠀⠀⠀⠀⠀⠀⠀⠀⠀⠀⠀⠀⠀⠀⠀⠀⠀⠀⠀⠀⠀⠀⠀⠀⠘⣿⣿⣿⣿⣿⣿⣿⣿⣿⣿⣿⣿⡇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⣿⣿⣿⣿⣿⣿⣿⣿⣿⣿⣿⣿⣿⣿⣿⡟⠁⠀⠀⠀⠀⠀⠀⠀⠀⠀⠀⠀⠀⠀⠀⠀⠀⠀⠀⠀⠀⠀⠀⠀⠀⠀⠀⠀⠀⠀⠀⠀⠀⠀⠀⠀⠀⠀⠀⠀⠀⠀⠀⠀⠀⠀⠀⠀⠀⠀⠀⠀⠀⠀⠀⠀⠀⠀⠀⠀⠀⠀⠈⠹⢿⣿⣿⣿⣿⣿⣿⣿⣿⣿⡇</a:t>
            </a:r>
            <a:br/>
            <a:r>
              <a:t>⣿⣿⣿⣿⣿⣿⣿⣿⣿⣿⣿⣿⣿⣿⡿⠀⠀⠀⠀⠀⠀⠀⠀⠀⠀⠀⠀⠀⠀⠀⠀⠀⠀⠀⠀⠀⠀⠀⠀⠀⠀⠀⠀⠀⠀⠀⠀⠀⠀⠀⠀⠀⠀⠀⠀⠀⠀⠀⠀⠀⠀⠀⠀⠀⠀⠀⠀⠀⠀⠀⠀⠀⠀⠀⠀⠀⠀⠀⠀⠀⠀⢻⣿⣿⣿⣿⣿⣿⣿⣿⡇</a:t>
            </a:r>
            <a:br/>
            <a:r>
              <a:t>⣿⣿⣿⣿⣿⣿⣿⣿⣿⡇⠀⠈⠉⠉⠀⠀⠀⠀⠀⠀⠀⠀⠀⠀⠀⠀⠀⠀⠀⠀⠀⠀⠀⠀⠀⠀⠀⠀⠀⠀⠀⠀⠀⠀⠀⠀⠀⠀⠀⠀⠀⠀⠀⠀⠀⠀⠀⠀⠀⠀⠀⠀⠀⠀⠀⠀⠀⠀⠀⠀⠀⠀⠀⠀⠀⠀⠀⠀⠀⠀⠀⠀⠻⠿⠿⠿⠿⠿⠿⣿⡇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⣿⣿⣿⣿⣿⣿⣿⣿⣿⡇⠀⠀⠀⠀⠀⠀⠀⠀⠀⠀⠀⠀⠀⠀⠀⠀⠀⠀⠀⠀⠀⠀⠀⠀⠀⠀⠀⠀⠀⠀⠀⠀⠀⠀⠀⠀⠀⠀⠀⠀⠀⠀⠀⠀⠀⠀⠀⠀⠀⠀⠀⠀⠀⠀⠀⠀⠀⠀⠀⠀⠀⠀⠀⠀⠀⠀⠀⠀⠀⠀⠀⠀⠀⠀⠀⣀⣤⣶⣶⣿⡇</a:t>
            </a:r>
            <a:br/>
            <a:r>
              <a:t>⣿⣿⣿⣿⣿⣿⣿⣿⣿⣷⣄⠀⠀⠀⠀⠀⠀⠀⠀⠀⠀⠀⠀⠀⠀⠀⠀⠀⠀⠀⠀⠀⠀⠀⠀⠀⠀⠀⠀⠀⠀⠀⠀⠀⠀⠀⠀⠀⠀⠀⠀⠀⠀⠀⠀⠀⠀⠀⠀⠀⠀⠀⠀⠀⠀⠀⠀⠀⠀⠀⠀⠀⠀⠀⠀⠀⠀⠀⠀⠀⠀⢀⣠⣶⣿⣿⣿⣿⣿⣿⡇</a:t>
            </a:r>
            <a:br/>
            <a:r>
              <a:t>⣿⣿⣿⣿⣿⣿⣿⣿⣿⣿⣿⣷⣄⠀⠀⠀⠀⠀⠀⠀⠀⠀⠀⠀⠀⠀⠀⠀⠀⠀⠀⠀⠀⠀⠀⠀⠀⠀⠀⠀⠀⠀⠀⠀⠀⠀⠀⠀⠀⠀⠀⠀⠀⠀⠀⠀⠀⠀⠀⠀⠀⠀⠀⠀⠀⠀⠀⠀⠀⠀⠀⠀⠀⠀⠀⠀⠀⠀⢠⣤⣶⣿⣿⣿⣿⣿⣿⣿⣿⣿⡇</a:t>
            </a:r>
            <a:br/>
            <a:r>
              <a:t>⣿⣿⣿⣿⣿⣿⣿⣿⣿⣿⣿⣿⣿⣷⣄⠀⠀⠀⠀⠀⠀⠀⠀⠀⠀⠀⠀⠀⠀⠀⠀⠀⠀⠀⠀⠀⠀⠀⠀⠀⠀⠀⠀⠀⠀⠀⠀⠀⠀⠀⠀⠀⠀⠀⠀⠀⠀⠀⠀⠀⠀⠀⠀⠀⠀⠀⠀⠀⠀⠀⠀⠀⠀⠀⠀⠀⠀⠀⢠⣿⣿⣿⣿⣿⣿⣿⣿⣿⣿⣿⡇</a:t>
            </a:r>
            <a:br/>
            <a:r>
              <a:t>⣿⣿⣿⣿⣿⣿⣿⣿⣿⣿⣿⣿⣿⣿⣿⣷⣄⠀⠀⠀⠀⠀⠀⠀⠀⠀⠀⠀⠀⠀⠀⠀⠀⠀⠀⠀⠀⠀⠀⠀⠀⠀⠀⠀⠀⠀⠀⠀⠀⠀⠀⠀⠀⠀⠀⠀⠀⠀⠀⠀⠀⠀⠀⠀⠀⠀⠀⠀⠀⠀⠀⠀⠀⠀⠀⣤⣤⣴⣿⣿⣿⣿⣿⣿⣿⣿⣿⣿⣿⣿⡇</a:t>
            </a:r>
            <a:br/>
            <a:r>
              <a:t>⣿⣿⣿⣿⣿⣿⣿⣿⣿⣿⣿⣿⣿⣿⣿⣿⣿⣷⣦⣄⠀⠀⠀⠀⠀⠀⠀⠀⠀⠀⠀⠀⠀⠀⠀⠀⠀⠀⠀⠀⠀⠀⠀⠀⠀⠀⠀⠀⠀⠀⠀⠀⠀⠀⠀⠀⠀⠀⠀⠀⠀⠀⠀⠀⠀⠀⠀⠀⠀⠀⠀⠀⠀⠀⠀⠉⠉⠹⣿⣿⣿⣿⣿⣿⣿⣿⣿⣿⣿⣿⡇</a:t>
            </a:r>
            <a:br/>
            <a:r>
              <a:t>⣿⣿⣿⣿⣿⣿⣿⣿⣿⣿⣿⣿⣿⣿⣿⣿⣿⣿⣿⣿⣦⡀⠀⠀⠀⠀⠀⠀⠀⠀⠀⠀⠀⠀⠀⠀⠀⠀⠀⠀⠀⠀⠀⠀⠀⠀⠀⠀⠀⠀⠀⠀⠀⠀⠀⠀⠀⠀⠀⠀⠀⠀⠀⠀⠀⠀⠀⠀⠀⠀⠀⠀⠀⠀⠀⠀⢠⣼⣿⣿⣿⣿⣿⣿⣿⣿⣿⣿⣿⣿⡇</a:t>
            </a:r>
            <a:br/>
            <a:r>
              <a:t>⣿⣿⣿⣿⣿⣿⣿⣿⣿⣿⣿⣿⣿⣿⣿⣿⣿⣿⣿⣿⣿⣿⣦⠀⠀⠀⠀⠀⠀⠀⠀⠀⠀⠀⠀⠀⠀⠀⠀⠀⠀⠀⠀⠀⠀⠀⠀⠀⠀⠀⠀⠀⠀⠀⠀⠀⠀⠀⠀⠀⠀⠀⠀⠀⠀⠀⠀⠀⠀⠀⠀⠀⠀⠀⠀⣠⣿⣿⣿⣿⣿⣿⣿⣿⣿⣿⣿⣿⣿⣿⡇</a:t>
            </a:r>
            <a:br/>
            <a:r>
              <a:t>⣿⣿⣿⣿⣿⣿⣿⣿⣿⣿⣿⣿⣿⣿⣿⣿⣿⣿⣿⣿⣿⣿⣿⣧⠀⠀⠀⠀⠀⠀⠀⠀⠀⠀⠀⠀⠀⠀⠀⠀⠀⠀⠀⠀⠀⠀⠀⠀⠀⠀⠀⠀⠀⠀⠀⠀⠀⠀⠀⠀⠀⠀⠀⠀⠀⠀⠀⠀⠀⠀⠀⠀⠀⣠⣾⣿⣿⣿⣿⣿⣿⣿⣿⣿⣿⣿⣿⣿⣿⣿⡇</a:t>
            </a:r>
            <a:br/>
            <a:r>
              <a:t>⣿⣿⣿⣿⣿⣿⣿⣿⣿⣿⣿⣿⣿⣿⣿⣿⣿⣿⣿⣿⣿⣿⣿⣿⡆⠀⠀⠀⠀⠀⠀⠀⠀⠀⠀⠀⠀⠀⠀⠀⠀⠀⠀⠀⠀⠀⠀⠀⠀⠀⠀⠀⠀⠀⠀⠀⠀⠀⠀⠀⠀⠀⠀⠀⠀⠀⠀⠀⠀⠀⢀⣤⣾⣿⣿⣿⣿⣿⣿⣿⣿⣿⣿⣿⣿⣿⣿⣿⣿⣿⡇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⣿⣿⣿⣿⣿⣿⣿⣿⣿⣿⣿⣿⣿⣿⣿⣿⣿⣷⠀⠀⠀⠀⠀⠀⠀⠀⠀⠀⠀⠀⠀⠀⠀⠀⠀⠀⠀⠀⠀⠀⠀⠀⠀⠀⠀⠀⠀⠀⠀⠀⠀⠀⠀⠀⠀⠀⠀⠀⠀⠀⠀⠀⠀⣀⣠⣄⡀⠀⠀⠀⠀⣠⣿⣿⣿⣿⣿⣿⣿⣿⣿⣿⣿⣿⣿⣿⣿⣿⣿⣿⡇</a:t>
            </a:r>
            <a:br/>
            <a:r>
              <a:t>⣿⣿⣿⣿⣿⣿⣿⣿⣿⣿⣿⣿⣿⣿⣿⣿⣿⣿⣧⠀⠀⠀⠀⠀⠀⠀⠀⠀⠀⠀⠀⠀⠀⠀⠀⠀⠀⠀⠀⠀⠀⠀⠀⠀⠀⠀⠀⠀⠀⠀⠀⠀⠀⠀⠀⠀⠀⠀⠀⠀⠀⣠⣾⣿⣿⣿⣿⠀⠀⠀⣼⣿⣿⣿⣿⣿⣿⣿⣿⣿⣿⣿⣿⣿⣿⣿⣿⣿⣿⣿⡇</a:t>
            </a:r>
            <a:br/>
            <a:r>
              <a:t>⣿⣿⣿⣿⣿⣿⣿⣿⣿⣿⣿⣿⣿⣿⣿⣿⣿⣿⣿⣧⠀⠀⠀⠀⠀⠀⠀⠀⠀⠀⠀⠀⠀⠀⠀⠀⠀⠀⠀⠀⠀⠀⠀⠀⠀⠀⠀⠀⠀⠀⠀⠀⠀⠀⠀⠀⠀⠀⠀⢠⣾⡿⠃⠀⠈⣿⣿⡄⠀⣼⣿⣿⣿⣿⣿⣿⣿⣿⣿⣿⣿⣿⣿⣿⣿⣿⣿⣿⣿⣿⡇</a:t>
            </a:r>
            <a:br/>
            <a:r>
              <a:t>⣿⣿⣿⣿⣿⣿⣿⣿⣿⣿⣿⣿⣿⣿⣿⣿⣿⣿⣿⣿⣿⣿⣦⣤⣀⠀⠀⠀⠀⠀⠀⠀⠀⠀⠀⠀⠀⠀⠀⠀⠀⠀⠀⠀⠀⠀⠀⠀⠀⠀⠀⠀⠀⠀⠀⠀⠀⠀⣴⣿⠏⠀⠀⠀⠀⢸⣿⣷⣿⣿⣿⣿⣿⣿⣿⣿⣿⣿⣿⣿⣿⣿⣿⣿⣿⣿⣿⣿⣿⣿⡇</a:t>
            </a:r>
            <a:br/>
            <a:r>
              <a:t>⣿⣿⣿⣿⣿⣿⣿⣿⣿⣿⣿⣿⣿⣿⣿⣿⣿⣿⣿⣿⣿⣿⣿⣿⣿⣷⠀⠀⠀⠀⠀⠀⠀⠀⠀⠀⠀⠀⠀⠀⠀⠀⠀⠀⠀⠀⠀⠀⠀⠀⠀⠀⠀⠀⠀⠀⢀⣾⣿⠃⠀⠀⠀⠀⢠⣾⣿⣿⣿⣿⣿⣿⣿⣿⣿⣿⣿⣿⣿⣿⣿⣿⣿⣿⣿⣿⣿⣿⣿⣿⡇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⣿⣿⣿⣿⣿⣿⣿⣿⣿⣿⣿⣿⣿⣿⣿⣿⣿⣿⣿⣿⣿⣿⣿⣿⣿⣿⡇⠀⠀⠀⠀⠀⠀⠀⠀⠀⠀⠀⠀⠀⠀⠀⠀⠀⠀⠀⠀⠀⠀⠀⠀⠀⠀⠀⠀⢠⣿⡿⠁⠀⠀⠀⠀⢀⣿⣿⣿⣿⣿⣿⣿⣿⣿⣿⣿⣿⣿⣿⣿⣿⣿⣿⣿⣿⣿⣿⣿⣿⣿⣿⡇</a:t>
            </a:r>
            <a:br/>
            <a:r>
              <a:t>⣿⣿⣿⣿⣿⣿⣿⣿⣿⣿⣿⣿⣿⣿⣿⣿⣿⣿⣿⣿⣿⣿⣿⣿⣿⣿⣧⣤⣄⣀⣀⠀⠀⠀⠀⠀⠀⠀⠀⠀⠀⠀⠀⠀⠀⠀⠀⠀⠀⠀⠀⠀⠀⠀⣠⣿⠟⢀⣀⣤⣴⡶⢿⣿⣿⣿⣿⣿⣿⣿⣿⣿⣿⣿⣿⣿⣿⣿⣿⣿⣿⣿⣿⣿⣿⣿⣿⣿⣿⣿⡇</a:t>
            </a:r>
            <a:br/>
            <a:r>
              <a:t>⣿⣿⣿⣿⣿⣿⣿⣿⣿⣿⣿⣿⣿⣿⣿⣿⣿⣿⣿⣿⣿⣿⣿⣿⣿⣿⣿⣿⣿⣿⣿⣿⣷⣶⣤⡀⠀⠀⠀⠀⠀⠀⠀⠀⠀⠀⠀⠀⠀⠀⠀⠀⠀⣰⣿⣿⣾⡿⠟⠋⢁⣴⣿⣿⣿⣿⣿⣿⣿⣿⣿⣿⣿⣿⣿⣿⣿⣿⣿⣿⣿⣿⣿⣿⣿⣿⣿⣿⣿⣿⡇</a:t>
            </a:r>
            <a:br/>
            <a:r>
              <a:t>⣿⣿⣿⣿⣿⣿⣿⣿⣿⣿⣿⣿⣿⣿⣿⣿⣿⣿⣿⣿⣿⣿⣿⣿⣿⣿⣿⣿⣿⣿⣿⣿⠿⠿⠛⠁⠀⠀⠀⠀⠀⠀⠀⠀⠀⠀⠀⠀⠀⠀⠀⠀⢰⣿⠿⠛⠁⠀⢀⣼⣿⣿⣿⣿⣿⣿⣿⣿⣿⣿⣿⣿⣿⣿⣿⣿⣿⣿⣿⣿⣿⣿⣿⣿⣿⣿⣿⣿⣿⣿⡇</a:t>
            </a:r>
            <a:br/>
            <a:r>
              <a:t>⣿⣿⣿⣿⣿⣿⣿⣿⣿⣿⣿⣿⣿⣿⣿⣿⣿⣿⣿⣿⣿⣿⣿⣿⣿⣿⣿⡉⠁⠀⠀⠀⠀⠀⠀⠀⠀⠀⠀⠀⠀⠀⠀⠀⠀⠀⠀⠀⠀⠀⠀⠀⠀⠀⠀⠀⢀⣴⣿⣿⣿⣿⣿⣿⣿⣿⣿⣿⣿⣿⣿⣿⣿⣿⣿⣿⣿⣿⣿⣿⣿⣿⣿⣿⣿⣿⣿⣿⣿⣿⡇</a:t>
            </a:r>
            <a:br/>
            <a:r>
              <a:t>⣿⣿⣿⣿⣿⣿⣿⣿⣿⣿⣿⣿⣿⣿⣿⣿⣿⣿⣿⣿⣿⣿⣿⣿⣿⣿⣿⢷⡄⠀⠀⠀⠀⠀⠀⠀⠀⠀⠀⠀⠀⠀⠀⠀⠀⠀⠀⠀⠀⠀⠀⠀⠀⠀⠀⢀⣾⣿⣿⣿⣿⣿⣿⣿⣿⣿⣿⣿⣿⣿⣿⣿⣿⣿⣿⣿⣿⣿⣿⣿⣿⣿⣿⣿⣿⣿⣿⣿⣿⣿⡇</a:t>
            </a:r>
            <a:br/>
            <a:r>
              <a:t>⣿⣿⣿⣿⣿⣿⣿⣿⣿⣿⣿⣿⣿⣿⣿⣿⣿⣿⣿⣿⣿⣿⣿⣿⣿⣿⡇⠁⠀⠀⠀⠀⠀⠀⠀⠀⠀⠀⠀⠀⠀⠀⠀⠀⠀⠀⠀⠀⠀⠀⠀⠀⠀⠀⠀⠸⠿⠋⠛⢿⣿⣿⣿⣿⣿⣿⣿⣿⣿⣿⣿⣿⣿⣿⣿⣿⣿⣿⣿⣿⣿⣿⣿⣿⣿⣿⣿⣿⣿⣿⡇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⣿⣿⣿⣿⣿⣿⣿⣿⣿⣿⣿⣿⣿⣿⣿⣿⣿⣿⣿⣿⣿⣿⣿⣿⣿⣿⡇⠀⠀⠀⠀⠀⠀⠀⠀⠀⠀⠀⠀⠀⠀⠀⠀⠀⠀⠀⠀⠀⠀⠀⠀⠀⠀⠀⠀⠀⠀⠀⠀⠀⠉⠛⠛⠉⠁⢩⠏⣿⣿⣿⣿⣿⣿⣿⣿⣿⣿⣿⣿⣿⣿⣿⣿⣿⣿⣿⣿⣿⣿⣿⡇</a:t>
            </a:r>
            <a:br/>
            <a:r>
              <a:t>⣿⣿⣿⣿⣿⣿⣿⣿⣿⣿⣿⣿⣿⣿⣿⣿⣿⣿⣿⣿⣿⣿⣿⣿⣿⢿⠀⠀⠀⠀⠀⠀⠀⠀⠀⠀⠀⠀⠀⠀⠀⠀⠀⠀⠀⠀⠀⠀⠀⠀⠀⠀⠀⠀⠀⠀⠀⠀⠀⠀⠀⠀⠀⠀⠀⠀⠀⢹⣿⣿⣿⣿⣿⣿⣿⣿⣿⣿⣿⣿⣿⣿⣿⣿⣿⣿⣿⣿⣿⣿⡇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⣿⣿⣿⣿⣿⣿⣿⣿⣿⣿⣿⣿⣿⣿⣿⣿⣿⣿⣿⣿⠏⣾⡿⠟⠁⠀⠀⠀⠀⠀⠀⠀⠀⠀⠀⠀⠀⠀⠀⠀⠀⠀⠀⠀⠀⠀⠀⠀⠀⠀⠀⠀⠀⠀⠀⠀⠀⠀⠀⠀⠀⠀⠀⠀⠀⠀⠀⠀⢻⠹⣿⣿⣿⣿⣿⣿⣿⣿⣿⣿⣿⣿⣿⣿⣿⣿⣿⣿⣿⣿⡇</a:t>
            </a:r>
            <a:br/>
            <a:r>
              <a:t>⣿⣿⣿⣿⣿⣿⣿⣿⣿⣿⣿⣿⣿⣿⣿⣿⣿⣿⣿⣿⠐⠋⠀⠀⠀⠀⠀⠀⠀⠀⠀⠀⠀⠀⠀⠀⠀⠀⠀⠀⠀⠀⠀⠀⠀⠀⠀⠀⠀⠀⠀⠀⠀⠀⠀⠀⠀⠀⠀⠀⠀⠀⠀⠀⠀⠀⠀⠀⠀⠀⠙⠙⠿⠻⢿⣿⣿⣿⣿⣿⣿⣿⣿⣿⣿⣿⣿⣿⣿⣿⡇</a:t>
            </a:r>
            <a:br/>
            <a:r>
              <a:t>⣿⣿⣿⣿⣿⣿⣿⣿⣿⣿⣿⣿⣿⣿⣿⣿⣿⣿⣿⣿⡄⠀⠀⠀⠀⠀⠀⠀⠀⠀⠀⠀⠀⠀⠀⠀⠀⠀⠀⠀⠀⠀⠀⠀⠀⠀⠀⠀⠀⠀⠀⠀⠀⠀⠀⠀⠀⠀⠀⠀⠀⠀⠀⠀⠀⠀⠀⠀⠀⠀⠀⠀⠀⠀⠀⣿⣿⣿⣿⣿⣿⣿⣿⣿⣿⣿⣿⣿⣿⣿⡇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⣿⣿⣿⣿⣿⣿⣿⣿⣿⣿⣿⣿⣿⣿⣿⣿⣿⣿⣿⣿⣿⣶⡄⠀⠀⠀⠀⠀⠀⠀⠀⠀⠀⠀⠀⠀⠀⠀⠀⠀⠀⠀⠀⠀⠀⠀⠀⠀⠀⠀⠀⠀⠀⠀⠀⠀⠀⠀⠀⠀⠀⠀⠀⠀⠀⠀⠀⠀⠀⠀⠀⠀⠀⠀⣠⣿⣿⣿⣿⣿⣿⣿⣿⣿⣿⣿⣿⣿⣿⣿⡇</a:t>
            </a:r>
            <a:br/>
            <a:r>
              <a:t>⣿⣿⣿⣿⣿⣿⣿⣿⣿⣿⣿⣿⣿⣿⣿⣿⣿⣿⣿⡿⠿⠛⠁⠀⠀⠀⠀⠀⠀⠀⠀⠀⠀⠀⠀⠀⠀⠀⠀⠀⠀⠀⠀⠀⠀⠀⠀⠀⠀⠀⠀⠀⠀⠀⠀⠀⠀⠀⠀⠀⠀⠀⠀⠀⠀⠀⠀⠀⠀⠀⠀⠀⣠⣶⣿⣿⣿⣿⣿⣿⣿⣿⣿⣿⣿⣿⣿⣿⣿⣿⡇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⣿⣿⣿⣿⣿⣿⣿⣿⣿⣿⣿⣿⣿⣿⣿⣿⣿⣿⣿⠀⠀⠀⠀⠀⠀⠀⠀⠀⠀⠀⠀⠀⠀⠀⠀⠀⠀⠀⠀⠀⠀⠀⠀⠀⠀⠀⠀⠀⠀⠀⠀⠀⠀⠀⠀⠀⠀⠀⠀⠀⠀⠀⠀⠀⠀⠀⠀⠀⠀⠀⠀⠀⠈⠛⠿⣿⣿⣿⣿⣿⣿⣿⣿⣿⣿⣿⣿⣿⣿⣿⡇</a:t>
            </a:r>
            <a:br/>
            <a:r>
              <a:t>⣿⣿⣿⣿⣿⣿⣿⣿⣿⣿⣿⣿⣿⣿⣿⣧⣉⡉⠁⠀⠀⠀⠀⠀⠀⠀⠀⠀⠀⠀⠀⠀⠀⠀⠀⠀⠀⠀⠀⠀⠀⠀⠀⠀⠀⠀⠀⠀⠀⠀⠀⠀⠀⠀⠀⠀⠀⠀⠀⠀⠀⠀⠀⠀⠀⠀⠀⠀⠀⠀⠀⠀⠀⠀⠀⠸⣿⣿⣿⣿⣿⣿⣿⣿⣿⣿⣿⣿⣿⣿⡇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⣿⣿⣿⣿⣿⣿⣿⣿⣿⣿⣿⣿⣿⣿⣿⣿⠟⠀⠀⠀⠀⠀⠀⠀⠀⠀⠀⠀⠀⠀⠀⠀⠀⠀⠀⠀⠀⠀⠀⠀⠀⠀⠀⠀⠀⠀⠀⠀⠀⠀⠀⠀⠀⠀⠀⠀⠀⠀⠀⠀⠀⠀⠀⠀⠀⠀⠀⠀⠀⠀⠀⠀⠀⠀⠀⠀⠉⠻⢿⣿⣿⣿⣿⣿⣿⣿⣿⣿⣿⣿⡇</a:t>
            </a:r>
            <a:br/>
            <a:r>
              <a:t>⣿⣿⣿⣿⣿⣿⣿⡿⠿⣿⣿⣿⣿⣿⣿⡏⠀⠀⠀⠀⠀⠀⠀⠀⠀⠀⠀⠀⠀⠀⠀⠀⠀⠀⠀⠀⠀⠀⠀⠀⠀⠀⠀⠀⠀⠀⠀⠀⠀⠀⠀⠀⠀⠀⠀⠀⠀⠀⠀⠀⠀⠀⠀⠀⠀⠀⠀⠀⠀⠀⠀⠀⠀⠀⠀⠀⠀⠀⠈⢿⣿⣿⣿⣿⣿⣿⣿⣿⣿⣿⡇</a:t>
            </a:r>
            <a:br/>
            <a:r>
              <a:t>⣿⣿⣿⣿⣿⣿⣿⡇⠀⠀⠈⠉⠛⠛⠋⠀⠀⠀⠀⠀⠀⠀⠀⠀⠀⠀⠀⠀⠀⠀⠀⠀⠀⠀⠀⠀⠀⠀⠀⠀⠀⠀⠀⠀⠀⠀⠀⠀⠀⠀⠀⠀⠀⠀⠀⠀⠀⠀⠀⠀⠀⠀⠀⠀⠀⠀⠀⠀⠀⠀⠀⠀⠀⠀⠀⠀⠀⠀⠀⠈⠻⠿⠿⠿⠿⠟⢛⣿⣿⣿⡇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⣿⣿⣿⣿⣿⣿⣿⡇⠀⠀⠀⠀⠀⠀⠀⠀⠀⠀⠀⠀⠀⠀⠀⠀⠀⠀⠀⠀⠀⠀⠀⠀⠀⠀⠀⠀⠀⠀⠀⠀⠀⠀⠀⠀⠀⠀⠀⠀⠀⠀⠀⠀⠀⠀⠀⠀⠀⠀⠀⠀⠀⠀⠀⠀⠀⠀⠀⠀⠀⠀⠀⠀⠀⠀⠀⠀⠀⠀⠀⠀⠀⠀⣀⣤⣴⣶⣾⣿⣿⣿⡇</a:t>
            </a:r>
            <a:br/>
            <a:r>
              <a:t>⣿⣿⣿⣿⣿⣿⣿⣿⣦⡀⠀⠀⠀⠀⠀⠀⠀⠀⠀⠀⠀⠀⠀⠀⠀⠀⠀⠀⠀⠀⠀⠀⠀⠀⠀⠀⠀⠀⠀⠀⠀⠀⠀⠀⠀⠀⠀⠀⠀⠀⠀⠀⠀⠀⠀⠀⠀⠀⠀⠀⠀⠀⠀⠀⠀⠀⠀⠀⠀⠀⠀⠀⠀⠀⠀⠀⠀⠀⢀⣠⣶⣿⣿⣿⣿⣿⣿⣿⣿⣿⡇</a:t>
            </a:r>
            <a:br/>
            <a:r>
              <a:t>⣿⣿⣿⣿⣿⣿⣿⣿⣿⣿⣦⣄⠀⠀⠀⠀⠀⠀⠀⠀⠀⠀⠀⠀⠀⠀⠀⠀⠀⠀⠀⠀⠀⠀⠀⠀⠀⠀⠀⠀⠀⠀⠀⠀⠀⠀⠀⠀⠀⠀⠀⠀⠀⠀⠀⠀⠀⠀⠀⠀⠀⠀⠀⠀⠀⠀⠀⠀⠀⠀⠀⠀⠀⠀⣀⣤⣶⣿⣿⣿⣿⣿⣿⣿⣿⣿⣿⣿⣿⣿⡇</a:t>
            </a:r>
            <a:br/>
            <a:r>
              <a:t>⣿⣿⣿⣿⣿⣿⣿⣿⣿⣿⣿⣿⣷⣄⠀⠀⠀⠀⠀⠀⠀⠀⠀⠀⠀⠀⠀⠀⠀⠀⠀⠀⠀⠀⠀⠀⠀⠀⠀⠀⠀⠀⠀⠀⠀⠀⠀⠀⠀⠀⠀⠀⠀⠀⠀⠀⠀⠀⠀⠀⠀⠀⠀⠀⠀⠀⠀⠀⠀⠀⠀⠀⣠⡾⠋⠁⣼⣿⣿⣿⣿⣿⣿⣿⣿⣿⣿⣿⣿⣿⡇</a:t>
            </a:r>
            <a:br/>
            <a:r>
              <a:t>⣿⣿⣿⣿⣿⣿⣿⣿⣿⣿⣿⣿⣿⡿⣷⣄⠀⠀⠀⠀⠀⠀⠀⠀⠀⠀⠀⠀⠀⠀⠀⠀⠀⠀⠀⠀⠀⠀⠀⠀⠀⠀⠀⠀⠀⠀⠀⠀⠀⠀⠀⠀⠀⠀⠀⠀⠀⠀⠀⠀⠀⠀⠀⠀⠀⠀⠀⠀⠀⠀⠀⠀⣿⣿⣶⣿⣿⣿⣿⣿⣿⣿⣿⣿⣿⣿⣿⣿⣿⣿⡇</a:t>
            </a:r>
            <a:br/>
            <a:r>
              <a:t>⣿⣿⣿⣿⣿⣿⣿⣿⣿⣿⣿⣿⣿⣿⣿⣿⣷⣦⡀⠀⠀⠀⠀⠀⠀⠀⠀⠀⠀⠀⠀⠀⠀⠀⠀⠀⠀⠀⠀⠀⠀⠀⠀⠀⠀⠀⠀⠀⠀⠀⠀⠀⠀⠀⠀⠀⠀⠀⠀⠀⠀⠀⠀⠀⠀⠀⠀⠀⠀⠀⠀⠀⠀⠉⠉⢻⣿⣿⣿⣿⣿⣿⣿⣿⣿⣿⣿⣿⣿⣿⡇</a:t>
            </a:r>
            <a:br/>
            <a:r>
              <a:t>⣿⣿⣿⣿⣿⣿⣿⣿⣿⣿⣿⣿⣿⣿⣿⣿⣿⣿⣿⣆⠀⠀⠀⠀⠀⠀⠀⠀⠀⠀⠀⠀⠀⠀⠀⠀⠀⠀⠀⠀⠀⠀⠀⠀⠀⠀⠀⠀⠀⠀⠀⠀⠀⠀⠀⠀⠀⠀⠀⠀⠀⠀⠀⠀⠀⠀⠀⠀⠀⠀⠀⠀⠀⢀⣴⣿⣿⣿⣿⣿⣿⣿⣿⣿⣿⣿⣿⣿⣿⣿⡇</a:t>
            </a:r>
            <a:br/>
            <a:r>
              <a:t>⣿⣿⣿⣿⣿⣿⣿⣿⣿⣿⣿⣿⣿⣿⣿⣿⣿⣿⣿⣿⣷⣦⡀⠀⠀⠀⠀⠀⠀⠀⠀⠀⠀⠀⠀⠀⠀⠀⠀⠀⠀⠀⠀⠀⠀⠀⠀⠀⠀⠀⠀⠀⠀⠀⠀⠀⠀⠀⠀⠀⠀⠀⠀⠀⠀⠀⠀⠀⠀⠀⠀⠀⣰⣿⣿⣿⣿⣿⣿⣿⣿⣿⣿⣿⣿⣿⣿⣿⣿⣿⡇</a:t>
            </a:r>
            <a:br/>
            <a:r>
              <a:t>⣿⣿⣿⣿⣿⣿⣿⣿⣿⣿⣿⣿⣿⣿⣿⣿⣿⣿⣿⣿⣿⣿⣿⣆⠀⠀⠀⠀⠀⠀⠀⠀⠀⠀⠀⠀⠀⠀⠀⠀⠀⠀⠀⠀⠀⠀⠀⠀⠀⠀⠀⠀⠀⠀⠀⠀⠀⠀⠀⠀⠀⠀⠀⠀⠀⠀⠀⠀⠀⠀⢀⣾⣿⣿⣿⣿⣿⣿⣿⣿⣿⣿⣿⣿⣿⣿⣿⣿⣿⣿⡇</a:t>
            </a:r>
            <a:br/>
            <a:r>
              <a:t>⣿⣿⣿⣿⣿⣿⣿⣿⣿⣿⣿⣿⣿⣿⣿⣿⣿⣿⣿⣿⣿⣿⣿⣿⡆⠀⠀⠀⠀⠀⠀⠀⠀⠀⠀⠀⠀⠀⠀⠀⠀⠀⠀⠀⠀⠀⠀⠀⠀⠀⠀⠀⠀⠀⠀⠀⠀⠀⠀⠀⠀⠀⠀⠀⠀⠀⠀⠀⣠⣶⣿⣿⣿⣿⣿⣿⣿⣿⣿⣿⣿⣿⣿⣿⣿⣿⣿⣿⣿⣿⡇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⣿⣿⣿⣿⣿⣿⣿⣿⣿⣿⣿⣿⣿⣿⣿⣿⣿⣿⣆⠀⠀⠀⠀⠀⠀⠀⠀⠀⠀⠀⠀⠀⠀⠀⠀⠀⠀⠀⠀⠀⠀⠀⠀⠀⠀⠀⠀⠀⠀⠀⠀⠀⠀⠀⠀⠀⠀⠀⠀⠀⠀⠀⠀⠀⠀⠀⠀⠀⠀⠀⣠⣾⣿⣿⣿⣿⣿⣿⣿⣿⣿⣿⣿⣿⣿⣿⣿⣿⣿⣿⡇</a:t>
            </a:r>
            <a:br/>
            <a:r>
              <a:t>⣿⣿⣿⣿⣿⣿⣿⣿⣿⣿⣿⣿⣿⣿⣿⣿⣿⣿⣿⡄⠀⠀⠀⠀⠀⠀⠀⠀⠀⠀⠀⠀⠀⠀⠀⠀⠀⠀⠀⠀⠀⠀⠀⠀⠀⠀⠀⠀⠀⠀⠀⠀⠀⠀⠀⠀⠀⠀⠀⠀⠀⢀⣠⣶⣷⣆⠀⠀⠀⣼⣿⣿⣿⣿⣿⣿⣿⣿⣿⣿⣿⣿⣿⣿⣿⣿⣿⣿⣿⣿⡇</a:t>
            </a:r>
            <a:br/>
            <a:r>
              <a:t>⣿⣿⣿⣿⣿⣿⣿⣿⣿⣿⣿⣿⣿⣿⣿⣿⣿⣿⣿⣿⣤⣀⠀⠀⠀⠀⠀⠀⠀⠀⠀⠀⠀⠀⠀⠀⠀⠀⠀⠀⠀⠀⠀⠀⠀⠀⠀⠀⠀⠀⠀⠀⠀⠀⠀⠀⠀⠀⠀⠀⣠⣾⠟⠉⣿⣿⠀⠀⣾⣿⣿⣿⣿⣿⣿⣿⣿⣿⣿⣿⣿⣿⣿⣿⣿⣿⣿⣿⣿⣿⡇</a:t>
            </a:r>
            <a:br/>
            <a:r>
              <a:t>⣿⣿⣿⣿⣿⣿⣿⣿⣿⣿⣿⣿⣿⣿⣿⣿⣿⣿⣿⣿⣿⣿⣷⣶⣄⠀⠀⠀⠀⠀⠀⠀⠀⠀⠀⠀⠀⠀⠀⠀⠀⠀⠀⠀⠀⠀⠀⠀⠀⠀⠀⠀⠀⠀⠀⠀⠀⠀⢀⣾⡿⠁⠀⠀⢸⣿⣆⣼⣿⣿⣿⣿⣿⣿⣿⣿⣿⣿⣿⣿⣿⣿⣿⣿⣿⣿⣿⣿⣿⣿⡇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⣿⣿⣿⣿⣿⣿⣿⣿⣿⣿⣿⣿⣿⣿⣿⣿⣿⣿⣿⣿⣿⣿⣿⣿⣿⡇⠀⠀⠀⠀⠀⠀⠀⠀⠀⠀⠀⠀⠀⠀⠀⠀⠀⠀⠀⠀⠀⠀⠀⠀⠀⠀⠀⠀⠀⠀⠀⣠⣿⠏⠀⠀⠀⣠⣾⣿⣿⣿⣿⣿⣿⣿⣿⣿⣿⣿⣿⣿⣿⣿⣿⣿⣿⣿⣿⣿⣿⣿⣿⣿⡇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⣿⣿⣿⣿⣿⣿⣿⣿⣿⣿⣿⣿⣿⣿⣿⣿⣿⣿⣿⣿⣿⣿⣿⣿⣿⣿⠀⠀⠀⠀⠀⠀⠀⠀⠀⠀⠀⠀⠀⠀⠀⠀⠀⠀⠀⠀⠀⠀⠀⠀⠀⠀⠀⠀⠀⠀⣴⡿⠃⠀⠀⠀⢠⣿⣿⣿⣿⣿⣿⣿⣿⣿⣿⣿⣿⣿⣿⣿⣿⣿⣿⣿⣿⣿⣿⣿⣿⣿⣿⣿⡇</a:t>
            </a:r>
            <a:br/>
            <a:r>
              <a:t>⣿⣿⣿⣿⣿⣿⣿⣿⣿⣿⣿⣿⣿⣿⣿⣿⣿⣿⣿⣿⣿⣿⣿⣿⣿⣿⣿⣿⣷⣶⣶⣤⣤⣀⡀⠀⠀⠀⠀⠀⠀⠀⠀⠀⠀⠀⠀⠀⠀⠀⠀⠀⠀⠀⢀⣾⡟⠁⣀⣤⣴⢶⣿⣿⣿⣿⣿⣿⣿⣿⣿⣿⣿⣿⣿⣿⣿⣿⣿⣿⣿⣿⣿⣿⣿⣿⣿⣿⣿⣿⡇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⣿⣿⣿⣿⣿⣿⣿⣿⣿⣿⣿⣿⣿⣿⣿⣿⣿⣿⣿⣿⣿⣿⣿⣿⣿⣿⣿⣿⣿⣿⣿⣿⣿⣿⣿⣿⠆⠀⠀⠀⠀⠀⠀⠀⠀⠀⠀⠀⠀⠀⠀⠀⠀⢠⣿⣿⣾⠿⠛⣩⣴⣿⣿⣵⣿⣿⣿⣿⣿⣿⣿⣿⣿⣿⣿⣿⣿⣿⣿⣿⣿⣿⣿⣿⣿⣿⣿⣿⣿⣿⡇</a:t>
            </a:r>
            <a:br/>
            <a:r>
              <a:t>⣿⣿⣿⣿⣿⣿⣿⣿⣿⣿⣿⣿⣿⣿⣿⣿⣿⣿⣿⣿⣿⣿⣿⣿⣿⣿⣿⠿⠿⠿⠿⠛⠛⠛⠉⠁⠀⠀⠀⠀⠀⠀⠀⠀⠀⠀⠀⠀⠀⠀⠀⠀⢰⣿⠿⠋⣠⣴⣾⣿⣿⣿⣿⣿⣿⣿⣿⣿⣿⣿⣿⣿⣿⣿⣿⣿⣿⣿⣿⣿⣿⣿⣿⣿⣿⣿⣿⣿⣿⣿⡇</a:t>
            </a:r>
            <a:br/>
            <a:r>
              <a:t>⣿⣿⣿⣿⣿⣿⣿⣿⣿⣿⣿⣿⣿⣿⣿⣿⣿⣿⣿⣿⣿⣿⣿⣿⣿⣿⣿⣄⠀⠀⠀⠀⠀⠀⠀⠀⠀⠀⠀⠀⠀⠀⠀⠀⠀⠀⠀⠀⠀⠀⠀⠀⠈⠁⠀⢠⣿⣿⣿⣿⣿⣿⣿⣿⣿⣿⣿⣿⣿⣿⣿⣿⣿⣿⣿⣿⣿⣿⣿⣿⣿⣿⣿⣿⣿⣿⣿⣿⣿⣿⡇</a:t>
            </a:r>
            <a:br/>
            <a:r>
              <a:t>⣿⣿⣿⣿⣿⣿⣿⣿⣿⣿⣿⣿⣿⣿⣿⣿⣿⣿⣿⣿⣿⣿⣿⣿⣿⣿⡏⠻⡦⠀⠀⠀⠀⠀⠀⠀⠀⠀⠀⠀⠀⠀⠀⠀⠀⠀⠀⠀⠀⠀⠀⠀⠀⠀⣰⣿⣿⠿⣿⣿⣿⣿⣿⣿⣿⣿⣿⣿⣿⣿⣿⣿⣿⣿⣿⣿⣿⣿⣿⣿⣿⣿⣿⣿⣿⣿⣿⣿⣿⣿⡇</a:t>
            </a:r>
            <a:br/>
            <a:r>
              <a:t>⣿⣿⣿⣿⣿⣿⣿⣿⣿⣿⣿⣿⣿⣿⣿⣿⣿⣿⣿⣿⣿⣿⣿⣿⣿⣿⣷⠀⠀⠀⠀⠀⠀⠀⠀⠀⠀⠀⠀⠀⠀⠀⠀⠀⠀⠀⠀⠀⠀⠀⠀⠀⠀⠀⠟⠋⠀⠀⠙⢿⣿⣿⣿⣿⣿⣿⣿⣿⣿⣿⣿⣿⣿⣿⣿⣿⣿⣿⣿⣿⣿⣿⣿⣿⣿⣿⣿⣿⣿⣿⡇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⣿⣿⣿⣿⣿⣿⣿⣿⣿⣿⣿⣿⣿⣿⣿⣿⣿⣿⣿⣿⣿⣿⣿⣿⣿⣿⣿⠀⠀⠀⠀⠀⠀⠀⠀⠀⠀⠀⠀⠀⠀⠀⠀⠀⠀⠀⠀⠀⠀⠀⠀⠀⠀⠀⠀⠀⠀⠀⠀⠀⠉⠉⠁⠀⡸⠙⣿⣿⣿⣿⣿⣿⣿⣿⣿⣿⣿⣿⣿⣿⣿⣿⣿⣿⣿⣿⣿⣿⣿⣿⡇</a:t>
            </a:r>
            <a:br/>
            <a:r>
              <a:t>⣿⣿⣿⣿⣿⣿⣿⣿⣿⣿⣿⣿⣿⣿⣿⣿⣿⣿⣿⣿⣿⡿⣸⡿⣿⠏⠇⠀⠀⠀⠀⠀⠀⠀⠀⠀⠀⠀⠀⠀⠀⠀⠀⠀⠀⠀⠀⠀⠀⠀⠀⠀⠀⠀⠀⠀⠀⠀⠀⠀⠀⠀⠀⠀⠁⠀⢿⣿⣿⣿⣿⣿⣿⣿⣿⣿⣿⣿⣿⣿⣿⣿⣿⣿⣿⣿⣿⣿⣿⣿⡇</a:t>
            </a:r>
            <a:br/>
            <a:r>
              <a:t>⣿⣿⣿⣿⣿⣿⣿⣿⣿⣿⣿⣿⣿⣿⣿⣿⣿⣿⣿⣿⡟⢁⣿⠃⠇⠀⠀⠀⠀⠀⠀⠀⠀⠀⠀⠀⠀⠀⠀⠀⠀⠀⠀⠀⠀⠀⠀⠀⠀⠀⠀⠀⠀⠀⠀⠀⠀⠀⠀⠀⠀⠀⠀⠀⠀⠀⠘⡏⢿⣿⣿⣿⣿⣿⣿⣿⣿⣿⣿⣿⣿⣿⣿⣿⣿⣿⣿⣿⣿⣿⡇</a:t>
            </a:r>
            <a:br/>
            <a:r>
              <a:t>⣿⣿⣿⣿⣿⣿⣿⣿⣿⣿⣿⣿⣿⣿⣿⣿⣿⣿⣿⣿⡇⠊⠀⠀⠀⠀⠀⠀⠀⠀⠀⠀⠀⠀⠀⠀⠀⠀⠀⠀⠀⠀⠀⠀⠀⠀⠀⠀⠀⠀⠀⠀⠀⠀⠀⠀⠀⠀⠀⠀⠀⠀⠀⠀⠀⠀⠀⠀⠈⠆⠻⡝⢻⣿⣿⣿⣿⣿⣿⣿⣿⣿⣿⣿⣿⣿⣿⣿⣿⣿⡇</a:t>
            </a:r>
            <a:br/>
            <a:r>
              <a:t>⣿⣿⣿⣿⣿⣿⣿⣿⣿⣿⣿⣿⣿⣿⣿⣿⣿⣿⣿⣿⣧⠀⠀⠀⠀⠀⠀⠀⠀⠀⠀⠀⠀⠀⠀⠀⠀⠀⠀⠀⠀⠀⠀⠀⠀⠀⠀⠀⠀⠀⠀⠀⠀⠀⠀⠀⠀⠀⠀⠀⠀⠀⠀⠀⠀⠀⠀⠀⠀⠀⠀⠀⠀⢳⣿⣿⣿⣿⣿⣿⣿⣿⣿⣿⣿⣿⣿⣿⣿⣿⡇</a:t>
            </a:r>
            <a:br/>
            <a:r>
              <a:t>⣿⣿⣿⣿⣿⣿⣿⣿⣿⣿⣿⣿⣿⣿⣿⣿⣿⣿⣿⣿⣿⣷⣦⠀⠀⠀⠀⠀⠀⠀⠀⠀⠀⠀⠀⠀⠀⠀⠀⠀⠀⠀⠀⠀⠀⠀⠀⠀⠀⠀⠀⠀⠀⠀⠀⠀⠀⠀⠀⠀⠀⠀⠀⠀⠀⠀⠀⠀⠀⠀⠀⠀⠀⣼⣿⣿⣿⣿⣿⣿⣿⣿⣿⣿⣿⣿⣿⣿⣿⣿⡇</a:t>
            </a:r>
            <a:br/>
            <a:r>
              <a:t>⣿⣿⣿⣿⣿⣿⣿⣿⣿⣿⣿⣿⣿⣿⣿⣿⣿⣿⣿⣿⠿⠟⠋⠀⠀⠀⠀⠀⠀⠀⠀⠀⠀⠀⠀⠀⠀⠀⠀⠀⠀⠀⠀⠀⠀⠀⠀⠀⠀⠀⠀⠀⠀⠀⠀⠀⠀⠀⠀⠀⠀⠀⠀⠀⠀⠀⠀⠀⠀⠀⠀⣤⣾⣿⣿⣿⣿⣿⣿⣿⣿⣿⣿⣿⣿⣿⣿⣿⣿⣿⡇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⣿⣿⣿⣿⣿⣿⣿⣿⣿⣿⣿⣿⣿⣿⣿⣿⣿⣿⣿⡇⠀⠀⠀⠀⠀⠀⠀⠀⠀⠀⠀⠀⠀⠀⠀⠀⠀⠀⠀⠀⠀⠀⠀⠀⠀⠀⠀⠀⠀⠀⠀⠀⠀⠀⠀⠀⠀⠀⠀⠀⠀⠀⠀⠀⠀⠀⠀⠀⠀⠀⠀⠙⠻⢿⣿⣿⣿⣿⣿⣿⣿⣿⣿⣿⣿⣿⣿⣿⣿⣿⡇</a:t>
            </a:r>
            <a:br/>
            <a:r>
              <a:t>⣿⣿⣿⣿⣿⣿⣿⣿⣿⣿⣿⣿⣿⣿⣿⣿⣍⠉⠉⠀⠀⠀⠀⠀⠀⠀⠀⠀⠀⠀⠀⠀⠀⠀⠀⠀⠀⠀⠀⠀⠀⠀⠀⠀⠀⠀⠀⠀⠀⠀⠀⠀⠀⠀⠀⠀⠀⠀⠀⠀⠀⠀⠀⠀⠀⠀⠀⠀⠀⠀⠀⠀⠀⠀⢻⣿⣿⣿⣿⣿⣿⣿⣿⣿⣿⣿⣿⣿⣿⣿⡇</a:t>
            </a:r>
            <a:br/>
            <a:r>
              <a:t>⣿⣿⣿⣿⣿⣿⣿⣿⣿⣿⣿⣿⣿⣿⣿⣿⡿⠃⠀⠀⠀⠀⠀⠀⠀⠀⠀⠀⠀⠀⠀⠀⠀⠀⠀⠀⠀⠀⠀⠀⠀⠀⠀⠀⠀⠀⠀⠀⠀⠀⠀⠀⠀⠀⠀⠀⠀⠀⠀⠀⠀⠀⠀⠀⠀⠀⠀⠀⠀⠀⠀⠀⠀⠀⠈⠙⠿⣿⣿⣿⣿⣿⣿⣿⣿⣿⣿⣿⣿⣿⡇</a:t>
            </a:r>
            <a:br/>
            <a:r>
              <a:t>⣿⣿⣿⣿⣿⣿⡿⢿⣿⣿⣿⣿⣿⣿⣿⡿⠀⠀⠀⠀⠀⠀⠀⠀⠀⠀⠀⠀⠀⠀⠀⠀⠀⠀⠀⠀⠀⠀⠀⠀⠀⠀⠀⠀⠀⠀⠀⠀⠀⠀⠀⠀⠀⠀⠀⠀⠀⠀⠀⠀⠀⠀⠀⠀⠀⠀⠀⠀⠀⠀⠀⠀⠀⠀⠀⠀⠀⠹⣿⣿⣿⣿⣿⣿⣿⣿⣿⣿⣿⣿⡇</a:t>
            </a:r>
            <a:br/>
            <a:r>
              <a:t>⣿⣿⣿⣿⣿⣿⡇⠀⠀⠉⠙⠛⠿⠿⠿⠃⠀⠀⠀⠀⠀⠀⠀⠀⠀⠀⠀⠀⠀⠀⠀⠀⠀⠀⠀⠀⠀⠀⠀⠀⠀⠀⠀⠀⠀⠀⠀⠀⠀⠀⠀⠀⠀⠀⠀⠀⠀⠀⠀⠀⠀⠀⠀⠀⠀⠀⠀⠀⠀⠀⠀⠀⠀⠀⠀⠀⠀⠀⠙⠿⢿⣿⣿⣿⣿⣿⣿⣿⣿⣿⡇</a:t>
            </a:r>
            <a:br/>
            <a:r>
              <a:t>⣿⣿⣿⣿⣿⣿⡇⠀⠀⠀⠀⠀⠀⠀⠀⠀⠀⠀⠀⠀⠀⠀⠀⠀⠀⠀⠀⠀⠀⠀⠀⠀⠀⠀⠀⠀⠀⠀⠀⠀⠀⠀⠀⠀⠀⠀⠀⠀⠀⠀⠀⠀⠀⠀⠀⠀⠀⠀⠀⠀⠀⠀⠀⠀⠀⠀⠀⠀⠀⠀⠀⠀⠀⠀⠀⠀⠀⠀⠀⠀⣸⣿⣿⣿⣿⣿⣿⣿⣿⣿⡇</a:t>
            </a:r>
            <a:br/>
            <a:r>
              <a:t>⣿⣿⣿⣿⣿⣿⣿⡀⠀⠀⠀⠀⠀⠀⠀⠀⠀⠀⠀⠀⠀⠀⠀⠀⠀⠀⠀⠀⠀⠀⠀⠀⠀⠀⠀⠀⠀⠀⠀⠀⠀⠀⠀⠀⠀⠀⠀⠀⠀⠀⠀⠀⠀⠀⠀⠀⠀⠀⠀⠀⠀⠀⠀⠀⠀⠀⠀⠀⠀⠀⠀⠀⠀⠀⠀⠀⠀⣠⣶⣿⣿⣿⣿⣿⣿⣿⣿⣿⣿⣿⡇</a:t>
            </a:r>
            <a:br/>
            <a:r>
              <a:t>⣿⣿⣿⣿⣿⣿⣿⣿⣷⣄⡀⠀⠀⠀⠀⠀⠀⠀⠀⠀⠀⠀⠀⠀⠀⠀⠀⠀⠀⠀⠀⠀⠀⠀⠀⠀⠀⠀⠀⠀⠀⠀⠀⠀⠀⠀⠀⠀⠀⠀⠀⠀⠀⠀⠀⠀⠀⠀⠀⠀⠀⠀⠀⠀⠀⠀⠀⠀⠀⠀⠀⠀⠀⢀⣤⣶⣿⣿⣿⣿⣿⣿⣿⣿⣿⣿⣿⣿⣿⣿⡇</a:t>
            </a:r>
            <a:br/>
            <a:r>
              <a:t>⣿⣿⣿⣿⣿⣿⣿⣿⣿⣿⣿⣦⡀⠀⠀⠀⠀⠀⠀⠀⠀⠀⠀⠀⠀⠀⠀⠀⠀⠀⠀⠀⠀⠀⠀⠀⠀⠀⠀⠀⠀⠀⠀⠀⠀⠀⠀⠀⠀⠀⠀⠀⠀⠀⠀⠀⠀⠀⠀⠀⠀⠀⠀⠀⠀⠀⠀⠀⠀⠀⠀⢀⣴⠋⣸⣿⣿⣿⣿⣿⣿⣿⣿⣿⣿⣿⣿⣿⣿⣿⡇</a:t>
            </a:r>
            <a:br/>
            <a:r>
              <a:t>⣿⣿⣿⣿⣿⣿⣿⣿⣿⣿⣿⣿⣿⣦⡀⠀⠀⠀⠀⠀⠀⠀⠀⠀⠀⠀⠀⠀⠀⠀⠀⠀⠀⠀⠀⠀⠀⠀⠀⠀⠀⠀⠀⠀⠀⠀⠀⠀⠀⠀⠀⠀⠀⠀⠀⠀⠀⠀⠀⠀⠀⠀⠀⠀⠀⠀⠀⠀⠀⠀⠀⢸⣿⣶⣿⣿⣿⣿⣿⣿⣿⣿⣿⣿⣿⣿⣿⣿⣿⣿⡇</a:t>
            </a:r>
            <a:br/>
            <a:r>
              <a:t>⣿⣿⣿⣿⣿⣿⣿⣿⣿⣿⣿⣿⣿⣏⣙⣦⣄⡀⠀⠀⠀⠀⠀⠀⠀⠀⠀⠀⠀⠀⠀⠀⠀⠀⠀⠀⠀⠀⠀⠀⠀⠀⠀⠀⠀⠀⠀⠀⠀⠀⠀⠀⠀⠀⠀⠀⠀⠀⠀⠀⠀⠀⠀⠀⠀⠀⠀⠀⠀⠀⠀⠀⠈⢉⣿⣿⣿⣿⣿⣿⣿⣿⣿⣿⣿⣿⣿⣿⣿⣿⡇</a:t>
            </a:r>
            <a:br/>
            <a:r>
              <a:t>⣿⣿⣿⣿⣿⣿⣿⣿⣿⣿⣿⣿⣿⣿⣿⣿⣿⣿⣦⡀⠀⠀⠀⠀⠀⠀⠀⠀⠀⠀⠀⠀⠀⠀⠀⠀⠀⠀⠀⠀⠀⠀⠀⠀⠀⠀⠀⠀⠀⠀⠀⠀⠀⠀⠀⠀⠀⠀⠀⠀⠀⠀⠀⠀⠀⠀⠀⠀⠀⠀⠀⠀⢀⣾⣿⣿⣿⣿⣿⣿⣿⣿⣿⣿⣿⣿⣿⣿⣿⣿⡇</a:t>
            </a:r>
            <a:br/>
            <a:r>
              <a:t>⣿⣿⣿⣿⣿⣿⣿⣿⣿⣿⣿⣿⣿⣿⣿⣿⣿⣿⣿⣷⣄⠀⠀⠀⠀⠀⠀⠀⠀⠀⠀⠀⠀⠀⠀⠀⠀⠀⠀⠀⠀⠀⠀⠀⠀⠀⠀⠀⠀⠀⠀⠀⠀⠀⠀⠀⠀⠀⠀⠀⠀⠀⠀⠀⠀⠀⠀⠀⠀⠀⠀⣠⣾⣿⣿⣿⣿⣿⣿⣿⣿⣿⣿⣿⣿⣿⣿⣿⣿⣿⡇</a:t>
            </a:r>
            <a:br/>
            <a:r>
              <a:t>⣿⣿⣿⣿⣿⣿⣿⣿⣿⣿⣿⣿⣿⣿⣿⣿⣿⣿⣿⣿⣿⣷⣄⠀⠀⠀⠀⠀⠀⠀⠀⠀⠀⠀⠀⠀⠀⠀⠀⠀⠀⠀⠀⠀⠀⠀⠀⠀⠀⠀⠀⠀⠀⠀⠀⠀⠀⠀⠀⠀⠀⠀⠀⠀⠀⠀⠀⠀⢀⣤⣾⣿⣿⣿⣿⣿⣿⣿⣿⣿⣿⣿⣿⣿⣿⣿⣿⣿⣿⣿⡇</a:t>
            </a:r>
            <a:br/>
            <a:r>
              <a:t>⣿⣿⣿⣿⣿⣿⣿⣿⣿⣿⣿⣿⣿⣿⣿⣿⣿⣿⣿⣿⣿⣿⣿⣷⡀⠀⠀⠀⠀⠀⠀⠀⠀⠀⠀⠀⠀⠀⠀⠀⠀⠀⠀⠀⠀⠀⠀⠀⠀⠀⠀⠀⠀⠀⠀⠀⠀⠀⠀⠀⠀⠀⠀⠀⠀⠀⣠⣴⣿⣿⣿⣿⣿⣿⣿⣿⣿⣿⣿⣿⣿⣿⣿⣿⣿⣿⣿⣿⣿⣿⡇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⣿⣿⣿⣿⣿⣿⣿⣿⣿⣿⣿⣷⡄⠀⠀⠀⠀⠀⠀⠀⠀⢠⣿⣿⣿⣿⣿⣿⣿⣿⣿⣿⣿⣿⣷⠀⠀⠀⠀⠀⠀⠀⠀⠀⠀⠀⠀⠀⠀⠀⠀⠀⠀⠀⠀⠀⠀⠀⠀⠀⠀⠀⠀⠀⠀⠀⠀⠀⠀⠀⠀⠀⠀⠀⠀⠀⠀⠀⠀⠀⠀⠀⠀⠀⠀⠀⠀⠀⠀⠀⠀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⣿⣿⣿⣿⣿⣿⣿⣿⣿⣿⣿⣿⣿⣦⠀⠀⠀⠀⠀⠀⠀⣾⣿⣿⣿⣿⣿⣿⣿⣿⣿⣿⣿⣿⣿⣷⡀⠀⠀⠀⠀⠀⠀⠀⠀⠀⠀⠀⠀⠀⠀⠀⠀⠀⠀⠀⠀⠀⠀⠀⠀⠀⠀⠀⠀⠀⠀⠀⠀⠀⠀⠀⠀⠀⠀⠀⠀⠀⠀⠀⠀⠀⠀⠀⠀⠀⠀⠀⠀⠀⠀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⣿⣿⣿⣿⣿⣿⣿⣿⣿⣿⣿⣿⣿⣿⣷⣤⠀⠀⠀⠀⢸⣿⣿⣿⣿⣿⣿⣿⣿⣿⣿⣿⣿⣿⣿⣿⣧⠀⠀⠀⠀⠀⠀⠀⠀⠀⠀⠀⠀⠀⠀⠀⠀⠀⠀⠀⠀⠀⠀⠀⠀⠀⠀⠀⠀⠀⠀⠀⠀⠀⠀⠀⠀⠀⠀⠀⠀⠀⠀⠀⠀⠀⠀⠀⠀⠀⠀⠀⠀⠀⠀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⣿⣿⣿⣿⣿⣿⣿⣿⣿⣿⣿⣿⣿⣿⣿⣿⣷⣀⡀⠀⣿⣿⣿⣿⣿⣿⣿⣿⣿⣿⣿⣿⣿⣿⣿⣿⣿⡆⠀⠀⠀⠀⠀⠀⠀⠀⠀⠀⠀⠀⠀⠀⠀⠀⠀⠀⠀⠀⠀⠀⠀⠀⠀⠀⠀⠀⠀⠀⠀⠀⠀⠀⠀⠀⠀⠀⠀⠀⠀⠀⠀⠀⠀⠀⠀⠀⠀⠀⠀⠀⠀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⣿⣿⣿⣿⣿⣿⣿⣿⣿⣿⣿⣿⣿⣿⣿⣿⣿⣿⣿⣿⣿⣿⣿⣿⣿⣿⣿⣿⣿⣿⣿⣿⣿⣿⣿⣿⣿⣿⡗⠀⠀⠀⠀⠀⠀⠀⠀⠀⠀⠀⠀⠀⠀⠀⠀⠀⠀⠀⠀⠀⠀⠀⠀⠀⠀⠀⠀⠀⠀⠀⠀⠀⠀⠀⠀⠀⠀⠀⠀⠀⠀⠀⠀⠀⠀⠀⠀⠀⠀⠀⠀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⣿⣿⣿⣿⣿⣿⣿⣿⣿⣿⣿⣿⣿⣿⣿⣿⣿⣿⣿⣿⣿⣿⣿⣿⣿⣿⣿⣿⣿⣿⣿⣿⣿⣿⣿⣿⣿⣿⡇⠀⠀⠀⠀⠀⠀⠀⠀⠀⠀⠀⢀⣀⠀⠀⠀⠀⠀⠀⠀⠀⠀⠀⠀⠀⠀⠀⠀⠀⠀⠀⠀⠀⠀⠀⠀⠀⠀⠀⠀⠀⢀⣀⣀⣀⣀⣀⣀⣀⣀⣀⡀</a:t>
            </a:r>
            <a:br/>
            <a:r>
              <a:t>⣿⣿⣿⣿⣿⣿⣿⣿⣿⣿⣿⣿⣿⣿⣿⣿⣿⣿⣿⣿⣿⣿⣿⣿⣿⣿⣿⣿⣿⣿⣿⣿⣿⣿⣿⣿⣿⣿⣿⣷⠤⠤⠤⠤⠐⠒⠂⠈⠉⠉⠀⠀⠀⠀⠀⠀⠀⠀⠀⠀⠀⠀⠀⠀⠀⠀⠀⠀⢀⣀⣀⣤⣤⣶⣶⣶⣿⣿⣿⣿⣿⣿⣿⣿⣿⣿⣿⣿⣿⣿⡇</a:t>
            </a:r>
            <a:br/>
            <a:r>
              <a:t>⣿⣿⣿⣿⣿⣿⣿⣿⣿⣿⣿⣿⣿⣿⣿⣿⣿⣿⣿⣿⣿⣿⣿⣿⣿⣿⣿⣿⣿⣿⣿⣿⣿⣿⣿⣿⣿⣿⣿⣿⣷⣶⣄⡀⠀⠀⠀⠀⠀⠀⠀⠀⠀⢀⣀⣤⣴⣶⠀⣀⣠⣤⣤⣶⣶⣾⣿⣿⣿⣿⣿⣿⣿⣿⣿⣿⣿⣿⣿⣿⣿⣿⣿⣿⣿⣿⣿⣿⣿⣿⡇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⣿⣿⣿⣿⣿⣿⣿⣿⣿⣿⣿⣿⣿⣿⣿⣿⣿⣿⣿⣿⣿⣿⣿⣿⣿⣿⣿⣿⣿⣿⣿⣿⣿⣿⣿⣿⣿⣿⣿⣿⣿⣿⣿⣿⣿⣶⣤⣤⣤⣤⣶⣾⣿⣿⣿⣿⣿⣿⣿⣿⣿⣿⣿⣿⣿⣿⣿⣿⣿⣿⣿⣿⣿⣿⣿⣿⣿⣿⣿⣿⣿⣿⣿⣿⣿⣿⣿⣿⣿⣿⡇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⣿⣿⣿⣿⣿⣿⣿⣿⣿⣿⣿⣿⣿⣿⣿⣿⣿⣿⣿⣿⣿⣿⣿⣿⣿⣿⣿⣿⣿⣿⣿⣿⣿⡁⠀⠀⠀⠀⠀⠀⠀⠀⠀⠀⠀⠀⠀⠀⠀⠀⠀⠉⠙⠻⠿⢿⣿⣿⣿⣿⣿⣿⣿⣿⣿⣿⣿⣿⣿⣿⣿⣿⣿⣿⣿⣿⣿⣿⣿⣿⣿⣿⣿⣿⣿⣿⣿⣿⣿⣿⡇</a:t>
            </a:r>
            <a:br/>
            <a:r>
              <a:t>⠀⠀⠈⠉⠉⠉⠀⠀⠀⠀⠀⠀⠁⠀⠉⠛⠛⠻⠿⠋⠉⠉⠉⠉⠙⠻⣿⣿⣿⣿⣿⣿⣿⣇⠀⠀⠀⠀⠀⠀⠀⠀⠀⠀⠀⠀⠀⠀⠀⠀⠀⠀⠀⠀⠀⠀⠈⠉⠛⠛⠻⠿⢿⣿⣿⣿⣿⣿⣿⣿⣿⣿⣿⣿⣿⣿⣿⣿⣿⣿⣿⣿⣿⣿⣿⣿⣿⣿⣿⣿⡇</a:t>
            </a:r>
            <a:br/>
            <a:r>
              <a:t>⠀⠀⠀⠀⠀⠀⠀⠀⠀⠀⠀⠀⠀⠀⠀⠀⠀⠀⠀⠀⠀⠀⠀⠀⠀⠀⣿⣿⣿⣿⣿⣿⣿⣿⡀⠀⠀⠀⠀⠀⠀⠀⠀⠀⠀⠀⠀⠀⠀⠀⠀⠀⠀⠀⠀⠀⠀⠀⠀⠀⠀⠀⠀⠀⠀⠉⠉⠙⠛⠛⠻⠿⠿⠿⢿⣿⣿⣿⣿⣿⣿⣿⣿⣿⣿⣿⣿⣿⣿⣿⡇</a:t>
            </a:r>
            <a:br/>
            <a:r>
              <a:t>⠀⠀⠀⠀⠀⠀⠀⠀⠀⠀⠀⠀⠀⠀⠀⠀⠀⠀⠀⠀⠀⠀⠀⠀⠀⠀⠈⠻⣿⣿⣿⣿⣿⣿⣧⡀⠀⠀⠀⠀⠀⠀⠀⠀⠀⠀⠀⠀⠀⠀⠀⠀⠀⠀⠀⠀⠀⠀⠀⠀⠀⠀⠀⠀⠀⠀⠀⠀⠀⠀⠀⠀⠀⠀⠀⠀⠀⠀⠈⠉⠉⠙⠛⠛⠛⠛⠛⠛⠛⠻⠇</a:t>
            </a:r>
            <a:br/>
            <a:r>
              <a:t>⠀⠀⠀⠀⠀⠀⠀⠀⠀⠀⠀⠀⠀⠀⠀⠀⠀⠀⠀⠀⠀⠀⠀⠀⠀⠀⠀⠀⠈⠻⣿⣿⣿⣿⣿⠇⠀⠀⠀⠀⠀⠀⠀⠀⠀⠀⠀⠀⠀⠀⠀⠀⠀⠀⠀⠀⠀⠀⠀⠀⠀⠀⠀⠀⠀⠀⠀⠀⠀⠀⠀⠀⠀⠀⠀⠀⠀⠀⠀⠀⠀⠀⠀⠀⠀⠀⠀⠀⠀⠀⠀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⠀⠀⠀⠀⠀⠀⠀⠀⠀⠀⠀⠀⠀⠀⠀⠀⠀⠀⠀⠀⠀⠀⠀⠀⠀⠀⠀⠀⠀⠀⠈⠻⠿⠿⠏⠀⠀⠀⠀⠀⠀⠀⠀⠀⠀⠀⠀⠀⠀⠀⠀⠀⠀⠀⠀⠀⠀⠀⠀⠀⠀⠀⠀⠀⠀⠀⠀⠀⠀⠀⠀⠀⠀⠀⠀⠀⠀⠀⠀⠀⠀⠀⠀⠀⠀⠀⠀⠀⠀⠀⠀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⣿⣿⣿⣿⣿⣿⣿⣿⣿⣿⣿⣿⣿⣿⣿⣿⣿⣿⡄⠀⠀⠀⠀⠀⠀⠀⠀⠀⠀⠀⠀⠀⠀⠀⠀⠀⠀⠀⠀⠀⠀⠀⠀⠀⠀⠀⠀⠀⠀⠀⠀⠀⠀⠀⠀⠀⠀⠀⠀⠀⠀⠀⠀⠀⠀⠀⠀⠀⠀⠀⣠⣾⣿⣿⣿⣿⣿⣿⣿⣿⣿⣿⣿⣿⣿⣿⣿⣿⣿⣿⡇</a:t>
            </a:r>
            <a:br/>
            <a:r>
              <a:t>⣿⣿⣿⣿⣿⣿⣿⣿⣿⣿⣿⣿⣿⣿⣿⣿⣿⣿⣿⡄⠀⠀⠀⠀⠀⠀⠀⠀⠀⠀⠀⠀⠀⠀⠀⠀⠀⠀⠀⠀⠀⠀⠀⠀⠀⠀⠀⠀⠀⠀⠀⠀⠀⠀⠀⠀⠀⠀⠀⠀⠀⢀⣴⣾⣿⣦⠀⠀⠀⣼⣿⣿⣿⣿⣿⣿⣿⣿⣿⣿⣿⣿⣿⣿⣿⣿⣿⣿⣿⣿⡇</a:t>
            </a:r>
            <a:br/>
            <a:r>
              <a:t>⣿⣿⣿⣿⣿⣿⣿⣿⣿⣿⣿⣿⣿⣿⣿⣿⣿⣿⣿⣿⣤⣀⠀⠀⠀⠀⠀⠀⠀⠀⠀⠀⠀⠀⠀⠀⠀⠀⠀⠀⠀⠀⠀⠀⠀⠀⠀⠀⠀⠀⠀⠀⠀⠀⠀⠀⠀⠀⠀⠀⣠⣿⠟⠁⢻⣿⡄⠀⣼⣿⣿⣿⣿⣿⣿⣿⣿⣿⣿⣿⣿⣿⣿⣿⣿⣿⣿⣿⣿⣿⡇</a:t>
            </a:r>
            <a:br/>
            <a:r>
              <a:t>⣿⣿⣿⣿⣿⣿⣿⣿⣿⣿⣿⣿⣿⣿⣿⣿⣿⣿⣿⣿⣿⣿⣿⣷⣄⠀⠀⠀⠀⠀⠀⠀⠀⠀⠀⠀⠀⠀⠀⠀⠀⠀⠀⠀⠀⠀⠀⠀⠀⠀⠀⠀⠀⠀⠀⠀⠀⠀⢀⣾⡿⠁⠀⠀⠸⣿⣧⣼⣿⣿⣿⣿⣿⣿⣿⣿⣿⣿⣿⣿⣿⣿⣿⣿⣿⣿⣿⣿⣿⣿⡇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⣿⣿⣿⣿⣿⣿⣿⣿⣿⣿⣿⣿⣿⣿⣿⣿⣿⣿⣿⣿⣿⣿⣿⣿⣿⡇⠀⠀⠀⠀⠀⠀⠀⠀⠀⠀⠀⠀⠀⠀⠀⠀⠀⠀⠀⠀⠀⠀⠀⠀⠀⠀⠀⠀⠀⠀⠀⣠⣿⠏⠀⠀⠀⢠⣾⣿⣿⣿⣿⣿⣿⣿⣿⣿⣿⣿⣿⣿⣿⣿⣿⣿⣿⣿⣿⣿⣿⣿⣿⣿⡇</a:t>
            </a:r>
            <a:br/>
            <a:r>
              <a:t>⣿⣿⣿⣿⣿⣿⣿⣿⣿⣿⣿⣿⣿⣿⣿⣿⣿⣿⣿⣿⣿⣿⣿⣿⣿⣇⡀⠀⠀⠀⠀⠀⠀⠀⠀⠀⠀⠀⠀⠀⠀⠀⠀⠀⠀⠀⠀⠀⠀⠀⠀⠀⠀⠀⠀⠀⣴⡿⠃⠀⠀⠀⢠⣿⣿⣿⣿⣿⣿⣿⣿⣿⣿⣿⣿⣿⣿⣿⣿⣿⣿⣿⣿⣿⣿⣿⣿⣿⣿⣿⡇</a:t>
            </a:r>
            <a:br/>
            <a:r>
              <a:t>⣿⣿⣿⣿⣿⣿⣿⣿⣿⣿⣿⣿⣿⣿⣿⣿⣿⣿⣿⣿⣿⣿⣿⣿⣿⣿⣿⣿⣿⣷⣶⣶⣤⣄⣀⠀⠀⠀⠀⠀⠀⠀⠀⠀⠀⠀⠀⠀⠀⠀⠀⠀⠀⠀⢀⣾⡟⢁⣀⣤⡶⢾⣿⡿⢿⣿⣿⣿⣿⣿⣿⣿⣿⣿⣿⣿⣿⣿⣿⣿⣿⣿⣿⣿⣿⣿⣿⣿⣿⣿⡇</a:t>
            </a:r>
            <a:br/>
            <a:r>
              <a:t>⣿⣿⣿⣿⣿⣿⣿⣿⣿⣿⣿⣿⣿⣿⣿⣿⣿⣿⣿⣿⣿⣿⣿⣿⣿⣿⣿⣿⣿⣿⣿⣿⣿⣿⣿⣿⠆⠀⠀⠀⠀⠀⠀⠀⠀⠀⠀⠀⠀⠀⠀⠀⠀⣠⣿⣿⣾⠿⠋⣡⣾⣿⣿⣵⣿⣿⣿⣿⣿⣿⣿⣿⣿⣿⣿⣿⣿⣿⣿⣿⣿⣿⣿⣿⣿⣿⣿⣿⣿⣿⡇</a:t>
            </a:r>
            <a:br/>
            <a:r>
              <a:t>⣿⣿⣿⣿⣿⣿⣿⣿⣿⣿⣿⣿⣿⣿⣿⣿⣿⣿⣿⣿⣿⣿⣿⣿⣿⣿⣿⠿⠿⠿⠛⠛⠛⠉⠉⠀⠀⠀⠀⠀⠀⠀⠀⠀⠀⠀⠀⠀⠀⠀⠀⠀⢰⣿⠟⠋⣠⣶⣾⣿⣿⣿⣿⣿⣿⣿⣿⣿⣿⣿⣿⣿⣿⣿⣿⣿⣿⣿⣿⣿⣿⣿⣿⣿⣿⣿⣿⣿⣿⣿⡇</a:t>
            </a:r>
            <a:br/>
            <a:r>
              <a:t>⣿⣿⣿⣿⣿⣿⣿⣿⣿⣿⣿⣿⣿⣿⣿⣿⣿⣿⣿⣿⣿⣿⣿⣿⣿⣿⣿⣄⠀⠀⠀⠀⠀⠀⠀⠀⠀⠀⠀⠀⠀⠀⠀⠀⠀⠀⠀⠀⠀⠀⠀⠀⠈⠁⠀⢠⣿⣿⣿⣿⣿⣿⣿⣿⣿⣿⣿⣿⣿⣿⣿⣿⣿⣿⣿⣿⣿⣿⣿⣿⣿⣿⣿⣿⣿⣿⣿⣿⣿⣿⡇</a:t>
            </a:r>
            <a:br/>
            <a:r>
              <a:t>⣿⣿⣿⣿⣿⣿⣿⣿⣿⣿⣿⣿⣿⣿⣿⣿⣿⣿⣿⣿⣿⣿⣿⣿⣿⣿⡏⠻⡆⠀⠀⠀⠀⠀⠀⠀⠀⠀⠀⠀⠀⠀⠀⠀⠀⠀⠀⠀⠀⠀⠀⠀⠀⠀⣰⣿⡿⠿⣿⣿⣿⣿⣿⣿⣿⣿⣿⣿⣿⣿⣿⣿⣿⣿⣿⣿⣿⣿⣿⣿⣿⣿⣿⣿⣿⣿⣿⣿⣿⣿⡇</a:t>
            </a:r>
            <a:br/>
            <a:r>
              <a:t>⣿⣿⣿⣿⣿⣿⣿⣿⣿⣿⣿⣿⣿⣿⣿⣿⣿⣿⣿⣿⣿⣿⣿⣿⣿⣿⣇⠀⠀⠀⠀⠀⠀⠀⠀⠀⠀⠀⠀⠀⠀⠀⠀⠀⠀⠀⠀⠀⠀⠀⠀⠀⠀⠀⠛⠋⠀⠀⠘⢿⣿⣿⣿⣿⣿⣿⣿⣿⣿⣿⣿⣿⣿⣿⣿⣿⣿⣿⣿⣿⣿⣿⣿⣿⣿⣿⣿⣿⣿⣿⡇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⣿⣿⣿⣿⣿⣿⣿⣿⣿⣿⣿⣿⣿⣿⣿⣿⣿⣿⣿⣿⣿⣿⣿⣿⣿⣿⡏⠀⠀⠀⠀⠀⠀⠀⠀⠀⠀⠀⠀⠀⠀⠀⠀⠀⠀⠀⠀⠀⠀⠀⠀⠀⠀⠀⠀⠀⠀⠀⠀⠀⠉⠉⠁⠀⠸⠁⣿⣿⣿⣿⣿⣿⣿⣿⣿⣿⣿⣿⣿⣿⣿⣿⣿⣿⣿⣿⣿⣿⣿⣿⡇</a:t>
            </a:r>
            <a:br/>
            <a:r>
              <a:t>⣿⣿⣿⣿⣿⣿⣿⣿⣿⣿⣿⣿⣿⣿⣿⣿⣿⣿⣿⣿⣿⡿⣼⡿⣿⠋⠇⠀⠀⠀⠀⠀⠀⠀⠀⠀⠀⠀⠀⠀⠀⠀⠀⠀⠀⠀⠀⠀⠀⠀⠀⠀⠀⠀⠀⠀⠀⠀⠀⠀⠀⠀⠀⠀⠁⠀⢹⣿⣿⣿⣿⣿⣿⣿⣿⣿⣿⣿⣿⣿⣿⣿⣿⣿⣿⣿⣿⣿⣿⣿⡇</a:t>
            </a:r>
            <a:br/>
            <a:r>
              <a:t>⣿⣿⣿⣿⣿⣿⣿⣿⣿⣿⣿⣿⣿⣿⣿⣿⣿⣿⣿⣿⡏⢠⡿⠁⠃⠀⠀⠀⠀⠀⠀⠀⠀⠀⠀⠀⠀⠀⠀⠀⠀⠀⠀⠀⠀⠀⠀⠀⠀⠀⠀⠀⠀⠀⠀⠀⠀⠀⠀⠀⠀⠀⠀⠀⠀⠀⠘⢏⢻⣿⣿⣿⣿⣿⣿⣿⣿⣿⣿⣿⣿⣿⣿⣿⣿⣿⣿⣿⣿⣿⡇</a:t>
            </a:r>
            <a:br/>
            <a:r>
              <a:t>⣿⣿⣿⣿⣿⣿⣿⣿⣿⣿⣿⣿⣿⣿⣿⣿⣿⣿⣿⣿⠀⠋⠀⠀⠀⠀⠀⠀⠀⠀⠀⠀⠀⠀⠀⠀⠀⠀⠀⠀⠀⠀⠀⠀⠀⠀⠀⠀⠀⠀⠀⠀⠀⠀⠀⠀⠀⠀⠀⠀⠀⠀⠀⠀⠀⠀⠀⠈⠀⠃⠙⠝⠻⣿⣿⣿⣿⣿⣿⣿⣿⣿⣿⣿⣿⣿⣿⣿⣿⣿⡇</a:t>
            </a:r>
            <a:br/>
            <a:r>
              <a:t>⣿⣿⣿⣿⣿⣿⣿⣿⣿⣿⣿⣿⣿⣿⣿⣿⣿⣿⣿⣿⣆⠀⠀⠀⠀⠀⠀⠀⠀⠀⠀⠀⠀⠀⠀⠀⠀⠀⠀⠀⠀⠀⠀⠀⠀⠀⠀⠀⠀⠀⠀⠀⠀⠀⠀⠀⠀⠀⠀⠀⠀⠀⠀⠀⠀⠀⠀⠀⠀⠀⠀⠀⠀⢹⣿⣿⣿⣿⣿⣿⣿⣿⣿⣿⣿⣿⣿⣿⣿⣿⡇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⣿⣿⣿⣿⣿⣿⣿⣿⣿⣿⣿⣿⣿⣿⣿⣿⣿⣿⣿⣿⣿⣷⣄⠀⠀⠀⠀⠀⠀⠀⠀⠀⠀⠀⠀⠀⠀⠀⠀⠀⠀⠀⠀⠀⠀⠀⠀⠀⠀⠀⠀⠀⠀⠀⠀⠀⠀⠀⠀⠀⠀⠀⠀⠀⠀⠀⠀⠀⠀⠀⠀⠀⠀⣰⣿⣿⣿⣿⣿⣿⣿⣿⣿⣿⣿⣿⣿⣿⣿⣿⡇</a:t>
            </a:r>
            <a:br/>
            <a:r>
              <a:t>⣿⣿⣿⣿⣿⣿⣿⣿⣿⣿⣿⣿⣿⣿⣿⣿⣿⣿⣿⣿⠿⠟⠃⠀⠀⠀⠀⠀⠀⠀⠀⠀⠀⠀⠀⠀⠀⠀⠀⠀⠀⠀⠀⠀⠀⠀⠀⠀⠀⠀⠀⠀⠀⠀⠀⠀⠀⠀⠀⠀⠀⠀⠀⠀⠀⠀⠀⠀⠀⠀⠀⣠⣾⣿⣿⣿⣿⣿⣿⣿⣿⣿⣿⣿⣿⣿⣿⣿⣿⣿⡇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⣿⣿⣿⣿⣿⣿⣿⣿⣿⣿⣿⣿⣿⣿⣿⣿⣿⣿⣿⡇⠀⠀⠀⠀⠀⠀⠀⠀⠀⠀⠀⠀⠀⠀⠀⠀⠀⠀⠀⠀⠀⠀⠀⠀⠀⠀⠀⠀⠀⠀⠀⠀⠀⠀⠀⠀⠀⠀⠀⠀⠀⠀⠀⠀⠀⠀⠀⠀⠀⠀⠀⠙⠻⠿⣿⣿⣿⣿⣿⣿⣿⣿⣿⣿⣿⣿⣿⣿⣿⣿⡇</a:t>
            </a:r>
            <a:br/>
            <a:r>
              <a:t>⣿⣿⣿⣿⣿⣿⣿⣿⣿⣿⣿⣿⣿⣿⣿⣿⡉⡉⠉⠀⠀⠀⠀⠀⠀⠀⠀⠀⠀⠀⠀⠀⠀⠀⠀⠀⠀⠀⠀⠀⠀⠀⠀⠀⠀⠀⠀⠀⠀⠀⠀⠀⠀⠀⠀⠀⠀⠀⠀⠀⠀⠀⠀⠀⠀⠀⠀⠀⠀⠀⠀⠀⠀⠀⢹⣿⣿⣿⣿⣿⣿⣿⣿⣿⣿⣿⣿⣿⣿⣿⡇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⣿⣿⣿⣿⣿⣿⣿⣿⣿⣿⣿⣿⣿⣿⣿⣿⡿⠁⠀⠀⠀⠀⠀⠀⠀⠀⠀⠀⠀⠀⠀⠀⠀⠀⠀⠀⠀⠀⠀⠀⠀⠀⠀⠀⠀⠀⠀⠀⠀⠀⠀⠀⠀⠀⠀⠀⠀⠀⠀⠀⠀⠀⠀⠀⠀⠀⠀⠀⠀⠀⠀⠀⠀⠀⠀⠉⠿⣿⣿⣿⣿⣿⣿⣿⣿⣿⣿⣿⣿⣿⡇</a:t>
            </a:r>
            <a:br/>
            <a:r>
              <a:t>⣿⣿⣿⣿⣿⣿⡿⣿⣿⣿⣿⣿⣿⣿⣿⡟⠀⠀⠀⠀⠀⠀⠀⠀⠀⠀⠀⠀⠀⠀⠀⠀⠀⠀⠀⠀⠀⠀⠀⠀⠀⠀⠀⠀⠀⠀⠀⠀⠀⠀⠀⠀⠀⠀⠀⠀⠀⠀⠀⠀⠀⠀⠀⠀⠀⠀⠀⠀⠀⠀⠀⠀⠀⠀⠀⠀⠀⠘⣿⣿⣿⣿⣿⣿⣿⣿⣿⣿⣿⣿⡇</a:t>
            </a:r>
            <a:br/>
            <a:r>
              <a:t>⣿⣿⣿⣿⣿⣿⡄⠀⠈⠉⠛⠻⠿⠿⠟⠁⠀⠀⠀⠀⠀⠀⠀⠀⠀⠀⠀⠀⠀⠀⠀⠀⠀⠀⠀⠀⠀⠀⠀⠀⠀⠀⠀⠀⠀⠀⠀⠀⠀⠀⠀⠀⠀⠀⠀⠀⠀⠀⠀⠀⠀⠀⠀⠀⠀⠀⠀⠀⠀⠀⠀⠀⠀⠀⠀⠀⠀⠀⠘⠿⢿⣿⣿⣿⣿⣿⣿⣿⣿⣿⡇</a:t>
            </a:r>
            <a:br/>
            <a:r>
              <a:t>⣿⣿⣿⣿⣿⣿⡇⠀⠀⠀⠀⠀⠀⠀⠀⠀⠀⠀⠀⠀⠀⠀⠀⠀⠀⠀⠀⠀⠀⠀⠀⠀⠀⠀⠀⠀⠀⠀⠀⠀⠀⠀⠀⠀⠀⠀⠀⠀⠀⠀⠀⠀⠀⠀⠀⠀⠀⠀⠀⠀⠀⠀⠀⠀⠀⠀⠀⠀⠀⠀⠀⠀⠀⠀⠀⠀⠀⠀⠀⠀⢀⣿⣿⣿⣿⣿⣿⣿⣿⣿⡇</a:t>
            </a:r>
            <a:br/>
            <a:r>
              <a:t>⣿⣿⣿⣿⣿⣿⣇⠀⠀⠀⠀⠀⠀⠀⠀⠀⠀⠀⠀⠀⠀⠀⠀⠀⠀⠀⠀⠀⠀⠀⠀⠀⠀⠀⠀⠀⠀⠀⠀⠀⠀⠀⠀⠀⠀⠀⠀⠀⠀⠀⠀⠀⠀⠀⠀⠀⠀⠀⠀⠀⠀⠀⠀⠀⠀⠀⠀⠀⠀⠀⠀⠀⠀⠀⠀⠀⠀⢀⣴⣾⣿⣿⣿⣿⣿⣿⣿⣿⣿⣿⡇</a:t>
            </a:r>
            <a:br/>
            <a:r>
              <a:t>⣿⣿⣿⣿⣿⣿⣿⣿⣦⡀⠀⠀⠀⠀⠀⠀⠀⠀⠀⠀⠀⠀⠀⠀⠀⠀⠀⠀⠀⠀⠀⠀⠀⠀⠀⠀⠀⠀⠀⠀⠀⠀⠀⠀⠀⠀⠀⠀⠀⠀⠀⠀⠀⠀⠀⠀⠀⠀⠀⠀⠀⠀⠀⠀⠀⠀⠀⠀⠀⠀⠀⠀⠀⠀⣠⣴⣾⣿⣿⣿⣿⣿⣿⣿⣿⣿⣿⣿⣿⣿⡇</a:t>
            </a:r>
            <a:br/>
            <a:r>
              <a:t>⣿⣿⣿⣿⣿⣿⣿⣿⣿⣿⣷⣄⠀⠀⠀⠀⠀⠀⠀⠀⠀⠀⠀⠀⠀⠀⠀⠀⠀⠀⠀⠀⠀⠀⠀⠀⠀⠀⠀⠀⠀⠀⠀⠀⠀⠀⠀⠀⠀⠀⠀⠀⠀⠀⠀⠀⠀⠀⠀⠀⠀⠀⠀⠀⠀⠀⠀⠀⠀⠀⠀⠀⣠⡞⢡⣿⣿⣿⣿⣿⣿⣿⣿⣿⣿⣿⣿⣿⣿⣿⡇</a:t>
            </a:r>
            <a:br/>
            <a:r>
              <a:t>⣿⣿⣿⣿⣿⣿⣿⣿⣿⣿⣿⣿⣷⣄⠀⠀⠀⠀⠀⠀⠀⠀⠀⠀⠀⠀⠀⠀⠀⠀⠀⠀⠀⠀⠀⠀⠀⠀⠀⠀⠀⠀⠀⠀⠀⠀⠀⠀⠀⠀⠀⠀⠀⠀⠀⠀⠀⠀⠀⠀⠀⠀⠀⠀⠀⠀⠀⠀⠀⠀⠀⠰⣿⣶⣾⣿⣿⣿⣿⣿⣿⣿⣿⣿⣿⣿⣿⣿⣿⣿⡇</a:t>
            </a:r>
            <a:br/>
            <a:r>
              <a:t>⣿⣿⣿⣿⣿⣿⣿⣿⣿⣿⣿⣿⣿⡉⣳⣄⣀⠀⠀⠀⠀⠀⠀⠀⠀⠀⠀⠀⠀⠀⠀⠀⠀⠀⠀⠀⠀⠀⠀⠀⠀⠀⠀⠀⠀⠀⠀⠀⠀⠀⠀⠀⠀⠀⠀⠀⠀⠀⠀⠀⠀⠀⠀⠀⠀⠀⠀⠀⠀⠀⠀⠀⠉⠉⣿⣿⣿⣿⣿⣿⣿⣿⣿⣿⣿⣿⣿⣿⣿⣿⡇</a:t>
            </a:r>
            <a:br/>
            <a:r>
              <a:t>⣿⣿⣿⣿⣿⣿⣿⣿⣿⣿⣿⣿⣿⣿⣿⣿⣿⣷⣄⠀⠀⠀⠀⠀⠀⠀⠀⠀⠀⠀⠀⠀⠀⠀⠀⠀⠀⠀⠀⠀⠀⠀⠀⠀⠀⠀⠀⠀⠀⠀⠀⠀⠀⠀⠀⠀⠀⠀⠀⠀⠀⠀⠀⠀⠀⠀⠀⠀⠀⠀⠀⠀⠀⣰⣿⣿⣿⣿⣿⣿⣿⣿⣿⣿⣿⣿⣿⣿⣿⣿⡇</a:t>
            </a:r>
            <a:br/>
            <a:r>
              <a:t>⣿⣿⣿⣿⣿⣿⣿⣿⣿⣿⣿⣿⣿⣿⣿⣿⣿⣿⣿⣦⡀⠀⠀⠀⠀⠀⠀⠀⠀⠀⠀⠀⠀⠀⠀⠀⠀⠀⠀⠀⠀⠀⠀⠀⠀⠀⠀⠀⠀⠀⠀⠀⠀⠀⠀⠀⠀⠀⠀⠀⠀⠀⠀⠀⠀⠀⠀⠀⠀⠀⠀⢀⣼⣿⣿⣿⣿⣿⣿⣿⣿⣿⣿⣿⣿⣿⣿⣿⣿⣿⡇</a:t>
            </a:r>
            <a:br/>
            <a:r>
              <a:t>⣿⣿⣿⣿⣿⣿⣿⣿⣿⣿⣿⣿⣿⣿⣿⣿⣿⣿⣿⣿⣿⣦⣄⠀⠀⠀⠀⠀⠀⠀⠀⠀⠀⠀⠀⠀⠀⠀⠀⠀⠀⠀⠀⠀⠀⠀⠀⠀⠀⠀⠀⠀⠀⠀⠀⠀⠀⠀⠀⠀⠀⠀⠀⠀⠀⠀⠀⠀⠀⣀⣴⣿⣿⣿⣿⣿⣿⣿⣿⣿⣿⣿⣿⣿⣿⣿⣿⣿⣿⣿⡇</a:t>
            </a:r>
            <a:br/>
            <a:r>
              <a:t>⣿⣿⣿⣿⣿⣿⣿⣿⣿⣿⣿⣿⣿⣿⣿⣿⣿⣿⣿⣿⣿⣿⣿⣦⠀⠀⠀⠀⠀⠀⠀⠀⠀⠀⠀⠀⠀⠀⠀⠀⠀⠀⠀⠀⠀⠀⠀⠀⠀⠀⠀⠀⠀⠀⠀⠀⠀⠀⠀⠀⠀⠀⠀⠀⠀⠀⢀⣤⣾⣿⣿⣿⣿⣿⣿⣿⣿⣿⣿⣿⣿⣿⣿⣿⣿⣿⣿⣿⣿⣿⡇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⣿⣿⣿⣿⣿⣿⣿⣿⣿⣿⣿⣿⣿⣿⣿⣿⣿⣿⡀⠀⠀⠀⠀⠀⠀⠀⠀⠀⠀⠀⠀⠀⠀⠀⠀⠀⠀⠀⠀⠀⠀⠀⠀⠀⠀⠀⠀⠀⠀⠀⠀⠀⠀⠀⠀⠀⠀⠀⠀⠀⠀⠀⠀⢀⣀⡀⠀⠀⠀⠀⣠⣿⣿⣿⣿⣿⣿⣿⣿⣿⣿⣿⣿⣿⣿⣿⣿⣿⣿⣿⡇</a:t>
            </a:r>
            <a:br/>
            <a:r>
              <a:t>⣿⣿⣿⣿⣿⣿⣿⣿⣿⣿⣿⣿⣿⣿⣿⣿⣿⣿⣷⡀⠀⠀⠀⠀⠀⠀⠀⠀⠀⠀⠀⠀⠀⠀⠀⠀⠀⠀⠀⠀⠀⠀⠀⠀⠀⠀⠀⠀⠀⠀⠀⠀⠀⠀⠀⠀⠀⠀⠀⠀⠀⢀⣴⡿⣿⣿⡆⠀⠀⣴⣿⣿⣿⣿⣿⣿⣿⣿⣿⣿⣿⣿⣿⣿⣿⣿⣿⣿⣿⣿⡇</a:t>
            </a:r>
            <a:br/>
            <a:r>
              <a:t>⣿⣿⣿⣿⣿⣿⣿⣿⣿⣿⣿⣿⣿⣿⣿⣿⣿⣿⣿⣷⣶⣄⣀⠀⠀⠀⠀⠀⠀⠀⠀⠀⠀⠀⠀⠀⠀⠀⠀⠀⠀⠀⠀⠀⠀⠀⠀⠀⠀⠀⠀⠀⠀⠀⠀⠀⠀⠀⠀⠀⣴⣿⠋⠀⠸⣿⣇⠀⣸⣿⣿⣿⣿⣿⣿⣿⣿⣿⣿⣿⣿⣿⣿⣿⣿⣿⣿⣿⣿⣿⡇</a:t>
            </a:r>
            <a:br/>
            <a:r>
              <a:t>⣿⣿⣿⣿⣿⣿⣿⣿⣿⣿⣿⣿⣿⣿⣿⣿⣿⣿⣿⣿⣿⣿⣿⣿⣆⠀⠀⠀⠀⠀⠀⠀⠀⠀⠀⠀⠀⠀⠀⠀⠀⠀⠀⠀⠀⠀⠀⠀⠀⠀⠀⠀⠀⠀⠀⠀⠀⠀⢀⣾⡟⠁⠀⠀⢀⣿⣿⣶⣿⣿⣿⣿⣿⣿⣿⣿⣿⣿⣿⣿⣿⣿⣿⣿⣿⣿⣿⣿⣿⣿⡇</a:t>
            </a:r>
            <a:br/>
            <a:r>
              <a:t>⣿⣿⣿⣿⣿⣿⣿⣿⣿⣿⣿⣿⣿⣿⣿⣿⣿⣿⣿⣿⣿⣿⣿⣿⣿⡀⠀⠀⠀⠀⠀⠀⠀⠀⠀⠀⠀⠀⠀⠀⠀⠀⠀⠀⠀⠀⠀⠀⠀⠀⠀⠀⠀⠀⠀⠀⠀⣰⣿⠏⠀⠀⠀⢠⣾⣿⣿⣿⣿⣿⣿⣿⣿⣿⣿⣿⣿⣿⣿⣿⣿⣿⣿⣿⣿⣿⣿⣿⣿⣿⡇</a:t>
            </a:r>
            <a:br/>
            <a:r>
              <a:t>⣿⣿⣿⣿⣿⣿⣿⣿⣿⣿⣿⣿⣿⣿⣿⣿⣿⣿⣿⣿⣿⣿⣿⣿⣿⣧⣀⣀⡀⠀⠀⠀⠀⠀⠀⠀⠀⠀⠀⠀⠀⠀⠀⠀⠀⠀⠀⠀⠀⠀⠀⠀⠀⠀⠀⢀⣼⡿⠁⠀⠀⠀⣀⣿⣿⣿⣿⣿⣿⣿⣿⣿⣿⣿⣿⣿⣿⣿⣿⣿⣿⣿⣿⣿⣿⣿⣿⣿⣿⣿⡇</a:t>
            </a:r>
            <a:br/>
            <a:r>
              <a:t>⣿⣿⣿⣿⣿⣿⣿⣿⣿⣿⣿⣿⣿⣿⣿⣿⣿⣿⣿⣿⣿⣿⣿⣿⣿⣿⣿⣿⣿⣿⣿⣶⣶⣤⣄⡀⠀⠀⠀⠀⠀⠀⠀⠀⠀⠀⠀⠀⠀⠀⠀⠀⠀⠀⢠⣾⡟⣁⣤⣴⡶⣟⣿⡿⢟⣿⣿⣿⣿⣿⣿⣿⣿⣿⣿⣿⣿⣿⣿⣿⣿⣿⣿⣿⣿⣿⣿⣿⣿⣿⡇</a:t>
            </a:r>
            <a:br/>
            <a:r>
              <a:t>⣿⣿⣿⣿⣿⣿⣿⣿⣿⣿⣿⣿⣿⣿⣿⣿⣿⣿⣿⣿⣿⣿⣿⣿⣿⣿⣿⣿⣿⣿⣿⣿⣿⣿⣿⠿⠂⠀⠀⠀⠀⠀⠀⠀⠀⠀⠀⠀⠀⠀⠀⠀⠀⣠⣿⣿⡿⠟⠋⣡⣾⣿⣿⣷⣿⣿⣿⣿⣿⣿⣿⣿⣿⣿⣿⣿⣿⣿⣿⣿⣿⣿⣿⣿⣿⣿⣿⣿⣿⣿⡇</a:t>
            </a:r>
            <a:br/>
            <a:r>
              <a:t>⣿⣿⣿⣿⣿⣿⣿⣿⣿⣿⣿⣿⣿⣿⣿⣿⣿⣿⣿⣿⣿⣿⣿⣿⣿⣿⡿⠛⠛⠛⠛⠉⠉⠁⠀⠀⠀⠀⠀⠀⠀⠀⠀⠀⠀⠀⠀⠀⠀⠀⠀⠀⢰⣿⠟⠉⣰⣶⣿⣿⣿⣿⣿⣿⣿⣿⣿⣿⣿⣿⣿⣿⣿⣿⣿⣿⣿⣿⣿⣿⣿⣿⣿⣿⣿⣿⣿⣿⣿⣿⡇</a:t>
            </a:r>
            <a:br/>
            <a:r>
              <a:t>⣿⣿⣿⣿⣿⣿⣿⣿⣿⣿⣿⣿⣿⣿⣿⣿⣿⣿⣿⣿⣿⣿⣿⣿⣿⣿⣷⡄⠀⠀⠀⠀⠀⠀⠀⠀⠀⠀⠀⠀⠀⠀⠀⠀⠀⠀⠀⠀⠀⠀⠀⠀⠀⠀⠀⢠⣿⣿⣿⣿⣿⣿⣿⣿⣿⣿⣿⣿⣿⣿⣿⣿⣿⣿⣿⣿⣿⣿⣿⣿⣿⣿⣿⣿⣿⣿⣿⣿⣿⣿⡇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⣿⣿⣿⣿⣿⣿⣿⣿⣿⣿⣿⣿⣿⣿⣿⣿⣿⣿⣿⣿⣿⣿⣿⣿⣿⣿⠙⢿⠄⠀⠀⠀⠀⠀⠀⠀⠀⠀⠀⠀⠀⠀⠀⠀⠀⠀⠀⠀⠀⠀⠀⠀⠀⠀⣰⣿⡿⠟⢿⣿⣿⣿⣿⣿⣿⣿⣿⣿⣿⣿⣿⣿⣿⣿⣿⣿⣿⣿⣿⣿⣿⣿⣿⣿⣿⣿⣿⣿⣿⣿⡇</a:t>
            </a:r>
            <a:br/>
            <a:r>
              <a:t>⣿⣿⣿⣿⣿⣿⣿⣿⣿⣿⣿⣿⣿⣿⣿⣿⣿⣿⣿⣿⣿⣿⣿⣿⣿⣿⡇⠀⠁⠀⠀⠀⠀⠀⠀⠀⠀⠀⠀⠀⠀⠀⠀⠀⠀⠀⠀⠀⠀⠀⠀⠀⠀⠀⠛⠋⠀⠀⠀⠻⣿⣿⣿⣿⢿⣿⣿⣿⣿⣿⣿⣿⣿⣿⣿⣿⣿⣿⣿⣿⣿⣿⣿⣿⣿⣿⣿⣿⣿⣿⡇</a:t>
            </a:r>
            <a:br/>
            <a:r>
              <a:t>⣿⣿⣿⣿⣿⣿⣿⣿⣿⣿⣿⣿⣿⣿⣿⣿⣿⣿⣿⣿⣿⣿⣿⣿⣿⣿⠇⠀⠀⠀⠀⠀⠀⠀⠀⠀⠀⠀⠀⠀⠀⠀⠀⠀⠀⠀⠀⠀⠀⠀⠀⠀⠀⠀⠀⠀⠀⠀⠀⠀⠈⠉⠁⠀⢠⠃⢹⣿⣿⣿⣿⣿⣿⣿⣿⣿⣿⣿⣿⣿⣿⣿⣿⣿⣿⣿⣿⣿⣿⣿⡇</a:t>
            </a:r>
            <a:br/>
            <a:r>
              <a:t>⣿⣿⣿⣿⣿⣿⣿⣿⣿⣿⣿⣿⣿⣿⣿⣿⣿⣿⣿⣿⣿⢇⣿⢿⡟⠹⠀⠀⠀⠀⠀⠀⠀⠀⠀⠀⠀⠀⠀⠀⠀⠀⠀⠀⠀⠀⠀⠀⠀⠀⠀⠀⠀⠀⠀⠀⠀⠀⠀⠀⠀⠀⠀⠀⠀⠀⠸⣿⣿⣿⣿⣿⣿⣿⣿⣿⣿⣿⣿⣿⣿⣿⣿⣿⣿⣿⣿⣿⣿⣿⡇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⣿⣿⣿⣿⣿⣿⣿⣿⣿⣿⣿⣿⣿⣿⣿⣿⣿⣿⣿⣿⠁⣼⡟⠸⠀⠀⠀⠀⠀⠀⠀⠀⠀⠀⠀⠀⠀⠀⠀⠀⠀⠀⠀⠀⠀⠀⠀⠀⠀⠀⠀⠀⠀⠀⠀⠀⠀⠀⠀⠀⠀⠀⠀⠀⠀⠀⠀⢻⠙⣿⣿⣿⣿⣿⣿⣿⣿⣿⣿⣿⣿⣿⣿⣿⣿⣿⣿⣿⣿⣿⡇</a:t>
            </a:r>
            <a:br/>
            <a:r>
              <a:t>⣿⣿⣿⣿⣿⣿⣿⣿⣿⣿⣿⣿⣿⣿⣿⣿⣿⣿⣿⡇⠐⠁⠀⠀⠀⠀⠀⠀⠀⠀⠀⠀⠀⠀⠀⠀⠀⠀⠀⠀⠀⠀⠀⠀⠀⠀⠀⠀⠀⠀⠀⠀⠀⠀⠀⠀⠀⠀⠀⠀⠀⠀⠀⠀⠀⠀⠀⠀⠀⠘⠈⠫⠛⢿⣿⣿⣿⣿⣿⣿⣿⣿⣿⣿⣿⣿⣿⣿⣿⣿⡇</a:t>
            </a:r>
            <a:br/>
            <a:r>
              <a:t>⣿⣿⣿⣿⣿⣿⣿⣿⣿⣿⣿⣿⣿⣿⣿⣿⣿⣿⣿⣿⡀⠀⠀⠀⠀⠀⠀⠀⠀⠀⠀⠀⠀⠀⠀⠀⠀⠀⠀⠀⠀⠀⠀⠀⠀⠀⠀⠀⠀⠀⠀⠀⠀⠀⠀⠀⠀⠀⠀⠀⠀⠀⠀⠀⠀⠀⠀⠀⠀⠀⠀⠀⠀⠈⣿⣿⣿⣿⣿⣿⣿⣿⣿⣿⣿⣿⣿⣿⣿⣿⡇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⣿⣿⣿⣿⣿⣿⣿⣿⣿⣿⣿⣿⣿⣿⣿⣿⣿⣿⣿⣿⣿⣦⡄⠀⠀⠀⠀⠀⠀⠀⠀⠀⠀⠀⠀⠀⠀⠀⠀⠀⠀⠀⠀⠀⠀⠀⠀⠀⠀⠀⠀⠀⠀⠀⠀⠀⠀⠀⠀⠀⠀⠀⠀⠀⠀⠀⠀⠀⠀⠀⠀⠀⠀⢀⣾⣿⣿⣿⣿⣿⣿⣿⣿⣿⣿⣿⣿⣿⣿⣿⡇</a:t>
            </a:r>
            <a:br/>
            <a:r>
              <a:t>⣿⣿⣿⣿⣿⣿⣿⣿⣿⣿⣿⣿⣿⣿⣿⣿⣿⣿⣿⡿⠿⠟⠁⠀⠀⠀⠀⠀⠀⠀⠀⠀⠀⠀⠀⠀⠀⠀⠀⠀⠀⠀⠀⠀⠀⠀⠀⠀⠀⠀⠀⠀⠀⠀⠀⠀⠀⠀⠀⠀⠀⠀⠀⠀⠀⠀⠀⠀⠀⠀⠀⢀⣴⣿⣿⣿⣿⣿⣿⣿⣿⣿⣿⣿⣿⣿⣿⣿⣿⣿⡇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⣿⣿⣿⣿⣿⣿⣿⣿⣿⣿⣿⣿⣿⣿⣿⣿⣿⣿⣿⠀⠀⠀⠀⠀⠀⠀⠀⠀⠀⠀⠀⠀⠀⠀⠀⠀⠀⠀⠀⠀⠀⠀⠀⠀⠀⠀⠀⠀⠀⠀⠀⠀⠀⠀⠀⠀⠀⠀⠀⠀⠀⠀⠀⠀⠀⠀⠀⠀⠀⠀⠀⠈⠛⠿⣿⣿⣿⣿⣿⣿⣿⣿⣿⣿⣿⣿⣿⣿⣿⣿⡇</a:t>
            </a:r>
            <a:br/>
            <a:r>
              <a:t>⣿⣿⣿⣿⣿⣿⣿⣿⣿⣿⣿⣿⣿⣿⣿⣏⠉⠙⠁⠀⠀⠀⠀⠀⠀⠀⠀⠀⠀⠀⠀⠀⠀⠀⠀⠀⠀⠀⠀⠀⠀⠀⠀⠀⠀⠀⠀⠀⠀⠀⠀⠀⠀⠀⠀⠀⠀⠀⠀⠀⠀⠀⠀⠀⠀⠀⠀⠀⠀⠀⠀⠀⠀⠀⠈⣿⣿⣿⣿⣿⣿⣿⣿⣿⣿⣿⣿⣿⣿⣿⡇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⣿⣿⣿⣿⣿⣿⣿⣿⣿⣿⣿⣿⣿⣿⣿⣿⠟⠀⠀⠀⠀⠀⠀⠀⠀⠀⠀⠀⠀⠀⠀⠀⠀⠀⠀⠀⠀⠀⠀⠀⠀⠀⠀⠀⠀⠀⠀⠀⠀⠀⠀⠀⠀⠀⠀⠀⠀⠀⠀⠀⠀⠀⠀⠀⠀⠀⠀⠀⠀⠀⠀⠀⠀⠀⠀⠈⠻⢿⣿⣿⣿⣿⣿⣿⣿⣿⣿⣿⣿⣿⡇</a:t>
            </a:r>
            <a:br/>
            <a:r>
              <a:t>⣿⣿⣿⣿⣿⣿⣿⣿⣿⣿⣿⣿⣿⣿⣿⠃⠀⠀⠀⠀⠀⠀⠀⠀⠀⠀⠀⠀⠀⠀⠀⠀⠀⠀⠀⠀⠀⠀⠀⠀⠀⠀⠀⠀⠀⠀⠀⠀⠀⠀⠀⠀⠀⠀⠀⠀⠀⠀⠀⠀⠀⠀⠀⠀⠀⠀⠀⠀⠀⠀⠀⠀⠀⠀⠀⠀⠀⠀⢻⣿⣿⣿⣿⣿⣿⣿⣿⣿⣿⣿⡇</a:t>
            </a:r>
            <a:br/>
            <a:r>
              <a:t>⣿⣿⣿⣿⣿⡇⠀⠉⠙⠛⠿⢿⣿⣿⠏⠀⠀⠀⠀⠀⠀⠀⠀⠀⠀⠀⠀⠀⠀⠀⠀⠀⠀⠀⠀⠀⠀⠀⠀⠀⠀⠀⠀⠀⠀⠀⠀⠀⠀⠀⠀⠀⠀⠀⠀⠀⠀⠀⠀⠀⠀⠀⠀⠀⠀⠀⠀⠀⠀⠀⠀⠀⠀⠀⠀⠀⠀⠀⠀⠻⢿⣿⣿⣿⣿⣿⣿⣿⣿⣿⡇</a:t>
            </a:r>
            <a:br/>
            <a:r>
              <a:t>⣿⣿⣿⣿⣿⡇⠀⠀⠀⠀⠀⠀⠀⠀⠀⠀⠀⠀⠀⠀⠀⠀⠀⠀⠀⠀⠀⠀⠀⠀⠀⠀⠀⠀⠀⠀⠀⠀⠀⠀⠀⠀⠀⠀⠀⠀⠀⠀⠀⠀⠀⠀⠀⠀⠀⠀⠀⠀⠀⠀⠀⠀⠀⠀⠀⠀⠀⠀⠀⠀⠀⠀⠀⠀⠀⠀⠀⠀⠀⠀⠀⢸⣿⣿⣿⣿⣿⣿⣿⣿⡇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⣿⣿⣿⣿⣿⣿⠀⠀⠀⠀⠀⠀⠀⠀⠀⠀⠀⠀⠀⠀⠀⠀⠀⠀⠀⠀⠀⠀⠀⠀⠀⠀⠀⠀⠀⠀⠀⠀⠀⠀⠀⠀⠀⠀⠀⠀⠀⠀⠀⠀⠀⠀⠀⠀⠀⠀⠀⠀⠀⠀⠀⠀⠀⠀⠀⠀⠀⠀⠀⠀⠀⠀⠀⠀⠀⠀⠀⠀⣀⣴⣾⣿⣿⣿⣿⣿⣿⣿⣿⣿⡇</a:t>
            </a:r>
            <a:br/>
            <a:r>
              <a:t>⣿⣿⣿⣿⣿⣿⣿⣦⡀⠀⠀⠀⠀⠀⠀⠀⠀⠀⠀⠀⠀⠀⠀⠀⠀⠀⠀⠀⠀⠀⠀⠀⠀⠀⠀⠀⠀⠀⠀⠀⠀⠀⠀⠀⠀⠀⠀⠀⠀⠀⠀⠀⠀⠀⠀⠀⠀⠀⠀⠀⠀⠀⠀⠀⠀⠀⠀⠀⠀⠀⠀⠀⠀⠀⠀⣠⣤⣾⣿⣿⣿⣿⣿⣿⣿⣿⣿⣿⣿⣿⡇</a:t>
            </a:r>
            <a:br/>
            <a:r>
              <a:t>⣿⣿⣿⣿⣿⣿⣿⣿⣿⣷⣄⠀⠀⠀⠀⠀⠀⠀⠀⠀⠀⠀⠀⠀⠀⠀⠀⠀⠀⠀⠀⠀⠀⠀⠀⠀⠀⠀⠀⠀⠀⠀⠀⠀⠀⠀⠀⠀⠀⠀⠀⠀⠀⠀⠀⠀⠀⠀⠀⠀⠀⠀⠀⠀⠀⠀⠀⠀⠀⠀⠀⠀⠀⣴⠟⣹⣿⣿⣿⣿⣿⣿⣿⣿⣿⣿⣿⣿⣿⣿⡇</a:t>
            </a:r>
            <a:br/>
            <a:r>
              <a:t>⣿⣿⣿⣿⣿⣿⣿⣿⣿⣿⣿⣷⣄⠀⠀⠀⠀⠀⠀⠀⠀⠀⠀⠀⠀⠀⠀⠀⠀⠀⠀⠀⠀⠀⠀⠀⠀⠀⠀⠀⠀⠀⠀⠀⠀⠀⠀⠀⠀⠀⠀⠀⠀⠀⠀⠀⠀⠀⠀⠀⠀⠀⠀⠀⠀⠀⠀⠀⠀⠀⠀⠀⣼⣧⣴⣿⣿⣿⣿⣿⣿⣿⣿⣿⣿⣿⣿⣿⣿⣿⡇</a:t>
            </a:r>
            <a:br/>
            <a:r>
              <a:t>⣿⣿⣿⣿⣿⣿⣿⣿⣿⣿⣿⣿⡟⠳⣄⠀⠀⠀⠀⠀⠀⠀⠀⠀⠀⠀⠀⠀⠀⠀⠀⠀⠀⠀⠀⠀⠀⠀⠀⠀⠀⠀⠀⠀⠀⠀⠀⠀⠀⠀⠀⠀⠀⠀⠀⠀⠀⠀⠀⠀⠀⠀⠀⠀⠀⠀⠀⠀⠀⠀⠀⠀⠈⠛⢻⣿⣿⣿⣿⣿⣿⣿⣿⣿⣿⣿⣿⣿⣿⣿⡇</a:t>
            </a:r>
            <a:br/>
            <a:r>
              <a:t>⣿⣿⣿⣿⣿⣿⣿⣿⣿⣿⣿⣿⣿⣾⣿⣿⣷⣦⠀⠀⠀⠀⠀⠀⠀⠀⠀⠀⠀⠀⠀⠀⠀⠀⠀⠀⠀⠀⠀⠀⠀⠀⠀⠀⠀⠀⠀⠀⠀⠀⠀⠀⠀⠀⠀⠀⠀⠀⠀⠀⠀⠀⠀⠀⠀⠀⠀⠀⠀⠀⠀⠀⠀⠀⣼⣿⣿⣿⣿⣿⣿⣿⣿⣿⣿⣿⣿⣿⣿⣿⡇</a:t>
            </a:r>
            <a:br/>
            <a:r>
              <a:t>⣿⣿⣿⣿⣿⣿⣿⣿⣿⣿⣿⣿⣿⣿⣿⣿⣿⣿⣧⡀⠀⠀⠀⠀⠀⠀⠀⠀⠀⠀⠀⠀⠀⠀⠀⠀⠀⠀⠀⠀⠀⠀⠀⠀⠀⠀⠀⠀⠀⠀⠀⠀⠀⠀⠀⠀⠀⠀⠀⠀⠀⠀⠀⠀⠀⠀⠀⠀⠀⠀⠀⠀⢀⣾⣿⣿⣿⣿⣿⣿⣿⣿⣿⣿⣿⣿⣿⣿⣿⣿⡇</a:t>
            </a:r>
            <a:br/>
            <a:r>
              <a:t>⣿⣿⣿⣿⣿⣿⣿⣿⣿⣿⣿⣿⣿⣿⣿⣿⣿⣿⣿⣿⣦⣄⠀⠀⠀⠀⠀⠀⠀⠀⠀⠀⠀⠀⠀⠀⠀⠀⠀⠀⠀⠀⠀⠀⠀⠀⠀⠀⠀⠀⠀⠀⠀⠀⠀⠀⠀⠀⠀⠀⠀⠀⠀⠀⠀⠀⠀⠀⠀⠀⢀⣴⣿⣿⣿⣿⣿⣿⣿⣿⣿⣿⣿⣿⣿⣿⣿⣿⣿⣿⡇</a:t>
            </a:r>
            <a:br/>
            <a:r>
              <a:t>⣿⣿⣿⣿⣿⣿⣿⣿⣿⣿⣿⣿⣿⣿⣿⣿⣿⣿⣿⣿⣿⣿⣷⡀⠀⠀⠀⠀⠀⠀⠀⠀⠀⠀⠀⠀⠀⠀⠀⠀⠀⠀⠀⠀⠀⠀⠀⠀⠀⠀⠀⠀⠀⠀⠀⠀⠀⠀⠀⠀⠀⠀⠀⠀⠀⠀⠀⢀⣠⣾⣿⣿⣿⣿⣿⣿⣿⣿⣿⣿⣿⣿⣿⣿⣿⣿⣿⣿⣿⣿⡇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⣿⣿⣿⣿⣿⣿⣿⣿⣿⣿⣿⣿⣿⣿⣿⣿⣿⣷⡀⠀⠀⠀⠀⠀⠀⠀⠀⠀⠀⠀⠀⠀⠀⠀⠀⠀⠀⠀⠀⠀⠀⠀⠀⠀⠀⠀⠀⠀⠀⠀⠀⠀⠀⠀⠀⠀⠀⠀⠀⠀⠀⠀⠀⢀⣤⣄⠀⠀⠀⠀⣠⣿⣿⣿⣿⣿⣿⣿⣿⣿⣿⣿⣿⣿⣿⣿⣿⣿⣿⣿⡇</a:t>
            </a:r>
            <a:br/>
            <a:r>
              <a:t>⣿⣿⣿⣿⣿⣿⣿⣿⣿⣿⣿⣿⣿⣿⣿⣿⣿⣿⣷⡀⠀⠀⠀⠀⠀⠀⠀⠀⠀⠀⠀⠀⠀⠀⠀⠀⠀⠀⠀⠀⠀⠀⠀⠀⠀⠀⠀⠀⠀⠀⠀⠀⠀⠀⠀⠀⠀⠀⠀⠀⠀⢀⣴⡿⢿⣿⡇⠀⠀⣰⣿⣿⣿⣿⣿⣿⣿⣿⣿⣿⣿⣿⣿⣿⣿⣿⣿⣿⣿⣿⡇</a:t>
            </a:r>
            <a:br/>
            <a:r>
              <a:t>⣿⣿⣿⣿⣿⣿⣿⣿⣿⣿⣿⣿⣿⣿⣿⣿⣿⣿⣿⣿⣶⣄⣀⡀⠀⠀⠀⠀⠀⠀⠀⠀⠀⠀⠀⠀⠀⠀⠀⠀⠀⠀⠀⠀⠀⠀⠀⠀⠀⠀⠀⠀⠀⠀⠀⠀⠀⠀⠀⠀⣴⣿⠋⠀⠈⣿⣿⠀⣰⣿⣿⣿⣿⣿⣿⣿⣿⣿⣿⣿⣿⣿⣿⣿⣿⣿⣿⣿⣿⣿⡇</a:t>
            </a:r>
            <a:br/>
            <a:r>
              <a:t>⣿⣿⣿⣿⣿⣿⣿⣿⣿⣿⣿⣿⣿⣿⣿⣿⣿⣿⣿⣿⣿⣿⣿⣿⣆⠀⠀⠀⠀⠀⠀⠀⠀⠀⠀⠀⠀⠀⠀⠀⠀⠀⠀⠀⠀⠀⠀⠀⠀⠀⠀⠀⠀⠀⠀⠀⠀⠀⢠⣾⡟⠁⠀⠀⢀⣿⣿⣶⣿⣿⣿⣿⣿⣿⣿⣿⣿⣿⣿⣿⣿⣿⣿⣿⣿⣿⣿⣿⣿⣿⡇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⣿⣿⣿⣿⣿⣿⣿⣿⣿⣿⣿⣿⣿⣿⣿⣿⣿⣿⣿⣿⣿⣿⣿⣿⣿⠀⠀⠀⠀⠀⠀⠀⠀⠀⠀⠀⠀⠀⠀⠀⠀⠀⠀⠀⠀⠀⠀⠀⠀⠀⠀⠀⠀⠀⠀⠀⠀⣰⣿⠏⠀⠀⠀⢠⣾⣿⣿⣿⣿⣿⣿⣿⣿⣿⣿⣿⣿⣿⣿⣿⣿⣿⣿⣿⣿⣿⣿⣿⣿⣿⡇</a:t>
            </a:r>
            <a:br/>
            <a:r>
              <a:t>⣿⣿⣿⣿⣿⣿⣿⣿⣿⣿⣿⣿⣿⣿⣿⣿⣿⣿⣿⣿⣿⣿⣿⣿⣿⣤⣤⣀⣀⡀⠀⠀⠀⠀⠀⠀⠀⠀⠀⠀⠀⠀⠀⠀⠀⠀⠀⠀⠀⠀⠀⠀⠀⠀⠀⢀⣼⡿⠃⠀⠀⠀⣀⣾⣿⣿⣿⣿⣿⣿⣿⣿⣿⣿⣿⣿⣿⣿⣿⣿⣿⣿⣿⣿⣿⣿⣿⣿⣿⣿⡇</a:t>
            </a:r>
            <a:br/>
            <a:r>
              <a:t>⣿⣿⣿⣿⣿⣿⣿⣿⣿⣿⣿⣿⣿⣿⣿⣿⣿⣿⣿⣿⣿⣿⣿⣿⣿⣿⣿⣿⣿⣿⣿⣷⣶⣦⣄⡀⠀⠀⠀⠀⠀⠀⠀⠀⠀⠀⠀⠀⠀⠀⠀⠀⠀⠀⢠⣾⡟⣀⣤⣶⠾⣛⣿⡿⢛⣿⣿⣿⣿⣿⣿⣿⣿⣿⣿⣿⣿⣿⣿⣿⣿⣿⣿⣿⣿⣿⣿⣿⣿⣿⡇</a:t>
            </a:r>
            <a:br/>
            <a:r>
              <a:t>⣿⣿⣿⣿⣿⣿⣿⣿⣿⣿⣿⣿⣿⣿⣿⣿⣿⣿⣿⣿⣿⣿⣿⣿⣿⣿⣿⣿⣿⣿⣿⣿⣿⣿⡿⠟⠀⠀⠀⠀⠀⠀⠀⠀⠀⠀⠀⠀⠀⠀⠀⠀⠀⣠⣿⣿⡿⠟⠉⣠⣾⣿⣿⣷⣿⣿⣿⣿⣿⣿⣿⣿⣿⣿⣿⣿⣿⣿⣿⣿⣿⣿⣿⣿⣿⣿⣿⣿⣿⣿⡇</a:t>
            </a:r>
            <a:br/>
            <a:r>
              <a:t>⣿⣿⣿⣿⣿⣿⣿⣿⣿⣿⣿⣿⣿⣿⣿⣿⣿⣿⣿⣿⣿⣿⣿⣿⣿⣿⡟⠛⠛⠛⠉⠉⠉⠀⠀⠀⠀⠀⠀⠀⠀⠀⠀⠀⠀⠀⠀⠀⠀⠀⠀⠀⢰⣿⠟⠉⢰⣾⣿⣿⣿⣿⣿⣿⣿⣿⣿⣿⣿⣿⣿⣿⣿⣿⣿⣿⣿⣿⣿⣿⣿⣿⣿⣿⣿⣿⣿⣿⣿⣿⡇</a:t>
            </a:r>
            <a:br/>
            <a:r>
              <a:t>⣿⣿⣿⣿⣿⣿⣿⣿⣿⣿⣿⣿⣿⣿⣿⣿⣿⣿⣿⣿⣿⣿⣿⣿⣿⣿⣷⡀⠀⠀⠀⠀⠀⠀⠀⠀⠀⠀⠀⠀⠀⠀⠀⠀⠀⠀⠀⠀⠀⠀⠀⠀⠀⠀⠀⢠⣿⣿⣿⣿⣿⣿⣿⣿⣿⣿⣿⣿⣿⣿⣿⣿⣿⣿⣿⣿⣿⣿⣿⣿⣿⣿⣿⣿⣿⣿⣿⣿⣿⣿⡇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⣿⣿⣿⣿⣿⣿⣿⣿⣿⣿⣿⣿⣿⣿⣿⣿⣿⣿⣿⣿⣿⣿⣿⣿⣿⣿⠙⢟⠄⠀⠀⠀⠀⠀⠀⠀⠀⠀⠀⠀⠀⠀⠀⠀⠀⠀⠀⠀⠀⠀⠀⠀⠀⠀⣰⣿⡿⠟⢻⣿⣿⣿⣿⣿⣿⣿⣿⣿⣿⣿⣿⣿⣿⣿⣿⣿⣿⣿⣿⣿⣿⣿⣿⣿⣿⣿⣿⣿⣿⣿⡇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⣿⣿⣿⣿⣿⣿⣿⣿⣿⣿⣿⣿⣿⣿⣿⣿⣿⣿⣿⣿⣿⣿⣿⣿⣿⣿⡄⠀⠀⠀⠀⠀⠀⠀⠀⠀⠀⠀⠀⠀⠀⠀⠀⠀⠀⠀⠀⠀⠀⠀⠀⠀⠀⠀⠛⠋⠀⠀⠀⠹⣿⣿⣿⡿⢿⣿⣿⣿⣿⣿⣿⣿⣿⣿⣿⣿⣿⣿⣿⣿⣿⣿⣿⣿⣿⣿⣿⣿⣿⣿⡇</a:t>
            </a:r>
            <a:br/>
            <a:r>
              <a:t>⣿⣿⣿⣿⣿⣿⣿⣿⣿⣿⣿⣿⣿⣿⣿⣿⣿⣿⣿⣿⣿⡿⣿⣿⣿⣿⠁⠀⠀⠀⠀⠀⠀⠀⠀⠀⠀⠀⠀⠀⠀⠀⠀⠀⠀⠀⠀⠀⠀⠀⠀⠀⠀⠀⠀⠀⠀⠀⠀⠀⠀⠉⠁⠀⢀⠏⢸⣿⣿⣿⣿⣿⣿⣿⣿⣿⣿⣿⣿⣿⣿⣿⣿⣿⣿⣿⣿⣿⣿⣿⡇</a:t>
            </a:r>
            <a:br/>
            <a:r>
              <a:t>⣿⣿⣿⣿⣿⣿⣿⣿⣿⣿⣿⣿⣿⣿⣿⣿⣿⣿⣿⣿⡿⢧⣿⢻⠏⠸⠀⠀⠀⠀⠀⠀⠀⠀⠀⠀⠀⠀⠀⠀⠀⠀⠀⠀⠀⠀⠀⠀⠀⠀⠀⠀⠀⠀⠀⠀⠀⠀⠀⠀⠀⠀⠀⠀⠈⠀⠈⣿⣿⣿⣿⣿⣿⣿⣿⣿⣿⣿⣿⣿⣿⣿⣿⣿⣿⣿⣿⣿⣿⣿⡇</a:t>
            </a:r>
            <a:br/>
            <a:r>
              <a:t>⣿⣿⣿⣿⣿⣿⣿⣿⣿⣿⣿⣿⣿⣿⣿⣿⣿⣿⣿⡟⠁⣾⠇⠘⠀⠀⠀⠀⠀⠀⠀⠀⠀⠀⠀⠀⠀⠀⠀⠀⠀⠀⠀⠀⠀⠀⠀⠀⠀⠀⠀⠀⠀⠀⠀⠀⠀⠀⠀⠀⠀⠀⠀⠀⠀⠀⠀⠹⡜⢿⢿⣿⣿⣿⣿⣿⣿⣿⣿⣿⣿⣿⣿⣿⣿⣿⣿⣿⣿⣿⡇</a:t>
            </a:r>
            <a:br/>
            <a:r>
              <a:t>⣿⣿⣿⣿⣿⣿⣿⣿⣿⣿⣿⣿⣿⣿⣿⣿⣿⣿⣿⡇⠊⠀⠀⠀⠀⠀⠀⠀⠀⠀⠀⠀⠀⠀⠀⠀⠀⠀⠀⠀⠀⠀⠀⠀⠀⠀⠀⠀⠀⠀⠀⠀⠀⠀⠀⠀⠀⠀⠀⠀⠀⠀⠀⠀⠀⠀⠀⠀⠁⠈⠄⠻⡙⢹⣿⣿⣿⣿⣿⣿⣿⣿⣿⣿⣿⣿⣿⣿⣿⣿⡇</a:t>
            </a:r>
            <a:br/>
            <a:r>
              <a:t>⣿⣿⣿⣿⣿⣿⣿⣿⣿⣿⣿⣿⣿⣿⣿⣿⣿⣿⣿⣷⡀⠀⠀⠀⠀⠀⠀⠀⠀⠀⠀⠀⠀⠀⠀⠀⠀⠀⠀⠀⠀⠀⠀⠀⠀⠀⠀⠀⠀⠀⠀⠀⠀⠀⠀⠀⠀⠀⠀⠀⠀⠀⠀⠀⠀⠀⠀⠀⠀⠀⠀⠀⠀⠀⢳⣿⣿⣿⣿⣿⣿⣿⣿⣿⣿⣿⣿⣿⣿⣿⡇</a:t>
            </a:r>
            <a:br/>
            <a:r>
              <a:t>⣿⣿⣿⣿⣿⣿⣿⣿⣿⣿⣿⣿⣿⣿⣿⣿⣿⣿⣿⣿⣿⣦⠀⠀⠀⠀⠀⠀⠀⠀⠀⠀⠀⠀⠀⠀⠀⠀⠀⠀⠀⠀⠀⠀⠀⠀⠀⠀⠀⠀⠀⠀⠀⠀⠀⠀⠀⠀⠀⠀⠀⠀⠀⠀⠀⠀⠀⠀⠀⠀⠀⠀⠀⠀⣼⣿⣿⣿⣿⣿⣿⣿⣿⣿⣿⣿⣿⣿⣿⣿⡇</a:t>
            </a:r>
            <a:br/>
            <a:r>
              <a:t>⣿⣿⣿⣿⣿⣿⣿⣿⣿⣿⣿⣿⣿⣿⣿⣿⣿⣿⣿⡿⠿⠛⠀⠀⠀⠀⠀⠀⠀⠀⠀⠀⠀⠀⠀⠀⠀⠀⠀⠀⠀⠀⠀⠀⠀⠀⠀⠀⠀⠀⠀⠀⠀⠀⠀⠀⠀⠀⠀⠀⠀⠀⠀⠀⠀⠀⠀⠀⠀⠀⠀⠀⣠⣾⣿⣿⣿⣿⣿⣿⣿⣿⣿⣿⣿⣿⣿⣿⣿⣿⡇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⣿⣿⣿⣿⣿⣿⣿⣿⣿⣿⣿⣿⣿⣿⣿⣿⣿⣿⡇⠀⠀⠀⠀⠀⠀⠀⠀⠀⠀⠀⠀⠀⠀⠀⠀⠀⠀⠀⠀⠀⠀⠀⠀⠀⠀⠀⠀⠀⠀⠀⠀⠀⠀⠀⠀⠀⠀⠀⠀⠀⠀⠀⠀⠀⠀⠀⠀⠀⠀⠀⠀⠀⠛⠿⢿⣿⣿⣿⣿⣿⣿⣿⣿⣿⣿⣿⣿⣿⣿⣿⡇</a:t>
            </a:r>
            <a:br/>
            <a:r>
              <a:t>⣿⣿⣿⣿⣿⣿⣿⣿⣿⣿⣿⣿⣿⣿⣿⡉⠙⠛⠁⠀⠀⠀⠀⠀⠀⠀⠀⠀⠀⠀⠀⠀⠀⠀⠀⠀⠀⠀⠀⠀⠀⠀⠀⠀⠀⠀⠀⠀⠀⠀⠀⠀⠀⠀⠀⠀⠀⠀⠀⠀⠀⠀⠀⠀⠀⠀⠀⠀⠀⠀⠀⠀⠀⠀⠀⢿⣿⣿⣿⣿⣿⣿⣿⣿⣿⣿⣿⣿⣿⣿⡇</a:t>
            </a:r>
            <a:br/>
            <a:r>
              <a:t>⣿⣿⣿⣿⣿⣿⣿⣿⣿⣿⣿⣿⣿⣿⣿⣿⠇⠀⠀⠀⠀⠀⠀⠀⠀⠀⠀⠀⠀⠀⠀⠀⠀⠀⠀⠀⠀⠀⠀⠀⠀⠀⠀⠀⠀⠀⠀⠀⠀⠀⠀⠀⠀⠀⠀⠀⠀⠀⠀⠀⠀⠀⠀⠀⠀⠀⠀⠀⠀⠀⠀⠀⠀⠀⠀⠈⠻⢿⣿⣿⣿⣿⣿⣿⣿⣿⣿⣿⣿⣿⡇</a:t>
            </a:r>
            <a:br/>
            <a:r>
              <a:t>⣿⣿⣿⣿⣿⣿⣿⣿⣿⣿⣿⣿⣿⣿⣿⠁⠀⠀⠀⠀⠀⠀⠀⠀⠀⠀⠀⠀⠀⠀⠀⠀⠀⠀⠀⠀⠀⠀⠀⠀⠀⠀⠀⠀⠀⠀⠀⠀⠀⠀⠀⠀⠀⠀⠀⠀⠀⠀⠀⠀⠀⠀⠀⠀⠀⠀⠀⠀⠀⠀⠀⠀⠀⠀⠀⠀⠀⠀⠹⣿⣿⣿⣿⣿⣿⣿⣿⣿⣿⣿⡇</a:t>
            </a:r>
            <a:br/>
            <a:r>
              <a:t>⣿⣿⣿⣿⣿⡄⠈⠉⠛⠻⠿⣿⣿⡿⠃⠀⠀⠀⠀⠀⠀⠀⠀⠀⠀⠀⠀⠀⠀⠀⠀⠀⠀⠀⠀⠀⠀⠀⠀⠀⠀⠀⠀⠀⠀⠀⠀⠀⠀⠀⠀⠀⠀⠀⠀⠀⠀⠀⠀⠀⠀⠀⠀⠀⠀⠀⠀⠀⠀⠀⠀⠀⠀⠀⠀⠀⠀⠀⠀⠹⣿⣿⣿⣿⣿⣿⣿⣿⣿⣿⡇</a:t>
            </a:r>
            <a:br/>
            <a:r>
              <a:t>⣿⣿⣿⣿⣿⡇⠀⠀⠀⠀⠀⠀⠀⠀⠀⠀⠀⠀⠀⠀⠀⠀⠀⠀⠀⠀⠀⠀⠀⠀⠀⠀⠀⠀⠀⠀⠀⠀⠀⠀⠀⠀⠀⠀⠀⠀⠀⠀⠀⠀⠀⠀⠀⠀⠀⠀⠀⠀⠀⠀⠀⠀⠀⠀⠀⠀⠀⠀⠀⠀⠀⠀⠀⠀⠀⠀⠀⠀⠀⠀⠀⠸⣿⣿⣿⣿⣿⣿⣿⣿⡇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⣿⣿⣿⣿⣿⡇⠀⠀⠀⠀⠀⠀⠀⠀⠀⠀⠀⠀⠀⠀⠀⠀⠀⠀⠀⠀⠀⠀⠀⠀⠀⠀⠀⠀⠀⠀⠀⠀⠀⠀⠀⠀⠀⠀⠀⠀⠀⠀⠀⠀⠀⠀⠀⠀⠀⠀⠀⠀⠀⠀⠀⠀⠀⠀⠀⠀⠀⠀⠀⠀⠀⠀⠀⠀⠀⠀⠀⠀⢀⣠⣶⣿⣿⣿⣿⣿⣿⣿⣿⣿⡇</a:t>
            </a:r>
            <a:br/>
            <a:r>
              <a:t>⣿⣿⣿⣿⣿⣿⣷⣄⠀⠀⠀⠀⠀⠀⠀⠀⠀⠀⠀⠀⠀⠀⠀⠀⠀⠀⠀⠀⠀⠀⠀⠀⠀⠀⠀⠀⠀⠀⠀⠀⠀⠀⠀⠀⠀⠀⠀⠀⠀⠀⠀⠀⠀⠀⠀⠀⠀⠀⠀⠀⠀⠀⠀⠀⠀⠀⠀⠀⠀⠀⠀⠀⠀⠀⠀⢀⣠⣴⣿⣿⣿⣿⣿⣿⣿⣿⣿⣿⣿⣿⡇</a:t>
            </a:r>
            <a:br/>
            <a:r>
              <a:t>⣿⣿⣿⣿⣿⣿⣿⣿⣿⣦⡀⠀⠀⠀⠀⠀⠀⠀⠀⠀⠀⠀⠀⠀⠀⠀⠀⠀⠀⠀⠀⠀⠀⠀⠀⠀⠀⠀⠀⠀⠀⠀⠀⠀⠀⠀⠀⠀⠀⠀⠀⠀⠀⠀⠀⠀⠀⠀⠀⠀⠀⠀⠀⠀⠀⠀⠀⠀⠀⠀⠀⠀⠀⣠⡾⢫⣿⣿⣿⣿⣿⣿⣿⣿⣿⣿⣿⣿⣿⣿⡇</a:t>
            </a:r>
            <a:br/>
            <a:r>
              <a:t>⣿⣿⣿⣿⣿⣿⣿⣿⣿⣿⣿⣦⡀⠀⠀⠀⠀⠀⠀⠀⠀⠀⠀⠀⠀⠀⠀⠀⠀⠀⠀⠀⠀⠀⠀⠀⠀⠀⠀⠀⠀⠀⠀⠀⠀⠀⠀⠀⠀⠀⠀⠀⠀⠀⠀⠀⠀⠀⠀⠀⠀⠀⠀⠀⠀⠀⠀⠀⠀⠀⠀⠀⢰⣿⣀⣾⣿⣿⣿⣿⣿⣿⣿⣿⣿⣿⣿⣿⣿⣿⡇</a:t>
            </a:r>
            <a:br/>
            <a:r>
              <a:t>⣿⣿⣿⣿⣿⣿⣿⣿⣿⣿⣿⣿⡿⢦⡀⠀⠀⠀⠀⠀⠀⠀⠀⠀⠀⠀⠀⠀⠀⠀⠀⠀⠀⠀⠀⠀⠀⠀⠀⠀⠀⠀⠀⠀⠀⠀⠀⠀⠀⠀⠀⠀⠀⠀⠀⠀⠀⠀⠀⠀⠀⠀⠀⠀⠀⠀⠀⠀⠀⠀⠀⠀⠈⠛⠛⣿⣿⣿⣿⣿⣿⣿⣿⣿⣿⣿⣿⣿⣿⣿⡇</a:t>
            </a:r>
            <a:br/>
            <a:r>
              <a:t>⣿⣿⣿⣿⣿⣿⣿⣿⣿⣿⣿⣿⣷⣾⣿⣿⣦⡄⠀⠀⠀⠀⠀⠀⠀⠀⠀⠀⠀⠀⠀⠀⠀⠀⠀⠀⠀⠀⠀⠀⠀⠀⠀⠀⠀⠀⠀⠀⠀⠀⠀⠀⠀⠀⠀⠀⠀⠀⠀⠀⠀⠀⠀⠀⠀⠀⠀⠀⠀⠀⠀⠀⠀⠀⣸⣿⣿⣿⣿⣿⣿⣿⣿⣿⣿⣿⣿⣿⣿⣿⡇</a:t>
            </a:r>
            <a:br/>
            <a:r>
              <a:t>⣿⣿⣿⣿⣿⣿⣿⣿⣿⣿⣿⣿⣿⣿⣿⣿⣿⣿⣆⠀⠀⠀⠀⠀⠀⠀⠀⠀⠀⠀⠀⠀⠀⠀⠀⠀⠀⠀⠀⠀⠀⠀⠀⠀⠀⠀⠀⠀⠀⠀⠀⠀⠀⠀⠀⠀⠀⠀⠀⠀⠀⠀⠀⠀⠀⠀⠀⠀⠀⠀⠀⠀⠀⣴⣿⣿⣿⣿⣿⣿⣿⣿⣿⣿⣿⣿⣿⣿⣿⣿⡇</a:t>
            </a:r>
            <a:br/>
            <a:r>
              <a:t>⣿⣿⣿⣿⣿⣿⣿⣿⣿⣿⣿⣿⣿⣿⣿⣿⣿⣿⣿⣷⣤⡀⠀⠀⠀⠀⠀⠀⠀⠀⠀⠀⠀⠀⠀⠀⠀⠀⠀⠀⠀⠀⠀⠀⠀⠀⠀⠀⠀⠀⠀⠀⠀⠀⠀⠀⠀⠀⠀⠀⠀⠀⠀⠀⠀⠀⠀⠀⠀⠀⠀⣠⣾⣿⣿⣿⣿⣿⣿⣿⣿⣿⣿⣿⣿⣿⣿⣿⣿⣿⡇</a:t>
            </a:r>
            <a:br/>
            <a:r>
              <a:t>⣿⣿⣿⣿⣿⣿⣿⣿⣿⣿⣿⣿⣿⣿⣿⣿⣿⣿⣿⣿⣿⣿⣦⠀⠀⠀⠀⠀⠀⠀⠀⠀⠀⠀⠀⠀⠀⠀⠀⠀⠀⠀⠀⠀⠀⠀⠀⠀⠀⠀⠀⠀⠀⠀⠀⠀⠀⠀⠀⠀⠀⠀⠀⠀⠀⠀⠀⠀⢀⣴⣿⣿⣿⣿⣿⣿⣿⣿⣿⣿⣿⣿⣿⣿⣿⣿⣿⣿⣿⣿⡇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⣿⣿⣿⣿⣿⣿⣿⣿⣿⣿⣿⣿⣿⣿⣿⣿⣿⣧⠀⠀⠀⠀⠀⠀⠀⠀⠀⠀⠀⠀⠀⠀⠀⠀⠀⠀⠀⠀⠀⠀⠀⠀⠀⠀⠀⠀⠀⠀⠀⠀⠀⠀⠀⠀⠀⠀⠀⠀⠀⠀⠀⠀⠀⣠⣴⣶⡄⠀⠀⠀⣠⣿⣿⣿⣿⣿⣿⣿⣿⣿⣿⣿⣿⣿⣿⣿⣿⣿⣿⣿⡇</a:t>
            </a:r>
            <a:br/>
            <a:r>
              <a:t>⣿⣿⣿⣿⣿⣿⣿⣿⣿⣿⣿⣿⣿⣿⣿⣿⣿⣿⣧⡀⠀⠀⠀⠀⠀⠀⠀⠀⠀⠀⠀⠀⠀⠀⠀⠀⠀⠀⠀⠀⠀⠀⠀⠀⠀⠀⠀⠀⠀⠀⠀⠀⠀⠀⠀⠀⠀⠀⠀⠀⠀⣠⣾⡿⠛⣿⣿⠀⠀⣰⣿⣿⣿⣿⣿⣿⣿⣿⣿⣿⣿⣿⣿⣿⣿⣿⣿⣿⣿⣿⡇</a:t>
            </a:r>
            <a:br/>
            <a:r>
              <a:t>⣿⣿⣿⣿⣿⣿⣿⣿⣿⣿⣿⣿⣿⣿⣿⣿⣿⣿⣿⣿⣷⣤⣤⡀⠀⠀⠀⠀⠀⠀⠀⠀⠀⠀⠀⠀⠀⠀⠀⠀⠀⠀⠀⠀⠀⠀⠀⠀⠀⠀⠀⠀⠀⠀⠀⠀⠀⠀⠀⢀⣴⡿⠋⠀⠀⢹⣿⡆⢰⣿⣿⣿⣿⣿⣿⣿⣿⣿⣿⣿⣿⣿⣿⣿⣿⣿⣿⣿⣿⣿⡇</a:t>
            </a:r>
            <a:br/>
            <a:r>
              <a:t>⣿⣿⣿⣿⣿⣿⣿⣿⣿⣿⣿⣿⣿⣿⣿⣿⣿⣿⣿⣿⣿⣿⣿⣿⡄⠀⠀⠀⠀⠀⠀⠀⠀⠀⠀⠀⠀⠀⠀⠀⠀⠀⠀⠀⠀⠀⠀⠀⠀⠀⠀⠀⠀⠀⠀⠀⠀⠀⢠⣾⡟⠁⠀⠀⢀⣼⣿⣿⣿⣿⣿⣿⣿⣿⣿⣿⣿⣿⣿⣿⣿⣿⣿⣿⣿⣿⣿⣿⣿⣿⡇</a:t>
            </a:r>
            <a:br/>
            <a:r>
              <a:t>⣿⣿⣿⣿⣿⣿⣿⣿⣿⣿⣿⣿⣿⣿⣿⣿⣿⣿⣿⣿⣿⣿⣿⣿⣇⠀⠀⠀⠀⠀⠀⠀⠀⠀⠀⠀⠀⠀⠀⠀⠀⠀⠀⠀⠀⠀⠀⠀⠀⠀⠀⠀⠀⠀⠀⠀⠀⣰⣿⠋⠀⠀⠀⢀⣾⣿⣿⣿⣿⣿⣿⣿⣿⣿⣿⣿⣿⣿⣿⣿⣿⣿⣿⣿⣿⣿⣿⣿⣿⣿⡇</a:t>
            </a:r>
            <a:br/>
            <a:r>
              <a:t>⣿⣿⣿⣿⣿⣿⣿⣿⣿⣿⣿⣿⣿⣿⣿⣿⣿⣿⣿⣿⣿⣿⣿⣿⣿⣦⣤⣤⣄⣀⣀⠀⠀⠀⠀⠀⠀⠀⠀⠀⠀⠀⠀⠀⠀⠀⠀⠀⠀⠀⠀⠀⠀⠀⠀⢀⣼⡿⠁⠀⠀⣀⣠⣼⣿⣿⣿⣿⣿⣿⣿⣿⣿⣿⣿⣿⣿⣿⣿⣿⣿⣿⣿⣿⣿⣿⣿⣿⣿⣿⡇</a:t>
            </a:r>
            <a:br/>
            <a:r>
              <a:t>⣿⣿⣿⣿⣿⣿⣿⣿⣿⣿⣿⣿⣿⣿⣿⣿⣿⣿⣿⣿⣿⣿⣿⣿⣿⣿⣿⣿⣿⣿⣿⣿⣷⣶⣤⣀⠀⠀⠀⠀⠀⠀⠀⠀⠀⠀⠀⠀⠀⠀⠀⠀⠀⠀⢠⣾⣟⣠⣴⡾⠟⣫⣿⣿⢋⣽⣿⣿⣿⣿⣿⣿⣿⣿⣿⣿⣿⣿⣿⣿⣿⣿⣿⣿⣿⣿⣿⣿⣿⣿⡇</a:t>
            </a:r>
            <a:br/>
            <a:r>
              <a:t>⣿⣿⣿⣿⣿⣿⣿⣿⣿⣿⣿⣿⣿⣿⣿⣿⣿⣿⣿⣿⣿⣿⣿⣿⣿⣿⣿⣿⣿⣿⣿⣿⣿⡿⠿⠛⠀⠀⠀⠀⠀⠀⠀⠀⠀⠀⠀⠀⠀⠀⠀⠀⠀⣠⣿⣿⠿⠛⣁⣠⣾⣿⣿⣿⣿⣿⣿⣿⣿⣿⣿⣿⣿⣿⣿⣿⣿⣿⣿⣿⣿⣿⣿⣿⣿⣿⣿⣿⣿⣿⡇</a:t>
            </a:r>
            <a:br/>
            <a:r>
              <a:t>⣿⣿⣿⣿⣿⣿⣿⣿⣿⣿⣿⣿⣿⣿⣿⣿⣿⣿⣿⣿⣿⣿⣿⣿⣿⣿⠛⠋⠉⠉⠉⠀⠀⠀⠀⠀⠀⠀⠀⠀⠀⠀⠀⠀⠀⠀⠀⠀⠀⠀⠀⠀⠰⠿⠛⠁⢰⣿⣿⣿⣿⣿⣿⣿⣿⣿⣿⣿⣿⣿⣿⣿⣿⣿⣿⣿⣿⣿⣿⣿⣿⣿⣿⣿⣿⣿⣿⣿⣿⣿⡇</a:t>
            </a:r>
            <a:br/>
            <a:r>
              <a:t>⣿⣿⣿⣿⣿⣿⣿⣿⣿⣿⣿⣿⣿⣿⣿⣿⣿⣿⣿⣿⣿⣿⣿⣿⣿⣿⣷⡀⠀⠀⠀⠀⠀⠀⠀⠀⠀⠀⠀⠀⠀⠀⠀⠀⠀⠀⠀⠀⠀⠀⠀⠀⠀⠀⠀⢠⣾⣿⣿⣿⣿⣿⣿⣿⣿⣿⣿⣿⣿⣿⣿⣿⣿⣿⣿⣿⣿⣿⣿⣿⣿⣿⣿⣿⣿⣿⣿⣿⣿⣿⡇</a:t>
            </a:r>
            <a:br/>
            <a:r>
              <a:t>⣿⣿⣿⣿⣿⣿⣿⣿⣿⣿⣿⣿⣿⣿⣿⣿⣿⣿⣿⣿⣿⣿⣿⣿⣿⡇⠙⢗⠀⠀⠀⠀⠀⠀⠀⠀⠀⠀⠀⠀⠀⠀⠀⠀⠀⠀⠀⠀⠀⠀⠀⠀⠀⠀⢠⣿⡿⠛⠻⣿⣿⣿⣿⣿⣿⣿⣿⣿⣿⣿⣿⣿⣿⣿⣿⣿⣿⣿⣿⣿⣿⣿⣿⣿⣿⣿⣿⣿⣿⣿⡇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⣿⣿⣿⣿⣿⣿⣿⣿⣿⣿⣿⣿⣿⣿⣿⣿⣿⣿⣿⣿⣿⣿⣿⣿⣿⣿⠀⠀⠀⠀⠀⠀⠀⠀⠀⠀⠀⠀⠀⠀⠀⠀⠀⠀⠀⠀⠀⠀⠀⠀⠀⠀⠀⠀⠈⠉⠀⠀⠀⠘⢿⣿⣿⡿⠿⢿⣿⣿⣿⣿⣿⣿⣿⣿⣿⣿⣿⣿⣿⣿⣿⣿⣿⣿⣿⣿⣿⣿⣿⣿⡇</a:t>
            </a:r>
            <a:br/>
            <a:r>
              <a:t>⣿⣿⣿⣿⣿⣿⣿⣿⣿⣿⣿⣿⣿⣿⣿⣿⣿⣿⣿⣿⣿⢿⣿⣿⣿⡿⠀⠀⠀⠀⠀⠀⠀⠀⠀⠀⠀⠀⠀⠀⠀⠀⠀⠀⠀⠀⠀⠀⠀⠀⠀⠀⠀⠀⠀⠀⠀⠀⠀⠀⠀⠀⠀⠀⠀⡜⠈⣿⣿⣿⣿⣿⣿⣿⣿⣿⣿⣿⣿⣿⣿⣿⣿⣿⣿⣿⣿⣿⣿⣿⡇</a:t>
            </a:r>
            <a:br/>
            <a:r>
              <a:t>⣿⣿⣿⣿⣿⣿⣿⣿⣿⣿⣿⣿⣿⣿⣿⣿⣿⣿⣿⣿⠿⣼⡟⣿⠃⠃⠀⠀⠀⠀⠀⠀⠀⠀⠀⠀⠀⠀⠀⠀⠀⠀⠀⠀⠀⠀⠀⠀⠀⠀⠀⠀⠀⠀⠀⠀⠀⠀⠀⠀⠀⠀⠀⠀⠀⠀⠀⢻⣿⣿⣿⣿⣿⣿⣿⣿⣿⣿⣿⣿⣿⣿⣿⣿⣿⣿⣿⣿⣿⣿⡇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⣿⣿⣿⣿⣿⣿⣿⣿⣿⣿⣿⣿⣿⣿⣿⣿⣿⣿⣿⠏⢠⡿⠁⠃⠀⠀⠀⠀⠀⠀⠀⠀⠀⠀⠀⠀⠀⠀⠀⠀⠀⠀⠀⠀⠀⠀⠀⠀⠀⠀⠀⠀⠀⠀⠀⠀⠀⠀⠀⠀⠀⠀⠀⠀⠀⠀⠀⠈⢇⢻⡿⣿⣿⣿⣿⣿⣿⣿⣿⣿⣿⣿⣿⣿⣿⣿⣿⣿⣿⣿⡇</a:t>
            </a:r>
            <a:br/>
            <a:r>
              <a:t>⣿⣿⣿⣿⣿⣿⣿⣿⣿⣿⣿⣿⣿⣿⣿⣿⣿⣿⣿⠀⠁⠀⠀⠀⠀⠀⠀⠀⠀⠀⠀⠀⠀⠀⠀⠀⠀⠀⠀⠀⠀⠀⠀⠀⠀⠀⠀⠀⠀⠀⠀⠀⠀⠀⠀⠀⠀⠀⠀⠀⠀⠀⠀⠀⠀⠀⠀⠀⠈⠀⠣⠙⢏⠋⣿⣿⣿⣿⣿⣿⣿⣿⣿⣿⣿⣿⣿⣿⣿⣿⡇</a:t>
            </a:r>
            <a:br/>
            <a:r>
              <a:t>⣿⣿⣿⣿⣿⣿⣿⣿⣿⣿⣿⣿⣿⣿⣿⣿⣿⣿⣿⣆⠀⠀⠀⠀⠀⠀⠀⠀⠀⠀⠀⠀⠀⠀⠀⠀⠀⠀⠀⠀⠀⠀⠀⠀⠀⠀⠀⠀⠀⠀⠀⠀⠀⠀⠀⠀⠀⠀⠀⠀⠀⠀⠀⠀⠀⠀⠀⠀⠀⠀⠀⠀⠀⠀⠘⣾⣿⣿⣿⣿⣿⣿⣿⣿⣿⣿⣿⣿⣿⣿⡇</a:t>
            </a:r>
            <a:br/>
            <a:r>
              <a:t>⣿⣿⣿⣿⣿⣿⣿⣿⣿⣿⣿⣿⣿⣿⣿⣿⣿⣿⣿⣿⣷⣄⠀⠀⠀⠀⠀⠀⠀⠀⠀⠀⠀⠀⠀⠀⠀⠀⠀⠀⠀⠀⠀⠀⠀⠀⠀⠀⠀⠀⠀⠀⠀⠀⠀⠀⠀⠀⠀⠀⠀⠀⠀⠀⠀⠀⠀⠀⠀⠀⠀⠀⠀⠀⢠⣿⣿⣿⣿⣿⣿⣿⣿⣿⣿⣿⣿⣿⣿⣿⡇</a:t>
            </a:r>
            <a:br/>
            <a:r>
              <a:t>⣿⣿⣿⣿⣿⣿⣿⣿⣿⣿⣿⣿⣿⣿⣿⣿⣿⣿⣿⡿⠿⠃⠀⠀⠀⠀⠀⠀⠀⠀⠀⠀⠀⠀⠀⠀⠀⠀⠀⠀⠀⠀⠀⠀⠀⠀⠀⠀⠀⠀⠀⠀⠀⠀⠀⠀⠀⠀⠀⠀⠀⠀⠀⠀⠀⠀⠀⠀⠀⠀⠀⠀⢀⣴⣿⣿⣿⣿⣿⣿⣿⣿⣿⣿⣿⣿⣿⣿⣿⣿⡇</a:t>
            </a:r>
            <a:br/>
            <a:r>
              <a:t>⣿⣿⣿⣿⣿⣿⣿⣿⣿⣿⣿⣿⣿⣿⣿⣿⣿⣿⡅⠀⠀⠀⠀⠀⠀⠀⠀⠀⠀⠀⠀⠀⠀⠀⠀⠀⠀⠀⠀⠀⠀⠀⠀⠀⠀⠀⠀⠀⠀⠀⠀⠀⠀⠀⠀⠀⠀⠀⠀⠀⠀⠀⠀⠀⠀⠀⠀⠀⠀⠀⠀⠀⠙⠻⢿⣿⣿⣿⣿⣿⣿⣿⣿⣿⣿⣿⣿⣿⣿⣿⡇</a:t>
            </a:r>
            <a:br/>
            <a:r>
              <a:t>⣿⣿⣿⣿⣿⣿⣿⣿⣿⣿⣿⣿⣿⣿⣏⠛⠛⠋⠀⠀⠀⠀⠀⠀⠀⠀⠀⠀⠀⠀⠀⠀⠀⠀⠀⠀⠀⠀⠀⠀⠀⠀⠀⠀⠀⠀⠀⠀⠀⠀⠀⠀⠀⠀⠀⠀⠀⠀⠀⠀⠀⠀⠀⠀⠀⠀⠀⠀⠀⠀⠀⠀⠀⠀⠀⠸⣿⣿⣿⣿⣿⣿⣿⣿⣿⣿⣿⣿⣿⣿⡇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⣿⣿⣿⣿⣿⣿⣿⣿⣿⣿⣿⣿⣿⣿⣿⡷⠀⠀⠀⠀⠀⠀⠀⠀⠀⠀⠀⠀⠀⠀⠀⠀⠀⠀⠀⠀⠀⠀⠀⠀⠀⠀⠀⠀⠀⠀⠀⠀⠀⠀⠀⠀⠀⠀⠀⠀⠀⠀⠀⠀⠀⠀⠀⠀⠀⠀⠀⠀⠀⠀⠀⠀⠀⠀⠀⠀⠙⢿⣿⣿⣿⣿⣿⣿⣿⣿⣿⣿⣿⣿⡇</a:t>
            </a:r>
            <a:br/>
            <a:r>
              <a:t>⣿⣿⣿⣿⣿⣿⣿⣿⣿⣿⣿⣿⣿⣿⡏⠀⠀⠀⠀⠀⠀⠀⠀⠀⠀⠀⠀⠀⠀⠀⠀⠀⠀⠀⠀⠀⠀⠀⠀⠀⠀⠀⠀⠀⠀⠀⠀⠀⠀⠀⠀⠀⠀⠀⠀⠀⠀⠀⠀⠀⠀⠀⠀⠀⠀⠀⠀⠀⠀⠀⠀⠀⠀⠀⠀⠀⠀⠀⠈⢿⣿⣿⣿⣿⣿⣿⣿⣿⣿⣿⡇</a:t>
            </a:r>
            <a:br/>
            <a:r>
              <a:t>⣿⣿⣿⣿⡇⠈⠙⠛⠿⢿⣿⣿⣿⡿⠀⠀⠀⠀⠀⠀⠀⠀⠀⠀⠀⠀⠀⠀⠀⠀⠀⠀⠀⠀⠀⠀⠀⠀⠀⠀⠀⠀⠀⠀⠀⠀⠀⠀⠀⠀⠀⠀⠀⠀⠀⠀⠀⠀⠀⠀⠀⠀⠀⠀⠀⠀⠀⠀⠀⠀⠀⠀⠀⠀⠀⠀⠀⠀⠀⠈⢿⣿⣿⣿⣿⣿⣿⣿⣿⣿⡇</a:t>
            </a:r>
            <a:br/>
            <a:r>
              <a:t>⣿⣿⣿⣿⡇⠀⠀⠀⠀⠀⠀⠀⠁⠀⠀⠀⠀⠀⠀⠀⠀⠀⠀⠀⠀⠀⠀⠀⠀⠀⠀⠀⠀⠀⠀⠀⠀⠀⠀⠀⠀⠀⠀⠀⠀⠀⠀⠀⠀⠀⠀⠀⠀⠀⠀⠀⠀⠀⠀⠀⠀⠀⠀⠀⠀⠀⠀⠀⠀⠀⠀⠀⠀⠀⠀⠀⠀⠀⠀⠀⠀⠀⢻⣿⣿⣿⣿⣿⣿⣿⡇</a:t>
            </a:r>
            <a:br/>
            <a:r>
              <a:t>⣿⣿⣿⣿⣷⠀⠀⠀⠀⠀⠀⠀⠀⠀⠀⠀⠀⠀⠀⠀⠀⠀⠀⠀⠀⠀⠀⠀⠀⠀⠀⠀⠀⠀⠀⠀⠀⠀⠀⠀⠀⠀⠀⠀⠀⠀⠀⠀⠀⠀⠀⠀⠀⠀⠀⠀⠀⠀⠀⠀⠀⠀⠀⠀⠀⠀⠀⠀⠀⠀⠀⠀⠀⠀⠀⠀⠀⠀⠀⢀⣠⣶⣿⣿⣿⣿⣿⣿⣿⣿⡇</a:t>
            </a:r>
            <a:br/>
            <a:r>
              <a:t>⣿⣿⣿⣿⣿⣶⣄⠀⠀⠀⠀⠀⠀⠀⠀⠀⠀⠀⠀⠀⠀⠀⠀⠀⠀⠀⠀⠀⠀⠀⠀⠀⠀⠀⠀⠀⠀⠀⠀⠀⠀⠀⠀⠀⠀⠀⠀⠀⠀⠀⠀⠀⠀⠀⠀⠀⠀⠀⠀⠀⠀⠀⠀⠀⠀⠀⠀⠀⠀⠀⠀⠀⠀⠀⠀⠀⢀⣠⣴⣿⣿⣿⣿⣿⣿⣿⣿⣿⣿⣿⡇</a:t>
            </a:r>
            <a:br/>
            <a:r>
              <a:t>⣿⣿⣿⣿⣿⣿⣿⣿⣦⡀⠀⠀⠀⠀⠀⠀⠀⠀⠀⠀⠀⠀⠀⠀⠀⠀⠀⠀⠀⠀⠀⠀⠀⠀⠀⠀⠀⠀⠀⠀⠀⠀⠀⠀⠀⠀⠀⠀⠀⠀⠀⠀⠀⠀⠀⠀⠀⠀⠀⠀⠀⠀⠀⠀⠀⠀⠀⠀⠀⠀⠀⠀⠀⠀⣠⠞⣿⣿⣿⣿⣿⣿⣿⣿⣿⣿⣿⣿⣿⣿⡇</a:t>
            </a:r>
            <a:br/>
            <a:r>
              <a:t>⣿⣿⣿⣿⣿⣿⣿⣿⣿⣿⣦⡀⠀⠀⠀⠀⠀⠀⠀⠀⠀⠀⠀⠀⠀⠀⠀⠀⠀⠀⠀⠀⠀⠀⠀⠀⠀⠀⠀⠀⠀⠀⠀⠀⠀⠀⠀⠀⠀⠀⠀⠀⠀⠀⠀⠀⠀⠀⠀⠀⠀⠀⠀⠀⠀⠀⠀⠀⠀⠀⠀⠀⠀⣾⣇⣰⣿⣿⣿⣿⣿⣿⣿⣿⣿⣿⣿⣿⣿⣿⡇</a:t>
            </a:r>
            <a:br/>
            <a:r>
              <a:t>⣿⣿⣿⣿⣿⣿⣿⣿⣿⣿⣿⣿⣦⡀⠀⠀⠀⠀⠀⠀⠀⠀⠀⠀⠀⠀⠀⠀⠀⠀⠀⠀⠀⠀⠀⠀⠀⠀⠀⠀⠀⠀⠀⠀⠀⠀⠀⠀⠀⠀⠀⠀⠀⠀⠀⠀⠀⠀⠀⠀⠀⠀⠀⠀⠀⠀⠀⠀⠀⠀⠀⠀⠀⠻⠿⢿⣿⣿⣿⣿⣿⣿⣿⣿⣿⣿⣿⣿⣿⣿⡇</a:t>
            </a:r>
            <a:br/>
            <a:r>
              <a:t>⣿⣿⣿⣿⣿⣿⣿⣿⣿⣿⣿⣿⣤⣿⣶⣦⣄⠀⠀⠀⠀⠀⠀⠀⠀⠀⠀⠀⠀⠀⠀⠀⠀⠀⠀⠀⠀⠀⠀⠀⠀⠀⠀⠀⠀⠀⠀⠀⠀⠀⠀⠀⠀⠀⠀⠀⠀⠀⠀⠀⠀⠀⠀⠀⠀⠀⠀⠀⠀⠀⠀⠀⠀⠀⠀⣾⣿⣿⣿⣿⣿⣿⣿⣿⣿⣿⣿⣿⣿⣿⡇</a:t>
            </a:r>
            <a:br/>
            <a:r>
              <a:t>⣿⣿⣿⣿⣿⣿⣿⣿⣿⣿⣿⣿⣿⣿⣿⣿⣿⣧⠀⠀⠀⠀⠀⠀⠀⠀⠀⠀⠀⠀⠀⠀⠀⠀⠀⠀⠀⠀⠀⠀⠀⠀⠀⠀⠀⠀⠀⠀⠀⠀⠀⠀⠀⠀⠀⠀⠀⠀⠀⠀⠀⠀⠀⠀⠀⠀⠀⠀⠀⠀⠀⠀⠀⢀⣼⣿⣿⣿⣿⣿⣿⣿⣿⣿⣿⣿⣿⣿⣿⣿⡇</a:t>
            </a:r>
            <a:br/>
            <a:r>
              <a:t>⣿⣿⣿⣿⣿⣿⣿⣿⣿⣿⣿⣿⣿⣿⣿⣿⣿⣿⣷⣄⡀⠀⠀⠀⠀⠀⠀⠀⠀⠀⠀⠀⠀⠀⠀⠀⠀⠀⠀⠀⠀⠀⠀⠀⠀⠀⠀⠀⠀⠀⠀⠀⠀⠀⠀⠀⠀⠀⠀⠀⠀⠀⠀⠀⠀⠀⠀⠀⠀⠀⠀⠀⣠⣾⣿⣿⣿⣿⣿⣿⣿⣿⣿⣿⣿⣿⣿⣿⣿⣿⡇</a:t>
            </a:r>
            <a:br/>
            <a:r>
              <a:t>⣿⣿⣿⣿⣿⣿⣿⣿⣿⣿⣿⣿⣿⣿⣿⣿⣿⣿⣿⣿⣿⣦⡀⠀⠀⠀⠀⠀⠀⠀⠀⠀⠀⠀⠀⠀⠀⠀⠀⠀⠀⠀⠀⠀⠀⠀⠀⠀⠀⠀⠀⠀⠀⠀⠀⠀⠀⠀⠀⠀⠀⠀⠀⠀⠀⠀⠀⠀⠀⢀⣴⣾⣿⣿⣿⣿⣿⣿⣿⣿⣿⣿⣿⣿⣿⣿⣿⣿⣿⣿⡇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⣿⣿⣿⣿⣿⣿⣿⣿⣿⣿⣿⣿⣿⣿⣿⣿⣿⣧⠀⠀⠀⠀⠀⠀⠀⠀⠀⠀⠀⠀⠀⠀⠀⠀⠀⠀⠀⠀⠀⠀⠀⠀⠀⠀⠀⠀⠀⠀⠀⠀⠀⠀⠀⠀⠀⠀⠀⠀⠀⠀⠀⠀⠀⣀⣤⣤⡀⠀⠀⣰⣿⣿⣿⣿⣿⣿⣿⣿⣿⣿⣿⣿⣿⣿⣿⣿⣿⣿⣿⣿⡇</a:t>
            </a:r>
            <a:br/>
            <a:r>
              <a:t>⣿⣿⣿⣿⣿⣿⣿⣿⣿⣿⣿⣿⣿⣿⣿⣿⣿⣿⣆⡀⠀⠀⠀⠀⠀⠀⠀⠀⠀⠀⠀⠀⠀⠀⠀⠀⠀⠀⠀⠀⠀⠀⠀⠀⠀⠀⠀⠀⠀⠀⠀⠀⠀⠀⠀⠀⠀⠀⠀⠀⠀⢠⣾⠟⠻⣿⣇⠀⣰⣿⣿⣿⣿⣿⣿⣿⣿⣿⣿⣿⣿⣿⣿⣿⣿⣿⣿⣿⣿⣿⡇</a:t>
            </a:r>
            <a:br/>
            <a:r>
              <a:t>⣿⣿⣿⣿⣿⣿⣿⣿⣿⣿⣿⣿⣿⣿⣿⣿⣿⣿⣿⣿⣷⣤⣄⠀⠀⠀⠀⠀⠀⠀⠀⠀⠀⠀⠀⠀⠀⠀⠀⠀⠀⠀⠀⠀⠀⠀⠀⠀⠀⠀⠀⠀⠀⠀⠀⠀⠀⠀⠀⠀⣴⡿⠋⠀⠀⢻⣿⣴⣿⣿⣿⣿⣿⣿⣿⣿⣿⣿⣿⣿⣿⣿⣿⣿⣿⣿⣿⣿⣿⣿⡇</a:t>
            </a:r>
            <a:br/>
            <a:r>
              <a:t>⣿⣿⣿⣿⣿⣿⣿⣿⣿⣿⣿⣿⣿⣿⣿⣿⣿⣿⣿⣿⣿⣿⣿⣷⠀⠀⠀⠀⠀⠀⠀⠀⠀⠀⠀⠀⠀⠀⠀⠀⠀⠀⠀⠀⠀⠀⠀⠀⠀⠀⠀⠀⠀⠀⠀⠀⠀⠀⢀⣾⡟⠁⠀⠀⣠⣿⣿⣿⣿⣿⣿⣿⣿⣿⣿⣿⣿⣿⣿⣿⣿⣿⣿⣿⣿⣿⣿⣿⣿⣿⡇</a:t>
            </a:r>
            <a:br/>
            <a:r>
              <a:t>⣿⣿⣿⣿⣿⣿⣿⣿⣿⣿⣿⣿⣿⣿⣿⣿⣿⣿⣿⣿⣿⣿⣿⣿⡆⠀⠀⠀⠀⠀⠀⠀⠀⠀⠀⠀⠀⠀⠀⠀⠀⠀⠀⠀⠀⠀⠀⠀⠀⠀⠀⠀⠀⠀⠀⠀⠀⣠⣿⠏⠀⠀⠀⢰⣿⣿⣿⣿⣿⣿⣿⣿⣿⣿⣿⣿⣿⣿⣿⣿⣿⣿⣿⣿⣿⣿⣿⣿⣿⣿⡇</a:t>
            </a:r>
            <a:br/>
            <a:r>
              <a:t>⣿⣿⣿⣿⣿⣿⣿⣿⣿⣿⣿⣿⣿⣿⣿⣿⣿⣿⣿⣿⣿⣿⣿⣿⣷⣶⣤⣤⣄⣀⡀⠀⠀⠀⠀⠀⠀⠀⠀⠀⠀⠀⠀⠀⠀⠀⠀⠀⠀⠀⠀⠀⠀⠀⠀⠀⣴⡿⠃⠀⢀⣀⣤⣿⣿⣿⣿⣿⣿⣿⣿⣿⣿⣿⣿⣿⣿⣿⣿⣿⣿⣿⣿⣿⣿⣿⣿⣿⣿⣿⡇</a:t>
            </a:r>
            <a:br/>
            <a:r>
              <a:t>⣿⣿⣿⣿⣿⣿⣿⣿⣿⣿⣿⣿⣿⣿⣿⣿⣿⣿⣿⣿⣿⣿⣿⣿⣿⣿⣿⣿⣿⣿⣿⣿⣶⣦⣄⠀⠀⠀⠀⠀⠀⠀⠀⠀⠀⠀⠀⠀⠀⠀⠀⠀⠀⠀⢀⣾⣿⣥⣶⠿⢛⣿⣿⡿⣋⣿⣿⣿⣿⣿⣿⣿⣿⣿⣿⣿⣿⣿⣿⣿⣿⣿⣿⣿⣿⣿⣿⣿⣿⣿⡇</a:t>
            </a:r>
            <a:br/>
            <a:r>
              <a:t>⣿⣿⣿⣿⣿⣿⣿⣿⣿⣿⣿⣿⣿⣿⣿⣿⣿⣿⣿⣿⣿⣿⣿⣿⣿⣿⣿⣿⣿⣿⣿⣿⣿⠿⠋⠀⠀⠀⠀⠀⠀⠀⠀⠀⠀⠀⠀⠀⠀⠀⠀⠀⠀⢠⣾⣿⠟⠋⣁⣴⣿⣿⣿⣿⣿⣿⣿⣿⣿⣿⣿⣿⣿⣿⣿⣿⣿⣿⣿⣿⣿⣿⣿⣿⣿⣿⣿⣿⣿⣿⡇</a:t>
            </a:r>
            <a:br/>
            <a:r>
              <a:t>⣿⣿⣿⣿⣿⣿⣿⣿⣿⣿⣿⣿⣿⣿⣿⣿⣿⣿⣿⣿⣿⣿⣿⣿⣿⣿⠛⠋⠉⠉⠁⠀⠀⠀⠀⠀⠀⠀⠀⠀⠀⠀⠀⠀⠀⠀⠀⠀⠀⠀⠀⠀⠀⠘⠋⠀⢰⣿⣿⣿⣿⣿⣿⣿⣿⣿⣿⣿⣿⣿⣿⣿⣿⣿⣿⣿⣿⣿⣿⣿⣿⣿⣿⣿⣿⣿⣿⣿⣿⣿⡇</a:t>
            </a:r>
            <a:br/>
            <a:r>
              <a:t>⣿⣿⣿⣿⣿⣿⣿⣿⣿⣿⣿⣿⣿⣿⣿⣿⣿⣿⣿⣿⣿⣿⣿⣿⣿⣿⣷⡀⠀⠀⠀⠀⠀⠀⠀⠀⠀⠀⠀⠀⠀⠀⠀⠀⠀⠀⠀⠀⠀⠀⠀⠀⠀⠀⠀⢠⣾⣿⣿⣿⣿⣿⣿⣿⣿⣿⣿⣿⣿⣿⣿⣿⣿⣿⣿⣿⣿⣿⣿⣿⣿⣿⣿⣿⣿⣿⣿⣿⣿⣿⡇</a:t>
            </a:r>
            <a:br/>
            <a:r>
              <a:t>⣿⣿⣿⣿⣿⣿⣿⣿⣿⣿⣿⣿⣿⣿⣿⣿⣿⣿⣿⣿⣿⣿⣿⣿⣿⡇⠙⠇⠀⠀⠀⠀⠀⠀⠀⠀⠀⠀⠀⠀⠀⠀⠀⠀⠀⠀⠀⠀⠀⠀⠀⠀⠀⠀⢀⣿⡿⠟⠛⣿⣿⣿⣿⣿⣿⣿⣿⣿⣿⣿⣿⣿⣿⣿⣿⣿⣿⣿⣿⣿⣿⣿⣿⣿⣿⣿⣿⣿⣿⣿⡇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⣿⣿⣿⣿⣿⣿⣿⣿⣿⣿⣿⣿⣿⣿⣿⣿⣿⣿⣿⣿⣿⣿⣿⣿⣿⣿⠀⠀⠀⠀⠀⠀⠀⠀⠀⠀⠀⠀⠀⠀⠀⠀⠀⠀⠀⠀⠀⠀⠀⠀⠀⠀⠀⠀⠀⠉⠀⠀⠀⠈⠻⣿⣿⡿⢿⣿⣿⣿⣿⣿⣿⣿⣿⣿⣿⣿⣿⣿⣿⣿⣿⣿⣿⣿⣿⣿⣿⣿⣿⣿⡇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⣿⣿⣿⣿⣿⣿⣿⣿⣿⣿⣿⣿⣿⣿⣿⣿⣿⣿⣿⣿⣿⣿⣿⣿⣿⡇⠀⠀⠀⠀⠀⠀⠀⠀⠀⠀⠀⠀⠀⠀⠀⠀⠀⠀⠀⠀⠀⠀⠀⠀⠀⠀⠀⠀⠀⠀⠀⠀⠀⠀⠀⠀⠀⠀⠀⠞⠸⣿⣿⣿⣿⣿⣿⣿⣿⣿⣿⣿⣿⣿⣿⣿⣿⣿⣿⣿⣿⣿⣿⣿⡇</a:t>
            </a:r>
            <a:br/>
            <a:r>
              <a:t>⣿⣿⣿⣿⣿⣿⣿⣿⣿⣿⣿⣿⣿⣿⣿⣿⣿⣿⣿⣿⢯⣼⡟⡿⠁⠁⠀⠀⠀⠀⠀⠀⠀⠀⠀⠀⠀⠀⠀⠀⠀⠀⠀⠀⠀⠀⠀⠀⠀⠀⠀⠀⠀⠀⠀⠀⠀⠀⠀⠀⠀⠀⠀⠀⠀⠀⠀⢿⣿⣿⣿⣿⣿⣿⣿⣿⣿⣿⣿⣿⣿⣿⣿⣿⣿⣿⣿⣿⣿⣿⡇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⣿⣿⣿⣿⣿⣿⣿⣿⣿⣿⣿⣿⣿⣿⣿⣿⣿⣿⣿⡏⢠⠿⠀⠁⠀⠀⠀⠀⠀⠀⠀⠀⠀⠀⠀⠀⠀⠀⠀⠀⠀⠀⠀⠀⠀⠀⠀⠀⠀⠀⠀⠀⠀⠀⠀⠀⠀⠀⠀⠀⠀⠀⠀⠀⠀⠀⠀⠘⡏⢻⣿⣿⣿⣿⣿⣿⣿⣿⣿⣿⣿⣿⣿⣿⣿⣿⣿⣿⣿⣿⡇</a:t>
            </a:r>
            <a:br/>
            <a:r>
              <a:t>⣿⣿⣿⣿⣿⣿⣿⣿⣿⣿⣿⣿⣿⣿⣿⣿⣿⣿⣿⡇⠁⠀⠀⠀⠀⠀⠀⠀⠀⠀⠀⠀⠀⠀⠀⠀⠀⠀⠀⠀⠀⠀⠀⠀⠀⠀⠀⠀⠀⠀⠀⠀⠀⠀⠀⠀⠀⠀⠀⠀⠀⠀⠀⠀⠀⠀⠀⠀⠀⠀⠃⠻⡿⢿⣿⣿⣿⣿⣿⣿⣿⣿⣿⣿⣿⣿⣿⣿⣿⣿⡇</a:t>
            </a:r>
            <a:br/>
            <a:r>
              <a:t>⣿⣿⣿⣿⣿⣿⣿⣿⣿⣿⣿⣿⣿⣿⣿⣿⣿⣿⣿⣇⠀⠀⠀⠀⠀⠀⠀⠀⠀⠀⠀⠀⠀⠀⠀⠀⠀⠀⠀⠀⠀⠀⠀⠀⠀⠀⠀⠀⠀⠀⠀⠀⠀⠀⠀⠀⠀⠀⠀⠀⠀⠀⠀⠀⠀⠀⠀⠀⠀⠀⠀⠀⠀⠘⣿⣿⣿⣿⣿⣿⣿⣿⣿⣿⣿⣿⣿⣿⣿⣿⡇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⣿⣿⣿⣿⣿⣿⣿⣿⣿⣿⣿⣿⣿⣿⣿⣿⣿⣿⣿⣿⣷⣤⠀⠀⠀⠀⠀⠀⠀⠀⠀⠀⠀⠀⠀⠀⠀⠀⠀⠀⠀⠀⠀⠀⠀⠀⠀⠀⠀⠀⠀⠀⠀⠀⠀⠀⠀⠀⠀⠀⠀⠀⠀⠀⠀⠀⠀⠀⠀⠀⠀⠀⠀⠀⣼⣿⣿⣿⣿⣿⣿⣿⣿⣿⣿⣿⣿⣿⣿⣿⡇</a:t>
            </a:r>
            <a:br/>
            <a:r>
              <a:t>⣿⣿⣿⣿⣿⣿⣿⣿⣿⣿⣿⣿⣿⣿⣿⣿⣿⣿⣿⣿⡿⠟⠀⠀⠀⠀⠀⠀⠀⠀⠀⠀⠀⠀⠀⠀⠀⠀⠀⠀⠀⠀⠀⠀⠀⠀⠀⠀⠀⠀⠀⠀⠀⠀⠀⠀⠀⠀⠀⠀⠀⠀⠀⠀⠀⠀⠀⠀⠀⠀⠀⠀⣠⣾⣿⣿⣿⣿⣿⣿⣿⣿⣿⣿⣿⣿⣿⣿⣿⣿⡇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⣿⣿⣿⣿⣿⣿⣿⣿⣿⣿⣿⣿⣿⣿⣿⣿⣿⣿⡏⠀⠀⠀⠀⠀⠀⠀⠀⠀⠀⠀⠀⠀⠀⠀⠀⠀⠀⠀⠀⠀⠀⠀⠀⠀⠀⠀⠀⠀⠀⠀⠀⠀⠀⠀⠀⠀⠀⠀⠀⠀⠀⠀⠀⠀⠀⠀⠀⠀⠀⠀⠀⠸⣿⣿⣿⣿⣿⣿⣿⣿⣿⣿⣿⣿⣿⣿⣿⣿⣿⣿⡇</a:t>
            </a:r>
            <a:br/>
            <a:r>
              <a:t>⣿⣿⣿⣿⣿⣿⣿⣿⣿⣿⣿⣿⣿⣿⣿⡛⠛⠛⠁⠀⠀⠀⠀⠀⠀⠀⠀⠀⠀⠀⠀⠀⠀⠀⠀⠀⠀⠀⠀⠀⠀⠀⠀⠀⠀⠀⠀⠀⠀⠀⠀⠀⠀⠀⠀⠀⠀⠀⠀⠀⠀⠀⠀⠀⠀⠀⠀⠀⠀⠀⠀⠀⠀⠉⢻⣿⣿⣿⣿⣿⣿⣿⣿⣿⣿⣿⣿⣿⣿⣿⡇</a:t>
            </a:r>
            <a:br/>
            <a:r>
              <a:t>⣿⣿⣿⣿⣿⣿⣿⣿⣿⣿⣿⣿⣿⣿⣿⣿⠂⠀⠀⠀⠀⠀⠀⠀⠀⠀⠀⠀⠀⠀⠀⠀⠀⠀⠀⠀⠀⠀⠀⠀⠀⠀⠀⠀⠀⠀⠀⠀⠀⠀⠀⠀⠀⠀⠀⠀⠀⠀⠀⠀⠀⠀⠀⠀⠀⠀⠀⠀⠀⠀⠀⠀⠀⠀⠀⠻⣿⣿⣿⣿⣿⣿⣿⣿⣿⣿⣿⣿⣿⣿⡇</a:t>
            </a:r>
            <a:br/>
            <a:r>
              <a:t>⣿⣿⣿⣿⣿⣿⣿⣿⣿⣿⣿⣿⣿⣿⡿⠀⠀⠀⠀⠀⠀⠀⠀⠀⠀⠀⠀⠀⠀⠀⠀⠀⠀⠀⠀⠀⠀⠀⠀⠀⠀⠀⠀⠀⠀⠀⠀⠀⠀⠀⠀⠀⠀⠀⠀⠀⠀⠀⠀⠀⠀⠀⠀⠀⠀⠀⠀⠀⠀⠀⠀⠀⠀⠀⠀⠀⠉⠹⣿⣿⣿⣿⣿⣿⣿⣿⣿⣿⣿⣿⡇</a:t>
            </a:r>
            <a:br/>
            <a:r>
              <a:t>⣿⣿⣿⣿⣿⡟⠛⠻⠿⢿⣿⣿⣿⡿⠁⠀⠀⠀⠀⠀⠀⠀⠀⠀⠀⠀⠀⠀⠀⠀⠀⠀⠀⠀⠀⠀⠀⠀⠀⠀⠀⠀⠀⠀⠀⠀⠀⠀⠀⠀⠀⠀⠀⠀⠀⠀⠀⠀⠀⠀⠀⠀⠀⠀⠀⠀⠀⠀⠀⠀⠀⠀⠀⠀⠀⠀⠀⠀⠹⣿⣿⣿⣿⣿⣿⣿⣿⣿⣿⣿⡇</a:t>
            </a:r>
            <a:br/>
            <a:r>
              <a:t>⣿⣿⣿⣿⣿⡇⠀⠀⠀⠀⠀⠈⠉⠀⠀⠀⠀⠀⠀⠀⠀⠀⠀⠀⠀⠀⠀⠀⠀⠀⠀⠀⠀⠀⠀⠀⠀⠀⠀⠀⠀⠀⠀⠀⠀⠀⠀⠀⠀⠀⠀⠀⠀⠀⠀⠀⠀⠀⠀⠀⠀⠀⠀⠀⠀⠀⠀⠀⠀⠀⠀⠀⠀⠀⠀⠀⠀⠀⠀⠈⠙⣿⣿⣿⣿⣿⣿⣿⣿⣿⡇</a:t>
            </a:r>
            <a:br/>
            <a:r>
              <a:t>⣿⣿⣿⣿⣿⣧⠀⠀⠀⠀⠀⠀⠀⠀⠀⠀⠀⠀⠀⠀⠀⠀⠀⠀⠀⠀⠀⠀⠀⠀⠀⠀⠀⠀⠀⠀⠀⠀⠀⠀⠀⠀⠀⠀⠀⠀⠀⠀⠀⠀⠀⠀⠀⠀⠀⠀⠀⠀⠀⠀⠀⠀⠀⠀⠀⠀⠀⠀⠀⠀⠀⠀⠀⠀⠀⠀⠀⠀⠀⣠⣶⣿⣿⣿⣿⣿⣿⣿⣿⣿⡇</a:t>
            </a:r>
            <a:br/>
            <a:r>
              <a:t>⣿⣿⣿⣿⣿⣿⣦⣄⠀⠀⠀⠀⠀⠀⠀⠀⠀⠀⠀⠀⠀⠀⠀⠀⠀⠀⠀⠀⠀⠀⠀⠀⠀⠀⠀⠀⠀⠀⠀⠀⠀⠀⠀⠀⠀⠀⠀⠀⠀⠀⠀⠀⠀⠀⠀⠀⠀⠀⠀⠀⠀⠀⠀⠀⠀⠀⠀⠀⠀⠀⠀⠀⠀⠀⠀⠀⣀⣴⣿⣿⣿⣿⣿⣿⣿⣿⣿⣿⣿⣿⡇</a:t>
            </a:r>
            <a:br/>
            <a:r>
              <a:t>⣿⣿⣿⣿⣿⣿⣿⣿⣷⣤⠀⠀⠀⠀⠀⠀⠀⠀⠀⠀⠀⠀⠀⠀⠀⠀⠀⠀⠀⠀⠀⠀⠀⠀⠀⠀⠀⠀⠀⠀⠀⠀⠀⠀⠀⠀⠀⠀⠀⠀⠀⠀⠀⠀⠀⠀⠀⠀⠀⠀⠀⠀⠀⠀⠀⠀⠀⠀⠀⠀⠀⠀⠀⢀⡴⢿⣿⣿⣿⣿⣿⣿⣿⣿⣿⣿⣿⣿⣿⣿⡇</a:t>
            </a:r>
            <a:br/>
            <a:r>
              <a:t>⣿⣿⣿⣿⣿⣿⣿⣿⣿⣿⣿⣆⡀⠀⠀⠀⠀⠀⠀⠀⠀⠀⠀⠀⠀⠀⠀⠀⠀⠀⠀⠀⠀⠀⠀⠀⠀⠀⠀⠀⠀⠀⠀⠀⠀⠀⠀⠀⠀⠀⠀⠀⠀⠀⠀⠀⠀⠀⠀⠀⠀⠀⠀⠀⠀⠀⠀⠀⠀⠀⠀⠀⢠⣿⣁⣼⣿⣿⣿⣿⣿⣿⣿⣿⣿⣿⣿⣿⣿⣿⡇</a:t>
            </a:r>
            <a:br/>
            <a:r>
              <a:t>⣿⣿⣿⣿⣿⣿⣿⣿⣿⣿⣿⣿⡿⣦⡀⠀⠀⠀⠀⠀⠀⠀⠀⠀⠀⠀⠀⠀⠀⠀⠀⠀⠀⠀⠀⠀⠀⠀⠀⠀⠀⠀⠀⠀⠀⠀⠀⠀⠀⠀⠀⠀⠀⠀⠀⠀⠀⠀⠀⠀⠀⠀⠀⠀⠀⠀⠀⠀⠀⠀⠀⠀⠘⠿⢿⣿⣿⣿⣿⣿⣿⣿⣿⣿⣿⣿⣿⣿⣿⣿⡇</a:t>
            </a:r>
            <a:br/>
            <a:r>
              <a:t>⣿⣿⣿⣿⣿⣿⣿⣿⣿⣿⣿⣿⣦⣾⣿⣶⣤⡀⠀⠀⠀⠀⠀⠀⠀⠀⠀⠀⠀⠀⠀⠀⠀⠀⠀⠀⠀⠀⠀⠀⠀⠀⠀⠀⠀⠀⠀⠀⠀⠀⠀⠀⠀⠀⠀⠀⠀⠀⠀⠀⠀⠀⠀⠀⠀⠀⠀⠀⠀⠀⠀⠀⠀⠀⣸⣿⣿⣿⣿⣿⣿⣿⣿⣿⣿⣿⣿⣿⣿⣿⡇</a:t>
            </a:r>
            <a:br/>
            <a:r>
              <a:t>⣿⣿⣿⣿⣿⣿⣿⣿⣿⣿⣿⣿⣿⣿⣿⣿⣿⣿⡄⠀⠀⠀⠀⠀⠀⠀⠀⠀⠀⠀⠀⠀⠀⠀⠀⠀⠀⠀⠀⠀⠀⠀⠀⠀⠀⠀⠀⠀⠀⠀⠀⠀⠀⠀⠀⠀⠀⠀⠀⠀⠀⠀⠀⠀⠀⠀⠀⠀⠀⠀⠀⠀⠀⣰⣿⣿⣿⣿⣿⣿⣿⣿⣿⣿⣿⣿⣿⣿⣿⣿⡇</a:t>
            </a:r>
            <a:br/>
            <a:r>
              <a:t>⣿⣿⣿⣿⣿⣿⣿⣿⣿⣿⣿⣿⣿⣿⣿⣿⣿⣿⣿⣶⣄⠀⠀⠀⠀⠀⠀⠀⠀⠀⠀⠀⠀⠀⠀⠀⠀⠀⠀⠀⠀⠀⠀⠀⠀⠀⠀⠀⠀⠀⠀⠀⠀⠀⠀⠀⠀⠀⠀⠀⠀⠀⠀⠀⠀⠀⠀⠀⠀⠀⠀⣠⣾⣿⣿⣿⣿⣿⣿⣿⣿⣿⣿⣿⣿⣿⣿⣿⣿⣿⡇</a:t>
            </a:r>
            <a:br/>
            <a:r>
              <a:t>⣿⣿⣿⣿⣿⣿⣿⣿⣿⣿⣿⣿⣿⣿⣿⣿⣿⣿⣿⣿⣿⣷⣄⠀⠀⠀⠀⠀⠀⠀⠀⠀⠀⠀⠀⠀⠀⠀⠀⠀⠀⠀⠀⠀⠀⠀⠀⠀⠀⠀⠀⠀⠀⠀⠀⠀⠀⠀⠀⠀⠀⠀⠀⠀⠀⠀⠀⠀⠀⣠⣾⣿⣿⣿⣿⣿⣿⣿⣿⣿⣿⣿⣿⣿⣿⣿⣿⣿⣿⣿⡇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⣿⣿⣿⣿⣿⣿⣿⣿⣿⣿⣿⣿⣿⣿⣿⣿⣿⡄⠀⠀⠀⠀⠀⠀⠀⠀⠀⠀⠀⠀⠀⠀⠀⠀⠀⠀⠀⠀⠀⠀⠀⠀⠀⠀⠀⠀⠀⠀⠀⠀⠀⠀⠀⠀⠀⠀⠀⠀⠀⠀⠀⠀⠀⢀⣀⡀⠀⢠⣾⣿⣿⣿⣿⣿⣿⣿⣿⣿⣿⣿⣿⣿⣿⣿⣿⣿⣿⣿⣿⣿⡇</a:t>
            </a:r>
            <a:br/>
            <a:r>
              <a:t>⣿⣿⣿⣿⣿⣿⣿⣿⣿⣿⣿⣿⣿⣿⣿⣿⣿⣷⣀⠀⠀⠀⠀⠀⠀⠀⠀⠀⠀⠀⠀⠀⠀⠀⠀⠀⠀⠀⠀⠀⠀⠀⠀⠀⠀⠀⠀⠀⠀⠀⠀⠀⠀⠀⠀⠀⠀⠀⠀⠀⠀⢀⣴⠟⢻⣷⢠⣿⣿⣿⣿⣿⣿⣿⣿⣿⣿⣿⣿⣿⣿⣿⣿⣿⣿⣿⣿⣿⣿⣿⡇</a:t>
            </a:r>
            <a:br/>
            <a:r>
              <a:t>⣿⣿⣿⣿⣿⣿⣿⣿⣿⣿⣿⣿⣿⣿⣿⣿⣿⣿⣿⣷⣤⣀⠀⠀⠀⠀⠀⠀⠀⠀⠀⠀⠀⠀⠀⠀⠀⠀⠀⠀⠀⠀⠀⠀⠀⠀⠀⠀⠀⠀⠀⠀⠀⠀⠀⠀⠀⠀⠀⠀⣠⣿⠋⠀⢀⣿⣿⣿⣿⣿⣿⣿⣿⣿⣿⣿⣿⣿⣿⣿⣿⣿⣿⣿⣿⣿⣿⣿⣿⣿⡇</a:t>
            </a:r>
            <a:br/>
            <a:r>
              <a:t>⣿⣿⣿⣿⣿⣿⣿⣿⣿⣿⣿⣿⣿⣿⣿⣿⣿⣿⣿⣿⣿⣿⣷⡀⠀⠀⠀⠀⠀⠀⠀⠀⠀⠀⠀⠀⠀⠀⠀⠀⠀⠀⠀⠀⠀⠀⠀⠀⠀⠀⠀⠀⠀⠀⠀⠀⠀⠀⢀⣴⡿⠁⠀⢠⣾⣿⣿⣿⣿⣿⣿⣿⣿⣿⣿⣿⣿⣿⣿⣿⣿⣿⣿⣿⣿⣿⣿⣿⣿⣿⡇</a:t>
            </a:r>
            <a:br/>
            <a:r>
              <a:t>⣿⣿⣿⣿⣿⣿⣿⣿⣿⣿⣿⣿⣿⣿⣿⣿⣿⣿⣿⣿⣿⣿⣿⣷⡀⠀⠀⠀⠀⠀⠀⠀⠀⠀⠀⠀⠀⠀⠀⠀⠀⠀⠀⠀⠀⠀⠀⠀⠀⠀⠀⠀⠀⠀⠀⠀⠀⢀⣾⡟⠁⠀⢀⣿⣿⣿⣿⣿⣿⣿⣿⣿⣿⣿⣿⣿⣿⣿⣿⣿⣿⣿⣿⣿⣿⣿⣿⣿⣿⣿⡇</a:t>
            </a:r>
            <a:br/>
            <a:r>
              <a:t>⣿⣿⣿⣿⣿⣿⣿⣿⣿⣿⣿⣿⣿⣿⣿⣿⣿⣿⣿⣿⣿⣿⣿⣿⣷⣦⣤⣤⣀⡀⠀⠀⠀⠀⠀⠀⠀⠀⠀⠀⠀⠀⠀⠀⠀⠀⠀⠀⠀⠀⠀⠀⠀⠀⠀⠀⣠⣿⠏⣀⣤⣴⣾⣿⣿⣿⣿⣿⣿⣿⣿⣿⣿⣿⣿⣿⣿⣿⣿⣿⣿⣿⣿⣿⣿⣿⣿⣿⣿⣿⡇</a:t>
            </a:r>
            <a:br/>
            <a:r>
              <a:t>⣿⣿⣿⣿⣿⣿⣿⣿⣿⣿⣿⣿⣿⣿⣿⣿⣿⣿⣿⣿⣿⣿⣿⣿⣿⣿⣿⣿⣿⣿⣷⣦⣄⠀⠀⠀⠀⠀⠀⠀⠀⠀⠀⠀⠀⠀⠀⠀⠀⠀⠀⠀⠀⠀⠀⣰⣿⣿⣿⠿⣿⣿⣿⣟⣿⣿⣿⣿⣿⣿⣿⣿⣿⣿⣿⣿⣿⣿⣿⣿⣿⣿⣿⣿⣿⣿⣿⣿⣿⣿⡇</a:t>
            </a:r>
            <a:br/>
            <a:r>
              <a:t>⣿⣿⣿⣿⣿⣿⣿⣿⣿⣿⣿⣿⣿⣿⣿⣿⣿⣿⣿⣿⣿⣿⣿⣿⣿⣿⣿⣿⣿⣿⣿⡿⠟⠁⠀⠀⠀⠀⠀⠀⠀⠀⠀⠀⠀⠀⠀⠀⠀⠀⠀⠀⠀⠀⢸⡿⠟⠉⣠⣾⣿⣿⣿⣿⣿⣿⣿⣿⣿⣿⣿⣿⣿⣿⣿⣿⣿⣿⣿⣿⣿⣿⣿⣿⣿⣿⣿⣿⣿⣿⡇</a:t>
            </a:r>
            <a:br/>
            <a:r>
              <a:t>⣿⣿⣿⣿⣿⣿⣿⣿⣿⣿⣿⣿⣿⣿⣿⣿⣿⣿⣿⣿⣿⣿⣿⣿⣿⣿⠛⠛⠉⠁⠀⠀⠀⠀⠀⠀⠀⠀⠀⠀⠀⠀⠀⠀⠀⠀⠀⠀⠀⠀⠀⠀⠀⠀⠀⠀⢠⣿⣿⣿⣿⣿⣿⣿⣿⣿⣿⣿⣿⣿⣿⣿⣿⣿⣿⣿⣿⣿⣿⣿⣿⣿⣿⣿⣿⣿⣿⣿⣿⣿⡇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⣿⣿⣿⣿⣿⣿⣿⣿⣿⣿⣿⣿⣿⣿⣿⣿⣿⣿⣿⣿⣿⣿⣿⣿⣿⡏⠙⠅⠀⠀⠀⠀⠀⠀⠀⠀⠀⠀⠀⠀⠀⠀⠀⠀⠀⠀⠀⠀⠀⠀⠀⠀⠀⠀⠀⠐⢿⠟⠛⢻⣿⣿⣿⣿⣿⣿⣿⣿⣿⣿⣿⣿⣿⣿⣿⣿⣿⣿⣿⣿⣿⣿⣿⣿⣿⣿⣿⣿⣿⣿⡇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⣿⣿⣿⣿⣿⣿⣿⣿⣿⣿⣿⣿⣿⣿⣿⣿⣿⣿⣿⣿⣿⣿⣿⣿⣿⡇⠀⠀⠀⠀⠀⠀⠀⠀⠀⠀⠀⠀⠀⠀⠀⠀⠀⠀⠀⠀⠀⠀⠀⠀⠀⠀⠀⠀⠀⠀⠀⠀⠀⠀⠙⠿⣿⠿⣿⣿⣿⣿⣿⣿⣿⣿⣿⣿⣿⣿⣿⣿⣿⣿⣿⣿⣿⣿⣿⣿⣿⣿⣿⣿⡇</a:t>
            </a:r>
            <a:br/>
            <a:r>
              <a:t>⣿⣿⣿⣿⣿⣿⣿⣿⣿⣿⣿⣿⣿⣿⣿⣿⣿⣿⣿⣿⣿⣿⣿⣿⣿⠇⠀⠀⠀⠀⠀⠀⠀⠀⠀⠀⠀⠀⠀⠀⠀⠀⠀⠀⠀⠀⠀⠀⠀⠀⠀⠀⠀⠀⠀⠀⠀⠀⠀⠀⠀⠀⠀⠀⠀⡿⢻⣿⣿⣿⣿⣿⣿⣿⣿⣿⣿⣿⣿⣿⣿⣿⣿⣿⣿⣿⣿⣿⣿⣿⡇</a:t>
            </a:r>
            <a:br/>
            <a:r>
              <a:t>⣿⣿⣿⣿⣿⣿⣿⣿⣿⣿⣿⣿⣿⣿⣿⣿⣿⣿⣿⣿⡿⣿⡟⡏⠈⠀⠀⠀⠀⠀⠀⠀⠀⠀⠀⠀⠀⠀⠀⠀⠀⠀⠀⠀⠀⠀⠀⠀⠀⠀⠀⠀⠀⠀⠀⠀⠀⠀⠀⠀⠀⠀⠀⠀⠀⠀⠈⣿⣿⣿⣿⣿⣿⣿⣿⣿⣿⣿⣿⣿⣿⣿⣿⣿⣿⣿⣿⣿⣿⣿⡇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⣿⣿⣿⣿⣿⣿⣿⣿⣿⣿⣿⣿⣿⣿⣿⣿⣿⣿⣿⡿⢩⡟⠀⠀⠀⠀⠀⠀⠀⠀⠀⠀⠀⠀⠀⠀⠀⠀⠀⠀⠀⠀⠀⠀⠀⠀⠀⠀⠀⠀⠀⠀⠀⠀⠀⠀⠀⠀⠀⠀⠀⠀⠀⠀⠀⠀⠀⠘⠛⣿⣿⣿⣿⣿⣿⣿⣿⣿⣿⣿⣿⣿⣿⣿⣿⣿⣿⣿⣿⣿⡇</a:t>
            </a:r>
            <a:br/>
            <a:r>
              <a:t>⣿⣿⣿⣿⣿⣿⣿⣿⣿⣿⣿⣿⣿⣿⣿⣿⣿⣿⣿⣧⠈⠀⠀⠀⠀⠀⠀⠀⠀⠀⠀⠀⠀⠀⠀⠀⠀⠀⠀⠀⠀⠀⠀⠀⠀⠀⠀⠀⠀⠀⠀⠀⠀⠀⠀⠀⠀⠀⠀⠀⠀⠀⠀⠀⠀⠀⠀⠀⠀⠘⠘⢿⣿⣿⣿⣿⣿⣿⣿⣿⣿⣿⣿⣿⣿⣿⣿⣿⣿⣿⡇</a:t>
            </a:r>
            <a:br/>
            <a:r>
              <a:t>⣿⣿⣿⣿⣿⣿⣿⣿⣿⣿⣿⣿⣿⣿⣿⣿⣿⣿⣿⣿⡄⠀⠀⠀⠀⠀⠀⠀⠀⠀⠀⠀⠀⠀⠀⠀⠀⠀⠀⠀⠀⠀⠀⠀⠀⠀⠀⠀⠀⠀⠀⠀⠀⠀⠀⠀⠀⠀⠀⠀⠀⠀⠀⠀⠀⠀⠀⠀⠀⠀⠀⠀⠸⣿⣿⣿⣿⣿⣿⣿⣿⣿⣿⣿⣿⣿⣿⣿⣿⣿⡇</a:t>
            </a:r>
            <a:br/>
            <a:r>
              <a:t>⣿⣿⣿⣿⣿⣿⣿⣿⣿⣿⣿⣿⣿⣿⣿⣿⣿⣿⣿⣿⣿⣦⡀⠀⠀⠀⠀⠀⠀⠀⠀⠀⠀⠀⠀⠀⠀⠀⠀⠀⠀⠀⠀⠀⠀⠀⠀⠀⠀⠀⠀⠀⠀⠀⠀⠀⠀⠀⠀⠀⠀⠀⠀⠀⠀⠀⠀⠀⠀⠀⠀⠀⠀⣿⣿⣿⣿⣿⣿⣿⣿⣿⣿⣿⣿⣿⣿⣿⣿⣿⡇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⣿⣿⣿⣿⣿⣿⣿⣿⣿⣿⣿⣿⣿⣿⣿⣿⣿⣿⣿⣿⣿⡿⠇⠀⠀⠀⠀⠀⠀⠀⠀⠀⠀⠀⠀⠀⠀⠀⠀⠀⠀⠀⠀⠀⠀⠀⠀⠀⠀⠀⠀⠀⠀⠀⠀⠀⠀⠀⠀⠀⠀⠀⠀⠀⠀⠀⠀⠀⠀⠀⠀⢀⣼⣿⣿⣿⣿⣿⣿⣿⣿⣿⣿⣿⣿⣿⣿⣿⣿⣿⡇</a:t>
            </a:r>
            <a:br/>
            <a:r>
              <a:t>⣿⣿⣿⣿⣿⣿⣿⣿⣿⣿⣿⣿⣿⣿⣿⣿⣿⣿⣿⡟⠉⠀⠀⠀⠀⠀⠀⠀⠀⠀⠀⠀⠀⠀⠀⠀⠀⠀⠀⠀⠀⠀⠀⠀⠀⠀⠀⠀⠀⠀⠀⠀⠀⠀⠀⠀⠀⠀⠀⠀⠀⠀⠀⠀⠀⠀⠀⠀⠀⠀⣰⣿⣿⣿⣿⣿⣿⣿⣿⣿⣿⣿⣿⣿⣿⣿⣿⣿⣿⣿⡇</a:t>
            </a:r>
            <a:br/>
            <a:r>
              <a:t>⣿⣿⣿⣿⣿⣿⣿⣿⣿⣿⣿⣿⣿⣿⣿⣿⡿⠿⠟⠁⠀⠀⠀⠀⠀⠀⠀⠀⠀⠀⠀⠀⠀⠀⠀⠀⠀⠀⠀⠀⠀⠀⠀⠀⠀⠀⠀⠀⠀⠀⠀⠀⠀⠀⠀⠀⠀⠀⠀⠀⠀⠀⠀⠀⠀⠀⠀⠀⠀⠀⠙⠻⢿⣿⣿⣿⣿⣿⣿⣿⣿⣿⣿⣿⣿⣿⣿⣿⣿⣿⡇</a:t>
            </a:r>
            <a:br/>
            <a:r>
              <a:t>⣿⣿⣿⣿⣿⣿⣿⣿⣿⣿⣿⣿⣿⣿⣿⣿⡧⠀⠀⠀⠀⠀⠀⠀⠀⠀⠀⠀⠀⠀⠀⠀⠀⠀⠀⠀⠀⠀⠀⠀⠀⠀⠀⠀⠀⠀⠀⠀⠀⠀⠀⠀⠀⠀⠀⠀⠀⠀⠀⠀⠀⠀⠀⠀⠀⠀⠀⠀⠀⠀⠀⠀⠈⣿⣿⣿⣿⣿⣿⣿⣿⣿⣿⣿⣿⣿⣿⣿⣿⣿⡇</a:t>
            </a:r>
            <a:br/>
            <a:r>
              <a:t>⣿⣿⣿⣿⣿⣿⣿⣿⣿⣿⣿⣿⣿⣿⣿⡟⠁⠀⠀⠀⠀⠀⠀⠀⠀⠀⠀⠀⠀⠀⠀⠀⠀⠀⠀⠀⠀⠀⠀⠀⠀⠀⠀⠀⠀⠀⠀⠀⠀⠀⠀⠀⠀⠀⠀⠀⠀⠀⠀⠀⠀⠀⠀⠀⠀⠀⠀⠀⠀⠀⠀⠀⠀⠀⠛⢿⣿⣿⣿⣿⣿⣿⣿⣿⣿⣿⣿⣿⣿⣿⡇</a:t>
            </a:r>
            <a:br/>
            <a:r>
              <a:t>⣿⣿⣿⣿⣿⣿⣿⣿⣿⣿⣿⣿⣿⣿⡟⠀⠀⠀⠀⠀⠀⠀⠀⠀⠀⠀⠀⠀⠀⠀⠀⠀⠀⠀⠀⠀⠀⠀⠀⠀⠀⠀⠀⠀⠀⠀⠀⠀⠀⠀⠀⠀⠀⠀⠀⠀⠀⠀⠀⠀⠀⠀⠀⠀⠀⠀⠀⠀⠀⠀⠀⠀⠀⠀⠀⠀⢻⣿⣿⣿⣿⣿⣿⣿⣿⣿⣿⣿⣿⣿⡇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⣿⣿⣿⣿⣿⣿⣿⠀⠀⠉⠉⠉⠉⠉⠀⠀⠀⠀⠀⠀⠀⠀⠀⠀⠀⠀⠀⠀⠀⠀⠀⠀⠀⠀⠀⠀⠀⠀⠀⠀⠀⠀⠀⠀⠀⠀⠀⠀⠀⠀⠀⠀⠀⠀⠀⠀⠀⠀⠀⠀⠀⠀⠀⠀⠀⠀⠀⠀⠀⠀⠀⠀⠀⠀⠀⠀⠀⠙⢿⣿⣿⣿⣿⣿⣿⣿⣿⣿⣿⣿⡇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⣿⣿⣿⣿⣿⣿⣿⡇⠀⠀⠀⠀⠀⠀⠀⠀⠀⠀⠀⠀⠀⠀⠀⠀⠀⠀⠀⠀⠀⠀⠀⠀⠀⠀⠀⠀⠀⠀⠀⠀⠀⠀⠀⠀⠀⠀⠀⠀⠀⠀⠀⠀⠀⠀⠀⠀⠀⠀⠀⠀⠀⠀⠀⠀⠀⠀⠀⠀⠀⠀⠀⠀⠀⠀⠀⠀⠀⢀⣼⣿⣿⣿⣿⣿⣿⣿⣿⣿⣿⣿⡇</a:t>
            </a:r>
            <a:br/>
            <a:r>
              <a:t>⣿⣿⣿⣿⣿⣿⣿⣿⣄⠀⠀⠀⠀⠀⠀⠀⠀⠀⠀⠀⠀⠀⠀⠀⠀⠀⠀⠀⠀⠀⠀⠀⠀⠀⠀⠀⠀⠀⠀⠀⠀⠀⠀⠀⠀⠀⠀⠀⠀⠀⠀⠀⠀⠀⠀⠀⠀⠀⠀⠀⠀⠀⠀⠀⠀⠀⠀⠀⠀⠀⠀⠀⠀⠀⠀⢀⣴⣿⣿⣿⣿⣿⣿⣿⣿⣿⣿⣿⣿⣿⡇</a:t>
            </a:r>
            <a:br/>
            <a:r>
              <a:t>⣿⣿⣿⣿⣿⣿⣿⣿⣿⣿⣦⡀⠀⠀⠀⠀⠀⠀⠀⠀⠀⠀⠀⠀⠀⠀⠀⠀⠀⠀⠀⠀⠀⠀⠀⠀⠀⠀⠀⠀⠀⠀⠀⠀⠀⠀⠀⠀⠀⠀⠀⠀⠀⠀⠀⠀⠀⠀⠀⠀⠀⠀⠀⠀⠀⠀⠀⠀⠀⠀⠀⠀⠀⣠⡾⣿⣿⣿⣿⣿⣿⣿⣿⣿⣿⣿⣿⣿⣿⣿⡇</a:t>
            </a:r>
            <a:br/>
            <a:r>
              <a:t>⣿⣿⣿⣿⣿⣿⣿⣿⣿⣿⣿⣿⣦⡀⠀⠀⠀⠀⠀⠀⠀⠀⠀⠀⠀⠀⠀⠀⠀⠀⠀⠀⠀⠀⠀⠀⠀⠀⠀⠀⠀⠀⠀⠀⠀⠀⠀⠀⠀⠀⠀⠀⠀⠀⠀⠀⠀⠀⠀⠀⠀⠀⠀⠀⠀⠀⠀⠀⠀⠀⠀⠀⣼⣏⣼⣿⣿⣿⣿⣿⣿⣿⣿⣿⣿⣿⣿⣿⣿⣿⡇</a:t>
            </a:r>
            <a:br/>
            <a:r>
              <a:t>⣿⣿⣿⣿⣿⣿⣿⣿⣿⣿⣿⣿⣿⡿⣦⡀⠀⠀⠀⠀⠀⠀⠀⠀⠀⠀⠀⠀⠀⠀⠀⠀⠀⠀⠀⠀⠀⠀⠀⠀⠀⠀⠀⠀⠀⠀⠀⠀⠀⠀⠀⠀⠀⠀⠀⠀⠀⠀⠀⠀⠀⠀⠀⠀⠀⠀⠀⠀⠀⠀⠀⠀⣿⣿⣿⣿⣿⣿⣿⣿⣿⣿⣿⣿⣿⣿⣿⣿⣿⣿⡇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⣿⣿⣿⣿⣿⣿⣿⣿⣿⣿⣿⣿⣿⣷⣿⣿⣷⣦⡀⠀⠀⠀⠀⠀⠀⠀⠀⠀⠀⠀⠀⠀⠀⠀⠀⠀⠀⠀⠀⠀⠀⠀⠀⠀⠀⠀⠀⠀⠀⠀⠀⠀⠀⠀⠀⠀⠀⠀⠀⠀⠀⠀⠀⠀⠀⠀⠀⠀⠀⠀⠀⠀⠀⣿⣿⣿⣿⣿⣿⣿⣿⣿⣿⣿⣿⣿⣿⣿⣿⣿⡇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⣿⣿⣿⣿⣿⣿⣿⣿⣿⣿⣿⣿⣿⣿⣿⣿⣿⣿⣿⣄⠀⠀⠀⠀⠀⠀⠀⠀⠀⠀⠀⠀⠀⠀⠀⠀⠀⠀⠀⠀⠀⠀⠀⠀⠀⠀⠀⠀⠀⠀⠀⠀⠀⠀⠀⠀⠀⠀⠀⠀⠀⠀⠀⠀⠀⠀⠀⠀⠀⠀⠀⢀⣾⣿⣿⣿⣿⣿⣿⣿⣿⣿⣿⣿⣿⣿⣿⣿⣿⣿⡇</a:t>
            </a:r>
            <a:br/>
            <a:r>
              <a:t>⣿⣿⣿⣿⣿⣿⣿⣿⣿⣿⣿⣿⣿⣿⣿⣿⣿⣿⣿⣿⣷⣄⠀⠀⠀⠀⠀⠀⠀⠀⠀⠀⠀⠀⠀⠀⠀⠀⠀⠀⠀⠀⠀⠀⠀⠀⠀⠀⠀⠀⠀⠀⠀⠀⠀⠀⠀⠀⠀⠀⠀⠀⠀⠀⠀⠀⠀⠀⠀⠀⣠⣿⣿⣿⣿⣿⣿⣿⣿⣿⣿⣿⣿⣿⣿⣿⣿⣿⣿⣿⡇</a:t>
            </a:r>
            <a:br/>
            <a:r>
              <a:t>⣿⣿⣿⣿⣿⣿⣿⣿⣿⣿⣿⣿⣿⣿⣿⣿⣿⣿⣿⣿⣿⣿⣷⣄⠀⠀⠀⠀⠀⠀⠀⠀⠀⠀⠀⠀⠀⠀⠀⠀⠀⠀⠀⠀⠀⠀⠀⠀⠀⠀⠀⠀⠀⠀⠀⠀⠀⠀⠀⠀⠀⠀⠀⠀⠀⠀⠀⠀⣠⣾⣿⣿⣿⣿⣿⣿⣿⣿⣿⣿⣿⣿⣿⣿⣿⣿⣿⣿⣿⣿⡇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⣿⣿⣿⣿⣿⣿⣿⣿⣿⣿⣿⣿⣿⣿⣿⣿⣿⡀⠀⠀⠀⠀⠀⠀⠀⠀⠀⠀⠀⠀⠀⠀⠀⠀⠀⠀⠀⠀⠀⠀⠀⠀⠀⠀⠀⠀⠀⠀⠀⠀⠀⠀⠀⠀⠀⠀⠀⠀⠀⠀⠀⠀⠀⢀⣤⠀⢀⣾⣿⣿⣿⣿⣿⣿⣿⣿⣿⣿⣿⣿⣿⣿⣿⣿⣿⣿⣿⣿⣿⣿⡇</a:t>
            </a:r>
            <a:br/>
            <a:r>
              <a:t>⣿⣿⣿⣿⣿⣿⣿⣿⣿⣿⣿⣿⣿⣿⣿⣿⣿⣧⡀⠀⠀⠀⠀⠀⠀⠀⠀⠀⠀⠀⠀⠀⠀⠀⠀⠀⠀⠀⠀⠀⠀⠀⠀⠀⠀⠀⠀⠀⠀⠀⠀⠀⠀⠀⠀⠀⠀⠀⠀⠀⠀⠀⣴⡟⢻⣇⣿⣿⣿⣿⣿⣿⣿⣿⣿⣿⣿⣿⣿⣿⣿⣿⣿⣿⣿⣿⣿⣿⣿⣿⡇</a:t>
            </a:r>
            <a:br/>
            <a:r>
              <a:t>⣿⣿⣿⣿⣿⣿⣿⣿⣿⣿⣿⣿⣿⣿⣿⣿⣿⣿⣿⣦⣄⡀⠀⠀⠀⠀⠀⠀⠀⠀⠀⠀⠀⠀⠀⠀⠀⠀⠀⠀⠀⠀⠀⠀⠀⠀⠀⠀⠀⠀⠀⠀⠀⠀⠀⠀⠀⠀⠀⠀⢠⣾⠋⠀⣸⣿⣿⣿⣿⣿⣿⣿⣿⣿⣿⣿⣿⣿⣿⣿⣿⣿⣿⣿⣿⣿⣿⣿⣿⣿⡇</a:t>
            </a:r>
            <a:br/>
            <a:r>
              <a:t>⣿⣿⣿⣿⣿⣿⣿⣿⣿⣿⣿⣿⣿⣿⣿⣿⣿⣿⣿⣿⣿⣿⣆⠀⠀⠀⠀⠀⠀⠀⠀⠀⠀⠀⠀⠀⠀⠀⠀⠀⠀⠀⠀⠀⠀⠀⠀⠀⠀⠀⠀⠀⠀⠀⠀⠀⠀⠀⠀⣰⡿⠁⠀⣼⣿⣿⣿⣿⣿⣿⣿⣿⣿⣿⣿⣿⣿⣿⣿⣿⣿⣿⣿⣿⣿⣿⣿⣿⣿⣿⡇</a:t>
            </a:r>
            <a:br/>
            <a:r>
              <a:t>⣿⣿⣿⣿⣿⣿⣿⣿⣿⣿⣿⣿⣿⣿⣿⣿⣿⣿⣿⣿⣿⣿⣿⣧⠀⠀⠀⠀⠀⠀⠀⠀⠀⠀⠀⠀⠀⠀⠀⠀⠀⠀⠀⠀⠀⠀⠀⠀⠀⠀⠀⠀⠀⠀⠀⠀⠀⢀⣼⡿⠁⠀⣸⣿⣿⣿⣿⣿⣿⣿⣿⣿⣿⣿⣿⣿⣿⣿⣿⣿⣿⣿⣿⣿⣿⣿⣿⣿⣿⣿⡇</a:t>
            </a:r>
            <a:br/>
            <a:r>
              <a:t>⣿⣿⣿⣿⣿⣿⣿⣿⣿⣿⣿⣿⣿⣿⣿⣿⣿⣿⣿⣿⣿⣿⣿⣿⣶⣦⣤⣄⡀⠀⠀⠀⠀⠀⠀⠀⠀⠀⠀⠀⠀⠀⠀⠀⠀⠀⠀⠀⠀⠀⠀⠀⠀⠀⠀⠀⢀⣾⣟⣠⣴⣶⣿⣿⣿⣿⣿⣿⣿⣿⣿⣿⣿⣿⣿⣿⣿⣿⣿⣿⣿⣿⣿⣿⣿⣿⣿⣿⣿⣿⡇</a:t>
            </a:r>
            <a:br/>
            <a:r>
              <a:t>⣿⣿⣿⣿⣿⣿⣿⣿⣿⣿⣿⣿⣿⣿⣿⣿⣿⣿⣿⣿⣿⣿⣿⣿⣿⣿⣿⣿⣿⣿⣶⣄⠀⠀⠀⠀⠀⠀⠀⠀⠀⠀⠀⠀⠀⠀⠀⠀⠀⠀⠀⠀⠀⠀⠀⢠⣿⣿⣿⢿⣿⣿⣿⣿⣿⣿⣿⣿⣿⣿⣿⣿⣿⣿⣿⣿⣿⣿⣿⣿⣿⣿⣿⣿⣿⣿⣿⣿⣿⣿⡇</a:t>
            </a:r>
            <a:br/>
            <a:r>
              <a:t>⣿⣿⣿⣿⣿⣿⣿⣿⣿⣿⣿⣿⣿⣿⣿⣿⣿⣿⣿⣿⣿⣿⣿⣿⣿⣿⣿⣿⣿⣿⡿⠟⠁⠀⠀⠀⠀⠀⠀⠀⠀⠀⠀⠀⠀⠀⠀⠀⠀⠀⠀⠀⠀⠀⠀⠿⠋⠉⣰⣾⣿⣿⣿⣿⣿⣿⣿⣿⣿⣿⣿⣿⣿⣿⣿⣿⣿⣿⣿⣿⣿⣿⣿⣿⣿⣿⣿⣿⣿⣿⡇</a:t>
            </a:r>
            <a:br/>
            <a:r>
              <a:t>⣿⣿⣿⣿⣿⣿⣿⣿⣿⣿⣿⣿⣿⣿⣿⣿⣿⣿⣿⣿⣿⣿⣿⣿⣿⣿⠛⠛⠉⠁⠀⠀⠀⠀⠀⠀⠀⠀⠀⠀⠀⠀⠀⠀⠀⠀⠀⠀⠀⠀⠀⠀⠀⠀⠀⠀⠀⣿⣿⣿⣿⣿⣿⣿⣿⣿⣿⣿⣿⣿⣿⣿⣿⣿⣿⣿⣿⣿⣿⣿⣿⣿⣿⣿⣿⣿⣿⣿⣿⣿⡇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⣿⣿⣿⣿⣿⣿⣿⣿⣿⣿⣿⣿⣿⣿⣿⣿⣿⣿⣿⣿⣿⣿⣿⣿⣿⡏⠙⠀⠀⠀⠀⠀⠀⠀⠀⠀⠀⠀⠀⠀⠀⠀⠀⠀⠀⠀⠀⠀⠀⠀⠀⠀⠀⠀⠀⠀⠿⠿⠛⠻⣿⣿⣿⣿⣿⣿⣿⣿⣿⣿⣿⣿⣿⣿⣿⣿⣿⣿⣿⣿⣿⣿⣿⣿⣿⣿⣿⣿⣿⣿⡇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⣿⣿⣿⣿⣿⣿⣿⣿⣿⣿⣿⣿⣿⣿⣿⣿⣿⣿⣿⣿⣿⣿⣿⣿⣿⡇⠀⠀⠀⠀⠀⠀⠀⠀⠀⠀⠀⠀⠀⠀⠀⠀⠀⠀⠀⠀⠀⠀⠀⠀⠀⠀⠀⠀⠀⠀⠀⠀⠀⠀⠙⠿⠿⢿⣿⣿⣿⣿⣿⣿⣿⣿⣿⣿⣿⣿⣿⣿⣿⣿⣿⣿⣿⣿⣿⣿⣿⣿⣿⣿⡇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⣿⣿⣿⣿⣿⣿⣿⣿⣿⣿⣿⣿⣿⣿⣿⣿⣿⣿⣿⣿⣿⣿⣿⣿⣿⠁⠀⠀⠀⠀⠀⠀⠀⠀⠀⠀⠀⠀⠀⠀⠀⠀⠀⠀⠀⠀⠀⠀⠀⠀⠀⠀⠀⠀⠀⠀⠀⠀⠀⠀⠀⠀⠀⠀⠘⡿⣿⣿⣿⣿⣿⣿⣿⣿⣿⣿⣿⣿⣿⣿⣿⣿⣿⣿⣿⣿⣿⣿⣿⣿⡇</a:t>
            </a:r>
            <a:br/>
            <a:r>
              <a:t>⣿⣿⣿⣿⣿⣿⣿⣿⣿⣿⣿⣿⣿⣿⣿⣿⣿⣿⣿⣿⣿⣿⡿⠏⠀⠀⠀⠀⠀⠀⠀⠀⠀⠀⠀⠀⠀⠀⠀⠀⠀⠀⠀⠀⠀⠀⠀⠀⠀⠀⠀⠀⠀⠀⠀⠀⠀⠀⠀⠀⠀⠀⠀⠀⠈⠀⠘⣿⣿⣿⣿⣿⣿⣿⣿⣿⣿⣿⣿⣿⣿⣿⣿⣿⣿⣿⣿⣿⣿⣿⡇</a:t>
            </a:r>
            <a:br/>
            <a:r>
              <a:t>⣿⣿⣿⣿⣿⣿⣿⣿⣿⣿⣿⣿⣿⣿⣿⣿⣿⣿⣿⣿⢛⡟⠀⠀⠀⠀⠀⠀⠀⠀⠀⠀⠀⠀⠀⠀⠀⠀⠀⠀⠀⠀⠀⠀⠀⠀⠀⠀⠀⠀⠀⠀⠀⠀⠀⠀⠀⠀⠀⠀⠀⠀⠀⠀⠀⠀⠀⠹⠻⣿⣿⣿⣿⣿⣿⣿⣿⣿⣿⣿⣿⣿⣿⣿⣿⣿⣿⣿⣿⣿⡇</a:t>
            </a:r>
            <a:br/>
            <a:r>
              <a:t>⣿⣿⣿⣿⣿⣿⣿⣿⣿⣿⣿⣿⣿⣿⣿⣿⣿⣿⣿⣿⠈⠀⠀⠀⠀⠀⠀⠀⠀⠀⠀⠀⠀⠀⠀⠀⠀⠀⠀⠀⠀⠀⠀⠀⠀⠀⠀⠀⠀⠀⠀⠀⠀⠀⠀⠀⠀⠀⠀⠀⠀⠀⠀⠀⠀⠀⠀⠀⠀⠉⠹⣿⣿⣿⣿⣿⣿⣿⣿⣿⣿⣿⣿⣿⣿⣿⣿⣿⣿⣿⡇</a:t>
            </a:r>
            <a:br/>
            <a:r>
              <a:t>⣿⣿⣿⣿⣿⣿⣿⣿⣿⣿⣿⣿⣿⣿⣿⣿⣿⣿⣿⣿⡆⠀⠀⠀⠀⠀⠀⠀⠀⠀⠀⠀⠀⠀⠀⠀⠀⠀⠀⠀⠀⠀⠀⠀⠀⠀⠀⠀⠀⠀⠀⠀⠀⠀⠀⠀⠀⠀⠀⠀⠀⠀⠀⠀⠀⠀⠀⠀⠀⠀⠀⠉⣿⣿⣿⣿⣿⣿⣿⣿⣿⣿⣿⣿⣿⣿⣿⣿⣿⣿⡇</a:t>
            </a:r>
            <a:br/>
            <a:r>
              <a:t>⣿⣿⣿⣿⣿⣿⣿⣿⣿⣿⣿⣿⣿⣿⣿⣿⣿⣿⣿⣿⣿⣦⡀⠀⠀⠀⠀⠀⠀⠀⠀⠀⠀⠀⠀⠀⠀⠀⠀⠀⠀⠀⠀⠀⠀⠀⠀⠀⠀⠀⠀⠀⠀⠀⠀⠀⠀⠀⠀⠀⠀⠀⠀⠀⠀⠀⠀⠀⠀⠀⠀⠀⢸⣿⣿⣿⣿⣿⣿⣿⣿⣿⣿⣿⣿⣿⣿⣿⣿⣿⡇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⣿⣿⣿⣿⣿⣿⣿⣿⣿⣿⣿⣿⣿⣿⣿⣿⣿⣿⣿⣿⣿⣿⡟⠀⠀⠀⠀⠀⠀⠀⠀⠀⠀⠀⠀⠀⠀⠀⠀⠀⠀⠀⠀⠀⠀⠀⠀⠀⠀⠀⠀⠀⠀⠀⠀⠀⠀⠀⠀⠀⠀⠀⠀⠀⠀⠀⠀⠀⠀⠀⠀⣠⣿⣿⣿⣿⣿⣿⣿⣿⣿⣿⣿⣿⣿⣿⣿⣿⣿⣿⡇</a:t>
            </a:r>
            <a:br/>
            <a:r>
              <a:t>⣿⣿⣿⣿⣿⣿⣿⣿⣿⣿⣿⣿⣿⣿⣿⣿⣿⣿⣿⣿⠋⠁⠀⠀⠀⠀⠀⠀⠀⠀⠀⠀⠀⠀⠀⠀⠀⠀⠀⠀⠀⠀⠀⠀⠀⠀⠀⠀⠀⠀⠀⠀⠀⠀⠀⠀⠀⠀⠀⠀⠀⠀⠀⠀⠀⠀⠀⠀⠀⢀⣴⣿⣿⣿⣿⣿⣿⣿⣿⣿⣿⣿⣿⣿⣿⣿⣿⣿⣿⣿⡇</a:t>
            </a:r>
            <a:br/>
            <a:r>
              <a:t>⣿⣿⣿⣿⣿⣿⣿⣿⣿⣿⣿⣿⣿⣿⣿⣿⣿⠿⠿⠋⠀⠀⠀⠀⠀⠀⠀⠀⠀⠀⠀⠀⠀⠀⠀⠀⠀⠀⠀⠀⠀⠀⠀⠀⠀⠀⠀⠀⠀⠀⠀⠀⠀⠀⠀⠀⠀⠀⠀⠀⠀⠀⠀⠀⠀⠀⠀⠀⠀⠘⠿⣿⣿⣿⣿⣿⣿⣿⣿⣿⣿⣿⣿⣿⣿⣿⣿⣿⣿⣿⡇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⣿⣿⣿⣿⣿⣿⣿⣿⣿⣿⣿⣿⣿⣿⣿⣿⣿⠀⠀⠀⠀⠀⠀⠀⠀⠀⠀⠀⠀⠀⠀⠀⠀⠀⠀⠀⠀⠀⠀⠀⠀⠀⠀⠀⠀⠀⠀⠀⠀⠀⠀⠀⠀⠀⠀⠀⠀⠀⠀⠀⠀⠀⠀⠀⠀⠀⠀⠀⠀⠀⠀⠈⢿⣿⣿⣿⣿⣿⣿⣿⣿⣿⣿⣿⣿⣿⣿⣿⣿⣿⡇</a:t>
            </a:r>
            <a:br/>
            <a:r>
              <a:t>⣿⣿⣿⣿⣿⣿⣿⣿⣿⣿⣿⣿⣿⣿⣿⡿⠋⠀⠀⠀⠀⠀⠀⠀⠀⠀⠀⠀⠀⠀⠀⠀⠀⠀⠀⠀⠀⠀⠀⠀⠀⠀⠀⠀⠀⠀⠀⠀⠀⠀⠀⠀⠀⠀⠀⠀⠀⠀⠀⠀⠀⠀⠀⠀⠀⠀⠀⠀⠀⠀⠀⠀⠀⠻⣿⣿⣿⣿⣿⣿⣿⣿⣿⣿⣿⣿⣿⣿⣿⣿⡇</a:t>
            </a:r>
            <a:br/>
            <a:r>
              <a:t>⣿⣿⣿⣿⣿⣿⣿⣿⣿⣿⣿⣿⣿⣿⡿⠁⠀⠀⠀⠀⠀⠀⠀⠀⠀⠀⠀⠀⠀⠀⠀⠀⠀⠀⠀⠀⠀⠀⠀⠀⠀⠀⠀⠀⠀⠀⠀⠀⠀⠀⠀⠀⠀⠀⠀⠀⠀⠀⠀⠀⠀⠀⠀⠀⠀⠀⠀⠀⠀⠀⠀⠀⠀⠀⠈⢻⣿⣿⣿⣿⣿⣿⣿⣿⣿⣿⣿⣿⣿⣿⡇</a:t>
            </a:r>
            <a:br/>
            <a:r>
              <a:t>⣿⣿⣿⣿⣿⣿⣿⣿⠉⠉⠉⠉⠉⠉⠀⠀⠀⠀⠀⠀⠀⠀⠀⠀⠀⠀⠀⠀⠀⠀⠀⠀⠀⠀⠀⠀⠀⠀⠀⠀⠀⠀⠀⠀⠀⠀⠀⠀⠀⠀⠀⠀⠀⠀⠀⠀⠀⠀⠀⠀⠀⠀⠀⠀⠀⠀⠀⠀⠀⠀⠀⠀⠀⠀⠀⠀⠹⢿⣿⣿⣿⣿⣿⣿⣿⣿⣿⣿⣿⣿⡇</a:t>
            </a:r>
            <a:br/>
            <a:r>
              <a:t>⣿⣿⣿⣿⣿⣿⣿⣿⡆⠀⠀⠀⠀⠀⠀⠀⠀⠀⠀⠀⠀⠀⠀⠀⠀⠀⠀⠀⠀⠀⠀⠀⠀⠀⠀⠀⠀⠀⠀⠀⠀⠀⠀⠀⠀⠀⠀⠀⠀⠀⠀⠀⠀⠀⠀⠀⠀⠀⠀⠀⠀⠀⠀⠀⠀⠀⠀⠀⠀⠀⠀⠀⠀⠀⠀⠀⠀⣼⣿⣿⣿⣿⣿⣿⣿⣿⣿⣿⣿⣿⡇</a:t>
            </a:r>
            <a:br/>
            <a:r>
              <a:t>⣿⣿⣿⣿⣿⣿⣿⣿⣷⣀⠀⠀⠀⠀⠀⠀⠀⠀⠀⠀⠀⠀⠀⠀⠀⠀⠀⠀⠀⠀⠀⠀⠀⠀⠀⠀⠀⠀⠀⠀⠀⠀⠀⠀⠀⠀⠀⠀⠀⠀⠀⠀⠀⠀⠀⠀⠀⠀⠀⠀⠀⠀⠀⠀⠀⠀⠀⠀⠀⠀⠀⠀⠀⠀⠀⣠⣾⣿⣿⣿⣿⣿⣿⣿⣿⣿⣿⣿⣿⣿⡇</a:t>
            </a:r>
            <a:br/>
            <a:r>
              <a:t>⣿⣿⣿⣿⣿⣿⣿⣿⣿⣿⣷⣤⡀⠀⠀⠀⠀⠀⠀⠀⠀⠀⠀⠀⠀⠀⠀⠀⠀⠀⠀⠀⠀⠀⠀⠀⠀⠀⠀⠀⠀⠀⠀⠀⠀⠀⠀⠀⠀⠀⠀⠀⠀⠀⠀⠀⠀⠀⠀⠀⠀⠀⠀⠀⠀⠀⠀⠀⠀⠀⠀⠀⠀⣴⣿⣿⣿⣿⣿⣿⣿⣿⣿⣿⣿⣿⣿⣿⣿⣿⡇</a:t>
            </a:r>
            <a:br/>
            <a:r>
              <a:t>⣿⣿⣿⣿⣿⣿⣿⣿⣿⣿⣿⣿⣿⣆⡀⠀⠀⠀⠀⠀⠀⠀⠀⠀⠀⠀⠀⠀⠀⠀⠀⠀⠀⠀⠀⠀⠀⠀⠀⠀⠀⠀⠀⠀⠀⠀⠀⠀⠀⠀⠀⠀⠀⠀⠀⠀⠀⠀⠀⠀⠀⠀⠀⠀⠀⠀⠀⠀⠀⠀⠀⢀⣾⣿⣿⣿⣿⣿⣿⣿⣿⣿⣿⣿⣿⣿⣿⣿⣿⣿⡇</a:t>
            </a:r>
            <a:br/>
            <a:r>
              <a:t>⣿⣿⣿⣿⣿⣿⣿⣿⣿⣿⣿⣿⣿⣿⢿⣤⡀⠀⠀⠀⠀⠀⠀⠀⠀⠀⠀⠀⠀⠀⠀⠀⠀⠀⠀⠀⠀⠀⠀⠀⠀⠀⠀⠀⠀⠀⠀⠀⠀⠀⠀⠀⠀⠀⠀⠀⠀⠀⠀⠀⠀⠀⠀⠀⠀⠀⠀⠀⠀⠀⠀⢸⣿⣿⣿⣿⣿⣿⣿⣿⣿⣿⣿⣿⣿⣿⣿⣿⣿⣿⡇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⣿⣿⣿⣿⣿⣿⣿⣿⣿⣿⣿⣿⣿⣿⣾⣿⣿⣷⣄⠀⠀⠀⠀⠀⠀⠀⠀⠀⠀⠀⠀⠀⠀⠀⠀⠀⠀⠀⠀⠀⠀⠀⠀⠀⠀⠀⠀⠀⠀⠀⠀⠀⠀⠀⠀⠀⠀⠀⠀⠀⠀⠀⠀⠀⠀⠀⠀⠀⠀⠀⠀⠀⣽⣿⣿⣿⣿⣿⣿⣿⣿⣿⣿⣿⣿⣿⣿⣿⣿⣿⡇</a:t>
            </a:r>
            <a:br/>
            <a:r>
              <a:t>⣿⣿⣿⣿⣿⣿⣿⣿⣿⣿⣿⣿⣿⣿⣿⣿⣿⣿⣿⣧⡀⠀⠀⠀⠀⠀⠀⠀⠀⠀⠀⠀⠀⠀⠀⠀⠀⠀⠀⠀⠀⠀⠀⠀⠀⠀⠀⠀⠀⠀⠀⠀⠀⠀⠀⠀⠀⠀⠀⠀⠀⠀⠀⠀⠀⠀⠀⠀⠀⠀⠀⣴⣿⣿⣿⣿⣿⣿⣿⣿⣿⣿⣿⣿⣿⣿⣿⣿⣿⣿⡇</a:t>
            </a:r>
            <a:br/>
            <a:r>
              <a:t>⣿⣿⣿⣿⣿⣿⣿⣿⣿⣿⣿⣿⣿⣿⣿⣿⣿⣿⣿⣿⣿⣦⡀⠀⠀⠀⠀⠀⠀⠀⠀⠀⠀⠀⠀⠀⠀⠀⠀⠀⠀⠀⠀⠀⠀⠀⠀⠀⠀⠀⠀⠀⠀⠀⠀⠀⠀⠀⠀⠀⠀⠀⠀⠀⠀⠀⠀⠀⠀⢠⣾⣿⣿⣿⣿⣿⣿⣿⣿⣿⣿⣿⣿⣿⣿⣿⣿⣿⣿⣿⡇</a:t>
            </a:r>
            <a:br/>
            <a:r>
              <a:t>⣿⣿⣿⣿⣿⣿⣿⣿⣿⣿⣿⣿⣿⣿⣿⣿⣿⣿⣿⣿⣿⣿⣿⣆⠀⠀⠀⠀⠀⠀⠀⠀⠀⠀⠀⠀⠀⠀⠀⠀⠀⠀⠀⠀⠀⠀⠀⠀⠀⠀⠀⠀⠀⠀⠀⠀⠀⠀⠀⠀⠀⠀⠀⠀⠀⠀⠀⢀⣼⣿⣿⣿⣿⣿⣿⣿⣿⣿⣿⣿⣿⣿⣿⣿⣿⣿⣿⣿⣿⣿⡇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⣿⣿⣿⣿⣿⣿⣿⣿⣿⣿⣿⣿⣿⣿⣿⣿⣇⠀⠀⠀⠀⠀⠀⠀⠀⠀⠀⠀⠀⠀⠀⠀⠀⠀⠀⠀⠀⠀⠀⠀⠀⠀⠀⠀⠀⠀⠀⠀⠀⠀⠀⠀⠀⠀⠀⠀⠀⠀⠀⠀⠀⠀⠀⢠⣤⣾⣿⣿⣿⣿⣿⣿⣿⣿⣿⣿⣿⣿⣿⣿⣿⣿⣿⣿⣿⣿⣿⣿⣿⣿⡇</a:t>
            </a:r>
            <a:br/>
            <a:r>
              <a:t>⣿⣿⣿⣿⣿⣿⣿⣿⣿⣿⣿⣿⣿⣿⣿⣿⣿⣄⠀⠀⠀⠀⠀⠀⠀⠀⠀⠀⠀⠀⠀⠀⠀⠀⠀⠀⠀⠀⠀⠀⠀⠀⠀⠀⠀⠀⠀⠀⠀⠀⠀⠀⠀⠀⠀⠀⠀⠀⠀⠀⠀⠀⣴⣿⣿⣿⣿⣿⣿⣿⣿⣿⣿⣿⣿⣿⣿⣿⣿⣿⣿⣿⣿⣿⣿⣿⣿⣿⣿⣿⡇</a:t>
            </a:r>
            <a:br/>
            <a:r>
              <a:t>⣿⣿⣿⣿⣿⣿⣿⣿⣿⣿⣿⣿⣿⣿⣿⣿⣿⣿⣷⣄⡀⠀⠀⠀⠀⠀⠀⠀⠀⠀⠀⠀⠀⠀⠀⠀⠀⠀⠀⠀⠀⠀⠀⠀⠀⠀⠀⠀⠀⠀⠀⠀⠀⠀⠀⠀⠀⠀⠀⠀⢀⣾⣿⣿⣿⣿⣿⣿⣿⣿⣿⣿⣿⣿⣿⣿⣿⣿⣿⣿⣿⣿⣿⣿⣿⣿⣿⣿⣿⣿⡇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⣿⣿⣿⣿⣿⣿⣿⣿⣿⣿⣿⣿⣿⣿⣿⣿⣿⣿⣿⣿⣿⣦⡀⠀⠀⠀⠀⠀⠀⠀⠀⠀⠀⠀⠀⠀⠀⠀⠀⠀⠀⠀⠀⠀⠀⠀⠀⠀⠀⠀⠀⠀⠀⠀⠀⠀⠀⠀⠀⢠⣿⣿⣿⣿⣿⣿⣿⣿⣿⣿⣿⣿⣿⣿⣿⣿⣿⣿⣿⣿⣿⣿⣿⣿⣿⣿⣿⣿⣿⣿⡇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⣿⣿⣿⣿⣿⣿⣿⣿⣿⣿⣿⣿⣿⣿⣿⣿⣿⣿⣿⣿⣿⣿⣷⡄⠀⠀⠀⠀⠀⠀⠀⠀⠀⠀⠀⠀⠀⠀⠀⠀⠀⠀⠀⠀⠀⠀⠀⠀⠀⠀⠀⠀⠀⠀⠀⠀⠀⠀⣰⣿⣿⣿⣿⣿⣿⣿⣿⣿⣿⣿⣿⣿⣿⣿⣿⣿⣿⣿⣿⣿⣿⣿⣿⣿⣿⣿⣿⣿⣿⣿⡇</a:t>
            </a:r>
            <a:br/>
            <a:r>
              <a:t>⣿⣿⣿⣿⣿⣿⣿⣿⣿⣿⣿⣿⣿⣿⣿⣿⣿⣿⣿⣿⣿⣿⣿⣿⣶⣦⣄⡀⠀⠀⠀⠀⠀⠀⠀⠀⠀⠀⠀⠀⠀⠀⠀⠀⠀⠀⠀⠀⠀⠀⠀⠀⠀⠀⠀⠀⠀⣰⣿⣿⣿⣿⣿⣿⣿⣿⣿⣿⣿⣿⣿⣿⣿⣿⣿⣿⣿⣿⣿⣿⣿⣿⣿⣿⣿⣿⣿⣿⣿⣿⡇</a:t>
            </a:r>
            <a:br/>
            <a:r>
              <a:t>⣿⣿⣿⣿⣿⣿⣿⣿⣿⣿⣿⣿⣿⣿⣿⣿⣿⣿⣿⣿⣿⣿⣿⣿⣿⣿⣿⣿⣷⣦⡀⠀⠀⠀⠀⠀⠀⠀⠀⠀⠀⠀⠀⠀⠀⠀⠀⠀⠀⠀⠀⠀⠀⠀⠀⠀⢰⣿⢿⣿⣿⣿⣿⣿⣿⣿⣿⣿⣿⣿⣿⣿⣿⣿⣿⣿⣿⣿⣿⣿⣿⣿⣿⣿⣿⣿⣿⣿⣿⣿⡇</a:t>
            </a:r>
            <a:br/>
            <a:r>
              <a:t>⣿⣿⣿⣿⣿⣿⣿⣿⣿⣿⣿⣿⣿⣿⣿⣿⣿⣿⣿⣿⣿⣿⣿⣿⣿⣿⣿⣿⣿⡿⠁⠀⠀⠀⠀⠀⠀⠀⠀⠀⠀⠀⠀⠀⠀⠀⠀⠀⠀⠀⠀⠀⠀⠀⠀⠀⠀⢂⣼⣿⣿⣿⣿⣿⣿⣿⣿⣿⣿⣿⣿⣿⣿⣿⣿⣿⣿⣿⣿⣿⣿⣿⣿⣿⣿⣿⣿⣿⣿⣿⡇</a:t>
            </a:r>
            <a:br/>
            <a:r>
              <a:t>⣿⣿⣿⣿⣿⣿⣿⣿⣿⣿⣿⣿⣿⣿⣿⣿⣿⣿⣿⣿⣿⣿⣿⣿⣿⣿⠟⠋⠁⠀⠀⠀⠀⠀⠀⠀⠀⠀⠀⠀⠀⠀⠀⠀⠀⠀⠀⠀⠀⠀⠀⠀⠀⠀⠀⠀⠀⣿⣿⣿⣿⣿⣿⣿⣿⣿⣿⣿⣿⣿⣿⣿⣿⣿⣿⣿⣿⣿⣿⣿⣿⣿⣿⣿⣿⣿⣿⣿⣿⣿⡇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⣿⣿⣿⣿⣿⣿⣿⣿⣿⣿⣿⣿⣿⣿⣿⣿⣿⣿⣿⣿⣿⣿⣿⣿⣿⡟⠃⠀⠀⠀⠀⠀⠀⠀⠀⠀⠀⠀⠀⠀⠀⠀⠀⠀⠀⠀⠀⠀⠀⠀⠀⠀⠀⠀⠀⠀⠀⠙⠛⠛⣿⣿⣿⣿⣿⣿⣿⣿⣿⣿⣿⣿⣿⣿⣿⣿⣿⣿⣿⣿⣿⣿⣿⣿⣿⣿⣿⣿⣿⣿⡇</a:t>
            </a:r>
            <a:br/>
            <a:r>
              <a:t>⣿⣿⣿⣿⣿⣿⣿⣿⣿⣿⣿⣿⣿⣿⣿⣿⣿⣿⣿⣿⣿⣿⣿⣿⣿⠇⠀⠀⠀⠀⠀⠀⠀⠀⠀⠀⠀⠀⠀⠀⠀⠀⠀⠀⠀⠀⠀⠀⠀⠀⠀⠀⠀⠀⠀⠀⠀⠀⠀⠀⠈⠻⠿⣿⣿⣿⣿⣿⣿⣿⣿⣿⣿⣿⣿⣿⣿⣿⣿⣿⣿⣿⣿⣿⣿⣿⣿⣿⣿⣿⡇</a:t>
            </a:r>
            <a:br/>
            <a:r>
              <a:t>⣿⣿⣿⣿⣿⣿⣿⣿⣿⣿⣿⣿⣿⣿⣿⣿⣿⣿⣿⣿⣿⣿⣿⣿⠟⠀⠀⠀⠀⠀⠀⠀⠀⠀⠀⠀⠀⠀⠀⠀⠀⠀⠀⠀⠀⠀⠀⠀⠀⠀⠀⠀⠀⠀⠀⠀⠀⠀⠀⠀⠀⠀⠀⠈⢹⣿⣿⣿⣿⣿⣿⣿⣿⣿⣿⣿⣿⣿⣿⣿⣿⣿⣿⣿⣿⣿⣿⣿⣿⣿⡇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⣿⣿⣿⣿⣿⣿⣿⣿⣿⣿⣿⣿⣿⣿⣿⣿⣿⣿⣿⣿⣿⣿⣿⠃⠀⠀⠀⠀⠀⠀⠀⠀⠀⠀⠀⠀⠀⠀⠀⠀⠀⠀⠀⠀⠀⠀⠀⠀⠀⠀⠀⠀⠀⠀⠀⠀⠀⠀⠀⠀⠀⠀⠀⠀⠈⠉⢻⣿⣿⣿⣿⣿⣿⣿⣿⣿⣿⣿⣿⣿⣿⣿⣿⣿⣿⣿⣿⣿⣿⣿⡇</a:t>
            </a:r>
            <a:br/>
            <a:r>
              <a:t>⣿⣿⣿⣿⣿⣿⣿⣿⣿⣿⣿⣿⣿⣿⣿⣿⣿⣿⣿⣿⡿⠋⠀⠀⠀⠀⠀⠀⠀⠀⠀⠀⠀⠀⠀⠀⠀⠀⠀⠀⠀⠀⠀⠀⠀⠀⠀⠀⠀⠀⠀⠀⠀⠀⠀⠀⠀⠀⠀⠀⠀⠀⠀⠀⠀⠀⠀⠻⢿⣿⣿⣿⣿⣿⣿⣿⣿⣿⣿⣿⣿⣿⣿⣿⣿⣿⣿⣿⣿⣿⡇</a:t>
            </a:r>
            <a:br/>
            <a:r>
              <a:t>⣿⣿⣿⣿⣿⣿⣿⣿⣿⣿⣿⣿⣿⣿⣿⣿⣿⣿⣿⣿⡄⠀⠀⠀⠀⠀⠀⠀⠀⠀⠀⠀⠀⠀⠀⠀⠀⠀⠀⠀⠀⠀⠀⠀⠀⠀⠀⠀⠀⠀⠀⠀⠀⠀⠀⠀⠀⠀⠀⠀⠀⠀⠀⠀⠀⠀⠀⠀⠀⠙⣿⣿⣿⣿⣿⣿⣿⣿⣿⣿⣿⣿⣿⣿⣿⣿⣿⣿⣿⣿⡇</a:t>
            </a:r>
            <a:br/>
            <a:r>
              <a:t>⣿⣿⣿⣿⣿⣿⣿⣿⣿⣿⣿⣿⣿⣿⣿⣿⣿⣿⣿⣿⣷⠀⠀⠀⠀⠀⠀⠀⠀⠀⠀⠀⠀⠀⠀⠀⠀⠀⠀⠀⠀⠀⠀⠀⠀⠀⠀⠀⠀⠀⠀⠀⠀⠀⠀⠀⠀⠀⠀⠀⠀⠀⠀⠀⠀⠀⠀⠀⠀⠀⠘⣿⣿⣿⣿⣿⣿⣿⣿⣿⣿⣿⣿⣿⣿⣿⣿⣿⣿⣿⡇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⣿⣿⣿⣿⣿⣿⣿⣿⣿⣿⣿⣿⣿⣿⣿⣿⣿⣿⣿⣿⣿⣷⣄⠀⠀⠀⠀⠀⠀⠀⠀⠀⠀⠀⠀⠀⠀⠀⠀⠀⠀⠀⠀⠀⠀⠀⠀⠀⠀⠀⠀⠀⠀⠀⠀⠀⠀⠀⠀⠀⠀⠀⠀⠀⠀⠀⠀⠀⠀⠀⠀⣿⣿⣿⣿⣿⣿⣿⣿⣿⣿⣿⣿⣿⣿⣿⣿⣿⣿⣿⡇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⣿⣿⣿⣿⣿⣿⣿⣿⣿⣿⣿⣿⣿⣿⣿⣿⣿⣿⣿⣿⣿⣿⣿⠆⠀⠀⠀⠀⠀⠀⠀⠀⠀⠀⠀⠀⠀⠀⠀⠀⠀⠀⠀⠀⠀⠀⠀⠀⠀⠀⠀⠀⠀⠀⠀⠀⠀⠀⠀⠀⠀⠀⠀⠀⠀⠀⠀⠀⠀⠀⢠⣿⣿⣿⣿⣿⣿⣿⣿⣿⣿⣿⣿⣿⣿⣿⣿⣿⣿⣿⡇</a:t>
            </a:r>
            <a:br/>
            <a:r>
              <a:t>⣿⣿⣿⣿⣿⣿⣿⣿⣿⣿⣿⣿⣿⣿⣿⣿⣿⣿⣿⣿⣿⠟⠉⠀⠀⠀⠀⠀⠀⠀⠀⠀⠀⠀⠀⠀⠀⠀⠀⠀⠀⠀⠀⠀⠀⠀⠀⠀⠀⠀⠀⠀⠀⠀⠀⠀⠀⠀⠀⠀⠀⠀⠀⠀⠀⠀⠀⠀⠀⣰⣿⣿⣿⣿⣿⣿⣿⣿⣿⣿⣿⣿⣿⣿⣿⣿⣿⣿⣿⣿⡇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⣿⣿⣿⣿⣿⣿⣿⣿⣿⣿⣿⣿⣿⣿⣿⣿⣿⣿⣿⡿⠇⠀⠀⠀⠀⠀⠀⠀⠀⠀⠀⠀⠀⠀⠀⠀⠀⠀⠀⠀⠀⠀⠀⠀⠀⠀⠀⠀⠀⠀⠀⠀⠀⠀⠀⠀⠀⠀⠀⠀⠀⠀⠀⠀⠀⠀⠀⠀⣼⣿⣿⣿⣿⣿⣿⣿⣿⣿⣿⣿⣿⣿⣿⣿⣿⣿⣿⣿⣿⣿⡇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⣿⣿⣿⣿⣿⣿⣿⣿⣿⣿⣿⣿⣿⣿⣿⣿⣿⣿⠁⠀⠀⠀⠀⠀⠀⠀⠀⠀⠀⠀⠀⠀⠀⠀⠀⠀⠀⠀⠀⠀⠀⠀⠀⠀⠀⠀⠀⠀⠀⠀⠀⠀⠀⠀⠀⠀⠀⠀⠀⠀⠀⠀⠀⠀⠀⠀⠀⠀⠘⠻⣿⣿⣿⣿⣿⣿⣿⣿⣿⣿⣿⣿⣿⣿⣿⣿⣿⣿⣿⣿⡇</a:t>
            </a:r>
            <a:br/>
            <a:r>
              <a:t>⣿⣿⣿⣿⣿⣿⣿⣿⣿⣿⣿⣿⣿⣿⣿⣿⡿⠃⠀⠀⠀⠀⠀⠀⠀⠀⠀⠀⠀⠀⠀⠀⠀⠀⠀⠀⠀⠀⠀⠀⠀⠀⠀⠀⠀⠀⠀⠀⠀⠀⠀⠀⠀⠀⠀⠀⠀⠀⠀⠀⠀⠀⠀⠀⠀⠀⠀⠀⠀⠀⠻⣿⣿⣿⣿⣿⣿⣿⣿⣿⣿⣿⣿⣿⣿⣿⣿⣿⣿⣿⡇</a:t>
            </a:r>
            <a:br/>
            <a:r>
              <a:t>⣿⣿⣿⣿⣿⣿⣿⣿⣿⣿⣿⣿⣿⣿⣿⠟⠀⠀⠀⠀⠀⠀⠀⠀⠀⠀⠀⠀⠀⠀⠀⠀⠀⠀⠀⠀⠀⠀⠀⠀⠀⠀⠀⠀⠀⠀⠀⠀⠀⠀⠀⠀⠀⠀⠀⠀⠀⠀⠀⠀⠀⠀⠀⠀⠀⠀⠀⠀⠀⠀⠀⠈⢻⣿⣿⣿⣿⣿⣿⣿⣿⣿⣿⣿⣿⣿⣿⣿⣿⣿⡇</a:t>
            </a:r>
            <a:br/>
            <a:r>
              <a:t>⣿⣿⣿⣿⣿⣿⣿⣿⣿⣿⠿⠿⠿⠛⠁⠀⠀⠀⠀⠀⠀⠀⠀⠀⠀⠀⠀⠀⠀⠀⠀⠀⠀⠀⠀⠀⠀⠀⠀⠀⠀⠀⠀⠀⠀⠀⠀⠀⠀⠀⠀⠀⠀⠀⠀⠀⠀⠀⠀⠀⠀⠀⠀⠀⠀⠀⠀⠀⠀⠀⠀⠀⠀⠹⣿⣿⣿⣿⣿⣿⣿⣿⣿⣿⣿⣿⣿⣿⣿⣿⡇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⣿⣿⣿⣿⣿⣿⣿⣿⣿⣿⣇⡀⠀⠀⠀⠀⠀⠀⠀⠀⠀⠀⠀⠀⠀⠀⠀⠀⠀⠀⠀⠀⠀⠀⠀⠀⠀⠀⠀⠀⠀⠀⠀⠀⠀⠀⠀⠀⠀⠀⠀⠀⠀⠀⠀⠀⠀⠀⠀⠀⠀⠀⠀⠀⠀⠀⠀⠀⠀⠀⠀⠀⠀⠀⣰⣿⣿⣿⣿⣿⣿⣿⣿⣿⣿⣿⣿⣿⣿⣿⡇</a:t>
            </a:r>
            <a:br/>
            <a:r>
              <a:t>⣿⣿⣿⣿⣿⣿⣿⣿⣿⣿⣿⣿⣦⡀⠀⠀⠀⠀⠀⠀⠀⠀⠀⠀⠀⠀⠀⠀⠀⠀⠀⠀⠀⠀⠀⠀⠀⠀⠀⠀⠀⠀⠀⠀⠀⠀⠀⠀⠀⠀⠀⠀⠀⠀⠀⠀⠀⠀⠀⠀⠀⠀⠀⠀⠀⠀⠀⠀⠀⠀⠀⠀⣠⣾⣿⣿⣿⣿⣿⣿⣿⣿⣿⣿⣿⣿⣿⣿⣿⣿⡇</a:t>
            </a:r>
            <a:br/>
            <a:r>
              <a:t>⣿⣿⣿⣿⣿⣿⣿⣿⣿⣿⣿⣿⣿⣿⣦⡀⠀⠀⠀⠀⠀⠀⠀⠀⠀⠀⠀⠀⠀⠀⠀⠀⠀⠀⠀⠀⠀⠀⠀⠀⠀⠀⠀⠀⠀⠀⠀⠀⠀⠀⠀⠀⠀⠀⠀⠀⠀⠀⠀⠀⠀⠀⠀⠀⠀⠀⠀⠀⠀⠀⠀⣴⣿⣿⣿⣿⣿⣿⣿⣿⣿⣿⣿⣿⣿⣿⣿⣿⣿⣿⡇</a:t>
            </a:r>
            <a:br/>
            <a:r>
              <a:t>⣿⣿⣿⣿⣿⣿⣿⣿⣿⣿⣿⣿⣿⣿⣿⣿⣦⣀⠀⠀⠀⠀⠀⠀⠀⠀⠀⠀⠀⠀⠀⠀⠀⠀⠀⠀⠀⠀⠀⠀⠀⠀⠀⠀⠀⠀⠀⠀⠀⠀⠀⠀⠀⠀⠀⠀⠀⠀⠀⠀⠀⠀⠀⠀⠀⠀⠀⠀⠀⠀⢰⣿⣿⣿⣿⣿⣿⣿⣿⣿⣿⣿⣿⣿⣿⣿⣿⣿⣿⣿⡇</a:t>
            </a:r>
            <a:br/>
            <a:r>
              <a:t>⣿⣿⣿⣿⣿⣿⣿⣿⣿⣿⣿⣿⣿⣿⣿⣿⣿⣿⣷⣄⠀⠀⠀⠀⠀⠀⠀⠀⠀⠀⠀⠀⠀⠀⠀⠀⠀⠀⠀⠀⠀⠀⠀⠀⠀⠀⠀⠀⠀⠀⠀⠀⠀⠀⠀⠀⠀⠀⠀⠀⠀⠀⠀⠀⠀⠀⠀⠀⠀⠀⢸⣿⣿⣿⣿⣿⣿⣿⣿⣿⣿⣿⣿⣿⣿⣿⣿⣿⣿⣿⡇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⣿⣿⣿⣿⣿⣿⣿⣿⣿⣿⣿⣿⣿⣿⣿⣿⣿⣿⣿⣿⣷⣄⠀⠀⠀⠀⠀⠀⠀⠀⠀⠀⠀⠀⠀⠀⠀⠀⠀⠀⠀⠀⠀⠀⠀⠀⠀⠀⠀⠀⠀⠀⠀⠀⠀⠀⠀⠀⠀⠀⠀⠀⠀⠀⠀⠀⠀⠀⠀⢠⣾⣿⣿⣿⣿⣿⣿⣿⣿⣿⣿⣿⣿⣿⣿⣿⣿⣿⣿⣿⡇</a:t>
            </a:r>
            <a:br/>
            <a:r>
              <a:t>⣿⣿⣿⣿⣿⣿⣿⣿⣿⣿⣿⣿⣿⣿⣿⣿⣿⣿⣿⣿⣿⣿⣷⡄⠀⠀⠀⠀⠀⠀⠀⠀⠀⠀⠀⠀⠀⠀⠀⠀⠀⠀⠀⠀⠀⠀⠀⠀⠀⠀⠀⠀⠀⠀⠀⠀⠀⠀⠀⠀⠀⠀⠀⠀⠀⠀⠀⠀⣰⣿⣿⣿⣿⣿⣿⣿⣿⣿⣿⣿⣿⣿⣿⣿⣿⣿⣿⣿⣿⣿⡇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⣿⣿⣿⣿⣿⣿⣿⣿⣿⣿⣿⣿⣿⣿⣿⣿⣿⣿⣿⣿⣿⣿⣿⣿⣆⠀⠀⠀⠀⠀⠀⠀⠀⠀⠀⠀⠀⠀⠀⠀⠀⠀⠀⠀⠀⠀⠀⠀⠀⠀⠀⠀⠀⠀⠀⠀⠀⠀⠀⠀⠀⠀⠀⠀⠀⠀⢀⣾⣿⣿⣿⣿⣿⣿⣿⣿⣿⣿⣿⣿⣿⣿⣿⣿⣿⣿⣿⣿⣿⣿⡇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⣿⣿⣿⣿⣿⣿⣿⣿⣿⣿⣿⣿⣿⣿⣿⣿⡇⠀⠀⠀⠀⠀⠀⠀⠀⠀⠀⠀⠀⠀⠀⠀⠀⠀⠀⠀⠀⠀⠀⠀⠀⠀⠀⠀⠀⠀⠀⠀⠀⠀⠀⠀⠀⠀⠀⠀⠀⠀⠀⠀⠀⠀⠀⣠⣴⣿⣿⣿⣿⣿⣿⣿⣿⣿⣿⣿⣿⣿⣿⣿⣿⣿⣿⣿⣿⣿⣿⣿⣿⣿⡇</a:t>
            </a:r>
            <a:br/>
            <a:r>
              <a:t>⣿⣿⣿⣿⣿⣿⣿⣿⣿⣿⣿⣿⣿⣿⣿⣿⣧⡀⠀⠀⠀⠀⠀⠀⠀⠀⠀⠀⠀⠀⠀⠀⠀⠀⠀⠀⠀⠀⠀⠀⠀⠀⠀⠀⠀⠀⠀⠀⠀⠀⠀⠀⠀⠀⠀⠀⠀⠀⠀⠀⠀⢀⣼⣿⣿⣿⣿⣿⣿⣿⣿⣿⣿⣿⣿⣿⣿⣿⣿⣿⣿⣿⣿⣿⣿⣿⣿⣿⣿⣿⡇</a:t>
            </a:r>
            <a:br/>
            <a:r>
              <a:t>⣿⣿⣿⣿⣿⣿⣿⣿⣿⣿⣿⣿⣿⣿⣿⣿⣿⣿⣦⣀⠀⠀⠀⠀⠀⠀⠀⠀⠀⠀⠀⠀⠀⠀⠀⠀⠀⠀⠀⠀⠀⠀⠀⠀⠀⠀⠀⠀⠀⠀⠀⠀⠀⠀⠀⠀⠀⠀⠀⠀⢠⣾⣿⣿⣿⣿⣿⣿⣿⣿⣿⣿⣿⣿⣿⣿⣿⣿⣿⣿⣿⣿⣿⣿⣿⣿⣿⣿⣿⣿⡇</a:t>
            </a:r>
            <a:br/>
            <a:r>
              <a:t>⣿⣿⣿⣿⣿⣿⣿⣿⣿⣿⣿⣿⣿⣿⣿⣿⣿⣿⣿⣿⣷⣄⠀⠀⠀⠀⠀⠀⠀⠀⠀⠀⠀⠀⠀⠀⠀⠀⠀⠀⠀⠀⠀⠀⠀⠀⠀⠀⠀⠀⠀⠀⠀⠀⠀⠀⠀⠀⠀⢠⣾⣿⣿⣿⣿⣿⣿⣿⣿⣿⣿⣿⣿⣿⣿⣿⣿⣿⣿⣿⣿⣿⣿⣿⣿⣿⣿⣿⣿⣿⡇</a:t>
            </a:r>
            <a:br/>
            <a:r>
              <a:t>⣿⣿⣿⣿⣿⣿⣿⣿⣿⣿⣿⣿⣿⣿⣿⣿⣿⣿⣿⣿⣿⣿⣦⡀⠀⠀⠀⠀⠀⠀⠀⠀⠀⠀⠀⠀⠀⠀⠀⠀⠀⠀⠀⠀⠀⠀⠀⠀⠀⠀⠀⠀⠀⠀⠀⠀⠀⠀⢠⣿⣿⣿⣿⣿⣿⣿⣿⣿⣿⣿⣿⣿⣿⣿⣿⣿⣿⣿⣿⣿⣿⣿⣿⣿⣿⣿⣿⣿⣿⣿⡇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⣿⣿⣿⣿⣿⣿⣿⣿⣿⣿⣿⣿⣿⣿⣿⣿⣿⣿⣿⣿⣿⣿⣿⣿⣶⣤⣀⠀⠀⠀⠀⠀⠀⠀⠀⠀⠀⠀⠀⠀⠀⠀⠀⠀⠀⠀⠀⠀⠀⠀⠀⠀⠀⠀⠀⠀⠀⢠⣿⣿⣿⣿⣿⣿⣿⣿⣿⣿⣿⣿⣿⣿⣿⣿⣿⣿⣿⣿⣿⣿⣿⣿⣿⣿⣿⣿⣿⣿⣿⣿⡇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⣿⣿⣿⣿⣿⣿⣿⣿⣿⣿⣿⣿⣿⣿⣿⣿⣿⣿⣿⣿⣿⣿⣿⣿⣿⣿⣿⣷⣦⡀⠀⠀⠀⠀⠀⠀⠀⠀⠀⠀⠀⠀⠀⠀⠀⠀⠀⠀⠀⠀⠀⠀⠀⠀⠀⠀⠀⣿⣿⣿⣿⣿⣿⣿⣿⣿⣿⣿⣿⣿⣿⣿⣿⣿⣿⣿⣿⣿⣿⣿⣿⣿⣿⣿⣿⣿⣿⣿⣿⣿⡇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⣿⣿⣿⣿⣿⣿⣿⣿⣿⣿⣿⣿⣿⣿⣿⣿⣿⣿⣿⣿⣿⣿⣿⣿⣿⣿⣿⣿⡿⠁⠀⠀⠀⠀⠀⠀⠀⠀⠀⠀⠀⠀⠀⠀⠀⠀⠀⠀⠀⠀⠀⠀⠀⠀⠀⠀⠀⢠⣿⣿⣿⣿⣿⣿⣿⣿⣿⣿⣿⣿⣿⣿⣿⣿⣿⣿⣿⣿⣿⣿⣿⣿⣿⣿⣿⣿⣿⣿⣿⣿⡇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⣿⣿⣿⣿⣿⣿⣿⣿⣿⣿⣿⣿⣿⣿⣿⣿⣿⣿⣿⣿⣿⣿⣿⣿⣿⣿⠟⠋⠀⠀⠀⠀⠀⠀⠀⠀⠀⠀⠀⠀⠀⠀⠀⠀⠀⠀⠀⠀⠀⠀⠀⠀⠀⠀⠀⠀⠀⢿⣿⣿⣿⣿⣿⣿⣿⣿⣿⣿⣿⣿⣿⣿⣿⣿⣿⣿⣿⣿⣿⣿⣿⣿⣿⣿⣿⣿⣿⣿⣿⣿⡇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⣿⣿⣿⣿⣿⣿⣿⣿⣿⣿⣿⣿⣿⣿⣿⣿⣿⣿⣿⣿⣿⣿⣿⣿⣿⡟⠁⠀⠀⠀⠀⠀⠀⠀⠀⠀⠀⠀⠀⠀⠀⠀⠀⠀⠀⠀⠀⠀⠀⠀⠀⠀⠀⠀⠀⠀⠀⠈⠙⠛⢿⣿⣿⣿⣿⣿⣿⣿⣿⣿⣿⣿⣿⣿⣿⣿⣿⣿⣿⣿⣿⣿⣿⣿⣿⣿⣿⣿⣿⣿⡇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⣿⣿⣿⣿⣿⣿⣿⣿⣿⣿⣿⣿⣿⣿⣿⣿⣿⣿⣿⣿⣿⣿⣿⣿⣿⠃⠀⠀⠀⠀⠀⠀⠀⠀⠀⠀⠀⠀⠀⠀⠀⠀⠀⠀⠀⠀⠀⠀⠀⠀⠀⠀⠀⠀⠀⠀⠀⠀⠀⠀⠀⠙⠿⣿⣿⣿⣿⣿⣿⣿⣿⣿⣿⣿⣿⣿⣿⣿⣿⣿⣿⣿⣿⣿⣿⣿⣿⣿⣿⣿⡇</a:t>
            </a:r>
            <a:br/>
            <a:r>
              <a:t>⣿⣿⣿⣿⣿⣿⣿⣿⣿⣿⣿⣿⣿⣿⣿⣿⣿⣿⣿⣿⣿⣿⣿⡿⠇⠀⠀⠀⠀⠀⠀⠀⠀⠀⠀⠀⠀⠀⠀⠀⠀⠀⠀⠀⠀⠀⠀⠀⠀⠀⠀⠀⠀⠀⠀⠀⠀⠀⠀⠀⠀⠀⠀⠈⢻⣿⣿⣿⣿⣿⣿⣿⣿⣿⣿⣿⣿⣿⣿⣿⣿⣿⣿⣿⣿⣿⣿⣿⣿⣿⡇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⣿⣿⣿⣿⣿⣿⣿⣿⣿⣿⣿⣿⣿⣿⣿⣿⣿⣿⣿⣿⣿⣿⠿⠁⠀⠀⠀⠀⠀⠀⠀⠀⠀⠀⠀⠀⠀⠀⠀⠀⠀⠀⠀⠀⠀⠀⠀⠀⠀⠀⠀⠀⠀⠀⠀⠀⠀⠀⠀⠀⠀⠀⠀⠀⠈⠉⢿⣿⣿⣿⣿⣿⣿⣿⣿⣿⣿⣿⣿⣿⣿⣿⣿⣿⣿⣿⣿⣿⣿⣿⡇</a:t>
            </a:r>
            <a:br/>
            <a:r>
              <a:t>⣿⣿⣿⣿⣿⣿⣿⣿⣿⣿⣿⣿⣿⣿⣿⣿⣿⣿⣿⣿⡿⠋⠀⠀⠀⠀⠀⠀⠀⠀⠀⠀⠀⠀⠀⠀⠀⠀⠀⠀⠀⠀⠀⠀⠀⠀⠀⠀⠀⠀⠀⠀⠀⠀⠀⠀⠀⠀⠀⠀⠀⠀⠀⠀⠀⠀⠈⠛⣿⣿⣿⣿⣿⣿⣿⣿⣿⣿⣿⣿⣿⣿⣿⣿⣿⣿⣿⣿⣿⣿⡇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⣿⣿⣿⣿⣿⣿⣿⣿⣿⣿⣿⣿⣿⣿⣿⣿⣿⣿⣿⣿⡇⠀⠀⠀⠀⠀⠀⠀⠀⠀⠀⠀⠀⠀⠀⠀⠀⠀⠀⠀⠀⠀⠀⠀⠀⠀⠀⠀⠀⠀⠀⠀⠀⠀⠀⠀⠀⠀⠀⠀⠀⠀⠀⠀⠀⠀⠀⠀⠈⠻⣿⣿⣿⣿⣿⣿⣿⣿⣿⣿⣿⣿⣿⣿⣿⣿⣿⣿⣿⣿⡇</a:t>
            </a:r>
            <a:br/>
            <a:r>
              <a:t>⣿⣿⣿⣿⣿⣿⣿⣿⣿⣿⣿⣿⣿⣿⣿⣿⣿⣿⣿⣿⣷⡀⠀⠀⠀⠀⠀⠀⠀⠀⠀⠀⠀⠀⠀⠀⠀⠀⠀⠀⠀⠀⠀⠀⠀⠀⠀⠀⠀⠀⠀⠀⠀⠀⠀⠀⠀⠀⠀⠀⠀⠀⠀⠀⠀⠀⠀⠀⠀⠀⢻⣿⣿⣿⣿⣿⣿⣿⣿⣿⣿⣿⣿⣿⣿⣿⣿⣿⣿⣿⡇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⣿⣿⣿⣿⣿⣿⣿⣿⣿⣿⣿⣿⣿⣿⣿⣿⣿⣿⣿⣿⣿⣷⣄⠀⠀⠀⠀⠀⠀⠀⠀⠀⠀⠀⠀⠀⠀⠀⠀⠀⠀⠀⠀⠀⠀⠀⠀⠀⠀⠀⠀⠀⠀⠀⠀⠀⠀⠀⠀⠀⠀⠀⠀⠀⠀⠀⠀⠀⠀⠀⢸⣿⣿⣿⣿⣿⣿⣿⣿⣿⣿⣿⣿⣿⣿⣿⣿⣿⣿⣿⡇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⣿⣿⣿⣿⣿⣿⣿⣿⣿⣿⣿⣿⣿⣿⣿⣿⣿⣿⣿⣿⣿⣿⣿⡆⠀⠀⠀⠀⠀⠀⠀⠀⠀⠀⠀⠀⠀⠀⠀⠀⠀⠀⠀⠀⠀⠀⠀⠀⠀⠀⠀⠀⠀⠀⠀⠀⠀⠀⠀⠀⠀⠀⠀⠀⠀⠀⠀⠀⠀⠀⣼⣿⣿⣿⣿⣿⣿⣿⣿⣿⣿⣿⣿⣿⣿⣿⣿⣿⣿⣿⡇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⣿⣿⣿⣿⣿⣿⣿⣿⣿⣿⣿⣿⣿⣿⣿⣿⣿⣿⣿⣿⣿⡿⠋⠀⠀⠀⠀⠀⠀⠀⠀⠀⠀⠀⠀⠀⠀⠀⠀⠀⠀⠀⠀⠀⠀⠀⠀⠀⠀⠀⠀⠀⠀⠀⠀⠀⠀⠀⠀⠀⠀⠀⠀⠀⠀⠀⠀⠀⢀⣼⣿⣿⣿⣿⣿⣿⣿⣿⣿⣿⣿⣿⣿⣿⣿⣿⣿⣿⣿⣿⡇</a:t>
            </a:r>
            <a:br/>
            <a:r>
              <a:t>⣿⣿⣿⣿⣿⣿⣿⣿⣿⣿⣿⣿⣿⣿⣿⣿⣿⣿⣿⣿⠟⠀⠀⠀⠀⠀⠀⠀⠀⠀⠀⠀⠀⠀⠀⠀⠀⠀⠀⠀⠀⠀⠀⠀⠀⠀⠀⠀⠀⠀⠀⠀⠀⠀⠀⠀⠀⠀⠀⠀⠀⠀⠀⠀⠀⠀⠀⢀⣾⣿⣿⣿⣿⣿⣿⣿⣿⣿⣿⣿⣿⣿⣿⣿⣿⣿⣿⣿⣿⣿⡇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⣿⣿⣿⣿⣿⣿⣿⣿⣿⣿⣿⣿⣿⣿⣿⣿⣿⣿⡏⠁⠀⠀⠀⠀⠀⠀⠀⠀⠀⠀⠀⠀⠀⠀⠀⠀⠀⠀⠀⠀⠀⠀⠀⠀⠀⠀⠀⠀⠀⠀⠀⠀⠀⠀⠀⠀⠀⠀⠀⠀⠀⠀⠀⠀⠀⠀⠀⠘⢿⣿⣿⣿⣿⣿⣿⣿⣿⣿⣿⣿⣿⣿⣿⣿⣿⣿⣿⣿⣿⣿⡇</a:t>
            </a:r>
            <a:br/>
            <a:r>
              <a:t>⣿⣿⣿⣿⣿⣿⣿⣿⣿⣿⣿⣿⣿⣿⣿⣿⣿⠟⠀⠀⠀⠀⠀⠀⠀⠀⠀⠀⠀⠀⠀⠀⠀⠀⠀⠀⠀⠀⠀⠀⠀⠀⠀⠀⠀⠀⠀⠀⠀⠀⠀⠀⠀⠀⠀⠀⠀⠀⠀⠀⠀⠀⠀⠀⠀⠀⠀⠀⠀⠻⣿⣿⣿⣿⣿⣿⣿⣿⣿⣿⣿⣿⣿⣿⣿⣿⣿⣿⣿⣿⡇</a:t>
            </a:r>
            <a:br/>
            <a:r>
              <a:t>⣿⣿⣿⣿⣿⣿⣿⣿⣿⣿⣿⣿⣿⣿⣿⡟⠁⠀⠀⠀⠀⠀⠀⠀⠀⠀⠀⠀⠀⠀⠀⠀⠀⠀⠀⠀⠀⠀⠀⠀⠀⠀⠀⠀⠀⠀⠀⠀⠀⠀⠀⠀⠀⠀⠀⠀⠀⠀⠀⠀⠀⠀⠀⠀⠀⠀⠀⠀⠀⠀⠈⢿⣿⣿⣿⣿⣿⣿⣿⣿⣿⣿⣿⣿⣿⣿⣿⣿⣿⣿⡇</a:t>
            </a:r>
            <a:br/>
            <a:r>
              <a:t>⣿⣿⣿⣿⣿⣿⣿⣿⣿⣿⣿⣿⠿⠟⠋⠀⠀⠀⠀⠀⠀⠀⠀⠀⠀⠀⠀⠀⠀⠀⠀⠀⠀⠀⠀⠀⠀⠀⠀⠀⠀⠀⠀⠀⠀⠀⠀⠀⠀⠀⠀⠀⠀⠀⠀⠀⠀⠀⠀⠀⠀⠀⠀⠀⠀⠀⠀⠀⠀⠀⠀⠀⠹⣿⣿⣿⣿⣿⣿⣿⣿⣿⣿⣿⣿⣿⣿⣿⣿⣿⡇</a:t>
            </a:r>
            <a:br/>
            <a:r>
              <a:t>⣿⣿⣿⣿⣿⣿⣿⣿⣿⣿⣏⠀⠀⠀⠀⠀⠀⠀⠀⠀⠀⠀⠀⠀⠀⠀⠀⠀⠀⠀⠀⠀⠀⠀⠀⠀⠀⠀⠀⠀⠀⠀⠀⠀⠀⠀⠀⠀⠀⠀⠀⠀⠀⠀⠀⠀⠀⠀⠀⠀⠀⠀⠀⠀⠀⠀⠀⠀⠀⠀⠀⠀⠀⠈⣿⣿⣿⣿⣿⣿⣿⣿⣿⣿⣿⣿⣿⣿⣿⣿⡇</a:t>
            </a:r>
            <a:br/>
            <a:r>
              <a:t>⣿⣿⣿⣿⣿⣿⣿⣿⣿⣿⣿⣆⠀⠀⠀⠀⠀⠀⠀⠀⠀⠀⠀⠀⠀⠀⠀⠀⠀⠀⠀⠀⠀⠀⠀⠀⠀⠀⠀⠀⠀⠀⠀⠀⠀⠀⠀⠀⠀⠀⠀⠀⠀⠀⠀⠀⠀⠀⠀⠀⠀⠀⠀⠀⠀⠀⠀⠀⠀⠀⠀⠀⠀⢠⣿⣿⣿⣿⣿⣿⣿⣿⣿⣿⣿⣿⣿⣿⣿⣿⡇</a:t>
            </a:r>
            <a:br/>
            <a:r>
              <a:t>⣿⣿⣿⣿⣿⣿⣿⣿⣿⣿⣿⣿⣷⣄⠀⠀⠀⠀⠀⠀⠀⠀⠀⠀⠀⠀⠀⠀⠀⠀⠀⠀⠀⠀⠀⠀⠀⠀⠀⠀⠀⠀⠀⠀⠀⠀⠀⠀⠀⠀⠀⠀⠀⠀⠀⠀⠀⠀⠀⠀⠀⠀⠀⠀⠀⠀⠀⠀⠀⠀⠀⠀⣴⣿⣿⣿⣿⣿⣿⣿⣿⣿⣿⣿⣿⣿⣿⣿⣿⣿⡇</a:t>
            </a:r>
            <a:br/>
            <a:r>
              <a:t>⣿⣿⣿⣿⣿⣿⣿⣿⣿⣿⣿⣿⣿⣿⣷⣄⠀⠀⠀⠀⠀⠀⠀⠀⠀⠀⠀⠀⠀⠀⠀⠀⠀⠀⠀⠀⠀⠀⠀⠀⠀⠀⠀⠀⠀⠀⠀⠀⠀⠀⠀⠀⠀⠀⠀⠀⠀⠀⠀⠀⠀⠀⠀⠀⠀⠀⠀⠀⠀⠀⢀⣾⣿⣿⣿⣿⣿⣿⣿⣿⣿⣿⣿⣿⣿⣿⣿⣿⣿⣿⡇</a:t>
            </a:r>
            <a:br/>
            <a:r>
              <a:t>⣿⣿⣿⣿⣿⣿⣿⣿⣿⣿⣿⣿⣿⣿⣿⣿⣿⣦⡀⠀⠀⠀⠀⠀⠀⠀⠀⠀⠀⠀⠀⠀⠀⠀⠀⠀⠀⠀⠀⠀⠀⠀⠀⠀⠀⠀⠀⠀⠀⠀⠀⠀⠀⠀⠀⠀⠀⠀⠀⠀⠀⠀⠀⠀⠀⠀⠀⠀⠀⠀⣼⣿⣿⣿⣿⣿⣿⣿⣿⣿⣿⣿⣿⣿⣿⣿⣿⣿⣿⣿⡇</a:t>
            </a:r>
            <a:br/>
            <a:r>
              <a:t>⣿⣿⣿⣿⣿⣿⣿⣿⣿⣿⣿⣿⣿⣿⣿⣿⣿⣿⣿⣦⡀⠀⠀⠀⠀⠀⠀⠀⠀⠀⠀⠀⠀⠀⠀⠀⠀⠀⠀⠀⠀⠀⠀⠀⠀⠀⠀⠀⠀⠀⠀⠀⠀⠀⠀⠀⠀⠀⠀⠀⠀⠀⠀⠀⠀⠀⠀⠀⠀⠀⣿⣿⣿⣿⣿⣿⣿⣿⣿⣿⣿⣿⣿⣿⣿⣿⣿⣿⣿⣿⡇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⣿⣿⣿⣿⣿⣿⣿⣿⣿⣿⣿⣿⣿⣿⣿⣿⣿⣿⣿⣿⣿⣆⡀⠀⠀⠀⠀⠀⠀⠀⠀⠀⠀⠀⠀⠀⠀⠀⠀⠀⠀⠀⠀⠀⠀⠀⠀⠀⠀⠀⠀⠀⠀⠀⠀⠀⠀⠀⠀⠀⠀⠀⠀⠀⠀⠀⠀⠀⢀⣼⣿⣿⣿⣿⣿⣿⣿⣿⣿⣿⣿⣿⣿⣿⣿⣿⣿⣿⣿⣿⡇</a:t>
            </a:r>
            <a:br/>
            <a:r>
              <a:t>⣿⣿⣿⣿⣿⣿⣿⣿⣿⣿⣿⣿⣿⣿⣿⣿⣿⣿⣿⣿⣿⣿⣿⣦⠀⠀⠀⠀⠀⠀⠀⠀⠀⠀⠀⠀⠀⠀⠀⠀⠀⠀⠀⠀⠀⠀⠀⠀⠀⠀⠀⠀⠀⠀⠀⠀⠀⠀⠀⠀⠀⠀⠀⠀⠀⠀⠀⢠⣾⣿⣿⣿⣿⣿⣿⣿⣿⣿⣿⣿⣿⣿⣿⣿⣿⣿⣿⣿⣿⣿⡇</a:t>
            </a:r>
            <a:br/>
            <a:r>
              <a:t>⣿⣿⣿⣿⣿⣿⣿⣿⣿⣿⣿⣿⣿⣿⣿⣿⣿⣿⣿⣿⣿⣿⣿⣿⣷⡀⠀⠀⠀⠀⠀⠀⠀⠀⠀⠀⠀⠀⠀⠀⠀⠀⠀⠀⠀⠀⠀⠀⠀⠀⠀⠀⠀⠀⠀⠀⠀⠀⠀⠀⠀⠀⠀⠀⠀⠀⣰⣿⣿⣿⣿⣿⣿⣿⣿⣿⣿⣿⣿⣿⣿⣿⣿⣿⣿⣿⣿⣿⣿⣿⡇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⣿⣿⣿⣿⣿⣿⣿⣿⣿⣿⣿⣿⣿⣿⣿⣿⠀⠀⠀⠀⠀⠀⠀⠀⠀⠀⠀⠀⠀⠀⠀⠀⠀⠀⠀⠀⠀⠀⠀⠀⠀⠀⠀⠀⠀⠀⠀⠀⠀⠀⠀⠀⠀⠀⠀⠀⠀⠀⠀⠀⠀⠀⣰⣿⣿⣿⣿⣿⣿⣿⣿⣿⣿⣿⣿⣿⣿⣿⣿⣿⣿⣿⣿⣿⣿⣿⣿⣿⣿⣿⡇</a:t>
            </a:r>
            <a:br/>
            <a:r>
              <a:t>⣿⣿⣿⣿⣿⣿⣿⣿⣿⣿⣿⣿⣿⣿⣿⣿⡄⠀⠀⠀⠀⠀⠀⠀⠀⠀⠀⠀⠀⠀⠀⠀⠀⠀⠀⠀⠀⠀⠀⠀⠀⠀⠀⠀⠀⠀⠀⠀⠀⠀⠀⠀⠀⠀⠀⠀⠀⠀⠀⠀⠀⣰⣿⣿⣿⣿⣿⣿⣿⣿⣿⣿⣿⣿⣿⣿⣿⣿⣿⣿⣿⣿⣿⣿⣿⣿⣿⣿⣿⣿⡇</a:t>
            </a:r>
            <a:br/>
            <a:r>
              <a:t>⣿⣿⣿⣿⣿⣿⣿⣿⣿⣿⣿⣿⣿⣿⣿⣿⣿⣦⣄⠀⠀⠀⠀⠀⠀⠀⠀⠀⠀⠀⠀⠀⠀⠀⠀⠀⠀⠀⠀⠀⠀⠀⠀⠀⠀⠀⠀⠀⠀⠀⠀⠀⠀⠀⠀⠀⠀⠀⠀⠀⢠⣿⣿⣿⣿⣿⣿⣿⣿⣿⣿⣿⣿⣿⣿⣿⣿⣿⣿⣿⣿⣿⣿⣿⣿⣿⣿⣿⣿⣿⡇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⣿⣿⣿⣿⣿⣿⣿⣿⣿⣿⣿⣿⣿⣿⣿⣿⣿⣿⣿⣷⣄⠀⠀⠀⠀⠀⠀⠀⠀⠀⠀⠀⠀⠀⠀⠀⠀⠀⠀⠀⠀⠀⠀⠀⠀⠀⠀⠀⠀⠀⠀⠀⠀⠀⠀⠀⠀⠀⠀⢀⣿⣿⣿⣿⣿⣿⣿⣿⣿⣿⣿⣿⣿⣿⣿⣿⣿⣿⣿⣿⣿⣿⣿⣿⣿⣿⣿⣿⣿⣿⡇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⣿⣿⣿⣿⣿⣿⣿⣿⣿⣿⣿⣿⣿⣿⣿⣿⣿⣿⣿⣿⣿⣷⣄⠀⠀⠀⠀⠀⠀⠀⠀⠀⠀⠀⠀⠀⠀⠀⠀⠀⠀⠀⠀⠀⠀⠀⠀⠀⠀⠀⠀⠀⠀⠀⠀⠀⠀⠀⠀⣾⣿⣿⣿⣿⣿⣿⣿⣿⣿⣿⣿⣿⣿⣿⣿⣿⣿⣿⣿⣿⣿⣿⣿⣿⣿⣿⣿⣿⣿⣿⡇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⣿⣿⣿⣿⣿⣿⣿⣿⣿⣿⣿⣿⣿⣿⣿⣿⣿⣿⣿⣿⣿⣿⣿⣷⣤⡀⠀⠀⠀⠀⠀⠀⠀⠀⠀⠀⠀⠀⠀⠀⠀⠀⠀⠀⠀⠀⠀⠀⠀⠀⠀⠀⠀⠀⠀⠀⠀⠀⣼⣿⣿⣿⣿⣿⣿⣿⣿⣿⣿⣿⣿⣿⣿⣿⣿⣿⣿⣿⣿⣿⣿⣿⣿⣿⣿⣿⣿⣿⣿⣿⡇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⣿⣿⣿⣿⣿⣿⣿⣿⣿⣿⣿⣿⣿⣿⣿⣿⣿⣿⣿⣿⣿⣿⣿⣿⣿⣿⣦⡀⠀⠀⠀⠀⠀⠀⠀⠀⠀⠀⠀⠀⠀⠀⠀⠀⠀⠀⠀⠀⠀⠀⠀⠀⠀⠀⠀⠀⠀⢰⣿⣿⣿⣿⣿⣿⣿⣿⣿⣿⣿⣿⣿⣿⣿⣿⣿⣿⣿⣿⣿⣿⣿⣿⣿⣿⣿⣿⣿⣿⣿⣿⡇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⣿⣿⣿⣿⣿⣿⣿⣿⣿⣿⣿⣿⣿⣿⣿⣿⣿⣿⣿⣿⣿⣿⣿⣿⣿⣿⠀⠀⠀⠀⠀⠀⠀⠀⠀⠀⠀⠀⠀⠀⠀⠀⠀⠀⠀⠀⠀⠀⠀⠀⠀⠀⠀⠀⠀⠀⠀⠀⠻⣿⣿⣿⣿⣿⣿⣿⣿⣿⣿⣿⣿⣿⣿⣿⣿⣿⣿⣿⣿⣿⣿⣿⣿⣿⣿⣿⣿⣿⣿⣿⡇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⣿⣿⣿⣿⣿⣿⣿⣿⣿⣿⣿⣿⣿⣿⣿⣿⣿⣿⣿⣿⣿⣿⣿⡟⠁⠀⠀⠀⠀⠀⠀⠀⠀⠀⠀⠀⠀⠀⠀⠀⠀⠀⠀⠀⠀⠀⠀⠀⠀⠀⠀⠀⠀⠀⠀⠀⠀⠀⠀⠀⠀⠀⠀⠹⣿⣿⣿⣿⣿⣿⣿⣿⣿⣿⣿⣿⣿⣿⣿⣿⣿⣿⣿⣿⣿⣿⣿⣿⣿⣿⡇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⣿⣿⣿⣿⣿⣿⣿⣿⣿⣿⣿⣿⣿⣿⣿⣿⣿⣿⣿⣿⣿⣿⠟⠀⠀⠀⠀⠀⠀⠀⠀⠀⠀⠀⠀⠀⠀⠀⠀⠀⠀⠀⠀⠀⠀⠀⠀⠀⠀⠀⠀⠀⠀⠀⠀⠀⠀⠀⠀⠀⠀⠀⠀⠀⠈⠻⣿⣿⣿⣿⣿⣿⣿⣿⣿⣿⣿⣿⣿⣿⣿⣿⣿⣿⣿⣿⣿⣿⣿⣿⡇</a:t>
            </a:r>
            <a:br/>
            <a:r>
              <a:t>⣿⣿⣿⣿⣿⣿⣿⣿⣿⣿⣿⣿⣿⣿⣿⣿⣿⣿⣿⣿⡿⠋⠀⠀⠀⠀⠀⠀⠀⠀⠀⠀⠀⠀⠀⠀⠀⠀⠀⠀⠀⠀⠀⠀⠀⠀⠀⠀⠀⠀⠀⠀⠀⠀⠀⠀⠀⠀⠀⠀⠀⠀⠀⠀⠀⠀⠈⠻⣿⣿⣿⣿⣿⣿⣿⣿⣿⣿⣿⣿⣿⣿⣿⣿⣿⣿⣿⣿⣿⣿⡇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⣿⣿⣿⣿⣿⣿⣿⣿⣿⣿⣿⣿⣿⣿⣿⣿⣿⣿⣿⣿⡇⠀⠀⠀⠀⠀⠀⠀⠀⠀⠀⠀⠀⠀⠀⠀⠀⠀⠀⠀⠀⠀⠀⠀⠀⠀⠀⠀⠀⠀⠀⠀⠀⠀⠀⠀⠀⠀⠀⠀⠀⠀⠀⠀⠀⠀⠀⠀⠙⣿⣿⣿⣿⣿⣿⣿⣿⣿⣿⣿⣿⣿⣿⣿⣿⣿⣿⣿⣿⣿⡇</a:t>
            </a:r>
            <a:br/>
            <a:r>
              <a:t>⣿⣿⣿⣿⣿⣿⣿⣿⣿⣿⣿⣿⣿⣿⣿⣿⣿⣿⣿⣿⣷⡄⠀⠀⠀⠀⠀⠀⠀⠀⠀⠀⠀⠀⠀⠀⠀⠀⠀⠀⠀⠀⠀⠀⠀⠀⠀⠀⠀⠀⠀⠀⠀⠀⠀⠀⠀⠀⠀⠀⠀⠀⠀⠀⠀⠀⠀⠀⠀⢸⣿⣿⣿⣿⣿⣿⣿⣿⣿⣿⣿⣿⣿⣿⣿⣿⣿⣿⣿⣿⡇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⣿⣿⣿⣿⣿⣿⣿⣿⣿⣿⣿⣿⣿⣿⣿⣿⣿⣿⣿⣿⣿⣿⣦⠀⠀⠀⠀⠀⠀⠀⠀⠀⠀⠀⠀⠀⠀⠀⠀⠀⠀⠀⠀⠀⠀⠀⠀⠀⠀⠀⠀⠀⠀⠀⠀⠀⠀⠀⠀⠀⠀⠀⠀⠀⠀⠀⠀⠀⠀⢸⣿⣿⣿⣿⣿⣿⣿⣿⣿⣿⣿⣿⣿⣿⣿⣿⣿⣿⣿⣿⡇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⣿⣿⣿⣿⣿⣿⣿⣿⣿⣿⣿⣿⣿⣿⣿⣿⣿⣿⣿⣿⣿⣿⣿⠋⠀⠀⠀⠀⠀⠀⠀⠀⠀⠀⠀⠀⠀⠀⠀⠀⠀⠀⠀⠀⠀⠀⠀⠀⠀⠀⠀⠀⠀⠀⠀⠀⠀⠀⠀⠀⠀⠀⠀⠀⠀⠀⠀⠀⣼⣿⣿⣿⣿⣿⣿⣿⣿⣿⣿⣿⣿⣿⣿⣿⣿⣿⣿⣿⣿⣿⡇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⣿⣿⣿⣿⣿⣿⣿⣿⣿⣿⣿⣿⣿⣿⣿⣿⣿⣿⣿⣿⣿⠟⠁⠀⠀⠀⠀⠀⠀⠀⠀⠀⠀⠀⠀⠀⠀⠀⠀⠀⠀⠀⠀⠀⠀⠀⠀⠀⠀⠀⠀⠀⠀⠀⠀⠀⠀⠀⠀⠀⠀⠀⠀⠀⠀⠀⠀⣼⣿⣿⣿⣿⣿⣿⣿⣿⣿⣿⣿⣿⣿⣿⣿⣿⣿⣿⣿⣿⣿⣿⡇</a:t>
            </a:r>
            <a:br/>
            <a:r>
              <a:t>⣿⣿⣿⣿⣿⣿⣿⣿⣿⣿⣿⣿⣿⣿⣿⣿⣿⣿⣿⡿⠋⠀⠀⠀⠀⠀⠀⠀⠀⠀⠀⠀⠀⠀⠀⠀⠀⠀⠀⠀⠀⠀⠀⠀⠀⠀⠀⠀⠀⠀⠀⠀⠀⠀⠀⠀⠀⠀⠀⠀⠀⠀⠀⠀⠀⠀⢼⣿⣿⣿⣿⣿⣿⣿⣿⣿⣿⣿⣿⣿⣿⣿⣿⣿⣿⣿⣿⣿⣿⣿⡇</a:t>
            </a:r>
            <a:br/>
            <a:r>
              <a:t>⣿⣿⣿⣿⣿⣿⣿⣿⣿⣿⣿⣿⣿⣿⣿⣿⣿⣿⠏⠀⠀⠀⠀⠀⠀⠀⠀⠀⠀⠀⠀⠀⠀⠀⠀⠀⠀⠀⠀⠀⠀⠀⠀⠀⠀⠀⠀⠀⠀⠀⠀⠀⠀⠀⠀⠀⠀⠀⠀⠀⠀⠀⠀⠀⠀⠀⠈⢻⣿⣿⣿⣿⣿⣿⣿⣿⣿⣿⣿⣿⣿⣿⣿⣿⣿⣿⣿⣿⣿⣿⡇</a:t>
            </a:r>
            <a:br/>
            <a:r>
              <a:t>⣿⣿⣿⣿⣿⣿⣿⣿⣿⣿⣿⣿⣿⣿⣿⣿⠟⠁⠀⠀⠀⠀⠀⠀⠀⠀⠀⠀⠀⠀⠀⠀⠀⠀⠀⠀⠀⠀⠀⠀⠀⠀⠀⠀⠀⠀⠀⠀⠀⠀⠀⠀⠀⠀⠀⠀⠀⠀⠀⠀⠀⠀⠀⠀⠀⠀⠀⠀⠻⣿⣿⣿⣿⣿⣿⣿⣿⣿⣿⣿⣿⣿⣿⣿⣿⣿⣿⣿⣿⣿⡇</a:t>
            </a:r>
            <a:br/>
            <a:r>
              <a:t>⣿⣿⣿⣿⣿⣿⣿⣿⣿⣿⣿⣿⣿⣿⠟⠁⠀⠀⠀⠀⠀⠀⠀⠀⠀⠀⠀⠀⠀⠀⠀⠀⠀⠀⠀⠀⠀⠀⠀⠀⠀⠀⠀⠀⠀⠀⠀⠀⠀⠀⠀⠀⠀⠀⠀⠀⠀⠀⠀⠀⠀⠀⠀⠀⠀⠀⠀⠀⠀⠈⢿⣿⣿⣿⣿⣿⣿⣿⣿⣿⣿⣿⣿⣿⣿⣿⣿⣿⣿⣿⡇</a:t>
            </a:r>
            <a:br/>
            <a:r>
              <a:t>⣿⣿⣿⣿⣿⣿⣿⣿⣿⣿⣿⣿⡟⠁⠀⠀⠀⠀⠀⠀⠀⠀⠀⠀⠀⠀⠀⠀⠀⠀⠀⠀⠀⠀⠀⠀⠀⠀⠀⠀⠀⠀⠀⠀⠀⠀⠀⠀⠀⠀⠀⠀⠀⠀⠀⠀⠀⠀⠀⠀⠀⠀⠀⠀⠀⠀⠀⠀⠀⠀⠀⢻⣿⣿⣿⣿⣿⣿⣿⣿⣿⣿⣿⣿⣿⣿⣿⣿⣿⣿⡇</a:t>
            </a:r>
            <a:br/>
            <a:r>
              <a:t>⣿⣿⣿⣿⣿⣿⣿⣿⣿⣿⣿⣿⣷⡄⠀⠀⠀⠀⠀⠀⠀⠀⠀⠀⠀⠀⠀⠀⠀⠀⠀⠀⠀⠀⠀⠀⠀⠀⠀⠀⠀⠀⠀⠀⠀⠀⠀⠀⠀⠀⠀⠀⠀⠀⠀⠀⠀⠀⠀⠀⠀⠀⠀⠀⠀⠀⠀⠀⠀⠀⠀⠀⣿⣿⣿⣿⣿⣿⣿⣿⣿⣿⣿⣿⣿⣿⣿⣿⣿⣿⡇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⣿⣿⣿⣿⣿⣿⣿⣿⣿⣿⣿⣿⣿⣿⣦⡀⠀⠀⠀⠀⠀⠀⠀⠀⠀⠀⠀⠀⠀⠀⠀⠀⠀⠀⠀⠀⠀⠀⠀⠀⠀⠀⠀⠀⠀⠀⠀⠀⠀⠀⠀⠀⠀⠀⠀⠀⠀⠀⠀⠀⠀⠀⠀⠀⠀⠀⠀⠀⠀⠀⠀⣰⣿⣿⣿⣿⣿⣿⣿⣿⣿⣿⣿⣿⣿⣿⣿⣿⣿⣿⡇</a:t>
            </a:r>
            <a:br/>
            <a:r>
              <a:t>⣿⣿⣿⣿⣿⣿⣿⣿⣿⣿⣿⣿⣿⣿⣿⣿⣦⡀⠀⠀⠀⠀⠀⠀⠀⠀⠀⠀⠀⠀⠀⠀⠀⠀⠀⠀⠀⠀⠀⠀⠀⠀⠀⠀⠀⠀⠀⠀⠀⠀⠀⠀⠀⠀⠀⠀⠀⠀⠀⠀⠀⠀⠀⠀⠀⠀⠀⠀⠀⠀⣰⣿⣿⣿⣿⣿⣿⣿⣿⣿⣿⣿⣿⣿⣿⣿⣿⣿⣿⣿⡇</a:t>
            </a:r>
            <a:br/>
            <a:r>
              <a:t>⣿⣿⣿⣿⣿⣿⣿⣿⣿⣿⣿⣿⣿⣿⣿⣿⣿⣿⣦⡀⠀⠀⠀⠀⠀⠀⠀⠀⠀⠀⠀⠀⠀⠀⠀⠀⠀⠀⠀⠀⠀⠀⠀⠀⠀⠀⠀⠀⠀⠀⠀⠀⠀⠀⠀⠀⠀⠀⠀⠀⠀⠀⠀⠀⠀⠀⠀⠀⠀⣰⣿⣿⣿⣿⣿⣿⣿⣿⣿⣿⣿⣿⣿⣿⣿⣿⣿⣿⣿⣿⡇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⣿⣿⣿⣿⣿⣿⣿⣿⣿⣿⣿⣿⣿⣿⣿⣿⣿⣿⣿⣿⣦⡀⠀⠀⠀⠀⠀⠀⠀⠀⠀⠀⠀⠀⠀⠀⠀⠀⠀⠀⠀⠀⠀⠀⠀⠀⠀⠀⠀⠀⠀⠀⠀⠀⠀⠀⠀⠀⠀⠀⠀⠀⠀⠀⠀⠀⠀⠀⢰⣿⣿⣿⣿⣿⣿⣿⣿⣿⣿⣿⣿⣿⣿⣿⣿⣿⣿⣿⣿⣿⡇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⣿⣿⣿⣿⣿⣿⣿⣿⣿⣿⣿⣿⣿⣿⣿⣿⣿⣿⣿⣿⣿⣿⣦⡀⠀⠀⠀⠀⠀⠀⠀⠀⠀⠀⠀⠀⠀⠀⠀⠀⠀⠀⠀⠀⠀⠀⠀⠀⠀⠀⠀⠀⠀⠀⠀⠀⠀⠀⠀⠀⠀⠀⠀⠀⠀⠀⠀⢠⣿⣿⣿⣿⣿⣿⣿⣿⣿⣿⣿⣿⣿⣿⣿⣿⣿⣿⣿⣿⣿⣿⡇</a:t>
            </a:r>
            <a:br/>
            <a:r>
              <a:t>⣿⣿⣿⣿⣿⣿⣿⣿⣿⣿⣿⣿⣿⣿⣿⣿⣿⣿⣿⣿⣿⣿⣿⣿⣦⠀⠀⠀⠀⠀⠀⠀⠀⠀⠀⠀⠀⠀⠀⠀⠀⠀⠀⠀⠀⠀⠀⠀⠀⠀⠀⠀⠀⠀⠀⠀⠀⠀⠀⠀⠀⠀⠀⠀⠀⠀⣰⣿⣿⣿⣿⣿⣿⣿⣿⣿⣿⣿⣿⣿⣿⣿⣿⣿⣿⣿⣿⣿⣿⣿⡇</a:t>
            </a:r>
            <a:br/>
            <a:r>
              <a:t>⣿⣿⣿⣿⣿⣿⣿⣿⣿⣿⣿⣿⣿⣿⣿⣿⣿⣿⣿⣿⣿⣿⣿⣿⣿⣷⡀⠀⠀⠀⠀⠀⠀⠀⠀⠀⠀⠀⠀⠀⠀⠀⠀⠀⠀⠀⠀⠀⠀⠀⠀⠀⠀⠀⠀⠀⠀⠀⠀⠀⠀⠀⠀⠀⠀⣰⣿⣿⣿⣿⣿⣿⣿⣿⣿⣿⣿⣿⣿⣿⣿⣿⣿⣿⣿⣿⣿⣿⣿⣿⡇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⠀⠀⠀⠀⠀⠀⠀⠀⠀⠀⠀⠀⠀⠀⠀⠀⠀⠀⠀⠀⠀⠀⠀⠀⠀⠀⠀⠀⠀⠀⠀⠀⠀⠀⠀⠀⠀⠀⠀⠀⠀⠀⠀⠀⠀⠀⠀⠀⠀⠀⠀⠀⠀⠀⠀⠀⠀⠀⠀⠀⠀⠀⠀⠀⠀⠀⠀⠀⠀⠀⠀⠀⠀⠀⠀⠀⠀⠀⠀⢠⣆⠀⠀⠀⠀⠀⠀⠀⠀⠀⠀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⠀⠀⠀⠀⠀⠀⠀⠀⠀⠀⠀⠀⠀⠀⠀⠀⠀⠀⠀⠀⠀⠀⠀⠀⠀⠀⠀⠀⠀⠀⠀⠀⠀⠀⠀⠀⠀⠀⠀⠀⠀⠀⠀⠀⠀⠀⠀⠀⠀⠀⠀⠀⠀⠀⠀⠀⠀⠀⠀⠀⠀⠀⠀⠀⠀⠀⠀⠀⠀⠀⠀⠀⠀⠀⠀⠀⠀⠀⠀⣾⣿⣿⣧⠀⠀⠀⠀⠀⠀⠀⠀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⠀⠀⠀⠀⠀⠀⠀⠀⠀⠀⠀⠀⠀⠀⠀⠀⠀⠀⠀⠀⠀⠀⠀⠀⠀⠀⠀⠀⠀⠀⠀⠀⠀⠀⠀⠀⠀⠀⠀⠀⠀⠀⠀⠀⠀⠀⠀⠀⠀⠀⠀⠀⠀⠀⠀⠀⠀⠀⠀⠀⠀⠀⠀⠀⠀⠀⠀⠀⠀⠀⡄⠀⠀⠀⠀⠀⠀⠀⠀⢸⣿⣿⣿⠀⠀⠀⠀⠀⠀⠀⠀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⠀⠀⠀⠀⠀⠀⠀⠀⠀⠀⠀⠀⠀⠀⠀⠀⠀⠀⠀⠀⠀⠀⠀⠀⠀⠀⠀⠀⠀⠀⠀⠀⠀⠀⠀⠀⠀⠀⠀⠀⠀⠀⠀⠀⠀⠀⠀⠀⠀⠀⠀⠀⠀⠀⠀⠀⠀⠀⠀⠀⠀⠀⠀⠀⠀⠀⠀⠀⠀⢸⣧⠀⠀⠀⠀⠀⠀⠀⠀⠘⣿⣿⡟⠀⠀⠀⠀⠀⠀⠀⠀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⠀⠀⠀⠀⠀⠀⠀⠀⠀⠀⠀⠀⠀⠀⠀⠀⠀⠀⠀⠀⠀⠀⠀⠀⠀⠀⠀⠀⠀⠀⠀⠀⠀⠀⠀⠀⠀⠀⠀⠀⠀⠀⠀⠀⠀⠀⠀⠀⠀⠀⠀⠀⠀⠀⠀⠀⠀⠀⠀⠀⠀⠀⠀⠀⠀⠀⠀⠀⠀⠀⠈⠀⠀⠀⠀⠀⠀⠀⠀⠀⣿⣿⣷⡀⣴⣶⣤⣤⣤⣤⡆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⠀⠀⠀⠀⠀⠀⠀⠀⠀⠀⠀⠀⠀⠀⠀⠀⠀⠀⠀⠀⠀⠀⠀⠀⠀⠀⠀⠀⠀⠀⠀⠀⠀⠀⠀⠀⠀⠀⠀⠀⠀⠀⠀⠀⠀⠀⠀⠀⠀⠀⠀⠀⠀⠀⠀⠀⠀⠀⠀⠀⠀⠀⠀⠀⠀⠀⠀⠀⠀⠀⠀⠀⠀⠀⠀⠀⠀⠀⣆⠀⢹⣿⣿⣷⣿⣿⣿⣿⣿⣿⡇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⠀⠀⠀⠀⠀⠀⠀⠀⠀⠀⠀⠀⠀⠀⠀⠀⠀⠀⠀⠀⠀⠀⠀⠀⠀⠀⠀⠀⠀⠀⠀⠀⠀⠀⠀⠀⠀⠀⠀⠀⠀⠀⠀⠀⠀⠀⠀⠀⠀⠀⠀⠀⠀⠀⠀⠀⠀⠀⠀⠀⠀⠀⠀⠀⠀⠀⠀⠀⠀⠀⠀⠀⠀⠀⠀⠀⠀⢀⣿⡄⢸⣿⣿⣿⣿⣿⣿⣿⣿⣿⡇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⠀⠀⠀⠀⠀⠀⠀⠀⠀⠀⠀⠀⠀⠀⠀⠀⠀⠀⠀⠀⠀⠀⠀⠀⠀⠀⠀⠀⠀⠀⠀⠀⠀⠀⠀⠀⠀⠀⠀⠀⠀⠀⠀⠀⠀⠀⠀⠀⠀⠀⠀⠀⠀⠀⠀⠀⠀⠀⠀⠀⠀⠀⠀⠀⠀⠀⠀⠀⠀⠀⠀⠀⠀⠀⠀⠀⠀⢸⣿⣷⠀⣿⣿⣿⣿⣿⣿⣿⣿⣿⡇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⠀⠀⠀⠀⠀⠀⠀⠀⠀⠀⠀⠀⠀⠀⠀⠀⠀⠀⠀⠀⠀⠀⠀⠀⠀⠀⠀⠀⠀⠀⠀⠀⠀⠀⠀⠀⠀⠀⠀⠀⠀⠀⠀⠀⠀⠀⠀⠀⠀⠀⠀⠀⠀⠀⠀⠀⠀⠀⠀⠀⠀⠀⠀⠀⠀⠀⠀⠀⠀⠀⠀⠀⠀⠀⠀⠀⠀⣿⣿⣿⣷⣿⣿⣿⣿⣿⣿⣿⣿⣿⡇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⠀⠀⠀⠀⠀⠀⠀⠀⠀⠀⠀⠀⠀⠀⠀⠀⠀⠀⠀⠀⠀⠀⠀⠀⠀⠀⠀⠀⠀⠀⠀⠀⠀⠀⠀⠀⠀⠀⠀⠀⠀⠀⠀⠀⠀⠀⠀⠀⠀⠀⠀⠀⠀⠀⠀⠀⠀⠀⠀⠀⠀⠀⠀⠀⠀⠀⠀⠀⠀⠀⠀⠀⠀⠀⠀⠀⢰⣿⣿⣿⣿⣿⣿⣿⣿⣿⣿⣿⣿⣿⡇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⠀⠀⠀⠀⠀⠀⠀⠀⠀⠀⠀⠀⠀⠀⠀⠀⠀⠀⠀⠀⠀⠀⠀⠀⠀⠀⠀⠀⠀⠀⠀⠀⠀⠀⠀⠀⠀⠀⠀⠀⠀⠀⠀⠀⠀⠀⠀⠀⠀⠀⠀⠀⠀⠀⠀⠀⠀⠀⠀⠀⠀⠀⠀⠀⠀⠀⠀⠀⠀⠀⠀⠀⠀⠀⠀⠀⠘⢿⣿⣿⣿⣿⣿⣿⣿⣿⣿⣿⣿⣿⡇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⠀⠀⠀⠀⠀⠀⠀⠀⠀⠀⠀⠀⠀⠀⠀⠀⠀⠀⠀⠀⠀⠀⠀⠀⠀⠀⠀⠀⠀⠀⠀⠀⠀⠀⠀⠀⠀⠀⠀⠀⠀⠀⠀⠀⠀⠀⠀⠀⠀⠀⠀⠀⠀⠀⠀⠀⠀⠀⠀⠀⠀⠀⠀⠀⠀⠀⠀⠀⠀⠀⠀⠀⠀⠀⠀⠀⠀⠀⠙⠿⣿⣿⣿⣿⣿⣿⣿⣿⣿⣿⡇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⠀⠀⠀⠀⠀⠀⠀⠀⠀⠀⠀⠀⠀⠀⠀⠀⠀⠀⠀⠀⠀⠀⠀⠀⠀⠀⠀⠀⠀⠀⠀⠀⠀⠀⠀⠀⠀⠀⠀⠀⠀⠀⠀⠀⠀⠀⠀⠀⠀⠀⠀⠀⠀⠀⠀⠀⠀⠀⠀⠀⠀⠀⠀⠀⠀⠀⠀⠀⠀⠀⠀⠀⠀⠀⠀⠀⠀⠀⠀⠀⠘⢿⣿⣿⣿⣿⣿⣿⣿⣿⡇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⠀⠀⠀⠀⠀⠀⠀⠀⠀⠀⠀⠀⠀⠀⠀⠀⠀⠀⠀⠀⠀⠀⠀⠀⠀⠀⠀⠀⠀⠀⠀⠀⠀⠀⠀⠀⠀⠀⠀⠀⠀⠀⠀⠀⠀⠀⠀⠀⠀⠀⠀⠀⠀⠀⠀⠀⠀⠀⠀⠀⠀⠀⠀⠀⠀⠀⠀⠀⠀⠀⠀⠀⠀⠀⠀⠀⠀⠀⠀⠀⠀⠀⠙⢿⣿⣿⣿⣿⣿⣿⡇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⠀⠀⠀⠀⠀⠀⠀⠀⠀⠀⠀⠀⠀⠀⠀⠀⠀⠀⠀⠀⠀⠀⠀⠀⠀⠀⠀⠀⠀⠀⠀⠀⠀⠀⠀⠀⠀⠀⠀⠀⠀⠀⠀⠀⠀⠀⠀⠀⠀⠀⠀⠀⠀⠀⠀⠀⠀⠀⠀⠀⠀⠀⠀⠀⠀⠀⠀⠀⠀⠀⠀⠀⠀⠀⠀⠀⠀⠀⠀⠀⠀⠀⠀⠀⠀⢻⣿⣿⣿⣿⡇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⠀⠀⠀⠀⠀⠀⠀⠀⠀⠀⠀⠀⠀⠀⠀⠀⠀⠀⠀⠀⠀⠀⠀⠀⠀⠀⠀⠀⠀⠀⠀⠀⠀⠀⠀⠀⠀⠀⠀⠀⠀⠀⠀⠀⠀⠀⠀⠀⠀⠀⠀⠀⠀⠀⠀⠀⠀⠀⠀⠀⠀⠀⠀⠀⠀⠀⠀⠀⠀⠀⠀⠀⠀⠀⠀⠀⠀⠀⠀⠀⠀⠀⠀⠀⠀⠀⢹⣿⣿⣿⡇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⠀⠀⠀⠀⠀⠀⠀⠀⠀⠀⠀⠀⠀⠀⠀⠀⠀⠀⠀⠀⠀⠀⠀⠀⠀⠀⠀⠀⠀⠀⠀⠀⠀⠀⠀⠀⠀⠀⠀⠀⠀⠀⠀⠀⠀⠀⠀⠀⠀⠀⠀⠀⠀⠀⠀⠀⠀⠀⠀⠀⠀⠀⠀⠀⠀⠀⠀⠀⠀⠀⠀⠀⠀⠀⠀⠀⠀⠀⠀⠀⠀⠀⠀⠀⠀⠀⠀⠀⠸⣿⡇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⣄⠀⠀⠀⠀⠀⠀⠀⠀⠀⠀⠀⠀⠀⠀⠀⠀⠀⠀⠀⢀⣀⣤⣴⣶⣤⠀⠀⠀⠀⠀⠀⠀⠀⠀⠀⠀⠀⠀⠀⠀⠀⠀⠀⠀⠀⠀⠀⠀⠀⠀⠀⠀⠀⠀⠀⠀⠀⠀⠀⠀⠀⠀⠀⠀⠀⠀⠀⠀⠀⠀⠀⠀⠀⠀⠀⠀⠀⠀⠀⠀⠀⠀⠀⠀⠀⠀⠀⠀⠀⠀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⣿⣧⠀⠀⠀⠀⠀⠀⠀⠀⠀⠀⠀⠀⠀⠀⠀⠀⣠⣴⣿⣿⣿⣿⣿⣿⣦⠀⠀⠀⠀⠀⠀⠀⠀⠀⠀⠀⠀⠀⠀⠀⠀⠀⠀⠀⠀⠀⠀⠀⠀⠀⠀⠀⠀⠀⠀⠀⠀⠀⠀⠀⠀⠀⠀⠀⠀⠀⠀⠀⠀⠀⠀⠀⠀⠀⠀⠀⠀⠀⠀⠀⠀⠀⠀⠀⠀⠀⠀⠀⠀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⣿⣿⣿⣆⠀⠀⠀⠀⠀⠀⠀⠀⠀⠀⠀⠀⢀⣼⣿⣿⣿⣿⣿⣿⣿⣿⣿⣧⠀⠀⠀⠀⠀⠀⠀⠀⠀⠀⠀⠀⠀⠀⠀⠀⠀⠀⠀⠀⠀⠀⠀⠀⠀⠀⠀⠀⠀⠀⠀⠀⠀⠀⠀⠀⠀⠀⠀⠀⠀⠀⠀⠀⠀⠀⠀⠀⠀⠀⠀⠀⠀⠀⠀⠀⠀⠀⠀⠀⠀⠀⠀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⣿⣿⣿⣿⣷⣄⠀⠀⠀⠀⠀⠀⠀⠀⠀⢀⣾⣿⣿⣿⣿⣿⣿⣿⣿⣿⣿⣿⣧⠀⠀⠀⠀⠀⠀⠀⠀⠀⠀⠀⠀⠀⠀⠀⠀⠀⠀⠀⠀⠀⠀⠀⠀⠀⠀⠀⠀⠀⠀⠀⠀⠀⠀⠀⠀⠀⠀⠀⠀⠀⠀⠀⠀⠀⠀⠀⠀⠀⠀⠀⠀⠀⠀⠀⠀⠀⠀⠀⠀⠀⠀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⣿⣿⣿⣿⣿⣿⣧⡀⠀⠀⠀⠀⠀⠀⠀⣾⣿⣿⣿⣿⣿⣿⣿⣿⣿⣿⣿⣿⣿⣇⠀⠀⠀⠀⠀⠀⠀⠀⠀⠀⠀⠀⠀⠀⠀⠀⠀⠀⠀⠀⠀⠀⠀⠀⠀⠀⠀⠀⠀⠀⠀⠀⠀⠀⠀⠀⠀⠀⠀⠀⠀⠀⠀⠀⠀⠀⠀⠀⠀⠀⠀⠀⠀⠀⠀⠀⠀⠀⠀⠀⠀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⣿⣿⣿⣿⣿⣿⣿⣿⣦⡀⠀⠀⠀⠀⣸⣿⣿⣿⣿⣿⣿⣿⣿⣿⣿⣿⣿⣿⣿⣿⡀⠀⠀⠀⠀⠀⠀⠀⠀⠀⠀⠀⠀⠀⠀⠀⠀⠀⠀⠀⠀⠀⠀⠀⠀⠀⠀⠀⠀⠀⠀⠀⠀⠀⠀⠀⠀⠀⠀⠀⠀⠀⠀⠀⠀⠀⠀⠀⠀⠀⠀⠀⠀⠀⠀⠀⠀⠀⠀⠀⠀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⣿⣿⣿⣿⣿⣿⣿⣿⣿⣿⣦⣄⡀⠀⣿⣿⣿⣿⣿⣿⣿⣿⣿⣿⣿⣿⣿⣿⣿⣿⣧⠀⠀⠀⠀⠀⠀⠀⠀⠀⠀⠀⠀⠀⠀⠀⠀⠀⠀⠀⠀⠀⠀⠀⠀⠀⠀⠀⠀⠀⠀⠀⠀⠀⠀⠀⠀⠀⠀⠀⠀⠀⠀⠀⠀⠀⠀⠀⠀⠀⠀⠀⠀⠀⠀⠀⠀⠀⠀⠀⠀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⣿⣿⣿⣿⣿⣿⣿⣿⣿⣿⣿⣿⣿⣿⣿⣿⣿⣿⣿⣿⣿⣿⣿⣿⣿⣿⣿⣿⣿⣿⣿⣄⠀⠀⠀⠀⠀⠀⠀⠀⠀⠀⠀⠀⠀⠀⠀⠀⠀⠀⠀⠀⠀⠀⠀⠀⠀⠀⠀⠀⠀⠀⠀⠀⠀⠀⠀⠀⠀⠀⠀⠀⠀⠀⠀⠀⠀⠀⠀⠀⠀⠀⠀⠀⠀⠀⠀⠀⠀⠀⠀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⣿⣿⣿⣿⣿⣿⣿⣿⣿⣿⣿⣿⣿⣿⣿⣿⣿⣿⣿⣿⣿⣿⣿⣿⣿⣿⣿⣿⣿⣿⣿⣿⣷⣿⣧⠀⠀⠀⠀⠀⠀⠀⠀⠀⠀⠀⠀⠀⠀⠀⠀⠀⠀⠀⠀⠀⠀⠀⠀⠀⠀⠀⠀⠀⠀⠀⠀⠀⠀⠀⠀⠀⠀⠀⠀⠀⠀⠀⠀⠀⠀⠀⠀⠀⠀⠀⠀⠀⠀⠀⠀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⣿⣿⣿⣿⣿⣿⣿⣿⣿⣿⣿⣿⣿⣿⣿⣿⣿⣿⣿⣿⣿⣿⣿⣿⣿⣿⣿⣿⣿⣿⣿⣿⣿⣿⣿⣿⡆⠀⠀⠀⠀⠀⠀⠀⠀⠀⠀⠀⠀⠀⠀⠀⠀⠀⠀⠀⠀⠀⠀⠀⠀⠀⠀⠀⠀⠀⠀⠀⠀⠀⠀⠀⠀⠀⠀⠀⠀⠀⠀⠀⠀⠀⠀⠀⠀⠀⠀⠀⠀⠀⠀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⣿⣿⣿⣿⣿⣿⣿⣿⣿⣿⣿⣿⣿⣿⣿⣿⣿⣿⣿⣿⣿⣿⣿⣿⣿⣿⣿⣿⣿⣿⣿⣿⣿⣿⡿⠋⠀⠀⠀⠀⠀⠀⠀⠀⠀⠀⠀⠀⠀⠀⠀⠀⠀⠀⠀⠀⠀⠀⠀⠀⠀⠀⠀⠀⠀⠀⠀⢀⣀⣀⣀⣤⣤⣴⣶⣶⣶⣶⣶⣶⣤⣤⣤⣄⣀⣀⣀⣠⣴⣦⡄</a:t>
            </a:r>
            <a:br/>
            <a:r>
              <a:t>⣿⣿⣿⣿⣿⣿⣿⣿⣿⣿⣿⣿⣿⣿⣿⣿⣿⣿⣿⣿⣿⣿⣿⣿⣿⣿⣿⣿⣿⣿⣿⣿⣿⣉⠀⠀⠀⠀⠀⠀⠀⠀⠀⠀⠀⠀⠀⠀⠀⠀⠀⠀⠀⠀⠀⠀⢀⣀⣀⣀⣤⣤⣶⣶⣾⣿⣿⣿⣿⣿⣿⣿⣿⣿⣿⣿⣿⣿⣿⣿⣿⣿⣿⣿⣿⣿⣿⣿⣿⣿⡅</a:t>
            </a:r>
            <a:br/>
            <a:r>
              <a:t>⣿⣿⣿⣿⣿⣿⣿⣿⣿⣿⣿⣿⣿⣿⣿⣿⣿⣿⣿⣿⣿⣿⣿⣿⣿⣿⣿⣿⣿⣿⣿⣿⣿⣿⣿⣶⣤⣀⣄⡀⠀⠀⠀⠀⠀⠀⠀⠀⠀⣀⣠⣤⣤⣶⣾⣿⣿⣿⣿⣿⣿⣿⣿⣿⣿⣿⣿⣿⣿⣿⣿⣿⣿⣿⣿⣿⣿⣿⣿⣿⣿⣿⣿⣿⣿⣿⣿⣿⣿⣿⡇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⣿⣿⣿⣿⣿⣿⣿⣿⣿⣿⣿⣿⣿⣿⣿⣿⣿⣿⣿⣿⣿⣿⣿⣿⣿⣿⣿⣿⣿⣿⣿⣿⣿⣿⣿⣿⣿⣿⣿⣥⣀⣀⣀⣀⣠⣤⣶⣾⣿⣿⣿⣿⣿⣿⣿⣿⣿⣿⣿⣿⣿⣿⣿⣿⣿⣿⣿⣿⣿⣿⣿⣿⣿⣿⣿⣿⣿⣿⣿⣿⣿⣿⣿⣿⣿⣿⣿⣿⣿⣿⡇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⣿⣿⣿⣿⣿⣿⣿⣿⣿⣿⣿⣿⣿⣿⣿⣿⣿⣿⣿⣿⣿⣿⣿⣿⣿⣿⣿⣿⣿⣿⣿⣿⣿⣿⣿⣿⣿⣿⣿⣿⣿⣿⣿⠟⠉⠛⠿⢿⣿⣿⣿⣿⣿⣿⣿⣿⣿⣿⣿⣿⣿⣿⣿⣿⣿⣿⣿⣿⣿⣿⣿⣿⣿⣿⣿⣿⣿⣿⣿⣿⣿⣿⣿⣿⣿⣿⣿⣿⣿⣿⡇</a:t>
            </a:r>
            <a:br/>
            <a:r>
              <a:t>⠛⠛⠛⠛⠛⠛⠛⠿⠿⠿⠿⠿⢿⠿⠿⠿⠿⠿⣿⣿⣿⣿⣿⣿⣿⣿⣿⣿⣿⣿⣿⣿⣿⣿⣿⣿⣿⣿⣿⣿⣿⠿⠷⠀⠀⠀⠀⠀⠀⠉⠙⠛⠻⠿⢿⣿⣿⣿⣿⣿⣿⣿⣿⣿⣿⣿⣿⣿⣿⣿⣿⣿⣿⣿⣿⣿⣿⣿⣿⣿⣿⣿⣿⣿⣿⣿⣿⣿⣿⣿⡇</a:t>
            </a:r>
            <a:br/>
            <a:r>
              <a:t>⠀⠀⠀⠀⠀⠀⠀⠀⠀⠀⠀⠀⠀⠀⠀⠀⠀⠀⠀⠀⢹⣿⣿⣿⣿⣿⣿⣿⡀⠀⠀⠀⠀⠀⠀⠀⠀⠀⠀⠀⠀⠀⠀⠀⠀⠀⠀⠀⠀⠀⠀⠀⠀⠀⠀⠀⠈⠉⠉⠛⠛⠛⠿⠿⠿⣿⣿⣿⣿⣿⣿⣿⣿⣿⣿⣿⣿⣿⣿⣿⣿⣿⣿⣿⣿⣿⣿⣿⣿⣿⡇</a:t>
            </a:r>
            <a:br/>
            <a:r>
              <a:t>⠀⠀⠀⠀⠀⠀⠀⠀⠀⠀⠀⠀⠀⠀⠀⠀⠀⠀⠀⠀⠈⠿⣿⣿⣿⣿⣿⣿⣷⠀⠀⠀⠀⠀⠀⠀⠀⠀⠀⠀⠀⠀⠀⠀⠀⠀⠀⠀⠀⠀⠀⠀⠀⠀⠀⠀⠀⠀⠀⠀⠀⠀⠀⠀⠀⠀⠀⠀⠀⠉⠉⠙⠛⠛⠛⠿⠿⠿⠿⠿⠿⢿⣿⣿⣿⠿⠿⣿⣿⣿⡇</a:t>
            </a:r>
            <a:br/>
            <a:r>
              <a:t>⠀⠀⠀⠀⠀⠀⠀⠀⠀⠀⠀⠀⠀⠀⠀⠀⠀⠀⠀⠀⠀⠀⠈⠻⣿⣿⣿⣿⣿⡇⠀⠀⠀⠀⠀⠀⠀⠀⠀⠀⠀⠀⠀⠀⠀⠀⠀⠀⠀⠀⠀⠀⠀⠀⠀⠀⠀⠀⠀⠀⠀⠀⠀⠀⠀⠀⠀⠀⠀⠀⠀⠀⠀⠀⠀⠀⠀⠀⠀⠀⠀⠀⠀⠈⠹⢟⠳⠶⢷⣍⡁</a:t>
            </a:r>
            <a:br/>
            <a:r>
              <a:t>⠀⠀⠀⠀⠀⠀⠀⠀⠀⠀⠀⠀⠀⠀⠀⠀⠀⠀⠀⠀⠀⠀⠀⠀⠈⠻⢿⣿⠿⠃⠀⠀⠀⠀⠀⠀⠀⠀⠀⠀⠀⠀⠀⠀⠀⠀⠀⠀⠀⠀⠀⠀⠀⠀⠀⠀⠀⠀⠀⠀⠀⠀⠀⠀⠀⠀⠀⠀⠀⠀⠀⠀⠀⠀⠀⠀⠀⠀⠀⠀⠀⠀⠀⠀⠀⠀⠁⠀⠀⠀⠁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⣿⣿⣿⣿⣿⣿⣿⣿⣿⣿⣿⣿⣿⣿⣿⣿⠀⠀⠀⠀⠀⠀⠀⠀⠀⠀⠀⠀⠀⠀⠀⠀⠀⠀⠀⠀⠀⠀⠀⠀⠀⠀⠀⠀⠀⠀⠀⠀⠀⠀⠀⠀⠀⠀⠀⠀⠀⠀⠀⠀⠀⠀⣴⣿⣿⣿⣿⣿⣿⣿⣿⣿⣿⣿⣿⣿⣿⣿⣿⣿⣿⣿⣿⣿⣿⣿⣿⣿⣿⣿⡇</a:t>
            </a:r>
            <a:br/>
            <a:r>
              <a:t>⣿⣿⣿⣿⣿⣿⣿⣿⣿⣿⣿⣿⣿⣿⣿⣿⡀⠀⠀⠀⠀⠀⠀⠀⠀⠀⠀⠀⠀⠀⠀⠀⠀⠀⠀⠀⠀⠀⠀⠀⠀⠀⠀⠀⠀⠀⠀⠀⠀⠀⠀⠀⠀⠀⠀⠀⠀⠀⠀⠀⠀⣸⣿⣿⣿⣿⣿⣿⣿⣿⣿⣿⣿⣿⣿⣿⣿⣿⣿⣿⣿⣿⣿⣿⣿⣿⣿⣿⣿⣿⡇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⣿⣿⣿⣿⣿⣿⣿⣿⣿⣿⣿⣿⣿⣿⣿⣿⣿⣦⡀⠀⠀⠀⠀⠀⠀⠀⠀⠀⠀⠀⠀⠀⠀⠀⠀⠀⠀⠀⠀⠀⠀⠀⠀⠀⠀⠀⠀⠀⠀⠀⠀⠀⠀⠀⠀⠀⠀⠀⠀⠀⢠⣿⣿⣿⣿⣿⣿⣿⣿⣿⣿⣿⣿⣿⣿⣿⣿⣿⣿⣿⣿⣿⣿⣿⣿⣿⣿⣿⣿⣿⡇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⣿⣿⣿⣿⣿⣿⣿⣿⣿⣿⣿⣿⣿⣿⣿⣿⣿⣿⣿⣶⣄⠀⠀⠀⠀⠀⠀⠀⠀⠀⠀⠀⠀⠀⠀⠀⠀⠀⠀⠀⠀⠀⠀⠀⠀⠀⠀⠀⠀⠀⠀⠀⠀⠀⠀⠀⠀⠀⠀⢀⣿⣿⣿⣿⣿⣿⣿⣿⣿⣿⣿⣿⣿⣿⣿⣿⣿⣿⣿⣿⣿⣿⣿⣿⣿⣿⣿⣿⣿⣿⡇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⣿⣿⣿⣿⣿⣿⣿⣿⣿⣿⣿⣿⣿⣿⣿⣿⣿⣿⣿⣿⣿⣷⣄⠀⠀⠀⠀⠀⠀⠀⠀⠀⠀⠀⠀⠀⠀⠀⠀⠀⠀⠀⠀⠀⠀⠀⠀⠀⠀⠀⠀⠀⠀⠀⠀⠀⠀⠀⠀⣼⣿⣿⣿⣿⣿⣿⣿⣿⣿⣿⣿⣿⣿⣿⣿⣿⣿⣿⣿⣿⣿⣿⣿⣿⣿⣿⣿⣿⣿⣿⡇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⣿⣿⣿⣿⣿⣿⣿⣿⣿⣿⣿⣿⣿⣿⣿⣿⣿⣿⣿⣿⣿⣿⣿⣷⣄⠀⠀⠀⠀⠀⠀⠀⠀⠀⠀⠀⠀⠀⠀⠀⠀⠀⠀⠀⠀⠀⠀⠀⠀⠀⠀⠀⠀⠀⠀⠀⠀⠀⣸⣿⣿⣿⣿⣿⣿⣿⣿⣿⣿⣿⣿⣿⣿⣿⣿⣿⣿⣿⣿⣿⣿⣿⣿⣿⣿⣿⣿⣿⣿⣿⡇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⣿⣿⣿⣿⣿⣿⣿⣿⣿⣿⣿⣿⣿⣿⣿⣿⣿⣿⣿⣿⣿⣿⣿⣿⣿⣿⣆⠀⠀⠀⠀⠀⠀⠀⠀⠀⠀⠀⠀⠀⠀⠀⠀⠀⠀⠀⠀⠀⠀⠀⠀⠀⠀⠀⠀⠀⠀⢠⣿⣿⣿⣿⣿⣿⣿⣿⣿⣿⣿⣿⣿⣿⣿⣿⣿⣿⣿⣿⣿⣿⣿⣿⣿⣿⣿⣿⣿⣿⣿⣿⡇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⣿⣿⣿⣿⣿⣿⣿⣿⣿⣿⣿⣿⣿⣿⣿⣿⣿⣿⣿⣿⣿⣿⣿⣿⣿⣿⡇⠀⠀⠀⠀⠀⠀⠀⠀⠀⠀⠀⠀⠀⠀⠀⠀⠀⠀⠀⠀⠀⠀⠀⠀⠀⠀⠀⠀⠀⠀⠻⣿⣿⣿⣿⣿⣿⣿⣿⣿⣿⣿⣿⣿⣿⣿⣿⣿⣿⣿⣿⣿⣿⣿⣿⣿⣿⣿⣿⣿⣿⣿⣿⡇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⣿⣿⣿⣿⣿⣿⣿⣿⣿⣿⣿⣿⣿⣿⣿⣿⣿⣿⣿⣿⣿⣿⣿⡟⠁⠀⠀⠀⠀⠀⠀⠀⠀⠀⠀⠀⠀⠀⠀⠀⠀⠀⠀⠀⠀⠀⠀⠀⠀⠀⠀⠀⠀⠀⠀⠀⠀⠀⠀⠀⠀⠀⠀⠻⣿⣿⣿⣿⣿⣿⣿⣿⣿⣿⣿⣿⣿⣿⣿⣿⣿⣿⣿⣿⣿⣿⣿⣿⣿⣿⡇</a:t>
            </a:r>
            <a:br/>
            <a:r>
              <a:t>⣿⣿⣿⣿⣿⣿⣿⣿⣿⣿⣿⣿⣿⣿⣿⣿⣿⣿⣿⣿⣿⣿⠏⠀⠀⠀⠀⠀⠀⠀⠀⠀⠀⠀⠀⠀⠀⠀⠀⠀⠀⠀⠀⠀⠀⠀⠀⠀⠀⠀⠀⠀⠀⠀⠀⠀⠀⠀⠀⠀⠀⠀⠀⠀⠈⠻⣿⣿⣿⣿⣿⣿⣿⣿⣿⣿⣿⣿⣿⣿⣿⣿⣿⣿⣿⣿⣿⣿⣿⣿⡇</a:t>
            </a:r>
            <a:br/>
            <a:r>
              <a:t>⣿⣿⣿⣿⣿⣿⣿⣿⣿⣿⣿⣿⣿⣿⣿⣿⣿⣿⣿⣿⣿⠋⠀⠀⠀⠀⠀⠀⠀⠀⠀⠀⠀⠀⠀⠀⠀⠀⠀⠀⠀⠀⠀⠀⠀⠀⠀⠀⠀⠀⠀⠀⠀⠀⠀⠀⠀⠀⠀⠀⠀⠀⠀⠀⠀⠀⠈⢻⣿⣿⣿⣿⣿⣿⣿⣿⣿⣿⣿⣿⣿⣿⣿⣿⣿⣿⣿⣿⣿⣿⡇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⣿⣿⣿⣿⣿⣿⣿⣿⣿⣿⣿⣿⣿⣿⣿⣿⣿⣿⣿⣿⡇⠀⠀⠀⠀⠀⠀⠀⠀⠀⠀⠀⠀⠀⠀⠀⠀⠀⠀⠀⠀⠀⠀⠀⠀⠀⠀⠀⠀⠀⠀⠀⠀⠀⠀⠀⠀⠀⠀⠀⠀⠀⠀⠀⠀⠀⠀⠀⠙⣿⣿⣿⣿⣿⣿⣿⣿⣿⣿⣿⣿⣿⣿⣿⣿⣿⣿⣿⣿⣿⡇</a:t>
            </a:r>
            <a:br/>
            <a:r>
              <a:t>⣿⣿⣿⣿⣿⣿⣿⣿⣿⣿⣿⣿⣿⣿⣿⣿⣿⣿⣿⣿⣷⡄⠀⠀⠀⠀⠀⠀⠀⠀⠀⠀⠀⠀⠀⠀⠀⠀⠀⠀⠀⠀⠀⠀⠀⠀⠀⠀⠀⠀⠀⠀⠀⠀⠀⠀⠀⠀⠀⠀⠀⠀⠀⠀⠀⠀⠀⠀⠀⢸⣿⣿⣿⣿⣿⣿⣿⣿⣿⣿⣿⣿⣿⣿⣿⣿⣿⣿⣿⣿⡇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⣿⣿⣿⣿⣿⣿⣿⣿⣿⣿⣿⣿⣿⣿⣿⣿⣿⣿⣿⣿⣿⣿⣦⡀⠀⠀⠀⠀⠀⠀⠀⠀⠀⠀⠀⠀⠀⠀⠀⠀⠀⠀⠀⠀⠀⠀⠀⠀⠀⠀⠀⠀⠀⠀⠀⠀⠀⠀⠀⠀⠀⠀⠀⠀⠀⠀⠀⠀⠀⢸⣿⣿⣿⣿⣿⣿⣿⣿⣿⣿⣿⣿⣿⣿⣿⣿⣿⣿⣿⣿⡇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⣿⣿⣿⣿⣿⣿⣿⣿⣿⣿⣿⣿⣿⣿⣿⣿⣿⣿⣿⣿⣿⣿⣿⣷⠀⠀⠀⠀⠀⠀⠀⠀⠀⠀⠀⠀⠀⠀⠀⠀⠀⠀⠀⠀⠀⠀⠀⠀⠀⠀⠀⠀⠀⠀⠀⠀⠀⠀⠀⠀⠀⠀⠀⠀⠀⠀⠀⠀⠀⣾⣿⣿⣿⣿⣿⣿⣿⣿⣿⣿⣿⣿⣿⣿⣿⣿⣿⣿⣿⣿⡇</a:t>
            </a:r>
            <a:br/>
            <a:r>
              <a:t>⣿⣿⣿⣿⣿⣿⣿⣿⣿⣿⣿⣿⣿⣿⣿⣿⣿⣿⣿⣿⣿⣿⣿⠟⠀⠀⠀⠀⠀⠀⠀⠀⠀⠀⠀⠀⠀⠀⠀⠀⠀⠀⠀⠀⠀⠀⠀⠀⠀⠀⠀⠀⠀⠀⠀⠀⠀⠀⠀⠀⠀⠀⠀⠀⠀⠀⠀⠀⣼⣿⣿⣿⣿⣿⣿⣿⣿⣿⣿⣿⣿⣿⣿⣿⣿⣿⣿⣿⣿⣿⡇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⣿⣿⣿⣿⣿⣿⣿⣿⣿⣿⣿⣿⣿⣿⣿⣿⣿⣿⣿⣿⣿⡿⠃⠀⠀⠀⠀⠀⠀⠀⠀⠀⠀⠀⠀⠀⠀⠀⠀⠀⠀⠀⠀⠀⠀⠀⠀⠀⠀⠀⠀⠀⠀⠀⠀⠀⠀⠀⠀⠀⠀⠀⠀⠀⠀⠀⢀⣼⣿⣿⣿⣿⣿⣿⣿⣿⣿⣿⣿⣿⣿⣿⣿⣿⣿⣿⣿⣿⣿⣿⡇</a:t>
            </a:r>
            <a:br/>
            <a:r>
              <a:t>⣿⣿⣿⣿⣿⣿⣿⣿⣿⣿⣿⣿⣿⣿⣿⣿⣿⣿⣿⣿⠏⠀⠀⠀⠀⠀⠀⠀⠀⠀⠀⠀⠀⠀⠀⠀⠀⠀⠀⠀⠀⠀⠀⠀⠀⠀⠀⠀⠀⠀⠀⠀⠀⠀⠀⠀⠀⠀⠀⠀⠀⠀⠀⠀⠀⠀⣾⣿⣿⣿⣿⣿⣿⣿⣿⣿⣿⣿⣿⣿⣿⣿⣿⣿⣿⣿⣿⣿⣿⣿⡇</a:t>
            </a:r>
            <a:br/>
            <a:r>
              <a:t>⣿⣿⣿⣿⣿⣿⣿⣿⣿⣿⣿⣿⣿⣿⣿⣿⣿⣿⠟⠁⠀⠀⠀⠀⠀⠀⠀⠀⠀⠀⠀⠀⠀⠀⠀⠀⠀⠀⠀⠀⠀⠀⠀⠀⠀⠀⠀⠀⠀⠀⠀⠀⠀⠀⠀⠀⠀⠀⠀⠀⠀⠀⠀⠀⠀⠀⠻⣿⣿⣿⣿⣿⣿⣿⣿⣿⣿⣿⣿⣿⣿⣿⣿⣿⣿⣿⣿⣿⣿⣿⡇</a:t>
            </a:r>
            <a:br/>
            <a:r>
              <a:t>⣿⣿⣿⣿⣿⣿⣿⣿⣿⣿⣿⣿⣿⣿⣿⣿⠟⠁⠀⠀⠀⠀⠀⠀⠀⠀⠀⠀⠀⠀⠀⠀⠀⠀⠀⠀⠀⠀⠀⠀⠀⠀⠀⠀⠀⠀⠀⠀⠀⠀⠀⠀⠀⠀⠀⠀⠀⠀⠀⠀⠀⠀⠀⠀⠀⠀⠀⠘⢿⣿⣿⣿⣿⣿⣿⣿⣿⣿⣿⣿⣿⣿⣿⣿⣿⣿⣿⣿⣿⣿⡇</a:t>
            </a:r>
            <a:br/>
            <a:r>
              <a:t>⣿⣿⣿⣿⣿⣿⣿⣿⣿⣿⣿⣿⣿⣿⡿⠋⠀⠀⠀⠀⠀⠀⠀⠀⠀⠀⠀⠀⠀⠀⠀⠀⠀⠀⠀⠀⠀⠀⠀⠀⠀⠀⠀⠀⠀⠀⠀⠀⠀⠀⠀⠀⠀⠀⠀⠀⠀⠀⠀⠀⠀⠀⠀⠀⠀⠀⠀⠀⠀⠻⣿⣿⣿⣿⣿⣿⣿⣿⣿⣿⣿⣿⣿⣿⣿⣿⣿⣿⣿⣿⡇</a:t>
            </a:r>
            <a:br/>
            <a:r>
              <a:t>⣿⣿⣿⣿⣿⣿⣿⣿⣿⣿⣿⣿⣿⠋⠀⠀⠀⠀⠀⠀⠀⠀⠀⠀⠀⠀⠀⠀⠀⠀⠀⠀⠀⠀⠀⠀⠀⠀⠀⠀⠀⠀⠀⠀⠀⠀⠀⠀⠀⠀⠀⠀⠀⠀⠀⠀⠀⠀⠀⠀⠀⠀⠀⠀⠀⠀⠀⠀⠀⠀⠙⣿⣿⣿⣿⣿⣿⣿⣿⣿⣿⣿⣿⣿⣿⣿⣿⣿⣿⣿⡇</a:t>
            </a:r>
            <a:br/>
            <a:r>
              <a:t>⣿⣿⣿⣿⣿⣿⣿⣿⣿⣿⣿⣿⣿⣄⠀⠀⠀⠀⠀⠀⠀⠀⠀⠀⠀⠀⠀⠀⠀⠀⠀⠀⠀⠀⠀⠀⠀⠀⠀⠀⠀⠀⠀⠀⠀⠀⠀⠀⠀⠀⠀⠀⠀⠀⠀⠀⠀⠀⠀⠀⠀⠀⠀⠀⠀⠀⠀⠀⠀⠀⠀⢸⣿⣿⣿⣿⣿⣿⣿⣿⣿⣿⣿⣿⣿⣿⣿⣿⣿⣿⡇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⣿⣿⣿⣿⣿⣿⣿⣿⣿⣿⣿⣿⣿⣿⣷⣄⠀⠀⠀⠀⠀⠀⠀⠀⠀⠀⠀⠀⠀⠀⠀⠀⠀⠀⠀⠀⠀⠀⠀⠀⠀⠀⠀⠀⠀⠀⠀⠀⠀⠀⠀⠀⠀⠀⠀⠀⠀⠀⠀⠀⠀⠀⠀⠀⠀⠀⠀⠀⠀⠀⠀⣸⣿⣿⣿⣿⣿⣿⣿⣿⣿⣿⣿⣿⣿⣿⣿⣿⣿⣿⡇</a:t>
            </a:r>
            <a:br/>
            <a:r>
              <a:t>⣿⣿⣿⣿⣿⣿⣿⣿⣿⣿⣿⣿⣿⣿⣿⣿⣷⣄⠀⠀⠀⠀⠀⠀⠀⠀⠀⠀⠀⠀⠀⠀⠀⠀⠀⠀⠀⠀⠀⠀⠀⠀⠀⠀⠀⠀⠀⠀⠀⠀⠀⠀⠀⠀⠀⠀⠀⠀⠀⠀⠀⠀⠀⠀⠀⠀⠀⠀⠀⠀⣰⣿⣿⣿⣿⣿⣿⣿⣿⣿⣿⣿⣿⣿⣿⣿⣿⣿⣿⣿⡇</a:t>
            </a:r>
            <a:br/>
            <a:r>
              <a:t>⣿⣿⣿⣿⣿⣿⣿⣿⣿⣿⣿⣿⣿⣿⣿⣿⣿⣿⣷⣄⠀⠀⠀⠀⠀⠀⠀⠀⠀⠀⠀⠀⠀⠀⠀⠀⠀⠀⠀⠀⠀⠀⠀⠀⠀⠀⠀⠀⠀⠀⠀⠀⠀⠀⠀⠀⠀⠀⠀⠀⠀⠀⠀⠀⠀⠀⠀⠀⠀⣰⣿⣿⣿⣿⣿⣿⣿⣿⣿⣿⣿⣿⣿⣿⣿⣿⣿⣿⣿⣿⡇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⣿⣿⣿⣿⣿⣿⣿⣿⣿⣿⣿⣿⣿⣿⣿⣿⣿⣿⣿⣿⣷⣄⠀⠀⠀⠀⠀⠀⠀⠀⠀⠀⠀⠀⠀⠀⠀⠀⠀⠀⠀⠀⠀⠀⠀⠀⠀⠀⠀⠀⠀⠀⠀⠀⠀⠀⠀⠀⠀⠀⠀⠀⠀⠀⠀⠀⠀⠀⣰⣿⣿⣿⣿⣿⣿⣿⣿⣿⣿⣿⣿⣿⣿⣿⣿⣿⣿⣿⣿⣿⡇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⣿⣿⣿⣿⣿⣿⣿⣿⣿⣿⣿⣿⣿⣿⣿⣿⣿⣿⣿⣿⣿⣿⣷⣄⠀⠀⠀⠀⠀⠀⠀⠀⠀⠀⠀⠀⠀⠀⠀⠀⠀⠀⠀⠀⠀⠀⠀⠀⠀⠀⠀⠀⠀⠀⠀⠀⠀⠀⠀⠀⠀⠀⠀⠀⠀⠀⠀⣰⣿⣿⣿⣿⣿⣿⣿⣿⣿⣿⣿⣿⣿⣿⣿⣿⣿⣿⣿⣿⣿⣿⡇</a:t>
            </a:r>
            <a:br/>
            <a:r>
              <a:t>⣿⣿⣿⣿⣿⣿⣿⣿⣿⣿⣿⣿⣿⣿⣿⣿⣿⣿⣿⣿⣿⣿⣿⣿⣦⡀⠀⠀⠀⠀⠀⠀⠀⠀⠀⠀⠀⠀⠀⠀⠀⠀⠀⠀⠀⠀⠀⠀⠀⠀⠀⠀⠀⠀⠀⠀⠀⠀⠀⠀⠀⠀⠀⠀⠀⠀⣴⣿⣿⣿⣿⣿⣿⣿⣿⣿⣿⣿⣿⣿⣿⣿⣿⣿⣿⣿⣿⣿⣿⣿⡇</a:t>
            </a:r>
            <a:br/>
            <a:r>
              <a:t>⣿⣿⣿⣿⣿⣿⣿⣿⣿⣿⣿⣿⣿⣿⣿⣿⣿⣿⣿⣿⣿⣿⣿⣿⣿⣷⡀⠀⠀⠀⠀⠀⠀⠀⠀⠀⠀⠀⠀⠀⠀⠀⠀⠀⠀⠀⠀⠀⠀⠀⠀⠀⠀⠀⠀⠀⠀⠀⠀⠀⠀⠀⠀⠀⠀⣰⣿⣿⣿⣿⣿⣿⣿⣿⣿⣿⣿⣿⣿⣿⣿⣿⣿⣿⣿⣿⣿⣿⣿⣿⡇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⣿⣿⣿⣿⣿⣿⣿⣿⣿⣿⣿⣿⣿⣿⣿⣿⣿⠀⠀⠀⠀⠀⠀⠀⠀⠀⠀⠀⠀⠀⠀⠀⠀⠀⠀⠀⠀⠀⠀⠀⠀⠀⠀⠀⠀⠀⠀⠀⠀⠀⠀⠀⠀⠀⠀⠀⠀⠀⠀⠀⢰⣿⣿⣿⣿⣿⣿⣿⣿⣿⣿⣿⣿⣿⣿⣿⣿⣿⣿⣿⣿⣿⣿⣿⣿⣿⣿⣿⣿⣿⡇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⣿⣿⣿⣿⣿⣿⣿⣿⣿⣿⣿⣿⣿⣿⣿⣿⡟⠀⠀⠀⠀⠀⠀⠀⠀⠀⠀⠀⠀⠀⠀⠀⠀⠀⠀⠀⠀⠀⠀⠀⠀⠀⠀⠀⠀⠀⠀⠀⠀⠀⠀⠀⠀⠀⠀⠀⠀⠀⠀⢀⣿⣿⣿⣿⣿⣿⣿⣿⣿⣿⣿⣿⣿⣿⣿⣿⣿⣿⣿⣿⣿⣿⣿⣿⣿⣿⣿⣿⣿⣿⡇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⣿⣿⣿⣿⣿⣿⣿⣿⣿⣿⣿⣿⣿⣿⣿⣿⣷⡆⠀⠀⠀⠀⠀⠀⠀⠀⠀⠀⠀⠀⠀⠀⠀⠀⠀⠀⠀⠀⠀⠀⠀⠀⠀⠀⠀⠀⠀⠀⠀⠀⠀⠀⠀⠀⠀⠀⠀⠀⠀⢸⣿⣿⣿⣿⣿⣿⣿⣿⣿⣿⣿⣿⣿⣿⣿⣿⣿⣿⣿⣿⣿⣿⣿⣿⣿⣿⣿⣿⣿⣿⡇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⣿⣿⣿⣿⣿⣿⣿⣿⣿⣿⣿⣿⣿⣿⣿⣿⣿⣿⣤⣀⠀⠀⠀⠀⠀⠀⠀⠀⠀⠀⠀⠀⠀⠀⠀⠀⠀⠀⠀⠀⠀⠀⠀⠀⠀⠀⠀⠀⠀⠀⠀⠀⠀⠀⠀⠀⠀⠀⠀⣾⣿⣿⣿⣿⣿⣿⣿⣿⣿⣿⣿⣿⣿⣿⣿⣿⣿⣿⣿⣿⣿⣿⣿⣿⣿⣿⣿⣿⣿⣿⡇</a:t>
            </a:r>
            <a:br/>
            <a:r>
              <a:t>⣿⣿⣿⣿⣿⣿⣿⣿⣿⣿⣿⣿⣿⣿⣿⣿⣿⣿⣿⣿⡀⠀⠀⠀⠀⠀⠀⠀⠀⠀⠀⠀⠀⠀⠀⠀⠀⠀⠀⠀⠀⠀⠀⠀⠀⠀⠀⠀⠀⠀⠀⠀⠀⠀⠀⠀⠀⠀⢀⣿⣿⣿⣿⣿⣿⣿⣿⣿⣿⣿⣿⣿⣿⣿⣿⣿⣿⣿⣿⣿⣿⣿⣿⣿⣿⣿⣿⣿⣿⣿⡇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⣿⣿⣿⣿⣿⣿⣿⣿⣿⣿⣿⣿⣿⣿⣿⣿⣿⣿⣿⣿⣏⠀⠀⠀⠀⠀⠀⠀⠀⠀⠀⠀⠀⠀⠀⠀⠀⠀⠀⠀⠀⠀⠀⠀⠀⠀⠀⠀⠀⠀⠀⠀⠀⠀⠀⠀⠀⠀⢸⣿⣿⣿⣿⣿⣿⣿⣿⣿⣿⣿⣿⣿⣿⣿⣿⣿⣿⣿⣿⣿⣿⣿⣿⣿⣿⣿⣿⣿⣿⣿⡇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⣿⣿⣿⣿⣿⣿⣿⣿⣿⣿⣿⣿⣿⣿⣿⣿⣿⣿⣿⣿⣿⣷⡀⠀⠀⠀⠀⠀⠀⠀⠀⠀⠀⠀⠀⠀⠀⠀⠀⠀⠀⠀⠀⠀⠀⠀⠀⠀⠀⠀⠀⠀⠀⠀⠀⠀⠀⠀⣾⣿⣿⣿⣿⣿⣿⣿⣿⣿⣿⣿⣿⣿⣿⣿⣿⣿⣿⣿⣿⣿⣿⣿⣿⣿⣿⣿⣿⣿⣿⣿⡇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⣿⣿⣿⣿⣿⣿⣿⣿⣿⣿⣿⣿⣿⣿⣿⣿⣿⣿⣿⣿⣿⣿⣿⣷⣤⠀⠀⠀⠀⠀⠀⠀⠀⠀⠀⠀⠀⠀⠀⠀⠀⠀⠀⠀⠀⠀⠀⠀⠀⠀⠀⠀⠀⠀⠀⠀⠀⠀⣿⣿⣿⣿⣿⣿⣿⣿⣿⣿⣿⣿⣿⣿⣿⣿⣿⣿⣿⣿⣿⣿⣿⣿⣿⣿⣿⣿⣿⣿⣿⣿⡇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⣿⣿⣿⣿⣿⣿⣿⣿⣿⣿⣿⣿⣿⣿⣿⣿⣿⣿⣿⣿⣿⣿⣿⣿⠇⠀⠀⠀⠀⠀⠀⠀⠀⠀⠀⠀⠀⠀⠀⠀⠀⠀⠀⠀⠀⠀⠀⠀⠀⠀⠀⠀⠀⠀⠀⠀⠀⠀⠀⠀⠀⠙⣿⣿⣿⣿⣿⣿⣿⣿⣿⣿⣿⣿⣿⣿⣿⣿⣿⣿⣿⣿⣿⣿⣿⣿⣿⣿⣿⣿⡇</a:t>
            </a:r>
            <a:br/>
            <a:r>
              <a:t>⣿⣿⣿⣿⣿⣿⣿⣿⣿⣿⣿⣿⣿⣿⣿⣿⣿⣿⣿⣿⣿⣿⣿⠏⠀⠀⠀⠀⠀⠀⠀⠀⠀⠀⠀⠀⠀⠀⠀⠀⠀⠀⠀⠀⠀⠀⠀⠀⠀⠀⠀⠀⠀⠀⠀⠀⠀⠀⠀⠀⠀⠀⠈⢿⣿⣿⣿⣿⣿⣿⣿⣿⣿⣿⣿⣿⣿⣿⣿⣿⣿⣿⣿⣿⣿⣿⣿⣿⣿⣿⡇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⣿⣿⣿⣿⣿⣿⣿⣿⣿⣿⣿⣿⣿⣿⣿⣿⣿⣿⣿⣿⣿⣿⠏⠀⠀⠀⠀⠀⠀⠀⠀⠀⠀⠀⠀⠀⠀⠀⠀⠀⠀⠀⠀⠀⠀⠀⠀⠀⠀⠀⠀⠀⠀⠀⠀⠀⠀⠀⠀⠀⠀⠀⠀⠀⠻⣿⣿⣿⣿⣿⣿⣿⣿⣿⣿⣿⣿⣿⣿⣿⣿⣿⣿⣿⣿⣿⣿⣿⣿⣿⡇</a:t>
            </a:r>
            <a:br/>
            <a:r>
              <a:t>⣿⣿⣿⣿⣿⣿⣿⣿⣿⣿⣿⣿⣿⣿⣿⣿⣿⣿⣿⣿⣿⠏⠀⠀⠀⠀⠀⠀⠀⠀⠀⠀⠀⠀⠀⠀⠀⠀⠀⠀⠀⠀⠀⠀⠀⠀⠀⠀⠀⠀⠀⠀⠀⠀⠀⠀⠀⠀⠀⠀⠀⠀⠀⠀⠀⠙⢿⣿⣿⣿⣿⣿⣿⣿⣿⣿⣿⣿⣿⣿⣿⣿⣿⣿⣿⣿⣿⣿⣿⣿⡇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⣿⣿⣿⣿⣿⣿⣿⣿⣿⣿⣿⣿⣿⣿⣿⣿⣿⣿⣿⣿⣿⡄⠀⠀⠀⠀⠀⠀⠀⠀⠀⠀⠀⠀⠀⠀⠀⠀⠀⠀⠀⠀⠀⠀⠀⠀⠀⠀⠀⠀⠀⠀⠀⠀⠀⠀⠀⠀⠀⠀⠀⠀⠀⠀⠀⠀⠈⢿⣿⣿⣿⣿⣿⣿⣿⣿⣿⣿⣿⣿⣿⣿⣿⣿⣿⣿⣿⣿⣿⣿⡇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⣿⣿⣿⣿⣿⣿⣿⣿⣿⣿⣿⣿⣿⣿⣿⣿⣿⣿⣿⣿⣿⣷⡀⠀⠀⠀⠀⠀⠀⠀⠀⠀⠀⠀⠀⠀⠀⠀⠀⠀⠀⠀⠀⠀⠀⠀⠀⠀⠀⠀⠀⠀⠀⠀⠀⠀⠀⠀⠀⠀⠀⠀⠀⠀⠀⠀⠀⢸⣿⣿⣿⣿⣿⣿⣿⣿⣿⣿⣿⣿⣿⣿⣿⣿⣿⣿⣿⣿⣿⣿⡇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⣿⣿⣿⣿⣿⣿⣿⣿⣿⣿⣿⣿⣿⣿⣿⣿⣿⣿⣿⣿⣿⣿⣷⡀⠀⠀⠀⠀⠀⠀⠀⠀⠀⠀⠀⠀⠀⠀⠀⠀⠀⠀⠀⠀⠀⠀⠀⠀⠀⠀⠀⠀⠀⠀⠀⠀⠀⠀⠀⠀⠀⠀⠀⠀⠀⠀⠀⢸⣿⣿⣿⣿⣿⣿⣿⣿⣿⣿⣿⣿⣿⣿⣿⣿⣿⣿⣿⣿⣿⣿⡇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⣿⣿⣿⣿⣿⣿⣿⣿⣿⣿⣿⣿⣿⣿⣿⣿⣿⣿⣿⣿⣿⣿⣿⣿⡆⠀⠀⠀⠀⠀⠀⠀⠀⠀⠀⠀⠀⠀⠀⠀⠀⠀⠀⠀⠀⠀⠀⠀⠀⠀⠀⠀⠀⠀⠀⠀⠀⠀⠀⠀⠀⠀⠀⠀⠀⠀⠀⢸⣿⣿⣿⣿⣿⣿⣿⣿⣿⣿⣿⣿⣿⣿⣿⣿⣿⣿⣿⣿⣿⣿⡇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⣿⣿⣿⣿⣿⣿⣿⣿⣿⣿⣿⣿⣿⣿⣿⣿⣿⣿⣿⣿⣿⣿⣿⡿⠃⠀⠀⠀⠀⠀⠀⠀⠀⠀⠀⠀⠀⠀⠀⠀⠀⠀⠀⠀⠀⠀⠀⠀⠀⠀⠀⠀⠀⠀⠀⠀⠀⠀⠀⠀⠀⠀⠀⠀⠀⠀⢠⣿⣿⣿⣿⣿⣿⣿⣿⣿⣿⣿⣿⣿⣿⣿⣿⣿⣿⣿⣿⣿⣿⣿⡇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⣿⣿⣿⣿⣿⣿⣿⣿⣿⣿⣿⣿⣿⣿⣿⣿⣿⣿⣿⣿⣿⣿⡟⠁⠀⠀⠀⠀⠀⠀⠀⠀⠀⠀⠀⠀⠀⠀⠀⠀⠀⠀⠀⠀⠀⠀⠀⠀⠀⠀⠀⠀⠀⠀⠀⠀⠀⠀⠀⠀⠀⠀⠀⠀⠀⢀⣿⣿⣿⣿⣿⣿⣿⣿⣿⣿⣿⣿⣿⣿⣿⣿⣿⣿⣿⣿⣿⣿⣿⣿⡇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⣿⣿⣿⣿⣿⣿⣿⣿⣿⣿⣿⣿⣿⣿⣿⣿⣿⣿⣿⣿⣿⠋⠀⠀⠀⠀⠀⠀⠀⠀⠀⠀⠀⠀⠀⠀⠀⠀⠀⠀⠀⠀⠀⠀⠀⠀⠀⠀⠀⠀⠀⠀⠀⠀⠀⠀⠀⠀⠀⠀⠀⠀⠀⠀⠀⣾⣿⣿⣿⣿⣿⣿⣿⣿⣿⣿⣿⣿⣿⣿⣿⣿⣿⣿⣿⣿⣿⣿⣿⣿⡇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⣿⣿⣿⣿⣿⣿⣿⣿⣿⣿⣿⣿⣿⣿⣿⣿⣿⣿⣿⡟⠁⠀⠀⠀⠀⠀⠀⠀⠀⠀⠀⠀⠀⠀⠀⠀⠀⠀⠀⠀⠀⠀⠀⠀⠀⠀⠀⠀⠀⠀⠀⠀⠀⠀⠀⠀⠀⠀⠀⠀⠀⠀⠀⠀⠀⢿⣿⣿⣿⣿⣿⣿⣿⣿⣿⣿⣿⣿⣿⣿⣿⣿⣿⣿⣿⣿⣿⣿⣿⣿⡇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⣿⣿⣿⣿⣿⣿⣿⣿⣿⣿⣿⣿⣿⣿⣿⣿⣿⡿⠋⠀⠀⠀⠀⠀⠀⠀⠀⠀⠀⠀⠀⠀⠀⠀⠀⠀⠀⠀⠀⠀⠀⠀⠀⠀⠀⠀⠀⠀⠀⠀⠀⠀⠀⠀⠀⠀⠀⠀⠀⠀⠀⠀⠀⠀⠀⠈⢿⣿⣿⣿⣿⣿⣿⣿⣿⣿⣿⣿⣿⣿⣿⣿⣿⣿⣿⣿⣿⣿⣿⣿⡇</a:t>
            </a:r>
            <a:br/>
            <a:r>
              <a:t>⣿⣿⣿⣿⣿⣿⣿⣿⣿⣿⣿⣿⣿⣿⣿⣿⡟⠀⠀⠀⠀⠀⠀⠀⠀⠀⠀⠀⠀⠀⠀⠀⠀⠀⠀⠀⠀⠀⠀⠀⠀⠀⠀⠀⠀⠀⠀⠀⠀⠀⠀⠀⠀⠀⠀⠀⠀⠀⠀⠀⠀⠀⠀⠀⠀⠀⠀⠻⣿⣿⣿⣿⣿⣿⣿⣿⣿⣿⣿⣿⣿⣿⣿⣿⣿⣿⣿⣿⣿⣿⡇</a:t>
            </a:r>
            <a:br/>
            <a:r>
              <a:t>⣿⣿⣿⣿⣿⣿⣿⣿⣿⣿⣿⣿⣿⣿⣿⣿⣿⣶⣄⠀⠀⠀⠀⠀⠀⠀⠀⠀⠀⠀⠀⠀⠀⠀⠀⠀⠀⠀⠀⠀⠀⠀⠀⠀⠀⠀⠀⠀⠀⠀⠀⠀⠀⠀⠀⠀⠀⠀⠀⠀⠀⠀⠀⠀⠀⠀⠀⠀⠹⣿⣿⣿⣿⣿⣿⣿⣿⣿⣿⣿⣿⣿⣿⣿⣿⣿⣿⣿⣿⣿⡇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⣿⣿⣿⣿⣿⣿⣿⣿⣿⣿⣿⣿⣿⣿⣿⣿⣿⣿⣿⣧⡀⠀⠀⠀⠀⠀⠀⠀⠀⠀⠀⠀⠀⠀⠀⠀⠀⠀⠀⠀⠀⠀⠀⠀⠀⠀⠀⠀⠀⠀⠀⠀⠀⠀⠀⠀⠀⠀⠀⠀⠀⠀⠀⠀⠀⠀⠀⠀⠀⣿⣿⣿⣿⣿⣿⣿⣿⣿⣿⣿⣿⣿⣿⣿⣿⣿⣿⣿⣿⣿⡇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⣿⣿⣿⣿⣿⣿⣿⣿⣿⣿⣿⣿⣿⣿⣿⣿⣿⣿⣿⣿⣷⡀⠀⠀⠀⠀⠀⠀⠀⠀⠀⠀⠀⠀⠀⠀⠀⠀⠀⠀⠀⠀⠀⠀⠀⠀⠀⠀⠀⠀⠀⠀⠀⠀⠀⠀⠀⠀⠀⠀⠀⠀⠀⠀⠀⠀⠀⠀⠀⣿⣿⣿⣿⣿⣿⣿⣿⣿⣿⣿⣿⣿⣿⣿⣿⣿⣿⣿⣿⣿⡇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⣿⣿⣿⣿⣿⣿⣿⣿⣿⣿⣿⣿⣿⣿⣿⣿⣿⣿⣿⣿⣿⣿⣦⡀⠀⠀⠀⠀⠀⠀⠀⠀⠀⠀⠀⠀⠀⠀⠀⠀⠀⠀⠀⠀⠀⠀⠀⠀⠀⠀⠀⠀⠀⠀⠀⠀⠀⠀⠀⠀⠀⠀⠀⠀⠀⠀⠀⠀⣰⣿⣿⣿⣿⣿⣿⣿⣿⣿⣿⣿⣿⣿⣿⣿⣿⣿⣿⣿⣿⣿⡇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⣿⣿⣿⣿⣿⣿⣿⣿⣿⣿⣿⣿⣿⣿⣿⣿⣿⣿⣿⣿⣿⣿⣿⣿⠀⠀⠀⠀⠀⠀⠀⠀⠀⠀⠀⠀⠀⠀⠀⠀⠀⠀⠀⠀⠀⠀⠀⠀⠀⠀⠀⠀⠀⠀⠀⠀⠀⠀⠀⠀⠀⠀⠀⠀⠀⠀⠀⢠⣿⣿⣿⣿⣿⣿⣿⣿⣿⣿⣿⣿⣿⣿⣿⣿⣿⣿⣿⣿⣿⣿⡇</a:t>
            </a:r>
            <a:br/>
            <a:r>
              <a:t>⣿⣿⣿⣿⣿⣿⣿⣿⣿⣿⣿⣿⣿⣿⣿⣿⣿⣿⣿⣿⣿⣿⣿⣿⣿⣷⠀⠀⠀⠀⠀⠀⠀⠀⠀⠀⠀⠀⠀⠀⠀⠀⠀⠀⠀⠀⠀⠀⠀⠀⠀⠀⠀⠀⠀⠀⠀⠀⠀⠀⠀⠀⠀⠀⠀⠀⢠⣿⣿⣿⣿⣿⣿⣿⣿⣿⣿⣿⣿⣿⣿⣿⣿⣿⣿⣿⣿⣿⣿⣿⡇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⣿⣿⣿⣿⣿⣿⣿⣿⣿⣿⣿⣿⣿⣿⣿⣿⣿⣿⣿⣿⣿⣿⣿⣿⣿⣿⣇⣀⠀⠀⠀⠀⠀⠀⠀⠀⠀⠀⠀⠀⠀⠀⠀⠀⠀⠀⠀⠀⠀⠀⠀⠀⠀⠀⠀⠀⠀⠀⠀⠀⠀⠀⠀⠀⠀⢀⣾⣿⣿⣿⣿⣿⣿⣿⣿⣿⣿⣿⣿⣿⣿⣿⣿⣿⣿⣿⣿⣿⣿⣿⡇</a:t>
            </a:r>
            <a:br/>
            <a:r>
              <a:t>⣿⣿⣿⣿⣿⣿⣿⣿⣿⣿⣿⣿⣿⣿⣿⣿⣿⣿⣿⣿⣿⣿⣿⣿⣿⣿⣿⣿⣷⡀⠀⠀⠀⠀⠀⠀⠀⠀⠀⠀⠀⠀⠀⠀⠀⠀⠀⠀⠀⠀⠀⠀⠀⠀⠀⠀⠀⠀⠀⠀⠀⠀⠀⠀⠀⣾⣿⣿⣿⣿⣿⣿⣿⣿⣿⣿⣿⣿⣿⣿⣿⣿⣿⣿⣿⣿⣿⣿⣿⣿⡇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⣿⣿⣿⣿⣿⣿⣿⣿⣿⣿⣿⣿⣿⣿⣿⣿⣿⣿⣿⣿⣿⣿⣿⣿⣿⣿⣿⣿⣿⣇⠀⠀⠀⠀⠀⠀⠀⠀⠀⠀⠀⠀⠀⠀⠀⠀⠀⠀⠀⠀⠀⠀⠀⠀⠀⠀⠀⠀⠀⠀⠀⠀⠀⠀⣼⣿⣿⣿⣿⣿⣿⣿⣿⣿⣿⣿⣿⣿⣿⣿⣿⣿⣿⣿⣿⣿⣿⣿⣿⣿⡇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⣿⣿⣿⣿⣿⣿⣿⣿⣿⣿⣿⣿⣿⣿⣿⣿⣿⣇⠀⠀⠀⠀⠀⠀⠀⠀⠀⠀⠀⠀⠀⠀⠀⠀⠀⠀⠀⠀⠀⠀⠀⠀⠀⠀⠀⠀⠀⠀⠀⠀⠀⠀⠀⠀⠀⠀⠀⠀⠀⢸⣿⣿⣿⣿⣿⣿⣿⣿⣿⣿⣿⣿⣿⣿⣿⣿⣿⣿⣿⣿⣿⣿⣿⣿⣿⣿⣿⣿⣿⣿⡇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⣿⣿⣿⣿⣿⣿⣿⣿⣿⣿⣿⣿⣿⣿⣿⣿⣿⠋⠀⠀⠀⠀⠀⠀⠀⠀⠀⠀⠀⠀⠀⠀⠀⠀⠀⠀⠀⠀⠀⠀⠀⠀⠀⠀⠀⠀⠀⠀⠀⠀⠀⠀⠀⠀⠀⠀⠀⠀⠀⣿⣿⣿⣿⣿⣿⣿⣿⣿⣿⣿⣿⣿⣿⣿⣿⣿⣿⣿⣿⣿⣿⣿⣿⣿⣿⣿⣿⣿⣿⣿⡇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⣿⣿⣿⣿⣿⣿⣿⣿⣿⣿⣿⣿⣿⣿⣿⣿⣷⡄⠀⠀⠀⠀⠀⠀⠀⠀⠀⠀⠀⠀⠀⠀⠀⠀⠀⠀⠀⠀⠀⠀⠀⠀⠀⠀⠀⠀⠀⠀⠀⠀⠀⠀⠀⠀⠀⠀⠀⠀⢰⣿⣿⣿⣿⣿⣿⣿⣿⣿⣿⣿⣿⣿⣿⣿⣿⣿⣿⣿⣿⣿⣿⣿⣿⣿⣿⣿⣿⣿⣿⣿⡇</a:t>
            </a:r>
            <a:br/>
            <a:r>
              <a:t>⣿⣿⣿⣿⣿⣿⣿⣿⣿⣿⣿⣿⣿⣿⣿⣿⣿⣿⡀⠀⠀⠀⠀⠀⠀⠀⠀⠀⠀⠀⠀⠀⠀⠀⠀⠀⠀⠀⠀⠀⠀⠀⠀⠀⠀⠀⠀⠀⠀⠀⠀⠀⠀⠀⠀⠀⠀⠀⢸⣿⣿⣿⣿⣿⣿⣿⣿⣿⣿⣿⣿⣿⣿⣿⣿⣿⣿⣿⣿⣿⣿⣿⣿⣿⣿⣿⣿⣿⣿⣿⡇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⣿⣿⣿⣿⣿⣿⣿⣿⣿⣿⣿⣿⣿⣿⣿⣿⣿⣿⣿⠟⠀⠀⠀⠀⠀⠀⠀⠀⠀⠀⠀⠀⠀⠀⠀⠀⠀⠀⠀⠀⠀⠀⠀⠀⠀⠀⠀⠀⠀⠀⠀⠀⠀⠀⠀⠀⠀⠀⢸⣿⣿⣿⣿⣿⣿⣿⣿⣿⣿⣿⣿⣿⣿⣿⣿⣿⣿⣿⣿⣿⣿⣿⣿⣿⣿⣿⣿⣿⣿⣿⡇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⣿⣿⣿⣿⣿⣿⣿⣿⣿⣿⣿⣿⣿⣿⣿⣿⣿⣿⣿⡶⠂⠀⠀⠀⠀⠀⠀⠀⠀⠀⠀⠀⠀⠀⠀⠀⠀⠀⠀⠀⠀⠀⠀⠀⠀⠀⠀⠀⠀⠀⠀⠀⠀⠀⠀⠀⠀⠀⢸⣿⣿⣿⣿⣿⣿⣿⣿⣿⣿⣿⣿⣿⣿⣿⣿⣿⣿⣿⣿⣿⣿⣿⣿⣿⣿⣿⣿⣿⣿⣿⡇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⣿⣿⣿⣿⣿⣿⣿⣿⣿⣿⣿⣿⣿⣿⣿⣿⣿⣿⣿⣷⣄⠀⠀⠀⠀⠀⠀⠀⠀⠀⠀⠀⠀⠀⠀⠀⠀⠀⠀⠀⠀⠀⠀⠀⠀⠀⠀⠀⠀⠀⠀⠀⠀⠀⠀⠀⠀⠀⣸⣿⣿⣿⣿⣿⣿⣿⣿⣿⣿⣿⣿⣿⣿⣿⣿⣿⣿⣿⣿⣿⣿⣿⣿⣿⣿⣿⣿⣿⣿⣿⡇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⣿⣿⣿⣿⣿⣿⣿⣿⣿⣿⣿⣿⣿⣿⣿⣿⣿⣿⣿⣿⣿⣄⡀⠀⠀⠀⠀⠀⠀⠀⠀⠀⠀⠀⠀⠀⠀⠀⠀⠀⠀⠀⠀⠀⠀⠀⠀⠀⠀⠀⠀⠀⠀⠀⠀⠀⠀⠀⣿⣿⣿⣿⣿⣿⣿⣿⣿⣿⣿⣿⣿⣿⣿⣿⣿⣿⣿⣿⣿⣿⣿⣿⣿⣿⣿⣿⣿⣿⣿⣿⡇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⣿⣿⣿⣿⣿⣿⣿⣿⣿⣿⣿⣿⣿⣿⣿⣿⣿⣿⣿⣿⣿⣿⣷⡇⠀⠀⠀⠀⠀⠀⠀⠀⠀⠀⠀⠀⠀⠀⠀⠀⠀⠀⠀⠀⠀⠀⠀⠀⠀⠀⠀⠀⠀⠀⠀⠀⠀⠀⢻⣿⣿⣿⣿⣿⣿⣿⣿⣿⣿⣿⣿⣿⣿⣿⣿⣿⣿⣿⣿⣿⣿⣿⣿⣿⣿⣿⣿⣿⣿⣿⡇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⣿⣿⣿⣿⣿⣿⣿⣿⣿⣿⣿⣿⣿⣿⣿⣿⣿⣿⣿⣿⣿⣿⣿⣧⠀⠀⠀⠀⠀⠀⠀⠀⠀⠀⠀⠀⠀⠀⠀⠀⠀⠀⠀⠀⠀⠀⠀⠀⠀⠀⠀⠀⠀⠀⠀⠀⠀⠀⠀⠈⢻⣿⣿⣿⣿⣿⣿⣿⣿⣿⣿⣿⣿⣿⣿⣿⣿⣿⣿⣿⣿⣿⣿⣿⣿⣿⣿⣿⣿⣿⡇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⣿⣿⣿⣿⣿⣿⣿⣿⣿⣿⣿⣿⣿⣿⣿⣿⣿⣿⣿⣿⣿⣿⠇⠀⠀⠀⠀⠀⠀⠀⠀⠀⠀⠀⠀⠀⠀⠀⠀⠀⠀⠀⠀⠀⠀⠀⠀⠀⠀⠀⠀⠀⠀⠀⠀⠀⠀⠀⠀⠀⠀⠀⠀⠘⢿⣿⣿⣿⣿⣿⣿⣿⣿⣿⣿⣿⣿⣿⣿⣿⣿⣿⣿⣿⣿⣿⣿⣿⣿⣿⡇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⣿⣿⣿⣿⣿⣿⣿⣿⣿⣿⣿⣿⣿⣿⣿⣿⣿⣿⣿⣿⣿⡟⠀⠀⠀⠀⠀⠀⠀⠀⠀⠀⠀⠀⠀⠀⠀⠀⠀⠀⠀⠀⠀⠀⠀⠀⠀⠀⠀⠀⠀⠀⠀⠀⠀⠀⠀⠀⠀⠀⠀⠀⠀⠀⠈⢻⣿⣿⣿⣿⣿⣿⣿⣿⣿⣿⣿⣿⣿⣿⣿⣿⣿⣿⣿⣿⣿⣿⣿⣿⡇</a:t>
            </a:r>
            <a:br/>
            <a:r>
              <a:t>⣿⣿⣿⣿⣿⣿⣿⣿⣿⣿⣿⣿⣿⣿⣿⣿⣿⣿⣿⣿⣿⣧⠀⠀⠀⠀⠀⠀⠀⠀⠀⠀⠀⠀⠀⠀⠀⠀⠀⠀⠀⠀⠀⠀⠀⠀⠀⠀⠀⠀⠀⠀⠀⠀⠀⠀⠀⠀⠀⠀⠀⠀⠀⠀⠀⠀⢻⣿⣿⣿⣿⣿⣿⣿⣿⣿⣿⣿⣿⣿⣿⣿⣿⣿⣿⣿⣿⣿⣿⣿⡇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⣿⣿⣿⣿⣿⣿⣿⣿⣿⣿⣿⣿⣿⣿⣿⣿⣿⣿⣿⣿⣿⣿⡄⠀⠀⠀⠀⠀⠀⠀⠀⠀⠀⠀⠀⠀⠀⠀⠀⠀⠀⠀⠀⠀⠀⠀⠀⠀⠀⠀⠀⠀⠀⠀⠀⠀⠀⠀⠀⠀⠀⠀⠀⠀⠀⠀⠈⣿⣿⣿⣿⣿⣿⣿⣿⣿⣿⣿⣿⣿⣿⣿⣿⣿⣿⣿⣿⣿⣿⣿⡇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⣿⣿⣿⣿⣿⣿⣿⣿⣿⣿⣿⣿⣿⣿⣿⣿⣿⣿⣿⣿⣿⣿⣷⡀⠀⠀⠀⠀⠀⠀⠀⠀⠀⠀⠀⠀⠀⠀⠀⠀⠀⠀⠀⠀⠀⠀⠀⠀⠀⠀⠀⠀⠀⠀⠀⠀⠀⠀⠀⠀⠀⠀⠀⠀⠀⠀⠀⣿⣿⣿⣿⣿⣿⣿⣿⣿⣿⣿⣿⣿⣿⣿⣿⣿⣿⣿⣿⣿⣿⣿⡇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⣿⣿⣿⣿⣿⣿⣿⣿⣿⣿⣿⣿⣿⣿⣿⣿⣿⣿⣿⣿⣿⣿⣿⣿⡆⠀⠀⠀⠀⠀⠀⠀⠀⠀⠀⠀⠀⠀⠀⠀⠀⠀⠀⠀⠀⠀⠀⠀⠀⠀⠀⠀⠀⠀⠀⠀⠀⠀⠀⠀⠀⠀⠀⠀⠀⠀⢰⣿⣿⣿⣿⣿⣿⣿⣿⣿⣿⣿⣿⣿⣿⣿⣿⣿⣿⣿⣿⣿⣿⣿⡇</a:t>
            </a:r>
            <a:br/>
            <a:r>
              <a:t>⣿⣿⣿⣿⣿⣿⣿⣿⣿⣿⣿⣿⣿⣿⣿⣿⣿⣿⣿⣿⣿⣿⣿⣿⠃⠀⠀⠀⠀⠀⠀⠀⠀⠀⠀⠀⠀⠀⠀⠀⠀⠀⠀⠀⠀⠀⠀⠀⠀⠀⠀⠀⠀⠀⠀⠀⠀⠀⠀⠀⠀⠀⠀⠀⠀⠀⣾⣿⣿⣿⣿⣿⣿⣿⣿⣿⣿⣿⣿⣿⣿⣿⣿⣿⣿⣿⣿⣿⣿⣿⡇</a:t>
            </a:r>
            <a:br/>
            <a:r>
              <a:t>⣿⣿⣿⣿⣿⣿⣿⣿⣿⣿⣿⣿⣿⣿⣿⣿⣿⣿⣿⣿⣿⣿⡿⠃⠀⠀⠀⠀⠀⠀⠀⠀⠀⠀⠀⠀⠀⠀⠀⠀⠀⠀⠀⠀⠀⠀⠀⠀⠀⠀⠀⠀⠀⠀⠀⠀⠀⠀⠀⠀⠀⠀⠀⠀⠀⣸⣿⣿⣿⣿⣿⣿⣿⣿⣿⣿⣿⣿⣿⣿⣿⣿⣿⣿⣿⣿⣿⣿⣿⣿⡇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⣿⣿⣿⣿⣿⣿⣿⣿⣿⣿⣿⣿⣿⣿⣿⣿⣿⣿⣿⣿⣿⡟⠁⠀⠀⠀⠀⠀⠀⠀⠀⠀⠀⠀⠀⠀⠀⠀⠀⠀⠀⠀⠀⠀⠀⠀⠀⠀⠀⠀⠀⠀⠀⠀⠀⠀⠀⠀⠀⠀⠀⠀⠀⠀⢰⣿⣿⣿⣿⣿⣿⣿⣿⣿⣿⣿⣿⣿⣿⣿⣿⣿⣿⣿⣿⣿⣿⣿⣿⣿⡇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⣿⣿⣿⣿⣿⣿⣿⣿⣿⣿⣿⣿⣿⣿⣿⣿⣿⣿⣿⣿⠋⠀⠀⠀⠀⠀⠀⠀⠀⠀⠀⠀⠀⠀⠀⠀⠀⠀⠀⠀⠀⠀⠀⠀⠀⠀⠀⠀⠀⠀⠀⠀⠀⠀⠀⠀⠀⠀⠀⠀⠀⠀⠀⠀⢸⣿⣿⣿⣿⣿⣿⣿⣿⣿⣿⣿⣿⣿⣿⣿⣿⣿⣿⣿⣿⣿⣿⣿⣿⣿⡇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⣿⣿⣿⣿⣿⣿⣿⣿⣿⣿⣿⣿⣿⣿⣿⣿⣿⣿⡿⠁⠀⠀⠀⠀⠀⠀⠀⠀⠀⠀⠀⠀⠀⠀⠀⠀⠀⠀⠀⠀⠀⠀⠀⠀⠀⠀⠀⠀⠀⠀⠀⠀⠀⠀⠀⠀⠀⠀⠀⠀⠀⠀⠀⠀⠈⢿⣿⣿⣿⣿⣿⣿⣿⣿⣿⣿⣿⣿⣿⣿⣿⣿⣿⣿⣿⣿⣿⣿⣿⣿⡇</a:t>
            </a:r>
            <a:br/>
            <a:r>
              <a:t>⣿⣿⣿⣿⣿⣿⣿⣿⣿⣿⣿⣿⣿⣿⣿⣿⣿⣿⣦⣄⣀⠀⠀⠀⠀⠀⠀⠀⠀⠀⠀⠀⠀⠀⠀⠀⠀⠀⠀⠀⠀⠀⠀⠀⠀⠀⠀⠀⠀⠀⠀⠀⠀⠀⠀⠀⠀⠀⠀⠀⠀⠀⠀⠀⠀⠀⢻⣿⣿⣿⣿⣿⣿⣿⣿⣿⣿⣿⣿⣿⣿⣿⣿⣿⣿⣿⣿⣿⣿⣿⡇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⣿⣿⣿⣿⣿⣿⣿⣿⣿⣿⣿⣿⣿⣿⣿⣿⣿⣿⣿⣿⣿⣧⠀⠀⠀⠀⠀⠀⠀⠀⠀⠀⠀⠀⠀⠀⠀⠀⠀⠀⠀⠀⠀⠀⠀⠀⠀⠀⠀⠀⠀⠀⠀⠀⠀⠀⠀⠀⠀⠀⠀⠀⠀⠀⠀⠀⠀⢻⣿⣿⣿⣿⣿⣿⣿⣿⣿⣿⣿⣿⣿⣿⣿⣿⣿⣿⣿⣿⣿⣿⡇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⣿⣿⣿⣿⣿⣿⣿⣿⣿⣿⣿⣿⣿⣿⣿⣿⣿⣿⣿⣿⣿⣿⣿⣦⣄⠀⠀⠀⠀⠀⠀⠀⠀⠀⠀⠀⠀⠀⠀⠀⠀⠀⠀⠀⠀⠀⠀⠀⠀⠀⠀⠀⠀⠀⠀⠀⠀⠀⠀⠀⠀⠀⠀⠀⠀⠀⠀⢀⣿⣿⣿⣿⣿⣿⣿⣿⣿⣿⣿⣿⣿⣿⣿⣿⣿⣿⣿⣿⣿⣿⡇</a:t>
            </a:r>
            <a:br/>
            <a:r>
              <a:t>⣿⣿⣿⣿⣿⣿⣿⣿⣿⣿⣿⣿⣿⣿⣿⣿⣿⣿⣿⣿⣿⣿⣿⣿⣿⡆⠀⠀⠀⠀⠀⠀⠀⠀⠀⠀⠀⠀⠀⠀⠀⠀⠀⠀⠀⠀⠀⠀⠀⠀⠀⠀⠀⠀⠀⠀⠀⠀⠀⠀⠀⠀⠀⠀⠀⠀⠀⢸⣿⣿⣿⣿⣿⣿⣿⣿⣿⣿⣿⣿⣿⣿⣿⣿⣿⣿⣿⣿⣿⣿⡇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⣿⣿⣿⣿⣿⣿⣿⣿⣿⣿⣿⣿⣿⣿⣿⣿⣿⣿⣿⣿⣿⣿⣿⣿⣿⣧⣴⠀⠀⠀⠀⠀⠀⠀⠀⠀⠀⠀⠀⠀⠀⠀⠀⠀⠀⠀⠀⠀⠀⠀⠀⠀⠀⠀⠀⠀⠀⠀⠀⠀⠀⠀⠀⠀⠀⠀⢠⣿⣿⣿⣿⣿⣿⣿⣿⣿⣿⣿⣿⣿⣿⣿⣿⣿⣿⣿⣿⣿⣿⣿⡇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⣿⣿⣿⣿⣿⣿⣿⣿⣿⣿⣿⣿⣿⣿⣿⣿⣿⣿⣿⣿⣿⣿⣿⣿⣿⣿⣿⡄⠀⠀⠀⠀⠀⠀⠀⠀⠀⠀⠀⠀⠀⠀⠀⠀⠀⠀⠀⠀⠀⠀⠀⠀⠀⠀⠀⠀⠀⠀⠀⠀⠀⠀⠀⠀⠀⠀⣾⣿⣿⣿⣿⣿⣿⣿⣿⣿⣿⣿⣿⣿⣿⣿⣿⣿⣿⣿⣿⣿⣿⣿⡇</a:t>
            </a:r>
            <a:br/>
            <a:r>
              <a:t>⣿⣿⣿⣿⣿⣿⣿⣿⣿⣿⣿⣿⣿⣿⣿⣿⣿⣿⣿⣿⣿⣿⣿⣿⣿⣿⣿⣷⣾⣷⡀⠀⠀⠀⠀⠀⠀⠀⠀⠀⠀⠀⠀⠀⠀⠀⠀⠀⠀⠀⠀⠀⠀⠀⠀⠀⠀⠀⠀⠀⠀⠀⠀⠀⠀⣼⣿⣿⣿⣿⣿⣿⣿⣿⣿⣿⣿⣿⣿⣿⣿⣿⣿⣿⣿⣿⣿⣿⣿⣿⡇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⣿⣿⣿⣿⣿⣿⣿⣿⣿⣿⣿⣿⣿⣿⣿⣿⣿⣿⣿⣿⣿⣿⣿⣿⣿⣿⣿⣿⣿⣿⡇⠀⠀⠀⠀⠀⠀⠀⠀⠀⠀⠀⠀⠀⠀⠀⠀⠀⠀⠀⠀⠀⠀⠀⠀⠀⠀⠀⠀⠀⠀⠀⠀⠀⣰⣿⣿⣿⣿⣿⣿⣿⣿⣿⣿⣿⣿⣿⣿⣿⣿⣿⣿⣿⣿⣿⣿⣿⣿⣿⡇</a:t>
            </a:r>
            <a:br/>
            <a:r>
              <a:t>⣿⣿⣿⣿⣿⣿⣿⣿⣿⣿⣿⣿⣿⣿⣿⣿⣿⣿⣿⣿⣿⣿⣿⣿⣿⣿⣿⣿⣿⣿⣧⠀⠀⠀⠀⠀⠀⠀⠀⠀⠀⠀⠀⠀⠀⠀⠀⠀⠀⠀⠀⠀⠀⠀⠀⠀⠀⠀⠀⠀⠀⠀⠀⢠⣿⣿⣿⣿⣿⣿⣿⣿⣿⣿⣿⣿⣿⣿⣿⣿⣿⣿⣿⣿⣿⣿⣿⣿⣿⣿⡇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⣿⣿⣿⣿⣿⣿⣿⣿⣿⣿⣿⣿⣿⣿⣿⣿⣿⣿⡿⠁⠀⠀⠀⠀⠀⠀⠀⠀⠀⠀⠀⠀⠀⠀⠀⠀⠀⠀⠀⠀⠀⠀⠀⠀⠀⠀⠀⠀⠀⠀⠀⠀⠀⠀⠀⠀⠀⣾⣿⣿⣿⣿⣿⣿⣿⣿⣿⣿⣿⣿⣿⣿⣿⣿⣿⣿⣿⣿⣿⣿⣿⣿⣿⣿⣿⣿⣿⣿⣿⣿⡇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⣿⣿⣿⣿⣿⣿⣿⣿⣿⣿⣿⣿⣿⣿⣿⣿⣿⣿⡷⠀⠀⠀⠀⠀⠀⠀⠀⠀⠀⠀⠀⠀⠀⠀⠀⠀⠀⠀⠀⠀⠀⠀⠀⠀⠀⠀⠀⠀⠀⠀⠀⠀⠀⠀⠀⠀⠀⣿⣿⣿⣿⣿⣿⣿⣿⣿⣿⣿⣿⣿⣿⣿⣿⣿⣿⣿⣿⣿⣿⣿⣿⣿⣿⣿⣿⣿⣿⣿⣿⣿⡇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⣿⣿⣿⣿⣿⣿⣿⣿⣿⣿⣿⣿⣿⣿⣿⣿⣿⡋⠀⠀⠀⠀⠀⠀⠀⠀⠀⠀⠀⠀⠀⠀⠀⠀⠀⠀⠀⠀⠀⠀⠀⠀⠀⠀⠀⠀⠀⠀⠀⠀⠀⠀⠀⠀⠀⠀⠀⣿⣿⣿⣿⣿⣿⣿⣿⣿⣿⣿⣿⣿⣿⣿⣿⣿⣿⣿⣿⣿⣿⣿⣿⣿⣿⣿⣿⣿⣿⣿⣿⣿⡇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⣿⣿⣿⣿⣿⣿⣿⣿⣿⣿⣿⣿⣿⣿⣿⣿⣿⣿⡃⠀⠀⠀⠀⠀⠀⠀⠀⠀⠀⠀⠀⠀⠀⠀⠀⠀⠀⠀⠀⠀⠀⠀⠀⠀⠀⠀⠀⠀⠀⠀⠀⠀⠀⠀⠀⠀⠀⢿⣿⣿⣿⣿⣿⣿⣿⣿⣿⣿⣿⣿⣿⣿⣿⣿⣿⣿⣿⣿⣿⣿⣿⣿⣿⣿⣿⣿⣿⣿⣿⣿⡇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⣿⣿⣿⣿⣿⣿⣿⣿⣿⣿⣿⣿⣿⣿⣿⣿⣿⣯⣤⣤⠀⠀⠀⠀⠀⠀⠀⠀⠀⠀⠀⠀⠀⠀⠀⠀⠀⠀⠀⠀⠀⠀⠀⠀⠀⠀⠀⠀⠀⠀⠀⠀⠀⠀⠀⠀⠀⢸⣿⣿⣿⣿⣿⣿⣿⣿⣿⣿⣿⣿⣿⣿⣿⣿⣿⣿⣿⣿⣿⣿⣿⣿⣿⣿⣿⣿⣿⣿⣿⣿⡇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⣿⣿⣿⣿⣿⣿⣿⣿⣿⣿⣿⣿⣿⣿⣿⣿⣿⣿⡟⠁⠀⠀⠀⠀⠀⠀⠀⠀⠀⠀⠀⠀⠀⠀⠀⠀⠀⠀⠀⠀⠀⠀⠀⠀⠀⠀⠀⠀⠀⠀⠀⠀⠀⠀⠀⠀⠀⠈⣿⣿⣿⣿⣿⣿⣿⣿⣿⣿⣿⣿⣿⣿⣿⣿⣿⣿⣿⣿⣿⣿⣿⣿⣿⣿⣿⣿⣿⣿⣿⣿⡇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⣿⣿⣿⣿⣿⣿⣿⣿⣿⣿⣿⣿⣿⣿⣿⣿⣿⡿⠛⠀⠀⠀⠀⠀⠀⠀⠀⠀⠀⠀⠀⠀⠀⠀⠀⠀⠀⠀⠀⠀⠀⠀⠀⠀⠀⠀⠀⠀⠀⠀⠀⠀⠀⠀⠀⠀⠀⠀⢿⣿⣿⣿⣿⣿⣿⣿⣿⣿⣿⣿⣿⣿⣿⣿⣿⣿⣿⣿⣿⣿⣿⣿⣿⣿⣿⣿⣿⣿⣿⣿⡇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⣿⣿⣿⣿⣿⣿⣿⣿⣿⣿⣿⣿⣿⣿⣿⣿⣿⣿⣦⡄⠀⠀⠀⠀⠀⠀⠀⠀⠀⠀⠀⠀⠀⠀⠀⠀⠀⠀⠀⠀⠀⠀⠀⠀⠀⠀⠀⠀⠀⠀⠀⠀⠀⠀⠀⠀⠀⠀⢸⣿⣿⣿⣿⣿⣿⣿⣿⣿⣿⣿⣿⣿⣿⣿⣿⣿⣿⣿⣿⣿⣿⣿⣿⣿⣿⣿⣿⣿⣿⣿⡇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⣿⣿⣿⣿⣿⣿⣿⣿⣿⣿⣿⣿⣿⣿⣿⣿⣿⣿⣿⣇⡀⠀⠀⠀⠀⠀⠀⠀⠀⠀⠀⠀⠀⠀⠀⠀⠀⠀⠀⠀⠀⠀⠀⠀⠀⠀⠀⠀⠀⠀⠀⠀⠀⠀⠀⠀⠀⠀⠘⣿⣿⣿⣿⣿⣿⣿⣿⣿⣿⣿⣿⣿⣿⣿⣿⣿⣿⣿⣿⣿⣿⣿⣿⣿⣿⣿⣿⣿⣿⣿⡇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⣿⣿⣿⣿⣿⣿⣿⣿⣿⣿⣿⣿⣿⣿⣿⣿⣿⣿⣿⣿⣿⡿⠀⠀⠀⠀⠀⠀⠀⠀⠀⠀⠀⠀⠀⠀⠀⠀⠀⠀⠀⠀⠀⠀⠀⠀⠀⠀⠀⠀⠀⠀⠀⠀⠀⠀⠀⠀⠀⢹⣿⣿⣿⣿⣿⣿⣿⣿⣿⣿⣿⣿⣿⣿⣿⣿⣿⣿⣿⣿⣿⣿⣿⣿⣿⣿⣿⣿⣿⣿⡇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⣿⣿⣿⣿⣿⣿⣿⣿⣿⣿⣿⣿⣿⣿⣿⣿⣿⣿⣿⣿⣿⠇⠀⠀⠀⠀⠀⠀⠀⠀⠀⠀⠀⠀⠀⠀⠀⠀⠀⠀⠀⠀⠀⠀⠀⠀⠀⠀⠀⠀⠀⠀⠀⠀⠀⠀⠀⠀⠀⠀⠻⣿⣿⣿⣿⣿⣿⣿⣿⣿⣿⣿⣿⣿⣿⣿⣿⣿⣿⣿⣿⣿⣿⣿⣿⣿⣿⣿⣿⣿⡇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⣿⣿⣿⣿⣿⣿⣿⣿⣿⣿⣿⣿⣿⣿⣿⣿⣿⣿⡿⣿⣿⣿⣿⡷⠀⠀⠀⠀⠀⠀⠀⠀⠀⠀⠀⠀⠀⠀⠀⠀⠀⠀⠀⠀⠀⠀⠀⠀⠀⠀⠀⠀⠀⠀⠀⠀⠀⠀⠀⠀⠀⠹⣿⣿⣿⣿⣿⣿⣿⣿⣿⣿⣿⣿⣿⣿⣿⣿⣿⣿⣿⣿⣿⣿⣿⣿⣿⣿⣿⣿⡇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⣿⣿⣿⣿⣿⣿⣿⣿⣿⣿⣿⣿⣿⣿⣿⣿⣿⣿⣿⣿⣿⣿⣏⠀⠀⠀⠀⠀⠀⠀⠀⠀⠀⠀⠀⠀⠀⠀⠀⠀⠀⠀⠀⠀⠀⠀⠀⠀⠀⠀⠀⠀⠀⠀⠀⠀⠀⠀⠀⠀⠀⠀⠀⢻⣿⣿⣿⣿⣿⣿⣿⣿⣿⣿⣿⣿⣿⣿⣿⣿⣿⣿⣿⣿⣿⣿⣿⣿⣿⣿⡇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⣿⣿⣿⣿⣿⣿⣿⣿⣿⣿⣿⣿⣿⣿⣿⣿⣿⣿⣿⣿⣿⣿⣿⣇⠀⠀⠀⠀⠀⠀⠀⠀⠀⠀⠀⠀⠀⠀⠀⠀⠀⠀⠀⠀⠀⠀⠀⠀⠀⠀⠀⠀⠀⠀⠀⠀⠀⠀⠀⠀⠀⠀⠀⠀⠀⣿⣿⣿⣿⣿⣿⣿⣿⣿⣿⣿⣿⣿⣿⣿⣿⣿⣿⣿⣿⣿⣿⣿⣿⣿⡇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⣿⣿⣿⣿⣿⣿⣿⣿⣿⣿⣿⣿⣿⣿⣿⣿⣿⣿⣿⣿⣿⣿⣿⣿⡿⠀⠀⠀⠀⠀⠀⠀⠀⠀⠀⠀⠀⠀⠀⠀⠀⠀⠀⠀⠀⠀⠀⠀⠀⠀⠀⠀⠀⠀⠀⠀⠀⠀⠀⠀⠀⠀⠀⠀⢰⣿⣿⣿⣿⣿⣿⣿⣿⣿⣿⣿⣿⣿⣿⣿⣿⣿⣿⣿⣿⣿⣿⣿⣿⣿⡇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⣿⣿⣿⣿⣿⣿⣿⣿⣿⣿⣿⣿⣿⣿⣿⣿⣿⣿⣿⣿⣿⣿⡿⠁⠀⠀⠀⠀⠀⠀⠀⠀⠀⠀⠀⠀⠀⠀⠀⠀⠀⠀⠀⠀⠀⠀⠀⠀⠀⠀⠀⠀⠀⠀⠀⠀⠀⠀⠀⠀⠀⠀⠀⢸⣿⣿⣿⣿⣿⣿⣿⣿⣿⣿⣿⣿⣿⣿⣿⣿⣿⣿⣿⣿⣿⣿⣿⣿⣿⣿⡇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⣿⣿⣿⣿⣿⣿⣿⣿⣿⣿⣿⣿⣿⣿⣿⣿⣿⣿⣿⣿⣿⡿⠁⠀⠀⠀⠀⠀⠀⠀⠀⠀⠀⠀⠀⠀⠀⠀⠀⠀⠀⠀⠀⠀⠀⠀⠀⠀⠀⠀⠀⠀⠀⠀⠀⠀⠀⠀⠀⠀⠀⠀⠀⢸⣿⣿⣿⣿⣿⣿⣿⣿⣿⣿⣿⣿⣿⣿⣿⣿⣿⣿⣿⣿⣿⣿⣿⣿⣿⣿⡇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⣿⣿⣿⣿⣿⣿⣿⣿⣿⣿⣿⣿⣿⣿⣿⣿⣿⣿⣿⣿⣿⣧⣤⣀⡄⠀⠀⠀⠀⠀⠀⠀⠀⠀⠀⠀⠀⠀⠀⠀⠀⠀⠀⠀⠀⠀⠀⠀⠀⠀⠀⠀⠀⠀⠀⠀⠀⠀⠀⠀⠀⠀⠀⠸⣿⣿⣿⣿⣿⣿⣿⣿⣿⣿⣿⣿⣿⣿⣿⣿⣿⣿⣿⣿⣿⣿⣿⣿⣿⣿⡇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⣿⣿⣿⣿⣿⣿⣿⣿⣿⣿⣿⣿⣿⣿⣿⣿⣿⣿⣿⣿⣿⣿⣿⣿⣿⡆⠀⠀⠀⠀⠀⠀⠀⠀⠀⠀⠀⠀⠀⠀⠀⠀⠀⠀⠀⠀⠀⠀⠀⠀⠀⠀⠀⠀⠀⠀⠀⠀⠀⠀⠀⠀⠀⠀⠀⢿⣿⣿⣿⣿⣿⣿⣿⣿⣿⣿⣿⣿⣿⣿⣿⣿⣿⣿⣿⣿⣿⣿⣿⣿⡇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⣿⣿⣿⣿⣿⣿⣿⣿⣿⣿⣿⣿⣿⣿⣿⣿⣿⣿⣿⣿⣿⣿⣿⣿⣿⣿⣶⡄⠀⠀⠀⠀⠀⠀⠀⠀⠀⠀⠀⠀⠀⠀⠀⠀⠀⠀⠀⠀⠀⠀⠀⠀⠀⠀⠀⠀⠀⠀⠀⠀⠀⠀⠀⠀⠀⢸⣿⣿⣿⣿⣿⣿⣿⣿⣿⣿⣿⣿⣿⣿⣿⣿⣿⣿⣿⣿⣿⣿⣿⣿⡇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⣿⣿⣿⣿⣿⣿⣿⣿⣿⣿⣿⣿⣿⣿⣿⣿⣿⣿⣿⣿⣿⣿⣿⣿⣿⣿⣿⣦⣾⠀⠀⠀⠀⠀⠀⠀⠀⠀⠀⠀⠀⠀⠀⠀⠀⠀⠀⠀⠀⠀⠀⠀⠀⠀⠀⠀⠀⠀⠀⠀⠀⠀⠀⠀⠀⣼⣿⣿⣿⣿⣿⣿⣿⣿⣿⣿⣿⣿⣿⣿⣿⣿⣿⣿⣿⣿⣿⣿⣿⣿⡇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⣿⣿⣿⣿⣿⣿⣿⣿⣿⣿⣿⣿⣿⣿⣿⣿⣿⣿⣿⣿⣿⣿⣿⣿⣿⣿⣿⣿⡯⠀⣀⣄⠀⠀⠀⠀⠀⠀⠀⠀⠀⠀⠀⠀⠀⠀⠀⠀⠀⠀⠀⠀⠀⠀⠀⠀⠀⠀⠀⠀⠀⠀⠀⠀⠀⣿⣿⣿⣿⣿⣿⣿⣿⣿⣿⣿⣿⣿⣿⣿⣿⣿⣿⣿⣿⣿⣿⣿⣿⣿⡇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⣿⣿⣿⣿⣿⣿⣿⣿⣿⣿⣿⣿⣿⣿⣿⣿⣿⣿⣿⣿⣿⣿⣿⣿⣿⣿⣿⣿⣷⣾⣿⣿⠀⠀⠀⠀⠀⠀⠀⠀⠀⠀⠀⠀⠀⠀⠀⠀⠀⠀⠀⠀⠀⠀⠀⠀⠀⠀⠀⠀⠀⠀⠀⠀⣸⣿⣿⣿⣿⣿⣿⣿⣿⣿⣿⣿⣿⣿⣿⣿⣿⣿⣿⣿⣿⣿⣿⣿⣿⣿⡇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⣿⣿⣿⣿⣿⣿⣿⣿⣿⣿⣿⣿⣿⣿⣿⣿⣿⣿⣿⣿⣿⣿⣿⣿⣿⣿⣿⣿⣿⣿⣿⣿⡀⠀⠀⠀⠀⠀⠀⠀⠀⠀⠀⠀⠀⠀⠀⠀⠀⠀⠀⠀⠀⠀⠀⠀⠀⠀⠀⠀⠀⠀⣸⣿⣿⣿⣿⣿⣿⣿⣿⣿⣿⣿⣿⣿⣿⣿⣿⣿⣿⣿⣿⣿⣿⣿⣿⣿⣿⣿⡇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⣿⣿⣿⣿⣿⣿⣿⣿⣿⣿⣿⣿⣿⣿⣿⣿⣿⣿⣿⡿⠃⠀⠀⠀⠀⠀⠀⠀⠀⠀⠀⠀⠀⠀⠀⠀⠀⠀⠀⠀⠀⠀⠀⠀⠀⠀⠀⠀⠀⠀⠀⠀⠀⠀⠀⠀⣿⣿⣿⣿⣿⣿⣿⣿⣿⣿⣿⣿⣿⣿⣿⣿⣿⣿⣿⣿⣿⣿⣿⣿⣿⣿⣿⣿⣿⣿⣿⣿⣿⣿⡇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⣿⣿⣿⣿⣿⣿⣿⣿⣿⣿⣿⣿⣿⣿⣿⣿⣿⣿⣯⣄⠀⠀⠀⠀⠀⠀⠀⠀⠀⠀⠀⠀⠀⠀⠀⠀⠀⠀⠀⠀⠀⠀⠀⠀⠀⠀⠀⠀⠀⠀⠀⠀⠀⠀⠀⠀⣿⣿⣿⣿⣿⣿⣿⣿⣿⣿⣿⣿⣿⣿⣿⣿⣿⣿⣿⣿⣿⣿⣿⣿⣿⣿⣿⣿⣿⣿⣿⣿⣿⣿⡇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⣿⣿⣿⣿⣿⣿⣿⣿⣿⣿⣿⣿⣿⣿⣿⣿⣿⡿⠋⠀⠀⠀⠀⠀⠀⠀⠀⠀⠀⠀⠀⠀⠀⠀⠀⠀⠀⠀⠀⠀⠀⠀⠀⠀⠀⠀⠀⠀⠀⠀⠀⠀⠀⠀⠀⠀⣿⣿⣿⣿⣿⣿⣿⣿⣿⣿⣿⣿⣿⣿⣿⣿⣿⣿⣿⣿⣿⣿⣿⣿⣿⣿⣿⣿⣿⣿⣿⣿⣿⣿⡇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⣿⣿⣿⣿⣿⣿⣿⣿⣿⣿⣿⣿⣿⣿⣿⣿⣿⣷⠦⠀⠀⠀⠀⠀⠀⠀⠀⠀⠀⠀⠀⠀⠀⠀⠀⠀⠀⠀⠀⠀⠀⠀⠀⠀⠀⠀⠀⠀⠀⠀⠀⠀⠀⠀⠀⠀⢸⣿⣿⣿⣿⣿⣿⣿⣿⣿⣿⣿⣿⣿⣿⣿⣿⣿⣿⣿⣿⣿⣿⣿⣿⣿⣿⣿⣿⣿⣿⣿⣿⣿⡇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⣿⣿⣿⣿⣿⣿⣿⣿⣿⣿⣿⣿⣿⣿⣿⣿⣿⣟⣁⣀⣀⠀⠀⠀⠀⠀⠀⠀⠀⠀⠀⠀⠀⠀⠀⠀⠀⠀⠀⠀⠀⠀⠀⠀⠀⠀⠀⠀⠀⠀⠀⠀⠀⠀⠀⠀⠈⣿⣿⣿⣿⣿⣿⣿⣿⣿⣿⣿⣿⣿⣿⣿⣿⣿⣿⣿⣿⣿⣿⣿⣿⣿⣿⣿⣿⣿⣿⣿⣿⣿⡇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⣿⣿⣿⣿⣿⣿⣿⣿⣿⣿⣿⣿⣿⣿⣿⣿⣿⣿⠿⠋⠀⠀⠀⠀⠀⠀⠀⠀⠀⠀⠀⠀⠀⠀⠀⠀⠀⠀⠀⠀⠀⠀⠀⠀⠀⠀⠀⠀⠀⠀⠀⠀⠀⠀⠀⠀⠀⢹⣿⣿⣿⣿⣿⣿⣿⣿⣿⣿⣿⣿⣿⣿⣿⣿⣿⣿⣿⣿⣿⣿⣿⣿⣿⣿⣿⣿⣿⣿⣿⣿⡇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⣿⣿⣿⣿⣿⣿⣿⣿⣿⣿⣿⣿⣿⣿⣿⣿⣿⡿⠆⠀⠀⠀⠀⠀⠀⠀⠀⠀⠀⠀⠀⠀⠀⠀⠀⠀⠀⠀⠀⠀⠀⠀⠀⠀⠀⠀⠀⠀⠀⠀⠀⠀⠀⠀⠀⠀⠀⠀⣿⣿⣿⣿⣿⣿⣿⣿⣿⣿⣿⣿⣿⣿⣿⣿⣿⣿⣿⣿⣿⣿⣿⣿⣿⣿⣿⣿⣿⣿⣿⣿⡇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⣿⣿⣿⣿⣿⣿⣿⣿⣿⣿⣿⣿⣿⣿⣿⣿⣯⡀⠀⠀⠀⠀⠀⠀⠀⠀⠀⠀⠀⠀⠀⠀⠀⠀⠀⠀⠀⠀⠀⠀⠀⠀⠀⠀⠀⠀⠀⠀⠀⠀⠀⠀⠀⠀⠀⠀⠀⠀⢸⣿⣿⣿⣿⣿⣿⣿⣿⣿⣿⣿⣿⣿⣿⣿⣿⣿⣿⣿⣿⣿⣿⣿⣿⣿⣿⣿⣿⣿⣿⣿⡇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⣿⣿⣿⣿⣿⣿⣿⣿⣿⣿⣿⣿⣿⣿⣿⣿⣿⣿⡷⠀⠀⠀⠀⠀⠀⠀⠀⠀⠀⠀⠀⠀⠀⠀⠀⠀⠀⠀⠀⠀⠀⠀⠀⠀⠀⠀⠀⠀⠀⠀⠀⠀⠀⠀⠀⠀⠀⠀⠀⣿⣿⣿⣿⣿⣿⣿⣿⣿⣿⣿⣿⣿⣿⣿⣿⣿⣿⣿⣿⣿⣿⣿⣿⣿⣿⣿⣿⣿⣿⣿⡇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⣿⣿⣿⣿⣿⣿⣿⣿⣿⣿⣿⣿⣿⣿⣿⣿⣿⣿⣧⣤⣄⠀⠀⠀⠀⠀⠀⠀⠀⠀⠀⠀⠀⠀⠀⠀⠀⠀⠀⠀⠀⠀⠀⠀⠀⠀⠀⠀⠀⠀⠀⠀⠀⠀⠀⠀⠀⠀⠀⠘⣿⣿⣿⣿⣿⣿⣿⣿⣿⣿⣿⣿⣿⣿⣿⣿⣿⣿⣿⣿⣿⣿⣿⣿⣿⣿⣿⣿⣿⣿⡇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⣿⣿⣿⣿⣿⣿⣿⣿⣿⣿⣿⣿⣿⣿⣿⣿⣿⣿⣿⣿⡿⠀⠀⠀⠀⠀⠀⠀⠀⠀⠀⠀⠀⠀⠀⠀⠀⠀⠀⠀⠀⠀⠀⠀⠀⠀⠀⠀⠀⠀⠀⠀⠀⠀⠀⠀⠀⠀⠀⠀⠹⣿⣿⣿⣿⣿⣿⣿⣿⣿⣿⣿⣿⣿⣿⣿⣿⣿⣿⣿⣿⣿⣿⣿⣿⣿⣿⣿⣿⣿⡇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⣿⣿⣿⣿⣿⣿⣿⣿⣿⣿⣿⣿⣿⣿⣿⣿⣿⣿⣿⣿⣤⣤⣶⡖⠀⠀⠀⠀⠀⠀⠀⠀⠀⠀⠀⠀⠀⠀⠀⠀⠀⠀⠀⠀⠀⠀⠀⠀⠀⠀⠀⠀⠀⠀⠀⠀⠀⠀⠀⠀⠀⠹⣿⣿⣿⣿⣿⣿⣿⣿⣿⣿⣿⣿⣿⣿⣿⣿⣿⣿⣿⣿⣿⣿⣿⣿⣿⣿⣿⣿⡇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⣿⣿⣿⣿⣿⣿⣿⣿⣿⣿⣿⣿⣿⣿⣿⣿⣿⣿⣿⣿⣿⣿⣿⡆⠀⠀⠀⠀⠀⠀⠀⠀⠀⠀⠀⠀⠀⠀⠀⠀⠀⠀⠀⠀⠀⠀⠀⠀⠀⠀⠀⠀⠀⠀⠀⠀⠀⠀⠀⠀⠀⠀⠀⠀⢸⣿⣿⣿⣿⣿⣿⣿⣿⣿⣿⣿⣿⣿⣿⣿⣿⣿⣿⣿⣿⣿⣿⣿⣿⣿⡇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⣿⣿⣿⣿⣿⣿⣿⣿⣿⣿⣿⣿⣿⣿⣿⣿⣿⣿⣿⣿⣿⣿⣿⣧⠀⠀⠀⠀⠀⠀⠀⠀⠀⠀⠀⠀⠀⠀⠀⠀⠀⠀⠀⠀⠀⠀⠀⠀⠀⠀⠀⠀⠀⠀⠀⠀⠀⠀⠀⠀⠀⠀⠀⠀⢸⣿⣿⣿⣿⣿⣿⣿⣿⣿⣿⣿⣿⣿⣿⣿⣿⣿⣿⣿⣿⣿⣿⣿⣿⣿⡇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⣿⣿⣿⣿⣿⣿⣿⣿⣿⣿⣿⣿⣿⣿⣿⣿⣿⣿⣿⣿⣿⣿⣿⣿⣿⡀⠀⠀⠀⠀⠀⠀⠀⠀⠀⠀⠀⠀⠀⠀⠀⠀⠀⠀⠀⠀⠀⠀⠀⠀⠀⠀⠀⠀⠀⠀⠀⠀⠀⠀⠀⠀⠀⠀⣾⣿⣿⣿⣿⣿⣿⣿⣿⣿⣿⣿⣿⣿⣿⣿⣿⣿⣿⣿⣿⣿⣿⣿⣿⣿⡇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⣿⣿⣿⣿⣿⣿⣿⣿⣿⣿⣿⣿⣿⣿⣿⣿⣿⣿⣿⣿⣿⣿⣿⣿⣿⠇⠀⠀⠀⠀⠀⠀⠀⠀⠀⠀⠀⠀⠀⠀⠀⠀⠀⠀⠀⠀⠀⠀⠀⠀⠀⠀⠀⠀⠀⠀⠀⠀⠀⠀⠀⠀⠀⠀⣿⣿⣿⣿⣿⣿⣿⣿⣿⣿⣿⣿⣿⣿⣿⣿⣿⣿⣿⣿⣿⣿⣿⣿⣿⣿⡇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⣿⣿⣿⣿⣿⣿⣿⣿⣿⣿⣿⣿⣿⣿⣿⣿⣿⣿⣿⣿⣿⣿⣿⡿⠀⠀⠀⠀⠀⠀⠀⠀⠀⠀⠀⠀⠀⠀⠀⠀⠀⠀⠀⠀⠀⠀⠀⠀⠀⠀⠀⠀⠀⠀⠀⠀⠀⠀⠀⠀⠀⠀⠀⣿⣿⣿⣿⣿⣿⣿⣿⣿⣿⣿⣿⣿⣿⣿⣿⣿⣿⣿⣿⣿⣿⣿⣿⣿⣿⣿⡇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⣿⣿⣿⣿⣿⣿⣿⣿⣿⣿⣿⣿⣿⣿⣿⣿⣿⣿⣿⣿⣿⣿⣿⣇⣀⡤⠀⠀⠀⠀⠀⠀⠀⠀⠀⠀⠀⠀⠀⠀⠀⠀⠀⠀⠀⠀⠀⠀⠀⠀⠀⠀⠀⠀⠀⠀⠀⠀⠀⠀⠀⠀⠀⣿⣿⣿⣿⣿⣿⣿⣿⣿⣿⣿⣿⣿⣿⣿⣿⣿⣿⣿⣿⣿⣿⣿⣿⣿⣿⣿⡇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⣿⣿⣿⣿⣿⣿⣿⣿⣿⣿⣿⣿⣿⣿⣿⣿⣿⣿⣿⣿⣿⣿⣿⣿⣿⣿⣿⣤⣄⠀⠀⠀⠀⠀⠀⠀⠀⠀⠀⠀⠀⠀⠀⠀⠀⠀⠀⠀⠀⠀⠀⠀⠀⠀⠀⠀⠀⠀⠀⠀⠀⠀⠀⠀⢿⣿⣿⣿⣿⣿⣿⣿⣿⣿⣿⣿⣿⣿⣿⣿⣿⣿⣿⣿⣿⣿⣿⣿⣿⣿⡇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⣿⣿⣿⣿⣿⣿⣿⣿⣿⣿⣿⣿⣿⣿⣿⣿⣿⣿⣿⣿⣿⣿⣿⣿⣿⣿⣿⣿⡇⣠⠀⠀⠀⠀⠀⠀⠀⠀⠀⠀⠀⠀⠀⠀⠀⠀⠀⠀⠀⠀⠀⠀⠀⠀⠀⠀⠀⠀⠀⠀⠀⠀⠀⠀⢸⣿⣿⣿⣿⣿⣿⣿⣿⣿⣿⣿⣿⣿⣿⣿⣿⣿⣿⣿⣿⣿⣿⣿⣿⣿⡇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⣿⣿⣿⣿⣿⣿⣿⣿⣿⣿⣿⣿⣿⣿⣿⣿⣿⣿⣿⣿⣿⣿⣿⣿⣿⣿⣿⣿⣿⡏⠀⠀⡀⠀⠀⠀⠀⠀⠀⠀⠀⠀⠀⠀⠀⠀⠀⠀⠀⠀⠀⠀⠀⠀⠀⠀⠀⠀⠀⠀⠀⠀⠀⠀⣾⣿⣿⣿⣿⣿⣿⣿⣿⣿⣿⣿⣿⣿⣿⣿⣿⣿⣿⣿⣿⣿⣿⣿⣿⣿⡇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⣿⣿⣿⣿⣿⣿⣿⣿⣿⣿⣿⣿⣿⣿⣿⣿⣿⣿⣿⣿⣿⣿⣿⣿⣿⣿⣿⣿⣿⣇⣤⣾⣿⠀⠀⠀⠀⠀⠀⠀⠀⠀⠀⠀⠀⠀⠀⠀⠀⠀⠀⠀⠀⠀⠀⠀⠀⠀⠀⠀⠀⠀⠀⠀⣿⣿⣿⣿⣿⣿⣿⣿⣿⣿⣿⣿⣿⣿⣿⣿⣿⣿⣿⣿⣿⣿⣿⣿⣿⣿⡇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⣿⣿⣿⣿⣿⣿⣿⣿⣿⣿⣿⣿⣿⣿⣿⣿⣿⣿⣿⣿⣿⣿⣿⣿⣿⣿⣿⣿⣿⣿⣿⣿⣿⢀⡄⠀⠀⠀⠀⠀⠀⠀⠀⠀⠀⠀⠀⠀⠀⠀⠀⠀⠀⠀⠀⠀⠀⠀⠀⠀⠀⢀⣿⣿⣿⣿⣿⣿⣿⣿⣿⣿⣿⣿⣿⣿⣿⣿⣿⣿⣿⣿⣿⣿⣿⣿⣿⣿⣿⣿⡇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⣿⣿⣿⣿⣿⣿⣿⣿⣿⣿⣿⣿⣿⣿⣿⣿⣿⣿⣿⣿⣟⣁⠀⠀⠀⠀⠀⠀⠀⠀⠀⠀⠀⠀⠀⠀⠀⠀⠀⠀⠀⠀⠀⠀⠀⠀⠀⠀⠀⠀⠀⠀⠀⢻⣿⣿⣿⣿⣿⣿⣿⣿⣿⣿⣿⣿⣿⣿⣿⣿⣿⣿⣿⣿⣿⣿⣿⣿⣿⣿⣿⣿⣿⣿⣿⣿⣿⣿⣿⣿⡇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⣿⣿⣿⣿⣿⣿⣿⣿⣿⣿⣿⣿⣿⣿⣿⣿⣿⣿⣿⡿⠋⠀⠀⠀⠀⠀⠀⠀⠀⠀⠀⠀⠀⠀⠀⠀⠀⠀⠀⠀⠀⠀⠀⠀⠀⠀⠀⠀⠀⠀⠀⠀⠀⢸⣿⣿⣿⣿⣿⣿⣿⣿⣿⣿⣿⣿⣿⣿⣿⣿⣿⣿⣿⣿⣿⣿⣿⣿⣿⣿⣿⣿⣿⣿⣿⣿⣿⣿⣿⣿⡇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⣿⣿⣿⣿⣿⣿⣿⣿⣿⣿⣿⣿⣿⣿⣿⣿⣿⣿⣿⠷⠂⠀⠀⠀⠀⠀⠀⠀⠀⠀⠀⠀⠀⠀⠀⠀⠀⠀⠀⠀⠀⠀⠀⠀⠀⠀⠀⠀⠀⠀⠀⠀⠀⠀⣿⣿⣿⣿⣿⣿⣿⣿⣿⣿⣿⣿⣿⣿⣿⣿⣿⣿⣿⣿⣿⣿⣿⣿⣿⣿⣿⣿⣿⣿⣿⣿⣿⣿⣿⣿⡇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⣿⣿⣿⣿⣿⣿⣿⣿⣿⣿⣿⣿⣿⣿⣿⣿⣿⣯⣁⡀⠀⠀⠀⠀⠀⠀⠀⠀⠀⠀⠀⠀⠀⠀⠀⠀⠀⠀⠀⠀⠀⠀⠀⠀⠀⠀⠀⠀⠀⠀⠀⠀⠀⠀⠸⣿⣿⣿⣿⣿⣿⣿⣿⣿⣿⣿⣿⣿⣿⣿⣿⣿⣿⣿⣿⣿⣿⣿⣿⣿⣿⣿⣿⣿⣿⣿⣿⣿⣿⣿⡇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⣿⣿⣿⣿⣿⣿⣿⣿⣿⣿⣿⣿⣿⣿⣿⣿⣿⣿⡯⠉⠀⠀⠀⠀⠀⠀⠀⠀⠀⠀⠀⠀⠀⠀⠀⠀⠀⠀⠀⠀⠀⠀⠀⠀⠀⠀⠀⠀⠀⠀⠀⠀⠀⠀⠀⠹⣿⣿⣿⣿⣿⣿⣿⣿⣿⣿⣿⣿⣿⣿⣿⣿⣿⣿⣿⣿⣿⣿⣿⣿⣿⣿⣿⣿⣿⣿⣿⣿⣿⣿⡇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⣿⣿⣿⣿⣿⣿⣿⣿⣿⣿⣿⣿⣿⣿⣿⣿⣿⣧⣤⡤⠔⠂⠀⠀⠀⠀⠀⠀⠀⠀⠀⠀⠀⠀⠀⠀⠀⠀⠀⠀⠀⠀⠀⠀⠀⠀⠀⠀⠀⠀⠀⠀⠀⠀⠀⠀⢻⣿⣿⣿⣿⣿⣿⣿⣿⣿⣿⣿⣿⣿⣿⣿⣿⣿⣿⣿⣿⣿⣿⣿⣿⣿⣿⣿⣿⣿⣿⣿⣿⣿⡇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⣿⣿⣿⣿⣿⣿⣿⣿⣿⣿⣿⣿⣿⣿⣿⣿⣿⠟⠁⠀⠀⠀⠀⠀⠀⠀⠀⠀⠀⠀⠀⠀⠀⠀⠀⠀⠀⠀⠀⠀⠀⠀⠀⠀⠀⠀⠀⠀⠀⠀⠀⠀⠀⠀⠀⠀⠀⢻⣿⣿⣿⣿⣿⣿⣿⣿⣿⣿⣿⣿⣿⣿⣿⣿⣿⣿⣿⣿⣿⣿⣿⣿⣿⣿⣿⣿⣿⣿⣿⣿⡇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⣿⣿⣿⣿⣿⣿⣿⣿⣿⣿⣿⣿⣿⣿⣿⠿⠛⠉⠀⠀⠀⠀⠀⠀⠀⠀⠀⠀⠀⠀⠀⠀⠀⠀⠀⠀⠀⠀⠀⠀⠀⠀⠀⠀⠀⠀⠀⠀⠀⠀⠀⠀⠀⠀⠀⠀⠀⠀⢻⣿⣿⣿⣿⣿⣿⣿⣿⣿⣿⣿⣿⣿⣿⣿⣿⣿⣿⣿⣿⣿⣿⣿⣿⣿⣿⣿⣿⣿⣿⣿⡇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⣿⣿⣿⣿⣿⣿⣿⣿⣿⣿⣿⣿⣿⣿⣷⣤⡀⠀⠀⠀⠀⠀⠀⠀⠀⠀⠀⠀⠀⠀⠀⠀⠀⠀⠀⠀⠀⠀⠀⠀⠀⠀⠀⠀⠀⠀⠀⠀⠀⠀⠀⠀⠀⠀⠀⠀⠀⠀⠀⢻⣿⣿⣿⣿⣿⣿⣿⣿⣿⣿⣿⣿⣿⣿⣿⣿⣿⣿⣿⣿⣿⣿⣿⣿⣿⣿⣿⣿⣿⣿⡇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⣿⣿⣿⣿⣿⣿⣿⣿⣿⣿⣿⣿⣿⣿⣿⣿⣿⡇⠀⠀⠀⠀⠀⠀⠀⠀⠀⠀⠀⠀⠀⠀⠀⠀⠀⠀⠀⠀⠀⠀⠀⠀⠀⠀⠀⠀⠀⠀⠀⠀⠀⠀⠀⠀⠀⠀⠀⠀⠀⠈⢿⣿⣿⣿⣿⣿⣿⣿⣿⣿⣿⣿⣿⣿⣿⣿⣿⣿⣿⣿⣿⣿⣿⣿⣿⣿⣿⣿⣿⣿⡇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⣿⣿⣿⣿⣿⣿⣿⣿⣿⣿⣿⣿⣿⣿⣿⣿⣿⣤⣀⠄⠀⠀⠀⠀⠀⠀⠀⠀⠀⠀⠀⠀⠀⠀⠀⠀⠀⠀⠀⠀⠀⠀⠀⠀⠀⠀⠀⠀⠀⠀⠀⠀⠀⠀⠀⠀⠀⠀⠀⠀⠘⣿⣿⣿⣿⣿⣿⣿⣿⣿⣿⣿⣿⣿⣿⣿⣿⣿⣿⣿⣿⣿⣿⣿⣿⣿⣿⣿⣿⣿⡇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⣿⣿⣿⣿⣿⣿⣿⣿⣿⣿⣿⣿⣿⣿⣿⣿⣿⣿⡟⠀⠀⢀⣴⡆⠀⠀⠀⠀⠀⠀⠀⠀⠀⠀⠀⠀⠀⠀⠀⠀⠀⠀⠀⠀⠀⠀⠀⠀⠀⠀⠀⠀⠀⠀⠀⠀⠀⠀⠀⠀⠀⠸⣿⣿⣿⣿⣿⣿⣿⣿⣿⣿⣿⣿⣿⣿⣿⣿⣿⣿⣿⣿⣿⣿⣿⣿⣿⣿⣿⣿⡇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⣿⣿⣿⣿⣿⣿⣿⣿⣿⣿⣿⣿⣿⣿⣿⣿⣿⣿⣃⣴⣾⣿⣿⠁⠀⠀⠀⠀⠀⠀⠀⠀⠀⠀⠀⠀⠀⠀⠀⠀⠀⠀⠀⠀⠀⠀⠀⠀⠀⠀⠀⠀⠀⠀⠀⠀⠀⠀⠀⠀⠀⠀⢿⣿⣿⣿⣿⣿⣿⣿⣿⣿⣿⣿⣿⣿⣿⣿⣿⣿⣿⣿⣿⣿⣿⣿⣿⣿⣿⣿⡇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⣿⣿⣿⣿⣿⣿⣿⣿⣿⣿⣿⣿⣿⣿⣿⣿⣿⣿⣿⣿⣿⣿⣿⣰⠀⠀⠀⠀⠀⠀⠀⠀⠀⠀⠀⠀⠀⠀⠀⠀⠀⠀⠀⠀⠀⠀⠀⠀⠀⠀⠀⠀⠀⠀⠀⠀⠀⠀⠀⠀⠀⠀⢸⣿⣿⣿⣿⣿⣿⣿⣿⣿⣿⣿⣿⣿⣿⣿⣿⣿⣿⣿⣿⣿⣿⣿⣿⣿⣿⣿⡇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⣿⣿⣿⣿⣿⣿⣿⣿⣿⣿⣿⣿⣿⣿⣿⣿⣿⣿⣿⣿⣿⣿⣿⣇⠀⠀⠀⠀⠀⠀⠀⠀⠀⠀⠀⠀⠀⠀⠀⠀⠀⠀⠀⠀⠀⠀⠀⠀⠀⠀⠀⠀⠀⠀⠀⠀⠀⠀⠀⠀⠀⠀⢸⣿⣿⣿⣿⣿⣿⣿⣿⣿⣿⣿⣿⣿⣿⣿⣿⣿⣿⣿⣿⣿⣿⣿⣿⣿⣿⣿⡇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⣿⣿⣿⣿⣿⣿⣿⣿⣿⣿⣿⣿⣿⣿⣿⣿⣿⣿⣿⣿⣿⣿⣿⣿⡄⠀⠀⠀⠀⠀⠀⠀⠀⠀⠀⠀⠀⠀⠀⠀⠀⠀⠀⠀⠀⠀⠀⠀⠀⠀⠀⠀⠀⠀⠀⠀⠀⠀⠀⠀⠀⠀⢸⣿⣿⣿⣿⣿⣿⣿⣿⣿⣿⣿⣿⣿⣿⣿⣿⣿⣿⣿⣿⣿⣿⣿⣿⣿⣿⣿⡇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⣿⣿⣿⣿⣿⣿⣿⣿⣿⣿⣿⣿⣿⣿⣿⣿⣿⣿⣿⣿⣿⣿⣿⣿⣷⡇⠀⠀⠀⠀⠀⠀⠀⠀⠀⠀⠀⠀⠀⠀⠀⠀⠀⠀⠀⠀⠀⠀⠀⠀⠀⠀⠀⠀⠀⠀⠀⠀⠀⠀⠀⠀⢸⣿⣿⣿⣿⣿⣿⣿⣿⣿⣿⣿⣿⣿⣿⣿⣿⣿⣿⣿⣿⣿⣿⣿⣿⣿⣿⣿⡇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⣿⣿⣿⣿⣿⣿⣿⣿⣿⣿⣿⣿⣿⣿⣿⣿⣿⣿⣿⣿⣿⣿⣿⣿⣿⣷⠀⠀⠀⠀⠀⠀⠀⠀⠀⠀⠀⠀⠀⠀⠀⠀⠀⠀⠀⠀⠀⠀⠀⠀⠀⠀⠀⠀⠀⠀⠀⠀⠀⠀⠀⠀⢸⣿⣿⣿⣿⣿⣿⣿⣿⣿⣿⣿⣿⣿⣿⣿⣿⣿⣿⣿⣿⣿⣿⣿⣿⣿⣿⣿⡇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⣿⣿⣿⣿⣿⣿⣿⣿⣿⣿⣿⣿⣿⣿⣿⣿⣿⣿⣿⣿⣿⣿⣿⣿⣿⣿⠀⣠⣾⠀⠀⠀⠀⠀⠀⠀⠀⠀⠀⠀⠀⠀⠀⠀⠀⠀⠀⠀⠀⠀⠀⠀⠀⠀⠀⠀⠀⠀⠀⠀⠀⠀⣿⣿⣿⣿⣿⣿⣿⣿⣿⣿⣿⣿⣿⣿⣿⣿⣿⣿⣿⣿⣿⣿⣿⣿⣿⣿⣿⣿⡇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⣿⣿⣿⣿⣿⣿⣿⣿⣿⣿⣿⣿⣿⣿⣿⣿⣿⣿⣿⣿⣿⣿⣿⣿⣿⣿⣿⣿⣿⣿⠃⣰⠀⠀⠀⠀⠀⠀⠀⠀⠀⠀⠀⠀⠀⠀⠀⠀⠀⠀⠀⠀⠀⠀⠀⠀⠀⠀⠀⠀⠀⠀⣿⣿⣿⣿⣿⣿⣿⣿⣿⣿⣿⣿⣿⣿⣿⣿⣿⣿⣿⣿⣿⣿⣿⣿⣿⣿⣿⣿⡇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⣿⣿⣿⣿⣿⣿⣿⣿⣿⣿⣿⣿⣿⣿⣿⣿⣿⣿⣿⣿⣿⣿⣿⣿⣿⣿⣿⣿⣿⣿⣿⡃⠀⣠⣦⠀⠀⠀⠀⠀⠀⠀⠀⠀⠀⠀⠀⠀⠀⠀⠀⠀⠀⠀⠀⠀⠀⠀⠀⠀⠀⠀⣿⣿⣿⣿⣿⣿⣿⣿⣿⣿⣿⣿⣿⣿⣿⣿⣿⣿⣿⣿⣿⣿⣿⣿⣿⣿⣿⣿⡇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⣿⣿⣿⣿⣿⣿⣿⣿⣿⣿⣿⣿⣿⣿⣿⣿⣿⣿⣿⣿⣿⣿⣿⣿⣿⣿⣿⣿⣿⣿⣿⣠⣾⣿⡏⠀⠀⠀⠀⠀⠀⠀⠀⠀⠀⠀⠀⠀⠀⠀⠀⠀⠀⠀⠀⠀⠀⠀⠀⠀⠀⠀⣿⣿⣿⣿⣿⣿⣿⣿⣿⣿⣿⣿⣿⣿⣿⣿⣿⣿⣿⣿⣿⣿⣿⣿⣿⣿⣿⣿⡇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⣿⣿⣿⣿⣿⣿⣿⣿⣿⣿⣿⣿⣿⣿⣿⣿⣿⣿⣿⣿⣿⣿⣿⣿⣿⣿⣿⣿⣿⣿⣿⣿⣿⣿⢠⡇⠀⠀⠀⠀⠀⠀⠀⠀⠀⠀⠀⠀⠀⠀⠀⠀⠀⠀⠀⠀⠀⠀⠀⠀⠀⣸⣿⣿⣿⣿⣿⣿⣿⣿⣿⣿⣿⣿⣿⣿⣿⣿⣿⣿⣿⣿⣿⣿⣿⣿⣿⣿⣿⣿⡇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⣿⣿⣿⣿⣿⣿⣿⣿⣿⣿⣿⣿⣿⣿⣿⣿⣿⣿⣿⣿⣿⣿⣿⣿⣿⣿⣿⣿⣿⣿⣿⣿⣿⣿⡿⠁⢀⡄⠀⠀⠀⠀⠀⠀⠀⠀⠀⠀⠀⠀⠀⠀⠀⠀⠀⠀⠀⠀⠀⠀⠀⣿⣿⣿⣿⣿⣿⣿⣿⣿⣿⣿⣿⣿⣿⣿⣿⣿⣿⣿⣿⣿⣿⣿⣿⣿⣿⣿⣿⣿⡇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⣿⣿⣿⣿⣿⣿⣿⣿⣿⣿⣿⣿⣿⣿⣿⣿⣿⣿⣿⣿⣿⠿⠋⠀⠀⠀⠀⠀⠀⠀⠀⠀⠀⠀⠀⠀⠀⠀⠀⠀⠀⠀⠀⠀⠀⠀⠀⠀⠀⠀⠀⠀⢻⣿⣿⣿⣿⣿⣿⣿⣿⣿⣿⣿⣿⣿⣿⣿⣿⣿⣿⣿⣿⣿⣿⣿⣿⣿⣿⣿⣿⣿⣿⣿⣿⣿⣿⣿⣿⣿⡇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⣿⣿⣿⣿⣿⣿⣿⣿⣿⣿⣿⣿⣿⣿⣿⣿⣿⣿⣿⣿⡥⠄⠀⠀⠀⠀⠀⠀⠀⠀⠀⠀⠀⠀⠀⠀⠀⠀⠀⠀⠀⠀⠀⠀⠀⠀⠀⠀⠀⠀⠀⠀⠀⢿⣿⣿⣿⣿⣿⣿⣿⣿⣿⣿⣿⣿⣿⣿⣿⣿⣿⣿⣿⣿⣿⣿⣿⣿⣿⣿⣿⣿⣿⣿⣿⣿⣿⣿⣿⣿⡇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⣿⣿⣿⣿⣿⣿⣿⣿⣿⣿⣿⣿⣿⣿⣿⣿⣿⣿⠛⠁⠀⠀⠀⠀⠀⠀⠀⠀⠀⠀⠀⠀⠀⠀⠀⠀⠀⠀⠀⠀⠀⠀⠀⠀⠀⠀⠀⠀⠀⠀⠀⠀⠀⠘⣿⣿⣿⣿⣿⣿⣿⣿⣿⣿⣿⣿⣿⣿⣿⣿⣿⣿⣿⣿⣿⣿⣿⣿⣿⣿⣿⣿⣿⣿⣿⣿⣿⣿⣿⣿⡇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⣿⣿⣿⣿⣿⣿⣿⣿⣿⣿⣿⣿⣿⣿⣿⣿⣿⣿⣿⠛⠀⠀⠀⠀⠀⠀⠀⠀⠀⠀⠀⠀⠀⠀⠀⠀⠀⠀⠀⠀⠀⠀⠀⠀⠀⠀⠀⠀⠀⠀⠀⠀⠀⠀⠸⣿⣿⣿⣿⣿⣿⣿⣿⣿⣿⣿⣿⣿⣿⣿⣿⣿⣿⣿⣿⣿⣿⣿⣿⣿⣿⣿⣿⣿⣿⣿⣿⣿⣿⣿⡇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⣿⣿⣿⣿⣿⣿⣿⣿⣿⣿⣿⣿⣿⣿⣿⣿⣿⣟⣉⣀⣀⠤⠀⠀⠀⠀⠀⠀⠀⠀⠀⠀⠀⠀⠀⠀⠀⠀⠀⠀⠀⠀⠀⠀⠀⠀⠀⠀⠀⠀⠀⠀⠀⠀⠀⠙⣿⣿⣿⣿⣿⣿⣿⣿⣿⣿⣿⣿⣿⣿⣿⣿⣿⣿⣿⣿⣿⣿⣿⣿⣿⣿⣿⣿⣿⣿⣿⣿⣿⣿⡇</a:t>
            </a:r>
            <a:br/>
            <a:r>
              <a:t>⣿⣿⣿⣿⣿⣿⣿⣿⣿⣿⣿⣿⣿⣿⣿⣿⣿⡿⠛⠉⠀⠀⠀⠀⠀⠀⠀⠀⠀⠀⠀⠀⠀⠀⠀⠀⠀⠀⠀⠀⠀⠀⠀⠀⠀⠀⠀⠀⠀⠀⠀⠀⠀⠀⠀⠀⠘⢿⣿⣿⣿⣿⣿⣿⣿⣿⣿⣿⣿⣿⣿⣿⣿⣿⣿⣿⣿⣿⣿⣿⣿⣿⣿⣿⣿⣿⣿⣿⣿⣿⡇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⣿⣿⣿⣿⣿⣿⣿⣿⣿⣿⣿⣿⣿⣿⣿⣿⠧⠀⠀⠀⠀⠀⠀⠀⠀⠀⠀⠀⠀⠀⠀⠀⠀⠀⠀⠀⠀⠀⠀⠀⠀⠀⠀⠀⠀⠀⠀⠀⠀⠀⠀⠀⠀⠀⠀⠀⠀⠈⢿⣿⣿⣿⣿⣿⣿⣿⣿⣿⣿⣿⣿⣿⣿⣿⣿⣿⣿⣿⣿⣿⣿⣿⣿⣿⣿⣿⣿⣿⣿⣿⡇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⣿⣿⣿⣿⣿⣿⣿⣿⣿⣿⣿⣿⣿⣿⣏⠀⠀⠀⠀⠀⠀⠀⠀⠀⠀⠀⠀⠀⠀⠀⠀⠀⠀⠀⠀⠀⠀⠀⠀⠀⠀⠀⠀⠀⠀⠀⠀⠀⠀⠀⠀⠀⠀⠀⠀⠀⠀⠀⠈⢿⣿⣿⣿⣿⣿⣿⣿⣿⣿⣿⣿⣿⣿⣿⣿⣿⣿⣿⣿⣿⣿⣿⣿⣿⣿⣿⣿⣿⣿⣿⡇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⣿⣿⣿⣿⣿⣿⣿⣿⣿⣿⣿⣿⣿⣿⣿⣿⣦⠄⠀⠀⠀⠀⠀⠀⠀⠀⠀⠀⠀⠀⠀⠀⠀⠀⠀⠀⠀⠀⠀⠀⠀⠀⠀⠀⠀⠀⠀⠀⠀⠀⠀⠀⠀⠀⠀⠀⠀⠀⠀⠈⢻⣿⣿⣿⣿⣿⣿⣿⣿⣿⣿⣿⣿⣿⣿⣿⣿⣿⣿⣿⣿⣿⣿⣿⣿⣿⣿⣿⣿⣿⡇</a:t>
            </a:r>
            <a:br/>
            <a:r>
              <a:t>⣿⣿⣿⣿⣿⣿⣿⣿⣿⣿⣿⣿⣿⣿⣿⣿⣿⠀⠀⠀⠀⠀⠀⠀⠀⠀⠀⠀⠀⠀⠀⠀⠀⠀⠀⠀⠀⠀⠀⠀⠀⠀⠀⠀⠀⠀⠀⠀⠀⠀⠀⠀⠀⠀⠀⠀⠀⠀⠀⠀⠈⣿⣿⣿⣿⣿⣿⣿⣿⣿⣿⣿⣿⣿⣿⣿⣿⣿⣿⣿⣿⣿⣿⣿⣿⣿⣿⣿⣿⣿⡇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⣿⣿⣿⣿⣿⣿⣿⣿⣿⣿⣿⣿⣿⣿⣿⣿⣿⣿⡎⠀⠀⢀⣠⡆⠀⠀⠀⠀⠀⠀⠀⠀⠀⠀⠀⠀⠀⠀⠀⠀⠀⠀⠀⠀⠀⠀⠀⠀⠀⠀⠀⠀⠀⠀⠀⠀⠀⠀⠀⠀⠀⠘⣿⣿⣿⣿⣿⣿⣿⣿⣿⣿⣿⣿⣿⣿⣿⣿⣿⣿⣿⣿⣿⣿⣿⣿⣿⣿⣿⣿⡇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⣿⣿⣿⣿⣿⣿⣿⣿⣿⣿⣿⣿⣿⣿⣿⣿⣿⡿⠁⣠⣶⣿⣿⠁⠀⠀⠀⠀⠀⠀⠀⠀⠀⠀⠀⠀⠀⠀⠀⠀⠀⠀⠀⠀⠀⠀⠀⠀⠀⠀⠀⠀⠀⠀⠀⠀⠀⠀⠀⠀⠀⠀⣿⣿⣿⣿⣿⣿⣿⣿⣿⣿⣿⣿⣿⣿⣿⣿⣿⣿⣿⣿⣿⣿⣿⣿⣿⣿⣿⣿⡇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⣿⣿⣿⣿⣿⣿⣿⣿⣿⣿⣿⣿⣿⣿⣿⣿⣿⣿⣿⣿⣿⣿⣿⣠⡇⠀⠀⠀⠀⠀⠀⠀⠀⠀⠀⠀⠀⠀⠀⠀⠀⠀⠀⠀⠀⠀⠀⠀⠀⠀⠀⠀⠀⠀⠀⠀⠀⠀⠀⠀⠀⠀⣿⣿⣿⣿⣿⣿⣿⣿⣿⣿⣿⣿⣿⣿⣿⣿⣿⣿⣿⣿⣿⣿⣿⣿⣿⣿⣿⣿⡇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⣿⣿⣿⣿⣿⣿⣿⣿⣿⣿⣿⣿⣿⣿⣿⣿⣿⣿⣿⣿⣿⣿⣿⣿⡄⠀⠀⠀⠀⠀⠀⠀⠀⠀⠀⠀⠀⠀⠀⠀⠀⠀⠀⠀⠀⠀⠀⠀⠀⠀⠀⠀⠀⠀⠀⠀⠀⠀⠀⠀⠀⠀⣿⣿⣿⣿⣿⣿⣿⣿⣿⣿⣿⣿⣿⣿⣿⣿⣿⣿⣿⣿⣿⣿⣿⣿⣿⣿⣿⣿⡇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⣿⣿⣿⣿⣿⣿⣿⣿⣿⣿⣿⣿⣿⣿⣿⣿⣿⣿⣿⣿⣿⣿⣿⣿⣿⣶⠀⠀⠀⠀⠀⠀⠀⠀⠀⠀⠀⠀⠀⠀⠀⠀⠀⠀⠀⠀⠀⠀⠀⠀⠀⠀⠀⠀⠀⠀⠀⠀⠀⠀⠀⠀⣿⣿⣿⣿⣿⣿⣿⣿⣿⣿⣿⣿⣿⣿⣿⣿⣿⣿⣿⣿⣿⣿⣿⣿⣿⣿⣿⣿⡇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⣿⣿⣿⣿⣿⣿⣿⣿⣿⣿⣿⣿⣿⣿⣿⣿⣿⣿⣿⣿⣿⣿⣿⣿⣿⣿⣆⠀⠀⠀⠀⠀⠀⠀⠀⠀⠀⠀⠀⠀⠀⠀⠀⠀⠀⠀⠀⠀⠀⠀⠀⠀⠀⠀⠀⠀⠀⠀⠀⠀⠀⢠⣿⣿⣿⣿⣿⣿⣿⣿⣿⣿⣿⣿⣿⣿⣿⣿⣿⣿⣿⣿⣿⣿⣿⣿⣿⣿⣿⣿⡇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⣿⣿⣿⣿⣿⣿⣿⣿⣿⣿⣿⣿⣿⣿⣿⣿⣿⣿⣿⣿⣿⣿⣿⣿⣿⣿⣿⣄⣤⡾⠀⠀⠀⠀⠀⠀⠀⠀⠀⠀⠀⠀⠀⠀⠀⠀⠀⠀⠀⠀⠀⠀⠀⠀⠀⠀⠀⠀⠀⠀⠀⢸⣿⣿⣿⣿⣿⣿⣿⣿⣿⣿⣿⣿⣿⣿⣿⣿⣿⣿⣿⣿⣿⣿⣿⣿⣿⣿⣿⣿⡇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⣿⣿⣿⣿⣿⣿⣿⣿⣿⣿⣿⣿⣿⣿⣿⣿⣿⣿⣿⣿⣿⣿⣿⣿⣿⣿⣿⣿⣿⣧⣤⣤⠀⠀⠀⠀⠀⠀⠀⠀⠀⠀⠀⠀⠀⠀⠀⠀⠀⠀⠀⠀⠀⠀⠀⠀⠀⠀⠀⠀⠀⢸⣿⣿⣿⣿⣿⣿⣿⣿⣿⣿⣿⣿⣿⣿⣿⣿⣿⣿⣿⣿⣿⣿⣿⣿⣿⣿⣿⣿⡇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⣿⣿⣿⣿⣿⣿⣿⣿⣿⣿⣿⣿⣿⣿⣿⣿⣿⣿⣿⣿⣿⣿⣿⣿⣿⣿⣿⣿⣿⣿⣿⣿⠆⠀⠀⠀⠀⠀⠀⠀⠀⠀⠀⠀⠀⠀⠀⠀⠀⠀⠀⠀⠀⠀⠀⠀⠀⠀⠀⠀⠀⢸⣿⣿⣿⣿⣿⣿⣿⣿⣿⣿⣿⣿⣿⣿⣿⣿⣿⣿⣿⣿⣿⣿⣿⣿⣿⣿⣿⣿⡇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⣿⣿⣿⣿⣿⣿⣿⣿⣿⣿⣿⣿⣿⣿⣿⣿⣿⣿⣿⣿⣿⣿⣿⣿⣿⣿⣿⣿⣿⣿⣿⡏⢀⠀⠀⠀⠀⠀⠀⠀⠀⠀⠀⠀⠀⠀⠀⠀⠀⠀⠀⠀⠀⠀⠀⠀⠀⠀⠀⠀⠀⢸⣿⣿⣿⣿⣿⣿⣿⣿⣿⣿⣿⣿⣿⣿⣿⣿⣿⣿⣿⣿⣿⣿⣿⣿⣿⣿⣿⣿⡇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⣿⣿⣿⣿⣿⣿⣿⣿⣿⣿⣿⣿⣿⣿⣿⣿⣿⣿⣿⣿⣿⣿⣿⣿⣿⣿⣿⣿⣿⣿⣿⣴⠏⠀⠀⣀⠀⠀⠀⠀⠀⠀⠀⠀⠀⠀⠀⠀⠀⠀⠀⠀⠀⠀⠀⠀⠀⠀⠀⠀⠀⢸⣿⣿⣿⣿⣿⣿⣿⣿⣿⣿⣿⣿⣿⣿⣿⣿⣿⣿⣿⣿⣿⣿⣿⣿⣿⣿⣿⣿⡇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⣿⣿⣿⣿⣿⣿⣿⣿⣿⣿⣿⣿⣿⣿⣿⣿⣿⣿⣿⣿⣿⣿⣿⣿⣿⣿⣿⣿⣿⣿⣿⣿⠀⣠⣾⡏⠀⠀⠀⠀⠀⠀⠀⠀⠀⠀⠀⠀⠀⠀⠀⠀⠀⠀⠀⠀⠀⠀⠀⠀⠀⢸⣿⣿⣿⣿⣿⣿⣿⣿⣿⣿⣿⣿⣿⣿⣿⣿⣿⣿⣿⣿⣿⣿⣿⣿⣿⣿⣿⣿⡇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⣿⣿⣿⣿⣿⣿⣿⣿⣿⣿⣿⣿⣿⣿⣿⣿⣿⣿⣿⣿⣿⣿⣿⣿⣿⣿⣿⣿⣿⣿⣿⣷⣾⣿⣿⠀⠀⠀⠀⠀⠀⠀⠀⠀⠀⠀⠀⠀⠀⠀⠀⠀⠀⠀⠀⠀⠀⠀⠀⠀⠀⣾⣿⣿⣿⣿⣿⣿⣿⣿⣿⣿⣿⣿⣿⣿⣿⣿⣿⣿⣿⣿⣿⣿⣿⣿⣿⣿⣿⣿⡇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⣿⣿⣿⣿⣿⣿⣿⣿⣿⣿⣿⣿⣿⣿⣿⣿⣿⣿⣿⣿⣿⣿⣿⣿⣿⣿⣿⣿⣿⣿⣿⣿⣿⣿⡇⢠⠀⠀⠀⠀⠀⠀⠀⠀⠀⠀⠀⠀⠀⠀⠀⠀⠀⠀⠀⠀⠀⠀⠀⠀⠀⣿⣿⣿⣿⣿⣿⣿⣿⣿⣿⣿⣿⣿⣿⣿⣿⣿⣿⣿⣿⣿⣿⣿⣿⣿⣿⣿⣿⣿⡇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⣿⣿⣿⣿⣿⣿⣿⣿⣿⣿⣿⣿⣿⣿⣿⣿⣿⣿⣿⣿⣿⣿⣿⣿⣿⣿⣿⣿⣿⣿⣿⣿⣿⣿⣧⡿⠀⠀⠀⠀⠀⠀⠀⠀⠀⠀⠀⠀⠀⠀⠀⠀⠀⠀⠀⠀⠀⠀⠀⠀⢀⣿⣿⣿⣿⣿⣿⣿⣿⣿⣿⣿⣿⣿⣿⣿⣿⣿⣿⣿⣿⣿⣿⣿⣿⣿⣿⣿⣿⣿⡇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⣿⣿⣿⣿⣿⣿⣿⣿⣿⣿⣿⣿⣿⣿⣿⣿⣿⣿⣿⣿⣿⣿⣿⣿⣿⣿⣿⣿⣿⣿⣿⣿⣿⣿⡿⠁⣠⡎⠀⠀⠀⠀⠀⠀⠀⠀⠀⠀⠀⠀⢀⠀⠀⠀⠀⠀⠀⠀⠀⠀⢸⣿⣿⣿⣿⣿⣿⣿⣿⣿⣿⣿⣿⣿⣿⣿⣿⣿⣿⣿⣿⣿⣿⣿⣿⣿⣿⣿⣿⣿⡇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⣿⣿⣿⣿⣿⣿⣿⣿⣿⣿⣿⣿⣿⣿⣿⣿⣿⣿⣿⣿⣿⣿⠿⠋⠁⠀⠀⠀⠀⠀⠀⠀⠀⠀⠀⠀⠀⠀⠀⠀⠀⠀⠀⠀⠀⠀⠀⠀⠀⠀⠀⢸⣿⣿⣿⣿⣿⣿⣿⣿⣿⣿⣿⣿⣿⣿⣿⣿⣿⣿⣿⣿⣿⣿⣿⣿⣿⣿⣿⣿⣿⣿⣿⣿⣿⣿⣿⣿⣿⣿⡇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⣿⣿⣿⣿⣿⣿⣿⣿⣿⣿⣿⣿⣿⣿⣿⣿⣿⣿⣿⣿⣿⣷⠖⠀⠀⠀⠀⠀⠀⠀⠀⠀⠀⠀⠀⠀⠀⠀⠀⠀⠀⠀⠀⠀⠀⠀⠀⠀⠀⠀⠀⢸⣿⣿⣿⣿⣿⣿⣿⣿⣿⣿⣿⣿⣿⣿⣿⣿⣿⣿⣿⣿⣿⣿⣿⣿⣿⣿⣿⣿⣿⣿⣿⣿⣿⣿⣿⣿⣿⣿⡇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⣿⣿⣿⣿⣿⣿⣿⣿⣿⣿⣿⣿⣿⣿⣿⣿⣿⣿⣿⣿⣏⣁⠀⠀⠀⠀⠀⠀⠀⠀⠀⠀⠀⠀⠀⠀⠀⠀⠀⠀⠀⠀⠀⠀⠀⠀⠀⠀⠀⠀⠀⠀⢿⣿⣿⣿⣿⣿⣿⣿⣿⣿⣿⣿⣿⣿⣿⣿⣿⣿⣿⣿⣿⣿⣿⣿⣿⣿⣿⣿⣿⣿⣿⣿⣿⣿⣿⣿⣿⣿⡇</a:t>
            </a:r>
            <a:br/>
            <a:r>
              <a:t>⣿⣿⣿⣿⣿⣿⣿⣿⣿⣿⣿⣿⣿⣿⣿⣿⣿⣿⡿⠛⠉⠀⠀⠀⠀⠀⠀⠀⠀⠀⠀⠀⠀⠀⠀⠀⠀⠀⠀⠀⠀⠀⠀⠀⠀⠀⠀⠀⠀⠀⠀⠀⠈⢿⣿⣿⣿⣿⣿⣿⣿⣿⣿⣿⣿⣿⣿⣿⣿⣿⣿⣿⣿⣿⣿⣿⣿⣿⣿⣿⣿⣿⣿⣿⣿⣿⣿⣿⣿⣿⡇</a:t>
            </a:r>
            <a:br/>
            <a:r>
              <a:t>⣿⣿⣿⣿⣿⣿⣿⣿⣿⣿⣿⣿⣿⣿⣿⣿⣿⣿⣿⡶⠖⠂⠀⠀⠀⠀⠀⠀⠀⠀⠀⠀⠀⠀⠀⠀⠀⠀⠀⠀⠀⠀⠀⠀⠀⠀⠀⠀⠀⠀⠀⠀⠀⠈⢿⣿⣿⣿⣿⣿⣿⣿⣿⣿⣿⣿⣿⣿⣿⣿⣿⣿⣿⣿⣿⣿⣿⣿⣿⣿⣿⣿⣿⣿⣿⣿⣿⣿⣿⣿⡇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⣿⣿⣿⣿⣿⣿⣿⣿⣿⣿⣿⣿⣿⣿⣿⣿⣿⡿⠛⠁⢀⣀⠀⠀⠀⠀⠀⠀⠀⠀⠀⠀⠀⠀⠀⠀⠀⠀⠀⠀⠀⠀⠀⠀⠀⠀⠀⠀⠀⠀⠀⠀⠀⠀⠈⢿⣿⣿⣿⣿⣿⣿⣿⣿⣿⣿⣿⣿⣿⣿⣿⣿⣿⣿⣿⣿⣿⣿⣿⣿⣿⣿⣿⣿⣿⣿⣿⣿⣿⣿⡇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⣿⣿⣿⣿⣿⣿⣿⣿⣿⣿⣿⣿⣿⣿⣿⣿⣿⣿⠿⠛⠉⠀⠀⠀⠀⠀⠀⠀⠀⠀⠀⠀⠀⠀⠀⠀⠀⠀⠀⠀⠀⠀⠀⠀⠀⠀⠀⠀⠀⠀⠀⠀⠀⠀⠀⠀⢻⣿⣿⣿⣿⣿⣿⣿⣿⣿⣿⣿⣿⣿⣿⣿⣿⣿⣿⣿⣿⣿⣿⣿⣿⣿⣿⣿⣿⣿⣿⣿⣿⣿⡇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⣿⣿⣿⣿⣿⣿⣿⣿⣿⣿⣿⣿⣿⣿⣿⣿⣿⠥⠀⠀⠀⠀⠀⠀⠀⠀⠀⠀⠀⠀⠀⠀⠀⠀⠀⠀⠀⠀⠀⠀⠀⠀⠀⠀⠀⠀⠀⠀⠀⠀⠀⠀⠀⠀⠀⠀⠀⠙⣿⣿⣿⣿⣿⣿⣿⣿⣿⣿⣿⣿⣿⣿⣿⣿⣿⣿⣿⣿⣿⣿⣿⣿⣿⣿⣿⣿⣿⣿⣿⣿⡇</a:t>
            </a:r>
            <a:br/>
            <a:r>
              <a:t>⣿⣿⣿⣿⣿⣿⣿⣿⣿⣿⣿⣿⣿⣿⠋⠁⠀⠀⠀⠀⠀⠀⠀⠀⠀⠀⠀⠀⠀⠀⠀⠀⠀⠀⠀⠀⠀⠀⠀⠀⠀⠀⠀⠀⠀⠀⠀⠀⠀⠀⠀⠀⠀⠀⠀⠀⠀⠀⠈⢿⣿⣿⣿⣿⣿⣿⣿⣿⣿⣿⣿⣿⣿⣿⣿⣿⣿⣿⣿⣿⣿⣿⣿⣿⣿⣿⣿⣿⣿⣿⡇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⣿⣿⣿⣿⣿⣿⣿⣿⣿⣿⣿⣿⣿⣿⣿⣶⣤⡀⠀⠀⠀⠀⠀⠀⠀⠀⠀⠀⠀⠀⠀⠀⠀⠀⠀⠀⠀⠀⠀⠀⠀⠀⠀⠀⠀⠀⠀⠀⠀⠀⠀⠀⠀⠀⠀⠀⠀⠀⠀⠈⢻⣿⣿⣿⣿⣿⣿⣿⣿⣿⣿⣿⣿⣿⣿⣿⣿⣿⣿⣿⣿⣿⣿⣿⣿⣿⣿⣿⣿⣿⡇</a:t>
            </a:r>
            <a:br/>
            <a:r>
              <a:t>⣿⣿⣿⣿⣿⣿⣿⣿⣿⣿⣿⣿⣿⣿⣿⣿⡿⠀⠀⠀⠀⠀⠀⠀⠀⠀⠀⠀⠀⠀⠀⠀⠀⠀⠀⠀⠀⠀⠀⠀⠀⠀⠀⠀⠀⠀⠀⠀⠀⠀⠀⠀⠀⠀⠀⠀⠀⠀⠀⠀⠀⢻⣿⣿⣿⣿⣿⣿⣿⣿⣿⣿⣿⣿⣿⣿⣿⣿⣿⣿⣿⣿⣿⣿⣿⣿⣿⣿⣿⣿⡇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⣿⣿⣿⣿⣿⣿⣿⣿⣿⣿⣿⣿⣿⣿⣿⣿⣷⣆⡌⠀⠀⠀⣠⡖⠀⠀⠀⠀⠀⠀⠀⠀⠀⠀⠀⠀⠀⠀⠀⠀⠀⠀⠀⠀⠀⠀⠀⠀⠀⠀⠀⠀⠀⠀⠀⠀⠀⠀⠀⠀⠀⠈⣿⣿⣿⣿⣿⣿⣿⣿⣿⣿⣿⣿⣿⣿⣿⣿⣿⣿⣿⣿⣿⣿⣿⣿⣿⣿⣿⣿⡇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⣿⣿⣿⣿⣿⣿⣿⣿⣿⣿⣿⣿⣿⣿⣿⣿⣿⡟⠀⣠⣴⣿⣿⠇⠀⠀⠀⠀⠀⠀⠀⠀⠀⠀⠀⠀⠀⠀⠀⠀⠀⠀⠀⠀⠀⠀⠀⠀⠀⠀⠀⠀⠀⠀⠀⠀⠀⠀⠀⠀⠀⠀⢹⣿⣿⣿⣿⣿⣿⣿⣿⣿⣿⣿⣿⣿⣿⣿⣿⣿⣿⣿⣿⣿⣿⣿⣿⣿⣿⣿⡇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⣿⣿⣿⣿⣿⣿⣿⣿⣿⣿⣿⣿⣿⣿⣿⣿⣿⣷⣾⣿⣿⣿⣿⣠⡆⠀⠀⠀⠀⠀⠀⠀⠀⠀⠀⠀⠀⠀⠀⠀⠀⠀⠀⠀⠀⠀⠀⠀⠀⠀⠀⠀⠀⠀⠀⠀⠀⠀⠀⠀⠀⠀⢸⣿⣿⣿⣿⣿⣿⣿⣿⣿⣿⣿⣿⣿⣿⣿⣿⣿⣿⣿⣿⣿⣿⣿⣿⣿⣿⣿⡇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⣿⣿⣿⣿⣿⣿⣿⣿⣿⣿⣿⣿⣿⣿⣿⣿⣿⣿⣿⣿⣿⣿⣿⣿⣿⣿⣷⠀⠀⠀⠠⠀⠀⠀⠀⠀⠀⠀⠀⠀⠀⠀⠀⠀⠀⠀⠀⠀⠀⠀⠀⠀⠀⠀⠀⠀⠀⠀⠀⠀⠀⠀⣿⣿⣿⣿⣿⣿⣿⣿⣿⣿⣿⣿⣿⣿⣿⣿⣿⣿⣿⣿⣿⣿⣿⣿⣿⣿⣿⣿⡇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⣿⣿⣿⣿⣿⣿⣿⣿⣿⣿⣿⣿⣿⣿⣿⣿⣿⣿⣿⣿⣿⣿⣿⣿⣿⣿⣿⡆⠀⢠⠂⠀⠀⠀⠀⠀⠀⠀⠀⠀⠀⠀⠀⠀⠀⠀⠀⠀⠀⠀⠀⠀⠀⠀⠀⠀⠀⠀⠀⠀⠀⠀⣿⣿⣿⣿⣿⣿⣿⣿⣿⣿⣿⣿⣿⣿⣿⣿⣿⣿⣿⣿⣿⣿⣿⣿⣿⣿⣿⣿⡇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⣿⣿⣿⣿⣿⣿⣿⣿⣿⣿⣿⣿⣿⣿⣿⣿⣿⣿⣿⣿⣿⣿⣿⣿⣿⣿⣿⣷⣾⣿⠀⠀⠀⠀⠀⠀⠀⠀⠀⠀⠀⠀⠀⠀⠀⠀⠀⠀⠀⠀⠀⠀⠀⠀⠀⠀⠀⠀⠀⠀⠀⠀⣿⣿⣿⣿⣿⣿⣿⣿⣿⣿⣿⣿⣿⣿⣿⣿⣿⣿⣿⣿⣿⣿⣿⣿⣿⣿⣿⣿⡇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⣿⣿⣿⣿⣿⣿⣿⣿⣿⣿⣿⣿⣿⣿⣿⣿⣿⣿⣿⣿⣿⣿⣿⣿⣿⣿⣿⣿⣿⣿⣿⢁⠄⠀⠀⠀⠀⠀⠀⠀⠀⠀⠀⠀⠀⠀⠀⠀⠀⠀⠀⠀⠀⠀⠀⠀⠀⠀⠀⠀⠀⢸⣿⣿⣿⣿⣿⣿⣿⣿⣿⣿⣿⣿⣿⣿⣿⣿⣿⣿⣿⣿⣿⣿⣿⣿⣿⣿⣿⣿⡇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⣿⣿⣿⣿⣿⣿⣿⣿⣿⣿⣿⣿⣿⣿⣿⣿⣿⣿⣿⣿⣿⣿⣿⣿⣿⣿⣿⣿⣿⣿⣿⣏⠀⢀⣴⡇⠀⠀⠀⠀⠀⠀⠀⠀⠀⠀⠀⠀⠀⠀⠀⠀⠀⠀⠀⠀⠀⠀⠀⠀⠀⢸⣿⣿⣿⣿⣿⣿⣿⣿⣿⣿⣿⣿⣿⣿⣿⣿⣿⣿⣿⣿⣿⣿⣿⣿⣿⣿⣿⣿⡇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⣿⣿⣿⣿⣿⣿⣿⣿⣿⣿⣿⣿⣿⣿⣿⣿⣿⣿⣿⣿⣿⣿⣿⣿⣿⣿⣿⣿⣿⣿⣿⣃⣴⣿⡿⠀⠀⠀⠀⠀⠀⠀⠀⠀⠀⠀⠀⠀⠀⠀⠀⠀⠀⠀⠀⠀⠀⠀⠀⠀⠀⢸⣿⣿⣿⣿⣿⣿⣿⣿⣿⣿⣿⣿⣿⣿⣿⣿⣿⣿⣿⣿⣿⣿⣿⣿⣿⣿⣿⣿⡇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⣿⣿⣿⣿⣿⣿⣿⣿⣿⣿⣿⣿⣿⣿⣿⣿⣿⣿⣿⣿⣿⣿⣿⣿⣿⣿⣿⣿⣿⣿⣿⣿⣿⣟⣠⠇⠀⠀⠀⠀⠀⠀⠀⠀⠀⠀⠀⠀⠀⠀⠀⠀⠀⠀⠀⠀⠀⠀⠀⠀⠀⣿⣿⣿⣿⣿⣿⣿⣿⣿⣿⣿⣿⣿⣿⣿⣿⣿⣿⣿⣿⣿⣿⣿⣿⣿⣿⣿⣿⣿⡇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⣿⣿⣿⣿⣿⣿⣿⣿⣿⣿⣿⣿⣿⣿⣿⣿⣿⣿⣿⣿⣿⣿⣿⣿⣿⣿⣿⣿⣿⣿⣿⣿⣿⣿⡟⠀⢠⠀⠀⠀⠀⠀⠀⠀⠀⠀⠀⠀⠀⠀⠀⢀⠀⠀⠀⠀⠀⠀⠀⠀⠀⣿⣿⣿⣿⣿⣿⣿⣿⣿⣿⣿⣿⣿⣿⣿⣿⣿⣿⣿⣿⣿⣿⣿⣿⣿⣿⣿⣿⣿⡇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⣿⣿⣿⣿⣿⣿⣿⣿⣿⣿⣿⣿⣿⣿⣿⣿⣿⣿⣿⣿⣿⣿⣿⣿⣿⣿⣿⣿⣿⣿⣿⣿⣿⡟⠀⣴⡏⠀⠀⠀⠀⠀⠀⠀⠀⠀⠀⠀⠀⠀⢀⡆⠀⠀⠀⠀⠀⠀⠀⠀⠀⣿⣿⣿⣿⣿⣿⣿⣿⣿⣿⣿⣿⣿⣿⣿⣿⣿⣿⣿⣿⣿⣿⣿⣿⣿⣿⣿⣿⣿⡇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⣿⣿⣿⣿⣿⣿⣿⣿⣿⣿⣿⣿⣿⣿⣿⣿⣿⣿⣿⣿⣿⣿⠿⠋⠁⠀⠀⠀⠀⠀⠀⠀⠀⠀⠀⠀⠀⠀⠀⠀⠀⠀⠀⠀⠀⠀⠀⠀⠀⠀⠀⠀⠀⣿⣿⣿⣿⣿⣿⣿⣿⣿⣿⣿⣿⣿⣿⣿⣿⣿⣿⣿⣿⣿⣿⣿⣿⣿⣿⣿⣿⣿⣿⣿⣿⣿⣿⣿⣿⣿⡇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⣿⣿⣿⣿⣿⣿⣿⣿⣿⣿⣿⣿⣿⣿⣿⣿⣿⣿⣿⣿⣿⣷⠖⠀⠀⠀⠀⠀⠀⠀⠀⠀⠀⠀⠀⠀⠀⠀⠀⠀⠀⠀⠀⠀⠀⠀⠀⠀⠀⠀⠀⠀⠀⢹⣿⣿⣿⣿⣿⣿⣿⣿⣿⣿⣿⣿⣿⣿⣿⣿⣿⣿⣿⣿⣿⣿⣿⣿⣿⣿⣿⣿⣿⣿⣿⣿⣿⣿⣿⣿⡇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⣿⣿⣿⣿⣿⣿⣿⣿⣿⣿⣿⣿⣿⣿⣿⣿⣿⣿⣿⣿⣋⡀⠀⠀⠀⠀⠀⠀⠀⠀⠀⠀⠀⠀⠀⠀⠀⠀⠀⠀⠀⠀⠀⠀⠀⠀⠀⠀⠀⠀⠀⠀⠀⠈⣿⣿⣿⣿⣿⣿⣿⣿⣿⣿⣿⣿⣿⣿⣿⣿⣿⣿⣿⣿⣿⣿⣿⣿⣿⣿⣿⣿⣿⣿⣿⣿⣿⣿⣿⣿⡇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⣿⣿⣿⣿⣿⣿⣿⣿⣿⣿⣿⣿⣿⣿⣿⣿⣿⣿⠿⠛⠁⠀⠀⠀⠀⠀⠀⠀⠀⠀⠀⠀⠀⠀⠀⠀⠀⠀⠀⠀⠀⠀⠀⠀⠀⠀⠀⠀⠀⠀⠀⠀⠀⠀⠘⣿⣿⣿⣿⣿⣿⣿⣿⣿⣿⣿⣿⣿⣿⣿⣿⣿⣿⣿⣿⣿⣿⣿⣿⣿⣿⣿⣿⣿⣿⣿⣿⣿⣿⣿⡇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⣿⣿⣿⣿⣿⣿⣿⣿⣿⣿⣿⣿⣿⣿⣿⣿⣿⣿⣿⡶⠖⠂⠀⠀⠀⠀⠀⠀⠀⠀⠀⠀⠀⠀⠀⠀⠀⠀⠀⠀⠀⠀⠀⠀⠀⠀⠀⠀⠀⠀⠀⠀⠀⠀⠀⠹⣿⣿⣿⣿⣿⣿⣿⣿⣿⣿⣿⣿⣿⣿⣿⣿⣿⣿⣿⣿⣿⣿⣿⣿⣿⣿⣿⣿⣿⣿⣿⣿⣿⣿⡇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⣿⣿⣿⣿⣿⣿⣿⣿⣿⣿⣿⣿⣿⣿⣿⣿⣿⡿⠛⠀⢀⣀⠀⠀⠀⠀⠀⠀⠀⠀⠀⠀⠀⠀⠀⠀⠀⠀⠀⠀⠀⠀⠀⠀⠀⠀⠀⠀⠀⠀⠀⠀⠀⠀⠀⠀⠹⣿⣿⣿⣿⣿⣿⣿⣿⣿⣿⣿⣿⣿⣿⣿⣿⣿⣿⣿⣿⣿⣿⣿⣿⣿⣿⣿⣿⣿⣿⣿⣿⣿⡇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⣿⣿⣿⣿⣿⣿⣿⣿⣿⣿⣿⣿⣿⣿⣿⣿⣿⣿⠿⠛⠉⠀⠀⠀⠀⠀⠀⠀⠀⠀⠀⠀⠀⠀⠀⠀⠀⠀⠀⠀⠀⠀⠀⠀⠀⠀⠀⠀⠀⠀⠀⠀⠀⠀⠀⠀⠀⠘⣿⣿⣿⣿⣿⣿⣿⣿⣿⣿⣿⣿⣿⣿⣿⣿⣿⣿⣿⣿⣿⣿⣿⣿⣿⣿⣿⣿⣿⣿⣿⣿⡇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⣿⣿⣿⣿⣿⣿⣿⣿⣿⣿⣿⣿⣿⣿⣿⣿⡏⠁⠀⠀⠀⠀⠀⠀⠀⠀⠀⠀⠀⠀⠀⠀⠀⠀⠀⠀⠀⠀⠀⠀⠀⠀⠀⠀⠀⠀⠀⠀⠀⠀⠀⠀⠀⠀⠀⠀⠀⠀⠘⢿⣿⣿⣿⣿⣿⣿⣿⣿⣿⣿⣿⣿⣿⣿⣿⣿⣿⣿⣿⣿⣿⣿⣿⣿⣿⣿⣿⣿⣿⣿⡇</a:t>
            </a:r>
            <a:br/>
            <a:r>
              <a:t>⣿⣿⣿⣿⣿⣿⣿⣿⣿⣿⣿⣿⣿⣿⠋⠁⠀⠀⠀⠀⠀⠀⠀⠀⠀⠀⠀⠀⠀⠀⠀⠀⠀⠀⠀⠀⠀⠀⠀⠀⠀⠀⠀⠀⠀⠀⠀⠀⠀⠀⠀⠀⠀⠀⠀⠀⠀⠀⠀⠈⢿⣿⣿⣿⣿⣿⣿⣿⣿⣿⣿⣿⣿⣿⣿⣿⣿⣿⣿⣿⣿⣿⣿⣿⣿⣿⣿⣿⣿⣿⡇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⣿⣿⣿⣿⣿⣿⣿⣿⣿⣿⣿⣿⣿⣿⣿⣶⣄⠀⠀⠀⠀⠀⠀⠀⠀⠀⠀⠀⠀⠀⠀⠀⠀⠀⠀⠀⠀⠀⠀⠀⠀⠀⠀⠀⠀⠀⠀⠀⠀⠀⠀⠀⠀⠀⠀⠀⠀⠀⠀⠀⠈⢻⣿⣿⣿⣿⣿⣿⣿⣿⣿⣿⣿⣿⣿⣿⣿⣿⣿⣿⣿⣿⣿⣿⣿⣿⣿⣿⣿⣿⡇</a:t>
            </a:r>
            <a:br/>
            <a:r>
              <a:t>⣿⣿⣿⣿⣿⣿⣿⣿⣿⣿⣿⣿⣿⣿⣿⣿⡏⠀⢀⠀⠀⠀⠀⠀⠀⠀⠀⠀⠀⠀⠀⠀⠀⠀⠀⠀⠀⠀⠀⠀⠀⠀⠀⠀⠀⠀⠀⠀⠀⠀⠀⠀⠀⠀⠀⠀⠀⠀⠀⠀⠀⠈⣿⣿⣿⣿⣿⣿⣿⣿⣿⣿⣿⣿⣿⣿⣿⣿⣿⣿⣿⣿⣿⣿⣿⣿⣿⣿⣿⣿⡇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⣿⣿⣿⣿⣿⣿⣿⣿⣿⣿⣿⣿⣿⣿⣿⣿⣶⣡⠂⠀⠀⢀⣴⡆⠀⠀⠀⠀⠀⠀⠀⠀⠀⠀⠀⠀⠀⠀⠀⠀⠀⠀⠀⠀⠀⠀⠀⠀⠀⠀⠀⠀⠀⠀⠀⠀⠀⠀⠀⠀⠀⠀⢸⣿⣿⣿⣿⣿⣿⣿⣿⣿⣿⣿⣿⣿⣿⣿⣿⣿⣿⣿⣿⣿⣿⣿⣿⣿⣿⣿⡇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⣿⣿⣿⣿⣿⣿⣿⣿⣿⣿⣿⣿⣿⣿⣿⣿⣿⠇⢀⣤⣾⣿⣿⠀⠀⠀⠀⠀⠀⠀⠀⠀⠀⠀⠀⠀⠀⠀⠀⠀⠀⠀⠀⠀⠀⠀⠀⠀⠀⠀⠀⠀⠀⠀⠀⠀⠀⠀⠀⠀⠀⠀⠀⣿⣿⣿⣿⣿⣿⣿⣿⣿⣿⣿⣿⣿⣿⣿⣿⣿⣿⣿⣿⣿⣿⣿⣿⣿⣿⣿⡇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⣿⣿⣿⣿⣿⣿⣿⣿⣿⣿⣿⣿⣿⣿⣿⣿⣿⣾⣿⣿⣿⣿⣏⣴⠃⠀⠀⠀⠀⠀⠀⠀⠀⠀⠀⠀⠀⠀⠀⠀⠀⠀⠀⠀⠀⠀⠀⠀⠀⠀⠀⠀⠀⠀⠀⠀⠀⠀⠀⠀⠀⠀⠀⣿⣿⣿⣿⣿⣿⣿⣿⣿⣿⣿⣿⣿⣿⣿⣿⣿⣿⣿⣿⣿⣿⣿⣿⣿⣿⣿⡇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⣿⣿⣿⣿⣿⣿⣿⣿⣿⣿⣿⣿⣿⣿⣿⣿⣿⣿⣿⣿⣿⣿⣿⣿⡄⠀⠀⠀⠀⠀⠀⠀⠀⠀⠀⠀⠀⠀⠀⠀⠀⠀⠀⠀⠀⠀⠀⠀⠀⠀⠀⠀⠀⠀⠀⠀⠀⠀⠀⠀⠀⠀⠀⣿⣿⣿⣿⣿⣿⣿⣿⣿⣿⣿⣿⣿⣿⣿⣿⣿⣿⣿⣿⣿⣿⣿⣿⣿⣿⣿⡇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⣿⣿⣿⣿⣿⣿⣿⣿⣿⣿⣿⣿⣿⣿⣿⣿⣿⣿⣿⣿⣿⣿⣿⣿⣀⡀⠀⠀⠀⠀⠀⠀⠀⠀⠀⠀⠀⠀⠀⠀⠀⠀⠀⠀⠀⠀⠀⠀⠀⠀⠀⠀⠀⠀⠀⠀⠀⠀⠀⠀⠀⠀⢸⣿⣿⣿⣿⣿⣿⣿⣿⣿⣿⣿⣿⣿⣿⣿⣿⣿⣿⣿⣿⣿⣿⣿⣿⣿⣿⣿⡇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⣿⣿⣿⣿⣿⣿⣿⣿⣿⣿⣿⣿⣿⣿⣿⣿⣿⣿⣿⣿⣿⣿⣿⣿⣿⣿⣧⠀⣠⡆⠀⠀⠀⠀⠀⠀⠀⠀⠀⠀⠀⠀⠀⠀⠀⠀⠀⠀⠀⠀⠀⠀⠀⠀⠀⠀⠀⠀⠀⠀⠀⠀⢸⣿⣿⣿⣿⣿⣿⣿⣿⣿⣿⣿⣿⣿⣿⣿⣿⣿⣿⣿⣿⣿⣿⣿⣿⣿⣿⣿⡇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⣿⣿⣿⣿⣿⣿⣿⣿⣿⣿⣿⣿⣿⣿⣿⣿⣿⣿⣿⣿⣿⣿⣿⣿⣿⣿⣿⣿⣿⣤⣤⡀⠀⠀⠀⠀⠀⠀⠀⠀⠀⠀⠀⠀⠀⠀⠀⠀⠀⠀⠀⠀⠀⠀⠀⠀⠀⠀⠀⠀⠀⠀⢸⣿⣿⣿⣿⣿⣿⣿⣿⣿⣿⣿⣿⣿⣿⣿⣿⣿⣿⣿⣿⣿⣿⣿⣿⣿⣿⣿⡇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⣿⣿⣿⣿⣿⣿⣿⣿⣿⣿⣿⣿⣿⣿⣿⣿⣿⣿⣿⣿⣿⣿⣿⣿⣿⣿⣿⣿⣿⣿⡤⠀⠀⠀⠀⠀⠀⠀⠀⠀⠀⠀⠀⠀⠀⠀⠀⠀⠀⠀⠀⠀⠀⠀⠀⠀⠀⠀⠀⠀⠀⠀⢸⣿⣿⣿⣿⣿⣿⣿⣿⣿⣿⣿⣿⣿⣿⣿⣿⣿⣿⣿⣿⣿⣿⣿⣿⣿⣿⣿⡇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⣿⣿⣿⣿⣿⣿⣿⣿⣿⣿⣿⣿⣿⣿⣿⣿⣿⣿⣿⣿⣿⣿⣿⣿⣿⣿⣿⣿⣿⣿⡇⠀⣠⣾⠁⠀⠀⠀⠀⠀⠀⠀⠀⠀⠀⠀⠀⠀⠀⠀⠀⡀⠀⠀⠀⠀⠀⠀⠀⠀⠀⠀⣿⣿⣿⣿⣿⣿⣿⣿⣿⣿⣿⣿⣿⣿⣿⣿⣿⣿⣿⣿⣿⣿⣿⣿⣿⣿⣿⣿⡇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⣿⣿⣿⣿⣿⣿⣿⣿⣿⣿⣿⣿⣿⣿⣿⣿⣿⣿⣿⣿⣿⣿⣿⣿⣿⣿⣿⣿⣿⣿⣶⣿⣿⠇⠀⠀⠀⠀⠀⠀⠀⠀⠀⠀⠀⠀⠀⠀⠀⢀⡔⠀⠀⠀⠀⠀⠀⠀⠀⠀⠀⠀⣿⣿⣿⣿⣿⣿⣿⣿⣿⣿⣿⣿⣿⣿⣿⣿⣿⣿⣿⣿⣿⣿⣿⣿⣿⣿⣿⣿⡇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⣿⣿⣿⣿⣿⣿⣿⣿⣿⣿⣿⣿⣿⣿⣿⣿⣿⣿⣿⣿⣿⣿⣿⣿⣿⣿⣿⣿⣿⣿⣿⣿⣿⠀⠀⠀⠀⠀⠀⠀⠀⠀⠀⠀⠀⠀⠀⠀⠀⠈⠀⠀⠀⠀⠀⠀⠀⠀⠀⠀⠀⠀⣿⣿⣿⣿⣿⣿⣿⣿⣿⣿⣿⣿⣿⣿⣿⣿⣿⣿⣿⣿⣿⣿⣿⣿⣿⣿⣿⣿⡇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⣿⣿⣿⣿⣿⣿⣿⣿⣿⣿⣿⣿⣿⣿⣿⣿⣿⣿⣿⣿⣿⣿⣿⣿⣿⣿⣿⣿⣿⣿⣿⣿⡇⢀⠀⠀⠀⠀⠀⠀⠀⠀⠀⠀⠀⠀⠀⠀⠀⠀⠀⠀⠀⠀⠀⠀⠀⠀⠀⠀⠀⠀⣿⣿⣿⣿⣿⣿⣿⣿⣿⣿⣿⣿⣿⣿⣿⣿⣿⣿⣿⣿⣿⣿⣿⣿⣿⣿⣿⣿⡇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⣿⣿⣿⣿⣿⣿⣿⣿⣿⣿⣿⣿⣿⣿⣿⣿⣿⣿⣿⣿⣿⣿⣿⣿⣿⣿⣿⣿⣿⣿⣿⣿⣷⡾⠀⠀⠀⠀⠀⠀⠀⠀⠀⠀⠀⠀⠀⠀⠀⡄⠀⠀⠀⠀⠀⠀⠀⠀⠀⠀⠀⠀⣿⣿⣿⣿⣿⣿⣿⣿⣿⣿⣿⣿⣿⣿⣿⣿⣿⣿⣿⣿⣿⣿⣿⣿⣿⣿⣿⣿⡇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⣿⣿⣿⣿⣿⣿⣿⣿⣿⣿⣿⣿⣿⣿⣿⣿⣿⣿⣿⣿⣿⣿⣿⣿⣿⣿⣿⣿⣿⣿⣿⣿⡟⠀⢀⡄⠀⠀⠀⠀⠀⠀⠀⠀⠀⠀⠀⠀⣸⡠⠀⠀⡄⠀⠀⠀⠀⠀⠀⠀⠀⠀⣿⣿⣿⣿⣿⣿⣿⣿⣿⣿⣿⣿⣿⣿⣿⣿⣿⣿⣿⣿⣿⣿⣿⣿⣿⣿⣿⣿⡇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⣿⣿⣿⣿⣿⣿⣿⣿⣿⣿⣿⣿⣿⣿⣿⣿⣿⣿⣿⣿⣿⣿⣿⣿⣿⣿⣿⣿⣿⣿⣿⡟⠀⣰⣿⠀⠀⠀⠀⠀⠀⠀⠀⠀⠀⠀⠀⠀⣿⢁⢀⣼⠃⠀⠀⠀⠀⠀⠀⠀⠀⠀⣿⣿⣿⣿⣿⣿⣿⣿⣿⣿⣿⣿⣿⣿⣿⣿⣿⣿⣿⣿⣿⣿⣿⣿⣿⣿⣿⣿⡇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⣿⣿⣿⣿⣿⣿⣿⣿⣿⣿⣿⣿⣿⣿⣿⣿⣿⣿⣿⣿⣿⣿⡿⠛⠁⠀⠀⠀⠀⠀⠀⠀⠀⠀⠀⠀⠀⠀⠀⠀⠀⠀⠀⠀⠀⠀⠀⠀⠀⠀⠀⠀⠀⠀⢿⣿⣿⣿⣿⣿⣿⣿⣿⣿⣿⣿⣿⣿⣿⣿⣿⣿⣿⣿⣿⣿⣿⣿⣿⣿⣿⣿⣿⣿⣿⣿⣿⣿⣿⣿⡇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⣿⣿⣿⣿⣿⣿⣿⣿⣿⣿⣿⣿⣿⣿⣿⣿⣿⣿⣿⣿⣟⣉⡤⠀⠀⠀⠀⠀⠀⠀⠀⠀⠀⠀⠀⠀⠀⠀⠀⠀⠀⠀⠀⠀⠀⠀⠀⠀⠀⠀⠀⠀⠀⠀⠘⣿⣿⣿⣿⣿⣿⣿⣿⣿⣿⣿⣿⣿⣿⣿⣿⣿⣿⣿⣿⣿⣿⣿⣿⣿⣿⣿⣿⣿⣿⣿⣿⣿⣿⣿⡇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⣿⣿⣿⣿⣿⣿⣿⣿⣿⣿⣿⣿⣿⣿⣿⣿⣿⣿⣿⣿⠟⠉⠀⠀⠀⠀⠀⠀⠀⠀⠀⠀⠀⠀⠀⠀⠀⠀⠀⠀⠀⠀⠀⠀⠀⠀⠀⠀⠀⠀⠀⠀⠀⠀⠀⠹⣿⣿⣿⣿⣿⣿⣿⣿⣿⣿⣿⣿⣿⣿⣿⣿⣿⣿⣿⣿⣿⣿⣿⣿⣿⣿⣿⣿⣿⣿⣿⣿⣿⣿⡇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⣿⣿⣿⣿⣿⣿⣿⣿⣿⣿⣿⣿⣿⣿⣿⣿⣿⣿⣿⠷⠂⠀⠀⠀⠀⠀⠀⠀⠀⠀⠀⠀⠀⠀⠀⠀⠀⠀⠀⠀⠀⠀⠀⠀⠀⠀⠀⠀⠀⠀⠀⠀⠀⠀⠀⠀⠹⣿⣿⣿⣿⣿⣿⣿⣿⣿⣿⣿⣿⣿⣿⣿⣿⣿⣿⣿⣿⣿⣿⣿⣿⣿⣿⣿⣿⣿⣿⣿⣿⣿⡇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⣿⣿⣿⣿⣿⣿⣿⣿⣿⣿⣿⣿⣿⣿⣿⣿⣿⣟⣁⣀⡀⠀⠀⠀⠀⠀⠀⠀⠀⠀⠀⠀⠀⠀⠀⠀⠀⠀⠀⠀⠀⠀⠀⠀⠀⠀⠀⠀⠀⠀⠀⠀⠀⠀⠀⠀⠀⠹⣿⣿⣿⣿⣿⣿⣿⣿⣿⣿⣿⣿⣿⣿⣿⣿⣿⣿⣿⣿⣿⣿⣿⣿⣿⣿⣿⣿⣿⣿⣿⣿⡇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⣿⣿⣿⣿⣿⣿⣿⣿⣿⣿⣿⣿⣿⣿⣿⣿⣿⣿⡟⠉⠀⠀⠀⠀⠀⠀⠀⠀⠀⠀⠀⠀⠀⠀⠀⠀⠀⠀⠀⠀⠀⠀⠀⠀⠀⠀⠀⠀⠀⠀⠀⠀⠀⠀⠀⠀⠀⠀⠹⣿⣿⣿⣿⣿⣿⣿⣿⣿⣿⣿⣿⣿⣿⣿⣿⣿⣿⣿⣿⣿⣿⣿⣿⣿⣿⣿⣿⣿⣿⣿⡇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⣿⣿⣿⣿⣿⣿⣿⣿⣿⣿⣿⣿⣿⣿⣿⣿⣿⣥⣤⡀⠄⠂⠀⠀⠀⠀⠀⠀⠀⠀⠀⠀⠀⠀⠀⠀⠀⠀⠀⠀⠀⠀⠀⠀⠀⠀⠀⠀⠀⠀⠀⠀⠀⠀⠀⠀⠀⠀⠀⠙⣿⣿⣿⣿⣿⣿⣿⣿⣿⣿⣿⣿⣿⣿⣿⣿⣿⣿⣿⣿⣿⣿⣿⣿⣿⣿⣿⣿⣿⣿⡇</a:t>
            </a:r>
            <a:br/>
            <a:r>
              <a:t>⣿⣿⣿⣿⣿⣿⣿⣿⣿⣿⣿⣿⣿⣿⣿⣿⡿⠛⠉⠀⠀⠀⠀⠀⠀⠀⠀⠀⠀⠀⠀⠀⠀⠀⠀⠀⠀⠀⠀⠀⠀⠀⠀⠀⠀⠀⠀⠀⠀⠀⠀⠀⠀⠀⠀⠀⠀⠀⠀⠀⠘⢿⣿⣿⣿⣿⣿⣿⣿⣿⣿⣿⣿⣿⣿⣿⣿⣿⣿⣿⣿⣿⣿⣿⣿⣿⣿⣿⣿⣿⡇</a:t>
            </a:r>
            <a:br/>
            <a:r>
              <a:t>⣿⣿⣿⣿⣿⣿⣿⣿⣿⣿⣿⣿⣿⣿⠿⠛⠀⠀⠀⠀⠀⠀⠀⠀⠀⠀⠀⠀⠀⠀⠀⠀⠀⠀⠀⠀⠀⠀⠀⠀⠀⠀⠀⠀⠀⠀⠀⠀⠀⠀⠀⠀⠀⠀⠀⠀⠀⠀⠀⠀⠀⠈⣿⣿⣿⣿⣿⣿⣿⣿⣿⣿⣿⣿⣿⣿⣿⣿⣿⣿⣿⣿⣿⣿⣿⣿⣿⣿⣿⣿⡇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⣿⣿⣿⣿⣿⣿⣿⣿⣿⣿⣿⣿⣿⣥⣀⠀⠀⠀⠀⠀⠀⠀⠀⠀⠀⠀⠀⠀⠀⠀⠀⠀⠀⠀⠀⠀⠀⠀⠀⠀⠀⠀⠀⠀⠀⠀⠀⠀⠀⠀⠀⠀⠀⠀⠀⠀⠀⠀⠀⠀⠀⠀⠸⣿⣿⣿⣿⣿⣿⣿⣿⣿⣿⣿⣿⣿⣿⣿⣿⣿⣿⣿⣿⣿⣿⣿⣿⣿⣿⣿⡇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⣿⣿⣿⣿⣿⣿⣿⣿⣿⣿⣿⣿⣿⣿⣿⣿⠂⠀⠀⠀⠀⠀⠀⠀⠀⠀⠀⠀⠀⠀⠀⠀⠀⠀⠀⠀⠀⠀⠀⠀⠀⠀⠀⠀⠀⠀⠀⠀⠀⠀⠀⠀⠀⠀⠀⠀⠀⠀⠀⠀⠀⠀⠀⢿⣿⣿⣿⣿⣿⣿⣿⣿⣿⣿⣿⣿⣿⣿⣿⣿⣿⣿⣿⣿⣿⣿⣿⣿⣿⣿⡇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⣿⣿⣿⣿⣿⣿⣿⣿⣿⣿⣿⣿⣿⣿⣿⣏⡀⡀⠀⠀⠀⢀⡤⠀⠀⠀⠀⠀⠀⠀⠀⠀⠀⠀⠀⠀⠀⠀⠀⠀⠀⠀⠀⠀⠀⠀⠀⠀⠀⠀⠀⠀⠀⠀⠀⠀⠀⠀⠀⠀⠀⠀⠀⢸⣿⣿⣿⣿⣿⣿⣿⣿⣿⣿⣿⣿⣿⣿⣿⣿⣿⣿⣿⣿⣿⣿⣿⣿⣿⣿⡇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⣿⣿⣿⣿⣿⣿⣿⣿⣿⣿⣿⣿⣿⣿⣿⣿⡞⠀⣀⣤⣾⣿⠇⠀⠀⠀⠀⠀⠀⠀⠀⠀⠀⠀⠀⠀⠀⠀⠀⠀⠀⠀⠀⠀⠀⠀⠀⠀⠀⠀⠀⠀⠀⠀⠀⠀⠀⠀⠀⠀⠀⠀⠀⢸⣿⣿⣿⣿⣿⣿⣿⣿⣿⣿⣿⣿⣿⣿⣿⣿⣿⣿⣿⣿⣿⣿⣿⣿⣿⣿⡇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⣿⣿⣿⣿⣿⣿⣿⣿⣿⣿⣿⣿⣿⣿⣿⣿⣴⣾⣿⣿⣿⡿⣠⡆⠀⠀⠀⠀⠀⠀⠀⠀⠀⠀⠀⠀⠀⠀⠀⠀⠀⠀⠀⠀⠀⠀⠀⠀⠀⠀⠀⠀⠀⠀⠀⠀⠀⠀⠀⠀⠀⠀⠀⢸⣿⣿⣿⣿⣿⣿⣿⣿⣿⣿⣿⣿⣿⣿⣿⣿⣿⣿⣿⣿⣿⣿⣿⣿⣿⣿⡇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⣿⣿⣿⣿⣿⣿⣿⣿⣿⣿⣿⣿⣿⣿⣿⣿⣿⣿⣿⣿⣿⣿⣧⡄⠀⠀⠀⠀⠀⠀⠀⠀⠀⠀⠀⠀⠀⠀⠀⠀⠀⠀⠀⠀⠀⠀⠀⠀⠀⠀⠀⠀⠀⠀⠀⠀⠀⠀⠀⠀⠀⠀⠀⢸⣿⣿⣿⣿⣿⣿⣿⣿⣿⣿⣿⣿⣿⣿⣿⣿⣿⣿⣿⣿⣿⣿⣿⣿⣿⣿⡇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⣿⣿⣿⣿⣿⣿⣿⣿⣿⣿⣿⣿⣿⣿⣿⣿⣿⣿⣿⣿⣿⣿⣿⣧⡄⠀⠀⠀⠀⠀⠀⠀⠀⠀⠀⠀⠀⠀⠀⠀⠀⠀⠀⠀⠀⠀⠀⠀⠀⠀⠀⠀⠀⠀⠀⠀⠀⠀⠀⠀⠀⠀⠀⢸⣿⣿⣿⣿⣿⣿⣿⣿⣿⣿⣿⣿⣿⣿⣿⣿⣿⣿⣿⣿⣿⣿⣿⣿⣿⣿⡇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⣿⣿⣿⣿⣿⣿⣿⣿⣿⣿⣿⣿⣿⣿⣿⣿⣿⣿⣿⣿⣿⣿⣿⣿⡇⠀⠀⡀⠀⠀⠀⠀⠀⠀⠀⠀⠀⠀⠀⠀⠀⠀⠀⠀⠀⠀⠀⠀⠀⠀⠀⠀⠀⠀⠀⠀⠀⠀⠀⠀⠀⠀⠀⢸⣿⣿⣿⣿⣿⣿⣿⣿⣿⣿⣿⣿⣿⣿⣿⣿⣿⣿⣿⣿⣿⣿⣿⣿⣿⣿⡇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⣿⣿⣿⣿⣿⣿⣿⣿⣿⣿⣿⣿⣿⣿⣿⣿⣿⣿⣿⣿⣿⣿⣿⣿⣿⣶⣿⠁⠀⠀⠀⠀⠀⠀⠀⠀⠀⠀⠀⠀⠀⠀⠀⠀⠀⠀⠀⠀⠀⠀⠀⠀⠀⠀⠀⠀⠀⠀⠀⠀⠀⠀⠀⠀⣿⣿⣿⣿⣿⣿⣿⣿⣿⣿⣿⣿⣿⣿⣿⣿⣿⣿⣿⣿⣿⣿⣿⣿⣿⣿⡇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⣿⣿⣿⣿⣿⣿⣿⣿⣿⣿⣿⣿⣿⣿⣿⣿⣿⣿⣿⣿⣿⣿⣿⣿⣿⣿⣯⣄⣠⠀⠀⠀⠀⠀⠀⠀⠀⠀⠀⠀⠀⠀⠀⠀⠀⠀⠀⠀⠀⠀⠀⠀⠀⠀⠀⠀⠀⠀⠀⠀⠀⠀⠀⠀⣿⣿⣿⣿⣿⣿⣿⣿⣿⣿⣿⣿⣿⣿⣿⣿⣿⣿⣿⣿⣿⣿⣿⣿⣿⣿⡇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⣿⣿⣿⣿⣿⣿⣿⣿⣿⣿⣿⣿⣿⣿⣿⣿⣿⣿⣿⣿⣿⣿⣿⣿⣿⣿⣿⣿⠟⠀⠀⠀⠀⠀⠀⠀⠀⠀⠀⠀⠀⠀⠀⠀⠀⠀⠀⠀⠀⠀⠀⠀⠀⠀⠀⠀⠀⠀⠀⠀⠀⠀⠀⠀⣿⣿⣿⣿⣿⣿⣿⣿⣿⣿⣿⣿⣿⣿⣿⣿⣿⣿⣿⣿⣿⣿⣿⣿⣿⣿⡇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⣿⣿⣿⣿⣿⣿⣿⣿⣿⣿⣿⣿⣿⣿⣿⣿⣿⣿⣿⣿⣿⣿⣿⣿⣿⣿⣿⠏⢀⠀⠀⠀⠀⠀⠀⠀⠀⠀⠀⠀⠀⠀⠀⠀⠀⠀⠀⠀⢀⡀⠀⠀⠀⠀⠀⠀⠀⠀⠀⠀⠀⠀⠀⠀⣿⣿⣿⣿⣿⣿⣿⣿⣿⣿⣿⣿⣿⣿⣿⣿⣿⣿⣿⣿⣿⣿⣿⣿⣿⣿⡇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⣿⣿⣿⣿⣿⣿⣿⣿⣿⣿⣿⣿⣿⣿⣿⣿⣿⣿⣿⣿⣿⣿⣿⣿⣿⣿⣿⡷⠁⠀⠀⠀⠀⠀⠀⠀⠀⠀⠀⠀⠀⠀⠀⠀⠀⠀⠀⠀⠘⠁⠀⠀⠀⠀⠀⠀⠀⠀⠀⠀⠀⠀⠀⠀⣿⣿⣿⣿⣿⣿⣿⣿⣿⣿⣿⣿⣿⣿⣿⣿⣿⣿⣿⣿⣿⣿⣿⣿⣿⣿⡇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⣿⣿⣿⣿⣿⣿⣿⣿⣿⣿⣿⣿⣿⣿⣿⣿⣿⣿⣿⣿⣿⣿⣿⣿⣿⣿⣿⠏⢀⣠⡾⠂⠀⠀⠀⠀⠀⠀⠀⠀⠀⠀⠀⠀⠀⠀⠀⠀⠀⠀⠀⠠⠀⠀⠀⠀⠀⠀⠀⠀⠀⠀⠀⠀⣿⣿⣿⣿⣿⣿⣿⣿⣿⣿⣿⣿⣿⣿⣿⣿⣿⣿⣿⣿⣿⣿⣿⣿⣿⣿⡇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⣿⣿⣿⣿⣿⣿⣿⣿⣿⣿⣿⣿⣿⣿⣿⣿⣿⣿⣿⣿⣿⣿⣿⣿⣿⣿⣿⣿⣿⣿⠁⠀⠀⠀⠀⠀⠀⠀⠀⠀⠀⠀⠀⠀⠀⠀⠀⢀⠀⠀⡴⠁⠀⠀⠀⠀⠀⠀⠀⠀⠀⠀⠀⠀⣿⣿⣿⣿⣿⣿⣿⣿⣿⣿⣿⣿⣿⣿⣿⣿⣿⣿⣿⣿⣿⣿⣿⣿⣿⣿⡇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⣿⣿⣿⣿⣿⣿⣿⣿⣿⣿⣿⣿⣿⣿⣿⣿⣿⣿⣿⣿⣿⣿⣿⣿⣿⣿⣿⣿⣿⣿⠀⠀⠀⠀⠀⠀⠀⠀⠀⠀⠀⠀⠀⠀⠀⠀⠀⡄⢠⡾⠁⠀⠀⠀⠀⠀⠀⠀⠀⠀⠀⠀⠀⠀⣿⣿⣿⣿⣿⣿⣿⣿⣿⣿⣿⣿⣿⣿⣿⣿⣿⣿⣿⣿⣿⣿⣿⣿⣿⣿⡇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⣿⣿⣿⣿⣿⣿⣿⣿⣿⣿⣿⣿⣿⣿⣿⣿⣿⣿⣿⣿⣿⣿⣿⣿⣿⣿⣿⣿⣿⠇⠀⠀⠀⠀⠀⠀⠀⠀⠀⠀⠀⠀⠀⠀⠀⠀⢠⣴⣿⠇⠀⠀⠀⠀⠀⠀⠀⠀⠀⠀⠀⠀⠀⢰⣿⣿⣿⣿⣿⣿⣿⣿⣿⣿⣿⣿⣿⣿⣿⣿⣿⣿⣿⣿⣿⣿⣿⣿⣿⣿⡇</a:t>
            </a:r>
            <a:br/>
            <a:r>
              <a:t>⣿⣿⣿⣿⣿⣿⣿⣿⣿⣿⣿⣿⣿⣿⣿⣿⣿⣿⣿⣿⣿⣿⣿⣿⣿⣿⣿⣿⣿⢀⡀⠀⠀⠀⠀⠀⠀⠀⠀⠀⠀⠀⠀⠀⠀⠀⣼⣿⣿⣶⠀⠀⠀⠀⠀⠀⠀⠀⠀⠀⠀⠀⠀⠀⣿⣿⣿⣿⣿⣿⣿⣿⣿⣿⣿⣿⣿⣿⣿⣿⣿⣿⣿⣿⣿⣿⣿⣿⣿⣿⡇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⣿⣿⣿⣿⣿⣿⣿⣿⣿⣿⣿⣿⣿⣿⣿⣿⣿⣿⣿⣿⣿⣿⣿⣿⣿⣿⣿⣿⣿⣿⠇⠀⠀⠀⠀⠀⠀⠀⠀⠀⠀⠀⠀⠀⠀⢠⣿⣿⣿⣿⣔⡄⠀⢀⠀⠀⠀⠀⠀⠀⠀⠀⠀⠀⣿⣿⣿⣿⣿⣿⣿⣿⣿⣿⣿⣿⣿⣿⣿⣿⣿⣿⣿⣿⣿⣿⣿⣿⣿⣿⡇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⣿⣿⣿⣿⣿⣿⣿⣿⣿⣿⣿⣿⣿⣿⣿⣿⣿⣿⣿⣿⣿⣿⣿⣿⣿⣿⣿⣿⡿⠃⠀⠀⠀⠀⠀⠀⠀⠀⠀⠀⠀⠀⠀⠀⠀⣸⣿⣿⣿⣿⣿⣴⣠⡾⠀⠀⠀⠀⠀⠀⠀⠀⠀⠀⣿⣿⣿⣿⣿⣿⣿⣿⣿⣿⣿⣿⣿⣿⣿⣿⣿⣿⣿⣿⣿⣿⣿⣿⣿⣿⡇</a:t>
            </a:r>
            <a:br/>
            <a:r>
              <a:t>⣿⣿⣿⣿⣿⣿⣿⣿⣿⣿⣿⣿⣿⣿⣿⣿⣿⣿⣿⣿⣿⣿⣿⣿⣿⣿⣿⡟⠁⣠⣾⠇⠀⠀⠀⠀⠀⠀⠀⠀⠀⠀⠀⠀⠀⣿⣿⣿⣿⣿⣿⣿⣿⣧⠀⠀⠀⠀⠀⠀⠀⠀⠀⠀⢿⣿⣿⣿⣿⣿⣿⣿⣿⣿⣿⣿⣿⣿⣿⣿⣿⣿⣿⣿⣿⣿⣿⣿⣿⣿⡇</a:t>
            </a:r>
            <a:br/>
            <a:r>
              <a:t>⣿⣿⣿⣿⣿⣿⣿⣿⣿⣿⣿⣿⣿⣿⣿⣿⣿⣿⣿⣿⣿⣿⣿⣿⣿⣿⣿⣾⣾⣿⡟⠀⠀⠀⠀⠀⠀⠀⠀⠀⠀⠀⠀⠀⢸⣿⣿⣿⣿⣿⣿⣿⣿⡏⢀⣴⡆⠀⠀⠀⠀⠀⠀⠀⢸⣿⣿⣿⣿⣿⣿⣿⣿⣿⣿⣿⣿⣿⣿⣿⣿⣿⣿⣿⣿⣿⣿⣿⣿⣿⡇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⠀⠀⠀⠀⠀⠀⠀⠀⠀⠀⢀⣠⣤⣶⣶⣿⣄⠀⠀⠀⠀⠀⠀⠀⠀⠀⠀⠀⠀⠀⠀⠀⠀⠀⠀⠀⠀⠀⠀⠀⠀⠀⠀⠀⠀⠀⠀⠀⠀⠀⠀⠀⠀⠀⠀⠀⠀⠀⠀⠀⠀⠀⠀⠀⠀⠀⠀⠀⠀⠀⠀⠀⠀⠀⠀⠀⠀⠀⠀⠀⠀⠀⠀⠀⠀⠀⠀⠀⠀⠀⠀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⠿⠶⠶⠤⢤⡀⠀⠀⣠⣾⣿⣿⣿⣿⣿⣿⣿⣆⠀⠀⠀⠀⠀⠀⠀⠀⠀⠀⠀⠀⠀⠀⠀⠀⠀⠀⠀⠀⠀⠀⠀⠀⠀⠀⠀⠀⠀⠀⠀⠀⠀⠀⠀⠀⠀⠀⠀⠀⠀⠀⠀⠀⠀⠀⠀⠀⠀⠀⠀⠀⠀⠀⠀⠀⠀⠀⠀⠀⠀⠀⠀⠀⠀⠀⠀⠀⠀⠀⠀⠀⠀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⣄⠀⠀⠀⠀⠀⢀⣾⣿⣿⣿⣿⣿⣿⣿⣿⣿⣿⡄⠀⠀⠀⠀⠀⠀⠀⠀⠀⠀⠀⠀⠀⠀⠀⠀⠀⠀⠀⠀⠀⠀⠀⠀⠀⠀⠀⠀⠀⠀⠀⠀⠀⠀⠀⠀⠀⠀⠀⠀⠀⠀⠀⠀⠀⠀⠀⠀⠀⠀⠀⠀⠀⠀⠀⠀⠀⠀⠀⠀⠀⠀⠀⠀⠀⠀⠀⠀⠀⠀⠀⠀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⢻⠀⠀⠀⠀⢠⣿⣿⣿⣿⣿⣿⣿⣿⣿⣿⣿⣿⣿⡀⠀⠀⠀⠀⠀⠀⠀⠀⠀⠀⠀⠀⠀⠀⠀⠀⠀⠀⠀⠀⠀⠀⠀⠀⠀⠀⠀⠀⠀⠀⠀⠀⠀⠀⠀⠀⠀⠀⠀⠀⠀⠀⠀⠀⠀⠀⠀⠀⠀⠀⠀⠀⠀⠀⠀⠀⠀⠀⠀⠀⠀⠀⠀⠀⠀⠀⠀⠀⠀⠀⠀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⠀⠀⠀⠀⢀⣿⣿⣿⣿⣿⣿⣿⣿⣿⣿⣿⣿⣿⣿⡇⠀⠀⠀⠀⠀⠀⠀⠀⠀⠀⠀⠀⠀⠀⠀⠀⠀⠀⠀⠀⠀⠀⠀⠀⠀⠀⠀⠀⠀⠀⠀⠀⠀⠀⠀⠀⠀⠀⠀⠀⠀⠀⠀⠀⠀⠀⠀⠀⠀⠀⠀⠀⠀⠀⠀⠀⠀⠀⠀⠀⠀⠀⠀⠀⠀⠀⠀⠀⠀⠀⠀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⠀⠀⠀⠀⣼⣿⣿⣿⣿⣿⣿⣿⣿⣿⣿⣿⣿⣿⣿⣧⠀⠀⠀⠀⠀⠀⠀⠀⠀⠀⠀⠀⠀⠀⠀⠀⠀⠀⠀⠀⠀⠀⠀⠀⠀⠀⠀⠀⠀⠀⠀⠀⠀⠀⠀⠀⠀⠀⠀⠀⠀⠀⠀⠀⠀⠀⠀⠀⠀⠀⠀⠀⠀⠀⠀⠀⠀⠀⠀⠀⠀⠀⠀⠀⠀⠀⠀⠀⠀⠀⠀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⣿⣶⣤⣰⣿⣿⣿⣿⣿⣿⣿⣿⣿⣿⣿⣿⣿⣿⣿⣿⡆⠀⠀⠀⠀⠀⠀⠀⠀⠀⠀⠀⠀⠀⠀⠀⠀⠀⠀⠀⠀⠀⠀⠀⠀⠀⠀⠀⠀⠀⠀⠀⠀⠀⠀⠀⠀⠀⠀⠀⠀⠀⠀⠀⠀⠀⠀⠀⠀⠀⠀⠀⠀⠀⠀⠀⠀⠀⠀⠀⠀⠀⠀⠀⠀⠀⠀⠀⠀⠀⠀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⣿⣿⣿⣿⣿⣿⣿⣿⣿⣿⣿⣿⣿⣿⣿⣿⣿⣿⣿⣿⣿⣀⡀⠀⠀⠀⠀⠀⠀⠀⠀⠀⠀⠀⠀⠀⠀⠀⠀⠀⠀⠀⠀⠀⠀⠀⠀⠀⠀⠀⠀⠀⠀⠀⠀⠀⠀⠀⠀⠀⠀⠀⠀⠀⠀⠀⠀⠀⠀⠀⠀⠀⠀⠀⠀⠀⠀⠀⠀⠀⠀⠀⠀⠀⠀⠀⠀⠀⠀⠀⠀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⣿⣿⣿⣿⣿⣿⣿⣿⣿⣿⣿⣿⣿⣿⣿⣿⣿⣿⣿⣿⣿⣿⣿⣷⣶⣄⡀⠀⠀⠀⠀⠀⠀⠀⠀⠀⠀⠀⠀⠀⠀⠀⠀⠀⠀⠀⠀⠀⠀⠀⠀⠀⠀⠀⠀⠀⠀⠀⠀⠀⠀⠀⠀⠀⠀⠀⠀⠀⠀⠀⠀⠀⠀⠀⠀⠀⠀⠀⠀⠀⠀⠀⠀⠀⠀⠀⠀⠀⠀⠀⠀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⣿⣿⣿⣿⣿⣿⣿⣿⣿⣿⣿⣿⣿⣿⣿⣿⣿⣿⣿⣿⣿⣿⣿⣿⣿⣿⣿⣦⡀⠀⠀⠀⠀⠀⠀⠀⠀⠀⠀⠀⠀⠀⠀⠀⠀⠀⠀⠀⠀⠀⠀⠀⠀⠀⠀⠀⠀⠀⠀⠀⠀⠀⢀⣀⣀⣀⣀⣀⣀⡀⠀⠀⠀⠀⠀⠀⠀⠀⡀⠀⠀⠀⠀⠀⠀⠀⠀⠀⠀⠀⠀</a:t>
            </a:r>
            <a:br/>
            <a:r>
              <a:t>⣿⣿⣿⣿⣿⣿⣿⣿⣿⣿⣿⣿⣿⣿⣿⣿⣿⣿⣿⣿⣿⣿⣿⣿⣿⣿⣿⣿⣷⠀⠀⠀⠀⠀⠀⠀⠀⠀⠀⠀⠀⠀⠀⠀⠀⠀⠀⠀⠀⠀⣀⣀⣠⣤⣤⣴⣶⣶⣾⣿⣿⣿⣿⣿⣿⣿⣿⣿⣿⣿⣿⣿⣾⣶⣶⣶⣿⣿⢷⡶⠖⠂⠀⠀⠀⠀⠀⠀⠀⠀⠀</a:t>
            </a:r>
            <a:br/>
            <a:r>
              <a:t>⣿⣿⣿⣿⣿⣿⣿⣿⣿⣿⣿⣿⣿⣿⣿⣿⣿⣿⣿⣿⣿⣿⣿⣿⣿⣿⣿⣿⡇⠀⠀⠀⠀⠀⠀⠀⠀⠀⠀⠀⢀⣀⣀⣤⣤⣶⣶⣾⣿⣿⣿⣿⣿⣿⣿⣿⣿⣿⣿⣿⣿⣿⣿⣿⣿⣿⣿⣿⣿⣿⣿⣿⣿⣿⣿⣿⣿⣿⣿⣥⣄⣄⣠⡤⠔⠂⠀⠀⠀⠀⠀</a:t>
            </a:r>
            <a:br/>
            <a:r>
              <a:t>⣿⣿⣿⣿⣿⣿⣿⣿⣿⣿⣿⣿⣿⣿⣿⣿⣿⣿⣿⣿⣿⣿⣿⣿⣿⣿⣿⣿⣿⣦⣀⠀⠀⠀⢀⣀⣤⣴⣶⣿⣿⣿⣿⣿⣿⣿⣿⣿⣿⣿⣿⣿⣿⣿⣿⣿⣿⣿⣿⣿⣿⣿⣿⣿⣿⣿⣿⣿⣿⣿⣿⣿⣿⣿⣿⣿⣿⣿⣿⣿⣿⣿⣷⡛⠀⠀⠀⠀⠀⠀⠀</a:t>
            </a:r>
            <a:br/>
            <a:r>
              <a:t>⣿⣿⣿⣿⣿⣿⣿⣿⣿⣿⣿⣿⣿⣿⣿⣿⣿⣿⣿⣿⣿⣿⣿⣿⣿⣿⣿⣿⣿⣿⣿⣿⣶⣿⣿⣿⣿⣿⣿⣿⣿⣿⣿⣿⣿⣿⣿⣿⣿⣿⣿⣿⣿⣿⣿⣿⣿⣿⣿⣿⣿⣿⣿⣿⣿⣿⣿⣿⣿⣿⣿⣿⣿⣿⣿⣿⣿⣿⣿⣿⣿⣿⣿⣷⣄⣀⡄⠀⠀⠀⠀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⣿⣿⣿⣿⣿⣿⣿⣿⣿⣿⣿⣿⣿⣿⣿⣿⣿⣿⣿⣿⣿⣿⣿⣿⣿⣿⣿⣿⣿⣿⣿⣿⣿⣿⣿⣿⣿⣿⣿⣿⣿⣿⣿⣿⣿⣿⣿⣿⣿⣿⣿⣿⣿⣿⣿⣿⣿⣿⣿⣿⣿⣿⣿⣿⣿⣿⣿⣿⣿⣿⣿⣿⣿⣿⣿⣿⣿⣿⣿⣿⣿⣿⣿⣿⣿⣯⣀⣠⠤⠒⠀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⣿⣿⣿⣿⣿⣿⣿⣿⣿⣿⣿⣿⣿⣿⣿⣿⣿⣿⣿⣿⣿⣿⣿⣿⣿⣿⣿⣿⣿⣿⣿⣿⣿⣿⣿⣿⣿⣿⣿⣿⣿⣿⣿⣿⣿⣿⣿⣿⣿⣿⣿⣿⣿⣿⣿⣿⣿⣿⣿⣿⣿⣿⣿⣿⣿⣿⣿⣿⣿⣿⣿⣿⣿⣿⣿⣿⣿⣿⣿⣿⣿⣿⣿⣿⣿⣿⣿⣶⣴⣶⡂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⣿⣿⣿⣿⣿⣿⣿⣿⣿⣿⣿⣿⣿⣿⣿⣿⣿⣿⣿⣿⣿⣿⣿⣿⣿⣿⣿⣿⣿⣿⣿⣿⣿⣿⣿⣿⣿⣿⣿⣿⣿⣿⣿⣿⣿⣿⣿⣿⣿⣿⣿⣿⣿⣿⣿⣿⣿⣿⣿⣿⣿⣿⣿⣿⣿⣿⣿⣿⣿⣿⣿⣿⣿⣿⣿⣿⣿⣿⣿⣿⣿⣿⣿⣿⣿⣿⣿⣿⣿⣶⡆</a:t>
            </a:r>
            <a:br/>
            <a:r>
              <a:t>⣿⣿⣿⣿⣿⣿⣿⣿⣿⣿⣿⣿⣿⣿⣿⣿⣿⣿⣿⣿⣿⣿⣿⣿⣿⣿⣿⣿⣿⣿⣿⡿⠿⣿⣿⣿⣿⣿⣿⣿⣿⣿⣿⣿⣿⣿⣿⣿⣿⣿⣿⣿⣿⣿⣿⣿⣿⣿⣿⣿⣿⣿⣿⣿⣿⣿⣿⣿⣿⣿⣿⣿⣿⣿⣿⣿⣿⣿⣿⣿⣿⣿⣿⣿⣿⣿⣿⣿⣿⣿⡇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⣿⣿⣿⣿⣿⣿⣿⣿⣿⣿⣿⣿⣿⣿⣿⣿⣿⣿⣿⣿⣿⣿⣿⣿⣿⣿⣿⣿⣿⣿⣿⠃⠀⠀⠈⠙⠛⠿⣿⣿⣿⣿⣿⣿⣿⣿⣿⣿⣿⣿⣿⣿⣿⣿⣿⣿⣿⣿⣿⣿⣿⣿⣿⣿⣿⣿⣿⣿⣿⣿⣿⣿⣿⣿⣿⣿⣿⣿⣿⣿⣿⣿⣿⣿⣿⣿⣿⣿⣿⣿⡇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⣿⣿⣿⣿⣿⣿⣿⣿⣿⣿⣿⣿⣿⣿⣿⣿⣿⣿⣿⣿⣿⣿⣿⣿⣿⣿⣿⣿⣿⣿⠋⠀⠀⠀⠀⠀⠀⠀⠀⠈⠉⠛⠛⠿⠿⣿⣿⣿⣿⣿⣿⣿⣿⣿⣿⣿⣿⣿⣿⣿⣿⣿⣿⣿⣿⣿⣿⣿⣿⣿⣿⣿⣿⣿⣿⣿⣿⣿⣿⣿⣿⣿⣿⣿⣿⣋⠉⠙⠋⠉⠃</a:t>
            </a:r>
            <a:br/>
            <a:r>
              <a:t>⢿⣿⣿⣿⣿⣿⣿⣿⣿⣿⣿⣿⣿⣿⣿⣿⣿⣿⣿⣿⣿⣿⣿⣿⣿⣿⣿⣿⣿⡷⠀⠀⠀⠀⠀⠀⠀⠀⠀⠀⠀⠀⠀⠀⠀⠀⠀⠈⠉⠉⠛⠛⠛⠿⠿⠿⠿⣿⣿⣿⣿⣿⣿⣿⣿⣿⣿⣿⣿⣿⣿⣿⣿⣿⣿⣿⣿⣿⣿⣿⣿⣿⣏⠀⠀⠉⠉⠀⠀⠀⠀</a:t>
            </a:r>
            <a:br/>
            <a:r>
              <a:t>⠀⠀⠀⠀⠀⠈⠉⠉⠉⠛⠛⠿⢿⣿⣿⣿⣿⣿⣿⣿⣿⣿⣿⣿⣿⠿⠿⠿⠍⠀⠀⠀⠀⠀⠀⠀⠀⠀⠀⠀⠀⠀⠀⠀⠀⠀⠀⠀⠀⠀⠀⠀⠀⠀⠀⠀⠀⠀⠀⠈⠉⠙⠛⠛⠛⠻⠿⠿⠿⢿⣿⣿⣿⣿⣿⣿⣿⣿⣿⣿⣿⣮⣉⠁⠀⠀⠀⠀⠀⠀⠀</a:t>
            </a:r>
            <a:br/>
            <a:r>
              <a:t>⠀⠀⠀⠀⠀⠀⠀⠀⠀⠀⠀⠀⠀⠘⢿⣿⣿⣿⣿⣇⠀⠀⠀⠀⠀⠀⠀⠀⠀⠀⠀⠀⠀⠀⠀⠀⠀⠀⠀⠀⠀⠀⠀⠀⠀⠀⠀⠀⠀⠀⠀⠀⠀⠀⠀⠀⠀⠀⠀⠀⠀⠀⠀⠀⠀⠀⠀⠀⠀⠀⠈⠉⠛⠳⣮⣭⣙⡛⠻⠿⡿⠿⣿⠿⠦⠀⠀⠀⠀⠀⠀</a:t>
            </a:r>
            <a:br/>
            <a:r>
              <a:t>⠀⠀⠀⠀⠀⠀⠀⠀⠀⠀⠀⠀⠀⠀⠀⠙⠻⠿⠟⠋⠀⠀⠀⠀⠀⠀⠀⠀⠀⠀⠀⠀⠀⠀⠀⠀⠀⠀⠀⠀⠀⠀⠀⠀⠀⠀⠀⠀⠀⠀⠀⠀⠀⠀⠀⠀⠀⠀⠀⠀⠀⠀⠀⠀⠀⠀⠀⠀⠀⠀⠀⠀⠀⠀⠀⠀⠉⠙⠳⠶⣤⣀⠀⠀⠀⠀⠀⠀⠀⠀⠀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⠀⠀⠀⠀⠀⠀⠀⠀⠀⠀⠀⠀⠀⠀⠀⠀⠀⠀⠀⠀⠀⠀⠀⠀⠀⠀⠀⠀⠀⠀⠀⠀⠀⠀⠀⠀⠀⠀⠀⠀⠀⠀⠀⠀⠀⠀⠀⠀⠀⠀⠀⠀⠀⠀⠀⠀⠀⠀⠀⠀⠀⠀⠀⠀⠀⠀⠀⠀⠀⠀⠀⠀⠀⠀⠀⠀⠀⠀⠀⠀⠀⠉⠙⠂⠀⠀⠀⠀⠀⠀⠀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⣿⣿⣿⣿⣿⣷⣦⣾⣿⣿⣿⣿⣿⣿⣿⣿⣿⣿⣿⣿⣿⣿⣿⡥⠀⠀⠀⠀⠀⠀⠀⠀⠀⠀⠀⠀⠀⠀⠀⠀⠀⠀⠀⠀⠀⠀⠀⠀⠀⠀⠀⠀⠀⠘⣿⣿⣿⣿⣿⣿⣿⣿⣿⣿⣿⣿⣿⣿⣿⣿⣿⣿⣿⣿⣿⣿⣿⣿⣿⣿⣿⣿⣿⣿⣿⣿⣿⣿⣿⣿⡇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⣿⣿⣿⣿⣿⣿⣿⣿⣿⣿⣿⣿⣿⣿⣿⣿⣿⣿⣿⣿⡿⠟⠁⠀⠀⠀⠀⠀⠀⠀⠀⠀⠀⠀⠀⠀⠀⠀⠀⠀⠀⠀⠀⠀⠀⠀⠀⠀⠀⠀⠀⠀⠀⠀⠹⣿⣿⣿⣿⣿⣿⣿⣿⣿⣿⣿⣿⣿⣿⣿⣿⣿⣿⣿⣿⣿⣿⣿⣿⣿⣿⣿⣿⣿⣿⣿⣿⣿⣿⣿⡇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⣿⣿⣿⣿⣿⣿⣿⣿⣿⣿⣿⣿⣿⣿⣿⣿⣿⣿⣿⣿⣴⠖⠁⠀⠀⠀⠀⠀⠀⠀⠀⠀⠀⠀⠀⠀⠀⠀⠀⠀⠀⠀⠀⠀⠀⠀⠀⠀⠀⠀⠀⠀⠀⠀⠀⠹⣿⣿⣿⣿⣿⣿⣿⣿⣿⣿⣿⣿⣿⣿⣿⣿⣿⣿⣿⣿⣿⣿⣿⣿⣿⣿⣿⣿⣿⣿⣿⣿⣿⣿⡇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⣿⣿⣿⣿⣿⣿⣿⣿⣿⣿⣿⣿⣿⣿⣿⣿⣿⣿⣿⠏⠁⠀⠀⠀⠀⠀⠀⠀⠀⠀⠀⠀⠀⠀⠀⠀⠀⠀⠀⠀⠀⠀⠀⠀⠀⠀⠀⠀⠀⠀⠀⠀⠀⠀⠀⠀⠹⣿⣿⣿⣿⣿⣿⣿⣿⣿⣿⣿⣿⣿⣿⣿⣿⣿⣿⣿⣿⣿⣿⣿⣿⣿⣿⣿⣿⣿⣿⣿⣿⣿⡇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⣿⣿⣿⣿⣿⣿⣿⣿⣿⣿⣿⣿⣿⣿⣿⣿⣿⡿⠟⠁⠀⠀⠀⠀⠀⠀⠀⠀⠀⠀⠀⠀⠀⠀⠀⠀⠀⠀⠀⠀⠀⠀⠀⠀⠀⠀⠀⠀⠀⠀⠀⠀⠀⠀⠀⠀⠀⠙⣿⣿⣿⣿⣿⣿⣿⣿⣿⣿⣿⣿⣿⣿⣿⣿⣿⣿⣿⣿⣿⣿⣿⣿⣿⣿⣿⣿⣿⣿⣿⣿⡇</a:t>
            </a:r>
            <a:br/>
            <a:r>
              <a:t>⣿⣿⣿⣿⣿⣿⣿⣿⣿⣿⣿⣿⣿⣿⣿⣿⣿⣧⣤⠤⠀⠀⠀⠀⠀⠀⠀⠀⠀⠀⠀⠀⠀⠀⠀⠀⠀⠀⠀⠀⠀⠀⠀⠀⠀⠀⠀⠀⠀⠀⠀⠀⠀⠀⠀⠀⠀⠀⠘⢿⣿⣿⣿⣿⣿⣿⣿⣿⣿⣿⣿⣿⣿⣿⣿⣿⣿⣿⣿⣿⣿⣿⣿⣿⣿⣿⣿⣿⣿⣿⡇</a:t>
            </a:r>
            <a:br/>
            <a:r>
              <a:t>⣿⣿⣿⣿⣿⣿⣿⣿⣿⣿⣿⣿⣿⣿⣿⣿⣿⠟⠁⠀⠀⠀⠀⠀⠀⠀⠀⠀⠀⠀⠀⠀⠀⠀⠀⠀⠀⠀⠀⠀⠀⠀⠀⠀⠀⠀⠀⠀⠀⠀⠀⠀⠀⠀⠀⠀⠀⠀⠀⠈⢿⣿⣿⣿⣿⣿⣿⣿⣿⣿⣿⣿⣿⣿⣿⣿⣿⣿⣿⣿⣿⣿⣿⣿⣿⣿⣿⣿⣿⣿⡇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⣿⣿⣿⣿⣿⣿⣿⣿⣿⣿⣿⣿⣿⣿⣿⣿⣿⣶⠶⠀⠀⠀⠀⠀⠀⠀⠀⠀⠀⠀⠀⠀⠀⠀⠀⠀⠀⠀⠀⠀⠀⠀⠀⠀⠀⠀⠀⠀⠀⠀⠀⠀⠀⠀⠀⠀⠀⠀⠀⠀⠀⠻⣿⣿⣿⣿⣿⣿⣿⣿⣿⣿⣿⣿⣿⣿⣿⣿⣿⣿⣿⣿⣿⣿⣿⣿⣿⣿⣿⣿⡇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⣿⣿⣿⣿⣿⣿⣿⣿⣿⣿⣿⣿⣿⣿⣿⣿⠋⠁⠀⠀⠀⠀⠀⠀⠀⠀⠀⠀⠀⠀⠀⠀⠀⠀⠀⠀⠀⠀⠀⠀⠀⠀⠀⠀⠀⠀⠀⠀⠀⠀⠀⠀⠀⠀⠀⠀⠀⠀⠀⠀⠀⠀⢻⣿⣿⣿⣿⣿⣿⣿⣿⣿⣿⣿⣿⣿⣿⣿⣿⣿⣿⣿⣿⣿⣿⣿⣿⣿⣿⣿⡇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⣿⣿⣿⣿⣿⣿⣿⣿⣿⣿⣿⣿⣿⠟⠋⠀⠀⠀⠀⠀⠀⠀⠀⠀⠀⠀⠀⠀⠀⠀⠀⠀⠀⠀⠀⠀⠀⠀⠀⠀⠀⠀⠀⠀⠀⠀⠀⠀⠀⠀⠀⠀⠀⠀⠀⠀⠀⠀⠀⠀⠀⠀⠀⣿⣿⣿⣿⣿⣿⣿⣿⣿⣿⣿⣿⣿⣿⣿⣿⣿⣿⣿⣿⣿⣿⣿⣿⣿⣿⣿⡇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⣿⣿⣿⣿⣿⣿⣿⣿⣿⣿⣿⣿⣿⣶⣤⣄⠀⠀⠀⠀⠀⠀⠀⠀⠀⠀⠀⠀⠀⠀⠀⠀⠀⠀⠀⠀⠀⠀⠀⠀⠀⠀⠀⠀⠀⠀⠀⠀⠀⠀⠀⠀⠀⠀⠀⠀⠀⠀⠀⠀⠀⠀⠀⢸⣿⣿⣿⣿⣿⣿⣿⣿⣿⣿⣿⣿⣿⣿⣿⣿⣿⣿⣿⣿⣿⣿⣿⣿⣿⣿⡇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⣿⣿⣿⣿⣿⣿⣿⣿⣿⣿⣿⣿⣿⣿⣿⡏⠀⠀⠀⠀⠀⠀⡀⠀⠀⠀⠀⠀⠀⠀⠀⠀⠀⠀⠀⠀⠀⠀⠀⠀⠀⠀⠀⠀⠀⠀⠀⠀⠀⠀⠀⠀⠀⠀⠀⠀⠀⠀⠀⠀⠀⠀⠀⢸⣿⣿⣿⣿⣿⣿⣿⣿⣿⣿⣿⣿⣿⣿⣿⣿⣿⣿⣿⣿⣿⣿⣿⣿⣿⣿⡇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⣿⣿⣿⣿⣿⣿⣿⣿⣿⣿⣿⣿⣿⣿⣿⣴⡐⠁⠀⣀⣤⣾⠃⠀⠀⠀⠀⠀⠀⠀⠀⠀⠀⠀⠀⠀⠀⠀⠀⠀⠀⠀⠀⠀⠀⠀⠀⠀⠀⠀⠀⠀⠀⠀⠀⠀⠀⠀⠀⠀⠀⠀⠀⠘⣿⣿⣿⣿⣿⣿⣿⣿⣿⣿⣿⣿⣿⣿⣿⣿⣿⣿⣿⣿⣿⣿⣿⣿⣿⣿⡇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⣿⣿⣿⣿⣿⣿⣿⣿⣿⣿⣿⣿⣿⣿⣿⣟⣠⣴⣾⣿⣿⡏⣠⠀⠀⠀⠀⠀⠀⠀⠀⠀⠀⠀⠀⠀⠀⠀⠀⠀⠀⠀⠀⠀⠀⠀⠀⠀⠀⠀⠀⠀⠀⠀⠀⠀⠀⠀⠀⠀⠀⠀⠀⠀⣿⣿⣿⣿⣿⣿⣿⣿⣿⣿⣿⣿⣿⣿⣿⣿⣿⣿⣿⣿⣿⣿⣿⣿⣿⣿⡇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⣿⣿⣿⣿⣿⣿⣿⣿⣿⣿⣿⣿⣿⣿⣿⣿⣿⣿⣿⣿⣿⣾⣟⠀⠀⠀⠀⠀⠀⠀⠀⠀⠀⠀⠀⠀⠀⠀⠀⠀⠀⠀⠀⠀⠀⠀⠀⠀⠀⠀⠀⠀⠀⠀⠀⠀⠀⠀⠀⠀⠀⠀⠀⠀⣿⣿⣿⣿⣿⣿⣿⣿⣿⣿⣿⣿⣿⣿⣿⣿⣿⣿⣿⣿⣿⣿⣿⣿⣿⣿⡇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⣿⣿⣿⣿⣿⣿⣿⣿⣿⣿⣿⣿⣿⣿⣿⣿⣿⣿⣿⣿⣿⣿⣴⠀⠀⠀⠀⠀⠀⠀⠀⠀⠀⠀⠀⠀⠀⠀⠀⠀⠀⠀⠀⠀⠀⠀⠀⠀⠀⠀⠀⠀⠀⠀⠀⠀⠀⠀⠀⠀⠀⠀⠀⠀⣿⣿⣿⣿⣿⣿⣿⣿⣿⣿⣿⣿⣿⣿⣿⣿⣿⣿⣿⣿⣿⣿⣿⣿⣿⣿⡇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⣿⣿⣿⣿⣿⣿⣿⣿⣿⣿⣿⣿⣿⣿⣿⣿⣿⣿⣿⣿⣿⣿⣷⡆⠀⠀⠀⠀⠀⠀⠀⠀⠀⠀⠀⠀⠀⠀⠀⠀⠀⠀⠀⠀⠀⠀⠀⠀⠀⠀⠀⠀⠀⠀⠀⠀⠀⠀⠀⠀⠀⠀⠀⠀⣿⣿⣿⣿⣿⣿⣿⣿⣿⣿⣿⣿⣿⣿⣿⣿⣿⣿⣿⣿⣿⣿⣿⣿⣿⣿⡇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⣿⣿⣿⣿⣿⣿⣿⣿⣿⣿⣿⣿⣿⣿⣿⣿⣿⣿⣿⣿⣿⣿⣿⣇⠀⣠⠀⠀⠀⠀⠀⠀⠀⠀⠀⠀⠀⠀⠀⠀⠀⠀⠀⠀⠀⠀⠀⠀⠀⠀⠀⠀⠀⠀⠀⠀⠀⠀⠀⠀⠀⠀⠀⠀⢸⣿⣿⣿⣿⣿⣿⣿⣿⣿⣿⣿⣿⣿⣿⣿⣿⣿⣿⣿⣿⣿⣿⣿⣿⣿⡇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⣿⣿⣿⣿⣿⣿⣿⣿⣿⣿⣿⣿⣿⣿⣿⣿⣿⣿⣿⣿⣿⣿⣿⣿⣿⣿⣷⡇⠀⠀⠀⠀⠀⠀⠀⠀⠀⠀⠀⠀⠀⠀⠀⠀⠀⠀⠀⠀⠀⠀⠀⠀⠀⠀⠀⠀⠀⠀⠀⠀⠀⠀⠀⠀⢸⣿⣿⣿⣿⣿⣿⣿⣿⣿⣿⣿⣿⣿⣿⣿⣿⣿⣿⣿⣿⣿⣿⣿⣿⣿⡇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⣿⣿⣿⣿⣿⣿⣿⣿⣿⣿⣿⣿⣿⣿⣿⣿⣿⣿⣿⣿⣿⣿⣿⣿⣿⣿⠏⠀⠀⠀⠀⠀⠀⠀⠀⠀⠀⠀⠀⠀⠀⠀⠀⠀⠀⠀⠀⠀⢀⣄⠀⠀⠀⠀⠀⠀⠀⠀⠀⠀⠀⠀⠀⠀⢸⣿⣿⣿⣿⣿⣿⣿⣿⣿⣿⣿⣿⣿⣿⣿⣿⣿⣿⣿⣿⣿⣿⣿⣿⣿⡇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⣿⣿⣿⣿⣿⣿⣿⣿⣿⣿⣿⣿⣿⣿⣿⣿⣿⣿⣿⣿⣿⣿⣿⣿⣿⣧⡤⠀⠀⠀⠀⠀⠀⠀⠀⠀⠀⠀⠀⠀⠀⠀⠀⠀⠀⠀⠀⢀⣾⠋⠀⠀⠀⠀⠀⠀⠀⠀⠀⠀⠀⠀⠀⠀⢸⣿⣿⣿⣿⣿⣿⣿⣿⣿⣿⣿⣿⣿⣿⣿⣿⣿⣿⣿⣿⣿⣿⣿⣿⣿⡇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⣿⣿⣿⣿⣿⣿⣿⣿⣿⣿⣿⣿⣿⣿⣿⣿⣿⣿⣿⣿⣿⣿⣿⣿⣿⣿⠀⠀⣀⡤⠀⠀⠀⠀⠀⠀⠀⠀⠀⠀⠀⠀⠀⠀⠀⠀⠀⡸⠁⠀⠀⠀⠀⠀⠀⠀⠀⠀⠀⠀⠀⠀⠀⠀⢸⣿⣿⣿⣿⣿⣿⣿⣿⣿⣿⣿⣿⣿⣿⣿⣿⣿⣿⣿⣿⣿⣿⣿⣿⣿⡇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⣿⣿⣿⣿⣿⣿⣿⣿⣿⣿⣿⣿⣿⣿⣿⣿⣿⣿⣿⣿⣿⣿⣿⣿⣿⣷⣶⣿⡟⠀⠀⠀⠀⠀⠀⠀⠀⠀⠀⠀⠀⠀⠀⠀⠀⠀⢀⠁⠀⠀⢀⠎⠀⠀⠀⠀⠀⠀⠀⠀⠀⠀⠀⠀⢸⣿⣿⣿⣿⣿⣿⣿⣿⣿⣿⣿⣿⣿⣿⣿⣿⣿⣿⣿⣿⣿⣿⣿⣿⣿⡇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⣿⣿⣿⣿⣿⣿⣿⣿⣿⣿⣿⣿⣿⣿⣿⣿⣿⣿⣿⣿⣿⣿⣿⣿⣿⣿⣿⣿⡄⠀⠀⠀⠀⠀⠀⠀⠀⠀⠀⠀⠀⠀⠀⠀⠀⠀⣨⣴⠃⣰⡏⠀⠀⠀⠀⠀⠀⠀⠀⠀⠀⠀⠀⠀⢸⣿⣿⣿⣿⣿⣿⣿⣿⣿⣿⣿⣿⣿⣿⣿⣿⣿⣿⣿⣿⣿⣿⣿⣿⣿⡇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⣿⣿⣿⣿⣿⣿⣿⣿⣿⣿⣿⣿⣿⣿⣿⣿⣿⣿⣿⣿⣿⣿⣿⣿⣿⣿⣿⡟⠀⠀⠀⠀⠀⠀⠀⠀⠀⠀⠀⠀⠀⠀⠀⠀⠀⢠⣿⣿⣾⣿⠀⠀⠀⠀⠀⠀⠀⠀⠀⠀⠀⠀⠀⠀⢸⣿⣿⣿⣿⣿⣿⣿⣿⣿⣿⣿⣿⣿⣿⣿⣿⣿⣿⣿⣿⣿⣿⣿⣿⣿⡇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⣿⣿⣿⣿⣿⣿⣿⣿⣿⣿⣿⣿⣿⣿⣿⣿⣿⣿⣿⣿⣿⣿⣿⣿⣿⣿⣿⠃⢀⠀⠀⠀⠀⠀⠀⠀⠀⠀⠀⠀⠀⠀⠀⠀⠀⣼⣿⣿⣿⣿⣿⠀⠀⠀⠀⠀⠀⠀⠀⠀⠀⠀⠀⠀⠸⣿⣿⣿⣿⣿⣿⣿⣿⣿⣿⣿⣿⣿⣿⣿⣿⣿⣿⣿⣿⣿⣿⣿⣿⣿⡇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⣿⣿⣿⣿⣿⣿⣿⣿⣿⣿⣿⣿⣿⣿⣿⣿⣿⣿⣿⣿⣿⣿⣿⣿⣿⣿⣿⣶⡏⠀⠀⠀⠀⠀⠀⠀⠀⠀⠀⠀⠀⠀⠀⠀⢠⣿⣿⣿⣿⣿⣿⣦⠂⠀⠀⠀⠀⠀⠀⠀⠀⠀⠀⠀⠀⣿⣿⣿⣿⣿⣿⣿⣿⣿⣿⣿⣿⣿⣿⣿⣿⣿⣿⣿⣿⣿⣿⣿⣿⣿⡇</a:t>
            </a:r>
            <a:br/>
            <a:r>
              <a:t>⣿⣿⣿⣿⣿⣿⣿⣿⣿⣿⣿⣿⣿⣿⣿⣿⣿⣿⣿⣿⣿⣿⣿⣿⣿⣿⣿⡟⠁⠀⠀⠀⠀⠀⠀⠀⠀⠀⠀⠀⠀⠀⠀⠀⣾⣿⣿⣿⣿⣿⣿⣿⣾⣰⡇⠀⠀⠀⠀⠀⠀⠀⠀⠀⠀⣿⣿⣿⣿⣿⣿⣿⣿⣿⣿⣿⣿⣿⣿⣿⣿⣿⣿⣿⣿⣿⣿⣿⣿⣿⡇</a:t>
            </a:r>
            <a:br/>
            <a:r>
              <a:t>⣿⣿⣿⣿⣿⣿⣿⣿⣿⣿⣿⣿⣿⣿⣿⣿⣿⣿⣿⣿⣿⣿⣿⣿⣿⣿⠏⠀⣠⡔⠀⠀⠀⠀⠀⠀⠀⠀⠀⠀⠀⠀⠀⢸⣿⣿⣿⣿⣿⣿⣿⣿⣿⣿⣴⠀⠀⡀⠀⠀⠀⠀⠀⠀⠀⢻⣿⣿⣿⣿⣿⣿⣿⣿⣿⣿⣿⣿⣿⣿⣿⣿⣿⣿⣿⣿⣿⣿⣿⣿⡇</a:t>
            </a:r>
            <a:br/>
            <a:r>
              <a:t>⣿⣿⣿⣿⣿⣿⣿⣿⣿⣿⣿⣿⣿⣿⣿⣿⣿⣿⣿⣿⣿⣿⣿⣿⣿⣥⣤⣾⣿⠁⠀⠀⠀⠀⠀⠀⠀⠀⠀⠀⠀⠀⠀⣿⣿⣿⣿⣿⣿⣿⣿⣿⣿⣿⡇⢠⣾⡇⠀⠀⠀⠀⠀⠀⠀⢸⣿⣿⣿⣿⣿⣿⣿⣿⣿⣿⣿⣿⣿⣿⣿⣿⣿⣿⣿⣿⣿⣿⣿⣿⡇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⣿⣿⣿⣿⣿⣿⣿⣿⣿⣿⣿⣿⣿⣿⣿⣿⣿⣿⣿⣿⣿⣿⣿⣿⣿⣿⣿⣿⡇⠀⠀⠀⠀⠀⠀⠀⠀⠀⠀⠀⠀⠀⢸⣿⣿⣿⣿⣿⣿⣿⣿⣿⣿⣿⣷⣿⣿⡁⠀⠀⠀⠀⣿⠀⠀⢸⣿⣿⣿⣿⣿⣿⣿⣿⣿⣿⣿⣿⣿⣿⣿⣿⣿⣿⣿⣿⣿⣿⣿⣿⡇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⠀⠀⠀⠀⠀⠸⣿⣿⣿⣿⣿⣿⣿⣿⣿⣿⣿⣿⣿⣿⣿⣿⣿⣿⡥⠂⠀⠀⠀⠀⠀⠀⠀⠀⠀⠀⠀⠀⠀⠀⠀⠀⠀⠀⠀⠀⠀⠀⠀⠀⠀⠹⣿⣿⣿⣿⣿⣿⣿⣿⣿⣿⣿⣿⣿⣿⣿⣿⣿⣿⣿⣿⣿⣿⣿⣿⣿⣿⣿⣿⣿⣿⣿⣿⣿⣿⣿⣿⣿⣿⡇</a:t>
            </a:r>
            <a:br/>
            <a:r>
              <a:t>⠀⠀⠀⠀⠀⠀⣿⣿⣿⣿⣿⣿⣿⣿⣿⣿⣿⣿⣿⣿⣿⣿⠟⠉⠀⠀⠀⠀⠀⠀⠀⠀⠀⠀⠀⠀⠀⠀⠀⠀⠀⠀⠀⠀⠀⠀⠀⠀⠀⠀⠀⠀⠙⣿⣿⣿⣿⣿⣿⣿⣿⣿⣿⣿⣿⣿⣿⣿⣿⣿⣿⣿⣿⣿⣿⣿⣿⣿⣿⣿⣿⣿⣿⣿⣿⣿⣿⣿⣿⣿⡇</a:t>
            </a:r>
            <a:br/>
            <a:r>
              <a:t>⠀⠀⠀⠀⠀⠀⣿⣿⣿⣿⣿⣿⣿⣿⣿⣿⣿⣿⣿⣿⣿⡋⠀⠀⠀⠀⠀⠀⠀⠀⠀⠀⠀⠀⠀⠀⠀⠀⠀⠀⠀⠀⠀⠀⠀⠀⠀⠀⠀⠀⠀⠀⠀⠘⢿⣿⣿⣿⣿⣿⣿⣿⣿⣿⣿⣿⣿⣿⣿⣿⣿⣿⣿⣿⣿⣿⣿⣿⣿⣿⣿⣿⣿⣿⣿⣿⣿⣿⣿⣿⡇</a:t>
            </a:r>
            <a:br/>
            <a:r>
              <a:t>⠀⠀⠀⠀⠀⢀⣿⣿⣿⣿⣿⣿⣿⣿⣿⣿⣿⣿⣿⠟⠁⠀⠀⠀⠀⠀⠀⠀⠀⠀⠀⠀⠀⠀⠀⠀⠀⠀⠀⠀⠀⠀⠀⠀⠀⠀⠀⠀⠀⠀⠀⠀⠀⠀⠀⠻⣿⣿⣿⣿⣿⣿⣿⣿⣿⣿⣿⣿⣿⣿⣿⣿⣿⣿⣿⣿⣿⣿⣿⣿⣿⣿⣿⣿⣿⣿⣿⣿⣿⣿⡇</a:t>
            </a:r>
            <a:br/>
            <a:r>
              <a:t>⣷⣤⣀⠀⠀⢸⣿⣿⣿⣿⣿⣿⣿⣿⣿⣿⣿⣿⣟⡤⠂⠀⠀⠀⠀⠀⠀⠀⠀⠀⠀⠀⠀⠀⠀⠀⠀⠀⠀⠀⠀⠀⠀⠀⠀⠀⠀⠀⠀⠀⠀⠀⠀⠀⠀⠀⠈⢿⣿⣿⣿⣿⣿⣿⣿⣿⣿⣿⣿⣿⣿⣿⣿⣿⣿⣿⣿⣿⣿⣿⣿⣿⣿⣿⣿⣿⣿⣿⣿⣿⡇</a:t>
            </a:r>
            <a:br/>
            <a:r>
              <a:t>⣿⣿⣿⣿⣶⣿⣿⣿⣿⣿⣿⣿⣿⣿⣿⣿⣿⣿⠏⠀⠀⠀⠀⠀⠀⠀⠀⠀⠀⠀⠀⠀⠀⠀⠀⠀⠀⠀⠀⠀⠀⠀⠀⠀⠀⠀⠀⠀⠀⠀⠀⠀⠀⠀⠀⠀⠀⠀⠙⣿⣿⣿⣿⣿⣿⣿⣿⣿⣿⣿⣿⣿⣿⣿⣿⣿⣿⣿⣿⣿⣿⣿⣿⣿⣿⣿⣿⣿⣿⣿⡇</a:t>
            </a:r>
            <a:br/>
            <a:r>
              <a:t>⣿⣿⣿⣿⣿⣿⣿⣿⣿⣿⣿⣿⣿⣿⣿⣿⣿⠏⠀⠀⠀⠀⠀⠀⠀⠀⠀⠀⠀⠀⠀⠀⠀⠀⠀⠀⠀⠀⠀⠀⠀⠀⠀⠀⠀⠀⠀⠀⠀⠀⠀⠀⠀⠀⠀⠀⠀⠀⠀⠈⢻⣿⣿⣿⣿⣿⣿⣿⣿⣿⣿⣿⣿⣿⣿⣿⣿⣿⣿⣿⣿⣿⣿⣿⣿⣿⣿⣿⣿⣿⡇</a:t>
            </a:r>
            <a:br/>
            <a:r>
              <a:t>⣿⣿⣿⣿⣿⣿⣿⣿⣿⣿⣿⣿⣿⣿⣿⣿⣏⣀⡀⠀⠀⠀⠀⠀⠀⠀⠀⠀⠀⠀⠀⠀⠀⠀⠀⠀⠀⠀⠀⠀⠀⠀⠀⠀⠀⠀⠀⠀⠀⠀⠀⠀⠀⠀⠀⠀⠀⠀⠀⠀⠀⠹⣿⣿⣿⣿⣿⣿⣿⣿⣿⣿⣿⣿⣿⣿⣿⣿⣿⣿⣿⣿⣿⣿⣿⣿⣿⣿⣿⣿⡇</a:t>
            </a:r>
            <a:br/>
            <a:r>
              <a:t>⣿⣿⣿⣿⣿⣿⣿⣿⣿⣿⣿⣿⣿⣿⣿⣿⣿⠏⠀⠀⠀⠀⠀⠀⠀⠀⠀⠀⠀⠀⠀⠀⠀⠀⠀⠀⠀⠀⠀⠀⠀⠀⠀⠀⠀⠀⠀⠀⠀⠀⠀⠀⠀⠀⠀⠀⠀⠀⠀⠀⠀⠀⠹⣿⣿⣿⣿⣿⣿⣿⣿⣿⣿⣿⣿⣿⣿⣿⣿⣿⣿⣿⣿⣿⣿⣿⣿⣿⣿⣿⡇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⣿⣿⣿⣿⣿⣿⣿⣿⣿⣿⣿⣿⣿⣿⣿⣿⣯⣤⠀⠀⠀⠀⠀⠀⠀⠀⠀⠀⠀⠀⠀⠀⠀⠀⠀⠀⠀⠀⠀⠀⠀⠀⠀⠀⠀⠀⠀⠀⠀⠀⠀⠀⠀⠀⠀⠀⠀⠀⠀⠀⠀⠀⠀⣿⣿⣿⣿⣿⣿⣿⣿⣿⣿⣿⣿⣿⣿⣿⣿⣿⣿⣿⣿⣿⣿⣿⣿⣿⣿⣿⡇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⣿⣿⣿⣿⣿⣿⣿⣿⣿⣿⣿⣿⣿⣿⣿⡿⠋⠀⠀⠀⠀⠀⠀⠀⠀⠀⠀⠀⠀⠀⠀⠀⠀⠀⠀⠀⠀⠀⠀⠀⠀⠀⠀⠀⠀⠀⠀⠀⠀⠀⠀⠀⠀⠀⠀⠀⠀⠀⠀⠀⠀⠀⠀⢹⣿⣿⣿⣿⣿⣿⣿⣿⣿⣿⣿⣿⣿⣿⣿⣿⣿⣿⣿⣿⣿⣿⣿⣿⣿⣿⡇</a:t>
            </a:r>
            <a:br/>
            <a:r>
              <a:t>⣿⣿⣿⣿⣿⣿⣿⣿⣿⣿⣿⣿⣿⡟⠋⠀⠀⠀⠀⠀⠀⠀⠀⠀⠀⠀⠀⠀⠀⠀⠀⠀⠀⠀⠀⠀⠀⠀⠀⠀⠀⠀⠀⠀⠀⠀⠀⠀⠀⠀⠀⠀⠀⠀⠀⠀⠀⠀⠀⠀⠀⠀⠀⢸⣿⣿⣿⣿⣿⣿⣿⣿⣿⣿⣿⣿⣿⣿⣿⣿⣿⣿⣿⣿⣿⣿⣿⣿⣿⣿⡇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⣿⣿⣿⣿⣿⣿⣿⣿⣿⣿⣿⣿⣿⣤⣤⡀⠀⠀⠀⠀⠀⠀⠀⠀⠀⠀⠀⠀⠀⠀⠀⠀⠀⠀⠀⠀⠀⠀⠀⠀⠀⠀⠀⠀⠀⠀⠀⠀⠀⠀⠀⠀⠀⠀⠀⠀⠀⠀⠀⠀⠀⠀⠀⠘⣿⣿⣿⣿⣿⣿⣿⣿⣿⣿⣿⣿⣿⣿⣿⣿⣿⣿⣿⣿⣿⣿⣿⣿⣿⣿⡇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⣿⣿⣿⣿⣿⣿⣿⣿⣿⣿⣿⣿⣿⣿⡿⠁⠀⠀⠀⠀⣀⡴⠀⠀⠀⠀⠀⠀⠀⠀⠀⠀⠀⠀⠀⠀⠀⠀⠀⠀⠀⠀⠀⠀⠀⠀⠀⠀⠀⠀⠀⠀⠀⠀⠀⠀⠀⠀⠀⠀⠀⠀⠀⠀⣿⣿⣿⣿⣿⣿⣿⣿⣿⣿⣿⣿⣿⣿⣿⣿⣿⣿⣿⣿⣿⣿⣿⣿⣿⣿⡇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⣿⣿⣿⣿⣿⣿⣿⣿⣿⣿⣿⣿⣿⣿⣷⡆⠀⣠⣴⣾⣿⠃⠀⠀⠀⠀⠀⠀⠀⠀⠀⠀⠀⠀⠀⠀⠀⠀⠀⠀⠀⠀⠀⠀⠀⠀⠀⠀⠀⠀⠀⠀⠀⠀⠀⠀⠀⠀⠀⠀⠀⠀⠀⠀⣿⣿⣿⣿⣿⣿⣿⣿⣿⣿⣿⣿⣿⣿⣿⣿⣿⣿⣿⣿⣿⣿⣿⣿⣿⣿⡇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⣿⣿⣿⣿⣿⣿⣿⣿⣿⣿⣿⣿⣿⣿⣿⣶⣿⣿⣿⣿⣧⣾⠀⠀⠀⠀⠀⠀⠀⠀⠀⠀⠀⠀⠀⠀⠀⠀⠀⠀⠀⠀⠀⠀⠀⠀⠀⠀⠀⠀⠀⠀⠀⠀⠀⠀⠀⠀⠀⠀⠀⠀⠀⠀⢹⣿⣿⣿⣿⣿⣿⣿⣿⣿⣿⣿⣿⣿⣿⣿⣿⣿⣿⣿⣿⣿⣿⣿⣿⣿⡇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⣿⣿⣿⣿⣿⣿⣿⣿⣿⣿⣿⣿⣿⣿⣿⣿⣿⣿⣿⣿⣿⠇⠀⠀⠀⠀⠀⠀⠀⠀⠀⠀⠀⠀⠀⠀⠀⠀⠀⠀⠀⠀⠀⠀⠀⠀⠀⠀⠀⠀⠀⠀⠀⠀⠀⠀⠀⠀⠀⠀⠀⠀⠀⠀⢸⣿⣿⣿⣿⣿⣿⣿⣿⣿⣿⣿⣿⣿⣿⣿⣿⣿⣿⣿⣿⣿⣿⣿⣿⣿⡇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⣿⣿⣿⣿⣿⣿⣿⣿⣿⣿⣿⣿⣿⣿⣿⣿⣿⣿⣿⣿⣿⣀⠀⠀⠀⠀⠀⠀⠀⠀⠀⠀⠀⠀⠀⠀⠀⠀⠀⠀⠀⠀⠀⠀⠀⠀⠀⠀⠀⠀⠀⠀⠀⠀⠀⠀⠀⠀⠀⠀⠀⠀⠀⠀⢸⣿⣿⣿⣿⣿⣿⣿⣿⣿⣿⣿⣿⣿⣿⣿⣿⣿⣿⣿⣿⣿⣿⣿⣿⣿⡇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⣿⣿⣿⣿⣿⣿⣿⣿⣿⣿⣿⣿⣿⣿⣿⣿⣿⣿⣿⣿⣿⣧⠀⠀⠀⠀⠀⠀⠀⠀⠀⠀⠀⠀⠀⠀⠀⠀⠀⠀⠀⠀⠀⠀⠀⠀⠀⠀⠀⠀⠀⠀⠀⠀⠀⠀⠀⠀⠀⠀⠀⠀⠀⠀⠀⣿⣿⣿⣿⣿⣿⣿⣿⣿⣿⣿⣿⣿⣿⣿⣿⣿⣿⣿⣿⣿⣿⣿⣿⣿⡇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⣿⣿⣿⣿⣿⣿⣿⣿⣿⣿⣿⣿⣿⣿⣿⣿⣿⣿⣿⣿⣿⣧⣠⡴⠀⠀⠀⠀⠀⠀⠀⠀⠀⠀⠀⠀⠀⠀⠀⠀⠀⠀⠀⠀⠀⠀⠀⠀⠀⠀⠀⠀⠀⠀⠀⠀⠀⠀⠀⠀⠀⠀⠀⠀⠀⣿⣿⣿⣿⣿⣿⣿⣿⣿⣿⣿⣿⣿⣿⣿⣿⣿⣿⣿⣿⣿⣿⣿⣿⣿⡇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⣿⣿⣿⣿⣿⣿⣿⣿⣿⣿⣿⣿⣿⣿⣿⣿⣿⣿⣿⣿⣿⣿⣿⣷⣶⠀⠀⠀⠀⠀⠀⠀⠀⠀⠀⠀⠀⠀⠀⠀⠀⠀⠀⠀⠀⠀⠀⠀⠀⠀⠀⠔⠀⠀⠀⠀⠀⠀⠀⠀⠀⠀⠀⠀⠀⢿⣿⣿⣿⣿⣿⣿⣿⣿⣿⣿⣿⣿⣿⣿⣿⣿⣿⣿⣿⣿⣿⣿⣿⣿⡇</a:t>
            </a:r>
            <a:br/>
            <a:r>
              <a:t>⣿⣿⣿⣿⣿⣿⣿⣿⣿⣿⣿⣿⣿⣿⣿⣿⣿⣿⣿⣿⣿⣿⣿⡟⠁⠀⠀⠀⠀⠀⠀⠀⠀⠀⠀⠀⠀⠀⠀⠀⠀⠀⠀⠀⠀⠀⠀⠀⢠⣾⠎⠀⠀⠀⠀⠀⠀⠀⠀⠀⠀⠀⠀⠀⠀⢸⣿⣿⣿⣿⣿⣿⣿⣿⣿⣿⣿⣿⣿⣿⣿⣿⣿⣿⣿⣿⣿⣿⣿⣿⡇</a:t>
            </a:r>
            <a:br/>
            <a:r>
              <a:t>⣿⣿⣿⣿⣿⣿⣿⣿⣿⣿⣿⣿⣿⣿⣿⣿⣿⣿⣿⣿⣿⣿⣯⣤⠖⠁⠀⠀⠀⠀⠀⠀⠀⠀⠀⠀⠀⠀⠀⠀⠀⠀⠀⠀⠀⠀⢀⣴⣿⠃⠀⠀⠀⠀⠀⠀⠀⠀⠀⠀⠀⠀⠀⠀⠀⢸⣿⣿⣿⣿⣿⣿⣿⣿⣿⣿⣿⣿⣿⣿⣿⣿⣿⣿⣿⣿⣿⣿⣿⣿⡇</a:t>
            </a:r>
            <a:br/>
            <a:r>
              <a:t>⣿⣿⣿⣿⣿⣿⣿⣿⣿⣿⣿⣿⣿⣿⣿⣿⣿⣿⣿⣿⣿⣿⣿⠅⠀⢀⣠⠀⠀⠀⠀⠀⠀⠀⠀⠀⠀⠀⠀⠀⠀⠀⠀⠀⠀⠀⣾⣿⠃⠀⠀⠀⠀⠀⠀⠀⠀⠀⠀⠀⠀⠀⠀⠀⠀⢸⣿⣿⣿⣿⣿⣿⣿⣿⣿⣿⣿⣿⣿⣿⣿⣿⣿⣿⣿⣿⣿⣿⣿⣿⡇</a:t>
            </a:r>
            <a:br/>
            <a:r>
              <a:t>⣿⣿⣿⣿⣿⣿⣿⣿⣿⣿⣿⣿⣿⣿⣿⣿⣿⣿⣿⣿⣿⣿⣷⣶⣿⠟⠁⠀⠀⠀⠀⠀⠀⠀⠀⠀⠀⠀⠀⠀⠀⠀⠀⠀⠀⣸⣿⣿⣴⡇⣠⠆⠀⠀⠀⠀⠀⠀⠀⠀⠀⠀⠀⠀⠀⠸⣿⣿⣿⣿⣿⣿⣿⣿⣿⣿⣿⣿⣿⣿⣿⣿⣿⣿⣿⣿⣿⣿⣿⣿⡇</a:t>
            </a:r>
            <a:br/>
            <a:r>
              <a:t>⣿⣿⣿⣿⣿⣿⣿⣿⣿⣿⣿⣿⣿⣿⣿⣿⣿⣿⣿⣿⣿⣿⣿⣿⣿⡴⠀⠀⠀⠀⠀⠀⠀⠀⠀⠀⠀⠀⠀⠀⠀⠀⠀⠀⢠⣿⣿⣿⣿⣿⣿⣠⡀⠀⠀⠀⠀⠀⠀⠀⠀⠀⠀⠀⠀⠀⣿⣿⣿⣿⣿⣿⣿⣿⣿⣿⣿⣿⣿⣿⣿⣿⣿⣿⣿⣿⣿⣿⣿⣿⡇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⣿⣿⣿⣿⣿⣿⣿⣿⣿⣿⣿⣿⣿⣿⣿⣿⣿⣿⣿⣿⣿⣿⣿⣿⡟⠀⠀⠀⠀⠀⠀⠀⠀⠀⠀⠀⠀⠀⠀⠀⠀⠀⠀⠀⣾⣿⣿⣿⣿⣿⣿⣿⡇⢀⠀⠀⠀⠀⠀⠀⠀⠀⠀⠀⠀⠀⣿⣿⣿⣿⣿⣿⣿⣿⣿⣿⣿⣿⣿⣿⣿⣿⣿⣿⣿⣿⣿⣿⣿⣿⡇</a:t>
            </a:r>
            <a:br/>
            <a:r>
              <a:t>⣿⣿⣿⣿⣿⣿⣿⣿⣿⣿⣿⣿⣿⣿⣿⣿⣿⣿⣿⣿⣿⣿⣿⡿⠀⣠⠀⠀⠀⠀⠀⠀⠀⠀⠀⠀⠀⠀⠀⠀⠀⠀⠀⣸⣿⣿⣿⣿⣿⣿⣿⣿⣷⡇⣴⢀⠀⠀⠀⠀⠀⠀⠀⠀⠀⠀⢸⣿⣿⣿⣿⣿⣿⣿⣿⣿⣿⣿⣿⣿⣿⣿⣿⣿⣿⣿⣿⣿⣿⣿⡇</a:t>
            </a:r>
            <a:br/>
            <a:r>
              <a:t>⣿⣿⣿⣿⣿⣿⣿⣿⣿⣿⣿⣿⣿⣿⣿⣿⣿⣿⣿⣿⣿⣿⣿⣷⣿⠇⠀⠀⠀⠀⠀⠀⠀⠀⠀⠀⠀⠀⠀⠀⠀⠀⢠⣿⣿⣿⣿⣿⣿⣿⣿⣿⣿⣿⣿⣏⡔⠀⠀⡀⠀⠀⠀⠀⠀⠀⠸⣿⣿⣿⣿⣿⣿⣿⣿⣿⣿⣿⣿⣿⣿⣿⣿⣿⣿⣿⣿⣿⣿⣿⡇</a:t>
            </a:r>
            <a:br/>
            <a:r>
              <a:t>⣿⣿⣿⣿⣿⣿⣿⣿⣿⣿⣿⣿⣿⣿⣿⣿⣿⣿⣿⣿⣿⣿⣿⣿⡿⠀⠀⠀⠀⠀⠀⠀⠀⠀⠀⠀⠀⠀⠀⠀⠀⢀⣿⣿⣿⣿⣿⣿⣿⣿⣿⣿⣿⣿⣿⣿⡇⢀⣼⠁⠀⠀⠀⠀⠀⠀⠀⣿⣿⣿⣿⣿⣿⣿⣿⣿⣿⣿⣿⣿⣿⣿⣿⣿⣿⣿⣿⣿⣿⣿⡇</a:t>
            </a:r>
            <a:br/>
            <a:r>
              <a:t>⣿⣿⣿⣿⣿⣿⣿⣿⣿⣿⣿⣿⣿⣿⣿⣿⣿⣿⣿⣿⣿⣿⡿⠋⢀⣠⠆⠀⠀⠀⠀⠀⠀⠀⠀⠀⠀⠀⠀⠀⠀⣼⣿⣿⣿⣿⣿⣿⣿⣿⣿⣿⣿⣿⣿⣿⣧⣾⣿⡀⠀⠀⠀⠀⣷⠀⠀⢹⣿⣿⣿⣿⣿⣿⣿⣿⣿⣿⣿⣿⣿⣿⣿⣿⣿⣿⣿⣿⣿⣿⡇</a:t>
            </a:r>
            <a:br/>
            <a:r>
              <a:t>⣿⣿⣿⣿⣿⣿⣿⣿⣿⣿⣿⣿⣿⣿⣿⣿⣿⣿⣿⣿⣿⣟⣥⣶⣿⡟⠀⠀⠀⠀⠀⠀⠀⠀⠀⠀⠀⠀⠀⠀⣰⣿⣿⣿⣿⣿⣿⣿⣿⣿⣿⣿⣿⣿⣿⣿⣿⣿⣿⡇⣰⠀⠀⠀⣿⡆⠀⠸⣿⣿⣿⣿⣿⣿⣿⣿⣿⣿⣿⣿⣿⣿⣿⣿⣿⣿⣿⣿⣿⣿⡇</a:t>
            </a:r>
            <a:br/>
            <a:r>
              <a:t>⣿⣿⣿⣿⣿⣿⣿⣿⣿⣿⣿⣿⣿⣿⣿⣿⣿⣿⣿⣿⣿⣿⣿⣿⣟⠀⠀⠀⠀⠀⠀⠀⠀⠀⠀⠀⠀⠀⠀⢰⣿⣿⣿⣿⣿⣿⣿⣿⣿⣿⣿⣿⣿⣿⣿⣿⣿⣿⣿⣷⣿⡇⠀⢀⣿⣷⠀⠀⣿⣿⣿⣿⣿⣿⣿⣿⣿⣿⣿⣿⣿⣿⣿⣿⣿⣿⣿⣿⣿⣿⡇</a:t>
            </a:r>
            <a:br/>
            <a:r>
              <a:t>⣿⣿⣿⣿⣿⣿⣿⣿⣿⣿⣿⣿⣿⣿⣿⣿⣿⣿⣿⣿⣿⣿⣿⡟⠁⣀⣠⡴⠀⠀⠀⠀⠀⠀⠀⠀⠀⠀⠀⣾⣿⣿⣿⣿⣿⣿⣿⣿⣿⣿⣿⣿⣿⣿⣿⣿⣿⣿⣿⣿⣿⣷⣦⣼⣿⣿⣧⠀⢸⣿⣿⣿⣿⣿⣿⣿⣿⣿⣿⣿⣿⣿⣿⣿⣿⣿⣿⣿⣿⣿⡇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⠀⠀⠀⢀⣀⣀⣤⣤⣤⣤⣶⣶⣶⣶⣶⣾⣿⣿⣿⣿⣿⣷⠃⠀⠀⠀⠀⠀⠀⠀⠀⠀⠀⠀⠀⠀⠀⠀⠀⠀⠀⠀⠀⠀⠀⠀⠀⠀⠀⠹⣿⣿⣿⣿⣿⣿⣿⣿⣿⣿⣿⣿⣿⣿⣿⣿⣿⣿⣿⣿⣿⣿⣿⣿⣿⣿⣿⣿⣿⣿⣿⣿⣿⣿⣿⣿⣿⣿⣿⣿⡇</a:t>
            </a:r>
            <a:br/>
            <a:r>
              <a:t>⠀⠀⠀⢿⣿⣿⣿⣿⣿⣿⣿⣿⣿⣿⣿⣿⣿⣿⣿⣿⣿⣧⣾⢃⠀⠀⠀⠀⠀⠀⠀⠀⠀⠀⠀⠀⠀⠀⠀⠀⠀⠀⠀⠀⠀⠀⠀⠀⠀⠀⠘⢿⣿⣿⣿⣿⣿⣿⣿⣿⣿⣿⣿⣿⣿⣿⣿⣿⣿⣿⣿⣿⣿⣿⣿⣿⣿⣿⣿⣿⣿⣿⣿⣿⣿⣿⣿⣿⣿⣿⡇</a:t>
            </a:r>
            <a:br/>
            <a:r>
              <a:t>⠀⠀⠀⠀⢻⣿⣿⣿⣿⣿⣿⣿⣿⣿⣿⣿⣿⣿⣿⣿⣿⣿⠟⠉⠀⠀⠀⠀⠀⠀⠀⠀⠀⠀⠀⠀⠀⠀⠀⠀⠀⠀⠀⠀⠀⠀⠀⠀⠀⠀⠀⠀⠻⣿⣿⣿⣿⣿⣿⣿⣿⣿⣿⣿⣿⣿⣿⣿⣿⣿⣿⣿⣿⣿⣿⣿⣿⣿⣿⣿⣿⣿⣿⣿⣿⣿⣿⣿⣿⣿⡇</a:t>
            </a:r>
            <a:br/>
            <a:r>
              <a:t>⠀⠀⠀⠀⠘⣿⣿⣿⣿⣿⣿⣿⣿⣿⣿⣿⣿⣿⣿⣿⡿⠁⠀⠀⠀⠀⠀⠀⠀⠀⠀⠀⠀⠀⠀⠀⠀⠀⠀⠀⠀⠀⠀⠀⠀⠀⠀⠀⠀⠀⠀⠀⠀⠈⠻⣿⣿⣿⣿⣿⣿⣿⣿⣿⣿⣿⣿⣿⣿⣿⣿⣿⣿⣿⣿⣿⣿⣿⣿⣿⣿⣿⣿⣿⣿⣿⣿⣿⣿⣿⡇</a:t>
            </a:r>
            <a:br/>
            <a:r>
              <a:t>⠀⠀⠀⠀⠀⣿⣿⣿⣿⣿⣿⣿⣿⣿⣿⣿⣿⣿⣿⠟⠀⠀⠀⠀⠀⠀⠀⠀⠀⠀⠀⠀⠀⠀⠀⠀⠀⠀⠀⠀⠀⠀⠀⠀⠀⠀⠀⠀⠀⠀⠀⠀⠀⠀⠀⠈⠻⣿⣿⣿⣿⣿⣿⣿⣿⣿⣿⣿⣿⣿⣿⣿⣿⣿⣿⣿⣿⣿⣿⣿⣿⣿⣿⣿⣿⣿⣿⣿⣿⣿⡇</a:t>
            </a:r>
            <a:br/>
            <a:r>
              <a:t>⠀⠀⠀⠀⠀⣿⣿⣿⣿⣿⣿⣿⣿⣿⣿⣿⣿⣿⠏⢀⠀⠀⠀⠀⠀⠀⠀⠀⠀⠀⠀⠀⠀⠀⠀⠀⠀⠀⠀⠀⠀⠀⠀⠀⠀⠀⠀⠀⠀⠀⠀⠀⠀⠀⠀⠀⠀⠘⠻⣿⣿⣿⣿⣿⣿⣿⣿⣿⣿⣿⣿⣿⣿⣿⣿⣿⣿⣿⣿⣿⣿⣿⣿⣿⣿⣿⣿⣿⣿⣿⡇</a:t>
            </a:r>
            <a:br/>
            <a:r>
              <a:t>⠀⠀⠀⠀⠀⣿⣿⣿⣿⣿⣿⣿⣿⣿⣿⣿⣿⣿⠞⠁⠀⠀⠀⠀⠀⠀⠀⠀⠀⠀⠀⠀⠀⠀⠀⠀⠀⠀⠀⠀⠀⠀⠀⠀⠀⠀⠀⠀⠀⠀⠀⠀⠀⠀⠀⠀⠀⠀⠀⠙⢿⣿⣿⣿⣿⣿⣿⣿⣿⣿⣿⣿⣿⣿⣿⣿⣿⣿⣿⣿⣿⣿⣿⣿⣿⣿⣿⣿⣿⣿⡇</a:t>
            </a:r>
            <a:br/>
            <a:r>
              <a:t>⣷⣦⣤⣀⣠⣿⣿⣿⣿⣿⣿⣿⣿⣿⣿⣿⣿⡏⠀⠀⠀⠀⠀⠀⠀⠀⠀⠀⠀⠀⠀⠀⠀⠀⠀⠀⠀⠀⠀⠀⠀⠀⠀⠀⠀⠀⠀⠀⠀⠀⠀⠀⠀⠀⠀⠀⠀⠀⠀⠀⠈⢻⣿⣿⣿⣿⣿⣿⣿⣿⣿⣿⣿⣿⣿⣿⣿⣿⣿⣿⣿⣿⣿⣿⣿⣿⣿⣿⣿⣿⡇</a:t>
            </a:r>
            <a:br/>
            <a:r>
              <a:t>⣿⣿⣿⣿⣿⣿⣿⣿⣿⣿⣿⣿⣿⣿⣿⣿⡏⠀⠀⠀⠀⠀⠀⠀⠀⠀⠀⠀⠀⠀⠀⠀⠀⠀⠀⠀⠀⠀⠀⠀⠀⠀⠀⠀⠀⠀⠀⠀⠀⠀⠀⠀⠀⠀⠀⠀⠀⠀⠀⠀⠀⠀⢿⣿⣿⣿⣿⣿⣿⣿⣿⣿⣿⣿⣿⣿⣿⣿⣿⣿⣿⣿⣿⣿⣿⣿⣿⣿⣿⣿⡇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⣿⣿⣿⣿⣿⣿⣿⣿⣿⣿⣿⣿⣿⣿⣿⣿⣶⡶⠂⠀⠀⠀⠀⠀⠀⠀⠀⠀⠀⠀⠀⠀⠀⠀⠀⠀⠀⠀⠀⠀⠀⠀⠀⠀⠀⠀⠀⠀⠀⠀⠀⠀⠀⠀⠀⠀⠀⠀⠀⠀⠀⠀⠸⣿⣿⣿⣿⣿⣿⣿⣿⣿⣿⣿⣿⣿⣿⣿⣿⣿⣿⣿⣿⣿⣿⣿⣿⣿⣿⣿⡇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⣿⣿⣿⣿⣿⣿⣿⣿⣿⣿⣿⣿⣿⣿⣿⣿⡿⠀⠀⠀⠀⠀⠀⠀⠀⠀⠀⠀⠀⠀⠀⠀⠀⠀⠀⠀⠀⠀⠀⠀⠀⠀⠀⠀⠀⠀⠀⠀⠀⠀⠀⠀⠀⠀⠀⠀⠀⠀⠀⠀⠀⠀⠀⣿⣿⣿⣿⣿⣿⣿⣿⣿⣿⣿⣿⣿⣿⣿⣿⣿⣿⣿⣿⣿⣿⣿⣿⣿⣿⣿⡇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⣿⣿⣿⣿⣿⣿⣿⣿⣿⣿⣿⣿⣿⣿⣿⣿⡾⠛⠀⠀⠀⠀⠀⠀⠀⠀⠀⠀⠀⠀⠀⠀⠀⠀⠀⠀⠀⠀⠀⠀⠀⠀⠀⠀⠀⠀⠀⠀⠀⠀⠀⠀⠀⠀⠀⠀⠀⠀⠀⠀⠀⠀⠀⢻⣿⣿⣿⣿⣿⣿⣿⣿⣿⣿⣿⣿⣿⣿⣿⣿⣿⣿⣿⣿⣿⣿⣿⣿⣿⣿⡇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⣿⣿⣿⣿⣿⣿⣿⣿⣿⣿⣿⣿⣿⣿⠟⠋⠀⠀⠀⠀⠀⠀⠀⠀⠀⠀⠀⠀⠀⠀⠀⠀⠀⠀⠀⠀⠀⠀⠀⠀⠀⠀⠀⠀⠀⠀⠀⠀⠀⠀⠀⠀⠀⠀⠀⠀⠀⠀⠀⠀⠀⠀⠀⢸⣿⣿⣿⣿⣿⣿⣿⣿⣿⣿⣿⣿⣿⣿⣿⣿⣿⣿⣿⣿⣿⣿⣿⣿⣿⣿⡇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⣿⣿⣿⣿⣿⣿⣿⣿⣿⣿⣿⣿⣿⠇⠀⠀⠀⠀⠀⠀⠀⠀⠀⠀⠀⠀⠀⠀⠀⠀⠀⠀⠀⠀⠀⠀⠀⠀⠀⠀⠀⠀⠀⠀⠀⠀⠀⠀⠀⠀⠀⠀⠀⠀⠀⠀⠀⠀⠀⠀⠀⠀⠀⠘⣿⣿⣿⣿⣿⣿⣿⣿⣿⣿⣿⣿⣿⣿⣿⣿⣿⣿⣿⣿⣿⣿⣿⣿⣿⣿⡇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⣿⣿⣿⣿⣿⣿⣿⣿⣿⣿⣿⣿⣿⣿⣿⠃⠀⠀⠀⠀⢀⡠⠀⠀⠀⠀⠀⠀⠀⠀⠀⠀⠀⠀⠀⠀⠀⠀⠀⠀⠀⠀⠀⠀⠀⠀⠀⠀⠀⠀⠀⠀⠀⠀⠀⠀⠀⠀⠀⠀⠀⠀⠀⠀⣿⣿⣿⣿⣿⣿⣿⣿⣿⣿⣿⣿⣿⣿⣿⣿⣿⣿⣿⣿⣿⣿⣿⣿⣿⣿⡇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⣿⣿⣿⣿⣿⣿⣿⣿⣿⣿⣿⣿⣿⣿⣟⡄⠀⢀⣤⣾⣿⠁⠀⠀⠀⠀⠀⠀⠀⠀⠀⠀⠀⠀⠀⠀⠀⠀⠀⠀⠀⠀⠀⠀⠀⠀⠀⠀⠀⠀⠀⠀⠀⠀⠀⠀⠀⠀⠀⠀⠀⠀⠀⠀⢹⣿⣿⣿⣿⣿⣿⣿⣿⣿⣿⣿⣿⣿⣿⣿⣿⣿⣿⣿⣿⣿⣿⣿⣿⣿⡇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⣿⣿⣿⣿⣿⣿⣿⣿⣿⣿⣿⣿⣿⣿⣿⣵⣾⣿⣿⣿⣷⡞⠀⠀⠀⠀⠀⠀⠀⠀⠀⠀⠀⠀⠀⠀⠀⠀⠀⠀⠀⠀⠀⠀⠀⠀⠀⠀⠀⠀⠀⠀⠀⠀⠀⠀⠀⠀⠀⠀⠀⠀⠀⠀⢸⣿⣿⣿⣿⣿⣿⣿⣿⣿⣿⣿⣿⣿⣿⣿⣿⣿⣿⣿⣿⣿⣿⣿⣿⣿⡇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⣿⣿⣿⣿⣿⣿⣿⣿⣿⣿⣿⣿⣿⣿⣿⣿⣿⣿⣿⣿⡿⠁⠀⠀⠀⠀⠀⠀⠀⠀⠀⠀⠀⠀⠀⠀⠀⠀⠀⠀⠀⠀⠀⠀⠀⠀⠀⠀⠀⠀⠀⠀⠀⠀⠀⠀⠀⠀⠀⠀⠀⠀⠀⠀⠘⣿⣿⣿⣿⣿⣿⣿⣿⣿⣿⣿⣿⣿⣿⣿⣿⣿⣿⣿⣿⣿⣿⣿⣿⣿⡇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⣿⣿⣿⣿⣿⣿⣿⣿⣿⣿⣿⣿⣿⣿⣿⣿⣿⣿⣿⣿⣧⠂⠀⠀⠀⠀⠀⠀⠀⠀⠀⠀⠀⠀⠀⠀⠀⠀⠀⠀⠀⠀⠀⠀⠀⠀⠀⠀⠀⠀⠀⠀⠀⠀⠀⠀⠀⠀⠀⠀⠀⠀⠀⠀⠀⣿⣿⣿⣿⣿⣿⣿⣿⣿⣿⣿⣿⣿⣿⣿⣿⣿⣿⣿⣿⣿⣿⣿⣿⣿⡇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⣿⣿⣿⣿⣿⣿⣿⣿⣿⣿⣿⣿⣿⣿⣿⣿⣿⣿⣿⣿⣿⠂⣀⠀⠀⠀⠀⠀⠀⠀⠀⠀⠀⠀⠀⠀⠀⠀⠀⠀⠀⠀⠀⠀⠀⠀⠀⠀⠀⠀⠀⡠⠀⠀⠀⠀⠀⠀⠀⠀⠀⠀⠀⠀⠀⢻⣿⣿⣿⣿⣿⣿⣿⣿⣿⣿⣿⣿⣿⣿⣿⣿⣿⣿⣿⣿⣿⣿⣿⣿⡇</a:t>
            </a:r>
            <a:br/>
            <a:r>
              <a:t>⣿⣿⣿⣿⣿⣿⣿⣿⣿⣿⣿⣿⣿⣿⣿⣿⣿⣿⣿⣿⣿⣿⣷⣶⠀⠀⠀⠀⠀⠀⠀⠀⠀⠀⠀⠀⠀⠀⠀⠀⠀⠀⠀⠀⠀⠀⠀⠀⠀⣠⡼⠁⠀⠀⠀⠀⠀⠀⠀⠀⠀⠀⠀⠀⠀⢸⣿⣿⣿⣿⣿⣿⣿⣿⣿⣿⣿⣿⣿⣿⣿⣿⣿⣿⣿⣿⣿⣿⣿⣿⡇</a:t>
            </a:r>
            <a:br/>
            <a:r>
              <a:t>⣿⣿⣿⣿⣿⣿⣿⣿⣿⣿⣿⣿⣿⣿⣿⣿⣿⣿⣿⣿⣿⣿⠟⠁⠀⠀⠀⠀⠀⠀⠀⠀⠀⠀⠀⠀⠀⠀⠀⠀⠀⠀⠀⠀⠀⠀⠀⢀⣼⡿⠁⠀⠀⠀⠀⠀⠀⠀⠀⠀⠀⠀⠀⠀⠀⢸⣿⣿⣿⣿⣿⣿⣿⣿⣿⣿⣿⣿⣿⣿⣿⣿⣿⣿⣿⣿⣿⣿⣿⣿⡇</a:t>
            </a:r>
            <a:br/>
            <a:r>
              <a:t>⣿⣿⣿⣿⣿⣿⣿⣿⣿⣿⣿⣿⣿⣿⣿⣿⣿⣿⣿⣿⣿⣧⣶⠋⠀⠀⠀⠀⠀⠀⠀⠀⠀⠀⠀⠀⠀⠀⠀⠀⠀⠀⠀⠀⠀⠀⣴⣿⡟⠀⠀⠀⠀⠀⠀⠀⠀⠀⠀⠀⠀⠀⠀⠀⠀⠀⣿⣿⣿⣿⣿⣿⣿⣿⣿⣿⣿⣿⣿⣿⣿⣿⣿⣿⣿⣿⣿⣿⣿⣿⡇</a:t>
            </a:r>
            <a:br/>
            <a:r>
              <a:t>⣿⣿⣿⣿⣿⣿⣿⣿⣿⣿⣿⣿⣿⣿⣿⣿⣿⣿⣿⣿⣿⣿⠃⢀⣠⡔⠀⠀⠀⠀⠀⠀⠀⠀⠀⠀⠀⠀⠀⠀⠀⠀⠀⠀⠀⢰⣿⣿⣇⣴⠀⡐⠀⠀⠀⠀⠀⠀⠀⠀⠀⠀⠀⠀⠀⠀⣿⣿⣿⣿⣿⣿⣿⣿⣿⣿⣿⣿⣿⣿⣿⣿⣿⣿⣿⣿⣿⣿⣿⣿⡇</a:t>
            </a:r>
            <a:br/>
            <a:r>
              <a:t>⣿⣿⣿⣿⣿⣿⣿⣿⣿⣿⣿⣿⣿⣿⣿⣿⣿⣿⣿⣿⣿⣷⣿⡿⠋⠀⠀⠀⠀⠀⠀⠀⠀⠀⠀⠀⠀⠀⠀⠀⠀⠀⠀⠀⢠⣿⣿⣿⣿⣿⣾⢃⢀⠀⠀⠀⠀⠀⠀⠀⠀⠀⠀⠀⠀⠀⢻⣿⣿⣿⣿⣿⣿⣿⣿⣿⣿⣿⣿⣿⣿⣿⣿⣿⣿⣿⣿⣿⣿⣿⡇</a:t>
            </a:r>
            <a:br/>
            <a:r>
              <a:t>⣿⣿⣿⣿⣿⣿⣿⣿⣿⣿⣿⣿⣿⣿⣿⣿⣿⣿⣿⣿⣿⣿⣿⣷⡟⠀⠀⠀⠀⠀⠀⠀⠀⠀⠀⠀⠀⠀⠀⠀⠀⠀⠀⠀⣾⣿⣿⣿⣿⣿⣿⣿⣿⠀⡀⠀⠀⠀⠀⠀⠀⠀⠀⠀⠀⠀⢸⣿⣿⣿⣿⣿⣿⣿⣿⣿⣿⣿⣿⣿⣿⣿⣿⣿⣿⣿⣿⣿⣿⣿⡇</a:t>
            </a:r>
            <a:br/>
            <a:r>
              <a:t>⣿⣿⣿⣿⣿⣿⣿⣿⣿⣿⣿⣿⣿⣿⣿⣿⣿⣿⣿⣿⣿⣿⣿⠏⠀⠀⠀⠀⠀⠀⠀⠀⠀⠀⠀⠀⠀⠀⠀⠀⠀⠀⠀⣸⣿⣿⣿⣿⣿⣿⣿⣿⣿⣶⢡⡆⡀⠀⠀⠀⠀⠀⠀⠀⠀⠀⠀⣿⣿⣿⣿⣿⣿⣿⣿⣿⣿⣿⣿⣿⣿⣿⣿⣿⣿⣿⣿⣿⣿⣿⡇</a:t>
            </a:r>
            <a:br/>
            <a:r>
              <a:t>⣿⣿⣿⣿⣿⣿⣿⣿⣿⣿⣿⣿⣿⣿⣿⣿⣿⣿⣿⣿⣿⣿⡟⣠⡶⠁⠀⠀⠀⠀⠀⠀⠀⠀⠀⠀⠀⠀⠀⠀⠀⠀⢠⣿⣿⣿⣿⣿⣿⣿⣿⣿⣿⣿⣿⣿⣱⠇⠀⢠⠀⠀⠀⠀⠀⠀⠀⢹⣿⣿⣿⣿⣿⣿⣿⣿⣿⣿⣿⣿⣿⣿⣿⣿⣿⣿⣿⣿⣿⣿⡇</a:t>
            </a:r>
            <a:br/>
            <a:r>
              <a:t>⣿⣿⣿⣿⣿⣿⣿⣿⣿⣿⣿⣿⣿⣿⣿⣿⣿⣿⣿⣿⣿⣿⣿⣿⠃⠀⠀⠀⠀⠀⠀⠀⠀⠀⠀⠀⠀⠀⠀⠀⠀⢀⣿⣿⣿⣿⣿⣿⣿⣿⣿⣿⣿⣿⣿⣿⣿⠀⢠⣿⠀⠀⠀⠀⠀⡀⠀⠸⣿⣿⣿⣿⣿⣿⣿⣿⣿⣿⣿⣿⣿⣿⣿⣿⣿⣿⣿⣿⣿⣿⡇</a:t>
            </a:r>
            <a:br/>
            <a:r>
              <a:t>⣿⣿⣿⣿⣿⣿⣿⣿⣿⣿⣿⣿⣿⣿⣿⣿⣿⣿⣿⣿⣿⣿⣿⠇⠀⠀⠀⠀⠀⠀⠀⠀⠀⠀⠀⠀⠀⠀⠀⠀⠀⣼⣿⣿⣿⣿⣿⣿⣿⣿⣿⣿⣿⣿⣿⣿⣿⣷⣿⣿⡆⢀⠀⠀⠀⣧⠀⠀⢿⣿⣿⣿⣿⣿⣿⣿⣿⣿⣿⣿⣿⣿⣿⣿⣿⣿⣿⣿⣿⣿⡇</a:t>
            </a:r>
            <a:br/>
            <a:r>
              <a:t>⣿⣿⣿⣿⣿⣿⣿⣿⣿⣿⣿⣿⣿⣿⣿⣿⣿⣿⣿⣿⣿⡿⠋⣠⣴⠃⠀⠀⠀⠀⠀⠀⠀⠀⠀⠀⠀⠀⠀⠀⣼⣿⣿⣿⣿⣿⣿⣿⣿⣿⣿⣿⣿⣿⣿⣿⣿⣿⣿⣿⣧⣾⠀⠀⠀⣿⡄⠀⠸⣿⣿⣿⣿⣿⣿⣿⣿⣿⣿⣿⣿⣿⣿⣿⣿⣿⣿⣿⣿⣿⡇</a:t>
            </a:r>
            <a:br/>
            <a:r>
              <a:t>⣿⣿⣿⣿⣿⣿⣿⣿⣿⣿⣿⣿⣿⣿⣿⣿⣿⣿⣿⣿⣯⣴⣿⣿⡟⠀⠀⠀⠀⠀⠀⠀⠀⠀⠀⠀⠀⠀⠀⣰⣿⣿⣿⣿⣿⣿⣿⣿⣿⣿⣿⣿⣿⣿⣿⣿⣿⣿⣿⣿⣿⣿⡆⡀⢸⣿⣿⡀⠀⣿⣿⣿⣿⣿⣿⣿⣿⣿⣿⣿⣿⣿⣿⣿⣿⣿⣿⣿⣿⣿⡇</a:t>
            </a:r>
            <a:br/>
            <a:r>
              <a:t>⣿⣿⣿⣿⣿⣿⣿⣿⣿⣿⣿⣿⣿⣿⣿⣿⣿⣿⣿⣿⣿⣿⣿⡿⠀⠀⠀⠀⠀⠀⠀⠀⠀⠀⠀⠀⠀⠀⢠⣿⣿⣿⣿⣿⣿⣿⣿⣿⣿⣿⣿⣿⣿⣿⣿⣿⣿⣿⣿⣿⣿⣿⣿⣿⣿⣿⣿⣿⡄⣸⣿⣿⣿⣿⣿⣿⣿⣿⣿⣿⣿⣿⣿⣿⣿⣿⣿⣿⣿⣿⡇</a:t>
            </a:r>
            <a:br/>
            <a:r>
              <a:t>⣿⣿⣿⣿⣿⣿⣿⣿⣿⣿⣿⣿⣿⣿⣿⣿⣿⣿⣿⣿⣿⣿⣋⣠⣤⣴⡎⡀⠀⠀⠀⠀⠀⠀⠀⠀⠀⠀⣾⣿⣿⣿⣿⣿⣿⣿⣿⣿⣿⣿⣿⣿⣿⣿⣿⣿⣿⣿⣿⣿⣿⣿⣿⣿⣿⣿⣿⣿⣿⣿⣿⣿⣿⣿⣿⣿⣿⣿⣿⣿⣿⣿⣿⣿⣿⣿⣿⣿⣿⣿⡇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⠀⠀⠀⠀⠀⠀⠀⠀⠀⠀⣠⣄⠀⠀⠀⠀⠀⠀⠀⠀⠀⠀⠀⠀⠀⠀⠀⠀⠀⠀⠀⠀⠀⠀⠀⠀⠀⠀⠀⠀⠀⠀⠀⠘⣿⣿⣿⣿⣿⣿⣿⣿⣿⣿⣿⣿⣿⣿⣿⣿⣿⣿⣿⣿⣿⣿⣿⣿⣿⣿⣿⣿⣿⣿⣿⣿⣿⣿⣿⣿⣿⣿⣿⣿⣿⣿⣿⣿⣿⣿⡇</a:t>
            </a:r>
            <a:br/>
            <a:r>
              <a:t>⠀⠀⠀⠀⠀⠀⠀⢀⣠⣾⣿⣿⣶⣄⠀⠀⠀⠀⠀⠀⠀⠀⠀⠀⠀⠀⠀⠀⠀⠀⠀⠀⠀⠀⠀⠀⠀⠀⠀⠀⠀⠀⠀⠀⠈⠻⣿⣿⣿⣿⣿⣿⣿⣿⣿⣿⣿⣿⣿⣿⣿⣿⣿⣿⣿⣿⣿⣿⣿⣿⣿⣿⣿⣿⣿⣿⣿⣿⣿⣿⣿⣿⣿⣿⣿⣿⣿⣿⣿⣿⡇</a:t>
            </a:r>
            <a:br/>
            <a:r>
              <a:t>⠀⠀⠀⠀⠀⢀⣴⣿⣿⣿⣿⣿⠿⠿⣿⣦⡀⣦⣀⠀⠀⠀⠀⠀⠀⠀⠀⠀⠀⠀⠀⠀⠀⠀⠀⠀⠀⠀⠀⠀⠀⠀⠀⠀⠀⠀⠈⠻⣿⣿⣿⣿⣿⣿⣿⣿⣿⣿⣿⣿⣿⣿⣿⣿⣿⣿⣿⣿⣿⣿⣿⣿⣿⣿⣿⣿⣿⣿⣿⣿⣿⣿⣿⣿⣿⣿⣿⣿⣿⣿⡇</a:t>
            </a:r>
            <a:br/>
            <a:r>
              <a:t>⠀⠀⠀⢀⣴⣿⠿⠿⠛⠉⠁⠀⠀⠀⣿⣿⣿⣿⣿⡷⠀⠀⠀⠀⠀⠀⠀⠀⠀⠀⠀⠀⠀⠀⠀⠀⠀⠀⠀⠀⠀⠀⠀⠀⠀⠀⠀⠀⠈⠛⢿⣿⣿⣿⣿⣿⣿⣿⣿⣿⣿⣿⣿⣿⣿⣿⣿⣿⣿⣿⣿⣿⣿⣿⣿⣿⣿⣿⣿⣿⣿⣿⣿⣿⣿⣿⣿⣿⣿⣿⡇</a:t>
            </a:r>
            <a:br/>
            <a:r>
              <a:t>⠀⠀⠀⠉⠁⠀⠀⠀⠀⠀⠀⠀⠀⢀⣿⣿⣿⣿⣿⣷⠀⡀⠀⠀⠀⠀⠀⠀⠀⠀⠀⠀⠀⠀⠀⠀⠀⠀⠀⠀⠀⠀⠀⠀⠀⠀⠀⠀⠀⠀⠀⠈⠻⢿⣿⣿⣿⣿⣿⣿⣿⣿⣿⣿⣿⣿⣿⣿⣿⣿⣿⣿⣿⣿⣿⣿⣿⣿⣿⣿⣿⣿⣿⣿⣿⣿⣿⣿⣿⣿⡇</a:t>
            </a:r>
            <a:br/>
            <a:r>
              <a:t>⠀⠀⠀⠀⠀⠀⠀⢀⣀⣤⣤⣶⣶⣾⣿⣿⣿⣿⣿⣿⣾⢃⠄⠀⠀⠀⠀⠀⠀⠀⠀⠀⠀⠀⠀⠀⠀⠀⠀⠀⠀⠀⠀⠀⠀⠀⠀⠀⠀⠀⠀⠀⠀⠀⠉⠻⢿⣿⣿⣿⣿⣿⣿⣿⣿⣿⣿⣿⣿⣿⣿⣿⣿⣿⣿⣿⣿⣿⣿⣿⣿⣿⣿⣿⣿⣿⣿⣿⣿⣿⡇</a:t>
            </a:r>
            <a:br/>
            <a:r>
              <a:t>⠀⠀⢀⣠⣤⣶⣿⣿⣿⣿⣿⣿⣿⣿⣿⣿⣿⣿⣿⣿⠟⠁⠀⠀⠀⠀⠀⠀⠀⠀⠀⠀⠀⠀⠀⠀⠀⠀⠀⠀⠀⠀⠀⠀⠀⠀⠀⠀⠀⠀⠀⠀⠀⠀⠀⠀⠀⠙⢿⣿⣿⣿⣿⣿⣿⣿⣿⣿⣿⣿⣿⣿⣿⣿⣿⣿⣿⣿⣿⣿⣿⣿⣿⣿⣿⣿⣿⣿⣿⣿⡇</a:t>
            </a:r>
            <a:br/>
            <a:r>
              <a:t>⠀⠀⠻⣿⣿⣿⣿⣿⣿⣿⣿⣿⣿⣿⣿⣿⣿⣿⣿⡏⠀⠀⠀⠀⠀⠀⠀⠀⠀⠀⠀⠀⠀⠀⠀⠀⠀⠀⠀⠀⠀⠀⠀⠀⠀⠀⠀⠀⠀⠀⠀⠀⠀⠀⠀⠀⠀⠀⠀⠙⣿⣿⣿⣿⣿⣿⣿⣿⣿⣿⣿⣿⣿⣿⣿⣿⣿⣿⣿⣿⣿⣿⣿⣿⣿⣿⣿⣿⣿⣿⡇</a:t>
            </a:r>
            <a:br/>
            <a:r>
              <a:t>⠀⠀⠀⠹⣿⣿⣿⣿⣿⣿⣿⣿⣿⣿⣿⣿⣿⣿⡏⠀⠀⠀⠀⠀⠀⠀⠀⠀⠀⠀⠀⠀⠀⠀⠀⠀⠀⠀⠀⠀⠀⠀⠀⠀⠀⠀⠀⠀⠀⠀⠀⠀⠀⠀⠀⠀⠀⠀⠀⠀⠘⣿⣿⣿⣿⣿⣿⣿⣿⣿⣿⣿⣿⣿⣿⣿⣿⣿⣿⣿⣿⣿⣿⣿⣿⣿⣿⣿⣿⣿⡇</a:t>
            </a:r>
            <a:br/>
            <a:r>
              <a:t>⠀⠀⠀⠀⢹⣿⣿⣿⣿⣿⣿⣿⣿⣿⣿⣿⣿⡿⢃⠀⠀⠀⠀⠀⠀⠀⠀⠀⠀⠀⠀⠀⠀⠀⠀⠀⠀⠀⠀⠀⠀⠀⠀⠀⠀⠀⠀⠀⠀⠀⠀⠀⠀⠀⠀⠀⠀⠀⠀⠀⠀⢻⣿⣿⣿⣿⣿⣿⣿⣿⣿⣿⣿⣿⣿⣿⣿⣿⣿⣿⣿⣿⣿⣿⣿⣿⣿⣿⣿⣿⡇</a:t>
            </a:r>
            <a:br/>
            <a:r>
              <a:t>⠀⠀⠀⠀⠘⣿⣿⣿⣿⣿⣿⣿⣿⣿⣿⣿⣿⣿⠃⠀⠀⠀⠀⠀⠀⠀⠀⠀⠀⠀⠀⠀⠀⠀⠀⠀⠀⠀⠀⠀⠀⠀⠀⠀⠀⠀⠀⠀⠀⠀⠀⠀⠀⠀⠀⠀⠀⠀⠀⠀⠀⠘⣿⣿⣿⣿⣿⣿⣿⣿⣿⣿⣿⣿⣿⣿⣿⣿⣿⣿⣿⣿⣿⣿⣿⣿⣿⣿⣿⣿⡇</a:t>
            </a:r>
            <a:br/>
            <a:r>
              <a:t>⠀⠀⠀⠀⠀⣿⣿⣿⣿⣿⣿⣿⣿⣿⣿⣿⣿⠏⠀⠀⠀⠀⠀⠀⠀⠀⠀⠀⠀⠀⠀⠀⠀⠀⠀⠀⠀⠀⠀⠀⠀⠀⠀⠀⠀⠀⠀⠀⠀⠀⠀⠀⠀⠀⠀⠀⠀⠀⠀⠀⠀⠀⢻⣿⣿⣿⣿⣿⣿⣿⣿⣿⣿⣿⣿⣿⣿⣿⣿⣿⣿⣿⣿⣿⣿⣿⣿⣿⣿⣿⡇</a:t>
            </a:r>
            <a:br/>
            <a:r>
              <a:t>⣄⡀⠀⠀⠀⣸⣿⣿⣿⣿⣿⣿⣿⣿⣿⣿⣿⠂⠀⠀⠀⠀⠀⠀⠀⠀⠀⠀⠀⠀⠀⠀⠀⠀⠀⠀⠀⠀⠀⠀⠀⠀⠀⠀⠀⠀⠀⠀⠀⠀⠀⠀⠀⠀⠀⠀⠀⠀⠀⠀⠀⠀⠸⣿⣿⣿⣿⣿⣿⣿⣿⣿⣿⣿⣿⣿⣿⣿⣿⣿⣿⣿⣿⣿⣿⣿⣿⣿⣿⣿⡇</a:t>
            </a:r>
            <a:br/>
            <a:r>
              <a:t>⣿⣿⣿⣿⣾⣿⣿⣿⣿⣿⣿⣿⣿⣿⣿⣿⣿⣿⡁⠀⠀⠀⠀⠀⠀⠀⠀⠀⠀⠀⠀⠀⠀⠀⠀⠀⠀⠀⠀⠀⠀⠀⠀⠀⠀⠀⠀⠀⠀⠀⠀⠀⠀⠀⠀⠀⠀⠀⠀⠀⠀⠀⠀⣿⣿⣿⣿⣿⣿⣿⣿⣿⣿⣿⣿⣿⣿⣿⣿⣿⣿⣿⣿⣿⣿⣿⣿⣿⣿⣿⡇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⣿⣿⣿⣿⣿⣿⣿⣿⣿⣿⣿⣿⣿⣿⣿⣿⣿⣟⡁⠀⠀⠀⠀⠀⠀⠀⠀⠀⠀⠀⠀⠀⠀⠀⠀⠀⠀⠀⠀⠀⠀⠀⠀⠀⠀⠀⠀⠀⠀⠀⠀⠀⠀⠀⠀⠀⠀⠀⠀⠀⠀⠀⠀⢸⣿⣿⣿⣿⣿⣿⣿⣿⣿⣿⣿⣿⣿⣿⣿⣿⣿⣿⣿⣿⣿⣿⣿⣿⣿⣿⡇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⣿⣿⣿⣿⣿⣿⣿⣿⣿⣿⣿⣿⣿⣿⣿⣿⡿⠟⠁⠀⠀⠀⠀⠀⠀⠀⠀⠀⠀⠀⠀⠀⠀⠀⠀⠀⠀⠀⠀⠀⠀⠀⠀⠀⠀⠀⠀⠀⠀⠀⠀⠀⠀⠀⠀⠀⠀⠀⠀⠀⠀⠀⠀⠀⣿⣿⣿⣿⣿⣿⣿⣿⣿⣿⣿⣿⣿⣿⣿⣿⣿⣿⣿⣿⣿⣿⣿⣿⣿⣿⡇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⣿⣿⣿⣿⣿⣿⣿⣿⣿⣿⣿⣿⣿⣿⣿⡍⠀⠀⠀⠀⠀⠀⠀⠀⠀⠀⠀⠀⠀⠀⠀⠀⠀⠀⠀⠀⠀⠀⠀⠀⠀⠀⠀⠀⠀⠀⠀⠀⠀⠀⠀⠀⠀⠀⠀⠀⠀⠀⠀⠀⠀⠀⠀⠀⢹⣿⣿⣿⣿⣿⣿⣿⣿⣿⣿⣿⣿⣿⣿⣿⣿⣿⣿⣿⣿⣿⣿⣿⣿⣿⡇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⣿⣿⣿⣿⣿⣿⣿⣿⣿⣿⣿⣿⣿⣿⣿⣥⡤⠀⠀⠀⠀⢀⠄⠀⠀⠀⠀⠀⠀⠀⠀⠀⠀⠀⠀⠀⠀⠀⠀⠀⠀⠀⠀⠀⠀⠀⠀⠀⠀⠀⠀⠀⠀⠀⠀⠀⠀⠀⠀⠀⠀⠀⠀⠀⠘⣿⣿⣿⣿⣿⣿⣿⣿⣿⣿⣿⣿⣿⣿⣿⣿⣿⣿⣿⣿⣿⣿⣿⣿⣿⡇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⣿⣿⣿⣿⣿⣿⣿⣿⣿⣿⣿⣿⣿⣿⣿⣿⡇⠀⢀⣤⣾⣿⠂⠀⠀⠀⠀⠀⠀⠀⠀⠀⠀⠀⠀⠀⠀⠀⠀⠀⠀⠀⠀⠀⠀⠀⠀⠀⠀⠀⠀⡀⠀⠀⠀⠀⠀⠀⠀⠀⠀⠀⠀⠀⠀⢿⣿⣿⣿⣿⣿⣿⣿⣿⣿⣿⣿⣿⣿⣿⣿⣿⣿⣿⣿⣿⣿⣿⣿⣿⡇</a:t>
            </a:r>
            <a:br/>
            <a:r>
              <a:t>⣿⣿⣿⣿⣿⣿⣿⣿⣿⣿⣿⣿⣿⣿⣿⣿⣿⣾⣿⣿⣿⡏⠀⠀⠀⠀⠀⠀⠀⠀⠀⠀⠀⠀⠀⠀⠀⠀⠀⠀⠀⠀⠀⠀⠀⠀⠀⠀⠀⠀⣴⠇⠀⠀⠀⠀⠀⠀⠀⠀⠀⠀⠀⠀⠀⠸⣿⣿⣿⣿⣿⣿⣿⣿⣿⣿⣿⣿⣿⣿⣿⣿⣿⣿⣿⣿⣿⣿⣿⣿⡇</a:t>
            </a:r>
            <a:br/>
            <a:r>
              <a:t>⣿⣿⣿⣿⣿⣿⣿⣿⣿⣿⣿⣿⣿⣿⣿⣿⣿⣿⣿⣿⣿⡇⠀⠀⠀⠀⠀⠀⠀⠀⠀⠀⠀⠀⠀⠀⠀⠀⠀⠀⠀⠀⠀⠀⠀⠀⠀⠀⢀⣼⡟⠀⠀⠀⠀⠀⠀⠀⠀⠀⠀⠀⠀⠀⠀⠀⣿⣿⣿⣿⣿⣿⣿⣿⣿⣿⣿⣿⣿⣿⣿⣿⣿⣿⣿⣿⣿⣿⣿⣿⡇</a:t>
            </a:r>
            <a:br/>
            <a:r>
              <a:t>⣿⣿⣿⣿⣿⣿⣿⣿⣿⣿⣿⣿⣿⣿⣿⣿⣿⣿⣿⣿⣿⣷⡦⠂⠀⠀⠀⠀⠀⠀⠀⠀⠀⠀⠀⠀⠀⠀⠀⠀⠀⠀⠀⠀⠀⠀⠀⢀⣾⡿⠀⠀⠀⠀⠀⠀⠀⠀⠀⠀⠀⠀⠀⠀⠀⠀⢹⣿⣿⣿⣿⣿⣿⣿⣿⣿⣿⣿⣿⣿⣿⣿⣿⣿⣿⣿⣿⣿⣿⣿⡇</a:t>
            </a:r>
            <a:br/>
            <a:r>
              <a:t>⣿⣿⣿⣿⣿⣿⣿⣿⣿⣿⣿⣿⣿⣿⣿⣿⣿⣿⣿⣿⣿⡟⢁⡀⠀⠀⠀⠀⠀⠀⠀⠀⠀⠀⠀⠀⠀⠀⠀⠀⠀⠀⠀⠀⠀⠀⢀⣿⣿⡅⣠⠀⠀⠀⠀⠀⠀⠀⠀⠀⠀⠀⠀⠀⠀⠀⠘⣿⣿⣿⣿⣿⣿⣿⣿⣿⣿⣿⣿⣿⣿⣿⣿⣿⣿⣿⣿⣿⣿⣿⡇</a:t>
            </a:r>
            <a:br/>
            <a:r>
              <a:t>⣿⣿⣿⣿⣿⣿⣿⣿⣿⣿⣿⣿⣿⣿⣿⣿⣿⣿⣿⣿⣿⣶⠋⠀⠀⠀⠀⠀⠀⠀⠀⠀⠀⠀⠀⠀⠀⠀⠀⠀⠀⠀⠀⠀⠀⠀⣾⣿⣿⣿⣯⣼⢠⢠⠀⠀⠀⠀⠀⠀⠀⠀⠀⠀⠀⠀⠀⢻⣿⣿⣿⣿⣿⣿⣿⣿⣿⣿⣿⣿⣿⣿⣿⣿⣿⣿⣿⣿⣿⣿⡇</a:t>
            </a:r>
            <a:br/>
            <a:r>
              <a:t>⣿⣿⣿⣿⣿⣿⣿⣿⣿⣿⣿⣿⣿⣿⣿⣿⣿⣿⣿⣿⣿⠏⢀⣠⠄⠀⠀⠀⠀⠀⠀⠀⠀⠀⠀⠀⠀⠀⠀⠀⠀⠀⠀⠀⠀⢰⣿⣿⣿⣿⣿⣿⣿⣿⡄⡀⠀⠀⠀⠀⠀⠀⠀⠀⠀⠀⠀⠘⣿⣿⣿⣿⣿⣿⣿⣿⣿⣿⣿⣿⣿⣿⣿⣿⣿⣿⣿⣿⣿⣿⡇</a:t>
            </a:r>
            <a:br/>
            <a:r>
              <a:t>⣿⣿⣿⣿⣿⣿⣿⣿⣿⣿⣿⣿⣿⣿⣿⣿⣿⣿⣿⣿⣿⣿⣿⣁⣄⠀⠀⠀⠀⠀⠀⠀⠀⠀⠀⠀⠀⠀⠀⠀⠀⠀⠀⠀⢀⣿⣿⣿⣿⣿⣿⣿⣿⣿⣿⣥⣿⡄⡔⠀⠀⠀⠀⠀⠀⠀⠀⠀⢻⣿⣿⣿⣿⣿⣿⣿⣿⣿⣿⣿⣿⣿⣿⣿⣿⣿⣿⣿⣿⣿⡇</a:t>
            </a:r>
            <a:br/>
            <a:r>
              <a:t>⣿⣿⣿⣿⣿⣿⣿⣿⣿⣿⣿⣿⣿⣿⣿⣿⣿⣿⣿⣿⣿⣿⣿⡿⠁⠀⠀⠀⠀⠀⠀⠀⠀⠀⠀⠀⠀⠀⠀⠀⠀⠀⠀⠀⣾⣿⣿⣿⣿⣿⣿⣿⣿⣿⣿⣿⣿⣿⡅⠀⢠⠅⠀⠀⠀⠀⢀⠀⠈⣿⣿⣿⣿⣿⣿⣿⣿⣿⣿⣿⣿⣿⣿⣿⣿⣿⣿⣿⣿⣿⡇</a:t>
            </a:r>
            <a:br/>
            <a:r>
              <a:t>⣿⣿⣿⣿⣿⣿⣿⣿⣿⣿⣿⣿⣿⣿⣿⣿⣿⣿⣿⣿⣿⣿⡟⠀⣠⠀⠀⠀⠀⠀⠀⠀⠀⠀⠀⠀⠀⠀⠀⠀⠀⠀⠀⣸⣿⣿⣿⣿⣿⣿⣿⣿⣿⣿⣿⣿⣿⣿⣷⣴⣿⣄⠀⡄⠀⠀⢸⡄⠀⠹⣿⣿⣿⣿⣿⣿⣿⣿⣿⣿⣿⣿⣿⣿⣿⣿⣿⣿⣿⣿⡇</a:t>
            </a:r>
            <a:br/>
            <a:r>
              <a:t>⣿⣿⣿⣿⣿⣿⣿⣿⣿⣿⣿⣿⣿⣿⣿⣿⣿⣿⣿⣿⣿⣿⣠⣾⠃⠀⠀⠀⠀⠀⠀⠀⠀⠀⠀⠀⠀⠀⠀⠀⠀⠀⢠⣿⣿⣿⣿⣿⣿⣿⣿⣿⣿⣿⣿⣿⣿⣿⣿⣿⣿⣿⣼⣇⠀⠀⢸⣷⡀⠀⢻⣿⣿⣿⣿⣿⣿⣿⣿⣿⣿⣿⣿⣿⣿⣿⣿⣿⣿⣿⡇</a:t>
            </a:r>
            <a:br/>
            <a:r>
              <a:t>⣿⣿⣿⣿⣿⣿⣿⣿⣿⣿⣿⣿⣿⣿⣿⣿⣿⣿⣿⣿⣿⣿⣿⡏⠀⠀⠀⠀⠀⠀⠀⠀⠀⠀⠀⠀⠀⠀⠀⠀⠀⢀⣾⣿⣿⣿⣿⣿⣿⣿⣿⣿⣿⣿⣿⣿⣿⣿⣿⣿⣿⣿⣿⣿⣤⣆⣸⣿⣿⣄⠘⣿⣿⣿⣿⣿⣿⣿⣿⣿⣿⣿⣿⣿⣿⣿⣿⣿⣿⣿⡇</a:t>
            </a:r>
            <a:br/>
            <a:r>
              <a:t>⣿⣿⣿⣿⣿⣿⣿⣿⣿⣿⣿⣿⣿⣿⣿⣿⣿⣿⣿⣿⣿⣿⡿⠃⠀⠀⠀⠀⠀⠀⠀⠀⠀⠀⠀⠀⠀⠀⠀⠀⠀⣼⣿⣿⣿⣿⣿⣿⣿⣿⣿⣿⣿⣿⣿⣿⣿⣿⣿⣿⣿⣿⣿⣿⣿⣿⣿⣿⣿⣿⣾⣿⣿⣿⣿⣿⣿⣿⣿⣿⣿⣿⣿⣿⣿⣿⣿⣿⣿⣿⡇</a:t>
            </a:r>
            <a:br/>
            <a:r>
              <a:t>⣿⣿⣿⣿⣿⣿⣿⣿⣿⣿⣿⣿⣿⣿⣿⣿⣿⣿⣿⣿⣿⠋⣀⣴⡖⠀⠀⠀⠀⠀⠀⠀⠀⠀⠀⠀⠀⠀⠀⠀⣸⣿⣿⣿⣿⣿⣿⣿⣿⣿⣿⣿⣿⣿⣿⣿⣿⣿⣿⣿⣿⣿⣿⣿⣿⣿⣿⣿⣿⣿⣿⣿⣿⣿⣿⣿⣿⣿⣿⣿⣿⣿⣿⣿⣿⣿⣿⣿⣿⣿⡇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⣿⣿⣿⣿⣿⣿⣿⣿⣿⣿⣿⣿⣿⣿⣿⣿⣿⣿⣿⣿⣿⣾⣿⣿⠁⠀⠀⠀⠀⠀⠀⠀⠀⠀⠀⠀⠀⠀⠀⢰⣿⣿⣿⣿⣿⣿⣿⣿⣿⣿⣿⣿⣿⣿⣿⣿⣿⣿⣿⣿⣿⣿⣿⣿⣿⣿⣿⣿⣿⣿⣿⣿⣿⣿⣿⣿⣿⣿⣿⣿⣿⣿⣿⣿⣿⣿⣿⣿⣿⣿⡇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⣿⣿⣿⣿⣿⣿⣿⣿⣿⣿⣿⣿⣿⣿⣿⣿⣿⣿⣿⣿⣿⣿⡿⠋⠀⠀⠀⠀⠀⠀⠀⠀⠀⠀⠀⠀⠀⠀⢀⣿⣿⣿⣿⣿⣿⣿⣿⣿⣿⣿⣿⣿⣿⣿⣿⣿⣿⣿⣿⣿⣿⣿⣿⣿⣿⣿⣿⣿⣿⣿⣿⣿⣿⣿⣿⣿⣿⣿⣿⣿⣿⣿⣿⣿⣿⣿⣿⣿⣿⣿⡇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⠀⠀⠀⠀⠀⠀⠀⠀⠀⠀⠀⠀⠀⠀⠀⠀⠀⠀⠀⠀⠀⠀⠀⠀⠀⠀⠀⠀⠀⠀⠀⠀⠀⠀⠀⠀⠀⠀⠀⠈⢿⣿⣿⣿⣿⣿⣿⣿⣿⣿⣿⣿⣿⣿⣿⣿⣿⣿⣿⣿⣿⣿⣿⣿⣿⣿⣿⣿⣿⣿⣿⣿⣿⣿⣿⣿⣿⣿⣿⣿⣿⣿⣿⣿⣿⣿⣿⣿⣿⣿⡇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⠀⠀⠀⠀⠀⠀⠀⠀⠀⠀⠀⠀⠀⠀⠀⠀⠀⠀⠀⠀⠀⠀⠀⠀⠀⠀⠀⠀⠀⠀⠀⠀⠀⠀⠀⠀⠀⠀⠀⠀⠀⠹⣿⣿⣿⣿⣿⣿⣿⣿⣿⣿⣿⣿⣿⣿⣿⣿⣿⣿⣿⣿⣿⣿⣿⣿⣿⣿⣿⣿⣿⣿⣿⣿⣿⣿⣿⣿⣿⣿⣿⣿⣿⣿⣿⣿⣿⣿⣿⣿⡇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⠀⠀⠀⠀⠀⠀⠀⠀⠀⠀⠀⠀⠀⠀⠀⠀⠀⠀⠀⠀⠀⠀⠀⠀⠀⠀⠀⠀⠀⠀⠀⠀⠀⠀⠀⠀⠀⠀⠀⠀⠀⠀⠈⠻⢿⣿⣿⣿⣿⣿⣿⣿⣿⣿⣿⣿⣿⣿⣿⣿⣿⣿⣿⣿⣿⣿⣿⣿⣿⣿⣿⣿⣿⣿⣿⣿⣿⣿⣿⣿⣿⣿⣿⣿⣿⣿⣿⣿⣿⣿⡇</a:t>
            </a:r>
            <a:br/>
            <a:r>
              <a:t>⠀⠀⠀⠀⠀⠀⠀⠀⠀⣠⣶⡀⠀⠀⠀⠀⠀⠀⠀⠀⠀⠀⠀⠀⠀⠀⠀⠀⠀⠀⠀⠀⠀⠀⠀⠀⠀⠀⠀⠀⠀⠀⠀⠀⠀⠙⠿⣿⣿⣿⣿⣿⣿⣿⣿⣿⣿⣿⣿⣿⣿⣿⣿⣿⣿⣿⣿⣿⣿⣿⣿⣿⣿⣿⣿⣿⣿⣿⣿⣿⣿⣿⣿⣿⣿⣿⣿⣿⣿⣿⡇</a:t>
            </a:r>
            <a:br/>
            <a:r>
              <a:t>⠀⠀⠀⠀⠀⠀⠀⣠⣾⣿⣿⣿⣶⣄⣄⠀⢀⠀⠀⢠⠀⠀⠀⠀⠀⠀⠀⠀⠀⠀⠀⠀⠀⠀⠀⠀⠀⠀⠀⠀⠀⠀⠀⠀⠀⠀⠀⠈⠙⠻⣿⣿⣿⣿⣿⣿⣿⣿⣿⣿⣿⣿⣿⣿⣿⣿⣿⣿⣿⣿⣿⣿⣿⣿⣿⣿⣿⣿⣿⣿⣿⣿⣿⣿⣿⣿⣿⣿⣿⣿⡇</a:t>
            </a:r>
            <a:br/>
            <a:r>
              <a:t>⠀⠀⠀⠀⠀⣠⣾⣿⣿⣿⠟⠛⠉⢻⣿⣷⣼⣿⣶⡄⠀⠀⠀⠀⠀⠀⠀⠀⠀⠀⠀⠀⠀⠀⠀⠀⠀⠀⠀⠀⠀⠀⠀⠀⠀⠀⠀⠀⠀⠀⠀⠉⠛⢿⣿⣿⣿⣿⣿⣿⣿⣿⣿⣿⣿⣿⣿⣿⣿⣿⣿⣿⣿⣿⣿⣿⣿⣿⣿⣿⣿⣿⣿⣿⣿⣿⣿⣿⣿⣿⡇</a:t>
            </a:r>
            <a:br/>
            <a:r>
              <a:t>⠀⠀⠀⣠⣾⡿⠟⠋⠉⠀⠀⠀⠀⢸⣿⣿⣿⣿⣿⣡⠀⠀⠀⠀⠀⠀⠀⠀⠀⠀⠀⠀⠀⠀⠀⠀⠀⠀⠀⠀⠀⠀⠀⠀⠀⠀⠀⠀⠀⠀⠀⠀⠀⠀⠈⠙⠿⣿⣿⣿⣿⣿⣿⣿⣿⣿⣿⣿⣿⣿⣿⣿⣿⣿⣿⣿⣿⣿⣿⣿⣿⣿⣿⣿⣿⣿⣿⣿⣿⣿⡇</a:t>
            </a:r>
            <a:br/>
            <a:r>
              <a:t>⠀⠀⠀⠉⠁⠀⠀⠀⠀⠀⠀⢀⣀⣼⣿⣿⣿⣿⣿⣇⣴⢁⠀⠀⠀⠀⠀⠀⠀⠀⠀⠀⠀⠀⠀⠀⠀⠀⠀⠀⠀⠀⠀⠀⠀⠀⠀⠀⠀⠀⠀⠀⠀⠀⠀⠀⠀⠈⢻⣿⣿⣿⣿⣿⣿⣿⣿⣿⣿⣿⣿⣿⣿⣿⣿⣿⣿⣿⣿⣿⣿⣿⣿⣿⣿⣿⣿⣿⣿⣿⡇</a:t>
            </a:r>
            <a:br/>
            <a:r>
              <a:t>⠀⠀⠀⠀⠀⠀⢀⣠⣤⣶⣿⣿⣿⣿⣿⣿⣿⣿⣿⣿⡟⠀⠀⠀⠀⠀⠀⠀⠀⠀⠀⠀⠀⠀⠀⠀⠀⠀⠀⠀⠀⠀⠀⠀⠀⠀⠀⠀⠀⠀⠀⠀⠀⠀⠀⠀⠀⠀⠀⠹⣿⣿⣿⣿⣿⣿⣿⣿⣿⣿⣿⣿⣿⣿⣿⣿⣿⣿⣿⣿⣿⣿⣿⣿⣿⣿⣿⣿⣿⣿⡇</a:t>
            </a:r>
            <a:br/>
            <a:r>
              <a:t>⠀⠀⢀⣠⣴⣾⣿⣿⣿⣿⣿⣿⣿⣿⣿⣿⣿⣿⣿⡯⠀⠀⠀⠀⠀⠀⠀⠀⠀⠀⠀⠀⠀⠀⠀⠀⠀⠀⠀⠀⠀⠀⠀⠀⠀⠀⠀⠀⠀⠀⠀⠀⠀⠀⠀⠀⠀⠀⠀⠀⢻⣿⣿⣿⣿⣿⣿⣿⣿⣿⣿⣿⣿⣿⣿⣿⣿⣿⣿⣿⣿⣿⣿⣿⣿⣿⣿⣿⣿⣿⡇</a:t>
            </a:r>
            <a:br/>
            <a:r>
              <a:t>⠀⠀⠘⢿⣿⣿⣿⣿⣿⣿⣿⣿⣿⣿⣿⣿⣿⣿⣿⠁⠀⠀⠀⠀⠀⠀⠀⠀⠀⠀⠀⠀⠀⠀⠀⠀⠀⠀⠀⠀⠀⠀⠀⠀⠀⠀⠀⠀⠀⠀⠀⠀⠀⠀⠀⠀⠀⠀⠀⠀⠈⣿⣿⣿⣿⣿⣿⣿⣿⣿⣿⣿⣿⣿⣿⣿⣿⣿⣿⣿⣿⣿⣿⣿⣿⣿⣿⣿⣿⣿⡇</a:t>
            </a:r>
            <a:br/>
            <a:r>
              <a:t>⠀⠀⠀⠈⢻⣿⣿⣿⣿⣿⣿⣿⣿⣿⣿⣿⣿⣿⡟⠀⠀⠀⠀⠀⠀⠀⠀⠀⠀⠀⠀⠀⠀⠀⠀⠀⠀⠀⠀⠀⠀⠀⠀⠀⠀⠀⠀⠀⠀⠀⠀⠀⠀⠀⠀⠀⠀⠀⠀⠀⠀⢸⣿⣿⣿⣿⣿⣿⣿⣿⣿⣿⣿⣿⣿⣿⣿⣿⣿⣿⣿⣿⣿⣿⣿⣿⣿⣿⣿⣿⡇</a:t>
            </a:r>
            <a:br/>
            <a:r>
              <a:t>⠀⠀⠀⠀⠀⢿⣿⣿⣿⣿⣿⣿⣿⣿⣿⣿⣿⣿⡟⠀⠀⠀⠀⠀⠀⠀⠀⠀⠀⠀⠀⠀⠀⠀⠀⠀⠀⠀⠀⠀⠀⠀⠀⠀⠀⠀⠀⠀⠀⠀⠀⠀⠀⠀⠀⠀⠀⠀⠀⠀⠀⠀⢿⣿⣿⣿⣿⣿⣿⣿⣿⣿⣿⣿⣿⣿⣿⣿⣿⣿⣿⣿⣿⣿⣿⣿⣿⣿⣿⣿⡇</a:t>
            </a:r>
            <a:br/>
            <a:r>
              <a:t>⠀⠀⠀⠀⠀⢸⣿⣿⣿⣿⣿⣿⣿⣿⣿⣿⣿⣿⠃⠀⠀⠀⠀⠀⠀⠀⠀⠀⠀⠀⠀⠀⠀⠀⠀⠀⠀⠀⠀⠀⠀⠀⠀⠀⠀⠀⠀⠀⠀⠀⠀⠀⠀⠀⠀⠀⠀⠀⠀⠀⠀⠀⠸⣿⣿⣿⣿⣿⣿⣿⣿⣿⣿⣿⣿⣿⣿⣿⣿⣿⣿⣿⣿⣿⣿⣿⣿⣿⣿⣿⡇</a:t>
            </a:r>
            <a:br/>
            <a:r>
              <a:t>⠀⠀⠀⠀⠀⠀⣿⣿⣿⣿⣿⣿⣿⣿⣿⣿⣿⣿⠆⠀⠀⠀⠀⠀⠀⠀⠀⠀⠀⠀⠀⠀⠀⠀⠀⠀⠀⠀⠀⠀⠀⠀⠀⠀⠀⠀⠀⠀⠀⠀⠀⠀⠀⠀⠀⠀⠀⠀⠀⠀⠀⠀⠀⢿⣿⣿⣿⣿⣿⣿⣿⣿⣿⣿⣿⣿⣿⣿⣿⣿⣿⣿⣿⣿⣿⣿⣿⣿⣿⣿⡇</a:t>
            </a:r>
            <a:br/>
            <a:r>
              <a:t>⣷⣦⣤⣀⣀⣀⣼⣿⣿⣿⣿⣿⣿⣿⣿⣿⣿⣿⣶⡀⠀⠀⠀⠀⠀⠀⠀⠀⠀⠀⠀⠀⠀⠀⠀⠀⠀⠀⠀⠀⠀⠀⠀⠀⠀⠀⠀⠀⠀⠀⠀⠀⠀⠀⠀⠀⠀⠀⠀⠀⠀⠀⠀⠘⣿⣿⣿⣿⣿⣿⣿⣿⣿⣿⣿⣿⣿⣿⣿⣿⣿⣿⣿⣿⣿⣿⣿⣿⣿⣿⡇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⣿⣿⣿⣿⣿⣿⣿⣿⣿⣿⣿⣿⣿⣿⣿⣿⣿⣿⡿⢃⠀⠀⠀⠀⠀⠀⠀⠀⠀⠀⠀⠀⠀⠀⠀⠀⠀⠀⠀⠀⠀⠀⠀⠀⠀⠀⠀⠀⠀⠀⠀⠀⠀⠀⠀⠀⠀⠀⠀⠀⠀⠀⠀⠀⢻⣿⣿⣿⣿⣿⣿⣿⣿⣿⣿⣿⣿⣿⣿⣿⣿⣿⣿⣿⣿⣿⣿⣿⣿⣿⡇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⣿⣿⣿⣿⣿⣿⣿⣿⣿⣿⣿⣿⣿⣿⣿⣿⣿⣿⠟⠁⠀⠀⠀⠀⠀⠀⠀⠀⠀⠀⠀⠀⠀⠀⠀⠀⠀⠀⠀⠀⠀⠀⠀⠀⠀⠀⠀⠀⠀⠀⠀⠀⠀⠀⠀⠀⠀⠀⠀⠀⠀⠀⠀⠀⠘⣿⣿⣿⣿⣿⣿⣿⣿⣿⣿⣿⣿⣿⣿⣿⣿⣿⣿⣿⣿⣿⣿⣿⣿⣿⡇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⣿⣿⣿⣿⣿⣿⣿⣿⣿⣿⣿⣿⣿⣿⣿⣿⣿⡅⠀⠀⠀⠀⠀⠀⠀⠀⠀⠀⠀⠀⠀⠀⠀⠀⠀⠀⠀⠀⠀⠀⠀⠀⠀⠀⠀⠀⠀⠀⠀⠀⠀⠀⠀⠀⠀⠀⠀⠀⠀⠀⠀⠀⠀⠀⠀⢹⣿⣿⣿⣿⣿⣿⣿⣿⣿⣿⣿⣿⣿⣿⣿⣿⣿⣿⣿⣿⣿⣿⣿⣿⡇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⣿⣿⣿⣿⣿⣿⣿⣿⣿⣿⣿⣿⣿⣿⣿⣿⣟⣥⠀⠀⠀⠀⣠⠄⠀⠀⠀⠀⠀⠀⠀⠀⠀⠀⠀⠀⠀⠀⠀⠀⠀⠀⠀⠀⠀⠀⠀⠀⠀⠀⢀⡆⠀⠀⠀⠀⠀⠀⠀⠀⠀⠀⠀⠀⠀⠈⣿⣿⣿⣿⣿⣿⣿⣿⣿⣿⣿⣿⣿⣿⣿⣿⣿⣿⣿⣿⣿⣿⣿⣿⡇</a:t>
            </a:r>
            <a:br/>
            <a:r>
              <a:t>⣿⣿⣿⣿⣿⣿⣿⣿⣿⣿⣿⣿⣿⣿⣿⣿⣿⣿⡂⢀⣴⣿⣿⠀⠀⠀⠀⠀⠀⠀⠀⠀⠀⠀⠀⠀⠀⠀⠀⠀⠀⠀⠀⠀⠀⠀⠀⠀⠀⢀⣿⠃⠀⠀⠀⠀⠀⠀⠀⠀⠀⠀⠀⠀⠀⠀⢹⣿⣿⣿⣿⣿⣿⣿⣿⣿⣿⣿⣿⣿⣿⣿⣿⣿⣿⣿⣿⣿⣿⣿⡇</a:t>
            </a:r>
            <a:br/>
            <a:r>
              <a:t>⣿⣿⣿⣿⣿⣿⣿⣿⣿⣿⣿⣿⣿⣿⣿⣿⣿⣿⣷⣿⣿⣿⡏⠀⠀⠀⠀⠀⠀⠀⠀⠀⠀⠀⠀⠀⠀⠀⠀⠀⠀⠀⠀⠀⠀⠀⠀⠀⢠⣿⠇⠀⠀⠀⠀⠀⠀⠀⠀⠀⠀⠀⠀⠀⠀⠀⠈⣿⣿⣿⣿⣿⣿⣿⣿⣿⣿⣿⣿⣿⣿⣿⣿⣿⣿⣿⣿⣿⣿⣿⡇</a:t>
            </a:r>
            <a:br/>
            <a:r>
              <a:t>⣿⣿⣿⣿⣿⣿⣿⣿⣿⣿⣿⣿⣿⣿⣿⣿⣿⣿⣿⣿⣿⣿⣯⠄⠀⠀⠀⠀⠀⠀⠀⠀⠀⠀⠀⠀⠀⠀⠀⠀⠀⠀⠀⠀⠀⠀⠀⠀⣾⣿⠀⡀⠀⠀⠀⠀⠀⠀⠀⠀⠀⠀⠀⠀⠀⠀⠀⢹⣿⣿⣿⣿⣿⣿⣿⣿⣿⣿⣿⣿⣿⣿⣿⣿⣿⣿⣿⣿⣿⣿⡇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⣿⣿⣿⣿⣿⣿⣿⣿⣿⣿⣿⣿⣿⣿⣿⣿⣿⣿⣿⣿⣿⣿⡇⠀⠀⠀⠀⠀⠀⠀⠀⠀⠀⠀⠀⠀⠀⠀⠀⠀⠀⠀⠀⠀⠀⠀⠀⢰⣿⣿⣾⣧⣎⣀⣰⠀⠀⠀⠀⠀⠀⠀⠀⠀⠀⠀⠀⠀⢿⣿⣿⣿⣿⣿⣿⣿⣿⣿⣿⣿⣿⣿⣿⣿⣿⣿⣿⣿⣿⣿⡇</a:t>
            </a:r>
            <a:br/>
            <a:r>
              <a:t>⣿⣿⣿⣿⣿⣿⣿⣿⣿⣿⣿⣿⣿⣿⣿⣿⣿⣿⣿⣿⣿⣿⣵⠇⠀⠀⠀⠀⠀⠀⠀⠀⠀⠀⠀⠀⠀⠀⠀⠀⠀⠀⠀⠀⠀⠀⢀⣿⣿⣿⣿⣿⣿⣿⣿⣄⠀⡀⠀⠀⠀⠀⠀⠀⠀⠀⠀⠀⠘⣿⣿⣿⣿⣿⣿⣿⣿⣿⣿⣿⣿⣿⣿⣿⣿⣿⣿⣿⣿⣿⡇</a:t>
            </a:r>
            <a:br/>
            <a:r>
              <a:t>⣿⣿⣿⣿⣿⣿⣿⣿⣿⣿⣿⣿⣿⣿⣿⣿⣿⣿⣿⣿⣿⣿⡧⠀⠀⠀⠀⠀⠀⠀⠀⠀⠀⠀⠀⠀⠀⠀⠀⠀⠀⠀⠀⠀⠀⠀⣸⣿⣿⣿⣿⣿⣿⣿⣿⣿⣶⣿⣠⠇⠀⠀⠀⠀⠀⠀⠀⠀⠀⢹⣿⣿⣿⣿⣿⣿⣿⣿⣿⣿⣿⣿⣿⣿⣿⣿⣿⣿⣿⣿⡇</a:t>
            </a:r>
            <a:br/>
            <a:r>
              <a:t>⣿⣿⣿⣿⣿⣿⣿⣿⣿⣿⣿⣿⣿⣿⣿⣿⣿⣿⣿⣿⣿⣿⣿⣿⣂⡄⠀⠀⠀⠀⠀⠀⠀⠀⠀⠀⠀⠀⠀⠀⠀⠀⠀⠀⠀⢠⣿⣿⣿⣿⣿⣿⣿⣿⣿⣿⣿⣿⣿⣇⠀⣼⠀⠀⠀⠀⠀⢰⠀⠀⢿⣿⣿⣿⣿⣿⣿⣿⣿⣿⣿⣿⣿⣿⣿⣿⣿⣿⣿⣿⡇</a:t>
            </a:r>
            <a:br/>
            <a:r>
              <a:t>⣿⣿⣿⣿⣿⣿⣿⣿⣿⣿⣿⣿⣿⣿⣿⣿⣿⣿⣿⣿⣿⣿⣿⣿⠋⠀⠀⠀⠀⠀⠀⠀⠀⠀⠀⠀⠀⠀⠀⠀⠀⠀⠀⠀⠀⣼⣿⣿⣿⣿⣿⣿⣿⣿⣿⣿⣿⣿⣿⣿⣿⣿⣷⢀⡆⠀⠀⠘⣧⠀⠈⢿⣿⣿⣿⣿⣿⣿⣿⣿⣿⣿⣿⣿⣿⣿⣿⣿⣿⣿⡇</a:t>
            </a:r>
            <a:br/>
            <a:r>
              <a:t>⣿⣿⣿⣿⣿⣿⣿⣿⣿⣿⣿⣿⣿⣿⣿⣿⣿⣿⣿⣿⣿⣿⣿⡏⠀⠀⠀⠀⠀⠀⠀⠀⠀⠀⠀⠀⠀⠀⠀⠀⠀⠀⠀⠀⢸⣿⣿⣿⣿⣿⣿⣿⣿⣿⣿⣿⣿⣿⣿⣿⣿⣿⣿⣿⣿⡀⣀⣀⣿⣷⡀⠘⣿⣿⣿⣿⣿⣿⣿⣿⣿⣿⣿⣿⣿⣿⣿⣿⣿⣿⡇</a:t>
            </a:r>
            <a:br/>
            <a:r>
              <a:t>⣿⣿⣿⣿⣿⣿⣿⣿⣿⣿⣿⣿⣿⣿⣿⣿⣿⣿⣿⣿⣿⣿⣿⣧⣴⠀⠀⠀⠀⠀⠀⠀⠀⠀⠀⠀⠀⠀⠀⠀⠀⠀⠀⢀⣿⣿⣿⣿⣿⣿⣿⣿⣿⣿⣿⣿⣿⣿⣿⣿⣿⣿⣿⣿⣿⣿⣿⣿⣿⣿⣿⣾⣿⣿⣿⣿⣿⣿⣿⣿⣿⣿⣿⣿⣿⣿⣿⣿⣿⣿⡇</a:t>
            </a:r>
            <a:br/>
            <a:r>
              <a:t>⣿⣿⣿⣿⣿⣿⣿⣿⣿⣿⣿⣿⣿⣿⣿⣿⣿⣿⣿⣿⣿⣿⣿⣿⣷⠀⠀⠀⠀⠀⠀⠀⠀⠀⠀⠀⠀⠀⠀⠀⠀⠀⠀⣼⣿⣿⣿⣿⣿⣿⣿⣿⣿⣿⣿⣿⣿⣿⣿⣿⣿⣿⣿⣿⣿⣿⣿⣿⣿⣿⣿⣿⣿⣿⣿⣿⣿⣿⣿⣿⣿⣿⣿⣿⣿⣿⣿⣿⣿⣿⡇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⣿⣿⣿⣿⣿⣿⣿⣿⣿⣿⣿⣿⣿⣿⣿⣿⣿⣿⣿⣿⣿⣿⣿⡟⠁⠀⠀⠀⠀⠀⠀⠀⠀⠀⠀⠀⠀⠀⠀⠀⠀⠀⣰⣿⣿⣿⣿⣿⣿⣿⣿⣿⣿⣿⣿⣿⣿⣿⣿⣿⣿⣿⣿⣿⣿⣿⣿⣿⣿⣿⣿⣿⣿⣿⣿⣿⣿⣿⣿⣿⣿⣿⣿⣿⣿⣿⣿⣿⣿⣿⡇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⣿⣿⣿⣿⣿⣿⣿⣿⣿⣿⣿⣿⣿⣿⣿⣿⣿⣿⣿⣿⣿⣿⣿⠆⣠⡶⠁⠀⠀⠀⠀⠀⠀⠀⠀⠀⠀⠀⠀⠀⠀⢠⣿⣿⣿⣿⣿⣿⣿⣿⣿⣿⣿⣿⣿⣿⣿⣿⣿⣿⣿⣿⣿⣿⣿⣿⣿⣿⣿⣿⣿⣿⣿⣿⣿⣿⣿⣿⣿⣿⣿⣿⣿⣿⣿⣿⣿⣿⣿⣿⡇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⣿⣿⣿⣿⣿⣿⣿⣿⣿⣿⣿⣿⣿⣿⣿⣿⣿⣿⣿⣿⣿⣿⣷⣿⣿⡗⠀⠀⠀⠀⠀⠀⠀⠀⠀⠀⠀⠀⠀⠀⠀⣾⣿⣿⣿⣿⣿⣿⣿⣿⣿⣿⣿⣿⣿⣿⣿⣿⣿⣿⣿⣿⣿⣿⣿⣿⣿⣿⣿⣿⣿⣿⣿⣿⣿⣿⣿⣿⣿⣿⣿⣿⣿⣿⣿⣿⣿⣿⣿⣿⡇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⠀⠀⠀⠀⠀⠀⠀⠀⠀⠀⠀⠀⠀⠀⠀⠀⠀⢀⢀⠀⠀⠀⠀⠦⠛⠀⠀⠉⠉⠀⠀⠀⠸⣿⣿⣿⣿⣿⣿⣿⣿⣿⣿⣿⣿⣿⣿⣿⣿⣿⣿⣿⣿⣿⣿⣿⣿⣿⣿⣿⣿⣿⣿⣿⣿⣿⣿⣿⣿⣿⣿⣿⣿⣿⣿⣿⣿⣿⣿⣿⣿⣿⣿⣿⣿⣿⣿⣿⣿⣿⡇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⠀⠀⠀⠀⠀⠀⠀⠀⠀⠀⠀⠀⠀⠀⠀⠀⠀⠀⠀⠀⠀⠀⠀⠀⠀⠀⠀⠀⠀⠀⠀⠀⠀⠀⠈⠻⣿⣿⣿⣿⣿⣿⣿⣿⣿⣿⣿⣿⣿⣿⣿⣿⣿⣿⣿⣿⣿⣿⣿⣿⣿⣿⣿⣿⣿⣿⣿⣿⣿⣿⣿⣿⣿⣿⣿⣿⣿⣿⣿⣿⣿⣿⣿⣿⣿⣿⣿⣿⣿⣿⡇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⠀⠀⠀⠀⠀⠀⠀⠀⠀⠀⠀⠀⠀⠀⠀⠀⠀⠀⠀⠀⠀⠀⠀⠀⠀⠀⠀⠀⠀⠀⠀⠀⠀⠀⠀⠀⠙⢿⣿⣿⣿⣿⣿⣿⣿⣿⣿⣿⣿⣿⣿⣿⣿⣿⣿⣿⣿⣿⣿⣿⣿⣿⣿⣿⣿⣿⣿⣿⣿⣿⣿⣿⣿⣿⣿⣿⣿⣿⣿⣿⣿⣿⣿⣿⣿⣿⣿⣿⣿⣿⡇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⠀⠀⠀⠀⠀⠀⠀⠀⠀⠀⠀⠀⠀⠀⠀⠀⠀⠀⠀⠀⠀⠀⠀⠀⠀⠀⠀⠀⠀⠀⠀⠀⠀⠀⠀⠀⠀⠀⠀⠀⠀⠙⠻⢿⣿⣿⣿⣿⣿⣿⣿⣿⣿⣿⣿⣿⣿⣿⣿⣿⣿⣿⣿⣿⣿⣿⣿⣿⣿⣿⣿⣿⣿⣿⣿⣿⣿⣿⣿⣿⣿⣿⣿⣿⣿⣿⣿⣿⣿⣿⡇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⠀⠀⠀⠀⠀⠀⠀⠀⠀⠀⠀⠀⠀⠀⠀⠀⠀⠀⠀⠀⠀⠀⠀⠀⠀⠀⠀⠀⠀⠀⠀⠀⠀⠀⠀⠀⠀⠀⠀⠀⠀⠀⠀⠀⠈⠙⠻⠿⣿⣿⣿⣿⣿⣿⣿⣿⣿⣿⣿⣿⣿⣿⣿⣿⣿⣿⣿⣿⣿⣿⣿⣿⣿⣿⣿⣿⣿⣿⣿⣿⣿⣿⣿⣿⣿⣿⣿⣿⣿⣿⡇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⠀⠀⠀⠀⠀⠀⠀⠀⠀⠀⠀⠀⠀⠀⠀⠀⠀⠀⠀⠀⠀⠀⠀⠀⠀⠀⠀⠀⠀⠀⠀⠀⠀⠀⠀⠀⠀⠀⠀⠀⠀⠀⠀⠀⠀⠀⠀⠀⠀⠈⠙⠛⠿⢿⣿⣿⣿⣿⣿⣿⣿⣿⣿⣿⣿⣿⣿⣿⣿⣿⣿⣿⣿⣿⣿⣿⣿⣿⣿⣿⣿⣿⣿⣿⣿⣿⣿⣿⣿⣿⡇</a:t>
            </a:r>
            <a:br/>
            <a:r>
              <a:t>⠀⠀⠀⠀⠀⠀⠀⠀⠀⢀⣤⠀⠀⠀⠀⠀⠀⠀⠀⠀⠀⠀⠀⠀⠀⠀⠀⠀⠀⠀⠀⠀⠀⠀⠀⠀⠀⠀⠀⠀⠀⠀⠀⠀⠀⠀⠀⠀⠀⠀⠀⠀⠀⠀⠈⠙⢿⣿⣿⣿⣿⣿⣿⣿⣿⣿⣿⣿⣿⣿⣿⣿⣿⣿⣿⣿⣿⣿⣿⣿⣿⣿⣿⣿⣿⣿⣿⣿⣿⣿⡇</a:t>
            </a:r>
            <a:br/>
            <a:r>
              <a:t>⠀⠀⠀⠀⠀⠀⠀⠀⣠⣿⣿⣿⣶⣤⣄⡀⢠⣄⣀⢰⠂⠀⠀⠀⠀⠀⠀⠀⠀⠀⠀⠀⠀⠀⠀⠀⠀⠀⠀⠀⠀⠀⠀⠀⠀⠀⠀⠀⠀⠀⠀⠀⠀⠀⠀⠀⠀⠘⢿⣿⣿⣿⣿⣿⣿⣿⣿⣿⣿⣿⣿⣿⣿⣿⣿⣿⣿⣿⣿⣿⣿⣿⣿⣿⣿⣿⣿⣿⣿⣿⡇</a:t>
            </a:r>
            <a:br/>
            <a:r>
              <a:t>⠀⠀⠀⠀⠀⠀⢀⣼⣿⣿⡿⠛⠉⢻⣿⣿⣾⣿⣿⣿⠀⠀⠀⠀⠀⠀⠀⠀⠀⠀⠀⠀⠀⠀⠀⠀⠀⠀⠀⠀⠀⠀⠀⠀⠀⠀⠀⠀⠀⠀⠀⠀⠀⠀⠀⠀⠀⠀⠈⢿⣿⣿⣿⣿⣿⣿⣿⣿⣿⣿⣿⣿⣿⣿⣿⣿⣿⣿⣿⣿⣿⣿⣿⣿⣿⣿⣿⣿⣿⣿⡇</a:t>
            </a:r>
            <a:br/>
            <a:r>
              <a:t>⠀⠀⠀⠀⠀⣠⣿⣿⠿⠋⠀⠀⠀⠈⣿⣿⣿⣿⣿⣿⣴⢀⡀⠀⠀⠀⠀⠀⠀⠀⠀⠀⠀⠀⠀⠀⠀⠀⠀⠀⠀⠀⠀⠀⠀⠀⠀⠀⠀⠀⠀⠀⠀⠀⠀⠀⠀⠀⠀⠈⣿⣿⣿⣿⣿⣿⣿⣿⣿⣿⣿⣿⣿⣿⣿⣿⣿⣿⣿⣿⣿⣿⣿⣿⣿⣿⣿⣿⣿⣿⡇</a:t>
            </a:r>
            <a:br/>
            <a:r>
              <a:t>⠀⠀⠀⠀⣰⠟⠋⠁⠀⠀⠀⠀⣀⣴⣿⣿⣿⣿⣿⣿⣧⣾⠁⠀⠀⠀⠀⠀⠀⠀⠀⠀⠀⠀⠀⠀⠀⠀⠀⠀⠀⠀⠀⠀⠀⠀⠀⠀⠀⠀⠀⠀⠀⠀⠀⠀⠀⠀⠀⠀⠘⣿⣿⣿⣿⣿⣿⣿⣿⣿⣿⣿⣿⣿⣿⣿⣿⣿⣿⣿⣿⣿⣿⣿⣿⣿⣿⣿⣿⣿⡇</a:t>
            </a:r>
            <a:br/>
            <a:r>
              <a:t>⠀⠀⠀⠀⠀⠀⠀⠀⠀⣠⣴⣿⣿⣿⣿⣿⣿⣿⣿⣿⣿⡏⠀⠀⠀⠀⠀⠀⠀⠀⠀⠀⠀⠀⠀⠀⠀⠀⠀⠀⠀⠀⠀⠀⠀⠀⠀⠀⠀⠀⠀⠀⠀⠀⠀⠀⠀⠀⠀⠀⠀⠘⣿⣿⣿⣿⣿⣿⣿⣿⣿⣿⣿⣿⣿⣿⣿⣿⣿⣿⣿⣿⣿⣿⣿⣿⣿⣿⣿⣿⡇</a:t>
            </a:r>
            <a:br/>
            <a:r>
              <a:t>⠀⠀⠀⠀⠀⠀⣀⣴⣾⣿⣿⣿⣿⣿⣿⣿⣿⣿⣿⣿⣿⠃⠀⠀⠀⠀⠀⠀⠀⠀⠀⠀⠀⠀⠀⠀⠀⠀⠀⠀⠀⠀⠀⠀⠀⠀⠀⠀⠀⠀⠀⠀⠀⠀⠀⠀⠀⠀⠀⠀⠀⠀⠹⣿⣿⣿⣿⣿⣿⣿⣿⣿⣿⣿⣿⣿⣿⣿⣿⣿⣿⣿⣿⣿⣿⣿⣿⣿⣿⣿⡇</a:t>
            </a:r>
            <a:br/>
            <a:r>
              <a:t>⠀⠀⠀⠀⠀⣼⣿⣿⣿⣿⣿⣿⣿⣿⣿⣿⣿⣿⣿⣿⣿⡄⠀⠀⠀⠀⠀⠀⠀⠀⠀⠀⠀⠀⠀⠀⠀⠀⠀⠀⠀⠀⠀⠀⠀⠀⠀⠀⠀⠀⠀⠀⠀⠀⠀⠀⠀⠀⠀⠀⠀⠀⠀⢻⣿⣿⣿⣿⣿⣿⣿⣿⣿⣿⣿⣿⣿⣿⣿⣿⣿⣿⣿⣿⣿⣿⣿⣿⣿⣿⡇</a:t>
            </a:r>
            <a:br/>
            <a:r>
              <a:t>⠀⠀⠀⠀⠀⠈⠻⣿⣿⣿⣿⣿⣿⣿⣿⣿⣿⣿⣿⣿⣿⡀⠀⠀⠀⠀⠀⠀⠀⠀⠀⠀⠀⠀⠀⠀⠀⠀⠀⠀⠀⠀⠀⠀⠀⠀⠀⠀⠀⠀⠀⠀⠀⠀⠀⠀⠀⠀⠀⠀⠀⠀⠀⠀⢻⣿⣿⣿⣿⣿⣿⣿⣿⣿⣿⣿⣿⣿⣿⣿⣿⣿⣿⣿⣿⣿⣿⣿⣿⣿⡇</a:t>
            </a:r>
            <a:br/>
            <a:r>
              <a:t>⠀⠀⠀⠀⠀⠀⠀⠹⣿⣿⣿⣿⣿⣿⣿⣿⣿⣿⣿⣿⣿⠄⠀⠀⠀⠀⠀⠀⠀⠀⠀⠀⠀⠀⠀⠀⠀⠀⠀⠀⠀⠀⠀⠀⠀⠀⠀⠀⠀⠀⠀⠀⠀⠀⠀⠀⠀⠀⠀⠀⠀⠀⠀⠀⠀⢻⣿⣿⣿⣿⣿⣿⣿⣿⣿⣿⣿⣿⣿⣿⣿⣿⣿⣿⣿⣿⣿⣿⣿⣿⡇</a:t>
            </a:r>
            <a:br/>
            <a:r>
              <a:t>⠀⠀⠀⠀⠀⠀⠀⠀⠹⣿⣿⣿⣿⣿⣿⣿⣿⣿⣿⣿⣿⡀⠀⠀⠀⠀⠀⠀⠀⠀⠀⠀⠀⠀⠀⠀⠀⠀⠀⠀⠀⠀⠀⠀⠀⠀⠀⠀⠀⠀⠀⠀⠀⠀⠀⠀⠀⠀⠀⠀⠀⠀⠀⠀⠀⠈⢿⣿⣿⣿⣿⣿⣿⣿⣿⣿⣿⣿⣿⣿⣿⣿⣿⣿⣿⣿⣿⣿⣿⣿⡇</a:t>
            </a:r>
            <a:br/>
            <a:r>
              <a:t>⠀⠐⣄⠀⠀⠀⠀⠀⠀⢹⣿⣿⣿⣿⣿⣿⣿⣿⣿⣿⣿⣇⡄⠀⠀⠀⠀⠀⠀⠀⠀⠀⠀⠀⠀⠀⠀⠀⠀⠀⠀⠀⠀⠀⠀⠀⠀⠀⠀⠀⠀⠀⠀⠀⠀⠀⠀⠀⠀⠀⠀⠀⠀⠀⠀⠀⠈⣿⣿⣿⣿⣿⣿⣿⣿⣿⣿⣿⣿⣿⣿⣿⣿⣿⣿⣿⣿⣿⣿⣿⡇</a:t>
            </a:r>
            <a:br/>
            <a:r>
              <a:t>⠀⠀⢹⣷⣤⣄⣀⣀⣠⣼⣿⣿⣿⣿⣿⣿⣿⣿⣿⣿⣿⣿⣿⠀⠀⠀⠀⠀⠀⠀⠀⠀⠀⠀⠀⠀⠀⠀⠀⠀⠀⠀⠀⠀⠀⠀⠀⠀⠀⠀⠀⠀⢠⠀⠀⠀⠀⠀⠀⠀⠀⠀⠀⠀⠀⠀⠀⠘⣿⣿⣿⣿⣿⣿⣿⣿⣿⣿⣿⣿⣿⣿⣿⣿⣿⣿⣿⣿⣿⣿⡇</a:t>
            </a:r>
            <a:br/>
            <a:r>
              <a:t>⠀⠀⢸⣿⣿⣿⣿⣿⣿⣿⣿⣿⣿⣿⣿⣿⣿⣿⣿⣿⣿⣿⡿⠀⠀⠀⠀⠀⠀⠀⠀⠀⠀⠀⠀⠀⠀⠀⠀⠀⠀⠀⠀⠀⠀⠀⠀⠀⠀⠀⠀⠀⡿⠀⠀⠀⠀⠀⠀⠀⠀⠀⠀⠀⠀⠀⠀⠀⠸⣿⣿⣿⣿⣿⣿⣿⣿⣿⣿⣿⣿⣿⣿⣿⣿⣿⣿⣿⣿⣿⡇</a:t>
            </a:r>
            <a:br/>
            <a:r>
              <a:t>⠀⠀⢸⣿⣿⣿⣿⣿⣿⣿⣿⣿⣿⣿⣿⣿⣿⣿⣿⣿⣿⣯⡀⠀⠀⠀⠀⠀⠀⠀⠀⠀⠀⠀⠀⠀⠀⠀⠀⠀⠀⠀⠀⠀⠀⠀⠀⠀⠀⠀⠀⢀⠇⠀⠀⠀⠀⠀⠀⠀⠀⠀⠀⠀⠀⠀⠀⠀⠀⠹⣿⣿⣿⣿⣿⣿⣿⣿⣿⣿⣿⣿⣿⣿⣿⣿⣿⣿⣿⣿⡇</a:t>
            </a:r>
            <a:br/>
            <a:r>
              <a:t>⠀⠀⣼⣿⣿⣿⣿⣿⣿⣿⣿⣿⣿⣿⣿⣿⣿⣿⣿⣿⣿⣟⡁⠀⠀⠀⣠⠀⠀⠀⠀⠀⠀⠀⠀⠀⠀⠀⠀⠀⠀⠀⠀⠀⠀⠀⠀⠀⠀⠀⠀⢸⣧⣠⡀⠀⠀⠀⠀⠀⠀⠀⠀⠀⠀⠀⠀⠀⠀⠀⠹⣿⣿⣿⣿⣿⣿⣿⣿⣿⣿⣿⣿⣿⣿⣿⣿⣿⣿⣿⡇</a:t>
            </a:r>
            <a:br/>
            <a:r>
              <a:t>⠀⢠⣿⣿⣿⣿⣿⣿⣿⣿⣿⣿⣿⣿⣿⣿⣿⣿⣿⣿⣿⣿⣿⡀⣠⣾⣿⠀⠀⠀⠀⠀⠀⠀⠀⠀⠀⠀⠀⠀⠀⠀⠀⠀⠀⠀⠀⠀⠀⠀⠀⣸⣿⣿⣿⣷⣷⣇⠀⠀⠀⠀⠀⠀⠀⠀⠀⠀⠀⠀⠀⠹⣿⣿⣿⣿⣿⣿⣿⣿⣿⣿⣿⣿⣿⣿⣿⣿⣿⣿⡇</a:t>
            </a:r>
            <a:br/>
            <a:r>
              <a:t>⠀⣾⣿⣿⣿⣿⣿⣿⣿⣿⣿⣿⣿⣿⣿⣿⣿⣿⣿⣿⣿⣿⣿⣿⣿⣿⣿⠆⠀⠀⠀⠀⠀⠀⠀⠀⠀⠀⠀⠀⠀⠀⠀⠀⠀⠀⠀⠀⠀⠀⠀⣿⣿⣿⣿⣿⣿⣿⣧⣶⣷⣤⠀⠀⠀⠀⠀⠀⠀⠀⡀⠀⠹⣿⣿⣿⣿⣿⣿⣿⣿⣿⣿⣿⣿⣿⣿⣿⣿⣿⡇</a:t>
            </a:r>
            <a:br/>
            <a:r>
              <a:t>⣼⣿⣿⣿⣿⣿⣿⣿⣿⣿⣿⣿⣿⣿⣿⣿⣿⣿⣿⣿⣿⣿⣿⣿⣿⣿⣿⡖⠀⠀⠀⠀⠀⠀⠀⠀⠀⠀⠀⠀⠀⠀⠀⠀⠀⠀⠀⠀⠀⠀⢠⣿⣿⣿⣿⣿⣿⣿⣿⣿⣿⣿⣧⣀⣸⡄⠀⠀⠀⠀⠸⣄⠀⠙⣿⣿⣿⣿⣿⣿⣿⣿⣿⣿⣿⣿⣿⣿⣿⣿⡇</a:t>
            </a:r>
            <a:br/>
            <a:r>
              <a:t>⣿⣿⣿⣿⣿⣿⣿⣿⣿⣿⣿⣿⣿⣿⣿⣿⣿⣿⣿⣿⣿⣿⣿⣿⣿⣿⣿⡅⠀⠀⠀⠀⠀⠀⠀⠀⠀⠀⠀⠀⠀⠀⠀⠀⠀⠀⠀⠀⠀⠀⢸⣿⣿⣿⣿⣿⣿⣿⣿⣿⣿⣿⣿⣿⣿⣿⣦⣧⡀⠀⠀⣿⣶⣀⠈⢿⣿⣿⣿⣿⣿⣿⣿⣿⣿⣿⣿⣿⣿⣿⡇</a:t>
            </a:r>
            <a:br/>
            <a:r>
              <a:t>⣿⣿⣿⣿⣿⣿⣿⣿⣿⣿⣿⣿⣿⣿⣿⣿⣿⣿⣿⣿⣿⣿⣿⣿⣿⣿⣿⣷⠄⡀⠀⠀⠀⠀⠀⠀⠀⠀⠀⠀⠀⠀⠀⠀⠀⠀⠀⠀⠀⠀⣾⣿⣿⣿⣿⣿⣿⣿⣿⣿⣿⣿⣿⣿⣿⣿⣿⣿⣿⣿⣶⣿⣿⣿⣿⣾⣿⣿⣿⣿⣿⣿⣿⣿⣿⣿⣿⣿⣿⣿⡇</a:t>
            </a:r>
            <a:br/>
            <a:r>
              <a:t>⣿⣿⣿⣿⣿⣿⣿⣿⣿⣿⣿⣿⣿⣿⣿⣿⣿⣿⣿⣿⣿⣿⣿⣿⣿⣿⣿⣿⣾⣏⠄⠀⠀⠀⠀⠀⠀⠀⠀⠀⠀⠀⠀⠀⠀⠀⠀⠀⠀⢀⣿⣿⣿⣿⣿⣿⣿⣿⣿⣿⣿⣿⣿⣿⣿⣿⣿⣿⣿⣿⣿⣿⣿⣿⣿⣿⣿⣿⣿⣿⣿⣿⣿⣿⣿⣿⣿⣿⣿⣿⡇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⣿⣿⣿⣿⣿⣿⣿⣿⣿⣿⣿⣿⣿⣿⣿⣿⣿⣿⣿⣿⣿⣿⣿⣿⣿⣿⣿⣿⣿⠋⠀⠀⠀⠀⠀⠀⠀⠀⠀⠀⠀⠀⠀⠀⠀⠀⠀⠀⠀⢸⣿⣿⣿⣿⣿⣿⣿⣿⣿⣿⣿⣿⣿⣿⣿⣿⣿⣿⣿⣿⣿⣿⣿⣿⣿⣿⣿⣿⣿⣿⣿⣿⣿⣿⣿⣿⣿⣿⣿⣿⡇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⣿⣿⣿⣿⣿⣿⣿⣿⣿⣿⣿⣿⣿⣿⣿⣿⣿⣿⣿⣿⣿⣿⣿⣿⣿⣿⣿⣿⣿⣿⣦⠄⠀⠀⠀⠀⠀⠀⠀⠀⠀⠀⠀⠀⠀⠀⠀⠀⢰⣿⣿⣿⣿⣿⣿⣿⣿⣿⣿⣿⣿⣿⣿⣿⣿⣿⣿⣿⣿⣿⣿⣿⣿⣿⣿⣿⣿⣿⣿⣿⣿⣿⣿⣿⣿⣿⣿⣿⣿⣿⡇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⣿⣿⣿⣿⣿⣿⣿⣿⣿⣿⣿⣿⣿⣿⣿⣿⣿⣿⣿⣿⣿⣿⣿⣿⣿⣿⣿⣿⣿⣿⡟⠁⠀⠀⠀⠀⠀⠀⠀⠀⠀⠀⠀⠀⠀⠀⠀⠀⣼⣿⣿⣿⣿⣿⣿⣿⣿⣿⣿⣿⣿⣿⣿⣿⣿⣿⣿⣿⣿⣿⣿⣿⣿⣿⣿⣿⣿⣿⣿⣿⣿⣿⣿⣿⣿⣿⣿⣿⣿⣿⡇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⠀⠀⠀⠀⠀⠀⠀⠀⠀⠀⠀⠀⠀⠀⠀⠀⠀⠀⠀⠀⠀⠀⠀⠀⠀⠀⣸⣿⣿⣿⣿⣿⣿⣿⣿⣿⣿⣿⣿⣿⣿⣿⣿⣿⣿⣿⣿⣿⣿⣿⣿⣿⣿⣿⣿⣿⣿⣿⣿⣿⣿⣿⣿⣿⣿⣿⣿⣿⣿⣿⣿⣿⣿⣿⣿⣿⣿⣿⣿⣿⣿⣿⣿⣿⣿⣿⣿⣿⣿⣿⡇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⠀⠀⠀⠀⠀⠀⠀⠀⠀⠀⠀⠀⠀⠀⠀⠀⠀⠀⠀⠀⠀⠀⠀⢠⠀⠀⣿⣿⣿⣿⠟⢿⣿⣿⣿⣿⣿⣿⣿⣿⣿⣿⣿⣿⣿⣿⣿⣿⣿⣿⣿⣿⣿⣿⣿⣿⣿⣿⣿⣿⣿⣿⣿⣿⣿⣿⣿⣿⣿⣿⣿⣿⣿⣿⣿⣿⣿⣿⣿⣿⣿⣿⣿⣿⣿⣿⣿⣿⣿⣿⡇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⠀⠀⠀⠀⠀⠀⠀⠀⠀⠀⠀⠀⠀⠀⠀⠀⠀⠀⠀⠀⠀⠀⣰⣸⠀⠀⠛⠋⠉⠀⠀⠘⣿⣿⣿⣿⣿⣿⣿⣿⣿⣿⣿⣿⣿⣿⣿⣿⣿⣿⣿⣿⣿⣿⣿⣿⣿⣿⣿⣿⣿⣿⣿⣿⣿⣿⣿⣿⣿⣿⣿⣿⣿⣿⣿⣿⣿⣿⣿⣿⣿⣿⣿⣿⣿⣿⣿⣿⣿⣿⡇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⠀⠀⠀⠀⠀⠀⠀⠀⠀⠀⠀⠀⠀⠀⠀⠀⠠⠂⠂⠀⠀⠀⠀⠀⠀⠀⠀⠀⠀⠀⠀⠀⠈⠻⣿⣿⣿⣿⣿⣿⣿⣿⣿⣿⣿⣿⣿⣿⣿⣿⣿⣿⣿⣿⣿⣿⣿⣿⣿⣿⣿⣿⣿⣿⣿⣿⣿⣿⣿⣿⣿⣿⣿⣿⣿⣿⣿⣿⣿⣿⣿⣿⣿⣿⣿⣿⣿⣿⣿⣿⡇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⠀⠀⠀⠀⠀⠀⠀⠀⠀⠀⠀⠀⠀⠀⠀⠀⠀⠀⠀⠀⠀⠀⠀⠀⠀⠀⠀⠀⠀⠀⠀⠀⠀⠀⠘⠻⣿⣿⣿⣿⣿⣿⣿⣿⣿⣿⣿⣿⣿⣿⣿⣿⣿⣿⣿⣿⣿⣿⣿⣿⣿⣿⣿⣿⣿⣿⣿⣿⣿⣿⣿⣿⣿⣿⣿⣿⣿⣿⣿⣿⣿⣿⣿⣿⣿⣿⣿⣿⣿⣿⡇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⠀⠀⠀⠀⠀⠀⠀⠀⠀⠀⠀⠀⠀⠀⠀⠀⠀⠀⠀⠀⠀⠀⠀⠀⠀⠀⠀⠀⠀⠀⠀⠀⠀⠀⠀⠀⠉⠻⣿⣿⣿⣿⣿⣿⣿⣿⣿⣿⣿⣿⣿⣿⣿⣿⣿⣿⣿⣿⣿⣿⣿⣿⣿⣿⣿⣿⣿⣿⣿⣿⣿⣿⣿⣿⣿⣿⣿⣿⣿⣿⣿⣿⣿⣿⣿⣿⣿⣿⣿⣿⡇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⠀⠀⠀⠀⠀⠀⠀⠀⠀⠀⠀⠀⠀⠀⠀⠀⠀⠀⠀⠀⠀⠀⠀⠀⠀⠀⠀⠀⠀⠀⠀⠀⠀⠀⠀⠀⠀⠀⠀⠙⠻⢿⣿⣿⣿⣿⣿⣿⣿⣿⣿⣿⣿⣿⣿⣿⣿⣿⣿⣿⣿⣿⣿⣿⣿⣿⣿⣿⣿⣿⣿⣿⣿⣿⣿⣿⣿⣿⣿⣿⣿⣿⣿⣿⣿⣿⣿⣿⣿⣿⡇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⠀⠀⠀⠀⠀⠀⠀⠀⠀⠀⠀⠀⠀⠀⠀⠀⠀⠀⠀⠀⠀⠀⠀⠀⠀⠀⠀⠀⠀⠀⠀⠀⠀⠀⠀⠀⠀⠀⠀⠀⠀⠀⠈⠉⠛⠿⠿⣿⣿⣿⣿⣿⣿⣿⣿⣿⣿⣿⣿⣿⣿⣿⣿⣿⣿⣿⣿⣿⣿⣿⣿⣿⣿⣿⣿⣿⣿⣿⣿⣿⣿⣿⣿⣿⣿⣿⣿⣿⣿⣿⡇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⠀⠀⠀⠀⠀⠀⠀⠀⠀⠀⠀⠀⠀⠀⠀⠀⠀⠀⠀⠀⠀⠀⠀⠀⠀⠀⠀⠀⠀⠀⠀⠀⠀⠀⠀⠀⠀⠀⠀⠀⠀⠀⠀⠀⠀⠀⠀⠀⠈⠉⠙⠛⠻⢿⣿⣿⣿⣿⣿⣿⣿⣿⣿⣿⣿⣿⣿⣿⣿⣿⣿⣿⣿⣿⣿⣿⣿⣿⣿⣿⣿⣿⣿⣿⣿⣿⣿⣿⣿⣿⡇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⠀⠀⠀⠀⠀⠀⠀⠀⠀⠀⠀⠀⠀⠀⠀⠀⠀⠀⠀⠀⠀⠀⠀⠀⠀⠀⠀⠀⠀⠀⠀⠀⠀⠀⠀⠀⠀⠀⠀⠀⠀⠀⠀⠀⠀⠀⠀⠀⠀⠀⠀⠀⠀⠀⠈⠙⠻⣿⣿⣿⣿⣿⣿⣿⣿⣿⣿⣿⣿⣿⣿⣿⣿⣿⣿⣿⣿⣿⣿⣿⣿⣿⣿⣿⣿⣿⣿⣿⣿⣿⡇</a:t>
            </a:r>
            <a:br/>
            <a:r>
              <a:t>⠀⠀⠀⠀⠀⠀⠀⠀⠀⠀⠀⡀⠀⠀⠀⠀⠀⠀⠀⠀⠀⠀⠀⠀⠀⠀⠀⠀⠀⠀⠀⠀⠀⠀⠀⠀⠀⠀⠀⠀⠀⠀⠀⠀⠀⠀⠀⠀⠀⠀⠀⠀⠀⠀⠀⠀⠀⠘⢿⣿⣿⣿⣿⣿⣿⣿⣿⣿⣿⣿⣿⣿⣿⣿⣿⣿⣿⣿⣿⣿⣿⣿⣿⣿⣿⣿⣿⣿⣿⣿⡇</a:t>
            </a:r>
            <a:br/>
            <a:r>
              <a:t>⠀⠀⠀⠀⠀⠀⠀⠀⠀⢀⣴⣷⣤⣀⡀⡀⠀⢀⡀⠀⢶⠀⠀⠀⠀⠀⠀⠀⠀⠀⠀⠀⠀⠀⠀⠀⠀⠀⠀⠀⠀⠀⠀⠀⠀⠀⠀⠀⠀⠀⠀⠀⠀⠀⠀⠀⠀⠀⠈⢿⣿⣿⣿⣿⣿⣿⣿⣿⣿⣿⣿⣿⣿⣿⣿⣿⣿⣿⣿⣿⣿⣿⣿⣿⣿⣿⣿⣿⣿⣿⡇</a:t>
            </a:r>
            <a:br/>
            <a:r>
              <a:t>⠀⠀⠀⠀⠀⠀⠀⠀⢠⣾⣿⣿⠿⠛⢿⣿⣷⣾⣿⣿⣿⠀⠀⠀⠀⠀⠀⠀⠀⠀⠀⠀⠀⠀⠀⠀⠀⠀⠀⠀⠀⠀⠀⠀⠀⠀⠀⠀⠀⠀⠀⠀⠀⠀⠀⠀⠀⠀⠀⠀⢻⣿⣿⣿⣿⣿⣿⣿⣿⣿⣿⣿⣿⣿⣿⣿⣿⣿⣿⣿⣿⣿⣿⣿⣿⣿⣿⣿⣿⣿⡇</a:t>
            </a:r>
            <a:br/>
            <a:r>
              <a:t>⠀⠀⠀⠀⠀⠀⠀⣠⣿⣿⠿⠋⠀⠀⠘⣿⣿⣿⣿⣿⣿⣤⠀⡀⠀⠀⠀⠀⠀⠀⠀⠀⠀⠀⠀⠀⠀⠀⠀⠀⠀⠀⠀⠀⠀⠀⠀⠀⠀⠀⠀⠀⠀⠀⠀⠀⠀⠀⠀⠀⠀⢻⣿⣿⣿⣿⣿⣿⣿⣿⣿⣿⣿⣿⣿⣿⣿⣿⣿⣿⣿⣿⣿⣿⣿⣿⣿⣿⣿⣿⡇</a:t>
            </a:r>
            <a:br/>
            <a:r>
              <a:t>⠀⠀⠀⠀⠀⠀⣰⣿⠟⠉⠀⠀⠀⢀⣠⣿⣿⣿⣿⣿⣿⣿⣼⡇⠀⠀⠀⠀⠀⠀⠀⠀⠀⠀⠀⠀⠀⠀⠀⠀⠀⠀⠀⠀⠀⠀⠀⠀⠀⠀⠀⠀⠀⠀⠀⠀⠀⠀⠀⠀⠀⠀⢻⣿⣿⣿⣿⣿⣿⣿⣿⣿⣿⣿⣿⣿⣿⣿⣿⣿⣿⣿⣿⣿⣿⣿⣿⣿⣿⣿⡇</a:t>
            </a:r>
            <a:br/>
            <a:r>
              <a:t>⠀⠀⠀⠀⠀⠰⠋⠁⠀⠀⠀⢀⣴⣿⣿⣿⣿⣿⣿⣿⣿⣿⣿⠀⠀⠀⠀⠀⠀⠀⠀⠀⠀⠀⠀⠀⠀⠀⠀⠀⠀⠀⠀⠀⠀⠀⠀⠀⠀⠀⠀⠀⠀⠀⠀⠀⠀⠀⠀⠀⠀⠀⠀⠻⣿⣿⣿⣿⣿⣿⣿⣿⣿⣿⣿⣿⣿⣿⣿⣿⣿⣿⣿⣿⣿⣿⣿⣿⣿⣿⡇</a:t>
            </a:r>
            <a:br/>
            <a:r>
              <a:t>⠀⠀⠀⠀⠀⠀⠀⠀⠀⣠⣾⣿⣿⣿⣿⣿⣿⣿⣿⣿⣿⣿⡯⠀⠀⠀⠀⠀⠀⠀⠀⠀⠀⠀⠀⠀⠀⠀⠀⠀⠀⠀⠀⠀⠀⠀⠀⠀⠀⠀⠀⠀⠀⠀⠀⠀⠀⠀⠀⠀⠀⠀⠀⠀⠹⣿⣿⣿⣿⣿⣿⣿⣿⣿⣿⣿⣿⣿⣿⣿⣿⣿⣿⣿⣿⣿⣿⣿⣿⣿⡇</a:t>
            </a:r>
            <a:br/>
            <a:r>
              <a:t>⠀⠀⠀⠀⠀⠀⠀⣠⣾⣿⣿⣿⣿⣿⣿⣿⣿⣿⣿⣿⣿⣿⣧⠀⠀⠀⠀⠀⠀⠀⠀⠀⠀⠀⠀⠀⠀⠀⠀⠀⠀⠀⠀⠀⠀⠀⠀⠀⠀⠀⠀⠀⠀⠀⠀⠀⠀⠀⠀⠀⠀⠀⠀⠀⠀⠹⣿⣿⣿⣿⣿⣿⣿⣿⣿⣿⣿⣿⣿⣿⣿⣿⣿⣿⣿⣿⣿⣿⣿⣿⡇</a:t>
            </a:r>
            <a:br/>
            <a:r>
              <a:t>⠀⠀⠀⠀⠀⠀⠀⠻⣿⣿⣿⣿⣿⣿⣿⣿⣿⣿⣿⣿⣿⣿⣿⠀⠀⠀⠀⠀⠀⠀⠀⠀⠀⠀⠀⠀⠀⠀⠀⠀⠀⠀⠀⠀⠀⠀⠀⠀⠀⠀⠀⠀⠀⠀⠀⠀⠀⠀⠀⠀⠀⠀⠀⠀⠀⠀⠹⣿⣿⣿⣿⣿⣿⣿⣿⣿⣿⣿⣿⣿⣿⣿⣿⣿⣿⣿⣿⣿⣿⣿⡇</a:t>
            </a:r>
            <a:br/>
            <a:r>
              <a:t>⠀⠀⠀⠀⠀⠀⠀⠀⠈⠻⣿⣿⣿⣿⣿⣿⣿⣿⣿⣿⣿⣿⣿⠀⠀⠀⠀⠀⠀⠀⠀⠀⠀⠀⠀⠀⠀⠀⠀⠀⠀⠀⠀⠀⠀⠀⠀⠀⠀⠀⠀⠀⠀⠀⠀⠀⠀⠀⠀⠀⠀⠀⠀⠀⠀⠀⠀⠸⣿⣿⣿⣿⣿⣿⣿⣿⣿⣿⣿⣿⣿⣿⣿⣿⣿⣿⣿⣿⣿⣿⡇</a:t>
            </a:r>
            <a:br/>
            <a:r>
              <a:t>⠀⠀⠀⠀⠀⠀⠀⠀⠀⠀⠹⣿⣿⣿⣿⣿⣿⣿⣿⣿⣿⣿⣿⣀⠀⠀⠀⠀⠀⠀⠀⠀⠀⠀⠀⠀⠀⠀⠀⠀⠀⠀⠀⠀⠀⠀⠀⠀⠀⠀⠀⠀⠀⠀⠀⠀⠀⠀⠀⠀⠀⠀⠀⠀⠀⠀⠀⠀⠸⣿⣿⣿⣿⣿⣿⣿⣿⣿⣿⣿⣿⣿⣿⣿⣿⣿⣿⣿⣿⣿⡇</a:t>
            </a:r>
            <a:br/>
            <a:r>
              <a:t>⠀⠀⠀⠀⠀⠀⠀⠀⠀⠀⠀⠹⣿⣿⣿⣿⣿⣿⣿⣿⣿⣿⣿⣧⣄⠀⠀⠀⠀⠀⠀⠀⠀⠀⠀⠀⠀⠀⠀⠀⠀⠀⠀⠀⠀⠀⠀⠀⠀⠀⠀⠀⠀⠀⠀⠀⠀⠀⠀⠀⠀⠀⠀⠀⠀⠀⠀⠀⠀⠹⣿⣿⣿⣿⣿⣿⣿⣿⣿⣿⣿⣿⣿⣿⣿⣿⣿⣿⣿⣿⡇</a:t>
            </a:r>
            <a:br/>
            <a:r>
              <a:t>⠀⠀⠀⠀⠘⣶⣄⡀⠀⠀⣀⣠⣿⣿⣿⣿⣿⣿⣿⣿⣿⣿⣿⣿⣿⢆⠀⠀⠀⠀⠀⠀⠀⠀⠀⠀⠀⠀⠀⠀⠀⠀⠀⠀⠀⠀⠀⠀⠀⠀⠀⠀⠀⠀⠀⠀⠀⠀⠀⠀⠀⠀⠀⠀⠀⠀⠀⠀⠀⠀⠙⣿⣿⣿⣿⣿⣿⣿⣿⣿⣿⣿⣿⣿⣿⣿⣿⣿⣿⣿⡇</a:t>
            </a:r>
            <a:br/>
            <a:r>
              <a:t>⠀⠀⠀⠀⠀⢻⣿⣿⣿⣿⣿⣿⣿⣿⣿⣿⣿⣿⣿⣿⣿⣿⣿⣿⣿⠇⠀⠀⠀⠀⠀⠀⠀⠀⠀⠀⠀⠀⠀⠀⠀⠀⠀⠀⠀⠀⠀⠀⠀⠀⠀⠀⠀⢠⠀⠀⠀⠀⠀⠀⠀⠀⠀⠀⠀⠀⠀⠀⠀⠀⠀⠘⢿⣿⣿⣿⣿⣿⣿⣿⣿⣿⣿⣿⣿⣿⣿⣿⣿⣿⡇</a:t>
            </a:r>
            <a:br/>
            <a:r>
              <a:t>⠀⠀⠀⠀⠀⢸⣿⣿⣿⣿⣿⣿⣿⣿⣿⣿⣿⣿⣿⣿⣿⣿⣿⣿⣅⠀⠀⠀⠀⠀⠀⠀⠀⠀⠀⠀⠀⠀⠀⠀⠀⠀⠀⠀⠀⠀⠀⠀⠀⠀⠀⠀⠀⢸⣷⣷⣴⣴⣤⡀⠀⠀⠀⠀⠀⠀⠀⠀⠀⠀⠀⠀⠈⢿⣿⣿⣿⣿⣿⣿⣿⣿⣿⣿⣿⣿⣿⣿⣿⣿⡇</a:t>
            </a:r>
            <a:br/>
            <a:r>
              <a:t>⠀⠀⠀⠀⠀⢸⣿⣿⣿⣿⣿⣿⣿⣿⣿⣿⣿⣿⣿⣿⣿⣿⣿⣿⣯⣄⠀⠀⣰⡆⠀⠀⠀⠀⠀⠀⠀⠀⠀⠀⠀⠀⠀⠀⠀⠀⠀⠀⠀⠀⠀⠀⠀⢸⣿⣿⣿⣿⣿⣿⣶⣼⣦⡀⠀⠀⠀⠀⠀⠀⠀⠠⡀⠀⠻⣿⣿⣿⣿⣿⣿⣿⣿⣿⣿⣿⣿⣿⣿⣿⡇</a:t>
            </a:r>
            <a:br/>
            <a:r>
              <a:t>⠀⠀⠀⠀⠀⣼⣿⣿⣿⣿⣿⣿⣿⣿⣿⣿⣿⣿⣿⣿⣿⣿⣿⣿⣿⣿⣦⣾⣿⣇⠀⠀⠀⠀⠀⠀⠀⠀⠀⠀⠀⠀⠀⠀⠀⠀⠀⠀⠀⠀⠀⠀⠀⢸⣿⣿⣿⣿⣿⣿⣿⣿⣿⣿⣦⣄⣷⡀⠀⠀⠀⠀⢹⣄⠀⠘⢿⣿⣿⣿⣿⣿⣿⣿⣿⣿⣿⣿⣿⣿⡇</a:t>
            </a:r>
            <a:br/>
            <a:r>
              <a:t>⠀⠀⠀⠀⢠⣿⣿⣿⣿⣿⣿⣿⣿⣿⣿⣿⣿⣿⣿⣿⣿⣿⣿⣿⣿⣿⣿⣿⣿⣿⣀⠀⠀⠀⠀⠀⠀⠀⠀⠀⠀⠀⠀⠀⠀⠀⠀⠀⠀⠀⠀⠀⠀⣾⣿⣿⣿⣿⣿⣿⣿⣿⣿⣿⣿⣿⣿⣷⣾⣷⣀⣠⣀⣿⣿⣦⣮⣿⣿⣿⣿⣿⣿⣿⣿⣿⣿⣿⣿⣿⡇</a:t>
            </a:r>
            <a:br/>
            <a:r>
              <a:t>⡄⠀⠀⠀⣼⣿⣿⣿⣿⣿⣿⣿⣿⣿⣿⣿⣿⣿⣿⣿⣿⣿⣿⣿⣿⣿⣿⣿⣿⣿⠇⠀⠀⠀⠀⠀⠀⠀⠀⠀⠀⠀⠀⠀⠀⠀⠀⠀⠀⠀⠀⠀⠀⣿⣿⣿⣿⣿⣿⣿⣿⣿⣿⣿⣿⣿⣿⣿⣿⣿⣿⣿⣿⣿⣿⣿⣿⣿⣿⣿⣿⣿⣿⣿⣿⣿⣿⣿⣿⣿⡇</a:t>
            </a:r>
            <a:br/>
            <a:r>
              <a:t>⣿⣦⠀⣰⣿⣿⣿⣿⣿⣿⣿⣿⣿⣿⣿⣿⣿⣿⣿⣿⣿⣿⣿⣿⣿⣿⣿⣿⣿⣿⣯⡀⠀⠀⠀⠀⠀⠀⠀⠀⠀⠀⠀⠀⠀⠀⠀⠀⠀⠀⠀⠀⠀⣿⣿⣿⣿⣿⣿⣿⣿⣿⣿⣿⣿⣿⣿⣿⣿⣿⣿⣿⣿⣿⣿⣿⣿⣿⣿⣿⣿⣿⣿⣿⣿⣿⣿⣿⣿⣿⡇</a:t>
            </a:r>
            <a:br/>
            <a:r>
              <a:t>⣿⣿⣷⣿⣿⣿⣿⣿⣿⣿⣿⣿⣿⣿⣿⣿⣿⣿⣿⣿⣿⣿⣿⣿⣿⣿⣿⣿⣿⣿⣿⣧⣶⠀⠀⠀⠀⠀⠀⠀⠀⠀⠀⠀⠀⠀⠀⠀⠀⠀⠀⠀⢸⣿⣿⣿⣿⣿⣿⣿⣿⣿⣿⣿⣿⣿⣿⣿⣿⣿⣿⣿⣿⣿⣿⣿⣿⣿⣿⣿⣿⣿⣿⣿⣿⣿⣿⣿⣿⣿⡇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⣿⣿⣿⣿⣿⣿⣿⣿⣿⣿⣿⣿⣿⣿⣿⣿⣿⣿⣿⣿⣿⣿⣿⣿⣿⣿⣿⣿⣿⣿⣿⣿⣧⡄⠀⠀⠀⠀⠀⠀⠀⠀⠀⠀⠀⠀⠀⠀⠀⠀⠀⠀⣼⣿⣿⣿⣿⣿⣿⣿⣿⣿⣿⣿⣿⣿⣿⣿⣿⣿⣿⣿⣿⣿⣿⣿⣿⣿⣿⣿⣿⣿⣿⣿⣿⣿⣿⣿⣿⣿⡇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⣿⣿⣿⣿⣿⣿⣿⣿⣿⣿⣿⣿⣿⣿⣿⣿⣿⣿⣿⣿⣿⣿⣿⣿⣿⣿⣿⣿⣿⣿⣿⣿⣿⣧⣂⠀⠀⠀⠀⠀⠀⠀⠀⠀⠀⠀⠀⠀⠀⠀⠀⠀⣿⣿⣿⣿⣿⣿⣿⣿⣿⣿⣿⣿⣿⣿⣿⣿⣿⣿⣿⣿⣿⣿⣿⣿⣿⣿⣿⣿⣿⣿⣿⣿⣿⣿⣿⣿⣿⣿⡇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⣿⣿⣷⢀⠀⠀⠀⠀⠀⠀⠀⠀⠀⠀⠀⠀⠀⠀⠀⠀⠀⠀⠀⠀⠀⢸⣿⣿⣿⣿⣿⣿⣿⣿⣿⣿⣿⣿⣿⣿⣿⣿⣿⣿⣿⣿⣿⣿⣿⣿⣿⣿⣿⣿⣿⣿⣿⣿⣿⣿⣿⣿⣿⣿⣿⣿⣿⣿⣿⣿⣿⣿⣿⣿⣿⣿⣿⣿⣿⣿⣿⣿⣿⣿⣿⣿⣿⣿⣿⣿⡇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⣿⣿⣿⣿⣧⠀⠀⠀⠀⠀⠀⠀⠀⠀⠀⠀⠀⠀⠀⠀⠀⠀⠀⠀⠀⢸⣿⣿⣿⣿⣿⣿⣿⣿⣿⣿⣿⣿⣿⣿⣿⣿⣿⣿⣿⣿⣿⣿⣿⣿⣿⣿⣿⣿⣿⣿⣿⣿⣿⣿⣿⣿⣿⣿⣿⣿⣿⣿⣿⣿⣿⣿⣿⣿⣿⣿⣿⣿⣿⣿⣿⣿⣿⣿⣿⣿⣿⣿⣿⣿⡇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⣿⣿⣿⣿⡿⠀⠀⠀⠀⠀⠀⠀⠀⠀⠀⠀⠀⠀⠀⠀⠀⠀⠀⠀⠀⢸⣿⣿⣿⣿⣿⣿⣿⣿⣿⣿⣿⣿⣿⣿⣿⣿⣿⣿⣿⣿⣿⣿⣿⣿⣿⣿⣿⣿⣿⣿⣿⣿⣿⣿⣿⣿⣿⣿⣿⣿⣿⣿⣿⣿⣿⣿⣿⣿⣿⣿⣿⣿⣿⣿⣿⣿⣿⣿⣿⣿⣿⣿⣿⣿⡇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⣿⣿⣿⣿⣿⢀⠀⠀⠀⠀⠀⠀⠀⠀⠀⠀⠀⠀⠀⠀⠀⠀⠀⠀⠀⠘⣿⣿⣿⣿⣿⣿⣿⣿⣿⣿⣿⣿⣿⣿⣿⣿⣿⣿⣿⣿⣿⣿⣿⣿⣿⣿⣿⣿⣿⣿⣿⣿⣿⣿⣿⣿⣿⣿⣿⣿⣿⣿⣿⣿⣿⣿⣿⣿⣿⣿⣿⣿⣿⣿⣿⣿⣿⣿⣿⣿⣿⣿⣿⣿⡇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⣻⣿⣿⣿⣿⣾⢀⠀⠀⠀⠀⠀⠀⠀⠀⠀⠀⠀⠀⠀⠀⠀⠀⠀⠀⢀⣿⣿⣿⣿⣿⣿⣿⣿⣿⣿⣿⣿⣿⣿⣿⣿⣿⣿⣿⣿⣿⣿⣿⣿⣿⣿⣿⣿⣿⣿⣿⣿⣿⣿⣿⣿⣿⣿⣿⣿⣿⣿⣿⣿⣿⣿⣿⣿⣿⣿⣿⣿⣿⣿⣿⣿⣿⣿⣿⣿⣿⣿⣿⣿⡇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⠁⠻⠛⠛⠉⠛⠛⠃⠀⠀⠀⠀⠀⠀⠀⠀⠀⠀⠀⠀⠀⠀⠀⠀⠀⢸⣿⣿⡟⠈⠙⣿⣿⣿⣿⣿⣿⣿⣿⣿⣿⣿⣿⣿⣿⣿⣿⣿⣿⣿⣿⣿⣿⣿⣿⣿⣿⣿⣿⣿⣿⣿⣿⣿⣿⣿⣿⣿⣿⣿⣿⣿⣿⣿⣿⣿⣿⣿⣿⣿⣿⣿⣿⣿⣿⣿⣿⣿⣿⣿⡇</a:t>
            </a:r>
            <a:br/>
            <a:r>
              <a:t>⡇⠀⠀⠀⠀⠀⠀⠀⠀⠀⠀⠀⠀⠀⠀⠀⠀⠀⠀⠀⠀⠀⣸⡄⠀⠦⠛⠉⠀⠀⠀⠈⠻⢿⣿⣿⣿⣿⣿⣿⣿⣿⣿⣿⣿⣿⣿⣿⣿⣿⣿⣿⣿⣿⣿⣿⣿⣿⣿⣿⣿⣿⣿⣿⣿⣿⣿⣿⣿⣿⣿⣿⣿⣿⣿⣿⣿⣿⣿⣿⣿⣿⣿⣿⣿⣿⣿⣿⣿⣿⡇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⠀⠀⠀⠀⠀⠀⠀⠀⠀⠀⠀⠀⠀⠀⠀⠀⠀⢀⣠⠀⠀⠀⠋⠁⠀⠀⠀⠀⠀⠀⠀⠀⠀⠀⠙⠻⣿⣿⣿⣿⣿⣿⣿⣿⣿⣿⣿⣿⣿⣿⣿⣿⣿⣿⣿⣿⣿⣿⣿⣿⣿⣿⣿⣿⣿⣿⣿⣿⣿⣿⣿⣿⣿⣿⣿⣿⣿⣿⣿⣿⣿⣿⣿⣿⣿⣿⣿⣿⣿⣿⡇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⠀⠀⠀⠀⠀⠀⠀⠀⠀⠀⠀⠀⠀⠀⠀⠀⠀⠉⠁⠀⠀⠀⠀⠀⠀⠀⠀⠀⠀⠀⠀⠀⠀⠀⠀⠀⠈⠙⠻⢿⣿⣿⣿⣿⣿⣿⣿⣿⣿⣿⣿⣿⣿⣿⣿⣿⣿⣿⣿⣿⣿⣿⣿⣿⣿⣿⣿⣿⣿⣿⣿⣿⣿⣿⣿⣿⣿⣿⣿⣿⣿⣿⣿⣿⣿⣿⣿⣿⣿⣿⡇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⠀⠀⠀⠀⠀⠀⠀⠀⠀⠀⠀⠀⠀⠀⠀⠀⠀⠀⠀⠀⠀⠀⠀⠀⠀⠀⠀⠀⠀⠀⠀⠀⠀⠀⠀⠀⠀⠀⠀⠀⠀⠉⠙⠛⠻⠿⠿⣿⣿⣿⣿⣿⣿⣿⣿⣿⣿⣿⣿⣿⣿⣿⣿⣿⣿⣿⣿⣿⣿⣿⣿⣿⣿⣿⣿⣿⣿⣿⣿⣿⣿⣿⣿⣿⣿⣿⣿⣿⣿⣿⡇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⠀⠀⠀⠀⠀⠀⠀⠀⠀⠀⠀⠀⠀⠀⠀⠀⠀⠀⠀⠀⠀⠀⠀⠀⠀⠀⠀⠀⠀⠀⠀⠀⠀⠀⠀⠀⠀⠀⠀⠀⠀⠀⠀⠀⠀⠀⠀⠀⠀⠀⠀⠈⠉⠙⠛⠿⣿⣿⣿⣿⣿⣿⣿⣿⣿⣿⣿⣿⣿⣿⣿⣿⣿⣿⣿⣿⣿⣿⣿⣿⣿⣿⣿⣿⣿⣿⣿⣿⣿⣿⡇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⠀⠀⠀⠀⠀⠀⠀⠀⠀⠀⠀⠀⠀⠀⠀⠀⠀⠀⠀⠀⠀⠀⠀⠀⠀⠀⠀⠀⠀⠀⠀⠀⠀⠀⠀⠀⠀⠀⠀⠀⠀⠀⠀⠀⠀⠀⠀⠀⠀⠀⠀⠀⠀⠀⠀⠀⠀⠙⢿⣿⣿⣿⣿⣿⣿⣿⣿⣿⣿⣿⣿⣿⣿⣿⣿⣿⣿⣿⣿⣿⣿⣿⣿⣿⣿⣿⣿⣿⣿⣿⡇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⠀⠀⠀⠀⠀⠀⠀⠀⠀⠀⠀⠀⠀⠀⠀⠀⠀⠀⠀⠀⠀⠀⠀⠀⠀⠀⠀⠀⠀⠀⠀⠀⠀⠀⠀⠀⠀⠀⠀⠀⠀⠀⠀⠀⠀⠀⠀⠀⠀⠀⠀⠀⠀⠀⠀⠀⠀⠀⠈⠻⣿⣿⣿⣿⣿⣿⣿⣿⣿⣿⣿⣿⣿⣿⣿⣿⣿⣿⣿⣿⣿⣿⣿⣿⣿⣿⣿⣿⣿⣿⡇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⠀⠀⠀⠀⠀⠀⠀⠀⠀⠀⠀⠀⠀⠀⠀⠀⠀⠀⠀⠀⠀⠀⠀⠀⠀⠀⠀⠀⠀⠀⠀⠀⠀⠀⠀⠀⠀⠀⠀⠀⠀⠀⠀⠀⠀⠀⠀⠀⠀⠀⠀⠀⠀⠀⠀⠀⠀⠀⠀⠀⠙⢿⣿⣿⣿⣿⣿⣿⣿⣿⣿⣿⣿⣿⣿⣿⣿⣿⣿⣿⣿⣿⣿⣿⣿⣿⣿⣿⣿⣿⡇</a:t>
            </a:r>
            <a:br/>
            <a:r>
              <a:t>⠀⠀⠀⠀⠀⠀⠀⠀⠀⠀⠀⠀⠀⠀⠀⠀⠀⠀⠀⠀⠀⠀⢀⡀⠀⠀⠀⠀⠀⠀⠀⠀⠀⠀⠀⠀⠀⠀⠀⠀⠀⠀⠀⠀⠀⠀⠀⠀⠀⠀⠀⠀⠀⠀⠀⠀⠀⠀⠀⠀⠀⠈⠻⣿⣿⣿⣿⣿⣿⣿⣿⣿⣿⣿⣿⣿⣿⣿⣿⣿⣿⣿⣿⣿⣿⣿⣿⣿⣿⣿⡇</a:t>
            </a:r>
            <a:br/>
            <a:r>
              <a:t>⠀⠀⠀⠀⠀⠀⠀⠀⠀⠀⠀⠀⠀⣀⣠⣄⣀⢀⣀⠀⣤⣤⣼⡇⠀⠀⠀⠀⠀⠀⠀⠀⠀⠀⠀⠀⠀⠀⠀⠀⠀⠀⠀⠀⠀⠀⠀⠀⠀⠀⠀⠀⠀⠀⠀⠀⠀⠀⠀⠀⠀⠀⠀⠙⢿⣿⣿⣿⣿⣿⣿⣿⣿⣿⣿⣿⣿⣿⣿⣿⣿⣿⣿⣿⣿⣿⣿⣿⣿⣿⡇</a:t>
            </a:r>
            <a:br/>
            <a:r>
              <a:t>⠀⠀⠀⠀⠀⠀⠀⠀⠀⠀⠀⠀⣰⣿⣿⡿⠛⢿⣿⣿⣿⣿⣿⣷⠀⠀⠀⠀⠀⠀⠀⠀⠀⠀⠀⠀⠀⠀⠀⠀⠀⠀⠀⠀⠀⠀⠀⠀⠀⠀⠀⠀⠀⠀⠀⠀⠀⠀⠀⠀⠀⠀⠀⠀⠈⠻⣿⣿⣿⣿⣿⣿⣿⣿⣿⣿⣿⣿⣿⣿⣿⣿⣿⣿⣿⣿⣿⣿⣿⣿⡇</a:t>
            </a:r>
            <a:br/>
            <a:r>
              <a:t>⠀⠀⠀⠀⠀⠀⠀⠀⠀⠀⠀⣰⣿⣿⠟⠀⠀⠈⢿⣿⣿⣿⣿⣿⣷⢀⡆⠀⠀⠀⠀⠀⠀⠀⠀⠀⠀⠀⠀⠀⠀⠀⠀⠀⠀⠀⠀⠀⠀⠀⠀⠀⠀⠀⠀⠀⠀⠀⠀⠀⠀⠀⠀⠀⠀⠀⠙⣿⣿⣿⣿⣿⣿⣿⣿⣿⣿⣿⣿⣿⣿⣿⣿⣿⣿⣿⣿⣿⣿⣿⡇</a:t>
            </a:r>
            <a:br/>
            <a:r>
              <a:t>⠀⠀⠀⠀⠀⠀⠀⠀⠀⠀⢰⣿⡿⠃⠀⠀⠀⣠⣿⣿⣿⣿⣿⣿⣿⣿⡇⠀⠀⠀⠀⠀⠀⠀⠀⠀⠀⠀⠀⠀⠀⠀⠀⠀⠀⠀⠀⠀⠀⠀⠀⠀⠀⠀⠀⠀⠀⠀⠀⠀⠀⠀⠀⠀⠀⠀⠀⠈⢻⣿⣿⣿⣿⣿⣿⣿⣿⣿⣿⣿⣿⣿⣿⣿⣿⣿⣿⣿⣿⣿⡇</a:t>
            </a:r>
            <a:br/>
            <a:r>
              <a:t>⠀⠀⠀⠀⠀⠀⠀⠀⠀⠀⣿⠋⠀⠀⠀⣠⣾⣿⣿⣿⣿⣿⣿⣿⣿⣿⡇⠀⠀⠀⠀⠀⠀⠀⠀⠀⠀⠀⠀⠀⠀⠀⠀⠀⠀⠀⠀⠀⠀⠀⠀⠀⠀⠀⠀⠀⠀⠀⠀⠀⠀⠀⠀⠀⠀⠀⠀⠀⠀⠹⣿⣿⣿⣿⣿⣿⣿⣿⣿⣿⣿⣿⣿⣿⣿⣿⣿⣿⣿⣿⡇</a:t>
            </a:r>
            <a:br/>
            <a:r>
              <a:t>⠀⠀⠀⠀⠀⠀⠀⠀⠀⠘⠁⠀⠀⢀⣼⣿⣿⣿⣿⣿⣿⣿⣿⣿⣿⣿⡇⠀⠀⠀⠀⠀⠀⠀⠀⠀⠀⠀⠀⠀⠀⠀⠀⠀⠀⠀⠀⠀⠀⠀⠀⠀⠀⠀⠀⠀⠀⠀⠀⠀⠀⠀⠀⠀⠀⠀⠀⠀⠀⠀⠘⢿⣿⣿⣿⣿⣿⣿⣿⣿⣿⣿⣿⣿⣿⣿⣿⣿⣿⣿⡇</a:t>
            </a:r>
            <a:br/>
            <a:r>
              <a:t>⠀⠀⠀⠀⠀⠀⠀⠀⠀⠀⠀⠀⣠⣿⣿⣿⣿⣿⣿⣿⣿⣿⣿⣿⣿⣿⣿⠀⠀⠀⠀⠀⠀⠀⠀⠀⠀⠀⠀⠀⠀⠀⠀⠀⠀⠀⠀⠀⠀⠀⠀⠀⠀⠀⠀⠀⠀⠀⠀⠀⠀⠀⠀⠀⠀⠀⠀⠀⠀⠀⠀⠈⢻⣿⣿⣿⣿⣿⣿⣿⣿⣿⣿⣿⣿⣿⣿⣿⣿⣿⡇</a:t>
            </a:r>
            <a:br/>
            <a:r>
              <a:t>⠀⠀⠀⠀⠀⠀⠀⠀⠀⠀⠀⠐⠿⣿⣿⣿⣿⣿⣿⣿⣿⣿⣿⣿⣿⣿⣿⡇⠀⠀⠀⠀⠀⠀⠀⠀⠀⠀⠀⠀⠀⠀⠀⠀⠀⠀⠀⠀⠀⠀⠀⠀⠀⠀⠀⠀⠀⠀⠀⠀⠀⠀⠀⠀⠀⠀⠀⠀⠀⠀⠀⠀⠀⠙⢿⣿⣿⣿⣿⣿⣿⣿⣿⣿⣿⣿⣿⣿⣿⣿⡇</a:t>
            </a:r>
            <a:br/>
            <a:r>
              <a:t>⠀⠀⠀⠀⠀⠀⠀⠀⠀⠀⠀⠀⠀⠈⠻⣿⣿⣿⣿⣿⣿⣿⣿⣿⣿⣿⣿⣷⡀⠀⠀⠀⠀⠀⠀⠀⠀⠀⠀⠀⠀⠀⠀⠀⠀⠀⠀⠀⠀⠀⠀⠀⠀⠀⠀⠀⠀⠀⠀⠀⠀⠀⠀⠀⠀⠀⠀⠀⠀⠀⠀⠀⠀⠀⠈⠻⣿⣿⣿⣿⣿⣿⣿⣿⣿⣿⣿⣿⣿⣿⡇</a:t>
            </a:r>
            <a:br/>
            <a:r>
              <a:t>⠀⠀⠀⠀⠀⠀⠀⠀⠀⠀⠀⠀⠀⠀⠀⠘⢿⣿⣿⣿⣿⣿⣿⣿⣿⣿⣿⣿⣧⡄⠀⠀⠀⠀⠀⠀⠀⠀⠀⠀⠀⠀⠀⠀⠀⠀⠀⠀⠀⠀⠀⠀⠀⠀⠀⠀⠀⠀⣤⣀⣠⣤⡀⠀⠀⠀⠀⠀⠀⠀⠀⠀⠀⠀⢀⠀⠈⠻⣿⣿⣿⣿⣿⣿⣿⣿⣿⣿⣿⣿⡇</a:t>
            </a:r>
            <a:br/>
            <a:r>
              <a:t>⠀⠀⠀⠀⠀⠀⠀⠀⠀⠀⠀⠀⠀⠀⠀⠀⠀⢻⣿⣿⣿⣿⣿⣿⣿⣿⣿⣿⣿⣿⣆⠀⠀⠀⠀⠀⠀⠀⠀⠀⠀⠀⠀⠀⠀⠀⠀⠀⠀⠀⠀⠀⠀⠀⠀⠀⠀⠀⣿⣿⣿⣿⣿⣦⣼⣶⣤⡀⠀⢀⠀⠀⠀⠀⠀⠱⣄⡀⠘⢿⣿⣿⣿⣿⣿⣿⣿⣿⣿⣿⡇</a:t>
            </a:r>
            <a:br/>
            <a:r>
              <a:t>⠀⠀⠀⠀⠀⠀⠀⠀⠀⠀⠈⢦⣄⣀⣀⣠⣤⣾⣿⣿⣿⣿⣿⣿⣿⣿⣿⣿⣿⣿⠏⠀⠀⠀⠀⠀⠀⠀⠀⠀⠀⠀⠀⠀⠀⠀⠀⠀⠀⠀⠀⠀⠀⠀⠀⠀⠀⠀⢹⣿⣿⣿⣿⣿⣿⣿⣿⣿⣶⣾⣷⣤⣧⡀⡀⣀⣻⣿⣶⣶⣿⣿⣿⣿⣿⣿⣿⣿⣿⣿⡇</a:t>
            </a:r>
            <a:br/>
            <a:r>
              <a:t>⠀⠀⠀⠀⠀⠀⠀⠀⠀⠀⠀⠘⣿⣿⣿⣿⣿⣿⣿⣿⣿⣿⣿⣿⣿⣿⣿⣿⣿⣿⡀⠀⠀⠀⢀⠀⠀⠀⠀⠀⠀⠀⠀⠀⠀⠀⠀⠀⠀⠀⠀⠀⠀⠀⠀⠀⠀⠀⢸⣿⣿⣿⣿⣿⣿⣿⣿⣿⣿⣿⣿⣿⣿⣿⣿⣿⣿⣿⣿⣿⣿⣿⣿⣿⣿⣿⣿⣿⣿⣿⡇</a:t>
            </a:r>
            <a:br/>
            <a:r>
              <a:t>⠀⠀⠀⠀⠀⠀⠀⠀⠀⠀⠀⠀⢹⣿⣿⣿⣿⣿⣿⣿⣿⣿⣿⣿⣿⣿⣿⣿⣿⣿⣥⣀⠀⣠⣿⡂⠀⠀⠀⠀⠀⠀⠀⠀⠀⠀⠀⠀⠀⠀⠀⠀⠀⠀⠀⠀⠀⠀⢸⣿⣿⣿⣿⣿⣿⣿⣿⣿⣿⣿⣿⣿⣿⣿⣿⣿⣿⣿⣿⣿⣿⣿⣿⣿⣿⣿⣿⣿⣿⣿⡇</a:t>
            </a:r>
            <a:br/>
            <a:r>
              <a:t>⠀⠀⠀⠀⠀⠀⠀⠀⠀⠀⠀⠀⢸⣿⣿⣿⣿⣿⣿⣿⣿⣿⣿⣿⣿⣿⣿⣿⣿⣿⣿⣿⣷⣿⣿⣷⠀⠀⠀⠀⠀⠀⠀⠀⠀⠀⠀⠀⠀⠀⠀⠀⠀⠀⠀⠀⠀⠀⠀⣿⣿⣿⣿⣿⣿⣿⣿⣿⣿⣿⣿⣿⣿⣿⣿⣿⣿⣿⣿⣿⣿⣿⣿⣿⣿⣿⣿⣿⣿⣿⡇</a:t>
            </a:r>
            <a:br/>
            <a:r>
              <a:t>⠀⠀⠀⠀⠀⠀⠀⠀⠀⠀⠀⠀⢸⣿⣿⣿⣿⣿⣿⣿⣿⣿⣿⣿⣿⣿⣿⣿⣿⣿⣿⣿⣿⣿⣿⣿⣷⠄⠀⠀⠀⠀⠀⠀⠀⠀⠀⠀⠀⠀⠀⠀⠀⠀⠀⠀⠀⠀⠀⣿⣿⣿⣿⣿⣿⣿⣿⣿⣿⣿⣿⣿⣿⣿⣿⣿⣿⣿⣿⣿⣿⣿⣿⣿⣿⣿⣿⣿⣿⣿⡇</a:t>
            </a:r>
            <a:br/>
            <a:r>
              <a:t>⠀⠀⠀⠀⠀⠀⠀⠀⠀⠀⠀⠀⣸⣿⣿⣿⣿⣿⣿⣿⣿⣿⣿⣿⣿⣿⣿⣿⣿⣿⣿⣿⣿⣿⣿⣿⣿⣄⠀⠀⠀⠀⠀⠀⠀⠀⠀⠀⠀⠀⠀⠀⠀⠀⠀⠀⠀⠀⠀⣿⣿⣿⣿⣿⣿⣿⣿⣿⣿⣿⣿⣿⣿⣿⣿⣿⣿⣿⣿⣿⣿⣿⣿⣿⣿⣿⣿⣿⣿⣿⡇</a:t>
            </a:r>
            <a:br/>
            <a:r>
              <a:t>⠀⠀⠀⠀⠀⠀⠀⠀⡄⠀⠀⠀⣿⣿⣿⣿⣿⣿⣿⣿⣿⣿⣿⣿⣿⣿⣿⣿⣿⣿⣿⣿⣿⣿⣿⣿⣿⣿⣇⣤⠀⠀⠀⠀⠀⠀⠀⠀⠀⠀⠀⠀⠀⠀⠀⠀⠀⠀⠀⣿⣿⣿⣿⣿⣿⣿⣿⣿⣿⣿⣿⣿⣿⣿⣿⣿⣿⣿⣿⣿⣿⣿⣿⣿⣿⣿⣿⣿⣿⣿⡇</a:t>
            </a:r>
            <a:br/>
            <a:r>
              <a:t>⠀⠀⠀⠀⠀⠀⠀⠀⣿⣶⡀⢠⣿⣿⣿⣿⣿⣿⣿⣿⣿⣿⣿⣿⣿⣿⣿⣿⣿⣿⣿⣿⣿⣿⣿⣿⣿⣿⣿⣿⡇⠀⠀⠀⠀⠀⠀⠀⠀⠀⠀⠀⠀⠀⠀⠀⠀⠀⠀⢸⣿⣿⣿⣿⣿⣿⣿⣿⣿⣿⣿⣿⣿⣿⣿⣿⣿⣿⣿⣿⣿⣿⣿⣿⣿⣿⣿⣿⣿⣿⡇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⣿⣟⠀⠀⠀⠀⠀⠀⠀⠀⠀⠀⠀⠀⠀⠀⠀⠀⠀⠀⠀⠀⠀⠀⠸⣿⣿⣿⣿⣿⣿⣿⣿⣿⣿⣿⣿⣿⣿⣿⣿⣿⣿⣿⣿⣿⣿⣿⣿⣿⣿⣿⣿⣿⣿⣿⣿⣿⣿⣿⣿⣿⣿⣿⣿⣿⣿⣿⣿⣿⣿⣿⣿⣿⣿⣿⣿⣿⣿⣿⣿⣿⣿⣿⣿⣿⣿⣿⣿⣿⡇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⣿⣿⠀⠀⠀⠀⠀⠀⠀⠀⠀⠀⠀⠀⠀⠀⠀⠀⠀⠀⠀⠀⠀⠀⠀⣿⣿⣿⣿⣿⣿⣿⣿⣿⣿⣿⣿⣿⣿⣿⣿⣿⣿⣿⣿⣿⣿⣿⣿⣿⣿⣿⣿⣿⣿⣿⣿⣿⣿⣿⣿⣿⣿⣿⣿⣿⣿⣿⣿⣿⣿⣿⣿⣿⣿⣿⣿⣿⣿⣿⣿⣿⣿⣿⣿⣿⣿⣿⣿⣿⡇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⣿⣿⣧⠀⠀⠀⠀⠀⠀⠀⠀⠀⠀⠀⠀⠀⠀⠀⠀⠀⠀⠀⠀⠀⠀⢹⣿⣿⣿⣿⣿⣿⣿⣿⣿⣿⣿⣿⣿⣿⣿⣿⣿⣿⣿⣿⣿⣿⣿⣿⣿⣿⣿⣿⣿⣿⣿⣿⣿⣿⣿⣿⣿⣿⣿⣿⣿⣿⣿⣿⣿⣿⣿⣿⣿⣿⣿⣿⣿⣿⣿⣿⣿⣿⣿⣿⣿⣿⣿⣿⡇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⣿⣿⣿⣤⣦⠀⠀⠀⠀⠀⠀⠀⠀⠀⠀⠀⠀⠀⠀⠀⠀⠀⠀⠀⠀⢸⣿⣿⣿⣿⣿⣿⣿⣿⣿⣿⣿⣿⣿⣿⣿⣿⣿⣿⣿⣿⣿⣿⣿⣿⣿⣿⣿⣿⣿⣿⣿⣿⣿⣿⣿⣿⣿⣿⣿⣿⣿⣿⣿⣿⣿⣿⣿⣿⣿⣿⣿⣿⣿⣿⣿⣿⣿⣿⣿⣿⣿⣿⣿⣿⡇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⣿⣿⣿⣿⣿⡇⠀⠀⠀⠀⠀⠀⠀⠀⠀⠀⠀⠀⠀⠀⠀⠀⠀⠀⠀⠸⣿⣿⣿⣿⣿⣿⣿⣿⣿⣿⣿⣿⣿⣿⣿⣿⣿⣿⣿⣿⣿⣿⣿⣿⣿⣿⣿⣿⣿⣿⣿⣿⣿⣿⣿⣿⣿⣿⣿⣿⣿⣿⣿⣿⣿⣿⣿⣿⣿⣿⣿⣿⣿⣿⣿⣿⣿⣿⣿⣿⣿⣿⣿⣿⡇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⣿⣿⣿⣿⣿⡇⠀⠀⠀⠀⠀⠀⠀⠀⠀⠀⠀⠀⠀⠀⠀⠀⠀⠀⠀⠀⣿⣿⣿⣿⣿⣿⣿⣿⣿⣿⣿⣿⣿⣿⣿⣿⣿⣿⣿⣿⣿⣿⣿⣿⣿⣿⣿⣿⣿⣿⣿⣿⣿⣿⣿⣿⣿⣿⣿⣿⣿⣿⣿⣿⣿⣿⣿⣿⣿⣿⣿⣿⣿⣿⣿⣿⣿⣿⣿⣿⣿⣿⣿⣿⡇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⣿⣿⣿⣿⣿⣿⣴⠀⠀⠀⠀⠀⠀⠀⠀⠀⠀⠀⠀⠀⠀⠀⠀⠀⠀⠸⣿⣿⣿⠻⠿⣿⣿⣿⣿⣿⣿⣿⣿⣿⣿⣿⣿⣿⣿⣿⣿⣿⣿⣿⣿⣿⣿⣿⣿⣿⣿⣿⣿⣿⣿⣿⣿⣿⣿⣿⣿⣿⣿⣿⣿⣿⣿⣿⣿⣿⣿⣿⣿⣿⣿⣿⣿⣿⣿⣿⣿⣿⣿⣿⡇</a:t>
            </a:r>
            <a:br/>
            <a:r>
              <a:t>⠀⠺⡿⠿⣿⣿⣿⣼⠄⠀⠀⠀⠀⠀⠀⠀⠀⠀⠀⠀⠀⠀⠀⡀⠀⠀⢿⣿⠏⠀⠀⠙⢿⣿⣿⣿⣿⣿⣿⣿⣿⣿⣿⣿⣿⣿⣿⣿⣿⣿⣿⣿⣿⣿⣿⣿⣿⣿⣿⣿⣿⣿⣿⣿⣿⣿⣿⣿⣿⣿⣿⣿⣿⣿⣿⣿⣿⣿⣿⣿⣿⣿⣿⣿⣿⣿⣿⣿⣿⣿⡇</a:t>
            </a:r>
            <a:br/>
            <a:r>
              <a:t>⣶⣦⡤⠀⠀⠀⠀⠀⠀⠀⠀⠀⠀⠀⠀⠀⠀⠀⠀⠀⠀⠀⢀⣷⠄⠘⠉⠀⠀⠀⠀⠀⠀⠈⠛⢿⣿⣿⣿⣿⣿⣿⣿⣿⣿⣿⣿⣿⣿⣿⣿⣿⣿⣿⣿⣿⣿⣿⣿⣿⣿⣿⣿⣿⣿⣿⣿⣿⣿⣿⣿⣿⣿⣿⣿⣿⣿⣿⣿⣿⣿⣿⣿⣿⣿⣿⣿⣿⣿⣿⡇</a:t>
            </a:r>
            <a:br/>
            <a:r>
              <a:t>⣿⡟⠀⠀⠀⠀⠀⠀⠀⠀⠀⠀⠀⠀⠀⠀⠀⠀⣠⡄⠀⠀⠈⠀⠀⠀⠀⠀⠀⠀⠀⠀⠀⠀⠀⠀⠈⠙⠻⢿⣿⣿⣿⣿⣿⣿⣿⣿⣿⣿⣿⣿⣿⣿⣿⣿⣿⣿⣿⣿⣿⣿⣿⣿⣿⣿⣿⣿⣿⣿⣿⣿⣿⣿⣿⣿⣿⣿⣿⣿⣿⣿⣿⣿⣿⣿⣿⣿⣿⣿⡇</a:t>
            </a:r>
            <a:br/>
            <a:r>
              <a:t>⠋⠀⠀⠀⠀⠀⠀⠀⠀⠀⠀⠀⠀⠀⠀⠀⠀⠀⠉⠀⠀⠀⠀⠀⠀⠀⠀⠀⠀⠀⠀⠀⠀⠀⠀⠀⠀⠀⠀⠀⠀⠉⠉⠛⠛⠛⠛⠿⠿⠿⠿⠿⠿⣿⣿⣿⣿⣿⣿⣿⣿⣿⣿⣿⣿⣿⣿⣿⣿⣿⣿⣿⣿⣿⣿⣿⣿⣿⣿⣿⣿⣿⣿⣿⣿⣿⣿⣿⣿⣿⡇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⠀⠀⠀⠀⠀⠀⠀⠀⠀⠀⠀⠀⠀⠀⠀⠀⠀⠀⠀⠀⠀⠀⠀⠀⠀⠀⠀⠀⠀⠀⠀⠀⠀⠀⠀⠀⠀⠀⠀⠀⠀⠀⠀⠀⠀⠀⠀⠀⠀⠀⠀⠀⠀⠀⠀⠉⠙⠻⣿⣿⣿⣿⣿⣿⣿⣿⣿⣿⣿⣿⣿⣿⣿⣿⣿⣿⣿⣿⣿⣿⣿⣿⣿⣿⣿⣿⣿⣿⣿⣿⡇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⠀⠀⠀⠀⠀⠀⠀⠀⠀⠀⠀⠀⠀⠀⠀⠀⠀⠀⠀⠀⠀⠀⠀⠀⠀⠀⠀⠀⠀⠀⠀⠀⠀⠀⠀⠀⠀⠀⠀⠀⠀⠀⠀⠀⠀⠀⠀⠀⠀⠀⠀⠀⠀⠀⠀⠀⠀⠀⠈⢿⣿⣿⣿⣿⣿⣿⣿⣿⣿⣿⣿⣿⣿⣿⣿⣿⣿⣿⣿⣿⣿⣿⣿⣿⣿⣿⣿⣿⣿⣿⡇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⠀⠀⠀⠀⠀⠀⠀⠀⠀⠀⠀⠀⠀⠀⠀⠀⠀⠀⠀⠀⠀⠀⠀⠀⠀⠀⠀⠀⠀⠀⠀⠀⠀⠀⠀⠀⠀⠀⠀⠀⠀⠀⠀⠀⠀⠀⠀⠀⠀⠀⠀⠀⠀⠀⠀⠀⠀⠀⠀⠀⠙⢿⣿⣿⣿⣿⣿⣿⣿⣿⣿⣿⣿⣿⣿⣿⣿⣿⣿⣿⣿⣿⣿⣿⣿⣿⣿⣿⣿⣿⡇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⠀⠀⠀⠀⠀⠀⠀⠀⠀⠀⠀⠀⠀⠀⠀⠀⠀⠀⠀⠀⠀⠀⠀⠀⠀⠀⠀⠀⠀⠀⠀⠀⠀⠀⠀⠀⠀⠀⠀⠀⠀⠀⠀⠀⠀⠀⠀⠀⠀⠀⠀⠀⠀⠀⠀⠀⠀⠀⠀⠀⠀⠈⠹⣿⣿⣿⣿⣿⣿⣿⣿⣿⣿⣿⣿⣿⣿⣿⣿⣿⣿⣿⣿⣿⣿⣿⣿⣿⣿⣿⡇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⠀⠀⠀⠀⠀⠀⠀⠀⠀⠀⠀⠀⠀⠀⠀⠀⠀⠀⠀⠀⠀⠀⠀⠀⠀⠀⠀⠀⠀⠀⠀⠀⠀⠀⠀⠀⠀⠀⠀⠀⠀⠀⠀⠀⠀⠀⠀⠀⠀⠀⠀⠀⠀⠀⠀⠀⠀⠀⠀⠀⠀⠀⠀⠈⢻⣿⣿⣿⣿⣿⣿⣿⣿⣿⣿⣿⣿⣿⣿⣿⣿⣿⣿⣿⣿⣿⣿⣿⣿⣿⡇</a:t>
            </a:r>
            <a:br/>
            <a:r>
              <a:t>⠀⠀⠀⠀⠀⠀⠀⠀⠀⠀⠀⠀⠀⠀⠀⠀⠀⠀⠀⠀⠀⠀⠀⠀⢶⠄⠀⠀⠀⠀⠀⠀⠀⠀⠀⠀⠀⠀⠀⠀⠀⠀⠀⠀⠀⠀⠀⠀⠀⠀⠀⠀⠀⠀⠀⠀⠀⠀⠀⠀⠀⠀⠀⠀⠀⠙⢿⣿⣿⣿⣿⣿⣿⣿⣿⣿⣿⣿⣿⣿⣿⣿⣿⣿⣿⣿⣿⣿⣿⣿⡇</a:t>
            </a:r>
            <a:br/>
            <a:r>
              <a:t>⠀⠀⠀⠀⠀⠀⠀⠀⠀⠀⠀⠀⠀⠀⢀⣀⣴⣦⣤⣴⣦⣬⣿⣿⣿⡄⠀⠀⠀⠀⠀⠀⠀⠀⠀⠀⠀⠀⠀⠀⠀⠀⠀⠀⠀⠀⠀⠀⠀⠀⠀⠀⠀⠀⠀⠀⠀⠀⠀⠀⠀⠀⠀⠀⠀⠀⠀⠹⣿⣿⣿⣿⣿⣿⣿⣿⣿⣿⣿⣿⣿⣿⣿⣿⣿⣿⣿⣿⣿⣿⡇</a:t>
            </a:r>
            <a:br/>
            <a:r>
              <a:t>⠀⠀⠀⠀⠀⠀⠀⠀⠀⠀⠀⠀⠀⠀⣼⣿⣿⠋⠉⢻⣿⣿⣿⣿⣿⣷⣄⠀⡀⠀⠀⠀⠀⠀⠀⠀⠀⠀⠀⠀⠀⠀⠀⠀⠀⠀⠀⠀⠀⠀⠀⠀⠀⠀⠀⠀⠀⠀⠀⠀⠀⠀⠀⠀⠀⠀⠀⠀⠈⢿⣿⣿⣿⣿⣿⣿⣿⣿⣿⣿⣿⣿⣿⣿⣿⣿⣿⣿⣿⣿⡇</a:t>
            </a:r>
            <a:br/>
            <a:r>
              <a:t>⠀⠀⠀⠀⠀⠀⠀⠀⠀⠀⠀⠀⠀⣰⣿⣿⠃⠀⠀⠀⣿⣿⣿⣿⣿⣿⣿⣾⡇⠀⠀⠀⠀⠀⠀⠀⠀⠀⠀⠀⠀⠀⠀⠀⠀⠀⠀⠀⠀⠀⠀⠀⠀⠀⠀⠀⠀⠀⠀⠀⠀⠀⠀⠀⠀⠀⠀⠀⠀⠀⠙⣿⣿⣿⣿⣿⣿⣿⣿⣿⣿⣿⣿⣿⣿⣿⣿⣿⣿⣿⡇</a:t>
            </a:r>
            <a:br/>
            <a:r>
              <a:t>⠀⠀⠀⠀⠀⠀⠀⠀⠀⠀⠀⠀⢀⣿⡿⠁⠀⠀⢠⣾⣿⣿⣿⣿⣿⣿⣿⣿⡃⠀⠀⠀⠀⠀⠀⠀⠀⠀⠀⠀⠀⠀⠀⠀⠀⠀⠀⠀⠀⠀⠀⠀⠀⠀⠀⠀⠀⠀⠀⠀⠀⠀⠀⠀⠀⠀⠀⠀⠀⠀⠀⠈⢻⣿⣿⣿⣿⣿⣿⣿⣿⣿⣿⣿⣿⣿⣿⣿⣿⣿⡇</a:t>
            </a:r>
            <a:br/>
            <a:r>
              <a:t>⠀⠀⠀⠀⠀⠀⠀⠀⠀⠀⠀⠀⣸⠏⠀⠀⠀⣰⣿⣿⣿⣿⣿⣿⣿⣿⣿⣿⣷⠀⠀⠀⠀⠀⠀⠀⠀⠀⠀⠀⠀⠀⠀⠀⠀⠀⠀⠀⠀⠀⠀⠀⠀⠀⠀⠀⠀⠀⠀⠀⠀⠀⠀⠀⠀⠀⠀⠀⠀⠀⠀⠀⠀⠙⢿⣿⣿⣿⣿⣿⣿⣿⣿⣿⣿⣿⣿⣿⣿⣿⡇</a:t>
            </a:r>
            <a:br/>
            <a:r>
              <a:t>⠀⠀⠀⠀⠀⠀⠀⠀⠀⠀⠀⠀⠁⠀⠀⢀⣼⣿⣿⣿⣿⣿⣿⣿⣿⣿⣿⣿⣿⡆⠀⠀⠀⠀⠀⠀⠀⠀⠀⠀⠀⠀⠀⠀⠀⠀⠀⠀⠀⠀⠀⠀⠀⠀⠀⠀⠀⠀⠀⠀⠀⠀⠀⠀⠀⠀⠀⠀⠀⠀⠀⠀⠀⠀⠀⠻⣿⣿⣿⣿⣿⣿⣿⣿⣿⣿⣿⣿⣿⣿⡇</a:t>
            </a:r>
            <a:br/>
            <a:r>
              <a:t>⠀⠀⠀⠀⠀⠀⠀⠀⠀⠀⠀⠀⠀⠀⢀⣾⣿⣿⣿⣿⣿⣿⣿⣿⣿⣿⣿⣿⣿⡇⠀⠀⠀⠀⠀⠀⠀⠀⠀⠀⠀⠀⠀⠀⠀⠀⠀⠀⠀⠀⠀⠀⠀⠀⠀⠀⠀⠀⠀⠀⠀⠀⠀⠀⠀⠀⠀⠀⠀⠀⠀⠀⠀⠀⠀⠀⠈⠻⣿⣿⣿⣿⣿⣿⣿⣿⣿⣿⣿⣿⡇</a:t>
            </a:r>
            <a:br/>
            <a:r>
              <a:t>⠀⠀⠀⠀⠀⠀⠀⠀⠀⠀⠀⠀⠀⠀⠘⠛⢿⣿⣿⣿⣿⣿⣿⣿⣿⣿⣿⣿⣿⣿⡆⠀⠀⠀⠀⠀⠀⠀⠀⠀⠀⠀⠀⠀⠀⠀⠀⠀⠀⠀⠀⠀⠀⠀⠀⠀⠀⠀⠀⠀⣄⣀⣄⣄⠀⠀⡀⠀⠀⠀⠀⠀⠀⠀⠀⠀⢀⡀⠈⠻⣿⣿⣿⣿⣿⣿⣿⣿⣿⣿⡇</a:t>
            </a:r>
            <a:br/>
            <a:r>
              <a:t>⠀⠀⠀⠀⠀⠀⠀⠀⠀⠀⠀⠀⠀⠀⠀⠀⠀⠙⢿⣿⣿⣿⣿⣿⣿⣿⣿⣿⣿⣿⣷⣠⠀⠀⠀⠀⠀⠀⠀⠀⠀⠀⠀⠀⠀⠀⠀⠀⠀⠀⠀⠀⠀⠀⠀⠀⠀⠀⠀⠀⢹⣿⣿⣿⣷⣶⣿⣶⣦⡀⠀⣦⠀⢀⠀⠀⠀⢻⣶⣤⣨⣻⣿⣿⣿⣿⣿⣿⣿⣿⡇</a:t>
            </a:r>
            <a:br/>
            <a:r>
              <a:t>⠀⠀⠀⠀⠀⠀⠀⠀⠀⠀⠀⠀⠀⠀⠀⠀⠀⠀⠀⠙⣿⣿⣿⣿⣿⣿⣿⣿⣿⣿⣿⣿⣷⢀⠀⠀⠀⠀⠀⠀⠀⠀⠀⠀⠀⠀⠀⠀⠀⠀⠀⠀⠀⠀⠀⠀⠀⠀⠀⠀⠸⣿⣿⣿⣿⣿⣿⣿⣿⣿⣿⣿⣿⣾⣷⣴⣴⣶⣿⣿⣿⣿⣿⣿⣿⣿⣿⣿⣿⣿⡇</a:t>
            </a:r>
            <a:br/>
            <a:r>
              <a:t>⠀⠀⠀⠀⠀⠀⠀⠀⠀⠀⠀⠀⠀⠀⡀⠀⠀⠀⠀⢀⣼⣿⣿⣿⣿⣿⣿⣿⣿⣿⣿⣿⣿⠇⠀⠀⠀⠀⠀⠀⠀⠀⠀⠀⠀⠀⠀⠀⠀⠀⠀⠀⠀⠀⠀⠀⠀⠀⠀⠀⠀⣿⣿⣿⣿⣿⣿⣿⣿⣿⣿⣿⣿⣿⣿⣿⣿⣿⣿⣿⣿⣿⣿⣿⣿⣿⣿⣿⣿⣿⡇</a:t>
            </a:r>
            <a:br/>
            <a:r>
              <a:t>⠀⠀⠀⠀⠀⠀⠀⠀⠀⠀⠀⠀⠀⠀⠘⣷⣶⣶⣾⣿⣿⣿⣿⣿⣿⣿⣿⣿⣿⣿⣿⣿⣟⡀⠀⠀⠀⢠⠀⠀⠀⠀⠀⠀⠀⠀⠀⠀⠀⠀⠀⠀⠀⠀⠀⠀⠀⠀⠀⠀⠀⢸⣿⣿⣿⣿⣿⣿⣿⣿⣿⣿⣿⣿⣿⣿⣿⣿⣿⣿⣿⣿⣿⣿⣿⣿⣿⣿⣿⣿⡇</a:t>
            </a:r>
            <a:br/>
            <a:r>
              <a:t>⠀⠀⠀⠀⠀⠀⠀⠀⠀⠀⠀⠀⠀⠀⠀⠸⣿⣿⣿⣿⣿⣿⣿⣿⣿⣿⣿⣿⣿⣿⣿⣿⣿⣥⡀⠀⣰⣿⠀⠀⠀⠀⠀⠀⠀⠀⠀⠀⠀⠀⠀⠀⠀⠀⠀⠀⠀⠀⠀⠀⠀⠘⣿⣿⣿⣿⣿⣿⣿⣿⣿⣿⣿⣿⣿⣿⣿⣿⣿⣿⣿⣿⣿⣿⣿⣿⣿⣿⣿⣿⡇</a:t>
            </a:r>
            <a:br/>
            <a:r>
              <a:t>⠀⠀⠀⠀⠀⠀⠀⠀⠀⠀⠀⠀⠀⠀⠀⠀⣿⣿⣿⣿⣿⣿⣿⣿⣿⣿⣿⣿⣿⣿⣿⣿⣿⣿⣿⣶⣿⣿⣷⡀⠀⠀⠀⠀⠀⠀⠀⠀⠀⠀⠀⠀⠀⠀⠀⠀⠀⠀⠀⠀⠀⠀⣿⣿⣿⣿⣿⣿⣿⣿⣿⣿⣿⣿⣿⣿⣿⣿⣿⣿⣿⣿⣿⣿⣿⣿⣿⣿⣿⣿⡇</a:t>
            </a:r>
            <a:br/>
            <a:r>
              <a:t>⠀⠀⠀⠀⠀⠀⠀⠀⠀⠀⠀⠀⠀⠀⠀⠀⢿⣿⣿⣿⣿⣿⣿⣿⣿⣿⣿⣿⣿⣿⣿⣿⣿⣿⣿⣿⣿⣿⣿⣷⡆⠀⠀⠀⠀⠀⠀⠀⠀⠀⠀⠀⠀⠀⠀⠀⠀⠀⠀⠀⠀⠀⢹⣿⣿⣿⣿⣿⣿⣿⣿⣿⣿⣿⣿⣿⣿⣿⣿⣿⣿⣿⣿⣿⣿⣿⣿⣿⣿⣿⡇</a:t>
            </a:r>
            <a:br/>
            <a:r>
              <a:t>⠀⠀⠀⠀⠀⠀⠀⠀⠀⠀⠀⠀⠀⠀⠀⠀⣼⣿⣿⣿⣿⣿⣿⣿⣿⣿⣿⣿⣿⣿⣿⣿⣿⣿⣿⣿⣿⣿⣿⣿⣷⣀⠀⠀⠀⠀⠀⠀⠀⠀⠀⠀⠀⠀⠀⠀⠀⠀⠀⠀⠀⠀⢸⣿⣿⣿⣿⣿⣿⣿⣿⣿⣿⣿⣿⣿⣿⣿⣿⣿⣿⣿⣿⣿⣿⣿⣿⣿⣿⣿⡇</a:t>
            </a:r>
            <a:br/>
            <a:r>
              <a:t>⠀⠀⠀⠀⠀⠀⠀⠀⠀⠀⠀⠀⠀⠀⠀⠀⣿⣿⣿⣿⣿⣿⣿⣿⣿⣿⣿⣿⣿⣿⣿⣿⣿⣿⣿⣿⣿⣿⣿⣿⣿⣿⣠⣆⡄⠀⠀⠀⠀⠀⠀⠀⠀⠀⠀⠀⠀⠀⠀⠀⠀⠀⠈⣿⣿⣿⣿⣿⣿⣿⣿⣿⣿⣿⣿⣿⣿⣿⣿⣿⣿⣿⣿⣿⣿⣿⣿⣿⣿⣿⡇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⣿⣿⣿⣿⣿⣿⠟⠛⠀⠀⠀⠀⠀⠀⠀⠀⠀⠀⠀⠀⠙⢿⣿⣿⣿⣿⣿⣿⣿⣿⣿⣿⣿⣿⣿⣿⣿⣿⣿⣿⣿⣿⣿⣿⣿⣿⣿⣿⣿⣿⣿⣿⣿⣿⣿⣿⣿⣿⣿⣿⣿⣿⣿⣿⣿⣿⣿⣿⣿⣿⣿⣿⣿⣿⣿⣿⣿⣿⣿⣿⣿⣿⣿⣿⣿⣿⣿⣿⣿⣿⡇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⣿⣿⣿⣿⡿⠋⠀⠀⠀⠀⠀⠀⠀⠀⠀⠀⠀⠀⠀⠀⠀⠀⠻⣿⣿⣿⣿⣿⣿⣿⣿⣿⣿⣿⣿⣿⣿⣿⣿⣿⣿⣿⣿⣿⣿⣿⣿⣿⣿⣿⣿⣿⣿⣿⣿⣿⣿⣿⣿⣿⣿⣿⣿⣿⣿⣿⣿⣿⣿⣿⣿⣿⣿⣿⣿⣿⣿⣿⣿⣿⣿⣿⣿⣿⣿⣿⣿⣿⣿⣿⡇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⣿⣿⣿⡟⠀⠀⠀⠀⠀⠀⠀⠀⠀⠀⠀⠀⠀⠀⠀⠀⠀⠀⠀⠙⣿⣿⣿⣿⣿⣿⣿⣿⣿⣿⣿⣿⣿⣿⣿⣿⣿⣿⣿⣿⣿⣿⣿⣿⣿⣿⣿⣿⣿⣿⣿⣿⣿⣿⣿⣿⣿⣿⣿⣿⣿⣿⣿⣿⣿⣿⣿⣿⣿⣿⣿⣿⣿⣿⣿⣿⣿⣿⣿⣿⣿⣿⣿⣿⣿⣿⡇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⣿⣿⣿⠁⠀⠀⠀⠀⠀⠀⠀⠀⠀⠀⠀⠀⠀⠀⠀⠀⠀⠀⠀⠀⠘⣿⣿⣿⣿⣿⣿⣿⣿⣿⣿⣿⣿⣿⣿⣿⣿⣿⣿⣿⣿⣿⣿⣿⣿⣿⣿⣿⣿⣿⣿⣿⣿⣿⣿⣿⣿⣿⣿⣿⣿⣿⣿⣿⣿⣿⣿⣿⣿⣿⣿⣿⣿⣿⣿⣿⣿⣿⣿⣿⣿⣿⣿⣿⣿⣿⡇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⣿⣿⣿⠀⠀⠀⠀⠀⠀⠀⠀⠀⠀⠀⠀⠀⠀⠀⠀⠀⠀⠀⠀⠀⠀⢹⣿⣿⣿⣿⣿⣿⣿⣿⣿⣿⣿⣿⣿⣿⣿⣿⣿⣿⣿⣿⣿⣿⣿⣿⣿⣿⣿⣿⣿⣿⣿⣿⣿⣿⣿⣿⣿⣿⣿⣿⣿⣿⣿⣿⣿⣿⣿⣿⣿⣿⣿⣿⣿⣿⣿⣿⣿⣿⣿⣿⣿⣿⣿⣿⡇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⣿⣿⣿⡀⠀⠀⠀⠀⠀⠀⠀⠀⠀⠀⠀⠀⠀⠀⠀⠀⠀⠀⠀⠀⠀⠈⣿⣿⣿⣿⣿⣿⣿⣿⣿⣿⣿⣿⣿⣿⣿⣿⣿⣿⣿⣿⣿⣿⣿⣿⣿⣿⣿⣿⣿⣿⣿⣿⣿⣿⣿⣿⣿⣿⣿⣿⣿⣿⣿⣿⣿⣿⣿⣿⣿⣿⣿⣿⣿⣿⣿⣿⣿⣿⣿⣿⣿⣿⣿⣿⡇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⣿⣿⣿⣿⡄⠀⠀⠀⠀⠀⠀⠀⠀⠀⠀⠀⠀⠀⠀⠀⠀⠀⠀⠀⠀⠀⢹⣿⣿⣿⣿⣿⣿⣿⣿⣿⣿⣿⣿⣿⣿⣿⣿⣿⣿⣿⣿⣿⣿⣿⣿⣿⣿⣿⣿⣿⣿⣿⣿⣿⣿⣿⣿⣿⣿⣿⣿⣿⣿⣿⣿⣿⣿⣿⣿⣿⣿⣿⣿⣿⣿⣿⣿⣿⣿⣿⣿⣿⣿⣿⡇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⣿⣿⣿⣿⣿⣴⣄⠀⠀⠀⠀⠀⠀⠀⠀⠀⠀⠀⠀⠀⠀⠀⠀⠀⠀⠀⠀⣿⣿⣿⣿⣿⣿⣿⣿⣿⣿⣿⣿⣿⣿⣿⣿⣿⣿⣿⣿⣿⣿⣿⣿⣿⣿⣿⣿⣿⣿⣿⣿⣿⣿⣿⣿⣿⣿⣿⣿⣿⣿⣿⣿⣿⣿⣿⣿⣿⣿⣿⣿⣿⣿⣿⣿⣿⣿⣿⣿⣿⣿⣿⡇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⣿⣿⣿⣿⣿⣿⣿⡁⠀⠀⠀⠀⠀⠀⠀⠀⠀⠀⠀⠀⠀⠀⠀⠀⠀⠀⠀⣸⣿⣿⣿⣿⣿⣿⣿⣿⣿⣿⣿⣿⣿⣿⣿⣿⣿⣿⣿⣿⣿⣿⣿⣿⣿⣿⣿⣿⣿⣿⣿⣿⣿⣿⣿⣿⣿⣿⣿⣿⣿⣿⣿⣿⣿⣿⣿⣿⣿⣿⣿⣿⣿⣿⣿⣿⣿⣿⣿⣿⣿⣿⡇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⣿⣿⣿⣿⣿⣿⣿⣷⠀⠀⠀⠀⠀⠀⠀⠀⠀⠀⠀⠀⠀⠀⠀⠀⠀⠀⠀⢻⣿⣿⠀⠉⠙⢿⣿⣿⣿⣿⣿⣿⣿⣿⣿⣿⣿⣿⣿⣿⣿⣿⣿⣿⣿⣿⣿⣿⣿⣿⣿⣿⣿⣿⣿⣿⣿⣿⣿⣿⣿⣿⣿⣿⣿⣿⣿⣿⣿⣿⣿⣿⣿⣿⣿⣿⣿⣿⣿⣿⣿⣿⡇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⣿⣿⣿⣿⣿⣿⣿⣿⣧⣆⠀⠀⠀⠀⠀⠀⠀⠀⠀⠀⠀⠀⠀⠀⠀⣄⠀⣠⡿⠁⠀⠀⠀⠀⠉⠛⠿⣿⣿⣿⣿⣿⣿⣿⣿⣿⣿⣿⣿⣿⣿⣿⣿⣿⣿⣿⣿⣿⣿⣿⣿⣿⣿⣿⣿⣿⣿⣿⣿⣿⣿⣿⣿⣿⣿⣿⣿⣿⣿⣿⣿⣿⣿⣿⣿⣿⣿⣿⣿⣿⡇</a:t>
            </a:r>
            <a:br/>
            <a:r>
              <a:t>⠀⠀⠀⠀⠈⠉⠻⠿⢿⣿⠟⠒⠀⠀⠀⠀⠀⠀⠀⠀⠀⠀⠀⠀⢀⣿⠆⠋⠀⠀⠀⠀⠀⠀⠀⠀⠀⠀⠉⠙⠛⠿⠿⢿⣿⣿⣿⣿⣿⣿⣿⣿⣿⣿⣿⣿⣿⣿⣿⣿⣿⣿⣿⣿⣿⣿⣿⣿⣿⣿⣿⣿⣿⣿⣿⣿⣿⣿⣿⣿⣿⣿⣿⣿⣿⣿⣿⣿⣿⣿⡇</a:t>
            </a:r>
            <a:br/>
            <a:r>
              <a:t>⠰⣶⣶⣶⣶⣶⠾⠋⠁⠀⠀⠀⠀⠀⠀⠀⠀⠀⠀⠀⢀⡀⠀⠦⠋⠀⠀⠀⠀⠀⠀⠀⠀⠀⠀⠀⠀⠀⠀⠀⠀⠀⠀⠀⠀⠀⠀⠀⠀⠀⠀⠀⠀⠀⠀⠀⠈⠉⠛⢿⣿⣿⣿⣿⣿⣿⣿⣿⣿⣿⣿⣿⣿⣿⣿⣿⣿⣿⣿⣿⣿⣿⣿⣿⣿⣿⣿⣿⣿⣿⡇</a:t>
            </a:r>
            <a:br/>
            <a:r>
              <a:t>⠀⢻⣿⣿⣿⠏⠀⠀⠀⠀⠀⠀⠀⠀⠀⠀⠀⠀⠀⠀⠈⠁⠀⠀⠀⠀⠀⠀⠀⠀⠀⠀⠀⠀⠀⠀⠀⠀⠀⠀⠀⠀⠀⠀⠀⠀⠀⠀⠀⠀⠀⠀⠀⠀⠀⠀⠀⠀⠀⠀⠙⠻⣿⣿⣿⣿⣿⣿⣿⣿⣿⣿⣿⣿⣿⣿⣿⣿⣿⣿⣿⣿⣿⣿⣿⣿⣿⣿⣿⣿⡇</a:t>
            </a:r>
            <a:br/>
            <a:r>
              <a:t>⠀⠈⣿⣿⠁⠀⠀⠀⠀⠀⠀⠀⠀⠀⠀⠀⠀⠀⠀⠀⠀⠀⠀⠀⠀⠀⠀⠀⠀⠀⠀⠀⠀⠀⠀⠀⠀⠀⠀⠀⠀⠀⠀⠀⠀⠀⠀⠀⠀⠀⠀⠀⠀⠀⠀⠀⠀⠀⠀⠀⠀⠀⠈⠻⣿⣿⣿⣿⣿⣿⣿⣿⣿⣿⣿⣿⣿⣿⣿⣿⣿⣿⣿⣿⣿⣿⣿⣿⣿⣿⡇</a:t>
            </a:r>
            <a:br/>
            <a:r>
              <a:t>⠀⠀⠘⠏⠀⠀⠀⠀⠀⠀⠀⠀⠀⠀⠀⠀⠀⠀⠀⠀⠀⠀⠀⠀⠀⠀⠀⠀⠀⠀⠀⠀⠀⠀⠀⠀⠀⠀⠀⠀⠀⠀⠀⠀⠀⠀⠀⠀⠀⠀⠀⠀⠀⠀⠀⠀⠀⠀⠀⠀⠀⠀⠀⠀⠈⠻⣿⣿⣿⣿⣿⣿⣿⣿⣿⣿⣿⣿⣿⣿⣿⣿⣿⣿⣿⣿⣿⣿⣿⣿⡇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⠀⠀⠀⠀⠀⠀⠀⠀⠀⠀⠀⠀⠀⠀⠀⠀⠀⠀⠀⠀⠀⠀⠀⠀⠀⠀⠀⠀⠀⠀⠀⠀⠀⠀⠀⠀⠀⠀⠀⠀⠀⠀⠀⠀⠀⠀⠀⠀⠀⠀⠀⠀⠀⠀⠀⠀⠀⠀⠀⠀⠀⠀⠀⠀⠀⠀⠀⠀⠈⠻⣿⣿⣿⣿⣿⣿⣿⣿⣿⣿⣿⣿⣿⣿⣿⣿⣿⣿⣿⣿⡇</a:t>
            </a:r>
            <a:br/>
            <a:r>
              <a:t>⠀⠀⠀⠀⠀⠀⠀⠀⠀⠀⠀⠀⠀⠀⠀⠀⠀⠀⠀⠀⠀⠀⠀⠀⠀⠀⠀⠀⣠⠀⠀⠀⠀⠀⠀⠀⠀⠀⠀⠀⠀⠀⠀⠀⠀⠀⠀⠀⠀⠀⠀⠀⠀⠀⠀⠀⠀⠀⠀⠀⠀⠀⠀⠀⠀⠀⠀⠀⠀⠀⠈⠻⣿⣿⣿⣿⣿⣿⣿⣿⣿⣿⣿⣿⣿⣿⣿⣿⣿⣿⡇</a:t>
            </a:r>
            <a:br/>
            <a:r>
              <a:t>⠀⠀⠀⠀⠀⠀⠀⠀⠀⠀⠀⠀⠀⠀⠀⠀⠀⠀⠀⠀⠀⠀⠀⠀⣀⢠⣤⣴⣿⠀⠀⠀⠀⠀⠀⠀⠀⠀⠀⠀⠀⠀⠀⠀⠀⠀⠀⠀⠀⠀⠀⠀⠀⠀⠀⠀⠀⠀⠀⠀⠀⠀⠀⠀⠀⠀⠀⠀⠀⠀⠀⠀⠈⠻⣿⣿⣿⣿⣿⣿⣿⣿⣿⣿⣿⣿⣿⣿⣿⣿⡇</a:t>
            </a:r>
            <a:br/>
            <a:r>
              <a:t>⠀⠀⠀⠀⠀⠀⠀⠀⠀⠀⠀⠀⠀⠀⠀⠀⠀⠀⠀⣤⣤⣽⣷⣶⣿⣿⣿⣿⣿⣇⡀⠀⠀⠀⠀⠀⠀⠀⠀⠀⠀⠀⠀⠀⠀⠀⠀⠀⠀⠀⠀⠀⠀⠀⠀⠀⠀⠀⠀⠀⠀⠀⠀⠀⠀⠀⠀⠀⠀⠀⠀⠀⠀⠀⠘⢿⣿⣿⣿⣿⣿⣿⣿⣿⣿⣿⣿⣿⣿⣿⡇</a:t>
            </a:r>
            <a:br/>
            <a:r>
              <a:t>⠀⠀⠀⠀⠀⠀⠀⠀⠀⠀⠀⠀⠀⠀⠀⠀⠀⠀⢰⣿⣿⠃⠀⠉⢻⣿⣿⣿⣿⣿⣿⣼⡇⠀⠀⠀⠀⠀⠀⠀⠀⠀⠀⠀⠀⠀⠀⠀⠀⠀⠀⠀⠀⠀⠀⠀⠀⠀⠀⠀⠀⠀⠀⠀⠀⠀⠀⠀⠀⠀⠀⠀⠀⠀⠀⠀⠉⠻⣿⣿⣿⣿⣿⣿⣿⣿⣿⣿⣿⣿⡇</a:t>
            </a:r>
            <a:br/>
            <a:r>
              <a:t>⠀⠀⠀⠀⠀⠀⠀⠀⠀⠀⠀⠀⠀⠀⠀⠀⠀⠀⣾⣿⡏⠀⠀⢀⣾⣿⣿⣿⣿⣿⣿⣿⣇⠀⠀⠀⠀⠀⠀⠀⠀⠀⠀⠀⠀⠀⠀⠀⠀⠀⠀⠀⠀⠀⠀⠀⠀⠀⠀⠀⠀⠀⠀⠀⠀⠀⠀⠀⠀⠀⠀⠀⠀⠀⠀⠀⠀⠀⠈⠻⣿⣿⣿⣿⣿⣿⣿⣿⣿⣿⡇</a:t>
            </a:r>
            <a:br/>
            <a:r>
              <a:t>⠀⠀⠀⠀⠀⠀⠀⠀⠀⠀⠀⠀⠀⠀⠀⠀⠀⢰⣿⡟⠀⠀⢀⣾⣿⣿⣿⣿⣿⣿⣿⣿⣿⠀⠀⠀⠀⠀⠀⠀⠀⠀⠀⠀⠀⠀⠀⠀⠀⠀⠀⠀⠀⠀⠀⠀⠀⠀⠀⠀⠀⠀⠀⠀⠀⠀⠀⠀⠀⠀⠀⠀⠀⠀⠀⠀⠀⠀⠠⣀⠀⠙⢿⣿⣿⣿⣿⣿⣿⣿⡇</a:t>
            </a:r>
            <a:br/>
            <a:r>
              <a:t>⠀⠀⠀⠀⠀⠀⠀⠀⠀⠀⠀⠀⠀⠀⠀⠀⠀⢸⡟⠀⠀⢀⣾⣿⣿⣿⣿⣿⣿⣿⣿⣿⣿⣤⠀⠀⠀⠀⠀⠀⠀⠀⠀⠀⠀⠀⠀⠀⠀⠀⠀⠀⠀⠀⠀⠀⠀⠀⠀⠀⠀⠀⠀⠀⢀⣤⣤⡀⠀⣄⡀⠀⠀⠀⠀⠀⠀⠀⠀⠈⢷⣶⣤⣬⣿⣿⣿⣿⣿⣿⡇</a:t>
            </a:r>
            <a:br/>
            <a:r>
              <a:t>⠀⠀⠀⠀⠀⠀⠀⠀⠀⠀⠀⠀⠀⠀⠀⠀⠀⠈⠀⠀⠀⣾⣿⣿⣿⣿⣿⣿⣿⣿⣿⣿⣿⣿⡆⠀⠀⠀⠀⠀⠀⠀⠀⠀⠀⠀⠀⠀⠀⠀⠀⠀⠀⠀⠀⠀⠀⠀⠀⠀⠀⠀⠀⠀⠘⣿⣿⣿⣷⣿⣿⣿⣶⣦⣿⣤⣿⣦⣤⣶⣾⣿⣿⣿⣿⣿⣿⣿⣿⣿⡇</a:t>
            </a:r>
            <a:br/>
            <a:r>
              <a:t>⠀⠀⠀⠀⠀⠀⠀⠀⠀⠀⠀⠀⠀⠀⠀⠀⠀⠀⠀⠀⣸⣿⣿⣿⣿⣿⣿⣿⣿⣿⣿⣿⣿⣿⣿⠄⠀⠀⠀⠀⠀⠀⠀⠀⠀⠀⠀⠀⠀⠀⠀⠀⠀⠀⠀⠀⠀⠀⠀⠀⠀⠀⠀⠀⠀⢹⣿⣿⣿⣿⣿⣿⣿⣿⣿⣿⣿⣿⣿⣿⣿⣿⣿⣿⣿⣿⣿⣿⣿⣿⡇</a:t>
            </a:r>
            <a:br/>
            <a:r>
              <a:t>⠀⠀⠀⠀⠀⠀⠀⠀⠀⠀⠀⠀⠀⠀⠀⠀⠀⠀⠀⠀⠈⠉⠛⢿⣿⣿⣿⣿⣿⣿⣿⣿⣿⣿⣿⣿⣴⡀⠀⠀⠀⠀⠀⠀⠀⠀⠀⠀⠀⠀⠀⠀⠀⠀⠀⠀⠀⠀⠀⠀⠀⠀⠀⠀⠀⠀⢿⣿⣿⣿⣿⣿⣿⣿⣿⣿⣿⣿⣿⣿⣿⣿⣿⣿⣿⣿⣿⣿⣿⣿⡇</a:t>
            </a:r>
            <a:br/>
            <a:r>
              <a:t>⠀⠀⠀⠀⠀⠀⠀⠀⠀⠀⠀⠀⠀⠀⠀⠀⠀⠀⠀⠀⠀⠀⠀⠀⠉⢻⣿⣿⣿⣿⣿⣿⣿⣿⣿⣿⣿⣿⣴⠀⠀⠀⠀⠀⠀⠀⠀⠀⠀⠀⠀⠀⠀⠀⠀⠀⠀⠀⠀⠀⠀⠀⠀⠀⠀⠀⠘⣿⣿⣿⣿⣿⣿⣿⣿⣿⣿⣿⣿⣿⣿⣿⣿⣿⣿⣿⣿⣿⣿⣿⡇</a:t>
            </a:r>
            <a:br/>
            <a:r>
              <a:t>⠀⠀⠀⠀⠀⠀⠀⠀⠀⠀⠀⠀⠀⠀⠀⠀⠀⠀⠀⠀⠀⠀⠀⠀⠀⠀⣹⣿⣿⣿⣿⣿⣿⣿⣿⣿⣿⣿⡏⠀⠀⠀⠀⡀⠀⠀⠀⠀⠀⠀⠀⠀⠀⠀⠀⠀⠀⠀⠀⠀⠀⠀⠀⠀⠀⠀⠀⢻⣿⣿⣿⣿⣿⣿⣿⣿⣿⣿⣿⣿⣿⣿⣿⣿⣿⣿⣿⣿⣿⣿⡇</a:t>
            </a:r>
            <a:br/>
            <a:r>
              <a:t>⠀⠀⠀⠀⠀⠀⠀⠀⠀⠀⠀⠀⠀⠀⠀⠀⠀⠀⠀⠀⠐⣤⣄⣀⣤⣾⣿⣿⣿⣿⣿⣿⣿⣿⣿⣿⣿⣿⣥⠀⠀⠀⢰⣇⠀⠀⠀⠀⠀⠀⠀⠀⠀⠀⠀⠀⠀⠀⠀⠀⠀⠀⠀⠀⠀⠀⠀⠈⣿⣿⣿⣿⣿⣿⣿⣿⣿⣿⣿⣿⣿⣿⣿⣿⣿⣿⣿⣿⣿⣿⡇</a:t>
            </a:r>
            <a:br/>
            <a:r>
              <a:t>⠀⠀⠀⠀⠀⠀⠀⠀⠀⠀⠀⠀⠀⠀⠀⠀⠀⠀⠀⠀⠀⠈⢿⣿⣿⣿⣿⣿⣿⣿⣿⣿⣿⣿⣿⣿⣿⣿⣿⣷⣤⢠⣿⣿⣄⠀⠀⠀⠀⠀⠀⠀⠀⠀⠀⠀⠀⠀⠀⠀⠀⠀⠀⠀⠀⠀⠀⠀⢸⣿⣿⣿⣿⣿⣿⣿⣿⣿⣿⣿⣿⣿⣿⣿⣿⣿⣿⣿⣿⣿⡇</a:t>
            </a:r>
            <a:br/>
            <a:r>
              <a:t>⠀⠀⠀⠀⠀⠀⠀⠀⠀⠀⠀⠀⠀⠀⠀⠀⠀⠀⠀⠀⠀⠀⠈⣿⣿⣿⣿⣿⣿⣿⣿⣿⣿⣿⣿⣿⣿⣿⣿⣿⣿⣿⣿⣿⣿⣾⠀⠀⠀⠀⠀⠀⠀⠀⠀⠀⠀⠀⠀⠀⠀⠀⠀⠀⠀⠀⠀⠀⠀⣿⣿⣿⣿⣿⣿⣿⣿⣿⣿⣿⣿⣿⣿⣿⣿⣿⣿⣿⣿⣿⡇</a:t>
            </a:r>
            <a:br/>
            <a:r>
              <a:t>⠀⠀⠀⠀⠀⠀⠀⠀⠀⠀⠀⠀⠀⠀⠀⠀⠀⠀⠀⠀⠀⠀⠀⢹⣿⣿⣿⣿⣿⣿⣿⣿⣿⣿⣿⣿⣿⣿⣿⣿⣿⣿⣿⣿⣿⣿⣿⣀⠀⠀⠀⠀⠀⠀⠀⠀⠀⠀⠀⠀⠀⠀⠀⠀⠀⠀⠀⠀⠀⢸⣿⣿⣿⣿⣿⣿⣿⣿⣿⣿⣿⣿⣿⣿⣿⣿⣿⣿⣿⣿⡇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⣿⠃⠀⠀⠀⠀⠀⠀⠀⠀⠀⠀⠀⠀⠀⠀⠀⠀⠀⠀⠀⠀⠀⠀⠀⠀⠀⠀⠀⠀⠀⠀⠀⠀⠀⠀⠀⠀⠀⠀⠀⠀⠀⠀⠀⠀⠀⠀⠀⠀⠀⠀⠀⠀⠀⠀⠀⠀⠀⠀⠀⠀⠀⠀⠀⠀⠀⠀⠀⠀⠀⠀⠀⠀⠀⠀⠀⠀⠀⠀⠀⠀⠀⠀⠀⠀⠀⠀⠀⠀⠀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⡿⠿⠿⠷⠒⠀⠀⠀⠀⠀⠀⠀⠀⠀⠀⠀⠀⠀⠀⠀⠀⠀⠀⠀⠀⠀⠀⠀⠀⠀⠀⠀⠀⠀⠀⠀⠀⠀⠀⠀⠀⠀⠀⠀⠀⠀⠀⠀⠀⠀⠀⠀⠀⠀⠀⠀⠀⠀⠀⠀⠀⠀⠀⠀⠀⠀⠀⠀⠀⠀⠀⠀⠀⠀⠀⠀⠀⠀⠀⠀⠀⠀⠀⠀⠀⠀⠀⠀⠀⠀⠀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⣷⣶⣤⣄⣀⡀⠀⠀⠀⠀⠀⠀⠀⠀⠀⠀⠀⠀⠀⠀⠀⠀⠀⠀⠀⠀⠀⠀⠀⠀⠀⠀⠀⠀⠀⠀⠀⠀⠀⠀⠀⠀⠀⠀⠀⠀⠀⠀⠀⠀⠀⠀⠀⠀⠀⠀⠀⠀⠀⠀⠀⠀⠀⠀⠀⠀⠀⠀⠀⠀⠀⠀⠀⠀⠀⠀⠀⠀⠀⠀⠀⠀⠀⠀⠀⠀⠀⠀⠀⠀⠀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⣿⡓⠀⠈⠉⠉⠁⠀⠀⠀⠀⠀⠀⠀⠀⠀⠀⠀⠀⠀⠀⠀⠀⠀⠀⠀⠀⠀⠀⠀⠀⠀⠀⠀⠀⠀⠀⠀⠀⠀⠀⠀⠀⠀⠀⠀⠀⠀⠀⠀⠀⠀⠀⠀⠀⠀⠀⠀⠀⠀⠀⠀⠀⠀⠀⠀⠀⠀⠀⠀⠀⠀⠀⠀⠀⠀⠀⠀⠀⠀⠀⠀⠀⠀⠀⠀⠀⠀⠀⠀⠀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⡻⡇⠀⠀⠀⠀⠀⠀⠀⣀⣀⣄⡀⠀⠀⠀⠀⠀⠀⠀⠀⠀⠀⠀⠀⠀⠀⠀⠀⠀⠀⠀⠀⠀⠀⠀⠀⠀⠀⠀⠀⠀⠀⠀⠀⠀⠀⠀⠀⠀⠀⠀⠀⠀⠀⠀⠀⠀⠀⠀⠀⠀⠀⠀⠀⠀⠀⠀⠀⠀⠀⠀⠀⠀⠀⠀⠀⠀⠀⠀⠀⠀⠀⠀⠀⠀⠀⠀⠀⠀⠀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⠉⠛⠠⠀⠀⣠⣴⣾⣿⣿⣿⣿⣷⡀⠀⠀⠀⠀⠀⠀⠀⠀⠀⠀⠀⠀⠀⠀⠀⠀⠀⠀⠀⠀⠀⠀⠀⠀⠀⠀⠀⠀⠀⠀⠀⠀⠀⠀⠀⠀⠀⠀⠀⠀⠀⠀⠀⠀⠀⠀⠀⠀⠀⠀⠀⠀⠀⠀⠀⠀⠀⠀⠀⠀⠀⠀⠀⠀⠀⠀⠀⠀⠀⠀⠀⠀⠀⠀⠀⠀⠀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⠀⠀⠀⣠⣾⣿⣿⣿⣿⣿⣿⣿⣿⣷⡀⠀⠀⠀⠀⠀⠀⠀⠀⠀⠀⠀⠀⠀⠀⠀⠀⠀⠀⠀⠀⠀⠀⠀⠀⠀⠀⠀⠀⠀⠀⠀⠀⠀⠀⠀⠀⠀⠀⠀⠀⠀⠀⠀⠀⠀⠀⠀⠀⠀⠀⠀⠀⠀⠀⠀⠀⠀⠀⠀⠀⠀⠀⠀⠀⠀⠀⠀⠀⠀⠀⠀⠀⠀⠀⠀⠀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⠀⠀⣼⣿⣿⣿⣿⣿⣿⣿⣿⣿⣿⣿⣧⠀⠀⠀⠀⠀⠀⠀⠀⠀⠀⠀⠀⠀⠀⠀⠀⠀⠀⠀⠀⠀⠀⠀⠀⠀⠀⠀⠀⠀⠀⠀⠀⠀⠀⠀⠀⠀⠀⠀⠀⠀⠀⠀⠀⠀⠀⠀⠀⠀⠀⠀⠀⠀⠀⠀⠀⠀⠀⠀⠀⠀⠀⠀⠀⠀⠀⠀⠀⠀⠀⠀⠀⠀⠀⠀⠀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⠀⣼⣿⣿⣿⣿⣿⣿⣿⣿⣿⣿⣿⣿⣿⡄⠀⠀⠀⠀⠀⠀⠀⠀⠀⠀⠀⠀⠀⠀⠀⠀⠀⠀⠀⠀⠀⠀⠀⠀⠀⠀⠀⠀⠀⠀⠀⠀⠀⠀⠀⠀⠀⠀⠀⠀⠀⠀⠀⠀⠀⠀⠀⠀⠀⠀⠀⠀⠀⠀⠀⠀⠀⠀⠀⠀⠀⠀⠀⠀⠀⠀⠀⠀⠀⠀⠀⠀⠀⠀⠀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⣿⣿⣿⣿⣿⣿⣿⣿⣿⣿⣿⣿⣿⣿⣿⣧⠀⠀⠀⠀⠀⠀⠀⠀⠀⠀⠀⠀⠀⠀⠀⠀⠀⠀⠀⠀⠀⠀⠀⠀⠀⠀⠀⠀⠀⠀⠀⠀⠀⠀⠀⠀⠀⠀⠀⠀⠀⠀⠀⠀⠀⠀⠀⠀⠀⠀⠀⠀⠀⠀⠀⠀⠀⠀⠀⠀⠀⠀⠀⠀⠀⠀⠀⠀⠀⠀⠀⠀⠀⠀⠀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⣿⣿⣿⣿⣿⣿⣿⣿⣿⣿⣿⣿⣿⣿⣿⣿⡆⠀⠀⠀⠀⠀⠀⠀⠀⠀⠀⠀⠀⠀⠀⠀⠀⠀⠀⠀⠀⠀⠀⠀⠀⠀⠀⠀⠀⠀⠀⠀⠀⠀⠀⠀⠀⠀⠀⠀⠀⠀⠀⠀⠀⠀⠀⠀⠀⠀⠀⠀⠀⠀⠀⠀⠀⠀⠀⠀⠀⠀⠀⠀⠀⠀⠀⠀⠀⠀⠀⠀⠀⠀⠀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⣿⣿⣿⣿⣿⣿⣿⣿⣿⣿⣿⣿⣿⣿⣿⣿⣧⣄⣀⠀⠀⠀⠀⠀⠀⠀⠀⠀⠀⠀⠀⠀⠀⠀⠀⠀⠀⠀⠀⠀⠀⠀⠀⠀⠀⠀⠀⠀⠀⠀⠀⠀⠀⠀⠀⠀⠀⠀⠀⠀⠀⠀⠀⠀⠀⠀⠀⠀⠀⠀⠀⠀⠀⠀⠀⠀⠀⠀⠀⠀⠀⠀⠀⠀⠀⠀⠀⠀⠀⠀⠀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⣿⣿⣿⣿⣿⣿⣿⣿⡿⠿⠿⣿⣿⣿⣿⣿⣿⣿⣿⣷⣤⡀⠀⠀⠀⠀⠀⠀⠀⠀⠀⠀⠀⠀⠀⠀⠀⠀⠀⠀⠀⠀⠀⠀⠀⠀⠀⠀⠀⠀⠀⠀⠀⠀⠀⠀⠀⠀⠀⠀⠀⠀⠀⠀⠀⠀⠀⠀⠀⠀⠀⠀⠀⠀⠀⠀⠀⠀⠀⠀⠀⠀⠀⠀⠀⠀⠀⠀⠀⠀⠀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⣿⣿⣿⣿⣿⣿⣿⣿⣿⣷⣶⣤⣉⡛⠿⣿⣿⣿⣿⣿⣿⣿⡄⠀⠀⠀⠀⠀⠀⠀⠀⠀⠀⠀⠀⠀⠀⠀⠀⠀⠀⠀⠀⠀⠀⠀⠀⠀⠀⠀⠀⠀⠀⠀⠀⠀⠀⠀⠀⠀⠀⠀⠀⠀⠀⠀⠀⠀⠀⠀⠀⠀⠀⠀⠀⠀⠀⠀⠀⠀⠀⠀⠀⠀⠀⠀⠀⠀⠀⠀⠀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⣿⣿⣿⣿⣿⣿⣿⣿⣿⣿⣿⣿⣿⣿⣷⣮⣿⣿⣿⣿⣿⣿⣿⣆⠀⠀⠀⠀⠀⠀⠀⠀⠀⠀⠀⠀⠀⠀⠀⠀⠀⠀⠀⠀⠀⠀⠀⠀⠀⠀⠀⠀⣀⣀⣀⣤⣤⣤⣤⣤⣤⣤⣤⣤⣤⣤⣄⣀⣀⡀⠀⠀⣀⣀⡄⠀⠀⠀⠀⠀⠀⠀⠀⠀⠀⠀⠀⠀⠀⠀⠀</a:t>
            </a:r>
            <a:br/>
            <a:r>
              <a:t>⣿⣿⣿⣿⣿⣿⣿⣿⣿⣿⣿⣿⣿⣿⣿⣿⣿⣿⣿⣿⣿⣿⣿⣿⠀⠀⠀⠀⠀⠀⠀⠀⠀⠀⠀⠀⠀⠀⠀⠀⠀⢀⣀⣀⣤⣤⣴⣶⣶⣾⣿⣿⣿⣿⣿⣿⣿⣿⣿⣿⣿⣿⣿⣿⣿⣿⣿⣿⣿⣿⣿⣿⣿⣿⣿⠋⠉⠀⠀⠀⠀⠀⠀⠀⠀⠀⠀⠀⠀⠀⠀</a:t>
            </a:r>
            <a:br/>
            <a:r>
              <a:t>⣿⣿⣿⣿⣿⣿⣿⣿⣿⣿⣿⣿⣿⣿⣿⣿⣿⣿⣿⣿⣿⣿⣿⣿⣦⣤⣤⣤⣤⣤⣤⣤⣤⣤⣤⣤⣤⣶⣶⣾⣿⣿⣿⣿⣿⣿⣿⣿⣿⣿⣿⣿⣿⣿⣿⣿⣿⣿⣿⣿⣿⣿⣿⣿⣿⣿⣿⣿⣿⣿⣿⣿⣿⣿⣿⣷⣮⣤⠶⠒⠀⠀⠀⠀⠀⠀⠀⠀⠀⠀⠀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⣿⣿⣿⣿⣿⣿⣿⣿⣿⣿⣿⣿⣿⣿⣿⣿⣿⣿⣿⣿⣿⣿⣿⣿⣿⣿⣿⣿⣿⣿⣿⣿⣿⣿⣿⣿⣿⣿⣿⣿⣿⣿⣿⣿⣿⣿⣿⣿⣿⣿⣿⣿⣿⣿⣿⣿⣿⣿⣿⣿⣿⣿⣿⣿⣿⣿⣿⣿⣿⣿⣿⣿⣿⣿⣿⣿⣿⣿⣯⡁⠀⠀⠀⠀⠀⠀⠀⠀⠀⠀⠀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⣿⣿⣿⣿⣿⣿⣿⣿⣿⣿⣿⣿⣿⣿⣿⣿⣿⣿⣿⣿⣿⣿⣿⣿⣿⣿⣿⣿⣿⣿⣿⣿⣿⣿⣿⣿⣿⣿⣿⣿⣿⣿⣿⣿⣿⣿⣿⣿⣿⣿⣿⣿⣿⣿⣿⣿⣿⣿⣿⣿⣿⣿⣿⣿⣿⣿⣿⣿⣿⣿⣿⣿⣿⣿⣿⣿⣿⣿⣿⣷⣤⣤⠀⠀⠀⠀⠀⠀⠀⠀⠀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⣿⣿⣿⣿⣿⣿⣿⣿⣿⣿⣿⣿⣿⣿⣿⣿⣿⣿⣿⣿⣿⣿⣿⣿⣿⣿⣿⣿⣿⣿⣿⣿⣿⣿⣿⣿⣿⣿⣿⣿⣿⣿⣿⣿⣿⣿⣿⣿⣿⣿⣿⣿⣿⣿⣿⣿⣿⣿⣿⣿⣿⣿⣿⣿⣿⣿⣿⣿⣿⣿⣿⣿⣿⣿⣿⣿⣿⣿⣿⣿⣷⣶⡤⠶⠚⠉⢀⡀⠀⠀⠀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⣿⣿⣿⣿⣿⣿⣿⣿⣿⣿⣿⣿⣿⣿⣿⣿⣿⣿⣿⣿⣿⣿⣿⣿⣿⣿⣿⣿⣿⣿⣿⣿⣿⣿⣿⣿⣿⣿⣿⣿⣿⣿⣿⣿⣿⣿⣿⣿⣿⣿⣿⣿⣿⣿⣿⣿⣿⣿⣿⣿⣿⣿⣿⣿⣿⣿⣿⣿⣿⣿⣿⣿⣿⣿⣿⣿⣿⣿⣿⣿⣿⣿⣿⣷⣾⣯⣅⣀⣀⡀⠀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⣿⣿⣿⣿⣿⣿⣿⣿⣿⣿⣿⣿⣿⣿⣿⣿⣿⣿⣿⣿⣿⣿⣿⣿⣿⣿⣿⣿⣿⣿⣿⣿⣿⣿⣿⣿⣿⣿⣿⣿⣿⣿⣿⣿⣿⣿⣿⣿⣿⣿⣿⣿⣿⣿⣿⣿⣿⣿⣿⣿⣿⣿⣿⣿⣿⣿⣿⣿⣿⣿⣿⣿⣿⣿⣿⣿⣿⣿⣿⣿⣿⣿⣿⣿⣿⣿⣿⣥⡤⠶⠂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⣿⣿⣿⣿⣿⣿⣿⣿⣿⣿⣿⣿⣿⣿⣿⣿⣿⣿⣿⣿⣿⣿⣿⣿⣿⣿⣿⣿⣿⣿⣿⣿⣿⣿⣿⣿⣿⣿⣿⣿⣿⣿⣿⣿⣿⣿⣿⣿⣿⣿⣿⣿⣿⣿⣿⣿⣿⣿⣿⣿⣿⣿⣿⣿⣿⣿⣿⣿⣿⣿⣿⣿⣿⣿⣿⣿⣿⣿⣿⣿⣿⣿⣿⣿⣿⣿⣧⣤⡤⠄⠀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⣿⣿⣿⣿⣿⣿⣿⣿⣿⣿⣿⣿⣿⣿⣿⣿⣿⣿⣿⣿⣿⣿⣿⣿⣿⣿⣿⣿⣿⣿⣿⣿⣿⣿⣿⣿⣿⣿⣿⣿⣿⣿⣿⣿⣿⣿⣿⣿⣿⣿⣿⣿⣿⣿⣿⣿⣿⣿⣿⣿⣿⣿⣿⣿⣿⣿⣿⣿⣿⣿⣿⣿⣿⣿⣿⣿⣿⣿⣿⣿⣿⣿⣿⣿⣿⣿⣿⣿⡷⠶⠂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⣿⣿⣿⣿⣿⣿⣿⣿⣿⣿⣿⣿⣿⣿⣿⣿⣿⣿⣿⣿⣿⣿⣿⣿⣿⣿⣿⣿⣿⣿⣿⣿⣿⣿⣿⣿⣿⣿⣿⣿⣿⣿⣿⣿⣿⣿⣿⣿⣿⣿⣿⣿⣿⣿⣿⣿⣿⣿⣿⣿⣿⣿⣿⣿⣿⣿⣿⣿⣿⣿⣿⣿⣿⣿⣿⣿⣿⣿⣿⣿⣿⣿⣿⣿⠿⠟⠛⠿⠿⠷⠆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⣿⣿⣿⣿⣿⣿⣿⣿⣿⣿⣿⣿⣿⣿⣿⣿⣿⣿⣿⣿⣿⣿⣿⣿⣿⣿⣿⣿⣿⣿⣿⣿⣿⣿⣿⣿⣿⣿⣿⣿⣿⣿⣿⣿⣿⣿⣿⣿⣿⣿⣿⣿⣿⣿⣿⣿⣿⣿⣿⣿⣿⣿⣿⣿⣿⣿⣿⣿⣿⣿⣿⣿⣿⣿⣿⣿⣿⣿⣿⣿⣿⣿⣿⣿⣿⣿⡿⢶⣤⡀⠀</a:t>
            </a:r>
            <a:br/>
            <a:r>
              <a:t>⣿⣿⣿⣿⣿⣿⣿⣿⣿⣿⣿⣿⣿⣿⣿⣿⣿⣿⣿⣿⣿⣿⣿⣿⣿⣿⣿⠀⠈⠙⠻⢿⣿⣿⣿⣿⣿⣿⣿⣿⣿⣿⣿⣿⣿⣿⣿⣿⣿⣿⣿⣿⣿⣿⣿⣿⣿⣿⣿⣿⣿⣿⣿⣿⣿⣿⣿⣿⣿⣿⣿⣿⣿⣿⣿⣿⣿⣿⣿⣿⣿⣿⣿⣿⣿⣿⣿⣿⡶⠆⠀</a:t>
            </a:r>
            <a:br/>
            <a:r>
              <a:t>⣿⣿⣿⣿⣿⣿⣿⣿⣿⣿⣿⣿⣿⣿⣿⣿⣿⣿⣿⣿⣿⣿⣿⣿⣿⡿⠃⠀⠀⠀⠀⠀⠀⠉⠙⠻⠿⢿⣿⣿⣿⣿⣿⣿⣿⣿⣿⣿⣿⣿⣿⣿⣿⣿⣿⣿⣿⣿⣿⣿⣿⣿⣿⣿⣿⣿⣿⣿⣿⣿⣿⣿⣿⣿⣿⣿⣿⣿⣿⣿⣿⣿⣿⣿⣿⣿⣶⣭⣙⠓⠀</a:t>
            </a:r>
            <a:br/>
            <a:r>
              <a:t>⣿⣿⣿⣿⣿⣿⣿⣿⣿⣿⣿⣿⣿⣿⣿⣿⣿⣿⣿⣿⣿⣿⣿⣿⣿⡁⠀⠀⠀⠀⠀⠀⠀⠀⠀⠀⠀⠀⠀⠈⠉⠙⠛⠛⠿⠿⢿⣿⣿⣿⣿⣿⣿⣿⣿⣿⣿⣿⣿⣿⣿⣿⣿⣿⣿⣿⣿⣿⣿⣿⣿⣿⣿⣿⣿⣿⣛⢿⡿⠿⠷⢦⠀⠀⠀⠀⠀⠀⠈⠀⠀</a:t>
            </a:r>
            <a:br/>
            <a:r>
              <a:t>⠛⠛⠿⠿⠿⣿⣿⣿⣿⣿⣿⣿⣿⣿⣿⣿⣿⣿⣿⣿⣿⣿⣿⣿⠟⠀⠀⠀⠀⠀⠀⠀⠀⠀⠀⠀⠀⠀⠀⠀⠀⠀⠀⠀⠀⠀⠀⠀⠀⠀⠉⠉⠉⠙⠛⠛⠿⠿⣿⣿⣿⣿⣿⣿⣿⣿⣿⣿⣿⣿⣿⣿⣿⣿⣿⣿⠿⠷⡄⠀⠀⠀⠀⠀⠀⠀⠀⠀⠀⠀⠀</a:t>
            </a:r>
            <a:br/>
            <a:r>
              <a:t>⠀⠀⠀⠀⠀⠀⠀⠈⠙⢿⣿⣿⣿⣿⣿⡛⠛⠛⠛⠛⠛⠉⠈⠁⠀⠀⠀⠀⠀⠀⠀⠀⠀⠀⠀⠀⠀⠀⠀⠀⠀⠀⠀⠀⠀⠀⠀⠀⠀⠀⠀⠀⠀⠀⠀⠀⠀⠀⠀⠀⠀⠉⠉⠉⠙⠛⠿⣿⣿⣿⡿⢿⣿⣿⣿⣿⣿⣦⣄⡀⠀⠀⠀⠀⠀⠀⠀⠀⠀⠀⠀</a:t>
            </a:r>
            <a:br/>
            <a:r>
              <a:t>⠀⠀⠀⠀⠀⠀⠀⠀⠀⠀⠙⢿⣿⣿⣿⡷⠀⠀⠀⠀⠀⠀⠀⠀⠀⠀⠀⠀⠀⠀⠀⠀⠀⠀⠀⠀⠀⠀⠀⠀⠀⠀⠀⠀⠀⠀⠀⠀⠀⠀⠀⠀⠀⠀⠀⠀⠀⠀⠀⠀⠀⠀⠀⠀⠀⠀⠀⠀⠈⠙⠿⠷⣮⣍⣙⠛⠛⠻⠛⠛⠀⠀⠀⠀⠀⠀⠀⠀⠀⠀⠀</a:t>
            </a:r>
            <a:br/>
            <a:r>
              <a:t>⠀⠀⠀⠀⠀⠀⠀⠀⠀⠀⠀⠀⠉⠉⠉⠀⠀⠀⠀⠀⠀⠀⠀⠀⠀⠀⠀⠀⠀⠀⠀⠀⠀⠀⠀⠀⠀⠀⠀⠀⠀⠀⠀⠀⠀⠀⠀⠀⠀⠀⠀⠀⠀⠀⠀⠀⠀⠀⠀⠀⠀⠀⠀⠀⠀⠀⠀⠀⠀⠀⠀⠀⠀⠈⠙⠻⠶⣤⡀⠀⠀⠀⠀⠀⠀⠀⠀⠀⠀⠀⠀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⣿⣿⣿⣿⣿⣿⣿⣿⣿⡟⠀⠀⠀⠀⠀⠀⠀⠸⣿⣿⣿⣿⣿⣿⣿⣿⣿⣿⣿⣿⣿⣿⣿⣿⣿⣿⣿⣿⣿⣿⣿⣿⣿⣿⣿⣿⣿⣿⣿⣿⣿⣿⣿⣿⣿⣿⣿⣿⣿⣿⣿⣿⣿⣿⣿⣿⣿⣿⣿⣿⣿⣿⣿⣿⣿⣿⣿⣿⣿⣿⣿⣿⣿⣿⣿⣿⣿⣿⣿⣿⡇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⣿⣿⣿⣿⣿⣿⣿⣿⡿⠇⠀⠀⠀⠀⠀⠀⠀⠀⠀⠉⠻⣿⣿⣿⣿⣿⣿⣿⣿⣿⣿⣿⣿⣿⣿⣿⣿⣿⣿⣿⣿⣿⣿⣿⣿⣿⣿⣿⣿⣿⣿⣿⣿⣿⣿⣿⣿⣿⣿⣿⣿⣿⣿⣿⣿⣿⣿⣿⣿⣿⣿⣿⣿⣿⣿⣿⣿⣿⣿⣿⣿⣿⣿⣿⣿⣿⣿⣿⣿⣿⡇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⣿⣿⣿⣿⣿⣿⡿⠉⠀⠀⠀⠀⠀⠀⠀⠀⠀⠀⠀⠀⠀⠈⠻⣿⣿⣿⣿⣿⣿⣿⣿⣿⣿⣿⣿⣿⣿⣿⣿⣿⣿⣿⣿⣿⣿⣿⣿⣿⣿⣿⣿⣿⣿⣿⣿⣿⣿⣿⣿⣿⣿⣿⣿⣿⣿⣿⣿⣿⣿⣿⣿⣿⣿⣿⣿⣿⣿⣿⣿⣿⣿⣿⣿⣿⣿⣿⣿⣿⣿⣿⡇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⣿⣿⣿⣿⣿⠏⠀⠀⠀⠀⠀⠀⠀⠀⠀⠀⠀⠀⠀⠀⠀⠀⠀⠘⢿⣿⣿⣿⣿⣿⣿⣿⣿⣿⣿⣿⣿⣿⣿⣿⣿⣿⣿⣿⣿⣿⣿⣿⣿⣿⣿⣿⣿⣿⣿⣿⣿⣿⣿⣿⣿⣿⣿⣿⣿⣿⣿⣿⣿⣿⣿⣿⣿⣿⣿⣿⣿⣿⣿⣿⣿⣿⣿⣿⣿⣿⣿⣿⣿⣿⡇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⣿⣿⣿⣿⡇⠀⠀⠀⠀⠀⠀⠀⠀⠀⠀⠀⠀⠀⠀⠀⠀⠀⠀⠀⠈⢿⣿⣿⣿⣿⣿⣿⣿⣿⣿⣿⣿⣿⣿⣿⣿⣿⣿⣿⣿⣿⣿⣿⣿⣿⣿⣿⣿⣿⣿⣿⣿⣿⣿⣿⣿⣿⣿⣿⣿⣿⣿⣿⣿⣿⣿⣿⣿⣿⣿⣿⣿⣿⣿⣿⣿⣿⣿⣿⣿⣿⣿⣿⣿⣿⡇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⣿⣿⣿⣿⠀⠀⠀⠀⠀⠀⠀⠀⠀⠀⠀⠀⠀⠀⠀⠀⠀⠀⠀⠀⠀⠈⢿⣿⣿⣿⣿⣿⣿⣿⣿⣿⣿⣿⣿⣿⣿⣿⣿⣿⣿⣿⣿⣿⣿⣿⣿⣿⣿⣿⣿⣿⣿⣿⣿⣿⣿⣿⣿⣿⣿⣿⣿⣿⣿⣿⣿⣿⣿⣿⣿⣿⣿⣿⣿⣿⣿⣿⣿⣿⣿⣿⣿⣿⣿⣿⡇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⣿⣿⣿⣿⠀⠀⠀⠀⠀⠀⠀⠀⠀⠀⠀⠀⠀⠀⠀⠀⠀⠀⠀⠀⠀⠀⠘⣿⣿⣿⣿⣿⣿⣿⣿⣿⣿⣿⣿⣿⣿⣿⣿⣿⣿⣿⣿⣿⣿⣿⣿⣿⣿⣿⣿⣿⣿⣿⣿⣿⣿⣿⣿⣿⣿⣿⣿⣿⣿⣿⣿⣿⣿⣿⣿⣿⣿⣿⣿⣿⣿⣿⣿⣿⣿⣿⣿⣿⣿⣿⡇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⣿⣿⣿⣿⣧⠀⠀⠀⠀⠀⠀⠀⠀⠀⠀⠀⠀⠀⠀⠀⠀⠀⠀⠀⠀⠀⠀⢻⣿⣿⣿⣿⣿⣿⣿⣿⣿⣿⣿⣿⣿⣿⣿⣿⣿⣿⣿⣿⣿⣿⣿⣿⣿⣿⣿⣿⣿⣿⣿⣿⣿⣿⣿⣿⣿⣿⣿⣿⣿⣿⣿⣿⣿⣿⣿⣿⣿⣿⣿⣿⣿⣿⣿⣿⣿⣿⣿⣿⣿⣿⡇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⣿⣿⣿⣿⣿⣷⠠⡀⡀⠀⠀⠀⠀⠀⠀⠀⠀⠀⠀⠀⠀⠀⠀⠀⠀⠀⠀⠈⣿⣿⣿⣿⣿⣿⣿⣿⣿⣿⣿⣿⣿⣿⣿⣿⣿⣿⣿⣿⣿⣿⣿⣿⣿⣿⣿⣿⣿⣿⣿⣿⣿⣿⣿⣿⣿⣿⣿⣿⣿⣿⣿⣿⣿⣿⣿⣿⣿⣿⣿⣿⣿⣿⣿⣿⣿⣿⣿⣿⣿⣿⡇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⣿⣿⣿⣿⣿⣿⣿⣿⡆⠀⠀⠀⠀⠀⠀⠀⠀⠀⠀⠀⠀⠀⠀⠀⠀⠀⠀⠀⡸⣿⣿⢿⣿⣿⣿⣿⣿⣿⣿⣿⣿⣿⣿⣿⣿⣿⣿⣿⣿⣿⣿⣿⣿⣿⣿⣿⣿⣿⣿⣿⣿⣿⣿⣿⣿⣿⣿⣿⣿⣿⣿⣿⣿⣿⣿⣿⣿⣿⣿⣿⣿⣿⣿⣿⣿⣿⣿⣿⣿⣿⡇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⣿⣿⣿⣿⣿⣿⣿⣿⣧⡀⠀⠀⠀⠀⠀⠀⠀⠀⠀⠀⠀⠀⠀⠀⠀⠀⠀⠀⠸⣿⣿⠀⠈⠙⢿⣿⣿⣿⣿⣿⣿⣿⣿⣿⣿⣿⣿⣿⣿⣿⣿⣿⣿⣿⣿⣿⣿⣿⣿⣿⣿⣿⣿⣿⣿⣿⣿⣿⣿⣿⣿⣿⣿⣿⣿⣿⣿⣿⣿⣿⣿⣿⣿⣿⣿⣿⣿⣿⣿⣿⡇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⣿⣿⣿⣿⣿⣿⣿⣿⣿⣷⣠⠀⠀⠀⠀⠀⠀⠀⠀⠀⠀⠀⠀⠀⠀⠀⢀⠀⢠⡽⠁⠀⠀⠀⠀⠀⠙⠻⠿⣿⣿⣿⣿⣿⣿⣿⣿⣿⣿⣿⣿⣿⣿⣿⣿⣿⣿⣿⣿⣿⣿⣿⣿⣿⣿⣿⣿⣿⣿⣿⣿⣿⣿⣿⣿⣿⣿⣿⣿⣿⣿⣿⣿⣿⣿⣿⣿⣿⣿⣿⡇</a:t>
            </a:r>
            <a:br/>
            <a:r>
              <a:t>⠻⠿⠿⠿⠿⠿⠿⣿⣿⣿⣿⣷⣤⠄⠀⠀⠀⠀⠀⠀⠀⠀⠀⠀⠀⠀⣿⡇⠈⠀⠀⠀⠀⠀⠀⠀⠀⠀⠀⠀⠈⠉⠉⠛⠛⠛⠛⠛⠛⠛⠛⠛⠛⠉⠉⠉⠛⠛⠻⢿⣿⣿⣿⣿⣿⣿⣿⣿⣿⣿⣿⣿⣿⣿⣿⣿⣿⣿⣿⣿⣿⣿⣿⣿⣿⣿⣿⣿⣿⣿⡇</a:t>
            </a:r>
            <a:br/>
            <a:r>
              <a:t>⠀⠀⣀⣀⣀⣀⣤⣤⣤⡭⠟⠛⠁⠀⠀⠀⠀⠀⠀⠀⠀⠠⣠⠀⢰⠆⠋⠀⠀⠀⠀⠀⠀⠀⠀⠀⠀⠀⠀⠀⠀⠀⠀⠀⠀⠀⠀⠀⠀⠀⠀⠀⠀⠀⠀⠀⠀⠀⠀⠀⠈⠻⣿⣿⣿⣿⣿⣿⣿⣿⣿⣿⣿⣿⣿⣿⣿⣿⣿⣿⣿⣿⣿⣿⣿⣿⣿⣿⣿⣿⡇</a:t>
            </a:r>
            <a:br/>
            <a:r>
              <a:t>⠀⠀⠸⣿⣿⣿⣿⡟⠉⠀⠀⠀⠀⠀⠀⠀⠀⠀⠀⠀⠀⠀⠛⠀⠀⠀⠀⠀⠀⠀⠀⠀⠀⠀⠀⠀⠀⠀⠀⠀⠀⠀⠀⠀⠀⠀⠀⠀⠀⠀⠀⠀⠀⠀⠀⠀⠀⠀⠀⠀⠀⠀⠈⠛⢿⣿⣿⣿⣿⣿⣿⣿⣿⣿⣿⣿⣿⣿⣿⣿⣿⣿⣿⣿⣿⣿⣿⣿⣿⣿⡇</a:t>
            </a:r>
            <a:br/>
            <a:r>
              <a:t>⠀⠀⠀⢹⣿⣿⠟⠁⠀⠀⠀⠀⠀⠀⠀⠀⠀⠀⠀⠀⠀⠀⠀⠀⠀⠀⠀⠀⠀⠀⠀⠀⠀⠀⠀⠀⠀⠀⠀⠀⠀⠀⠀⠀⠀⠀⠀⠀⠀⠀⠀⠀⠀⠀⠀⠀⠀⠀⠀⠀⠀⠀⠀⠀⠀⠙⢿⣿⣿⣿⣿⣿⣿⣿⣿⣿⣿⣿⣿⣿⣿⣿⣿⣿⣿⣿⣿⣿⣿⣿⡇</a:t>
            </a:r>
            <a:br/>
            <a:r>
              <a:t>⠀⠀⠀⠀⢿⣿⠀⠀⠀⠀⠀⠀⠀⠀⠀⠀⠀⠀⠀⠀⠀⠀⠀⠀⠀⠀⠀⠀⠀⠀⠀⠀⠀⠀⠀⠀⠀⠀⠀⠀⠀⠀⠀⠀⠀⠀⠀⠀⠀⠀⠀⠀⠀⠀⠀⠀⠀⠀⠀⠀⠀⠀⠀⠀⠀⠀⠀⠙⢻⣿⣿⣿⣿⣿⣿⣿⣿⣿⣿⣿⣿⣿⣿⣿⣿⣿⣿⣿⣿⣿⡇</a:t>
            </a:r>
            <a:br/>
            <a:r>
              <a:t>⠀⠀⠀⠀⠈⠋⠀⠀⠀⠀⠀⠀⠀⠀⠀⠀⠀⠀⠀⠀⠀⠀⠀⠀⠀⠀⠀⠀⠀⠀⠀⠀⠀⠀⠀⠀⠀⠀⠀⠀⠀⠀⠀⠀⠀⠀⠀⠀⠀⠀⠀⠀⠀⠀⠀⠀⠀⠀⠀⠀⠀⠀⠀⠀⠀⠀⠀⠀⠀⠈⠻⣿⣿⣿⣿⣿⣿⣿⣿⣿⣿⣿⣿⣿⣿⣿⣿⣿⣿⣿⡇</a:t>
            </a:r>
            <a:br/>
            <a:r>
              <a:t>⡄⠀⠀⠀⠀⠀⠀⠀⠀⠀⠀⠀⠀⠀⠀⠀⠀⠀⠀⠀⠀⠀⠀⠀⠀⠀⠀⠀⠀⠀⠀⠀⠀⠀⠀⠀⠀⠀⠀⠀⠀⠀⠀⠀⠀⠀⠀⠀⠀⠀⠀⠀⠀⠀⠀⠀⠀⠀⠀⠀⠀⠀⠀⠀⠀⠀⠀⠀⠀⠀⠀⠈⠻⣿⣿⣿⣿⣿⣿⣿⣿⣿⣿⣿⣿⣿⣿⣿⣿⣿⡇</a:t>
            </a:r>
            <a:br/>
            <a:r>
              <a:t>⣷⠀⠀⠀⠀⠀⠀⠀⠀⠀⠀⠀⠀⠀⠀⠀⠀⠀⠀⠀⠀⠀⠀⠀⠀⠀⠀⠀⠀⢠⡆⠀⠀⠀⠀⠀⠀⠀⠀⠀⠀⠀⠀⠀⠀⠀⠀⠀⠀⠀⠀⠀⠀⠀⠀⠀⠀⠀⠀⠀⠀⠀⠀⠀⠀⠀⠀⠀⠀⠀⠀⠀⠀⠈⠻⣿⣿⣿⣿⣿⣿⣿⣿⣿⣿⣿⣿⣿⣿⣿⡇</a:t>
            </a:r>
            <a:br/>
            <a:r>
              <a:t>⢿⣇⠀⠀⠀⠀⠀⠀⠀⠀⠀⠀⠀⠀⠀⠀⠀⠀⠀⠀⠀⠀⠀⠀⠀⠀⣀⣰⣶⣾⣇⠀⠀⠀⠀⠀⠀⠀⠀⠀⠀⠀⠀⠀⠀⠀⠀⠀⠀⠀⠀⠀⠀⠀⠀⠀⠀⠀⠀⠀⠀⠀⠀⠀⠀⠀⠀⠀⠀⠀⠀⠀⠀⠀⠀⠈⠻⣿⣿⣿⣿⣿⣿⣿⣿⣿⣿⣿⣿⣿⡇</a:t>
            </a:r>
            <a:br/>
            <a:r>
              <a:t>⠀⠙⠀⠀⠀⠀⠀⠀⠀⠀⠀⠀⠀⠀⠀⠀⠀⠀⠀⠀⠀⣤⣠⣼⣿⣶⣾⣿⣿⣿⣿⣷⡀⢀⠀⠀⠀⠀⠀⠀⠀⠀⠀⠀⠀⠀⠀⠀⠀⠀⠀⠀⠀⠀⠀⠀⠀⠀⠀⠀⠀⠀⠀⠀⠀⠀⠀⠀⠀⠀⠀⠀⠀⠀⠀⠀⠀⠈⠻⢿⣿⣿⣿⣿⣿⣿⣿⣿⣿⣿⡇</a:t>
            </a:r>
            <a:br/>
            <a:r>
              <a:t>⠀⠀⠀⠀⠀⠀⠀⠀⠀⠀⠀⠀⠀⠀⠀⠀⠀⠀⠀⠀⢠⣿⣿⡏⠀⠈⢻⣿⣿⣿⣿⣿⣿⣿⡇⠀⠀⠀⠀⠀⠀⠀⠀⠀⠀⠀⠀⠀⠀⠀⠀⠀⠀⠀⠀⠀⠀⠀⠀⠀⠀⠀⠀⠀⠀⠀⠀⠀⠀⠀⠀⠀⠀⠀⠀⠀⠀⠀⠀⠀⠙⠿⣿⣿⣿⣿⣿⣿⣿⣿⡇</a:t>
            </a:r>
            <a:br/>
            <a:r>
              <a:t>⠀⠀⠀⠀⠀⠀⠀⠀⠀⠀⠀⠀⠀⠀⠀⠀⠀⠀⠀⠀⣸⣿⡿⠀⠀⢀⣾⣿⣿⣿⣿⣿⣿⣿⣇⠀⠀⠀⠀⠀⠀⠀⠀⠀⠀⠀⠀⠀⠀⠀⠀⠀⠀⠀⠀⠀⠀⠀⠀⠀⠀⠀⠀⠀⠀⠀⠀⠀⠀⠀⠀⠀⠀⠀⠀⠀⠀⠀⠀⠐⢦⣄⣈⠛⢿⣿⣿⣿⣿⣿⡇</a:t>
            </a:r>
            <a:br/>
            <a:r>
              <a:t>⠀⠀⠀⠀⠀⠀⠀⠀⠀⠀⠀⠀⠀⠀⠀⠀⠀⠀⠀⠀⣿⣿⠃⠀⢀⣾⣿⣿⣿⣿⣿⣿⣿⣿⣿⡀⠀⠀⠀⠀⠀⠀⠀⠀⠀⠀⠀⠀⠀⠀⠀⠀⠀⠀⠀⠀⠀⠀⠀⠀⠀⠀⠀⠀⠀⠀⢠⣤⣀⠀⢠⣀⣀⠀⠀⣄⠀⣀⡀⠠⣀⠻⣿⣿⣿⣿⣿⣿⣿⣿⡇</a:t>
            </a:r>
            <a:br/>
            <a:r>
              <a:t>⣷⣄⠀⠀⠀⠀⠀⠀⠀⠀⠀⠀⠀⠀⠀⠀⠀⠀⠀⠀⣿⠋⠀⠀⣼⣿⣿⣿⣿⣿⣿⣿⣿⣿⣿⣷⡀⠀⠀⠀⠀⠀⠀⠀⠀⠀⠀⠀⠀⠀⠀⠀⠀⠀⠀⠀⠀⠀⠀⠀⠀⠀⠀⠀⠀⠀⠘⣿⣿⣿⣾⣿⣿⣷⣶⣿⣷⣿⣿⣶⣿⣿⣿⣿⣿⣿⣿⣿⣿⣿⡇</a:t>
            </a:r>
            <a:br/>
            <a:r>
              <a:t>⣿⠿⠀⠀⠀⠀⠀⠀⠀⠀⠀⠀⠀⠀⠀⠀⠀⠀⠀⠀⠉⠀⠀⣰⣿⣿⣿⣿⣿⣿⣿⣿⣿⣿⣿⣿⣇⠀⠀⠀⠀⠀⠀⠀⠀⠀⠀⠀⠀⠀⠀⠀⠀⠀⠀⠀⠀⠀⠀⠀⠀⠀⠀⠀⠀⠀⠀⠹⣿⣿⣿⣿⣿⣿⣿⣿⣿⣿⣿⣿⣿⣿⣿⣿⣿⣿⣿⣿⣿⣿⡇</a:t>
            </a:r>
            <a:br/>
            <a:r>
              <a:t>⡁⠀⠀⠀⠀⠀⠀⠀⠀⠀⠀⠀⠀⠀⠀⠀⠀⠀⠀⠀⠀⠀⠀⣿⣿⣿⣿⣿⣿⣿⣿⣿⣿⣿⣿⣿⣿⣇⠀⡀⠀⠀⠀⠀⠀⠀⠀⠀⠀⠀⠀⠀⠀⠀⠀⠀⠀⠀⠀⠀⠀⠀⠀⠀⠀⠀⠀⠀⢻⣿⣿⣿⣿⣿⣿⣿⣿⣿⣿⣿⣿⣿⣿⣿⣿⣿⣿⣿⣿⣿⡇</a:t>
            </a:r>
            <a:br/>
            <a:r>
              <a:t>⡇⠀⠀⠀⠀⠀⠀⠀⠀⠀⠀⠀⠀⠀⠀⠀⠀⠀⠀⠀⠀⠀⠀⠀⠉⠛⢿⣿⣿⣿⣿⣿⣿⣿⣿⣿⣿⣿⣿⣇⡀⡀⠀⠀⠀⠀⠀⠀⠀⠀⠀⠀⠀⠀⠀⠀⠀⠀⠀⠀⠀⠀⠀⠀⠀⠀⠀⠀⠀⢿⣿⣿⣿⣿⣿⣿⣿⣿⣿⣿⣿⣿⣿⣿⣿⣿⣿⣿⣿⣿⡇</a:t>
            </a:r>
            <a:br/>
            <a:r>
              <a:t>⠀⠀⠀⠀⠀⠀⠀⠀⠀⠀⠀⠀⠀⠀⠀⠀⠀⠀⠀⠀⠀⠀⠀⠀⠀⠀⠀⠉⢻⣿⣿⣿⣿⣿⣿⣿⣿⣿⣿⣿⣿⠀⠀⠀⠀⠀⠀⠀⠀⠀⠀⠀⠀⠀⠀⠀⠀⠀⠀⠀⠀⠀⠀⠀⠀⠀⠀⠀⠀⠘⣿⣿⣿⣿⣿⣿⣿⣿⣿⣿⣿⣿⣿⣿⣿⣿⣿⣿⣿⣿⡇</a:t>
            </a:r>
            <a:br/>
            <a:r>
              <a:t>⠀⠀⠀⠀⠀⠀⠀⠀⠀⠀⠀⠀⠀⠀⠀⠀⠀⠀⠀⠀⠀⠀⠀⠀⠀⠀⠀⠀⢀⣿⣿⣿⣿⣿⣿⣿⣿⣿⣿⣿⡿⠀⠀⠀⠀⣰⠀⠀⠀⠀⠀⠀⠀⠀⠀⠀⠀⠀⠀⠀⠀⠀⠀⠀⠀⠀⠀⠀⠀⠀⠹⣿⣿⣿⣿⣿⣿⣿⣿⣿⣿⣿⣿⣿⣿⣿⣿⣿⣿⣿⡇</a:t>
            </a:r>
            <a:br/>
            <a:r>
              <a:t>⠀⠀⠀⠀⠀⠀⠀⠀⠀⠀⠀⠀⠀⠀⠀⠀⠀⠀⠀⠀⠀⠀⠀⠐⢦⣤⣤⣾⣿⣿⣿⣿⣿⣿⣿⣿⣿⣿⣿⣿⣷⣠⡀⠀⢰⣿⡆⠀⠀⠀⠀⠀⠀⠀⠀⠀⠀⠀⠀⠀⠀⠀⠀⠀⠀⠀⠀⠀⠀⠀⠀⢻⣿⣿⣿⣿⣿⣿⣿⣿⣿⣿⣿⣿⣿⣿⣿⣿⣿⣿⡇</a:t>
            </a:r>
            <a:br/>
            <a:r>
              <a:t>⠀⠀⠀⠀⠀⠀⠀⠀⠀⠀⠀⠀⠀⠀⠀⠀⠀⠀⠀⠀⠀⠀⠀⠀⠈⢻⣿⣿⣿⣿⣿⣿⣿⣿⣿⣿⣿⣿⣿⣿⣿⣿⣷⣦⣿⣿⣷⡄⣄⠀⠀⠀⠀⠀⠀⠀⠀⠀⠀⠀⠀⠀⠀⠀⠀⠀⠀⠀⠀⠀⠀⠈⣿⣿⣿⣿⣿⣿⣿⣿⣿⣿⣿⣿⣿⣿⣿⣿⣿⣿⡇</a:t>
            </a:r>
            <a:br/>
            <a:r>
              <a:t>⠀⠀⠀⠀⠀⠀⠀⠀⠀⠀⠀⠀⠀⠀⠀⠀⠀⠀⠀⠀⠀⠀⠀⠀⠀⠀⣿⣿⣿⣿⣿⣿⣿⣿⣿⣿⣿⣿⣿⣿⣿⣿⣿⣿⣿⣿⣿⣿⣿⣄⠀⠀⠀⠀⠀⠀⠀⠀⠀⠀⠀⠀⠀⠀⠀⠀⠀⠀⠀⠀⠀⠀⢸⣿⣿⣿⣿⣿⣿⣿⣿⣿⣿⣿⣿⣿⣿⣿⣿⣿⡇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⣿⣿⣿⣿⣿⣿⣿⣿⣿⣿⣿⣿⠛⠁⠀⠀⠉⠉⠛⢿⣿⣿⣿⣿⣿⣿⣿⣿⣿⣿⣿⣿⣿⣿⣿⣿⣿⣿⣿⣿⣿⣿⣿⣿⣿⣿⣿⣿⣿⣿⣿⣿⣿⣿⣿⣿⣿⣿⣿⣿⣿⣿⣿⣿⣿⣿⣿⣿⣿⣿⣿⣿⣿⣿⣿⣿⣿⣿⣿⣿⣿⣿⣿⣿⣿⣿⣿⣿⣿⣿⡇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⣿⣿⣿⣿⣿⣿⣿⣿⣿⣿⣿⡇⠀⠀⠀⠀⠀⠀⠀⠸⠿⣿⣿⣿⣿⣿⣿⣿⣿⣿⣿⣿⣿⣿⣿⣿⣿⣿⣿⣿⣿⣿⣿⣿⣿⣿⣿⣿⣿⣿⣿⣿⣿⣿⣿⣿⣿⣿⣿⣿⣿⣿⣿⣿⣿⣿⣿⣿⣿⣿⣿⣿⣿⣿⣿⣿⣿⣿⣿⣿⣿⣿⣿⣿⣿⣿⣿⣿⣿⣿⡇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⣿⣿⣿⣿⣿⣿⣿⣿⣿⣿⡿⠃⠀⠀⠀⠀⠀⠀⠀⠀⠀⠀⠈⠻⣿⣿⣿⣿⣿⣿⣿⣿⣿⣿⣿⣿⣿⣿⣿⣿⣿⣿⣿⣿⣿⣿⣿⣿⣿⣿⣿⣿⣿⣿⣿⣿⣿⣿⣿⣿⣿⣿⣿⣿⣿⣿⣿⣿⣿⣿⣿⣿⣿⣿⣿⣿⣿⣿⣿⣿⣿⣿⣿⣿⣿⣿⣿⣿⣿⣿⡇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⣿⣿⣿⣿⣿⣿⣿⣿⡿⠁⠀⠀⠀⠀⠀⠀⠀⠀⠀⠀⠀⠀⠀⠀⠈⢻⣿⣿⣿⣿⣿⣿⣿⣿⣿⣿⣿⣿⣿⣿⣿⣿⣿⣿⣿⣿⣿⣿⣿⣿⣿⣿⣿⣿⣿⣿⣿⣿⣿⣿⣿⣿⣿⣿⣿⣿⣿⣿⣿⣿⣿⣿⣿⣿⣿⣿⣿⣿⣿⣿⣿⣿⣿⣿⣿⣿⣿⣿⣿⣿⡇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⣿⣿⣿⣿⣿⣿⣿⠟⠀⠀⠀⠀⠀⠀⠀⠀⠀⠀⠀⠀⠀⠀⠀⠀⠀⠀⠙⣿⣿⣿⣿⣿⣿⣿⣿⣿⣿⣿⣿⣿⣿⣿⣿⣿⣿⣿⣿⣿⣿⣿⣿⣿⣿⣿⣿⣿⣿⣿⣿⣿⣿⣿⣿⣿⣿⣿⣿⣿⣿⣿⣿⣿⣿⣿⣿⣿⣿⣿⣿⣿⣿⣿⣿⣿⣿⣿⣿⣿⣿⣿⡇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⣿⣿⣿⣿⣿⣿⡟⠀⠀⠀⠀⠀⠀⠀⠀⠀⠀⠀⠀⠀⠀⠀⠀⠀⠀⠀⠀⠈⢿⣿⣿⣿⣿⣿⣿⣿⣿⣿⣿⣿⣿⣿⣿⣿⣿⣿⣿⣿⣿⣿⣿⣿⣿⣿⣿⣿⣿⣿⣿⣿⣿⣿⣿⣿⣿⣿⣿⣿⣿⣿⣿⣿⣿⣿⣿⣿⣿⣿⣿⣿⣿⣿⣿⣿⣿⣿⣿⣿⣿⣿⡇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⣿⣿⣿⣿⣿⣿⠁⠀⠀⠀⠀⠀⠀⠀⠀⠀⠀⠀⠀⠀⠀⠀⠀⠀⠀⠀⠀⠀⠘⣿⣿⣿⣿⣿⣿⣿⣿⣿⣿⣿⣿⣿⣿⣿⣿⣿⣿⣿⣿⣿⣿⣿⣿⣿⣿⣿⣿⣿⣿⣿⣿⣿⣿⣿⣿⣿⣿⣿⣿⣿⣿⣿⣿⣿⣿⣿⣿⣿⣿⣿⣿⣿⣿⣿⣿⣿⣿⣿⣿⣿⡇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⣿⣿⣿⣿⣿⣿⡄⠀⠀⠀⠀⠀⠀⠀⠀⠀⠀⠀⠀⠀⠀⠀⠀⠀⠀⠀⠀⠀⠀⢹⣿⣿⣿⣿⣿⣿⣿⣿⣿⣿⣿⣿⣿⣿⣿⣿⣿⣿⣿⣿⣿⣿⣿⣿⣿⣿⣿⣿⣿⣿⣿⣿⣿⣿⣿⣿⣿⣿⣿⣿⣿⣿⣿⣿⣿⣿⣿⣿⣿⣿⣿⣿⣿⣿⣿⣿⣿⣿⣿⣿⡇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⣿⣿⣿⣿⣿⣿⣿⣆⠀⠀⠀⠀⠀⠀⠀⠀⠀⠀⠀⠀⠀⠀⠀⠀⠀⠀⠀⠀⠀⠀⢿⣿⣿⣿⣿⣿⣿⣿⣿⣿⣿⣿⣿⣿⣿⣿⣿⣿⣿⣿⣿⣿⣿⣿⣿⣿⣿⣿⣿⣿⣿⣿⣿⣿⣿⣿⣿⣿⣿⣿⣿⣿⣿⣿⣿⣿⣿⣿⣿⣿⣿⣿⣿⣿⣿⣿⣿⣿⣿⣿⡇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⣿⣿⣿⣿⣿⣿⣿⣿⣧⣴⣄⠀⠀⠀⠀⠀⠀⠀⠀⠀⠀⠀⠀⠀⠀⠀⠀⠀⠀⠀⠈⣿⣿⣿⣿⣿⣿⣿⣿⣿⣿⣿⣿⣿⣿⣿⣿⣿⣿⣿⣿⣿⣿⣿⣿⣿⣿⣿⣿⣿⣿⣿⣿⣿⣿⣿⣿⣿⣿⣿⣿⣿⣿⣿⣿⣿⣿⣿⣿⣿⣿⣿⣿⣿⣿⣿⣿⣿⣿⣿⡇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⣿⣿⣿⣿⣿⣿⣿⣿⣿⣿⣟⠁⠀⠀⠀⠀⠀⠀⠀⠀⠀⠀⠀⠀⠀⠀⠀⠀⠀⠀⠈⣾⣿⠇⠈⠛⠻⣿⣿⣿⣿⣿⣿⣿⣿⣿⣿⣿⣿⣿⣿⣿⣿⣿⣿⣿⣿⣿⣿⣿⣿⣿⣿⣿⣿⣿⣿⣿⣿⣿⣿⣿⣿⣿⣿⣿⣿⣿⣿⣿⣿⣿⣿⣿⣿⣿⣿⣿⣿⣿⡇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⣿⣿⣿⣿⣿⣿⣿⣿⣿⣿⣿⣷⡀⠀⠀⠀⠀⠀⠀⠀⠀⠀⠀⠀⠀⠀⠀⠀⠀⡀⠀⣜⠟⠀⠀⠀⠀⠀⠉⠛⠿⢿⣿⣿⣿⣿⣿⣿⣿⣿⣿⣿⣿⣿⣿⣿⣿⣿⣿⣿⣿⣿⣿⣿⣿⣿⣿⣿⣿⣿⣿⣿⣿⣿⣿⣿⣿⣿⣿⣿⣿⣿⣿⣿⣿⣿⣿⣿⣿⣿⡇</a:t>
            </a:r>
            <a:br/>
            <a:r>
              <a:t>⣿⣿⣿⣿⣿⣿⣿⣿⣿⣿⣿⣿⣷⣤⡀⠀⢀⡀⠀⠀⠀⠀⠀⠀⠀⠀⠀⠀⠀⣷⡀⠃⠀⠀⠀⠀⠀⠀⠀⠀⠀⠀⠀⠈⠉⠉⠉⠛⠛⠛⠛⠉⠉⠉⠉⠁⠀⠀⠈⠉⠉⠛⠿⣿⣿⣿⣿⣿⣿⣿⣿⣿⣿⣿⣿⣿⣿⣿⣿⣿⣿⣿⣿⣿⣿⣿⣿⣿⣿⣿⡇</a:t>
            </a:r>
            <a:br/>
            <a:r>
              <a:t>⠀⠀⠉⠛⠛⠛⠿⠿⠿⠿⠿⠿⣿⣿⣿⡿⠋⠀⠀⠀⠀⠀⠀⠀⠀⠀⠀⣄⣦⠟⠁⠀⠀⠀⠀⠀⠀⠀⠀⠀⠀⠀⠀⠀⠀⠀⠀⠀⠀⠀⠀⠀⠀⠀⠀⠀⠀⠀⠀⠀⠀⠀⠀⠈⠛⢿⣿⣿⣿⣿⣿⣿⣿⣿⣿⣿⣿⣿⣿⣿⣿⣿⣿⣿⣿⣿⣿⣿⣿⣿⡇</a:t>
            </a:r>
            <a:br/>
            <a:r>
              <a:t>⠀⠀⠀⠀⠀⢠⣤⣤⣤⣶⣶⣶⡶⠞⠉⠀⠀⠀⠀⠀⠀⠀⠀⠀⠈⡆⠀⠛⠁⠀⠀⠀⠀⠀⠀⠀⠀⠀⠀⠀⠀⠀⠀⠀⠀⠀⠀⠀⠀⠀⠀⠀⠀⠀⠀⠀⠀⠀⠀⠀⠀⠀⠀⠀⠀⠀⠙⢿⣿⣿⣿⣿⣿⣿⣿⣿⣿⣿⣿⣿⣿⣿⣿⣿⣿⣿⣿⣿⣿⣿⡇</a:t>
            </a:r>
            <a:br/>
            <a:r>
              <a:t>⡀⠀⠀⠀⠀⠈⣿⣿⣿⣿⣿⠋⠀⠀⠀⠀⠀⠀⠀⠀⠀⠀⠀⠀⠀⠀⠀⠀⠀⠀⠀⠀⠀⠀⠀⠀⠀⠀⠀⠀⠀⠀⠀⠀⠀⠀⠀⠀⠀⠀⠀⠀⠀⠀⠀⠀⠀⠀⠀⠀⠀⠀⠀⠀⠀⠀⠀⠀⠈⠻⣿⣿⣿⣿⣿⣿⣿⣿⣿⣿⣿⣿⣿⣿⣿⣿⣿⣿⣿⣿⡇</a:t>
            </a:r>
            <a:br/>
            <a:r>
              <a:t>⣿⣆⠀⠀⠀⠀⠸⣿⣿⡟⠁⠀⠀⠀⠀⠀⠀⠀⠀⠀⠀⠀⠀⠀⠀⠀⠀⠀⠀⠀⠀⠀⠀⠀⠀⠀⠀⠀⠀⠀⠀⠀⠀⠀⠀⠀⠀⠀⠀⠀⠀⠀⠀⠀⠀⠀⠀⠀⠀⠀⠀⠀⠀⠀⠀⠀⠀⠀⠀⠀⠈⠻⣿⣿⣿⣿⣿⣿⣿⣿⣿⣿⣿⣿⣿⣿⣿⣿⣿⣿⡇</a:t>
            </a:r>
            <a:br/>
            <a:r>
              <a:t>⠈⢿⣧⠀⠀⠀⠀⠻⣿⡁⠀⠀⠀⠀⠀⠀⠀⠀⠀⠀⠀⠀⠀⠀⠀⠀⠀⠀⠀⠀⠀⠀⠀⠀⠀⠀⠀⠀⠀⠀⠀⠀⠀⠀⠀⠀⠀⠀⠀⠀⠀⠀⠀⠀⠀⠀⠀⠀⠀⠀⠀⠀⠀⠀⠀⠀⠀⠀⠀⠀⠀⠀⠈⠙⢿⣿⣿⣿⣿⣿⣿⣿⣿⣿⣿⣿⣿⣿⣿⣿⡇</a:t>
            </a:r>
            <a:br/>
            <a:r>
              <a:t>⠀⠈⢿⠀⠀⠀⠀⠀⠙⠀⠀⠀⠀⠀⠀⠀⠀⠀⠀⠀⠀⠀⠀⠀⠀⠀⠀⠀⠀⠀⠀⠀⠀⠀⠀⠀⠀⠀⠀⠀⠀⠀⠀⠀⠀⠀⠀⠀⠀⠀⠀⠀⠀⠀⠀⠀⠀⠀⠀⠀⠀⠀⠀⠀⠀⠀⠀⠀⠀⠀⠀⠀⠀⠀⠀⠙⢿⣿⣿⣿⣿⣿⣿⣿⣿⣿⣿⣿⣿⣿⡇</a:t>
            </a:r>
            <a:br/>
            <a:r>
              <a:t>⣠⣤⣼⣇⠀⠀⠀⠀⠀⠀⠀⠀⠀⠀⠀⠀⠀⠀⠀⠀⠀⠀⠀⠀⠀⠀⠀⠀⠀⠀⠀⠀⠀⡀⠀⠀⠀⠀⠀⠀⠀⠀⠀⠀⠀⠀⠀⠀⠀⠀⠀⠀⠀⠀⠀⠀⠀⠀⠀⠀⠀⠀⠀⠀⠀⠀⠀⠀⠀⠀⠀⠀⠀⠀⠀⠀⠀⠙⢿⣿⣿⣿⣿⣿⣿⣿⣿⣿⣿⣿⡇</a:t>
            </a:r>
            <a:br/>
            <a:r>
              <a:t>⠘⢿⣿⣿⡄⠀⠀⠀⠀⠀⠀⠀⠀⠀⠀⠀⠀⠀⠀⠀⠀⠀⠀⠀⠀⠀⠀⠀⠀⢀⣠⣤⣼⡇⠀⠀⠀⠀⠀⠀⠀⠀⠀⠀⠀⠀⠀⠀⠀⠀⠀⠀⠀⠀⠀⠀⠀⠀⠀⠀⠀⠀⠀⠀⠀⠀⠀⠀⠀⠀⠀⠀⠀⠀⠀⠀⠀⠀⠀⠙⢿⣿⣿⣿⣿⣿⣿⣿⣿⣿⡇</a:t>
            </a:r>
            <a:br/>
            <a:r>
              <a:t>⠀⠀⠈⠛⢷⠀⠀⠀⠀⠀⠀⠀⠀⠀⠀⠀⠀⠀⠀⠀⠀⠀⠀⠀⠀⠀⣀⣶⣦⣬⣿⣿⣿⣿⣴⡀⡄⠀⠀⠀⠀⠀⠀⠀⠀⠀⠀⠀⠀⠀⠀⠀⠀⠀⠀⠀⠀⠀⠀⠀⠀⠀⠀⠀⠀⠀⠀⠀⠀⠀⠀⠀⠀⠀⠀⠀⠀⠀⠀⠀⠀⠈⠻⢿⣿⣿⣿⣿⣿⣿⡇</a:t>
            </a:r>
            <a:br/>
            <a:r>
              <a:t>⠀⠀⠀⠀⠀⠁⠀⠀⠀⠀⠀⠀⠀⠀⠀⠀⠀⠀⠀⠀⠀⠀⠀⠀⣼⣿⣿⠉⠉⢻⣿⣿⣿⣿⣿⣷⣿⡆⠀⠀⠀⠀⠀⠀⠀⠀⠀⠀⠀⠀⠀⠀⠀⠀⠀⠀⠀⠀⠀⠀⠀⠀⠀⠀⠀⠀⠀⠀⠀⠀⠀⠀⠀⠀⠀⠀⠀⠀⠀⠀⠀⠑⢤⣀⣉⠻⢿⣿⣿⣿⡇</a:t>
            </a:r>
            <a:br/>
            <a:r>
              <a:t>⡀⠀⠀⠀⠀⠀⠀⠀⠀⠀⠀⠀⠀⠀⠀⠀⠀⠀⠀⠀⠀⠀⠀⠀⣿⣿⡟⠀⠀⣸⣿⣿⣿⣿⣿⣿⣿⡇⠀⠀⠀⠀⠀⠀⠀⠀⠀⠀⠀⠀⠀⠀⠀⠀⠀⠀⠀⠀⠀⠀⠀⠀⠀⠀⠀⠀⠀⠀⠀⠀⠀⠀⢠⠀⢀⠀⠀⡄⠀⡀⠀⢢⣈⢻⣿⣿⣿⣿⣿⣿⡇</a:t>
            </a:r>
            <a:br/>
            <a:r>
              <a:t>⣿⣦⡀⠀⠀⠀⠀⠀⠀⠀⠀⠀⠀⠀⠀⠀⠀⠀⠀⠀⠀⠀⠀⢸⣿⣿⠃⠀⢰⣿⣿⣿⣿⣿⣿⣿⣿⣿⡇⠀⠀⠀⠀⠀⠀⠀⠀⠀⠀⠀⠀⠀⠀⠀⠀⠀⠀⠀⠀⠀⠀⠀⠀⠀⠀⠀⠀⠀⠀⠈⢾⣶⣼⣿⣾⣧⣦⣼⣦⣿⣿⣶⣿⣿⣿⣿⣿⣿⣿⣿⡇</a:t>
            </a:r>
            <a:br/>
            <a:r>
              <a:t>⣿⣿⣿⣦⡀⠀⠀⠀⠀⠀⠀⠀⠀⠀⠀⠀⠀⠀⠀⠀⠀⠀⠀⢸⣿⡏⠀⢀⣿⣿⣿⣿⣿⣿⣿⣿⣿⣿⣇⡀⠀⠀⠀⠀⠀⠀⠀⠀⠀⠀⠀⠀⠀⠀⠀⠀⠀⠀⠀⠀⠀⠀⠀⠀⠀⠀⠀⠀⠀⠀⠘⣿⣿⣿⣿⣿⣿⣿⣿⣿⣿⣿⣿⣿⣿⣿⣿⣿⣿⣿⡇</a:t>
            </a:r>
            <a:br/>
            <a:r>
              <a:t>⣿⣿⣿⣿⣿⣦⡀⠀⠀⠀⠀⠀⠀⠀⠀⠀⠀⠀⠀⠀⠀⠀⠀⠈⡟⠀⠀⣸⣿⣿⣿⣿⣿⣿⣿⣿⣿⣿⣿⣧⠀⠀⠀⠀⠀⠀⠀⠀⠀⠀⠀⠀⠀⠀⠀⠀⠀⠀⠀⠀⠀⠀⠀⠀⠀⠀⠀⠀⠀⠀⠀⠈⣿⣿⣿⣿⣿⣿⣿⣿⣿⣿⣿⣿⣿⣿⣿⣿⣿⣿⡇</a:t>
            </a:r>
            <a:br/>
            <a:r>
              <a:t>⣿⣿⣿⣿⣿⠿⠃⠀⠀⠀⠀⠀⠀⠀⠀⠀⠀⠀⠀⠀⠀⠀⠀⠀⠀⠀⢀⣿⣿⣿⣿⣿⣿⣿⣿⣿⣿⣿⣿⣿⣇⠀⡀⠀⠀⠀⠀⠀⠀⠀⠀⠀⠀⠀⠀⠀⠀⠀⠀⠀⠀⠀⠀⠀⠀⠀⠀⠀⠀⠀⠀⠀⠘⣿⣿⣿⣿⣿⣿⣿⣿⣿⣿⣿⣿⣿⣿⣿⣿⣿⡇</a:t>
            </a:r>
            <a:br/>
            <a:r>
              <a:t>⣿⣿⣿⣿⣇⠀⠀⠀⠀⠀⠀⠀⠀⠀⠀⠀⠀⠀⠀⠀⠀⠀⠀⠀⠀⠀⠈⠛⠛⠿⣿⣿⣿⣿⣿⣿⣿⣿⣿⣿⣿⣿⣧⠀⡄⠀⠀⠀⠀⠀⠀⠀⠀⠀⠀⠀⠀⠀⠀⠀⠀⠀⠀⠀⠀⠀⠀⠀⠀⠀⠀⠀⠀⠘⣿⣿⣿⣿⣿⣿⣿⣿⣿⣿⣿⣿⣿⣿⣿⣿⡇</a:t>
            </a:r>
            <a:br/>
            <a:r>
              <a:t>⣿⣿⣿⣿⣿⠀⠀⠀⠀⠀⠀⠀⠀⠀⠀⠀⠀⠀⠀⠀⠀⠀⠀⠀⠀⠀⠀⠀⠀⠀⠈⠙⢿⣿⣿⣿⣿⣿⣿⣿⣿⣿⣿⣿⡇⠀⠀⠀⠀⠀⠀⠀⠀⠀⠀⠀⠀⠀⠀⠀⠀⠀⠀⠀⠀⠀⠀⠀⠀⠀⠀⠀⠀⠀⠸⣿⣿⣿⣿⣿⣿⣿⣿⣿⣿⣿⣿⣿⣿⣿⡇</a:t>
            </a:r>
            <a:br/>
            <a:r>
              <a:t>⣿⣿⣿⣿⡿⠀⠀⠀⠀⠀⠀⠀⠀⠀⠀⠀⠀⠀⠀⠀⠀⠀⠀⠀⠀⠀⠀⠀⠀⠀⠀⠀⢈⣿⣿⣿⣿⣿⣿⣿⣿⣿⣿⣿⠇⠀⠀⠀⢰⡄⠀⠀⠀⠀⠀⠀⠀⠀⠀⠀⠀⠀⠀⠀⠀⠀⠀⠀⠀⠀⠀⠀⠀⠀⠀⠹⣿⣿⣿⣿⣿⣿⣿⣿⣿⣿⣿⣿⣿⣿⡇</a:t>
            </a:r>
            <a:br/>
            <a:r>
              <a:t>⣿⣿⣿⣿⡇⠀⠀⠀⠀⠀⠀⠀⠀⠀⠀⠀⠀⠀⠀⠀⠀⠀⠀⠀⠀⠀⠀⠠⣤⣀⣠⣴⣿⣿⣿⣿⣿⣿⣿⣿⣿⣿⣿⣿⣀⡄⠀⢀⣿⣿⡀⠀⠀⠀⠀⠀⠀⠀⠀⠀⠀⠀⠀⠀⠀⠀⠀⠀⠀⠀⠀⠀⠀⠀⠀⠀⢻⣿⣿⣿⣿⣿⣿⣿⣿⣿⣿⣿⣿⣿⡇</a:t>
            </a:r>
            <a:br/>
            <a:r>
              <a:t>⣿⣿⣿⣿⡇⠀⠀⠀⠀⠀⠀⠀⠀⠀⠀⠀⠀⠀⠀⠀⠀⠀⠀⠀⠀⠀⠀⠀⠈⢻⣿⣿⣿⣿⣿⣿⣿⣿⣿⣿⣿⣿⣿⣿⣿⣿⣴⣼⣿⣿⣇⠀⣀⠀⠀⠀⠀⠀⠀⠀⠀⠀⠀⠀⠀⠀⠀⠀⠀⠀⠀⠀⠀⠀⠀⠀⠀⢿⣿⣿⣿⣿⣿⣿⣿⣿⣿⣿⣿⣿⡇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⣿⣿⣿⣿⣿⣿⣿⣿⣿⣿⣿⣿⣿⣿⠟⠛⠛⠻⠿⢿⣿⣿⣿⣿⣿⣿⣿⣿⣿⣿⣿⣿⣿⣿⣿⣿⣿⣿⣿⣿⣿⣿⣿⣿⣿⣿⣿⣿⣿⣿⣿⣿⣿⣿⣿⣿⣿⣿⣿⣿⣿⣿⣿⣿⣿⣿⣿⣿⣿⣿⣿⣿⣿⣿⣿⣿⣿⣿⣿⣿⣿⣿⣿⣿⣿⣿⣿⣿⣿⣿⡇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⣿⣿⣿⣿⣿⣿⣿⣿⣿⣿⣿⣿⡟⠀⠀⠀⠀⠀⠀⠀⠸⣿⣿⣿⣿⣿⣿⣿⣿⣿⣿⣿⣿⣿⣿⣿⣿⣿⣿⣿⣿⣿⣿⣿⣿⣿⣿⣿⣿⣿⣿⣿⣿⣿⣿⣿⣿⣿⣿⣿⣿⣿⣿⣿⣿⣿⣿⣿⣿⣿⣿⣿⣿⣿⣿⣿⣿⣿⣿⣿⣿⣿⣿⣿⣿⣿⣿⣿⣿⣿⡇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⣿⣿⣿⣿⣿⣿⣿⣿⣿⣿⣿⣿⡇⠀⠀⠀⠀⠀⠀⠀⠀⠉⠙⠛⢿⣿⣿⣿⣿⣿⣿⣿⣿⣿⣿⣿⣿⣿⣿⣿⣿⣿⣿⣿⣿⣿⣿⣿⣿⣿⣿⣿⣿⣿⣿⣿⣿⣿⣿⣿⣿⣿⣿⣿⣿⣿⣿⣿⣿⣿⣿⣿⣿⣿⣿⣿⣿⣿⣿⣿⣿⣿⣿⣿⣿⣿⣿⣿⣿⣿⡇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⣿⣿⣿⣿⣿⣿⣿⣿⣿⣿⡿⠋⠀⠀⠀⠀⠀⠀⠀⠀⠀⠀⠀⠀⠀⠙⢿⣿⣿⣿⣿⣿⣿⣿⣿⣿⣿⣿⣿⣿⣿⣿⣿⣿⣿⣿⣿⣿⣿⣿⣿⣿⣿⣿⣿⣿⣿⣿⣿⣿⣿⣿⣿⣿⣿⣿⣿⣿⣿⣿⣿⣿⣿⣿⣿⣿⣿⣿⣿⣿⣿⣿⣿⣿⣿⣿⣿⣿⣿⣿⡇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⣿⣿⣿⣿⣿⣿⣿⣿⣿⠏⠀⠀⠀⠀⠀⠀⠀⠀⠀⠀⠀⠀⠀⠀⠀⠀⠀⠻⣿⣿⣿⣿⣿⣿⣿⣿⣿⣿⣿⣿⣿⣿⣿⣿⣿⣿⣿⣿⣿⣿⣿⣿⣿⣿⣿⣿⣿⣿⣿⣿⣿⣿⣿⣿⣿⣿⣿⣿⣿⣿⣿⣿⣿⣿⣿⣿⣿⣿⣿⣿⣿⣿⣿⣿⣿⣿⣿⣿⣿⣿⡇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⣿⣿⣿⣿⣿⣿⣿⣿⠃⠀⠀⠀⠀⠀⠀⠀⠀⠀⠀⠀⠀⠀⠀⠀⠀⠀⠀⠀⠘⣿⣿⣿⣿⣿⣿⣿⣿⣿⣿⣿⣿⣿⣿⣿⣿⣿⣿⣿⣿⣿⣿⣿⣿⣿⣿⣿⣿⣿⣿⣿⣿⣿⣿⣿⣿⣿⣿⣿⣿⣿⣿⣿⣿⣿⣿⣿⣿⣿⣿⣿⣿⣿⣿⣿⣿⣿⣿⣿⣿⣿⡇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⣿⣿⣿⣿⣿⣿⣿⡏⠀⠀⠀⠀⠀⠀⠀⠀⠀⠀⠀⠀⠀⠀⠀⠀⠀⠀⠀⠀⠀⠘⣿⣿⣿⣿⣿⣿⣿⣿⣿⣿⣿⣿⣿⣿⣿⣿⣿⣿⣿⣿⣿⣿⣿⣿⣿⣿⣿⣿⣿⣿⣿⣿⣿⣿⣿⣿⣿⣿⣿⣿⣿⣿⣿⣿⣿⣿⣿⣿⣿⣿⣿⣿⣿⣿⣿⣿⣿⣿⣿⣿⡇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⣿⣿⣿⣿⣿⣿⣿⡅⠀⠀⠀⠀⠀⠀⠀⠀⠀⠀⠀⠀⠀⠀⠀⠀⠀⠀⠀⠀⠀⠀⢹⣿⣿⣿⣿⣿⣿⣿⣿⣿⣿⣿⣿⣿⣿⣿⣿⣿⣿⣿⣿⣿⣿⣿⣿⣿⣿⣿⣿⣿⣿⣿⣿⣿⣿⣿⣿⣿⣿⣿⣿⣿⣿⣿⣿⣿⣿⣿⣿⣿⣿⣿⣿⣿⣿⣿⣿⣿⣿⣿⡇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⣿⣿⣿⣿⣿⣿⣿⣷⡀⠀⠀⠀⠀⠀⠀⠀⠀⠀⠀⠀⠀⠀⠀⠀⠀⠀⠀⠀⠀⠀⠀⢿⣿⣿⣿⣿⣿⣿⣿⣿⣿⣿⣿⣿⣿⣿⣿⣿⣿⣿⣿⣿⣿⣿⣿⣿⣿⣿⣿⣿⣿⣿⣿⣿⣿⣿⣿⣿⣿⣿⣿⣿⣿⣿⣿⣿⣿⣿⣿⣿⣿⣿⣿⣿⣿⣿⣿⣿⣿⣿⡇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⣿⣿⣿⣿⣿⣿⣿⣿⣿⡄⢀⠀⠀⠀⠀⠀⠀⠀⠀⠀⠀⠀⠀⠀⠀⠀⠀⠀⠀⠀⠀⠈⢿⣿⣿⣿⣿⣿⣿⣿⣿⣿⣿⣿⣿⣿⣿⣿⣿⣿⣿⣿⣿⣿⣿⣿⣿⣿⣿⣿⣿⣿⣿⣿⣿⣿⣿⣿⣿⣿⣿⣿⣿⣿⣿⣿⣿⣿⣿⣿⣿⣿⣿⣿⣿⣿⣿⣿⣿⣿⡇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⣿⣿⣿⣿⣿⣿⣿⣿⣿⣿⣿⣷⡄⠀⠀⠀⠀⠀⠀⠀⠀⠀⠀⠀⠀⠀⠀⠀⠀⠀⠀⠀⣼⣿⡏⠛⠿⢿⣿⣿⣿⣿⣿⣿⣿⣿⣿⣿⣿⣿⣿⣿⣿⣿⣿⣿⣿⣿⣿⣿⣿⣿⣿⣿⣿⣿⣿⣿⣿⣿⣿⣿⣿⣿⣿⣿⣿⣿⣿⣿⣿⣿⣿⣿⣿⣿⣿⣿⣿⣿⡇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⣿⣿⣿⣿⣿⣿⣿⣿⣿⣿⣿⣿⣤⡀⠀⠀⠀⠀⠀⠀⠀⠀⠀⠀⠀⠀⠀⠀⠀⠀⠀⠀⠘⣿⠃⠀⠀⠀⠉⠻⠿⣿⣿⣿⣿⣿⣿⣿⣿⣿⣿⣿⣿⣿⣿⣿⣿⣿⣿⣿⣿⣿⣿⣿⣿⣿⣿⣿⣿⣿⣿⣿⣿⣿⣿⣿⣿⣿⣿⣿⣿⣿⣿⣿⣿⣿⣿⣿⣿⣿⡇</a:t>
            </a:r>
            <a:br/>
            <a:r>
              <a:t>⣿⣿⣿⣿⣿⣿⣿⣿⣿⣿⣿⣿⣿⣧⣀⠀⠀⠀⠀⠀⠀⠀⠀⠀⠀⠀⠀⠀⠀⠀⣷⠀⡿⠁⠀⠀⠀⠀⠀⠀⠀⠀⠉⠙⠛⠛⠿⠿⠿⠿⠿⠿⠿⠿⠛⠛⠛⠛⠛⠛⠛⠛⠿⣿⣿⣿⣿⣿⣿⣿⣿⣿⣿⣿⣿⣿⣿⣿⣿⣿⣿⣿⣿⣿⣿⣿⣿⣿⣿⣿⡇</a:t>
            </a:r>
            <a:br/>
            <a:r>
              <a:t>⠿⠛⠛⠻⢿⣿⣿⣿⣿⣿⣿⣿⣿⣿⣿⣦⣦⣤⠖⠀⠀⠀⠀⠀⠀⠀⠀⠀⡀⣀⣿⠇⠀⠀⠀⠀⠀⠀⠀⠀⠀⠀⠀⠀⠀⠀⠀⠀⠀⠀⠀⠀⠀⠀⠀⠀⠀⠀⠀⠀⠀⠀⠀⠀⠙⠿⣿⣿⣿⣿⣿⣿⣿⣿⣿⣿⣿⣿⣿⣿⣿⣿⣿⣿⣿⣿⣿⣿⣿⣿⡇</a:t>
            </a:r>
            <a:br/>
            <a:r>
              <a:t>⠀⠀⠀⠀⠀⠈⠉⠉⠉⢉⣉⣉⣉⣙⣻⣿⠏⠁⠀⠀⠀⠀⠀⠀⠀⠀⢦⠀⣿⠟⠁⠀⠀⠀⠀⠀⠀⠀⠀⠀⠀⠀⠀⠀⠀⠀⠀⠀⠀⠀⠀⠀⠀⠀⠀⠀⠀⠀⠀⠀⠀⠀⠀⠀⠀⠀⠈⠻⣿⣿⣿⣿⣿⣿⣿⣿⣿⣿⣿⣿⣿⣿⣿⣿⣿⣿⣿⣿⣿⣿⡇</a:t>
            </a:r>
            <a:br/>
            <a:r>
              <a:t>⠀⠀⠀⠀⠀⠀⠈⣿⣿⣿⣿⣿⣿⠟⠉⠀⠀⠀⠀⠀⠀⠀⠀⠀⠀⠀⠈⠀⠁⠀⠀⠀⠀⠀⠀⠀⠀⠀⠀⠀⠀⠀⠀⠀⠀⠀⠀⠀⠀⠀⠀⠀⠀⠀⠀⠀⠀⠀⠀⠀⠀⠀⠀⠀⠀⠀⠀⠀⠈⠙⢿⣿⣿⣿⣿⣿⣿⣿⣿⣿⣿⣿⣿⣿⣿⣿⣿⣿⣿⣿⡇</a:t>
            </a:r>
            <a:br/>
            <a:r>
              <a:t>⠰⣶⡄⠀⠀⠀⠀⢸⣿⣿⣿⡿⠃⠀⠀⠀⠀⠀⠀⠀⠀⠀⠀⠀⠀⠀⠀⠀⠀⠀⠀⠀⠀⠀⠀⠀⠀⠀⠀⠀⠀⠀⠀⠀⠀⠀⠀⠀⠀⠀⠀⠀⠀⠀⠀⠀⠀⠀⠀⠀⠀⠀⠀⠀⠀⠀⠀⠀⠀⠀⠀⠙⢿⣿⣿⣿⣿⣿⣿⣿⣿⣿⣿⣿⣿⣿⣿⣿⣿⣿⡇</a:t>
            </a:r>
            <a:br/>
            <a:r>
              <a:t>⠀⠹⣿⣆⠀⠀⠀⠀⢿⣿⡟⠀⠀⠀⠀⠀⠀⠀⠀⠀⠀⠀⠀⠀⠀⠀⠀⠀⠀⠀⠀⠀⠀⠀⠀⠀⠀⠀⠀⠀⠀⠀⠀⠀⠀⠀⠀⠀⠀⠀⠀⠀⠀⠀⠀⠀⠀⠀⠀⠀⠀⠀⠀⠀⠀⠀⠀⠀⠀⠀⠀⠀⠀⠙⢻⣿⣿⣿⣿⣿⣿⣿⣿⣿⣿⣿⣿⣿⣿⣿⡇</a:t>
            </a:r>
            <a:br/>
            <a:r>
              <a:t>⠀⠀⠹⣿⠀⠀⠀⠀⠈⢻⡗⠀⠀⠀⠀⠀⠀⠀⠀⠀⠀⠀⠀⠀⠀⠀⠀⠀⠀⠀⠀⠀⠀⠀⠀⠀⠀⠀⠀⠀⠀⠀⠀⠀⠀⠀⠀⠀⠀⠀⠀⠀⠀⠀⠀⠀⠀⠀⠀⠀⠀⠀⠀⠀⠀⠀⠀⠀⠀⠀⠀⠀⠀⠀⠀⠉⠻⣿⣿⣿⣿⣿⣿⣿⣿⣿⣿⣿⣿⣿⡇</a:t>
            </a:r>
            <a:br/>
            <a:r>
              <a:t>⠀⠀⠀⢸⣇⠀⠀⠀⠀⠀⠀⠀⠀⠀⠀⠀⠀⠀⠀⠀⠀⠀⠀⠀⠀⠀⠀⠀⠀⠀⠀⠀⠀⠀⠀⠀⠀⠀⠀⠀⠀⠀⠀⠀⠀⠀⠀⠀⠀⠀⠀⠀⠀⠀⠀⠀⠀⠀⠀⠀⠀⠀⠀⠀⠀⠀⠀⠀⠀⠀⠀⠀⠀⠀⠀⠀⠀⠙⠻⣿⣿⣿⣿⣿⣿⣿⣿⣿⣿⣿⡇</a:t>
            </a:r>
            <a:br/>
            <a:r>
              <a:t>⠀⠐⣿⣿⣿⡄⠀⠀⠀⠀⠀⠀⠀⠀⠀⠀⠀⠀⠀⠀⠀⠀⠀⠀⠀⠀⠀⠀⠀⠀⠀⠀⣀⢐⣧⠀⠀⠀⠀⠀⠀⠀⠀⠀⠀⠀⠀⠀⠀⠀⠀⠀⠀⠀⠀⠀⠀⠀⠀⠀⠀⠀⠀⠀⠀⠀⠀⠀⠀⠀⠀⠀⠀⠀⠀⠀⠀⠀⠀⠉⠻⣿⣿⣿⣿⣿⣿⣿⣿⣿⡇</a:t>
            </a:r>
            <a:br/>
            <a:r>
              <a:t>⠀⠀⠈⠻⢿⣷⠀⠀⠀⠀⠀⠀⠀⠀⠀⠀⠀⠀⠀⠀⠀⠀⠀⠀⠀⠀⠀⠀⢀⣀⣀⣲⣿⣿⣿⣀⠀⠀⠀⠀⠀⠀⠀⠀⠀⠀⠀⠀⠀⠀⠀⠀⠀⠀⠀⠀⠀⠀⠀⠀⠀⠀⠀⠀⠀⠀⠀⠀⠀⠀⠀⠀⠀⠀⠀⠀⠀⠀⠀⠀⠀⠈⠻⢿⣿⣿⣿⣿⣿⣿⡇</a:t>
            </a:r>
            <a:br/>
            <a:r>
              <a:t>⡀⠀⠀⠀⠀⠉⠃⠀⠀⠀⠀⠀⠀⠀⠀⠀⠀⠀⠀⠀⠀⠀⠀⠀⠀⢠⣶⣴⡶⠻⢿⣿⣿⣿⣿⣿⣧⣾⡜⠀⠀⠀⠀⠀⠀⠀⠀⠀⠀⠀⠀⠀⠀⠀⠀⠀⠀⠀⠀⠀⠀⠀⠀⠀⠀⠀⠀⠀⠀⠀⠀⠀⠀⠀⠀⠀⠀⠀⠀⠀⠀⠀⠠⣀⠉⠻⢿⣿⣿⣿⡇</a:t>
            </a:r>
            <a:br/>
            <a:r>
              <a:t>⣷⡀⠀⠀⠀⠀⠀⠀⠀⠀⠀⠀⠀⠀⠀⠀⠀⠀⠀⠀⠀⠀⠀⠀⠀⢸⣿⣿⠇⠀⠀⣿⣿⣿⣿⣿⣿⣿⡇⠀⠀⠀⠀⠀⠀⠀⠀⠀⠀⠀⠀⠀⠀⠀⠀⠀⠀⠀⠀⠀⠀⠀⠀⠀⠀⠀⠀⠀⠀⠀⠀⠀⠀⠀⠀⠀⠀⠀⠀⠀⠀⠀⣄⠙⣿⣿⣶⣿⣿⣿⡇</a:t>
            </a:r>
            <a:br/>
            <a:r>
              <a:t>⣿⣷⣄⠀⠀⠀⠀⠀⠀⠀⠀⠀⠀⠀⠀⠀⠀⠀⠀⠀⠀⠀⠀⠀⠀⣿⣿⡿⠀⠀⣼⣿⣿⣿⣿⣿⣿⣿⣷⡄⠀⠀⠀⠀⠀⠀⠀⠀⠀⠀⠀⠀⠀⠀⠀⠀⠀⠀⠀⠀⠀⠀⠀⠀⠀⠀⠀⠀⠀⠀⠀⢠⣀⢸⣤⣼⣄⣄⣷⣌⣶⣦⣽⣿⣾⣿⣿⣿⣿⣿⡇</a:t>
            </a:r>
            <a:br/>
            <a:r>
              <a:t>⣿⣿⣿⣷⣄⠀⠀⠀⠀⠀⠀⠀⠀⠀⠀⠀⠀⠀⠀⠀⠀⠀⠀⠀⠀⣿⣿⠇⠀⢰⣿⣿⣿⣿⣿⣿⣿⣿⣿⡇⠀⠀⠀⠀⠀⠀⠀⠀⠀⠀⠀⠀⠀⠀⠀⠀⠀⠀⠀⠀⠀⠀⠀⠀⠀⠀⠀⠀⠀⠀⠀⠀⢻⣿⣿⣿⣿⣿⣿⣿⣿⣿⣿⣿⣿⣿⣿⣿⣿⣿⡇</a:t>
            </a:r>
            <a:br/>
            <a:r>
              <a:t>⣿⣿⣿⣿⣿⣷⣄⠀⠀⠀⠀⠀⠀⠀⠀⠀⠀⠀⠀⠀⠀⠀⠀⠀⠀⢿⡟⠀⠀⣿⣿⣿⣿⣿⣿⣿⣿⣿⣿⣿⣶⠀⠀⠀⠀⠀⠀⠀⠀⠀⠀⠀⠀⠀⠀⠀⠀⠀⠀⠀⠀⠀⠀⠀⠀⠀⠀⠀⠀⠀⠀⠀⠀⢻⣿⣿⣿⣿⣿⣿⣿⣿⣿⣿⣿⣿⣿⣿⣿⣿⡇</a:t>
            </a:r>
            <a:br/>
            <a:r>
              <a:t>⣿⣿⣿⣿⣿⣿⣿⣷⠀⠀⠀⠀⠀⠀⠀⠀⠀⠀⠀⠀⠀⠀⠀⠀⠀⠘⠀⠀⢸⣿⣿⣿⣿⣿⣿⣿⣿⣿⣿⣿⣿⣤⠀⢀⠀⠀⠀⠀⠀⠀⠀⠀⠀⠀⠀⠀⠀⠀⠀⠀⠀⠀⠀⠀⠀⠀⠀⠀⠀⠀⠀⠀⠀⠀⢻⣿⣿⣿⣿⣿⣿⣿⣿⣿⣿⣿⣿⣿⣿⣿⡇</a:t>
            </a:r>
            <a:br/>
            <a:r>
              <a:t>⣿⣿⣿⣿⣿⣿⠟⠁⠀⠀⠀⠀⠀⠀⠀⠀⠀⠀⠀⠀⠀⠀⠀⠀⠀⠀⠀⠀⢾⣿⣿⣿⣿⣿⣿⣿⣿⣿⣿⣿⣿⣿⣤⣏⠀⠀⠀⠀⠀⠀⠀⠀⠀⠀⠀⠀⠀⠀⠀⠀⠀⠀⠀⠀⠀⠀⠀⠀⠀⠀⠀⠀⠀⠀⠀⢻⣿⣿⣿⣿⣿⣿⣿⣿⣿⣿⣿⣿⣿⣿⡇</a:t>
            </a:r>
            <a:br/>
            <a:r>
              <a:t>⣿⣿⣿⣿⣿⣿⡆⠀⠀⠀⠀⠀⠀⠀⠀⠀⠀⠀⠀⠀⠀⠀⠀⠀⠀⠀⠀⠀⠀⠀⠀⠙⠻⣿⣿⣿⣿⣿⣿⣿⣿⣿⣿⣿⣤⡇⠀⠀⠀⠀⠀⠀⠀⠀⠀⠀⠀⠀⠀⠀⠀⠀⠀⠀⠀⠀⠀⠀⠀⠀⠀⠀⠀⠀⠀⠀⢻⣿⣿⣿⣿⣿⣿⣿⣿⣿⣿⣿⣿⣿⡇</a:t>
            </a:r>
            <a:br/>
            <a:r>
              <a:t>⣿⣿⣿⣿⣿⣿⡇⠀⠀⠀⠀⠀⠀⠀⠀⠀⠀⠀⠀⠀⠀⠀⠀⠀⠀⠀⠀⠀⠀⠀⠀⠀⠀⠈⢻⣿⣿⣿⣿⣿⣿⣿⣿⣿⣿⡇⠀⠀⠀⠀⠀⠀⠀⠀⠀⠀⠀⠀⠀⠀⠀⠀⠀⠀⠀⠀⠀⠀⠀⠀⠀⠀⠀⠀⠀⠀⠀⢻⣿⣿⣿⣿⣿⣿⣿⣿⣿⣿⣿⣿⡇</a:t>
            </a:r>
            <a:br/>
            <a:r>
              <a:t>⣿⣿⣿⣿⣿⣿⡇⠀⠀⠀⠀⠀⠀⠀⠀⠀⠀⠀⠀⠀⠀⠀⠀⠀⠀⠀⠀⠀⠀⠀⠀⠀⢀⣴⣿⣿⣿⣿⣿⣿⣿⣿⣿⣿⣿⠃⠀⠀⠀⢰⣇⡄⠀⠀⠀⠀⠀⠀⠀⠀⠀⠀⠀⠀⠀⠀⠀⠀⠀⠀⠀⠀⠀⠀⠀⠀⠀⠀⢿⣿⣿⣿⣿⣿⣿⣿⣿⣿⣿⣿⡇</a:t>
            </a:r>
            <a:br/>
            <a:r>
              <a:t>⣿⣿⣿⣿⣿⣿⠁⠀⠀⠀⠀⠀⠀⠀⠀⠀⠀⠀⠀⠀⠀⠀⠀⠀⠀⠀⠀⠀⠀⠈⢷⣾⣿⣿⣿⣿⣿⣿⣿⣿⣿⣿⣿⣿⣿⣶⣧⠀⢀⣿⣿⣷⠀⠀⠀⠀⠀⠀⠀⠀⠀⠀⠀⠀⠀⠀⠀⠀⠀⠀⠀⠀⠀⠀⠀⠀⠀⠀⠈⢿⣿⣿⣿⣿⣿⣿⣿⣿⣿⣿⡇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⣿⣿⣿⣿⣿⣿⣿⣿⣿⣿⣿⣿⣿⣿⣿⠟⠉⠀⠀⠀⠉⠉⠻⣿⣿⣿⣿⣿⣿⣿⣿⣿⣿⣿⣿⣿⣿⣿⣿⣿⣿⣿⣿⣿⣿⣿⣿⣿⣿⣿⣿⣿⣿⣿⣿⣿⣿⣿⣿⣿⣿⣿⣿⣿⣿⣿⣿⣿⣿⣿⣿⣿⣿⣿⣿⣿⣿⣿⣿⣿⣿⣿⣿⣿⣿⣿⣿⣿⣿⣿⡇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⣿⣿⣿⣿⣿⣿⣿⣿⣿⣿⣿⣿⣿⣿⡏⠀⠀⠀⠀⠀⠀⠀⠀⠻⠿⣿⣿⣿⣿⣿⣿⣿⣿⣿⣿⣿⣿⣿⣿⣿⣿⣿⣿⣿⣿⣿⣿⣿⣿⣿⣿⣿⣿⣿⣿⣿⣿⣿⣿⣿⣿⣿⣿⣿⣿⣿⣿⣿⣿⣿⣿⣿⣿⣿⣿⣿⣿⣿⣿⣿⣿⣿⣿⣿⣿⣿⣿⣿⣿⣿⡇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⣿⣿⣿⣿⣿⣿⣿⣿⣿⣿⣿⣿⣿⣿⠗⠀⠀⠀⠀⠀⠀⠀⠀⠀⠀⠀⠈⠻⣿⣿⣿⣿⣿⣿⣿⣿⣿⣿⣿⣿⣿⣿⣿⣿⣿⣿⣿⣿⣿⣿⣿⣿⣿⣿⣿⣿⣿⣿⣿⣿⣿⣿⣿⣿⣿⣿⣿⣿⣿⣿⣿⣿⣿⣿⣿⣿⣿⣿⣿⣿⣿⣿⣿⣿⣿⣿⣿⣿⣿⣿⡇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⣿⣿⣿⣿⣿⣿⣿⣿⣿⣿⣿⣿⠟⠁⠀⠀⠀⠀⠀⠀⠀⠀⠀⠀⠀⠀⠀⠀⠈⢿⣿⣿⣿⣿⣿⣿⣿⣿⣿⣿⣿⣿⣿⣿⣿⣿⣿⣿⣿⣿⣿⣿⣿⣿⣿⣿⣿⣿⣿⣿⣿⣿⣿⣿⣿⣿⣿⣿⣿⣿⣿⣿⣿⣿⣿⣿⣿⣿⣿⣿⣿⣿⣿⣿⣿⣿⣿⣿⣿⣿⡇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⣿⣿⣿⣿⣿⣿⣿⣿⣿⣿⡿⠁⠀⠀⠀⠀⠀⠀⠀⠀⠀⠀⠀⠀⠀⠀⠀⠀⠀⠀⠙⣿⣿⣿⣿⣿⣿⣿⣿⣿⣿⣿⣿⣿⣿⣿⣿⣿⣿⣿⣿⣿⣿⣿⣿⣿⣿⣿⣿⣿⣿⣿⣿⣿⣿⣿⣿⣿⣿⣿⣿⣿⣿⣿⣿⣿⣿⣿⣿⣿⣿⣿⣿⣿⣿⣿⣿⣿⣿⣿⡇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⣿⣿⣿⣿⣿⣿⣿⣿⣿⣿⠁⠀⠀⠀⠀⠀⠀⠀⠀⠀⠀⠀⠀⠀⠀⠀⠀⠀⠀⠀⠀⠘⣿⣿⣿⣿⣿⣿⣿⣿⣿⣿⣿⣿⣿⣿⣿⣿⣿⣿⣿⣿⣿⣿⣿⣿⣿⣿⣿⣿⣿⣿⣿⣿⣿⣿⣿⣿⣿⣿⣿⣿⣿⣿⣿⣿⣿⣿⣿⣿⣿⣿⣿⣿⣿⣿⣿⣿⣿⣿⡇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⣿⣿⣿⣿⣿⣿⣿⣿⣿⡏⠀⠀⠀⠀⠀⠀⠀⠀⠀⠀⠀⠀⠀⠀⠀⠀⠀⠀⠀⠀⠀⠀⠹⣿⣿⣿⣿⣿⣿⣿⣿⣿⣿⣿⣿⣿⣿⣿⣿⣿⣿⣿⣿⣿⣿⣿⣿⣿⣿⣿⣿⣿⣿⣿⣿⣿⣿⣿⣿⣿⣿⣿⣿⣿⣿⣿⣿⣿⣿⣿⣿⣿⣿⣿⣿⣿⣿⣿⣿⣿⡇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⣿⣿⣿⣿⣿⣿⣿⣿⣿⣇⠀⠀⠀⠀⠀⠀⠀⠀⠀⠀⠀⠀⠀⠀⠀⠀⠀⠀⠀⠀⠀⠀⠀⢻⣿⣿⣿⣿⣿⣿⣿⣿⣿⣿⣿⣿⣿⣿⣿⣿⣿⣿⣿⣿⣿⣿⣿⣿⣿⣿⣿⣿⣿⣿⣿⣿⣿⣿⣿⣿⣿⣿⣿⣿⣿⣿⣿⣿⣿⣿⣿⣿⣿⣿⣿⣿⣿⣿⣿⣿⡇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⣿⣿⣿⣿⣿⣿⣿⣿⣿⣿⣧⡀⠀⠀⠀⠀⠀⠀⠀⠀⠀⠀⠀⠀⠀⠀⠀⠀⠀⠀⠀⠀⠀⠀⢿⣿⣿⣿⣿⣿⣿⣿⣿⣿⣿⣿⣿⣿⣿⣿⣿⣿⣿⣿⣿⣿⣿⣿⣿⣿⣿⣿⣿⣿⣿⣿⣿⣿⣿⣿⣿⣿⣿⣿⣿⣿⣿⣿⣿⣿⣿⣿⣿⣿⣿⣿⣿⣿⣿⣿⡇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⣿⣿⣿⣿⣿⣿⣿⣿⣿⣿⣿⣷⣴⣄⠀⠀⠀⠀⠀⠀⠀⠀⠀⠀⠀⠀⠀⠀⠀⠀⠀⠀⠀⠀⠈⣿⣿⠿⣿⣿⣿⣿⣿⣿⣿⣿⣿⣿⣿⣿⣿⣿⣿⣿⣿⣿⣿⣿⣿⣿⣿⣿⣿⣿⣿⣿⣿⣿⣿⣿⣿⣿⣿⣿⣿⣿⣿⣿⣿⣿⣿⣿⣿⣿⣿⣿⣿⣿⣿⣿⡇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⣿⣿⣿⣿⣿⣿⣿⣿⣿⣿⣿⣿⣿⣿⡟⠀⠀⠀⠀⠀⠀⠀⠀⠀⠀⠀⠀⠀⠀⠀⠀⠀⠀⠀⠘⣿⡿⠀⠈⠉⠹⢿⣿⣿⣿⣿⣿⣿⣿⣿⣿⣿⣿⣿⣿⣿⣿⣿⣿⣿⣿⣿⣿⣿⣿⣿⣿⣿⣿⣿⣿⣿⣿⣿⣿⣿⣿⣿⣿⣿⣿⣿⣿⣿⣿⣿⣿⣿⣿⣿⡇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⣿⣿⣿⣿⣿⣿⣿⣿⣿⣿⣿⣿⣿⣿⣿⣶⠀⠀⠀⠀⠀⠀⠀⠀⠀⠀⠀⠀⠀⠀⠀⠀⢠⠀⢠⡼⠁⠀⠀⠀⠀⠀⠈⠙⠻⠿⣿⣿⣿⣿⣿⣿⣿⣿⣿⣿⣿⣿⣿⣿⣿⣿⣿⣿⣿⣿⣿⣿⣿⣿⣿⣿⣿⣿⣿⣿⣿⣿⣿⣿⣿⣿⣿⣿⣿⣿⣿⣿⣿⣿⡇</a:t>
            </a:r>
            <a:br/>
            <a:r>
              <a:t>⣿⣿⣿⣿⣿⣿⣿⣿⣿⣿⣿⣿⣿⣿⣿⣿⣦⣄⠀⠀⣀⠀⠀⠀⠀⠀⠀⠀⠀⠀⠀⠀⢀⣧⠘⠀⠀⠀⠀⠀⠀⠀⠀⠀⠀⠀⠀⠀⠉⠉⠉⠉⠉⠉⠉⠉⠉⠉⠀⠀⠀⠀⠀⠉⠉⠛⢿⣿⣿⣿⣿⣿⣿⣿⣿⣿⣿⣿⣿⣿⣿⣿⣿⣿⣿⣿⣿⣿⣿⣿⡇</a:t>
            </a:r>
            <a:br/>
            <a:r>
              <a:t>⣿⡿⠋⠉⠉⠛⠻⠿⠿⠿⠿⠿⠿⠿⠿⠿⣿⣿⣿⡿⠛⠁⠀⠀⠀⠀⠀⠀⠀⠀⢰⣤⡼⠃⠀⠀⠀⠀⠀⠀⠀⠀⠀⠀⠀⠀⠀⠀⠀⠀⠀⠀⠀⠀⠀⠀⠀⠀⠀⠀⠀⠀⠀⠀⠀⠀⠀⠈⠻⣿⣿⣿⣿⣿⣿⣿⣿⣿⣿⣿⣿⣿⣿⣿⣿⣿⣿⣿⣿⣿⡇</a:t>
            </a:r>
            <a:br/>
            <a:r>
              <a:t>⠀⠀⠀⠀⠀⠀⠀⠀⢠⣤⣶⣶⣶⣾⣿⣿⣿⠿⠋⠀⠀⠀⠀⠀⠀⠀⠀⠀⠈⠀⠸⠏⠀⠀⠀⠀⠀⠀⠀⠀⠀⠀⠀⠀⠀⠀⠀⠀⠀⠀⠀⠀⠀⠀⠀⠀⠀⠀⠀⠀⠀⠀⠀⠀⠀⠀⠀⠀⠀⠈⠛⢿⣿⣿⣿⣿⣿⣿⣿⣿⣿⣿⣿⣿⣿⣿⣿⣿⣿⣿⡇</a:t>
            </a:r>
            <a:br/>
            <a:r>
              <a:t>⠀⠀⠀⠀⠀⠀⠀⠀⠈⢿⣿⣿⣿⣿⣿⠟⠁⠀⠀⠀⠀⠀⠀⠀⠀⠀⠀⠀⠀⠀⠀⠀⠀⠀⠀⠀⠀⠀⠀⠀⠀⠀⠀⠀⠀⠀⠀⠀⠀⠀⠀⠀⠀⠀⠀⠀⠀⠀⠀⠀⠀⠀⠀⠀⠀⠀⠀⠀⠀⠀⠀⠀⠙⢿⣿⣿⣿⣿⣿⣿⣿⣿⣿⣿⣿⣿⣿⣿⣿⣿⡇</a:t>
            </a:r>
            <a:br/>
            <a:r>
              <a:t>⠀⠀⠈⢿⣄⠀⠀⠀⠀⠘⣿⣿⣿⡿⠋⠀⠀⠀⠀⠀⠀⠀⠀⠀⠀⠀⠀⠀⠀⠀⠀⠀⠀⠀⠀⠀⠀⠀⠀⠀⠀⠀⠀⠀⠀⠀⠀⠀⠀⠀⠀⠀⠀⠀⠀⠀⠀⠀⠀⠀⠀⠀⠀⠀⠀⠀⠀⠀⠀⠀⠀⠀⠀⠀⠙⢿⣿⣿⣿⣿⣿⣿⣿⣿⣿⣿⣿⣿⣿⣿⡇</a:t>
            </a:r>
            <a:br/>
            <a:r>
              <a:t>⠀⠀⠀⠈⢿⣧⠀⠀⠀⠀⠘⣿⣿⠁⠀⠀⠀⠀⠀⠀⠀⠀⠀⠀⠀⠀⠀⠀⠀⠀⠀⠀⠀⠀⠀⠀⠀⠀⠀⠀⠀⠀⠀⠀⠀⠀⠀⠀⠀⠀⠀⠀⠀⠀⠀⠀⠀⠀⠀⠀⠀⠀⠀⠀⠀⠀⠀⠀⠀⠀⠀⠀⠀⠀⠀⠀⠙⢿⣿⣿⣿⣿⣿⣿⣿⣿⣿⣿⣿⣿⡇</a:t>
            </a:r>
            <a:br/>
            <a:r>
              <a:t>⠀⠀⠀⠀⠀⢻⡇⠀⠀⠀⠀⠘⡿⠃⠀⠀⠀⠀⠀⠀⠀⠀⠀⠀⠀⠀⠀⠀⠀⠀⠀⠀⠀⠀⠀⠀⠀⠀⠀⠀⠀⠀⠀⠀⠀⠀⠀⠀⠀⠀⠀⠀⠀⠀⠀⠀⠀⠀⠀⠀⠀⠀⠀⠀⠀⠀⠀⠀⠀⠀⠀⠀⠀⠀⠀⠀⠀⠀⠙⢿⣿⣿⣿⣿⣿⣿⣿⣿⣿⣿⡇</a:t>
            </a:r>
            <a:br/>
            <a:r>
              <a:t>⠀⠀⠀⠀⣀⣤⣷⠀⠀⠀⠀⠀⠀⠀⠀⠀⠀⠀⠀⠀⠀⠀⠀⠀⠀⠀⠀⠀⠀⠀⠀⠀⠀⠀⠀⠀⣀⠀⠀⠀⠀⠀⠀⠀⠀⠀⠀⠀⠀⠀⠀⠀⠀⠀⠀⠀⠀⠀⠀⠀⠀⠀⠀⠀⠀⠀⠀⠀⠀⠀⠀⠀⠀⠀⠀⠀⠀⠀⠀⠀⠙⢿⣿⣿⣿⣿⣿⣿⣿⣿⡇</a:t>
            </a:r>
            <a:br/>
            <a:r>
              <a:t>⠀⠀⠀⠀⠹⣿⣿⣇⠀⠀⠀⠀⠀⠀⠀⠀⠀⠀⠀⠀⠀⠀⠀⠀⠀⠀⠀⠀⠀⠀⠀⠀⠀⠀⣤⣦⣾⠀⠀⠀⠀⠀⠀⠀⠀⠀⠀⠀⠀⠀⠀⠀⠀⠀⠀⠀⠀⠀⠀⠀⠀⠀⠀⠀⠀⠀⠀⠀⠀⠀⠀⠀⠀⠀⠀⠀⠀⠀⠀⠀⠀⠀⠙⢿⣿⣿⣿⣿⣿⣿⡇</a:t>
            </a:r>
            <a:br/>
            <a:r>
              <a:t>⡀⠀⠀⠀⠀⠈⠛⢿⡆⠀⠀⠀⠀⠀⠀⠀⠀⠀⠀⠀⠀⠀⠀⠀⠀⠀⠀⠀⠀⠀⢀⣲⣤⣤⣿⣿⣿⣶⡆⣰⢠⠀⠀⠀⠀⠀⠀⠀⠀⠀⠀⠀⠀⠀⠀⠀⠀⠀⠀⠀⠀⠀⠀⠀⠀⠀⠀⠀⠀⠀⠀⠀⠀⠀⠀⠀⠀⠀⠀⠀⠀⠀⠀⠀⠙⠻⣿⣿⣿⣿⡇</a:t>
            </a:r>
            <a:br/>
            <a:r>
              <a:t>⣿⣷⣤⡀⠀⠀⠀⠀⠈⠀⠀⠀⠀⠀⠀⠀⠀⠀⠀⠀⠀⠀⠀⠀⠀⠀⠀⠀⣾⣿⣿⠉⠉⢿⣿⣿⣿⣿⣿⣿⡏⠀⠀⠀⠀⠀⠀⠀⠀⠀⠀⠀⠀⠀⠀⠀⠀⠀⠀⠀⠀⠀⠀⠀⠀⠀⠀⠀⠀⠀⠀⠀⠀⠀⠀⠀⠀⠀⠀⠀⠀⠀⠀⠈⠲⣤⣤⣙⣿⣿⡇</a:t>
            </a:r>
            <a:br/>
            <a:r>
              <a:t>⣿⣿⣿⣧⠀⠀⠀⠀⠀⠀⠀⠀⠀⠀⠀⠀⠀⠀⠀⠀⠀⠀⠀⠀⠀⠀⠀⢀⣿⣿⡏⠀⠀⣼⣿⣿⣿⣿⣿⣿⡇⠀⠀⠀⠀⠀⠀⠀⠀⠀⠀⠀⠀⠀⠀⠀⠀⠀⠀⠀⠀⠀⠀⠀⠀⠀⠀⠀⠀⠀⠀⠀⠀⠀⠀⡀⠀⡄⠀⢀⠀⣄⡀⢰⣦⣙⣿⣿⣿⣿⡇</a:t>
            </a:r>
            <a:br/>
            <a:r>
              <a:t>⣿⣿⣿⣿⣷⣄⠀⠀⠀⠀⠀⠀⠀⠀⠀⠀⠀⠀⠀⠀⠀⠀⠀⠀⠀⠀⠀⢸⣿⣿⠃⠀⣸⣿⣿⣿⣿⣿⣿⣿⣿⡇⠀⠀⠀⠀⠀⠀⠀⠀⠀⠀⠀⠀⠀⠀⠀⠀⠀⠀⠀⠀⠀⠀⠀⠀⠀⠀⠀⠀⠀⠀⠀⠀⠀⣷⣾⣿⣼⣼⣷⣿⣿⣷⣿⣿⣿⣿⣿⣿⡇</a:t>
            </a:r>
            <a:br/>
            <a:r>
              <a:t>⣿⣿⣿⣿⣿⣿⣷⣄⠀⠀⠀⠀⠀⠀⠀⠀⠀⠀⠀⠀⠀⠀⠀⠀⠀⠀⠀⢸⣿⡿⠀⢀⣿⣿⣿⣿⣿⣿⣿⣿⣿⣇⡄⠀⠀⠀⠀⠀⠀⠀⠀⠀⠀⠀⠀⠀⠀⠀⠀⠀⠀⠀⠀⠀⠀⠀⠀⠀⠀⠀⠀⠀⠀⠀⠀⠘⣿⣿⣿⣿⣿⣿⣿⣿⣿⣿⣿⣿⣿⣿⡇</a:t>
            </a:r>
            <a:br/>
            <a:r>
              <a:t>⣿⣿⣿⣿⣿⣿⣿⣿⣷⣄⠀⠀⠀⠀⠀⠀⠀⠀⠀⠀⠀⠀⠀⠀⠀⠀⠀⠈⣿⠁⠀⣸⣿⣿⣿⣿⣿⣿⣿⣿⣿⣿⣷⠀⠀⠀⠀⠀⠀⠀⠀⠀⠀⠀⠀⠀⠀⠀⠀⠀⠀⠀⠀⠀⠀⠀⠀⠀⠀⠀⠀⠀⠀⠀⠀⠀⠈⢿⣿⣿⣿⣿⣿⣿⣿⣿⣿⣿⣿⣿⡇</a:t>
            </a:r>
            <a:br/>
            <a:r>
              <a:t>⣿⣿⣿⣿⣿⣿⣿⣿⣿⣿⡇⠀⠀⠀⠀⠀⠀⠀⠀⠀⠀⠀⠀⠀⠀⠀⠀⠀⠀⠀⠀⣿⣿⣿⣿⣿⣿⣿⣿⣿⣿⣿⣿⡆⠀⡀⠀⠀⠀⠀⠀⠀⠀⠀⠀⠀⠀⠀⠀⠀⠀⠀⠀⠀⠀⠀⠀⠀⠀⠀⠀⠀⠀⠀⠀⠀⠀⠈⢿⣿⣿⣿⣿⣿⣿⣿⣿⣿⣿⣿⡇</a:t>
            </a:r>
            <a:br/>
            <a:r>
              <a:t>⣿⣿⣿⣿⣿⣿⣿⣿⣿⠉⠀⠀⠀⠀⠀⠀⠀⠀⠀⠀⠀⠀⠀⠀⠀⠀⠀⠀⠀⠀⠀⠛⠿⠿⣿⣿⣿⣿⣿⣿⣿⣿⣿⣿⣾⣇⠀⡀⠀⠀⠀⠀⠀⠀⠀⠀⠀⠀⠀⠀⠀⠀⠀⠀⠀⠀⠀⠀⠀⠀⠀⠀⠀⠀⠀⠀⠀⠀⠀⢻⣿⣿⣿⣿⣿⣿⣿⣿⣿⣿⡇</a:t>
            </a:r>
            <a:br/>
            <a:r>
              <a:t>⣿⣿⣿⣿⣿⣿⣿⣿⣿⡆⠀⠀⠀⠀⠀⠀⠀⠀⠀⠀⠀⠀⠀⠀⠀⠀⠀⠀⠀⠀⠀⠀⠀⠀⠈⠻⣿⣿⣿⣿⣿⣿⣿⣿⣿⣿⣾⡇⠀⠀⠀⠀⠀⠀⠀⠀⠀⠀⠀⠀⠀⠀⠀⠀⠀⠀⠀⠀⠀⠀⠀⠀⠀⠀⠀⠀⠀⠀⠀⠀⢻⣿⣿⣿⣿⣿⣿⣿⣿⣿⡇</a:t>
            </a:r>
            <a:br/>
            <a:r>
              <a:t>⣿⣿⣿⣿⣿⣿⣿⣿⣿⠃⠀⠀⠀⠀⠀⠀⠀⠀⠀⠀⠀⠀⠀⠀⠀⠀⠀⠀⠀⠀⠀⠀⠀⠀⠀⠀⢈⣿⣿⣿⣿⣿⣿⣿⣿⣿⣿⠇⠀⠀⠀⠀⡄⠀⠀⠀⠀⠀⠀⠀⠀⠀⠀⠀⠀⠀⠀⠀⠀⠀⠀⠀⠀⠀⠀⠀⠀⠀⠀⠀⠀⢻⣿⣿⣿⣿⣿⣿⣿⣿⡇</a:t>
            </a:r>
            <a:br/>
            <a:r>
              <a:t>⣿⣿⣿⣿⣿⣿⣿⣿⣿⠀⠀⠀⠀⠀⠀⠀⠀⠀⠀⠀⠀⠀⠀⠀⠀⠀⠀⠀⠀⠀⠀⠀⣀⣀⣀⣴⣿⣿⣿⣿⣿⣿⣿⣿⣿⣿⣿⠀⡀⠀⠀⢰⣧⣰⠀⠀⠀⠀⠀⠀⠀⠀⠀⠀⠀⠀⠀⠀⠀⠀⠀⠀⠀⠀⠀⠀⠀⠀⠀⠀⠀⠀⢻⣿⣿⣿⣿⣿⣿⣿⡇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⣿⣿⣿⣿⣿⣿⣿⣿⣿⣿⣿⣿⣿⣿⣿⣿⡿⠋⠁⠀⠈⠉⠉⠛⣿⣿⣿⣿⣿⣿⣿⣿⣿⣿⣿⣿⣿⣿⣿⣿⣿⣿⣿⣿⣿⣿⣿⣿⣿⣿⣿⣿⣿⣿⣿⣿⣿⣿⣿⣿⣿⣿⣿⣿⣿⣿⣿⣿⣿⣿⣿⣿⣿⣿⣿⣿⣿⣿⣿⣿⣿⣿⣿⣿⣿⣿⣿⣿⣿⣿⡇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⣿⣿⣿⣿⣿⣿⣿⣿⣿⣿⣿⣿⣿⣿⣿⡟⠀⠀⠀⠀⠀⠀⠀⠀⠹⠿⣿⣿⣿⣿⣿⣿⣿⣿⣿⣿⣿⣿⣿⣿⣿⣿⣿⣿⣿⣿⣿⣿⣿⣿⣿⣿⣿⣿⣿⣿⣿⣿⣿⣿⣿⣿⣿⣿⣿⣿⣿⣿⣿⣿⣿⣿⣿⣿⣿⣿⣿⣿⣿⣿⣿⣿⣿⣿⣿⣿⣿⣿⣿⣿⡇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⣿⣿⣿⣿⣿⣿⣿⣿⣿⣿⣿⣿⣿⣿⣿⡿⠀⠀⠀⠀⠀⠀⠀⠀⠀⠀⠀⠈⠻⣿⣿⣿⣿⣿⣿⣿⣿⣿⣿⣿⣿⣿⣿⣿⣿⣿⣿⣿⣿⣿⣿⣿⣿⣿⣿⣿⣿⣿⣿⣿⣿⣿⣿⣿⣿⣿⣿⣿⣿⣿⣿⣿⣿⣿⣿⣿⣿⣿⣿⣿⣿⣿⣿⣿⣿⣿⣿⣿⣿⣿⡇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⣿⣿⣿⣿⣿⣿⣿⣿⣿⣿⣿⣿⣿⡿⠋⠀⠀⠀⠀⠀⠀⠀⠀⠀⠀⠀⠀⠀⠀⠈⠻⣿⣿⣿⣿⣿⣿⣿⣿⣿⣿⣿⣿⣿⣿⣿⣿⣿⣿⣿⣿⣿⣿⣿⣿⣿⣿⣿⣿⣿⣿⣿⣿⣿⣿⣿⣿⣿⣿⣿⣿⣿⣿⣿⣿⣿⣿⣿⣿⣿⣿⣿⣿⣿⣿⣿⣿⣿⣿⣿⡇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⣿⣿⣿⣿⣿⣿⣿⣿⣿⣿⣿⣿⠏⠀⠀⠀⠀⠀⠀⠀⠀⠀⠀⠀⠀⠀⠀⠀⠀⠀⠀⠙⢿⣿⣿⣿⣿⣿⣿⣿⣿⣿⣿⣿⣿⣿⣿⣿⣿⣿⣿⣿⣿⣿⣿⣿⣿⣿⣿⣿⣿⣿⣿⣿⣿⣿⣿⣿⣿⣿⣿⣿⣿⣿⣿⣿⣿⣿⣿⣿⣿⣿⣿⣿⣿⣿⣿⣿⣿⣿⡇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⣿⣿⣿⣿⣿⣿⣿⣿⣿⣿⣿⠏⠀⠀⠀⠀⠀⠀⠀⠀⠀⠀⠀⠀⠀⠀⠀⠀⠀⠀⠀⠀⠈⢿⣿⣿⣿⣿⣿⣿⣿⣿⣿⣿⣿⣿⣿⣿⣿⣿⣿⣿⣿⣿⣿⣿⣿⣿⣿⣿⣿⣿⣿⣿⣿⣿⣿⣿⣿⣿⣿⣿⣿⣿⣿⣿⣿⣿⣿⣿⣿⣿⣿⣿⣿⣿⣿⣿⣿⣿⡇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⣿⣿⣿⣿⣿⣿⣿⣿⣿⣿⡿⠀⠀⠀⠀⠀⠀⠀⠀⠀⠀⠀⠀⠀⠀⠀⠀⠀⠀⠀⠀⠀⠀⠘⣿⣿⣿⣿⣿⣿⣿⣿⣿⣿⣿⣿⣿⣿⣿⣿⣿⣿⣿⣿⣿⣿⣿⣿⣿⣿⣿⣿⣿⣿⣿⣿⣿⣿⣿⣿⣿⣿⣿⣿⣿⣿⣿⣿⣿⣿⣿⣿⣿⣿⣿⣿⣿⣿⣿⣿⡇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⣿⣿⣿⣿⣿⣿⣿⣿⣿⣿⣧⠀⠀⠀⠀⠀⠀⠀⠀⠀⠀⠀⠀⠀⠀⠀⠀⠀⠀⠀⠀⠀⠀⠀⠸⣿⣿⣿⣿⣿⣿⣿⣿⣿⣿⣿⣿⣿⣿⣿⣿⣿⣿⣿⣿⣿⣿⣿⣿⣿⣿⣿⣿⣿⣿⣿⣿⣿⣿⣿⣿⣿⣿⣿⣿⣿⣿⣿⣿⣿⣿⣿⣿⣿⣿⣿⣿⣿⣿⣿⡇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⣿⣿⣿⣿⣿⣿⣿⣿⣿⣿⣿⣧⡀⠀⠀⠀⠀⠀⠀⠀⠀⠀⠀⠀⠀⠀⠀⠀⠀⠀⠀⠀⠀⠀⠀⢻⣿⣿⣿⣿⣿⣿⣿⣿⣿⣿⣿⣿⣿⣿⣿⣿⣿⣿⣿⣿⣿⣿⣿⣿⣿⣿⣿⣿⣿⣿⣿⣿⣿⣿⣿⣿⣿⣿⣿⣿⣿⣿⣿⣿⣿⣿⣿⣿⣿⣿⣿⣿⣿⣿⡇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⣿⣿⣿⣿⣿⣿⣿⣿⣿⣿⣿⣿⣷⣄⣄⠀⠀⠀⠀⠀⠀⠀⠀⠀⠀⠀⠀⠀⠀⠀⠀⠀⠀⠀⠀⠀⢻⣿⣿⣿⣿⣿⣿⣿⣿⣿⣿⣿⣿⣿⣿⣿⣿⣿⣿⣿⣿⣿⣿⣿⣿⣿⣿⣿⣿⣿⣿⣿⣿⣿⣿⣿⣿⣿⣿⣿⣿⣿⣿⣿⣿⣿⣿⣿⣿⣿⣿⣿⣿⣿⡇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⣿⣿⣿⣿⣿⣿⣿⣿⣿⣿⣿⣿⣿⣿⣿⡿⠂⠀⠀⠀⠀⠀⠀⠀⠀⠀⠀⠀⠀⠀⠀⠀⠀⠀⠀⠀⢿⣿⠃⠈⠙⠛⢿⣿⣿⣿⣿⣿⣿⣿⣿⣿⣿⣿⣿⣿⣿⣿⣿⣿⣿⣿⣿⣿⣿⣿⣿⣿⣿⣿⣿⣿⣿⣿⣿⣿⣿⣿⣿⣿⣿⣿⣿⣿⣿⣿⣿⣿⣿⣿⡇</a:t>
            </a:r>
            <a:br/>
            <a:r>
              <a:t>⣿⣿⣿⣿⣿⣿⣿⣿⣿⣿⣿⣿⣿⣿⣿⣷⣦⡀⠀⠀⠀⠀⠀⠀⠀⠀⠀⠀⠀⠀⠀⠀⠀⠀⡀⠀⣌⠏⠀⠀⠀⠀⠀⠉⠛⠿⢿⣿⣿⣿⣿⣿⣿⣿⣿⣿⣿⣿⣿⣿⣿⣿⣿⣿⣿⣿⣿⣿⣿⣿⣿⣿⣿⣿⣿⣿⣿⣿⣿⣿⣿⣿⣿⣿⣿⣿⣿⣿⣿⣿⡇</a:t>
            </a:r>
            <a:br/>
            <a:r>
              <a:t>⣿⣿⣿⣿⣿⣿⣿⣿⣿⣿⣿⣿⣿⣿⣿⣿⣿⣧⣠⠀⠀⠀⠀⠀⠀⠀⠀⠀⠀⠀⠀⠀⠀⠀⣷⡀⠋⠀⠀⠀⠀⠀⠀⠀⠀⠀⠀⠀⠉⠉⠙⠛⠛⠛⠛⠛⠛⠛⠛⠛⠋⠉⠉⠉⠛⠛⠿⢿⣿⣿⣿⣿⣿⣿⣿⣿⣿⣿⣿⣿⣿⣿⣿⣿⣿⣿⣿⣿⣿⣿⡇</a:t>
            </a:r>
            <a:br/>
            <a:r>
              <a:t>⠙⣿⣿⠟⠛⠛⠻⢿⣿⣿⣿⣿⠿⠿⠿⠿⠿⢿⣿⣷⣶⡾⠃⠀⠀⠀⠀⠀⠀⠀⠀⢀⣄⣄⠟⠁⠀⠀⠀⠀⠀⠀⠀⠀⠀⠀⠀⠀⠀⠀⠀⠀⠀⠀⠀⠀⠀⠀⠀⠀⠀⠀⠀⠀⠀⠀⠀⠀⠙⠻⣿⣿⣿⣿⣿⣿⣿⣿⣿⣿⣿⣿⣿⣿⣿⣿⣿⣿⣿⣿⡇</a:t>
            </a:r>
            <a:br/>
            <a:r>
              <a:t>⠀⠈⠁⠀⠀⠀⠀⠀⠀⢀⣤⣤⣤⣶⣶⣶⣾⣿⣿⡿⠋⠀⠀⠀⠀⠀⠀⠀⠀⠀⠆⢸⡿⠋⠀⠀⠀⠀⠀⠀⠀⠀⠀⠀⠀⠀⠀⠀⠀⠀⠀⠀⠀⠀⠀⠀⠀⠀⠀⠀⠀⠀⠀⠀⠀⠀⠀⠀⠀⠀⠈⠻⣿⣿⣿⣿⣿⣿⣿⣿⣿⣿⣿⣿⣿⣿⣿⣿⣿⣿⡇</a:t>
            </a:r>
            <a:br/>
            <a:r>
              <a:t>⠀⠀⠀⠀⠀⠀⠀⠀⠀⠈⢿⣿⣿⣿⣿⣿⣿⠏⠀⠀⠀⠀⠀⠀⠀⠀⠀⠀⠀⠀⠀⠈⠀⠀⠀⠀⠀⠀⠀⠀⠀⠀⠀⠀⠀⠀⠀⠀⠀⠀⠀⠀⠀⠀⠀⠀⠀⠀⠀⠀⠀⠀⠀⠀⠀⠀⠀⠀⠀⠀⠀⠀⠈⠻⣿⣿⣿⣿⣿⣿⣿⣿⣿⣿⣿⣿⣿⣿⣿⣿⡇</a:t>
            </a:r>
            <a:br/>
            <a:r>
              <a:t>⠀⠀⠀⠀⢶⡀⠀⠀⠀⠀⠘⣿⣿⣿⣿⠟⠁⠀⠀⠀⠀⠀⠀⠀⠀⠀⠀⠀⠀⠀⠀⠀⠀⠀⠀⠀⠀⠀⠀⠀⠀⠀⠀⠀⠀⠀⠀⠀⠀⠀⠀⠀⠀⠀⠀⠀⠀⠀⠀⠀⠀⠀⠀⠀⠀⠀⠀⠀⠀⠀⠀⠀⠀⠀⠈⠻⣿⣿⣿⣿⣿⣿⣿⣿⣿⣿⣿⣿⣿⣿⡇</a:t>
            </a:r>
            <a:br/>
            <a:r>
              <a:t>⠀⠀⠀⠀⠈⢿⣦⠀⠀⠀⠀⠸⣿⣿⡏⠀⠀⠀⠀⠀⠀⠀⠀⠀⠀⠀⠀⠀⠀⠀⠀⠀⠀⠀⠀⠀⠀⠀⠀⠀⠀⠀⠀⠀⠀⠀⠀⠀⠀⠀⠀⠀⠀⠀⠀⠀⠀⠀⠀⠀⠀⠀⠀⠀⠀⠀⠀⠀⠀⠀⠀⠀⠀⠀⠀⠀⠈⠻⣿⣿⣿⣿⣿⣿⣿⣿⣿⣿⣿⣿⡇</a:t>
            </a:r>
            <a:br/>
            <a:r>
              <a:t>⠀⠀⠀⠀⠀⠈⢿⡇⠀⠀⠀⠀⠘⣿⠇⠀⠀⠀⠀⠀⠀⠀⠀⠀⠀⠀⠀⠀⠀⠀⠀⠀⠀⠀⠀⠀⠀⠀⠀⠀⠀⠀⠀⠀⠀⠀⠀⠀⠀⠀⠀⠀⠀⠀⠀⠀⠀⠀⠀⠀⠀⠀⠀⠀⠀⠀⠀⠀⠀⠀⠀⠀⠀⠀⠀⠀⠀⠀⠈⠻⣿⣿⣿⣿⣿⣿⣿⣿⣿⣿⡇</a:t>
            </a:r>
            <a:br/>
            <a:r>
              <a:t>⠀⠀⠀⠀⠀⠀⣀⣷⠀⠀⠀⠀⠀⠈⠀⠀⠀⠀⠀⠀⠀⠀⠀⠀⠀⠀⠀⠀⠀⠀⠀⠀⠀⠀⠀⠀⠀⢀⠀⠀⠀⠀⠀⠀⠀⠀⠀⠀⠀⠀⠀⠀⠀⠀⠀⠀⠀⠀⠀⠀⠀⠀⠀⠀⠀⠀⠀⠀⠀⠀⠀⠀⠀⠀⠀⠀⠀⠀⠀⠀⠘⢿⣿⣿⣿⣿⣿⣿⣿⣿⡇</a:t>
            </a:r>
            <a:br/>
            <a:r>
              <a:t>⠀⠀⠀⠀⠀⠹⣿⣿⣇⠀⠀⠀⠀⠀⠀⠀⠀⠀⠀⠀⠀⠀⠀⠀⠀⠀⠀⠀⠀⠀⠀⠀⠀⠀⠀⢀⣠⣌⠀⠀⠀⠀⠀⠀⠀⠀⠀⠀⠀⠀⠀⠀⠀⠀⠀⠀⠀⠀⠀⠀⠀⠀⠀⠀⠀⠀⠀⠀⠀⠀⠀⠀⠀⠀⠀⠀⠀⠀⠀⠀⠀⠀⠙⢿⣿⣿⣿⣿⣿⣿⡇</a:t>
            </a:r>
            <a:br/>
            <a:r>
              <a:t>⣄⠀⠀⠀⠀⠀⠙⠻⣿⡄⠀⠀⠀⠀⠀⠀⠀⠀⠀⠀⠀⠀⠀⠀⠀⠀⠀⠀⠀⠀⠀⠀⠀⣄⣀⣘⣿⣿⣦⡆⢠⠀⠀⠀⠀⠀⠀⠀⠀⠀⠀⠀⠀⠀⠀⠀⠀⠀⠀⠀⠀⠀⠀⠀⠀⠀⠀⠀⠀⠀⠀⠀⠀⠀⠀⠀⠀⠀⠀⠀⠀⠀⠀⠀⠙⠿⣿⣿⣿⣿⡇</a:t>
            </a:r>
            <a:br/>
            <a:r>
              <a:t>⣿⣿⣦⣀⠀⠀⠀⠀⠀⠑⠀⠀⠀⠀⠀⠀⠀⠀⠀⠀⠀⠀⠀⠀⠀⠀⠀⠀⠀⢰⣶⣶⠟⠛⢿⣿⣿⣿⣿⣿⣾⣾⠀⠀⠀⠀⠀⠀⠀⠀⠀⠀⠀⠀⠀⠀⠀⠀⠀⠀⠀⠀⠀⠀⠀⠀⠀⠀⠀⠀⠀⠀⠀⠀⠀⠀⠀⠀⠀⠀⠀⠀⠀⠀⠀⣄⣈⠙⢿⣿⡇</a:t>
            </a:r>
            <a:br/>
            <a:r>
              <a:t>⣿⣿⣿⣿⣧⠀⠀⠀⠀⠀⠀⠀⠀⠀⠀⠀⠀⠀⠀⠀⠀⠀⠀⠀⠀⠀⠀⠀⠀⣼⣿⣿⠀⠀⢸⣿⣿⣿⣿⣿⣿⡇⠀⠀⠀⠀⠀⠀⠀⠀⠀⠀⠀⠀⠀⠀⠀⠀⠀⠀⠀⠀⠀⠀⠀⠀⠀⠀⠀⠀⠀⠀⠀⠀⠀⠀⠀⠀⠀⠀⠀⢠⠀⠀⣦⡈⢻⣿⣿⣿⡇</a:t>
            </a:r>
            <a:br/>
            <a:r>
              <a:t>⣿⣿⣿⣿⣿⣧⡀⠀⠀⠀⠀⠀⠀⠀⠀⠀⠀⠀⠀⠀⠀⠀⠀⠀⠀⠀⠀⠀⠀⣿⣿⡏⠀⢀⣿⣿⣿⣿⣿⣿⣿⣷⡆⠀⠀⠀⠀⠀⠀⠀⠀⠀⠀⠀⠀⠀⠀⠀⠀⠀⠀⠀⠀⠀⠀⠀⠀⠀⠀⠀⠀⠀⠀⠀⠀⠀⢦⣴⣧⣡⣰⣄⣿⣶⣼⣿⣿⣿⣿⣿⡇</a:t>
            </a:r>
            <a:br/>
            <a:r>
              <a:t>⣿⣿⣿⣿⣿⣿⣿⣦⡀⠀⠀⠀⠀⠀⠀⠀⠀⠀⠀⠀⠀⠀⠀⠀⠀⠀⠀⠀⢀⣿⣿⠃⠀⣼⣿⣿⣿⣿⣿⣿⣿⣿⡇⡀⠀⠀⠀⠀⠀⠀⠀⠀⠀⠀⠀⠀⠀⠀⠀⠀⠀⠀⠀⠀⠀⠀⠀⠀⠀⠀⠀⠀⠀⠀⠀⠀⠀⢻⣿⣿⣿⣿⣿⣿⣿⣿⣿⣿⣿⣿⡇</a:t>
            </a:r>
            <a:br/>
            <a:r>
              <a:t>⣿⣿⣿⣿⣿⣿⣿⣿⣿⣦⡀⠀⠀⠀⠀⠀⠀⠀⠀⠀⠀⠀⠀⠀⠀⠀⠀⠀⠀⢿⡟⠀⢀⣿⣿⣿⣿⣿⣿⣿⣿⣿⣿⣇⠀⠀⠀⠀⠀⠀⠀⠀⠀⠀⠀⠀⠀⠀⠀⠀⠀⠀⠀⠀⠀⠀⠀⠀⠀⠀⠀⠀⠀⠀⠀⠀⠀⠀⠻⣿⣿⣿⣿⣿⣿⣿⣿⣿⣿⣿⡇</a:t>
            </a:r>
            <a:br/>
            <a:r>
              <a:t>⣿⣿⣿⣿⣿⣿⣿⣿⣿⣿⣿⣦⠀⠀⠀⠀⠀⠀⠀⠀⠀⠀⠀⠀⠀⠀⠀⠀⠀⠈⠀⠀⢸⣿⣿⣿⣿⣿⣿⣿⣿⣿⣿⣿⡄⠀⠀⠀⠀⠀⠀⠀⠀⠀⠀⠀⠀⠀⠀⠀⠀⠀⠀⠀⠀⠀⠀⠀⠀⠀⠀⠀⠀⠀⠀⠀⠀⠀⠀⠹⣿⣿⣿⣿⣿⣿⣿⣿⣿⣿⡇</a:t>
            </a:r>
            <a:br/>
            <a:r>
              <a:t>⣿⣿⣿⣿⣿⣿⣿⣿⣿⣿⠟⠁⠀⠀⠀⠀⠀⠀⠀⠀⠀⠀⠀⠀⠀⠀⠀⠀⠀⠀⠀⠀⢾⣿⣿⣿⣿⣿⣿⣿⣿⣿⣿⣿⣷⣴⡇⠀⠀⠀⠀⠀⠀⠀⠀⠀⠀⠀⠀⠀⠀⠀⠀⠀⠀⠀⠀⠀⠀⠀⠀⠀⠀⠀⠀⠀⠀⠀⠀⠀⠘⣿⣿⣿⣿⣿⣿⣿⣿⣿⡇</a:t>
            </a:r>
            <a:br/>
            <a:r>
              <a:t>⣿⣿⣿⣿⣿⣿⣿⣿⣿⣿⡄⠀⠀⠀⠀⠀⠀⠀⠀⠀⠀⠀⠀⠀⠀⠀⠀⠀⠀⠀⠀⠀⠀⠀⠀⠙⠻⣿⣿⣿⣿⣿⣿⣿⣿⣿⣷⣰⡆⠀⠀⠀⠀⠀⠀⠀⠀⠀⠀⠀⠀⠀⠀⠀⠀⠀⠀⠀⠀⠀⠀⠀⠀⠀⠀⠀⠀⠀⠀⠀⠀⠘⢿⣿⣿⣿⣿⣿⣿⣿⡇</a:t>
            </a:r>
            <a:br/>
            <a:r>
              <a:t>⣿⣿⣿⣿⣿⣿⣿⣿⣿⣿⡇⠀⠀⠀⠀⠀⠀⠀⠀⠀⠀⠀⠀⠀⠀⠀⠀⠀⠀⠀⠀⠀⠀⠀⠀⠀⠀⠈⣿⣿⣿⣿⣿⣿⣿⣿⣿⣿⡇⠀⠀⠀⠀⠀⠀⠀⠀⠀⠀⠀⠀⠀⠀⠀⠀⠀⠀⠀⠀⠀⠀⠀⠀⠀⠀⠀⠀⠀⠀⠀⠀⠀⠈⢿⣿⣿⣿⣿⣿⣿⡇</a:t>
            </a:r>
            <a:br/>
            <a:r>
              <a:t>⣿⣿⣿⣿⣿⣿⣿⣿⣿⣿⡇⠀⠀⠀⠀⠀⠀⠀⠀⠀⠀⠀⠀⠀⠀⠀⠀⠀⠀⠀⠀⠀⠀⠀⠀⠀⢀⣴⣿⣿⣿⣿⣿⣿⣿⣿⣿⡿⠀⠀⠀⠀⠀⡆⢀⠀⠀⠀⠀⠀⠀⠀⠀⠀⠀⠀⠀⠀⠀⠀⠀⠀⠀⠀⠀⠀⠀⠀⠀⠀⠀⠀⠀⠈⢿⣿⣿⣿⣿⣿⡇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⣿⣿⣿⣿⣿⣿⣿⣿⣿⣿⣿⣿⣿⣿⣿⣿⣿⣿⣿⡿⠋⠁⠀⠈⠉⠉⠛⣿⣿⣿⣿⣿⣿⣿⣿⣿⣿⣿⣿⣿⣿⣿⣿⣿⣿⣿⣿⣿⣿⣿⣿⣿⣿⣿⣿⣿⣿⣿⣿⣿⣿⣿⣿⣿⣿⣿⣿⣿⣿⣿⣿⣿⣿⣿⣿⣿⣿⣿⣿⣿⣿⣿⣿⣿⣿⣿⣿⣿⣿⣿⡇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⣿⣿⣿⣿⣿⣿⣿⣿⣿⣿⣿⣿⣿⣿⣿⣿⣿⣿⡟⠀⠀⠀⠀⠀⠀⠀⠀⠹⠿⣿⣿⣿⣿⣿⣿⣿⣿⣿⣿⣿⣿⣿⣿⣿⣿⣿⣿⣿⣿⣿⣿⣿⣿⣿⣿⣿⣿⣿⣿⣿⣿⣿⣿⣿⣿⣿⣿⣿⣿⣿⣿⣿⣿⣿⣿⣿⣿⣿⣿⣿⣿⣿⣿⣿⣿⣿⣿⣿⣿⣿⡇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⣿⣿⣿⣿⣿⣿⣿⣿⣿⣿⣿⣿⣿⣿⣿⣿⣿⣿⣷⠀⠀⠀⠀⠀⠀⠀⠀⠀⠀⠀⠉⠻⣿⣿⣿⣿⣿⣿⣿⣿⣿⣿⣿⣿⣿⣿⣿⣿⣿⣿⣿⣿⣿⣿⣿⣿⣿⣿⣿⣿⣿⣿⣿⣿⣿⣿⣿⣿⣿⣿⣿⣿⣿⣿⣿⣿⣿⣿⣿⣿⣿⣿⣿⣿⣿⣿⣿⣿⣿⣿⡇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⣿⣿⣿⣿⣿⣿⣿⣿⣿⣿⣿⣿⣿⣿⣿⣿⡿⠋⠀⠀⠀⠀⠀⠀⠀⠀⠀⠀⠀⠀⠀⠀⠈⠻⣿⣿⣿⣿⣿⣿⣿⣿⣿⣿⣿⣿⣿⣿⣿⣿⣿⣿⣿⣿⣿⣿⣿⣿⣿⣿⣿⣿⣿⣿⣿⣿⣿⣿⣿⣿⣿⣿⣿⣿⣿⣿⣿⣿⣿⣿⣿⣿⣿⣿⣿⣿⣿⣿⣿⣿⡇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⣿⣿⣿⣿⣿⣿⣿⣿⣿⣿⣿⣿⣿⣿⣿⠋⠀⠀⠀⠀⠀⠀⠀⠀⠀⠀⠀⠀⠀⠀⠀⠀⠀⠀⠙⢿⣿⣿⣿⣿⣿⣿⣿⣿⣿⣿⣿⣿⣿⣿⣿⣿⣿⣿⣿⣿⣿⣿⣿⣿⣿⣿⣿⣿⣿⣿⣿⣿⣿⣿⣿⣿⣿⣿⣿⣿⣿⣿⣿⣿⣿⣿⣿⣿⣿⣿⣿⣿⣿⣿⡇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⣿⣿⣿⣿⣿⣿⣿⣿⣿⣿⣿⣿⣿⣿⠇⠀⠀⠀⠀⠀⠀⠀⠀⠀⠀⠀⠀⠀⠀⠀⠀⠀⠀⠀⠀⠈⢿⣿⣿⣿⣿⣿⣿⣿⣿⣿⣿⣿⣿⣿⣿⣿⣿⣿⣿⣿⣿⣿⣿⣿⣿⣿⣿⣿⣿⣿⣿⣿⣿⣿⣿⣿⣿⣿⣿⣿⣿⣿⣿⣿⣿⣿⣿⣿⣿⣿⣿⣿⣿⣿⡇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⣿⣿⣿⣿⣿⣿⣿⣿⣿⣿⣿⣿⣿⡏⠀⠀⠀⠀⠀⠀⠀⠀⠀⠀⠀⠀⠀⠀⠀⠀⠀⠀⠀⠀⠀⠀⠘⣿⣿⣿⣿⣿⣿⣿⣿⣿⣿⣿⣿⣿⣿⣿⣿⣿⣿⣿⣿⣿⣿⣿⣿⣿⣿⣿⣿⣿⣿⣿⣿⣿⣿⣿⣿⣿⣿⣿⣿⣿⣿⣿⣿⣿⣿⣿⣿⣿⣿⣿⣿⣿⡇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⣿⣿⣿⣿⣿⣿⣿⣿⣿⣿⣿⣿⣿⡇⠀⠀⠀⠀⠀⠀⠀⠀⠀⠀⠀⠀⠀⠀⠀⠀⠀⠀⠀⠀⠀⠀⠀⠸⣿⣿⣿⣿⣿⣿⣿⣿⣿⣿⣿⣿⣿⣿⣿⣿⣿⣿⣿⣿⣿⣿⣿⣿⣿⣿⣿⣿⣿⣿⣿⣿⣿⣿⣿⣿⣿⣿⣿⣿⣿⣿⣿⣿⣿⣿⣿⣿⣿⣿⣿⣿⡇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⣿⣿⣿⣿⣿⣿⣿⣿⣿⣿⣿⣿⣿⣿⣄⠀⠀⠀⠀⠀⠀⠀⠀⠀⠀⠀⠀⠀⠀⠀⠀⠀⠀⠀⠀⠀⠀⠀⢻⣿⣿⣿⣿⣿⣿⣿⣿⣿⣿⣿⣿⣿⣿⣿⣿⣿⣿⣿⣿⣿⣿⣿⣿⣿⣿⣿⣿⣿⣿⣿⣿⣿⣿⣿⣿⣿⣿⣿⣿⣿⣿⣿⣿⣿⣿⣿⣿⣿⣿⣿⡇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⣿⣿⣿⣿⣿⣿⣿⣿⣿⣿⣿⣿⣿⣿⣿⣇⢀⠀⠀⠀⠀⠀⠀⠀⠀⠀⠀⠀⠀⠀⠀⠀⠀⠀⠀⠀⠀⠀⠀⢻⣿⣿⣿⣿⣿⣿⣿⣿⣿⣿⣿⣿⣿⣿⣿⣿⣿⣿⣿⣿⣿⣿⣿⣿⣿⣿⣿⣿⣿⣿⣿⣿⣿⣿⣿⣿⣿⣿⣿⣿⣿⣿⣿⣿⣿⣿⣿⣿⣿⣿⡇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⣿⣿⣿⣿⣿⣿⣿⣿⣿⣿⣿⣿⣿⣿⣿⣿⣿⣿⡶⠀⠀⠀⠀⠀⠀⠀⠀⠀⠀⠀⠀⠀⠀⠀⠀⠀⠀⠀⠀⣾⣿⡏⠉⠻⠟⣿⣿⣿⣿⣿⣿⣿⣿⣿⣿⣿⣿⣿⣿⣿⣿⣿⣿⣿⣿⣿⣿⣿⣿⣿⣿⣿⣿⣿⣿⣿⣿⣿⣿⣿⣿⣿⣿⣿⣿⣿⣿⣿⣿⣿⡇</a:t>
            </a:r>
            <a:br/>
            <a:r>
              <a:t>⣿⣿⣿⣿⣿⣿⣿⣿⣿⣿⣿⣿⣿⣿⣿⣿⣿⣿⣦⣀⠀⠀⠀⠀⠀⠀⠀⠀⠀⠀⠀⠀⠀⠀⠀⠀⠀⠀⠀⠘⠟⠀⠀⠀⠀⠈⠛⠿⣿⣿⣿⣿⣿⣿⣿⣿⣿⣿⣿⣿⣿⣿⣿⣿⣿⣿⣿⣿⣿⣿⣿⣿⣿⣿⣿⣿⣿⣿⣿⣿⣿⣿⣿⣿⣿⣿⣿⣿⣿⣿⡇</a:t>
            </a:r>
            <a:br/>
            <a:r>
              <a:t>⣿⣿⣿⣿⣿⣿⣿⣿⣿⣿⣿⣿⣿⣿⣿⣿⣿⣿⣿⣿⣆⠀⠀⠀⠀⠀⠀⠀⠀⠀⠀⠀⠀⠀⠀⠀⠀⡆⠀⠟⠀⠀⠀⠀⠀⠀⠀⠀⠀⠉⠛⠛⠿⠿⢿⣿⣿⣿⣿⣿⣿⣿⣿⣿⣿⣿⣿⣿⣿⣿⣿⣿⣿⣿⣿⣿⣿⣿⣿⣿⣿⣿⣿⣿⣿⣿⣿⣿⣿⣿⡇</a:t>
            </a:r>
            <a:br/>
            <a:r>
              <a:t>⠛⠛⠛⢿⣿⣿⠿⠿⠿⢿⣿⣿⣿⣿⣿⣿⣿⣿⣿⣿⣿⣿⣦⣤⣶⠄⠀⠀⠀⠀⠀⠀⠀⠀⢀⠀⠀⡿⠂⠀⠀⠀⠀⠀⠀⠀⠀⠀⠀⠀⠀⠀⠀⠀⠀⠀⠀⠀⠀⠀⠀⠀⠀⠀⠀⠀⠀⠀⠈⠉⠛⢿⣿⣿⣿⣿⣿⣿⣿⣿⣿⣿⣿⣿⣿⣿⣿⣿⣿⣿⡇</a:t>
            </a:r>
            <a:br/>
            <a:r>
              <a:t>⠀⠀⠀⠈⠛⠁⠀⠀⠀⠀⠈⠉⢉⣉⣉⣀⣠⣤⣤⣴⣿⣿⣿⠟⠁⠀⠀⠀⠀⠀⠀⠀⠐⠀⢸⣿⠟⠀⠀⠀⠀⠀⠀⠀⠀⠀⠀⠀⠀⠀⠀⠀⠀⠀⠀⠀⠀⠀⠀⠀⠀⠀⠀⠀⠀⠀⠀⠀⠀⠀⠀⠀⠙⢿⣿⣿⣿⣿⣿⣿⣿⣿⣿⣿⣿⣿⣿⣿⣿⣿⡇</a:t>
            </a:r>
            <a:br/>
            <a:r>
              <a:t>⠀⠀⠀⠀⠀⠀⠀⠀⠀⠀⠀⠀⢹⣿⣿⣿⣿⣿⣿⣿⠟⠉⠁⠀⠀⠀⠀⠀⠀⠀⠀⠀⠀⠀⠘⠁⠀⠀⠀⠀⠀⠀⠀⠀⠀⠀⠀⠀⠀⠀⠀⠀⠀⠀⠀⠀⠀⠀⠀⠀⠀⠀⠀⠀⠀⠀⠀⠀⠀⠀⠀⠀⠀⠀⠙⢿⣿⣿⣿⣿⣿⣿⣿⣿⣿⣿⣿⣿⣿⣿⡇</a:t>
            </a:r>
            <a:br/>
            <a:r>
              <a:t>⠀⠀⠀⠀⠀⠀⢤⡄⠀⠀⠀⠀⠀⢿⣿⣿⣿⣿⡿⠋⠀⠀⠀⠀⠀⠀⠀⠀⠀⠀⠀⠀⠀⠀⠀⠀⠀⠀⠀⠀⠀⠀⠀⠀⠀⠀⠀⠀⠀⠀⠀⠀⠀⠀⠀⠀⠀⠀⠀⠀⠀⠀⠀⠀⠀⠀⠀⠀⠀⠀⠀⠀⠀⠀⠀⠀⠙⢿⣿⣿⣿⣿⣿⣿⣿⣿⣿⣿⣿⣿⡇</a:t>
            </a:r>
            <a:br/>
            <a:r>
              <a:t>⠀⠀⠀⠀⠀⠀⠀⢿⣆⠀⠀⠀⠀⠘⣿⣿⣿⠏⠀⠀⠀⠀⠀⠀⠀⠀⠀⠀⠀⠀⠀⠀⠀⠀⠀⠀⠀⠀⠀⠀⠀⠀⠀⠀⠀⠀⠀⠀⠀⠀⠀⠀⠀⠀⠀⠀⠀⠀⠀⠀⠀⠀⠀⠀⠀⠀⠀⠀⠀⠀⠀⠀⠀⠀⠀⠀⠀⠀⠙⣿⣿⣿⣿⣿⣿⣿⣿⣿⣿⣿⡇</a:t>
            </a:r>
            <a:br/>
            <a:r>
              <a:t>⠀⠀⠀⠀⠀⠀⠀⠀⢻⡇⠀⠀⠀⠀⠘⣿⣿⡄⠀⠀⠀⠀⠀⠀⠀⠀⠀⠀⠀⠀⠀⠀⠀⠀⠀⠀⠀⠀⠀⠀⠀⠀⠀⠀⠀⠀⠀⠀⠀⠀⠀⠀⠀⠀⠀⠀⠀⠀⠀⠀⠀⠀⠀⠀⠀⠀⠀⠀⠀⠀⠀⠀⠀⠀⠀⠀⠀⠀⠀⠈⠻⣿⣿⣿⣿⣿⣿⣿⣿⣿⡇</a:t>
            </a:r>
            <a:br/>
            <a:r>
              <a:t>⠀⠀⠀⠀⠀⠀⠀⠀⠀⢻⠀⠀⠀⠀⠀⠘⠟⠀⠀⠀⠀⠀⠀⠀⠀⠀⠀⠀⠀⠀⠀⠀⠀⠀⠀⠀⠀⠀⠀⠀⠀⠀⠀⠀⠀⠀⠀⠀⠀⠀⠀⠀⠀⠀⠀⠀⠀⠀⠀⠀⠀⠀⠀⠀⠀⠀⠀⠀⠀⠀⠀⠀⠀⠀⠀⠀⠀⠀⠀⠀⠀⠈⢿⣿⣿⣿⣿⣿⣿⣿⡇</a:t>
            </a:r>
            <a:br/>
            <a:r>
              <a:t>⠀⠀⠀⠀⠀⠀⠀⠐⣾⣿⣧⠀⠀⠀⠀⠀⠀⠀⠀⠀⠀⠀⠀⠀⠀⠀⠀⠀⠀⠀⠀⠀⠀⠀⠀⠀⠀⠀⠀⠀⠂⠀⠀⠀⠀⠀⠀⠀⠀⠀⠀⠀⠀⠀⠀⠀⠀⠀⠀⠀⠀⠀⠀⠀⠀⠀⠀⠀⠀⠀⠀⠀⠀⠀⠀⠀⠀⠀⠀⠀⠀⠀⠀⠹⣿⣿⣿⣿⣿⣿⡇</a:t>
            </a:r>
            <a:br/>
            <a:r>
              <a:t>⣶⣤⣀⠀⠀⠀⠀⠀⠈⢿⣿⡆⠀⠀⠀⠀⠀⠀⠀⠀⠀⠀⠀⠀⠀⠀⠀⠀⠀⠀⠀⠀⠀⠀⠀⠀⠀⠀⠰⣿⣧⣀⠀⠀⠀⠀⠀⠀⠀⠀⠀⠀⠀⠀⠀⠀⠀⠀⠀⠀⠀⠀⠀⠀⠀⠀⠀⠀⠀⠀⠀⠀⠀⠀⠀⠀⠀⠀⠀⠀⠀⠀⠀⠀⠈⠻⣿⣿⣿⣿⡇</a:t>
            </a:r>
            <a:br/>
            <a:r>
              <a:t>⣿⣿⣿⣷⣄⡀⠀⠀⠀⠀⠈⠙⠀⠀⠀⠀⠀⠀⠀⠀⠀⠀⠀⠀⠀⠀⠀⠀⠀⠀⠀⠀⢠⣀⣀⡤⣿⣿⣿⣿⣿⣿⣦⣧⡆⠀⠀⠀⠀⠀⠀⠀⠀⠀⠀⠀⠀⠀⠀⠀⠀⠀⠀⠀⠀⠀⠀⠀⠀⠀⠀⠀⠀⠀⠀⠀⠀⠀⠀⠀⠀⠀⠀⠀⠀⠀⠈⠻⣿⣿⡇</a:t>
            </a:r>
            <a:br/>
            <a:r>
              <a:t>⣿⣿⣿⣿⣿⣿⣶⡀⠀⠀⠀⠀⠀⠀⠀⠀⠀⠀⠀⠀⠀⠀⠀⠀⠀⠀⠀⠀⠀⠀⠀⠀⣾⣿⡏⠀⠀⢻⣿⣿⣿⣿⣿⣿⠀⠀⠀⠀⠀⠀⠀⠀⠀⠀⠀⠀⠀⠀⠀⠀⠀⠀⠀⠀⠀⠀⠀⠀⠀⠀⠀⠀⠀⠀⠀⠀⠀⠀⠀⠀⠀⠀⠀⠀⠀⠀⠐⢤⣀⣙⡇</a:t>
            </a:r>
            <a:br/>
            <a:r>
              <a:t>⣿⣿⣿⣿⣿⣿⣿⣷⡀⠀⠀⠀⠀⠀⠀⠀⠀⠀⠀⠀⠀⠀⠀⠀⠀⠀⠀⠀⠀⠀⠀⢀⣿⣿⡇⠀⢠⣿⣿⣿⣿⣿⣿⣿⣄⠀⠀⠀⠀⠀⠀⠀⠀⠀⠀⠀⠀⠀⠀⠀⠀⠀⠀⠀⠀⠀⠀⠀⠀⠀⠀⠀⠀⠀⠀⠀⠀⠀⠀⢀⠀⠀⠀⢢⡀⠀⣦⣌⢿⣿⡇</a:t>
            </a:r>
            <a:br/>
            <a:r>
              <a:t>⣿⣿⣿⣿⣿⣿⣿⣿⣿⣦⡀⠀⠀⠀⠀⠀⠀⠀⠀⠀⠀⠀⠀⠀⠀⠀⠀⠀⠀⠀⠀⢸⣿⣿⠁⠀⣼⣿⣿⣿⣿⣿⣿⣿⡏⠀⠀⠀⠀⠀⠀⠀⠀⠀⠀⠀⠀⠀⠀⠀⠀⠀⠀⠀⠀⠀⠀⠀⠀⠀⠀⠀⠀⠀⠀⠀⠀⠀⠀⠈⢣⣶⣰⣼⣿⣶⣿⣿⣿⣿⡇</a:t>
            </a:r>
            <a:br/>
            <a:r>
              <a:t>⣿⣿⣿⣿⣿⣿⣿⣿⣿⣿⣿⣦⡀⠀⠀⠀⠀⠀⠀⠀⠀⠀⠀⠀⠀⠀⠀⠀⠀⠀⠀⠸⣿⡟⠀⢠⣿⣿⣿⣿⣿⣿⣿⣿⣷⣼⠀⠀⠀⠀⠀⠀⠀⠀⠀⠀⠀⠀⠀⠀⠀⠀⠀⠀⠀⠀⠀⠀⠀⠀⠀⠀⠀⠀⠀⠀⠀⠀⠀⠀⠀⠹⣿⣿⣿⣿⣿⣿⣿⣿⡇</a:t>
            </a:r>
            <a:br/>
            <a:r>
              <a:t>⣿⣿⣿⣿⣿⣿⣿⣿⣿⣿⣿⣿⣿⣦⡀⠀⠀⠀⠀⠀⠀⠀⠀⠀⠀⠀⠀⠀⠀⠀⠀⠀⢹⠁⠀⢸⣿⣿⣿⣿⣿⣿⣿⣿⣿⣿⡀⠀⠀⠀⠀⠀⠀⠀⠀⠀⠀⠀⠀⠀⠀⠀⠀⠀⠀⠀⠀⠀⠀⠀⠀⠀⠀⠀⠀⠀⠀⠀⠀⠀⠀⠀⠙⣿⣿⣿⣿⣿⣿⣿⡇</a:t>
            </a:r>
            <a:br/>
            <a:r>
              <a:t>⣿⣿⣿⣿⣿⣿⣿⣿⣿⣿⣿⣿⣿⡿⠇⠀⠀⠀⠀⠀⠀⠀⠀⠀⠀⠀⠀⠀⠀⠀⠀⠀⠀⠀⠀⣿⣿⣿⣿⣿⣿⣿⣿⣿⣿⣿⣟⢀⣴⠀⠀⠀⠀⠀⠀⠀⠀⠀⠀⠀⠀⠀⠀⠀⠀⠀⠀⠀⠀⠀⠀⠀⠀⠀⠀⠀⠀⠀⠀⠀⠀⠀⠀⠘⢿⣿⣿⣿⣿⣿⡇</a:t>
            </a:r>
            <a:br/>
            <a:r>
              <a:t>⣿⣿⣿⣿⣿⣿⣿⣿⣿⣿⣿⣿⣿⠁⠀⠀⠀⠀⠀⠀⠀⠀⠀⠀⠀⠀⠀⠀⠀⠀⠀⠀⠀⠀⠀⠛⠛⠻⢿⣿⣿⣿⣿⣿⣿⣿⣿⣿⣧⠀⡀⠀⠀⠀⠀⠀⠀⠀⠀⠀⠀⠀⠀⠀⠀⠀⠀⠀⠀⠀⠀⠀⠀⠀⠀⠀⠀⠀⠀⠀⠀⠀⠀⠀⠈⢿⣿⣿⣿⣿⡇</a:t>
            </a:r>
            <a:br/>
            <a:r>
              <a:t>⣿⣿⣿⣿⣿⣿⣿⣿⣿⣿⣿⣿⣿⠆⠀⠀⠀⠀⠀⠀⠀⠀⠀⠀⠀⠀⠀⠀⠀⠀⠀⠀⠀⠀⠀⠀⠀⠀⠀⠙⢿⣿⣿⣿⣿⣿⣿⣿⣿⣾⡇⠀⠀⠀⠀⠀⠀⠀⠀⠀⠀⠀⠀⠀⠀⠀⠀⠀⠀⠀⠀⠀⠀⠀⠀⠀⠀⠀⠀⠀⠀⠀⠀⠀⠀⠀⢻⣿⣿⣿⡇</a:t>
            </a:r>
            <a:br/>
            <a:r>
              <a:t>⣿⣿⣿⣿⣿⣿⣿⣿⣿⣿⣿⣿⣿⠀⠀⠀⠀⠀⠀⠀⠀⠀⠀⠀⠀⠀⠀⠀⠀⠀⠀⠀⠀⠀⠀⠀⠀⠀⠀⠀⣰⣿⣿⣿⣿⣿⣿⣿⣿⣿⠇⠀⠀⠀⠀⠀⠀⠀⠀⠀⠀⠀⠀⠀⠀⠀⠀⠀⠀⠀⠀⠀⠀⠀⠀⠀⠀⠀⠀⠀⠀⠀⠀⠀⠀⠀⠀⠹⣿⣿⡇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⣿⣿⣿⣿⣿⣿⣿⣿⣿⣿⣿⣿⣿⣿⣿⣿⣿⣿⣿⣿⣿⠟⠉⠀⠀⠈⠉⠙⠻⣿⣿⣿⣿⣿⣿⣿⣿⣿⣿⣿⣿⣿⣿⣿⣿⣿⣿⣿⣿⣿⣿⣿⣿⣿⣿⣿⣿⣿⣿⣿⣿⣿⣿⣿⣿⣿⣿⣿⣿⣿⣿⣿⣿⣿⣿⣿⣿⣿⣿⣿⣿⣿⣿⣿⣿⣿⣿⣿⣿⣿⡇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⣿⣿⣿⣿⣿⣿⣿⣿⣿⣿⣿⣿⣿⣿⣿⣿⣿⣿⣿⣿⠃⠀⠀⠀⠀⠀⠀⠀⠀⠿⢿⣿⣿⣿⣿⣿⣿⣿⣿⣿⣿⣿⣿⣿⣿⣿⣿⣿⣿⣿⣿⣿⣿⣿⣿⣿⣿⣿⣿⣿⣿⣿⣿⣿⣿⣿⣿⣿⣿⣿⣿⣿⣿⣿⣿⣿⣿⣿⣿⣿⣿⣿⣿⣿⣿⣿⣿⣿⣿⣿⡇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⣿⣿⣿⣿⣿⣿⣿⣿⣿⣿⣿⣿⣿⣿⣿⣿⣿⣿⣿⣿⡆⠀⠀⠀⠀⠀⠀⠀⠀⠀⠀⠀⠙⠻⣿⣿⣿⣿⣿⣿⣿⣿⣿⣿⣿⣿⣿⣿⣿⣿⣿⣿⣿⣿⣿⣿⣿⣿⣿⣿⣿⣿⣿⣿⣿⣿⣿⣿⣿⣿⣿⣿⣿⣿⣿⣿⣿⣿⣿⣿⣿⣿⣿⣿⣿⣿⣿⣿⣿⣿⡇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⣿⣿⣿⣿⣿⣿⣿⣿⣿⣿⣿⣿⣿⣿⣿⣿⣿⣿⠟⠁⠀⠀⠀⠀⠀⠀⠀⠀⠀⠀⠀⠀⠀⠀⠘⢿⣿⣿⣿⣿⣿⣿⣿⣿⣿⣿⣿⣿⣿⣿⣿⣿⣿⣿⣿⣿⣿⣿⣿⣿⣿⣿⣿⣿⣿⣿⣿⣿⣿⣿⣿⣿⣿⣿⣿⣿⣿⣿⣿⣿⣿⣿⣿⣿⣿⣿⣿⣿⣿⣿⡇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⣿⣿⣿⣿⣿⣿⣿⣿⣿⣿⣿⣿⣿⣿⣿⣿⡟⠁⠀⠀⠀⠀⠀⠀⠀⠀⠀⠀⠀⠀⠀⠀⠀⠀⠀⠀⠹⣿⣿⣿⣿⣿⣿⣿⣿⣿⣿⣿⣿⣿⣿⣿⣿⣿⣿⣿⣿⣿⣿⣿⣿⣿⣿⣿⣿⣿⣿⣿⣿⣿⣿⣿⣿⣿⣿⣿⣿⣿⣿⣿⣿⣿⣿⣿⣿⣿⣿⣿⣿⣿⡇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⣿⣿⣿⣿⣿⣿⣿⣿⣿⣿⣿⣿⣿⣿⣿⡟⠀⠀⠀⠀⠀⠀⠀⠀⠀⠀⠀⠀⠀⠀⠀⠀⠀⠀⠀⠀⠀⠘⣿⣿⣿⣿⣿⣿⣿⣿⣿⣿⣿⣿⣿⣿⣿⣿⣿⣿⣿⣿⣿⣿⣿⣿⣿⣿⣿⣿⣿⣿⣿⣿⣿⣿⣿⣿⣿⣿⣿⣿⣿⣿⣿⣿⣿⣿⣿⣿⣿⣿⣿⣿⡇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⣿⣿⣿⣿⣿⣿⣿⣿⣿⣿⣿⣿⣿⣿⣿⠁⠀⠀⠀⠀⠀⠀⠀⠀⠀⠀⠀⠀⠀⠀⠀⠀⠀⠀⠀⠀⠀⠀⢹⣿⣿⣿⣿⣿⣿⣿⣿⣿⣿⣿⣿⣿⣿⣿⣿⣿⣿⣿⣿⣿⣿⣿⣿⣿⣿⣿⣿⣿⣿⣿⣿⣿⣿⣿⣿⣿⣿⣿⣿⣿⣿⣿⣿⣿⣿⣿⣿⣿⣿⣿⡇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⣿⣿⣿⣿⣿⣿⣿⣿⣿⣿⣿⣿⣿⣿⣿⠀⠀⠀⠀⠀⠀⠀⠀⠀⠀⠀⠀⠀⠀⠀⠀⠀⠀⠀⠀⠀⠀⠀⠀⢻⣿⣿⣿⣿⣿⣿⣿⣿⣿⣿⣿⣿⣿⣿⣿⣿⣿⣿⣿⣿⣿⣿⣿⣿⣿⣿⣿⣿⣿⣿⣿⣿⣿⣿⣿⣿⣿⣿⣿⣿⣿⣿⣿⣿⣿⣿⣿⣿⣿⣿⡇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⣿⣿⣿⣿⣿⣿⣿⣿⣿⣿⣿⣿⣿⣿⣿⣷⡀⠀⠀⠀⠀⠀⠀⠀⠀⠀⠀⠀⠀⠀⠀⠀⠀⠀⠀⠀⠀⠀⠀⠈⣿⣿⣿⣿⣿⣿⣿⣿⣿⣿⣿⣿⣿⣿⣿⣿⣿⣿⣿⣿⣿⣿⣿⣿⣿⣿⣿⣿⣿⣿⣿⣿⣿⣿⣿⣿⣿⣿⣿⣿⣿⣿⣿⣿⣿⣿⣿⣿⣿⣿⡇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⣿⣿⣿⣿⣿⣿⣿⣿⣿⣿⣿⣿⣿⣿⣿⣿⣷⡀⡀⠀⠀⠀⠀⠀⠀⠀⠀⠀⠀⠀⠀⠀⠀⠀⠀⠀⠀⠀⠀⠀⠘⣿⣿⣿⣿⣿⣿⣿⣿⣿⣿⣿⣿⣿⣿⣿⣿⣿⣿⣿⣿⣿⣿⣿⣿⣿⣿⣿⣿⣿⣿⣿⣿⣿⣿⣿⣿⣿⣿⣿⣿⣿⣿⣿⣿⣿⣿⣿⣿⣿⡇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⣿⣿⣿⣿⣿⣿⣿⣿⣿⣿⣿⣿⣿⣿⣿⣿⣿⣿⣿⣷⡆⠀⠀⠀⠀⠀⠀⠀⠀⠀⠀⠀⠀⠀⠀⠀⠀⠀⠀⠀⠀⣼⣿⠉⠛⠿⠿⣿⣿⣿⣿⣿⣿⣿⣿⣿⣿⣿⣿⣿⣿⣿⣿⣿⣿⣿⣿⣿⣿⣿⣿⣿⣿⣿⣿⣿⣿⣿⣿⣿⣿⣿⣿⣿⣿⣿⣿⣿⣿⣿⡇</a:t>
            </a:r>
            <a:br/>
            <a:r>
              <a:t>⣿⣿⣿⣿⣿⣿⣿⣿⣿⣿⣿⣿⣿⣿⣿⣿⣿⣿⣿⣯⣄⡀⠀⠀⠀⠀⠀⠀⠀⠀⠀⠀⠀⠀⠀⠀⠀⠀⠀⠀⠀⠹⠏⠀⠀⠀⠀⠙⠿⣿⣿⣿⣿⣿⣿⣿⣿⣿⣿⣿⣿⣿⣿⣿⣿⣿⣿⣿⣿⣿⣿⣿⣿⣿⣿⣿⣿⣿⣿⣿⣿⣿⣿⣿⣿⣿⣿⣿⣿⣿⡇</a:t>
            </a:r>
            <a:br/>
            <a:r>
              <a:t>⣿⣿⣿⣿⣿⣿⣿⣿⣿⣿⣿⣿⣿⣿⣿⣿⣿⣿⣿⣿⣿⣷⡀⠀⠀⠀⠀⠀⠀⠀⠀⠀⠀⠀⠀⠀⠀⠀⢀⠀⢸⠋⠀⠀⠀⠀⠀⠀⠀⠀⠉⠛⠻⠿⣿⣿⣿⣿⣿⣿⣿⣿⣿⣿⣿⣿⣿⣿⣿⣿⣿⣿⣿⣿⣿⣿⣿⣿⣿⣿⣿⣿⣿⣿⣿⣿⣿⣿⣿⣿⡇</a:t>
            </a:r>
            <a:br/>
            <a:r>
              <a:t>⠿⠛⠛⠛⢻⣿⣿⡿⠿⠿⠿⣿⣿⣿⣿⣿⣿⣿⣿⣿⣿⣿⣿⣧⣤⣤⣦⠀⠀⠀⠀⠀⠀⠀⠀⠀⠀⠀⢸⡗⠀⠀⠀⠀⠀⠀⠀⠀⠀⠀⠀⠀⠀⠀⠀⠀⠈⠉⠉⠉⠉⠉⠉⠉⠉⠉⠉⠉⠉⠙⠛⠻⢿⣿⣿⣿⣿⣿⣿⣿⣿⣿⣿⣿⣿⣿⣿⣿⣿⣿⡇</a:t>
            </a:r>
            <a:br/>
            <a:r>
              <a:t>⠀⠀⠀⠀⠀⠛⠋⠀⠀⠀⠀⠀⠉⠉⠉⠉⣉⣉⣉⣉⣩⣽⣿⣿⡿⠋⠁⠀⠀⠀⠀⠀⠀⠀⠀⠀⣿⡿⠋⠀⠀⠀⠀⠀⠀⠀⠀⠀⠀⠀⠀⠀⠀⠀⠀⠀⠀⠀⠀⠀⠀⠀⠀⠀⠀⠀⠀⠀⠀⠀⠀⠀⠀⠙⢿⣿⣿⣿⣿⣿⣿⣿⣿⣿⣿⣿⣿⣿⣿⣿⡇</a:t>
            </a:r>
            <a:br/>
            <a:r>
              <a:t>⠀⠀⠀⠀⠀⠀⠀⠀⠀⠀⠀⠀⠀⠘⣿⣿⣿⣿⣿⣿⣿⡿⠛⠋⠀⠀⠀⠀⠀⠀⠀⠀⠀⠀⠀⠀⠟⠁⠀⠀⠀⠀⠀⠀⠀⠀⠀⠀⠀⠀⠀⠀⠀⠀⠀⠀⠀⠀⠀⠀⠀⠀⠀⠀⠀⠀⠀⠀⠀⠀⠀⠀⠀⠀⠀⠙⢿⣿⣿⣿⣿⣿⣿⣿⣿⣿⣿⣿⣿⣿⡇</a:t>
            </a:r>
            <a:br/>
            <a:r>
              <a:t>⠀⠀⠀⠀⠀⠀⠀⢠⣄⠀⠀⠀⠀⠀⢸⣿⣿⣿⣿⣿⡟⠁⠀⠀⠀⠀⠀⠀⠀⠀⠀⠀⠀⠀⠀⠀⠀⠀⠀⠀⠀⠀⠀⠀⠀⠀⠀⠀⠀⠀⠀⠀⠀⠀⠀⠀⠀⠀⠀⠀⠀⠀⠀⠀⠀⠀⠀⠀⠀⠀⠀⠀⠀⠀⠀⠀⠀⠙⣿⣿⣿⣿⣿⣿⣿⣿⣿⣿⣿⣿⡇</a:t>
            </a:r>
            <a:br/>
            <a:r>
              <a:t>⠀⠀⠀⠀⠀⠀⠀⠀⠹⣦⡀⠀⠀⠀⠀⢿⣿⣿⣿⠃⠀⠀⠀⠀⠀⠀⠀⠀⠀⠀⠀⠀⠀⠀⠀⠀⠀⠀⠀⠀⠀⠀⠀⠀⠀⠀⠀⠀⠀⠀⠀⠀⠀⠀⠀⠀⠀⠀⠀⠀⠀⠀⠀⠀⠀⠀⠀⠀⠀⠀⠀⠀⠀⠀⠀⠀⠀⠀⠈⠻⣿⣿⣿⣿⣿⣿⣿⣿⣿⣿⡇</a:t>
            </a:r>
            <a:br/>
            <a:r>
              <a:t>⠀⠀⠀⠀⠀⠀⠀⠀⠀⠹⣷⠀⠀⠀⠀⠈⢿⣿⣇⠀⠀⠀⠀⠀⠀⠀⠀⠀⠀⠀⠀⠀⠀⠀⠀⠀⠀⠀⠀⠀⠀⠀⠀⠀⠀⠀⠀⠀⠀⠀⠀⠀⠀⠀⠀⠀⠀⠀⠀⠀⠀⠀⠀⠀⠀⠀⠀⠀⠀⠀⠀⠀⠀⠀⠀⠀⠀⠀⠀⠀⠈⢿⣿⣿⣿⣿⣿⣿⣿⣿⡇</a:t>
            </a:r>
            <a:br/>
            <a:r>
              <a:t>⠀⠀⠀⠀⠀⠀⠀⠀⠀⠀⢹⡄⠀⠀⠀⠀⠈⢿⠋⠀⠀⠀⠀⠀⠀⠀⠀⠀⠀⠀⠀⠀⠀⠀⠀⠀⠀⠀⠀⠀⠀⠀⠀⠀⠀⠀⠀⠀⠀⠀⠀⠀⠀⠀⠀⠀⠀⠀⠀⠀⠀⠀⠀⠀⠀⠀⠀⠀⠀⠀⠀⠀⠀⠀⠀⠀⠀⠀⠀⠀⠀⠀⠙⣿⣿⣿⣿⣿⣿⣿⡇</a:t>
            </a:r>
            <a:br/>
            <a:r>
              <a:t>⣧⠀⠀⠀⠀⠀⠀⠀⠀⢶⣾⣧⠀⠀⠀⠀⠀⠀⠀⠀⠀⠀⠀⠀⠀⠀⠀⠀⠀⠀⠀⠀⠀⠀⠀⠀⠀⠀⠀⠀⠀⠐⠀⠀⠀⠀⠀⠀⠀⠀⠀⠀⠀⠀⠀⠀⠀⠀⠀⠀⠀⠀⠀⠀⠀⠀⠀⠀⠀⠀⠀⠀⠀⠀⠀⠀⠀⠀⠀⠀⠀⠀⠀⠈⢻⣿⣿⣿⣿⣿⡇</a:t>
            </a:r>
            <a:br/>
            <a:r>
              <a:t>⣿⣧⣤⣀⠀⠀⠀⠀⠀⠀⠻⣿⣇⠀⠀⠀⠀⠀⠀⠀⠀⠀⠀⠀⠀⠀⠀⠀⠀⠀⠀⠀⠀⠀⠀⠀⠀⠀⠀⠀⢰⣾⣀⠀⠀⠀⠀⠀⠀⠀⠀⠀⠀⠀⠀⠀⠀⠀⠀⠀⠀⠀⠀⠀⠀⠀⠀⠀⠀⠀⠀⠀⠀⠀⠀⠀⠀⠀⠀⠀⠀⠀⠀⠀⠀⠹⣿⣿⣿⣿⡇</a:t>
            </a:r>
            <a:br/>
            <a:r>
              <a:t>⣿⣿⣿⣿⣷⣤⡀⠀⠀⠀⠀⠈⠙⠀⠀⠀⠀⠀⠀⠀⠀⠀⠀⠀⠀⠀⠀⠀⠀⠀⠀⠀⠀⠀⣀⠀⢀⣀⣶⣶⣾⣿⣿⣧⣤⣠⠀⠀⠀⠀⠀⠀⠀⠀⠀⠀⠀⠀⠀⠀⠀⠀⠀⠀⠀⠀⠀⠀⠀⠀⠀⠀⠀⠀⠀⠀⠀⠀⠀⠀⠀⠀⠀⠀⠀⠀⠈⠻⣿⣿⡇</a:t>
            </a:r>
            <a:br/>
            <a:r>
              <a:t>⣿⣿⣿⣿⣿⣿⣿⣶⡄⠀⠀⠀⠀⠀⠀⠀⠀⠀⠀⠀⠀⠀⠀⠀⠀⠀⠀⠀⠀⠀⠀⠀⠀⢠⣿⣿⠁⠀⢹⣿⣿⣿⣿⣿⣿⡇⠀⠀⠀⠀⠀⠀⠀⠀⠀⠀⠀⠀⠀⠀⠀⠀⠀⠀⠀⠀⠀⠀⠀⠀⠀⠀⠀⠀⠀⠀⠀⠀⠀⠀⠀⠀⠀⠀⠀⠀⠀⠀⠈⠛⠇</a:t>
            </a:r>
            <a:br/>
            <a:r>
              <a:t>⣿⣿⣿⣿⣿⣿⣿⣿⣿⡀⠀⠀⠀⠀⠀⠀⠀⠀⠀⠀⠀⠀⠀⠀⠀⠀⠀⠀⠀⠀⠀⠀⠀⣸⣿⣿⠀⠀⣸⣿⣿⣿⣿⣿⣿⡇⠀⠀⠀⠀⠀⠀⠀⠀⠀⠀⠀⠀⠀⠀⠀⠀⠀⠀⠀⠀⠀⠀⠀⠀⠀⠀⠀⠀⠀⠀⠀⠀⠀⠀⠀⠀⠀⠀⡀⠀⠰⣀⠙⣷⡆</a:t>
            </a:r>
            <a:br/>
            <a:r>
              <a:t>⣿⣿⣿⣿⣿⣿⣿⣿⣿⣿⣦⡀⠀⠀⠀⠀⠀⠀⠀⠀⠀⠀⠀⠀⠀⠀⠀⠀⠀⠀⠀⠀⠀⣿⣿⡏⠀⢠⣿⣿⣿⣿⣿⣿⣿⣿⠀⠀⠀⠀⠀⠀⠀⠀⠀⠀⠀⠀⠀⠀⠀⠀⠀⠀⠀⠀⠀⠀⠀⠀⠀⠀⠀⠀⠀⠀⠀⠀⠀⠀⠀⠀⢀⢀⢹⣤⣀⣿⣷⣼⡇</a:t>
            </a:r>
            <a:br/>
            <a:r>
              <a:t>⣿⣿⣿⣿⣿⣿⣿⣿⣿⣿⣿⣿⣦⡀⠀⠀⠀⠀⠀⠀⠀⠀⠀⠀⠀⠀⠀⠀⠀⠀⠀⠀⠀⢿⣿⠃⠀⣸⣿⣿⣿⣿⣿⣿⣿⣿⣤⠀⠀⠀⠀⠀⠀⠀⠀⠀⠀⠀⠀⠀⠀⠀⠀⠀⠀⠀⠀⠀⠀⠀⠀⠀⠀⠀⠀⠀⠀⠀⠀⠀⠀⠀⠈⢾⣿⣿⣿⣿⣿⣿⡇</a:t>
            </a:r>
            <a:br/>
            <a:r>
              <a:t>⣿⣿⣿⣿⣿⣿⣿⣿⣿⣿⣿⣿⣿⣿⣦⡀⠀⠀⠀⠀⠀⠀⠀⠀⠀⠀⠀⠀⠀⠀⠀⠀⠀⠘⡟⠀⠀⣿⣿⣿⣿⣿⣿⣿⣿⣿⣿⡄⠀⠀⠀⠀⠀⠀⠀⠀⠀⠀⠀⠀⠀⠀⠀⠀⠀⠀⠀⠀⠀⠀⠀⠀⠀⠀⠀⠀⠀⠀⠀⠀⠀⠀⠀⠀⠻⣿⣿⣿⣿⣿⡇</a:t>
            </a:r>
            <a:br/>
            <a:r>
              <a:t>⣿⣿⣿⣿⣿⣿⣿⣿⣿⣿⣿⣿⣿⣿⣿⡿⠀⠀⠀⠀⠀⠀⠀⠀⠀⠀⠀⠀⠀⠀⠀⠀⠀⠀⠀⠀⢸⣿⣿⣿⣿⣿⣿⣿⣿⣿⣿⣷⠀⢀⠀⠀⠀⠀⠀⠀⠀⠀⠀⠀⠀⠀⠀⠀⠀⠀⠀⠀⠀⠀⠀⠀⠀⠀⠀⠀⠀⠀⠀⠀⠀⠀⠀⠀⠀⠙⣿⣿⣿⣿⡇</a:t>
            </a:r>
            <a:br/>
            <a:r>
              <a:t>⣿⣿⣿⣿⣿⣿⣿⣿⣿⣿⣿⣿⣿⣿⠋⠀⠀⠀⠀⠀⠀⠀⠀⠀⠀⠀⠀⠀⠀⠀⠀⠀⠀⠀⠀⠀⠸⠿⠿⣿⣿⣿⣿⣿⣿⣿⣿⣿⣶⣿⠀⠀⠀⠀⠀⠀⠀⠀⠀⠀⠀⠀⠀⠀⠀⠀⠀⠀⠀⠀⠀⠀⠀⠀⠀⠀⠀⠀⠀⠀⠀⠀⠀⠀⠀⠀⠘⢿⣿⣿⡇</a:t>
            </a:r>
            <a:br/>
            <a:r>
              <a:t>⣿⣿⣿⣿⣿⣿⣿⣿⣿⣿⣿⣿⣿⣿⡆⠀⠀⠀⠀⠀⠀⠀⠀⠀⠀⠀⠀⠀⠀⠀⠀⠀⠀⠀⠀⠀⠀⠀⠀⠀⠙⢿⣿⣿⣿⣿⣿⣿⣿⣿⣤⣶⠀⠀⠀⠀⠀⠀⠀⠀⠀⠀⠀⠀⠀⠀⠀⠀⠀⠀⠀⠀⠀⠀⠀⠀⠀⠀⠀⠀⠀⠀⠀⠀⠀⠀⠀⠈⢿⣿⡇</a:t>
            </a:r>
            <a:br/>
            <a:r>
              <a:t>⣿⣿⣿⣿⣿⣿⣿⣿⣿⣿⣿⣿⣿⣿⡇⠀⠀⠀⠀⠀⠀⠀⠀⠀⠀⠀⠀⠀⠀⠀⠀⠀⠀⠀⠀⠀⠀⠀⠀⠀⠀⠀⣿⣿⣿⣿⣿⣿⣿⣿⣿⡇⠀⠀⠀⠀⠀⠀⠀⠀⠀⠀⠀⠀⠀⠀⠀⠀⠀⠀⠀⠀⠀⠀⠀⠀⠀⠀⠀⠀⠀⠀⠀⠀⠀⠀⠀⠀⠀⢻⡇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⣿⣿⣿⣿⣿⣿⣿⣿⣿⣿⣿⣿⣿⣿⣿⣿⣿⣿⣿⣿⣿⣿⣿⣿⡟⠉⠀⠀⠀⠀⠈⠉⢿⣿⣿⣿⣿⣿⣿⣿⣿⣿⣿⣿⣿⣿⣿⣿⣿⣿⣿⣿⣿⣿⣿⣿⣿⣿⣿⣿⣿⣿⣿⣿⣿⣿⣿⣿⣿⣿⣿⣿⣿⣿⣿⣿⣿⣿⣿⣿⣿⣿⣿⣿⣿⣿⣿⣿⣿⣿⡇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⣿⣿⣿⣿⣿⣿⣿⣿⣿⣿⣿⣿⣿⣿⣿⣿⣿⣿⣿⣿⣿⣿⣿⡏⠀⠀⠀⠀⠀⠀⠀⠀⠘⠿⢿⣿⣿⣿⣿⣿⣿⣿⣿⣿⣿⣿⣿⣿⣿⣿⣿⣿⣿⣿⣿⣿⣿⣿⣿⣿⣿⣿⣿⣿⣿⣿⣿⣿⣿⣿⣿⣿⣿⣿⣿⣿⣿⣿⣿⣿⣿⣿⣿⣿⣿⣿⣿⣿⣿⣿⡇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⣿⣿⣿⣿⣿⣿⣿⣿⣿⣿⣿⣿⣿⣿⣿⣿⣿⣿⣿⣿⣿⣿⣿⡧⠀⠀⠀⠀⠀⠀⠀⠀⠀⠀⠀⠀⠙⢿⣿⣿⣿⣿⣿⣿⣿⣿⣿⣿⣿⣿⣿⣿⣿⣿⣿⣿⣿⣿⣿⣿⣿⣿⣿⣿⣿⣿⣿⣿⣿⣿⣿⣿⣿⣿⣿⣿⣿⣿⣿⣿⣿⣿⣿⣿⣿⣿⣿⣿⣿⣿⡇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⣿⣿⣿⣿⣿⣿⣿⣿⣿⣿⣿⣿⣿⣿⣿⣿⣿⣿⣿⣿⣿⡿⠋⠀⠀⠀⠀⠀⠀⠀⠀⠀⠀⠀⠀⠀⠀⠀⠙⣿⣿⣿⣿⣿⣿⣿⣿⣿⣿⣿⣿⣿⣿⣿⣿⣿⣿⣿⣿⣿⣿⣿⣿⣿⣿⣿⣿⣿⣿⣿⣿⣿⣿⣿⣿⣿⣿⣿⣿⣿⣿⣿⣿⣿⣿⣿⣿⣿⣿⣿⡇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⣿⣿⣿⣿⣿⣿⣿⣿⣿⣿⣿⣿⣿⣿⣿⣿⣿⣿⣿⡿⠋⠀⠀⠀⠀⠀⠀⠀⠀⠀⠀⠀⠀⠀⠀⠀⠀⠀⠀⠈⠻⣿⣿⣿⣿⣿⣿⣿⣿⣿⣿⣿⣿⣿⣿⣿⣿⣿⣿⣿⣿⣿⣿⣿⣿⣿⣿⣿⣿⣿⣿⣿⣿⣿⣿⣿⣿⣿⣿⣿⣿⣿⣿⣿⣿⣿⣿⣿⣿⣿⡇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⣿⣿⣿⣿⣿⣿⣿⣿⣿⣿⣿⣿⣿⣿⣿⣿⣿⣿⣿⠁⠀⠀⠀⠀⠀⠀⠀⠀⠀⠀⠀⠀⠀⠀⠀⠀⠀⠀⠀⠀⠀⢹⣿⣿⣿⣿⣿⣿⣿⣿⣿⣿⣿⣿⣿⣿⣿⣿⣿⣿⣿⣿⣿⣿⣿⣿⣿⣿⣿⣿⣿⣿⣿⣿⣿⣿⣿⣿⣿⣿⣿⣿⣿⣿⣿⣿⣿⣿⣿⣿⡇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⣿⣿⣿⣿⣿⣿⣿⣿⣿⣿⣿⣿⣿⣿⣿⣿⣿⣿⠇⠀⠀⠀⠀⠀⠀⠀⠀⠀⠀⠀⠀⠀⠀⠀⠀⠀⠀⠀⠀⠀⠀⠀⢿⣿⣿⣿⣿⣿⣿⣿⣿⣿⣿⣿⣿⣿⣿⣿⣿⣿⣿⣿⣿⣿⣿⣿⣿⣿⣿⣿⣿⣿⣿⣿⣿⣿⣿⣿⣿⣿⣿⣿⣿⣿⣿⣿⣿⣿⣿⣿⡇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⣿⣿⣿⣿⣿⣿⣿⣿⣿⣿⣿⣿⣿⣿⣿⣿⣿⣿⡀⠀⠀⠀⠀⠀⠀⠀⠀⠀⠀⠀⠀⠀⠀⠀⠀⠀⠀⠀⠀⠀⠀⠀⠘⣿⣿⣿⣿⣿⣿⣿⣿⣿⣿⣿⣿⣿⣿⣿⣿⣿⣿⣿⣿⣿⣿⣿⣿⣿⣿⣿⣿⣿⣿⣿⣿⣿⣿⣿⣿⣿⣿⣿⣿⣿⣿⣿⣿⣿⣿⣿⡇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⣿⣿⣿⣿⣿⣿⣿⣿⣿⣿⣿⣿⣿⣿⣿⣿⣿⣿⣿⡄⠀⠀⠀⠀⠀⠀⠀⠀⠀⠀⠀⠀⠀⠀⠀⠀⠀⠀⠀⠀⠀⠀⠀⠸⣿⣿⣿⣿⣿⣿⣿⣿⣿⣿⣿⣿⣿⣿⣿⣿⣿⣿⣿⣿⣿⣿⣿⣿⣿⣿⣿⣿⣿⣿⣿⣿⣿⣿⣿⣿⣿⣿⣿⣿⣿⣿⣿⣿⣿⣿⡇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⣿⣿⣿⣿⣿⣿⣿⣿⣿⣿⣿⣿⣿⣿⣿⣿⣿⣿⣿⣿⣄⠀⠀⠀⠀⠀⠀⠀⠀⠀⠀⠀⠀⠀⠀⠀⠀⠀⠀⠀⠀⠀⠀⠀⢹⣿⣿⣿⣿⣿⣿⣿⣿⣿⣿⣿⣿⣿⣿⣿⣿⣿⣿⣿⣿⣿⣿⣿⣿⣿⣿⣿⣿⣿⣿⣿⣿⣿⣿⣿⣿⣿⣿⣿⣿⣿⣿⣿⣿⣿⡇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⣿⣿⣿⣿⣿⣿⣿⣿⣿⣿⣿⣿⣿⣿⣿⣿⣿⣿⣿⣿⣿⣿⣷⡦⠀⠀⠀⠀⠀⠀⠀⠀⠀⠀⠀⠀⠀⠀⠀⠀⠀⠀⠀⠀⢠⣿⣿⠛⠿⣿⢿⣿⣿⣿⣿⣿⣿⣿⣿⣿⣿⣿⣿⣿⣿⣿⣿⣿⣿⣿⣿⣿⣿⣿⣿⣿⣿⣿⣿⣿⣿⣿⣿⣿⣿⣿⣿⣿⣿⣿⡇</a:t>
            </a:r>
            <a:br/>
            <a:r>
              <a:t>⣿⣿⣿⣿⣿⣿⣿⣿⣿⣿⣿⣿⣿⣿⣿⣿⣿⣿⣿⣿⣿⣿⣿⣄⡀⠀⠀⠀⠀⠀⠀⠀⠀⠀⠀⠀⠀⠀⠀⠀⠀⠀⠀⠀⠐⣿⠇⠀⠀⠀⠀⠻⣿⣿⣿⣿⣿⣿⣿⣿⣿⣿⣿⣿⣿⣿⣿⣿⣿⣿⣿⣿⣿⣿⣿⣿⣿⣿⣿⣿⣿⣿⣿⣿⣿⣿⣿⣿⣿⣿⡇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⣿⣿⣿⣿⣿⣿⣿⣿⣿⣿⣿⣿⣿⣿⣿⣿⣿⣿⣿⣿⣿⣿⣿⣿⣷⡄⠀⠀⠀⠀⠀⠀⠀⠀⠀⠀⠀⠀⠀⠀⠀⠀⠀⠀⡷⠊⠀⠀⠀⠀⠀⠀⠈⠙⠻⢿⣿⣿⣿⣿⣿⣿⣿⣿⣿⣿⣿⣿⣿⣿⣿⣿⣿⣿⣿⣿⣿⣿⣿⣿⣿⣿⣿⣿⣿⣿⣿⣿⣿⣿⡇</a:t>
            </a:r>
            <a:br/>
            <a:r>
              <a:t>⠿⠿⠿⠟⠛⠛⠛⢿⣿⣿⣿⠿⠿⠿⣿⣿⣿⣿⣿⣿⣿⣿⣿⣿⣿⣿⣷⣄⣠⣄⡀⠀⠀⠀⠀⠀⠀⠀⠀⠀⠀⠀⣶⠆⠁⠀⠀⠀⠀⠀⠀⠀⠀⠀⠀⠀⠀⠉⠙⠛⠛⠿⠿⠿⠿⠿⠿⠿⠿⠿⠿⢿⣿⣿⣿⣿⣿⣿⣿⣿⣿⣿⣿⣿⣿⣿⣿⣿⣿⣿⡇</a:t>
            </a:r>
            <a:br/>
            <a:r>
              <a:t>⠀⠀⠀⠀⠀⠀⠀⠈⠛⠋⠀⠀⠀⠀⠀⠙⠛⠛⠛⠛⠛⠛⠛⠛⢻⣿⣿⣿⠿⠋⠀⠀⠀⠀⠀⠀⠀⠀⠀⣸⣶⡷⠃⠀⠀⠀⠀⠀⠀⠀⠀⠀⠀⠀⠀⠀⠀⠀⠀⠀⠀⠀⠀⠀⠀⠀⠀⠀⠀⠀⠀⠀⠀⠀⠉⠙⢿⣿⣿⣿⣿⣿⣿⣿⣿⣿⣿⣿⣿⣿⡇</a:t>
            </a:r>
            <a:br/>
            <a:r>
              <a:t>⠀⠀⠀⠀⠀⠀⠀⠀⠀⠀⠀⠀⠀⠀⠀⠀⠐⣶⣿⣿⣿⣿⣿⣿⣿⠿⠛⠃⠀⠀⠀⠀⠀⠀⠀⠀⠀⠀⠀⠿⠋⠀⠀⠀⠀⠀⠀⠀⠀⠀⠀⠀⠀⠀⠀⠀⠀⠀⠀⠀⠀⠀⠀⠀⠀⠀⠀⠀⠀⠀⠀⠀⠀⠀⠀⠀⠀⠙⢿⣿⣿⣿⣿⣿⣿⣿⣿⣿⣿⣿⡇</a:t>
            </a:r>
            <a:br/>
            <a:r>
              <a:t>⠀⠀⠀⠀⠀⠀⠀⠀⠀⠀⢤⡄⠀⠀⠀⠀⠀⢸⣿⣿⣿⣿⣿⣿⠇⠀⠀⠀⠀⠀⠀⠀⠀⠀⠀⠀⠀⠀⠀⠀⠀⠀⠀⠀⠀⠀⠀⠀⠀⠀⠀⠀⠀⠀⠀⠀⠀⠀⠀⠀⠀⠀⠀⠀⠀⠀⠀⠀⠀⠀⠀⠀⠀⠀⠀⠀⠀⠀⠀⠙⣿⣿⣿⣿⣿⣿⣿⣿⣿⣿⡇</a:t>
            </a:r>
            <a:br/>
            <a:r>
              <a:t>⣦⠀⠀⠀⠀⠀⠀⠀⠀⠀⠈⢿⣆⠀⠀⠀⠀⠈⣿⣿⣿⣿⠟⠁⠀⠀⠀⠀⠀⠀⠀⠀⠀⠀⠀⠀⠀⠀⠀⠀⠀⠀⠀⠀⠀⠀⠀⠀⠀⠀⠀⠀⠀⠀⠀⠀⠀⠀⠀⠀⠀⠀⠀⠀⠀⠀⠀⠀⠀⠀⠀⠀⠀⠀⠀⠀⠀⠀⠀⠀⠈⠻⣿⣿⣿⣿⣿⣿⣿⣿⡇</a:t>
            </a:r>
            <a:br/>
            <a:r>
              <a:t>⣿⣧⠀⠀⠀⠀⠀⠀⠀⠀⠀⠀⢻⡇⠀⠀⠀⠀⠘⣿⣿⣿⠀⠀⠀⠀⠀⠀⠀⠀⠀⠀⠀⠀⠀⠀⠀⠀⠀⠀⠀⠀⠀⠀⠀⠀⠀⠀⠀⠀⠀⠀⠀⠀⠀⠀⠀⠀⠀⠀⠀⠀⠀⠀⠀⠀⠀⠀⠀⠀⠀⠀⠀⠀⠀⠀⠀⠀⠀⠀⠀⠀⠙⢿⣿⣿⣿⣿⣿⣿⡇</a:t>
            </a:r>
            <a:br/>
            <a:r>
              <a:t>⣿⣿⣧⠀⠀⠀⠀⠀⠀⠀⠀⠀⠀⢳⠀⠀⠀⠀⠀⠘⣿⡟⠀⠀⠀⠀⠀⠀⠀⠀⠀⠀⠀⠀⠀⠀⠀⠀⠀⠀⠀⠀⠀⠀⠀⠀⠀⠀⠀⠀⠀⠀⠀⠀⠀⠀⠀⠀⠀⠀⠀⠀⠀⠀⠀⠀⠀⠀⠀⠀⠀⠀⠀⠀⠀⠀⠀⠀⠀⠀⠀⠀⠀⠈⢻⣿⣿⣿⣿⣿⡇</a:t>
            </a:r>
            <a:br/>
            <a:r>
              <a:t>⣿⣿⣿⣷⡀⠀⠀⠀⠀⠀⠀⠀⢴⣾⡆⠀⠀⠀⠀⠀⠙⠀⠀⠀⠀⠀⠀⠀⠀⠀⠀⠀⠀⠀⠀⠀⠀⠀⠀⠀⠀⠀⠀⠀⠀⠀⠀⠀⠀⠀⠀⠀⠀⠀⠀⠀⠀⠀⠀⠀⠀⠀⠀⠀⠀⠀⠀⠀⠀⠀⠀⠀⠀⠀⠀⠀⠀⠀⠀⠀⠀⠀⠀⠀⠀⠙⣿⣿⣿⣿⡇</a:t>
            </a:r>
            <a:br/>
            <a:r>
              <a:t>⣿⣿⣿⣿⣷⣀⠀⠀⠀⠀⠀⠀⠀⢻⣿⡀⠀⠀⠀⠀⠀⠀⠀⠀⠀⠀⠀⠀⠀⠀⠀⠀⠀⠀⠀⠀⠀⠀⠀⠀⠀⠀⠀⠀⣠⡀⠀⠀⠀⠀⠀⠀⠀⠀⠀⠀⠀⠀⠀⠀⠀⠀⠀⠀⠀⠀⠀⠀⠀⠀⠀⠀⠀⠀⠀⠀⠀⠀⠀⠀⠀⠀⠀⠀⠀⠀⠈⢿⣿⣿⡇</a:t>
            </a:r>
            <a:br/>
            <a:r>
              <a:t>⣿⣿⣿⣿⣿⣿⣿⣦⣀⠀⠀⠀⠀⠀⠉⠃⠀⠀⠀⠀⠀⠀⠀⠀⠀⠀⠀⠀⠀⠀⠀⠀⠀⠀⠀⠀⠀⠀⠀⠀⠀⠠⣤⣤⣽⣿⣇⢠⡀⠀⠀⠀⠀⠀⠀⠀⠀⠀⠀⠀⠀⠀⠀⠀⠀⠀⠀⠀⠀⠀⠀⠀⠀⠀⠀⠀⠀⠀⠀⠀⠀⠀⠀⠀⠀⠀⠀⠈⢻⣿⡇</a:t>
            </a:r>
            <a:br/>
            <a:r>
              <a:t>⣿⣿⣿⣿⣿⣿⣿⣿⣿⣷⣤⡀⠀⠀⠀⠀⠀⠀⠀⠀⠀⠀⠀⠀⠀⠀⠀⠀⠀⠀⠀⠀⠀⠀⠀⠀⠀⣴⣶⠂⠈⢻⣿⣿⣿⣿⣿⣿⡏⠀⠀⠀⠀⠀⠀⠀⠀⠀⠀⠀⠀⠀⠀⠀⠀⠀⠀⠀⠀⠀⠀⠀⠀⠀⠀⠀⠀⠀⠀⠀⠀⠀⠀⠀⠀⠀⠀⠀⠀⠙⠇</a:t>
            </a:r>
            <a:br/>
            <a:r>
              <a:t>⣿⣿⣿⣿⣿⣿⣿⣿⣿⣿⣿⣷⡀⠀⠀⠀⠀⠀⠀⠀⠀⠀⠀⠀⠀⠀⠀⠀⠀⠀⠀⠀⠀⠀⠀⠀⢠⣿⣿⠀⠀⢰⣿⣿⣿⣿⣿⣿⡇⠀⠀⠀⠀⠀⠀⠀⠀⠀⠀⠀⠀⠀⠀⠀⠀⠀⠀⠀⠀⠀⠀⠀⠀⠀⠀⠀⠀⠀⠀⠀⠀⠀⠀⠀⠀⠀⠀⠀⠀⠀⠀</a:t>
            </a:r>
            <a:br/>
            <a:r>
              <a:t>⣿⣿⣿⣿⣿⣿⣿⣿⣿⣿⣿⣿⣷⣄⠀⠀⠀⠀⠀⠀⠀⠀⠀⠀⠀⠀⠀⠀⠀⠀⠀⠀⠀⠀⠀⠀⢸⣿⡿⠀⠀⣿⣿⣿⣿⣿⣿⣿⣷⠀⠀⠀⠀⠀⠀⠀⠀⠀⠀⠀⠀⠀⠀⠀⠀⠀⠀⠀⠀⠀⠀⠀⠀⠀⠀⠀⠀⠀⠀⠀⠀⠀⠀⠀⠀⠀⠀⠀⠀⣄⠀</a:t>
            </a:r>
            <a:br/>
            <a:r>
              <a:t>⣿⣿⣿⣿⣿⣿⣿⣿⣿⣿⣿⣿⣿⣿⣷⣄⠀⠀⠀⠀⠀⠀⠀⠀⠀⠀⠀⠀⠀⠀⠀⠀⠀⠀⠀⠀⢿⣿⡇⠀⢸⣿⣿⣿⣿⣿⣿⣿⣿⡀⠀⠀⠀⠀⠀⠀⠀⠀⠀⠀⠀⠀⠀⠀⠀⠀⠀⠀⠀⠀⠀⠀⠀⠀⠀⠀⠀⠀⠀⠀⠀⠀⠀⠀⠀⠀⠸⣦⣀⣿⡇</a:t>
            </a:r>
            <a:br/>
            <a:r>
              <a:t>⣿⣿⣿⣿⣿⣿⣿⣿⣿⣿⣿⣿⣿⣿⣿⣿⣷⣄⠀⠀⠀⠀⠀⠀⠀⠀⠀⠀⠀⠀⠀⠀⠀⠀⠀⠀⠘⣿⠁⠀⣼⣿⣿⣿⣿⣿⣿⣿⣿⣿⠀⠀⠀⠀⠀⠀⠀⠀⠀⠀⠀⠀⠀⠀⠀⠀⠀⠀⠀⠀⠀⠀⠀⠀⠀⠀⠀⠀⠀⠀⠀⠀⠀⠀⠀⠀⠀⠘⢿⣿⡇</a:t>
            </a:r>
            <a:br/>
            <a:r>
              <a:t>⣿⣿⣿⣿⣿⣿⣿⣿⣿⣿⣿⣿⣿⣿⣿⣿⣿⣿⣷⠀⠀⠀⠀⠀⠀⠀⠀⠀⠀⠀⠀⠀⠀⠀⠀⠀⠀⠁⠀⠀⣿⣿⣿⣿⣿⣿⣿⣿⣿⣿⣄⠀⠀⠀⠀⠀⠀⠀⠀⠀⠀⠀⠀⠀⠀⠀⠀⠀⠀⠀⠀⠀⠀⠀⠀⠀⠀⠀⠀⠀⠀⠀⠀⠀⠀⠀⠀⠀⠈⢻⡇</a:t>
            </a:r>
            <a:br/>
            <a:r>
              <a:t>⣿⣿⣿⣿⣿⣿⣿⣿⣿⣿⣿⣿⣿⣿⣿⣿⣿⡟⠁⠀⠀⠀⠀⠀⠀⠀⠀⠀⠀⠀⠀⠀⠀⠀⠀⠀⠀⠀⠀⠀⣿⣿⣿⣿⣿⣿⣿⣿⣿⣿⣯⣀⣴⠀⠀⠀⠀⠀⠀⠀⠀⠀⠀⠀⠀⠀⠀⠀⠀⠀⠀⠀⠀⠀⠀⠀⠀⠀⠀⠀⠀⠀⠀⠀⠀⠀⠀⠀⠀⠀⠁</a:t>
            </a:r>
            <a:br/>
            <a:r>
              <a:t>⣿⣿⣿⣿⣿⣿⣿⣿⣿⣿⣿⣿⣿⣿⣿⣿⣿⡀⠀⠀⠀⠀⠀⠀⠀⠀⠀⠀⠀⠀⠀⠀⠀⠀⠀⠀⠀⠀⠀⠀⠀⠉⠙⢿⣿⣿⣿⣿⣿⣿⣿⣿⣷⡀⡀⠀⠀⠀⠀⠀⠀⠀⠀⠀⠀⠀⠀⠀⠀⠀⠀⠀⠀⠀⠀⠀⠀⠀⠀⠀⠀⠀⠀⠀⠀⠀⠀⠀⠀⠀⠀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⣿⣿⣿⣿⣿⣿⣿⣿⣿⣿⣿⣿⣿⣿⣿⣿⣿⡇⠀⠀⠀⠀⠀⠀⠀⠀⠀⠀⠀⠀⠀⠀⠀⠀⠀⠀⠀⠀⠀⠀⠀⠀⠀⠀⠙⣿⣿⣿⣿⣿⣿⣿⣿⣿⡏⠀⠀⠀⠀⠀⠀⠀⠀⠀⠀⠀⠀⠀⠀⠀⠀⠀⠀⠀⠀⠀⠀⠀⠀⠀⠀⠀⠀⠀⠀⠀⠀⠀⠀⠀⠀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⣿⣿⣿⣿⣿⣿⣿⣿⣿⣿⣿⣿⣿⣿⣿⣿⣿⣿⣿⣿⣿⣿⣿⣿⣿⣿⣿⣿⡿⠿⢿⣿⣿⣿⣿⣿⣿⣿⣿⣿⣿⣿⣿⣿⣿⣿⣿⣿⣿⣿⣿⣿⣿⣿⣿⣿⣿⣿⣿⣿⣿⣿⣿⣿⣿⣿⣿⣿⣿⣿⣿⣿⣿⣿⣿⣿⣿⣿⣿⣿⣿⣿⣿⣿⣿⣿⣿⣿⣿⣿⡇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⣿⣿⣿⣿⣿⣿⣿⣿⣿⣿⣿⣿⣿⣿⣿⣿⣿⣿⣿⣿⣿⣿⣿⣿⣿⣿⠟⠁⠀⠀⠀⠀⠈⠉⢿⣿⣿⣿⣿⣿⣿⣿⣿⣿⣿⣿⣿⣿⣿⣿⣿⣿⣿⣿⣿⣿⣿⣿⣿⣿⣿⣿⣿⣿⣿⣿⣿⣿⣿⣿⣿⣿⣿⣿⣿⣿⣿⣿⣿⣿⣿⣿⣿⣿⣿⣿⣿⣿⣿⣿⡇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⣿⣿⣿⣿⣿⣿⣿⣿⣿⣿⣿⣿⣿⣿⣿⣿⣿⣿⣿⣿⣿⣿⣿⣿⣿⡃⠀⠀⠀⠀⠀⠀⠀⠀⠘⠿⢿⣿⣿⣿⣿⣿⣿⣿⣿⣿⣿⣿⣿⣿⣿⣿⣿⣿⣿⣿⣿⣿⣿⣿⣿⣿⣿⣿⣿⣿⣿⣿⣿⣿⣿⣿⣿⣿⣿⣿⣿⣿⣿⣿⣿⣿⣿⣿⣿⣿⣿⣿⣿⣿⡇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⣿⣿⣿⣿⣿⣿⣿⣿⣿⣿⣿⣿⣿⣿⣿⣿⣿⣿⣿⣿⣿⣿⣿⣿⣿⡇⠀⠀⠀⠀⠀⠀⠀⠀⠀⠀⠀⠈⠙⢿⣿⣿⣿⣿⣿⣿⣿⣿⣿⣿⣿⣿⣿⣿⣿⣿⣿⣿⣿⣿⣿⣿⣿⣿⣿⣿⣿⣿⣿⣿⣿⣿⣿⣿⣿⣿⣿⣿⣿⣿⣿⣿⣿⣿⣿⣿⣿⣿⣿⣿⡇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⣿⣿⣿⣿⣿⣿⣿⣿⣿⣿⣿⣿⣿⣿⣿⣿⣿⣿⣿⣿⣿⣿⣿⠟⠁⠀⠀⠀⠀⠀⠀⠀⠀⠀⠀⠀⠀⠀⠀⠀⠹⣿⣿⣿⣿⣿⣿⣿⣿⣿⣿⣿⣿⣿⣿⣿⣿⣿⣿⣿⣿⣿⣿⣿⣿⣿⣿⣿⣿⣿⣿⣿⣿⣿⣿⣿⣿⣿⣿⣿⣿⣿⣿⣿⣿⣿⣿⣿⣿⣿⡇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⣿⣿⣿⣿⣿⣿⣿⣿⣿⣿⣿⣿⣿⣿⣿⣿⣿⣿⣿⣿⣿⡟⠁⠀⠀⠀⠀⠀⠀⠀⠀⠀⠀⠀⠀⠀⠀⠀⠀⠀⠀⠈⢻⣿⣿⣿⣿⣿⣿⣿⣿⣿⣿⣿⣿⣿⣿⣿⣿⣿⣿⣿⣿⣿⣿⣿⣿⣿⣿⣿⣿⣿⣿⣿⣿⣿⣿⣿⣿⣿⣿⣿⣿⣿⣿⣿⣿⣿⣿⣿⡇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⣿⣿⣿⣿⣿⣿⣿⣿⣿⣿⣿⣿⣿⣿⣿⣿⣿⣿⣿⣿⡟⠀⠀⠀⠀⠀⠀⠀⠀⠀⠀⠀⠀⠀⠀⠀⠀⠀⠀⠀⠀⠀⠀⢻⣿⣿⣿⣿⣿⣿⣿⣿⣿⣿⣿⣿⣿⣿⣿⣿⣿⣿⣿⣿⣿⣿⣿⣿⣿⣿⣿⣿⣿⣿⣿⣿⣿⣿⣿⣿⣿⣿⣿⣿⣿⣿⣿⣿⣿⣿⡇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⣿⣿⣿⣿⣿⣿⣿⣿⣿⣿⣿⣿⣿⣿⣿⣿⣿⣿⣿⣿⠁⠀⠀⠀⠀⠀⠀⠀⠀⠀⠀⠀⠀⠀⠀⠀⠀⠀⠀⠀⠀⠀⠀⠀⢿⣿⣿⣿⣿⣿⣿⣿⣿⣿⣿⣿⣿⣿⣿⣿⣿⣿⣿⣿⣿⣿⣿⣿⣿⣿⣿⣿⣿⣿⣿⣿⣿⣿⣿⣿⣿⣿⣿⣿⣿⣿⣿⣿⣿⣿⡇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⣿⣿⣿⣿⣿⣿⣿⣿⣿⣿⣿⣿⣿⣿⣿⣿⣿⣿⣿⣿⠀⠀⠀⠀⠀⠀⠀⠀⠀⠀⠀⠀⠀⠀⠀⠀⠀⠀⠀⠀⠀⠀⠀⠀⠘⣿⣿⣿⣿⣿⣿⣿⣿⣿⣿⣿⣿⣿⣿⣿⣿⣿⣿⣿⣿⣿⣿⣿⣿⣿⣿⣿⣿⣿⣿⣿⣿⣿⣿⣿⣿⣿⣿⣿⣿⣿⣿⣿⣿⣿⡇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⣿⣿⣿⣿⣿⣿⣿⣿⣿⣿⣿⣿⣿⣿⣿⣿⣿⣿⣿⣿⣷⡀⠀⠀⠀⠀⠀⠀⠀⠀⠀⠀⠀⠀⠀⠀⠀⠀⠀⠀⠀⠀⠀⠀⠀⢹⣿⣿⣿⣿⣿⣿⣿⣿⣿⣿⣿⣿⣿⣿⣿⣿⣿⣿⣿⣿⣿⣿⣿⣿⣿⣿⣿⣿⣿⣿⣿⣿⣿⣿⣿⣿⣿⣿⣿⣿⣿⣿⣿⣿⡇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⣿⣿⣿⣿⣿⣿⣿⣿⣿⣿⣿⣿⣿⣿⣿⣿⣿⣿⣿⣿⣿⣷⣀⠀⠀⠀⠀⠀⠀⠀⠀⠀⠀⠀⠀⠀⠀⠀⠀⠀⠀⠀⠀⠀⠀⠀⢻⣿⣿⣿⣿⣿⣿⣿⣿⣿⣿⣿⣿⣿⣿⣿⣿⣿⣿⣿⣿⣿⣿⣿⣿⣿⣿⣿⣿⣿⣿⣿⣿⣿⣿⣿⣿⣿⣿⣿⣿⣿⣿⣿⡇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⣿⣿⣿⣿⣿⣿⣿⣿⣿⣿⣿⣿⣿⣿⣿⣿⣿⣿⣿⣿⣿⣿⣿⣿⣶⡄⠀⠀⠀⠀⠀⠀⠀⠀⠀⠀⠀⠀⠀⠀⠀⠀⠀⠀⠀⠀⢤⣿⣿⠟⢿⣿⣿⣿⣿⣿⣿⣿⣿⣿⣿⣿⣿⣿⣿⣿⣿⣿⣿⣿⣿⣿⣿⣿⣿⣿⣿⣿⣿⣿⣿⣿⣿⣿⣿⣿⣿⣿⣿⣿⡇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⣿⣿⣿⣿⣿⣿⣿⣿⣿⣿⣿⣿⣿⣿⣿⣿⣿⣿⣿⣿⣿⣿⣿⣿⣯⣀⠀⠀⠀⠀⠀⠀⠀⠀⠀⠀⠀⠀⠀⠀⠀⠀⠀⠀⠀⠀⠸⣿⠇⠀⠀⠀⠀⢻⣿⣿⣿⣿⣿⣿⣿⣿⣿⣿⣿⣿⣿⣿⣿⣿⣿⣿⣿⣿⣿⣿⣿⣿⣿⣿⣿⣿⣿⣿⣿⣿⣿⣿⣿⣿⡇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⣿⣿⣿⣿⣿⣿⣿⣿⣿⣿⣿⣿⣿⣿⣿⣿⣿⣿⣿⣿⣿⣿⣿⣿⣿⣿⣧⡄⠀⠀⠀⠀⠀⠀⠀⠀⠀⠀⠀⠀⠀⠀⠀⠀⠀⠀⡶⠊⠀⠀⠀⠀⠀⠀⠉⠻⢿⣿⣿⣿⣿⣿⣿⣿⣿⣿⣿⣿⣿⣿⣿⣿⣿⣿⣿⣿⣿⣿⣿⣿⣿⣿⣿⣿⣿⣿⣿⣿⣿⣿⡇</a:t>
            </a:r>
            <a:br/>
            <a:r>
              <a:t>⠛⠻⠿⠿⠿⠛⠛⠛⠻⣿⣿⣿⣿⠿⠿⣿⣿⣿⣿⣿⣿⣿⣿⣿⣿⣿⣿⣿⣦⣀⣠⣄⠀⠀⠀⠀⠀⠀⠀⠀⠀⠀⠀⠀⣦⠄⠁⠀⠀⠀⠀⠀⠀⠀⠀⠀⠀⠈⠉⠛⠻⠿⠿⣿⣿⣿⣿⣿⣿⣿⣿⣿⣿⣿⣿⣿⣿⣿⣿⣿⣿⣿⣿⣿⣿⣿⣿⣿⣿⣿⡇</a:t>
            </a:r>
            <a:br/>
            <a:r>
              <a:t>⠀⠀⠀⠀⠀⠀⠀⠀⠀⠙⠛⠁⠀⠀⠀⠀⠉⠛⠛⠛⠛⠛⠛⠛⠛⠛⣿⣿⣿⣿⠿⠋⠀⠀⠀⠀⠀⠀⠀⠀⠀⣴⣶⡦⠃⠀⠀⠀⠀⠀⠀⠀⠀⠀⠀⠀⠀⠀⠀⠀⠀⠀⠀⠀⠀⠀⠀⠀⠀⠈⠉⠉⠉⠉⠉⠛⠻⢿⣿⣿⣿⣿⣿⣿⣿⣿⣿⣿⣿⣿⡇</a:t>
            </a:r>
            <a:br/>
            <a:r>
              <a:t>⣄⠀⠀⠀⠀⠀⠀⠀⠀⠀⠀⠀⠀⠀⠀⠀⠀⠀⢲⣶⣾⣿⣿⣿⣿⣿⣿⠿⠟⠁⠀⠀⠀⠀⠀⠀⠀⠀⠀⠀⠸⡿⠋⠀⠀⠀⠀⠀⠀⠀⠀⠀⠀⠀⠀⠀⠀⠀⠀⠀⠀⠀⠀⠀⠀⠀⠀⠀⠀⠀⠀⠀⠀⠀⠀⠀⠀⠀⠙⢿⣿⣿⣿⣿⣿⣿⣿⣿⣿⣿⡇</a:t>
            </a:r>
            <a:br/>
            <a:r>
              <a:t>⣿⣆⠀⠀⠀⠀⠀⠀⠀⠀⠀⠀⣤⠀⠀⠀⠀⠀⠀⣿⣿⣿⣿⣿⣿⣿⠃⠀⠀⠀⠀⠀⠀⠀⠀⠀⠀⠀⠀⠀⠀⠀⠀⠀⠀⠀⠀⠀⠀⠀⠀⠀⠀⠀⠀⠀⠀⠀⠀⠀⠀⠀⠀⠀⠀⠀⠀⠀⠀⠀⠀⠀⠀⠀⠀⠀⠀⠀⠀⠀⠙⣿⣿⣿⣿⣿⣿⣿⣿⣿⡇</a:t>
            </a:r>
            <a:br/>
            <a:r>
              <a:t>⣿⣿⣆⠀⠀⠀⠀⠀⠀⠀⠀⠀⠹⣧⡀⠀⠀⠀⠀⢸⣿⣿⣿⣿⠏⠀⠀⠀⠀⠀⠀⠀⠀⠀⠀⠀⠀⠀⠀⠀⠀⠀⠀⠀⠀⠀⠀⠀⠀⠀⠀⠀⠀⠀⠀⠀⠀⠀⠀⠀⠀⠀⠀⠀⠀⠀⠀⠀⠀⠀⠀⠀⠀⠀⠀⠀⠀⠀⠀⠀⠀⠈⢻⣿⣿⣿⣿⣿⣿⣿⡇</a:t>
            </a:r>
            <a:br/>
            <a:r>
              <a:t>⣿⣿⣿⣆⠀⠀⠀⠀⠀⠀⠀⠀⠀⠘⣿⠀⠀⠀⠀⠀⢻⣿⣿⡇⠀⠀⠀⠀⠀⠀⠀⠀⠀⠀⠀⠀⠀⠀⠀⠀⠀⠀⠀⠀⠀⠀⠀⠀⠀⠀⠀⠀⠀⠀⠀⠀⠀⠀⠀⠀⠀⠀⠀⠀⠀⠀⠀⠀⠀⠀⠀⠀⠀⠀⠀⠀⠀⠀⠀⠀⠀⠀⠀⠙⣿⣿⣿⣿⣿⣿⡇</a:t>
            </a:r>
            <a:br/>
            <a:r>
              <a:t>⣿⣿⣿⣿⣆⠀⠀⠀⠀⠀⠀⠀⠀⠀⠘⡄⠀⠀⠀⠀⠀⢻⣿⠗⠀⠀⠀⠀⠀⠀⠀⠀⠀⠀⠀⠀⠀⠀⠀⠀⠀⠀⠀⠀⠀⠀⠀⠀⠀⠀⠀⠀⠀⠀⠀⠀⠀⠀⠀⠀⠀⠀⠀⠀⠀⠀⠀⠀⠀⠀⠀⠀⠀⠀⠀⠀⠀⠀⠀⠀⠀⠀⠀⠀⠈⢿⣿⣿⣿⣿⡇</a:t>
            </a:r>
            <a:br/>
            <a:r>
              <a:t>⣿⣿⣿⣿⣿⣧⠀⠀⠀⠀⠀⠀⠀⠀⣴⣷⠀⠀⠀⠀⠀⠈⠏⠀⠀⠀⠀⠀⠀⠀⠀⠀⠀⠀⠀⠀⠀⠀⠀⠀⠀⠀⠀⠀⠀⠀⠀⠀⠀⠀⠀⠀⠀⠀⠀⠀⠀⠀⠀⠀⠀⠀⠀⠀⠀⠀⠀⠀⠀⠀⠀⠀⠀⠀⠀⠀⠀⠀⠀⠀⠀⠀⠀⠀⠀⠀⠻⣿⣿⣿⡇</a:t>
            </a:r>
            <a:br/>
            <a:r>
              <a:t>⣿⣿⣿⣿⣿⣿⣇⡀⠀⠀⠀⠀⠀⠀⠈⢿⣆⠀⠀⠀⠀⠀⠀⠀⠀⠀⠀⠀⠀⠀⠀⠀⠀⠀⠀⠀⠀⠀⠀⠀⠀⠀⠀⠀⠀⠀⡀⠀⠀⠀⠀⠀⠀⠀⠀⠀⠀⠀⠀⠀⠀⠀⠀⠀⠀⠀⠀⠀⠀⠀⠀⠀⠀⠀⠀⠀⠀⠀⠀⠀⠀⠀⠀⠀⠀⠀⠀⠙⣿⣿⡇</a:t>
            </a:r>
            <a:br/>
            <a:r>
              <a:t>⣿⣿⣿⣿⣿⣿⣿⣿⣷⣄⠀⠀⠀⠀⠀⠈⠙⠀⠀⠀⠀⠀⠀⠀⠀⠀⠀⠀⠀⠀⠀⠀⠀⠀⠀⠀⠀⠀⠀⠀⠀⠀⠀⢀⣀⣀⣻⣿⡀⣀⠀⠀⠀⠀⠀⠀⠀⠀⠀⠀⠀⠀⠀⠀⠀⠀⠀⠀⠀⠀⠀⠀⠀⠀⠀⠀⠀⠀⠀⠀⠀⠀⠀⠀⠀⠀⠀⠀⠘⣿⡇</a:t>
            </a:r>
            <a:br/>
            <a:r>
              <a:t>⣿⣿⣿⣿⣿⣿⣿⣿⣿⣿⣿⣦⣄⠀⠀⠀⠀⠀⠀⠀⠀⠀⠀⠀⠀⠀⠀⠀⠀⠀⠀⠀⠀⠀⠀⠀⠀⠀⠀⣶⣶⠀⠘⣿⣿⣿⣿⣿⣿⣿⠆⠀⠀⠀⠀⠀⠀⠀⠀⠀⠀⠀⠀⠀⠀⠀⠀⠀⠀⠀⠀⠀⠀⠀⠀⠀⠀⠀⠀⠀⠀⠀⠀⠀⠀⠀⠀⠀⠀⠈⠃</a:t>
            </a:r>
            <a:br/>
            <a:r>
              <a:t>⣿⣿⣿⣿⣿⣿⣿⣿⣿⣿⣿⣿⣿⣇⠀⠀⠀⠀⠀⠀⠀⠀⠀⠀⠀⠀⠀⠀⠀⠀⠀⠀⠀⠀⠀⠀⠀⠀⢸⣿⡇⠀⠀⣸⣿⣿⣿⣿⣿⣿⠀⠀⠀⠀⠀⠀⠀⠀⠀⠀⠀⠀⠀⠀⠀⠀⠀⠀⠀⠀⠀⠀⠀⠀⠀⠀⠀⠀⠀⠀⠀⠀⠀⠀⠀⠀⠀⠀⠀⠀⠀</a:t>
            </a:r>
            <a:br/>
            <a:r>
              <a:t>⣿⣿⣿⣿⣿⣿⣿⣿⣿⣿⣿⣿⣿⣿⣦⡀⠀⠀⠀⠀⠀⠀⠀⠀⠀⠀⠀⠀⠀⠀⠀⠀⠀⠀⠀⠀⠀⠀⣾⣿⡇⠀⢠⣿⣿⣿⣿⣿⣿⣿⡷⠀⠀⠀⠀⠀⠀⠀⠀⠀⠀⠀⠀⠀⠀⠀⠀⠀⠀⠀⠀⠀⠀⠀⠀⠀⠀⠀⠀⠀⠀⠀⠀⠀⠀⠀⠀⠀⠀⠀⠀</a:t>
            </a:r>
            <a:br/>
            <a:r>
              <a:t>⣿⣿⣿⣿⣿⣿⣿⣿⣿⣿⣿⣿⣿⣿⣿⣿⣦⡀⠀⠀⠀⠀⠀⠀⠀⠀⠀⠀⠀⠀⠀⠀⠀⠀⠀⠀⠀⠀⣿⣿⠁⠀⣸⣿⣿⣿⣿⣿⣿⣿⡇⢀⠀⠀⠀⠀⠀⠀⠀⠀⠀⠀⠀⠀⠀⠀⠀⠀⠀⠀⠀⠀⠀⠀⠀⠀⠀⠀⠀⠀⠀⠀⠀⠀⠀⠀⠀⠀⠀⠀⡇</a:t>
            </a:r>
            <a:br/>
            <a:r>
              <a:t>⣿⣿⣿⣿⣿⣿⣿⣿⣿⣿⣿⣿⣿⣿⣿⣿⣿⣷⣦⡀⠀⠀⠀⠀⠀⠀⠀⠀⠀⠀⠀⠀⠀⠀⠀⠀⠀⠀⢹⡿⠀⠀⣿⣿⣿⣿⣿⣿⣿⣿⣿⡆⠀⠀⠀⠀⠀⠀⠀⠀⠀⠀⠀⠀⠀⠀⠀⠀⠀⠀⠀⠀⠀⠀⠀⠀⠀⠀⠀⠀⠀⠀⠀⠀⠀⠀⠀⠀⠀⠠⡇</a:t>
            </a:r>
            <a:br/>
            <a:r>
              <a:t>⣿⣿⣿⣿⣿⣿⣿⣿⣿⣿⣿⣿⣿⣿⣿⣿⣿⣿⣿⣷⡆⠀⠀⠀⠀⠀⠀⠀⠀⠀⠀⠀⠀⠀⠀⠀⠀⠀⠀⠃⠀⢸⣿⣿⣿⣿⣿⣿⣿⣿⣿⣇⡀⠀⠀⠀⠀⠀⠀⠀⠀⠀⠀⠀⠀⠀⠀⠀⠀⠀⠀⠀⠀⠀⠀⠀⠀⠀⠀⠀⠀⠀⠀⠀⠀⠀⠀⠀⠀⠀⠀</a:t>
            </a:r>
            <a:br/>
            <a:r>
              <a:t>⣿⣿⣿⣿⣿⣿⣿⣿⣿⣿⣿⣿⣿⣿⣿⣿⣿⣿⣿⠟⠁⠀⠀⠀⠀⠀⠀⠀⠀⠀⠀⠀⠀⠀⠀⠀⠀⠀⠀⠀⠀⢸⣿⣿⣿⣿⣿⣿⣿⣿⣿⣿⡇⣀⡄⠀⠀⠀⠀⠀⠀⠀⠀⠀⠀⠀⠀⠀⠀⠀⠀⠀⠀⠀⠀⠀⠀⠀⠀⠀⠀⠀⠀⠀⠀⠀⠀⠀⠀⠀⠀</a:t>
            </a:r>
            <a:br/>
            <a:r>
              <a:t>⣿⣿⣿⣿⣿⣿⣿⣿⣿⣿⣿⣿⣿⣿⣿⣿⣿⣿⣏⠀⠀⠀⠀⠀⠀⠀⠀⠀⠀⠀⠀⠀⠀⠀⠀⠀⠀⠀⠀⠀⠀⠈⠉⠙⠻⣿⣿⣿⣿⣿⣿⣿⣿⣿⡇⠀⠀⠀⠀⠀⠀⠀⠀⠀⠀⠀⠀⠀⠀⠀⠀⠀⠀⠀⠀⠀⠀⠀⠀⠀⠀⠀⠀⠀⠀⠀⠀⠀⠀⠀⠀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⣿⣿⣿⣿⣿⣿⣿⣿⣿⣿⣿⣿⣿⣿⣿⣿⣿⣿⣿⠀⠀⠀⠀⠀⠀⠀⠀⠀⠀⠀⠀⠀⠀⠀⠀⠀⠀⠀⠀⠀⠀⠀⠀⠀⠀⠈⢻⣿⣿⣿⣿⣿⣿⣿⣿⣾⠃⠀⠀⠀⠀⠀⠀⠀⠀⠀⠀⠀⠀⠀⠀⠀⠀⠀⠀⠀⠀⠀⠀⠀⠀⠀⠀⠀⠀⠀⠀⠀⠀⠀⠀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⣿⣿⣿⣿⣿⣿⣿⣿⣿⣿⣿⣿⣿⣿⣿⣿⣿⣿⣿⣿⣿⣿⣿⣿⣿⣿⣿⣿⣿⡿⠋⠀⠀⠀⠀⠀⠈⠙⣿⣿⣿⣿⣿⣿⣿⣿⣿⣿⣿⣿⣿⣿⣿⣿⣿⣿⣿⣿⣿⣿⣿⣿⣿⣿⣿⣿⣿⣿⣿⣿⣿⣿⣿⣿⣿⣿⣿⣿⣿⣿⣿⣿⣿⣿⣿⣿⣿⣿⣿⣿⡇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⣿⣿⣿⣿⣿⣿⣿⣿⣿⣿⣿⣿⣿⣿⣿⣿⣿⣿⣿⣿⣿⣿⣿⣿⣿⣿⣿⣿⣟⠀⠀⠀⠀⠀⠀⠀⠀⠀⠙⠿⢿⣿⣿⣿⣿⣿⣿⣿⣿⣿⣿⣿⣿⣿⣿⣿⣿⣿⣿⣿⣿⣿⣿⣿⣿⣿⣿⣿⣿⣿⣿⣿⣿⣿⣿⣿⣿⣿⣿⣿⣿⣿⣿⣿⣿⣿⣿⣿⣿⣿⡇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⣿⣿⣿⣿⣿⣿⣿⣿⣿⣿⣿⣿⣿⣿⣿⣿⣿⣿⣿⣿⣿⣿⣿⣿⣿⣿⣿⣿⣿⠀⠀⠀⠀⠀⠀⠀⠀⠀⠀⠀⠀⠈⠙⢿⣿⣿⣿⣿⣿⣿⣿⣿⣿⣿⣿⣿⣿⣿⣿⣿⣿⣿⣿⣿⣿⣿⣿⣿⣿⣿⣿⣿⣿⣿⣿⣿⣿⣿⣿⣿⣿⣿⣿⣿⣿⣿⣿⣿⣿⣿⡇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⣿⣿⣿⣿⣿⣿⣿⣿⣿⣿⣿⣿⣿⣿⣿⣿⣿⣿⣿⣿⣿⣿⣿⣿⣿⣿⡿⠟⠁⠀⠀⠀⠀⠀⠀⠀⠀⠀⠀⠀⠀⠀⠀⠀⠻⣿⣿⣿⣿⣿⣿⣿⣿⣿⣿⣿⣿⣿⣿⣿⣿⣿⣿⣿⣿⣿⣿⣿⣿⣿⣿⣿⣿⣿⣿⣿⣿⣿⣿⣿⣿⣿⣿⣿⣿⣿⣿⣿⣿⣿⡇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⣿⣿⣿⣿⣿⣿⣿⣿⣿⣿⣿⣿⣿⣿⣿⣿⣿⣿⣿⣿⣿⣿⣿⣿⣿⠋⠀⠀⠀⠀⠀⠀⠀⠀⠀⠀⠀⠀⠀⠀⠀⠀⠀⠀⠀⠘⢿⣿⣿⣿⣿⣿⣿⣿⣿⣿⣿⣿⣿⣿⣿⣿⣿⣿⣿⣿⣿⣿⣿⣿⣿⣿⣿⣿⣿⣿⣿⣿⣿⣿⣿⣿⣿⣿⣿⣿⣿⣿⣿⣿⡇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⣿⣿⣿⣿⣿⣿⣿⣿⣿⣿⣿⣿⣿⣿⣿⣿⣿⣿⣿⣿⣿⣿⣿⣿⠇⠀⠀⠀⠀⠀⠀⠀⠀⠀⠀⠀⠀⠀⠀⠀⠀⠀⠀⠀⠀⠀⠈⢿⣿⣿⣿⣿⣿⣿⣿⣿⣿⣿⣿⣿⣿⣿⣿⣿⣿⣿⣿⣿⣿⣿⣿⣿⣿⣿⣿⣿⣿⣿⣿⣿⣿⣿⣿⣿⣿⣿⣿⣿⣿⣿⡇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⣿⣿⣿⣿⣿⣿⣿⣿⣿⣿⣿⣿⣿⣿⣿⣿⣿⣿⣿⣿⣿⣿⣿⡟⠀⠀⠀⠀⠀⠀⠀⠀⠀⠀⠀⠀⠀⠀⠀⠀⠀⠀⠀⠀⠀⠀⠀⠘⣿⣿⣿⣿⣿⣿⣿⣿⣿⣿⣿⣿⣿⣿⣿⣿⣿⣿⣿⣿⣿⣿⣿⣿⣿⣿⣿⣿⣿⣿⣿⣿⣿⣿⣿⣿⣿⣿⣿⣿⣿⣿⡇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⣿⣿⣿⣿⣿⣿⣿⣿⣿⣿⣿⣿⣿⣿⣿⣿⣿⣿⣿⣿⣿⣿⣿⣿⣆⠀⠀⠀⠀⠀⠀⠀⠀⠀⠀⠀⠀⠀⠀⠀⠀⠀⠀⠀⠀⠀⠀⠀⠀⢻⣿⣿⣿⣿⣿⣿⣿⣿⣿⣿⣿⣿⣿⣿⣿⣿⣿⣿⣿⣿⣿⣿⣿⣿⣿⣿⣿⣿⣿⣿⣿⣿⣿⣿⣿⣿⣿⣿⣿⣿⡇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⣿⣿⣿⣿⣿⣿⣿⣿⣿⣿⣿⣿⣿⣿⣿⣿⣿⣿⣿⣿⣿⣿⣿⣿⣿⣆⠀⠀⠀⠀⠀⠀⠀⠀⠀⠀⠀⠀⠀⠀⠀⠀⠀⠀⠀⠀⠀⠀⠀⠈⢿⣿⣿⣿⣿⣿⣿⣿⣿⣿⣿⣿⣿⣿⣿⣿⣿⣿⣿⣿⣿⣿⣿⣿⣿⣿⣿⣿⣿⣿⣿⣿⣿⣿⣿⣿⣿⣿⣿⣿⡇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⣿⣿⣿⣿⣿⣿⣿⣿⣿⣿⣿⣿⣿⣿⣿⣿⣿⣿⣿⣿⣿⣿⣿⣿⣿⣿⣿⣷⣦⠀⠀⠀⠀⠀⠀⠀⠀⠀⠀⠀⠀⠀⠀⠀⠀⠀⠀⠀⠀⠀⣌⣿⣿⣿⣿⣿⣿⣿⣿⣿⣿⣿⣿⣿⣿⣿⣿⣿⣿⣿⣿⣿⣿⣿⣿⣿⣿⣿⣿⣿⣿⣿⣿⣿⣿⣿⣿⣿⣿⣿⡇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⣿⣿⣿⣿⣿⣿⣿⣿⣿⣿⣿⣿⣿⣿⣿⣿⣿⣿⣿⣿⣿⣿⣿⣿⣿⣿⣿⣿⣅⡀⠀⠀⠀⠀⠀⠀⠀⠀⠀⠀⠀⠀⠀⠀⠀⠀⠀⠀⠀⠀⢸⣿⣿⠁⠀⠁⠈⢿⣿⣿⣿⣿⣿⣿⣿⣿⣿⣿⣿⣿⣿⣿⣿⣿⣿⣿⣿⣿⣿⣿⣿⣿⣿⣿⣿⣿⣿⣿⣿⣿⡇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⣿⣿⣿⣿⣿⣿⣿⣿⣿⣿⣿⣿⣿⣿⣿⣿⣿⣿⣿⣿⣿⣿⣿⣿⣿⣿⣿⣿⣿⣿⣄⠀⠀⠀⠀⠀⠀⠀⠀⠀⠀⠀⠀⠀⠀⠀⠀⠀⠀⠰⣦⡿⠁⠀⠀⠀⠀⠀⠻⣿⣿⣿⣿⣿⣿⣿⣿⣿⣿⣿⣿⣿⣿⣿⣿⣿⣿⣿⣿⣿⣿⣿⣿⣿⣿⣿⣿⣿⣿⣿⡇</a:t>
            </a:r>
            <a:br/>
            <a:r>
              <a:t>⣿⣿⡟⠛⠛⠿⡿⠿⠿⠛⠛⠻⣿⣿⣿⣿⣿⣿⣿⣿⣿⣿⣿⣿⣿⣿⣿⣿⣿⣿⣿⣷⣄⡀⣀⡀⠀⠀⠀⠀⠀⠀⠀⠀⠀⠀⠀⢀⣄⡸⠋⠀⠀⠀⠀⠀⠀⠀⠀⠀⠙⠻⢿⣿⣿⣿⣿⣿⣿⣿⣿⣿⣿⣿⣿⣿⣿⣿⣿⣿⣿⣿⣿⣿⣿⣿⣿⣿⣿⣿⡇</a:t>
            </a:r>
            <a:br/>
            <a:r>
              <a:t>⣿⣿⣿⡄⠀⠀⠀⠀⠀⠀⠀⠀⠘⡿⠛⠉⠀⠀⠉⠙⠿⠟⠛⠛⠛⠛⠛⣛⣛⣻⣿⣿⣿⣿⡿⠃⠀⠀⠀⠀⠀⠀⠀⠀⠀⣴⣶⣾⠟⠀⠀⠀⠀⠀⠀⠀⠀⠀⠀⠀⠀⠀⠀⠈⠉⠛⠛⠻⠿⠿⢿⣿⣿⣿⣿⣿⣿⣿⣿⣿⣿⣿⣿⣿⣿⣿⣿⣿⣿⣿⡇</a:t>
            </a:r>
            <a:br/>
            <a:r>
              <a:t>⣿⣿⣿⣿⣄⠀⠀⠀⠀⠀⠀⠀⠀⠀⠀⠀⠀⠀⠀⠀⠀⢲⣶⣶⣿⣿⣿⣿⣿⣿⣿⠿⠟⠁⠀⠀⠀⠀⠀⠀⠀⠀⠀⠀⣿⣿⠟⠁⠀⠀⠀⠀⠀⠀⠀⠀⠀⠀⠀⠀⠀⠀⠀⠀⠀⠀⠀⠀⠀⠀⠀⠀⠀⠀⠀⠉⠉⠉⠛⠛⠿⣿⣿⣿⣿⣿⣿⣿⣿⣿⡇</a:t>
            </a:r>
            <a:br/>
            <a:r>
              <a:t>⣿⣿⣿⣿⣿⣆⠀⠀⠀⠀⠀⠀⠀⠀⠀⠀⠀⠀⠀⠀⠀⠀⢿⣿⣿⣿⣿⣿⣿⡿⠁⠀⠀⠀⠀⠀⠀⠀⠀⠀⠀⠀⠀⠀⠈⠁⠀⠀⠀⠀⠀⠀⠀⠀⠀⠀⠀⠀⠀⠀⠀⠀⠀⠀⠀⠀⠀⠀⠀⠀⠀⠀⠀⠀⠀⠀⠀⠀⠀⠀⠀⠈⠻⣿⣿⣿⣿⣿⣿⣿⡇</a:t>
            </a:r>
            <a:br/>
            <a:r>
              <a:t>⣿⣿⣿⣿⣿⣿⣆⠀⠀⠀⠀⠀⠀⠀⠀⠘⢆⠀⠀⠀⠀⠀⠘⣿⣿⣿⣿⣿⠏⠁⠀⠀⠀⠀⠀⠀⠀⠀⠀⠀⠀⠀⠀⠀⠀⠀⠀⠀⠀⠀⠀⠀⠀⠀⠀⠀⠀⠀⠀⠀⠀⠀⠀⠀⠀⠀⠀⠀⠀⠀⠀⠀⠀⠀⠀⠀⠀⠀⠀⠀⠀⠀⠀⠙⣿⣿⣿⣿⣿⣿⡇</a:t>
            </a:r>
            <a:br/>
            <a:r>
              <a:t>⣿⣿⣿⣿⣿⣿⣿⣆⠀⠀⠀⠀⠀⠀⠀⠀⠘⢷⡀⠀⠀⠀⠀⠹⣿⣿⣿⡇⠀⠀⠀⠀⠀⠀⠀⠀⠀⠀⠀⠀⠀⠀⠀⠀⠀⠀⠀⠀⠀⠀⠀⠀⠀⠀⠀⠀⠀⠀⠀⠀⠀⠀⠀⠀⠀⠀⠀⠀⠀⠀⠀⠀⠀⠀⠀⠀⠀⠀⠀⠀⠀⠀⠀⠀⠈⢿⣿⣿⣿⣿⡇</a:t>
            </a:r>
            <a:br/>
            <a:r>
              <a:t>⣿⣿⣿⣿⣿⣿⣿⣿⡄⠀⠀⠀⠀⠀⠀⠀⠀⠈⠇⠀⠀⠀⠀⠀⢹⣿⣿⠇⠀⠀⠀⠀⠀⠀⠀⠀⠀⠀⠀⠀⠀⠀⠀⠀⠀⠀⠀⠀⠀⠀⠀⠀⠀⠀⠀⠀⠀⠀⠀⠀⠀⠀⠀⠀⠀⠀⠀⠀⠀⠀⠀⠀⠀⠀⠀⠀⠀⠀⠀⠀⠀⠀⠀⠀⠀⠀⠻⣿⣿⣿⡇</a:t>
            </a:r>
            <a:br/>
            <a:r>
              <a:t>⣿⣿⣿⣿⣿⣿⣿⣿⣿⡀⠀⠀⠀⠀⠀⠀⠀⠠⣶⡀⠀⠀⠀⠀⠀⢻⠏⠀⠀⠀⠀⠀⠀⠀⠀⠀⠀⠀⠀⠀⠀⠀⠀⠀⠀⠀⠀⠀⠀⠀⠀⠀⠀⠀⠀⠀⠀⠀⠀⠀⠀⠀⠀⠀⠀⠀⠀⠀⠀⠀⠀⠀⠀⠀⠀⠀⠀⠀⠀⠀⠀⠀⠀⠀⠀⠀⠀⠹⣿⣿⡇</a:t>
            </a:r>
            <a:br/>
            <a:r>
              <a:t>⣿⣿⣿⣿⣿⣿⣿⣿⣿⣷⡀⠀⠀⠀⠀⠀⠀⠀⠹⣇⠀⠀⠀⠀⠀⠀⠀⠀⠀⠀⠀⠀⠀⠀⠀⠀⠀⠀⠀⠀⠀⠀⠀⠀⠀⠀⠀⠀⠀⠀⠀⠀⠀⠀⠀⠀⠀⠀⠀⠀⠀⠀⠀⠀⠀⠀⠀⠀⠀⠀⠀⠀⠀⠀⠀⠀⠀⠀⠀⠀⠀⠀⠀⠀⠀⠀⠀⠀⠘⣿⡇</a:t>
            </a:r>
            <a:br/>
            <a:r>
              <a:t>⣿⣿⣿⣿⣿⣿⣿⣿⣿⣿⣿⣷⣄⡀⠀⠀⠀⠀⠀⠘⠀⠀⠀⠀⠀⠀⠀⠀⠀⠀⠀⠀⠀⠀⠀⠀⠀⠀⠀⠀⠀⠀⠀⠀⠀⠀⠀⠀⣀⣀⣲⣇⢠⡀⠀⠀⠀⠀⠀⠀⠀⠀⠀⠀⠀⠀⠀⠀⠀⠀⠀⠀⠀⠀⠀⠀⠀⠀⠀⠀⠀⠀⠀⠀⠀⠀⠀⠀⠀⠘⡇</a:t>
            </a:r>
            <a:br/>
            <a:r>
              <a:t>⣿⣿⣿⣿⣿⣿⣿⣿⣿⣿⣿⣿⣿⣿⣦⣄⠀⠀⠀⠀⠀⠀⠀⠀⠀⠀⠀⠀⠀⠀⠀⠀⠀⠀⠀⠀⠀⠀⠀⠀⠀⠀⢀⣤⡤⠤⢴⣶⣿⣿⣿⣿⣿⡟⠀⠀⠀⠀⠀⠀⠀⠀⠀⠀⠀⠀⠀⠀⠀⠀⠀⠀⠀⠀⠀⠀⠀⠀⠀⠀⠀⠀⠀⠀⠀⠀⠀⠀⠀⠀⠀</a:t>
            </a:r>
            <a:br/>
            <a:r>
              <a:t>⣿⣿⣿⣿⣿⣿⣿⣿⣿⣿⣿⣿⣿⣿⣿⣿⣿⡄⠀⠀⠀⠀⠀⠀⠀⠀⠀⠀⠀⠀⠀⠀⠀⠀⠀⠀⠀⠀⠀⠀⠀⠀⣸⣿⠀⠀⢈⣿⣿⣿⣿⣿⣿⠇⠀⠀⠀⠀⠀⠀⠀⠀⠀⠀⠀⠀⠀⠀⠀⠀⠀⠀⠀⠀⠀⠀⠀⠀⠀⠀⠀⠀⠀⠀⠀⠀⠀⠀⠀⠀⠀</a:t>
            </a:r>
            <a:br/>
            <a:r>
              <a:t>⣿⣿⣿⣿⣿⣿⣿⣿⣿⣿⣿⣿⣿⣿⣿⣿⣿⣷⡄⠀⠀⠀⠀⠀⠀⠀⠀⠀⠀⠀⠀⠀⠀⠀⠀⠀⠀⠀⠀⠀⠀⠀⣿⣿⠀⠀⣸⣿⣿⣿⣿⣿⣿⣦⠀⠀⠀⠀⠀⠀⠀⠀⠀⠀⠀⠀⠀⠀⠀⠀⠀⠀⠀⠀⠀⠀⠀⠀⠀⠀⠀⠀⠀⠀⠀⠀⠀⠀⠀⠀⠀</a:t>
            </a:r>
            <a:br/>
            <a:r>
              <a:t>⣿⣿⣿⣿⣿⣿⣿⣿⣿⣿⣿⣿⣿⣿⣿⣿⣿⣿⣿⣦⡀⠀⠀⠀⠀⠀⠀⠀⠀⠀⠀⠀⠀⠀⠀⠀⠀⠀⠀⠀⠀⢸⣿⡟⠀⠀⣿⣿⣿⣿⣿⣿⣿⡿⠀⠀⠀⠀⠀⠀⠀⠀⠀⠀⠀⠀⠀⠀⠀⠀⠀⠀⠀⠀⠀⠀⠀⠀⠀⠀⠀⠀⠀⠀⠀⠀⠀⠀⠀⠀⠀</a:t>
            </a:r>
            <a:br/>
            <a:r>
              <a:t>⣿⣿⣿⣿⣿⣿⣿⣿⣿⣿⣿⣿⣿⣿⣿⣿⣿⣿⣿⣿⣿⣦⡀⠀⠀⠀⠀⠀⠀⠀⠀⠀⠀⠀⠀⠀⠀⠀⠀⠀⠀⠈⢿⡇⠀⢸⣿⣿⣿⣿⣿⣿⣿⣿⣾⠀⠀⠀⠀⠀⠀⠀⠀⠀⠀⠀⠀⠀⠀⠀⠀⠀⠀⠀⠀⠀⠀⠀⠀⠀⠀⠀⠀⠀⠀⠀⠀⠀⠀⠀⠀</a:t>
            </a:r>
            <a:br/>
            <a:r>
              <a:t>⣿⣿⣿⣿⣿⣿⣿⣿⣿⣿⣿⣿⣿⣿⣿⣿⣿⣿⣿⣿⣿⣿⣿⣦⠀⠀⠀⠀⠀⠀⠀⠀⠀⠀⠀⠀⠀⠀⠀⠀⠀⠀⠘⠀⠀⢸⣿⣿⣿⣿⣿⣿⣿⣿⣿⡀⠀⠀⠀⠀⠀⠀⠀⠀⠀⠀⠀⠀⠀⠀⠀⠀⠀⠀⠀⠀⠀⠀⠀⠀⠀⠀⠀⠀⠀⠀⠀⠀⠀⠀⠀</a:t>
            </a:r>
            <a:br/>
            <a:r>
              <a:t>⣿⣿⣿⣿⣿⣿⣿⣿⣿⣿⣿⣿⣿⣿⣿⣿⣿⣿⣿⣿⣿⣿⣿⠟⠀⠀⠀⠀⠀⠀⠀⠀⠀⠀⠀⠀⠀⠀⠀⠀⠀⠀⠀⠀⠀⢸⣿⣿⣿⣿⣿⣿⣿⣿⣿⡇⢀⡄⠀⠀⠀⠀⠀⠀⠀⠀⠀⠀⠀⠀⠀⠀⠀⠀⠀⠀⠀⠀⠀⠀⠀⠀⠀⠀⠀⠀⠀⠀⠀⠀⠀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⣿⣿⣿⣿⣿⣿⣿⣿⣿⣿⣿⣿⣿⣿⣿⣿⣿⣿⣿⣿⣿⣿⡇⠀⠀⠀⠀⠀⠀⠀⠀⠀⠀⠀⠀⠀⠀⠀⠀⠀⠀⠀⠀⠀⠀⠘⠛⠿⣿⣿⣿⣿⣿⣿⣿⣿⣿⡇⠀⠀⠀⠀⠀⠀⠀⠀⠀⠀⠀⠀⠀⠀⠀⠀⠀⠀⠀⠀⠀⠀⠀⠀⠀⠀⠀⠀⠀⠀⠀⠀⠀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⣿⣿⣿⣿⣿⣿⣿⣿⣿⣿⣿⣿⣿⣿⣿⣿⣿⣿⣿⣿⣿⣿⣷⠀⠀⠀⠀⠀⠀⠀⠀⠀⠀⠀⠀⠀⠀⠀⠀⠀⠀⠀⠀⠀⠀⠀⠀⠀⠈⠻⣿⣿⣿⣿⣿⣿⣿⣷⣴⡇⠀⠀⠀⠀⠀⠀⠀⠀⠀⠀⠀⠀⠀⠀⠀⠀⠀⠀⠀⠀⠀⠀⠀⠀⠀⠀⠀⠀⠀⠀⠀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⡓⠒⠠⠄⠀⠀⠀⠀⠀⠀⠀⠀⠀⠀⠀⠀⠀⠀⠀⠀⠀⠀⠀⠀⠀⠀⠀⠀⠀⠀⠀⠀⠀⠀⠀⠀⠀⠀⠀⠀⠀⠀⠀⠀⠀⠀⠀⠀⠀⠀⠀⠀⠀⠀⠀⠀⠀⠀⠀⠀⠀⠀⠀⠀⠀⠀⠀⠀⠀⠀⠀⠀⠀⠀⠀⠀⠀⠀⠀⠀⠀⠀⠀⠀⠀⠀⠀⠀⠀⠀⠀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⣿⣿⣶⡇⠀⠀⠀⠀⠀⠀⠀⠀⠀⠀⠀⠀⠀⠀⠀⠀⠀⠀⠀⠀⠀⠀⠀⠀⠀⠀⠀⠀⠀⠀⠀⠀⠀⠀⠀⠀⠀⠀⠀⠀⠀⠀⠀⠀⠀⠀⠀⠀⠀⠀⠀⠀⠀⠀⠀⠀⠀⠀⠀⠀⠀⠀⠀⠀⠀⠀⠀⠀⠀⠀⠀⠀⠀⠀⠀⠀⠀⠀⠀⠀⠀⠀⠀⠀⠀⠀⠀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⣿⣿⣾⠟⠆⠀⠀⢀⠀⠀⠀⠀⠀⠀⠀⠀⠀⠀⠀⠀⠀⠀⠀⠀⠀⠀⠀⠀⠀⠀⠀⠀⠀⠀⠀⠀⠀⠀⠀⠀⠀⠀⠀⠀⠀⠀⠀⠀⠀⠀⠀⠀⠀⠀⠀⠀⠀⠀⠀⠀⠀⠀⠀⠀⠀⠀⠀⠀⠀⠀⠀⠀⠀⠀⠀⠀⠀⠀⠀⠀⠀⠀⠀⠀⠀⠀⠀⠀⠀⠀⠀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⣿⣿⣿⠀⣀⣠⠴⠁⠀⠀⠀⠀⠀⠀⠀⠀⠀⠀⠀⠀⠀⠀⠀⠀⠀⠀⠀⠀⠀⠀⠀⠀⠀⠀⠀⠀⠀⠀⠀⠀⠀⠀⠀⠀⠀⠀⠀⠀⠀⠀⠀⠀⠀⠀⠀⠀⠀⠀⠀⠀⠀⠀⠀⠀⠀⠀⠀⠀⠀⠀⠀⠀⠀⠀⠀⠀⠀⠀⠀⠀⠀⠀⠀⠀⠀⠀⠀⠀⠀⠀⠀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⣿⣿⣿⣋⠁⠀⠀⠀⠀⣀⠀⠀⠀⠀⠀⠀⠀⠀⠀⠀⠀⠀⠀⠀⠀⠀⠀⠀⠀⠀⠀⠀⠀⠀⠀⠀⠀⠀⠀⠀⠀⠀⠀⠀⠀⠀⠀⠀⠀⠀⠀⠀⠀⠀⠀⠀⠀⠀⠀⠀⠀⠀⠀⠀⠀⠀⠀⠀⠀⠀⠀⠀⠀⠀⠀⠀⠀⠀⠀⠀⠀⠀⠀⠀⠀⠀⠀⠀⠀⠀⠀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⠉⠻⠍⠉⣋⣥⣶⣿⣿⣿⣷⡄⠀⠀⠀⠀⠀⠀⠀⠀⠀⠀⠀⠀⠀⠀⠀⠀⠀⠀⠀⠀⠀⠀⠀⠀⠀⠀⠀⠀⠀⠀⠀⠀⠀⠀⠀⠀⠀⠀⠀⠀⠀⠀⠀⠀⠀⠀⠀⠀⠀⠀⠀⠀⠀⠀⠀⠀⠀⠀⠀⠀⠀⠀⠀⠀⠀⠀⠀⠀⠀⠀⠀⠀⠀⠀⠀⠀⠀⠀⠀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⠀⠀⣠⣾⣿⣿⣿⣿⣿⣿⣿⣿⡀⠀⠀⠀⠀⠀⠀⠀⠀⠀⠀⠀⠀⠀⠀⠀⠀⠀⠀⠀⠀⠀⠀⠀⠀⠀⠀⠀⠀⠀⠀⠀⠀⠀⠀⠀⠀⠀⠀⠀⠀⠀⠀⠀⠀⠀⠀⠀⠀⠀⠀⠀⠀⠀⠀⠀⠀⠀⠀⠀⠀⠀⠀⠀⠀⠀⠀⠀⠀⠀⠀⠀⠀⠀⠀⠀⠀⠀⠀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⠀⣴⣿⣿⣿⣿⣿⣿⣿⣿⣿⣿⣷⠀⠀⠀⠀⠀⠀⠀⠀⠀⠀⠀⠀⠀⠀⠀⠀⠀⠀⠀⠀⠀⠀⠀⠀⠀⠀⠀⠀⠀⠀⠀⠀⠀⠀⠀⠀⠀⠀⠀⠀⠀⠀⠀⠀⠀⠀⠀⠀⠀⠀⠀⠀⠀⠀⠀⠀⠀⠀⠀⠀⠀⠀⠀⠀⠀⠀⠀⠀⠀⠀⠀⠀⠀⠀⠀⠀⠀⠀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⣾⣿⣿⣿⣿⣿⣿⣿⣿⣿⣿⣿⣿⡇⠀⠀⠀⠀⠀⠀⠀⠀⠀⠀⠀⠀⠀⠀⠀⠀⠀⠀⠀⠀⠀⠀⠀⠀⠀⠀⠀⠀⠀⠀⠀⠀⠀⠀⠀⠀⠀⠀⠀⠀⠀⠀⠀⠀⠀⠀⠀⠀⠀⠀⠀⠀⠀⠀⠀⠀⠀⠀⠀⠀⠀⠀⠀⠀⠀⠀⠀⠀⠀⠀⠀⠀⠀⠀⠀⠀⠀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⣿⣿⣿⣿⣿⣿⣿⣿⣿⣿⣿⣿⣿⣿⡆⠀⠀⠀⠀⠀⠀⠀⠀⠀⠀⠀⠀⠀⠀⠀⠀⠀⠀⠀⠀⠀⠀⠀⠀⠀⠀⠀⠀⠀⠀⠀⠀⠀⠀⠀⠀⠀⠀⠀⠀⠀⠀⠀⠀⠀⠀⠀⠀⠀⠀⠀⠀⠀⠀⠀⠀⠀⠀⠀⠀⠀⠀⠀⠀⠀⠀⠀⠀⠀⠀⠀⠀⠀⠀⠀⠀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⣿⣿⣿⣿⣿⣿⣿⣿⣿⣿⣿⣿⣿⣿⣿⣶⣦⣄⡀⠀⠀⠀⠀⠀⠀⠀⠀⠀⠀⠀⠀⠀⠀⠀⠀⠀⠀⠀⠀⠀⠀⠀⠀⠀⠀⠀⠀⠀⠀⠀⠀⠀⠀⠀⠀⠀⠀⠀⠀⠀⠀⠀⠀⠀⠀⠀⠀⠀⠀⠀⠀⠀⠀⠀⠀⠀⠀⠀⠀⠀⠀⠀⠀⠀⠀⠀⠀⠀⠀⠀⠀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⣿⣿⣿⣿⣿⡿⠿⠿⠿⠿⣿⣿⣿⣿⣿⣿⣿⣿⣿⣷⣄⡀⠀⠀⠀⠀⠀⠀⠀⠀⠀⠀⠀⠀⠀⠀⠀⠀⠀⠀⠀⠀⠀⠀⠀⠀⠀⠀⠀⠀⠀⠀⠀⠀⠀⠀⠀⠀⠀⠀⠀⠀⠀⠀⠀⠀⠀⠀⠀⠀⠀⠀⠀⠀⠀⠀⠀⠀⠀⠀⠀⠀⠀⠀⠀⠀⠀⠀⠀⠀⠀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⣿⣿⣿⣿⣿⣿⣶⣤⣀⠀⠀⠈⠉⠛⠿⣿⣿⣿⣿⣿⣿⣿⣄⠀⠀⠀⠀⠀⠀⠀⠀⠀⠀⠀⠀⠀⠀⠀⠀⠀⠀⠀⠀⠀⠀⠀⠀⠀⠀⠀⠀⠀⠀⠀⠀⠀⠀⠀⠀⠀⠀⠀⠀⠀⠀⠀⠀⠀⠀⠀⠀⠀⠀⠀⠀⠀⠀⠀⠀⠀⠀⠀⠀⠀⠀⠀⠀⠀⠀⠀⠀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⣿⣿⣿⣿⣿⣿⣿⣿⣿⣿⣶⣤⣀⠀⠀⠀⠉⠛⢿⣿⣿⣿⣿⣧⡀⠀⠀⠀⠀⢀⣠⣤⣤⡄⠀⠀⠀⠀⠀⠀⠀⠀⠀⠀⠀⠀⠀⠀⠀⠀⠀⠀⠀⠀⠀⠀⠀⠀⠀⠀⠀⠀⠀⠀⠀⠀⠀⠀⠀⠀⠀⠀⠀⠀⠀⠀⠀⠀⠀⠀⠀⠀⠀⠀⠀⠀⠀⠀⠀⠀⠀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⣿⣿⣿⣿⣿⣿⣿⣿⣿⣿⣿⣿⣿⣿⣶⣤⣀⡀⠀⠈⠻⣿⣿⣿⣧⣀⣠⣴⣾⣿⣿⣿⣿⣿⠀⠀⠀⠀⠀⠀⠀⠀⠀⠀⢀⣀⣀⣤⣤⣴⣶⣶⣶⣿⣿⣿⣿⣿⣿⣿⣿⣿⣿⣿⣶⣶⣶⣦⣄⣀⣠⣤⣤⣤⣀⡀⠀⠀⠀⠀⠀⠀⠀⠀⠀⠀⠀⠀⠀⠀⠀</a:t>
            </a:r>
            <a:br/>
            <a:r>
              <a:t>⣿⣿⣿⣿⣿⣿⣿⣿⣿⣿⣿⣿⣿⣿⣿⣿⣿⣿⣿⣿⡳⠾⢿⣿⣿⣿⣿⣿⣿⣿⣿⣿⣿⣿⣷⣄⣀⣤⣤⣶⣶⣾⣿⣿⣿⣿⣿⣿⣿⣿⣿⣿⣿⣿⣿⣿⣿⣿⣿⣿⣿⣿⣿⣿⣿⣿⣿⣿⣿⣿⣿⣿⣿⣿⣉⢀⠀⠀⠀⠀⠀⠀⠀⠀⠀⠀⠀⠀⠀⠀⠀</a:t>
            </a:r>
            <a:br/>
            <a:r>
              <a:t>⣿⣿⣿⣿⣿⣿⣿⣿⣿⣿⣿⣿⣿⣿⣿⣿⣿⣿⣿⣿⣿⣶⣤⣬⣿⣿⣤⣤⣭⣭⣭⣽⣿⣿⣿⣿⣿⣿⣿⣿⣿⣿⣿⣿⣿⣿⣿⣿⣿⣿⣿⣿⣿⣿⣿⣿⣿⣿⣿⣿⣿⣿⣿⣿⣿⣿⣿⣿⣿⣿⣿⣿⣿⣿⣿⣷⣶⣚⣋⠉⠀⠀⠀⠀⠀⠀⠀⠀⠀⠀⠀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⣿⣿⣿⣿⣿⣿⣿⣿⣿⣿⣿⣿⣿⣿⣿⣿⣿⣿⣿⣿⣿⣿⣿⣿⣿⣿⣿⣿⣿⣿⣿⣿⣿⣿⣿⣿⣿⣿⣿⣿⣿⣿⣿⣿⣿⣿⣿⣿⣿⣿⣿⣿⣿⣿⣿⣿⣿⣿⣿⣿⣿⣿⣿⣿⣿⣿⣿⣿⣿⣿⣿⣿⣿⣿⣿⣿⣿⣿⣷⣶⡦⠀⠀⠀⠀⠀⠀⠀⠀⠀⠀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⣿⣿⣿⣿⣿⣿⣿⣿⣿⣿⣿⣿⣿⣿⣿⣿⣿⣿⣿⣿⣿⣿⣿⣿⣿⣿⣿⣿⣿⣿⣿⣿⣿⣿⣿⣿⣿⣿⣿⣿⣿⣿⣿⣿⣿⣿⣿⣿⣿⣿⣿⣿⣿⣿⣿⣿⣿⣿⣿⣿⣿⣿⣿⣿⣿⣿⣿⣿⣿⣿⣿⣿⣿⣿⣿⣿⣿⣿⣿⣷⣶⣶⠶⠒⠉⠀⣀⠀⠀⠀⠀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⣿⣿⣿⣿⣿⣿⣿⣿⣿⣿⣿⣿⣿⣿⣿⣿⣿⣿⣿⣿⣿⣿⣿⣿⣿⣿⣿⣿⣿⣿⣿⣿⣿⣿⣿⣿⣿⣿⣿⣿⣿⣿⣿⣿⣿⣿⣿⣿⣿⣿⣿⣿⣿⣿⣿⣿⣿⣿⣿⣿⣿⣿⣿⣿⣿⣿⣿⣿⣿⣿⣿⣿⣿⣿⣿⣿⣿⣿⣿⣿⣿⣿⣿⣿⣯⣍⣀⣀⠀⠀⠀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⣿⣿⣿⣿⣿⣿⣿⣿⣿⣿⣿⣿⣿⣿⣿⣿⣿⣿⣿⣿⣿⣿⣿⣿⣿⣿⣿⣿⣿⣿⣿⣿⣿⣿⣿⣿⣿⣿⣿⣿⣿⣿⣿⣿⣿⣿⣿⣿⣿⣿⣿⣿⣿⣿⣿⣿⣿⣿⣿⣿⣿⣿⣿⣿⣿⣿⣿⣿⣿⣿⣿⣿⣿⣿⣿⣿⣿⣿⣿⣿⣿⣿⣿⣿⣿⣿⣭⣭⠵⠶⠂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⣿⣿⣿⣿⣿⣿⣿⣿⣿⣿⣿⣿⣿⣿⣿⣿⣿⣿⣿⣿⣿⣿⣿⣿⣿⣿⣿⣿⣿⣿⣿⣿⣿⣿⣿⣿⣿⣿⣿⣿⣿⣿⣿⣿⣿⣿⣿⣿⣿⣿⣿⣿⣿⣿⣿⣿⣿⣿⣿⣿⣿⣿⣿⣿⣿⣿⣿⣿⣿⣿⣿⣿⣿⣿⣿⣿⣿⣿⣿⣿⣿⣿⣿⣿⣿⣯⣥⡤⠄⠀⠀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⣿⣿⣿⣿⣿⣿⣿⣿⣿⣿⣿⣿⣿⣿⣿⣿⣿⣿⣿⣿⣿⣿⣿⣿⣿⣿⣿⣿⣿⣿⣿⣿⣿⣿⣿⣿⣿⣿⣿⣿⣿⣿⣿⣿⣿⣿⣿⣿⣿⣿⣿⣿⣿⣿⣿⣿⣿⣿⣿⣿⣿⣿⣿⣿⣿⣿⣿⣿⣿⣿⣿⣿⣿⣿⣿⣿⣿⣿⣿⣿⣿⣿⣿⣿⣿⣿⣿⠶⠦⠄⠀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⣿⣿⣿⣿⣿⣿⣿⣿⣿⣿⣿⣿⣿⣿⣿⣿⣿⣿⣿⣿⣿⣿⣿⣿⣿⣿⣿⣿⣿⣿⣿⣿⣿⣿⣿⣿⣿⣿⣿⣿⣿⣿⣿⣿⣿⣿⣿⣿⣿⣿⣿⣿⣿⣿⣿⣿⣿⣿⣿⣿⣿⣿⣿⣿⣿⣿⣿⣿⣿⣿⣿⣿⣿⣿⣿⣿⣿⣿⣿⣿⣿⣿⣿⠿⠿⠛⠿⢿⣶⡄⠀</a:t>
            </a:r>
            <a:br/>
            <a:r>
              <a:t>⣿⣿⣿⣿⣿⣿⣿⣿⣿⣿⣿⣿⣿⣿⣿⣿⣿⣿⣿⣿⣿⣿⣿⣿⣿⠙⠻⠿⣿⣿⣿⣿⣿⣿⣿⣿⣿⣿⣿⣿⣿⣿⣿⣿⣿⣿⣿⣿⣿⣿⣿⣿⣿⣿⣿⣿⣿⣿⣿⣿⣿⣿⣿⣿⣿⣿⣿⣿⣿⣿⣿⣿⣿⣿⣿⣿⣿⣿⣿⣿⣿⣿⣿⣿⣿⡷⢤⣄⡀⠀⠀</a:t>
            </a:r>
            <a:br/>
            <a:r>
              <a:t>⣿⣿⣿⣿⣿⣿⣿⣿⣿⣿⣿⣿⣿⣿⣿⣿⣿⣿⣿⣿⣿⣿⣿⣿⠃⠀⠀⠀⠈⠉⠛⠿⢿⣿⣿⣿⣿⣿⣿⣿⣿⣿⣿⣿⣿⣿⣿⣿⣿⣿⣿⣿⣿⣿⣿⣿⣿⣿⣿⣿⣿⣿⣿⣿⣿⣿⣿⣿⣿⣿⣿⣿⣿⣿⣿⣿⣿⣿⣿⣿⣿⣿⣿⡿⢿⣿⣷⠦⠄⠀⠀</a:t>
            </a:r>
            <a:br/>
            <a:r>
              <a:t>⣿⣿⣿⣿⣿⣿⣿⣿⣿⣿⣿⣿⣿⣿⣿⣿⣿⣿⣿⣿⣿⣿⣿⠋⠀⠀⠀⠀⠀⠀⠀⠀⠀⠀⠉⠙⠛⠻⠿⢿⣿⣿⣿⣿⣿⣿⣿⣿⣿⣿⣿⣿⣿⣿⣿⣿⣿⣿⣿⣿⣿⣿⣿⣿⣿⣿⣿⣿⣿⣿⣿⣿⣿⣿⣿⣿⣿⡿⣿⣿⣿⣿⣿⣿⣷⣦⣍⡛⠢⠀⠀</a:t>
            </a:r>
            <a:br/>
            <a:r>
              <a:t>⣿⣿⣿⣿⣿⣿⣿⣿⣿⣿⣿⣿⣿⣿⣿⣿⣿⣿⣿⣿⣿⣿⡗⠀⠀⠀⠀⠀⠀⠀⠀⠀⠀⠀⠀⠀⠀⠀⠀⠀⠀⠀⠉⠉⠛⠛⠛⠻⠿⠿⢿⣿⣿⣿⣿⣿⣿⣿⣿⣿⣿⣿⣿⣿⣿⣿⣿⣿⣿⣿⣿⣿⣿⣟⣛⠛⢿⡟⠿⠦⣄⠀⠀⠀⠈⠁⠀⠉⠀⠀⠀</a:t>
            </a:r>
            <a:br/>
            <a:r>
              <a:t>⠀⠉⠉⠛⠛⠻⢿⣿⣿⣿⣿⣿⡿⢿⣿⣿⣿⠿⠟⠛⠿⠁⠀⠀⠀⠀⠀⠀⠀⠀⠀⠀⠀⠀⠀⠀⠀⠀⠀⠀⠀⠀⠀⠀⠀⠀⠀⠀⠀⠀⠀⠀⠀⠀⠉⠉⠛⠛⠿⠿⣿⣿⣯⣽⣿⣿⣿⣿⣿⣿⣿⣿⣿⣿⠿⠷⢤⡀⠀⠀⠀⠀⠀⠀⠀⠀⠀⠀⠀⠀⠀</a:t>
            </a:r>
            <a:br/>
            <a:r>
              <a:t>⠀⠀⠀⠀⠀⠀⠀⠹⣿⣿⣿⣿⣷⡀⠀⠀⠀⠀⠀⠀⠀⠀⠀⠀⠀⠀⠀⠀⠀⠀⠀⠀⠀⠀⠀⠀⠀⠀⠀⠀⠀⠀⠀⠀⠀⠀⠀⠀⠀⠀⠀⠀⠀⠀⠀⠀⠀⠀⠀⠀⠀⠀⠀⠉⠛⠿⢿⣿⡛⠿⢿⣿⣿⣿⣿⣦⣀⠀⠀⠀⠀⠀⠀⠀⠀⠀⠀⠀⠀⠀⠀</a:t>
            </a:r>
            <a:br/>
            <a:r>
              <a:t>⠀⠀⠀⠀⠀⠀⠀⠀⠈⠻⣿⣿⣿⠇⠀⠀⠀⠀⠀⠀⠀⠀⠀⠀⠀⠀⠀⠀⠀⠀⠀⠀⠀⠀⠀⠀⠀⠀⠀⠀⠀⠀⠀⠀⠀⠀⠀⠀⠀⠀⠀⠀⠀⠀⠀⠀⠀⠀⠀⠀⠀⠀⠀⠀⠀⠀⠀⠈⠛⠟⠶⣤⣉⠙⠛⠛⠯⠛⠂⠀⠀⠀⠀⠀⠀⠀⠀⠀⠀⠀⠀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⣿⣿⣿⣿⣿⣿⣿⣿⣿⣿⣿⣿⣿⣿⣿⣿⣿⣿⣿⣿⣿⣿⣿⣿⣿⣿⣿⣿⣿⣿⣿⡿⠋⠀⠀⠀⠀⠀⠉⠹⣿⣿⣿⣿⣿⣿⣿⣿⣿⣿⣿⣿⣿⣿⣿⣿⣿⣿⣿⣿⣿⣿⣿⣿⣿⣿⣿⣿⣿⣿⣿⣿⣿⣿⣿⣿⣿⣿⣿⣿⣿⣿⣿⣿⣿⣿⣿⣿⣿⣿⡇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⣿⣿⣿⣿⣿⣿⣿⣿⣿⣿⣿⣿⣿⣿⣿⣿⣿⣿⣿⣿⣿⣿⣿⣿⣿⣿⣿⣿⣿⣿⡏⠀⠀⠀⠀⠀⠀⠀⠀⠀⠻⠿⢿⣿⣿⣿⣿⣿⣿⣿⣿⣿⣿⣿⣿⣿⣿⣿⣿⣿⣿⣿⣿⣿⣿⣿⣿⣿⣿⣿⣿⣿⣿⣿⣿⣿⣿⣿⣿⣿⣿⣿⣿⣿⣿⣿⣿⣿⣿⣿⡇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⣿⣿⣿⣿⣿⣿⣿⣿⣿⣿⣿⣿⣿⣿⣿⣿⣿⣿⣿⣿⣿⣿⣿⣿⣿⣿⣿⣿⣿⣿⣿⠀⠀⠀⠀⠀⠀⠀⠀⠀⠀⠀⠀⠈⠛⢿⣿⣿⣿⣿⣿⣿⣿⣿⣿⣿⣿⣿⣿⣿⣿⣿⣿⣿⣿⣿⣿⣿⣿⣿⣿⣿⣿⣿⣿⣿⣿⣿⣿⣿⣿⣿⣿⣿⣿⣿⣿⣿⣿⣿⡇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⣿⣿⣿⣿⣿⣿⣿⣿⣿⣿⣿⣿⣿⣿⣿⣿⣿⣿⣿⣿⣿⣿⣿⣿⣿⣿⣿⣿⡿⠋⠁⠀⠀⠀⠀⠀⠀⠀⠀⠀⠀⠀⠀⠀⠀⠈⠻⣿⣿⣿⣿⣿⣿⣿⣿⣿⣿⣿⣿⣿⣿⣿⣿⣿⣿⣿⣿⣿⣿⣿⣿⣿⣿⣿⣿⣿⣿⣿⣿⣿⣿⣿⣿⣿⣿⣿⣿⣿⣿⣿⡇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⣿⣿⣿⣿⣿⣿⣿⣿⣿⣿⣿⣿⣿⣿⣿⣿⣿⣿⣿⣿⣿⣿⣿⣿⣿⣿⣿⠋⠀⠀⠀⠀⠀⠀⠀⠀⠀⠀⠀⠀⠀⠀⠀⠀⠀⠀⠀⠘⢿⣿⣿⣿⣿⣿⣿⣿⣿⣿⣿⣿⣿⣿⣿⣿⣿⣿⣿⣿⣿⣿⣿⣿⣿⣿⣿⣿⣿⣿⣿⣿⣿⣿⣿⣿⣿⣿⣿⣿⣿⣿⡇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⣿⣿⣿⣿⣿⣿⣿⣿⣿⣿⣿⣿⣿⣿⣿⣿⣿⣿⣿⣿⣿⣿⣿⣿⣿⣷⡆⠀⠀⠀⠀⠀⠀⠀⠀⠀⠀⠀⠀⠀⠀⠀⠀⠀⠀⠀⠀⠀⠀⠀⠀⢿⣿⣿⣿⣿⣿⣿⣿⣿⣿⣿⣿⣿⣿⣿⣿⣿⣿⣿⣿⣿⣿⣿⣿⣿⣿⣿⣿⣿⣿⣿⣿⣿⣿⣿⣿⣿⣿⣿⡇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⣿⣿⣿⣿⣿⣿⣿⣿⣿⣿⣿⣿⣿⣿⣿⣿⣿⣿⣿⣿⣿⣿⣿⣿⣿⣿⣿⡄⠀⠀⠀⠀⠀⠀⠀⠀⠀⠀⠀⠀⠀⠀⠀⠀⠀⠀⠀⠀⠀⠀⠀⠈⢿⣿⣿⣿⣿⣿⣿⣿⣿⣿⣿⣿⣿⣿⣿⣿⣿⣿⣿⣿⣿⣿⣿⣿⣿⣿⣿⣿⣿⣿⣿⣿⣿⣿⣿⣿⣿⣿⡇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⣿⣿⣿⣿⣿⣿⣿⣿⣿⣿⣿⣿⣿⣿⣿⣿⣿⣿⣿⣿⣿⣿⣿⣿⣿⣿⣿⣿⣿⣶⣤⠀⠀⠀⠀⠀⠀⠀⠀⠀⠀⠀⠀⠀⠀⠀⠀⠀⠀⠀⠀⠀⣌⣿⣿⣿⣿⣿⣿⣿⣿⣿⣿⣿⣿⣿⣿⣿⣿⣿⣿⣿⣿⣿⣿⣿⣿⣿⣿⣿⣿⣿⣿⣿⣿⣿⣿⣿⣿⣿⡇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⣿⣿⣿⣿⣿⣿⣿⣿⣿⣿⣿⣿⣿⣿⣿⣿⣿⣿⣿⣿⣿⣿⣿⣿⣿⣿⣿⣿⣿⣿⣁⠀⠀⠀⠀⠀⠀⠀⠀⠀⠀⠀⠀⠀⠀⠀⠀⠀⠀⠀⠀⠀⢸⣿⣿⡏⠉⠀⠈⢿⣿⣿⣿⣿⣿⣿⣿⣿⣿⣿⣿⣿⣿⣿⣿⣿⣿⣿⣿⣿⣿⣿⣿⣿⣿⣿⣿⣿⣿⣿⡇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⣿⣿⣿⣿⣿⣿⣿⣿⣿⣿⣿⣿⣿⣿⣿⣿⣿⣿⣿⣿⣿⣿⣿⣿⣿⣿⣿⣿⣿⣿⣿⣿⣄⠀⠀⠀⠀⠀⠀⠀⠀⠀⠀⠀⠀⠀⠀⠀⠀⠀⠀⠰⣦⣿⠏⠀⠀⠀⠀⠈⢻⣿⣿⣿⣿⣿⣿⣿⣿⣿⣿⣿⣿⣿⣿⣿⣿⣿⣿⣿⣿⣿⣿⣿⣿⣿⣿⣿⣿⣿⡇</a:t>
            </a:r>
            <a:br/>
            <a:r>
              <a:t>⣿⣿⣿⣿⡟⠛⠻⠿⣿⠿⠿⠟⠛⢻⣿⣿⣿⣿⣿⣿⣿⣿⣿⣿⣿⣿⣿⣿⣿⣿⣿⣿⣿⣷⣀⠀⡀⠀⠀⠀⠀⠀⠀⠀⠀⠀⠀⠀⠀⢀⣀⣼⠟⠁⠀⠀⠀⠀⠀⠀⠀⠈⠛⢿⣿⣿⣿⣿⣿⣿⣿⣿⣿⣿⣿⣿⣿⣿⣿⣿⣿⣿⣿⣿⣿⣿⣿⣿⣿⣿⡇</a:t>
            </a:r>
            <a:br/>
            <a:r>
              <a:t>⣿⣿⣿⣿⣿⡄⠀⠀⠀⠀⠀⠀⠀⠀⠻⡿⠛⠉⠈⠉⠙⠻⠿⠿⠟⠛⠛⠛⠛⣛⣛⣿⣿⣿⣿⣿⡿⠊⠀⠀⠀⠀⠀⠀⠀⠀⠀⣤⣶⣼⠟⠁⠀⠀⠀⠀⠀⠀⠀⠀⠀⠀⠀⠀⠈⠙⠻⠿⣿⣿⣿⣿⣿⣿⣿⣿⣿⣿⣿⣿⣿⣿⣿⣿⣿⣿⣿⣿⣿⣿⡇</a:t>
            </a:r>
            <a:br/>
            <a:r>
              <a:t>⣿⣿⣿⣿⣿⣿⣆⠀⠀⠀⠀⠀⠀⠀⠀⠀⠀⠀⠀⠀⠀⠀⠀⢴⣶⣶⣾⣿⣿⣿⣿⣿⣿⡿⠿⠋⠀⠀⠀⠀⠀⠀⠀⠀⠀⠀⣿⣿⠟⠁⠀⠀⠀⠀⠀⠀⠀⠀⠀⠀⠀⠀⠀⠀⠀⠀⠀⠀⠀⠀⠈⠉⠉⠛⠛⠛⠛⠿⠿⢿⣿⣿⣿⣿⣿⣿⣿⣿⣿⣿⡇</a:t>
            </a:r>
            <a:br/>
            <a:r>
              <a:t>⣿⣿⣿⣿⣿⣿⣿⣆⠀⠀⠀⠀⠀⠀⠀⠀⠀⠀⠀⠀⠀⠀⠀⠘⣿⣿⣿⣿⣿⣿⣿⡿⠁⠀⠀⠀⠀⠀⠀⠀⠀⠀⠀⠀⠀⠀⠙⠁⠀⠀⠀⠀⠀⠀⠀⠀⠀⠀⠀⠀⠀⠀⠀⠀⠀⠀⠀⠀⠀⠀⠀⠀⠀⠀⠀⠀⠀⠀⠀⠀⠀⠉⠛⢿⣿⣿⣿⣿⣿⣿⡇</a:t>
            </a:r>
            <a:br/>
            <a:r>
              <a:t>⣿⣿⣿⣿⣿⣿⣿⣿⣆⠀⠀⠀⠀⠀⠀⠀⠀⠱⡀⠀⠀⠀⠀⠀⢹⣿⣿⣿⣿⣿⠟⠁⠀⠀⠀⠀⠀⠀⠀⠀⠀⠀⠀⠀⠀⠀⠀⠀⠀⠀⠀⠀⠀⠀⠀⠀⠀⠀⠀⠀⠀⠀⠀⠀⠀⠀⠀⠀⠀⠀⠀⠀⠀⠀⠀⠀⠀⠀⠀⠀⠀⠀⠀⠀⠹⣿⣿⣿⣿⣿⡇</a:t>
            </a:r>
            <a:br/>
            <a:r>
              <a:t>⣿⣿⣿⣿⣿⣿⣿⣿⣿⣆⠀⠀⠀⠀⠀⠀⠀⠀⠹⣦⠀⠀⠀⠀⠀⢻⣿⣿⣿⡇⠀⠀⠀⠀⠀⠀⠀⠀⠀⠀⠀⠀⠀⠀⠀⠀⠀⠀⠀⠀⠀⠀⠀⠀⠀⠀⠀⠀⠀⠀⠀⠀⠀⠀⠀⠀⠀⠀⠀⠀⠀⠀⠀⠀⠀⠀⠀⠀⠀⠀⠀⠀⠀⠀⠀⠘⣿⣿⣿⣿⡇</a:t>
            </a:r>
            <a:br/>
            <a:r>
              <a:t>⣿⣿⣿⣿⣿⣿⣿⣿⣿⣿⡀⠀⠀⠀⠀⠀⠀⠀⠀⠙⠀⠀⠀⠀⠀⠀⢿⣿⣿⠇⠀⠀⠀⠀⠀⠀⠀⠀⠀⠀⠀⠀⠀⠀⠀⠀⠀⠀⠀⠀⠀⠀⠀⠀⠀⠀⠀⠀⠀⠀⠀⠀⠀⠀⠀⠀⠀⠀⠀⠀⠀⠀⠀⠀⠀⠀⠀⠀⠀⠀⠀⠀⠀⠀⠀⠀⠈⢿⣿⣿⡇</a:t>
            </a:r>
            <a:br/>
            <a:r>
              <a:t>⣿⣿⣿⣿⣿⣿⣿⣿⣿⣿⣷⠀⠀⠀⠀⠀⠀⠀⠀⢠⣇⠀⠀⠀⠀⠀⠈⣿⠏⠀⠀⠀⠀⠀⠀⠀⠀⠀⠀⠀⠀⠀⠀⠀⠀⠀⠀⠀⠀⠀⠀⠀⠀⠀⠀⠀⠀⠀⠀⠀⠀⠀⠀⠀⠀⠀⠀⠀⠀⠀⠀⠀⠀⠀⠀⠀⠀⠀⠀⠀⠀⠀⠀⠀⠀⠀⠀⠈⢻⣿⡇</a:t>
            </a:r>
            <a:br/>
            <a:r>
              <a:t>⣿⣿⣿⣿⣿⣿⣿⣿⣿⣿⣿⣷⠀⠀⠀⠀⠀⠀⠀⠀⠙⡄⠀⠀⠀⠀⠀⠈⠀⠀⠀⠀⠀⠀⠀⠀⠀⠀⠀⠀⠀⠀⠀⠀⠀⠀⠀⠀⠀⠀⠀⠀⠀⠀⠀⠀⠀⠀⠀⠀⠀⠀⠀⠀⠀⠀⠀⠀⠀⠀⠀⠀⠀⠀⠀⠀⠀⠀⠀⠀⠀⠀⠀⠀⠀⠀⠀⠀⠀⢻⡇</a:t>
            </a:r>
            <a:br/>
            <a:r>
              <a:t>⣿⣿⣿⣿⣿⣿⣿⣿⣿⣿⣿⣿⣿⣶⣄⠀⠀⠀⠀⠀⠀⠑⠀⠀⠀⠀⠀⠀⠀⠀⠀⠀⠀⠀⠀⠀⠀⠀⠀⠀⠀⠀⠀⠀⠀⠀⠀⠀⠀⠀⢀⣀⣺⣀⡄⢀⠀⠀⠀⠀⠀⠀⠀⠀⠀⠀⠀⠀⠀⠀⠀⠀⠀⠀⠀⠀⠀⠀⠀⠀⠀⠀⠀⠀⠀⠀⠀⠀⠀⠀⠃</a:t>
            </a:r>
            <a:br/>
            <a:r>
              <a:t>⣿⣿⣿⣿⣿⣿⣿⣿⣿⣿⣿⣿⣿⣿⣿⣿⣦⣀⠀⠀⠀⠀⠀⠀⠀⠀⠀⠀⠀⠀⠀⠀⠀⠀⠀⠀⠀⠀⠀⠀⠀⠀⠀⠀⢀⣤⠤⠤⣴⣶⣿⣿⣿⣿⣿⠇⠀⠀⠀⠀⠀⠀⠀⠀⠀⠀⠀⠀⠀⠀⠀⠀⠀⠀⠀⠀⠀⠀⠀⠀⠀⠀⠀⠀⠀⠀⠀⠀⠀⠀⠀</a:t>
            </a:r>
            <a:br/>
            <a:r>
              <a:t>⣿⣿⣿⣿⣿⣿⣿⣿⣿⣿⣿⣿⣿⣿⣿⣿⣿⣿⣷⡄⠀⠀⠀⠀⠀⠀⠀⠀⠀⠀⠀⠀⠀⠀⠀⠀⠀⠀⠀⠀⠀⠀⠀⠀⣸⣿⠀⠀⢸⣿⣿⣿⣿⣿⣿⠀⠀⠀⠀⠀⠀⠀⠀⠀⠀⠀⠀⠀⠀⠀⠀⠀⠀⠀⠀⠀⠀⠀⠀⠀⠀⠀⠀⠀⠀⠀⠀⠀⠀⠀⠀</a:t>
            </a:r>
            <a:br/>
            <a:r>
              <a:t>⣿⣿⣿⣿⣿⣿⣿⣿⣿⣿⣿⣿⣿⣿⣿⣿⣿⣿⣿⣷⡄⠀⠀⠀⠀⠀⠀⠀⠀⠀⠀⠀⠀⠀⠀⠀⠀⠀⠀⠀⠀⠀⠀⠀⣿⡿⠀⠀⣾⣿⣿⣿⣿⣿⣷⡔⠀⠀⠀⠀⠀⠀⠀⠀⠀⠀⠀⠀⠀⠀⠀⠀⠀⠀⠀⠀⠀⠀⠀⠀⠀⠀⠀⠀⠀⠀⠀⠀⠀⠀⠀</a:t>
            </a:r>
            <a:br/>
            <a:r>
              <a:t>⣿⣿⣿⣿⣿⣿⣿⣿⣿⣿⣿⣿⣿⣿⣿⣿⣿⣿⣿⣿⣿⣦⡀⠀⠀⠀⠀⠀⠀⠀⠀⠀⠀⠀⠀⠀⠀⠀⠀⠀⠀⠀⠀⢸⣿⡇⠀⢀⣿⣿⣿⣿⣿⣿⣿⡇⠀⠀⠀⠀⠀⠀⠀⠀⠀⠀⠀⠀⠀⠀⠀⠀⠀⠀⠀⠀⠀⠀⠀⠀⠀⠀⠀⠀⠀⠀⠀⠀⠀⠀⠀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⣿⣿⣿⣿⣿⣿⣿⣿⣿⣿⣿⣿⣿⣿⣿⣿⣿⣿⣿⣿⣿⣿⣿⣦⡀⠀⠀⠀⠀⠀⠀⠀⠀⠀⠀⠀⠀⠀⠀⠀⠀⠀⠀⠈⣿⡇⠀⢸⣿⣿⣿⣿⣿⣿⣿⣿⡇⠀⠀⠀⠀⠀⠀⠀⠀⠀⠀⠀⠀⠀⠀⠀⠀⠀⠀⠀⠀⠀⠀⠀⠀⠀⠀⠀⠀⠀⠀⠀⠀⠀⠀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⣿⣿⣿⣿⣿⣿⣿⣿⣿⣿⣿⣿⣿⣿⣿⣿⣿⣿⣿⣿⣿⣿⣿⣿⣿⣦⠀⠀⠀⠀⠀⠀⠀⠀⠀⠀⠀⠀⠀⠀⠀⠀⠀⠀⠸⠀⠀⢸⣿⣿⣿⣿⣿⣿⣿⣿⣇⠀⠀⠀⠀⠀⠀⠀⠀⠀⠀⠀⠀⠀⠀⠀⠀⠀⠀⠀⠀⠀⠀⠀⠀⠀⠀⠀⠀⠀⠀⠀⠀⠀⠀</a:t>
            </a:r>
            <a:br/>
            <a:r>
              <a:t>⣿⣿⣿⣿⣿⣿⣿⣿⣿⣿⣿⣿⣿⣿⣿⣿⣿⣿⣿⣿⣿⣿⣿⣿⣿⠟⠀⠀⠀⠀⠀⠀⠀⠀⠀⠀⠀⠀⠀⠀⠀⠀⠀⠀⠀⠀⠀⣸⣿⣿⣿⣿⣿⣿⣿⣿⣿⠀⣀⠄⠀⠀⠀⠀⠀⠀⠀⠀⠀⠀⠀⠀⠀⠀⠀⠀⠀⠀⠀⠀⠀⠀⠀⠀⠀⠀⠀⠀⠀⠀⠀</a:t>
            </a:r>
            <a:br/>
            <a:r>
              <a:t>⣿⣿⣿⣿⣿⣿⣿⣿⣿⣿⣿⣿⣿⣿⣿⣿⣿⣿⣿⣿⣿⣿⣿⣿⡏⠀⠀⠀⠀⠀⠀⠀⠀⠀⠀⠀⠀⠀⠀⠀⠀⠀⠀⠀⠀⠀⠀⠹⠿⢿⣿⣿⣿⣿⣿⣿⣿⣿⣿⠀⠀⠀⠀⠀⠀⠀⠀⠀⠀⠀⠀⠀⠀⠀⠀⠀⠀⠀⠀⠀⠀⠀⠀⠀⠀⠀⠀⠀⠀⠀⠀</a:t>
            </a:r>
            <a:br/>
            <a:r>
              <a:t>⣿⣿⣿⣿⣿⣿⣿⣿⣿⣿⣿⣿⣿⣿⣿⣿⣿⣿⣿⣿⣿⣿⣿⣿⣧⠀⠀⠀⠀⠀⠀⠀⠀⠀⠀⠀⠀⠀⠀⠀⠀⠀⠀⠀⠀⠀⠀⠀⠀⠀⠙⢿⣿⣿⣿⣿⣿⣿⣿⣦⣾⠀⠀⠀⠀⠀⠀⠀⠀⠀⠀⠀⠀⠀⠀⠀⠀⠀⠀⠀⠀⠀⠀⠀⠀⠀⠀⠀⠀⠀⠀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⣿⣿⣿⣿⣿⣿⣿⣿⣿⣿⣿⣿⣿⣿⣿⣿⣿⣿⣿⣿⣿⣿⣿⣿⣿⣿⣿⣿⣿⣿⣿⣿⣿⣿⣿⠟⠁⠀⠀⠀⠀⠀⠉⢻⣿⣿⣿⣿⣿⣿⣿⣿⣿⣿⣿⣿⣿⣿⣿⣿⣿⣿⣿⣿⣿⣿⣿⣿⣿⣿⣿⣿⣿⣿⣿⣿⣿⣿⣿⣿⣿⣿⣿⣿⣿⣿⣿⣿⣿⣿⡇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⣿⣿⣿⣿⣿⣿⣿⣿⣿⣿⣿⣿⣿⣿⣿⣿⣿⣿⣿⣿⣿⣿⣿⣿⣿⣿⣿⣿⣿⣿⣿⣿⣿⣿⠁⠀⠀⠀⠀⠀⠀⠀⠀⠘⠻⠿⣿⣿⣿⣿⣿⣿⣿⣿⣿⣿⣿⣿⣿⣿⣿⣿⣿⣿⣿⣿⣿⣿⣿⣿⣿⣿⣿⣿⣿⣿⣿⣿⣿⣿⣿⣿⣿⣿⣿⣿⣿⣿⣿⣿⡇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⣿⣿⣿⣿⣿⣿⣿⣿⣿⣿⣿⣿⣿⣿⣿⣿⣿⣿⣿⣿⣿⣿⣿⣿⣿⣿⣿⣿⣿⣿⣿⣿⣿⣿⡇⠀⠀⠀⠀⠀⠀⠀⠀⠀⠀⠀⠀⠉⠻⣿⣿⣿⣿⣿⣿⣿⣿⣿⣿⣿⣿⣿⣿⣿⣿⣿⣿⣿⣿⣿⣿⣿⣿⣿⣿⣿⣿⣿⣿⣿⣿⣿⣿⣿⣿⣿⣿⣿⣿⣿⡇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⣿⣿⣿⣿⣿⣿⣿⣿⣿⣿⣿⣿⣿⣿⣿⣿⣿⣿⣿⣿⣿⣿⣿⣿⣿⣿⣿⣿⣿⣿⣿⣿⠿⠋⠀⠀⠀⠀⠀⠀⠀⠀⠀⠀⠀⠀⠀⠀⠀⠈⢿⣿⣿⣿⣿⣿⣿⣿⣿⣿⣿⣿⣿⣿⣿⣿⣿⣿⣿⣿⣿⣿⣿⣿⣿⣿⣿⣿⣿⣿⣿⣿⣿⣿⣿⣿⣿⣿⣿⣿⡇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⣿⣿⣿⣿⣿⣿⣿⣿⣿⣿⣿⣿⣿⣿⣿⣿⣿⣿⣿⣿⣿⣿⣿⣿⣿⣿⣿⣿⣿⣿⡿⠁⠀⠀⠀⠀⠀⠀⠀⠀⠀⠀⠀⠀⠀⠀⠀⠀⠀⠀⠀⠙⣿⣿⣿⣿⣿⣿⣿⣿⣿⣿⣿⣿⣿⣿⣿⣿⣿⣿⣿⣿⣿⣿⣿⣿⣿⣿⣿⣿⣿⣿⣿⣿⣿⣿⣿⣿⣿⣿⡇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⣿⣿⣿⣿⣿⣿⣿⣿⣿⣿⣿⣿⣿⣿⣿⣿⣿⣿⣿⣿⣿⣿⣿⣿⣿⣿⣿⣿⣿⣷⡀⠀⠀⠀⠀⠀⠀⠀⠀⠀⠀⠀⠀⠀⠀⠀⠀⠀⠀⠀⠀⠀⠀⠀⠘⣿⣿⣿⣿⣿⣿⣿⣿⣿⣿⣿⣿⣿⣿⣿⣿⣿⣿⣿⣿⣿⣿⣿⣿⣿⣿⣿⣿⣿⣿⣿⣿⣿⣿⣿⡇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⣿⣿⣿⣿⣿⣿⣿⣿⣿⣿⣿⣿⣿⣿⣿⣿⣿⣿⣿⣿⣿⣿⣿⣿⣿⣿⣿⣿⣿⣿⣧⠀⠀⠀⠀⠀⠀⠀⠀⠀⠀⠀⠀⠀⠀⠀⠀⠀⠀⠀⠀⠀⠀⠀⠀⠙⣿⣿⣿⣿⣿⣿⣿⣿⣿⣿⣿⣿⣿⣿⣿⣿⣿⣿⣿⣿⣿⣿⣿⣿⣿⣿⣿⣿⣿⣿⣿⣿⣿⣿⡇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⣿⣿⣿⣿⣿⣿⣿⣿⣿⣿⣿⣿⣿⣿⣿⣿⣿⣿⣿⣿⣿⣿⣿⣿⣿⣿⣿⣿⣿⣿⣿⣿⣶⣦⡄⠀⠀⠀⠀⠀⠀⠀⠀⠀⠀⠀⠀⠀⠀⠀⠀⠀⠀⠀⠀⠠⣹⣿⣿⣿⣿⡿⣿⣿⣿⣿⣿⣿⣿⣿⣿⣿⣿⣿⣿⣿⣿⣿⣿⣿⣿⣿⣿⣿⣿⣿⣿⣿⣿⣿⡇</a:t>
            </a:r>
            <a:br/>
            <a:r>
              <a:t>⣿⣿⣿⣿⣿⣿⣿⣿⣿⣿⣿⣿⣿⣿⣿⣿⣿⣿⣿⣿⣿⣿⣿⣿⣿⣿⣿⣿⣿⣿⣿⣿⣿⣟⡁⠀⠀⠀⠀⠀⠀⠀⠀⠀⠀⠀⠀⠀⠀⠀⠀⠀⠀⠀⠀⠀⣼⣿⣿⣿⠋⠀⠘⣿⣿⣿⣿⣿⣿⣿⣿⣿⣿⣿⣿⣿⣿⣿⣿⣿⣿⣿⣿⣿⣿⣿⣿⣿⣿⣿⡇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⣿⣿⣿⣿⣿⣿⣿⣿⣿⣿⣿⣿⣿⣿⣿⣿⣿⣿⣿⣿⣿⣿⣿⣿⣿⣿⣿⣿⣿⣿⣿⣿⣿⣿⣿⣧⡀⠀⠀⠀⠀⠀⠀⠀⠀⠀⠀⠀⠀⠀⠀⠀⠀⠀⠀⢲⣼⣿⠏⠀⠀⠀⠀⠈⢿⣿⣿⣿⣿⣿⣿⣿⣿⣿⣿⣿⣿⣿⣿⣿⣿⣿⣿⣿⣿⣿⣿⣿⣿⣿⡇</a:t>
            </a:r>
            <a:br/>
            <a:r>
              <a:t>⣿⣿⣿⣿⣿⣿⣿⣿⣿⠿⠿⠿⣿⠿⠿⠿⠿⣿⣿⣿⣿⣿⣿⣿⣿⣿⣿⣿⣿⣿⣿⣿⣿⣿⣿⣿⣿⣦⡀⠀⠀⠀⠀⠀⠀⠀⠀⠀⠀⠀⠀⠀⠀⢀⣠⣷⡿⠁⠀⠀⠀⠀⠀⠀⠀⠙⢿⣿⣿⣿⣿⣿⣿⣿⣿⣿⣿⣿⣿⣿⣿⣿⣿⣿⣿⣿⣿⣿⣿⣿⡇</a:t>
            </a:r>
            <a:br/>
            <a:r>
              <a:t>⣿⣿⣿⣿⣿⣿⣿⣿⣿⣧⠀⠀⠀⠀⠀⠀⠀⠘⣿⡿⠛⠉⠉⠉⠛⠿⠿⠿⠿⠿⠿⠿⠿⠿⢿⣿⣿⣿⣿⣿⡷⠃⠀⠀⠀⠀⠀⠀⠀⡀⢀⣴⣴⣼⡿⠋⠀⠀⠀⠀⠀⠀⠀⠀⠀⠀⠀⠙⠻⣿⣿⣿⣿⣿⣿⣿⣿⣿⣿⣿⣿⣿⣿⣿⣿⣿⣿⣿⣿⣿⡇</a:t>
            </a:r>
            <a:br/>
            <a:r>
              <a:t>⣿⣿⣿⣿⣿⣿⣿⣿⣿⣿⣧⠀⠀⠀⠀⠀⠀⠀⠈⠀⠀⠀⠀⠀⠀⠀⠠⣤⣤⣴⣶⣶⣾⣿⣿⣿⣿⣿⠟⠋⠀⠀⠀⠀⠀⠀⠀⠀⠀⢸⣿⣿⡿⠋⠀⠀⠀⠀⠀⠀⠀⠀⠀⠀⠀⠀⠀⠀⠀⠀⠉⠛⠻⠿⣿⣿⣿⣿⣿⣿⣿⣿⣿⣿⣿⣿⣿⣿⣿⣿⡇</a:t>
            </a:r>
            <a:br/>
            <a:r>
              <a:t>⣿⣿⣿⣿⣿⣿⣿⣿⣿⣿⣿⣧⡀⠀⠀⠀⠀⠀⠀⠀⠀⠀⠀⠀⠀⠀⠀⢹⣿⣿⣿⣿⣿⣿⣿⡟⠁⠀⠀⠀⠀⠀⠀⠀⠀⠀⠀⠀⠀⠀⠟⠋⠀⠀⠀⠀⠀⠀⠀⠀⠀⠀⠀⠀⠀⠀⠀⠀⠀⠀⠀⠀⠀⠀⠀⠀⠉⠉⠙⠛⠛⠻⠿⢿⣿⣿⣿⣿⣿⣿⡇</a:t>
            </a:r>
            <a:br/>
            <a:r>
              <a:t>⣿⣿⣿⣿⣿⣿⣿⣿⣿⣿⣿⣿⣷⡀⠀⠀⠀⠀⠀⠀⠀⢆⠀⠀⠀⠀⠀⠈⣿⣿⣿⣿⣿⣿⠟⠁⠀⠀⠀⠀⠀⠀⠀⠀⠀⠀⠀⠀⠀⠀⠀⠀⠀⠀⠀⠀⠀⠀⠀⠀⠀⠀⠀⠀⠀⠀⠀⠀⠀⠀⠀⠀⠀⠀⠀⠀⠀⠀⠀⠀⠀⠀⠀⠀⠈⠙⠻⣿⣿⣿⡇</a:t>
            </a:r>
            <a:br/>
            <a:r>
              <a:t>⣿⣿⣿⣿⣿⣿⣿⣿⣿⣿⣿⣿⣿⡇⠀⠀⠀⠀⠀⠀⠀⠈⢧⡀⠀⠀⠀⠀⠸⣿⣿⣿⣿⠃⠀⠀⠀⠀⠀⠀⠀⠀⠀⠀⠀⠀⠀⠀⠀⠀⠀⠀⠀⠀⠀⠀⠀⠀⠀⠀⠀⠀⠀⠀⠀⠀⠀⠀⠀⠀⠀⠀⠀⠀⠀⠀⠀⠀⠀⠀⠀⠀⠀⠀⠀⠀⠀⠘⣿⣿⡇</a:t>
            </a:r>
            <a:br/>
            <a:r>
              <a:t>⣿⣿⣿⣿⣿⣿⣿⣿⣿⣿⣿⣿⣿⣿⡀⠀⠀⠀⠀⠀⠀⠀⠈⠃⠀⠀⠀⠀⠀⠹⣿⣿⣿⡄⠀⠀⠀⠀⠀⠀⠀⠀⠀⠀⠀⠀⠀⠀⠀⠀⠀⠀⠀⠀⠀⠀⠀⠀⠀⠀⠀⠀⠀⠀⠀⠀⠀⠀⠀⠀⠀⠀⠀⠀⠀⠀⠀⠀⠀⠀⠀⠀⠀⠀⠀⠀⠀⠀⠘⢿⡇</a:t>
            </a:r>
            <a:br/>
            <a:r>
              <a:t>⣿⣿⣿⣿⣿⣿⣿⣿⣿⣿⣿⣿⣿⣿⣷⠀⠀⠀⠀⠀⠀⠀⠀⢰⡀⠀⠀⠀⠀⠀⢻⣿⠏⠀⠀⠀⠀⠀⠀⠀⠀⠀⠀⠀⠀⠀⠀⠀⠀⠀⠀⠀⠀⠀⠀⠀⠀⠀⠀⠀⠀⠀⠀⠀⠀⠀⠀⠀⠀⠀⠀⠀⠀⠀⠀⠀⠀⠀⠀⠀⠀⠀⠀⠀⠀⠀⠀⠀⠀⠈⠇</a:t>
            </a:r>
            <a:br/>
            <a:r>
              <a:t>⣿⣿⣿⣿⣿⣿⣿⣿⣿⣿⣿⣿⣿⣿⣿⣆⠀⠀⠀⠀⠀⠀⠀⠀⠀⠀⠀⠀⠀⠀⠀⠋⠀⠀⠀⠀⠀⠀⠀⠀⠀⠀⠀⠀⠀⠀⠀⠀⠀⠀⠀⠀⠀⠀⠀⠀⠀⠀⠀⠀⠀⠀⠀⠀⠀⠀⠀⠀⠀⠀⠀⠀⠀⠀⠀⠀⠀⠀⠀⠀⠀⠀⠀⠀⠀⠀⠀⠀⠀⠀⠀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⣿⣿⣿⣿⣿⣿⣿⣿⣿⣿⣿⣿⣿⣿⣿⣿⣷⣦⣀⠀⠀⠀⠀⠀⠀⠀⠀⠀⠀⠀⠀⠀⠀⠀⠀⠀⠀⠀⠀⠀⠀⠀⠀⠀⠀⠀⠀⠀⠀⠀⠀⠀⠀⠀⣀⣀⣀⣰⣀⠀⠀⠀⠀⠀⠀⠀⠀⠀⠀⠀⠀⠀⠀⠀⠀⠀⠀⠀⠀⠀⠀⠀⠀⠀⠀⠀⠀⠀⠀⠀⠀</a:t>
            </a:r>
            <a:br/>
            <a:r>
              <a:t>⣿⣿⣿⣿⣿⣿⣿⣿⣿⣿⣿⣿⣿⣿⣿⣿⣿⣿⣿⣷⣤⣀⠀⠀⠀⠀⠀⠀⠀⠀⠀⠀⠀⠀⠀⠀⠀⠀⠀⠀⠀⠀⠀⠀⠀⠀⠀⠀⢠⡤⠤⢤⣴⣶⣾⣿⣿⣿⡟⠀⠀⠀⠀⠀⠀⠀⠀⠀⠀⠀⠀⠀⠀⠀⠀⠀⠀⠀⠀⠀⠀⠀⠀⠀⠀⠀⠀⠀⠀⠀⠀</a:t>
            </a:r>
            <a:br/>
            <a:r>
              <a:t>⣿⣿⣿⣿⣿⣿⣿⣿⣿⣿⣿⣿⣿⣿⣿⣿⣿⣿⣿⣿⣿⣿⣷⡄⠀⠀⠀⠀⠀⠀⠀⠀⠀⠀⠀⠀⠀⠀⠀⠀⠀⠀⠀⠀⠀⠀⠀⠀⣸⡇⠀⠀⣿⣿⣿⣿⣿⣿⠃⠀⠀⠀⠀⠀⠀⠀⠀⠀⠀⠀⠀⠀⠀⠀⠀⠀⠀⠀⠀⠀⠀⠀⠀⠀⠀⠀⠀⠀⠀⠀⠀</a:t>
            </a:r>
            <a:br/>
            <a:r>
              <a:t>⣿⣿⣿⣿⣿⣿⣿⣿⣿⣿⣿⣿⣿⣿⣿⣿⣿⣿⣿⣿⣿⣿⣿⣷⡄⠀⠀⠀⠀⠀⠀⠀⠀⠀⠀⠀⠀⠀⠀⠀⠀⠀⠀⠀⠀⠀⠀⢀⣿⡇⠀⢠⣿⣿⣿⣿⣿⣿⣷⠀⠀⠀⠀⠀⠀⠀⠀⠀⠀⠀⠀⠀⠀⠀⠀⠀⠀⠀⠀⠀⠀⠀⠀⠀⠀⠀⠀⠀⠀⠀⠀</a:t>
            </a:r>
            <a:br/>
            <a:r>
              <a:t>⣿⣿⣿⣿⣿⣿⣿⣿⣿⣿⣿⣿⣿⣿⣿⣿⣿⣿⣿⣿⣿⣿⣿⣿⣿⣦⡀⠀⠀⠀⠀⠀⠀⠀⠀⠀⠀⠀⠀⠀⠀⠀⠀⠀⠀⠀⠀⢸⣿⡇⠀⢸⣿⣿⣿⣿⣿⣿⣟⣀⠀⠀⠀⠀⠀⠀⠀⠀⠀⠀⠀⠀⠀⠀⠀⠀⠀⠀⠀⠀⠀⠀⠀⠀⠀⠀⠀⠀⠀⠀⠀</a:t>
            </a:r>
            <a:br/>
            <a:r>
              <a:t>⣿⣿⣿⣿⣿⣿⣿⣿⣿⣿⣿⣿⣿⣿⣿⣿⣿⣿⣿⣿⣿⣿⣿⣿⣿⣿⣿⣦⡀⠀⠀⠀⠀⠀⠀⠀⠀⠀⠀⠀⠀⠀⠀⠀⠀⠀⠀⠈⣿⠁⠀⣸⣿⣿⣿⣿⣿⣿⣿⡿⠀⠀⠀⠀⠀⠀⠀⠀⠀⠀⠀⠀⠀⠀⠀⠀⠀⠀⠀⠀⠀⠀⠀⠀⠀⠀⠀⠀⠀⠀⠀</a:t>
            </a:r>
            <a:br/>
            <a:r>
              <a:t>⣿⣿⣿⣿⣿⣿⣿⣿⣿⣿⣿⣿⣿⣿⣿⣿⣿⣿⣿⣿⣿⣿⣿⣿⣿⣿⣿⣿⣿⣦⡀⠀⠀⠀⠀⠀⠀⠀⠀⠀⠀⠀⠀⠀⠀⠀⠀⠀⠸⠀⠀⣿⣿⣿⣿⣿⣿⣿⣿⣧⡄⠀⠀⠀⠀⠀⠀⠀⠀⠀⠀⠀⠀⠀⠀⠀⠀⠀⠀⠀⠀⠀⠀⠀⠀⠀⠀⠀⠀⠀⠀</a:t>
            </a:r>
            <a:br/>
            <a:r>
              <a:t>⣿⣿⣿⣿⣿⣿⣿⣿⣿⣿⣿⣿⣿⣿⣿⣿⣿⣿⣿⣿⣿⣿⣿⣿⣿⣿⣿⣿⣿⡟⠀⠀⠀⠀⠀⠀⠀⠀⠀⠀⠀⠀⠀⠀⠀⠀⠀⠀⠀⠀⠀⣿⣿⣿⣿⣿⣿⣿⣿⣿⣇⣠⡆⠀⠀⠀⠀⠀⠀⠀⠀⠀⠀⠀⠀⠀⠀⠀⠀⠀⠀⠀⠀⠀⠀⠀⠀⠀⠀⠀⠀</a:t>
            </a:r>
            <a:br/>
            <a:r>
              <a:t>⣿⣿⣿⣿⣿⣿⣿⣿⣿⣿⣿⣿⣿⣿⣿⣿⣿⣿⣿⣿⣿⣿⣿⣿⣿⣿⣿⣿⡏⠀⠀⠀⠀⠀⠀⠀⠀⠀⠀⠀⠀⠀⠀⠀⠀⠀⠀⠀⠀⠀⠀⠻⠿⣿⣿⣿⣿⣿⣿⣿⣿⣿⡅⠀⠀⠀⠀⠀⠀⠀⠀⠀⠀⠀⠀⠀⠀⠀⠀⠀⠀⠀⠀⠀⠀⠀⠀⠀⠀⠀⠀</a:t>
            </a:r>
            <a:br/>
            <a:r>
              <a:t>⣿⣿⣿⣿⣿⣿⣿⣿⣿⣿⣿⣿⣿⣿⣿⣿⣿⣿⣿⣿⣿⣿⣿⣿⣿⣿⣿⣿⣧⠀⠀⠀⠀⠀⠀⠀⠀⠀⠀⠀⠀⠀⠀⠀⠀⠀⠀⠀⠀⠀⠀⠀⠀⠈⠻⣿⣿⣿⣿⣿⣿⣿⣿⣾⠃⠀⠀⠀⠀⠀⠀⠀⠀⠀⠀⠀⠀⠀⠀⠀⠀⠀⠀⠀⠀⠀⠀⠀⠀⠀⠀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⣿⣿⣿⣿⣿⣿⣿⣿⣿⣿⣿⣿⣿⣿⣿⣿⣿⣿⣿⣿⣿⣿⣿⣿⣿⣿⣿⣿⣿⣿⣿⣿⣿⣿⣿⣿⣿⠟⠁⠀⠀⠀⠀⠈⠙⣿⣿⣿⣿⣿⣿⣿⣿⣿⣿⣿⣿⣿⣿⣿⣿⣿⣿⣿⣿⣿⣿⣿⣿⣿⣿⣿⣿⣿⣿⣿⣿⣿⣿⣿⣿⣿⣿⣿⣿⣿⣿⣿⣿⣿⡇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⣿⣿⣿⣿⣿⣿⣿⣿⣿⣿⣿⣿⣿⣿⣿⣿⣿⣿⣿⣿⣿⣿⣿⣿⣿⣿⣿⣿⣿⣿⣿⣿⣿⣿⣿⣿⠁⠀⠀⠀⠀⠀⠀⠀⠀⠙⠿⠿⣿⣿⣿⣿⣿⣿⣿⣿⣿⣿⣿⣿⣿⣿⣿⣿⣿⣿⣿⣿⣿⣿⣿⣿⣿⣿⣿⣿⣿⣿⣿⣿⣿⣿⣿⣿⣿⣿⣿⣿⣿⣿⡇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⣿⣿⣿⣿⣿⣿⣿⣿⣿⣿⣿⣿⣿⣿⣿⣿⣿⣿⣿⣿⣿⣿⣿⣿⣿⣿⣿⣿⣿⣿⣿⣿⣿⣿⠟⠉⠀⠀⠀⠀⠀⠀⠀⠀⠀⠀⠀⠀⠀⠀⠀⠙⢿⣿⣿⣿⣿⣿⣿⣿⣿⣿⣿⣿⣿⣿⣿⣿⣿⣿⣿⣿⣿⣿⣿⣿⣿⣿⣿⣿⣿⣿⣿⣿⣿⣿⣿⣿⣿⣿⡇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⣿⣿⣿⣿⣿⣿⣿⣿⣿⣿⣿⣿⣿⣿⣿⣿⣿⣿⣿⣿⣿⣿⣿⣿⣿⣿⣿⣿⣿⣿⣿⣿⡟⠁⠀⠀⠀⠀⠀⠀⠀⠀⠀⠀⠀⠀⠀⠀⠀⠀⠀⠀⠀⠹⣿⣿⣿⣿⣿⣿⣿⣿⣿⣿⣿⣿⣿⣿⣿⣿⣿⣿⣿⣿⣿⣿⣿⣿⣿⣿⣿⣿⣿⣿⣿⣿⣿⣿⣿⣿⡇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⣿⣿⣿⣿⣿⣿⣿⣿⣿⣿⣿⣿⣿⣿⣿⣿⣿⣿⣿⣿⣿⣿⣿⣿⣿⣿⣿⣿⣿⣿⣿⡆⠀⠀⠀⠀⠀⠀⠀⠀⠀⠀⠀⠀⠀⠀⠀⠀⠀⠀⠀⠀⠀⠀⠀⠀⢹⣿⣿⣿⣿⣿⣿⣿⣿⣿⣿⣿⣿⣿⣿⣿⣿⣿⣿⣿⣿⣿⣿⣿⣿⣿⣿⣿⣿⣿⣿⣿⣿⣿⡇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⣿⣿⣿⣿⣿⣿⣿⣿⣿⣿⣿⣿⣿⣿⣿⣿⣿⣿⣿⣿⣿⣿⣿⣿⣿⣿⣿⣿⣿⣿⣿⣿⣿⣿⣶⣤⠄⠀⠀⠀⠀⠀⠀⠀⠀⠀⠀⠀⠀⠀⠀⠀⠀⠀⠀⠀⠀⠠⣹⣿⣿⣿⡿⡿⣿⣿⣿⣿⣿⣿⣿⣿⣿⣿⣿⣿⣿⣿⣿⣿⣿⣿⣿⣿⣿⣿⣿⣿⣿⣿⡇</a:t>
            </a:r>
            <a:br/>
            <a:r>
              <a:t>⣿⣿⣿⣿⣿⣿⣿⣿⣿⣿⣿⣿⣿⣿⣿⣿⣿⣿⣿⣿⣿⣿⣿⣿⣿⣿⣿⣿⣿⣿⣿⣿⣿⣿⣿⣏⠀⠀⠀⠀⠀⠀⠀⠀⠀⠀⠀⠀⠀⠀⠀⠀⠀⠀⠀⠀⠀⠰⣿⣿⣿⡿⠃⠀⠹⣿⣿⣿⣿⣿⣿⣿⣿⣿⣿⣿⣿⣿⣿⣿⣿⣿⣿⣿⣿⣿⣿⣿⣿⣿⡇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⣿⣿⣿⣿⣿⣿⣿⣿⣿⣿⣿⣿⣿⣿⣿⣿⣿⣿⣿⣿⣿⣿⣿⣿⣿⣿⣿⣿⣿⣿⣿⣿⣿⣿⣿⣿⣿⣆⡀⠀⠀⠀⠀⠀⠀⠀⠀⠀⠀⠀⠀⠀⠀⠀⠀⠀⢀⢶⣿⡿⠋⠀⠀⠀⠀⠘⢿⣿⣿⣿⣿⣿⣿⣿⣿⣿⣿⣿⣿⣿⣿⣿⣿⣿⣿⣿⣿⣿⣿⣿⡇</a:t>
            </a:r>
            <a:br/>
            <a:r>
              <a:t>⣿⣿⣿⣿⣿⣿⣿⣿⣿⣿⣿⠿⠿⢿⣿⠿⠿⠿⢿⣿⣿⣿⣿⣿⣿⣿⣿⣿⣿⣿⣿⣿⣿⣿⣿⣿⣿⣿⣿⣆⡀⠀⠀⠀⠀⠀⠀⠀⠀⠀⠀⠀⠀⠀⠀⣀⣸⣿⠟⠁⠀⠀⠀⠀⠀⠀⠀⠻⣿⣿⣿⣿⣿⣿⣿⣿⣿⣿⣿⣿⣿⣿⣿⣿⣿⣿⣿⣿⣿⣿⡇</a:t>
            </a:r>
            <a:br/>
            <a:r>
              <a:t>⣿⣿⣿⣿⣿⣿⣿⣿⣿⣿⣿⣧⠀⠀⠀⠀⠀⠀⠀⠹⣿⡿⠛⠉⠉⠉⠛⢿⡿⡿⠿⠿⠿⠿⠿⠿⢿⣿⣿⣿⣿⣿⡿⠂⠀⠀⠀⠀⠀⠀⠀⠀⢠⣶⣤⣿⠟⠁⠀⠀⠀⠀⠀⠀⠀⠀⠀⠀⠈⠛⢿⣿⣿⣿⣿⣿⣿⣿⣿⣿⣿⣿⣿⣿⣿⣿⣿⣿⣿⣿⡇</a:t>
            </a:r>
            <a:br/>
            <a:r>
              <a:t>⣿⣿⣿⣿⣿⣿⣿⣿⣿⣿⣿⣿⣷⡀⠀⠀⠀⠀⠀⠀⠁⠀⠀⠀⠀⠀⠀⠀⢠⣤⣤⣤⣤⣶⣶⣶⣿⣿⣿⣿⠟⠁⠀⠀⠀⠀⠀⠀⠀⠀⠀⢸⣾⣿⠟⠁⠀⠀⠀⠀⠀⠀⠀⠀⠀⠀⠀⠀⠀⠀⠀⠈⠛⠿⢿⣿⣿⣿⣿⣿⣿⣿⣿⣿⣿⣿⣿⣿⣿⣿⡇</a:t>
            </a:r>
            <a:br/>
            <a:r>
              <a:t>⣿⣿⣿⣿⣿⣿⣿⣿⣿⣿⣿⣿⣿⣷⡀⠀⠀⠀⠀⠀⠀⠀⠀⠀⠀⠀⠀⠀⠀⢿⣿⣿⣿⣿⣿⣿⣿⠏⠀⠀⠀⠀⠀⠀⠀⠀⠀⠀⠀⠀⠀⠈⠟⠁⠀⠀⠀⠀⠀⠀⠀⠀⠀⠀⠀⠀⠀⠀⠀⠀⠀⠀⠀⠀⠀⠀⠉⠙⠛⠛⠿⠿⢿⣿⣿⣿⣿⣿⣿⣿⡇</a:t>
            </a:r>
            <a:br/>
            <a:r>
              <a:t>⣿⣿⣿⣿⣿⣿⣿⣿⣿⣿⣿⣿⣿⣿⣷⡀⠀⠀⠀⠀⠀⠀⠐⡄⠀⠀⠀⠀⠀⠘⣿⣿⣿⣿⣿⣿⠛⠀⠀⠀⠀⠀⠀⠀⠀⠀⠀⠀⠀⠀⠀⠀⠀⠀⠀⠀⠀⠀⠀⠀⠀⠀⠀⠀⠀⠀⠀⠀⠀⠀⠀⠀⠀⠀⠀⠀⠀⠀⠀⠀⠀⠀⠀⠀⠈⠉⠛⠿⣿⣿⡇</a:t>
            </a:r>
            <a:br/>
            <a:r>
              <a:t>⣿⣿⣿⣿⣿⣿⣿⣿⣿⣿⣿⣿⣿⣿⣿⡇⠀⠀⠀⠀⠀⠀⠀⠘⣦⠀⠀⠀⠀⠀⢻⣿⣿⣿⣿⠁⠀⠀⠀⠀⠀⠀⠀⠀⠀⠀⠀⠀⠀⠀⠀⠀⠀⠀⠀⠀⠀⠀⠀⠀⠀⠀⠀⠀⠀⠀⠀⠀⠀⠀⠀⠀⠀⠀⠀⠀⠀⠀⠀⠀⠀⠀⠀⠀⠀⠀⠀⠀⠈⢿⡇</a:t>
            </a:r>
            <a:br/>
            <a:r>
              <a:t>⣿⣿⣿⣿⣿⣿⣿⣿⣿⣿⣿⣿⣿⣿⣿⣿⡀⠀⠀⠀⠀⠀⠀⠀⠈⠇⠀⠀⠀⠀⠀⢻⣿⣿⣿⠀⠀⠀⠀⠀⠀⠀⠀⠀⠀⠀⠀⠀⠀⠀⠀⠀⠀⠀⠀⠀⠀⠀⠀⠀⠀⠀⠀⠀⠀⠀⠀⠀⠀⠀⠀⠀⠀⠀⠀⠀⠀⠀⠀⠀⠀⠀⠀⠀⠀⠀⠀⠀⠀⠈⠇</a:t>
            </a:r>
            <a:br/>
            <a:r>
              <a:t>⣿⣿⣿⣿⣿⣿⣿⣿⣿⣿⣿⣿⣿⣿⣿⣿⣧⠀⠀⠀⠀⠀⠀⠀⠀⠤⠀⠀⠀⠀⠀⠈⢿⣿⠏⠀⠀⠀⠀⠀⠀⠀⠀⠀⠀⠀⠀⠀⠀⠀⠀⠀⠀⠀⠀⠀⠀⠀⠀⠀⠀⠀⠀⠀⠀⠀⠀⠀⠀⠀⠀⠀⠀⠀⠀⠀⠀⠀⠀⠀⠀⠀⠀⠀⠀⠀⠀⠀⠀⠀⠀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⣿⣿⣿⣿⣿⣿⣿⣿⣿⣿⣿⣿⣿⣿⣿⣿⣿⡆⠀⠀⠀⠀⠀⠀⠀⠀⠀⠀⠀⠀⠀⠀⠘⠏⠀⠀⠀⠀⠀⠀⠀⠀⠀⠀⠀⠀⠀⠀⠀⠀⠀⠀⠀⠀⠀⠀⠀⠀⠀⠀⠀⠀⠀⠀⠀⠀⠀⠀⠀⠀⠀⠀⠀⠀⠀⠀⠀⠀⠀⠀⠀⠀⠀⠀⠀⠀⠀⠀⠀⠀⠀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⣿⣿⣿⣿⣿⣿⣿⣿⣿⣿⣿⣿⣿⣿⣿⣿⣿⣿⣶⣤⡀⠀⠀⠀⠀⠀⠀⠀⠀⠀⠀⠀⠀⠀⠀⠀⠀⠀⠀⠀⠀⠀⠀⠀⠀⠀⠀⠀⠀⠀⠀⠀⠀⠀⠀⠀⢀⣀⣀⣬⣄⠀⠀⠀⠀⠀⠀⠀⠀⠀⠀⠀⠀⠀⠀⠀⠀⠀⠀⠀⠀⠀⠀⠀⠀⠀⠀⠀⠀⠀⠀</a:t>
            </a:r>
            <a:br/>
            <a:r>
              <a:t>⣿⣿⣿⣿⣿⣿⣿⣿⣿⣿⣿⣿⣿⣿⣿⣿⣿⣿⣿⣿⣿⣷⣤⣀⠀⠀⠀⠀⠀⠀⠀⠀⠀⠀⠀⠀⠀⠀⠀⠀⠀⠀⠀⠀⠀⠀⠀⠀⠀⠀⢠⡤⠤⣤⣤⣶⣾⣿⣿⣿⠇⠀⠀⠀⠀⠀⠀⠀⠀⠀⠀⠀⠀⠀⠀⠀⠀⠀⠀⠀⠀⠀⠀⠀⠀⠀⠀⠀⠀⠀⠀</a:t>
            </a:r>
            <a:br/>
            <a:r>
              <a:t>⣿⣿⣿⣿⣿⣿⣿⣿⣿⣿⣿⣿⣿⣿⣿⣿⣿⣿⣿⣿⣿⣿⣿⣿⣷⡄⠀⠀⠀⠀⠀⠀⠀⠀⠀⠀⠀⠀⠀⠀⠀⠀⠀⠀⠀⠀⠀⠀⠀⠀⣾⠀⠀⢈⣿⣿⣿⣿⣿⣿⡀⠀⠀⠀⠀⠀⠀⠀⠀⠀⠀⠀⠀⠀⠀⠀⠀⠀⠀⠀⠀⠀⠀⠀⠀⠀⠀⠀⠀⠀⠀</a:t>
            </a:r>
            <a:br/>
            <a:r>
              <a:t>⣿⣿⣿⣿⣿⣿⣿⣿⣿⣿⣿⣿⣿⣿⣿⣿⣿⣿⣿⣿⣿⣿⣿⣿⣿⣷⡄⠀⠀⠀⠀⠀⠀⠀⠀⠀⠀⠀⠀⠀⠀⠀⠀⠀⠀⠀⠀⠀⠀⢀⣿⠂⠀⢸⣿⣿⣿⣿⣿⣿⡿⠀⠀⠀⠀⠀⠀⠀⠀⠀⠀⠀⠀⠀⠀⠀⠀⠀⠀⠀⠀⠀⠀⠀⠀⠀⠀⠀⠀⠀⠀</a:t>
            </a:r>
            <a:br/>
            <a:r>
              <a:t>⣿⣿⣿⣿⣿⣿⣿⣿⣿⣿⣿⣿⣿⣿⣿⣿⣿⣿⣿⣿⣿⣿⣿⣿⣿⣿⣿⣦⡀⠀⠀⠀⠀⠀⠀⠀⠀⠀⠀⠀⠀⠀⠀⠀⠀⠀⠀⠀⠀⢸⣿⠀⠀⣾⣿⣿⣿⣿⣿⣿⣇⡀⠀⠀⠀⠀⠀⠀⠀⠀⠀⠀⠀⠀⠀⠀⠀⠀⠀⠀⠀⠀⠀⠀⠀⠀⠀⠀⠀⠀⠀</a:t>
            </a:r>
            <a:br/>
            <a:r>
              <a:t>⣿⣿⣿⣿⣿⣿⣿⣿⣿⣿⣿⣿⣿⣿⣿⣿⣿⣿⣿⣿⣿⣿⣿⣿⣿⣿⣿⣿⣿⣦⡀⠀⠀⠀⠀⠀⠀⠀⠀⠀⠀⠀⠀⠀⠀⠀⠀⠀⠀⠘⣿⠀⠀⣿⣿⣿⣿⣿⣿⣿⣿⡇⠀⠀⠀⠀⠀⠀⠀⠀⠀⠀⠀⠀⠀⠀⠀⠀⠀⠀⠀⠀⠀⠀⠀⠀⠀⠀⠀⠀⠀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⣿⣿⣿⣿⣿⣿⣿⣿⣿⣿⣿⣿⣿⣿⣿⣿⣿⣿⣿⣿⣿⣿⣿⣿⣿⣿⣿⣿⣿⣿⣿⣦⠀⠀⠀⠀⠀⠀⠀⠀⠀⠀⠀⠀⠀⠀⠀⠀⠀⠀⠙⠀⠀⣿⣿⣿⣿⣿⣿⣿⣿⣧⡄⠀⠀⠀⠀⠀⠀⠀⠀⠀⠀⠀⠀⠀⠀⠀⠀⠀⠀⠀⠀⠀⠀⠀⠀⠀⠀⠀⠀</a:t>
            </a:r>
            <a:br/>
            <a:r>
              <a:t>⣿⣿⣿⣿⣿⣿⣿⣿⣿⣿⣿⣿⣿⣿⣿⣿⣿⣿⣿⣿⣿⣿⣿⣿⣿⣿⣿⣿⣿⣿⣿⡟⠀⠀⠀⠀⠀⠀⠀⠀⠀⠀⠀⠀⠀⠀⠀⠀⠀⠀⠀⠀⠀⣿⣿⣿⣿⣿⣿⣿⣿⣿⣀⣤⠆⠀⠀⠀⠀⠀⠀⠀⠀⠀⠀⠀⠀⠀⠀⠀⠀⠀⠀⠀⠀⠀⠀⠀⠀⠀⠀</a:t>
            </a:r>
            <a:br/>
            <a:r>
              <a:t>⣿⣿⣿⣿⣿⣿⣿⣿⣿⣿⣿⣿⣿⣿⣿⣿⣿⣿⣿⣿⣿⣿⣿⣿⣿⣿⣿⣿⣿⣿⡏⠀⠀⠀⠀⠀⠀⠀⠀⠀⠀⠀⠀⠀⠀⠀⠀⠀⠀⠀⠀⠀⠀⠿⠿⣿⣿⣿⣿⣿⣿⣿⣿⣿⠄⢀⠀⠀⠀⠀⠀⠀⠀⠀⠀⠀⠀⠀⠀⠀⠀⠀⠀⠀⠀⠀⠀⠀⠀⠀⠀</a:t>
            </a:r>
            <a:br/>
            <a:r>
              <a:t>⣿⣿⣿⣿⣿⣿⣿⣿⣿⣿⣿⣿⣿⣿⣿⣿⣿⣿⣿⣿⣿⣿⣿⣿⣿⣿⣿⣿⣿⣿⣧⠀⠀⠀⠀⠀⠀⠀⠀⠀⠀⠀⠀⠀⠀⠀⠀⠀⠀⠀⠀⠀⠀⠀⠀⠈⠻⣿⣿⣿⣿⣿⣿⣿⣷⣿⠀⠀⠀⠀⠀⠀⠀⠀⠀⠀⠀⠀⠀⠀⠀⠀⠀⠀⠀⠀⠀⠀⠀⠀⠀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⣿⣿⣿⣿⣿⣿⣿⣿⣿⣿⣿⣿⣿⣿⣿⣿⣿⣿⣿⣿⣿⣿⣿⣿⣿⣿⣿⣿⣿⣿⣿⣿⣿⣿⣿⣿⣿⣿⣿⣿⠟⠁⠀⠀⠀⠀⠀⠉⢿⣿⣿⣿⣿⣿⣿⣿⣿⣿⣿⣿⣿⣿⣿⣿⣿⣿⣿⣿⣿⣿⣿⣿⣿⣿⣿⣿⣿⣿⣿⣿⣿⣿⣿⣿⣿⣿⣿⣿⣿⣿⡇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⣿⣿⣿⣿⣿⣿⣿⣿⣿⣿⣿⣿⣿⣿⣿⣿⣿⣿⣿⣿⣿⣿⣿⣿⣿⣿⣿⣿⣿⣿⣿⣿⣿⣿⣿⣿⣿⣿⣿⠁⠀⠀⠀⠀⠀⠀⠀⠀⠘⠛⠿⢿⣿⣿⣿⣿⣿⣿⣿⣿⣿⣿⣿⣿⣿⣿⣿⣿⣿⣿⣿⣿⣿⣿⣿⣿⣿⣿⣿⣿⣿⣿⣿⣿⣿⣿⣿⣿⣿⣿⡇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⣿⣿⣿⣿⣿⣿⣿⣿⣿⣿⣿⣿⣿⣿⣿⣿⣿⣿⣿⣿⣿⣿⣿⣿⣿⣿⣿⣿⣿⣿⣿⣿⣿⣿⣿⣿⣿⣿⣿⡇⠀⠀⠀⠀⠀⠀⠀⠀⠀⠀⠀⠀⠈⠻⣿⣿⣿⣿⣿⣿⣿⣿⣿⣿⣿⣿⣿⣿⣿⣿⣿⣿⣿⣿⣿⣿⣿⣿⣿⣿⣿⣿⣿⣿⣿⣿⣿⣿⣿⣿⡇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⣿⣿⣿⣿⣿⣿⣿⣿⣿⣿⣿⣿⣿⣿⣿⣿⣿⣿⣿⣿⣿⣿⣿⣿⣿⣿⣿⣿⣿⣿⣿⣿⣿⣿⣿⣿⣿⠟⠋⠀⠀⠀⠀⠀⠀⠀⠀⠀⠀⠀⠀⠀⠀⠀⠈⠻⣿⣿⣿⣿⣿⣿⣿⣿⣿⣿⣿⣿⣿⣿⣿⣿⣿⣿⣿⣿⣿⣿⣿⣿⣿⣿⣿⣿⣿⣿⣿⣿⣿⣿⡇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⣿⣿⣿⣿⣿⣿⣿⣿⣿⣿⣿⣿⣿⣿⣿⣿⣿⣿⣿⣿⣿⣿⣿⣿⣿⣿⣿⣿⣿⣿⣿⣿⣿⣿⣿⣿⣿⣶⣦⡄⠀⠀⠀⠀⠀⠀⠀⠀⠀⠀⠀⠀⠀⠀⠀⠀⠀⠀⠀⠀⠀⢜⣿⣿⣿⣿⠟⢿⣿⣿⣿⣿⣿⣿⣿⣿⣿⣿⣿⣿⣿⣿⣿⣿⣿⣿⣿⣿⣿⣿⡇</a:t>
            </a:r>
            <a:br/>
            <a:r>
              <a:t>⣿⣿⣿⣿⣿⣿⣿⣿⣿⣿⣿⣿⣿⣿⣿⣿⣿⣿⣿⣿⣿⣿⣿⣿⣿⣿⣿⣿⣿⣿⣿⣿⣿⣿⣿⣿⣿⣿⣿⡁⠀⠀⠀⠀⠀⠀⠀⠀⠀⠀⠀⠀⠀⠀⠀⠀⠀⠀⠀⠀⠀⢾⣿⣿⡿⠋⠀⠈⢻⣿⣿⣿⣿⣿⣿⣿⣿⣿⣿⣿⣿⣿⣿⣿⣿⣿⣿⣿⣿⣿⡇</a:t>
            </a:r>
            <a:br/>
            <a:r>
              <a:t>⣿⣿⣿⣿⣿⣿⣿⣿⣿⣿⣿⣿⣿⣿⣿⣿⣿⣿⣿⣿⣿⣿⣿⣿⣿⣿⣿⣿⣿⣿⣿⣿⣿⣿⣿⣿⣿⣿⣿⣿⣧⡀⠀⠀⠀⠀⠀⠀⠀⠀⠀⠀⠀⠀⠀⠀⠀⠀⠀⠀⡰⣾⣿⠏⠀⠀⠀⠀⠀⠹⣿⣿⣿⣿⣿⣿⣿⣿⣿⣿⣿⣿⣿⣿⣿⣿⣿⣿⣿⣿⡇</a:t>
            </a:r>
            <a:br/>
            <a:r>
              <a:t>⣿⣿⣿⣿⣿⣿⣿⣿⣿⣿⣿⣿⣿⣿⣿⡿⠿⠿⡿⠿⠿⠿⣿⣿⣿⣿⣿⣿⣿⣿⣿⣿⣿⣿⣿⣿⣿⣿⣿⣿⣿⣿⣧⣀⠀⠀⡀⠀⠀⠀⠀⠀⠀⠀⠀⠀⠀⠀⢀⣸⣿⡿⠃⠀⠀⠀⠀⠀⠀⠀⠈⠻⣿⣿⣿⣿⣿⣿⣿⣿⣿⣿⣿⣿⣿⣿⣿⣿⣿⣿⡇</a:t>
            </a:r>
            <a:br/>
            <a:r>
              <a:t>⣿⣿⣿⣿⣿⣿⣿⣿⣿⣿⣿⣿⣿⣿⣿⣇⠀⠀⠀⠀⠀⠀⠘⣿⣿⠿⠛⠉⠙⠻⢿⣿⣿⣿⣿⣿⣿⣿⣿⣿⣿⣿⣿⣿⣿⡷⠇⠀⠀⠀⠀⠀⠀⠀⠀⠀⣶⣶⣼⡿⠋⠀⠀⠀⠀⠀⠀⠀⠀⠀⠀⠀⠈⠻⣿⣿⣿⣿⣿⣿⣿⣿⣿⣿⣿⣿⣿⣿⣿⣿⡇</a:t>
            </a:r>
            <a:br/>
            <a:r>
              <a:t>⣿⣿⣿⣿⣿⣿⣿⣿⣿⣿⣿⣿⣿⣿⣿⣿⣆⠀⠀⠀⠀⠀⠀⠈⠁⠀⠀⠀⠀⠀⠀⠀⣀⣀⣤⣤⣤⣤⣶⣶⣿⣿⣿⠿⠋⠀⠀⠀⠀⠀⠀⠀⠀⠀⠀⣿⣿⡿⠋⠀⠀⠀⠀⠀⠀⠀⠀⠀⠀⠀⠀⠀⠀⠀⠈⠙⠿⢿⣿⣿⣿⣿⣿⣿⣿⣿⣿⣿⣿⣿⡇</a:t>
            </a:r>
            <a:br/>
            <a:r>
              <a:t>⣿⣿⣿⣿⣿⣿⣿⣿⣿⣿⣿⣿⣿⣿⣿⣿⣿⣧⠀⠀⠀⠀⠀⠀⠀⠀⠀⠀⠀⠀⠀⠀⢹⣿⣿⣿⣿⣿⣿⣿⡿⠁⠀⠀⠀⠀⠀⠀⠀⠀⠀⠀⠀⠀⠀⠘⠋⠀⠀⠀⠀⠀⠀⠀⠀⠀⠀⠀⠀⠀⠀⠀⠀⠀⠀⠀⠀⠀⠀⠉⠙⠛⠻⠿⠿⣿⣿⣿⣿⣿⡇</a:t>
            </a:r>
            <a:br/>
            <a:r>
              <a:t>⣿⣿⣿⣿⣿⣿⣿⣿⣿⣿⣿⣿⣿⣿⣿⣿⣿⣿⣧⠀⠀⠀⠀⠀⠀⠀⢆⠀⠀⠀⠀⠀⠀⢿⣿⣿⣿⣿⣿⡿⠃⠀⠀⠀⠀⠀⠀⠀⠀⠀⠀⠀⠀⠀⠀⠀⠀⠀⠀⠀⠀⠀⠀⠀⠀⠀⠀⠀⠀⠀⠀⠀⠀⠀⠀⠀⠀⠀⠀⠀⠀⠀⠀⠀⠀⠀⠀⠉⠙⠛⠇</a:t>
            </a:r>
            <a:br/>
            <a:r>
              <a:t>⣿⣿⣿⣿⣿⣿⣿⣿⣿⣿⣿⣿⣿⣿⣿⣿⣿⣿⣿⡀⠀⠀⠀⠀⠀⠀⠈⢢⡀⠀⠀⠀⠀⠸⣿⣿⣿⣿⡟⠀⠀⠀⠀⠀⠀⠀⠀⠀⠀⠀⠀⠀⠀⠀⠀⠀⠀⠀⠀⠀⠀⠀⠀⠀⠀⠀⠀⠀⠀⠀⠀⠀⠀⠀⠀⠀⠀⠀⠀⠀⠀⠀⠀⠀⠀⠀⠀⠀⠀⠀⠀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⣿⣿⣿⣿⣿⣿⣿⣿⣿⣿⣿⣿⣿⣿⣿⣿⣿⣿⣿⣧⠀⠀⠀⠀⠀⠀⠀⠀⠃⠀⠀⠀⠀⠀⠹⣿⣿⣿⡇⠀⠀⠀⠀⠀⠀⠀⠀⠀⠀⠀⠀⠀⠀⠀⠀⠀⠀⠀⠀⠀⠀⠀⠀⠀⠀⠀⠀⠀⠀⠀⠀⠀⠀⠀⠀⠀⠀⠀⠀⠀⠀⠀⠀⠀⠀⠀⠀⠀⠀⠀⠀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⣿⣿⣿⣿⣿⣿⣿⣿⣿⣿⣿⣿⣿⣿⣿⣿⣿⣿⣿⣿⡆⠀⠀⠀⠀⠀⠀⠀⠐⠀⠀⠀⠀⠀⠀⢻⣿⣿⠃⠀⠀⠀⠀⠀⠀⠀⠀⠀⠀⠀⠀⠀⠀⠀⠀⠀⠀⠀⠀⠀⠀⠀⠀⠀⠀⠀⠀⠀⠀⠀⠀⠀⠀⠀⠀⠀⠀⠀⠀⠀⠀⠀⠀⠀⠀⠀⠀⠀⠀⠀⠀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⣿⣿⣿⣿⣿⣿⣿⣿⣿⣿⣿⣿⣿⣿⣿⣿⣿⣿⣿⣿⣷⡀⠀⠀⠀⠀⠀⠀⠀⠀⠀⠀⠀⠀⠀⠀⠿⠃⠀⠀⠀⠀⠀⠀⠀⠀⠀⠀⠀⠀⠀⠀⠀⠀⠀⠀⠀⠀⠀⠀⠀⠀⠀⠀⠀⠀⠀⠀⠀⠀⠀⠀⠀⠀⠀⠀⠀⠀⠀⠀⠀⠀⠀⠀⠀⠀⠀⠀⠀⠀⠀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⣿⣿⣿⣿⣿⣿⣿⣿⣿⣿⣿⣿⣿⣿⣿⣿⣿⣿⣿⣿⣿⣷⣶⣤⡀⠀⠀⠀⠀⠀⠀⠀⠀⠀⠀⠀⠀⠀⠀⠀⠀⠀⠀⠀⠀⠀⠀⠀⠀⠀⠀⠀⠀⠀⠀⠀⠀⠀⠀⠀⢀⣀⣀⣷⡄⠀⠀⠀⠀⠀⠀⠀⠀⠀⠀⠀⠀⠀⠀⠀⠀⠀⠀⠀⠀⠀⠀⠀⠀⠀⠀</a:t>
            </a:r>
            <a:br/>
            <a:r>
              <a:t>⣿⣿⣿⣿⣿⣿⣿⣿⣿⣿⣿⣿⣿⣿⣿⣿⣿⣿⣿⣿⣿⣿⣿⣿⣿⣶⣤⣀⠀⠀⠀⠀⠀⠀⠀⠀⠀⠀⠀⠀⠀⠀⠀⠀⠀⠀⠀⠀⠀⠀⠀⠀⠀⠀⡤⠄⢤⣤⣼⣿⣿⣿⣿⣿⠀⠀⠀⠀⠀⠀⠀⠀⠀⠀⠀⠀⠀⠀⠀⠀⠀⠀⠀⠀⠀⠀⠀⠀⠀⠀⠀</a:t>
            </a:r>
            <a:br/>
            <a:r>
              <a:t>⣿⣿⣿⣿⣿⣿⣿⣿⣿⣿⣿⣿⣿⣿⣿⣿⣿⣿⣿⣿⣿⣿⣿⣿⣿⣿⣿⣿⣷⡄⠀⠀⠀⠀⠀⠀⠀⠀⠀⠀⠀⠀⠀⠀⠀⠀⠀⠀⠀⠀⠀⠀⠀⢀⡇⠀⠀⣿⣿⣿⣿⣿⣿⣇⡀⠀⠀⠀⠀⠀⠀⠀⠀⠀⠀⠀⠀⠀⠀⠀⠀⠀⠀⠀⠀⠀⠀⠀⠀⠀⠀</a:t>
            </a:r>
            <a:br/>
            <a:r>
              <a:t>⣿⣿⣿⣿⣿⣿⣿⣿⣿⣿⣿⣿⣿⣿⣿⣿⣿⣿⣿⣿⣿⣿⣿⣿⣿⣿⣿⣿⣿⣷⡄⠀⠀⠀⠀⠀⠀⠀⠀⠀⠀⠀⠀⠀⠀⠀⠀⠀⠀⠀⠀⠀⠀⢸⡇⠀⢰⣿⣿⣿⣿⣿⣿⣿⡇⠀⠀⠀⠀⠀⠀⠀⠀⠀⠀⠀⠀⠀⠀⠀⠀⠀⠀⠀⠀⠀⠀⠀⠀⠀⠀</a:t>
            </a:r>
            <a:br/>
            <a:r>
              <a:t>⣿⣿⣿⣿⣿⣿⣿⣿⣿⣿⣿⣿⣿⣿⣿⣿⣿⣿⣿⣿⣿⣿⣿⣿⣿⣿⣿⣿⣿⣿⣿⣦⡀⠀⠀⠀⠀⠀⠀⠀⠀⠀⠀⠀⠀⠀⠀⠀⠀⠀⠀⠀⠀⣿⡇⠀⢸⣿⣿⣿⣿⣿⣿⣿⣷⡀⠀⠀⠀⠀⠀⠀⠀⠀⠀⠀⠀⠀⠀⠀⠀⠀⠀⠀⠀⠀⠀⠀⠀⠀⠀</a:t>
            </a:r>
            <a:br/>
            <a:r>
              <a:t>⣿⣿⣿⣿⣿⣿⣿⣿⣿⣿⣿⣿⣿⣿⣿⣿⣿⣿⣿⣿⣿⣿⣿⣿⣿⣿⣿⣿⣿⣿⣿⣿⣿⣦⡀⠀⠀⠀⠀⠀⠀⠀⠀⠀⠀⠀⠀⠀⠀⠀⠀⠀⠀⠹⡇⠀⢸⣿⣿⣿⣿⣿⣿⣿⣿⠁⠀⠀⠀⠀⠀⠀⠀⠀⠀⠀⠀⠀⠀⠀⠀⠀⠀⠀⠀⠀⠀⠀⠀⠀⠀</a:t>
            </a:r>
            <a:br/>
            <a:r>
              <a:t>⣿⣿⣿⣿⣿⣿⣿⣿⣿⣿⣿⣿⣿⣿⣿⣿⣿⣿⣿⣿⣿⣿⣿⣿⣿⣿⣿⣿⣿⣿⣿⣿⣿⣿⣿⣦⠀⠀⠀⠀⠀⠀⠀⠀⠀⠀⠀⠀⠀⠀⠀⠀⠀⠀⠃⠀⢸⣿⣿⣿⣿⣿⣿⣿⣿⣶⠂⠀⠀⠀⠀⠀⠀⠀⠀⠀⠀⠀⠀⠀⠀⠀⠀⠀⠀⠀⠀⠀⠀⠀⠀</a:t>
            </a:r>
            <a:br/>
            <a:r>
              <a:t>⣿⣿⣿⣿⣿⣿⣿⣿⣿⣿⣿⣿⣿⣿⣿⣿⣿⣿⣿⣿⣿⣿⣿⣿⣿⣿⣿⣿⣿⣿⣿⣿⣿⣿⣿⠋⠀⠀⠀⠀⠀⠀⠀⠀⠀⠀⠀⠀⠀⠀⠀⠀⠀⠀⠀⠀⢸⣿⣿⣿⣿⣿⣿⣿⣿⣿⣤⣶⠀⠀⠀⠀⠀⠀⠀⠀⠀⠀⠀⠀⠀⠀⠀⠀⠀⠀⠀⠀⠀⠀⠀</a:t>
            </a:r>
            <a:br/>
            <a:r>
              <a:t>⣿⣿⣿⣿⣿⣿⣿⣿⣿⣿⣿⣿⣿⣿⣿⣿⣿⣿⣿⣿⣿⣿⣿⣿⣿⣿⣿⣿⣿⣿⣿⣿⣿⣿⠃⠀⠀⠀⠀⠀⠀⠀⠀⠀⠀⠀⠀⠀⠀⠀⠀⠀⠀⠀⠀⠀⠘⠻⢿⣿⣿⣿⣿⣿⣿⣿⣿⣷⡀⣠⠀⠀⠀⠀⠀⠀⠀⠀⠀⠀⠀⠀⠀⠀⠀⠀⠀⠀⠀⠀⠀</a:t>
            </a:r>
            <a:br/>
            <a:r>
              <a:t>⣿⣿⣿⣿⣿⣿⣿⣿⣿⣿⣿⣿⣿⣿⣿⣿⣿⣿⣿⣿⣿⣿⣿⣿⣿⣿⣿⣿⣿⣿⣿⣿⣿⣿⣆⠀⠀⠀⠀⠀⠀⠀⠀⠀⠀⠀⠀⠀⠀⠀⠀⠀⠀⠀⠀⠀⠀⠀⠀⠙⢿⣿⣿⣿⣿⣿⣿⣿⣿⡿⠀⠀⠀⠀⠀⠀⠀⠀⠀⠀⠀⠀⠀⠀⠀⠀⠀⠀⠀⠀⠀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⣿⣿⣿⣿⣿⣿⣿⣿⣿⣿⣿⣿⣿⣿⣿⣿⣿⣿⣿⣿⣿⣿⣿⣿⣿⣿⣿⣿⣿⣿⣿⣿⣿⣿⣿⣿⣿⣿⣿⣿⣿⣿⣿⡿⠿⠿⠿⣿⣿⣿⣿⣿⣿⣿⣿⣿⣿⣿⣿⣿⣿⣿⣿⣿⣿⣿⣿⣿⣿⣿⣿⣿⣿⣿⣿⣿⣿⣿⣿⣿⣿⣿⣿⣿⣿⣿⣿⣿⣿⣿⡇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⣿⣿⣿⣿⣿⣿⣿⣿⣿⣿⣿⣿⣿⣿⣿⣿⣿⣿⣿⣿⣿⣿⣿⣿⣿⣿⣿⣿⣿⣿⣿⣿⣿⣿⣿⣿⣿⣿⣿⣿⡏⠀⠀⠀⠀⠀⠀⠀⠀⠀⠛⠛⠿⣿⣿⣿⣿⣿⣿⣿⣿⣿⣿⣿⣿⣿⣿⣿⣿⣿⣿⣿⣿⣿⣿⣿⣿⣿⣿⣿⣿⣿⣿⣿⣿⣿⣿⣿⣿⣿⡇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⣿⣿⣿⣿⣿⣿⣿⣿⣿⣿⣿⣿⣿⣿⣿⣿⣿⣿⣿⣿⣿⣿⣿⣿⣿⣿⣿⣿⣿⣿⣿⣿⣿⣿⣿⣿⣿⣿⣿⣿⣷⠀⠀⠀⠀⠀⠀⠀⠀⠀⠀⠀⠀⠀⠙⢻⣿⣿⣿⣿⣿⣿⣿⣿⣿⣿⣿⣿⣿⣿⣿⣿⣿⣿⣿⣿⣿⣿⣿⣿⣿⣿⣿⣿⣿⣿⣿⣿⣿⣿⡇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⣿⣿⣿⣿⣿⣿⣿⣿⣿⣿⣿⣿⣿⣿⣿⣿⣿⣿⣿⣿⣿⣿⣿⣿⣿⣿⣿⣿⣿⣿⣿⣿⣿⣿⣿⣿⣿⣿⡿⠛⠁⠀⠀⠀⠀⠀⠀⠀⠀⠀⠀⠀⠀⠀⠀⠀⠙⢿⣿⣿⣿⣿⣿⣿⣿⣿⣿⣿⣿⣿⣿⣿⣿⣿⣿⣿⣿⣿⣿⣿⣿⣿⣿⣿⣿⣿⣿⣿⣿⣿⡇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⣿⣿⣿⣿⣿⣿⣿⣿⣿⣿⣿⣿⣿⣿⣿⣿⣿⣿⣿⣿⣿⣿⣿⣿⣿⣿⣿⣿⣿⣿⣿⣿⣿⣿⣿⣿⣿⣿⣿⣶⣤⠂⠀⠀⠀⠀⠀⠀⠀⠀⠀⠀⠀⠀⠀⠀⠀⠀⠀⠀⠀⠀⠰⣿⣿⣿⣿⡿⠛⣿⣿⣿⣿⣿⣿⣿⣿⣿⣿⣿⣿⣿⣿⣿⣿⣿⣿⣿⣿⣿⡇</a:t>
            </a:r>
            <a:br/>
            <a:r>
              <a:t>⣿⣿⣿⣿⣿⣿⣿⣿⣿⣿⣿⣿⣿⣿⣿⣿⣿⣿⣿⣿⣿⣿⣿⣿⣿⣿⣿⣿⣿⣿⣿⣿⣿⣿⣿⣿⣿⣿⣿⣿⣏⠀⠀⠀⠀⠀⠀⠀⠀⠀⠀⠀⠀⠀⠀⠀⠀⠀⠀⠀⠀⠀⠰⣾⣿⣿⠟⠁⠀⠘⢿⣿⣿⣿⣿⣿⣿⣿⣿⣿⣿⣿⣿⣿⣿⣿⣿⣿⣿⣿⡇</a:t>
            </a:r>
            <a:br/>
            <a:r>
              <a:t>⣿⣿⣿⣿⣿⣿⣿⣿⣿⣿⣿⣿⣿⣿⣿⣿⣿⣿⣿⣿⣿⣿⣿⣿⣿⣿⣿⣿⣿⣿⣿⣿⣿⣿⣿⣿⣿⣿⣿⣿⣿⣿⣄⡀⠀⠀⠀⠀⠀⠀⠀⠀⠀⠀⠀⠀⠀⠀⠀⠀⠀⢀⢶⣿⡿⠁⠀⠀⠀⠀⠈⠻⣿⣿⣿⣿⣿⣿⣿⣿⣿⣿⣿⣿⣿⣿⣿⣿⣿⣿⡇</a:t>
            </a:r>
            <a:br/>
            <a:r>
              <a:t>⣿⣿⣿⣿⣿⣿⣿⣿⣿⣿⣿⣿⣿⣿⣿⣿⣿⡿⠿⢿⠿⠿⠿⢿⣿⣿⣿⣿⣿⣿⣿⣿⣿⣿⣿⣿⣿⣿⣿⣿⣿⣿⣿⣿⣆⣀⠀⢀⠀⠀⠀⠀⠀⠀⠀⠀⠀⠀⠀⠀⣀⣾⣿⠟⠀⠀⠀⠀⠀⠀⠀⠀⠘⢿⣿⣿⣿⣿⣿⣿⣿⣿⣿⣿⣿⣿⣿⣿⣿⣿⡇</a:t>
            </a:r>
            <a:br/>
            <a:r>
              <a:t>⣿⣿⣿⣿⣿⣿⣿⣿⣿⣿⣿⣿⣿⣿⣿⣿⣿⡅⠀⠀⠀⠀⠀⠀⢻⣿⣿⡿⠛⠛⠻⢿⣿⣿⣿⣿⣿⣿⣿⣿⣿⣿⣿⣿⣿⣿⣿⠿⠃⠀⠀⠀⠀⠀⠀⠀⠀⢰⣷⣶⣿⠟⠁⠀⠀⠀⠀⠀⠀⠀⠀⠀⠀⠀⠙⠻⣿⣿⣿⣿⣿⣿⣿⣿⣿⣿⣿⣿⣿⣿⡇</a:t>
            </a:r>
            <a:br/>
            <a:r>
              <a:t>⣿⣿⣿⣿⣿⣿⣿⣿⣿⣿⣿⣿⣿⣿⣿⣿⣿⣿⡄⠀⠀⠀⠀⠀⠀⠛⠁⠀⠀⠀⠀⠀⠈⢀⣀⣀⣤⣤⣤⣶⣶⣿⣿⣿⠿⠟⠁⠀⠀⠀⠀⠀⠀⠀⠀⠀⠀⣿⣿⠟⠁⠀⠀⠀⠀⠀⠀⠀⠀⠀⠀⠀⠀⠀⠀⠀⠈⠛⠿⣿⣿⣿⣿⣿⣿⣿⣿⣿⣿⣿⡇</a:t>
            </a:r>
            <a:br/>
            <a:r>
              <a:t>⣿⣿⣿⣿⣿⣿⣿⣿⣿⣿⣿⣿⣿⣿⣿⣿⣿⣿⣿⣆⠀⠀⠀⠀⠀⠀⠀⠀⠀⠀⠀⠀⠀⠈⣿⣿⣿⣿⣿⣿⣿⣿⡏⠀⠀⠀⠀⠀⠀⠀⠀⠀⠀⠀⠀⠀⠀⠙⠁⠀⠀⠀⠀⠀⠀⠀⠀⠀⠀⠀⠀⠀⠀⠀⠀⠀⠀⠀⠀⠀⠀⠉⠙⠛⠻⠿⠿⣿⣿⣿⡇</a:t>
            </a:r>
            <a:br/>
            <a:r>
              <a:t>⣿⣿⣿⣿⣿⣿⣿⣿⣿⣿⣿⣿⣿⣿⣿⣿⣿⣿⣿⣿⣦⠀⠀⠀⠀⠀⠀⠠⡀⠀⠀⠀⠀⠀⠸⣿⣿⣿⣿⣿⣿⠟⠁⠀⠀⠀⠀⠀⠀⠀⠀⠀⠀⠀⠀⠀⠀⠀⠀⠀⠀⠀⠀⠀⠀⠀⠀⠀⠀⠀⠀⠀⠀⠀⠀⠀⠀⠀⠀⠀⠀⠀⠀⠀⠀⠀⠀⠀⠀⠉⠁</a:t>
            </a:r>
            <a:br/>
            <a:r>
              <a:t>⣿⣿⣿⣿⣿⣿⣿⣿⣿⣿⣿⣿⣿⣿⣿⣿⣿⣿⣿⣿⣿⠀⠀⠀⠀⠀⠀⠀⠐⣄⠀⠀⠀⠀⠀⢻⣿⣿⣿⣿⡇⠀⠀⠀⠀⠀⠀⠀⠀⠀⠀⠀⠀⠀⠀⠀⠀⠀⠀⠀⠀⠀⠀⠀⠀⠀⠀⠀⠀⠀⠀⠀⠀⠀⠀⠀⠀⠀⠀⠀⠀⠀⠀⠀⠀⠀⠀⠀⠀⠀⠀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⣿⣿⣿⣿⣿⣿⣿⣿⣿⣿⣿⣿⣿⣿⣿⣿⣿⣿⣿⣿⣿⣇⠀⠀⠀⠀⠀⠀⠀⠘⠆⠀⠀⠀⠀⠈⢿⣿⣿⣿⠇⠀⠀⠀⠀⠀⠀⠀⠀⠀⠀⠀⠀⠀⠀⠀⠀⠀⠀⠀⠀⠀⠀⠀⠀⠀⠀⠀⠀⠀⠀⠀⠀⠀⠀⠀⠀⠀⠀⠀⠀⠀⠀⠀⠀⠀⠀⠀⠀⠀⠀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⣿⣿⣿⣿⣿⣿⣿⣿⣿⣿⣿⣿⣿⣿⣿⣿⣿⣿⣿⣿⣿⣿⠀⠀⠀⠀⠀⠀⠀⠀⠀⠀⠀⠀⠀⠀⠈⣿⣿⡟⠀⠀⠀⠀⠀⠀⠀⠀⠀⠀⠀⠀⠀⠀⠀⠀⠀⠀⠀⠀⠀⠀⠀⠀⠀⠀⠀⠀⠀⠀⠀⠀⠀⠀⠀⠀⠀⠀⠀⠀⠀⠀⠀⠀⠀⠀⠀⠀⠀⠀⠀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⣿⣿⣿⣿⣿⣿⣿⣿⣿⣿⣿⣿⣿⣿⣿⣿⣿⣿⣿⣿⣿⣿⣷⠀⠀⠀⠀⠀⠀⠀⠀⠀⠀⠀⠀⠀⠀⠘⡟⠀⠀⠀⠀⠀⠀⠀⠀⠀⠀⠀⠀⠀⠀⠀⠀⠀⠀⠀⠀⠀⠀⠀⠀⠀⠀⡀⠀⠀⠀⠀⠀⠀⠀⠀⠀⠀⠀⠀⠀⠀⠀⠀⠀⠀⠀⠀⠀⠀⠀⠀⠀</a:t>
            </a:r>
            <a:br/>
            <a:r>
              <a:t>⣿⣿⣿⣿⣿⣿⣿⣿⣿⣿⣿⣿⣿⣿⣿⣿⣿⣿⣿⣿⣿⣿⣿⣷⣦⣄⡀⠀⠀⠀⠀⠀⠀⠀⠀⠀⠀⠀⠀⠀⠀⠀⠀⠀⠀⠀⠀⠀⠀⠀⠀⠀⠀⠀⠀⠀⠀⠀⠀⠀⠀⠀⢤⣤⣤⣷⠀⠀⠀⠀⠀⠀⠀⠀⠀⠀⠀⠀⠀⠀⠀⠀⠀⠀⠀⠀⠀⠀⠀⠀⠀</a:t>
            </a:r>
            <a:br/>
            <a:r>
              <a:t>⣿⣿⣿⣿⣿⣿⣿⣿⣿⣿⣿⣿⣿⣿⣿⣿⣿⣿⣿⣿⣿⣿⣿⣿⣿⣿⣿⣶⣤⡀⠀⠀⠀⠀⠀⠀⠀⠀⠀⠀⠀⠀⠀⠀⠀⠀⠀⠀⠀⠀⠀⠀⠀⠀⠀⢀⠖⠠⣤⣤⣾⣿⣿⣿⣿⡏⠀⠀⠀⠀⠀⠀⠀⠀⠀⠀⠀⠀⠀⠀⠀⠀⠀⠀⠀⠀⠀⠀⠀⠀⠀</a:t>
            </a:r>
            <a:br/>
            <a:r>
              <a:t>⣿⣿⣿⣿⣿⣿⣿⣿⣿⣿⣿⣿⣿⣿⣿⣿⣿⣿⣿⣿⣿⣿⣿⣿⣿⣿⣿⣿⣿⣿⣷⡄⠀⠀⠀⠀⠀⠀⠀⠀⠀⠀⠀⠀⠀⠀⠀⠀⠀⠀⠀⠀⠀⠀⠀⢸⠀⠀⢸⣿⣿⣿⣿⣿⣿⣧⡀⠀⠀⠀⠀⠀⠀⠀⠀⠀⠀⠀⠀⠀⠀⠀⠀⠀⠀⠀⠀⠀⠀⠀⠀</a:t>
            </a:r>
            <a:br/>
            <a:r>
              <a:t>⣿⣿⣿⣿⣿⣿⣿⣿⣿⣿⣿⣿⣿⣿⣿⣿⣿⣿⣿⣿⣿⣿⣿⣿⣿⣿⣿⣿⣿⣿⣿⣷⡀⠀⠀⠀⠀⠀⠀⠀⠀⠀⠀⠀⠀⠀⠀⠀⠀⠀⠀⠀⠀⠀⠀⣾⠀⠀⣾⣿⣿⣿⣿⣿⣿⣿⡇⠀⠀⠀⠀⠀⠀⠀⠀⠀⠀⠀⠀⠀⠀⠀⠀⠀⠀⠀⠀⠀⠀⠀⠀</a:t>
            </a:r>
            <a:br/>
            <a:r>
              <a:t>⣿⣿⣿⣿⣿⣿⣿⣿⣿⣿⣿⣿⣿⣿⣿⣿⣿⣿⣿⣿⣿⣿⣿⣿⣿⣿⣿⣿⣿⣿⣿⣿⣿⣦⡀⠀⠀⠀⠀⠀⠀⠀⠀⠀⠀⠀⠀⠀⠀⠀⠀⠀⠀⠀⠀⣿⠀⠀⣿⣿⣿⣿⣿⣿⣿⣿⣤⠀⠀⠀⠀⠀⠀⠀⠀⠀⠀⠀⠀⠀⠀⠀⠀⠀⠀⠀⠀⠀⠀⠀⠀</a:t>
            </a:r>
            <a:br/>
            <a:r>
              <a:t>⣿⣿⣿⣿⣿⣿⣿⣿⣿⣿⣿⣿⣿⣿⣿⣿⣿⣿⣿⣿⣿⣿⣿⣿⣿⣿⣿⣿⣿⣿⣿⣿⣿⣿⣿⣦⡀⠀⠀⠀⠀⠀⠀⠀⠀⠀⠀⠀⠀⠀⠀⠀⠀⠀⠀⢻⠀⠀⣿⣿⣿⣿⣿⣿⣿⣿⣿⠀⠀⠀⠀⠀⠀⠀⠀⠀⠀⠀⠀⠀⠀⠀⠀⠀⠀⠀⠀⠀⠀⠀⠀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⣿⣿⣿⣿⣿⣿⣿⣿⣿⣿⣿⣿⣿⣿⣿⣿⣿⣿⣿⣿⣿⣿⣿⣿⣿⣿⣿⣿⣿⣿⣿⣿⣿⣿⣿⣿⣿⡦⠀⠀⠀⠀⠀⠀⠀⠀⠀⠀⠀⠀⠀⠀⠀⠀⠀⠈⠀⠀⣿⣿⣿⣿⣿⣿⣿⣿⣿⣶⠀⠀⠀⠀⠀⠀⠀⠀⠀⠀⠀⠀⠀⠀⠀⠀⠀⠀⠀⠀⠀⠀⠀</a:t>
            </a:r>
            <a:br/>
            <a:r>
              <a:t>⣿⣿⣿⣿⣿⣿⣿⣿⣿⣿⣿⣿⣿⣿⣿⣿⣿⣿⣿⣿⣿⣿⣿⣿⣿⣿⣿⣿⣿⣿⣿⣿⣿⣿⣿⣿⡿⠃⠀⠀⠀⠀⠀⠀⠀⠀⠀⠀⠀⠀⠀⠀⠀⠀⠀⠀⠀⠀⢹⣿⣿⣿⣿⣿⣿⣿⣿⣿⣶⡾⠀⠀⠀⠀⠀⠀⠀⠀⠀⠀⠀⠀⠀⠀⠀⠀⠀⠀⠀⠀⠀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⣿⣿⣿⣿⣿⣿⣿⣿⣿⣿⣿⣿⣿⣿⣿⣿⣿⣿⣿⣿⣿⣿⣿⣿⣿⣿⣿⣿⣿⣿⣿⣿⣿⣿⣿⣿⠀⠀⠀⠀⠀⠀⠀⠀⠀⠀⠀⠀⠀⠀⠀⠀⠀⠀⠀⠀⠀⠀⠘⠛⢿⣿⣿⣿⣿⣿⣿⣿⣿⣷⣀⣴⠀⠀⠀⠀⠀⠀⠀⠀⠀⠀⠀⠀⠀⠀⠀⠀⠀⠀⠀</a:t>
            </a:r>
            <a:br/>
            <a:r>
              <a:t>⣿⣿⣿⣿⣿⣿⣿⣿⣿⣿⣿⣿⣿⣿⣿⣿⣿⣿⣿⣿⣿⣿⣿⣿⣿⣿⣿⣿⣿⣿⣿⣿⣿⣿⣿⣿⡄⠀⠀⠀⠀⠀⠀⠀⠀⠀⠀⠀⠀⠀⠀⠀⠀⠀⠀⠀⠀⠀⠀⠀⠀⠹⣿⣿⣿⣿⣿⣿⣿⣿⣿⡏⠀⠀⠀⠀⠀⠀⠀⠀⠀⠀⠀⠀⠀⠀⠀⠀⠀⠀⠀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⣿⣿⣿⣿⣿⣿⣿⣿⣿⣿⣿⣿⣿⣿⣿⣿⣿⣿⣿⣿⣿⣿⣿⣿⣿⣿⣿⣿⣿⣿⣿⣿⣿⣿⣿⣿⣿⣿⣿⣿⣿⣿⣿⣿⣿⣿⠟⠛⠻⠿⢿⣿⣿⣿⣿⣿⣿⣿⣿⣿⣿⣿⣿⣿⣿⣿⣿⣿⣿⣿⣿⣿⣿⣿⣿⣿⣿⣿⣿⣿⣿⣿⣿⣿⣿⣿⣿⣿⣿⣿⡇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⣿⣿⣿⣿⣿⣿⣿⣿⣿⣿⣿⣿⣿⣿⣿⣿⣿⣿⣿⣿⣿⣿⣿⣿⣿⣿⣿⣿⣿⣿⣿⣿⣿⣿⣿⣿⣿⣿⣿⣿⣿⣿⣿⣿⠟⠁⠀⠀⠀⠀⠀⠀⢿⣿⣿⣿⣿⣿⣿⣿⣿⣿⣿⣿⣿⣿⣿⣿⣿⣿⣿⣿⣿⣿⣿⣿⣿⣿⣿⣿⣿⣿⣿⣿⣿⣿⣿⣿⣿⣿⡇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⣿⣿⣿⣿⣿⣿⣿⣿⣿⣿⣿⣿⣿⣿⣿⣿⣿⣿⣿⣿⣿⣿⣿⣿⣿⣿⣿⣿⣿⣿⣿⣿⣿⣿⣿⣿⣿⣿⣿⣿⣿⣿⣿⡁⠀⠀⠀⠀⠀⠀⠀⠀⠈⠛⠛⠿⣿⣿⣿⣿⣿⣿⣿⣿⣿⣿⣿⣿⣿⣿⣿⣿⣿⣿⣿⣿⣿⣿⣿⣿⣿⣿⣿⣿⣿⣿⣿⣿⣿⣿⡇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⣿⣿⣿⣿⣿⣿⣿⣿⣿⣿⣿⣿⣿⣿⣿⣿⣿⣿⣿⣿⣿⣿⣿⣿⣿⣿⣿⣿⣿⣿⣿⣿⣿⣿⣿⣿⣿⣿⣿⣿⣿⠿⠋⠀⠀⠀⠀⠀⠀⠀⠀⠀⠀⠀⠀⠀⠀⠀⠀⠙⢿⣿⣿⣿⣿⣿⣿⣿⣿⣿⣿⣿⣿⣿⣿⣿⣿⣿⣿⣿⣿⣿⣿⣿⣿⣿⣿⣿⣿⣿⡇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⣿⣿⣿⣿⣿⣿⣿⣿⣿⣿⣿⣿⣿⣿⣿⣿⣿⣿⣿⣿⣿⣿⣿⣿⣿⣿⣿⣿⣿⣿⣿⣿⣿⣿⣿⣿⣿⣿⣿⡿⠃⠀⠀⠀⠀⠀⠀⠀⠀⠀⠀⠀⠀⠀⠀⠀⠀⠀⠀⠀⠀⢻⣿⣿⣿⣿⣿⣿⣿⣿⣿⣿⣿⣿⣿⣿⣿⣿⣿⣿⣿⣿⣿⣿⣿⣿⣿⣿⣿⣿⡇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⣿⣿⣿⣿⣿⣿⣿⣿⣿⣿⣿⣿⣿⣿⣿⣿⣿⣿⣿⣿⣿⣿⣿⣿⣿⣿⣿⣿⣿⣿⣿⣿⣿⣿⣿⣿⣿⣿⣿⣿⣿⣿⣶⡾⠀⠀⠀⠀⠀⠀⠀⠀⠀⠀⠀⠀⠀⠀⠀⠀⠀⠀⠀⠀⠀⠰⣿⣿⣿⣿⠟⠙⣿⣿⣿⣿⣿⣿⣿⣿⣿⣿⣿⣿⣿⣿⣿⣿⣿⣿⡇</a:t>
            </a:r>
            <a:br/>
            <a:r>
              <a:t>⣿⣿⣿⣿⣿⣿⣿⣿⣿⣿⣿⣿⣿⣿⣿⣿⣿⣿⣿⣿⣿⣿⣿⣿⣿⣿⣿⣿⣿⣿⣿⣿⣿⣿⣿⣿⣿⣿⣿⣿⣿⣿⣿⣅⡀⠀⠀⠀⠀⠀⠀⠀⠀⠀⠀⠀⠀⠀⠀⠀⠀⠀⠀⠀⠀⢻⣿⣿⡿⠋⠀⠀⠘⢿⣿⣿⣿⣿⣿⣿⣿⣿⣿⣿⣿⣿⣿⣿⣿⣿⡇</a:t>
            </a:r>
            <a:br/>
            <a:r>
              <a:t>⣿⣿⣿⣿⣿⣿⣿⣿⣿⣿⣿⣿⣿⣿⣿⣿⣿⣿⣿⣿⣿⣿⣿⣿⣿⣿⣿⣿⣿⣿⣿⣿⣿⣿⣿⣿⣿⣿⣿⣿⣿⣿⣿⣿⣿⣤⡀⠀⠀⠀⠀⠀⠀⠀⠀⠀⠀⠀⠀⠀⠀⠀⠀⠀⣈⣿⣿⡟⠁⠀⠀⠀⠀⠀⠻⣿⣿⣿⣿⣿⣿⣿⣿⣿⣿⣿⣿⣿⣿⣿⡇</a:t>
            </a:r>
            <a:br/>
            <a:r>
              <a:t>⣿⣿⣿⣿⣿⣿⣿⣿⣿⣿⣿⣿⣿⣿⣿⣿⣿⣿⣿⣿⣿⠿⠿⠿⠛⠛⣿⣿⣿⣿⣿⣿⣿⣿⣿⣿⣿⣿⣿⣿⣿⣿⣿⣿⣿⣿⣿⣄⣀⠀⣠⠀⠀⠀⠀⠀⠀⠀⠀⠀⢀⡀⠀⣴⣿⡿⠋⠀⠀⠀⠀⠀⠀⠀⠀⠈⠻⣿⣿⣿⣿⣿⣿⣿⣿⣿⣿⣿⣿⣿⡇</a:t>
            </a:r>
            <a:br/>
            <a:r>
              <a:t>⣿⣿⣿⣿⣿⣿⣿⣿⣿⣿⣿⣿⣿⣿⣿⣿⣿⣿⣿⣿⣇⠀⠀⠀⠀⠀⠈⢿⣿⣿⣿⠿⠿⣿⣿⣿⣿⣿⣿⣿⣿⣿⠿⠿⣿⣿⣿⣿⣿⡿⠟⠀⠀⠀⠀⠀⠀⠀⠀⠀⣼⣿⣾⡿⠋⠀⠀⠀⠀⠀⠀⠀⠀⠀⠀⠀⠀⠈⠻⢿⣿⣿⣿⣿⣿⣿⣿⣿⣿⣿⡇</a:t>
            </a:r>
            <a:br/>
            <a:r>
              <a:t>⣿⣿⣿⣿⣿⣿⣿⣿⣿⣿⣿⣿⣿⣿⣿⣿⣿⣿⣿⣿⣿⣆⠀⠀⠀⠀⠀⠈⠿⠋⠁⠀⠀⠀⠈⠉⠉⢉⣁⣠⣤⣴⣶⣾⣿⣿⡿⠿⠏⠀⠀⠀⠀⠀⠀⠀⠀⠀⠀⠀⣿⣿⠟⠁⠀⠀⠀⠀⠀⠀⠀⠀⠀⠀⠀⠀⠀⠀⠀⠀⠉⠻⢿⣿⣿⣿⣿⣿⣿⣿⡇</a:t>
            </a:r>
            <a:br/>
            <a:r>
              <a:t>⣿⣿⣿⣿⣿⣿⣿⣿⣿⣿⣿⣿⣿⣿⣿⣿⣿⣿⣿⣿⣿⣿⣦⠀⠀⠀⠀⠀⠀⠀⠀⠀⠀⠀⠀⠀⠹⣿⣿⣿⣿⣿⣿⣿⣿⠏⠀⠀⠀⠀⠀⠀⠀⠀⠀⠀⠀⠀⠀⠀⠈⠀⠀⠀⠀⠀⠀⠀⠀⠀⠀⠀⠀⠀⠀⠀⠀⠀⠀⠀⠀⠀⠀⠀⠉⠉⠛⠛⠻⠿⠇</a:t>
            </a:r>
            <a:br/>
            <a:r>
              <a:t>⣿⣿⣿⣿⣿⣿⣿⣿⣿⣿⣿⣿⣿⣿⣿⣿⣿⣿⣿⣿⣿⣿⣿⣧⠀⠀⠀⠀⠀⠀⠀⠀⠀⠀⠀⠀⠀⢹⣿⣿⣿⣿⣿⣿⠋⠀⠀⠀⠀⠀⠀⠀⠀⠀⠀⠀⠀⠀⠀⠀⠀⠀⠀⠀⠀⠀⠀⠀⠀⠀⠀⠀⠀⠀⠀⠀⠀⠀⠀⠀⠀⠀⠀⠀⠀⠀⠀⠀⠀⠀⠀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⣿⣿⣿⣿⣿⣿⣿⣿⣿⣿⣿⣿⣿⣿⣿⣿⣿⣿⣿⣿⣿⣿⣿⣿⡀⠀⠀⠀⠀⠀⠀⠀⡀⠀⠀⠀⠀⠀⢿⣿⣿⣿⣿⡇⠀⠀⠀⠀⠀⠀⠀⠀⠀⠀⠀⠀⠀⠀⠀⠀⠀⠀⠀⠀⠀⠀⠀⠀⠀⠀⠀⠀⠀⠀⠀⠀⠀⠀⠀⠀⠀⠀⠀⠀⠀⠀⠀⠀⠀⠀⠀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⣿⣿⣿⣿⣿⣿⣿⣿⣿⣿⣿⣿⣿⣿⣿⣿⣿⣿⣿⣿⣿⣿⣿⣿⣧⠀⠀⠀⠀⠀⠀⠀⠘⡄⠀⠀⠀⠀⠘⣿⣿⣿⣿⠁⠀⠀⠀⠀⠀⠀⠀⠀⠀⠀⠀⠀⠀⠀⠀⠀⠀⠀⠀⠀⠀⠀⠀⠀⠀⠀⠀⠀⠀⠀⠀⠀⠀⠀⠀⠀⠀⠀⠀⠀⠀⠀⠀⠀⠀⠀⠀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⣿⣿⣿⣿⣿⣿⣿⣿⣿⣿⣿⣿⣿⣿⣿⣿⣿⣿⣿⣿⣿⣿⣿⣿⣿⡄⠀⠀⠀⠀⠀⠀⠀⠀⠀⠀⠀⠀⠀⠘⣿⣿⡟⠀⠀⠀⠀⠀⠀⠀⠀⠀⠀⠀⠀⠀⠀⠀⠀⠀⠀⠀⠀⠀⠀⠀⠀⠀⠀⠀⠀⠀⠀⠀⠀⠀⠀⠀⠀⠀⠀⠀⠀⠀⠀⠀⠀⠀⠀⠀⠀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⣿⣿⣿⣿⣿⣿⣿⣿⣿⣿⣿⣿⣿⣿⣿⣿⣿⣿⣿⣿⣿⣿⣿⣿⣿⣷⠀⠀⠀⠀⠀⠀⠀⠀⠀⠀⠀⠀⠀⠀⠘⡟⠀⠀⠀⠀⠀⠀⠀⠀⠀⠀⠀⠀⠀⠀⠀⠀⠀⠀⠀⠀⠀⠀⠀⠀⠀⠀⡄⠀⠀⠀⠀⠀⠀⠀⠀⠀⠀⠀⠀⠀⠀⠀⠀⠀⠀⠀⠀⠀⠀</a:t>
            </a:r>
            <a:br/>
            <a:r>
              <a:t>⣿⣿⣿⣿⣿⣿⣿⣿⣿⣿⣿⣿⣿⣿⣿⣿⣿⣿⣿⣿⣿⣿⣿⣿⣿⣿⣿⣶⣦⣀⠀⠀⠀⠀⠀⠀⠀⠀⠀⠀⠀⠀⠀⠀⠀⠀⠀⠀⠀⠀⠀⠀⠀⠀⠀⠀⠀⠀⠀⠀⠀⠀⠀⢀⣀⣰⣶⣶⣿⠂⠀⠀⠀⠀⠀⠀⠀⠀⠀⠀⠀⠀⠀⠀⠀⠀⠀⠀⠀⠀⠀</a:t>
            </a:r>
            <a:br/>
            <a:r>
              <a:t>⣿⣿⣿⣿⣿⣿⣿⣿⣿⣿⣿⣿⣿⣿⣿⣿⣿⣿⣿⣿⣿⣿⣿⣿⣿⣿⣿⣿⣿⣿⣷⣦⣄⡀⠀⠀⠀⠀⠀⠀⠀⠀⠀⠀⠀⠀⠀⠀⠀⠀⠀⠀⠀⠀⠀⠀⠀⠀⠠⠓⠲⣶⣶⣾⣿⣿⣿⣿⡟⠀⠀⠀⠀⠀⠀⠀⠀⠀⠀⠀⠀⠀⠀⠀⠀⠀⠀⠀⠀⠀⠀</a:t>
            </a:r>
            <a:br/>
            <a:r>
              <a:t>⣿⣿⣿⣿⣿⣿⣿⣿⣿⣿⣿⣿⣿⣿⣿⣿⣿⣿⣿⣿⣿⣿⣿⣿⣿⣿⣿⣿⣿⣿⣿⣿⣿⣿⣆⠀⠀⠀⠀⠀⠀⠀⠀⠀⠀⠀⠀⠀⠀⠀⠀⠀⠀⠀⠀⠀⠀⠀⢀⠀⠀⣿⣿⣿⣿⣿⣿⣿⣧⣼⠀⠀⠀⠀⠀⠀⠀⠀⠀⠀⠀⠀⠀⠀⠀⠀⠀⠀⠀⠀⠀</a:t>
            </a:r>
            <a:br/>
            <a:r>
              <a:t>⣿⣿⣿⣿⣿⣿⣿⣿⣿⣿⣿⣿⣿⣿⣿⣿⣿⣿⣿⣿⣿⣿⣿⣿⣿⣿⣿⣿⣿⣿⣿⣿⣿⣿⣿⣆⠀⠀⠀⠀⠀⠀⠀⠀⠀⠀⠀⠀⠀⠀⠀⠀⠀⠀⠀⠀⠀⠀⣿⠀⠀⣿⣿⣿⣿⣿⣿⣿⣿⡇⠀⠀⠀⠀⠀⠀⠀⠀⠀⠀⠀⠀⠀⠀⠀⠀⠀⠀⠀⠀⠀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⣿⣿⣿⣿⣿⣿⣿⣿⣿⣿⣿⣿⣿⣿⣿⣿⣿⣿⣿⣿⣿⣿⣿⣿⣿⣿⣿⣿⣿⣿⣿⣿⣿⣿⣿⣿⣷⣄⠀⠀⠀⠀⠀⠀⠀⠀⠀⠀⠀⠀⠀⠀⠀⠀⠀⠀⠀⠀⣿⠀⠀⣿⣿⣿⣿⣿⣿⣿⣿⣿⡆⠀⠀⠀⠀⠀⠀⠀⠀⠀⠀⠀⠀⠀⠀⠀⠀⠀⠀⠀⠀</a:t>
            </a:r>
            <a:br/>
            <a:r>
              <a:t>⣿⣿⣿⣿⣿⣿⣿⣿⣿⣿⣿⣿⣿⣿⣿⣿⣿⣿⣿⣿⣿⣿⣿⣿⣿⣿⣿⣿⣿⣿⣿⣿⣿⣿⣿⣿⣿⣿⣷⣄⠀⠀⠀⠀⠀⠀⠀⠀⠀⠀⠀⠀⠀⠀⠀⠀⠀⠀⢹⠀⠀⣿⣿⣿⣿⣿⣿⣿⣿⣿⡇⠀⠀⠀⠀⠀⠀⠀⠀⠀⠀⠀⠀⠀⠀⠀⠀⠀⠀⠀⠀</a:t>
            </a:r>
            <a:br/>
            <a:r>
              <a:t>⣿⣿⣿⣿⣿⣿⣿⣿⣿⣿⣿⣿⣿⣿⣿⣿⣿⣿⣿⣿⣿⣿⣿⣿⣿⣿⣿⣿⣿⣿⣿⣿⣿⣿⣿⣿⣿⣿⣿⣿⡷⠀⠀⠀⠀⠀⠀⠀⠀⠀⠀⠀⠀⠀⠀⠀⠀⠀⠀⠀⠀⣿⣿⣿⣿⣿⣿⣿⣿⣿⣿⡇⢀⡄⠀⠀⠀⠀⠀⠀⠀⠀⠀⠀⠀⠀⠀⠀⠀⠀⠀</a:t>
            </a:r>
            <a:br/>
            <a:r>
              <a:t>⣿⣿⣿⣿⣿⣿⣿⣿⣿⣿⣿⣿⣿⣿⣿⣿⣿⣿⣿⣿⣿⣿⣿⣿⣿⣿⣿⣿⣿⣿⣿⣿⣿⣿⣿⣿⣿⣿⣿⡿⠁⠀⠀⠀⠀⠀⠀⠀⠀⠀⠀⠀⠀⠀⠀⠀⠀⠀⠀⠀⠀⢻⣿⣿⣿⣿⣿⣿⣿⣿⣿⣿⣿⠁⠀⠀⠀⠀⠀⠀⠀⠀⠀⠀⠀⠀⠀⠀⠀⠀⠀</a:t>
            </a:r>
            <a:br/>
            <a:r>
              <a:t>⣿⣿⣿⣿⣿⣿⣿⣿⣿⣿⣿⣿⣿⣿⣿⣿⣿⣿⣿⣿⣿⣿⣿⣿⣿⣿⣿⣿⣿⣿⣿⣿⣿⣿⣿⣿⣿⣿⣿⠁⠀⠀⠀⠀⠀⠀⠀⠀⠀⠀⠀⠀⠀⠀⠀⠀⠀⠀⠀⠀⠀⠈⠙⢿⣿⣿⣿⣿⣿⣿⣿⣿⣿⣧⣴⡆⠀⠀⠀⠀⠀⠀⠀⠀⠀⠀⠀⠀⠀⠀⠀</a:t>
            </a:r>
            <a:br/>
            <a:r>
              <a:t>⣿⣿⣿⣿⣿⣿⣿⣿⣿⣿⣿⣿⣿⣿⣿⣿⣿⣿⣿⣿⣿⣿⣿⣿⣿⣿⣿⣿⣿⣿⣿⣿⣿⣿⣿⣿⣿⣿⣿⣧⠀⠀⠀⠀⠀⠀⠀⠀⠀⠀⠀⠀⠀⠀⠀⠀⠀⠀⠀⠀⠀⠀⠀⠀⠹⣿⣿⣿⣿⣿⣿⣿⣿⣿⣿⠀⠀⠀⠀⠀⠀⠀⠀⠀⠀⠀⠀⠀⠀⠀⠀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⣿⣿⣿⣿⣿⣿⣿⣿⣿⣿⣿⣿⣿⣿⣿⣿⣿⣿⣿⣿⣿⣿⣿⣿⣿⣿⣿⣿⣿⣿⣿⣿⣿⣿⣿⣿⣿⣿⣿⣿⣿⣿⣿⣿⣿⣿⣿⠟⠛⠛⠿⠿⣿⣿⣿⣿⣿⣿⣿⣿⣿⣿⣿⣿⣿⣿⣿⣿⣿⣿⣿⣿⣿⣿⣿⣿⣿⣿⣿⣿⣿⣿⣿⣿⣿⣿⣿⣿⣿⣿⡇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⣿⣿⣿⣿⣿⣿⣿⣿⣿⣿⣿⣿⣿⣿⣿⣿⣿⣿⣿⣿⣿⣿⣿⣿⣿⣿⣿⣿⣿⣿⣿⣿⣿⣿⣿⣿⣿⣿⣿⣿⣿⣿⣿⣿⡅⠀⠀⠀⠀⠀⠀⠀⠀⠈⠉⠛⠻⢿⣿⣿⣿⣿⣿⣿⣿⣿⣿⣿⣿⣿⣿⣿⣿⣿⣿⣿⣿⣿⣿⣿⣿⣿⣿⣿⣿⣿⣿⣿⣿⣿⡇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⣿⣿⣿⣿⣿⣿⣿⣿⣿⣿⣿⣿⣿⣿⣿⣿⣿⣿⣿⣿⣿⣿⣿⣿⣿⣿⣿⣿⣿⣿⣿⣿⣿⣿⣿⣿⣿⣿⣿⣿⣿⣿⣿⣿⡧⠀⠀⠀⠀⠀⠀⠀⠀⠀⠀⠀⠀⠀⠉⠻⣿⣿⣿⣿⣿⣿⣿⣿⣿⣿⣿⣿⣿⣿⣿⣿⣿⣿⣿⣿⣿⣿⣿⣿⣿⣿⣿⣿⣿⣿⡇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⣿⣿⣿⣿⣿⣿⣿⣿⣿⣿⣿⣿⣿⣿⣿⣿⣿⣿⣿⣿⣿⣿⣿⣿⣿⣿⣿⣿⣿⣿⣿⣿⣿⣿⣿⣿⣿⣿⣿⣿⣿⣿⡿⠋⠀⠀⠀⠀⠀⠀⠀⠀⠀⠀⠀⠀⠀⠀⠀⠀⠈⠻⣿⣿⣿⣿⣿⣿⣿⣿⣿⣿⣿⣿⣿⣿⣿⣿⣿⣿⣿⣿⣿⣿⣿⣿⣿⣿⣿⣿⡇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⣿⣿⣿⣿⣿⣿⣿⣿⣿⣿⣿⣿⣿⣿⣿⣿⣿⣿⣿⣿⣿⣿⣿⣿⣿⣿⣿⣿⣿⣿⣿⣿⣿⣿⣿⣿⣿⣿⣿⣿⣿⠋⠀⠀⠀⠀⠀⠀⠀⠀⠀⠀⠀⠀⠀⠀⠀⠀⠀⠀⠀⠀⠹⣿⣿⣿⣿⣿⣿⣿⣿⣿⣿⣿⣿⣿⣿⣿⣿⣿⣿⣿⣿⣿⣿⣿⣿⣿⣿⣿⡇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⣿⣿⣿⣿⣿⣿⣿⣿⣿⣿⣿⣿⣿⣿⣿⣿⣿⣿⣿⣿⣿⣿⣿⣿⣿⣿⣿⣿⣿⣿⣿⣿⣿⣿⣿⣿⣿⣿⣿⣿⣿⣆⠀⠀⠀⠀⠀⠀⠀⠀⠀⠀⠀⠀⠀⠀⠀⠀⠀⠀⠀⠀⠀⠀⠀⠀⢹⣿⣿⣿⣿⣿⣿⣿⣿⣿⣿⣿⣿⣿⣿⣿⣿⣿⣿⣿⣿⣿⣿⣿⡇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⣿⣿⣿⣿⣿⣿⣿⣿⣿⣿⣿⣿⣿⣿⣿⣿⣿⣿⣿⣿⣿⣿⣿⣿⣿⣿⣿⣿⣿⣿⣿⣿⣿⣿⣿⣿⣿⣿⣿⣿⣿⣿⣿⣷⣾⠀⠀⠀⠀⠀⠀⠀⠀⠀⠀⠀⠀⠀⠀⠀⠀⠀⠀⠀⠀⠀⡐⣿⣿⣿⣿⡏⠙⢿⣿⣿⣿⣿⣿⣿⣿⣿⣿⣿⣿⣿⣿⣿⣿⣿⡇</a:t>
            </a:r>
            <a:br/>
            <a:r>
              <a:t>⣿⣿⣿⣿⣿⣿⣿⣿⣿⣿⣿⣿⣿⣿⣿⣿⣿⣿⣿⣿⣿⣿⣿⣿⣿⣿⣿⣿⣿⣿⣿⣿⣿⣿⣿⣿⣿⣿⣿⣿⣿⣿⣿⣿⣅⣀⠀⠀⠀⠀⠀⠀⠀⠀⠀⠀⠀⠀⠀⠀⠀⠀⠀⠀⠀⠀⢻⣿⣿⡿⠋⠀⠀⠈⠻⣿⣿⣿⣿⣿⣿⣿⣿⣿⣿⣿⣿⣿⣿⣿⡇</a:t>
            </a:r>
            <a:br/>
            <a:r>
              <a:t>⣿⣿⣿⣿⣿⣿⣿⣿⣿⣿⣿⣿⣿⣿⣿⣿⣿⣿⣿⣿⣿⣿⣿⣿⣿⣿⣿⣿⣿⣿⣿⣿⣿⣿⣿⣿⣿⣿⣿⣿⣿⣿⣿⣿⣿⣿⣦⡀⠀⠀⠀⠀⠀⠀⠀⠀⠀⠀⠀⠀⠀⠀⠀⠀⠀⢀⣻⣿⡟⠁⠀⠀⠀⠀⠀⠙⢿⣿⣿⣿⣿⣿⣿⣿⣿⣿⣿⣿⣿⣿⡇</a:t>
            </a:r>
            <a:br/>
            <a:r>
              <a:t>⣿⣿⣿⣿⣿⣿⣿⣿⣿⣿⣿⣿⣿⣿⣿⣿⣿⣿⣿⣿⣿⣿⡿⠿⠿⠛⠛⢿⣿⣿⣿⣿⣿⣿⣿⣿⣿⣿⣿⣿⣿⣿⣿⣿⣿⣿⣿⣿⣦⣀⡀⣠⡀⠀⠀⠀⠀⠀⠀⠀⠀⢀⣀⢀⣾⣿⡿⠋⠀⠀⠀⠀⠀⠀⠀⠀⠀⠙⢿⣿⣿⣿⣿⣿⣿⣿⣿⣿⣿⣿⡇</a:t>
            </a:r>
            <a:br/>
            <a:r>
              <a:t>⣿⣿⣿⣿⣿⣿⣿⣿⣿⣿⣿⣿⣿⣿⣿⣿⣿⣿⣿⣿⣿⣯⠀⠀⠀⠀⠀⠈⢻⣿⣿⣿⣿⠿⣿⣿⣿⣿⣿⣿⣿⣿⣿⣿⣿⣿⣿⣿⣿⣿⣿⠟⠁⠀⠀⠀⠀⠀⠀⠀⠀⣸⣿⣾⣿⠋⠀⠀⠀⠀⠀⠀⠀⠀⠀⠀⠀⠀⠀⠙⠻⣿⣿⣿⣿⣿⣿⣿⣿⣿⡇</a:t>
            </a:r>
            <a:br/>
            <a:r>
              <a:t>⣿⣿⣿⣿⣿⣿⣿⣿⣿⣿⣿⣿⣿⣿⣿⣿⣿⣿⣿⣿⣿⣿⣷⡀⠀⠀⠀⠀⠀⢻⡟⠉⠀⠀⠀⠈⠙⠋⠉⠉⣉⣀⣤⣤⣶⣾⣿⡿⠿⠟⠁⠀⠀⠀⠀⠀⠀⠀⠀⠀⠀⢿⡿⠟⠁⠀⠀⠀⠀⠀⠀⠀⠀⠀⠀⠀⠀⠀⠀⠀⠀⠈⠙⠿⣿⣿⣿⣿⣿⣿⡇</a:t>
            </a:r>
            <a:br/>
            <a:r>
              <a:t>⣿⣿⣿⣿⣿⣿⣿⣿⣿⣿⣿⣿⣿⣿⣿⣿⣿⣿⣿⣿⣿⣿⣿⣷⡀⠀⠀⠀⠀⠀⠀⠀⠀⠀⠀⠀⠀⠈⢿⣿⣿⣿⣿⣿⣿⣿⡏⠀⠀⠀⠀⠀⠀⠀⠀⠀⠀⠀⠀⠀⠀⠀⠀⠀⠀⠀⠀⠀⠀⠀⠀⠀⠀⠀⠀⠀⠀⠀⠀⠀⠀⠀⠀⠀⠀⠀⠉⠙⠛⠛⠇</a:t>
            </a:r>
            <a:br/>
            <a:r>
              <a:t>⣿⣿⣿⣿⣿⣿⣿⣿⣿⣿⣿⣿⣿⣿⣿⣿⣿⣿⣿⣿⣿⣿⣿⣿⣿⡄⠀⠀⠀⠀⠀⠀⠀⠀⠀⠀⠀⠀⠘⣿⣿⣿⣿⣿⣿⠏⠀⠀⠀⠀⠀⠀⠀⠀⠀⠀⠀⠀⠀⠀⠀⠀⠀⠀⠀⠀⠀⠀⠀⠀⠀⠀⠀⠀⠀⠀⠀⠀⠀⠀⠀⠀⠀⠀⠀⠀⠀⠀⠀⠀⠀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⣿⣿⣿⣿⣿⣿⣿⣿⣿⣿⣿⣿⣿⣿⣿⣿⣿⣿⣿⣿⣿⣿⣿⣿⣿⣇⠀⠀⠀⠀⠀⠀⠀⡀⠀⠀⠀⠀⠀⢹⣿⣿⣿⣿⡟⠀⠀⠀⠀⠀⠀⠀⠀⠀⠀⠀⠀⠀⠀⠀⠀⠀⠀⠀⠀⠀⠀⠀⠀⠀⠀⠀⠀⠀⠀⠀⠀⠀⠀⠀⠀⠀⠀⠀⠀⠀⠀⠀⠀⠀⠀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⣿⣿⣿⣿⣿⣿⣿⣿⣿⣿⣿⣿⣿⣿⣿⣿⣿⣿⣿⣿⣿⣿⣿⣿⣿⣿⡄⠀⠀⠀⠀⠀⠀⠈⠆⠀⠀⠀⠀⠀⢻⣿⣿⣿⠃⠀⠀⠀⠀⠀⠀⠀⠀⠀⠀⠀⠀⠀⠀⠀⠀⠀⠀⠀⠀⠀⠀⠀⠀⠀⠀⠀⠀⠀⠀⠀⠀⠀⠀⠀⠀⠀⠀⠀⠀⠀⠀⠀⠀⠀⠀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⣿⣿⣿⣿⣿⣿⣿⣿⣿⣿⣿⣿⣿⣿⣿⣿⣿⣿⣿⣿⣿⣿⣿⣿⣿⣿⣇⠀⠀⠀⠀⠀⠀⠀⠀⠀⠀⠀⠀⠀⠈⢿⣿⡟⠀⠀⠀⠀⠀⠀⠀⠀⠀⠀⠀⠀⠀⠀⠀⠀⠀⠀⠀⠀⠀⠀⠀⠀⠀⠀⠀⠀⠀⠀⠀⠀⠀⠀⠀⠀⠀⠀⠀⠀⠀⠀⠀⠀⠀⠀⠀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⣿⣿⣿⣿⣿⣿⣿⣿⣿⣿⣿⣿⣿⣿⣿⣿⣿⣿⣿⣿⣿⣿⣿⣿⣿⣿⣿⡄⠀⠀⠀⠀⠀⠀⠀⠀⠀⠀⠀⠀⠀⠈⠿⠁⠀⠀⠀⠀⠀⠀⠀⠀⠀⠀⠀⠀⠀⠀⠀⠀⠀⠀⠀⠀⠀⠀⠀⠀⠀⣸⠀⠀⠀⠀⠀⠀⠀⠀⠀⠀⠀⠀⠀⠀⠀⠀⠀⠀⠀⠀⠀</a:t>
            </a:r>
            <a:br/>
            <a:r>
              <a:t>⣿⣿⣿⣿⣿⣿⣿⣿⣿⣿⣿⣿⣿⣿⣿⣿⣿⣿⣿⣿⣿⣿⣿⣿⣿⣿⣿⣿⣷⣶⣄⡀⠀⠀⠀⠀⠀⠀⠀⠀⠀⠀⠀⠀⠀⠀⠀⠀⠀⠀⠀⠀⠀⠀⠀⠀⠀⠀⠀⠀⠀⠀⠀⠀⢀⣀⣐⣶⣶⣿⡏⠀⠀⠀⠀⠀⠀⠀⠀⠀⠀⠀⠀⠀⠀⠀⠀⠀⠀⠀⠀</a:t>
            </a:r>
            <a:br/>
            <a:r>
              <a:t>⣿⣿⣿⣿⣿⣿⣿⣿⣿⣿⣿⣿⣿⣿⣿⣿⣿⣿⣿⣿⣿⣿⣿⣿⣿⣿⣿⣿⣿⣿⣿⣿⣷⣤⣀⠀⠀⠀⠀⠀⠀⠀⠀⠀⠀⠀⠀⠀⠀⠀⠀⠀⠀⠀⠀⠀⠀⠀⠀⠀⠋⠙⣶⣾⣿⣿⣿⣿⣿⣿⠀⡀⠀⠀⠀⠀⠀⠀⠀⠀⠀⠀⠀⠀⠀⠀⠀⠀⠀⠀⠀</a:t>
            </a:r>
            <a:br/>
            <a:r>
              <a:t>⣿⣿⣿⣿⣿⣿⣿⣿⣿⣿⣿⣿⣿⣿⣿⣿⣿⣿⣿⣿⣿⣿⣿⣿⣿⣿⣿⣿⣿⣿⣿⣿⣿⣿⣿⣷⡀⠀⠀⠀⠀⠀⠀⠀⠀⠀⠀⠀⠀⠀⠀⠀⠀⠀⠀⠀⠀⠀⠀⢠⠀⠀⣼⣿⣿⣿⣿⣿⣿⣿⣶⠇⠀⠀⠀⠀⠀⠀⠀⠀⠀⠀⠀⠀⠀⠀⠀⠀⠀⠀⠀</a:t>
            </a:r>
            <a:br/>
            <a:r>
              <a:t>⣿⣿⣿⣿⣿⣿⣿⣿⣿⣿⣿⣿⣿⣿⣿⣿⣿⣿⣿⣿⣿⣿⣿⣿⣿⣿⣿⣿⣿⣿⣿⣿⣿⣿⣿⣿⣷⣄⠀⠀⠀⠀⠀⠀⠀⠀⠀⠀⠀⠀⠀⠀⠀⠀⠀⠀⠀⠀⠀⢸⡄⠀⣿⣿⣿⣿⣿⣿⣿⣿⣿⠀⠀⠀⠀⠀⠀⠀⠀⠀⠀⠀⠀⠀⠀⠀⠀⠀⠀⠀⠀</a:t>
            </a:r>
            <a:br/>
            <a:r>
              <a:t>⣿⣿⣿⣿⣿⣿⣿⣿⣿⣿⣿⣿⣿⣿⣿⣿⣿⣿⣿⣿⣿⣿⣿⣿⣿⣿⣿⣿⣿⣿⣿⣿⣿⣿⣿⣿⣿⣿⣷⣄⠀⠀⠀⠀⠀⠀⠀⠀⠀⠀⠀⠀⠀⠀⠀⠀⠀⠀⠀⣿⡇⠀⣿⣿⣿⣿⣿⣿⣿⣿⣿⣷⠀⠀⠀⠀⠀⠀⠀⠀⠀⠀⠀⠀⠀⠀⠀⠀⠀⠀⠀</a:t>
            </a:r>
            <a:br/>
            <a:r>
              <a:t>⣿⣿⣿⣿⣿⣿⣿⣿⣿⣿⣿⣿⣿⣿⣿⣿⣿⣿⣿⣿⣿⣿⣿⣿⣿⣿⣿⣿⣿⣿⣿⣿⣿⣿⣿⣿⣿⣿⣿⣿⣷⣄⠀⠀⠀⠀⠀⠀⠀⠀⠀⠀⠀⠀⠀⠀⠀⠀⠀⠘⡇⠀⣿⣿⣿⣿⣿⣿⣿⣿⣿⣿⣀⠀⠀⠀⠀⠀⠀⠀⠀⠀⠀⠀⠀⠀⠀⠀⠀⠀⠀</a:t>
            </a:r>
            <a:br/>
            <a:r>
              <a:t>⣿⣿⣿⣿⣿⣿⣿⣿⣿⣿⣿⣿⣿⣿⣿⣿⣿⣿⣿⣿⣿⣿⣿⣿⣿⣿⣿⣿⣿⣿⣿⣿⣿⣿⣿⣿⣿⣿⣿⣿⣿⣿⠃⠀⠀⠀⠀⠀⠀⠀⠀⠀⠀⠀⠀⠀⠀⠀⠀⠀⠁⠀⢸⣿⣿⣿⣿⣿⣿⣿⣿⣿⣿⢀⣠⠀⠀⠀⠀⠀⠀⠀⠀⠀⠀⠀⠀⠀⠀⠀⠀</a:t>
            </a:r>
            <a:br/>
            <a:r>
              <a:t>⣿⣿⣿⣿⣿⣿⣿⣿⣿⣿⣿⣿⣿⣿⣿⣿⣿⣿⣿⣿⣿⣿⣿⣿⣿⣿⣿⣿⣿⣿⣿⣿⣿⣿⣿⣿⣿⣿⣿⣿⣿⠋⠀⠀⠀⠀⠀⠀⠀⠀⠀⠀⠀⠀⠀⠀⠀⠀⠀⠀⠀⠀⢸⣿⣿⣿⣿⣿⣿⣿⣿⣿⣿⣿⣇⠀⠀⠀⠀⠀⠀⠀⠀⠀⠀⠀⠀⠀⠀⠀⠀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⣿⣿⣿⣿⣿⣿⣿⣿⣿⣿⣿⣿⣿⣿⣿⣿⣿⣿⣿⣿⣿⣿⣿⣿⣿⣿⣿⣿⣿⣿⣿⣿⣿⣿⣿⣿⣿⣿⣿⣿⡇⠀⠀⠀⠀⠀⠀⠀⠀⠀⠀⠀⠀⠀⠀⠀⠀⠀⠀⠀⠀⠀⠈⠉⠻⣿⣿⣿⣿⣿⣿⣿⣿⣿⣿⣶⣶⠀⠀⠀⠀⠀⠀⠀⠀⠀⠀⠀⠀⠀⠀</a:t>
            </a:r>
            <a:br/>
            <a:r>
              <a:t>⣿⣿⣿⣿⣿⣿⣿⣿⣿⣿⣿⣿⣿⣿⣿⣿⣿⣿⣿⣿⣿⣿⣿⣿⣿⣿⣿⣿⣿⣿⣿⣿⣿⣿⣿⣿⣿⣿⣿⣿⣷⠀⠀⠀⠀⠀⠀⠀⠀⠀⠀⠀⠀⠀⠀⠀⠀⠀⠀⠀⠀⠀⠀⠀⠀⠘⣿⣿⣿⣿⣿⣿⣿⣿⣿⣿⡇⠀⠀⠀⠀⠀⠀⠀⠀⠀⠀⠀⠀⠀⠀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⣿⣿⣿⣿⣿⣿⣿⣿⣿⣿⣿⣿⣿⣿⣿⣿⣿⣿⣿⣿⣿⣿⣿⣿⣿⣿⣿⣿⣿⣿⣿⣿⣿⣿⣿⣿⣿⣿⣿⣿⣿⣿⣿⣿⣿⣿⣿⣿⡿⠛⠛⠛⠻⠿⣿⣿⣿⣿⣿⣿⣿⣿⣿⣿⣿⣿⣿⣿⣿⣿⣿⣿⣿⣿⣿⣿⣿⣿⣿⣿⣿⣿⣿⣿⣿⣿⣿⣿⣿⣿⡇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⣿⣿⣿⣿⣿⣿⣿⣿⣿⣿⣿⣿⣿⣿⣿⣿⣿⣿⣿⣿⣿⣿⣿⣿⣿⣿⣿⣿⣿⣿⣿⣿⣿⣿⣿⣿⣿⣿⣿⣿⣿⣿⣿⣿⣿⣿⡀⠀⠀⠀⠀⠀⠀⠀⠀⠈⠉⠉⠛⢿⣿⣿⣿⣿⣿⣿⣿⣿⣿⣿⣿⣿⣿⣿⣿⣿⣿⣿⣿⣿⣿⣿⣿⣿⣿⣿⣿⣿⣿⣿⡇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⣿⣿⣿⣿⣿⣿⣿⣿⣿⣿⣿⣿⣿⣿⣿⣿⣿⣿⣿⣿⣿⣿⣿⣿⣿⣿⣿⣿⣿⣿⣿⣿⣿⣿⣿⣿⣿⣿⣿⣿⣿⣿⣿⣿⣿⣿⡧⠀⠀⠀⠀⠀⠀⠀⠀⠀⠀⠀⠀⠀⠈⠻⣿⣿⣿⣿⣿⣿⣿⣿⣿⣿⣿⣿⣿⣿⣿⣿⣿⣿⣿⣿⣿⣿⣿⣿⣿⣿⣿⣿⡇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⣿⣿⣿⣿⣿⣿⣿⣿⣿⣿⣿⣿⣿⣿⣿⣿⣿⣿⣿⣿⣿⣿⣿⣿⣿⣿⣿⣿⣿⣿⣿⣿⣿⣿⣿⣿⣿⣿⣿⣿⣿⣿⣿⣿⠟⠁⠀⠀⠀⠀⠀⠀⠀⠀⠀⠀⠀⠀⠀⠀⠀⠀⠈⠻⣿⣿⣿⣿⣿⣿⣿⣿⣿⣿⣿⣿⣿⣿⣿⣿⣿⣿⣿⣿⣿⣿⣿⣿⣿⣿⡇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⣿⣿⣿⣿⣿⣿⣿⣿⣿⣿⣿⣿⣿⣿⣿⣿⣿⣿⣿⣿⣿⣿⣿⣿⣿⣿⣿⣿⣿⣿⣿⣿⣿⣿⣿⣿⣿⣿⣿⣿⣿⣿⡆⠀⠀⠀⠀⠀⠀⠀⠀⠀⠀⠀⠀⠀⠀⠀⠀⠀⠀⠀⠀⠀⠀⠀⠈⢻⣿⣿⣿⣿⣿⣿⣿⣿⣿⣿⣿⣿⣿⣿⣿⣿⣿⣿⣿⣿⣿⣿⡇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⣿⣿⣿⣿⣿⣿⣿⣿⣿⣿⣿⣿⣿⣿⣿⣿⣿⣿⣿⣿⣿⣿⣿⣿⣿⣿⣿⣿⣿⣿⣿⣿⣿⣿⣿⣿⣿⣿⣿⣿⣿⣿⣿⣿⣿⣿⡾⠀⠀⠀⠀⠀⠀⠀⠀⠀⠀⠀⠀⠀⠀⠀⠀⠀⠀⠀⠀⠀⣑⣿⣿⣿⣿⠏⠈⢿⣿⣿⣿⣿⣿⣿⣿⣿⣿⣿⣿⣿⣿⣿⡇</a:t>
            </a:r>
            <a:br/>
            <a:r>
              <a:t>⣿⣿⣿⣿⣿⣿⣿⣿⣿⣿⣿⣿⣿⣿⣿⣿⣿⣿⣿⣿⣿⣿⣿⣿⣿⣿⣿⣿⣿⣿⣿⣿⣿⣿⣿⣿⣿⣿⣿⣿⣿⣿⣿⣿⣿⣿⣥⣀⠀⠀⠀⠀⠀⠀⠀⠀⠀⠀⠀⠀⠀⠀⠀⠀⠀⠀⠀⢀⣻⣿⣿⡿⠁⠀⠀⠀⠻⣿⣿⣿⣿⣿⣿⣿⣿⣿⣿⣿⣿⣿⡇</a:t>
            </a:r>
            <a:br/>
            <a:r>
              <a:t>⣿⣿⣿⣿⣿⣿⣿⣿⣿⣿⣿⣿⣿⣿⣿⣿⣿⣿⣿⣿⣿⣿⣿⣿⣿⣿⣿⣿⣿⣿⣿⣿⣿⣿⣿⣿⣿⣿⣿⣿⣿⣿⣿⣿⣿⣿⣿⣿⣦⣀⠀⠀⠀⠀⠀⠀⠀⠀⠀⠀⠀⠀⠀⠀⠀⠀⢀⣠⣿⣿⠟⠀⠀⠀⠀⠀⠀⠈⠻⣿⣿⣿⣿⣿⣿⣿⣿⣿⣿⣿⡇</a:t>
            </a:r>
            <a:br/>
            <a:r>
              <a:t>⣿⣿⣿⣿⣿⣿⣿⣿⣿⣿⣿⣿⣿⣿⣿⣿⣿⣿⣿⣿⣿⣿⣿⣿⡿⠻⠛⠛⠛⢿⣿⣿⣿⣿⣿⣿⣿⣿⣿⣿⣿⣿⣿⣿⣿⣿⣿⣿⣿⣿⣧⣤⣀⣴⡀⠀⠀⠀⠀⠀⠀⠀⠀⢠⣄⢀⣾⣿⡟⠁⠀⠀⠀⠀⠀⠀⠀⠀⠀⠉⠻⣿⣿⣿⣿⣿⣿⣿⣿⣿⡇</a:t>
            </a:r>
            <a:br/>
            <a:r>
              <a:t>⣿⣿⣿⣿⣿⣿⣿⣿⣿⣿⣿⣿⣿⣿⣿⣿⣿⣿⣿⣿⣿⣿⣿⣿⡀⠀⠀⠀⠀⠈⢿⣿⣿⣿⣿⣿⣿⣿⣿⣿⣿⣿⣿⣿⣿⣿⣿⣿⣿⣿⣿⣿⡿⠋⠀⠀⠀⠀⠀⠀⠀⠘⠀⢸⣿⣿⡿⠋⠀⠀⠀⠀⠀⠀⠀⠀⠀⠀⠀⠀⠀⠈⠛⢿⣿⣿⣿⣿⣿⣿⡇</a:t>
            </a:r>
            <a:br/>
            <a:r>
              <a:t>⣿⣿⣿⣿⣿⣿⣿⣿⣿⣿⣿⣿⣿⣿⣿⣿⣿⣿⣿⣿⣿⣿⣿⣿⣿⡄⠀⠀⠀⠀⠀⢻⡿⠏⠉⠀⠀⠀⠉⠛⠛⠛⠛⠛⠋⢉⣉⣙⣿⠿⠛⠋⠀⠀⠀⠀⠀⠀⠀⠀⠀⠀⠀⠸⠿⠋⠀⠀⠀⠀⠀⠀⠀⠀⠀⠀⠀⠀⠀⠀⠀⠀⠀⠀⠈⠛⠿⣿⣿⣿⡇</a:t>
            </a:r>
            <a:br/>
            <a:r>
              <a:t>⣿⣿⣿⣿⣿⣿⣿⣿⣿⣿⣿⣿⣿⣿⣿⣿⣿⣿⣿⣿⣿⣿⣿⣿⣿⣿⣆⠀⠀⠀⠀⠀⠀⠀⠀⠀⠀⠀⠀⠀⢲⣶⣾⣿⣿⣿⣿⣿⡏⠀⠀⠀⠀⠀⠀⠀⠀⠀⠀⠀⠀⠀⠀⠀⠀⠀⠀⠀⠀⠀⠀⠀⠀⠀⠀⠀⠀⠀⠀⠀⠀⠀⠀⠀⠀⠀⠀⠀⠈⠉⠁</a:t>
            </a:r>
            <a:br/>
            <a:r>
              <a:t>⣿⣿⣿⣿⣿⣿⣿⣿⣿⣿⣿⣿⣿⣿⣿⣿⣿⣿⣿⣿⣿⣿⣿⣿⣿⣿⣿⣦⠀⠀⠀⠀⠀⠀⡀⠀⠀⠀⠀⠀⠀⢿⣿⣿⣿⣿⣿⠋⠀⠀⠀⠀⠀⠀⠀⠀⠀⠀⠀⠀⠀⠀⠀⠀⠀⠀⠀⠀⠀⠀⠀⠀⠀⠀⠀⠀⠀⠀⠀⠀⠀⠀⠀⠀⠀⠀⠀⠀⠀⠀⠀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⣿⣿⣿⣿⣿⣿⣿⣿⣿⣿⣿⣿⣿⣿⣿⣿⣿⣿⣿⣿⣿⣿⣿⣿⣿⣿⣿⣷⠀⠀⠀⠀⠀⠀⠘⢄⠀⠀⠀⠀⠀⢸⣿⣿⣿⣿⣟⠀⠀⠀⠀⠀⠀⠀⠀⠀⠀⠀⠀⠀⠀⠀⠀⠀⠀⠀⠀⠀⠀⠀⠀⠀⠀⠀⠀⠀⠀⠀⠀⠀⠀⠀⠀⠀⠀⠀⠀⠀⠀⠀⠀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⣿⣿⣿⣿⣿⣿⣿⣿⣿⣿⣿⣿⣿⣿⣿⣿⣿⣿⣿⣿⣿⣿⣿⣿⣿⣿⣿⣿⡇⠀⠀⠀⠀⠀⠀⠈⠣⠀⠀⠀⠀⠀⢻⣿⣿⣿⠏⠀⠀⠀⠀⠀⠀⠀⠀⠀⠀⠀⠀⠀⠀⠀⠀⠀⠀⠀⠀⠀⠀⠀⠀⠀⠀⠀⠀⠀⠀⠀⠀⠀⠀⠀⠀⠀⠀⠀⠀⠀⠀⠀⠀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⣿⣿⣿⣿⣿⣿⣿⣿⣿⣿⣿⣿⣿⣿⣿⣿⣿⣿⣿⣿⣿⣿⣿⣿⣿⣿⣿⣿⣧⠀⠀⠀⠀⠀⠀⠀⠀⠀⠀⠀⠀⠀⠀⢻⣿⡟⠀⠀⠀⠀⠀⠀⠀⠀⠀⠀⠀⠀⠀⠀⠀⠀⠀⠀⠀⠀⠀⠀⠀⠀⠀⠀⠀⠀⠀⠀⠀⠀⠀⠀⠀⠀⠀⠀⠀⠀⠀⠀⠀⠀⠀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⣿⣿⣿⣿⣿⣿⣿⣿⣿⣿⣿⣿⣿⣿⣿⣿⣿⣿⣿⣿⣿⣿⣿⣿⣿⣿⣿⣿⣿⣇⠀⠀⠀⠀⠀⠀⠀⠀⠀⠀⠀⠀⠀⠀⢻⠁⠀⠀⠀⠀⠀⠀⠀⠀⠀⠀⠀⠀⠀⠀⠀⠀⠀⠀⠀⠀⠀⠀⠀⠀⠀⢸⣀⠀⠀⠀⠀⠀⠀⠀⠀⠀⠀⠀⠀⠀⠀⠀⠀⠀⠀</a:t>
            </a:r>
            <a:br/>
            <a:r>
              <a:t>⣿⣿⣿⣿⣿⣿⣿⣿⣿⣿⣿⣿⣿⣿⣿⣿⣿⣿⣿⣿⣿⣿⣿⣿⣿⣿⣿⣿⣿⣿⣿⣷⣦⣀⠀⠀⠀⠀⠀⠀⠀⠀⠀⠀⠀⠀⠀⠀⠀⠀⠀⠀⠀⠀⠀⠀⠀⠀⠀⠀⠀⠀⣀⡀⠀⠀⠀⣤⣬⣿⣿⣿⡏⠀⠀⠀⠀⠀⠀⠀⠀⠀⠀⠀⠀⠀⠀⠀⠀⠀⠀</a:t>
            </a:r>
            <a:br/>
            <a:r>
              <a:t>⣿⣿⣿⣿⣿⣿⣿⣿⣿⣿⣿⣿⣿⣿⣿⣿⣿⣿⣿⣿⣿⣿⣿⣿⣿⣿⣿⣿⣿⣿⣿⣿⣿⣿⣿⣶⣤⣀⠀⠀⠀⠀⠀⠀⠀⠀⠀⠀⠀⠀⠀⠀⠀⠀⠀⠀⠀⠀⠀⠀⠀⠀⠉⠙⣿⣿⣿⣿⣿⣿⣿⣿⠃⣰⠀⠀⠀⠀⠀⠀⠀⠀⠀⠀⠀⠀⠀⠀⠀⠀⠀</a:t>
            </a:r>
            <a:br/>
            <a:r>
              <a:t>⣿⣿⣿⣿⣿⣿⣿⣿⣿⣿⣿⣿⣿⣿⣿⣿⣿⣿⣿⣿⣿⣿⣿⣿⣿⣿⣿⣿⣿⣿⣿⣿⣿⣿⣿⣿⣿⣿⣇⠀⠀⠀⠀⠀⠀⠀⠀⠀⠀⠀⠀⠀⠀⠀⠀⠀⠀⠀⠀⠀⠀⢠⠀⠀⣿⣿⣿⣿⣿⣿⣿⣿⣿⡇⠀⠀⠀⠀⠀⠀⠀⠀⠀⠀⠀⠀⠀⠀⠀⠀⠀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⣿⣿⣿⣿⣿⣿⣿⣿⣿⣿⣿⣿⣿⣿⣿⣿⣿⣿⣿⣿⣿⣿⣿⣿⣿⣿⣿⣿⣿⣿⣿⣿⣿⣿⣿⣿⣿⣿⣿⣦⡀⠀⠀⠀⠀⠀⠀⠀⠀⠀⠀⠀⠀⠀⠀⠀⠀⠀⠀⠀⠀⢸⡄⠀⣿⣿⣿⣿⣿⣿⣿⣿⣿⡇⠀⠀⠀⠀⠀⠀⠀⠀⠀⠀⠀⠀⠀⠀⠀⠀⠀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⣿⣿⣿⣿⣿⣿⣿⣿⣿⣿⣿⣿⣿⣿⣿⣿⣿⣿⣿⣿⣿⣿⣿⣿⣿⣿⣿⣿⣿⣿⣿⣿⣿⣿⣿⣿⣿⣿⣿⣿⣿⣦⡀⠀⠀⠀⠀⠀⠀⠀⠀⠀⠀⠀⠀⠀⠀⠀⠀⠀⠀⢸⡇⠀⣿⣿⣿⣿⣿⣿⣿⣿⣿⣿⠀⠀⠀⠀⠀⠀⠀⠀⠀⠀⠀⠀⠀⠀⠀⠀⠀</a:t>
            </a:r>
            <a:br/>
            <a:r>
              <a:t>⣿⣿⣿⣿⣿⣿⣿⣿⣿⣿⣿⣿⣿⣿⣿⣿⣿⣿⣿⣿⣿⣿⣿⣿⣿⣿⣿⣿⣿⣿⣿⣿⣿⣿⣿⣿⣿⣿⣿⣿⣿⣿⣿⣦⡀⠀⠀⠀⠀⠀⠀⠀⠀⠀⠀⠀⠀⠀⠀⠀⠀⠈⡇⠀⣿⣿⣿⣿⣿⣿⣿⣿⣿⣿⣤⡆⠀⠀⠀⠀⠀⠀⠀⠀⠀⠀⠀⠀⠀⠀⠀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⣿⣿⣿⣿⣿⣿⣿⣿⣿⣿⣿⣿⣿⣿⣿⣿⣿⣿⣿⣿⣿⣿⣿⣿⣿⣿⣿⣿⣿⣿⣿⣿⣿⣿⣿⣿⣿⣿⣿⣿⣿⣿⣿⣿⡇⠀⠀⠀⠀⠀⠀⠀⠀⠀⠀⠀⠀⠀⠀⠀⠀⠀⠀⠀⢸⣿⣿⣿⣿⣿⣿⣿⣿⣿⣿⣅⣴⠃⠀⠀⠀⠀⠀⠀⠀⠀⠀⠀⠀⠀⠀</a:t>
            </a:r>
            <a:br/>
            <a:r>
              <a:t>⣿⣿⣿⣿⣿⣿⣿⣿⣿⣿⣿⣿⣿⣿⣿⣿⣿⣿⣿⣿⣿⣿⣿⣿⣿⣿⣿⣿⣿⣿⣿⣿⣿⣿⣿⣿⣿⣿⣿⣿⣿⣿⣿⠋⠀⠀⠀⠀⠀⠀⠀⠀⠀⠀⠀⠀⠀⠀⠀⠀⠀⠀⠀⠀⠸⣿⣿⣿⣿⣿⣿⣿⣿⣿⣿⣿⣿⡄⢀⡈⠀⠀⠀⠀⠀⠀⠀⠀⠀⠀⠀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⣿⣿⣿⣿⣿⣿⣿⣿⣿⣿⣿⣿⣿⣿⣿⣿⣿⣿⣿⣿⣿⣿⣿⣿⣿⣿⣿⣿⣿⣿⣿⣿⣿⣿⣿⣿⣿⣿⣿⣿⣿⣿⣿⠀⠀⠀⠀⠀⠀⠀⠀⠀⠀⠀⠀⠀⠀⠀⠀⠀⠀⠀⠀⠀⠀⠀⠙⣿⣿⣿⣿⣿⣿⣿⣿⣿⣿⣿⣿⠃⠀⠀⠀⠀⠀⠀⠀⠀⠀⠀⠀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⣿⣿⣿⣿⣿⣿⣿⣿⣿⣿⣿⣿⣿⣿⣿⣿⣿⣿⣿⣿⣿⣿⣿⣿⣿⣿⣿⣿⣿⣿⣿⣿⣿⣿⣿⣿⣿⣿⣿⣿⣿⣿⣿⡆⠀⠀⠀⠀⠀⠀⠀⠀⠀⠀⠀⠀⠀⠀⠀⠀⠀⠀⠀⠀⠀⠀⠀⠈⣿⣿⣿⣿⣿⣿⣿⣿⣿⣿⣿⠀⠀⠀⠀⠀⠀⠀⠀⠀⠀⠀⠀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⣿⣿⣿⣿⣿⣿⣿⣿⣿⣿⣿⣿⣿⣿⣿⣿⣿⣿⣿⣿⣿⣿⣿⣿⣿⣿⣿⣿⣿⣿⣿⣿⣿⣿⣿⣿⣿⣿⣿⣿⣿⣿⣿⣿⣿⣿⣿⣿⣿⠟⠛⠛⠛⠻⠿⣿⣿⣿⣿⣿⣿⣿⣿⣿⣿⣿⣿⣿⣿⣿⣿⣿⣿⣿⣿⣿⣿⣿⣿⣿⣿⣿⣿⣿⣿⣿⣿⣿⣿⣿⡇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⣿⣿⣿⣿⣿⣿⣿⣿⣿⣿⣿⣿⣿⣿⣿⣿⣿⣿⣿⣿⣿⣿⣿⣿⣿⣿⣿⣿⣿⣿⣿⣿⣿⣿⣿⣿⣿⣿⣿⣿⣿⣿⣿⣿⣿⣿⣧⠀⠀⠀⠀⠀⠀⠀⠀⠀⠈⠉⠙⠻⢿⣿⣿⣿⣿⣿⣿⣿⣿⣿⣿⣿⣿⣿⣿⣿⣿⣿⣿⣿⣿⣿⣿⣿⣿⣿⣿⣿⣿⣿⡇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⣿⣿⣿⣿⣿⣿⣿⣿⣿⣿⣿⣿⣿⣿⣿⣿⣿⣿⣿⣿⣿⣿⣿⣿⣿⣿⣿⣿⣿⣿⣿⣿⣿⣿⣿⣿⣿⣿⣿⣿⣿⣿⣿⣿⣿⣿⣿⠆⠀⠀⠀⠀⠀⠀⠀⠀⠀⠀⠀⠀⠀⠙⢿⣿⣿⣿⣿⣿⣿⣿⣿⣿⣿⣿⣿⣿⣿⣿⣿⣿⣿⣿⣿⣿⣿⣿⣿⣿⣿⣿⡇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⣿⣿⣿⣿⣿⣿⣿⣿⣿⣿⣿⣿⣿⣿⣿⣿⣿⣿⣿⣿⣿⣿⣿⣿⣿⣿⣿⣿⣿⣿⣿⣿⣿⣿⣿⣿⣿⣿⣿⣿⣿⣿⣿⣿⡿⠋⠁⠀⠀⠀⠀⠀⠀⠀⠀⠀⠀⠀⠀⠀⠀⠀⠀⠙⢿⣿⣿⣿⣿⣿⣿⣿⣿⣿⣿⣿⣿⣿⣿⣿⣿⣿⣿⣿⣿⣿⣿⣿⣿⣿⡇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⣿⣿⣿⣿⣿⣿⣿⣿⣿⣿⣿⣿⣿⣿⣿⣿⣿⣿⣿⣿⣿⣿⣿⣿⣿⣿⣿⣿⣿⣿⣿⣿⣿⣿⣿⣿⣿⣿⣿⣿⣿⣿⣿⡟⠁⠀⠀⠀⠀⠀⠀⠀⠀⠀⠀⠀⠀⠀⠀⠀⠀⠀⠀⠀⠀⢻⣿⣿⣿⣿⣿⣿⣿⣿⣿⣿⣿⣿⣿⣿⣿⣿⣿⣿⣿⣿⣿⣿⣿⣿⡇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⣿⣿⣿⣿⣿⣿⣿⣿⣿⣿⣿⣿⣿⣿⣿⣿⣿⣿⣿⣿⣿⣿⣿⣿⣿⣿⣿⣿⣿⣿⣿⣿⣿⣿⣿⣿⣿⣿⣿⣿⣿⣿⣿⣀⠀⠀⠀⠀⠀⠀⠀⠀⠀⠀⠀⠀⠀⠀⠀⠀⠀⠀⠀⠀⠀⠀⠀⠘⢿⣿⣿⣿⣿⣿⣿⣿⣿⣿⣿⣿⣿⣿⣿⣿⣿⣿⣿⣿⣿⣿⡇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⣿⣿⣿⣿⣿⣿⣿⣿⣿⣿⣿⣿⣿⣿⣿⣿⣿⣿⣿⣿⣿⣿⣿⣿⣿⣿⣿⣿⣿⣿⣿⣿⣿⣿⣿⣿⣿⣿⣿⣿⣿⣿⣿⣿⣄⡀⠀⠀⠀⠀⠀⠀⠀⠀⠀⠀⠀⠀⠀⠀⠀⠀⠀⠀⠀⠀⠀⠀⠈⢿⣿⣿⣿⣿⣿⣿⣿⣿⣿⣿⣿⣿⣿⣿⣿⣿⣿⣿⣿⣿⡇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⣿⣿⣿⣿⣿⣿⣿⣿⣿⣿⣿⣿⣿⣿⣿⣿⣿⣿⣿⣿⣿⣿⣿⣿⣿⣿⣿⣿⣿⣿⣿⣿⣿⣿⣿⣿⣿⣿⣿⣿⣿⣿⣿⣿⣿⣿⣷⡖⠀⠀⠀⠀⠀⠀⠀⠀⠀⠀⠀⠀⠀⠀⠀⠀⠀⠀⠀⠀⢠⣹⣿⣿⣿⡿⠃⠘⣿⣿⣿⣿⣿⣿⣿⣿⣿⣿⣿⣿⣿⣿⡇</a:t>
            </a:r>
            <a:br/>
            <a:r>
              <a:t>⣿⣿⣿⣿⣿⣿⣿⣿⣿⣿⣿⣿⣿⣿⣿⣿⣿⣿⣿⣿⣿⣿⣿⣿⣿⣿⣿⣿⣿⣿⣿⣿⣿⣿⣿⣿⣿⣿⣿⣿⣿⣿⣿⣿⣿⣿⣿⣤⣀⠀⠀⠀⠀⠀⠀⠀⠀⠀⠀⠀⠀⠀⠀⠀⠀⠀⠀⠀⢈⣿⣿⣿⠟⠀⠀⠀⠈⠻⣿⣿⣿⣿⣿⣿⣿⣿⣿⣿⣿⣿⡇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⣿⣿⣿⣿⣿⣿⣿⣿⣿⣿⣿⣿⣿⣿⣿⣿⣿⣿⣿⣿⣿⣿⣿⣿⣿⣿⣿⣿⣿⣿⣿⣿⣿⣿⣿⣿⣿⣿⣿⣿⣿⣿⣿⣿⣿⣿⣿⣿⣿⣦⡀⠀⠀⠀⠀⠀⠀⠀⠀⠀⠀⠀⠀⠀⠀⠀⠀⣇⣬⣿⡿⠋⠀⠀⠀⠀⠀⠀⠘⢿⣿⣿⣿⣿⣿⣿⣿⣿⣿⣿⡇</a:t>
            </a:r>
            <a:br/>
            <a:r>
              <a:t>⣿⣿⣿⣿⣿⣿⣿⣿⣿⣿⣿⣿⣿⣿⣿⣿⣿⣿⣿⣿⣿⣿⣿⣿⣿⡿⠛⠛⠛⠻⣿⣿⣿⣿⣿⣿⣿⣿⣿⣿⣿⣿⣿⣿⣿⣿⣿⣿⣿⣿⣿⣦⣤⣠⣶⠀⠀⠀⠀⠀⠀⠀⠀⠀⣤⡄⣰⣿⣿⠟⠀⠀⠀⠀⠀⠀⠀⠀⠀⠀⠙⠻⣿⣿⣿⣿⣿⣿⣿⣿⡇</a:t>
            </a:r>
            <a:br/>
            <a:r>
              <a:t>⣿⣿⣿⣿⣿⣿⣿⣿⣿⣿⣿⣿⣿⣿⣿⣿⣿⣿⣿⣿⣿⣿⣿⣿⣿⡀⠀⠀⠀⠀⠘⣿⣿⣿⣿⣿⣿⣿⣿⣿⣿⣿⣿⣿⣿⣿⣿⣿⣿⣿⣿⣿⣿⠟⠉⠀⠀⠀⠀⠀⠀⠀⠙⠀⣿⣿⣿⠟⠁⠀⠀⠀⠀⠀⠀⠀⠀⠀⠀⠀⠀⠀⠈⠛⢿⣿⣿⣿⣿⣿⡇</a:t>
            </a:r>
            <a:br/>
            <a:r>
              <a:t>⣿⣿⣿⣿⣿⣿⣿⣿⣿⣿⣿⣿⣿⣿⣿⣿⣿⣿⣿⣿⣿⣿⣿⣿⣿⣷⡄⠀⠀⠀⠀⠈⢿⡿⠟⠉⠀⠀⠀⠉⠻⠛⠛⠛⠛⠛⠛⠛⢛⣿⠟⠛⠁⠀⠀⠀⠀⠀⠀⠀⠀⠀⠀⠀⠻⠟⠁⠀⠀⠀⠀⠀⠀⠀⠀⠀⠀⠀⠀⠀⠀⠀⠀⠀⠀⠈⠛⠿⣿⣿⡇</a:t>
            </a:r>
            <a:br/>
            <a:r>
              <a:t>⣿⣿⣿⣿⣿⣿⣿⣿⣿⣿⣿⣿⣿⣿⣿⣿⣿⣿⣿⣿⣿⣿⣿⣿⣿⣿⣿⣄⠀⠀⠀⠀⠀⠀⠀⠀⠀⠀⠀⠀⠀⢲⣶⣶⣶⣿⣿⣿⣿⠃⠀⠀⠀⠀⠀⠀⠀⠀⠀⠀⠀⠀⠀⠀⠀⠀⠀⠀⠀⠀⠀⠀⠀⠀⠀⠀⠀⠀⠀⠀⠀⠀⠀⠀⠀⠀⠀⠀⠀⠈⠁</a:t>
            </a:r>
            <a:br/>
            <a:r>
              <a:t>⣿⣿⣿⣿⣿⣿⣿⣿⣿⣿⣿⣿⣿⣿⣿⣿⣿⣿⣿⣿⣿⣿⣿⣿⣿⣿⣿⣿⡆⠀⠀⠀⠀⠀⢀⡀⠀⠀⠀⠀⠀⠈⣿⣿⣿⣿⣿⡿⠁⠀⠀⠀⠀⠀⠀⠀⠀⠀⠀⠀⠀⠀⠀⠀⠀⠀⠀⠀⠀⠀⠀⠀⠀⠀⠀⠀⠀⠀⠀⠀⠀⠀⠀⠀⠀⠀⠀⠀⠀⠀⠀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⣿⣿⣿⣿⣿⣿⣿⣿⣿⣿⣿⣿⣿⣿⣿⣿⣿⣿⣿⣿⣿⣿⣿⣿⣿⣿⣿⣿⣇⠀⠀⠀⠀⠀⠀⠹⣄⠀⠀⠀⠀⠀⢸⣿⣿⣿⣿⡇⠀⠀⠀⠀⠀⠀⠀⠀⠀⠀⠀⠀⠀⠀⠀⠀⠀⠀⠀⠀⠀⠀⠀⠀⠀⠀⠀⠀⠀⠀⠀⠀⠀⠀⠀⠀⠀⠀⠀⠀⠀⠀⠀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⣿⣿⣿⣿⣿⣿⣿⣿⣿⣿⣿⣿⣿⣿⣿⣿⣿⣿⣿⣿⣿⣿⣿⣿⣿⣿⣿⣿⣿⡆⠀⠀⠀⠀⠀⠀⠈⠢⠀⠀⠀⠀⠈⢿⣿⣿⣿⠁⠀⠀⠀⠀⠀⠀⠀⠀⠀⠀⠀⠀⠀⠀⠀⠀⠀⠀⠀⠀⠀⠀⠀⠀⠀⠀⠀⠀⠀⠀⠀⠀⠀⠀⠀⠀⠀⠀⠀⠀⠀⠀⠀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⣿⣿⣿⣿⣿⣿⣿⣿⣿⣿⣿⣿⣿⣿⣿⣿⣿⣿⣿⣿⣿⣿⣿⣿⣿⣿⣿⣿⣿⣧⠀⠀⠀⠀⠀⠀⠀⠀⠀⠀⠀⠀⠀⠈⢿⣿⠏⠀⠀⠀⠀⠀⠀⠀⠀⠀⠀⠀⠀⠀⠀⠀⠀⠀⠀⠀⠀⠀⠀⠀⠀⠀⢀⠀⠀⠀⠀⠀⠀⠀⠀⠀⠀⠀⠀⠀⠀⠀⠀⠀⠀</a:t>
            </a:r>
            <a:br/>
            <a:r>
              <a:t>⣿⣿⣿⣿⣿⣿⣿⣿⣿⣿⣿⣿⣿⣿⣿⣿⣿⣿⣿⣿⣿⣿⣿⣿⣿⣿⣿⣿⣿⣿⣆⠀⠀⠀⠀⠀⠀⠀⠀⠀⠀⠀⠀⠀⠈⠿⠀⠀⠀⠀⠀⠀⠀⠀⠀⠀⠀⠀⠀⠀⠀⠀⠀⠀⠀⠀⠀⠀⠀⠀⠀⠂⣾⣠⠀⠀⠀⠀⠀⠀⠀⠀⠀⠀⠀⠀⠀⠀⠀⠀⠀</a:t>
            </a:r>
            <a:br/>
            <a:r>
              <a:t>⣿⣿⣿⣿⣿⣿⣿⣿⣿⣿⣿⣿⣿⣿⣿⣿⣿⣿⣿⣿⣿⣿⣿⣿⣿⣿⣿⣿⣿⣿⣿⣿⣷⣦⣀⠀⠀⠀⠀⠀⠀⠀⠀⠀⠀⠀⠀⠀⠀⠀⠀⠀⠀⠀⠀⠀⠀⠀⠀⠀⠀⠀⠀⣄⣀⣀⣀⣠⣤⣬⣿⣿⣿⠇⠀⠀⠀⠀⠀⠀⠀⠀⠀⠀⠀⠀⠀⠀⠀⠀⠀</a:t>
            </a:r>
            <a:br/>
            <a:r>
              <a:t>⣿⣿⣿⣿⣿⣿⣿⣿⣿⣿⣿⣿⣿⣿⣿⣿⣿⣿⣿⣿⣿⣿⣿⣿⣿⣿⣿⣿⣿⣿⣿⣿⣿⣿⣿⣿⣶⣤⣀⠀⠀⠀⠀⠀⠀⠀⠀⠀⠀⠀⠀⠀⠀⠀⠀⠀⠀⠀⠀⠀⠀⠀⠀⠀⢹⣿⣿⣿⣿⣿⣿⣿⣿⢀⡔⠀⠀⠀⠀⠀⠀⠀⠀⠀⠀⠀⠀⠀⠀⠀⠀</a:t>
            </a:r>
            <a:br/>
            <a:r>
              <a:t>⣿⣿⣿⣿⣿⣿⣿⣿⣿⣿⣿⣿⣿⣿⣿⣿⣿⣿⣿⣿⣿⣿⣿⣿⣿⣿⣿⣿⣿⣿⣿⣿⣿⣿⣿⣿⣿⣿⣿⣇⠀⠀⠀⠀⠀⠀⠀⠀⠀⠀⠀⠀⠀⠀⠀⠀⠀⠀⠀⠀⠀⠀⢠⠀⢸⣿⣿⣿⣿⣿⣿⣿⣿⣿⡇⠀⠀⠀⠀⠀⠀⠀⠀⠀⠀⠀⠀⠀⠀⠀⠀</a:t>
            </a:r>
            <a:br/>
            <a:r>
              <a:t>⣿⣿⣿⣿⣿⣿⣿⣿⣿⣿⣿⣿⣿⣿⣿⣿⣿⣿⣿⣿⣿⣿⣿⣿⣿⣿⣿⣿⣿⣿⣿⣿⣿⣿⣿⣿⣿⣿⣿⣿⣦⡀⠀⠀⠀⠀⠀⠀⠀⠀⠀⠀⠀⠀⠀⠀⠀⠀⠀⠀⠀⠀⣾⠀⢸⣿⣿⣿⣿⣿⣿⣿⣿⣿⣇⠀⠀⠀⠀⠀⠀⠀⠀⠀⠀⠀⠀⠀⠀⠀⠀</a:t>
            </a:r>
            <a:br/>
            <a:r>
              <a:t>⣿⣿⣿⣿⣿⣿⣿⣿⣿⣿⣿⣿⣿⣿⣿⣿⣿⣿⣿⣿⣿⣿⣿⣿⣿⣿⣿⣿⣿⣿⣿⣿⣿⣿⣿⣿⣿⣿⣿⣿⣿⣿⣦⡀⠀⠀⠀⠀⠀⠀⠀⠀⠀⠀⠀⠀⠀⠀⠀⠀⠀⠀⢿⠀⠸⣿⣿⣿⣿⣿⣿⣿⣿⣿⣿⠀⠀⠀⠀⠀⠀⠀⠀⠀⠀⠀⠀⠀⠀⠀⠀</a:t>
            </a:r>
            <a:br/>
            <a:r>
              <a:t>⣿⣿⣿⣿⣿⣿⣿⣿⣿⣿⣿⣿⣿⣿⣿⣿⣿⣿⣿⣿⣿⣿⣿⣿⣿⣿⣿⣿⣿⣿⣿⣿⣿⣿⣿⣿⣿⣿⣿⣿⣿⣿⣿⣿⣦⡀⠀⠀⠀⠀⠀⠀⠀⠀⠀⠀⠀⠀⠀⠀⠀⠀⠘⠀⠀⣿⣿⣿⣿⣿⣿⣿⣿⣿⣿⣴⠇⠀⠀⠀⠀⠀⠀⠀⠀⠀⠀⠀⠀⠀⠀</a:t>
            </a:r>
            <a:br/>
            <a:r>
              <a:t>⣿⣿⣿⣿⣿⣿⣿⣿⣿⣿⣿⣿⣿⣿⣿⣿⣿⣿⣿⣿⣿⣿⣿⣿⣿⣿⣿⣿⣿⣿⣿⣿⣿⣿⣿⣿⣿⣿⣿⣿⣿⣿⣿⣿⣿⠃⠀⠀⠀⠀⠀⠀⠀⠀⠀⠀⠀⠀⠀⠀⠀⠀⠀⠀⠀⢿⣿⣿⣿⣿⣿⣿⣿⣿⣿⣿⣤⣾⠁⠀⢠⠀⠀⠀⠀⠀⠀⠀⠀⠀⠀</a:t>
            </a:r>
            <a:br/>
            <a:r>
              <a:t>⣿⣿⣿⣿⣿⣿⣿⣿⣿⣿⣿⣿⣿⣿⣿⣿⣿⣿⣿⣿⣿⣿⣿⣿⣿⣿⣿⣿⣿⣿⣿⣿⣿⣿⣿⣿⣿⣿⣿⣿⣿⣿⣿⣿⠁⠀⠀⠀⠀⠀⠀⠀⠀⠀⠀⠀⠀⠀⠀⠀⠀⠀⠀⠀⠀⢸⣿⣿⣿⣿⣿⣿⣿⣿⣿⣿⣿⣯⡄⣀⡆⠀⠀⠀⠀⠀⠀⠀⠀⠀⠀</a:t>
            </a:r>
            <a:br/>
            <a:r>
              <a:t>⣿⣿⣿⣿⣿⣿⣿⣿⣿⣿⣿⣿⣿⣿⣿⣿⣿⣿⣿⣿⣿⣿⣿⣿⣿⣿⣿⣿⣿⣿⣿⣿⣿⣿⣿⣿⣿⣿⣿⣿⣿⣿⣿⣧⠀⠀⠀⠀⠀⠀⠀⠀⠀⠀⠀⠀⠀⠀⠀⠀⠀⠀⠀⠀⠀⠀⠈⠻⣿⣿⣿⣿⣿⣿⣿⣿⣿⣿⣿⣿⠀⠀⠀⠀⠀⠀⠀⠀⠀⠀⠀</a:t>
            </a:r>
            <a:br/>
            <a:r>
              <a:t>⣿⣿⣿⣿⣿⣿⣿⣿⣿⣿⣿⣿⣿⣿⣿⣿⣿⣿⣿⣿⣿⣿⣿⣿⣿⣿⣿⣿⣿⣿⣿⣿⣿⣿⣿⣿⣿⣿⣿⣿⣿⣿⣿⣿⡆⠀⠀⠀⠀⠀⠀⠀⠀⠀⠀⠀⠀⠀⠀⠀⠀⠀⠀⠀⠀⠀⠀⠀⠘⣿⣿⣿⣿⣿⣿⣿⣿⣿⣿⣿⠀⠀⠀⠀⠀⠀⠀⠀⠀⠀⠀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⣿⣿⣿⣿⣿⣿⣿⣿⣿⣿⣿⣿⣿⣿⣿⣿⣿⣿⣿⣿⣿⣿⣿⣿⣿⣿⣿⣿⣿⣿⣿⣿⣿⣿⣿⣿⣿⣿⣿⣿⣿⣿⣿⣿⣿⣿⣿⣿⣿⣿⠟⠛⠛⠛⠻⠿⣿⣿⣿⣿⣿⣿⣿⣿⣿⣿⣿⣿⣿⣿⣿⣿⣿⣿⣿⣿⣿⣿⣿⣿⣿⣿⣿⣿⣿⣿⣿⣿⣿⣿⡇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⣿⣿⣿⣿⣿⣿⣿⣿⣿⣿⣿⣿⣿⣿⣿⣿⣿⣿⣿⣿⣿⣿⣿⣿⣿⣿⣿⣿⣿⣿⣿⣿⣿⣿⣿⣿⣿⣿⣿⣿⣿⣿⣿⣿⣿⣿⣿⣇⠀⠀⠀⠀⠀⠀⠀⠀⠀⠀⠉⠙⠻⢿⣿⣿⣿⣿⣿⣿⣿⣿⣿⣿⣿⣿⣿⣿⣿⣿⣿⣿⣿⣿⣿⣿⣿⣿⣿⣿⣿⣿⡇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⣿⣿⣿⣿⣿⣿⣿⣿⣿⣿⣿⣿⣿⣿⣿⣿⣿⣿⣿⣿⣿⣿⣿⣿⣿⣿⣿⣿⣿⣿⣿⣿⣿⣿⣿⣿⣿⣿⣿⣿⣿⣿⣿⣷⡀⠀⠀⠀⠀⠀⠀⠀⠀⠀⠀⠀⠀⠀⠀⠀⠀⠀⠀⠀⠀⠀⠀⠀⠙⣿⣿⣿⣿⣿⣿⣿⣿⣿⣿⣿⣿⣿⣿⣿⣿⣿⣿⣿⣿⣿⡇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⣿⣿⣿⣿⣿⣿⣿⣿⣿⣿⣿⣿⣿⣿⣿⣿⣿⣿⣿⣿⣿⣿⣿⣿⣿⣿⣿⣿⣿⣿⣿⣿⣿⣿⣿⣿⣿⣿⣿⣿⣿⣿⣿⣿⣿⣠⡀⠀⠀⠀⠀⠀⠀⠀⠀⠀⠀⠀⠀⠀⠀⠀⠀⠀⠀⠀⠀⠀⠀⠜⣿⣿⣿⣿⣿⡿⣿⣿⣿⣿⣿⣿⣿⣿⣿⣿⣿⣿⣿⣿⡇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⣿⣿⣿⣿⣿⣿⣿⣿⣿⣿⣿⣿⣿⣿⣿⣿⣿⣿⣿⣿⣿⣿⣿⣿⣿⣿⣿⣿⣿⣿⣿⣿⣿⣿⣿⣿⣿⣿⣿⣿⣿⣿⣿⣿⣿⣿⣿⣷⠗⠀⠀⠀⠀⠀⠀⠀⠀⠀⠀⠀⠀⠀⠀⠀⠀⠀⠀⠀⠀⢠⣻⣿⣿⣿⡿⠁⠙⣿⣿⣿⣿⣿⣿⣿⣿⣿⣿⣿⣿⣿⡇</a:t>
            </a:r>
            <a:br/>
            <a:r>
              <a:t>⣿⣿⣿⣿⣿⣿⣿⣿⣿⣿⣿⣿⣿⣿⣿⣿⣿⣿⣿⣿⣿⣿⣿⣿⣿⣿⣿⣿⣿⣿⣿⣿⣿⣿⣿⣿⣿⣿⣿⣿⣿⣿⣿⣿⣿⣿⣿⣿⣤⡄⠀⠀⠀⠀⠀⠀⠀⠀⠀⠀⠀⠀⠀⠀⠀⠀⠀⢠⠀⣸⣿⣿⣿⠏⠀⠀⠀⠈⠻⣿⣿⣿⣿⣿⣿⣿⣿⣿⣿⣿⡇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⣿⣿⣿⣿⣿⣿⣿⣿⣿⣿⣿⣿⣿⣿⣿⣿⣿⣿⣿⣿⣿⣿⣿⣿⣿⣿⣿⣿⣿⣿⣿⣿⣿⣿⣿⣿⣿⣿⣿⣿⣿⣿⣿⣿⣿⣿⣿⣿⣿⣿⣦⡀⠀⠀⠀⠀⠀⠀⠀⠀⠀⠀⠀⠀⠀⠀⠀⢸⣆⣾⣿⡿⠁⠀⠀⠀⠀⠀⠀⠙⢿⣿⣿⣿⣿⣿⣿⣿⣿⣿⡇</a:t>
            </a:r>
            <a:br/>
            <a:r>
              <a:t>⣿⣿⣿⣿⣿⣿⣿⣿⣿⣿⣿⣿⣿⣿⣿⣿⣿⣿⣿⣿⣿⣿⣿⣿⣿⣿⡿⠛⠛⠛⠻⣿⣿⣿⣿⣿⣿⣿⣿⣿⣿⣿⣿⣿⣿⣿⣿⣿⣿⣿⣿⣿⣦⣄⣤⣾⠀⠀⠀⠀⠀⠀⠀⡀⠀⣦⡄⣼⣿⡿⠋⠀⠀⠀⠀⠀⠀⠀⠀⠀⠀⠙⠻⣿⣿⣿⣿⣿⣿⣿⡇</a:t>
            </a:r>
            <a:br/>
            <a:r>
              <a:t>⣿⣿⣿⣿⣿⣿⣿⣿⣿⣿⣿⣿⣿⣿⣿⣿⣿⣿⣿⣿⣿⣿⣿⣿⣿⣿⡀⠀⠀⠀⠀⠹⣿⣿⣿⣿⣿⣿⣿⣿⣿⣿⣿⣿⣿⣿⣿⣿⣿⣿⣿⣿⣿⣿⠟⠁⠀⠀⠀⠀⠀⠀⠀⢳⠀⣿⣿⣿⠟⠁⠀⠀⠀⠀⠀⠀⠀⠀⠀⠀⠀⠀⠀⠈⠙⠿⣿⣿⣿⣿⡇</a:t>
            </a:r>
            <a:br/>
            <a:r>
              <a:t>⣿⣿⣿⣿⣿⣿⣿⣿⣿⣿⣿⣿⣿⣿⣿⣿⣿⣿⣿⣿⣿⣿⣿⣿⣿⣿⣿⡄⠀⠀⠀⠀⠘⣿⣿⡿⠛⠉⠉⠙⠻⠿⠿⠟⠛⠛⠛⣛⣉⣽⣿⠟⠛⠁⠀⠀⠀⠀⠀⠀⠀⠀⠀⠀⠀⠻⠛⠁⠀⠀⠀⠀⠀⠀⠀⠀⠀⠀⠀⠀⠀⠀⠀⠀⠀⠀⠈⠙⠻⢿⡇</a:t>
            </a:r>
            <a:br/>
            <a:r>
              <a:t>⣿⣿⣿⣿⣿⣿⣿⣿⣿⣿⣿⣿⣿⣿⣿⣿⣿⣿⣿⣿⣿⣿⣿⣿⣿⣿⣿⣿⣆⠀⠀⠀⠀⠈⠉⠀⠀⠀⠀⠀⠀⠀⣴⣶⣶⣿⣿⣿⣿⣿⠃⠀⠀⠀⠀⠀⠀⠀⠀⠀⠀⠀⠀⠀⠀⠀⠀⠀⠀⠀⠀⠀⠀⠀⠀⠀⠀⠀⠀⠀⠀⠀⠀⠀⠀⠀⠀⠀⠀⠀⠀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⣿⣿⣿⣿⣿⣿⣿⣿⣿⣿⣿⣿⣿⣿⣿⣿⣿⣿⣿⣿⣿⣿⣿⣿⣿⣿⣿⣿⣿⡦⠀⠀⠀⠀⠀⠀⠀⠀⠀⠀⠀⠀⠘⣿⣿⣿⣿⣿⡟⠁⠀⠀⠀⠀⠀⠀⠀⠀⠀⠀⠀⠀⠀⠀⠀⠀⠀⠀⠀⠀⠀⠀⠀⠀⠀⠀⠀⠀⠀⠀⠀⠀⠀⠀⠀⠀⠀⠀⠀⠀⠀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⣿⣿⣿⣿⣿⣿⣿⣿⣿⣿⣿⣿⣿⣿⣿⣿⣿⣿⣿⣿⣿⣿⣿⣿⣿⣿⣿⣿⣿⣧⠀⠀⠀⠀⠀⠀⠢⡀⠀⠀⠀⠀⠀⢹⣿⣿⣿⣿⡇⠀⠀⠀⠀⠀⠀⠀⠀⠀⠀⠀⠀⠀⠀⠀⠀⠀⠀⠀⠀⠀⠀⠀⠀⠀⠀⠀⠀⠀⠀⠀⠀⠀⠀⠀⠀⠀⠀⠀⠀⠀⠀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⣿⣿⣿⣿⣿⣿⣿⣿⣿⣿⣿⣿⣿⣿⣿⣿⣿⣿⣿⣿⣿⣿⣿⣿⣿⣿⣿⣿⣿⣿⡇⠀⠀⠀⠀⠀⠀⠈⠂⠀⠀⠀⠀⠈⢿⣿⣿⣿⠁⠀⠀⠀⠀⠀⠀⠀⠀⠀⠀⠀⠀⠀⠀⠀⠀⠀⠀⠀⠀⠀⠀⠀⠀⠀⠀⠀⠀⠀⠀⠀⠀⠀⠀⠀⠀⠀⠀⠀⠀⠀⠀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⣿⣿⣿⣿⣿⣿⣿⣿⣿⣿⣿⣿⣿⣿⣿⣿⣿⣿⣿⣿⣿⣿⣿⣿⣿⣿⣿⣿⣿⣿⣧⠀⠀⠀⠀⠀⠀⠀⠀⠀⠀⠀⠀⠀⠈⢿⣿⠏⠀⠀⠀⠀⠀⠀⠀⠀⠀⠀⠀⠀⠀⠀⠀⠀⠀⠀⠀⠀⠀⠀⠀⠀⠀⢠⠀⠀⠀⠀⠀⠀⠀⠀⠀⠀⠀⠀⠀⠀⠀⠀⠀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⣿⣿⣿⣿⣿⣿⣿⣿⣿⣿⣿⣿⣿⣿⣿⣿⣿⣿⣿⣿⣿⣿⣿⣿⣿⣿⣿⣿⣿⣿⣿⣇⠀⠀⠀⠀⠀⠀⠀⠀⠀⠀⠀⠀⠀⠈⢿⠀⠀⠀⠀⠀⠀⠀⠀⠀⠀⠀⠀⠀⠀⠀⠀⠀⠀⠀⠀⠀⠀⠀⢀⣀⣀⣿⡴⠀⠀⠀⠀⠀⠀⠀⠀⠀⠀⠀⠀⠀⠀⠀⠀</a:t>
            </a:r>
            <a:br/>
            <a:r>
              <a:t>⣿⣿⣿⣿⣿⣿⣿⣿⣿⣿⣿⣿⣿⣿⣿⣿⣿⣿⣿⣿⣿⣿⣿⣿⣿⣿⣿⣿⣿⣿⣿⣿⣿⣿⣦⣄⡀⠀⠀⠀⠀⠀⠀⠀⠀⠀⠀⠀⠀⠀⠀⠀⠀⠀⠀⠀⠀⠀⠀⠀⠀⠀⠀⠀⣤⣀⣀⣀⣰⣶⣾⣿⣿⣿⠇⠀⠀⠀⠀⠀⠀⠀⠀⠀⠀⠀⠀⠀⠀⠀⠀</a:t>
            </a:r>
            <a:br/>
            <a:r>
              <a:t>⣿⣿⣿⣿⣿⣿⣿⣿⣿⣿⣿⣿⣿⣿⣿⣿⣿⣿⣿⣿⣿⣿⣿⣿⣿⣿⣿⣿⣿⣿⣿⣿⣿⣿⣿⣿⣿⣷⣦⣄⠀⠀⠀⠀⠀⠀⠀⠀⠀⠀⠀⠀⠀⠀⠀⠀⠀⠀⠀⠀⠀⠀⠀⠀⠀⢹⣿⣿⣿⣿⣿⣿⣿⣿⢠⡞⠀⠀⠀⠀⠀⠀⠀⠀⠀⠀⠀⠀⠀⠀⠀</a:t>
            </a:r>
            <a:br/>
            <a:r>
              <a:t>⣿⣿⣿⣿⣿⣿⣿⣿⣿⣿⣿⣿⣿⣿⣿⣿⣿⣿⣿⣿⣿⣿⣿⣿⣿⣿⣿⣿⣿⣿⣿⣿⣿⣿⣿⣿⣿⣿⣿⣿⣇⠀⠀⠀⠀⠀⠀⠀⠀⠀⠀⠀⠀⠀⠀⠀⠀⠀⠀⠀⠀⠀⠀⣀⠀⢸⣿⣿⣿⣿⣿⣿⣿⣿⣿⡇⠀⠀⠀⠀⠀⠀⠀⠀⠀⠀⠀⠀⠀⠀⠀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⣿⣿⣿⣿⣿⣿⣿⣿⣿⣿⣿⣿⣿⣿⣿⣿⣿⣿⣿⣿⣿⣿⣿⣿⣿⣿⣿⣿⣿⣿⣿⣿⣿⣿⣿⣿⣿⣿⣿⣿⣿⣷⣀⠀⠀⠀⠀⠀⠀⠀⠀⠀⠀⠀⠀⠀⠀⠀⠀⠀⠀⠀⠀⣿⠀⢸⣿⣿⣿⣿⣿⣿⣿⣿⣿⣧⠀⠀⠀⠀⠀⠀⠀⠀⠀⠀⠀⠀⠀⠀⠀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⣿⣿⣿⣿⣿⣿⣿⣿⣿⣿⣿⣿⣿⣿⣿⣿⣿⣿⣿⣿⣿⣿⣿⣿⣿⣿⣿⣿⣿⣿⣿⣿⣿⣿⣿⣿⣿⣿⣿⣿⣿⣿⣿⣷⡀⠀⠀⠀⠀⠀⠀⠀⠀⠀⠀⠀⠀⠀⠀⠀⠀⠀⠀⣿⠀⢸⣿⣿⣿⣿⣿⣿⣿⣿⣿⣿⠀⡀⠀⠀⠀⠀⠀⠀⠀⠀⠀⠀⠀⠀⠀</a:t>
            </a:r>
            <a:br/>
            <a:r>
              <a:t>⣿⣿⣿⣿⣿⣿⣿⣿⣿⣿⣿⣿⣿⣿⣿⣿⣿⣿⣿⣿⣿⣿⣿⣿⣿⣿⣿⣿⣿⣿⣿⣿⣿⣿⣿⣿⣿⣿⣿⣿⣿⣿⣿⣿⣿⣷⡄⠀⠀⠀⠀⠀⠀⠀⠀⠀⠀⠀⠀⠀⠀⠀⠀⠘⡇⠈⣿⣿⣿⣿⣿⣿⣿⣿⣿⣿⣶⡇⠀⡀⠀⠀⠀⠀⠀⠀⠀⠀⠀⠀⠀</a:t>
            </a:r>
            <a:br/>
            <a:r>
              <a:t>⣿⣿⣿⣿⣿⣿⣿⣿⣿⣿⣿⣿⣿⣿⣿⣿⣿⣿⣿⣿⣿⣿⣿⣿⣿⣿⣿⣿⣿⣿⣿⣿⣿⣿⣿⣿⣿⣿⣿⣿⣿⣿⣿⣿⣿⣿⠃⠀⠀⠀⠀⠀⠀⠀⠀⠀⠀⠀⠀⠀⠀⠀⠀⠀⠀⠀⣿⣿⣿⣿⣿⣿⣿⣿⣿⣿⣿⣶⣾⠁⠀⢠⠀⠀⠀⠀⠀⠀⠀⠀⠀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⣿⣿⣿⣿⣿⣿⣿⣿⣿⣿⣿⣿⣿⣿⣿⣿⣿⣿⣿⣿⣿⣿⣿⣿⣿⣿⣿⣿⣿⣿⣿⣿⣿⣿⣿⣿⣿⣿⣿⣿⣿⣿⣿⣿⣿⠁⠀⠀⠀⠀⠀⠀⠀⠀⠀⠀⠀⠀⠀⠀⠀⠀⠀⠀⠀⠀⠸⣿⣿⣿⣿⣿⣿⣿⣿⣿⣿⣿⣿⣎⣄⡇⠀⠀⠀⠀⠀⠀⠀⡄⠀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⣿⣿⣿⣿⣿⣿⣿⣿⣿⣿⣿⣿⣿⣿⣿⣿⣿⣿⣿⣿⣿⣿⣿⣿⣿⣿⣿⣿⣿⣿⣿⣿⣿⣿⣿⣿⣿⣿⣿⣿⣿⣿⣿⣿⣿⠀⠀⠀⠀⠀⠀⠀⠀⠀⠀⠀⠀⠀⠀⠀⠀⠀⠀⠀⠀⠀⠀⠀⠻⣿⣿⣿⣿⣿⣿⣿⣿⣿⣿⣿⣿⠃⠀⠀⠀⠀⠀⠀⠀⠁⠀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⣿⣿⣿⣿⣿⣿⣿⣿⣿⣿⣿⣿⣿⣿⣿⣿⣿⣿⣿⣿⣿⣿⣿⣿⣿⣿⣿⣿⣿⣿⣿⣿⣿⣿⣿⣿⣿⣿⣿⣿⣿⣿⣿⣿⣿⡇⠀⠀⠀⠀⠀⠀⠀⠀⠀⠀⠀⠀⠀⠀⠀⠀⠀⠀⠀⠀⠀⠀⠀⢸⣿⣿⣿⣿⣿⣿⣿⣿⣿⣿⣿⠄⠀⠀⠀⠀⠀⠀⢠⠀⠀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⣿⣿⣿⣛⡛⠛⠉⠉⠉⠉⠀⠀⠀⠀⠀⠀⠀⠀⠀⠀⠀⠀⠀⠀⠀⠀⠀⠀⠀⠀⠀⠀⠀⠀⠀⠀⠀⠀⠀⠀⠀⠀⠀⠀⠀⠀⠀⠀⠀⠀⠀⠀⠀⠀⠀⠀⠀⠀⠀⠀⠀⠀⠀⠀⠀⠀⠀⠀⠀⠀⠀⠀⠀⠀⠀⠀⠀⠀⠀⠀⠀⠀⠀⠀⠀⠀⠀⠀⠀⠀⠀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⣿⣿⣿⣿⣿⣿⣶⠆⢀⡀⠀⠀⠀⠀⠀⠀⠀⠀⠀⠀⠀⠀⠀⠀⠀⠀⠀⠀⠀⠀⠀⠀⠀⠀⠀⠀⠀⠀⠀⠀⠀⠀⠀⠀⠀⠀⠀⠀⠀⠀⠀⠀⠀⠀⠀⠀⠀⠀⠀⠀⠀⠀⠀⠀⠀⠀⠀⠀⠀⠀⠀⠀⠀⠀⠀⠀⠀⠀⠀⠀⠀⠀⠀⠀⠀⠀⠀⠀⠀⠀⠀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⣿⣿⣿⣿⣽⣿⣿⣷⣴⠀⠁⠀⠀⠀⠀⠀⠀⠀⠀⠀⠀⠀⠀⠀⠀⠀⠀⠀⠀⠀⠀⠀⠀⠀⠀⠀⠀⠀⠀⠀⠀⠀⠀⠀⠀⠀⠀⠀⠀⠀⠀⠀⠀⠀⠀⠀⠀⠀⠀⠀⠀⠀⠀⠀⠀⠀⠀⠀⠀⠀⠀⠀⠀⠀⠀⠀⠀⠀⠀⠀⠀⠀⠀⠀⠀⠀⠀⠀⠀⠀⠀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⣿⣿⣿⣿⣿⣿⣷⡿⠉⠂⣠⠀⠀⠀⠀⠀⠀⠀⠀⠀⠀⠀⠀⠀⠀⠀⠀⠀⠀⠀⠀⠀⠀⠀⠀⠀⠀⠀⠀⠀⠀⠀⠀⠀⠀⠀⠀⠀⠀⠀⠀⠀⠀⠀⠀⠀⠀⠀⠀⠀⠀⠀⠀⠀⠀⠀⠀⠀⠀⠀⠀⠀⠀⠀⠀⠀⠀⠀⠀⠀⠀⠀⠀⠀⠀⠀⠀⠀⠀⠀⠀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⣿⣿⣿⣿⣿⣿⣿⣥⣤⠾⠁⠀⠀⠀⠀⠀⠀⠀⠀⠀⠀⠀⠀⠀⠀⠀⠀⠀⠀⠀⠀⠀⠀⠀⠀⠀⠀⠀⠀⠀⠀⠀⠀⠀⠀⠀⠀⠀⠀⠀⠀⠀⠀⠀⠀⠀⠀⠀⠀⠀⠀⠀⠀⠀⠀⠀⠀⠀⠀⠀⠀⠀⠀⠀⠀⠀⠀⠀⠀⠀⠀⠀⠀⠀⠀⠀⠀⠀⠀⠀⠀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⣿⣿⣿⣿⣿⣿⣯⣍⣤⣤⣶⣾⣷⣦⡀⢀⠀⠀⠀⠀⠀⠀⠀⠀⠀⠀⠀⠀⠀⠀⠀⠀⠀⠀⠀⠀⠀⠀⠀⠀⠀⠀⠀⠀⠀⠀⠀⠀⠀⠀⠀⠀⠀⠀⠀⠀⠀⠀⠀⠀⠀⠀⠀⠀⠀⠀⠀⠀⠀⠀⠀⠀⠀⠀⠀⠀⠀⠀⠀⠀⠀⠀⠀⠀⠀⠀⠀⠀⠀⠀⠀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⠉⠉⠙⠟⠛⢻⣿⣿⣿⣿⣿⣿⣿⣿⣧⠀⠀⠀⠀⠀⠀⠀⠀⠀⠀⠀⠀⠀⠀⠀⠀⠀⠀⠀⠀⠀⠀⠀⠀⠀⠀⠀⠀⠀⠀⠀⠀⠀⠀⠀⠀⠀⠀⠀⠀⠀⠀⠀⠀⠀⠀⠀⠀⠀⠀⠀⠀⠀⠀⠀⠀⠀⠀⠀⠀⠀⠀⠀⠀⠀⠀⠀⠀⠀⠀⠀⠀⠀⠀⠀⠀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⠛⠒⠀⠀⢠⣾⣿⣿⣿⣿⣿⣿⣿⣿⣿⣧⠀⠀⠀⠀⠀⠀⠀⠀⠀⠀⠀⠀⠀⠀⠀⠀⠀⠀⠀⠀⠀⠀⠀⠀⠀⠀⠀⠀⠀⠀⠀⠀⠀⠀⠀⠀⠀⠀⠀⠀⠀⠀⠀⠀⠀⠀⠀⠀⠀⠀⠀⠀⠀⠀⠀⠀⠀⠀⠀⠀⠀⠀⠀⠀⠀⠀⠀⠀⠀⠀⠀⠀⠀⠀⠀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⠀⠀⠀⣰⣿⣿⣿⣿⣿⣿⣿⣿⣿⣿⣿⣿⡄⠀⠀⠀⠀⠀⠀⠀⠀⠀⠀⠀⠀⠀⠀⠀⠀⠀⠀⠀⠀⠀⠀⠀⠀⠀⠀⠀⠀⠀⠀⠀⠀⠀⠀⠀⠀⠀⠀⠀⠀⠀⠀⠀⠀⠀⠀⠀⠀⠀⠀⠀⠀⠀⠀⠀⠀⠀⠀⠀⠀⠀⠀⠀⠀⠀⠀⠀⠀⠀⠀⠀⠀⠀⠀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⠀⠀⣰⣿⣿⣿⣿⣿⣿⣿⣿⣿⣿⣿⣿⣿⣷⠀⠀⠀⠀⠀⠀⠀⠀⠀⠀⠀⠀⠀⠀⠀⠀⠀⠀⠀⠀⠀⠀⠀⠀⠀⠀⠀⠀⠀⠀⠀⠀⠀⠀⠀⠀⠀⠀⠀⠀⠀⠀⠀⠀⠀⠀⠀⠀⠀⠀⠀⠀⠀⠀⠀⠀⠀⠀⠀⠀⠀⠀⠀⠀⠀⠀⠀⠀⠀⠀⠀⠀⠀⠀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⠀⢀⣿⣿⣿⣿⣿⣿⣿⣿⣿⣿⣿⣿⣿⣿⣿⡄⠀⠀⠀⠀⠀⠀⠀⠀⠀⠀⠀⠀⠀⠀⠀⠀⠀⠀⠀⠀⠀⠀⠀⠀⠀⠀⠀⠀⠀⠀⠀⠀⠀⠀⠀⠀⠀⠀⠀⠀⠀⠀⠀⠀⠀⠀⠀⠀⠀⠀⠀⠀⠀⠀⠀⠀⠀⠀⠀⠀⠀⠀⠀⠀⠀⠀⠀⠀⠀⠀⠀⠀⠀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⣶⣾⣿⣿⣿⣿⣿⣿⣿⣿⣿⣿⣿⣿⣿⣿⣿⡇⠀⠀⠀⠀⠀⠀⠀⠀⠀⠀⠀⠀⠀⠀⠀⠀⠀⠀⠀⠀⠀⠀⠀⠀⠀⠀⠀⠀⠀⠀⠀⠀⠀⠀⠀⠀⠀⠀⠀⠀⠀⠀⠀⠀⠀⠀⠀⠀⠀⠀⠀⠀⠀⠀⠀⠀⠀⠀⠀⠀⠀⠀⠀⠀⠀⠀⠀⠀⠀⠀⠀⠀⠀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⣿⣿⣿⣿⣿⣿⣿⣿⣿⣿⣿⣿⣿⣿⣿⣿⣿⣿⣀⣀⠀⠀⠀⠀⠀⠀⠀⠀⠀⠀⠀⠀⠀⠀⠀⠀⠀⠀⠀⠀⠀⠀⠀⠀⠀⠀⠀⠀⠀⠀⠀⠀⠀⠀⠀⠀⠀⠀⠀⠀⠀⠀⠀⠀⠀⠀⠀⠀⠀⠀⠀⠀⠀⠀⠀⠀⠀⠀⠀⠀⠀⠀⠀⠀⠀⠀⠀⠀⠀⠀⠀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⣿⣿⣿⣿⣿⣿⣿⣿⣿⣿⣿⣿⣿⣿⣿⣿⣿⣿⣿⣿⣿⣷⣦⣄⡀⠀⠀⠀⠀⠀⠀⠀⠀⠀⠀⠀⠀⠀⠀⠀⠀⠀⠀⠀⠀⠀⠀⠀⠀⠀⠀⠀⠀⠀⠀⠀⠀⠀⠀⠀⠀⠀⠀⠀⠀⠀⠀⠀⠀⠀⠀⠀⠀⠀⠀⠀⠀⠀⠀⠀⠀⠀⠀⠀⠀⠀⠀⠀⠀⠀⠀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⣿⣿⣿⣿⣿⣿⣿⣿⣯⣁⠀⠈⠉⠛⠿⠿⣿⣿⣿⣿⣿⣿⣿⣿⣿⣦⣀⠀⠀⠀⠀⠀⠀⠀⠀⠀⠀⠀⠀⠀⠀⠀⠀⠀⠀⠀⠀⠀⠀⠀⠀⠀⠀⠀⠀⠀⠀⠀⠀⠀⠀⠀⠀⠀⠀⠀⠀⠀⠀⠀⠀⠀⠀⠀⠀⠀⠀⠀⠀⠀⠀⠀⠀⠀⠀⠀⠀⠀⠀⠀⠀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⣿⣿⣿⣿⣿⣿⣿⣿⣿⣿⣿⣶⣄⣀⠀⠀⠀⠈⠉⠛⠻⢿⣿⣿⣿⣿⣿⣷⣄⠀⠀⠀⠀⠀⠀⠀⠀⠀⠀⠀⠀⠀⠀⠀⠀⠀⠀⠀⠀⠀⠀⠀⠀⠀⠀⠀⠀⠀⠀⠀⠀⠀⠀⠀⠀⠀⠀⠀⠀⠀⠀⠀⠀⠀⠀⠀⠀⠀⠀⠀⠀⠀⠀⠀⠀⠀⠀⠀⠀⠀⠀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⣿⣿⣿⣿⣿⣿⣿⣿⣿⣿⣿⣿⣿⣿⣿⣷⣶⣤⣀⡀⠀⠀⠀⠉⠛⢿⣿⣿⣿⣦⡀⣀⣠⣤⣶⣶⣶⣤⠀⠀⠀⠀⠀⠀⠀⠀⠀⠀⠀⠀⠀⠀⢀⣀⣀⣠⣤⣤⣤⣤⣤⣤⣤⣤⣦⣤⣤⣀⣀⣀⠀⠀⠀⠀⠀⠀⠀⠀⠀⠀⠀⠀⠀⠀⠀⠀⠀⠀⠀⠀⠀</a:t>
            </a:r>
            <a:br/>
            <a:r>
              <a:t>⣿⣿⣿⣿⣿⣿⣿⣿⣿⣿⣿⣿⣿⣿⣿⣿⣿⣿⣿⣿⡻⠷⠶⣦⣤⣤⣾⣿⣿⣿⣿⣿⣿⣿⣿⣿⣿⣿⡄⠀⠀⠀⣀⣀⣠⣤⣤⣶⣶⣾⣿⣿⣿⣿⣿⣿⣿⣿⣿⣿⣿⣿⣿⣿⣿⣿⣿⣿⣿⣿⣿⣷⣶⣶⣿⣿⣿⡦⠤⠄⠀⠀⠀⠀⠀⠀⠀⠀⠀⠀⠀</a:t>
            </a:r>
            <a:br/>
            <a:r>
              <a:t>⣿⣿⣿⣿⣿⣿⣿⣿⣿⣿⣿⣿⣿⣿⣿⣿⣿⣿⣿⣿⣿⣷⣦⣄⡀⠉⠉⠙⠛⠿⠿⣿⣿⣿⣿⣿⣿⣿⣿⣾⣿⣿⣿⣿⣿⣿⣿⣿⣿⣿⣿⣿⣿⣿⣿⣿⣿⣿⣿⣿⣿⣿⣿⣿⣿⣿⣿⣿⣿⣿⣿⣿⣿⣿⣿⣿⣿⣯⣤⠄⢀⣀⣀⠀⠀⠀⠀⠀⠀⠀⠀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⣿⣿⣿⣿⣿⣿⣿⣿⣿⣿⣿⣿⣿⣿⣿⣿⣿⣿⣿⣿⣿⣿⣿⣿⣿⣿⣿⣿⣿⣿⣿⣿⣿⣿⣿⣿⣿⣿⣿⣿⣿⣿⣿⣿⣿⣿⣿⣿⣿⣿⣿⣿⣿⣿⣿⣿⣿⣿⣿⣿⣿⣿⣿⣿⣿⣿⣿⣿⣿⣿⣿⣿⣿⣿⣿⣿⣿⣿⣿⣿⣯⠥⠄⠀⠀⠀⠀⠀⠀⠀⠀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⣿⣿⣿⣿⣿⣿⣿⣿⣿⣿⣿⣿⣿⣿⣿⣿⣿⣿⣿⣿⣿⣿⣿⣿⣿⣿⣿⣿⣿⣿⣿⣿⣿⣿⣿⣿⣿⣿⣿⣿⣿⣿⣿⣿⣿⣿⣿⣿⣿⣿⣿⣿⣿⣿⣿⣿⣿⣿⣿⣿⣿⣿⣿⣿⣿⣿⣿⣿⣿⣿⣿⣿⣿⣿⣿⣿⣿⣿⣿⣿⣿⣿⣿⠛⠃⠀⢀⣀⠀⠀⠀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⣿⣿⣿⣿⣿⣿⣿⣿⣿⣿⣿⣿⣿⣿⣿⣿⣿⣿⣿⣿⣿⣿⣿⣿⣿⣿⣿⣿⣿⣿⣿⣿⣿⣿⣿⣿⣿⣿⣿⣿⣿⣿⣿⣿⣿⣿⣿⣿⣿⣿⣿⣿⣿⣿⣿⣿⣿⣿⣿⣿⣿⣿⣿⣿⣿⣿⣿⣿⣿⣿⣿⣿⣿⣿⣿⣿⣿⣿⣿⣿⣿⣿⣿⣿⣿⣛⣉⣀⣀⠤⠄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⣿⣿⣿⣿⣿⣿⣿⣿⣿⣿⣿⣿⣿⣿⣿⣿⣿⣿⣿⣿⣿⣿⣿⣿⣿⣿⣿⣿⣿⣿⣿⣿⣿⣿⣿⣿⣿⣿⣿⣿⣿⣿⣿⣿⣿⣿⣿⣿⣿⣿⣿⣿⣿⣿⣿⣿⣿⣿⣿⣿⣿⣿⣿⣿⣿⣿⣿⣿⣿⣿⣿⣿⣿⣿⣿⣿⣿⣿⣿⣿⣿⣿⣿⣿⣿⣿⣿⣿⣶⣤⡄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⣿⣿⣿⣿⣿⣿⣿⣿⣿⣿⣿⣿⣿⣿⣿⣿⣿⣿⣿⣿⣿⣿⣿⣿⣿⣿⣿⣿⣿⣿⣿⣿⣿⣿⣿⣿⣿⣿⣿⣿⣿⣿⣿⣿⣿⣿⣿⣿⣿⣿⣿⣿⣿⣿⣿⣿⣿⣿⣿⣿⣿⣿⣿⣿⣿⣿⣿⣿⣿⣿⣿⣿⣿⣿⣿⣿⣿⣿⣿⣿⣿⣿⣿⣿⣿⣿⣿⣿⣿⠶⠆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⣿⣿⣿⣿⣿⣿⣿⣿⣿⣿⣿⣿⣿⣿⣿⣿⣿⣿⣿⣿⣿⣿⣿⣿⣿⣿⣿⣿⣿⣿⣿⣿⣿⣿⣿⣿⣿⣿⣿⣿⣿⣿⣿⣿⣿⣿⣿⣿⣿⣿⣿⣿⣿⣿⣿⣿⣿⣿⣿⣿⣿⣿⣿⣿⣿⣿⣿⣿⣿⣿⣿⣿⣿⣿⣿⣿⣿⣿⣿⣿⣿⣿⣿⣿⣿⣿⣿⣿⣷⣶⡂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⣿⣿⣿⣿⣿⣿⣿⣿⣿⣿⣿⣿⣿⣿⣿⣿⣿⣿⣿⣿⣿⣿⣿⣿⣿⣿⣿⡿⣿⣿⣿⣿⣿⣿⣿⣿⣿⣿⣿⣿⣿⣿⣿⣿⣿⣿⣿⣿⣿⣿⣿⣿⣿⣿⣿⣿⣿⣿⣿⣿⣿⣿⣿⣿⣿⣿⣿⣿⣿⣿⣿⣿⣿⣿⣿⣿⣿⣿⣿⣿⣿⣿⣿⣿⣿⣿⣟⣛⡋⠛⠃</a:t>
            </a:r>
            <a:br/>
            <a:r>
              <a:t>⣿⣿⣿⣿⣿⣿⣿⣿⣿⣿⣿⣿⣿⣿⣿⣿⣿⣿⣿⣿⣿⣿⣿⣿⣿⣿⣿⠇⠀⠉⠛⠿⣿⣿⣿⣿⣿⣿⣿⣿⣿⣿⣿⣿⣿⣿⣿⣿⣿⣿⣿⣿⣿⣿⣿⣿⣿⣿⣿⣿⣿⣿⣿⣿⣿⣿⣿⣿⣿⣿⣿⣿⣿⣿⣿⣿⣿⣿⣿⣿⣿⣿⣿⣿⣿⣿⣿⣿⣟⠲⠆</a:t>
            </a:r>
            <a:br/>
            <a:r>
              <a:t>⣿⣿⣿⣿⣿⣿⣿⣿⣿⣿⣿⣿⣿⣿⣿⣿⣿⣿⣿⣿⣿⣿⣿⣿⣿⣿⠏⠀⠀⠀⠀⠀⠀⠈⠙⠛⠿⢿⣿⣿⣿⣿⣿⣿⣿⣿⣿⣿⣿⣿⣿⣿⣿⣿⣿⣿⣿⣿⣿⣿⣿⣿⣿⣿⣿⣿⣿⣿⣿⣿⣿⣿⣿⣿⣿⣿⣿⣿⣿⣿⣿⣿⣿⣿⣿⣿⣟⡻⠿⣿⡃</a:t>
            </a:r>
            <a:br/>
            <a:r>
              <a:t>⣿⣿⣿⣿⣿⣿⣿⣿⣿⣿⣿⣿⣿⣿⣿⣿⣿⣿⣿⣿⣿⣿⣿⣿⡿⠋⠀⠀⠀⠀⠀⠀⠀⠀⠀⠀⠀⠀⠀⠈⠉⠙⠛⠛⠿⠿⣿⣿⣿⣿⣿⣿⣿⣿⣿⣿⣿⣿⣿⣿⣿⣿⣿⣿⣿⣿⣿⣿⣿⣿⣿⣿⣿⣿⣿⣿⣿⣿⣿⣿⣟⡻⠿⠿⠿⢿⠿⢿⡶⠦⡅</a:t>
            </a:r>
            <a:br/>
            <a:r>
              <a:t>⠻⠿⠿⣿⣿⣿⣿⣿⣿⣿⣿⣿⣿⣿⣿⣿⣿⣿⣿⣿⣿⣿⣿⣿⠟⠀⠀⠀⠀⠀⠀⠀⠀⠀⠀⠀⠀⠀⠀⠀⠀⠀⠀⠀⠀⠀⠀⠀⠀⠉⠉⠉⠛⠛⠛⠻⠿⠿⣿⣿⣿⣿⣿⣿⣿⣿⣿⣿⣿⣿⣿⣿⣿⣿⣿⣿⣯⣭⣉⠻⠏⠛⠓⠦⠄⠀⠀⠀⠀⠀⠀</a:t>
            </a:r>
            <a:br/>
            <a:r>
              <a:t>⠀⠀⠀⠀⠀⠈⠉⠉⠛⣿⣿⣿⣿⣿⣿⠿⠿⠿⠿⠿⠛⠙⠛⠂⠀⠀⠀⠀⠀⠀⠀⠀⠀⠀⠀⠀⠀⠀⠀⠀⠀⠀⠀⠀⠀⠀⠀⠀⠀⠀⠀⠀⠀⠀⠀⠀⠀⠀⠀⠀⠉⠉⠛⠛⠻⠶⣶⣿⣿⣿⣿⣿⣿⣿⣿⣿⣿⣛⠛⠳⠤⠀⠀⠀⠀⠀⠀⠀⠀⠀⠀</a:t>
            </a:r>
            <a:br/>
            <a:r>
              <a:t>⠀⠀⠀⠀⠀⠀⠀⠀⠀⠈⢿⣿⣿⣿⣿⣧⠀⠀⠀⠀⠀⠀⠀⠀⠀⠀⠀⠀⠀⠀⠀⠀⠀⠀⠀⠀⠀⠀⠀⠀⠀⠀⠀⠀⠀⠀⠀⠀⠀⠀⠀⠀⠀⠀⠀⠀⠀⠀⠀⠀⠀⠀⠀⠀⠀⠀⠀⠉⠙⠻⢿⣍⣛⠻⢿⣿⣿⣿⣿⣤⣀⠀⠀⠀⠀⠀⠀⠀⠀⠀⠀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⣿⣿⣿⣿⣿⣿⣿⣿⣿⣿⣿⣿⣿⣿⣿⣿⣿⣿⣿⣿⣿⣿⣿⣿⣿⣿⣿⣿⣿⣿⣿⣿⣿⣿⣿⣿⣿⣿⣿⣿⣿⣿⣿⣿⣿⣿⣿⣿⣿⣿⠟⠙⠛⠛⠻⠿⣿⣿⣿⣿⣿⣿⣿⣿⣿⣿⣿⣿⣿⣿⣿⣿⣿⣿⣿⣿⣿⣿⣿⣿⣿⣿⣿⣿⣿⣿⣿⣿⣿⣿⡇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⣿⣿⣿⣿⣿⣿⣿⣿⣿⣿⣿⣿⣿⣿⣿⣿⣿⣿⣿⣿⣿⣿⣿⣿⣿⣿⣿⣿⣿⣿⣿⣿⣿⣿⣿⣿⣿⣿⣿⣿⣿⣿⣿⣿⣿⣿⣿⣧⠀⠀⠀⠀⠀⠀⠀⠀⠀⠀⠉⠙⠻⢿⣿⣿⣿⣿⣿⣿⣿⣿⣿⣿⣿⣿⣿⣿⣿⣿⣿⣿⣿⣿⣿⣿⣿⣿⣿⣿⣿⣿⡇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⣿⣿⣿⣿⣿⣿⣿⣿⣿⣿⣿⣿⣿⣿⣿⣿⣿⣿⣿⣿⣿⣿⣿⣿⣿⣿⣿⣿⣿⣿⣿⣿⣿⣿⣿⣿⣿⣿⣿⣿⣿⣿⣿⣿⣿⣿⣿⣿⠄⠀⠀⠀⠀⠀⠀⠀⠀⠀⠀⠀⠀⠀⠙⢿⣿⣿⣿⣿⣿⣿⣿⣿⣿⣿⣿⣿⣿⣿⣿⣿⣿⣿⣿⣿⣿⣿⣿⣿⣿⣿⡇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⣿⣿⣿⣿⣿⣿⣿⣿⣿⣿⣿⣿⣿⣿⣿⣿⣿⣿⣿⣿⣿⣿⣿⣿⣿⣿⣿⣿⣿⣿⣿⣿⣿⣿⣿⣿⣿⣿⣿⣿⣿⣿⣿⣿⣀⠀⠀⠀⠀⠀⠀⠀⠀⠀⠀⠀⠀⠀⠀⠀⠀⠀⠀⠀⠀⠀⠀⠀⠘⢿⣿⣿⣿⣿⣿⣿⣿⣿⣿⣿⣿⣿⣿⣿⣿⣿⣿⣿⣿⣿⡇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⣿⣿⣿⣿⣿⣿⣿⣿⣿⣿⣿⣿⣿⣿⣿⣿⣿⣿⣿⣿⣿⣿⣿⣿⣿⣿⣿⣿⣿⣿⣿⣿⣿⣿⣿⣿⣿⣿⣿⣿⣿⣿⣿⣿⣿⣄⡀⠠⠀⠀⠀⠀⠀⠀⠀⠀⠀⠀⠀⠀⠀⠀⠀⠀⠀⠀⠀⠀⠀⢈⢿⣿⣿⣿⣿⡿⣿⣿⣿⣿⣿⣿⣿⣿⣿⣿⣿⣿⣿⣿⡇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⣿⣿⣿⣿⣿⣿⣿⣿⣿⣿⣿⣿⣿⣿⣿⣿⣿⣿⣿⣿⣿⣿⣿⣿⣿⣿⣿⣿⣿⣿⣿⣿⣿⣿⣿⣿⣿⣿⣿⣿⣿⣿⣿⣿⣿⣿⣿⣷⡗⠀⠀⠀⠀⠀⠀⠀⠀⠀⠀⠀⠀⠀⠀⠀⠀⠀⠀⠀⠀⢠⣽⣿⣿⣿⡿⠁⠘⢿⣿⣿⣿⣿⣿⣿⣿⣿⣿⣿⣿⣿⡇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⣿⣿⣿⣿⣿⣿⣿⣿⣿⣿⣿⣿⣿⣿⣿⣿⣿⣿⣿⣿⣿⣿⣿⣿⣿⣿⣿⣿⣿⣿⣿⣿⣿⣿⣿⣿⣿⣿⣿⣿⣿⣿⣿⣿⣿⣿⣿⣿⣤⣄⠀⠀⠀⠀⠀⠀⠀⠀⠀⠀⠀⠀⠀⠀⠀⠀⠀⢠⡀⢨⣿⣿⣿⠏⠀⠀⠀⠈⠻⣿⣿⣿⣿⣿⣿⣿⣿⣿⣿⣿⡇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⣿⣿⣿⣿⣿⣿⣿⣿⣿⣿⣿⣿⣿⣿⣿⣿⣿⣿⣿⣿⣿⣿⣿⣿⣿⣿⣿⣿⣿⣿⣿⣿⣿⣿⣿⣿⣿⣿⣿⣿⣿⣿⣿⣿⣿⣿⣿⣿⣿⣿⣦⣀⠀⠀⠀⠀⠀⠀⠀⠀⠀⠀⠀⠀⠀⠀⠀⠀⣇⣾⣿⡿⠋⠀⠀⠀⠀⠀⠀⠈⠻⣿⣿⣿⣿⣿⣿⣿⣿⣿⡇</a:t>
            </a:r>
            <a:br/>
            <a:r>
              <a:t>⣿⣿⣿⣿⣿⣿⣿⣿⣿⣿⣿⣿⣿⣿⣿⣿⣿⣿⣿⣿⣿⣿⣿⣿⣿⣿⡿⠛⠛⠛⠻⣿⣿⣿⣿⣿⣿⣿⣿⣿⣿⣿⣿⣿⣿⣿⣿⣿⣿⣿⣿⣿⣦⣤⣤⣷⠀⠀⠀⠀⠀⠀⠀⡀⠀⣦⣆⣴⣿⣿⠏⠀⠀⠀⠀⠀⠀⠀⠀⠀⠀⠈⠻⣿⣿⣿⣿⣿⣿⣿⡇</a:t>
            </a:r>
            <a:br/>
            <a:r>
              <a:t>⣿⣿⣿⣿⣿⣿⣿⣿⣿⣿⣿⣿⣿⣿⣿⣿⣿⣿⣿⣿⣿⣿⣿⣿⣿⣿⡄⠀⠀⠀⠀⠙⣿⣿⣿⣿⣿⣿⣿⣿⣿⣿⣿⣿⣿⣿⣿⣿⣿⣿⣿⣿⣿⣿⠟⠁⠀⠀⠀⠀⠀⠀⠀⠹⠀⣿⣿⣿⠟⠁⠀⠀⠀⠀⠀⠀⠀⠀⠀⠀⠀⠀⠀⠈⠙⠿⣿⣿⣿⣿⡇</a:t>
            </a:r>
            <a:br/>
            <a:r>
              <a:t>⣿⣿⣿⣿⣿⣿⣿⣿⣿⣿⣿⣿⣿⣿⣿⣿⣿⣿⣿⣿⣿⣿⣿⣿⣿⣿⣿⣆⠀⠀⠀⠀⠘⢿⣿⡿⠿⠋⠉⠛⠻⠿⠿⠿⠟⠛⠛⢛⣋⣹⣿⠟⠛⠁⠀⠀⠀⠀⠀⠀⠀⠀⠀⠀⠀⠻⠛⠁⠀⠀⠀⠀⠀⠀⠀⠀⠀⠀⠀⠀⠀⠀⠀⠀⠀⠀⠀⠙⠻⢿⡇</a:t>
            </a:r>
            <a:br/>
            <a:r>
              <a:t>⣿⣿⣿⣿⣿⣿⣿⣿⣿⣿⣿⣿⣿⣿⣿⣿⣿⣿⣿⣿⣿⣿⣿⣿⣿⣿⣿⣿⣦⠀⠀⠀⠀⠈⠛⠁⠀⠀⠀⠀⠀⠀⣤⣶⣶⣾⣿⣿⣿⣿⠇⠀⠀⠀⠀⠀⠀⠀⠀⠀⠀⠀⠀⠀⠀⠀⠀⠀⠀⠀⠀⠀⠀⠀⠀⠀⠀⠀⠀⠀⠀⠀⠀⠀⠀⠀⠀⠀⠀⠀⠀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⣿⣿⣿⣿⣿⣿⣿⣿⣿⣿⣿⣿⣿⣿⣿⣿⣿⣿⣿⣿⣿⣿⣿⣿⣿⣿⣿⣿⣿⣧⠀⠀⠀⠀⠀⠀⠀⠀⠀⠀⠀⠀⠘⣿⣿⣿⣿⣿⡿⠁⠀⠀⠀⠀⠀⠀⠀⠀⠀⠀⠀⠀⠀⠀⠀⠀⠀⠀⠀⠀⠀⠀⠀⠀⠀⠀⠀⠀⠀⠀⠀⠀⠀⠀⠀⠀⠀⠀⠀⠀⠀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⣿⣿⣿⣿⣿⣿⣿⣿⣿⣿⣿⣿⣿⣿⣿⣿⣿⣿⣿⣿⣿⣿⣿⣿⣿⣿⣿⣿⣿⣿⠀⠀⠀⠀⠀⠀⠰⡀⠀⠀⠀⠀⠀⢸⣿⣿⣿⣿⣇⠀⠀⠀⠀⠀⠀⠀⠀⠀⠀⠀⠀⠀⠀⠀⠀⠀⠀⠀⠀⠀⠀⠀⠀⠀⠀⠀⠀⠀⠀⠀⠀⠀⠀⠀⠀⠀⠀⠀⠀⠀⠀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⣿⣿⣿⣿⣿⣿⣿⣿⣿⣿⣿⣿⣿⣿⣿⣿⣿⣿⣿⣿⣿⣿⣿⣿⣿⣿⣿⣿⣿⣿⡇⠀⠀⠀⠀⠀⠀⠈⠢⠀⠀⠀⠀⠀⢿⣿⣿⣿⠏⠀⠀⠀⠀⠀⠀⠀⠀⠀⠀⠀⠀⠀⠀⠀⠀⠀⠀⠀⠀⠀⠀⠀⠀⠀⠀⠀⠀⠀⠀⠀⠀⠀⠀⠀⠀⠀⠀⠀⠀⠀⠀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⣿⣿⣿⣿⣿⣿⣿⣿⣿⣿⣿⣿⣿⣿⣿⣿⣿⣿⣿⣿⣿⣿⣿⣿⣿⣿⣿⣿⣿⣿⣷⡀⠀⠀⠀⠀⠀⠀⠀⠀⠀⠀⠀⠀⠈⢿⣿⡏⠀⠀⠀⠀⠀⠀⠀⠀⠀⠀⠀⠀⠀⠀⠀⠀⠀⠀⠀⠀⠀⠀⠀⠀⠀⢠⠀⠀⠀⠀⠀⠀⠀⠀⠀⠀⠀⠀⠀⠀⠀⠀⠀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⣿⣿⣿⣿⣿⣿⣿⣿⣿⣿⣿⣿⣿⣿⣿⣿⣿⣿⣿⣿⣿⣿⣿⣿⣿⣿⣿⣿⣿⣿⣿⣧⠀⠀⠀⠀⠀⠀⠀⠀⠀⠀⠀⠀⠀⠀⢿⠀⠀⠀⠀⠀⠀⠀⠀⠀⠀⠀⠀⠀⠀⠀⠀⠀⠀⠀⠀⠀⠀⠀⢀⣀⣀⣿⣴⠀⠀⠀⠀⠀⠀⠀⠀⠀⠀⠀⠀⠀⠀⠀⠀</a:t>
            </a:r>
            <a:br/>
            <a:r>
              <a:t>⣿⣿⣿⣿⣿⣿⣿⣿⣿⣿⣿⣿⣿⣿⣿⣿⣿⣿⣿⣿⣿⣿⣿⣿⣿⣿⣿⣿⣿⣿⣿⣿⣿⣿⣦⣄⡀⠀⠀⠀⠀⠀⠀⠀⠀⠀⠀⠀⠀⠀⠀⠀⠀⠀⠀⠀⠀⠀⠀⠀⠀⠀⠀⠀⣤⣀⣀⣀⣰⣶⣶⣿⣿⣿⡇⠀⠀⠀⠀⠀⠀⠀⠀⠀⠀⠀⠀⠀⠀⠀⠀</a:t>
            </a:r>
            <a:br/>
            <a:r>
              <a:t>⣿⣿⣿⣿⣿⣿⣿⣿⣿⣿⣿⣿⣿⣿⣿⣿⣿⣿⣿⣿⣿⣿⣿⣿⣿⣿⣿⣿⣿⣿⣿⣿⣿⣿⣿⣿⣿⣷⣦⣄⡀⠀⠀⠀⠀⠀⠀⠀⠀⠀⠀⠀⠀⠀⠀⠀⠀⠀⠀⠀⠀⠀⠀⠀⠀⢹⣿⣿⣿⣿⣿⣿⣿⣿⢁⣾⠀⠀⠀⠀⠀⠀⠀⠀⠀⠀⠀⠀⠀⠀⠀</a:t>
            </a:r>
            <a:br/>
            <a:r>
              <a:t>⣿⣿⣿⣿⣿⣿⣿⣿⣿⣿⣿⣿⣿⣿⣿⣿⣿⣿⣿⣿⣿⣿⣿⣿⣿⣿⣿⣿⣿⣿⣿⣿⣿⣿⣿⣿⣿⣿⣿⣿⣧⠀⠀⠀⠀⠀⠀⠀⠀⠀⠀⠀⠀⠀⠀⠀⠀⠀⠀⠀⠀⠀⠀⢠⠀⢸⣿⣿⣿⣿⣿⣿⣿⣿⣿⡇⠀⠀⠀⠀⠀⠀⠀⠀⠀⠀⠀⠀⠀⠀⠀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⣿⣿⣿⣿⣿⣿⣿⣿⣿⣿⣿⣿⣿⣿⣿⣿⣿⣿⣿⣿⣿⣿⣿⣿⣿⣿⣿⣿⣿⣿⣿⣿⣿⣿⣿⣿⣿⣿⣿⣿⣿⣷⣄⠀⠀⠀⠀⠀⠀⠀⠀⠀⠀⠀⠀⠀⠀⠀⠀⠀⠀⠀⠀⣼⠀⢸⣿⣿⣿⣿⣿⣿⣿⣿⣿⣧⡆⠀⠀⠀⠀⠀⠀⠀⠀⠀⠀⠀⠀⠀⠀</a:t>
            </a:r>
            <a:br/>
            <a:r>
              <a:t>⣿⣿⣿⣿⣿⣿⣿⣿⣿⣿⣿⣿⣿⣿⣿⣿⣿⣿⣿⣿⣿⣿⣿⣿⣿⣿⣿⣿⣿⣿⣿⣿⣿⣿⣿⣿⣿⣿⣿⣿⣿⣿⣿⣷⣄⠀⠀⠀⠀⠀⠀⠀⠀⠀⠀⠀⠀⠀⠀⠀⠀⠀⠀⢿⡇⠘⣿⣿⣿⣿⣿⣿⣿⣿⣿⣿⠇⢠⠀⠀⠀⠀⠀⠀⠀⠀⠀⠀⠀⠀⠀</a:t>
            </a:r>
            <a:br/>
            <a:r>
              <a:t>⣿⣿⣿⣿⣿⣿⣿⣿⣿⣿⣿⣿⣿⣿⣿⣿⣿⣿⣿⣿⣿⣿⣿⣿⣿⣿⣿⣿⣿⣿⣿⣿⣿⣿⣿⣿⣿⣿⣿⣿⣿⣿⣿⣿⣿⣷⡄⠀⠀⠀⠀⠀⠀⠀⠀⠀⠀⠀⠀⠀⠀⠀⠀⠈⡇⠀⣿⣿⣿⣿⣿⣿⣿⣿⣿⣿⣶⡇⠀⡀⠀⠀⠀⠀⠀⠀⠀⠀⠀⠀⠀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⣿⣿⣿⣿⣿⣿⣿⣿⣿⣿⣿⣿⣿⣿⣿⣿⣿⣿⣿⣿⣿⣿⣿⣿⣿⣿⣿⣿⣿⣿⣿⣿⣿⣿⣿⣿⣿⣿⣿⣿⣿⣿⣿⣿⣿⣿⠇⠀⠀⠀⠀⠀⠀⠀⠀⠀⠀⠀⠀⠀⠀⠀⠀⠀⠀⠀⢻⣿⣿⣿⣿⣿⣿⣿⣿⣿⣿⣷⣾⠃⠀⢠⠁⠀⠀⠀⠀⠀⠀⠀⠀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⣿⣿⣿⣿⣿⣿⣿⣿⣿⣿⣿⣿⣿⣿⣿⣿⣿⣿⣿⣿⣿⣿⣿⣿⣿⣿⣿⣿⣿⣿⣿⣿⣿⣿⣿⣿⣿⣿⣿⣿⣿⣿⣿⣿⣿⠃⠀⠀⠀⠀⠀⠀⠀⠀⠀⠀⠀⠀⠀⠀⠀⠀⠀⠀⠀⠀⠸⢿⣿⣿⣿⣿⣿⣿⣿⣿⣿⣿⣿⣾⣤⡎⠀⠀⠀⠀⠀⠀⠀⡀⠀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⣿⣿⣿⣿⣿⣿⣿⣿⣿⣿⣿⣿⣿⣿⣿⣿⣿⣿⣿⣿⣿⣿⣿⣿⣿⣿⣿⣿⣿⣿⣿⣿⣿⣿⣿⣿⣿⣿⣿⣿⣿⣿⣿⣿⣿⡀⠀⠀⠀⠀⠀⠀⠀⠀⠀⠀⠀⠀⠀⠀⠀⠀⠀⠀⠀⠀⠀⠀⠙⣿⣿⣿⣿⣿⣿⣿⣿⣿⣿⣿⣿⠇⠀⠀⠀⠀⠀⠀⠀⠃⠀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⣿⣿⣿⣿⣿⣿⣿⣿⣿⣿⣿⣿⣿⣿⣿⣿⣿⣿⣿⣿⣿⣿⣿⣿⣿⣿⣿⣿⣿⣿⣿⣿⣿⣿⣿⣿⣿⣿⣿⣿⣿⣿⣿⣿⣿⣷⠀⠀⠀⠀⠀⠀⠀⠀⠀⠀⠀⠀⠀⠀⠀⠀⠀⠀⠀⠀⠀⠀⠀⠘⣿⣿⣿⣿⣿⣿⣿⣿⣿⣿⣿⡄⠀⠀⠀⠀⠀⠀⢀⠀⠀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⣿⣿⣿⣿⣿⣿⣿⣿⣿⣿⣿⣿⣿⣿⣿⣿⣿⣿⣿⣿⣿⣿⣿⣿⣿⣿⣿⣿⣿⣿⣿⣿⣿⣿⣿⣿⣿⣿⣿⣿⣿⣿⣿⣿⣿⣿⣿⣿⣿⣿⠟⠙⠛⠛⠻⢿⣿⣿⣿⣿⣿⣿⣿⣿⣿⣿⣿⣿⣿⣿⣿⣿⣿⣿⣿⣿⣿⣿⣿⣿⣿⣿⣿⣿⣿⣿⣿⣿⣿⣿⡇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⣿⣿⣿⣿⣿⣿⣿⣿⣿⣿⣿⣿⣿⣿⣿⣿⣿⣿⣿⣿⣿⣿⣿⣿⣿⣿⣿⣿⣿⣿⣿⣿⣿⣿⣿⣿⣿⣿⣿⣿⣿⣿⣿⣿⣿⣿⣿⣿⠋⠀⠀⠀⠀⠀⠀⠀⢻⣿⣿⣿⣿⣿⣿⣿⣿⣿⣿⣿⣿⣿⣿⣿⣿⣿⣿⣿⣿⣿⣿⣿⣿⣿⣿⣿⣿⣿⣿⣿⣿⣿⡇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⣿⣿⣿⣿⣿⣿⣿⣿⣿⣿⣿⣿⣿⣿⣿⣿⣿⣿⣿⣿⣿⣿⣿⣿⣿⣿⣿⣿⣿⣿⣿⣿⣿⣿⣿⣿⣿⣿⣿⣿⣿⣿⣿⣿⣿⣿⣿⣇⠀⠀⠀⠀⠀⠀⠀⠀⠀⠀⠉⠙⠻⢿⣿⣿⣿⣿⣿⣿⣿⣿⣿⣿⣿⣿⣿⣿⣿⣿⣿⣿⣿⣿⣿⣿⣿⣿⣿⣿⣿⣿⡇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⣿⣿⣿⣿⣿⣿⣿⣿⣿⣿⣿⣿⣿⣿⣿⣿⣿⣿⣿⣿⣿⣿⣿⣿⣿⣿⣿⣿⣿⣿⣿⣿⣿⣿⣿⣿⣿⣿⣿⣿⣿⣿⣿⣿⣿⣤⡀⢀⠀⠀⠀⠀⠀⠀⠀⠀⠀⠀⠀⠀⠀⠀⠀⠀⠀⠀⠀⠀⠀⢈⢿⣿⣿⣿⣿⡿⣿⣿⣿⣿⣿⣿⣿⣿⣿⣿⣿⣿⣿⣿⡇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⣿⣿⣿⣿⣿⣿⣿⣿⣿⣿⣿⣿⣿⣿⣿⣿⣿⣿⣿⣿⣿⣿⣿⣿⣿⣿⣿⣿⣿⣿⣿⣿⣿⣿⣿⣿⣿⣿⣿⣿⣿⣿⣿⣿⣿⣿⣿⣷⡗⠀⠀⠀⠀⠀⠀⠀⠀⠀⠀⠀⠀⠀⠀⠀⠀⠀⠀⠀⠀⢠⣽⣿⣿⣿⡿⠁⠘⢿⣿⣿⣿⣿⣿⣿⣿⣿⣿⣿⣿⣿⡇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⣿⣿⣿⣿⣿⣿⣿⣿⣿⣿⣿⣿⣿⣿⣿⣿⣿⣿⣿⣿⣿⣿⣿⣿⣿⣿⣿⣿⣿⣿⣿⣿⣿⣿⣿⣿⣿⣿⣿⣿⣿⣿⣿⣿⣿⣿⣿⣿⣤⣀⠀⠀⠀⠀⠀⠀⠀⠀⠀⠀⠀⠀⠀⠀⠀⠀⠀⢠⡀⣨⣿⣿⣿⠏⠀⠀⠀⠈⠻⣿⣿⣿⣿⣿⣿⣿⣿⣿⣿⣿⡇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⣿⣿⣿⣿⣿⣿⣿⣿⣿⣿⣿⣿⣿⣿⣿⣿⣿⣿⣿⣿⣿⣿⣿⣿⣿⣿⣿⣿⣿⣿⣿⣿⣿⣿⣿⣿⣿⣿⣿⣿⣿⣿⣿⣿⣿⣿⣿⣿⣿⣿⣦⣀⠀⠀⠀⠀⠀⠀⠀⠀⠀⠀⠀⠀⠀⠀⠀⢸⣇⣾⣿⡿⠋⠀⠀⠀⠀⠀⠀⠈⠻⣿⣿⣿⣿⣿⣿⣿⣿⣿⡇</a:t>
            </a:r>
            <a:br/>
            <a:r>
              <a:t>⣿⣿⣿⣿⣿⣿⣿⣿⣿⣿⣿⣿⣿⣿⣿⣿⣿⣿⣿⣿⣿⣿⣿⣿⣿⣿⡿⠛⠛⠛⠻⣿⣿⣿⣿⣿⣿⣿⣿⣿⣿⣿⣿⣿⣿⣿⣿⣿⣿⣿⣿⣿⣦⣤⣦⣷⠀⠀⠀⠀⠀⠀⠀⡀⠀⣦⣆⣼⣿⣿⠏⠀⠀⠀⠀⠀⠀⠀⠀⠀⠀⠈⠻⣿⣿⣿⣿⣿⣿⣿⡇</a:t>
            </a:r>
            <a:br/>
            <a:r>
              <a:t>⣿⣿⣿⣿⣿⣿⣿⣿⣿⣿⣿⣿⣿⣿⣿⣿⣿⣿⣿⣿⣿⣿⣿⣿⣿⣿⡄⠀⠀⠀⠀⠹⣿⣿⣿⣿⣿⣿⣿⣿⣿⣿⣿⣿⣿⣿⣿⣿⣿⣿⣿⣿⣿⣿⠟⠁⠀⠀⠀⠀⠀⠀⠀⠹⠀⣿⣿⣿⠟⠁⠀⠀⠀⠀⠀⠀⠀⠀⠀⠀⠀⠀⠀⠈⠙⠿⣿⣿⣿⣿⡇</a:t>
            </a:r>
            <a:br/>
            <a:r>
              <a:t>⣿⣿⣿⣿⣿⣿⣿⣿⣿⣿⣿⣿⣿⣿⣿⣿⣿⣿⣿⣿⣿⣿⣿⣿⣿⣿⣿⣄⠀⠀⠀⠀⠘⣿⣿⣿⠿⠟⠙⠛⠿⣿⡿⠿⠿⠿⠟⠛⠛⣛⣿⠟⠛⠁⠀⠀⠀⠀⠀⠀⠀⠀⠀⠀⠀⠹⠛⠁⠀⠀⠀⠀⠀⠀⠀⠀⠀⠀⠀⠀⠀⠀⠀⠀⠀⠀⠀⠙⠻⢿⡇</a:t>
            </a:r>
            <a:br/>
            <a:r>
              <a:t>⣿⣿⣿⣿⣿⣿⣿⣿⣿⣿⣿⣿⣿⣿⣿⣿⣿⣿⣿⣿⣿⣿⣿⣿⣿⣿⣿⣿⣆⠀⠀⠀⠀⠈⠟⠃⠀⠀⠀⠀⠀⠀⢠⣤⣴⣶⣶⣿⣿⣿⠇⠀⠀⠀⠀⠀⠀⠀⠀⠀⠀⠀⠀⠀⠀⠀⠀⠀⠀⠀⠀⠀⠀⠀⠀⠀⠀⠀⠀⠀⠀⠀⠀⠀⠀⠀⠀⠀⠀⠀⠀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⣿⣿⣿⣿⣿⣿⣿⣿⣿⣿⣿⣿⣿⣿⣿⣿⣿⣿⣿⣿⣿⣿⣿⣿⣿⣿⣿⣿⣿⡧⠀⠀⠀⠀⠀⠀⠀⠀⠀⠀⠀⠀⠈⣿⣿⣿⣿⣿⡿⠁⠀⠀⠀⠀⠀⠀⠀⠀⠀⠀⠀⠀⠀⠀⠀⠀⠀⠀⠀⠀⠀⠀⠀⠀⠀⠀⠀⠀⠀⠀⠀⠀⠀⠀⠀⠀⠀⠀⠀⠀⠀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⣿⣿⣿⣿⣿⣿⣿⣿⣿⣿⣿⣿⣿⣿⣿⣿⣿⣿⣿⣿⣿⣿⣿⣿⣿⣿⣿⣿⣿⣷⠀⠀⠀⠀⠀⠀⠠⡀⠀⠀⠀⠀⠀⠸⣿⣿⣿⣿⡇⠀⠀⠀⠀⠀⠀⠀⠀⠀⠀⠀⠀⠀⠀⠀⠀⠀⠀⠀⠀⠀⠀⠀⠀⠀⠀⠀⠀⠀⠀⠀⠀⠀⠀⠀⠀⠀⠀⠀⠀⠀⠀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⣿⣿⣿⣿⣿⣿⣿⣿⣿⣿⣿⣿⣿⣿⣿⣿⣿⣿⣿⣿⣿⣿⣿⣿⣿⣿⣿⣿⣿⣿⡇⠀⠀⠀⠀⠀⠀⠈⠢⠀⠀⠀⠀⠀⢿⣿⣿⣿⠏⠀⠀⠀⠀⠀⠀⠀⠀⠀⠀⠀⠀⠀⠀⠀⠀⠀⠀⠀⠀⠀⠀⠀⠀⠀⠀⠀⠀⠀⠀⠀⠀⠀⠀⠀⠀⠀⠀⠀⠀⠀⠀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⣿⣿⣿⣿⣿⣿⣿⣿⣿⣿⣿⣿⣿⣿⣿⣿⣿⣿⣿⣿⣿⣿⣿⣿⣿⣿⣿⣿⣿⣿⣧⠀⠀⠀⠀⠀⠀⠀⠀⠀⠀⠀⠀⠀⠀⢻⣿⡏⠀⠀⠀⠀⠀⠀⠀⠀⠀⠀⠀⠀⠀⠀⠀⠀⠀⠀⠀⠀⠀⠀⠀⠀⠀⢠⠀⠀⠀⠀⠀⠀⠀⠀⠀⠀⠀⠀⠀⠀⠀⠀⠀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⣿⣿⣿⣿⣿⣿⣿⣿⣿⣿⣿⣿⣿⣿⣿⣿⣿⣿⣿⣿⣿⣿⣿⣿⣿⣿⣿⣿⣿⣿⣿⣇⠀⠀⠀⠀⠀⠀⠀⠀⠀⠀⠀⠀⠀⠀⢻⠀⠀⠀⠀⠀⠀⠀⠀⠀⠀⠀⠀⠀⠀⠀⠀⠀⠀⠀⠀⠀⠀⠀⢀⣀⣀⣿⣴⠀⠀⠀⠀⠀⠀⠀⠀⠀⠀⠀⠀⠀⠀⠀⠀</a:t>
            </a:r>
            <a:br/>
            <a:r>
              <a:t>⣿⣿⣿⣿⣿⣿⣿⣿⣿⣿⣿⣿⣿⣿⣿⣿⣿⣿⣿⣿⣿⣿⣿⣿⣿⣿⣿⣿⣿⣿⣿⣿⣿⣷⣦⣄⡀⠀⠀⠀⠀⠀⠀⠀⠀⠀⠀⠀⠀⠀⠀⠀⠀⠀⠀⠀⠀⠀⠀⠀⠀⠀⠀⠀⣤⣀⣀⣀⣰⣶⣶⣿⣿⣿⡇⠀⠀⠀⠀⠀⠀⠀⠀⠀⠀⠀⠀⠀⠀⠀⠀</a:t>
            </a:r>
            <a:br/>
            <a:r>
              <a:t>⣿⣿⣿⣿⣿⣿⣿⣿⣿⣿⣿⣿⣿⣿⣿⣿⣿⣿⣿⣿⣿⣿⣿⣿⣿⣿⣿⣿⣿⣿⣿⣿⣿⣿⣿⣿⣿⣷⣦⣄⠀⠀⠀⠀⠀⠀⠀⠀⠀⠀⠀⠀⠀⠀⠀⠀⠀⠀⠀⠀⠀⠀⠀⠀⠀⢹⣿⣿⣿⣿⣿⣿⣿⣿⣁⡾⠀⠀⠀⠀⠀⠀⠀⠀⠀⠀⠀⠀⠀⠀⠀</a:t>
            </a:r>
            <a:br/>
            <a:r>
              <a:t>⣿⣿⣿⣿⣿⣿⣿⣿⣿⣿⣿⣿⣿⣿⣿⣿⣿⣿⣿⣿⣿⣿⣿⣿⣿⣿⣿⣿⣿⣿⣿⣿⣿⣿⣿⣿⣿⣿⣿⣿⣧⠀⠀⠀⠀⠀⠀⠀⠀⠀⠀⠀⠀⠀⠀⠀⠀⠀⠀⠀⠀⠀⠀⢠⠀⢸⣿⣿⣿⣿⣿⣿⣿⣿⣿⡇⠀⠀⠀⠀⠀⠀⠀⠀⠀⠀⠀⠀⠀⠀⠀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⣿⣿⣿⣿⣿⣿⣿⣿⣿⣿⣿⣿⣿⣿⣿⣿⣿⣿⣿⣿⣿⣿⣿⣿⣿⣿⣿⣿⣿⣿⣿⣿⣿⣿⣿⣿⣿⣿⣿⣿⣿⣷⣄⠀⠀⠀⠀⠀⠀⠀⠀⠀⠀⠀⠀⠀⠀⠀⠀⠀⠀⠀⠀⣼⡀⢸⣿⣿⣿⣿⣿⣿⣿⣿⣿⣧⠂⠀⠀⠀⠀⠀⠀⠀⠀⠀⠀⠀⠀⠀⠀</a:t>
            </a:r>
            <a:br/>
            <a:r>
              <a:t>⣿⣿⣿⣿⣿⣿⣿⣿⣿⣿⣿⣿⣿⣿⣿⣿⣿⣿⣿⣿⣿⣿⣿⣿⣿⣿⣿⣿⣿⣿⣿⣿⣿⣿⣿⣿⣿⣿⣿⣿⣿⣿⣿⣷⣄⠀⠀⠀⠀⠀⠀⠀⠀⠀⠀⠀⠀⠀⠀⠀⠀⠀⠀⢿⡇⠘⣿⣿⣿⣿⣿⣿⣿⣿⣿⣿⠀⡠⠀⠀⠀⠀⠀⠀⠀⠀⠀⠀⠀⠀⠀</a:t>
            </a:r>
            <a:br/>
            <a:r>
              <a:t>⣿⣿⣿⣿⣿⣿⣿⣿⣿⣿⣿⣿⣿⣿⣿⣿⣿⣿⣿⣿⣿⣿⣿⣿⣿⣿⣿⣿⣿⣿⣿⣿⣿⣿⣿⣿⣿⣿⣿⣿⣿⣿⣿⣿⣿⣷⡄⠀⠀⠀⠀⠀⠀⠀⠀⠀⠀⠀⠀⠀⠀⠀⠀⠈⡇⠀⣿⣿⣿⣿⣿⣿⣿⣿⣿⣿⣶⡇⠀⡀⠀⠀⠀⠀⠀⠀⠀⠀⠀⠀⠀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⣿⣿⣿⣿⣿⣿⣿⣿⣿⣿⣿⣿⣿⣿⣿⣿⣿⣿⣿⣿⣿⣿⣿⣿⣿⣿⣿⣿⣿⣿⣿⣿⣿⣿⣿⣿⣿⣿⣿⣿⣿⣿⣿⣿⣿⣿⠇⠀⠀⠀⠀⠀⠀⠀⠀⠀⠀⠀⠀⠀⠀⠀⠀⠀⠀⠀⢻⣿⣿⣿⣿⣿⣿⣿⣿⣿⣿⣷⣾⠃⠀⢠⠁⠀⠀⠀⠀⠀⠀⠀⠀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⣿⣿⣿⣿⣿⣿⣿⣿⣿⣿⣿⣿⣿⣿⣿⣿⣿⣿⣿⣿⣿⣿⣿⣿⣿⣿⣿⣿⣿⣿⣿⣿⣿⣿⣿⣿⣿⣿⣿⣿⣿⣿⣿⣿⣿⠃⠀⠀⠀⠀⠀⠀⠀⠀⠀⠀⠀⠀⠀⠀⠀⠀⠀⠀⠀⠀⠸⢿⣿⣿⣿⣿⣿⣿⣿⣿⣿⣿⣿⣞⣄⡎⠀⠀⠀⠀⠀⠀⠀⡄⠀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⣿⣿⣿⣿⣿⣿⣿⣿⣿⣿⣿⣿⣿⣿⣿⣿⣿⣿⣿⣿⣿⣿⣿⣿⣿⣿⣿⣿⣿⣿⣿⣿⣿⣿⣿⣿⣿⣿⣿⣿⣿⣿⣿⣿⣿⡀⠀⠀⠀⠀⠀⠀⠀⠀⠀⠀⠀⠀⠀⠀⠀⠀⠀⠀⠀⠀⠀⠀⠙⣿⣿⣿⣿⣿⣿⣿⣿⣿⣿⣿⣿⠇⠀⠀⠀⠀⠀⠀⠀⠃⠀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⣿⣿⣿⣿⣿⣿⣿⣿⣿⣿⣿⣿⣿⣿⣿⣿⣿⣿⣿⣿⣿⣿⣿⣿⣿⣿⣿⣿⣿⣿⣿⣿⣿⣿⣿⣿⣿⣿⣿⣿⣿⣿⣿⣿⣿⣷⠀⠀⠀⠀⠀⠀⠀⠀⠀⠀⠀⠀⠀⠀⠀⠀⠀⠀⠀⠀⠀⠀⠀⠘⣿⣿⣿⣿⣿⣿⣿⣿⣿⣿⣿⠄⠀⠀⠀⠀⠀⠀⢠⠀⠀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⣿⣿⣿⣿⣿⣿⣿⣿⣿⣿⣿⣿⣿⣿⣿⣿⣿⣿⣿⣿⣿⣿⣿⣿⣿⣿⣿⣿⣿⣿⣿⣿⣿⣿⣿⣿⣿⣿⣿⣿⣿⣿⣿⣿⣿⣿⣿⣿⣿⡿⠛⠛⠛⠛⠿⢿⣿⣿⣿⣿⣿⣿⣿⣿⣿⣿⣿⣿⣿⣿⣿⣿⣿⣿⣿⣿⣿⣿⣿⣿⣿⣿⣿⣿⣿⣿⣿⣿⣿⣿⡇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⣿⣿⣿⣿⣿⣿⣿⣿⣿⣿⣿⣿⣿⣿⣿⣿⣿⣿⣿⣿⣿⣿⣿⣿⣿⣿⣿⣿⣿⣿⣿⣿⣿⣿⣿⣿⣿⣿⣿⣿⣿⣿⣿⣿⣿⣿⣿⡇⠀⠀⠀⠀⠀⠀⠀⠀⠀⠀⠉⠙⠻⢿⣿⣿⣿⣿⣿⣿⣿⣿⣿⣿⣿⣿⣿⣿⣿⣿⣿⣿⣿⣿⣿⣿⣿⣿⣿⣿⣿⣿⡇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⣿⣿⣿⣿⣿⣿⣿⣿⣿⣿⣿⣿⣿⣿⣿⣿⣿⣿⣿⣿⣿⣿⣿⣿⣿⣿⣿⣿⣿⣿⣿⣿⣿⣿⣿⣿⣿⣿⣿⣿⣿⣿⣿⣿⣿⣠⠀⢀⠀⠀⠀⠀⠀⠀⠀⠀⠀⠀⠀⠀⠀⠀⠀⠀⠀⠀⠀⠀⠀⢈⢿⣿⣿⣿⣿⡿⣿⣿⣿⣿⣿⣿⣿⣿⣿⣿⣿⣿⣿⣿⡇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⣿⣿⣿⣿⣿⣿⣿⣿⣿⣿⣿⣿⣿⣿⣿⣿⣿⣿⣿⣿⣿⣿⣿⣿⣿⣿⣿⣿⣿⣿⣿⣿⣿⣿⣿⣿⣿⣿⣿⣿⣿⣿⣿⣿⣿⣿⣿⣷⡗⠀⠀⠀⠀⠀⠀⠀⠀⠀⠀⠀⠀⠀⠀⠀⠀⠀⠀⠀⠀⢠⣽⣿⣿⣿⡿⠁⠘⢿⣿⣿⣿⣿⣿⣿⣿⣿⣿⣿⣿⣿⡇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⣿⣿⣿⣿⣿⣿⣿⣿⣿⣿⣿⣿⣿⣿⣿⣿⣿⣿⣿⣿⣿⣿⣿⣿⣿⣿⣿⣿⣿⣿⣿⣿⣿⣿⣿⣿⣿⣿⣿⣿⣿⣿⣿⣿⣿⣿⣿⣿⣤⣀⠀⠀⠀⠀⠀⠀⠀⠀⠀⠀⠀⠀⠀⠀⠀⠀⠀⢠⡀⣸⣿⣿⣿⠏⠀⠀⠀⠈⠻⣿⣿⣿⣿⣿⣿⣿⣿⣿⣿⣿⡇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⣿⣿⣿⣿⣿⣿⣿⣿⣿⣿⣿⣿⣿⣿⣿⣿⣿⣿⣿⣿⣿⣿⣿⣿⣿⣿⣿⣿⣿⣿⣿⣿⣿⣿⣿⣿⣿⣿⣿⣿⣿⣿⣿⣿⣿⣿⣿⣿⣿⣿⣦⣀⠀⠀⠀⠀⠀⠀⠀⠀⠀⠀⠀⠀⠀⠀⠀⠸⣇⣾⣿⡿⠋⠀⠀⠀⠀⠀⠀⠈⠻⣿⣿⣿⣿⣿⣿⣿⣿⣿⡇</a:t>
            </a:r>
            <a:br/>
            <a:r>
              <a:t>⣿⣿⣿⣿⣿⣿⣿⣿⣿⣿⣿⣿⣿⣿⣿⣿⣿⣿⣿⣿⣿⣿⣿⣿⣿⣿⡿⠛⠛⠛⠻⣿⣿⣿⣿⣿⣿⣿⣿⣿⣿⣿⣿⣿⣿⣿⣿⣿⣿⣿⣿⣿⣦⣄⣦⣷⠀⠀⠀⠀⠀⠀⠀⡀⠀⣦⡆⣼⣿⣿⠏⠀⠀⠀⠀⠀⠀⠀⠀⠀⠀⠈⠻⣿⣿⣿⣿⣿⣿⣿⡇</a:t>
            </a:r>
            <a:br/>
            <a:r>
              <a:t>⣿⣿⣿⣿⣿⣿⣿⣿⣿⣿⣿⣿⣿⣿⣿⣿⣿⣿⣿⣿⣿⣿⣿⣿⣿⣿⡄⠀⠀⠀⠀⠹⣿⣿⣿⣿⣿⣿⣿⣿⣿⣿⣿⣿⣿⣿⣿⣿⣿⣿⣿⣿⣿⣿⠟⠁⠀⠀⠀⠀⠀⠀⠀⠹⠀⣿⣿⣿⠟⠁⠀⠀⠀⠀⠀⠀⠀⠀⠀⠀⠀⠀⠀⠈⠙⠿⣿⣿⣿⣿⡇</a:t>
            </a:r>
            <a:br/>
            <a:r>
              <a:t>⣿⣿⣿⣿⣿⣿⣿⣿⣿⣿⣿⣿⣿⣿⣿⣿⣿⣿⣿⣿⣿⣿⣿⣿⣿⣿⣿⣄⠀⠀⠀⠀⠙⣿⣿⣿⡿⠟⠛⠛⠿⣿⣿⡿⠿⠿⠿⠟⠛⢛⣿⠟⠛⠁⠀⠀⠀⠀⠀⠀⠀⠀⠀⠀⠀⠹⠛⠁⠀⠀⠀⠀⠀⠀⠀⠀⠀⠀⠀⠀⠀⠀⠀⠀⠀⠀⠈⠙⠻⢿⡇</a:t>
            </a:r>
            <a:br/>
            <a:r>
              <a:t>⣿⣿⣿⣿⣿⣿⣿⣿⣿⣿⣿⣿⣿⣿⣿⣿⣿⣿⣿⣿⣿⣿⣿⣿⣿⣿⣿⣿⣆⠀⠀⠀⠀⠘⠟⠋⠀⠀⠀⠀⠀⠀⢀⣤⣤⣶⣶⣾⣿⣿⠇⠀⠀⠀⠀⠀⠀⠀⠀⠀⠀⠀⠀⠀⠀⠀⠀⠀⠀⠀⠀⠀⠀⠀⠀⠀⠀⠀⠀⠀⠀⠀⠀⠀⠀⠀⠀⠀⠀⠀⠀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⣿⣿⣿⣿⣿⣿⣿⣿⣿⣿⣿⣿⣿⣿⣿⣿⣿⣿⣿⣿⣿⣿⣿⣿⣿⣿⣿⣿⣿⡧⠀⠀⠀⠀⠀⠀⠀⠀⠀⠀⠀⠀⠈⣿⣿⣿⣿⣿⡿⠁⠀⠀⠀⠀⠀⠀⠀⠀⠀⠀⠀⠀⠀⠀⠀⠀⠀⠀⠀⠀⠀⠀⠀⠀⠀⠀⠀⠀⠀⠀⠀⠀⠀⠀⠀⠀⠀⠀⠀⠀⠀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⣿⣿⣿⣿⣿⣿⣿⣿⣿⣿⣿⣿⣿⣿⣿⣿⣿⣿⣿⣿⣿⣿⣿⣿⣿⣿⣿⣿⣿⣷⠀⠀⠀⠀⠀⠀⠠⡀⠀⠀⠀⠀⠀⠸⣿⣿⣿⣿⡇⠀⠀⠀⠀⠀⠀⠀⠀⠀⠀⠀⠀⠀⠀⠀⠀⠀⠀⠀⠀⠀⠀⠀⠀⠀⠀⠀⠀⠀⠀⠀⠀⠀⠀⠀⠀⠀⠀⠀⠀⠀⠀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⣿⣿⣿⣿⣿⣿⣿⣿⣿⣿⣿⣿⣿⣿⣿⣿⣿⣿⣿⣿⣿⣿⣿⣿⣿⣿⣿⣿⣿⣿⡇⠀⠀⠀⠀⠀⠀⠈⠢⠀⠀⠀⠀⠀⢿⣿⣿⣿⠏⠀⠀⠀⠀⠀⠀⠀⠀⠀⠀⠀⠀⠀⠀⠀⠀⠀⠀⠀⠀⠀⠀⠀⠀⠀⠀⠀⠀⠀⠀⠀⠀⠀⠀⠀⠀⠀⠀⠀⠀⠀⠀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⣿⣿⣿⣿⣿⣿⣿⣿⣿⣿⣿⣿⣿⣿⣿⣿⣿⣿⣿⣿⣿⣿⣿⣿⣿⣿⣿⣿⣿⣿⣧⠀⠀⠀⠀⠀⠀⠀⠀⠀⠀⠀⠀⠀⠀⢻⣿⡏⠀⠀⠀⠀⠀⠀⠀⠀⠀⠀⠀⠀⠀⠀⠀⠀⠀⠀⠀⠀⠀⠀⠀⠀⠀⢠⠀⠀⠀⠀⠀⠀⠀⠀⠀⠀⠀⠀⠀⠀⠀⠀⠀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⣿⣿⣿⣿⣿⣿⣿⣿⣿⣿⣿⣿⣿⣿⣿⣿⣿⣿⣿⣿⣿⣿⣿⣿⣿⣿⣿⣿⣿⣿⣿⣇⠀⠀⠀⠀⠀⠀⠀⠀⠀⠀⠀⠀⠀⠀⢻⠀⠀⠀⠀⠀⠀⠀⠀⠀⠀⠀⠀⠀⠀⠀⠀⠀⠀⠀⠀⠀⠀⠀⢀⣀⣀⣿⣴⠀⠀⠀⠀⠀⠀⠀⠀⠀⠀⠀⠀⠀⠀⠀⠀</a:t>
            </a:r>
            <a:br/>
            <a:r>
              <a:t>⣿⣿⣿⣿⣿⣿⣿⣿⣿⣿⣿⣿⣿⣿⣿⣿⣿⣿⣿⣿⣿⣿⣿⣿⣿⣿⣿⣿⣿⣿⣿⣿⣿⣷⣦⣀⠀⠀⠀⠀⠀⠀⠀⠀⠀⠀⠀⠀⠀⠀⠀⠀⠀⠀⠀⠀⠀⠀⠀⠀⠀⠀⠀⠀⣤⣀⣀⣀⣰⣶⣶⣿⣿⣿⡇⠀⠀⠀⠀⠀⠀⠀⠀⠀⠀⠀⠀⠀⠀⠀⠀</a:t>
            </a:r>
            <a:br/>
            <a:r>
              <a:t>⣿⣿⣿⣿⣿⣿⣿⣿⣿⣿⣿⣿⣿⣿⣿⣿⣿⣿⣿⣿⣿⣿⣿⣿⣿⣿⣿⣿⣿⣿⣿⣿⣿⣿⣿⣿⣿⣶⣤⣀⠀⠀⠀⠀⠀⠀⠀⠀⠀⠀⠀⠀⠀⠀⠀⠀⠀⠀⠀⠀⠀⠀⠀⠀⠀⢹⣿⣿⣿⣿⣿⣿⣿⣿⢠⡾⠀⠀⠀⠀⠀⠀⠀⠀⠀⠀⠀⠀⠀⠀⠀</a:t>
            </a:r>
            <a:br/>
            <a:r>
              <a:t>⣿⣿⣿⣿⣿⣿⣿⣿⣿⣿⣿⣿⣿⣿⣿⣿⣿⣿⣿⣿⣿⣿⣿⣿⣿⣿⣿⣿⣿⣿⣿⣿⣿⣿⣿⣿⣿⣿⣿⣿⣇⠀⠀⠀⠀⠀⠀⠀⠀⠀⠀⠀⠀⠀⠀⠀⠀⠀⠀⠀⠀⠀⠀⢠⠀⢸⣿⣿⣿⣿⣿⣿⣿⣿⣿⡇⠀⠀⠀⠀⠀⠀⠀⠀⠀⠀⠀⠀⠀⠀⠀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⣿⣿⣿⣿⣿⣿⣿⣿⣿⣿⣿⣿⣿⣿⣿⣿⣿⣿⣿⣿⣿⣿⣿⣿⣿⣿⣿⣿⣿⣿⣿⣿⣿⣿⣿⣿⣿⣿⣿⣿⣿⣷⣄⠀⠀⠀⠀⠀⠀⠀⠀⠀⠀⠀⠀⠀⠀⠀⠀⠀⠀⠀⠀⣼⡀⢸⣿⣿⣿⣿⣿⣿⣿⣿⣿⣧⠀⠀⠀⠀⠀⠀⠀⠀⠀⠀⠀⠀⠀⠀⠀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⣿⣿⣿⣿⣿⣿⣿⣿⣿⣿⣿⣿⣿⣿⣿⣿⣿⣿⣿⣿⣿⣿⣿⣿⣿⣿⣿⣿⣿⣿⣿⣿⣿⣿⣿⣿⣿⣿⣿⣿⣿⣿⣿⣷⣄⠀⠀⠀⠀⠀⠀⠀⠀⠀⠀⠀⠀⠀⠀⠀⠀⠀⠀⢿⡇⠘⣿⣿⣿⣿⣿⣿⣿⣿⣿⣿⠀⡠⠀⠀⠀⠀⠀⠀⠀⠀⠀⠀⠀⠀⠀</a:t>
            </a:r>
            <a:br/>
            <a:r>
              <a:t>⣿⣿⣿⣿⣿⣿⣿⣿⣿⣿⣿⣿⣿⣿⣿⣿⣿⣿⣿⣿⣿⣿⣿⣿⣿⣿⣿⣿⣿⣿⣿⣿⣿⣿⣿⣿⣿⣿⣿⣿⣿⣿⣿⣿⣿⣷⡄⠀⠀⠀⠀⠀⠀⠀⠀⠀⠀⠀⠀⠀⠀⠀⠀⠈⡇⠀⣿⣿⣿⣿⣿⣿⣿⣿⣿⣿⣶⡇⠀⡀⠀⠀⠀⠀⠀⠀⠀⠀⠀⠀⠀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⣿⣿⣿⣿⣿⣿⣿⣿⣿⣿⣿⣿⣿⣿⣿⣿⣿⣿⣿⣿⣿⣿⣿⣿⣿⣿⣿⣿⣿⣿⣿⣿⣿⣿⣿⣿⣿⣿⣿⣿⣿⣿⣿⣿⣿⣿⠇⠀⠀⠀⠀⠀⠀⠀⠀⠀⠀⠀⠀⠀⠀⠀⠀⠀⠀⠀⢻⣿⣿⣿⣿⣿⣿⣿⣿⣿⣿⣷⣾⠁⠀⢠⠁⠀⠀⠀⠀⠀⠀⠀⠀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⣿⣿⣿⣿⣿⣿⣿⣿⣿⣿⣿⣿⣿⣿⣿⣿⣿⣿⣿⣿⣿⣿⣿⣿⣿⣿⣿⣿⣿⣿⣿⣿⣿⣿⣿⣿⣿⣿⣿⣿⣿⣿⣿⣿⣿⠃⠀⠀⠀⠀⠀⠀⠀⠀⠀⠀⠀⠀⠀⠀⠀⠀⠀⠀⠀⠀⠸⢿⣿⣿⣿⣿⣿⣿⣿⣿⣿⣿⣿⣎⣤⡏⠀⠀⠀⠀⠀⠀⠀⡄⠀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⣿⣿⣿⣿⣿⣿⣿⣿⣿⣿⣿⣿⣿⣿⣿⣿⣿⣿⣿⣿⣿⣿⣿⣿⣿⣿⣿⣿⣿⣿⣿⣿⣿⣿⣿⣿⣿⣿⣿⣿⣿⣿⣿⣿⣿⡀⠀⠀⠀⠀⠀⠀⠀⠀⠀⠀⠀⠀⠀⠀⠀⠀⠀⠀⠀⠀⠀⠀⠙⣿⣿⣿⣿⣿⣿⣿⣿⣿⣿⣿⣿⠃⠀⠀⠀⠀⠀⠀⠀⠁⠀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⣿⣿⣿⣿⣿⣿⣿⣿⣿⣿⣿⣿⣿⣿⣿⣿⣿⣿⣿⣿⣿⣿⣿⣿⣿⣿⣿⣿⣿⣿⣿⣿⣿⣿⣿⣿⣿⣿⣿⣿⣿⣿⣿⣿⣿⣷⠀⠀⠀⠀⠀⠀⠀⠀⠀⠀⠀⠀⠀⠀⠀⠀⠀⠀⠀⠀⠀⠀⠀⠘⣿⣿⣿⣿⣿⣿⣿⣿⣿⣿⣿⠄⠀⠀⠀⠀⠀⠀⢠⠀⠀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⣿⣿⣿⣿⣿⣿⣿⣿⣿⣿⣿⣿⣿⣿⣿⣿⣿⣿⣿⣿⣿⣿⣿⣿⣿⣿⣿⣿⣿⣿⣿⣿⣿⣿⣿⣿⣿⣿⣿⣿⣿⣿⣿⣿⣿⣿⣿⣿⣿⡿⠛⠛⠛⠻⠿⣿⣿⣿⣿⣿⣿⣿⣿⣿⣿⣿⣿⣿⣿⣿⣿⣿⣿⣿⣿⣿⣿⣿⣿⣿⣿⣿⣿⣿⣿⣿⣿⣿⣿⣿⡇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⣿⣿⣿⣿⣿⣿⣿⣿⣿⣿⣿⣿⣿⣿⣿⣿⣿⣿⣿⣿⣿⣿⣿⣿⣿⣿⣿⣿⣿⣿⣿⣿⣿⣿⣿⣿⣿⣿⣿⣿⣿⣿⣿⣿⣿⣿⣿⡀⠀⠀⠀⠀⠀⠀⠀⠀⠀⠈⠉⠛⠿⣿⣿⣿⣿⣿⣿⣿⣿⣿⣿⣿⣿⣿⣿⣿⣿⣿⣿⣿⣿⣿⣿⣿⣿⣿⣿⣿⣿⣿⡇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⣿⣿⣿⣿⣿⣿⣿⣿⣿⣿⣿⣿⣿⣿⣿⣿⣿⣿⣿⣿⣿⣿⣿⣿⣿⣿⣿⣿⣿⣿⣿⣿⣿⣿⣿⣿⣿⣿⣿⣿⣿⣿⣿⣿⣿⣿⣿⡧⠀⠀⠀⠀⠀⠀⠀⠀⠀⠀⠀⠀⠀⠈⠻⢿⣿⣿⣿⣿⣿⣿⣿⣿⣿⣿⣿⣿⣿⣿⣿⣿⣿⣿⣿⣿⣿⣿⣿⣿⣿⣿⡇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⣿⣿⣿⣿⣿⣿⣿⣿⣿⣿⣿⣿⣿⣿⣿⣿⣿⣿⣿⣿⣿⣿⣿⣿⣿⣿⣿⣿⣿⣿⣿⣿⣿⣿⣿⣿⣿⣿⣿⣿⣿⣿⣿⣿⣿⡿⠋⠀⠀⠀⠀⠀⠀⠀⠀⠀⠀⠀⠀⠀⠀⠀⠀⠀⠙⣿⣿⣿⣿⣿⣿⣿⣿⣿⣿⣿⣿⣿⣿⣿⣿⣿⣿⣿⣿⣿⣿⣿⣿⣿⡇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⣿⣿⣿⣿⣿⣿⣿⣿⣿⣿⣿⣿⣿⣿⣿⣿⣿⣿⣿⣿⣿⣿⣿⣿⣿⣿⣿⣿⣿⣿⣿⣿⣿⣿⣿⣿⣿⣿⣿⣿⣿⣿⣿⣧⡀⠀⠀⠀⠀⠀⠀⠀⠀⠀⠀⠀⠀⠀⠀⠀⠀⠀⠀⠀⠀⠀⠀⠀⠙⣿⣿⣿⣿⣿⣿⣿⣿⣿⣿⣿⣿⣿⣿⣿⣿⣿⣿⣿⣿⣿⡇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⣿⣿⣿⣿⣿⣿⣿⣿⣿⣿⣿⣿⣿⣿⣿⣿⣿⣿⣿⣿⣿⣿⣿⣿⣿⣿⣿⣿⣿⣿⣿⣿⣿⣿⣿⣿⣿⣿⣿⣿⣿⣿⣿⣿⣷⣀⠀⠀⠀⠀⠀⠀⠀⠀⠀⠀⠀⠀⠀⠀⠀⠀⠀⠀⠀⠀⠀⠀⠀⢘⣿⣿⣿⣿⣿⡿⣿⣿⣿⣿⣿⣿⣿⣿⣿⣿⣿⣿⣿⣿⡇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⣿⣿⣿⣿⣿⣿⣿⣿⣿⣿⣿⣿⣿⣿⣿⣿⣿⣿⣿⣿⣿⣿⣿⣿⣿⣿⣿⣿⣿⣿⣿⣿⣿⣿⣿⣿⣿⣿⣿⣿⣿⣿⣿⣿⣿⣿⣿⣷⡆⠀⠀⠀⠀⠀⠀⠀⠀⠀⠀⠀⠀⠀⠀⠀⠀⠀⠀⠀⠀⢠⣽⣿⣿⣿⡿⠁⠘⢿⣿⣿⣿⣿⣿⣿⣿⣿⣿⣿⣿⣿⡇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⣿⣿⣿⣿⣿⣿⣿⣿⣿⣿⣿⣿⣿⣿⣿⣿⣿⣿⣿⣿⣿⣿⣿⣿⣿⣿⣿⣿⣿⣿⣿⣿⣿⣿⣿⣿⣿⣿⣿⣿⣿⣿⣿⣿⣿⣿⣿⣿⣄⡀⠀⠀⠀⠀⠀⠀⠀⠀⠀⠀⠀⠀⠀⠀⠀⠀⠀⢠⡀⣼⣿⣿⣿⠏⠀⠀⠀⠈⠻⣿⣿⣿⣿⣿⣿⣿⣿⣿⣿⣿⡇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⣿⣿⣿⣿⣿⣿⣿⣿⣿⣿⣿⣿⣿⣿⣿⣿⣿⣿⣿⣿⣿⣿⣿⣿⣿⣿⣿⣿⣿⣿⣿⣿⣿⣿⣿⣿⣿⣿⣿⣿⣿⣿⣿⣿⣿⣿⣿⣿⣿⣿⣦⡀⠀⠀⠀⠀⠀⠀⠀⠀⠀⠀⠀⠀⠀⠀⠀⢸⣇⣾⣿⡿⠋⠀⠀⠀⠀⠀⠀⠈⠻⣿⣿⣿⣿⣿⣿⣿⣿⣿⡇</a:t>
            </a:r>
            <a:br/>
            <a:r>
              <a:t>⣿⣿⣿⣿⣿⣿⣿⣿⣿⣿⣿⣿⣿⣿⣿⣿⣿⣿⣿⣿⣿⣿⣿⣿⣿⣿⡿⠛⠛⠛⢻⣿⣿⣿⣿⣿⣿⣿⣿⣿⣿⣿⣿⣿⣿⣿⣿⣿⣿⣿⣿⣿⣦⣄⣆⣷⠀⠀⠀⠀⠀⠀⠀⡀⠀⣶⣄⣼⣿⣿⠏⠀⠀⠀⠀⠀⠀⠀⠀⠀⠀⠈⠻⣿⣿⣿⣿⣿⣿⣿⡇</a:t>
            </a:r>
            <a:br/>
            <a:r>
              <a:t>⣿⣿⣿⣿⣿⣿⣿⣿⣿⣿⣿⣿⣿⣿⣿⣿⣿⣿⣿⣿⣿⣿⣿⣿⣿⣿⡀⠀⠀⠀⠀⠻⣿⣿⣿⣿⣿⣿⣿⣿⣿⣿⣿⣿⣿⣿⣿⣿⣿⣿⣿⣿⣿⣿⠟⠁⠀⠀⠀⠀⠀⠀⠀⢹⠀⣿⣿⣿⠟⠁⠀⠀⠀⠀⠀⠀⠀⠀⠀⠀⠀⠀⠀⠈⠙⠿⣿⣿⣿⣿⡇</a:t>
            </a:r>
            <a:br/>
            <a:r>
              <a:t>⣿⣿⣿⣿⣿⣿⣿⣿⣿⣿⣿⣿⣿⣿⣿⣿⣿⣿⣿⣿⣿⣿⣿⣿⣿⣿⣿⡄⠀⠀⠀⠀⠹⣿⣿⣿⡿⠟⠛⠛⠿⣿⣿⣿⣿⠿⠿⠿⠿⠿⣿⠟⠛⠁⠀⠀⠀⠀⠀⠀⠀⠀⠀⠀⠀⠙⠛⠁⠀⠀⠀⠀⠀⠀⠀⠀⠀⠀⠀⠀⠀⠀⠀⠀⠀⠀⠈⠙⠻⢿⡇</a:t>
            </a:r>
            <a:br/>
            <a:r>
              <a:t>⣿⣿⣿⣿⣿⣿⣿⣿⣿⣿⣿⣿⣿⣿⣿⣿⣿⣿⣿⣿⣿⣿⣿⣿⣿⣿⣿⣿⣆⠀⠀⠀⠀⠘⠿⠋⠀⠀⠀⠀⠀⠀⢀⣀⣤⣤⣶⣶⣾⣿⠇⠀⠀⠀⠀⠀⠀⠀⠀⠀⠀⠀⠀⠀⠀⠀⠀⠀⠀⠀⠀⠀⠀⠀⠀⠀⠀⠀⠀⠀⠀⠀⠀⠀⠀⠀⠀⠀⠀⠀⠀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⣿⣿⣿⣿⣿⣿⣿⣿⣿⣿⣿⣿⣿⣿⣿⣿⣿⣿⣿⣿⣿⣿⣿⣿⣿⣿⣿⣿⣿⡦⠀⠀⠀⠀⠀⠀⠀⠀⠀⠀⠀⠀⠈⣿⣿⣿⣿⣿⡿⠁⠀⠀⠀⠀⠀⠀⠀⠀⠀⠀⠀⠀⠀⠀⠀⠀⠀⠀⠀⠀⠀⠀⠀⠀⠀⠀⠀⠀⠀⠀⠀⠀⠀⠀⠀⠀⠀⠀⠀⠀⠀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⣿⣿⣿⣿⣿⣿⣿⣿⣿⣿⣿⣿⣿⣿⣿⣿⣿⣿⣿⣿⣿⣿⣿⣿⣿⣿⣿⣿⣿⣧⠀⠀⠀⠀⠀⠀⢠⡀⠀⠀⠀⠀⠀⠸⣿⣿⣿⣿⡇⠀⠀⠀⠀⠀⠀⠀⠀⠀⠀⠀⠀⠀⠀⠀⠀⠀⠀⠀⠀⠀⠀⠀⠀⠀⠀⠀⠀⠀⠀⠀⠀⠀⠀⠀⠀⠀⠀⠀⠀⠀⠀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⣿⣿⣿⣿⣿⣿⣿⣿⣿⣿⣿⣿⣿⣿⣿⣿⣿⣿⣿⣿⣿⣿⣿⣿⣿⣿⣿⣿⣿⣿⡆⠀⠀⠀⠀⠀⠀⠈⢀⠀⠀⠀⠀⠀⢿⣿⣿⣿⠏⠀⠀⠀⠀⠀⠀⠀⠀⠀⠀⠀⠀⠀⠀⠀⠀⠀⠀⠀⠀⠀⠀⠀⠀⠀⠀⠀⠀⠀⠀⠀⠀⠀⠀⠀⠀⠀⠀⠀⠀⠀⠀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⣿⣿⣿⣿⣿⣿⣿⣿⣿⣿⣿⣿⣿⣿⣿⣿⣿⣿⣿⣿⣿⣿⣿⣿⣿⣿⣿⣿⣿⣿⣇⠀⠀⠀⠀⠀⠀⠀⠀⠁⠀⠀⠀⠀⠀⢻⣿⡏⠀⠀⠀⠀⠀⠀⠀⠀⠀⠀⠀⠀⠀⠀⠀⠀⠀⠀⠀⠀⠀⠀⠀⠀⠀⢠⠀⠀⠀⠀⠀⠀⠀⠀⠀⠀⠀⠀⠀⠀⠀⠀⠀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⣿⣿⣿⣿⣿⣿⣿⣿⣿⣿⣿⣿⣿⣿⣿⣿⣿⣿⣿⣿⣿⣿⣿⣿⣿⣿⣿⣿⣿⣿⣿⣆⠀⠀⠀⠀⠀⠀⠀⠀⠀⠀⠀⠀⠀⠀⢻⠀⠀⠀⠀⠀⠀⠀⠀⠀⠀⠀⠀⠀⠀⠀⠀⠀⠀⠀⠀⠀⠀⠀⢀⣀⣀⣿⡴⠀⠀⠀⠀⠀⠀⠀⠀⠀⠀⠀⠀⠀⠀⠀⠀</a:t>
            </a:r>
            <a:br/>
            <a:r>
              <a:t>⣿⣿⣿⣿⣿⣿⣿⣿⣿⣿⣿⣿⣿⣿⣿⣿⣿⣿⣿⣿⣿⣿⣿⣿⣿⣿⣿⣿⣿⣿⣿⣿⣿⣶⣤⣀⠀⠀⠀⠀⠀⠀⠀⠀⠀⠀⠀⠀⠀⠀⠀⠀⠀⠀⠀⠀⠀⠀⠀⠀⠀⠀⠀⠀⣤⣀⣀⣀⣰⣶⣶⣿⣿⣿⡇⠀⠀⠀⠀⠀⠀⠀⠀⠀⠀⠀⠀⠀⠀⠀⠀</a:t>
            </a:r>
            <a:br/>
            <a:r>
              <a:t>⣿⣿⣿⣿⣿⣿⣿⣿⣿⣿⣿⣿⣿⣿⣿⣿⣿⣿⣿⣿⣿⣿⣿⣿⣿⣿⣿⣿⣿⣿⣿⣿⣿⣿⣿⣿⣿⣶⣤⣀⠀⠀⠀⠀⠀⠀⠀⠀⠀⠀⠀⠀⠀⠀⠀⠀⠀⠀⠀⠀⠀⠀⠀⠀⠀⢹⣿⣿⣿⣿⣿⣿⣿⣿⢠⡾⠀⠀⠀⠀⠀⠀⠀⠀⠀⠀⠀⠀⠀⠀⠀</a:t>
            </a:r>
            <a:br/>
            <a:r>
              <a:t>⣿⣿⣿⣿⣿⣿⣿⣿⣿⣿⣿⣿⣿⣿⣿⣿⣿⣿⣿⣿⣿⣿⣿⣿⣿⣿⣿⣿⣿⣿⣿⣿⣿⣿⣿⣿⣿⣿⣿⣿⣇⠀⠀⠀⠀⠀⠀⠀⠀⠀⠀⠀⠀⠀⠀⠀⠀⠀⠀⠀⠀⠀⠀⢠⠀⢸⣿⣿⣿⣿⣿⣿⣿⣿⣿⡇⠀⠀⠀⠀⠀⠀⠀⠀⠀⠀⠀⠀⠀⠀⠀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⣿⣿⣿⣿⣿⣿⣿⣿⣿⣿⣿⣿⣿⣿⣿⣿⣿⣿⣿⣿⣿⣿⣿⣿⣿⣿⣿⣿⣿⣿⣿⣿⣿⣿⣿⣿⣿⣿⣿⣿⣿⣦⡀⠀⠀⠀⠀⠀⠀⠀⠀⠀⠀⠀⠀⠀⠀⠀⠀⠀⠀⠀⠀⣼⡀⢸⣿⣿⣿⣿⣿⣿⣿⣿⣿⣧⠀⠀⠀⠀⠀⠀⠀⠀⠀⠀⠀⠀⠀⠀⠀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⣿⣿⣿⣿⣿⣿⣿⣿⣿⣿⣿⣿⣿⣿⣿⣿⣿⣿⣿⣿⣿⣿⣿⣿⣿⣿⣿⣿⣿⣿⣿⣿⣿⣿⣿⣿⣿⣿⣿⣿⣿⣿⣿⣦⣄⠀⠀⠀⠀⠀⠀⠀⠀⠀⠀⠀⠀⠀⠀⠀⠀⠀⠀⢿⡇⠘⣿⣿⣿⣿⣿⣿⣿⣿⣿⣿⠀⡠⠀⠀⠀⠀⠀⠀⠀⠀⠀⠀⠀⠀⠀</a:t>
            </a:r>
            <a:br/>
            <a:r>
              <a:t>⣿⣿⣿⣿⣿⣿⣿⣿⣿⣿⣿⣿⣿⣿⣿⣿⣿⣿⣿⣿⣿⣿⣿⣿⣿⣿⣿⣿⣿⣿⣿⣿⣿⣿⣿⣿⣿⣿⣿⣿⣿⣿⣿⣿⣿⣷⡄⠀⠀⠀⠀⠀⠀⠀⠀⠀⠀⠀⠀⠀⠀⠀⠀⠈⡇⠀⣿⣿⣿⣿⣿⣿⣿⣿⣿⣿⣶⡇⠀⡀⠀⠀⠀⠀⠀⠀⠀⠀⠀⠀⠀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⣿⣿⣿⣿⣿⣿⣿⣿⣿⣿⣿⣿⣿⣿⣿⣿⣿⣿⣿⣿⣿⣿⣿⣿⣿⣿⣿⣿⣿⣿⣿⣿⣿⣿⣿⣿⣿⣿⣿⣿⣿⣿⣿⣿⣿⣿⠇⠀⠀⠀⠀⠀⠀⠀⠀⠀⠀⠀⠀⠀⠀⠀⠀⠀⠀⠀⢻⣿⣿⣿⣿⣿⣿⣿⣿⣿⣿⣷⣾⠁⠀⢠⠀⠀⠀⠀⠀⠀⠀⠀⠀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⣿⣿⣿⣿⣿⣿⣿⣿⣿⣿⣿⣿⣿⣿⣿⣿⣿⣿⣿⣿⣿⣿⣿⣿⣿⣿⣿⣿⣿⣿⣿⣿⣿⣿⣿⣿⣿⣿⣿⣿⣿⣿⣿⣿⣿⠃⠀⠀⠀⠀⠀⠀⠀⠀⠀⠀⠀⠀⠀⠀⠀⠀⠀⠀⠀⠀⠸⢿⣿⣿⣿⣿⣿⣿⣿⣿⣿⣿⣿⣎⣄⡇⠀⠀⠀⠀⠀⠀⠀⡄⠀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⣿⣿⣿⣿⣿⣿⣿⣿⣿⣿⣿⣿⣿⣿⣿⣿⣿⣿⣿⣿⣿⣿⣿⣿⣿⣿⣿⣿⣿⣿⣿⣿⣿⣿⣿⣿⣿⣿⣿⣿⣿⣿⣿⣿⣿⡀⠀⠀⠀⠀⠀⠀⠀⠀⠀⠀⠀⠀⠀⠀⠀⠀⠀⠀⠀⠀⠀⠀⠙⣿⣿⣿⣿⣿⣿⣿⣿⣿⣿⣿⣿⠃⠀⠀⠀⠀⠀⠀⠀⠁⠀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⣿⣿⣿⣿⣿⣿⣿⣿⣿⣿⣿⣿⣿⣿⣿⣿⣿⣿⣿⣿⣿⣿⣿⣿⣿⣿⣿⣿⣿⣿⣿⣿⣿⣿⣿⣿⣿⣿⣿⣿⣿⣿⣿⣿⣿⣷⠀⠀⠀⠀⠀⠀⠀⠀⠀⠀⠀⠀⠀⠀⠀⠀⠀⠀⠀⠀⠀⠀⠀⠘⣿⣿⣿⣿⣿⣿⣿⣿⣿⣿⣿⠄⠀⠀⠀⠀⠀⠀⢰⠀⠀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⣿⣿⣿⣿⣿⣿⣿⣿⣿⣿⣿⣿⣿⣿⣿⣿⣿⣿⣿⣿⣿⣿⣿⣿⣿⣿⣿⣿⣿⣿⣿⣿⣿⣿⣿⣿⣿⣿⣿⣿⣿⣿⣿⣿⣿⣿⣿⣿⣿⠟⠛⠛⠛⠻⠿⣿⣿⣿⣿⣿⣿⣿⣿⣿⣿⣿⣿⣿⣿⣿⣿⣿⣿⣿⣿⣿⣿⣿⣿⣿⣿⣿⣿⣿⣿⣿⣿⣿⣿⣿⡇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⣿⣿⣿⣿⣿⣿⣿⣿⣿⣿⣿⣿⣿⣿⣿⣿⣿⣿⣿⣿⣿⣿⣿⣿⣿⣿⣿⣿⣿⣿⣿⣿⣿⣿⣿⣿⣿⣿⣿⣿⣿⣿⣿⣿⣿⣿⣿⡿⠃⠀⠀⠀⠀⠀⠀⠸⣿⣿⣿⣿⣿⣿⣿⣿⣿⣿⣿⣿⣿⣿⣿⣿⣿⣿⣿⣿⣿⣿⣿⣿⣿⣿⣿⣿⣿⣿⣿⣿⣿⣿⡇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⣿⣿⣿⣿⣿⣿⣿⣿⣿⣿⣿⣿⣿⣿⣿⣿⣿⣿⣿⣿⣿⣿⣿⣿⣿⣿⣿⣿⣿⣿⣿⣿⣿⣿⣿⣿⣿⣿⣿⣿⣿⣿⣿⣿⣿⣿⣿⠀⠀⠀⠀⠀⠀⠀⠀⠀⠀⠉⠉⠛⠿⣿⣿⣿⣿⣿⣿⣿⣿⣿⣿⣿⣿⣿⣿⣿⣿⣿⣿⣿⣿⣿⣿⣿⣿⣿⣿⣿⣿⣿⡇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⣿⣿⣿⣿⣿⣿⣿⣿⣿⣿⣿⣿⣿⣿⣿⣿⣿⣿⣿⣿⣿⣿⣿⣿⣿⣿⣿⣿⣿⣿⣿⣿⣿⣿⣿⣿⣿⣿⣿⣿⣿⣿⣿⣿⣿⣿⣿⡆⠀⠀⠀⠀⠀⠀⠀⠀⠀⠀⠀⠀⠀⠈⠻⣿⣿⣿⣿⣿⣿⣿⣿⣿⣿⣿⣿⣿⣿⣿⣿⣿⣿⣿⣿⣿⣿⣿⣿⣿⣿⣿⡇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⣿⣿⣿⣿⣿⣿⣿⣿⣿⣿⣿⣿⣿⣿⣿⣿⣿⣿⣿⣿⣿⣿⣿⣿⣿⣿⣿⣿⣿⣿⣿⣿⣿⣿⣿⣿⣿⣿⣿⣿⣿⣿⣿⣿⣿⠟⠋⠀⠀⠀⠀⠀⠀⠀⠀⠀⠀⠀⠀⠀⠀⠀⠀⠀⠹⣿⣿⣿⣿⣿⣿⣿⣿⣿⣿⣿⣿⣿⣿⣿⣿⣿⣿⣿⣿⣿⣿⣿⣿⣿⡇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⣿⣿⣿⣿⣿⣿⣿⣿⣿⣿⣿⣿⣿⣿⣿⣿⣿⣿⣿⣿⣿⣿⣿⣿⣿⣿⣿⣿⣿⣿⣿⣿⣿⣿⣿⣿⣿⣿⣿⣿⣿⣿⣿⣿⠋⠀⠀⠀⠀⠀⠀⠀⠀⠀⠀⠀⠀⠀⠀⠀⠀⠀⠀⠀⠀⠘⣿⣿⣿⣿⣿⣿⣿⣿⣿⣿⣿⣿⣿⣿⣿⣿⣿⣿⣿⣿⣿⣿⣿⣿⡇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⣿⣿⣿⣿⣿⣿⣿⣿⣿⣿⣿⣿⣿⣿⣿⣿⣿⣿⣿⣿⣿⣿⣿⣿⣿⣿⣿⣿⣿⣿⣿⣿⣿⣿⣿⣿⣿⣿⣿⣿⣿⣿⣿⣇⡀⠀⠀⠀⠀⠀⠀⠀⠀⠀⠀⠀⠀⠀⠀⠀⠀⠀⠀⠀⠀⠀⠀⠀⠙⣿⣿⣿⣿⣿⣿⣿⣿⣿⣿⣿⣿⣿⣿⣿⣿⣿⣿⣿⣿⣿⡇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⣿⣿⣿⣿⣿⣿⣿⣿⣿⣿⣿⣿⣿⣿⣿⣿⣿⣿⣿⣿⣿⣿⣿⣿⣿⣿⣿⣿⣿⣿⣿⣿⣿⣿⣿⣿⣿⣿⣿⣿⣿⣿⣿⣿⣧⢀⠀⠀⠀⠀⠀⠀⠀⠀⠀⠀⠀⠀⠀⠀⠀⠀⠀⠀⠀⠀⠀⠀⠀⢘⣿⣿⣿⣿⣿⡿⣿⣿⣿⣿⣿⣿⣿⣿⣿⣿⣿⣿⣿⣿⡇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⣿⣿⣿⣿⣿⣿⣿⣿⣿⣿⣿⣿⣿⣿⣿⣿⣿⣿⣿⣿⣿⣿⣿⣿⣿⣿⣿⣿⣿⣿⣿⣿⣿⣿⣿⣿⣿⣿⣿⣿⣿⣿⣿⣿⣿⣿⣷⣶⡆⠀⠀⠀⠀⠀⠀⠀⠀⠀⠀⠀⠀⠀⠀⠀⠀⠀⠀⠀⠀⢰⣽⣿⣿⣿⡿⠁⠘⢿⣿⣿⣿⣿⣿⣿⣿⣿⣿⣿⣿⣿⡇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⣿⣿⣿⣿⣿⣿⣿⣿⣿⣿⣿⣿⣿⣿⣿⣿⣿⣿⣿⣿⣿⣿⣿⣿⣿⣿⣿⣿⣿⣿⣿⣿⣿⣿⣿⣿⣿⣿⣿⣿⣿⣿⣿⣿⣿⣿⣿⣿⣄⡀⠀⠀⠀⠀⠀⠀⠀⠀⠀⠀⠀⠀⠀⠀⠀⠀⠀⢠⡀⣼⣿⣿⣿⠏⠀⠀⠀⠈⠻⣿⣿⣿⣿⣿⣿⣿⣿⣿⣿⣿⡇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⣿⣿⣿⣿⣿⣿⣿⣿⣿⣿⣿⣿⣿⣿⣿⣿⣿⣿⣿⣿⣿⣿⣿⣿⣿⣿⣿⣿⣿⣿⣿⣿⣿⣿⣿⣿⣿⣿⣿⣿⣿⣿⣿⣿⣿⣿⣿⣿⣿⣿⣤⡀⠀⠀⠀⠀⠀⠀⠀⠀⠀⠀⠀⠀⠀⠀⠀⢸⣧⣾⣿⡿⠋⠀⠀⠀⠀⠀⠀⠈⠻⣿⣿⣿⣿⣿⣿⣿⣿⣿⡇</a:t>
            </a:r>
            <a:br/>
            <a:r>
              <a:t>⣿⣿⣿⣿⣿⣿⣿⣿⣿⣿⣿⣿⣿⣿⣿⣿⣿⣿⣿⣿⣿⣿⣿⣿⣿⣿⣿⠛⠛⠻⢻⣿⣿⣿⣿⣿⣿⣿⣿⣿⣿⣿⣿⣿⣿⣿⣿⣿⣿⣿⣿⣿⣦⣄⣄⣷⠀⠀⠀⠀⠀⠀⠀⡄⠀⣾⣤⣼⣿⣿⠏⠀⠀⠀⠀⠀⠀⠀⠀⠀⠀⠈⠻⣿⣿⣿⣿⣿⣿⣿⡇</a:t>
            </a:r>
            <a:br/>
            <a:r>
              <a:t>⣿⣿⣿⣿⣿⣿⣿⣿⣿⣿⣿⣿⣿⣿⣿⣿⣿⣿⣿⣿⣿⣿⣿⣿⣿⣿⡀⠀⠀⠀⠀⢻⣿⣿⣿⣿⣿⣿⣿⣿⣿⣿⣿⣿⣿⣿⣿⣿⣿⣿⣿⣿⣿⣿⠟⠁⠀⠀⠀⠀⠀⠀⠀⢹⠀⣿⣿⣿⠟⠁⠀⠀⠀⠀⠀⠀⠀⠀⠀⠀⠀⠀⠀⠈⠙⠿⣿⣿⣿⣿⡇</a:t>
            </a:r>
            <a:br/>
            <a:r>
              <a:t>⣿⣿⣿⣿⣿⣿⣿⣿⣿⣿⣿⣿⣿⣿⣿⣿⣿⣿⣿⣿⣿⣿⣿⣿⣿⣿⣿⡄⠀⠀⠀⠀⠹⣿⣿⣿⣿⠿⠛⠻⠿⣿⣿⣿⣿⣿⠿⠿⠿⠿⣿⠟⠛⠁⠀⠀⠀⠀⠀⠀⠀⠀⠀⠀⠀⠙⠛⠁⠀⠀⠀⠀⠀⠀⠀⠀⠀⠀⠀⠀⠀⠀⠀⠀⠀⠀⠈⠙⠻⢿⡇</a:t>
            </a:r>
            <a:br/>
            <a:r>
              <a:t>⣿⣿⣿⣿⣿⣿⣿⣿⣿⣿⣿⣿⣿⣿⣿⣿⣿⣿⣿⣿⣿⣿⣿⣿⣿⣿⣿⣿⣄⠀⠀⠀⠀⠙⠿⠛⠀⠀⠀⠀⠀⠀⢀⣀⣤⣤⣴⣶⣶⣿⠇⠀⠀⠀⠀⠀⠀⠀⠀⠀⠀⠀⠀⠀⠀⠀⠀⠀⠀⠀⠀⠀⠀⠀⠀⠀⠀⠀⠀⠀⠀⠀⠀⠀⠀⠀⠀⠀⠀⠀⠀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⣿⣿⣿⣿⣿⣿⣿⣿⣿⣿⣿⣿⣿⣿⣿⣿⣿⣿⣿⣿⣿⣿⣿⣿⣿⣿⣿⣿⣿⡦⠀⠀⠀⠀⠀⠀⠀⠀⠀⠀⠀⠀⠈⣿⣿⣿⣿⣿⡿⠁⠀⠀⠀⠀⠀⠀⠀⠀⠀⠀⠀⠀⠀⠀⠀⠀⠀⠀⠀⠀⠀⠀⠀⠀⠀⠀⠀⠀⠀⠀⠀⠀⠀⠀⠀⠀⠀⠀⠀⠀⠀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⣿⣿⣿⣿⣿⣿⣿⣿⣿⣿⣿⣿⣿⣿⣿⣿⣿⣿⣿⣿⣿⣿⣿⣿⣿⣿⣿⣿⣿⣧⠀⠀⠀⠀⠀⠀⢤⡀⠀⠀⠀⠀⠀⠸⣿⣿⣿⣿⡇⠀⠀⠀⠀⠀⠀⠀⠀⠀⠀⠀⠀⠀⠀⠀⠀⠀⠀⠀⠀⠀⠀⠀⠀⠀⠀⠀⠀⠀⠀⠀⠀⠀⠀⠀⠀⠀⠀⠀⠀⠀⠀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⣿⣿⣿⣿⣿⣿⣿⣿⣿⣿⣿⣿⣿⣿⣿⣿⣿⣿⣿⣿⣿⣿⣿⣿⣿⣿⣿⣿⣿⣿⡆⠀⠀⠀⠀⠀⠀⠙⢆⠀⠀⠀⠀⠀⢿⣿⣿⣿⠏⠀⠀⠀⠀⠀⠀⠀⠀⠀⠀⠀⠀⠀⠀⠀⠀⠀⠀⠀⠀⠀⠀⠀⠀⠀⠀⠀⠀⠀⠀⠀⠀⠀⠀⠀⠀⠀⠀⠀⠀⠀⠀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⣿⣿⣿⣿⣿⣿⣿⣿⣿⣿⣿⣿⣿⣿⣿⣿⣿⣿⣿⣿⣿⣿⣿⣿⣿⣿⣿⣿⣿⣿⣇⠀⠀⠀⠀⠀⠀⠀⠀⠁⠀⠀⠀⠀⠀⢻⣿⡏⠀⠀⠀⠀⠀⠀⠀⠀⠀⠀⠀⠀⠀⠀⠀⠀⠀⠀⠀⠀⠀⠀⠀⠀⠀⢠⠀⠀⠀⠀⠀⠀⠀⠀⠀⠀⠀⠀⠀⠀⠀⠀⠀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⣿⣿⣿⣿⣿⣿⣿⣿⣿⣿⣿⣿⣿⣿⣿⣿⣿⣿⣿⣿⣿⣿⣿⣿⣿⣿⣿⣿⣿⣿⣿⡄⠀⠀⠀⠀⠀⠀⠀⠀⠀⠀⠀⠀⠀⠀⢻⠀⠀⠀⠀⠀⠀⠀⠀⠀⠀⠀⠀⠀⠀⠀⠀⠀⠀⠀⠀⠀⠀⠀⢀⣀⣀⣿⡴⠀⠀⠀⠀⠀⠀⠀⠀⠀⠀⠀⠀⠀⠀⠀⠀</a:t>
            </a:r>
            <a:br/>
            <a:r>
              <a:t>⣿⣿⣿⣿⣿⣿⣿⣿⣿⣿⣿⣿⣿⣿⣿⣿⣿⣿⣿⣿⣿⣿⣿⣿⣿⣿⣿⣿⣿⣿⣿⣿⣿⣶⣤⡀⠀⠀⠀⠀⠀⠀⠀⠀⠀⠀⠀⠀⠀⠀⠀⠀⠀⠀⠀⠀⠀⠀⠀⠀⠀⠀⠀⠀⣤⣀⣀⣀⣰⣶⣶⣿⣿⣿⡇⠀⠀⠀⠀⠀⠀⠀⠀⠀⠀⠀⠀⠀⠀⠀⠀</a:t>
            </a:r>
            <a:br/>
            <a:r>
              <a:t>⣿⣿⣿⣿⣿⣿⣿⣿⣿⣿⣿⣿⣿⣿⣿⣿⣿⣿⣿⣿⣿⣿⣿⣿⣿⣿⣿⣿⣿⣿⣿⣿⣿⣿⣿⣿⣷⣶⣤⡀⠀⠀⠀⠀⠀⠀⠀⠀⠀⠀⠀⠀⠀⠀⠀⠀⠀⠀⠀⠀⠀⠀⠀⠀⠀⢹⣿⣿⣿⣿⣿⣿⣿⣿⢠⡞⠀⠀⠀⠀⠀⠀⠀⠀⠀⠀⠀⠀⠀⠀⠀</a:t>
            </a:r>
            <a:br/>
            <a:r>
              <a:t>⣿⣿⣿⣿⣿⣿⣿⣿⣿⣿⣿⣿⣿⣿⣿⣿⣿⣿⣿⣿⣿⣿⣿⣿⣿⣿⣿⣿⣿⣿⣿⣿⣿⣿⣿⣿⣿⣿⣿⣿⣆⠀⠀⠀⠀⠀⠀⠀⠀⠀⠀⠀⠀⠀⠀⠀⠀⠀⠀⠀⠀⠀⠀⢰⠀⢸⣿⣿⣿⣿⣿⣿⣿⣿⣿⡇⠀⠀⠀⠀⠀⠀⠀⠀⠀⠀⠀⠀⠀⠀⠀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⣿⣿⣿⣿⣿⣿⣿⣿⣿⣿⣿⣿⣿⣿⣿⣿⣿⣿⣿⣿⣿⣿⣿⣿⣿⣿⣿⣿⣿⣿⣿⣿⣿⣿⣿⣿⣿⣿⣿⣿⣿⣦⡀⠀⠀⠀⠀⠀⠀⠀⠀⠀⠀⠀⠀⠀⠀⠀⠀⠀⠀⠀⠀⣼⡀⢸⣿⣿⣿⣿⣿⣿⣿⣿⣿⣧⠀⠀⠀⠀⠀⠀⠀⠀⠀⠀⠀⠀⠀⠀⠀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⣿⣿⣿⣿⣿⣿⣿⣿⣿⣿⣿⣿⣿⣿⣿⣿⣿⣿⣿⣿⣿⣿⣿⣿⣿⣿⣿⣿⣿⣿⣿⣿⣿⣿⣿⣿⣿⣿⣿⣿⣿⣿⣿⣦⡀⠀⠀⠀⠀⠀⠀⠀⠀⠀⠀⠀⠀⠀⠀⠀⠀⠀⠀⢿⡇⠘⣿⣿⣿⣿⣿⣿⣿⣿⣿⣿⠀⡀⠀⠀⠀⠀⠀⠀⠀⠀⠀⠀⠀⠀⠀</a:t>
            </a:r>
            <a:br/>
            <a:r>
              <a:t>⣿⣿⣿⣿⣿⣿⣿⣿⣿⣿⣿⣿⣿⣿⣿⣿⣿⣿⣿⣿⣿⣿⣿⣿⣿⣿⣿⣿⣿⣿⣿⣿⣿⣿⣿⣿⣿⣿⣿⣿⣿⣿⣿⣿⣿⣦⡄⠀⠀⠀⠀⠀⠀⠀⠀⠀⠀⠀⠀⠀⠀⠀⠀⠈⡇⠀⣿⣿⣿⣿⣿⣿⣿⣿⣿⣿⣴⡇⠀⡀⠀⠀⠀⠀⠀⠀⠀⠀⠀⠀⠀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⣿⣿⣿⣿⣿⣿⣿⣿⣿⣿⣿⣿⣿⣿⣿⣿⣿⣿⣿⣿⣿⣿⣿⣿⣿⣿⣿⣿⣿⣿⣿⣿⣿⣿⣿⣿⣿⣿⣿⣿⣿⣿⣿⣿⣿⣿⠇⠀⠀⠀⠀⠀⠀⠀⠀⠀⠀⠀⠀⠀⠀⠀⠀⠀⠀⠀⢻⣿⣿⣿⣿⣿⣿⣿⣿⣿⣿⣷⣾⠁⠀⢰⠀⠀⠀⠀⠀⠀⠀⠀⠀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⣿⣿⣿⣿⣿⣿⣿⣿⣿⣿⣿⣿⣿⣿⣿⣿⣿⣿⣿⣿⣿⣿⣿⣿⣿⣿⣿⣿⣿⣿⣿⣿⣿⣿⣿⣿⣿⣿⣿⣿⣿⣿⣿⣿⣿⠋⠀⠀⠀⠀⠀⠀⠀⠀⠀⠀⠀⠀⠀⠀⠀⠀⠀⠀⠀⠀⠸⢿⣿⣿⣿⣿⣿⣿⣿⣿⣿⣿⣿⣎⣄⡇⠀⠀⠀⠀⠀⠀⠀⡄⠀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⣿⣿⣿⣿⣿⣿⣿⣿⣿⣿⣿⣿⣿⣿⣿⣿⣿⣿⣿⣿⣿⣿⣿⣿⣿⣿⣿⣿⣿⣿⣿⣿⣿⣿⣿⣿⣿⣿⣿⣿⣿⣿⣿⣿⣿⡀⠀⠀⠀⠀⠀⠀⠀⠀⠀⠀⠀⠀⠀⠀⠀⠀⠀⠀⠀⠀⠀⠀⠙⣿⣿⣿⣿⣿⣿⣿⣿⣿⣿⣿⣿⠁⠀⠀⠀⠀⠀⠀⠀⠁⠀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⣿⣿⣿⣿⣿⣿⣿⣿⣿⣿⣿⣿⣿⣿⣿⣿⣿⣿⣿⣿⣿⣿⣿⣿⣿⣿⣿⣿⣿⣿⣿⣿⣿⣿⣿⣿⣿⣿⣿⣿⣿⣿⣿⣿⣿⣧⠀⠀⠀⠀⠀⠀⠀⠀⠀⠀⠀⠀⠀⠀⠀⠀⠀⠀⠀⠀⠀⠀⠀⠘⣿⣿⣿⣿⣿⣿⣿⣿⣿⣿⣿⠄⠀⠀⠀⠀⠀⠀⢰⠀⠀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⣿⣿⣿⣿⣿⣿⣿⣿⣿⣿⣿⣿⣿⣿⣿⣿⣿⣿⣿⣿⣿⣿⣿⣿⣿⣿⣿⣿⣿⣿⣿⣿⣿⣿⣿⣿⣿⣿⣿⣿⣿⣿⣿⣿⣿⣿⣿⣿⣿⠟⠛⠛⠛⠿⢿⣿⣿⣿⣿⣿⣿⣿⣿⣿⣿⣿⣿⣿⣿⣿⣿⣿⣿⣿⣿⣿⣿⣿⣿⣿⣿⣿⣿⣿⣿⣿⣿⣿⣿⣿⡇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⣿⣿⣿⣿⣿⣿⣿⣿⣿⣿⣿⣿⣿⣿⣿⣿⣿⣿⣿⣿⣿⣿⣿⣿⣿⣿⣿⣿⣿⣿⣿⣿⣿⣿⣿⣿⣿⣿⣿⣿⣿⣿⣿⣿⣿⣿⡇⠀⠀⠀⠀⠀⠀⠀⠀⠀⠀⠉⠉⠛⢿⣿⣿⣿⣿⣿⣿⣿⣿⣿⣿⣿⣿⣿⣿⣿⣿⣿⣿⣿⣿⣿⣿⣿⣿⣿⣿⣿⣿⣿⡇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⣿⣿⣿⣿⣿⣿⣿⣿⣿⣿⣿⣿⣿⣿⣿⣿⣿⣿⣿⣿⣿⣿⣿⣿⣿⣿⣿⣿⣿⣿⣿⣿⣿⣿⣿⣿⣿⣿⣿⣿⣿⣿⣿⣿⣿⣿⣿⠀⠀⠀⠀⠀⠀⠀⠀⠀⠀⠀⠀⠀⠀⠙⠻⣿⣿⣿⣿⣿⣿⣿⣿⣿⣿⣿⣿⣿⣿⣿⣿⣿⣿⣿⣿⣿⣿⣿⣿⣿⣿⣿⡇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⣿⣿⣿⣿⣿⣿⣿⣿⣿⣿⣿⣿⣿⣿⣿⣿⣿⣿⣿⣿⣿⣿⣿⣿⣿⣿⣿⣿⣿⣿⣿⣿⣿⣿⣿⣿⣿⣿⣿⣿⣿⣿⣿⣷⣧⠀⠀⡀⠀⠀⠀⠀⠀⠀⠀⠀⠀⠀⠀⠀⠀⠀⠀⠀⠀⠀⠀⠀⠀⢘⣿⣿⣿⣿⣿⡿⣿⣿⣿⣿⣿⣿⣿⣿⣿⣿⣿⣿⣿⣿⡇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⣿⣿⣿⣿⣿⣿⣿⣿⣿⣿⣿⣿⣿⣿⣿⣿⣿⣿⣿⣿⣿⣿⣿⣿⣿⣿⣿⣿⣿⣿⣿⣿⣿⣿⣿⣿⣿⣿⣿⣿⣿⣿⣿⣿⣿⣿⣶⣦⡄⠀⠀⠀⠀⠀⠀⠀⠀⠀⠀⠀⠀⠀⠀⠀⠀⠀⠀⠀⠀⢰⣿⣿⣿⣿⡿⠁⠘⢿⣿⣿⣿⣿⣿⣿⣿⣿⣿⣿⣿⣿⡇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⣿⣿⣿⣿⣿⣿⣿⣿⣿⣿⣿⣿⣿⣿⣿⣿⣿⣿⣿⣿⣿⣿⣿⣿⣿⣿⣿⣿⣿⣿⣿⣿⣿⣿⣿⣿⣿⣿⣿⣿⣿⣿⣿⣿⣿⣿⣿⣿⣀⡀⠀⠀⠀⠀⠀⠀⠀⠀⠀⠀⠀⠀⠀⠀⠀⠀⠀⢠⠀⣼⣿⣿⣿⠏⠀⠀⠀⠈⠻⣿⣿⣿⣿⣿⣿⣿⣿⣿⣿⣿⡇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⣿⣿⣿⣿⣿⣿⣿⣿⣿⣿⣿⣿⣿⣿⣿⣿⣿⣿⣿⣿⣿⣿⣿⣿⣿⣿⣿⣿⣿⣿⣿⣿⣿⣿⣿⣿⣿⣿⣿⣿⣿⣿⣿⣿⣿⣿⣿⣿⣿⣿⣤⡀⠀⠀⠀⠀⠀⠀⠀⠀⠀⠀⠀⠀⠀⠀⠀⢸⣧⣾⣿⡿⠋⠀⠀⠀⠀⠀⠀⠈⠻⣿⣿⣿⣿⣿⣿⣿⣿⣿⡇</a:t>
            </a:r>
            <a:br/>
            <a:r>
              <a:t>⣿⣿⣿⣿⣿⣿⣿⣿⣿⣿⣿⣿⣿⣿⣿⣿⣿⣿⣿⣿⣿⣿⣿⣿⣿⣿⣿⠛⠛⠻⢿⣿⣿⣿⣿⣿⣿⣿⣿⣿⣿⣿⣿⣿⣿⣿⣿⣿⣿⣿⣿⣿⣦⣀⣄⣦⠀⠀⠀⠀⠀⠀⠀⡄⠀⣾⣠⣼⣿⣿⠏⠀⠀⠀⠀⠀⠀⠀⠀⠀⠀⠈⠻⣿⣿⣿⣿⣿⣿⣿⡇</a:t>
            </a:r>
            <a:br/>
            <a:r>
              <a:t>⣿⣿⣿⣿⣿⣿⣿⣿⣿⣿⣿⣿⣿⣿⣿⣿⣿⣿⣿⣿⣿⣿⣿⣿⣿⣿⡀⠀⠀⠀⠀⢻⣿⣿⣿⣿⣿⣿⣿⣿⣿⣿⣿⣿⣿⣿⣿⣿⣿⣿⣿⣿⣿⣿⠟⠁⠀⠀⠀⠀⠀⠀⠀⢳⠀⣿⣿⣿⠟⠁⠀⠀⠀⠀⠀⠀⠀⠀⠀⠀⠀⠀⠀⠈⠙⠿⣿⣿⣿⣿⡇</a:t>
            </a:r>
            <a:br/>
            <a:r>
              <a:t>⣿⣿⣿⣿⣿⣿⣿⣿⣿⣿⣿⣿⣿⣿⣿⣿⣿⣿⣿⣿⣿⣿⣿⣿⣿⣿⣷⡀⠀⠀⠀⠀⠻⣿⣿⣿⣿⡿⠛⠻⢿⣿⣿⣿⣿⣿⣿⣿⠿⠿⣿⠟⠛⠁⠀⠀⠀⠀⠀⠀⠀⠀⠀⠀⠀⠙⠛⠁⠀⠀⠀⠀⠀⠀⠀⠀⠀⠀⠀⠀⠀⠀⠀⠀⠀⠀⠈⠙⠻⢿⡇</a:t>
            </a:r>
            <a:br/>
            <a:r>
              <a:t>⣿⣿⣿⣿⣿⣿⣿⣿⣿⣿⣿⣿⣿⣿⣿⣿⣿⣿⣿⣿⣿⣿⣿⣿⣿⣿⣿⣿⡄⠀⠀⠀⠀⠹⠿⠛⠀⠀⠀⠀⠀⠈⢉⣀⣀⣤⣤⣴⣶⣾⠃⠀⠀⠀⠀⠀⠀⠀⠀⠀⠀⠀⠀⠀⠀⠀⠀⠀⠀⠀⠀⠀⠀⠀⠀⠀⠀⠀⠀⠀⠀⠀⠀⠀⠀⠀⠀⠀⠀⠀⠀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⣿⣿⣿⣿⣿⣿⣿⣿⣿⣿⣿⣿⣿⣿⣿⣿⣿⣿⣿⣿⣿⣿⣿⣿⣿⣿⣿⣿⣿⡆⠀⠀⠀⠀⠀⠀⠀⠀⠀⠀⠀⠀⠈⣿⣿⣿⣿⣿⡿⠁⠀⠀⠀⠀⠀⠀⠀⠀⠀⠀⠀⠀⠀⠀⠀⠀⠀⠀⠀⠀⠀⠀⠀⠀⠀⠀⠀⠀⠀⠀⠀⠀⠀⠀⠀⠀⠀⠀⠀⠀⠀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⣿⣿⣿⣿⣿⣿⣿⣿⣿⣿⣿⣿⣿⣿⣿⣿⣿⣿⣿⣿⣿⣿⣿⣿⣿⣿⣿⣿⣿⣇⠀⠀⠀⠀⠀⠀⢤⡀⠀⠀⠀⠀⠀⠸⣿⣿⣿⣿⡇⠀⠀⠀⠀⠀⠀⠀⠀⠀⠀⠀⠀⠀⠀⠀⠀⠀⠀⠀⠀⠀⠀⠀⠀⠀⠀⠀⠀⠀⠀⠀⠀⠀⠀⠀⠀⠀⠀⠀⠀⠀⠀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⣿⣿⣿⣿⣿⣿⣿⣿⣿⣿⣿⣿⣿⣿⣿⣿⣿⣿⣿⣿⣿⣿⣿⣿⣿⣿⣿⣿⣿⣿⠆⠀⠀⠀⠀⠀⠀⠙⢄⠀⠀⠀⠀⠀⢿⣿⣿⣿⠏⠀⠀⠀⠀⠀⠀⠀⠀⠀⠀⠀⠀⠀⠀⠀⠀⠀⠀⠀⠀⠀⠀⠀⠀⠀⠀⠀⠀⠀⠀⠀⠀⠀⠀⠀⠀⠀⠀⠀⠀⠀⠀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⣿⣿⣿⣿⣿⣿⣿⣿⣿⣿⣿⣿⣿⣿⣿⣿⣿⣿⣿⣿⣿⣿⣿⣿⣿⣿⣿⣿⣿⣿⡇⠀⠀⠀⠀⠀⠀⠀⠀⠁⠀⠀⠀⠀⠈⢻⣿⡏⠀⠀⠀⠀⠀⠀⠀⠀⠀⠀⠀⠀⠀⠀⠀⠀⠀⠀⠀⠀⠀⠀⠀⠀⠀⢠⠀⠀⠀⠀⠀⠀⠀⠀⠀⠀⠀⠀⠀⠀⠀⠀⠀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⣿⣿⣿⣿⣿⣿⣿⣿⣿⣿⣿⣿⣿⣿⣿⣿⣿⣿⣿⣿⣿⣿⣿⣿⣿⣿⣿⣿⣿⣿⣿⡄⠀⠀⠀⠀⠀⠀⠀⠀⠀⠀⠀⠀⠀⠀⢻⠀⠀⠀⠀⠀⠀⠀⠀⠀⠀⠀⠀⠀⠀⠀⠀⠀⠀⠀⠀⠀⠀⠀⢀⣀⣀⣿⡴⠀⠀⠀⠀⠀⠀⠀⠀⠀⠀⠀⠀⠀⠀⠀⠀</a:t>
            </a:r>
            <a:br/>
            <a:r>
              <a:t>⣿⣿⣿⣿⣿⣿⣿⣿⣿⣿⣿⣿⣿⣿⣿⣿⣿⣿⣿⣿⣿⣿⣿⣿⣿⣿⣿⣿⣿⣿⣿⣿⣷⣶⣄⡀⠀⠀⠀⠀⠀⠀⠀⠀⠀⠀⠀⠀⠀⠀⠀⠀⠀⠀⠀⠀⠀⠀⠀⠀⠀⠀⠀⠀⣤⣀⣀⣀⣰⣶⣶⣿⣿⣿⠇⠀⠀⠀⠀⠀⠀⠀⠀⠀⠀⠀⠀⠀⠀⠀⠀</a:t>
            </a:r>
            <a:br/>
            <a:r>
              <a:t>⣿⣿⣿⣿⣿⣿⣿⣿⣿⣿⣿⣿⣿⣿⣿⣿⣿⣿⣿⣿⣿⣿⣿⣿⣿⣿⣿⣿⣿⣿⣿⣿⣿⣿⣿⣿⣷⣦⣄⠀⠀⠀⠀⠀⠀⠀⠀⠀⠀⠀⠀⠀⠀⠀⠀⠀⠀⠀⠀⠀⠀⠀⠀⠀⠀⢹⣿⣿⣿⣿⣿⣿⣿⣿⢠⡞⠀⠀⠀⠀⠀⠀⠀⠀⠀⠀⠀⠀⠀⠀⠀</a:t>
            </a:r>
            <a:br/>
            <a:r>
              <a:t>⣿⣿⣿⣿⣿⣿⣿⣿⣿⣿⣿⣿⣿⣿⣿⣿⣿⣿⣿⣿⣿⣿⣿⣿⣿⣿⣿⣿⣿⣿⣿⣿⣿⣿⣿⣿⣿⣿⣿⣿⡄⠀⠀⠀⠀⠀⠀⠀⠀⠀⠀⠀⠀⠀⠀⠀⠀⠀⠀⠀⠀⠀⠀⢰⠀⢸⣿⣿⣿⣿⣿⣿⣿⣿⣿⡇⠀⠀⠀⠀⠀⠀⠀⠀⠀⠀⠀⠀⠀⠀⠀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⣿⣿⣿⣿⣿⣿⣿⣿⣿⣿⣿⣿⣿⣿⣿⣿⣿⣿⣿⣿⣿⣿⣿⣿⣿⣿⣿⣿⣿⣿⣿⣿⣿⣿⣿⣿⣿⣿⣿⣿⣿⣦⡀⠀⠀⠀⠀⠀⠀⠀⠀⠀⠀⠀⠀⠀⠀⠀⠀⠀⠀⠀⠀⣸⡀⢸⣿⣿⣿⣿⣿⣿⣿⣿⣿⣧⠀⠀⠀⠀⠀⠀⠀⠀⠀⠀⠀⠀⠀⠀⠀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⣿⣿⣿⣿⣿⣿⣿⣿⣿⣿⣿⣿⣿⣿⣿⣿⣿⣿⣿⣿⣿⣿⣿⣿⣿⣿⣿⣿⣿⣿⣿⣿⣿⣿⣿⣿⣿⣿⣿⣿⣿⣿⣿⣦⡀⠀⠀⠀⠀⠀⠀⠀⠀⠀⠀⠀⠀⠀⠀⠀⠀⠀⠀⢿⡇⠈⣿⣿⣿⣿⣿⣿⣿⣿⣿⣿⠀⡀⠀⠀⠀⠀⠀⠀⠀⠀⠀⠀⠀⠀⠀</a:t>
            </a:r>
            <a:br/>
            <a:r>
              <a:t>⣿⣿⣿⣿⣿⣿⣿⣿⣿⣿⣿⣿⣿⣿⣿⣿⣿⣿⣿⣿⣿⣿⣿⣿⣿⣿⣿⣿⣿⣿⣿⣿⣿⣿⣿⣿⣿⣿⣿⣿⣿⣿⣿⣿⣿⣦⡀⠀⠀⠀⠀⠀⠀⠀⠀⠀⠀⠀⠀⠀⠀⠀⠀⠈⡇⠀⣿⣿⣿⣿⣿⣿⣿⣿⣿⣿⣴⡇⠀⡀⠀⠀⠀⠀⠀⠀⠀⠀⠀⠀⠀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⣿⣿⣿⣿⣿⣿⣿⣿⣿⣿⣿⣿⣿⣿⣿⣿⣿⣿⣿⣿⣿⣿⣿⣿⣿⣿⣿⣿⣿⣿⣿⣿⣿⣿⣿⣿⣿⣿⣿⣿⣿⣿⣿⣿⣿⣿⡇⠀⠀⠀⠀⠀⠀⠀⠀⠀⠀⠀⠀⠀⠀⠀⠀⠀⠀⠀⢻⣿⣿⣿⣿⣿⣿⣿⣿⣿⣿⣶⣾⠁⠀⢠⠀⠀⠀⠀⠀⠀⠀⠀⠀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⣿⣿⣿⣿⣿⣿⣿⣿⣿⣿⣿⣿⣿⣿⣿⣿⣿⣿⣿⣿⣿⣿⣿⣿⣿⣿⣿⣿⣿⣿⣿⣿⣿⣿⣿⣿⣿⣿⣿⣿⣿⣿⣿⣿⣿⠋⠀⠀⠀⠀⠀⠀⠀⠀⠀⠀⠀⠀⠀⠀⠀⠀⠀⠀⠀⠀⠸⢿⣿⣿⣿⣿⣿⣿⣿⣿⣿⣿⣿⣆⣄⡇⠀⠀⠀⠀⠀⠀⠀⡄⠀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⣿⣿⣿⣿⣿⣿⣿⣿⣿⣿⣿⣿⣿⣿⣿⣿⣿⣿⣿⣿⣿⣿⣿⣿⣿⣿⣿⣿⣿⣿⣿⣿⣿⣿⣿⣿⣿⣿⣿⣿⣿⣿⣿⣿⣿⡀⠀⠀⠀⠀⠀⠀⠀⠀⠀⠀⠀⠀⠀⠀⠀⠀⠀⠀⠀⠀⠀⠀⠙⣿⣿⣿⣿⣿⣿⣿⣿⣿⣿⣿⣿⠁⠀⠀⠀⠀⠀⠀⠀⠁⠀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⣿⣿⣿⣿⣿⣿⣿⣿⣿⣿⣿⣿⣿⣿⣿⣿⣿⣿⣿⣿⣿⣿⣿⣿⣿⣿⣿⣿⣿⣿⣿⣿⣿⣿⣿⣿⣿⣿⣿⣿⣿⣿⣿⣿⣿⣧⠀⠀⠀⠀⠀⠀⠀⠀⠀⠀⠀⠀⠀⠀⠀⠀⠀⠀⠀⠀⠀⠀⠀⠘⣿⣿⣿⣿⣿⣿⣿⣿⣿⣿⣿⠄⠀⠀⠀⠀⠀⠀⢰⠀⠀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⣿⣿⣿⣿⣿⣿⣿⣿⣿⣿⣿⣿⣿⣿⣿⣿⣿⣿⣿⣿⣿⣿⣿⣿⣿⣿⣿⣿⣿⣿⣿⣿⣿⣿⣿⣿⣿⣿⣿⣿⣿⣿⣿⣿⣿⣿⣿⣿⡿⠛⠛⠛⠻⠿⢿⣿⣿⣿⣿⣿⣿⣿⣿⣿⣿⣿⣿⣿⣿⣿⣿⣿⣿⣿⣿⣿⣿⣿⣿⣿⣿⣿⣿⣿⣿⣿⣿⣿⣿⣿⡇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⣿⣿⣿⣿⣿⣿⣿⣿⣿⣿⣿⣿⣿⣿⣿⣿⣿⣿⣿⣿⣿⣿⣿⣿⣿⣿⣿⣿⣿⣿⣿⣿⣿⣿⣿⣿⣿⣿⣿⣿⣿⣿⣿⣿⣿⣿⣿⠏⠀⠀⠀⠀⠀⠀⠈⣿⣿⣿⣿⣿⣿⣿⣿⣿⣿⣿⣿⣿⣿⣿⣿⣿⣿⣿⣿⣿⣿⣿⣿⣿⣿⣿⣿⣿⣿⣿⣿⣿⣿⣿⡇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⣿⣿⣿⣿⣿⣿⣿⣿⣿⣿⣿⣿⣿⣿⣿⣿⣿⣿⣿⣿⣿⣿⣿⣿⣿⣿⣿⣿⣿⣿⣿⣿⣿⣿⣿⣿⣿⣿⣿⣿⣿⣿⣿⣿⣿⣿⡅⠀⠀⠀⠀⠀⠀⠀⠀⠀⠈⠉⠙⠻⢿⣿⣿⣿⣿⣿⣿⣿⣿⣿⣿⣿⣿⣿⣿⣿⣿⣿⣿⣿⣿⣿⣿⣿⣿⣿⣿⣿⣿⣿⡇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⣿⣿⣿⣿⣿⣿⣿⣿⣿⣿⣿⣿⣿⣿⣿⣿⣿⣿⣿⣿⣿⣿⣿⣿⣿⣿⣿⣿⣿⣿⣿⣿⣿⣿⣿⣿⣿⣿⣿⣿⣿⣿⣿⣿⣿⣿⣷⠀⠀⠀⠀⠀⠀⠀⠀⠀⠀⠀⠀⠀⠀⠙⠻⣿⣿⣿⣿⣿⣿⣿⣿⣿⣿⣿⣿⣿⣿⣿⣿⣿⣿⣿⣿⣿⣿⣿⣿⣿⣿⣿⡇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⣿⣿⣿⣿⣿⣿⣿⣿⣿⣿⣿⣿⣿⣿⣿⣿⣿⣿⣿⣿⣿⣿⣿⣿⣿⣿⣿⣿⣿⣿⣿⣿⣿⣿⣿⣿⣿⣿⣿⣿⣿⣿⣿⡿⠃⠀⠀⠀⠀⠀⠀⠀⠀⠀⠀⠀⠀⠀⠀⠀⠀⠀⠀⠀⠀⠹⣿⣿⣿⣿⣿⣿⣿⣿⣿⣿⣿⣿⣿⣿⣿⣿⣿⣿⣿⣿⣿⣿⣿⣿⡇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⣿⣿⣿⣿⣿⣿⣿⣿⣿⣿⣿⣿⣿⣿⣿⣿⣿⣿⣿⣿⣿⣿⣿⣿⣿⣿⣿⣿⣿⣿⣿⣿⣿⣿⣿⣿⣿⣿⣿⣿⣿⣿⣿⣷⣇⠀⠀⠀⠀⠀⠀⠀⠀⠀⠀⠀⠀⠀⠀⠀⠀⠀⠀⠀⠀⠀⠀⠀⠀⢜⣿⣿⣿⣿⣿⡿⣿⣿⣿⣿⣿⣿⣿⣿⣿⣿⣿⣿⣿⣿⡇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⣿⣿⣿⣿⣿⣿⣿⣿⣿⣿⣿⣿⣿⣿⣿⣿⣿⣿⣿⣿⣿⣿⣿⣿⣿⣿⣿⣿⣿⣿⣿⣿⣿⣿⣿⣿⣿⣿⣿⣿⣿⣿⣿⣿⣿⣿⣶⣦⡄⠀⠀⠀⠀⠀⠀⠀⠀⠀⠀⠀⠀⠀⠀⠀⠀⠀⠀⠀⠀⣶⣿⣿⣿⣿⡿⠁⠘⢿⣿⣿⣿⣿⣿⣿⣿⣿⣿⣿⣿⣿⡇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⣿⣿⣿⣿⣿⣿⣿⣿⣿⣿⣿⣿⣿⣿⣿⣿⣿⣿⣿⣿⣿⣿⣿⣿⣿⣿⣿⣿⣿⣿⣿⣿⣿⣿⣿⣿⣿⣿⣿⣿⣿⣿⣿⣿⣿⣿⣿⣿⣀⠀⠀⠀⠀⠀⠀⠀⠀⠀⠀⠀⠀⠀⠀⠀⠀⠀⠀⢠⠀⣿⣿⣿⣿⠏⠀⠀⠀⠈⠻⣿⣿⣿⣿⣿⣿⣿⣿⣿⣿⣿⡇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⣿⣿⣿⣿⣿⣿⣿⣿⣿⣿⣿⣿⣿⣿⣿⣿⣿⣿⣿⣿⣿⣿⣿⣿⣿⣿⣿⣿⣿⣿⣿⣿⣿⣿⣿⣿⣿⣿⣿⣿⣿⣿⣿⣿⣿⣿⣿⣿⣿⣿⣤⡀⠀⠀⠀⠀⠀⠀⠀⠀⠀⠀⠀⠀⠀⠀⠀⢸⣷⣾⣿⡿⠋⠀⠀⠀⠀⠀⠀⠈⠻⣿⣿⣿⣿⣿⣿⣿⣿⣿⡇</a:t>
            </a:r>
            <a:br/>
            <a:r>
              <a:t>⣿⣿⣿⣿⣿⣿⣿⣿⣿⣿⣿⣿⣿⣿⣿⣿⣿⣿⣿⣿⣿⣿⣿⣿⣿⣿⣿⠟⠻⠿⢿⣿⣿⣿⣿⣿⣿⣿⣿⣿⣿⣿⣿⣿⣿⣿⣿⣿⣿⣿⣿⣿⣤⣠⣄⣶⠀⠀⠀⠀⠀⠀⠀⡄⠀⣾⣰⣾⣿⣿⠏⠀⠀⠀⠀⠀⠀⠀⠀⠀⠀⠈⠻⣿⣿⣿⣿⣿⣿⣿⡇</a:t>
            </a:r>
            <a:br/>
            <a:r>
              <a:t>⣿⣿⣿⣿⣿⣿⣿⣿⣿⣿⣿⣿⣿⣿⣿⣿⣿⣿⣿⣿⣿⣿⣿⣿⣿⣿⡁⠀⠀⠀⠈⢻⣿⣿⣿⣿⣿⣿⣿⣿⣿⣿⣿⣿⣿⣿⣿⣿⣿⣿⣿⣿⣿⣿⠟⠁⠀⠀⠀⠀⠀⠀⠀⢳⠀⣿⣿⣿⠟⠁⠀⠀⠀⠀⠀⠀⠀⠀⠀⠀⠀⠀⠀⠈⠙⠿⣿⣿⣿⣿⡇</a:t>
            </a:r>
            <a:br/>
            <a:r>
              <a:t>⣿⣿⣿⣿⣿⣿⣿⣿⣿⣿⣿⣿⣿⣿⣿⣿⣿⣿⣿⣿⣿⣿⣿⣿⣿⣿⣷⡀⠀⠀⠀⠀⢻⣿⣿⣿⣿⡿⠛⠻⢿⣿⣿⣿⣿⣿⣿⣿⣿⣿⣿⠟⠛⠁⠀⠀⠀⠀⠀⠀⠀⠀⠀⠀⠀⠛⠛⠁⠀⠀⠀⠀⠀⠀⠀⠀⠀⠀⠀⠀⠀⠀⠀⠀⠀⠀⠈⠙⠻⢿⡇</a:t>
            </a:r>
            <a:br/>
            <a:r>
              <a:t>⣿⣿⣿⣿⣿⣿⣿⣿⣿⣿⣿⣿⣿⣿⣿⣿⣿⣿⣿⣿⣿⣿⣿⣿⣿⣿⣿⣿⡄⠀⠀⠀⠀⠹⠿⠟⠀⠀⠀⠀⠀⠈⠉⣉⣀⣠⣤⣤⣶⣶⠃⠀⠀⠀⠀⠀⠀⠀⠀⠀⠀⠀⠀⠀⠀⠀⠀⠀⠀⠀⠀⠀⠀⠀⠀⠀⠀⠀⠀⠀⠀⠀⠀⠀⠀⠀⠀⠀⠀⠀⠀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⣿⣿⣿⣿⣿⣿⣿⣿⣿⣿⣿⣿⣿⣿⣿⣿⣿⣿⣿⣿⣿⣿⣿⣿⣿⣿⣿⣿⣿⡆⠀⠀⠀⠀⠀⠀⠀⠀⠀⠀⠀⠀⠈⣿⣿⣿⣿⣿⡿⠁⠀⠀⠀⠀⠀⠀⠀⠀⠀⠀⠀⠀⠀⠀⠀⠀⠀⠀⠀⠀⠀⠀⠀⠀⠀⠀⠀⠀⠀⠀⠀⠀⠀⠀⠀⠀⠀⠀⠀⠀⠀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⣿⣿⣿⣿⣿⣿⣿⣿⣿⣿⣿⣿⣿⣿⣿⣿⣿⣿⣿⣿⣿⣿⣿⣿⣿⣿⣿⣿⣿⡇⠀⠀⠀⠀⠀⠀⢤⡀⠀⠀⠀⠀⠀⠸⣿⣿⣿⣿⡇⠀⠀⠀⠀⠀⠀⠀⠀⠀⠀⠀⠀⠀⠀⠀⠀⠀⠀⠀⠀⠀⠀⠀⠀⠀⠀⠀⠀⠀⠀⠀⠀⠀⠀⠀⠀⠀⠀⠀⠀⠀⠀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⣿⣿⣿⣿⣿⣿⣿⣿⣿⣿⣿⣿⣿⣿⣿⣿⣿⣿⣿⣿⣿⣿⣿⣿⣿⣿⣿⣿⣿⣿⠄⠀⠀⠀⠀⠀⠀⠙⢄⠀⠀⠀⠀⠀⢿⣿⣿⣿⠏⠀⠀⠀⠀⠀⠀⠀⠀⠀⠀⠀⠀⠀⠀⠀⠀⠀⠀⠀⠀⠀⠀⠀⠀⠀⠀⠀⠀⠀⠀⠀⠀⠀⠀⠀⠀⠀⠀⠀⠀⠀⠀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⣿⣿⣿⣿⣿⣿⣿⣿⣿⣿⣿⣿⣿⣿⣿⣿⣿⣿⣿⣿⣿⣿⣿⣿⣿⣿⣿⣿⣿⣿⡆⠀⠀⠀⠀⠀⠀⠀⠈⠁⠀⠀⠀⠀⠈⢿⣿⡏⠀⠀⠀⠀⠀⠀⠀⠀⠀⠀⠀⠀⠀⠀⠀⠀⠀⠀⠀⠀⠀⠀⠀⠀⠀⢠⠀⠀⠀⠀⠀⠀⠀⠀⠀⠀⠀⠀⠀⠀⠀⠀⠀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⣿⣿⣿⣿⣿⣿⣿⣿⣿⣿⣿⣿⣿⣿⣿⣿⣿⣿⣿⣿⣿⣿⣿⣿⣿⣿⣿⣿⣿⣿⣿⡀⠀⠀⠀⠀⠀⠀⠀⠀⠀⠀⠀⠀⠀⠀⢻⠀⠀⠀⠀⠀⠀⠀⠀⠀⠀⠀⠀⠀⠀⠀⠀⠀⠀⠀⠀⠀⠀⠀⢀⣀⣀⣿⡴⠀⠀⠀⠀⠀⠀⠀⠀⠀⠀⠀⠀⠀⠀⠀⠀</a:t>
            </a:r>
            <a:br/>
            <a:r>
              <a:t>⣿⣿⣿⣿⣿⣿⣿⣿⣿⣿⣿⣿⣿⣿⣿⣿⣿⣿⣿⣿⣿⣿⣿⣿⣿⣿⣿⣿⣿⣿⣿⣿⣶⣦⣄⠀⠀⠀⠀⠀⠀⠀⠀⠀⠀⠀⠀⠀⠀⠀⠀⠀⠀⠀⠀⠀⠀⠀⠀⠀⠀⠀⠀⠀⣤⣀⣀⣀⣰⣶⣶⣿⣿⣿⠇⠀⠀⠀⠀⠀⠀⠀⠀⠀⠀⠀⠀⠀⠀⠀⠀</a:t>
            </a:r>
            <a:br/>
            <a:r>
              <a:t>⣿⣿⣿⣿⣿⣿⣿⣿⣿⣿⣿⣿⣿⣿⣿⣿⣿⣿⣿⣿⣿⣿⣿⣿⣿⣿⣿⣿⣿⣿⣿⣿⣿⣿⣿⣿⣶⣤⣀⠀⠀⠀⠀⠀⠀⠀⠀⠀⠀⠀⠀⠀⠀⠀⠀⠀⠀⠀⠀⠀⠀⠀⠀⠀⠀⢹⣿⣿⣿⣿⣿⣿⣿⣿⢠⡞⠀⠀⠀⠀⠀⠀⠀⠀⠀⠀⠀⠀⠀⠀⠀</a:t>
            </a:r>
            <a:br/>
            <a:r>
              <a:t>⣿⣿⣿⣿⣿⣿⣿⣿⣿⣿⣿⣿⣿⣿⣿⣿⣿⣿⣿⣿⣿⣿⣿⣿⣿⣿⣿⣿⣿⣿⣿⣿⣿⣿⣿⣿⣿⣿⣿⣿⡄⠀⠀⠀⠀⠀⠀⠀⠀⠀⠀⠀⠀⠀⠀⠀⠀⠀⠀⠀⠀⠀⠀⢰⠀⢸⣿⣿⣿⣿⣿⣿⣿⣿⣿⡇⠀⠀⠀⠀⠀⠀⠀⠀⠀⠀⠀⠀⠀⠀⠀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⣿⣿⣿⣿⣿⣿⣿⣿⣿⣿⣿⣿⣿⣿⣿⣿⣿⣿⣿⣿⣿⣿⣿⣿⣿⣿⣿⣿⣿⣿⣿⣿⣿⣿⣿⣿⣿⣿⣿⣿⣿⣄⠀⠀⠀⠀⠀⠀⠀⠀⠀⠀⠀⠀⠀⠀⠀⠀⠀⠀⠀⠀⠀⣸⡀⢸⣿⣿⣿⣿⣿⣿⣿⣿⣿⣧⠀⠀⠀⠀⠀⠀⠀⠀⠀⠀⠀⠀⠀⠀⠀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⣿⣿⣿⣿⣿⣿⣿⣿⣿⣿⣿⣿⣿⣿⣿⣿⣿⣿⣿⣿⣿⣿⣿⣿⣿⣿⣿⣿⣿⣿⣿⣿⣿⣿⣿⣿⣿⣿⣿⣿⣿⣿⣷⣦⡀⠀⠀⠀⠀⠀⠀⠀⠀⠀⠀⠀⠀⠀⠀⠀⠀⠀⠀⢿⡇⠈⣿⣿⣿⣿⣿⣿⣿⣿⣿⣿⠀⡀⠀⠀⠀⠀⠀⠀⠀⠀⠀⠀⠀⠀⠀</a:t>
            </a:r>
            <a:br/>
            <a:r>
              <a:t>⣿⣿⣿⣿⣿⣿⣿⣿⣿⣿⣿⣿⣿⣿⣿⣿⣿⣿⣿⣿⣿⣿⣿⣿⣿⣿⣿⣿⣿⣿⣿⣿⣿⣿⣿⣿⣿⣿⣿⣿⣿⣿⣿⣿⣿⣦⡀⠀⠀⠀⠀⠀⠀⠀⠀⠀⠀⠀⠀⠀⠀⠀⠀⠈⡇⠀⣿⣿⣿⣿⣿⣿⣿⣿⣿⣿⣴⡇⠀⡀⠀⠀⠀⠀⠀⠀⠀⠀⠀⠀⠀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⣿⣿⣿⣿⣿⣿⣿⣿⣿⣿⣿⣿⣿⣿⣿⣿⣿⣿⣿⣿⣿⣿⣿⣿⣿⣿⣿⣿⣿⣿⣿⣿⣿⣿⣿⣿⣿⣿⣿⣿⣿⣿⣿⣿⣿⣿⡇⠀⠀⠀⠀⠀⠀⠀⠀⠀⠀⠀⠀⠀⠀⠀⠀⠀⠀⠀⢻⣿⣿⣿⣿⣿⣿⣿⣿⣿⣿⣴⣾⠁⠀⢰⠀⠀⠀⠀⠀⠀⠀⠀⠀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⣿⣿⣿⣿⣿⣿⣿⣿⣿⣿⣿⣿⣿⣿⣿⣿⣿⣿⣿⣿⣿⣿⣿⣿⣿⣿⣿⣿⣿⣿⣿⣿⣿⣿⣿⣿⣿⣿⣿⣿⣿⣿⣿⣿⣿⠋⠀⠀⠀⠀⠀⠀⠀⠀⠀⠀⠀⠀⠀⠀⠀⠀⠀⠀⠀⠀⠸⢿⣿⣿⣿⣿⣿⣿⣿⣿⣿⣿⣿⣆⣄⡇⠀⠀⠀⠀⠀⠀⠀⡄⠀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⣿⣿⣿⣿⣿⣿⣿⣿⣿⣿⣿⣿⣿⣿⣿⣿⣿⣿⣿⣿⣿⣿⣿⣿⣿⣿⣿⣿⣿⣿⣿⣿⣿⣿⣿⣿⣿⣿⣿⣿⣿⣿⣿⣿⣿⡀⠀⠀⠀⠀⠀⠀⠀⠀⠀⠀⠀⠀⠀⠀⠀⠀⠀⠀⠀⠀⠀⠀⠙⣿⣿⣿⣿⣿⣿⣿⣿⣿⣿⣿⣿⠁⠀⠀⠀⠀⠀⠀⠀⠁⠀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⣿⣿⣿⣿⣿⣿⣿⣿⣿⣿⣿⣿⣿⣿⣿⣿⣿⣿⣿⣿⣿⣿⣿⣿⣿⣿⣿⣿⣿⣿⣿⣿⣿⣿⣿⣿⣿⣿⣿⣿⣿⣿⣿⣿⣿⣷⠀⠀⠀⠀⠀⠀⠀⠀⠀⠀⠀⠀⠀⠀⠀⠀⠀⠀⠀⠀⠀⠀⠀⠘⣿⣿⣿⣿⣿⣿⣿⣿⣿⣿⣿⠄⠀⠀⠀⠀⠀⠀⢰⠀⠀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⣿⣿⣿⣿⣿⣿⣿⣿⣿⣿⣿⣿⣿⣿⣿⣿⣿⣿⣿⣿⣿⣿⣿⣿⣿⣿⣿⣿⣿⣿⣿⣿⣿⣿⣿⣿⣿⣿⣿⣿⣿⣿⣿⣿⣿⣿⣿⣿⡿⠛⠛⠛⠿⠿⣿⣿⣿⣿⣿⣿⣿⣿⣿⣿⣿⣿⣿⣿⣿⣿⣿⣿⣿⣿⣿⣿⣿⣿⣿⣿⣿⣿⣿⣿⣿⣿⣿⣿⣿⣿⡇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⣿⣿⣿⣿⣿⣿⣿⣿⣿⣿⣿⣿⣿⣿⣿⣿⣿⣿⣿⣿⣿⣿⣿⣿⣿⣿⣿⣿⣿⣿⣿⣿⣿⣿⣿⣿⣿⣿⣿⣿⣿⣿⣿⣿⣿⣿⠀⠀⠀⠀⠀⠀⠀⠀⠀⠀⠉⠉⠙⠻⢿⣿⣿⣿⣿⣿⣿⣿⣿⣿⣿⣿⣿⣿⣿⣿⣿⣿⣿⣿⣿⣿⣿⣿⣿⣿⣿⣿⣿⣿⡇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⣿⣿⣿⣿⣿⣿⣿⣿⣿⣿⣿⣿⣿⣿⣿⣿⣿⣿⣿⣿⣿⣿⣿⣿⣿⣿⣿⣿⣿⣿⣿⣿⣿⣿⣿⣿⣿⣿⣿⣿⣿⣿⣿⣿⣿⣿⣇⠀⠀⠀⠀⠀⠀⠀⠀⠀⠀⠀⠀⠀⠀⠙⠿⣿⣿⣿⣿⣿⣿⣿⣿⣿⣿⣿⣿⣿⣿⣿⣿⣿⣿⣿⣿⣿⣿⣿⣿⣿⣿⣿⡇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⣿⣿⣿⣿⣿⣿⣿⣿⣿⣿⣿⣿⣿⣿⣿⣿⣿⣿⣿⣿⣿⣿⣿⣿⣿⣿⣿⣿⣿⣿⣿⣿⣿⣿⣿⣿⣿⣿⣿⣿⣿⣿⣿⣷⡆⠀⠀⠀⠀⠀⠀⠀⠀⠀⠀⠀⠀⠀⠀⠀⠀⠀⠀⠀⠀⠀⠀⠀⠀⢽⣿⣿⣿⣿⣿⡿⣿⣿⣿⣿⣿⣿⣿⣿⣿⣿⣿⣿⣿⣿⡇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⣿⣿⣿⣿⣿⣿⣿⣿⣿⣿⣿⣿⣿⣿⣿⣿⣿⣿⣿⣿⣿⣿⣿⣿⣿⣿⣿⣿⣿⣿⣿⣿⣿⣿⣿⣿⣿⣿⣿⣿⣿⣿⣿⣿⣿⣶⣶⣤⡄⠀⠀⠀⠀⠀⠀⠀⠀⠀⠀⠀⠀⠀⠀⠀⠀⠀⠀⠀⠀⣶⣿⣿⣿⣿⡿⠁⠘⢿⣿⣿⣿⣿⣿⣿⣿⣿⣿⣿⣿⣿⡇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⣿⣿⣿⣿⣿⣿⣿⣿⣿⣿⣿⣿⣿⣿⣿⣿⣿⣿⣿⣿⣿⣿⣿⣿⣿⣿⣿⣿⣿⣿⣿⣿⣿⣿⣿⣿⣿⣿⣿⣿⣿⣿⣿⣿⣿⣿⣿⣿⡀⠀⠀⠀⠀⠀⠀⠀⠀⠀⠀⠀⠀⠀⠀⠀⠀⠀⠀⢠⠀⣿⣿⣿⣿⠏⠀⠀⠀⠈⠻⣿⣿⣿⣿⣿⣿⣿⣿⣿⣿⣿⡇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⣿⣿⣿⣿⣿⣿⣿⣿⣿⣿⣿⣿⣿⣿⣿⣿⣿⣿⣿⣿⣿⣿⣿⣿⣿⣿⣿⣿⣿⣿⣿⣿⣿⣿⣿⣿⣿⣿⣿⣿⣿⣿⣿⣿⣿⣿⣿⣿⣿⣷⣤⡀⠀⠀⠀⠀⠀⠀⠀⠀⠀⠀⠀⠀⠀⠀⠀⢸⣶⣿⣿⡿⠋⠀⠀⠀⠀⠀⠀⠈⠻⣿⣿⣿⣿⣿⣿⣿⣿⣿⡇</a:t>
            </a:r>
            <a:br/>
            <a:r>
              <a:t>⣿⣿⣿⣿⣿⣿⣿⣿⣿⣿⣿⣿⣿⣿⣿⣿⣿⣿⣿⣿⣿⣿⣿⣿⣿⣿⣿⠟⠟⠿⢿⣿⣿⣿⣿⣿⣿⣿⣿⣿⣿⣿⣿⣿⣿⣿⣿⣿⣿⣿⣿⣷⣤⢠⣄⣦⠀⠀⠀⠀⠀⠀⠀⡀⢰⣷⣰⣾⣿⣿⠋⠀⠀⠀⠀⠀⠀⠀⠀⠀⠀⠈⠻⣿⣿⣿⣿⣿⣿⣿⡇</a:t>
            </a:r>
            <a:br/>
            <a:r>
              <a:t>⣿⣿⣿⣿⣿⣿⣿⣿⣿⣿⣿⣿⣿⣿⣿⣿⣿⣿⣿⣿⣿⣿⣿⣿⣿⣿⠁⠀⠀⠀⠈⢿⣿⣿⣿⣿⣿⣿⣿⣿⣿⣿⣿⣿⣿⣿⣿⣿⣿⣿⣿⣿⣿⣿⠟⠁⠀⠀⠀⠀⠀⠀⠀⠃⠸⣿⣿⣿⠟⠁⠀⠀⠀⠀⠀⠀⠀⠀⠀⠀⠀⠀⠀⠈⠙⠿⣿⣿⣿⣿⡇</a:t>
            </a:r>
            <a:br/>
            <a:r>
              <a:t>⣿⣿⣿⣿⣿⣿⣿⣿⣿⣿⣿⣿⣿⣿⣿⣿⣿⣿⣿⣿⣿⣿⣿⣿⣿⣿⣷⡀⠀⠀⠀⠈⢻⣿⣿⣿⣿⡿⠿⠿⢿⣿⣿⣿⣿⣿⣿⣿⣿⣿⣿⠟⠛⠁⠀⠀⠀⠀⠀⠀⠀⠀⠀⠀⠀⠻⠋⠁⠀⠀⠀⠀⠀⠀⠀⠀⠀⠀⠀⠀⠀⠀⠀⠀⠀⠀⠈⠙⠻⢿⡇</a:t>
            </a:r>
            <a:br/>
            <a:r>
              <a:t>⣿⣿⣿⣿⣿⣿⣿⣿⣿⣿⣿⣿⣿⣿⣿⣿⣿⣿⣿⣿⣿⣿⣿⣿⣿⣿⣿⣷⡄⠀⠀⠀⠀⢻⡿⠟⠁⠀⠀⠀⠀⠉⠉⠉⣉⣉⣁⣤⣤⣴⠀⠀⠀⠀⠀⠀⠀⠀⠀⠀⠀⠀⠀⠀⠀⠀⠀⠀⠀⠀⠀⠀⠀⠀⠀⠀⠀⠀⠀⠀⠀⠀⠀⠀⠀⠀⠀⠀⠀⠀⠀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⣿⣿⣿⣿⣿⣿⣿⣿⣿⣿⣿⣿⣿⣿⣿⣿⣿⣿⣿⣿⣿⣿⣿⣿⣿⣿⣿⣿⣿⡄⠀⠀⠀⠀⠠⠀⠀⠀⠀⠀⠀⠀⠈⣿⣿⣿⣿⣿⡿⠁⠀⠀⠀⠀⠀⠀⠀⠀⠀⠀⠀⠀⠀⠀⠀⠀⠀⠀⠀⠀⠀⠀⠀⠀⠀⠀⠀⠀⠀⠀⠀⠀⠀⠀⠀⠀⠀⠀⠀⠀⠀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⣿⣿⣿⣿⣿⣿⣿⣿⣿⣿⣿⣿⣿⣿⣿⣿⣿⣿⣿⣿⣿⣿⣿⣿⣿⣿⣿⣿⣿⡇⠀⠀⠀⠀⠀⠡⣤⡀⠀⠀⠀⠀⠀⠸⣿⣿⣿⣿⡇⠀⠀⠀⠀⠀⠀⠀⠀⠀⠀⠀⠀⠀⠀⠀⠀⠀⠀⠀⠀⠀⠀⠀⠀⠀⠀⠀⠀⠀⠀⠀⠀⠀⠀⠀⠀⠀⠀⠀⠀⠀⠀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⣿⣿⣿⣿⣿⣿⣿⣿⣿⣿⣿⣿⣿⣿⣿⣿⣿⣿⣿⣿⣿⣿⣿⣿⣿⣿⣿⣿⣿⣿⠀⠀⠀⠀⠀⠀⠈⠳⣄⠀⠀⠀⠀⠀⣿⣿⣿⣿⠇⠀⠀⠀⠀⠀⠀⠀⠀⠀⠀⠀⠀⠀⠀⠀⠀⠀⠀⠀⠀⠀⠀⠀⠀⠀⠀⠀⠀⠀⠀⠀⠀⠀⠀⠀⠀⠀⠀⠀⠀⠀⠀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⣿⣿⣿⣿⣿⣿⣿⣿⣿⣿⣿⣿⣿⣿⣿⣿⣿⣿⣿⣿⣿⣿⣿⣿⣿⣿⣿⣿⣿⣿⡄⠀⠀⠀⠀⠀⠀⠀⠈⠃⠀⠀⠀⠀⠈⢿⣿⡏⠀⠀⠀⠀⠀⠀⠀⠀⠀⠀⠀⠀⠀⠀⠀⠀⠀⠀⠀⠀⠀⠀⠀⠀⠀⢠⠀⠀⠀⠀⠀⠀⠀⠀⠀⠀⠀⠀⠀⠀⠀⠀⠀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⣿⣿⣿⣿⣿⣿⣿⣿⣿⣿⣿⣿⣿⣿⣿⣿⣿⣿⣿⣿⣿⣿⣿⣿⣿⣿⣿⣿⣿⣿⣷⠀⠀⠀⠀⠀⠀⠀⠀⠀⠀⠀⠀⠀⠀⠈⢻⠀⠀⠀⠀⠀⠀⠀⠀⠀⠀⠀⠀⠀⠀⠀⠀⠀⠀⠀⠀⠀⠀⠀⢀⣀⣀⣿⡴⠀⠀⠀⠀⠀⠀⠀⠀⠀⠀⠀⠀⠀⠀⠀⠀</a:t>
            </a:r>
            <a:br/>
            <a:r>
              <a:t>⣿⣿⣿⣿⣿⣿⣿⣿⣿⣿⣿⣿⣿⣿⣿⣿⣿⣿⣿⣿⣿⣿⣿⣿⣿⣿⣿⣿⣿⣿⣿⣷⣶⣤⡀⠀⠀⠀⠀⠀⠀⠀⠀⠀⠀⠀⠀⠀⠀⠀⠀⠀⠀⠀⠀⠀⠀⠀⠀⠀⠀⠀⠀⠀⣤⣀⣀⣀⣰⣶⣶⣿⣿⣿⠇⠀⠀⠀⠀⠀⠀⠀⠀⠀⠀⠀⠀⠀⠀⠀⠀</a:t>
            </a:r>
            <a:br/>
            <a:r>
              <a:t>⣿⣿⣿⣿⣿⣿⣿⣿⣿⣿⣿⣿⣿⣿⣿⣿⣿⣿⣿⣿⣿⣿⣿⣿⣿⣿⣿⣿⣿⣿⣿⣿⣿⣿⣿⣷⣦⣄⡀⠀⠀⠀⠀⠀⠀⠀⠀⠀⠀⠀⠀⠀⠀⠀⠀⠀⠀⠀⠀⠀⠀⠀⠀⠀⠀⢹⣿⣿⣿⣿⣿⣿⣿⣿⢠⡞⠀⠀⠀⠀⠀⠀⠀⠀⠀⠀⠀⠀⠀⠀⠀</a:t>
            </a:r>
            <a:br/>
            <a:r>
              <a:t>⣿⣿⣿⣿⣿⣿⣿⣿⣿⣿⣿⣿⣿⣿⣿⣿⣿⣿⣿⣿⣿⣿⣿⣿⣿⣿⣿⣿⣿⣿⣿⣿⣿⣿⣿⣿⣿⣿⣿⣷⡀⠀⠀⠀⠀⠀⠀⠀⠀⠀⠀⠀⠀⠀⠀⠀⠀⠀⠀⠀⠀⠀⠀⢰⠀⢸⣿⣿⣿⣿⣿⣿⣿⣿⣿⡇⠀⠀⠀⠀⠀⠀⠀⠀⠀⠀⠀⠀⠀⠀⠀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⣿⣿⣿⣿⣿⣿⣿⣿⣿⣿⣿⣿⣿⣿⣿⣿⣿⣿⣿⣿⣿⣿⣿⣿⣿⣿⣿⣿⣿⣿⣿⣿⣿⣿⣿⣿⣿⣿⣿⣿⣷⣄⠀⠀⠀⠀⠀⠀⠀⠀⠀⠀⠀⠀⠀⠀⠀⠀⠀⠀⠀⠀⠀⣼⡄⢸⣿⣿⣿⣿⣿⣿⣿⣿⣿⣧⠀⠀⠀⠀⠀⠀⠀⠀⠀⠀⠀⠀⠀⠀⠀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⣿⣿⣿⣿⣿⣿⣿⣿⣿⣿⣿⣿⣿⣿⣿⣿⣿⣿⣿⣿⣿⣿⣿⣿⣿⣿⣿⣿⣿⣿⣿⣿⣿⣿⣿⣿⣿⣿⣿⣿⣿⣿⣷⣄⠀⠀⠀⠀⠀⠀⠀⠀⠀⠀⠀⠀⠀⠀⠀⠀⠀⠀⠀⢿⡇⠈⣿⣿⣿⣿⣿⣿⣿⣿⣿⣿⠀⡀⠀⠀⠀⠀⠀⠀⠀⠀⠀⠀⠀⠀⠀</a:t>
            </a:r>
            <a:br/>
            <a:r>
              <a:t>⣿⣿⣿⣿⣿⣿⣿⣿⣿⣿⣿⣿⣿⣿⣿⣿⣿⣿⣿⣿⣿⣿⣿⣿⣿⣿⣿⣿⣿⣿⣿⣿⣿⣿⣿⣿⣿⣿⣿⣿⣿⣿⣿⣿⣿⣦⡀⠀⠀⠀⠀⠀⠀⠀⠀⠀⠀⠀⠀⠀⠀⠀⠀⠈⡇⠀⣿⣿⣿⣿⣿⣿⣿⣿⣿⣿⣴⡇⠀⡀⠀⠀⠀⠀⠀⠀⠀⠀⠀⠀⠀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⣿⣿⣿⣿⣿⣿⣿⣿⣿⣿⣿⣿⣿⣿⣿⣿⣿⣿⣿⣿⣿⣿⣿⣿⣿⣿⣿⣿⣿⣿⣿⣿⣿⣿⣿⣿⣿⣿⣿⣿⣿⣿⣿⣿⣿⣿⡇⠀⠀⠀⠀⠀⠀⠀⠀⠀⠀⠀⠀⠀⠀⠀⠀⠀⠀⠀⢻⣿⣿⣿⣿⣿⣿⣿⣿⣿⣿⣴⣾⠀⠀⢰⠀⠀⠀⠀⠀⠀⠀⠀⠀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⣿⣿⣿⣿⣿⣿⣿⣿⣿⣿⣿⣿⣿⣿⣿⣿⣿⣿⣿⣿⣿⣿⣿⣿⣿⣿⣿⣿⣿⣿⣿⣿⣿⣿⣿⣿⣿⣿⣿⣿⣿⣿⣿⣿⣿⠋⠀⠀⠀⠀⠀⠀⠀⠀⠀⠀⠀⠀⠀⠀⠀⠀⠀⠀⠀⠀⠸⣿⣿⣿⣿⣿⣿⣿⣿⣿⣿⣿⣿⣆⣤⡇⠀⠀⠀⠀⠀⠀⠀⡄⠀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⣿⣿⣿⣿⣿⣿⣿⣿⣿⣿⣿⣿⣿⣿⣿⣿⣿⣿⣿⣿⣿⣿⣿⣿⣿⣿⣿⣿⣿⣿⣿⣿⣿⣿⣿⣿⣿⣿⣿⣿⣿⣿⣿⣿⣿⡀⠀⠀⠀⠀⠀⠀⠀⠀⠀⠀⠀⠀⠀⠀⠀⠀⠀⠀⠀⠀⠀⠀⠙⣿⣿⣿⣿⣿⣿⣿⣿⣿⣿⣿⣿⠁⠀⠀⠀⠀⠀⠀⠀⠁⠀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⣿⣿⣿⣿⣿⣿⣿⣿⣿⣿⣿⣿⣿⣿⣿⣿⣿⣿⣿⣿⣿⣿⣿⣿⣿⣿⣿⣿⣿⣿⣿⣿⣿⣿⣿⣿⣿⣿⣿⣿⣿⣿⣿⣿⣿⣷⠀⠀⠀⠀⠀⠀⠀⠀⠀⠀⠀⠀⠀⠀⠀⠀⠀⠀⠀⠀⠀⠀⠀⠘⣿⣿⣿⣿⣿⣿⣿⣿⣿⣿⣿⠀⠀⠀⠀⠀⠀⠀⢰⠀⠀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⣿⣿⣿⣿⣿⣿⣿⣿⣿⣿⣿⣿⣿⣿⣿⣿⣿⣿⣿⣿⣿⣿⣿⣿⣿⣿⣿⣿⣿⣿⣿⣿⣿⣿⣿⣿⣿⣿⣿⣿⣿⣿⣿⣿⣿⣿⣿⣿⡿⠛⠛⠻⠿⢿⣿⣿⣿⣿⣿⣿⣿⣿⣿⣿⣿⣿⣿⣿⣿⣿⣿⣿⣿⣿⣿⣿⣿⣿⣿⣿⣿⣿⣿⣿⣿⣿⣿⣿⣿⣿⡇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⣿⣿⣿⣿⣿⣿⣿⣿⣿⣿⣿⣿⣿⣿⣿⣿⣿⣿⣿⣿⣿⣿⣿⣿⣿⣿⣿⣿⣿⣿⣿⣿⣿⣿⣿⣿⣿⣿⣿⣿⣿⣿⣿⣿⣿⣿⠀⠀⠀⠀⠀⠀⠀⠀⠀⠀⠉⠉⠙⠻⣿⣿⣿⣿⣿⣿⣿⣿⣿⣿⣿⣿⣿⣿⣿⣿⣿⣿⣿⣿⣿⣿⣿⣿⣿⣿⣿⣿⣿⣿⡇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⣿⣿⣿⣿⣿⣿⣿⣿⣿⣿⣿⣿⣿⣿⣿⣿⣿⣿⣿⣿⣿⣿⣿⣿⣿⣿⣿⣿⣿⣿⣿⣿⣿⣿⣿⣿⣿⣿⣿⣿⣿⣿⣿⣿⣿⣿⡆⠀⠀⠀⠀⠀⠀⠀⠀⠀⠀⠀⠀⠀⠀⠙⢿⣿⣿⣿⣿⣿⣿⣿⣿⣿⣿⣿⣿⣿⣿⣿⣿⣿⣿⣿⣿⣿⣿⣿⣿⣿⣿⣿⡇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⣿⣿⣿⣿⣿⣿⣿⣿⣿⣿⣿⣿⣿⣿⣿⣿⣿⣿⣿⣿⣿⣿⣿⣿⣿⣿⣿⣿⣿⣿⣿⣿⣿⣿⣿⣿⣿⣿⣿⣿⣿⣿⣿⣷⡄⠀⠀⠀⠀⠀⠀⠀⠀⠀⠀⠀⠀⠀⠀⠀⠀⠀⠀⠀⠀⠀⠀⠀⠀⢽⣿⣿⣿⣿⣿⡿⣿⣿⣿⣿⣿⣿⣿⣿⣿⣿⣿⣿⣿⣿⡇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⣿⣿⣿⣿⣿⣿⣿⣿⣿⣿⣿⣿⣿⣿⣿⣿⣿⣿⣿⣿⣿⣿⣿⣿⣿⣿⣿⣿⣿⣿⣿⣿⣿⣿⣿⣿⣿⣿⣿⣿⣿⣿⣿⣿⣿⣶⣤⣤⡀⠀⠀⠀⠀⠀⠀⠀⠀⠀⠀⠀⠀⠀⠀⠀⠀⠀⠀⠀⠀⣶⣿⣿⣿⣿⡿⠁⠘⢿⣿⣿⣿⣿⣿⣿⣿⣿⣿⣿⣿⣿⡇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⣿⣿⣿⣿⣿⣿⣿⣿⣿⣿⣿⣿⣿⣿⣿⣿⣿⣿⣿⣿⣿⣿⣿⣿⣿⣿⣿⣿⣿⣿⣿⣿⣿⣿⣿⣿⣿⣿⣿⣿⣿⣿⣿⣿⣿⣿⣿⣟⡀⠀⠀⠀⠀⠀⠀⠀⠀⠀⠀⠀⠀⠀⠀⠀⠀⠀⠀⣦⠀⣿⣿⣿⣿⠏⠀⠀⠀⠈⠻⣿⣿⣿⣿⣿⣿⣿⣿⣿⣿⣿⡇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⣿⣿⣿⣿⣿⣿⣿⣿⣿⣿⣿⣿⣿⣿⣿⣿⣿⣿⣿⣿⣿⣿⣿⣿⣿⣿⣿⣿⣿⣿⣿⣿⣿⣿⣿⣿⣿⣿⣿⣿⣿⣿⣿⣿⣿⣿⣿⣿⣿⣷⣄⠀⠀⠀⠀⠀⠀⠀⠀⠀⠀⠀⠀⠀⠀⡀⠀⣼⣼⣿⣿⡿⠋⠀⠀⠀⠀⠀⠀⠈⠻⣿⣿⣿⣿⣿⣿⣿⣿⣿⡇</a:t>
            </a:r>
            <a:br/>
            <a:r>
              <a:t>⣿⣿⣿⣿⣿⣿⣿⣿⣿⣿⣿⣿⣿⣿⣿⣿⣿⣿⣿⣿⣿⣿⣿⣿⣿⣿⣿⠟⠿⠿⣿⣿⣿⣿⣿⣿⣿⣿⣿⣿⣿⣿⣿⣿⣿⣿⣿⣿⣿⣿⣿⣧⣤⢀⣄⣦⠀⠀⠀⠀⠀⠀⠀⡀⢰⣷⣰⣿⣿⣿⠋⠀⠀⠀⠀⠀⠀⠀⠀⠀⠀⠈⠻⣿⣿⣿⣿⣿⣿⣿⡇</a:t>
            </a:r>
            <a:br/>
            <a:r>
              <a:t>⣿⣿⣿⣿⣿⣿⣿⣿⣿⣿⣿⣿⣿⣿⣿⣿⣿⣿⣿⣿⣿⣿⣿⣿⣿⣿⠁⠀⠀⠀⠈⢿⣿⣿⣿⣿⣿⣿⣿⣿⣿⣿⣿⣿⣿⣿⣿⣿⣿⣿⣿⣿⣿⣿⠟⠁⠀⠀⠀⠀⠀⠀⠀⠃⠸⣿⣿⣿⠟⠁⠀⠀⠀⠀⠀⠀⠀⠀⠀⠀⠀⠀⠀⠈⠙⠿⣿⣿⣿⣿⡇</a:t>
            </a:r>
            <a:br/>
            <a:r>
              <a:t>⣿⣿⣿⣿⣿⣿⣿⣿⣿⣿⣿⣿⣿⣿⣿⣿⣿⣿⣿⣿⣿⣿⣿⣿⣿⣿⣷⡀⠀⠀⠀⠈⢿⣿⣿⣿⣿⣿⠿⠿⢿⣿⣿⣿⣿⣿⣿⣿⣿⣿⣿⠟⠛⠁⠀⠀⠀⠀⠀⠀⠀⠀⠀⠀⠀⠻⠋⠁⠀⠀⠀⠀⠀⠀⠀⠀⠀⠀⠀⠀⠀⠀⠀⠀⠀⠀⠈⠙⠻⢿⡇</a:t>
            </a:r>
            <a:br/>
            <a:r>
              <a:t>⣿⣿⣿⣿⣿⣿⣿⣿⣿⣿⣿⣿⣿⣿⣿⣿⣿⣿⣿⣿⣿⣿⣿⣿⣿⣿⣿⣷⡀⠀⠀⠀⠀⢻⡿⠿⠁⠀⠀⠀⠀⠉⠉⠉⢉⣉⣉⣡⣤⣤⠁⠀⠀⠀⠀⠀⠀⠀⠀⠀⠀⠀⠀⠀⠀⠀⠀⠀⠀⠀⠀⠀⠀⠀⠀⠀⠀⠀⠀⠀⠀⠀⠀⠀⠀⠀⠀⠀⠀⠀⠀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⣿⣿⣿⣿⣿⣿⣿⣿⣿⣿⣿⣿⣿⣿⣿⣿⣿⣿⣿⣿⣿⣿⣿⣿⣿⣿⣿⣿⣿⡄⠀⠀⠀⠀⢠⠀⠀⠀⠀⠀⠀⠀⠈⣿⣿⣿⣿⣿⡿⠁⠀⠀⠀⠀⠀⠀⠀⠀⠀⠀⠀⠀⠀⠀⠀⠀⠀⠀⠀⠀⠀⠀⠀⠀⠀⠀⠀⠀⠀⠀⠀⠀⠀⠀⠀⠀⠀⠀⠀⠀⠀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⣿⣿⣿⣿⣿⣿⣿⣿⣿⣿⣿⣿⣿⣿⣿⣿⣿⣿⣿⣿⣿⣿⣿⣿⣿⣿⣿⣿⣿⡇⠀⠀⠀⠀⠀⠡⣤⡀⠀⠀⠀⠀⠀⢸⣿⣿⣿⣿⡇⠀⠀⠀⠀⠀⠀⠀⠀⠀⠀⠀⠀⠀⠀⠀⠀⠀⠀⠀⠀⠀⠀⠀⠀⠀⠀⠀⠀⠀⠀⠀⠀⠀⠀⠀⠀⠀⠀⠀⠀⠀⠀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⣿⣿⣿⣿⣿⣿⣿⣿⣿⣿⣿⣿⣿⣿⣿⣿⣿⣿⣿⣿⣿⣿⣿⣿⣿⣿⣿⣿⣿⣷⠀⠀⠀⠀⠀⠀⠈⠳⣄⠀⠀⠀⠀⠀⣿⣿⣿⣿⠇⠀⠀⠀⠀⠀⠀⠀⠀⠀⠀⠀⠀⠀⠀⠀⠀⠀⠀⠀⠀⠀⠀⠀⠀⠀⠀⠀⠀⠀⠀⠀⠀⠀⠀⠀⠀⠀⠀⠀⠀⠀⠀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⣿⣿⣿⣿⣿⣿⣿⣿⣿⣿⣿⣿⣿⣿⣿⣿⣿⣿⣿⣿⣿⣿⣿⣿⣿⣿⣿⣿⣿⣿⡄⠀⠀⠀⠀⠀⠀⠀⠈⠂⠀⠀⠀⠀⠈⢿⣿⡏⠀⠀⠀⠀⠀⠀⠀⠀⠀⠀⠀⠀⠀⠀⠀⠀⠀⠀⠀⠀⠀⠀⠀⠀⠀⢠⠀⠀⠀⠀⠀⠀⠀⠀⠀⠀⠀⠀⠀⠀⠀⠀⠀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⣿⣿⣿⣿⣿⣿⣿⣿⣿⣿⣿⣿⣿⣿⣿⣿⣿⣿⣿⣿⣿⣿⣿⣿⣿⣿⣿⣿⣿⣿⣷⠀⠀⠀⠀⠀⠀⠀⠀⠀⠀⠀⠀⠀⠀⠈⢻⠀⠀⠀⠀⠀⠀⠀⠀⠀⠀⠀⠀⠀⠀⠀⠀⠀⠀⠀⠀⠀⠀⠀⢀⣀⣀⣿⡴⠀⠀⠀⠀⠀⠀⠀⠀⠀⠀⠀⠀⠀⠀⠀⠀</a:t>
            </a:r>
            <a:br/>
            <a:r>
              <a:t>⣿⣿⣿⣿⣿⣿⣿⣿⣿⣿⣿⣿⣿⣿⣿⣿⣿⣿⣿⣿⣿⣿⣿⣿⣿⣿⣿⣿⣿⣿⣿⣷⣦⣤⡀⠀⠀⠀⠀⠀⠀⠀⠀⠀⠀⠀⠀⠀⠀⠀⠀⠀⠀⠀⠀⠀⠀⠀⠀⠀⠀⠀⠀⠀⣤⣀⣀⣀⣰⣶⣶⣿⣿⣿⠇⠀⠀⠀⠀⠀⠀⠀⠀⠀⠀⠀⠀⠀⠀⠀⠀</a:t>
            </a:r>
            <a:br/>
            <a:r>
              <a:t>⣿⣿⣿⣿⣿⣿⣿⣿⣿⣿⣿⣿⣿⣿⣿⣿⣿⣿⣿⣿⣿⣿⣿⣿⣿⣿⣿⣿⣿⣿⣿⣿⣿⣿⣿⣷⣦⣄⡀⠀⠀⠀⠀⠀⠀⠀⠀⠀⠀⠀⠀⠀⠀⠀⠀⠀⠀⠀⠀⠀⠀⠀⠀⠀⠀⢹⣿⣿⣿⣿⣿⣿⣿⣿⢠⡞⠀⠀⠀⠀⠀⠀⠀⠀⠀⠀⠀⠀⠀⠀⠀</a:t>
            </a:r>
            <a:br/>
            <a:r>
              <a:t>⣿⣿⣿⣿⣿⣿⣿⣿⣿⣿⣿⣿⣿⣿⣿⣿⣿⣿⣿⣿⣿⣿⣿⣿⣿⣿⣿⣿⣿⣿⣿⣿⣿⣿⣿⣿⣿⣿⣿⣶⠀⠀⠀⠀⠀⠀⠀⠀⠀⠀⠀⠀⠀⠀⠀⠀⠀⠀⠀⠀⠀⠀⠀⢰⠀⢸⣿⣿⣿⣿⣿⣿⣿⣿⣿⡇⠀⠀⠀⠀⠀⠀⠀⠀⠀⠀⠀⠀⠀⠀⠀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⣿⣿⣿⣿⣿⣿⣿⣿⣿⣿⣿⣿⣿⣿⣿⣿⣿⣿⣿⣿⣿⣿⣿⣿⣿⣿⣿⣿⣿⣿⣿⣿⣿⣿⣿⣿⣿⣿⣿⣿⣷⣄⠀⠀⠀⠀⠀⠀⠀⠀⠀⠀⠀⠀⠀⠀⠀⠀⠀⠀⠀⠀⠀⣼⡄⢸⣿⣿⣿⣿⣿⣿⣿⣿⣿⣧⠀⠀⠀⠀⠀⠀⠀⠀⠀⠀⠀⠀⠀⠀⠀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⣿⣿⣿⣿⣿⣿⣿⣿⣿⣿⣿⣿⣿⣿⣿⣿⣿⣿⣿⣿⣿⣿⣿⣿⣿⣿⣿⣿⣿⣿⣿⣿⣿⣿⣿⣿⣿⣿⣿⣿⣿⣿⣷⣄⠀⠀⠀⠀⠀⠀⠀⠀⠀⠀⠀⠀⠀⠀⠀⠀⠀⠀⠀⢿⡇⠈⣿⣿⣿⣿⣿⣿⣿⣿⣿⣿⠀⡀⠀⠀⠀⠀⠀⠀⠀⠀⠀⠀⠀⠀⠀</a:t>
            </a:r>
            <a:br/>
            <a:r>
              <a:t>⣿⣿⣿⣿⣿⣿⣿⣿⣿⣿⣿⣿⣿⣿⣿⣿⣿⣿⣿⣿⣿⣿⣿⣿⣿⣿⣿⣿⣿⣿⣿⣿⣿⣿⣿⣿⣿⣿⣿⣿⣿⣿⣿⣿⣷⣤⡀⠀⠀⠀⠀⠀⠀⠀⠀⠀⠀⠀⠀⠀⠀⠀⠀⠈⡇⠀⣿⣿⣿⣿⣿⣿⣿⣿⣿⣿⣴⡇⠀⡀⠀⠀⠀⠀⠀⠀⠀⠀⠀⠀⠀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⣿⣿⣿⣿⣿⣿⣿⣿⣿⣿⣿⣿⣿⣿⣿⣿⣿⣿⣿⣿⣿⣿⣿⣿⣿⣿⣿⣿⣿⣿⣿⣿⣿⣿⣿⣿⣿⣿⣿⣿⣿⣿⣿⣿⣿⣿⡇⠀⠀⠀⠀⠀⠀⠀⠀⠀⠀⠀⠀⠀⠀⠀⠀⠀⠀⠀⢻⣿⣿⣿⣿⣿⣿⣿⣿⣿⣿⣴⣾⠀⠀⢰⠀⠀⠀⠀⠀⠀⠀⠀⠀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⣿⣿⣿⣿⣿⣿⣿⣿⣿⣿⣿⣿⣿⣿⣿⣿⣿⣿⣿⣿⣿⣿⣿⣿⣿⣿⣿⣿⣿⣿⣿⣿⣿⣿⣿⣿⣿⣿⣿⣿⣿⣿⣿⣿⣿⠋⠀⠀⠀⠀⠀⠀⠀⠀⠀⠀⠀⠀⠀⠀⠀⠀⠀⠀⠀⠀⠸⣿⣿⣿⣿⣿⣿⣿⣿⣿⣿⣿⣿⣆⣤⡇⠀⠀⠀⠀⠀⠀⠀⡄⠀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⣿⣿⣿⣿⣿⣿⣿⣿⣿⣿⣿⣿⣿⣿⣿⣿⣿⣿⣿⣿⣿⣿⣿⣿⣿⣿⣿⣿⣿⣿⣿⣿⣿⣿⣿⣿⣿⣿⣿⣿⣿⣿⣿⣿⣿⡀⠀⠀⠀⠀⠀⠀⠀⠀⠀⠀⠀⠀⠀⠀⠀⠀⠀⠀⠀⠀⠀⠀⠙⣿⣿⣿⣿⣿⣿⣿⣿⣿⣿⣿⣿⠀⠀⠀⠀⠀⠀⠀⠀⠁⠀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⣿⣿⣿⣿⣿⣿⣿⣿⣿⣿⣿⣿⣿⣿⣿⣿⣿⣿⣿⣿⣿⣿⣿⣿⣿⣿⣿⣿⣿⣿⣿⣿⣿⣿⣿⣿⣿⣿⣿⣿⣿⣿⣿⣿⣿⣷⠀⠀⠀⠀⠀⠀⠀⠀⠀⠀⠀⠀⠀⠀⠀⠀⠀⠀⠀⠀⠀⠀⠀⠘⣿⣿⣿⣿⣿⣿⣿⣿⣿⣿⣿⠀⠀⠀⠀⠀⠀⠀⢰⠀⠀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⣿⣿⣿⣿⣿⣿⣿⣿⣿⣿⣿⣿⣿⣿⣿⣿⣿⣿⣿⣿⣿⣿⣿⣿⣿⣿⣿⣿⣿⣿⣿⣿⣿⣿⣿⣿⣿⣿⣿⣿⣿⣿⣿⣿⣿⣿⣿⣿⠟⠛⠛⠻⠿⢿⣿⣿⣿⣿⣿⣿⣿⣿⣿⣿⣿⣿⣿⣿⣿⣿⣿⣿⣿⣿⣿⣿⣿⣿⣿⣿⣿⣿⣿⣿⣿⣿⣿⣿⣿⣿⡇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⣿⣿⣿⣿⣿⣿⣿⣿⣿⣿⣿⣿⣿⣿⣿⣿⣿⣿⣿⣿⣿⣿⣿⣿⣿⣿⣿⣿⣿⣿⣿⣿⣿⣿⣿⣿⣿⣿⣿⣿⣿⣿⣿⣿⣿⡏⠀⠀⠀⠀⠀⠀⠀⠀⠀⠀⠉⠉⠛⠿⣿⣿⣿⣿⣿⣿⣿⣿⣿⣿⣿⣿⣿⣿⣿⣿⣿⣿⣿⣿⣿⣿⣿⣿⣿⣿⣿⣿⣿⣿⡇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⣿⣿⣿⣿⣿⣿⣿⣿⣿⣿⣿⣿⣿⣿⣿⣿⣿⣿⣿⣿⣿⣿⣿⣿⣿⣿⣿⣿⣿⣿⣿⣿⣿⣿⣿⣿⣿⣿⣿⣿⣿⣿⣿⣿⣿⣿⡄⠀⠀⠀⠀⠀⠀⠀⠀⠀⠀⠀⠀⠀⠈⠙⢿⣿⣿⣿⣿⣿⣿⣿⣿⣿⣿⣿⣿⣿⣿⣿⣿⣿⣿⣿⣿⣿⣿⣿⣿⣿⣿⣿⡇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⣿⣿⣿⣿⣿⣿⣿⣿⣿⣿⣿⣿⣿⣿⣿⣿⣿⣿⣿⣿⣿⣿⣿⣿⣿⣿⣿⣿⣿⣿⣿⣿⣿⣿⣿⣿⣿⣿⣿⣿⣿⣿⣿⡟⠁⠀⠀⠀⠀⠀⠀⠀⠀⠀⠀⠀⠀⠀⠀⠀⠀⠀⠀⠀⠀⢻⣿⣿⣿⣿⣿⣿⣿⣿⣿⣿⣿⣿⣿⣿⣿⣿⣿⣿⣿⣿⣿⣿⣿⣿⡇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⣿⣿⣿⣿⣿⣿⣿⣿⣿⣿⣿⣿⣿⣿⣿⣿⣿⣿⣿⣿⣿⣿⣿⣿⣿⣿⣿⣿⣿⣿⣿⣿⣿⣿⣿⣿⣿⣿⣿⣿⣿⣿⣷⠀⠀⠀⠀⠀⠀⠀⠀⠀⠀⠀⠀⠀⠀⠀⠀⠀⠀⠀⠀⠀⠀⠀⠀⠀⠻⣿⣿⣿⣿⣿⣿⣿⣿⣿⣿⣿⣿⣿⣿⣿⣿⣿⣿⣿⣿⣿⡇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⣿⣿⣿⣿⣿⣿⣿⣿⣿⣿⣿⣿⣿⣿⣿⣿⣿⣿⣿⣿⣿⣿⣿⣿⣿⣿⣿⣿⣿⣿⣿⣿⣿⣿⣿⣿⣿⣿⣿⣿⣿⣿⣿⣷⡄⠀⠀⠀⠀⠀⠀⠀⠀⠀⠀⠀⠀⠀⠀⠀⠀⠀⠀⠀⠀⠀⠀⠀⠀⢽⣿⣿⣿⣿⣿⡿⣿⣿⣿⣿⣿⣿⣿⣿⣿⣿⣿⣿⣿⣿⡇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⣿⣿⣿⣿⣿⣿⣿⣿⣿⣿⣿⣿⣿⣿⣿⣿⣿⣿⣿⣿⣿⣿⣿⣿⣿⣿⣿⣿⣿⣿⣿⣿⣿⣿⣿⣿⣿⣿⣿⣿⣿⣿⣿⣿⣿⣶⣤⣤⡀⠀⠀⠀⠀⠀⠀⠀⠀⠀⠀⠀⠀⠀⠀⠀⠀⠀⠀⠀⠀⣷⣿⣿⣿⣿⡿⠁⠘⢿⣿⣿⣿⣿⣿⣿⣿⣿⣿⣿⣿⣿⡇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⣿⣿⣿⣿⣿⣿⣿⣿⣿⣿⣿⣿⣿⣿⣿⣿⣿⣿⣿⣿⣿⣿⣿⣿⣿⣿⣿⣿⣿⣿⣿⣿⣿⣿⣿⣿⣿⣿⣿⣿⣿⣿⣿⣿⣿⣿⣿⣟⠀⠀⠀⠀⠀⠀⠀⠀⠀⠀⠀⠀⠀⠀⠀⠀⠀⠀⠀⣦⠀⣿⣿⣿⣿⠏⠀⠀⠀⠈⠻⣿⣿⣿⣿⣿⣿⣿⣿⣿⣿⣿⡇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⣿⣿⣿⣿⣿⣿⣿⣿⣿⣿⣿⣿⣿⣿⣿⣿⣿⣿⣿⣿⣿⣿⣿⣿⣿⣿⣿⣿⣿⣿⣿⣿⣿⣿⣿⣿⣿⣿⣿⣿⣿⣿⣿⣿⣿⣿⣿⣿⣿⣷⣄⠀⠀⠀⠀⠀⠀⠀⠀⠀⠀⠀⠀⠀⠀⡀⠀⣿⣾⣿⣿⡿⠋⠀⠀⠀⠀⠀⠀⠈⠻⣿⣿⣿⣿⣿⣿⣿⣿⣿⡇</a:t>
            </a:r>
            <a:br/>
            <a:r>
              <a:t>⣿⣿⣿⣿⣿⣿⣿⣿⣿⣿⣿⣿⣿⣿⣿⣿⣿⣿⣿⣿⣿⣿⣿⣿⣿⣿⣿⠿⠿⢿⣿⣿⣿⣿⣿⣿⣿⣿⣿⣿⣿⣿⣿⣿⣿⣿⣿⣿⣿⣿⣿⣧⡆⣀⣄⣤⠀⠀⠀⠀⠀⠀⠀⡀⢰⣧⣶⣿⣿⣿⠋⠀⠀⠀⠀⠀⠀⠀⠀⠀⠀⠈⠻⣿⣿⣿⣿⣿⣿⣿⡇</a:t>
            </a:r>
            <a:br/>
            <a:r>
              <a:t>⣿⣿⣿⣿⣿⣿⣿⣿⣿⣿⣿⣿⣿⣿⣿⣿⣿⣿⣿⣿⣿⣿⣿⣿⣿⣿⠁⠀⠀⠀⠘⣿⣿⣿⣿⣿⣿⣿⣿⣿⣿⣿⣿⣿⣿⣿⣿⣿⣿⣿⣿⣿⣿⣿⠟⠁⠀⠀⠀⠀⠀⠀⠀⠃⢸⣿⣿⣿⠟⠁⠀⠀⠀⠀⠀⠀⠀⠀⠀⠀⠀⠀⠀⠈⠙⠿⣿⣿⣿⣿⡇</a:t>
            </a:r>
            <a:br/>
            <a:r>
              <a:t>⣿⣿⣿⣿⣿⣿⣿⣿⣿⣿⣿⣿⣿⣿⣿⣿⣿⣿⣿⣿⣿⣿⣿⣿⣿⣿⣧⠀⠀⠀⠀⠈⢿⣿⣿⣿⣿⣿⠿⢿⣿⣿⣿⣿⣿⣿⣿⣿⣿⣿⣿⠟⠛⠁⠀⠀⠀⠀⠀⠀⠀⠀⠀⠀⠈⠻⠋⠁⠀⠀⠀⠀⠀⠀⠀⠀⠀⠀⠀⠀⠀⠀⠀⠀⠀⠀⠈⠙⠻⢿⡇</a:t>
            </a:r>
            <a:br/>
            <a:r>
              <a:t>⣿⣿⣿⣿⣿⣿⣿⣿⣿⣿⣿⣿⣿⣿⣿⣿⣿⣿⣿⣿⣿⣿⣿⣿⣿⣿⣿⣷⡀⠀⠀⠀⠈⢿⣿⠿⠉⠁⠀⠀⠈⠙⠛⠛⠛⠉⢉⣉⣉⣭⠁⠀⠀⠀⠀⠀⠀⠀⠀⠀⠀⠀⠀⠀⠀⠀⠀⠀⠀⠀⠀⠀⠀⠀⠀⠀⠀⠀⠀⠀⠀⠀⠀⠀⠀⠀⠀⠀⠀⠀⠀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⣿⣿⣿⣿⣿⣿⣿⣿⣿⣿⣿⣿⣿⣿⣿⣿⣿⣿⣿⣿⣿⣿⣿⣿⣿⣿⣿⣿⣷⡀⠀⠀⠀⠀⢠⠀⠀⠀⠀⠀⠀⠀⠐⣾⣿⣿⣿⣿⡟⠁⠀⠀⠀⠀⠀⠀⠀⠀⠀⠀⠀⠀⠀⠀⠀⠀⠀⠀⠀⠀⠀⠀⠀⠀⠀⠀⠀⠀⠀⠀⠀⠀⠀⠀⠀⠀⠀⠀⠀⠀⠀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⣿⣿⣿⣿⣿⣿⣿⣿⣿⣿⣿⣿⣿⣿⣿⣿⣿⣿⣿⣿⣿⣿⣿⣿⣿⣿⣿⣿⣿⡅⠀⠀⠀⠀⠀⢂⣀⡀⠀⠀⠀⠀⠀⢹⣿⣿⣿⣿⡇⠀⠀⠀⠀⠀⠀⠀⠀⠀⠀⠀⠀⠀⠀⠀⠀⠀⠀⠀⠀⠀⠀⠀⠀⠀⠀⠀⠀⠀⠀⠀⠀⠀⠀⠀⠀⠀⠀⠀⠀⠀⠀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⣿⣿⣿⣿⣿⣿⣿⣿⣿⣿⣿⣿⣿⣿⣿⣿⣿⣿⣿⣿⣿⣿⣿⣿⣿⣿⣿⣿⣿⣷⠀⠀⠀⠀⠀⠀⠙⢷⡄⠀⠀⠀⠀⠀⣿⣿⣿⣿⠇⠀⠀⠀⠀⠀⠀⠀⠀⠀⠀⠀⠀⠀⠀⠀⠀⠀⠀⠀⠀⠀⠀⠀⠀⠀⠀⠀⠀⠀⠀⠀⠀⠀⠀⠀⠀⠀⠀⠀⠀⠀⠀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⣿⣿⣿⣿⣿⣿⣿⣿⣿⣿⣿⣿⣿⣿⣿⣿⣿⣿⣿⣿⣿⣿⣿⣿⣿⣿⣿⣿⣿⣿⠀⠀⠀⠀⠀⠀⠀⠀⠙⠆⠀⠀⠀⠀⠘⢿⣿⡏⠀⠀⠀⠀⠀⠀⠀⠀⠀⠀⠀⠀⠀⠀⠀⠀⠀⠀⠀⠀⠀⠀⠀⠀⠀⢠⠀⠀⠀⠀⠀⠀⠀⠀⠀⠀⠀⠀⠀⠀⠀⠀⠀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⣿⣿⣿⣿⣿⣿⣿⣿⣿⣿⣿⣿⣿⣿⣿⣿⣿⣿⣿⣿⣿⣿⣿⣿⣿⣿⣿⣿⣿⣿⣇⠀⠀⠀⠀⠀⠀⠀⠀⠀⠀⠀⠀⠀⠀⠈⢿⠀⠀⠀⠀⠀⠀⠀⠀⠀⠀⠀⠀⠀⠀⠀⠀⠀⠀⠀⠀⠀⠀⠀⢀⣀⣀⣿⡴⠀⠀⠀⠀⠀⠀⠀⠀⠀⠀⠀⠀⠀⠀⠀⠀</a:t>
            </a:r>
            <a:br/>
            <a:r>
              <a:t>⣿⣿⣿⣿⣿⣿⣿⣿⣿⣿⣿⣿⣿⣿⣿⣿⣿⣿⣿⣿⣿⣿⣿⣿⣿⣿⣿⣿⣿⣿⣿⣶⣤⣄⠀⠀⠀⠀⠀⠀⠀⠀⠀⠀⠀⠀⠀⠀⠀⠀⠀⠀⠀⠀⠀⠀⠀⠀⠀⠀⠀⠀⠀⠀⣤⣀⣀⣀⣰⣶⣶⣿⣿⣿⠇⠀⠀⠀⠀⠀⠀⠀⠀⠀⠀⠀⠀⠀⠀⠀⠀</a:t>
            </a:r>
            <a:br/>
            <a:r>
              <a:t>⣿⣿⣿⣿⣿⣿⣿⣿⣿⣿⣿⣿⣿⣿⣿⣿⣿⣿⣿⣿⣿⣿⣿⣿⣿⣿⣿⣿⣿⣿⣿⣿⣿⣿⣿⣶⣤⣀⠀⠀⠀⠀⠀⠀⠀⠀⠀⠀⠀⠀⠀⠀⠀⠀⠀⠀⠀⠀⠀⠀⠀⠀⠀⠀⠀⢹⣿⣿⣿⣿⣿⣿⣿⣿⢠⡞⠀⠀⠀⠀⠀⠀⠀⠀⠀⠀⠀⠀⠀⠀⠀</a:t>
            </a:r>
            <a:br/>
            <a:r>
              <a:t>⣿⣿⣿⣿⣿⣿⣿⣿⣿⣿⣿⣿⣿⣿⣿⣿⣿⣿⣿⣿⣿⣿⣿⣿⣿⣿⣿⣿⣿⣿⣿⣿⣿⣿⣿⣿⣿⣿⣿⣦⠀⠀⠀⠀⠀⠀⠀⠀⠀⠀⠀⠀⠀⠀⠀⠀⠀⠀⠀⠀⠀⠀⠀⢰⠀⢸⣿⣿⣿⣿⣿⣿⣿⣿⣿⡇⠀⠀⠀⠀⠀⠀⠀⠀⠀⠀⠀⠀⠀⠀⠀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⣿⣿⣿⣿⣿⣿⣿⣿⣿⣿⣿⣿⣿⣿⣿⣿⣿⣿⣿⣿⣿⣿⣿⣿⣿⣿⣿⣿⣿⣿⣿⣿⣿⣿⣿⣿⣿⣿⣿⣿⣦⡀⠀⠀⠀⠀⠀⠀⠀⠀⠀⠀⠀⠀⠀⠀⠀⠀⠀⠀⠀⠀⠀⣸⡄⢸⣿⣿⣿⣿⣿⣿⣿⣿⣿⣧⠀⠀⠀⠀⠀⠀⠀⠀⠀⠀⠀⠀⠀⠀⠀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⣿⣿⣿⣿⣿⣿⣿⣿⣿⣿⣿⣿⣿⣿⣿⣿⣿⣿⣿⣿⣿⣿⣿⣿⣿⣿⣿⣿⣿⣿⣿⣿⣿⣿⣿⣿⣿⣿⣿⣿⣿⣿⣦⣀⠀⠀⠀⠀⠀⠀⠀⠀⠀⠀⠀⠀⠀⠀⠀⠀⠀⠀⠀⢿⡇⠈⣿⣿⣿⣿⣿⣿⣿⣿⣿⣿⠀⡀⠀⠀⠀⠀⠀⠀⠀⠀⠀⠀⠀⠀⠀</a:t>
            </a:r>
            <a:br/>
            <a:r>
              <a:t>⣿⣿⣿⣿⣿⣿⣿⣿⣿⣿⣿⣿⣿⣿⣿⣿⣿⣿⣿⣿⣿⣿⣿⣿⣿⣿⣿⣿⣿⣿⣿⣿⣿⣿⣿⣿⣿⣿⣿⣿⣿⣿⣿⣿⣷⣄⠀⠀⠀⠀⠀⠀⠀⠀⠀⠀⠀⠀⠀⠀⠀⠀⠀⠈⠇⠀⣿⣿⣿⣿⣿⣿⣿⣿⣿⣿⣴⡇⠀⡀⠀⠀⠀⠀⠀⠀⠀⠀⠀⠀⠀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⣿⣿⣿⣿⣿⣿⣿⣿⣿⣿⣿⣿⣿⣿⣿⣿⣿⣿⣿⣿⣿⣿⣿⣿⣿⣿⣿⣿⣿⣿⣿⣿⣿⣿⣿⣿⣿⣿⣿⣿⣿⣿⣿⣿⣿⣿⡇⠀⠀⠀⠀⠀⠀⠀⠀⠀⠀⠀⠀⠀⠀⠀⠀⠀⠀⠀⢹⣿⣿⣿⣿⣿⣿⣿⣿⣿⣿⣴⣾⠁⠀⢠⠀⠀⠀⠀⠀⠀⠀⠀⠀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⣿⣿⣿⣿⣿⣿⣿⣿⣿⣿⣿⣿⣿⣿⣿⣿⣿⣿⣿⣿⣿⣿⣿⣿⣿⣿⣿⣿⣿⣿⣿⣿⣿⣿⣿⣿⣿⣿⣿⣿⣿⣿⣿⣿⣿⠋⠀⠀⠀⠀⠀⠀⠀⠀⠀⠀⠀⠀⠀⠀⠀⠀⠀⠀⠀⠀⠸⣿⣿⣿⣿⣿⣿⣿⣿⣿⣿⣿⣿⣆⣄⡇⠀⠀⠀⠀⠀⠀⠀⡄⠀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⣿⣿⣿⣿⣿⣿⣿⣿⣿⣿⣿⣿⣿⣿⣿⣿⣿⣿⣿⣿⣿⣿⣿⣿⣿⣿⣿⣿⣿⣿⣿⣿⣿⣿⣿⣿⣿⣿⣿⣿⣿⣿⣿⣿⣿⡀⠀⠀⠀⠀⠀⠀⠀⠀⠀⠀⠀⠀⠀⠀⠀⠀⠀⠀⠀⠀⠀⠀⠙⣿⣿⣿⣿⣿⣿⣿⣿⣿⣿⣿⣿⠁⠀⠀⠀⠀⠀⠀⠀⠁⠀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⣿⣿⣿⣿⣿⣿⣿⣿⣿⣿⣿⣿⣿⣿⣿⣿⣿⣿⣿⣿⣿⣿⣿⣿⣿⣿⣿⣿⣿⣿⣿⣿⣿⣿⣿⣿⣿⣿⣿⣿⣿⣿⣿⣿⣿⣧⠀⠀⠀⠀⠀⠀⠀⠀⠀⠀⠀⠀⠀⠀⠀⠀⠀⠀⠀⠀⠀⠀⠀⠘⣿⣿⣿⣿⣿⣿⣿⣿⣿⣿⣿⠄⠀⠀⠀⠀⠀⠀⢠⠀⠀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⣿⣿⣿⣿⣿⣷⣦⣑⡄⠀⠀⠀⠀⠻⠄⠁⠀⠀⠀⠀⠀⠀⠀⠀⠀⠀⠀⠀⠀⠀⠀⠀⠀⠀⠀⠀⠀⠀⠀⠀⠀⠀⠀⠀⠀⠀⠀⠀⠀⠀⠀⠀⠀⠀⠀⠀⠀⠀⠀⠀⠀⠀⠀⠀⠀⠀⠀⠀⠀⠀⠀⠀⠀⠀⠀⠀⠀⠀⠀⠀⠀⠀⠀⠀⠀⠀⠀⠀⠀⠀⠀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⣿⣿⣿⣿⣿⣿⣿⣿⣿⣦⣤⣀⡀⠀⠀⠀⠀⠀⠀⠀⠀⠀⠀⠀⠀⠀⠀⠀⠀⠀⠀⠀⠀⠀⠀⠀⠀⠀⠀⠀⠀⠀⠀⠀⠀⠀⠀⠀⠀⠀⠀⠀⠀⠀⠀⠀⠀⠀⠀⠀⠀⠀⠀⠀⠀⠀⠀⠀⠀⠀⠀⠀⠀⠀⠀⠀⠀⠀⠀⠀⠀⠀⠀⠀⠀⠀⠀⠀⠀⠀⠀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⣿⣿⣿⣿⣿⣿⣿⣿⣿⣿⣿⣿⣿⣿⣶⣦⣤⣀⠀⠀⠀⠀⠀⠀⠀⠀⠀⠀⠀⠀⠀⠀⠀⠀⠀⠀⠀⠀⠀⠀⠀⠀⠀⠀⠀⠀⠀⠀⠀⠀⠀⠀⠀⠀⠀⠀⠀⠀⠀⠀⠀⠀⠀⠀⠀⠀⠀⠀⠀⠀⠀⠀⠀⠀⠀⠀⠀⠀⠀⠀⠀⠀⠀⠀⠀⠀⠀⠀⠀⠀⠀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⣿⣿⣿⣿⣿⣿⣿⣿⣿⣿⣿⣿⣿⣯⣙⠻⣟⠿⠿⣶⣤⣀⠀⠀⠀⠀⠀⠀⠀⠀⠀⠀⠀⠀⠀⠀⠀⠀⠀⠀⠀⠀⠀⠀⠀⠀⠀⠀⠀⠀⠀⠀⠀⠀⠀⠀⠀⠀⠀⠀⠀⠀⠀⠀⠀⠀⠀⠀⠀⠀⠀⠀⠀⠀⠀⠀⠀⠀⠀⠀⠀⠀⠀⠀⠀⠀⠀⠀⠀⠀⠀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⣿⣿⣿⣿⣿⣿⣿⣿⣿⣿⣿⣿⣿⣿⣿⣷⣤⡁⠀⠀⠀⠉⠉⠒⠀⠀⠀⠀⠀⠀⠀⠀⠀⠀⠀⠀⠀⠀⠀⠀⠀⠀⠀⠀⠀⠀⠀⠀⠀⠀⠀⠀⠀⠀⠀⠀⠀⠀⠀⠀⠀⠀⠀⠀⠀⠀⠀⠀⠀⠀⠀⠀⠀⠀⠀⠀⠀⠀⠀⠀⠀⠀⠀⠀⠀⠀⠀⠀⠀⠀⠀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⣿⣿⣿⣿⣿⣿⣿⣿⣿⣿⣿⣿⣿⣿⣿⣿⣿⣿⣷⣶⣤⣄⣀⣀⡀⠀⠀⠀⠀⠀⠀⠀⠀⠀⠀⠀⠀⠀⠀⠀⠀⠀⠀⠀⠀⠀⠀⠀⠀⠀⠀⠀⠀⠀⠀⠀⠀⠀⠀⠀⠀⠀⠀⠀⠀⠀⠀⠀⠀⠀⠀⠀⠀⠀⠀⠀⠀⠀⠀⠀⠀⠀⠀⠀⠀⠀⠀⠀⠀⠀⠀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⣿⣿⣿⣿⣿⣿⣿⣿⣿⣿⣿⣿⣿⣿⣿⣿⣿⣿⣿⣧⣬⣵⣦⣄⠀⠀⠀⠀⠀⠀⠀⠀⠀⠀⠀⠀⠀⠀⠀⠀⠀⠀⠀⠀⠀⠀⠀⠀⠀⠀⠀⠀⠀⠀⠀⠀⠀⠀⠀⠀⠀⠀⠀⠀⠀⠀⠀⠀⠀⠀⠀⠀⠀⠀⠀⠀⠀⠀⠀⠀⠀⠀⠀⠀⠀⠀⠀⠀⠀⠀⠀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⣿⣿⣿⣿⣿⣟⠻⣿⣿⣿⣿⣿⣿⣿⢿⣿⣿⣿⣿⣿⣿⣿⣿⣿⣆⠀⠀⠀⠀⠀⠀⠀⠀⠀⠀⠀⠀⠀⠀⠀⠀⠀⠀⠀⠀⠀⠀⠀⠀⠀⠀⠀⠀⠀⠀⠀⠀⠀⠀⠀⠀⠀⠀⠀⠀⠀⠀⠀⠀⠀⠀⠀⠀⠀⠀⠀⠀⠀⠀⠀⠀⠀⠀⠀⠀⠀⠀⠀⠀⠀⠀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⣿⣿⣿⣿⣿⣿⣷⣮⣛⡛⢿⣿⣿⣿⣷⣿⣿⣿⣿⣿⣿⣿⣿⣿⣿⡄⠀⠀⠀⠀⠀⠀⠀⠀⠀⠀⠀⠀⠀⠀⠀⠀⠀⠀⠀⠀⠀⠀⠀⠀⠀⠀⠀⠀⠀⠀⠀⠀⠀⠀⠀⠀⠀⠀⠀⠀⠀⠀⠀⠀⠀⠀⠀⠀⠀⠀⠀⠀⠀⠀⠀⠀⠀⠀⠀⠀⠀⠀⠀⠀⠀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⣿⣿⣿⣿⣿⣷⡀⠈⠉⠉⠁⠀⠉⣻⣿⣿⣿⣿⣿⣿⣿⣿⣿⣿⣿⣷⠀⠀⠀⠀⠀⠀⠀⠀⠀⠀⠀⠀⠀⠀⠀⠀⠀⠀⠀⠀⠀⠀⠀⠀⠀⠀⠀⠀⠀⠀⠀⠀⠀⠀⠀⠀⠀⠀⠀⠀⠀⠀⠀⠀⠀⠀⠀⠀⠀⠀⠀⠀⠀⠀⠀⠀⠀⠀⠀⠀⠀⠀⠀⠀⠀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⣿⣿⣿⣿⣿⣿⣿⣦⡀⠀⠀⠀⢰⣿⣿⣿⣿⣿⣿⣿⣿⣿⣿⣿⣿⣿⡇⠀⠀⠀⠀⠀⠀⠀⠀⠀⠀⠀⠀⠀⠀⠀⠀⠀⠀⠀⠀⠀⠀⠀⠀⠀⠀⠀⠀⠀⠀⠀⠀⠀⠀⠀⠀⠀⠀⠀⠀⠀⠀⠀⠀⠀⠀⠀⠀⠀⠀⠀⠀⠀⠀⠀⠀⠀⠀⠀⠀⠀⠀⠀⠀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⣿⣿⣿⣿⣿⣿⣿⣿⣯⠀⠀⢰⣿⣿⣿⣿⣿⣿⣿⣿⣿⣿⣿⣿⣿⣿⣿⠀⠀⠀⠀⠀⠀⠀⠀⠀⠀⠀⠀⠀⠀⠀⠀⠀⠀⠀⠀⠀⠀⠀⠀⠀⠀⠀⠀⠀⠀⠀⠀⠀⠀⠀⠀⠀⠀⠀⠀⠀⠀⠀⠀⠀⠀⠀⠀⠀⠀⠀⠀⠀⠀⠀⠀⠀⠀⠀⠀⠀⠀⠀⠀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⣿⣿⣿⣿⣿⣿⣿⣿⣿⣿⣿⣿⣿⣿⣿⣿⣿⣿⣿⣿⣿⣿⣿⣿⣿⣿⣿⣷⣶⣦⣤⣄⣀⡀⠀⠀⠀⠀⠀⠀⠀⠀⠀⠀⠀⠀⠀⠀⠀⠀⠀⠀⠀⠀⠀⠀⠀⠀⠀⠀⠀⠀⠀⠀⠀⠀⠀⠀⠀⠀⠀⠀⠀⠀⠀⠀⠀⠀⠀⠀⠀⠀⠀⠀⠀⠀⠀⠀⠀⠀⠀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⣿⣿⣿⣿⣿⣿⣿⣿⣿⣿⣿⣿⣿⣿⣿⣿⣿⣿⣿⣿⣿⣿⣿⣿⣿⣿⣿⣿⣿⣿⣿⣿⣿⣿⣿⣷⣶⣤⣤⣀⣀⠀⠀⠀⠀⠀⠀⠀⠀⠀⠀⠀⠀⠀⠀⠀⠀⠀⠀⠀⠀⠀⠀⠀⠀⠀⠀⠀⠀⠀⠀⠀⠀⠀⠀⠀⠀⠀⠀⠀⠀⠀⠀⠀⠀⠀⠀⠀⠀⠀⠀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⣿⣿⣿⣿⣿⣿⣿⣿⣿⣿⣿⣿⣿⣿⣿⣿⣿⣿⣿⣿⣿⣿⣿⣿⣿⣿⣿⡿⠿⢿⣿⣿⣿⣿⣿⣿⣿⣿⣿⣿⣿⣿⣿⣶⣦⣤⣤⣀⣀⡀⠀⠀⠀⠀⠀⠀⠀⠀⠀⠀⠀⠀⠀⠀⠀⠀⠀⠀⠀⠀⠀⠀⠀⠀⠀⠀⠀⠀⠀⠀⠀⠀⠀⠀⠀⠀⠀⠀⠀⠀⠀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⣿⣿⣿⣿⣿⣿⣿⣿⣿⣿⣿⣿⣿⣿⣿⣿⣿⣿⣿⣿⣿⣿⣿⣿⣿⣿⣿⣿⣿⣶⣦⣤⣀⡀⠀⠀⠀⠈⠉⠉⠉⠉⠛⠛⠛⠻⠿⠿⠿⠯⠀⠀⠀⠀⠀⠀⠀⠀⠀⠀⠀⠀⠀⠀⠀⠀⣀⣀⣀⣀⣀⣀⣀⣀⣀⣀⣀⠀⠀⠀⠀⠀⠀⠀⠀⠀⠀⠀⠀⠀⠀</a:t>
            </a:r>
            <a:br/>
            <a:r>
              <a:t>⣿⣿⣿⣿⣿⣿⣿⣿⣿⣿⣿⣿⣿⣿⣿⣿⣿⣿⣿⣿⣿⣿⣿⣿⣿⣿⣷⣦⣉⠉⠙⠛⠻⠿⣿⣷⣶⣶⣤⣤⣤⣄⣀⣀⣀⡀⠀⠀⠀⠀⠀⠀⠀⠀⣀⣀⣀⣤⣤⣴⣶⣶⣶⣿⣿⣿⣿⣿⣿⣿⣿⣿⣿⣿⣿⣿⣿⣿⣿⣷⣶⣶⣦⣤⣤⣤⣶⣀⣀⡀⠀</a:t>
            </a:r>
            <a:br/>
            <a:r>
              <a:t>⣿⣿⣿⣿⣿⣿⣿⣿⣿⣿⣿⣿⣿⣿⣿⣿⣿⣿⣿⣿⣿⣿⣿⣿⣿⣿⣿⣿⣿⣿⣶⣤⣀⠀⠀⠈⠉⠛⠿⢿⣿⣿⣿⣿⣿⣿⣿⣿⣶⣶⣶⣾⣿⣿⣿⣿⣿⣿⣿⣿⣿⣿⣿⣿⣿⣿⣿⣿⣿⣿⣿⣿⣿⣿⣿⣿⣿⣿⣿⣿⣿⣿⣿⣿⣿⣿⣿⣿⣋⡉⡁</a:t>
            </a:r>
            <a:br/>
            <a:r>
              <a:t>⣿⣿⣿⣿⣿⣿⣿⣿⣿⣿⣿⣿⣿⣿⣿⣿⣿⣿⣿⣿⣿⣿⣿⣿⣿⣿⣿⣿⣿⣿⣿⣿⣿⣿⣷⣶⣶⣤⣤⣤⣬⣿⣿⣿⣿⣿⣿⣿⣿⣿⣿⣿⣿⣿⣿⣿⣿⣿⣿⣿⣿⣿⣿⣿⣿⣿⣿⣿⣿⣿⣿⣿⣿⣿⣿⣿⣿⣿⣿⣿⣿⣿⣿⣿⣿⣿⣿⣿⣿⣿⡆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⣿⣿⣿⣿⣿⣿⣿⣿⣿⣿⣿⣿⣿⣿⣿⣿⣿⣿⣿⣿⣿⣿⣿⣿⣿⣿⣿⣿⣿⣿⣿⣿⣿⣿⣿⣿⡏⠀⠀⠀⠉⠛⠿⢿⣿⣿⣿⣿⣿⣿⣿⣿⣿⣿⣿⣿⣿⣿⣿⣿⣿⣿⣿⣿⣿⣿⣿⣿⣿⣿⣿⣿⣿⣿⣿⣿⣿⣿⣿⣿⣿⣿⣿⣿⣿⣿⣿⣿⣿⣿⡇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⣿⣿⣿⣿⣿⣿⣿⣿⣿⣿⣿⣿⣿⣿⣿⣿⣿⣿⣿⣿⣿⣿⣿⣿⣿⣿⣿⣿⣿⣿⣿⣿⣿⣿⣿⠟⠀⠀⠀⠀⠀⠀⠀⠀⠀⠉⠙⠛⠿⢿⣿⣿⣿⣿⣿⣿⣿⣿⣿⣿⣿⣿⣿⣿⣿⣿⣿⣿⣿⣿⣿⣿⣿⣿⣿⣿⣿⣿⣿⣿⣿⣿⣿⣿⣿⣿⣿⣿⣿⣿⡇</a:t>
            </a:r>
            <a:br/>
            <a:r>
              <a:t>⠿⢿⣿⣿⣿⣿⣿⣿⣿⣿⣿⣿⣿⣿⣿⣿⣿⣿⣿⣿⣿⣿⣿⣿⣿⣿⣿⣿⣿⣿⣿⣿⣿⣿⠋⠀⠀⠀⠀⠀⠀⠀⠀⠀⠀⠀⠀⠀⠀⠀⠀⠀⠉⠉⠙⠛⠛⠿⠿⠿⣿⣿⣿⣿⣿⣿⣿⣿⣿⣿⣿⣿⣿⣿⣿⣿⣿⣿⣿⣿⣿⣿⣿⣿⣿⣿⣿⣿⣿⣿⡇</a:t>
            </a:r>
            <a:br/>
            <a:r>
              <a:t>⠀⠀⠀⠈⠁⠉⠉⠙⠛⠛⠻⠿⢿⣿⣿⣿⣿⣿⣿⣿⣿⣿⣿⣿⣿⣿⣿⣿⣿⣿⣿⣿⣿⠟⠀⠀⠀⠀⠀⠀⠀⠀⠀⠀⠀⠀⠀⠀⠀⠀⠀⠀⠀⠀⠀⠀⠀⠀⠀⠀⠀⠀⠀⠉⠉⠉⠉⠛⠛⠿⢿⣿⣿⣿⣿⡿⢿⣿⣿⣿⣿⣿⣿⣿⣿⣿⣿⣶⣮⣍⠃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⣿⣿⣿⣿⣿⣿⣿⣿⣿⣿⣿⣿⣿⣿⣿⣿⣿⣿⣿⣿⣿⣿⣿⣿⣿⣿⣿⣿⣿⣿⣿⣿⣿⣿⣿⣿⣿⣿⣿⣿⣿⣿⣿⣿⣿⣿⣿⣿⠟⠛⠛⠿⠿⢿⣿⣿⣿⣿⣿⣿⣿⣿⣿⣿⣿⣿⣿⣿⣿⣿⣿⣿⣿⣿⣿⣿⣿⣿⣿⣿⣿⣿⣿⣿⣿⣿⣿⣿⣿⣿⡇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⣿⣿⣿⣿⣿⣿⣿⣿⣿⣿⣿⣿⣿⣿⣿⣿⣿⣿⣿⣿⣿⣿⣿⣿⣿⣿⣿⣿⣿⣿⣿⣿⣿⣿⣿⣿⣿⣿⣿⣿⣿⣿⣿⣿⣿⡏⠀⠀⠀⠀⠀⠀⠀⠀⠀⠀⠉⠉⠛⠻⣿⣿⣿⣿⣿⣿⣿⣿⣿⣿⣿⣿⣿⣿⣿⣿⣿⣿⣿⣿⣿⣿⣿⣿⣿⣿⣿⣿⣿⣿⡇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⣿⣿⣿⣿⣿⣿⣿⣿⣿⣿⣿⣿⣿⣿⣿⣿⣿⣿⣿⣿⣿⣿⣿⣿⣿⣿⣿⣿⣿⣿⣿⣿⣿⣿⣿⣿⣿⣿⣿⣿⣿⣿⣿⣿⣿⣿⡀⠀⠀⠀⠀⠀⠀⠀⠀⠀⠀⠀⠀⠀⠈⠙⢿⣿⣿⣿⣿⣿⣿⣿⣿⣿⣿⣿⣿⣿⣿⣿⣿⣿⣿⣿⣿⣿⣿⣿⣿⣿⣿⣿⡇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⣿⣿⣿⣿⣿⣿⣿⣿⣿⣿⣿⣿⣿⣿⣿⣿⣿⣿⣿⣿⣿⣿⣿⣿⣿⣿⣿⣿⣿⣿⣿⣿⣿⣿⣿⣿⣿⣿⣿⣿⣿⣿⣿⡟⠁⠀⠀⠀⠀⠀⠀⠀⠀⠀⠀⠀⠀⠀⠀⠀⠀⠀⠀⠀⠀⢻⣿⣿⣿⣿⣿⣿⣿⣿⣿⣿⣿⣿⣿⣿⣿⣿⣿⣿⣿⣿⣿⣿⣿⣿⡇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⣿⣿⣿⣿⣿⣿⣿⣿⣿⣿⣿⣿⣿⣿⣿⣿⣿⣿⣿⣿⣿⣿⣿⣿⣿⣿⣿⣿⣿⣿⣿⣿⣿⣿⣿⣿⣿⣿⣿⣿⣿⣿⣿⣶⡄⠀⠀⠀⠀⠀⠀⠀⠀⠀⠀⠀⠀⠀⠀⠀⠀⠀⠀⠀⠀⠀⠀⠀⠀⢽⣿⣿⣿⣿⣿⡿⣿⣿⣿⣿⣿⣿⣿⣿⣿⣿⣿⣿⣿⣿⡇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⣿⣿⣿⣿⣿⣿⣿⣿⣿⣿⣿⣿⣿⣿⣿⣿⣿⣿⣿⣿⣿⣿⣿⣿⣿⣿⣿⣿⣿⣿⣿⣿⣿⣿⣿⣿⣿⣿⣿⣿⣿⣿⣿⣿⣿⣶⣤⣤⡂⠀⠀⠀⠀⠀⠀⠀⠀⠀⠀⠀⠀⠀⠀⠀⠀⠀⠀⠀⠀⣷⣿⣿⣿⣿⡿⠁⠘⢿⣿⣿⣿⣿⣿⣿⣿⣿⣿⣿⣿⣿⡇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⣿⣿⣿⣿⣿⣿⣿⣿⣿⣿⣿⣿⣿⣿⣿⣿⣿⣿⣿⣿⣿⣿⣿⣿⣿⣿⣿⣿⣿⣿⣿⣿⣿⣿⣿⣿⣿⣿⣿⣿⣿⣿⣿⣿⣿⣿⣿⣟⠀⠀⠀⠀⠀⠀⠀⠀⠀⠀⠀⠀⠀⠀⠀⠀⠀⠀⠀⣦⠀⣿⣿⣿⣿⠏⠀⠀⠀⠈⠻⣿⣿⣿⣿⣿⣿⣿⣿⣿⣿⣿⡇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⣿⣿⣿⣿⣿⣿⣿⣿⣿⣿⣿⣿⣿⣿⣿⣿⣿⣿⣿⣿⣿⣿⣿⣿⣿⣿⣿⣿⣿⣿⣿⣿⣿⣿⣿⣿⣿⣿⣿⣿⣿⣿⣿⣿⣿⣿⣿⣿⣿⣷⣄⠀⠀⠀⠀⠀⠀⠀⠀⠀⠀⠀⠀⠀⠀⡀⠀⣿⣾⣿⣿⡿⠋⠀⠀⠀⠀⠀⠀⠈⠻⣿⣿⣿⣿⣿⣿⣿⣿⣿⡇</a:t>
            </a:r>
            <a:br/>
            <a:r>
              <a:t>⣿⣿⣿⣿⣿⣿⣿⣿⣿⣿⣿⣿⣿⣿⣿⣿⣿⣿⣿⣿⣿⣿⣿⣿⣿⣿⣿⠿⠿⣿⣿⣿⣿⣿⣿⣿⣿⣿⣿⣿⣿⣿⣿⣿⣿⣿⣿⣿⣿⣿⣿⣦⡆⣀⣄⣤⠀⠀⠀⠀⠀⠀⠀⡀⢰⣧⣶⣿⣿⣿⠋⠀⠀⠀⠀⠀⠀⠀⠀⠀⠀⠈⠻⣿⣿⣿⣿⣿⣿⣿⡇</a:t>
            </a:r>
            <a:br/>
            <a:r>
              <a:t>⣿⣿⣿⣿⣿⣿⣿⣿⣿⣿⣿⣿⣿⣿⣿⣿⣿⣿⣿⣿⣿⣿⣿⣿⣿⣿⠁⠀⠀⠀⠘⣿⣿⣿⣿⣿⣿⣿⣿⣿⣿⣿⣿⣿⣿⣿⣿⣿⣿⣿⣿⣿⣿⣿⠟⠁⠀⠀⠀⠀⠀⠀⠀⠃⢸⣿⣿⣿⠟⠁⠀⠀⠀⠀⠀⠀⠀⠀⠀⠀⠀⠀⠀⠈⠙⠿⣿⣿⣿⣿⡇</a:t>
            </a:r>
            <a:br/>
            <a:r>
              <a:t>⣿⣿⣿⣿⣿⣿⣿⣿⣿⣿⣿⣿⣿⣿⣿⣿⣿⣿⣿⣿⣿⣿⣿⣿⣿⣿⣧⠀⠀⠀⠀⠘⣿⣿⣿⣿⣿⣿⣿⣿⣿⣿⣿⣿⣿⣿⣿⣿⣿⣿⣿⠟⠛⠁⠀⠀⠀⠀⠀⠀⠀⠀⠀⠀⠈⠻⠋⠁⠀⠀⠀⠀⠀⠀⠀⠀⠀⠀⠀⠀⠀⠀⠀⠀⠀⠀⠈⠙⠻⢿⡇</a:t>
            </a:r>
            <a:br/>
            <a:r>
              <a:t>⣿⣿⣿⣿⣿⣿⣿⣿⣿⣿⣿⣿⣿⣿⣿⣿⣿⣿⣿⣿⣿⣿⣿⣿⣿⣿⣿⣧⡀⠀⠀⠀⠈⢿⣿⡿⠋⠁⠀⠀⠈⠛⠛⠛⠛⠛⠛⢋⣉⣩⠁⠀⠀⠀⠀⠀⠀⠀⠀⠀⠀⠀⠀⠀⠀⠀⠀⠀⠀⠀⠀⠀⠀⠀⠀⠀⠀⠀⠀⠀⠀⠀⠀⠀⠀⠀⠀⠀⠀⠀⠀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⣿⣿⣿⣿⣿⣿⣿⣿⣿⣿⣿⣿⣿⣿⣿⣿⣿⣿⣿⣿⣿⣿⣿⣿⣿⣿⣿⣿⣷⡀⠀⠀⠀⠈⢁⠀⠀⠀⠀⠀⠀⠀⠐⣶⣾⣿⣿⣿⡟⠁⠀⠀⠀⠀⠀⠀⠀⠀⠀⠀⠀⠀⠀⠀⠀⠀⠀⠀⠀⠀⠀⠀⠀⠀⠀⠀⠀⠀⠀⠀⠀⠀⠀⠀⠀⠀⠀⠀⠀⠀⠀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⣿⣿⣿⣿⣿⣿⣿⣿⣿⣿⣿⣿⣿⣿⣿⣿⣿⣿⣿⣿⣿⣿⣿⣿⣿⣿⣿⣿⣿⡁⠀⠀⠀⠀⠈⢂⣀⠀⠀⠀⠀⠀⠀⢹⣿⣿⣿⣿⡇⠀⠀⠀⠀⠀⠀⠀⠀⠀⠀⠀⠀⠀⠀⠀⠀⠀⠀⠀⠀⠀⠀⠀⠀⠀⠀⠀⠀⠀⠀⠀⠀⠀⠀⠀⠀⠀⠀⠀⠀⠀⠀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⣿⣿⣿⣿⣿⣿⣿⣿⣿⣿⣿⣿⣿⣿⣿⣿⣿⣿⣿⣿⣿⣿⣿⣿⣿⣿⣿⣿⣿⣧⠀⠀⠀⠀⠀⠀⠙⢧⡀⠀⠀⠀⠀⠈⣿⣿⣿⣿⠃⠀⠀⠀⠀⠀⠀⠀⠀⠀⠀⠀⠀⠀⠀⠀⠀⠀⠀⠀⠀⠀⠀⠀⠀⠀⠀⠀⠀⠀⠀⠀⠀⠀⠀⠀⠀⠀⠀⠀⠀⠀⠀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⣿⣿⣿⣿⣿⣿⣿⣿⣿⣿⣿⣿⣿⣿⣿⣿⣿⣿⣿⣿⣿⣿⣿⣿⣿⣿⣿⣿⣿⣿⠀⠀⠀⠀⠀⠀⠀⠀⠙⠄⠀⠀⠀⠀⠙⢿⣿⡏⠀⠀⠀⠀⠀⠀⠀⠀⠀⠀⠀⠀⠀⠀⠀⠀⠀⠀⠀⠀⠀⠀⠀⠀⠀⢠⠀⠀⠀⠀⠀⠀⠀⠀⠀⠀⠀⠀⠀⠀⠀⠀⠀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⣿⣿⣿⣿⣿⣿⣿⣿⣿⣿⣿⣿⣿⣿⣿⣿⣿⣿⣿⣿⣿⣿⣿⣿⣿⣿⣿⣿⣿⣿⣇⠀⠀⠀⠀⠀⠀⠀⠀⠀⠀⠀⠀⠀⠀⠈⢿⠀⠀⠀⠀⠀⠀⠀⠀⠀⠀⠀⠀⠀⠀⠀⠀⠀⠀⠀⠀⠀⠀⠀⢀⣀⣀⣿⡴⠀⠀⠀⠀⠀⠀⠀⠀⠀⠀⠀⠀⠀⠀⠀⠀</a:t>
            </a:r>
            <a:br/>
            <a:r>
              <a:t>⣿⣿⣿⣿⣿⣿⣿⣿⣿⣿⣿⣿⣿⣿⣿⣿⣿⣿⣿⣿⣿⣿⣿⣿⣿⣿⣿⣿⣿⣿⣿⣦⣤⣀⠀⠀⠀⠀⠀⠀⠀⠀⠀⠀⠀⠀⠀⠀⠀⠀⠀⠀⠀⠀⠀⠀⠀⠀⠀⠀⠀⠀⠀⠀⣤⣀⣀⣀⣰⣶⣶⣿⣿⣿⠇⠀⠀⠀⠀⠀⠀⠀⠀⠀⠀⠀⠀⠀⠀⠀⠀</a:t>
            </a:r>
            <a:br/>
            <a:r>
              <a:t>⣿⣿⣿⣿⣿⣿⣿⣿⣿⣿⣿⣿⣿⣿⣿⣿⣿⣿⣿⣿⣿⣿⣿⣿⣿⣿⣿⣿⣿⣿⣿⣿⣿⣿⣷⣦⣄⡀⠀⠀⠀⠀⠀⠀⠀⠀⠀⠀⠀⠀⠀⠀⠀⠀⠀⠀⠀⠀⠀⠀⠀⠀⠀⠀⠀⢹⣿⣿⣿⣿⣿⣿⣿⣿⢠⡞⠀⠀⠀⠀⠀⠀⠀⠀⠀⠀⠀⠀⠀⠀⠀</a:t>
            </a:r>
            <a:br/>
            <a:r>
              <a:t>⣿⣿⣿⣿⣿⣿⣿⣿⣿⣿⣿⣿⣿⣿⣿⣿⣿⣿⣿⣿⣿⣿⣿⣿⣿⣿⣿⣿⣿⣿⣿⣿⣿⣿⣿⣿⣿⣿⣷⣆⠀⠀⠀⠀⠀⠀⠀⠀⠀⠀⠀⠀⠀⠀⠀⠀⠀⠀⠀⠀⠀⠀⠀⢰⠀⢸⣿⣿⣿⣿⣿⣿⣿⣿⣿⡇⠀⠀⠀⠀⠀⠀⠀⠀⠀⠀⠀⠀⠀⠀⠀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⣿⣿⣿⣿⣿⣿⣿⣿⣿⣿⣿⣿⣿⣿⣿⣿⣿⣿⣿⣿⣿⣿⣿⣿⣿⣿⣿⣿⣿⣿⣿⣿⣿⣿⣿⣿⣿⣿⣿⣿⣦⡀⠀⠀⠀⠀⠀⠀⠀⠀⠀⠀⠀⠀⠀⠀⠀⠀⠀⠀⠀⠀⠀⣸⡄⢸⣿⣿⣿⣿⣿⣿⣿⣿⣿⣧⠀⠀⠀⠀⠀⠀⠀⠀⠀⠀⠀⠀⠀⠀⠀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⣿⣿⣿⣿⣿⣿⣿⣿⣿⣿⣿⣿⣿⣿⣿⣿⣿⣿⣿⣿⣿⣿⣿⣿⣿⣿⣿⣿⣿⣿⣿⣿⣿⣿⣿⣿⣿⣿⣿⣿⣿⣿⣦⡀⠀⠀⠀⠀⠀⠀⠀⠀⠀⠀⠀⠀⠀⠀⠀⠀⠀⠀⠀⢿⡇⠈⣿⣿⣿⣿⣿⣿⣿⣿⣿⣿⠀⡀⠀⠀⠀⠀⠀⠀⠀⠀⠀⠀⠀⠀⠀</a:t>
            </a:r>
            <a:br/>
            <a:r>
              <a:t>⣿⣿⣿⣿⣿⣿⣿⣿⣿⣿⣿⣿⣿⣿⣿⣿⣿⣿⣿⣿⣿⣿⣿⣿⣿⣿⣿⣿⣿⣿⣿⣿⣿⣿⣿⣿⣿⣿⣿⣿⣿⣿⣿⣿⣷⣄⠀⠀⠀⠀⠀⠀⠀⠀⠀⠀⠀⠀⠀⠀⠀⠀⠀⠈⠇⠀⣿⣿⣿⣿⣿⣿⣿⣿⣿⣿⣴⡇⠀⡀⠀⠀⠀⠀⠀⠀⠀⠀⠀⠀⠀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⣿⣿⣿⣿⣿⣿⣿⣿⣿⣿⣿⣿⣿⣿⣿⣿⣿⣿⣿⣿⣿⣿⣿⣿⣿⣿⣿⣿⣿⣿⣿⣿⣿⣿⣿⣿⣿⣿⣿⣿⣿⣿⣿⣿⣿⣿⡇⠀⠀⠀⠀⠀⠀⠀⠀⠀⠀⠀⠀⠀⠀⠀⠀⠀⠀⠀⢹⣿⣿⣿⣿⣿⣿⣿⣿⣿⣿⣴⣾⠁⠀⢠⠀⠀⠀⠀⠀⠀⠀⠀⠀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⣿⣿⣿⣿⣿⣿⣿⣿⣿⣿⣿⣿⣿⣿⣿⣿⣿⣿⣿⣿⣿⣿⣿⣿⣿⣿⣿⣿⣿⣿⣿⣿⣿⣿⣿⣿⣿⣿⣿⣿⣿⣿⣿⣿⣿⠋⠀⠀⠀⠀⠀⠀⠀⠀⠀⠀⠀⠀⠀⠀⠀⠀⠀⠀⠀⠀⠸⣿⣿⣿⣿⣿⣿⣿⣿⣿⣿⣿⣿⣆⣄⡇⠀⠀⠀⠀⠀⠀⠀⡄⠀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⣿⣿⣿⣿⣿⣿⣿⣿⣿⣿⣿⣿⣿⣿⣿⣿⣿⣿⣿⣿⣿⣿⣿⣿⣿⣿⣿⣿⣿⣿⣿⣿⣿⣿⣿⣿⣿⣿⣿⣿⣿⣿⣿⣿⣿⡀⠀⠀⠀⠀⠀⠀⠀⠀⠀⠀⠀⠀⠀⠀⠀⠀⠀⠀⠀⠀⠀⠀⠙⣿⣿⣿⣿⣿⣿⣿⣿⣿⣿⣿⣿⠁⠀⠀⠀⠀⠀⠀⠀⠃⠀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⣿⣿⣿⣿⣿⣿⣿⣿⣿⣿⣿⣿⣿⣿⣿⣿⣿⣿⣿⣿⣿⣿⣿⣿⣿⣿⣿⣿⣿⣿⣿⣿⣿⣿⣿⣿⣿⣿⣿⣿⣿⣿⣿⣿⣿⣧⠀⠀⠀⠀⠀⠀⠀⠀⠀⠀⠀⠀⠀⠀⠀⠀⠀⠀⠀⠀⠀⠀⠀⠘⣿⣿⣿⣿⣿⣿⣿⣿⣿⣿⣿⠄⠀⠀⠀⠀⠀⠀⢠⠀⠀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⣿⣿⣿⣿⣿⣿⣿⣿⣿⣿⣿⣿⣿⣿⣿⣿⣿⣿⣿⣿⣿⣿⣿⣿⣿⣿⣿⣿⣿⣿⣿⣿⣿⣿⣿⣿⣿⣿⣿⣿⣿⣿⣿⣿⣿⣿⣿⣿⠟⠛⠛⠻⠿⢿⣿⣿⣿⣿⣿⣿⣿⣿⣿⣿⣿⣿⣿⣿⣿⣿⣿⣿⣿⣿⣿⣿⣿⣿⣿⣿⣿⣿⣿⣿⣿⣿⣿⣿⣿⣿⡇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⣿⣿⣿⣿⣿⣿⣿⣿⣿⣿⣿⣿⣿⣿⣿⣿⣿⣿⣿⣿⣿⣿⣿⣿⣿⣿⣿⣿⣿⣿⣿⣿⣿⣿⣿⣿⣿⣿⣿⣿⣿⣿⣿⣿⣿⡏⠀⠀⠀⠀⠀⠀⠀⠀⠀⠀⠉⠉⠛⠿⣿⣿⣿⣿⣿⣿⣿⣿⣿⣿⣿⣿⣿⣿⣿⣿⣿⣿⣿⣿⣿⣿⣿⣿⣿⣿⣿⣿⣿⣿⡇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⣿⣿⣿⣿⣿⣿⣿⣿⣿⣿⣿⣿⣿⣿⣿⣿⣿⣿⣿⣿⣿⣿⣿⣿⣿⣿⣿⣿⣿⣿⣿⣿⣿⣿⣿⣿⣿⣿⣿⣿⣿⣿⣿⣿⣿⣿⡀⠀⠀⠀⠀⠀⠀⠀⠀⠀⠀⠀⠀⠀⠈⠙⢿⣿⣿⣿⣿⣿⣿⣿⣿⣿⣿⣿⣿⣿⣿⣿⣿⣿⣿⣿⣿⣿⣿⣿⣿⣿⣿⣿⡇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⣿⣿⣿⣿⣿⣿⣿⣿⣿⣿⣿⣿⣿⣿⣿⣿⣿⣿⣿⣿⣿⣿⣿⣿⣿⣿⣿⣿⣿⣿⣿⣿⣿⣿⣿⣿⣿⣿⣿⣿⣿⣿⣿⡟⠁⠀⠀⠀⠀⠀⠀⠀⠀⠀⠀⠀⠀⠀⠀⠀⠀⠀⠀⠀⠀⢻⣿⣿⣿⣿⣿⣿⣿⣿⣿⣿⣿⣿⣿⣿⣿⣿⣿⣿⣿⣿⣿⣿⣿⣿⡇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⣿⣿⣿⣿⣿⣿⣿⣿⣿⣿⣿⣿⣿⣿⣿⣿⣿⣿⣿⣿⣿⣿⣿⣿⣿⣿⣿⣿⣿⣿⣿⣿⣿⣿⣿⣿⣿⣿⣿⣿⣿⣿⣿⣶⡄⠀⠀⠀⠀⠀⠀⠀⠀⠀⠀⠀⠀⠀⠀⠀⠀⠀⠀⠀⠀⠀⠀⠀⠀⢽⣿⣿⣿⣿⣿⡿⣿⣿⣿⣿⣿⣿⣿⣿⣿⣿⣿⣿⣿⣿⡇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⣿⣿⣿⣿⣿⣿⣿⣿⣿⣿⣿⣿⣿⣿⣿⣿⣿⣿⣿⣿⣿⣿⣿⣿⣿⣿⣿⣿⣿⣿⣿⣿⣿⣿⣿⣿⣿⣿⣿⣿⣿⣿⣿⣿⣿⣶⣤⣤⡂⠀⠀⠀⠀⠀⠀⠀⠀⠀⠀⠀⠀⠀⠀⠀⠀⠀⠀⠀⠀⣷⣿⣿⣿⣿⡿⠃⠘⢿⣿⣿⣿⣿⣿⣿⣿⣿⣿⣿⣿⣿⡇</a:t>
            </a:r>
            <a:br/>
            <a:r>
              <a:t>⣿⣿⣿⣿⣿⣿⣿⣿⣿⣿⣿⣿⣿⣿⣿⣿⣿⣿⣿⣿⣿⣿⣿⣿⣿⣿⣿⣿⣿⣿⣿⣿⣿⣿⣿⣿⣿⣿⣿⣿⣿⣿⣿⣿⣿⣿⣿⣟⠀⠀⠀⠀⠀⠀⠀⠀⠀⠀⠀⠀⠀⠀⠀⠀⠀⠀⠀⣦⠀⣿⣿⣿⣿⠟⠀⠀⠀⠈⠻⣿⣿⣿⣿⣿⣿⣿⣿⣿⣿⣿⡇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⣿⣿⣿⣿⣿⣿⣿⣿⣿⣿⣿⣿⣿⣿⣿⣿⣿⣿⣿⣿⣿⣿⣿⣿⣿⣿⣿⣿⣿⣿⣿⣿⣿⣿⣿⣿⣿⣿⣿⣿⣿⣿⣿⣿⣿⣿⣿⣿⣿⣷⣄⠀⠀⠀⠀⠀⠀⠀⠀⠀⠀⠀⠀⠀⠀⡀⠀⣿⣾⣿⣿⡿⠋⠀⠀⠀⠀⠀⠀⠈⠻⣿⣿⣿⣿⣿⣿⣿⣿⣿⡇</a:t>
            </a:r>
            <a:br/>
            <a:r>
              <a:t>⣿⣿⣿⣿⣿⣿⣿⣿⣿⣿⣿⣿⣿⣿⣿⣿⣿⣿⣿⣿⣿⣿⣿⣿⣿⣿⣿⠿⢿⣿⣿⣿⣿⣿⣿⣿⣿⣿⣿⣿⣿⣿⣿⣿⣿⣿⣿⣿⣿⣿⣿⣦⡄⣠⡄⣦⠀⠀⠀⠀⠀⠀⠀⠀⢸⣧⣶⣿⣿⣿⠏⠀⠀⠀⠀⠀⠀⠀⠀⠀⠀⠈⠻⣿⣿⣿⣿⣿⣿⣿⡇</a:t>
            </a:r>
            <a:br/>
            <a:r>
              <a:t>⣿⣿⣿⣿⣿⣿⣿⣿⣿⣿⣿⣿⣿⣿⣿⣿⣿⣿⣿⣿⣿⣿⣿⣿⣿⣟⠁⠀⠀⠀⠹⣿⣿⣿⣿⣿⣿⣿⣿⣿⣿⣿⣿⣿⣿⣿⣿⣿⣿⣿⣿⣿⣿⣿⠟⠁⠀⠀⠀⠀⠀⠀⠀⠃⢸⣿⣿⣿⠟⠁⠀⠀⠀⠀⠀⠀⠀⠀⠀⠀⠀⠀⠀⠈⠙⠿⣿⣿⣿⣿⡇</a:t>
            </a:r>
            <a:br/>
            <a:r>
              <a:t>⣿⣿⣿⣿⣿⣿⣿⣿⣿⣿⣿⣿⣿⣿⣿⣿⣿⣿⣿⣿⣿⣿⣿⣿⣿⣿⣆⠀⠀⠀⠀⠙⣿⣿⣿⣿⣿⣿⣿⣿⣿⣿⣿⣿⣿⣿⣿⣿⣿⣿⣿⠟⠛⠁⠀⠀⠀⠀⠀⠀⠀⠀⠀⠀⠈⠿⠋⠁⠀⠀⠀⠀⠀⠀⠀⠀⠀⠀⠀⠀⠀⠀⠀⠀⠀⠀⠈⠙⠻⢿⡇</a:t>
            </a:r>
            <a:br/>
            <a:r>
              <a:t>⣿⣿⣿⣿⣿⣿⣿⣿⣿⣿⣿⣿⣿⣿⣿⣿⣿⣿⣿⣿⣿⣿⣿⣿⣿⣿⣿⣦⠀⠀⠀⠀⠘⣿⣿⣿⠟⠋⠉⠉⠙⠿⠿⠿⠿⠿⠛⠛⠛⢛⠁⠀⠀⠀⠀⠀⠀⠀⠀⠀⠀⠀⠀⠀⠀⠀⠀⠀⠀⠀⠀⠀⠀⠀⠀⠀⠀⠀⠀⠀⠀⠀⠀⠀⠀⠀⠀⠀⠀⠀⠀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⣿⣿⣿⣿⣿⣿⣿⣿⣿⣿⣿⣿⣿⣿⣿⣿⣿⣿⣿⣿⣿⣿⣿⣿⣿⣿⣿⣿⣧⠀⠀⠀⠀⠘⠋⠁⠀⠀⠀⠀⠀⠀⢠⣤⣴⣶⣾⣿⡟⠁⠀⠀⠀⠀⠀⠀⠀⠀⠀⠀⠀⠀⠀⠀⠀⠀⠀⠀⠀⠀⠀⠀⠀⠀⠀⠀⠀⠀⠀⠀⠀⠀⠀⠀⠀⠀⠀⠀⠀⠀⠀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⣿⣿⣿⣿⣿⣿⣿⣿⣿⣿⣿⣿⣿⣿⣿⣿⣿⣿⣿⣿⣿⣿⣿⣿⣿⣿⣿⣿⣿⠁⠀⠀⠀⠀⠐⠀⠀⠀⠀⠀⠀⠀⠀⢿⣿⣿⣿⣿⡇⠀⠀⠀⠀⠀⠀⠀⠀⠀⠀⠀⠀⠀⠀⠀⠀⠀⠀⠀⠀⠀⠀⠀⠀⠀⠀⠀⠀⠀⠀⠀⠀⠀⠀⠀⠀⠀⠀⠀⠀⠀⠀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⣿⣿⣿⣿⣿⣿⣿⣿⣿⣿⣿⣿⣿⣿⣿⣿⣿⣿⣿⣿⣿⣿⣿⣿⣿⣿⣿⣿⣿⣧⠀⠀⠀⠀⠀⠈⠹⣆⠀⠀⠀⠀⠀⠸⣿⣿⣿⣿⠃⠀⠀⠀⠀⠀⠀⠀⠀⠀⠀⠀⠀⠀⠀⠀⠀⠀⠀⠀⠀⠀⠀⠀⠀⠀⠀⠀⠀⠀⠀⠀⠀⠀⠀⠀⠀⠀⠀⠀⠀⠀⠀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⣿⣿⣿⣿⣿⣿⣿⣿⣿⣿⣿⣿⣿⣿⣿⣿⣿⣿⣿⣿⣿⣿⣿⣿⣿⣿⣿⣿⣿⣧⠀⠀⠀⠀⠀⠀⠀⠈⠳⡀⠀⠀⠀⠀⠻⣿⣿⡏⠀⠀⠀⠀⠀⠀⠀⠀⠀⠀⠀⠀⠀⠀⠀⠀⠀⠀⠀⠀⠀⠀⠀⠀⠀⢠⠀⠀⠀⠀⠀⠀⠀⠀⠀⠀⠀⠀⠀⠀⠀⠀⠀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⣿⣿⣿⣿⣿⣿⣿⣿⣿⣿⣿⣿⣿⣿⣿⣿⣿⣿⣿⣿⣿⣿⣿⣿⣿⣿⣿⣿⣿⣿⡆⠀⠀⠀⠀⠀⠀⠀⠀⠀⠀⠀⠀⠀⠀⠘⢿⠀⠀⠀⠀⠀⠀⠀⠀⠀⠀⠀⠀⠀⠀⠀⠀⠀⠀⠀⠀⠀⠀⠀⢀⣀⣀⣿⣠⠀⠀⠀⠀⠀⠀⠀⠀⠀⠀⠀⠀⠀⠀⠀⠀</a:t>
            </a:r>
            <a:br/>
            <a:r>
              <a:t>⣿⣿⣿⣿⣿⣿⣿⣿⣿⣿⣿⣿⣿⣿⣿⣿⣿⣿⣿⣿⣿⣿⣿⣿⣿⣿⣿⣿⣿⣿⣿⣤⣄⡀⠀⠀⠀⠀⠀⠀⠀⠀⠀⠀⠀⠀⠈⠀⠀⠀⠀⠀⠀⠀⠀⠀⠀⠀⠀⠀⠀⠀⠀⠀⣤⣀⣀⣀⣰⣶⣶⣿⣿⣿⡇⠀⠀⠀⠀⠀⠀⠀⠀⠀⠀⠀⠀⠀⠀⠀⠀</a:t>
            </a:r>
            <a:br/>
            <a:r>
              <a:t>⣿⣿⣿⣿⣿⣿⣿⣿⣿⣿⣿⣿⣿⣿⣿⣿⣿⣿⣿⣿⣿⣿⣿⣿⣿⣿⣿⣿⣿⣿⣿⣿⣿⣿⣷⣤⣀⠀⠀⠀⠀⠀⠀⠀⠀⠀⠀⠀⠀⠀⠀⠀⠀⠀⠀⠀⠀⠀⠀⠀⠀⠀⠀⠀⠀⢹⣿⣿⣿⣿⣿⣿⣿⣿⢀⡞⠀⠀⠀⠀⠀⠀⠀⠀⠀⠀⠀⠀⠀⠀⠀</a:t>
            </a:r>
            <a:br/>
            <a:r>
              <a:t>⣿⣿⣿⣿⣿⣿⣿⣿⣿⣿⣿⣿⣿⣿⣿⣿⣿⣿⣿⣿⣿⣿⣿⣿⣿⣿⣿⣿⣿⣿⣿⣿⣿⣿⣿⣿⣿⣿⣶⡄⠀⠀⠀⠀⠀⠀⠀⠀⠀⠀⠀⠀⠀⠀⠀⠀⠀⠀⠀⠀⠀⠀⠀⢰⠀⢸⣿⣿⣿⣿⣿⣿⣿⣿⣿⡇⠀⠀⠀⠀⠀⠀⠀⠀⠀⠀⠀⠀⠀⠀⠀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⣿⣿⣿⣿⣿⣿⣿⣿⣿⣿⣿⣿⣿⣿⣿⣿⣿⣿⣿⣿⣿⣿⣿⣿⣿⣿⣿⣿⣿⣿⣿⣿⣿⣿⣿⣿⣿⣿⣿⣿⣄⠀⠀⠀⠀⠀⠀⠀⠀⠀⠀⠀⠀⠀⠀⠀⠀⠀⠀⠀⠀⠀⠀⣸⡄⢸⣿⣿⣿⣿⣿⣿⣿⣿⣿⣧⠀⠀⠀⠀⠀⠀⠀⠀⠀⠀⠀⠀⠀⠀⠀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⣿⣿⣿⣿⣿⣿⣿⣿⣿⣿⣿⣿⣿⣿⣿⣿⣿⣿⣿⣿⣿⣿⣿⣿⣿⣿⣿⣿⣿⣿⣿⣿⣿⣿⣿⣿⣿⣿⣿⣿⣿⣷⣤⡀⠀⠀⠀⠀⠀⠀⠀⠀⠀⠀⠀⠀⠀⠀⠀⠀⠀⠀⠀⢿⡇⠀⣿⣿⣿⣿⣿⣿⣿⣿⣿⣿⠀⠠⠀⠀⠀⠀⠀⠀⠀⠀⠀⠀⠀⠀⠀</a:t>
            </a:r>
            <a:br/>
            <a:r>
              <a:t>⣿⣿⣿⣿⣿⣿⣿⣿⣿⣿⣿⣿⣿⣿⣿⣿⣿⣿⣿⣿⣿⣿⣿⣿⣿⣿⣿⣿⣿⣿⣿⣿⣿⣿⣿⣿⣿⣿⣿⣿⣿⣿⣿⣿⣦⣄⠀⠀⠀⠀⠀⠀⠀⠀⠀⠀⠀⠀⠀⠀⠀⠀⠀⠈⡇⠀⣿⣿⣿⣿⣿⣿⣿⣿⣿⣿⣴⡇⠀⡀⠀⠀⠀⠀⠀⠀⠀⠀⠀⠀⠀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⣿⣿⣿⣿⣿⣿⣿⣿⣿⣿⣿⣿⣿⣿⣿⣿⣿⣿⣿⣿⣿⣿⣿⣿⣿⣿⣿⣿⣿⣿⣿⣿⣿⣿⣿⣿⣿⣿⣿⣿⣿⣿⣿⣿⣿⣿⡇⠀⠀⠀⠀⠀⠀⠀⠀⠀⠀⠀⠀⠀⠀⠀⠀⠀⠀⠀⢹⣿⣿⣿⣿⣿⣿⣿⣿⣿⣿⣥⣾⠁⠀⢠⠀⠀⠀⠀⠀⠀⠀⠀⠀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⣿⣿⣿⣿⣿⣿⣿⣿⣿⣿⣿⣿⣿⣿⣿⣿⣿⣿⣿⣿⣿⣿⣿⣿⣿⣿⣿⣿⣿⣿⣿⣿⣿⣿⣿⣿⣿⣿⣿⣿⣿⣿⣿⣿⣿⠋⠀⠀⠀⠀⠀⠀⠀⠀⠀⠀⠀⠀⠀⠀⠀⠀⠀⠀⠀⠀⠸⣿⣿⣿⣿⣿⣿⣿⣿⣿⣿⣿⣿⡎⣄⡇⠀⠀⠀⠀⠀⠀⠀⡀⠀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⣿⣿⣿⣿⣿⣿⣿⣿⣿⣿⣿⣿⣿⣿⣿⣿⣿⣿⣿⣿⣿⣿⣿⣿⣿⣿⣿⣿⣿⣿⣿⣿⣿⣿⣿⣿⣿⣿⣿⣿⣿⣿⣿⣿⣿⡀⠀⠀⠀⠀⠀⠀⠀⠀⠀⠀⠀⠀⠀⠀⠀⠀⠀⠀⠀⠀⠀⠀⠙⣿⣿⣿⣿⣿⣿⣿⣿⣿⣿⣿⣿⠁⠀⠀⠀⠀⠀⠀⠀⠃⠀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⣿⣿⣿⣿⣿⣿⣿⣿⣿⣿⣿⣿⣿⣿⣿⣿⣿⣿⣿⣿⣿⣿⣿⣿⣿⣿⣿⣿⣿⣿⣿⣿⣿⣿⣿⣿⣿⣿⣿⣿⣿⣿⣿⣿⣿⣷⠀⠀⠀⠀⠀⠀⠀⠀⠀⠀⠀⠀⠀⠀⠀⠀⠀⠀⠀⠀⠀⠀⠀⠈⣿⣿⣿⣿⣿⣿⣿⣿⣿⣿⣿⠀⠀⠀⠀⠀⠀⠀⢠⠀⠀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⣿⣿⣿⣿⣿⣿⣿⣿⣿⣿⣿⣿⣿⣿⣿⣿⣿⣿⣿⣿⣿⣿⣿⣿⣿⣿⣿⣿⣿⣿⣿⣿⣿⣿⣿⣿⣿⣿⣿⣿⣿⣿⣿⣿⣿⣿⣿⣿⠟⠛⠛⠻⠿⢿⣿⣿⣿⣿⣿⣿⣿⣿⣿⣿⣿⣿⣿⣿⣿⣿⣿⣿⣿⣿⣿⣿⣿⣿⣿⣿⣿⣿⣿⣿⣿⣿⣿⣿⣿⣿⡇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⣿⣿⣿⣿⣿⣿⣿⣿⣿⣿⣿⣿⣿⣿⣿⣿⣿⣿⣿⣿⣿⣿⣿⣿⣿⣿⣿⣿⣿⣿⣿⣿⣿⣿⣿⣿⣿⣿⣿⣿⣿⣿⣿⣿⣿⡏⠀⠀⠀⠀⠀⠀⠀⠀⠀⠀⠉⠉⠛⠻⣿⣿⣿⣿⣿⣿⣿⣿⣿⣿⣿⣿⣿⣿⣿⣿⣿⣿⣿⣿⣿⣿⣿⣿⣿⣿⣿⣿⣿⣿⡇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⣿⣿⣿⣿⣿⣿⣿⣿⣿⣿⣿⣿⣿⣿⣿⣿⣿⣿⣿⣿⣿⣿⣿⣿⣿⣿⣿⣿⣿⣿⣿⣿⣿⣿⣿⣿⣿⣿⣿⣿⣿⣿⣿⣿⣿⣿⡄⠀⠀⠀⠀⠀⠀⠀⠀⠀⠀⠀⠀⠀⠈⠙⢿⣿⣿⣿⣿⣿⣿⣿⣿⣿⣿⣿⣿⣿⣿⣿⣿⣿⣿⣿⣿⣿⣿⣿⣿⣿⣿⣿⡇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⣿⣿⣿⣿⣿⣿⣿⣿⣿⣿⣿⣿⣿⣿⣿⣿⣿⣿⣿⣿⣿⣿⣿⣿⣿⣿⣿⣿⣿⣿⣿⣿⣿⣿⣿⣿⣿⣿⣿⣿⣿⣿⣿⡟⠁⠀⠀⠀⠀⠀⠀⠀⠀⠀⠀⠀⠀⠀⠀⠀⠀⠀⠀⠀⠀⢻⣿⣿⣿⣿⣿⣿⣿⣿⣿⣿⣿⣿⣿⣿⣿⣿⣿⣿⣿⣿⣿⣿⣿⣿⡇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⣿⣿⣿⣿⣿⣿⣿⣿⣿⣿⣿⣿⣿⣿⣿⣿⣿⣿⣿⣿⣿⣿⣿⣿⣿⣿⣿⣿⣿⣿⣿⣿⣿⣿⣿⣿⣿⣿⣿⣿⣿⣿⣿⣷⡄⠀⠀⠀⠀⠀⠀⠀⠀⠀⠀⠀⠀⠀⠀⠀⠀⠀⠀⠀⠀⠀⠀⠀⠀⢿⣿⣿⣿⣿⣿⡿⣿⣿⣿⣿⣿⣿⣿⣿⣿⣿⣿⣿⣿⣿⡇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⣿⣿⣿⣿⣿⣿⣿⣿⣿⣿⣿⣿⣿⣿⣿⣿⣿⣿⣿⣿⣿⣿⣿⣿⣿⣿⣿⣿⣿⣿⣿⣿⣿⣿⣿⣿⣿⣿⣿⣿⣿⣿⣿⣿⣿⣶⣤⣤⡂⠀⠀⠀⠀⠀⠀⠀⠀⠀⠀⠀⠀⠀⠀⠀⠀⠀⠀⠀⠀⣶⣿⣿⣿⣿⡿⠁⠘⢿⣿⣿⣿⣿⣿⣿⣿⣿⣿⣿⣿⣿⡇</a:t>
            </a:r>
            <a:br/>
            <a:r>
              <a:t>⣿⣿⣿⣿⣿⣿⣿⣿⣿⣿⣿⣿⣿⣿⣿⣿⣿⣿⣿⣿⣿⣿⣿⣿⣿⣿⣿⣿⣿⣿⣿⣿⣿⣿⣿⣿⣿⣿⣿⣿⣿⣿⣿⣿⣿⣿⣿⣟⠀⠀⠀⠀⠀⠀⠀⠀⠀⠀⠀⠀⠀⠀⠀⠀⠀⠀⠀⣦⠀⣿⣿⣿⣿⠟⠀⠀⠀⠈⠻⣿⣿⣿⣿⣿⣿⣿⣿⣿⣿⣿⡇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⣿⣿⣿⣿⣿⣿⣿⣿⣿⣿⣿⣿⣿⣿⣿⣿⣿⣿⣿⣿⣿⣿⣿⣿⣿⣿⣿⣿⣿⣿⣿⣿⣿⣿⣿⣿⣿⣿⣿⣿⣿⣿⣿⣿⣿⣿⣿⣿⣿⣷⣄⠀⠀⠀⠀⠀⠀⠀⠀⠀⠀⠀⠀⠀⠀⠀⠀⣿⣼⣿⣿⡿⠋⠀⠀⠀⠀⠀⠀⠈⠻⣿⣿⣿⣿⣿⣿⣿⣿⣿⡇</a:t>
            </a:r>
            <a:br/>
            <a:r>
              <a:t>⣿⣿⣿⣿⣿⣿⣿⣿⣿⣿⣿⣿⣿⣿⣿⣿⣿⣿⣿⣿⣿⣿⣿⣿⣿⣿⣿⠿⢿⣿⣿⣿⣿⣿⣿⣿⣿⣿⣿⣿⣿⣿⣿⣿⣿⣿⣿⣿⣿⣿⣿⣦⡄⣠⣄⣦⠀⠀⠀⠀⠀⠀⠀⠀⢰⣧⣶⣿⣿⣿⠏⠀⠀⠀⠀⠀⠀⠀⠀⠀⠀⠈⠻⣿⣿⣿⣿⣿⣿⣿⡇</a:t>
            </a:r>
            <a:br/>
            <a:r>
              <a:t>⣿⣿⣿⣿⣿⣿⣿⣿⣿⣿⣿⣿⣿⣿⣿⣿⣿⣿⣿⣿⣿⣿⣿⣿⣿⣟⠁⠀⠀⠀⠹⣿⣿⣿⣿⣿⣿⣿⣿⣿⣿⣿⣿⣿⣿⣿⣿⣿⣿⣿⣿⣿⣿⣿⠟⠁⠀⠀⠀⠀⠀⠀⠀⠃⢸⣿⣿⣿⠟⠁⠀⠀⠀⠀⠀⠀⠀⠀⠀⠀⠀⠀⠀⠈⠙⠿⣿⣿⣿⣿⡇</a:t>
            </a:r>
            <a:br/>
            <a:r>
              <a:t>⣿⣿⣿⣿⣿⣿⣿⣿⣿⣿⣿⣿⣿⣿⣿⣿⣿⣿⣿⣿⣿⣿⣿⣿⣿⣿⣆⠀⠀⠀⠀⠹⣿⣿⣿⣿⣿⣿⣿⣿⣿⣿⣿⣿⣿⣿⣿⣿⣿⣿⣿⠟⠛⠁⠀⠀⠀⠀⠀⠀⠀⠀⠀⠀⠈⠿⠋⠁⠀⠀⠀⠀⠀⠀⠀⠀⠀⠀⠀⠀⠀⠀⠀⠀⠀⠀⠈⠙⠻⢿⡇</a:t>
            </a:r>
            <a:br/>
            <a:r>
              <a:t>⣿⣿⣿⣿⣿⣿⣿⣿⣿⣿⣿⣿⣿⣿⣿⣿⣿⣿⣿⣿⣿⣿⣿⣿⣿⣿⣿⣆⠀⠀⠀⠀⠙⣿⣿⣿⠿⠛⠉⠙⠻⢿⣿⡿⠿⠿⠿⠿⠟⠻⠁⠀⠀⠀⠀⠀⠀⠀⠀⠀⠀⠀⠀⠀⠀⠀⠀⠀⠀⠀⠀⠀⠀⠀⠀⠀⠀⠀⠀⠀⠀⠀⠀⠀⠀⠀⠀⠀⠀⠀⠀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⣿⣿⣿⣿⣿⣿⣿⣿⣿⣿⣿⣿⣿⣿⣿⣿⣿⣿⣿⣿⣿⣿⣿⣿⣿⣿⣿⣿⣧⠀⠀⠀⠀⠘⠛⠁⠀⠀⠀⠀⠀⠀⢀⣤⣤⣴⣶⣶⡟⠁⠀⠀⠀⠀⠀⠀⠀⠀⠀⠀⠀⠀⠀⠀⠀⠀⠀⠀⠀⠀⠀⠀⠀⠀⠀⠀⠀⠀⠀⠀⠀⠀⠀⠀⠀⠀⠀⠀⠀⠀⠀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⣿⣿⣿⣿⣿⣿⣿⣿⣿⣿⣿⣿⣿⣿⣿⣿⣿⣿⣿⣿⣿⣿⣿⣿⣿⣿⣿⣿⣿⠁⠀⠀⠀⠀⠀⠀⠀⠀⠀⠀⠀⠀⠈⢿⣿⣿⣿⣿⡇⠀⠀⠀⠀⠀⠀⠀⠀⠀⠀⠀⠀⠀⠀⠀⠀⠀⠀⠀⠀⠀⠀⠀⠀⠀⠀⠀⠀⠀⠀⠀⠀⠀⠀⠀⠀⠀⠀⠀⠀⠀⠀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⣿⣿⣿⣿⣿⣿⣿⣿⣿⣿⣿⣿⣿⣿⣿⣿⣿⣿⣿⣿⣿⣿⣿⣿⣿⣿⣿⣿⣿⣆⠀⠀⠀⠀⠀⠀⠲⡄⠀⠀⠀⠀⠀⢸⣿⣿⣿⣿⠃⠀⠀⠀⠀⠀⠀⠀⠀⠀⠀⠀⠀⠀⠀⠀⠀⠀⠀⠀⠀⠀⠀⠀⠀⠀⠀⠀⠀⠀⠀⠀⠀⠀⠀⠀⠀⠀⠀⠀⠀⠀⠀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⣿⣿⣿⣿⣿⣿⣿⣿⣿⣿⣿⣿⣿⣿⣿⣿⣿⣿⣿⣿⣿⣿⣿⣿⣿⣿⣿⣿⣿⣧⠀⠀⠀⠀⠀⠀⠀⠈⠢⡀⠀⠀⠀⠀⠻⣿⣿⡏⠀⠀⠀⠀⠀⠀⠀⠀⠀⠀⠀⠀⠀⠀⠀⠀⠀⠀⠀⠀⠀⠀⠀⠀⠀⢠⠀⠀⠀⠀⠀⠀⠀⠀⠀⠀⠀⠀⠀⠀⠀⠀⠀</a:t>
            </a:r>
            <a:br/>
            <a:r>
              <a:t>⣿⣿⣿⣿⣿⣿⣿⣿⣿⣿⣿⣿⣿⣿⣿⣿⣿⣿⣿⣿⣿⣿⣿⣿⣿⣿⣿⣿⣿⣿⡄⠀⠀⠀⠀⠀⠀⠀⠀⠀⠀⠀⠀⠀⠀⠙⣿⠀⠀⠀⠀⠀⠀⠀⠀⠀⠀⠀⠀⠀⠀⠀⠀⠀⠀⠀⠀⠀⠀⠀⢀⣀⣀⣿⣠⠀⠀⠀⠀⠀⠀⠀⠀⠀⠀⠀⠀⠀⠀⠀⠀</a:t>
            </a:r>
            <a:br/>
            <a:r>
              <a:t>⣿⣿⣿⣿⣿⣿⣿⣿⣿⣿⣿⣿⣿⣿⣿⣿⣿⣿⣿⣿⣿⣿⣿⣿⣿⣿⣿⣿⣿⣿⣷⣤⣄⡀⠀⠀⠀⠀⠀⠀⠀⠀⠀⠀⠀⠀⠈⠀⠀⠀⠀⠀⠀⠀⠀⠀⠀⠀⠀⠀⠀⠀⠀⠀⣤⣀⣀⣀⣰⣶⣶⣿⣿⣿⡇⠀⠀⠀⠀⠀⠀⠀⠀⠀⠀⠀⠀⠀⠀⠀⠀</a:t>
            </a:r>
            <a:br/>
            <a:r>
              <a:t>⣿⣿⣿⣿⣿⣿⣿⣿⣿⣿⣿⣿⣿⣿⣿⣿⣿⣿⣿⣿⣿⣿⣿⣿⣿⣿⣿⣿⣿⣿⣿⣿⣿⣿⣶⣤⣀⠀⠀⠀⠀⠀⠀⠀⠀⠀⠀⠀⠀⠀⠀⠀⠀⠀⠀⠀⠀⠀⠀⠀⠀⠀⠀⠀⠀⢹⣿⣿⣿⣿⣿⣿⣿⣿⢀⡾⠀⠀⠀⠀⠀⠀⠀⠀⠀⠀⠀⠀⠀⠀⠀</a:t>
            </a:r>
            <a:br/>
            <a:r>
              <a:t>⣿⣿⣿⣿⣿⣿⣿⣿⣿⣿⣿⣿⣿⣿⣿⣿⣿⣿⣿⣿⣿⣿⣿⣿⣿⣿⣿⣿⣿⣿⣿⣿⣿⣿⣿⣿⣿⣿⣦⡄⠀⠀⠀⠀⠀⠀⠀⠀⠀⠀⠀⠀⠀⠀⠀⠀⠀⠀⠀⠀⠀⠀⠀⢰⠀⢸⣿⣿⣿⣿⣿⣿⣿⣿⣿⡇⠀⠀⠀⠀⠀⠀⠀⠀⠀⠀⠀⠀⠀⠀⠀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⣿⣿⣿⣿⣿⣿⣿⣿⣿⣿⣿⣿⣿⣿⣿⣿⣿⣿⣿⣿⣿⣿⣿⣿⣿⣿⣿⣿⣿⣿⣿⣿⣿⣿⣿⣿⣿⣿⣿⣿⣄⠀⠀⠀⠀⠀⠀⠀⠀⠀⠀⠀⠀⠀⠀⠀⠀⠀⠀⠀⠀⠀⠀⣸⡄⢸⣿⣿⣿⣿⣿⣿⣿⣿⣿⣧⠀⠀⠀⠀⠀⠀⠀⠀⠀⠀⠀⠀⠀⠀⠀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⣿⣿⣿⣿⣿⣿⣿⣿⣿⣿⣿⣿⣿⣿⣿⣿⣿⣿⣿⣿⣿⣿⣿⣿⣿⣿⣿⣿⣿⣿⣿⣿⣿⣿⣿⣿⣿⣿⣿⣿⣿⣷⣄⡀⠀⠀⠀⠀⠀⠀⠀⠀⠀⠀⠀⠀⠀⠀⠀⠀⠀⠀⠀⢿⡇⠀⣿⣿⣿⣿⣿⣿⣿⣿⣿⣿⠀⠠⠀⠀⠀⠀⠀⠀⠀⠀⠀⠀⠀⠀⠀</a:t>
            </a:r>
            <a:br/>
            <a:r>
              <a:t>⣿⣿⣿⣿⣿⣿⣿⣿⣿⣿⣿⣿⣿⣿⣿⣿⣿⣿⣿⣿⣿⣿⣿⣿⣿⣿⣿⣿⣿⣿⣿⣿⣿⣿⣿⣿⣿⣿⣿⣿⣿⣿⣿⣿⣦⣀⠀⠀⠀⠀⠀⠀⠀⠀⠀⠀⠀⠀⠀⠀⠀⠀⠀⠈⠇⠀⣿⣿⣿⣿⣿⣿⣿⣿⣿⣿⣴⡇⠀⡀⠀⠀⠀⠀⠀⠀⠀⠀⠀⠀⠀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⣿⣿⣿⣿⣿⣿⣿⣿⣿⣿⣿⣿⣿⣿⣿⣿⣿⣿⣿⣿⣿⣿⣿⣿⣿⣿⣿⣿⣿⣿⣿⣿⣿⣿⣿⣿⣿⣿⣿⣿⣿⣿⣿⣿⣿⣿⡇⠀⠀⠀⠀⠀⠀⠀⠀⠀⠀⠀⠀⠀⠀⠀⠀⠀⠀⠀⢹⣿⣿⣿⣿⣿⣿⣿⣿⣿⣿⣥⣾⠁⠀⢠⠀⠀⠀⠀⠀⠀⠀⠀⠀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⣿⣿⣿⣿⣿⣿⣿⣿⣿⣿⣿⣿⣿⣿⣿⣿⣿⣿⣿⣿⣿⣿⣿⣿⣿⣿⣿⣿⣿⣿⣿⣿⣿⣿⣿⣿⣿⣿⣿⣿⣿⣿⣿⣿⣿⠋⠀⠀⠀⠀⠀⠀⠀⠀⠀⠀⠀⠀⠀⠀⠀⠀⠀⠀⠀⠀⠸⣿⣿⣿⣿⣿⣿⣿⣿⣿⣿⣿⣿⡎⣀⡏⠀⠀⠀⠀⠀⠀⠀⡀⠀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⣿⣿⣿⣿⣿⣿⣿⣿⣿⣿⣿⣿⣿⣿⣿⣿⣿⣿⣿⣿⣿⣿⣿⣿⣿⣿⣿⣿⣿⣿⣿⣿⣿⣿⣿⣿⣿⣿⣿⣿⣿⣿⣿⣿⣿⡀⠀⠀⠀⠀⠀⠀⠀⠀⠀⠀⠀⠀⠀⠀⠀⠀⠀⠀⠀⠀⠀⠀⠙⣿⣿⣿⣿⣿⣿⣿⣿⣿⣿⣿⣿⠃⠀⠀⠀⠀⠀⠀⠀⠇⠀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⣿⣿⣿⣿⣿⣿⣿⣿⣿⣿⣿⣿⣿⣿⣿⣿⣿⣿⣿⣿⣿⣿⣿⣿⣿⣿⣿⣿⣿⣿⣿⣿⣿⣿⣿⣿⣿⣿⣿⣿⣿⣿⣿⣿⣿⣷⠀⠀⠀⠀⠀⠀⠀⠀⠀⠀⠀⠀⠀⠀⠀⠀⠀⠀⠀⠀⠀⠀⠀⠈⣿⣿⣿⣿⣿⣿⣿⣿⣿⣿⣿⠀⠀⠀⠀⠀⠀⠀⢀⠀⠀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⣿⣿⣿⣿⣿⣿⣿⣿⣿⣿⣿⣿⣿⣿⣿⣿⣿⣿⣿⣿⣿⣿⣿⣿⣿⣿⣿⣿⣿⣿⣿⣿⣿⣿⣿⣿⣿⣿⣿⣿⣿⣿⣿⣿⣿⣿⣿⣿⠟⠛⠛⠛⠻⠿⣿⣿⣿⣿⣿⣿⣿⣿⣿⣿⣿⣿⣿⣿⣿⣿⣿⣿⣿⣿⣿⣿⣿⣿⣿⣿⣿⣿⣿⣿⣿⣿⣿⣿⣿⣿⡇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⣿⣿⣿⣿⣿⣿⣿⣿⣿⣿⣿⣿⣿⣿⣿⣿⣿⣿⣿⣿⣿⣿⣿⣿⣿⣿⣿⣿⣿⣿⣿⣿⣿⣿⣿⣿⣿⣿⣿⣿⣿⣿⣿⣿⣿⣿⡿⠃⠀⠀⠀⠀⠀⠀⠹⣿⣿⣿⣿⣿⣿⣿⣿⣿⣿⣿⣿⣿⣿⣿⣿⣿⣿⣿⣿⣿⣿⣿⣿⣿⣿⣿⣿⣿⣿⣿⣿⣿⣿⣿⡇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⣿⣿⣿⣿⣿⣿⣿⣿⣿⣿⣿⣿⣿⣿⣿⣿⣿⣿⣿⣿⣿⣿⣿⣿⣿⣿⣿⣿⣿⣿⣿⣿⣿⣿⣿⣿⣿⣿⣿⣿⣿⣿⣿⣿⣿⣿⠀⠀⠀⠀⠀⠀⠀⠀⠀⠀⠈⠉⠙⠻⢿⣿⣿⣿⣿⣿⣿⣿⣿⣿⣿⣿⣿⣿⣿⣿⣿⣿⣿⣿⣿⣿⣿⣿⣿⣿⣿⣿⣿⣿⡇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⣿⣿⣿⣿⣿⣿⣿⣿⣿⣿⣿⣿⣿⣿⣿⣿⣿⣿⣿⣿⣿⣿⣿⣿⣿⣿⣿⣿⣿⣿⣿⣿⣿⣿⣿⣿⣿⣿⣿⣿⣿⣿⣿⣿⣿⣿⡆⠀⠀⠀⠀⠀⠀⠀⠀⠀⠀⠀⠀⠀⠀⠙⠻⣿⣿⣿⣿⣿⣿⣿⣿⣿⣿⣿⣿⣿⣿⣿⣿⣿⣿⣿⣿⣿⣿⣿⣿⣿⣿⣿⡇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⣿⣿⣿⣿⣿⣿⣿⣿⣿⣿⣿⣿⣿⣿⣿⣿⣿⣿⣿⣿⣿⣿⣿⣿⣿⣿⣿⣿⣿⣿⣿⣿⣿⣿⣿⣿⣿⣿⣿⣿⣿⣿⣿⣷⡆⠀⠀⠀⠀⠀⠀⠀⠀⠀⠀⠀⠀⠀⠀⠀⠀⠀⠀⠀⠀⠀⠀⠀⠀⢹⣿⣿⣿⣿⣿⡿⣿⣿⣿⣿⣿⣿⣿⣿⣿⣿⣿⣿⣿⣿⡇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⣿⣿⣿⣿⣿⣿⣿⣿⣿⣿⣿⣿⣿⣿⣿⣿⣿⣿⣿⣿⣿⣿⣿⣿⣿⣿⣿⣿⣿⣿⣿⣿⣿⣿⣿⣿⣿⣿⣿⣿⣿⣿⣿⣿⣿⣶⣤⣤⡁⠀⠀⠀⠀⠀⠀⠀⠀⠀⠀⠀⠀⠀⠀⠀⠀⠀⠀⠀⠀⣰⣿⣿⣿⣿⡿⠃⠈⢿⣿⣿⣿⣿⣿⣿⣿⣿⣿⣿⣿⣿⡇</a:t>
            </a:r>
            <a:br/>
            <a:r>
              <a:t>⣿⣿⣿⣿⣿⣿⣿⣿⣿⣿⣿⣿⣿⣿⣿⣿⣿⣿⣿⣿⣿⣿⣿⣿⣿⣿⣿⣿⣿⣿⣿⣿⣿⣿⣿⣿⣿⣿⣿⣿⣿⣿⣿⣿⣿⣿⣿⣿⡀⠀⠀⠀⠀⠀⠀⠀⠀⠀⠀⠀⠀⠀⠀⠀⠀⠀⠀⣤⠀⣿⣿⣿⣿⠟⠀⠀⠀⠀⠻⣿⣿⣿⣿⣿⣿⣿⣿⣿⣿⣿⡇</a:t>
            </a:r>
            <a:br/>
            <a:r>
              <a:t>⣿⣿⣿⣿⣿⣿⣿⣿⣿⣿⣿⣿⣿⣿⣿⣿⣿⣿⣿⣿⣿⣿⣿⣿⣿⣿⣿⣿⣿⣿⣿⣿⣿⣿⣿⣿⣿⣿⣿⣿⣿⣿⣿⣿⣿⣿⣿⣿⣿⣷⣤⠀⠀⠀⠀⠀⠀⠀⠀⠀⠀⠀⠀⠀⠀⠀⠀⣾⣷⣿⣿⡿⠋⠀⠀⠀⠀⠀⠀⠈⠻⣿⣿⣿⣿⣿⣿⣿⣿⣿⡇</a:t>
            </a:r>
            <a:br/>
            <a:r>
              <a:t>⣿⣿⣿⣿⣿⣿⣿⣿⣿⣿⣿⣿⣿⣿⣿⣿⣿⣿⣿⣿⣿⣿⣿⣿⣿⣿⣿⢿⣿⣿⣿⣿⣿⣿⣿⣿⣿⣿⣿⣿⣿⣿⣿⣿⣿⣿⣿⣿⣿⣿⣿⣦⡄⣠⣄⣦⠀⠀⠀⠀⠀⠀⠀⠀⢰⣧⣶⣿⣿⣿⠟⠀⠀⠀⠀⠀⠀⠀⠀⠀⠀⠈⠻⣿⣿⣿⣿⣿⣿⣿⡇</a:t>
            </a:r>
            <a:br/>
            <a:r>
              <a:t>⣿⣿⣿⣿⣿⣿⣿⣿⣿⣿⣿⣿⣿⣿⣿⣿⣿⣿⣿⣿⣿⣿⣿⣿⣿⡟⠋⠀⠈⠉⢻⣿⣿⣿⣿⣿⣿⣿⣿⣿⣿⣿⣿⣿⣿⣿⣿⣿⣿⣿⣿⣿⣿⣿⠟⠁⠀⠀⠀⠀⠀⠀⠀⠃⢸⣿⣿⣿⠟⠁⠀⠀⠀⠀⠀⠀⠀⠀⠀⠀⠀⠀⠀⠈⠙⠿⣿⣿⣿⣿⡇</a:t>
            </a:r>
            <a:br/>
            <a:r>
              <a:t>⣿⣿⣿⣿⣿⣿⣿⣿⣿⣿⣿⣿⣿⣿⣿⣿⣿⣿⣿⣿⣿⣿⣿⣿⣿⣿⡄⠀⠀⠀⠀⢻⣿⣿⣿⣿⣿⣿⣿⣿⣿⣿⣿⣿⣿⣿⣿⣿⣿⣿⣿⠟⠛⠁⠀⠀⠀⠀⠀⠀⠀⠀⠀⠀⠈⠿⠋⠁⠀⠀⠀⠀⠀⠀⠀⠀⠀⠀⠀⠀⠀⠀⠀⠀⠀⠀⠈⠙⠻⢿⡇</a:t>
            </a:r>
            <a:br/>
            <a:r>
              <a:t>⣿⣿⣿⣿⣿⣿⣿⣿⣿⣿⣿⣿⣿⣿⣿⣿⣿⣿⣿⣿⣿⣿⣿⣿⣿⣿⣿⣄⠀⠀⠀⠀⠹⣿⣿⣿⡿⠟⠛⠻⢿⣿⣿⣿⣿⣿⣿⡿⠿⠿⠁⠀⠀⠀⠀⠀⠀⠀⠀⠀⠀⠀⠀⠀⠀⠀⠀⠀⠀⠀⠀⠀⠀⠀⠀⠀⠀⠀⠀⠀⠀⠀⠀⠀⠀⠀⠀⠀⠀⠀⠀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⣿⣿⣿⣿⣿⣿⣿⣿⣿⣿⣿⣿⣿⣿⣿⣿⣿⣿⣿⣿⣿⣿⣿⣿⣿⣿⣿⣿⣆⠀⠀⠀⠀⠹⠿⠋⠀⠀⠀⠀⠀⠉⢉⣀⣀⣤⣤⣴⡖⠀⠀⠀⠀⠀⠀⠀⠀⠀⠀⠀⠀⠀⠀⠀⠀⠀⠀⠀⠀⠀⠀⠀⠀⠀⠀⠀⠀⠀⠀⠀⠀⠀⠀⠀⠀⠀⠀⠀⠀⠀⠀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⣿⣿⣿⣿⣿⣿⣿⣿⣿⣿⣿⣿⣿⣿⣿⣿⣿⣿⣿⣿⣿⣿⣿⣿⣿⣿⣿⣿⣿⠀⠀⠀⠀⠀⠀⠀⠀⠀⠀⠀⠀⠀⠘⣿⣿⣿⣿⣿⡇⠀⠀⠀⠀⠀⠀⠀⠀⠀⠀⠀⠀⠀⠀⠀⠀⠀⠀⠀⠀⠀⠀⠀⠀⠀⠀⠀⠀⠀⠀⠀⠀⠀⠀⠀⠀⠀⠀⠀⠀⠀⠀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⣿⣿⣿⣿⣿⣿⣿⣿⣿⣿⣿⣿⣿⣿⣿⣿⣿⣿⣿⣿⣿⣿⣿⣿⣿⣿⣿⣿⣿⡄⠀⠀⠀⠀⠀⠀⠠⡀⠀⠀⠀⠀⠀⢹⣿⣿⣿⣿⠃⠀⠀⠀⠀⠀⠀⠀⠀⠀⠀⠀⠀⠀⠀⠀⠀⠀⠀⠀⠀⠀⠀⠀⠀⠀⠀⠀⠀⠀⠀⠀⠀⠀⠀⠀⠀⠀⠀⠀⠀⠀⠀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⣿⣿⣿⣿⣿⣿⣿⣿⣿⣿⣿⣿⣿⣿⣿⣿⣿⣿⣿⣿⣿⣿⣿⣿⣿⣿⣿⣿⣿⡇⠀⠀⠀⠀⠀⠀⠀⠑⢄⠀⠀⠀⠀⠈⢿⣿⣿⡏⠀⠀⠀⠀⠀⠀⠀⠀⠀⠀⠀⠀⠀⠀⠀⠀⠀⠀⠀⠀⠀⠀⠀⠀⠀⢀⠀⠀⠀⠀⠀⠀⠀⠀⠀⠀⠀⠀⠀⠀⠀⠀⠀</a:t>
            </a:r>
            <a:br/>
            <a:r>
              <a:t>⣿⣿⣿⣿⣿⣿⣿⣿⣿⣿⣿⣿⣿⣿⣿⣿⣿⣿⣿⣿⣿⣿⣿⣿⣿⣿⣿⣿⣿⣿⡀⠀⠀⠀⠀⠀⠀⠀⠀⠀⠀⠀⠀⠀⠀⠹⣿⠀⠀⠀⠀⠀⠀⠀⠀⠀⠀⠀⠀⠀⠀⠀⠀⠀⠀⠀⠀⠀⠀⠀⠀⣀⣀⣾⣠⠀⠀⠀⠀⠀⠀⠀⠀⠀⠀⠀⠀⠀⠀⠀⠀</a:t>
            </a:r>
            <a:br/>
            <a:r>
              <a:t>⣿⣿⣿⣿⣿⣿⣿⣿⣿⣿⣿⣿⣿⣿⣿⣿⣿⣿⣿⣿⣿⣿⣿⣿⣿⣿⣿⣿⣿⣿⣧⣄⣀⠀⠀⠀⠀⠀⠀⠀⠀⠀⠀⠀⠀⠀⠈⠀⠀⠀⠀⠀⠀⠀⠀⠀⠀⠀⠀⠀⠀⠀⠀⠀⣤⣀⣀⣀⣰⣶⣾⣿⣿⣿⡇⠀⠀⠀⠀⠀⠀⠀⠀⠀⠀⠀⠀⠀⠀⠀⠀</a:t>
            </a:r>
            <a:br/>
            <a:r>
              <a:t>⣿⣿⣿⣿⣿⣿⣿⣿⣿⣿⣿⣿⣿⣿⣿⣿⣿⣿⣿⣿⣿⣿⣿⣿⣿⣿⣿⣿⣿⣿⣿⣿⣿⣷⣦⣄⡀⠀⠀⠀⠀⠀⠀⠀⠀⠀⠀⠀⠀⠀⠀⠀⠀⠀⠀⠀⠀⠀⠀⠀⠀⠀⠀⠀⠀⢹⣿⣿⣿⣿⣿⣿⣿⣿⢁⣼⠀⠀⠀⠀⠀⠀⠀⠀⠀⠀⠀⠀⠀⠀⠀</a:t>
            </a:r>
            <a:br/>
            <a:r>
              <a:t>⣿⣿⣿⣿⣿⣿⣿⣿⣿⣿⣿⣿⣿⣿⣿⣿⣿⣿⣿⣿⣿⣿⣿⣿⣿⣿⣿⣿⣿⣿⣿⣿⣿⣿⣿⣿⣿⣷⣤⡀⠀⠀⠀⠀⠀⠀⠀⠀⠀⠀⠀⠀⠀⠀⠀⠀⠀⠀⠀⠀⠀⠀⠀⢰⠀⢸⣿⣿⣿⣿⣿⣿⣿⣿⣿⡇⠀⠀⠀⠀⠀⠀⠀⠀⠀⠀⠀⠀⠀⠀⠀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⣿⣿⣿⣿⣿⣿⣿⣿⣿⣿⣿⣿⣿⣿⣿⣿⣿⣿⣿⣿⣿⣿⣿⣿⣿⣿⣿⣿⣿⣿⣿⣿⣿⣿⣿⣿⣿⣿⣿⣷⡀⠀⠀⠀⠀⠀⠀⠀⠀⠀⠀⠀⠀⠀⠀⠀⠀⠀⠀⠀⠀⠀⠀⣸⡄⢸⣿⣿⣿⣿⣿⣿⣿⣿⣿⣇⠂⠀⠀⠀⠀⠀⠀⠀⠀⠀⠀⠀⠀⠀⠀</a:t>
            </a:r>
            <a:br/>
            <a:r>
              <a:t>⣿⣿⣿⣿⣿⣿⣿⣿⣿⣿⣿⣿⣿⣿⣿⣿⣿⣿⣿⣿⣿⣿⣿⣿⣿⣿⣿⣿⣿⣿⣿⣿⣿⣿⣿⣿⣿⣿⣿⣿⣿⣶⣄⠀⠀⠀⠀⠀⠀⠀⠀⠀⠀⠀⠀⠀⠀⠀⠀⠀⠀⠀⠀⢿⡇⠀⣿⣿⣿⣿⣿⣿⣿⣿⣿⣿⠀⢀⠀⠀⠀⠀⠀⠀⠀⠀⠀⠀⠀⠀⠀</a:t>
            </a:r>
            <a:br/>
            <a:r>
              <a:t>⣿⣿⣿⣿⣿⣿⣿⣿⣿⣿⣿⣿⣿⣿⣿⣿⣿⣿⣿⣿⣿⣿⣿⣿⣿⣿⣿⣿⣿⣿⣿⣿⣿⣿⣿⣿⣿⣿⣿⣿⣿⣿⣿⣷⣦⡀⠀⠀⠀⠀⠀⠀⠀⠀⠀⠀⠀⠀⠀⠀⠀⠀⠀⠈⡇⠀⣿⣿⣿⣿⣿⣿⣿⣿⣿⣿⣶⡇⠀⡀⠀⠀⠀⠀⠀⠀⠀⠀⠀⠀⠀</a:t>
            </a:r>
            <a:br/>
            <a:r>
              <a:t>⣿⣿⣿⣿⣿⣿⣿⣿⣿⣿⣿⣿⣿⣿⣿⣿⣿⣿⣿⣿⣿⣿⣿⣿⣿⣿⣿⣿⣿⣿⣿⣿⣿⣿⣿⣿⣿⣿⣿⣿⣿⣿⣿⣿⣿⣿⡆⠀⠀⠀⠀⠀⠀⠀⠀⠀⠀⠀⠀⠀⠀⠀⠀⠀⠀⠀⢹⣿⣿⣿⣿⣿⣿⣿⣿⣿⣿⣧⣶⠃⠀⢠⠀⠀⠀⠀⠀⠀⠀⠀⠀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⣿⣿⣿⣿⣿⣿⣿⣿⣿⣿⣿⣿⣿⣿⣿⣿⣿⣿⣿⣿⣿⣿⣿⣿⣿⣿⣿⣿⣿⣿⣿⣿⣿⣿⣿⣿⣿⣿⣿⣿⣿⣿⣿⣿⣿⠋⠀⠀⠀⠀⠀⠀⠀⠀⠀⠀⠀⠀⠀⠀⠀⠀⠀⠀⠀⠀⠸⣿⣿⣿⣿⣿⣿⣿⣿⣿⣿⣿⣿⡔⣀⡎⠀⠀⠀⠀⠀⠀⠀⠀⠀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⣿⣿⣿⣿⣿⣿⣿⣿⣿⣿⣿⣿⣿⣿⣿⣿⣿⣿⣿⣿⣿⣿⣿⣿⣿⣿⣿⣿⣿⣿⣿⣿⣿⣿⣿⣿⣿⣿⣿⣿⣿⣿⣿⣿⣿⡀⠀⠀⠀⠀⠀⠀⠀⠀⠀⠀⠀⠀⠀⠀⠀⠀⠀⠀⠀⠀⠀⠀⠙⣿⣿⣿⣿⣿⣿⣿⣿⣿⣿⣿⣿⠇⠀⠀⠀⠀⠀⠀⠀⡇⠀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⣿⣿⣿⣿⣿⣿⣿⣿⣿⣿⣿⣿⣿⣿⣿⣿⣿⣿⣿⣿⣿⣿⣿⣿⣿⣿⣿⣿⣿⣿⣿⣿⣿⣿⣿⣿⣿⣿⣿⣿⣿⣿⣿⣿⣿⣿⣿⣿⡿⠛⠛⠛⠛⠿⢿⣿⣿⣿⣿⣿⣿⣿⣿⣿⣿⣿⣿⣿⣿⣿⣿⣿⣿⣿⣿⣿⣿⣿⣿⣿⣿⣿⣿⣿⣿⣿⣿⣿⣿⣿⡇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⣿⣿⣿⣿⣿⣿⣿⣿⣿⣿⣿⣿⣿⣿⣿⣿⣿⣿⣿⣿⣿⣿⣿⣿⣿⣿⣿⣿⣿⣿⣿⣿⣿⣿⣿⣿⣿⣿⣿⣿⣿⣿⣿⣿⣿⣿⡀⠀⠀⠀⠀⠀⠀⠀⠀⠀⠀⠉⠙⠛⢿⣿⣿⣿⣿⣿⣿⣿⣿⣿⣿⣿⣿⣿⣿⣿⣿⣿⣿⣿⣿⣿⣿⣿⣿⣿⣿⣿⣿⣿⡇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⣿⣿⣿⣿⣿⣿⣿⣿⣿⣿⣿⣿⣿⣿⣿⣿⣿⣿⣿⣿⣿⣿⣿⣿⣿⣿⣿⣿⣿⣿⣿⣿⣿⣿⣿⣿⣿⣿⣿⣿⣿⣿⣿⣿⣿⣿⣧⠀⠀⠀⠀⠀⠀⠀⠀⠀⠀⠀⠀⠀⠀⠉⠻⣿⣿⣿⣿⣿⣿⣿⣿⣿⣿⣿⣿⣿⣿⣿⣿⣿⣿⣿⣿⣿⣿⣿⣿⣿⣿⣿⡇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⣿⣿⣿⣿⣿⣿⣿⣿⣿⣿⣿⣿⣿⣿⣿⣿⣿⣿⣿⣿⣿⣿⣿⣿⣿⣿⣿⣿⣿⣿⣿⣿⣿⣿⣿⣿⣿⣿⣿⣿⣿⣿⣿⣷⣆⠀⠀⠀⠀⠀⠀⠀⠀⠀⠀⠀⠀⠀⠀⠀⠀⠀⠀⠀⠀⠀⠀⠀⠀⢹⣿⣿⣿⣿⣿⡿⣿⣿⣿⣿⣿⣿⣿⣿⣿⣿⣿⣿⣿⣿⡇</a:t>
            </a:r>
            <a:br/>
            <a:r>
              <a:t>⣿⣿⣿⣿⣿⣿⣿⣿⣿⣿⣿⣿⣿⣿⣿⣿⣿⣿⣿⣿⣿⣿⣿⣿⣿⣿⣿⣿⣿⣿⣿⣿⣿⣿⣿⣿⣿⣿⣿⣿⣿⣿⣿⣿⣿⣾⣶⣦⡅⠀⠀⠀⠀⠀⠀⠀⠀⠀⠀⠀⠀⠀⠀⠀⠀⠀⠀⠀⠀⢰⣿⣿⣿⣿⡿⠃⠈⢿⣿⣿⣿⣿⣿⣿⣿⣿⣿⣿⣿⣿⡇</a:t>
            </a:r>
            <a:br/>
            <a:r>
              <a:t>⣿⣿⣿⣿⣿⣿⣿⣿⣿⣿⣿⣿⣿⣿⣿⣿⣿⣿⣿⣿⣿⣿⣿⣿⣿⣿⣿⣿⣿⣿⣿⣿⣿⣿⣿⣿⣿⣿⣿⣿⣿⣿⣿⣿⣿⣿⣿⣿⣀⠀⠀⠀⠀⠀⠀⠀⠀⠀⠀⠀⠀⠀⠀⠀⠀⠀⠀⣤⠀⣾⣿⣿⣿⡟⠀⠀⠀⠀⠻⣿⣿⣿⣿⣿⣿⣿⣿⣿⣿⣿⡇</a:t>
            </a:r>
            <a:br/>
            <a:r>
              <a:t>⣿⣿⣿⣿⣿⣿⣿⣿⣿⣿⣿⣿⣿⣿⣿⣿⣿⣿⣿⣿⣿⣿⣿⣿⣿⣿⣿⣿⣿⣿⣿⣿⣿⣿⣿⣿⣿⣿⣿⣿⣿⣿⣿⣿⣿⣿⣿⣿⣿⣿⣤⠀⠀⠀⠀⠀⠀⠀⠀⠀⠀⠀⠀⠀⠀⠀⠀⢸⣧⣿⣿⡿⠋⠀⠀⠀⠀⠀⠀⠈⠻⣿⣿⣿⣿⣿⣿⣿⣿⣿⡇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⣿⣿⣿⣿⣿⣿⣿⣿⣿⣿⣿⣿⣿⣿⣿⣿⣿⣿⣿⣿⣿⣿⣿⣿⣿⣿⣿⣿⣿⣿⣿⣿⣿⣿⣿⣿⣿⣿⣿⣿⣿⣿⣿⣿⣿⣿⣿⣿⣿⣿⣿⣦⡆⣠⣄⣦⠀⠀⠀⠀⠀⠀⠀⡀⢰⣧⣶⣿⣿⣿⠟⠀⠀⠀⠀⠀⠀⠀⠀⠀⠀⠈⠻⣿⣿⣿⣿⣿⣿⣿⡇</a:t>
            </a:r>
            <a:br/>
            <a:r>
              <a:t>⣿⣿⣿⣿⣿⣿⣿⣿⣿⣿⣿⣿⣿⣿⣿⣿⣿⣿⣿⣿⣿⣿⣿⣿⣿⡿⠋⠀⠈⠉⢻⣿⣿⣿⣿⣿⣿⣿⣿⣿⣿⣿⣿⣿⣿⣿⣿⣿⣿⣿⣿⣿⣿⣿⠟⠁⠀⠀⠀⠀⠀⠀⠀⠃⢸⣿⣿⣿⠟⠁⠀⠀⠀⠀⠀⠀⠀⠀⠀⠀⠀⠀⠀⠈⠙⠿⣿⣿⣿⣿⡇</a:t>
            </a:r>
            <a:br/>
            <a:r>
              <a:t>⣿⣿⣿⣿⣿⣿⣿⣿⣿⣿⣿⣿⣿⣿⣿⣿⣿⣿⣿⣿⣿⣿⣿⣿⣿⣿⡄⠀⠀⠀⠀⢻⣿⣿⣿⣿⣿⣿⣿⣿⣿⣿⣿⣿⣿⣿⣿⣿⣿⣿⣿⠟⠛⠁⠀⠀⠀⠀⠀⠀⠀⠀⠀⠀⠈⠻⠋⠁⠀⠀⠀⠀⠀⠀⠀⠀⠀⠀⠀⠀⠀⠀⠀⠀⠀⠀⠈⠙⠻⢿⡇</a:t>
            </a:r>
            <a:br/>
            <a:r>
              <a:t>⣿⣿⣿⣿⣿⣿⣿⣿⣿⣿⣿⣿⣿⣿⣿⣿⣿⣿⣿⣿⣿⣿⣿⣿⣿⣿⣿⡄⠀⠀⠀⠀⢻⣿⣿⣿⣿⡿⠿⠿⣿⣿⣿⣿⣿⣿⣿⣿⣿⣿⠃⠀⠀⠀⠀⠀⠀⠀⠀⠀⠀⠀⠀⠀⠀⠀⠀⠀⠀⠀⠀⠀⠀⠀⠀⠀⠀⠀⠀⠀⠀⠀⠀⠀⠀⠀⠀⠀⠀⠀⠀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⣿⣿⣿⣿⣿⣿⣿⣿⣿⣿⣿⣿⣿⣿⣿⣿⣿⣿⣿⣿⣿⣿⣿⣿⣿⣿⣿⣿⣄⠀⠀⠀⠀⠹⡿⠏⠀⠀⠀⠀⠀⠉⠉⢉⣉⣀⣤⣤⡖⠀⠀⠀⠀⠀⠀⠀⠀⠀⠀⠀⠀⠀⠀⠀⠀⠀⠀⠀⠀⠀⠀⠀⠀⠀⠀⠀⠀⠀⠀⠀⠀⠀⠀⠀⠀⠀⠀⠀⠀⠀⠀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⣿⣿⣿⣿⣿⣿⣿⣿⣿⣿⣿⣿⣿⣿⣿⣿⣿⣿⣿⣿⣿⣿⣿⣿⣿⣿⣿⣿⣿⠀⠀⠀⠀⠀⠀⠀⠀⠀⠀⠀⠀⠀⠹⣿⣿⣿⣿⣿⡇⠀⠀⠀⠀⠀⠀⠀⠀⠀⠀⠀⠀⠀⠀⠀⠀⠀⠀⠀⠀⠀⠀⠀⠀⠀⠀⠀⠀⠀⠀⠀⠀⠀⠀⠀⠀⠀⠀⠀⠀⠀⠀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⣿⣿⣿⣿⣿⣿⣿⣿⣿⣿⣿⣿⣿⣿⣿⣿⣿⣿⣿⣿⣿⣿⣿⣿⣿⣿⣿⣿⣿⡄⠀⠀⠀⠀⠀⠀⢤⠀⠀⠀⠀⠀⠀⢻⣿⣿⣿⣿⠃⠀⠀⠀⠀⠀⠀⠀⠀⠀⠀⠀⠀⠀⠀⠀⠀⠀⠀⠀⠀⠀⠀⠀⠀⠀⠀⠀⠀⠀⠀⠀⠀⠀⠀⠀⠀⠀⠀⠀⠀⠀⠀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⣿⣿⣿⣿⣿⣿⣿⣿⣿⣿⣿⣿⣿⣿⣿⣿⣿⣿⣿⣿⣿⣿⣿⣿⣿⣿⣿⣿⣿⡇⠀⠀⠀⠀⠀⠀⠀⠑⢄⠀⠀⠀⠀⠘⢿⣿⣿⡏⠀⠀⠀⠀⠀⠀⠀⠀⠀⠀⠀⠀⠀⠀⠀⠀⠀⠀⠀⠀⠀⠀⠀⠀⠀⢀⠀⠀⠀⠀⠀⠀⠀⠀⠀⠀⠀⠀⠀⠀⠀⠀⠀</a:t>
            </a:r>
            <a:br/>
            <a:r>
              <a:t>⣿⣿⣿⣿⣿⣿⣿⣿⣿⣿⣿⣿⣿⣿⣿⣿⣿⣿⣿⣿⣿⣿⣿⣿⣿⣿⣿⣿⣿⣿⡀⠀⠀⠀⠀⠀⠀⠀⠀⠀⠀⠀⠀⠀⠀⠻⣿⠀⠀⠀⠀⠀⠀⠀⠀⠀⠀⠀⠀⠀⠀⠀⠀⠀⠀⠀⠀⠀⠀⠀⠀⠀⣀⣾⣠⠀⠀⠀⠀⠀⠀⠀⠀⠀⠀⠀⠀⠀⠀⠀⠀</a:t>
            </a:r>
            <a:br/>
            <a:r>
              <a:t>⣿⣿⣿⣿⣿⣿⣿⣿⣿⣿⣿⣿⣿⣿⣿⣿⣿⣿⣿⣿⣿⣿⣿⣿⣿⣿⣿⣿⣿⣿⣧⣀⡀⠀⠀⠀⠀⠀⠀⠀⠀⠀⠀⠀⠀⠀⠈⠀⠀⠀⠀⠀⠀⠀⠀⠀⠀⠀⠀⠀⠀⠀⠀⠀⣤⣀⣀⣀⣰⣶⣾⣿⣿⣿⡇⠀⡀⠀⠀⠀⠀⠀⠀⠀⠀⠀⠀⠀⠀⠀⠀</a:t>
            </a:r>
            <a:br/>
            <a:r>
              <a:t>⣿⣿⣿⣿⣿⣿⣿⣿⣿⣿⣿⣿⣿⣿⣿⣿⣿⣿⣿⣿⣿⣿⣿⣿⣿⣿⣿⣿⣿⣿⣿⣿⣿⣷⣤⣀⠀⠀⠀⠀⠀⠀⠀⠀⠀⠀⠀⠀⠀⠀⠀⠀⠀⠀⠀⠀⠀⠀⠀⠀⠀⠀⠀⠀⠀⢹⣿⣿⣿⣿⣿⣿⣿⣿⢃⣴⠀⠀⠀⠀⠀⠀⠀⠀⠀⠀⠀⠀⠀⠀⠀</a:t>
            </a:r>
            <a:br/>
            <a:r>
              <a:t>⣿⣿⣿⣿⣿⣿⣿⣿⣿⣿⣿⣿⣿⣿⣿⣿⣿⣿⣿⣿⣿⣿⣿⣿⣿⣿⣿⣿⣿⣿⣿⣿⣿⣿⣿⣿⣿⣶⣄⠀⠀⠀⠀⠀⠀⠀⠀⠀⠀⠀⠀⠀⠀⠀⠀⠀⠀⠀⠀⠀⠀⠀⠀⢰⠀⢸⣿⣿⣿⣿⣿⣿⣿⣿⣿⡏⠀⠀⠀⠀⠀⠀⠀⠀⠀⠀⠀⠀⠀⠀⠀</a:t>
            </a:r>
            <a:br/>
            <a:r>
              <a:t>⣿⣿⣿⣿⣿⣿⣿⣿⣿⣿⣿⣿⣿⣿⣿⣿⣿⣿⣿⣿⣿⣿⣿⣿⣿⣿⣿⣿⣿⣿⣿⣿⣿⣿⣿⣿⣿⣿⣿⣧⡀⠀⠀⠀⠀⠀⠀⠀⠀⠀⠀⠀⠀⠀⠀⠀⠀⠀⠀⠀⠀⠀⠀⣸⡄⢸⣿⣿⣿⣿⣿⣿⣿⣿⣿⣇⡆⠀⠀⠀⠀⠀⠀⠀⠀⠀⠀⠀⠀⠀⠀</a:t>
            </a:r>
            <a:br/>
            <a:r>
              <a:t>⣿⣿⣿⣿⣿⣿⣿⣿⣿⣿⣿⣿⣿⣿⣿⣿⣿⣿⣿⣿⣿⣿⣿⣿⣿⣿⣿⣿⣿⣿⣿⣿⣿⣿⣿⣿⣿⣿⣿⣿⣿⣦⣄⠀⠀⠀⠀⠀⠀⠀⠀⠀⠀⠀⠀⠀⠀⠀⠀⠀⠀⠀⠀⢿⡇⠀⣿⣿⣿⣿⣿⣿⣿⣿⣿⣿⠀⢀⠀⠀⠀⠀⠀⠀⠀⠀⠀⠀⠀⠀⠀</a:t>
            </a:r>
            <a:br/>
            <a:r>
              <a:t>⣿⣿⣿⣿⣿⣿⣿⣿⣿⣿⣿⣿⣿⣿⣿⣿⣿⣿⣿⣿⣿⣿⣿⣿⣿⣿⣿⣿⣿⣿⣿⣿⣿⣿⣿⣿⣿⣿⣿⣿⣿⣿⣿⣷⣤⡀⠀⠀⠀⠀⠀⠀⠀⠀⠀⠀⠀⠀⠀⠀⠀⠀⠀⠈⠇⠀⣿⣿⣿⣿⣿⣿⣿⣿⣿⣿⣤⡇⠀⠀⠀⠀⠀⠀⠀⠀⠀⠀⠀⠀⠀</a:t>
            </a:r>
            <a:br/>
            <a:r>
              <a:t>⣿⣿⣿⣿⣿⣿⣿⣿⣿⣿⣿⣿⣿⣿⣿⣿⣿⣿⣿⣿⣿⣿⣿⣿⣿⣿⣿⣿⣿⣿⣿⣿⣿⣿⣿⣿⣿⣿⣿⣿⣿⣿⣿⣿⣿⣿⡆⠀⠀⠀⠀⠀⠀⠀⠀⠀⠀⠀⠀⠀⠀⠀⠀⠀⠀⠀⢹⣿⣿⣿⣿⣿⣿⣿⣿⣿⣿⣧⣶⠇⠀⢀⠂⠀⠀⠀⠀⠀⠀⠀⠀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⣿⣿⣿⣿⣿⣿⣿⣿⣿⣿⣿⣿⣿⣿⣿⣿⣿⣿⣿⣿⣿⣿⣿⣿⣿⣿⣿⣿⣿⣿⣿⣿⣿⣿⣿⣿⣿⣿⣿⣿⣿⣿⣿⣿⣿⠋⠀⠀⠀⠀⠀⠀⠀⠀⠀⠀⠀⠀⠀⠀⠀⠀⠀⠀⠀⠀⠸⣿⣿⣿⣿⣿⣿⣿⣿⣿⣿⣿⣿⡴⣀⡞⠀⠀⠀⠀⠀⠀⠀⠀⠀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⣿⣿⣿⣿⣿⣿⣿⣿⣿⣿⣿⣿⣿⣿⣿⣿⣿⣿⣿⣿⣿⣿⣿⣿⣿⣿⣿⣿⣿⣿⣿⣿⣿⣿⣿⣿⣿⣿⣿⣿⣿⣿⣿⣿⣿⡀⠀⠀⠀⠀⠀⠀⠀⠀⠀⠀⠀⠀⠀⠀⠀⠀⠀⠀⠀⠀⠀⠀⠙⣿⣿⣿⣿⣿⣿⣿⣿⣿⣿⣿⣿⡇⠀⠀⠀⠀⠀⠀⠀⡇⠀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⣿⣿⣿⣿⣿⣿⣿⣿⣿⣿⣿⣿⣿⣿⣿⣿⣿⣿⣿⣿⣿⣿⣿⣿⣿⣿⣿⣿⣿⣿⣿⣿⣿⣿⣿⣿⣿⣿⣿⣿⣿⣿⣿⣿⣿⣿⣿⣿⣿⠟⠉⠉⠛⠛⠻⣿⣿⣿⣿⣿⣿⣿⣿⣿⣿⣿⣿⣿⣿⣿⣿⣿⣿⣿⣿⣿⣿⣿⣿⣿⣿⣿⣿⣿⣿⣿⣿⣿⣿⣿⡇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⣿⣿⣿⣿⣿⣿⣿⣿⣿⣿⣿⣿⣿⣿⣿⣿⣿⣿⣿⣿⣿⣿⣿⣿⣿⣿⣿⣿⣿⣿⣿⣿⣿⣿⣿⣿⣿⣿⣿⣿⣿⣿⣿⣿⣿⣿⣷⠀⠀⠀⠀⠀⠀⠀⠀⠀⠀⠀⠉⠙⠻⢿⣿⣿⣿⣿⣿⣿⣿⣿⣿⣿⣿⣿⣿⣿⣿⣿⣿⣿⣿⣿⣿⣿⣿⣿⣿⣿⣿⣿⡇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⣿⣿⣿⣿⣿⣿⣿⣿⣿⣿⣿⣿⣿⣿⣿⣿⣿⣿⣿⣿⣿⣿⣿⣿⣿⣿⣿⣿⣿⣿⣿⣿⣿⣿⣿⣿⣿⣿⣿⣿⣿⣿⣿⣿⣿⠟⠁⠀⠀⠀⠀⠀⠀⠀⠀⠀⠀⠀⠀⠀⠀⠀⠀⠀⠘⢿⣿⣿⣿⣿⣿⣿⣿⣿⣿⣿⣿⣿⣿⣿⣿⣿⣿⣿⣿⣿⣿⣿⣿⣿⡇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⣿⣿⣿⣿⣿⣿⣿⣿⣿⣿⣿⣿⣿⣿⣿⣿⣿⣿⣿⣿⣿⣿⣿⣿⣿⣿⣿⣿⣿⣿⣿⣿⣿⣿⣿⣿⣿⣿⣿⣿⣿⣿⣿⣿⠋⠀⠀⠀⠀⠀⠀⠀⠀⠀⠀⠀⠀⠀⠀⠀⠀⠀⠀⠀⠀⠀⢻⣿⣿⣿⣿⣿⣿⣿⣿⣿⣿⣿⣿⣿⣿⣿⣿⣿⣿⣿⣿⣿⣿⣿⡇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⣿⣿⣿⣿⣿⣿⣿⣿⣿⣿⣿⣿⣿⣿⣿⣿⣿⣿⣿⣿⣿⣿⣿⣿⣿⣿⣿⣿⣿⣿⣿⣿⣿⣿⣿⣿⣿⣿⣿⣿⣿⣿⣿⣿⣷⣀⠀⠀⠀⠀⠀⠀⠀⠀⠀⠀⠀⠀⠀⠀⠀⠀⠀⠀⠀⠀⠀⠀⠀⠸⣿⣿⣿⣿⣿⣿⣿⣿⣿⣿⣿⣿⣿⣿⣿⣿⣿⣿⣿⣿⡇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⣿⣿⣿⣿⣿⣿⣿⣿⣿⣿⣿⣿⣿⣿⣿⣿⣿⣿⣿⣿⣿⣿⣿⣿⣿⣿⣿⣿⣿⣿⣿⣿⣿⣿⣿⣿⣿⣿⣿⣿⣿⣿⣿⣿⣿⣿⣷⣶⡌⠀⠀⠀⠀⠀⠀⠀⠀⠀⠀⠀⠀⠀⠀⠀⠀⠀⠀⠀⠀⢠⣽⣿⣿⣿⣿⠃⠈⢿⣿⣿⣿⣿⣿⣿⣿⣿⣿⣿⣿⣿⡇</a:t>
            </a:r>
            <a:br/>
            <a:r>
              <a:t>⣿⣿⣿⣿⣿⣿⣿⣿⣿⣿⣿⣿⣿⣿⣿⣿⣿⣿⣿⣿⣿⣿⣿⣿⣿⣿⣿⣿⣿⣿⣿⣿⣿⣿⣿⣿⣿⣿⣿⣿⣿⣿⣿⣿⣿⣿⣿⣿⣄⡀⠀⠀⠀⠀⠀⠀⠀⠀⠀⠀⠀⠀⠀⠀⠀⠀⠀⢀⠀⢸⣿⣿⣿⡟⠁⠀⠀⠀⠹⣿⣿⣿⣿⣿⣿⣿⣿⣿⣿⣿⡇</a:t>
            </a:r>
            <a:br/>
            <a:r>
              <a:t>⣿⣿⣿⣿⣿⣿⣿⣿⣿⣿⣿⣿⣿⣿⣿⣿⣿⣿⣿⣿⣿⣿⣿⣿⣿⣿⣿⣿⣿⣿⣿⣿⣿⣿⣿⣿⣿⣿⣿⣿⣿⣿⣿⣿⣿⣿⣿⣿⣿⣿⣦⠀⠀⠀⠀⠀⠀⠀⠀⠀⠀⠀⠀⠀⠀⠀⠀⢸⣇⣿⣿⣿⠋⠀⠀⠀⠀⠀⠀⠈⠻⣿⣿⣿⣿⣿⣿⣿⣿⣿⡇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⣿⣿⣿⣿⣿⣿⣿⣿⣿⣿⣿⣿⣿⣿⣿⣿⣿⣿⣿⣿⣿⣿⣿⣿⣿⣿⣿⣿⣿⣿⣿⣿⣿⣿⣿⣿⣿⣿⣿⣿⣿⣿⣿⣿⣿⣿⣿⣿⣿⣿⣿⣧⣇⣤⣤⣴⠀⠀⠀⠀⠀⠀⠀⡀⠀⣶⣠⣼⣿⣿⠟⠁⠀⠀⠀⠀⠀⠀⠀⠀⠀⠈⠻⣿⣿⣿⣿⣿⣿⣿⡇</a:t>
            </a:r>
            <a:br/>
            <a:r>
              <a:t>⣿⣿⣿⣿⣿⣿⣿⣿⣿⣿⣿⣿⣿⣿⣿⣿⣿⣿⣿⣿⣿⣿⣿⣿⣿⡿⠋⠀⠈⠛⢿⣿⣿⣿⣿⣿⣿⣿⣿⣿⣿⣿⣿⣿⣿⣿⣿⣿⣿⣿⣿⣿⣿⣿⠟⠁⠀⠀⠀⠀⠀⠀⠀⠁⠀⣿⣿⣿⠟⠁⠀⠀⠀⠀⠀⠀⠀⠀⠀⠀⠀⠀⠀⠀⠙⠿⣿⣿⣿⣿⡇</a:t>
            </a:r>
            <a:br/>
            <a:r>
              <a:t>⣿⣿⣿⣿⣿⣿⣿⣿⣿⣿⣿⣿⣿⣿⣿⣿⣿⣿⣿⣿⣿⣿⣿⣿⣿⣷⡀⠀⠀⠀⠈⢿⣿⣿⣿⣿⣿⣿⣿⣿⣿⣿⣿⣿⣿⣿⣿⣿⣿⣿⣿⠟⠛⠁⠀⠀⠀⠀⠀⠀⠀⠀⠀⠀⠀⠻⠋⠁⠀⠀⠀⠀⠀⠀⠀⠀⠀⠀⠀⠀⠀⠀⠀⠀⠀⠀⠈⠙⠻⢿⡇</a:t>
            </a:r>
            <a:br/>
            <a:r>
              <a:t>⣿⣿⣿⣿⣿⣿⣿⣿⣿⣿⣿⣿⣿⣿⣿⣿⣿⣿⣿⣿⣿⣿⣿⣿⣿⣿⣷⡀⠀⠀⠀⠈⢿⣿⣿⣿⣿⡿⠿⣿⣿⣿⣿⣿⣿⣿⣿⣿⣿⣿⠃⠀⠀⠀⠀⠀⠀⠀⠀⠀⠀⠀⠀⠀⠀⠀⠀⠀⠀⠀⠀⠀⠀⠀⠀⠀⠀⠀⠀⠀⠀⠀⠀⠀⠀⠀⠀⠀⠀⠀⠀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⣿⣿⣿⣿⣿⣿⣿⣿⣿⣿⣿⣿⣿⣿⣿⣿⣿⣿⣿⣿⣿⣿⣿⣿⣿⣿⣿⣷⡀⠀⠀⠀⠈⢻⣿⠏⠉⠀⠀⠀⠈⠛⠛⠉⠉⣉⣉⣥⡄⠀⠀⠀⠀⠀⠀⠀⠀⠀⠀⠀⠀⠀⠀⠀⠀⠀⠀⠀⠀⠀⠀⠀⠀⠀⠀⠀⠀⠀⠀⠀⠀⠀⠀⠀⠀⠀⠀⠀⠀⠀⠀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⣿⣿⣿⣿⣿⣿⣿⣿⣿⣿⣿⣿⣿⣿⣿⣿⣿⣿⣿⣿⣿⣿⣿⣿⣿⣿⣿⣿⣿⠀⠀⠀⠀⠀⠀⠀⠀⠀⠀⠀⠀⠀⢺⣿⣿⣿⣿⣿⡇⠀⠀⠀⠀⠀⠀⠀⠀⠀⠀⠀⠀⠀⠀⠀⠀⠀⠀⠀⠀⠀⠀⠀⠀⠀⠀⠀⠀⠀⠀⠀⠀⠀⠀⠀⠀⠀⠀⠀⠀⠀⠀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⣿⣿⣿⣿⣿⣿⣿⣿⣿⣿⣿⣿⣿⣿⣿⣿⣿⣿⣿⣿⣿⣿⣿⣿⣿⣿⣿⣿⣿⡀⠀⠀⠀⠀⠀⠀⣀⠀⠀⠀⠀⠀⠀⢿⣿⣿⣿⣿⠇⠀⠀⠀⠀⠀⠀⠀⠀⠀⠀⠀⠀⠀⠀⠀⠀⠀⠀⠀⠀⠀⠀⠀⠀⠀⠀⠀⠀⠀⠀⠀⠀⠀⠀⠀⠀⠀⠀⠀⠀⠀⠀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⣿⣿⣿⣿⣿⣿⣿⣿⣿⣿⣿⣿⣿⣿⣿⣿⣿⣿⣿⣿⣿⣿⣿⣿⣿⣿⣿⣿⣿⡇⠀⠀⠀⠀⠀⠀⠈⠢⡀⠀⠀⠀⠀⠸⣿⣿⣿⡏⠀⠀⠀⠀⠀⠀⠀⠀⠀⠀⠀⠀⠀⠀⠀⠀⠀⠀⠀⠀⠀⠀⠀⠀⠀⢀⡀⠀⠀⠀⠀⠀⠀⠀⠀⠀⠀⠀⠀⠀⠀⠀⠀</a:t>
            </a:r>
            <a:br/>
            <a:r>
              <a:t>⣿⣿⣿⣿⣿⣿⣿⣿⣿⣿⣿⣿⣿⣿⣿⣿⣿⣿⣿⣿⣿⣿⣿⣿⣿⣿⣿⣿⣿⣧⠀⠀⠀⠀⠀⠀⠀⠀⠈⠀⠀⠀⠀⠀⠈⠻⣿⠀⠀⠀⠀⠀⠀⠀⠀⠀⠀⠀⠀⠀⠀⠀⠀⠀⠀⠀⠀⠀⠀⠀⠀⠀⠀⣼⣇⠀⠀⠀⠀⠀⠀⠀⠀⠀⠀⠀⠀⠀⠀⠀⠀</a:t>
            </a:r>
            <a:br/>
            <a:r>
              <a:t>⣿⣿⣿⣿⣿⣿⣿⣿⣿⣿⣿⣿⣿⣿⣿⣿⣿⣿⣿⣿⣿⣿⣿⣿⣿⣿⣿⣿⣿⣿⣆⣀⠀⠀⠀⠀⠀⠀⠀⠀⠀⠀⠀⠀⠀⠀⠙⠀⠀⠀⠀⠀⠀⠀⠀⠀⠀⠀⠀⠀⠀⠀⠀⠀⣄⣀⣀⣀⣰⣦⣤⣿⣿⣿⡏⠀⠀⠀⠀⠀⠀⠀⠀⠀⠀⠀⠀⠀⠀⠀⠀</a:t>
            </a:r>
            <a:br/>
            <a:r>
              <a:t>⣿⣿⣿⣿⣿⣿⣿⣿⣿⣿⣿⣿⣿⣿⣿⣿⣿⣿⣿⣿⣿⣿⣿⣿⣿⣿⣿⣿⣿⣿⣿⣿⣿⣦⣄⡀⠀⠀⠀⠀⠀⠀⠀⠀⠀⠀⠀⠀⠀⠀⠀⠀⠀⠀⠀⠀⠀⠀⠀⠀⠀⠀⠀⠀⠀⠹⣿⣿⣿⣿⣿⣿⣿⣿⡇⣴⠁⠀⠀⠀⠀⠀⠀⠀⠀⠀⠀⠀⠀⠀⠀</a:t>
            </a:r>
            <a:br/>
            <a:r>
              <a:t>⣿⣿⣿⣿⣿⣿⣿⣿⣿⣿⣿⣿⣿⣿⣿⣿⣿⣿⣿⣿⣿⣿⣿⣿⣿⣿⣿⣿⣿⣿⣿⣿⣿⣿⣿⣿⣷⣦⣄⠀⠀⠀⠀⠀⠀⠀⠀⠀⠀⠀⠀⠀⠀⠀⠀⠀⠀⠀⠀⠀⠀⠀⠀⢰⠀⢰⣿⣿⣿⣿⣿⣿⣿⣿⣿⡿⠀⠀⠀⠀⠀⠀⠀⠀⠀⠀⠀⠀⠀⠀⠀</a:t>
            </a:r>
            <a:br/>
            <a:r>
              <a:t>⣿⣿⣿⣿⣿⣿⣿⣿⣿⣿⣿⣿⣿⣿⣿⣿⣿⣿⣿⣿⣿⣿⣿⣿⣿⣿⣿⣿⣿⣿⣿⣿⣿⣿⣿⣿⣿⣿⣿⣦⠀⠀⠀⠀⠀⠀⠀⠀⠀⠀⠀⠀⠀⠀⠀⠀⠀⠀⠀⠀⠀⠀⠀⢸⡄⢸⣿⣿⣿⣿⣿⣿⣿⣿⣿⣇⡄⠀⠀⠀⠀⠀⠀⠀⠀⠀⠀⠀⠀⠀⠀</a:t>
            </a:r>
            <a:br/>
            <a:r>
              <a:t>⣿⣿⣿⣿⣿⣿⣿⣿⣿⣿⣿⣿⣿⣿⣿⣿⣿⣿⣿⣿⣿⣿⣿⣿⣿⣿⣿⣿⣿⣿⣿⣿⣿⣿⣿⣿⣿⣿⣿⣿⣷⣦⡀⠀⠀⠀⠀⠀⠀⠀⠀⠀⠀⠀⠀⠀⠀⠀⠀⠀⠀⠀⠀⢿⡇⠀⣿⣿⣿⣿⣿⣿⣿⣿⣿⣿⡇⢀⠀⠀⠀⠀⠀⠀⠀⠀⠀⠀⠀⠀⠀</a:t>
            </a:r>
            <a:br/>
            <a:r>
              <a:t>⣿⣿⣿⣿⣿⣿⣿⣿⣿⣿⣿⣿⣿⣿⣿⣿⣿⣿⣿⣿⣿⣿⣿⣿⣿⣿⣿⣿⣿⣿⣿⣿⣿⣿⣿⣿⣿⣿⣿⣿⣿⣿⣿⣷⣄⠀⠀⠀⠀⠀⠀⠀⠀⠀⠀⠀⠀⠀⠀⠀⠀⠀⠀⠈⠇⠀⣿⣿⣿⣿⣿⣿⣿⣿⣿⣿⣧⡞⠀⢀⠀⠀⠀⠀⠀⠀⠀⠀⠀⠀⠀</a:t>
            </a:r>
            <a:br/>
            <a:r>
              <a:t>⣿⣿⣿⣿⣿⣿⣿⣿⣿⣿⣿⣿⣿⣿⣿⣿⣿⣿⣿⣿⣿⣿⣿⣿⣿⣿⣿⣿⣿⣿⣿⣿⣿⣿⣿⣿⣿⣿⣿⣿⣿⣿⣿⣿⣿⣿⡆⠀⠀⠀⠀⠀⠀⠀⠀⠀⠀⠀⠀⠀⠀⠀⠀⠀⠀⠀⢹⣿⣿⣿⣿⣿⣿⣿⣿⣿⣿⣧⣴⡇⠀⠀⠄⠀⠀⠀⠀⠀⠀⠀⠀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⣿⣿⣿⣿⣿⣿⣿⣿⣿⣿⣿⣿⣿⣿⣿⣿⣿⣿⣿⣿⣿⣿⣿⣿⣿⣿⣿⣿⣿⣿⣿⣿⣿⣿⣿⣿⣿⣿⣿⣿⣿⣿⣿⣿⣿⠋⠀⠀⠀⠀⠀⠀⠀⠀⠀⠀⠀⠀⠀⠀⠀⠀⠀⠀⠀⠀⠸⣿⣿⣿⣿⣿⣿⣿⣿⣿⣿⣿⣿⣴⢀⣸⠀⠀⠀⠀⠀⠀⠀⠀⠀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⣿⣿⣿⣿⣿⣿⣿⣿⣿⣿⣿⣿⣿⣿⣿⣿⣿⣿⣿⣿⣿⣿⣿⣿⣿⣿⣿⣿⣿⣿⣿⣿⣿⣿⣿⣿⣿⣿⣿⣿⣿⣿⣿⣿⣿⡀⠀⠀⠀⠀⠀⠀⠀⠀⠀⠀⠀⠀⠀⠀⠀⠀⠀⠀⠀⠀⠀⠀⠙⣿⣿⣿⣿⣿⣿⣿⣿⣿⣿⣿⣿⡇⠀⠀⠀⠀⠀⠀⠀⠀⠀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⣿⣿⣿⣿⣿⣿⣿⣿⣿⣿⣿⣿⣿⣿⣿⣿⣿⣿⣿⣿⣿⣿⣿⣿⣿⣿⣿⣿⣿⣿⣿⣿⣿⣿⣿⣿⣿⣿⣿⣿⣿⣿⣿⣿⣿⣷⠀⠀⠀⠀⠀⠀⠀⠀⠀⠀⠀⠀⠀⠀⠀⠀⠀⠀⠀⠀⠀⠀⠀⠈⣿⣿⣿⣿⣿⣿⣿⣿⣿⣿⣿⡇⠀⠀⠀⠀⠀⠀⠀⡇⠀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⣿⣿⣿⣿⣿⣿⣿⣿⣿⣿⣿⣿⣿⣿⣿⣿⣿⣿⣿⣿⣿⣿⣿⣿⣿⣿⣿⣿⣿⣿⣿⣿⣿⣿⣿⣿⣿⣿⣿⣿⣿⣿⣿⣿⣿⣿⣿⣿⣿⡿⠋⠉⠉⠙⠛⠻⣿⣿⣿⣿⣿⣿⣿⣿⣿⣿⣿⣿⣿⣿⣿⣿⣿⣿⣿⣿⣿⣿⣿⣿⣿⣿⣿⣿⣿⣿⣿⣿⣿⣿⡇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⣿⣿⣿⣿⣿⣿⣿⣿⣿⣿⣿⣿⣿⣿⣿⣿⣿⣿⣿⣿⣿⣿⣿⣿⣿⣿⣿⣿⣿⣿⣿⣿⣿⣿⣿⣿⣿⣿⣿⣿⣿⣿⣿⣿⣿⣿⣿⣇⠀⠀⠀⠀⠀⠀⠀⠀⠀⠀⠀⠉⠛⠿⣿⣿⣿⣿⣿⣿⣿⣿⣿⣿⣿⣿⣿⣿⣿⣿⣿⣿⣿⣿⣿⣿⣿⣿⣿⣿⣿⣿⡇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⣿⣿⣿⣿⣿⣿⣿⣿⣿⣿⣿⣿⣿⣿⣿⣿⣿⣿⣿⣿⣿⣿⣿⣿⣿⣿⣿⣿⣿⣿⣿⣿⣿⣿⣿⣿⣿⣿⣿⣿⣿⣿⣿⣇⠀⠀⠀⠀⠀⠀⠀⠀⠀⠀⠀⠀⠀⠀⠀⠀⠀⠀⠀⠀⠀⠀⠀⠀⢿⣿⣿⣿⣿⣿⣿⣿⣿⣿⣿⣿⣿⣿⣿⣿⣿⣿⣿⣿⣿⣿⡇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⣿⣿⣿⣿⣿⣿⣿⣿⣿⣿⣿⣿⣿⣿⣿⣿⣿⣿⣿⣿⣿⣿⣿⣿⣿⣿⣿⣿⣿⣿⣿⣿⣿⣿⣿⣿⣿⣿⣿⣿⣿⣿⣿⣿⣀⠀⠀⠀⠀⠀⠀⠀⠀⠀⠀⠀⠀⠀⠀⠀⠀⠀⠀⠀⠀⠀⠀⠀⠈⣿⣿⣿⣿⣿⣿⣿⣿⣿⣿⣿⣿⣿⣿⣿⣿⣿⣿⣿⣿⣿⡇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⣿⣿⣿⣿⣿⣿⣿⣿⣿⣿⣿⣿⣿⣿⣿⣿⣿⣿⣿⣿⣿⣿⣿⣿⣿⣿⣿⣿⣿⣿⣿⣿⣿⣿⣿⣿⣿⣿⣿⣿⣿⣿⣿⣿⣿⡄⡀⠀⢀⠀⠀⠀⠀⠀⠀⠀⠀⠀⠀⠀⠀⠀⠀⠀⠀⠀⠀⠀⠀⠘⣿⣿⣿⣿⣿⣿⢿⣿⣿⣿⣿⣿⣿⣿⣿⣿⣿⣿⣿⣿⡇</a:t>
            </a:r>
            <a:br/>
            <a:r>
              <a:t>⣿⣿⣿⣿⣿⣿⣿⣿⣿⣿⣿⣿⣿⣿⣿⣿⣿⣿⣿⣿⣿⣿⣿⣿⣿⣿⣿⣿⣿⣿⣿⣿⣿⣿⣿⣿⣿⣿⣿⣿⣿⣿⣿⣿⣿⣿⣿⣿⡦⠀⠀⠀⠀⠀⠀⠀⠀⠀⠀⠀⠀⠀⠀⠀⠀⠀⠀⠀⠀⠀⣽⣿⣿⣿⣿⠏⠈⢿⣿⣿⣿⣿⣿⣿⣿⣿⣿⣿⣿⣿⡇</a:t>
            </a:r>
            <a:br/>
            <a:r>
              <a:t>⣿⣿⣿⣿⣿⣿⣿⣿⣿⣿⣿⣿⣿⣿⣿⣿⣿⣿⣿⣿⣿⣿⣿⣿⣿⣿⣿⣿⣿⣿⣿⣿⣿⣿⣿⣿⣿⣿⣿⣿⣿⣿⣿⣿⣿⣿⣿⣿⣤⣀⠀⠀⠀⠀⠀⠀⠀⠀⠀⠀⠀⠀⠀⠀⠀⠀⠀⠀⠀⢰⣿⣿⣿⡿⠁⠀⠀⠀⠹⣿⣿⣿⣿⣿⣿⣿⣿⣿⣿⣿⡇</a:t>
            </a:r>
            <a:br/>
            <a:r>
              <a:t>⣿⣿⣿⣿⣿⣿⣿⣿⣿⣿⣿⣿⣿⣿⣿⣿⣿⣿⣿⣿⣿⣿⣿⣿⣿⣿⣿⣿⣿⣿⣿⣿⣿⣿⣿⣿⣿⣿⣿⣿⣿⣿⣿⣿⣿⣿⣿⣿⣿⣿⣶⡀⠀⠀⠀⠀⠀⠀⠀⠀⠀⠀⠀⠀⠀⠀⠀⢰⣗⣼⣿⣿⠟⠀⠀⠀⠀⠀⠀⠈⠻⣿⣿⣿⣿⣿⣿⣿⣿⣿⡇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⣿⣿⣿⣿⣿⣿⣿⣿⣿⣿⣿⣿⣿⣿⣿⣿⣿⣿⣿⣿⣿⣿⣿⣿⣿⣿⣿⣿⣿⣿⣿⣿⣿⣿⣿⣿⣿⣿⣿⣿⣿⣿⣿⣿⣿⣿⣿⣿⣿⣿⣿⣷⣇⣤⣶⣴⠀⠀⠀⠀⠀⠀⠀⠀⠀⣴⢠⣸⣿⣿⠟⠁⠀⠀⠀⠀⠀⠀⠀⠀⠀⠈⠻⣿⣿⣿⣿⣿⣿⣿⡇</a:t>
            </a:r>
            <a:br/>
            <a:r>
              <a:t>⣿⣿⣿⣿⣿⣿⣿⣿⣿⣿⣿⣿⣿⣿⣿⣿⣿⣿⣿⣿⣿⣿⣿⣿⣿⡿⠋⠈⠉⠛⣿⣿⣿⣿⣿⣿⣿⣿⣿⣿⣿⣿⣿⣿⣿⣿⣿⣿⣿⣿⣿⣿⣿⣿⠟⠁⠀⠀⠀⠀⠀⠀⠀⠱⠀⣿⣿⣿⠿⠃⠀⠀⠀⠀⠀⠀⠀⠀⠀⠀⠀⠀⠀⠀⠙⠿⣿⣿⣿⣿⡇</a:t>
            </a:r>
            <a:br/>
            <a:r>
              <a:t>⣿⣿⣿⣿⣿⣿⣿⣿⣿⣿⣿⣿⣿⣿⣿⣿⣿⣿⣿⣿⣿⣿⣿⣿⣿⣧⠀⠀⠀⠀⠘⣿⣿⣿⣿⣿⣿⣿⣿⣿⣿⣿⣿⣿⣿⣿⣿⣿⣿⣿⣿⠟⠛⠁⠀⠀⠀⠀⠀⠀⠀⠀⠀⠀⠀⠻⠛⠁⠀⠀⠀⠀⠀⠀⠀⠀⠀⠀⠀⠀⠀⠀⠀⠀⠀⠀⠀⠙⠻⢿⡇</a:t>
            </a:r>
            <a:br/>
            <a:r>
              <a:t>⣿⣿⣿⣿⣿⣿⣿⣿⣿⣿⣿⣿⣿⣿⣿⣿⣿⣿⣿⣿⣿⣿⣿⣿⣿⣿⣧⡀⠀⠀⠀⠈⢿⣿⣿⣿⣿⡿⠿⣿⣿⣿⣿⣿⣿⣿⣿⣿⣿⣿⠃⠀⠀⠀⠀⠀⠀⠀⠀⠀⠀⠀⠀⠀⠀⠀⠀⠀⠀⠀⠀⠀⠀⠀⠀⠀⠀⠀⠀⠀⠀⠀⠀⠀⠀⠀⠀⠀⠀⠀⠀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⣿⣿⣿⣿⣿⣿⣿⣿⣿⣿⣿⣿⣿⣿⣿⣿⣿⣿⣿⣿⣿⣿⣿⣿⣿⣿⣿⣷⡀⠀⠀⠀⠈⢿⣿⠏⠉⠀⠀⠀⠈⠛⠛⠋⠉⣉⣉⣩⡥⠀⠀⠀⠀⠀⠀⠀⠀⠀⠀⠀⠀⠀⠀⠀⠀⠀⠀⠀⠀⠀⠀⠀⠀⠀⠀⠀⠀⠀⠀⠀⠀⠀⠀⠀⠀⠀⠀⠀⠀⠀⠀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⣿⣿⣿⣿⣿⣿⣿⣿⣿⣿⣿⣿⣿⣿⣿⣿⣿⣿⣿⣿⣿⣿⣿⣿⣿⣿⣿⣿⡗⠀⠀⠀⠀⠈⠀⠀⠀⠀⠀⠀⠀⠀⢲⣿⣿⣿⣿⣿⡇⠀⠀⠀⠀⠀⠀⠀⠀⠀⠀⠀⠀⠀⠀⠀⠀⠀⠀⠀⠀⠀⠀⠀⠀⠀⠀⠀⠀⠀⠀⠀⠀⠀⠀⠀⠀⠀⠀⠀⠀⠀⠀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⣿⣿⣿⣿⣿⣿⣿⣿⣿⣿⣿⣿⣿⣿⣿⣿⣿⣿⣿⣿⣿⣿⣿⣿⣿⣿⣿⣿⣷⠀⠀⠀⠀⠀⠀⠀⣀⠀⠀⠀⠀⠀⠀⣿⣿⣿⣿⣿⠏⠀⠀⠀⠀⠀⠀⠀⠀⠀⠀⠀⠀⠀⠀⠀⠀⠀⠀⠀⠀⠀⠀⠀⠀⠀⠀⠀⠀⠀⠀⠀⠀⠀⠀⠀⠀⠀⠀⠀⠀⠀⠀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⣿⣿⣿⣿⣿⣿⣿⣿⣿⣿⣿⣿⣿⣿⣿⣿⣿⣿⣿⣿⣿⣿⣿⣿⣿⣿⣿⣿⣿⡇⠀⠀⠀⠀⠀⠀⠈⠢⡀⠀⠀⠀⠀⠸⣿⣿⣿⡏⠀⠀⠀⠀⠀⠀⠀⠀⠀⠀⠀⠀⠀⠀⠀⠀⠀⠀⠀⠀⠀⠀⠀⠀⠀⠀⡀⠀⠀⠀⠀⠀⠀⠀⠀⠀⠀⠀⠀⠀⠀⠀⠀</a:t>
            </a:r>
            <a:br/>
            <a:r>
              <a:t>⣿⣿⣿⣿⣿⣿⣿⣿⣿⣿⣿⣿⣿⣿⣿⣿⣿⣿⣿⣿⣿⣿⣿⣿⣿⣿⣿⣿⣿⣧⠀⠀⠀⠀⠀⠀⠀⠀⠈⠀⠀⠀⠀⠀⠈⢻⣿⠀⠀⠀⠀⠀⠀⠀⠀⠀⠀⠀⠀⠀⠀⠀⠀⠀⠀⠀⠀⠀⠀⠀⠀⠀⠐⣸⣇⠄⠀⠀⠀⠀⠀⠀⠀⠀⠀⠀⠀⠀⠀⠀⠀</a:t>
            </a:r>
            <a:br/>
            <a:r>
              <a:t>⣿⣿⣿⣿⣿⣿⣿⣿⣿⣿⣿⣿⣿⣿⣿⣿⣿⣿⣿⣿⣿⣿⣿⣿⣿⣿⣿⣿⣿⣿⣄⡀⠀⠀⠀⠀⠀⠀⠀⠀⠀⠀⠀⠀⠀⠀⠙⠀⠀⠀⠀⠀⠀⠀⠀⠀⠀⠀⠀⠀⠀⠀⠀⠀⣤⣀⣀⣀⣀⣤⣤⣿⣿⣿⡿⠀⠀⠀⠀⠀⠀⠀⠀⠀⠀⠀⠀⠀⠀⠀⠀</a:t>
            </a:r>
            <a:br/>
            <a:r>
              <a:t>⣿⣿⣿⣿⣿⣿⣿⣿⣿⣿⣿⣿⣿⣿⣿⣿⣿⣿⣿⣿⣿⣿⣿⣿⣿⣿⣿⣿⣿⣿⣿⣿⣿⣦⣄⠀⠀⠀⠀⠀⠀⠀⠀⠀⠀⠀⠀⠀⠀⠀⠀⠀⠀⠀⠀⠀⠀⠀⠀⠀⠀⠀⠀⠀⠀⠹⣿⣿⣿⣿⣿⣿⣿⣿⡇⣰⠃⠀⠀⠀⠀⠀⠀⠀⠀⠀⠀⠀⠀⠀⠀</a:t>
            </a:r>
            <a:br/>
            <a:r>
              <a:t>⣿⣿⣿⣿⣿⣿⣿⣿⣿⣿⣿⣿⣿⣿⣿⣿⣿⣿⣿⣿⣿⣿⣿⣿⣿⣿⣿⣿⣿⣿⣿⣿⣿⣿⣿⣿⣶⣤⣀⠀⠀⠀⠀⠀⠀⠀⠀⠀⠀⠀⠀⠀⠀⠀⠀⠀⠀⠀⠀⠀⠀⠀⠀⢰⠀⢰⣿⣿⣿⣿⣿⣿⣿⣿⣿⣿⠀⠀⠀⠀⠀⠀⠀⠀⠀⠀⠀⠀⠀⠀⠀</a:t>
            </a:r>
            <a:br/>
            <a:r>
              <a:t>⣿⣿⣿⣿⣿⣿⣿⣿⣿⣿⣿⣿⣿⣿⣿⣿⣿⣿⣿⣿⣿⣿⣿⣿⣿⣿⣿⣿⣿⣿⣿⣿⣿⣿⣿⣿⣿⣿⣿⣆⠀⠀⠀⠀⠀⠀⠀⠀⠀⠀⠀⠀⠀⠀⠀⠀⠀⠀⠀⠀⠀⠀⠀⢸⡄⢸⣿⣿⣿⣿⣿⣿⣿⣿⣿⣟⡀⠀⠀⠀⠀⠀⠀⠀⠀⠀⠀⠀⠀⠀⠀</a:t>
            </a:r>
            <a:br/>
            <a:r>
              <a:t>⣿⣿⣿⣿⣿⣿⣿⣿⣿⣿⣿⣿⣿⣿⣿⣿⣿⣿⣿⣿⣿⣿⣿⣿⣿⣿⣿⣿⣿⣿⣿⣿⣿⣿⣿⣿⣿⣿⣿⣿⣷⣤⡀⠀⠀⠀⠀⠀⠀⠀⠀⠀⠀⠀⠀⠀⠀⠀⠀⠀⠀⠀⠀⢿⡇⠀⣿⣿⣿⣿⣿⣿⣿⣿⣿⣿⡇⠀⠀⠀⠀⠀⠀⠀⠀⠀⠀⠀⠀⠀⠀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⣿⣿⣿⣿⣿⣿⣿⣿⣿⣿⣿⣿⣿⣿⣿⣿⣿⣿⣿⣿⣿⣿⣿⣿⣿⣿⣿⣿⣿⣿⣿⣿⣿⣿⣿⣿⣿⣿⣿⣿⣿⣿⣿⣶⣄⠀⠀⠀⠀⠀⠀⠀⠀⠀⠀⠀⠀⠀⠀⠀⠀⠀⠀⠈⠇⠀⣿⣿⣿⣿⣿⣿⣿⣿⣿⣿⣧⣾⠀⠀⠀⠀⠀⠀⠀⠀⠀⠀⠀⠀⠀</a:t>
            </a:r>
            <a:br/>
            <a:r>
              <a:t>⣿⣿⣿⣿⣿⣿⣿⣿⣿⣿⣿⣿⣿⣿⣿⣿⣿⣿⣿⣿⣿⣿⣿⣿⣿⣿⣿⣿⣿⣿⣿⣿⣿⣿⣿⣿⣿⣿⣿⣿⣿⣿⣿⣿⣿⣿⡆⠀⠀⠀⠀⠀⠀⠀⠀⠀⠀⠀⠀⠀⠀⠀⠀⠀⠀⠀⢹⣿⣿⣿⣿⣿⣿⣿⣿⣿⣿⣯⣴⡎⠀⠀⡄⠀⠀⠀⠀⠀⠀⠀⠀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⣿⣿⣿⣿⣿⣿⣿⣿⣿⣿⣿⣿⣿⣿⣿⣿⣿⣿⣿⣿⣿⣿⣿⣿⣿⣿⣿⣿⣿⣿⣿⣿⣿⣿⣿⣿⣿⣿⣿⣿⣿⣿⣿⣿⣿⠋⠀⠀⠀⠀⠀⠀⠀⠀⠀⠀⠀⠀⠀⠀⠀⠀⠀⠀⠀⠀⠸⣿⣿⣿⣿⣿⣿⣿⣿⣿⣿⣿⣿⣧⢀⣰⠁⠀⠀⠀⠀⠀⠀⠀⠀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⣿⣿⣿⣿⣿⣿⣿⣿⣿⣿⣿⣿⣿⣿⣿⣿⣿⣿⣿⣿⣿⣿⣿⣿⣿⣿⣿⣿⣿⣿⣿⣿⣿⣿⣿⣿⣿⣿⣿⣿⣿⣿⣿⣿⣿⡀⠀⠀⠀⠀⠀⠀⠀⠀⠀⠀⠀⠀⠀⠀⠀⠀⠀⠀⠀⠀⠀⠀⠙⣿⣿⣿⣿⣿⣿⣿⣿⣿⣿⣿⣿⡟⠀⠀⠀⠀⠀⠀⠀⠰⠀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⣿⣿⣿⣿⣿⣿⣿⣿⣿⣿⣿⣿⣿⣿⣿⣿⣿⣿⣿⣿⣿⣿⣿⣿⣿⣿⣿⣿⣿⣿⣿⣿⣿⣿⣿⣿⣿⣿⣿⣿⣿⣿⣿⣿⣿⣿⣿⣿⣿⣿⡿⠛⠁⠀⠈⠉⠙⠻⣿⣿⣿⣿⣿⣿⣿⣿⣿⣿⣿⣿⣿⣿⣿⣿⣿⣿⣿⣿⣿⣿⣿⣿⣿⣿⣿⣿⣿⣿⣿⣿⡇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⣿⣿⣿⣿⣿⣿⣿⣿⣿⣿⣿⣿⣿⣿⣿⣿⣿⣿⣿⣿⣿⣿⣿⣿⣿⣿⣿⣿⣿⣿⣿⣿⣿⣿⣿⣿⣿⣿⣿⣿⣿⣿⣿⣿⣿⣿⣿⣿⣿⠋⠀⠀⠀⠀⠀⠀⠀⠀⠿⣿⣿⣿⣿⣿⣿⣿⣿⣿⣿⣿⣿⣿⣿⣿⣿⣿⣿⣿⣿⣿⣿⣿⣿⣿⣿⣿⣿⣿⣿⣿⡇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⣿⣿⣿⣿⣿⣿⣿⣿⣿⣿⣿⣿⣿⣿⣿⣿⣿⣿⣿⣿⣿⣿⣿⣿⣿⣿⣿⣿⣿⣿⣿⣿⣿⣿⣿⣿⣿⣿⣿⣿⣿⣿⣿⣿⣿⣿⣿⣿⣿⡄⠀⠀⠀⠀⠀⠀⠀⠀⠀⠀⠈⠙⠻⣿⣿⣿⣿⣿⣿⣿⣿⣿⣿⣿⣿⣿⣿⣿⣿⣿⣿⣿⣿⣿⣿⣿⣿⣿⣿⣿⡇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⣿⣿⣿⣿⣿⣿⣿⣿⣿⣿⣿⣿⣿⣿⣿⣿⣿⣿⣿⣿⣿⣿⣿⣿⣿⣿⣿⣿⣿⣿⣿⣿⣿⣿⣿⣿⣿⣿⣿⣿⣿⣿⣿⣿⣿⣿⣿⣿⠟⠃⠀⠀⠀⠀⠀⠀⠀⠀⠀⠀⠀⠀⠀⠈⠻⣿⣿⣿⣿⣿⣿⣿⣿⣿⣿⣿⣿⣿⣿⣿⣿⣿⣿⣿⣿⣿⣿⣿⣿⣿⡇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⣿⣿⣿⣿⣿⣿⣿⣿⣿⣿⣿⣿⣿⣿⣿⣿⣿⣿⣿⣿⣿⣿⣿⣿⣿⣿⣿⣿⣿⣿⣿⣿⣿⣿⣿⣿⣿⣿⣿⣿⣿⣿⣿⣿⣿⣿⠟⠁⠀⠀⠀⠀⠀⠀⠀⠀⠀⠀⠀⠀⠀⠀⠀⠀⠀⠈⠻⣿⣿⣿⣿⣿⣿⣿⣿⣿⣿⣿⣿⣿⣿⣿⣿⣿⣿⣿⣿⣿⣿⣿⡇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⣿⣿⣿⣿⣿⣿⣿⣿⣿⣿⣿⣿⣿⣿⣿⣿⣿⣿⣿⣿⣿⣿⣿⣿⣿⣿⣿⣿⣿⣿⣿⣿⣿⣿⣿⣿⣿⣿⣿⣿⣿⣿⣿⣿⣧⡇⠀⠀⠀⠀⠀⠀⠀⠀⠀⠀⠀⠀⠀⠀⠀⠀⠀⠀⠀⠀⠀⠀⠀⢹⣿⣿⣿⣿⣿⣿⣿⣿⣿⣿⣿⣿⣿⣿⣿⣿⣿⣿⣿⣿⡇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⣿⣿⣿⣿⣿⣿⣿⣿⣿⣿⣿⣿⣿⣿⣿⣿⣿⣿⣿⣿⣿⣿⣿⣿⣿⣿⣿⣿⣿⣿⣿⣿⣿⣿⣿⣿⣿⣿⣿⣿⣿⣿⣿⣿⣿⣿⣤⣀⡀⠀⠀⠀⠀⠀⠀⠀⠀⠀⠀⠀⠀⠀⠀⠀⠀⠀⠀⠀⠀⠀⢻⣿⣿⣿⣿⣿⢿⣿⣿⣿⣿⣿⣿⣿⣿⣿⣿⣿⣿⣿⡇</a:t>
            </a:r>
            <a:br/>
            <a:r>
              <a:t>⣿⣿⣿⣿⣿⣿⣿⣿⣿⣿⣿⣿⣿⣿⣿⣿⣿⣿⣿⣿⣿⣿⣿⣿⣿⣿⣿⣿⣿⣿⣿⣿⣿⣿⣿⣿⣿⣿⣿⣿⣿⣿⣿⣿⣿⣿⣿⣿⡿⠀⠀⠀⠀⠀⠀⠀⠀⠀⠀⠀⠀⠀⠀⠀⠀⠀⠀⠀⠀⠀⢈⣿⣿⣿⣿⡟⠈⢻⣿⣿⣿⣿⣿⣿⣿⣿⣿⣿⣿⣿⡇</a:t>
            </a:r>
            <a:br/>
            <a:r>
              <a:t>⣿⣿⣿⣿⣿⣿⣿⣿⣿⣿⣿⣿⣿⣿⣿⣿⣿⣿⣿⣿⣿⣿⣿⣿⣿⣿⣿⣿⣿⣿⣿⣿⣿⣿⣿⣿⣿⣿⣿⣿⣿⣿⣿⣿⣿⣿⣿⣿⣷⣦⡄⠀⠀⠀⠀⠀⠀⠀⠀⠀⠀⠀⠀⠀⠀⠀⠀⠀⠀⠀⣸⣿⣿⣿⠃⠀⠀⠀⠙⢿⣿⣿⣿⣿⣿⣿⣿⣿⣿⣿⡇</a:t>
            </a:r>
            <a:br/>
            <a:r>
              <a:t>⣿⣿⣿⣿⣿⣿⣿⣿⣿⣿⣿⣿⣿⣿⣿⣿⣿⣿⣿⣿⣿⣿⣿⣿⣿⣿⣿⣿⣿⣿⣿⣿⣿⣿⣿⣿⣿⣿⣿⣿⣿⣿⣿⣿⣿⣿⣿⣿⣿⣿⣿⣦⠀⠀⠀⠀⠀⠀⠀⠀⠀⠀⠀⠀⠀⠀⠀⠀⣶⢄⣿⣿⠟⠁⠀⠀⠀⠀⠀⠈⠻⣿⣿⣿⣿⣿⣿⣿⣿⣿⡇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⣿⣿⣿⣿⣿⣿⣿⣿⣿⣿⣿⣿⣿⣿⣿⣿⣿⣿⣿⣿⣿⣿⣿⣿⣿⣿⣿⣿⣿⣿⣿⣿⣿⣿⣿⣿⣿⣿⣿⣿⣿⣿⣿⣿⣿⣿⣿⣿⣿⣿⣿⣿⣾⣠⣴⣶⡆⠀⠀⠀⠀⠀⠀⠀⠀⠀⡄⡀⣿⣿⡿⠃⠀⠀⠀⠀⠀⠀⠀⠀⠀⠈⠻⢿⣿⣿⣿⣿⣿⣿⡇</a:t>
            </a:r>
            <a:br/>
            <a:r>
              <a:t>⣿⣿⣿⣿⣿⣿⣿⣿⣿⣿⣿⣿⣿⣿⣿⣿⣿⣿⣿⣿⣿⣿⣿⣿⣿⡿⠋⠉⠛⠻⣿⣿⣿⣿⣿⣿⣿⣿⣿⣿⣿⣿⣿⣿⣿⣿⣿⣿⣿⣿⣿⣿⣿⣿⠟⠁⠀⠀⠀⠀⠀⠀⠀⠘⡄⢀⣷⣿⡿⠋⠀⠀⠀⠀⠀⠀⠀⠀⠀⠀⠀⠀⠀⠀⠙⠻⣿⣿⣿⣿⡇</a:t>
            </a:r>
            <a:br/>
            <a:r>
              <a:t>⣿⣿⣿⣿⣿⣿⣿⣿⣿⣿⣿⣿⣿⣿⣿⣿⣿⣿⣿⣿⣿⣿⣿⣿⣿⣆⠀⠀⠀⠀⠹⣿⣿⣿⣿⣿⣿⣿⣿⣿⣿⣿⣿⣿⣿⣿⣿⣿⣿⣿⣿⠟⠛⠁⠀⠀⠀⠀⠀⠀⠀⠀⠀⠀⠁⠘⠟⠉⠀⠀⠀⠀⠀⠀⠀⠀⠀⠀⠀⠀⠀⠀⠀⠀⠀⠀⠀⠙⠻⢿⡇</a:t>
            </a:r>
            <a:br/>
            <a:r>
              <a:t>⣿⣿⣿⣿⣿⣿⣿⣿⣿⣿⣿⣿⣿⣿⣿⣿⣿⣿⣿⣿⣿⣿⣿⣿⣿⣿⣆⠀⠀⠀⠀⠹⣿⣿⣿⣿⣿⡿⠿⢿⣿⣿⣿⣿⣿⣿⣿⣿⣿⣿⠇⠀⠀⠀⠀⠀⠀⠀⠀⠀⠀⠀⠀⠀⠀⠀⠀⠀⠀⠀⠀⠀⠀⠀⠀⠀⠀⠀⠀⠀⠀⠀⠀⠀⠀⠀⠀⠀⠀⠀⠀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⣿⣿⣿⣿⣿⣿⣿⣿⣿⣿⣿⣿⣿⣿⣿⣿⣿⣿⣿⣿⣿⣿⣿⣿⣿⣿⣿⣧⠀⠀⠀⠀⠘⣿⣿⠏⠁⠀⠀⠀⠈⠛⠛⠉⠉⣉⣉⣩⣥⠀⠀⠀⠀⠀⠀⠀⠀⠀⠀⠀⠀⠀⠀⠀⠀⠀⠀⠀⠀⠀⠀⠀⠀⠀⠀⠀⠀⠀⠀⠀⠀⠀⠀⠀⠀⠀⠀⠀⠀⠀⠀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⣿⣿⣿⣿⣿⣿⣿⣿⣿⣿⣿⣿⣿⣿⣿⣿⣿⣿⣿⣿⣿⣿⣿⣿⣿⣿⣿⣿⡧⠀⠀⠀⠀⠈⠀⠀⠀⠀⠀⠀⠀⠀⢺⣿⣿⣿⣿⣿⣇⠀⠀⠀⠀⠀⠀⠀⠀⠀⠀⠀⠀⠀⠀⠀⠀⠀⠀⠀⠀⠀⠀⠀⠀⠀⠀⠀⠀⠀⠀⠀⠀⠀⠀⠀⠀⠀⠀⠀⠀⠀⠀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⣿⣿⣿⣿⣿⣿⣿⣿⣿⣿⣿⣿⣿⣿⣿⣿⣿⣿⣿⣿⣿⣿⣿⣿⣿⣿⣿⣿⣧⠀⠀⠀⠀⠀⠀⢀⣀⠀⠀⠀⠀⠀⠀⣿⣿⣿⣿⣿⠏⠀⠀⠀⠀⠀⠀⠀⠀⠀⠀⠀⠀⠀⠀⠀⠀⠀⠀⠀⠀⠀⠀⠀⠀⠀⠀⠀⠀⠀⠀⠀⠀⠀⠀⠀⠀⠀⠀⠀⠀⠀⠀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⣿⣿⣿⣿⣿⣿⣿⣿⣿⣿⣿⣿⣿⣿⣿⣿⣿⣿⣿⣿⣿⣿⣿⣿⣿⣿⣿⣿⣿⠂⠀⠀⠀⠀⠀⠀⠙⢦⡀⠀⠀⠀⠀⠸⣿⣿⣿⡏⠀⠀⠀⠀⠀⠀⠀⠀⠀⠀⠀⠀⠀⠀⠀⠀⠀⠀⠀⠀⠀⠀⠀⠀⠀⠀⡀⠀⠀⠀⠀⠀⠀⠀⠀⠀⠀⠀⠀⠀⠀⠀⠀</a:t>
            </a:r>
            <a:br/>
            <a:r>
              <a:t>⣿⣿⣿⣿⣿⣿⣿⣿⣿⣿⣿⣿⣿⣿⣿⣿⣿⣿⣿⣿⣿⣿⣿⣿⣿⣿⣿⣿⣿⣇⠀⠀⠀⠀⠀⠀⠀⠀⠙⠀⠀⠀⠀⠀⠈⢻⣿⠀⠀⠀⠀⠀⠀⠀⠀⠀⠀⠀⠀⠀⠀⠀⠀⠀⠀⠀⠀⠀⠀⠀⠀⠀⠀⢠⣧⡀⠀⠀⠀⠀⠀⠀⠀⠀⠀⠀⠀⠀⠀⠀⠀</a:t>
            </a:r>
            <a:br/>
            <a:r>
              <a:t>⣿⣿⣿⣿⣿⣿⣿⣿⣿⣿⣿⣿⣿⣿⣿⣿⣿⣿⣿⣿⣿⣿⣿⣿⣿⣿⣿⣿⣿⣿⡄⠀⠀⠀⠀⠀⠀⠀⠀⠀⠀⠀⠀⠀⠀⠀⠙⠀⠀⠀⠀⠀⠀⠀⠀⠀⠀⠀⠀⠀⠀⠀⠀⠀⣀⣀⠀⠀⠀⣤⣤⣿⣿⣿⣿⠁⠀⠀⠀⠀⠀⠀⠀⠀⠀⠀⠀⠀⠀⠀⠀</a:t>
            </a:r>
            <a:br/>
            <a:r>
              <a:t>⣿⣿⣿⣿⣿⣿⣿⣿⣿⣿⣿⣿⣿⣿⣿⣿⣿⣿⣿⣿⣿⣿⣿⣿⣿⣿⣿⣿⣿⣿⣿⣿⣶⣤⡀⠀⠀⠀⠀⠀⠀⠀⠀⠀⠀⠀⠀⠀⠀⠀⠀⠀⠀⠀⠀⠀⠀⠀⠀⠀⠀⠀⠀⠀⠀⠹⣿⣿⣿⣿⣿⣿⣿⣿⡿⢀⡎⠀⠀⠀⠀⠀⠀⠀⠀⠀⠀⠀⠀⠀⠀</a:t>
            </a:r>
            <a:br/>
            <a:r>
              <a:t>⣿⣿⣿⣿⣿⣿⣿⣿⣿⣿⣿⣿⣿⣿⣿⣿⣿⣿⣿⣿⣿⣿⣿⣿⣿⣿⣿⣿⣿⣿⣿⣿⣿⣿⣿⣷⣦⣄⡀⠀⠀⠀⠀⠀⠀⠀⠀⠀⠀⠀⠀⠀⠀⠀⠀⠀⠀⠀⠀⠀⠀⠀⠀⢠⠀⢰⣿⣿⣿⣿⣿⣿⣿⣿⣷⣿⠇⠀⠀⠀⠀⠀⠀⠀⠀⠀⠀⠀⠀⠀⠀</a:t>
            </a:r>
            <a:br/>
            <a:r>
              <a:t>⣿⣿⣿⣿⣿⣿⣿⣿⣿⣿⣿⣿⣿⣿⣿⣿⣿⣿⣿⣿⣿⣿⣿⣿⣿⣿⣿⣿⣿⣿⣿⣿⣿⣿⣿⣿⣿⣿⣿⣄⠀⠀⠀⠀⠀⠀⠀⠀⠀⠀⠀⠀⠀⠀⠀⠀⠀⠀⠀⠀⠀⠀⠀⢸⡄⢸⣿⣿⣿⣿⣿⣿⣿⣿⣿⣿⢀⠀⠀⠀⠀⠀⠀⠀⠀⠀⠀⠀⠀⠀⠀</a:t>
            </a:r>
            <a:br/>
            <a:r>
              <a:t>⣿⣿⣿⣿⣿⣿⣿⣿⣿⣿⣿⣿⣿⣿⣿⣿⣿⣿⣿⣿⣿⣿⣿⣿⣿⣿⣿⣿⣿⣿⣿⣿⣿⣿⣿⣿⣿⣿⣿⣿⣷⣄⠀⠀⠀⠀⠀⠀⠀⠀⠀⠀⠀⠀⠀⠀⠀⠀⠀⠀⠀⠀⠀⢺⡇⠀⣿⣿⣿⣿⣿⣿⣿⣿⣿⣿⣿⠀⠀⠀⠀⠀⠀⠀⠀⠀⠀⠀⠀⠀⠀</a:t>
            </a:r>
            <a:br/>
            <a:r>
              <a:t>⣿⣿⣿⣿⣿⣿⣿⣿⣿⣿⣿⣿⣿⣿⣿⣿⣿⣿⣿⣿⣿⣿⣿⣿⣿⣿⣿⣿⣿⣿⣿⣿⣿⣿⣿⣿⣿⣿⣿⣿⣿⣿⣿⣦⣄⠀⠀⠀⠀⠀⠀⠀⠀⠀⠀⠀⠀⠀⠀⠀⠀⠀⠀⠈⠇⠀⣿⣿⣿⣿⣿⣿⣿⣿⣿⣿⣿⣰⠃⠀⠀⠀⠀⠀⠀⠀⠀⠀⠀⠀⠀</a:t>
            </a:r>
            <a:br/>
            <a:r>
              <a:t>⣿⣿⣿⣿⣿⣿⣿⣿⣿⣿⣿⣿⣿⣿⣿⣿⣿⣿⣿⣿⣿⣿⣿⣿⣿⣿⣿⣿⣿⣿⣿⣿⣿⣿⣿⣿⣿⣿⣿⣿⣿⣿⣿⣿⣿⣷⡆⠀⠀⠀⠀⠀⠀⠀⠀⠀⠀⠀⠀⠀⠀⠀⠀⠀⠀⠀⢹⣿⣿⣿⣿⣿⣿⣿⣿⣿⣿⣿⣠⣴⠀⠀⢠⠀⠀⠀⠀⠀⠀⠀⠀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⣿⣿⣿⣿⣿⣿⣿⣿⣿⣿⣿⣿⣿⣿⣿⣿⣿⣿⣿⣿⣿⣿⣿⣿⣿⣿⣿⣿⣿⣿⣿⣿⣿⣿⣿⣿⣿⣿⣿⣿⣿⣿⣿⣿⣿⠋⠀⠀⠀⠀⠀⠀⠀⠀⠀⠀⠀⠀⠀⠀⠀⠀⠀⠀⠀⠀⠸⣿⣿⣿⣿⣿⣿⣿⣿⣿⣿⣿⣿⣏⡄⡀⡇⠀⠀⠀⠀⠀⠀⠀⠀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⣿⣿⣿⣿⣿⣿⣿⣿⣿⣿⣿⣿⣿⣿⣿⣿⣿⣿⣿⣿⣿⣿⣿⣿⣿⣿⣿⣿⣿⣿⣿⣿⣿⣿⣿⣿⣿⣿⣿⣿⣿⣿⣿⣿⣿⡀⠀⠀⠀⠀⠀⠀⠀⠀⠀⠀⠀⠀⠀⠀⠀⠀⠀⠀⠀⠀⠀⠀⠙⣿⣿⣿⣿⣿⣿⣿⣿⣿⣿⣿⣷⣿⠁⠀⠀⠀⠀⠀⠀⠀⠀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⣿⣿⣿⣿⣿⣿⣿⣿⣿⣿⣿⣿⣿⣿⣿⣿⣿⣿⣿⣿⣿⣿⣿⣿⣿⣿⣿⣿⣿⣿⣿⣿⣿⣿⣿⣿⣿⣿⣿⣿⣿⣿⣿⣿⣿⣷⠀⠀⠀⠀⠀⠀⠀⠀⠀⠀⠀⠀⠀⠀⠀⠀⠀⠀⠀⠀⠀⠀⠀⠈⣿⣿⣿⣿⣿⣿⣿⣿⣿⣿⣿⣿⠀⠀⠀⠀⠀⠀⠀⢰⠀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⣿⣿⣿⣿⣿⣿⣿⣿⣿⣿⣿⣿⣿⣿⣿⣿⣿⣿⣿⣿⣿⣿⣿⣿⣿⣿⣿⣿⣿⣿⣿⣿⣿⣿⣿⣿⣿⣿⣿⣿⣿⣿⣿⣿⣿⣿⣿⣿⣿⣿⣿⠿⠋⠀⠀⠀⠈⠙⠻⣿⣿⣿⣿⣿⣿⣿⣿⣿⣿⣿⣿⣿⣿⣿⣿⣿⣿⣿⣿⣿⣿⣿⣿⣿⣿⣿⣿⣿⣿⣿⡇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⣿⣿⣿⣿⣿⣿⣿⣿⣿⣿⣿⣿⣿⣿⣿⣿⣿⣿⣿⣿⣿⣿⣿⣿⣿⣿⣿⣿⣿⣿⣿⣿⣿⣿⣿⣿⣿⣿⣿⣿⣿⣿⣿⣿⣿⣿⣿⣿⣿⣿⠁⠀⠀⠀⠀⠀⠀⠀⠀⠿⣿⣿⣿⣿⣿⣿⣿⣿⣿⣿⣿⣿⣿⣿⣿⣿⣿⣿⣿⣿⣿⣿⣿⣿⣿⣿⣿⣿⣿⣿⡇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⣿⣿⣿⣿⣿⣿⣿⣿⣿⣿⣿⣿⣿⣿⣿⣿⣿⣿⣿⣿⣿⣿⣿⣿⣿⣿⣿⣿⣿⣿⣿⣿⣿⣿⣿⣿⣿⣿⣿⣿⣿⣿⣿⣿⣿⣿⣿⣿⣿⣿⡄⠀⠀⠀⠀⠀⠀⠀⠀⠀⠀⠉⠛⠿⣿⣿⣿⣿⣿⣿⣿⣿⣿⣿⣿⣿⣿⣿⣿⣿⣿⣿⣿⣿⣿⣿⣿⣿⣿⣿⡇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⣿⣿⣿⣿⣿⣿⣿⣿⣿⣿⣿⣿⣿⣿⣿⣿⣿⣿⣿⣿⣿⣿⣿⣿⣿⣿⣿⣿⣿⣿⣿⣿⣿⣿⣿⣿⣿⣿⣿⣿⣿⣿⣿⣿⣿⣿⣿⣿⡿⠋⠁⠀⠀⠀⠀⠀⠀⠀⠀⠀⠀⠀⠀⠀⠘⠻⣿⣿⣿⣿⣿⣿⣿⣿⣿⣿⣿⣿⣿⣿⣿⣿⣿⣿⣿⣿⣿⣿⣿⣿⡇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⣿⣿⣿⣿⣿⣿⣿⣿⣿⣿⣿⣿⣿⣿⣿⣿⣿⣿⣿⣿⣿⣿⣿⣿⣿⣿⣿⣿⣿⣿⣿⣿⣿⣿⣿⣿⣿⣿⣿⣿⣿⣿⣿⣿⣿⣿⡿⠋⠀⠀⠀⠀⠀⠀⠀⠀⠀⠀⠀⠀⠀⠀⠀⠀⠀⠀⠘⢿⣿⣿⣿⣿⣿⣿⣿⣿⣿⣿⣿⣿⣿⣿⣿⣿⣿⣿⣿⣿⣿⣿⡇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⣿⣿⣿⣿⣿⣿⣿⣿⣿⣿⣿⣿⣿⣿⣿⣿⣿⣿⣿⣿⣿⣿⣿⣿⣿⣿⣿⣿⣿⣿⣿⣿⣿⣿⣿⣿⣿⣿⣿⣿⣿⣿⣿⣿⣿⣾⠀⠀⠀⠀⠀⠀⠀⠀⠀⠀⠀⠀⠀⠀⠀⠀⠀⠀⠀⠀⠀⠀⠀⠘⣿⣿⣿⣿⣿⣿⣿⣿⣿⣿⣿⣿⣿⣿⣿⣿⣿⣿⣿⣿⡇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⣿⣿⣿⣿⣿⣿⣿⣿⣿⣿⣿⣿⣿⣿⣿⣿⣿⣿⣿⣿⣿⣿⣿⣿⣿⣿⣿⣿⣿⣿⣿⣿⣿⣿⣿⣿⣿⣿⣿⣿⣿⣿⣿⣿⣿⣿⣷⣦⣄⡠⠀⠀⠀⠀⠀⠀⠀⠀⠀⠀⠀⠀⠀⠀⠀⠀⠀⠀⠀⠀⠹⣿⣿⣿⣿⣿⣿⣿⣿⣿⣿⣿⣿⣿⣿⣿⣿⣿⣿⣿⡇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⣿⣿⣿⣿⣿⣿⣿⣿⣿⣿⣿⣿⣿⣿⣿⣿⣿⣿⣿⣿⣿⣿⣿⣿⣿⣿⣿⣿⣿⣿⣿⣿⣿⣿⣿⣿⣿⣿⣿⣿⣿⣿⣿⣿⣿⣿⣿⣿⡿⠁⠀⠀⠀⠀⠀⠀⠀⠀⠀⠀⠀⠀⠀⠀⠀⠀⠀⠀⠀⠀⠀⢿⣿⣿⣿⡟⠀⠻⣿⣿⣿⣿⣿⣿⣿⣿⣿⣿⣿⣿⡇</a:t>
            </a:r>
            <a:br/>
            <a:r>
              <a:t>⣿⣿⣿⣿⣿⣿⣿⣿⣿⣿⣿⣿⣿⣿⣿⣿⣿⣿⣿⣿⣿⣿⣿⣿⣿⣿⣿⣿⣿⣿⣿⣿⣿⣿⣿⣿⣿⣿⣿⣿⣿⣿⣿⣿⣿⣿⣿⣿⣿⣷⡆⠀⠀⠀⠀⠀⠀⠀⠀⠀⠀⠀⠀⠀⠀⠀⠀⠀⠀⠀⢠⣿⣿⣿⠋⠀⠀⠀⠙⢿⣿⣿⣿⣿⣿⣿⣿⣿⣿⣿⡇</a:t>
            </a:r>
            <a:br/>
            <a:r>
              <a:t>⣿⣿⣿⣿⣿⣿⣿⣿⣿⣿⣿⣿⣿⣿⣿⣿⣿⣿⣿⣿⣿⣿⣿⣿⣿⣿⣿⣿⣿⣿⣿⣿⣿⣿⣿⣿⣿⣿⣿⣿⣿⣿⣿⣿⣿⣿⣿⣿⣿⣿⣿⣷⡀⠀⠀⠀⠀⠀⠀⠀⠀⠀⠀⠀⠀⠀⠀⠀⢸⡄⣼⣿⡟⠁⠀⠀⠀⠀⠀⠈⠻⣿⣿⣿⣿⣿⣿⣿⣿⣿⡇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⣿⣿⣿⣿⣿⣿⣿⣿⣿⣿⣿⣿⣿⣿⣿⣿⣿⣿⣿⣿⣿⣿⣿⣿⣿⣿⣿⣿⣿⣿⣿⣿⣿⣿⣿⣿⣿⣿⣿⣿⣿⣿⣿⣿⣿⣿⣿⣿⣿⣿⣿⣿⣿⣦⣶⣧⡇⠀⠀⠀⠀⠀⠀⠀⠀⠀⠀⡀⣸⣷⡿⠋⠀⠀⠀⠀⠀⠀⠀⠀⠀⠈⠻⢿⣿⣿⣿⣿⣿⣿⡇</a:t>
            </a:r>
            <a:br/>
            <a:r>
              <a:t>⣿⣿⣿⣿⣿⣿⣿⣿⣿⣿⣿⣿⣿⣿⣿⣿⣿⣿⣿⣿⣿⣿⣿⣿⣿⡿⠋⠉⠻⢿⣿⣿⣿⣿⣿⣿⣿⣿⣿⣿⣿⣿⣿⣿⣿⣿⣿⣿⣿⣿⣿⣿⣿⣿⠟⠉⠀⠀⠀⠀⠀⠀⠀⠐⣤⠀⣷⣿⡿⠏⠀⠀⠀⠀⠀⠀⠀⠀⠀⠀⠀⠀⠀⠀⠙⠻⣿⣿⣿⣿⡇</a:t>
            </a:r>
            <a:br/>
            <a:r>
              <a:t>⣿⣿⣿⣿⣿⣿⣿⣿⣿⣿⣿⣿⣿⣿⣿⣿⣿⣿⣿⣿⣿⣿⣿⣿⣿⡄⠀⠀⠀⠀⢻⣿⣿⣿⣿⣿⣿⣿⣿⣿⣿⣿⣿⣿⣿⣿⣿⣿⣿⣿⣿⠟⠛⠁⠀⠀⠀⠀⠀⠀⠀⠀⠀⠀⠘⠀⠟⠋⠀⠀⠀⠀⠀⠀⠀⠀⠀⠀⠀⠀⠀⠀⠀⠀⠀⠀⠀⠉⠻⢿⡇</a:t>
            </a:r>
            <a:br/>
            <a:r>
              <a:t>⣿⣿⣿⣿⣿⣿⣿⣿⣿⣿⣿⣿⣿⣿⣿⣿⣿⣿⣿⣿⣿⣿⣿⣿⣿⣿⡄⠀⠀⠀⠀⠹⣿⣿⣿⣿⣿⡿⠿⠿⣿⣿⣿⣿⣿⣿⣿⣿⣿⣿⠏⠀⠀⠀⠀⠀⠀⠀⠀⠀⠀⠀⠀⠀⠀⠀⠀⠀⠀⠀⠀⠀⠀⠀⠀⠀⠀⠀⠀⠀⠀⠀⠀⠀⠀⠀⠀⠀⠀⠀⠀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⣿⣿⣿⣿⣿⣿⣿⣿⣿⣿⣿⣿⣿⣿⣿⣿⣿⣿⣿⣿⣿⣿⣿⣿⣿⣿⣿⣆⠀⠀⠀⠀⠹⣿⡿⠏⠀⠀⠀⠀⠈⠉⠉⠉⢉⣉⣉⣤⣤⠀⠀⠀⠀⠀⠀⠀⠀⠀⠀⠀⠀⠀⠀⠀⠀⠀⠀⠀⠀⠀⠀⠀⠀⠀⠀⠀⠀⠀⠀⠀⠀⠀⠀⠀⠀⠀⠀⠀⠀⠀⠀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⣿⣿⣿⣿⣿⣿⣿⣿⣿⣿⣿⣿⣿⣿⣿⣿⣿⣿⣿⣿⣿⣿⣿⣿⣿⣿⣿⣿⡆⠀⠀⠀⠀⠀⡄⠀⠀⠀⠀⠀⠀⠀⢹⣿⣿⣿⣿⣿⣿⠀⠀⠀⠀⠀⠀⠀⠀⠀⠀⠀⠀⠀⠀⠀⠀⠀⠀⠀⠀⠀⠀⠀⠀⠀⠀⠀⠀⠀⠀⠀⠀⠀⠀⠀⠀⠀⠀⠀⠀⠀⠀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⣿⣿⣿⣿⣿⣿⣿⣿⣿⣿⣿⣿⣿⣿⣿⣿⣿⣿⣿⣿⣿⣿⣿⣿⣿⣿⣿⣿⣇⠀⠀⠀⠀⠀⠘⢤⣄⠀⠀⠀⠀⠀⠀⣿⣿⣿⣿⣿⠏⠀⠀⠀⠀⠀⠀⠀⠀⠀⠀⠀⠀⠀⠀⠀⠀⠀⠀⠀⠀⠀⠀⠀⠀⠀⠀⠀⠀⠀⠀⠀⠀⠀⠀⠀⠀⠀⠀⠀⠀⠀⠀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⣿⣿⣿⣿⣿⣿⣿⣿⣿⣿⣿⣿⣿⣿⣿⣿⣿⣿⣿⣿⣿⣿⣿⣿⣿⣿⣿⣿⣿⠀⠀⠀⠀⠀⠀⠀⠙⢧⡀⠀⠀⠀⠀⠸⣿⣿⣿⡏⠀⠀⠀⠀⠀⠀⠀⠀⠀⠀⠀⠀⠀⠀⠀⠀⠀⠀⠀⠀⠀⠀⠀⠀⠀⠀⢀⠀⠀⠀⠀⠀⠀⠀⠀⠀⠀⠀⠀⠀⠀⠀⠀</a:t>
            </a:r>
            <a:br/>
            <a:r>
              <a:t>⣿⣿⣿⣿⣿⣿⣿⣿⣿⣿⣿⣿⣿⣿⣿⣿⣿⣿⣿⣿⣿⣿⣿⣿⣿⣿⣿⣿⣿⡆⠀⠀⠀⠀⠀⠀⠀⠀⠙⠄⠀⠀⠀⠀⠈⠻⣿⠁⠀⠀⠀⠀⠀⠀⠀⠀⠀⠀⠀⠀⠀⠀⠀⠀⠀⠀⠀⠀⠀⠀⠀⠀⠀⢄⣿⡀⠀⠀⠀⠀⠀⠀⠀⠀⠀⠀⠀⠀⠀⠀⠀</a:t>
            </a:r>
            <a:br/>
            <a:r>
              <a:t>⣿⣿⣿⣿⣿⣿⣿⣿⣿⣿⣿⣿⣿⣿⣿⣿⣿⣿⣿⣿⣿⣿⣿⣿⣿⣿⣿⣿⣿⣿⡀⠀⠀⠀⠀⠀⠀⠀⠀⠀⠀⠀⠀⠀⠀⠀⠙⠀⠀⠀⠀⠀⠀⠀⠀⠀⠀⠀⠀⠀⠀⠀⠀⠀⢀⡀⠀⠀⠀⣤⣤⣿⣿⣿⣿⠃⠀⠀⠀⠀⠀⠀⠀⠀⠀⠀⠀⠀⠀⠀⠀</a:t>
            </a:r>
            <a:br/>
            <a:r>
              <a:t>⣿⣿⣿⣿⣿⣿⣿⣿⣿⣿⣿⣿⣿⣿⣿⣿⣿⣿⣿⣿⣿⣿⣿⣿⣿⣿⣿⣿⣿⣿⣿⣿⣶⣄⡀⠀⠀⠀⠀⠀⠀⠀⠀⠀⠀⠀⠀⠀⠀⠀⠀⠀⠀⠀⠀⠀⠀⠀⠀⠀⠀⠀⠀⠀⠀⠹⣿⣿⣿⣿⣿⣿⣿⣿⣿⢀⡔⠀⠀⠀⠀⠀⠀⠀⠀⠀⠀⠀⠀⠀⠀</a:t>
            </a:r>
            <a:br/>
            <a:r>
              <a:t>⣿⣿⣿⣿⣿⣿⣿⣿⣿⣿⣿⣿⣿⣿⣿⣿⣿⣿⣿⣿⣿⣿⣿⣿⣿⣿⣿⣿⣿⣿⣿⣿⣿⣿⣿⣷⣦⣄⡀⠀⠀⠀⠀⠀⠀⠀⠀⠀⠀⠀⠀⠀⠀⠀⠀⠀⠀⠀⠀⠀⠀⠀⠀⢠⠀⢠⣿⣿⣿⣿⣿⣿⣿⣿⣿⣾⡇⠀⠀⠀⠀⠀⠀⠀⠀⠀⠀⠀⠀⠀⠀</a:t>
            </a:r>
            <a:br/>
            <a:r>
              <a:t>⣿⣿⣿⣿⣿⣿⣿⣿⣿⣿⣿⣿⣿⣿⣿⣿⣿⣿⣿⣿⣿⣿⣿⣿⣿⣿⣿⣿⣿⣿⣿⣿⣿⣿⣿⣿⣿⣿⣿⣄⠀⠀⠀⠀⠀⠀⠀⠀⠀⠀⠀⠀⠀⠀⠀⠀⠀⠀⠀⠀⠀⠀⠀⢸⡄⢸⣿⣿⣿⣿⣿⣿⣿⣿⣿⣿⢇⠀⠀⠀⠀⠀⠀⠀⠀⠀⠀⠀⠀⠀⠀</a:t>
            </a:r>
            <a:br/>
            <a:r>
              <a:t>⣿⣿⣿⣿⣿⣿⣿⣿⣿⣿⣿⣿⣿⣿⣿⣿⣿⣿⣿⣿⣿⣿⣿⣿⣿⣿⣿⣿⣿⣿⣿⣿⣿⣿⣿⣿⣿⣿⣿⣿⣷⣄⠀⠀⠀⠀⠀⠀⠀⠀⠀⠀⠀⠀⠀⠀⠀⠀⠀⠀⠀⠀⠀⢺⡇⠀⣿⣿⣿⣿⣿⣿⣿⣿⣿⣿⣿⠀⠀⠀⠀⠀⠀⠀⠀⠀⠀⠀⠀⠀⠀</a:t>
            </a:r>
            <a:br/>
            <a:r>
              <a:t>⣿⣿⣿⣿⣿⣿⣿⣿⣿⣿⣿⣿⣿⣿⣿⣿⣿⣿⣿⣿⣿⣿⣿⣿⣿⣿⣿⣿⣿⣿⣿⣿⣿⣿⣿⣿⣿⣿⣿⣿⣿⣿⣿⣦⣀⠀⠀⠀⠀⠀⠀⠀⠀⠀⠀⠀⠀⠀⠀⠀⠀⠀⠀⠈⠇⠀⣿⣿⣿⣿⣿⣿⣿⣿⣿⣿⣿⣠⡇⠀⠀⠀⠀⠀⠀⠀⠀⠀⠀⠀⠀</a:t>
            </a:r>
            <a:br/>
            <a:r>
              <a:t>⣿⣿⣿⣿⣿⣿⣿⣿⣿⣿⣿⣿⣿⣿⣿⣿⣿⣿⣿⣿⣿⣿⣿⣿⣿⣿⣿⣿⣿⣿⣿⣿⣿⣿⣿⣿⣿⣿⣿⣿⣿⣿⣿⣿⣿⣷⡄⠀⠀⠀⠀⠀⠀⠀⠀⠀⠀⠀⠀⠀⠀⠀⠀⠀⠀⠀⢹⣿⣿⣿⣿⣿⣿⣿⣿⣿⣿⣿⣁⣴⠃⠀⢀⠀⠀⠀⠀⠀⠀⠀⠀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⣿⣿⣿⣿⣿⣿⣿⣿⣿⣿⣿⣿⣿⣿⣿⣿⣿⣿⣿⣿⣿⣿⣿⣿⣿⣿⣿⣿⣿⣿⣿⣿⣿⣿⣿⣿⣿⣿⣿⣿⣿⣿⣿⣿⣿⠋⠀⠀⠀⠀⠀⠀⠀⠀⠀⠀⠀⠀⠀⠀⠀⠀⠀⠀⠀⠀⠸⣿⣿⣿⣿⣿⣿⣿⣿⣿⣿⣿⣿⣿⡔⠀⡞⠀⠀⠀⠀⠀⠀⠀⠀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⣿⣿⣿⣿⣿⣿⣿⣿⣿⣿⣿⣿⣿⣿⣿⣿⣿⣿⣿⣿⣿⣿⣿⣿⣿⣿⣿⣿⣿⣿⣿⣿⣿⣿⣿⣿⣿⣿⣿⣿⣿⣿⣿⣿⣿⡀⠀⠀⠀⠀⠀⠀⠀⠀⠀⠀⠀⠀⠀⠀⠀⠀⠀⠀⠀⠀⠀⠀⠙⣿⣿⣿⣿⣿⣿⣿⣿⣿⣿⣿⣷⣿⠇⠀⠀⠀⠀⠀⠀⠀⡄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⣿⣿⣿⣿⣿⣿⣿⣿⣿⣿⣿⣿⣿⣿⣿⣿⣿⣿⣿⣿⣿⣿⣿⣿⣿⣿⣿⣿⣿⣿⣿⣿⣿⣿⣿⣿⣿⣿⣿⣿⣿⣿⣿⣿⣿⣿⣿⣿⣿⣿⣿⣿⣿⣿⣿⡿⠿⢿⣿⣿⣿⣿⣿⣿⣿⣿⣿⣿⣿⣿⣿⣿⣿⣿⣿⣿⣿⣿⣿⣿⣿⣿⣿⣿⣿⣿⣿⣿⣿⣿⡇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⣿⣿⣿⣿⣿⣿⣿⣿⣿⣿⣿⣿⣿⣿⣿⣿⣿⣿⣿⣿⣿⣿⣿⣿⣿⣿⣿⣿⣿⣿⣿⣿⣿⣿⣿⣿⣿⣿⣿⣿⣿⣿⣿⣿⣿⣿⣿⣿⣿⣿⣿⣿⣿⠟⠉⠀⠀⠀⠀⠉⠻⣿⣿⣿⣿⣿⣿⣿⣿⣿⣿⣿⣿⣿⣿⣿⣿⣿⣿⣿⣿⣿⣿⣿⣿⣿⣿⣿⣿⣿⡇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⣿⣿⣿⣿⣿⣿⣿⣿⣿⣿⣿⣿⣿⣿⣿⣿⣿⣿⣿⣿⣿⣿⣿⣿⣿⣿⣿⣿⣿⣿⣿⣿⣿⣿⣿⣿⣿⣿⣿⣿⣿⣿⣿⣿⣿⣿⣿⣿⣿⣿⣿⣿⠄⠀⠀⠀⠀⠀⠀⠀⠀⠀⠀⠉⠻⣿⣿⣿⣿⣿⣿⣿⣿⣿⣿⣿⣿⣿⣿⣿⣿⣿⣿⣿⣿⣿⣿⣿⣿⣿⡇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⣿⣿⣿⣿⣿⣿⣿⣿⣿⣿⣿⣿⣿⣿⣿⣿⣿⣿⣿⣿⣿⣿⣿⣿⣿⣿⣿⣿⣿⣿⣿⣿⣿⣿⣿⣿⣿⣿⣿⣿⣿⣿⣿⣿⣿⣿⣿⣿⣿⠟⠋⠁⠀⠀⠀⠀⠀⠀⠀⠀⠀⠀⠀⠀⠀⠈⠻⣿⣿⣿⣿⣿⣿⣿⣿⣿⣿⣿⣿⣿⣿⣿⣿⣿⣿⣿⣿⣿⣿⣿⡇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⣿⣿⣿⣿⣿⣿⣿⣿⣿⣿⣿⣿⣿⣿⣿⣿⣿⣿⣿⣿⣿⣿⣿⣿⣿⣿⣿⣿⣿⣿⣿⣿⣿⣿⣿⣿⣿⣿⣿⣿⣿⣿⣿⣿⣿⣿⣿⡿⠁⠀⠀⠀⠀⠀⠀⠀⠀⠀⠀⠀⠀⠀⠀⠀⠀⠀⠀⠘⢿⣿⣿⣿⣿⣿⣿⣿⣿⣿⣿⣿⣿⣿⣿⣿⣿⣿⣿⣿⣿⣿⡇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⣿⣿⣿⣿⣿⣿⣿⣿⣿⣿⣿⣿⣿⣿⣿⣿⣿⣿⣿⣿⣿⣿⣿⣿⣿⣿⣿⣿⣿⣿⣿⣿⣿⣿⣿⣿⣿⣿⣿⣿⣿⣿⣿⣿⣿⣿⣠⠀⠀⠀⠀⠀⠀⠀⠀⠀⠀⠀⠀⠀⠀⠀⠀⠀⠀⠀⠀⠀⠀⠀⢿⣿⣿⣿⣿⣿⣿⣿⣿⣿⣿⣿⣿⣿⣿⣿⣿⣿⣿⣿⡇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⣿⣿⣿⣿⣿⣿⣿⣿⣿⣿⣿⣿⣿⣿⣿⣿⣿⣿⣿⣿⣿⣿⣿⣿⣿⣿⣿⣿⣿⣿⣿⣿⣿⣿⣿⣿⣿⣿⣿⣿⣿⣿⣿⣿⣿⣿⣿⣿⣷⣦⠀⠀⠀⠀⠀⠀⠀⠀⠀⠀⠀⠀⠀⠀⠀⠀⠀⠀⠀⠀⠀⣿⣿⣿⣿⣿⣿⣿⣿⣿⣿⣿⣿⣿⣿⣿⣿⣿⣿⣿⡇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⣿⣿⣿⣿⣿⣿⣿⣿⣿⣿⣿⣿⣿⣿⣿⣿⣿⣿⣿⣿⣿⣿⣿⣿⣿⣿⣿⣿⣿⣿⣿⣿⣿⣿⣿⣿⣿⣿⣿⣿⣿⣿⣿⣿⣿⣿⣿⣿⣿⣅⡀⠀⠀⠀⠀⠀⠀⠀⠀⠀⠀⠀⠀⠀⠀⠀⠀⠀⠀⠀⠀⠘⣿⣿⣿⡿⠁⠻⣿⣿⣿⣿⣿⣿⣿⣿⣿⣿⣿⣿⡇</a:t>
            </a:r>
            <a:br/>
            <a:r>
              <a:t>⣿⣿⣿⣿⣿⣿⣿⣿⣿⣿⣿⣿⣿⣿⣿⣿⣿⣿⣿⣿⣿⣿⣿⣿⣿⣿⣿⣿⣿⣿⣿⣿⣿⣿⣿⣿⣿⣿⣿⣿⣿⣿⣿⣿⣿⣿⣿⣿⣿⣿⣿⣀⠀⠀⠀⠀⠀⠀⠀⠀⠀⠀⠀⠀⠀⠀⠀⠀⠀⠀⠀⢠⣿⣿⠟⠀⠀⠀⠘⢿⣿⣿⣿⣿⣿⣿⣿⣿⣿⣿⡇</a:t>
            </a:r>
            <a:br/>
            <a:r>
              <a:t>⣿⣿⣿⣿⣿⣿⣿⣿⣿⣿⣿⣿⣿⣿⣿⣿⣿⣿⣿⣿⣿⣿⣿⣿⣿⣿⣿⣿⣿⣿⣿⣿⣿⣿⣿⣿⣿⣿⣿⣿⣿⣿⣿⣿⣿⣿⣿⣿⣿⣿⣿⣿⣦⠀⠀⢀⠀⠀⠀⠀⠀⠀⠀⠀⠀⠀⠀⠀⠀⣄⠀⣾⡿⠋⠀⠀⠀⠀⠀⠀⠹⣿⣿⣿⣿⣿⣿⣿⣿⣿⡇</a:t>
            </a:r>
            <a:br/>
            <a:r>
              <a:t>⣿⣿⣿⣿⣿⣿⣿⣿⣿⣿⣿⣿⣿⣿⣿⣿⣿⣿⣿⣿⣿⣿⣿⣿⣿⣿⣿⣿⣿⣿⣿⣿⣿⣿⣿⣿⣿⣿⣿⣿⣿⣿⣿⣿⣿⣿⣿⣿⣿⣿⣿⣿⣿⣿⣶⣿⡷⠀⠀⠀⠀⠀⠀⠀⠀⠀⠀⠀⠀⣿⣴⠏⠀⠀⠀⠀⠀⠀⠀⠀⠀⠈⠙⢿⣿⣿⣿⣿⣿⣿⡇</a:t>
            </a:r>
            <a:br/>
            <a:r>
              <a:t>⣿⣿⣿⣿⣿⣿⣿⣿⣿⣿⣿⣿⣿⣿⣿⣿⣿⣿⣿⣿⣿⣿⣿⣿⣿⡟⠛⠻⠿⣿⣿⣿⣿⣿⣿⣿⣿⣿⣿⣿⣿⣿⣿⣿⣿⣿⣿⣿⣿⣿⣿⣿⣿⣿⡿⠋⠀⠀⠀⠀⠀⠀⠀⠀⢤⡀⠀⢠⣦⠟⠁⠀⠀⠀⠀⠀⠀⠀⠀⠀⠀⠀⠀⠀⠙⠻⣿⣿⣿⣿⡇</a:t>
            </a:r>
            <a:br/>
            <a:r>
              <a:t>⣿⣿⣿⣿⣿⣿⣿⣿⣿⣿⣿⣿⣿⣿⣿⣿⣿⣿⣿⣿⣿⣿⣿⣿⣏⠀⠀⠀⠀⠙⣿⣿⣿⣿⣿⣿⣿⣿⣿⣿⣿⣿⣿⣿⣿⣿⣿⣿⣿⣿⣿⡿⠛⠋⠀⠀⠀⠀⠀⠀⠀⠀⠀⠀⠸⡿⠀⠋⠀⠀⠀⠀⠀⠀⠀⠀⠀⠀⠀⠀⠀⠀⠀⠀⠀⠀⠀⠉⠻⢿⡇</a:t>
            </a:r>
            <a:br/>
            <a:r>
              <a:t>⣿⣿⣿⣿⣿⣿⣿⣿⣿⣿⣿⣿⣿⣿⣿⣿⣿⣿⣿⣿⣿⣿⣿⣿⣿⣦⠀⠀⠀⠀⠘⢿⣿⣿⣿⣿⠿⠛⠛⠛⠿⣿⣿⣿⣿⣿⣿⣿⣿⣿⡟⠀⠀⠀⠀⠀⠀⠀⠀⠀⠀⠀⠀⠀⠀⠀⠀⠀⠀⠀⠀⠀⠀⠀⠀⠀⠀⠀⠀⠀⠀⠀⠀⠀⠀⠀⠀⠀⠀⠀⠀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⣿⣿⣿⣿⣿⣿⣿⣿⣿⣿⣿⣿⣿⣿⣿⣿⣿⣿⣿⣿⣿⣿⣿⣿⣿⣿⣧⡀⠀⠀⠀⠈⠿⠿⠛⠃⠀⠀⠀⠀⠀⠈⣁⣀⣀⣤⣤⣤⣶⠂⠀⠀⠀⠀⠀⠀⠀⠀⠀⠀⠀⠀⠀⠀⠀⠀⠀⠀⠀⠀⠀⠀⠀⠀⠀⠀⠀⠀⠀⠀⠀⠀⠀⠀⠀⠀⠀⠀⠀⠀⠀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⣿⣿⣿⣿⣿⣿⣿⣿⣿⣿⣿⣿⣿⣿⣿⣿⣿⣿⣿⣿⣿⣿⣿⣿⣿⣿⣿⣷⡀⠀⠀⠀⠀⢰⣆⠀⠀⠀⠀⠀⠀⠀⠸⣿⣿⣿⣿⣿⣿⠀⠀⠀⠀⠀⠀⠀⠀⠀⠀⠀⠀⠀⠀⠀⠀⠀⠀⠀⠀⠀⠀⠀⠀⠀⠀⠀⠀⠀⠀⠀⠀⠀⠀⠀⠀⠀⠀⠀⠀⠀⠀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⣿⣿⣿⣿⣿⣿⣿⣿⣿⣿⣿⣿⣿⣿⣿⣿⣿⣿⣿⣿⣿⣿⣿⣿⣿⣿⣿⣿⡀⠀⠀⠀⠀⠀⠹⣶⣦⡀⠀⠀⠀⠀⠀⢿⣿⣿⣿⣿⡟⠀⠀⠀⠀⠀⠀⠀⠀⠀⠀⠀⠀⠀⠀⠀⠀⠀⠀⠀⠀⠀⠀⠀⠀⠀⠀⠀⠀⠀⠀⠀⠀⠀⠀⠀⠀⠀⠀⠀⠀⠀⠀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⣿⣿⣿⣿⣿⣿⣿⣿⣿⣿⣿⣿⣿⣿⣿⣿⣿⣿⣿⣿⣿⣿⣿⣿⣿⣿⣿⣿⣷⠀⠀⠀⠀⠀⠀⠈⠻⣷⣄⠀⠀⠀⠀⠘⢿⣿⣿⡟⠀⠀⠀⠀⠀⠀⠀⠀⠀⠀⠀⠀⠀⠀⠀⠀⠀⠀⠀⠀⠀⠀⠀⠀⠀⠀⢀⠀⠀⠀⠀⠀⠀⠀⠀⠀⠀⠀⠀⠀⠀⠀⠀</a:t>
            </a:r>
            <a:br/>
            <a:r>
              <a:t>⣿⣿⣿⣿⣿⣿⣿⣿⣿⣿⣿⣿⣿⣿⣿⣿⣿⣿⣿⣿⣿⣿⣿⣿⣿⣿⣿⣿⣿⡀⠀⠀⠀⠀⠀⠀⠀⠈⠻⡄⠀⠀⠀⠀⠀⠻⣿⠁⠀⠀⠀⠀⠀⠀⠀⠀⠀⠀⠀⠀⠀⠀⠀⠀⠀⠀⠀⠀⠀⠀⠀⠀⠀⠄⣾⢀⠀⠀⠀⠀⠀⠀⠀⠀⠀⠀⠀⠀⠀⠀⠀</a:t>
            </a:r>
            <a:br/>
            <a:r>
              <a:t>⣿⣿⣿⣿⣿⣿⣿⣿⣿⣿⣿⣿⣿⣿⣿⣿⣿⣿⣿⣿⣿⣿⣿⣿⣿⣿⣿⣿⣿⣧⠀⠀⠀⠀⠀⠀⠀⠀⠀⠘⠄⠀⠀⠀⠀⠀⠘⠀⠀⠀⠀⠀⠀⠀⠀⠀⠀⠀⠀⠀⠀⠀⠀⠀⢀⡀⠀⠀⠀⣤⣤⣿⣿⣿⣿⡏⠀⠀⠀⠀⠀⠀⠀⠀⠀⠀⠀⠀⠀⠀⠀</a:t>
            </a:r>
            <a:br/>
            <a:r>
              <a:t>⣿⣿⣿⣿⣿⣿⣿⣿⣿⣿⣿⣿⣿⣿⣿⣿⣿⣿⣿⣿⣿⣿⣿⣿⣿⣿⣿⣿⣿⣿⣷⣶⣦⣀⠀⠀⠀⠀⠀⠀⠀⠀⠀⠀⠀⠀⠀⠀⠀⠀⠀⠀⠀⠀⠀⠀⠀⠀⠀⠀⠀⠀⠀⠀⠀⠹⣿⣿⣿⣿⣿⣿⣿⣿⣿⠃⣰⠀⠀⠀⠀⠀⠀⠀⠀⠀⠀⠀⠀⠀⠀</a:t>
            </a:r>
            <a:br/>
            <a:r>
              <a:t>⣿⣿⣿⣿⣿⣿⣿⣿⣿⣿⣿⣿⣿⣿⣿⣿⣿⣿⣿⣿⣿⣿⣿⣿⣿⣿⣿⣿⣿⣿⣿⣿⣿⣿⣿⣶⣤⣀⠀⠀⠀⠀⠀⠀⠀⠀⠀⠀⠀⠀⠀⠀⠀⠀⠀⠀⠀⠀⠀⠀⠀⠀⠀⢠⠀⢠⣿⣿⣿⣿⣿⣿⣿⣿⣿⣾⡏⠀⠀⠀⠀⠀⠀⠀⠀⠀⠀⠀⠀⠀⠀</a:t>
            </a:r>
            <a:br/>
            <a:r>
              <a:t>⣿⣿⣿⣿⣿⣿⣿⣿⣿⣿⣿⣿⣿⣿⣿⣿⣿⣿⣿⣿⣿⣿⣿⣿⣿⣿⣿⣿⣿⣿⣿⣿⣿⣿⣿⣿⣿⣿⣷⡄⠀⠀⠀⠀⠀⠀⠀⠀⠀⠀⠀⠀⠀⠀⠀⠀⠀⠀⠀⠀⠀⠀⠀⢸⡄⢸⣿⣿⣿⣿⣿⣿⣿⣿⣿⣿⡇⠀⠀⠀⠀⠀⠀⠀⠀⠀⠀⠀⠀⠀⠀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⣿⣿⣿⣿⣿⣿⣿⣿⣿⣿⣿⣿⣿⣿⣿⣿⣿⣿⣿⣿⣿⣿⣿⣿⣿⣿⣿⣿⣿⣿⣿⣿⣿⣿⣿⣿⣿⣿⣿⣿⣦⣄⠀⠀⠀⠀⠀⠀⠀⠀⠀⠀⠀⠀⠀⠀⠀⠀⠀⠀⠀⠀⠀⢾⡇⠀⣿⣿⣿⣿⣿⣿⣿⣿⣿⣿⣿⡆⠀⠀⠀⠀⠀⠀⠀⠀⠀⠀⠀⠀⠀</a:t>
            </a:r>
            <a:br/>
            <a:r>
              <a:t>⣿⣿⣿⣿⣿⣿⣿⣿⣿⣿⣿⣿⣿⣿⣿⣿⣿⣿⣿⣿⣿⣿⣿⣿⣿⣿⣿⣿⣿⣿⣿⣿⣿⣿⣿⣿⣿⣿⣿⣿⣿⣿⣷⣦⡀⠀⠀⠀⠀⠀⠀⠀⠀⠀⠀⠀⠀⠀⠀⠀⠀⠀⠀⠈⠇⠀⣿⣿⣿⣿⣿⣿⣿⣿⣿⣿⣿⣇⡞⠀⠀⠀⠀⠀⠀⠀⠀⠀⠀⠀⠀</a:t>
            </a:r>
            <a:br/>
            <a:r>
              <a:t>⣿⣿⣿⣿⣿⣿⣿⣿⣿⣿⣿⣿⣿⣿⣿⣿⣿⣿⣿⣿⣿⣿⣿⣿⣿⣿⣿⣿⣿⣿⣿⣿⣿⣿⣿⣿⣿⣿⣿⣿⣿⣿⣿⣿⣿⣷⡄⠀⠀⠀⠀⠀⠀⠀⠀⠀⠀⠀⠀⠀⠀⠀⠀⠀⠀⠀⢹⣿⣿⣿⣿⣿⣿⣿⣿⣿⣿⣿⣇⣠⡆⠀⠀⡄⠀⠀⠀⠀⠀⠀⠀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⣿⣿⣿⣿⣿⣿⣿⣿⣿⣿⣿⣿⣿⣿⣿⣿⣿⣿⣿⣿⣿⣿⣿⣿⣿⣿⣿⣿⣿⣿⣿⣿⣿⣿⣿⣿⣿⣿⣿⣿⣿⣿⣿⣿⣿⠋⠀⠀⠀⠀⠀⠀⠀⠀⠀⠀⠀⠀⠀⠀⠀⠀⠀⠀⠀⠀⠸⣿⣿⣿⣿⣿⣿⣿⣿⣿⣿⣿⣿⣿⣠⢀⢸⠀⠀⠀⠀⠀⠀⠀⠀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⣿⣿⣿⣿⣿⣿⣿⣿⣿⣿⣿⣿⣿⣿⣿⣿⣿⣿⣿⣿⣿⣿⣿⣿⣿⣿⣿⣿⣿⣿⣿⣿⣿⣿⣿⣿⣿⣿⣿⣿⣿⣿⣿⣿⣿⡀⠀⠀⠀⠀⠀⠀⠀⠀⠀⠀⠀⠀⠀⠀⠀⠀⠀⠀⠀⠀⠀⠀⠙⣿⣿⣿⣿⣿⣿⣿⣿⣿⣿⣿⣿⣾⡏⠀⠀⠀⠀⠀⠀⠀⠀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⣿⣿⣿⣿⣿⣿⣿⣿⣿⣿⣿⣿⣿⣿⣿⣿⣿⣿⣿⣿⣿⣿⣿⣿⣿⣿⣿⣿⣿⣿⣿⣿⣿⣿⣿⣿⣿⣿⣿⣿⣿⣿⣿⣿⣿⣷⠀⠀⠀⠀⠀⠀⠀⠀⠀⠀⠀⠀⠀⠀⠀⠀⠀⠀⠀⠀⠀⠀⠀⠈⣿⣿⣿⣿⣿⣿⣿⣿⣿⣿⣿⣿⠇⠀⠀⠀⠀⠀⠀⠀⡆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⣿⣿⣿⣿⣿⣿⣿⣿⣿⣿⣿⣿⣿⣿⣷⣤⣀⠀⠀⠈⠻⣿⠟⠆⠀⠀⠀⠀⠀⠀⠀⠀⠀⠀⠀⠀⠀⠀⠀⠀⠀⠀⠀⠀⠀⠀⠀⠀⠀⠀⠀⠀⠀⠀⠀⠀⠀⠀⠀⠀⠀⠀⠀⠀⠀⠀⠀⠀⠀⠀⠀⠀⠀⠀⠀⠀⠀⠀⠀⠀⠀⠀⠀⠀⠀⠀⠀⠀⠀⠀⠀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⣿⣿⣿⣿⣿⣿⣿⣿⣿⣿⣿⣿⣿⣿⣿⣿⣿⣿⣦⣄⡀⠀⠀⠀⠀⠀⠀⠀⠀⠀⠀⠀⠀⠀⠀⠀⠀⠀⠀⠀⠀⠀⠀⠀⠀⠀⠀⠀⠀⠀⠀⠀⠀⠀⠀⠀⠀⠀⠀⠀⠀⠀⠀⠀⠀⠀⠀⠀⠀⠀⠀⠀⠀⠀⠀⠀⠀⠀⠀⠀⠀⠀⠀⠀⠀⠀⠀⠀⠀⠀⠀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⣿⣿⣿⣿⣿⣿⣿⣿⣿⣿⣿⣿⣿⣿⣿⣿⣿⣿⣿⣿⣿⣷⣦⣄⣀⠀⠀⠀⠀⠀⠀⠀⠀⠀⠀⠀⠀⠀⠀⠀⠀⠀⠀⠀⠀⠀⠀⠀⠀⠀⠀⠀⠀⠀⠀⠀⠀⠀⠀⠀⠀⠀⠀⠀⠀⠀⠀⠀⠀⠀⠀⠀⠀⠀⠀⠀⠀⠀⠀⠀⠀⠀⠀⠀⠀⠀⠀⠀⠀⠀⠀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⣿⣿⣿⣿⣿⣿⣿⣿⣿⣿⣿⣿⣿⣿⣿⣿⣿⣿⣿⣿⣿⣿⣿⣝⠻⢿⠶⠤⣄⣀⠀⠀⠀⠀⠀⠀⠀⠀⠀⠀⠀⠀⠀⠀⠀⠀⠀⠀⠀⠀⠀⠀⠀⠀⠀⠀⠀⠀⠀⠀⠀⠀⠀⠀⠀⠀⠀⠀⠀⠀⠀⠀⠀⠀⠀⠀⠀⠀⠀⠀⠀⠀⠀⠀⠀⠀⠀⠀⠀⠀⠀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⣿⣿⣿⣿⣿⣿⣿⣿⣿⣿⣿⣿⣿⣿⣿⣿⣿⣿⣿⣿⣿⣿⣿⣿⣷⣮⡳⡀⠀⠀⠈⠀⠀⠀⠀⠀⠀⠀⠀⠀⠀⠀⠀⠀⠀⠀⠀⠀⠀⠀⠀⠀⠀⠀⠀⠀⠀⠀⠀⠀⠀⠀⠀⠀⠀⠀⠀⠀⠀⠀⠀⠀⠀⠀⠀⠀⠀⠀⠀⠀⠀⠀⠀⠀⠀⠀⠀⠀⠀⠀⠀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⣿⣿⣿⣿⣿⣿⣿⣿⣿⣿⡿⠿⣿⣿⣿⣿⣿⣿⣿⣿⣿⣿⣿⣿⡻⣿⣿⣶⣄⠀⠀⠀⠀⠀⠀⠀⠀⠀⠀⠀⠀⠀⠀⠀⠀⠀⠀⠀⠀⠀⠀⠀⠀⠀⠀⠀⠀⠀⠀⠀⠀⠀⠀⠀⠀⠀⠀⠀⠀⠀⠀⠀⠀⠀⠀⠀⠀⠀⠀⠀⠀⠀⠀⠀⠀⠀⠀⠀⠀⠀⠀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⣿⣿⣿⣿⣿⣿⣿⣿⣿⣿⣷⣄⠈⠻⣿⡿⣿⣿⣿⣿⣿⣿⣿⣿⣿⣎⡛⠿⣿⣵⣀⠀⠀⠀⠀⠀⠀⠀⠀⠀⠀⠀⠀⠀⠀⠀⠀⠀⠀⠀⠀⠀⠀⠀⠀⠀⠀⠀⠀⠀⠀⠀⠀⠀⠀⠀⠀⠀⠀⠀⠀⠀⠀⠀⠀⠀⠀⠀⠀⠀⠀⠀⠀⠀⠀⠀⠀⠀⠀⠀⠀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⣿⣿⣿⣿⣿⣿⣿⣿⣿⣿⣿⣿⣿⣶⣼⣄⣈⣻⣿⣿⣿⣿⣿⣿⣿⣿⣷⣶⣶⣿⣟⠳⠦⣄⡀⠀⠀⠀⠀⠀⠀⠀⠀⠀⠀⠀⠀⠀⠀⠀⠀⠀⠀⠀⠀⠀⠀⠀⠀⠀⠀⠀⠀⠀⠀⠀⠀⠀⠀⠀⠀⠀⠀⠀⠀⠀⠀⠀⠀⠀⠀⠀⠀⠀⠀⠀⠀⠀⠀⠀⠀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⣿⣿⣿⣿⣿⣿⣿⣿⣿⣿⣿⣿⣿⣿⣦⡀⠉⠙⠻⣿⣿⣿⣿⣿⣿⣿⣿⣿⣿⣿⣿⡄⠀⠀⠈⠁⠂⠀⠀⠀⠀⠀⠀⠀⠀⠀⠀⠀⠀⠀⠀⠀⠀⠀⠀⠀⠀⠀⠀⠀⠀⠀⠀⠀⠀⠀⠀⠀⠀⠀⠀⠀⠀⠀⠀⠀⠀⠀⠀⠀⠀⠀⠀⠀⠀⠀⠀⠀⠀⠀⠀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⣿⣿⣿⣿⣿⣿⣿⣿⣿⣿⣿⣿⣿⣿⣿⢿⣦⡀⠀⣿⣿⣿⣿⣿⣿⣿⣿⣿⣿⣿⣿⣷⠀⠀⠀⠀⠀⠀⠀⠀⠀⠀⠀⠀⠀⠀⠀⠀⠀⠀⠀⠀⠀⠀⠀⠀⠀⠀⠀⠀⠀⠀⠀⠀⠀⠀⠀⠀⠀⠀⠀⠀⠀⠀⠀⠀⠀⠀⠀⠀⠀⠀⠀⠀⠀⠀⠀⠀⠀⠀⠀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⣿⣿⣿⣿⣿⣿⣿⣿⣿⣿⣿⣿⣿⣏⠙⠳⢮⣙⠦⣼⣿⣿⣿⣿⣿⣿⣿⣿⣿⣿⣿⣿⡇⠀⠀⠀⠀⠀⠀⠀⠀⠀⠀⠀⠀⠀⠀⠀⠀⠀⠀⠀⠀⠀⠀⠀⠀⠀⠀⠀⠀⠀⠀⠀⠀⠀⠀⠀⠀⠀⠀⠀⠀⠀⠀⠀⠀⠀⠀⠀⠀⠀⠀⠀⠀⠀⠀⠀⠀⠀⠀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⣿⣿⣿⣿⣿⣿⣿⣿⣿⣿⣿⣿⣿⣿⣧⠀⠀⠈⢁⣿⣿⣿⣿⣿⣿⣿⣿⣿⣿⣿⣿⣿⣿⠀⠀⠀⠀⠀⠀⠀⠀⠀⠀⠀⠀⠀⠀⠀⠀⠀⠀⠀⠀⠀⠀⠀⠀⠀⠀⠀⠀⠀⠀⠀⠀⠀⠀⠀⠀⠀⠀⠀⠀⠀⠀⠀⠀⠀⠀⠀⠀⠀⠀⠀⠀⠀⠀⠀⠀⠀⠀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⣿⣿⣿⣿⣿⣿⣿⣿⣿⣿⣿⣿⣿⣿⣿⣧⣤⣤⣼⣿⣿⣿⣿⣿⣿⣿⣿⣿⣿⣿⣿⣿⣿⡆⠀⠀⠀⠀⠀⠀⠀⠀⠀⠀⠀⠀⠀⠀⠀⠀⠀⠀⠀⠀⠀⠀⠀⠀⠀⠀⠀⠀⠀⠀⠀⠀⠀⠀⠀⠀⠀⠀⠀⠀⠀⠀⠀⠀⠀⠀⠀⠀⠀⠀⠀⠀⠀⠀⠀⠀⠀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⣿⣿⣿⣿⣿⣿⣿⣿⣿⣿⣿⣿⣿⣿⣿⣿⣿⣿⣿⣿⣿⣿⣿⣿⣿⣿⣿⣿⣿⣿⣿⣿⣿⣿⣶⣦⣤⣤⣄⣀⡀⠀⠀⠀⠀⠀⠀⠀⠀⠀⠀⠀⠀⠀⠀⠀⠀⠀⠀⠀⠀⠀⠀⠀⠀⠀⠀⠀⠀⠀⠀⠀⠀⠀⠀⠀⠀⠀⠀⠀⠀⠀⠀⠀⠀⠀⠀⠀⠀⠀⠀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⣿⣿⣿⣿⣿⣿⣿⣿⣿⣿⣿⣿⣿⣿⣿⣿⣿⣿⣿⣿⣿⣿⣿⣿⣿⣿⣿⣿⣿⣿⣿⣿⣿⣿⣿⣿⣿⣿⣿⣿⣿⣿⣿⣿⣶⣶⣶⣶⣶⣶⣶⣶⣿⣿⣿⣿⣀⠀⠀⠀⠀⠀⠀⠀⠀⠀⠀⠀⠀⠀⠀⠀⠀⠀⠀⠀⠀⠀⠀⠀⠀⠀⠀⠀⠀⠀⠀⠀⠀⠀⠀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⣿⣿⣿⣿⣿⣿⣿⣿⣿⣿⣿⣿⣿⣿⣿⣿⣿⣿⣿⣿⣿⣿⣿⣿⣿⣿⣿⣿⣿⣿⣿⣿⣿⣿⣿⣿⣿⣿⣿⣿⣿⣿⣿⣿⣿⡿⠿⠿⠿⠟⠛⠛⠛⠉⠉⠉⠉⠀⠀⠀⠀⠀⠀⠀⠀⠀⠀⠀⠀⠀⠀⠀⠀⠀⠀⠀⠀⠀⠀⠀⠀⠀⠀⠀⠀⠀⠀⠀⠀⠀⠀</a:t>
            </a:r>
            <a:br/>
            <a:r>
              <a:t>⠻⢿⣿⣿⣿⣿⣿⣿⣿⣿⣿⣿⣿⣿⣿⣿⣿⣿⣿⣿⣿⣿⣿⣿⣿⣿⣿⣿⣿⣿⣿⣟⡛⠛⠻⠿⠿⣿⣿⣿⣶⣦⣤⣀⡀⠀⠀⠀⠀⠀⠀⠀⠀⠀⠀⠀⠀⠀⠀⠀⠀⠀⠀⠀⠀⠀⠀⠀⠀⢀⣀⣀⣀⣀⣤⣤⣤⣤⣤⣤⣤⣤⣤⣤⣀⣀⡀⠀⠀⠀⠀</a:t>
            </a:r>
            <a:br/>
            <a:r>
              <a:t>⣠⣿⣿⣿⣿⣿⣿⣿⣿⣿⣿⣿⣿⣿⣿⣿⣿⣿⣿⣿⣿⣿⣿⣿⣿⣿⣿⣿⣿⣿⣿⣿⣿⣷⣦⣄⡀⠀⠀⠉⠉⠛⠿⢿⣿⣿⣷⣶⣦⣤⣄⣀⡀⠀⠀⠀⠀⠀⠀⣀⣀⣤⣤⣤⣶⣶⣾⣿⣿⣿⣿⣿⣿⣿⣿⣿⣿⣿⣿⣿⣿⣿⣿⣿⣿⣿⣿⣿⣿⣾⡇</a:t>
            </a:r>
            <a:br/>
            <a:r>
              <a:t>⣿⣿⣿⣿⣿⣿⣿⣿⣿⣿⣿⣿⣿⣿⣿⣿⣿⣿⣿⣿⣿⣿⣿⣿⣿⣿⣿⣿⣿⣿⣿⣿⣿⣿⣿⣿⣿⣷⣦⣤⣀⡀⠀⠀⠈⠙⠻⣿⣿⣿⣿⣿⣿⣿⣶⣶⣿⣿⣿⣿⣿⣿⣿⣿⣿⣿⣿⣿⣿⣿⣿⣿⣿⣿⣿⣿⣿⣿⣿⣿⣿⣿⣿⣿⣿⣿⣿⣿⣿⣿⡇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⣿⣿⣿⣿⣿⣿⣿⣿⣿⣿⣿⣿⣿⣿⣿⣿⣿⣿⣿⣿⣿⣿⣿⣿⣿⣿⣿⣿⣿⣿⣿⣿⣿⣿⣿⣿⣿⣿⣿⣿⣿⣿⣿⣿⣿⣶⣶⣶⣿⣿⣿⣿⣿⣿⣿⣿⣿⣿⣿⣿⣿⣿⣿⣿⣿⣿⣿⣿⣿⣿⣿⣿⣿⣿⣿⣿⣿⣿⣿⣿⣿⣿⣿⣿⣿⣿⣿⣿⣿⣿⡇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⣿⣿⣿⣿⣿⣿⣿⣿⣿⣿⣿⣿⣿⣿⣿⣿⣿⣿⣿⣿⣿⣿⣿⣿⣿⣿⣿⣿⣿⣿⣿⣿⣿⣿⣿⣿⣿⣿⣿⣿⣿⣿⣿⠃⠀⠀⠉⠛⠻⢿⣿⣿⣿⣿⣿⣿⣿⣿⣿⣿⣿⣿⣿⣿⣿⣿⣿⣿⣿⣿⣿⣿⣿⣿⣿⣿⣿⣿⣿⣿⣿⣿⣿⣿⣿⣿⣿⣿⣿⣿⡇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⣿⣿⣿⣿⣿⣿⣿⣿⣿⣿⣿⣿⣿⣿⣿⣿⣿⣿⣿⣿⣿⣿⣿⣿⣿⣿⣿⣿⣿⣿⣿⣿⣿⣿⣿⣿⣿⣿⣿⣿⣿⡿⠃⠀⠀⠀⠀⠀⠀⠀⠀⠉⠙⠛⠿⠿⣿⣿⣿⣿⣿⣿⣿⣿⣿⣿⣿⣿⣿⣿⣿⣿⣿⣿⣿⣿⣿⣿⣿⣿⣿⣿⣿⣿⣿⣿⣿⣿⣿⣿⡇</a:t>
            </a:r>
            <a:br/>
            <a:r>
              <a:t>⠀⠉⠙⠛⠻⠿⠿⣿⣿⣿⣿⣿⣿⣿⣿⣿⣿⣿⣿⣿⣿⣿⣿⣿⣿⣿⣿⣿⣿⣿⣿⣿⣿⣿⣿⣿⣿⣿⣿⣿⡟⠁⠀⠀⠀⠀⠀⠀⠀⠀⠀⠀⠀⠀⠀⠀⠀⠀⠉⠉⠙⠛⠛⠻⠿⠿⣿⣿⣿⣿⣿⣿⣿⣿⣿⣿⣿⣿⣿⣿⣿⣿⣿⣿⣿⣿⣿⣿⣿⣿⡇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⣿⣿⣿⣿⣿⣿⣿⣿⣿⣿⣿⣿⣿⣿⣿⣿⣿⣿⣿⣿⣿⣿⣿⣿⣿⣿⣿⣿⣿⣿⣿⣿⣿⣿⣿⣿⣿⣿⣿⣿⣿⣿⣿⣿⣿⣿⣿⣿⣿⣿⣿⣿⣿⣿⣿⣿⡿⠿⠿⣿⣿⣿⣿⣿⣿⣿⣿⣿⣿⣿⣿⣿⣿⣿⣿⣿⣿⣿⣿⣿⣿⣿⣿⣿⣿⣿⣿⣿⣿⣿⡇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⣿⣿⣿⣿⣿⣿⣿⣿⣿⣿⣿⣿⣿⣿⣿⣿⣿⣿⣿⣿⣿⣿⣿⣿⣿⣿⣿⣿⣿⣿⣿⣿⣿⣿⣿⣿⣿⣿⣿⣿⣿⣿⣿⣿⣿⣿⣿⣿⣿⣿⣿⣿⣿⡿⠟⠉⠀⠀⠀⠀⠉⠻⣿⣿⣿⣿⣿⣿⣿⣿⣿⣿⣿⣿⣿⣿⣿⣿⣿⣿⣿⣿⣿⣿⣿⣿⣿⣿⣿⣿⡇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⣿⣿⣿⣿⣿⣿⣿⣿⣿⣿⣿⣿⣿⣿⣿⣿⣿⣿⣿⣿⣿⣿⣿⣿⣿⣿⣿⣿⣿⣿⣿⣿⣿⣿⣿⣿⣿⣿⣿⣿⣿⣿⣿⣿⣿⣿⣿⣿⣿⣿⣿⣿⡿⠄⠀⠀⠀⠀⠀⠀⠀⠀⠀⠈⠙⠿⣿⣿⣿⣿⣿⣿⣿⣿⣿⣿⣿⣿⣿⣿⣿⣿⣿⣿⣿⣿⣿⣿⣿⣿⡇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⣿⣿⣿⣿⣿⣿⣿⣿⣿⣿⣿⣿⣿⣿⣿⣿⣿⣿⣿⣿⣿⣿⣿⣿⣿⣿⣿⣿⣿⣿⣿⣿⣿⣿⣿⣿⣿⣿⣿⣿⣿⣿⣿⣿⣿⣿⣿⣿⣿⡿⠋⠁⠀⠀⠀⠀⠀⠀⠀⠀⠀⠀⠀⠀⠀⠀⠈⢿⣿⣿⣿⣿⣿⣿⣿⣿⣿⣿⣿⣿⣿⣿⣿⣿⣿⣿⣿⣿⣿⣿⡇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⣿⣿⣿⣿⣿⣿⣿⣿⣿⣿⣿⣿⣿⣿⣿⣿⣿⣿⣿⣿⣿⣿⣿⣿⣿⣿⣿⣿⣿⣿⣿⣿⣿⣿⣿⣿⣿⣿⣿⣿⣿⣿⣿⣿⣿⣿⣧⡄⠀⠀⠀⠀⠀⠀⠀⠀⠀⠀⠀⠀⠀⠀⠀⠀⠀⠀⠀⠀⠀⠀⠸⣿⣿⣿⣿⣿⣿⣿⣿⣿⣿⣿⣿⣿⣿⣿⣿⣿⣿⣿⡇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⣿⣿⣿⣿⣿⣿⣿⣿⣿⣿⣿⣿⣿⣿⣿⣿⣿⣿⣿⣿⣿⣿⣿⣿⣿⣿⣿⣿⣿⣿⣿⣿⣿⣿⣿⣿⣿⣿⣿⣿⣿⣿⣿⣿⣿⣿⣿⣧⣄⠀⠀⠀⠀⠀⠀⠀⠀⠀⠀⠀⠀⠀⠀⠀⠀⠀⠀⠀⠀⠀⠀⣿⣿⣿⣿⣿⣿⣿⣿⣿⣿⣿⣿⣿⣿⣿⣿⣿⣿⣿⡇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⣿⣿⣿⣿⣿⣿⣿⣿⣿⣿⣿⣿⣿⣿⣿⣿⣿⣿⣿⣿⣿⣿⣿⣿⣿⣿⣿⣿⣿⣿⣿⣿⣿⣿⣿⣿⣿⣿⣿⣿⣿⣿⣿⣿⣿⣿⣿⣿⣿⣿⠆⠀⠀⠀⠀⠀⠀⠀⠀⠀⠀⠀⠀⠀⠀⠀⠀⠀⠀⠀⠀⢻⣿⣿⣿⣿⣿⣿⣿⣿⣿⣿⣿⣿⣿⣿⣿⣿⣿⣿⡇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⣿⣿⣿⣿⣿⣿⣿⣿⣿⣿⣿⣿⣿⣿⣿⣿⣿⣿⣿⣿⣿⣿⣿⣿⣿⣿⣿⣿⣿⣿⣿⣿⣿⣿⣿⣿⣿⣿⣿⣿⣿⣿⣿⣿⣿⣿⣿⣿⣿⣧⣀⠀⠀⠀⠀⠀⠀⠀⠀⠀⠀⠀⠀⠀⠀⠀⠀⠀⠀⠀⠀⠈⣿⣿⣿⡿⠁⠻⣿⣿⣿⣿⣿⣿⣿⣿⣿⣿⣿⣿⡇</a:t>
            </a:r>
            <a:br/>
            <a:r>
              <a:t>⣿⣿⣿⣿⣿⣿⣿⣿⣿⣿⣿⣿⣿⣿⣿⣿⣿⣿⣿⣿⣿⣿⣿⣿⣿⣿⣿⣿⣿⣿⣿⣿⣿⣿⣿⣿⣿⣿⣿⣿⣿⣿⣿⣿⣿⣿⣿⣿⣿⣿⣿⣤⠀⠀⠀⠀⠀⠀⠀⠀⠀⠀⠀⠀⠀⠀⠀⠀⠀⠀⠀⠀⣺⣿⠟⠁⠀⠀⠘⢿⣿⣿⣿⣿⣿⣿⣿⣿⣿⣿⡇</a:t>
            </a:r>
            <a:br/>
            <a:r>
              <a:t>⣿⣿⣿⣿⣿⣿⣿⣿⣿⣿⣿⣿⣿⣿⣿⣿⣿⣿⣿⣿⣿⣿⣿⣿⣿⣿⣿⣿⣿⣿⣿⣿⣿⣿⣿⣿⣿⣿⣿⣿⣿⣿⣿⣿⣿⣿⣿⣿⣿⣿⣿⣿⣷⡀⠀⠀⡄⠀⠀⠀⠀⠀⠀⠀⠀⠀⠀⠀⠀⢀⠀⢸⡿⠋⠀⠀⠀⠀⠀⠀⠙⢿⣿⣿⣿⣿⣿⣿⣿⣿⡇</a:t>
            </a:r>
            <a:br/>
            <a:r>
              <a:t>⣿⣿⣿⣿⣿⣿⣿⣿⣿⣿⣿⣿⣿⣿⣿⣿⣿⣿⣿⣿⣿⣿⣿⣿⣿⣿⣿⣿⣿⣿⣿⣿⣿⣿⣿⣿⣿⣿⣿⣿⣿⣿⣿⣿⣿⣿⣿⣿⣿⣿⣿⣿⣿⣿⣷⣿⡿⠀⠀⠀⠀⠀⠀⠀⠀⠀⠀⠀⠀⢸⣇⠟⠀⠀⠀⠀⠀⠀⠀⠀⠀⠀⠙⢿⣿⣿⣿⣿⣿⣿⡇</a:t>
            </a:r>
            <a:br/>
            <a:r>
              <a:t>⣿⣿⣿⣿⣿⣿⣿⣿⣿⣿⣿⣿⣿⣿⣿⣿⣿⣿⣿⣿⣿⣿⣿⣿⣿⠟⠛⠿⣿⣿⣿⣿⣿⣿⣿⣿⣿⣿⣿⣿⣿⣿⣿⣿⣿⣿⣿⣿⣿⣿⣿⣿⣿⣿⡿⠋⠀⠀⠀⠀⠀⠀⠀⠀⢤⠀⠀⠀⣦⠟⠁⠀⠀⠀⠀⠀⠀⠀⠀⠀⠀⠀⠀⠀⠉⠻⣿⣿⣿⣿⡇</a:t>
            </a:r>
            <a:br/>
            <a:r>
              <a:t>⣿⣿⣿⣿⣿⣿⣿⣿⣿⣿⣿⣿⣿⣿⣿⣿⣿⣿⣿⣿⣿⣿⣿⣿⡋⠀⠀⠀⠀⠻⣿⣿⣿⣿⣿⣿⣿⣿⣿⣿⣿⣿⣿⣿⣿⣿⣿⣿⣿⣿⣿⡿⠛⠋⠀⠀⠀⠀⠀⠀⠀⠀⠀⠀⠘⣿⠇⠀⠁⠀⠀⠀⠀⠀⠀⠀⠀⠀⠀⠀⠀⠀⠀⠀⠀⠀⠀⠉⠻⢿⡇</a:t>
            </a:r>
            <a:br/>
            <a:r>
              <a:t>⣿⣿⣿⣿⣿⣿⣿⣿⣿⣿⣿⣿⣿⣿⣿⣿⣿⣿⣿⣿⣿⣿⣿⣿⣿⡄⠀⠀⠀⠀⠹⣿⣿⣿⣿⡿⠛⠋⠉⠙⠻⢿⣿⣿⣿⣿⠿⠿⠿⢿⡿⠀⠀⠀⠀⠀⠀⠀⠀⠀⠀⠀⠀⠀⠀⠁⠀⠀⠀⠀⠀⠀⠀⠀⠀⠀⠀⠀⠀⠀⠀⠀⠀⠀⠀⠀⠀⠀⠀⠀⠀</a:t>
            </a:r>
            <a:br/>
            <a:r>
              <a:t>⣿⣿⣿⣿⣿⣿⣿⣿⣿⣿⣿⣿⣿⣿⣿⣿⣿⣿⣿⣿⣿⣿⣿⣿⣿⣿⣆⠀⠀⠀⠀⠘⠛⠛⠋⠁⠀⠀⠀⠀⠀⠀⢀⣠⣤⣤⣴⣶⣶⠋⠀⠀⠀⠀⠀⠀⠀⠀⠀⠀⠀⠀⠀⠀⠀⠀⠀⠀⠀⠀⠀⠀⠀⠀⠀⠀⠀⠀⠀⠀⠀⠀⠀⠀⠀⠀⠀⠀⠀⠀⠀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⣿⣿⣿⣿⣿⣿⣿⣿⣿⣿⣿⣿⣿⣿⣿⣿⣿⣿⣿⣿⣿⣿⣿⣿⣿⣿⣿⣧⠀⠀⠀⠀⠈⢾⣧⠀⠀⠀⠀⠀⠀⠀⠘⣿⣿⣿⣿⣿⣿⠀⠀⠀⠀⠀⠀⠀⠀⠀⠀⠀⠀⠀⠀⠀⠀⠀⠀⠀⠀⠀⠀⠀⠀⠀⠀⠀⠀⠀⠀⠀⠀⠀⠀⠀⠀⠀⠀⠀⠀⠀⠀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⣿⣿⣿⣿⣿⣿⣿⣿⣿⣿⣿⣿⣿⣿⣿⣿⣿⣿⣿⣿⣿⣿⣿⣿⣿⣿⣿⣿⠀⠀⠀⠀⠀⠀⠻⣿⣷⡀⠀⠀⠀⠀⠀⢿⣿⣿⣿⣿⡟⠀⠀⠀⠀⠀⠀⠀⠀⠀⠀⠀⠀⠀⠀⠀⠀⠀⠀⠀⠀⠀⠀⠀⠀⠀⠀⠀⠀⠀⠀⠀⠀⠀⠀⠀⠀⠀⠀⠀⠀⠀⠀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⣿⣿⣿⣿⣿⣿⣿⣿⣿⣿⣿⣿⣿⣿⣿⣿⣿⣿⣿⣿⣿⣿⣿⣿⣿⣿⣿⣿⣧⠀⠀⠀⠀⠀⠀⠈⠻⣿⣆⠀⠀⠀⠀⠘⢿⣿⣿⡟⠀⠀⠀⠀⠀⠀⠀⠀⠀⠀⠀⠀⠀⠀⠀⠀⠀⠀⠀⠀⠀⠀⠀⠀⠀⠀⠀⠀⠀⠀⠀⠀⠀⠀⠀⠀⠀⠀⠀⠀⠀⠀⠀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⣿⣿⣿⣿⣿⣿⣿⣿⣿⣿⣿⣿⣿⣿⣿⣿⣿⣿⣿⣿⣿⣿⣿⣿⣿⣿⣿⣿⣿⠀⠀⠀⠀⠀⠀⠀⠀⠈⠻⡄⠀⠀⠀⠀⠀⠹⣿⠁⠀⠀⠀⠀⠀⠀⠀⠀⠀⠀⠀⠀⠀⠀⠀⠀⠀⠀⠀⠀⠀⠀⠀⠀⠀⠄⣼⢀⠀⠀⠀⠀⠀⠀⠀⠀⠀⠀⠀⠀⠀⠀⠀</a:t>
            </a:r>
            <a:br/>
            <a:r>
              <a:t>⣿⣿⣿⣿⣿⣿⣿⣿⣿⣿⣿⣿⣿⣿⣿⣿⣿⣿⣿⣿⣿⣿⣿⣿⣿⣿⣿⣿⣿⣇⠀⠀⠀⠀⠀⠀⠀⠀⠀⠘⣄⠀⠀⠀⠀⠀⠘⠀⠀⠀⠀⠀⠀⠀⠀⠀⠀⠀⠀⠀⠀⠀⠀⠀⢀⠀⠀⠀⠀⣤⣀⣶⣿⣿⣿⡏⠀⠀⠀⠀⠀⠀⠀⠀⠀⠀⠀⠀⠀⠀⠀</a:t>
            </a:r>
            <a:br/>
            <a:r>
              <a:t>⣿⣿⣿⣿⣿⣿⣿⣿⣿⣿⣿⣿⣿⣿⣿⣿⣿⣿⣿⣿⣿⣿⣿⣿⣿⣿⣿⣿⣿⣿⣷⣶⣤⡀⠀⠀⠀⠀⠀⠀⠀⠀⠀⠀⠀⠀⠀⠀⠀⠀⠀⠀⠀⠀⠀⠀⠀⠀⠀⠀⠀⠀⠀⠀⠀⠹⣿⣿⣿⣿⣿⣿⣿⣿⣿⠇⣠⠀⠀⠀⠀⠀⠀⠀⠀⠀⠀⠀⠀⠀⠀</a:t>
            </a:r>
            <a:br/>
            <a:r>
              <a:t>⣿⣿⣿⣿⣿⣿⣿⣿⣿⣿⣿⣿⣿⣿⣿⣿⣿⣿⣿⣿⣿⣿⣿⣿⣿⣿⣿⣿⣿⣿⣿⣿⣿⣿⣿⣶⣤⣀⠀⠀⠀⠀⠀⠀⠀⠀⠀⠀⠀⠀⠀⠀⠀⠀⠀⠀⠀⠀⠀⠀⠀⠀⠀⢠⠀⢠⣿⣿⣿⣿⣿⣿⣿⣿⣿⣶⡟⠀⠀⠀⠀⠀⠀⠀⠀⠀⠀⠀⠀⠀⠀</a:t>
            </a:r>
            <a:br/>
            <a:r>
              <a:t>⣿⣿⣿⣿⣿⣿⣿⣿⣿⣿⣿⣿⣿⣿⣿⣿⣿⣿⣿⣿⣿⣿⣿⣿⣿⣿⣿⣿⣿⣿⣿⣿⣿⣿⣿⣿⣿⣿⣷⡀⠀⠀⠀⠀⠀⠀⠀⠀⠀⠀⠀⠀⠀⠀⠀⠀⠀⠀⠀⠀⠀⠀⠀⢸⡄⢸⣿⣿⣿⣿⣿⣿⣿⣿⣿⣿⡇⡀⠀⠀⠀⠀⠀⠀⠀⠀⠀⠀⠀⠀⠀</a:t>
            </a:r>
            <a:br/>
            <a:r>
              <a:t>⣿⣿⣿⣿⣿⣿⣿⣿⣿⣿⣿⣿⣿⣿⣿⣿⣿⣿⣿⣿⣿⣿⣿⣿⣿⣿⣿⣿⣿⣿⣿⣿⣿⣿⣿⣿⣿⣿⣿⣿⣦⣀⠀⠀⠀⠀⠀⠀⠀⠀⠀⠀⠀⠀⠀⠀⠀⠀⠀⠀⠀⠀⠀⢸⡇⠀⣿⣿⣿⣿⣿⣿⣿⣿⣿⣿⣿⡇⠀⠀⠀⠀⠀⠀⠀⠀⠀⠀⠀⠀⠀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⣿⣿⣿⣿⣿⣿⣿⣿⣿⣿⣿⣿⣿⣿⣿⣿⣿⣿⣿⣿⣿⣿⣿⣿⣿⣿⣿⣿⣿⣿⣿⣿⣿⣿⣿⣿⣿⣿⣿⣿⣿⣿⣷⣦⡀⠀⠀⠀⠀⠀⠀⠀⠀⠀⠀⠀⠀⠀⠀⠀⠀⠀⠀⠈⠇⠀⣿⣿⣿⣿⣿⣿⣿⣿⣿⣿⣿⣇⡼⠀⠀⠀⠀⠀⠀⠀⠀⠀⠀⠀⠀</a:t>
            </a:r>
            <a:br/>
            <a:r>
              <a:t>⣿⣿⣿⣿⣿⣿⣿⣿⣿⣿⣿⣿⣿⣿⣿⣿⣿⣿⣿⣿⣿⣿⣿⣿⣿⣿⣿⣿⣿⣿⣿⣿⣿⣿⣿⣿⣿⣿⣿⣿⣿⣿⣿⣿⣿⣷⡄⠀⠀⠀⠀⠀⠀⠀⠀⠀⠀⠀⠀⠀⠀⠀⠀⠀⠀⠀⢹⣿⣿⣿⣿⣿⣿⣿⣿⣿⣿⣿⡇⣠⡆⠀⠀⡀⠀⠀⠀⠀⠀⠀⠀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⣿⣿⣿⣿⣿⣿⣿⣿⣿⣿⣿⣿⣿⣿⣿⣿⣿⣿⣿⣿⣿⣿⣿⣿⣿⣿⣿⣿⣿⣿⣿⣿⣿⣿⣿⣿⣿⣿⣿⣿⣿⣿⣿⣿⣿⠋⠀⠀⠀⠀⠀⠀⠀⠀⠀⠀⠀⠀⠀⠀⠀⠀⠀⠀⠀⠀⠸⣿⣿⣿⣿⣿⣿⣿⣿⣿⣿⣿⣿⣿⣣⠀⢰⠁⠀⠀⠀⠀⠀⠀⠀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⣿⣿⣿⣿⣿⣿⣿⣿⣿⣿⣿⣿⣿⣿⣿⣿⣿⣿⣿⣿⣿⣿⣿⣿⣿⣿⣿⣿⣿⣿⣿⣿⣿⣿⣿⣿⣿⣿⣿⣿⣿⣿⣿⣿⣿⡀⠀⠀⠀⠀⠀⠀⠀⠀⠀⠀⠀⠀⠀⠀⠀⠀⠀⠀⠀⠀⠀⠀⠙⣿⣿⣿⣿⣿⣿⣿⣿⣿⣿⣿⣿⣾⡟⠀⠀⠀⠀⠀⠀⠀⠀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⣿⣿⣿⣿⣿⣿⣿⣿⣿⣿⣿⣿⣿⣿⣿⣿⣿⣿⣿⣿⣿⣿⣿⣿⣿⣿⣿⣿⣿⣿⣿⣿⣿⣿⣿⣿⣿⣿⣿⣿⣿⣿⣿⣿⣿⣷⠀⠀⠀⠀⠀⠀⠀⠀⠀⠀⠀⠀⠀⠀⠀⠀⠀⠀⠀⠀⠀⠀⠀⠈⣿⣿⣿⣿⣿⣿⣿⣿⣿⣿⣿⣿⡇⠀⠀⠀⠀⠀⠀⠀⡀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⣿⣿⣿⣿⣿⣿⣿⣿⣿⣿⣿⣿⣿⣿⣿⣿⣿⣿⣿⣿⣿⣿⣿⣿⣿⣿⣿⣿⣿⣿⣿⣿⣿⣿⣿⣿⣿⣿⣿⣿⣿⣿⣿⣿⣿⣿⣿⣿⣿⣿⣿⣿⣿⣿⣿⣿⣿⣿⣿⠿⠿⣿⣿⣿⣿⣿⣿⣿⣿⣿⣿⣿⣿⣿⣿⣿⣿⣿⣿⣿⣿⣿⣿⣿⣿⣿⣿⣿⣿⣿⡇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⣿⣿⣿⣿⣿⣿⣿⣿⣿⣿⣿⣿⣿⣿⣿⣿⣿⣿⣿⣿⣿⣿⣿⣿⣿⣿⣿⣿⣿⣿⣿⣿⣿⣿⣿⣿⣿⣿⣿⣿⣿⣿⣿⣿⣿⣿⣿⣿⣿⣿⣿⣿⣿⣿⣿⡿⠛⠉⠀⠀⠀⠀⠉⠻⣿⣿⣿⣿⣿⣿⣿⣿⣿⣿⣿⣿⣿⣿⣿⣿⣿⣿⣿⣿⣿⣿⣿⣿⣿⣿⡇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⣿⣿⣿⣿⣿⣿⣿⣿⣿⣿⣿⣿⣿⣿⣿⣿⣿⣿⣿⣿⣿⣿⣿⣿⣿⣿⣿⣿⣿⣿⣿⣿⣿⣿⣿⣿⣿⣿⣿⣿⣿⣿⣿⣿⣿⣿⣿⣿⣿⣿⣿⣿⣿⠿⠟⠀⠀⠀⠀⠀⠀⠀⠀⠀⠀⠙⠻⣿⣿⣿⣿⣿⣿⣿⣿⣿⣿⣿⣿⣿⣿⣿⣿⣿⣿⣿⣿⣿⣿⣿⡇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⣿⣿⣿⣿⣿⣿⣿⣿⣿⣿⣿⣿⣿⣿⣿⣿⣿⣿⣿⣿⣿⣿⣿⣿⣿⣿⣿⣿⣿⣿⣿⣿⣿⣿⣿⣿⣿⣿⣿⣿⣿⣿⣿⣿⣿⣿⣿⣿⣿⣿⡿⠋⠀⠀⠀⠀⠀⠀⠀⠀⠀⠀⠀⠀⠀⠀⠀⠈⢻⣿⣿⣿⣿⣿⣿⣿⣿⣿⣿⣿⣿⣿⣿⣿⣿⣿⣿⣿⣿⣿⡇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⣿⣿⣿⣿⣿⣿⣿⣿⣿⣿⣿⣿⣿⣿⣿⣿⣿⣿⣿⣿⣿⣿⣿⣿⣿⣿⣿⣿⣿⣿⣿⣿⣿⣿⣿⣿⣿⣿⣿⣿⣿⣿⣿⣿⣿⣿⣿⣿⣿⠋⠀⠀⠀⠀⠀⠀⠀⠀⠀⠀⠀⠀⠀⠀⠀⠀⠀⠀⠀⠹⣿⣿⣿⣿⣿⣿⣿⣿⣿⣿⣿⣿⣿⣿⣿⣿⣿⣿⣿⣿⡇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⣿⣿⣿⣿⣿⣿⣿⣿⣿⣿⣿⣿⣿⣿⣿⣿⣿⣿⣿⣿⣿⣿⣿⣿⣿⣿⣿⣿⣿⣿⣿⣿⣿⣿⣿⣿⣿⣿⣿⣿⣿⣿⣿⣿⣿⣿⣿⣿⠃⠀⠀⠀⠀⠀⠀⠀⠀⠀⠀⠀⠀⠀⠀⠀⠀⠀⠀⠀⠀⠀⠙⣿⣿⣿⣿⣿⣿⣿⣿⣿⣿⣿⣿⣿⣿⣿⣿⣿⣿⣿⡇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⣿⣿⣿⣿⣿⣿⣿⣿⣿⣿⣿⣿⣿⣿⣿⣿⣿⣿⣿⣿⣿⣿⣿⣿⣿⣿⣿⣿⣿⣿⣿⣿⣿⣿⣿⣿⣿⣿⣿⣿⣿⣿⣿⣿⣿⣿⣿⣇⠀⠀⠀⠀⠀⠀⠀⠀⠀⠀⠀⠀⠀⠀⠀⠀⠀⠀⠀⠀⠀⠀⠀⢸⣿⣿⣿⣿⣿⣿⣿⣿⣿⣿⣿⣿⣿⣿⣿⣿⣿⣿⡇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⣿⣿⣿⣿⣿⣿⣿⣿⣿⣿⣿⣿⣿⣿⣿⣿⣿⣿⣿⣿⣿⣿⣿⣿⣿⣿⣿⣿⣿⣿⣿⣿⣿⣿⣿⣿⣿⣿⣿⣿⣿⣿⣿⣿⣿⣿⣿⣿⣿⣦⡄⠀⠀⠀⠀⠀⠀⠀⠀⠀⠀⠀⠀⠀⠀⠀⠀⠀⠀⠀⠀⢸⣿⣿⣿⣿⣿⣿⣿⣿⣿⣿⣿⣿⣿⣿⣿⣿⣿⣿⡇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⣿⣿⣿⣿⣿⣿⣿⣿⣿⣿⣿⣿⣿⣿⣿⣿⣿⣿⣿⣿⣿⣿⣿⣿⣿⣿⣿⣿⣿⣿⣿⣿⣿⣿⣿⣿⣿⣿⣿⣿⣿⣿⣿⣿⣿⣿⣿⣿⣿⣿⠋⠀⠀⠀⠀⠀⠀⠀⠀⠀⠀⠀⠀⠀⠀⠀⠀⠀⠀⠀⠀⢸⣿⣿⣿⣿⣿⣿⣿⣿⣿⣿⣿⣿⣿⣿⣿⣿⣿⣿⡇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⣿⣿⣿⣿⣿⣿⣿⣿⣿⣿⣿⣿⣿⣿⣿⣿⣿⣿⣿⣿⣿⣿⣿⣿⣿⣿⣿⣿⣿⣿⣿⣿⣿⣿⣿⣿⣿⣿⣿⣿⣿⣿⣿⣿⣿⣿⣿⣿⣿⣿⣶⡄⠀⠀⠀⠀⠀⠀⠀⠀⠀⠀⠀⠀⠀⠀⠀⠀⠀⠀⠀⠀⢿⣿⣿⣿⠃⠹⣿⣿⣿⣿⣿⣿⣿⣿⣿⣿⣿⣿⡇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⣿⣿⣿⣿⣿⣿⣿⣿⣿⣿⣿⣿⣿⣿⣿⣿⣿⣿⣿⣿⣿⣿⣿⣿⣿⣿⣿⣿⣿⣿⣿⣿⣿⣿⣿⣿⣿⣿⣿⣿⣿⣿⣿⣿⣿⣿⣿⣿⣿⣿⣿⣷⡀⠀⠀⠀⠀⠀⠀⠀⠀⠀⠀⠀⠀⠀⠀⠀⠀⠀⠀⠀⠘⣿⡟⠁⠀⠀⠘⢿⣿⣿⣿⣿⣿⣿⣿⣿⣿⣿⡇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⣿⣿⣿⣿⣿⣿⣿⣿⣿⣿⣿⣿⣿⣿⣿⣿⣿⣿⣿⣿⣿⣿⣿⣿⣿⣿⣿⣿⣿⣿⣿⣿⣿⣿⣿⣿⣿⣿⣿⣿⣿⣿⣿⣿⣿⣿⣿⣿⣿⣿⣿⣿⣿⣄⣀⡀⡀⠀⠀⠀⠀⠀⠀⠀⠀⠀⠀⠀⠀⠀⠀⠀⡶⠋⠀⠀⠀⠀⠀⠀⠙⢿⣿⣿⣿⣿⣿⣿⣿⣿⡇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⣿⣿⣿⣿⣿⣿⣿⣿⣿⣿⣿⣿⣿⣿⣿⣿⣿⣿⣿⣿⣿⣿⣿⣿⣿⣿⣿⣿⣿⣿⣿⣿⣿⣿⣿⣿⣿⣿⣿⣿⣿⣿⣿⣿⣿⣿⣿⣿⣿⣿⣿⣿⣿⣿⣿⣿⡿⠀⠀⠀⠀⠀⠀⠀⠀⠀⠀⠀⠀⠀⣷⠐⠁⠀⠀⠀⠀⠀⠀⠀⠀⠀⠙⢿⣿⣿⣿⣿⣿⣿⡇</a:t>
            </a:r>
            <a:br/>
            <a:r>
              <a:t>⣿⣿⣿⣿⣿⣿⣿⣿⣿⣿⣿⣿⣿⣿⣿⣿⣿⣿⣿⣿⣿⣿⣿⣿⡿⠿⢿⣿⣿⣿⣿⣿⣿⣿⣿⣿⣿⣿⣿⣿⣿⣿⣿⣿⣿⣿⣿⣿⣿⣿⣿⣿⣿⣿⡿⠋⠀⠀⠀⠀⠀⠀⠀⠀⢀⡀⠀⣼⠀⠀⠁⠀⠀⠀⠀⠀⠀⠀⠀⠀⠀⠀⠀⠀⠉⠻⣿⣿⣿⣿⡇</a:t>
            </a:r>
            <a:br/>
            <a:r>
              <a:t>⣿⣿⣿⣿⣿⣿⣿⣿⣿⣿⣿⣿⣿⣿⣿⣿⣿⣿⣿⣿⣿⣿⣿⡟⠁⠀⠀⠀⠹⣿⣿⣿⣿⣿⣿⣿⣿⣿⠿⣿⣿⣿⣿⣿⣿⣿⣿⣿⣿⣿⣿⡿⠛⠋⠀⠀⠀⠀⠀⠀⠀⠀⠀⠀⠈⣷⡶⠋⠀⠀⠀⠀⠀⠀⠀⠀⠀⠀⠀⠀⠀⠀⠀⠀⠀⠀⠀⠉⠻⢿⡇</a:t>
            </a:r>
            <a:br/>
            <a:r>
              <a:t>⣿⣿⣿⣿⣿⣿⣿⣿⣿⣿⣿⣿⣿⣿⣿⣿⣿⣿⣿⣿⣿⣿⣿⣿⣆⠀⠀⠀⠀⠘⢿⣿⣿⣿⣿⠟⠁⠀⠀⠀⠈⠻⠿⠿⠿⠟⠛⠛⠛⢻⡿⠀⠀⠀⠀⠀⠀⠀⠀⠀⠀⠀⠀⠀⠀⠁⠀⠀⠀⠀⠀⠀⠀⠀⠀⠀⠀⠀⠀⠀⠀⠀⠀⠀⠀⠀⠀⠀⠀⠀⠀</a:t>
            </a:r>
            <a:br/>
            <a:r>
              <a:t>⣿⣿⣿⣿⣿⣿⣿⣿⣿⣿⣿⣿⣿⣿⣿⣿⣿⣿⣿⣿⣿⣿⣿⣿⣿⣧⡀⠀⠀⠀⠈⢫⣤⣠⡀⠀⠀⠀⠀⠀⠀⠀⢠⣶⣶⣶⣾⣿⣿⠏⠀⠀⠀⠀⠀⠀⠀⠀⠀⠀⠀⠀⠀⠀⠀⠀⠀⠀⠀⠀⠀⠀⠀⠀⠀⠀⠀⠀⠀⠀⠀⠀⠀⠀⠀⠀⠀⠀⠀⠀⠀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⣿⣿⣿⣿⣿⣿⣿⣿⣿⣿⣿⣿⣿⣿⣿⣿⣿⣿⣿⣿⣿⣿⣿⣿⣿⣿⣷⡄⠀⠀⠀⠀⠹⣿⣷⣄⡀⠀⠀⠀⠀⠀⠈⣿⣿⣿⣿⣿⣿⠀⠀⠀⠀⠀⠀⠀⠀⠀⠀⠀⠀⠀⠀⠀⠀⠀⠀⠀⠀⠀⠀⠀⠀⠀⠀⠀⠀⠀⠀⠀⠀⠀⠀⠀⠀⠀⠀⠀⠀⠀⠀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⣿⣿⣿⣿⣿⣿⣿⣿⣿⣿⣿⣿⣿⣿⣿⣿⣿⣿⣿⣿⣿⣿⣿⣿⣿⣿⣿⡏⠀⠀⠀⠀⠀⠘⢿⣿⣿⣆⠀⠀⠀⠀⠀⢻⣿⣿⣿⣿⡟⠀⠀⠀⠀⠀⠀⠀⠀⠀⠀⠀⠀⠀⠀⠀⠀⠀⠀⠀⠀⠀⠀⠀⠀⠀⠀⠀⠀⠀⠀⠀⠀⠀⠀⠀⠀⠀⠀⠀⠀⠀⠀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⣿⣿⣿⣿⣿⣿⣿⣿⣿⣿⣿⣿⣿⣿⣿⣿⣿⣿⣿⣿⣿⣿⣿⣿⣿⣿⣿⣿⡄⠀⠀⠀⠀⠀⠀⠙⢿⣿⣧⠀⠀⠀⠀⠈⢻⣿⣿⡟⠀⠀⠀⠀⠀⠀⠀⠀⠀⠀⠀⠀⠀⠀⠀⠀⠀⠀⠀⠀⠀⠀⠀⠀⠀⠀⠀⠀⠀⠀⠀⠀⠀⠀⠀⠀⠀⠀⠀⠀⠀⠀⠀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⣿⣿⣿⣿⣿⣿⣿⣿⣿⣿⣿⣿⣿⣿⣿⣿⣿⣿⣿⣿⣿⣿⣿⣿⣿⣿⣿⣿⣇⠀⠀⠀⠀⠀⠀⠀⠀⠙⢿⣆⠀⠀⠀⠀⠀⠹⣿⠁⠀⠀⠀⠀⠀⠀⠀⠀⠀⠀⠀⠀⠀⠀⠀⠀⠀⠀⠀⠀⠀⠀⠀⠀⠀⠄⣼⢀⠀⠀⠀⠀⠀⠀⠀⠀⠀⠀⠀⠀⠀⠀⠀</a:t>
            </a:r>
            <a:br/>
            <a:r>
              <a:t>⣿⣿⣿⣿⣿⣿⣿⣿⣿⣿⣿⣿⣿⣿⣿⣿⣿⣿⣿⣿⣿⣿⣿⣿⣿⣿⣿⣿⣿⡆⠀⠀⠀⠀⠀⠀⠀⠀⠀⠹⣆⠀⠀⠀⠀⠀⠘⠀⠀⠀⠀⠀⠀⠀⠀⠀⠀⠀⠀⠀⠀⠀⠀⠀⢀⠀⠀⠀⠀⣤⣀⣲⣾⣿⣿⡟⠀⠀⠀⠀⠀⠀⠀⠀⠀⠀⠀⠀⠀⠀⠀</a:t>
            </a:r>
            <a:br/>
            <a:r>
              <a:t>⣿⣿⣿⣿⣿⣿⣿⣿⣿⣿⣿⣿⣿⣿⣿⣿⣿⣿⣿⣿⣿⣿⣿⣿⣿⣿⣿⣿⣿⣿⣶⣤⣄⡀⠀⠀⠀⠀⠀⠀⠀⠀⠀⠀⠀⠀⠀⠀⠀⠀⠀⠀⠀⠀⠀⠀⠀⠀⠀⠀⠀⠀⠀⠀⠀⠹⣿⣿⣿⣿⣿⣿⣿⣿⣿⠇⣠⠀⠀⠀⠀⠀⠀⠀⠀⠀⠀⠀⠀⠀⠀</a:t>
            </a:r>
            <a:br/>
            <a:r>
              <a:t>⣿⣿⣿⣿⣿⣿⣿⣿⣿⣿⣿⣿⣿⣿⣿⣿⣿⣿⣿⣿⣿⣿⣿⣿⣿⣿⣿⣿⣿⣿⣿⣿⣿⣿⣷⣦⣤⡀⠀⠀⠀⠀⠀⠀⠀⠀⠀⠀⠀⠀⠀⠀⠀⠀⠀⠀⠀⠀⠀⠀⠀⠀⠀⢠⠀⢠⣿⣿⣿⣿⣿⣿⣿⣿⣿⣶⡟⠀⠀⠀⠀⠀⠀⠀⠀⠀⠀⠀⠀⠀⠀</a:t>
            </a:r>
            <a:br/>
            <a:r>
              <a:t>⣿⣿⣿⣿⣿⣿⣿⣿⣿⣿⣿⣿⣿⣿⣿⣿⣿⣿⣿⣿⣿⣿⣿⣿⣿⣿⣿⣿⣿⣿⣿⣿⣿⣿⣿⣿⣿⣿⣷⡀⠀⠀⠀⠀⠀⠀⠀⠀⠀⠀⠀⠀⠀⠀⠀⠀⠀⠀⠀⠀⠀⠀⠀⢸⡆⢸⣿⣿⣿⣿⣿⣿⣿⣿⣿⣿⡇⡀⠀⠀⠀⠀⠀⠀⠀⠀⠀⠀⠀⠀⠀</a:t>
            </a:r>
            <a:br/>
            <a:r>
              <a:t>⣿⣿⣿⣿⣿⣿⣿⣿⣿⣿⣿⣿⣿⣿⣿⣿⣿⣿⣿⣿⣿⣿⣿⣿⣿⣿⣿⣿⣿⣿⣿⣿⣿⣿⣿⣿⣿⣿⣿⣿⣦⣀⠀⠀⠀⠀⠀⠀⠀⠀⠀⠀⠀⠀⠀⠀⠀⠀⠀⠀⠀⠀⠀⢼⡇⠀⣿⣿⣿⣿⣿⣿⣿⣿⣿⣿⣿⡇⠀⠀⠀⠀⠀⠀⠀⠀⠀⠀⠀⠀⠀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⣿⣿⣿⣿⣿⣿⣿⣿⣿⣿⣿⣿⣿⣿⣿⣿⣿⣿⣿⣿⣿⣿⣿⣿⣿⣿⣿⣿⣿⣿⣿⣿⣿⣿⣿⣿⣿⣿⣿⣿⣿⣿⣷⣤⡀⠀⠀⠀⠀⠀⠀⠀⠀⠀⠀⠀⠀⠀⠀⠀⠀⠀⠀⠈⠇⠀⣿⣿⣿⣿⣿⣿⣿⣿⣿⣿⣿⣇⡼⠀⠀⠀⠀⠀⠀⠀⠀⠀⠀⠀⠀</a:t>
            </a:r>
            <a:br/>
            <a:r>
              <a:t>⣿⣿⣿⣿⣿⣿⣿⣿⣿⣿⣿⣿⣿⣿⣿⣿⣿⣿⣿⣿⣿⣿⣿⣿⣿⣿⣿⣿⣿⣿⣿⣿⣿⣿⣿⣿⣿⣿⣿⣿⣿⣿⣿⣿⣿⣶⡄⠀⠀⠀⠀⠀⠀⠀⠀⠀⠀⠀⠀⠀⠀⠀⠀⠀⠀⠀⢹⣿⣿⣿⣿⣿⣿⣿⣿⣿⣿⣿⡇⣠⡆⠀⠀⡀⠀⠀⠀⠀⠀⠀⠀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⣿⣿⣿⣿⣿⣿⣿⣿⣿⣿⣿⣿⣿⣿⣿⣿⣿⣿⣿⣿⣿⣿⣿⣿⣿⣿⣿⣿⣿⣿⣿⣿⣿⣿⣿⣿⣿⣿⣿⣿⣿⣿⣿⣿⣿⠋⠀⠀⠀⠀⠀⠀⠀⠀⠀⠀⠀⠀⠀⠀⠀⠀⠀⠀⠀⠀⠸⣿⣿⣿⣿⣿⣿⣿⣿⣿⣿⣿⣿⣿⣃⠀⢰⠁⠀⠀⠀⠀⠀⠀⠀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⣿⣿⣿⣿⣿⣿⣿⣿⣿⣿⣿⣿⣿⣿⣿⣿⣿⣿⣿⣿⣿⣿⣿⣿⣿⣿⣿⣿⣿⣿⣿⣿⣿⣿⣿⣿⣿⣿⣿⣿⣿⣿⣿⣿⣿⡀⠀⠀⠀⠀⠀⠀⠀⠀⠀⠀⠀⠀⠀⠀⠀⠀⠀⠀⠀⠀⠀⠀⠙⣿⣿⣿⣿⣿⣿⣿⣿⣿⣿⣿⣿⣾⡟⠀⠀⠀⠀⠀⠀⠀⠀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⣿⣿⣿⣿⣿⣿⣿⣿⣿⣿⣿⣿⣿⣿⣿⣿⣿⣿⣿⣿⣿⣿⣿⣿⣿⣿⣿⣿⣿⣿⣿⣿⣿⣿⣿⣿⣿⣿⣿⣿⣿⣿⣿⣿⣿⣿⣿⣿⣿⣿⣿⣿⣿⣿⣿⣿⣿⣿⣿⣿⠿⠿⣿⣿⣿⣿⣿⣿⣿⣿⣿⣿⣿⣿⣿⣿⣿⣿⣿⣿⣿⣿⣿⣿⣿⣿⣿⣿⣿⣿⡇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⣿⣿⣿⣿⣿⣿⣿⣿⣿⣿⣿⣿⣿⣿⣿⣿⣿⣿⣿⣿⣿⣿⣿⣿⣿⣿⣿⣿⣿⣿⣿⣿⣿⣿⣿⣿⣿⣿⣿⣿⣿⣿⣿⣿⣿⣿⣿⣿⣿⣿⣿⣿⣿⣿⣿⣿⡿⠛⠉⠀⠀⠀⠀⠙⠻⣿⣿⣿⣿⣿⣿⣿⣿⣿⣿⣿⣿⣿⣿⣿⣿⣿⣿⣿⣿⣿⣿⣿⣿⣿⡇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⣿⣿⣿⣿⣿⣿⣿⣿⣿⣿⣿⣿⣿⣿⣿⣿⣿⣿⣿⣿⣿⣿⣿⣿⣿⣿⣿⣿⣿⣿⣿⣿⣿⣿⣿⣿⣿⣿⣿⣿⣿⣿⣿⣿⣿⣿⣿⣿⣿⣿⣿⣿⣿⠿⠟⠛⠀⠀⠀⠀⠀⠀⠀⠀⠀⠈⠻⢿⣿⣿⣿⣿⣿⣿⣿⣿⣿⣿⣿⣿⣿⣿⣿⣿⣿⣿⣿⣿⣿⣿⡇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⣿⣿⣿⣿⣿⣿⣿⣿⣿⣿⣿⣿⣿⣿⣿⣿⣿⣿⣿⣿⣿⣿⣿⣿⣿⣿⣿⣿⣿⣿⣿⣿⣿⣿⣿⣿⣿⣿⣿⣿⣿⣿⣿⣿⣿⣿⣿⣿⣿⣿⡿⠋⠁⠀⠀⠀⠀⠀⠀⠀⠀⠀⠀⠀⠀⠀⠀⠀⠙⣿⣿⣿⣿⣿⣿⣿⣿⣿⣿⣿⣿⣿⣿⣿⣿⣿⣿⣿⣿⣿⡇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⣿⣿⣿⣿⣿⣿⣿⣿⣿⣿⣿⣿⣿⣿⣿⣿⣿⣿⣿⣿⣿⣿⣿⣿⣿⣿⣿⣿⣿⣿⣿⣿⣿⣿⣿⣿⣿⣿⣿⣿⣿⣿⣿⣿⣿⣿⣿⣿⡟⠀⠀⠀⠀⠀⠀⠀⠀⠀⠀⠀⠀⠀⠀⠀⠀⠀⠀⠀⠀⠀⠈⢿⣿⣿⣿⣿⣿⣿⣿⣿⣿⣿⣿⣿⣿⣿⣿⣿⣿⣿⡇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⣿⣿⣿⣿⣿⣿⣿⣿⣿⣿⣿⣿⣿⣿⣿⣿⣿⣿⣿⣿⣿⣿⣿⣿⣿⣿⣿⣿⣿⣿⣿⣿⣿⣿⣿⣿⣿⣿⣿⣿⣿⣿⣿⣿⣿⣿⣿⣿⡄⠀⠀⠀⠀⠀⠀⠀⠀⠀⠀⠀⠀⠀⠀⠀⠀⠀⠀⠀⠀⠀⠀⠀⣿⣿⣿⣿⣿⣿⣿⣿⣿⣿⣿⣿⣿⣿⣿⣿⣿⣿⡇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⣿⣿⣿⣿⣿⣿⣿⣿⣿⣿⣿⣿⣿⣿⣿⣿⣿⣿⣿⣿⣿⣿⣿⣿⣿⣿⣿⣿⣿⣿⣿⣿⣿⣿⣿⣿⣿⣿⣿⣿⣿⣿⣿⣿⣿⣿⣿⣿⣇⡀⠀⠀⠀⠀⠀⠀⠀⠀⠀⠀⠀⠀⠀⠀⠀⠀⠀⠀⠀⠀⠀⠀⣿⣿⣿⣿⣿⣿⣿⣿⣿⣿⣿⣿⣿⣿⣿⣿⣿⣿⡇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⣿⣿⣿⣿⣿⣿⣿⣿⣿⣿⣿⣿⣿⣿⣿⣿⣿⣿⣿⣿⣿⣿⣿⣿⣿⣿⣿⣿⣿⣿⣿⣿⣿⣿⣿⣿⣿⣿⣿⣿⣿⣿⣿⣿⣿⣿⣿⣿⣿⣷⣤⠀⠀⠀⠀⠀⠀⠀⠀⠀⠀⠀⠀⠀⠀⠀⠀⠀⠀⠀⠀⢠⣿⣿⣿⣿⣿⣿⣿⣿⣿⣿⣿⣿⣿⣿⣿⣿⣿⣿⡇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⣿⣿⣿⣿⣿⣿⣿⣿⣿⣿⣿⣿⣿⣿⣿⣿⣿⣿⣿⣿⣿⣿⣿⣿⣿⣿⣿⣿⣿⣿⣿⣿⣿⣿⣿⣿⣿⣿⣿⣿⣿⣿⣿⣿⣿⣿⣿⣿⣿⣿⠋⠀⠀⠀⠀⠀⠀⠀⠀⠀⠀⠀⠀⠀⠀⠀⠀⠀⠀⠀⠀⠘⣿⣿⣿⣿⣿⣿⣿⣿⣿⣿⣿⣿⣿⣿⣿⣿⣿⣿⡇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⣿⣿⣿⣿⣿⣿⣿⣿⣿⣿⣿⣿⣿⣿⣿⣿⣿⣿⣿⣿⣿⣿⣿⣿⣿⣿⣿⣿⣿⣿⣿⣿⣿⣿⣿⣿⣿⣿⣿⣿⣿⣿⣿⣿⣿⣿⣿⣿⣿⣿⣿⡆⠀⠀⠀⠀⠀⠀⠀⠀⠀⠀⠀⠀⠀⠀⠀⠀⠀⠀⠀⠀⢿⣿⣿⣿⠃⠹⣿⣿⣿⣿⣿⣿⣿⣿⣿⣿⣿⣿⡇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⣿⣿⣿⣿⣿⣿⣿⣿⣿⣿⣿⣿⣿⣿⣿⣿⣿⣿⣿⣿⣿⣿⣿⣿⣿⣿⣿⣿⣿⣿⣿⣿⣿⣿⣿⣿⣿⣿⣿⣿⣿⣿⣿⣿⣿⣿⣿⣿⣿⣿⣿⣿⡄⠀⠀⠀⠀⠀⠀⠀⠀⠀⠀⠀⠀⠀⠀⠀⠀⠀⠀⠀⠘⣿⡟⠁⠀⠀⠘⢿⣿⣿⣿⣿⣿⣿⣿⣿⣿⣿⡇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⣿⣿⣿⣿⣿⣿⣿⣿⣿⣿⣿⣿⣿⣿⣿⣿⣿⣿⣿⣿⣿⣿⣿⣿⣿⣿⣿⣿⣿⣿⣿⣿⣿⣿⣿⣿⣿⣿⣿⣿⣿⣿⣿⣿⣿⣿⣿⣿⣿⣿⣿⣿⣿⣄⣠⣤⢀⠀⠀⠀⠀⠀⠀⠀⠀⠀⠀⠀⠀⠀⠀⠀⣰⠋⠀⠀⠀⠀⠀⠀⠙⢿⣿⣿⣿⣿⣿⣿⣿⣿⡇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⣿⣿⣿⣿⣿⣿⣿⣿⣿⣿⣿⣿⣿⣿⣿⣿⣿⣿⣿⣿⣿⣿⣿⣿⣿⣿⣿⣿⣿⣿⣿⣿⣿⣿⣿⣿⣿⣿⣿⣿⣿⣿⣿⣿⣿⣿⣿⣿⣿⣿⣿⣿⣿⣿⣿⣿⡿⠀⠀⠀⠀⠀⠀⠀⠀⠀⠀⠀⠀⠀⣠⠀⠁⠀⠀⠀⠀⠀⠀⠀⠀⠀⠙⢿⣿⣿⣿⣿⣿⣿⡇</a:t>
            </a:r>
            <a:br/>
            <a:r>
              <a:t>⣿⣿⣿⣿⣿⣿⣿⣿⣿⣿⣿⣿⣿⣿⣿⣿⣿⣿⣿⣿⣿⣿⣿⣿⡿⠿⣿⣿⣿⣿⣿⣿⣿⣿⣿⣿⣿⣿⣿⣿⣿⣿⣿⣿⣿⣿⣿⣿⣿⣿⣿⣿⣿⣿⡿⠋⠀⠀⠀⠀⠀⠀⠀⠀⠀⠀⠀⣀⡄⠀⠁⠀⠀⠀⠀⠀⠀⠀⠀⠀⠀⠀⠀⠀⠉⠻⣿⣿⣿⣿⡇</a:t>
            </a:r>
            <a:br/>
            <a:r>
              <a:t>⣿⣿⣿⣿⣿⣿⣿⣿⣿⣿⣿⣿⣿⣿⣿⣿⣿⣿⣿⣿⣿⣿⣿⡟⠀⠀⠈⠉⢻⣿⣿⣿⣿⣿⣿⣿⣿⠿⠿⠿⢿⣿⣿⣿⣿⣿⣿⣿⣿⣿⣿⡿⠛⠋⠀⠀⠀⠀⠀⠀⠀⠀⠀⠀⠈⣿⡄⠛⠁⠀⠀⠀⠀⠀⠀⠀⠀⠀⠀⠀⠀⠀⠀⠀⠀⠀⠀⠉⠻⢿⡇</a:t>
            </a:r>
            <a:br/>
            <a:r>
              <a:t>⣿⣿⣿⣿⣿⣿⣿⣿⣿⣿⣿⣿⣿⣿⣿⣿⣿⣿⣿⣿⣿⣿⣿⣷⡀⠀⠀⠀⠀⠙⣿⣿⠿⠿⠿⠋⠀⠀⠀⠀⠀⠙⠛⠛⠛⠛⠛⠛⢛⣛⡿⠀⠀⠀⠀⠀⠀⠀⠀⠀⠀⠀⠀⠀⠀⠀⠀⠀⠀⠀⠀⠀⠀⠀⠀⠀⠀⠀⠀⠀⠀⠀⠀⠀⠀⠀⠀⠀⠀⠀⠀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⣿⣿⣿⣿⣿⣿⣿⣿⣿⣿⣿⣿⣿⣿⣿⣿⣿⣿⣿⣿⣿⣿⣿⣿⣿⣆⠀⠀⠀⠀⠘⢷⣶⣤⡄⠀⠀⠀⠀⠀⠀⠀⢰⣶⣾⣿⣿⣿⣿⠏⠀⠀⠀⠀⠀⠀⠀⠀⠀⠀⠀⠀⠀⠀⠀⠀⠀⠀⠀⠀⠀⠀⠀⠀⠀⠀⠀⠀⠀⠀⠀⠀⠀⠀⠀⠀⠀⠀⠀⠀⠀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⣿⣿⣿⣿⣿⣿⣿⣿⣿⣿⣿⣿⣿⣿⣿⣿⣿⣿⣿⣿⣿⣿⣿⣿⣿⣿⣧⡀⠀⠀⠀⠀⢻⣿⣿⣤⣄⠀⠀⠀⠀⠀⠀⣿⣿⣿⣿⣿⣿⠀⠀⠀⠀⠀⠀⠀⠀⠀⠀⠀⠀⠀⠀⠀⠀⠀⠀⠀⠀⠀⠀⠀⠀⠀⠀⠀⠀⠀⠀⠀⠀⠀⠀⠀⠀⠀⠀⠀⠀⠀⠀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⣿⣿⣿⣿⣿⣿⣿⣿⣿⣿⣿⣿⣿⣿⣿⣿⣿⣿⣿⣿⣿⣿⣿⣿⣿⣿⣿⡇⠀⠀⠀⠀⠀⠙⣿⣿⣿⣧⡀⠀⠀⠀⠀⢻⣿⣿⣿⣿⡟⠀⠀⠀⠀⠀⠀⠀⠀⠀⠀⠀⠀⠀⠀⠀⠀⠀⠀⠀⠀⠀⠀⠀⠀⠀⠀⠀⠀⠀⠀⠀⠀⠀⠀⠀⠀⠀⠀⠀⠀⠀⠀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⣿⣿⣿⣿⣿⣿⣿⣿⣿⣿⣿⣿⣿⣿⣿⣿⣿⣿⣿⣿⣿⣿⣿⣿⣿⣿⣿⣷⡀⠀⠀⠀⠀⠀⠈⠙⢿⣿⣷⠀⠀⠀⠀⠀⠹⣿⣿⡟⠀⠀⠀⠀⠀⠀⠀⠀⠀⠀⠀⠀⠀⠀⠀⠀⠀⠀⠀⠀⠀⠀⠀⠀⠀⠀⠀⠀⠀⠀⠀⠀⠀⠀⠀⠀⠀⠀⠀⠀⠀⠀⠀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⣿⣿⣿⣿⣿⣿⣿⣿⣿⣿⣿⣿⣿⣿⣿⣿⣿⣿⣿⣿⣿⣿⣿⣿⣿⣿⣿⣿⡇⠀⠀⠀⠀⠀⠀⠀⠀⠙⢿⣆⠀⠀⠀⠀⠀⠙⣿⠁⠀⠀⠀⠀⠀⠀⠀⠀⠀⠀⠀⠀⠀⠀⠀⠀⠀⠀⠀⠀⠀⠀⠀⠀⠀⠄⣼⢀⠀⠀⠀⠀⠀⠀⠀⠀⠀⠀⠀⠀⠀⠀⠀</a:t>
            </a:r>
            <a:br/>
            <a:r>
              <a:t>⣿⣿⣿⣿⣿⣿⣿⣿⣿⣿⣿⣿⣿⣿⣿⣿⣿⣿⣿⣿⣿⣿⣿⣿⣿⣿⣿⣿⣿⡄⠀⠀⠀⠀⠀⠀⠀⠀⠀⠹⣆⠀⠀⠀⠀⠀⠘⠀⠀⠀⠀⠀⠀⠀⠀⠀⠀⠀⠀⠀⠀⠀⠀⠀⢀⠀⠀⠀⠀⣀⣀⣶⣾⣿⣿⡏⠀⠀⠀⠀⠀⠀⠀⠀⠀⠀⠀⠀⠀⠀⠀</a:t>
            </a:r>
            <a:br/>
            <a:r>
              <a:t>⣿⣿⣿⣿⣿⣿⣿⣿⣿⣿⣿⣿⣿⣿⣿⣿⣿⣿⣿⣿⣿⣿⣿⣿⣿⣿⣿⣿⣿⣿⣦⣤⣀⠀⠀⠀⠀⠀⠀⠀⠀⠀⠀⠀⠀⠀⠀⠀⠀⠀⠀⠀⠀⠀⠀⠀⠀⠀⠀⠀⠀⠀⠀⠀⠀⠹⣿⣿⣿⣿⣿⣿⣿⣿⣿⠇⣠⠀⠀⠀⠀⠀⠀⠀⠀⠀⠀⠀⠀⠀⠀</a:t>
            </a:r>
            <a:br/>
            <a:r>
              <a:t>⣿⣿⣿⣿⣿⣿⣿⣿⣿⣿⣿⣿⣿⣿⣿⣿⣿⣿⣿⣿⣿⣿⣿⣿⣿⣿⣿⣿⣿⣿⣿⣿⣿⣿⣶⣦⣄⡀⠀⠀⠀⠀⠀⠀⠀⠀⠀⠀⠀⠀⠀⠀⠀⠀⠀⠀⠀⠀⠀⠀⠀⠀⠀⢠⠀⢠⣿⣿⣿⣿⣿⣿⣿⣿⣿⣶⡟⠀⠀⠀⠀⠀⠀⠀⠀⠀⠀⠀⠀⠀⠀</a:t>
            </a:r>
            <a:br/>
            <a:r>
              <a:t>⣿⣿⣿⣿⣿⣿⣿⣿⣿⣿⣿⣿⣿⣿⣿⣿⣿⣿⣿⣿⣿⣿⣿⣿⣿⣿⣿⣿⣿⣿⣿⣿⣿⣿⣿⣿⣿⣿⣷⡀⠀⠀⠀⠀⠀⠀⠀⠀⠀⠀⠀⠀⠀⠀⠀⠀⠀⠀⠀⠀⠀⠀⠀⢸⡆⢸⣿⣿⣿⣿⣿⣿⣿⣿⣿⣿⡇⠀⠀⠀⠀⠀⠀⠀⠀⠀⠀⠀⠀⠀⠀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⣿⣿⣿⣿⣿⣿⣿⣿⣿⣿⣿⣿⣿⣿⣿⣿⣿⣿⣿⣿⣿⣿⣿⣿⣿⣿⣿⣿⣿⣿⣿⣿⣿⣿⣿⣿⣿⣿⣿⣿⣦⡀⠀⠀⠀⠀⠀⠀⠀⠀⠀⠀⠀⠀⠀⠀⠀⠀⠀⠀⠀⠀⠀⢼⡇⠀⣿⣿⣿⣿⣿⣿⣿⣿⣿⣿⣷⡄⠀⠀⠀⠀⠀⠀⠀⠀⠀⠀⠀⠀⠀</a:t>
            </a:r>
            <a:br/>
            <a:r>
              <a:t>⣿⣿⣿⣿⣿⣿⣿⣿⣿⣿⣿⣿⣿⣿⣿⣿⣿⣿⣿⣿⣿⣿⣿⣿⣿⣿⣿⣿⣿⣿⣿⣿⣿⣿⣿⣿⣿⣿⣿⣿⣿⣿⣷⣤⡀⠀⠀⠀⠀⠀⠀⠀⠀⠀⠀⠀⠀⠀⠀⠀⠀⠀⠀⠈⠇⠀⣿⣿⣿⣿⣿⣿⣿⣿⣿⣿⣿⣇⡜⠀⠀⠀⠀⠀⠀⠀⠀⠀⠀⠀⠀</a:t>
            </a:r>
            <a:br/>
            <a:r>
              <a:t>⣿⣿⣿⣿⣿⣿⣿⣿⣿⣿⣿⣿⣿⣿⣿⣿⣿⣿⣿⣿⣿⣿⣿⣿⣿⣿⣿⣿⣿⣿⣿⣿⣿⣿⣿⣿⣿⣿⣿⣿⣿⣿⣿⣿⣿⣶⡄⠀⠀⠀⠀⠀⠀⠀⠀⠀⠀⠀⠀⠀⠀⠀⠀⠀⠀⠀⢹⣿⣿⣿⣿⣿⣿⣿⣿⣿⣿⣿⡇⣠⡆⠀⠀⡀⠀⠀⠀⠀⠀⠀⠀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⣿⣿⣿⣿⣿⣿⣿⣿⣿⣿⣿⣿⣿⣿⣿⣿⣿⣿⣿⣿⣿⣿⣿⣿⣿⣿⣿⣿⣿⣿⣿⣿⣿⣿⣿⣿⣿⣿⣿⣿⣿⣿⣿⣿⣿⠋⠀⠀⠀⠀⠀⠀⠀⠀⠀⠀⠀⠀⠀⠀⠀⠀⠀⠀⠀⠀⠸⣿⣿⣿⣿⣿⣿⣿⣿⣿⣿⣿⣿⣿⣁⠀⢰⠀⠀⠀⠀⠀⠀⠀⠀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⣿⣿⣿⣿⣿⣿⣿⣿⣿⣿⣿⣿⣿⣿⣿⣿⣿⣿⣿⣿⣿⣿⣿⣿⣿⣿⣿⣿⣿⣿⣿⣿⣿⣿⣿⣿⣿⣿⣿⣿⣿⣿⣿⣿⣿⡀⠀⠀⠀⠀⠀⠀⠀⠀⠀⠀⠀⠀⠀⠀⠀⠀⠀⠀⠀⠀⠀⠀⠙⣿⣿⣿⣿⣿⣿⣿⣿⣿⣿⣿⣿⣾⡏⠀⠀⠀⠀⠀⠀⠀⠀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⣿⣿⣿⣿⣿⣿⣿⣿⣿⣿⣿⣿⣿⣿⣿⣿⣿⣿⣿⣿⣿⣿⣿⣿⣿⣿⣿⣿⣿⣿⣿⣿⣿⣿⣿⣿⣿⣿⣿⣿⣿⣿⣿⣿⣿⣷⠀⠀⠀⠀⠀⠀⠀⠀⠀⠀⠀⠀⠀⠀⠀⠀⠀⠀⠀⠀⠀⠀⠀⠈⣿⣿⣿⣿⣿⣿⣿⣿⣿⣿⣿⣿⡇⠀⠀⠀⠀⠀⠀⠀⡀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⣿⣿⣿⣿⣿⣿⣿⣿⣿⣿⣿⣿⣿⣿⣿⣿⣿⣿⣿⣿⣿⣿⣿⣿⣿⣿⣿⣿⣿⣿⣿⣿⣿⣿⣿⣿⣿⣿⣿⣿⣿⣿⣿⣿⣿⣿⣿⣿⣿⣿⣿⣿⣿⣿⣿⣿⣿⣿⣿⣿⣿⣿⡿⢿⣿⣿⣿⣿⣿⣿⣿⣿⣿⣿⣿⣿⣿⣿⣿⣿⣿⣿⣿⣿⣿⣿⣿⣿⣿⣿⡇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⣿⣿⣿⣿⣿⣿⣿⣿⣿⣿⣿⣿⣿⣿⣿⣿⣿⣿⣿⣿⣿⣿⣿⣿⣿⣿⣿⣿⣿⣿⣿⣿⣿⣿⣿⣿⣿⣿⣿⣿⣿⣿⣿⣿⣿⣿⣿⣿⣿⣿⣿⣿⣿⣿⣿⣿⣿⣿⠟⠋⠉⠀⠀⠀⠉⠛⣿⣿⣿⣿⣿⣿⣿⣿⣿⣿⣿⣿⣿⣿⣿⣿⣿⣿⣿⣿⣿⣿⣿⣿⡇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⣿⣿⣿⣿⣿⣿⣿⣿⣿⣿⣿⣿⣿⣿⣿⣿⣿⣿⣿⣿⣿⣿⣿⣿⣿⣿⣿⣿⣿⣿⣿⣿⣿⣿⣿⣿⣿⣿⣿⣿⣿⣿⣿⣿⣿⣿⣿⣿⣿⣿⣿⣿⣿⣿⠿⠛⠛⠁⠀⠀⠀⠀⠀⠀⠀⠀⠀⠻⣿⣿⣿⣿⣿⣿⣿⣿⣿⣿⣿⣿⣿⣿⣿⣿⣿⣿⣿⣿⣿⣿⡇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⣿⣿⣿⣿⣿⣿⣿⣿⣿⣿⣿⣿⣿⣿⣿⣿⣿⣿⣿⣿⣿⣿⣿⣿⣿⣿⣿⣿⣿⣿⣿⣿⣿⣿⣿⣿⣿⣿⣿⣿⣿⣿⣿⣿⣿⣿⣿⣿⣿⣿⣿⡿⠋⠀⠀⠀⠀⠀⠀⠀⠀⠀⠀⠀⠀⠀⠀⠀⠈⠻⣿⣿⣿⣿⣿⣿⣿⣿⣿⣿⣿⣿⣿⣿⣿⣿⣿⣿⣿⣿⡇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⣿⣿⣿⣿⣿⣿⣿⣿⣿⣿⣿⣿⣿⣿⣿⣿⣿⣿⣿⣿⣿⣿⣿⣿⣿⣿⣿⣿⣿⣿⣿⣿⣿⣿⣿⣿⣿⣿⣿⣿⣿⣿⣿⣿⣿⣿⣿⣿⣿⣿⠋⠀⠀⠀⠀⠀⠀⠀⠀⠀⠀⠀⠀⠀⠀⠀⠀⠀⠀⠀⠘⣿⣿⣿⣿⣿⣿⣿⣿⣿⣿⣿⣿⣿⣿⣿⣿⣿⣿⣿⡇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⣿⣿⣿⣿⣿⣿⣿⣿⣿⣿⣿⣿⣿⣿⣿⣿⣿⣿⣿⣿⣿⣿⣿⣿⣿⣿⣿⣿⣿⣿⣿⣿⣿⣿⣿⣿⣿⣿⣿⣿⣿⣿⣿⣿⣿⣿⣿⣿⣿⠃⠀⠀⠀⠀⠀⠀⠀⠀⠀⠀⠀⠀⠀⠀⠀⠀⠀⠀⠀⠀⠀⠘⣿⣿⣿⣿⣿⣿⣿⣿⣿⣿⣿⣿⣿⣿⣿⣿⣿⣿⡇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⣿⣿⣿⣿⣿⣿⣿⣿⣿⣿⣿⣿⣿⣿⣿⣿⣿⣿⣿⣿⣿⣿⣿⣿⣿⣿⣿⣿⣿⣿⣿⣿⣿⣿⣿⣿⣿⣿⣿⣿⣿⣿⣿⣿⣿⣿⣿⣿⣷⠁⠀⠀⠀⠀⠀⠀⠀⠀⠀⠀⠀⠀⠀⠀⠀⠀⠀⠀⠀⠀⠀⠀⠈⣿⣿⣿⣿⣿⣿⣿⣿⣿⣿⣿⣿⣿⣿⣿⣿⣿⡇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⣿⣿⣿⣿⣿⣿⣿⣿⣿⣿⣿⣿⣿⣿⣿⣿⣿⣿⣿⣿⣿⣿⣿⣿⣿⣿⣿⣿⣿⣿⣿⣿⣿⣿⣿⣿⣿⣿⣿⣿⣿⣿⣿⣿⣿⣿⣿⣿⣿⣶⠀⠀⠀⠀⠀⠀⠀⠀⠀⠀⠀⠀⠀⠀⠀⠀⠀⠀⠀⠀⠀⠀⢰⣿⣿⣿⣿⣿⣿⣿⣿⣿⣿⣿⣿⣿⣿⣿⣿⣿⡇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⣿⣿⣿⣿⣿⣿⣿⣿⣿⣿⣿⣿⣿⣿⣿⣿⣿⣿⣿⣿⣿⣿⣿⣿⣿⣿⣿⣿⣿⣿⣿⣿⣿⣿⣿⣿⣿⣿⣿⣿⣿⣿⣿⣿⣿⣿⣿⣿⣿⣿⣿⠆⠀⠀⠀⠀⠀⠀⠀⠀⠀⠀⠀⠀⠀⠀⠀⠀⠀⠀⠀⠀⣸⣿⣿⣿⣿⣿⣿⣿⣿⣿⣿⣿⣿⣿⣿⣿⣿⣿⡇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⣿⣿⣿⣿⣿⣿⣿⣿⣿⣿⣿⣿⣿⣿⣿⣿⣿⣿⣿⣿⣿⣿⣿⣿⣿⣿⣿⣿⣿⣿⣿⣿⣿⣿⣿⣿⣿⣿⣿⣿⣿⣿⣿⣿⣿⣿⣿⣿⣿⣿⣇⡀⠀⠀⠀⠀⠀⠀⠀⠀⠀⠀⠀⠀⠀⠀⠀⠀⠀⠀⠀⠀⣿⣿⣿⣿⣿⣿⣿⣿⣿⣿⣿⣿⣿⣿⣿⣿⣿⣿⡇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⣿⣿⣿⣿⣿⣿⣿⣿⣿⣿⣿⣿⣿⣿⣿⣿⣿⣿⣿⣿⣿⣿⣿⣿⣿⣿⣿⣿⣿⣿⣿⣿⣿⣿⣿⣿⣿⣿⣿⣿⣿⣿⣿⣿⣿⣿⣿⣿⣿⣿⣿⣇⠀⠀⠀⠀⠀⠀⠀⠀⠀⠀⠀⠀⠀⠀⠀⠀⠀⠀⠀⠀⢿⣿⣿⣿⠃⠹⣿⣿⣿⣿⣿⣿⣿⣿⣿⣿⣿⣿⡇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⣿⣿⣿⣿⣿⣿⣿⣿⣿⣿⣿⣿⣿⣿⣿⣿⣿⣿⣿⣿⣿⣿⣿⣿⣿⣿⣿⣿⣿⣿⣿⣿⣿⣿⣿⣿⣿⣿⣿⣿⣿⣿⣿⣿⣿⣿⣿⣿⣿⣿⣿⣿⡆⠀⠀⠀⠀⠀⠀⠀⠀⠀⠀⠀⠀⠀⠀⠀⠀⠀⠀⠀⠘⣿⡟⠁⠀⠀⠘⢿⣿⣿⣿⣿⣿⣿⣿⣿⣿⣿⡇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⣿⣿⣿⣿⣿⣿⣿⣿⣿⣿⣿⣿⣿⣿⣿⣿⣿⣿⣿⣿⣿⣿⣿⣿⣿⣿⣿⣿⣿⣿⣿⣿⣿⣿⣿⣿⣿⣿⣿⣿⣿⣿⣿⣿⣿⣿⣿⣿⣿⣿⣿⣿⣿⣦⣴⣶⣆⠀⠀⠀⠀⠀⠀⠀⠀⠀⠀⠀⠀⠀⠀⠀⢀⠋⠀⠀⠀⠀⠀⠀⠙⢿⣿⣿⣿⣿⣿⣿⣿⣿⡇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⣿⣿⣿⣿⣿⣿⣿⣿⣿⣿⣿⣿⣿⣿⣿⣿⣿⣿⣿⣿⣿⣿⣿⣿⣿⣿⣿⣿⣿⣿⣿⣿⣿⣿⣿⣿⣿⣿⣿⣿⣿⣿⣿⣿⣿⣿⣿⣿⣿⣿⣿⣿⣿⣿⣿⣿⡿⠀⠀⠀⠀⠀⠀⠀⠀⠀⠀⠀⠀⠀⠀⠀⠀⠀⠀⠀⠀⠀⠀⠀⠀⠈⠙⢿⣿⣿⣿⣿⣿⣿⡇</a:t>
            </a:r>
            <a:br/>
            <a:r>
              <a:t>⣿⣿⣿⣿⣿⣿⣿⣿⣿⣿⣿⣿⣿⣿⣿⣿⣿⣿⣿⣿⣿⣿⣿⣿⣿⣿⣿⣿⣿⣿⣿⣿⣿⣿⣿⣿⣿⣿⣿⣿⣿⣿⣿⣿⣿⣿⣿⣿⣿⣿⣿⣿⣿⣿⡿⠋⠀⠀⠀⠀⠀⠀⠀⠀⠀⠀⠀⠀⡀⠀⠀⠀⠀⠀⠀⠀⠀⠀⠀⠀⠀⠀⠀⠀⠙⠻⣿⣿⣿⣿⡇</a:t>
            </a:r>
            <a:br/>
            <a:r>
              <a:t>⣿⣿⣿⣿⣿⣿⣿⣿⣿⣿⣿⣿⣿⣿⣿⣿⣿⣿⣿⣿⣿⣿⣿⠇⠀⠈⠉⠙⣿⣿⣿⣿⣿⣿⣿⣿⠛⠛⠉⠉⠛⢿⣿⣿⣿⣿⣿⣿⣿⣿⣿⡿⠛⠋⠀⠀⠀⠀⠀⠀⠀⠀⠀⠀⠀⢠⡀⠊⠁⠀⠀⠀⠀⠀⠀⠀⠀⠀⠀⠀⠀⠀⠀⠀⠀⠀⠀⠙⠻⢿⡇</a:t>
            </a:r>
            <a:br/>
            <a:r>
              <a:t>⣿⣿⣿⣿⣿⣿⣿⣿⣿⣿⣿⣿⣿⣿⣿⣿⣿⣿⣿⣿⣿⣿⣿⣄⠀⠀⠀⠀⠈⢿⣿⣿⣋⠛⠉⠁⠀⠀⠀⠀⠀⠀⠉⠉⣉⣉⣉⣉⣉⣹⡿⠀⠀⠀⠀⠀⠀⠀⠀⠀⠀⠀⠀⠀⠀⠀⠀⠀⠀⠀⠀⠀⠀⠀⠀⠀⠀⠀⠀⠀⠀⠀⠀⠀⠀⠀⠀⠀⠀⠀⠀</a:t>
            </a:r>
            <a:br/>
            <a:r>
              <a:t>⣿⣿⣿⣿⣿⣿⣿⣿⣿⣿⣿⣿⣿⣿⣿⣿⣿⣿⣿⣿⣿⣿⣿⣿⣧⡀⠀⠀⠀⠀⠻⣿⣿⣿⣧⠀⠀⠀⠀⠀⠀⠀⠘⣿⣿⣿⣿⣿⣿⠏⠀⠀⠀⠀⠀⠀⠀⠀⠀⠀⠀⠀⠀⠀⠀⠀⠀⠀⠀⠀⠀⠀⠀⠀⠀⠀⠀⠀⠀⠀⠀⠀⠀⠀⠀⠀⠀⠀⠀⠀⠀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⣿⣿⣿⣿⣿⣿⣿⣿⣿⣿⣿⣿⣿⣿⣿⣿⣿⣿⣿⣿⣿⣿⣿⣿⣿⣷⡄⠀⠀⠀⠀⠙⢿⣿⣿⣿⣷⡀⠀⠀⠀⠀⠀⣿⣿⣿⣿⣿⣿⠀⠀⠀⠀⠀⠀⠀⠀⠀⠀⠀⠀⠀⠀⠀⠀⠀⠀⠀⠀⠀⠀⠀⠀⠀⠀⠀⠀⠀⠀⠀⠀⠀⠀⠀⠀⠀⠀⠀⠀⠀⠀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⣿⣿⣿⣿⣿⣿⣿⣿⣿⣿⣿⣿⣿⣿⣿⣿⣿⣿⣿⣿⣿⣿⣿⣿⣿⣿⣿⠂⠀⠀⠀⠀⠈⢻⣿⣿⣿⣿⡄⠀⠀⠀⠀⠹⣿⣿⣿⣿⠏⠀⠀⠀⠀⠀⠀⠀⠀⠀⠀⠀⠀⠀⠀⠀⠀⠀⠀⠀⠀⠀⠀⠀⠀⠀⠀⠀⠀⠀⠀⠀⠀⠀⠀⠀⠀⠀⠀⠀⠀⠀⠀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⣿⣿⣿⣿⣿⣿⣿⣿⣿⣿⣿⣿⣿⣿⣿⣿⣿⣿⣿⣿⣿⣿⣿⣿⣿⣿⣿⣧⠀⠀⠀⠀⠀⠀⠈⠻⣿⣿⣷⠀⠀⠀⠀⠀⠹⣿⣿⡟⠀⠀⠀⠀⠀⠀⠀⠀⠀⠀⠀⠀⠀⠀⠀⠀⠀⠀⠀⠀⠀⠀⠀⠀⠀⠀⠀⠀⠀⠀⠀⠀⠀⠀⠀⠀⠀⠀⠀⠀⠀⠀⠀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⣿⣿⣿⣿⣿⣿⣿⣿⣿⣿⣿⣿⣿⣿⣿⣿⣿⣿⣿⣿⣿⣿⣿⣿⣿⣿⣿⣿⡀⠀⠀⠀⠀⠀⠀⠀⠈⠛⢿⣆⠀⠀⠀⠀⠀⠹⣿⠃⠀⠀⠀⠀⠀⠀⠀⠀⠀⠀⠀⠀⠀⠀⠀⠀⠀⠀⠀⠀⠀⠀⠀⠀⠀⠄⣾⢀⠀⠀⠀⠀⠀⠀⠀⠀⠀⠀⠀⠀⠀⠀⠀</a:t>
            </a:r>
            <a:br/>
            <a:r>
              <a:t>⣿⣿⣿⣿⣿⣿⣿⣿⣿⣿⣿⣿⣿⣿⣿⣿⣿⣿⣿⣿⣿⣿⣿⣿⣿⣿⣿⣿⣷⡀⠀⠀⠀⠀⠀⠀⠀⠀⠀⠻⣆⠀⠀⠀⠀⠀⠘⠀⠀⠀⠀⠀⠀⠀⠀⠀⠀⠀⠀⠀⠀⠀⠀⠀⢀⠀⠀⠀⠀⣀⣀⣶⣾⣿⣿⡏⠀⠀⠀⠀⠀⠀⠀⠀⠀⠀⠀⠀⠀⠀⠀</a:t>
            </a:r>
            <a:br/>
            <a:r>
              <a:t>⣿⣿⣿⣿⣿⣿⣿⣿⣿⣿⣿⣿⣿⣿⣿⣿⣿⣿⣿⣿⣿⣿⣿⣿⣿⣿⣿⣿⣿⣷⣤⣄⡀⠀⠀⠀⠀⠀⠀⠀⠈⠀⠀⠀⠀⠀⠀⠀⠀⠀⠀⠀⠀⠀⠀⠀⠀⠀⠀⠀⠀⠀⠀⠀⠀⠹⣿⣿⣿⣿⣿⣿⣿⣿⣿⠃⣠⠀⠀⠀⠀⠀⠀⠀⠀⠀⠀⠀⠀⠀⠀</a:t>
            </a:r>
            <a:br/>
            <a:r>
              <a:t>⣿⣿⣿⣿⣿⣿⣿⣿⣿⣿⣿⣿⣿⣿⣿⣿⣿⣿⣿⣿⣿⣿⣿⣿⣿⣿⣿⣿⣿⣿⣿⣿⣿⣷⣶⣤⣄⡀⠀⠀⠀⠀⠀⠀⠀⠀⠀⠀⠀⠀⠀⠀⠀⠀⠀⠀⠀⠀⠀⠀⠀⠀⠀⢠⠀⢠⣿⣿⣿⣿⣿⣿⣿⣿⣿⣾⡇⠀⠀⠀⠀⠀⠀⠀⠀⠀⠀⠀⠀⠀⠀</a:t>
            </a:r>
            <a:br/>
            <a:r>
              <a:t>⣿⣿⣿⣿⣿⣿⣿⣿⣿⣿⣿⣿⣿⣿⣿⣿⣿⣿⣿⣿⣿⣿⣿⣿⣿⣿⣿⣿⣿⣿⣿⣿⣿⣿⣿⣿⣿⣿⣧⡀⠀⠀⠀⠀⠀⠀⠀⠀⠀⠀⠀⠀⠀⠀⠀⠀⠀⠀⠀⠀⠀⠀⠀⢸⡆⢸⣿⣿⣿⣿⣿⣿⣿⣿⣿⣿⡇⠀⠀⠀⠀⠀⠀⠀⠀⠀⠀⠀⠀⠀⠀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⣿⣿⣿⣿⣿⣿⣿⣿⣿⣿⣿⣿⣿⣿⣿⣿⣿⣿⣿⣿⣿⣿⣿⣿⣿⣿⣿⣿⣿⣿⣿⣿⣿⣿⣿⣿⣿⣿⣿⣿⣦⡀⠀⠀⠀⠀⠀⠀⠀⠀⠀⠀⠀⠀⠀⠀⠀⠀⠀⠀⠀⠀⠀⢼⡇⠀⣿⣿⣿⣿⣿⣿⣿⣿⣿⣿⣿⡀⠀⠀⠀⠀⠀⠀⠀⠀⠀⠀⠀⠀⠀</a:t>
            </a:r>
            <a:br/>
            <a:r>
              <a:t>⣿⣿⣿⣿⣿⣿⣿⣿⣿⣿⣿⣿⣿⣿⣿⣿⣿⣿⣿⣿⣿⣿⣿⣿⣿⣿⣿⣿⣿⣿⣿⣿⣿⣿⣿⣿⣿⣿⣿⣿⣿⣿⣷⣄⡀⠀⠀⠀⠀⠀⠀⠀⠀⠀⠀⠀⠀⠀⠀⠀⠀⠀⠀⠈⠇⠀⣿⣿⣿⣿⣿⣿⣿⣿⣿⣿⣿⣀⡌⠀⠀⠀⠀⠀⠀⠀⠀⠀⠀⠀⠀</a:t>
            </a:r>
            <a:br/>
            <a:r>
              <a:t>⣿⣿⣿⣿⣿⣿⣿⣿⣿⣿⣿⣿⣿⣿⣿⣿⣿⣿⣿⣿⣿⣿⣿⣿⣿⣿⣿⣿⣿⣿⣿⣿⣿⣿⣿⣿⣿⣿⣿⣿⣿⣿⣿⣿⣿⣶⡄⠀⠀⠀⠀⠀⠀⠀⠀⠀⠀⠀⠀⠀⠀⠀⠀⠀⠀⠀⢹⣿⣿⣿⣿⣿⣿⣿⣿⣿⣿⣿⡇⣠⡆⠀⠀⡄⠀⠀⠀⠀⠀⠀⠀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⣿⣿⣿⣿⣿⣿⣿⣿⣿⣿⣿⣿⣿⣿⣿⣿⣿⣿⣿⣿⣿⣿⣿⣿⣿⣿⣿⣿⣿⣿⣿⣿⣿⣿⣿⣿⣿⣿⣿⣿⣿⣿⣿⣿⣿⠋⠀⠀⠀⠀⠀⠀⠀⠀⠀⠀⠀⠀⠀⠀⠀⠀⠀⠀⠀⠀⠸⣿⣿⣿⣿⣿⣿⣿⣿⣿⣿⣿⣿⣿⣠⠀⣸⠀⠀⠀⠀⠀⠀⠀⠀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⣿⣿⣿⣿⣿⣿⣿⣿⣿⣿⣿⣿⣿⣿⣿⣿⣿⣿⣿⣿⣿⣿⣿⣿⣿⣿⣿⣿⣿⣿⣿⣿⣿⣿⣿⣿⣿⣿⣿⣿⣿⣿⣿⣿⣿⡀⠀⠀⠀⠀⠀⠀⠀⠀⠀⠀⠀⠀⠀⠀⠀⠀⠀⠀⠀⠀⠀⠀⠙⣿⣿⣿⣿⣿⣿⣿⣿⣿⣿⣿⣷⣾⡇⠀⠀⠀⠀⠀⠀⠀⠀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⣿⣿⣿⣿⣿⣿⣿⣿⣿⣿⣿⣿⣿⣿⣿⣿⣿⣿⣿⣿⣿⣿⣿⣿⣿⣿⣿⣿⣿⣿⣿⣿⣿⣿⣿⣿⣿⣿⣿⣿⣿⣿⣿⣿⣿⣷⠀⠀⠀⠀⠀⠀⠀⠀⠀⠀⠀⠀⠀⠀⠀⠀⠀⠀⠀⠀⠀⠀⠀⠈⣿⣿⣿⣿⣿⣿⣿⣿⣿⣿⣿⣿⠃⠀⠀⠀⠀⠀⠀⠀⡆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⣿⣿⣿⣿⣿⣿⣿⣿⣿⣿⣿⣿⣿⣿⣿⣿⣿⣿⣿⣿⣿⣿⣿⣿⣿⣿⣿⣿⣿⣿⣿⣿⣿⣿⣿⣿⣿⣿⣿⣿⣿⣿⣿⣿⣿⣿⣿⣿⣿⣿⣿⣿⣿⣿⣿⣿⣿⣿⣿⠟⠋⠉⠀⠀⠀⠙⠻⣿⣿⣿⣿⣿⣿⣿⣿⣿⣿⣿⣿⣿⣿⣿⣿⣿⣿⣿⣿⣿⣿⣿⡇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⣿⣿⣿⣿⣿⣿⣿⣿⣿⣿⣿⣿⣿⣿⣿⣿⣿⣿⣿⣿⣿⣿⣿⣿⣿⣿⣿⣿⣿⣿⣿⣿⣿⣿⣿⣿⣿⣿⣿⣿⣿⣿⣿⣿⣿⣿⣿⣿⣿⣿⣿⣿⣿⣿⣿⣿⣿⣿⡇⠀⠀⠀⠀⠀⠀⠀⠀⠙⣿⣿⣿⣿⣿⣿⣿⣿⣿⣿⣿⣿⣿⣿⣿⣿⣿⣿⣿⣿⣿⣿⡇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⣿⣿⣿⣿⣿⣿⣿⣿⣿⣿⣿⣿⣿⣿⣿⣿⣿⣿⣿⣿⣿⣿⣿⣿⣿⣿⣿⣿⣿⣿⣿⣿⣿⣿⣿⣿⣿⣿⣿⣿⣿⣿⣿⣿⣿⣿⣿⣿⣿⣿⣿⣿⣿⣿⠿⠛⠛⠉⠁⠀⠀⠀⠀⠀⠀⠀⠀⠘⢿⣿⣿⣿⣿⣿⣿⣿⣿⣿⣿⣿⣿⣿⣿⣿⣿⣿⣿⣿⣿⣿⡇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⣿⣿⣿⣿⣿⣿⣿⣿⣿⣿⣿⣿⣿⣿⣿⣿⣿⣿⣿⣿⣿⣿⣿⣿⣿⣿⣿⣿⣿⣿⣿⣿⣿⣿⣿⣿⣿⣿⣿⣿⣿⣿⣿⣿⣿⣿⣿⣿⣿⣿⣿⣿⠛⠁⠀⠀⠀⠀⠀⠀⠀⠀⠀⠀⠀⠀⠀⠀⠀⠙⢿⣿⣿⣿⣿⣿⣿⣿⣿⣿⣿⣿⣿⣿⣿⣿⣿⣿⣿⣿⡇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⣿⣿⣿⣿⣿⣿⣿⣿⣿⣿⣿⣿⣿⣿⣿⣿⣿⣿⣿⣿⣿⣿⣿⣿⣿⣿⣿⣿⣿⣿⣿⣿⣿⣿⣿⣿⣿⣿⣿⣿⣿⣿⣿⣿⣿⣿⣿⣿⣿⣿⠟⠁⠀⠀⠀⠀⠀⠀⠀⠀⠀⠀⠀⠀⠀⠀⠀⠀⠀⠀⠈⢿⣿⣿⣿⣿⣿⣿⣿⣿⣿⣿⣿⣿⣿⣿⣿⣿⣿⣿⡇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⣿⣿⣿⣿⣿⣿⣿⣿⣿⣿⣿⣿⣿⣿⣿⣿⣿⣿⣿⣿⣿⣿⣿⣿⣿⣿⣿⣿⣿⣿⣿⣿⣿⣿⣿⣿⣿⣿⣿⣿⣿⣿⣿⣿⣿⣿⣿⣿⣿⢇⠀⠀⠀⠀⠀⠀⠀⠀⠀⠀⠀⠀⠀⠀⠀⠀⠀⠀⠀⠀⠀⠀⠘⣿⣿⣿⣿⣿⣿⣿⣿⣿⣿⣿⣿⣿⣿⣿⣿⣿⡇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⣿⣿⣿⣿⣿⣿⣿⣿⣿⣿⣿⣿⣿⣿⣿⣿⣿⣿⣿⣿⣿⣿⣿⣿⣿⣿⣿⣿⣿⣿⣿⣿⣿⣿⣿⣿⣿⣿⣿⣿⣿⣿⣿⣿⣿⣿⣿⣿⣿⣿⡿⠗⠀⠀⠀⠀⠀⠀⠀⠀⠀⠀⠀⠀⠀⠀⠀⠀⠀⠀⠀⠀⢰⣿⣿⣿⣿⣿⣿⣿⣿⣿⣿⣿⣿⣿⣿⣿⣿⣿⡇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⣿⣿⣿⣿⣿⣿⣿⣿⣿⣿⣿⣿⣿⣿⣿⣿⣿⣿⣿⣿⣿⣿⣿⣿⣿⣿⣿⣿⣿⣿⣿⣿⣿⣿⣿⣿⣿⣿⣿⣿⣿⣿⣿⣿⣿⣿⣿⣿⣿⣿⣿⣧⠀⠀⠀⠀⠀⠀⠀⠀⠀⠀⠀⠀⠀⠀⠀⠀⠀⠀⠀⠀⢸⣿⣿⣿⠃⠹⣿⣿⣿⣿⣿⣿⣿⣿⣿⣿⣿⣿⡇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⣿⣿⣿⣿⣿⣿⣿⣿⣿⣿⣿⣿⣿⣿⣿⣿⣿⣿⣿⣿⣿⣿⣿⣿⣿⣿⣿⣿⣿⣿⣿⣿⣿⣿⣿⣿⣿⣿⣿⣿⣿⣿⣿⣿⣿⣿⣿⣿⣿⣿⣿⣿⡆⠀⠀⠀⠀⠀⠀⠀⠀⠀⠀⠀⠀⠀⠀⠀⠀⠀⠀⠀⠸⣿⠟⠁⠀⠀⠘⢿⣿⣿⣿⣿⣿⣿⣿⣿⣿⣿⡇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⣿⣿⣿⣿⣿⣿⣿⣿⣿⣿⣿⣿⣿⣿⣿⣿⣿⣿⣿⣿⣿⣿⣿⣿⣿⣿⣿⣿⣿⣿⣿⣿⣿⣿⣿⣿⣿⣿⣿⣿⣿⣿⣿⣿⣿⣿⣿⣿⣿⣿⣿⣿⣿⣶⣶⣶⣦⠀⠀⠀⠀⠀⠀⠀⠀⠀⠀⠀⠀⠀⠀⠀⠀⠋⠀⠀⠀⠀⠀⠀⠙⢿⣿⣿⣿⣿⣿⣿⣿⣿⡇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⣿⣿⣿⣿⣿⣿⣿⣿⣿⣿⣿⣿⣿⣿⣿⣿⣿⣿⣿⣿⣿⣿⣿⣿⣿⣿⣿⣿⣿⣿⣿⣿⣿⣿⣿⣿⣿⣿⣿⣿⣿⣿⣿⣿⣿⣿⣿⣿⣿⣿⣿⣿⣿⣿⣿⣿⡿⠀⠀⠀⠀⠀⠀⠀⠀⠀⠀⠀⠀⠀⠀⠀⠀⠀⠀⠀⠀⠀⠀⠀⠀⠈⠙⢿⣿⣿⣿⣿⣿⣿⡇</a:t>
            </a:r>
            <a:br/>
            <a:r>
              <a:t>⣿⣿⣿⣿⣿⣿⣿⣿⣿⣿⣿⣿⣿⣿⣿⣿⣿⣿⣿⣿⣿⣿⣿⣿⣿⣿⣿⣿⣿⣿⣿⣿⣿⣿⣿⣿⣿⣿⣿⣿⣿⣿⣿⣿⣿⣿⣿⣿⣿⣿⣿⣿⣿⣿⡿⠋⠀⠀⠀⠀⠀⠀⠀⠀⠀⠀⠀⠀⡀⠀⠀⠀⠀⠀⠀⠀⠀⠀⠀⠀⠀⠀⠀⠀⠙⠻⣿⣿⣿⣿⡇</a:t>
            </a:r>
            <a:br/>
            <a:r>
              <a:t>⣿⣿⣿⣿⣿⣿⣿⣿⣿⣿⣿⣿⣿⣿⣿⣿⣿⣿⣿⣿⣿⣿⣿⠃⠀⠙⠛⠻⣿⣿⣿⣿⣿⣿⣿⡿⠋⠉⠁⠉⠙⢿⣿⣿⣿⣿⣿⣿⣿⣿⣿⡿⠛⠉⠀⠀⠀⠀⠀⠀⠀⠀⠀⠀⠀⡄⠀⠂⠁⠀⠀⠀⠀⠀⠀⠀⠀⠀⠀⠀⠀⠀⠀⠀⠀⠀⠀⠙⠻⢿⡇</a:t>
            </a:r>
            <a:br/>
            <a:r>
              <a:t>⣿⣿⣿⣿⣿⣿⣿⣿⣿⣿⣿⣿⣿⣿⣿⣿⣿⣿⣿⣿⣿⣿⣷⡄⠀⠀⠀⠀⠙⣿⣿⣿⣥⣀⡁⠀⠀⠀⠀⠀⠀⠀⢀⣀⣀⣉⣉⣩⣭⣭⡿⠀⠀⠀⠀⠀⠀⠀⠀⠀⠀⠀⠀⠀⠀⠀⠀⠀⠀⠀⠀⠀⠀⠀⠀⠀⠀⠀⠀⠀⠀⠀⠀⠀⠀⠀⠀⠀⠀⠀⠀</a:t>
            </a:r>
            <a:br/>
            <a:r>
              <a:t>⣿⣿⣿⣿⣿⣿⣿⣿⣿⣿⣿⣿⣿⣿⣿⣿⣿⣿⣿⣿⣿⣿⣿⣿⣆⠀⠀⠀⠀⠈⢻⣿⣿⣿⣷⣀⡀⠀⠀⠀⠀⠀⠈⣿⣿⣿⣿⣿⣿⠏⠀⠀⠀⠀⠀⠀⠀⠀⠀⠀⠀⠀⠀⠀⠀⠀⠀⠀⠀⠀⠀⠀⠀⠀⠀⠀⠀⠀⠀⠀⠀⠀⠀⠀⠀⠀⠀⠀⠀⠀⠀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⣿⣿⣿⣿⣿⣿⣿⣿⣿⣿⣿⣿⣿⣿⣿⣿⣿⣿⣿⣿⣿⣿⣿⣿⣿⣷⡀⠀⠀⠀⠀⠹⣿⣿⣿⣿⣷⡄⠀⠀⠀⠀⠀⣿⣿⣿⣿⣿⣿⠀⠀⠀⠀⠀⠀⠀⠀⠀⠀⠀⠀⠀⠀⠀⠀⠀⠀⠀⠀⠀⠀⠀⠀⠀⠀⠀⠀⠀⠀⠀⠀⠀⠀⠀⠀⠀⠀⠀⠀⠀⠀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⣿⣿⣿⣿⣿⣿⣿⣿⣿⣿⣿⣿⣿⣿⣿⣿⣿⣿⣿⣿⣿⣿⣿⣿⣿⣿⣿⠀⠀⠀⠀⠀⠈⢿⣿⣿⣿⣿⡆⠀⠀⠀⠀⠹⣿⣿⣿⣿⠇⠀⠀⠀⠀⠀⠀⠀⠀⠀⠀⠀⠀⠀⠀⠀⠀⠀⠀⠀⠀⠀⠀⠀⠀⠀⠀⠀⠀⠀⠀⠀⠀⠀⠀⠀⠀⠀⠀⠀⠀⠀⠀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⣿⣿⣿⣿⣿⣿⣿⣿⣿⣿⣿⣿⣿⣿⣿⣿⣿⣿⣿⣿⣿⣿⣿⣿⣿⣿⣿⣆⠀⠀⠀⠀⠀⠀⠙⠿⣿⣿⣷⠀⠀⠀⠀⠀⠹⣿⣿⡟⠀⠀⠀⠀⠀⠀⠀⠀⠀⠀⠀⠀⠀⠀⠀⠀⠀⠀⠀⠀⠀⠀⠀⠀⠀⠀⠀⠀⠀⠀⠀⠀⠀⠀⠀⠀⠀⠀⠀⠀⠀⠀⠀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⣿⣿⣿⣿⣿⣿⣿⣿⣿⣿⣿⣿⣿⣿⣿⣿⣿⣿⣿⣿⣿⣿⣿⣿⣿⣿⣿⣿⡀⠀⠀⠀⠀⠀⠀⠀⠈⠛⢿⣇⠀⠀⠀⠀⠀⠸⣿⠁⠀⠀⠀⠀⠀⠀⠀⠀⠀⠀⠀⠀⠀⠀⠀⠀⠀⠀⠀⠀⠀⠀⠀⠀⠀⠄⣾⢀⠀⠀⠀⠀⠀⠀⠀⠀⠀⠀⠀⠀⠀⠀⠀</a:t>
            </a:r>
            <a:br/>
            <a:r>
              <a:t>⣿⣿⣿⣿⣿⣿⣿⣿⣿⣿⣿⣿⣿⣿⣿⣿⣿⣿⣿⣿⣿⣿⣿⣿⣿⣿⣿⣿⣧⠀⠀⠀⠀⠀⠀⠀⠀⠀⠈⠻⡆⠀⠀⠀⠀⠀⠘⠀⠀⠀⠀⠀⠀⠀⠀⠀⠀⠀⠀⠀⠀⠀⠀⠀⢀⠀⠀⠀⠀⣀⣀⣶⣾⣿⣿⡏⠀⠀⠀⠀⠀⠀⠀⠀⠀⠀⠀⠀⠀⠀⠀</a:t>
            </a:r>
            <a:br/>
            <a:r>
              <a:t>⣿⣿⣿⣿⣿⣿⣿⣿⣿⣿⣿⣿⣿⣿⣿⣿⣿⣿⣿⣿⣿⣿⣿⣿⣿⣿⣿⣿⣿⣧⣤⣀⡀⠀⠀⠀⠀⠀⠀⠀⠈⠀⠀⠀⠀⠀⠀⠀⠀⠀⠀⠀⠀⠀⠀⠀⠀⠀⠀⠀⠀⠀⠀⠀⠀⠹⣿⣿⣿⣿⣿⣿⣿⣿⣿⠁⣰⠀⠀⠀⠀⠀⠀⠀⠀⠀⠀⠀⠀⠀⠀</a:t>
            </a:r>
            <a:br/>
            <a:r>
              <a:t>⣿⣿⣿⣿⣿⣿⣿⣿⣿⣿⣿⣿⣿⣿⣿⣿⣿⣿⣿⣿⣿⣿⣿⣿⣿⣿⣿⣿⣿⣿⣿⣿⣿⣷⣶⣤⣀⡀⠀⠀⠀⠀⠀⠀⠀⠀⠀⠀⠀⠀⠀⠀⠀⠀⠀⠀⠀⠀⠀⠀⠀⠀⠀⢠⠀⢠⣿⣿⣿⣿⣿⣿⣿⣿⣿⣾⡇⠀⠀⠀⠀⠀⠀⠀⠀⠀⠀⠀⠀⠀⠀</a:t>
            </a:r>
            <a:br/>
            <a:r>
              <a:t>⣿⣿⣿⣿⣿⣿⣿⣿⣿⣿⣿⣿⣿⣿⣿⣿⣿⣿⣿⣿⣿⣿⣿⣿⣿⣿⣿⣿⣿⣿⣿⣿⣿⣿⣿⣿⣿⣿⣧⡀⠀⠀⠀⠀⠀⠀⠀⠀⠀⠀⠀⠀⠀⠀⠀⠀⠀⠀⠀⠀⠀⠀⠀⢸⡆⢸⣿⣿⣿⣿⣿⣿⣿⣿⣿⣿⡇⠀⠀⠀⠀⠀⠀⠀⠀⠀⠀⠀⠀⠀⠀</a:t>
            </a:r>
            <a:br/>
            <a:r>
              <a:t>⣿⣿⣿⣿⣿⣿⣿⣿⣿⣿⣿⣿⣿⣿⣿⣿⣿⣿⣿⣿⣿⣿⣿⣿⣿⣿⣿⣿⣿⣿⣿⣿⣿⣿⣿⣿⣿⣿⣿⣷⣦⡀⠀⠀⠀⠀⠀⠀⠀⠀⠀⠀⠀⠀⠀⠀⠀⠀⠀⠀⠀⠀⠀⢼⡇⠀⣿⣿⣿⣿⣿⣿⣿⣿⣿⣿⣿⠀⠀⠀⠀⠀⠀⠀⠀⠀⠀⠀⠀⠀⠀</a:t>
            </a:r>
            <a:br/>
            <a:r>
              <a:t>⣿⣿⣿⣿⣿⣿⣿⣿⣿⣿⣿⣿⣿⣿⣿⣿⣿⣿⣿⣿⣿⣿⣿⣿⣿⣿⣿⣿⣿⣿⣿⣿⣿⣿⣿⣿⣿⣿⣿⣿⣿⣿⣷⣄⡀⠀⠀⠀⠀⠀⠀⠀⠀⠀⠀⠀⠀⠀⠀⠀⠀⠀⠀⠈⠇⠀⣿⣿⣿⣿⣿⣿⣿⣿⣿⣿⣿⣀⡎⠀⠀⠀⠀⠀⠀⠀⠀⠀⠀⠀⠀</a:t>
            </a:r>
            <a:br/>
            <a:r>
              <a:t>⣿⣿⣿⣿⣿⣿⣿⣿⣿⣿⣿⣿⣿⣿⣿⣿⣿⣿⣿⣿⣿⣿⣿⣿⣿⣿⣿⣿⣿⣿⣿⣿⣿⣿⣿⣿⣿⣿⣿⣿⣿⣿⣿⣿⣿⣶⡄⠀⠀⠀⠀⠀⠀⠀⠀⠀⠀⠀⠀⠀⠀⠀⠀⠀⠀⠀⢹⣿⣿⣿⣿⣿⣿⣿⣿⣿⣿⣿⡇⣠⡆⠀⠀⠄⠀⠀⠀⠀⠀⠀⠀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⣿⣿⣿⣿⣿⣿⣿⣿⣿⣿⣿⣿⣿⣿⣿⣿⣿⣿⣿⣿⣿⣿⣿⣿⣿⣿⣿⣿⣿⣿⣿⣿⣿⣿⣿⣿⣿⣿⣿⣿⣿⣿⣿⣿⣿⠋⠀⠀⠀⠀⠀⠀⠀⠀⠀⠀⠀⠀⠀⠀⠀⠀⠀⠀⠀⠀⠸⣿⣿⣿⣿⣿⣿⣿⣿⣿⣿⣿⣿⣿⣠⠀⡸⠀⠀⠀⠀⠀⠀⠀⠀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⣿⣿⣿⣿⣿⣿⣿⣿⣿⣿⣿⣿⣿⣿⣿⣿⣿⣿⣿⣿⣿⣿⣿⣿⣿⣿⣿⣿⣿⣿⣿⣿⣿⣿⣿⣿⣿⣿⣿⣿⣿⣿⣿⣿⣿⡀⠀⠀⠀⠀⠀⠀⠀⠀⠀⠀⠀⠀⠀⠀⠀⠀⠀⠀⠀⠀⠀⠀⠙⣿⣿⣿⣿⣿⣿⣿⣿⣿⣿⣿⣷⣶⡇⠀⠀⠀⠀⠀⠀⠀⠀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⣿⣿⣿⣿⣿⣿⣿⣿⣿⣿⣿⣿⣿⣿⣿⣿⣿⣿⣿⣿⣿⣿⣿⣿⣿⣿⣿⣿⣿⣿⣿⣿⣿⣿⣿⣿⣿⣿⣿⣿⣿⣿⣿⣿⣿⣷⠀⠀⠀⠀⠀⠀⠀⠀⠀⠀⠀⠀⠀⠀⠀⠀⠀⠀⠀⠀⠀⠀⠀⠈⣿⣿⣿⣿⣿⣿⣿⣿⣿⣿⣿⣿⠁⠀⠀⠀⠀⠀⠀⠀⡇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⣿⣿⣿⣿⣿⣿⣿⣿⣿⣿⣿⣿⣿⣿⣿⣿⣿⣿⣿⣿⣿⣿⣿⣿⣿⣿⣿⣿⣿⣿⣿⣿⣿⣿⣿⣿⣿⣿⣿⣿⣿⣿⣿⣿⣿⣿⣿⣿⣿⣿⣿⣿⣿⣿⣿⣿⣿⣿⣿⣿⠟⠛⠋⠉⠀⠈⠙⢿⣿⣿⣿⣿⣿⣿⣿⣿⣿⣿⣿⣿⣿⣿⣿⣿⣿⣿⣿⣿⣿⣿⡇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⣿⣿⣿⣿⣿⣿⣿⣿⣿⣿⣿⣿⣿⣿⣿⣿⣿⣿⣿⣿⣿⣿⣿⣿⣿⣿⣿⣿⣿⣿⣿⣿⣿⣿⣿⣿⣿⣿⣿⣿⣿⣿⣿⣿⣿⣿⣿⣿⣿⣿⣿⣿⣿⣿⣿⣿⣿⣿⣿⡿⠀⠀⠀⠀⠀⠀⠀⠀⠙⣿⣿⣿⣿⣿⣿⣿⣿⣿⣿⣿⣿⣿⣿⣿⣿⣿⣿⣿⣿⣿⡇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⣿⣿⣿⣿⣿⣿⣿⣿⣿⣿⣿⣿⣿⣿⣿⣿⣿⣿⣿⣿⣿⣿⣿⣿⣿⣿⣿⣿⣿⣿⣿⣿⣿⣿⣿⣿⣿⣿⣿⣿⣿⣿⣿⣿⣿⣿⣿⣿⣿⣿⣿⣿⣿⣿⡿⠟⠛⠋⠉⠁⠀⠀⠀⠀⠀⠀⠀⠀⠠⣿⣿⣿⣿⣿⣿⣿⣿⣿⣿⣿⣿⣿⣿⣿⣿⣿⣿⣿⣿⣿⡇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⣿⣿⣿⣿⣿⣿⣿⣿⣿⣿⣿⣿⣿⣿⣿⣿⣿⣿⣿⣿⣿⣿⣿⣿⣿⣿⣿⣿⣿⣿⣿⣿⣿⣿⣿⣿⣿⣿⣿⣿⣿⣿⣿⣿⣿⣿⣿⣿⣿⣿⣿⣿⠟⠋⠀⠀⠀⠀⠀⠀⠀⠀⠀⠀⠀⠀⠀⠀⠀⠈⢻⣿⣿⣿⣿⣿⣿⣿⣿⣿⣿⣿⣿⣿⣿⣿⣿⣿⣿⣿⡇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⣿⣿⣿⣿⣿⣿⣿⣿⣿⣿⣿⣿⣿⣿⣿⣿⣿⣿⣿⣿⣿⣿⣿⣿⣿⣿⣿⣿⣿⣿⣿⣿⣿⣿⣿⣿⣿⣿⣿⣿⣿⣿⣿⣿⣿⣿⣿⣿⣿⣿⡿⠃⠀⠀⠀⠀⠀⠀⠀⠀⠀⠀⠀⠀⠀⠀⠀⠀⠀⠀⠀⠹⣿⣿⣿⣿⣿⣿⣿⣿⣿⣿⣿⣿⣿⣿⣿⣿⣿⣿⡇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⣿⣿⣿⣿⣿⣿⣿⣿⣿⣿⣿⣿⣿⣿⣿⣿⣿⣿⣿⣿⣿⣿⣿⣿⣿⣿⣿⣿⣿⣿⣿⣿⣿⣿⣿⣿⣿⣿⣿⣿⣿⣿⣿⣿⣿⣿⣿⣿⣿⣿⠃⠀⠀⠀⠀⠀⠀⠀⠀⠀⠀⠀⠀⠀⠀⠀⠀⠀⠀⠀⠀⠀⢻⣿⣿⣿⣿⣿⣿⣿⣿⣿⣿⣿⣿⣿⣿⣿⣿⣿⡇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⣿⣿⣿⣿⣿⣿⣿⣿⣿⣿⣿⣿⣿⣿⣿⣿⣿⣿⣿⣿⣿⣿⣿⣿⣿⣿⣿⣿⣿⣿⣿⣿⣿⣿⣿⣿⣿⣿⣿⣿⣿⣿⣿⣿⣿⣿⣿⣿⣿⣟⠄⠀⠀⠀⠀⠀⠀⠀⠀⠀⠀⠀⠀⠀⠀⠀⠀⠀⠀⠀⠀⠀⠀⢿⣿⣿⣿⣿⣿⣿⣿⣿⣿⣿⣿⣿⣿⣿⣿⣿⡇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⣿⣿⣿⣿⣿⣿⣿⣿⣿⣿⣿⣿⣿⣿⣿⣿⣿⣿⣿⣿⣿⣿⣿⣿⣿⣿⣿⣿⣿⣿⣿⣿⣿⣿⣿⣿⣿⣿⣿⣿⣿⣿⣿⣿⣿⣿⣿⣿⣿⣿⡿⠛⠀⠀⠀⠀⠀⠀⠀⠀⠀⠀⠀⠀⠀⠀⠀⠀⠀⠀⠀⠀⠀⣿⣿⣿⣿⣿⣿⣿⣿⣿⣿⣿⣿⣿⣿⣿⣿⣿⡇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⣿⣿⣿⣿⣿⣿⣿⣿⣿⣿⣿⣿⣿⣿⣿⣿⣿⣿⣿⣿⣿⣿⣿⣿⣿⣿⣿⣿⣿⣿⣿⣿⣿⣿⣿⣿⣿⣿⣿⣿⣿⣿⣿⣿⣿⣿⣿⣿⣿⣿⣿⣷⠀⠀⠀⠀⠀⠀⠀⠀⠀⠀⠀⠀⠀⠀⠀⠀⠀⠀⠀⠀⠀⣿⣿⡿⠁⠻⣿⣿⣿⣿⣿⣿⣿⣿⣿⣿⣿⣿⡇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⣿⣿⣿⣿⣿⣿⣿⣿⣿⣿⣿⣿⣿⣿⣿⣿⣿⣿⣿⣿⣿⣿⣿⣿⣿⣿⣿⣿⣿⣿⣿⣿⣿⣿⣿⣿⣿⣿⣿⣿⣿⣿⣿⣿⣿⣿⣿⣿⣿⣿⣿⣿⡇⠀⠀⠀⠀⠀⠀⠀⠀⠀⠀⠀⠀⠀⠀⠀⠀⠀⠀⠀⠀⣿⠟⠀⠀⠀⠘⢿⣿⣿⣿⣿⣿⣿⣿⣿⣿⣿⡇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⣿⣿⣿⣿⣿⣿⣿⣿⣿⣿⣿⣿⣿⣿⣿⣿⣿⣿⣿⣿⣿⣿⣿⣿⣿⣿⣿⣿⣿⣿⣿⣿⣿⣿⣿⣿⣿⣿⣿⣿⣿⣿⣿⣿⣿⣿⣿⣿⣿⣿⣿⣿⣿⣿⣿⣿⡇⠀⠀⠀⠀⠀⠀⠀⠀⠀⠀⠀⠀⠀⠀⠀⠀⠋⠀⠀⠀⠀⠀⠀⠹⣿⣿⣿⣿⣿⣿⣿⣿⣿⡇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⣿⣿⣿⣿⣿⣿⣿⣿⣿⣿⣿⣿⣿⣿⣿⣿⣿⣿⣿⣿⣿⣿⣿⣿⣿⣿⣿⣿⣿⣿⣿⣿⣿⣿⣿⣿⣿⣿⣿⣿⣿⣿⣿⣿⣿⣿⣿⣿⣿⣿⣿⣿⣿⣿⣿⣿⡷⠀⠀⠀⠀⠀⠀⠀⠀⠀⠀⠀⠀⠀⠀⠀⠀⠀⠀⠀⠀⠀⠀⠀⠀⠈⠛⢿⣿⣿⣿⣿⣿⣿⡇</a:t>
            </a:r>
            <a:br/>
            <a:r>
              <a:t>⣿⣿⣿⣿⣿⣿⣿⣿⣿⣿⣿⣿⣿⣿⣿⣿⣿⣿⣿⣿⣿⣿⣿⣿⣿⣿⣿⣿⣿⣿⣿⣿⣿⣿⣿⣿⣿⣿⡿⢿⣿⣿⣿⣿⣿⣿⣿⣿⣿⣿⣿⣿⣿⣿⠟⠋⠀⠀⠀⠀⠀⠀⠀⠀⠀⠀⠀⠀⠀⠀⠀⠀⠀⠀⠀⠀⠀⠀⠀⠀⠀⠀⠀⠀⠙⠻⣿⣿⣿⣿⡇</a:t>
            </a:r>
            <a:br/>
            <a:r>
              <a:t>⣿⣿⣿⣿⣿⣿⣿⣿⣿⣿⣿⣿⣿⣿⣿⣿⣿⣿⣿⣿⣿⣿⡿⠁⠀⠙⠛⢿⣿⣿⣿⣿⠿⠿⠿⠟⠁⠀⠀⠀⠈⠙⠿⣿⣿⣿⣿⣿⣿⣿⣿⡿⠛⠁⠀⠀⠀⠀⠀⠀⠀⠀⠀⠀⠠⣀⠀⠀⠀⠀⠀⠀⠀⠀⠀⠀⠀⠀⠀⠀⠀⠀⠀⠀⠀⠀⠀⠙⠻⢿⡇</a:t>
            </a:r>
            <a:br/>
            <a:r>
              <a:t>⣿⣿⣿⣿⣿⣿⣿⣿⣿⣿⣿⣿⣿⣿⣿⣿⣿⣿⣿⣿⣿⣿⣧⡀⠀⠀⠀⠀⠻⣿⣿⣿⣷⣶⡆⠀⠀⠀⠀⠀⠀⠀⢠⣤⣤⣤⣤⣤⣬⣭⡟⠀⠀⠀⠀⠀⠀⠀⠀⠀⠀⠀⠀⠀⠀⠁⠀⠀⠀⠀⠀⠀⠀⠀⠀⠀⠀⠀⠀⠀⠀⠀⠀⠀⠀⠀⠀⠀⠀⠀⠀</a:t>
            </a:r>
            <a:br/>
            <a:r>
              <a:t>⣿⣿⣿⣿⣿⣿⣿⣿⣿⣿⣿⣿⣿⣿⣿⣿⣿⣿⣿⣿⣿⣿⣿⣷⣄⠀⠀⠀⠀⠙⢿⣿⣿⣿⣿⣤⣄⠀⠀⠀⠀⠀⠀⣿⣿⣿⣿⣿⣿⠋⠀⠀⠀⠀⠀⠀⠀⠀⠀⠀⠀⠀⠀⠀⠀⠀⠀⠀⠀⠀⠀⠀⠀⠀⠀⠀⠀⠀⠀⠀⠀⠀⠀⠀⠀⠀⠀⠀⠀⠀⠀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⣿⣿⣿⣿⣿⣿⣿⣿⣿⣿⣿⣿⣿⣿⣿⣿⣿⣿⣿⣿⣿⣿⣿⣿⣿⣦⠀⠀⠀⠀⠈⠻⣿⣿⣿⣿⣿⣆⠀⠀⠀⠀⠀⣿⣿⣿⣿⣿⡿⠀⠀⠀⠀⠀⠀⠀⠀⠀⠀⠀⠀⠀⠀⠀⠀⠀⠀⠀⠀⠀⠀⠀⠀⠀⠀⠀⠀⠀⠀⠀⠀⠀⠀⠀⠀⠀⠀⠀⠀⠀⠀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⣿⣿⣿⣿⣿⣿⣿⣿⣿⣿⣿⣿⣿⣿⣿⣿⣿⣿⣿⣿⣿⣿⣿⣿⣿⣿⣷⠀⠀⠀⠀⠀⠙⣿⣿⣿⣿⣿⡆⠀⠀⠀⠀⠙⣿⣿⣿⣿⠃⠀⠀⠀⠀⠀⠀⠀⠀⠀⠀⠀⠀⠀⠀⠀⠀⠀⠀⠀⠀⠀⠀⠀⠀⠀⠀⠀⠀⠀⠀⠀⠀⠀⠀⠀⠀⠀⠀⠀⠀⠀⠀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⣿⣿⣿⣿⣿⣿⣿⣿⣿⣿⣿⣿⣿⣿⣿⣿⣿⣿⣿⣿⣿⣿⣿⣿⣿⣿⣿⡄⠀⠀⠀⠀⠀⠀⠙⢿⣿⣿⣷⠀⠀⠀⠀⠀⠹⣿⣿⡟⠀⠀⠀⠀⠀⠀⠀⠀⠀⠀⠀⠀⠀⠀⠀⠀⠀⠀⠀⠀⠀⠀⠀⠀⠀⠀⠀⠀⠀⠀⠀⠀⠀⠀⠀⠀⠀⠀⠀⠀⠀⠀⠀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⣿⣿⣿⣿⣿⣿⣿⣿⣿⣿⣿⣿⣿⣿⣿⣿⣿⣿⣿⣿⣿⣿⣿⣿⣿⣿⣿⣿⠀⠀⠀⠀⠀⠀⠀⠀⠈⠻⣿⣇⠀⠀⠀⠀⠀⠹⡟⠁⠀⠀⠀⠀⠀⠀⠀⠀⠀⠀⠀⠀⠀⠀⠀⠀⠀⠀⠀⠀⠀⠀⠀⠀⠀⢄⣿⠀⠀⠀⠀⠀⠀⠀⠀⠀⠀⠀⠀⠀⠀⠀⠀</a:t>
            </a:r>
            <a:br/>
            <a:r>
              <a:t>⣿⣿⣿⣿⣿⣿⣿⣿⣿⣿⣿⣿⣿⣿⣿⣿⣿⣿⣿⣿⣿⣿⣿⣿⣿⣿⣿⣿⣧⠀⠀⠀⠀⠀⠀⠀⠀⠀⠈⢿⡄⠀⠀⠀⠀⠀⠁⠀⠀⠀⠀⠀⠀⠀⠀⠀⠀⠀⠀⠀⠀⠀⠀⠀⢀⠀⠀⠀⠀⣀⣀⣶⣾⣿⣿⠇⠀⠀⠀⠀⠀⠀⠀⠀⠀⠀⠀⠀⠀⠀⠀</a:t>
            </a:r>
            <a:br/>
            <a:r>
              <a:t>⣿⣿⣿⣿⣿⣿⣿⣿⣿⣿⣿⣿⣿⣿⣿⣿⣿⣿⣿⣿⣿⣿⣿⣿⣿⣿⣿⣿⣿⣦⣀⣀⠀⠀⠀⠀⠀⠀⠀⠀⠀⠀⠀⠀⠀⠀⠀⠀⠀⠀⠀⠀⠀⠀⠀⠀⠀⠀⠀⠀⠀⠀⠀⠀⠀⠹⣿⣿⣿⣿⣿⣿⣿⣿⣿⠀⡴⠀⠀⠀⠀⠀⠀⠀⠀⠀⠀⠀⠀⠀⠀</a:t>
            </a:r>
            <a:br/>
            <a:r>
              <a:t>⣿⣿⣿⣿⣿⣿⣿⣿⣿⣿⣿⣿⣿⣿⣿⣿⣿⣿⣿⣿⣿⣿⣿⣿⣿⣿⣿⣿⣿⣿⣿⣿⣿⣶⣦⣤⣀⠀⠀⠀⠀⠀⠀⠀⠀⠀⠀⠀⠀⠀⠀⠀⠀⠀⠀⠀⠀⠀⠀⠀⠀⠀⠀⢠⠀⢠⣿⣿⣿⣿⣿⣿⣿⣿⣿⣾⡇⠀⠀⠀⠀⠀⠀⠀⠀⠀⠀⠀⠀⠀⠀</a:t>
            </a:r>
            <a:br/>
            <a:r>
              <a:t>⣿⣿⣿⣿⣿⣿⣿⣿⣿⣿⣿⣿⣿⣿⣿⣿⣿⣿⣿⣿⣿⣿⣿⣿⣿⣿⣿⣿⣿⣿⣿⣿⣿⣿⣿⣿⣿⣿⣦⠀⠀⠀⠀⠀⠀⠀⠀⠀⠀⠀⠀⠀⠀⠀⠀⠀⠀⠀⠀⠀⠀⠀⠀⢸⡄⢸⣿⣿⣿⣿⣿⣿⣿⣿⣿⣿⢃⠀⠀⠀⠀⠀⠀⠀⠀⠀⠀⠀⠀⠀⠀</a:t>
            </a:r>
            <a:br/>
            <a:r>
              <a:t>⣿⣿⣿⣿⣿⣿⣿⣿⣿⣿⣿⣿⣿⣿⣿⣿⣿⣿⣿⣿⣿⣿⣿⣿⣿⣿⣿⣿⣿⣿⣿⣿⣿⣿⣿⣿⣿⣿⣿⣷⣄⡀⠀⠀⠀⠀⠀⠀⠀⠀⠀⠀⠀⠀⠀⠀⠀⠀⠀⠀⠀⠀⠀⢼⡇⠀⣿⣿⣿⣿⣿⣿⣿⣿⣿⣿⣾⠀⠀⠀⠀⠀⠀⠀⠀⠀⠀⠀⠀⠀⠀</a:t>
            </a:r>
            <a:br/>
            <a:r>
              <a:t>⣿⣿⣿⣿⣿⣿⣿⣿⣿⣿⣿⣿⣿⣿⣿⣿⣿⣿⣿⣿⣿⣿⣿⣿⣿⣿⣿⣿⣿⣿⣿⣿⣿⣿⣿⣿⣿⣿⣿⣿⣿⣿⣶⣄⡀⠀⠀⠀⠀⠀⠀⠀⠀⠀⠀⠀⠀⠀⠀⠀⠀⠀⠀⠈⠇⠀⣿⣿⣿⣿⣿⣿⣿⣿⣿⣿⣿⣠⡆⠀⠀⠀⠀⠀⠀⠀⠀⠀⠀⠀⠀</a:t>
            </a:r>
            <a:br/>
            <a:r>
              <a:t>⣿⣿⣿⣿⣿⣿⣿⣿⣿⣿⣿⣿⣿⣿⣿⣿⣿⣿⣿⣿⣿⣿⣿⣿⣿⣿⣿⣿⣿⣿⣿⣿⣿⣿⣿⣿⣿⣿⣿⣿⣿⣿⣿⣿⣿⣦⡄⠀⠀⠀⠀⠀⠀⠀⠀⠀⠀⠀⠀⠀⠀⠀⠀⠀⠀⠀⢹⣿⣿⣿⣿⣿⣿⣿⣿⣿⣿⣿⢁⣤⠂⠀⠀⠀⠀⠀⠀⠀⠀⠀⠀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⣿⣿⣿⣿⣿⣿⣿⣿⣿⣿⣿⣿⣿⣿⣿⣿⣿⣿⣿⣿⣿⣿⣿⣿⣿⣿⣿⣿⣿⣿⣿⣿⣿⣿⣿⣿⣿⣿⣿⣿⣿⣿⣿⣿⣿⠋⠀⠀⠀⠀⠀⠀⠀⠀⠀⠀⠀⠀⠀⠀⠀⠀⠀⠀⠀⠀⠸⣿⣿⣿⣿⣿⣿⣿⣿⣿⣿⣿⣿⣿⡀⠀⡜⠀⠀⠀⠀⠀⠀⠀⠀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⣿⣿⣿⣿⣿⣿⣿⣿⣿⣿⣿⣿⣿⣿⣿⣿⣿⣿⣿⣿⣿⣿⣿⣿⣿⣿⣿⣿⣿⣿⣿⣿⣿⣿⣿⣿⣿⣿⣿⣿⣿⣿⣿⣿⣿⡀⠀⠀⠀⠀⠀⠀⠀⠀⠀⠀⠀⠀⠀⠀⠀⠀⠀⠀⠀⠀⠀⠀⠙⣿⣿⣿⣿⣿⣿⣿⣿⣿⣿⣿⣷⣷⠇⠀⠀⠀⠀⠀⠀⠀⡀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⣿⣿⣿⣿⣿⣿⣿⣿⣿⣿⣿⣿⣿⣿⣿⣿⣿⣿⣿⣿⣿⣿⣿⣿⣿⣿⣿⣿⣿⣿⣿⣿⣿⣿⣿⣿⣿⣿⣿⣿⣿⣿⣿⣿⣿⣷⠀⠀⠀⠀⠀⠀⠀⠀⠀⠀⠀⠀⠀⠀⠀⠀⠀⠀⠀⠀⠀⠀⠀⠈⣿⣿⣿⣿⣿⣿⣿⣿⣿⣿⣿⣿⠀⠀⠀⠀⠀⠀⠀⠀⠃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⣿⣿⣿⣿⣿⣿⣿⣿⣿⣿⣿⣿⣿⣿⣿⣿⣿⣿⣿⣿⣿⣿⣿⣿⣿⣿⣿⣿⣿⣿⣿⣿⣿⣿⣿⣿⣿⣿⣿⣿⣿⣿⣿⣿⣿⣿⣿⣿⣿⣿⣿⣿⣿⣿⣿⣿⣿⣿⣿⣿⡿⠟⠛⠉⠉⠀⠙⠻⣿⣿⣿⣿⣿⣿⣿⣿⣿⣿⣿⣿⣿⣿⣿⣿⣿⣿⣿⣿⣿⣿⡇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⣿⣿⣿⣿⣿⣿⣿⣿⣿⣿⣿⣿⣿⣿⣿⣿⣿⣿⣿⣿⣿⣿⣿⣿⣿⣿⣿⣿⣿⣿⣿⣿⣿⣿⣿⣿⣿⣿⣿⣿⣿⣿⣿⣿⣿⣿⣿⣿⣿⣿⣿⣿⣿⣿⣿⣿⣿⣿⣿⣿⠇⠀⠀⠀⠀⠀⠀⠀⠈⢿⣿⣿⣿⣿⣿⣿⣿⣿⣿⣿⣿⣿⣿⣿⣿⣿⣿⣿⣿⣿⡇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⣿⣿⣿⣿⣿⣿⣿⣿⣿⣿⣿⣿⣿⣿⣿⣿⣿⣿⣿⣿⣿⣿⣿⣿⣿⣿⣿⣿⣿⣿⣿⣿⣿⣿⣿⣿⣿⣿⣿⣿⣿⣿⣿⣿⣿⣿⣿⣿⣿⣿⣿⣿⣿⣿⡿⠟⠛⠋⠉⠉⠀⠀⠀⠀⠀⠀⠀⠀⠀⣾⣿⣿⣿⣿⣿⣿⣿⣿⣿⣿⣿⣿⣿⣿⣿⣿⣿⣿⣿⣿⡇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⣿⣿⣿⣿⣿⣿⣿⣿⣿⣿⣿⣿⣿⣿⣿⣿⣿⣿⣿⣿⣿⣿⣿⣿⣿⣿⣿⣿⣿⣿⣿⣿⣿⣿⣿⣿⣿⣿⣿⣿⣿⣿⣿⣿⣿⣿⣿⣿⣿⣿⣿⣿⡿⠋⠀⠀⠀⠀⠀⠀⠀⠀⠀⠀⠀⠀⠀⠀⠀⠈⠻⣿⣿⣿⣿⣿⣿⣿⣿⣿⣿⣿⣿⣿⣿⣿⣿⣿⣿⣿⡇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⣿⣿⣿⣿⣿⣿⣿⣿⣿⣿⣿⣿⣿⣿⣿⣿⣿⣿⣿⣿⣿⣿⣿⣿⣿⣿⣿⣿⣿⣿⣿⣿⣿⣿⣿⣿⣿⣿⣿⣿⣿⣿⣿⣿⣿⣿⣿⣿⣿⣿⣿⠋⠀⠀⠀⠀⠀⠀⠀⠀⠀⠀⠀⠀⠀⠀⠀⠀⠀⠀⠀⠙⣿⣿⣿⣿⣿⣿⣿⣿⣿⣿⣿⣿⣿⣿⣿⣿⣿⣿⡇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⣿⣿⣿⣿⣿⣿⣿⣿⣿⣿⣿⣿⣿⣿⣿⣿⣿⣿⣿⣿⣿⣿⣿⣿⣿⣿⣿⣿⣿⣿⣿⣿⣿⣿⣿⣿⣿⣿⣿⣿⣿⣿⣿⣿⣿⣿⣿⣿⣿⣿⡁⠀⠀⠀⠀⠀⠀⠀⠀⠀⠀⠀⠀⠀⠀⠀⠀⠀⠀⠀⠀⠀⠀⢸⣿⣿⣿⣿⣿⣿⣿⣿⣿⣿⣿⣿⣿⣿⣿⣿⡇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⣿⣿⣿⣿⣿⣿⣿⣿⣿⣿⣿⣿⣿⣿⣿⣿⣿⣿⣿⣿⣿⣿⣿⣿⣿⣿⣿⣿⣿⣿⣿⣿⣿⣿⣿⣿⣿⣿⣿⣿⣿⣿⣿⣿⣿⣿⣿⣿⣿⣿⣿⣄⠀⠀⠀⠀⠀⠀⠀⠀⠀⠀⠀⠀⠀⠀⠀⠀⠀⠀⠀⠀⠀⢸⣿⣿⣿⣿⣿⣿⣿⣿⣿⣿⣿⣿⣿⣿⣿⣿⡇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⣿⣿⣿⣿⣿⣿⣿⣿⣿⣿⣿⣿⣿⣿⣿⣿⣿⣿⣿⣿⣿⣿⣿⣿⣿⣿⣿⣿⣿⣿⣿⣿⣿⣿⣿⣿⣿⣿⣿⣿⣿⣿⣿⣿⣿⣿⣿⣿⣿⣿⡟⠋⠁⠀⠀⠀⠀⠀⠀⠀⠀⠀⠀⠀⠀⠀⠀⠀⠀⠀⠀⠀⠀⣾⣿⣿⣿⣿⣿⣿⣿⣿⣿⣿⣿⣿⣿⣿⣿⣿⡇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⣿⣿⣿⣿⣿⣿⣿⣿⣿⣿⣿⣿⣿⣿⣿⣿⣿⣿⣿⣿⣿⣿⣿⣿⣿⣿⣿⣿⣿⣿⣿⣿⣿⣿⣿⣿⣿⣿⣿⣿⣿⣿⣿⣿⣿⣿⣿⣿⣿⣿⣿⣷⠀⠀⠀⠀⠀⠀⠀⠀⠀⠀⠀⠀⠀⠀⠀⠀⠀⠀⠀⠀⠀⢸⣿⡿⠁⠻⣿⣿⣿⣿⣿⣿⣿⣿⣿⣿⣿⣿⡇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⣿⣿⣿⣿⣿⣿⣿⣿⣿⣿⣿⣿⣿⣿⣿⣿⣿⣿⣿⣿⣿⣿⣿⣿⣿⣿⣿⣿⣿⣿⣿⣿⣿⣿⣿⣿⣿⣿⣿⣿⣿⣿⣿⣿⣿⣿⣿⣿⣿⣿⣿⣿⡇⠀⠀⠀⠀⠀⠀⠀⠀⠀⠀⠀⠀⠀⠀⠀⠀⠀⠀⠀⠀⢸⠏⠀⠀⠀⠙⢿⣿⣿⣿⣿⣿⣿⣿⣿⣿⣿⡇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⣿⣿⣿⣿⣿⣿⣿⣿⣿⣿⣿⣿⣿⣿⣿⣿⣿⣿⣿⣿⣿⣿⣿⣿⣿⣿⣿⣿⣿⣿⣿⣿⣿⣿⣿⣿⣿⣿⣿⣿⣿⣿⣿⣿⣿⣿⣿⣿⣿⣿⣿⣿⣿⣿⣿⣿⡇⠀⠀⠀⠀⠀⠀⠀⠀⠀⠀⠀⠀⠀⠀⠀⠀⠀⠀⠀⠀⠀⠀⠀⠻⣿⣿⣿⣿⣿⣿⣿⣿⣿⡇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⣿⣿⣿⣿⣿⣿⣿⣿⣿⣿⣿⣿⣿⣿⣿⣿⣿⣿⣿⣿⣿⣿⣿⣿⣿⣿⣿⣿⣿⣿⣿⣿⣿⣿⣿⣿⣿⣿⣿⣿⣿⣿⣿⣿⣿⣿⣿⣿⣿⣿⣿⣿⣿⣿⣿⣿⡧⠀⠀⠀⠀⠀⠀⠀⠀⠀⠀⠀⠀⠀⠀⠀⠀⠀⠀⠀⠀⠀⠀⠀⠀⠈⠛⢿⣿⣿⣿⣿⣿⣿⡇</a:t>
            </a:r>
            <a:br/>
            <a:r>
              <a:t>⣿⣿⣿⣿⣿⣿⣿⣿⣿⣿⣿⣿⣿⣿⣿⣿⣿⣿⣿⣿⣿⣿⣿⣿⣿⣿⣿⣿⣿⣿⣿⣿⣿⣿⣿⣿⣿⣿⠿⠿⣿⣿⣿⣿⣿⣿⣿⣿⣿⣿⣿⣿⣿⣿⠟⠋⠀⠀⠀⠀⠀⠀⠀⠀⠀⠀⠀⠀⠀⠀⠀⠀⠀⠀⠀⠀⠀⠀⠀⠀⠀⠀⠀⠀⠙⠻⣿⣿⣿⣿⡇</a:t>
            </a:r>
            <a:br/>
            <a:r>
              <a:t>⣿⣿⣿⣿⣿⣿⣿⣿⣿⣿⣿⣿⣿⣿⣿⣿⣿⣿⣿⣿⣿⣿⡿⠁⠀⠛⠛⢿⣿⣿⣿⣿⡟⠛⠿⠛⠁⠀⠀⠀⠀⠙⠿⠿⣿⣿⣿⣿⣿⣿⣿⡿⠛⠁⠀⠀⠀⠀⠀⠀⠀⠀⠀⠀⠀⡄⠀⠀⠀⠀⠀⠀⠀⠀⠀⠀⠀⠀⠀⠀⠀⠀⠀⠀⠀⠀⠀⠙⠻⢿⡇</a:t>
            </a:r>
            <a:br/>
            <a:r>
              <a:t>⣿⣿⣿⣿⣿⣿⣿⣿⣿⣿⣿⣿⣿⣿⣿⣿⣿⣿⣿⣿⣿⣿⣧⠀⠀⠀⠀⠈⢻⣿⣿⣿⣿⣶⣆⠀⠀⠀⠀⠀⠀⠀⢠⣤⣤⣤⣤⣤⣬⣭⡟⠀⠀⠀⠀⠀⠀⠀⠀⠀⠀⠀⠀⠀⠀⠁⠀⠀⠀⠀⠀⠀⠀⠀⠀⠀⠀⠀⠀⠀⠀⠀⠀⠀⠀⠀⠀⠀⠀⠀⠀</a:t>
            </a:r>
            <a:br/>
            <a:r>
              <a:t>⣿⣿⣿⣿⣿⣿⣿⣿⣿⣿⣿⣿⣿⣿⣿⣿⣿⣿⣿⣿⣿⣿⣿⣷⡄⠀⠀⠀⠀⠙⣿⣿⣿⣿⣿⣦⣄⠀⠀⠀⠀⠀⠀⣿⣿⣿⣿⣿⣿⠋⠀⠀⠀⠀⠀⠀⠀⠀⠀⠀⠀⠀⠀⠀⠀⠀⠀⠀⠀⠀⠀⠀⠀⠀⠀⠀⠀⠀⠀⠀⠀⠀⠀⠀⠀⠀⠀⠀⠀⠀⠀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⣿⣿⣿⣿⣿⣿⣿⣿⣿⣿⣿⣿⣿⣿⣿⣿⣿⣿⣿⣿⣿⣿⣿⣿⣿⣆⠀⠀⠀⠀⠈⢻⣿⣿⣿⣿⣿⣦⠀⠀⠀⠀⠀⣿⣿⣿⣿⣿⡿⠀⠀⠀⠀⠀⠀⠀⠀⠀⠀⠀⠀⠀⠀⠀⠀⠀⠀⠀⠀⠀⠀⠀⠀⠀⠀⠀⠀⠀⠀⠀⠀⠀⠀⠀⠀⠀⠀⠀⠀⠀⠀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⣿⣿⣿⣿⣿⣿⣿⣿⣿⣿⣿⣿⣿⣿⣿⣿⣿⣿⣿⣿⣿⣿⣿⣿⣿⣿⡗⠀⠀⠀⠀⠀⠹⣿⣿⣿⣿⣿⡆⠀⠀⠀⠀⠙⣿⣿⣿⣿⠁⠀⠀⠀⠀⠀⠀⠀⠀⠀⠀⠀⠀⠀⠀⠀⠀⠀⠀⠀⠀⠀⠀⠀⠀⠀⠀⠀⠀⠀⠀⠀⠀⠀⠀⠀⠀⠀⠀⠀⠀⠀⠀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⣿⣿⣿⣿⣿⣿⣿⣿⣿⣿⣿⣿⣿⣿⣿⣿⣿⣿⣿⣿⣿⣿⣿⣿⣿⣿⣿⡄⠀⠀⠀⠀⠀⠈⠙⢿⣿⣿⣷⠀⠀⠀⠀⠀⠹⣿⣿⡟⠀⠀⠀⠀⠀⠀⠀⠀⠀⠀⠀⠀⠀⠀⠀⠀⠀⠀⠀⠀⠀⠀⠀⠀⠀⠀⠀⠀⠀⠀⠀⠀⠀⠀⠀⠀⠀⠀⠀⠀⠀⠀⠀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⣿⣿⣿⣿⣿⣿⣿⣿⣿⣿⣿⣿⣿⣿⣿⣿⣿⣿⣿⣿⣿⣿⣿⣿⣿⣿⣿⣿⠀⠀⠀⠀⠀⠀⠀⠀⠉⠻⣿⣆⠀⠀⠀⠀⠀⠹⡏⠀⠀⠀⠀⠀⠀⠀⠀⠀⠀⠀⠀⠀⠀⠀⠀⠀⠀⠀⠀⠀⠀⠀⠀⠀⠀⢀⣷⠀⠀⠀⠀⠀⠀⠀⠀⠀⠀⠀⠀⠀⠀⠀⠀</a:t>
            </a:r>
            <a:br/>
            <a:r>
              <a:t>⣿⣿⣿⣿⣿⣿⣿⣿⣿⣿⣿⣿⣿⣿⣿⣿⣿⣿⣿⣿⣿⣿⣿⣿⣿⣿⣿⣿⣆⠀⠀⠀⠀⠀⠀⠀⠀⠀⠈⢿⡄⠀⠀⠀⠀⠀⠁⠀⠀⠀⠀⠀⠀⠀⠀⠀⠀⠀⠀⠀⠀⠀⠀⠀⢀⠀⠀⠀⠀⣄⣀⣶⣿⣿⣿⠃⠀⠀⠀⠀⠀⠀⠀⠀⠀⠀⠀⠀⠀⠀⠀</a:t>
            </a:r>
            <a:br/>
            <a:r>
              <a:t>⣿⣿⣿⣿⣿⣿⣿⣿⣿⣿⣿⣿⣿⣿⣿⣿⣿⣿⣿⣿⣿⣿⣿⣿⣿⣿⣿⣿⣿⣦⣀⣀⠀⠀⠀⠀⠀⠀⠀⠀⠀⠀⠀⠀⠀⠀⠀⠀⠀⠀⠀⠀⠀⠀⠀⠀⠀⠀⠀⠀⠀⠀⠀⠀⠀⠹⣿⣿⣿⣿⣿⣿⣿⣿⣿⢀⡔⠀⠀⠀⠀⠀⠀⠀⠀⠀⠀⠀⠀⠀⠀</a:t>
            </a:r>
            <a:br/>
            <a:r>
              <a:t>⣿⣿⣿⣿⣿⣿⣿⣿⣿⣿⣿⣿⣿⣿⣿⣿⣿⣿⣿⣿⣿⣿⣿⣿⣿⣿⣿⣿⣿⣿⣿⣿⣿⣶⣤⣄⣀⠀⠀⠀⠀⠀⠀⠀⠀⠀⠀⠀⠀⠀⠀⠀⠀⠀⠀⠀⠀⠀⠀⠀⠀⠀⠀⢠⠀⢰⣿⣿⣿⣿⣿⣿⣿⣿⣿⣾⡇⠀⠀⠀⠀⠀⠀⠀⠀⠀⠀⠀⠀⠀⠀</a:t>
            </a:r>
            <a:br/>
            <a:r>
              <a:t>⣿⣿⣿⣿⣿⣿⣿⣿⣿⣿⣿⣿⣿⣿⣿⣿⣿⣿⣿⣿⣿⣿⣿⣿⣿⣿⣿⣿⣿⣿⣿⣿⣿⣿⣿⣿⣿⣿⣦⠀⠀⠀⠀⠀⠀⠀⠀⠀⠀⠀⠀⠀⠀⠀⠀⠀⠀⠀⠀⠀⠀⠀⠀⢸⡆⢸⣿⣿⣿⣿⣿⣿⣿⣿⣿⣿⢀⠀⠀⠀⠀⠀⠀⠀⠀⠀⠀⠀⠀⠀⠀</a:t>
            </a:r>
            <a:br/>
            <a:r>
              <a:t>⣿⣿⣿⣿⣿⣿⣿⣿⣿⣿⣿⣿⣿⣿⣿⣿⣿⣿⣿⣿⣿⣿⣿⣿⣿⣿⣿⣿⣿⣿⣿⣿⣿⣿⣿⣿⣿⣿⣿⣷⣄⡀⠀⠀⠀⠀⠀⠀⠀⠀⠀⠀⠀⠀⠀⠀⠀⠀⠀⠀⠀⠀⠀⢼⡇⠀⣿⣿⣿⣿⣿⣿⣿⣿⣿⣿⣿⠀⠀⠀⠀⠀⠀⠀⠀⠀⠀⠀⠀⠀⠀</a:t>
            </a:r>
            <a:br/>
            <a:r>
              <a:t>⣿⣿⣿⣿⣿⣿⣿⣿⣿⣿⣿⣿⣿⣿⣿⣿⣿⣿⣿⣿⣿⣿⣿⣿⣿⣿⣿⣿⣿⣿⣿⣿⣿⣿⣿⣿⣿⣿⣿⣿⣿⣿⣶⣄⠀⠀⠀⠀⠀⠀⠀⠀⠀⠀⠀⠀⠀⠀⠀⠀⠀⠀⠀⠈⠇⠀⣿⣿⣿⣿⣿⣿⣿⣿⣿⣿⣿⣠⠆⠀⠀⠀⠀⠀⠀⠀⠀⠀⠀⠀⠀</a:t>
            </a:r>
            <a:br/>
            <a:r>
              <a:t>⣿⣿⣿⣿⣿⣿⣿⣿⣿⣿⣿⣿⣿⣿⣿⣿⣿⣿⣿⣿⣿⣿⣿⣿⣿⣿⣿⣿⣿⣿⣿⣿⣿⣿⣿⣿⣿⣿⣿⣿⣿⣿⣿⣿⣿⣦⡀⠀⠀⠀⠀⠀⠀⠀⠀⠀⠀⠀⠀⠀⠀⠀⠀⠀⠀⠀⢹⣿⣿⣿⣿⣿⣿⣿⣿⣿⣿⣿⢀⣴⠁⠀⢀⠀⠀⠀⠀⠀⠀⠀⠀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⣿⣿⣿⣿⣿⣿⣿⣿⣿⣿⣿⣿⣿⣿⣿⣿⣿⣿⣿⣿⣿⣿⣿⣿⣿⣿⣿⣿⣿⣿⣿⣿⣿⣿⣿⣿⣿⣿⣿⣿⣿⣿⣿⣿⣿⠋⠀⠀⠀⠀⠀⠀⠀⠀⠀⠀⠀⠀⠀⠀⠀⠀⠀⠀⠀⠀⠸⣿⣿⣿⣿⣿⣿⣿⣿⣿⣿⣿⣿⣟⡀⠀⡎⠀⠀⠀⠀⠀⠀⠀⠀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⣿⣿⣿⣿⣿⣿⣿⣿⣿⣿⣿⣿⣿⣿⣿⣿⣿⣿⣿⣿⣿⣿⣿⣿⣿⣿⣿⣿⣿⣿⣿⣿⣿⣿⣿⣿⣿⣿⣿⣿⣿⣿⣿⣿⣿⡀⠀⠀⠀⠀⠀⠀⠀⠀⠀⠀⠀⠀⠀⠀⠀⠀⠀⠀⠀⠀⠀⠀⠙⣿⣿⣿⣿⣿⣿⣿⣿⣿⣿⣿⣷⣿⠃⠀⠀⠀⠀⠀⠀⠀⡄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⣿⣿⣿⣿⣿⣿⣿⣿⣿⣿⣿⣿⣿⣿⣿⣿⣿⣿⣿⣿⣿⣿⣿⣿⣿⣿⣿⣿⣿⣿⣿⣿⣿⣿⣿⣿⣿⣿⣿⣿⣿⣿⣿⣿⣿⣷⠀⠀⠀⠀⠀⠀⠀⠀⠀⠀⠀⠀⠀⠀⠀⠀⠀⠀⠀⠀⠀⠀⠀⠈⣿⣿⣿⣿⣿⣿⣿⣿⣿⣿⣿⣿⠀⠀⠀⠀⠀⠀⠀⠀⠀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⣿⣿⣿⣿⣿⣿⣿⣿⣿⣿⣿⣿⣿⣿⣿⣿⣿⣿⣿⣿⣿⣿⣿⣿⣿⣿⣿⣿⣿⣿⣿⣿⣿⣿⣿⣿⣿⣿⣿⣿⣿⣿⣿⣿⣿⣿⣿⣿⣿⣿⣿⣿⣿⣿⣿⣿⣿⣿⣿⣿⣿⠿⠛⠛⠋⠉⠉⠻⣿⣿⣿⣿⣿⣿⣿⣿⣿⣿⣿⣿⣿⣿⣿⣿⣿⣿⣿⣿⣿⣿⡇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⣿⣿⣿⣿⣿⣿⣿⣿⣿⣿⣿⣿⣿⣿⣿⣿⣿⣿⣿⣿⣿⣿⣿⣿⣿⣿⣿⣿⣿⣿⣿⣿⣿⣿⣿⣿⣿⣿⣿⣿⣿⣿⣿⣿⣿⣿⣿⣿⣿⣿⣿⣿⣿⣿⣿⠿⠛⠋⠉⠉⠁⠀⠀⠀⠀⠀⠀⠀⠀⢠⣿⣿⣿⣿⣿⣿⣿⣿⣿⣿⣿⣿⣿⣿⣿⣿⣿⣿⣿⣿⡇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⣿⣿⣿⣿⣿⣿⣿⣿⣿⣿⣿⣿⣿⣿⣿⣿⣿⣿⣿⣿⣿⣿⣿⣿⣿⣿⣿⣿⣿⣿⣿⣿⣿⣿⣿⣿⣿⣿⣿⣿⣿⣿⣿⣿⣿⣿⣿⣿⣿⣿⣿⣿⡿⠋⠀⠀⠀⠀⠀⠀⠀⠀⠀⠀⠀⠀⠀⠀⠀⠈⠻⣿⣿⣿⣿⣿⣿⣿⣿⣿⣿⣿⣿⣿⣿⣿⣿⣿⣿⣿⡇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⣿⣿⣿⣿⣿⣿⣿⣿⣿⣿⣿⣿⣿⣿⣿⣿⣿⣿⣿⣿⣿⣿⣿⣿⣿⣿⣿⣿⣿⣿⣿⣿⣿⣿⣿⣿⣿⣿⣿⣿⣿⣿⣿⣿⣿⣿⣿⣿⣿⣿⣿⠏⠀⠀⠀⠀⠀⠀⠀⠀⠀⠀⠀⠀⠀⠀⠀⠀⠀⠀⠀⠘⣿⣿⣿⣿⣿⣿⣿⣿⣿⣿⣿⣿⣿⣿⣿⣿⣿⣿⡇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⣿⣿⣿⣿⣿⣿⣿⣿⣿⣿⣿⣿⣿⣿⣿⣿⣿⣿⣿⣿⣿⣿⣿⣿⣿⣿⣿⣿⣿⣿⣿⣿⣿⣿⣿⣿⣿⣿⣿⣿⣿⣿⣿⣿⣿⣿⣿⣿⣿⣿⡏⠀⠀⠀⠀⠀⠀⠀⠀⠀⠀⠀⠀⠀⠀⠀⠀⠀⠀⠀⠀⠀⠸⣿⣿⣿⣿⣿⣿⣿⣿⣿⣿⣿⣿⣿⣿⣿⣿⣿⡇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⣿⣿⣿⣿⣿⣿⣿⣿⣿⣿⣿⣿⣿⣿⣿⣿⣿⣿⣿⣿⣿⣿⣿⣿⣿⣿⣿⣿⣿⣿⣿⣿⣿⣿⣿⣿⣿⣿⣿⣿⣿⣿⣿⣿⣿⣿⣿⣿⣿⣿⡅⠀⠀⠀⠀⠀⠀⠀⠀⠀⠀⠀⠀⠀⠀⠀⠀⠀⠀⠀⠀⠀⠀⢿⣿⣿⣿⣿⣿⣿⣿⣿⣿⣿⣿⣿⣿⣿⣿⣿⡇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⣿⣿⣿⣿⣿⣿⣿⣿⣿⣿⣿⣿⣿⣿⣿⣿⣿⣿⣿⣿⣿⣿⣿⣿⣿⣿⣿⣿⣿⣿⣿⣿⣿⣿⣿⣿⣿⣿⣿⣿⣿⣿⣿⣿⣿⣿⣿⣿⣿⣿⣣⠀⠀⠀⠀⠀⠀⠀⠀⠀⠀⠀⠀⠀⠀⠀⠀⠀⠀⠀⠀⠀⠀⢸⣿⣿⣿⣿⣿⣿⣿⣿⣿⣿⣿⣿⣿⣿⣿⣿⡇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⣿⣿⣿⣿⣿⣿⣿⣿⣿⣿⣿⣿⣿⣿⣿⣿⣿⣿⣿⣿⣿⣿⣿⣿⣿⣿⣿⣿⣿⣿⣿⣿⣿⣿⣿⣿⣿⣿⣿⣿⣿⣿⣿⣿⣿⣿⣿⣿⣿⣿⣿⣦⡄⠀⠀⠀⠀⠀⠀⠀⠀⠀⠀⠀⠀⠀⠀⠀⠀⠀⠀⠀⠀⢸⣿⣿⣿⣿⣿⣿⣿⣿⣿⣿⣿⣿⣿⣿⣿⣿⡇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⣿⣿⣿⣿⣿⣿⣿⣿⣿⣿⣿⣿⣿⣿⣿⣿⣿⣿⣿⣿⣿⣿⣿⣿⣿⣿⣿⣿⣿⣿⣿⣿⣿⣿⣿⣿⣿⣿⣿⣿⣿⣿⣿⣿⣿⣿⣿⣿⣿⣿⣟⠉⠀⠀⠀⠀⠀⠀⠀⠀⠀⠀⠀⠀⠀⠀⠀⠀⠀⠀⠀⠀⠀⢼⣿⣿⣿⣿⣿⣿⣿⣿⣿⣿⣿⣿⣿⣿⣿⣿⡇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⣿⣿⣿⣿⣿⣿⣿⣿⣿⣿⣿⣿⣿⣿⣿⣿⣿⣿⣿⣿⣿⣿⣿⣿⣿⣿⣿⣿⣿⣿⣿⣿⣿⣿⣿⣿⣿⣿⣿⣿⣿⣿⣿⣿⣿⣿⣿⣿⣿⣿⣿⣷⠀⠀⠀⠀⠀⠀⠀⠀⠀⠀⠀⠀⠀⠀⠀⠀⠀⠀⠀⠀⡆⠸⣿⡿⠀⠻⣿⣿⣿⣿⣿⣿⣿⣿⣿⣿⣿⣿⡇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⣿⣿⣿⣿⣿⣿⣿⣿⣿⣿⣿⣿⣿⣿⣿⣿⣿⣿⣿⣿⣿⣿⣿⣿⣿⣿⣿⣿⣿⣿⣿⣿⣿⣿⣿⣿⣿⣿⣿⣿⣿⣿⣿⣿⣿⣿⣿⣿⣿⣿⣿⣿⣆⠀⠀⠀⠀⠀⠀⠀⠀⠀⠀⠀⠀⠀⠀⠀⠀⠀⠀⠀⢇⠀⠋⠀⠀⠀⠙⢿⣿⣿⣿⣿⣿⣿⣿⣿⣿⣿⡇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⣿⣿⣿⣿⣿⣿⣿⣿⣿⣿⣿⣿⣿⣿⣿⣿⣿⣿⣿⣿⣿⣿⣿⣿⣿⣿⣿⣿⣿⣿⣿⣿⣿⣿⣿⣿⣿⣿⣿⣿⣿⣿⣿⣿⣿⣿⣿⣿⣿⣿⣿⣿⣿⣿⣿⣿⡇⠀⠀⠀⠀⠀⠀⠀⠀⠀⠀⠀⠀⠀⠀⠀⠸⠀⠀⠀⠀⠀⠀⠈⠻⣿⣿⣿⣿⣿⣿⣿⣿⣿⡇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⣿⣿⣿⣿⣿⣿⣿⣿⣿⣿⣿⣿⣿⣿⣿⣿⣿⣿⣿⣿⣿⣿⣿⣿⣿⣿⣿⣿⣿⣿⣿⣿⣿⣿⣿⣿⣿⣿⣿⣿⣿⣿⣿⣿⣿⣿⣿⣿⣿⣿⣿⣿⣿⣿⣿⣿⡇⠀⠀⠀⠀⠀⠀⠀⠀⠀⠀⠀⠀⠀⠀⠀⠀⠀⠀⠀⠀⠀⠀⠀⠀⠈⠻⣿⣿⣿⣿⣿⣿⣿⡇</a:t>
            </a:r>
            <a:br/>
            <a:r>
              <a:t>⣿⣿⣿⣿⣿⣿⣿⣿⣿⣿⣿⣿⣿⣿⣿⣿⣿⣿⣿⣿⣿⣿⣿⣿⣿⣿⣿⣿⣿⣿⣿⣿⣿⣿⣿⣿⡿⠿⠿⠿⢿⣿⣿⣿⣿⣿⣿⣿⣿⣿⣿⣿⣿⣿⠟⠁⠀⠀⠀⠀⠀⠀⠀⠀⠀⠀⠀⠀⠀⠀⠀⠀⠀⠀⠀⠀⠀⠀⠀⠀⠀⠀⠀⠀⠙⠿⣿⣿⣿⣿⡇</a:t>
            </a:r>
            <a:br/>
            <a:r>
              <a:t>⣿⣿⣿⣿⣿⣿⣿⣿⣿⣿⣿⣿⣿⣿⣿⣿⣿⣿⣿⣿⣿⣿⡟⠉⠙⠿⢿⣿⣿⣿⣿⣿⣟⠛⠛⠋⠀⠀⠀⠀⠀⠈⠿⢿⣿⣿⣿⣿⣿⣿⣿⠟⠛⠁⠀⠀⠀⠀⠀⠀⠀⠀⠀⠀⢀⠀⠀⠀⠀⠀⠀⠀⠀⠀⠀⠀⠀⠀⠀⠀⠀⠀⠀⠀⠀⠀⠈⠙⠻⣿⡇</a:t>
            </a:r>
            <a:br/>
            <a:r>
              <a:t>⣿⣿⣿⣿⣿⣿⣿⣿⣿⣿⣿⣿⣿⣿⣿⣿⣿⣿⣿⣿⣿⣿⡀⠀⠀⠀⠀⠻⣿⣿⣿⣿⣿⣿⣧⠀⠀⠀⠀⠀⠀⠀⠠⣤⣤⣤⣤⣭⣭⣽⠏⠀⠀⠀⠀⠀⠀⠀⠀⠀⠀⠀⠀⠀⠀⠀⠀⠀⠀⠀⠀⠀⠀⠀⠀⠀⠀⠀⠀⠀⠀⠀⠀⠀⠀⠀⠀⠀⠀⠀⠁</a:t>
            </a:r>
            <a:br/>
            <a:r>
              <a:t>⣿⣿⣿⣿⣿⣿⣿⣿⣿⣿⣿⣿⣿⣿⣿⣿⣿⣿⣿⣿⣿⣿⣿⣄⠀⠀⠀⠀⠘⢿⣿⣿⣿⣿⣿⣶⣆⠀⠀⠀⠀⠀⠀⣿⣿⣿⣿⣿⣿⠃⠀⠀⠀⠀⠀⠀⠀⠀⠀⠀⠀⠀⠀⠀⠀⠀⠀⠀⠀⠀⠀⠀⠀⠀⠀⠀⠀⠀⠀⠀⠀⠀⠀⠀⠀⠀⠀⠀⠀⠀⠀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⣿⣿⣿⣿⣿⣿⣿⣿⣿⣿⣿⣿⣿⣿⣿⣿⣿⣿⣿⣿⣿⣿⣿⣿⣧⡀⠀⠀⠀⠀⠹⣿⣿⣿⣿⣿⣿⣧⠀⠀⠀⠀⠀⣿⣿⣿⣿⣿⡟⠀⠀⠀⠀⠀⠀⠀⠀⠀⠀⠀⠀⠀⠀⠀⠀⠀⠀⠀⠀⠀⠀⠀⠀⠀⠀⠀⠀⠀⠀⠀⠀⠀⠀⠀⠀⠀⠀⠀⠀⠀⠀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⣿⣿⣿⣿⣿⣿⣿⣿⣿⣿⣿⣿⣿⣿⣿⣿⣿⣿⣿⣿⣿⣿⣿⣿⣿⣿⡄⠀⠀⠀⠀⠈⢿⣿⣿⣿⣿⣿⡄⠀⠀⠀⠀⠙⣿⣿⣿⣿⠀⠀⠀⠀⠀⠀⠀⠀⠀⠀⠀⠀⠀⠀⠀⠀⠀⠀⠀⠀⠀⠀⠀⠀⠀⠀⠀⠀⠀⠀⠀⠀⠀⠀⠀⠀⠀⠀⠀⠀⠀⠀⠀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⣿⣿⣿⣿⣿⣿⣿⣿⣿⣿⣿⣿⣿⣿⣿⣿⣿⣿⣿⣿⣿⣿⣿⣿⣿⣿⣧⠀⠀⠀⠀⠀⠀⠉⠻⣿⣿⣿⣧⠀⠀⠀⠀⠀⠹⣿⣿⠏⠀⠀⠀⠀⠀⠀⠀⠀⠀⠀⠀⠀⠀⠀⠀⠀⠀⠀⠀⠀⠀⠀⠀⠀⠀⠀⠀⠀⠀⠀⠀⠀⠀⠀⠀⠀⠀⠀⠀⠀⠀⠀⠀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⣿⣿⣿⣿⣿⣿⣿⣿⣿⣿⣿⣿⣿⣿⣿⣿⣿⣿⣿⣿⣿⣿⣿⣿⣿⣿⣿⡇⠀⠀⠀⠀⠀⠀⠀⠈⠙⢿⣿⡆⠀⠀⠀⠀⠀⢻⠋⠀⠀⠀⠀⠀⠀⠀⠀⠀⠀⠀⠀⠀⠀⠀⠀⠀⠀⠀⠀⠀⠀⠀⠀⠀⠀⢰⡇⡀⠀⠀⠀⠀⠀⠀⠀⠀⠀⠀⠀⠀⠀⠀⠀</a:t>
            </a:r>
            <a:br/>
            <a:r>
              <a:t>⣿⣿⣿⣿⣿⣿⣿⣿⣿⣿⣿⣿⣿⣿⣿⣿⣿⣿⣿⣿⣿⣿⣿⣿⣿⣿⣿⣿⡄⠀⠀⠀⠀⠀⠀⠀⠀⠀⠙⢿⡀⠀⠀⠀⠀⠀⠀⠀⠀⠀⠀⠀⠀⠀⠀⠀⠀⠀⠀⠀⠀⠀⠀⠀⣀⠀⠀⠀⠀⣠⣀⣾⣿⣿⣿⠁⠀⠀⠀⠀⠀⠀⠀⠀⠀⠀⠀⠀⠀⠀⠀</a:t>
            </a:r>
            <a:br/>
            <a:r>
              <a:t>⣿⣿⣿⣿⣿⣿⣿⣿⣿⣿⣿⣿⣿⣿⣿⣿⣿⣿⣿⣿⣿⣿⣿⣿⣿⣿⣿⣿⣷⣄⡀⠀⠀⠀⠀⠀⠀⠀⠀⠀⠁⠀⠀⠀⠀⠀⠀⠀⠀⠀⠀⠀⠀⠀⠀⠀⠀⠀⠀⠀⠀⠀⠀⠀⠀⢹⣿⣿⣿⣿⣿⣿⣿⣿⡏⢀⠆⠀⠀⠀⠀⠀⠀⠀⠀⠀⠀⠀⠀⠀⠀</a:t>
            </a:r>
            <a:br/>
            <a:r>
              <a:t>⣿⣿⣿⣿⣿⣿⣿⣿⣿⣿⣿⣿⣿⣿⣿⣿⣿⣿⣿⣿⣿⣿⣿⣿⣿⣿⣿⣿⣿⣿⣿⣿⣷⣦⣤⣀⡀⠀⠀⠀⠀⠀⠀⠀⠀⠀⠀⠀⠀⠀⠀⠀⠀⠀⠀⠀⠀⠀⠀⠀⠀⠀⠀⢠⠀⢸⣿⣿⣿⣿⣿⣿⣿⣿⣷⣿⠀⠀⠀⠀⠀⠀⠀⠀⠀⠀⠀⠀⠀⠀⠀</a:t>
            </a:r>
            <a:br/>
            <a:r>
              <a:t>⣿⣿⣿⣿⣿⣿⣿⣿⣿⣿⣿⣿⣿⣿⣿⣿⣿⣿⣿⣿⣿⣿⣿⣿⣿⣿⣿⣿⣿⣿⣿⣿⣿⣿⣿⣿⣿⣿⣆⠀⠀⠀⠀⠀⠀⠀⠀⠀⠀⠀⠀⠀⠀⠀⠀⠀⠀⠀⠀⠀⠀⠀⠀⢸⡄⢸⣿⣿⣿⣿⣿⣿⣿⣿⣿⣿⠀⠀⠀⠀⠀⠀⠀⠀⠀⠀⠀⠀⠀⠀⠀</a:t>
            </a:r>
            <a:br/>
            <a:r>
              <a:t>⣿⣿⣿⣿⣿⣿⣿⣿⣿⣿⣿⣿⣿⣿⣿⣿⣿⣿⣿⣿⣿⣿⣿⣿⣿⣿⣿⣿⣿⣿⣿⣿⣿⣿⣿⣿⣿⣿⣿⣷⣄⠀⠀⠀⠀⠀⠀⠀⠀⠀⠀⠀⠀⠀⠀⠀⠀⠀⠀⠀⠀⠀⠀⢿⡇⠈⣿⣿⣿⣿⣿⣿⣿⣿⣿⣿⡇⠀⠀⠀⠀⠀⠀⠀⠀⠀⠀⠀⠀⠀⠀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⣿⣿⣿⣿⣿⣿⣿⣿⣿⣿⣿⣿⣿⣿⣿⣿⣿⣿⣿⣿⣿⣿⣿⣿⣿⣿⣿⣿⣿⣿⣿⣿⣿⣿⣿⣿⣿⣿⣿⣿⣿⣿⣦⣄⠀⠀⠀⠀⠀⠀⠀⠀⠀⠀⠀⠀⠀⠀⠀⠀⠀⠀⠀⠈⡇⠀⣿⣿⣿⣿⣿⣿⣿⣿⣿⣿⣇⣰⠀⠀⠀⠀⠀⠀⠀⠀⠀⠀⠀⠀⠀</a:t>
            </a:r>
            <a:br/>
            <a:r>
              <a:t>⣿⣿⣿⣿⣿⣿⣿⣿⣿⣿⣿⣿⣿⣿⣿⣿⣿⣿⣿⣿⣿⣿⣿⣿⣿⣿⣿⣿⣿⣿⣿⣿⣿⣿⣿⣿⣿⣿⣿⣿⣿⣿⣿⣿⣷⣦⡀⠀⠀⠀⠀⠀⠀⠀⠀⠀⠀⠀⠀⠀⠀⠀⠀⠀⠀⠀⢹⣿⣿⣿⣿⣿⣿⣿⣿⣿⣿⣟⣠⡴⠀⠀⠀⠀⠀⠀⠀⠀⠀⠀⠀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⣿⣿⣿⣿⣿⣿⣿⣿⣿⣿⣿⣿⣿⣿⣿⣿⣿⣿⣿⣿⣿⣿⣿⣿⣿⣿⣿⣿⣿⣿⣿⣿⣿⣿⣿⣿⣿⣿⣿⣿⣿⣿⣿⣿⣿⠋⠀⠀⠀⠀⠀⠀⠀⠀⠀⠀⠀⠀⠀⠀⠀⠀⠀⠀⠀⠀⠸⣿⣿⣿⣿⣿⣿⣿⣿⣿⣿⣿⣿⣇⠀⢠⠃⠀⠀⠀⠀⠀⠀⠀⠀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⣿⣿⣿⣿⣿⣿⣿⣿⣿⣿⣿⣿⣿⣿⣿⣿⣿⣿⣿⣿⣿⣿⣿⣿⣿⣿⣿⣿⣿⣿⣿⣿⣿⣿⣿⣿⣿⣿⣿⣿⣿⣿⣿⣿⣿⡀⠀⠀⠀⠀⠀⠀⠀⠀⠀⠀⠀⠀⠀⠀⠀⠀⠀⠀⠀⠀⠀⠀⠙⣿⣿⣿⣿⣿⣿⣿⣿⣿⣿⣿⣾⣾⠀⠀⠀⠀⠀⠀⠀⠀⠀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⣿⣿⣿⣿⣿⣿⣿⣿⣿⣿⣿⣿⣿⣿⣿⣿⣿⣿⣿⣿⣿⣿⣿⣿⣿⣿⣿⣿⣿⣿⣿⣿⣿⣿⣿⣿⣿⣿⣿⣿⣿⣿⣿⣿⣿⣷⠀⠀⠀⠀⠀⠀⠀⠀⠀⠀⠀⠀⠀⠀⠀⠀⠀⠀⠀⠀⠀⠀⠀⠘⣿⣿⣿⣿⣿⣿⣿⣿⣿⣿⣿⡇⠀⠀⠀⠀⠀⠀⠀⠘⠀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⣿⣿⣿⣿⣿⣿⣿⣿⣿⣿⣿⣿⣿⣿⣿⣿⣿⣿⣿⣿⣿⣿⣿⣿⣿⣿⣿⣿⣿⣿⣿⣿⣿⣿⣿⣿⣿⣿⣿⣿⣿⣿⣿⣿⣿⣿⣿⣿⣿⣿⣿⣿⣿⣿⣿⣿⣿⣿⣿⣿⣿⡿⠛⠛⠋⠉⠉⠻⣿⣿⣿⣿⣿⣿⣿⣿⣿⣿⣿⣿⣿⣿⣿⣿⣿⣿⣿⣿⣿⣿⡇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⣿⣿⣿⣿⣿⣿⣿⣿⣿⣿⣿⣿⣿⣿⣿⣿⣿⣿⣿⣿⣿⣿⣿⣿⣿⣿⣿⣿⣿⣿⣿⣿⣿⣿⣿⣿⣿⣿⣿⣿⣿⣿⣿⣿⣿⣿⣿⣿⣿⣿⣿⣿⣿⣿⣿⠿⠛⠋⠉⠉⠁⠀⠀⠀⠀⠀⠀⠀⠀⢠⣿⣿⣿⣿⣿⣿⣿⣿⣿⣿⣿⣿⣿⣿⣿⣿⣿⣿⣿⣿⡇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⣿⣿⣿⣿⣿⣿⣿⣿⣿⣿⣿⣿⣿⣿⣿⣿⣿⣿⣿⣿⣿⣿⣿⣿⣿⣿⣿⣿⣿⣿⣿⣿⣿⣿⣿⣿⣿⣿⣿⣿⣿⣿⣿⣿⣿⣿⣿⣿⣿⣿⣿⣿⡿⠋⠀⠀⠀⠀⠀⠀⠀⠀⠀⠀⠀⠀⠀⠀⠀⠈⠻⣿⣿⣿⣿⣿⣿⣿⣿⣿⣿⣿⣿⣿⣿⣿⣿⣿⣿⣿⡇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⣿⣿⣿⣿⣿⣿⣿⣿⣿⣿⣿⣿⣿⣿⣿⣿⣿⣿⣿⣿⣿⣿⣿⣿⣿⣿⣿⣿⣿⣿⣿⣿⣿⣿⣿⣿⣿⣿⣿⣿⣿⣿⣿⣿⣿⣿⣿⣿⣿⣿⣿⠋⠀⠀⠀⠀⠀⠀⠀⠀⠀⠀⠀⠀⠀⠀⠀⠀⠀⠀⠀⠘⣿⣿⣿⣿⣿⣿⣿⣿⣿⣿⣿⣿⣿⣿⣿⣿⣿⣿⡇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⣿⣿⣿⣿⣿⣿⣿⣿⣿⣿⣿⣿⣿⣿⣿⣿⣿⣿⣿⣿⣿⣿⣿⣿⣿⣿⣿⣿⣿⣿⣿⣿⣿⣿⣿⣿⣿⣿⣿⣿⣿⣿⣿⣿⣿⣿⣿⣿⣿⣿⣁⠀⠀⠀⠀⠀⠀⠀⠀⠀⠀⠀⠀⠀⠀⠀⠀⠀⠀⠀⠀⠀⠀⢸⣿⣿⣿⣿⣿⣿⣿⣿⣿⣿⣿⣿⣿⣿⣿⣿⡇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⣿⣿⣿⣿⣿⣿⣿⣿⣿⣿⣿⣿⣿⣿⣿⣿⣿⣿⣿⣿⣿⣿⣿⣿⣿⣿⣿⣿⣿⣿⣿⣿⣿⣿⣿⣿⣿⣿⣿⣿⣿⣿⣿⣿⣿⣿⣿⣿⣿⣿⣟⠉⠀⠀⠀⠀⠀⠀⠀⠀⠀⠀⠀⠀⠀⠀⠀⠀⠀⠀⠀⠀⠀⣾⣿⣿⣿⣿⣿⣿⣿⣿⣿⣿⣿⣿⣿⣿⣿⣿⡇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⣿⣿⣿⣿⣿⣿⣿⣿⣿⣿⣿⣿⣿⣿⣿⣿⣿⣿⣿⣿⣿⣿⣿⣿⣿⣿⣿⣿⣿⣿⣿⣿⣿⣿⣿⣿⣿⣿⣿⣿⣿⣿⣿⣿⣿⣿⣿⣿⣿⣿⣿⣷⠀⠀⠀⠀⠀⠀⠀⠀⠀⠀⠀⠀⠀⠀⠀⠀⠀⠀⠀⠀⡇⠘⣿⡟⠈⢻⣿⣿⣿⣿⣿⣿⣿⣿⣿⣿⣿⣿⡇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⣿⣿⣿⣿⣿⣿⣿⣿⣿⣿⣿⣿⣿⣿⣿⣿⣿⣿⣿⣿⣿⣿⣿⣿⣿⣿⣿⣿⣿⣿⣿⣿⣿⣿⣿⣿⣿⣿⣿⣿⣿⣿⣿⣿⣿⣿⣿⣿⣿⣿⣿⣿⣄⠀⠀⠀⠀⠀⠀⠀⠀⠀⠀⠀⠀⠀⠀⠀⠀⠀⠀⠀⣷⠀⠋⠀⠀⠀⠙⣿⣿⣿⣿⣿⣿⣿⣿⣿⣿⣿⡇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⣿⣿⣿⣿⣿⣿⣿⣿⣿⣿⣿⣿⣿⣿⣿⣿⣿⣿⣿⣿⣿⣿⣿⣿⣿⣿⣿⣿⣿⣿⣿⣿⣿⣿⣿⣿⣿⣿⣿⣿⣿⣿⣿⣿⣿⣿⣿⣿⣿⣿⣿⣿⣿⣿⣿⣿⡇⠀⠀⠀⠀⠀⠀⠀⠀⠀⠀⠀⠀⠀⠀⠀⠙⠀⠀⠀⠀⠀⠀⠈⠻⣿⣿⣿⣿⣿⣿⣿⣿⣿⡇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⣿⣿⣿⣿⣿⣿⣿⣿⣿⣿⣿⣿⣿⣿⣿⣿⣿⣿⣿⣿⣿⣿⣿⣿⣿⣿⣿⣿⣿⣿⣿⣿⣿⣿⣿⣿⣿⣿⣿⣿⣿⣿⣿⣿⣿⣿⣿⣿⣿⣿⣿⣿⣿⣿⣿⣿⠇⠀⠀⠀⠀⠀⠀⠀⠀⠀⠀⠀⠀⠀⠀⠀⠀⠀⠀⠀⠀⠀⠀⠀⠀⠈⠻⣿⣿⣿⣿⣿⣿⣿⡇</a:t>
            </a:r>
            <a:br/>
            <a:r>
              <a:t>⣿⣿⣿⣿⣿⣿⣿⣿⣿⣿⣿⣿⣿⣿⣿⣿⣿⣿⣿⣿⣿⣿⣿⣿⣿⣿⣿⣿⣿⣿⣿⣿⣿⣿⣿⣿⡿⠿⠟⠻⢿⣿⣿⣿⣿⣿⣿⣿⣿⣿⣿⣿⣿⣿⠟⠁⠀⠀⠀⠀⠀⠀⠀⠀⠀⠀⠀⠀⠀⠀⠀⠀⠀⠀⠀⠀⠀⠀⠀⠀⠀⠀⠀⠀⠙⠿⣿⣿⣿⣿⡇</a:t>
            </a:r>
            <a:br/>
            <a:r>
              <a:t>⣿⣿⣿⣿⣿⣿⣿⣿⣿⣿⣿⣿⣿⣿⣿⣿⣿⣿⣿⣿⣿⣿⠟⠋⢻⡿⣿⣿⣿⣿⣿⣿⣏⡉⠛⠉⠀⠀⠀⠀⠀⠈⠿⢿⣿⣿⣿⣿⣿⣿⣿⠟⠛⠁⠀⠀⠀⠀⠀⠀⠀⠀⠀⠀⢀⠀⠀⠀⠀⠀⠀⠀⠀⠀⠀⠀⠀⠀⠀⠀⠀⠀⠀⠀⠀⠀⠈⠙⠿⣿⡇</a:t>
            </a:r>
            <a:br/>
            <a:r>
              <a:t>⣿⣿⣿⣿⣿⣿⣿⣿⣿⣿⣿⣿⣿⣿⣿⣿⣿⣿⣿⣿⣿⡟⠀⠀⠀⠀⠘⢿⣿⣿⣿⣿⣿⣿⣧⠀⠀⠀⠀⠀⠀⠀⠠⣤⣤⣀⣈⣉⣉⣛⠇⠀⠀⠀⠀⠀⠀⠀⠀⠀⠀⠀⠀⠀⠀⠀⠀⠀⠀⠀⠀⠀⠀⠀⠀⠀⠀⠀⠀⠀⠀⠀⠀⠀⠀⠀⠀⠀⠀⠀⠁</a:t>
            </a:r>
            <a:br/>
            <a:r>
              <a:t>⣿⣿⣿⣿⣿⣿⣿⣿⣿⣿⣿⣿⣿⣿⣿⣿⣿⣿⣿⣿⣿⣿⣦⡀⠀⠀⠀⠀⠻⣿⣿⣿⣿⣿⣿⣷⣦⠀⠀⠀⠀⠀⠀⣿⣿⣿⣿⣿⣿⠃⠀⠀⠀⠀⠀⠀⠀⠀⠀⠀⠀⠀⠀⠀⠀⠀⠀⠀⠀⠀⠀⠀⠀⠀⠀⠀⠀⠀⠀⠀⠀⠀⠀⠀⠀⠀⠀⠀⠀⠀⠀</a:t>
            </a:r>
            <a:br/>
            <a:r>
              <a:t>⣿⣿⣿⣿⣿⣿⣿⣿⣿⣿⣿⣿⣿⣿⣿⣿⣿⣿⣿⣿⣿⣿⣿⣷⣄⠀⠀⠀⠀⠈⢿⣿⣿⣿⣿⣿⣿⣧⠀⠀⠀⠀⠀⣿⣿⣿⣿⣿⠏⠀⠀⠀⠀⠀⠀⠀⠀⠀⠀⠀⠀⠀⠀⠀⠀⠀⠀⠀⠀⠀⠀⠀⠀⠀⠀⠀⠀⠀⠀⠀⠀⠀⠀⠀⠀⠀⠀⠀⠀⠀⠀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⣿⣿⣿⣿⣿⣿⣿⣿⣿⣿⣿⣿⣿⣿⣿⣿⣿⣿⣿⣿⣿⣿⣿⣿⣿⣧⡀⠀⠀⠀⠀⠙⣿⣿⣿⣿⣿⣿⡄⠀⠀⠀⠀⠹⣿⣿⣿⣿⠀⠀⠀⠀⠀⠀⠀⠀⠀⠀⠀⠀⠀⠀⠀⠀⠀⠀⠀⠀⠀⠀⠀⠀⠀⠀⠀⠀⠀⠀⠀⠀⠀⠀⠀⠀⠀⠀⠀⠀⠀⠀⠀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⣿⣿⣿⣿⣿⣿⣿⣿⣿⣿⣿⣿⣿⣿⣿⣿⣿⣿⣿⣿⣿⣿⣿⣿⣿⣿⡆⠀⠀⠀⠀⠀⠈⠙⢿⣿⣿⣿⣧⠀⠀⠀⠀⠀⠹⣿⣿⠏⠀⠀⠀⠀⠀⠀⠀⠀⠀⠀⠀⠀⠀⠀⠀⠀⠀⠀⠀⠀⠀⠀⠀⠀⠀⠀⡀⠀⠀⠀⠀⠀⠀⠀⠀⠀⠀⠀⠀⠀⠀⠀⠀</a:t>
            </a:r>
            <a:br/>
            <a:r>
              <a:t>⣿⣿⣿⣿⣿⣿⣿⣿⣿⣿⣿⣿⣿⣿⣿⣿⣿⣿⣿⣿⣿⣿⣿⣿⣿⣿⣿⡆⠀⠀⠀⠀⠀⠀⠀⠈⠛⢿⣿⡆⠀⠀⠀⠀⠀⢻⠃⠀⠀⠀⠀⠀⠀⠀⠀⠀⠀⠀⠀⠀⠀⠀⠀⠀⠀⠀⠀⠀⠀⠀⠀⠀⠠⢸⡇⡀⠀⠀⠀⠀⠀⠀⠀⠀⠀⠀⠀⠀⠀⠀⠀</a:t>
            </a:r>
            <a:br/>
            <a:r>
              <a:t>⣿⣿⣿⣿⣿⣿⣿⣿⣿⣿⣿⣿⣿⣿⣿⣿⣿⣿⣿⣿⣿⣿⣿⣿⣿⣿⣿⣧⠀⠀⠀⠀⠀⠀⠀⠀⠀⠀⠙⣿⡀⠀⠀⠀⠀⠀⠀⠀⠀⠀⠀⠀⠀⠀⠀⠀⠀⠀⠀⠀⠀⠀⠀⠀⣀⠀⠀⠀⠠⣤⣤⣷⣿⣿⣿⠀⠀⠀⠀⠀⠀⠀⠀⠀⠀⠀⠀⠀⠀⠀⠀</a:t>
            </a:r>
            <a:br/>
            <a:r>
              <a:t>⣿⣿⣿⣿⣿⣿⣿⣿⣿⣿⣿⣿⣿⣿⣿⣿⣿⣿⣿⣿⣿⣿⣿⣿⣿⣿⣿⣿⣷⡀⠀⠀⠀⠀⠀⠀⠀⠀⠀⠀⠁⠀⠀⠀⠀⠀⠀⠀⠀⠀⠀⠀⠀⠀⠀⠀⠀⠀⠀⠀⠀⠀⠀⠀⠀⢹⣿⣿⣿⣿⣿⣿⣿⣿⡇⢠⠂⠀⠀⠀⠀⠀⠀⠀⠀⠀⠀⠀⠀⠀⠀</a:t>
            </a:r>
            <a:br/>
            <a:r>
              <a:t>⣿⣿⣿⣿⣿⣿⣿⣿⣿⣿⣿⣿⣿⣿⣿⣿⣿⣿⣿⣿⣿⣿⣿⣿⣿⣿⣿⣿⣿⣿⣿⣿⣶⣤⣀⣀⠀⠀⠀⠀⠀⠀⠀⠀⠀⠀⠀⠀⠀⠀⠀⠀⠀⠀⠀⠀⠀⠀⠀⠀⠀⠀⠀⢠⠀⢸⣿⣿⣿⣿⣿⣿⣿⣿⣷⣿⠀⠀⠀⠀⠀⠀⠀⠀⠀⠀⠀⠀⠀⠀⠀</a:t>
            </a:r>
            <a:br/>
            <a:r>
              <a:t>⣿⣿⣿⣿⣿⣿⣿⣿⣿⣿⣿⣿⣿⣿⣿⣿⣿⣿⣿⣿⣿⣿⣿⣿⣿⣿⣿⣿⣿⣿⣿⣿⣿⣿⣿⣿⣿⣷⣆⠀⠀⠀⠀⠀⠀⠀⠀⠀⠀⠀⠀⠀⠀⠀⠀⠀⠀⠀⠀⠀⠀⠀⠀⣸⡀⢸⣿⣿⣿⣿⣿⣿⣿⣿⣿⡏⡀⠀⠀⠀⠀⠀⠀⠀⠀⠀⠀⠀⠀⠀⠀</a:t>
            </a:r>
            <a:br/>
            <a:r>
              <a:t>⣿⣿⣿⣿⣿⣿⣿⣿⣿⣿⣿⣿⣿⣿⣿⣿⣿⣿⣿⣿⣿⣿⣿⣿⣿⣿⣿⣿⣿⣿⣿⣿⣿⣿⣿⣿⣿⣿⣿⣷⣄⠀⠀⠀⠀⠀⠀⠀⠀⠀⠀⠀⠀⠀⠀⠀⠀⠀⠀⠀⠀⠀⠀⢿⡇⠈⣿⣿⣿⣿⣿⣿⣿⣿⣿⣿⡇⠀⠀⠀⠀⠀⠀⠀⠀⠀⠀⠀⠀⠀⠀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⣿⣿⣿⣿⣿⣿⣿⣿⣿⣿⣿⣿⣿⣿⣿⣿⣿⣿⣿⣿⣿⣿⣿⣿⣿⣿⣿⣿⣿⣿⣿⣿⣿⣿⣿⣿⣿⣿⣿⣿⣿⣿⣦⣀⠀⠀⠀⠀⠀⠀⠀⠀⠀⠀⠀⠀⠀⠀⠀⠀⠀⠀⠀⠈⡇⠀⣿⣿⣿⣿⣿⣿⣿⣿⣿⣿⣇⡼⠀⠀⠀⠀⠀⠀⠀⠀⠀⠀⠀⠀⠀</a:t>
            </a:r>
            <a:br/>
            <a:r>
              <a:t>⣿⣿⣿⣿⣿⣿⣿⣿⣿⣿⣿⣿⣿⣿⣿⣿⣿⣿⣿⣿⣿⣿⣿⣿⣿⣿⣿⣿⣿⣿⣿⣿⣿⣿⣿⣿⣿⣿⣿⣿⣿⣿⣿⣿⣷⣦⡀⠀⠀⠀⠀⠀⠀⠀⠀⠀⠀⠀⠀⠀⠀⠀⠀⠀⠀⠀⢻⣿⣿⣿⣿⣿⣿⣿⣿⣿⣿⣇⣠⡎⠀⠀⡀⠀⠀⠀⠀⠀⠀⠀⠀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⣿⣿⣿⣿⣿⣿⣿⣿⣿⣿⣿⣿⣿⣿⣿⣿⣿⣿⣿⣿⣿⣿⣿⣿⣿⣿⣿⣿⣿⣿⣿⣿⣿⣿⣿⣿⣿⣿⣿⣿⣿⣿⣿⣿⣿⠋⠀⠀⠀⠀⠀⠀⠀⠀⠀⠀⠀⠀⠀⠀⠀⠀⠀⠀⠀⠀⠸⣿⣿⣿⣿⣿⣿⣿⣿⣿⣿⣿⣿⣃⠀⢰⠀⠀⠀⠀⠀⠀⠀⠀⠀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⣿⣿⣿⣿⣿⣿⣿⣿⣿⣿⣿⣿⣿⣿⣿⣿⣿⣿⣿⣿⣿⣿⣿⣿⣿⣿⣿⣿⣿⣿⣿⣿⣿⣿⣿⣿⣿⣿⣿⣿⣿⣿⣿⣿⣿⠀⠀⠀⠀⠀⠀⠀⠀⠀⠀⠀⠀⠀⠀⠀⠀⠀⠀⠀⠀⠀⠀⠀⠹⣿⣿⣿⣿⣿⣿⣿⣿⣿⣿⣿⣾⡏⠀⠀⠀⠀⠀⠀⠀⠀⠀</a:t>
            </a:r>
            <a:br/>
            <a:r>
              <a:t>⣿⣿⣿⣿⣿⣿⣿⣿⣿⣿⣿⣿⣿⣿⣿⣿⣿⣿⣿⣿⣿⣿⣿⣿⣿⣿⣿⣿⣿⣿⣿⣿⣿⣿⣿⣿⣿⣿⣿⣿⣿⣿⣿⣿⣿⣗⠀⠀⠀⠀⠀⠀⠀⠀⠀⠀⠀⠀⠀⠀⠀⠀⠀⠀⠀⠀⠀⠀⠀⠘⣿⣿⣿⣿⣿⣿⣿⣿⣿⣿⣿⠇⠀⠀⠀⠀⠀⠀⠀⠀⠀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⣿⣿⣿⣿⣿⣿⣿⣿⣿⣿⣿⣿⣿⣿⣿⣿⣿⣿⣿⣿⣿⣿⣿⣿⣿⣿⣿⣿⣿⣿⣿⣿⣿⣿⣿⣿⣿⣿⣿⣿⣿⣿⣿⣿⣿⣿⣿⣿⣿⣿⣿⣿⣿⣿⣿⣿⣿⣿⣿⣿⣿⠟⠛⠋⠉⠉⠙⠻⣿⣿⣿⣿⣿⣿⣿⣿⣿⣿⣿⣿⣿⣿⣿⣿⣿⣿⣿⣿⣿⣿⡇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⣿⣿⣿⣿⣿⣿⣿⣿⣿⣿⣿⣿⣿⣿⣿⣿⣿⣿⣿⣿⣿⣿⣿⣿⣿⣿⣿⣿⣿⣿⣿⣿⣿⣿⣿⣿⣿⣿⣿⣿⣿⣿⣿⣿⣿⣿⣿⣿⣿⣿⣿⣿⣿⣿⣿⣿⣿⣿⣿⣿⡇⠀⠀⠀⠀⠀⠀⠀⠈⢿⣿⣿⣿⣿⣿⣿⣿⣿⣿⣿⣿⣿⣿⣿⣿⣿⣿⣿⣿⣿⡇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⣿⣿⣿⣿⣿⣿⣿⣿⣿⣿⣿⣿⣿⣿⣿⣿⣿⣿⣿⣿⣿⣿⣿⣿⣿⣿⣿⣿⣿⣿⣿⣿⣿⣿⣿⣿⣿⣿⣿⣿⣿⣿⣿⣿⣿⣿⣿⣿⣿⣿⣿⣿⣿⣿⡿⠟⠛⠉⠉⠉⠀⠀⠀⠀⠀⠀⠀⠀⠀⣸⣿⣿⣿⣿⣿⣿⣿⣿⣿⣿⣿⣿⣿⣿⣿⣿⣿⣿⣿⣿⡇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⣿⣿⣿⣿⣿⣿⣿⣿⣿⣿⣿⣿⣿⣿⣿⣿⣿⣿⣿⣿⣿⣿⣿⣿⣿⣿⣿⣿⣿⣿⣿⣿⣿⣿⣿⣿⣿⣿⣿⣿⣿⣿⣿⣿⣿⣿⣿⣿⣿⣿⣿⣿⠟⠉⠀⠀⠀⠀⠀⠀⠀⠀⠀⠀⠀⠀⠀⠀⠀⠈⢿⣿⣿⣿⣿⣿⣿⣿⣿⣿⣿⣿⣿⣿⣿⣿⣿⣿⣿⣿⡇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⣿⣿⣿⣿⣿⣿⣿⣿⣿⣿⣿⣿⣿⣿⣿⣿⣿⣿⣿⣿⣿⣿⣿⣿⣿⣿⣿⣿⣿⣿⣿⣿⣿⣿⣿⣿⣿⣿⣿⣿⣿⣿⣿⣿⣿⣿⣿⣿⣿⣿⡿⠁⠀⠀⠀⠀⠀⠀⠀⠀⠀⠀⠀⠀⠀⠀⠀⠀⠀⠀⠀⠹⣿⣿⣿⣿⣿⣿⣿⣿⣿⣿⣿⣿⣿⣿⣿⣿⣿⣿⡇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⣿⣿⣿⣿⣿⣿⣿⣿⣿⣿⣿⣿⣿⣿⣿⣿⣿⣿⣿⣿⣿⣿⣿⣿⣿⣿⣿⣿⣿⣿⣿⣿⣿⣿⣿⣿⣿⣿⣿⣿⣿⣿⣿⣿⣿⣿⣿⣿⣿⣿⠇⠀⠀⠀⠀⠀⠀⠀⠀⠀⠀⠀⠀⠀⠀⠀⠀⠀⠀⠀⠀⠀⢹⣿⣿⣿⣿⣿⣿⣿⣿⣿⣿⣿⣿⣿⣿⣿⣿⣿⡇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⣿⣿⣿⣿⣿⣿⣿⣿⣿⣿⣿⣿⣿⣿⣿⣿⣿⣿⣿⣿⣿⣿⣿⣿⣿⣿⣿⣿⣿⣿⣿⣿⣿⣿⣿⣿⣿⣿⣿⣿⣿⣿⣿⣿⣿⣿⣿⣿⣿⣯⠂⠀⠀⠀⠀⠀⠀⠀⠀⠀⠀⠀⠀⠀⠀⠀⠀⠀⠀⠀⠀⠀⠈⣿⣿⣿⣿⣿⣿⣿⣿⣿⣿⣿⣿⣿⣿⣿⣿⣿⡇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⣿⣿⣿⣿⣿⣿⣿⣿⣿⣿⣿⣿⣿⣿⣿⣿⣿⣿⣿⣿⣿⣿⣿⣿⣿⣿⣿⣿⣿⣿⣿⣿⣿⣿⣿⣿⣿⣿⣿⣿⣿⣿⣿⣿⣿⣿⣿⣿⣿⣿⣿⣔⠀⠀⠀⠀⠀⠀⠀⠀⠀⠀⠀⠀⠀⠀⠀⠀⠀⠀⠀⠀⠀⣸⣿⣿⣿⣿⣿⣿⣿⣿⣿⣿⣿⣿⣿⣿⣿⣿⡇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⣿⣿⣿⣿⣿⣿⣿⣿⣿⣿⣿⣿⣿⣿⣿⣿⣿⣿⣿⣿⣿⣿⣿⣿⣿⣿⣿⣿⣿⣿⣿⣿⣿⣿⣿⣿⣿⣿⣿⣿⣿⣿⣿⣿⣿⣿⣿⣿⣿⣿⡏⠉⠀⠀⠀⠀⠀⠀⠀⠀⠀⠀⠀⠀⠀⠀⠀⠀⠀⠀⠀⠀⠀⣿⣿⣿⣿⣿⣿⣿⣿⣿⣿⣿⣿⣿⣿⣿⣿⣿⡇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⣿⣿⣿⣿⣿⣿⣿⣿⣿⣿⣿⣿⣿⣿⣿⣿⣿⣿⣿⣿⣿⣿⣿⣿⣿⣿⣿⣿⣿⣿⣿⣿⣿⣿⣿⣿⣿⣿⣿⣿⣿⣿⣿⣿⣿⣿⣿⣿⣿⣿⣿⠂⠀⠀⠀⠀⠀⠀⠀⠀⠀⠀⠀⠀⠀⠀⠀⠀⠀⠀⠀⠀⡀⢹⣿⣿⣿⣿⣿⣿⣿⣿⣿⣿⣿⣿⣿⣿⣿⣿⡇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⣿⣿⣿⣿⣿⣿⣿⣿⣿⣿⣿⣿⣿⣿⣿⣿⣿⣿⣿⣿⣿⣿⣿⣿⣿⣿⣿⣿⣿⣿⣿⣿⣿⣿⣿⣿⣿⣿⣿⣿⣿⣿⣿⣿⣿⣿⣿⣿⣿⣿⣿⣇⠀⠀⠀⠀⠀⠀⠀⠀⠀⠀⠀⠀⠀⠀⠀⠀⠀⠀⠀⢠⡇⠸⣿⠟⠈⢻⣿⣿⣿⣿⣿⣿⣿⣿⣿⣿⣿⣿⡇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⣿⣿⣿⣿⣿⣿⣿⣿⣿⣿⣿⣿⣿⣿⣿⣿⣿⣿⣿⣿⣿⣿⣿⣿⣿⣿⣿⣿⣿⣿⣿⣿⣿⣿⣿⣿⣿⣿⣿⣿⣿⣿⣿⣿⣿⣿⣿⣿⣿⣿⣿⣿⡀⠀⠀⠀⠀⠀⠀⠀⠀⠀⠀⠀⠀⠀⠀⠀⠀⠀⠀⠘⣧⠀⠁⠀⠀⠀⠹⣿⣿⣿⣿⣿⣿⣿⣿⣿⣿⣿⡇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⣿⣿⣿⣿⣿⣿⣿⣿⣿⣿⣿⣿⣿⣿⣿⣿⣿⣿⣿⣿⣿⣿⣿⣿⣿⣿⣿⣿⣿⣿⣿⣿⣿⣿⣿⣿⣿⣿⣿⣿⣿⣿⣿⣿⣿⣿⣿⣿⣿⣿⣿⣿⣿⣿⣿⣿⠀⠀⠀⠀⠀⠀⠀⠀⠀⠀⠀⠀⠀⠀⠀⠀⠛⠀⠀⠀⠀⠀⠀⠈⠻⣿⣿⣿⣿⣿⣿⣿⣿⣿⡇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⣿⣿⣿⣿⣿⣿⣿⣿⣿⣿⣿⣿⣿⣿⣿⣿⣿⣿⣿⣿⣿⣿⣿⣿⣿⣿⣿⣿⣿⣿⣿⣿⣿⣿⣿⣿⣿⣿⣿⣿⣿⣿⣿⣿⣿⣿⣿⣿⣿⣿⣿⣿⣿⣿⣿⣿⠀⠀⠀⠀⠀⠀⠀⠀⠀⠀⠀⠀⠀⠀⠀⠀⠀⠀⠀⠀⠀⠀⠀⠀⠀⠈⠻⣿⣿⣿⣿⣿⣿⣿⡇</a:t>
            </a:r>
            <a:br/>
            <a:r>
              <a:t>⣿⣿⣿⣿⣿⣿⣿⣿⣿⣿⣿⣿⣿⣿⣿⣿⣿⣿⣿⣿⣿⣿⣿⣿⣿⣿⣿⣿⣿⣿⣿⣿⣿⣿⣿⣿⡿⠿⠿⠻⢿⣿⣿⣿⣿⣿⣿⣿⣿⣿⣿⣿⣿⡿⠛⠁⠀⠀⠀⠀⠀⠀⠀⠀⠀⠀⠀⠀⠀⠀⠀⠀⠀⠀⠀⠀⠀⠀⠀⠀⠀⠀⠀⠈⠛⢿⣿⣿⣿⣿⡇</a:t>
            </a:r>
            <a:br/>
            <a:r>
              <a:t>⣿⣿⣿⣿⣿⣿⣿⣿⣿⣿⣿⣿⣿⣿⣿⣿⣿⣿⣿⣿⣿⣿⡿⣿⣿⣿⣿⣿⣿⣿⣿⣿⣯⣉⡉⠉⠀⠀⠀⠀⠀⠈⢿⣿⣿⣿⣿⣿⣿⣿⣿⠟⠋⠀⠀⠀⠀⠀⠀⠀⠀⠀⠀⠀⠀⠀⠄⠀⠀⠀⠀⠀⠀⠀⠀⠀⠀⠀⠀⠀⠀⠀⠀⠀⠀⠀⠈⠛⠿⣿⡇</a:t>
            </a:r>
            <a:br/>
            <a:r>
              <a:t>⣿⣿⣿⣿⣿⣿⣿⣿⣿⣿⣿⣿⣿⣿⣿⣿⣿⣿⣿⣿⣿⠇⠀⠈⠉⠻⣿⣿⣿⣿⣿⣿⣿⣿⣷⠀⠀⠀⠀⠀⠀⠀⠠⣀⣀⣉⣉⡙⠛⢻⠇⠀⠀⠀⠀⠀⠀⠀⠀⠀⠀⠀⠀⠀⠀⠀⠀⠀⠀⠀⠀⠀⠀⠀⠀⠀⠀⠀⠀⠀⠀⠀⠀⠀⠀⠀⠀⠀⠀⠀⠁</a:t>
            </a:r>
            <a:br/>
            <a:r>
              <a:t>⣿⣿⣿⣿⣿⣿⣿⣿⣿⣿⣿⣿⣿⣿⣿⣿⣿⣿⣿⣿⣷⣄⠀⠀⠀⠀⠈⢻⣿⣿⣿⣿⣿⣿⣿⣷⣦⠀⠀⠀⠀⠀⠀⣿⣿⣿⣿⣿⡿⠁⠀⠀⠀⠀⠀⠀⠀⠀⠀⠀⠀⠀⠀⠀⠀⠀⠀⠀⠀⠀⠀⠀⠀⠀⠀⠀⠀⠀⠀⠀⠀⠀⠀⠀⠀⠀⠀⠀⠀⠀⠀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⣿⣿⣿⣿⣿⣿⣿⣿⣿⣿⣿⣿⣿⣿⣿⣿⣿⣿⣿⣿⣿⣿⣦⡀⠀⠀⠀⠀⠙⢿⣿⣿⣿⣿⣿⣿⣿⣧⠀⠀⠀⠀⠀⣿⣿⣿⣿⣿⠇⠀⠀⠀⠀⠀⠀⠀⠀⠀⠀⠀⠀⠀⠀⠀⠀⠀⠀⠀⠀⠀⠀⠀⠀⠀⠀⠀⠀⠀⠀⠀⠀⠀⠀⠀⠀⠀⠀⠀⠀⠀⠀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⣿⣿⣿⣿⣿⣿⣿⣿⣿⣿⣿⣿⣿⣿⣿⣿⣿⣿⣿⣿⣿⣿⣿⣿⣦⡀⠀⠀⠀⠀⠙⣿⣿⣿⣿⣿⣿⣿⡀⠀⠀⠀⠀⠹⣿⣿⣿⣏⠀⠀⠀⠀⠀⠀⠀⠀⠀⠀⠀⠀⠀⠀⠀⠀⠀⠀⠀⠀⠀⠀⠀⠀⠀⠀⠀⠀⠀⠀⠀⠀⠀⠀⠀⠀⠀⠀⠀⠀⠀⠀⠀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⣿⣿⣿⣿⣿⣿⣿⣿⣿⣿⣿⣿⣿⣿⣿⣿⣿⣿⣿⣿⣿⣿⣿⣿⣿⣏⠀⠀⠀⠀⠀⠈⠛⠿⣿⣿⣿⣿⣇⠀⠀⠀⠀⠀⢹⣿⣿⠇⠀⠀⠀⠀⠀⠀⠀⠀⠀⠀⠀⠀⠀⠀⠀⠀⠀⠀⠀⠀⠀⠀⠀⠀⠀⠀⠀⠀⠀⠀⠀⠀⠀⠀⠀⠀⠀⠀⠀⠀⠀⠀⠀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⣿⣿⣿⣿⣿⣿⣿⣿⣿⣿⣿⣿⣿⣿⣿⣿⣿⣿⣿⣿⣿⣿⣿⣿⣿⣿⣆⠀⠀⠀⠀⠀⠀⠀⠈⠛⢿⣿⣿⡄⠀⠀⠀⠀⠀⢻⠁⠀⠀⠀⠀⠀⠀⠀⠀⠀⠀⠀⠀⠀⠀⠀⠀⠀⠀⠀⠀⠀⠀⠀⠀⠀⠀⣾⢀⠀⠀⠀⠀⠀⠀⠀⠀⠀⠀⠀⠀⠀⠀⠀⠀</a:t>
            </a:r>
            <a:br/>
            <a:r>
              <a:t>⣿⣿⣿⣿⣿⣿⣿⣿⣿⣿⣿⣿⣿⣿⣿⣿⣿⣿⣿⣿⣿⣿⣿⣿⣿⣿⣿⡄⠀⠀⠀⠀⠀⠀⠀⠀⠀⠈⢻⣷⠀⠀⠀⠀⠀⠈⠀⠀⠀⠀⠀⠀⠀⠀⠀⠀⠀⠀⠀⠀⠀⠀⠀⠀⣀⠀⠀⠀⠠⣤⣬⣾⣿⣿⡏⠀⠀⠀⠀⠀⠀⠀⠀⠀⠀⠀⠀⠀⠀⠀⠀</a:t>
            </a:r>
            <a:br/>
            <a:r>
              <a:t>⣿⣿⣿⣿⣿⣿⣿⣿⣿⣿⣿⣿⣿⣿⣿⣿⣿⣿⣿⣿⣿⣿⣿⣿⣿⣿⣿⣿⡄⠀⠀⠀⠀⠀⠀⠀⠀⠀⠀⠈⠃⠀⠀⠀⠀⠀⠀⠀⠀⠀⠀⠀⠀⠀⠀⠀⠀⠀⠀⠀⠀⠀⠀⠀⠀⢹⣿⣿⣿⣿⣿⣿⣿⣿⠃⡴⠀⠀⠀⠀⠀⠀⠀⠀⠀⠀⠀⠀⠀⠀⠀</a:t>
            </a:r>
            <a:br/>
            <a:r>
              <a:t>⣿⣿⣿⣿⣿⣿⣿⣿⣿⣿⣿⣿⣿⣿⣿⣿⣿⣿⣿⣿⣿⣿⣿⣿⣿⣿⣿⣿⣿⣶⣶⣦⣄⣀⡀⠀⠀⠀⠀⠀⠀⠀⠀⠀⠀⠀⠀⠀⠀⠀⠀⠀⠀⠀⠀⠀⠀⠀⠀⠀⠀⠀⠀⢠⠀⢸⣿⣿⣿⣿⣿⣿⣿⣿⣾⡇⠀⠀⠀⠀⠀⠀⠀⠀⠀⠀⠀⠀⠀⠀⠀</a:t>
            </a:r>
            <a:br/>
            <a:r>
              <a:t>⣿⣿⣿⣿⣿⣿⣿⣿⣿⣿⣿⣿⣿⣿⣿⣿⣿⣿⣿⣿⣿⣿⣿⣿⣿⣿⣿⣿⣿⣿⣿⣿⣿⣿⣿⣿⣷⣶⡄⠀⠀⠀⠀⠀⠀⠀⠀⠀⠀⠀⠀⠀⠀⠀⠀⠀⠀⠀⠀⠀⠀⠀⠀⣼⠀⢸⣿⣿⣿⣿⣿⣿⣿⣿⣿⠇⠀⠀⠀⠀⠀⠀⠀⠀⠀⠀⠀⠀⠀⠀⠀</a:t>
            </a:r>
            <a:br/>
            <a:r>
              <a:t>⣿⣿⣿⣿⣿⣿⣿⣿⣿⣿⣿⣿⣿⣿⣿⣿⣿⣿⣿⣿⣿⣿⣿⣿⣿⣿⣿⣿⣿⣿⣿⣿⣿⣿⣿⣿⣿⣿⣿⣦⡀⠀⠀⠀⠀⠀⠀⠀⠀⠀⠀⠀⠀⠀⠀⠀⠀⠀⠀⠀⠀⠀⠀⢿⡆⠸⣿⣿⣿⣿⣿⣿⣿⣿⣿⣿⠀⠀⠀⠀⠀⠀⠀⠀⠀⠀⠀⠀⠀⠀⠀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⣿⣿⣿⣿⣿⣿⣿⣿⣿⣿⣿⣿⣿⣿⣿⣿⣿⣿⣿⣿⣿⣿⣿⣿⣿⣿⣿⣿⣿⣿⣿⣿⣿⣿⣿⣿⣿⣿⣿⣿⣿⣷⣤⡀⠀⠀⠀⠀⠀⠀⠀⠀⠀⠀⠀⠀⠀⠀⠀⠀⠀⠀⠀⠘⡇⠀⣿⣿⣿⣿⣿⣿⣿⣿⣿⣿⣠⡆⠀⠀⠀⠀⠀⠀⠀⠀⠀⠀⠀⠀⠀</a:t>
            </a:r>
            <a:br/>
            <a:r>
              <a:t>⣿⣿⣿⣿⣿⣿⣿⣿⣿⣿⣿⣿⣿⣿⣿⣿⣿⣿⣿⣿⣿⣿⣿⣿⣿⣿⣿⣿⣿⣿⣿⣿⣿⣿⣿⣿⣿⣿⣿⣿⣿⣿⣿⣿⣷⣤⠀⠀⠀⠀⠀⠀⠀⠀⠀⠀⠀⠀⠀⠀⠀⠀⠀⠀⠀⠀⢿⣿⣿⣿⣿⣿⣿⣿⣿⣿⣿⣁⣴⠃⠀⢀⠀⠀⠀⠀⠀⠀⠀⠀⠀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⣿⣿⣿⣿⣿⣿⣿⣿⣿⣿⣿⣿⣿⣿⣿⣿⣿⣿⣿⣿⣿⣿⣿⣿⣿⣿⣿⣿⣿⣿⣿⣿⣿⣿⣿⣿⣿⣿⣿⣿⣿⣿⣿⣿⣿⠃⠀⠀⠀⠀⠀⠀⠀⠀⠀⠀⠀⠀⠀⠀⠀⠀⠀⠀⠀⠀⢸⣿⣿⣿⣿⣿⣿⣿⣿⣿⣿⣿⣿⡀⠀⡜⠀⠀⠀⠀⠀⠀⠀⠀⠀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⣿⣿⣿⣿⣿⣿⣿⣿⣿⣿⣿⣿⣿⣿⣿⣿⣿⣿⣿⣿⣿⣿⣿⣿⣿⣿⣿⣿⣿⣿⣿⣿⣿⣿⣿⣿⣿⣿⣿⣿⣿⣿⣿⣿⣿⠀⠀⠀⠀⠀⠀⠀⠀⠀⠀⠀⠀⠀⠀⠀⠀⠀⠀⠀⠀⠀⠀⠀⠹⣿⣿⣿⣿⣿⣿⣿⣿⣿⣿⣷⣿⠃⠀⠀⠀⠀⠀⠀⠀⡀⠀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⣿⣿⣿⣿⣿⣿⣿⣿⣿⣿⣿⣿⣿⣿⣿⣿⣿⣿⣿⣿⣿⣿⣿⣿⣿⣿⣿⣿⣿⣿⣿⣿⣿⣿⣿⣿⣿⣿⣿⣿⣿⣿⣿⣿⣿⡇⠀⠀⠀⠀⠀⠀⠀⠀⠀⠀⠀⠀⠀⠀⠀⠀⠀⠀⠀⠀⠀⠀⠀⠘⣿⣿⣿⣿⣿⣿⣿⣿⣿⣿⣿⠀⠀⠀⠀⠀⠀⠀⠀⠃⠀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⣿⣿⣿⣿⣿⣿⣿⣿⣿⣿⣿⣿⣿⣿⣿⣿⣿⣿⣿⣿⣿⣿⣿⣿⣿⣿⣿⣿⣿⣿⣿⣿⣿⣿⣿⣿⣿⣿⣿⣿⣿⣯⣄⣀⠀⠀⠀⠀⠀⠀⠀⠀⠀⠀⠀⠀⠀⠀⠀⠀⠀⠀⠀⠀⠀⠀⠀⠀⠀⠀⠀⠀⠀⠀⠀⠀⠀⠀⠀⠀⠀⠀⠀⠀⠀⠀⠀⠀⠀⠀⠀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⣿⣿⣿⣿⣿⣿⣿⣿⣿⣿⣿⣿⣿⣿⣿⣿⣿⣿⣿⣿⣿⣿⣿⣿⣿⣿⣿⣿⣿⣿⣿⣿⣿⣿⣿⣿⣿⣿⣿⣿⣿⣯⡻⠛⠻⢿⣶⣦⣤⣀⡀⠀⠀⠀⠀⠀⠀⠀⠀⠀⠀⠀⠀⠀⠀⠀⠀⠀⠀⠀⠀⠀⠀⠀⠀⠀⠀⠀⠀⠀⠀⠀⠀⠀⠀⠀⠀⠀⠀⠀⠀</a:t>
            </a:r>
            <a:br/>
            <a:r>
              <a:t>⠻⢿⣿⣿⣿⣿⣿⣿⣿⣿⣿⣿⣿⣿⣿⣿⣿⣿⣿⣿⣿⣿⣿⣿⣿⣿⣿⣿⣿⣿⣿⣿⣿⣿⣿⣿⣿⣿⣿⣿⣿⣿⣿⠛⠒⠂⠙⠄⠀⠈⠉⠑⠒⠀⠀⠀⠀⠀⠀⠀⠀⠀⠀⠀⠀⠀⠀⠀⠀⠀⠀⠀⠀⠀⠀⠀⠀⠀⠀⠀⠀⠀⠀⠀⠀⠀⠀⠀⠀⠀⠀</a:t>
            </a:r>
            <a:br/>
            <a:r>
              <a:t>⠀⠈⢿⣿⣿⣿⣿⣿⣿⣿⣿⣿⣿⣿⣿⣿⣿⣿⣿⣿⣿⣿⣿⣿⣿⣿⣿⣿⣿⣿⣿⣿⣿⣿⣿⣿⣿⣿⣿⣿⣿⣿⣿⣿⣶⣤⡀⠀⠀⠀⠀⠀⠀⠀⠀⠀⠀⠀⠀⠀⠀⠀⠀⠀⠀⠀⠀⠀⠀⠀⠀⠀⠀⠀⠀⠀⠀⠀⠀⠀⠀⠀⠀⠀⠀⠀⠀⠀⠀⠀⠀</a:t>
            </a:r>
            <a:br/>
            <a:r>
              <a:t>⢀⣶⣿⣿⣿⣿⣿⣿⣿⣿⣿⣿⣿⣿⣿⣿⣿⣿⣿⣿⣿⣿⣿⣿⣿⣿⣿⣿⣿⣿⣿⣿⣿⣿⣿⣿⣿⣿⣿⣿⣿⣿⣿⣿⣿⡟⠻⠷⣦⣄⡀⠀⠀⠀⠀⠀⠀⠀⠀⠀⠀⠀⠀⠀⠀⠀⠀⠀⠀⠀⠀⠀⠀⠀⠀⠀⠀⠀⠀⠀⠀⠀⠀⠀⠀⠀⠀⠀⠀⠀⠀</a:t>
            </a:r>
            <a:br/>
            <a:r>
              <a:t>⣾⣿⣿⣿⣿⣿⣿⣿⣿⣿⣿⣿⣿⣿⣿⣿⣿⣿⣿⣿⣿⣿⣿⣿⣿⣿⣿⣿⣿⣿⣿⣿⣿⣿⣿⣿⣿⣿⣿⣿⣿⣿⣿⣿⣿⣷⣦⡀⠀⢻⠛⠷⣤⣀⠀⠀⠀⠀⠀⠀⠀⠀⠀⠀⠀⠀⠀⠀⠀⠀⠀⠀⠀⠀⠀⠀⠀⠀⠀⠀⠀⠀⠀⠀⠀⠀⠀⠀⠀⠀⠀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⣿⣿⣿⣿⣿⣿⣿⣿⣿⣿⣿⣿⣿⣿⣿⣿⣿⣿⣿⣿⣿⣿⣿⣿⣿⣿⣿⣿⣿⣷⣯⡻⠿⣿⣿⣿⣿⣿⣿⡟⠻⣿⣿⣿⣿⣿⣿⢯⡓⢄⠀⠀⠀⠉⠓⠤⠀⠀⠀⠀⠀⠀⠀⠀⠀⠀⠀⠀⠀⠀⠀⠀⠀⠀⠀⠀⠀⠀⠀⠀⠀⠀⠀⠀⠀⠀⠀⠀⠀⠀⠀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⣿⣿⣿⣿⣿⣿⣿⣿⣿⣿⣿⣿⣿⣿⣿⣿⣿⣿⣿⣿⣿⣿⣿⣿⣿⣿⣿⣿⣿⣿⣿⠿⣷⣤⡙⠉⢻⣿⣿⣷⣄⠈⠏⠙⢿⣿⣿⡇⠙⢄⠀⠂⠀⠀⠀⠀⠀⠀⠀⠀⠀⠀⠀⠀⠀⠀⠀⠀⠀⠀⠀⠀⠀⠀⠀⠀⠀⠀⠀⠀⠀⠀⠀⠀⠀⠀⠀⠀⠀⠀⠀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⣿⣿⣿⣿⣿⣿⣿⣿⣿⣿⣿⣿⣿⣿⣿⣿⣿⣿⣿⣿⣿⣿⣿⣿⣿⣿⣿⣿⣿⣿⣿⣷⡄⠉⠛⠳⠦⣏⠀⠏⠉⣓⣂⣀⣈⣏⢿⡇⠀⠀⠂⠀⠀⠀⠀⠀⠀⠀⠀⠀⠀⠀⠀⠀⠀⠀⠀⠀⠀⠀⠀⠀⠀⠀⠀⠀⠀⠀⠀⠀⠀⠀⠀⠀⠀⠀⠀⠀⠀⠀⠀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⣿⣿⣿⣿⣿⣿⣿⣿⣿⣿⣿⣿⣿⣿⣿⣿⣿⣿⣿⣿⣿⣿⣿⣿⣿⣿⣿⣿⣿⣿⣿⣿⣿⣦⡀⠀⠀⣀⣴⣿⣿⣿⣿⣿⣿⣏⠈⡇⠀⠀⠀⠀⠀⠀⠀⠀⠀⠀⠀⠀⠀⠀⠀⠀⠀⠀⠀⠀⠀⠀⠀⠀⠀⠀⠀⠀⠀⠀⠀⠀⠀⠀⠀⠀⠀⠀⠀⠀⠀⠀⠀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⣿⣿⣿⣿⣿⣿⣿⣿⣿⣿⣿⣿⣿⣿⣿⣿⣿⣿⣿⣿⣿⣿⣿⣿⣿⣿⣿⣿⡿⢿⣿⣿⣿⣿⣷⣄⣴⣿⣿⣿⣿⣿⣿⣿⣿⣿⡄⠀⠀⠀⠀⠀⠀⠀⠀⠀⠀⠀⠀⠀⠀⠀⠀⠀⠀⠀⠀⠀⠀⠀⠀⠀⠀⠀⠀⠀⠀⠀⠀⠀⠀⠀⠀⠀⠀⠀⠀⠀⠀⠀⠀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⣿⣿⣿⣿⣿⣿⣿⣿⣿⣿⣿⣿⣿⣿⣿⣿⣿⣿⣿⣿⣿⣿⣿⣿⣿⣿⣿⣿⣷⡀⠙⢄⠈⢻⣿⣿⣿⣿⣿⣿⣿⣿⣿⣿⣿⣿⣧⠀⠀⠀⠀⠀⠀⠀⠀⠀⠀⠀⠀⠀⠀⠀⠀⠀⠀⠀⠀⠀⠀⠀⠀⠀⠀⠀⠀⠀⠀⠀⠀⠀⠀⠀⠀⠀⠀⠀⠀⠀⠀⠀⠀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⣿⣿⣿⣿⣿⣿⣿⣿⣿⣿⣿⣿⣿⣿⣿⣿⣿⣿⣿⣿⣿⣿⣿⣿⣿⣿⣿⣿⣿⣷⡀⠀⠀⠀⣾⣿⣿⣿⣿⣿⣿⣿⣿⣿⣿⣿⣿⣦⠀⠀⠀⠀⠀⠀⠀⠀⠀⠀⠀⠀⠀⠀⠀⠀⠀⠀⠀⠀⠀⠀⠀⠀⠀⠀⠀⠀⠀⠀⠀⠀⠀⠀⠀⠀⠀⠀⠀⠀⠀⠀⠀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⣿⣿⣿⣿⣿⣿⣿⣿⣿⣿⣿⣿⣿⣿⣿⣿⣿⣿⣿⣿⣿⣿⣿⣿⣿⣿⣿⣿⣿⣿⣧⠀⠀⢸⣿⣿⣿⣿⣿⣿⣿⣿⣿⣿⣿⣿⣿⣿⠀⠀⠀⠀⠀⠀⠀⠀⠀⠀⠀⠀⠀⠀⠀⠀⠀⠀⠀⠀⠀⠀⠀⠀⠀⠀⠀⠀⠀⠀⠀⠀⠀⠀⠀⠀⠀⠀⠀⠀⠀⠀⠀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⣿⣿⣿⣿⣿⣿⣿⣿⣿⣿⣿⠿⣿⣿⣿⣿⣿⣿⣿⣿⣿⣿⣿⣿⣿⣿⣿⣿⣿⣿⣿⣿⣿⣿⣿⣿⣿⣿⣿⣿⣿⣿⣿⣿⣿⣿⣿⣿⣿⣷⣶⣤⣄⡀⠀⠀⠀⠀⠀⠀⠀⠀⠀⠀⠀⠀⠀⠀⠀⠀⠀⠀⠀⠀⠀⠀⠀⠀⠀⠀⠀⠀⠀⠀⠀⠀⠀⠀⠀⠀⠀</a:t>
            </a:r>
            <a:br/>
            <a:r>
              <a:t>⣿⣿⣿⣿⣿⣿⣿⣿⣿⡿⠋⠀⠈⢻⣿⣿⣿⣿⣿⣿⣿⣿⣿⣿⣿⣿⣿⣿⣿⣿⣿⣿⣿⣿⣿⣿⣿⣿⣿⣿⣿⣿⣿⣿⣿⣿⣿⣿⣿⣿⣿⣿⣿⣿⣿⣷⣶⣶⣤⣤⣤⣶⣶⣾⣿⣿⣿⣿⣿⣿⡀⠀⠀⠀⠀⠀⠀⠀⠀⠀⠀⠀⠀⠀⠀⠀⠀⠀⠀⠀⠀</a:t>
            </a:r>
            <a:br/>
            <a:r>
              <a:t>⣿⣿⣿⣿⣿⣿⣿⣿⠟⠁⠀⠀⠀⠀⠹⢿⣿⣿⣿⣿⣿⣿⣿⣿⣿⣿⣿⣿⣿⣿⣿⣿⣿⣿⣿⣿⣿⣿⣿⣿⣿⣿⣿⣿⣿⣿⣿⠿⢿⣿⣿⣿⣿⣿⣿⣿⣿⣿⣿⣿⣿⣿⣿⣿⣿⣿⣿⣿⣿⣿⡿⠦⠄⠀⠀⠀⠀⠀⠀⠀⠀⠀⠀⠀⠀⠀⠀⠀⠀⠀⠀</a:t>
            </a:r>
            <a:br/>
            <a:r>
              <a:t>⣿⣿⣿⣿⣿⣿⡿⠃⠀⠀⠀⠀⠀⠀⠀⣰⣿⣿⣿⣿⣿⣿⣿⣿⣿⣿⣿⣿⣿⣿⣿⣿⣿⣿⣿⣿⣿⣿⣿⣿⣿⣿⣿⣿⣿⣿⣿⣤⣀⠀⠀⠀⠀⠉⠉⠛⠛⠿⢿⣿⣿⣿⣿⣿⣿⣯⣥⣄⣀⡀⠀⠀⠀⠀⠀⠀⠀⠀⠀⠀⠀⠀⢀⣀⣀⣀⣠⣤⣤⣴⡆</a:t>
            </a:r>
            <a:br/>
            <a:r>
              <a:t>⣿⣿⣿⣿⣿⠟⠀⠀⠀⠀⠀⠀⠀⢀⣼⣿⣿⣿⣿⣿⣿⣿⣿⣿⣿⣿⣿⣿⣿⣿⣿⣿⣿⣿⣿⣿⣿⣿⣿⣿⣿⣿⣿⣿⣿⣿⣿⣿⣿⣿⣷⣦⣤⣀⡀⠀⠀⠀⠀⠀⠉⠙⠻⣿⣿⣿⣿⣿⣿⣿⣿⣶⣦⣤⣤⣤⣤⣴⣶⣾⣿⣿⣿⣿⣿⣿⣿⣿⣿⣿⡇</a:t>
            </a:r>
            <a:br/>
            <a:r>
              <a:t>⣿⣿⣿⣿⠋⠀⠀⠀⠀⠀⠀⢠⣴⣿⣿⣿⣿⣿⣿⣿⣿⣿⣿⣿⣿⣿⣿⣿⣿⣿⣿⣿⣿⣿⣿⣿⣿⣿⣿⣿⣿⣿⣿⣿⣿⣿⣿⣿⣿⣿⣿⣿⣿⣿⣿⣿⣷⣶⣶⣶⣤⣤⣤⣤⣭⣽⣿⣿⣿⣿⣿⣿⣿⣿⣿⣿⣿⣿⣿⣿⣿⣿⣿⣿⣿⣿⣿⣿⣿⣿⡇</a:t>
            </a:r>
            <a:br/>
            <a:r>
              <a:t>⣿⣿⣿⡇⠀⠀⠀⠀⠀⢀⣴⣿⣿⣿⣿⣿⣿⣿⣿⣿⣿⣿⣿⣿⣿⣿⣿⣿⣿⣿⣿⣿⣿⣿⣿⣿⣿⣿⣿⣿⣿⣿⣿⣿⣿⣿⣿⣿⣿⣿⣿⣿⣿⣿⣿⣿⣿⣿⣿⣿⣿⣿⣿⣿⣿⣿⣿⣿⣿⣿⣿⣿⣿⣿⣿⣿⣿⣿⣿⣿⣿⣿⣿⣿⣿⣿⣿⣿⣿⣿⡇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⣿⣿⣿⠃⠀⠀⢀⣠⣾⣿⣿⣿⣿⣿⣿⣿⣿⣿⣿⣿⣿⣿⣿⣿⣿⣿⣿⣿⣿⣿⣿⣿⣿⣿⣿⣿⣿⣿⣿⣿⣿⣿⣿⣿⣿⣿⣿⣿⣿⣿⣿⣿⣿⣿⣿⣿⣿⣿⣿⣿⣿⣿⣿⣿⣿⣿⣿⣿⣿⣿⣿⣿⣿⣿⣿⣿⣿⣿⣿⣿⣿⣿⣿⣿⣿⣿⣿⣿⣿⣿⡇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⣻⣿⣿⣿⣿⣿⣿⣿⣿⣿⣿⣿⣿⣿⣿⣿⣿⣿⣿⣿⣿⣿⣿⣿⣿⣿⣿⣿⣿⣿⣿⣿⣿⣿⣿⣿⣿⣿⣿⣿⣿⣿⣿⣿⣿⣿⣿⣿⣿⣿⣿⣿⣿⣿⣿⣿⣿⣿⣿⣿⣿⣿⣿⣿⣿⣿⣿⣿⣿⣿⣿⣿⣿⣿⣿⣿⣿⣿⣿⣿⣿⣿⣿⣿⣿⣿⣿⣿⣿⣿⡇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⢻⣿⣿⣿⣿⣿⣿⣿⣿⣿⣿⣿⣿⣿⣿⣿⣿⣿⣿⣿⣿⣿⣿⣿⣿⣿⣿⣿⣿⣿⣿⣿⣿⣿⣿⣿⣿⣿⣿⣿⣿⣿⣿⣿⣿⣿⣿⣿⣿⣿⣿⣿⣿⣿⣿⣿⣿⣿⣿⡿⠙⠻⢿⣿⣿⣿⣿⣿⣿⣿⣿⣿⣿⣿⣿⣿⣿⣿⣿⣿⣿⣿⣿⣿⣿⣿⣿⣿⣿⣿⡇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⣿⣿⣿⣿⣿⣿⣿⣿⣿⣿⣿⣿⣿⣿⣿⣿⣿⣿⣿⣿⣿⣿⣿⣿⣿⣿⣿⣿⣿⣿⣿⣿⣿⣿⣿⣿⣿⣿⣿⣿⣿⣿⣿⣿⣿⣿⣿⣿⣿⣿⣿⣿⣿⣿⣿⣿⣿⣿⣿⣿⡿⠛⠛⠋⠉⠉⠙⢿⣿⣿⣿⣿⣿⣿⣿⣿⣿⣿⣿⣿⣿⣿⣿⣿⣿⣿⣿⣿⣿⣿⡇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⣿⣿⣿⣿⣿⣿⣿⣿⣿⣿⣿⣿⣿⣿⣿⣿⣿⣿⣿⣿⣿⣿⣿⣿⣿⣿⣿⣿⣿⣿⣿⣿⣿⣿⣿⣿⣿⣿⣿⣿⣿⣿⣿⣿⣿⣿⣿⣿⣿⣿⣿⣿⣿⣿⣿⣿⣿⣿⣿⣿⠃⠀⠀⠀⠀⠀⠀⠀⠙⢿⣿⣿⣿⣿⣿⣿⣿⣿⣿⣿⣿⣿⣿⣿⣿⣿⣿⣿⣿⣿⡇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⣿⣿⣿⣿⣿⣿⣿⣿⣿⣿⣿⣿⣿⣿⣿⣿⣿⣿⣿⣿⣿⣿⣿⣿⣿⣿⣿⣿⣿⣿⣿⣿⣿⣿⣿⣿⣿⣿⣿⣿⣿⣿⣿⣿⣿⣿⣿⣿⣿⣿⣿⣿⣿⣿⡿⠛⠛⠉⠉⠉⠀⠀⠀⠀⠀⠀⠀⠀⠀⣾⣿⣿⣿⣿⣿⣿⣿⣿⣿⣿⣿⣿⣿⣿⣿⣿⣿⣿⣿⣿⡇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⣿⣿⣿⣿⣿⣿⣿⣿⣿⣿⣿⣿⣿⣿⣿⣿⣿⣿⣿⣿⣿⣿⣿⣿⣿⣿⣿⣿⣿⣿⣿⣿⣿⣿⣿⣿⣿⣿⣿⣿⣿⣿⣿⣿⣿⣿⣿⣿⣿⣿⡟⠁⠀⠀⠀⠀⠀⠀⠀⠀⠀⠀⠀⠀⠀⠀⠀⠀⠀⠀⠀⢻⣿⣿⣿⣿⣿⣿⣿⣿⣿⣿⣿⣿⣿⣿⣿⣿⣿⣿⡇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⣿⣿⣿⣿⣿⣿⣿⣿⣿⣿⣿⣿⣿⣿⣿⣿⣿⣿⣿⣿⣿⣿⣿⣿⣿⣿⣿⣿⣿⣿⣿⣿⣿⣿⣿⣿⣿⣿⣿⣿⣿⣿⣿⣿⣿⣿⣿⣿⣿⣿⠁⠀⠀⠀⠀⠀⠀⠀⠀⠀⠀⠀⠀⠀⠀⠀⠀⠀⠀⠀⠀⠀⢿⣿⣿⣿⣿⣿⣿⣿⣿⣿⣿⣿⣿⣿⣿⣿⣿⣿⡇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⣿⣿⣿⣿⣿⣿⣿⣿⣿⣿⣿⣿⣿⣿⣿⣿⣿⣿⣿⣿⣿⣿⣿⣿⣿⣿⣿⣿⣿⣿⣿⣿⣿⣿⣿⣿⣿⣿⣿⣿⣿⣿⣿⣿⣿⣿⣿⣿⣿⣯⠀⠀⠀⠀⠀⠀⠀⠀⠀⠀⠀⠀⠀⠀⠀⠀⠀⠀⠀⠀⠀⠀⠘⣿⣿⣿⣿⣿⣿⣿⣿⣿⣿⣿⣿⣿⣿⣿⣿⣿⡇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⣿⣿⣿⣿⣿⣿⣿⣿⣿⣿⣿⣿⣿⣿⣿⣿⣿⣿⣿⣿⣿⣿⣿⣿⣿⣿⣿⣿⣿⣿⣿⣿⣿⣿⣿⣿⣿⣿⣿⣿⣿⣿⣿⣿⣿⣿⣿⣿⣿⣯⡄⠀⠀⠀⠀⠀⠀⠀⠀⠀⠀⠀⠀⠀⠀⠀⠀⠀⠀⠀⠀⠀⠀⣿⣿⣿⣿⣿⣿⣿⣿⣿⣿⣿⣿⣿⣿⣿⣿⣿⡇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⣿⣿⣿⣿⣿⣿⣿⣿⣿⣿⣿⣿⣿⣿⣿⣿⣿⣿⣿⣿⣿⣿⣿⣿⣿⣿⣿⣿⣿⣿⣿⣿⣿⣿⣿⣿⣿⣿⣿⣿⣿⣿⣿⣿⣿⣿⣿⣿⣿⣿⣧⣼⠀⠀⠀⠀⠀⠀⠀⠀⠀⠀⠀⠀⠀⠀⠀⠀⠀⠀⠀⠀⠀⣿⣿⣿⣿⣿⣿⣿⣿⣿⣿⣿⣿⣿⣿⣿⣿⣿⡇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⣿⣿⣿⣿⣿⣿⣿⣿⣿⣿⣿⣿⣿⣿⣿⣿⣿⣿⣿⣿⣿⣿⣿⣿⣿⣿⣿⣿⣿⣿⣿⣿⣿⣿⣿⣿⣿⣿⣿⣿⣿⣿⣿⣿⣿⣿⣿⣿⣿⣿⡋⠁⠀⠀⠀⠀⠀⠀⠀⠀⠀⠀⠀⠀⠀⠀⠀⠀⠀⠀⠀⠀⠀⣿⣿⣿⣿⣿⣿⣿⣿⣿⣿⣿⣿⣿⣿⣿⣿⣿⡇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⣿⣿⣿⣿⣿⣿⣿⣿⣿⣿⣿⣿⣿⣿⣿⣿⣿⣿⣿⣿⣿⣿⣿⣿⣿⣿⣿⣿⣿⣿⣿⣿⣿⣿⣿⣿⣿⣿⣿⣿⣿⣿⣿⣿⣿⣿⣿⣿⣿⣿⣿⡆⠀⠀⠀⠀⠀⠀⠀⠀⠀⠀⠀⠀⠀⠀⠀⠀⠀⠀⠀⢰⡆⢸⣿⠏⠈⢿⣿⣿⣿⣿⣿⣿⣿⣿⣿⣿⣿⣿⡇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⣿⣿⣿⣿⣿⣿⣿⣿⣿⣿⣿⣿⣿⣿⣿⣿⣿⣿⣿⣿⣿⣿⣿⣿⣿⣿⣿⣿⣿⣿⣿⣿⣿⣿⣿⣿⣿⣿⣿⣿⣿⣿⣿⣿⣿⣿⣿⣿⣿⣿⣿⣷⡀⠀⠀⠀⠀⠀⠀⠀⠀⠀⠀⠀⠀⠀⠀⠀⠀⠀⠀⠸⡇⠈⠁⠀⠀⠀⠻⣿⣿⣿⣿⣿⣿⣿⣿⣿⣿⣿⡇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⣿⣿⣿⣿⣿⣿⣿⣿⣿⣿⣿⣿⣿⣿⣿⣿⣿⣿⣿⣿⣿⣿⣿⣿⣿⣿⣿⣿⣿⣿⣿⣿⣿⣿⣿⣿⣿⣿⣿⣿⣿⣿⣿⣿⣿⣿⣿⣿⣿⣿⣿⣿⣿⣿⣿⣿⠀⠀⠀⠀⠀⠀⠀⠀⠀⠀⠀⠀⠀⠀⠀⠀⠟⠀⠀⠀⠀⠀⠀⠈⠻⣿⣿⣿⣿⣿⣿⣿⣿⣿⡇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⣿⣿⣿⣿⣿⣿⣿⣿⣿⣿⣿⣿⣿⣿⣿⣿⣿⣿⣿⣿⣿⣿⣿⣿⣿⣿⣿⣿⣿⣿⣿⣿⣿⣿⣿⣿⣿⣿⣿⣿⣿⣿⣿⣿⣿⣿⣿⣿⣿⣿⣿⣿⣿⣿⣿⣿⠀⠀⠀⠀⠀⠀⠀⠀⠀⠀⠀⠀⠀⠀⠀⠀⠀⠀⠀⠀⠀⠀⠀⠀⠀⠈⠻⣿⣿⣿⣿⣿⣿⣿⡇</a:t>
            </a:r>
            <a:br/>
            <a:r>
              <a:t>⣿⣿⣿⣿⣿⣿⣿⣿⣿⣿⣿⣿⣿⣿⣿⣿⣿⣿⣿⣿⣿⣿⣿⣿⣿⣿⣿⣿⣿⣿⣿⣿⣿⣿⣿⣿⡿⠿⠿⠻⠿⣿⣿⣿⣿⣿⣿⣿⣿⣿⣿⣿⣿⡿⠋⠁⠀⠀⠀⠀⠀⠀⠀⠀⠀⠀⠀⠀⠀⠂⠀⠀⠀⠀⠀⠀⠀⠀⠀⠀⠀⠀⠀⠈⠛⢿⣿⣿⣿⣿⡇</a:t>
            </a:r>
            <a:br/>
            <a:r>
              <a:t>⣿⣿⣿⣿⣿⣿⣿⣿⣿⣿⣿⣿⣿⣿⣿⣿⣿⣿⣿⣿⣿⣿⣿⣿⣿⣿⣿⣿⣿⣿⣿⣿⣯⣍⡉⠉⠀⠀⠀⠀⠀⠈⢿⣿⣿⣿⣿⣿⣿⣿⣿⠟⠋⠀⠀⠀⠀⠀⠀⠀⠀⠀⠀⠀⠀⠀⠄⠀⠀⠀⠀⠀⠀⠀⠀⠀⠀⠀⠀⠀⠀⠀⠀⠀⠀⠀⠉⠛⠿⣿⡇</a:t>
            </a:r>
            <a:br/>
            <a:r>
              <a:t>⣿⣿⣿⣿⣿⣿⣿⣿⣿⣿⣿⣿⣿⣿⣿⣿⣿⣿⣿⣿⣿⠋⠁⠛⠛⣿⣿⣿⣿⣿⣿⣿⣿⣿⣷⠀⠀⠀⠀⠀⠀⠀⠀⣀⣈⣉⠉⠛⠛⢿⠃⠀⠀⠀⠀⠀⠀⠀⠀⠀⠀⠀⠀⠀⠀⠀⠀⠀⠀⠀⠀⠀⠀⠀⠀⠀⠀⠀⠀⠀⠀⠀⠀⠀⠀⠀⠀⠀⠀⠈⠁</a:t>
            </a:r>
            <a:br/>
            <a:r>
              <a:t>⣿⣿⣿⣿⣿⣿⣿⣿⣿⣿⣿⣿⣿⣿⣿⣿⣿⣿⣿⣿⣇⠀⠀⠀⠀⠈⠻⣿⣿⣿⣿⣿⣿⣿⣿⣷⣦⠀⠀⠀⠀⠀⠀⣿⣿⣿⣿⣿⡟⠁⠀⠀⠀⠀⠀⠀⠀⠀⠀⠀⠀⠀⠀⠀⠀⠀⠀⠀⠀⠀⠀⠀⠀⠀⠀⠀⠀⠀⠀⠀⠀⠀⠀⠀⠀⠀⠀⠀⠀⠀⠀</a:t>
            </a:r>
            <a:br/>
            <a:r>
              <a:t>⣿⣿⣿⣿⣿⣿⣿⣿⣿⣿⣿⣿⣿⣿⣿⣿⣿⣿⣿⣿⣿⣷⡀⠀⠀⠀⠀⠈⢻⣿⣿⣿⣿⣿⣿⣿⣿⣧⠀⠀⠀⠀⠀⣿⣿⣿⣿⣿⠇⠀⠀⠀⠀⠀⠀⠀⠀⠀⠀⠀⠀⠀⠀⠀⠀⠀⠀⠀⠀⠀⠀⠀⠀⠀⠀⠀⠀⠀⠀⠀⠀⠀⠀⠀⠀⠀⠀⠀⠀⠀⠀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⣿⣿⣿⣿⣿⣿⣿⣿⣿⣿⣿⣿⣿⣿⣿⣿⣿⣿⣿⣿⣿⣿⣿⣦⡀⠀⠀⠀⠀⠙⢿⣿⣿⣿⣿⣿⣿⣿⡀⠀⠀⠀⠀⠹⣿⣿⣿⡇⠀⠀⠀⠀⠀⠀⠀⠀⠀⠀⠀⠀⠀⠀⠀⠀⠀⠀⠀⠀⠀⠀⠀⠀⠀⠀⠀⠀⠀⠀⠀⠀⠀⠀⠀⠀⠀⠀⠀⠀⠀⠀⠀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⣿⣿⣿⣿⣿⣿⣿⣿⣿⣿⣿⣿⣿⣿⣿⣿⣿⣿⣿⣿⣿⣿⣿⣿⣿⡆⠀⠀⠀⠀⠀⠙⠿⣿⣿⣿⣿⣿⣇⠀⠀⠀⠀⠀⢻⣿⣿⠃⠀⠀⠀⠀⠀⠀⠀⠀⠀⠀⠀⠀⠀⠀⠀⠀⠀⠀⠀⠀⠀⠀⠀⠀⠀⠀⠀⠀⠀⠀⠀⠀⠀⠀⠀⠀⠀⠀⠀⠀⠀⠀⠀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⣿⣿⣿⣿⣿⣿⣿⣿⣿⣿⣿⣿⣿⣿⣿⣿⣿⣿⣿⣿⣿⣿⣿⣿⣿⣷⡀⠀⠀⠀⠀⠀⠀⠀⠙⠻⣿⣿⣿⡀⠀⠀⠀⠀⠀⢟⠁⠀⠀⠀⠀⠀⠀⠀⠀⠀⠀⠀⠀⠀⠀⠀⠀⠀⠀⠀⠀⠀⠀⠀⠀⠀⠀⣿⢠⠀⠀⠀⠀⠀⠀⠀⠀⠀⠀⠀⠀⠀⠀⠀⠀</a:t>
            </a:r>
            <a:br/>
            <a:r>
              <a:t>⣿⣿⣿⣿⣿⣿⣿⣿⣿⣿⣿⣿⣿⣿⣿⣿⣿⣿⣿⣿⣿⣿⣿⣿⣿⣿⣿⠀⠀⠀⠀⠀⠀⠀⠀⠀⠀⠙⢿⣧⠀⠀⠀⠀⠀⠈⠀⠀⠀⠀⠀⠀⠀⠀⠀⠀⠀⠀⠀⠀⠀⠀⠀⠀⣀⠀⠀⠀⢠⣤⣼⣿⣿⣿⡇⠀⠀⠀⠀⠀⠀⠀⠀⠀⠀⠀⠀⠀⠀⠀⠀</a:t>
            </a:r>
            <a:br/>
            <a:r>
              <a:t>⣿⣿⣿⣿⣿⣿⣿⣿⣿⣿⣿⣿⣿⣿⣿⣿⣿⣿⣿⣿⣿⣿⣿⣿⣿⣿⣿⣧⡀⠀⠀⠀⠀⠀⠀⠀⠀⠀⠀⠙⠂⠀⠀⠀⠀⠀⠀⠀⠀⠀⠀⠀⠀⠀⠀⠀⠀⠀⠀⠀⠀⠀⠀⠀⠀⢹⣿⣿⣿⣿⣿⣿⣿⣿⢀⡔⠀⠀⠀⠀⠀⠀⠀⠀⠀⠀⠀⠀⠀⠀⠀</a:t>
            </a:r>
            <a:br/>
            <a:r>
              <a:t>⣿⣿⣿⣿⣿⣿⣿⣿⣿⣿⣿⣿⣿⣿⣿⣿⣿⣿⣿⣿⣿⣿⣿⣿⣿⣿⣿⣿⣷⣤⣤⣤⣀⡀⠀⠀⠀⠀⠀⠀⠀⠀⠀⠀⠀⠀⠀⠀⠀⠀⠀⠀⠀⠀⠀⠀⠀⠀⠀⠀⠀⠀⠀⢠⠀⢸⣿⣿⣿⣿⣿⣿⣿⣿⣾⡇⠀⠀⠀⠀⠀⠀⠀⠀⠀⠀⠀⠀⠀⠀⠀</a:t>
            </a:r>
            <a:br/>
            <a:r>
              <a:t>⣿⣿⣿⣿⣿⣿⣿⣿⣿⣿⣿⣿⣿⣿⣿⣿⣿⣿⣿⣿⣿⣿⣿⣿⣿⣿⣿⣿⣿⣿⣿⣿⣿⣿⣿⣷⣶⣦⡄⠀⠀⠀⠀⠀⠀⠀⠀⠀⠀⠀⠀⠀⠀⠀⠀⠀⠀⠀⠀⠀⠀⠀⠀⣾⠀⢸⣿⣿⣿⣿⣿⣿⣿⣿⣿⢀⠀⠀⠀⠀⠀⠀⠀⠀⠀⠀⠀⠀⠀⠀⠀</a:t>
            </a:r>
            <a:br/>
            <a:r>
              <a:t>⣿⣿⣿⣿⣿⣿⣿⣿⣿⣿⣿⣿⣿⣿⣿⣿⣿⣿⣿⣿⣿⣿⣿⣿⣿⣿⣿⣿⣿⣿⣿⣿⣿⣿⣿⣿⣿⣿⣿⣦⡀⠀⠀⠀⠀⠀⠀⠀⠀⠀⠀⠀⠀⠀⠀⠀⠀⠀⠀⠀⠀⠀⠀⢿⡆⢸⣿⣿⣿⣿⣿⣿⣿⣿⣿⣿⠀⠀⠀⠀⠀⠀⠀⠀⠀⠀⠀⠀⠀⠀⠀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⣿⣿⣿⣿⣿⣿⣿⣿⣿⣿⣿⣿⣿⣿⣿⣿⣿⣿⣿⣿⣿⣿⣿⣿⣿⣿⣿⣿⣿⣿⣿⣿⣿⣿⣿⣿⣿⣿⣿⣿⣿⣶⣄⡀⠀⠀⠀⠀⠀⠀⠀⠀⠀⠀⠀⠀⠀⠀⠀⠀⠀⠀⠀⠘⡇⠀⣿⣿⣿⣿⣿⣿⣿⣿⣿⣿⣠⠃⠀⠀⠀⠀⠀⠀⠀⠀⠀⠀⠀⠀⠀</a:t>
            </a:r>
            <a:br/>
            <a:r>
              <a:t>⣿⣿⣿⣿⣿⣿⣿⣿⣿⣿⣿⣿⣿⣿⣿⣿⣿⣿⣿⣿⣿⣿⣿⣿⣿⣿⣿⣿⣿⣿⣿⣿⣿⣿⣿⣿⣿⣿⣿⣿⣿⣿⣿⣿⣶⣄⠀⠀⠀⠀⠀⠀⠀⠀⠀⠀⠀⠀⠀⠀⠀⠀⠀⠀⠀⠀⢿⣿⣿⣿⣿⣿⣿⣿⣿⣿⣿⣀⣴⠁⠀⢠⠀⠀⠀⠀⠀⠀⠀⠀⠀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⣿⣿⣿⣿⣿⣿⣿⣿⣿⣿⣿⣿⣿⣿⣿⣿⣿⣿⣿⣿⣿⣿⣿⣿⣿⣿⣿⣿⣿⣿⣿⣿⣿⣿⣿⣿⣿⣿⣿⣿⣿⣿⣿⣿⣿⠁⠀⠀⠀⠀⠀⠀⠀⠀⠀⠀⠀⠀⠀⠀⠀⠀⠀⠀⠀⠀⢸⣿⣿⣿⣿⣿⣿⣿⣿⣿⣿⣿⣏⡄⣀⡇⠀⠀⠀⠀⠀⠀⠀⠀⠀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⣿⣿⣿⣿⣿⣿⣿⣿⣿⣿⣿⣿⣿⣿⣿⣿⣿⣿⣿⣿⣿⣿⣿⣿⣿⣿⣿⣿⣿⣿⣿⣿⣿⣿⣿⣿⣿⣿⣿⣿⣿⣿⣿⣿⣿⠀⠀⠀⠀⠀⠀⠀⠀⠀⠀⠀⠀⠀⠀⠀⠀⠀⠀⠀⠀⠀⠀⠀⠻⣿⣿⣿⣿⣿⣿⣿⣿⣿⣿⣶⣿⠀⠀⠀⠀⠀⠀⠀⠀⠀⠀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⣿⣿⣿⣿⣿⣿⣿⣿⣿⣿⣿⣿⣿⣿⣿⣿⣿⣿⣿⣿⣿⣿⣿⣿⣿⣿⣿⣿⣿⣿⣿⣿⣿⣿⣿⣿⣿⣿⣿⣿⣿⣿⣿⣿⣿⡇⠀⠀⠀⠀⠀⠀⠀⠀⠀⠀⠀⠀⠀⠀⠀⠀⠀⠀⠀⠀⠀⠀⠀⢸⣿⣿⣿⣿⣿⣿⣿⣿⣿⣿⡏⠀⠀⠀⠀⠀⠀⠀⠀⠀⠀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⣿⣿⣿⣿⣿⣿⣿⣿⣿⣿⣿⣿⣿⣿⣿⣿⣿⣿⣿⣿⣿⣿⣿⣿⣿⣿⣿⣿⣿⣿⣿⣿⣿⣿⣿⣿⣿⣿⣿⣿⣿⣿⣿⣿⣿⣿⣿⣿⣿⣿⣿⣿⣿⣿⣿⣿⣿⣿⣿⣿⠟⠛⠋⠉⠁⠈⠛⢿⣿⣿⣿⣿⣿⣿⣿⣿⣿⣿⣿⣿⣿⣿⣿⣿⣿⣿⣿⣿⣿⣿⡇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⣿⣿⣿⣿⣿⣿⣿⣿⣿⣿⣿⣿⣿⣿⣿⣿⣿⣿⣿⣿⣿⣿⣿⣿⣿⣿⣿⣿⣿⣿⣿⣿⣿⣿⣿⣿⣿⣿⣿⣿⣿⣿⣿⣿⣿⣿⣿⣿⣿⣿⣿⣿⣿⣿⣿⣿⣿⣿⣿⡟⠀⠀⠀⠀⠀⠀⠀⠀⠻⣿⣿⣿⣿⣿⣿⣿⣿⣿⣿⣿⣿⣿⣿⣿⣿⣿⣿⣿⣿⣿⡇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⣿⣿⣿⣿⣿⣿⣿⣿⣿⣿⣿⣿⣿⣿⣿⣿⣿⣿⣿⣿⣿⣿⣿⣿⣿⣿⣿⣿⣿⣿⣿⣿⣿⣿⣿⣿⣿⣿⣿⣿⣿⣿⣿⣿⣿⣿⣿⣿⣿⣿⣿⣿⣿⣿⠿⠛⠋⠉⠉⠁⠀⠀⠀⠀⠀⠀⠀⠀⢰⣿⣿⣿⣿⣿⣿⣿⣿⣿⣿⣿⣿⣿⣿⣿⣿⣿⣿⣿⣿⣿⡇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⣿⣿⣿⣿⣿⣿⣿⣿⣿⣿⣿⣿⣿⣿⣿⣿⣿⣿⣿⣿⣿⣿⣿⣿⣿⣿⣿⣿⣿⣿⣿⣿⣿⣿⣿⣿⣿⣿⣿⣿⣿⣿⣿⣿⣿⣿⣿⣿⣿⣿⣿⡿⠋⠀⠀⠀⠀⠀⠀⠀⠀⠀⠀⠀⠀⠀⠀⠀⠀⠛⢿⣿⣿⣿⣿⣿⣿⣿⣿⣿⣿⣿⣿⣿⣿⣿⣿⣿⣿⣿⡇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⣿⣿⣿⣿⣿⣿⣿⣿⣿⣿⣿⣿⣿⣿⣿⣿⣿⣿⣿⣿⣿⣿⣿⣿⣿⣿⣿⣿⣿⣿⣿⣿⣿⣿⣿⣿⣿⣿⣿⣿⣿⣿⣿⣿⣿⣿⣿⣿⣿⣿⠏⠀⠀⠀⠀⠀⠀⠀⠀⠀⠀⠀⠀⠀⠀⠀⠀⠀⠀⠀⠈⢿⣿⣿⣿⣿⣿⣿⣿⣿⣿⣿⣿⣿⣿⣿⣿⣿⣿⣿⡇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⣿⣿⣿⣿⣿⣿⣿⣿⣿⣿⣿⣿⣿⣿⣿⣿⣿⣿⣿⣿⣿⣿⣿⣿⣿⣿⣿⣿⣿⣿⣿⣿⣿⣿⣿⣿⣿⣿⣿⣿⣿⣿⣿⣿⣿⣿⣿⣿⣿⡏⠀⠀⠀⠀⠀⠀⠀⠀⠀⠀⠀⠀⠀⠀⠀⠀⠀⠀⠀⠀⠀⠈⣿⣿⣿⣿⣿⣿⣿⣿⣿⣿⣿⣿⣿⣿⣿⣿⣿⣿⡇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⣿⣿⣿⣿⣿⣿⣿⣿⣿⣿⣿⣿⣿⣿⣿⣿⣿⣿⣿⣿⣿⣿⣿⣿⣿⣿⣿⣿⣿⣿⣿⣿⣿⣿⣿⣿⣿⣿⣿⣿⣿⣿⣿⣿⣿⣿⣿⣿⣿⡕⠀⠀⠀⠀⠀⠀⠀⠀⠀⠀⠀⠀⠀⠀⠀⠀⠀⠀⠀⠀⠀⠀⢹⣿⣿⣿⣿⣿⣿⣿⣿⣿⣿⣿⣿⣿⣿⣿⣿⣿⡇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⣿⣿⣿⣿⣿⣿⣿⣿⣿⣿⣿⣿⣿⣿⣿⣿⣿⣿⣿⣿⣿⣿⣿⣿⣿⣿⣿⣿⣿⣿⣿⣿⣿⣿⣿⣿⣿⣿⣿⣿⣿⣿⣿⣿⣿⣿⣿⣿⣿⣧⠀⠀⠀⠀⠀⠀⠀⠀⠀⠀⠀⠀⠀⠀⠀⠀⠀⠀⠀⠀⠀⠀⠈⣿⣿⣿⣿⣿⣿⣿⣿⣿⣿⣿⣿⣿⣿⣿⣿⣿⡇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⣿⣿⣿⣿⣿⣿⣿⣿⣿⣿⣿⣿⣿⣿⣿⣿⣿⣿⣿⣿⣿⣿⣿⣿⣿⣿⣿⣿⣿⣿⣿⣿⣿⣿⣿⣿⣿⣿⣿⣿⣿⣿⣿⣿⣿⣿⣿⣿⣿⣿⣦⡄⠀⠀⠀⠀⠀⠀⠀⠀⠀⠀⠀⠀⠀⠀⠀⠀⠀⠀⠀⠀⢠⣿⣿⣿⣿⣿⣿⣿⣿⣿⣿⣿⣿⣿⣿⣿⣿⣿⡇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⣿⣿⣿⣿⣿⣿⣿⣿⣿⣿⣿⣿⣿⣿⣿⣿⣿⣿⣿⣿⣿⣿⣿⣿⣿⣿⣿⣿⣿⣿⣿⣿⣿⣿⣿⣿⣿⣿⣿⣿⣿⣿⣿⣿⣿⣿⣿⣿⣿⣿⠋⠁⠀⠀⠀⠀⠀⠀⠀⠀⠀⠀⠀⠀⠀⠀⠀⠀⠀⠀⠀⠀⢸⣿⣿⣿⣿⣿⣿⣿⣿⣿⣿⣿⣿⣿⣿⣿⣿⣿⡇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⣿⣿⣿⣿⣿⣿⣿⣿⣿⣿⣿⣿⣿⣿⣿⣿⣿⣿⣿⣿⣿⣿⣿⣿⣿⣿⣿⣿⣿⣿⣿⣿⣿⣿⣿⣿⣿⣿⣿⣿⣿⣿⣿⣿⣿⣿⣿⣿⣿⣿⡷⠀⠀⠀⠀⠀⠀⠀⠀⠀⠀⠀⠀⠀⠀⠀⠀⠀⠀⠀⠀⢀⠈⣿⣿⣿⣿⣿⣿⣿⣿⣿⣿⣿⣿⣿⣿⣿⣿⣿⡇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⣿⣿⣿⣿⣿⣿⣿⣿⣿⣿⣿⣿⣿⣿⣿⣿⣿⣿⣿⣿⣿⣿⣿⣿⣿⣿⣿⣿⣿⣿⣿⣿⣿⣿⣿⣿⣿⣿⣿⣿⣿⣿⣿⣿⣿⣿⣿⣿⣿⣿⣿⡀⠀⠀⠀⠀⠀⠀⠀⠀⠀⠀⠀⠀⠀⠀⠀⠀⠀⠀⠀⣸⠀⢿⣿⠃⠘⢿⣿⣿⣿⣿⣿⣿⣿⣿⣿⣿⣿⣿⡇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⣿⣿⣿⣿⣿⣿⣿⣿⣿⣿⣿⣿⣿⣿⣿⣿⣿⣿⣿⣿⣿⣿⣿⣿⣿⣿⣿⣿⣿⣿⣿⣿⣿⣿⣿⣿⣿⣿⣿⣿⣿⣿⣿⣿⣿⣿⣿⣿⣿⣿⣿⣇⠀⠀⠀⠀⠀⠀⠀⠀⠀⠀⠀⠀⠀⠀⠀⠀⠀⠀⠀⢸⡄⠘⠁⠀⠀⠈⠻⣿⣿⣿⣿⣿⣿⣿⣿⣿⣿⣿⡇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⣿⣿⣿⣿⣿⣿⣿⣿⣿⣿⣿⣿⣿⣿⣿⣿⣿⣿⣿⣿⣿⣿⣿⣿⣿⣿⣿⣿⣿⣿⣿⣿⣿⣿⣿⣿⣿⣿⣿⣿⣿⣿⣿⣿⣿⣿⣿⣿⣿⣿⣿⣿⣿⣿⣿⣷⠀⠀⠀⠀⠀⠀⠀⠀⠀⠀⠀⠀⠀⠀⠀⠀⠃⠀⠀⠀⠀⠀⠀⠙⢿⣿⣿⣿⣿⣿⣿⣿⣿⣿⡇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⣿⣿⣿⣿⣿⣿⣿⣿⣿⣿⣿⣿⣿⣿⣿⣿⣿⣿⣿⣿⣿⣿⣿⣿⣿⣿⣿⣿⣿⣿⣿⣿⣿⣿⣿⣿⣿⣿⣿⣿⣿⣿⣿⣿⣿⣿⣿⣿⣿⣿⣿⣿⣿⣿⣿⡿⠀⠀⠀⠀⠀⠀⠀⠀⠀⠀⠀⠀⠀⠀⠀⠀⠀⠀⠀⠀⠀⠀⠀⠀⠀⠙⢿⣿⣿⣿⣿⣿⣿⣿⡇</a:t>
            </a:r>
            <a:br/>
            <a:r>
              <a:t>⣿⣿⣿⣿⣿⣿⣿⣿⣿⣿⣿⣿⣿⣿⣿⣿⣿⣿⣿⣿⣿⣿⣿⣿⣿⣿⣿⣿⣿⣿⣿⣿⣿⣿⣿⣿⡿⠿⠟⠛⠿⣿⣿⣿⣿⣿⣿⣿⣿⣿⣿⣿⣿⡿⠋⠀⠀⠀⠀⠀⠀⠀⠀⠀⠀⠀⠀⠀⠀⠀⠀⠀⠀⠀⠀⠀⠀⠀⠀⠀⠀⠀⠀⠈⠻⢿⣿⣿⣿⣿⡇</a:t>
            </a:r>
            <a:br/>
            <a:r>
              <a:t>⣿⣿⣿⣿⣿⣿⣿⣿⣿⣿⣿⣿⣿⣿⣿⣿⣿⣿⣿⣿⣿⣿⣿⣿⣿⣿⣿⣿⣿⣿⣿⣿⣷⣤⡈⠁⠀⠀⠀⠀⠀⠈⢻⣿⣿⣿⣿⣿⣿⣿⡿⠛⠋⠀⠀⠀⠀⠀⠀⠀⠀⠀⠀⠀⡄⠠⠀⠀⠀⠀⠀⠀⠀⠀⠀⠀⠀⠀⠀⠀⠀⠀⠀⠀⠀⠀⠉⠻⢿⣿⡇</a:t>
            </a:r>
            <a:br/>
            <a:r>
              <a:t>⣿⣿⣿⣿⣿⣿⣿⣿⣿⣿⣿⣿⣿⣿⣿⣿⣿⣿⣿⣿⣿⡿⣿⣿⣿⣿⣿⣿⣿⣿⣿⣿⣿⣿⣷⠀⠀⠀⠀⠀⠀⠀⠀⣀⣉⠉⠛⠛⠿⢿⠁⠀⠀⠀⠀⠀⠀⠀⠀⠀⠀⠀⠀⠀⠀⠀⠀⠀⠀⠀⠀⠀⠀⠀⠀⠀⠀⠀⠀⠀⠀⠀⠀⠀⠀⠀⠀⠀⠀⠈⠃</a:t>
            </a:r>
            <a:br/>
            <a:r>
              <a:t>⣿⣿⣿⣿⣿⣿⣿⣿⣿⣿⣿⣿⣿⣿⣿⣿⣿⣿⣿⡿⠃⠀⠀⠀⠙⢿⣿⣿⣿⣿⣿⣿⣿⣿⣿⣿⣦⠀⠀⠀⠀⠀⠀⣿⣿⣿⣿⣿⡗⠀⠀⠀⠀⠀⠀⠀⠀⠀⠀⠀⠀⠀⠀⠀⠀⠀⠀⠀⠀⠀⠀⠀⠀⠀⠀⠀⠀⠀⠀⠀⠀⠀⠀⠀⠀⠀⠀⠀⠀⠀⠀</a:t>
            </a:r>
            <a:br/>
            <a:r>
              <a:t>⣿⣿⣿⣿⣿⣿⣿⣿⣿⣿⣿⣿⣿⣿⣿⣿⣿⣿⣿⣷⣄⠀⠀⠀⠀⠀⠻⢿⣿⣿⣿⣿⣿⣿⣿⣿⣿⣧⠀⠀⠀⠀⠀⣿⣿⣿⣿⣿⠃⠀⠀⠀⠀⠀⠀⠀⠀⠀⠀⠀⠀⠀⠀⠀⠀⠀⠀⠀⠀⠀⠀⠀⠀⠀⠀⠀⠀⠀⠀⠀⠀⠀⠀⠀⠀⠀⠀⠀⠀⠀⠀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⣿⣿⣿⣿⣿⣿⣿⣿⣿⣿⣿⣿⣿⣿⣿⣿⣿⣿⣿⣿⣿⣷⣄⠀⠀⠀⠀⠀⠙⢿⣿⣿⣿⣿⣿⣿⣿⣿⠀⠀⠀⠀⠀⢹⣿⣿⣿⡇⠀⠀⠀⠀⠀⠀⠀⠀⠀⠀⠀⠀⠀⠀⠀⠀⠀⠀⠀⠀⠀⠀⠀⠀⠀⠀⠀⠀⠀⠀⠀⠀⠀⠀⠀⠀⠀⠀⠀⠀⠀⠀⠀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⣿⣿⣿⣿⣿⣿⣿⣿⣿⣿⣿⣿⣿⣿⣿⣿⣿⣿⣿⣿⣿⣿⣿⣷⣄⠀⠀⠀⠀⠀⠙⢿⣿⣿⣿⣿⣿⣿⡇⠀⠀⠀⠀⠀⢻⣿⡿⠃⠀⠀⠀⠀⠀⠀⠀⠀⠀⠀⠀⠀⠀⠀⠀⠀⠀⠀⠀⠀⠀⠀⠀⠀⠀⠀⠀⠀⠀⠀⠀⠀⠀⠀⠀⠀⠀⠀⠀⠀⠀⠀⠀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⣿⣿⣿⣿⣿⣿⣿⣿⣿⣿⣿⣿⣿⣿⣿⣿⣿⣿⣿⣿⣿⣿⣿⣿⣿⡀⠀⠀⠀⠀⠀⠀⠈⠛⠿⣿⣿⣿⣿⡀⠀⠀⠀⠀⠈⠟⠀⠀⠀⠀⠀⠀⠀⠀⠀⠀⠀⠀⠀⠀⠀⠀⠀⠀⠀⠀⠀⠀⠀⠀⠀⠀⠠⣇⡄⠀⠀⠀⠀⠀⠀⠀⠀⠀⠀⠀⠀⠀⠀⠀⠀</a:t>
            </a:r>
            <a:br/>
            <a:r>
              <a:t>⣿⣿⣿⣿⣿⣿⣿⣿⣿⣿⣿⣿⣿⣿⣿⣿⣿⣿⣿⣿⣿⣿⣿⣿⣿⣿⡄⠀⠀⠀⠀⠀⠀⠀⠀⠈⠉⠻⣿⣇⠀⠀⠀⠀⠀⠀⠀⠀⠀⠀⠀⠀⠀⠀⠀⠀⠀⠀⠀⠀⠀⠀⠀⠀⣀⠀⠀⠀⢠⣤⣼⣿⣿⣿⠁⠀⠀⠀⠀⠀⠀⠀⠀⠀⠀⠀⠀⠀⠀⠀⠀</a:t>
            </a:r>
            <a:br/>
            <a:r>
              <a:t>⣿⣿⣿⣿⣿⣿⣿⣿⣿⣿⣿⣿⣿⣿⣿⣿⣿⣿⣿⣿⣿⣿⣿⣿⣿⣿⣷⡀⠀⠀⠀⠀⠀⠀⠀⠀⠀⠀⠈⠻⠄⠀⠀⠀⠀⠀⠀⠀⠀⠀⠀⠀⠀⠀⠀⠀⠀⠀⠀⠀⠀⠀⠀⠀⠈⢻⣿⣿⣿⣿⣿⣿⣿⡟⢠⠆⠀⠀⠀⠀⠀⠀⠀⠀⠀⠀⠀⠀⠀⠀⠀</a:t>
            </a:r>
            <a:br/>
            <a:r>
              <a:t>⣿⣿⣿⣿⣿⣿⣿⣿⣿⣿⣿⣿⣿⣿⣿⣿⣿⣿⣿⣿⣿⣿⣿⣿⣿⣿⣿⣿⣄⣀⡀⠀⠀⠀⠀⠀⠀⠀⠀⠀⠀⠀⠀⠀⠀⠀⠀⠀⠀⠀⠀⠀⠀⠀⠀⠀⠀⠀⠀⠀⠀⠀⠀⣀⠀⢸⣿⣿⣿⣿⣿⣿⣿⣷⣿⠀⠀⠀⠀⠀⠀⠀⠀⠀⠀⠀⠀⠀⠀⠀⠀</a:t>
            </a:r>
            <a:br/>
            <a:r>
              <a:t>⣿⣿⣿⣿⣿⣿⣿⣿⣿⣿⣿⣿⣿⣿⣿⣿⣿⣿⣿⣿⣿⣿⣿⣿⣿⣿⣿⣿⣿⣿⣿⣿⣷⣶⣶⣤⣤⣄⡀⠀⠀⠀⠀⠀⠀⠀⠀⠀⠀⠀⠀⠀⠀⠀⠀⠀⠀⠀⠀⠀⠀⠀⠀⣿⠀⢸⣿⣿⣿⣿⣿⣿⣿⣿⡟⡀⠀⠀⠀⠀⠀⠀⠀⠀⠀⠀⠀⠀⠀⠀⠀</a:t>
            </a:r>
            <a:br/>
            <a:r>
              <a:t>⣿⣿⣿⣿⣿⣿⣿⣿⣿⣿⣿⣿⣿⣿⣿⣿⣿⣿⣿⣿⣿⣿⣿⣿⣿⣿⣿⣿⣿⣿⣿⣿⣿⣿⣿⣿⣿⣿⣷⣄⠀⠀⠀⠀⠀⠀⠀⠀⠀⠀⠀⠀⠀⠀⠀⠀⠀⠀⠀⠀⠀⠀⠀⣿⡄⢸⣿⣿⣿⣿⣿⣿⣿⣿⣿⡇⠀⠀⠀⠀⠀⠀⠀⠀⠀⠀⠀⠀⠀⠀⠀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⣿⣿⣿⣿⣿⣿⣿⣿⣿⣿⣿⣿⣿⣿⣿⣿⣿⣿⣿⣿⣿⣿⣿⣿⣿⣿⣿⣿⣿⣿⣿⣿⣿⣿⣿⣿⣿⣿⣿⣿⣷⣦⣀⠀⠀⠀⠀⠀⠀⠀⠀⠀⠀⠀⠀⠀⠀⠀⠀⠀⠀⠀⠀⠘⡇⠈⣿⣿⣿⣿⣿⣿⣿⣿⣿⣇⡼⠀⠀⠀⠀⠀⠀⠀⠀⠀⠀⠀⠀⠀⠀</a:t>
            </a:r>
            <a:br/>
            <a:r>
              <a:t>⣿⣿⣿⣿⣿⣿⣿⣿⣿⣿⣿⣿⣿⣿⣿⣿⣿⣿⣿⣿⣿⣿⣿⣿⣿⣿⣿⣿⣿⣿⣿⣿⣿⣿⣿⣿⣿⣿⣿⣿⣿⣿⣿⣷⣦⣄⠀⠀⠀⠀⠀⠀⠀⠀⠀⠀⠀⠀⠀⠀⠀⠀⠀⠀⠀⠀⣿⣿⣿⣿⣿⣿⣿⣿⣿⣿⣇⣠⡎⠀⠀⡀⠀⠀⠀⠀⠀⠀⠀⠀⠀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⣿⣿⣿⣿⣿⣿⣿⣿⣿⣿⣿⣿⣿⣿⣿⣿⣿⣿⣿⣿⣿⣿⣿⣿⣿⣿⣿⣿⣿⣿⣿⣿⣿⣿⣿⣿⣿⣿⣿⣿⣿⣿⣿⣿⣿⠁⠀⠀⠀⠀⠀⠀⠀⠀⠀⠀⠀⠀⠀⠀⠀⠀⠀⠀⠀⠀⢸⣿⣿⣿⣿⣿⣿⣿⣿⣿⣿⣿⣣⢀⢰⠁⠀⠀⠀⠀⠀⠀⠀⠀⠀</a:t>
            </a:r>
            <a:br/>
            <a:r>
              <a:t>⣿⣿⣿⣿⣿⣿⣿⣿⣿⣿⣿⣿⣿⣿⣿⣿⣿⣿⣿⣿⣿⣿⣿⣿⣿⣿⣿⣿⣿⣿⣿⣿⣿⣿⣿⣿⣿⣿⣿⣿⣿⣿⣿⣿⣷⠀⠀⠀⠀⠀⠀⠀⠀⠀⠀⠀⠀⠀⠀⠀⠀⠀⠀⠀⠀⠀⠀⠈⠻⣿⣿⣿⣿⣿⣿⣿⣿⣿⣿⣾⡏⠀⠀⠀⠀⠀⠀⠀⢠⠀⠀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⣿⣿⣿⣿⣿⣿⣿⣿⣿⣿⣿⣿⣿⣿⣿⣿⣿⣿⣿⣿⣿⣿⣿⣿⣿⣿⣿⣿⣿⣿⣿⣿⣿⣿⣿⣿⣿⣿⣿⣿⣿⣿⣿⣿⣿⡇⠀⠀⠀⠀⠀⠀⠀⠀⠀⠀⠀⠀⠀⠀⠀⠀⠀⠀⠀⠀⠀⠀⠀⢹⣿⣿⣿⣿⣿⣿⣿⣿⣿⣿⠃⠀⠀⠀⠀⠀⠀⠀⠈⠀⠀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⣿⣿⣿⣿⣿⣿⣿⣿⣿⣿⣿⣿⣿⣿⣿⣿⣿⣿⣿⣿⣿⣿⣿⣿⣿⣿⣿⣿⣿⣿⣿⣿⣿⣿⣿⣿⣿⣿⣿⣿⣿⣿⣿⣿⣿⣿⣿⣿⣿⣿⣿⣿⣿⣿⣿⣿⣿⣿⣿⣿⠟⠛⠉⠉⠀⠈⠻⣿⣿⣿⣿⣿⣿⣿⣿⣿⣿⣿⣿⣿⣿⣿⣿⣿⣿⣿⣿⣿⣿⣿⡇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⣿⣿⣿⣿⣿⣿⣿⣿⣿⣿⣿⣿⣿⣿⣿⣿⣿⣿⣿⣿⣿⣿⣿⣿⣿⣿⣿⣿⣿⣿⣿⣿⣿⣿⣿⣿⣿⣿⣿⣿⣿⣿⣿⣿⣿⣿⣿⣿⣿⣿⣿⣿⣿⣿⣿⣿⣿⣿⣿⡇⠀⠀⠀⠀⠀⠀⠀⠈⢻⣿⣿⣿⣿⣿⣿⣿⣿⣿⣿⣿⣿⣿⣿⣿⣿⣿⣿⣿⣿⣿⡇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⣿⣿⣿⣿⣿⣿⣿⣿⣿⣿⣿⣿⣿⣿⣿⣿⣿⣿⣿⣿⣿⣿⣿⣿⣿⣿⣿⣿⣿⣿⣿⣿⣿⣿⣿⣿⣿⣿⣿⣿⣿⣿⣿⣿⣿⣿⣿⣿⣿⣿⣿⣿⣿⡿⠟⠛⠉⠉⠉⠀⠀⠀⠀⠀⠀⠀⠀⠀⢼⣿⣿⣿⣿⣿⣿⣿⣿⣿⣿⣿⣿⣿⣿⣿⣿⣿⣿⣿⣿⣿⡇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⣿⣿⣿⣿⣿⣿⣿⣿⣿⣿⣿⣿⣿⣿⣿⣿⣿⣿⣿⣿⣿⣿⣿⣿⣿⣿⣿⣿⣿⣿⣿⣿⣿⣿⣿⣿⣿⣿⣿⣿⣿⣿⣿⣿⣿⣿⣿⣿⣿⣿⣿⡿⠋⠀⠀⠀⠀⠀⠀⠀⠀⠀⠀⠀⠀⠀⠀⠀⠈⠻⣿⣿⣿⣿⣿⣿⣿⣿⣿⣿⣿⣿⣿⣿⣿⣿⣿⣿⣿⣿⡇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⣿⣿⣿⣿⣿⣿⣿⣿⣿⣿⣿⣿⣿⣿⣿⣿⣿⣿⣿⣿⣿⣿⣿⣿⣿⣿⣿⣿⣿⣿⣿⣿⣿⣿⣿⣿⣿⣿⣿⣿⣿⣿⣿⣿⣿⣿⣿⣿⣿⣿⠋⠀⠀⠀⠀⠀⠀⠀⠀⠀⠀⠀⠀⠀⠀⠀⠀⠀⠀⠀⠘⣿⣿⣿⣿⣿⣿⣿⣿⣿⣿⣿⣿⣿⣿⣿⣿⣿⣿⣿⡇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⣿⣿⣿⣿⣿⣿⣿⣿⣿⣿⣿⣿⣿⣿⣿⣿⣿⣿⣿⣿⣿⣿⣿⣿⣿⣿⣿⣿⣿⣿⣿⣿⣿⣿⣿⣿⣿⣿⣿⣿⣿⣿⣿⣿⣿⣿⣿⣿⣿⡅⠀⠀⠀⠀⠀⠀⠀⠀⠀⠀⠀⠀⠀⠀⠀⠀⠀⠀⠀⠀⠀⠀⢻⣿⣿⣿⣿⣿⣿⣿⣿⣿⣿⣿⣿⣿⣿⣿⣿⣿⡇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⣿⣿⣿⣿⣿⣿⣿⣿⣿⣿⣿⣿⣿⣿⣿⣿⣿⣿⣿⣿⣿⣿⣿⣿⣿⣿⣿⣿⣿⣿⣿⣿⣿⣿⣿⣿⣿⣿⣿⣿⣿⣿⣿⣿⣿⣿⣿⣿⣿⣡⠀⠀⠀⠀⠀⠀⠀⠀⠀⠀⠀⠀⠀⠀⠀⠀⠀⠀⠀⠀⠀⠀⢸⣿⣿⣿⣿⣿⣿⣿⣿⣿⣿⣿⣿⣿⣿⣿⣿⣿⡇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⣿⣿⣿⣿⣿⣿⣿⣿⣿⣿⣿⣿⣿⣿⣿⣿⣿⣿⣿⣿⣿⣿⣿⣿⣿⣿⣿⣿⣿⣿⣿⣿⣿⣿⣿⣿⣿⣿⣿⣿⣿⣿⣿⣿⣿⣿⣿⣿⣿⣿⣦⡆⠀⠀⠀⠀⠀⠀⠀⠀⠀⠀⠀⠀⠀⠀⠀⠀⠀⠀⠀⠀⢸⣿⣿⣿⣿⣿⣿⣿⣿⣿⣿⣿⣿⣿⣿⣿⣿⣿⡇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⣿⣿⣿⣿⣿⣿⣿⣿⣿⣿⣿⣿⣿⣿⣿⣿⣿⣿⣿⣿⣿⣿⣿⣿⣿⣿⣿⣿⣿⣿⣿⣿⣿⣿⣿⣿⣿⣿⣿⣿⣿⣿⣿⣿⣿⣿⣿⣿⣿⣟⠋⠁⠀⠀⠀⠀⠀⠀⠀⠀⠀⠀⠀⠀⠀⠀⠀⠀⠀⠀⠀⠀⢺⣿⣿⣿⣿⣿⣿⣿⣿⣿⣿⣿⣿⣿⣿⣿⣿⣿⡇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⣿⣿⣿⣿⣿⣿⣿⣿⣿⣿⣿⣿⣿⣿⣿⣿⣿⣿⣿⣿⣿⣿⣿⣿⣿⣿⣿⣿⣿⣿⣿⣿⣿⣿⣿⣿⣿⣿⣿⣿⣿⣿⣿⣿⣿⣿⣿⣿⣿⣿⣷⡀⠀⠀⠀⠀⠀⠀⠀⠀⠀⠀⠀⠀⠀⠀⠀⠀⠀⠀⠀⣤⠀⣿⣿⠃⠘⢿⣿⣿⣿⣿⣿⣿⣿⣿⣿⣿⣿⣿⡇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⣿⣿⣿⣿⣿⣿⣿⣿⣿⣿⣿⣿⣿⣿⣿⣿⣿⣿⣿⣿⣿⣿⣿⣿⣿⣿⣿⣿⣿⣿⣿⣿⣿⣿⣿⣿⣿⣿⣿⣿⣿⣿⣿⣿⣿⣿⣿⣿⣿⣿⣿⣇⠀⠀⠀⠀⠀⠀⠀⠀⠀⠀⠀⠀⠀⠀⠀⠀⠀⠀⠀⢹⠀⠝⠀⠀⠀⠈⠻⣿⣿⣿⣿⣿⣿⣿⣿⣿⣿⣿⡇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⣿⣿⣿⣿⣿⣿⣿⣿⣿⣿⣿⣿⣿⣿⣿⣿⣿⣿⣿⣿⣿⣿⣿⣿⣿⣿⣿⣿⣿⣿⣿⣿⣿⣿⣿⣿⣿⣿⣿⣿⣿⣿⣿⣿⣿⣿⣿⣿⣿⣿⣿⣿⣿⣿⣿⡇⠀⠀⠀⠀⠀⠀⠀⠀⠀⠀⠀⠀⠀⠀⠀⠈⠂⠀⠀⠀⠀⠀⠀⠙⢿⣿⣿⣿⣿⣿⣿⣿⣿⣿⡇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⣿⣿⣿⣿⣿⣿⣿⣿⣿⣿⣿⣿⣿⣿⣿⣿⣿⣿⣿⣿⣿⣿⣿⣿⣿⣿⣿⣿⣿⣿⣿⣿⣿⣿⣿⣿⣿⣿⣿⣿⣿⣿⣿⣿⣿⣿⣿⣿⣿⣿⣿⣿⣿⣿⣿⡿⠀⠀⠀⠀⠀⠀⠀⠀⠀⠀⠀⠀⠀⠀⠀⠀⠀⠀⠀⠀⠀⠀⠀⠀⠀⠙⢿⣿⣿⣿⣿⣿⣿⣿⡇</a:t>
            </a:r>
            <a:br/>
            <a:r>
              <a:t>⣿⣿⣿⣿⣿⣿⣿⣿⣿⣿⣿⣿⣿⣿⣿⣿⣿⣿⣿⣿⣿⣿⣿⣿⣿⣿⣿⣿⣿⣿⣿⣿⣿⢿⣿⣿⠿⠛⠛⠛⠻⣿⣿⣿⣿⣿⣿⣿⣿⣿⣿⣿⣿⡿⠋⠀⠀⠀⠀⠀⠀⠀⠀⠀⠀⠀⠀⠀⠀⠀⠀⠀⠀⠀⠀⠀⠀⠀⠀⠀⠀⠀⠀⠉⠻⣿⣿⣿⣿⣿⡇</a:t>
            </a:r>
            <a:br/>
            <a:r>
              <a:t>⣿⣿⣿⣿⣿⣿⣿⣿⣿⣿⣿⣿⣿⣿⣿⣿⣿⣿⣿⣿⣿⣿⣿⣿⣿⣿⣿⣿⣿⣿⣿⣿⣿⣦⡄⠀⠀⠀⠀⠀⠀⠈⢻⣿⣿⣿⣿⣿⣿⣿⡿⠛⠋⠀⠀⠀⠀⠀⠀⠀⠀⠀⠀⠀⡀⠠⠀⠀⠀⠀⠀⠀⠀⠀⠀⠀⠀⠀⠀⠀⠀⠀⠀⠀⠀⠀⠙⠻⢿⣿⡇</a:t>
            </a:r>
            <a:br/>
            <a:r>
              <a:t>⣿⣿⣿⣿⣿⣿⣿⣿⣿⣿⣿⣿⣿⣿⣿⣿⣿⣿⣿⣿⣿⣿⣿⣿⣿⣿⣿⣿⣿⣿⣿⣿⣿⣿⣿⠀⠀⠀⠀⠀⠀⠀⢀⣀⣉⠉⠛⠻⠿⡿⠀⠀⠀⠀⠀⠀⠀⠀⠀⠀⠀⠀⠀⠀⠀⠀⠀⠀⠀⠀⠀⠀⠀⠀⠀⠀⠀⠀⠀⠀⠀⠀⠀⠀⠀⠀⠀⠀⠀⠈⠃</a:t>
            </a:r>
            <a:br/>
            <a:r>
              <a:t>⣿⣿⣿⣿⣿⣿⣿⣿⣿⣿⣿⣿⣿⣿⣿⣿⣿⣿⣿⣿⠋⠁⠉⠙⢿⣿⣿⣿⣿⣿⣿⣿⣿⣿⣿⣿⣧⠀⠀⠀⠀⠀⠀⣿⣿⣿⣿⣿⡖⠀⠀⠀⠀⠀⠀⠀⠀⠀⠀⠀⠀⠀⠀⠀⠀⠀⠀⠀⠀⠀⠀⠀⠀⠀⠀⠀⠀⠀⠀⠀⠀⠀⠀⠀⠀⠀⠀⠀⠀⠀⠀</a:t>
            </a:r>
            <a:br/>
            <a:r>
              <a:t>⣿⣿⣿⣿⣿⣿⣿⣿⣿⣿⣿⣿⣿⣿⣿⣿⣿⣿⣿⣅⠀⠀⠀⠀⠀⠙⢿⣿⣿⣿⣿⣿⣿⣿⣿⣿⣿⣧⠀⠀⠀⠀⢠⣿⣿⣿⣿⡿⠀⠀⠀⠀⠀⠀⠀⠀⠀⠀⠀⠀⠀⠀⠀⠀⠀⠀⠀⠀⠀⠀⠀⠀⠀⠀⠀⠀⠀⠀⠀⠀⠀⠀⠀⠀⠀⠀⠀⠀⠀⠀⠀</a:t>
            </a:r>
            <a:br/>
            <a:r>
              <a:t>⣿⣿⣿⣿⣿⣿⣿⣿⣿⣿⣿⣿⣿⣿⣿⣿⣿⣿⣿⣿⣷⣄⠀⠀⠀⠀⠀⠙⢿⣿⣿⣿⣿⣿⣿⣿⣿⣿⠀⠀⠀⠀⠀⢻⣿⣿⣿⡇⠀⠀⠀⠀⠀⠀⠀⠀⠀⠀⠀⠀⠀⠀⠀⠀⠀⠀⠀⠀⠀⠀⠀⠀⠀⠀⠀⠀⠀⠀⠀⠀⠀⠀⠀⠀⠀⠀⠀⠀⠀⠀⠀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⣿⣿⣿⣿⣿⣿⣿⣿⣿⣿⣿⣿⣿⣿⣿⣿⣿⣿⣿⣿⣿⣿⣷⣄⠀⠀⠀⠀⠀⠙⢿⣿⣿⣿⣿⣿⣿⣿⡆⠀⠀⠀⠀⠀⢿⣿⡿⠁⠀⠀⠀⠀⠀⠀⠀⠀⠀⠀⠀⠀⠀⠀⠀⠀⠀⠀⠀⠀⠀⠀⠀⠀⠀⠀⠀⠀⠀⠀⠀⠀⠀⠀⠀⠀⠀⠀⠀⠀⠀⠀⠀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⣿⣿⣿⣿⣿⣿⣿⣿⣿⣿⣿⣿⣿⣿⣿⣿⣿⣿⣿⣿⣿⣿⣿⣿⣷⠀⠀⠀⠀⠀⠀⠉⠙⠻⣿⣿⣿⣿⣿⠀⠀⠀⠀⠀⠈⡏⠀⠀⠀⠀⠀⠀⠀⠀⠀⠀⠀⠀⠀⠀⠀⠀⠀⠀⠀⠀⠀⠀⠀⠀⠀⠀⠰⣇⡄⠀⠀⠀⠀⠀⠀⠀⠀⠀⠀⠀⠀⠀⠀⠀⠀</a:t>
            </a:r>
            <a:br/>
            <a:r>
              <a:t>⣿⣿⣿⣿⣿⣿⣿⣿⣿⣿⣿⣿⣿⣿⣿⣿⣿⣿⣿⣿⣿⣿⣿⣿⣿⣧⡀⠀⠀⠀⠀⠀⠀⠀⠀⠉⠛⢿⣿⣇⠀⠀⠀⠀⠀⠀⠀⠀⠀⠀⠀⠀⠀⠀⠀⠀⠀⠀⠀⠀⠀⠀⠀⠀⣀⠀⠀⠀⢠⣤⣽⣿⣿⣿⠀⠀⠀⠀⠀⠀⠀⠀⠀⠀⠀⠀⠀⠀⠀⠀⠀</a:t>
            </a:r>
            <a:br/>
            <a:r>
              <a:t>⣿⣿⣿⣿⣿⣿⣿⣿⣿⣿⣿⣿⣿⣿⣿⣿⣿⣿⣿⣿⣿⣿⣿⣿⣿⣿⣧⠀⠀⠀⠀⠀⠀⠀⠀⠀⠀⠀⠙⠿⠀⠀⠀⠀⠀⠀⠀⠀⠀⠀⠀⠀⠀⠀⠀⠀⠀⠀⠀⠀⠀⠀⠀⠀⠀⢻⣿⣿⣿⣿⣿⣿⣿⡇⣠⠀⠀⠀⠀⠀⠀⠀⠀⠀⠀⠀⠀⠀⠀⠀⠀</a:t>
            </a:r>
            <a:br/>
            <a:r>
              <a:t>⣿⣿⣿⣿⣿⣿⣿⣿⣿⣿⣿⣿⣿⣿⣿⣿⣿⣿⣿⣿⣿⣿⣿⣿⣿⣿⣿⣷⡀⠀⠀⠀⠀⠀⠀⠀⠀⠀⠀⠀⠀⠀⠀⠀⠀⠀⠀⠀⠀⠀⠀⠀⠀⠀⠀⠀⠀⠀⠀⠀⠀⠀⠀⣄⠀⢸⣿⣿⣿⣿⣿⣿⣿⣷⡿⠀⠀⠀⠀⠀⠀⠀⠀⠀⠀⠀⠀⠀⠀⠀⠀</a:t>
            </a:r>
            <a:br/>
            <a:r>
              <a:t>⣿⣿⣿⣿⣿⣿⣿⣿⣿⣿⣿⣿⣿⣿⣿⣿⣿⣿⣿⣿⣿⣿⣿⣿⣿⣿⣿⣿⣿⣷⣿⣶⣶⣤⣤⣤⣀⣀⠀⠀⠀⠀⠀⠀⠀⠀⠀⠀⠀⠀⠀⠀⠀⠀⠀⠀⠀⠀⠀⠀⠀⠀⠀⣿⠀⢸⣿⣿⣿⣿⣿⣿⣿⣿⡇⡄⠀⠀⠀⠀⠀⠀⠀⠀⠀⠀⠀⠀⠀⠀⠀</a:t>
            </a:r>
            <a:br/>
            <a:r>
              <a:t>⣿⣿⣿⣿⣿⣿⣿⣿⣿⣿⣿⣿⣿⣿⣿⣿⣿⣿⣿⣿⣿⣿⣿⣿⣿⣿⣿⣿⣿⣿⣿⣿⣿⣿⣿⣿⣿⣿⣧⡀⠀⠀⠀⠀⠀⠀⠀⠀⠀⠀⠀⠀⠀⠀⠀⠀⠀⠀⠀⠀⠀⠀⠀⣿⡀⢸⣿⣿⣿⣿⣿⣿⣿⣿⣿⡇⠀⠀⠀⠀⠀⠀⠀⠀⠀⠀⠀⠀⠀⠀⠀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⣿⣿⣿⣿⣿⣿⣿⣿⣿⣿⣿⣿⣿⣿⣿⣿⣿⣿⣿⣿⣿⣿⣿⣿⣿⣿⣿⣿⣿⣿⣿⣿⣿⣿⣿⣿⣿⣿⣿⣿⣷⣤⡀⠀⠀⠀⠀⠀⠀⠀⠀⠀⠀⠀⠀⠀⠀⠀⠀⠀⠀⠀⠀⠸⡇⠘⣿⣿⣿⣿⣿⣿⣿⣿⣿⣇⡎⠀⠀⠀⠀⠀⠀⠀⠀⠀⠀⠀⠀⠀⠀</a:t>
            </a:r>
            <a:br/>
            <a:r>
              <a:t>⣿⣿⣿⣿⣿⣿⣿⣿⣿⣿⣿⣿⣿⣿⣿⣿⣿⣿⣿⣿⣿⣿⣿⣿⣿⣿⣿⣿⣿⣿⣿⣿⣿⣿⣿⣿⣿⣿⣿⣿⣿⣿⣿⣷⣦⣀⠀⠀⠀⠀⠀⠀⠀⠀⠀⠀⠀⠀⠀⠀⠀⠀⠀⠀⠁⠀⣿⣿⣿⣿⣿⣿⣿⣿⣿⣿⣇⣴⡆⠀⠀⠄⠀⠀⠀⠀⠀⠀⠀⠀⠀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⣿⣿⣿⣿⣿⣿⣿⣿⣿⣿⣿⣿⣿⣿⣿⣿⣿⣿⣿⣿⣿⣿⣿⣿⣿⣿⣿⣿⣿⣿⣿⣿⣿⣿⣿⣿⣿⣿⣿⣿⣿⣿⣿⣿⣿⠁⠀⠀⠀⠀⠀⠀⠀⠀⠀⠀⠀⠀⠀⠀⠀⠀⠀⠀⠀⠀⢹⣿⣿⣿⣿⣿⣿⣿⣿⣿⣿⣿⡠⠀⡸⠀⠀⠀⠀⠀⠀⠀⠀⠀⠀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⣿⣿⣿⣿⣿⣿⣿⣿⣿⣿⣿⣿⣿⣿⣿⣿⣿⣿⣿⣿⣿⣿⣿⣿⣿⣿⣿⣿⣿⣿⣿⣿⣿⣿⣿⣿⣿⣿⣿⣿⣿⣿⣿⣿⣿⠀⠀⠀⠀⠀⠀⠀⠀⠀⠀⠀⠀⠀⠀⠀⠀⠀⠀⠀⠀⠀⠀⠈⠻⣿⣿⣿⣿⣿⣿⣿⣿⣿⣷⣿⡇⠀⠀⠀⠀⠀⠀⠀⠀⠀⠀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⣿⣿⣿⣿⣿⣿⣿⣿⣿⣿⣿⣿⣿⣿⣿⣿⣿⣿⣿⣿⣿⣿⣿⣿⣿⣿⣿⣿⣿⣿⣿⣿⣿⣿⣿⣿⣿⣿⣿⣿⣿⣿⣿⣿⣿⡆⠀⠀⠀⠀⠀⠀⠀⠀⠀⠀⠀⠀⠀⠀⠀⠀⠀⠀⠀⠀⠀⠀⠀⢹⣿⣿⣿⣿⣿⣿⣿⣿⣿⣿⠀⠀⠀⠀⠀⠀⠀⠀⡆⠀⠀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⣿⣿⣿⣿⣿⣿⣿⣿⣿⣿⣿⣿⣿⣿⣿⣿⣿⣿⣿⣿⣿⣿⣿⣿⣿⣿⣿⣿⣿⣿⣿⣿⣿⣿⣿⣿⣿⣿⣿⣿⣿⣿⣿⣿⣿⣿⣿⣿⣿⣿⣿⣿⣿⣿⣿⣿⣿⣿⣿⡟⠛⠉⠉⠀⠀⠙⠻⣿⣿⣿⣿⣿⣿⣿⣿⣿⣿⣿⣿⣿⣿⣿⣿⣿⣿⣿⣿⣿⣿⣿⡇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⣿⣿⣿⣿⣿⣿⣿⣿⣿⣿⣿⣿⣿⣿⣿⣿⣿⣿⣿⣿⣿⣿⣿⣿⣿⣿⣿⣿⣿⣿⣿⣿⣿⣿⣿⣿⣿⣿⣿⣿⣿⣿⣿⣿⣿⣿⣿⣿⣿⣿⣿⣿⣿⡿⠛⠋⠉⠉⠁⠀⠀⠀⠀⠀⠀⠀⠀⠀⣿⣿⣿⣿⣿⣿⣿⣿⣿⣿⣿⣿⣿⣿⣿⣿⣿⣿⣿⣿⣿⣿⡇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⣿⣿⣿⣿⣿⣿⣿⣿⣿⣿⣿⣿⣿⣿⣿⣿⣿⣿⣿⣿⣿⣿⣿⣿⣿⣿⣿⣿⣿⣿⣿⣿⣿⣿⣿⣿⣿⣿⣿⣿⣿⣿⣿⣿⣿⣿⣿⣿⣿⣿⣿⠟⠁⠀⠀⠀⠀⠀⠀⠀⠀⠀⠀⠀⠀⠀⠀⠀⠈⠻⣿⣿⣿⣿⣿⣿⣿⣿⣿⣿⣿⣿⣿⣿⣿⣿⣿⣿⣿⣿⡇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⣿⣿⣿⣿⣿⣿⣿⣿⣿⣿⣿⣿⣿⣿⣿⣿⣿⣿⣿⣿⣿⣿⣿⣿⣿⣿⣿⣿⣿⣿⣿⣿⣿⣿⣿⣿⣿⣿⣿⣿⣿⣿⣿⣿⣿⣿⣿⣿⣿⡿⠁⠀⠀⠀⠀⠀⠀⠀⠀⠀⠀⠀⠀⠀⠀⠀⠀⠀⠀⠀⠙⣿⣿⣿⣿⣿⣿⣿⣿⣿⣿⣿⣿⣿⣿⣿⣿⣿⣿⣿⡇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⣿⣿⣿⣿⣿⣿⣿⣿⣿⣿⣿⣿⣿⣿⣿⣿⣿⣿⣿⣿⣿⣿⣿⣿⣿⣿⣿⣿⣿⣿⣿⣿⣿⣿⣿⣿⣿⣿⣿⣿⣿⣿⣿⣿⣿⣿⣿⣿⣟⠀⠀⠀⠀⠀⠀⠀⠀⠀⠀⠀⠀⠀⠀⠀⠀⠀⠀⠀⠀⠀⠀⠈⣿⣿⣿⣿⣿⣿⣿⣿⣿⣿⣿⣿⣿⣿⣿⣿⣿⣿⡇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⣿⣿⣿⣿⣿⣿⣿⣿⣿⣿⣿⣿⣿⣿⣿⣿⣿⣿⣿⣿⣿⣿⣿⣿⣿⣿⣿⣿⣿⣿⣿⣿⣿⣿⣿⣿⣿⣿⣿⣿⣿⣿⣿⣿⣿⣿⣿⣿⣿⣷⣄⡀⠀⠀⠀⠀⠀⠀⠀⠀⠀⠀⠀⠀⠀⠀⠀⠀⠀⠀⠀⠀⣸⣿⣿⣿⣿⣿⣿⣿⣿⣿⣿⣿⣿⣿⣿⣿⣿⣿⡇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⣿⣿⣿⣿⣿⣿⣿⣿⣿⣿⣿⣿⣿⣿⣿⣿⣿⣿⣿⣿⣿⣿⣿⣿⣿⣿⣿⣿⣿⣿⣿⣿⣿⣿⣿⣿⣿⣿⣿⣿⣿⣿⣿⣿⣿⣿⣿⣿⣿⡟⠋⠁⠀⠀⠀⠀⠀⠀⠀⠀⠀⠀⠀⠀⠀⠀⠀⠀⠀⠀⠀⠀⣿⣿⣿⣿⣿⣿⣿⣿⣿⣿⣿⣿⣿⣿⣿⣿⣿⣿⡇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⣿⣿⣿⣿⣿⣿⣿⣿⣿⣿⣿⣿⣿⣿⣿⣿⣿⣿⣿⣿⣿⣿⣿⣿⣿⣿⣿⣿⣿⣿⣿⣿⣿⣿⣿⣿⣿⣿⣿⣿⣿⣿⣿⣿⣿⣿⣿⣿⣿⣿⡆⠀⠀⠀⠀⠀⠀⠀⠀⠀⠀⠀⠀⠀⠀⠀⠀⠀⠀⠀⠀⠀⢿⣿⣿⡿⣿⣿⣿⣿⣿⣿⣿⣿⣿⣿⣿⣿⣿⣿⡇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⣿⣿⣿⣿⣿⣿⣿⣿⣿⣿⣿⣿⣿⣿⣿⣿⣿⣿⣿⣿⣿⣿⣿⣿⣿⣿⣿⣿⣿⣿⣿⣿⣿⣿⣿⣿⣿⣿⣿⣿⣿⣿⣿⣿⣿⣿⣿⣿⣿⣿⣷⠀⠀⠀⠀⠀⠀⠀⠀⠀⠀⠀⠀⠀⠀⠀⠀⠀⠀⠀⠀⡆⢸⣿⡿⠃⠘⣿⣿⣿⣿⣿⣿⣿⣿⣿⣿⣿⣿⣿⡇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⣿⣿⣿⣿⣿⣿⣿⣿⣿⣿⣿⣿⣿⣿⣿⣿⣿⣿⣿⣿⣿⣿⣿⣿⣿⣿⣿⣿⣿⣿⣿⣿⣿⣿⣿⣿⣿⣿⣿⣿⣿⣿⣿⣿⣿⣿⣿⣿⣿⣿⣿⡆⠀⠀⠀⠀⠀⠀⠀⠀⠀⠀⠀⠀⠀⠀⠀⠀⠀⠀⠀⠃⠘⠋⠀⠀⠀⠈⢻⣿⣿⣿⣿⣿⣿⣿⣿⣿⣿⣿⡇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⣿⣿⣿⣿⣿⣿⣿⣿⣿⣿⣿⣿⣿⣿⣿⣿⣿⣿⣿⣿⣿⣿⣿⣿⣿⣿⣿⣿⣿⣿⣿⣿⣿⣿⣿⣿⣿⣿⣿⣿⣿⣿⣿⣿⣿⣿⣿⣿⣿⣿⣿⣿⣿⣿⣿⡇⠀⠀⠀⠀⠀⠀⠀⠀⠀⠀⠀⠀⠀⠀⠀⠀⠀⠀⠀⠀⠀⠀⠀⠙⢿⣿⣿⣿⣿⣿⣿⣿⣿⣿⡇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⣿⣿⣿⣿⣿⣿⣿⣿⣿⣿⣿⣿⣿⣿⣿⣿⣿⣿⣿⣿⣿⣿⣿⣿⣿⣿⣿⣿⣿⣿⣿⣿⣿⣿⣿⣿⣿⣿⣿⣿⣿⣿⣿⣿⣿⣿⣿⣿⣿⣿⣿⣿⣿⣿⣿⡇⠀⠀⠀⠀⠀⠀⠀⠀⠀⠀⠀⠀⠀⠀⠀⠀⠀⠀⠀⠀⠀⠀⠀⠀⠀⠙⢿⣿⣿⣿⣿⣿⣿⣿⡇</a:t>
            </a:r>
            <a:br/>
            <a:r>
              <a:t>⣿⣿⣿⣿⣿⣿⣿⣿⣿⣿⣿⣿⣿⣿⣿⣿⣿⣿⣿⣿⣿⣿⣿⣿⣿⣿⣿⣿⣿⣿⣿⣿⣟⠛⠿⠿⠛⠉⠉⠉⠛⢿⣿⣿⣿⣿⣿⣿⣿⣿⣿⣿⣿⠿⠋⠀⠀⠀⠀⠀⠀⠀⠀⠀⠀⠀⠀⠀⠐⠀⠀⠀⠀⠀⠀⠀⠀⠀⠀⠀⠀⠀⠀⠙⠻⣿⣿⣿⣿⣿⡇</a:t>
            </a:r>
            <a:br/>
            <a:r>
              <a:t>⣿⣿⣿⣿⣿⣿⣿⣿⣿⣿⣿⣿⣿⣿⣿⣿⣿⣿⣿⣿⣿⣿⣿⣿⣿⣿⣿⣿⣿⣿⣿⣿⣿⣷⡆⠀⠀⠀⠀⠀⠀⠀⠻⢿⣿⣿⣿⣿⣿⣿⡿⠛⠁⠀⠀⠀⠀⠀⠀⠀⠀⠀⠀⠀⡀⠰⠀⠀⠀⠀⠀⠀⠀⠀⠀⠀⠀⠀⠀⠀⠀⠀⠀⠀⠀⠀⠙⠻⣿⣿⡇</a:t>
            </a:r>
            <a:br/>
            <a:r>
              <a:t>⣿⣿⣿⣿⣿⣿⣿⣿⣿⣿⣿⣿⣿⣿⣿⣿⣿⣿⣿⣿⣿⣿⣿⣿⣿⣿⣿⣿⣿⣿⣿⣿⣿⣿⣿⣀⡀⠀⠀⠀⠀⠀⢠⣄⣀⣉⠙⠛⠿⡿⠀⠀⠀⠀⠀⠀⠀⠀⠀⠀⠀⠀⠀⠀⠀⠀⠀⠀⠀⠀⠀⠀⠀⠀⠀⠀⠀⠀⠀⠀⠀⠀⠀⠀⠀⠀⠀⠀⠀⠉⠃</a:t>
            </a:r>
            <a:br/>
            <a:r>
              <a:t>⣿⣿⣿⣿⣿⣿⣿⣿⣿⣿⣿⣿⣿⣿⣿⣿⣿⣿⣿⣿⢿⠿⠿⣿⣿⣿⣿⣿⣿⣿⣿⣿⣿⣿⣿⣿⣷⡀⠀⠀⠀⠀⢈⣿⣿⣿⣿⣿⠇⠀⠀⠀⠀⠀⠀⠀⠀⠀⠀⠀⠀⠀⠀⠀⠀⠀⠀⠀⠀⠀⠀⠀⠀⠀⠀⠀⠀⠀⠀⠀⠀⠀⠀⠀⠀⠀⠀⠀⠀⠀⠀</a:t>
            </a:r>
            <a:br/>
            <a:r>
              <a:t>⣿⣿⣿⣿⣿⣿⣿⣿⣿⣿⣿⣿⣿⣿⣿⣿⣿⣿⣿⠋⠀⠀⠀⠈⠻⣿⣿⣿⣿⣿⣿⣿⣿⣿⣿⣿⣿⣇⠀⠀⠀⠀⢸⣿⣿⣿⣿⡟⠀⠀⠀⠀⠀⠀⠀⠀⠀⠀⠀⠀⠀⠀⠀⠀⠀⠀⠀⠀⠀⠀⠀⠀⠀⠀⠀⠀⠀⠀⠀⠀⠀⠀⠀⠀⠀⠀⠀⠀⠀⠀⠀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⣿⣿⣿⣿⣿⣿⣿⣿⣿⣿⣿⣿⣿⣿⣿⣿⣿⣿⣿⣦⡀⠀⠀⠀⠀⠈⠻⣿⣿⣿⣿⣿⣿⣿⣿⣿⣿⣿⠀⠀⠀⠀⠀⢻⣿⣿⣿⡀⠀⠀⠀⠀⠀⠀⠀⠀⠀⠀⠀⠀⠀⠀⠀⠀⠀⠀⠀⠀⠀⠀⠀⠀⠀⠀⠀⠀⠀⠀⠀⠀⠀⠀⠀⠀⠀⠀⠀⠀⠀⠀⠀</a:t>
            </a:r>
            <a:br/>
            <a:r>
              <a:t>⣿⣿⣿⣿⣿⣿⣿⣿⣿⣿⣿⣿⣿⣿⣿⣿⣿⣿⣿⣿⣿⣦⡀⠀⠀⠀⠀⠈⠛⢿⣿⣿⣿⣿⣿⣿⣿⣿⡄⠀⠀⠀⠀⠈⢿⣿⠏⠀⠀⠀⠀⠀⠀⠀⠀⠀⠀⠀⠀⠀⠀⠀⠀⠀⠀⠀⠀⠀⠀⠀⠀⠀⠀⠀⠀⠀⠀⠀⠀⠀⠀⠀⠀⠀⠀⠀⠀⠀⠀⠀⠀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⣿⣿⣿⣿⣿⣿⣿⣿⣿⣿⣿⣿⣿⣿⣿⣿⣿⣿⣿⣿⣿⣿⣿⣷⡄⠀⠀⠀⠀⠀⠙⠿⢿⣿⣿⣿⣿⣿⣷⠀⠀⠀⠀⠀⠘⠁⠀⠀⠀⠀⠀⠀⠀⠀⠀⠀⠀⠀⠀⠀⠀⠀⠀⠀⠀⠀⠀⠀⠀⠀⠀⠀⠰⣇⠀⠀⠀⠀⠀⠀⠀⠀⠀⠀⠀⠀⠀⠀⠀⠀⠀</a:t>
            </a:r>
            <a:br/>
            <a:r>
              <a:t>⣿⣿⣿⣿⣿⣿⣿⣿⣿⣿⣿⣿⣿⣿⣿⣿⣿⣿⣿⣿⣿⣿⣿⣿⣧⡀⠀⠀⠀⠀⠀⠀⠀⠈⠙⠿⢿⣿⣿⡄⠀⠀⠀⠀⠀⠀⠀⠀⠀⠀⠀⠀⠀⠀⠀⠀⠀⠀⠀⠀⠀⠀⠀⢀⣀⠀⠀⠀⢤⣤⣽⣿⣿⡏⠀⠀⠀⠀⠀⠀⠀⠀⠀⠀⠀⠀⠀⠀⠀⠀⠀</a:t>
            </a:r>
            <a:br/>
            <a:r>
              <a:t>⣿⣿⣿⣿⣿⣿⣿⣿⣿⣿⣿⣿⣿⣿⣿⣿⣿⣿⣿⣿⣿⣿⣿⣿⣿⣿⡀⠀⠀⠀⠀⠀⠀⠀⠀⠀⠀⠙⢿⣷⠀⠀⠀⠀⠀⠀⠀⠀⠀⠀⠀⠀⠀⠀⠀⠀⠀⠀⠀⠀⠀⠀⠀⠀⠈⢻⣿⣿⣿⣿⣿⣿⣿⠇⡴⠀⠀⠀⠀⠀⠀⠀⠀⠀⠀⠀⠀⠀⠀⠀⠀</a:t>
            </a:r>
            <a:br/>
            <a:r>
              <a:t>⣿⣿⣿⣿⣿⣿⣿⣿⣿⣿⣿⣿⣿⣿⣿⣿⣿⣿⣿⣿⣿⣿⣿⣿⣿⣿⣷⡄⠀⠀⠀⠀⠀⠀⠀⠀⠀⠀⠀⠀⠀⠀⠀⠀⠀⠀⠀⠀⠀⠀⠀⠀⠀⠀⠀⠀⠀⠀⠀⠀⠀⠀⠀⡄⠀⢸⣿⣿⣿⣿⣿⣿⣿⣾⡇⠀⠀⠀⠀⠀⠀⠀⠀⠀⠀⠀⠀⠀⠀⠀⠀</a:t>
            </a:r>
            <a:br/>
            <a:r>
              <a:t>⣿⣿⣿⣿⣿⣿⣿⣿⣿⣿⣿⣿⣿⣿⣿⣿⣿⣿⣿⣿⣿⣿⣿⣿⣿⣿⣿⣿⣦⣤⣤⣄⣀⣀⠀⠀⠀⠀⠀⠀⠀⠀⠀⠀⠀⠀⠀⠀⠀⠀⠀⠀⠀⠀⠀⠀⠀⠀⠀⠀⠀⠀⠀⣿⠀⢸⣿⣿⣿⣿⣿⣿⣿⣿⢇⠀⠀⠀⠀⠀⠀⠀⠀⠀⠀⠀⠀⠀⠀⠀⠀</a:t>
            </a:r>
            <a:br/>
            <a:r>
              <a:t>⣿⣿⣿⣿⣿⣿⣿⣿⣿⣿⣿⣿⣿⣿⣿⣿⣿⣿⣿⣿⣿⣿⣿⣿⣿⣿⣿⣿⣿⣿⣿⣿⣿⣿⣿⣿⣿⣶⣆⠀⠀⠀⠀⠀⠀⠀⠀⠀⠀⠀⠀⠀⠀⠀⠀⠀⠀⠀⠀⠀⠀⠀⠀⣿⠀⢸⣿⣿⣿⣿⣿⣿⣿⣿⣿⠀⠀⠀⠀⠀⠀⠀⠀⠀⠀⠀⠀⠀⠀⠀⠀</a:t>
            </a:r>
            <a:br/>
            <a:r>
              <a:t>⣿⣿⣿⣿⣿⣿⣿⣿⣿⣿⣿⣿⣿⣿⣿⣿⣿⣿⣿⣿⣿⣿⣿⣿⣿⣿⣿⣿⣿⣿⣿⣿⣿⣿⣿⣿⣿⣿⣿⣷⣤⣀⠀⠀⠀⠀⠀⠀⠀⠀⠀⠀⠀⠀⠀⠀⠀⠀⠀⠀⠀⠀⠀⠸⡆⠘⣿⣿⣿⣿⣿⣿⣿⣿⣿⣠⠇⠀⠀⠀⠀⠀⠀⠀⠀⠀⠀⠀⠀⠀⠀</a:t>
            </a:r>
            <a:br/>
            <a:r>
              <a:t>⣿⣿⣿⣿⣿⣿⣿⣿⣿⣿⣿⣿⣿⣿⣿⣿⣿⣿⣿⣿⣿⣿⣿⣿⣿⣿⣿⣿⣿⣿⣿⣿⣿⣿⣿⣿⣿⣿⣿⣿⣿⣿⣷⣦⣄⡀⠀⠀⠀⠀⠀⠀⠀⠀⠀⠀⠀⠀⠀⠀⠀⠀⠀⠀⠀⠀⣿⣿⣿⣿⣿⣿⣿⣿⣿⣿⣠⣴⠁⠀⢠⠀⠀⠀⠀⠀⠀⠀⠀⠀⠀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⣿⣿⣿⣿⣿⣿⣿⣿⣿⣿⣿⣿⣿⣿⣿⣿⣿⣿⣿⣿⣿⣿⣿⣿⣿⣿⣿⣿⣿⣿⣿⣿⣿⣿⣿⣿⣿⣿⣿⣿⣿⣿⣿⣿⡿⠁⠀⠀⠀⠀⠀⠀⠀⠀⠀⠀⠀⠀⠀⠀⠀⠀⠀⠀⠀⠀⢹⣿⣿⣿⣿⣿⣿⣿⣿⣿⣿⣏⡄⡀⡆⠀⠀⠀⠀⠀⠀⠀⠀⠀⠀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⣿⣿⣿⣿⣿⣿⣿⣿⣿⣿⣿⣿⣿⣿⣿⣿⣿⣿⣿⣿⣿⣿⣿⣿⣿⣿⣿⣿⣿⣿⣿⣿⣿⣿⣿⣿⣿⣿⣿⣿⣿⣿⣿⣿⣧⠀⠀⠀⠀⠀⠀⠀⠀⠀⠀⠀⠀⠀⠀⠀⠀⠀⠀⠀⠀⠀⠀⠈⠻⣿⣿⣿⣿⣿⣿⣿⣿⣿⣾⣿⠀⠀⠀⠀⠀⠀⠀⠀⡆⠀⠀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⣿⣿⣿⣿⣿⣿⣿⣿⣿⣿⣿⣿⣿⣿⣿⣿⣿⣿⣿⣿⣿⣿⣿⣿⣿⣿⣿⣿⣿⣿⣿⣿⣿⣿⣿⣿⣿⣿⣿⣿⣿⣿⣿⣿⣿⡆⠀⠀⠀⠀⠀⠀⠀⠀⠀⠀⠀⠀⠀⠀⠀⠀⠀⠀⠀⠀⠀⠀⠀⢹⣿⣿⣿⣿⣿⣿⣿⣿⣿⡏⠀⠀⠀⠀⠀⠀⠀⠀⠀⠀⠀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⣿⣿⣿⣿⣿⣿⣿⣿⣿⣿⣿⣿⣿⣿⣿⣿⣿⣿⣿⣿⣿⣿⣿⣿⣿⣿⣿⣿⣿⣿⣿⣿⣿⣿⣿⣿⣿⣿⣿⣿⣿⣿⣿⣿⣿⣿⣿⣿⣿⣿⣿⣿⣿⣿⣿⣿⣿⣿⣿⠟⠛⠉⠉⠀⠀⠙⢻⣿⣿⣿⣿⣿⣿⣿⣿⣿⣿⣿⣿⣿⣿⣿⣿⣿⣿⣿⣿⣿⣿⣿⡇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⣿⣿⣿⣿⣿⣿⣿⣿⣿⣿⣿⣿⣿⣿⣿⣿⣿⣿⣿⣿⣿⣿⣿⣿⣿⣿⣿⣿⣿⣿⣿⣿⣿⣿⣿⣿⣿⣿⣿⣿⣿⣿⣿⣿⣿⣿⣿⣿⣿⣿⣿⣿⣿⣿⣿⣿⣿⣿⡿⠀⠀⠀⠀⠀⠀⠀⠀⠙⣿⣿⣿⣿⣿⣿⣿⣿⣿⣿⣿⣿⣿⣿⣿⣿⣿⣿⣿⣿⣿⣿⡇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⣿⣿⣿⣿⣿⣿⣿⣿⣿⣿⣿⣿⣿⣿⣿⣿⣿⣿⣿⣿⣿⣿⣿⣿⣿⣿⣿⣿⣿⣿⣿⣿⣿⣿⣿⣿⣿⣿⣿⣿⣿⣿⣿⣿⣿⣿⣿⣿⣿⣿⣿⣿⣿⡿⠛⠋⠉⠉⠁⠀⠀⠀⠀⠀⠀⠀⠀⠠⣿⣿⣿⣿⣿⣿⣿⣿⣿⣿⣿⣿⣿⣿⣿⣿⣿⣿⣿⣿⣿⣿⡇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⣿⣿⣿⣿⣿⣿⣿⣿⣿⣿⣿⣿⣿⣿⣿⣿⣿⣿⣿⣿⣿⣿⣿⣿⣿⣿⣿⣿⣿⣿⣿⣿⣿⣿⣿⣿⣿⣿⣿⣿⣿⣿⣿⣿⣿⣿⣿⣿⣿⣿⣿⠟⠁⠀⠀⠀⠀⠀⠀⠀⠀⠀⠀⠀⠀⠀⠀⠀⠘⢻⣿⣿⣿⣿⣿⣿⣿⣿⣿⣿⣿⣿⣿⣿⣿⣿⣿⣿⣿⣿⡇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⣿⣿⣿⣿⣿⣿⣿⣿⣿⣿⣿⣿⣿⣿⣿⣿⣿⣿⣿⣿⣿⣿⣿⣿⣿⣿⣿⣿⣿⣿⣿⣿⣿⣿⣿⣿⣿⣿⣿⣿⣿⣿⣿⣿⣿⣿⣿⣿⣿⡟⠁⠀⠀⠀⠀⠀⠀⠀⠀⠀⠀⠀⠀⠀⠀⠀⠀⠀⠀⠀⠹⣿⣿⣿⣿⣿⣿⣿⣿⣿⣿⣿⣿⣿⣿⣿⣿⣿⣿⣿⡇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⣿⣿⣿⣿⣿⣿⣿⣿⣿⣿⣿⣿⣿⣿⣿⣿⣿⣿⣿⣿⣿⣿⣿⣿⣿⣿⣿⣿⣿⣿⣿⣿⣿⣿⣿⣿⣿⣿⣿⣿⣿⣿⣿⣿⣿⣿⣿⣿⣏⠀⠀⠀⠀⠀⠀⠀⠀⠀⠀⠀⠀⠀⠀⠀⠀⠀⠀⠀⠀⠀⠀⠈⣿⣿⣿⣿⣿⣿⣿⣿⣿⣿⣿⣿⣿⣿⣿⣿⣿⣿⡇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⣿⣿⣿⣿⣿⣿⣿⣿⣿⣿⣿⣿⣿⣿⣿⣿⣿⣿⣿⣿⣿⣿⣿⣿⣿⣿⣿⣿⣿⣿⣿⣿⣿⣿⣿⣿⣿⣿⣿⣿⣿⣿⣿⣿⣿⣿⣿⣿⣿⡄⠀⠀⠀⠀⠀⠀⠀⠀⠀⠀⠀⠀⠀⠀⠀⠀⠀⠀⠀⠀⠀⠀⢹⣿⣿⣿⣿⣿⣿⣿⣿⣿⣿⣿⣿⣿⣿⣿⣿⣿⡇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⣿⣿⣿⣿⣿⣿⣿⣿⣿⣿⣿⣿⣿⣿⣿⣿⣿⣿⣿⣿⣿⣿⣿⣿⣿⣿⣿⣿⣿⣿⣿⣿⣿⣿⣿⣿⣿⣿⣿⣿⣿⣿⣿⣿⣿⣿⣿⣿⣿⣷⣄⠀⠀⠀⠀⠀⠀⠀⠀⠀⠀⠀⠀⠀⠀⠀⠀⠀⠀⠀⠀⠀⣾⣿⣿⣿⣿⣿⣿⣿⣿⣿⣿⣿⣿⣿⣿⣿⣿⣿⡇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⣿⣿⣿⣿⣿⣿⣿⣿⣿⣿⣿⣿⣿⣿⣿⣿⣿⣿⣿⣿⣿⣿⣿⣿⣿⣿⣿⣿⣿⣿⣿⣿⣿⣿⣿⣿⣿⣿⣿⣿⣿⣿⣿⣿⣿⣿⣿⣿⣿⡟⠋⠀⠀⠀⠀⠀⠀⠀⠀⠀⠀⠀⠀⠀⠀⠀⠀⠀⠀⠀⠀⠀⣿⣿⣿⣿⣿⣿⣿⣿⣿⣿⣿⣿⣿⣿⣿⣿⣿⣿⡇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⣿⣿⣿⣿⣿⣿⣿⣿⣿⣿⣿⣿⣿⣿⣿⣿⣿⣿⣿⣿⣿⣿⣿⣿⣿⣿⣿⣿⣿⣿⣿⣿⣿⣿⣿⣿⣿⣿⣿⣿⣿⣿⣿⣿⣿⣿⣿⣿⣿⣿⡆⠀⠀⠀⠀⠀⠀⠀⠀⠀⠀⠀⠀⠀⠀⠀⠀⠀⠀⠀⠀⠀⣿⣿⣿⡿⣿⣿⣿⣿⣿⣿⣿⣿⣿⣿⣿⣿⣿⣿⡇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⣿⣿⣿⣿⣿⣿⣿⣿⣿⣿⣿⣿⣿⣿⣿⣿⣿⣿⣿⣿⣿⣿⣿⣿⣿⣿⣿⣿⣿⣿⣿⣿⣿⣿⣿⣿⣿⣿⣿⣿⣿⣿⣿⣿⣿⣿⣿⣿⣿⣿⣧⠀⠀⠀⠀⠀⠀⠀⠀⠀⠀⠀⠀⠀⠀⠀⠀⠀⠀⠀⠀⠀⢻⣿⡿⠁⠘⣿⣿⣿⣿⣿⣿⣿⣿⣿⣿⣿⣿⣿⡇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⣿⣿⣿⣿⣿⣿⣿⣿⣿⣿⣿⣿⣿⣿⣿⣿⣿⣿⣿⣿⣿⣿⣿⣿⣿⣿⣿⣿⣿⣿⣿⣿⣿⣿⣿⣿⣿⣿⣿⣿⣿⣿⣿⣿⣿⣿⣿⣿⣿⣿⣿⡄⠀⠀⠀⠀⠀⠀⠀⠀⠀⠀⠀⠀⠀⠀⠀⠀⠀⠀⠀⠀⢸⠋⠀⠀⠀⠈⢻⣿⣿⣿⣿⣿⣿⣿⣿⣿⣿⣿⡇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⣿⣿⣿⣿⣿⣿⣿⣿⣿⣿⣿⣿⣿⣿⣿⣿⣿⣿⣿⣿⣿⣿⣿⣿⣿⣿⣿⣿⣿⣿⣿⣿⣿⣿⣿⣿⣿⣿⣿⣿⣿⣿⣿⣿⣿⣿⣿⣿⣿⣿⣿⣿⣿⣿⣿⡇⠀⠀⠀⠀⠀⠀⠀⠀⠀⠀⠀⠀⠀⠀⠀⠀⠀⠀⠀⠀⠀⠀⠀⠙⢿⣿⣿⣿⣿⣿⣿⣿⣿⣿⡇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⣿⣿⣿⣿⣿⣿⣿⣿⣿⣿⣿⣿⣿⣿⣿⣿⣿⣿⣿⣿⣿⣿⣿⣿⣿⣿⣿⣿⣿⣿⣿⣿⣿⣿⣿⣿⣿⣿⣿⣿⣿⣿⣿⣿⣿⣿⣿⣿⣿⣿⣿⣿⣿⣿⣿⡇⠀⠀⠀⠀⠀⠀⠀⠀⠀⠀⠀⠀⠀⠀⠀⠀⠀⠀⠀⠀⠀⠀⠀⠀⠀⠙⢿⣿⣿⣿⣿⣿⣿⣿⡇</a:t>
            </a:r>
            <a:br/>
            <a:r>
              <a:t>⣿⣿⣿⣿⣿⣿⣿⣿⣿⣿⣿⣿⣿⣿⣿⣿⣿⣿⣿⣿⣿⣿⣿⣿⣿⣿⣿⣿⣿⣿⣿⣿⣯⡉⠛⠛⠋⠉⠁⠈⠙⠻⣿⣿⣿⣿⣿⣿⣿⣿⣿⣿⣿⠟⠉⠀⠀⠀⠀⠀⠀⠀⠀⠀⠀⠀⠀⠀⠘⠀⠀⠀⠀⠀⠀⠀⠀⠀⠀⠀⠀⠀⠀⠙⠻⣿⣿⣿⣿⣿⡇</a:t>
            </a:r>
            <a:br/>
            <a:r>
              <a:t>⣿⣿⣿⣿⣿⣿⣿⣿⣿⣿⣿⣿⣿⣿⣿⣿⣿⣿⣿⣿⣿⣿⣿⣿⣿⣿⣿⣿⣿⣿⣿⣿⣿⣿⣇⠀⠀⠀⠀⠀⠀⠀⠹⠿⣿⣿⣿⣿⣿⣿⡿⠛⠁⠀⠀⠀⠀⠀⠀⠀⠀⠀⠀⠠⡀⠰⠀⠀⠀⠀⠀⠀⠀⠀⠀⠀⠀⠀⠀⠀⠀⠀⠀⠀⠀⠀⠙⠻⣿⣿⡇</a:t>
            </a:r>
            <a:br/>
            <a:r>
              <a:t>⣿⣿⣿⣿⣿⣿⣿⣿⣿⣿⣿⣿⣿⣿⣿⣿⣿⣿⣿⣿⣿⣿⣿⣿⣿⣿⣿⣿⣿⣿⣿⣿⣿⣿⣿⣤⡀⠀⠀⠀⠀⠀⢠⣤⣤⣈⣉⠛⠿⡟⠀⠀⠀⠀⠀⠀⠀⠀⠀⠀⠀⠀⠀⠀⠀⠀⠀⠀⠀⠀⠀⠀⠀⠀⠀⠀⠀⠀⠀⠀⠀⠀⠀⠀⠀⠀⠀⠀⠀⠉⠃</a:t>
            </a:r>
            <a:br/>
            <a:r>
              <a:t>⣿⣿⣿⣿⣿⣿⣿⣿⣿⣿⣿⣿⣿⣿⣿⣿⣿⣿⣿⣿⣿⣿⣿⣿⣿⣿⣿⣿⣿⣿⣿⣿⣿⣿⣿⣿⣷⡀⠀⠀⠀⠀⢸⣿⣿⣿⣿⣿⠏⠀⠀⠀⠀⠀⠀⠀⠀⠀⠀⠀⠀⠀⠀⠀⠀⠀⠀⠀⠀⠀⠀⠀⠀⠀⠀⠀⠀⠀⠀⠀⠀⠀⠀⠀⠀⠀⠀⠀⠀⠀⠀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⣿⣿⣿⣿⣿⣿⣿⣿⣿⣿⣿⣿⣿⣿⣿⣿⣿⣿⣿⠏⠁⠀⠀⠙⢿⣿⣿⣿⣿⣿⣿⣿⣿⣿⣿⣿⣿⡇⠀⠀⠀⠀⠸⣿⣿⣿⣿⠟⠀⠀⠀⠀⠀⠀⠀⠀⠀⠀⠀⠀⠀⠀⠀⠀⠀⠀⠀⠀⠀⠀⠀⠀⠀⠀⠀⠀⠀⠀⠀⠀⠀⠀⠀⠀⠀⠀⠀⠀⠀⠀⠀</a:t>
            </a:r>
            <a:br/>
            <a:r>
              <a:t>⣿⣿⣿⣿⣿⣿⣿⣿⣿⣿⣿⣿⣿⣿⣿⣿⣿⣿⣿⣄⠀⠀⠀⠀⠀⠙⢿⣿⣿⣿⣿⣿⣿⣿⣿⣿⣿⣿⠀⠀⠀⠀⠀⢻⣿⣿⣿⠀⠀⠀⠀⠀⠀⠀⠀⠀⠀⠀⠀⠀⠀⠀⠀⠀⠀⠀⠀⠀⠀⠀⠀⠀⠀⠀⠀⠀⠀⠀⠀⠀⠀⠀⠀⠀⠀⠀⠀⠀⠀⠀⠀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⣿⣿⣿⣿⣿⣿⣿⣿⣿⣿⣿⣿⣿⣿⣿⣿⣿⣿⣿⣿⣷⣄⠀⠀⠀⠀⠀⠙⠿⣿⣿⣿⣿⣿⣿⣿⣿⣿⡄⠀⠀⠀⠀⠈⣿⡿⠋⠀⠀⠀⠀⠀⠀⠀⠀⠀⠀⠀⠀⠀⠀⠀⠀⠀⠀⠀⠀⠀⠀⠀⠀⠀⠀⠀⠀⠀⠀⠀⠀⠀⠀⠀⠀⠀⠀⠀⠀⠀⠀⠀⠀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⣿⣿⣿⣿⣿⣿⣿⣿⣿⣿⣿⣿⣿⣿⣿⣿⣿⣿⣿⣿⣿⣿⣷⣤⡀⠀⠀⠀⠀⠈⠻⣿⣿⣿⣿⣿⣿⣿⣧⠀⠀⠀⠀⠀⠸⠀⠀⠀⠀⠀⠀⠀⠀⠀⠀⠀⠀⠀⠀⠀⠀⠀⠀⠀⠀⠀⠀⠀⠀⠀⠀⠀⠰⣠⠀⠀⠀⠀⠀⠀⠀⠀⠀⠀⠀⠀⠀⠀⠀⠀⠀</a:t>
            </a:r>
            <a:br/>
            <a:r>
              <a:t>⣿⣿⣿⣿⣿⣿⣿⣿⣿⣿⣿⣿⣿⣿⣿⣿⣿⣿⣿⣿⣿⣿⣿⣿⣇⠀⠀⠀⠀⠀⠀⠀⠈⠙⠻⢿⣿⣿⣿⡀⠀⠀⠀⠀⠀⠀⠀⠀⠀⠀⠀⠀⠀⠀⠀⠀⠀⠀⠀⠀⠀⠀⠀⢀⣀⠀⠀⠀⣤⣤⣽⣿⣿⡏⠀⠀⠀⠀⠀⠀⠀⠀⠀⠀⠀⠀⠀⠀⠀⠀⠀</a:t>
            </a:r>
            <a:br/>
            <a:r>
              <a:t>⣿⣿⣿⣿⣿⣿⣿⣿⣿⣿⣿⣿⣿⣿⣿⣿⣿⣿⣿⣿⣿⣿⣿⣿⣿⣷⠀⠀⠀⠀⠀⠀⠀⠀⠀⠀⠈⠻⣿⣇⠀⠀⠀⠀⠀⠀⠀⠀⠀⠀⠀⠀⠀⠀⠀⠀⠀⠀⠀⠀⠀⠀⠀⠀⠈⢻⣿⣿⣿⣿⣿⣿⣿⢃⡴⠀⠀⠀⠀⠀⠀⠀⠀⠀⠀⠀⠀⠀⠀⠀⠀</a:t>
            </a:r>
            <a:br/>
            <a:r>
              <a:t>⣿⣿⣿⣿⣿⣿⣿⣿⣿⣿⣿⣿⣿⣿⣿⣿⣿⣿⣿⣿⣿⣿⣿⣿⣿⣿⣧⡀⠀⠀⠀⠀⠀⠀⠀⠀⠀⠀⠀⠉⠀⠀⠀⠀⠀⠀⠀⠀⠀⠀⠀⠀⠀⠀⠀⠀⠀⠀⠀⠀⠀⠀⠀⡄⠀⢸⣿⣿⣿⣿⣿⣿⣿⣾⡇⠀⠀⠀⠀⠀⠀⠀⠀⠀⠀⠀⠀⠀⠀⠀⠀</a:t>
            </a:r>
            <a:br/>
            <a:r>
              <a:t>⣿⣿⣿⣿⣿⣿⣿⣿⣿⣿⣿⣿⣿⣿⣿⣿⣿⣿⣿⣿⣿⣿⣿⣿⣿⣿⣿⣷⣄⣀⣀⡀⠀⠀⠀⠀⠀⠀⠀⠀⠀⠀⠀⠀⠀⠀⠀⠀⠀⠀⠀⠀⠀⠀⠀⠀⠀⠀⠀⠀⠀⠀⠀⣿⠀⢸⣿⣿⣿⣿⣿⣿⣿⣿⢡⠀⠀⠀⠀⠀⠀⠀⠀⠀⠀⠀⠀⠀⠀⠀⠀</a:t>
            </a:r>
            <a:br/>
            <a:r>
              <a:t>⣿⣿⣿⣿⣿⣿⣿⣿⣿⣿⣿⣿⣿⣿⣿⣿⣿⣿⣿⣿⣿⣿⣿⣿⣿⣿⣿⣿⣿⣿⣿⣿⣿⣿⣶⣶⣶⣦⡄⠀⠀⠀⠀⠀⠀⠀⠀⠀⠀⠀⠀⠀⠀⠀⠀⠀⠀⠀⠀⠀⠀⠀⠀⣿⠀⢸⣿⣿⣿⣿⣿⣿⣿⣿⣿⠀⠀⠀⠀⠀⠀⠀⠀⠀⠀⠀⠀⠀⠀⠀⠀</a:t>
            </a:r>
            <a:br/>
            <a:r>
              <a:t>⣿⣿⣿⣿⣿⣿⣿⣿⣿⣿⣿⣿⣿⣿⣿⣿⣿⣿⣿⣿⣿⣿⣿⣿⣿⣿⣿⣿⣿⣿⣿⣿⣿⣿⣿⣿⣿⣿⣿⣦⣄⡀⠀⠀⠀⠀⠀⠀⠀⠀⠀⠀⠀⠀⠀⠀⠀⠀⠀⠀⠀⠀⠀⠸⠀⠘⣿⣿⣿⣿⣿⣿⣿⣿⣿⣰⠃⠀⠀⠀⠀⠀⠀⠀⠀⠀⠀⠀⠀⠀⠀</a:t>
            </a:r>
            <a:br/>
            <a:r>
              <a:t>⣿⣿⣿⣿⣿⣿⣿⣿⣿⣿⣿⣿⣿⣿⣿⣿⣿⣿⣿⣿⣿⣿⣿⣿⣿⣿⣿⣿⣿⣿⣿⣿⣿⣿⣿⣿⣿⣿⣿⣿⣿⣿⣶⣤⣀⠀⠀⠀⠀⠀⠀⠀⠀⠀⠀⠀⠀⠀⠀⠀⠀⠀⠀⠀⠀⠀⣿⣿⣿⣿⣿⣿⣿⣿⣿⣿⣠⣶⠀⠀⠠⠀⠀⠀⠀⠀⠀⠀⠀⠀⠀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⣿⣿⣿⣿⣿⣿⣿⣿⣿⣿⣿⣿⣿⣿⣿⣿⣿⣿⣿⣿⣿⣿⣿⣿⣿⣿⣿⣿⣿⣿⣿⣿⣿⣿⣿⣿⣿⣿⣿⣿⣿⣿⣿⣿⡿⠁⠀⠀⠀⠀⠀⠀⠀⠀⠀⠀⠀⠀⠀⠀⠀⠀⠀⠀⠀⠀⢹⣿⣿⣿⣿⣿⣿⣿⣿⣿⣿⣇⠄⢀⠇⠀⠀⠀⠀⠀⠀⠀⠀⠀⠀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⣿⣿⣿⣿⣿⣿⣿⣿⣿⣿⣿⣿⣿⣿⣿⣿⣿⣿⣿⣿⣿⣿⣿⣿⣿⣿⣿⣿⣿⣿⣿⣿⣿⣿⣿⣿⣿⣿⣿⣿⣿⣿⣿⣿⣧⠀⠀⠀⠀⠀⠀⠀⠀⠀⠀⠀⠀⠀⠀⠀⠀⠀⠀⠀⠀⠀⠀⠈⠻⣿⣿⣿⣿⣿⣿⣿⣿⣿⣾⣿⠀⠀⠀⠀⠀⠀⠀⠀⠆⠀⠀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⣿⣿⣿⣿⣿⣿⣿⣿⣿⣿⣿⣿⣿⣿⣿⣿⣿⣿⣿⣿⣿⣿⣿⣿⣿⣿⣿⣿⣿⣿⣿⣿⣿⣿⣿⣿⣿⣿⣿⣿⣿⣿⣿⣿⣿⡆⠀⠀⠀⠀⠀⠀⠀⠀⠀⠀⠀⠀⠀⠀⠀⠀⠀⠀⠀⠀⠀⠀⠀⢹⣿⣿⣿⣿⣿⣿⣿⣿⣿⡇⠀⠀⠀⠀⠀⠀⠀⢰⠀⠀⠀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⣿⣿⣿⣿⣿⣿⣿⣿⣿⣿⣿⣿⣿⣿⣿⣿⣿⣿⣿⣿⣿⣿⣿⣿⣿⣿⣿⣿⣿⣿⣿⣿⣿⣿⣿⣿⣿⣿⣿⣿⣿⣿⣿⣿⣿⣿⣿⣿⣿⣿⣿⣿⣿⣿⣿⣿⣿⣿⣿⠟⠛⠉⠁⠀⠀⠙⢿⣿⣿⣿⣿⣿⣿⣿⣿⣿⣿⣿⣿⣿⣿⣿⣿⣿⣿⣿⣿⣿⣿⣿⡇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⣿⣿⣿⣿⣿⣿⣿⣿⣿⣿⣿⣿⣿⣿⣿⣿⣿⣿⣿⣿⣿⣿⣿⣿⣿⣿⣿⣿⣿⣿⣿⣿⣿⣿⣿⣿⣿⣿⣿⣿⣿⣿⣿⣿⣿⣿⣿⣿⣿⣿⣿⣿⣿⣿⣿⣿⣿⣿⡿⠀⠀⠀⠀⠀⠀⠀⠀⠙⣿⣿⣿⣿⣿⣿⣿⣿⣿⣿⣿⣿⣿⣿⣿⣿⣿⣿⣿⣿⣿⣿⡇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⣿⣿⣿⣿⣿⣿⣿⣿⣿⣿⣿⣿⣿⣿⣿⣿⣿⣿⣿⣿⣿⣿⣿⣿⣿⣿⣿⣿⣿⣿⣿⣿⣿⣿⣿⣿⣿⣿⣿⣿⣿⣿⣿⣿⣿⣿⣿⣿⣿⣿⣿⣿⣿⠿⠛⠋⠉⠉⠁⠀⠀⠀⠀⠀⠀⠀⠀⠠⣿⣿⣿⣿⣿⣿⣿⣿⣿⣿⣿⣿⣿⣿⣿⣿⣿⣿⣿⣿⣿⣿⡇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⣿⣿⣿⣿⣿⣿⣿⣿⣿⣿⣿⣿⣿⣿⣿⣿⣿⣿⣿⣿⣿⣿⣿⣿⣿⣿⣿⣿⣿⣿⣿⣿⣿⣿⣿⣿⣿⣿⣿⣿⣿⣿⣿⣿⣿⣿⣿⣿⣿⡟⠁⠀⠀⠀⠀⠀⠀⠀⠀⠀⠀⠀⠀⠀⠀⠀⠀⠀⠀⠀⠹⣿⣿⣿⣿⣿⣿⣿⣿⣿⣿⣿⣿⣿⣿⣿⣿⣿⣿⣿⡇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⣿⣿⣿⣿⣿⣿⣿⣿⣿⣿⣿⣿⣿⣿⣿⣿⣿⣿⣿⣿⣿⣿⣿⣿⣿⣿⣿⣿⣿⣿⣿⣿⣿⣿⣿⣿⣿⣿⣿⣿⣿⣿⣿⣿⣿⣿⣿⣿⣯⠀⠀⠀⠀⠀⠀⠀⠀⠀⠀⠀⠀⠀⠀⠀⠀⠀⠀⠀⠀⠀⠀⠈⣿⣿⣿⣿⣿⣿⣿⣿⣿⣿⣿⣿⣿⣿⣿⣿⣿⣿⡇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⣿⣿⣿⣿⣿⣿⣿⣿⣿⣿⣿⣿⣿⣿⣿⣿⣿⣿⣿⣿⣿⣿⣿⣿⣿⣿⣿⣿⣿⣿⣿⣿⣿⣿⣿⣿⣿⣿⣿⣿⣿⣿⣿⣿⣿⣿⣿⣿⣿⡄⠀⠀⠀⠀⠀⠀⠀⠀⠀⠀⠀⠀⠀⠀⠀⠀⠀⠀⠀⠀⠀⠀⢻⣿⣿⣿⣿⣿⣿⣿⣿⣿⣿⣿⣿⣿⣿⣿⣿⣿⡇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⣿⣿⣿⣿⣿⣿⣿⣿⣿⣿⣿⣿⣿⣿⣿⣿⣿⣿⣿⣿⣿⣿⣿⣿⣿⣿⣿⣿⣿⣿⣿⣿⣿⣿⣿⣿⣿⣿⣿⣿⣿⣿⣿⣿⣿⣿⣿⣿⣿⣷⣴⠀⠀⠀⠀⠀⠀⠀⠀⠀⠀⠀⠀⠀⠀⠀⠀⠀⠀⠀⠀⠀⣾⣿⣿⣿⣿⣿⣿⣿⣿⣿⣿⣿⣿⣿⣿⣿⣿⣿⡇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⣿⣿⣿⣿⣿⣿⣿⣿⣿⣿⣿⣿⣿⣿⣿⣿⣿⣿⣿⣿⣿⣿⣿⣿⣿⣿⣿⣿⣿⣿⣿⣿⣿⣿⣿⣿⣿⣿⣿⣿⣿⣿⣿⣿⣿⣿⣿⣿⣿⡟⠋⠀⠀⠀⠀⠀⠀⠀⠀⠀⠀⠀⠀⠀⠀⠀⠀⠀⠀⠀⠀⢠⣿⣿⣿⣿⣿⣿⣿⣿⣿⣿⣿⣿⣿⣿⣿⣿⣿⣿⡇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⣿⣿⣿⣿⣿⣿⣿⣿⣿⣿⣿⣿⣿⣿⣿⣿⣿⣿⣿⣿⣿⣿⣿⣿⣿⣿⣿⣿⣿⣿⣿⣿⣿⣿⣿⣿⣿⣿⣿⣿⣿⣿⣿⣿⣿⣿⣿⣿⣿⣷⡄⠀⠀⠀⠀⠀⠀⠀⠀⠀⠀⠀⠀⠀⠀⠀⠀⠀⠀⠀⠀⠘⣿⣿⣿⡿⣿⣿⣿⣿⣿⣿⣿⣿⣿⣿⣿⣿⣿⣿⡇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⣿⣿⣿⣿⣿⣿⣿⣿⣿⣿⣿⣿⣿⣿⣿⣿⣿⣿⣿⣿⣿⣿⣿⣿⣿⣿⣿⣿⣿⣿⣿⣿⣿⣿⣿⣿⣿⣿⣿⣿⣿⣿⣿⣿⣿⣿⣿⣿⣿⣿⣧⠀⠀⠀⠀⠀⠀⠀⠀⠀⠀⠀⠀⠀⠀⠀⠀⠀⠀⠀⠀⠀⣿⣿⡿⠁⠘⣿⣿⣿⣿⣿⣿⣿⣿⣿⣿⣿⣿⣿⡇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⣿⣿⣿⣿⣿⣿⣿⣿⣿⣿⣿⣿⣿⣿⣿⣿⣿⣿⣿⣿⣿⣿⣿⣿⣿⣿⣿⣿⣿⣿⣿⣿⣿⣿⣿⣿⣿⣿⣿⣿⣿⣿⣿⣿⣿⣿⣿⣿⣿⣿⣿⡄⠀⠀⠀⠀⠀⠀⠀⠀⠀⠀⠀⠀⠀⠀⠀⠀⠀⠀⠀⠀⣿⠋⠀⠀⠀⠈⢻⣿⣿⣿⣿⣿⣿⣿⣿⣿⣿⣿⡇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⣿⣿⣿⣿⣿⣿⣿⣿⣿⣿⣿⣿⣿⣿⣿⣿⣿⣿⣿⣿⣿⣿⣿⣿⣿⣿⣿⣿⣿⣿⣿⣿⣿⣿⣿⣿⣿⣿⣿⣿⣿⣿⣿⣿⣿⣿⣿⣿⣿⣿⣿⣿⣿⣿⣿⡆⠀⠀⠀⠀⠀⠀⠀⠀⠀⠀⠀⠀⠀⠀⠀⠀⠁⠀⠀⠀⠀⠀⠀⠙⢿⣿⣿⣿⣿⣿⣿⣿⣿⣿⡇</a:t>
            </a:r>
            <a:br/>
            <a:r>
              <a:t>⣿⣿⣿⣿⣿⣿⣿⣿⣿⣿⣿⣿⣿⣿⣿⣿⣿⣿⣿⣿⣿⣿⣿⣿⣿⣿⣿⣿⣿⣿⣿⣿⡟⠿⢿⣿⠿⠛⠛⠻⢿⣿⣿⣿⣿⣿⣿⣿⣿⣿⣿⣿⣿⣿⣿⡇⠀⠀⠀⠀⠀⠀⠀⠀⠀⠀⠀⠀⠀⠀⠀⠀⠀⠀⠀⠀⠀⠀⠀⠀⠀⠙⢿⣿⣿⣿⣿⣿⣿⣿⡇</a:t>
            </a:r>
            <a:br/>
            <a:r>
              <a:t>⣿⣿⣿⣿⣿⣿⣿⣿⣿⣿⣿⣿⣿⣿⣿⣿⣿⣿⣿⣿⣿⣿⣿⣿⣿⣿⣿⣿⣿⣿⣿⣿⣿⣦⡄⠀⠀⠀⠀⠀⠀⠘⣿⣿⣿⣿⣿⣿⣿⣿⣿⣿⣿⠟⠉⠀⠀⠀⠀⠀⠀⠀⠀⠀⠀⠀⠀⠀⠘⠀⠀⠀⠀⠀⠀⠀⠀⠀⠀⠀⠀⠀⠀⠙⠻⣿⣿⣿⣿⣿⡇</a:t>
            </a:r>
            <a:br/>
            <a:r>
              <a:t>⣿⣿⣿⣿⣿⣿⣿⣿⣿⣿⣿⣿⣿⣿⣿⣿⣿⣿⣿⣿⣿⣿⣿⣿⣿⣿⣿⣿⣿⣿⣿⣿⣿⣿⣇⠀⠀⠀⠀⠀⠀⠀⠈⠉⠛⠿⢿⣿⣿⣿⡿⠛⠁⠀⠀⠀⠀⠀⠀⠀⠀⠀⠀⠠⠀⠰⠀⠀⠀⠀⠀⠀⠀⠀⠀⠀⠀⠀⠀⠀⠀⠀⠀⠀⠀⠀⠙⠻⣿⣿⡇</a:t>
            </a:r>
            <a:br/>
            <a:r>
              <a:t>⣿⣿⣿⣿⣿⣿⣿⣿⣿⣿⣿⣿⣿⣿⣿⣿⣿⣿⣿⣿⣿⣿⣿⣿⣿⣿⣿⣿⣿⣿⣿⣿⣿⣿⣿⣿⣆⠀⠀⠀⠀⠀⢸⣿⣶⣶⣤⣤⣉⡟⠀⠀⠀⠀⠀⠀⠀⠀⠀⠀⠀⠀⠀⠀⠀⠀⠀⠀⠀⠀⠀⠀⠀⠀⠀⠀⠀⠀⠀⠀⠀⠀⠀⠀⠀⠀⠀⠀⠀⠉⠃</a:t>
            </a:r>
            <a:br/>
            <a:r>
              <a:t>⣿⣿⣿⣿⣿⣿⣿⣿⣿⣿⣿⣿⣿⣿⣿⣿⣿⣿⣿⣿⣿⣿⣿⣿⣿⣿⣿⣿⣿⣿⣿⣿⣿⣿⣿⣿⣿⡆⠀⠀⠀⠀⢸⣿⣿⣿⣿⣿⠏⠀⠀⠀⠀⠀⠀⠀⠀⠀⠀⠀⠀⠀⠀⠀⠀⠀⠀⠀⠀⠀⠀⠀⠀⠀⠀⠀⠀⠀⠀⠀⠀⠀⠀⠀⠀⠀⠀⠀⠀⠀⠀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⣿⣿⣿⣿⣿⣿⣿⣿⣿⣿⣿⣿⣿⣿⣿⣿⣿⣿⣿⣿⠿⠻⠻⣿⣿⣿⣿⣿⣿⣿⣿⣿⣿⣿⣿⣿⣿⡇⠀⠀⠀⠀⠸⣿⣿⣿⣿⠋⠀⠀⠀⠀⠀⠀⠀⠀⠀⠀⠀⠀⠀⠀⠀⠀⠀⠀⠀⠀⠀⠀⠀⠀⠀⠀⠀⠀⠀⠀⠀⠀⠀⠀⠀⠀⠀⠀⠀⠀⠀⠀⠀</a:t>
            </a:r>
            <a:br/>
            <a:r>
              <a:t>⣿⣿⣿⣿⣿⣿⣿⣿⣿⣿⣿⣿⣿⣿⣿⣿⣿⣿⡿⠁⠀⠀⠀⠀⠛⢿⣿⣿⣿⣿⣿⣿⣿⣿⣿⣿⣿⣇⠀⠀⠀⠀⠀⢻⣿⣿⡿⠀⠀⠀⠀⠀⠀⠀⠀⠀⠀⠀⠀⠀⠀⠀⠀⠀⠀⠀⠀⠀⠀⠀⠀⠀⠀⠀⠀⠀⠀⠀⠀⠀⠀⠀⠀⠀⠀⠀⠀⠀⠀⠀⠀</a:t>
            </a:r>
            <a:br/>
            <a:r>
              <a:t>⣿⣿⣿⣿⣿⣿⣿⣿⣿⣿⣿⣿⣿⣿⣿⣿⣿⣿⣿⣦⣀⠀⠀⠀⠀⠀⠙⢿⣿⣿⣿⣿⣿⣿⣿⣿⣿⣿⠀⠀⠀⠀⠀⠘⡿⠋⠀⠀⠀⠀⠀⠀⠀⠀⠀⠀⠀⠀⠀⠀⠀⠀⠀⠀⠀⠀⠀⠀⠀⠀⠀⠀⠀⠀⠀⠀⠀⠀⠀⠀⠀⠀⠀⠀⠀⠀⠀⠀⠀⠀⠀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⣿⣿⣿⣿⣿⣿⣿⣿⣿⣿⣿⣿⣿⣿⣿⣿⣿⣿⣿⣿⣿⣷⣄⠀⠀⠀⠀⠀⠉⠻⣿⣿⣿⣿⣿⣿⣿⣿⡆⠀⠀⠀⠀⠀⠃⠀⠀⠀⠀⠀⠀⠀⠀⠀⠀⠀⠀⠀⠀⠀⠀⠀⠀⠀⠀⠀⠀⠀⠀⠀⠀⠀⠲⣠⠀⠀⠀⠀⠀⠀⠀⠀⠀⠀⠀⠀⠀⠀⠀⠀⠀</a:t>
            </a:r>
            <a:br/>
            <a:r>
              <a:t>⣿⣿⣿⣿⣿⣿⣿⣿⣿⣿⣿⣿⣿⣿⣿⣿⣿⣿⣿⣿⣿⣿⣿⣷⡄⠀⠀⠀⠀⠀⠈⠛⠿⣿⣿⣿⣿⣿⣧⠀⠀⠀⠀⠀⠀⠀⠀⠀⠀⠀⠀⠀⠀⠀⠀⠀⠀⠀⠀⠀⠀⠀⠀⢠⣀⠀⠀⠀⣤⣤⣽⣿⣿⡏⠀⠀⠀⠀⠀⠀⠀⠀⠀⠀⠀⠀⠀⠀⠀⠀⠀</a:t>
            </a:r>
            <a:br/>
            <a:r>
              <a:t>⣿⣿⣿⣿⣿⣿⣿⣿⣿⣿⣿⣿⣿⣿⣿⣿⣿⣿⣿⣿⣿⣿⣿⣿⣷⡀⠀⠀⠀⠀⠀⠀⠀⠀⠉⠛⠿⣿⣿⠀⠀⠀⠀⠀⠀⠀⠀⠀⠀⠀⠀⠀⠀⠀⠀⠀⠀⠀⠀⠀⠀⠀⠀⠀⠈⢻⣿⣿⣿⣿⣿⣿⣿⢁⡔⠀⠀⠀⠀⠀⠀⠀⠀⠀⠀⠀⠀⠀⠀⠀⠀</a:t>
            </a:r>
            <a:br/>
            <a:r>
              <a:t>⣿⣿⣿⣿⣿⣿⣿⣿⣿⣿⣿⣿⣿⣿⣿⣿⣿⣿⣿⣿⣿⣿⣿⣿⣿⣿⡀⠀⠀⠀⠀⠀⠀⠀⠀⠀⠀⠈⠻⠆⠀⠀⠀⠀⠀⠀⢀⠀⠀⠀⠀⠀⠀⠀⠀⠀⠀⠀⠀⠀⠀⠀⠀⣄⠀⢸⣿⣿⣿⣿⣿⣿⣿⣿⠇⠀⠀⠀⠀⠀⠀⠀⠀⠀⠀⠀⠀⠀⠀⠀⠀</a:t>
            </a:r>
            <a:br/>
            <a:r>
              <a:t>⣿⣿⣿⣿⣿⣿⣿⣿⣿⣿⣿⣿⣿⣿⣿⣿⣿⣿⣿⣿⣿⣿⣿⣿⣿⣿⣿⣄⠀⠀⠀⠀⠀⠀⠀⠀⠀⠀⠀⠀⠀⠀⠀⠀⠀⠴⢿⠀⠀⠀⠀⠀⠀⠀⠀⠀⠀⠀⠀⠀⠀⠀⠀⣿⠀⢸⣿⣿⣿⣿⣿⣿⣿⣿⢠⠀⠀⠀⠀⠀⠀⠀⠀⠀⠀⠀⠀⠀⠀⠀⠀</a:t>
            </a:r>
            <a:br/>
            <a:r>
              <a:t>⣿⣿⣿⣿⣿⣿⣿⣿⣿⣿⣿⣿⣿⣿⣿⣿⣿⣿⣿⣿⣿⣿⣿⣿⣿⣿⣿⣿⣷⣶⣶⣤⣤⣀⣀⣀⡀⠀⠀⠀⠀⠀⠀⠀⠀⠀⠀⠀⠀⠀⠀⠀⠀⠀⠀⠀⠀⠀⠀⠀⠀⠀⠀⣿⠀⢸⣿⣿⣿⣿⣿⣿⣿⣿⣿⠀⠀⠀⠀⠀⠀⠀⠀⠀⠀⠀⠀⠀⠀⠀⠀</a:t>
            </a:r>
            <a:br/>
            <a:r>
              <a:t>⣿⣿⣿⣿⣿⣿⣿⣿⣿⣿⣿⣿⣿⣿⣿⣿⣿⣿⣿⣿⣿⣿⣿⣿⣿⣿⣿⣿⣿⣿⣿⣿⣿⣿⣿⣿⣿⣿⣧⡀⠀⠀⠀⠀⠀⠀⠀⠀⠀⠀⠀⠀⠀⠀⠀⠀⠀⠀⠀⠀⠀⠀⠀⠸⡆⠘⣿⣿⣿⣿⣿⣿⣿⣿⣿⣴⠁⠀⠀⠀⠀⠀⠀⠀⠀⠀⠀⠀⠀⠀⠀</a:t>
            </a:r>
            <a:br/>
            <a:r>
              <a:t>⣿⣿⣿⣿⣿⣿⣿⣿⣿⣿⣿⣿⣿⣿⣿⣿⣿⣿⣿⣿⣿⣿⣿⣿⣿⣿⣿⣿⣿⣿⣿⣿⣿⣿⣿⣿⣿⣿⣿⣿⣷⣦⣄⡀⠀⠀⠀⠀⠀⠀⠀⠀⠀⠀⠀⠀⠀⠀⠀⠀⠀⠀⠀⠀⠁⠀⣿⣿⣿⣿⣿⣿⣿⣿⣿⣟⣠⡾⠀⠀⡰⠀⠀⠀⠀⠀⠀⠀⠀⠀⠀</a:t>
            </a:r>
            <a:br/>
            <a:r>
              <a:t>⣿⣿⣿⣿⣿⣿⣿⣿⣿⣿⣿⣿⣿⣿⣿⣿⣿⣿⣿⣿⣿⣿⣿⣿⣿⣿⣿⣿⣿⣿⣿⣿⣿⣿⣿⣿⣿⣿⣿⣿⣿⣿⣿⣿⡷⠀⠀⠀⠀⠀⠀⠀⠀⠀⠀⠀⠀⠀⠀⠀⠀⠀⠀⠀⠀⠀⢹⣿⣿⣿⣿⣿⣿⣿⣿⣿⣿⣧⢀⢠⠃⠀⠀⠀⠀⠀⠀⠀⠀⠀⠀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⣿⣿⣿⣿⣿⣿⣿⣿⣿⣿⣿⣿⣿⣿⣿⣿⣿⣿⣿⣿⣿⣿⣿⣿⣿⣿⣿⣿⣿⣿⣿⣿⣿⣿⣿⣿⣿⣿⣿⣿⣿⣿⣿⣿⣧⠀⠀⠀⠀⠀⠀⠀⠀⠀⠀⠀⠀⠀⠀⠀⠀⠀⠀⠀⠀⠀⠀⠈⠻⣿⣿⣿⣿⣿⣿⣿⣿⣿⣾⡟⠀⠀⠀⠀⠀⠀⠀⠀⠂⠀⠀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⣿⣿⣿⣿⣿⣿⣿⣿⣿⣿⣿⣿⣿⣿⣿⣿⣿⣿⣿⣿⣿⣿⣿⣿⣿⣿⣿⣿⣿⣿⣿⣿⣿⣿⣿⣿⣿⣿⣿⣿⣿⣿⣿⣿⣿⡆⠀⠀⠀⠀⠀⠀⠀⠀⠀⠀⠀⠀⠀⠀⠀⠀⠀⠀⠀⠀⠀⠀⠀⢹⣿⣿⣿⣿⣿⣿⣿⣿⣿⡇⠀⠀⠀⠀⠀⠀⠀⢸⠀⠀⠀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⣿⣿⣿⣿⣿⣿⣿⣿⣿⣿⣿⣿⣿⣿⣿⣿⣿⣿⣿⣿⣿⣿⣿⣿⣿⣿⣿⣿⣿⣿⣿⣿⣿⣿⣿⣿⣿⣿⣿⣿⣿⣿⣿⣿⣿⣿⣿⣿⣿⣿⣿⣿⣿⣿⣿⣿⣿⣿⣿⡟⠛⠉⠁⠀⠀⠈⠻⣿⣿⣿⣿⣿⣿⣿⣿⣿⣿⣿⣿⣿⣿⣿⣿⣿⣿⣿⣿⣿⣿⣿⡇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⣿⣿⣿⣿⣿⣿⣿⣿⣿⣿⣿⣿⣿⣿⣿⣿⣿⣿⣿⣿⣿⣿⣿⣿⣿⣿⣿⣿⣿⣿⣿⣿⣿⣿⣿⣿⣿⣿⣿⣿⣿⣿⣿⣿⣿⣿⣿⣿⣿⣿⣿⣿⣿⣿⣿⣿⣿⣿⣿⠀⠀⠀⠀⠀⠀⠀⠀⠈⢻⣿⣿⣿⣿⣿⣿⣿⣿⣿⣿⣿⣿⣿⣿⣿⣿⣿⣿⣿⣿⣿⡇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⣿⣿⣿⣿⣿⣿⣿⣿⣿⣿⣿⣿⣿⣿⣿⣿⣿⣿⣿⣿⣿⣿⣿⣿⣿⣿⣿⣿⣿⣿⣿⣿⣿⣿⣿⣿⣿⣿⣿⣿⣿⣿⣿⣿⣿⣿⣿⣿⣿⣿⣿⣿⣿⠿⠛⠋⠉⠉⠀⠀⠀⠀⠀⠀⠀⠀⠀⠀⣿⣿⣿⣿⣿⣿⣿⣿⣿⣿⣿⣿⣿⣿⣿⣿⣿⣿⣿⣿⣿⣿⡇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⣿⣿⣿⣿⣿⣿⣿⣿⣿⣿⣿⣿⣿⣿⣿⣿⣿⣿⣿⣿⣿⣿⣿⣿⣿⣿⣿⣿⣿⣿⣿⣿⣿⣿⣿⣿⣿⣿⣿⣿⣿⣿⣿⣿⣿⣿⣿⣿⣿⣿⣿⠟⠁⠀⠀⠀⠀⠀⠀⠀⠀⠀⠀⠀⠀⠀⠀⠀⠈⠻⣿⣿⣿⣿⣿⣿⣿⣿⣿⣿⣿⣿⣿⣿⣿⣿⣿⣿⣿⣿⡇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⣿⣿⣿⣿⣿⣿⣿⣿⣿⣿⣿⣿⣿⣿⣿⣿⣿⣿⣿⣿⣿⣿⣿⣿⣿⣿⣿⣿⣿⣿⣿⣿⣿⣿⣿⣿⣿⣿⣿⣿⣿⣿⣿⣿⣿⣿⣿⣿⣟⠀⠀⠀⠀⠀⠀⠀⠀⠀⠀⠀⠀⠀⠀⠀⠀⠀⠀⠀⠀⠀⠀⠀⢿⣿⣿⣿⣿⣿⣿⣿⣿⣿⣿⣿⣿⣿⣿⣿⣿⣿⡇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⣿⣿⣿⣿⣿⣿⣿⣿⣿⣿⣿⣿⣿⣿⣿⣿⣿⣿⣿⣿⣿⣿⣿⣿⣿⣿⣿⣿⣿⣿⣿⣿⣿⣿⣿⣿⣿⣿⣿⣿⣿⣿⣿⣿⣿⣿⣿⣿⣿⣿⣄⡄⠀⠀⠀⠀⠀⠀⠀⠀⠀⠀⠀⠀⠀⠀⠀⠀⠀⠀⠀⠀⢸⣿⣿⣿⣿⣿⣿⣿⣿⣿⣿⣿⣿⣿⣿⣿⣿⣿⡇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⣿⣿⣿⣿⣿⣿⣿⣿⣿⣿⣿⣿⣿⣿⣿⣿⣿⣿⣿⣿⣿⣿⣿⣿⣿⣿⣿⣿⣿⣿⣿⣿⣿⣿⣿⣿⣿⣿⣿⣿⣿⣿⣿⣿⣿⣿⣿⣿⣿⡟⠋⠀⠀⠀⠀⠀⠀⠀⠀⠀⠀⠀⠀⠀⠀⠀⠀⠀⠀⠀⠀⠀⣿⣿⣿⣿⣿⣿⣿⣿⣿⣿⣿⣿⣿⣿⣿⣿⣿⣿⡇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⣿⣿⣿⣿⣿⣿⣿⣿⣿⣿⣿⣿⣿⣿⣿⣿⣿⣿⣿⣿⣿⣿⣿⣿⣿⣿⣿⣿⣿⣿⣿⣿⣿⣿⣿⣿⣿⣿⣿⣿⣿⣿⣿⣿⣿⣿⣿⣿⣿⣿⣷⠀⠀⠀⠀⠀⠀⠀⠀⠀⠀⠀⠀⠀⠀⠀⠀⠀⠀⠀⠀⠀⣿⣿⡿⠃⠈⢿⣿⣿⣿⣿⣿⣿⣿⣿⣿⣿⣿⣿⡇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⣿⣿⣿⣿⣿⣿⣿⣿⣿⣿⣿⣿⣿⣿⣿⣿⣿⣿⣿⣿⣿⣿⣿⣿⣿⣿⣿⣿⣿⣿⣿⣿⣿⣿⣿⣿⣿⣿⣿⣿⣿⣿⣿⣿⣿⣿⣿⣿⣿⣿⣿⡆⠀⠀⠀⠀⠀⠀⠀⠀⠀⠀⠀⠀⠀⠀⠀⠀⠀⠀⠀⠀⣿⠏⠀⠀⠀⠀⠻⣿⣿⣿⣿⣿⣿⣿⣿⣿⣿⣿⡇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⣿⣿⣿⣿⣿⣿⣿⣿⣿⣿⣿⣿⣿⣿⣿⣿⣿⣿⣿⣿⣿⣿⣿⣿⣿⣿⣿⣿⣿⣿⣿⣿⣿⣿⣿⣿⣿⣿⣿⣿⣿⣿⣿⣿⣿⣿⣿⣿⣿⣿⣿⣿⣿⣿⣿⡇⠀⠀⠀⠀⠀⠀⠀⠀⠀⠀⠀⠀⠀⠀⠀⠀⠁⠀⠀⠀⠀⠀⠀⠘⢿⣿⣿⣿⣿⣿⣿⣿⣿⣿⡇</a:t>
            </a:r>
            <a:br/>
            <a:r>
              <a:t>⣿⣿⣿⣿⣿⣿⣿⣿⣿⣿⣿⣿⣿⣿⣿⣿⣿⣿⣿⣿⣿⣿⣿⣿⣿⣿⣿⣿⣿⣿⣿⣿⣍⠙⠛⠛⠋⠉⠉⠉⠻⢿⣿⣿⣿⣿⣿⣿⣿⣿⣿⣿⣿⣿⣿⡧⠀⠀⠀⠀⠀⠀⠀⠀⠀⠀⠀⠀⠀⠀⠀⠀⠀⠀⠀⠀⠀⠀⠀⠀⠀⠙⢿⣿⣿⣿⣿⣿⣿⣿⡇</a:t>
            </a:r>
            <a:br/>
            <a:r>
              <a:t>⣿⣿⣿⣿⣿⣿⣿⣿⣿⣿⣿⣿⣿⣿⣿⣿⣿⣿⣿⣿⣿⣿⣿⣿⣿⣿⣿⣿⣿⣿⣿⣿⣿⣿⡆⠀⠀⠀⠀⠀⠀⠈⠿⣿⣿⣿⣿⣿⣿⣿⣿⣿⣿⡿⠋⠀⠀⠀⠀⠀⠀⠀⠀⠀⠀⠀⠀⠀⠀⠀⠀⠀⠀⠀⠀⠀⠀⠀⠀⠀⠀⠀⠀⠉⠻⣿⣿⣿⣿⣿⡇</a:t>
            </a:r>
            <a:br/>
            <a:r>
              <a:t>⣿⣿⣿⣿⣿⣿⣿⣿⣿⣿⣿⣿⣿⣿⣿⣿⣿⣿⣿⣿⣿⣿⣿⣿⣿⣿⣿⣿⣿⣿⣿⣿⣿⣿⣧⣀⠀⠀⠀⠀⠀⠀⢀⣀⡉⠙⠛⠿⣿⣿⡿⠛⠋⠀⠀⠀⠀⠀⠀⠀⠀⠀⠀⠀⡀⠠⠀⠀⠀⠀⠀⠀⠀⠀⠀⠀⠀⠀⠀⠀⠀⠀⠀⠀⠀⠀⠙⠻⣿⣿⡇</a:t>
            </a:r>
            <a:br/>
            <a:r>
              <a:t>⣿⣿⣿⣿⣿⣿⣿⣿⣿⣿⣿⣿⣿⣿⣿⣿⣿⣿⣿⣿⣿⣿⣿⣿⣿⣿⣿⣿⣿⣿⣿⣿⣿⣿⣿⣿⣧⠀⠀⠀⠀⠀⢸⣿⣿⣿⣷⣶⣶⡿⠀⠀⠀⠀⠀⠀⠀⠀⠀⠀⠀⠀⠀⠀⠀⠀⠀⠀⠀⠀⠀⠀⠀⠀⠀⠀⠀⠀⠀⠀⠀⠀⠀⠀⠀⠀⠀⠀⠀⠉⠃</a:t>
            </a:r>
            <a:br/>
            <a:r>
              <a:t>⣿⣿⣿⣿⣿⣿⣿⣿⣿⣿⣿⣿⣿⣿⣿⣿⣿⣿⣿⣿⣿⣿⣿⣿⣿⣿⣿⣿⣿⣿⣿⣿⣿⣿⣿⣿⣿⡇⠀⠀⠀⠀⢸⣿⣿⣿⣿⣿⠟⠀⠀⠀⠀⠀⠀⠀⠀⠀⠀⠀⠀⠀⠀⠀⠀⠀⠀⠀⠀⠀⠀⠀⠀⠀⠀⠀⠀⠀⠀⠀⠀⠀⠀⠀⠀⠀⠀⠀⠀⠀⠀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⣿⣿⣿⣿⣿⣿⣿⣿⣿⣿⣿⣿⣿⣿⣿⣿⣿⣿⣿⣿⣿⣿⣿⣿⣿⣿⣿⣿⣿⣿⣿⣿⣿⣿⣿⣿⣿⡇⠀⠀⠀⠀⠘⣿⣿⣿⡿⠁⠀⠀⠀⠀⠀⠀⠀⠀⠀⠀⠀⠀⠀⠀⠀⠀⠀⠀⠀⠀⠀⠀⠀⠀⠀⠀⠀⠀⠀⠀⠀⠀⠀⠀⠀⠀⠀⠀⠀⠀⠀⠀⠀</a:t>
            </a:r>
            <a:br/>
            <a:r>
              <a:t>⣿⣿⣿⣿⣿⣿⣿⣿⣿⣿⣿⣿⣿⣿⣿⣿⣿⣿⣿⠏⠁⠀⠀⠙⢿⣿⣿⣿⣿⣿⣿⣿⣿⣿⣿⣿⣿⡇⠀⠀⠀⠀⠀⢻⣿⣿⠗⠀⠀⠀⠀⠀⠀⠀⠀⠀⠀⠀⠀⠀⠀⠀⠀⠀⠀⠀⠀⠀⠀⠀⠀⠀⠀⠀⠀⠀⠀⠀⠀⠀⠀⠀⠀⠀⠀⠀⠀⠀⠀⠀⠀</a:t>
            </a:r>
            <a:br/>
            <a:r>
              <a:t>⣿⣿⣿⣿⣿⣿⣿⣿⣿⣿⣿⣿⣿⣿⣿⣿⣿⣿⣧⣀⠀⠀⠀⠀⠀⠙⠿⣿⣿⣿⣿⣿⣿⣿⣿⣿⣿⣿⠀⠀⠀⠀⠀⠸⠟⠁⠀⠀⠀⠀⠀⠀⠀⠀⠀⠀⠀⠀⠀⠀⠀⠀⠀⠀⠀⠀⠀⠀⠀⠀⠀⠀⠀⠀⠀⠀⠀⠀⠀⠀⠀⠀⠀⠀⠀⠀⠀⠀⠀⠀⠀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⣿⣿⣿⣿⣿⣿⣿⣿⣿⣿⣿⣿⣿⣿⣿⣿⣿⣿⣿⣿⣷⣄⠀⠀⠀⠀⠀⠈⠻⣿⣿⣿⣿⣿⣿⣿⣿⣿⡀⠀⠀⠀⠀⠀⠁⠀⠀⠀⠀⠀⠀⠀⠀⠀⠀⠀⠀⠀⠀⠀⠀⠀⠀⠀⠀⠀⠀⠀⠀⠀⠀⠀⠠⣂⠀⠀⠀⠀⠀⠀⠀⠀⠀⠀⠀⠀⠀⠀⠀⠀⠀</a:t>
            </a:r>
            <a:br/>
            <a:r>
              <a:t>⣿⣿⣿⣿⣿⣿⣿⣿⣿⣿⣿⣿⣿⣿⣿⣿⣿⣿⣿⣿⣿⣿⣷⣄⠀⠀⠀⠀⠀⠈⠻⢿⣿⣿⣿⣿⣿⣿⡇⠀⠀⠀⠀⠀⠀⠀⠀⠀⠀⠀⠀⠀⠀⠀⠀⠀⠀⠀⠀⠀⠀⠀⠀⠀⣀⠀⠀⠀⢠⣤⣼⣿⣿⡏⠀⠀⠀⠀⠀⠀⠀⠀⠀⠀⠀⠀⠀⠀⠀⠀⠀</a:t>
            </a:r>
            <a:br/>
            <a:r>
              <a:t>⣿⣿⣿⣿⣿⣿⣿⣿⣿⣿⣿⣿⣿⣿⣿⣿⣿⣿⣿⣿⣿⣿⣿⣿⣇⠀⠀⠀⠀⠀⠀⠀⠈⠙⠻⢿⣿⣿⣧⠀⠀⠀⠀⠀⠀⠀⠀⠀⠀⠀⠀⠀⠀⠀⠀⠀⠀⠀⠀⠀⠀⠀⠀⠀⠈⢻⣿⣿⣿⣿⣿⣿⣿⠇⡴⠀⠀⠀⠀⠀⠀⠀⠀⠀⠀⠀⠀⠀⠀⠀⠀</a:t>
            </a:r>
            <a:br/>
            <a:r>
              <a:t>⣿⣿⣿⣿⣿⣿⣿⣿⣿⣿⣿⣿⣿⣿⣿⣿⣿⣿⣿⣿⣿⣿⣿⣿⣿⣷⠀⠀⠀⠀⠀⠀⠀⠀⠀⠀⠈⠻⣿⠀⠀⠀⠀⠀⠀⠀⣠⠀⠀⠀⠀⠀⠀⠀⠀⠀⠀⠀⠀⠀⠀⠀⠀⢠⠀⢸⣿⣿⣿⣿⣿⣿⣿⣾⡇⠀⠀⠀⠀⠀⠀⠀⠀⠀⠀⠀⠀⠀⠀⠀⠀</a:t>
            </a:r>
            <a:br/>
            <a:r>
              <a:t>⣿⣿⣿⣿⣿⣿⣿⣿⣿⣿⣿⣿⣿⣿⣿⣿⣿⣿⣿⣿⣿⣿⣿⣿⣿⣿⣧⡀⠀⠀⠀⠀⠀⠀⠀⠀⠀⠀⠀⠀⠀⠀⠀⠀⢤⣾⣿⠀⠀⠀⠀⠀⠀⠀⠀⠀⠀⠀⠀⠀⠀⠀⠀⣾⠀⢸⣿⣿⣿⣿⣿⣿⣿⣿⢁⠀⠀⠀⠀⠀⠀⠀⠀⠀⠀⠀⠀⠀⠀⠀⠀</a:t>
            </a:r>
            <a:br/>
            <a:r>
              <a:t>⣿⣿⣿⣿⣿⣿⣿⣿⣿⣿⣿⣿⣿⣿⣿⣿⣿⣿⣿⣿⣿⣿⣿⣿⣿⣿⣿⣷⣄⣀⣀⡀⠀⠀⠀⠀⠀⠀⠀⠀⠀⠀⠀⠀⠀⠀⠈⠀⠀⠀⠀⠀⠀⠀⠀⠀⠀⠀⠀⠀⠀⠀⠀⣿⡄⠸⣿⣿⣿⣿⣿⣿⣿⣿⣿⠀⠀⠀⠀⠀⠀⠀⠀⠀⠀⠀⠀⠀⠀⠀⠀</a:t>
            </a:r>
            <a:br/>
            <a:r>
              <a:t>⣿⣿⣿⣿⣿⣿⣿⣿⣿⣿⣿⣿⣿⣿⣿⣿⣿⣿⣿⣿⣿⣿⣿⣿⣿⣿⣿⣿⣿⣿⣿⣿⣿⣿⣶⣶⣶⣤⣄⠀⠀⠀⠀⠀⠀⠀⠀⠀⠀⠀⠀⠀⠀⠀⠀⠀⠀⠀⠀⠀⠀⠀⠀⠘⡇⠀⣿⣿⣿⣿⣿⣿⣿⣿⣿⣠⠃⠀⠀⠀⠀⠀⠀⠀⠀⠀⠀⠀⠀⠀⠀</a:t>
            </a:r>
            <a:br/>
            <a:r>
              <a:t>⣿⣿⣿⣿⣿⣿⣿⣿⣿⣿⣿⣿⣿⣿⣿⣿⣿⣿⣿⣿⣿⣿⣿⣿⣿⣿⣿⣿⣿⣿⣿⣿⣿⣿⣿⣿⣿⣿⣿⣷⣤⣀⠀⠀⠀⠀⠀⠀⠀⠀⠀⠀⠀⠀⠀⠀⠀⠀⠀⠀⠀⠀⠀⠀⠁⠀⢿⣿⣿⣿⣿⣿⣿⣿⣿⣿⣀⣴⠁⠀⢀⠀⠀⠀⠀⠀⠀⠀⠀⠀⠀</a:t>
            </a:r>
            <a:br/>
            <a:r>
              <a:t>⣿⣿⣿⣿⣿⣿⣿⣿⣿⣿⣿⣿⣿⣿⣿⣿⣿⣿⣿⣿⣿⣿⣿⣿⣿⣿⣿⣿⣿⣿⣿⣿⣿⣿⣿⣿⣿⣿⣿⣿⣿⣿⣿⣷⣦⠀⠀⠀⠀⠀⠀⠀⠀⠀⠀⠀⠀⠀⠀⠀⠀⠀⠀⠀⠀⠀⢸⣿⣿⣿⣿⣿⣿⣿⣿⣿⣿⣇⠀⢀⠇⠀⠀⠀⠀⠀⠀⠀⠀⠀⠀</a:t>
            </a:r>
            <a:br/>
            <a:r>
              <a:t>⣿⣿⣿⣿⣿⣿⣿⣿⣿⣿⣿⣿⣿⣿⣿⣿⣿⣿⣿⣿⣿⣿⣿⣿⣿⣿⣿⣿⣿⣿⣿⣿⣿⣿⣿⣿⣿⣿⣿⣿⣿⣿⣿⣿⣗⠀⠀⠀⠀⠀⠀⠀⠀⠀⠀⠀⠀⠀⠀⠀⠀⠀⠀⠀⠀⠀⠀⠈⠻⣿⣿⣿⣿⣿⣿⣿⣿⣿⣾⣾⠀⠀⠀⠀⠀⠀⠀⠀⡄⠀⠀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⣿⣿⣿⣿⣿⣿⣿⣿⣿⣿⣿⣿⣿⣿⣿⣿⣿⣿⣿⣿⣿⣿⣿⣿⣿⣿⣿⣿⣿⣿⣿⣿⣿⣿⣿⣿⣿⣿⣿⣿⣿⣿⣿⣿⣿⡆⠀⠀⠀⠀⠀⠀⠀⠀⠀⠀⠀⠀⠀⠀⠀⠀⠀⠀⠀⠀⠀⠀⠀⠹⣿⣿⣿⣿⣿⣿⣿⣿⣿⡇⠀⠀⠀⠀⠀⠀⠀⠀⠀⠀⠀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⣿⣿⣿⣿⣿⣿⣿⣿⣿⣿⣿⣿⣿⣿⣿⣿⣿⣿⣿⣿⣿⣿⣿⣿⣿⣿⣿⣿⣿⣿⣿⣿⣿⣿⣿⣿⣿⣿⣿⣿⣿⣿⣿⣿⣿⣿⣿⣿⣿⣿⣿⣿⣿⣿⣿⣿⣿⣿⣿⣿⣿⣿⣿⣿⠿⠿⣿⣿⣿⣿⣿⣿⣿⣿⣿⣿⣿⣿⣿⣿⣿⣿⣿⣿⣿⣿⣿⣿⣿⣿⡇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⣿⣿⣿⣿⣿⣿⣿⣿⣿⣿⣿⣿⣿⣿⣿⣿⣿⣿⣿⣿⣿⣿⣿⣿⣿⣿⣿⣿⣿⣿⣿⣿⣿⣿⣿⣿⣿⣿⣿⣿⣿⣿⣿⣿⣿⣿⣿⣿⣿⣿⣿⣿⣿⣿⣿⣿⣿⣿⣿⣿⠋⠉⠀⠀⠀⠀⠈⠙⢿⣿⣿⣿⣿⣿⣿⣿⣿⣿⣿⣿⣿⣿⣿⣿⣿⣿⣿⣿⣿⣿⡇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⣿⣿⣿⣿⣿⣿⣿⣿⣿⣿⣿⣿⣿⣿⣿⣿⣿⣿⣿⣿⣿⣿⣿⣿⣿⣿⣿⣿⣿⣿⣿⣿⣿⣿⣿⣿⣿⣿⣿⣿⣿⣿⣿⣿⣿⣿⣿⣿⣿⣿⣿⣿⣿⣿⣿⣿⣿⣿⣿⡟⠀⠀⠀⠀⠀⠀⠀⠀⠀⣻⣿⣿⣿⣿⣿⣿⣿⣿⣿⣿⣿⣿⣿⣿⣿⣿⣿⣿⣿⣿⡇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⣿⣿⣿⣿⣿⣿⣿⣿⣿⣿⣿⣿⣿⣿⣿⣿⣿⣿⣿⣿⣿⣿⣿⣿⣿⣿⣿⣿⣿⣿⣿⣿⣿⣿⣿⣿⣿⣿⣿⣿⣿⣿⣿⣿⣿⣿⣿⣿⣿⣿⣿⣿⣿⡿⠛⠉⠁⠀⠀⠀⠀⠀⠀⠀⠀⠀⠀⠀⠀⢿⣿⣿⣿⣿⣿⣿⣿⣿⣿⣿⣿⣿⣿⣿⣿⣿⣿⣿⣿⣿⡇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⣿⣿⣿⣿⣿⣿⣿⣿⣿⣿⣿⣿⣿⣿⣿⣿⣿⣿⣿⣿⣿⣿⣿⣿⣿⣿⣿⣿⣿⣿⣿⣿⣿⣿⣿⣿⣿⣿⣿⣿⣿⣿⣿⣿⣿⣿⣿⣿⣿⣿⣿⠟⠁⠀⠀⠀⠀⠀⠀⠀⠀⠀⠀⠀⠀⠀⠀⠀⠀⠀⠙⣿⣿⣿⣿⣿⣿⣿⣿⣿⣿⣿⣿⣿⣿⣿⣿⣿⣿⣿⡇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⣿⣿⣿⣿⣿⣿⣿⣿⣿⣿⣿⣿⣿⣿⣿⣿⣿⣿⣿⣿⣿⣿⣿⣿⣿⣿⣿⣿⣿⣿⣿⣿⣿⣿⣿⣿⣿⣿⣿⣿⣿⣿⣿⣿⣿⣿⣿⣿⣿⣿⠋⠀⠀⠀⠀⠀⠀⠀⠀⠀⠀⠀⠀⠀⠀⠀⠀⠀⠀⠀⠀⠘⣿⣿⣿⣿⣿⣿⣿⣿⣿⣿⣿⣿⣿⣿⣿⣿⣿⣿⡇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⣿⣿⣿⣿⣿⣿⣿⣿⣿⣿⣿⣿⣿⣿⣿⣿⣿⣿⣿⣿⣿⣿⣿⣿⣿⣿⣿⣿⣿⣿⣿⣿⣿⣿⣿⣿⣿⣿⣿⣿⣿⣿⣿⣿⣿⣿⣿⣿⣿⡕⠀⠀⠀⠀⠀⠀⠀⠀⠀⠀⠀⠀⠀⠀⠀⠀⠀⠀⠀⠀⠀⠀⠀⢿⣿⣿⣿⣿⣿⣿⣿⣿⣿⣿⣿⣿⣿⣿⣿⣿⡇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⣿⣿⣿⣿⣿⣿⣿⣿⣿⣿⣿⣿⣿⣿⣿⣿⣿⣿⣿⣿⣿⣿⣿⣿⣿⣿⣿⣿⣿⣿⣿⣿⣿⣿⣿⣿⣿⣿⣿⣿⣿⣿⣿⣿⣿⣿⣿⣿⣿⣧⠀⠀⠀⠀⠀⠀⠀⠀⠀⠀⠀⠀⠀⠀⠀⠀⠀⠀⠀⠀⠀⠀⠀⢸⣿⣿⣿⣿⣿⣿⣿⣿⣿⣿⣿⣿⣿⣿⣿⣿⡇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⣿⣿⣿⣿⣿⣿⣿⣿⣿⣿⣿⣿⣿⣿⣿⣿⣿⣿⣿⣿⣿⣿⣿⣿⣿⣿⣿⣿⣿⣿⣿⣿⣿⣿⣿⣿⣿⣿⣿⣿⣿⣿⣿⣿⣿⣿⣿⣿⣿⣿⠋⠁⠀⠀⠀⠀⠀⠀⠀⠀⠀⠀⠀⠀⠀⠀⠀⠀⠀⠀⠀⠀⠀⣿⣿⣿⣿⣿⣿⣿⣿⣿⣿⣿⣿⣿⣿⣿⣿⣿⡇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⣿⣿⣿⣿⣿⣿⣿⣿⣿⣿⣿⣿⣿⣿⣿⣿⣿⣿⣿⣿⣿⣿⣿⣿⣿⣿⣿⣿⣿⣿⣿⣿⣿⣿⣿⣿⣿⣿⣿⣿⣿⣿⣿⣿⣿⣿⣿⣿⣿⣿⣷⠀⠀⠀⠀⠀⠀⠀⠀⠀⠀⠀⠀⠀⠀⠀⠀⠀⠀⠀⠀⠀⠸⣿⣿⣿⡿⣿⣿⣿⣿⣿⣿⣿⣿⣿⣿⣿⣿⣿⡇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⣿⣿⣿⣿⣿⣿⣿⣿⣿⣿⣿⣿⣿⣿⣿⣿⣿⣿⣿⣿⣿⣿⣿⣿⣿⣿⣿⣿⣿⣿⣿⣿⣿⣿⣿⣿⣿⣿⣿⣿⣿⣿⣿⣿⣿⣿⣿⣿⣿⣿⣿⡄⠀⠀⠀⠀⠀⠀⠀⠀⠀⠀⠀⠀⠀⠀⠀⠀⠀⠀⠀⠀⠀⣿⣿⡿⠃⠈⢿⣿⣿⣿⣿⣿⣿⣿⣿⣿⣿⣿⡇</a:t>
            </a:r>
            <a:br/>
            <a:r>
              <a:t>⣿⣿⣿⣿⣿⣿⣿⣿⣿⣿⣿⣿⣿⣿⣿⣿⣿⣿⣿⣿⣿⣿⣿⣿⣿⣿⣿⣿⣿⣿⣿⣿⣿⣿⣿⣿⣿⣿⣿⣿⣿⣿⣿⣿⣿⣿⣿⣿⣿⣿⣿⣧⠀⠀⠀⠀⠀⠀⠀⠀⠀⠀⠀⠀⠀⠀⠀⠀⠀⠀⠀⠀⠀⣿⠋⠀⠀⠀⠈⠻⣿⣿⣿⣿⣿⣿⣿⣿⣿⣿⡇</a:t>
            </a:r>
            <a:br/>
            <a:r>
              <a:t>⣿⣿⣿⣿⣿⣿⣿⣿⣿⣿⣿⣿⣿⣿⣿⣿⣿⣿⣿⣿⣿⣿⣿⣿⣿⣿⣿⣿⣿⣿⣿⣟⠻⠿⠿⡿⠛⠛⠛⠛⢿⣿⣿⣿⣿⣿⣿⣿⣿⣿⣿⣿⣿⣿⣿⣿⠀⠀⠀⠀⠀⠀⠀⠀⠀⠀⠀⠀⠀⠀⠀⠀⠀⠁⠀⠀⠀⠀⠀⠀⠙⢿⣿⣿⣿⣿⣿⣿⣿⣿⡇</a:t>
            </a:r>
            <a:br/>
            <a:r>
              <a:t>⣿⣿⣿⣿⣿⣿⣿⣿⣿⣿⣿⣿⣿⣿⣿⣿⣿⣿⣿⣿⣿⣿⣿⣿⣿⣿⣿⣿⣿⣿⣿⣿⣷⣦⠀⠀⠀⠀⠀⠀⠀⠙⣿⣿⣿⣿⣿⣿⣿⣿⣿⣿⣿⣿⣿⣿⠀⠀⠀⠀⠀⠀⠀⠀⠀⠀⠀⠀⠀⠀⠀⠀⠀⠀⠀⠀⠀⠀⠀⠀⠀⠀⠙⢿⣿⣿⣿⣿⣿⣿⡇</a:t>
            </a:r>
            <a:br/>
            <a:r>
              <a:t>⣿⣿⣿⣿⣿⣿⣿⣿⣿⣿⣿⣿⣿⣿⣿⣿⣿⣿⣿⣿⣿⣿⣿⣿⣿⣿⣿⣿⣿⣿⣿⣿⣿⣿⡄⠀⠀⠀⠀⠀⠀⠀⠈⠉⠛⠻⢿⣿⣿⣿⣿⣿⣿⣿⠟⠁⠀⠀⠀⠀⠀⠀⠀⠀⠀⠀⠀⠀⠀⠐⠀⠀⠀⠀⠀⠀⠀⠀⠀⠀⠀⠀⠀⠀⠙⠻⣿⣿⣿⣿⡇</a:t>
            </a:r>
            <a:br/>
            <a:r>
              <a:t>⣿⣿⣿⣿⣿⣿⣿⣿⣿⣿⣿⣿⣿⣿⣿⣿⣿⣿⣿⣿⣿⣿⣿⣿⣿⣿⣿⣿⣿⣿⣿⣿⣿⣿⣿⣷⡆⠀⠀⠀⠀⠀⢸⣿⣶⣶⣤⣤⣉⣿⣿⠿⠟⠁⠀⠀⠀⠀⠀⠀⠀⠀⠀⠀⢀⠀⠠⠀⠀⠀⠀⠀⠀⠀⠀⠀⠀⠀⠀⠀⠀⠀⠀⠀⠀⠀⠈⠙⠿⣿⡇</a:t>
            </a:r>
            <a:br/>
            <a:r>
              <a:t>⣿⣿⣿⣿⣿⣿⣿⣿⣿⣿⣿⣿⣿⣿⣿⣿⣿⣿⣿⣿⣿⣿⣿⣿⣿⣿⣿⣿⣿⣿⣿⣿⣿⣿⣿⣿⣿⡆⠀⠀⠀⠀⢸⣿⣿⣿⣿⣿⣿⣿⠇⠀⠀⠀⠀⠀⠀⠀⠀⠀⠀⠀⠀⠀⠀⠀⠀⠀⠀⠀⠀⠀⠀⠀⠀⠀⠀⠀⠀⠀⠀⠀⠀⠀⠀⠀⠀⠀⠀⠀⠁</a:t>
            </a:r>
            <a:br/>
            <a:r>
              <a:t>⣿⣿⣿⣿⣿⣿⣿⣿⣿⣿⣿⣿⣿⣿⣿⣿⣿⣿⣿⣿⣿⣿⣿⣿⣿⣿⣿⣿⣿⣿⣿⣿⣿⣿⣿⣿⣿⡇⠀⠀⠀⠀⢸⣿⣿⣿⣿⣿⠿⠋⠀⠀⠀⠀⠀⠀⠀⠀⠀⠀⠀⠀⠀⠀⠀⠀⠀⠀⠀⠀⠀⠀⠀⠀⠀⠀⠀⠀⠀⠀⠀⠀⠀⠀⠀⠀⠀⠀⠀⠀⠀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⣿⣿⣿⣿⣿⣿⣿⣿⣿⣿⣿⣿⣿⣿⣿⣿⣿⣿⣿⣿⣿⣿⣿⣿⣿⣿⣿⣿⣿⣿⣿⣿⣿⣿⣿⣿⣿⡇⠀⠀⠀⠀⠀⣿⣿⣿⡿⠁⠀⠀⠀⠀⠀⠀⠀⠀⠀⠀⠀⠀⠀⠀⠀⠀⠀⠀⠀⠀⠀⠀⠀⠀⠀⠀⠀⠀⠀⠀⠀⠀⠀⠀⠀⠀⠀⠀⠀⠀⠀⠀⠀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⣿⣿⣿⣿⣿⣿⣿⣿⣿⣿⣿⣿⣿⣿⣿⣿⣿⣿⣿⣿⣿⢿⢿⣿⣿⣿⣿⣿⣿⣿⣿⣿⣿⣿⣿⣿⣿⡇⠀⠀⠀⠀⠀⢿⣿⡿⠋⠀⠀⠀⠀⠀⠀⠀⠀⠀⠀⠀⠀⠀⠀⠀⠀⠀⠀⠀⠀⠀⠀⠀⠀⠀⠀⠀⠀⠀⠀⠀⠀⠀⠀⠀⠀⠀⠀⠀⠀⠀⠀⠀⠀</a:t>
            </a:r>
            <a:br/>
            <a:r>
              <a:t>⣿⣿⣿⣿⣿⣿⣿⣿⣿⣿⣿⣿⣿⣿⣿⣿⣿⣿⣿⠋⠁⠀⠀⠙⢿⣿⣿⣿⣿⣿⣿⣿⣿⣿⣿⣿⣿⡇⠀⠀⠀⠀⠀⢸⠋⠀⠀⠀⠀⠀⠀⠀⠀⠀⠀⠀⠀⠀⠀⠀⠀⠀⠀⠀⠀⠀⠀⠀⠀⠀⠀⠀⠀⠀⠀⠀⠀⠀⠀⠀⠀⠀⠀⠀⠀⠀⠀⠀⠀⠀⠀</a:t>
            </a:r>
            <a:br/>
            <a:r>
              <a:t>⣿⣿⣿⣿⣿⣿⣿⣿⣿⣿⣿⣿⣿⣿⣿⣿⣿⣿⣇⠀⠀⠀⠀⠀⠀⠙⠻⣿⣿⣿⣿⣿⣿⣿⣿⣿⣿⡇⠀⠀⠀⠀⠀⠀⠀⠀⠀⠀⠀⠀⠀⠀⠀⠀⠀⠀⠀⠀⠀⠀⠀⠀⠀⠀⠀⠀⠀⠀⠀⠀⠀⠀⠀⢀⢀⠀⠀⠀⠀⠀⠀⠀⠀⠀⠀⠀⠀⠀⠀⠀⠀</a:t>
            </a:r>
            <a:br/>
            <a:r>
              <a:t>⣿⣿⣿⣿⣿⣿⣿⣿⣿⣿⣿⣿⣿⣿⣿⣿⣿⣿⣿⣿⣦⡀⠀⠀⠀⠀⠀⠈⠻⣿⣿⣿⣿⣿⣿⣿⣿⡇⠀⠀⠀⠀⠀⠀⠀⠀⠀⠀⠀⠀⠀⠀⠀⠀⠀⠀⠀⠀⠀⠀⠀⠀⠀⠀⠀⠀⠀⠀⠀⣀⣀⣰⣶⣶⡏⠀⠀⠀⠀⠀⠀⠀⠀⠀⠀⠀⠀⠀⠀⠀⠀</a:t>
            </a:r>
            <a:br/>
            <a:r>
              <a:t>⣿⣿⣿⣿⣿⣿⣿⣿⣿⣿⣿⣿⣿⣿⣿⣿⣿⣿⣿⣿⣿⣿⣦⣀⠀⠀⠀⠀⠀⠈⠛⣿⣿⣿⣿⣿⣿⣿⠀⠀⠀⠀⠀⠀⠀⠀⠀⠀⠀⠀⠀⠀⠀⠀⠀⠀⠀⠀⠀⠀⠀⠀⠀⠀⠈⠑⣶⣶⣶⣾⣿⣿⣿⣿⠁⡀⠀⠀⠀⠀⠀⠀⠀⠀⠀⠀⠀⠀⠀⠀⠀</a:t>
            </a:r>
            <a:br/>
            <a:r>
              <a:t>⣿⣿⣿⣿⣿⣿⣿⣿⣿⣿⣿⣿⣿⣿⣿⣿⣿⣿⣿⣿⣿⣿⣿⣿⡄⠀⠀⠀⠀⠀⠀⠀⠉⠛⠿⣿⣿⣿⡀⠀⠀⠀⠀⠀⢀⣤⣾⡀⠀⠀⠀⠀⠀⠀⠀⠀⠀⠀⠀⠀⠀⠀⠀⠀⡀⠀⣸⣿⣿⣿⣿⣿⣿⣿⣴⠇⠀⠀⠀⠀⠀⠀⠀⠀⠀⠀⠀⠀⠀⠀⠀</a:t>
            </a:r>
            <a:br/>
            <a:r>
              <a:t>⣿⣿⣿⣿⣿⣿⣿⣿⣿⣿⣿⣿⣿⣿⣿⣿⣿⣿⣿⣿⣿⣿⣿⣿⣿⣦⠀⠀⠀⠀⠀⠀⠀⠀⠀⠀⠉⠻⣷⣤⣀⣀⣤⣶⣿⣿⣿⡇⠀⠀⠀⠀⠀⠀⠀⠀⠀⠀⠀⠀⠀⠀⠀⠀⡇⠀⣿⣿⣿⣿⣿⣿⣿⣿⣿⠀⠀⠀⠀⠀⠀⠀⠀⠀⠀⠀⠀⠀⠀⠀⠀</a:t>
            </a:r>
            <a:br/>
            <a:r>
              <a:t>⣿⣿⣿⣿⣿⣿⣿⣿⣿⣿⣿⣿⣿⣿⣿⣿⣿⣿⣿⣿⣿⣿⣿⣿⣿⣿⣆⠀⠀⠀⠀⠀⠀⠀⠀⠀⠀⠀⠀⠉⠉⠙⠛⠻⠿⠿⣿⡇⠀⠀⠀⠀⠀⠀⠀⠀⠀⠀⠀⠀⠀⠀⠀⢠⣿⠀⢻⣿⣿⣿⣿⣿⣿⣿⣿⣾⠀⠀⠀⠀⠀⠀⠀⠀⠀⠀⠀⠀⠀⠀⠀</a:t>
            </a:r>
            <a:br/>
            <a:r>
              <a:t>⣿⣿⣿⣿⣿⣿⣿⣿⣿⣿⣿⣿⣿⣿⣿⣿⣿⣿⣿⣿⣿⣿⣿⣿⣿⣿⣿⣧⡀⠀⠀⠀⠀⠀⠀⠀⠀⠀⠀⠀⠀⠀⠀⠀⠀⠀⠀⠀⠀⠀⠀⠀⠀⠀⠀⠀⠀⠀⠀⠀⠀⠀⠀⠀⢿⠀⢸⣿⣿⣿⣿⣿⣿⣿⣿⡇⢀⠀⠀⠀⠀⠀⠀⠀⠀⠀⠀⠀⠀⠀⠀</a:t>
            </a:r>
            <a:br/>
            <a:r>
              <a:t>⣿⣿⣿⣿⣿⣿⣿⣿⣿⣿⣿⣿⣿⣿⣿⣿⣿⣿⣿⣿⣿⣿⣿⣿⣿⣿⣿⣿⣿⣿⣿⣿⣶⣶⣦⣤⣤⣄⣀⠀⠀⠀⠀⠀⠀⠀⠀⠀⠀⠀⠀⠀⠀⠀⠀⠀⠀⠀⠀⠀⠀⠀⠀⠀⠈⠀⠘⣿⣿⣿⣿⣿⣿⣿⣿⣿⡿⠀⣀⠀⠀⠀⠀⠀⠀⠀⠀⠀⠀⠀⠀</a:t>
            </a:r>
            <a:br/>
            <a:r>
              <a:t>⣿⣿⣿⣿⣿⣿⣿⣿⣿⣿⣿⣿⣿⣿⣿⣿⣿⣿⣿⣿⣿⣿⣿⣿⣿⣿⣿⣿⣿⣿⣿⣿⣿⣿⣿⣿⣿⣿⣿⣷⣤⣀⠀⠀⠀⠀⠀⠀⠀⠀⠀⠀⠀⠀⠀⠀⠀⠀⠀⠀⠀⠀⠀⠀⠀⠀⠀⢿⣿⣿⣿⣿⣿⣿⣿⣿⣷⣾⡏⠀⠀⡀⠀⠀⠀⠀⠀⠀⠀⠀⠀</a:t>
            </a:r>
            <a:br/>
            <a:r>
              <a:t>⣿⣿⣿⣿⣿⣿⣿⣿⣿⣿⣿⣿⣿⣿⣿⣿⣿⣿⣿⣿⣿⣿⣿⣿⣿⣿⣿⣿⣿⣿⣿⣿⣿⣿⣿⣿⣿⣿⣿⣿⣿⣿⣿⣷⣶⠀⠀⠀⠀⠀⠀⠀⠀⠀⠀⠀⠀⠀⠀⠀⠀⠀⠀⠀⠀⠀⠀⠘⠻⣿⣿⣿⣿⣿⣿⣿⣿⣿⣷⣠⣰⠀⠀⠀⠀⠀⠀⠀⠀⠀⠀</a:t>
            </a:r>
            <a:br/>
            <a:r>
              <a:t>⣿⣿⣿⣿⣿⣿⣿⣿⣿⣿⣿⣿⣿⣿⣿⣿⣿⣿⣿⣿⣿⣿⣿⣿⣿⣿⣿⣿⣿⣿⣿⣿⣿⣿⣿⣿⣿⣿⣿⣿⣿⣿⣿⣿⣿⣆⠀⠀⠀⠀⠀⠀⠀⠀⠀⠀⠀⠀⠀⠀⠀⠀⠀⠀⠀⠀⠀⠀⠀⠈⢿⣿⣿⣿⣿⣿⣿⣿⣿⣿⡏⠀⠀⠀⠀⠀⠀⠀⠀⠀⠀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⣿⣿⣿⣿⣿⣿⣿⣿⣿⣿⣿⣿⣿⣿⣿⣿⣿⣿⣿⣿⣿⣿⣿⣿⣿⣿⣿⣿⣿⣿⣿⣿⣿⣿⣿⣿⣿⣿⣿⣿⣿⣿⣿⣿⣿⣿⣿⣿⣿⣿⣿⣿⣿⣿⣿⣿⣿⣿⣿⣿⣿⣿⣿⡿⠿⠿⠻⣿⣿⣿⣿⣿⣿⣿⣿⣿⣿⣿⣿⣿⣿⣿⣿⣿⣿⣿⣿⣿⣿⣿⡇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⣿⣿⣿⣿⣿⣿⣿⣿⣿⣿⣿⣿⣿⣿⣿⣿⣿⣿⣿⣿⣿⣿⣿⣿⣿⣿⣿⣿⣿⣿⣿⣿⣿⣿⣿⣿⣿⣿⣿⣿⣿⣿⣿⣿⣿⣿⣿⣿⣿⣿⣿⣿⣿⣿⣿⣿⣿⣿⣿⣿⡟⠉⠀⠀⠀⠀⠀⠀⠙⣿⣿⣿⣿⣿⣿⣿⣿⣿⣿⣿⣿⣿⣿⣿⣿⣿⣿⣿⣿⣿⡇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⣿⣿⣿⣿⣿⣿⣿⣿⣿⣿⣿⣿⣿⣿⣿⣿⣿⣿⣿⣿⣿⣿⣿⣿⣿⣿⣿⣿⣿⣿⣿⣿⣿⣿⣿⣿⣿⣿⣿⣿⣿⣿⣿⣿⣿⣿⣿⣿⣿⣿⣿⣿⣿⣿⣿⣿⣿⣿⣿⠿⠃⠀⠀⠀⠀⠀⠀⠀⠀⠈⣿⣿⣿⣿⣿⣿⣿⣿⣿⣿⣿⣿⣿⣿⣿⣿⣿⣿⣿⣿⡇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⣿⣿⣿⣿⣿⣿⣿⣿⣿⣿⣿⣿⣿⣿⣿⣿⣿⣿⣿⣿⣿⣿⣿⣿⣿⣿⣿⣿⣿⣿⣿⣿⣿⣿⣿⣿⣿⣿⣿⣿⣿⣿⣿⣿⣿⣿⣿⣿⣿⣿⣿⣿⣿⡿⠛⠉⠁⠀⠀⠀⠀⠀⠀⠀⠀⠀⠀⠀⠀⠐⣿⣿⣿⣿⣿⣿⣿⣿⣿⣿⣿⣿⣿⣿⣿⣿⣿⣿⣿⣿⡇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⣿⣿⣿⣿⣿⣿⣿⣿⣿⣿⣿⣿⣿⣿⣿⣿⣿⣿⣿⣿⣿⣿⣿⣿⣿⣿⣿⣿⣿⣿⣿⣿⣿⣿⣿⣿⣿⣿⣿⣿⣿⣿⣿⣿⣿⣿⣿⣿⣿⣿⣿⡿⠋⠀⠀⠀⠀⠀⠀⠀⠀⠀⠀⠀⠀⠀⠀⠀⠀⠀⠈⠻⣿⣿⣿⣿⣿⣿⣿⣿⣿⣿⣿⣿⣿⣿⣿⣿⣿⣿⡇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⣿⣿⣿⣿⣿⣿⣿⣿⣿⣿⣿⣿⣿⣿⣿⣿⣿⣿⣿⣿⣿⣿⣿⣿⣿⣿⣿⣿⣿⣿⣿⣿⣿⣿⣿⣿⣿⣿⣿⣿⣿⣿⣿⣿⣿⣿⣿⣿⣿⣷⠁⠀⠀⠀⠀⠀⠀⠀⠀⠀⠀⠀⠀⠀⠀⠀⠀⠀⠀⠀⠀⠀⠀⠈⣿⣿⣿⣿⣿⣿⣿⣿⣿⣿⣿⣿⣿⣿⣿⣿⡇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⣿⣿⣿⣿⣿⣿⣿⣿⣿⣿⣿⣿⣿⣿⣿⣿⣿⣿⣿⣿⣿⣿⣿⣿⣿⣿⣿⣿⣿⣿⣿⣿⣿⣿⣿⣿⣿⣿⣿⣿⣿⣿⣿⣿⣿⣿⣿⣿⣿⣇⡀⠀⠀⠀⠀⠀⠀⠀⠀⠀⠀⠀⠀⠀⠀⠀⠀⠀⠀⠀⠀⠀⠀⠀⣿⣿⣿⣿⣿⣿⣿⣿⣿⣿⣿⣿⣿⣿⣿⣿⡇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⣿⣿⣿⣿⣿⣿⣿⣿⣿⣿⣿⣿⣿⣿⣿⣿⣿⣿⣿⣿⣿⣿⣿⣿⣿⣿⣿⣿⣿⣿⣿⣿⣿⣿⣿⣿⣿⣿⣿⣿⣿⣿⣿⣿⣿⣿⣿⣿⣿⣿⣷⣴⠀⠀⠀⠀⠀⠀⠀⠀⠀⠀⠀⠀⠀⠀⠀⠀⠀⠀⠀⠀⠀⠀⣿⣿⣿⣿⣿⣿⣿⣿⣿⣿⣿⣿⣿⣿⣿⣿⡇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⣿⣿⣿⣿⣿⣿⣿⣿⣿⣿⣿⣿⣿⣿⣿⣿⣿⣿⣿⣿⣿⣿⣿⣿⣿⣿⣿⣿⣿⣿⣿⣿⣿⣿⣿⣿⣿⣿⣿⣿⣿⣿⣿⣿⣿⣿⣿⣿⣿⣿⡋⠉⠀⠀⠀⠀⠀⠀⠀⠀⠀⠀⠀⠀⠀⠀⠀⠀⠀⠀⠀⠀⠀⢠⣿⣿⣿⣿⣿⣿⣿⣿⣿⣿⣿⣿⣿⣿⣿⣿⡇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⣿⣿⣿⣿⣿⣿⣿⣿⣿⣿⣿⣿⣿⣿⣿⣿⣿⣿⣿⣿⣿⣿⣿⣿⣿⣿⣿⣿⣿⣿⣿⣿⣿⣿⣿⣿⣿⣿⣿⣿⣿⣿⣿⣿⣿⣿⣿⣿⣿⣿⣿⠄⠀⠀⠀⠀⠀⠀⠀⠀⠀⠀⠀⠀⠀⠀⠀⠀⠀⠀⠀⠀⠀⢸⣿⣿⣿⡿⣿⣿⣿⣿⣿⣿⣿⣿⣿⣿⣿⣿⡇</a:t>
            </a:r>
            <a:br/>
            <a:r>
              <a:t>⣿⣿⣿⣿⣿⣿⣿⣿⣿⣿⣿⣿⣿⣿⣿⣿⣿⣿⣿⣿⣿⣿⣿⣿⣿⣿⣿⣿⣿⣿⣿⣿⣿⣿⣿⣿⣿⣿⣿⣿⣿⣿⣿⣿⣿⣿⣿⣿⣿⣿⣿⣆⠀⠀⠀⠀⠀⠀⠀⠀⠀⠀⠀⠀⠀⠀⠀⠀⠀⠀⠀⠀⠀⢸⣿⣿⡿⠀⠘⣿⣿⣿⣿⣿⣿⣿⣿⣿⣿⣿⡇</a:t>
            </a:r>
            <a:br/>
            <a:r>
              <a:t>⣿⣿⣿⣿⣿⣿⣿⣿⣿⣿⣿⣿⣿⣿⣿⣿⣿⣿⣿⣿⣿⣿⣿⣿⣿⣿⣿⣿⣿⣿⣿⣿⣿⣿⣿⣿⣿⣿⣿⣿⣿⣿⣿⣿⣿⣿⣿⣿⣿⣿⣿⣿⡀⠀⠀⠀⠀⠀⠀⠀⠀⠀⠀⠀⠀⠀⠀⠀⠀⠀⠀⠀⠀⢸⡿⠁⠀⠀⠀⠈⢿⣿⣿⣿⣿⣿⣿⣿⣿⣿⡇</a:t>
            </a:r>
            <a:br/>
            <a:r>
              <a:t>⣿⣿⣿⣿⣿⣿⣿⣿⣿⣿⣿⣿⣿⣿⣿⣿⣿⣿⣿⣿⣿⣿⣿⣿⣿⣿⣿⣿⣿⣿⣿⣯⡉⠙⠛⠋⠉⠁⠀⠉⠛⢿⣿⣿⣿⣿⣿⣿⣿⣿⣿⣿⣿⣿⣿⣿⡆⠀⠀⠀⠀⠀⠀⠀⠀⠀⠀⠀⠀⠀⠀⠀⠀⠘⠀⠀⠀⠀⠀⠀⠀⠙⣿⣿⣿⣿⣿⣿⣿⣿⡇</a:t>
            </a:r>
            <a:br/>
            <a:r>
              <a:t>⣿⣿⣿⣿⣿⣿⣿⣿⣿⣿⣿⣿⣿⣿⣿⣿⣿⣿⣿⣿⣿⣿⣿⣿⣿⣿⣿⣿⣿⣿⣿⣿⣿⣿⠀⠀⠀⠀⠀⠀⠀⠈⠿⢿⣿⣿⣿⣿⣿⣿⣿⣿⣿⣿⣿⣿⡇⠀⠀⠀⠀⠀⠀⠀⠀⠀⠀⠀⠀⠀⠀⠀⠀⠀⠀⠀⠀⠀⠀⠀⠀⠀⠈⠻⣿⣿⣿⣿⣿⣿⡇</a:t>
            </a:r>
            <a:br/>
            <a:r>
              <a:t>⣿⣿⣿⣿⣿⣿⣿⣿⣿⣿⣿⣿⣿⣿⣿⣿⣿⣿⣿⣿⣿⣿⣿⣿⣿⣿⣿⣿⣿⣿⣿⣿⣿⣿⣄⣀⠀⠀⠀⠀⠀⠀⢠⣀⣈⠉⠛⠻⢿⣿⣿⣿⣿⣿⡿⠋⠀⠀⠀⠀⠀⠀⠀⠀⠀⠀⠀⠀⠀⠀⠄⠀⠀⠀⠀⠀⠀⠀⠀⠀⠀⠀⠀⠀⠀⠙⢿⣿⣿⣿⡇</a:t>
            </a:r>
            <a:br/>
            <a:r>
              <a:t>⣿⣿⣿⣿⣿⣿⣿⣿⣿⣿⣿⣿⣿⣿⣿⣿⣿⣿⣿⣿⣿⣿⣿⣿⣿⣿⣿⣿⣿⣿⣿⣿⣿⣿⣿⣿⣧⠀⠀⠀⠀⠀⢸⣿⣿⣿⣿⣶⣶⣿⣿⡿⠿⠋⠀⠀⠀⠀⠀⠀⠀⠀⠀⠀⠀⡀⠀⠀⠀⠀⠀⠀⠀⠀⠀⠀⠀⠀⠀⠀⠀⠀⠀⠀⠀⠀⠀⠈⠛⢿⡇</a:t>
            </a:r>
            <a:br/>
            <a:r>
              <a:t>⣿⣿⣿⣿⣿⣿⣿⣿⣿⣿⣿⣿⣿⣿⣿⣿⣿⣿⣿⣿⣿⣿⣿⣿⣿⣿⣿⣿⣿⣿⣿⣿⣿⣿⣿⣿⣿⡇⠀⠀⠀⠀⢸⣿⣿⣿⣿⣿⣿⣿⡟⠀⠀⠀⠀⠀⠀⠀⠀⠀⠀⠀⠀⠀⠀⠀⠀⠀⠀⠀⠀⠀⠀⠀⠀⠀⠀⠀⠀⠀⠀⠀⠀⠀⠀⠀⠀⠀⠀⠀⠀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⣿⣿⣿⣿⣿⣿⣿⣿⣿⣿⣿⣿⣿⣿⣿⣿⣿⣿⣿⣿⣿⣿⣿⣿⣿⣿⣿⣿⣿⣿⣿⣿⣿⣿⣿⣿⣿⡇⠀⠀⠀⠀⠘⣿⣿⣿⣿⣿⠿⠋⠁⠀⠀⠀⠀⠀⠀⠀⠀⠀⠀⠀⠀⠀⠀⠀⠀⠀⠀⠀⠀⠀⠀⠀⠀⠀⠀⠀⠀⠀⠀⠀⠀⠀⠀⠀⠀⠀⠀⠀⠀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⣿⣿⣿⣿⣿⣿⣿⣿⣿⣿⣿⣿⣿⣿⣿⣿⣿⣿⣿⣿⣿⣿⣿⣿⣿⣿⣿⣿⣿⣿⣿⣿⣿⣿⣿⣿⣿⠁⠀⠀⠀⠀⠀⣿⣿⣿⣿⠁⠀⠀⠀⠀⠀⠀⠀⠀⠀⠀⠀⠀⠀⠀⠀⠀⠀⠀⠀⠀⠀⠀⠀⠀⠀⠀⠀⠀⠀⠀⠀⠀⠀⠀⠀⠀⠀⠀⠀⠀⠀⠀⠀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⣿⣿⣿⣿⣿⣿⣿⣿⣿⣿⣿⣿⣿⣿⣿⣿⣿⣿⣿⣿⣿⣿⣿⣿⣿⣿⣿⣿⣿⣿⣿⣿⣿⣿⣿⣿⣿⡇⠀⠀⠀⠀⠀⣿⣿⠟⠋⠀⠀⠀⠀⠀⠀⠀⠀⠀⠀⠀⠀⠀⠀⠀⠀⠀⠀⠀⠀⠀⠀⠀⠀⠀⠀⠀⠀⠀⠀⠀⠀⠀⠀⠀⠀⠀⠀⠀⠀⠀⠀⠀⠀</a:t>
            </a:r>
            <a:br/>
            <a:r>
              <a:t>⣿⣿⣿⣿⣿⣿⣿⣿⣿⣿⣿⣿⣿⣿⣿⣿⣿⣿⣿⣿⠟⠛⠻⣿⣿⣿⣿⣿⣿⣿⣿⣿⣿⣿⣿⣿⣿⡇⠀⠀⠀⠀⠀⠸⠁⠀⠀⠀⠀⠀⠀⠀⠀⠀⠀⠀⠀⠀⠀⠀⠀⠀⠀⠀⠀⠀⠀⠀⠀⠀⠀⠀⠀⠀⠀⠀⠀⠀⠀⠀⠀⠀⠀⠀⠀⠀⠀⠀⠀⠀⠀</a:t>
            </a:r>
            <a:br/>
            <a:r>
              <a:t>⣿⣿⣿⣿⣿⣿⣿⣿⣿⣿⣿⣿⣿⣿⣿⣿⣿⣿⡟⠁⠀⠀⠀⠀⠙⢿⣿⣿⣿⣿⣿⣿⣿⣿⣿⣿⣿⡇⠀⠀⠀⠀⠀⠀⠀⠀⠀⠀⠀⠀⠀⠀⠀⠀⠀⠀⠀⠀⠀⠀⠀⠀⠀⠀⠀⠀⠀⠀⠀⠀⠀⠀⠀⠀⡀⠀⠀⠀⠀⠀⠀⠀⠀⠀⠀⠀⠀⠀⠀⠀⠀</a:t>
            </a:r>
            <a:br/>
            <a:r>
              <a:t>⣿⣿⣿⣿⣿⣿⣿⣿⣿⣿⣿⣿⣿⣿⣿⣿⣿⣿⣦⣀⠀⠀⠀⠀⠀⠀⠙⢻⣿⣿⣿⣿⣿⣿⣿⣿⣿⡇⠀⠀⠀⠀⠀⠀⠀⠀⠀⠀⠀⠀⠀⠀⠀⠀⠀⠀⠀⠀⠀⠀⠀⠀⠀⠀⠀⠀⠀⠀⠀⠀⠀⠀⣤⣤⣵⠆⠀⠀⠀⠀⠀⠀⠀⠀⠀⠀⠀⠀⠀⠀⠀</a:t>
            </a:r>
            <a:br/>
            <a:r>
              <a:t>⣿⣿⣿⣿⣿⣿⣿⣿⣿⣿⣿⣿⣿⣿⣿⣿⣿⣿⣿⣿⣷⣄⠀⠀⠀⠀⠀⠀⠈⠻⣿⣿⣿⣿⣿⣿⣿⡇⠀⠀⠀⠀⠀⠀⠀⠀⢀⠀⠀⠀⠀⠀⠀⠀⠀⠀⠀⠀⠀⠀⠀⠀⠀⠀⠀⠒⢤⣤⣤⣤⣿⣿⣿⣿⡟⠀⠀⠀⠀⠀⠀⠀⠀⠀⠀⠀⠀⠀⠀⠀⠀</a:t>
            </a:r>
            <a:br/>
            <a:r>
              <a:t>⣿⣿⣿⣿⣿⣿⣿⣿⣿⣿⣿⣿⣿⣿⣿⣿⣿⣿⣿⣿⣿⣿⣷⣤⠀⠀⠀⠀⠀⠀⠈⠻⢿⣿⣿⣿⣿⣇⠀⠀⠀⠀⠀⠀⣠⣴⣿⡇⠀⠀⠀⠀⠀⠀⠀⠀⠀⠀⠀⠀⠀⠀⠀⠀⠀⠀⠈⣿⣿⣿⣿⣿⣿⣿⣇⣴⠁⠀⠀⠀⠀⠀⠀⠀⠀⠀⠀⠀⠀⠀⠀</a:t>
            </a:r>
            <a:br/>
            <a:r>
              <a:t>⣿⣿⣿⣿⣿⣿⣿⣿⣿⣿⣿⣿⣿⣿⣿⣿⣿⣿⣿⣿⣿⣿⣿⣿⣆⠀⠀⠀⠀⠀⠀⠀⠀⠈⠛⠿⢿⣿⣷⣤⣤⣤⣶⣿⣿⣿⣿⣇⠀⠀⠀⠀⠀⠀⠀⠀⠀⠀⠀⠀⠀⠀⠀⠀⢸⠀⢸⣿⣿⣿⣿⣿⣿⣿⣿⡟⠀⠀⠀⠀⠀⠀⠀⠀⠀⠀⠀⠀⠀⠀⠀</a:t>
            </a:r>
            <a:br/>
            <a:r>
              <a:t>⣿⣿⣿⣿⣿⣿⣿⣿⣿⣿⣿⣿⣿⣿⣿⣿⣿⣿⣿⣿⣿⣿⣿⣿⣿⣧⠀⠀⠀⠀⠀⠀⠀⠀⠀⠀⠀⠉⠻⣿⣿⣿⣿⣿⣿⣿⣿⡏⠀⠀⠀⠀⠀⠀⠀⠀⠀⠀⠀⠀⠀⠀⠀⠀⢸⡆⠈⣿⣿⣿⣿⣿⣿⣿⣿⣧⡄⠀⠀⠀⠀⠀⠀⠀⠀⠀⠀⠀⠀⠀⠀</a:t>
            </a:r>
            <a:br/>
            <a:r>
              <a:t>⣿⣿⣿⣿⣿⣿⣿⣿⣿⣿⣿⣿⣿⣿⣿⣿⣿⣿⣿⣿⣿⣿⣿⣿⣿⣿⣦⡀⠀⠀⠀⠀⠀⠀⠀⠀⠀⠀⠀⠀⠀⠀⠀⠉⠉⠛⠛⠃⠀⠀⠀⠀⠀⠀⠀⠀⠀⠀⠀⠀⠀⠀⠀⠀⠸⡇⠀⣿⣿⣿⣿⣿⣿⣿⣿⣿⡇⠀⠀⠀⠀⠀⠀⠀⠀⠀⠀⠀⠀⠀⠀</a:t>
            </a:r>
            <a:br/>
            <a:r>
              <a:t>⣿⣿⣿⣿⣿⣿⣿⣿⣿⣿⣿⣿⣿⣿⣿⣿⣿⣿⣿⣿⣿⣿⣿⣿⣿⣿⣿⣷⣄⣀⣀⡀⠀⠀⠀⠀⠀⠀⠀⠀⠀⠀⠀⠀⠀⠀⠀⠀⠀⠀⠀⠀⠀⠀⠀⠀⠀⠀⠀⠀⠀⠀⠀⠀⠀⠃⠀⢻⣿⣿⣿⣿⣿⣿⣿⣿⣧⡎⠀⠀⠀⠀⠀⠀⠀⠀⠀⠀⠀⠀⠀</a:t>
            </a:r>
            <a:br/>
            <a:r>
              <a:t>⣿⣿⣿⣿⣿⣿⣿⣿⣿⣿⣿⣿⣿⣿⣿⣿⣿⣿⣿⣿⣿⣿⣿⣿⣿⣿⣿⣿⣿⣿⣿⣿⣿⣿⣷⣶⣶⣤⣤⡀⠀⠀⠀⠀⠀⠀⠀⠀⠀⠀⠀⠀⠀⠀⠀⠀⠀⠀⠀⠀⠀⠀⠀⠀⠀⠀⠀⢸⣿⣿⣿⣿⣿⣿⣿⣿⣿⣧⣴⡇⠀⠀⡀⠀⠀⠀⠀⠀⠀⠀⠀</a:t>
            </a:r>
            <a:br/>
            <a:r>
              <a:t>⣿⣿⣿⣿⣿⣿⣿⣿⣿⣿⣿⣿⣿⣿⣿⣿⣿⣿⣿⣿⣿⣿⣿⣿⣿⣿⣿⣿⣿⣿⣿⣿⣿⣿⣿⣿⣿⣿⣿⣿⣶⣤⣄⣀⠀⠀⠀⠀⠀⠀⠀⠀⠀⠀⠀⠀⠀⠀⠀⠀⠀⠀⠀⠀⠀⠀⠀⠀⠿⣿⣿⣿⣿⣿⣿⣿⣿⣿⣿⡤⢀⢰⠀⠀⠀⠀⠀⠀⠀⠀⠀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⣿⣿⣿⣿⣿⣿⣿⣿⣿⣿⣿⣿⣿⣿⣿⣿⣿⣿⣿⣿⣿⣿⣿⣿⣿⣿⣿⣿⣿⣿⣿⣿⣿⣿⣿⣿⣿⣿⣿⣿⣿⣿⣿⣿⣿⡇⠀⠀⠀⠀⠀⠀⠀⠀⠀⠀⠀⠀⠀⠀⠀⠀⠀⠀⠀⠀⠀⠀⠀⠈⢿⣿⣿⣿⣿⣿⣿⣿⣿⣿⣾⡇⠀⠀⠀⠀⠀⠀⠀⠀⠀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⣿⣿⣿⣿⣿⣿⣿⣿⣿⣿⣿⣿⣿⣿⣿⣿⣿⣿⣿⣿⣿⣿⣿⣿⣿⣿⣿⣿⣿⣿⣿⣿⣿⣿⣿⣿⣿⣿⣿⣿⣿⣿⣿⣿⣿⣿⣿⣿⣿⣿⣿⣿⣿⣿⣿⣿⣿⣿⣿⣿⣿⣿⡿⠿⠟⠛⠋⠉⠙⠿⣿⣿⣿⣿⣿⣿⣿⣿⣿⣿⣿⣿⣿⣿⣿⣿⣿⣿⣿⣿⡇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⣿⣿⣿⣿⣿⣿⣿⣿⣿⣿⣿⣿⣿⣿⣿⣿⣿⣿⣿⣿⣿⣿⣿⣿⣿⣿⣿⣿⣿⣿⣿⣿⣿⣿⣿⣿⣿⣿⣿⣿⣿⣿⣿⣿⣿⣿⣿⣿⣿⣿⣿⣿⣿⣿⣿⣿⣿⣿⣿⣿⣿⣿⠀⠀⠀⠀⠀⠀⠀⠀⠘⢿⣿⣿⣿⣿⣿⣿⣿⣿⣿⣿⣿⣿⣿⣿⣿⣿⣿⣿⡇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⣿⣿⣿⣿⣿⣿⣿⣿⣿⣿⣿⣿⣿⣿⣿⣿⣿⣿⣿⣿⣿⣿⣿⣿⣿⣿⣿⣿⣿⣿⣿⣿⣿⣿⣿⣿⣿⣿⣿⣿⣿⣿⣿⣿⣿⣿⣿⣿⣿⣿⣿⣿⣿⣿⣿⣿⣿⡿⠿⠟⠛⠃⠀⠀⠀⠀⠀⠀⠀⠀⠀⢠⣿⣿⣿⣿⣿⣿⣿⣿⣿⣿⣿⣿⣿⣿⣿⣿⣿⣿⡇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⣿⣿⣿⣿⣿⣿⣿⣿⣿⣿⣿⣿⣿⣿⣿⣿⣿⣿⣿⣿⣿⣿⣿⣿⣿⣿⣿⣿⣿⣿⣿⣿⣿⣿⣿⣿⣿⣿⣿⣿⣿⣿⣿⣿⣿⣿⣿⣿⣿⣿⣿⣿⣿⣿⠟⠉⠀⠀⠀⠀⠀⠀⠀⠀⠀⠀⠀⠀⠀⠀⠀⠘⢿⣿⣿⣿⣿⣿⣿⣿⣿⣿⣿⣿⣿⣿⣿⣿⣿⣿⡇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⣿⣿⣿⣿⣿⣿⣿⣿⣿⣿⣿⣿⣿⣿⣿⣿⣿⣿⣿⣿⣿⣿⣿⣿⣿⣿⣿⣿⣿⣿⣿⣿⣿⣿⣿⣿⣿⣿⣿⣿⣿⣿⣿⣿⣿⣿⣿⣿⣿⣿⣿⠃⠀⠀⠀⠀⠀⠀⠀⠀⠀⠀⠀⠀⠀⠀⠀⠀⠀⠀⠀⠀⠀⠀⠸⣿⣿⣿⣿⣿⣿⣿⣿⣿⣿⣿⣿⣿⣿⣿⡇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⣿⣿⣿⣿⣿⣿⣿⣿⣿⣿⣿⣿⣿⣿⣿⣿⣿⣿⣿⣿⣿⣿⣿⣿⣿⣿⣿⣿⣿⣿⣿⣿⣿⣿⣿⣿⣿⣿⣿⣿⣿⣿⣿⣿⣿⣿⣿⣿⣿⣿⡯⠀⠀⠀⠀⠀⠀⠀⠀⠀⠀⠀⠀⠀⠀⠀⠀⠀⠀⠀⠀⠀⠀⠀⠀⢻⣿⣿⣿⣿⣿⣿⣿⣿⣿⣿⣿⣿⣿⣿⡇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⣿⣿⣿⣿⣿⣿⣿⣿⣿⣿⣿⣿⣿⣿⣿⣿⣿⣿⣿⣿⣿⣿⣿⣿⣿⣿⣿⣿⣿⣿⣿⣿⣿⣿⣿⣿⣿⣿⣿⣿⣿⣿⣿⣿⣿⣿⣿⣿⣿⣿⡗⠀⠀⠀⠀⠀⠀⠀⠀⠀⠀⠀⠀⠀⠀⠀⠀⠀⠀⠀⠀⠀⠀⠀⠀⠈⣿⣿⣿⣿⣿⣿⣿⣿⣿⣿⣿⣿⣿⣿⡇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⣿⣿⣿⣿⣿⣿⣿⣿⣿⣿⣿⣿⣿⣿⣿⣿⣿⣿⣿⣿⣿⣿⣿⣿⣿⣿⣿⣿⣿⣿⣿⣿⣿⣿⣿⣿⣿⣿⣿⣿⣿⣿⣿⣿⣿⣿⣿⣿⣿⣿⣿⣷⣼⠀⠀⠀⠀⠀⠀⠀⠀⠀⠀⠀⠀⠀⠀⠀⠀⠀⠀⠀⠀⠀⠀⠀⣿⣿⣿⣿⣿⣿⣿⣿⣿⣿⣿⣿⣿⣿⡇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⣿⣿⣿⣿⣿⣿⣿⣿⣿⣿⣿⣿⣿⣿⣿⣿⣿⣿⣿⣿⣿⣿⣿⣿⣿⣿⣿⣿⣿⣿⣿⣿⣿⣿⣿⣿⣿⣿⣿⣿⣿⣿⣿⣿⣿⣿⣿⣿⣿⣿⣿⠋⠁⠀⠀⠀⠀⠀⠀⠀⠀⠀⠀⠀⠀⠀⠀⠀⠀⠀⠀⠀⠀⠀⠀⢰⣿⣿⣿⣿⣿⣿⣿⣿⣿⣿⣿⣿⣿⣿⡇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⣿⣿⣿⣿⣿⣿⣿⣿⣿⣿⣿⣿⣿⣿⣿⣿⣿⣿⣿⣿⣿⣿⣿⣿⣿⣿⣿⣿⣿⣿⣿⣿⣿⣿⣿⣿⣿⣿⣿⣿⣿⣿⣿⣿⣿⣿⣿⣿⣿⣿⣿⣿⡆⠀⠀⠀⠀⠀⠀⠀⠀⠀⠀⠀⠀⠀⠀⠀⠀⠀⠀⠀⠀⠀⠀⢸⣿⣿⡟⠀⠙⣿⣿⣿⣿⣿⣿⣿⣿⣿⡇</a:t>
            </a:r>
            <a:br/>
            <a:r>
              <a:t>⣿⣿⣿⣿⣿⣿⣿⣿⣿⣿⣿⣿⣿⣿⣿⣿⣿⣿⣿⣿⣿⣿⣿⣿⣿⣿⣿⣿⣿⣿⣏⡙⠛⠟⠻⠛⠋⠉⠉⠛⠻⣿⣿⣿⣿⣿⣿⣿⣿⣿⣿⣿⣿⠀⠀⠀⠀⠀⠀⠀⠀⠀⠀⠀⠀⠀⠀⠀⠀⠀⠀⠀⠀⠀⠀⢸⡿⠁⠀⠀⠀⠘⢿⣿⣿⣿⣿⣿⣿⣿⡇</a:t>
            </a:r>
            <a:br/>
            <a:r>
              <a:t>⣿⣿⣿⣿⣿⣿⣿⣿⣿⣿⣿⣿⣿⣿⣿⣿⣿⣿⣿⣿⣿⣿⣿⣿⣿⣿⣿⣿⣿⣿⣿⣿⣶⣦⠀⠀⠀⠀⠀⠀⠀⠈⣿⣿⣿⣿⣿⣿⣿⣿⣿⣿⣿⣿⣿⣷⣶⡆⠀⠀⠀⠀⠀⠀⠀⠀⠀⠀⠀⠀⠀⠀⠀⠀⠀⠘⠀⠀⠀⠀⠀⠀⠀⠹⣿⣿⣿⣿⣿⣿⡇</a:t>
            </a:r>
            <a:br/>
            <a:r>
              <a:t>⣿⣿⣿⣿⣿⣿⣿⣿⣿⣿⣿⣿⣿⣿⣿⣿⣿⣿⣿⣿⣿⣿⣿⣿⣿⣿⣿⣿⣿⣿⣿⣿⣿⣿⠀⠀⠀⠀⠀⠀⠀⠀⢀⠈⠙⠛⠿⢿⣿⣿⣿⣿⣿⣿⣿⣿⣿⡇⠀⠀⠀⠀⠀⠀⠀⠀⠀⠀⠀⠀⠀⠀⠀⠀⠀⠀⠀⠀⠀⠀⠀⠀⠀⠀⠈⠻⣿⣿⣿⣿⡇</a:t>
            </a:r>
            <a:br/>
            <a:r>
              <a:t>⣿⣿⣿⣿⣿⣿⣿⣿⣿⣿⣿⣿⣿⣿⣿⣿⣿⣿⣿⣿⣿⣿⣿⣿⣿⣿⣿⣿⣿⣿⣿⣿⣿⣿⣿⣿⣆⠀⠀⠀⠀⠀⠸⣿⣿⣶⣶⣤⣬⣽⣿⣿⣿⣿⣿⣿⠟⠁⠀⠀⠀⠀⠀⠀⠀⠀⠀⠀⠀⠀⠀⠀⠀⠀⠀⠀⠀⠀⠀⠀⠀⠀⠀⠀⠀⠀⠈⠻⢿⣿⡇</a:t>
            </a:r>
            <a:br/>
            <a:r>
              <a:t>⣿⣿⣿⣿⣿⣿⣿⣿⣿⣿⣿⣿⣿⣿⣿⣿⣿⣿⣿⣿⣿⣿⣿⣿⣿⣿⣿⣿⣿⣿⣿⣿⣿⣿⣿⣿⣿⡆⠀⠀⠀⠀⠀⣿⣿⣿⣿⣿⣿⣿⣿⣿⣿⣿⠏⠀⠀⠀⠀⠀⠀⠀⠀⠀⠀⠀⠀⠀⠀⠀⠀⠀⠀⠀⠀⠀⠀⠀⠀⠀⠀⠀⠀⠀⠀⠀⠀⠀⠀⠙⠃</a:t>
            </a:r>
            <a:br/>
            <a:r>
              <a:t>⣿⣿⣿⣿⣿⣿⣿⣿⣿⣿⣿⣿⣿⣿⣿⣿⣿⣿⣿⣿⣿⣿⣿⣿⣿⣿⣿⣿⣿⣿⣿⣿⣿⣿⣿⣿⣿⡇⠀⠀⠀⠀⠀⣿⣿⣿⣿⣿⣿⣿⣿⡟⠁⠀⠀⠀⠀⠀⠀⠀⠀⠀⠀⠀⠀⠀⠀⠀⠀⠀⠀⠀⠀⠀⠀⠀⠀⠀⠀⠀⠀⠀⠀⠀⠀⠀⠀⠀⠀⠀⠀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⣿⣿⣿⣿⣿⣿⣿⣿⣿⣿⣿⣿⣿⣿⣿⣿⣿⣿⣿⣿⣿⣿⣿⣿⣿⣿⣿⣿⣿⣿⣿⣿⣿⣿⣿⣿⣿⠇⠀⠀⠀⠀⠀⣿⣿⣿⣿⣿⠿⠛⠋⠁⠀⠀⠀⠀⠀⠀⠀⠀⠀⠀⠀⠀⠀⠀⠀⠀⠀⠀⠀⠀⠀⠀⠀⠀⠀⠀⠀⠀⠀⠀⠀⠀⠀⠀⠀⠀⠀⠀⠀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⣿⣿⣿⣿⣿⣿⣿⣿⣿⣿⣿⣿⣿⣿⣿⣿⣿⣿⣿⣿⣿⣿⣿⣿⣿⣿⣿⣿⣿⣿⣿⣿⣿⣿⣿⣿⣿⠀⠀⠀⠀⠀⠀⣿⡿⠟⠉⠀⠀⠀⠀⠀⠀⠀⠀⠀⠀⠀⠀⠀⠀⠀⠀⠀⠀⠀⠀⠀⠀⠀⠀⠀⠀⠀⠀⠀⠀⠀⠀⠀⠀⠀⠀⠀⠀⠀⠀⠀⠀⠀⠀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⣿⣿⣿⣿⣿⣿⣿⣿⣿⣿⣿⣿⣿⣿⣿⣿⣿⣿⣿⣿⣿⣿⣿⣿⣿⣿⣿⣿⣿⣿⣿⣿⣿⣿⣿⣿⣿⠀⠀⠀⠀⠀⠀⠟⠀⠀⠀⠀⠀⠀⠀⠀⠀⠀⠀⠀⠀⠀⠀⠀⠀⠀⠀⠀⠀⠀⠀⠀⠀⠀⠀⠀⠀⠀⠀⠀⠀⠀⠀⠀⠀⠀⠀⠀⠀⠀⠀⠀⠀⠀⠀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⣿⣿⣿⣿⣿⣿⣿⣿⣿⣿⣿⣿⣿⣿⣿⣿⣿⣿⣿⣿⡿⠿⣿⣿⣿⣿⣿⣿⣿⣿⣿⣿⣿⣿⣿⣿⡏⠀⠀⠀⠀⠀⠀⠀⠀⠀⠀⠀⠀⠀⠀⠀⠀⠀⠀⠀⠀⠀⠀⠀⠀⠀⠀⠀⠀⠀⠀⠀⠀⠀⠀⠀⠀⠀⠀⠀⠀⠀⠀⠀⠀⠀⠀⠀⠀⠀⠀⠀⠀⠀⠀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⣿⣿⣿⣿⣿⣿⣿⣿⣿⣿⣿⣿⣿⣿⣿⣿⣿⣿⣿⠟⠀⠀⠈⠛⢿⣿⣿⣿⣿⣿⣿⣿⣿⣿⣿⣿⡇⠀⠀⠀⠀⠀⠀⠀⠀⠀⠀⠀⠀⠀⠀⠀⠀⠀⠀⠀⠀⠀⠀⠀⠀⠀⠀⠀⠀⠀⠀⠀⠀⠀⠀⠀⠀⠀⠀⠀⠄⡀⠀⠀⠀⠀⠀⠀⠀⠀⠀⠀⠀⠀⠀</a:t>
            </a:r>
            <a:br/>
            <a:r>
              <a:t>⣿⣿⣿⣿⣿⣿⣿⣿⣿⣿⣿⣿⣿⣿⣿⣿⣿⣿⠁⠀⠀⠀⠀⠀⠀⠙⢿⣿⣿⣿⣿⣿⣿⣿⣿⣿⡇⠀⠀⠀⠀⠀⠀⠀⠀⠀⣀⣄⠀⠀⠀⠀⠀⠀⠀⠀⠀⠀⠀⠀⠀⠀⠀⠀⠀⠀⢀⡀⠀⠀⠀⢀⣀⣀⣿⣷⡿⠀⠀⠀⠀⠀⠀⠀⠀⠀⠀⠀⠀⠀⠀</a:t>
            </a:r>
            <a:br/>
            <a:r>
              <a:t>⣿⣿⣿⣿⣿⣿⣿⣿⣿⣿⣿⣿⣿⣿⣿⣿⣿⣿⣷⣄⠀⠀⠀⠀⠀⠀⠀⠉⠻⣿⣿⣿⣿⣿⣿⣿⣷⡀⠀⠀⠀⠀⢀⣠⣴⣾⣿⣿⠀⠀⠀⠀⠀⠀⠀⠀⠀⠀⠀⠀⠀⠀⠀⠀⠀⠀⠀⠘⣿⣿⣿⣿⣿⣿⣿⣿⡇⢀⠀⠀⠀⠀⠀⠀⠀⠀⠀⠀⠀⠀⠀</a:t>
            </a:r>
            <a:br/>
            <a:r>
              <a:t>⣿⣿⣿⣿⣿⣿⣿⣿⣿⣿⣿⣿⣿⣿⣿⣿⣿⣿⣿⣿⣷⣤⡀⠀⠀⠀⠀⠀⠀⠈⠻⣿⣿⣿⣿⣿⣿⣿⣷⣶⣶⣾⣿⣿⣿⣿⣿⣿⡄⠀⠀⠀⠀⠀⠀⠀⠀⠀⠀⠀⠀⠀⠀⠀⠀⠀⠀⠀⣾⣿⣿⣿⣿⣿⣿⣿⣧⡾⠀⠀⠀⠀⠀⠀⠀⠀⠀⠀⠀⠀⠀</a:t>
            </a:r>
            <a:br/>
            <a:r>
              <a:t>⣿⣿⣿⣿⣿⣿⣿⣿⣿⣿⣿⣿⣿⣿⣿⣿⣿⣿⣿⣿⣿⣿⣿⣦⠀⠀⠀⠀⠀⠀⠀⠈⠙⢿⣿⣿⣿⣿⣿⣿⣿⣿⣿⣿⣿⣿⣿⣿⡇⠀⠀⠀⠀⠀⠀⠀⠀⠀⠀⠀⠀⠀⠀⠀⠀⠀⡇⠀⣿⣿⣿⣿⣿⣿⣿⣿⣿⡇⠀⠀⠀⠀⠀⠀⠀⠀⠀⠀⠀⠀⠀</a:t>
            </a:r>
            <a:br/>
            <a:r>
              <a:t>⣿⣿⣿⣿⣿⣿⣿⣿⣿⣿⣿⣿⣿⣿⣿⣿⣿⣿⣿⣿⣿⣿⣿⣿⣆⠀⠀⠀⠀⠀⠀⠀⠀⠀⠈⠙⠻⢿⣿⣿⣿⣿⣿⣿⣿⣿⣿⣿⡇⠀⠀⠀⠀⠀⠀⠀⠀⠀⠀⠀⠀⠀⠀⠀⠀⢀⡇⠀⢹⣿⣿⣿⣿⣿⣿⣿⣿⣷⡆⠀⠀⠀⠀⠀⠀⠀⠀⠀⠀⠀⠀</a:t>
            </a:r>
            <a:br/>
            <a:r>
              <a:t>⣿⣿⣿⣿⣿⣿⣿⣿⣿⣿⣿⣿⣿⣿⣿⣿⣿⣿⣿⣿⣿⣿⣿⣿⣿⣷⠀⠀⠀⠀⠀⠀⠀⠀⠀⠀⠀⠀⠙⠻⠿⠿⠿⠿⠿⠿⠿⣿⠀⠀⠀⠀⠀⠀⠀⠀⠀⠀⠀⠀⠀⠀⠀⠀⠀⠈⢷⠀⢸⣿⣿⣿⣿⣿⣿⣿⣿⣿⠃⠀⠀⠀⠀⠀⠀⠀⠀⠀⠀⠀⠀</a:t>
            </a:r>
            <a:br/>
            <a:r>
              <a:t>⣿⣿⣿⣿⣿⣿⣿⣿⣿⣿⣿⣿⣿⣿⣿⣿⣿⣿⣿⣿⣿⣿⣿⣿⣿⣿⣷⡀⠀⠀⠀⠀⠀⠀⠀⠀⠀⠀⠀⠀⠀⠀⠀⠀⠀⠀⠀⠀⠀⠀⠀⠀⠀⠀⠀⠀⠀⠀⠀⠀⠀⠀⠀⠀⠀⠀⠈⠀⠈⣿⣿⣿⣿⣿⣿⣿⣿⣿⣷⡇⠀⠀⠀⠀⠀⠀⠀⠀⠀⠀⠀</a:t>
            </a:r>
            <a:br/>
            <a:r>
              <a:t>⣿⣿⣿⣿⣿⣿⣿⣿⣿⣿⣿⣿⣿⣿⣿⣿⣿⣿⣿⣿⣿⣿⣿⣿⣿⣿⣿⣿⣦⣀⣤⣀⣀⠀⠀⠀⠀⠀⠀⠀⠀⠀⠀⠀⠀⠀⠀⠀⠀⠀⠀⠀⠀⠀⠀⠀⠀⠀⠀⠀⠀⠀⠀⠀⠀⠀⠀⠀⠀⢿⣿⣿⣿⣿⣿⣿⣿⣿⣿⣧⣴⠇⠀⠀⠀⠀⠀⠀⠀⠀⠀</a:t>
            </a:r>
            <a:br/>
            <a:r>
              <a:t>⣿⣿⣿⣿⣿⣿⣿⣿⣿⣿⣿⣿⣿⣿⣿⣿⣿⣿⣿⣿⣿⣿⣿⣿⣿⣿⣿⣿⣿⣿⣿⣿⣿⣿⣿⣷⣶⣶⣤⣄⡀⠀⠀⠀⠀⠀⠀⠀⠀⠀⠀⠀⠀⠀⠀⠀⠀⠀⠀⠀⠀⠀⠀⠀⠀⠀⠀⠀⠀⠘⠻⣿⣿⣿⣿⣿⣿⣿⣿⣿⣿⣆⠀⡀⠀⠀⠀⠀⠀⠀⠀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⠀⠻⣿⣿⣿⣿⣿⣿⣿⣿⣿⣿⣿⣿⣿⣿⣿⣿⣿⣿⣿⣿⣿⣿⣿⣿⣿⣿⣿⣿⣿⣿⣿⣿⣿⣿⣿⣿⣿⣿⣿⣿⣿⣿⣿⣿⣿⣿⣿⣿⣿⣿⡻⠃⠀⠉⠳⢄⠀⠀⠀⠀⠀⠀⠀⠀⠀⠀⠀⠀⠀⠀⠀⠀⠀⠀⠀⠀⠀⠀⠀⠀⠀⠀⠀⠀⠀⠀⠀⠀⠀</a:t>
            </a:r>
            <a:br/>
            <a:r>
              <a:t>⠀⠀⠈⢿⣿⣿⣿⣿⣿⣿⣿⣿⣿⣿⣿⣿⣿⣿⣿⣿⣿⣿⣿⣿⣿⣿⣿⣿⣿⣿⣿⣿⣿⣿⣿⣿⣿⣿⣿⣿⣿⣿⣿⣿⣿⣿⣿⣿⣿⣿⣿⣿⣷⣤⣀⣀⣀⠀⠀⠀⠀⠀⠀⠀⠀⠀⠀⠀⠀⠀⠀⠀⠀⠀⠀⠀⠀⠀⠀⠀⠀⠀⠀⠀⠀⠀⠀⠀⠀⠀⠀</a:t>
            </a:r>
            <a:br/>
            <a:r>
              <a:t>⠀⠀⠀⠀⠉⠙⠿⠿⠿⢿⣿⣿⣿⣿⣿⣿⣿⣿⣿⣿⣿⣿⣿⣿⣿⣿⣿⣿⣿⣿⣿⣿⣿⣿⣿⣿⣿⣿⣿⣿⣿⣿⣿⣿⣿⣿⣿⣿⣿⣿⣿⣿⣿⣿⣿⣿⡛⠛⠛⠿⢶⣶⣤⣤⣄⣀⡀⠀⠀⠀⠀⠀⠀⠀⠀⠀⠀⠀⠀⠀⠀⠀⠀⠀⠀⠀⠀⠀⠀⠀⠀</a:t>
            </a:r>
            <a:br/>
            <a:r>
              <a:t>⠀⠀⠀⠀⠀⠀⠀⠀⠀⠈⠻⣿⣿⣿⣿⣿⣿⣿⣿⣿⣿⣿⣿⣿⣿⣿⣿⣿⣿⣿⣿⣿⣿⣿⣿⣿⣿⣿⣿⣿⣿⣿⣿⣿⣿⣿⣿⣿⣿⣿⣿⣿⣿⣿⣿⣿⣿⣶⣤⣀⡀⠙⢆⠀⠀⠉⠉⠉⠒⠂⠀⠀⠀⠀⠀⠀⠀⠀⠀⠀⠀⠀⠀⠀⠀⠀⠀⠀⠀⠀⠀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⠀⠀⠀⠀⠀⠀⠀⠀⠀⠀⠀⣿⣿⣿⣿⣿⣿⣿⣿⣿⣿⣿⣿⣿⣿⣿⣿⣿⣿⣿⣿⣿⣿⣿⣿⣿⣿⣿⣿⣿⣿⣿⣿⣿⣿⣿⣿⣿⣟⠿⣿⣿⣿⣿⣿⣿⣿⣿⣿⣗⠮⣉⠒⠠⠄⠀⠀⠀⠀⠀⠀⠀⠀⠀⠀⠀⠀⠀⠀⠀⠀⠀⠀⠀⠀⠀⠀⠀⠀⠀⠀</a:t>
            </a:r>
            <a:br/>
            <a:r>
              <a:t>⠀⠀⠀⠀⠀⠀⠀⠀⠀⢠⣾⣿⣿⣿⣿⣿⣿⣿⣿⣿⣿⣿⣿⣿⣿⣿⣿⣿⣿⣿⣿⣿⣿⣿⣿⣿⣿⣿⣿⣿⣿⣿⣿⣿⣿⣿⣿⣿⡈⠢⠈⠹⡟⠻⢿⡿⠻⣿⣿⣿⣦⠀⠑⠀⠀⠀⠀⠀⠀⠀⠀⠀⠀⠀⠀⠀⠀⠀⠀⠀⠀⠀⠀⠀⠀⠀⠀⠀⠀⠀⠀</a:t>
            </a:r>
            <a:br/>
            <a:r>
              <a:t>⠀⠀⠀⠀⠀⠀⠀⠀⠀⣾⣿⣿⣿⣿⣿⣿⣿⣿⣿⣿⣿⣿⣿⣿⣿⣿⣿⣿⣿⣿⣿⣿⣿⣿⣿⣿⣿⣿⣿⣯⣍⡛⠿⣿⣿⣿⣿⣿⣷⣄⠀⠀⠙⡀⠀⠉⠀⠈⠻⡿⣯⣧⠀⠀⠀⠀⠀⠀⠀⠀⠀⠀⠀⠀⠀⠀⠀⠀⠀⠀⠀⠀⠀⠀⠀⠀⠀⠀⠀⠀⠀</a:t>
            </a:r>
            <a:br/>
            <a:r>
              <a:t>⠀⠀⠀⠀⠀⠀⠀⠀⢼⣿⣿⣿⣿⣿⣿⣿⣿⣿⣿⣿⣿⣿⣿⣿⣿⣿⣿⣿⣿⣿⣿⣿⣿⣿⣿⣿⣿⣿⣿⣿⣿⣿⣷⣦⣈⡙⠋⢻⠛⠛⠿⠦⡀⠁⠀⠀⠀⠀⠀⠈⠊⠻⡄⠀⠀⠀⠀⠀⠀⠀⠀⠀⠀⠀⠀⠀⠀⠀⠀⠀⠀⠀⠀⠀⠀⠀⠀⠀⠀⠀⠀</a:t>
            </a:r>
            <a:br/>
            <a:r>
              <a:t>⠀⠀⠀⠀⠀⠀⠀⠀⣼⣿⣿⣿⣿⣿⣿⣿⣿⣿⣿⣿⣿⣿⣿⣿⣿⣿⣿⣿⣿⣿⣿⣿⣿⣿⣿⣿⣿⣿⣿⣿⣿⣷⣤⠉⠙⠛⠓⠾⠄⠀⠀⠀⠀⠀⠀⠀⠀⠀⠀⠀⠀⠀⠐⠀⠀⠀⠀⠀⠀⠀⠀⠀⠀⠀⠀⠀⠀⠀⠀⠀⠀⠀⠀⠀⠀⠀⠀⠀⠀⠀⠀</a:t>
            </a:r>
            <a:br/>
            <a:r>
              <a:t>⠀⠀⠀⠀⠀⠀⠀⣰⣿⣿⣿⣿⣿⣿⣿⣿⣿⣿⣿⣿⣿⣿⣿⣿⣿⣿⣿⣿⣿⣿⣿⣿⣿⣿⣿⠛⢿⣿⣿⣿⣿⣿⣿⣿⣦⡀⠀⠀⢀⣀⣀⣀⣀⠀⠀⠀⠀⠀⠀⠀⠀⠀⠀⠀⠀⠀⠀⠀⠀⠀⠀⠀⠀⠀⠀⠀⠀⠀⠀⠀⠀⠀⠀⠀⠀⠀⠀⠀⠀⠀⠀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⠀⠀⠀⠀⠀⠀⣼⣿⣿⣿⣿⣿⣿⣿⣿⣿⣿⣿⣿⣿⣿⣿⣿⣿⣿⣿⣿⣿⣿⣿⣿⣿⣿⣿⣿⣧⠀⠉⠻⢿⣿⣿⣿⣿⣿⣿⣾⣿⣿⣿⣿⣿⣿⡆⠀⠀⠀⠀⠀⠀⠀⠀⠀⠀⠀⠀⠀⠀⠀⠀⠀⠀⠀⠀⠀⠀⠀⠀⠀⠀⠀⠀⠀⠀⠀⠀⠀⠀⠀⠀⠀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⠀⠀⠀⠀⠀⣼⣿⣿⣿⣿⣿⣿⣿⣿⣿⣿⣿⣿⣿⣿⣿⣿⣿⣿⣿⣿⣿⣿⣿⣿⣿⣿⣿⣿⣿⣿⣧⠀⠀⠀⠈⠛⢿⣻⣿⣿⣿⣿⣿⣿⣿⣿⣿⣷⠀⠀⠀⠀⠀⠀⠀⠀⠀⠀⠀⠀⠀⠀⠀⠀⠀⠀⠀⠀⠀⠀⠀⠀⠀⠀⠀⠀⠀⠀⠀⠀⠀⠀⠀⠀⠀</a:t>
            </a:r>
            <a:br/>
            <a:r>
              <a:t>⠀⠀⠀⠀⠘⣿⣿⣿⣿⣿⣿⣿⣿⣿⣿⣿⣿⣿⣿⣿⣿⣿⣿⣿⣿⣿⣿⣿⣿⣿⣿⣿⣿⣿⣿⣿⣿⣆⠀⠀⠀⠀⢰⣿⣿⣿⣿⣿⣿⣿⣿⣿⣿⣿⣇⠀⠀⠀⠀⠀⠀⠀⠀⠀⠀⠀⠀⠀⠀⠀⠀⠀⠀⠀⠀⠀⠀⠀⠀⠀⠀⠀⠀⠀⠀⠀⠀⠀⠀⠀⠀</a:t>
            </a:r>
            <a:br/>
            <a:r>
              <a:t>⠀⠀⠀⠀⠀⠙⠿⣿⣿⣿⣿⣿⣿⣿⣿⣿⣿⣿⣿⣿⣿⣿⣿⣿⣿⣿⣿⣿⣿⣿⣿⣿⣿⣿⣿⣿⣿⣿⡆⠀⠀⢀⣾⣿⣿⣿⣿⣿⣿⣿⣿⣿⣿⣿⣿⣿⣿⣿⡄⠀⠀⠀⠀⠀⠀⠀⠀⠀⠀⠀⠀⠀⠀⠀⠀⠀⠀⠀⠀⠀⠀⠀⠀⠀⠀⠀⠀⠀⠀⠀⠀</a:t>
            </a:r>
            <a:br/>
            <a:r>
              <a:t>⡀⠀⠀⠀⠀⠀⢰⣾⣿⣿⣿⣿⣿⣿⣿⣿⣿⣿⣿⣿⣿⣿⣿⣿⣿⣿⣿⣿⣿⣿⣿⣿⣿⣿⣿⣿⣿⣿⣿⣀⣀⣸⣿⣿⣿⣿⣿⣿⣿⣿⣿⣿⣿⣿⣿⣿⣿⣿⡇⠀⠀⠀⠀⠀⠀⠀⠀⠀⠀⠀⠀⠀⠀⠀⠀⠀⠀⠀⠀⠀⠀⠀⠀⠀⠀⠀⠀⠀⠀⠀⠀</a:t>
            </a:r>
            <a:br/>
            <a:r>
              <a:t>⣿⣶⣄⡀⠀⠀⠘⣿⣿⣿⣿⣿⣿⣿⣿⣿⣿⣿⣿⣿⣿⣿⣿⣿⣿⣿⣿⣿⣿⣿⣿⣿⣿⣿⣿⣿⣿⣿⣿⣿⣿⣿⣿⣿⣿⣿⣿⣿⣿⣿⣿⣿⣿⣿⣿⣿⣿⣿⡇⠀⠀⠀⠀⠀⠀⠀⠀⠀⠀⠀⠀⠀⠀⠀⠀⠀⠀⠀⠀⠀⠀⠀⠀⠀⠀⠀⠀⠀⠀⠀⠀</a:t>
            </a:r>
            <a:br/>
            <a:r>
              <a:t>⣿⣿⣿⣿⣶⣤⣀⣿⣿⣿⣿⣿⣿⣿⣿⣿⣿⣿⣿⣿⣿⣿⣿⣿⣿⣿⣿⣿⣿⣿⣿⣿⣿⣿⣿⣿⣿⣿⣿⣿⣿⣿⣿⣿⣿⣿⣿⣿⣿⣿⣿⣿⣿⣿⣿⣿⣿⣿⠁⠀⠀⠀⠀⠀⠀⠀⠀⠀⠀⠀⠀⠀⠀⠀⠀⠀⠀⠀⠀⠀⠀⠀⠀⠀⠀⠀⠀⠀⠀⠀⠀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⣿⣿⣿⣿⣿⣿⣿⣿⣿⣿⣿⣿⣿⣿⣿⣿⣿⣿⠏⠈⢿⣿⣿⣿⣿⣿⣿⣿⣿⣿⣿⣿⣿⣿⣿⣿⣿⣿⣿⣿⣿⣿⣿⣿⣿⣿⣿⣿⣿⣿⣿⣿⣿⣿⣿⣿⣿⣿⣿⣶⣤⣄⡀⠀⠀⠀⠀⠀⠀⠀⠀⠀⠀⠀⠀⠀⠀⠀⠀⠀⠀⠀⠀⠀⠀⠀⠀⠀⠀⠀⠀</a:t>
            </a:r>
            <a:br/>
            <a:r>
              <a:t>⠻⢿⣿⣿⣿⣿⣿⣿⣿⣿⣿⣿⣿⣿⣿⣿⡿⠋⠀⠀⠀⠘⣿⣿⣿⣿⣿⣿⣿⣿⣿⣿⣿⣿⣿⣿⣿⣿⣿⣿⣿⣿⣿⣿⣿⣿⣿⣿⣿⣿⣿⣿⣿⣿⣿⣿⣿⣿⣿⣿⣿⣿⣿⣷⣦⣤⣄⣀⣀⣀⣀⣀⣀⣀⠀⠀⠀⠀⠀⠀⠀⠀⠀⠀⠀⠀⠀⠀⠀⠀⠀</a:t>
            </a:r>
            <a:br/>
            <a:r>
              <a:t>⠀⠀⠙⠻⣿⣿⣿⣿⣿⣿⣿⣿⣿⣿⣿⠟⠁⠀⠀⠀⠀⠀⠈⢻⣿⣿⣿⣿⣿⣿⣿⣿⣿⣿⣿⣿⣿⣿⣿⣿⣿⣿⣿⣿⣿⣿⣿⣿⣿⣿⣿⣿⣿⣿⣿⣿⡿⠿⠿⢿⣿⣿⣿⣿⣿⣿⣿⣿⣿⣿⣿⣿⣿⣿⣿⣷⣶⣦⠀⠀⠀⠀⠀⠀⠀⠀⠀⠀⠀⠀⠀</a:t>
            </a:r>
            <a:br/>
            <a:r>
              <a:t>⠀⠀⠀⠀⠀⠙⢻⣿⣿⣿⣿⣿⣿⡿⠋⠀⠀⠀⠀⠀⠀⠀⢀⣾⣿⣿⣿⣿⣿⣿⣿⣿⣿⣿⣿⣿⣿⣿⣿⣿⣿⣿⣿⣿⣿⣿⣿⣿⣿⣿⣿⣿⣿⣿⣿⣿⣁⠀⠀⠀⠀⠉⠉⠛⠛⠿⠿⣿⣿⣿⣿⣿⣿⣿⣿⣿⣿⣿⣶⣶⣤⣤⣀⡀⠀⠀⠀⠀⠀⠀⠀</a:t>
            </a:r>
            <a:br/>
            <a:r>
              <a:t>⠀⠀⠀⠀⠀⣠⣿⣿⣿⣿⣿⣿⠟⠀⠀⠀⠀⠀⠀⠀⠀⣰⣿⣿⣿⣿⣿⣿⣿⣿⣿⣿⣿⣿⣿⣿⣿⣿⣿⣿⣿⣿⣿⣿⣿⣿⣿⣿⣿⣿⣿⣿⣿⣿⣿⣿⣿⣿⣷⣶⣤⣄⣀⡀⠀⠀⠀⠀⠀⠀⠈⠉⠙⠻⢿⣿⣿⣿⣿⣿⣿⣿⣿⣿⣿⣦⣶⣶⣾⣿⡇</a:t>
            </a:r>
            <a:br/>
            <a:r>
              <a:t>⠀⠀⠀⢀⣾⣿⣿⣿⣿⣿⣿⠋⠀⠀⠀⠀⠀⠀⠀⣠⣾⣿⣿⣿⣿⣿⣿⣿⣿⣿⣿⣿⣿⣿⣿⣿⣿⣿⣿⣿⣿⣿⣿⣿⣿⣿⣿⣿⣿⣿⣿⣿⣿⣿⣿⣿⣿⣿⣿⣿⣿⣿⣿⣿⣿⣿⣿⣿⣿⣶⣶⣶⣶⣶⣶⣾⣿⣿⣿⣿⣿⣿⣿⣿⣿⣿⣿⣿⣿⣿⡇</a:t>
            </a:r>
            <a:br/>
            <a:r>
              <a:t>⠀⢀⣴⣿⣿⣿⣿⣿⣿⣿⠇⠀⠀⠀⠀⠀⠀⣠⣾⣿⣿⣿⣿⣿⣿⣿⣿⣿⣿⣿⣿⣿⣿⣿⣿⣿⣿⣿⣿⣿⣿⣿⣿⣿⣿⣿⣿⣿⣿⣿⣿⣿⣿⣿⣿⣿⣿⣿⣿⣿⣿⣿⣿⣿⣿⣿⣿⣿⣿⣿⣿⣿⣿⣿⣿⣿⣿⣿⣿⣿⣿⣿⣿⣿⣿⣿⣿⣿⣿⣿⡇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⣤⣿⣿⣿⣿⣿⣿⣿⣿⣿⠀⠀⠀⠀⢀⣤⣾⣿⣿⣿⣿⣿⣿⣿⣿⣿⣿⣿⣿⣿⣿⣿⣿⣿⣿⣿⣿⣿⣿⣿⣿⣿⣿⣿⣿⣿⣿⣿⣿⣿⣿⣿⣿⣿⣿⣿⣿⣿⣿⣿⣿⣿⣿⣿⣿⣿⣿⣿⣿⣿⣿⣿⣿⣿⣿⣿⣿⣿⣿⣿⣿⣿⣿⣿⣿⣿⣿⣿⣿⣿⡇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⣿⣿⣿⣿⣿⣿⣿⣿⣿⣿⣶⣶⣶⣾⣿⣿⣿⣿⣿⣿⣿⣿⣿⣿⣿⣿⣿⣿⣿⣿⣿⣿⣿⣿⣿⣿⣿⣿⣿⣿⣿⣿⣿⣿⣿⣿⣿⣿⣿⣿⣿⣿⣿⣿⣿⣿⣿⣿⣿⣿⣿⣿⣿⣿⣿⣿⣿⣿⣿⣿⣿⣿⣿⣿⣿⣿⣿⣿⣿⣿⣿⣿⣿⣿⣿⣿⣿⣿⣿⣿⡇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⠙⠉⠿⠛⢿⣿⣿⣿⣿⣿⣿⣿⣿⣿⣿⣿⣿⣿⣿⣿⣿⣿⣿⣿⣿⣿⣿⣿⣿⣿⣿⣿⣿⣿⣿⣿⣿⣿⣿⣿⣿⣿⣿⣿⣿⣿⣿⣿⣿⣿⣿⣿⣿⣿⣿⣿⣿⣿⣿⣿⣿⣿⣿⣿⣿⣿⣿⣿⣿⣿⣿⣿⣿⣿⣿⣿⣿⣿⣿⣿⣿⣿⣿⣿⣿⣿⣿⣿⣿⣿⡇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⠀⠀⠀⠀⠀⠹⣿⣿⣿⣿⣿⣿⣿⣿⣿⣿⣿⣿⣿⣿⣿⣿⣿⣿⣿⣿⣿⣿⣿⣿⣿⣿⣿⣿⣿⣿⣿⣿⣿⣿⣿⣿⣿⣿⣿⣿⣿⣿⣿⣿⣿⣿⣿⣿⣿⣿⣿⣿⣿⣿⣿⣿⣿⣿⣿⣿⣿⣿⣿⣿⣿⣿⣿⣿⣿⣿⣿⣿⣿⣿⣿⣿⣿⣿⣿⣿⣿⣿⣿⣿⡇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⠀⠀⠀⠀⠀⠀⠈⣿⣿⣿⣿⣿⣿⣿⣿⣿⣿⣿⣿⣿⣿⣿⣿⣿⣿⣿⣿⣿⣿⣿⣿⣿⣿⣿⣿⣿⣿⣿⣿⣿⣿⣿⣿⣿⣿⣿⣿⣿⣿⣿⣿⣿⣿⣿⣿⣿⣿⣿⣿⣿⣿⣿⣿⣿⣿⣿⣿⣿⣿⣿⣿⣿⣿⣿⣿⣿⣿⣿⣿⣿⣿⣿⣿⣿⣿⣿⣿⣿⣿⣿⡇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⣿⣿⣿⣿⣿⣿⣿⣿⣿⣿⣿⣿⣿⣿⣿⣿⣿⣿⣿⣿⣿⣿⣿⣿⣿⣿⣿⣿⣿⣿⣿⣿⣿⣿⣿⣿⣿⣿⣿⣿⣿⣿⣿⣿⣿⣿⣿⣿⣿⣿⣿⣿⣿⣿⣿⣿⣿⣿⣿⣿⣿⣿⣿⠿⠛⠋⠉⠁⠀⠉⠛⢿⣿⣿⣿⣿⣿⣿⣿⣿⣿⣿⣿⣿⣿⣿⣿⣿⣿⣿⡇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⣿⣿⣿⣿⣿⣿⣿⣿⣿⣿⣿⣿⣿⣿⣿⣿⣿⣿⣿⣿⣿⣿⣿⣿⣿⣿⣿⣿⣿⣿⣿⣿⣿⣿⣿⣿⣿⣿⣿⣿⣿⣿⣿⣿⣿⣿⣿⣿⣿⣿⣿⣿⣿⣿⣿⣿⣿⣿⣿⣿⣿⣿⡟⠀⠀⠀⠀⠀⠀⠀⠀⠈⠻⣿⣿⣿⣿⣿⣿⣿⣿⣿⣿⣿⣿⣿⣿⣿⣿⣿⡇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⣿⣿⣿⣿⣿⣿⣿⣿⣿⣿⣿⣿⣿⣿⣿⣿⣿⣿⣿⣿⣿⣿⣿⣿⣿⣿⣿⣿⣿⣿⣿⣿⣿⣿⣿⣿⣿⣿⣿⣿⣿⣿⣿⣿⣿⣿⣿⣿⣿⣿⣿⣿⣿⣿⣿⣿⣿⠿⠟⠛⠛⠋⠁⠀⠀⠀⠀⠀⠀⠀⠀⠀⢠⣿⣿⣿⣿⣿⣿⣿⣿⣿⣿⣿⣿⣿⣿⣿⣿⣿⡇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⣿⣿⣿⣿⣿⣿⣿⣿⣿⣿⣿⣿⣿⣿⣿⣿⣿⣿⣿⣿⣿⣿⣿⣿⣿⣿⣿⣿⣿⣿⣿⣿⣿⣿⣿⣿⣿⣿⣿⣿⣿⣿⣿⣿⣿⣿⣿⣿⣿⣿⣿⣿⣿⣿⡿⠋⠀⠀⠀⠀⠀⠀⠀⠀⠀⠀⠀⠀⠀⠀⠀⠀⠈⠻⣿⣿⣿⣿⣿⣿⣿⣿⣿⣿⣿⣿⣿⣿⣿⣿⡇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⣿⣿⣿⣿⣿⣿⣿⣿⣿⣿⣿⣿⣿⣿⣿⣿⣿⣿⣿⣿⣿⣿⣿⣿⣿⣿⣿⣿⣿⣿⣿⣿⣿⣿⣿⣿⣿⣿⣿⣿⣿⣿⣿⣿⣿⣿⣿⣿⣿⣿⣿⣿⡿⠃⠀⠀⠀⠀⠀⠀⠀⠀⠀⠀⠀⠀⠀⠀⠀⠀⠀⠀⠀⠀⠘⢿⣿⣿⣿⣿⣿⣿⣿⣿⣿⣿⣿⣿⣿⣿⡇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⣿⣿⣿⣿⣿⣿⣿⣿⣿⣿⣿⣿⣿⣿⣿⣿⣿⣿⣿⣿⣿⣿⣿⣿⣿⣿⣿⣿⣿⣿⣿⣿⣿⣿⣿⣿⣿⣿⣿⣿⣿⣿⣿⣿⣿⣿⣿⣿⣿⣿⣿⠇⠀⠀⠀⠀⠀⠀⠀⠀⠀⠀⠀⠀⠀⠀⠀⠀⠀⠀⠀⠀⠀⠀⠀⠀⢹⣿⣿⣿⣿⣿⣿⣿⣿⣿⣿⣿⣿⣿⡇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⣿⣿⣿⣿⣿⣿⣿⣿⣿⣿⣿⣿⣿⣿⣿⣿⣿⣿⣿⣿⣿⣿⣿⣿⣿⣿⣿⣿⣿⣿⣿⣿⣿⣿⣿⣿⣿⣿⣿⣿⣿⣿⣿⣿⣿⣿⣿⣿⣿⣿⣿⠃⠀⠀⠀⠀⠀⠀⠀⠀⠀⠀⠀⠀⠀⠀⠀⠀⠀⠀⠀⠀⠀⠀⠀⠀⠀⢿⣿⣿⣿⣿⣿⣿⣿⣿⣿⣿⣿⣿⡇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⣿⣿⣿⣿⣿⣿⣿⣿⣿⣿⣿⣿⣿⣿⣿⣿⣿⣿⣿⣿⣿⣿⣿⣿⣿⣿⣿⣿⣿⣿⣿⣿⣿⣿⣿⣿⣿⣿⣿⣿⣿⣿⣿⣿⣿⣿⣿⣿⣿⣿⣿⣄⠀⠀⠀⠀⠀⠀⠀⠀⠀⠀⠀⠀⠀⠀⠀⠀⠀⠀⠀⠀⠀⠀⠀⠀⠀⢸⣿⣿⣿⣿⣿⣿⣿⣿⣿⣿⣿⣿⡇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⣿⣿⣿⣿⣿⣿⣿⣿⣿⣿⣿⣿⣿⣿⣿⣿⣿⣿⣿⣿⣿⣿⣿⣿⣿⣿⣿⣿⣿⣿⣿⣿⣿⣿⣿⣿⣿⣿⣿⣿⣿⣿⣿⣿⣿⣿⣿⣿⣿⣿⣿⣿⣦⡅⠀⠀⠀⠀⠀⠀⠀⠀⠀⠀⠀⠀⠀⠀⠀⠀⠀⠀⠀⠀⠀⠀⠀⣼⣿⣿⣿⣿⣿⣿⣿⣿⣿⣿⣿⣿⡇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⣿⣿⣿⣿⣿⣿⣿⣿⣿⣿⣿⣿⣿⣿⣿⣿⣿⣿⣿⣿⣿⣿⣿⣿⣿⣿⣿⣿⣿⣿⣿⣿⣿⣿⣿⣿⣿⣿⣿⣿⣿⣿⣿⣿⣿⣿⣿⣿⣿⣿⣿⣟⠉⠀⠀⠀⠀⠀⠀⠀⠀⠀⠀⠀⠀⠀⠀⠀⠀⠀⠀⠀⠀⠀⠀⠀⢠⣿⣿⣿⣿⣿⣿⣿⣿⣿⣿⣿⣿⣿⡇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⣿⣿⣿⣿⣿⣿⣿⣿⣿⣿⣿⣿⣿⣿⣿⣿⣿⣿⣿⣿⣿⣿⣿⣿⣿⣿⣿⣿⣿⣿⠿⣿⣿⣿⣿⣿⣿⡿⢿⣿⣿⣿⣿⣿⣿⣿⣿⣿⣿⣿⣿⣿⣷⠀⠀⠀⠀⠀⠀⠀⠀⠀⠀⠀⠀⠀⠀⠀⠀⠀⠀⠀⠀⠀⠀⠀⠠⣿⣿⡿⠁⠘⢿⣿⣿⣿⣿⣿⣿⣿⡇</a:t>
            </a:r>
            <a:br/>
            <a:r>
              <a:t>⣿⣿⣿⣿⣿⣿⣿⣿⣿⣿⣿⣿⣿⣿⣿⣿⣿⣿⣿⣿⣿⣿⣿⣿⣿⣿⣿⣿⣿⣿⣶⣄⣈⠉⠉⠁⠀⠀⠀⠀⠙⢻⣿⣿⣿⣿⣿⣿⣿⣿⣿⣿⣿⡇⠀⠀⠀⠀⠀⠀⠀⠀⠀⠀⠀⠀⠀⠀⠀⠀⠀⠀⠀⠀⠀⠀⢸⣿⠋⠀⠀⠀⠈⢻⣿⣿⣿⣿⣿⣿⡇</a:t>
            </a:r>
            <a:br/>
            <a:r>
              <a:t>⣿⣿⣿⣿⣿⣿⣿⣿⣿⣿⣿⣿⣿⣿⣿⣿⣿⣿⣿⣿⣿⣿⣿⣿⣿⣿⣿⣿⣿⣿⣿⣿⣿⣷⠀⠀⠀⠀⠀⠀⠀⠀⠻⠿⣿⣿⣿⣿⣿⣿⣿⣿⣿⣿⣶⣶⣶⣶⠀⠀⠀⠀⠀⠀⠀⠀⠀⠀⠀⠀⠀⠀⠀⠀⠀⠀⠘⠁⠀⠀⠀⠀⠀⠀⠙⢿⣿⣿⣿⣿⡇</a:t>
            </a:r>
            <a:br/>
            <a:r>
              <a:t>⣿⣿⣿⣿⣿⣿⣿⣿⣿⣿⣿⣿⣿⣿⣿⣿⣿⣿⣿⣿⣿⣿⣿⣿⣿⣿⣿⣿⣿⣿⣿⣿⣿⣿⣄⣀⡀⠀⠀⠀⠀⠀⠠⣄⣀⡈⠙⠛⠿⣿⣿⣿⣿⣿⣿⣿⣿⣿⠀⠀⠀⠀⠀⠀⠀⠀⠀⠀⠀⠀⠀⠀⠀⠀⠀⠀⠀⠀⠀⠀⠀⠀⠀⠀⠀⠀⠙⢿⣿⣿⡇</a:t>
            </a:r>
            <a:br/>
            <a:r>
              <a:t>⣿⣿⣿⣿⣿⣿⣿⣿⣿⣿⣿⣿⣿⣿⣿⣿⣿⣿⣿⣿⣿⣿⣿⣿⣿⣿⣿⣿⣿⣿⣿⣿⣿⣿⣿⣿⣧⡀⠀⠀⠀⠀⠀⣿⣿⣿⣿⣷⣶⣶⣿⣿⣿⣿⣿⣿⡿⠟⠁⠀⠀⠀⠀⠀⠀⠀⠀⠀⠀⠀⠀⠀⠀⠀⠀⠀⠀⠀⠀⠀⠀⠀⠀⠀⠀⠀⠀⠀⠙⢿⡇</a:t>
            </a:r>
            <a:br/>
            <a:r>
              <a:t>⣿⣿⣿⣿⣿⣿⣿⣿⣿⣿⣿⣿⣿⣿⣿⣿⣿⣿⣿⣿⣿⣿⣿⣿⣿⣿⣿⣿⣿⣿⣿⣿⣿⣿⣿⣿⣿⡷⠀⠀⠀⠀⠀⣿⣿⣿⣿⣿⣿⣿⣿⣿⣿⣿⡿⠋⠀⠀⠀⠀⠀⠀⠀⠀⠀⠀⠀⠀⠀⠀⠀⠀⠀⠀⠀⠀⠀⠀⠀⠀⠀⠀⠀⠀⠀⠀⠀⠀⠀⠀⠁</a:t>
            </a:r>
            <a:br/>
            <a:r>
              <a:t>⣿⣿⣿⣿⣿⣿⣿⣿⣿⣿⣿⣿⣿⣿⣿⣿⣿⣿⣿⣿⣿⣿⣿⣿⣿⣿⣿⣿⣿⣿⣿⣿⣿⣿⣿⣿⣿⡇⠀⠀⠀⠀⠀⣿⣿⣿⣿⣿⣿⣿⣿⣿⠟⠉⠀⠀⠀⠀⠀⠀⠀⠀⠀⠀⠀⠀⠀⠀⠀⠀⠀⠀⠀⠀⠀⠀⠀⠀⠀⠀⠀⠀⠀⠀⠀⠀⠀⠀⠀⠀⠀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⣿⣿⣿⣿⣿⣿⣿⣿⣿⣿⣿⣿⣿⣿⣿⣿⣿⣿⣿⣿⣿⣿⣿⣿⣿⣿⣿⣿⣿⣿⣿⣿⣿⣿⣿⣿⣿⠃⠀⠀⠀⠀⠀⣿⣿⣿⣿⣿⡿⠟⠛⠉⠀⠀⠀⠀⠀⠀⠀⠀⠀⠀⠀⠀⠀⠀⠀⠀⠀⠀⠀⠀⠀⠀⠀⠀⠀⠀⠀⠀⠀⠀⠀⠀⠀⠀⠀⠀⠀⠀⠀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⣿⣿⣿⣿⣿⣿⣿⣿⣿⣿⣿⣿⣿⣿⣿⣿⣿⣿⣿⣿⣿⣿⣿⣿⣿⣿⣿⣿⣿⣿⣿⣿⣿⣿⣿⣿⣿⠀⠀⠀⠀⠀⠀⣿⣿⣿⣿⡟⠀⠀⠀⠀⠀⠀⠀⠀⠀⠀⠀⠀⠀⠀⠀⠀⠀⠀⠀⠀⠀⠀⠀⠀⠀⠀⠀⠀⠀⠀⠀⠀⠀⠀⠀⠀⠀⠀⠀⠀⠀⠀⠀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⣿⣿⣿⣿⣿⣿⣿⣿⣿⣿⣿⣿⣿⣿⣿⣿⣿⣿⣿⣿⣿⣿⣿⣿⣿⣿⣿⣿⣿⣿⣿⣿⣿⣿⣿⣿⣿⠀⠀⠀⠀⠀⠀⣿⡿⠟⠋⠀⠀⠀⠀⠀⠀⠀⠀⠀⠀⠀⠀⠀⠀⠀⠀⠀⠀⠀⠀⠀⠀⠀⠀⠀⠀⠀⠀⠀⠀⠀⠀⠀⠀⠀⠀⠀⠀⠀⠀⠀⠀⠀⠀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⣿⣿⣿⣿⣿⣿⣿⣿⣿⣿⣿⣿⣿⣿⣿⣿⣿⣿⣿⣿⣿⣿⣿⣿⣿⣿⣿⣿⣿⣿⣿⣿⣿⣿⣿⣿⡏⠀⠀⠀⠀⠀⠀⠟⠀⠀⠀⠀⠀⠀⠀⠀⠀⠀⠀⠀⠀⠀⠀⠀⠀⠀⠀⠀⠀⠀⠀⠀⠀⠀⠀⠀⠀⠀⠀⠀⠀⠀⠀⠀⠀⠀⠀⠀⠀⠀⠀⠀⠀⠀⠀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⣿⣿⣿⣿⣿⣿⣿⣿⣿⣿⣿⣿⣿⣿⣿⣿⣿⣿⣿⣿⡿⠟⢿⣿⣿⣿⣿⣿⣿⣿⣿⣿⣿⣿⣿⣿⡇⠀⠀⠀⠀⠀⠀⠀⠀⠀⠀⠀⠀⠀⠀⠀⠀⠀⠀⠀⠀⠀⠀⠀⠀⠀⠀⠀⠀⠀⠀⠀⠀⠀⠀⠀⠀⠀⠀⠀⠀⣀⠀⠀⠀⠀⠀⠀⠀⠀⠀⠀⠀⠀⠀</a:t>
            </a:r>
            <a:br/>
            <a:r>
              <a:t>⣿⣿⣿⣿⣿⣿⣿⣿⣿⣿⣿⣿⣿⣿⣿⣿⣿⣿⡿⠋⠀⠀⠀⠙⢿⣿⣿⣿⣿⣿⣿⣿⣿⣿⣿⣿⠇⠀⠀⠀⠀⠀⠀⠀⠀⠀⣀⣤⠀⠀⠀⠀⠀⠀⠀⠀⠀⠀⠀⠀⠀⠀⠀⠀⠀⠀⠀⠀⠀⠀⠀⠀⠀⠀⠀⢤⣤⣤⠂⠀⠀⠀⠀⠀⠀⠀⠀⠀⠀⠀⠀</a:t>
            </a:r>
            <a:br/>
            <a:r>
              <a:t>⣿⣿⣿⣿⣿⣿⣿⣿⣿⣿⣿⣿⣿⣿⣿⣿⣿⡟⠀⠀⠀⠀⠀⠀⠀⠈⠻⣿⣿⣿⣿⣿⣿⣿⣿⣿⣧⡀⠀⠀⠀⠀⢀⣠⣴⣾⣿⣿⡆⠀⠀⠀⠀⠀⠀⠀⠀⠀⠀⠀⠀⠀⠀⠀⠀⠀⠀⠈⠲⣤⣤⣤⣤⣿⣿⣿⣿⡟⠀⠀⠀⠀⠀⠀⠀⠀⠀⠀⠀⠀⠀</a:t>
            </a:r>
            <a:br/>
            <a:r>
              <a:t>⣿⣿⣿⣿⣿⣿⣿⣿⣿⣿⣿⣿⣿⣿⣿⣿⣿⣿⣶⣄⠀⠀⠀⠀⠀⠀⠀⠈⠻⣿⣿⣿⣿⣿⣿⣿⣿⣿⣷⣶⣶⣿⣿⣿⣿⣿⣿⣿⡇⠀⠀⠀⠀⠀⠀⠀⠀⠀⠀⠀⠀⠀⠀⠀⠀⠀⠀⠀⠀⣿⣿⣿⣿⣿⣿⣿⣿⣧⣠⠂⠀⠀⠀⠀⠀⠀⠀⠀⠀⠀⠀</a:t>
            </a:r>
            <a:br/>
            <a:r>
              <a:t>⣿⣿⣿⣿⣿⣿⣿⣿⣿⣿⣿⣿⣿⣿⣿⣿⣿⣿⣿⣿⣷⣄⠀⠀⠀⠀⠀⠀⠀⠈⠙⢿⣿⣿⣿⣿⣿⣿⣿⣿⣿⣿⣿⣿⣿⣿⣿⣿⣿⠀⠀⠀⠀⠀⠀⠀⠀⠀⠀⠀⠀⠀⠀⠀⠀⠀⠀⡀⠀⣿⣿⣿⣿⣿⣿⣿⣿⣿⣿⠀⠀⠀⠀⠀⠀⠀⠀⠀⠀⠀⠀</a:t>
            </a:r>
            <a:br/>
            <a:r>
              <a:t>⣿⣿⣿⣿⣿⣿⣿⣿⣿⣿⣿⣿⣿⣿⣿⣿⣿⣿⣿⣿⣿⣿⣷⣦⠀⠀⠀⠀⠀⠀⠀⠀⠉⢿⣿⣿⣿⣿⣿⣿⣿⣿⣿⣿⣿⣿⣿⣿⣿⠀⠀⠀⠀⠀⠀⠀⠀⠀⠀⠀⠀⠀⠀⠀⠀⠀⠀⡇⠀⣿⣿⣿⣿⣿⣿⣿⣿⣿⣯⠀⠀⠀⠀⠀⠀⠀⠀⠀⠀⠀⠀</a:t>
            </a:r>
            <a:br/>
            <a:r>
              <a:t>⣿⣿⣿⣿⣿⣿⣿⣿⣿⣿⣿⣿⣿⣿⣿⣿⣿⣿⣿⣿⣿⣿⣿⣿⣄⠀⠀⠀⠀⠀⠀⠀⠀⠀⠈⠙⠻⢿⣿⣿⣿⣿⣿⣿⣿⣿⣿⣿⡟⠀⠀⠀⠀⠀⠀⠀⠀⠀⠀⠀⠀⠀⠀⠀⠀⠀⠸⡇⠀⢹⣿⣿⣿⣿⣿⣿⣿⣿⣿⡇⠀⠀⠀⠀⠀⠀⠀⠀⠀⠀⠀</a:t>
            </a:r>
            <a:br/>
            <a:r>
              <a:t>⣿⣿⣿⣿⣿⣿⣿⣿⣿⣿⣿⣿⣿⣿⣿⣿⣿⣿⣿⣿⣿⣿⣿⣿⣿⣧⠀⠀⠀⠀⠀⠀⠀⠀⠀⠀⠀⠀⠙⠻⠿⠿⠿⠿⠿⠿⠿⠿⠇⠀⠀⠀⠀⠀⠀⠀⠀⠀⠀⠀⠀⠀⠀⠀⠀⠀⠀⠁⠀⢸⣿⣿⣿⣿⣿⣿⣿⣿⣿⣧⣠⠀⠀⠀⠀⠀⠀⠀⠀⠀⠀</a:t>
            </a:r>
            <a:br/>
            <a:r>
              <a:t>⣿⣿⣿⣿⣿⣿⣿⣿⣿⣿⣿⣿⣿⣿⣿⣿⣿⣿⣿⣿⣿⣿⣿⣿⣿⣿⣧⡀⠀⠀⠀⠀⠀⠀⠀⠀⠀⠀⠀⠀⠀⠀⠀⠀⠀⠀⠀⠀⠀⠀⠀⠀⠀⠀⠀⠀⠀⠀⠀⠀⠀⠀⠀⠀⠀⠀⠀⠀⠀⠀⣿⣿⣿⣿⣿⣿⣿⣿⣿⣿⣟⠀⢀⠀⠀⠀⠀⠀⠀⠀⠀</a:t>
            </a:r>
            <a:br/>
            <a:r>
              <a:t>⣿⣿⣿⣿⣿⣿⣿⣿⣿⣿⣿⣿⣿⣿⣿⣿⣿⣿⣿⣿⣿⣿⣿⣿⣿⣿⣿⣿⣄⣀⣀⣀⠀⠀⠀⠀⠀⠀⠀⠀⠀⠀⠀⠀⠀⠀⠀⠀⠀⠀⠀⠀⠀⠀⠀⠀⠀⠀⠀⠀⠀⠀⠀⠀⠀⠀⠀⠀⠀⠀⢻⣿⣿⣿⣿⣿⣿⣿⣿⣿⣿⣾⣏⠀⠀⠀⠀⠀⠀⠀⠀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⣿⣿⣿⣿⣿⣿⣿⣿⣿⣿⣿⣿⣿⣿⣿⣿⣿⣿⣿⣿⣿⣿⣿⣿⣿⣿⣿⣿⣿⣿⣿⣿⣿⣿⣿⣿⣿⣿⣿⣿⣿⣿⣿⣿⣿⣿⣿⣿⣿⣿⣿⣿⣿⣿⣿⣿⣿⣿⣿⣿⣿⣿⣿⣿⡟⠁⠀⠀⠀⠀⠀⠀⠀⠙⢿⣿⣿⣿⣿⣿⣿⣿⣿⣿⣿⣿⣿⣿⣿⣿⡇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⣿⣿⣿⣿⣿⣿⣿⣿⣿⣿⣿⣿⣿⣿⣿⣿⣿⣿⣿⣿⣿⣿⣿⣿⣿⣿⣿⣿⣿⣿⣿⣿⣿⣿⣿⣿⣿⣿⣿⣿⣿⣿⣿⣿⣿⣿⣿⣿⣿⣿⣿⣿⣿⣿⣿⣿⣿⣿⣿⣿⣿⣿⣿⣿⠃⠀⠀⠀⠀⠀⠀⠀⠀⠀⠈⣿⣿⣿⣿⣿⣿⣿⣿⣿⣿⣿⣿⣿⣿⣿⡇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⣿⣿⣿⣿⣿⣿⣿⣿⣿⣿⣿⣿⣿⣿⣿⣿⣿⣿⣿⣿⣿⣿⣿⣿⣿⣿⣿⣿⣿⣿⣿⣿⣿⣿⣿⣿⣿⣿⣿⣿⣿⣿⣿⣿⣿⣿⣿⣿⣿⣿⣿⣿⣿⣿⣿⣿⣿⡿⠟⠋⠉⠀⠀⠀⠀⠀⠀⠀⠀⠀⠀⠀⠀⠀⠀⢿⣿⣿⣿⣿⣿⣿⣿⣿⣿⣿⣿⣿⣿⣿⡇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⣿⣿⣿⣿⣿⣿⣿⣿⣿⣿⣿⣿⣿⣿⣿⣿⣿⣿⣿⣿⣿⣿⣿⣿⣿⣿⣿⣿⣿⣿⣿⣿⣿⣿⣿⣿⣿⣿⣿⣿⣿⣿⣿⣿⣿⣿⣿⣿⣿⣿⣿⣿⣿⣿⣿⠟⠁⠀⠀⠀⠀⠀⠀⠀⠀⠀⠀⠀⠀⠀⠀⠀⠀⠀⠀⠀⠹⣿⣿⣿⣿⣿⣿⣿⣿⣿⣿⣿⣿⣿⡇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⣿⣿⣿⣿⣿⣿⣿⣿⣿⣿⣿⣿⣿⣿⣿⣿⣿⣿⣿⣿⣿⣿⣿⣿⣿⣿⣿⣿⣿⣿⣿⣿⣿⣿⣿⣿⣿⣿⣿⣿⣿⣿⣿⣿⣿⣿⣿⣿⣿⣿⣿⣿⣿⡿⠁⠀⠀⠀⠀⠀⠀⠀⠀⠀⠀⠀⠀⠀⠀⠀⠀⠀⠀⠀⠀⠀⠀⠘⣿⣿⣿⣿⣿⣿⣿⣿⣿⣿⣿⣿⡇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⣿⣿⣿⣿⣿⣿⣿⣿⣿⣿⣿⣿⣿⣿⣿⣿⣿⣿⣿⣿⣿⣿⣿⣿⣿⣿⣿⣿⣿⣿⣿⣿⣿⣿⣿⣿⣿⣿⣿⣿⣿⣿⣿⣿⣿⣿⣿⣿⣿⣿⣿⣿⠇⠀⠀⠀⠀⠀⠀⠀⠀⠀⠀⠀⠀⠀⠀⠀⠀⠀⠀⠀⠀⠀⠀⠀⠀⠀⠀⢹⣿⣿⣿⣿⣿⣿⣿⣿⣿⣿⡇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⣿⣿⣿⣿⣿⣿⣿⣿⣿⣿⣿⣿⣿⣿⣿⣿⣿⣿⣿⣿⣿⣿⣿⣿⣿⣿⣿⣿⣿⣿⣿⣿⣿⣿⣿⣿⣿⣿⣿⣿⣿⣿⣿⣿⣿⣿⣿⣿⣿⣿⣿⣿⣧⠀⠀⠀⠀⠀⠀⠀⠀⠀⠀⠀⠀⠀⠀⠀⠀⠀⠀⠀⠀⠀⠀⠀⠀⠀⠀⠀⢿⣿⣿⣿⣿⣿⣿⣿⣿⣿⡇</a:t>
            </a:r>
            <a:br/>
            <a:r>
              <a:t>⣿⣿⣿⣿⣿⣿⣿⣿⣿⣿⣿⣿⣿⣿⣿⣿⣿⣿⣿⣿⣿⣿⣿⣿⣿⣿⣿⣿⣿⣿⣿⣿⣿⣿⣿⣿⣿⣿⣿⣿⣿⣿⣿⣿⣿⣿⣿⣿⣿⣿⣿⣿⣿⣷⣄⠀⠀⠀⠀⠀⠀⠀⠀⠀⠀⠀⠀⠀⠀⠀⠀⠀⠀⠀⠀⠀⠀⠀⠀⠀⣿⣿⣿⣿⣿⣿⣿⣿⣿⣿⡇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⣿⣿⣿⣿⣿⣿⣿⣿⣿⣿⣿⣿⣿⣿⣿⣿⣿⣿⣿⣿⣿⣿⣿⣿⣿⣿⣿⣿⣿⣿⣿⣿⣿⣿⣿⣿⣿⣿⣿⣿⣿⣿⣿⣿⣿⣿⣿⣿⣿⣿⣿⣿⣿⠋⠁⠀⠀⠀⠀⠀⠀⠀⠀⠀⠀⠀⠀⠀⠀⠀⠀⠀⠀⠀⠀⠀⠀⠀⠀⢰⣿⣿⣿⣿⣿⣿⣿⣿⣿⣿⡇</a:t>
            </a:r>
            <a:br/>
            <a:r>
              <a:t>⣿⣿⣿⣿⣿⣿⣿⣿⣿⣿⣿⣿⣿⣿⣿⣿⣿⣿⣿⣿⣿⣿⣿⣿⣿⣿⣿⣿⣿⣿⣿⣿⣿⣿⣿⣿⣿⣿⣿⣿⣿⣿⣿⣿⣿⣿⣿⣿⣿⣿⣿⣿⣿⣷⠀⠀⠀⠀⠀⠀⠀⠀⠀⠀⠀⠀⠀⠀⠀⠀⠀⠀⠀⠀⠀⠀⠀⠀⠀⠈⣿⣿⣿⣿⣿⣿⣿⣿⣿⣿⡇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⣿⣿⣿⣿⣿⣿⣿⣿⣿⣿⣿⣿⣿⣿⣿⣿⣿⣿⣿⣿⣿⣿⣿⣿⣿⣿⣿⣿⣿⣷⣄⡈⠙⠉⠛⠋⠉⠁⠈⠉⠛⢿⣿⣿⣿⣿⣿⣿⣿⣿⣿⣿⣿⣿⡄⠀⠀⠀⠀⠀⠀⠀⠀⠀⠀⠀⠀⠀⠀⠀⠀⠀⠀⠀⠀⠀⠀⠀⠀⠀⣿⣿⣿⠋⠘⢿⣿⣿⣿⣿⡇</a:t>
            </a:r>
            <a:br/>
            <a:r>
              <a:t>⣿⣿⣿⣿⣿⣿⣿⣿⣿⣿⣿⣿⣿⣿⣿⣿⣿⣿⣿⣿⣿⣿⣿⣿⣿⣿⣿⣿⣿⣿⣿⣿⣷⡦⠀⠀⠀⠀⠀⠀⠀⠀⢻⣿⣿⣿⣿⣿⣿⣿⣿⣿⣿⣿⣷⠀⠀⠀⠀⠀⠀⠀⠀⠀⠀⠀⠀⠀⠀⠀⠀⠀⠀⠀⠀⠀⠀⠀⠀⠀⣿⠟⠁⠀⠀⠈⢻⣿⣿⣿⡇</a:t>
            </a:r>
            <a:br/>
            <a:r>
              <a:t>⣿⣿⣿⣿⣿⣿⣿⣿⣿⣿⣿⣿⣿⣿⣿⣿⣿⣿⣿⣿⣿⣿⣿⣿⣿⣿⣿⣿⣿⣿⣿⣿⣿⣿⠀⠀⠀⠀⠀⠀⠀⠀⠀⠉⠙⠻⠿⣿⣿⣿⣿⣿⣿⣿⣿⣦⣤⣤⣤⡄⠀⠀⠀⠀⠀⠀⠀⠀⠀⠀⠀⠀⠀⠀⠀⠀⠀⠀⠀⠀⠃⠀⠀⠀⠀⠀⠀⠙⢿⣿⡇</a:t>
            </a:r>
            <a:br/>
            <a:r>
              <a:t>⣿⣿⣿⣿⣿⣿⣿⣿⣿⣿⣿⣿⣿⣿⣿⣿⣿⣿⣿⣿⣿⣿⣿⣿⣿⣿⣿⣿⣿⣿⣿⣿⣿⣿⣷⣶⣇⠀⠀⠀⠀⠀⠀⢿⣶⣦⣤⣄⣉⡙⠻⣿⣿⣿⣿⣿⣿⣿⣿⣿⠀⠀⠀⠀⠀⠀⠀⠀⠀⠀⠀⠀⠀⠀⠀⠀⠀⠀⠀⠀⠀⠀⠀⠀⠀⠀⠀⠀⠀⠻⡇</a:t>
            </a:r>
            <a:br/>
            <a:r>
              <a:t>⣿⣿⣿⣿⣿⣿⣿⣿⣿⣿⣿⣿⣿⣿⣿⣿⣿⣿⣿⣿⣿⣿⣿⣿⣿⣿⣿⣿⣿⣿⣿⣿⣿⣿⣿⣿⣿⣦⠀⠀⠀⠀⠀⢸⣿⣿⣿⣿⣿⣿⣿⣿⣿⣿⣿⣿⣿⣿⣿⠿⠀⠀⠀⠀⠀⠀⠀⠀⠀⠀⠀⠀⠀⠀⠀⠀⠀⠀⠀⠀⠀⠀⠀⠀⠀⠀⠀⠀⠀⠀⠀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⣿⣿⣿⣿⣿⣿⣿⣿⣿⣿⣿⣿⣿⣿⣿⣿⣿⣿⣿⣿⣿⣿⣿⣿⣿⣿⣿⣿⣿⣿⣿⣿⣿⣿⣿⣿⣿⣿⠀⠀⠀⠀⠀⢸⣿⣿⣿⣿⣿⣿⣿⣿⣿⣿⣿⣿⣿⠟⠁⠀⠀⠀⠀⠀⠀⠀⠀⠀⠀⠀⠀⠀⠀⠀⠀⠀⠀⠀⠀⠀⠀⠀⠀⠀⠀⠀⠀⠀⠀⠀⠀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⣿⣿⣿⣿⣿⣿⣿⣿⣿⣿⣿⣿⣿⣿⣿⣿⣿⣿⣿⣿⣿⣿⣿⣿⣿⣿⣿⣿⣿⣿⣿⣿⣿⣿⣿⣿⣿⡇⠀⠀⠀⠀⠀⢸⣿⣿⣿⣿⣿⣿⣿⣿⣿⣿⡿⠟⠁⠀⠀⠀⠀⠀⠀⠀⠀⠀⠀⠀⠀⠀⠀⠀⠀⠀⠀⠀⠀⠀⠀⠀⠀⠀⠀⠀⠀⠀⠀⠀⠀⠀⠀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⣿⣿⣿⣿⣿⣿⣿⣿⣿⣿⣿⣿⣿⣿⣿⣿⣿⣿⣿⣿⣿⣿⣿⣿⣿⣿⣿⣿⣿⣿⣿⣿⣿⣿⣿⣿⣿⠃⠀⠀⠀⠀⠀⢸⣿⣿⣿⣿⣿⣿⠿⠿⠛⠋⠀⠀⠀⠀⠀⠀⠀⠀⠀⠀⠀⠀⠀⠀⠀⠀⠀⠀⠀⠀⠀⠀⠀⠀⠀⠀⠀⠀⠀⠀⠀⠀⠀⠀⠀⠀⠀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⣿⣿⣿⣿⣿⣿⣿⣿⣿⣿⣿⣿⣿⣿⣿⣿⣿⣿⣿⣿⣿⣿⣿⣿⣿⣿⣿⣿⣿⣿⣿⣿⣿⣿⣿⣿⣿⠀⠀⠀⠀⠀⠀⢸⣿⣿⣿⣿⡿⠁⠀⠀⠀⠀⠀⠀⠀⠀⠀⠀⠀⠀⠀⠀⠀⠀⠀⠀⠀⠀⠀⠀⠀⠀⠀⠀⠀⠀⠀⠀⠀⠀⠀⠀⠀⠀⠀⠀⠀⠀⠀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⣿⣿⣿⣿⣿⣿⣿⣿⣿⣿⣿⣿⣿⣿⣿⣿⣿⣿⣿⣿⣿⣿⣿⣿⣿⣿⣿⣿⣿⣿⣿⣿⣿⣿⣿⣿⡟⠀⠀⠀⠀⠀⠀⢸⣿⡿⠟⠋⠁⠀⠀⠀⠀⠀⠀⠀⠀⠀⠀⠀⠀⠀⠀⠀⠀⠀⠀⠀⠀⠀⠀⠀⠀⠀⠀⠀⠀⠀⠀⠀⠀⠀⠀⠀⠀⠀⠀⠀⠀⠀⠀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⣿⣿⣿⣿⣿⣿⣿⣿⣿⣿⣿⣿⣿⣿⣿⣿⣿⣿⣿⣿⣿⣿⣿⣿⣿⣿⣿⣿⣿⣿⣿⣿⣿⣿⣿⣿⡇⠀⠀⠀⠀⠀⠀⠸⠗⠀⠀⠀⠀⠀⠀⠀⠀⠀⠀⠀⠀⠀⠀⠀⠀⠀⠀⠀⠀⠀⠀⠀⠀⠀⠀⠀⠀⠀⠀⠀⠀⠀⠀⠀⠀⠀⠀⠀⠀⠀⠀⠀⠀⠀⠀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⣿⣿⣿⣿⣿⣿⣿⣿⣿⣿⣿⣿⣿⣿⣿⣿⣿⣿⣿⣿⣿⣿⣿⣿⣿⣿⣿⣿⣿⣿⣿⣿⣿⣿⣿⣿⠀⠀⠀⠀⠀⠀⠀⠀⠀⠀⠀⠀⡀⠀⠀⠀⠀⠀⠀⠀⠀⠀⠀⠀⠀⠀⠀⠀⠀⠀⠀⠀⠀⠀⠀⠀⠀⠀⠀⠀⠀⠀⠀⠀⣀⠀⠀⠀⠀⠀⠀⠀⠀⠀⠀</a:t>
            </a:r>
            <a:br/>
            <a:r>
              <a:t>⣿⣿⣿⣿⣿⣿⣿⣿⣿⣿⣿⣿⣿⣿⣿⣿⣿⣿⣿⣿⠟⠛⢿⣿⣿⣿⣿⣿⣿⣿⣿⣿⣿⣿⣿⣿⣄⠀⠀⠀⠀⠀⠀⢀⣠⣴⣶⣿⣷⡄⠀⠀⠀⠀⠀⠀⠀⠀⠀⠀⠀⠀⠀⠀⠀⠀⠀⠀⠀⠀⠀⠀⠀⠀⠀⠀⠀⠀⢤⣤⣴⠀⠀⠀⠀⠀⠀⠀⠀⠀⠀</a:t>
            </a:r>
            <a:br/>
            <a:r>
              <a:t>⣿⣿⣿⣿⣿⣿⣿⣿⣿⣿⣿⣿⣿⣿⣿⣿⣿⣿⡿⠁⠀⠀⠀⠙⢿⣿⣿⣿⣿⣿⣿⣿⣿⣿⣿⣿⣿⣷⣶⣤⣶⣶⣿⣿⣿⣿⣿⣿⣿⡇⠀⠀⠀⠀⠀⠀⠀⠀⠀⠀⠀⠀⠀⠀⠀⠀⠀⠀⠀⠀⠐⣦⣤⣤⣤⣬⣿⣿⣿⣿⡟⠀⠀⠀⠀⠀⠀⠀⠀⠀⠀</a:t>
            </a:r>
            <a:br/>
            <a:r>
              <a:t>⣿⣿⣿⣿⣿⣿⣿⣿⣿⣿⣿⣿⣿⣿⣿⣿⣿⡏⠀⠀⠀⠀⠀⠀⠀⠉⠻⣿⣿⣿⣿⣿⣿⣿⣿⣿⣿⣿⣿⣿⣿⣿⣿⣿⣿⣿⣿⣿⣿⣷⠀⠀⠀⠀⠀⠀⠀⠀⠀⠀⠀⠀⠀⠀⠀⠀⠀⠀⠀⠀⠀⣿⣿⣿⣿⣿⣿⣿⣿⣿⣇⢀⡆⠀⠀⠀⠀⠀⠀⠀⠀</a:t>
            </a:r>
            <a:br/>
            <a:r>
              <a:t>⣿⣿⣿⣿⣿⣿⣿⣿⣿⣿⣿⣿⣿⣿⣿⣿⣿⣦⡀⠀⠀⠀⠀⠀⠀⠀⠀⠈⠻⢿⣿⣿⣿⣿⣿⣿⣿⣿⣿⣿⣿⣿⣿⣿⣿⣿⣿⣿⣿⣿⡀⠀⠀⠀⠀⠀⠀⠀⠀⠀⠀⠀⠀⠀⠀⠀⠀⠀⠀⠀⠀⣿⣿⣿⣿⣿⣿⣿⣿⣿⣿⣿⠃⠀⠀⠀⠀⠀⠀⠀⠀</a:t>
            </a:r>
            <a:br/>
            <a:r>
              <a:t>⣿⣿⣿⣿⣿⣿⣿⣿⣿⣿⣿⣿⣿⣿⣿⣿⣿⣿⣿⣦⣄⠀⠀⠀⠀⠀⠀⠀⠀⠀⠙⢿⣿⣿⣿⣿⣿⣿⣿⣿⣿⣿⣿⣿⣿⣿⣿⣿⣿⣿⠀⠀⠀⠀⠀⠀⠀⠀⠀⠀⠀⠀⠀⠀⠀⠀⠀⠀⠀⡀⠀⢹⣿⣿⣿⣿⣿⣿⣿⣿⣿⣿⡀⠀⠀⠀⠀⠀⠀⠀⠀</a:t>
            </a:r>
            <a:br/>
            <a:r>
              <a:t>⣿⣿⣿⣿⣿⣿⣿⣿⣿⣿⣿⣿⣿⣿⣿⣿⣿⣿⣿⣿⣿⣷⣄⠀⠀⠀⠀⠀⠀⠀⠀⠀⠙⢻⣿⣿⣿⣿⣿⣿⣿⣿⣿⣿⣿⣿⣿⣿⣿⣿⠀⠀⠀⠀⠀⠀⠀⠀⠀⠀⠀⠀⠀⠀⠀⠀⠀⠀⠀⣇⠀⢸⣿⣿⣿⣿⣿⣿⣿⣿⣿⣿⡧⠀⠀⠀⠀⠀⠀⠀⠀</a:t>
            </a:r>
            <a:br/>
            <a:r>
              <a:t>⣿⣿⣿⣿⣿⣿⣿⣿⣿⣿⣿⣿⣿⣿⣿⣿⣿⣿⣿⣿⣿⣿⣿⣷⠀⠀⠀⠀⠀⠀⠀⠀⠀⠀⠙⠿⣿⣿⣿⣿⣿⣿⣿⣿⣿⣿⣿⣿⣿⡇⠀⠀⠀⠀⠀⠀⠀⠀⠀⠀⠀⠀⠀⠀⠀⠀⠀⠀⠀⠹⠀⠈⣿⣿⣿⣿⣿⣿⣿⣿⣿⣿⣇⠀⠀⠀⠀⠀⠀⠀⠀</a:t>
            </a:r>
            <a:br/>
            <a:r>
              <a:t>⣿⣿⣿⣿⣿⣿⣿⣿⣿⣿⣿⣿⣿⣿⣿⣿⣿⣿⣿⣿⣿⣿⣿⣿⣷⡀⠀⠀⠀⠀⠀⠀⠀⠀⠀⠀⠀⠉⠙⢿⣿⣿⣿⣿⣿⣿⣿⣿⡿⠃⠀⠀⠀⠀⠀⠀⠀⠀⠀⠀⠀⠀⠀⠀⠀⠀⠀⠀⠀⠀⠀⠀⢻⣿⣿⣿⣿⣿⣿⣿⣿⣿⣿⣷⠃⠀⠀⠀⠀⠀⠀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⣿⣿⣿⣿⣿⣿⣿⣿⣿⣿⣿⣿⣿⣿⣿⣿⣿⣿⣿⣿⣿⣿⣿⣿⣿⣿⣿⣿⣿⣿⣿⣿⣿⣿⣿⣿⣿⣿⣿⣿⣿⣿⣿⣿⣿⣿⣿⣿⣿⣿⣿⣿⣿⣿⣿⣿⣿⣿⣿⣿⣿⣿⣿⣿⣿⡏⠀⠀⠀⠀⠀⠀⠀⠀⠀⠹⣿⣿⣿⣿⣿⣿⣿⣿⣿⣿⣿⣿⣿⣿⡇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⣿⣿⣿⣿⣿⣿⣿⣿⣿⣿⣿⣿⣿⣿⣿⣿⣿⣿⣿⣿⣿⣿⣿⣿⣿⣿⣿⣿⣿⣿⣿⣿⣿⣿⣿⣿⣿⣿⣿⣿⣿⣿⣿⣿⣿⣿⣿⣿⣿⣿⣿⣿⣿⣿⣿⣿⣿⣿⣿⣿⣿⣿⡿⠿⠿⠀⠀⠀⠀⠀⠀⠀⠀⠀⠀⠀⣸⣿⣿⣿⣿⣿⣿⣿⣿⣿⣿⣿⣿⣿⡇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⣿⣿⣿⣿⣿⣿⣿⣿⣿⣿⣿⣿⣿⣿⣿⣿⣿⣿⣿⣿⣿⣿⣿⣿⣿⣿⣿⣿⣿⣿⣿⣿⣿⣿⣿⣿⣿⣿⣿⣿⣿⣿⣿⣿⣿⣿⣿⣿⣿⣿⣿⣿⣿⣿⣿⣿⣿⡿⠟⠋⠁⠀⠀⠀⠀⠀⠀⠀⠀⠀⠀⠀⠀⠀⠀⠀⠙⢿⣿⣿⣿⣿⣿⣿⣿⣿⣿⣿⣿⣿⡇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⣿⣿⣿⣿⣿⣿⣿⣿⣿⣿⣿⣿⣿⣿⣿⣿⣿⣿⣿⣿⣿⣿⣿⣿⣿⣿⣿⣿⣿⣿⣿⣿⣿⣿⣿⣿⣿⣿⣿⣿⣿⣿⣿⣿⣿⣿⣿⣿⣿⣿⣿⣿⣿⣿⣿⡿⠋⠀⠀⠀⠀⠀⠀⠀⠀⠀⠀⠀⠀⠀⠀⠀⠀⠀⠀⠀⠀⠀⠻⣿⣿⣿⣿⣿⣿⣿⣿⣿⣿⣿⡇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⣿⣿⣿⣿⣿⣿⣿⣿⣿⣿⣿⣿⣿⣿⣿⣿⣿⣿⣿⣿⣿⣿⣿⣿⣿⣿⣿⣿⣿⣿⣿⣿⣿⣿⣿⣿⣿⣿⣿⣿⣿⣿⣿⣿⣿⣿⣿⣿⣿⣿⣿⣿⣿⣿⠏⠀⠀⠀⠀⠀⠀⠀⠀⠀⠀⠀⠀⠀⠀⠀⠀⠀⠀⠀⠀⠀⠀⠀⠀⠹⣿⣿⣿⣿⣿⣿⣿⣿⣿⣿⡇</a:t>
            </a:r>
            <a:br/>
            <a:r>
              <a:t>⣿⣿⣿⣿⣿⣿⣿⣿⣿⣿⣿⣿⣿⣿⣿⣿⣿⣿⣿⣿⣿⣿⣿⣿⣿⣿⣿⣿⣿⣿⣿⣿⣿⣿⣿⣿⣿⣿⣿⣿⣿⣿⣿⣿⣿⣿⣿⣿⣿⣿⣿⣿⣿⡏⠀⠀⠀⠀⠀⠀⠀⠀⠀⠀⠀⠀⠀⠀⠀⠀⠀⠀⠀⠀⠀⠀⠀⠀⠀⠀⢹⣿⣿⣿⣿⣿⣿⣿⣿⣿⡇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⣿⣿⣿⣿⣿⣿⣿⣿⣿⣿⣿⣿⣿⣿⣿⣿⣿⣿⣿⣿⣿⣿⣿⣿⣿⣿⣿⣿⣿⣿⣿⣿⣿⣿⣿⣿⣿⣿⣿⣿⣿⣿⣿⣿⣿⣿⣿⣿⣿⣿⣿⣿⣿⠃⠀⠀⠀⠀⠀⠀⠀⠀⠀⠀⠀⠀⠀⠀⠀⠀⠀⠀⠀⠀⠀⠀⠀⠀⠀⠀⠀⢿⣿⣿⣿⣿⣿⣿⣿⣿⡇</a:t>
            </a:r>
            <a:br/>
            <a:r>
              <a:t>⣿⣿⣿⣿⣿⣿⣿⣿⣿⣿⣿⣿⣿⣿⣿⣿⣿⣿⣿⣿⣿⣿⣿⣿⣿⣿⣿⣿⣿⣿⣿⣿⣿⣿⣿⣿⣿⣿⣿⣿⣿⣿⣿⣿⣿⣿⣿⣿⣿⣿⣿⣿⣿⠁⠀⠀⠀⠀⠀⠀⠀⠀⠀⠀⠀⠀⠀⠀⠀⠀⠀⠀⠀⠀⠀⠀⠀⠀⠀⠀⠀⠸⣿⣿⣿⣿⣿⣿⣿⣿⡇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⣿⣿⣿⣿⣿⣿⣿⣿⣿⣿⣿⣿⣿⣿⣿⣿⣿⣿⣿⣿⣿⣿⣿⣿⣿⣿⣿⣿⣿⣿⣿⣿⣿⣿⣿⣿⣿⣿⣿⣿⣿⣿⣿⣿⣿⣿⣿⣿⣿⣿⣿⣿⣿⣄⠀⠀⠀⠀⠀⠀⠀⠀⠀⠀⠀⠀⠀⠀⠀⠀⠀⠀⠀⠀⠀⠀⠀⠀⠀⠀⠀⠀⣿⣿⣿⣿⣿⣿⣿⣿⡇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⣿⣿⣿⣿⣿⣿⣿⣿⣿⣿⣿⣿⣿⣿⣿⣿⣿⣿⣿⣿⣿⣿⣿⣿⣿⣿⣿⣿⣿⣿⣿⣿⣿⣿⣿⣿⣿⣿⣿⣿⣿⣿⣿⣿⣿⣿⣿⣿⣿⣿⣿⣿⣿⣿⣦⡀⠀⠀⠀⠀⠀⠀⠀⠀⠀⠀⠀⠀⠀⠀⠀⠀⠀⠀⠀⠀⠀⠀⠀⠀⠀⢠⣿⣿⣿⣿⣿⣿⣿⣿⡇</a:t>
            </a:r>
            <a:br/>
            <a:r>
              <a:t>⣿⣿⣿⣿⣿⣿⣿⣿⣿⣿⣿⣿⣿⣿⣿⣿⣿⣿⣿⣿⣿⣿⣿⣿⣿⣿⣿⣿⣿⣿⣿⣿⣿⣿⣿⣿⣿⣿⣿⣿⣿⣿⣿⣿⣿⣿⣿⣿⣿⣿⣿⣿⣿⡿⠛⠁⠀⠀⠀⠀⠀⠀⠀⠀⠀⠀⠀⠀⠀⠀⠀⠀⠀⠀⠀⠀⠀⠀⠀⠀⠀⢸⣿⣿⣿⣿⣿⣿⣿⣿⡇</a:t>
            </a:r>
            <a:br/>
            <a:r>
              <a:t>⣿⣿⣿⣿⣿⣿⣿⣿⣿⣿⣿⣿⣿⣿⣿⣿⣿⣿⣿⣿⣿⣿⣿⣿⣿⣿⣿⣿⣿⣟⠛⠿⢿⣿⣿⣿⣿⡿⠿⣿⣿⣿⣿⣿⣿⣿⣿⣿⣿⣿⣿⣿⣿⣿⣦⠀⠀⠀⠀⠀⠀⠀⠀⠀⠀⠀⠀⠀⠀⠀⠀⠀⠀⠀⠀⠀⠀⠀⠀⠀⠀⢸⣿⣿⣿⣿⣿⣿⣿⣿⡇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⣿⣿⣿⣿⣿⣿⣿⣿⣿⣿⣿⣿⣿⣿⣿⣿⣿⣿⣿⣿⣿⣿⣿⣿⣿⣿⣿⣿⣿⣿⣷⣤⣄⠀⠈⠁⠀⠀⠀⠀⠈⠻⢿⣿⣿⣿⣿⣿⣿⣿⣿⣿⣿⣿⣿⠀⠀⠀⠀⠀⠀⠀⠀⠀⠀⠀⠀⠀⠀⠀⠀⠀⠀⠀⠀⠀⠀⠀⠀⠀⠀⠘⣿⣿⣿⠉⠙⣿⣿⣿⡇</a:t>
            </a:r>
            <a:br/>
            <a:r>
              <a:t>⣿⣿⣿⣿⣿⣿⣿⣿⣿⣿⣿⣿⣿⣿⣿⣿⣿⣿⣿⣿⣿⣿⣿⣿⣿⣿⣿⣿⣿⣿⣿⣿⣿⣿⠀⠀⠀⠀⠀⠀⠀⠀⠈⣿⣿⣿⣿⣿⣿⣿⣿⣿⣿⣿⣿⣇⠀⠀⠀⠀⠀⠀⠀⠀⠀⠀⠀⠀⠀⠀⠀⠀⠀⠀⠀⠀⠀⠀⠀⠀⠀⠀⣿⠟⠁⠀⠀⠘⢿⣿⡇</a:t>
            </a:r>
            <a:br/>
            <a:r>
              <a:t>⣿⣿⣿⣿⣿⣿⣿⣿⣿⣿⣿⣿⣿⣿⣿⣿⣿⣿⣿⣿⣿⣿⣿⣿⣿⣿⣿⣿⣿⣿⣿⣿⣿⣿⡀⠀⠂⠀⠀⠀⠀⠀⠀⢀⠉⠙⠻⠿⣿⣿⣿⣿⣿⣿⣿⣿⣄⣀⣀⣀⣀⠀⠀⠀⠀⠀⠀⠀⠀⠀⠀⠀⠀⠀⠀⠀⠀⠀⠀⠀⠀⠀⠃⠀⠀⠀⠀⠀⠀⠻⡇</a:t>
            </a:r>
            <a:br/>
            <a:r>
              <a:t>⣿⣿⣿⣿⣿⣿⣿⣿⣿⣿⣿⣿⣿⣿⣿⣿⣿⣿⣿⣿⣿⣿⣿⣿⣿⣿⣿⣿⣿⣿⣿⣿⣿⣿⣿⣿⣷⡀⠀⠀⠀⠀⠀⢸⣿⣷⣶⣤⣄⣉⠛⣿⣿⣿⣿⣿⣿⣿⣿⣿⣿⠀⠀⠀⠀⠀⠀⠀⠀⠀⠀⠀⠀⠀⠀⠀⠀⠀⠀⠀⠀⠀⠀⠀⠀⠀⠀⠀⠀⠀⠀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⣿⣿⣿⣿⣿⣿⣿⣿⣿⣿⣿⣿⣿⣿⣿⣿⣿⣿⣿⣿⣿⣿⣿⣿⣿⣿⣿⣿⣿⣿⣿⣿⣿⣿⣿⣿⣿⣷⡀⠀⠀⠀⠀⠘⣿⣿⣿⣿⣿⣿⣿⣿⣿⣿⣿⣿⣿⣿⣿⣿⣿⠀⠀⠀⠀⠀⠀⠀⠀⠀⠀⠀⠀⠀⠀⠀⠀⠀⠀⠀⠀⠀⠀⠀⠀⠀⠀⠀⠀⠀⠀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⣿⣿⣿⣿⣿⣿⣿⣿⣿⣿⣿⣿⣿⣿⣿⣿⣿⣿⣿⣿⣿⣿⣿⣿⣿⣿⣿⣿⣿⣿⣿⣿⣿⣿⣿⣿⣿⣿⠁⠀⠀⠀⠀⠀⣿⣿⣿⣿⣿⣿⣿⣿⣿⣿⣿⣿⣿⣿⡿⠋⠀⠀⠀⠀⠀⠀⠀⠀⠀⠀⠀⠀⠀⠀⠀⠀⠀⠀⠀⠀⠀⠀⠀⠀⠀⠀⠀⠀⠀⠀⠀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⣿⣿⣿⣿⣿⣿⣿⣿⣿⣿⣿⣿⣿⣿⣿⣿⣿⣿⣿⣿⣿⣿⣿⣿⣿⣿⣿⣿⣿⣿⣿⣿⣿⣿⣿⣿⣿⡇⠀⠀⠀⠀⠀⠀⣿⣿⣿⣿⣿⣿⣿⣿⣿⣿⣿⣿⡿⠋⠀⠀⠀⠀⠀⠀⠀⠀⠀⠀⠀⠀⠀⠀⠀⠀⠀⠀⠀⠀⠀⠀⠀⠀⠀⠀⠀⠀⠀⠀⠀⠀⠀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⣿⣿⣿⣿⣿⣿⣿⣿⣿⣿⣿⣿⣿⣿⣿⣿⣿⣿⣿⣿⣿⣿⣿⣿⣿⣿⣿⣿⣿⣿⣿⣿⣿⣿⣿⣿⣿⠇⠀⠀⠀⠀⠀⠀⣿⣿⣿⣿⣿⣿⣿⣿⠿⠿⠟⠁⠀⠀⠀⠀⠀⠀⠀⠀⠀⠀⠀⠀⠀⠀⠀⠀⠀⠀⠀⠀⠀⠀⠀⠀⠀⠀⠀⠀⠀⠀⠀⠀⠀⠀⠀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⣿⣿⣿⣿⣿⣿⣿⣿⣿⣿⣿⣿⣿⣿⣿⣿⣿⣿⣿⣿⣿⣿⣿⣿⣿⣿⣿⣿⣿⣿⣿⣿⣿⣿⣿⣿⣿⠀⠀⠀⠀⠀⠀⢸⣿⣿⣿⣿⣿⡟⠁⠀⠀⠀⠀⠀⠀⠀⠀⠀⠀⠀⠀⠀⠀⠀⠀⠀⠀⠀⠀⠀⠀⠀⠀⠀⠀⠀⠀⠀⠀⠀⠀⠀⠀⠀⠀⠀⠀⠀⠀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⣿⣿⣿⣿⣿⣿⣿⣿⣿⣿⣿⣿⣿⣿⣿⣿⣿⣿⣿⣿⣿⣿⣿⣿⣿⣿⣿⣿⣿⣿⣿⣿⣿⣿⣿⣿⣿⠀⠀⠀⠀⠀⠀⢸⣿⣿⡿⠟⠋⠁⠀⠀⠀⠀⠀⠀⠀⠀⠀⠀⠀⠀⠀⠀⠀⠀⠀⠀⠀⠀⠀⠀⠀⠀⠀⠀⠀⠀⠀⠀⠀⠀⠀⠀⠀⠀⠀⠀⠀⠀⠀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⣿⣿⣿⣿⣿⣿⣿⣿⣿⣿⣿⣿⣿⣿⣿⣿⣿⣿⣿⣿⣿⣿⣿⣿⣿⣿⣿⣿⣿⣿⣿⣿⣿⣿⣿⣿⡇⠀⠀⠀⠀⠀⠀⢸⠿⠁⠀⠀⠀⠀⠀⠀⠀⠀⠀⠀⠀⠀⠀⠀⠀⠀⠀⠀⠀⠀⠀⠀⠀⠀⠀⠀⠀⠀⠀⠀⠀⠀⠀⠀⠀⠀⠀⠀⠀⠀⠀⠀⠀⠀⠀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⣿⣿⣿⣿⣿⣿⣿⣿⣿⣿⣿⣿⣿⣿⣿⣿⣿⣿⣿⣿⣿⣿⣿⣿⣿⣿⣿⣿⣿⣿⣿⣿⣿⣿⣿⣿⡀⠀⠀⠀⠀⠀⠀⠀⠀⣀⣤⣴⣶⣀⠀⠀⠀⠀⠀⠀⠀⠀⠀⠀⠀⠀⠀⠀⠀⠀⠀⠀⠀⠀⠀⠀⠀⠀⠀⠀⠀⠀⠀⠀⠀⠀⠢⠀⠀⠀⠀⠀⠀⠀⠀</a:t>
            </a:r>
            <a:br/>
            <a:r>
              <a:t>⣿⣿⣿⣿⣿⣿⣿⣿⣿⣿⣿⣿⣿⣿⣿⣿⣿⣿⣿⣿⠟⠻⣿⣿⣿⣿⣿⣿⣿⣿⣿⣿⣿⣿⣿⣿⣿⣦⣤⣤⣤⣤⣴⣾⣿⣿⣿⣿⣿⣿⠀⠀⠀⠀⠀⠀⠀⠀⠀⠀⠀⠀⠀⠀⠀⠀⠀⠀⠀⠀⠀⠀⡀⠀⠀⠀⠀⢀⣀⣀⣻⣿⡟⠀⠀⠀⠀⠀⠀⠀⠀</a:t>
            </a:r>
            <a:br/>
            <a:r>
              <a:t>⣿⣿⣿⣿⣿⣿⣿⣿⣿⣿⣿⣿⣿⣿⣿⣿⣿⣿⡿⠃⠀⠀⠈⠛⢿⣿⣿⣿⣿⣿⣿⣿⣿⣿⣿⣿⣿⣿⣿⣿⣿⣿⣿⣿⣿⣿⣿⣿⣿⣿⡇⠀⠀⠀⠀⠀⠀⠀⠀⠀⠀⠀⠀⠀⠀⠀⠀⠀⠀⠀⠀⠀⢹⣿⣿⣿⣿⣿⣿⣿⣿⣿⡇⠀⠀⠀⠀⠀⠀⠀⠀</a:t>
            </a:r>
            <a:br/>
            <a:r>
              <a:t>⣿⣿⣿⣿⣿⣿⣿⣿⣿⣿⣿⣿⣿⣿⣿⣿⣿⠟⠀⠀⠀⠀⠀⠀⠀⠙⢿⣿⣿⣿⣿⣿⣿⣿⣿⣿⣿⣿⣿⣿⣿⣿⣿⣿⣿⣿⣿⣿⣿⣿⣇⠀⠀⠀⠀⠀⠀⠀⠀⠀⠀⠀⠀⠀⠀⠀⠀⠀⠀⠀⠀⠀⢸⣿⣿⣿⣿⣿⣿⣿⣿⣿⣷⣰⡇⠀⠀⠀⠀⠀⠀</a:t>
            </a:r>
            <a:br/>
            <a:r>
              <a:t>⣿⣿⣿⣿⣿⣿⣿⣿⣿⣿⣿⣿⣿⣿⣿⣿⣿⡀⠀⠀⠀⠀⠀⠀⠀⠀⠀⠘⠻⣿⣿⣿⣿⣿⣿⣿⣿⣿⣿⣿⣿⣿⣿⣿⣿⣿⣿⣿⣿⣿⣿⠀⠀⠀⠀⠀⠀⠀⠀⠀⠀⠀⠀⠀⠀⠀⠀⠀⠀⠀⠀⠀⢸⣿⣿⣿⣿⣿⣿⣿⣿⣿⣿⣿⠀⠀⠀⠀⠀⠀⠀</a:t>
            </a:r>
            <a:br/>
            <a:r>
              <a:t>⣿⣿⣿⣿⣿⣿⣿⣿⣿⣿⣿⣿⣿⣿⣿⣿⣿⣿⣦⡀⠀⠀⠀⠀⠀⠀⠀⠀⠀⠈⠻⣿⣿⣿⣿⣿⣿⣿⣿⣿⣿⣿⣿⣿⣿⣿⣿⣿⣿⣿⡿⠀⠀⠀⠀⠀⠀⠀⠀⠀⠀⠀⠀⠀⠀⠀⠀⠀⠀⠀⢠⠀⠸⣿⣿⣿⣿⣿⣿⣿⣿⣿⣿⣿⡄⠀⠀⠀⠀⠀⠀</a:t>
            </a:r>
            <a:br/>
            <a:r>
              <a:t>⣿⣿⣿⣿⣿⣿⣿⣿⣿⣿⣿⣿⣿⣿⣿⣿⣿⣿⣿⣿⣷⣄⠀⠀⠀⠀⠀⠀⠀⠀⠀⠈⠙⢿⣿⣿⣿⣿⣿⣿⣿⣿⣿⣿⣿⣿⣿⣿⣿⣿⡇⠀⠀⠀⠀⠀⠀⠀⠀⠀⠀⠀⠀⠀⠀⠀⠀⠀⠀⠀⢸⠀⠀⣿⣿⣿⣿⣿⣿⣿⣿⣿⣿⣿⡗⠀⠀⠀⠀⠀⠀</a:t>
            </a:r>
            <a:br/>
            <a:r>
              <a:t>⣿⣿⣿⣿⣿⣿⣿⣿⣿⣿⣿⣿⣿⣿⣿⣿⣿⣿⣿⣿⣿⣿⣷⣄⠀⠀⠀⠀⠀⠀⠀⠀⠀⠀⢹⣿⣿⣿⣿⣿⣿⣿⣿⣿⣿⣿⣿⣿⣿⣿⠃⠀⠀⠀⠀⠀⠀⠀⠀⠀⠀⠀⠀⠀⠀⠀⠀⠀⠀⠀⠀⠀⠀⢹⣿⣿⣿⣿⣿⣿⣿⣿⣿⣿⣇⡀⠀⠀⠀⠀⠀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⣿⣿⣿⣿⣿⣿⣿⣿⣿⣿⣿⣿⣿⣿⣿⣿⣿⣿⣿⣿⣿⣿⣿⣿⣿⣿⣿⣿⣿⣿⣿⣿⣿⣿⣿⣿⣿⣿⣿⣿⣿⣿⣿⣿⣿⣿⣿⣿⣿⣿⣿⣿⣿⣿⣿⣿⣿⣿⣿⣿⣿⡿⠿⠛⠛⠛⠁⠀⠀⠀⠀⠀⠀⠀⠀⠀⠀⠀⠐⢿⣿⣿⣿⣿⣿⣿⣿⣿⣿⣿⡇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⣿⣿⣿⣿⣿⣿⣿⣿⣿⣿⣿⣿⣿⣿⣿⣿⣿⣿⣿⣿⣿⣿⣿⣿⣿⣿⣿⣿⣿⣿⣿⣿⣿⣿⣿⣿⣿⣿⣿⣿⣿⣿⣿⣿⣿⣿⣿⣿⣿⣿⣿⣿⣿⣿⣿⣿⣿⣿⣿⠟⠉⠀⠀⠀⠀⠀⠀⠀⠀⠀⠀⠀⠀⠀⠀⠀⠀⠀⠀⠀⠈⢿⣿⣿⣿⣿⣿⣿⣿⣿⡇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⣿⣿⣿⣿⣿⣿⣿⣿⣿⣿⣿⣿⣿⣿⣿⣿⣿⣿⣿⣿⣿⣿⣿⣿⣿⣿⣿⣿⣿⣿⣿⣿⣿⣿⣿⣿⣿⣿⣿⣿⣿⣿⣿⣿⣿⣿⣿⣿⣿⣿⣿⣿⣿⣿⣿⣿⣿⠋⠀⠀⠀⠀⠀⠀⠀⠀⠀⠀⠀⠀⠀⠀⠀⠀⠀⠀⠀⠀⠀⠀⠀⠀⠹⣿⣿⣿⣿⣿⣿⣿⡇</a:t>
            </a:r>
            <a:br/>
            <a:r>
              <a:t>⣿⣿⣿⣿⣿⣿⣿⣿⣿⣿⣿⣿⣿⣿⣿⣿⣿⣿⣿⣿⣿⣿⣿⣿⣿⣿⣿⣿⣿⣿⣿⣿⣿⣿⣿⣿⣿⣿⣿⣿⣿⣿⣿⣿⣿⣿⣿⣿⣿⣿⣿⣿⣿⣿⣿⡟⠁⠀⠀⠀⠀⠀⠀⠀⠀⠀⠀⠀⠀⠀⠀⠀⠀⠀⠀⠀⠀⠀⠀⠀⠀⠀⠀⠸⣿⣿⣿⣿⣿⣿⡇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⣿⣿⣿⣿⣿⣿⣿⣿⣿⣿⣿⣿⣿⣿⣿⣿⣿⣿⣿⣿⣿⣿⣿⣿⣿⣿⣿⣿⣿⣿⣿⣿⣿⣿⣿⣿⣿⣿⣿⣿⣿⣿⣿⣿⣿⣿⣿⣿⣿⣿⣿⣿⣿⣿⡏⠀⠀⠀⠀⠀⠀⠀⠀⠀⠀⠀⠀⠀⠀⠀⠀⠀⠀⠀⠀⠀⠀⠀⠀⠀⠀⠀⠀⠀⠀⢻⣿⣿⣿⣿⡇</a:t>
            </a:r>
            <a:br/>
            <a:r>
              <a:t>⣿⣿⣿⣿⣿⣿⣿⣿⣿⣿⣿⣿⣿⣿⣿⣿⣿⣿⣿⣿⣿⣿⣿⣿⣿⣿⣿⣿⣿⣿⣿⣿⣿⣿⣿⣿⣿⣿⣿⣿⣿⣿⣿⣿⣿⣿⣿⣿⣿⣿⣿⣿⣿⣿⡖⠀⠀⠀⠀⠀⠀⠀⠀⠀⠀⠀⠀⠀⠀⠀⠀⠀⠀⠀⠀⠀⠀⠀⠀⠀⠀⠀⠀⠀⠀⢸⣿⣿⣿⣿⡇</a:t>
            </a:r>
            <a:br/>
            <a:r>
              <a:t>⣿⣿⣿⣿⣿⣿⣿⣿⣿⣿⣿⣿⣿⣿⣿⣿⣿⣿⣿⣿⣿⣿⣿⣿⣿⣿⣿⣿⣿⣿⣿⣿⣿⣿⣿⣿⣿⣿⣿⣿⣿⣿⣿⣿⣿⣿⣿⣿⣿⣿⣿⣿⣿⣿⣇⡀⠀⠀⠀⠀⠀⠀⠀⠀⠀⠀⠀⠀⠀⠀⠀⠀⠀⠀⠀⠀⠀⠀⠀⠀⠀⠀⠀⠀⠀⠀⣿⣿⣿⣿⡇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⣿⣿⣿⣿⣿⣿⣿⣿⣿⣿⣿⣿⣿⣿⣿⣿⣿⣿⣿⣿⣿⣿⣿⣿⣿⣿⣿⣿⣿⣿⣿⣿⣿⣿⣿⣿⣿⣿⣿⣿⣿⣿⣿⣿⣿⣿⣿⣿⣿⣿⣿⣿⣿⣿⣿⣧⡀⠀⠀⠀⠀⠀⠀⠀⠀⠀⠀⠀⠀⠀⠀⠀⠀⠀⠀⠀⠀⠀⠀⠀⠀⠀⠀⠀⠀⢸⣿⣿⣿⣿⡇</a:t>
            </a:r>
            <a:br/>
            <a:r>
              <a:t>⣿⣿⣿⣿⣿⣿⣿⣿⣿⣿⣿⣿⣿⣿⣿⣿⣿⣿⣿⣿⣿⣿⣿⣿⣿⣿⣿⣿⣿⣿⠛⠻⢿⣿⣿⣿⣿⣿⣿⣿⣿⣿⣿⣿⣿⣿⣿⣿⣿⣿⣿⣿⣿⣿⣿⣿⠿⠃⠀⠀⠀⠀⠀⠀⠀⠀⠀⠀⠀⠀⠀⠀⠀⠀⠀⠀⠀⠀⠀⠀⠀⠀⠀⠀⠀⠈⣿⣿⣿⣿⡇</a:t>
            </a:r>
            <a:br/>
            <a:r>
              <a:t>⣿⣿⣿⣿⣿⣿⣿⣿⣿⣿⣿⣿⣿⣿⣿⣿⣿⣿⣿⣿⣿⣿⣿⣿⣿⣿⣿⣿⣿⣿⣷⣤⣀⠈⠉⠛⠛⠛⠛⠙⠛⠿⣿⣿⣿⣿⣿⣿⣿⣿⣿⣿⣿⣿⣿⣧⡀⠀⠀⠀⠀⠀⠀⠀⠀⠀⠀⠀⠀⠀⠀⠀⠀⠀⠀⠀⠀⠀⠀⠀⠀⠀⠀⠀⠀⠀⣿⣿⣿⣿⡇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⣿⣿⣿⣿⣿⣿⣿⣿⣿⣿⣿⣿⣿⣿⣿⣿⣿⣿⣿⣿⣿⣿⣿⣿⣿⣿⣿⣿⣿⣿⣿⣿⣿⣷⡦⠀⠀⠀⠀⠀⠀⠀⠈⢻⣿⣿⣿⣿⣿⣿⣿⣿⣿⣿⣿⣿⣟⠀⠀⠀⠀⠀⠀⠀⠀⠀⠀⠀⠀⠀⠀⠀⠀⠀⠀⠀⠀⠀⠀⠀⠀⠀⠀⠀⠀⠀⣻⣿⣿⡟⠇</a:t>
            </a:r>
            <a:br/>
            <a:r>
              <a:t>⣿⣿⣿⣿⣿⣿⣿⣿⣿⣿⣿⣿⣿⣿⣿⣿⣿⣿⣿⣿⣿⣿⣿⣿⣿⣿⣿⣿⣿⣿⣿⣿⣿⣿⡇⠀⠀⠀⠀⠀⠀⠀⠀⠀⢿⣿⣿⣿⣿⣿⣿⣿⣿⣿⣿⣿⣿⡆⠀⠀⠀⠀⠀⠀⠀⠀⠀⠀⠀⠀⠀⠀⠀⠀⠀⠀⠀⠀⠀⠀⠀⠀⠀⠀⠀⠀⢸⣿⠟⠁⠀</a:t>
            </a:r>
            <a:br/>
            <a:r>
              <a:t>⣿⣿⣿⣿⣿⣿⣿⣿⣿⣿⣿⣿⣿⣿⣿⣿⣿⣿⣿⣿⣿⣿⣿⣿⣿⣿⣿⣿⣿⣿⣿⣿⣿⣿⣧⣄⣈⠀⠀⠀⠀⠀⠀⠀⢀⠈⠙⠻⣿⣿⣿⣿⣿⣿⣿⣿⣿⣿⠀⠀⠀⠀⠀⠀⠀⠀⠀⠀⠀⠀⠀⠀⠀⠀⠀⠀⠀⠀⠀⠀⠀⠀⠀⠀⠀⠀⠸⠁⠀⠀⠀</a:t>
            </a:r>
            <a:br/>
            <a:r>
              <a:t>⣿⣿⣿⣿⣿⣿⣿⣿⣿⣿⣿⣿⣿⣿⣿⣿⣿⣿⣿⣿⣿⣿⣿⣿⣿⣿⣿⣿⣿⣿⣿⣿⣿⣿⣿⣿⣿⡆⠀⠀⠀⠀⠀⠀⢸⣿⣶⣤⣄⡉⠛⢿⣿⣿⣿⣿⣿⣿⣷⣶⣶⣶⣶⡄⠀⠀⠀⠀⠀⠀⠀⠀⠀⠀⠀⠀⠀⠀⠀⠀⠀⠀⠀⠀⠀⠀⠀⠀⠀⠀⠀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⣿⣿⣿⣿⣿⣿⣿⣿⣿⣿⣿⣿⣿⣿⣿⣿⣿⣿⣿⣿⣿⣿⣿⣿⣿⣿⣿⣿⣿⣿⣿⣿⣿⣿⣿⣿⣿⣿⡄⠀⠀⠀⠀⠀⢸⣿⣿⣿⣿⣿⣷⣶⣾⣿⣿⣿⣿⣿⣿⣿⣿⣿⣿⡇⠀⠀⠀⠀⠀⠀⠀⠀⠀⠀⠀⠀⠀⠀⠀⠀⠀⠀⠀⠀⠀⠀⠀⠀⠀⠀⠀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⣿⣿⣿⣿⣿⣿⣿⣿⣿⣿⣿⣿⣿⣿⣿⣿⣿⣿⣿⣿⣿⣿⣿⣿⣿⣿⣿⣿⣿⣿⣿⣿⣿⣿⣿⣿⣿⣿⠇⠀⠀⠀⠀⠀⢸⣿⣿⣿⣿⣿⣿⣿⣿⣿⣿⣿⣿⣿⣿⣿⣿⣿⠟⠃⠀⠀⠀⠀⠀⠀⠀⠀⠀⠀⠀⠀⠀⠀⠀⠀⠀⠀⠀⠀⠀⠀⠀⠀⠀⠀⠀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⣿⣿⣿⣿⣿⣿⣿⣿⣿⣿⣿⣿⣿⣿⣿⣿⣿⣿⣿⣿⣿⣿⣿⣿⣿⣿⣿⣿⣿⣿⣿⣿⣿⣿⣿⣿⣿⣿⠀⠀⠀⠀⠀⠀⢸⣿⣿⣿⣿⣿⣿⣿⣿⣿⣿⣿⣿⣿⣿⣿⠟⠁⠀⠀⠀⠀⠀⠀⠀⠀⠀⠀⠀⠀⠀⠀⠀⠀⠀⠀⠀⠀⠀⠀⠀⠀⠀⠀⠀⠀⠀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⣿⣿⣿⣿⣿⣿⣿⣿⣿⣿⣿⣿⣿⣿⣿⣿⣿⣿⣿⣿⣿⣿⣿⣿⣿⣿⣿⣿⣿⣿⣿⣿⣿⣿⣿⣿⣿⡏⠀⠀⠀⠀⠀⠀⢸⣿⣿⣿⣿⣿⣿⣿⣿⣿⣿⣿⣿⡿⠟⠁⠀⠀⠀⠀⠀⠀⠀⠀⠀⠀⠀⠀⠀⠀⠀⠀⠀⠀⠀⠀⠀⠀⠀⠀⠀⠀⠀⠀⠀⠀⠀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⣿⣿⣿⣿⣿⣿⣿⣿⣿⣿⣿⣿⣿⣿⣿⣿⣿⣿⣿⣿⣿⣿⣿⣿⣿⣿⣿⣿⣿⣿⣿⣿⣿⣿⣿⣿⣿⡇⠀⠀⠀⠀⠀⠀⢸⣿⣿⣿⣿⣿⣿⡿⠟⠛⠛⠉⠉⠀⠀⠀⠀⠀⠀⠀⠀⠀⠀⠀⠀⠀⠀⠀⠀⠀⠀⠀⠀⠀⠀⠀⠀⠀⠀⠀⠀⠀⠀⠀⠀⠀⠀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⣿⣿⣿⣿⣿⣿⣿⣿⣿⣿⣿⣿⣿⣿⣿⣿⣿⣿⣿⣿⣿⣿⣿⣿⣿⣿⣿⣿⣿⣿⣿⣿⣿⣿⣿⣿⣿⠃⠀⠀⠀⠀⠀⠀⢸⣿⣿⣿⣿⣿⡿⠀⠀⠀⠀⠀⠀⠀⠀⠀⠀⠀⠀⠀⠀⠀⠀⠀⠀⠀⠀⠀⠀⠀⠀⠀⠀⠀⠀⠀⠀⠀⠀⠀⠀⠀⠀⠀⠀⠀⠀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⣿⣿⣿⣿⣿⣿⣿⣿⣿⣿⣿⣿⣿⣿⣿⣿⣿⣿⣿⣿⣿⣿⣿⣿⣿⣿⣿⣿⣿⣿⣿⣿⣿⣿⣿⣿⣿⠀⠀⠀⠀⠀⠀⠀⢸⣿⡿⠛⠋⠁⠀⠀⠀⠀⠀⠀⠀⠀⠀⠀⠀⠀⠀⠀⠀⠀⠀⠀⠀⠀⠀⠀⠀⠀⠀⠀⠀⠀⠀⠀⠀⠀⠀⠀⠀⠀⠀⠀⠀⠀⠀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⣿⣿⣿⣿⣿⣿⣿⣿⣿⣿⣿⣿⣿⣿⣿⣿⣿⣿⣿⣿⣿⣿⣿⣿⣿⣿⣿⣿⣿⣿⣿⣿⣿⣿⣿⣿⡟⠀⠀⠀⠀⠀⠀⠀⠸⠛⠁⠀⠀⠀⠀⠀⠀⠀⠀⠀⠀⠀⠀⠀⠀⠀⠀⠀⠀⠀⠀⠀⠀⠀⠀⠀⠀⠀⠀⠀⠀⠀⠀⠀⠀⠀⠀⠀⠀⠀⠀⠀⠀⠀⠀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⣿⣿⣿⣿⣿⣿⣿⣿⣿⣿⣿⣿⣿⣿⣿⣿⣿⣿⣿⣿⣿⣿⣿⣿⣿⣿⣿⣿⣿⣿⣿⣿⣿⣿⣿⣿⣧⡀⠀⠀⠀⠀⠀⠀⠀⢀⣀⣤⣴⣾⣄⣤⠀⠀⠀⠀⠀⠀⠀⠀⠀⠀⠀⠀⠀⠀⠀⠀⠀⠀⠀⠀⠀⠀⠀⠀⠀⠀⠀⠀⠀⠀⠀⠀⠀⠀⠀⡀⠀⠀⠀</a:t>
            </a:r>
            <a:br/>
            <a:r>
              <a:t>⣿⣿⣿⣿⣿⣿⣿⣿⣿⣿⣿⣿⣿⣿⣿⣿⣿⣿⣿⣿⣿⣿⣿⣿⣿⣿⣿⣿⣿⣿⣿⣿⣿⣿⣿⣿⣿⣿⣶⣤⣤⣤⣶⣶⣿⣿⣿⣿⣿⣿⣿⣿⠀⠀⠀⠀⠀⠀⠀⠀⠀⠀⠀⠀⠀⠀⠀⠀⠀⠀⠀⠀⠀⠀⠀⠀⠀⠀⠀⠀⠀⠀⠀⠀⢠⣤⣤⡬⠀⠀⠀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⣿⣿⣿⣿⣿⣿⣿⣿⣿⣿⣿⣿⣿⣿⣿⣿⣿⣿⣿⣿⣿⣿⣿⣿⣿⣿⣿⣿⣿⣿⣿⣿⣿⣿⣿⣿⣿⣿⣿⣿⣿⣿⣿⣿⣿⣿⣿⣿⣿⣿⣿⣿⠀⠀⠀⠀⠀⠀⠀⠀⠀⠀⠀⠀⠀⠀⠀⠀⠀⠀⠀⠀⠀⠀⠀⢠⣦⣤⣄⣀⣀⣴⣶⣶⣶⣿⣿⠃⠀⠀⠀</a:t>
            </a:r>
            <a:br/>
            <a:r>
              <a:t>⣿⣿⣿⣿⣿⣿⣿⣿⣿⣿⣿⣿⣿⣿⣿⣿⣿⣿⣿⡟⠈⠈⠻⣿⣿⣿⣿⣿⣿⣿⣿⣿⣿⣿⣿⣿⣿⣿⣿⣿⣿⣿⣿⣿⣿⣿⣿⣿⣿⣿⣿⣿⡆⠀⠀⠀⠀⠀⠀⠀⠀⠀⠀⠀⠀⠀⠀⠀⠀⠀⠀⠀⠀⠀⠀⢸⣿⣿⣿⣿⣿⣿⣿⣿⣿⣿⣿⣀⠀⡀⠀</a:t>
            </a:r>
            <a:br/>
            <a:r>
              <a:t>⣿⣿⣿⣿⣿⣿⣿⣿⣿⣿⣿⣿⣿⣿⣿⣿⣿⣿⠏⠀⠀⠀⠀⠈⠙⢿⣿⣿⣿⣿⣿⣿⣿⣿⣿⣿⣿⣿⣿⣿⣿⣿⣿⣿⣿⣿⣿⣿⣿⣿⣿⣿⣇⠀⠀⠀⠀⠀⠀⠀⠀⠀⠀⠀⠀⠀⠀⠀⠀⠀⠀⠀⠀⠀⠀⢸⣿⣿⣿⣿⣿⣿⣿⣿⣿⣿⣿⣿⣾⡇⠀</a:t>
            </a:r>
            <a:br/>
            <a:r>
              <a:t>⣿⣿⣿⣿⣿⣿⣿⣿⣿⣿⣿⣿⣿⣿⣿⣿⡿⠃⠀⠀⠀⠀⠀⠀⠀⠀⠙⢿⣿⣿⣿⣿⣿⣿⣿⣿⣿⣿⣿⣿⣿⣿⣿⣿⣿⣿⣿⣿⣿⣿⣿⣿⡿⠀⠀⠀⠀⠀⠀⠀⠀⠀⠀⠀⠀⠀⠀⠀⠀⠀⠀⠀⠀⠀⠀⠘⣿⣿⣿⣿⣿⣿⣿⣿⣿⣿⣿⣿⣿⠁⠀</a:t>
            </a:r>
            <a:br/>
            <a:r>
              <a:t>⣿⣿⣿⣿⣿⣿⣿⣿⣿⣿⣿⣿⣿⣿⣿⣿⡇⠀⠀⠀⠀⠀⠀⠀⠀⠀⠀⠀⠉⠻⣿⣿⣿⣿⣿⣿⣿⣿⣿⣿⣿⣿⣿⣿⣿⣿⣿⣿⣿⣿⣿⣿⡇⠀⠀⠀⠀⠀⠀⠀⠀⠀⠀⠀⠀⠀⠀⠀⠀⠀⠀⠀⠀⠀⠀⠀⣿⣿⣿⣿⣿⣿⣿⣿⣿⣿⣿⣿⣿⡆⠀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⣿⣿⣿⣿⣿⣿⣿⣿⣿⣿⣿⣿⣿⣿⣿⣿⣿⣿⣿⣿⣿⣿⣿⣿⣿⣿⣿⣿⣿⣿⣿⣿⣿⣿⣿⣿⣿⣿⣿⣿⣿⣿⣿⣿⣿⣿⣿⣿⣿⣿⣿⣿⣿⣿⣿⣿⣿⣿⣿⣿⣿⣿⣿⣿⣿⣿⣿⡟⠀⠀⠀⠀⠀⠀⠀⠀⠀⠀⠀⠀⣼⣿⣿⣿⣿⣿⣿⣿⣿⣿⡇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⣿⣿⣿⣿⣿⣿⣿⣿⣿⣿⣿⣿⣿⣿⣿⣿⣿⣿⣿⣿⣿⣿⣿⣿⣿⣿⣿⣿⣿⣿⣿⣿⣿⣿⣿⣿⣿⣿⣿⣿⣿⣿⣿⣿⣿⣿⣿⣿⣿⣿⣿⣿⣿⣿⣿⣿⣿⣿⣿⣿⣿⣿⠿⠛⠛⠉⠉⠀⠀⠀⠀⠀⠀⠀⠀⠀⠀⠀⠀⠀⠉⠻⣿⣿⣿⣿⣿⣿⣿⣿⡇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⣿⣿⣿⣿⣿⣿⣿⣿⣿⣿⣿⣿⣿⣿⣿⣿⣿⣿⣿⣿⣿⣿⣿⣿⣿⣿⣿⣿⣿⣿⣿⣿⣿⣿⣿⣿⣿⣿⣿⣿⣿⣿⣿⣿⣿⣿⣿⣿⣿⣿⣿⣿⣿⣿⣿⣿⣿⣿⣿⡿⠋⠀⠀⠀⠀⠀⠀⠀⠀⠀⠀⠀⠀⠀⠀⠀⠀⠀⠀⠀⠀⠀⠈⠹⣿⣿⣿⣿⣿⣿⡇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⣿⣿⣿⣿⣿⣿⣿⣿⣿⣿⣿⣿⣿⣿⣿⣿⣿⣿⣿⣿⣿⣿⣿⣿⣿⣿⣿⣿⣿⣿⣿⣿⣿⣿⣿⣿⣿⣿⣿⣿⣿⣿⣿⣿⣿⣿⣿⣿⣿⣿⣿⣿⣿⣿⣿⣿⣿⡿⠋⠀⠀⠀⠀⠀⠀⠀⠀⠀⠀⠀⠀⠀⠀⠀⠀⠀⠀⠀⠀⠀⠀⠀⠀⠀⠈⢿⣿⣿⣿⣿⡇</a:t>
            </a:r>
            <a:br/>
            <a:r>
              <a:t>⣿⣿⣿⣿⣿⣿⣿⣿⣿⣿⣿⣿⣿⣿⣿⣿⣿⣿⣿⣿⣿⣿⣿⣿⣿⣿⣿⣿⣿⣿⣿⣿⣿⣿⣿⣿⣿⣿⣿⣿⣿⣿⣿⣿⣿⣿⣿⣿⣿⣿⣿⣿⣿⣿⣿⣿⡟⠀⠀⠀⠀⠀⠀⠀⠀⠀⠀⠀⠀⠀⠀⠀⠀⠀⠀⠀⠀⠀⠀⠀⠀⠀⠀⠀⠀⠈⣿⣿⣿⣿⡇</a:t>
            </a:r>
            <a:br/>
            <a:r>
              <a:t>⣿⣿⣿⣿⣿⣿⣿⣿⣿⣿⣿⣿⣿⣿⣿⣿⣿⣿⣿⣿⣿⣿⣿⣿⣿⣿⣿⣿⣿⣿⣿⣿⣿⣿⣿⣿⣿⣿⣿⣿⣿⣿⣿⣿⣿⣿⣿⣿⣿⣿⣿⣿⣿⣿⣿⡟⠀⠀⠀⠀⠀⠀⠀⠀⠀⠀⠀⠀⠀⠀⠀⠀⠀⠀⠀⠀⠀⠀⠀⠀⠀⠀⠀⠀⠀⠀⠘⣿⣿⣿⡇</a:t>
            </a:r>
            <a:br/>
            <a:r>
              <a:t>⣿⣿⣿⣿⣿⣿⣿⣿⣿⣿⣿⣿⣿⣿⣿⣿⣿⣿⣿⣿⣿⣿⣿⣿⣿⣿⣿⣿⣿⣿⣿⣿⣿⣿⣿⣿⣿⣿⣿⣿⣿⣿⣿⣿⣿⣿⣿⣿⣿⣿⣿⣿⣿⣿⣿⠇⠀⠀⠀⠀⠀⠀⠀⠀⠀⠀⠀⠀⠀⠀⠀⠀⠀⠀⠀⠀⠀⠀⠀⠀⠀⠀⠀⠀⠀⠀⠀⢹⣿⣿⡇</a:t>
            </a:r>
            <a:br/>
            <a:r>
              <a:t>⣿⣿⣿⣿⣿⣿⣿⣿⣿⣿⣿⣿⣿⣿⣿⣿⣿⣿⣿⣿⣿⣿⣿⣿⣿⣿⣿⣿⣿⣿⣿⣿⣿⣿⣿⣿⣿⣿⣿⣿⣿⣿⣿⣿⣿⣿⣿⣿⣿⣿⣿⣿⣿⣿⣿⡄⠀⠀⠀⠀⠀⠀⠀⠀⠀⠀⠀⠀⠀⠀⠀⠀⠀⠀⠀⠀⠀⠀⠀⠀⠀⠀⠀⠀⠀⠀⠀⠈⣿⣿⡇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⣿⣿⣿⣿⣿⣿⣿⣿⣿⣿⣿⣿⣿⣿⣿⣿⣿⣿⣿⣿⣿⣿⣿⣿⣿⣿⣿⣿⣿⣿⣿⣿⣿⣿⣿⣿⣿⣿⣿⣿⣿⣿⣿⣿⣿⣿⣿⣿⣿⣿⣿⣿⣿⣿⣿⡇⠀⠀⠀⠀⠀⠀⠀⠀⠀⠀⠀⠀⠀⠀⠀⠀⠀⠀⠀⠀⠀⠀⠀⠀⠀⠀⠀⠀⠀⠀⠀⠀⣿⣿⡇</a:t>
            </a:r>
            <a:br/>
            <a:r>
              <a:t>⣿⣿⣿⣿⣿⣿⣿⣿⣿⣿⣿⣿⣿⣿⣿⣿⣿⣿⣿⣿⣿⣿⣿⣿⣿⣿⣿⣿⣿⣿⣿⢿⣿⣿⣿⣿⣿⣿⣿⣿⣿⣿⣿⣿⣿⣿⣿⣿⣿⣿⣿⣿⣿⣿⣿⣿⣆⠀⠀⠀⠀⠀⠀⠀⠀⠀⠀⠀⠀⠀⠀⠀⠀⠀⠀⠀⠀⠀⠀⠀⠀⠀⠀⠀⠀⠀⠀⠀⣿⣿⡇</a:t>
            </a:r>
            <a:br/>
            <a:r>
              <a:t>⣿⣿⣿⣿⣿⣿⣿⣿⣿⣿⣿⣿⣿⣿⣿⣿⣿⣿⣿⣿⣿⣿⣿⣿⣿⣿⣿⣿⣿⣿⣿⣄⠈⠙⠿⢿⣿⣿⣿⣿⣿⣿⣿⣿⣿⣿⣿⣿⣿⣿⣿⣿⣿⣿⣿⣿⣿⣿⠄⠀⠀⠀⠀⠀⠀⠀⠀⠀⠀⠀⠀⠀⠀⠀⠀⠀⠀⠀⠀⠀⠀⠀⠀⠀⠀⠀⠀⠀⢹⣿⡇</a:t>
            </a:r>
            <a:br/>
            <a:r>
              <a:t>⣿⣿⣿⣿⣿⣿⣿⣿⣿⣿⣿⣿⣿⣿⣿⣿⣿⣿⣿⣿⣿⣿⣿⣿⣿⣿⣿⣿⣿⣿⣿⣿⣷⣦⡀⠀⠈⠙⠛⠋⠉⠙⠿⣿⣿⣿⣿⣿⣿⣿⣿⣿⣿⣿⣿⣿⣏⠁⠀⠀⠀⠀⠀⠀⠀⠀⠀⠀⠀⠀⠀⠀⠀⠀⠀⠀⠀⠀⠀⠀⠀⠀⠀⠀⠀⠀⠀⠀⢸⣿⡇</a:t>
            </a:r>
            <a:br/>
            <a:r>
              <a:t>⣿⣿⣿⣿⣿⣿⣿⣿⣿⣿⣿⣿⣿⣿⣿⣿⣿⣿⣿⣿⣿⣿⣿⣿⣿⣿⣿⣿⣿⣿⣿⣿⣿⣿⣿⠃⠀⠀⠀⠀⠀⠀⠀⠈⢿⣿⣿⣿⣿⣿⣿⣿⣿⣿⣿⣿⣿⣷⠀⠀⠀⠀⠀⠀⠀⠀⠀⠀⠀⠀⠀⠀⠀⠀⠀⠀⠀⠀⠀⠀⠀⠀⠀⠀⠀⠀⠀⠀⠀⣿⡇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⣿⣿⣿⣿⣿⣿⣿⣿⣿⣿⣿⣿⣿⣿⣿⣿⣿⣿⣿⣿⣿⣿⣿⣿⣿⣿⣿⣿⣿⣿⣿⣿⣿⣿⣿⠀⠀⠀⠀⠀⠀⠀⠀⠀⠈⣿⣿⣿⣿⣿⣿⣿⣿⣿⣿⣿⣿⣿⡄⠀⠀⠀⠀⠀⠀⠀⠀⠀⠀⠀⠀⠀⠀⠀⠀⠀⠀⠀⠀⠀⠀⠀⠀⠀⠀⠀⠀⠀⠀⣿⡇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⣿⣿⣿⣿⣿⣿⣿⣿⣿⣿⣿⣿⣿⣿⣿⣿⣿⣿⣿⣿⣿⣿⣿⣿⣿⣿⣿⣿⣿⣿⣿⣿⣿⣿⣿⣤⣄⡀⠀⠀⠀⠀⠀⠀⠀⠈⠙⠻⣿⣿⣿⣿⣿⣿⣿⣿⣿⣿⣿⡀⠀⠀⠀⠀⠀⠀⠀⠀⠀⠀⠀⠀⠀⠀⠀⠀⠀⠀⠀⠀⠀⠀⠀⠀⠀⠀⠀⠀⠀⣿⠃</a:t>
            </a:r>
            <a:br/>
            <a:r>
              <a:t>⣿⣿⣿⣿⣿⣿⣿⣿⣿⣿⣿⣿⣿⣿⣿⣿⣿⣿⣿⣿⣿⣿⣿⣿⣿⣿⣿⣿⣿⣿⣿⣿⣿⣿⣿⣿⣿⣇⠀⠀⠀⠀⠀⠀⠀⣿⣦⣄⡀⠙⠻⣿⣿⣿⣿⣿⣿⣿⣿⣧⣀⣀⣀⣠⣄⠀⠀⠀⠀⠀⠀⠀⠀⠀⠀⠀⠀⠀⠀⠀⠀⠀⠀⠀⠀⠀⠀⠀⠀⠀⠀</a:t>
            </a:r>
            <a:br/>
            <a:r>
              <a:t>⣿⣿⣿⣿⣿⣿⣿⣿⣿⣿⣿⣿⣿⣿⣿⣿⣿⣿⣿⣿⣿⣿⣿⣿⣿⣿⣿⣿⣿⣿⣿⣿⣿⣿⣿⣿⣿⣿⡄⠀⠀⠀⠀⠀⠀⣿⣿⣿⣿⣷⣦⣌⡙⣿⣿⣿⣿⣿⣿⣿⣿⣿⣿⣿⣿⠀⠀⠀⠀⠀⠀⠀⠀⠀⠀⠀⠀⠀⠀⠀⠀⠀⠀⠀⠀⠀⠀⠀⠀⠀⠀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⣿⣿⣿⣿⣿⣿⣿⣿⣿⣿⣿⣿⣿⣿⣿⣿⣿⣿⣿⣿⣿⣿⣿⣿⣿⣿⣿⣿⣿⣿⣿⣿⣿⣿⣿⣿⣿⣿⡇⠀⠀⠀⠀⠀⢠⣿⣿⣿⣿⣿⣿⣿⣿⣿⣿⣿⣿⣿⣿⣿⣿⣿⣿⣿⡿⠀⠀⠀⠀⠀⠀⠀⠀⠀⠀⠀⠀⠀⠀⠀⠀⠀⠀⠀⠀⠀⠀⠀⠀⠀⠀</a:t>
            </a:r>
            <a:br/>
            <a:r>
              <a:t>⣿⣿⣿⣿⣿⣿⣿⣿⣿⣿⣿⣿⣿⣿⣿⣿⣿⣿⣿⣿⣿⣿⣿⣿⣿⣿⣿⣿⣿⣿⣿⣿⣿⣿⣿⣿⣿⣿⠁⠀⠀⠀⠀⠀⢸⣿⣿⣿⣿⣿⣿⣿⣿⣿⣿⣿⣿⣿⣿⣿⣿⣿⠟⠉⠀⠀⠀⠀⠀⠀⠀⠀⠀⠀⠀⠀⠀⠀⠀⠀⠀⠀⠀⠀⠀⠀⠀⠀⠀⠀⠀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⣿⣿⣿⣿⣿⣿⣿⣿⣿⣿⣿⣿⣿⣿⣿⣿⣿⣿⣿⣿⣿⣿⣿⣿⣿⣿⣿⣿⣿⣿⣿⣿⣿⣿⣿⣿⣿⣿⠀⠀⠀⠀⠀⠀⠀⣿⣿⣿⣿⣿⣿⣿⣿⣿⣿⣿⣿⣿⣿⣿⠟⠁⠀⠀⠀⠀⠀⠀⠀⠀⠀⠀⠀⠀⠀⠀⠀⠀⠀⠀⠀⠀⠀⠀⠀⠀⠀⠀⠀⠀⠀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⣿⣿⣿⣿⣿⣿⣿⣿⣿⣿⣿⣿⣿⣿⣿⣿⣿⣿⣿⣿⣿⣿⣿⣿⣿⣿⣿⣿⣿⣿⣿⣿⣿⣿⣿⣿⣿⡇⠀⠀⠀⠀⠀⠀⠀⣿⣿⣿⣿⣿⣿⣿⣿⣿⡿⠿⠿⠿⠋⠁⠀⠀⠀⠀⠀⠀⠀⠀⠀⠀⠀⠀⠀⠀⠀⠀⠀⠀⠀⠀⠀⠀⠀⠀⠀⠀⠀⠀⠀⠀⠀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⣿⣿⣿⣿⣿⣿⣿⣿⣿⣿⣿⣿⣿⣿⣿⣿⣿⣿⣿⣿⣿⣿⣿⣿⣿⣿⣿⣿⣿⣿⣿⣿⣿⣿⣿⣿⣿⡇⠀⠀⠀⠀⠀⠀⠀⣿⣿⣿⣿⣿⣿⣿⠋⠀⠀⠀⠀⠀⠀⠀⠀⠀⠀⠀⠀⠀⠀⠀⠀⠀⠀⠀⠀⠀⠀⠀⠀⠀⠀⠀⠀⠀⠀⠀⠀⠀⠀⠀⠀⠀⠀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⣿⣿⣿⣿⣿⣿⣿⣿⣿⣿⣿⣿⣿⣿⣿⣿⣿⣿⣿⣿⣿⣿⣿⣿⣿⣿⣿⣿⣿⣿⣿⣿⣿⣿⣿⣿⣿⡇⠀⠀⠀⠀⠀⠀⠀⣿⣿⣿⣿⠿⠛⠉⠀⠀⠀⠀⠀⠀⠀⠀⠀⠀⠀⠀⠀⠀⠀⠀⠀⠀⠀⠀⠀⠀⠀⠀⠀⠀⠀⠀⠀⠀⠀⠀⠀⠀⠀⠀⠀⠀⠀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⣿⣿⣿⣿⣿⣿⣿⣿⣿⣿⣿⣿⣿⣿⣿⣿⣿⣿⣿⣿⣿⣿⣿⣿⣿⣿⣿⣿⣿⣿⣿⣿⣿⣿⣿⣿⣿⠀⠀⠀⠀⠀⠀⠀⠀⣿⡿⠍⠀⠀⠀⠀⠀⠀⠀⠀⠀⠀⠀⠀⠀⠀⠀⠀⠀⠀⠀⠀⠀⠀⠀⠀⠀⠀⠀⠀⠀⠀⠀⠀⠀⠀⠀⠀⠀⠀⠀⠀⠀⠀⠀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⣿⣿⣿⣿⣿⣿⣿⣿⣿⣿⣿⣿⣿⣿⣿⣿⣿⣿⣿⣿⣿⣿⣿⣿⣿⣿⣿⣿⣿⣿⣿⣿⣿⣿⣿⣿⣇⠀⠀⠀⠀⠀⠀⠀⠀⠀⠀⠀⠀⠀⣀⠀⠀⠀⠀⠀⠀⠀⠀⠀⠀⠀⠀⠀⠀⠀⠀⠀⠀⠀⠀⠀⠀⠀⠀⠀⠀⠀⠀⠀⠀⠀⠀⠀⠀⠀⠀⠀⠀⠀⠀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⣿⣿⣿⣿⣿⣿⣿⣿⣿⣿⣿⣿⣿⣿⣿⣿⣿⣿⣿⣿⣿⣿⣿⣿⣿⣿⣿⣿⣿⣿⣿⣿⣿⣿⣿⣿⣿⣦⡀⠀⠀⠀⠀⠀⣀⣀⣤⣶⣾⣿⣿⣦⣦⠀⠀⠀⠀⠀⠀⠀⠀⠀⠀⠀⠀⠀⠀⠀⠀⠀⠀⠀⠀⠀⠀⠀⠀⠀⠀⠀⠀⠀⠀⠀⠀⠀⠀⠀⠀⢀⡀</a:t>
            </a:r>
            <a:br/>
            <a:r>
              <a:t>⣿⣿⣿⣿⣿⣿⣿⣿⣿⣿⣿⣿⣿⣿⣿⣿⣿⣿⣿⣿⣿⣿⣿⣿⣿⣿⣿⣿⣿⣿⣿⣿⣿⣿⣿⣿⣿⣿⣿⣷⣶⣶⣿⣿⣿⣿⣿⣿⣿⣿⣿⣿⣿⠀⠀⠀⠀⠀⠀⠀⠀⠀⠀⠀⠀⠀⠀⠀⠀⠀⠀⠀⠀⠀⠀⠀⠀⠀⠀⠀⠀⠀⠀⠀⠀⠀⠀⢤⣤⣤⠄</a:t>
            </a:r>
            <a:br/>
            <a:r>
              <a:t>⣿⣿⣿⣿⣿⣿⣿⣿⣿⣿⣿⣿⣿⣿⣿⣿⣿⣿⣿⣿⣿⣿⣿⣿⣿⣿⣿⣿⣿⣿⣿⣿⣿⣿⣿⣿⣿⣿⣿⣿⣿⣿⣿⣿⣿⣿⣿⣿⣿⣿⣿⣿⣿⡀⠀⠀⠀⠀⠀⠀⠀⠀⠀⠀⠀⠀⠀⠀⠀⠀⠀⠀⠀⠀⠀⠀⠀⢀⣴⣤⣤⣤⣤⣤⣶⣶⣶⣾⣿⣿⠀</a:t>
            </a:r>
            <a:br/>
            <a:r>
              <a:t>⣿⣿⣿⣿⣿⣿⣿⣿⣿⣿⣿⣿⣿⣿⣿⣿⣿⣿⣿⣿⠛⠻⣿⣿⣿⣿⣿⣿⣿⣿⣿⣿⣿⣿⣿⣿⣿⣿⣿⣿⣿⣿⣿⣿⣿⣿⣿⣿⣿⣿⣿⣿⣿⡇⠀⠀⠀⠀⠀⠀⠀⠀⠀⠀⠀⠀⠀⠀⠀⠀⠀⠀⠀⠀⠀⠀⠀⢸⣿⣿⣿⣿⣿⣿⣿⣿⣿⣿⣿⣟⡀</a:t>
            </a:r>
            <a:br/>
            <a:r>
              <a:t>⣿⣿⣿⣿⣿⣿⣿⣿⣿⣿⣿⣿⣿⣿⣿⣿⣿⣿⡿⠃⠀⠀⠈⠻⢿⣿⣿⣿⣿⣿⣿⣿⣿⣿⣿⣿⣿⣿⣿⣿⣿⣿⣿⣿⣿⣿⣿⣿⣿⣿⣿⣿⣿⣷⠀⠀⠀⠀⠀⠀⠀⠀⠀⠀⠀⠀⠀⠀⠀⠀⠀⠀⠀⠀⠀⠀⠀⢸⣿⣿⣿⣿⣿⣿⣿⣿⣿⣿⣿⣿⡇</a:t>
            </a:r>
            <a:br/>
            <a:r>
              <a:t>⣿⣿⣿⣿⣿⣿⣿⣿⣿⣿⣿⣿⣿⣿⣿⣿⣿⡿⠁⠀⠀⠀⠀⠀⠀⠙⢿⣿⣿⣿⣿⣿⣿⣿⣿⣿⣿⣿⣿⣿⣿⣿⣿⣿⣿⣿⣿⣿⣿⣿⣿⣿⣿⣿⠀⠀⠀⠀⠀⠀⠀⠀⠀⠀⠀⠀⠀⠀⠀⠀⠀⠀⠀⠀⠀⠀⠀⠸⣿⣿⣿⣿⣿⣿⣿⣿⣿⣿⣿⣿⡇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⣿⣿⣿⣿⣿⣿⣿⣿⣿⣿⣿⣿⣿⣿⣿⣿⣿⣿⣿⣿⣿⣿⣿⣿⣿⣿⣿⣿⣿⣿⣿⣿⣿⣿⣿⣿⣿⣿⣿⣿⣿⣿⣿⣿⣿⣿⣿⣿⣿⣿⣿⣿⣿⣿⣿⣿⣿⣿⣿⣿⣿⣿⣿⣿⣿⣿⣿⣿⡿⠃⠀⠀⠀⠀⠀⠀⠀⠀⠀⠀⠀⠀⠀⠉⠻⢿⣿⣿⣿⣿⡇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⣿⣿⣿⣿⣿⣿⣿⣿⣿⣿⣿⣿⣿⣿⣿⣿⣿⣿⣿⣿⣿⣿⣿⣿⣿⣿⣿⣿⣿⣿⣿⣿⣿⣿⣿⣿⣿⣿⣿⣿⣿⣿⣿⣿⣿⣿⣿⣿⣿⣿⣿⣿⣿⣿⣿⣿⣿⣿⣿⣿⣿⣿⣿⡿⠟⠋⠁⠀⠀⠀⠀⠀⠀⠀⠀⠀⠀⠀⠀⠀⠀⠀⠀⠀⠀⠀⠙⠻⣿⣿⡇</a:t>
            </a:r>
            <a:br/>
            <a:r>
              <a:t>⣿⣿⣿⣿⣿⣿⣿⣿⣿⣿⣿⣿⣿⣿⣿⣿⣿⣿⣿⣿⣿⣿⣿⣿⣿⣿⣿⣿⣿⣿⣿⣿⣿⣿⣿⣿⣿⣿⣿⣿⣿⣿⣿⣿⣿⣿⣿⣿⣿⣿⣿⣿⣿⣿⣿⣿⣿⣿⣿⣿⣿⠟⠁⠀⠀⠀⠀⠀⠀⠀⠀⠀⠀⠀⠀⠀⠀⠀⠀⠀⠀⠀⠀⠀⠀⠀⠀⠀⠈⢿⡇</a:t>
            </a:r>
            <a:br/>
            <a:r>
              <a:t>⣿⣿⣿⣿⣿⣿⣿⣿⣿⣿⣿⣿⣿⣿⣿⣿⣿⣿⣿⣿⣿⣿⣿⣿⣿⣿⣿⣿⣿⣿⣿⣿⣿⣿⣿⣿⣿⣿⣿⣿⣿⣿⣿⣿⣿⣿⣿⣿⣿⣿⣿⣿⣿⣿⣿⣿⣿⣿⣿⡿⠃⠀⠀⠀⠀⠀⠀⠀⠀⠀⠀⠀⠀⠀⠀⠀⠀⠀⠀⠀⠀⠀⠀⠀⠀⠀⠀⠀⠀⠀⠁</a:t>
            </a:r>
            <a:br/>
            <a:r>
              <a:t>⣿⣿⣿⣿⣿⣿⣿⣿⣿⣿⣿⣿⣿⣿⣿⣿⣿⣿⣿⣿⣿⣿⣿⣿⣿⣿⣿⣿⣿⣿⣿⣿⣿⣿⣿⣿⣿⣿⣿⣿⣿⣿⣿⣿⣿⣿⣿⣿⣿⣿⣿⣿⣿⣿⣿⣿⣿⣿⠏⠀⠀⠀⠀⠀⠀⠀⠀⠀⠀⠀⠀⠀⠀⠀⠀⠀⠀⠀⠀⠀⠀⠀⠀⠀⠀⠀⠀⠀⠀⠀⠀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⣿⣿⣿⣿⣿⣿⣿⣿⣿⣿⣿⣿⣿⣿⣿⣿⣿⣿⣿⣿⣿⣿⣿⣿⣿⣿⣿⣿⣿⣿⣿⣿⣿⣿⣿⣿⣿⣿⣿⣿⣿⣿⣿⣿⣿⣿⣿⣿⣿⣿⣿⣿⣿⣿⣿⣿⣿⡟⠀⠀⠀⠀⠀⠀⠀⠀⠀⠀⠀⠀⠀⠀⠀⠀⠀⠀⠀⠀⠀⠀⠀⠀⠀⠀⠀⠀⠀⠀⠀⠀⠀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⣿⣿⣿⣿⣿⣿⣿⣿⣿⣿⣿⣿⣿⣿⣿⣿⣿⣿⣿⣿⣿⣿⣿⣿⣿⣿⣿⣿⣿⣿⣿⣿⣿⣿⣿⣿⣿⣿⣿⣿⣿⣿⣿⣿⣿⣿⣿⣿⣿⣿⣿⣿⣿⣿⣿⣿⡿⠀⠀⠀⠀⠀⠀⠀⠀⠀⠀⠀⠀⠀⠀⠀⠀⠀⠀⠀⠀⠀⠀⠀⠀⠀⠀⠀⠀⠀⠀⠀⠀⠀⠀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⣿⣿⣿⣿⣿⣿⣿⣿⣿⣿⣿⣿⣿⣿⣿⣿⣿⣿⣿⣿⣿⣿⣿⣿⣿⣿⣿⣿⣿⣿⣿⣿⣿⣿⡿⢿⣿⣿⣿⣿⣿⣿⣿⣿⣿⣿⣿⣿⣿⣿⣿⣿⣿⣿⣿⣿⣿⡇⠀⠀⠀⠀⠀⠀⠀⠀⠀⠀⠀⠀⠀⠀⠀⠀⠀⠀⠀⠀⠀⠀⠀⠀⠀⠀⠀⠀⠀⠀⠀⠀⠀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⣿⣿⣿⣿⣿⣿⣿⣿⣿⣿⣿⣿⣿⣿⣿⣿⣿⣿⣿⣿⣿⣿⣿⣿⣿⣿⣿⣿⣿⣿⣿⣿⣿⣿⣆⠀⠙⢿⣿⣿⣿⣿⣿⣿⣿⣿⣿⣿⣿⣿⣿⣿⣿⣿⣿⣿⣿⣇⡀⠀⠀⠀⠀⠀⠀⠀⠀⠀⠀⠀⠀⠀⠀⠀⠀⠀⠀⠀⠀⠀⠀⠀⠀⠀⠀⠀⠀⠀⠀⠀⠀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⣿⣿⣿⣿⣿⣿⣿⣿⣿⣿⣿⣿⣿⣿⣿⣿⣿⣿⣿⣿⣿⣿⣿⣿⣿⣿⣿⣿⣿⣿⣿⣿⣿⣿⣿⣷⡄⠀⠈⠻⣿⣿⣿⣿⣿⣿⣿⣿⣿⣿⣿⣿⣿⣿⣿⣿⣿⣿⣷⣄⡀⠀⠀⠀⠀⠀⠀⠀⠀⠀⠀⠀⠀⠀⠀⠀⠀⠀⠀⠀⠀⠀⠀⠀⠀⠀⠀⠀⠀⠀⠀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⣿⣿⣿⣿⣿⣿⣿⣿⣿⣿⣿⣿⣿⣿⣿⣿⣿⣿⣿⣿⣿⣿⣿⣿⣿⣿⣿⣿⣿⣿⣿⣿⣿⣿⣿⣿⣿⣦⡀⠀⠈⠛⠉⠙⠻⣿⣿⣿⣿⣿⣿⣿⣿⣿⣿⣿⣿⣿⣿⣿⠧⠀⠀⠀⠀⠀⠀⠀⠀⠀⠀⠀⠀⠀⠀⠀⠀⠀⠀⠀⠀⠀⠀⠀⠀⠀⠀⠀⠀⠀⠀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⣿⣿⣿⣿⣿⣿⣿⣿⣿⣿⣿⣿⣿⣿⣿⣿⣿⣿⣿⣿⣿⣿⣿⣿⣿⣿⣿⣿⣿⣿⣿⣿⣿⣿⣿⣿⡟⠉⠀⠀⠀⠀⠀⠀⠀⠈⢿⣿⣿⣿⣿⣿⣿⣿⣿⣿⣿⣿⣿⡅⠀⠀⠀⠀⠀⠀⠀⠀⠀⠀⠀⠀⠀⠀⠀⠀⠀⠀⠀⠀⠀⠀⠀⠀⠀⠀⠀⠀⠀⠀⠀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⣿⣿⣿⣿⣿⣿⣿⣿⣿⣿⣿⣿⣿⣿⣿⣿⣿⣿⣿⣿⣿⣿⣿⣿⣿⣿⣿⣿⣿⣿⣿⣿⣿⣿⣿⣿⠃⠀⠀⠀⠀⠀⠀⠀⠀⠀⠈⣿⣿⣿⣿⣿⣿⣿⣿⣿⣿⣿⣿⣿⣷⠀⠀⠀⠀⠀⠀⠀⠀⠀⠀⠀⠀⠀⠀⠀⠀⠀⠀⠀⠀⠀⠀⠀⠀⠀⠀⠀⠀⠀⠀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⣿⣿⣿⣿⣿⣿⣿⣿⣿⣿⣿⣿⣿⣿⣿⣿⣿⣿⣿⣿⣿⣿⣿⣿⣿⣿⣿⣿⣿⣿⣿⣿⣿⣿⣿⣿⣦⣄⠀⠀⠀⠀⠀⠀⠀⠀⠀⠻⣿⣿⣿⣿⣿⣿⣿⣿⣿⣿⣿⣿⣿⡄⠀⠀⠀⠀⠀⠀⠀⠀⠀⠀⠀⠀⠀⠀⠀⠀⠀⠀⠀⠀⠀⠀⠀⠀⠀⠀⠀⠀⠀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⣿⣿⣿⣿⣿⣿⣿⣿⣿⣿⣿⣿⣿⣿⣿⣿⣿⣿⣿⣿⣿⣿⣿⣿⣿⣿⣿⣿⣿⣿⣿⣿⣿⣿⣿⣿⣿⣿⠀⠀⠀⠀⠀⠀⠀⠀⠀⡀⠈⠻⣿⣿⣿⣿⣿⣿⣿⣿⣿⣿⣿⣿⡆⠀⠀⠀⠀⠀⠀⠀⠀⠀⠀⠀⠀⠀⠀⠀⠀⠀⠀⠀⠀⠀⠀⠀⠀⠀⠀⠀⠀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⣿⣿⣿⣿⣿⣿⣿⣿⣿⣿⣿⣿⣿⣿⣿⣿⣿⣿⣿⣿⣿⣿⣿⣿⣿⣿⣿⣿⣿⣿⣿⣿⣿⣿⣿⣿⣿⣿⡆⠀⠀⠀⠀⠀⠀⠀⢸⣿⣦⡀⠉⠻⣿⣿⣿⣿⣿⣿⣿⣿⣿⣿⣷⣄⠀⠀⣀⣀⡀⠀⠀⠀⠀⠀⠀⠀⠀⠀⠀⠀⠀⠀⠀⠀⠀⠀⠀⠀⠀⠀⠀</a:t>
            </a:r>
            <a:br/>
            <a:r>
              <a:t>⣿⣿⣿⣿⣿⣿⣿⣿⣿⣿⣿⣿⣿⣿⣿⣿⣿⣿⣿⣿⣿⣿⣿⣿⣿⣿⣿⣿⣿⣿⣿⣿⣿⣿⣿⣿⣿⣿⣷⠀⠀⠀⠀⠀⠀⠀⣿⣿⣿⣿⣦⣀⠘⢿⣿⣿⣿⣿⣿⣿⣿⣿⣿⣿⣿⣿⣿⣿⡇⠀⠀⠀⠀⠀⠀⠀⠀⠀⠀⠀⠀⠀⠀⠀⠀⠀⠀⠀⠀⠀⠀</a:t>
            </a:r>
            <a:br/>
            <a:r>
              <a:t>⣿⣿⣿⣿⣿⣿⣿⣿⣿⣿⣿⣿⣿⣿⣿⣿⣿⣿⣿⣿⣿⣿⣿⣿⣿⣿⣿⣿⣿⣿⣿⣿⣿⣿⣿⣿⣿⣿⡏⠀⠀⠀⠀⠀⠀⣸⣿⣿⣿⣿⣿⣿⣷⣄⣻⣿⣿⣿⣿⣿⣿⣿⣿⣿⣿⣿⣿⡿⠇⠀⠀⠀⠀⠀⠀⠀⠀⠀⠀⠀⠀⠀⠀⠀⠀⠀⠀⠀⠀⠀⠀</a:t>
            </a:r>
            <a:br/>
            <a:r>
              <a:t>⣿⣿⣿⣿⣿⣿⣿⣿⣿⣿⣿⣿⣿⣿⣿⣿⣿⣿⣿⣿⣿⣿⣿⣿⣿⣿⣿⣿⣿⣿⣿⣿⣿⣿⣿⣿⣿⣿⠁⠀⠀⠀⠀⠀⠀⢻⣿⣿⣿⣿⣿⣿⣿⣿⣿⣿⣿⣿⣿⣿⣿⣿⣿⣿⣿⡿⠋⠀⠀⠀⠀⠀⠀⠀⠀⠀⠀⠀⠀⠀⠀⠀⠀⠀⠀⠀⠀⠀⠀⠀⠀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⣿⣿⣿⣿⣿⣿⣿⣿⣿⣿⣿⣿⣿⣿⣿⣿⣿⣿⣿⣿⣿⣿⣿⣿⣿⣿⣿⣿⣿⣿⣿⣿⣿⣿⣿⣿⣿⣿⠀⠀⠀⠀⠀⠀⠀⢸⣿⣿⣿⣿⣿⣿⣿⣿⣿⣿⣿⣿⣿⣿⣿⣿⣿⡿⠋⠀⠀⠀⠀⠀⠀⠀⠀⠀⠀⠀⠀⠀⠀⠀⠀⠀⠀⠀⠀⠀⠀⠀⠀⠀⠀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⣿⣿⣿⣿⣿⣿⣿⣿⣿⣿⣿⣿⣿⣿⣿⣿⣿⣿⣿⣿⣿⣿⣿⣿⣿⣿⣿⣿⣿⣿⣿⣿⣿⣿⣿⣿⣿⣿⠀⠀⠀⠀⠀⠀⠀⢸⣿⣿⣿⣿⣿⣿⣿⣿⣿⣿⣿⡿⠿⠿⠿⠟⠋⠀⠀⠀⠀⠀⠀⠀⠀⠀⠀⠀⠀⠀⠀⠀⠀⠀⠀⠀⠀⠀⠀⠀⠀⠀⠀⠀⠀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⣿⣿⣿⣿⣿⣿⣿⣿⣿⣿⣿⣿⣿⣿⣿⣿⣿⣿⣿⣿⣿⣿⣿⣿⣿⣿⣿⣿⣿⣿⣿⣿⣿⣿⣿⣿⣿⣿⠀⠀⠀⠀⠀⠀⠀⠸⣿⣿⣿⣿⣿⣿⣿⣿⡟⠁⠀⠀⠀⠀⠀⠀⠀⠀⠀⠀⠀⠀⠀⠀⠀⠀⠀⠀⠀⠀⠀⠀⠀⠀⠀⠀⠀⠀⠀⠀⠀⠀⠀⠀⠀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⣿⣿⣿⣿⣿⣿⣿⣿⣿⣿⣿⣿⣿⣿⣿⣿⣿⣿⣿⣿⣿⣿⣿⣿⣿⣿⣿⣿⣿⣿⣿⣿⣿⣿⣿⣿⣿⣿⠀⠀⠀⠀⠀⠀⠀⠀⣿⣿⣿⣿⣿⡿⠿⠛⠀⠀⠀⠀⠀⠀⠀⠀⠀⠀⠀⠀⠀⠀⠀⠀⠀⠀⠀⠀⠀⠀⠀⠀⠀⠀⠀⠀⠀⠀⠀⠀⠀⠀⠀⠀⠀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⣿⣿⣿⣿⣿⣿⣿⣿⣿⣿⣿⣿⣿⣿⣿⣿⣿⣿⣿⣿⣿⣿⣿⣿⣿⣿⣿⣿⣿⣿⣿⣿⣿⣿⣿⣿⣿⡿⠀⠀⠀⠀⠀⠀⠀⠀⣿⣿⣿⡛⠁⠀⠀⠀⠀⠀⠀⠀⠀⠀⠀⠀⠀⠀⠀⠀⠀⠀⠀⠀⠀⠀⠀⠀⠀⠀⠀⠀⠀⠀⠀⠀⠀⠀⠀⠀⠀⠀⠀⠀⠀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⣿⣿⣿⣿⣿⣿⣿⣿⣿⣿⣿⣿⣿⣿⣿⣿⣿⣿⣿⣿⣿⣿⣿⣿⣿⣿⣿⣿⣿⣿⣿⣿⣿⣿⣿⣿⣿⡇⠀⠀⠀⠀⠀⠀⠀⠀⠛⠋⠁⠀⠀⠀⠀⠀⠀⠀⠀⠀⠀⠀⠀⠀⠀⠀⠀⠀⠀⠀⠀⠀⠀⠀⠀⠀⠀⠀⠀⠀⠀⠀⠀⠀⠀⠀⠀⠀⠀⠀⠀⠀⠀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⣿⣿⣿⣿⣿⣿⣿⣿⣿⣿⣿⣿⣿⣿⣿⣿⣿⣿⣿⣿⣿⣿⣿⣿⣿⣿⣿⣿⣿⣿⣿⣿⣿⣿⣿⣿⣿⣷⡀⠀⠀⠀⠀⠀⠀⠀⠀⠀⠀⠀⣀⣠⣤⡄⠀⡀⠀⠀⠀⠀⠀⠀⠀⠀⠀⠀⠀⠀⠀⠀⠀⠀⠀⠀⠀⠀⠀⠀⠀⠀⠀⠀⠀⠀⠀⠀⠀⠀⠀⠀⠀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⣿⣿⣿⣿⣿⣿⣿⣿⣿⣿⣿⣿⣿⣿⣿⣿⣿⣿⣿⣿⣿⣿⣿⣿⣿⣿⣿⣿⣿⣿⣿⣿⣿⣿⣿⣿⣿⣿⣿⣦⣀⠀⠀⠀⣀⣀⣤⣴⣶⣿⣿⣿⣿⣿⣿⡇⠀⠀⠀⠀⠀⠀⠀⠀⠀⠀⠀⠀⠀⠀⠀⠀⠀⠀⠀⠀⠀⠀⠀⠀⠀⠀⠀⠀⠀⠀⠀⠀⠀⠀⠀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⣿⣿⣿⣿⣿⣿⣿⣿⣿⣿⣿⣿⣿⣿⣿⣿⣿⣿⣿⣿⣿⣿⣿⣿⣿⣿⣿⣿⣿⣿⣿⣿⣿⣿⣿⣿⣿⣿⣿⣿⣿⣿⣿⣿⣿⣿⣿⣿⣿⣿⣿⣿⣿⣿⣿⣧⠀⠀⠀⠀⠀⠀⠀⠀⠀⠀⠀⠀⠀⠀⠀⠀⠀⠀⠀⠀⠀⠀⠀⠀⠀⠀⠀⠀⣀⣀⣀⣀⣀⣀⡄</a:t>
            </a:r>
            <a:br/>
            <a:r>
              <a:t>⣿⣿⣿⣿⣿⣿⣿⣿⣿⣿⣿⣿⣿⣿⣿⣿⣿⣿⣿⣿⣿⣿⣿⣿⣿⣿⣿⣿⣿⣿⣿⣿⣿⣿⣿⣿⣿⣿⣿⣿⣿⣿⣿⣿⣿⣿⣿⣿⣿⣿⣿⣿⣿⣿⣿⣿⡀⠀⠀⠀⠀⠀⠀⠀⠀⠀⠀⠀⠀⠀⠀⠀⠀⠀⠀⠀⠀⠀⠀⠀⠀⠀⣠⣾⣿⣿⣿⣿⣿⣿⡇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⣿⣿⣿⣿⣿⣿⣿⣿⣿⣿⣿⣿⣿⣿⣿⣿⣿⣿⣿⣿⣿⣿⣿⣿⣿⣿⣿⣿⣿⣿⣿⣿⣿⣿⣿⣿⣿⣿⣿⣿⣿⣿⣿⣿⣿⣿⣿⣿⣿⣿⣿⣿⣿⣿⣿⣿⣿⣿⣿⣿⣿⣿⣿⣿⣿⣿⣿⣿⣿⠿⠁⠀⠀⠀⠀⠀⠀⠀⠀⠀⠀⠀⠀⠀⠀⠀⠉⠛⢿⣿⡇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⣿⣿⣿⣿⣿⣿⣿⣿⣿⣿⣿⣿⣿⣿⣿⣿⣿⣿⣿⣿⣿⣿⣿⣿⣿⣿⣿⣿⣿⣿⣿⣿⣿⣿⣿⣿⣿⣿⣿⣿⣿⣿⣿⣿⣿⣿⣿⣿⣿⣿⣿⣿⣿⣿⣿⣿⣿⣿⣿⣿⣿⣿⣿⣿⡿⠟⠉⠁⠀⠀⠀⠀⠀⠀⠀⠀⠀⠀⠀⠀⠀⠀⠀⠀⠀⠀⠀⠀⠀⠈⠃</a:t>
            </a:r>
            <a:br/>
            <a:r>
              <a:t>⣿⣿⣿⣿⣿⣿⣿⣿⣿⣿⣿⣿⣿⣿⣿⣿⣿⣿⣿⣿⣿⣿⣿⣿⣿⣿⣿⣿⣿⣿⣿⣿⣿⣿⣿⣿⣿⣿⣿⣿⣿⣿⣿⣿⣿⣿⣿⣿⣿⣿⣿⣿⣿⣿⣿⣿⣿⣿⣿⣿⣿⣿⠟⠁⠀⠀⠀⠀⠀⠀⠀⠀⠀⠀⠀⠀⠀⠀⠀⠀⠀⠀⠀⠀⠀⠀⠀⠀⠀⠀⠀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⣿⣿⣿⣿⣿⣿⣿⣿⣿⣿⣿⣿⣿⣿⣿⣿⣿⣿⣿⣿⣿⣿⣿⣿⣿⣿⣿⣿⣿⣿⣿⣿⣿⣿⣿⣿⣿⣿⣿⣿⣿⣿⣿⣿⣿⣿⣿⣿⣿⣿⣿⣿⣿⣿⣿⣿⣿⣿⣿⣿⡿⠃⠀⠀⠀⠀⠀⠀⠀⠀⠀⠀⠀⠀⠀⠀⠀⠀⠀⠀⠀⠀⠀⠀⠀⠀⠀⠀⠀⠀⠀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⣿⣿⣿⣿⣿⣿⣿⣿⣿⣿⣿⣿⣿⣿⣿⣿⣿⣿⣿⣿⣿⣿⣿⣿⣿⣿⣿⣿⣿⣿⣿⣿⣿⣿⣿⣿⣿⣿⣿⣿⣿⣿⣿⣿⣿⣿⣿⣿⣿⣿⣿⣿⣿⣿⣿⣿⣿⣿⣿⡟⠁⠀⠀⠀⠀⠀⠀⠀⠀⠀⠀⠀⠀⠀⠀⠀⠀⠀⠀⠀⠀⠀⠀⠀⠀⠀⠀⠀⠀⠀⠀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⣿⣿⣿⣿⣿⣿⣿⣿⣿⣿⣿⣿⣿⣿⣿⣿⣿⣿⣿⣿⣿⣿⣿⣿⣿⣿⣿⣿⣿⣿⣿⣿⣿⣿⣿⣿⡿⠻⣿⣿⣿⣿⣿⣿⣿⣿⣿⣿⣿⣿⣿⣿⣿⣿⣿⣿⣿⣯⡀⠀⠀⠀⠀⠀⠀⠀⠀⠀⠀⠀⠀⠀⠀⠀⠀⠀⠀⠀⠀⠀⠀⠀⠀⠀⠀⠀⠀⠀⠀⠀⠀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⣿⣿⣿⣿⣿⣿⣿⣿⣿⣿⣿⣿⣿⣿⣿⣿⣿⣿⣿⣿⣿⣿⣿⣿⣿⣿⣿⣿⣿⣿⣿⣿⣿⣿⣿⣿⣧⡀⠈⢻⣿⣿⣿⣿⣿⣿⣿⣿⣿⣿⣿⣿⣿⣿⣿⣿⣿⣿⡇⠀⠀⠀⠀⠀⠀⠀⠀⠀⠀⠀⠀⠀⠀⠀⠀⠀⠀⠀⠀⠀⠀⠀⠀⠀⠀⠀⠀⠀⠀⠀⠀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⣿⣿⣿⣿⣿⣿⣿⣿⣿⣿⣿⣿⣿⣿⣿⣿⣿⣿⣿⣿⣿⣿⣿⣿⣿⣿⣿⣿⣿⣿⣿⣿⣿⣿⣿⣿⣿⣿⡄⠀⠈⠻⣿⣿⣿⣿⣿⣿⣿⣿⣿⣿⣿⣿⣿⣿⣿⣿⣿⣄⠀⠀⠀⠀⠀⠀⠀⠀⠀⠀⠀⠀⠀⠀⠀⠀⠀⠀⠀⠀⠀⠀⠀⠀⠀⠀⠀⠀⠀⠀⠀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⣿⣿⣿⣿⣿⣿⣿⣿⣿⣿⣿⣿⣿⣿⣿⣿⣿⣿⣿⣿⣿⣿⣿⣿⣿⣿⣿⣿⣿⣿⣿⣿⣿⣿⣿⣿⣿⣿⣿⣆⠀⠀⠈⠛⠻⠿⣿⣿⣿⣿⣿⣿⣿⣿⣿⣿⣿⣿⣿⣿⣷⣤⠀⠀⠀⠀⠀⠀⠀⠀⠀⠀⠀⠀⠀⠀⠀⠀⠀⠀⠀⠀⠀⠀⠀⠀⠀⠀⠀⠀⠀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⣿⣿⣿⣿⣿⣿⣿⣿⣿⣿⣿⣿⣿⣿⣿⣿⣿⣿⣿⣿⣿⣿⣿⣿⣿⣿⣿⣿⣿⣿⣿⣿⣿⣿⣿⣿⣿⡿⠋⠉⠀⠀⠀⠀⠀⠀⠈⢿⣿⣿⣿⣿⣿⣿⣿⣿⣿⣿⣿⣿⡿⠛⠁⠀⠀⠀⠀⠀⠀⠀⠀⠀⠀⠀⠀⠀⠀⠀⠀⠀⠀⠀⠀⠀⠀⠀⠀⠀⠀⠀⠀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⣿⣿⣿⣿⣿⣿⣿⣿⣿⣿⣿⣿⣿⣿⣿⣿⣿⣿⣿⣿⣿⣿⣿⣿⣿⣿⣿⣿⣿⣿⣿⣿⣿⣿⣿⣿⣿⠇⠀⠀⠀⠀⠀⠀⠀⠀⠀⠀⢿⣿⣿⣿⣿⣿⣿⣿⣿⣿⣿⣿⣷⣄⠀⠀⠀⠀⠀⠀⠀⠀⠀⠀⠀⠀⠀⠀⠀⠀⠀⠀⠀⠀⠀⠀⠀⠀⠀⠀⠀⠀⠀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⣿⣿⣿⣿⣿⣿⣿⣿⣿⣿⣿⣿⣿⣿⣿⣿⣿⣿⣿⣿⣿⣿⣿⣿⣿⣿⣿⣿⣿⣿⣿⣿⣿⣿⣿⣿⣿⣦⣀⠀⠀⠀⠀⠀⠀⠀⠀⠀⢸⣿⣿⣿⣿⣿⣿⣿⣿⣿⣿⣿⣿⣿⡇⠀⠀⠀⠀⠀⠀⠀⠀⠀⠀⠀⠀⠀⠀⠀⠀⠀⠀⠀⠀⠀⠀⠀⠀⠀⠀⠀⠀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⣿⣿⣿⣿⣿⣿⣿⣿⣿⣿⣿⣿⣿⣿⣿⣿⣿⣿⣿⣿⣿⣿⣿⣿⣿⣿⣿⣿⣿⣿⣿⣿⣿⣿⣿⣿⣿⣿⡏⠀⠀⠀⠀⠀⠀⠀⠀⠀⠈⢿⣿⣿⣿⣿⣿⣿⣿⣿⣿⣿⣿⣿⣿⣆⠀⠀⠀⠀⠀⠀⠀⠀⠀⠀⠀⠀⠀⠀⠀⠀⠀⠀⠀⠀⠀⠀⠀⠀⠀⠀⠀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⣿⣿⣿⣿⣿⣿⣿⣿⣿⣿⣿⣿⣿⣿⣿⣿⣿⣿⣿⣿⣿⣿⣿⣿⣿⣿⣿⣿⣿⣿⣿⣿⣿⣿⣿⣿⣿⣿⡇⠀⠀⠀⠀⠀⠀⠀⠀⢰⣄⠀⠙⣿⣿⣿⣿⣿⣿⣿⣿⣿⣿⣿⣿⣿⣇⠀⠀⠀⠀⠀⠀⠀⠀⠀⠀⠀⠀⠀⠀⠀⠀⠀⠀⠀⠀⠀⠀⠀⠀⠀⠀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⣿⣿⣿⣿⣿⣿⣿⣿⣿⣿⣿⣿⣿⣿⣿⣿⣿⣿⣿⣿⣿⣿⣿⣿⣿⣿⣿⣿⣿⣿⣿⣿⣿⣿⣿⣿⣿⣿⣿⠀⠀⠀⠀⠀⠀⠀⠀⣾⣿⣷⡀⠈⠻⣿⣿⣿⣿⣿⣿⣿⣿⣿⣿⣿⣿⣦⣀⣀⣤⣤⡀⠀⠀⠀⠀⠀⠀⠀⠀⠀⠀⠀⠀⠀⠀⠀⠀⠀⠀⠀⠀</a:t>
            </a:r>
            <a:br/>
            <a:r>
              <a:t>⣿⣿⣿⣿⣿⣿⣿⣿⣿⣿⣿⣿⣿⣿⣿⣿⣿⣿⣿⣿⣿⣿⣿⣿⣿⣿⣿⣿⣿⣿⣿⣿⣿⣿⣿⣿⣿⣿⡿⠀⠀⠀⠀⠀⠀⠀⣼⣿⣿⣿⣿⣦⡀⠙⣿⣿⣿⣿⣿⣿⣿⣿⣿⣿⣿⣿⣿⣿⣿⣿⣿⠀⠀⠀⠀⠀⠀⠀⠀⠀⠀⠀⠀⠀⠀⠀⠀⠀⠀⠀⠀</a:t>
            </a:r>
            <a:br/>
            <a:r>
              <a:t>⣿⣿⣿⣿⣿⣿⣿⣿⣿⣿⣿⣿⣿⣿⣿⣿⣿⣿⣿⣿⣿⣿⣿⣿⣿⣿⣿⣿⣿⣿⣿⣿⣿⣿⣿⣿⣿⣿⡇⠀⠀⠀⠀⠀⠀⢰⣿⣿⣿⣿⣿⣿⣿⣦⡘⣿⣿⣿⣿⣿⣿⣿⣿⣿⣿⣿⣿⣿⣿⠟⠁⠀⠀⠀⠀⠀⠀⠀⠀⠀⠀⠀⠀⠀⠀⠀⠀⠀⠀⠀⠀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⣿⣿⣿⣿⣿⣿⣿⣿⣿⣿⣿⣿⣿⣿⣿⣿⣿⣿⣿⣿⣿⣿⣿⣿⣿⣿⣿⣿⣿⣿⣿⣿⣿⣿⣿⣿⣿⣿⠀⠀⠀⠀⠀⠀⠀⠘⣿⣿⣿⣿⣿⣿⣿⣿⣿⣿⣿⣿⣿⣿⣿⣿⣿⣿⣿⣿⡿⠋⠀⠀⠀⠀⠀⠀⠀⠀⠀⠀⠀⠀⠀⠀⠀⠀⠀⠀⠀⠀⠀⠀⠀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⣿⣿⣿⣿⣿⣿⣿⣿⣿⣿⣿⣿⣿⣿⣿⣿⣿⣿⣿⣿⣿⣿⣿⣿⣿⣿⣿⣿⣿⣿⣿⣿⣿⣿⣿⣿⣿⣿⠀⠀⠀⠀⠀⠀⠀⠀⣿⣿⣿⣿⣿⣿⣿⣿⣿⣿⣿⣿⣿⣿⣿⣿⣿⣿⡿⠋⠀⠀⠀⠀⠀⠀⠀⠀⠀⠀⠀⠀⠀⠀⠀⠀⠀⠀⠀⠀⠀⠀⠀⠀⠀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⣿⣿⣿⣿⣿⣿⣿⣿⣿⣿⣿⣿⣿⣿⣿⣿⣿⣿⣿⣿⣿⣿⣿⣿⣿⣿⣿⣿⣿⣿⣿⣿⣿⣿⣿⣿⣿⣿⠀⠀⠀⠀⠀⠀⠀⠀⣿⣿⣿⣿⣿⣿⣿⣿⣿⣿⡿⠿⠛⠛⠛⠛⠛⠉⠀⠀⠀⠀⠀⠀⠀⠀⠀⠀⠀⠀⠀⠀⠀⠀⠀⠀⠀⠀⠀⠀⠀⠀⠀⠀⠀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⣿⣿⣿⣿⣿⣿⣿⣿⣿⣿⣿⣿⣿⣿⣿⣿⣿⣿⣿⣿⣿⣿⣿⣿⣿⣿⣿⣿⣿⣿⣿⣿⣿⣿⣿⣿⣿⣿⠀⠀⠀⠀⠀⠀⠀⠀⢸⣿⣿⣿⣿⣿⣿⣿⣿⡿⠀⠀⠀⠀⠀⠀⠀⠀⠀⠀⠀⠀⠀⠀⠀⠀⠀⠀⠀⠀⠀⠀⠀⠀⠀⠀⠀⠀⠀⠀⠀⠀⠀⠀⠀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⣿⣿⣿⣿⣿⣿⣿⣿⣿⣿⣿⣿⣿⣿⣿⣿⣿⣿⣿⣿⣿⣿⣿⣿⣿⣿⣿⣿⣿⣿⣿⣿⣿⣿⣿⣿⣿⣿⠀⠀⠀⠀⠀⠀⠀⠀⢸⣿⣿⣿⣿⣿⠿⠟⠋⠁⠀⠀⠀⠀⠀⠀⠀⠀⠀⠀⠀⠀⠀⠀⠀⠀⠀⠀⠀⠀⠀⠀⠀⠀⠀⠀⠀⠀⠀⠀⠀⠀⠀⠀⠀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⣿⣿⣿⣿⣿⣿⣿⣿⣿⣿⣿⣿⣿⣿⣿⣿⣿⣿⣿⣿⣿⣿⣿⣿⣿⣿⣿⣿⣿⣿⣿⣿⣿⣿⣿⣿⣿⣿⠀⠀⠀⠀⠀⠀⠀⠀⠈⣿⣿⣿⠏⠀⠀⠀⠀⠀⠀⠀⠀⠀⠀⠀⠀⠀⠀⠀⠀⠀⠀⠀⠀⠀⠀⠀⠀⠀⠀⠀⠀⠀⠀⠀⠀⠀⠀⠀⠀⠀⠀⠀⠀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⣿⣿⣿⣿⣿⣿⣿⣿⣿⣿⣿⣿⣿⣿⣿⣿⣿⣿⣿⣿⣿⣿⣿⣿⣿⣿⣿⣿⣿⣿⣿⣿⣿⣿⣿⣿⣿⣿⠀⠀⠀⠀⠀⠀⠀⠀⠀⠋⠉⠀⠀⠀⠀⠀⠀⠀⠀⠀⠀⠀⠀⠀⠀⠀⠀⠀⠀⠀⠀⠀⠀⠀⠀⠀⠀⠀⠀⠀⠀⠀⠀⠀⠀⠀⠀⠀⠀⠀⠀⠀⠀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⣿⣿⣿⣿⣿⣿⣿⣿⣿⣿⣿⣿⣿⣿⣿⣿⣿⣿⣿⣿⣿⣿⣿⣿⣿⣿⣿⣿⣿⣿⣿⣿⣿⣿⣿⣿⣿⣿⣧⠀⠀⠀⠀⠀⠀⠀⠀⠀⠀⠀⠀⢀⣀⣤⣤⠀⢀⠀⠀⠀⠀⠀⠀⠀⠀⠀⠀⠀⠀⠀⠀⠀⠀⠀⠀⠀⠀⠀⠀⠀⠀⠀⠀⠀⠀⠀⠀⠀⠀⠀⠀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⣿⣿⣿⣿⣿⣿⣿⣿⣿⣿⣿⣿⣿⣿⣿⣿⣿⣿⣿⣿⣿⣿⣿⣿⣿⣿⣿⣿⣿⣿⣿⣿⣿⣿⣿⣿⣿⣿⣿⣷⣄⡀⠀⠀⠀⢀⣀⣠⣤⣶⣿⣿⣿⣿⣿⣿⣿⠀⠀⠀⠀⠀⠀⠀⠀⠀⠀⠀⠀⠀⠀⠀⠀⠀⠀⠀⠀⠀⠀⠀⠀⠀⠀⠀⠀⠀⠀⠀⠀⠀⠀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⣿⣿⣿⣿⣿⣿⣿⣿⣿⣿⣿⣿⣿⣿⣿⣿⣿⣿⣿⣿⣿⣿⣿⣿⣿⣿⣿⣿⣿⣿⣿⣿⣿⣿⣿⣿⣿⣿⣿⣿⣿⣿⣿⣿⣿⣿⣿⣿⣿⣿⣿⣿⣿⣿⣿⣿⣿⣿⣿⣿⣿⣿⣿⣿⣿⣿⣿⡿⠟⠋⠁⠀⠀⠀⠀⠀⠀⠀⠀⠀⠀⠀⠀⠀⠀⠀⠀⠀⠀⠀⠀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⣿⣿⣿⣿⣿⣿⣿⣿⣿⣿⣿⣿⣿⣿⣿⣿⣿⣿⣿⣿⣿⣿⣿⣿⣿⣿⣿⣿⣿⣿⣿⣿⣿⣿⣿⣿⣿⣿⣿⣿⣿⣿⣿⣿⣿⣿⣿⣿⣿⣿⣿⣿⣿⣿⣿⣿⣿⣿⣿⣿⣿⣿⣿⣿⣿⠟⠉⠀⠀⠀⠀⠀⠀⠀⠀⠀⠀⠀⠀⠀⠀⠀⠀⠀⠀⠀⠀⠀⠀⠀⠀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⣿⣿⣿⣿⣿⣿⣿⣿⣿⣿⣿⣿⣿⣿⣿⣿⣿⣿⣿⣿⣿⣿⣿⣿⣿⣿⣿⣿⣿⣿⣿⣿⣿⣿⣿⣿⣿⣿⣿⣿⣿⣿⣿⣿⣿⣿⣿⣿⣿⣿⣿⣿⣿⣿⣿⣿⣿⣿⣿⣿⣿⣿⣿⡿⠃⠀⠀⠀⠀⠀⠀⠀⠀⠀⠀⠀⠀⠀⠀⠀⠀⠀⠀⠀⠀⠀⠀⠀⠀⠀⠀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⣿⣿⣿⣿⣿⣿⣿⣿⣿⣿⣿⣿⣿⣿⣿⣿⣿⣿⣿⣿⣿⣿⣿⣿⣿⣿⣿⣿⣿⣿⣿⣿⣿⣿⣿⣿⣿⣿⣿⣿⣿⣿⣿⣿⣿⣿⣿⣿⣿⣿⣿⣿⣿⣿⣿⣿⣿⣿⣿⣿⣿⣿⡟⠀⠀⠀⠀⠀⠀⠀⠀⠀⠀⠀⠀⠀⠀⠀⠀⠀⠀⠀⠀⠀⠀⠀⠀⠀⠀⠀⠀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⣿⣿⣿⣿⣿⣿⣿⣿⣿⣿⣿⣿⣿⣿⣿⣿⣿⣿⣿⣿⣿⣿⣿⣿⣿⣿⣿⣿⣿⣿⣿⣿⣿⣿⣿⣿⣿⣿⣿⣿⣿⣿⣿⣿⣿⣿⣿⣿⣿⣿⣿⣿⣿⣿⣿⣿⣿⣿⣿⣿⣿⡟⠀⠀⠀⠀⠀⠀⠀⠀⠀⠀⠀⠀⠀⠀⠀⠀⠀⠀⠀⠀⠀⠀⠀⠀⠀⠀⠀⠀⠀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⣿⣿⣿⣿⣿⣿⣿⣿⣿⣿⣿⣿⣿⣿⣿⣿⣿⣿⣿⣿⣿⣿⣿⣿⣿⣿⣿⣿⣿⣿⣿⣿⣿⣿⣿⣿⣿⣿⣿⣿⣿⣿⣿⣿⣿⣿⣿⣿⣿⣿⣿⣿⣿⣿⣿⣿⣿⣿⣿⣿⡏⠀⠀⠀⠀⠀⠀⠀⠀⠀⠀⠀⠀⠀⠀⠀⠀⠀⠀⠀⠀⠀⠀⠀⠀⠀⠀⠀⠀⠀⠀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⣿⣿⣿⣿⣿⣿⣿⣿⣿⣿⣿⣿⣿⣿⣿⣿⣿⣿⣿⣿⣿⣿⣿⣿⣿⣿⣿⣿⣿⣿⣿⣿⣿⣿⣿⣿⣿⣿⣿⣿⣿⠋⢿⣿⣿⣿⣿⣿⣿⣿⣿⣿⣿⣿⣿⣿⣿⣿⣿⣿⡇⠀⠀⠀⠀⠀⠀⠀⠀⠀⠀⠀⠀⠀⠀⠀⠀⠀⠀⠀⠀⠀⠀⠀⠀⠀⠀⠀⠀⠀⠀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⣿⣿⣿⣿⣿⣿⣿⣿⣿⣿⣿⣿⣿⣿⣿⣿⣿⣿⣿⣿⣿⣿⣿⣿⣿⣿⣿⣿⣿⣿⣿⣿⣿⣿⣿⣿⣿⣿⣿⣿⣿⡄⠀⢻⣿⣿⣿⣿⣿⣿⣿⣿⣿⣿⣿⣿⣿⣿⣿⣿⡀⡀⠀⠀⠀⠀⠀⠀⠀⠀⠀⠀⠀⠀⠀⠀⠀⠀⠀⠀⠀⠀⠀⠀⠀⠀⠀⠀⠀⠀⠀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⣿⣿⣿⣿⣿⣿⣿⣿⣿⣿⣿⣿⣿⣿⣿⣿⣿⣿⣿⣿⣿⣿⣿⣿⣿⣿⣿⣿⣿⣿⣿⣿⣿⣿⣿⣿⣿⣿⣿⣿⣿⣿⡀⠀⠙⢿⣿⣿⣿⣿⣿⣿⣿⣿⣿⣿⣿⣿⣿⣿⣷⠀⠀⠀⠀⠀⠀⠀⠀⠀⠀⠀⠀⠀⠀⠀⠀⠀⠀⠀⠀⠀⠀⠀⠀⠀⠀⠀⠀⠀⠀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⣿⣿⣿⣿⣿⣿⣿⣿⣿⣿⣿⣿⣿⣿⣿⣿⣿⣿⣿⣿⣿⣿⣿⣿⣿⣿⣿⣿⣿⣿⣿⣿⣿⣿⣿⣿⣿⣿⣿⣿⣿⣿⣧⠀⠀⠈⢿⣿⣿⣿⣿⣿⣿⣿⣿⣿⣿⣿⣿⣿⣿⣧⠀⠀⠀⠀⠀⠀⠀⠀⠀⠀⠀⠀⠀⠀⠀⠀⠀⠀⠀⠀⠀⠀⠀⠀⠀⠀⠀⠀⠀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⣿⣿⣿⣿⣿⣿⣿⣿⣿⣿⣿⣿⣿⣿⣿⣿⣿⣿⣿⣿⣿⣿⣿⣿⣿⣿⣿⣿⣿⣿⣿⣿⣿⣿⣿⣿⣿⣿⣿⣿⣿⣿⣿⡷⠀⠀⠈⠻⠿⣿⣿⣿⣿⣿⣿⣿⣿⣿⣿⣿⣿⣿⣿⣄⣀⠀⠄⠀⠀⠀⠀⠀⠀⠀⠀⠀⠀⠀⠀⠀⠀⠀⠀⠀⠀⠀⠀⠀⠀⠀⠀</a:t>
            </a:r>
            <a:br/>
            <a:r>
              <a:t>⣿⣿⣿⣿⣿⣿⣿⣿⣿⣿⣿⣿⣿⣿⣿⣿⣿⣿⣿⣿⣿⣿⣿⣿⣿⣿⣿⣿⣿⣿⣿⣿⣿⣿⣿⣿⣿⣿⣿⣿⠋⠀⠀⠀⠀⠀⠀⠀⠀⠈⢻⣿⣿⣿⣿⣿⣿⣿⣿⣿⣿⣿⣿⣿⣿⡧⠀⠀⠀⠀⠀⠀⠀⠀⠀⠀⠀⠀⠀⠀⠀⠀⠀⠀⠀⠀⠀⠀⠀⠀⠀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⣿⣿⣿⣿⣿⣿⣿⣿⣿⣿⣿⣿⣿⣿⣿⣿⣿⣿⣿⣿⣿⣿⣿⣿⣿⣿⣿⣿⣿⣿⣿⣿⣿⣿⣿⣿⣿⣿⣿⡇⠀⠀⠀⠀⠀⠀⠀⠀⠀⠀⠀⢿⣿⣿⣿⣿⣿⣿⣿⣿⣿⣿⣿⣿⡅⠀⠀⠀⠀⠀⠀⠀⠀⠀⠀⠀⠀⠀⠀⠀⠀⠀⠀⠀⠀⠀⠀⠀⠀⠀⠀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⣿⣿⣿⣿⣿⣿⣿⣿⣿⣿⣿⣿⣿⣿⣿⣿⣿⣿⣿⣿⣿⣿⣿⣿⣿⣿⣿⣿⣿⣿⣿⣿⣿⣿⣿⣿⣿⣿⣿⣿⡄⠀⠀⠀⠀⠀⠀⠀⠀⠀⠀⢸⣿⣿⣿⣿⣿⣿⣿⣿⣿⣿⣿⣿⣿⣦⡄⠀⠀⠀⠀⠀⠀⠀⠀⠀⠀⠀⠀⠀⠀⠀⠀⠀⠀⠀⠀⠀⠀⠀⠀</a:t>
            </a:r>
            <a:br/>
            <a:r>
              <a:t>⣿⣿⣿⣿⣿⣿⣿⣿⣿⣿⣿⣿⣿⣿⣿⣿⣿⣿⣿⣿⣿⣿⣿⣿⣿⣿⣿⣿⣿⣿⣿⣿⣿⣿⣿⣿⣿⣿⣿⣿⠁⠀⠀⠀⠀⠀⠀⠀⠀⠀⠀⢼⣿⣿⣿⣿⣿⣿⣿⣿⣿⣿⣿⣿⣿⣿⣿⡀⠀⠀⠀⠀⠀⠀⠀⠀⠀⠀⠀⠀⠀⠀⠀⠀⠀⠀⠀⠀⠀⠀⠀</a:t>
            </a:r>
            <a:br/>
            <a:r>
              <a:t>⣿⣿⣿⣿⣿⣿⣿⣿⣿⣿⣿⣿⣿⣿⣿⣿⣿⣿⣿⣿⣿⣿⣿⣿⣿⣿⣿⣿⣿⣿⣿⣿⣿⣿⣿⣿⣿⣿⣿⡏⠀⠀⠀⠀⠀⠀⠀⠀⠀⠀⠀⠈⢿⣿⣿⣿⣿⣿⣿⣿⣿⣿⣿⣿⣿⣿⣿⣿⣆⠀⠀⠀⠀⠀⠀⠀⠀⠀⠀⠀⠀⠀⠀⠀⠀⠀⠀⠀⠀⠀⠀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⣿⣿⣿⣿⣿⣿⣿⣿⣿⣿⣿⣿⣿⣿⣿⣿⣿⣿⣿⣿⣿⣿⣿⣿⣿⣿⣿⣿⣿⣿⣿⣿⣿⣿⣿⣿⣿⣿⣿⡇⠀⠀⠀⠀⠀⠀⠀⠀⠀⢠⣦⠀⠈⢿⣿⣿⣿⣿⣿⣿⣿⣿⣿⣿⣿⣿⣿⣿⣿⣇⠀⠀⠀⠀⠀⠀⠀⠀⠀⠀⠀⠀⠀⠀⠀⠀⠀⠀⠀⠀⠀</a:t>
            </a:r>
            <a:br/>
            <a:r>
              <a:t>⣿⣿⣿⣿⣿⣿⣿⣿⣿⣿⣿⣿⣿⣿⣿⣿⣿⣿⣿⣿⣿⣿⣿⣿⣿⣿⣿⣿⣿⣿⣿⣿⣿⣿⣿⣿⣿⣿⣿⠃⠀⠀⠀⠀⠀⠀⠀⠀⣠⣿⣿⣧⡀⠘⣿⣿⣿⣿⣿⣿⣿⣿⣿⣿⣿⣿⣿⣿⣿⣿⣷⣤⣤⣤⣦⣦⠀⠀⠀⠀⠀⠀⠀⠀⠀⠀⠀⠀⠀⠀⠀</a:t>
            </a:r>
            <a:br/>
            <a:r>
              <a:t>⣿⣿⣿⣿⣿⣿⣿⣿⣿⣿⣿⣿⣿⣿⣿⣿⣿⣿⣿⣿⣿⣿⣿⣿⣿⣿⣿⣿⣿⣿⣿⣿⣿⣿⣿⣿⣿⣿⣿⠀⠀⠀⠀⠀⠀⠀⠀⣴⣿⣿⣿⣿⣷⡀⠘⣿⣿⣿⣿⣿⣿⣿⣿⣿⣿⣿⣿⣿⣿⣿⣿⣿⣿⣿⡿⠛⠀⠀⠀⠀⠀⠀⠀⠀⠀⠀⠀⠀⠀⠀⠀</a:t>
            </a:r>
            <a:br/>
            <a:r>
              <a:t>⣿⣿⣿⣿⣿⣿⣿⣿⣿⣿⣿⣿⣿⣿⣿⣿⣿⣿⣿⣿⣿⣿⣿⣿⣿⣿⣿⣿⣿⣿⣿⣿⣿⣿⣿⣿⣿⣿⡇⠀⠀⠀⠀⠀⠀⠀⢺⣿⣿⣿⣿⣿⣿⣿⣄⠘⣿⣿⣿⣿⣿⣿⣿⣿⣿⣿⣿⣿⣿⣿⣿⣿⡟⠋⠀⠀⠀⠀⠀⠀⠀⠀⠀⠀⠀⠀⠀⠀⠀⠀⠀</a:t>
            </a:r>
            <a:br/>
            <a:r>
              <a:t>⣿⣿⣿⣿⣿⣿⣿⣿⣿⣿⣿⣿⣿⣿⣿⣿⣿⣿⣿⣿⣿⣿⣿⣿⣿⣿⣿⣿⣿⣿⣿⣿⣿⣿⣿⣿⣿⣿⡇⠀⠀⠀⠀⠀⠀⠀⠈⣿⣿⣿⣿⣿⣿⣿⣿⣦⣿⣿⣿⣿⣿⣿⣿⣿⣿⣿⣿⣿⣿⣿⠟⠁⠀⠀⠀⠀⠀⠀⠀⠀⠀⠀⠀⠀⠀⠀⠀⠀⠀⠀⠀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⣿⣿⣿⣿⣿⣿⣿⣿⣿⣿⣿⣿⣿⣿⣿⣿⣿⣿⣿⣿⣿⣿⣿⣿⣿⣿⣿⣿⣿⣿⣿⣿⣿⣿⣿⣿⣿⣿⡇⠀⠀⠀⠀⠀⠀⠀⠀⢻⣿⣿⣿⣿⣿⣿⣿⣿⣿⣿⣿⣿⣿⣿⣿⣿⣿⣿⣿⣿⠟⠁⠀⠀⠀⠀⠀⠀⠀⠀⠀⠀⠀⠀⠀⠀⠀⠀⠀⠀⠀⠀⠀</a:t>
            </a:r>
            <a:br/>
            <a:r>
              <a:t>⣿⣿⣿⣿⣿⣿⣿⣿⣿⣿⣿⣿⣿⣿⣿⣿⣿⣿⣿⣿⣿⣿⣿⣿⣿⣿⣿⣿⣿⣿⣿⣿⣿⣿⣿⣿⣿⣿⣷⠀⠀⠀⠀⠀⠀⠀⠀⢸⣿⣿⣿⣿⣿⣿⣿⣿⣿⣿⣿⠟⠋⠉⠁⠀⠀⠀⠀⠀⠀⠀⠀⠀⠀⠀⠀⠀⠀⠀⠀⠀⠀⠀⠀⠀⠀⠀⠀⠀⠀⠀⠀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⣿⣿⣿⣿⣿⣿⣿⣿⣿⣿⣿⣿⣿⣿⣿⣿⣿⣿⣿⣿⣿⣿⣿⣿⣿⣿⣿⣿⣿⣿⣿⣿⣿⣿⣿⣿⣿⣿⣿⠀⠀⠀⠀⠀⠀⠀⠀⠀⣿⣿⣿⣿⣿⣿⣿⣿⣿⣿⡟⠀⠀⠀⠀⠀⠀⠀⠀⠀⠀⠀⠀⠀⠀⠀⠀⠀⠀⠀⠀⠀⠀⠀⠀⠀⠀⠀⠀⠀⠀⠀⠀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⣿⣿⣿⣿⣿⣿⣿⣿⣿⣿⣿⣿⣿⣿⣿⣿⣿⣿⣿⣿⣿⣿⣿⣿⣿⣿⣿⣿⣿⣿⣿⣿⣿⣿⣿⣿⣿⣿⣿⠀⠀⠀⠀⠀⠀⠀⠀⠀⢻⣿⣿⣿⣿⣿⡿⠟⠋⠉⠀⠀⠀⠀⠀⠀⠀⠀⠀⠀⠀⠀⠀⠀⠀⠀⠀⠀⠀⠀⠀⠀⠀⠀⠀⠀⠀⠀⠀⠀⠀⠀⠀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⣿⣿⣿⣿⣿⣿⣿⣿⣿⣿⣿⣿⣿⣿⣿⣿⣿⣿⣿⣿⣿⣿⣿⣿⣿⣿⣿⣿⣿⣿⣿⣿⣿⣿⣿⣿⣿⣿⣿⡆⠀⠀⠀⠀⠀⠀⠀⠀⠸⣿⣿⣿⠿⠇⠀⠀⠀⠀⠀⠀⠀⠀⠀⠀⠀⠀⠀⠀⠀⠀⠀⠀⠀⠀⠀⠀⠀⠀⠀⠀⠀⠀⠀⠀⠀⠀⠀⠀⠀⠀⠀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⣿⣿⣿⣿⣿⣿⣿⣿⣿⣿⣿⣿⣿⣿⣿⣿⣿⣿⣿⣿⣿⣿⣿⣿⣿⣿⣿⣿⣿⣿⣿⣿⣿⣿⣿⣿⣿⣿⣿⡇⠀⠀⠀⠀⠀⠀⠀⠀⠀⠛⠋⠁⠀⠀⠀⠀⠀⠀⠀⠀⠀⠀⠀⠀⠀⠀⠀⠀⠀⠀⠀⠀⠀⠀⠀⠀⠀⠀⠀⠀⠀⠀⠀⠀⠀⠀⠀⠀⠀⠀⠀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⣿⣿⣿⣿⣿⣿⣿⣿⣿⣿⣿⣿⣿⣿⣿⣿⣿⣿⣿⣿⣿⣿⣿⣿⣿⣿⣿⣿⣿⣿⣿⣿⣿⣿⣿⣿⣿⣿⣿⣿⡄⠀⠀⠀⠀⠀⠀⠀⠀⠀⠀⠀⠀⠀⠀⠀⠀⣀⠀⠀⠀⠀⠀⠀⠀⠀⠀⠀⠀⠀⠀⠀⠀⠀⠀⠀⠀⠀⠀⠀⠀⠀⠀⠀⠀⠀⠀⠀⠀⠀⠀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⣿⣿⣿⣿⣿⣿⣿⣿⣿⣿⣿⣿⣿⣿⣿⣿⣿⣿⣿⣿⣿⣿⣿⣿⣿⣿⣿⣿⣿⣿⣿⣿⣿⣿⣿⣿⣿⣿⣿⣿⣷⣄⠀⠀⠀⠀⠀⠀⠀⠀⠀⢀⣀⣤⣴⣾⣿⣿⣧⣤⡆⠀⠀⠀⠀⠀⠀⠀⠀⠀⠀⠀⠀⠀⠀⠀⠀⠀⠀⠀⠀⠀⠀⠀⠀⠀⠀⠀⠀⠀⠀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⣿⣿⣿⣿⣿⣿⣿⣿⣿⣿⣿⣿⣿⣿⣿⣿⣿⣿⣿⣿⣿⣿⣿⣿⣿⣿⣿⣿⣿⣿⣿⣿⣿⣿⣿⣿⣿⣿⣿⣿⣿⣿⣿⣿⣿⣿⣿⣿⣿⣿⣿⣿⣿⣿⣿⣿⣿⣿⣿⣿⣿⣿⣿⣿⣿⣿⣿⣿⣿⣿⠿⠛⠁⠀⠀⠀⠀⠀⠀⠀⠀⠀⠀⠀⠀⠀⠀⠀⠀⠀⠀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⣿⣿⣿⣿⣿⣿⣿⣿⣿⣿⣿⣿⣿⣿⣿⣿⣿⣿⣿⣿⣿⣿⣿⣿⣿⣿⣿⣿⣿⣿⣿⣿⣿⣿⣿⣿⣿⣿⣿⣿⣿⣿⣿⣿⣿⣿⣿⣿⣿⣿⣿⣿⣿⣿⣿⣿⣿⣿⣿⣿⣿⣿⣿⣿⣿⣿⣿⠟⠋⠀⠀⠀⠀⠀⠀⠀⠀⠀⠀⠀⠀⠀⠀⠀⠀⠀⠀⠀⠀⠀⠀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⣿⣿⣿⣿⣿⣿⣿⣿⣿⣿⣿⣿⣿⣿⣿⣿⣿⣿⣿⣿⣿⣿⣿⣿⣿⣿⣿⣿⣿⣿⣿⣿⣿⣿⣿⣿⣿⣿⣿⣿⣿⣿⣿⣿⣿⣿⣿⣿⣿⣿⣿⣿⣿⣿⣿⣿⣿⣿⣿⣿⣿⣿⣿⠏⠀⠀⠀⠀⠀⠀⠀⠀⠀⠀⠀⠀⠀⠀⠀⠀⠀⠀⠀⠀⠀⠀⠀⠀⠀⠀⠀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⣿⣿⣿⣿⣿⣿⣿⣿⣿⣿⣿⣿⣿⣿⣿⣿⣿⣿⣿⣿⣿⣿⣿⣿⣿⣿⣿⣿⣿⣿⣿⣿⣿⣿⣿⣿⣿⣿⣿⣿⣿⣿⣿⣿⣿⣿⣿⣿⣿⣿⣿⣿⣿⣿⣿⣿⣿⣿⣿⣿⣿⣿⡟⠀⠀⠀⠀⠀⠀⠀⠀⠀⠀⠀⠀⠀⠀⠀⠀⠀⠀⠀⠀⠀⠀⠀⠀⠀⠀⠀⠀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⣿⣿⣿⣿⣿⣿⣿⣿⣿⣿⣿⣿⣿⣿⣿⣿⣿⣿⣿⣿⣿⣿⣿⣿⣿⣿⣿⣿⣿⣿⣿⣿⣿⣿⣿⣿⣿⣿⣿⣿⣿⣿⣿⣿⣿⣿⣿⣿⣿⣿⣿⣿⣿⣿⣿⣿⣿⣿⣿⣿⣿⣿⠃⠀⠀⠀⠀⠀⠀⠀⠀⠀⠀⠀⠀⠀⠀⠀⠀⠀⠀⠀⠀⠀⠀⠀⠀⠀⠀⠀⠀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⣿⣿⣿⣿⣿⣿⣿⣿⣿⣿⣿⣿⣿⣿⣿⣿⣿⣿⣿⣿⣿⣿⣿⣿⣿⣿⣿⣿⣿⣿⣿⣿⣿⣿⣿⣿⣿⣿⣿⣿⣿⣿⣿⠛⢿⣿⣿⣿⣿⣿⣿⣿⣿⣿⣿⣿⣿⣿⣿⣿⣿⣿⠀⠀⠀⠀⠀⠀⠀⠀⠀⠀⠀⠀⠀⠀⠀⠀⠀⠀⠀⠀⠀⠀⠀⠀⠀⠀⠀⠀⠀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⣿⣿⣿⣿⣿⣿⣿⣿⣿⣿⣿⣿⣿⣿⣿⣿⣿⣿⣿⣿⣿⣿⣿⣿⣿⣿⣿⣿⣿⣿⣿⣿⣿⣿⣿⣿⣿⣿⣿⣿⣿⣿⣿⡀⠈⢿⣿⣿⣿⣿⣿⣿⣿⣿⣿⣿⣿⣿⣿⣿⣿⡿⠀⠀⠀⠀⠀⠀⠀⠀⠀⠀⠀⠀⠀⠀⠀⠀⠀⠀⠀⠀⠀⠀⠀⠀⠀⠀⠀⠀⠀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⣿⣿⣿⣿⣿⣿⣿⣿⣿⣿⣿⣿⣿⣿⣿⣿⣿⣿⣿⣿⣿⣿⣿⣿⣿⣿⣿⣿⣿⣿⣿⣿⣿⣿⣿⣿⣿⣿⣿⣿⣿⣿⣿⣷⠀⠈⢿⣿⣿⣿⣿⣿⣿⣿⣿⣿⣿⣿⣿⣿⣿⣧⢀⠀⠀⠀⠀⠀⠀⠀⠀⠀⠀⠀⠀⠀⠀⠀⠀⠀⠀⠀⠀⠀⠀⠀⠀⠀⠀⠀⠀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⣿⣿⣿⣿⣿⣿⣿⣿⣿⣿⣿⣿⣿⣿⣿⣿⣿⣿⣿⣿⣿⣿⣿⣿⣿⣿⣿⣿⣿⣿⣿⣿⣿⣿⣿⣿⣿⣿⣿⣿⣿⣿⣿⣿⡆⠀⠀⢻⣿⣿⣿⣿⣿⣿⣿⣿⣿⣿⣿⣿⣿⣿⣞⠀⠀⠀⠀⠀⠀⠀⠀⠀⠀⠀⠀⠀⠀⠀⠀⠀⠀⠀⠀⠀⠀⠀⠀⠀⠀⠀⠀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⣿⣿⣿⣿⣿⣿⣿⣿⣿⣿⣿⣿⣿⣿⣿⣿⣿⣿⣿⣿⣿⣿⣿⣿⣿⣿⣿⣿⣿⣿⣿⣿⣿⣿⣿⣿⣿⣿⣿⣿⣿⣿⣿⣿⣿⡄⠀⠀⢻⣿⣿⣿⣿⣿⣿⣿⣿⣿⣿⣿⣿⣿⣿⣦⠀⠀⠀⠀⠀⠀⠀⠀⠀⠀⠀⠀⠀⠀⠀⠀⠀⠀⠀⠀⠀⠀⠀⠀⠀⠀⠀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⣿⣿⣿⣿⣿⣿⣿⣿⣿⣿⣿⣿⣿⣿⣿⣿⣿⣿⣿⣿⣿⣿⣿⣿⣿⣿⣿⣿⣿⣿⣿⣿⣿⣿⣿⣿⣿⣿⣿⣿⣿⣿⡿⠟⠟⠃⠀⠀⠀⠛⠻⣿⣿⣿⣿⣿⣿⣿⣿⣿⣿⣿⣿⣿⣾⣤⣀⠀⢆⠀⠀⠀⠀⠀⠀⠀⠀⠀⠀⠀⠀⠀⠀⠀⠀⠀⠀⠀⠀⠀⠀</a:t>
            </a:r>
            <a:br/>
            <a:r>
              <a:t>⣿⣿⣿⣿⣿⣿⣿⣿⣿⣿⣿⣿⣿⣿⣿⣿⣿⣿⣿⣿⣿⣿⣿⣿⣿⣿⣿⣿⣿⣿⣿⣿⣿⣿⣿⣿⣿⣿⣿⣿⣿⠋⠀⠀⠀⠀⠀⠀⠀⠀⠀⠈⢿⣿⣿⣿⣿⣿⣿⣿⣿⣿⣿⣿⣿⣿⣿⡷⠀⠀⠀⠀⠀⠀⠀⠀⠀⠀⠀⠀⠀⠀⠀⠀⠀⠀⠀⠀⠀⠀⠀</a:t>
            </a:r>
            <a:br/>
            <a:r>
              <a:t>⣿⣿⣿⣿⣿⣿⣿⣿⣿⣿⣿⣿⣿⣿⣿⣿⣿⣿⣿⣿⣿⣿⣿⣿⣿⣿⣿⣿⣿⣿⣿⣿⣿⣿⣿⣿⣿⣿⣿⣿⣇⠀⠀⠀⠀⠀⠀⠀⠀⠀⠀⠀⠘⣿⣿⣿⣿⣿⣿⣿⣿⣿⣿⣿⣿⣿⣏⠀⠀⠀⠀⠀⠀⠀⠀⠀⠀⠀⠀⠀⠀⠀⠀⠀⠀⠀⠀⠀⠀⠀⠀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⣿⣿⣿⣿⣿⣿⣿⣿⣿⣿⣿⣿⣿⣿⣿⣿⣿⣿⣿⣿⣿⣿⣿⣿⣿⣿⣿⣿⣿⣿⣿⣿⣿⣿⣿⣿⣿⣿⣿⣿⣿⡗⠀⠀⠀⠀⠀⠀⠀⠀⠀⠀⠀⣿⣿⣿⣿⣿⣿⣿⣿⣿⣿⣿⣿⣿⣿⣷⣄⠀⠀⠀⠀⠀⠀⠀⠀⠀⠀⠀⠀⠀⠀⠀⠀⠀⠀⠀⠀⠀⠀</a:t>
            </a:r>
            <a:br/>
            <a:r>
              <a:t>⣿⣿⣿⣿⣿⣿⣿⣿⣿⣿⣿⣿⣿⣿⣿⣿⣿⣿⣿⣿⣿⣿⣿⣿⣿⣿⣿⣿⣿⣿⣿⣿⣿⣿⣿⣿⣿⣿⣿⣿⡟⠀⠀⠀⠀⠀⠀⠀⠀⠀⠀⠀⠠⣿⣿⣿⣿⣿⣿⣿⣿⣿⣿⣿⣿⣿⣿⣿⣿⣇⡀⠀⠀⠀⠀⠀⠀⠀⠀⠀⠀⠀⠀⠀⠀⠀⠀⠀⠀⠀⠀</a:t>
            </a:r>
            <a:br/>
            <a:r>
              <a:t>⣿⣿⣿⣿⣿⣿⣿⣿⣿⣿⣿⣿⣿⣿⣿⣿⣿⣿⣿⣿⣿⣿⣿⣿⣿⣿⣿⣿⣿⣿⣿⣿⣿⣿⣿⣿⣿⣿⣿⣿⠃⠀⠀⠀⠀⠀⠀⠀⠀⠀⠀⠀⠀⢻⣿⣿⣿⣿⣿⣿⣿⣿⣿⣿⣿⣿⣿⣿⣿⣿⣷⣄⠀⠀⠀⠀⠀⠀⠀⠀⠀⠀⠀⠀⠀⠀⠀⠀⠀⠀⠀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⣿⣿⣿⣿⣿⣿⣿⣿⣿⣿⣿⣿⣿⣿⣿⣿⣿⣿⣿⣿⣿⣿⣿⣿⣿⣿⣿⣿⣿⣿⣿⣿⣿⣿⣿⣿⣿⣿⣿⣿⠀⠀⠀⠀⠀⠀⠀⠀⠀⠀⢠⣦⠀⠀⢿⣿⣿⣿⣿⣿⣿⣿⣿⣿⣿⣿⣿⣿⣿⣿⣿⣿⣆⠀⠀⠀⠀⠀⠀⠀⠀⠀⠀⠀⠀⠀⠀⠀⠀⠀⠀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⣿⣿⣿⣿⣿⣿⣿⣿⣿⣿⣿⣿⣿⣿⣿⣿⣿⣿⣿⣿⣿⣿⣿⣿⣿⣿⣿⣿⣿⣿⣿⣿⣿⣿⣿⣿⣿⣿⣿⡇⠀⠀⠀⠀⠀⠀⠀⠀⠀⣠⣿⣿⣧⠀⠘⣿⣿⣿⣿⣿⣿⣿⣿⣿⣿⣿⣿⣿⣿⣿⣿⣿⣿⣷⣄⣀⣤⣴⣦⠀⠀⠀⠀⠀⠀⠀⠀⠀⠀⠀⠀</a:t>
            </a:r>
            <a:br/>
            <a:r>
              <a:t>⣿⣿⣿⣿⣿⣿⣿⣿⣿⣿⣿⣿⣿⣿⣿⣿⣿⣿⣿⣿⣿⣿⣿⣿⣿⣿⣿⣿⣿⣿⣿⣿⣿⣿⣿⣿⣿⣿⣿⠃⠀⠀⠀⠀⠀⠀⠀⢀⣴⣿⣿⣿⣿⣧⠀⠸⣿⣿⣿⣿⣿⣿⣿⣿⣿⣿⣿⣿⣿⣿⣿⣿⣿⣿⣿⣿⣿⠟⠋⠀⠀⠀⠀⠀⠀⠀⠀⠀⠀⠀⠀</a:t>
            </a:r>
            <a:br/>
            <a:r>
              <a:t>⣿⣿⣿⣿⣿⣿⣿⣿⣿⣿⣿⣿⣿⣿⣿⣿⣿⣿⣿⣿⣿⣿⣿⣿⣿⣿⣿⣿⣿⣿⣿⣿⣿⣿⣿⣿⣿⣿⣿⠀⠀⠀⠀⠀⠀⠀⠀⣿⣿⣿⣿⣿⣿⣿⣧⠀⢹⣿⣿⣿⣿⣿⣿⣿⣿⣿⣿⣿⣿⣿⣿⣿⣿⣿⣿⠟⠁⠀⠀⠀⠀⠀⠀⠀⠀⠀⠀⠀⠀⠀⠀</a:t>
            </a:r>
            <a:br/>
            <a:r>
              <a:t>⣿⣿⣿⣿⣿⣿⣿⣿⣿⣿⣿⣿⣿⣿⣿⣿⣿⣿⣿⣿⣿⣿⣿⣿⣿⣿⣿⣿⣿⣿⣿⣿⣿⣿⣿⣿⣿⣿⣿⠀⠀⠀⠀⠀⠀⠀⠀⠸⣿⣿⣿⣿⣿⣿⣿⣷⡀⣿⣿⣿⣿⣿⣿⣿⣿⣿⣿⣿⣿⣿⣿⣿⠿⠋⠁⠀⠀⠀⠀⠀⠀⠀⠀⠀⠀⠀⠀⠀⠀⠀⠀</a:t>
            </a:r>
            <a:br/>
            <a:r>
              <a:t>⣿⣿⣿⣿⣿⣿⣿⣿⣿⣿⣿⣿⣿⣿⣿⣿⣿⣿⣿⣿⣿⣿⣿⣿⣿⣿⣿⣿⣿⣿⣿⣿⣿⣿⣿⣿⣿⣿⣿⠀⠀⠀⠀⠀⠀⠀⠀⠀⣿⣿⣿⣿⣿⣿⣿⣿⣿⣿⣿⣿⣿⣿⣿⣿⣿⣿⣿⣿⣿⢿⠿⠁⠀⠀⠀⠀⠀⠀⠀⠀⠀⠀⠀⠀⠀⠀⠀⠀⠀⠀⠀</a:t>
            </a:r>
            <a:br/>
            <a:r>
              <a:t>⣿⣿⣿⣿⣿⣿⣿⣿⣿⣿⣿⣿⣿⣿⣿⣿⣿⣿⣿⣿⣿⣿⣿⣿⣿⣿⣿⣿⣿⣿⣿⣿⣿⣿⣿⣿⣿⣿⣿⡄⠀⠀⠀⠀⠀⠀⠀⠀⢸⣿⣿⣿⣿⣿⣿⣿⣿⣿⣿⣿⣿⠟⠋⠉⠁⠀⠀⠀⠀⠀⠀⠀⠀⠀⠀⠀⠀⠀⠀⠀⠀⠀⠀⠀⠀⠀⠀⠀⠀⠀⠀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⣿⣿⣿⣿⣿⣿⣿⣿⣿⣿⣿⣿⣿⣿⣿⣿⣿⣿⣿⣿⣿⣿⣿⣿⣿⣿⣿⣿⣿⣿⣿⣿⣿⣿⣿⣿⣿⣿⣿⡇⠀⠀⠀⠀⠀⠀⠀⠀⠈⣿⣿⣿⣿⣿⣿⣿⣿⣿⣿⣿⡟⠀⠀⠀⠀⠀⠀⠀⠀⠀⠀⠀⠀⠀⠀⠀⠀⠀⠀⠀⠀⠀⠀⠀⠀⠀⠀⠀⠀⠀⠀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⣿⣿⣿⣿⣿⣿⣿⣿⣿⣿⣿⣿⣿⣿⣿⣿⣿⣿⣿⣿⣿⣿⣿⣿⣿⣿⣿⣿⣿⣿⣿⣿⣿⣿⣿⣿⣿⣿⣿⣧⠀⠀⠀⠀⠀⠀⠀⠀⠀⢻⣿⣿⣿⣿⣿⣿⡿⠟⠛⠉⠀⠀⠀⠀⠀⠀⠀⠀⠀⠀⠀⠀⠀⠀⠀⠀⠀⠀⠀⠀⠀⠀⠀⠀⠀⠀⠀⠀⠀⠀⠀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⣿⣿⣿⣿⣿⣿⣿⣿⣿⣿⣿⣿⣿⣿⣿⣿⣿⣿⣿⣿⣿⣿⣿⣿⣿⣿⣿⣿⣿⣿⣿⣿⣿⣿⣿⣿⣿⣿⣿⣿⠀⠀⠀⠀⠀⠀⠀⠀⠀⠘⣿⣿⣿⣿⣿⠁⠀⠀⠀⠀⠀⠀⠀⠀⠀⠀⠀⠀⠀⠀⠀⠀⠀⠀⠀⠀⠀⠀⠀⠀⠀⠀⠀⠀⠀⠀⠀⠀⠀⠀⠀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⣿⣿⣿⣿⣿⣿⣿⣿⣿⣿⣿⣿⣿⣿⣿⣿⣿⣿⣿⣿⣿⣿⣿⣿⣿⣿⣿⣿⣿⣿⣿⣿⣿⣿⣿⣿⣿⣿⣿⣿⡀⠀⠀⠀⠀⠀⠀⠀⠀⠀⠿⠟⠋⠁⠀⠀⠀⠀⠀⠀⠀⠀⠀⠀⠀⠀⠀⠀⠀⠀⠀⠀⠀⠀⠀⠀⠀⠀⠀⠀⠀⠀⠀⠀⠀⠀⠀⠀⠀⠀⠀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⣿⣿⣿⣿⣿⣿⣿⣿⣿⣿⣿⣿⣿⣿⣿⣿⣿⣿⣿⣿⣿⣿⣿⣿⣿⣿⣿⣿⣿⣿⣿⣿⣿⣿⣿⣿⣿⣿⣿⣿⣿⣿⣿⣿⣿⣿⣿⣿⣿⣿⣿⣿⣿⣿⣿⣿⣿⣿⣿⣿⣿⣿⣿⣿⣿⣿⣿⣿⣿⣿⣿⣿⣿⠟⠉⠀⠀⠀⠀⠀⠀⠀⠀⠀⠀⠀⠀⠀⠀⠀⠀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⣿⣿⣿⣿⣿⣿⣿⣿⣿⣿⣿⣿⣿⣿⣿⣿⣿⣿⣿⣿⣿⣿⣿⣿⣿⣿⣿⣿⣿⣿⣿⣿⣿⣿⣿⣿⣿⣿⣿⣿⣿⣿⣿⣿⣿⣿⣿⣿⣿⣿⣿⣿⣿⣿⣿⣿⣿⣿⣿⣿⣿⣿⣿⣿⣿⣿⣿⣿⣿⣿⡿⠋⠁⠀⠀⠀⠀⠀⠀⠀⠀⠀⠀⠀⠀⠀⠀⠀⠀⠀⠀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⣿⣿⣿⣿⣿⣿⣿⣿⣿⣿⣿⣿⣿⣿⣿⣿⣿⣿⣿⣿⣿⣿⣿⣿⣿⣿⣿⣿⣿⣿⣿⣿⣿⣿⣿⣿⣿⣿⣿⣿⣿⣿⣿⣿⣿⣿⣿⣿⣿⣿⣿⣿⣿⣿⣿⣿⣿⣿⣿⣿⣿⣿⣿⣿⣿⣿⣿⣿⠃⠀⠀⠀⠀⠀⠀⠀⠀⠀⠀⠀⠀⠀⠀⠀⠀⠀⠀⠀⠀⠀⠀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⣿⣿⣿⣿⣿⣿⣿⣿⣿⣿⣿⣿⣿⣿⣿⣿⣿⣿⣿⣿⣿⣿⣿⣿⣿⣿⣿⣿⣿⣿⣿⣿⣿⣿⣿⣿⣿⣿⣿⣿⣿⣿⣿⣿⣿⣿⣿⣿⣿⣿⣿⣿⣿⣿⣿⣿⣿⣿⣿⣿⣿⣿⣿⣿⣿⣿⡏⠀⠀⠀⠀⠀⠀⠀⠀⠀⠀⠀⠀⠀⠀⠀⠀⠀⠀⠀⠀⠀⠀⠀⠀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⣿⣿⣿⣿⣿⣿⣿⣿⣿⣿⣿⣿⣿⣿⣿⣿⣿⣿⣿⣿⣿⣿⣿⣿⣿⣿⣿⣿⣿⣿⣿⣿⣿⣿⣿⣿⣿⣿⣿⣿⣿⣿⣿⣿⣿⣿⣿⠛⢿⣿⣿⣿⣿⣿⣿⣿⣿⣿⣿⣿⣿⣿⣿⣿⣿⡇⠀⠀⠀⠀⠀⠀⠀⠀⠀⠀⠀⠀⠀⠀⠀⠀⠀⠀⠀⠀⠀⠀⠀⠀⠀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⣿⣿⣿⣿⣿⣿⣿⣿⣿⣿⣿⣿⣿⣿⣿⣿⣿⣿⣿⣿⣿⣿⣿⣿⣿⣿⣿⣿⣿⣿⣿⣿⣿⣿⣿⣿⣿⣿⣿⣿⣿⣿⣿⣿⣿⣿⣿⡀⠘⣿⣿⣿⣿⣿⣿⣿⣿⣿⣿⣿⣿⣿⣿⣿⣿⡇⠀⠀⠀⠀⠀⠀⠀⠀⠀⠀⠀⠀⠀⠀⠀⠀⠀⠀⠀⠀⠀⠀⠀⠀⠀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⣿⣿⣿⣿⣿⣿⣿⣿⣿⣿⣿⣿⣿⣿⣿⣿⣿⣿⣿⣿⣿⣿⣿⣿⣿⣿⣿⣿⣿⣿⣿⣿⣿⣿⣿⣿⣿⣿⣿⣿⣿⣿⣿⣿⣿⣿⣿⣧⠀⠹⣿⣿⣿⣿⣿⣿⣿⣿⣿⣿⣿⣿⣿⣿⣿⡇⠀⠀⠀⠀⠀⠀⠀⠀⠀⠀⠀⠀⠀⠀⠀⠀⠀⠀⠀⠀⠀⠀⠀⠀⠀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⣿⣿⣿⣿⣿⣿⣿⣿⣿⣿⣿⣿⣿⣿⣿⣿⣿⣿⣿⣿⣿⣿⣿⣿⣿⣿⣿⣿⣿⣿⣿⣿⣿⣿⣿⣿⣿⣿⣿⣿⣿⣿⣿⣿⣿⣿⣿⣿⠀⠀⠘⣿⣿⣿⣿⣿⣿⣿⣿⣿⣿⣿⣿⣿⣿⣇⠀⠀⠀⠀⠀⠀⠀⠀⠀⠀⠀⠀⠀⠀⠀⠀⠀⠀⠀⠀⠀⠀⠀⠀⠀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⣿⣿⣿⣿⣿⣿⣿⣿⣿⣿⣿⣿⣿⣿⣿⣿⣿⣿⣿⣿⣿⣿⣿⣿⣿⣿⣿⣿⣿⣿⣿⣿⣿⣿⣿⣿⣿⣿⣿⣿⣿⣿⣿⣿⣿⣿⣿⣿⡆⠀⠀⠘⣿⣿⣿⣿⣿⣿⣿⣿⣿⣿⣿⣿⣿⣿⣀⠀⠀⠀⠀⠀⠀⠀⠀⠀⠀⠀⠀⠀⠀⠀⠀⠀⠀⠀⠀⠀⠀⠀⠀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⣿⣿⣿⣿⣿⣿⣿⣿⣿⣿⣿⣿⣿⣿⣿⣿⣿⣿⣿⣿⣿⣿⣿⣿⣿⣿⣿⣿⣿⣿⣿⣿⣿⣿⣿⣿⣿⣿⣿⣿⣿⣿⣿⣿⣿⣿⣿⣿⣿⡀⠀⠀⢹⣿⣿⣿⣿⣿⣿⣿⣿⣿⣿⣿⣿⣿⣿⣆⠀⠀⠀⠀⠀⠀⠀⠀⠀⠀⠀⠀⠀⠀⠀⠀⠀⠀⠀⠀⠀⠀⠀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⣿⣿⣿⣿⣿⣿⣿⣿⣿⣿⣿⣿⣿⣿⣿⣿⣿⣿⣿⣿⣿⣿⣿⣿⣿⣿⣿⣿⣿⣿⣿⣿⣿⣿⣿⣿⣿⣿⣿⣿⣿⣿⣿⣿⡿⠛⠉⠛⠉⠁⠀⠀⠀⠛⠿⣿⣿⣿⣿⣿⣿⣿⣿⣿⣿⣿⣿⣿⣧⣀⠀⠀⠐⣄⠀⠀⠀⠀⠀⠀⠀⠀⠀⠀⠀⠀⠀⠀⠀⠀⠀</a:t>
            </a:r>
            <a:br/>
            <a:r>
              <a:t>⣿⣿⣿⣿⣿⣿⣿⣿⣿⣿⣿⣿⣿⣿⣿⣿⣿⣿⣿⣿⣿⣿⣿⣿⣿⣿⣿⣿⣿⣿⣿⣿⣿⣿⣿⣿⣿⣿⣿⣿⣿⣿⣿⠏⠀⠀⠀⠀⠀⠀⠀⠀⠀⠀⠀⠘⣿⣿⣿⣿⣿⣿⣿⣿⣿⣿⣿⣿⣿⣿⣿⣾⣦⡈⠀⠀⠀⠀⠀⠀⠀⠀⠀⠀⠀⠀⠀⠀⠀⠀⠀</a:t>
            </a:r>
            <a:br/>
            <a:r>
              <a:t>⣿⣿⣿⣿⣿⣿⣿⣿⣿⣿⣿⣿⣿⣿⣿⣿⣿⣿⣿⣿⣿⣿⣿⣿⣿⣿⣿⣿⣿⣿⣿⣿⣿⣿⣿⣿⣿⣿⣿⣿⣿⣿⣿⡄⠀⠀⠀⠀⠀⠀⠀⠀⠀⠀⠀⠀⢻⣿⣿⣿⣿⣿⣿⣿⣿⣿⣿⣿⣿⣿⣿⣿⠟⠁⠀⠀⠀⠀⠀⠀⠀⠀⠀⠀⠀⠀⠀⠀⠀⠀⠀</a:t>
            </a:r>
            <a:br/>
            <a:r>
              <a:t>⣿⣿⣿⣿⣿⣿⣿⣿⣿⣿⣿⣿⣿⣿⣿⣿⣿⣿⣿⣿⣿⣿⣿⣿⣿⣿⣿⣿⣿⣿⣿⣿⣿⣿⣿⣿⣿⣿⣿⣿⣿⣿⣿⡟⠀⠀⠀⠀⠀⠀⠀⠀⠀⠀⠀⠀⢸⣿⣿⣿⣿⣿⣿⣿⣿⣿⣿⣿⣿⣿⣿⣿⣦⠀⠀⠀⠀⠀⠀⠀⠀⠀⠀⠀⠀⠀⠀⠀⠀⠀⠀</a:t>
            </a:r>
            <a:br/>
            <a:r>
              <a:t>⣿⣿⣿⣿⣿⣿⣿⣿⣿⣿⣿⣿⣿⣿⣿⣿⣿⣿⣿⣿⣿⣿⣿⣿⣿⣿⣿⣿⣿⣿⣿⣿⣿⣿⣿⣿⣿⣿⣿⣿⣿⣿⠏⠀⠀⠀⠀⠀⠀⠀⠀⠀⠀⠀⠀⠀⣼⣿⣿⣿⣿⣿⣿⣿⣿⣿⣿⣿⣿⣿⣿⣿⣿⣿⣶⡄⠀⠀⠀⠀⠀⠀⠀⠀⠀⠀⠀⠀⠀⠀⠀</a:t>
            </a:r>
            <a:br/>
            <a:r>
              <a:t>⣿⣿⣿⣿⣿⣿⣿⣿⣿⣿⣿⣿⣿⣿⣿⣿⣿⣿⣿⣿⣿⣿⣿⣿⣿⣿⣿⣿⣿⣿⣿⣿⣿⣿⣿⣿⣿⣿⣿⣿⣿⡟⠀⠀⠀⠀⠀⠀⠀⠀⠀⠀⠀⠀⠀⠀⢻⣿⣿⣿⣿⣿⣿⣿⣿⣿⣿⣿⣿⣿⣿⣿⣿⣿⣿⣿⣦⠀⠀⠀⠀⠀⠀⠀⠀⠀⠀⠀⠀⠀⠀</a:t>
            </a:r>
            <a:br/>
            <a:r>
              <a:t>⣿⣿⣿⣿⣿⣿⣿⣿⣿⣿⣿⣿⣿⣿⣿⣿⣿⣿⣿⣿⣿⣿⣿⣿⣿⣿⣿⣿⣿⣿⣿⣿⣿⣿⣿⣿⣿⣿⣿⣿⣿⠃⠀⠀⠀⠀⠀⠀⠀⠀⠀⠀⠀⠀⡄⠀⠈⣿⣿⣿⣿⣿⣿⣿⣿⣿⣿⣿⣿⣿⣿⣿⣿⣿⣿⣿⣿⣿⣆⠀⠀⠀⠀⠀⠀⠀⠀⠀⠀⠀⠀</a:t>
            </a:r>
            <a:br/>
            <a:r>
              <a:t>⣿⣿⣿⣿⣿⣿⣿⣿⣿⣿⣿⣿⣿⣿⣿⣿⣿⣿⣿⣿⣿⣿⣿⣿⣿⣿⣿⣿⣿⣿⣿⣿⣿⣿⣿⣿⣿⣿⣿⣿⣿⠀⠀⠀⠀⠀⠀⠀⠀⠀⠀⠀⢀⣾⣿⡄⠀⠸⣿⣿⣿⣿⣿⣿⣿⣿⣿⣿⣿⣿⣿⣿⣿⣿⣿⣿⣿⣿⣿⣷⣄⠀⠀⠀⠀⠀⠀⠀⠀⠀⠀</a:t>
            </a:r>
            <a:br/>
            <a:r>
              <a:t>⣿⣿⣿⣿⣿⣿⣿⣿⣿⣿⣿⣿⣿⣿⣿⣿⣿⣿⣿⣿⣿⣿⣿⣿⣿⣿⣿⣿⣿⣿⣿⣿⣿⣿⣿⣿⣿⣿⣿⣿⡇⠀⠀⠀⠀⠀⠀⠀⠀⠀⠀⣰⣿⣿⣿⣷⡀⠀⢻⣿⣿⣿⣿⣿⣿⣿⣿⣿⣿⣿⣿⣿⣿⣿⣿⣿⣿⣿⣿⣿⣿⣷⣤⡴⠖⠉⠀⠀⠀⠀⠀</a:t>
            </a:r>
            <a:br/>
            <a:r>
              <a:t>⣿⣿⣿⣿⣿⣿⣿⣿⣿⣿⣿⣿⣿⣿⣿⣿⣿⣿⣿⣿⣿⣿⣿⣿⣿⣿⣿⣿⣿⣿⣿⣿⣿⣿⣿⣿⣿⣿⣿⣿⠁⠀⠀⠀⠀⠀⠀⠀⠀⣠⣾⣿⣿⣿⣿⣿⣧⠀⠘⣿⣿⣿⣿⣿⣿⣿⣿⣿⣿⣿⣿⣿⣿⣿⣿⣿⣿⣿⣿⣿⣿⡿⠋⠀⠀⠀⠀⠀⠀⠀⠀</a:t>
            </a:r>
            <a:br/>
            <a:r>
              <a:t>⣿⣿⣿⣿⣿⣿⣿⣿⣿⣿⣿⣿⣿⣿⣿⣿⣿⣿⣿⣿⣿⣿⣿⣿⣿⣿⣿⣿⣿⣿⣿⣿⣿⣿⣿⣿⣿⣿⣿⣿⠀⠀⠀⠀⠀⠀⠀⠀⠀⢻⣿⣿⣿⣿⣿⣿⣿⣧⠀⢹⣿⣿⣿⣿⣿⣿⣿⣿⣿⣿⣿⣿⣿⣿⣿⣿⣿⣿⠿⠛⠉⠀⠀⠀⠀⠀⠀⠀⠀⠀⠀</a:t>
            </a:r>
            <a:br/>
            <a:r>
              <a:t>⣿⣿⣿⣿⣿⣿⣿⣿⣿⣿⣿⣿⣿⣿⣿⣿⣿⣿⣿⣿⣿⣿⣿⣿⣿⣿⣿⣿⣿⣿⣿⣿⣿⣿⣿⣿⣿⣿⣿⣿⡀⠀⠀⠀⠀⠀⠀⠀⠀⠀⣿⣿⣿⣿⣿⣿⣿⣿⣧⠈⣿⣿⣿⣿⣿⣿⣿⣿⣿⣿⣿⣿⣿⣿⣿⣿⡟⠁⠀⠀⠀⠀⠀⠀⠀⠀⠀⠀⠀⠀⠀</a:t>
            </a:r>
            <a:br/>
            <a:r>
              <a:t>⣿⣿⣿⣿⣿⣿⣿⣿⣿⣿⣿⣿⣿⣿⣿⣿⣿⣿⣿⣿⣿⣿⣿⣿⣿⣿⣿⣿⣿⣿⣿⣿⣿⣿⣿⣿⣿⣿⣿⣿⡇⠀⠀⠀⠀⠀⠀⠀⠀⠀⠸⣿⣿⣿⣿⣿⣿⣿⣿⣷⣿⣿⣿⣿⣿⣿⠿⠛⠋⠉⠉⠉⠁⠀⠀⠀⠀⠀⠀⠀⠀⠀⠀⠀⠀⠀⠀⠀⠀⠀⠀</a:t>
            </a:r>
            <a:br/>
            <a:r>
              <a:t>⣿⣿⣿⣿⣿⣿⣿⣿⣿⣿⣿⣿⣿⣿⣿⣿⣿⣿⣿⣿⣿⣿⣿⣿⣿⣿⣿⣿⣿⣿⣿⣿⣿⣿⣿⣿⣿⣿⣿⣿⣷⠀⠀⠀⠀⠀⠀⠀⠀⠀⠀⢿⣿⣿⣿⣿⣿⣿⣿⣿⣿⣿⣿⣿⣿⠃⠀⠀⠀⠀⠀⠀⠀⠀⠀⠀⠀⠀⠀⠀⠀⠀⠀⠀⠀⠀⠀⠀⠀⠀⠀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⣿⣿⣿⣿⣿⣿⣿⣿⣿⣿⣿⣿⣿⣿⣿⣿⣿⣿⣿⣿⣿⣿⣿⣿⣿⣿⣿⣿⣿⣿⣿⣿⣿⣿⣿⣿⣿⣿⣿⣿⣿⡄⠀⠀⠀⠀⠀⠀⠀⠀⠀⠸⣿⣿⣿⣿⣿⣿⣿⣿⣿⣿⣿⠿⠛⠀⠀⠀⠀⠀⠀⠀⠀⠀⠀⠀⠀⠀⠀⠀⠀⠀⠀⠀⠀⠀⠀⠀⠀⠀⠀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⣿⣿⣿⣿⣿⣿⣿⣿⣿⣿⣿⣿⣿⣿⣿⣿⣿⣿⣿⣿⣿⣿⣿⣿⣿⣿⣿⣿⣿⣿⣿⣿⣿⣿⣿⣿⣿⣿⣿⣿⣿⣇⠀⠀⠀⠀⠀⠀⠀⠀⠀⠀⢻⣿⣿⣿⣿⣿⣿⠿⠛⠉⠀⠀⠀⠀⠀⠀⠀⠀⠀⠀⠀⠀⠀⠀⠀⠀⠀⠀⠀⠀⠀⠀⠀⠀⠀⠀⠀⠀⠀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⣿⣿⣿⣿⣿⣿⣿⣿⣿⣿⣿⣿⣿⣿⣿⣿⣿⣿⣿⣿⣿⣿⣿⣿⣿⣿⣿⣿⣿⣿⣿⣿⣿⣿⣿⣿⣿⣿⣿⣿⣿⣿⠀⠀⠀⠀⠀⠀⠀⠀⠀⠀⠘⣿⣿⣿⣿⠿⠛⠀⠀⠀⠀⠀⠀⠀⠀⠀⠀⠀⠀⠀⠀⠀⠀⠀⠀⠀⠀⠀⠀⠀⠀⠀⠀⠀⠀⠀⠀⠀⠀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⣿⣿⣿⣿⣿⣿⣿⣿⣿⣿⣿⣿⣿⣿⣿⣿⣿⣿⣿⣿⣿⣿⣿⣿⣿⣿⣿⣿⣿⣿⣿⣿⣿⣿⣿⣿⣿⣿⣿⣿⣿⣿⡆⠀⠀⠀⠀⠀⠀⠀⠀⠀⠀⠹⠟⠉⠀⠀⠀⠀⠀⠀⠀⠀⠀⠀⠀⠀⠀⠀⠀⠀⠀⠀⠀⠀⠀⠀⠀⠀⠀⠀⠀⠀⠀⠀⠀⠀⠀⠀⠀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⠀⠀⠀⠀⠀⠀⠀⠀⠀⠀⠀⠀⠀⠀⠀⠀⠀⣴⣿⣿⣿⣿⣿⣿⣿⣿⣿⣿⣿⣿⣿⣿⣿⣿⣿⣿⣿⣿⣿⣿⣿⣿⣿⣿⣿⣿⣿⣿⣿⣿⣿⣿⣿⣿⣿⣿⣿⣿⣿⣿⣿⣿⣿⣿⣿⣿⣿⣿⣿⣿⣿⣿⣏⣉⣡⡤⢒⣊⣡⠤⠔⠂⠉⠀⠀⠀⠀⠀⠀⠀⠀</a:t>
            </a:r>
            <a:br/>
            <a:r>
              <a:t>⠀⠀⠀⠀⠀⠀⠀⠀⠀⠀⠀⠀⠀⠀⠀⠀⠀⠈⠙⣿⣿⣿⣿⣿⣿⣿⣿⣿⣿⣿⣿⣿⣿⣿⣿⣿⣿⣿⣿⣿⣿⣿⣿⣿⣿⣿⣿⣿⣿⣿⣿⣿⣿⣿⣿⣿⣿⣿⣿⣿⣿⣿⣿⣿⣿⣿⣿⣿⣿⣿⣿⣿⣿⣿⣿⣿⣿⣿⣿⣿⣿⣿⣿⣿⣶⡶⠶⠦⠤⠤⠀</a:t>
            </a:r>
            <a:br/>
            <a:r>
              <a:t>⠀⠀⠀⠀⠀⠀⠀⠀⠀⠀⠀⠀⠀⠀⠀⠀⠀⠀⠀⠈⢻⣿⣿⣿⣿⣿⣿⣿⣿⣿⣿⣿⣿⣿⣿⣿⣿⣿⣿⣿⣿⣿⣿⣿⣿⣿⣿⣿⣿⣿⣿⣿⣿⣿⣿⣿⣿⣿⣿⣿⣿⣿⣿⣿⣿⣿⣿⣿⣿⣿⣿⣿⣿⣿⣿⣿⣿⣿⣿⣿⣿⡿⡿⠿⠿⠿⠿⠟⠋⠁⠀</a:t>
            </a:r>
            <a:br/>
            <a:r>
              <a:t>⠀⠀⠀⠀⠀⠀⠀⠀⠀⠀⠀⠀⠀⠀⠀⠀⠀⠀⠀⠀⠀⠻⠿⣿⣿⣿⣿⣿⣿⣿⣿⣿⣿⣿⣿⣿⣿⣿⣿⣿⣿⣿⣿⣿⣿⣿⣿⣿⣿⣿⣿⣿⣿⣿⣿⣿⣿⣿⣿⣿⣿⣿⣿⣿⡻⠿⠿⠿⢷⣯⣝⠛⠟⠿⠿⣿⣿⣛⠛⠭⠉⠛⠢⠄⠀⠀⠀⠀⠀⠀⠀</a:t>
            </a:r>
            <a:br/>
            <a:r>
              <a:t>⠀⠀⠀⠀⠀⠀⠀⠀⠀⠀⠀⠀⠀⠀⠀⠀⠀⠀⠀⠀⠀⠀⠀⠈⠉⠀⠀⢿⣿⣿⣿⣿⣿⣿⣿⣿⣿⣿⣿⣿⣿⣿⣿⣿⣿⣿⣿⣿⣿⣿⣿⣿⣿⣿⣿⣿⣿⣿⣿⣿⣿⣿⣿⣿⣷⣤⡀⠀⠀⠈⠙⢍⠓⠢⢀⠀⠉⠙⠛⠦⣄⠀⠀⠀⠀⠀⠀⠀⠀⠀⠀</a:t>
            </a:r>
            <a:br/>
            <a:r>
              <a:t>⠀⠀⠀⠀⠀⠀⠀⠀⠀⠀⠀⠀⠀⠀⠀⠀⠀⠀⠀⠀⠀⠀⠀⠀⠀⠀⠀⠈⢿⣿⣿⣿⣿⣿⣿⣿⣿⣿⣿⣿⣿⣿⣿⣿⣿⣿⣿⣿⣿⣿⣿⣿⣿⣿⣿⣿⣿⣿⣿⣿⣿⣿⣿⣿⣿⣿⣿⣷⣄⠀⠀⠀⠑⠀⠀⠀⠀⠀⠀⠀⠀⠑⠦⡀⠀⠀⠀⠀⠀⠀⠀</a:t>
            </a:r>
            <a:br/>
            <a:r>
              <a:t>⠀⠀⠀⠀⠀⠀⠀⠀⠀⠀⠀⠀⠀⠀⠀⠀⠀⠀⠀⠀⠀⠀⠀⠀⠀⠀⠀⠀⢸⣿⣿⣿⣿⣿⣿⣿⣿⣿⣿⣿⣿⣿⣿⣿⣿⣿⣿⣿⣿⣿⣿⣿⣿⣯⡛⠿⠿⣿⣿⣿⣿⣿⣿⣿⣿⣿⣿⣿⣿⣧⡀⠀⠀⠀⠀⠀⠀⠀⠀⠀⠀⠀⠀⠈⠂⠀⠀⠀⠀⠀⠀</a:t>
            </a:r>
            <a:br/>
            <a:r>
              <a:t>⠀⠀⠀⠀⠀⠀⠀⠀⠀⠀⠀⠀⠀⠀⠀⠀⠀⠀⠀⠀⠀⠀⠀⠀⠀⠀⠀⢀⣾⣿⣿⣿⣿⣿⣿⣿⣿⣿⣿⣿⣿⣿⣿⣿⣿⣿⣿⣿⣿⣿⣿⣿⣿⣿⣿⣷⣶⣤⣉⣻⣗⠂⠤⠀⡀⠀⠀⠀⠙⢿⣇⠀⠀⠀⠀⠀⠀⠀⠀⠀⠀⠀⠀⠀⠀⠀⠀⠀⠀⠀⠀</a:t>
            </a:r>
            <a:br/>
            <a:r>
              <a:t>⢀⣤⣶⣿⣿⣿⣿⣿⣶⣤⡀⠀⠀⠀⠀⠀⠀⠀⠀⠀⠀⠀⠀⠀⠀⠀⠀⣸⣿⣿⣿⣿⣿⣿⣿⣿⣿⣿⣿⣿⣿⣿⣿⣿⣿⣿⣿⣿⣿⣿⣿⣿⣿⣿⣿⣿⣿⣿⣿⣛⡛⠛⠋⠉⠉⠉⠀⠀⠀⠀⠻⠀⠀⠀⠀⠀⠀⠀⠀⠀⠀⠀⠀⠀⠀⠀⠀⠀⠀⠀⠀</a:t>
            </a:r>
            <a:br/>
            <a:r>
              <a:t>⣿⣿⣿⣿⣿⣿⣿⣿⣿⣿⣿⣦⡀⠀⠀⠀⠀⠀⠀⠀⠀⠀⠀⠀⠀⠀⠀⢹⣿⣿⣿⣿⣿⣿⣿⣿⣿⣿⣿⣿⣿⣿⣿⣿⣿⣿⣿⣿⣿⣿⣿⣿⣿⣿⣿⣿⣿⣿⣿⣿⣿⣷⣤⣀⠀⠀⠀⠀⠀⠀⠀⠀⠀⠀⠀⠀⠀⠀⠀⠀⠀⠀⠀⠀⠀⠀⠀⠀⠀⠀⠀</a:t>
            </a:r>
            <a:br/>
            <a:r>
              <a:t>⣿⣿⣿⣿⣿⣿⣿⣿⣿⣿⣿⣿⣿⡀⠀⠀⠀⠀⠀⠀⠀⠀⠀⠀⠀⠀⠀⣼⣿⣿⣿⣿⣿⣿⣿⣿⣿⣿⣿⣿⣿⣿⣿⣿⣿⣿⣿⣿⣿⣿⣿⠛⠿⣿⣿⣿⣿⣿⣿⣿⣿⣿⣿⣿⣿⣶⣤⠄⠀⠀⠀⠀⠀⠀⠀⠀⠀⠀⠀⠀⠀⠀⠀⠀⠀⠀⠀⠀⠀⠀⠀</a:t>
            </a:r>
            <a:br/>
            <a:r>
              <a:t>⣿⣿⣿⣿⣿⣿⣿⣿⣿⣿⣿⣿⣿⣷⠀⠀⠀⠀⠀⠀⠀⠀⠀⠀⠀⠀⣼⣿⣿⣿⣿⣿⣿⣿⣿⣿⣿⣿⣿⣿⣿⣿⣿⣿⣿⣿⣿⣿⣿⣿⣿⣷⠀⠀⠉⠙⠻⠿⠿⣯⣍⡉⠉⣉⣉⣉⣉⡍⠀⠀⠀⠀⠀⠀⠀⠀⠀⠀⠀⠀⠀⠀⠀⠀⠀⠀⠀⠀⠀⠀⠀</a:t>
            </a:r>
            <a:br/>
            <a:r>
              <a:t>⣿⣿⣿⣿⣿⣿⣿⣿⣿⣿⣿⣿⣿⠟⠀⠀⠀⠀⠀⠀⠀⠀⠀⠀⢠⣾⣿⣿⣿⣿⣿⣿⣿⣿⣿⣿⣿⣿⣿⣿⣿⣿⣿⣿⣿⣿⣿⣿⣿⣿⣿⣿⣧⠀⠀⠀⠀⠀⠀⠀⣼⣿⣿⣿⣿⣿⣿⣿⡀⠀⠀⠀⠀⠀⠀⠀⠀⠀⠀⠀⠀⠀⠀⠀⠀⠀⠀⠀⠀⠀⠀</a:t>
            </a:r>
            <a:br/>
            <a:r>
              <a:t>⣿⣿⣿⣿⣿⣿⣿⣿⣿⣿⣿⣿⣿⣷⣄⡀⠀⠀⠀⠀⠀⠀⠀⠀⠸⣿⣿⣿⣿⣿⣿⣿⣿⣿⣿⣿⣿⣿⣿⣿⣿⣿⣿⣿⣿⣿⣿⣿⣿⣿⣿⣿⣿⣆⠀⠀⠀⠀⠀⣾⣿⣿⣿⣿⣿⣿⣿⣿⣇⠀⠀⠀⠀⠀⠀⠀⠀⠀⠀⠀⠀⠀⠀⠀⠀⠀⠀⠀⠀⠀⠀</a:t>
            </a:r>
            <a:br/>
            <a:r>
              <a:t>⣿⣿⣿⣿⣿⣿⣿⣿⣿⣿⣿⣿⣿⣿⣿⣿⣦⣄⠀⠀⠀⠀⠀⠀⠀⠙⢿⣿⣿⣿⣿⣿⣿⣿⣿⣿⣿⣿⣿⣿⣿⣿⣿⣿⣿⣿⣿⣿⣿⣿⣿⣿⣿⣿⡆⠀⠀⠀⣼⣿⣿⣿⣿⣿⣿⣿⣿⣿⣿⣶⣾⣿⣿⣿⣿⣿⣿⣿⡇⠀⠀⠀⠀⠀⠀⠀⠀⠀⠀⠀⠀</a:t>
            </a:r>
            <a:br/>
            <a:r>
              <a:t>⠀⠙⠻⠿⠿⢿⣿⣿⣿⣿⣿⣿⣿⣿⣿⣿⣿⣿⣷⣦⡀⠀⠀⠀⠀⠀⣿⣿⣿⣿⣿⣿⣿⣿⣿⣿⣿⣿⣿⣿⣿⣿⣿⣿⣿⣿⣿⣿⣿⣿⣿⣿⣿⣿⣿⡀⠀⢠⣿⣿⣿⣿⣿⣿⣿⣿⣿⣿⣿⣿⣿⣿⣿⣿⣿⣿⣿⣿⡇⠀⠀⠀⠀⠀⠀⠀⠀⠀⠀⠀⠀</a:t>
            </a:r>
            <a:br/>
            <a:r>
              <a:t>⠀⠀⠀⠀⠀⠀⠀⠀⠈⠉⠛⢿⣿⣿⣿⣿⣿⣿⣿⣿⣿⣷⣄⠀⠀⠀⣿⣿⣿⣿⣿⣿⣿⣿⣿⣿⣿⣿⣿⣿⣿⣿⣿⣿⣿⣿⣿⣿⣿⣿⣿⣿⣿⣿⣿⣧⣤⣼⣿⣿⣿⣿⣿⣿⣿⣿⣿⣿⣿⣿⣿⣿⣿⣿⣿⣿⣿⣿⡇⠀⠀⠀⠀⠀⠀⠀⠀⠀⠀⠀⠀</a:t>
            </a:r>
            <a:br/>
            <a:r>
              <a:t>⠀⠀⠀⠀⠀⠀⠀⠀⠀⠀⠀⠀⠙⠿⣿⣿⣿⣿⣿⣿⣿⣿⣿⣿⣶⣄⣿⣿⣿⣿⣿⣿⣿⣿⣿⣿⣿⣿⣿⣿⣿⣿⣿⣿⣿⣿⣿⣿⣿⣿⣿⣿⣿⣿⣿⣿⣿⣿⣿⣿⣿⣿⣿⣿⣿⣿⣿⣿⣿⣿⣿⣿⣿⣿⣿⣿⣿⣿⠀⠀⠀⠀⠀⠀⠀⠀⠀⠀⠀⠀⠀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⠀⠀⠀⠀⠀⠀⠀⠀⠀⠀⠀⠀⠀⠀⠈⠻⢿⣿⣿⣿⣿⣿⣿⣿⣿⣿⣿⣿⣿⣿⣿⣿⣿⣿⣿⣿⣿⣿⣿⣿⣿⣿⣿⣿⣿⣿⣿⣿⣿⣿⣿⣿⣿⣿⣿⣿⣿⣿⣿⣿⣿⣿⣿⣿⣿⣿⣿⣿⣿⣿⣿⣿⣿⣿⣿⣿⣿⡿⠀⠀⠀⠀⠀⠀⠀⠀⠀⠀⠀⠀⠀</a:t>
            </a:r>
            <a:br/>
            <a:r>
              <a:t>⠀⠀⠀⠀⠀⠀⠀⠀⠀⠀⠀⠀⠀⠀⠀⠀⠀⠙⢿⣿⣿⣿⣿⣿⣿⣿⣿⣿⣿⣿⣿⣿⣿⣿⡟⠻⣿⣿⣿⣿⣿⣿⣿⣿⣿⣿⣿⣿⣿⣿⣿⣿⣿⣿⣿⣿⣿⣿⣿⣿⣿⣿⣿⣿⣿⣿⣿⣿⣿⣿⣿⣿⣿⣿⣿⣿⣿⠃⠀⠀⠀⠀⠀⠀⠀⠀⠀⠀⠀⠀⠀</a:t>
            </a:r>
            <a:br/>
            <a:r>
              <a:t>⠀⠀⠀⠀⠀⠀⠀⠀⠀⠀⠀⠀⠀⠀⠀⠀⠀⠀⠀⠙⠿⣿⣿⣿⣿⣿⣿⣿⣿⣿⣿⣿⣿⡟⠀⠀⠈⢿⣿⣿⣿⣿⣿⣿⣿⣿⣿⣿⣿⣿⣿⣿⣿⣿⣿⣿⣿⣿⣿⣿⣿⣿⣿⣿⣿⣿⣿⣿⣿⣿⣿⣿⣿⣿⣿⣿⣿⣶⣦⣄⣀⠀⠀⠀⠀⠀⠀⠀⠀⠀⠀</a:t>
            </a:r>
            <a:br/>
            <a:r>
              <a:t>⠀⠀⠀⠀⠀⠀⠀⠀⠀⠀⠀⠀⠀⠀⠀⠀⠀⠀⠀⠀⠀⠈⠻⣿⣿⣿⣿⣿⣿⣿⣿⣿⠟⠀⠀⠀⠀⠀⢻⣿⣿⣿⣿⣿⣿⣿⣿⣿⣿⣿⣿⣿⣿⣿⣿⣿⣿⣿⣿⣿⣿⣿⣿⣿⣿⣿⣿⣿⣿⣿⣿⣿⣿⣿⣿⣿⣿⣿⣿⣿⣿⣿⣶⣶⣦⣤⣤⣄⣀⣀⡀</a:t>
            </a:r>
            <a:br/>
            <a:r>
              <a:t>⠀⠀⠀⠀⠀⠀⠀⠀⠀⠀⠀⠀⠀⠀⠀⠀⠀⠀⠀⠀⠀⢀⣼⣿⣿⣿⣿⣿⣿⡿⠟⠋⠀⠀⠀⠀⠀⠀⠀⣽⣿⣿⣿⣿⣿⣿⣿⣿⣿⣿⣿⣿⣿⣿⣿⣿⣿⣿⣿⣿⣿⣿⣿⣿⣿⣿⣿⣿⣿⣿⣿⣿⣿⣿⣿⠿⠿⣿⣿⣿⣿⣿⣿⣿⣿⣿⣿⣿⣿⣿⡇</a:t>
            </a:r>
            <a:br/>
            <a:r>
              <a:t>⠀⠀⠀⠀⠀⠀⠀⠀⠀⠀⠀⠀⠀⠀⠀⠀⠀⠀⠀⠀⢀⣾⣿⣿⣿⣿⣿⡿⠋⠀⠀⠀⠀⠀⠀⠀⠀⢀⣼⣿⣿⣿⣿⣿⣿⣿⣿⣿⣿⣿⣿⣿⣿⣿⣿⣿⣿⣿⣿⣿⣿⣿⣿⣿⣿⣿⣿⣿⣿⣿⣿⣿⣿⣿⡇⠀⠀⠀⠈⠙⠻⠿⣿⣿⣿⣿⣿⣿⣿⣿⡇</a:t>
            </a:r>
            <a:br/>
            <a:r>
              <a:t>⠀⠀⠀⠀⠀⠀⠀⠀⠀⠀⠀⠀⠀⠀⠀⠀⠀⠀⠀⣠⣿⣿⣿⣿⣿⣿⠟⠁⠀⠀⠀⠀⠀⠀⠀⠀⣠⣿⣿⣿⣿⣿⣿⣿⣿⣿⣿⣿⣿⣿⣿⣿⣿⣿⣿⣿⣿⣿⣿⣿⣿⣿⣿⣿⣿⣿⣿⣿⣿⣿⣿⣿⣿⣿⣶⣦⣤⣄⣀⣀⠀⠀⠀⠉⠛⠿⣿⣿⣿⣿⡇</a:t>
            </a:r>
            <a:br/>
            <a:r>
              <a:t>⠀⠀⠀⠀⠀⠀⠀⠀⠀⠀⠀⠀⠀⠀⠀⠀⠀⢀⣴⣿⣿⣿⣿⣿⣿⠋⠀⠀⠀⠀⠀⠀⠀⠀⣀⣾⣿⣿⣿⣿⣿⣿⣿⣿⣿⣿⣿⣿⣿⣿⣿⣿⣿⣿⣿⣿⣿⣿⣿⣿⣿⣿⣿⣿⣿⣿⣿⣿⣿⣿⣿⣿⣿⣿⣿⣿⣿⣿⣿⣿⣿⣿⣿⣿⣿⣿⣿⣿⣿⣿⡇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⠀⠀⠀⠀⠀⠀⠀⠀⠀⠀⠀⠀⠀⠀⠀⠀⣰⣿⣿⣿⣿⣿⣿⣿⠃⠀⠀⠀⠀⠀⠀⠀⢀⣾⣿⣿⣿⣿⣿⣿⣿⣿⣿⣿⣿⣿⣿⣿⣿⣿⣿⣿⣿⣿⣿⣿⣿⣿⣿⣿⣿⣿⣿⣿⣿⣿⣿⣿⣿⣿⣿⣿⣿⣿⣿⣿⣿⣿⣿⣿⣿⣿⣿⣿⣿⣿⣿⣿⣿⣿⡇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⠀⠀⠀⠀⠀⠀⠀⠀⠀⠀⠀⠀⠀⠀⣠⣾⣿⣿⣿⣿⣿⣿⣿⡟⠀⠀⠀⠀⠀⠀⣠⣾⣿⣿⣿⣿⣿⣿⣿⣿⣿⣿⣿⣿⣿⣿⣿⣿⣿⣿⣿⣿⣿⣿⣿⣿⣿⣿⣿⣿⣿⣿⣿⣿⣿⣿⣿⣿⣿⣿⣿⣿⣿⣿⣿⣿⣿⣿⣿⣿⣿⣿⣿⣿⣿⣿⣿⣿⣿⣿⡇</a:t>
            </a:r>
            <a:br/>
            <a:r>
              <a:t>⣀⣀⣀⣀⣀⣀⣀⠀⠀⠀⠀⠀⢀⣾⣿⣿⣿⣿⣿⣿⣿⣿⣿⡇⠀⣀⣠⣤⣴⣾⣿⣿⣿⣿⣿⣿⣿⣿⣿⣿⣿⣿⣿⣿⣿⣿⣿⣿⣿⣿⣿⣿⣿⣿⣿⣿⣿⣿⣿⣿⣿⣿⣿⣿⣿⣿⣿⣿⣿⣿⣿⣿⣿⣿⣿⣿⣿⣿⣿⣿⣿⣿⣿⣿⣿⣿⣿⣿⣿⣿⡇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⠛⠛⠛⠛⠿⠿⠿⠿⠿⠿⠿⠿⠿⢿⡿⣿⣿⣿⣿⣿⣿⣿⣿⣿⣿⣿⣿⣿⣿⣿⣿⣿⣿⣿⣿⣿⣿⣿⣿⣿⣿⣿⣿⣿⣿⣿⣿⣿⣿⣿⣿⣿⣿⣿⣿⣿⣿⣿⣿⣿⣿⣿⣿⣿⣿⣿⣿⣿⣿⣿⣿⣿⣿⣿⣿⣿⣿⣿⣿⣿⣿⣿⣿⣿⣿⣿⣿⣿⣿⣿⡇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⠀⠀⠀⠀⠀⠀⠀⠀⠀⠀⠀⠀⠀⠀⠀⠘⠁⠈⠉⠻⣿⣿⣿⣿⣿⣿⣿⣿⣿⣿⣿⣿⣿⣿⣿⣿⣿⣿⣿⣿⣿⣿⣿⣿⣿⣿⣿⣿⣿⣿⣿⣿⣿⣿⣿⣿⣿⣿⣿⣿⣿⣿⣿⣿⣿⣿⣿⣿⣿⣿⣿⣿⣿⣿⣿⣿⣿⣿⣿⣿⣿⣿⣿⣿⣿⣿⣿⣿⣿⣿⡇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⣿⣿⣿⣿⣿⣿⣿⣿⣿⣿⣿⣿⣿⣿⣿⣿⣿⣿⣿⣿⣿⣿⣿⣿⣿⣿⣿⣿⣿⣿⣿⣿⣿⣿⣿⣿⣿⣿⣿⣿⣿⣿⣿⣿⣿⣿⣿⣿⣿⣿⣿⣿⣿⣿⣿⣿⣿⣿⣿⣿⣿⣿⣿⣿⣿⣿⣿⣿⣿⣿⣿⣿⣿⣿⣿⣿⣷⠀⠀⠀⠀⠀⠀⠀⠀⠀⠀⠀⠀⠀⠀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⣿⣿⣿⣿⣿⣿⣿⣿⣿⣿⣿⣿⣿⣿⣿⣿⣿⣿⣿⣿⣿⣿⣿⣿⣿⣿⣿⣿⣿⣿⣿⣿⣿⣿⣿⣿⣿⣿⣿⣿⣿⣿⣿⣿⣿⣿⣿⣿⣿⣿⣿⣿⣿⣿⣿⣿⣿⣿⣿⣿⣿⣿⣿⣿⣿⣿⣿⣿⣿⣿⣿⣿⣿⣿⣿⣿⣿⡆⠀⠀⠀⠀⠀⠀⠀⠀⠀⠀⠀⠀⠀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⣿⣿⣿⣿⣿⣿⣿⣿⣿⣿⣿⣿⣿⣿⣿⣿⣿⣿⣿⣿⣿⣿⣿⣿⣿⣿⣿⣿⣿⣿⣿⣿⣿⣿⣿⣿⣿⣿⣿⣿⣿⣿⣿⣿⣿⣿⣿⣿⣿⣿⣿⣿⣿⣿⣿⣿⣿⣿⣿⣿⣿⣿⣿⣿⣿⣿⣿⣿⣿⣿⣿⣿⣿⣿⣿⣿⡿⠓⠀⠀⠀⠀⠀⠀⠀⠀⠀⠀⠀⠀⠀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⣿⣿⣿⣿⣿⣿⣿⣿⣿⣿⣿⣿⣿⣿⣿⣿⣿⣿⣿⣿⣿⣿⣿⣿⣿⣿⣿⣿⣿⣿⣿⣿⣿⣿⣿⣿⣿⣿⣿⣿⣿⣿⣿⣿⣿⣿⣿⣿⣿⣿⣿⣿⣿⣿⣿⣿⣿⣿⣿⣿⣿⣿⣿⣿⣿⣿⣿⣿⣿⣿⣿⣿⣿⣿⡿⠋⠀⠀⠀⠀⠀⠀⠀⠀⠀⠀⠀⠀⠀⠀⠀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⣿⣿⣿⣿⣿⣿⣿⣿⣿⣿⣿⣿⣿⣿⣿⣿⣿⣿⣿⣿⣿⣿⣿⣿⣿⣿⣿⣿⣿⣿⣿⣿⣿⣿⣿⣿⣿⣿⣿⣿⣿⣿⣿⣿⣿⣿⣿⣿⣿⣿⣿⣿⣿⣿⣿⣿⣿⣿⣿⣿⣿⣿⣿⣿⣿⣿⣿⣿⣿⣿⣿⣿⡿⠁⠀⠀⠀⠀⠀⠀⠀⠀⠀⠀⠀⠀⠀⠀⠀⠀⠀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⣿⣿⣿⣿⣿⣿⣿⣿⣿⣿⣿⣿⣿⣿⣿⣿⣿⣿⣿⣿⣿⣿⣿⣿⣿⣿⣿⣿⣿⣿⣿⣿⣿⣿⣿⣿⣿⣿⣿⣿⣿⣿⣿⣿⣿⣿⣿⣿⣿⣿⣿⣿⣿⣿⣿⣿⣿⣿⣿⣿⣿⣿⣿⣿⣿⣿⣿⣿⣿⣿⣿⠋⠀⠀⠀⠀⠀⠀⠀⠀⠀⠀⠀⠀⠀⠀⠀⠀⠀⠀⠀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⣿⣿⣿⣿⣿⣿⣿⣿⣿⣿⣿⣿⣿⣿⣿⣿⣿⣿⣿⣿⣿⣿⣿⣿⣿⣿⣿⣿⣿⣿⣿⣿⣿⣿⣿⣿⣿⣿⣿⣿⣿⣿⣿⣿⣿⣿⣿⣿⣿⣿⣿⣿⣿⣿⣿⣿⣿⣿⣿⣿⣿⣿⣿⣿⣿⣿⣿⣿⣿⣿⠃⠀⠀⠀⠀⠀⠀⠀⠀⠀⠀⠀⠀⠀⠀⠀⠀⠀⠀⠀⠀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⣿⣿⣿⣿⣿⣿⣿⣿⣿⣿⣿⣿⣿⣿⣿⣿⣿⣿⣿⣿⣿⣿⣿⣿⣿⣿⣿⣿⣿⣿⣿⣿⣿⣿⣿⣿⣿⣿⣿⣿⣿⣿⣿⣿⣿⣿⣿⣿⣿⣿⣿⣿⣿⣿⣿⣿⣿⣿⣿⣿⣿⣿⣿⣿⣿⣿⣿⣿⡟⠀⠀⠀⠀⠀⠀⠀⠀⠀⠀⠀⠀⠀⠀⠀⠀⠀⠀⠀⠀⠀⠀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⣿⣿⣿⣿⣿⣿⣿⣿⣿⣿⣿⣿⣿⣿⣿⣿⣿⣿⣿⣿⣿⣿⣿⣿⣿⣿⣿⣿⣿⣿⣿⣿⣿⣿⣿⣿⣿⣿⣿⣿⣿⣿⣿⣿⣿⣿⣿⣿⣿⠉⢿⣿⣿⣿⣿⣿⣿⣿⣿⣿⣿⣿⣿⣿⣿⣿⣿⡇⠀⠀⠀⠀⠀⠀⠀⠀⠀⠀⠀⠀⠀⠀⠀⠀⠀⠀⠀⠀⠀⠀⠀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⣿⣿⣿⣿⣿⣿⣿⣿⣿⣿⣿⣿⣿⣿⣿⣿⣿⣿⣿⣿⣿⣿⣿⣿⣿⣿⣿⣿⣿⣿⣿⣿⣿⣿⣿⣿⣿⣿⣿⣿⣿⣿⣿⣿⣿⣿⣿⣿⣿⡀⠘⣿⣿⣿⣿⣿⣿⣿⣿⣿⣿⣿⣿⣿⣿⣿⣿⡇⠀⠀⠀⠀⠀⠀⠀⠀⠀⠀⠀⠀⠀⠀⠀⠀⠀⠀⠀⠀⠀⠀⠀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⣿⣿⣿⣿⣿⣿⣿⣿⣿⣿⣿⣿⣿⣿⣿⣿⣿⣿⣿⣿⣿⣿⣿⣿⣿⣿⣿⣿⣿⣿⣿⣿⣿⣿⣿⣿⣿⣿⣿⣿⣿⣿⣿⣿⣿⣿⣿⣿⣿⡧⠀⠸⣿⣿⣿⣿⣿⣿⣿⣿⣿⣿⣿⣿⣿⣿⣿⣷⠀⠀⠀⠀⠀⠀⠀⠀⠀⠀⠀⠀⠀⠀⠀⠀⠀⠀⠀⠀⠀⠀⠀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⣿⣿⣿⣿⣿⣿⣿⣿⣿⣿⣿⣿⣿⣿⣿⣿⣿⣿⣿⣿⣿⣿⣿⣿⣿⣿⣿⣿⣿⣿⣿⣿⣿⣿⣿⣿⣿⣿⣿⣿⣿⣿⣿⣿⣿⣿⣿⣿⣿⣧⠀⠀⠈⣿⣿⣿⣿⣿⣿⣿⣿⣿⣿⣿⣿⣿⣿⡇⠀⠀⠀⠀⠀⠀⠀⠀⠀⠀⠀⠀⠀⠀⠀⠀⠀⠀⠀⠀⠀⠀⠀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⣿⣿⣿⣿⣿⣿⣿⣿⣿⣿⣿⣿⣿⣿⣿⣿⣿⣿⣿⣿⣿⣿⣿⣿⣿⣿⣿⣿⣿⣿⣿⣿⣿⣿⣿⣿⣿⣿⣿⣿⣿⣿⣿⣿⣿⣿⣿⣿⣿⣿⡆⠀⠀⠘⣿⣿⣿⣿⣿⣿⣿⣿⣿⣿⣿⣿⣿⣷⡆⠀⠀⠀⠀⠀⠀⠀⠀⠀⠀⠀⠀⠀⠀⠀⠀⠀⠀⠀⠀⠀⠀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⣿⣿⣿⣿⣿⣿⣿⣿⣿⣿⣿⣿⣿⣿⣿⣿⣿⣿⣿⣿⣿⣿⣿⣿⣿⣿⣿⣿⣿⣿⣿⣿⣿⣿⣿⣿⣿⣿⣿⣿⣿⣿⣿⣿⣿⣿⣿⣿⣿⣿⣷⠀⠀⠀⢹⣿⣿⣿⣿⣿⣿⣿⣿⣿⣿⣿⣿⣿⣷⣦⠀⠀⠀⠀⠀⠀⠀⠀⠀⠀⠀⠀⠀⠀⠀⠀⠀⠀⠀⠀⠀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⣿⣿⣿⣿⣿⣿⣿⣿⣿⣿⣿⣿⣿⣿⣿⣿⣿⣿⣿⣿⣿⣿⣿⣿⣿⣿⣿⣿⣿⣿⣿⣿⣿⣿⣿⣿⣿⣿⣿⣿⣿⣿⣿⣿⣿⣿⡿⠋⠙⠛⠋⠁⠀⠀⠀⠻⢿⣿⣿⣿⣿⣿⣿⣿⣿⣿⣿⣿⣿⣿⣦⡀⠀⠀⠀⢄⠀⠀⠀⠀⠀⠀⠀⠀⠀⠀⠀⠀⠀⠀⠀</a:t>
            </a:r>
            <a:br/>
            <a:r>
              <a:t>⣿⣿⣿⣿⣿⣿⣿⣿⣿⣿⣿⣿⣿⣿⣿⣿⣿⣿⣿⣿⣿⣿⣿⣿⣿⣿⣿⣿⣿⣿⣿⣿⣿⣿⣿⣿⣿⣿⣿⣿⣿⣿⣿⣿⡿⠁⠀⠀⠀⠀⠀⠀⠀⠀⠀⠀⠀⠙⣿⣿⣿⣿⣿⣿⣿⣿⣿⣿⣿⣿⣿⣷⣷⣤⣤⣄⠱⠀⠀⠀⠀⠀⠀⠀⠀⠀⠀⠀⠀⠀⠀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⣿⣿⣿⣿⣿⣿⣿⣿⣿⣿⣿⣿⣿⣿⣿⣿⣿⣿⣿⣿⣿⣿⣿⣿⣿⣿⣿⣿⣿⣿⣿⣿⣿⣿⣿⣿⣿⣿⣿⣿⣿⣿⣿⣿⡇⠀⠀⠀⠀⠀⠀⠀⠀⠀⠀⠀⠀⠀⢻⣿⣿⣿⣿⣿⣿⣿⣿⣿⣿⣿⣿⣿⣿⣿⣿⣿⠗⠀⠀⠀⠀⠀⠀⠀⠀⠀⠀⠀⠀⠀⠀</a:t>
            </a:r>
            <a:br/>
            <a:r>
              <a:t>⣿⣿⣿⣿⣿⣿⣿⣿⣿⣿⣿⣿⣿⣿⣿⣿⣿⣿⣿⣿⣿⣿⣿⣿⣿⣿⣿⣿⣿⣿⣿⣿⣿⣿⣿⣿⣿⣿⣿⣿⣿⣿⣿⣿⣿⠂⠀⠀⠀⠀⠀⠀⠀⠀⠀⠀⠀⠀⢸⣿⣿⣿⣿⣿⣿⣿⣿⣿⣿⣿⣿⣿⣿⣿⣿⡉⠀⠀⠀⠀⠀⠀⠀⠀⠀⠀⠀⠀⠀⠀⠀</a:t>
            </a:r>
            <a:br/>
            <a:r>
              <a:t>⣿⣿⣿⣿⣿⣿⣿⣿⣿⣿⣿⣿⣿⣿⣿⣿⣿⣿⣿⣿⣿⣿⣿⣿⣿⣿⣿⣿⣿⣿⣿⣿⣿⣿⣿⣿⣿⣿⣿⣿⣿⣿⣿⡿⠁⠀⠀⠀⠀⠀⠀⠀⠀⠀⠀⠀⠀⠀⣸⣿⣿⣿⣿⣿⣿⣿⣿⣿⣿⣿⣿⣿⣿⣿⣿⣿⣦⣀⠀⠀⠀⠀⠀⠀⠀⠀⠀⠀⠀⠀⠀</a:t>
            </a:r>
            <a:br/>
            <a:r>
              <a:t>⣿⣿⣿⣿⣿⣿⣿⣿⣿⣿⣿⣿⣿⣿⣿⣿⣿⣿⣿⣿⣿⣿⣿⣿⣿⣿⣿⣿⣿⣿⣿⣿⣿⣿⣿⣿⣿⣿⣿⣿⣿⣿⣿⠁⠀⠀⠀⠀⠀⠀⠀⠀⠀⠀⠀⠀⠀⠀⢿⣿⣿⣿⣿⣿⣿⣿⣿⣿⣿⣿⣿⣿⣿⣿⣿⣿⣿⣿⣿⣄⠀⠀⠀⠀⠀⠀⠀⠀⠀⠀⠀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⣿⣿⣿⣿⣿⣿⣿⣿⣿⣿⣿⣿⣿⣿⣿⣿⣿⣿⣿⣿⣿⣿⣿⣿⣿⣿⣿⣿⣿⣿⣿⣿⣿⣿⣿⣿⣿⣿⣿⣿⣿⣿⡇⠀⠀⠀⠀⠀⠀⠀⠀⠀⠀⠀⠀⠀⠀⠀⠘⣿⣿⣿⣿⣿⣿⣿⣿⣿⣿⣿⣿⣿⣿⣿⣿⣿⣿⣿⣿⣿⣷⣄⠀⠀⠀⠀⠀⠀⠀⠀⠀</a:t>
            </a:r>
            <a:br/>
            <a:r>
              <a:t>⣿⣿⣿⣿⣿⣿⣿⣿⣿⣿⣿⣿⣿⣿⣿⣿⣿⣿⣿⣿⣿⣿⣿⣿⣿⣿⣿⣿⣿⣿⣿⣿⣿⣿⣿⣿⣿⣿⣿⣿⣿⣿⠀⠀⠀⠀⠀⠀⠀⠀⠀⠀⠀⠀⠀⣼⣧⠀⠀⢹⣿⣿⣿⣿⣿⣿⣿⣿⣿⣿⣿⣿⣿⣿⣿⣿⣿⣿⣿⣿⣿⣿⣦⣄⠀⠀⠀⠀⠀⠀⠀</a:t>
            </a:r>
            <a:br/>
            <a:r>
              <a:t>⣿⣿⣿⣿⣿⣿⣿⣿⣿⣿⣿⣿⣿⣿⣿⣿⣿⣿⣿⣿⣿⣿⣿⣿⣿⣿⣿⣿⣿⣿⣿⣿⣿⣿⣿⣿⣿⣿⣿⣿⣿⡇⠀⠀⠀⠀⠀⠀⠀⠀⠀⠀⠀⢠⣾⣿⣿⣆⠀⠀⣿⣿⣿⣿⣿⣿⣿⣿⣿⣿⣿⣿⣿⣿⣿⣿⣿⣿⣿⣿⣿⣿⣿⣿⣷⣄⠀⠀⠀⠀⠀</a:t>
            </a:r>
            <a:br/>
            <a:r>
              <a:t>⣿⣿⣿⣿⣿⣿⣿⣿⣿⣿⣿⣿⣿⣿⣿⣿⣿⣿⣿⣿⣿⣿⣿⣿⣿⣿⣿⣿⣿⣿⣿⣿⣿⣿⣿⣿⣿⣿⣿⣿⣿⠃⠀⠀⠀⠀⠀⠀⠀⠀⠀⢀⣴⣿⣿⣿⣿⣿⡄⠀⠸⣿⣿⣿⣿⣿⣿⣿⣿⣿⣿⣿⣿⣿⣿⣿⣿⣿⣿⣿⣿⣿⣿⣿⣿⣿⠟⠁⠀⠀⠀</a:t>
            </a:r>
            <a:br/>
            <a:r>
              <a:t>⣿⣿⣿⣿⣿⣿⣿⣿⣿⣿⣿⣿⣿⣿⣿⣿⣿⣿⣿⣿⣿⣿⣿⣿⣿⣿⣿⣿⣿⣿⣿⣿⣿⣿⣿⣿⣿⣿⣿⣿⣿⠀⠀⠀⠀⠀⠀⠀⠀⠀⢰⣿⣿⣿⣿⣿⣿⣿⣿⡄⠀⢿⣿⣿⣿⣿⣿⣿⣿⣿⣿⣿⣿⣿⣿⣿⣿⣿⣿⣿⣿⣿⠿⠟⠛⠀⠀⠀⠀⠀⠀</a:t>
            </a:r>
            <a:br/>
            <a:r>
              <a:t>⣿⣿⣿⣿⣿⣿⣿⣿⣿⣿⣿⣿⣿⣿⣿⣿⣿⣿⣿⣿⣿⣿⣿⣿⣿⣿⣿⣿⣿⣿⣿⣿⣿⣿⣿⣿⣿⣿⣿⣿⣿⠀⠀⠀⠀⠀⠀⠀⠀⠀⠀⢻⣿⣿⣿⣿⣿⣿⣿⣷⡀⠸⣿⣿⣿⣿⣿⣿⣿⣿⣿⣿⣿⣿⣿⣿⣿⣿⣿⡿⠋⠁⠀⠀⠀⠀⠀⠀⠀⠀⠀</a:t>
            </a:r>
            <a:br/>
            <a:r>
              <a:t>⣿⣿⣿⣿⣿⣿⣿⣿⣿⣿⣿⣿⣿⣿⣿⣿⣿⣿⣿⣿⣿⣿⣿⣿⣿⣿⣿⣿⣿⣿⣿⣿⣿⣿⣿⣿⣿⣿⣿⣿⣿⡇⠀⠀⠀⠀⠀⠀⠀⠀⠀⠈⣿⣿⣿⣿⣿⣿⣿⣿⣷⡄⣿⣿⣿⣿⣿⣿⣿⣿⠿⠟⠛⠛⠛⠛⠉⠉⠉⠁⠀⠀⠀⠀⠀⠀⠀⠀⠀⠀⠀</a:t>
            </a:r>
            <a:br/>
            <a:r>
              <a:t>⣿⣿⣿⣿⣿⣿⣿⣿⣿⣿⣿⣿⣿⣿⣿⣿⣿⣿⣿⣿⣿⣿⣿⣿⣿⣿⣿⣿⣿⣿⣿⣿⣿⣿⣿⣿⣿⣿⣿⣿⣿⣧⠀⠀⠀⠀⠀⠀⠀⠀⠀⠀⢸⣿⣿⣿⣿⣿⣿⣿⣿⣿⣿⣿⣿⣿⣿⣿⠋⠀⠀⠀⠀⠀⠀⠀⠀⠀⠀⠀⠀⠀⠀⠀⠀⠀⠀⠀⠀⠀⠀</a:t>
            </a:r>
            <a:br/>
            <a:r>
              <a:t>⣿⣿⣿⣿⣿⣿⣿⣿⣿⣿⣿⣿⣿⣿⣿⣿⣿⣿⣿⣿⣿⣿⣿⣿⣿⣿⣿⣿⣿⣿⣿⣿⣿⣿⣿⣿⣿⣿⣿⣿⣿⣿⡄⠀⠀⠀⠀⠀⠀⠀⠀⠀⠀⢿⣿⣿⣿⣿⣿⣿⣿⣿⣿⣿⣿⣿⣿⡇⠀⠀⠀⠀⠀⠀⠀⠀⠀⠀⠀⠀⠀⠀⠀⠀⠀⠀⠀⠀⠀⠀⠀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⣿⣿⣿⣿⣿⣿⣿⣿⣿⣿⣿⣿⣿⣿⣿⣿⣿⣿⣿⣿⣿⣿⣿⣿⣿⣿⣿⣿⣿⣿⣿⣿⣿⣿⣿⣿⣿⣿⣿⣿⣿⣿⣇⠀⠀⠀⠀⠀⠀⠀⠀⠀⠀⠘⣿⣿⣿⣿⣿⣿⣿⣿⣿⠿⠛⠉⠁⠀⠀⠀⠀⠀⠀⠀⠀⠀⠀⠀⠀⠀⠀⠀⠀⠀⠀⠀⠀⠀⠀⠀⠀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⣿⣿⣿⣿⣿⣿⣿⣿⣿⣿⣿⣿⣿⣿⣿⣿⣿⣿⣿⣿⣿⣿⣿⣿⣿⣿⣿⣿⣿⣿⣿⣿⣿⣿⣿⣿⣿⣿⣿⣿⣿⣿⣿⠀⠀⠀⠀⠀⠀⠀⠀⠀⠀⠀⢻⣿⣿⣿⣿⣿⣿⡍⠀⠀⠀⠀⠀⠀⠀⠀⠀⠀⠀⠀⠀⠀⠀⠀⠀⠀⠀⠀⠀⠀⠀⠀⠀⠀⠀⠀⠀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⣿⣿⣿⣿⣿⣿⣿⣿⣿⣿⣿⣿⣿⣿⣿⣿⣿⣿⣿⣿⣿⣿⣿⣿⣿⣿⣿⣿⣿⣿⣿⣿⣿⣿⣿⣿⣿⣿⣿⣿⣿⣿⣿⡇⠀⠀⠀⠀⠀⠀⠀⠀⠀⠀⠀⣿⣿⡿⠟⠋⠁⠀⠀⠀⠀⠀⠀⠀⠀⠀⠀⠀⠀⠀⠀⠀⠀⠀⠀⠀⠀⠀⠀⠀⠀⠀⠀⠀⠀⠀⠀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⣿⣿⣿⣿⣿⣿⣿⣿⣿⣿⣿⣿⣿⣿⣿⣿⣿⣿⣿⣿⣿⣿⣿⣿⣿⣿⣿⣿⣿⣿⣿⣿⣿⣿⣿⣿⣿⣿⣿⣿⣿⣿⣿⣿⣿⣿⣿⣿⣿⣿⣿⣿⣿⣿⣿⣿⣿⣿⣿⣿⣿⣿⣿⣿⣿⣿⣿⣿⣿⣿⣿⣿⣿⣿⣿⣿⣿⣿⣿⣿⡟⠁⠀⠀⠀⠀⠀⠀⠀⠀⠀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⣿⣿⣿⣿⣿⣿⣿⣿⣿⣿⣿⣿⣿⣿⣿⣿⣿⣿⣿⣿⣿⣿⣿⣿⣿⣿⣿⣿⣿⣿⣿⣿⣿⣿⣿⣿⣿⣿⣿⣿⣿⣿⣿⣿⣿⣿⣿⣿⣿⣿⣿⣿⣿⣿⣿⣿⣿⣿⣿⣿⣿⣿⣿⣿⣿⣿⣿⣿⣿⣿⣿⣿⣿⣿⣿⣿⣿⣿⣿⣿⡆⠀⠀⠀⠀⠀⠀⠀⠀⠀⠀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⣿⣿⣿⣿⣿⣿⣿⣿⣿⣿⣿⣿⣿⣿⣿⣿⣿⣿⣿⣿⣿⣿⣿⣿⣿⣿⣿⣿⣿⣿⣿⣿⣿⣿⣿⣿⣿⣿⣿⣿⣿⣿⣿⣿⣿⣿⣿⣿⣿⣿⣿⣿⣿⣿⣿⣿⣿⣿⣿⣿⣿⣿⣿⣿⣿⣿⣿⣿⣿⣿⣿⣿⣿⣿⣿⣿⣿⣿⣿⣿⣿⣧⠀⠀⠀⠀⠀⠀⠀⠀⠀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⣿⣿⣿⣿⣿⣿⣿⣿⣿⣿⣿⣿⣿⣿⣿⣿⣿⣿⣿⣿⣿⣿⣿⣿⣿⣿⣿⣿⣿⣿⣿⣿⣿⣿⣿⣿⣿⣿⣿⣿⣿⣿⣿⣿⣿⣿⣿⣿⣿⣿⣿⣿⣿⣿⣿⣿⣿⣿⣿⣿⣿⣿⣿⣿⣿⣿⣿⣿⣿⣿⣿⣿⣿⣿⣿⣿⣿⣿⣿⣿⣿⠟⠀⠀⠀⠀⠀⠀⠀⠀⠀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⣿⣿⣿⣿⣿⣿⣿⣿⣿⣿⣿⣿⣿⣿⣿⣿⣿⣿⣿⣿⣿⣿⣿⣿⣿⣿⣿⣿⣿⣿⣿⣿⣿⣿⣿⣿⣿⣿⣿⣿⣿⣿⣿⣿⣿⣿⣿⣿⣿⣿⣿⣿⣿⣿⣿⣿⣿⣿⣿⣿⣿⣿⣿⣿⣿⣿⣿⣿⣿⣿⣿⣿⣿⣿⣿⣿⣿⡿⠋⠀⠀⠀⠀⠀⠀⠀⠀⠀⠀⠀⠀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⣿⣿⣿⣿⣿⣿⣿⣿⣿⣿⣿⣿⣿⣿⣿⣿⣿⣿⣿⣿⣿⣿⣿⣿⣿⣿⣿⣿⣿⣿⣿⣿⣿⣿⣿⣿⣿⣿⣿⣿⣿⣿⣿⣿⣿⣿⣿⣿⣿⣿⣿⣿⣿⣿⣿⣿⣿⣿⣿⣿⣿⣿⣿⣿⣿⣿⣿⣿⣿⣿⣿⣿⣿⣿⣿⣿⠟⠀⠀⠀⠀⠀⠀⠀⠀⠀⠀⠀⠀⠀⠀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⣿⣿⣿⣿⣿⣿⣿⣿⣿⣿⣿⣿⣿⣿⣿⣿⣿⣿⣿⣿⣿⣿⣿⣿⣿⣿⣿⣿⣿⣿⣿⣿⣿⣿⣿⣿⣿⣿⣿⣿⣿⣿⣿⣿⣿⣿⣿⣿⣿⣿⣿⣿⣿⣿⣿⣿⣿⣿⣿⣿⣿⣿⣿⣿⣿⣿⣿⣿⣿⣿⣿⣿⣿⣿⣿⠋⠀⠀⠀⠀⠀⠀⠀⠀⠀⠀⠀⠀⠀⠀⠀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⣿⣿⣿⣿⣿⣿⣿⣿⣿⣿⣿⣿⣿⣿⣿⣿⣿⣿⣿⣿⣿⣿⣿⣿⣿⣿⣿⣿⣿⣿⣿⣿⣿⣿⣿⣿⣿⣿⣿⣿⣿⣿⣿⣿⣿⣿⣿⣿⣿⣿⣿⣿⣿⣿⣿⣿⣿⣿⣿⣿⣿⣿⣿⣿⣿⣿⣿⣿⣿⣿⣿⣿⣿⣿⠃⠀⠀⠀⠀⠀⠀⠀⠀⠀⠀⠀⠀⠀⠀⠀⠀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⣿⣿⣿⣿⣿⣿⣿⣿⣿⣿⣿⣿⣿⣿⣿⣿⣿⣿⣿⣿⣿⣿⣿⣿⣿⣿⣿⣿⣿⣿⣿⣿⣿⣿⣿⣿⣿⣿⣿⣿⣿⣿⣿⣿⣿⣿⣿⣿⣿⣿⣿⣿⣿⣿⣿⣿⣿⣿⣿⣿⣿⣿⣿⣿⣿⣿⣿⣿⣿⣿⣿⣿⣿⡟⠀⠀⠀⠀⠀⠀⠀⠀⠀⠀⠀⠀⠀⠀⠀⠀⠀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⣿⣿⣿⣿⣿⣿⣿⣿⣿⣿⣿⣿⣿⣿⣿⣿⣿⣿⣿⣿⣿⣿⣿⣿⣿⣿⣿⣿⣿⣿⣿⣿⣿⣿⣿⣿⣿⣿⣿⣿⣿⣿⣿⣿⣿⣿⣿⣿⣿⣿⣿⣿⡿⣿⣿⣿⣿⣿⣿⣿⣿⣿⣿⣿⣿⣿⣿⣿⣿⣿⣿⣿⡟⠀⠀⠀⠀⠀⠀⠀⠀⠀⠀⠀⠀⠀⠀⠀⠀⠀⠀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⣿⣿⣿⣿⣿⣿⣿⣿⣿⣿⣿⣿⣿⣿⣿⣿⣿⣿⣿⣿⣿⣿⣿⣿⣿⣿⣿⣿⣿⣿⣿⣿⣿⣿⣿⣿⣿⣿⣿⣿⣿⣿⣿⣿⣿⣿⣿⣿⣿⣿⣿⣿⡇⠘⠹⣿⣿⣿⣿⣿⣿⣿⣿⣿⣿⣿⣿⣿⣿⣿⣿⣿⠀⠀⠀⠀⠀⠀⠀⠀⠀⠀⠀⠀⠀⠀⠀⠀⠀⠀⠀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⣿⣿⣿⣿⣿⣿⣿⣿⣿⣿⣿⣿⣿⣿⣿⣿⣿⣿⣿⣿⣿⣿⣿⣿⣿⣿⣿⣿⣿⣿⣿⣿⣿⣿⣿⣿⣿⣿⣿⣿⣿⣿⣿⣿⣿⣿⣿⣿⣿⣿⣿⣿⣿⠀⠀⢻⣿⣿⣿⣿⣿⣿⣿⣿⣿⣿⣿⣿⣿⣿⣿⣯⠀⠀⠀⠀⠀⠀⠀⠀⠀⠀⠀⠀⠀⠀⠀⠀⠀⠀⠀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⣿⣿⣿⣿⣿⣿⣿⣿⣿⣿⣿⣿⣿⣿⣿⣿⣿⣿⣿⣿⣿⣿⣿⣿⣿⣿⣿⣿⣿⣿⣿⣿⣿⣿⣿⣿⣿⣿⣿⣿⣿⣿⣿⣿⣿⣿⣿⣿⣿⣿⣿⣿⣿⡇⠀⠀⢿⣿⣿⣿⣿⣿⣿⣿⣿⣿⣿⣿⣿⣿⣿⣿⡀⠀⠀⠀⠀⠀⠀⠀⠀⠀⠀⠀⠀⠀⠀⠀⠀⠀⠀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⣿⣿⣿⣿⣿⣿⣿⣿⣿⣿⣿⣿⣿⣿⣿⣿⣿⣿⣿⣿⣿⣿⣿⣿⣿⣿⣿⣿⣿⣿⣿⣿⣿⣿⣿⣿⣿⣿⣿⣿⣿⣿⣿⣿⣿⣿⣿⣿⣿⣿⣿⣿⣿⣧⠀⠀⠀⢹⣿⣿⣿⣿⣿⣿⣿⣿⣿⣿⣿⣿⣿⣿⣷⠀⠀⠀⠀⠀⠀⠀⠀⠀⠀⠀⠀⠀⠀⠀⠀⠀⠀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⣿⣿⣿⣿⣿⣿⣿⣿⣿⣿⣿⣿⣿⣿⣿⣿⣿⣿⣿⣿⣿⣿⣿⣿⣿⣿⣿⣿⣿⣿⣿⣿⣿⣿⣿⣿⣿⣿⣿⣿⣿⣿⣿⣿⣿⣿⣿⣿⣿⣿⣿⣿⣿⣿⡄⠀⠀⠀⢻⣿⣿⣿⣿⣿⣿⣿⣿⣿⣿⣿⣿⣿⣿⡄⠀⠀⠀⠀⠀⠀⠀⠀⠀⠀⠀⠀⠀⠀⠀⠀⠀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⣿⣿⣿⣿⣿⣿⣿⣿⣿⣿⣿⣿⣿⣿⣿⣿⣿⣿⣿⣿⣿⣿⣿⣿⣿⣿⣿⣿⣿⣿⣿⣿⣿⣿⣿⣿⣿⣿⣿⣿⣿⣿⣿⣿⣿⣿⣿⣿⣿⣿⣿⣿⣿⣿⣷⠀⠀⠀⠈⢿⣿⣿⣿⣿⣿⣿⣿⣿⣿⣿⣿⣿⣿⣇⡀⠀⠀⠀⠀⠀⠀⠀⠀⠀⠀⠀⠀⠀⠀⠀⠀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⣿⣿⣿⣿⣿⣿⣿⣿⣿⣿⣿⣿⣿⣿⣿⣿⣿⣿⣿⣿⣿⣿⣿⣿⣿⣿⣿⣿⣿⣿⣿⣿⣿⣿⣿⣿⣿⣿⣿⣿⣿⣿⣿⣿⣿⣿⣿⣿⣿⣿⡿⠟⠿⣿⠿⠇⠀⠀⠀⠘⣿⣿⣿⣿⣿⣿⣿⣿⣿⣿⣿⣿⣿⣿⡇⡀⠀⠀⠀⠀⠀⠀⠀⠀⠀⠀⠀⠀⠀⠀⠀</a:t>
            </a:r>
            <a:br/>
            <a:r>
              <a:t>⣿⣿⣿⣿⣿⣿⣿⣿⣿⣿⣿⣿⣿⣿⣿⣿⣿⣿⣿⣿⣿⣿⣿⣿⣿⣿⣿⣿⣿⣿⣿⣿⣿⣿⣿⣿⣿⣿⣿⣿⣿⣿⣿⣿⣿⣿⣿⣿⠟⠋⠀⠀⠀⠀⠀⠀⠀⠀⠀⠀⠀⠙⢿⣿⣿⣿⣿⣿⣿⣿⣿⣿⣿⣿⣿⣿⣠⠀⠀⠀⠀⠀⡀⠀⠀⠀⠀⠀⠀⠀⠀</a:t>
            </a:r>
            <a:br/>
            <a:r>
              <a:t>⣿⣿⣿⣿⣿⣿⣿⣿⣿⣿⣿⣿⣿⣿⣿⣿⣿⣿⣿⣿⣿⣿⣿⣿⣿⣿⣿⣿⣿⣿⣿⣿⣿⣿⣿⣿⣿⣿⣿⣿⣿⣿⣿⣿⣿⣿⣿⡏⠀⠀⠀⠀⠀⠀⠀⠀⠀⠀⠀⠀⠀⠀⠘⣿⣿⣿⣿⣿⣿⣿⣿⣿⣿⣿⣿⣿⣿⣷⡀⡀⡠⠀⠙⢦⡀⠀⠀⠀⠀⠀⠀</a:t>
            </a:r>
            <a:br/>
            <a:r>
              <a:t>⣿⣿⣿⣿⣿⣿⣿⣿⣿⣿⣿⣿⣿⣿⣿⣿⣿⣿⣿⣿⣿⣿⣿⣿⣿⣿⣿⣿⣿⣿⣿⣿⣿⣿⣿⣿⣿⣿⣿⣿⣿⣿⣿⣿⣿⣿⣿⣷⡀⠀⠀⠀⠀⠀⠀⠀⠀⠀⠀⠀⠀⠀⠀⣿⣿⣿⣿⣿⣿⣿⣿⣿⣿⣿⣿⣿⣿⣿⣿⣿⣿⣧⣷⣦⡁⠀⠀⠀⠀⠀⠀</a:t>
            </a:r>
            <a:br/>
            <a:r>
              <a:t>⣿⣿⣿⣿⣿⣿⣿⣿⣿⣿⣿⣿⣿⣿⣿⣿⣿⣿⣿⣿⣿⣿⣿⣿⣿⣿⣿⣿⣿⣿⣿⣿⣿⣿⣿⣿⣿⣿⣿⣿⣿⣿⣿⣿⣿⣿⣿⡟⠁⠀⠀⠀⠀⠀⠀⠀⠀⠀⠀⠀⠀⠀⠀⣿⣿⣿⣿⣿⣿⣿⣿⣿⣿⣿⣿⣿⣿⣿⣿⣿⣿⣿⣿⠟⠀⠀⠀⠀⠀⠀⠀</a:t>
            </a:r>
            <a:br/>
            <a:r>
              <a:t>⣿⣿⣿⣿⣿⣿⣿⣿⣿⣿⣿⣿⣿⣿⣿⣿⣿⣿⣿⣿⣿⣿⣿⣿⣿⣿⣿⣿⣿⣿⣿⣿⣿⣿⣿⣿⣿⣿⣿⣿⣿⣿⣿⣿⣿⣿⠏⠀⠀⠀⠀⠀⠀⠀⠀⠀⠀⠀⠀⠀⠀⠀⠀⣿⣿⣿⣿⣿⣿⣿⣿⣿⣿⣿⣿⣿⣿⣿⣿⣿⣿⣿⣿⣄⠀⠀⠀⠀⠀⠀⠀</a:t>
            </a:r>
            <a:br/>
            <a:r>
              <a:t>⣿⣿⣿⣿⣿⣿⣿⣿⣿⣿⣿⣿⣿⣿⣿⣿⣿⣿⣿⣿⣿⣿⣿⣿⣿⣿⣿⣿⣿⣿⣿⣿⣿⣿⣿⣿⣿⣿⣿⣿⣿⣿⣿⣿⣿⡿⠀⠀⠀⠀⠀⠀⠀⠀⠀⠀⠀⠀⠀⠀⠀⠀⠀⠸⣿⣿⣿⣿⣿⣿⣿⣿⣿⣿⣿⣿⣿⣿⣿⣿⣿⣿⣿⣿⣧⣤⡀⠀⠀⠀⠀</a:t>
            </a:r>
            <a:br/>
            <a:r>
              <a:t>⣿⣿⣿⣿⣿⣿⣿⣿⣿⣿⣿⣿⣿⣿⣿⣿⣿⣿⣿⣿⣿⣿⣿⣿⣿⣿⣿⣿⣿⣿⣿⣿⣿⣿⣿⣿⣿⣿⣿⣿⣿⣿⣿⣿⣿⠃⠀⠀⠀⠀⠀⠀⠀⠀⠀⠀⠀⠀⠀⠀⢀⠀⠀⠀⢻⣿⣿⣿⣿⣿⣿⣿⣿⣿⣿⣿⣿⣿⣿⣿⣿⣿⣿⣿⣿⣿⣿⣄⠀⠀⠀</a:t>
            </a:r>
            <a:br/>
            <a:r>
              <a:t>⣿⣿⣿⣿⣿⣿⣿⣿⣿⣿⣿⣿⣿⣿⣿⣿⣿⣿⣿⣿⣿⣿⣿⣿⣿⣿⣿⣿⣿⣿⣿⣿⣿⣿⣿⣿⣿⣿⣿⣿⣿⣿⣿⣿⡿⠀⠀⠀⠀⠀⠀⠀⠀⠀⠀⠀⠀⠀⠀⢀⣾⣧⠀⠀⠘⣿⣿⣿⣿⣿⣿⣿⣿⣿⣿⣿⣿⣿⣿⣿⣿⣿⣿⣿⣿⣿⣿⣿⣧⣶⡄</a:t>
            </a:r>
            <a:br/>
            <a:r>
              <a:t>⣿⣿⣿⣿⣿⣿⣿⣿⣿⣿⣿⣿⣿⣿⣿⣿⣿⣿⣿⣿⣿⣿⣿⣿⣿⣿⣿⣿⣿⣿⣿⣿⣿⣿⣿⣿⣿⣿⣿⣿⣿⣿⣿⣿⡇⠀⠀⠀⠀⠀⠀⠀⠀⠀⠀⠀⠀⠀⣠⣿⣿⣿⣇⠀⠀⢹⣿⣿⣿⣿⣿⣿⣿⣿⣿⣿⣿⣿⣿⣿⣿⣿⣿⣿⣿⣿⣿⣿⣿⣿⡇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⣿⣿⣿⣿⣿⣿⣿⣿⣿⣿⣿⣿⣿⣿⣿⣿⣿⣿⣿⣿⣿⣿⣿⣿⣿⣿⣿⣿⣿⣿⣿⣿⣿⣿⣿⣿⣿⣿⣿⣿⣿⣿⣿⣿⠃⠀⠀⠀⠀⠀⠀⠀⠀⠀⠀⠀⣠⣾⣿⣿⣿⣿⣿⣆⠀⠀⢿⣿⣿⣿⣿⣿⣿⣿⣿⣿⣿⣿⣿⣿⣿⣿⣿⣿⣿⣿⣿⣿⣿⣿⡇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⣿⣿⣿⣿⣿⣿⣿⣿⣿⣿⣿⣿⣿⣿⣿⣿⣿⣿⣿⣿⣿⣿⣿⣿⣿⣿⣿⣿⣿⣿⣿⣿⣿⣿⣿⣿⣿⣿⣿⣿⣿⣿⣿⣿⠀⠀⠀⠀⠀⠀⠀⠀⠀⠀⢠⣾⣿⣿⣿⣿⣿⣿⣿⣿⡄⠀⠸⣿⣿⣿⣿⣿⣿⣿⣿⣿⣿⣿⣿⣿⣿⣿⣿⣿⣿⣿⣿⣿⣿⠿⠇</a:t>
            </a:r>
            <a:br/>
            <a:r>
              <a:t>⣿⣿⣿⣿⣿⣿⣿⣿⣿⣿⣿⣿⣿⣿⣿⣿⣿⣿⣿⣿⣿⣿⣿⣿⣿⣿⣿⣿⣿⣿⣿⣿⣿⣿⣿⣿⣿⣿⣿⣿⣿⣿⣿⣿⡀⠀⠀⠀⠀⠀⠀⠀⠀⠀⠀⢹⣿⣿⣿⣿⣿⣿⣿⣿⣿⡄⠀⢿⣿⣿⣿⣿⣿⣿⣿⣿⣿⣿⣿⣿⣿⣿⣿⣿⣿⣿⡟⠉⠀⠀⠀</a:t>
            </a:r>
            <a:br/>
            <a:r>
              <a:t>⣿⣿⣿⣿⣿⣿⣿⣿⣿⣿⣿⣿⣿⣿⣿⣿⣿⣿⣿⣿⣿⣿⣿⣿⣿⣿⣿⣿⣿⣿⣿⣿⣿⣿⣿⣿⣿⣿⣿⣿⣿⣿⣿⣿⡇⠀⠀⠀⠀⠀⠀⠀⠀⠀⠀⠀⢿⣿⣿⣿⣿⣿⣿⣿⣿⣿⣆⠸⣿⣿⣿⣿⣿⣿⣿⡿⠿⠟⠛⠛⠛⠋⠉⠉⠉⠁⠀⠀⠀⠀⠀</a:t>
            </a:r>
            <a:br/>
            <a:r>
              <a:t>⣿⣿⣿⣿⣿⣿⣿⣿⣿⣿⣿⣿⣿⣿⣿⣿⣿⣿⣿⣿⣿⣿⣿⣿⣿⣿⣿⣿⣿⣿⣿⣿⣿⣿⣿⣿⣿⣿⣿⣿⣿⣿⣿⣿⣷⠀⠀⠀⠀⠀⠀⠀⠀⠀⠀⠀⠘⣿⣿⣿⣿⣿⣿⣿⣿⣿⣿⣶⣿⣿⣿⣿⣿⡟⠉⠀⠀⠀⠀⠀⠀⠀⠀⠀⠀⠀⠀⠀⠀⠀⠀</a:t>
            </a:r>
            <a:br/>
            <a:r>
              <a:t>⣿⣿⣿⣿⣿⣿⣿⣿⣿⣿⣿⣿⣿⣿⣿⣿⣿⣿⣿⣿⣿⣿⣿⣿⣿⣿⣿⣿⣿⣿⣿⣿⣿⣿⣿⣿⣿⣿⣿⣿⣿⣿⣿⣿⣿⡆⠀⠀⠀⠀⠀⠀⠀⠀⠀⠀⠀⢹⣿⣿⣿⣿⣿⣿⣿⣿⣿⣿⣿⣿⣿⣿⣿⡃⠀⠀⠀⠀⠀⠀⠀⠀⠀⠀⠀⠀⠀⠀⠀⠀⠀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⣿⣿⣿⣿⣿⣿⣿⣿⣿⣿⣿⣿⣿⣿⣿⣿⣿⣿⣿⣿⣿⣿⣿⣿⣿⣿⣿⣿⣿⣿⣿⣿⣿⣿⣿⣿⣿⣿⣿⣿⣿⣿⣿⣿⣿⣿⣿⣿⣿⣿⣿⣿⣿⣿⣿⣿⣿⣿⣿⣿⣿⣿⣿⣿⣿⣿⣿⣿⣿⣿⣿⣿⣿⣿⣿⣿⣿⣿⣿⣿⣿⣿⣿⣿⡿⠏⠁⠀⠀⠀⠀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⣿⣿⣿⣿⣿⣿⣿⣿⣿⣿⣿⣿⣿⣿⣿⣿⣿⣿⣿⣿⣿⣿⣿⣿⣿⣿⣿⣿⣿⣿⣿⣿⣿⣿⣿⣿⣿⣿⣿⣿⣿⣿⣿⣿⣿⣿⣿⣿⣿⣿⣿⣿⣿⣿⣿⣿⣿⣿⣿⣿⣿⣿⣿⣿⣿⣿⣿⣿⣿⣿⣿⣿⣿⣿⣿⣿⣿⣿⣿⣿⣿⣿⣿⡟⠀⠀⠀⠀⠀⠀⠀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⣿⣿⣿⣿⣿⣿⣿⣿⣿⣿⣿⣿⣿⣿⣿⣿⣿⣿⣿⣿⣿⣿⣿⣿⣿⣿⣿⣿⣿⣿⣿⣿⣿⣿⣿⣿⣿⣿⣿⣿⣿⣿⣿⣿⣿⣿⣿⣿⣿⣿⣿⣿⣿⣿⣿⣿⣿⣿⣿⣿⣿⣿⣿⣿⣿⣿⣿⣿⣿⣿⣿⣿⣿⣿⣿⣿⣿⣿⣿⣿⣿⣿⣿⡄⠀⠀⠀⠀⠀⠀⠀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⣿⣿⣿⣿⣿⣿⣿⣿⣿⣿⣿⣿⣿⣿⣿⣿⣿⣿⣿⣿⣿⣿⣿⣿⣿⣿⣿⣿⣿⣿⣿⣿⣿⣿⣿⣿⣿⣿⣿⣿⣿⣿⣿⣿⣿⣿⣿⣿⣿⣿⣿⣿⣿⣿⣿⣿⣿⣿⣿⣿⣿⣿⣿⣿⣿⣿⣿⣿⣿⣿⣿⣿⣿⣿⣿⣿⣿⣿⣿⣿⣿⣿⣿⣿⣇⠀⠀⠀⠀⠀⠀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⣿⣿⣿⣿⣿⣿⣿⣿⣿⣿⣿⣿⣿⣿⣿⣿⣿⣿⣿⣿⣿⣿⣿⣿⣿⣿⣿⣿⣿⣿⣿⣿⣿⣿⣿⣿⣿⣿⣿⣿⣿⣿⣿⣿⣿⣿⣿⣿⣿⣿⣿⣿⣿⣿⣿⣿⣿⣿⣿⣿⣿⣿⣿⣿⣿⣿⣿⣿⣿⣿⣿⣿⣿⣿⣿⣿⣿⣿⣿⣿⣿⣿⣿⣿⡿⠂⠀⠀⠀⠀⠀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⣿⣿⣿⣿⣿⣿⣿⣿⣿⣿⣿⣿⣿⣿⣿⣿⣿⣿⣿⣿⣿⣿⣿⣿⣿⣿⣿⣿⣿⣿⣿⣿⣿⣿⣿⣿⣿⣿⣿⣿⣿⣿⣿⣿⣿⣿⣿⣿⣿⣿⣿⣿⣿⣿⣿⣿⣿⣿⣿⣿⣿⣿⣿⣿⣿⣿⣿⣿⣿⣿⣿⣿⣿⣿⣿⣿⣿⣿⣿⣿⣿⣿⡿⠋⠀⠀⠀⠀⠀⠀⠀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⣿⣿⣿⣿⣿⣿⣿⣿⣿⣿⣿⣿⣿⣿⣿⣿⣿⣿⣿⣿⣿⣿⣿⣿⣿⣿⣿⣿⣿⣿⣿⣿⣿⣿⣿⣿⣿⣿⣿⣿⣿⣿⣿⣿⣿⣿⣿⣿⣿⣿⣿⣿⣿⣿⣿⣿⣿⣿⣿⣿⣿⣿⣿⣿⣿⣿⣿⣿⣿⣿⣿⣿⣿⣿⣿⣿⣿⣿⣿⣿⣿⠟⠁⠀⠀⠀⠀⠀⠀⠀⠀</a:t>
            </a:r>
            <a:br/>
            <a:r>
              <a:t>⣿⣿⣿⣿⣿⣿⣿⣿⣿⣿⣿⣿⣿⣿⣿⣿⣿⣿⣿⣿⣿⣿⣿⣿⣿⣿⣿⣿⣿⣿⣿⣿⣿⣿⣿⣿⣿⣿⣿⣿⣿⣏⢻⣿⣿⣿⣿⣿⣿⣿⣿⣿⣿⣿⣿⣿⣿⣿⣿⣿⣿⣿⣿⣿⣿⣿⣿⣿⣿⣿⣿⣿⣿⣿⣿⣿⣿⣿⣿⡟⠁⠀⠀⠀⠀⠀⠀⠀⠀⠀⠀</a:t>
            </a:r>
            <a:br/>
            <a:r>
              <a:t>⣿⣿⣿⣿⣿⣿⣿⣿⣿⣿⣿⣿⣿⣿⣿⣿⣿⣿⣿⣿⣿⣿⣿⣿⣿⣿⣿⣿⣿⣿⣿⣿⣿⣿⣿⣿⣿⣿⣿⣿⣿⣿⠀⠙⣿⣿⣿⣿⣿⣿⣿⣿⣿⣿⣿⣿⣿⣿⣿⣿⣿⣿⣿⣿⣿⣿⣿⣿⣿⣿⣿⣿⣿⣿⣿⣿⣿⣿⠏⠀⠀⠀⠀⠀⠀⠀⠀⠀⠀⠀⠀</a:t>
            </a:r>
            <a:br/>
            <a:r>
              <a:t>⣿⣿⣿⣿⣿⣿⣿⣿⣿⣿⣿⣿⣿⣿⣿⣿⣿⣿⣿⣿⣿⣿⣿⣿⣿⣿⣿⣿⣿⣿⣿⣿⣿⣿⣿⣿⣿⣿⣿⣿⣿⣿⣧⡀⠈⠛⠿⣿⣿⣿⣿⣿⣿⣿⣿⣿⣿⣿⣿⣿⣿⣿⣿⣿⣿⣿⣿⣿⣿⣿⣿⣿⣿⣿⣿⣿⣿⠏⠀⠀⠀⠀⠀⠀⠀⠀⠀⠀⠀⠀⠀</a:t>
            </a:r>
            <a:br/>
            <a:r>
              <a:t>⣿⣿⣿⣿⣿⣿⣿⣿⣿⣿⣿⣿⣿⣿⣿⣿⣿⣿⣿⣿⣿⣿⣿⣿⣿⣿⣿⣿⣿⣿⣿⣿⣿⣿⣿⣿⣿⣿⣿⣿⣿⣿⣿⣷⠀⠀⠀⠈⠻⣿⣿⣿⣿⣿⣿⣿⣿⣿⣿⣿⣿⣿⣿⣿⣿⣿⣿⣿⣿⣿⣿⣿⣿⣿⣿⣿⡟⠀⠀⠀⠀⠀⠀⠀⠀⠀⠀⠀⠀⠀⠀</a:t>
            </a:r>
            <a:br/>
            <a:r>
              <a:t>⣿⣿⣿⣿⣿⣿⣿⣿⣿⣿⣿⣿⣿⣿⣿⣿⣿⣿⣿⣿⣿⣿⣿⣿⣿⣿⣿⣿⣿⣿⣿⣿⣿⣿⣿⣿⣿⣿⣿⣿⣿⣿⣿⣿⣆⠀⠀⠀⠀⠙⢿⣿⣿⣿⣿⣿⣿⣿⣿⣿⣿⣿⣿⣿⣿⣿⣿⣿⣿⣿⣿⣿⣿⣿⣿⡟⠀⠀⠀⠀⠀⠀⠀⠀⠀⠀⠀⠀⠀⠀⠀</a:t>
            </a:r>
            <a:br/>
            <a:r>
              <a:t>⣿⣿⣿⣿⣿⣿⣿⣿⣿⣿⣿⣿⣿⣿⣿⣿⣿⣿⣿⣿⣿⣿⣿⣿⣿⣿⣿⣿⣿⣿⣿⣿⣿⣿⣿⣿⣿⣿⣿⣿⣿⣿⣿⣿⣿⣦⠀⠀⠀⠀⠀⢻⣿⣿⣿⣿⣿⣿⣿⣿⣿⣿⣿⣿⣿⣿⣿⣿⣿⣿⣿⣿⣿⣿⡿⠀⠀⠀⠀⠀⠀⠀⠀⠀⠀⠀⠀⠀⠀⠀⠀</a:t>
            </a:r>
            <a:br/>
            <a:r>
              <a:t>⣿⣿⣿⣿⣿⣿⣿⣿⣿⣿⣿⣿⣿⣿⣿⣿⣿⣿⣿⣿⣿⣿⣿⣿⣿⣿⣿⣿⣿⣿⣿⣿⣿⣿⣿⣿⣿⣿⣿⣿⣿⣿⣿⣿⣿⣿⣧⠀⠀⠀⠀⠀⠹⣿⣿⣿⣿⣿⣿⣿⣿⣿⣿⣿⣿⣿⣿⣿⣿⣿⣿⣿⣿⣿⡇⠀⠀⠀⠀⠀⠀⠀⠀⠀⠀⠀⠀⠀⠀⠀⠀</a:t>
            </a:r>
            <a:br/>
            <a:r>
              <a:t>⣿⣿⣿⣿⣿⣿⣿⣿⣿⣿⣿⣿⣿⣿⣿⣿⣿⣿⣿⣿⣿⣿⣿⣿⣿⣿⣿⣿⣿⣿⣿⣿⣿⣿⣿⣿⣿⣿⣿⣿⣿⣿⣿⣿⣿⣿⣿⣧⡀⠀⠀⠀⠀⠹⣿⣿⣿⣿⣿⣿⣿⣿⣿⣿⣿⣿⣿⣿⣿⣿⣿⣿⣿⣿⣧⠀⠀⠀⠀⠀⠀⠀⠀⠀⠀⠀⠀⠀⠀⠀⠀</a:t>
            </a:r>
            <a:br/>
            <a:r>
              <a:t>⣿⣿⣿⣿⣿⣿⣿⣿⣿⣿⣿⣿⣿⣿⣿⣿⣿⣿⣿⣿⣿⣿⣿⣿⣿⣿⣿⣿⣿⣿⣿⣿⣿⣿⣿⣿⣿⣿⣿⣿⣿⣿⣿⣿⣿⣿⣿⣿⣷⡀⠀⠀⠀⠀⠹⣿⣿⣿⣿⣿⣿⣿⣿⣿⣿⣿⣿⣿⣿⣿⣿⣿⣿⣿⣿⣆⠀⠀⠀⠀⠀⠀⠀⠀⠀⠀⠀⠀⠀⠀⠀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⣿⣿⣿⣿⣿⣿⣿⣿⣿⣿⣿⣿⣿⣿⣿⣿⣿⣿⣿⣿⣿⣿⣿⣿⣿⣿⣿⣿⣿⣿⣿⣿⣿⣿⣿⣿⣿⣿⣿⣿⣿⣿⣿⣿⣿⣿⣿⣿⣿⣿⣄⠀⠀⠀⠀⠁⠀⠀⠀⠙⣿⣿⣿⣿⣿⣿⣿⣿⣿⣿⣿⣿⣿⣿⣿⣿⡆⠀⠀⠀⠀⠀⠀⠀⠀⠀⠀⠀⠀⠀⠀</a:t>
            </a:r>
            <a:br/>
            <a:r>
              <a:t>⣿⣿⣿⣿⣿⣿⣿⣿⣿⣿⣿⣿⣿⣿⣿⣿⣿⣿⣿⣿⣿⣿⣿⣿⣿⣿⣿⣿⣿⣿⣿⣿⣿⣿⣿⣿⣿⣿⣿⣿⣿⣿⣿⣿⣿⣿⣿⣿⡿⠛⠿⠆⠀⠀⠀⠀⠀⠀⠀⠀⠈⢿⣿⣿⣿⣿⣿⣿⣿⣿⣿⣿⣿⣿⣿⣿⡇⠀⠀⠀⠀⠀⠀⠀⠀⠀⠀⠀⠀⠀⠀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⣿⣿⣿⣿⣿⣿⣿⣿⣿⣿⣿⣿⣿⣿⣿⣿⣿⣿⣿⣿⣿⣿⣿⣿⣿⣿⣿⣿⣿⣿⣿⣿⣿⣿⣿⣿⣿⣿⣿⣿⣿⣿⣿⣿⣿⡿⠋⠉⠀⠀⠀⠀⠀⠀⠀⠀⠀⠀⠀⠀⠀⠀⢻⣿⣿⣿⣿⣿⣿⣿⣿⣿⣿⣿⣿⣿⣷⡄⠀⠀⠀⠀⠀⠀⠀⠀⠀⠀⠀⠀⠀</a:t>
            </a:r>
            <a:br/>
            <a:r>
              <a:t>⣿⣿⣿⣿⣿⣿⣿⣿⣿⣿⣿⣿⣿⣿⣿⣿⣿⣿⣿⣿⣿⣿⣿⣿⣿⣿⣿⣿⣿⣿⣿⣿⣿⣿⣿⣿⣿⣿⣿⣿⣿⣿⣿⣿⣿⠁⠀⠀⠀⠀⠀⠀⠀⠀⠀⠀⠀⠀⠀⠀⠀⠀⢸⣿⣿⣿⣿⣿⣿⣿⣿⣿⣿⣿⣿⣿⣿⣷⣦⢀⠀⠀⠀⠀⠀⠀⠀⠀⠀⠀⠀</a:t>
            </a:r>
            <a:br/>
            <a:r>
              <a:t>⣿⣿⣿⣿⣿⣿⣿⣿⣿⣿⣿⣿⣿⣿⣿⣿⣿⣿⣿⣿⣿⣿⣿⣿⣿⣿⣿⣿⣿⣿⣿⣿⣿⣿⣿⣿⣿⣿⣿⣿⣿⣿⣿⣿⣿⣦⡀⠀⠀⠀⠀⠀⠀⠀⠀⠀⠀⠀⠀⠀⠀⠀⢀⣿⣿⣿⣿⣿⣿⣿⣿⣿⣿⣿⣿⣿⣿⣿⣿⣾⣆⠀⠀⠄⠀⠠⣀⠀⠀⠀⠀</a:t>
            </a:r>
            <a:br/>
            <a:r>
              <a:t>⣿⣿⣿⣿⣿⣿⣿⣿⣿⣿⣿⣿⣿⣿⣿⣿⣿⣿⣿⣿⣿⣿⣿⣿⣿⣿⣿⣿⣿⣿⣿⣿⣿⣿⣿⣿⣿⣿⣿⣿⣿⣿⣿⣿⣿⠏⠀⠀⠀⠀⠀⠀⠀⠀⠀⠀⠀⠀⠀⠀⠀⠀⢸⣿⣿⣿⣿⣿⣿⣿⣿⣿⣿⣿⣿⣿⣿⣿⣿⣿⣿⣧⣢⣾⣆⢠⡙⢧⠀⠀⠀</a:t>
            </a:r>
            <a:br/>
            <a:r>
              <a:t>⣿⣿⣿⣿⣿⣿⣿⣿⣿⣿⣿⣿⣿⣿⣿⣿⣿⣿⣿⣿⣿⣿⣿⣿⣿⣿⣿⣿⣿⣿⣿⣿⣿⣿⣿⣿⣿⣿⣿⣿⣿⣿⣿⣿⡟⠀⠀⠀⠀⠀⠀⠀⠀⠀⠀⠀⠀⠀⠀⠀⠀⠀⣾⣿⣿⣿⣿⣿⣿⣿⣿⣿⣿⣿⣿⣿⣿⣿⣿⣿⣿⣿⣿⣿⣿⣿⣿⣷⠀⠀⠀</a:t>
            </a:r>
            <a:br/>
            <a:r>
              <a:t>⣿⣿⣿⣿⣿⣿⣿⣿⣿⣿⣿⣿⣿⣿⣿⣿⣿⣿⣿⣿⣿⣿⣿⣿⣿⣿⣿⣿⣿⣿⣿⣿⣿⣿⣿⣿⣿⣿⣿⣿⣿⣿⣿⣿⠀⠀⠀⠀⠀⠀⠀⠀⠀⠀⠀⠀⠀⠀⠀⠀⠀⠀⢿⣿⣿⣿⣿⣿⣿⣿⣿⣿⣿⣿⣿⣿⣿⣿⣿⣿⣿⣿⣿⣿⣿⣿⡟⠁⠀⠀⠀</a:t>
            </a:r>
            <a:br/>
            <a:r>
              <a:t>⣿⣿⣿⣿⣿⣿⣿⣿⣿⣿⣿⣿⣿⣿⣿⣿⣿⣿⣿⣿⣿⣿⣿⣿⣿⣿⣿⣿⣿⣿⣿⣿⣿⣿⣿⣿⣿⣿⣿⣿⣿⣿⣿⡇⠀⠀⠀⠀⠀⠀⠀⠀⠀⠀⠀⠀⠀⠀⠀⠀⣄⠀⠈⢿⣿⣿⣿⣿⣿⣿⣿⣿⣿⣿⣿⣿⣿⣿⣿⣿⣿⣿⣿⣿⣿⣿⣷⣄⠀⠀⠀</a:t>
            </a:r>
            <a:br/>
            <a:r>
              <a:t>⣿⣿⣿⣿⣿⣿⣿⣿⣿⣿⣿⣿⣿⣿⣿⣿⣿⣿⣿⣿⣿⣿⣿⣿⣿⣿⣿⣿⣿⣿⣿⣿⣿⣿⣿⣿⣿⣿⣿⣿⣿⣿⣿⠇⠀⠀⠀⠀⠀⠀⠀⠀⠀⠀⠀⠀⠀⠀⠀⣰⣿⣧⠀⠘⣿⣿⣿⣿⣿⣿⣿⣿⣿⣿⣿⣿⣿⣿⣿⣿⣿⣿⣿⣿⣿⣿⣿⣿⣿⣦⠀</a:t>
            </a:r>
            <a:br/>
            <a:r>
              <a:t>⣿⣿⣿⣿⣿⣿⣿⣿⣿⣿⣿⣿⣿⣿⣿⣿⣿⣿⣿⣿⣿⣿⣿⣿⣿⣿⣿⣿⣿⣿⣿⣿⣿⣿⣿⣿⣿⣿⣿⣿⣿⣿⣿⠀⠀⠀⠀⠀⠀⠀⠀⠀⠀⠀⠀⠀⠀⢀⣴⣿⣿⣿⣷⡀⠘⣿⣿⣿⣿⣿⣿⣿⣿⣿⣿⣿⣿⣿⣿⣿⣿⣿⣿⣿⣿⣿⣿⣿⣿⣿⡆</a:t>
            </a:r>
            <a:br/>
            <a:r>
              <a:t>⣿⣿⣿⣿⣿⣿⣿⣿⣿⣿⣿⣿⣿⣿⣿⣿⣿⣿⣿⣿⣿⣿⣿⣿⣿⣿⣿⣿⣿⣿⣿⣿⣿⣿⣿⣿⣿⣿⣿⣿⣿⣿⣿⠀⠀⠀⠀⠀⠀⠀⠀⠀⠀⠀⠀⠀⣠⣾⣿⣿⣿⣿⣿⣷⡄⢹⣿⣿⣿⣿⣿⣿⣿⣿⣿⣿⣿⣿⣿⣿⣿⣿⣿⣿⣿⣿⣿⣿⣿⣿⡇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⣿⣿⣿⣿⣿⣿⣿⣿⣿⣿⣿⣿⣿⣿⣿⣿⣿⣿⣿⣿⣿⣿⣿⣿⣿⣿⣿⣿⣿⣿⣿⣿⣿⣿⣿⣿⣿⣿⣿⣿⣿⣿⣿⠀⠀⠀⠀⠀⠀⠀⠀⠀⠀⠀⢠⣾⣿⣿⣿⣿⣿⣿⣿⣿⣿⣾⣿⣿⣿⣿⣿⣿⣿⣿⣿⣿⣿⣿⣿⣿⣿⣿⣿⣿⣿⣿⣿⣿⣿⣿⡇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⣿⣿⣿⣿⣿⣿⣿⣿⣿⣿⣿⣿⣿⣿⣿⣿⣿⣿⣿⣿⣿⣿⣿⣿⣿⣿⣿⣿⣿⣿⣿⣿⣿⣿⣿⣿⣿⣿⣿⣿⣿⣿⣿⣿⡄⠀⠀⠀⠀⠀⠀⠀⠀⠀⠀⠀⠸⣿⣿⣿⣿⣿⣿⣿⣿⣿⣿⣿⣿⣿⣿⣿⣿⣿⣿⣿⣿⣿⣿⡿⠿⠿⠿⠿⠟⠛⠛⠛⠛⠋⠀</a:t>
            </a:r>
            <a:br/>
            <a:r>
              <a:t>⣿⣿⣿⣿⣿⣿⣿⣿⣿⣿⣿⣿⣿⣿⣿⣿⣿⣿⣿⣿⣿⣿⣿⣿⣿⣿⣿⣿⣿⣿⣿⣿⣿⣿⣿⣿⣿⣿⣿⣿⣿⣿⣿⣿⣷⠀⠀⠀⠀⠀⠀⠀⠀⠀⠀⠀⠀⢻⣿⣿⣿⣿⣿⣿⣿⣿⣿⣿⣿⣿⣿⣿⣿⣿⣿⣿⡿⠋⠀⠀⠀⠀⠀⠀⠀⠀⠀⠀⠀⠀⠀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⣿⣿⣿⣿⣿⣿⣿⣿⣿⣿⣿⣿⣿⣿⣿⡍⠛⠿⣿⣿⣿⣿⣿⣿⣿⣿⣿⣿⣿⣿⣿⣿⣿⣿⣿⣿⣿⣿⣿⣿⣿⣿⣿⣿⣿⣿⣿⣿⣿⣿⣿⣿⣿⣿⣿⣿⣿⣿⣿⣿⣿⣿⣿⣿⣿⣿⣿⣿⣿⣿⣿⣿⣿⣿⣿⣿⣿⣿⣿⣿⣿⣿⣿⣿⣿⣿⣿⣿⣿⣿⡇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⣿⣿⣿⣿⣿⣿⣿⣿⣿⣿⣿⣿⣿⣿⣿⣿⣦⠀⠀⠈⠙⠛⠿⣿⣿⣿⣿⣿⣿⣿⣿⣿⣿⣿⣿⣿⣿⣿⣿⣿⣿⣿⣿⣿⣿⣿⣿⣿⣿⣿⣿⣿⣿⣿⣿⣿⣿⣿⣿⣿⣿⣿⣿⣿⣿⣿⣿⣿⣿⣿⣿⣿⣿⣿⣿⣿⣿⣿⣿⣿⣿⣿⣿⣿⣿⣿⣿⣿⣿⠟⠁</a:t>
            </a:r>
            <a:br/>
            <a:r>
              <a:t>⣿⣿⣿⣿⣿⣿⣿⣿⣿⣿⣿⣿⣿⣿⣿⣿⣿⣿⣶⣄⠀⠀⠀⠈⠛⠿⣿⣿⣿⣿⣿⣿⣿⣿⣿⣿⣿⣿⣿⣿⣿⣿⣿⣿⣿⣿⣿⣿⣿⣿⣿⣿⣿⣿⣿⣿⣿⣿⣿⣿⣿⣿⣿⣿⣿⣿⣿⣿⣿⣿⣿⣿⣿⣿⣿⣿⣿⣿⣿⣿⣿⣿⣿⣿⣿⣿⣿⣿⡇⠀⠀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⣿⣿⣿⣿⣿⣿⣿⣿⣿⣿⣿⣿⣿⣿⣿⣿⣿⣿⣿⣿⣷⣄⠀⠀⠀⠀⠈⠙⠻⣿⣿⣿⣿⣿⣿⣿⣿⣿⣿⣿⣿⣿⣿⣿⣿⣿⣿⣿⣿⣿⣿⣿⣿⣿⣿⣿⣿⣿⣿⣿⣿⣿⣿⣿⣿⣿⣿⣿⣿⣿⣿⣿⣿⣿⣿⣿⣿⣿⣿⣿⣿⣿⣿⣿⣿⣿⣿⣿⣿⡀⠀</a:t>
            </a:r>
            <a:br/>
            <a:r>
              <a:t>⣿⣿⣿⣿⣿⣿⣿⣿⣿⣿⣿⣿⣿⣿⣿⣿⣿⣿⣿⣿⣿⣿⣿⣦⣀⠀⠀⠀⠀⠈⠙⠿⣿⣿⣿⣿⣿⣿⣿⣿⣿⣿⣿⣿⣿⣿⣿⣿⣿⣿⣿⣿⣿⣿⣿⣿⣿⣿⣿⣿⣿⣿⣿⣿⣿⣿⣿⣿⣿⣿⣿⣿⣿⣿⣿⣿⣿⣿⣿⣿⣿⣿⣿⣿⣿⣿⣿⣿⣿⣧⠀</a:t>
            </a:r>
            <a:br/>
            <a:r>
              <a:t>⣿⣿⣿⣿⣿⣿⣿⣿⣿⣿⣿⣿⣿⣿⣿⣿⣿⣿⣿⣿⣿⣿⣿⣿⣿⣿⣦⣀⠀⠀⠀⠀⠈⠻⢿⣿⣿⣿⣿⣿⣿⣿⣿⣿⣿⣿⣿⣿⣿⣿⣿⣿⣿⣿⣿⣿⣿⣿⣿⣿⣿⣿⣿⣿⣿⣿⣿⣿⣿⣿⣿⣿⣿⣿⣿⣿⣿⣿⣿⣿⣿⣿⣿⣿⣿⣿⣿⣿⣿⣿⡆</a:t>
            </a:r>
            <a:br/>
            <a:r>
              <a:t>⣿⣿⣿⣿⣿⣿⣿⣿⣿⣿⣿⣿⣿⣿⣿⣿⣿⣿⣿⣿⣿⣿⣿⣿⣿⣿⣿⣿⣷⣦⣀⠀⠀⠀⠀⠙⠻⣿⣿⣿⣿⣿⣿⣿⣿⣿⣿⣿⣿⣿⣿⣿⣿⣿⣿⣿⣿⣿⣿⣿⣿⣿⣿⣿⣿⣿⣿⣿⣿⣿⣿⣿⣿⣿⣿⣿⣿⣿⣿⣿⣿⣿⣿⣿⣿⣿⣿⣿⡿⠋⠀</a:t>
            </a:r>
            <a:br/>
            <a:r>
              <a:t>⣿⣿⣿⣿⣿⣿⣿⣿⣿⣿⣿⣿⣿⣿⣿⣿⣿⣿⣿⣿⣿⣿⣿⣿⣿⣿⣿⣿⣿⣿⣿⣷⣦⣀⠀⠀⠀⠈⠛⢿⣿⣿⣿⣿⣿⣿⣿⣿⣿⣿⣿⣿⣿⣿⣿⣿⣿⣿⣿⣿⣿⣿⣿⣿⣿⣿⣿⣿⣿⣿⣿⣿⣿⣿⣿⣿⣿⣿⣿⣿⣿⣿⣿⣿⣿⣿⡿⠋⠀⠀⠀</a:t>
            </a:r>
            <a:br/>
            <a:r>
              <a:t>⣿⣿⣿⣿⣿⣿⣿⣿⣿⣿⣿⣿⣿⣿⣿⣿⣿⣿⣿⣿⣿⣿⣿⣿⣿⣿⣿⣿⣿⣿⣿⣿⣿⣿⣷⣦⣀⠀⠀⠀⠈⠻⢿⣿⠿⢿⢿⣿⣿⣿⣿⣿⣿⣿⣿⣿⣿⣿⣿⣿⣿⣿⣿⣿⣿⣿⣿⣿⣿⣿⣿⣿⣿⣿⣿⣿⣿⣿⣿⣿⣿⣿⣿⣿⣿⠏⠀⠀⠀⠀⠀</a:t>
            </a:r>
            <a:br/>
            <a:r>
              <a:t>⣿⣿⣿⣿⣿⣿⣿⣿⣿⣿⣿⣿⣿⣿⣿⣿⣿⣿⣿⣿⣿⣿⣿⣿⣿⣿⣿⣿⣿⣿⣿⣿⣿⣿⣿⣿⣿⣷⣤⡀⠀⠀⠀⠁⠀⠀⠀⠀⠈⠻⣿⣿⣿⣿⣿⣿⣿⣿⣿⣿⣿⣿⣿⣿⣿⣿⣿⣿⣿⣿⣿⣿⣿⣿⣿⣿⣿⣿⣿⣿⣿⣿⣿⡿⠃⠀⠀⠀⠀⠀⠀</a:t>
            </a:r>
            <a:br/>
            <a:r>
              <a:t>⣿⣿⣿⣿⣿⣿⣿⣿⣿⣿⣿⣿⣿⣿⣿⣿⣿⣿⣿⣿⣿⣿⣿⣿⣿⣿⣿⣿⣿⣿⣿⣿⣿⣿⣿⣿⣿⣿⣿⣿⣶⣄⠀⠀⠀⠀⠀⠀⠀⠀⢹⣿⣿⣿⣿⣿⣿⣿⣿⣿⣿⣿⣿⣿⣿⣿⣿⣿⣿⣿⣿⣿⣿⣿⣿⣿⣿⣿⣿⣿⣿⣿⡟⠀⠀⠀⠀⠀⠀⠀⠀</a:t>
            </a:r>
            <a:br/>
            <a:r>
              <a:t>⣿⣿⣿⣿⣿⣿⣿⣿⣿⣿⣿⣿⣿⣿⣿⣿⣿⣿⣿⣿⣿⣿⣿⣿⣿⣿⣿⣿⣿⣿⣿⣿⣿⣿⣿⣿⣿⣿⣿⣿⣿⣿⣿⣦⣄⠀⠀⠀⠀⠀⠈⣿⣿⣿⣿⣿⣿⣿⣿⣿⣿⣿⣿⣿⣿⣿⣿⣿⣿⣿⣿⣿⣿⣿⣿⣿⣿⣿⣿⣿⣿⠟⠀⠀⠀⠀⠀⠀⠀⠀⠀</a:t>
            </a:r>
            <a:br/>
            <a:r>
              <a:t>⣿⣿⣿⣿⣿⣿⣿⣿⣿⣿⣿⣿⣿⣿⣿⣿⣿⣿⣿⣿⣿⣿⣿⣿⣿⣿⣿⣿⣿⣿⣿⣿⣿⣿⣿⣿⣿⣿⣿⣿⣿⣿⣿⣿⣿⣇⠀⠀⠀⠀⠀⠈⠛⢿⣿⣿⣿⣿⣿⣿⣿⣿⣿⣿⣿⣿⣿⣿⣿⣿⣿⣿⣿⣿⣿⣿⣿⣿⣿⣿⡏⠀⠀⠀⠀⠀⠀⠀⠀⠀⠀</a:t>
            </a:r>
            <a:br/>
            <a:r>
              <a:t>⣿⣿⣿⣿⣿⣿⣿⣿⣿⣿⣿⣿⣿⣿⣿⣿⣿⣿⣿⣿⣿⣿⣿⣿⣿⣿⣿⣿⣿⣿⣿⣿⣿⣿⣿⣿⣿⣿⣿⣿⣿⣿⣿⡿⠿⣿⡄⠀⠀⠀⠀⠀⠀⠀⠙⢿⣿⣿⣿⣿⣿⣿⣿⣿⣿⣿⣿⣿⣿⣿⣿⣿⣿⣿⣿⣿⣿⣿⣿⡟⠀⠀⠀⠀⠀⠀⠀⠀⠀⠀⠀</a:t>
            </a:r>
            <a:br/>
            <a:r>
              <a:t>⣿⣿⣿⣿⣿⣿⣿⣿⣿⣿⣿⣿⣿⣿⣿⣿⣿⣿⣿⣿⣿⣿⣿⣿⣿⣿⣿⣿⣿⣿⣿⣿⣿⣿⣿⣿⣿⣿⣿⣿⠟⠉⠀⠀⠀⠀⠃⠀⠀⠀⠀⠀⢀⡀⠀⠹⣿⣿⣿⣿⣿⣿⣿⣿⣿⣿⣿⣿⣿⣿⣿⣿⣿⣿⣿⣿⣿⣿⣿⡇⠀⠀⠀⠀⠀⠀⠀⠀⠀⠀⠀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⣿⣿⣿⣿⣿⣿⣿⣿⣿⣿⣿⣿⣿⣿⣿⣿⣿⣿⣿⣿⣿⣿⣿⣿⣿⣿⣿⣿⣿⣿⣿⣿⣿⣿⣿⣿⣿⣿⣿⠟⠀⠀⠀⠀⠀⠀⠀⠀⠀⠀⠀⠀⢸⣿⣷⡤⠉⠉⠉⠻⣿⣿⣿⣿⣿⣿⣿⣿⣿⣿⣿⣿⣿⣿⣿⣿⣿⣿⣿⣧⠀⠀⠀⠀⠀⠀⠀⠀⠀⠀⠀</a:t>
            </a:r>
            <a:br/>
            <a:r>
              <a:t>⣿⣿⣿⣿⣿⣿⣿⣿⣿⣿⣿⣿⣿⣿⣿⣿⣿⣿⣿⣿⣿⣿⣿⣿⣿⣿⣿⣿⣿⣿⣿⣿⣿⣿⣿⣿⣿⠛⠁⠀⠀⠀⠀⠀⠀⠀⠀⠀⠀⠀⠀⠀⠀⣿⡟⠁⠀⠀⠀⢠⣿⣿⣿⣿⣿⣿⣿⣿⣿⣿⣿⣿⣿⣿⣿⣿⣿⣿⣿⣿⣆⠀⠀⠀⠀⠀⠀⠀⠀⠀⠀</a:t>
            </a:r>
            <a:br/>
            <a:r>
              <a:t>⣿⣿⣿⣿⣿⣿⣿⣿⣿⣿⣿⣿⣿⣿⣿⣿⣿⣿⣿⣿⣿⣿⣿⣿⣿⣿⣿⣿⣿⣿⣿⣿⣿⣿⣿⡟⠁⠀⠀⠀⠀⠀⠀⠀⠀⠀⠀⠀⠀⠀⠀⠀⠀⠋⠀⠀⠀⠀⢠⣿⣿⣿⣿⣿⣿⣿⣿⣿⣿⣿⣿⣿⣿⣿⣿⣿⣿⣿⣿⣿⣿⣆⠀⠀⠀⠀⠀⠀⠀⠀⠀</a:t>
            </a:r>
            <a:br/>
            <a:r>
              <a:t>⣿⣿⣿⣿⣿⣿⣿⣿⣿⣿⣿⣿⣿⣿⣿⣿⣿⣿⣿⣿⣿⣿⣿⣿⣿⣿⣿⣿⣿⣿⣿⣿⣿⣿⣿⡇⠀⠀⠀⠀⠀⠀⠀⠀⠀⠀⠀⠀⠀⠀⠀⠀⠀⠀⠀⠀⢀⣴⣿⣿⣿⣿⣿⣿⣿⣿⣿⣿⣿⣿⣿⣿⣿⣿⣿⣿⣿⣿⣿⣿⣿⣿⠀⠀⠀⠀⠀⠀⠀⠀⠀</a:t>
            </a:r>
            <a:br/>
            <a:r>
              <a:t>⣿⣿⣿⣿⣿⣿⣿⣿⣿⣿⣿⣿⣿⣿⣿⣿⣿⣿⣿⣿⣿⣿⣿⣿⣿⣿⣿⣿⣿⣿⣿⣿⣿⣿⣿⣿⣄⣀⠀⠀⠀⠀⠀⠀⠀⠀⠀⠀⠀⠀⠀⠀⠀⠀⠀⣠⣾⣿⣿⣿⣿⣿⣿⣿⣿⣿⣿⣿⣿⣿⣿⣿⣿⣿⣿⣿⣿⣿⣿⣿⣿⣿⣄⠀⠀⠀⠀⠀⠀⠀⠀</a:t>
            </a:r>
            <a:br/>
            <a:r>
              <a:t>⣿⣿⣿⣿⣿⣿⣿⣿⣿⣿⣿⣿⣿⣿⣿⣿⣿⣿⣿⣿⣿⣿⣿⣿⣿⣿⣿⣿⣿⣿⣿⣿⣿⣿⣿⣿⣿⣿⠀⠀⠀⠀⠀⠀⠀⠀⠀⠀⠀⠀⠀⠀⠀⠀⣰⣿⣿⣿⣿⣿⣿⣿⣿⣿⣿⣿⣿⣿⣿⣿⣿⣿⣿⣿⣿⣿⣿⣿⣿⣿⣿⣿⣿⣤⡀⠀⠀⠀⠀⠀⠀</a:t>
            </a:r>
            <a:br/>
            <a:r>
              <a:t>⣿⣿⣿⣿⣿⣿⣿⣿⣿⣿⣿⣿⣿⣿⣿⣿⣿⣿⣿⣿⣿⣿⣿⣿⣿⣿⣿⣿⣿⣿⣿⣿⣿⣿⣿⣿⣿⣿⡇⠀⠀⠀⠀⠀⠀⠀⠀⠀⠀⠀⠀⠀⠀⠀⣿⣿⣿⣿⣿⣿⣿⣿⣿⣿⣿⣿⣿⣿⣿⣿⣿⣿⣿⣿⣿⣿⣿⣿⣿⣿⣿⣿⣿⣿⣷⣧⡀⠀⢀⠀⠀</a:t>
            </a:r>
            <a:br/>
            <a:r>
              <a:t>⣿⣿⣿⣿⣿⣿⣿⣿⣿⣿⣿⣿⣿⣿⣿⣿⣿⣿⣿⣿⣿⣿⣿⣿⣿⣿⣿⣿⣿⣿⣿⣿⣿⣿⣿⣿⣿⣿⣿⡀⠀⠀⠀⠀⠀⠀⠀⠀⠀⠀⠀⠀⠀⢠⣿⣿⣿⣿⣿⣿⣿⣿⣿⣿⣿⣿⣿⣿⣿⣿⣿⣿⣿⣿⣿⣿⣿⣿⣿⣿⣿⣿⣿⣿⣿⣿⣷⡄⣷⣧⡀</a:t>
            </a:r>
            <a:br/>
            <a:r>
              <a:t>⣿⣿⣿⣿⣿⣿⣿⣿⣿⣿⣿⣿⣿⣿⣿⣿⣿⣿⣿⣿⣿⣿⣿⣿⣿⣿⣿⣿⣿⣿⣿⣿⣿⣿⣿⣿⣿⣿⣿⣷⡀⠀⠀⠀⠀⠀⠀⠀⠀⠀⠀⠀⠀⢸⣿⣿⣿⣿⣿⣿⣿⣿⣿⣿⣿⣿⣿⣿⣿⣿⣿⣿⣿⣿⣿⣿⣿⣿⣿⣿⣿⣿⣿⣿⣿⣿⣿⣿⣿⣿⡇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⣿⣿⣿⣿⣿⣿⣿⣿⣿⣿⣿⣿⣿⣿⣿⣿⣿⣿⣿⣿⣿⣿⣿⣿⣿⣿⣿⣿⣿⣿⣿⣿⣿⣿⣿⣿⣿⣿⣿⣿⣿⣿⣿⣿⣿⣆⠀⠀⠀⠀⠀⠀⠀⠀⠀⠀⠀⠀⠈⣿⣿⣿⣿⣿⣿⣿⣿⣿⣿⣿⣿⣿⣿⣿⣿⣿⣿⣿⣿⣿⣿⣿⣿⣿⠿⠿⠿⢿⣿⣿⡇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⣿⣿⣿⣿⣿⣶⣌⠉⠛⠻⠿⣿⣿⣿⣿⣿⣿⣿⣿⣿⣿⣿⣿⣿⣿⣿⣿⣿⣿⣿⣿⣿⣿⣿⣿⣿⣿⣿⣿⣿⣿⣿⣿⣿⣿⣿⣿⣿⣿⣿⣿⣿⣿⣿⣿⣿⣿⣿⣿⣿⣿⣿⣿⣿⣿⣿⣿⣿⣿⣿⣿⣿⣿⣿⣿⣿⣿⣿⣿⣿⣿⣿⣿⣿⣿⣿⣿⣿⣿⣿⡇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⣿⣿⣿⣿⣿⣿⣿⣷⣤⣄⡀⠀⠀⠈⠉⠛⠻⠿⣿⣿⣿⣿⣿⣿⣿⣿⣿⣿⣿⣿⣿⣿⣿⣿⣿⣿⣿⣿⣿⣿⣿⣿⣿⣿⣿⣿⣿⣿⣿⣿⣿⣿⣿⣿⣿⣿⣿⣿⣿⣿⣿⣿⣿⣿⣿⣿⣿⣿⣿⣿⣿⣿⣿⣿⣿⣿⣿⣿⣿⣿⣿⣿⣿⣿⣿⣿⣿⣿⣿⣿⡇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⣿⣿⣿⣿⣿⣿⣿⣿⣿⣿⣿⣷⣤⣀⠀⠀⠀⠀⠀⠉⠙⠻⢿⣿⣿⣿⣿⣿⣿⣿⣿⣿⣿⣿⣿⣿⣿⣿⣿⣿⣿⣿⣿⣿⣿⣿⣿⣿⣿⣿⣿⣿⣿⣿⣿⣿⣿⣿⣿⣿⣿⣿⣿⣿⣿⣿⣿⣿⣿⣿⣿⣿⣿⣿⣿⣿⣿⣿⣿⣿⣿⣿⣿⣿⣿⣿⣿⣿⣿⣿⡇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⣿⣿⣿⣿⣿⣿⣿⣿⣿⣿⣿⣿⣿⣿⣿⣶⣤⡀⠀⠀⠀⠀⠀⠀⠉⠛⠿⢿⣿⣿⣿⣿⣿⣿⣿⣿⣿⣿⣿⣿⣿⣿⣿⣿⣿⣿⣿⣿⣿⣿⣿⣿⣿⣿⣿⣿⣿⣿⣿⣿⣿⣿⣿⣿⣿⣿⣿⣿⣿⣿⣿⣿⣿⣿⣿⣿⣿⣿⣿⣿⣿⣿⣿⣿⣿⣿⣿⣿⣿⣿⡇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⣿⣿⣿⣿⣿⣿⣿⣿⣿⣿⣿⣿⣿⣿⣿⣿⣿⣿⣷⣦⣄⡀⠀⠀⠀⠀⠀⠀⠈⠙⠛⠿⣿⣿⣿⣿⣿⣿⣿⣿⣿⣿⣿⣿⣿⣿⣿⣿⣿⣿⣿⣿⣿⣿⣿⣿⣿⣿⣿⣿⣿⣿⣿⣿⣿⣿⣿⣿⣿⣿⣿⣿⣿⣿⣿⣿⣿⣿⣿⣿⣿⣿⣿⣿⣿⣿⣿⣿⣿⣿⡇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⣿⣿⣿⣿⣿⣿⣿⣿⣿⣿⣿⣿⣿⣿⣿⣿⣿⣿⣿⣿⣿⣿⣷⣦⣤⣀⠀⠀⠀⠀⠀⠀⠀⠉⠙⠻⢿⣿⣿⣿⣿⣿⣿⣿⣿⣿⣿⣿⣿⣿⣿⣿⣿⣿⣿⣿⣿⣿⣿⣿⣿⣿⣿⣿⣿⣿⣿⣿⣿⣿⣿⣿⣿⣿⣿⣿⣿⣿⣿⣿⣿⣿⣿⣿⣿⣿⣿⣿⣿⣿⡇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⣿⣿⣿⣿⣿⣿⣿⣿⣿⣿⣿⣿⣿⣿⣿⣿⣿⣿⣿⣿⣿⣿⣿⣿⣿⣿⣿⣶⣤⣀⠀⠀⠀⠀⠀⠀⠀⠈⠉⠛⠿⣿⣿⣿⣿⣿⣿⣿⣿⣿⣿⣿⣿⣿⣿⣿⣿⣿⣿⣿⣿⣿⣿⣿⣿⣿⣿⣿⣿⣿⣿⣿⣿⣿⣿⣿⣿⣿⣿⣿⣿⣿⣿⣿⣿⣿⣿⣿⣿⣿⡇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⣿⣿⣿⣿⣿⣿⣿⣿⣿⣿⣿⣿⣿⣿⣿⣿⣿⣿⣿⣿⣿⣿⣿⣿⣿⣿⣿⣿⣿⣿⣿⣶⣤⣀⡀⠀⠀⠀⠀⠀⠀⠀⠉⠙⠻⢿⣿⣿⣿⣿⣿⣿⣿⣿⣿⣿⣿⣿⣿⣿⣿⣿⣿⣿⣿⣿⣿⣿⣿⣿⣿⣿⣿⣿⣿⣿⣿⣿⣿⣿⣿⣿⣿⣿⣿⣿⣿⣿⣿⣿⡇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⣿⣿⣿⣿⣿⣿⣿⣿⣿⣿⣿⣿⣿⣿⣿⣿⣿⣿⣿⣿⣿⣿⣿⣿⣿⣿⣿⣿⣿⣿⣿⣿⣿⣿⣿⣷⣦⣤⣀⠀⠀⠀⠀⠀⠀⠀⠈⠉⠛⢿⣿⣿⣿⣿⣿⣿⣿⣿⣿⣿⣿⣿⣿⣿⣿⣿⣿⣿⣿⣿⣿⣿⣿⣿⣿⣿⣿⣿⣿⣿⣿⣿⣿⣿⣿⣿⣿⣿⣿⣿⡇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⣿⣿⣿⣿⣿⣿⣿⣿⣿⣿⣿⣿⣿⣿⣿⣿⣿⣿⣿⣿⣿⣿⣿⣿⣿⣿⣿⣿⣿⣿⣿⣿⣿⣿⣿⣿⣿⣿⣿⣿⣶⣤⣄⡀⠀⠀⠀⠀⠀⣠⣬⣿⣿⣿⣿⣿⣿⣿⣿⣿⣿⣿⣿⣿⣿⣿⣿⣿⣿⣿⣿⣿⣿⣿⣿⣿⣿⣿⣿⣿⣿⣿⣿⣿⣿⣿⣿⣿⣿⣿⡇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⣿⣿⣿⣿⣿⣿⣿⣿⣿⣿⣿⣿⣿⣿⣿⣿⣿⣿⣿⣿⣿⣿⣿⣿⣿⣿⣿⣿⣿⣿⣿⣿⣿⣿⣿⣿⣿⣿⣿⠿⢿⣿⣿⣿⣿⣦⣤⣀⠀⠹⣿⣿⣿⣿⣿⣿⣿⣿⣿⣿⣿⣿⣿⣿⣿⣿⣿⣿⣿⣿⣿⣿⣿⣿⣿⣿⣿⣿⣿⣿⣿⣿⣿⣿⣿⣿⣿⣿⣿⠿⠁</a:t>
            </a:r>
            <a:br/>
            <a:r>
              <a:t>⣿⣿⣿⣿⣿⣿⣿⣿⣿⣿⣿⣿⣿⣿⣿⣿⣿⣿⣿⣿⣿⣿⣿⣿⣿⣿⣿⣿⣿⣿⣿⣿⣿⣿⣿⣿⣿⠛⠁⠀⠀⠛⣿⣿⣿⣿⣿⣿⣿⣷⣾⣿⣿⣿⣿⣿⣿⣿⣿⣿⣿⣿⣿⣿⣿⣿⣿⣿⣿⣿⣿⣿⣿⣿⣿⣿⣿⣿⣿⣿⣿⣿⣿⣿⣿⣿⣿⡿⠁⠀⠀</a:t>
            </a:r>
            <a:br/>
            <a:r>
              <a:t>⣿⣿⣿⣿⣿⣿⣿⣿⣿⣿⣿⣿⣿⣿⣿⣿⣿⣿⣿⣿⣿⣿⣿⣿⣿⣿⣿⣿⣿⣿⣿⣿⣿⣿⣿⣿⣷⠀⠀⠀⠀⠀⠘⣿⣿⣿⣿⣿⣿⣿⣿⣿⣿⣿⣿⣿⣿⣿⣿⣿⣿⣿⣿⣿⣿⣿⣿⣿⣿⣿⣿⣿⣿⣿⣿⣿⣿⣿⣿⣿⣿⣿⣿⣿⣿⣿⠟⠀⠀⠀⠀</a:t>
            </a:r>
            <a:br/>
            <a:r>
              <a:t>⣿⣿⣿⣿⣿⣿⣿⣿⣿⣿⣿⣿⣿⣿⣿⣿⣿⣿⣿⣿⣿⣿⣿⣿⣿⣿⣿⣿⣿⣿⣿⣿⣿⣿⣿⣿⣿⣆⠀⠀⠀⠀⠀⠘⣿⣿⣿⣿⣿⣿⣿⣿⣿⣿⣿⣿⣿⣿⣿⣿⣿⣿⣿⣿⣿⣿⣿⣿⣿⣿⣿⣿⣿⣿⣿⣿⣿⣿⣿⣿⣿⣿⣿⣿⣿⠏⠀⠀⠀⠀⠀</a:t>
            </a:r>
            <a:br/>
            <a:r>
              <a:t>⣿⣿⣿⣿⣿⣿⣿⣿⣿⣿⣿⣿⣿⣿⣿⣿⣿⣿⣿⣿⣿⣿⣿⣿⣿⣿⣿⣿⣿⣿⣿⣿⣿⣿⣿⣿⣿⣿⣦⠀⠀⠀⠀⠀⠘⢿⣿⣿⣿⣿⣿⣿⣿⣿⣿⣿⣿⣿⣿⣿⣿⣿⣿⣿⣿⣿⣿⣿⣿⣿⣿⣿⣿⣿⣿⣿⣿⣿⣿⣿⣿⣿⣿⣿⠃⠀⠀⠀⠀⠀⠀</a:t>
            </a:r>
            <a:br/>
            <a:r>
              <a:t>⣿⣿⣿⣿⣿⣿⣿⣿⣿⣿⣿⣿⣿⣿⣿⣿⣿⣿⣿⣿⣿⣿⣿⣿⣿⣿⣿⣿⣿⣿⣿⣿⣿⣿⣿⣿⣿⣿⣿⣷⡄⠀⠀⠀⠀⠀⢻⣿⣿⣿⣿⣿⣿⣿⣿⣿⣿⣿⣿⣿⣿⣿⣿⣿⣿⣿⣿⣿⣿⣿⣿⣿⣿⣿⣿⣿⣿⣿⣿⣿⣿⣿⣿⠃⠀⠀⠀⠀⠀⠀⠀</a:t>
            </a:r>
            <a:br/>
            <a:r>
              <a:t>⣿⣿⣿⣿⣿⣿⣿⣿⣿⣿⣿⣿⣿⣿⣿⣿⣿⣿⣿⣿⣿⣿⣿⣿⣿⣿⣿⣿⣿⣿⣿⣿⣿⣿⣿⣿⣿⣿⠿⠻⢿⣆⠀⠀⠀⠀⠀⠻⣿⣿⣿⣿⣿⣿⠟⠋⠙⢻⣿⣿⣿⣿⣿⣿⣿⣿⣿⣿⣿⣿⣿⣿⣿⣿⣿⣿⣿⣿⣿⣿⣿⣿⡇⠀⠀⠀⠀⠀⠀⠀⠀</a:t>
            </a:r>
            <a:br/>
            <a:r>
              <a:t>⣿⣿⣿⣿⣿⣿⣿⣿⣿⣿⣿⣿⣿⣿⣿⣿⣿⣿⣿⣿⣿⣿⣿⣿⣿⣿⣿⣿⣿⣿⣿⣿⣿⣿⣿⣿⣿⠃⠀⠀⠀⠈⠀⠀⠀⠀⠀⠀⠙⣿⣿⣿⣿⠋⠀⠀⢀⣾⣿⣿⣿⣿⣿⣿⣿⣿⣿⣿⣿⣿⣿⣿⣿⣿⣿⣿⣿⣿⣿⣿⣿⣿⡇⠀⠀⠀⠀⠀⠀⠀⠀</a:t>
            </a:r>
            <a:br/>
            <a:r>
              <a:t>⣿⣿⣿⣿⣿⣿⣿⣿⣿⣿⣿⣿⣿⣿⣿⣿⣿⣿⣿⣿⣿⣿⣿⣿⣿⣿⣿⣿⣿⣿⣿⣿⣿⣿⣿⣿⠃⠀⠀⠀⠀⠀⠀⠀⠀⠀⠀⠀⠀⠘⣿⡿⠁⠀⠀⢀⣾⣿⣿⣿⣿⣿⣿⣿⣿⣿⣿⣿⣿⣿⣿⣿⣿⣿⣿⣿⣿⣿⣿⣿⣿⣿⣷⠀⠀⠀⠀⠀⠀⠀⠀</a:t>
            </a:r>
            <a:br/>
            <a:r>
              <a:t>⣿⣿⣿⣿⣿⣿⣿⣿⣿⣿⣿⣿⣿⣿⣿⣿⣿⣿⣿⣿⣿⣿⣿⣿⣿⣿⣿⣿⣿⣿⣿⣿⣿⣿⣿⡟⠀⠀⠀⠀⠀⠀⠀⠀⠀⠀⠀⠀⠀⠀⠈⠁⠀⠀⢀⣾⣿⣿⣿⣿⣿⣿⣿⣿⣿⣿⣿⣿⣿⣿⣿⣿⣿⣿⣿⣿⣿⣿⣿⣿⣿⣿⣿⣧⠀⠀⠀⠀⠀⠀⠀</a:t>
            </a:r>
            <a:br/>
            <a:r>
              <a:t>⣿⣿⣿⣿⣿⣿⣿⣿⣿⣿⣿⣿⣿⣿⣿⣿⣿⣿⣿⣿⣿⣿⣿⣿⣿⣿⣿⣿⣿⣿⣿⣿⣿⣿⡿⠇⠀⠀⠀⠀⠀⠀⠀⠀⠀⠀⠀⠀⠀⠀⠀⠀⠀⠀⣾⣿⣿⣿⣿⣿⣿⣿⣿⣿⣿⣿⣿⣿⣿⣿⣿⣿⣿⣿⣿⣿⣿⣿⣿⣿⣿⣿⣿⣿⣧⠀⠀⠀⠀⠀⠀</a:t>
            </a:r>
            <a:br/>
            <a:r>
              <a:t>⣿⣿⣿⣿⣿⣿⣿⣿⣿⣿⣿⣿⣿⣿⣿⣿⣿⣿⣿⣿⣿⣿⣿⣿⣿⣿⣿⣿⣿⣿⣿⣿⣿⣿⡇⠀⠀⠀⠀⠀⠀⠀⠀⠀⠀⠀⠀⠀⠀⠀⠀⠀⠀⠸⣿⣿⣿⣿⣿⣿⣿⣿⣿⣿⣿⣿⣿⣿⣿⣿⣿⣿⣿⣿⣿⣿⣿⣿⣿⣿⣿⣿⣿⣿⣿⡄⠀⠀⠀⠀⠀</a:t>
            </a:r>
            <a:br/>
            <a:r>
              <a:t>⣿⣿⣿⣿⣿⣿⣿⣿⣿⣿⣿⣿⣿⣿⣿⣿⣿⣿⣿⣿⣿⣿⣿⣿⣿⣿⣿⣿⣿⣿⣿⣿⣿⣿⡇⠀⠀⠀⠀⠀⠀⠀⠀⠀⠀⠀⠀⠀⠀⠀⠀⠀⠀⠀⢻⣿⣿⣿⣿⣿⣿⣿⣿⣿⣿⣿⣿⣿⣿⣿⣿⣿⣿⣿⣿⣿⣿⣿⣿⣿⣿⣿⣿⣿⣿⣷⡀⠀⠀⠀⠀</a:t>
            </a:r>
            <a:br/>
            <a:r>
              <a:t>⣿⣿⣿⣿⣿⣿⣿⣿⣿⣿⣿⣿⣿⣿⣿⣿⣿⣿⣿⣿⣿⣿⣿⣿⣿⣿⣿⣿⣿⣿⣿⣿⣿⣿⣷⣄⠀⠀⠀⠀⠀⠀⠀⠀⠀⠀⠀⠀⠀⠀⠀⠀⠀⠀⠈⣿⣿⣿⣿⣿⣿⣿⣿⣿⣿⣿⣿⣿⣿⣿⣿⣿⣿⣿⣿⣿⣿⣿⣿⣿⣿⣿⣿⣿⣿⣿⣧⡆⡄⠀⠀</a:t>
            </a:r>
            <a:br/>
            <a:r>
              <a:t>⣿⣿⣿⣿⣿⣿⣿⣿⣿⣿⣿⣿⣿⣿⣿⣿⣿⣿⣿⣿⣿⣿⣿⣿⣿⣿⣿⣿⣿⣿⣿⣿⣿⣿⣿⣿⣷⣶⣷⡀⠀⠀⠀⠀⠀⠀⠀⠀⠀⠀⠀⠀⠀⠀⠀⠸⣿⣿⣿⣿⣿⣿⣿⣿⣿⣿⣿⣿⣿⣿⣿⣿⣿⣿⣿⣿⣿⣿⣿⣿⣿⣿⣿⣿⣿⣿⣿⣿⣿⣄⠀</a:t>
            </a:r>
            <a:br/>
            <a:r>
              <a:t>⣿⣿⣿⣿⣿⣿⣿⣿⣿⣿⣿⣿⣿⣿⣿⣿⣿⣿⣿⣿⣿⣿⣿⣿⣿⣿⣿⣿⣿⣿⣿⣿⣿⣿⣿⣿⣿⣿⣿⣿⣆⠀⠀⠀⠀⠀⠀⠀⠀⠀⠀⠀⠀⠀⠀⠀⢻⣿⣿⣿⣿⣿⣿⣿⣿⣿⣿⣿⣿⣿⣿⣿⣿⣿⣿⣿⣿⣿⣿⣿⣿⣿⣿⣿⣿⣿⣿⣿⣿⣿⡇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⣿⣿⣿⣿⣿⣿⣿⣿⣿⣿⣿⣿⣿⣿⣿⣿⣿⣿⣿⣿⣿⣿⣿⣿⣿⣿⣿⣿⣿⣿⣿⣿⣿⣿⣿⣿⣿⣿⣿⣿⣿⣿⣿⣿⣄⠀⠀⠀⠀⠀⠀⠀⠀⠀⠀⠀⠀⠘⣿⣿⣿⣿⣿⣿⣿⣿⣿⣿⣿⣿⣿⣿⣿⣿⣿⣿⣿⣿⣿⣿⣿⣿⣿⣿⣿⣿⣿⣿⣿⣿⡇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⣿⣿⣿⣿⣿⣿⣿⣿⣿⣿⣿⣿⣿⣿⣿⣿⣿⣿⣿⣿⣿⣿⣿⣿⣿⣿⣿⣿⣿⣿⣿⣿⣿⣿⣿⣿⣿⣿⣿⣿⣿⣿⣿⣿⣿⣆⠀⠀⠀⠀⠀⠀⠀⠀⠀⠀⠀⠀⠹⣿⣿⣿⣿⣿⣿⣿⣿⣿⣿⣿⣿⣿⣿⣿⣿⣿⣿⣿⣿⣿⣿⣿⣿⣿⣿⣿⣿⣿⣿⣿⡇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⣿⣿⣿⣿⣿⣿⣿⣿⣿⣿⣿⣿⣿⣿⣿⣿⣿⣿⣿⣿⣿⣿⣿⣿⣿⣿⣿⣿⣿⣿⣿⣿⣿⣿⣿⣿⣿⣿⣿⣿⣿⣿⣿⣿⣿⣿⣿⣷⡀⠀⠀⠀⠀⠀⠀⠀⠀⠀⠀⠀⠀⢻⣿⣿⣿⣿⣿⣿⣿⣿⣿⣿⣿⣿⣿⣿⣿⣿⣿⣿⣿⣿⣿⣿⣿⣿⣿⣿⣿⣿⡇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⠀⠀⠀⠀⠀⠀⠀⠀⠀⠀⠀⠀⠀⠀⠀⠀⠀⠀⠀⠀⠀⠀⠀⠀⠀⠀⠀⠀⠀⠀⠀⠀⠀⠀⠉⠉⠉⠉⠉⠉⠛⠛⠛⢿⣿⣿⣿⣿⣿⣿⣿⣿⣿⣿⣿⣿⣿⣿⣿⣿⣿⣿⣿⣿⣿⣿⣿⣿⣿⣿⣿⣿⣿⣿⣿⣿⣿⣿⣿⣿⣿⣿⣿⣿⣿⣿⣿⣿⣿⣿⡇</a:t>
            </a:r>
            <a:br/>
            <a:r>
              <a:t>⣿⣿⣶⣦⣤⣤⣄⣀⣀⣀⠀⠀⠀⠀⠀⠀⠀⠀⠀⠀⠀⠀⠀⠀⠀⠀⠀⠀⠀⠀⠀⠀⠀⠀⠀⠀⠀⠀⠀⠀⢲⣾⣿⣿⣿⣿⣿⣿⣿⣿⣿⣿⣿⣿⣿⣿⣿⣿⣿⣿⣿⣿⣿⣿⣿⣿⣿⣿⣿⣿⣿⣿⣿⣿⣿⣿⣿⣿⣿⣿⣿⣿⣿⣿⣿⣿⣿⣿⣿⣿⡇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⣿⣿⣿⣿⣿⣿⣿⣿⣿⣿⣿⣿⣿⣿⣿⣿⣶⣶⣶⣶⣶⣤⣤⣤⣤⣤⣤⣤⣤⣤⣤⣤⣤⣀⣀⣀⣀⣀⣀⣀⣈⣻⣿⣿⣿⣿⣿⣿⣿⣿⣿⣿⣿⣿⣿⣿⣿⣿⣿⣿⣿⣿⣿⣿⣿⣿⣿⣿⣿⣿⣿⣿⣿⣿⣿⣿⣿⣿⣿⣿⣿⣿⣿⣿⣿⣿⣿⣿⣿⣿⡇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⣿⣿⣿⣿⣿⣿⣿⣿⣿⣿⣿⣿⣿⣿⣿⣿⣿⣿⣿⣿⣿⣿⣿⣿⣿⣿⣿⣿⣿⣿⣿⣿⣿⣿⣿⠿⠿⢿⣿⣿⣿⣿⣿⣿⣿⣿⣿⣿⣿⣿⣿⣿⣿⣿⣿⣿⣿⣿⣿⣿⣿⣿⣿⣿⣿⣿⣿⣿⣿⣿⣿⣿⣿⣿⣿⣿⣿⣿⣿⣿⣿⣿⣿⣿⣿⣿⣿⣿⣿⣿⡇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⣿⣿⣿⣿⣿⣿⣿⣿⣿⣿⣿⣿⣿⣿⣿⣿⣿⣿⣿⣿⣿⣿⣿⣿⣿⣿⣿⣿⣿⣿⣿⣿⣿⣿⣿⣄⠀⠀⠙⠻⣿⣿⣿⣿⣿⣿⣿⣿⣿⣿⣿⣿⣿⣿⣿⣿⣿⣿⣿⣿⣿⣿⣿⣿⣿⣿⣿⣿⣿⣿⣿⣿⣿⣿⣿⣿⣿⣿⣿⣿⣿⣿⣿⣿⣿⣿⣿⣿⣿⣿⡇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⣿⣿⣿⣿⣿⣿⣿⣿⣿⣿⣿⣿⣿⣿⣿⣿⣿⣿⣿⣿⣿⣿⣿⣿⣿⣿⣿⣿⣿⣿⣿⣿⣿⣿⣿⣿⣦⡀⠀⠀⠈⠻⣿⣿⣿⣿⣿⣿⣿⣿⣿⣿⣿⣿⣿⣿⣿⣿⣿⣿⣿⣿⣿⣿⣿⣿⣿⣿⣿⣿⣿⣿⣿⣿⣿⣿⣿⣿⣿⣿⣿⣿⣿⣿⣿⣿⣿⣿⣿⣿⠃</a:t>
            </a:r>
            <a:br/>
            <a:r>
              <a:t>⣿⣿⣿⣿⣿⣿⣿⣿⣿⣿⣿⣿⣿⣿⣿⣿⣿⣿⣿⣿⣿⣿⣿⣿⣿⣿⣿⣿⣿⣿⣿⣿⣿⣿⣿⣿⣿⣷⣄⡀⠀⠀⠈⠛⢿⣿⣿⣿⣿⣿⣿⣿⣿⣿⣿⣿⣿⣿⣿⣿⣿⣿⣿⣿⣿⣿⣿⣿⣿⣿⣿⣿⣿⣿⣿⣿⣿⣿⣿⣿⣿⣿⣿⣿⣿⣿⣿⣿⣿⠃⠀</a:t>
            </a:r>
            <a:br/>
            <a:r>
              <a:t>⣿⣿⣿⣿⣿⣿⣿⣿⣿⣿⣿⣿⣿⣿⣿⣿⣿⣿⣿⣿⣿⣿⣿⣿⣿⣿⣿⣿⣿⣿⣿⣿⣿⣿⣿⣿⣿⣿⣿⣿⣦⣀⠀⠀⠀⠉⠻⣿⣿⣿⣿⣿⣿⣿⡟⠉⠉⠻⣿⣿⣿⣿⣿⣿⣿⣿⣿⣿⣿⣿⣿⣿⣿⣿⣿⣿⣿⣿⣿⣿⣿⣿⣿⣿⣿⣿⣿⣿⣿⠀⠀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⣿⣿⣿⣿⣿⣿⣿⣿⣿⣿⣿⣿⣿⣿⣿⣿⣿⣿⣿⣿⣿⣿⣿⣿⣿⣿⣿⣿⣿⣿⣿⣿⣿⣿⣿⣿⣿⣿⣿⣿⣿⣿⣷⣄⠀⠀⠀⠀⠙⠿⣿⣿⣿⣿⠀⠀⠀⠀⠈⣿⣿⣿⣿⣿⣿⣿⣿⣿⣿⣿⣿⣿⣿⣿⣿⣿⣿⣿⣿⣿⣿⣿⣿⣿⣿⣿⣿⣿⣿⠀⠀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⣿⣿⣿⣿⣿⣿⣿⣿⣿⣿⣿⣿⣿⣿⣿⣿⣿⣿⣿⣿⣿⣿⣿⣿⣿⣿⣿⣿⣿⣿⣿⣿⣿⣿⣿⣿⣿⣿⣿⣿⣿⣿⡿⠿⠆⠀⠀⠀⠀⠀⠈⠻⢿⡇⠀⠀⠀⠀⢰⣿⣿⣿⣿⣿⣿⣿⣿⣿⣿⣿⣿⣿⣿⣿⣿⣿⣿⣿⣿⣿⣿⣿⣿⣿⣿⣿⣿⣿⣿⣧⠀</a:t>
            </a:r>
            <a:br/>
            <a:r>
              <a:t>⣿⣿⣿⣿⣿⣿⣿⣿⣿⣿⣿⣿⣿⣿⣿⣿⣿⣿⣿⣿⣿⣿⣿⣿⣿⣿⣿⣿⣿⣿⣿⣿⣿⣿⣿⣿⣿⣿⠟⠉⠀⠀⠀⠀⠀⠀⠀⠀⠀⠀⠀⠀⠀⠀⠀⠀⠀⠀⣿⣿⣿⣿⣿⣿⣿⣿⣿⣿⣿⣿⣿⣿⣿⣿⣿⣿⣿⣿⣿⣿⣿⣿⣿⣿⣿⣿⣿⣿⣿⣿⡇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⣿⣿⣿⣿⣿⣿⣿⣿⣿⣿⣿⣿⣿⣿⣿⣿⣿⣿⣿⣿⣿⣿⣿⣿⣿⣿⣿⣿⣿⣿⣿⣿⣿⣿⣿⣿⣿⣿⣷⠀⠀⠀⠀⠀⠀⠀⠀⠀⠀⠀⠀⠀⠀⠀⠀⠀⠀⠀⠀⠘⢿⣿⣿⣿⣿⣿⣿⣿⣿⣿⣿⣿⣿⣿⣿⣿⣿⣿⣿⣿⣿⣿⣿⣿⣿⣿⣿⣿⣿⣿⡇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⣿⣿⣿⣿⣿⣿⣿⣿⣿⣿⣿⣿⣿⣿⣿⣿⣿⣿⣿⣿⣿⣿⣿⣿⣿⣿⣿⣿⣿⣿⣿⣿⣿⣿⣿⣿⣿⣿⣿⣿⣿⣦⣄⣀⣀⣤⣄⠀⠀⠀⠀⠀⠀⠀⠀⠀⠀⠀⠀⠀⠀⠀⠀⠹⣿⣿⣿⣿⣿⣿⣿⣿⣿⣿⣿⣿⣿⣿⣿⣿⣿⣿⣿⣿⣿⣿⣿⣿⣿⣿⡇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⣿⣿⣿⣿⣿⣿⣿⣿⣿⣿⣿⣿⣿⣿⣿⣿⣿⣿⣿⣿⣿⣿⣿⣿⣿⣿⣿⣿⣿⣿⣿⣿⣿⣿⣿⣿⣿⣿⣿⣿⣿⣿⣿⣿⣿⣿⣿⣷⣦⣄⠀⠀⠀⠀⠀⠀⠀⠀⠀⠀⠀⠀⠀⠀⢹⣿⣿⣿⣿⣿⣿⣿⣿⣿⣿⣿⣿⣿⣿⣿⣿⣿⣿⣿⣿⣿⣿⣿⣿⣿⡇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⣿⣿⣿⣿⣿⣿⣿⣿⣿⣿⣿⣿⣿⣿⣿⣿⣿⣿⣿⣿⣿⣿⣿⣿⣿⣿⣿⣿⣿⣿⣿⣿⣿⣿⣿⣿⣿⣿⣿⣿⣿⣿⣿⣿⣿⣿⣿⣿⣿⣿⣿⣷⣦⠀⠀⠀⠀⠀⠀⠀⠀⠀⠀⠀⠀⢻⣿⣿⣿⣿⣿⣿⣿⣿⣿⣿⣿⣿⣿⣿⣿⣿⣿⣿⣿⣿⣿⣿⣿⣿⡇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⣿⣿⣿⣿⣿⣿⣿⣿⣿⣿⣿⣿⣿⣿⣿⣿⣿⣿⣿⣿⣿⣿⣿⣿⣿⣿⣿⣿⣿⣿⣿⣿⣿⣿⣿⣿⣿⣿⡿⠛⠿⣿⣿⣿⣿⣿⣿⣿⣿⣿⣿⣿⣿⣿⣿⣿⣿⣿⣿⣿⣿⣿⣿⣿⣿⣿⣿⣿⣿⣿⣿⣿⣿⣿⣿⣿⣿⣿⣿⣿⣿⣿⣿⣿⣿⣿⣿⣿⣿⣿⡇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⣿⣿⣿⣿⣿⣿⣿⣿⣿⣿⣿⣿⣿⣿⣿⣿⣿⣿⣿⣿⣿⣿⣿⣿⣿⣿⣿⣿⣿⣿⣿⣿⣿⣿⣿⣿⣿⣿⣷⡀⠀⠈⠙⢿⣿⣿⣿⣿⣿⣿⣿⣿⣿⣿⣿⣿⣿⣿⣿⣿⣿⣿⣿⣿⣿⣿⣿⣿⣿⣿⣿⣿⣿⣿⣿⣿⣿⣿⣿⣿⣿⣿⣿⣿⣿⣿⣿⣿⣿⣿⡇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⣿⣿⣿⣿⣿⣿⣿⣿⣿⣿⣿⣿⣿⣿⣿⣿⣿⣿⣿⣿⣿⣿⣿⣿⣿⣿⣿⣿⣿⣿⣿⣿⣿⣿⣿⣿⣿⣿⣿⣷⣄⠀⠀⠀⠙⢿⣿⣿⣿⣿⣿⣿⣿⣿⣿⣿⣿⣿⣿⣿⣿⣿⣿⣿⣿⣿⣿⣿⣿⣿⣿⣿⣿⣿⣿⣿⣿⣿⣿⣿⣿⣿⣿⣿⣿⣿⣿⣿⣿⣿⡇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⣿⣿⣿⣿⣿⣿⣿⣿⣿⣿⣿⣿⣿⣿⣿⣿⣿⣿⣿⣿⣿⣿⣿⣿⣿⣿⣿⣿⣿⣿⣿⣿⣿⣿⣿⣿⣿⣿⣿⣿⣿⣷⣄⠀⠀⠀⠉⠻⣿⣿⣿⣿⣿⣿⣿⣿⣿⣿⣿⣿⣿⣿⣿⣿⣿⣿⣿⣿⣿⣿⣿⣿⣿⣿⣿⣿⣿⣿⣿⣿⣿⣿⣿⣿⣿⣿⣿⣿⣿⣿⡇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⣿⣿⣿⣿⣿⣿⣿⣿⣿⣿⣿⣿⣿⣿⣿⣿⣿⣿⣿⣿⣿⣿⣿⣿⣿⣿⣿⣿⣿⣿⣿⣿⣿⣿⣿⣿⣿⣿⣿⣿⣿⣿⣿⣷⣤⡀⠀⠀⠈⠙⢿⣿⣿⣿⣿⣿⣿⣿⡿⠛⠛⢿⣿⣿⣿⣿⣿⣿⣿⣿⣿⣿⣿⣿⣿⣿⣿⣿⣿⣿⣿⣿⣿⣿⣿⣿⣿⣿⣿⣿⡇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⣿⣿⣿⣿⣿⣿⣿⣿⣿⣿⣿⣿⣿⣿⣿⣿⣿⣿⣿⣿⣿⣿⣿⣿⣿⣿⣿⣿⣿⣿⣿⣿⣿⣿⣿⣿⣿⣿⣿⣿⣿⣿⣿⣿⣿⣿⣦⡀⠀⠀⠀⠈⠛⢿⣿⣿⣿⡿⠀⠀⠀⠀⠙⣿⣿⣿⣿⣿⣿⣿⣿⣿⣿⣿⣿⣿⣿⣿⣿⣿⣿⣿⣿⣿⣿⣿⣿⣿⣿⣿⡇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⣿⣿⣿⣿⣿⣿⣿⣿⣿⣿⣿⣿⣿⣿⣿⣿⣿⣿⣿⣿⣿⣿⣿⣿⣿⣿⣿⣿⣿⣿⣿⣿⣿⣿⣿⣿⣿⣿⣿⣿⣿⣿⣿⣿⣿⣿⠿⠟⠀⠀⠀⠀⠀⠀⠙⠻⣿⠃⠀⠀⠀⠀⢰⣿⣿⣿⣿⣿⣿⣿⣿⣿⣿⣿⣿⣿⣿⣿⣿⣿⣿⣿⣿⣿⣿⣿⣿⣿⣿⣿⡇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⣿⣿⣿⣿⣿⣿⣿⣿⣿⣿⣿⣿⣿⣿⣿⣿⣿⣿⣿⣿⣿⣿⣿⣿⣿⣿⣿⣿⣿⣿⣿⣿⣿⣿⣿⣿⣿⣿⣿⣿⣿⣿⠛⠉⠀⠀⠀⠀⠀⠀⠀⠀⠀⠀⠀⠀⠀⠀⠀⠀⠀⠀⣿⣿⣿⣿⣿⣿⣿⣿⣿⣿⣿⣿⣿⣿⣿⣿⣿⣿⣿⣿⣿⣿⣿⣿⣿⣿⣿⣿⡇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⣿⣿⣿⣿⣿⣿⣿⣿⣿⣿⣿⣿⣿⣿⣿⣿⣿⣿⣿⣿⣿⣿⣿⣿⣿⣿⣿⣿⣿⣿⣿⣿⣿⣿⣿⣿⣿⣿⣿⣿⣿⣿⡇⠀⠀⠀⠀⠀⠀⠀⠀⠀⠀⠀⠀⠀⠀⠀⠀⠀⠀⠀⠀⠀⠘⢿⣿⣿⣿⣿⣿⣿⣿⣿⣿⣿⣿⣿⣿⣿⣿⣿⣿⣿⣿⣿⣿⣿⣿⣿⡇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⣿⣿⣿⣿⣿⣿⣿⣿⣿⣿⣿⣿⣿⣿⣿⣿⣿⣿⣿⣿⣿⣿⣿⣿⣿⣿⣿⣿⣿⣿⣿⣿⣿⣿⣿⣿⣿⣿⣿⣿⣿⣿⣿⣿⣷⣦⣀⣀⣀⣤⡀⠀⠀⠀⠀⠀⠀⠀⠀⠀⠀⠀⠀⠀⠀⠀⠀⢻⣿⣿⣿⣿⣿⣿⣿⣿⣿⣿⣿⣿⣿⣿⣿⣿⣿⣿⣿⣿⣿⣿⡇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⣿⣿⣿⣿⣿⣿⣿⣿⣿⣿⣿⣿⣿⣿⣿⣿⣿⣿⣿⣿⣿⣿⣿⣿⣿⣿⣿⣿⣿⣿⣿⣿⣿⣿⣿⣿⣿⣿⣿⣿⣿⣿⣿⣿⣿⣿⡀⠀⠈⠙⢿⣿⣿⣿⣿⣿⣿⣿⣿⣿⣿⣿⣿⣿⣿⣿⣿⣿⣿⣿⣿⣿⣿⣿⣿⣿⣿⣿⣿⣿⣿⣿⣿⣿⣿⣿⣿⣿⣿⣿⡇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⣿⣿⣿⣿⣿⣿⣿⣿⣿⣿⣿⣿⣿⣿⣿⣿⣿⣿⣿⣿⣿⣿⣿⣿⣿⣿⣿⣿⣿⣿⣿⣿⣿⣿⣿⣿⣿⣿⣿⣿⣿⣿⣿⣿⣿⣿⣿⣆⠀⠀⠀⠈⠻⣿⣿⣿⣿⣿⣿⣿⣿⣿⣿⣿⣿⣿⣿⣿⣿⣿⣿⣿⣿⣿⣿⣿⣿⣿⣿⣿⣿⣿⣿⣿⣿⣿⣿⣿⣿⣿⡇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⣿⣿⣿⣿⣿⣿⣿⣿⣿⣿⣿⣿⣿⣿⣿⣿⣿⣿⣿⣿⣿⣿⣿⣿⣿⣿⣿⣿⣿⣿⣿⣿⣿⣿⣿⣿⣿⣿⣿⣿⣿⣿⣿⣿⣿⣿⣿⣿⣷⣄⠀⠀⠀⠈⠻⣿⣿⣿⣿⣿⣿⣿⣿⣿⣿⣿⣿⣿⣿⣿⣿⣿⣿⣿⣿⣿⣿⣿⣿⣿⣿⣿⣿⣿⣿⣿⣿⣿⣿⣿⡇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⣿⣿⣿⣿⣿⣿⣿⣿⣿⣿⣿⣿⣿⣿⣿⣿⣿⣿⣿⣿⣿⣿⣿⣿⣿⣿⣿⣿⣿⣿⣿⣿⣿⣿⣿⣿⣿⣿⣿⣿⣿⣿⣿⣿⣿⣿⣿⣿⣿⣿⣷⣦⡀⠀⠀⠀⠙⠿⣿⣿⣿⣿⣿⣿⣿⣿⣿⣿⣿⣿⣿⣿⣿⣿⣿⣿⣿⣿⣿⣿⣿⣿⣿⣿⣿⣿⣿⣿⣿⣿⡇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⣿⣿⣿⣿⣿⣿⣿⣿⣿⣿⣿⣿⣿⣿⣿⣿⣿⣿⣿⣿⣿⣿⣿⣿⣿⣿⣿⣿⣿⣿⣿⣿⣿⣿⣿⣿⣿⣿⣿⣿⣿⣿⣿⣿⣿⣿⣿⣿⣿⣿⣿⣿⣿⣦⡀⠀⠀⠀⠈⠻⢿⣿⣿⣿⣿⣿⠏⠀⠀⠙⢿⣿⣿⣿⣿⣿⣿⣿⣿⣿⣿⣿⣿⣿⣿⣿⣿⣿⣿⣿⡇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⣿⣿⣿⣿⣿⣿⣿⣿⣿⣿⣿⣿⣿⣿⣿⣿⣿⣿⣿⣿⣿⣿⣿⣿⣿⣿⣿⣿⣿⣿⣿⣿⣿⣿⣿⣿⣿⣿⣿⣿⣿⣿⣿⣿⣿⣿⣿⣿⣿⣿⣿⣿⣿⣿⡿⠆⠀⠀⠀⠀⠀⠙⠻⣿⣿⡟⠀⠀⠀⠀⠀⣿⣿⣿⣿⣿⣿⣿⣿⣿⣿⣿⣿⣿⣿⣿⣿⣿⣿⣿⡇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⣿⣿⣿⣿⣿⣿⣿⣿⣿⣿⣿⣿⣿⣿⣿⣿⣿⣿⣿⣿⣿⣿⣿⣿⣿⣿⣿⣿⣿⣿⣿⣿⣿⣿⣿⣿⣿⣿⣿⣿⣿⣿⣿⣿⣿⣿⣿⣿⣿⣿⠟⠋⠉⠁⠀⠀⠀⠀⠀⠀⠀⠀⠀⠈⠙⠂⠀⠀⠀⠀⣸⣿⣿⣿⣿⣿⣿⣿⣿⣿⣿⣿⣿⣿⣿⣿⣿⣿⣿⣿⡇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⣿⣿⣿⣿⣿⣿⣿⣿⣿⣿⣿⣿⣿⣿⣿⣿⣿⣿⣿⣿⣿⣿⣿⣿⣿⣿⣿⣿⣿⣿⣿⣿⣿⣿⣿⣿⣿⣿⣿⣿⣿⣿⣿⣿⣿⣿⣿⣿⣿⡏⠀⠀⠀⠀⠀⠀⠀⠀⠀⠀⠀⠀⠀⠀⠀⠀⠀⠀⠀⠀⣿⣿⣿⣿⣿⣿⣿⣿⣿⣿⣿⣿⣿⣿⣿⣿⣿⣿⣿⣿⡇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⣿⣿⣿⣿⣿⣿⣿⣿⣿⣿⣿⣿⣿⣿⣿⣿⣿⣿⣿⣿⣿⣿⣿⣿⣿⣿⣿⣿⣿⣿⣿⣿⣿⣿⣿⣿⣿⣿⣿⣿⣿⣿⣿⣿⣿⣿⣿⣿⣿⣷⠀⠀⠀⠀⠀⠀⠀⠀⠀⠀⠀⠀⠀⠀⠀⠀⠀⠀⠀⠰⣿⣿⣿⣿⣿⣿⣿⣿⣿⣿⣿⣿⣿⣿⣿⣿⣿⣿⣿⣿⡇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⣿⣿⣿⣿⣿⣿⣿⣿⣿⣿⣿⣿⣿⣿⣿⣿⣿⣿⣿⣿⣿⣿⣿⣿⣿⣿⣿⣿⣿⣿⣿⣿⣿⣿⣿⣿⣿⣿⣿⣿⣿⣿⣿⣿⣿⣿⣿⣿⣿⣷⡀⠀⠉⠻⢿⣿⣿⣿⣿⣿⣿⣿⣿⣿⣿⣿⣿⣿⣿⣿⣿⣿⣿⣿⣿⣿⣿⣿⣿⣿⣿⣿⣿⣿⣿⣿⣿⣿⣿⣿⡇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⣿⣿⣿⣿⣿⣿⣿⣿⣿⣿⣿⣿⣿⣿⣿⣿⣿⣿⣿⣿⣿⣿⣿⣿⣿⣿⣿⣿⣿⣿⣿⣿⣿⣿⣿⣿⣿⣿⣿⣿⣿⣿⣿⣿⣿⣿⣿⣿⣿⣿⣷⡄⠀⠀⠀⠙⢿⣿⣿⣿⣿⣿⣿⣿⣿⣿⣿⣿⣿⣿⣿⣿⣿⣿⣿⣿⣿⣿⣿⣿⣿⣿⣿⣿⣿⣿⣿⣿⣿⣿⡇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⣿⣿⣿⣿⣿⣿⣿⣿⣿⣿⣿⣿⣿⣿⣿⣿⣿⣿⣿⣿⣿⣿⣿⣿⣿⣿⣿⣿⣿⣿⣿⣿⣿⣿⣿⣿⣿⣿⣿⣿⣿⣿⣿⣿⣿⣿⣿⣿⣿⣿⣿⣿⣦⡀⠀⠀⠀⠙⢿⣿⣿⣿⣿⣿⣿⣿⣿⣿⣿⣿⣿⣿⣿⣿⣿⣿⣿⣿⣿⣿⣿⣿⣿⣿⣿⣿⣿⣿⣿⣿⡇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⣿⣿⣿⣿⣿⣿⣿⣿⣿⣿⣿⣿⣿⣿⣿⣿⣿⣿⣿⣿⣿⣿⣿⣿⣿⣿⣿⣿⣿⣿⣿⣿⣿⣿⣿⣿⣿⣿⣿⣿⣿⣿⣿⣿⣿⣿⣿⣿⣿⣿⣿⣿⣿⣿⣶⣄⠀⠀⠀⠈⠻⢿⣿⣿⣿⣿⣿⣿⣿⣿⣿⣿⣿⣿⣿⣿⣿⣿⣿⣿⣿⣿⣿⣿⣿⣿⣿⣿⣿⣿⡇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⣿⣿⣿⣿⣿⣿⣿⣿⣿⣿⣿⣿⣿⣿⣿⣿⣿⣿⣿⣿⣿⣿⣿⣿⣿⣿⣿⣿⣿⣿⣿⣿⣿⣿⣿⣿⣿⣿⣿⣿⣿⣿⣿⣿⣿⣿⣿⣿⣿⣿⣿⣿⣿⣿⣿⣿⣷⣄⠀⠀⠀⠀⠙⠻⣿⣿⣿⣿⣿⣿⡿⠋⠉⠻⣿⣿⣿⣿⣿⣿⣿⣿⣿⣿⣿⣿⣿⣿⣿⣿⡇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⣿⣿⣿⣿⣿⣿⣿⣿⣿⣿⣿⣿⣿⣿⣿⣿⣿⣿⣿⣿⣿⣿⣿⣿⣿⣿⣿⣿⣿⣿⣿⣿⣿⣿⣿⣿⣿⣿⣿⣿⣿⣿⣿⣿⣿⣿⣿⣿⣿⣿⣿⣿⣿⣿⣿⣿⣿⣿⡷⠄⠀⠀⠀⠀⠈⠛⢿⣿⣿⣿⠁⠀⠀⠀⠈⢻⣿⣿⣿⣿⣿⣿⣿⣿⣿⣿⣿⣿⣿⣿⡇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⣿⣿⣿⣿⣿⣿⣿⣿⣿⣿⣿⣿⣿⣿⣿⣿⣿⣿⣿⣿⣿⣿⣿⣿⣿⣿⣿⣿⣿⣿⣿⣿⣿⣿⣿⣿⣿⣿⣿⣿⣿⣿⣿⣿⣿⣿⣿⣿⣿⣿⣿⣿⣿⣿⡿⠟⠋⠁⠀⠀⠀⠀⠀⠀⠀⠀⠀⠉⠻⠋⠀⠀⠀⠀⢀⣿⣿⣿⣿⣿⣿⣿⣿⣿⣿⣿⣿⣿⣿⣿⡇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⠀⠀⠀⠀⣾⣿⣿⣿⣿⣿⣿⣿⣿⣿⣿⣿⣿⣿⣿⣿⣿⣿⣿⣿⣿⣿⣿⣿⣿⣿⣿⣿⣿⣿⣿⣿⣿⣿⣿⣿⣿⣿⣿⣿⣿⣿⣿⣿⣿⣿⣿⣿⣿⣿⣿⣿⣿⣿⣿⣿⣿⣿⣿⣿⣿⣿⣿⣿⣿⣿⣿⣿⣿⣿⣿⣿⣿⣿⣿⣿⣿⣿⣿⣿⣿⣿⣿⣿⣿⣿⡇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⠀⠀⠀⣼⣿⣿⣿⣿⣿⣿⣿⣿⣿⣿⣿⣿⣿⣿⣿⣿⣿⣿⣿⣿⣿⣿⣿⣿⣿⣿⣿⣿⣿⣿⣿⣿⣿⣿⣿⣿⣿⣿⣿⣿⣿⣿⣿⣿⣿⣿⣿⣿⣿⣿⣿⣿⣿⣿⣿⣿⣿⣿⣿⣿⣿⣿⣿⣿⣿⣿⣿⣿⣿⣿⣿⣿⣿⣿⣿⣿⣿⣿⣿⣿⣿⣿⣿⣿⣿⣿⡇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⠀⢀⣼⣿⣿⣿⣿⣿⣿⣿⣿⣿⣿⣿⣿⣿⣿⣿⣿⣿⣿⣿⣿⣿⣿⣿⣿⣿⣿⣿⣿⣿⣿⣿⣿⣿⣿⣿⣿⣿⣿⣿⣿⣿⣿⣿⣿⣿⣿⣿⣿⣿⣿⣿⣿⣿⣿⣿⣿⣿⣿⣿⣿⣿⣿⣿⣿⣿⣿⣿⣿⣿⣿⣿⣿⣿⣿⣿⣿⣿⣿⣿⣿⣿⣿⣿⣿⣿⣿⣿⡇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⢀⣼⣿⣿⣿⣿⣿⣿⣿⣿⣿⣿⣿⣿⣿⣿⣿⣿⣿⣿⣿⣿⣿⣿⣿⣿⣿⣿⣿⣿⣿⣿⣿⣿⣿⣿⣿⣿⣿⣿⣿⣿⣿⣿⣿⣿⣿⣿⣿⣿⣿⣿⣿⣿⣿⣿⣿⣿⣿⣿⣿⣿⣿⣿⣿⣿⣿⣿⣿⣿⣿⣿⣿⣿⣿⣿⣿⣿⣿⣿⣿⣿⣿⣿⣿⣿⣿⣿⣿⣿⡇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⣾⣿⣿⣿⣿⣿⣿⣿⣿⣿⣿⣿⣿⣿⣿⣿⣿⣿⣿⣿⣿⣿⣿⣿⣿⣿⣿⣿⣿⣿⣿⣿⣿⣿⣿⣿⣿⣿⣿⣿⣿⣿⣿⣿⣿⣿⣿⣿⣿⣿⣿⣿⣿⣿⣿⣿⣿⣿⣿⣿⣿⣿⣿⣿⣿⣿⣿⣿⣿⣿⣿⣿⣿⣿⣿⣿⣿⣿⣿⣿⣿⣿⣿⣿⣿⣿⣿⣿⣿⣿⡇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⣿⣿⣿⣿⣿⣿⣿⣿⣿⣿⣿⣿⣿⣿⣿⣿⣿⣿⣿⣿⣿⣿⣿⣿⣿⣿⣿⣿⣿⣿⣿⣿⣿⣿⣿⣿⣿⣿⣿⣿⣿⣿⣿⣿⣿⣿⣿⣿⣿⣿⣿⣿⣿⣿⣿⣿⣿⡇⠀⠉⠻⣿⣿⣿⣿⣿⣿⣿⣿⣿⣿⣿⣿⣿⣿⣿⣿⣿⣿⣿⣿⣿⣿⣿⣿⣿⣿⣿⣿⣿⡇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⣿⣿⣿⣿⣿⣿⣿⣿⣿⣿⣿⣿⣿⣿⣿⣿⣿⣿⣿⣿⣿⣿⣿⣿⣿⣿⣿⣿⣿⣿⣿⣿⣿⣿⣿⣿⣿⣿⣿⣿⣿⣿⣿⣿⣿⣿⣿⣿⣿⣿⣿⣿⣿⣿⣿⣿⣿⣿⣆⠀⠀⠀⠙⢿⣿⣿⣿⣿⣿⣿⣿⣿⣿⣿⣿⣿⣿⣿⣿⣿⣿⣿⣿⣿⣿⣿⣿⣿⣿⣿⡇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⣿⣿⣿⣿⣿⣿⣿⣿⣿⣿⣿⣿⣿⣿⣿⣿⣿⣿⣿⣿⣿⣿⣿⣿⣿⣿⣿⣿⣿⣿⣿⣿⣿⣿⣿⣿⣿⣿⣿⣿⣿⣿⣿⣿⣿⣿⣿⣿⣿⣿⣿⣿⣿⣿⣿⣿⣿⣿⣿⣷⡄⠀⠀⠀⠙⢿⣿⣿⣿⣿⣿⣿⣿⣿⣿⣿⣿⣿⣿⣿⣿⣿⣿⣿⣿⣿⣿⣿⣿⣿⡇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⠀⠀⠀⠀⠀⠀⠀⠀⠀⠀⠀⠀⠀⠀⠀⠀⠀⠀⠀⠀⠀⠀⠀⠀⠀⠀⠀⠀⠀⠀⠀⠀⠀⠀⠀⠀⠀⠀⠀⠀⠀⠀⠀⠀⠀⠀⠀⠀⠀⠀⠀⠀⠀⠀⠀⠀⠀⠀⠀⠀⠀⠀⠀⠀⠀⠀⠀⣧⠀⠀⠀⠀⠀⠀⠀⠀⠀⠀⠀⠀⠀⠀⠀⠀⠀⠀⠀⠀⠀⠀⠀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⠀⠀⠀⠀⠀⠀⠀⠀⠀⠀⠀⠀⠀⠀⠀⠀⠀⠀⠀⠀⠀⠀⠀⠀⠀⠀⠀⠀⠀⠀⠀⠀⠀⠀⠀⠀⠀⠀⠀⠀⠀⠀⠀⠀⠀⠀⠀⠀⠀⠀⠀⠀⠀⠀⠀⠀⠀⠀⠀⠀⠀⠀⠀⠀⠀⠀⠀⠻⢿⠀⠀⠀⠀⠀⠀⠀⠀⠀⢀⣠⡀⠀⠀⠀⠀⠀⠀⠀⠀⠀⠀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⠀⠀⠀⠀⠀⠀⠀⠀⠀⠀⠀⠀⠀⠀⠀⠀⠀⠀⠀⠀⠀⠀⠀⠀⠀⠀⠀⠀⠀⠀⠀⠀⠀⠀⠀⠀⠀⠀⠀⠀⠀⠀⠀⠀⠀⠀⠀⠀⠀⠀⠀⠀⠀⠀⠀⠀⠀⠀⠀⠀⠀⠀⠀⠀⠀⠀⠀⠀⠀⠃⠀⠀⠀⠀⠀⣸⡆⠀⣿⣿⣧⠀⠀⠀⠀⠀⠀⠀⠀⠀⠀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⠀⠀⠀⠀⠀⠀⠀⠀⠀⠀⠀⠀⠀⠀⠀⠀⠀⠀⠀⠀⠀⠀⠀⠀⠀⠀⠀⠀⠀⠀⠀⠀⠀⠀⠀⠀⠀⠀⠀⠀⠀⠀⠀⠀⠀⠀⠀⠀⠀⠀⠀⠀⠀⠀⠀⠀⠀⠀⠀⠀⠀⠀⠀⠀⠀⠀⠀⠀⠀⠠⠀⠀⠀⠀⠀⣿⣿⡄⢸⣿⣿⣇⠀⠀⠀⠀⠀⠀⠀⠀⠀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⠀⠀⠀⠀⠀⠀⠀⠀⠀⠀⠀⠀⠀⠀⠀⠀⠀⠀⠀⠀⠀⠀⠀⠀⠀⠀⠀⠀⠀⠀⠀⠀⠀⠀⠀⠀⠀⠀⠀⠀⠀⠀⠀⠀⠀⠀⠀⠀⠀⠀⠀⠀⠀⠀⠀⠀⠀⠀⠀⠀⠀⠀⠀⠀⠀⠀⠀⠀⠀⠀⠀⠀⠀⠀⢀⣿⣿⣷⣾⣿⣿⣿⡄⠀⠀⠀⠀⠀⠀⠀⠀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⠀⠀⠀⠀⠀⠀⠀⠀⠀⠀⠀⠀⠀⠀⠀⠀⠀⠀⠀⠀⠀⠀⠀⠀⠀⠀⠀⠀⠀⠀⠀⠀⠀⠀⠀⠀⠀⠀⠀⠀⠀⠀⠀⠀⠀⠀⠀⠀⠀⠀⠀⠀⠀⠀⠀⠀⠀⠀⠀⠀⠀⠀⠀⠀⠀⠀⠀⠀⠀⠀⢀⠀⠀⠀⢸⣿⣿⣿⣿⣿⣿⣿⣿⡄⠀⠀⠀⠀⠀⠀⠀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⠀⠀⠀⠀⠀⠀⠀⠀⠀⠀⠀⠀⠀⠀⠀⠀⠀⠀⠀⠀⠀⠀⠀⠀⠀⠀⠀⠀⠀⠀⠀⠀⠀⠀⠀⠀⠀⠀⠀⠀⠀⠀⠀⠀⠀⠀⠀⠀⠀⠀⠀⠀⠀⠀⠀⠀⠀⠀⠀⠀⠀⠀⠀⠀⠀⠀⠀⠀⠀⠀⠀⠀⢠⡀⣼⣿⣿⣿⣿⣿⣿⣿⣿⣿⡄⠀⠀⠀⠀⠀⠀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⠀⠀⠀⠀⠀⠀⠀⠀⠀⠀⠀⠀⠀⠀⠀⠀⠀⠀⠀⠀⠀⠀⠀⠀⠀⠀⠀⠀⠀⠀⠀⠀⠀⠀⠀⠀⠀⠀⠀⠀⠀⠀⠀⠀⠀⠀⠀⠀⠀⠀⠀⠀⠀⠀⠀⠀⠀⠀⠀⠀⠀⠀⠀⠀⠀⠀⠀⠀⠀⠀⠀⠀⠀⣿⣿⣿⣿⣿⣿⣿⣿⣿⣿⣿⣿⡄⠀⠀⠀⠀⠀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⠀⠀⠀⠀⠀⠀⠀⠀⠀⠀⠀⠀⠀⠀⠀⠀⠀⠀⠀⠀⠀⠀⠀⠀⠀⠀⠀⠀⠀⠀⠀⠀⠀⠀⠀⠀⠀⠀⠀⠀⠀⠀⠀⠀⠀⠀⠀⠀⠀⠀⠀⠀⠀⠀⠀⠀⠀⠀⠀⠀⠀⠀⠀⠀⠀⠀⠀⠀⠀⠀⠀⠀⠀⠙⢿⣿⣿⣿⣿⣿⣿⣿⣿⣿⣿⣿⡀⠀⠀⠀⠀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⠀⠀⠀⠀⠀⠀⠀⠀⠀⠀⠀⠀⠀⠀⠀⠀⠀⠀⠀⠀⠀⠀⠀⠀⠀⠀⠀⠀⠀⠀⠀⠀⠀⠀⠀⠀⠀⠀⠀⠀⠀⠀⠀⠀⠀⠀⠀⠀⠀⠀⠀⠀⠀⠀⠀⠀⠀⠀⠀⠀⠀⠀⠀⠀⠀⠀⠀⠀⠀⠀⠀⠀⠀⠀⠀⠙⢿⣿⣿⣿⣿⣿⣿⣿⣿⣿⣷⡀⠀⠀⠀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⠀⠀⠀⠀⠀⠀⠀⠀⠀⠀⠀⠀⠀⠀⠀⠀⠀⠀⠀⠀⠀⠀⠀⠀⠀⠀⠀⠀⠀⠀⠀⠀⠀⠀⠀⠀⠀⠀⠀⠀⠀⠀⠀⠀⠀⠀⠀⠀⠀⠀⠀⠀⠀⠀⠀⠀⠀⠀⠀⠀⠀⠀⠀⠀⠀⠀⠀⠀⠀⠀⠀⠀⠀⠀⠀⠀⠈⠻⣿⣿⣿⣿⣿⣿⣿⣿⣿⣷⡀⠀⠀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⠀⠀⠀⠀⠀⠀⠀⠀⠀⠀⠀⠀⠀⠀⠀⠀⠀⠀⠀⠀⠀⠀⠀⠀⠀⠀⠀⠀⠀⠀⠀⠀⠀⠀⠀⠀⠀⠀⠀⠀⠀⠀⠀⠀⠀⠀⠀⠀⠀⠀⠀⠀⠀⠀⠀⠀⠀⠀⠀⠀⠀⠀⠀⠀⠀⠀⠀⠀⠀⠀⠀⠀⠀⠀⠀⠀⠀⠀⠹⣿⣿⣿⣿⣿⣿⣿⣿⣿⣷⡀⠀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⠀⠀⠀⠀⠀⠀⠀⠀⠀⠀⠀⠀⠀⠀⠀⠀⠀⠀⠀⠀⠀⠀⠀⠀⠀⠀⠀⠀⠀⠀⠀⠀⠀⠀⠀⠀⠀⠀⠀⠀⠀⠀⠀⠀⠀⠀⠀⠀⠀⠀⠀⠀⠀⠀⠀⠀⠀⠀⠀⠀⠀⠀⠀⠀⠀⠀⠀⠀⠀⠀⠀⠀⠀⠀⠀⠀⠀⠀⠀⠹⣿⣿⣿⣿⣿⣿⣿⣿⣿⣷⡀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⠀⠀⠀⠀⠀⠀⠀⠀⠀⠀⠀⠀⠀⠀⠀⠀⠀⠀⠀⠀⠀⠀⠀⠀⠀⠀⠀⠀⠀⠀⠀⠀⠀⠀⠀⠀⠀⠀⠀⠀⠀⠀⠀⠀⠀⠀⠀⠀⠀⠀⠀⠀⠀⠀⠀⠀⠀⠀⠀⠀⠀⠀⠀⠀⠀⠀⠀⠀⠀⠀⠀⠀⠀⠀⠀⠀⠀⠀⠀⠀⠹⣿⣿⣿⣿⣿⣿⣿⣿⣿⡇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⠀⠀⠀⠀⠀⠀⠀⠀⠀⠀⠀⠀⠀⠀⠀⠀⠀⠀⠀⠀⠀⠀⠀⠀⠀⠀⠀⠀⠀⠀⠀⠀⠀⠀⠀⠀⠀⠀⠀⠀⠀⠀⠀⠀⠀⠀⠀⠀⠀⠀⠀⠀⠀⠀⠀⠀⠀⠀⠀⠀⠀⠀⠀⠀⠀⠀⠀⠀⠀⠀⠀⠀⠀⠀⠀⠀⠀⠀⠀⠀⠀⠀⢹⣿⣿⣿⣿⣿⣿⣿⡇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⠀⠀⠀⠀⠀⠀⠀⠀⠀⠀⠀⠀⠀⠀⠀⠀⠀⠀⠀⠀⠀⠀⠀⠀⠀⠀⠀⠀⠀⠀⠀⠀⠀⠀⠀⠀⠀⠀⠀⠀⠀⠀⠀⠀⠀⠀⠀⠀⠀⠀⠀⠀⠀⠀⠀⠀⠀⠀⠀⠀⠀⠀⠀⠀⠀⠀⠀⠀⠀⠀⠀⠀⠀⠀⠀⠀⠀⠀⠀⠀⠀⠀⠘⣿⣿⣿⣿⣿⣿⣿⡇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⠀⠀⠀⠀⠀⠀⠀⠀⠀⠀⠀⠀⠀⠀⠀⠀⠀⠀⠀⠀⠀⠀⠀⠀⠀⠀⣸⣿⣿⣿⣿⣿⣿⣿⣿⣿⣿⣿⣿⣿⣿⣿⣿⣿⣿⣿⣿⣿⣿⣿⣿⣿⣿⣿⣿⣿⣿⣿⣿⣿⣿⣿⣿⣿⣿⣿⣿⣿⣿⣿⣿⣿⣿⣿⣿⣿⣿⣿⣿⣿⣻⣿⣟⣯⠴⠚⡋⠁⠀⠀⠀</a:t>
            </a:r>
            <a:br/>
            <a:r>
              <a:t>⠀⠀⠀⠀⠀⠀⠀⠀⠀⠀⠀⠀⠀⠀⠀⠀⠀⠀⠀⠀⠀⠀⠀⠀⠀⢾⣿⣿⣿⣿⣿⣿⣿⣿⣿⣿⣿⣿⣿⣿⣿⣿⣿⣿⣿⣿⣿⣿⣿⣿⣿⣿⣿⣿⣿⣿⣿⣿⣿⣿⣿⣿⣿⣿⣿⣿⣿⣿⣿⣿⣿⣿⣿⣿⣿⣿⣿⣿⣿⣿⣿⣿⣭⣶⣶⣷⣶⣿⣿⣿⡇</a:t>
            </a:r>
            <a:br/>
            <a:r>
              <a:t>⠀⠀⠀⠀⠀⠀⠀⠀⠀⠀⠀⠀⠀⠀⠀⠀⠀⠀⠀⠀⠀⠀⠀⠀⠀⠀⠙⣿⣿⣿⣿⣿⣿⣿⣿⣿⣿⣿⣿⣿⣿⣿⣿⣿⣿⣿⣿⣿⣿⣿⣿⣿⣿⣿⣿⣿⣿⣿⣿⣿⣿⣿⣿⣿⣿⣿⣿⣿⣿⣿⣿⣿⣿⣿⣿⣿⣿⣿⣿⣿⣿⣿⣿⣿⣿⣿⣿⣿⣿⡛⠃</a:t>
            </a:r>
            <a:br/>
            <a:r>
              <a:t>⠀⠀⠀⠀⠀⠀⠀⠀⠀⠀⠀⠀⠀⠀⠀⠀⠀⠀⠀⠀⠀⠀⠀⠀⠀⠀⠀⠈⠻⣿⣿⣿⣿⣿⣿⣿⣿⣿⣿⣿⣿⣿⣿⣿⣿⣿⣿⣿⣿⣿⣿⣿⣿⣿⣿⣿⣿⣿⣿⣿⣿⣿⣿⣿⣿⣿⣿⣿⣿⣿⣿⣿⣿⣿⣿⣿⣿⠿⠿⠿⠿⣿⣿⣿⣿⣿⣏⠉⠭⠉⠁</a:t>
            </a:r>
            <a:br/>
            <a:r>
              <a:t>⠀⠀⠀⠀⠀⠀⠀⠀⠀⠀⠀⠀⠀⠀⠀⠀⠀⠀⠀⠀⠀⠀⠀⠀⠀⠀⠀⠀⠀⠙⠻⣿⣿⠿⠿⣿⣿⣿⣿⣿⣿⣿⣿⣿⣿⣿⣿⣿⣿⣿⣿⣿⣿⣿⣿⣿⣿⣿⣿⣿⣿⣿⣿⣿⣿⣿⣿⣿⣿⣿⣿⣿⠿⠟⠛⠻⠿⢿⣦⣄⡀⠀⠀⠉⠉⠉⠙⠛⠓⠶⠄</a:t>
            </a:r>
            <a:br/>
            <a:r>
              <a:t>⠀⠀⠀⠀⠀⠀⠀⠀⠀⠀⠀⠀⠀⠀⠀⠀⠀⠀⠀⠀⠀⠀⠀⠀⠀⠀⠀⠀⠀⠀⠀⠀⠀⠀⠐⣿⣿⣿⣿⣿⣿⣿⣿⣿⣿⣿⣿⣿⣿⣿⣿⣿⣿⣿⣿⣿⣿⣿⣿⣿⣿⣿⣿⣿⣿⣿⣿⣿⣿⣿⣿⣿⣶⣤⣀⠀⠀⠀⠀⠈⠉⠻⢖⠀⠄⠀⠀⠀⠀⠀⠀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⠀⠀⠀⠀⠀⠀⠀⠀⠀⠀⠀⠀⠀⠀⠀⠀⠀⠀⠀⠀⠀⠀⠀⠀⠀⠀⠀⠀⠀⠀⠀⠀⠀⠀⠀⠈⣿⣿⣿⣿⣿⣿⣿⣿⣿⣿⣿⣿⣿⣿⣿⣿⣿⣿⣿⣿⣿⣿⣿⣿⣿⣿⣿⣿⣿⣿⣿⣿⣿⣿⣿⣿⣿⣿⣿⣷⣦⣄⠀⠀⠀⠀⠀⠀⠂⠀⠀⠀⠀⠀⠀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⠀⠀⠀⠀⠀⠀⠀⠀⠀⠀⠀⠀⠀⠀⠀⠀⠀⠀⠀⠀⠀⠀⠀⠀⠀⠀⠀⠀⠀⠀⠀⠀⠀⠀⠀⠀⣼⣿⣿⣿⣿⣿⣿⣿⣿⣿⣿⣿⣿⣿⣿⣿⣿⣿⣿⣿⣿⣿⣿⣿⣽⣛⠿⢿⣿⣿⣿⠿⠿⠿⠿⠛⠛⠛⠛⠿⣿⣿⣷⣄⠀⠀⠀⠀⠀⠀⠀⠀⠀⠀⠀</a:t>
            </a:r>
            <a:br/>
            <a:r>
              <a:t>⠀⠀⠀⠀⠀⠀⠀⠀⠀⠀⢀⣤⣶⣶⣶⣶⣶⣤⣀⠀⠀⠀⠀⠀⠀⠀⠀⠀⠀⠀⠀⠀⠀⠀⠀⢠⣿⣿⣿⣿⣿⣿⣿⣿⣿⣿⣿⣿⣿⣿⣿⣿⣿⣿⣿⣿⣿⣿⣿⣿⣿⣿⣿⣶⣾⣿⣿⣿⣶⣤⠤⢤⠀⠀⠀⠀⠀⠉⠻⣿⠒⠄⠀⠀⠀⠀⠀⠀⠀⠀⠀</a:t>
            </a:r>
            <a:br/>
            <a:r>
              <a:t>⠀⠀⠀⠀⠀⠀⠀⠀⢀⣾⣿⣿⣿⣿⣿⣿⣿⣿⣿⣷⣄⠀⠀⠀⠀⠀⠀⠀⠀⠀⠀⠀⠀⠀⠀⢸⣿⣿⣿⣿⣿⣿⣿⣿⣿⣿⣿⣿⣿⣿⣿⣿⣿⣿⣿⣿⣿⣿⣿⣿⣿⣿⣿⣿⣿⣿⣯⣏⡈⠑⢄⠀⠀⠀⠀⠀⠀⠀⠀⠈⠂⠀⠀⠀⠀⠀⠀⠀⠀⠀⠀</a:t>
            </a:r>
            <a:br/>
            <a:r>
              <a:t>⠀⠀⠀⠀⠀⠀⢀⣴⣿⣿⣿⣿⣿⣿⣿⣿⣿⣿⣿⣿⣿⣦⠀⠀⠀⠀⠀⠀⠀⠀⠀⠀⠀⠀⠀⢸⣿⣿⣿⣿⣿⣿⣿⣿⣿⣿⣿⣿⣿⣿⣿⣿⣿⣿⣿⣿⣿⣿⣿⣿⣿⣿⣿⣿⣿⣿⣿⣿⣿⣷⣶⣤⣀⣀⠀⠀⠀⠀⠀⠀⠀⠀⠀⠀⠀⠀⠀⠀⠀⠀⠀</a:t>
            </a:r>
            <a:br/>
            <a:r>
              <a:t>⠀⠀⠀⠀⠀⠀⣿⣿⣿⣿⣿⣿⣿⣿⣿⣿⣿⣿⣿⣿⣿⣿⡆⠀⠀⠀⠀⠀⠀⠀⠀⠀⠀⠀⣰⣿⣿⣿⣿⣿⣿⣿⣿⣿⣿⣿⣿⣿⣿⣿⣿⣿⣿⣿⣿⣿⣿⣿⣿⠿⣿⣿⣿⣿⣟⠛⠛⠛⠛⠛⠉⠉⠉⠀⠀⠀⠀⠀⠀⠀⠀⠀⠀⠀⠀⠀⠀⠀⠀⠀⠀</a:t>
            </a:r>
            <a:br/>
            <a:r>
              <a:t>⠀⠀⠀⠀⠀⠀⢿⣿⣿⣿⣿⣿⣿⣿⣿⣿⣿⣿⣿⣿⣿⣿⠇⠀⠀⠀⠀⠀⠀⠀⠀⠀⠀⣼⣿⣿⣿⣿⣿⣿⣿⣿⣿⣿⣿⣿⣿⣿⣿⣿⣿⣿⣿⣿⣿⣿⣿⣿⣿⣆⠀⠈⠉⠙⠛⠛⠳⠦⠤⣤⣀⣀⣀⣀⠀⠀⠀⠀⠀⠀⠀⠀⠀⠀⠀⠀⠀⠀⠀⠀⠀</a:t>
            </a:r>
            <a:br/>
            <a:r>
              <a:t>⠀⠀⠀⠀⠀⠀⠘⢿⣿⣿⣿⣿⣿⣿⣿⣿⣿⣿⣿⣿⣿⣯⣄⠀⠀⠀⠀⠀⠀⠀⠀⠀⠀⢻⣿⣿⣿⣿⣿⣿⣿⣿⣿⣿⣿⣿⣿⣿⣿⣿⣿⣿⣿⣿⣿⣿⣿⣿⣿⣿⡆⠀⠀⠀⠀⠀⢀⣴⣿⣿⣿⣿⣿⣿⣇⠀⠀⠀⠀⠀⠀⠀⠀⠀⠀⠀⠀⠀⠀⠀⠀</a:t>
            </a:r>
            <a:br/>
            <a:r>
              <a:t>⠀⠀⠀⠀⠀⠀⠀⠀⠙⣿⣿⣿⣿⣿⣿⣿⣿⣿⣿⣿⣿⣿⣿⣷⣤⡀⠀⠀⠀⠀⠀⠀⠀⠈⢿⣿⣿⣿⣿⣿⣿⣿⣿⣿⣿⣿⣿⣿⣿⣿⣿⣿⣿⣿⣿⣿⣿⣿⣿⣿⣿⡄⠀⠀⠀⠀⣾⣿⣿⣿⣿⣿⣿⣿⣿⡄⠀⠀⣀⣀⣀⣀⣠⣀⣀⣀⣀⡀⠀⠀⠀</a:t>
            </a:r>
            <a:br/>
            <a:r>
              <a:t>⠀⠀⠀⠀⠀⠀⠀⠀⠀⠀⠙⠻⠿⠿⣿⣿⣿⣿⣿⣿⣿⣿⣿⣿⣿⣿⣶⣄⠀⠀⠀⠀⠀⠀⢸⣿⣿⣿⣿⣿⣿⣿⣿⣿⣿⣿⣿⣿⣿⣿⣿⣿⣿⣿⣿⣿⣿⣿⣿⣿⣿⣷⠀⠀⠀⣸⣿⣿⣿⣿⣿⣿⣿⣿⣿⣿⣿⣿⣿⣿⣿⣿⣿⣿⣿⣿⣿⡇⠀⠀⠀</a:t>
            </a:r>
            <a:br/>
            <a:r>
              <a:t>⠀⠀⠀⠀⠀⠀⠀⠀⠀⠀⠀⠀⠀⠀⠀⠀⠈⠉⠻⢿⣿⣿⣿⣿⣿⣿⣿⣿⣷⣦⡀⠀⠀⠀⢸⣿⣿⣿⣿⣿⣿⣿⣿⣿⣿⣿⣿⣿⣿⣿⣿⣿⣿⣿⣿⣿⣿⣿⣿⣿⣿⣿⣇⠀⠀⣿⣿⣿⣿⣿⣿⣿⣿⣿⣿⣿⣿⣿⣿⣿⣿⣿⣿⣿⣿⣿⣿⡇⠀⠀⠀</a:t>
            </a:r>
            <a:br/>
            <a:r>
              <a:t>⠀⠀⠀⠀⠀⠀⠀⠀⠀⠀⠀⠀⠀⠀⠀⠀⠀⠀⠀⠀⠙⢿⣿⣿⣿⣿⣿⣿⣿⣿⣿⣶⣄⡀⣸⣿⣿⣿⣿⣿⣿⣿⣿⣿⣿⣿⣿⣿⣿⣿⣿⣿⣿⣿⣿⣿⣿⣿⣿⣿⣿⣿⣿⣦⣼⣿⣿⣿⣿⣿⣿⣿⣿⣿⣿⣿⣿⣿⣿⣿⣿⣿⣿⣿⣿⣿⣿⡇⠀⠀⠀</a:t>
            </a:r>
            <a:br/>
            <a:r>
              <a:t>⠀⠀⠀⠀⠀⠀⠀⠀⠀⠀⠀⠀⠀⠀⠀⠀⠀⠀⠀⠀⠀⠀⠈⠻⣿⣿⣿⣿⣿⣿⣿⣿⣿⣿⣿⣿⣿⣿⣿⣿⣿⣿⣿⣿⣿⣿⣿⣿⣿⣿⣿⣿⣿⣿⣿⣿⣿⣿⣿⣿⣿⣿⣿⣿⣿⣿⣿⣿⣿⣿⣿⣿⣿⣿⣿⣿⣿⣿⣿⣿⣿⣿⣿⣿⣿⣿⣿⠁⠀⠀⠀</a:t>
            </a:r>
            <a:br/>
            <a:r>
              <a:t>⠀⠀⠀⠀⠀⠀⠀⠀⠀⠀⠀⠀⠀⠀⠀⠀⠀⠀⠀⠀⠀⠀⠀⠀⠈⠛⢿⣿⣿⣿⣿⣿⣿⣿⣿⣿⣿⣿⣿⣿⣿⣿⣿⣿⣿⣿⣿⣿⣿⣿⣿⣿⣿⣿⣿⣿⣿⣿⣿⣿⣿⣿⣿⣿⣿⣿⣿⣿⣿⣿⣿⣿⣿⣿⣿⣿⣿⣿⣿⣿⣿⣿⣿⣿⣿⣿⡟⠀⠀⠀⠀</a:t>
            </a:r>
            <a:br/>
            <a:r>
              <a:t>⠀⠀⠀⠀⠀⠀⠀⠀⠀⠀⠀⠀⠀⠀⠀⠀⠀⠀⠀⠀⠀⠀⠀⠀⠀⠀⠀⠛⢿⣿⣿⣿⣿⣿⣿⣿⣿⣿⣿⣿⣿⣿⡟⠻⣿⣿⣿⣿⣿⣿⣿⣿⣿⣿⣿⣿⣿⣿⣿⣿⣿⣿⣿⣿⣿⣿⣿⣿⣿⣿⣿⣿⣿⣿⣿⣿⣿⣿⣿⣿⣿⣿⣿⣿⣿⡿⠁⠀⠀⠀⠀</a:t>
            </a:r>
            <a:br/>
            <a:r>
              <a:t>⠀⠀⠀⠀⠀⠀⠀⠀⠀⠀⠀⠀⠀⠀⠀⠀⠀⠀⠀⠀⠀⠀⠀⠀⠀⠀⠀⠀⠈⠙⢿⣿⣿⣿⣿⣿⣿⣿⣿⣿⣿⠏⠀⠀⠹⣿⣿⣿⣿⣿⣿⣿⣿⣿⣿⣿⣿⣿⣿⣿⣿⣿⣿⣿⣿⣿⣿⣿⣿⣿⣿⣿⣿⣿⣿⣿⣿⣿⣿⣿⣿⣿⣿⣿⣿⣿⣶⣦⣄⡀⠀</a:t>
            </a:r>
            <a:br/>
            <a:r>
              <a:t>⠀⠀⠀⠀⠀⠀⠀⠀⠀⠀⠀⠀⠀⠀⠀⠀⠀⠀⠀⠀⠀⠀⠀⠀⠀⠀⠀⠀⠀⢠⣿⣿⣿⣿⣿⣿⣿⣿⣿⡿⠃⠀⠀⠀⠀⠘⣿⣿⣿⣿⣿⣿⣿⣿⣿⣿⣿⣿⣿⣿⣿⣿⣿⣿⣿⣿⣿⣿⣿⣿⣿⣿⣿⣿⣿⣿⣿⣿⣿⣿⣿⣿⣿⣿⣿⣿⣿⣿⣿⣿⡇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⠀⠀⠀⠀⠀⠀⠀⠀⠀⠀⠀⠀⠀⠀⠀⠀⠀⠀⠀⠀⠀⠀⠀⠀⠀⠀⠀⠀⢠⣿⣿⣿⣿⣿⣿⣿⠟⠋⠁⠀⠀⠀⠀⠀⠀⢀⣼⣿⣿⣿⣿⣿⣿⣿⣿⣿⣿⣿⣿⣿⣿⣿⣿⣿⣿⣿⣿⣿⣿⣿⣿⣿⣿⣿⣿⣿⣿⣿⣿⣿⣿⣿⣿⡿⠿⢿⣿⣿⣿⣿⡇</a:t>
            </a:r>
            <a:br/>
            <a:r>
              <a:t>⠀⠀⠀⠀⠀⠀⠀⠀⠀⠀⠀⠀⠀⠀⠀⠀⠀⠀⠀⠀⠀⠀⠀⠀⠀⠀⠀⣰⣿⣿⣿⣿⣿⣿⡟⠁⠀⠀⠀⠀⠀⠀⠀⠀⢀⣼⣿⣿⣿⣿⣿⣿⣿⣿⣿⣿⣿⣿⣿⣿⣿⣿⣿⣿⣿⣿⣿⣿⣿⣿⣿⣿⣿⣿⣿⣿⣿⣿⣿⣿⣿⣿⡿⠀⠀⠀⠀⠉⠛⠿⡇</a:t>
            </a:r>
            <a:br/>
            <a:r>
              <a:t>⠀⠀⠀⠀⠀⠀⠀⠀⠀⠀⠀⠀⠀⠀⠀⠀⠀⠀⠀⠀⠀⠀⠀⠀⠀⠀⣴⣿⣿⣿⣿⣿⡿⠋⠀⠀⠀⠀⠀⠀⠀⠀⠀⣠⣿⣿⣿⣿⣿⣿⣿⣿⣿⣿⣿⣿⣿⣿⣿⣿⣿⣿⣿⣿⣿⣿⣿⣿⣿⣿⣿⣿⣿⣿⣿⣿⣿⣿⣿⣿⣿⣿⣷⣤⣄⣀⣀⠀⠀⠀⠀</a:t>
            </a:r>
            <a:br/>
            <a:r>
              <a:t>⠀⠀⠀⠀⠀⠀⠀⠀⠀⠀⠀⠀⠀⠀⠀⠀⠀⠀⠀⠀⠀⠀⠀⠀⢠⣾⣿⣿⣿⣿⣿⡟⠁⠀⠀⠀⠀⠀⠀⠀⠀⢠⣾⣿⣿⣿⣿⣿⣿⣿⣿⣿⣿⣿⣿⣿⣿⣿⣿⣿⣿⣿⣿⣿⣿⣿⣿⣿⣿⣿⣿⣿⣿⣿⣿⣿⣿⣿⣿⣿⣿⣿⣿⣿⣿⣿⣿⣿⣿⣿⡇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⠀⠀⠀⠀⠀⠀⠀⠀⠀⠀⠀⠀⠀⠀⠀⠀⠀⠀⠀⠀⠀⠀⢀⣴⣿⣿⣿⣿⣿⣿⡟⠀⠀⠀⠀⠀⠀⠀⠀⣠⣶⣿⣿⣿⣿⣿⣿⣿⣿⣿⣿⣿⣿⣿⣿⣿⣿⣿⣿⣿⣿⣿⣿⣿⣿⣿⣿⣿⣿⣿⣿⣿⣿⣿⣿⣿⣿⣿⣿⣿⣿⣿⣿⣿⣿⣿⣿⣿⣿⣿⡇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⠀⠀⠀⠀⠀⠀⠀⠀⠀⠀⠀⠀⠀⠀⠀⠀⠀⠀⠀⠀⢀⣴⣿⣿⣿⣿⣿⣿⣿⣿⠀⠀⠀⠀⠀⠀⠀⣠⣼⣿⣿⣿⣿⣿⣿⣿⣿⣿⣿⣿⣿⣿⣿⣿⣿⣿⣿⣿⣿⣿⣿⣿⣿⣿⣿⣿⣿⣿⣿⣿⣿⣿⣿⣿⣿⣿⣿⣿⣿⣿⣿⣿⣿⣿⣿⣿⣿⣿⣿⣿⡇</a:t>
            </a:r>
            <a:br/>
            <a:r>
              <a:t>⣤⣀⣀⣀⣀⣀⣀⣀⠀⠀⠀⠀⠀⠀⠀⠀⠀⠀⠀⣤⣿⣿⣿⣿⣿⣿⣿⣿⣿⡟⠀⠀⢀⣀⣀⣤⣾⣿⣿⣿⣿⣿⣿⣿⣿⣿⣿⣿⣿⣿⣿⣿⣿⣿⣿⣿⣿⣿⣿⣿⣿⣿⣿⣿⣿⣿⣿⣿⣿⣿⣿⣿⣿⣿⣿⣿⣿⣿⣿⣿⣿⣿⣿⣿⣿⣿⣿⣿⣿⣿⡇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⣿⣿⣿⣿⣿⣿⣿⣿⣿⣿⣿⣿⣿⣿⣿⣶⣶⣶⣾⣿⣿⣿⣿⣿⣿⣿⣿⣿⣿⣷⣶⣿⣿⣿⣿⣿⣿⣿⣿⣿⣿⣿⣿⣿⣿⣿⣿⣿⣿⣿⣿⣿⣿⣿⣿⣿⣿⣿⣿⣿⣿⣿⣿⣿⣿⣿⣿⣿⣿⣿⣿⣿⣿⣿⣿⣿⣿⣿⣿⣿⣿⣿⣿⣿⣿⣿⣿⣿⣿⣿⡇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⠿⠿⠿⠿⠿⠿⠿⠿⢿⣿⣿⣿⣿⣿⣿⣿⣿⣿⣿⣿⣿⣿⣿⣿⣿⣿⣿⣿⣿⣿⣿⣿⣿⣿⣿⣿⣿⣿⣿⣿⣿⣿⣿⣿⣿⣿⣿⣿⣿⣿⣿⣿⣿⣿⣿⣿⣿⣿⣿⣿⣿⣿⣿⣿⣿⣿⣿⣿⣿⣿⣿⣿⣿⣿⣿⣿⣿⣿⣿⣿⣿⣿⣿⣿⣿⣿⣿⣿⣿⣿⡇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⣿⣿⣿⡟⠀⠀⠀⠀⠀⣼⣿⣿⣿⣿⣿⣿⣿⣿⣿⣿⣿⣿⣿⣿⣿⣿⣿⣿⣿⣿⣿⣿⣿⣿⣿⣿⣿⣿⣿⣿⣿⣿⣿⣿⣿⣿⣿⣿⣿⣿⣿⣿⣿⣿⣿⣿⣿⣿⣿⣿⣿⣿⣿⣿⣿⣿⣿⣿⣿⣿⣿⣿⣿⣿⣿⣿⣿⣿⣿⣿⣿⣿⣿⣿⣿⣿⣿⣿⣿⣿⡇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⣿⣿⣿⠁⠀⠀⠀⠀⢠⣿⣿⣿⣿⣿⣿⣿⣿⣿⣿⣿⣿⣿⣿⣿⣿⣿⣿⣿⣿⣿⣿⣿⣿⣿⣿⣿⣿⣿⣿⣿⣿⣿⣿⣿⣿⣿⣿⣿⣿⣿⣿⣿⣿⣿⣿⣿⣿⣿⣿⣿⣿⣿⣿⣿⣿⣿⣿⣿⣿⣿⣿⣿⣿⣿⣿⣿⣿⣿⣿⣿⣿⣿⣿⣿⣿⣿⣿⣿⣿⣿⡇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⣿⣿⡏⠀⠀⠀⠀⠀⣸⣿⣿⣿⣿⣿⣿⣿⣿⣿⣿⣿⣿⣿⣿⣿⣿⣿⣿⣿⣿⣿⣿⣿⣿⣿⣿⣿⣿⣿⣿⣿⣿⣿⣿⣿⣿⣿⣿⣿⣿⣿⣿⣿⣿⣿⣿⣿⣿⣿⣿⣿⣿⣿⣿⣿⣿⣿⣿⣿⣿⣿⣿⣿⣿⣿⣿⣿⣿⣿⣿⣿⣿⣿⣿⣿⣿⣿⣿⣿⣿⣿⡇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⣿⣿⠀⠀⠀⠀⠀⢀⣿⣿⣿⣿⣿⣿⣿⣿⣿⣿⣿⣿⣿⣿⣿⣿⣿⣿⣿⣿⣿⣿⣿⣿⣿⣿⣿⣿⣿⣿⣿⣿⣿⣿⣿⣿⣿⣿⣿⣿⣿⣿⣿⣿⣿⣿⣿⣿⣿⣿⣿⣿⣿⣿⣿⣿⣿⣿⣿⣿⣿⣿⣿⣿⣿⣿⣿⣿⣿⣿⣿⣿⣿⣿⣿⣿⣿⣿⣿⣿⣿⣿⡇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⣿⡇⠀⠀⠀⠀⠀⣼⣿⣿⣿⣿⣿⣿⣿⣿⣿⣿⣿⣿⣿⣿⣿⣿⣿⣿⣿⣿⣿⣿⣿⣿⣿⣿⣿⣿⣿⣿⣿⣿⣿⣿⣿⣿⣿⣿⣿⣿⣿⣿⣿⣿⣿⣿⣿⣿⣿⣿⣿⣿⣿⣿⣿⣿⣿⣿⣿⣿⣿⣿⣿⣿⣿⣿⣿⣿⣿⣿⣿⣿⣿⣿⣿⣿⣿⣿⣿⣿⣿⣿⡇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⣿⡇⠀⠀⠀⠀⢀⣿⣿⣿⣿⣿⣿⣿⣿⣿⣿⣿⣿⣿⣿⣿⣿⣿⣿⣿⣿⣿⣿⣿⣿⣿⣿⣿⣿⣿⣿⣿⣿⣿⣿⣿⣿⣿⣿⣿⣿⣿⣿⣿⣿⣿⣿⣿⣿⣿⣿⣿⣿⣿⣿⣿⣿⣿⣿⣿⣿⣿⣿⣿⣿⣿⣿⣿⣿⣿⣿⣿⣿⣿⣿⣿⣿⣿⣿⣿⣿⣿⣿⣿⡇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⣿⠁⠀⠀⠀⢠⣾⣿⣿⣿⣿⣿⣿⣿⣿⣿⣿⣿⣿⣿⣿⣿⣿⣿⣿⣿⣿⣿⣿⣿⣿⣿⣿⣿⣿⣿⣿⣿⣿⣿⣿⣿⣿⣿⣿⣿⣿⣿⣿⣿⣿⣿⣿⣿⣿⣿⣿⣿⣿⣿⣿⣿⣿⣿⣿⣿⣿⣿⣿⣿⣿⣿⣿⣿⣿⣿⣿⣿⣿⣿⣿⣿⣿⣿⣿⣿⣿⣿⣿⣿⡇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⣿⣦⣄⠀⠀⣼⣿⣿⣿⣿⣿⣿⣿⣿⣿⣿⣿⣿⣿⣿⣿⣿⣿⣿⣿⣿⣿⣿⣿⣿⣿⣿⣿⣿⣿⣿⣿⣿⣿⣿⣿⣿⣿⣿⣿⣿⣿⣿⣿⣿⣿⣿⣿⣿⣿⣿⣿⣿⣿⣿⣿⣿⣿⣿⣿⣿⣿⣿⣿⣿⣿⣿⣿⣿⣿⣿⣿⣿⣿⣿⣿⣿⣿⣿⣿⣿⣿⣿⣿⣿⡇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⣿⣿⣿⠁⣠⣿⣿⣿⣿⣿⣿⣿⣿⣿⣿⣿⣿⣿⣿⣿⣿⣿⣿⣿⣿⣿⣿⣿⣿⣿⣿⣿⣿⣿⣿⣿⣿⣿⣿⣿⣿⣿⣿⣿⣿⣿⣿⣿⣿⣿⣿⣿⣿⣿⣿⣿⣿⣿⣿⣿⣿⣿⣿⣿⣿⣿⣿⣿⣿⣿⣿⣿⣿⣿⣿⣿⣿⣿⣿⣿⣿⣿⣿⣿⣿⣿⣿⣿⣿⣿⡇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⣿⣿⣿⣼⣿⣿⣿⣿⣿⣿⣿⣿⣿⣿⣿⣿⣿⣿⣿⣿⣿⣿⣿⣿⣿⣿⣿⣿⣿⣿⣿⣿⣿⣿⣿⣿⣿⣿⣿⣿⣿⣿⣿⣿⣿⣿⣿⣿⣿⣿⣿⣿⣿⣿⣿⣿⣿⣿⣿⣿⣿⣿⣿⣿⣿⣿⣿⣿⣿⣿⣿⣿⣿⣿⣿⣿⣿⣿⣿⣿⣿⣿⣿⣿⣿⣿⣿⣿⣿⣿⡇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⣿⣿⣿⣿⣿⣿⣿⣿⣿⣿⣿⣿⣿⣿⣿⣿⣿⣿⣿⣿⣿⣿⣿⣿⣿⣿⣿⣿⣿⣿⣿⣿⣿⣿⣿⣿⣿⣿⣿⣿⣿⣿⣿⣿⣿⣿⣿⣿⣿⣿⣿⣿⣿⣿⣿⣿⣿⣿⣿⣿⣿⡉⠉⠙⢿⣿⣿⣿⣿⣿⣿⣿⣿⣿⣿⣿⣿⣿⣿⣿⣿⣿⣿⣿⣿⣿⣿⣿⣿⣿⡇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⣿⣿⣿⣿⣿⣿⣿⣿⣿⣿⣿⣿⡇⠀⠀⠀⢻⣿⣿⣿⣿⣿⣿⣿⣿⣿⣿⣿⣿⣿⣿⣿⣿⣿⣿⣿⣿⣿⣿⣿⣿⣿⣿⣿⣿⣿⣿⣿⣿⣿⣿⣿⣿⣿⣿⣿⣿⣿⣿⣿⣿⣿⣿⣿⣿⣿⣿⣿⣿⣿⣿⣿⣿⣿⣿⣿⣿⣿⣿⣿⣿⣿⣿⣿⣿⣿⣿⣿⣿⣿⡇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⣿⣿⣿⣿⣿⣿⣿⣿⣿⣿⣿⣿⣷⠀⠀⠀⠘⣿⣿⣿⣿⣿⣿⣿⣿⣿⣿⣿⣿⣿⣿⣿⣿⣿⣿⣿⣿⣿⣿⣿⣿⣿⣿⣿⣿⣿⣿⣿⣿⣿⣿⣿⣿⣿⣿⣿⣿⣿⣿⣿⣿⣿⣿⣿⣿⣿⣿⣿⣿⣿⣿⣿⣿⣿⣿⣿⣿⣿⣿⣿⣿⣿⣿⣿⣿⣿⣿⣿⣿⣿⡇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⣿⣿⣿⣿⣿⣿⣿⣿⣿⣿⣿⣿⣿⠀⠀⠀⠀⢸⣿⣿⣿⣿⣿⣿⣿⣿⣿⣿⣿⣿⣿⣿⣿⣿⣿⣿⣿⣿⣿⣿⣿⣿⣿⣿⣿⣿⣿⣿⣿⣿⣿⣿⣿⣿⣿⣿⣿⣿⣿⣿⣿⣿⣿⣿⣿⣿⣿⣿⣿⣿⣿⣿⣿⣿⣿⣿⣿⣿⣿⣿⣿⣿⣿⣿⣿⣿⣿⣿⣿⣿⡇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⣿⣿⣿⣿⣿⣿⣿⣿⣿⣿⣿⣿⣿⡇⠀⠀⠀⠈⣿⣿⣿⣿⣿⣿⣿⣿⣿⣿⣿⣿⣿⣿⣿⣿⣿⣿⣿⣿⣿⣿⣿⣿⣿⣿⣿⣿⣿⣿⣿⣿⣿⣿⣿⣿⣿⣿⣿⣿⣿⣿⣿⣿⣿⣿⣿⣿⣿⣿⣿⣿⣿⣿⣿⣿⣿⣿⣿⣿⣿⣿⣿⣿⣿⣿⣿⣿⣿⣿⣿⣿⡇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⣿⣿⣿⣿⣿⣿⣿⣿⣿⣿⣿⣿⣿⡇⠀⠀⠀⠀⢹⣿⣿⣿⣿⣿⣿⣿⣿⣿⣿⣿⣿⣿⣿⣿⣿⣿⣿⣿⣿⣿⣿⣿⣿⣿⣿⣿⣿⣿⣿⣿⣿⣿⣿⣿⣿⣿⣿⣿⣿⣿⣿⣿⣿⣿⣿⣿⣿⣿⣿⣿⣿⣿⣿⣿⣿⣿⣿⣿⣿⣿⣿⣿⣿⣿⣿⣿⣿⣿⣿⣿⡇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⣿⣿⣿⣿⣿⣿⣿⣿⣿⣿⣿⣿⣿⣧⠀⠀⠀⠀⢸⣿⣿⣿⣿⣿⣿⣿⣿⣿⣿⣿⣿⣿⣿⣿⣿⣿⣿⣿⣿⣿⣿⣿⣿⣿⣿⣿⣿⣿⣿⣿⣿⣿⣿⣿⣿⣿⣿⣿⣿⣿⣿⣿⣿⣿⣿⣿⣿⣿⣿⣿⣿⣿⣿⣿⣿⣿⣿⣿⣿⣿⣿⣿⣿⣿⣿⣿⣿⣿⣿⣿⡇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⣿⣿⣿⣿⣿⣿⣿⣿⣿⣿⣿⣿⣿⣿⡇⠀⠀⠀⠀⢹⣿⣿⣿⣿⣿⣿⣿⣿⣿⣿⣿⣿⣿⣿⣿⣿⣿⣿⣿⣿⣿⣿⣿⣿⣿⣿⣿⣿⣿⣿⣿⣿⣿⣿⣿⣿⣿⣿⣿⣿⣿⣿⣿⣿⣿⣿⣿⣿⣿⣿⣿⣿⣿⣿⣿⣿⣿⣿⣿⣿⣿⣿⣿⣿⣿⣿⣿⣿⣿⣿⡇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⣿⣿⣿⣿⣿⣿⣿⣿⣿⣿⣿⣿⣿⣿⣧⠀⠀⠀⠀⢸⣿⣿⣿⣿⣿⣿⣿⣿⣿⣿⣿⣿⣿⣿⣿⣿⣿⣿⣿⣿⣿⣿⣿⣿⣿⣿⣿⣿⣿⣿⣿⣿⣿⣿⣿⣿⣿⣿⣿⣿⣿⣿⣿⣿⣿⣿⣿⣿⣿⣿⣿⣿⣿⣿⣿⣿⣿⣿⣿⣿⣿⣿⣿⣿⣿⣿⣿⣿⣿⣿⡇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⣿⣿⣿⣿⣿⣿⣿⣿⣿⣿⣿⣿⣿⣿⣿⡇⠀⠀⠀⢸⣿⣿⣿⣿⣿⣿⣿⣿⣿⣿⣿⣿⣿⣿⣿⣿⣿⣿⣿⣿⣿⣿⣿⣿⣿⣿⣿⣿⣿⣿⣿⣿⣿⣿⣿⣿⣿⣿⣿⣿⣿⣿⣿⣿⣿⣿⣿⣿⣿⣿⣿⣿⣿⣿⣿⣿⣿⣿⣿⣿⣿⣿⣿⣿⣿⣿⣿⣿⣿⣿⡇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⣿⣿⣿⣿⣿⣿⣿⣿⣿⣿⣿⣿⣿⣿⣿⣿⡀⡀⠀⢸⣿⣿⣿⣿⣿⣿⣿⣿⣿⣿⣿⣿⣿⣿⣿⣿⣿⣿⣿⣿⣿⣿⣿⣿⣿⣿⣿⣿⣿⣿⣿⣿⣿⣿⣿⣿⣿⣿⣿⣿⣿⣿⣿⣿⣿⣿⣿⣿⣿⣿⣿⣿⣿⣿⣿⣿⣿⣿⣿⣿⣿⣿⣿⣿⣿⣿⣿⣿⣿⣿⡇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⣿⣿⣿⣿⣿⣿⣿⣿⣿⣿⣿⣿⣿⣿⣿⣿⣿⣷⣇⠀⣿⣿⣿⣿⣿⣿⣿⣿⣿⣿⣿⣿⣿⣿⣿⣿⣿⣿⣿⣿⣿⣿⣿⣿⣿⣿⣿⣿⣿⣿⣿⣿⣿⣿⣿⣿⣿⣿⣿⣿⣿⣿⣿⣿⣿⣿⣿⣿⣿⣿⣿⣿⣿⣿⣿⣿⣿⣿⣿⣿⣿⣿⣿⣿⣿⣿⣿⣿⣿⣿⡇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⣿⣿⣿⣿⣿⣿⣿⣿⣿⣿⣿⣿⣿⣿⣿⣿⣿⣿⣿⣸⣿⣿⣿⣿⣿⣿⣿⣿⣿⣿⣿⣿⣿⣿⣿⣿⣿⣿⣿⣿⣿⣿⣿⣿⣿⣿⣿⣿⣿⣿⣿⣿⣿⣿⣿⣿⣿⣿⣿⣿⣿⣿⣿⣿⣿⣿⣿⣿⣿⣿⣿⣿⣿⣿⣿⣿⣿⣿⣿⣿⣿⣿⣿⣿⣿⣿⣿⣿⣿⣿⡇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⣿⣿⣿⣿⣿⣿⣿⣿⣿⣿⣿⣿⣿⣷⡀⠀⠘⢿⣿⣿⣿⣿⣿⣿⣿⣿⣿⣿⣿⣿⣿⣿⣿⣿⣿⣿⣿⣿⣿⣿⣿⣿⣿⣿⣿⣿⣿⣿⣿⣿⣿⣿⣿⣿⣿⣿⣿⣿⣿⣿⣿⣿⣿⣿⣿⣿⣿⣿⣿⣿⣿⣿⣿⣿⣿⣿⣿⣿⣿⣿⣿⣿⣿⣿⣿⣿⣿⣿⣿⣿⡇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⣿⣿⣿⣿⣿⣿⣿⣿⣿⣿⣿⣿⣿⣿⣷⡄⠀⠈⢿⣿⣿⣿⣿⣿⣿⣿⣿⣿⣿⣿⣿⣿⣿⣿⣿⣿⣿⣿⣿⣿⣿⣿⣿⣿⣿⣿⣿⣿⣿⣿⣿⣿⣿⣿⣿⣿⣿⣿⣿⣿⣿⣿⣿⣿⣿⣿⣿⣿⣿⣿⣿⣿⣿⣿⣿⣿⣿⣿⣿⣿⣿⣿⣿⣿⣿⣿⣿⣿⣿⣿⡇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⣿⣿⣿⣿⣿⣿⣿⣿⣿⣿⣿⣿⣿⣿⣿⣿⡄⠀⠀⢻⣿⣿⣿⣿⣿⣿⣿⣿⣿⣿⣿⣿⣿⣿⣿⣿⣿⣿⣿⣿⣿⣿⣿⣿⣿⣿⣿⣿⣿⣿⣿⣿⣿⣿⣿⣿⣿⣿⣿⣿⣿⣿⣿⣿⣿⣿⣿⣿⣿⣿⣿⣿⣿⣿⣿⣿⣿⣿⣿⣿⣿⣿⣿⣿⣿⣿⣿⣿⣿⣿⡇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⣿⣿⣿⣿⣿⣿⣿⣿⣿⣿⣿⣿⣿⣿⣿⣿⣿⣆⠀⠀⠹⣿⣿⣿⣿⣿⣿⣿⣿⣿⣿⣿⣿⣿⣿⣿⣿⣿⣿⣿⣿⣿⣿⣿⣿⣿⣿⣿⣿⣿⣿⣿⣿⣿⣿⣿⣿⣿⣿⣿⣿⣿⣿⣿⣿⣿⣿⣿⣿⣿⣿⣿⣿⣿⣿⣿⣿⣿⣿⣿⣿⣿⣿⣿⣿⣿⣿⣿⣿⣿⡇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⣿⣿⣿⣿⣿⣿⣿⣿⣿⣿⣿⣿⣿⣿⣿⣿⣿⣿⣆⠀⠀⠙⣿⣿⣿⣿⣿⣿⣿⣿⣿⣿⣿⣿⣿⣿⣿⣿⣿⣿⣿⣿⣿⣿⣿⣿⣿⣿⣿⣿⣿⣿⣿⣿⣿⣿⣿⣿⣿⣿⣿⣿⣿⣿⣿⣿⣿⣿⣿⣿⣿⣿⣿⣿⣿⣿⣿⣿⣿⣿⣿⣿⣿⣿⣿⣿⣿⣿⣿⣿⡇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⣿⣿⣿⣿⣿⣿⣿⣿⣿⣿⣿⣿⣿⣿⣿⣿⣿⣿⣿⣆⠀⠀⠈⢿⣿⣿⣿⣿⣿⣿⣿⣿⣿⣿⣿⣿⣿⣿⣿⣿⣿⣿⣿⣿⣿⣿⣿⣿⣿⣿⣿⣿⣿⣿⣿⣿⣿⣿⣿⣿⣿⣿⣿⣿⣿⣿⣿⣿⣿⣿⣿⣿⣿⣿⣿⣿⣿⣿⣿⣿⣿⣿⣿⣿⣿⣿⣿⣿⣿⣿⡇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⣿⣿⣿⣿⣿⣿⣿⣿⣿⣿⣿⣿⣿⣿⣿⣿⣿⣿⣿⣿⣆⠀⠀⠀⢻⣿⣿⣿⣿⣿⣿⣿⣿⣿⣿⣿⣿⣿⣿⣿⣿⣿⣿⣿⣿⣿⣿⣿⣿⣿⣿⣿⣿⣿⣿⣿⣿⣿⣿⣿⣿⣿⣿⣿⣿⣿⣿⣿⣿⣿⣿⣿⣿⣿⣿⣿⣿⣿⣿⣿⣿⣿⣿⣿⣿⣿⣿⣿⣿⣿⡇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⣿⣿⣿⣿⣿⣿⣿⣿⣿⣿⣿⣿⣿⣿⣿⣿⣿⣿⣿⣿⣿⣆⠀⠀⠀⠹⣿⣿⣿⣿⣿⣿⣿⣿⣿⣿⣿⣿⣿⣿⣿⣿⣿⣿⣿⣿⣿⣿⣿⣿⣿⣿⣿⣿⣿⣿⣿⣿⣿⣿⣿⣿⣿⣿⣿⣿⣿⣿⣿⣿⣿⣿⣿⣿⣿⣿⣿⣿⣿⣿⣿⣿⣿⣿⣿⣿⣿⣿⣿⣿⡇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⣿⣿⣿⣿⣿⣿⣿⣿⣿⣿⣿⣿⣿⣿⣿⣿⣿⣿⣿⣿⣿⣿⣆⠀⠀⠀⠘⣿⣿⣿⣿⣿⣿⣿⣿⣿⣿⣿⣿⣿⣿⣿⣿⣿⣿⣿⣿⣿⣿⣿⣿⣿⣿⣿⣿⣿⣿⣿⣿⣿⣿⣿⣿⣿⣿⣿⣿⣿⣿⣿⣿⣿⣿⣿⣿⣿⣿⣿⣿⣿⣿⣿⣿⣿⣿⣿⣿⣿⣿⣿⡇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⣿⣿⣿⣿⣿⣿⣿⣿⣿⣿⣿⣿⣿⣿⣿⣿⣿⣿⣿⣿⣿⣿⣿⣆⠀⠀⠀⠈⢿⣿⣿⣿⣿⣿⣿⣿⣿⣿⣿⣿⣿⣿⣿⣿⣿⣿⣿⣿⣿⣿⣿⣿⣿⣿⣿⣿⣿⣿⣿⣿⣿⣿⣿⣿⣿⣿⣿⣿⣿⣿⣿⣿⣿⣿⣿⣿⣿⣿⣿⣿⣿⣿⣿⣿⣿⣿⣿⣿⣿⣿⡇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⣿⣿⣿⣿⣿⣿⣿⣿⣿⣿⣿⣿⣿⣿⣿⣿⣿⣿⣿⣿⣿⣿⣿⣿⣆⠀⠀⠀⠈⢻⣿⣿⣿⣿⣿⣿⣿⣿⣿⣿⣿⣿⣿⣿⣿⣿⣿⣿⣿⣿⣿⣿⣿⣿⣿⣿⣿⣿⣿⣿⣿⣿⣿⣿⣿⣿⣿⣿⣿⣿⣿⣿⣿⣿⣿⣿⣿⣿⣿⣿⣿⣿⣿⣿⣿⣿⣿⣿⣿⣿⡇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⣿⣿⣿⣿⣿⣿⣿⣿⣿⣿⣿⣿⣿⣿⣿⣿⣿⣿⣿⣿⣿⣿⣿⣿⣿⣧⠀⠀⠀⠀⢻⣿⣿⣿⣿⣿⣿⣿⣿⣿⣿⣿⣿⣿⣿⣿⣿⣿⣿⣿⣿⣿⣿⣿⣿⣿⣿⣿⣿⣿⣿⣿⣿⣿⣿⣿⣿⣿⣿⣿⣿⣿⣿⣿⣿⣿⣿⣿⣿⣿⣿⣿⣿⣿⣿⣿⣿⣿⣿⣿⡇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⣿⣿⣿⣿⣿⣿⣿⣿⣿⣿⣿⣿⣿⣿⣿⣿⣿⣿⣿⣿⣿⣿⣿⣿⣿⣿⣧⡀⠀⠀⠀⠻⣿⣿⣿⣿⣿⣿⣿⣿⣿⣿⣿⣿⣿⣿⣿⣿⣿⣿⣿⣿⣿⣿⣿⣿⣿⣿⣿⣿⣿⣿⣿⣿⣿⣿⣿⣿⣿⣿⣿⣿⣿⣿⣿⣿⣿⣿⣿⣿⣿⣿⣿⣿⣿⣿⣿⣿⣿⣿⡇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⣿⣿⣿⣿⣿⣿⣿⣿⣿⣿⣿⣿⣿⣿⣿⣿⣿⣿⣿⣿⣿⣿⣿⣿⣿⣿⣿⣿⣆⠀⠀⠀⢿⣿⣿⣿⣿⣿⣿⣿⣿⣿⣿⣿⣿⣿⣿⣿⣿⣿⣿⣿⣿⣿⣿⣿⣿⣿⣿⣿⣿⣿⣿⣿⣿⣿⣿⣿⣿⣿⣿⣿⣿⣿⣿⣿⣿⣿⣿⣿⣿⣿⣿⣿⣿⣿⣿⣿⣿⣿⡇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⣿⣿⣿⣿⣿⣿⣿⣿⣿⣿⣿⣿⣿⣿⣿⣿⣿⣿⣿⣿⣿⣿⣿⣿⣿⣿⣿⣿⣿⣧⡀⠀⠈⢿⣿⣿⣿⣿⣿⣿⣿⣿⣿⣿⣿⣿⣿⣿⣿⣿⣿⣿⣿⣿⣿⣿⣿⣿⣿⣿⣿⣿⣿⣿⣿⣿⣿⣿⣿⣿⣿⣿⣿⣿⣿⣿⣿⣿⣿⣿⣿⣿⣿⣿⣿⣿⣿⣿⣿⣿⡇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⣿⣿⣿⣿⣿⣿⣿⣿⣿⣿⣿⣟⠷⠀⠀⠈⠙⠻⣿⣿⣿⣿⣿⣿⣿⣿⣿⣿⣿⣿⣿⣿⣿⣿⣿⣿⣿⣿⣿⣿⣿⣿⣿⣿⣿⣿⣿⣿⣿⣿⣿⣿⣿⣿⣿⣿⣿⣿⣿⣿⣿⣿⣿⣿⣿⣿⣿⣿⣿⣿⣿⣿⣿⣿⣿⣿⣿⣿⣿⣿⣿⣿⣿⣿⣿⣿⣿⣿⣿⣿⡇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⣿⣿⣿⣿⣿⣿⣿⣿⣿⣿⣿⣿⣷⣤⣀⠀⠀⠀⠀⠉⠛⠿⣿⣿⣿⣿⣿⣿⣿⣿⣿⣿⣿⣿⣿⣿⣿⣿⣿⣿⣿⣿⣿⣿⣿⣿⣿⣿⣿⣿⣿⣿⣿⣿⣿⣿⣿⣿⣿⣿⣿⣿⣿⣿⣿⣿⣿⣿⣿⣿⣿⣿⣿⣿⣿⣿⣿⣿⣿⣿⣿⣿⣿⣿⣿⣿⣿⣿⣿⣿⡇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⣿⣿⣿⣿⣿⣿⣿⣿⣿⣿⣿⣿⣿⣿⣿⣷⣦⣄⡀⠀⠀⠀⠀⠉⠻⢿⣿⣿⣿⣿⣿⣿⣿⣿⣿⣿⣿⣿⣿⣿⣿⣿⣿⣿⣿⣿⣿⣿⣿⣿⣿⣿⣿⣿⣿⣿⣿⣿⣿⣿⣿⣿⣿⣿⣿⣿⣿⣿⣿⣿⣿⣿⣿⣿⣿⣿⣿⣿⣿⣿⣿⣿⣿⣿⣿⣿⣿⣿⣿⣿⡇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⣿⣿⣿⣿⣿⣿⣿⣿⣿⣿⣿⣿⣿⣿⣿⣿⣿⣿⣿⣷⣤⣀⠀⠀⠀⠀⠈⠙⠻⣿⣿⣿⣿⣿⣿⣿⣿⣿⣿⣿⣿⣿⣿⣿⣿⣿⣿⣿⣿⣿⣿⣿⣿⣿⣿⣿⣿⣿⣿⣿⣿⣿⣿⣿⣿⣿⣿⣿⣿⣿⣿⣿⣿⣿⣿⣿⣿⣿⣿⣿⣿⣿⣿⣿⣿⣿⣿⣿⣿⣿⡇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⣿⣿⣿⣿⣿⣿⣿⣿⣿⣿⣿⣿⣿⣿⣿⣿⣿⣿⣿⣿⣿⣿⣿⣶⣤⣀⠀⠀⠀⠀⠉⠛⢿⣿⣿⣿⣿⣿⣿⣿⣿⣿⣿⣿⣿⣿⣿⣿⣿⣿⣿⣿⣿⣿⣿⣿⣿⣿⣿⣿⣿⣿⣿⣿⣿⣿⣿⣿⣿⣿⣿⣿⣿⣿⣿⣿⣿⣿⣿⣿⣿⣿⣿⣿⣿⣿⣿⣿⣿⣿⡇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⣿⣿⣿⣿⣿⣿⣿⣿⣿⣿⣿⣿⣿⣿⣿⣿⣿⣿⣿⣿⣿⣿⣿⣿⣿⣿⣷⣦⣄⡀⠀⠀⠀⠈⠙⠻⣿⣿⣿⣿⣿⣿⣿⣿⣿⣿⣿⣿⣿⣿⣿⣿⣿⣿⣿⣿⣿⣿⣿⣿⣿⣿⣿⣿⣿⣿⣿⣿⣿⣿⣿⣿⣿⣿⣿⣿⣿⣿⣿⣿⣿⣿⣿⣿⣿⣿⣿⣿⣿⣿⡇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⣿⣿⣿⣿⣿⣿⣿⣿⣿⣿⣿⣿⣿⣿⣿⣿⣿⣿⣿⣿⣿⣿⣿⣿⣿⣿⣿⣿⣿⣿⣷⣦⣄⡀⠀⠀⠀⠉⠛⠿⣿⣿⣿⣿⣿⣿⣿⣿⣿⣿⣿⣿⣿⣿⣿⣿⣿⣿⣿⣿⣿⣿⣿⣿⣿⣿⣿⣿⣿⣿⣿⣿⣿⣿⣿⣿⣿⣿⣿⣿⣿⣿⣿⣿⣿⣿⣿⣿⣿⣿⡇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⣿⣿⣿⣿⣿⣿⣿⣿⣿⣿⣿⣿⣿⣿⣿⣿⣿⣿⣿⣿⣿⣿⣿⣿⣿⣿⣿⣿⣿⣿⣿⣿⣿⣿⣷⣦⣀⠀⠀⠀⠈⠙⠻⢿⣿⣿⣿⣿⣿⣿⣿⣿⣿⣿⣿⣿⣿⣿⣿⣿⣿⣿⣿⣿⣿⣿⣿⣿⣿⣿⣿⣿⣿⣿⣿⣿⣿⣿⣿⣿⣿⣿⣿⣿⣿⣿⣿⣿⣿⣿⡇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⣿⣿⣿⣿⣿⣿⣿⣿⣿⣿⣿⣿⣿⣿⣿⣿⣿⣿⣿⣿⣿⣿⣿⣿⣿⣿⣿⣿⣿⣿⣿⣿⣿⣿⣿⣿⣿⣿⣶⣤⣀⠀⠀⠀⠈⠛⢿⣿⣿⣿⣿⣿⣿⣿⣿⣿⣿⣿⣿⣿⣿⣿⣿⣿⣿⣿⣿⣿⣿⣿⣿⣿⣿⣿⣿⣿⣿⣿⣿⣿⣿⣿⣿⣿⣿⣿⣿⣿⣿⣿⡇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⣿⣿⣿⣿⣿⣿⣿⣿⣿⣿⣿⣿⣿⣿⣿⣿⣿⣿⣿⣿⣿⣿⣿⣿⣿⣿⣿⣿⣿⣿⣿⣿⣿⣿⣿⣿⣿⣿⣿⣿⣿⣷⣦⣤⣄⡀⠀⠙⠻⢿⣿⣿⣿⣿⣿⣿⣿⣿⣿⣿⣿⣿⣿⣿⣿⣿⣿⣿⣿⣿⣿⣿⣿⣿⣿⣿⣿⣿⣿⣿⣿⣿⣿⣿⣿⣿⣿⣿⣿⣿⡇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⣿⣿⣿⣿⣿⣿⣿⣿⣿⣿⣿⣿⣿⣿⣿⣿⣿⣿⣿⣿⣿⣿⣿⣿⣿⣿⣿⣿⣿⣿⣿⣿⣿⣿⣿⣿⣿⣿⣿⣿⣿⣿⣿⣿⣿⣿⣷⣦⣤⣤⣙⣿⣿⣿⣿⣿⣿⣿⣿⣿⣿⣿⣿⣿⣿⣿⣿⣿⣿⣿⣿⣿⣿⣿⣿⣿⣿⣿⣿⣿⣿⣿⣿⣿⣿⣿⣿⣿⣿⣿⡇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⣿⣿⣿⣿⣿⣿⣿⣿⣿⣿⣿⣿⣿⣿⣿⣿⣿⡿⠿⠿⠿⢿⣿⣿⣿⣿⣿⣿⣿⣿⣿⣿⣿⣿⣿⣿⣿⣿⣿⣿⣿⣿⣿⣿⣿⣿⣿⣿⣿⣿⣿⣿⣿⣿⣿⣿⣿⣿⣿⣿⣿⣿⣿⣿⣿⣿⣿⣿⣿⣿⣿⣿⣿⣿⣿⣿⣿⣿⣿⣿⣿⣿⣿⣿⣿⣿⣿⣿⣿⣿⡇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⣿⣿⣿⣿⣿⣿⣿⣿⣿⣿⣿⣿⣿⣿⣿⣿⣿⣆⠀⠀⠀⠀⠀⠀⠀⠀⠀⠈⠉⠉⠉⠉⠛⠛⠛⠛⠛⠻⠿⠿⠿⢿⣿⣿⣿⣿⣿⣿⣿⣿⣿⣿⣿⣿⣿⣿⣿⣿⣿⣿⣿⣿⣿⣿⣿⣿⣿⣿⣿⣿⣿⣿⣿⣿⣿⣿⣿⣿⣿⣿⣿⣿⣿⣿⣿⣿⣿⣿⣿⣿⡇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⣿⣿⣿⣿⣿⣿⣿⣿⣿⣿⣿⣿⣿⣿⣿⣿⣦⣤⣄⣀⣀⣀⣀⠀⠀⠀⠀⠀⠀⠀⠀⠀⠀⠀⠀⠀⠀⠀⠀⠀⠀⠀⠀⠀⠈⠉⠉⠉⠛⠛⠛⠛⠿⢿⣿⣿⣿⣿⣿⣿⣿⣿⣿⣿⣿⣿⣿⣿⣿⣿⣿⣿⣿⣿⣿⣿⣿⣿⣿⣿⣿⣿⣿⣿⣿⣿⣿⣿⣿⣿⡇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⣿⣿⣿⣿⣿⣿⣿⣿⣿⣿⣿⣿⣿⣿⣿⣿⣿⣿⣿⣿⣿⣿⣿⣿⣿⣿⣿⣿⣿⣶⣶⣶⣶⣶⣦⣤⣤⣤⣤⣤⣤⣄⣀⣀⣀⣀⣀⣀⣀⡀⠀⠀⣀⣀⣀⣀⣈⣛⣿⣿⣿⣿⣿⣿⣿⣿⣿⣿⣿⣿⣿⣿⣿⣿⣿⣿⣿⣿⣿⣿⣿⣿⣿⣿⣿⣿⣿⣿⣿⣿⡇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⣿⣿⣿⣿⣿⣿⣿⣿⣿⣿⣿⣿⣿⣿⣿⣿⣿⣿⣿⣿⣿⣿⣿⣿⣿⣿⣿⣿⣿⣿⣿⣿⣿⣿⣿⣿⣿⣿⣿⣿⣿⣿⣿⣿⣿⣿⣿⣿⣿⣿⣿⣿⣿⣿⣿⣿⣿⠿⠟⠉⠀⣠⣼⣿⣿⣿⣿⣿⣿⣿⣿⣿⣿⣿⣿⣿⣿⣿⣿⣿⣿⣿⣿⣿⣿⣿⣿⣿⣿⣿⡇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⣿⣿⣿⣿⣿⣿⣿⣿⣿⣿⣿⣿⣿⣿⣿⣿⣿⣿⣿⣿⣿⣿⣿⣿⣿⣿⣿⣿⣿⣿⣿⣿⣿⣿⣿⣿⣿⣿⣿⣿⣿⣿⣿⣿⣿⣿⣿⣿⣿⣿⣿⣿⣿⠿⠛⠉⠀⠀⢠⣶⣿⣿⣿⣿⣿⣿⣿⣿⣿⣿⣿⣿⣿⣿⣿⣿⣿⣿⣿⣿⣿⣿⣿⣿⣿⣿⣿⣿⣿⣿⡇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⣿⣿⣿⣿⣿⣿⣿⣿⣿⣿⣿⣿⣿⣿⣿⣿⣿⣿⣿⣿⣿⣿⣿⣿⣿⣿⣿⣿⣿⣿⣿⣿⣿⣿⣿⣿⣿⣿⣿⣿⣿⣿⣿⣿⣿⣿⣿⣿⣿⠿⠛⠉⠀⠀⠀⢀⣠⣶⣿⣿⣿⣿⣿⣿⣿⣿⣿⣿⣿⣿⣿⣿⣿⣿⣿⣿⣿⣿⣿⣿⣿⣿⣿⣿⣿⣿⣿⣿⣿⣿⡇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⣿⣿⣿⣿⣿⣿⣿⣿⣿⣿⣿⣿⣿⣿⣿⣿⣿⣿⣿⣿⣿⣿⣿⣿⣿⣿⣿⣿⣿⣿⣿⣿⣿⣿⣿⣿⣿⣿⣿⣿⣿⣿⣿⣿⣿⡿⠟⠋⠁⠀⠀⠀⢀⣠⣶⣿⣿⣿⣿⣿⣿⣿⣿⣿⣿⣿⣿⣿⣿⣿⣿⣿⣿⣿⣿⣿⣿⣿⣿⣿⣿⣿⣿⣿⣿⣿⣿⣿⣿⣿⡇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⣿⣿⣿⣿⣿⣿⣿⣿⣿⣿⣿⣿⣿⣿⣿⣿⣿⣿⣿⣿⣿⣿⣿⣿⣿⣿⣿⣿⣿⣿⣿⣿⣿⣿⣿⣿⣿⣿⣿⣿⣿⣿⠿⠛⠉⠀⠀⠀⠀⢀⣠⣶⣿⣿⣿⣿⣿⣿⣿⣿⣿⣿⣿⣿⣿⣿⣿⣿⣿⣿⣿⣿⣿⣿⣿⣿⣿⣿⣿⣿⣿⣿⣿⣿⣿⣿⣿⣿⣿⣿⡇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⣿⣿⣿⣿⣿⣿⣿⣿⣿⣿⣿⣿⣿⣿⣿⣿⣿⣿⣿⣿⣿⣿⣿⣿⣿⣿⣿⣿⣿⣿⣿⣿⣿⣿⣿⣿⣿⣿⣿⠿⠋⠁⠀⠀⠀⠀⢀⣤⣾⣿⣿⣿⣿⣿⣿⣿⣿⣿⣿⣿⣿⣿⣿⣿⣿⣿⣿⣿⣿⣿⣿⣿⣿⣿⣿⣿⣿⣿⣿⣿⣿⣿⣿⣿⣿⣿⣿⣿⣿⣿⡇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⣿⣿⣿⣿⣿⣿⣿⣿⣿⣿⣿⣿⣿⣿⣿⣿⣿⣿⣿⣿⣿⣿⣿⣿⣿⣿⣿⣿⣿⣿⣿⣿⣿⣿⣿⡿⠛⠉⠀⠀⠀⠀⠀⣀⣴⣾⣿⣿⣿⣿⣿⣿⣿⣿⣿⣿⣿⣿⣿⣿⣿⣿⣿⣿⣿⣿⣿⣿⣿⣿⣿⣿⣿⣿⣿⣿⣿⣿⣿⣿⣿⣿⣿⣿⣿⣿⣿⣿⣿⣿⡇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⣿⣿⣿⣿⣿⣿⣿⣿⣿⣿⣿⣿⣿⣿⣿⣿⣿⣿⣿⣿⣿⣿⣿⣿⣿⣿⣿⣿⣿⣿⣿⣿⠿⠋⠁⠀⠀⠀⠀⠀⣠⣴⣿⣿⣿⣿⣿⣿⣿⣿⣿⣿⣿⣿⣿⣿⣿⣿⣿⣿⣿⣿⣿⣿⣿⣿⣿⣿⣿⣿⣿⣿⣿⣿⣿⣿⣿⣿⣿⣿⣿⣿⣿⣿⣿⣿⣿⣿⣿⣿⡇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⣿⣿⣿⣿⣿⣿⣿⣿⣿⣿⣿⣿⣿⣿⣿⣿⣿⣿⣿⣿⣿⣿⣿⣿⣿⣿⣿⣿⣿⠿⠋⠀⠀⠀⠀⠀⢀⣠⣶⣿⣿⣿⣿⣿⣿⣿⣿⣿⣿⣿⣿⣿⣿⣿⣿⣿⣿⣿⣿⣿⣿⣿⣿⣿⣿⣿⣿⣿⣿⣿⣿⣿⣿⣿⣿⣿⣿⣿⣿⣿⣿⣿⣿⣿⣿⣿⣿⣿⣿⣿⡇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⣿⣿⣿⣿⣿⣿⣿⣿⣿⣿⣿⣿⣿⣿⣿⣿⣿⣿⣿⣿⣿⣿⣿⣿⣿⣿⣟⡋⠀⠀⠀⠀⠀⣀⣤⣾⣿⣿⣿⣿⣿⣿⣿⣿⣿⣿⣿⣿⣿⣿⣿⣿⣿⣿⣿⣿⣿⣿⣿⣿⣿⣿⣿⣿⣿⣿⣿⣿⣿⣿⣿⣿⣿⣿⣿⣿⣿⣿⣿⣿⣿⣿⣿⣿⣿⣿⣿⣿⣿⣿⡇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⣿⣿⣿⣿⣿⣿⣿⣿⣿⣿⣿⣿⣿⣿⣿⣿⣿⣿⣿⣿⣿⣿⣿⣿⣿⣿⣿⡧⠀⠀⣠⣴⣾⣿⣿⣿⣿⣿⣿⣿⣿⣿⣿⣿⣿⣿⣿⣿⣿⣿⣿⣿⣿⣿⣿⣿⣿⣿⣿⣿⣿⣿⣿⣿⣿⣿⣿⣿⣿⣿⣿⣿⣿⣿⣿⣿⣿⣿⣿⣿⣿⣿⣿⣿⣿⣿⣿⣿⣿⣿⡇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⣿⣿⣿⣿⣿⣿⣿⣿⣿⣿⣿⣿⣿⣿⣿⣿⣿⣿⣿⣿⣿⣿⣿⣿⣿⣿⣯⣤⣾⣿⣿⣿⣿⣿⣿⣿⣿⣿⣿⣿⣿⣿⣿⣿⣿⣿⣿⣿⣿⣿⣿⣿⣿⣿⣿⣿⣿⣿⣿⣿⣿⣿⣿⣿⣿⣿⣿⣿⣿⣿⣿⣿⣿⣿⣿⣿⣿⣿⣿⣿⣿⣿⣿⣿⣿⣿⣿⣿⣿⣿⡇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⣿⣿⣿⣿⣿⣿⣿⣿⣿⣿⣿⣿⣿⣿⣿⣿⣿⣿⣿⣿⣿⣿⣿⣿⣿⣿⣿⣿⣿⣿⣿⣿⣿⣿⣿⣿⣿⣿⣿⣿⣿⣿⣿⣿⣿⣿⣿⣿⣿⣿⣿⣿⣿⣿⣿⣿⣿⣿⣿⠟⠋⢈⣿⣿⣿⣿⣿⣿⣿⣿⣿⣿⣿⣿⣿⣿⣿⣿⣿⣿⣿⣿⣿⣿⣿⣿⣿⣿⣿⣿⡇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⣿⣿⣿⣿⣿⣿⣿⣿⣿⣿⣿⣿⣿⣿⣿⣿⣿⣿⣿⣿⣿⣿⣿⣿⣿⣿⣿⣿⣿⣿⣿⣿⣿⣿⣿⣿⣿⣿⣿⣿⣿⣿⣿⣿⣿⣿⣿⣿⣿⣿⣿⣿⣿⣿⣿⣿⣿⡿⠃⠀⣠⣾⣿⣿⣿⣿⣿⣿⣿⣿⣿⣿⣿⣿⣿⣿⣿⣿⣿⣿⣿⣿⣿⣿⣿⣿⣿⣿⣿⣿⡇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⣿⣿⣿⣿⣿⣿⣿⣿⣿⣿⣿⣿⣿⣿⣿⣿⣿⣿⣿⣿⣿⣿⣿⣿⣿⣿⣿⣿⣿⣿⣿⣿⣿⣿⣿⣿⣿⣿⣿⣿⣿⣿⣿⣿⣿⣿⣿⣿⣿⣿⣿⣿⣿⣿⣿⡿⠋⠀⠀⣴⣿⣿⣿⣿⣿⣿⣿⣿⣿⣿⣿⣿⣿⣿⣿⣿⣿⣿⣿⣿⣿⣿⣿⣿⣿⣿⣿⣿⣿⣿⡇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⣿⣿⣿⣿⣿⣿⣿⣿⣿⣿⣿⣿⣿⣿⣿⣿⣿⣿⣿⣿⣿⣿⣿⣿⣿⣿⣿⣿⣿⣿⣿⣿⣿⣿⣿⣿⣿⣿⣿⣿⣿⣿⣿⣿⣿⣿⣿⣿⣿⣿⣿⣿⣿⣿⠟⠀⠀⠀⣴⣿⣿⣿⣿⣿⣿⣿⣿⣿⣿⣿⣿⣿⣿⣿⣿⣿⣿⣿⣿⣿⣿⣿⣿⣿⣿⣿⣿⣿⣿⣿⡇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⣿⣿⣿⣿⣿⣿⣿⣿⣿⣿⣿⣿⣿⣿⣿⣿⣿⣿⣿⣿⣿⣿⣿⣿⣿⣿⣿⣿⣿⣿⣿⣿⣿⣿⣿⣿⣿⣿⣿⣿⣿⣿⣿⣿⣿⣿⣿⣿⣿⣿⣿⣿⡿⠃⠀⠀⢀⣾⣿⣿⣿⣿⣿⣿⣿⣿⣿⣿⣿⣿⣿⣿⣿⣿⣿⣿⣿⣿⣿⣿⣿⣿⣿⣿⣿⣿⣿⣿⣿⣿⡇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⣿⣿⣿⣿⣿⣿⣿⣿⣿⣿⣿⣿⣿⣿⣿⣿⣿⣿⣿⣿⣿⣿⣿⣿⣿⣿⣿⣿⣿⣿⣿⣿⣿⣿⣿⣿⣿⣿⣿⣿⣿⣿⣿⣿⣿⣿⣿⣿⣿⣿⣿⠏⠀⠀⠀⣠⣿⣿⣿⣿⣿⣿⣿⣿⣿⣿⣿⣿⣿⣿⣿⣿⣿⣿⣿⣿⣿⣿⣿⣿⣿⣿⣿⣿⣿⣿⣿⣿⣿⣿⡇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⣿⣿⣿⣿⣿⣿⣿⣿⣿⣿⣿⣿⣿⣿⣿⣿⣿⣿⣿⣿⣿⣿⣿⣿⣿⣿⣿⣿⣿⣿⣿⣿⣿⣿⣿⣿⣿⣿⣿⣿⣿⣿⣿⣿⣿⣿⣿⣿⣿⡟⠁⠀⠀⠀⣴⣿⣿⣿⣿⣿⣿⣿⣿⣿⣿⣿⣿⣿⣿⣿⣿⣿⣿⣿⣿⣿⣿⣿⣿⣿⣿⣿⣿⣿⣿⣿⣿⣿⣿⣿⡇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⣿⣿⣿⣿⣿⣿⣿⣿⣿⣿⣿⣿⣿⣿⣿⣿⣿⣿⣿⣿⣿⣿⣿⣿⣿⣿⣿⣿⣿⣿⣿⣿⣿⣿⣿⣿⣿⣿⣿⣿⣿⣿⣿⣿⣿⣿⣿⣿⠋⠀⠀⠀⢠⣾⣿⣿⣿⣿⣿⣿⣿⣿⣿⣿⣿⣿⣿⣿⣿⣿⣿⣿⣿⣿⣿⣿⣿⣿⣿⣿⣿⣿⣿⣿⣿⣿⣿⣿⣿⣿⡇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⣿⣿⣿⣿⣿⣿⣿⣿⣿⣿⣿⣿⣿⣿⣿⣿⣿⣿⣿⣿⣿⣿⣿⣿⣿⣿⣿⣿⣿⣿⣿⣿⣿⣿⣿⣿⣿⣿⣿⣿⣿⣿⠏⠀⠀⠀⢀⣾⣿⣿⣿⣿⣿⣿⣿⣿⣿⣿⣿⣿⣿⣿⣿⣿⣿⣿⣿⣿⣿⣿⣿⣿⣿⣿⣿⣿⣿⣿⣿⣿⣿⣿⣿⣿⣿⣿⣿⣿⣿⣿⡇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⣿⣿⣿⣿⣿⣿⣿⣿⣿⣿⣿⣿⣿⣿⣿⣿⣿⣿⣿⣿⣿⣿⣿⣿⣿⣿⣿⣿⣿⣿⣿⣿⣿⣿⣿⣿⣿⣿⣿⣿⡿⠃⠀⠀⠀⣠⣿⣿⣿⣿⣿⣿⣿⣿⣿⣿⣿⣿⣿⣿⣿⣿⣿⣿⣿⣿⣿⣿⣿⣿⣿⣿⣿⣿⣿⣿⣿⣿⣿⣿⣿⣿⣿⣿⣿⣿⣿⣿⣿⣿⡇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⣿⣿⣿⣿⣿⣿⣿⣿⣿⣿⣿⣿⣿⣿⣿⣿⣿⣿⣿⣿⣿⣿⣿⣿⣿⣿⣿⣿⣿⣿⣿⣿⣿⣿⣿⣿⣿⡿⠁⠀⠀⠀⣠⣾⣿⣿⣿⣿⣿⣿⣿⣿⣿⣿⣿⣿⣿⣿⣿⣿⣿⣿⣿⣿⣿⣿⣿⣿⣿⣿⣿⣿⣿⣿⣿⣿⣿⣿⣿⣿⣿⣿⣿⣿⣿⣿⣿⣿⣿⣿⡇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⣿⣿⣿⣿⣿⣿⣿⣿⣿⣿⣿⣿⣿⣿⣿⣿⣿⣿⣿⣿⣿⣿⣿⣿⣿⣿⣿⣿⣿⣿⣿⣿⣿⣿⣿⣿⠟⠀⠀⠀⢀⣴⣿⣿⣿⣿⣿⣿⣿⣿⣿⣿⣿⣿⣿⣿⣿⣿⣿⣿⣿⣿⣿⣿⣿⣿⣿⣿⣿⣿⣿⣿⣿⣿⣿⣿⣿⣿⣿⣿⣿⣿⣿⣿⣿⣿⣿⣿⣿⣿⡇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⣿⣿⣿⣿⣿⣿⣿⣿⣿⣿⣿⣿⣿⣿⣿⣿⣿⣿⣿⣿⣿⣿⣿⣿⣿⣿⣿⣿⣿⣿⣿⣿⣿⣿⣿⠋⠀⠀⠀⣠⣾⣿⣿⣿⣿⣿⣿⣿⣿⣿⣿⣿⣿⣿⣿⣿⣿⣿⣿⣿⣿⣿⣿⣿⣿⣿⣿⣿⣿⣿⣿⣿⣿⣿⣿⣿⣿⣿⣿⣿⣿⣿⣿⣿⣿⣿⣿⣿⣿⣿⡇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⣿⣿⣿⣿⣿⣿⣿⣿⣿⣿⣿⣿⣿⣿⣿⣿⣿⣿⣿⣿⣿⣿⣿⣿⣿⣿⣿⣿⣿⣿⣿⣿⣿⣿⣧⣤⠄⢀⣴⣿⣿⣿⣿⣿⣿⣿⣿⣿⣿⣿⣿⣿⣿⣿⣿⣿⣿⣿⣿⣿⣿⣿⣿⣿⣿⣿⣿⣿⣿⣿⣿⣿⣿⣿⣿⣿⣿⣿⣿⣿⣿⣿⣿⣿⣿⣿⣿⣿⣿⣿⡇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⣿⣿⣿⣿⣿⣿⣿⣿⣿⣿⣿⣿⣿⣿⣿⣿⣿⣿⣿⣿⣿⣿⣿⣿⣿⣿⣿⣿⣿⣿⣿⣿⣿⣿⣿⣏⣴⣿⣿⣿⣿⣿⣿⣿⣿⣿⣿⣿⣿⣿⣿⣿⣿⣿⣿⣿⣿⣿⣿⣿⣿⣿⣿⣿⣿⣿⣿⣿⣿⣿⣿⣿⣿⣿⣿⣿⣿⣿⣿⣿⣿⣿⣿⣿⣿⣿⣿⣿⣿⣿⡇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⣿⣿⣿⣿⣿⣿⣿⣿⣿⣿⣿⣿⣿⣿⣿⣿⣿⣿⣿⣿⣿⣿⣿⣿⣿⣿⣿⣿⣿⣿⣿⣿⣿⣿⣿⣿⣿⣿⣿⣿⣿⣿⣿⣿⣿⣿⣿⣿⣿⣿⣿⣿⣿⣿⡟⠻⣿⣿⣿⣿⣿⣿⣿⣿⣿⣿⣿⣿⣿⣿⣿⣿⣿⣿⣿⣿⣿⣿⣿⣿⣿⣿⣿⣿⣿⣿⣿⣿⣿⣿⡇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⣿⣿⣿⣿⣿⣿⣿⣿⣿⣿⣿⣿⣿⣿⣿⣿⣿⣿⣿⣿⣿⣿⣿⣿⣿⣿⣿⣿⣿⣿⣿⣿⣿⣿⣿⣿⣿⣿⣿⣿⣿⣿⣿⣿⣿⣿⣿⣿⣿⣿⣿⣿⠁⠀⠀⠀⣿⣿⣿⣿⣿⣿⣿⣿⣿⣿⣿⣿⣿⣿⣿⣿⣿⣿⣿⣿⣿⣿⣿⣿⣿⣿⣿⣿⣿⣿⣿⣿⣿⣿⡇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⣿⣿⣿⣿⣿⣿⣿⣿⣿⣿⣿⣿⣿⣿⣿⣿⣿⣿⣿⣿⣿⣿⣿⣿⣿⣿⣿⣿⣿⣿⣿⣿⣿⣿⣿⣿⣿⣿⣿⣿⣿⣿⣿⣿⣿⣿⣿⣿⣿⣿⣿⠇⠀⠀⠀⣿⣿⣿⣿⣿⣿⣿⣿⣿⣿⣿⣿⣿⣿⣿⣿⣿⣿⣿⣿⣿⣿⣿⣿⣿⣿⣿⣿⣿⣿⣿⣿⣿⣿⣿⡇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⣿⣿⣿⣿⣿⣿⣿⣿⣿⣿⣿⣿⣿⣿⣿⣿⣿⣿⣿⣿⣿⣿⣿⣿⣿⣿⣿⣿⣿⣿⣿⣿⣿⣿⣿⣿⣿⣿⣿⣿⣿⣿⣿⣿⣿⣿⣿⣿⣿⣿⡟⠀⠀⠀⣸⣿⣿⣿⣿⣿⣿⣿⣿⣿⣿⣿⣿⣿⣿⣿⣿⣿⣿⣿⣿⣿⣿⣿⣿⣿⣿⣿⣿⣿⣿⣿⣿⣿⣿⣿⡇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⣿⣿⣿⣿⣿⣿⣿⣿⣿⣿⣿⣿⣿⣿⣿⣿⣿⣿⣿⣿⣿⣿⣿⣿⣿⣿⣿⣿⣿⣿⣿⣿⣿⣿⣿⣿⣿⣿⣿⣿⣿⣿⣿⣿⣿⣿⣿⣿⣿⠃⠀⠀⢸⣿⣿⣿⣿⣿⣿⣿⣿⣿⣿⣿⣿⣿⣿⣿⣿⣿⣿⣿⣿⣿⣿⣿⣿⣿⣿⣿⣿⣿⣿⣿⣿⣿⣿⣿⣿⣿⡇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⣿⣿⣿⣿⣿⣿⣿⣿⣿⣿⣿⣿⣿⣿⣿⣿⣿⣿⣿⣿⣿⣿⣿⣿⣿⣿⣿⣿⣿⣿⣿⣿⣿⣿⣿⣿⣿⣿⣿⣿⣿⣿⣿⣿⣿⣿⣿⣿⣿⣶⣀⢀⣿⣿⣿⣿⣿⣿⣿⣿⣿⣿⣿⣿⣿⣿⣿⣿⣿⣿⣿⣿⣿⣿⣿⣿⣿⣿⣿⣿⣿⣿⣿⣿⣿⣿⣿⣿⣿⣿⡇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⣿⣿⣿⣿⣿⣿⣿⣿⣿⣿⣿⣿⣿⣿⣿⣿⣿⣿⣿⣿⣿⣿⣿⣿⣿⣿⣿⣿⣿⣿⣿⣿⣿⣿⣿⣿⣿⣿⣿⣿⣿⣿⣿⣿⣿⣿⣿⡏⠉⠙⣿⣿⣿⣿⣿⣿⣿⣿⣿⣿⣿⣿⣿⣿⣿⣿⣿⣿⣿⣿⣿⣿⣿⣿⣿⣿⣿⣿⣿⣿⣿⣿⣿⣿⣿⣿⣿⣿⣿⣿⡇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⣿⣿⣿⣿⣿⣿⣿⣿⣿⣿⣿⣿⣿⣿⣿⣿⣿⣿⣿⣿⣿⣿⣿⣿⣿⣿⣿⣿⣿⣿⣿⣿⣿⣿⣿⣿⣿⣿⣿⣿⣿⣿⣿⣿⣿⣿⣿⠁⠀⠀⢸⣿⣿⣿⣿⣿⣿⣿⣿⣿⣿⣿⣿⣿⣿⣿⣿⣿⣿⣿⣿⣿⣿⣿⣿⣿⣿⣿⣿⣿⣿⣿⣿⣿⣿⣿⣿⣿⣿⣿⡇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⣿⣿⣿⣿⣿⣿⣿⣿⣿⣿⣿⣿⣿⣿⣿⣿⣿⣿⣿⣿⣿⣿⣿⣿⣿⣿⣿⣿⣿⣿⣿⣿⣿⣿⣿⣿⣿⣿⣿⣿⣿⣿⣿⣿⣿⣿⣿⡆⠀⠀⠘⣿⣿⣿⣿⣿⣿⣿⣿⣿⣿⣿⣿⣿⣿⣿⣿⣿⣿⣿⣿⣿⣿⣿⣿⣿⣿⣿⣿⣿⣿⣿⣿⣿⣿⣿⣿⣿⣿⣿⡇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⣿⣿⣿⣿⣿⣿⣿⣿⣿⣿⣿⣿⣿⣿⣿⣿⣿⣿⣿⣿⣿⣿⣿⣿⣿⣿⣿⣿⣿⣿⣿⣿⣿⣿⣿⣿⣿⣿⣿⣿⣿⣿⣿⣿⣿⣿⣿⣿⡁⠀⠀⠀⢹⣿⣿⣿⣿⣿⣿⣿⣿⣿⣿⣿⣿⣿⣿⣿⣿⣿⣿⣿⣿⣿⣿⣿⣿⣿⣿⣿⣿⣿⣿⣿⣿⣿⣿⣿⣿⣿⡇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⣿⣿⣿⣿⣿⣿⣿⣿⣿⣿⣿⣿⣿⣿⣿⣿⣿⣿⣿⣿⣿⣿⣿⣿⣿⣿⣿⣿⣿⣿⣿⣿⣿⣿⣿⣿⣿⣿⣿⣿⣿⣿⣿⣿⣿⣿⣿⣿⣇⠀⠀⠀⠀⣿⣿⣿⣿⣿⣿⣿⣿⣿⣿⣿⣿⣿⣿⣿⣿⣿⣿⣿⣿⣿⣿⣿⣿⣿⣿⣿⣿⣿⣿⣿⣿⣿⣿⣿⣿⣿⡇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⣿⣿⣿⣿⣿⣿⣿⣿⣿⣿⣿⣿⣿⣿⣿⣿⣿⣿⣿⣿⣿⣿⣿⣿⣿⣿⣿⣿⣿⣿⣿⣿⣿⣿⣿⣿⣿⣿⣿⣿⣿⣿⣿⣿⣿⣿⣿⣿⣿⣇⠀⠀⠀⠈⣿⣿⣿⣿⣿⣿⣿⣿⣿⣿⣿⣿⣿⣿⣿⣿⣿⣿⣿⣿⣿⣿⣿⣿⣿⣿⣿⣿⣿⣿⣿⣿⣿⣿⣿⣿⡇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⣿⣿⣿⣿⣿⣿⣿⣿⣿⣿⣿⣿⣿⣿⣿⣿⣿⣿⣿⣿⣿⣿⣿⣿⣿⣿⣿⣿⣿⣿⣿⣿⣿⣿⣿⣿⣿⣿⣿⣿⣿⣿⣿⣿⣿⣿⣿⣿⣿⣿⣿⣿⣇⠀⠀⠀⢻⣿⣿⣿⣿⣿⣿⣿⣿⣿⣿⣿⣿⣿⣿⣿⣿⣿⣿⣿⣿⣿⣿⣿⣿⣿⣿⣿⣿⣿⣿⣿⣿⣿⡇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⣿⣿⣿⣿⣿⣿⣿⣿⣿⣿⣿⣿⣿⣿⣿⣿⣿⣿⣿⣿⣿⣿⣿⣿⣿⣿⣿⣿⣿⣿⣿⣿⣿⣿⣿⣿⣿⣿⣿⣿⣿⣿⣿⣿⣿⣿⣿⣿⣿⣿⣿⣿⣿⣇⠀⠀⠀⢻⣿⣿⣿⣿⣿⣿⣿⣿⣿⣿⣿⣿⣿⣿⣿⣿⣿⣿⣿⣿⣿⣿⣿⣿⣿⣿⣿⣿⣿⣿⣿⣿⡇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⣿⣿⣿⣿⣿⣿⣿⣿⣿⣿⣿⣿⣿⣿⣿⣿⣿⣿⣿⣿⣿⣿⣿⣿⣿⣿⣿⣿⣿⣿⣿⣿⣿⣿⣿⣿⣿⣿⣿⣿⣿⣿⣿⣿⣿⣿⣿⣿⣿⣿⣿⣿⣿⣿⡄⠀⠀⠘⣿⣿⣿⣿⣿⣿⣿⣿⣿⣿⣿⣿⣿⣿⣿⣿⣿⣿⣿⣿⣿⣿⣿⣿⣿⣿⣿⣿⣿⣿⣿⣿⡇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⣿⣿⣿⣿⣿⣿⣿⣿⣿⣿⣿⣿⣿⣿⣿⣿⣿⣿⣿⣿⣿⣿⣿⣿⣿⣿⣿⣿⣿⣿⣿⣿⣿⣿⣿⣿⣿⣿⣿⣿⣿⣿⣿⣿⣿⣿⣿⣿⣿⣿⣿⣿⣿⣿⣇⠀⠀⠀⢻⣿⣿⣿⣿⣿⣿⣿⣿⣿⣿⣿⣿⣿⣿⣿⣿⣿⣿⣿⣿⣿⣿⣿⣿⣿⣿⣿⣿⣿⣿⣿⡇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⣿⣿⣿⣿⣿⣿⣿⣿⣿⣿⣿⣿⣿⣿⣿⣿⣿⣿⣿⣿⣿⣿⣿⣿⣿⣿⣿⣿⣿⣿⣿⣿⣿⣿⣿⣿⣿⣿⣿⣿⣿⣿⣿⣿⣿⣿⣿⣿⣿⣿⣿⣿⣿⣿⣿⡄⠀⠀⠘⣿⣿⣿⣿⣿⣿⣿⣿⣿⣿⣿⣿⣿⣿⣿⣿⣿⣿⣿⣿⣿⣿⣿⣿⣿⣿⣿⣿⣿⣿⣿⡇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⣿⣿⣿⣿⣿⣿⣿⣿⣿⣿⣿⣿⣿⣿⣿⣿⣿⣿⣿⣿⣿⣿⣿⣿⣿⣿⣿⣿⣿⣿⣿⣿⣿⣿⣿⣿⣿⣿⣿⣿⣿⣿⣿⣿⣿⣿⣿⣿⣿⣿⣿⣿⣿⣿⣿⣧⠀⠀⠀⢻⣿⣿⣿⣿⣿⣿⣿⣿⣿⣿⣿⣿⣿⣿⣿⣿⣿⣿⣿⣿⣿⣿⣿⣿⣿⣿⣿⣿⣿⣿⡇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⣿⣿⣿⣿⣿⣿⣿⣿⣿⣿⣿⣿⣿⣿⣿⣿⣿⣿⣿⣿⣿⣿⣿⣿⣿⣿⣿⣿⣿⣿⣿⣿⣿⣿⣿⣿⣿⣿⣿⣿⣿⣿⣿⣿⣿⣿⣿⣿⣿⣿⣿⣿⣿⣿⣿⣿⡄⠀⠀⠘⣿⣿⣿⣿⣿⣿⣿⣿⣿⣿⣿⣿⣿⣿⣿⣿⣿⣿⣿⣿⣿⣿⣿⣿⣿⣿⣿⣿⣿⣿⡇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⣿⣿⣿⣿⣿⣿⣿⣿⣿⣿⣿⣿⣿⣿⣿⣿⣿⣿⣿⣿⣿⣿⣿⣿⣿⣿⣿⣿⣿⣿⣿⣿⣿⣿⣿⣿⣿⣿⣿⣿⣿⣿⣿⣿⣿⣿⣿⣿⣿⣿⣿⣿⣿⣿⣿⣿⣧⠀⠀⠀⢻⣿⣿⣿⣿⣿⣿⣿⣿⣿⣿⣿⣿⣿⣿⣿⣿⣿⣿⣿⣿⣿⣿⣿⣿⣿⣿⣿⣿⣿⡇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⣿⣿⣿⣿⣿⣿⣿⣿⣿⣿⣿⣿⣿⣿⣿⣿⣿⣿⣿⣿⣿⣿⣿⣿⣿⣿⣿⣿⣿⣿⣿⣿⣿⣿⣿⣿⣿⣿⣿⣿⣿⣿⣿⣿⣿⣿⣿⣿⣿⣿⣿⣿⣿⣿⣿⣿⣿⡆⠀⠀⠈⣿⣿⣿⣿⣿⣿⣿⣿⣿⣿⣿⣿⣿⣿⣿⣿⣿⣿⣿⣿⣿⣿⣿⣿⣿⣿⣿⣿⣿⡇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⣿⣿⣿⣿⣿⣿⣿⣿⣿⣿⣿⣿⣿⣿⣿⣿⣿⣿⣿⣿⣿⣿⣿⣿⣿⣿⣿⣿⣿⣿⣿⣿⣿⣿⣿⣿⣿⣿⣿⣿⣿⣿⣿⣿⣿⣿⣿⣿⣿⣿⣿⣿⣿⣿⣿⣿⣿⣿⣇⠀⠀⠸⣿⣿⣿⣿⣿⣿⣿⣿⣿⣿⣿⣿⣿⣿⣿⣿⣿⣿⣿⣿⣿⣿⣿⣿⣿⣿⣿⣿⡇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⣿⣿⣿⣿⣿⣿⣿⣿⣿⣿⣿⣿⣿⣿⣿⣿⣿⣿⣿⣿⣿⣿⣿⣿⣿⣿⣿⣿⣿⣿⣿⡿⠿⡿⠉⠉⠻⢿⣿⣿⣿⣿⣿⣿⣿⣿⣿⣿⣿⣿⣿⣿⣿⣿⣿⣿⣿⣿⣿⣿⣿⣿⣿⣿⣿⣿⣿⣿⣿⣿⣿⣿⣿⣿⣿⣿⣿⣿⣿⣿⣿⣿⣿⣿⣿⣿⣿⣿⣿⣿⡇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⣿⣿⣿⣿⣿⣿⣿⣿⣿⣿⣿⣿⣿⣿⣿⣿⣿⣿⣿⣿⣿⣿⣿⣿⣿⣿⣿⣿⣿⣿⣿⣿⣦⡀⠀⠀⠀⠀⠉⠛⠿⢿⣿⣿⣿⣿⣿⣿⣿⣿⣿⣿⣿⣿⣿⣿⣿⣿⣿⣿⣿⣿⣿⣿⣿⣿⣿⣿⣿⣿⣿⣿⣿⣿⣿⣿⣿⣿⣿⣿⣿⣿⣿⣿⣿⣿⣿⣿⣿⣿⡇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⣿⣿⣿⣿⣿⣿⣿⣿⣿⣿⣿⣿⣿⣿⣿⣿⣿⣿⣿⣿⣿⣿⣿⣿⣿⣿⣿⣿⣿⣿⣿⣿⣿⣷⣤⣀⠀⠀⠀⠀⠀⠀⠀⠉⠻⢿⣿⣿⣿⣿⣿⣿⣿⣿⣿⣿⣿⣿⣿⣿⣿⣿⣿⣿⣿⣿⣿⣿⣿⣿⣿⣿⣿⣿⣿⣿⣿⣿⣿⣿⣿⣿⣿⣿⣿⣿⣿⣿⣿⣿⡇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⣿⣿⣿⣿⣿⣿⣿⣿⣿⣿⣿⣿⣿⣿⣿⣿⣿⣿⣿⣿⣿⣿⣿⣿⣿⣿⣿⣿⣿⣿⣿⣿⣿⣿⣿⣿⣿⣦⣄⠀⠀⠀⠀⠀⠀⠀⠈⠛⢿⣿⣿⣿⣿⣿⣿⣿⣿⣿⣿⣿⣿⣿⣿⣿⣿⣿⣿⣿⣿⣿⣿⣿⣿⣿⣿⣿⣿⣿⣿⣿⣿⣿⣿⣿⣿⣿⣿⣿⣿⣿⡇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⣿⣿⣿⣿⣿⣿⣿⣿⣿⣿⣿⣿⣿⣿⣿⣿⣿⣿⣿⣿⣿⣿⣿⣿⣿⣿⣿⣿⣿⣿⣿⣿⣿⣿⣿⣿⣿⣿⣿⣶⣄⡀⠀⠀⠀⠀⠀⠀⠀⠈⠛⢿⣿⣿⣿⣿⣿⣿⣿⣿⣿⣿⣿⣿⣿⣿⣿⣿⣿⣿⣿⣿⣿⣿⣿⣿⣿⣿⣿⣿⣿⣿⣿⣿⣿⣿⣿⣿⣿⣿⡇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⣿⣿⣿⣿⣿⣿⣿⣿⣿⣿⣿⣿⣿⣿⣿⣿⣿⣿⣿⣿⣿⣿⣿⣿⣿⣿⣿⣿⣿⣿⣿⣿⣿⣿⣿⣿⣿⣿⣿⣿⣿⣿⣷⣦⣀⠀⠀⠀⠀⠀⠀⠀⠈⠙⠿⣿⣿⣿⣿⣿⣿⣿⣿⣿⣿⣿⣿⣿⣿⣿⣿⣿⣿⣿⣿⣿⣿⣿⣿⣿⣿⣿⣿⣿⣿⣿⣿⣿⣿⣿⡇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⣿⣿⣿⣿⣿⣿⣿⣿⣿⣿⣿⣿⣿⣿⣿⣿⣿⣿⣿⣿⣿⣿⣿⣿⣿⣿⣿⣿⣿⣿⣿⣿⣿⣿⣿⣿⣿⣿⣿⣿⣿⣿⣿⣿⣿⣿⣶⣄⡀⠀⠀⠀⠀⠀⠀⠈⠛⢿⣿⣿⣿⣿⣿⣿⣿⣿⣿⣿⣿⣿⣿⣿⣿⣿⣿⣿⣿⣿⣿⣿⣿⣿⣿⣿⣿⣿⣿⣿⣿⣿⡇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⣿⣿⣿⣿⣿⣿⣿⣿⣿⣿⣿⣿⣿⣿⣿⣿⣿⣿⣿⣿⣿⣿⣿⣿⣿⣿⣿⣿⣿⣿⣿⣿⣿⣿⣿⣿⣿⣿⣿⣿⣿⣿⣿⣿⣿⣿⣿⣿⣿⣷⣦⣄⡀⠀⠀⠀⠀⠀⠈⠛⢿⣿⣿⣿⣿⣿⣿⣿⣿⣿⣿⣿⣿⣿⣿⣿⣿⣿⣿⣿⣿⣿⣿⣿⣿⣿⣿⣿⣿⣿⡇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⣿⣿⣿⣿⣿⣿⣿⣿⣿⣿⣿⣿⣿⣿⣿⣿⣿⣿⣿⣿⣿⣿⣿⣿⣿⣿⣿⣿⣿⣿⣿⣿⣿⣿⣿⣿⣿⣿⣿⣿⣿⣿⣿⣿⣿⣿⣿⣿⣿⣿⣿⣿⣿⣷⣤⣀⠀⠀⠀⠀⠀⠈⠙⠿⣿⣿⣿⣿⣿⣿⣿⣿⣿⣿⣿⣿⣿⣿⣿⣿⣿⣿⣿⣿⣿⣿⣿⣿⣿⣿⡇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⣿⣿⣿⣿⣿⣿⣿⣿⣿⣿⣿⣿⣿⣿⣿⣿⣿⣿⣿⣿⣿⣿⣿⣿⣿⣿⣿⣿⣿⣿⣿⣿⣿⣿⣿⣿⣿⣿⣿⣿⣿⣿⣿⣿⣿⣿⣿⣿⣿⣿⣿⣿⣿⣿⣿⣿⣿⣶⣤⣀⠀⠀⠀⠀⠀⠙⠻⢿⣿⣿⣿⣿⣿⣿⣿⣿⣿⣿⣿⣿⣿⣿⣿⣿⣿⣿⣿⣿⣿⣿⡇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⣿⣿⣿⣿⣿⣿⣿⣿⣿⣿⣿⣿⣿⣿⣿⣿⣿⣿⣿⣿⣿⣿⣿⣿⣿⣿⣿⣿⣿⣿⣿⣿⣿⣿⣿⣿⣿⣿⣿⣿⣿⣿⣿⣿⣿⣿⣿⣿⣿⣿⣿⣿⣿⣿⣿⣿⣿⣿⣿⣿⣿⣶⣤⡀⠀⠀⠀⠀⠈⠛⠿⣿⣿⣿⣿⣿⣿⣿⣿⣿⣿⣿⣿⣿⣿⣿⣿⣿⣿⣿⡇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⣿⣿⣿⣿⣿⣿⣿⣿⣿⣿⣿⣿⣿⣿⣿⣿⣿⣿⣿⣿⣿⣿⣿⣿⣿⣿⣿⣿⣿⣿⣿⣿⣿⣿⣿⣿⣿⣿⣿⣿⣿⣿⣿⣿⣿⣿⣿⣿⣿⣿⣿⣿⣿⣿⣿⣿⣿⣿⣿⣿⣿⣿⣿⣿⣷⣦⣄⡀⠀⠀⠀⠈⠙⠻⣿⣿⣿⣿⣿⣿⣿⣿⣿⣿⣿⣿⣿⣿⣿⣿⡇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⣿⣿⣿⣿⣿⣿⣿⣿⣿⣿⣿⣿⣿⣿⣿⣿⣿⣿⣿⣿⣿⣿⣿⣿⣿⣿⣿⣿⣿⣿⣿⣿⣿⣿⣿⣿⣿⣿⣿⣿⣿⣿⣿⣿⣿⣿⣿⣿⣿⣿⣿⣿⣿⣿⣿⣿⣿⣿⣿⣿⣿⣿⣿⣿⣿⣿⣿⣿⣶⣤⣀⠀⠀⠀⠀⠙⠻⢿⣿⣿⣿⣿⣿⣿⣿⣿⣿⣿⣿⣿⡇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⣿⣿⣿⣿⣿⣿⣿⣿⣿⣿⣿⣿⣿⣿⣿⣿⣿⣿⣿⣿⣿⣿⣿⣿⣿⣿⣿⣿⣿⣿⣿⣿⣿⣿⣿⣿⣿⣿⣿⣿⣿⣿⣿⣿⣿⣿⣿⣿⣿⣿⣿⣿⣿⣿⣿⣿⣿⣿⣿⣿⣿⣿⣿⣿⣿⣿⣿⣿⣿⣿⣿⣷⣦⣄⡀⠀⠀⠀⠙⠻⣿⣿⣿⣿⣿⣿⣿⣿⣿⣿⡇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⣿⣿⣿⣿⣿⣿⣿⣿⣿⣿⣿⣿⣿⣿⣿⣿⣿⣿⣿⣿⣿⣿⣿⣿⣿⣿⣿⣿⣿⣿⣿⣿⣿⣿⣿⣿⣿⣿⣿⣿⣿⣿⣿⣿⣿⣿⣿⣿⣿⣿⣿⣿⣿⣿⣿⣿⣿⣿⣿⣿⣿⣿⣿⣿⣿⣿⣿⣿⣿⣿⣿⣿⣿⣿⣿⣷⣦⣤⣴⣶⣿⣿⣿⣿⣿⣿⣿⣿⣿⣿⡇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⠀⠀⠀⠀⠀⠀⠀⠀⠀⠀⠀⠀⠀⠀⠀⠀⠀⠀⠀⠀⠀⠀⠀⠀⠀⠀⠀⠀⠀⠀⠀⠈⠹⣿⣿⣿⣿⣿⣿⣿⣿⣿⣿⣿⣿⣿⣿⣿⣿⣿⣿⣿⣿⣿⣿⣿⣿⣿⣿⣿⣿⣿⣿⣿⣿⣿⣿⣿⣿⣿⣿⣿⣿⣿⣿⣿⣿⣿⣿⣿⣿⣿⣿⣿⣿⣿⣿⣿⣿⣿⡇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⠀⠀⠀⠀⠀⠀⠀⠀⠀⠀⠀⠀⠀⠀⠀⠀⠀⠀⠀⠀⠀⠀⠀⠀⠀⠀⠀⠀⠀⠀⠀⠀⠀⠈⠛⠻⢿⠻⣿⣿⣿⣿⣿⣿⣿⣿⣿⣿⣿⣿⣿⣿⣿⣿⣿⣿⣿⣿⣿⣿⣿⣿⣿⣿⣿⣿⣿⣿⣿⣿⣿⣿⣿⣿⣿⣿⣿⣿⣿⣿⣿⣿⣿⣿⣿⣿⣿⣿⣿⣿⡇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⠀⠀⠀⠀⠀⠀⠀⠀⠀⠀⠀⠀⠀⠀⠀⠀⠀⠀⠀⠀⠀⠀⠀⠀⠀⠀⠀⠀⠀⠀⠀⠀⠀⠀⠀⠀⠀⢀⣼⣿⣿⣿⣿⣿⣿⣿⣿⣿⣿⣿⣿⣿⣿⣿⣿⣿⣿⣿⣿⣿⣿⣿⣿⣿⣿⣿⣿⣿⣿⣿⣿⣿⣿⣿⣿⣿⣿⣿⣿⣿⣿⣿⣿⣿⣿⣿⣿⣿⣿⣿⡇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⠀⠀⠀⠀⠀⠀⠀⠀⠀⠀⠀⠀⠀⠀⠀⠀⠀⠀⠀⠀⠀⠀⠀⠀⠀⠀⠀⠀⠀⠀⠀⠀⠀⠀⠀⠀⠀⠀⠀⠻⣿⣿⣿⣿⣿⣿⣿⣿⣿⣿⣿⣿⣿⣿⣿⣿⣿⣿⣿⣿⣿⣿⣿⣿⣿⣿⣿⣿⣿⣿⣿⣿⣿⣿⣿⣿⣿⣿⣿⣿⣿⣿⣿⣿⣿⣿⣿⣿⣿⣿⡅</a:t>
            </a:r>
            <a:br/>
            <a:r>
              <a:t>⠀⠀⠀⠀⠀⠀⠀⠀⠀⠀⠀⠀⠀⠀⠀⠀⠀⠀⠀⠀⠀⠀⠀⠀⠀⠀⠀⠀⠀⠀⠀⠀⠀⠀⠀⠀⠀⠀⠀⠀⠈⢻⣿⣿⣿⣿⣿⣿⣿⣿⣿⣿⣿⣿⣿⣿⣿⣿⣿⣿⣿⣿⣿⣿⣿⣿⣿⣿⣿⣿⣿⣿⣿⣿⣿⣿⣿⣿⣿⣿⣿⣿⣿⣿⣿⣿⣿⣿⣿⣿⡇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⠀⠀⠀⠀⠀⠀⠀⠀⠀⠀⠀⠀⠀⠀⠀⠀⠀⠀⠀⠀⠀⠀⠀⠀⠀⠀⠀⠀⠀⠀⠀⠀⠀⠀⠀⠀⠀⠀⠀⠀⠀⠀⠙⠛⠛⠋⢉⣿⣿⣿⣿⣿⣿⣿⣿⣿⣿⣿⣿⣿⣿⣿⣿⣿⣿⣿⣿⣿⣿⣿⣿⣿⣿⣿⣿⣿⣿⣿⣿⣿⣿⣿⣿⣿⣯⣿⣿⣿⣿⠿⠇</a:t>
            </a:r>
            <a:br/>
            <a:r>
              <a:t>⠀⠀⠀⠀⠀⠀⠀⠀⠀⠀⠀⠀⠀⠀⠀⠀⠀⠀⠀⠀⠀⠀⠀⠀⠀⠀⠀⠀⠀⠀⠀⠀⠀⠀⠀⠀⠀⠀⠀⠀⠀⠀⠀⠀⠀⠀⠀⠻⣿⣿⣿⣿⣿⣿⣿⣿⣿⣿⣿⣿⣿⣿⣿⣿⣿⣿⣿⣿⣿⣿⣿⣿⣿⣿⣿⣿⣿⣿⣿⣿⣿⣿⣿⣝⡛⠉⠉⠙⠛⠳⡆</a:t>
            </a:r>
            <a:br/>
            <a:r>
              <a:t>⠀⠀⠀⠀⠀⠀⠀⠀⠀⠀⠀⠀⠀⠀⠀⠀⠀⠀⠀⠀⠀⠀⠀⠀⠀⠀⠀⢀⣀⠀⠀⠀⠀⠀⠀⠀⠀⠀⠀⠀⠀⠀⠀⠀⠀⠀⠀⠀⢻⣿⣿⣿⣿⣿⣿⣿⣿⣿⣿⣿⣿⣿⣿⣿⣿⣿⣿⣿⣿⣿⣿⣿⣿⣿⣿⣿⣿⣿⣿⣿⣿⣿⣿⣿⣿⣷⣧⣄⠀⠀⠀</a:t>
            </a:r>
            <a:br/>
            <a:r>
              <a:t>⠀⠀⠀⠀⠀⠀⠀⠀⠀⠀⠀⠀⠀⠀⠀⠀⠀⠀⠀⠀⠀⠀⠀⢀⣄⣴⣿⣿⣿⣿⣿⣶⣄⠀⠀⠀⠀⠀⠀⠀⠀⠀⠀⠀⠀⠀⠀⢀⣼⣿⣿⣿⣿⣿⣿⣿⣿⣿⣿⣿⣿⣿⣿⣿⣿⣿⣿⣿⣿⣿⣿⣿⣿⣿⣿⣿⣿⣿⠿⠿⠿⠿⢿⣿⠿⢿⣿⣿⣿⣦⡄</a:t>
            </a:r>
            <a:br/>
            <a:r>
              <a:t>⠀⠀⠀⠀⠀⠀⠀⠀⠀⠀⠀⠀⠀⠀⠀⠀⠀⠀⠀⠀⠀⠀⣠⣾⣿⣿⣿⣿⣿⣿⣿⣿⣿⣷⡀⠀⠀⠀⠀⠀⠀⠀⠀⠀⠀⠀⠀⢸⣿⣿⣿⣿⣿⣿⣿⣿⣿⣿⣿⣿⣿⣿⣿⣿⣿⣿⣿⣿⣿⣿⣿⣿⣿⣿⣿⣿⣿⣿⣦⣄⣀⡀⠀⠀⠁⠀⠀⠉⠛⢿⡇</a:t>
            </a:r>
            <a:br/>
            <a:r>
              <a:t>⠀⠀⠀⠀⠀⠀⠀⠀⠀⠀⠀⠀⠀⠀⠀⠀⠀⠀⠀⠀⢠⣾⣿⣿⣿⣿⣿⣿⣿⣿⣿⣿⣿⣿⣿⡄⠀⠀⠀⠀⠀⠀⠀⠀⠀⠀⠀⣸⣿⣿⣿⣿⣿⣿⣿⣿⣿⣿⣿⣿⣿⣿⣿⣿⣿⣿⣿⣿⣿⣿⣿⣿⣿⣿⣿⣿⣿⣍⣙⢿⣿⣖⠂⠀⠀⠀⠀⠀⠀⠀⠁</a:t>
            </a:r>
            <a:br/>
            <a:r>
              <a:t>⠀⠀⠀⠀⠀⠀⠀⠀⠀⠀⠀⠀⠀⠀⠀⠀⠀⠀⠀⠀⢸⣿⣿⣿⣿⣿⣿⣿⣿⣿⣿⣿⣿⣿⣿⣇⠀⠀⠀⠀⠀⠀⠀⠀⠀⠀⣰⣿⣿⣿⣿⣿⣿⣿⣿⣿⣿⣿⣿⣿⣿⣿⣿⣿⣿⣿⣿⣿⣿⣿⣿⣿⣿⣿⣿⣿⣿⣿⣿⣿⣿⣿⣧⣀⠀⠀⠀⠀⠀⠀⠀</a:t>
            </a:r>
            <a:br/>
            <a:r>
              <a:t>⠀⠀⠀⠀⠀⠀⠀⠀⠀⠀⠀⠀⠀⠀⠀⠀⠀⠀⠀⠀⠸⣿⣿⣿⣿⣿⣿⣿⣿⣿⣿⣿⣿⣿⣿⠃⠀⠀⠀⠀⠀⠀⠀⠀⢀⣾⣿⣿⣿⣿⣿⣿⣿⣿⣿⣿⣿⣿⣿⣿⣿⣿⣿⣿⣿⣿⣿⣿⣿⣿⣿⣿⣿⣿⣿⠻⠿⣿⣅⠀⠀⠉⠋⠉⠉⠀⠀⠀⠀⠀⠀</a:t>
            </a:r>
            <a:br/>
            <a:r>
              <a:t>⠀⠀⠀⠀⠀⠀⠀⠀⠀⠀⠀⠀⠀⠀⠀⠀⠀⠀⠀⠀⠀⠙⢿⣿⣿⣿⣿⣿⣿⣿⣿⣿⣿⣿⣷⣄⡀⠀⠀⠀⠀⠀⠀⠀⣾⣿⣿⣿⣿⣿⣿⣿⣿⣿⣿⣿⣿⣿⣿⣿⣿⣿⣿⣿⣿⣿⣿⣿⣿⣿⣿⣏⠉⠛⠛⠛⠷⠦⠭⠀⣀⣤⣤⣤⡀⠀⠀⠀⠀⠀⠀</a:t>
            </a:r>
            <a:br/>
            <a:r>
              <a:t>⠀⠀⠀⠀⠀⠀⠀⠀⠀⠀⠀⠀⠀⠀⠀⠀⠀⠀⠀⠀⠀⠀⠀⠙⠿⣿⣿⣿⣿⣿⣿⣿⣿⣿⣿⣿⣿⣦⣄⠀⠀⠀⠀⠀⠙⢿⣿⣿⣿⣿⣿⣿⣿⣿⣿⣿⣿⣿⣿⣿⣿⣿⣿⣿⣿⣿⣿⣿⣿⣿⣿⣿⣆⠀⠀⠀⠀⢀⣴⣿⣿⣿⣿⣿⣧⠀⠀⠀⠀⠀⠀</a:t>
            </a:r>
            <a:br/>
            <a:r>
              <a:t>⠀⠀⠀⠀⠀⠀⠀⠀⠀⠀⠀⠀⠀⠀⠀⠀⠀⠀⠀⠀⠀⠀⠀⠀⠀⠀⠈⠉⠙⠛⠻⢿⣿⣿⣿⣿⣿⣿⣿⣷⣦⡀⠀⠀⠀⣾⣿⣿⣿⣿⣿⣿⣿⣿⣿⣿⣿⣿⣿⣿⣿⣿⣿⣿⣿⣿⣿⣿⣿⣿⣿⣿⣿⡆⠀⠀⠀⣾⣿⣿⣿⣿⣿⣿⣿⡄⠀⢀⣀⣤⡄</a:t>
            </a:r>
            <a:br/>
            <a:r>
              <a:t>⠀⠀⠀⠀⠀⠀⠀⠀⠀⠀⠀⠀⠀⠀⠀⠀⠀⠀⠀⠀⠀⠀⠀⠀⠀⠀⠀⠀⠀⠀⠀⠀⠙⢿⣿⣿⣿⣿⣿⣿⣿⣿⣦⣄⠀⢹⣿⣿⣿⣿⣿⣿⣿⣿⣿⣿⣿⣿⣿⣿⣿⣿⣿⣿⣿⣿⣿⣿⣿⣿⣿⣿⣿⣿⡀⠀⢀⣿⣿⣿⣿⣿⣿⣿⣿⣿⣾⣿⣿⣿⡇</a:t>
            </a:r>
            <a:br/>
            <a:r>
              <a:t>⠀⠀⠀⠀⠀⠀⠀⠀⠀⠀⠀⠀⠀⠀⠀⠀⠀⠀⠀⠀⠀⠀⠀⠀⠀⠀⠀⠀⠀⠀⠀⠀⠀⠀⠙⢿⣿⣿⣿⣿⣿⣿⣿⣿⣿⣾⣿⣿⣿⣿⣿⣿⣿⣿⣿⣿⣿⣿⣿⣿⣿⣿⣿⣿⣿⣿⣿⣿⣿⣿⣿⣿⣿⣿⣧⠀⢸⣿⣿⣿⣿⣿⣿⣿⣿⣿⣿⣿⣿⣿⡇</a:t>
            </a:r>
            <a:br/>
            <a:r>
              <a:t>⠀⠀⠀⠀⠀⠀⠀⠀⠀⠀⠀⠀⠀⠀⠀⠀⠀⠀⠀⠀⠀⠀⠀⠀⠀⠀⠀⠀⠀⠀⠀⠀⠀⠀⠀⠀⠈⠻⣿⣿⣿⣿⣿⣿⣿⣿⣿⣿⣿⣿⣿⣿⣿⣿⣿⣿⣿⣿⣿⣿⣿⣿⣿⣿⣿⣿⣿⣿⣿⣿⣿⣿⣿⣿⣿⣶⣾⣿⣿⣿⣿⣿⣿⣿⣿⣿⣿⣿⣿⣿⡇</a:t>
            </a:r>
            <a:br/>
            <a:r>
              <a:t>⠀⠀⠀⠀⠀⠀⠀⠀⠀⠀⠀⠀⠀⠀⠀⠀⠀⠀⠀⠀⠀⠀⠀⠀⠀⠀⠀⠀⠀⠀⠀⠀⠀⠀⠀⠀⠀⠀⠈⠻⣿⣿⣿⣿⣿⣿⣿⣿⣿⣿⣿⣿⣿⣿⣿⣿⣿⣿⣿⣿⣿⣿⣿⣿⣿⣿⣿⣿⣿⣿⣿⣿⣿⣿⣿⣿⣿⣿⣿⣿⣿⣿⣿⣿⣿⣿⣿⣿⣿⣿⡇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⠀⠀⠀⠀⠀⠀⠀⠀⠀⠀⠀⠀⠀⠀⠀⠀⠀⠀⠀⠀⠀⠀⠀⠀⠀⠀⠀⠀⠀⠀⠀⠀⠀⠀⠀⠀⠀⠀⠀⠀⠀⠀⢨⣿⣿⣿⣿⣿⣿⣿⣿⣿⣿⡟⠁⠙⣿⣿⣿⣿⣿⣿⣿⣿⣿⣿⣿⣿⣿⣿⣿⣿⣿⣿⣿⣿⣿⣿⣿⣿⣿⣿⣿⣿⣿⣿⣿⣿⣿⣿⡇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⠀⠀⠀⠀⠀⠀⠀⠀⠀⠀⠀⠀⠀⠀⠀⠀⠀⠀⠀⠀⠀⠀⠀⠀⠀⠀⠀⠀⠀⠀⠀⠀⠀⠀⠀⠀⠀⠀⠀⠀⠀⣤⣿⣿⣿⣿⣿⣿⣿⣿⣿⠿⠋⠀⠀⠀⠘⢿⣿⣿⣿⣿⣿⣿⣿⣿⣿⣿⣿⣿⣿⣿⣿⣿⣿⣿⣿⣿⣿⣿⣿⣿⣿⣿⣿⣿⣿⣿⣿⣿⡇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⠀⠀⠀⠀⠀⠀⠀⠀⠀⠀⠀⠀⠀⠀⠀⠀⠀⠀⠀⠀⠀⠀⠀⠀⠀⠀⠀⠀⠀⠀⠀⠀⠀⠀⠀⠀⠀⠀⠀⠀⣼⣿⣿⣿⣿⣿⣿⡿⠋⠉⠀⠀⠀⠀⠀⠀⠀⠈⣿⣿⣿⣿⣿⣿⣿⣿⣿⣿⣿⣿⣿⣿⣿⣿⣿⣿⣿⣿⣿⣿⣾⣝⡻⣿⣿⣿⣿⣿⣿⣿⡇</a:t>
            </a:r>
            <a:br/>
            <a:r>
              <a:t>⠀⠀⠀⠀⠀⠀⠀⠀⠀⠀⠀⠀⠀⠀⠀⠀⠀⠀⠀⠀⠀⠀⠀⠀⠀⠀⠀⠀⠀⠀⠀⠀⠀⠀⠀⠀⠀⠀⠀⣼⣿⣿⣿⣿⣿⣿⠟⠁⠀⠀⠀⠀⠀⠀⠀⠀⠀⣰⣿⣿⣿⣿⣿⣿⣿⣿⣿⣿⣿⣿⣿⣿⣿⣿⣿⣿⣿⣿⣿⣿⣿⣿⣿⣿⣿⣿⣿⣿⣿⣿⡇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⠀⠀⠀⠀⠀⠀⠀⠀⠀⠀⠀⠀⠀⠀⠀⠀⠀⠀⠀⠀⠀⠀⠀⠀⠀⠀⠀⠀⠀⠀⠀⠀⠀⠀⠀⠀⠀⢀⣼⣿⣿⣿⣿⣿⡿⠋⠀⠀⠀⠀⠀⠀⠀⠀⠀⢀⣴⣿⣿⣿⣿⣿⣿⣿⣿⣿⣿⣿⣿⣿⣿⣿⣿⣿⣿⣿⣿⣿⣿⣿⣿⣿⣿⣿⣿⣿⣿⣿⣿⣿⡇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⠀⠀⠀⠀⠀⠀⠀⠀⠀⠀⠀⠀⠀⠀⠀⠀⠀⠀⠀⠀⠀⠀⠀⠀⠀⠀⠀⠀⠀⠀⠀⠀⠀⠀⠀⠀⢠⣾⣿⣿⣿⣿⣿⠟⠁⠀⠀⠀⠀⠀⠀⠀⠀⠀⣰⣾⣿⣿⣿⣿⣿⣿⣿⣿⣿⣿⣿⣿⣿⣿⣿⣿⣿⣿⣿⣿⣿⣿⣿⣿⣿⣿⣿⣿⣿⣿⣿⣿⣿⣿⡇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⠀⠀⠀⠀⠀⠀⠀⠀⠀⠀⠀⠀⠀⠀⠀⠀⠀⠀⠀⠀⠀⠀⠀⠀⠀⠀⠀⠀⠀⠀⠀⠀⠀⠀⢀⣠⣿⣿⣿⣿⣿⣿⠋⠀⠀⠀⠀⠀⠀⠀⠀⢀⣠⣾⣿⣿⣿⣿⣿⣿⣿⣿⣿⣿⣿⣿⣿⣿⣿⣿⣿⣿⣿⣿⣿⣿⣿⣿⣿⣿⣿⣿⣿⣿⣿⣿⣿⣿⣿⣿⡇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⠀⠀⠀⠀⠀⠀⠀⠀⠀⠀⠀⠀⠀⠀⠀⠀⠀⠀⠀⠀⠀⠀⠀⠀⠀⠀⠀⠀⠀⠀⠀⠀⠀⣠⣾⣿⣿⣿⣿⣿⡿⠁⠀⠀⠀⠀⠀⠀⠀⢀⣤⣾⣿⣿⣿⣿⣿⣿⣿⣿⣿⣿⣿⣿⣿⣿⣿⣿⣿⣿⣿⣿⣿⣿⣿⣿⣿⣿⣿⣿⣿⣿⣿⣿⣿⣿⣿⣿⣿⣿⡇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⠀⠀⠀⠀⠀⠀⠀⠀⠀⠀⠀⠀⠀⠀⠀⠀⠀⠀⠀⠀⠀⠀⠀⠀⠀⠀⠀⠀⠀⠀⠀⢠⣶⣿⣿⣿⣿⣿⣿⣿⠇⠀⠀⠀⠀⠀⠀⣠⣴⣿⣿⣿⣿⣿⣿⣿⣿⣿⣿⣿⣿⣿⣿⣿⣿⣿⣿⣿⣿⣿⣿⣿⣿⣿⣿⣿⣿⣿⣿⣿⣿⣿⣿⣿⣿⣿⣿⣿⣿⣿⡇</a:t>
            </a:r>
            <a:br/>
            <a:r>
              <a:t>⣤⣤⣤⣀⣀⣀⣀⣀⣀⡀⠀⠀⠀⠀⠀⠀⠀⠀⠀⠀⠀⠀⠀⠀⠀⠀⠀⠀⠀⢀⣴⣿⣿⣿⣿⣿⣿⣿⣿⣿⠀⠀⠀⠀⠀⣠⣾⣿⣿⣿⣿⣿⣿⣿⣿⣿⣿⣿⣿⣿⣿⣿⣿⣿⣿⣿⣿⣿⣿⣿⣿⣿⣿⣿⣿⣿⣿⣿⣿⣿⣿⣿⣿⣿⣿⣿⣿⣿⣿⣿⡇</a:t>
            </a:r>
            <a:br/>
            <a:r>
              <a:t>⣿⣿⣿⣿⣿⣿⣿⣿⣿⣿⣿⣿⣿⣿⣿⣿⣷⣶⣶⣶⣶⣶⣶⣦⣤⣤⣤⣤⣴⣾⣿⣿⣿⣿⣿⣿⣿⣿⣿⣿⣶⣶⣶⣾⣿⣿⣿⣿⣿⣿⣿⣿⣿⣿⣿⣿⣿⣿⣿⣿⣿⣿⣿⣿⣿⣿⣿⣿⣿⣿⣿⣿⣿⣿⣿⣿⣿⣿⣿⣿⣿⣿⣿⣿⣿⣿⣿⣿⣿⣿⡇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⣿⣿⣿⣿⣿⣿⣿⣿⣿⣿⣿⣿⣿⣿⣿⣿⣿⣿⣿⣿⣿⣿⣿⣿⣿⣿⣿⣿⣿⣿⣿⡟⠉⠙⠻⢿⣿⣿⣿⣿⣿⣿⣿⣿⣿⣿⣿⣿⣿⣿⣿⣿⣿⣿⣿⣿⣿⣿⣿⣿⣿⣿⣿⣿⣿⣿⣿⣿⣿⣿⣿⣿⣿⣿⣿⣿⣿⣿⣿⣿⣿⣿⣿⣿⣿⣿⣿⣿⣿⣿⡇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⣿⣿⣿⣿⣿⣿⣿⣿⣿⣿⣿⣿⣿⣿⣿⣿⣿⣿⣿⣿⣿⣿⣿⣿⣿⣿⣿⣿⣿⣭⡉⠀⠀⠀⠀⠀⠀⠈⠉⠁⠉⠉⠛⠻⢿⣿⣿⣿⣿⣿⣿⣿⣿⣿⣿⣿⣿⣿⣿⣿⣿⣿⣿⣿⣿⣿⣿⣿⣿⣿⣿⣿⣿⣿⣿⣿⣿⣿⣿⣿⣿⣿⣿⣿⣿⣿⣿⣿⣿⣿⡇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⣿⣿⣿⣿⣿⣿⣿⣿⣿⣿⣿⣿⣿⣿⣿⣿⣿⣿⣿⣿⣿⣿⣿⣿⣿⣿⣿⣿⣿⣿⣿⣦⣤⣀⣀⠀⠀⠀⠀⠀⠀⠀⠀⠀⠀⠀⠉⠙⠻⠿⢿⣿⣿⣿⣿⣿⣿⣿⣿⣿⣿⣿⣿⣿⣿⣿⣿⣿⣿⣿⣿⣿⣿⣿⣿⣿⣿⣿⣿⣿⣿⣿⣿⣿⣿⣿⣿⣿⣿⣿⡇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⣿⣿⣿⣿⣿⣿⣿⣿⣿⣿⣿⣿⣿⣿⣿⣿⣿⣿⣿⣿⣿⣿⣿⣿⣿⣿⣿⣿⣿⣿⣿⣿⣿⣿⣿⣿⣶⣄⡀⠀⠀⠀⠀⠀⠀⠀⠀⠀⠀⠀⠀⠈⠙⠛⠿⢿⣿⣿⣿⣿⣿⣿⣿⣿⣿⣿⣿⣿⣿⣿⣿⣿⣿⣿⣿⣿⣿⣿⣿⣿⣿⣿⣿⣿⣿⣿⣿⣿⣿⣿⡇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⣿⣿⣿⣿⣿⣿⣿⣿⣿⣿⣿⣿⣿⣿⣿⣿⣿⣿⣿⣿⣿⣿⣿⣿⣿⣿⣿⣿⣿⣿⣿⣿⣿⣿⣿⣿⣿⣿⣿⣿⣶⣦⣤⣀⡀⠀⠀⠀⠀⠀⠀⠀⠀⠀⠀⠀⠈⠉⠛⠿⢿⣿⣿⣿⣿⣿⣿⣿⣿⣿⣿⣿⣿⣿⣿⣿⣿⣿⣿⣿⣿⣿⣿⣿⣿⣿⣿⣿⣿⣿⡇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⣿⣿⣿⣿⣿⣿⣿⣿⣿⣿⣿⣿⣿⣿⣿⣿⣿⣿⣿⣿⣿⣿⣿⣿⣿⣿⣿⣿⣿⣿⣿⣿⣿⣿⣿⣿⣿⣿⣿⣿⣿⣿⣿⣿⣿⣿⣷⣶⣤⣤⣀⡀⠀⠀⠀⠀⠀⠀⠀⠀⠀⠈⠉⠛⠛⠿⣿⣿⣿⣿⣿⣿⣿⣿⣿⣿⣿⣿⣿⣿⣿⣿⣿⣿⣿⣿⣿⣿⣿⣿⡇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⣿⣿⣿⣿⣿⣿⣿⣿⣿⣿⣿⣿⣿⣿⣿⣿⣿⣿⣿⣿⣿⣿⣿⣿⣿⣿⣿⣿⣿⣿⣿⣿⣿⣿⣿⣿⣿⣿⣿⣿⣿⣿⣿⣿⣿⣿⣿⣿⣿⣿⣿⣿⣿⣷⣶⣦⣤⣀⣀⡀⠀⠀⠀⠀⠀⠀⠀⠈⠉⠛⠛⠿⣿⣿⣿⣿⣿⣿⣿⣿⣿⣿⣿⣿⣿⣿⣿⣿⣿⣿⡇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⣿⣿⣿⣿⣿⣿⣿⣿⣿⣿⣿⣿⣿⣿⣿⣿⣿⣿⣿⣿⣿⣿⣿⣿⣿⣿⣿⣿⣿⣿⣿⣿⣿⣿⣿⣿⣿⣿⣿⣿⣿⣿⣿⣿⣿⣿⣿⣿⣿⣿⣿⣿⣿⣿⣿⣿⣿⣿⣿⣿⣿⣷⣶⣤⣤⣀⠀⠀⠀⠀⠀⠀⠀⠀⠉⠙⠛⠿⢿⣿⣿⣿⣿⣿⣿⣿⣿⣿⣿⣿⡇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⣿⣿⣿⣿⣿⣿⣿⣿⣿⣿⣿⣿⣿⣿⣿⣿⣿⣿⣿⣿⣿⣿⣿⣿⣿⣿⣿⣿⣿⣿⣿⣿⣿⣿⣿⣿⣿⣿⣿⣿⣿⣿⣿⣿⣿⣿⣿⣿⣿⣿⣿⣿⣿⣿⣿⣿⣿⣿⣿⣿⣿⣿⣿⣿⣿⣿⣿⣿⣶⣦⣤⣄⣀⠀⠀⠀⠀⠀⠀⠈⠉⠛⠿⣿⣿⣿⣿⣿⣿⣿⡇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⣿⣿⣿⣿⣿⣿⣿⣿⣿⣿⣿⣿⣿⣿⣿⣿⣿⣿⣿⣿⣿⣿⣿⣿⣿⣿⣿⣿⣿⣿⣿⣿⣿⣿⣿⣿⣿⣿⣿⣿⣿⣿⣿⣿⣿⣿⣿⣿⣿⣿⣿⣿⣿⣿⣿⣿⣿⣿⣿⣿⣿⣿⣿⣿⣿⣿⣿⣿⣿⣿⣿⣿⣿⣿⣷⣶⣦⣤⣄⣀⡀⢀⣴⣾⣿⣿⣿⣿⣿⣿⡇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⣿⣿⣿⣿⣿⣿⣿⣿⣿⣿⣿⣿⣿⣿⣿⣿⣿⣿⣿⣿⣿⣿⣿⣿⣿⣿⣿⣿⣿⣿⣿⣿⣿⣿⣿⣿⣿⣿⣿⣿⣿⣿⣿⣿⣿⣿⣿⣿⣿⣿⣿⣿⣿⣿⣿⣿⣿⣿⣿⣿⣿⣿⣿⣿⣿⣿⣿⣿⣿⣿⣿⣿⣿⣿⣿⣿⣿⣿⣿⣿⣿⣿⣿⣿⣿⣿⣿⡿⠟⣿⡇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⣿⣿⣿⣿⣿⣿⣿⣿⣿⣿⣿⣿⣿⣿⣿⣿⣿⣿⣿⣿⣿⣿⣿⣿⣿⣿⣿⣿⣿⣿⣿⣿⣿⣿⣿⣿⣿⣿⣿⣿⣿⣿⣿⣿⣿⣿⣿⣿⣿⣿⣿⣿⣿⣿⣿⣿⣿⣿⣿⣿⣿⣿⣿⣿⣿⣿⣿⣿⣿⣿⣿⣿⣿⣿⣿⣿⣿⣿⣿⣿⣿⣿⣿⡿⠛⠉⠀⠀⢰⣿⡇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⣿⣿⣿⣿⣿⣿⣿⣿⣿⣿⣿⣿⣿⣿⣿⣿⣿⣿⣿⣿⣿⣿⣿⣿⣿⣿⣿⣿⣿⣿⣿⣿⣿⣿⣿⣿⣿⣿⣿⣿⣿⣿⣿⣿⣿⣿⣿⣿⣿⣿⣿⣿⣿⣿⣿⣿⣿⣿⣿⣿⣿⣿⣿⣿⣿⣿⣿⣿⣿⣿⣿⣿⣿⣿⣿⣿⣿⣿⣿⣿⠿⠋⠁⠀⠀⠀⠀⣠⣾⣿⡇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⣿⣿⣿⣿⣿⣿⣿⣿⣿⣿⣿⣿⣿⣿⣿⣿⣿⣿⣿⣿⣿⣿⣿⣿⣿⣿⣿⣿⣿⣿⣿⣿⣿⣿⣿⣿⣿⣿⣿⣿⣿⣿⣿⣿⣿⣿⣿⣿⣿⣿⣿⣿⣿⣿⣿⣿⣿⣿⣿⣿⣿⣿⣿⣿⣿⣿⣿⣿⣿⣿⣿⣿⣿⣿⣿⣿⡿⠟⠋⠀⠀⠀⠀⠀⣀⣴⣾⣿⣿⣿⡇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⣿⣿⣿⣿⣿⣿⣿⣿⣿⣿⣿⣿⣿⣿⣿⣿⣿⣿⣿⣿⣿⣿⣿⣿⣿⣿⣿⣿⣿⣿⣿⣿⣿⣿⣿⣿⣿⣿⣿⣿⣿⣿⣿⣿⣿⣿⣿⣿⣿⣿⣿⣿⣿⣿⣿⣿⣿⣿⣿⣿⣿⣿⣿⣿⣿⣿⣿⣿⣿⣿⣿⣿⣿⡿⠛⠉⠀⠀⠀⠀⠀⣀⣴⣾⣿⣿⣿⣿⣿⣿⡇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⣿⣿⣿⣿⣿⣿⣿⣿⣿⣿⣿⣿⣿⣿⣿⣿⣿⣿⣿⣿⣿⣿⣿⣿⣿⣿⣿⣿⣿⣿⣿⣿⣿⣿⣿⣿⣿⣿⣿⣿⣿⣿⣿⣿⣿⣿⣿⣿⣿⣿⣿⣿⣿⣿⣿⣿⣿⣿⣿⣿⣿⣿⣿⣿⣿⣿⣿⣿⣿⣿⠿⠋⠁⠀⠀⠀⠀⠀⣀⣤⣾⣿⣿⣿⣿⣿⣿⣿⣿⣿⡇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⣿⣿⣿⣿⣿⣿⣿⣿⣿⣿⣿⣿⣿⣿⣿⣿⣿⣿⣿⣿⣿⣿⣿⣿⣿⣿⣿⣿⣿⣿⣿⣿⣿⣿⣿⣿⣿⣿⣿⣿⣿⣿⣿⣿⣿⣿⣿⣿⣿⣿⣿⣿⣿⣿⣿⣿⣿⣿⣿⣿⣿⣿⣿⣿⣿⣿⣿⠟⠋⠁⠀⠀⠀⠀⠀⣠⣴⣾⣿⣿⣿⣿⣿⣿⣿⣿⣿⣿⣿⣿⡇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⣿⣿⣿⣿⣿⣿⣿⣿⣿⣿⣿⣿⣿⣿⣿⣿⣿⣿⣿⣿⣿⣿⣿⣿⣿⣿⣿⣿⣿⣿⣿⣿⣿⣿⣿⣿⣿⣿⣿⣿⣿⣿⣿⣿⣿⣿⣿⣿⣿⣿⣿⣿⣿⣿⣿⣿⣿⣿⣿⣿⣿⣿⣿⠿⠛⠉⠀⠀⠀⠀⠀⠀⣠⣴⣿⣿⣿⣿⣿⣿⣿⣿⣿⣿⣿⣿⣿⣿⣿⣿⡇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⣿⣿⣿⣿⣿⣿⣿⣿⣿⣿⣿⣿⣿⣿⣿⣿⣿⣿⣿⣿⣿⣿⣿⣿⣿⣿⣿⣿⣿⣿⣿⣿⣿⣿⣿⣿⣿⣿⣿⣿⣿⣿⣿⣿⣿⣿⣿⣿⣿⣿⣿⣿⣿⣿⣿⣿⣿⣿⣿⡿⠟⠉⠀⠀⠀⠀⠀⠀⠀⣠⣴⣿⣿⣿⣿⣿⣿⣿⣿⣿⣿⣿⣿⣿⣿⣿⣿⣿⣿⣿⡇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⣿⣿⣿⣿⣿⣿⣿⣿⣿⣿⣿⣿⣿⣿⣿⣿⣿⣿⣿⣿⣿⣿⣿⣿⣿⣿⣿⣿⣿⣿⣿⣿⣿⣿⣿⣿⣿⣿⣿⣿⣿⣿⣿⣿⣿⣿⣿⣿⣿⣿⣿⣿⣿⣿⣿⡿⠟⠋⠁⠀⠀⠀⠀⠀⠀⠀⣀⣴⣿⣿⣿⣿⣿⣿⣿⣿⣿⣿⣿⣿⣿⣿⣿⣿⣿⣿⣿⣿⣿⣿⡇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⣿⣿⣿⣿⣿⣿⣿⣿⣿⣿⣿⣿⣿⣿⣿⣿⣿⣿⣿⣿⣿⣿⣿⣿⣿⣿⣿⣿⣿⣿⣿⣿⣿⣿⣿⣿⣿⣿⣿⣿⣿⣿⣿⣿⣿⣿⣿⣿⣿⣿⣿⡿⠿⠛⠁⠀⠀⠀⠀⠀⠀⠀⠀⢀⣴⣾⣿⣿⣿⣿⣿⣿⣿⣿⣿⣿⣿⣿⣿⣿⣿⣿⣿⣿⣿⣿⣿⣿⣿⣿⡇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⣿⣿⣿⣿⣿⣿⣿⣿⣿⣿⣿⣿⣿⣿⣿⣿⣿⣿⣿⣿⣿⣿⣿⣿⣿⣿⣿⣿⣿⣿⣿⣿⣿⣿⣿⣿⣿⣿⣿⣿⣿⣿⣿⣿⣿⣿⣿⣿⠿⠛⠉⠀⠀⠀⠀⠀⠀⠀⠀⠀⢀⣤⣾⣿⣿⣿⣿⣿⣿⣿⣿⣿⣿⣿⣿⣿⣿⣿⣿⣿⣿⣿⣿⣿⣿⣿⣿⣿⣿⣿⡇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⣿⣿⣿⣿⣿⣿⣿⣿⣿⣿⣿⣿⣿⣿⣿⣿⣿⣿⣿⣿⣿⣿⣿⣿⣿⣿⣿⣿⣿⣿⣿⣿⣿⣿⣿⣿⣿⣿⣿⣿⣿⣿⣿⣿⣿⠟⠋⠁⠀⠀⠀⠀⠀⠀⠀⠀⠀⢀⣠⣾⣿⣿⣿⣿⣿⣿⣿⣿⣿⣿⣿⣿⣿⣿⣿⣿⣿⣿⣿⣿⣿⣿⣿⣿⣿⣿⣿⣿⣿⣿⡇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⣿⣿⣿⣿⣿⣿⣿⣿⣿⣿⣿⣿⣿⣿⣿⣿⣿⣿⣿⣿⣿⣿⣿⣿⣿⣿⣿⣿⣿⣿⣿⣿⣿⣿⣿⣿⣿⣿⣿⣿⣿⡿⠛⠉⠀⠀⠀⠀⠀⠀⠀⠀⠀⠀⢀⣠⣶⣿⣿⣿⣿⣿⣿⣿⣿⣿⣿⣿⣿⣿⣿⣿⣿⣿⣿⣿⣿⣿⣿⣿⣿⣿⣿⣿⣿⣿⣿⣿⣿⣿⡇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⣿⣿⣿⣿⣿⣿⣿⣿⣿⣿⣿⣿⣿⣿⣿⣿⣿⣿⣿⣿⣿⣿⣿⣿⣿⣿⣿⣿⣿⣿⣿⣿⣿⣿⣿⣿⣿⣿⠿⠋⠁⠀⠀⠀⠀⠀⠀⠀⠀⠀⠀⢀⣠⣶⣿⣿⣿⣿⣿⣿⣿⣿⣿⣿⣿⣿⣿⣿⣿⣿⣿⣿⣿⣿⣿⣿⣿⣿⣿⣿⣿⣿⣿⣿⣿⣿⣿⣿⣿⣿⡇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⣿⣿⣿⣿⣿⣿⣿⣿⣿⣿⣿⣿⣿⣿⣿⣿⣿⣿⣿⣿⣿⣿⣿⣿⣿⣿⣿⣿⣿⣿⣿⣿⣿⣿⣿⣿⣿⠇⠀⠀⠀⠀⠀⠀⠀⠀⠀⠀⢀⣠⣶⣿⣿⣿⣿⣿⣿⣿⣿⣿⣿⣿⣿⣿⣿⣿⣿⣿⣿⣿⣿⣿⣿⣿⣿⣿⣿⣿⣿⣿⣿⣿⣿⣿⣿⣿⣿⣿⣿⣿⡇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⣿⣿⣿⣿⣿⣿⣿⣿⣿⣿⣿⣿⣿⣿⣿⣿⣿⣿⣿⣿⣿⣿⣿⣿⣿⣿⣿⣿⣿⣿⣿⣿⣿⣿⣿⣿⣿⣿⣿⣿⣿⣿⣿⣿⣿⣿⣿⣿⣿⣿⣿⣿⣿⣿⣿⣿⣿⣿⣿⣿⣿⣿⣿⣿⣿⣿⣿⣿⣿⣿⣿⣿⣿⣿⣿⣿⣿⣿⣿⣿⣿⣿⣿⣿⣿⣿⣿⡿⢿⣿⡇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⣿⣿⣿⣿⣿⣿⣿⣿⣿⣿⣿⣿⣿⣿⣿⣿⣿⣿⣿⣿⣿⣿⣿⣿⣿⣿⣿⣿⣿⣿⣿⣿⣿⣿⣿⣿⣿⣿⣿⣿⣿⣿⣿⣿⣿⣿⣿⣿⣿⣿⣿⣿⣿⣿⣿⣿⣿⣿⣿⣿⣿⣿⣿⣿⣿⣿⣿⣿⣿⣿⣿⣿⣿⣿⣿⣿⣿⣿⣿⣿⣿⣿⣿⣿⡿⠛⠁⠀⣾⣿⡇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⣿⣿⣿⣿⣿⣿⣿⣿⣿⣿⣿⣿⣿⣿⣿⣿⣿⣿⣿⣿⣿⣿⣿⣿⣿⣿⣿⣿⣿⣿⣿⣿⣿⣿⣿⣿⣿⣿⣿⣿⣿⣿⣿⣿⣿⣿⣿⣿⣿⣿⣿⣿⣿⣿⣿⣿⣿⣿⣿⣿⣿⣿⣿⣿⣿⣿⣿⣿⣿⣿⣿⣿⣿⣿⣿⣿⣿⣿⣿⣿⣿⣿⠟⠋⠀⠀⠀⢀⣾⣿⡇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⣿⣿⣿⣿⣿⣿⣿⣿⣿⣿⣿⣿⣿⣿⣿⣿⣿⣿⣿⣿⣿⣿⣿⣿⣿⣿⣿⣿⣿⣿⣿⣿⣿⣿⣿⣿⣿⣿⣿⣿⣿⣿⣿⣿⣿⣿⣿⣿⣿⣿⣿⣿⣿⣿⣿⣿⣿⣿⣿⣿⣿⣿⣿⣿⣿⣿⣿⣿⣿⣿⣿⣿⣿⣿⣿⣿⣿⣿⣿⣿⠟⠁⠀⠀⠀⢀⣴⣿⣿⣿⡇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⣿⣿⣿⣿⣿⣿⣿⣿⣿⣿⣿⣿⣿⣿⣿⣿⣿⣿⣿⣿⣿⣿⣿⣿⣿⣿⣿⣿⣿⣿⣿⣿⣿⣿⣿⣿⣿⣿⣿⣿⣿⣿⣿⣿⣿⣿⣿⣿⣿⣿⣿⣿⣿⣿⣿⣿⣿⣿⣿⣿⣿⣿⣿⣿⣿⣿⣿⣿⣿⣿⣿⣿⣿⣿⣿⣿⣿⡿⠋⠁⠀⠀⠀⢀⣰⣿⣿⣿⣿⣿⡇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⣿⣿⣿⣿⣿⣿⣿⣿⣿⣿⣿⣿⣿⣿⣿⣿⣿⣿⣿⣿⣿⣿⣿⣿⣿⣿⣿⣿⣿⣿⣿⣿⣿⣿⣿⣿⣿⣿⣿⣿⣿⣿⣿⣿⣿⣿⣿⣿⣿⣿⣿⣿⣿⣿⣿⣿⣿⣿⣿⣿⣿⣿⣿⣿⣿⣿⣿⣿⣿⣿⣿⣿⣿⣿⣿⡿⠋⠀⠀⠀⠀⢀⣴⣿⣿⣿⣿⣿⣿⣿⡇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⣿⣿⣿⣿⣿⣿⣿⣿⣿⣿⣿⣿⣿⣿⣿⣿⣿⣿⣿⣿⣿⣿⣿⣿⣿⣿⣿⣿⣿⣿⣿⣿⣿⣿⣿⣿⣿⣿⣿⣿⣿⣿⣿⣿⣿⣿⣿⣿⣿⣿⣿⣿⣿⣿⣿⣿⣿⣿⣿⣿⣿⣿⣿⣿⣿⣿⣿⣿⣿⣿⣿⣿⣿⡿⠋⠀⠀⠀⠀⢀⣴⣿⣿⣿⣿⣿⣿⣿⣿⣿⡇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⣿⣿⣿⣿⣿⣿⣿⣿⣿⣿⣿⣿⣿⣿⣿⣿⣿⣿⣿⣿⣿⣿⣿⣿⣿⣿⣿⣿⣿⣿⣿⣿⣿⣿⣿⣿⣿⣿⣿⣿⣿⣿⣿⣿⣿⣿⣿⣿⣿⣿⣿⣿⣿⣿⣿⣿⣿⣿⣿⣿⣿⣿⣿⣿⣿⣿⣿⣿⣿⣿⣿⠟⠁⠀⠀⠀⠀⢀⣴⣿⣿⣿⣿⣿⣿⣿⣿⣿⣿⣿⡇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⣿⣿⣿⣿⣿⣿⣿⣿⣿⣿⣿⣿⣿⣿⣿⣿⣿⣿⣿⣿⣿⣿⣿⣿⣿⣿⣿⣿⣿⣿⣿⣿⣿⣿⣿⣿⣿⣿⣿⣿⣿⣿⣿⣿⣿⣿⣿⣿⣿⣿⣿⣿⣿⣿⣿⣿⣿⣿⣿⣿⣿⣿⣿⣿⣿⣿⣿⣿⣿⠟⠁⠀⠀⠀⠀⢀⣴⣿⣿⣿⣿⣿⣿⣿⣿⣿⣿⣿⣿⣿⡇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⣿⣿⣿⣿⣿⣿⣿⣿⣿⣿⣿⣿⣿⣿⣿⣿⣿⣿⣿⣿⣿⣿⣿⣿⣿⣿⣿⣿⣿⣿⣿⣿⣿⣿⣿⣿⣿⣿⣿⣿⣿⣿⣿⣿⣿⣿⣿⣿⣿⣿⣿⣿⣿⣿⣿⣿⣿⣿⣿⣿⣿⣿⣿⣿⣿⣿⡿⠋⠁⠀⠀⠀⠀⢀⣴⣿⣿⣿⣿⣿⣿⣿⣿⣿⣿⣿⣿⣿⣿⣿⡇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⣿⣿⣿⣿⣿⣿⣿⣿⣿⣿⣿⣿⣿⣿⣿⣿⣿⣿⣿⣿⣿⣿⣿⣿⣿⣿⣿⣿⣿⣿⣿⣿⣿⣿⣿⣿⣿⣿⣿⣿⣿⣿⣿⣿⣿⣿⣿⣿⣿⣿⣿⣿⣿⣿⣿⣿⣿⣿⣿⣿⣿⣿⣿⣿⠿⠋⠀⠀⠀⠀⠀⢀⣴⣿⣿⣿⣿⣿⣿⣿⣿⣿⣿⣿⣿⣿⣿⣿⣿⣿⡇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⣿⣿⣿⣿⣿⣿⣿⣿⣿⣿⣿⣿⣿⣿⣿⣿⣿⣿⣿⣿⣿⣿⣿⣿⣿⣿⣿⣿⣿⣿⣿⣿⣿⣿⣿⣿⣿⣿⣿⣿⣿⣿⣿⣿⣿⣿⣿⣿⣿⣿⣿⣿⣿⣿⣿⣿⣿⣿⣿⣿⣿⡿⠟⠁⠀⠀⠀⠀⠀⢀⣶⣿⣿⣿⣿⣿⣿⣿⣿⣿⣿⣿⣿⣿⣿⣿⣿⣿⣿⣿⡇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⣿⣿⣿⣿⣿⣿⣿⣿⣿⣿⣿⣿⣿⣿⣿⣿⣿⣿⣿⣿⣿⣿⣿⣿⣿⣿⣿⣿⣿⣿⣿⣿⣿⣿⣿⣿⣿⣿⣿⣿⣿⣿⣿⣿⣿⣿⣿⣿⣿⣿⣿⣿⣿⣿⣿⣿⣿⣿⣿⠿⠋⠀⠀⠀⠀⠀⠀⢀⣴⣿⣿⣿⣿⣿⣿⣿⣿⣿⣿⣿⣿⣿⣿⣿⣿⣿⣿⣿⣿⣿⡇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⣿⣿⣿⣿⣿⣿⣿⣿⣿⣿⣿⣿⣿⣿⣿⣿⣿⣿⣿⣿⣿⣿⣿⣿⣿⣿⣿⣿⣿⣿⣿⣿⣿⣿⣿⣿⣿⣿⣿⣿⣿⣿⣿⣿⣿⣿⣿⣿⣿⣿⣿⣿⣿⣿⣿⣿⣿⠟⠁⠀⠀⠀⠀⠀⠀⢀⣴⣿⣿⣿⣿⣿⣿⣿⣿⣿⣿⣿⣿⣿⣿⣿⣿⣿⣿⣿⣿⣿⣿⣿⡇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⣿⣿⣿⣿⣿⣿⣿⣿⣿⣿⣿⣿⣿⣿⣿⣿⣿⣿⣿⣿⣿⣿⣿⣿⣿⣿⣿⣿⣿⣿⣿⣿⣿⣿⣿⣿⣿⣿⣿⣿⣿⣿⣿⣿⣿⣿⣿⣿⣿⣿⣿⣿⣿⣿⡿⠋⠀⠀⠀⠀⠀⠀⠀⢀⣰⣿⣿⣿⣿⣿⣿⣿⣿⣿⣿⣿⣿⣿⣿⣿⣿⣿⣿⣿⣿⣿⣿⣿⣿⣿⡇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⣿⣿⣿⣿⣿⣿⣿⣿⣿⣿⣿⣿⣿⣿⣿⣿⣿⣿⣿⣿⣿⣿⣿⣿⣿⣿⣿⣿⣿⣿⣿⣿⣿⣿⣿⣿⣿⣿⣿⣿⣿⣿⣿⣿⣿⣿⣿⣿⣿⣿⣿⣿⠟⠁⠀⠀⠀⠀⠀⠀⠀⠀⣤⣿⣿⣿⣿⣿⣿⣿⣿⣿⣿⣿⣿⣿⣿⣿⣿⣿⣿⣿⣿⣿⣿⣿⣿⣿⣿⣿⡇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⣿⣿⣿⣿⣿⣿⣿⣿⣿⣿⣿⣿⣿⣿⣿⣿⣿⣿⣿⣿⣿⣿⣿⣿⣿⣿⣿⣿⣿⣿⣿⣿⣿⣿⣿⣿⣿⣿⣿⣿⣿⣿⣿⣿⣿⣿⣿⣿⣿⡿⠋⠁⠀⠀⠀⠀⠀⠀⠀⠀⣴⣾⣿⣿⣿⣿⣿⣿⣿⣿⣿⣿⣿⣿⣿⣿⣿⣿⣿⣿⣿⣿⣿⣿⣿⣿⣿⣿⣿⣿⡇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⣿⣿⣿⣿⣿⣿⣿⣿⣿⣿⣿⣿⣿⣿⣿⣿⣿⣿⣿⣿⣿⣿⣿⣿⣿⣿⣿⣿⣿⣿⣿⣿⣿⣿⣿⣿⣿⣿⣿⣿⣿⣿⣿⣿⣿⣿⣿⠟⠋⠀⠀⠀⠀⠀⠀⠀⠀⢀⣤⣿⣿⣿⣿⣿⣿⣿⣿⣿⣿⣿⣿⣿⣿⣿⣿⣿⣿⣿⣿⣿⣿⣿⣿⣿⣿⣿⣿⣿⣿⣿⡇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⣿⣿⣿⣿⣿⣿⣿⣿⣿⣿⣿⣿⣿⣿⣿⣿⣿⣿⣿⣿⣿⣿⣿⣿⣿⣿⣿⣿⣿⣿⣿⣿⣿⣿⣿⣿⣿⣿⣿⣿⣿⣿⣿⣿⣿⠟⠁⠀⠀⠀⠀⠀⠀⠀⠀⢀⣴⣿⣿⣿⣿⣿⣿⣿⣿⣿⣿⣿⣿⣿⣿⣿⣿⣿⣿⣿⣿⣿⣿⣿⣿⣿⣿⣿⣿⣿⣿⣿⣿⣿⡇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⣿⣿⣿⣿⣿⣿⣿⣿⣿⣿⣿⣿⣿⣿⣿⣿⣿⣿⣿⣿⣿⣿⣿⣿⣿⣿⣿⣿⣿⣿⣿⣿⣿⣿⣿⣿⣿⣿⣿⣿⣿⣿⣿⣿⣿⣿⣿⣿⣿⣿⣿⣿⣿⣿⣿⣿⣿⣿⣿⣿⣿⣿⣿⣿⣿⣿⣿⣿⣿⣿⣿⣿⣿⡟⢿⣿⣿⣿⣿⣿⣿⣿⣿⣿⣿⣿⣿⣿⣿⣿⡇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⣿⣿⣿⣿⣿⣿⣿⣿⣿⣿⣿⣿⣿⣿⣿⣿⣿⣿⣿⣿⣿⣿⣿⣿⣿⣿⣿⣿⣿⣿⣿⣿⣿⣿⣿⣿⣿⣿⣿⣿⣿⣿⣿⣿⣿⣿⣿⣿⣿⣿⣿⣿⣿⣿⣿⣿⣿⣿⣿⣿⣿⣿⣿⣿⣿⣿⣿⣿⣿⣿⣿⣿⡿⠀⠈⠛⢿⣿⣿⣿⣿⣿⣿⣿⣿⣿⣿⣿⣿⣿⡇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⣿⣿⣿⣿⣿⣿⣿⣿⣿⣿⣿⣿⣿⣿⣿⣿⣿⣿⣿⣿⣿⣿⣿⣿⣿⣿⣿⣿⣿⣿⣿⣿⣿⣿⣿⣿⣿⣿⣿⣿⣿⣿⣿⣿⣿⣿⣿⣿⣿⣿⣿⣿⣿⣿⣿⣿⣿⣿⣿⣿⣿⣿⣿⣿⣿⣿⣿⣿⣿⣿⣿⣿⠃⠀⠀⠀⢸⣿⣿⣿⣿⣿⣿⣿⣿⣿⣿⣿⣿⣿⡇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⣿⣿⣿⣿⣿⣿⣿⣿⣿⣿⣿⣿⣿⣿⣿⣿⣿⣿⣿⣿⣿⣿⣿⣿⣿⣿⣿⣿⣿⣿⣿⣿⣿⣿⣿⣿⣿⣿⣿⣿⣿⣿⣿⣿⣿⣿⣿⣿⣿⣿⣿⣿⣿⣿⣿⣿⣿⣿⣿⣿⣿⣿⣿⣿⣿⣿⣿⣿⣿⣿⣿⡿⠀⠀⠀⠀⣸⣿⣿⣿⣿⣿⣿⣿⣿⣿⣿⣿⣿⣿⡇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⣿⣿⣿⣿⣿⣿⣿⣿⣿⣿⣿⣿⣿⣿⣿⣿⣿⣿⣿⣿⣿⣿⣿⣿⣿⣿⣿⣿⣿⣿⣿⣿⣿⣿⣿⣿⣿⣿⣿⣿⣿⣿⣿⣿⣿⣿⣿⣿⣿⣿⣿⣿⣿⣿⣿⣿⣿⣿⣿⣿⣿⣿⣿⣿⣿⣿⣿⣿⣿⣿⣿⠁⠀⠀⠀⠀⣿⣿⣿⣿⣿⣿⣿⣿⣿⣿⣿⣿⣿⣿⡇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⣿⣿⣿⣿⣿⣿⣿⣿⣿⣿⣿⣿⣿⣿⣿⣿⣿⣿⣿⣿⣿⣿⣿⣿⣿⣿⣿⣿⣿⣿⣿⣿⣿⣿⣿⣿⣿⣿⣿⣿⣿⣿⣿⣿⣿⣿⣿⣿⣿⣿⣿⣿⣿⣿⣿⣿⣿⣿⣿⣿⣿⣿⣿⣿⣿⣿⣿⣿⣿⣿⡿⠀⠀⠀⠀⢠⣿⣿⣿⣿⣿⣿⣿⣿⣿⣿⣿⣿⣿⣿⡇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⣿⣿⣿⣿⣿⣿⣿⣿⣿⣿⣿⣿⣿⣿⣿⣿⣿⣿⣿⣿⣿⣿⣿⣿⣿⣿⣿⣿⣿⣿⣿⣿⣿⣿⣿⣿⣿⣿⣿⣿⣿⣿⣿⣿⣿⣿⣿⣿⣿⣿⣿⣿⣿⣿⣿⣿⣿⣿⣿⣿⣿⣿⣿⣿⣿⣿⣿⣿⣿⣿⡇⠀⠀⠀⠀⢸⣿⣿⣿⣿⣿⣿⣿⣿⣿⣿⣿⣿⣿⣿⡇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⣿⣿⣿⣿⣿⣿⣿⣿⣿⣿⣿⣿⣿⣿⣿⣿⣿⣿⣿⣿⣿⣿⣿⣿⣿⣿⣿⣿⣿⣿⣿⣿⣿⣿⣿⣿⣿⣿⣿⣿⣿⣿⣿⣿⣿⣿⣿⣿⣿⣿⣿⣿⣿⣿⣿⣿⣿⣿⣿⣿⣿⣿⣿⣿⣿⣿⣿⣿⣿⣿⠁⠀⠀⠀⠀⣸⣿⣿⣿⣿⣿⣿⣿⣿⣿⣿⣿⣿⣿⣿⡇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⣿⣿⣿⣿⣿⣿⣿⣿⣿⣿⣿⣿⣿⣿⣿⣿⣿⣿⣿⣿⣿⣿⣿⣿⣿⣿⣿⣿⣿⣿⣿⣿⣿⣿⣿⣿⣿⣿⣿⣿⣿⣿⣿⣿⣿⣿⣿⣿⣿⣿⣿⣿⣿⣿⣿⣿⣿⣿⣿⣿⣿⣿⣿⣿⣿⣿⣿⣿⣿⠃⠀⠀⠀⠀⢸⣿⣿⣿⣿⣿⣿⣿⣿⣿⣿⣿⣿⣿⣿⣿⡇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⣿⣿⣿⣿⣿⣿⣿⣿⣿⣿⣿⣿⣿⣿⣿⣿⣿⣿⣿⣿⣿⣿⣿⣿⣿⣿⣿⣿⣿⣿⣿⣿⣿⣿⣿⣿⣿⣿⣿⣿⣿⣿⣿⣿⣿⣿⣿⣿⣿⣿⣿⣿⣿⣿⣿⣿⣿⣿⣿⣿⣿⣿⣿⣿⣿⣿⣿⣿⡏⠀⠀⠀⠀⠀⣿⣿⣿⣿⣿⣿⣿⣿⣿⣿⣿⣿⣿⣿⣿⣿⡇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⣿⣿⣿⣿⣿⣿⣿⣿⣿⣿⣿⣿⣿⣿⣿⣿⣿⣿⣿⣿⣿⣿⣿⣿⣿⣿⣿⣿⣿⣿⣿⣿⣿⣿⣿⣿⣿⣿⣿⣿⣿⣿⣿⣿⣿⣿⣿⣿⣿⣿⣿⣿⣿⣿⣿⣿⣿⣿⣿⣿⣿⣿⣿⣿⣿⣿⣿⣿⡇⠀⠀⠀⠀⢠⣿⣿⣿⣿⣿⣿⣿⣿⣿⣿⣿⣿⣿⣿⣿⣿⡇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⣿⣿⣿⣿⣿⣿⣿⣿⣿⣿⣿⣿⣿⣿⣿⣿⣿⣿⣿⣿⣿⣿⣿⣿⣿⣿⣿⣿⣿⣿⣿⣿⣿⣿⣿⣿⣿⣿⣿⣿⣿⣿⣿⣿⣿⣿⣿⣿⣿⣿⣿⣿⣿⣿⣿⣿⣿⣿⣿⣿⣿⣿⣿⣿⣿⣿⣿⡿⠀⠀⠀⠀⠀⣼⣿⣿⣿⣿⣿⣿⣿⣿⣿⣿⣿⣿⣿⣿⣿⣿⡇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⣿⣿⣿⣿⣿⣿⣿⣿⣿⣿⣿⣿⣿⣿⣿⣿⣿⣿⣿⣿⣿⣿⣿⣿⣿⣿⣿⣿⣿⣿⣿⣿⣿⣿⣿⣿⣿⣿⣿⣿⣿⣿⣿⣿⣿⣿⣿⣿⣿⣿⣿⣿⣿⣿⣿⣿⣿⣿⣿⣿⣿⣿⣿⣿⣿⣿⣿⠁⠀⠀⠀⠀⢀⣿⣿⣿⣿⣿⣿⣿⣿⣿⣿⣿⣿⣿⣿⣿⣿⣿⡇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⣿⣿⣿⣿⣿⣿⣿⣿⣿⣿⣿⣿⣿⣿⣿⣿⣿⣿⣿⣿⣿⣿⣿⣿⣿⣿⣿⣿⣿⣿⣿⣿⣿⣿⣿⣿⣿⣿⣿⣿⣿⣿⣿⣿⣿⣿⣿⣿⣿⣿⣿⣿⣿⣿⣿⣿⣿⣿⣿⣿⣿⣿⣿⣿⣿⣿⠁⠀⠀⠀⠀⠀⣾⣿⣿⣿⣿⣿⣿⣿⣿⣿⣿⣿⣿⣿⣿⣿⣿⣿⡇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⣿⣿⣿⣿⣿⣿⣿⣿⣿⣿⣿⣿⣿⣿⣿⣿⣿⣿⣿⣿⣿⣿⣿⣿⣿⣿⣿⣿⣿⣿⣿⣿⣿⣿⣿⣿⣿⣿⣿⣿⣿⣿⣿⣿⣿⣿⣿⣿⣿⣿⣿⣿⣿⣿⣿⣿⣿⣿⣿⣿⣿⣿⣿⣿⣿⡟⠀⠀⠀⠀⠀⠀⣿⣿⣿⣿⣿⣿⣿⣿⣿⣿⣿⣿⣿⣿⣿⣿⣿⣿⡇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⣿⣿⣿⣿⣿⣿⣿⣿⣿⣿⣿⣿⣿⣿⣿⣿⣿⣿⣿⣿⣿⣿⣿⣿⣿⣿⣿⣿⣿⣿⣿⣿⣿⣿⣿⣿⣿⣿⣿⣿⣿⣿⣿⣿⣿⣿⣿⣿⣿⣿⣿⣿⣿⣿⣿⣿⣿⣿⣿⣿⣿⣿⣿⣿⣿⠃⠀⠀⠀⠀⠀⠀⣿⣿⣿⣿⣿⣿⣿⣿⣿⣿⣿⣿⣿⣿⣿⣿⣿⣿⡇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⣿⣿⣿⣿⣿⣿⣿⣿⣿⣿⣿⣿⣿⣿⣿⣿⣿⣿⣿⣿⣿⣿⣿⣿⣿⣿⣿⣿⣿⣿⣿⣿⣿⣿⣿⣿⣿⣿⣿⣿⣿⣿⣿⣿⣿⣿⣿⣿⣿⣿⣿⣿⣿⣿⣿⣿⣿⣿⣿⣿⣿⣿⣿⣿⡇⠀⠀⠀⠀⠀⠀⢸⣿⣿⣿⣿⣿⣿⣿⣿⣿⣿⣿⣿⣿⣿⣿⣿⣿⣿⡇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⣿⣿⣿⣿⣿⣿⣿⣿⣿⣿⣿⣿⣿⣿⣿⣿⣿⣿⣿⣿⣿⣿⣿⣿⣿⣿⣿⣿⣿⣿⣿⣿⣿⣿⣿⣿⣿⣿⣿⣿⣿⣿⣿⣿⣿⣿⣿⣿⣿⣿⣿⣿⣿⣿⣿⣿⣿⣿⣿⣿⣿⣿⣿⡟⠀⠀⠀⠀⠀⠀⠀⣿⣿⣿⣿⣿⣿⣿⣿⣿⣿⣿⣿⣿⣿⣿⣿⣿⣿⣿⡇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⣿⣿⣿⣿⣿⣿⣿⣿⣿⣿⣿⣿⣿⣿⣿⣿⣿⣿⣿⣿⣿⣿⣿⣿⣿⣿⣿⣿⣿⣿⣿⣿⣿⣿⣿⣿⣿⣿⣿⣿⣿⣿⣿⣿⣿⣿⣿⣿⣿⣿⣿⣿⣿⣿⣿⣿⣿⣿⣿⣿⣿⣿⣿⠁⠀⠀⠀⠀⠀⠀⠀⣿⣿⣿⣿⣿⣿⣿⣿⣿⣿⣿⣿⣿⣿⣿⣿⣿⣿⣿⡇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⣿⣿⣿⣿⣿⣿⣿⣿⣿⣿⣿⣿⣿⣿⣿⣿⣿⣿⣿⣿⣿⣿⣿⣿⣿⣿⣿⣿⣿⣿⣿⣿⣿⣿⣿⣿⣿⣿⣿⣿⣿⣿⣿⣿⣿⣿⣿⣿⣿⣿⣿⣿⣿⣿⣿⣿⣿⣿⣿⣿⣿⣿⣿⣿⣿⣿⣿⠉⠿⣿⣿⣿⣿⣿⣿⣿⣿⣿⣿⣿⣿⣿⣿⣿⣿⣿⣿⣿⣿⣿⡇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⣿⣿⣿⣿⣿⣿⣿⣿⣿⣿⣿⣿⣿⣿⣿⣿⣿⣿⣿⣿⣿⣿⣿⣿⣿⣿⣿⣿⣿⣿⣿⣿⣿⣿⣿⣿⣿⣿⣿⣿⣿⣿⣿⣿⣿⣿⣿⣿⣿⣿⣿⣿⣿⣿⣿⣿⣿⣿⣿⣿⣿⣿⣿⣿⣿⣿⡁⠀⠀⠀⠀⢸⣿⣿⣿⣿⣿⣿⣿⣿⣿⣿⣿⣿⣿⣿⣿⣿⣿⣿⡇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⣿⣿⣿⣿⣿⣿⣿⣿⣿⣿⣿⣿⣿⣿⣿⣿⣿⣿⣿⣿⣿⣿⣿⣿⣿⣿⣿⣿⣿⣿⣿⣿⣿⣿⣿⣿⣿⣿⣿⣿⣿⣿⣿⣿⣿⣿⣿⣿⣿⣿⣿⣿⣿⣿⣿⣿⣿⣿⣿⣿⣿⣿⣿⣿⣿⣿⡆⠀⠀⠀⠀⢸⣿⣿⣿⣿⣿⣿⣿⣿⣿⣿⣿⣿⣿⣿⣿⣿⣿⣿⡇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⣿⣿⣿⣿⣿⣿⣿⣿⣿⣿⣿⣿⣿⣿⣿⣿⣿⣿⣿⣿⣿⣿⣿⣿⣿⣿⣿⣿⣿⣿⣿⣿⣿⣿⣿⣿⣿⣿⣿⣿⣿⣿⣿⣿⣿⣿⣿⣿⣿⣿⣿⣿⣿⣿⣿⣿⣿⣿⣿⣿⣿⣿⣿⣿⣿⣿⠃⠀⠀⠀⠀⠀⠀⢸⣿⣿⣿⣿⣿⣿⣿⣿⣿⣿⣿⣿⣿⣿⣿⣿⡇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⣿⣿⣿⣿⣿⣿⣿⣿⣿⣿⣿⣿⣿⣿⣿⣿⣿⣿⣿⣿⣿⣿⣿⣿⣿⣿⣿⣿⣿⣿⣿⣿⣿⣿⣿⣿⣿⣿⣿⠟⠛⠛⢿⣿⣿⣿⣿⣿⣿⣿⣿⣿⣿⣿⣿⣿⣿⣿⣿⣿⣿⣿⣿⣿⣿⣿⣿⣿⣿⣿⣿⣿⣿⣿⣿⣿⣿⣿⣿⣿⣿⣿⣿⣿⣿⣿⣿⣿⣿⣿⡇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⣿⣿⣿⣿⣿⣿⣿⣿⣿⣿⣿⣿⣿⣿⣿⣿⣿⣿⣿⣿⣿⣿⣿⣿⣿⣿⣿⣿⣿⣿⣿⣿⣿⣿⣿⣿⣇⠀⠉⠀⠀⠀⠀⠙⢿⣿⣿⣿⣿⣿⣿⣿⣿⣿⣿⣿⣿⣿⣿⣿⣿⣿⣿⣿⣿⣿⣿⣿⣿⣿⣿⣿⣿⣿⣿⣿⣿⣿⣿⣿⣿⣿⣿⣿⣿⣿⣿⣿⣿⣿⡇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⣿⣿⣿⣿⣿⣿⣿⣿⣿⣿⣿⣿⣿⣿⣿⣿⣿⣿⣿⣿⣿⣿⣿⣿⣿⣿⣿⣿⣿⣿⣿⣿⣿⣿⣿⣿⣿⣷⡀⠀⠀⠀⠀⠀⠀⠙⢿⣿⣿⣿⣿⣿⣿⣿⣿⣿⣿⣿⣿⣿⣿⣿⣿⣿⣿⣿⣿⣿⣿⣿⣿⣿⣿⣿⣿⣿⣿⣿⣿⣿⣿⣿⣿⣿⣿⣿⣿⣿⣿⣿⡇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⣿⣿⣿⣿⣿⣿⣿⣿⣿⣿⣿⣿⣿⣿⣿⣿⣿⣿⣿⣿⣿⣿⣿⣿⣿⣿⣿⣿⣿⣿⣿⣿⣿⣿⣿⣿⣿⣿⣿⣄⠀⠀⠀⠀⠀⠀⠀⠙⢻⣿⣿⣿⣿⣿⣿⣿⣿⣿⣿⣿⣿⣿⣿⣿⣿⣿⣿⣿⣿⣿⣿⣿⣿⣿⣿⣿⣿⣿⣿⣿⣿⣿⣿⣿⣿⣿⣿⣿⣿⣿⡇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⣿⣿⣿⣿⣿⣿⣿⣿⣿⣿⣿⣿⣿⣿⣿⣿⣿⣿⣿⣿⣿⣿⣿⣿⣿⣿⣿⣿⣿⣿⣿⣿⣿⣿⣿⣿⣿⣿⣿⣿⣷⡀⠀⠀⠀⠀⠀⠀⠀⠉⢿⣿⣿⣿⣿⣿⣿⣿⣿⣿⣿⣿⣿⣿⣿⣿⣿⣿⣿⣿⣿⣿⣿⣿⣿⣿⣿⣿⣿⣿⣿⣿⣿⣿⣿⣿⣿⣿⣿⣿⡇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⣿⣿⣿⣿⣿⣿⣿⣿⣿⣿⣿⣿⣿⣿⣿⣿⣿⣿⣿⣿⣿⣿⣿⣿⣿⣿⣿⣿⣿⣿⣿⣿⣿⣿⣿⣿⣿⣿⣿⣿⣿⣿⣿⣿⣄⠀⠀⠀⠀⠀⠀⠀⠀⠙⢿⣿⣿⣿⣿⣿⣿⣿⣿⣿⣿⣿⣿⣿⣿⣿⣿⣿⣿⣿⣿⣿⣿⣿⣿⣿⣿⣿⣿⣿⣿⣿⣿⣿⣿⣿⡇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⣿⣿⣿⣿⣿⣿⣿⣿⣿⣿⣿⣿⣿⣿⣿⣿⣿⣿⣿⣿⣿⣿⣿⣿⣿⣿⣿⣿⣿⣿⣿⣿⣿⣿⣿⣿⣿⣿⣿⣿⣿⣿⣿⣿⣿⣿⣿⣷⣄⠀⠀⠀⠀⠀⠀⠀⠀⠻⣿⣿⣿⣿⣿⣿⣿⣿⣿⣿⣿⣿⣿⣿⣿⣿⣿⣿⣿⣿⣿⣿⣿⣿⣿⣿⣿⣿⣿⣿⣿⣿⡇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⣿⣿⣿⣿⣿⣿⣿⣿⣿⣿⣿⣿⣿⣿⣿⣿⣿⣿⣿⣿⣿⣿⣿⣿⣿⣿⣿⣿⣿⣿⣿⣿⣿⣿⣿⣿⣿⣿⣿⣿⣿⣿⣿⣿⣿⣿⣿⣿⣿⣦⡀⠀⠀⠀⠀⠀⠀⠀⠀⠻⣿⣿⣿⣿⣿⣿⣿⣿⣿⣿⣿⣿⣿⣿⣿⣿⣿⣿⣿⣿⣿⣿⣿⣿⣿⣿⣿⣿⣿⣿⡇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⣿⣿⣿⣿⣿⣿⣿⣿⣿⣿⣿⣿⣿⣿⣿⣿⣿⣿⣿⣿⣿⣿⣿⣿⣿⣿⣿⣿⣿⣿⣿⣿⣿⣿⣿⣿⣿⣿⣿⣿⣿⣿⣿⣿⣿⣿⣿⣿⣿⣿⣿⣿⣿⣦⡀⠀⠀⠀⠀⠀⠀⠀⠈⠻⣿⣿⣿⣿⣿⣿⣿⣿⣿⣿⣿⣿⣿⣿⣿⣿⣿⣿⣿⣿⣿⣿⣿⣿⣿⣿⡇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⣿⣿⣿⣿⣿⣿⣿⣿⣿⣿⣿⣿⣿⣿⣿⣿⣿⣿⣿⣿⣿⣿⣿⣿⣿⣿⣿⣿⣿⣿⣿⣿⣿⣿⣿⣿⣿⣿⣿⣿⣿⣿⣿⣿⣿⣿⣿⣿⣿⣿⣿⣿⣿⣿⣿⣄⠀⠀⠀⠀⠀⠀⠀⠀⠙⢿⣿⣿⣿⣿⣿⣿⣿⣿⣿⣿⣿⣿⣿⣿⣿⣿⣿⣿⣿⣿⣿⣿⣿⣿⡇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⣿⣿⣿⣿⣿⣿⣿⣿⣿⣿⣿⣿⣿⣿⣿⣿⣿⣿⣿⣿⣿⣿⣿⣿⣿⣿⣿⣿⣿⣿⣿⣿⣿⣿⣿⣿⣿⣿⣿⣿⣿⣿⣿⣿⣿⣿⣿⣿⣿⣿⣿⣿⣿⣿⣿⣿⣷⣄⠀⠀⠀⠀⠀⠀⠀⠀⠙⢿⣿⣿⣿⣿⣿⣿⣿⣿⣿⣿⣿⣿⣿⣿⣿⣿⣿⣿⣿⣿⣿⣿⡇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⣿⣿⣿⣿⣿⣿⣿⣿⣿⣿⣿⣿⣿⣿⣿⣿⣿⣿⣿⣿⣿⣿⣿⣿⣿⣿⣿⣿⣿⣿⣿⣿⣿⣿⣿⣿⣿⣿⣿⣿⣿⣿⣿⣿⣿⣿⣿⣿⣿⣿⣿⣿⣿⣿⣿⣿⣿⣿⣷⣄⠀⠀⠀⠀⠀⠀⠀⠀⠻⣿⣿⣿⣿⣿⣿⣿⣿⣿⣿⣿⣿⣿⣿⣿⣿⣿⣿⣿⣿⣿⡇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⣿⣿⣿⣿⣿⣿⣿⣿⣿⣿⣿⣿⣿⣿⣿⣿⣿⣿⣿⣿⣿⣿⣿⣿⣿⣿⣿⣿⣿⣿⣿⣿⣿⣿⣿⣿⣿⣿⣿⣿⣿⣿⣿⣿⣿⣿⣿⣿⣿⣿⣿⣿⣿⣿⣿⣿⣿⣿⣿⣿⣷⣄⠀⠀⠀⠀⠀⠀⠀⠈⠻⣿⣿⣿⣿⣿⣿⣿⣿⣿⣿⣿⣿⣿⣿⣿⣿⣿⣿⣿⡇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⣿⣿⣿⣿⣿⣿⣿⣿⣿⣿⣿⣿⣿⣿⣿⣿⣿⣿⣿⣿⣿⣿⣿⣿⣿⣿⣿⣿⣿⣿⣿⣿⣿⣿⣿⣿⣿⣿⣿⣿⣿⣿⣿⣿⣿⣿⣿⣿⣿⣿⣿⣿⣿⣿⣿⣿⣿⣿⣿⣿⣿⣿⣷⣄⠀⠀⠀⠀⠀⠀⠀⠈⠻⣿⣿⣿⣿⣿⣿⣿⣿⣿⣿⣿⣿⣿⣿⣿⣿⣿⡇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⣿⣿⣿⣿⣿⣿⣿⣿⣿⣿⣿⣿⣿⣿⣿⣿⣿⣿⣿⣿⣿⣿⣿⣿⣿⣿⣿⣿⣿⣿⣿⣿⣿⣿⣿⣿⣿⣿⣿⣿⣿⣿⣿⣿⣿⣿⣿⣿⣿⣿⣿⣿⣿⣿⣿⣿⣿⣿⣿⣿⣿⣿⣿⣿⣦⡀⠀⠀⠀⠀⠀⠀⠀⠘⢻⣿⣿⣿⣿⣿⣿⣿⣿⣿⣿⣿⣿⣿⣿⣿⡇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⣿⣿⣿⣿⣿⣿⣿⣿⣿⣿⣿⣿⣿⣿⣿⣿⣿⣿⣿⣿⣿⣿⣿⣿⣿⣿⣿⣿⣿⣿⣿⣿⣿⣿⣿⣿⣿⣿⣿⣿⣿⣿⣿⣿⣿⣿⣿⣿⣿⣿⣿⣿⣿⣿⣿⣿⣿⣿⣿⣿⣿⣿⣿⣿⣿⣿⣦⡀⠀⠀⠀⠀⠀⠀⠀⠙⠻⣿⣿⣿⣿⣿⣿⣿⣿⣿⣿⣿⣿⣿⡇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⣿⣿⣿⣿⣿⣿⣿⣿⣿⣿⣿⣿⣿⣿⣿⣿⣿⣿⣿⣿⣿⣿⣿⣿⣿⣿⣿⣿⣿⣿⣿⣿⣿⣿⣿⣿⣿⣿⣿⣿⣿⣿⣿⣿⣿⣿⣿⣿⣿⣿⣿⣿⣿⣿⣿⣿⣿⣿⣿⣿⣿⣿⣿⣿⣿⣿⣿⣿⣦⡀⠀⠀⠀⠀⠀⠀⠀⠈⠻⣿⣿⣿⣿⣿⣿⣿⣿⣿⣿⣿⡇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⣿⣿⣿⣿⣿⣿⣿⣿⣿⣿⣿⣿⣿⣿⣿⣿⣿⣿⣿⣿⣿⣿⣿⣿⣿⣿⣿⣿⣿⣿⣿⣿⣿⣿⣿⣿⣿⣿⣿⣿⣿⣿⣿⣿⣿⣿⣿⣿⣿⣿⣿⣿⣿⣿⣿⣿⣿⣿⣿⣿⣿⣿⣿⣿⣿⣿⣿⣿⣿⣷⣄⠀⠀⠀⠀⠀⠀⠀⠀⠈⠻⣿⣿⣿⣿⣿⣿⣿⣿⣿⡇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⣿⣿⣿⣿⣿⣿⣿⣿⣿⣿⣿⣿⣿⣿⣿⣿⣿⣿⣿⣿⣿⣿⣿⣿⣿⣿⣿⣿⣿⣿⣿⣿⣿⣿⣿⣿⣿⣿⣿⣿⣿⣿⣿⣿⣿⣿⣿⣿⣿⣿⣿⣿⣿⣿⣿⣿⣿⣿⣿⣿⣿⣿⣿⣿⣿⣿⣿⣿⣿⣿⣿⣧⡀⠀⠀⠀⠀⠀⠀⠀⠀⠈⠻⣿⣿⣿⣿⣿⣿⣿⡇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⣿⣿⣿⣿⣿⣿⣿⣿⣿⣿⣿⣿⣿⣿⣿⣿⣿⣿⣿⣿⣿⣿⣿⣿⣿⣿⣿⣿⣿⣿⣿⣿⣿⣿⣿⣿⣿⣿⣿⣿⣿⣿⣿⣿⣿⣿⣿⣿⣿⣿⣿⣿⣿⣿⣿⣿⣿⣿⣿⣿⣿⣿⣿⣿⣿⣿⣿⣿⣿⣿⣿⣿⣿⣦⠀⠀⠀⠀⠀⠀⠀⠀⠀⠘⢿⣿⣿⣿⣿⣿⡇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⣿⣿⣿⣿⣿⣿⣿⣿⣿⣿⣿⣿⣿⣿⣿⣿⣿⣿⣿⣿⣿⣿⣿⣿⣿⣿⣿⣿⣿⣿⣿⣿⣿⣿⣿⣿⣿⣿⣿⣿⣿⣿⣿⣿⣿⣿⣿⣿⣿⣿⣿⣿⣿⣿⣿⣿⣿⣿⣿⣿⣿⣿⣿⣿⣿⣿⣿⣿⣿⣿⣿⣿⣿⣿⣷⣄⠀⠀⠀⠀⠀⠀⠀⠀⠀⠉⢿⣿⣿⣿⡇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⣿⣿⣿⣿⣿⣿⣿⣿⣿⣿⣿⣿⣿⣿⣿⣿⣿⣿⣿⣿⣿⣿⣿⣿⣿⣿⣿⣿⣿⣿⣿⣿⣿⣿⣿⣿⣿⣿⣿⣿⣿⣿⣿⣿⣿⣿⣿⣿⣿⣿⣿⣿⣿⣿⣿⣿⣿⣿⣿⣿⣿⣿⣿⣿⣿⣿⣿⣿⣿⣿⣿⣿⣿⣿⣿⣿⣧⡀⠀⠀⠀⠀⠀⠀⠀⠀⠀⠙⢿⣿⡇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⣿⣿⣿⣿⣿⣿⣿⣿⣿⣿⣿⣿⣿⣿⣿⣿⣿⣿⣿⣿⣿⣿⣿⣿⣿⣿⣿⣿⣿⣿⣿⣿⣿⣿⣿⣿⣿⣿⣿⣿⣿⣿⣿⣿⣿⣿⣿⣿⣿⣿⣿⣿⣿⣿⣿⣿⣿⣿⣿⣿⣿⣿⣿⣿⣿⣿⣿⣿⣿⣿⣿⣿⣿⣿⣿⣿⣿⣿⣦⠀⠀⠀⠀⠀⠀⠀⠀⠀⠀⠙⠇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⣿⣿⣿⣿⣿⣿⣿⣿⣿⣿⣿⣿⣿⣿⣿⣿⣿⣿⣿⣿⣿⣿⣿⣿⣿⣿⣿⣿⣿⣿⡍⠉⠛⠿⣿⣿⣿⣿⣿⣿⣿⣿⣿⣿⣿⣿⣿⣿⣿⣿⣿⣿⣿⣿⣿⣿⣿⣿⣿⣿⣿⣿⣿⣿⣿⣿⣿⣿⣿⣿⣿⣿⣿⣿⣿⣿⣿⣿⣿⣿⣿⣿⣿⣿⣿⣿⣿⣿⣿⣿⡇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⣿⣿⣿⣿⣿⣿⣿⣿⣿⣿⣿⣿⣿⣿⣿⣿⣿⣿⣿⣿⣿⣿⣿⣿⣿⣿⣿⣿⣿⣿⣿⣦⡀⠀⠀⠉⠛⠻⣿⣿⣿⣿⣿⣿⣿⣿⣿⣿⣿⣿⣿⣿⣿⣿⣿⣿⣿⣿⣿⣿⣿⣿⣿⣿⣿⣿⣿⣿⣿⣿⣿⣿⣿⣿⣿⣿⣿⣿⣿⣿⣿⣿⣿⣿⣿⣿⣿⣿⣿⣿⡇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⣿⣿⣿⣿⣿⣿⣿⣿⣿⣿⣿⣿⣿⣿⣿⣿⣿⣿⣿⣿⣿⣿⣿⣿⣿⣿⣿⣿⣿⣿⣿⣿⣿⣶⣄⠀⠀⠀⠀⠉⠛⠿⣿⣿⣿⣿⣿⣿⣿⣿⣿⣿⣿⣿⣿⣿⣿⣿⣿⣿⣿⣿⣿⣿⣿⣿⣿⣿⣿⣿⣿⣿⣿⣿⣿⣿⣿⣿⣿⣿⣿⣿⣿⣿⣿⣿⣿⣿⣿⣿⡇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⣿⣿⣿⣿⣿⣿⣿⣿⣿⣿⣿⣿⣿⣿⣿⣿⣿⣿⣿⣿⣿⣿⣿⣿⣿⣿⣿⣿⣿⣿⣿⣿⣿⣿⣿⣷⣦⡀⠀⠀⠀⠀⠀⠙⠻⢿⣿⣿⣿⣿⣿⣿⣿⣿⣿⣿⣿⣿⣿⣿⣿⣿⣿⣿⣿⣿⣿⣿⣿⣿⣿⣿⣿⣿⣿⣿⣿⣿⣿⣿⣿⣿⣿⣿⣿⣿⣿⣿⣿⣿⡇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⣿⣿⣿⣿⣿⣿⣿⣿⣿⣿⣿⣿⣿⣿⣿⣿⣿⣿⣿⣿⣿⣿⣿⣿⣿⣿⣿⣿⣿⣿⣿⣿⣿⣿⣿⣿⣿⣿⣷⣄⡀⠀⠀⠀⠀⠀⠈⠙⠿⣿⣿⣿⣿⣿⣿⣿⣿⣿⣿⣿⣿⣿⣿⣿⣿⣿⣿⣿⣿⣿⣿⣿⣿⣿⣿⣿⣿⣿⣿⣿⣿⣿⣿⣿⣿⣿⣿⣿⣿⣿⡇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⣿⣿⣿⣿⣿⣿⣿⣿⣿⣿⣿⣿⣿⣿⣿⣿⣿⣿⣿⣿⣿⣿⣿⣿⣿⣿⣿⣿⣿⣿⣿⣿⣿⣿⣿⣿⣿⣿⣿⣿⣿⣦⣄⠀⠀⠀⠀⠀⠀⠀⠙⠻⢿⣿⣿⣿⣿⣿⣿⣿⣿⣿⣿⣿⣿⣿⣿⣿⣿⣿⣿⣿⣿⣿⣿⣿⣿⣿⣿⣿⣿⣿⣿⣿⣿⣿⣿⣿⣿⣿⡇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⣿⣿⣿⣿⣿⣿⣿⣿⣿⣿⣿⣿⣿⣿⣿⣿⣿⣿⣿⣿⣿⣿⣿⣿⣿⣿⣿⣿⣿⣿⣿⣿⣿⣿⣿⣿⣿⣿⣿⣿⣿⣿⣿⣷⣦⣀⠀⠀⠀⠀⠀⠀⠀⠉⠛⢿⣿⣿⣿⣿⣿⣿⣿⣿⣿⣿⣿⣿⣿⣿⣿⣿⣿⣿⣿⣿⣿⣿⣿⣿⣿⣿⣿⣿⣿⣿⣿⣿⣿⣿⡇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⣿⣿⣿⣿⣿⣿⣿⣿⣿⣿⣿⣿⣿⣿⣿⣿⣿⣿⣿⣿⣿⣿⣿⣿⣿⣿⣿⣿⣿⣿⣿⣿⣿⣿⣿⣿⣿⣿⣿⣿⣿⣿⣿⣿⣿⣿⣷⣦⡀⠀⠀⠀⠀⠀⠀⠀⠈⠙⠿⣿⣿⣿⣿⣿⣿⣿⣿⣿⣿⣿⣿⣿⣿⣿⣿⣿⣿⣿⣿⣿⣿⣿⣿⣿⣿⣿⣿⣿⣿⣿⡇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⣿⣿⣿⣿⣿⣿⣿⣿⣿⣿⣿⣿⣿⣿⣿⣿⣿⣿⣿⣿⣿⣿⣿⣿⣿⣿⣿⣿⣿⣿⣿⣿⣿⣿⣿⣿⣿⣿⣿⣿⣿⣿⣿⣿⣿⣿⣿⣿⣿⣷⣤⡀⠀⠀⠀⠀⠀⠀⠀⠀⠙⠻⣿⣿⣿⣿⣿⣿⣿⣿⣿⣿⣿⣿⣿⣿⣿⣿⣿⣿⣿⣿⣿⣿⣿⣿⣿⣿⣿⣿⡇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⣿⣿⣿⣿⣿⣿⣿⣿⣿⣿⣿⣿⣿⣿⣿⣿⣿⣿⣿⣿⣿⣿⣿⣿⣿⣿⣿⣿⣿⣿⣿⣿⣿⣿⣿⣿⣿⣿⣿⣿⣿⣿⣿⣿⣿⣿⣿⣿⣿⣿⣿⣿⣷⣄⡀⠀⠀⠀⠀⠀⠀⠀⠀⠈⠛⢿⣿⣿⣿⣿⣿⣿⣿⣿⣿⣿⣿⣿⣿⣿⣿⣿⣿⣿⣿⣿⣿⣿⣿⣿⡇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⣿⣿⣿⣿⣿⣿⣿⣿⣿⣿⣿⣿⣿⣿⣿⣿⣿⣿⣿⣿⣿⣿⣿⣿⣿⣿⣿⣿⣿⣿⣿⣿⣿⣿⣿⣿⣿⣿⣿⣿⣿⣿⣿⣿⣿⣿⣿⣿⣿⣿⣿⣿⣿⣿⣿⣶⣄⡀⠀⠀⠀⠀⠀⠀⠀⠀⠈⠛⠿⣿⣿⣿⣿⣿⣿⣿⣿⣿⣿⣿⣿⣿⣿⣿⣿⣿⣿⣿⣿⣿⡇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⣿⣿⣿⣿⣿⣿⣿⣿⣿⣿⣿⣿⣿⣿⣿⣿⣿⣿⣿⣿⣿⣿⣿⣿⣿⣿⣿⣿⣿⣿⣿⣿⣿⣿⣿⣿⣿⣿⣿⣿⣿⣿⣿⣿⣿⣿⣿⣿⣿⣿⣿⣿⣿⣿⣿⣿⣿⣿⣶⣄⡀⠀⠀⠀⠀⠀⠀⠀⠀⠈⠙⠻⣿⣿⣿⣿⣿⣿⣿⣿⣿⣿⣿⣿⣿⣿⣿⣿⣿⣿⡇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⣿⣿⣿⣿⣿⣿⣿⣿⣿⣿⣿⣿⣿⣿⣿⣿⣿⣿⣿⣿⣿⣿⣿⣿⣿⣿⣿⣿⣿⣿⣿⣿⣿⣿⣿⣿⣿⣿⣿⣿⣿⣿⣿⣿⣿⣿⣿⣿⣿⣿⣿⣿⣿⣿⣿⣿⣿⣿⣿⣿⣿⣶⣄⠀⠀⠀⠀⠀⠀⠀⠀⠀⠀⠙⠻⢿⣿⣿⣿⣿⣿⣿⣿⣿⣿⣿⣿⣿⣿⣿⡇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⣿⣿⣿⣿⣿⣿⣿⣿⣿⣿⣿⣿⣿⣿⣿⣿⣿⣿⣿⣿⣿⣿⣿⣿⣿⣿⣿⣿⣿⣿⣿⣿⣿⣿⣿⣿⣿⣿⣿⣿⣿⣿⣿⣿⣿⣿⣿⣿⣿⣿⣿⣿⣿⣿⣿⣿⣿⣿⣿⣿⣿⣿⣿⣿⣦⣄⠀⠀⠀⠀⠀⠀⠀⠀⠀⠀⠉⠻⢿⣿⣿⣿⣿⣿⣿⣿⣿⣿⣿⣿⡇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⣿⣿⣿⣿⣿⣿⣿⣿⣿⣿⣿⣿⣿⣿⣿⣿⣿⣿⣿⣿⣿⣿⣿⣿⣿⣿⣿⣿⣿⣿⣿⣿⣿⣿⣿⣿⣿⣿⣿⣿⣿⣿⣿⣿⣿⣿⣿⣿⣿⣿⣿⣿⣿⣿⣿⣿⣿⣿⣿⣿⣿⣿⣿⣿⣿⣿⣿⣦⣄⠀⠀⠀⠀⠀⠀⠀⠀⠀⠀⠈⠛⢿⣿⣿⣿⣿⣿⣿⣿⣿⡇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⣿⣿⣿⣿⣿⣿⣿⣿⣿⣿⣿⣿⣿⣿⣿⣿⣿⣿⣿⣿⣿⣿⣿⣿⣿⣿⣿⣿⣿⣿⣿⣿⣿⣿⣿⣿⣿⣿⣿⣿⣿⣿⣿⣿⣿⣿⣿⣿⣿⣿⣿⣿⣿⣿⣿⣿⣿⣿⣿⣿⣿⣿⣿⣿⣿⣿⣿⣿⣿⣷⣦⣀⠀⠀⠀⠀⠀⠀⠀⠀⠀⠀⠈⠛⢿⣿⣿⣿⣿⣿⡇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⣿⣿⣿⣿⣿⣿⣿⣿⣿⣿⣿⣿⣿⣿⣿⣿⣿⣿⣿⣿⣿⣿⣿⣿⣿⣿⣿⣿⣿⣿⣿⣿⣿⣿⣿⣿⣿⣿⣿⣿⣿⣿⣿⣿⣿⣿⣿⣿⣿⣿⣿⣿⣿⣿⣿⣿⣿⣿⣿⣿⣿⣿⣿⣿⣿⣿⣿⣿⣿⣿⣿⣿⣷⣦⣀⠀⠀⠀⠀⠀⠀⠀⠀⠀⠀⠈⠛⢿⣿⣿⡇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⣿⣿⣿⣿⣿⣿⣿⣿⣿⣿⣿⣿⣿⣿⣿⣿⣿⣿⣿⣿⣿⣿⣿⣿⣿⣿⣿⣿⣿⣿⣿⣿⣿⣿⣿⣿⣿⣿⣿⣿⣿⣿⣿⣿⣿⣿⣿⣿⣿⣿⣿⣿⣿⣿⣿⣿⣿⣿⣿⣿⣿⣿⣿⣿⣿⣿⣿⣿⣿⣿⣿⣿⣿⣿⣿⣷⣦⡀⠀⠀⠀⠀⠀⠀⠀⠀⠀⠀⠈⠛⠇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⣿⣿⣿⣿⣿⣿⣿⣿⣿⣿⣿⣿⣿⣿⣿⣿⣿⣿⣿⣿⣿⣿⣿⣿⣿⣿⣿⣿⣿⣿⣿⣿⣿⣿⣿⣿⣿⣿⣿⣿⣿⣿⣿⣿⣿⣿⣿⣿⣿⣿⣿⣿⣿⣿⣿⣿⣿⣿⣿⣿⣿⣿⣿⣿⣿⣿⣿⣿⣿⣿⣿⣿⣿⣿⣿⣿⣿⣿⣷⣤⡀⠀⠀⠀⠀⠀⠀⠀⠀⠀⠀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⣿⣿⣿⣿⣿⣿⣿⣿⣿⣿⣿⣿⣿⣿⣿⣿⣿⣿⣿⣿⣿⣿⣿⣿⣿⣿⣿⣿⣿⣿⣿⣿⣿⣿⣿⣿⣿⣿⣿⣿⣿⣿⣿⣿⣿⣿⣿⣿⣿⣿⣿⣿⣿⣿⣿⣿⣿⣿⣿⣿⣿⣿⣿⣿⣿⣿⣿⣿⣿⣿⣿⣿⣿⣿⣿⣿⣿⣿⣿⣿⣿⣷⣤⣀⠀⠀⠀⠀⠀⠀⠀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⣿⣿⣿⣿⣿⣿⣿⣿⣿⣿⣿⣿⣿⣿⣿⣿⣿⣿⣿⣿⣿⣿⣿⣿⣿⣿⣿⣿⣿⣿⣿⣿⣿⣿⣿⣿⣿⣿⣿⣿⣿⣿⣿⣿⣿⣿⣿⣿⣿⣿⣿⣿⣿⣿⣿⣿⣿⣿⣿⣿⣿⣿⣿⣿⣿⣿⣿⣿⣿⣿⣿⣿⣿⣿⣿⣿⣿⣿⣿⣿⣿⣿⣿⣿⣷⣦⣀⠀⠀⠀⠀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⣿⣿⣿⣿⣿⣿⣿⣿⣿⣿⣿⣿⣿⣿⣿⣿⣿⣿⣿⣿⣿⣿⣿⣿⣿⣿⣿⣿⡟⠛⠻⠿⢿⣿⣿⣿⣿⣿⣿⣿⣿⣿⣿⣿⣿⣿⣿⣿⣿⣿⣿⣿⣿⣿⣿⣿⣿⣿⣿⣿⣿⣿⣿⣿⣿⣿⣿⣿⣿⣿⣿⣿⣿⣿⣿⣿⣿⣿⣿⣿⣿⣿⣿⣿⣿⣿⣿⣿⣿⣿⡇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⣿⣿⣿⣿⣿⣿⣿⣿⣿⣿⣿⣿⣿⣿⣿⣿⣿⣿⣿⣿⣿⣿⣿⣿⣿⣿⣿⣿⣿⣦⣄⠀⠀⠀⠉⠛⠛⠿⣿⣿⣿⣿⣿⣿⣿⣿⣿⣿⣿⣿⣿⣿⣿⣿⣿⣿⣿⣿⣿⣿⣿⣿⣿⣿⣿⣿⣿⣿⣿⣿⣿⣿⣿⣿⣿⣿⣿⣿⣿⣿⣿⣿⣿⣿⣿⣿⣿⣿⣿⣿⡇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⣿⣿⣿⣿⣿⣿⣿⣿⣿⣿⣿⣿⣿⣿⣿⣿⣿⣿⣿⣿⣿⣿⣿⣿⣿⣿⣿⣿⣿⣿⣿⣿⣦⣄⠀⠀⠀⠀⠀⠀⠉⠛⠻⢿⣿⣿⣿⣿⣿⣿⣿⣿⣿⣿⣿⣿⣿⣿⣿⣿⣿⣿⣿⣿⣿⣿⣿⣿⣿⣿⣿⣿⣿⣿⣿⣿⣿⣿⣿⣿⣿⣿⣿⣿⣿⣿⣿⣿⣿⣿⡇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⣿⣿⣿⣿⣿⣿⣿⣿⣿⣿⣿⣿⣿⣿⣿⣿⣿⣿⣿⣿⣿⣿⣿⣿⣿⣿⣿⣿⣿⣿⣿⣿⣿⣿⣷⣦⣀⠀⠀⠀⠀⠀⠀⠀⠀⠈⠹⣿⣿⣿⣿⣿⣿⣿⣿⣿⣿⣿⣿⣿⣿⣿⣿⣿⣿⣿⣿⣿⣿⣿⣿⣿⣿⣿⣿⣿⣿⣿⣿⣿⣿⣿⣿⣿⣿⣿⣿⣿⣿⣿⡇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⣿⣿⣿⣿⣿⣿⣿⣿⣿⣿⣿⣿⣿⣿⣿⣿⣿⣿⣿⣿⣿⣿⣿⣿⣿⣿⣿⣿⣿⣿⣿⣿⣿⣿⣿⣿⣿⣷⣦⡀⠀⠀⠀⠀⠀⠀⠀⠀⠙⢿⣿⣿⣿⣿⣿⣿⣿⣿⣿⣿⣿⣿⣿⣿⣿⣿⣿⣿⣿⣿⣿⣿⣿⣿⣿⣿⣿⣿⣿⣿⣿⣿⣿⣿⣿⣿⣿⣿⣿⣿⡇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⣿⣿⣿⣿⣿⣿⣿⣿⣿⣿⣿⣿⣿⣿⣿⣿⣿⣿⣿⣿⣿⣿⣿⣿⣿⣿⣿⣿⣿⣿⣿⣿⣿⣿⣿⣿⣿⣿⣿⣿⣦⣄⠀⠀⠀⠀⠀⠀⠀⠀⠙⠿⣿⣿⣿⣿⣿⣿⣿⣿⣿⣿⣿⣿⣿⣿⣿⣿⣿⣿⣿⣿⣿⣿⣿⣿⣿⣿⣿⣿⣿⣿⣿⣿⣿⣿⣿⣿⣿⣿⡇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⣿⣿⣿⣿⣿⣿⣿⣿⣿⣿⣿⣿⣿⣿⣿⣿⣿⣿⣿⣿⣿⣿⣿⣿⣿⣿⣿⣿⣿⣿⣿⣿⣿⣿⣿⣿⣿⣿⣿⣿⣿⣿⣷⣄⠀⠀⠀⠀⠀⠀⠀⠀⠈⠻⢿⣿⣿⣿⣿⣿⣿⣿⣿⣿⣿⣿⣿⣿⣿⣿⣿⣿⣿⣿⣿⣿⣿⣿⣿⣿⣿⣿⣿⣿⣿⣿⣿⣿⣿⣿⡇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⣿⣿⣿⣿⣿⣿⣿⣿⣿⣿⣿⣿⣿⣿⣿⣿⣿⣿⣿⣿⣿⣿⣿⣿⣿⣿⣿⣿⣿⣿⣿⣿⣿⣿⣿⣿⣿⣿⣿⣿⣿⣿⣿⣿⣷⣄⠀⠀⠀⠀⠀⠀⠀⠀⠀⠙⠻⣿⣿⣿⣿⣿⣿⣿⣿⣿⣿⣿⣿⣿⣿⣿⣿⣿⣿⣿⣿⣿⣿⣿⣿⣿⣿⣿⣿⣿⣿⣿⣿⣿⡇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⣿⣿⣿⣿⣿⣿⣿⣿⣿⣿⣿⣿⣿⣿⣿⣿⣿⣿⣿⣿⣿⣿⣿⣿⣿⣿⣿⣿⣿⣿⣿⣿⣿⣿⣿⣿⣿⣿⣿⣿⣿⣿⣿⣿⣿⣿⣷⣄⠀⠀⠀⠀⠀⠀⠀⠀⠀⠀⠙⠻⣿⣿⣿⣿⣿⣿⣿⣿⣿⣿⣿⣿⣿⣿⣿⣿⣿⣿⣿⣿⣿⣿⣿⣿⣿⣿⣿⣿⣿⣿⡇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⣿⣿⣿⣿⣿⣿⣿⣿⣿⣿⣿⣿⣿⣿⣿⣿⣿⣿⣿⣿⣿⣿⣿⣿⣿⣿⣿⣿⣿⣿⣿⣿⣿⣿⣿⣿⣿⣿⣿⣿⣿⣿⣿⣿⣿⣿⣿⣿⣷⣦⡀⠀⠀⠀⠀⠀⠀⠀⠀⠀⠀⠈⠙⠛⠿⣿⣿⣿⣿⣿⣿⣿⣿⣿⣿⣿⣿⣿⣿⣿⣿⣿⣿⣿⣿⣿⣿⣿⣿⣿⡇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⣿⣿⣿⣿⣿⣿⣿⣿⣿⣿⣿⣿⣿⣿⣿⣿⣿⣿⣿⣿⣿⣿⣿⣿⣿⣿⣿⣿⣿⣿⣿⣿⣿⣿⣿⣿⣿⣿⣿⣿⣿⣿⣿⣿⣿⣿⣿⣿⣿⣿⣿⣷⣤⡀⠀⠀⠀⠀⠀⠀⠀⠀⠀⠀⠀⠈⠙⢿⣿⣿⣿⣿⣿⣿⣿⣿⣿⣿⣿⣿⣿⣿⣿⣿⣿⣿⣿⣿⣿⣿⡇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⣿⣿⣿⣿⣿⣿⣿⣿⣿⣿⣿⣿⣿⣿⣿⣿⣿⣿⣿⣿⣿⣿⣿⣿⣿⣿⣿⣿⣿⣿⣿⣿⣿⣿⣿⣿⣿⣿⣿⣿⣿⣿⣿⣿⣿⣿⣿⣿⣿⣿⣿⣿⣿⣿⣦⣄⠀⠀⠀⠀⠀⠀⠀⠀⠀⠀⠀⠀⠙⢿⣿⣿⣿⣿⣿⣿⣿⣿⣿⣿⣿⣿⣿⣿⣿⣿⣿⣿⣿⣿⡇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⣿⣿⣿⣿⣿⣿⣿⣿⣿⣿⣿⣿⣿⣿⣿⣿⣿⣿⣿⣿⣿⣿⣿⣿⣿⣿⣿⣿⣿⣿⣿⣿⣿⣿⣿⣿⣿⣿⣿⣿⣿⣿⣿⣿⣿⣿⣿⣿⣿⣿⣿⣿⣿⣿⣿⣿⣷⣄⡀⠀⠀⠀⠀⠀⠀⠀⠀⠀⠀⠀⠉⠻⢿⣿⣿⣿⣿⣿⣿⣿⣿⣿⣿⣿⣿⣿⣿⣿⣿⣿⡇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⣿⣿⣿⣿⣿⣿⣿⣿⣿⣿⣿⣿⣿⣿⣿⣿⣿⣿⣿⣿⣿⣿⣿⣿⣿⣿⣿⣿⣿⣿⣿⣿⣿⣿⣿⣿⣿⣿⣿⣿⣿⣿⣿⣿⣿⣿⣿⣿⣿⣿⣿⣿⣿⣿⣿⣿⣿⣿⣿⣦⣀⠀⠀⠀⠀⠀⠀⠀⠀⠀⠀⠀⠀⠈⠛⠿⣿⣿⣿⣿⣿⣿⣿⣿⣿⣿⣿⣿⣿⣿⡇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⣿⣿⣿⣿⣿⣿⣿⣿⣿⣿⣿⣿⣿⣿⣿⣿⣿⣿⣿⣿⣿⣿⣿⣿⣿⣿⣿⣿⣿⣿⣿⣿⣿⣿⣿⣿⣿⣿⣿⣿⣿⣿⣿⣿⣿⣿⣿⣿⣿⣿⣿⣿⣿⣿⣿⣿⣿⣿⣿⣿⣿⣷⣄⡀⠀⠀⠀⠀⠀⠀⠀⠀⠀⠀⠀⠀⠀⠉⠛⠿⣿⣿⣿⣿⣿⣿⣿⣿⣿⣿⡇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⣿⣿⣿⣿⣿⣿⣿⣿⣿⣿⣿⣿⣿⣿⣿⣿⣿⣿⣿⣿⣿⣿⣿⣿⣿⣿⣿⣿⣿⣿⣿⣿⣿⣿⣿⣿⣿⣿⣿⣿⣿⣿⣿⣿⣿⣿⣿⣿⣿⣿⣿⣿⣿⣿⣿⣿⣿⣿⣿⣿⣿⣿⣿⣿⣦⣄⠀⠀⠀⠀⠀⠀⠀⠀⠀⠀⠀⠀⠀⠀⠀⠉⠙⠻⢿⣿⣿⣿⣿⣿⡇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⣿⣿⣿⣿⣿⣿⣿⣿⣿⣿⣿⣿⣿⣿⣿⣿⣿⣿⣿⣿⣿⣿⣿⣿⣿⣿⣿⣿⣿⣿⣿⣿⣿⣿⣿⣿⣿⣿⣿⣿⣿⣿⣿⣿⣿⣿⣿⣿⣿⣿⣿⣿⣿⣿⣿⣿⣿⣿⣿⣿⣿⣿⣿⣿⣿⣿⣿⣦⣀⠀⠀⠀⠀⠀⠀⠀⠀⠀⠀⠀⠀⠀⠀⠀⠀⠈⠙⠿⢿⣿⡇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⣿⣿⣿⣿⣿⣿⣿⣿⣿⣿⣿⣿⣿⣿⣿⣿⣿⣿⣿⣿⣿⣿⣿⣿⣿⣿⣿⣿⣿⣿⣿⣿⣿⣿⣿⣿⣿⣿⣿⣿⣿⣿⣿⣿⣿⣿⣿⣿⣿⣿⣿⣿⣿⣿⣿⣿⣿⣿⣿⣿⣿⣿⣿⣿⣿⣿⣿⣿⣿⣷⣦⡀⠀⠀⠀⠀⠀⠀⠀⠀⠀⠀⠀⠀⠀⠀⠀⠀⠀⠈⠁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⣿⣿⣿⣿⣿⣿⣿⣿⣿⣿⣿⣿⣿⣿⣿⣿⣿⣿⣿⣿⣿⣿⣿⣿⣿⣿⣿⣿⣿⣿⣿⣿⣿⣿⣿⣿⣿⣿⣿⣿⣿⣿⣿⣿⣿⣿⣿⣿⣿⣿⣿⣿⣿⣿⣿⣿⣿⣿⣿⣿⣿⣿⣿⣿⣿⣿⣿⣿⣿⣿⣿⣿⣦⣀⠀⠀⠀⠀⠀⠀⠀⠀⠀⠀⠀⠀⠀⠀⠀⠀⠀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⣿⣿⣿⣿⣿⣿⣿⣿⣿⣿⣿⣿⣿⣿⣿⣿⣿⣿⣿⣿⣿⣿⣿⣿⣿⣿⣿⣿⣿⣿⣿⣿⣿⣿⣿⣿⣿⣿⣿⣿⣿⣿⣿⣿⣿⣿⣿⣿⣿⣿⣿⣿⣿⣿⣿⣿⣿⣿⣿⣿⣿⣿⣿⣿⣿⣿⣿⣿⣿⣿⣿⣿⣿⣿⣷⣦⡀⠀⠀⠀⠀⠀⠀⠀⠀⠀⠀⠀⠀⠀⠀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⣿⣿⣿⣿⣿⣿⣿⣿⣿⣿⣿⣿⣿⣿⣿⣿⣿⣿⣿⣿⣿⣿⣿⣿⣿⣿⣿⣿⣿⣿⣿⣿⣿⣿⣿⣿⣿⣿⣿⣿⣿⣿⣿⣿⣿⣿⣿⣿⣿⣿⣿⣿⣿⣿⣿⣿⣿⣿⣿⣿⣿⣿⣿⣿⣿⣿⣿⣿⣿⣿⣿⣿⣿⣿⣿⣿⣿⣶⣄⠀⠀⠀⠀⠀⠀⠀⠀⠀⠀⠀⠀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⣿⣿⣿⣿⣿⣿⣿⣿⣿⣿⣿⣿⣿⣿⣿⣿⣿⣿⣿⣿⣿⣿⣿⣿⣿⣿⣿⣿⣿⣿⣿⣿⣿⣿⣿⣿⣿⣿⣿⣿⣿⣿⣿⣿⣿⣿⣿⣿⣿⣿⣿⣿⣿⣿⣿⣿⣿⣿⣿⣿⣿⣿⣿⣿⣿⣿⣿⣿⣿⣿⣿⣿⣿⣿⣿⣿⣿⣿⣿⣷⣦⡀⠀⠀⠀⠀⠀⠀⠀⠀⠀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⣿⣿⣿⣿⣿⣿⣿⣿⣿⣿⣿⣿⣿⣿⣿⣿⣿⣿⣿⣿⣿⣿⣿⣿⣿⣿⣿⣧⡈⠉⠉⠛⠛⠿⢿⣿⣿⣿⣿⣿⣿⣿⣿⣿⣿⣿⣿⣿⣿⣿⣿⣿⣿⣿⣿⣿⣿⣿⣿⣿⣿⣿⣿⣿⣿⣿⣿⣿⣿⣿⣿⣿⣿⣿⣿⣿⣿⣿⣿⣿⣿⣿⣿⣿⣿⣿⣿⣿⣿⣿⡇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⣿⣿⣿⣿⣿⣿⣿⣿⣿⣿⣿⣿⣿⣿⣿⣿⣿⣿⣿⣿⣿⣿⣿⣿⣿⣿⣿⣿⣿⣷⣤⡀⠀⠀⠀⠀⠈⠉⠛⠿⠿⣿⣿⣿⣿⣿⣿⣿⣿⣿⣿⣿⣿⣿⣿⣿⣿⣿⣿⣿⣿⣿⣿⣿⣿⣿⣿⣿⣿⣿⣿⣿⣿⣿⣿⣿⣿⣿⣿⣿⣿⣿⣿⣿⣿⣿⣿⣿⣿⣿⡇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⣿⣿⣿⣿⣿⣿⣿⣿⣿⣿⣿⣿⣿⣿⣿⣿⣿⣿⣿⣿⣿⣿⣿⣿⣿⣿⣿⣿⣿⣿⣿⣿⣷⣦⣀⠀⠀⠀⠀⠀⠀⠀⠀⠈⠙⠛⢿⣿⣿⣿⣿⣿⣿⣿⣿⣿⣿⣿⣿⣿⣿⣿⣿⣿⣿⣿⣿⣿⣿⣿⣿⣿⣿⣿⣿⣿⣿⣿⣿⣿⣿⣿⣿⣿⣿⣿⣿⣿⣿⣿⡇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⣿⣿⣿⣿⣿⣿⣿⣿⣿⣿⣿⣿⣿⣿⣿⣿⣿⣿⣿⣿⣿⣿⣿⣿⣿⣿⣿⣿⣿⣿⣿⣿⣿⣿⣿⣷⣦⣀⠀⠀⠀⠀⠀⠀⠀⠀⠀⠙⢿⣿⣿⣿⣿⣿⣿⣿⣿⣿⣿⣿⣿⣿⣿⣿⣿⣿⣿⣿⣿⣿⣿⣿⣿⣿⣿⣿⣿⣿⣿⣿⣿⣿⣿⣿⣿⣿⣿⣿⣿⣿⡇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⣿⣿⣿⣿⣿⣿⣿⣿⣿⣿⣿⣿⣿⣿⣿⣿⣿⣿⣿⣿⣿⣿⣿⣿⣿⣿⣿⣿⣿⣿⣿⣿⣿⣿⣿⣿⣿⣿⣷⣄⡀⠀⠀⠀⠀⠀⠀⠀⠀⠻⢿⣿⣿⣿⣿⣿⣿⣿⣿⣿⣿⣿⣿⣿⣿⣿⣿⣿⣿⣿⣿⣿⣿⣿⣿⣿⣿⣿⣿⣿⣿⣿⣿⣿⣿⣿⣿⣿⣿⣿⡇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⣿⣿⣿⣿⣿⣿⣿⣿⣿⣿⣿⣿⣿⣿⣿⣿⣿⣿⣿⣿⣿⣿⣿⣿⣿⣿⣿⣿⣿⣿⣿⣿⣿⣿⣿⣿⣿⣿⣿⣿⣷⣦⡀⠀⠀⠀⠀⠀⠀⠀⠀⠙⢿⣿⣿⣿⣿⣿⣿⣿⣿⣿⣿⣿⣿⣿⣿⣿⣿⣿⣿⣿⣿⣿⣿⣿⣿⣿⣿⣿⣿⣿⣿⣿⣿⣿⣿⣿⣿⣿⡇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⣿⣿⣿⣿⣿⣿⣿⣿⣿⣿⣿⣿⣿⣿⣿⣿⣿⣿⣿⣿⣿⣿⣿⣿⣿⣿⣿⣿⣿⣿⣿⣿⣿⣿⣿⣿⣿⣿⣿⣿⣿⣿⣿⣦⡀⠀⠀⠀⠀⠀⠀⠀⠀⠈⠻⣿⣿⣿⣿⣿⣿⣿⣿⣿⣿⣿⣿⣿⣿⣿⣿⣿⣿⣿⣿⣿⣿⣿⣿⣿⣿⣿⣿⣿⣿⣿⣿⣿⣿⣿⡇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⣿⣿⣿⣿⣿⣿⣿⣿⣿⣿⣿⣿⣿⣿⣿⣿⣿⣿⣿⣿⣿⣿⣿⣿⣿⣿⣿⣿⣿⣿⣿⣿⣿⣿⣿⣿⣿⣿⣿⣿⣿⣿⣿⣿⣿⣆⠀⠀⠀⠀⠀⠀⠀⠀⠀⠀⠙⢿⣿⣿⣿⣿⣿⣿⣿⣿⣿⣿⣿⣿⣿⣿⣿⣿⣿⣿⣿⣿⣿⣿⣿⣿⣿⣿⣿⣿⣿⣿⣿⣿⡇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⣿⣿⣿⣿⣿⣿⣿⣿⣿⣿⣿⣿⣿⣿⣿⣿⣿⣿⣿⣿⣿⣿⣿⣿⣿⣿⣿⣿⣿⣿⣿⣿⣿⣿⣿⣿⣿⣿⣿⣿⣿⣿⣿⣿⣿⣿⣷⡄⠀⠀⠀⠀⠀⠀⠀⠀⠀⠀⠈⠛⠿⣿⣿⣿⣿⣿⣿⣿⣿⣿⣿⣿⣿⣿⣿⣿⣿⣿⣿⣿⣿⣿⣿⣿⣿⣿⣿⣿⣿⣿⡇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⣿⣿⣿⣿⣿⣿⣿⣿⣿⣿⣿⣿⣿⣿⣿⣿⣿⣿⣿⣿⣿⣿⣿⣿⣿⣿⣿⣿⣿⣿⣿⣿⣿⣿⣿⣿⣿⣿⣿⣿⣿⣿⣿⣿⣿⣿⣿⣿⣶⣄⠀⠀⠀⠀⠀⠀⠀⠀⠀⠀⠀⠀⠈⠉⠙⠿⣿⣿⣿⣿⣿⣿⣿⣿⣿⣿⣿⣿⣿⣿⣿⣿⣿⣿⣿⣿⣿⣿⣿⣿⡇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⣿⣿⣿⣿⣿⣿⣿⣿⣿⣿⣿⣿⣿⣿⣿⣿⣿⣿⣿⣿⣿⣿⣿⣿⣿⣿⣿⣿⣿⣿⣿⣿⣿⣿⣿⣿⣿⣿⣿⣿⣿⣿⣿⣿⣿⣿⣿⣿⣿⣿⣿⣶⣄⠀⠀⠀⠀⠀⠀⠀⠀⠀⠀⠀⠀⠀⠈⠻⣿⣿⣿⣿⣿⣿⣿⣿⣿⣿⣿⣿⣿⣿⣿⣿⣿⣿⣿⣿⣿⣿⡇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⣿⣿⣿⣿⣿⣿⣿⣿⣿⣿⣿⣿⣿⣿⣿⣿⣿⣿⣿⣿⣿⣿⣿⣿⣿⣿⣿⣿⣿⣿⣿⣿⣿⣿⣿⣿⣿⣿⣿⣿⣿⣿⣿⣿⣿⣿⣿⣿⣿⣿⣿⣿⣿⣷⣤⡀⠀⠀⠀⠀⠀⠀⠀⠀⠀⠀⠀⠀⠈⢿⣿⣿⣿⣿⣿⣿⣿⣿⣿⣿⣿⣿⣿⣿⣿⣿⣿⣿⣿⣿⡇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⣿⣿⣿⣿⣿⣿⣿⣿⣿⣿⣿⣿⣿⣿⣿⣿⣿⣿⣿⣿⣿⣿⣿⣿⣿⣿⣿⣿⣿⣿⣿⣿⣿⣿⣿⣿⣿⣿⣿⣿⣿⣿⣿⣿⣿⣿⣿⣿⣿⣿⣿⣿⣿⣿⣿⣿⣦⡀⠀⠀⠀⠀⠀⠀⠀⠀⠀⠀⠀⠀⠈⠛⠿⣿⣿⣿⣿⣿⣿⣿⣿⣿⣿⣿⣿⣿⣿⣿⣿⣿⡇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⣿⣿⣿⣿⣿⣿⣿⣿⣿⣿⣿⣿⣿⣿⣿⣿⣿⣿⣿⣿⣿⣿⣿⣿⣿⣿⣿⣿⣿⣿⣿⣿⣿⣿⣿⣿⣿⣿⣿⣿⣿⣿⣿⣿⣿⣿⣿⣿⣿⣿⣿⣿⣿⣿⣿⣿⣿⣿⣦⣄⠀⠀⠀⠀⠀⠀⠀⠀⠀⠀⠀⠀⠀⠈⠙⠻⢿⣿⣿⣿⣿⣿⣿⣿⣿⣿⣿⣿⣿⣿⡇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⣿⣿⣿⣿⣿⣿⣿⣿⣿⣿⣿⣿⣿⣿⣿⣿⣿⣿⣿⣿⣿⣿⣿⣿⣿⣿⣿⣿⣿⣿⣿⣿⣿⣿⣿⣿⣿⣿⣿⣿⣿⣿⣿⣿⣿⣿⣿⣿⣿⣿⣿⣿⣿⣿⣿⣿⣿⣿⣿⣿⣷⣄⠀⠀⠀⠀⠀⠀⠀⠀⠀⠀⠀⠀⠀⠀⠀⠈⠉⠛⠻⢿⣿⣿⣿⣿⣿⣿⣿⣿⡇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⣿⣿⣿⣿⣿⣿⣿⣿⣿⣿⣿⣿⣿⣿⣿⣿⣿⣿⣿⣿⣿⣿⣿⣿⣿⣿⣿⣿⣿⣿⣿⣿⣿⣿⣿⣿⣿⣿⣿⣿⣿⣿⣿⣿⣿⣿⣿⣿⣿⣿⣿⣿⣿⣿⣿⣿⣿⣿⣿⣿⣿⣿⣿⣦⣀⠀⠀⠀⠀⠀⠀⠀⠀⠀⠀⠀⠀⠀⠀⠀⠀⠀⠀⠉⠙⠻⢿⣿⣿⣿⡇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⣿⣿⣿⣿⣿⣿⣿⣿⣿⣿⣿⣿⣿⣿⣿⣿⣿⣿⣿⣿⣿⣿⣿⣿⣿⣿⣿⣿⣿⣿⣿⣿⣿⣿⣿⣿⣿⣿⣿⣿⣿⣿⣿⣿⣿⣿⣿⣿⣿⣿⣿⣿⣿⣿⣿⣿⣿⣿⣿⣿⣿⣿⣿⣿⣿⣷⣤⡀⠀⠀⠀⠀⠀⠀⠀⠀⠀⠀⠀⠀⠀⠀⠀⠀⠀⠀⠀⠈⠙⠛⠇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⣿⣿⣿⣿⣿⣿⣿⣿⣿⣿⣿⣿⣿⣿⣿⣿⣿⣿⣿⣿⣿⣿⣿⣿⣿⣿⣿⣿⣿⣿⣿⣿⣿⣿⣿⣿⣿⣿⣿⣿⣿⣿⣿⣿⣿⣿⣿⣿⣿⣿⣿⣿⣿⣿⣿⣿⣿⣿⣿⣿⣿⣿⣿⣿⣿⣿⣿⣿⣶⣄⠀⠀⠀⠀⠀⠀⠀⠀⠀⠀⠀⠀⠀⠀⠀⠀⠀⠀⠀⠀⠀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⣿⣿⣿⣿⣿⣿⣿⣿⣿⣿⣿⣿⣿⣿⣿⣿⣿⣿⣿⣿⣿⣿⣿⣿⣿⣿⣿⣿⣿⣿⣿⣿⣿⣿⣿⣿⣿⣿⣿⣿⣿⣿⣿⣿⣿⣿⣿⣿⣿⣿⣿⣿⣿⣿⣿⣿⣿⣿⣿⣿⣿⣿⣿⣿⣿⣿⣿⣿⣿⣿⣿⣿⣿⣦⡀⠀⠀⠀⠀⠀⠀⠀⠀⠀⠀⠀⠀⠀⠀⠀⠀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⣿⣿⣿⣿⣿⣿⣿⣿⣿⣿⣿⣿⣿⣿⣿⣿⣿⣿⣿⣿⣿⣿⣿⣿⣿⣿⣿⣿⣿⣿⣿⣿⣿⣿⣿⣿⣿⣿⣿⣿⣿⣿⣿⣿⣿⣿⣿⣿⣿⣿⣿⣿⣿⣿⣿⣿⣿⣿⣿⣿⣿⣿⣿⣿⣿⣿⣿⣿⣿⣿⣿⣿⣿⣿⣿⣦⣄⠀⠀⠀⠀⠀⠀⠀⠀⠀⠀⠀⠀⠀⠀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⣿⣿⣿⣿⣿⣿⣿⣿⣿⣿⣿⣿⣿⣿⣿⣿⣿⣿⣿⣿⣿⣿⣿⣿⣿⣿⣿⣿⣿⣿⣿⣿⣿⣿⣿⣿⣿⣿⣿⣿⣿⣿⣿⣿⣿⣿⣿⣿⣿⣿⣿⣿⣿⣿⣿⣿⣿⣿⣿⣿⣿⣿⣿⣿⣿⣿⣿⣿⣿⣿⣿⣿⣿⣿⣿⣿⣿⣷⣄⡀⠀⠀⠀⠀⠀⠀⠀⠀⠀⠀⠀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⣿⣿⣿⣿⣿⣿⣿⣿⣿⣿⣿⣿⣿⣿⣿⣿⣿⣿⣿⣿⣿⣿⣿⣿⣿⣯⡉⠉⠉⠛⠛⠛⠿⠿⢿⣿⣿⣿⣿⣿⣿⣿⣿⣿⣿⣿⣿⣿⣿⣿⣿⣿⣿⣿⣿⣿⣿⣿⣿⣿⣿⣿⣿⣿⣿⣿⣿⣿⣿⣿⣿⣿⣿⣿⣿⣿⣿⣿⣿⣿⣿⣿⣿⣿⣿⣿⣿⣿⣿⣿⡇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⣿⣿⣿⣿⣿⣿⣿⣿⣿⣿⣿⣿⣿⣿⣿⣿⣿⣿⣿⣿⣿⣿⣿⣿⣿⣿⣿⣷⣦⣄⡀⠀⠀⠀⠀⠀⠈⠉⠙⠻⠟⠛⠛⠛⠻⠿⣿⣿⣿⣿⣿⣿⣿⣿⣿⣿⣿⣿⣿⣿⣿⣿⣿⣿⣿⣿⣿⣿⣿⣿⣿⣿⣿⣿⣿⣿⣿⣿⣿⣿⣿⣿⣿⣿⣿⣿⣿⣿⣿⣿⡇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⣿⣿⣿⣿⣿⣿⣿⣿⣿⣿⣿⣿⣿⣿⣿⣿⣿⣿⣿⣿⣿⣿⣿⣿⣿⣿⣿⣿⣿⣿⣿⣿⣦⣄⡀⠀⠀⠀⠀⠀⠀⠀⠀⠀⠀⠀⠈⢻⣿⣿⣿⣿⣿⣿⣿⣿⣿⣿⣿⣿⣿⣿⣿⣿⣿⣿⣿⣿⣿⣿⣿⣿⣿⣿⣿⣿⣿⣿⣿⣿⣿⣿⣿⣿⣿⣿⣿⣿⣿⣿⡇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⣿⣿⣿⣿⣿⣿⣿⣿⣿⣿⣿⣿⣿⣿⣿⣿⣿⣿⣿⣿⣿⣿⣿⣿⣿⣿⣿⣿⣿⣿⣿⣿⣿⣿⣿⣷⣄⡀⠀⠀⠀⠀⠀⠀⠀⠀⠀⠀⢹⣿⣿⣿⣿⣿⣿⣿⣿⣿⣿⣿⣿⣿⣿⣿⣿⣿⣿⣿⣿⣿⣿⣿⣿⣿⣿⣿⣿⣿⣿⣿⣿⣿⣿⣿⣿⣿⣿⣿⣿⣿⡇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⣿⣿⣿⣿⣿⣿⣿⣿⣿⣿⣿⣿⣿⣿⣿⣿⣿⣿⣿⣿⣿⣿⣿⣿⣿⣿⣿⣿⣿⣿⣿⣿⣿⣿⣿⣿⣿⣿⣦⣄⠀⠀⠀⠀⠀⠀⠀⠀⠀⠻⢿⣿⣿⣿⣿⣿⣿⣿⣿⣿⣿⣿⣿⣿⣿⣿⣿⣿⣿⣿⣿⣿⣿⣿⣿⣿⣿⣿⣿⣿⣿⣿⣿⣿⣿⣿⣿⣿⣿⣿⡇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⣿⣿⣿⣿⣿⣿⣿⣿⣿⣿⣿⣿⣿⣿⣿⣿⣿⣿⣿⣿⣿⣿⣿⣿⣿⣿⣿⣿⣿⣿⣿⣿⣿⣿⣿⣿⣿⣿⣿⣿⣿⣿⣷⣄⠀⠀⠀⠀⠀⠀⠀⠀⠀⠙⢿⣿⣿⣿⣿⣿⣿⣿⣿⣿⣿⣿⣿⣿⣿⣿⣿⣿⣿⣿⣿⣿⣿⣿⣿⣿⣿⣿⣿⣿⣿⣿⣿⣿⣿⣿⡇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⣿⣿⣿⣿⣿⣿⣿⣿⣿⣿⣿⣿⣿⣿⣿⣿⣿⣿⣿⣿⣿⣿⣿⣿⣿⣿⣿⣿⣿⣿⣿⣿⣿⣿⣿⣿⣿⣿⣿⣿⣿⣿⣿⣿⣷⡀⠀⠀⠀⠀⠀⠀⠀⠀⠀⠉⠻⣿⣿⣿⣿⣿⣿⣿⣿⣿⣿⣿⣿⣿⣿⣿⣿⣿⣿⣿⣿⣿⣿⣿⣿⣿⣿⣿⣿⣿⣿⣿⣿⣿⡇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⣿⣿⣿⣿⣿⣿⣿⣿⣿⣿⣿⣿⣿⣿⣿⣿⣿⣿⣿⣿⣿⣿⣿⣿⣿⣿⣿⣿⣿⣿⣿⣿⣿⣿⣿⣿⣿⣿⣿⣿⣿⣿⣿⣿⣿⣿⣷⡀⠀⠀⠀⠀⠀⠀⠀⠀⠀⠀⠀⠈⠛⠛⠛⠿⠿⢿⣿⣿⣿⣿⣿⣿⣿⣿⣿⣿⣿⣿⣿⣿⣿⣿⣿⣿⣿⣿⣿⣿⣿⣿⡇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⣿⣿⣿⣿⣿⣿⣿⣿⣿⣿⣿⣿⣿⣿⣿⣿⣿⣿⣿⣿⣿⣿⣿⣿⣿⣿⣿⣿⣿⣿⣿⣿⣿⣿⣿⣿⣿⣿⣿⣿⣿⣿⣿⣿⣿⣿⣿⣿⣄⡀⠀⠀⠀⠀⠀⠀⠀⠀⠀⠀⠀⠀⠀⠀⠀⠀⠈⢻⣿⣿⣿⣿⣿⣿⣿⣿⣿⣿⣿⣿⣿⣿⣿⣿⣿⣿⣿⣿⣿⣿⡇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⣿⣿⣿⣿⣿⣿⣿⣿⣿⣿⣿⣿⣿⣿⣿⣿⣿⣿⣿⣿⣿⣿⣿⣿⣿⣿⣿⣿⣿⣿⣿⣿⣿⣿⣿⣿⣿⣿⣿⣿⣿⣿⣿⣿⣿⣿⣿⣿⣿⣿⣦⣄⠀⠀⠀⠀⠀⠀⠀⠀⠀⠀⠀⠀⠀⠀⠀⠀⢹⣿⣿⣿⣿⣿⣿⣿⣿⣿⣿⣿⣿⣿⣿⣿⣿⣿⣿⣿⣿⣿⡇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⣿⣿⣿⣿⣿⣿⣿⣿⣿⣿⣿⣿⣿⣿⣿⣿⣿⣿⣿⣿⣿⣿⣿⣿⣿⣿⣿⣿⣿⣿⣿⣿⣿⣿⣿⣿⣿⣿⣿⣿⣿⣿⣿⣿⣿⣿⣿⣿⣿⣿⣿⣿⣷⣄⠀⠀⠀⠀⠀⠀⠀⠀⠀⠀⠀⠀⠀⠀⠀⠻⣿⣿⣿⣿⣿⣿⣿⣿⣿⣿⣿⣿⣿⣿⣿⣿⣿⣿⣿⣿⡇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⣿⣿⣿⣿⣿⣿⣿⣿⣿⣿⣿⣿⣿⣿⣿⣿⣿⣿⣿⣿⣿⣿⣿⣿⣿⣿⣿⣿⣿⣿⣿⣿⣿⣿⣿⣿⣿⣿⣿⣿⣿⣿⣿⣿⣿⣿⣿⣿⣿⣿⣿⣿⣿⣿⣷⡀⠀⠀⠀⠀⠀⠀⠀⠀⠀⠀⠀⠀⠀⠀⠀⠉⠻⢿⣿⣿⣿⣿⣿⣿⣿⣿⣿⣿⣿⣿⣿⣿⣿⣿⡇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⣿⣿⣿⣿⣿⣿⣿⣿⣿⣿⣿⣿⣿⣿⣿⣿⣿⣿⣿⣿⣿⣿⣿⣿⣿⣿⣿⣿⣿⣿⣿⣿⣿⣿⣿⣿⣿⣿⣿⣿⣿⣿⣿⣿⣿⣿⣿⣿⣿⣿⣿⣿⣿⣿⣿⣿⣦⡀⠀⠀⠀⠀⠀⠀⠀⠀⠀⠀⠀⠀⠀⠀⠀⠀⠈⠙⠻⠿⠿⢿⣿⣿⣿⣿⣿⣿⣿⣿⣿⣿⡇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⣿⣿⣿⣿⣿⣿⣿⣿⣿⣿⣿⣿⣿⣿⣿⣿⣿⣿⣿⣿⣿⣿⣿⣿⣿⣿⣿⣿⣿⣿⣿⣿⣿⣿⣿⣿⣿⣿⣿⣿⣿⣿⣿⣿⣿⣿⣿⣿⣿⣿⣿⣿⣿⣿⣿⣿⣿⣿⣦⡀⠀⠀⠀⠀⠀⠀⠀⠀⠀⠀⠀⠀⠀⠀⠀⠀⠀⠀⠀⠀⠀⠀⠀⠈⠉⠙⠛⠿⠿⢿⡇</a:t>
            </a:r>
            <a:br/>
            <a:r>
              <a:t>⣿⣿⣿⣿⣿⣿⣿⣿⣿⣿⣿⣿⣿⣿⣿⣿⣿⣿⣿⣿⣿⣿⣿⣿⣿⣿⣿⣿⣿⣿⣿⣿⣿⣿⣿⣿⣿⣿⣿⣿⣿⣿⣿⣿⣿⣿⣿⣿⣿⣿⣿⣿⣿⣿⣿⣿⣿⣿⣿⣿⣦⡀⠀⠀⠀⠀⠀⠀⠀⠀⠀⠀⠀⠀⠀⠀⠀⠀⠀⠀⠀⠀⠀⠀⠀⠀⠀⠀⠀⠀⠀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⣿⣿⣿⣿⣿⣿⣿⣿⣿⣿⣿⣿⣿⣿⣿⣿⣿⣿⣿⣿⣿⣿⣿⣿⣿⣿⣿⣿⣿⣿⣿⣿⣿⣿⣿⣿⣿⣿⣿⣿⣿⣿⣿⣿⣿⣿⣿⣿⣿⣿⣿⣿⣿⣿⣿⣿⣿⣿⣿⣿⣿⣿⣶⣄⠀⠀⠀⠀⠀⠀⠀⠀⠀⠀⠀⠀⠀⠀⠀⠀⠀⠀⠀⠀⠀⠀⠀⠀⠀⠀⠀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⣿⣿⣿⣿⣿⣿⣿⣿⣿⣿⣿⣿⣿⣿⣿⣿⣿⣿⣿⣿⣿⣿⣿⣿⣿⣿⣿⣿⣿⣿⣿⣿⣿⣿⣿⣿⣿⣿⣿⣿⣿⣿⣿⣿⣿⣿⣿⣿⣿⣿⣿⣿⣿⣿⣿⣿⣿⣿⣿⣿⣿⣿⣿⣿⣿⣦⡀⠀⠀⠀⠀⠀⠀⠀⠀⠀⠀⠀⠀⠀⠀⠀⠀⠀⠀⠀⠀⠀⠀⠀⠀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⣿⣿⣿⣿⣿⣿⣿⣿⣿⣿⣿⣿⣿⣿⣿⣿⣿⣿⣿⣿⣿⣿⣿⣿⣿⣿⣿⣿⣿⣿⣿⣿⣿⣿⣿⣿⣿⣿⣿⣿⣿⣿⣿⣿⣿⣿⣿⣿⣿⣿⣿⣿⣿⣿⣿⣿⣿⣿⣿⣿⣿⣿⣿⣿⣿⣿⣿⣧⡀⠀⠀⠀⠀⠀⠀⠀⠀⠀⠀⠀⠀⠀⠀⠀⠀⠀⠀⠀⠀⠀⠀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⣿⣿⣿⣿⣿⣿⣿⣿⣿⣿⣿⣿⣿⣿⣿⣿⣿⣿⣿⣿⣿⣿⣿⣿⣿⣿⣿⣿⣿⣿⣿⣿⣿⣿⣿⣿⣿⣿⣿⣿⣿⣿⣿⣿⣿⣿⣿⣿⣿⣿⣿⣿⣿⣿⣿⣿⣿⣿⣿⣿⣿⣿⣿⣿⣿⣿⣿⣿⣿⣄⠀⠀⠀⠀⠀⠀⠀⠀⠀⠀⠀⠀⠀⠀⠀⠀⠀⠀⠀⠀⠀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⣿⣿⣿⣿⣿⣿⣿⣿⣿⣿⣿⣿⣿⣿⣿⣿⣿⣿⣿⣿⣿⣿⣿⣿⣿⣿⣿⣿⣿⣿⣿⣿⣿⣿⣿⣿⣿⣿⣿⣿⣿⣿⣿⣿⣿⣿⣿⣿⣿⣿⣿⣿⣿⣿⣿⣿⣿⣿⣿⣿⣿⣿⣿⣿⣿⣿⣿⣿⣿⣿⣿⣿⣧⡀⠀⠀⠀⠀⠀⠀⠀⠀⠀⠀⠀⠀⠀⠀⠀⠀⠀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⠀⠀⠀⠀⠀⠀⠀⠀⠀⠀⠀⠀⠀⠀⠀⠀⠀⠀⠀⠀⠀⠀⠀⠀⠀⠀⠀⠀⠀⠀⠀⠈⠛⢿⣿⣿⣿⣿⣿⣿⣿⣿⣿⣿⣿⣿⣿⣿⣿⣿⣿⣿⣿⣿⣿⣿⣿⣿⣿⣿⣿⣿⣿⣿⣿⣿⣿⣿⣿⣿⣿⣿⣿⣿⣿⣿⣿⣿⣿⣿⣿⣿⣿⣿⣿⣿⣿⣿⣿⣿⡇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⠀⠀⠀⠀⠀⠀⠀⠀⠀⠀⠀⠀⠀⠀⠀⠀⠀⠀⠀⠀⠀⠀⠀⠀⠀⠀⠀⠀⠀⠀⠀⠀⠀⠀⠈⠉⠻⣿⣿⣿⣿⣿⣿⣿⣿⣿⣿⣿⣿⣿⣿⣿⣿⣿⣿⣿⣿⣿⣿⣿⣿⣿⣿⣿⣿⣿⣿⣿⣿⣿⣿⣿⣿⣿⣿⣿⣿⣿⣿⣿⣿⣿⣿⣿⣿⣿⣿⣿⣿⣿⡇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⠀⠀⠀⠀⠀⠀⠀⠀⠀⠀⠀⠀⠀⠀⠀⠀⠀⠀⠀⠀⠀⠀⠀⠀⠀⠀⠀⠀⠀⠀⠀⠀⠀⠀⠀⠀⠀⠈⠙⠛⠿⠿⣿⣿⣿⣿⣿⣿⣿⣿⣿⣿⣿⣿⣿⣿⣿⣿⣿⣿⣿⣿⣿⣿⣿⣿⣿⣿⣿⣿⣿⣿⣿⣿⣿⣿⣿⣿⣿⣿⣿⣿⣿⣿⣿⣿⣿⣿⣿⣿⡇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⠀⠀⠀⠀⠀⠀⠀⠀⠀⠀⠀⠀⠀⠀⠀⠀⠀⠀⠀⠀⠀⠀⠀⠀⠀⠀⠀⠀⠀⠀⠀⠀⠀⠀⠀⠀⠀⠀⠀⠀⠀⣠⣾⣿⣿⣿⣿⣿⣿⣿⣿⣿⣿⣿⣿⣿⣿⣿⣿⣿⣿⣿⣿⣿⣿⣿⣿⣿⣿⣿⣿⣿⣿⣿⣿⣿⣿⣿⣿⣿⣿⣿⣿⣿⣿⣿⣿⣿⣿⣿⡇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⠀⠀⠀⠀⠀⠀⠀⠀⠀⠀⠀⠀⠀⠀⠀⠀⠀⠀⠀⠀⠀⠀⠀⠀⠀⠀⠀⠀⠀⠀⠀⠀⠀⠀⠀⠀⠀⠀⠀⠀⠀⠉⠻⣿⣿⣿⣿⣿⣿⣿⣿⣿⣿⣿⣿⣿⣿⣿⣿⣿⣿⣿⣿⣿⣿⣿⣿⣿⣿⣿⣿⣿⣿⣿⣿⣿⣿⣿⣿⣿⣿⣿⣿⣿⣿⣿⣿⣿⣿⣿⡇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⠀⠀⠀⠀⠀⠀⠀⠀⠀⠀⠀⠀⠀⠀⠀⠀⠀⠀⠀⠀⠀⠀⠀⠀⠀⠀⠀⠀⠀⠀⠀⠀⠀⠀⠀⠀⠀⠀⠀⠀⠀⠀⠀⠀⠈⢿⣿⣿⣿⣿⢿⣿⣿⣿⣿⣿⣿⣿⣿⣿⣿⣿⣿⣿⣿⣿⣿⣿⣿⣿⣿⣿⣿⣿⣿⣿⣿⣿⣿⣿⣿⣿⣿⣿⣿⣿⣿⣿⣿⣿⡇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⠀⠀⠀⠀⠀⠀⠀⠀⠀⠀⠀⠀⠀⠀⠀⠀⠀⠀⠀⠀⠀⠀⠀⠀⠀⠀⠀⠀⠀⠀⠀⠀⠀⠀⠀⠀⠀⠀⠀⠀⠀⠀⠀⠀⠀⠀⠉⠉⠁⠀⢠⣿⣿⣿⣿⣿⣿⣿⣿⣿⣿⣿⣿⣿⣿⣿⣿⣿⣿⣿⣿⣿⣿⣿⣿⣿⣿⣿⣿⣿⣿⣿⣿⣿⣿⣿⣿⣿⣿⣿⡇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⠀⠀⠀⠀⠀⠀⠀⠀⠀⠀⠀⠀⠀⠀⠀⠀⠀⠀⠀⠀⠀⠀⠀⠀⠀⠀⠀⠀⠀⠀⠀⠀⠀⠀⠀⠀⠀⠀⠀⠀⠀⠀⠀⠀⠀⠀⠀⠀⠀⠀⠀⠹⣿⣿⣿⣿⣿⣿⣿⣿⣿⣿⣿⣿⣿⣿⣿⣿⣿⣿⣿⣿⣿⣿⣿⣿⣿⣿⣿⣿⣿⣿⣿⣿⣿⣾⣿⣿⣿⡿⡇</a:t>
            </a:r>
            <a:br/>
            <a:r>
              <a:t>⠀⠀⠀⠀⠀⠀⠀⠀⠀⠀⠀⠀⠀⠀⠀⠀⠀⠀⠀⠀⠀⠀⠀⠀⠀⠀⠀⠀⠀⢀⣤⣶⣶⣶⣤⣀⠀⠀⠀⠀⠀⠀⠀⠀⠀⠀⠀⠀⠀⠀⠀⠀⣿⣿⣿⣿⣿⣿⣿⣿⣿⣿⣿⣿⣿⣿⣿⣿⣿⣿⣿⣿⣿⣿⣿⣿⣿⣿⣿⣿⣿⣿⣿⣿⣿⣿⣿⣿⣶⣤⡀</a:t>
            </a:r>
            <a:br/>
            <a:r>
              <a:t>⠀⠀⠀⠀⠀⠀⠀⠀⠀⠀⠀⠀⠀⠀⠀⠀⠀⠀⠀⠀⠀⠀⠀⠀⠀⠀⠀⢀⣿⣿⣿⣿⣿⣿⣿⣿⣷⣄⠀⠀⠀⠀⠀⠀⠀⠀⠀⠀⠀⠀⠀⣴⣿⣿⣿⣿⣿⣿⣿⣿⣿⣿⣿⣿⣿⣿⣿⣿⣿⣿⣿⣿⣿⣿⣿⣿⣿⣿⣿⣟⠻⠿⠿⠿⢿⣿⣿⣿⣿⣿⡇</a:t>
            </a:r>
            <a:br/>
            <a:r>
              <a:t>⠀⠀⠀⠀⠀⠀⠀⠀⠀⠀⠀⠀⠀⠀⠀⠀⠀⠀⠀⠀⠀⠀⠀⠀⠀⣠⣶⣿⣿⣿⣿⣿⣿⣿⣿⣿⣿⣿⣦⠀⠀⠀⠀⠀⠀⠀⠀⠀⠀⠀⠀⣿⣿⣿⣿⣿⣿⣿⣿⣿⣿⣿⣿⣿⣿⣿⣿⣿⣿⣿⣿⣿⣿⣿⣿⣿⣿⣿⣿⣿⣷⣤⣄⣀⣀⠈⠁⠈⠉⠛⠇</a:t>
            </a:r>
            <a:br/>
            <a:r>
              <a:t>⠀⠀⠀⠀⠀⠀⠀⠀⠀⠀⠀⠀⠀⠀⠀⠀⠀⠀⠀⠀⠀⠀⠀⠀⠀⣿⣿⣿⣿⣿⣿⣿⣿⣿⣿⣿⣿⣿⣿⡆⠀⠀⠀⠀⠀⠀⠀⠀⠀⠀⢀⣿⣿⣿⣿⣿⣿⣿⣿⣿⣿⣿⣿⣿⣿⣿⣿⣿⣿⣿⣿⣿⣿⣿⣿⣿⣿⣿⣿⣿⣽⣿⢿⣟⠂⠠⠀⠀⠀⠀⠀</a:t>
            </a:r>
            <a:br/>
            <a:r>
              <a:t>⠀⠀⠀⠀⠀⠀⠀⠀⠀⠀⠀⠀⠀⠀⠀⠀⠀⠀⠀⠀⠀⠀⠀⠀⠀⣿⣿⣿⣿⣿⣿⣿⣿⣿⣿⣿⣿⣿⣿⠇⠀⠀⠀⠀⠀⠀⠀⠀⠀⣠⣿⣿⣿⣿⣿⣿⣿⣿⣿⣿⣿⣿⣿⣿⣿⣿⣿⣿⣿⣿⣿⣿⣿⣿⣿⣿⣿⣿⣿⣿⣿⣿⣿⣿⣷⣄⠀⠀⠀⠀⠀</a:t>
            </a:r>
            <a:br/>
            <a:r>
              <a:t>⠀⠀⠀⠀⠀⠀⠀⠀⠀⠀⠀⠀⠀⠀⠀⠀⠀⠀⠀⠀⠀⠀⠀⠀⠀⠙⣿⣿⣿⣿⣿⣿⣿⣿⣿⣿⣿⣿⣍⠀⠀⠀⠀⠀⠀⠀⠀⠀⣼⣿⣿⣿⣿⣿⣿⣿⣿⣿⣿⣿⣿⣿⣿⣿⣿⣿⣿⣿⣿⣿⣿⣿⣿⣿⣿⣿⣿⣏⡛⠿⡧⠀⠀⠉⠉⠉⠑⠒⠀⠀⠀</a:t>
            </a:r>
            <a:br/>
            <a:r>
              <a:t>⠀⠀⠀⠀⠀⠀⠀⠀⠀⠀⠀⠀⠀⠀⠀⠀⠀⠀⠀⠀⠀⠀⠀⠀⠀⠀⠈⠻⣿⣿⣿⣿⣿⣿⣿⣿⣿⣿⣿⣷⣦⣀⠀⠀⠀⠀⠀⢸⣿⣿⣿⣿⣿⣿⣿⣿⣿⣿⣿⣿⣿⣿⣿⣿⣿⣿⣿⣿⣿⣿⣿⣿⣿⣿⣿⣆⠉⠉⠛⠓⠢⠄⠀⣀⣤⣤⣤⡄⠀⠀⠀</a:t>
            </a:r>
            <a:br/>
            <a:r>
              <a:t>⠀⠀⠀⠀⠀⠀⠀⠀⠀⠀⠀⠀⠀⠀⠀⠀⠀⠀⠀⠀⠀⠀⠀⠀⠀⠀⠀⠀⠀⠉⠙⠛⠻⠿⢿⣿⣿⣿⣿⣿⣿⣿⣷⣦⡀⠀⠀⠈⠻⣿⣿⣿⣿⣿⣿⣿⣿⣿⣿⣿⣿⣿⣿⣿⣿⣿⣿⣿⣿⣿⣿⣿⣿⣿⣿⣿⡆⠀⠀⠀⠀⣰⣿⣿⣿⣿⣿⣿⠀⠀⠀</a:t>
            </a:r>
            <a:br/>
            <a:r>
              <a:t>⠀⠀⠀⠀⠀⠀⠀⠀⠀⠀⠀⠀⠀⠀⠀⠀⠀⠀⠀⠀⠀⠀⠀⠀⠀⠀⠀⠀⠀⠀⠀⠀⠀⠀⠀⠈⠻⣿⣿⣿⣿⣿⣿⣿⣿⣦⣀⠀⢸⣿⣿⣿⣿⣿⣿⣿⣿⣿⣿⣿⣿⣿⣿⣿⣿⣿⣿⣿⣿⣿⣿⣿⣿⣿⣿⣿⣿⡄⠀⠀⢰⣿⣿⣿⣿⣿⣿⣿⣇⠀⡀</a:t>
            </a:r>
            <a:br/>
            <a:r>
              <a:t>⠀⠀⠀⠀⠀⠀⠀⠀⠀⠀⠀⠀⠀⠀⠀⠀⠀⠀⠀⠀⠀⠀⠀⠀⠀⠀⠀⠀⠀⠀⠀⠀⠀⠀⠀⠀⠀⠈⠻⣿⣿⣿⣿⣿⣿⣿⣿⣷⣬⣿⣿⣿⣿⣿⣿⣿⣿⣿⣿⣿⣿⣿⣿⣿⣿⣿⣿⣿⣿⣿⣿⣿⣿⣿⣿⣿⣿⣷⠀⠀⢸⣿⣿⣿⣿⣿⣿⣿⣿⣿⡇</a:t>
            </a:r>
            <a:br/>
            <a:r>
              <a:t>⠀⠀⠀⠀⠀⠀⠀⠀⠀⠀⠀⠀⠀⠀⠀⠀⠀⠀⠀⠀⠀⠀⠀⠀⠀⠀⠀⠀⠀⠀⠀⠀⠀⠀⠀⠀⠀⠀⠀⠈⠻⢿⣿⣿⣿⣿⣿⣿⣿⣿⣿⣿⣿⣿⣿⣿⣿⣿⣿⣿⣿⣿⣿⣿⣿⣿⣿⣿⣿⣿⣿⣿⣿⣿⣿⣿⣿⣿⣇⠀⣼⣿⣿⣿⣿⣿⣿⣿⣿⣿⡇</a:t>
            </a:r>
            <a:br/>
            <a:r>
              <a:t>⠀⠀⠀⠀⠀⠀⠀⠀⠀⠀⠀⠀⠀⠀⠀⠀⠀⠀⠀⠀⠀⠀⠀⠀⠀⠀⠀⠀⠀⠀⠀⠀⠀⠀⠀⠀⠀⠀⠀⠀⠀⠀⠙⢿⣿⣿⣿⣿⣿⣿⣿⣿⣿⣿⣿⣿⣿⣿⣿⣿⣿⣿⣿⣿⣿⣿⣿⣿⣿⣿⣿⣿⣿⣿⣿⣿⣿⣿⣿⣿⣿⣿⣿⣿⣿⣿⣿⣿⣿⣿⡇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⠀⠀⠀⠀⠀⠀⠀⠀⠀⠀⠀⠀⠀⠀⠀⠀⠀⠀⠀⠀⠀⠀⠀⠀⠀⠀⠀⠀⠀⠀⠀⠀⠀⠀⠀⠀⠀⠀⠀⠀⠀⠀⠀⠀⠙⣿⣿⣿⣿⣿⣿⣿⣿⣿⣿⣿⣿⣿⣿⣿⣿⣿⣿⣿⣿⣿⣿⣿⣿⣿⣿⣿⣿⣿⣿⣿⣿⣿⣿⣿⣿⣿⣿⣿⣿⣿⣿⣿⣿⣿⡇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⠀⠀⠀⠀⠀⠀⠀⠀⠀⠀⠀⠀⠀⠀⠀⠀⠀⠀⠀⠀⠀⠀⠀⠀⠀⠀⠀⠀⠀⠀⠀⠀⠀⠀⠀⠀⠀⠀⠀⠀⠀⠀⠀⠀⠀⠀⠻⣿⣿⣿⣿⣿⣿⣿⣿⣿⣿⡿⠻⣿⣿⣿⣿⣿⣿⣿⣿⣿⣿⣿⣿⣿⣿⣿⣿⣿⣿⣿⣿⣿⣿⣿⣿⣿⣿⣿⣿⣿⣿⣿⡇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⠀⠀⠀⠀⠀⠀⠀⠀⠀⠀⠀⠀⠀⠀⠀⠀⠀⠀⠀⠀⠀⠀⠀⠀⠀⠀⠀⠀⠀⠀⠀⠀⠀⠀⠀⠀⠀⠀⠀⠀⠀⠀⠀⠀⠀⢀⣼⣿⣿⣿⣿⣿⣿⣿⣿⡿⠋⠀⠀⠘⣿⣿⣿⣿⣿⣿⣿⣿⣿⣿⣿⣿⣿⣿⣿⣿⣿⣿⣿⣿⣿⣿⣿⣿⣿⣿⣿⣿⣿⣿⡇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⠀⠀⠀⠀⠀⠀⠀⠀⠀⠀⠀⠀⠀⠀⠀⠀⠀⠀⠀⠀⠀⠀⠀⠀⠀⠀⠀⠀⠀⠀⠀⠀⠀⠀⠀⠀⠀⠀⠀⠀⠀⠀⠀⠀⢠⣿⣿⣿⣿⣿⣿⣿⠟⠋⠁⠀⠀⠀⠀⠀⠘⣿⣿⣿⣿⣿⣿⣿⣿⣿⣿⣿⣿⣿⣿⣿⣿⣿⣿⣿⣿⣿⣭⡛⠿⣿⣿⣿⣿⣿⡇</a:t>
            </a:r>
            <a:br/>
            <a:r>
              <a:t>⠀⠀⠀⠀⠀⠀⠀⠀⠀⠀⠀⠀⠀⠀⠀⠀⠀⠀⠀⠀⠀⠀⠀⠀⠀⠀⠀⠀⠀⠀⠀⠀⠀⠀⠀⠀⠀⠀⠀⠀⠀⠀⠀⢰⣿⣿⣿⣿⣿⣿⣿⠋⠀⠀⠀⠀⠀⠀⠀⠀⠀⢈⣿⣿⣿⣿⣿⣿⣿⣿⣿⣿⣿⣿⣿⣿⣿⣿⣿⣿⣿⣿⣿⣿⣷⣤⣙⠻⢿⣿⡇</a:t>
            </a:r>
            <a:br/>
            <a:r>
              <a:t>⠀⠀⠀⠀⠀⠀⠀⠀⠀⠀⠀⠀⠀⠀⠀⠀⠀⠀⠀⠀⠀⠀⠀⠀⠀⠀⠀⠀⠀⠀⠀⠀⠀⠀⠀⠀⠀⠀⠀⠀⠀⠀⣰⣿⣿⣿⣿⣿⣿⠟⠁⠀⠀⠀⠀⠀⠀⠀⠀⠀⢀⣾⣿⣿⣿⣿⣿⣿⣿⣿⣿⣿⣿⣿⣿⣿⣿⣿⣿⣿⣿⣿⣿⣿⣿⣿⣿⣿⣶⣬⡁</a:t>
            </a:r>
            <a:br/>
            <a:r>
              <a:t>⠀⠀⠀⠀⠀⠀⠀⠀⠀⠀⠀⠀⠀⠀⠀⠀⠀⠀⠀⠀⠀⠀⠀⠀⠀⠀⠀⠀⠀⠀⠀⠀⠀⠀⠀⠀⠀⠀⠀⠀⠀⣰⣿⣿⣿⣿⣿⣿⠋⠀⠀⠀⠀⠀⠀⠀⠀⠀⠀⣠⣾⣿⣿⣿⣿⣿⣿⣿⣿⣿⣿⣿⣿⣿⣿⣿⣿⣿⣿⣿⣿⣿⣿⣿⣿⣿⣿⣿⣿⣿⡇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⠀⠀⠀⠀⠀⠀⠀⠀⠀⠀⠀⠀⠀⠀⠀⠀⠀⠀⠀⠀⠀⠀⠀⠀⠀⠀⠀⠀⠀⠀⠀⠀⠀⠀⠀⠀⠀⠀⠀⢀⣼⣿⣿⣿⣿⣿⠟⠁⠀⠀⠀⠀⠀⠀⠀⠀⠀⣠⣶⣿⣿⣿⣿⣿⣿⣿⣿⣿⣿⣿⣿⣿⣿⣿⣿⣿⣿⣿⣿⣿⣿⣿⣿⣿⣿⣿⣿⣿⣿⣿⡇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⠀⠀⠀⠀⠀⠀⠀⠀⠀⠀⠀⠀⠀⠀⠀⠀⠀⠀⠀⠀⠀⠀⠀⠀⠀⠀⠀⠀⠀⠀⠀⠀⠀⠀⠀⠀⠀⠀⣠⣾⣿⣿⣿⣿⣿⠏⠀⠀⠀⠀⠀⠀⠀⠀⠀⣀⣴⣿⣿⣿⣿⣿⣿⣿⣿⣿⣿⣿⣿⣿⣿⣿⣿⣿⣿⣿⣿⣿⣿⣿⣿⣿⣿⣿⣿⣿⣿⣿⣿⣿⡇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⠀⠀⠀⠀⠀⠀⠀⠀⠀⠀⠀⠀⠀⠀⠀⠀⠀⠀⠀⠀⠀⠀⠀⠀⠀⠀⠀⠀⠀⠀⠀⠀⠀⠀⠀⠀⢀⣴⣿⣿⣿⣿⣿⣿⠃⠀⠀⠀⠀⠀⠀⠀⠀⣠⣴⣿⣿⣿⣿⣿⣿⣿⣿⣿⣿⣿⣿⣿⣿⣿⣿⣿⣿⣿⣿⣿⣿⣿⣿⣿⣿⣿⣿⣿⣿⣿⣿⣿⣿⣿⡇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⠀⠀⠀⠀⠀⠀⠀⠀⠀⠀⠀⠀⠀⠀⠀⠀⠀⠀⠀⠀⠀⠀⠀⠀⠀⠀⠀⠀⠀⠀⠀⠀⠀⠀⠀⣴⣿⣿⣿⣿⣿⣿⣿⡇⠀⠀⠀⠀⠀⠀⢀⣠⣾⣿⣿⣿⣿⣿⣿⣿⣿⣿⣿⣿⣿⣿⣿⣿⣿⣿⣿⣿⣿⣿⣿⣿⣿⣿⣿⣿⣿⣿⣿⣿⣿⣿⣿⣿⣿⣿⡇</a:t>
            </a:r>
            <a:br/>
            <a:r>
              <a:t>⣤⣤⣤⣤⣤⣀⣀⣀⣀⣀⣀⣀⠀⠀⠀⠀⠀⠀⠀⠀⠀⠀⠀⠀⠀⠀⠀⠀⠀⠀⠀⠀⠀⣠⣿⣿⣿⣿⣿⣿⣿⣿⣿⠃⠀⠀⠀⠀⢀⣴⣿⣿⣿⣿⣿⣿⣿⣿⣿⣿⣿⣿⣿⣿⣿⣿⣿⣿⣿⣿⣿⣿⣿⣿⣿⣿⣿⣿⣿⣿⣿⣿⣿⣿⣿⣿⣿⣿⣿⣿⡇</a:t>
            </a:r>
            <a:br/>
            <a:r>
              <a:t>⣿⣿⣿⣿⣿⣿⣿⣿⣿⣿⣿⣿⣿⣿⣿⣿⣿⣿⣿⣶⣶⣶⣶⣶⣶⣦⣤⣤⣤⣤⣤⣤⣾⣿⣿⣿⣿⣿⣿⣿⣿⣿⣿⣶⣶⣶⣶⣿⣿⣿⣿⣿⣿⣿⣿⣿⣿⣿⣿⣿⣿⣿⣿⣿⣿⣿⣿⣿⣿⣿⣿⣿⣿⣿⣿⣿⣿⣿⣿⣿⣿⣿⣿⣿⣿⣿⣿⣿⣿⣿⡇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⣿⣿⣿⣿⣿⣿⣿⣿⣿⣿⣿⣿⣿⣿⣿⣿⣿⣿⣿⣿⣿⣿⣿⣿⣿⣦⣄⡀⠀⠀⠈⠉⠉⠙⠛⠛⠿⢿⣿⣿⣿⣿⣿⠿⣿⣿⣿⣿⣿⣿⣿⣿⣿⣿⣿⣿⣿⣿⣿⣿⣿⣿⣿⣿⣿⣿⣿⣿⣿⣿⣿⣿⣿⣿⣿⣿⣿⣿⣿⣿⣿⣿⣿⣿⣿⣿⣿⣿⣿⣿⡇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⣿⣿⣿⣿⣿⣿⣿⣿⣿⣿⣿⣿⣿⣿⣿⣿⣿⣿⣿⣿⣿⣿⣿⣿⣿⣿⣿⣿⣿⣶⣤⣀⠀⠀⠀⠀⠀⠀⠀⠈⠉⠀⠀⠀⠀⠀⠙⢿⣿⣿⣿⣿⣿⣿⣿⣿⣿⣿⣿⣿⣿⣿⣿⣿⣿⣿⣿⣿⣿⣿⣿⣿⣿⣿⣿⣿⣿⣿⣿⣿⣿⣿⣿⣿⣿⣿⣿⣿⣿⣿⡇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⣿⣿⣿⣿⣿⣿⣿⣿⣿⣿⣿⣿⣿⣿⣿⣿⣿⣿⣿⣿⣿⣿⣿⣿⣿⣿⣿⣿⣿⣿⣿⣿⣿⣶⣤⡀⠀⠀⠀⠀⠀⠀⠀⠀⠀⠀⠀⠈⢿⣿⣿⣿⣿⣿⣿⣿⣿⣿⣿⣿⣿⣿⣿⣿⣿⣿⣿⣿⣿⣿⣿⣿⣿⣿⣿⣿⣿⣿⣿⣿⣿⣿⣿⣿⣿⣿⣿⣿⣿⣿⡇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⣿⣿⣿⣿⣿⣿⣿⣿⣿⣿⣿⣿⣿⣿⣿⣿⣿⣿⣿⣿⣿⣿⣿⣿⣿⣿⣿⣿⣿⣿⣿⣿⣿⣿⣿⣿⣷⣤⡀⠀⠀⠀⠀⠀⠀⠀⠀⠀⠘⣿⣿⣿⣿⣿⣿⣿⣿⣿⣿⣿⣿⣿⣿⣿⣿⣿⣿⣿⣿⣿⣿⣿⣿⣿⣿⣿⣿⣿⣿⣿⣿⣿⣿⣿⣿⣿⣿⣿⣿⣿⡇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⣿⣿⣿⣿⣿⣿⣿⣿⣿⣿⣿⣿⣿⣿⣿⣿⣿⣿⣿⣿⣿⣿⣿⣿⣿⣿⣿⣿⣿⣿⣿⣿⣿⣿⣿⣿⣿⣿⣿⣦⡀⠀⠀⠀⠀⠀⠀⠀⠀⠈⠻⢿⣿⣿⣿⣿⣿⣿⣿⣿⣿⣿⣿⣿⣿⣿⣿⣿⣿⣿⣿⣿⣿⣿⣿⣿⣿⣿⣿⣿⣿⣿⣿⣿⣿⣿⣿⣿⣿⣿⡇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⣿⣿⣿⣿⣿⣿⣿⣿⣿⣿⣿⣿⣿⣿⣿⣿⣿⣿⣿⣿⣿⣿⣿⣿⣿⣿⣿⣿⣿⣿⣿⣿⣿⣿⣿⣿⣿⣿⣿⣿⣿⣶⡄⠀⠀⠀⠀⠀⠀⠀⠀⠈⠙⢿⣿⣿⣿⣿⣿⣿⣿⣿⣿⣿⣿⣿⣿⣿⣿⣿⣿⣿⣿⣿⣿⣿⣿⣿⣿⣿⣿⣿⣿⣿⣿⣿⣿⣿⣿⣿⡇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⣿⣿⣿⣿⣿⣿⣿⣿⣿⣿⣿⣿⣿⣿⣿⣿⣿⣿⣿⣿⣿⣿⣿⣿⣿⣿⣿⣿⣿⣿⣿⣿⣿⣿⣿⣿⣿⣿⣿⣿⣿⣿⣿⣦⡀⠀⠀⠀⠀⠀⠀⠀⠀⠀⠹⢿⣿⣿⣿⣿⣿⣿⣿⣿⣿⣿⣿⣿⣿⣿⣿⣿⣿⣿⣿⣿⣿⣿⣿⣿⣿⣿⣿⣿⣿⣿⣿⣿⣿⣿⡇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⣿⣿⣿⣿⣿⣿⣿⣿⣿⣿⣿⣿⣿⣿⣿⣿⣿⣿⣿⣿⣿⣿⣿⣿⣿⣿⣿⣿⣿⣿⣿⣿⣿⣿⣿⣿⣿⣿⣿⣿⣿⣿⣿⣿⣿⣄⠀⠀⠀⠀⠀⠀⠀⠀⠀⠀⠙⢿⣿⣿⣿⣿⣿⣿⣿⣿⣿⣿⣿⣿⣿⣿⣿⣿⣿⣿⣿⣿⣿⣿⣿⣿⣿⣿⣿⣿⣿⣿⣿⣿⡇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⣿⣿⣿⣿⣿⣿⣿⣿⣿⣿⣿⣿⣿⣿⣿⣿⣿⣿⣿⣿⣿⣿⣿⣿⣿⣿⣿⣿⣿⣿⣿⣿⣿⣿⣿⣿⣿⣿⣿⣿⣿⣿⣿⣿⣿⣿⣧⠀⠀⠀⠀⠀⠀⠀⠀⠀⠀⠀⠀⠀⠙⠛⠛⠛⠛⠻⢿⣿⣿⣿⣿⣿⣿⣿⣿⣿⣿⣿⣿⣿⣿⣿⣿⣿⣿⣿⣿⣿⣿⣿⡇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⣿⣿⣿⣿⣿⣿⣿⣿⣿⣿⣿⣿⣿⣿⣿⣿⣿⣿⣿⣿⣿⣿⣿⣿⣿⣿⣿⣿⣿⣿⣿⣿⣿⣿⣿⣿⣿⣿⣿⣿⣿⣿⣿⣿⣿⣿⣿⣷⣄⠀⠀⠀⠀⠀⠀⠀⠀⠀⠀⠀⠀⠀⠀⠀⠀⠀⠀⠙⣿⣿⣿⣿⣿⣿⣿⣿⣿⣿⣿⣿⣿⣿⣿⣿⣿⣿⣿⣿⣿⣿⡇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⣿⣿⣿⣿⣿⣿⣿⣿⣿⣿⣿⣿⣿⣿⣿⣿⣿⣿⣿⣿⣿⣿⣿⣿⣿⣿⣿⣿⣿⣿⣿⣿⣿⣿⣿⣿⣿⣿⣿⣿⣿⣿⣿⣿⣿⣿⣿⣿⣿⣷⣤⣄⠀⠀⠀⠀⠀⠀⠀⠀⠀⠀⠀⠀⠀⠀⠀⠀⠸⣿⣿⣿⣿⣿⣿⣿⣿⣿⣿⣿⣿⣿⣿⣿⣿⣿⣿⣿⣿⣿⡇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⣿⣿⣿⣿⣿⣿⣿⣿⣿⣿⣿⣿⣿⣿⣿⣿⣿⣿⣿⣿⣿⣿⣿⣿⣿⣿⣿⣿⣿⣿⣿⣿⣿⣿⣿⣿⣿⣿⣿⣿⣿⣿⣿⣿⣿⣿⣿⣿⣿⣿⣿⣿⣧⡀⠀⠀⠀⠀⠀⠀⠀⠀⠀⠀⠀⠀⠀⠀⠀⠻⣿⣿⣿⣿⣿⣿⣿⣿⣿⣿⣿⣿⣿⣿⣿⣿⣿⣿⣿⣿⡇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⣿⣿⣿⣿⣿⣿⣿⣿⣿⣿⣿⣿⣿⣿⣿⣿⣿⣿⣿⣿⣿⣿⣿⣿⣿⣿⣿⣿⣿⣿⣿⣿⣿⣿⣿⣿⣿⣿⣿⣿⣿⣿⣿⣿⣿⣿⣿⣿⣿⣿⣿⣿⣿⣿⣆⠀⠀⠀⠀⠀⠀⠀⠀⠀⠀⠀⠀⠀⠀⠀⠀⠉⠻⢿⣿⣿⣿⣿⣿⣿⣿⣿⣿⣿⣿⣿⣿⣿⣿⣿⡇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⣿⣿⣿⣿⣿⣿⣿⣿⣿⣿⣿⣿⣿⣿⣿⣿⣿⣿⣿⣿⣿⣿⣿⣿⣿⣿⣿⣿⣿⣿⣿⣿⣿⣿⣿⣿⣿⣿⣿⣿⣿⣿⣿⣿⣿⣿⣿⣿⣿⣿⣿⣿⣿⣿⣿⣷⡄⠀⠀⠀⠀⠀⠀⠀⠀⠀⠀⠀⠀⠀⠀⠀⠀⠀⠈⠉⠛⠛⠻⠿⠿⠿⠿⠿⠿⣿⣿⣿⣿⣿⡇</a:t>
            </a:r>
            <a:br/>
            <a:r>
              <a:t>⣿⣿⣿⣿⣿⣿⣿⣿⣿⣿⣿⣿⣿⣿⣿⣿⣿⣿⣿⣿⣿⣿⣿⣿⣿⣿⣿⣿⣿⣿⣿⣿⣿⣿⣿⣿⣿⣿⣿⣿⣿⣿⣿⣿⣿⣿⣿⣿⣿⣿⣿⣿⣿⣿⣿⣿⣿⣦⡀⠀⠀⠀⠀⠀⠀⠀⠀⠀⠀⠀⠀⠀⠀⠀⠀⠀⠀⠀⠀⠀⠀⠀⠀⠀⠀⠀⠀⠀⠉⠉⠁</a:t>
            </a:r>
            <a:br/>
            <a:r>
              <a:t>⣿⣿⣿⣿⣿⣿⣿⣿⣿⣿⣿⣿⣿⣿⣿⣿⣿⣿⣿⣿⣿⣿⣿⣿⣿⣿⣿⣿⣿⣿⣿⣿⣿⣿⣿⣿⣿⣿⣿⣿⣿⣿⣿⣿⣿⣿⣿⣿⣿⣿⣿⣿⣿⣿⣿⣿⣿⣿⣿⣦⡀⠀⠀⠀⠀⠀⠀⠀⠀⠀⠀⠀⠀⠀⠀⠀⠀⠀⠀⠀⠀⠀⠀⠀⠀⠀⠀⠀⠀⠀⠀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⣿⣿⣿⣿⣿⣿⣿⣿⣿⣿⣿⣿⣿⣿⣿⣿⣿⣿⣿⣿⣿⣿⣿⣿⣿⣿⣿⣿⣿⣿⣿⣿⣿⣿⣿⣿⣿⣿⣿⣿⣿⣿⣿⣿⣿⣿⣿⣿⣿⣿⣿⣿⣿⣿⣿⣿⣿⣿⣿⣿⣿⣦⡀⠀⠀⠀⠀⠀⠀⠀⠀⠀⠀⠀⠀⠀⠀⠀⠀⠀⠀⠀⠀⠀⠀⠀⠀⠀⠀⠀⠀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⣿⣿⣿⣿⣿⣿⣿⣿⣿⣿⣿⣿⣿⣿⣿⣿⣿⣿⣿⣿⣿⣿⣿⣿⣿⣿⣿⣿⣿⣿⣿⣿⣿⣿⣿⣿⣿⣿⣿⣿⣿⣿⣿⣿⣿⣿⣿⣿⣿⣿⣿⣿⣿⣿⣿⣿⣿⣿⣿⣿⣿⣿⣿⣷⣄⠀⠀⠀⠀⠀⠀⠀⠀⠀⠀⠀⠀⠀⠀⠀⠀⠀⠀⠀⠀⠀⠀⠀⠀⠀⠀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⣿⣿⣿⣿⣿⣿⣿⣿⣿⣿⣿⣿⣿⣿⣿⣿⣿⣿⣿⣿⣿⣿⣿⣿⣿⣿⣿⣿⣿⣿⣿⣿⣿⣿⣿⣿⣿⣿⣿⣿⣿⣿⣿⣿⣿⣿⣿⣿⣿⣿⣿⣿⣿⣿⣿⣿⣿⣿⣿⣿⣿⣿⣿⣿⣿⣿⣦⠀⠀⠀⠀⠀⠀⠀⠀⠀⠀⠀⠀⠀⠀⠀⠀⠀⠀⠀⠀⠀⠀⠀⠀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⣿⣿⣿⣿⣿⣿⣿⣿⣿⣿⣿⣿⣿⣿⣿⣿⣿⣿⣿⣿⣿⣿⣿⣿⣿⣿⣿⣿⣿⣿⣿⣿⣿⣿⣿⣿⣿⣿⣿⣿⣿⣿⣿⣿⣿⣿⣿⣿⣿⣿⣿⣿⣿⣿⣿⣿⣿⣿⣿⣿⣿⣿⣿⣿⣿⣿⣿⣧⡀⠀⠀⠀⠀⠀⠀⠀⠀⠀⠀⠀⠀⠀⠀⠀⠀⠀⠀⠀⠀⠀⠀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⣿⣿⣿⣿⣿⣿⣿⣿⣿⣿⣿⣿⣿⣿⣿⣿⣿⣿⣿⣿⣿⣿⣿⣿⣿⣿⣿⣿⣿⣿⣿⣿⣿⣿⣿⣿⣿⣿⣿⣿⣿⣿⣿⣿⣿⣿⣿⣿⣿⣿⣿⣿⣿⣿⣿⣿⣿⣿⣿⣿⣿⣿⣿⣿⣿⣿⣿⣿⣿⡄⠀⠀⠀⠀⠀⠀⠀⠀⠀⠀⠀⠀⠀⠀⠀⠀⠀⠀⠀⠀⠀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⣿⣿⣿⣿⣿⣿⣿⣿⣿⣿⣿⣿⣿⣿⣿⣿⣿⣿⣿⣿⣿⣿⣿⣿⣿⣿⣿⣿⣿⣿⣿⣿⣿⣿⣿⣿⣿⣿⣿⣿⣿⣿⣿⣿⣿⣿⣿⣿⣿⣿⣿⣿⣿⣿⣿⣿⣿⣿⣿⣿⣿⣿⣿⣿⣿⣿⣿⣿⣿⣿⠓⠀⠀⠀⠀⠀⠀⠀⠀⠀⠀⠀⠀⠀⠀⠀⠀⠀⠀⠀⠀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⣿⣿⣿⣿⣿⣿⣿⣿⣿⣿⣿⣿⣿⣿⣿⣿⣿⣿⣿⣿⣿⣿⣿⣯⠉⠉⠉⠉⠙⠛⠛⠛⠿⠿⢿⣿⣿⣿⣿⣿⣿⣿⣿⣿⣿⣿⣿⣿⣿⣿⣿⣿⣿⣿⣿⣿⣿⣿⣿⣿⣿⣿⣿⣿⣿⣿⣿⣿⣿⣿⣿⣿⣿⣿⣿⣿⣿⣿⣿⣿⣿⣿⣿⣿⣿⣿⣿⣿⣿⣿⡇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⣿⣿⣿⣿⣿⣿⣿⣿⣿⣿⣿⣿⣿⣿⣿⣿⣿⣿⣿⣿⣿⣿⣿⣿⣷⣦⣤⣀⡀⠀⠀⠀⠀⠀⠀⠀⠈⠉⠙⠋⠁⠀⠀⠀⠈⠹⣿⣿⣿⣿⣿⣿⣿⣿⣿⣿⣿⣿⣿⣿⣿⣿⣿⣿⣿⣿⣿⣿⣿⣿⣿⣿⣿⣿⣿⣿⣿⣿⣿⣿⣿⣿⣿⣿⣿⣿⣿⣿⣿⣿⡇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⣿⣿⣿⣿⣿⣿⣿⣿⣿⣿⣿⣿⣿⣿⣿⣿⣿⣿⣿⣿⣿⣿⣿⣿⣿⣿⣿⣿⣿⣷⣦⣤⣀⠀⠀⠀⠀⠀⠀⠀⠀⠀⠀⠀⠀⠀⠘⣿⣿⣿⣿⣿⣿⣿⣿⣿⣿⣿⣿⣿⣿⣿⣿⣿⣿⣿⣿⣿⣿⣿⣿⣿⣿⣿⣿⣿⣿⣿⣿⣿⣿⣿⣿⣿⣿⣿⣿⣿⣿⣿⡇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⣿⣿⣿⣿⣿⣿⣿⣿⣿⣿⣿⣿⣿⣿⣿⣿⣿⣿⣿⣿⣿⣿⣿⣿⣿⣿⣿⣿⣿⣿⣿⣿⣿⣿⣦⣄⠀⠀⠀⠀⠀⠀⠀⠀⠀⠀⠀⢸⣿⣿⣿⣿⣿⣿⣿⣿⣿⣿⣿⣿⣿⣿⣿⣿⣿⣿⣿⣿⣿⣿⣿⣿⣿⣿⣿⣿⣿⣿⣿⣿⣿⣿⣿⣿⣿⣿⣿⣿⣿⣿⡇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⣿⣿⣿⣿⣿⣿⣿⣿⣿⣿⣿⣿⣿⣿⣿⣿⣿⣿⣿⣿⣿⣿⣿⣿⣿⣿⣿⣿⣿⣿⣿⣿⣿⣿⣿⣿⣿⣦⣀⠀⠀⠀⠀⠀⠀⠀⠀⠀⠻⣿⣿⣿⣿⣿⣿⣿⣿⣿⣿⣿⣿⣿⣿⣿⣿⣿⣿⣿⣿⣿⣿⣿⣿⣿⣿⣿⣿⣿⣿⣿⣿⣿⣿⣿⣿⣿⣿⣿⣿⣿⡇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⣿⣿⣿⣿⣿⣿⣿⣿⣿⣿⣿⣿⣿⣿⣿⣿⣿⣿⣿⣿⣿⣿⣿⣿⣿⣿⣿⣿⣿⣿⣿⣿⣿⣿⣿⣿⣿⣿⣿⣿⣿⣿⣿⣦⠀⠀⠀⠀⠀⠀⠀⠀⠀⠈⠻⣿⣿⣿⣿⣿⣿⣿⣿⣿⣿⣿⣿⣿⣿⣿⣿⣿⣿⣿⣿⣿⣿⣿⣿⣿⣿⣿⣿⣿⣿⣿⣿⣿⣿⣿⡇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⣿⣿⣿⣿⣿⣿⣿⣿⣿⣿⣿⣿⣿⣿⣿⣿⣿⣿⣿⣿⣿⣿⣿⣿⣿⣿⣿⣿⣿⣿⣿⣿⣿⣿⣿⣿⣿⣿⣿⣿⣿⣿⣿⣿⣿⡄⠀⠀⠀⠀⠀⠀⠀⠀⠀⠀⠀⠈⠻⠟⠛⠛⠻⠿⣿⣿⣿⣿⣿⣿⣿⣿⣿⣿⣿⣿⣿⣿⣿⣿⣿⣿⣿⣿⣿⣿⣿⣿⣿⣿⡇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⣿⣿⣿⣿⣿⣿⣿⣿⣿⣿⣿⣿⣿⣿⣿⣿⣿⣿⣿⣿⣿⣿⣿⣿⣿⣿⣿⣿⣿⣿⣿⣿⣿⣿⣿⣿⣿⣿⣿⣿⣿⣿⣿⣿⣿⣷⡀⠀⠀⠀⠀⠀⠀⠀⠀⠀⠀⠀⠀⠀⠀⠀⠀⠀⠈⠹⣿⣿⣿⣿⣿⣿⣿⣿⣿⣿⣿⣿⣿⣿⣿⣿⣿⣿⣿⣿⣿⣿⣿⣿⡇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⣿⣿⣿⣿⣿⣿⣿⣿⣿⣿⣿⣿⣿⣿⣿⣿⣿⣿⣿⣿⣿⣿⣿⣿⣿⣿⣿⣿⣿⣿⣿⣿⣿⣿⣿⣿⣿⣿⣿⣿⣿⣿⣿⣿⣿⣿⣷⣄⠀⠀⠀⠀⠀⠀⠀⠀⠀⠀⠀⠀⠀⠀⠀⠀⠀⠀⠘⣿⣿⣿⣿⣿⣿⣿⣿⣿⣿⣿⣿⣿⣿⣿⣿⣿⣿⣿⣿⣿⣿⣿⡇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⣿⣿⣿⣿⣿⣿⣿⣿⣿⣿⣿⣿⣿⣿⣿⣿⣿⣿⣿⣿⣿⣿⣿⣿⣿⣿⣿⣿⣿⣿⣿⣿⣿⣿⣿⣿⣿⣿⣿⣿⣿⣿⣿⣿⣿⣿⣿⣿⣷⣦⣄⠀⠀⠀⠀⠀⠀⠀⠀⠀⠀⠀⠀⠀⠀⠀⠀⢹⣿⣿⣿⣿⣿⣿⣿⣿⣿⣿⣿⣿⣿⣿⣿⣿⣿⣿⣿⣿⣿⣿⡇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⣿⣿⣿⣿⣿⣿⣿⣿⣿⣿⣿⣿⣿⣿⣿⣿⣿⣿⣿⣿⣿⣿⣿⣿⣿⣿⣿⣿⣿⣿⣿⣿⣿⣿⣿⣿⣿⣿⣿⣿⣿⣿⣿⣿⣿⣿⣿⣿⣿⣿⣿⣧⡀⠀⠀⠀⠀⠀⠀⠀⠀⠀⠀⠀⠀⠀⠀⠈⠙⠻⢿⣿⣿⣿⣿⣿⣿⣿⣿⣿⣿⣿⣿⣿⣿⣿⣿⣿⣿⣿⡇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⣿⣿⣿⣿⣿⣿⣿⣿⣿⣿⣿⣿⣿⣿⣿⣿⣿⣿⣿⣿⣿⣿⣿⣿⣿⣿⣿⣿⣿⣿⣿⣿⣿⣿⣿⣿⣿⣿⣿⣿⣿⣿⣿⣿⣿⣿⣿⣿⣿⣿⣿⣿⣷⣄⠀⠀⠀⠀⠀⠀⠀⠀⠀⠀⠀⠀⠀⠀⠀⠀⠀⠈⠙⠛⠿⣿⣿⣿⣿⣿⣿⣿⣿⣿⣿⣿⣿⣿⣿⣿⡇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⣿⣿⣿⣿⣿⣿⣿⣿⣿⣿⣿⣿⣿⣿⣿⣿⣿⣿⣿⣿⣿⣿⣿⣿⣿⣿⣿⣿⣿⣿⣿⣿⣿⣿⣿⣿⣿⣿⣿⣿⣿⣿⣿⣿⣿⣿⣿⣿⣿⣿⣿⣿⣿⣿⣦⡀⠀⠀⠀⠀⠀⠀⠀⠀⠀⠀⠀⠀⠀⠀⠀⠀⠀⠀⠀⠀⠈⠉⠉⠉⠉⠉⠉⠉⠉⠉⠉⠉⠉⠉⠃</a:t>
            </a:r>
            <a:br/>
            <a:r>
              <a:t>⣿⣿⣿⣿⣿⣿⣿⣿⣿⣿⣿⣿⣿⣿⣿⣿⣿⣿⣿⣿⣿⣿⣿⣿⣿⣿⣿⣿⣿⣿⣿⣿⣿⣿⣿⣿⣿⣿⣿⣿⣿⣿⣿⣿⣿⣿⣿⣿⣿⣿⣿⣿⣿⣿⣿⣷⣄⠀⠀⠀⠀⠀⠀⠀⠀⠀⠀⠀⠀⠀⠀⠀⠀⠀⠀⠀⠀⠀⠀⠀⠀⠀⠀⠀⠀⠀⠀⠀⠀⠀⠀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⣿⣿⣿⣿⣿⣿⣿⣿⣿⣿⣿⣿⣿⣿⣿⣿⣿⣿⣿⣿⣿⣿⣿⣿⣿⣿⣿⣿⣿⣿⣿⣿⣿⣿⣿⣿⣿⣿⣿⣿⣿⣿⣿⣿⣿⣿⣿⣿⣿⣿⣿⣿⣿⣿⣿⣿⣿⣷⣄⠀⠀⠀⠀⠀⠀⠀⠀⠀⠀⠀⠀⠀⠀⠀⠀⠀⠀⠀⠀⠀⠀⠀⠀⠀⠀⠀⠀⠀⠀⠀⠀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⣿⣿⣿⣿⣿⣿⣿⣿⣿⣿⣿⣿⣿⣿⣿⣿⣿⣿⣿⣿⣿⣿⣿⣿⣿⣿⣿⣿⣿⣿⣿⣿⣿⣿⣿⣿⣿⣿⣿⣿⣿⣿⣿⣿⣿⣿⣿⣿⣿⣿⣿⣿⣿⣿⣿⣿⣿⣿⣿⣷⣄⠀⠀⠀⠀⠀⠀⠀⠀⠀⠀⠀⠀⠀⠀⠀⠀⠀⠀⠀⠀⠀⠀⠀⠀⠀⠀⠀⠀⠀⠀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⣿⣿⣿⣿⣿⣿⣿⣿⣿⣿⣿⣿⣿⣿⣿⣿⣿⣿⣿⣿⣿⣿⣿⣿⣿⣿⣿⣿⣿⣿⣿⣿⣿⣿⣿⣿⣿⣿⣿⣿⣿⣿⣿⣿⣿⣿⣿⣿⣿⣿⣿⣿⣿⣿⣿⣿⣿⣿⣿⣿⣿⣷⣤⡀⠀⠀⠀⠀⠀⠀⠀⠀⠀⠀⠀⠀⠀⠀⠀⠀⠀⠀⠀⠀⠀⠀⠀⠀⠀⠀⠀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⣿⣿⣿⣿⣿⣿⣿⣿⣿⣿⣿⣿⣿⣿⣿⣿⣿⣿⣿⣿⣿⣿⣿⣿⣿⣿⣿⣿⣿⣿⣿⣿⣿⣿⣿⣿⣿⣿⣿⣿⣿⣿⣿⣿⣿⣿⣿⣿⣿⣿⣿⣿⣿⣿⣿⣿⣿⣿⣿⣿⣿⣿⣿⣿⣆⠀⠀⠀⠀⠀⠀⠀⠀⠀⠀⠀⠀⠀⠀⠀⠀⠀⠀⠀⠀⠀⠀⠀⠀⠀⠀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⣿⣿⣿⣿⣿⣿⣿⣿⣿⣿⣿⣿⣿⣿⣿⣿⣿⣿⣿⣿⣿⣿⣿⣿⣿⣿⣿⣿⣿⣿⣿⣿⣿⣿⣿⣿⣿⣿⣿⣿⣿⣿⣿⣿⣿⣿⣿⣿⣿⣿⣿⣿⣿⣿⣿⣿⣿⣿⣿⣿⣿⣿⣿⣿⣿⣦⠀⠀⠀⠀⠀⠀⠀⠀⠀⠀⠀⠀⠀⠀⠀⠀⠀⠀⠀⠀⠀⠀⠀⠀⠀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⣿⣿⣿⣿⣿⣿⣿⣿⣿⣿⣿⣿⣿⣿⣿⣿⣿⣿⣿⣿⣿⣿⣿⣿⣿⣿⣿⣿⣿⣿⣿⣿⣿⣿⣿⣿⣿⣿⣿⣿⣿⣿⣿⣿⣿⣿⣿⣿⣿⣿⣿⣿⣿⣿⣿⣿⣿⣿⣿⣿⣿⣿⣿⣿⣿⣿⣿⠃⠀⠀⠀⠀⠀⠀⠀⠀⠀⠀⠀⠀⠀⠀⠀⠀⠀⠀⠀⠀⠀⠀⠀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⣿⣿⣿⣿⣿⣿⣿⣿⣿⣿⣿⣿⣿⣿⣿⣿⣿⣿⣿⣿⣿⣿⣷⣀⠀⠀⠀⠈⠉⠉⠉⠛⠛⠻⠿⢿⣿⣿⠿⠟⠛⠻⢿⣿⣿⣿⣿⣿⣿⣿⣿⣿⣿⣿⣿⣿⣿⣿⣿⣿⣿⣿⣿⣿⣿⣿⣿⣿⣿⣿⣿⣿⣿⣿⣿⣿⣿⣿⣿⣿⣿⣿⣿⣿⣿⣿⣿⣿⣿⣿⡇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⣿⣿⣿⣿⣿⣿⣿⣿⣿⣿⣿⣿⣿⣿⣿⣿⣿⣿⣿⣿⣿⣿⣿⣿⣿⣶⣦⣄⣀⠀⠀⠀⠀⠀⠀⠀⠀⠀⠀⠀⠀⠀⠀⠈⢿⣿⣿⣿⣿⣿⣿⣿⣿⣿⣿⣿⣿⣿⣿⣿⣿⣿⣿⣿⣿⣿⣿⣿⣿⣿⣿⣿⣿⣿⣿⣿⣿⣿⣿⣿⣿⣿⣿⣿⣿⣿⣿⣿⣿⣿⡇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⣿⣿⣿⣿⣿⣿⣿⣿⣿⣿⣿⣿⣿⣿⣿⣿⣿⣿⣿⣿⣿⣿⣿⣿⣿⣿⣿⣿⣿⣿⣶⣤⣀⠀⠀⠀⠀⠀⠀⠀⠀⠀⠀⠀⠀⢻⣿⣿⣿⣿⣿⣿⣿⣿⣿⣿⣿⣿⣿⣿⣿⣿⣿⣿⣿⣿⣿⣿⣿⣿⣿⣿⣿⣿⣿⣿⣿⣿⣿⣿⣿⣿⣿⣿⣿⣿⣿⣿⣿⣿⡇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⣿⣿⣿⣿⣿⣿⣿⣿⣿⣿⣿⣿⣿⣿⣿⣿⣿⣿⣿⣿⣿⣿⣿⣿⣿⣿⣿⣿⣿⣿⣿⣿⣿⣿⣦⣀⠀⠀⠀⠀⠀⠀⠀⠀⠀⠘⣿⣿⣿⣿⣿⣿⣿⣿⣿⣿⣿⣿⣿⣿⣿⣿⣿⣿⣿⣿⣿⣿⣿⣿⣿⣿⣿⣿⣿⣿⣿⣿⣿⣿⣿⣿⣿⣿⣿⣿⣿⣿⣿⣿⡇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⣿⣿⣿⣿⣿⣿⣿⣿⣿⣿⣿⣿⣿⣿⣿⣿⣿⣿⣿⣿⣿⣿⣿⣿⣿⣿⣿⣿⣿⣿⣿⣿⣿⣿⣿⣿⣷⣄⠀⠀⠀⠀⠀⠀⠀⠀⠈⠻⣿⣿⣿⣿⣿⣿⣿⣿⣿⣿⣿⣿⣿⣿⣿⣿⣿⣿⣿⣿⣿⣿⣿⣿⣿⣿⣿⣿⣿⣿⣿⣿⣿⣿⣿⣿⣿⣿⣿⣿⣿⣿⡇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⣿⣿⣿⣿⣿⣿⣿⣿⣿⣿⣿⣿⣿⣿⣿⣿⣿⣿⣿⣿⣿⣿⣿⣿⣿⣿⣿⣿⣿⣿⣿⣿⣿⣿⣿⣿⣿⣿⣷⣄⠀⠀⠀⠀⠀⠀⠀⠀⠈⠻⣿⣿⣿⣿⣿⣿⣿⣿⣿⣿⣿⣿⣿⣿⣿⣿⣿⣿⣿⣿⣿⣿⣿⣿⣿⣿⣿⣿⣿⣿⣿⣿⣿⣿⣿⣿⣿⣿⣿⣿⡇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⣿⣿⣿⣿⣿⣿⣿⣿⣿⣿⣿⣿⣿⣿⣿⣿⣿⣿⣿⣿⣿⣿⣿⣿⣿⣿⣿⣿⣿⣿⣿⣿⣿⣿⣿⣿⣿⣿⣿⣿⣷⡄⠀⠀⠀⠀⠀⠀⠀⠀⠈⢿⣿⣿⣿⣿⣿⣿⣿⣿⣿⣿⣿⣿⣿⣿⣿⣿⣿⣿⣿⣿⣿⣿⣿⣿⣿⣿⣿⣿⣿⣿⣿⣿⣿⣿⣿⣿⣿⣿⡇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⣿⣿⣿⣿⣿⣿⣿⣿⣿⣿⣿⣿⣿⣿⣿⣿⣿⣿⣿⣿⣿⣿⣿⣿⣿⣿⣿⣿⣿⣿⣿⣿⣿⣿⣿⣿⣿⣿⣿⣿⣿⣿⣆⠀⠀⠀⠀⠀⠀⠀⠀⠀⠙⢿⣿⣿⣿⣿⣿⣿⣿⣿⣿⣿⣿⣿⣿⣿⣿⣿⣿⣿⣿⣿⣿⣿⣿⣿⣿⣿⣿⣿⣿⣿⣿⣿⣿⣿⣿⣿⡇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⣿⣿⣿⣿⣿⣿⣿⣿⣿⣿⣿⣿⣿⣿⣿⣿⣿⣿⣿⣿⣿⣿⣿⣿⣿⣿⣿⣿⣿⣿⣿⣿⣿⣿⣿⣿⣿⣿⣿⣿⣿⣿⣿⣇⠀⠀⠀⠀⠀⠀⠀⠀⠀⠀⠀⠀⠀⠀⠀⠀⠈⠙⢿⣿⣿⣿⣿⣿⣿⣿⣿⣿⣿⣿⣿⣿⣿⣿⣿⣿⣿⣿⣿⣿⣿⣿⣿⣿⣿⣿⡇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⣿⣿⣿⣿⣿⣿⣿⣿⣿⣿⣿⣿⣿⣿⣿⣿⣿⣿⣿⣿⣿⣿⣿⣿⣿⣿⣿⣿⣿⣿⣿⣿⣿⣿⣿⣿⣿⣿⣿⣿⣿⣿⣿⣿⣿⣿⣦⣄⡀⠀⠀⠀⠀⠀⠀⠀⠀⠀⠀⠀⠀⠀⠀⠀⢸⣿⣿⣿⣿⣿⣿⣿⣿⣿⣿⣿⣿⣿⣿⣿⣿⣿⣿⣿⣿⣿⣿⣿⣿⣿⡇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⣿⣿⣿⣿⣿⣿⣿⣿⣿⣿⣿⣿⣿⣿⣿⣿⣿⣿⣿⣿⣿⣿⣿⣿⣿⣿⣿⣿⣿⣿⣿⣿⣿⣿⣿⣿⣿⣿⣿⣿⣿⣿⣿⣿⣿⣿⣿⣿⣷⡄⠀⠀⠀⠀⠀⠀⠀⠀⠀⠀⠀⠀⠀⠀⠈⠻⢿⣿⣿⣿⣿⣿⣿⣿⣿⣿⣿⣿⣿⣿⣿⣿⣿⣿⣿⣿⣿⣿⣿⣿⡇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⣿⣿⣿⣿⣿⣿⣿⣿⣿⣿⣿⣿⣿⣿⣿⣿⣿⣿⣿⣿⣿⣿⣿⣿⣿⣿⣿⣿⣿⣿⣿⣿⣿⣿⣿⣿⣿⣿⣿⣿⣿⣿⣿⣿⣿⣿⣿⣿⣿⣿⣦⡀⠀⠀⠀⠀⠀⠀⠀⠀⠀⠀⠀⠀⠀⠀⠀⠈⠉⠛⠿⢿⣿⣿⣿⣿⣿⣿⣿⣿⣿⣿⣿⣿⣿⣿⣿⣿⣿⣿⡇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⣿⣿⣿⣿⣿⣿⣿⣿⣿⣿⣿⣿⣿⣿⣿⣿⣿⣿⣿⣿⣿⣿⣿⣿⣿⣿⣿⣿⣿⣿⣿⣿⣿⣿⣿⣿⣿⣿⣿⣿⣿⣿⣿⣿⣿⣿⣿⣿⣿⣿⣿⣷⣄⠀⠀⠀⠀⠀⠀⠀⠀⠀⠀⠀⠀⠀⠀⠀⠀⠀⠀⠀⠈⠉⠛⠻⠿⠿⠿⠿⠿⠿⠿⠿⠿⠿⠿⣿⣿⣿⡇</a:t>
            </a:r>
            <a:br/>
            <a:r>
              <a:t>⣿⣿⣿⣿⣿⣿⣿⣿⣿⣿⣿⣿⣿⣿⣿⣿⣿⣿⣿⣿⣿⣿⣿⣿⣿⣿⣿⣿⣿⣿⣿⣿⣿⣿⣿⣿⣿⣿⣿⣿⣿⣿⣿⣿⣿⣿⣿⣿⣿⣿⣿⣿⣿⣦⡀⠀⠀⠀⠀⠀⠀⠀⠀⠀⠀⠀⠀⠀⠀⠀⠀⠀⠀⠀⠀⠀⠀⠀⠀⠀⠀⠀⠀⠀⠀⠀⠀⠀⠀⠀⠁</a:t>
            </a:r>
            <a:br/>
            <a:r>
              <a:t>⣿⣿⣿⣿⣿⣿⣿⣿⣿⣿⣿⣿⣿⣿⣿⣿⣿⣿⣿⣿⣿⣿⣿⣿⣿⣿⣿⣿⣿⣿⣿⣿⣿⣿⣿⣿⣿⣿⣿⣿⣿⣿⣿⣿⣿⣿⣿⣿⣿⣿⣿⣿⣿⣿⣿⣦⡀⠀⠀⠀⠀⠀⠀⠀⠀⠀⠀⠀⠀⠀⠀⠀⠀⠀⠀⠀⠀⠀⠀⠀⠀⠀⠀⠀⠀⠀⠀⠀⠀⠀⠀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⣿⣿⣿⣿⣿⣿⣿⣿⣿⣿⣿⣿⣿⣿⣿⣿⣿⣿⣿⣿⣿⣿⣿⣿⣿⣿⣿⣿⣿⣿⣿⣿⣿⣿⣿⣿⣿⣿⣿⣿⣿⣿⣿⣿⣿⣿⣿⣿⣿⣿⣿⣿⣿⣿⣿⣿⣿⣦⡀⠀⠀⠀⠀⠀⠀⠀⠀⠀⠀⠀⠀⠀⠀⠀⠀⠀⠀⠀⠀⠀⠀⠀⠀⠀⠀⠀⠀⠀⠀⠀⠀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⣿⣿⣿⣿⣿⣿⣿⣿⣿⣿⣿⣿⣿⣿⣿⣿⣿⣿⣿⣿⣿⣿⣿⣿⣿⣿⣿⣿⣿⣿⣿⣿⣿⣿⣿⣿⣿⣿⣿⣿⣿⣿⣿⣿⣿⣿⣿⣿⣿⣿⣿⣿⣿⣿⣿⣿⣿⣿⣿⣶⣄⠀⠀⠀⠀⠀⠀⠀⠀⠀⠀⠀⠀⠀⠀⠀⠀⠀⠀⠀⠀⠀⠀⠀⠀⠀⠀⠀⠀⠀⠀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⣿⣿⣿⣿⣿⣿⣿⣿⣿⣿⣿⣿⣿⣿⣿⣿⣿⣿⣿⣿⣿⣿⣿⣿⣿⣿⣿⣿⣿⣿⣿⣿⣿⣿⣿⣿⣿⣿⣿⣿⣿⣿⣿⣿⣿⣿⣿⣿⣿⣿⣿⣿⣿⣿⣿⣿⣿⣿⣿⣿⣿⣧⠀⠀⠀⠀⠀⠀⠀⠀⠀⠀⠀⠀⠀⠀⠀⠀⠀⠀⠀⠀⠀⠀⠀⠀⠀⠀⠀⠀⠀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⣿⣿⣿⣿⣿⣿⣿⣿⣿⣿⣿⣿⣿⣿⣿⣿⣿⣿⣿⣿⣿⣿⣿⣿⣿⣿⣿⣿⣿⣿⣿⣿⣿⣿⣿⣿⣿⣿⣿⣿⣿⣿⣿⣿⣿⣿⣿⣿⣿⣿⣿⣿⣿⣿⣿⣿⣿⣿⣿⣿⣿⣿⣷⡀⠀⠀⠀⠀⠀⠀⠀⠀⠀⠀⠀⠀⠀⠀⠀⠀⠀⠀⠀⠀⠀⠀⠀⠀⠀⠀⠀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⣿⣿⣿⣿⣿⣿⣿⣿⣿⣿⣿⣿⣿⣿⣿⣿⣿⣿⣿⣿⣿⣿⣿⣿⣿⣿⣿⣿⣿⣿⣿⣿⣿⣿⣿⣿⣿⣿⣿⣿⣿⣿⣿⣿⣿⣿⣿⣿⣿⣿⣿⣿⣿⣿⣿⣿⣿⣿⣿⣿⣿⣿⣿⣿⣦⠀⠀⠀⠀⠀⠀⠀⠀⠀⠀⠀⠀⠀⠀⠀⠀⠀⠀⠀⠀⠀⠀⠀⠀⠀⠀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⣿⣿⣿⣿⣿⣿⣿⣿⣿⣿⣿⣿⣿⣿⣿⣿⣿⣿⣿⣿⣿⣿⣿⣿⣿⣿⣿⣿⣿⣿⣿⣿⣿⣿⣿⣿⣿⣿⣿⣿⣿⣿⣿⣿⣿⣿⣿⣿⣿⣿⣿⣿⣿⣿⣿⣿⣿⣿⣿⣿⣿⣿⣿⣿⣿⡗⠀⠀⠀⠀⠀⠀⠀⠀⠀⠀⠀⠀⠀⠀⠀⠀⠀⠀⠀⠀⠀⠀⠀⠀⠀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⣿⣿⣿⣿⣿⣿⣿⣿⣿⣿⣿⣿⣿⣿⣿⣿⣿⣿⣿⣿⣿⣿⣿⣿⣿⣿⣿⣿⣿⣿⣿⣿⣿⣿⣿⣿⣿⣿⣿⣿⣿⣿⣿⣿⣿⣿⣿⣿⣿⣿⣿⣿⣿⣿⣿⣿⣿⣿⣿⣿⣿⣿⣿⣿⣿⣿⡆⠀⠀⠀⠀⠀⠀⠀⠀⠀⠀⠀⠀⠀⠀⠀⠀⠀⠀⠀⠀⠀⠀⠀⠀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⣿⣿⣿⣿⣿⣿⣿⣿⣿⣿⣿⣿⣿⣿⣿⣿⣿⣿⣿⣿⣦⣀⠀⠀⠉⠉⠉⠙⠛⠛⠿⠿⣿⠿⠛⠛⠛⠿⣿⣿⣿⣿⣿⣿⣿⣿⣿⣿⣿⣿⣿⣿⣿⣿⣿⣿⣿⣿⣿⣿⣿⣿⣿⣿⣿⣿⣿⣿⣿⣿⣿⣿⣿⣿⣿⣿⣿⣿⣿⣿⣿⣿⣿⣿⣿⣿⣿⣿⣿⣿⡇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⣿⣿⣿⣿⣿⣿⣿⣿⣿⣿⣿⣿⣿⣿⣿⣿⣿⣿⣿⣿⣿⣿⣿⣷⣦⣤⣀⠀⠀⠀⠀⠀⠀⠀⠀⠀⠀⠀⠈⠻⣿⣿⣿⣿⣿⣿⣿⣿⣿⣿⣿⣿⣿⣿⣿⣿⣿⣿⣿⣿⣿⣿⣿⣿⣿⣿⣿⣿⣿⣿⣿⣿⣿⣿⣿⣿⣿⣿⣿⣿⣿⣿⣿⣿⣿⣿⣿⣿⣿⣿⡇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⣿⣿⣿⣿⣿⣿⣿⣿⣿⣿⣿⣿⣿⣿⣿⣿⣿⣿⣿⣿⣿⣿⣿⣿⣿⣿⣿⣿⣶⣄⡀⠀⠀⠀⠀⠀⠀⠀⠀⠀⢹⣿⣿⣿⣿⣿⣿⣿⣿⣿⣿⣿⣿⣿⣿⣿⣿⣿⣿⣿⣿⣿⣿⣿⣿⣿⣿⣿⣿⣿⣿⣿⣿⣿⣿⣿⣿⣿⣿⣿⣿⣿⣿⣿⣿⣿⣿⣿⣿⣿⡇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⣿⣿⣿⣿⣿⣿⣿⣿⣿⣿⣿⣿⣿⣿⣿⣿⣿⣿⣿⣿⣿⣿⣿⣿⣿⣿⣿⣿⣿⣿⣿⣶⣄⠀⠀⠀⠀⠀⠀⠀⠀⢿⣿⣿⣿⣿⣿⣿⣿⣿⣿⣿⣿⣿⣿⣿⣿⣿⣿⣿⣿⣿⣿⣿⣿⣿⣿⣿⣿⣿⣿⣿⣿⣿⣿⣿⣿⣿⣿⣿⣿⣿⣿⣿⣿⣿⣿⣿⣿⣿⡇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⣿⣿⣿⣿⣿⣿⣿⣿⣿⣿⣿⣿⣿⣿⣿⣿⣿⣿⣿⣿⣿⣿⣿⣿⣿⣿⣿⣿⣿⣿⣿⣿⣿⣿⣿⣧⡀⠀⠀⠀⠀⠀⠀⠀⠙⢿⣿⣿⣿⣿⣿⣿⣿⣿⣿⣿⣿⣿⣿⣿⣿⣿⣿⣿⣿⣿⣿⣿⣿⣿⣿⣿⣿⣿⣿⣿⣿⣿⣿⣿⣿⣿⣿⣿⣿⣿⣿⣿⣿⣿⡇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⣿⣿⣿⣿⣿⣿⣿⣿⣿⣿⣿⣿⣿⣿⣿⣿⣿⣿⣿⣿⣿⣿⣿⣿⣿⣿⣿⣿⣿⣿⣿⣿⣿⣿⣿⣿⣿⣆⠀⠀⠀⠀⠀⠀⠀⠀⠙⢿⣿⣿⣿⣿⣿⣿⣿⣿⣿⣿⣿⣿⣿⣿⣿⣿⣿⣿⣿⣿⣿⣿⣿⣿⣿⣿⣿⣿⣿⣿⣿⣿⣿⣿⣿⣿⣿⣿⣿⣿⣿⣿⡇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⣿⣿⣿⣿⣿⣿⣿⣿⣿⣿⣿⣿⣿⣿⣿⣿⣿⣿⣿⣿⣿⣿⣿⣿⣿⣿⣿⣿⣿⣿⣿⣿⣿⣿⣿⣿⣿⣿⡀⠀⠀⠀⠀⠀⠀⠀⠀⠈⠻⠿⠿⠿⠿⣿⣿⣿⣿⣿⣿⣿⣿⣿⣿⣿⣿⣿⣿⣿⣿⣿⣿⣿⣿⣿⣿⣿⣿⣿⣿⣿⣿⣿⣿⣿⣿⣿⣿⣿⣿⣿⡇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⣿⣿⣿⣿⣿⣿⣿⣿⣿⣿⣿⣿⣿⣿⣿⣿⣿⣿⣿⣿⣿⣿⣿⣿⣿⣿⣿⣿⣿⣿⣿⣿⣿⣿⣿⣿⣿⣿⣿⣿⣿⣿⣿⣷⡄⠀⠀⠀⠀⠀⠀⠀⠀⠀⠀⠀⠀⠀⠉⠛⠿⢿⣿⣿⣿⣿⣿⣿⣿⣿⣿⣿⣿⣿⣿⣿⣿⣿⣿⣿⣿⣿⣿⣿⣿⣿⣿⣿⣿⣿⡇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⣿⣿⣿⣿⣿⣿⣿⣿⣿⣿⣿⣿⣿⣿⣿⣿⣿⣿⣿⣿⣿⣿⣿⣿⣿⣿⣿⣿⣿⣿⣿⣿⣿⣿⣿⣿⣿⣿⣿⣿⣿⣿⣿⣿⣿⣦⡀⠀⠀⠀⠀⠀⠀⠀⠀⠀⠀⠀⠀⠀⠀⠀⠈⠉⠛⠿⢿⣿⣿⣿⣿⣿⣿⣿⣿⣿⣿⣿⣿⣿⣿⣿⣿⣿⣿⣿⣿⣿⣿⣿⡇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⣿⣿⣿⣿⣿⣿⣿⣿⣿⣿⣿⣿⣿⣿⣿⣿⣿⣿⣿⣿⣿⣿⣿⣿⣿⣿⣿⣿⣿⣿⣿⣿⣿⣿⣿⣿⣿⣿⣿⣿⣿⣿⣿⣿⣿⣿⣷⣄⠀⠀⠀⠀⠀⠀⠀⠀⠀⠀⠀⠀⠀⠀⠀⠀⠀⠀⠀⠀⠉⠙⠉⠀⠀⠈⠻⠿⠻⠿⠿⠿⠿⠿⣿⣿⣿⣿⣿⣿⣿⣿⡇</a:t>
            </a:r>
            <a:br/>
            <a:r>
              <a:t>⣿⣿⣿⣿⣿⣿⣿⣿⣿⣿⣿⣿⣿⣿⣿⣿⣿⣿⣿⣿⣿⣿⣿⣿⣿⣿⣿⣿⣿⣿⣿⣿⣿⣿⣿⣿⣿⣿⣿⣿⣿⣿⣿⣿⣿⣿⣿⣿⣷⣄⠀⠀⠀⠀⠀⠀⠀⠀⠀⠀⠀⠀⠀⠀⠀⠀⠀⠀⠀⠀⠀⠀⠀⠀⠀⠀⠀⠀⠀⠀⠀⠀⠀⠀⠈⠉⠉⠛⠻⠿⠃</a:t>
            </a:r>
            <a:br/>
            <a:r>
              <a:t>⣿⣿⣿⣿⣿⣿⣿⣿⣿⣿⣿⣿⣿⣿⣿⣿⣿⣿⣿⣿⣿⣿⣿⣿⣿⣿⣿⣿⣿⣿⣿⣿⣿⣿⣿⣿⣿⣿⣿⣿⣿⣿⣿⣿⣿⣿⣿⣿⣿⣿⣷⣄⠀⠀⠀⠀⠀⠀⠀⠀⠀⠀⠀⠀⠀⠀⠀⠀⠀⠀⠀⠀⠀⠀⠀⠀⠀⠀⠀⠀⠀⠀⠀⠀⠀⠀⠀⠀⠀⠀⠀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⣿⣿⣿⣿⣿⣿⣿⣿⣿⣿⣿⣿⣿⣿⣿⣿⣿⣿⣿⣿⣿⣿⣿⣿⣿⣿⣿⣿⣿⣿⣿⣿⣿⣿⣿⣿⣿⣿⣿⣿⣿⣿⣿⣿⣿⣿⣿⣿⣿⣿⣿⣿⣿⣦⡀⠀⠀⠀⠀⠀⠀⠀⠀⠀⠀⠀⠀⠀⠀⠀⠀⠀⠀⠀⠀⠀⠀⠀⠀⠀⠀⠀⠀⠀⠀⠀⠀⠀⠀⠀⠀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⣿⣿⣿⣿⣿⣿⣿⣿⣿⣿⣿⣿⣿⣿⣿⣿⣿⣿⣿⣿⣿⣿⣿⣿⣿⣿⣿⣿⣿⣿⣿⣿⣿⣿⣿⣿⣿⣿⣿⣿⣿⣿⣿⣿⣿⣿⣿⣿⣿⣿⣿⣿⣿⣿⣧⡀⠀⠀⠀⠀⠀⠀⠀⠀⠀⠀⠀⠀⠀⠀⠀⠀⠀⠀⠀⠀⠀⠀⠀⠀⠀⠀⠀⠀⠀⠀⠀⠀⠀⠀⠀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⣿⣿⣿⣿⣿⣿⣿⣿⣿⣿⣿⣿⣿⣿⣿⣿⣿⣿⣿⣿⣿⣿⣿⣿⣿⣿⣿⣿⣿⣿⣿⣿⣿⣿⣿⣿⣿⣿⣿⣿⣿⣿⣿⣿⣿⣿⣿⣿⣿⣿⣿⣿⣿⣿⣿⣿⣦⡀⠀⠀⠀⠀⠀⠀⠀⠀⠀⠀⠀⠀⠀⠀⠀⠀⠀⠀⠀⠀⠀⠀⠀⠀⠀⠀⠀⠀⠀⠀⠀⠀⠀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⣿⣿⣿⣿⣿⣿⣿⣿⣿⣿⣿⣿⣿⣿⣿⣿⣿⣿⣿⣿⣿⣿⣿⣿⣿⣿⣿⣿⣿⣿⣿⣿⣿⣿⣿⣿⣿⣿⣿⣿⣿⣿⣿⣿⣿⣿⣿⣿⣿⣿⣿⣿⣿⣿⣿⣿⣿⣿⣷⡄⠀⠀⠀⠀⠀⠀⠀⠀⠀⠀⠀⠀⠀⠀⠀⠀⠀⠀⠀⠀⠀⠀⠀⠀⠀⠀⠀⠀⠀⠀⠀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⣿⣿⣿⣿⣿⣿⣿⣿⣿⣿⣿⣿⣿⣿⣿⣿⣿⣿⣿⣿⣿⣿⣿⣿⣿⣿⣿⣿⣿⣿⣿⣿⣿⣿⣿⣿⣿⣿⣿⣿⣿⣿⣿⣿⣿⣿⣿⣿⣿⣿⣿⣿⣿⣿⣿⣿⣿⣿⣿⣷⡄⠀⠀⠀⠀⠀⠀⠀⠀⠀⠀⠀⠀⠀⠀⠀⠀⠀⠀⠀⠀⠀⠀⠀⠀⠀⠀⠀⠀⠀⠀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⣿⣿⣿⣿⣿⣿⣿⣿⣿⣿⣿⣿⣿⣿⣿⣿⣿⣿⣿⣿⣿⣿⣿⣿⣿⣿⣿⣿⣿⣿⣿⣿⣿⣿⣿⣿⣿⣿⣿⣿⣿⣿⣿⣿⣿⣿⣿⣿⣿⣿⣿⣿⣿⣿⣿⣿⣿⣿⣿⣿⣧⠀⠀⠀⠀⠀⠀⠀⠀⠀⠀⠀⠀⠀⠀⠀⠀⠀⠀⠀⠀⠀⠀⠀⠀⠀⠀⠀⠀⠀⠀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⣿⣿⣿⣿⣿⣿⣿⣿⣿⣿⣿⣿⣿⣿⣿⣿⣿⣿⣿⣿⣿⣿⣿⣿⣿⣿⣿⣿⣿⣿⣿⣿⣿⣿⣿⣿⣿⣿⣿⣿⣿⣿⣿⣿⣿⣿⣿⣿⣿⣿⣿⣿⣿⣿⣿⣿⣿⣿⣿⣿⣿⣧⠀⠀⠀⠀⠀⠀⠀⠀⠀⠀⠀⠀⠀⠀⠀⠀⠀⠀⠀⠀⠀⠀⠀⠀⠀⠀⠀⠀⠀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⣿⣿⣿⣿⣿⣿⣿⣿⣿⣿⣿⣿⣿⣿⣿⣿⣿⣿⣿⣿⣿⣿⣿⣿⣿⣿⣿⣿⣿⣿⣿⣿⣿⣿⣿⣿⣿⣿⣿⣿⣿⣿⣿⣿⣿⣿⣿⣿⣿⣿⣿⣿⣿⣿⣿⣿⣿⣿⣿⣿⣿⣿⡆⠀⠀⠀⠀⠀⠀⠀⠀⠀⠀⠀⠀⠀⠀⠀⠀⠀⠀⠀⠀⠀⠀⠀⠀⠀⠀⠀⠀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⣿⣿⣿⣿⣿⣿⣿⣿⣿⣿⣿⣿⣿⣿⣿⣿⣿⣿⣿⣿⣿⣿⣿⣿⣿⣿⣿⣿⣿⣿⣿⣿⣿⣿⣿⣿⣿⣿⣿⣿⣿⣿⣿⣿⣿⣿⣿⣿⣿⣿⣿⣿⣿⣿⣿⣿⣿⣿⣿⣿⣿⣿⣿⣆⠀⠀⠀⠀⠀⠀⠀⠀⠀⠀⠀⠀⠀⠀⠀⠀⠀⠀⠀⠀⠀⠀⠀⠀⠀⠀⠀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⣿⣿⣿⣿⣿⣿⣿⣿⣿⣿⣿⣿⣿⣿⣿⣿⣿⣿⣿⣿⣿⣿⣿⣿⣿⣿⣿⣿⣿⣿⣿⣿⣿⣿⣿⣿⣿⣿⣿⣿⣿⣿⣿⣿⣿⣿⣿⣿⣿⣿⣿⣿⣿⣿⣿⣿⣿⣿⣿⣿⣿⣿⣿⣿⣦⠀⠀⠀⠀⠀⠀⠀⠀⠀⠀⠀⠀⠀⠀⠀⠀⠀⠀⠀⠀⠀⠀⠀⠀⠀⠀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⣿⣿⣿⣿⣿⣿⣿⣿⣿⣿⣿⣿⣿⣿⣿⣿⣿⣿⣿⣉⠉⠉⠙⠛⠛⠛⠿⠿⢿⣿⣿⡿⠿⠿⠿⣿⣿⣿⣿⣿⣿⣿⣿⣿⣿⣿⣿⣿⣿⣿⣿⣿⣿⣿⣿⣿⣿⣿⣿⣿⣿⣿⣿⣿⣿⣿⣿⣿⣿⣿⣿⣿⣿⣿⣿⣿⣿⣿⣿⣿⣿⣿⣿⣿⣿⣿⣿⣿⣿⣿⡇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⣿⣿⣿⣿⣿⣿⣿⣿⣿⣿⣿⣿⣿⣿⣿⣿⣿⣿⣿⣿⣿⣶⣦⣄⣀⠀⠀⠀⠀⠀⠁⠀⠀⠀⠀⠈⠙⣿⣿⣿⣿⣿⣿⣿⣿⣿⣿⣿⣿⣿⣿⣿⣿⣿⣿⣿⣿⣿⣿⣿⣿⣿⣿⣿⣿⣿⣿⣿⣿⣿⣿⣿⣿⣿⣿⣿⣿⣿⣿⣿⣿⣿⣿⣿⣿⣿⣿⣿⣿⣿⡇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⣿⣿⣿⣿⣿⣿⣿⣿⣿⣿⣿⣿⣿⣿⣿⣿⣿⣿⣿⣿⣿⣿⣿⣿⣿⣿⣶⣄⡀⠀⠀⠀⠀⠀⠀⠀⠀⠘⣿⣿⣿⣿⣿⣿⣿⣿⣿⣿⣿⣿⣿⣿⣿⣿⣿⣿⣿⣿⣿⣿⣿⣿⣿⣿⣿⣿⣿⣿⣿⣿⣿⣿⣿⣿⣿⣿⣿⣿⣿⣿⣿⣿⣿⣿⣿⣿⣿⣿⣿⣿⡇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⣿⣿⣿⣿⣿⣿⣿⣿⣿⣿⣿⣿⣿⣿⣿⣿⣿⣿⣿⣿⣿⣿⣿⣿⣿⣿⣿⣿⣿⣶⣄⠀⠀⠀⠀⠀⠀⠀⠹⣿⣿⣿⣿⣿⣿⣿⣿⣿⣿⣿⣿⣿⣿⣿⣿⣿⣿⣿⣿⣿⣿⣿⣿⣿⣿⣿⣿⣿⣿⣿⣿⣿⣿⣿⣿⣿⣿⣿⣿⣿⣿⣿⣿⣿⣿⣿⣿⣿⣿⣿⡇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⣿⣿⣿⣿⣿⣿⣿⣿⣿⣿⣿⣿⣿⣿⣿⣿⣿⣿⣿⣿⣿⣿⣿⣿⣿⣿⣿⣿⣿⣿⣿⣷⣄⠀⠀⠀⠀⠀⠀⠈⠻⣿⣿⣿⣿⣿⣿⣿⣿⣿⣿⣿⣿⣿⣿⣿⣿⣿⣿⣿⣿⣿⣿⣿⣿⣿⣿⣿⣿⣿⣿⣿⣿⣿⣿⣿⣿⣿⣿⣿⣿⣿⣿⣿⣿⣿⣿⣿⣿⣿⡇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⣿⣿⣿⣿⣿⣿⣿⣿⣿⣿⣿⣿⣿⣿⣿⣿⣿⣿⣿⣿⣿⣿⣿⣿⣿⣿⣿⣿⣿⣿⣿⣿⣿⣦⡀⠀⠀⠀⠀⠀⠀⠘⢿⣿⣿⣿⣿⣿⣿⣿⣿⣿⣿⣿⣿⣿⣿⣿⣿⣿⣿⣿⣿⣿⣿⣿⣿⣿⣿⣿⣿⣿⣿⣿⣿⣿⣿⣿⣿⣿⣿⣿⣿⣿⣿⣿⣿⣿⣿⣿⡇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⣿⣿⣿⣿⣿⣿⣿⣿⣿⣿⣿⣿⣿⣿⣿⣿⣿⣿⣿⣿⣿⣿⣿⣿⣿⣿⣿⣿⣿⣿⣿⣿⣿⣿⣷⡄⠀⠀⠀⠀⠀⠀⠀⠙⢿⣿⣿⣿⣿⣿⣿⣿⣿⣿⣿⣿⣿⣿⣿⣿⣿⣿⣿⣿⣿⣿⣿⣿⣿⣿⣿⣿⣿⣿⣿⣿⣿⣿⣿⣿⣿⣿⣿⣿⣿⣿⣿⣿⣿⣿⡇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⣿⣿⣿⣿⣿⣿⣿⣿⣿⣿⣿⣿⣿⣿⣿⣿⣿⣿⣿⣿⣿⣿⣿⣿⣿⣿⣿⣿⣿⣿⣿⣿⣿⣿⣿⣷⠀⠀⠀⠀⠀⠀⠀⠀⠀⠙⠛⠛⠛⠻⢿⣿⣿⣿⣿⣿⣿⣿⣿⣿⣿⣿⣿⣿⣿⣿⣿⣿⣿⣿⣿⣿⣿⣿⣿⣿⣿⣿⣿⣿⣿⣿⣿⣿⣿⣿⣿⣿⣿⣿⡇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⣿⣿⣿⣿⣿⣿⣿⣿⣿⣿⣿⣿⣿⣿⣿⣿⣿⣿⣿⣿⣿⣿⣿⣿⣿⣿⣿⣿⣿⣿⣿⣿⣿⣿⣿⣿⣿⣷⣤⡀⠀⠀⠀⠀⠀⠀⠀⠀⠀⠀⠀⠀⠀⠻⣿⣿⣿⣿⣿⣿⣿⣿⣿⣿⣿⣿⣿⣿⣿⣿⣿⣿⣿⣿⣿⣿⣿⣿⣿⣿⣿⣿⣿⣿⣿⣿⣿⣿⣿⣿⡇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⣿⣿⣿⣿⣿⣿⣿⣿⣿⣿⣿⣿⣿⣿⣿⣿⣿⣿⣿⣿⣿⣿⣿⣿⣿⣿⣿⣿⣿⣿⣿⣿⣿⣿⣿⣿⣿⣿⣿⣿⣆⠀⠀⠀⠀⠀⠀⠀⠀⠀⠀⠀⠀⠀⠻⢿⣿⣿⣿⣿⣿⣿⣿⣿⣿⣿⣿⣿⣿⣿⣿⣿⣿⣿⣿⣿⣿⣿⣿⣿⣿⣿⣿⣿⣿⣿⣿⣿⣿⣿⡇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⣿⣿⣿⣿⣿⣿⣿⣿⣿⣿⣿⣿⣿⣿⣿⣿⣿⣿⣿⣿⣿⣿⣿⣿⣿⣿⣿⣿⣿⣿⣿⣿⣿⣿⣿⣿⣿⣿⣿⣿⣿⣷⡀⠀⠀⠀⠀⠀⠀⠀⠀⠀⠀⠀⠀⠀⠈⠙⠛⠿⣿⣿⣿⣿⣿⣿⣿⣿⣿⣿⣿⣿⣿⣿⣿⣿⣿⣿⣿⣿⣿⣿⣿⣿⣿⣿⣿⣿⣿⣿⡇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⣿⣿⣿⣿⣿⣿⣿⣿⣿⣿⣿⣿⣿⣿⣿⣿⣿⣿⣿⣿⣿⣿⣿⣿⣿⣿⣿⣿⣿⣿⣿⣿⣿⣿⣿⣿⣿⣿⣿⣿⣿⣿⣿⣦⡀⠀⠀⠀⠀⠀⠀⠀⠀⠀⠀⠀⠀⠀⠀⠀⠀⠈⠉⠛⠻⠋⠉⠉⠻⣿⣿⣿⣿⣿⣿⣿⣿⣿⣿⣿⣿⣿⣿⣿⣿⣿⣿⣿⣿⣿⡇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⣿⣿⣿⣿⣿⣿⣿⣿⣿⣿⣿⣿⣿⣿⣿⣿⣿⣿⣿⣿⣿⣿⣿⣿⣿⣿⣿⣿⣿⣿⣿⣿⣿⣿⣿⣿⣿⣿⣿⣿⣿⣿⣿⣿⣿⣦⡀⠀⠀⠀⠀⠀⠀⠀⠀⠀⠀⠀⠀⠀⠀⠀⠀⠀⠀⠀⠀⠀⠀⠀⠀⠀⠀⠀⠀⠀⠉⠉⠉⠙⠛⠻⠿⢿⡿⠿⠟⠛⠛⠛⠃</a:t>
            </a:r>
            <a:br/>
            <a:r>
              <a:t>⣿⣿⣿⣿⣿⣿⣿⣿⣿⣿⣿⣿⣿⣿⣿⣿⣿⣿⣿⣿⣿⣿⣿⣿⣿⣿⣿⣿⣿⣿⣿⣿⣿⣿⣿⣿⣿⣿⣿⣿⣿⣿⣿⣿⣿⣿⣿⣦⡀⠀⠀⠀⠀⠀⠀⠀⠀⠀⠀⠀⠀⠀⠀⠀⠀⠀⠀⠀⠀⠀⠀⠀⠀⠀⠀⠀⠀⠀⠀⠀⠀⠀⠀⠀⠀⠀⠀⠀⠀⠀⠀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⣿⣿⣿⣿⣿⣿⣿⣿⣿⣿⣿⣿⣿⣿⣿⣿⣿⣿⣿⣿⣿⣿⣿⣿⣿⣿⣿⣿⣿⣿⣿⣿⣿⣿⣿⣿⣿⣿⣿⣿⣿⣿⣿⣿⣿⣿⣿⣿⣿⣶⡄⠀⠀⠀⠀⠀⠀⠀⠀⠀⠀⠀⠀⠀⠀⠀⠀⠀⠀⠀⠀⠀⠀⠀⠀⠀⠀⠀⠀⠀⠀⠀⠀⠀⠀⠀⠀⠀⠀⠀⠀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⣿⣿⣿⣿⣿⣿⣿⣿⣿⣿⣿⣿⣿⣿⣿⣿⣿⣿⣿⣿⣿⣿⣿⣿⣿⣿⣿⣿⣿⣿⣿⣿⣿⣿⣿⣿⣿⣿⣿⣿⣿⣿⣿⣿⣿⣿⣿⣿⣿⣿⣿⣿⣷⣄⠀⠀⠀⠀⠀⠀⠀⠀⠀⠀⠀⠀⠀⠀⠀⠀⠀⠀⠀⠀⠀⠀⠀⠀⠀⠀⠀⠀⠀⠀⠀⠀⠀⠀⠀⠀⠀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⣿⣿⣿⣿⣿⣿⣿⣿⣿⣿⣿⣿⣿⣿⣿⣿⣿⣿⣿⣿⣿⣿⣿⣿⣿⣿⣿⣿⣿⣿⣿⣿⣿⣿⣿⣿⣿⣿⣿⣿⣿⣿⣿⣿⣿⣿⣿⣿⣿⣿⣿⣿⣿⣿⣿⣿⡆⠀⠀⠀⠀⠀⠀⠀⠀⠀⠀⠀⠀⠀⠀⠀⠀⠀⠀⠀⠀⠀⠀⠀⠀⠀⠀⠀⠀⠀⠀⠀⠀⠀⠀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⣿⣿⣿⣿⣿⣿⣿⣿⣿⣿⣿⣿⣿⣿⣿⣿⣿⣿⣿⣿⣿⣿⣿⣿⣿⣿⣿⣿⣿⣿⣿⣿⣿⣿⣿⣿⣿⣿⣿⣿⣿⣿⣿⣿⣿⣿⣿⣿⣿⣿⣿⣿⣿⣿⣿⣿⣷⡄⠀⠀⠀⠀⠀⠀⠀⠀⠀⠀⠀⠀⠀⠀⠀⠀⠀⠀⠀⠀⠀⠀⠀⠀⠀⠀⠀⠀⠀⠀⠀⠀⠀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⣿⣿⣿⣿⣿⣿⣿⣿⣿⣿⣿⣿⣿⣿⣿⣿⣿⣿⣿⣿⣿⣿⣿⣿⣿⣿⣿⣿⣿⣿⣿⣿⣿⣿⣿⣿⣿⣿⣿⣿⣿⣿⣿⣿⣿⣿⣿⣿⣿⣿⣿⣿⣿⣿⣿⣿⣿⣯⠀⠀⠀⠀⠀⠀⠀⠀⠀⠀⠀⠀⠀⠀⠀⠀⠀⠀⠀⠀⠀⠀⠀⠀⠀⠀⠀⠀⠀⠀⠀⠀⠀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⣿⣿⣿⣿⣿⣿⣿⣿⣿⣿⣿⣿⣿⣿⣿⣿⣿⣿⣿⣿⣿⣿⣿⣿⣿⣿⣿⣿⣿⣿⣿⣿⣿⣿⣿⣿⣿⣿⣿⣿⣿⣿⣿⣿⣿⣿⣿⣿⣿⣿⣿⣿⣿⣿⣿⣿⣿⣿⣿⣇⠀⠀⠀⠀⠀⠀⠀⠀⠀⠀⠀⠀⠀⠀⠀⠀⠀⠀⠀⠀⠀⠀⠀⠀⠀⠀⠀⠀⠀⠀⠀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⣿⣿⣿⣿⣿⣿⣿⣿⣿⣿⣿⣿⣿⣿⣿⣿⣿⣿⣿⣿⣿⣿⣿⣿⣿⣿⣿⣿⣿⣿⣿⣿⣿⣿⣿⣿⣿⣿⣿⣿⣿⣿⣿⣿⣿⣿⣿⣿⣿⣿⣿⣿⣿⣿⣿⣿⣿⣿⣿⣿⣧⠀⠀⠀⠀⠀⠀⠀⠀⠀⠀⠀⠀⠀⠀⠀⠀⠀⠀⠀⠀⠀⠀⠀⠀⠀⠀⠀⠀⠀⠀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⣿⣿⣿⣿⣿⣿⣿⣿⣿⣿⣿⣿⣿⣿⣿⣿⣿⣿⣿⣿⣿⣿⣿⣿⣿⣿⣿⣿⣿⣿⣿⣿⣿⣿⣿⣿⣿⣿⣿⣿⣿⣿⣿⣿⣿⣿⣿⣿⣿⣿⣿⣿⣿⣿⣿⣿⣿⣿⣿⣿⣿⣷⡀⠀⠀⠀⠀⠀⠀⠀⠀⠀⠀⠀⠀⠀⠀⠀⠀⠀⠀⠀⠀⠀⠀⠀⠀⠀⠀⠀⠀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⣿⣿⣿⣿⣿⣿⣿⣿⣿⣿⣿⣿⣿⣿⣿⣿⣿⣿⣿⣿⣿⣿⣿⣿⣿⣿⣿⣿⣿⣿⣿⣿⣿⣿⣿⣿⣿⣿⣿⣿⣿⣿⣿⣿⣿⣿⣿⣿⣿⣿⣿⣿⣿⣿⣿⣿⣿⣿⣿⣿⣿⣿⣿⣆⠀⠀⠀⠀⠀⠀⠀⠀⠀⠀⠀⠀⠀⠀⠀⠀⠀⠀⠀⠀⠀⠀⠀⠀⠀⠀⠀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⣿⣿⣿⣿⣿⣿⣿⣿⣿⣿⣿⣿⣿⣿⣿⣿⣿⣿⣿⣿⣿⣿⣿⣿⣿⣿⣿⣿⣿⣿⣿⣿⣿⣿⣿⣿⣿⣿⣿⣿⣿⣿⣿⣿⣿⣿⣿⣿⣿⣿⣿⣿⣿⣿⣿⣿⣿⣿⣿⣿⣿⣿⣿⣿⣿⣿⠃⠀⠀⠀⠀⠀⠀⠀⠀⠀⠀⠀⠀⠀⠀⠀⠀⠀⠀⠀⠀⠀⠀⠀⠀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⣿⣿⣿⣿⣿⣿⣿⣿⣿⣿⣿⣿⣿⣿⣿⣿⣿⣿⣿⣿⣿⣿⣿⣿⣿⣿⣿⣿⣿⣿⣿⣿⣿⣿⣿⣿⣿⣿⣿⣿⣿⣿⣿⣿⣿⣿⣿⣿⣿⣿⣿⣿⣿⣿⣿⣿⣿⣿⣿⣿⣿⣿⣿⣿⣿⡏⠀⠀⠀⠀⠀⠀⠀⠀⠀⠀⠀⠀⠀⠀⠀⠀⠀⠀⠀⠀⠀⠀⠀⠀⠀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⣿⣿⣿⣿⣿⣿⣿⣿⣿⣿⣿⣿⣿⣿⣿⣿⣿⣍⡉⠉⠛⠛⠛⠻⠿⢿⣿⠿⠿⠿⠿⣿⣿⣿⣿⣿⣿⣿⣿⣿⣿⣿⣿⣿⣿⣿⣿⣿⣿⣿⣿⣿⣿⣿⣿⣿⣿⣿⣿⣿⣿⣿⣿⣿⣿⣿⣿⣿⣿⣿⣿⣿⣿⣿⣿⣿⣿⣿⣿⣿⣿⣿⣿⣿⣿⣿⣿⣿⣿⣿⡇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⣿⣿⣿⣿⣿⣿⣿⣿⣿⣿⣿⣿⣿⣿⣿⣿⣿⣿⣿⣷⣶⣤⣀⠀⠀⠀⠀⠀⠀⠀⠀⠈⠹⣿⣿⣿⣿⣿⣿⣿⣿⣿⣿⣿⣿⣿⣿⣿⣿⣿⣿⣿⣿⣿⣿⣿⣿⣿⣿⣿⣿⣿⣿⣿⣿⣿⣿⣿⣿⣿⣿⣿⣿⣿⣿⣿⣿⣿⣿⣿⣿⣿⣿⣿⣿⣿⣿⣿⣿⣿⡇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⣿⣿⣿⣿⣿⣿⣿⣿⣿⣿⣿⣿⣿⣿⣿⣿⣿⣿⣿⣿⣿⣿⣿⣿⣶⣄⠀⠀⠀⠀⠀⠀⠀⠹⣿⣿⣿⣿⣿⣿⣿⣿⣿⣿⣿⣿⣿⣿⣿⣿⣿⣿⣿⣿⣿⣿⣿⣿⣿⣿⣿⣿⣿⣿⣿⣿⣿⣿⣿⣿⣿⣿⣿⣿⣿⣿⣿⣿⣿⣿⣿⣿⣿⣿⣿⣿⣿⣿⣿⣿⡇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⣿⣿⣿⣿⣿⣿⣿⣿⣿⣿⣿⣿⣿⣿⣿⣿⣿⣿⣿⣿⣿⣿⣿⣿⣿⣿⣿⣆⡀⠀⠀⠀⠀⠀⠻⣿⣿⣿⣿⣿⣿⣿⣿⣿⣿⣿⣿⣿⣿⣿⣿⣿⣿⣿⣿⣿⣿⣿⣿⣿⣿⣿⣿⣿⣿⣿⣿⣿⣿⣿⣿⣿⣿⣿⣿⣿⣿⣿⣿⣿⣿⣿⣿⣿⣿⣿⣿⣿⣿⣿⡇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⣿⣿⣿⣿⣿⣿⣿⣿⣿⣿⣿⣿⣿⣿⣿⣿⣿⣿⣿⣿⣿⣿⣿⣿⣿⣿⣿⣿⣷⣄⠀⠀⠀⠀⠀⠈⠻⣿⣿⣿⣿⣿⣿⣿⣿⣿⣿⣿⣿⣿⣿⣿⣿⣿⣿⣿⣿⣿⣿⣿⣿⣿⣿⣿⣿⣿⣿⣿⣿⣿⣿⣿⣿⣿⣿⣿⣿⣿⣿⣿⣿⣿⣿⣿⣿⣿⣿⣿⣿⣿⡇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⣿⣿⣿⣿⣿⣿⣿⣿⣿⣿⣿⣿⣿⣿⣿⣿⣿⣿⣿⣿⣿⣿⣿⣿⣿⣿⣿⣿⣿⣿⣧⡀⠀⠀⠀⠀⠀⠈⠻⣿⣿⣿⣿⣿⣿⣿⣿⣿⣿⣿⣿⣿⣿⣿⣿⣿⣿⣿⣿⣿⣿⣿⣿⣿⣿⣿⣿⣿⣿⣿⣿⣿⣿⣿⣿⣿⣿⣿⣿⣿⣿⣿⣿⣿⣿⣿⣿⣿⣿⣿⡇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⣿⣿⣿⣿⣿⣿⣿⣿⣿⣿⣿⣿⣿⣿⣿⣿⣿⣿⣿⣿⣿⣿⣿⣿⣿⣿⣿⣿⣿⣿⣿⡇⠀⠀⠀⠀⠀⠀⠀⠈⠉⠉⠙⠻⢿⣿⣿⣿⣿⣿⣿⣿⣿⣿⣿⣿⣿⣿⣿⣿⣿⣿⣿⣿⣿⣿⣿⣿⣿⣿⣿⣿⣿⣿⣿⣿⣿⣿⣿⣿⣿⣿⣿⣿⣿⣿⣿⣿⣿⣿⡇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⣿⣿⣿⣿⣿⣿⣿⣿⣿⣿⣿⣿⣿⣿⣿⣿⣿⣿⣿⣿⣿⣿⣿⣿⣿⣿⣿⣿⣿⣿⣿⣿⣄⠀⠀⠀⠀⠀⠀⠀⠀⠀⠀⡀⠀⠙⢿⣿⣿⣿⣿⣿⣿⣿⣿⣿⣿⣿⣿⣿⣿⣿⣿⣿⣿⣿⣿⣿⣿⣿⣿⣿⣿⣿⣿⣿⣿⣿⣿⣿⣿⣿⣿⣿⣿⣿⣿⣿⣿⣿⡇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⣿⣿⣿⣿⣿⣿⣿⣿⣿⣿⣿⣿⣿⣿⣿⣿⣿⣿⣿⣿⣿⣿⣿⣿⣿⣿⣿⣿⣿⣿⣿⣿⣿⣿⣦⡀⠀⠀⠀⠀⠀⠀⠀⠀⠀⠀⠈⣿⣿⣿⣿⣿⣿⣿⣿⣿⣿⣿⣿⣿⣿⣿⣿⣿⣿⣿⣿⣿⣿⣿⣿⣿⣿⣿⣿⣿⣿⣿⣿⣿⣿⣿⣿⣿⣿⣿⣿⣿⣿⣿⡇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⣿⣿⣿⣿⣿⣿⣿⣿⣿⣿⣿⣿⣿⣿⣿⣿⣿⣿⣿⣿⣿⣿⣿⣿⣿⣿⣿⣿⣿⣿⣿⣿⣿⣿⣿⣷⣄⠀⠀⠀⠀⠀⠀⠀⠀⠀⠀⠈⠙⠛⠿⣿⣿⣿⣿⣿⣿⣿⣿⣿⣿⣿⣿⣿⣿⣿⣿⣿⣿⣿⣿⣿⣿⣿⣿⣿⣿⣿⣿⣿⣿⣿⣿⣿⣿⣿⣿⣿⣿⣿⡇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⣿⣿⣿⣿⣿⣿⣿⣿⣿⣿⣿⣿⣿⣿⣿⣿⣿⣿⣿⣿⣿⣿⣿⣿⣿⣿⣿⣿⣿⣿⣿⣿⣿⣿⣿⣿⣿⣦⡀⠀⠀⠀⠀⠀⠀⠀⠀⠀⠀⠀⠀⠀⠈⠉⠛⠛⠋⠉⠙⢿⣿⣿⣿⣿⣿⣿⣿⣿⣿⣿⣿⣿⣿⣿⣿⣿⣿⣿⣿⣿⣿⣿⣿⣿⣿⣿⣿⣿⣿⣿⡇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⣿⣿⣿⣿⣿⣿⣿⣿⣿⣿⣿⣿⣿⣿⣿⣿⣿⣿⣿⣿⣿⣿⣿⣿⣿⣿⣿⣿⣿⣿⣿⣿⣿⣿⣿⣿⣿⣿⣿⣦⡀⠀⠀⠀⠀⠀⠀⠀⠀⠀⠀⠀⠀⠀⠀⠀⠀⠀⠀⠀⠀⠀⠀⠀⠀⠀⠀⠉⠉⠉⠛⠛⠿⠿⡿⠟⠛⠛⠛⠛⠛⠛⠛⠻⢿⣿⡿⠿⠛⠛⠃</a:t>
            </a:r>
            <a:br/>
            <a:r>
              <a:t>⣿⣿⣿⣿⣿⣿⣿⣿⣿⣿⣿⣿⣿⣿⣿⣿⣿⣿⣿⣿⣿⣿⣿⣿⣿⣿⣿⣿⣿⣿⣿⣿⣿⣿⣿⣿⣿⣿⣿⣿⣿⣦⣄⠀⠀⠀⠀⠀⠀⠀⠀⠀⠀⠀⠀⠀⠀⠀⠀⠀⠀⠀⠀⠀⠀⠀⠀⠀⠀⠀⠀⠀⠀⠀⠀⠀⠀⠀⠀⠀⠀⠀⠀⠀⠀⠀⠀⠀⠀⠀⠀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⣿⣿⣿⣿⣿⣿⣿⣿⣿⣿⣿⣿⣿⣿⣿⣿⣿⣿⣿⣿⣿⣿⣿⣿⣿⣿⣿⣿⣿⣿⣿⣿⣿⣿⣿⣿⣿⣿⣿⣿⣿⣿⣿⣿⣿⣿⣿⣶⣶⣶⡆⠀⠀⠀⠀⠀⠀⠀⠀⠀⠀⠀⠀⠀⠀⠀⠀⠀⠀⠀⠀⠀⠀⠀⠀⠀⠀⠀⠀⠀⠀⠀⠀⠀⠀⠀⠀⠀⠀⠀⠀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⣿⣿⣿⣿⣿⣿⣿⣿⣿⣿⣿⣿⣿⣿⣿⣿⣿⣿⣿⣿⣿⣿⣿⣿⣿⣿⣿⣿⣿⣿⣿⣿⣿⣿⣿⣿⣿⣿⣿⣿⣿⣿⣿⣿⣿⣿⣿⣿⣿⣿⣿⣧⠀⠀⠀⠀⠀⠀⠀⠀⠀⠀⠀⠀⠀⠀⠀⠀⠀⠀⠀⠀⠀⠀⠀⠀⠀⠀⠀⠀⠀⠀⠀⠀⠀⠀⠀⠀⠀⠀⠀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⣿⣿⣿⣿⣿⣿⣿⣿⣿⣿⣿⣿⣿⣿⣿⣿⣿⣿⣿⣿⣿⣿⣿⣿⣿⣿⣿⣿⣿⣿⣿⣿⣿⣿⣿⣿⣿⣿⣿⣿⣿⣿⣿⣿⣿⣿⣿⣿⣿⣿⣿⣿⣿⣿⣧⡀⠀⠀⠀⠀⠀⠀⠀⠀⠀⠀⠀⠀⠀⠀⠀⠀⠀⠀⠀⠀⠀⠀⠀⠀⠀⠀⠀⠀⠀⠀⠀⠀⠀⠀⠀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⣿⣿⣿⣿⣿⣿⣿⣿⣿⣿⣿⣿⣿⣿⣿⣿⣿⣿⣿⣿⣿⣿⣿⣿⣿⣿⣿⣿⣿⣿⣿⣿⣿⣿⣿⣿⣿⣿⣿⣿⣿⣿⣿⣿⣿⣿⣿⣿⣿⣿⣿⣿⣿⣿⣿⣿⣿⣄⠀⠀⠀⠀⠀⠀⠀⠀⠀⠀⠀⠀⠀⠀⠀⠀⠀⠀⠀⠀⠀⠀⠀⠀⠀⠀⠀⠀⠀⠀⠀⠀⠀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⣿⣿⣿⣿⣿⣿⣿⣿⣿⣿⣿⣿⣿⣿⣿⣿⣿⣿⣿⣿⣿⣿⣿⣿⣿⣿⣿⣿⣿⣿⣿⣿⣿⣿⣿⣿⣿⣿⣿⣿⣿⣿⣿⣿⣿⣿⣿⣿⣿⣿⣿⣿⣿⣿⣿⣿⣿⡟⠀⠀⠀⠀⠀⠀⠀⠀⠀⠀⠀⠀⠀⠀⠀⠀⠀⠀⠀⠀⠀⠀⠀⠀⠀⠀⠀⠀⠀⠀⠀⠀⠀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⣿⣿⣿⣿⣿⣿⣿⣿⣿⣿⣿⣿⣿⣿⣿⣿⣷⣤⣀⡀⠈⠉⠉⠙⠛⠛⠉⠉⠉⠻⢿⣿⣿⣿⣿⣿⣿⣿⣿⣿⣿⣿⣿⣿⣿⣿⣿⣿⣿⣿⣿⣿⣿⣿⣿⣿⣿⣿⣿⣿⣿⣿⣿⣿⣿⣿⣿⣿⣿⣿⣿⣿⣿⣿⣿⣿⣿⣿⣿⣿⣿⣿⣿⣿⣿⣿⣿⣿⣿⣿⡇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⣿⣿⣿⣿⣿⣿⣿⣿⣿⣿⣿⣿⣿⣿⣿⣿⣿⣿⣿⣿⣿⣶⣄⡀⠀⠀⠀⠀⠀⠀⠀⢻⣿⣿⣿⣿⣿⣿⣿⣿⣿⣿⣿⣿⣿⣿⣿⣿⣿⣿⣿⣿⣿⣿⣿⣿⣿⣿⣿⣿⣿⣿⣿⣿⣿⣿⣿⣿⣿⣿⣿⣿⣿⣿⣿⣿⣿⣿⣿⣿⣿⣿⣿⣿⣿⣿⣿⣿⣿⣿⡇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⣿⣿⣿⣿⣿⣿⣿⣿⣿⣿⣿⣿⣿⣿⣿⣿⣿⣿⣿⣿⣿⣿⣿⣿⣷⣄⠀⠀⠀⠀⠀⠈⢿⣿⣿⣿⣿⣿⣿⣿⣿⣿⣿⣿⣿⣿⣿⣿⣿⣿⣿⣿⣿⣿⣿⣿⣿⣿⣿⣿⣿⣿⣿⣿⣿⣿⣿⣿⣿⣿⣿⣿⣿⣿⣿⣿⣿⣿⣿⣿⣿⣿⣿⣿⣿⣿⣿⣿⣿⣿⡇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⣿⣿⣿⣿⣿⣿⣿⣿⣿⣿⣿⣿⣿⣿⣿⣿⣿⣿⣿⣿⣿⣿⣿⣿⣿⣿⣷⣄⠀⠀⠀⠀⠈⠙⣿⣿⣿⣿⣿⣿⣿⣿⣿⣿⣿⣿⣿⣿⣿⣿⣿⣿⣿⣿⣿⣿⣿⣿⣿⣿⣿⣿⣿⣿⣿⣿⣿⣿⣿⣿⣿⣿⣿⣿⣿⣿⣿⣿⣿⣿⣿⣿⣿⣿⣿⣿⣿⣿⣿⣿⡇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⣿⣿⣿⣿⣿⣿⣿⣿⣿⣿⣿⣿⣿⣿⣿⣿⣿⣿⣿⣿⣿⣿⣿⣿⣿⣿⣿⣿⣦⠀⠀⠀⠀⠀⠈⠻⣿⣿⣿⣿⣿⣿⣿⣿⣿⣿⣿⣿⣿⣿⣿⣿⣿⣿⣿⣿⣿⣿⣿⣿⣿⣿⣿⣿⣿⣿⣿⣿⣿⣿⣿⣿⣿⣿⣿⣿⣿⣿⣿⣿⣿⣿⣿⣿⣿⣿⣿⣿⣿⣿⡇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⣿⣿⣿⣿⣿⣿⣿⣿⣿⣿⣿⣿⣿⣿⣿⣿⣿⣿⣿⣿⣿⣿⣿⣿⣿⣿⣿⣿⣿⣧⠀⠀⠀⠀⠀⠀⠈⠛⠛⠛⠿⣿⣿⣿⣿⣿⣿⣿⣿⣿⣿⣿⣿⣿⣿⣿⣿⣿⣿⣿⣿⣿⣿⣿⣿⣿⣿⣿⣿⣿⣿⣿⣿⣿⣿⣿⣿⣿⣿⣿⣿⣿⣿⣿⣿⣿⣿⣿⣿⣿⡇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⣿⣿⣿⣿⣿⣿⣿⣿⣿⣿⣿⣿⣿⣿⣿⣿⣿⣿⣿⣿⣿⣿⣿⣿⣿⣿⣿⣿⣿⣿⣄⠀⠀⠀⠀⠀⠀⠀⠀⠀⠀⠀⠙⢿⣿⣿⣿⣿⣿⣿⣿⣿⣿⣿⣿⣿⣿⣿⣿⣿⣿⣿⣿⣿⣿⣿⣿⣿⣿⣿⣿⣿⣿⣿⣿⣿⣿⣿⣿⣿⣿⣿⣿⣿⣿⣿⣿⣿⣿⣿⡇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⣿⣿⣿⣿⣿⣿⣿⣿⣿⣿⣿⣿⣿⣿⣿⣿⣿⣿⣿⣿⣿⣿⣿⣿⣿⣿⣿⣿⣿⣿⣿⣿⣦⡀⠀⠀⠀⠀⠀⠀⠀⠀⠀⠈⣿⣿⣿⣿⣿⣿⣿⣿⣿⣿⣿⣿⣿⣿⣿⣿⣿⣿⣿⣿⣿⣿⣿⣿⣿⣿⣿⣿⣿⣿⣿⣿⣿⣿⣿⣿⣿⣿⣿⣿⣿⣿⣿⣿⣿⣿⡇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⣿⣿⣿⣿⣿⣿⣿⣿⣿⣿⣿⣿⣿⣿⣿⣿⣿⣿⣿⣿⣿⣿⣿⣿⣿⣿⣿⣿⣿⣿⣿⣿⣿⣷⣄⠀⠀⠀⠀⠀⠀⠀⠀⠀⠈⠉⠛⠿⢿⣿⣿⣿⣿⣿⣿⣿⣿⣿⣿⣿⣿⣿⣿⣿⣿⣿⣿⣿⣿⣿⣿⣿⣿⣿⣿⣿⣿⣿⣿⣿⣿⣿⣿⣿⣿⣿⣿⣿⣿⣿⡇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⣿⣿⣿⣿⣿⣿⣿⣿⣿⣿⣿⣿⣿⣿⣿⣿⣿⣿⣿⣿⣿⣿⣿⣿⣿⣿⣿⣿⣿⣿⣿⣿⣿⣿⣿⣦⡀⠀⠀⠀⠀⠀⠀⠀⠀⠀⠀⠀⠀⠀⠉⠋⠉⠉⠉⠻⠿⠿⠿⠿⠿⠿⠿⢿⣿⣿⣿⣿⣿⣿⣿⣿⣿⣿⣿⣿⣿⣿⣿⣿⣿⣿⣿⣿⣿⣿⡿⠿⠿⠿⠇</a:t>
            </a:r>
            <a:br/>
            <a:r>
              <a:t>⣿⣿⣿⣿⣿⣿⣿⣿⣿⣿⣿⣿⣿⣿⣿⣿⣿⣿⣿⣿⣿⣿⣿⣿⣿⣿⣿⣿⣿⣿⣿⣿⣿⣿⣿⣿⣿⣦⡀⠀⠀⠀⠀⠀⠀⠀⠀⠀⠀⠀⠀⠀⠀⠀⠀⠀⠀⠀⠀⠀⠀⠀⠀⠀⠀⠀⠉⠉⠛⠛⠛⠉⠉⠉⠉⠉⠉⠉⠙⠻⠟⠛⠉⠉⠀⠀⠀⠀⠀⠀⠀</a:t>
            </a:r>
            <a:br/>
            <a:r>
              <a:t>⣿⣿⣿⣿⣿⣿⣿⣿⣿⣿⣿⣿⣿⣿⣿⣿⣿⣿⣿⣿⣿⣿⣿⣿⣿⣿⣿⣿⣿⣿⣿⣿⣿⣿⣿⣿⣿⣿⣿⣶⣄⠀⠀⠀⠀⠀⠀⠀⠀⠀⠀⠀⠀⠀⠀⠀⠀⠀⠀⠀⠀⠀⠀⠀⠀⠀⠀⠀⠀⠀⠀⠀⠀⠀⠀⠀⠀⠀⠀⠀⠀⠀⠀⠀⠀⠀⠀⠀⠀⠀⠀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⣿⣿⣿⣿⣿⣿⣿⣿⣿⣿⣿⣿⣿⣿⣿⣿⣿⣿⣿⣿⣿⣿⣿⣿⣿⣿⣿⣿⣿⣿⣿⣿⣿⣿⣿⣿⣿⣿⣿⣿⣿⣿⣷⣦⣀⣠⣤⡀⠀⠀⠀⠀⠀⠀⠀⠀⠀⠀⠀⠀⠀⠀⠀⠀⠀⠀⠀⠀⠀⠀⠀⠀⠀⠀⠀⠀⠀⠀⠀⠀⠀⠀⠀⠀⠀⠀⠀⠀⠀⠀⠀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⣿⣿⣿⣿⣿⣿⣿⣿⣿⣿⣿⣿⣿⣿⣿⣿⣿⣿⣿⣿⣿⣿⣿⣿⣿⣿⣿⣿⣿⣿⣿⣿⣿⣿⣿⣿⣿⣿⣿⣿⣿⣿⣿⣿⣿⣿⣿⣿⣿⣧⠀⠀⠀⠀⠀⠀⠀⠀⠀⠀⠀⠀⠀⠀⠀⠀⠀⠀⠀⠀⠀⠀⠀⠀⠀⠀⠀⠀⠀⠀⠀⠀⠀⠀⠀⠀⠀⠀⠀⠀⠀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⣿⣿⣿⣿⣿⣿⣿⣿⣿⣿⣿⣿⣿⣿⣿⣿⣿⣿⣿⣿⣿⣿⣿⣿⣿⣿⣿⣿⣿⣿⣿⣿⣿⣿⣿⣿⣿⣿⣿⣿⣿⣿⣿⣿⣿⣿⣿⣿⣿⣿⣆⠀⠀⠀⠀⠀⠀⠀⠀⠀⠀⠀⠀⠀⠀⠀⠀⠀⠀⠀⠀⠀⠀⠀⠀⠀⠀⠀⠀⠀⠀⠀⠀⠀⠀⠀⠀⠀⠀⠀⠀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⣿⣿⣿⣿⣿⣿⣿⣿⣿⣿⣿⣿⣿⣿⣿⣿⣿⣿⣿⣿⣿⣿⣿⣿⣿⣿⣿⣿⣿⣿⣿⣿⣿⣿⣿⣿⣿⣿⣿⣿⣿⣿⣿⣿⣿⣿⣿⣿⣿⣿⣿⣿⣆⠀⠀⠀⠀⠀⠀⠀⠀⠀⠀⠀⠀⠀⠀⠀⠀⠀⠀⠀⠀⠀⠀⠀⠀⠀⠀⠀⠀⠀⠀⠀⠀⠀⠀⠀⠀⠀⠀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⣿⣿⣿⣿⣿⣿⣿⣿⣿⣿⣿⣿⣿⣿⣿⣿⣿⣿⣿⣿⣿⣿⣿⣿⣿⣿⣿⣿⣿⣿⣿⣿⣿⣿⣿⣿⣿⣿⣿⣿⣿⣿⣿⣿⣿⣿⣿⣿⣿⣿⣿⣿⣿⣷⣄⠀⠀⠀⠀⠀⠀⠀⠀⠀⠀⠀⠀⠀⠀⠀⠀⠀⠀⠀⠀⠀⠀⠀⠀⠀⠀⠀⠀⠀⠀⠀⠀⠀⠀⠀⠀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⣿⣿⣿⣿⣿⣿⣿⣿⣿⣿⣿⣿⣿⣿⣿⣟⡛⠛⠛⠛⠿⠿⢿⡿⠿⠿⢿⣿⣿⣿⣿⣿⣿⣿⣿⣿⣿⣿⣿⣿⣿⣿⣿⣿⣿⣿⣿⣿⣿⣿⣿⣿⣿⣿⣿⣿⣿⣿⣿⣿⣿⣿⣿⣿⣿⣿⣿⣿⣿⣿⣿⣿⣿⣿⣿⣿⣿⣿⣿⣿⣿⣿⣿⣿⣿⣿⣿⣿⣿⣿⠃</a:t>
            </a:r>
            <a:br/>
            <a:r>
              <a:t>⣿⣿⣿⣿⣿⣿⣿⣿⣿⣿⣿⣿⣿⣿⣿⣿⣿⣷⣶⣤⣀⠀⠀⠀⠀⠀⠀⠉⢿⣿⣿⣿⣿⣿⣿⣿⣿⣿⣿⣿⣿⣿⣿⣿⣿⣿⣿⣿⣿⣿⣿⣿⣿⣿⣿⣿⣿⣿⣿⣿⣿⣿⣿⣿⣿⣿⣿⣿⣿⣿⣿⣿⣿⣿⣿⣿⣿⣿⣿⣿⣿⣿⣿⣿⣿⣿⣿⣿⣿⡿⠀</a:t>
            </a:r>
            <a:br/>
            <a:r>
              <a:t>⣿⣿⣿⣿⣿⣿⣿⣿⣿⣿⣿⣿⣿⣿⣿⣿⣿⣿⣿⣿⣿⣿⣦⡀⠀⠀⠀⠀⠘⣿⣿⣿⣿⣿⣿⣿⣿⣿⣿⣿⣿⣿⣿⣿⣿⣿⣿⣿⣿⣿⣿⣿⣿⣿⣿⣿⣿⣿⣿⣿⣿⣿⣿⣿⣿⣿⣿⣿⣿⣿⣿⣿⣿⣿⣿⣿⣿⣿⣿⣿⣿⣿⣿⣿⣿⣿⡿⠟⠉⠀⠀</a:t>
            </a:r>
            <a:br/>
            <a:r>
              <a:t>⣿⣿⣿⣿⣿⣿⣿⣿⣿⣿⣿⣿⣿⣿⣿⣿⣿⣿⣿⣿⣿⣿⣿⣿⣦⡀⠀⠀⠀⠈⠻⣿⣿⣿⣿⣿⣿⣿⣿⣿⣿⣿⣿⣿⣿⣿⣿⣿⣿⣿⣿⣿⣿⣿⣿⣿⣿⣿⣿⣿⣿⣿⣿⣿⣿⣿⣿⣿⣿⣿⣿⣿⣿⣿⣿⣿⣿⣿⣿⣿⣿⣿⣿⣿⡿⠋⠀⠀⠀⠀⠀</a:t>
            </a:r>
            <a:br/>
            <a:r>
              <a:t>⣿⣿⣿⣿⣿⣿⣿⣿⣿⣿⣿⣿⣿⣿⣿⣿⣿⣿⣿⣿⣿⣿⣿⣿⣿⣿⣄⠀⠀⠀⠀⠈⠻⣿⣿⣿⣿⣿⣿⣿⣿⣿⣿⣿⣿⣿⣿⣿⣿⣿⣿⣿⣿⣿⣿⣿⣿⣿⣿⣿⣿⣿⣿⣿⣿⣿⣿⣿⣿⣿⣿⣿⣿⣿⣿⣿⣿⣿⣿⣿⣿⣿⣿⣿⣦⣀⠀⠀⠀⠀⠀</a:t>
            </a:r>
            <a:br/>
            <a:r>
              <a:t>⣿⣿⣿⣿⣿⣿⣿⣿⣿⣿⣿⣿⣿⣿⣿⣿⣿⣿⣿⣿⣿⣿⣿⣿⣿⣿⣿⡀⠀⠀⠀⠀⠀⠀⠀⠉⠙⠿⣿⣿⣿⣿⣿⣿⣿⣿⣿⣿⣿⣿⣿⣿⣿⣿⣿⣿⣿⣿⣿⣿⣿⣿⣿⣿⣿⣿⣿⣿⣿⣿⣿⣿⣿⣿⣿⣿⣿⣿⣿⣿⣿⣿⣿⣿⣿⣿⣿⣷⣦⣄⠀</a:t>
            </a:r>
            <a:br/>
            <a:r>
              <a:t>⣿⣿⣿⣿⣿⣿⣿⣿⣿⣿⣿⣿⣿⣿⣿⣿⣿⣿⣿⣿⣿⣿⣿⣿⣿⣿⣿⣷⣤⡀⠀⠀⠀⠀⠀⠀⠂⠀⠘⣿⣿⣿⣿⣿⣿⣿⣿⣿⣿⣿⣿⣿⣿⣿⣿⣿⣿⣿⣿⣿⣿⣿⣿⣿⣿⣿⣿⣿⣿⣿⣿⣿⣿⣿⣿⣿⣿⣿⣿⣿⣿⣿⣿⣿⣿⣿⣿⣿⣿⣿⡇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⣿⣿⣿⣿⣿⣿⣿⣿⣿⣿⣿⣿⣿⣿⣿⣿⣿⣿⣿⣿⣿⣿⣿⣿⣿⣿⣿⣿⣿⣿⣆⠀⠀⠀⠀⠀⠀⠀⠀⠘⠛⠿⣿⣿⣿⣿⣿⣿⣿⣿⣿⣿⣿⣿⣿⣿⣿⣿⣿⣿⣿⣿⣿⣿⣿⣿⣿⣿⣿⣿⣿⣿⣿⣿⣿⣿⣿⣿⣿⣿⣿⣿⣿⣿⣿⣿⣿⣿⣿⣿⡇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⣿⣿⣿⣿⣿⣿⣿⣿⣿⣿⣿⣿⣿⣿⣿⣿⣿⣿⣿⣿⣿⣿⣿⣿⣿⣿⣿⣿⣿⣿⣿⣷⡄⠀⠀⠀⠀⠀⠀⠀⠀⠀⠀⠈⠉⠋⠉⠉⠙⠿⠿⠿⠿⠿⠿⠿⠿⣿⣿⣿⣿⣿⣿⣿⣿⣿⣿⣿⣿⣿⣿⣿⣿⣿⣿⠿⠿⠛⠛⠛⠛⠛⠛⠛⠛⠛⠿⠛⠉⠁⠀</a:t>
            </a:r>
            <a:br/>
            <a:r>
              <a:t>⣿⣿⣿⣿⣿⣿⣿⣿⣿⣿⣿⣿⣿⣿⣿⣿⣿⣿⣿⣿⣿⣿⣿⣿⣿⣿⣿⣿⣿⣿⣿⣿⣿⣦⣀⠀⠀⠀⠀⠀⠀⠀⠀⠀⠀⠀⠀⠀⠀⠀⠀⠀⠀⠀⠀⠀⠀⠀⠀⠉⠉⠛⠋⠉⠉⠉⠉⠉⠉⠉⠛⠋⠉⠀⠀⠀⠀⠀⠀⠀⠀⠀⠀⠀⠀⠀⠀⠀⠀⠀⠀</a:t>
            </a:r>
            <a:br/>
            <a:r>
              <a:t>⣿⣿⣿⣿⣿⣿⣿⣿⣿⣿⣿⣿⣿⣿⣿⣿⣿⣿⣿⣿⣿⣿⣿⣿⣿⣿⣿⣿⣿⣿⣿⣿⣿⣿⣿⣷⣤⠀⠀⠀⠀⠀⠀⠀⠀⠀⠀⠀⠀⠀⠀⠀⠀⠀⠀⠀⠀⠀⠀⠀⠀⠀⠀⠀⠀⠀⠀⠀⠀⠀⠀⠀⠀⠀⠀⠀⠀⠀⠀⠀⠀⠀⠀⠀⠀⠀⠀⠀⠀⠀⠀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⣿⣿⣿⣿⣿⣿⣿⣿⣿⣿⣿⣿⣿⣿⣿⣿⣿⣿⣿⣿⣿⣿⣿⣿⣿⣿⣿⣿⣿⣿⣿⣿⣿⣿⣿⣿⣿⣧⡀⠀⠀⠀⠀⠀⠀⠀⠀⠀⠀⠀⠀⠀⠀⠀⠀⠀⠀⠀⠀⠀⠀⠀⠀⠀⠀⠀⠀⠀⠀⠀⠀⠀⠀⠀⠀⠀⠀⠀⠀⠀⠀⠀⠀⠀⠀⠀⠀⠀⠀⠀⠀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⣿⣿⣿⣿⣿⣿⣿⣿⣿⣿⣿⣿⣿⣿⣿⣿⣿⣿⣿⣿⣿⣿⣿⣿⣿⣿⣿⣿⣿⣿⣿⣿⣿⣿⣿⣿⣿⣿⣿⣿⣿⣿⣦⡀⠀⠀⠀⠀⠀⠀⠀⠀⠀⠀⠀⠀⠀⠀⠀⠀⠀⠀⠀⠀⠀⠀⠀⠀⠀⠀⠀⠀⠀⠀⠀⠀⠀⠀⠀⠀⠀⠀⠀⠀⠀⠀⠀⠀⠀⠀⠀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⣿⣿⣿⣿⣿⣿⣿⣿⣿⣿⣿⣿⣿⣿⣿⣿⣿⣿⣿⣿⣿⣿⣿⣿⣿⣿⣿⣿⣿⣿⣿⣿⣿⣿⣿⣿⣿⣿⣿⣿⣿⣿⣿⣿⣦⠀⠀⠀⠀⠀⠀⠀⠀⠀⠀⠀⠀⠀⠀⠀⠀⠀⠀⠀⠀⠀⠀⠀⠀⠀⠀⠀⠀⠀⠀⠀⠀⠀⠀⠀⠀⠀⠀⠀⠀⠀⠀⠀⠀⠀⠀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⣿⣿⣿⣿⣿⣿⣿⣿⣿⣿⣿⣿⣿⣿⣿⣿⣿⣿⣿⣿⣿⣿⣿⣿⣿⣿⣿⣿⣿⣿⣿⣿⣿⣿⣿⣿⣿⣿⣿⣿⣿⣿⣿⣿⣿⣄⠀⠀⠀⠀⠀⠀⠀⠀⠀⠀⠀⠀⠀⠀⠀⠀⠀⠀⠀⠀⠀⠀⠀⠀⠀⠀⠀⠀⠀⠀⠀⠀⠀⠀⠀⠀⠀⠀⠀⠀⠀⠀⠀⠀⠄</a:t>
            </a:r>
            <a:br/>
            <a:r>
              <a:t>⣿⣿⣿⣿⣿⣿⣿⣿⣿⣿⣿⣿⣿⣿⣿⣿⣿⣿⣿⣿⣿⣿⣿⣿⣿⣿⣿⣿⣿⣿⣿⣿⣿⣿⣿⣿⣿⣿⣿⣿⣿⣿⣿⣿⣿⣿⡆⠀⠀⠀⠀⠀⠀⠀⠀⠀⠀⠀⠀⠀⠀⠀⠀⠀⠀⠀⠀⠀⠀⠀⠀⠀⠀⠀⠀⠀⠀⠀⠀⠀⠀⠀⠀⠀⠀⠀⠀⠀⠀⣴⡇</a:t>
            </a:r>
            <a:br/>
            <a:r>
              <a:t>⣿⣿⣿⣿⣿⣿⣿⣿⣿⣿⣿⣿⣿⣿⣿⣿⣿⣿⣿⣿⣿⣿⣿⣿⣿⣿⣿⣿⣿⣿⣿⣿⣿⣿⣿⣿⣿⣿⣿⣿⣿⣿⣿⣿⣿⣿⣿⣦⠀⠀⠀⠀⠀⠀⠀⠀⠀⠀⠀⠀⠀⠀⠀⠀⠀⠀⠀⠀⠀⠀⠀⠀⠀⠀⠀⠀⠀⠀⠀⠀⠀⠀⠀⠀⠀⠀⠀⢀⣿⣿⡇</a:t>
            </a:r>
            <a:br/>
            <a:r>
              <a:t>⣿⣿⣿⣿⣿⣿⣿⣿⣿⣿⣿⣿⣿⣿⣿⣿⣿⣿⣿⣿⣿⣿⣿⣿⣿⣿⣿⣿⣿⣿⣿⣿⣿⣿⣿⣿⣿⣿⣿⣿⣿⣿⣿⣿⣿⣿⣿⣿⣷⠀⠀⠀⠀⠀⠀⠀⠀⠀⠀⠀⠀⠀⠀⠀⠀⠀⠀⠀⠀⠀⠀⠀⠀⠀⠀⠀⠀⠀⠀⠀⠀⠀⠀⠀⠀⠀⠀⢻⣿⣿⡇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⣿⣿⣿⣿⣿⣿⣿⣿⣿⣿⣿⣿⣿⣿⣿⣿⣿⣿⣿⣿⣿⣿⣿⣿⣿⣿⣿⣿⣿⣿⣿⣿⣿⣿⣿⣿⣿⣿⣿⣿⣿⣿⣿⣿⣿⣿⣿⣿⣿⠀⠀⠀⠀⠀⠀⠀⠀⠀⠀⠀⠀⠀⠀⠀⠀⠀⠀⠀⠀⠀⠀⠀⠀⠀⠀⠀⠀⠀⠀⠀⠀⠀⠀⠀⠀⠀⠀⠘⣿⣿⡇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⣿⣿⣿⣿⣿⣿⣿⣿⣿⣿⣿⣿⣿⣿⣿⣿⣿⣿⣿⣿⣿⣿⣿⣿⣿⣿⣿⣿⣿⣿⣿⣿⣿⣿⣿⣿⣿⣿⣿⣿⣿⣿⣿⣿⣿⣿⣿⣿⣿⠀⠀⠀⠀⠀⠀⠀⠀⠀⠀⠀⠀⠀⠀⠀⠀⠀⠀⠀⠀⠀⠀⠀⠀⠀⠀⠀⠀⠀⠀⠀⠀⠀⠀⠀⠀⠀⠀⠀⢹⣿⡇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⣿⣿⣿⣿⣿⣿⣿⣿⣿⣿⣿⣿⣿⣿⣿⣿⣿⣿⣿⣿⣿⣿⣿⣿⣿⣿⣿⣿⣿⣿⣿⣿⣿⣿⣿⣿⣿⣿⣿⣿⣿⣿⣿⣿⣿⣿⣿⣿⣿⠀⠀⠀⠀⠀⠀⠀⠀⠀⠀⠀⠀⠀⠀⠀⠀⠀⠀⠀⠀⠀⠀⠀⠀⠀⠀⠀⠀⠀⠀⠀⠀⠀⠀⠀⠀⠀⠀⠀⢸⣿⡇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⣿⣿⣿⣿⣿⣿⣿⣿⣿⣿⣿⣿⣿⣿⣿⣿⣿⣿⣿⣿⣿⣿⣿⣿⣿⣿⣿⣿⣿⣿⣿⣿⣿⣿⣿⣿⣿⣿⣿⣿⣿⣿⣿⣿⣿⣿⣿⣿⣿⠀⠀⠀⠀⠀⠀⠀⠀⠀⠀⠀⠀⠀⠀⠀⠀⠀⠀⠀⠀⠀⠀⠀⠀⠀⠀⠀⠀⠀⠀⠀⠀⠀⠀⠀⠀⠀⠀⠀⣸⣿⡇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⣿⣿⣿⣿⣿⣿⣿⣿⣿⣿⣿⣿⣿⣿⣿⣿⣿⣿⣿⣿⣿⣿⣿⣿⣿⣿⣿⣿⣿⣿⣿⣿⣿⣿⣿⣿⣿⣿⣿⣿⣿⣿⣿⣿⣿⣿⣿⣿⣿⡆⠀⠀⠀⠀⠀⠀⠀⠀⠀⠀⠀⠀⠀⠀⠀⠀⠀⠀⠀⠀⠀⠀⠀⠀⠀⠀⠀⠀⠀⠀⠀⠀⠀⠀⠀⠀⠰⣰⣿⣿⡇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⣿⣿⣿⣿⣿⣿⣿⣿⣿⣿⣿⣿⣿⣿⣿⣿⣿⣿⣿⣿⣿⣿⣿⣿⣿⣿⣿⣿⣿⣿⣿⣿⣿⣿⣿⣿⣿⣿⣿⣿⣿⣿⣿⣿⣿⣿⣿⣿⣿⡇⠀⠀⠀⠀⠀⠀⠀⠀⠀⠀⠀⠀⠀⠀⠀⠀⠀⠀⠀⠀⠀⠀⠀⠀⠀⠀⠀⠀⠀⠀⠀⠀⠀⠀⠀⠀⢠⣿⣿⣿⡇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⣿⣿⣿⣿⣿⣿⣿⣿⣿⣿⣿⣿⣿⣿⣿⣿⣿⣿⣿⣿⣿⣿⣿⣿⣿⣿⣿⣿⣿⣿⣿⣿⣿⣿⣿⣿⣿⣿⣿⣿⣿⣿⣿⣿⣿⣿⣿⣿⣿⡇⠀⠀⠀⠀⠀⠀⠀⠀⠀⠀⠀⠀⠀⠀⠀⠀⠀⠀⠀⠀⠀⠀⠀⠀⠀⠀⠀⠀⠀⠀⠀⠀⠀⠀⠀⠀⢸⣿⣿⣿⡇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⣿⣿⣿⣿⣿⣿⣿⣿⣿⣿⣿⣿⣿⣿⣿⣿⣿⣿⣿⣿⣿⣿⣿⣿⣿⣿⣿⣿⣿⣿⣿⣿⣿⣿⣿⣿⣿⣿⣿⣿⣿⣿⣿⣿⣿⣿⣿⣿⣿⡇⠀⠀⠀⠀⠀⠀⠀⠀⠀⠀⠀⠀⠀⠀⠀⠀⠀⠀⠀⠀⠀⠀⠀⠀⠀⠀⠀⠀⠀⠀⠀⠀⠀⠀⠀⠀⢸⣿⣿⣿⡇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⣿⣿⣿⣿⣿⣿⣿⣿⣿⣿⣿⣿⣿⣿⣿⣿⣿⣿⣿⣿⣿⣿⣿⣿⣿⣿⣿⣿⣿⣿⣿⣿⣿⣿⣿⣿⣿⣿⣿⣿⣿⣿⣿⣿⣿⣿⣿⣿⣿⣷⠀⠀⠀⠀⠀⠀⠀⠀⠀⠀⠀⠀⠀⠀⠀⠀⠀⠀⠀⠀⠀⠀⠀⠀⠀⠀⠀⠀⠀⠀⠀⠀⠀⠀⠀⠀⣿⣿⣿⣿⡇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⣿⣿⣿⣿⣿⣿⣿⣿⣿⣿⣿⣿⣿⣿⣿⣿⣿⣿⣿⣿⣿⣿⣿⣿⣿⣿⣿⣿⣿⣿⣿⣿⣿⣿⣿⣿⣿⣿⣿⣿⣿⣿⣿⣿⣿⣿⣿⣿⣿⣿⣿⣿⣿⣿⣿⣿⣿⣿⣿⣿⣿⣿⣿⣿⣿⣿⣿⣿⣿⣿⣿⣿⣿⣿⣿⣿⣿⣿⣿⣿⣿⣿⣿⣿⣿⡿⠿⠿⠿⠿⠇</a:t>
            </a:r>
            <a:br/>
            <a:r>
              <a:t>⣿⣿⣿⣿⣿⣿⣿⣿⣿⣿⣿⣿⣿⣿⣿⣯⣉⠉⠙⠛⠛⠻⠟⠛⠛⠻⣿⣿⣿⣿⣿⣿⣿⣿⣿⣿⣿⣿⣿⣿⣿⣿⣿⣿⣿⣿⣿⣿⣿⣿⣿⣿⣿⣿⣿⣿⣿⣿⣿⣿⣿⣿⣿⣿⣿⣿⣿⣿⣿⣿⣿⣿⣿⣿⣿⣿⣿⣿⣿⣿⣿⣿⣿⣿⠋⠀⠀⠀⠀⠀⠀</a:t>
            </a:r>
            <a:br/>
            <a:r>
              <a:t>⣿⣿⣿⣿⣿⣿⣿⣿⣿⣿⣿⣿⣿⣿⣿⣿⣿⣿⣷⣦⣄⡀⠀⠀⠀⠀⠈⢿⣿⣿⣿⣿⣿⣿⣿⣿⣿⣿⣿⣿⣿⣿⣿⣿⣿⣿⣿⣿⣿⣿⣿⣿⣿⣿⣿⣿⣿⣿⣿⣿⣿⣿⣿⣿⣿⣿⣿⣿⣿⣿⣿⣿⣿⣿⣿⣿⣿⣿⣿⣿⣿⣿⡿⠟⠀⠀⠀⠀⠀⠀⠀</a:t>
            </a:r>
            <a:br/>
            <a:r>
              <a:t>⣿⣿⣿⣿⣿⣿⣿⣿⣿⣿⣿⣿⣿⣿⣿⣿⣿⣿⣿⣿⣿⣿⣦⡀⠀⠀⠀⠘⢿⣿⣿⣿⣿⣿⣿⣿⣿⣿⣿⣿⣿⣿⣿⣿⣿⣿⣿⣿⣿⣿⣿⣿⣿⣿⣿⣿⣿⣿⣿⣿⣿⣿⣿⣿⣿⣿⣿⣿⣿⣿⣿⣿⣿⣿⣿⣿⣿⣿⣿⣿⠟⠉⠀⠀⠀⠀⠀⠀⠀⠀⠀</a:t>
            </a:r>
            <a:br/>
            <a:r>
              <a:t>⣿⣿⣿⣿⣿⣿⣿⣿⣿⣿⣿⣿⣿⣿⣿⣿⣿⣿⣿⣿⣿⣿⣿⣿⣦⠀⠀⠀⠀⠙⢿⣿⣿⣿⣿⣿⣿⣿⣿⣿⣿⣿⣿⣿⣿⣿⣿⣿⣿⣿⣿⣿⣿⣿⣿⣿⣿⣿⣿⣿⣿⣿⣿⣿⣿⣿⣿⣿⣿⣿⣿⣿⣿⣿⣿⣿⣿⣿⣿⡁⠀⠀⠀⠀⠀⠀⠀⠀⠀⠀⠀</a:t>
            </a:r>
            <a:br/>
            <a:r>
              <a:t>⣿⣿⣿⣿⣿⣿⣿⣿⣿⣿⣿⣿⣿⣿⣿⣿⣿⣿⣿⣿⣿⣿⣿⣿⣿⣷⠀⠀⠀⠀⠀⠙⠛⠛⠿⣿⣿⣿⣿⣿⣿⣿⣿⣿⣿⣿⣿⣿⣿⣿⣿⣿⣿⣿⣿⣿⣿⣿⣿⣿⣿⣿⣿⣿⣿⣿⣿⣿⣿⣿⣿⣿⣿⣿⣿⣿⣿⣿⣿⣿⣷⣦⣄⡀⠀⠀⠀⠀⠀⠀⠀</a:t>
            </a:r>
            <a:br/>
            <a:r>
              <a:t>⣿⣿⣿⣿⣿⣿⣿⣿⣿⣿⣿⣿⣿⣿⣿⣿⣿⣿⣿⣿⣿⣿⣿⣿⣿⣿⣦⡀⠀⠀⠀⠀⠀⠀⠄⠈⠻⣿⣿⣿⣿⣿⣿⣿⣿⣿⣿⣿⣿⣿⣿⣿⣿⣿⣿⣿⣿⣿⣿⣿⣿⣿⣿⣿⣿⣿⣿⣿⣿⣿⣿⣿⣿⣿⣿⣿⣿⣿⣿⣿⣿⣿⣿⣿⣶⣄⠀⠀⠀⠀⠀</a:t>
            </a:r>
            <a:br/>
            <a:r>
              <a:t>⣿⣿⣿⣿⣿⣿⣿⣿⣿⣿⣿⣿⣿⣿⣿⣿⣿⣿⣿⣿⣿⣿⣿⣿⣿⣿⣿⣿⣦⡀⠀⠀⠀⠀⠀⠀⠀⠸⢿⣿⣿⣿⣿⣿⣿⣿⣿⣿⣿⣿⣿⣿⣿⣿⣿⣿⣿⣿⣿⣿⣿⣿⣿⣿⣿⣿⣿⣿⣿⣿⣿⣿⣿⣿⣿⣿⣿⣿⣿⣿⣿⣿⣿⣿⣿⣿⠷⠄⠀⠀⠀</a:t>
            </a:r>
            <a:br/>
            <a:r>
              <a:t>⣿⣿⣿⣿⣿⣿⣿⣿⣿⣿⣿⣿⣿⣿⣿⣿⣿⣿⣿⣿⣿⣿⣿⣿⣿⣿⣿⣿⣿⣷⣄⠀⠀⠀⠀⠀⠀⠀⠀⠀⠉⠙⠛⠛⠛⠛⢿⣿⠿⠿⠿⢿⣿⣿⣿⣿⣿⣿⣿⣿⣿⣿⣿⣿⣿⣿⣿⣿⣿⣿⣿⣿⠿⠿⠿⠿⠿⠿⠿⠿⠿⠿⠛⠋⠉⠀⠀⠀⠀⠀⠀</a:t>
            </a:r>
            <a:br/>
            <a:r>
              <a:t>⣿⣿⣿⣿⣿⣿⣿⣿⣿⣿⣿⣿⣿⣿⣿⣿⣿⣿⣿⣿⣿⣿⣿⣿⣿⣿⣿⣿⣿⣿⣿⣷⣄⠀⠀⠀⠀⠀⠀⠀⠀⠀⠀⠀⠀⠀⠀⠀⠀⠀⠀⠀⠀⠀⠈⠉⠙⠛⠿⠛⠛⠙⠋⠉⠙⠛⠻⠛⠋⠉⠀⠀⠀⠀⠀⠀⠀⠀⠀⠀⠀⠀⠀⠀⠀⠀⠀⠀⠀⠀⠀</a:t>
            </a:r>
            <a:br/>
            <a:r>
              <a:t>⣿⣿⣿⣿⣿⣿⣿⣿⣿⣿⣿⣿⣿⣿⣿⣿⣿⣿⣿⣿⣿⣿⣿⣿⣿⣿⣿⣿⣿⣿⣿⣿⣿⣷⣤⡀⠀⠀⠀⠀⠀⠀⠀⠀⠀⠀⠀⠀⠀⠀⠀⠀⠀⠀⠀⠀⠀⠀⠀⠀⠀⠀⠀⠀⠀⠀⠀⠀⠀⠀⠀⠀⠀⠀⠀⠀⠀⠀⠀⠀⠀⠀⠀⠀⠀⠀⠀⠀⠀⠀⠀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⣿⣿⣿⣿⣿⣿⣿⣿⣿⣿⣿⣿⣿⣿⣿⣿⣿⣿⣿⣿⣿⣿⣿⣿⣿⣿⣿⣿⣿⣿⣿⣿⣿⣿⣿⣷⣀⠀⢀⠀⠀⠀⠀⠀⠀⠀⠀⠀⠀⠀⠀⠀⠀⠀⠀⠀⠀⠀⠀⠀⠀⠀⠀⠀⠀⠀⠀⠀⠀⠀⠀⠀⠀⠀⠀⠀⠀⠀⠀⠀⠀⠀⠀⠀⠀⠀⠀⠀⠀⠀⠀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⣿⣿⣿⣿⣿⣿⣿⣿⣿⣿⣿⣿⣿⣿⣿⣿⣿⣿⣿⣿⣿⣿⣿⣿⣿⣿⣿⣿⣿⣿⣿⣿⣿⣿⣿⣿⣿⣿⣿⣿⣶⡀⠀⠀⠀⠀⠀⠀⠀⠀⠀⠀⠀⠀⠀⠀⠀⠀⠀⠀⠀⠀⠀⠀⠀⠀⠀⠀⠀⠀⠀⠀⠀⠀⠀⠀⠀⠀⠀⠀⠀⠀⠀⠀⠀⠀⠀⢀⣴⣾⡇</a:t>
            </a:r>
            <a:br/>
            <a:r>
              <a:t>⣿⣿⣿⣿⣿⣿⣿⣿⣿⣿⣿⣿⣿⣿⣿⣿⣿⣿⣿⣿⣿⣿⣿⣿⣿⣿⣿⣿⣿⣿⣿⣿⣿⣿⣿⣿⣿⣿⣿⣿⣿⣷⠀⠀⠀⠀⠀⠀⠀⠀⠀⠀⠀⠀⠀⠀⠀⠀⠀⠀⠀⠀⠀⠀⠀⠀⠀⠀⠀⠀⠀⠀⠀⠀⠀⠀⠀⠀⠀⠀⠀⠀⠀⠀⠀⠀⢰⣿⣿⣿⡇</a:t>
            </a:r>
            <a:br/>
            <a:r>
              <a:t>⣿⣿⣿⣿⣿⣿⣿⣿⣿⣿⣿⣿⣿⣿⣿⣿⣿⣿⣿⣿⣿⣿⣿⣿⣿⣿⣿⣿⣿⣿⣿⣿⣿⣿⣿⣿⣿⣿⣿⣿⣿⣿⣦⠀⠀⠀⠀⠀⠀⠀⠀⠀⠀⠀⠀⠀⠀⠀⠀⠀⠀⠀⠀⠀⠀⠀⠀⠀⠀⠀⠀⠀⠀⠀⠀⠀⠀⠀⠀⠀⠀⠀⠀⠀⠀⢀⣾⣿⣿⣿⡇</a:t>
            </a:r>
            <a:br/>
            <a:r>
              <a:t>⣿⣿⣿⣿⣿⣿⣿⣿⣿⣿⣿⣿⣿⣿⣿⣿⣿⣿⣿⣿⣿⣿⣿⣿⣿⣿⣿⣿⣿⣿⣿⣿⣿⣿⣿⣿⣿⣿⣿⣿⣿⣿⣿⣆⠀⠀⠀⠀⠀⠀⠀⠀⠀⠀⠀⠀⠀⠀⠀⠀⠀⠀⠀⠀⠀⠀⠀⠀⠀⠀⠀⠀⠀⠀⠀⠀⠀⠀⠀⠀⠀⠀⠀⠀⢀⣿⣿⣿⣿⣿⡇</a:t>
            </a:r>
            <a:br/>
            <a:r>
              <a:t>⣿⣿⣿⣿⣿⣿⣿⣿⣿⣿⣿⣿⣿⣿⣿⣿⣿⣿⣿⣿⣿⣿⣿⣿⣿⣿⣿⣿⣿⣿⣿⣿⣿⣿⣿⣿⣿⣿⣿⣿⣿⣿⣿⣿⣆⠀⠀⠀⠀⠀⠀⠀⠀⠀⠀⠀⠀⠀⠀⠀⠀⠀⠀⠀⠀⠀⠀⠀⠀⠀⠀⠀⠀⠀⠀⠀⠀⠀⠀⠀⠀⠀⠀⣠⣾⣿⣿⣿⣿⣿⡇</a:t>
            </a:r>
            <a:br/>
            <a:r>
              <a:t>⣿⣿⣿⣿⣿⣿⣿⣿⣿⣿⣿⣿⣿⣿⣿⣿⣿⣿⣿⣿⣿⣿⣿⣿⣿⣿⣿⣿⣿⣿⣿⣿⣿⣿⣿⣿⣿⣿⣿⣿⣿⣿⣿⣿⣿⣦⡀⠀⠀⠀⠀⠀⠀⠀⠀⠀⠀⠀⠀⠀⠀⠀⠀⠀⠀⠀⠀⠀⠀⠀⠀⠀⠀⠀⠀⠀⠀⠀⠀⠀⠀⠀⣠⣿⣿⣿⣿⣿⣿⣿⡇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⣿⣿⣿⣿⣿⣿⣿⣿⣿⣿⣿⣿⣿⣿⣿⣿⣿⣿⣿⣿⣿⣿⣿⣿⣿⣿⣿⣿⣿⣿⣿⣿⣿⣿⣿⣿⣿⣿⣿⣿⣿⣿⣿⣿⣿⣿⣧⠀⠀⠀⠀⠀⠀⠀⠀⠀⠀⠀⠀⠀⠀⠀⠀⠀⠀⠀⠀⠀⠀⠀⠀⠀⠀⠀⠀⠀⠀⠀⠀⠀⠀⠀⣼⣿⣿⣿⣿⣿⣿⣿⡇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⣿⣿⣿⣿⣿⣿⣿⣿⣿⣿⣿⣿⣿⣿⣿⣿⣿⣿⣿⣿⣿⣿⣿⣿⣿⣿⣿⣿⣿⣿⣿⣿⣿⣿⣿⣿⣿⣿⣿⣿⣿⣿⣿⣿⣿⣿⣿⠀⠀⠀⠀⠀⠀⠀⠀⠀⠀⠀⠀⠀⠀⠀⠀⠀⠀⠀⠀⠀⠀⠀⠀⠀⠀⠀⠀⠀⠀⠀⠀⠀⢠⣸⣿⣿⣿⣿⣿⣿⣿⣿⡇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⣿⣿⣿⣿⣿⣿⣿⣿⣿⣿⣿⣿⣿⣿⣿⣿⣿⣿⣿⣿⣿⣿⣿⣿⣿⣿⣿⣿⣿⣿⣿⣿⣿⣿⣿⣿⣿⣿⣿⣿⣿⣿⣿⣿⣿⣿⣿⠀⠀⠀⠀⠀⠀⠀⠀⠀⠀⠀⠀⠀⠀⠀⠀⠀⠀⠀⠀⠀⠀⠀⠀⠀⠀⠀⠀⠀⠀⠀⠀⠀⢰⣿⣿⣿⣿⣿⣿⣿⣿⣿⡇</a:t>
            </a:r>
            <a:br/>
            <a:r>
              <a:t>⣿⣿⣿⣿⣿⣿⣿⣿⣿⣿⣿⣿⣿⣿⣿⣿⣿⣿⣿⣿⣿⣿⣿⣿⣿⣿⣿⣿⣿⣿⣿⣿⣿⣿⣿⣿⣿⣿⣿⣿⣿⣿⣿⣿⣿⣿⣿⡄⠀⠀⠀⠀⠀⠀⠀⠀⠀⠀⠀⠀⠀⠀⠀⠀⠀⠀⠀⠀⠀⠀⠀⠀⠀⠀⠀⠀⠀⠀⠀⠀⢸⣿⣿⣿⣿⣿⣿⣿⣿⣿⡇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⣿⣿⣿⣿⣿⣿⣿⣿⣿⣿⣿⣿⣿⣿⣿⣿⣿⣿⣿⣿⣿⣿⣿⣿⣿⣿⣿⣿⣿⣿⣿⣿⣿⣿⣿⣿⣿⣿⣿⣿⣿⣿⣿⣿⣿⣿⣿⣇⠀⠀⠀⠀⠀⠀⠀⠀⠀⠀⠀⠀⠀⠀⠀⠀⠀⠀⠀⠀⠀⠀⠀⠀⠀⠀⠀⠀⠀⠀⠀⠀⢸⣿⣿⣿⣿⣿⣿⣿⣿⣿⡇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⣿⣿⣿⣿⣿⣿⣿⣿⣿⣿⣿⣿⣿⣿⣿⣿⣿⣿⣿⣿⣿⣿⣿⣿⣿⣿⣿⣿⣿⣿⣿⣿⣿⣿⣿⣿⣿⣿⣿⣿⣿⣿⣿⣿⣿⣿⣿⣿⡄⠀⠀⠀⠀⠀⠀⠀⠀⠀⠀⠀⠀⠀⠀⠀⠀⠀⠀⠀⠀⠀⠀⠀⠀⠀⠀⠀⠀⠀⠀⠀⢸⣿⣿⣿⣿⣿⣿⣿⣿⣿⡇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⣿⣿⣿⣿⣿⣿⣿⣿⣿⣿⣿⣿⣿⣿⣿⣿⣿⣿⣿⣿⣿⣿⣿⣿⣿⣿⣿⣿⣿⣿⣿⣿⣿⣿⣿⣿⣿⣿⣿⣿⣿⣿⣿⣿⣿⣿⡿⠋⠀⠀⠀⠀⠀⠀⠀⠀⠀⠀⠀⠀⠀⠀⠀⠀⠀⠀⠀⠀⠀⠀⠀⠀⠀⠀⠀⠀⠀⠀⠀⠀⢸⣿⣿⣿⣿⣿⣿⣿⣿⣿⡇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⣿⣿⣿⣿⣿⣿⣿⣿⣿⣿⣿⣿⣿⣿⣿⣿⣿⣿⣿⣿⣿⣿⣿⣿⣿⣿⣿⣿⣿⣿⣿⣿⣿⣿⣿⣿⣿⣿⣿⣿⣿⣿⣿⣿⣿⣿⣿⣿⣿⣿⣿⣿⣿⣿⣿⣿⣿⣿⣿⣿⣿⣿⣿⣿⣿⣿⣿⣿⣿⣿⣿⣿⣿⣿⣿⣿⣿⣿⠟⠻⠿⢿⣿⣿⣿⣿⣿⣿⣿⡿⠇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⣿⣿⣿⣿⣿⣿⣿⣿⣿⣿⣿⣿⣿⣿⣿⣿⣿⣿⣿⣿⣿⣿⣿⣿⣿⣿⣿⣿⣿⣿⣿⣿⣿⣿⣿⣿⣿⣿⣿⣿⣿⣿⣿⣿⣿⣿⣿⣿⣿⣿⣿⣿⣿⣿⣿⣿⣿⣿⣿⣿⣿⣿⣿⣿⣿⣿⣿⣿⣿⣿⣿⠛⠉⠉⠉⠉⠉⠀⠀⠀⠀⠈⣿⣿⣿⣿⠿⠋⠁⠀⠀</a:t>
            </a:r>
            <a:br/>
            <a:r>
              <a:t>⣿⣿⣿⣿⣿⣿⣿⣿⣿⣿⣿⣿⣿⣿⣿⣿⣭⣉⡉⠉⠛⠛⠋⠉⠻⣿⣿⣿⣿⣿⣿⣿⣿⣿⣿⣿⣿⣿⣿⣿⣿⣿⣿⣿⣿⣿⣿⣿⣿⣿⣿⣿⣿⣿⣿⣿⣿⣿⣿⣿⣿⣿⣿⣿⣿⣿⣿⣿⣿⣿⡧⠀⠀⠀⠀⠀⠀⠀⠀⠀⠀⠀⣿⣿⠟⠁⠀⠀⠀⠀⠀</a:t>
            </a:r>
            <a:br/>
            <a:r>
              <a:t>⣿⣿⣿⣿⣿⣿⣿⣿⣿⣿⣿⣿⣿⣿⣿⣿⣿⣿⣿⣷⣦⣀⠀⠀⠀⠘⣿⣿⣿⣿⣿⣿⣿⣿⣿⣿⣿⣿⣿⣿⣿⣿⣿⣿⣿⣿⣿⣿⣿⣿⣿⣿⣿⣿⣿⣿⣿⣿⣿⣿⣿⣿⣿⣿⣿⣿⣿⣿⠿⠋⠀⠀⠀⠀⠀⠀⠀⠀⠀⠀⠀⠀⠟⠁⠀⠀⠀⠀⠀⣴⡇</a:t>
            </a:r>
            <a:br/>
            <a:r>
              <a:t>⣿⣿⣿⣿⣿⣿⣿⣿⣿⣿⣿⣿⣿⣿⣿⣿⣿⣿⣿⣿⣿⣿⣷⡀⠀⠀⠈⠻⣿⣿⣿⣿⣿⣿⣿⣿⣿⣿⣿⣿⣿⣿⣿⣿⣿⣿⣿⣿⣿⣿⣿⣿⣿⣿⣿⣿⣿⣿⣿⣿⣿⣿⣿⣿⣿⣿⣿⣇⠀⠀⠀⠀⠀⠀⠀⠀⠀⠀⠀⠀⠀⠀⠀⠀⠀⠀⠀⢠⣾⣿⡇</a:t>
            </a:r>
            <a:br/>
            <a:r>
              <a:t>⣿⣿⣿⣿⣿⣿⣿⣿⣿⣿⣿⣿⣿⣿⣿⣿⣿⣿⣿⣿⣿⣿⣿⣿⡆⠀⠀⠀⠈⠛⠻⠿⣿⣿⣿⣿⣿⣿⣿⣿⣿⣿⣿⣿⣿⣿⣿⣿⣿⣿⣿⣿⣿⣿⣿⣿⣿⣿⣿⣿⣿⣿⣿⣿⣿⣿⣿⣿⣿⣶⣤⡀⠀⠀⠀⠀⠀⠀⠀⠀⠀⠀⠀⠀⠀⠀⣠⣿⣿⣿⡇</a:t>
            </a:r>
            <a:br/>
            <a:r>
              <a:t>⣿⣿⣿⣿⣿⣿⣿⣿⣿⣿⣿⣿⣿⣿⣿⣿⣿⣿⣿⣿⣿⣿⣿⣿⣿⣄⡀⠀⠀⠀⠀⠀⠈⢻⣿⣿⣿⣿⣿⣿⣿⣿⣿⣿⣿⣿⣿⣿⣿⣿⣿⣿⣿⣿⣿⣿⣿⣿⣿⣿⣿⣿⣿⣿⣿⣿⣿⣿⣿⣿⣿⣿⣦⡀⠀⠀⠀⠀⠀⠀⠀⠀⠀⠀⢀⣼⣿⣿⣿⣿⡇</a:t>
            </a:r>
            <a:br/>
            <a:r>
              <a:t>⣿⣿⣿⣿⣿⣿⣿⣿⣿⣿⣿⣿⣿⣿⣿⣿⣿⣿⣿⣿⣿⣿⣿⣿⣿⣿⣷⣄⠀⠀⠀⠀⠀⠀⠙⠻⠿⣿⣿⣿⣿⣿⣿⣿⣿⣿⣿⣿⣿⣿⣿⣿⣿⣿⣿⣿⣿⣿⣿⣿⣿⣿⣿⣿⣿⣿⣿⣿⣿⠿⠛⠋⠁⠀⠀⠀⠀⠀⠀⠀⠀⠀⢀⣴⣿⣿⣿⣿⣿⣿⡇</a:t>
            </a:r>
            <a:br/>
            <a:r>
              <a:t>⣿⣿⣿⣿⣿⣿⣿⣿⣿⣿⣿⣿⣿⣿⣿⣿⣿⣿⣿⣿⣿⣿⣿⣿⣿⣿⣿⣿⣦⡀⠀⠀⠀⠀⠀⠀⠀⠀⠀⠀⠀⠉⠉⠉⠉⠉⠉⠛⠛⠻⠿⣿⠿⠿⠟⠛⠿⠿⠿⠛⠛⠉⠉⠁⠀⠀⠀⠀⠀⠀⠀⠀⠀⠀⠀⠀⠀⠀⠀⠀⣀⣠⣾⣿⣿⣿⣿⣿⣿⣿⡇</a:t>
            </a:r>
            <a:br/>
            <a:r>
              <a:t>⣿⣿⣿⣿⣿⣿⣿⣿⣿⣿⣿⣿⣿⣿⣿⣿⣿⣿⣿⣿⣿⣿⣿⣿⣿⣿⣿⣿⣿⣿⣷⣄⠀⠀⠀⠀⠀⠀⠀⠀⠀⠀⠀⠀⠀⠀⠀⠀⠀⠀⠀⠀⠀⠀⠀⠀⠀⠀⠀⠀⠀⠀⠀⠀⠀⠀⠀⠀⠀⠀⠀⠀⠀⠀⠀⠀⠀⣀⣤⣶⣿⣿⣿⣿⣿⣿⣿⣿⣿⣿⡇</a:t>
            </a:r>
            <a:br/>
            <a:r>
              <a:t>⣿⣿⣿⣿⣿⣿⣿⣿⣿⣿⣿⣿⣿⣿⣿⣿⣿⣿⣿⣿⣿⣿⣿⣿⣿⣿⣿⣿⣿⣿⣿⣿⣧⣀⣤⡀⠀⠀⠀⠀⠀⠀⠀⠀⠀⠀⠀⠀⠀⠀⠀⠀⠀⠀⠀⠀⠀⠀⠀⠀⠀⠀⠀⠀⠀⠀⠀⠀⠀⠀⠀⠀⠀⠀⠀⣰⣾⣿⣿⣿⣿⣿⣿⣿⣿⣿⣿⣿⣿⣿⡇</a:t>
            </a:r>
            <a:br/>
            <a:r>
              <a:t>⣿⣿⣿⣿⣿⣿⣿⣿⣿⣿⣿⣿⣿⣿⣿⣿⣿⣿⣿⣿⣿⣿⣿⣿⣿⣿⣿⣿⣿⣿⣿⣿⣿⣿⣿⣿⣷⡄⠀⠀⠀⠀⠀⠀⠀⠀⠀⠀⠀⠀⠀⠀⠀⠀⠀⠀⠀⠀⠀⠀⠀⠀⠀⠀⠀⠀⠀⠀⠀⠀⠀⠀⠀⠀⢸⣿⣿⣿⣿⣿⣿⣿⣿⣿⣿⣿⣿⣿⣿⣿⡇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⣿⣿⣿⣿⣿⣿⣿⣿⣿⣿⣿⣿⣿⣿⣿⣿⣿⣿⣿⣿⣿⣿⣿⣿⣿⣿⣿⣿⣿⣿⣿⣿⣿⣿⣿⣿⣿⣷⡀⠀⠀⠀⠀⠀⠀⠀⠀⠀⠀⠀⠀⠀⠀⠀⠀⠀⠀⠀⠀⠀⠀⠀⠀⠀⠀⠀⠀⠀⠀⠀⠀⠀⠀⠐⣿⣿⣿⣿⣿⣿⣿⣿⣿⣿⣿⣿⣿⣿⣿⣿⡇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⣿⣿⣿⣿⣿⣿⣿⣿⣿⣿⣿⣿⣿⣿⣿⣿⣿⣿⣿⣿⣿⣿⣿⣿⣿⣿⣿⣿⣿⣿⣿⣿⣿⣿⣿⣿⣿⣿⣷⠀⠀⠀⠀⠀⠀⠀⠀⠀⠀⠀⠀⠀⠀⠀⠀⠀⠀⠀⠀⠀⠀⠀⠀⠀⠀⠀⠀⠀⠀⠀⠀⠀⠀⣾⣿⣿⣿⣿⣿⣿⣿⣿⣿⣿⣿⣿⣿⣿⣿⣿⡇</a:t>
            </a:r>
            <a:br/>
            <a:r>
              <a:t>⣿⣿⣿⣿⣿⣿⣿⣿⣿⣿⣿⣿⣿⣿⣿⣿⣿⣿⣿⣿⣿⣿⣿⣿⣿⣿⣿⣿⣿⣿⣿⣿⣿⣿⣿⣿⣿⣿⣿⣷⠀⠀⠀⠀⠀⠀⠀⠀⠀⠀⠀⠀⠀⠀⠀⠀⠀⠀⠀⠀⠀⠀⠀⠀⠀⠀⠀⠀⠀⠀⠀⠀⣼⣿⣿⣿⣿⣿⣿⣿⣿⣿⣿⣿⣿⣿⣿⣿⣿⣿⡇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⣿⣿⣿⣿⣿⣿⣿⣿⣿⣿⣿⣿⣿⣿⣿⣿⣿⣿⣿⣿⣿⣿⣿⣿⣿⣿⣿⣿⣿⣿⣿⣿⣿⣿⣿⣿⣿⣿⣿⣿⡇⠀⠀⠀⠀⠀⠀⠀⠀⠀⠀⠀⠀⠀⠀⠀⠀⠀⠀⠀⠀⠀⠀⠀⠀⠀⠀⠀⠀⠀⢀⣶⣿⣿⣿⣿⣿⣿⣿⣿⣿⣿⣿⣿⣿⣿⣿⣿⣿⣿⡇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⣿⣿⣿⣿⣿⣿⣿⣿⣿⣿⣿⣿⣿⣿⣿⣿⣿⣿⣿⣿⣿⣿⣿⣿⣿⣿⣿⣿⣿⣿⣿⣿⣿⣿⣿⣿⣿⣿⣿⣿⣿⣆⠀⠀⠀⠀⠀⠀⠀⠀⠀⠀⠀⠀⠀⠀⠀⠀⠀⠀⠀⠀⠀⠀⠀⠀⠀⠀⠀⢸⣿⣿⣿⣿⣿⣿⣿⣿⣿⣿⣿⣿⣿⣿⣿⣿⣿⣿⣿⣿⡇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⣿⣿⣿⣿⣿⣿⣿⣿⣿⣿⣿⣿⣿⣿⣿⣿⣿⣿⣿⣿⣿⣿⣿⣿⣿⣿⣿⣿⣿⣿⣿⣿⣿⣿⣿⣿⣿⣿⣿⣿⣿⣿⠀⠀⠀⠀⠀⠀⠀⠀⠀⠀⠀⠀⠀⠀⠀⠀⠀⠀⠀⠀⠀⠀⠀⠀⠀⠀⠀⣸⣿⣿⣿⣿⣿⣿⣿⣿⣿⣿⣿⣿⣿⣿⣿⣿⣿⣿⣿⣿⡇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⣿⣿⣿⣿⣿⣿⣿⣿⣿⣿⣿⣿⣿⣿⣿⣿⣿⣿⣿⣿⣿⣿⣿⣿⣿⣿⣿⣿⣿⣿⣿⣿⣿⣿⣿⣿⣿⣿⣿⣿⣿⠟⠁⠀⠀⠀⠀⠀⠀⠀⠀⠀⠀⠀⠀⠀⠀⠀⠀⠀⠀⠀⠀⠀⠀⠀⠀⠀⣼⣿⣿⣿⣿⣿⣿⣿⣿⣿⣿⣿⣿⣿⣿⣿⣿⣿⣿⣿⣿⣿⡇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⣿⣿⣿⣿⣿⣿⣿⣿⣿⣿⣿⣿⣿⣿⣿⣿⣿⣿⣿⣿⣿⣿⣿⣿⣿⣿⣿⣿⣿⣿⣿⣿⣿⣿⣿⣿⣿⣿⣿⡟⠁⠀⠀⠀⠀⠀⠀⠀⠀⠀⠀⠀⠀⠀⠀⠀⠀⠀⠀⠀⠀⠀⠀⠀⠀⠀⠀⠀⠙⣿⣿⣿⣿⣿⣿⣿⣿⣿⣿⣿⣿⣿⣿⣿⣿⣿⣿⣿⣿⣿⡇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⠀⠀⠀⠀⠀⠀⠀⠀⠀⠀⠀⠀⠀⠀⠀⠀⠀⠀⠀⠀⠀⠀⠀⠀⠀⠀⠀⠀⠀⠀⠀⠙⠻⣿⣿⣿⣿⣿⣿⣿⣿⣿⣿⣿⣿⣿⣿⣿⣿⣿⣿⣿⣿⣿⣿⣿⣿⣿⣿⣿⣿⣿⣿⣿⣿⣿⣿⣿⣿⣿⣿⣿⣿⣿⣿⣿⣿⣿⣿⣿⣿⣿⣿⣿⣿⣿⣿⣿⣿⣿⡇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⠀⠀⠀⠀⠀⠀⠀⠀⠀⠀⠀⠀⠀⠀⠀⠀⠀⠀⠀⠀⠀⠀⠀⠀⠀⠀⠀⠀⠀⠀⠀⠀⠀⠀⠛⢿⣿⣿⣿⣿⣿⣿⣿⣿⣿⣿⣿⣿⣿⣿⣿⣿⣿⣿⣿⣿⣿⣿⣿⣿⣿⣿⣿⣿⣿⣿⣿⣿⣿⣿⣿⣿⣿⣿⣿⣿⣿⣿⣿⣿⣿⣿⣿⣿⣿⣿⣿⣿⣿⣿⡇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⠀⠀⠀⠀⠀⠀⠀⠀⠀⠀⠀⠀⠀⠀⠀⠀⠀⠀⠀⠀⠀⠀⠀⠀⠀⠀⠀⠀⠀⠀⠀⠀⠀⠀⠀⠀⠈⠙⠛⢿⣿⣿⣿⣿⣿⣿⣿⣿⣿⣿⣿⣿⣿⣿⣿⣿⣿⣿⣿⣿⣿⣿⣿⣿⣿⣿⣿⣿⣿⣿⣿⣿⣿⣿⣿⣿⣿⣿⣿⣿⣿⣿⣿⣿⣿⣿⣿⣿⣿⣿⡇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⠀⠀⠀⠀⠀⠀⠀⠀⠀⠀⠀⠀⠀⠀⠀⠀⠀⠀⠀⠀⠀⠀⠀⠀⠀⠀⠀⠀⠀⠀⠀⠀⠀⠀⠀⠀⠀⠀⠀⠀⠉⠛⠻⢿⣿⣿⣿⣿⣿⣿⣿⣿⣿⣿⣿⣿⣿⣿⣿⣿⣿⣿⣿⣿⣿⣿⣿⣿⣿⣿⣿⣿⣿⣿⣿⣿⣿⣿⣿⣿⣿⣿⣿⣿⣿⣿⣿⣿⣿⣿⡇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⠀⠀⠀⠀⠀⠀⠀⠀⠀⠀⠀⠀⠀⠀⠀⠀⠀⠀⠀⠀⠀⠀⠀⠀⠀⠀⠀⠀⠀⠀⠀⠀⠀⠀⠀⠀⠀⠀⠀⠀⠀⠀⠀⢠⣿⣿⣿⣿⣿⣿⣿⣿⣿⣿⣿⣿⣿⣿⣿⣿⣿⣿⣿⣿⣿⣿⣿⣿⣿⣿⣿⣿⣿⣿⣿⣿⣿⣿⣿⣿⣿⣿⣿⣿⣿⣿⣿⣿⣿⣿⡇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⠀⠀⠀⠀⠀⠀⠀⠀⠀⠀⠀⠀⠀⠀⠀⠀⠀⠀⠀⠀⠀⠀⠀⠀⠀⠀⠀⠀⠀⠀⠀⠀⠀⠀⠀⠀⠀⠀⠀⠀⠀⠀⠀⠀⠉⢿⣿⣿⣿⣿⣿⣿⣿⣿⣿⣿⣿⣿⣿⣿⣿⣿⣿⣿⣿⣿⣿⣿⣿⣿⣿⣿⣿⣿⣿⣿⣿⣿⣿⣿⣿⣿⣿⣿⣿⣿⣿⣿⣿⣿⡇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⠀⠀⠀⠀⠀⠀⠀⠀⠀⠀⠀⠀⠀⠀⠀⠀⠀⠀⠀⠀⠀⠀⠀⠀⠀⠀⠀⠀⠀⠀⠀⠀⠀⠀⠀⠀⠀⠀⠀⠀⠀⠀⠀⠀⠀⠈⠻⣿⣿⣿⣿⣿⣿⣿⣿⣿⣿⣿⣿⣿⣿⣿⣿⣿⣿⣿⣿⣿⣿⣿⣿⣿⣿⣿⣿⣿⣿⣿⣿⣿⣿⣿⣿⣿⣿⣿⣿⣿⣿⣿⡇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⠀⠀⠀⠀⠀⠀⠀⠀⠀⠀⠀⠀⠀⠀⠀⠀⠀⠀⠀⠀⠀⠀⠀⠀⠀⠀⠀⠀⠀⠀⠀⠀⠀⠀⠀⠀⠀⠀⠀⠀⠀⠀⠀⠀⠀⠀⠀⠘⢿⣿⡿⠿⠛⣿⣿⣿⣿⣿⣿⣿⣿⣿⣿⣿⣿⣿⣿⣿⣿⣿⣿⣿⣿⣿⣿⣿⣿⣿⣿⣿⣿⣿⣿⣿⣿⣿⣿⣿⣿⣿⡇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⠀⠀⠀⠀⠀⠀⠀⠀⠀⠀⠀⠀⠀⠀⠀⠀⠀⠀⠀⠀⠀⠀⠀⠀⠀⠀⠀⠀⠀⠀⠀⠀⠀⢀⣀⣀⣀⠀⠀⠀⠀⠀⠀⠀⠀⠀⠀⠀⠀⠀⠀⠀⠀⠈⢿⣿⣿⣿⣿⣿⣿⣿⣿⣿⣿⣿⣿⣿⣿⣿⣿⣿⣿⣿⣿⣿⣿⣿⣿⣿⣿⣿⣿⣿⣿⣿⣿⣿⣿⣿⡇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⠀⠀⠀⠀⠀⠀⠀⠀⠀⠀⠀⠀⠀⠀⠀⠀⠀⠀⠀⠀⠀⠀⠀⠀⠀⠀⠀⠀⠀⠀⠠⣤⣾⣿⣿⣿⣿⣿⣦⡀⠀⠀⠀⠀⠀⠀⠀⠀⠀⠀⠀⠀⠀⠀⣸⣿⣿⣿⣿⣿⣿⣿⣿⣿⣿⣿⣿⣿⣿⣿⣿⣿⣿⣿⣿⣿⣿⣿⣿⣿⣿⣿⣿⣿⣿⣿⣿⣿⣿⣿⡇</a:t>
            </a:r>
            <a:br/>
            <a:r>
              <a:t>⠀⠀⠀⠀⠀⠀⠀⠀⠀⠀⠀⠀⠀⠀⠀⠀⠀⠀⠀⠀⠀⠀⠀⠀⠀⠀⠀⠀⢀⣠⣿⣿⣿⣿⣿⣿⣿⣿⣿⣿⣆⠀⠀⠀⠀⠀⠀⠀⠀⠀⠀⠀⠀⣼⣿⣿⣿⣿⣿⣿⣿⣿⣿⣿⣿⣿⣿⣿⣿⣿⣿⣿⣿⣿⣿⣿⣿⣿⣿⣿⣯⡉⠻⠿⠿⢿⣿⣿⣿⣿⡇</a:t>
            </a:r>
            <a:br/>
            <a:r>
              <a:t>⠀⠀⠀⠀⠀⠀⠀⠀⠀⠀⠀⠀⠀⠀⠀⠀⠀⠀⠀⠀⠀⠀⠀⠀⠀⠀⠀⢰⣿⣿⣿⣿⣿⣿⣿⣿⣿⣿⣿⣿⣿⡆⠀⠀⠀⠀⠀⠀⠀⠀⠀⠀⠀⢻⣿⣿⣿⣿⣿⣿⣿⣿⣿⣿⣿⣿⣿⣿⣿⣿⣿⣿⣿⣿⣿⣿⣿⣿⣿⣿⣿⣿⣷⣶⣶⣤⠤⠉⠙⠻⠇</a:t>
            </a:r>
            <a:br/>
            <a:r>
              <a:t>⠀⠀⠀⠀⠀⠀⠀⠀⠀⠀⠀⠀⠀⠀⠀⠀⠀⠀⠀⠀⠀⠀⠀⠀⠀⠀⠀⢸⣿⣿⣿⣿⣿⣿⣿⣿⣿⣿⣿⣿⣿⣿⠀⠀⠀⠀⠀⠀⠀⠀⠀⠀⢠⣿⣿⣿⣿⣿⣿⣿⣿⣿⣿⣿⣿⣿⣿⣿⣿⣿⣿⣿⣿⣿⣿⣿⣿⣿⣿⣿⣿⣿⣿⣿⣍⠑⠂⠀⠀⠀⠀</a:t>
            </a:r>
            <a:br/>
            <a:r>
              <a:t>⠀⠀⠀⠀⠀⠀⠀⠀⠀⠀⠀⠀⠀⠀⠀⠀⠀⠀⠀⠀⠀⠀⠀⠀⠀⠀⠀⠘⢿⣿⣿⣿⣿⣿⣿⣿⣿⣿⣿⣿⡿⠃⠀⠀⠀⠀⠀⠀⠀⠀⠀⣰⣿⣿⣿⣿⣿⣿⣿⣿⣿⣿⣿⣿⣿⣿⣿⣿⣿⣿⣿⣿⣿⣿⣿⣿⣿⣿⣿⣿⣿⡿⣿⣿⣿⣷⣦⣄⡀⠀⠀</a:t>
            </a:r>
            <a:br/>
            <a:r>
              <a:t>⠀⠀⠀⠀⠀⠀⠀⠀⠀⠀⠀⠀⠀⠀⠀⠀⠀⠀⠀⠀⠀⠀⠀⠀⠀⠀⠀⠀⠀⠻⣿⣿⣿⣿⣿⣿⣿⣿⣿⣿⣿⣶⣄⠀⠀⠀⠀⠀⠀⠀⣾⣿⣿⣿⣿⣿⣿⣿⣿⣿⣿⣿⣿⣿⣿⣿⣿⣿⣿⣿⣿⣿⣿⣿⣿⣿⣿⡿⠿⣿⣿⡉⠂⠀⠀⠀⠉⠙⠓⠢⠀</a:t>
            </a:r>
            <a:br/>
            <a:r>
              <a:t>⠀⠀⠀⠀⠀⠀⠀⠀⠀⠀⠀⠀⠀⠀⠀⠀⠀⠀⠀⠀⠀⠀⠀⠀⠀⠀⠀⠀⠀⠀⠈⠙⠻⠿⢿⣿⣿⣿⣿⣿⣿⣿⣿⣿⣦⣀⠀⠀⠀⠸⣿⣿⣿⣿⣿⣿⣿⣿⣿⣿⣿⣿⣿⣿⣿⣿⣿⣿⣿⣿⣿⣿⣿⣿⣿⣿⣿⣷⡀⠀⠈⠉⠑⠂⢀⣠⣤⣴⣶⣄⠀</a:t>
            </a:r>
            <a:br/>
            <a:r>
              <a:t>⠀⠀⠀⠀⠀⠀⠀⠀⠀⠀⠀⠀⠀⠀⠀⠀⠀⠀⠀⠀⠀⠀⠀⠀⠀⠀⠀⠀⠀⠀⠀⠀⠀⠀⠀⠀⠀⠉⠻⣿⣿⣿⣿⣿⣿⣿⣷⣄⠀⠀⢙⣿⣿⣿⣿⣿⣿⣿⣿⣿⣿⣿⣿⣿⣿⣿⣿⣿⣿⣿⣿⣿⣿⣿⣿⣿⣿⣿⣷⠀⠀⠀⠀⣰⣿⣿⣿⣿⣿⣿⡀</a:t>
            </a:r>
            <a:br/>
            <a:r>
              <a:t>⠀⠀⠀⠀⠀⠀⠀⠀⠀⠀⠀⠀⠀⠀⠀⠀⠀⠀⠀⠀⠀⠀⠀⠀⠀⠀⠀⠀⠀⠀⠀⠀⠀⠀⠀⠀⠀⠀⠀⠈⠻⣿⣿⣿⣿⣿⣿⣿⣿⣦⣼⣿⣿⣿⣿⣿⣿⣿⣿⣿⣿⣿⣿⣿⣿⣿⣿⣿⣿⣿⣿⣿⣿⣿⣿⣿⣿⣿⣿⣧⠀⠀⠀⣿⣿⣿⣿⣿⣿⣿⡇</a:t>
            </a:r>
            <a:br/>
            <a:r>
              <a:t>⠀⠀⠀⠀⠀⠀⠀⠀⠀⠀⠀⠀⠀⠀⠀⠀⠀⠀⠀⠀⠀⠀⠀⠀⠀⠀⠀⠀⠀⠀⠀⠀⠀⠀⠀⠀⠀⠀⠀⠀⠀⠈⠻⣿⣿⣿⣿⣿⣿⣿⣿⣿⣿⣿⣿⣿⣿⣿⣿⣿⣿⣿⣿⣿⣿⣿⣿⣿⣿⣿⣿⣿⣿⣿⣿⣿⣿⣿⣿⣿⡆⠀⢸⣿⣿⣿⣿⣿⣿⣿⡇</a:t>
            </a:r>
            <a:br/>
            <a:r>
              <a:t>⠀⠀⠀⠀⠀⠀⠀⠀⠀⠀⠀⠀⠀⠀⠀⠀⠀⠀⠀⠀⠀⠀⠀⠀⠀⠀⠀⠀⠀⠀⠀⠀⠀⠀⠀⠀⠀⠀⠀⠀⠀⠀⠀⠈⠻⣿⣿⣿⣿⣿⣿⣿⣿⣿⣿⣿⣿⣿⣿⣿⣿⣿⣿⣿⣿⣿⣿⣿⣿⣿⣿⣿⣿⣿⣿⣿⣿⣿⣿⣿⣿⣄⣸⣿⣿⣿⣿⣿⣿⣿⡇</a:t>
            </a:r>
            <a:br/>
            <a:r>
              <a:t>⠀⠀⠀⠀⠀⠀⠀⠀⠀⠀⠀⠀⠀⠀⠀⠀⠀⠀⠀⠀⠀⠀⠀⠀⠀⠀⠀⠀⠀⠀⠀⠀⠀⠀⠀⠀⠀⠀⠀⠀⠀⠀⠀⠀⠀⠈⠻⣿⣿⣿⣿⣿⣿⣿⣿⣿⣿⣿⣿⣿⣿⣿⣿⣿⣿⣿⣿⣿⣿⣿⣿⣿⣿⣿⣿⣿⣿⣿⣿⣿⣿⣿⣿⣿⣿⣿⣿⣿⣿⣿⡇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⠀⠀⠀⠀⠀⠀⠀⠀⠀⠀⠀⠀⠀⠀⠀⠀⠀⠀⠀⠀⠀⠀⠀⠀⠀⠀⠀⠀⠀⠀⠀⠀⠀⠀⠀⠀⠀⠀⠀⠀⠀⠀⠀⠀⠀⠀⠀⠈⠻⣿⣿⣿⣿⣿⣿⣿⣿⣿⣿⣿⢿⣿⣿⣿⣿⣿⣿⣿⣿⣿⣿⣿⣿⣿⣿⣿⣿⣿⣿⣿⣿⣿⣿⣿⣿⣿⣿⣿⣿⣿⡇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⠀⠀⠀⠀⠀⠀⠀⠀⠀⠀⠀⠀⠀⠀⠀⠀⠀⠀⠀⠀⠀⠀⠀⠀⠀⠀⠀⠀⠀⠀⠀⠀⠀⠀⠀⠀⠀⠀⠀⠀⠀⠀⠀⠀⠀⠀⠀⠀⠀⣼⣿⣿⣿⣿⣿⣿⣿⣿⠟⠁⠈⢻⣿⣿⣿⣿⣿⣿⣿⣿⣿⣿⣿⣿⣿⣿⣿⣿⣿⣿⣿⣿⣿⣿⣿⣿⣿⣿⣿⣿⡇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⠀⠀⠀⠀⠀⠀⠀⠀⠀⠀⠀⠀⠀⠀⠀⠀⠀⠀⠀⠀⠀⠀⠀⠀⠀⠀⠀⠀⠀⠀⠀⠀⠀⠀⠀⠀⠀⠀⠀⠀⠀⠀⠀⠀⠀⠀⠀⢠⣾⣿⣿⣿⣿⣿⣿⠿⠋⠁⠀⠀⠀⠀⠹⣿⣿⣿⣿⣿⣿⣿⣿⣿⣿⣿⣿⣿⣿⣿⣿⣿⣿⣿⣿⣿⣿⣿⣿⣿⣿⣿⡇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⠀⠀⠀⠀⠀⠀⠀⠀⠀⠀⠀⠀⠀⠀⠀⠀⠀⠀⠀⠀⠀⠀⠀⠀⠀⠀⠀⠀⠀⠀⠀⠀⠀⠀⠀⠀⠀⠀⠀⠀⠀⠀⠀⠀⠀⠀⣠⣿⣿⣿⣿⣿⣿⣿⠇⠀⠀⠀⠀⠀⠀⠀⠀⠹⣿⣿⣿⣿⣿⣿⣿⣿⣿⣿⣿⣿⣿⣿⣿⣿⣿⣿⣿⣿⣷⣦⣙⠻⢿⣿⡇</a:t>
            </a:r>
            <a:br/>
            <a:r>
              <a:t>⠀⠀⠀⠀⠀⠀⠀⠀⠀⠀⠀⠀⠀⠀⠀⠀⠀⠀⠀⠀⠀⠀⠀⠀⠀⠀⠀⠀⠀⠀⠀⠀⠀⠀⠀⠀⠀⠀⠀⠀⠀⠀⠀⠀⠀⣰⣿⣿⣿⣿⣿⣿⡿⠃⠀⠀⠀⠀⠀⠀⠀⠀⠀⠀⣼⣿⣿⣿⣿⣿⣿⣿⣿⣿⣿⣿⣿⣿⣿⣿⣿⣿⣿⣿⣿⣿⣿⣷⣦⣙⠇</a:t>
            </a:r>
            <a:br/>
            <a:r>
              <a:t>⠀⠀⠀⠀⠀⠀⠀⠀⠀⠀⠀⠀⠀⠀⠀⠀⠀⠀⠀⠀⠀⠀⠀⠀⠀⠀⠀⠀⠀⠀⠀⠀⠀⠀⠀⠀⠀⠀⠀⠀⠀⠀⠀⠀⣰⣿⣿⣿⣿⣿⣿⠟⠀⠀⠀⠀⠀⠀⠀⠀⠀⠀⠀⣼⣿⣿⣿⣿⣿⣿⣿⣿⣿⣿⣿⣿⣿⣿⣿⣿⣿⣿⣿⣿⣿⣿⣿⣿⣿⣿⡇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⠀⠀⠀⠀⠀⠀⠀⠀⠀⠀⠀⠀⠀⠀⠀⠀⠀⠀⠀⠀⠀⠀⠀⠀⠀⠀⠀⠀⠀⠀⠀⠀⠀⠀⠀⠀⠀⠀⠀⠀⠀⠀⠀⣴⣿⣿⣿⣿⣿⡿⠃⠀⠀⠀⠀⠀⠀⠀⠀⠀⠀⣠⣾⣿⣿⣿⣿⣿⣿⣿⣿⣿⣿⣿⣿⣿⣿⣿⣿⣿⣿⣿⣿⣿⣿⣿⣿⣿⣿⣿⡇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⠀⠀⠀⠀⠀⠀⠀⠀⠀⠀⠀⠀⠀⠀⠀⠀⠀⠀⠀⠀⠀⠀⠀⠀⠀⠀⠀⠀⠀⠀⠀⠀⠀⠀⠀⠀⠀⠀⠀⠀⠀⢀⣼⣿⣿⣿⣿⣿⠟⠁⠀⠀⠀⠀⠀⠀⠀⠀⠀⢀⣼⣿⣿⣿⣿⣿⣿⣿⣿⣿⣿⣿⣿⣿⣿⣿⣿⣿⣿⣿⣿⣿⣿⣿⣿⣿⣿⣿⣿⣿⡇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⠀⠀⠀⠀⠀⠀⠀⠀⠀⠀⠀⠀⠀⠀⠀⠀⠀⠀⠀⠀⠀⠀⠀⠀⠀⠀⠀⠀⠀⠀⠀⠀⠀⠀⠀⠀⠀⠀⠀⠀⣠⣾⣿⣿⣿⣿⣿⠋⠀⠀⠀⠀⠀⠀⠀⠀⠀⢀⣴⣿⣿⣿⣿⣿⣿⣿⣿⣿⣿⣿⣿⣿⣿⣿⣿⣿⣿⣿⣿⣿⣿⣿⣿⣿⣿⣿⣿⣿⣿⣿⡇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⠀⠀⠀⠀⠀⠀⠀⠀⠀⠀⠀⠀⠀⠀⠀⠀⠀⠀⠀⠀⠀⠀⠀⠀⠀⠀⠀⠀⠀⠀⠀⠀⠀⠀⠀⠀⠀⠀⢀⣼⣿⣿⣿⣿⣿⣿⠁⠀⠀⠀⠀⠀⠀⠀⠀⣀⣴⣿⣿⣿⣿⣿⣿⣿⣿⣿⣿⣿⣿⣿⣿⣿⣿⣿⣿⣿⣿⣿⣿⣿⣿⣿⣿⣿⣿⣿⣿⣿⣿⣿⡇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⠀⠀⠀⠀⠀⠀⠀⠀⠀⠀⠀⠀⠀⠀⠀⠀⠀⠀⠀⠀⠀⠀⠀⠀⠀⠀⠀⠀⠀⠀⠀⠀⠀⠀⠀⠀⠀⣴⣿⣿⣿⣿⣿⣿⣿⡇⠀⠀⠀⠀⠀⠀⠀⣠⣾⣿⣿⣿⣿⣿⣿⣿⣿⣿⣿⣿⣿⣿⣿⣿⣿⣿⣿⣿⣿⣿⣿⣿⣿⣿⣿⣿⣿⣿⣿⣿⣿⣿⣿⣿⡇</a:t>
            </a:r>
            <a:br/>
            <a:r>
              <a:t>⣶⣶⣦⣤⣤⣤⣤⣤⣤⣀⣀⣀⣀⣀⣀⡀⠀⠀⠀⠀⠀⠀⠀⠀⠀⠀⠀⠀⠀⠀⠀⠀⠀⠀⠀⣠⣾⣿⣿⣿⣿⣿⣿⣿⣿⠃⠀⠀⠀⠀⢀⣴⣾⣿⣿⣿⣿⣿⣿⣿⣿⣿⣿⣿⣿⣿⣿⣿⣿⣿⣿⣿⣿⣿⣿⣿⣿⣿⣿⣿⣿⣿⣿⣿⣿⣿⣿⣿⣿⣿⡇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⣿⣿⣿⣿⣿⣿⣿⣿⣿⣿⣿⣿⣿⣿⣿⣿⣿⣿⣿⣿⣿⣿⣿⣿⣿⣿⣿⣿⣿⣿⣿⣿⣿⣿⣿⣿⣿⣿⣿⣿⣿⣿⣿⣿⣿⣿⣿⣿⣿⣿⣿⣿⣿⣿⣿⣿⣿⣿⣿⣿⣿⣿⣿⣿⣿⣿⣿⣿⣿⣿⣿⣿⣿⣿⠿⠻⠿⣿⣿⣿⣿⣿⣿⡿⠟⠋⠉⠀⠀⢀⡀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⣿⣿⣿⣿⣿⣿⣿⣿⣿⣿⣿⣿⣿⣿⣿⣿⣿⣿⣿⣿⣿⣿⣿⣿⣿⣿⣿⣿⣿⣿⣿⣿⣿⣿⣿⣿⣿⣿⣿⣿⣿⣿⣿⣿⣿⣿⣿⣿⣿⣿⣿⣿⣿⣿⣿⣿⣿⣿⣿⣿⣿⣿⣿⣿⣿⣿⣿⡟⠉⠉⠉⠉⠁⠀⠀⠀⠀⠘⣿⣿⣿⠟⠉⠀⠀⠀⠀⣠⣶⣿⡇</a:t>
            </a:r>
            <a:br/>
            <a:r>
              <a:t>⣿⣿⣿⣿⣿⣿⣿⣿⣿⣿⣿⣿⣿⣿⣿⣿⣿⣛⠛⠛⠿⠿⠿⠛⠿⣿⣿⣿⣿⣿⣿⣿⣿⣿⣿⣿⣿⣿⣿⣿⣿⣿⣿⣿⣿⣿⣿⣿⣿⣿⣿⣿⣿⣿⣿⣿⣿⣿⣿⣿⣿⣿⣿⣿⣿⣿⣿⡇⠀⠀⠀⠀⠀⠀⠀⠀⠀⠀⣿⠟⠁⠀⠀⠀⠀⣠⣾⣿⣿⣿⡇</a:t>
            </a:r>
            <a:br/>
            <a:r>
              <a:t>⣿⣿⣿⣿⣿⣿⣿⣿⣿⣿⣿⣿⣿⣿⣿⣿⣿⣿⣿⣶⣦⣄⠀⠀⠀⠈⢿⣿⣿⣿⣿⣿⣿⣿⣿⣿⣿⣿⣿⣿⣿⣿⣿⣿⣿⣿⣿⣿⣿⣿⣿⣿⣿⣿⣿⣿⣿⣿⣿⣿⣿⣿⣿⣿⣿⠿⠋⠀⠀⠀⠀⠀⠀⠀⠀⠀⠀⠀⠁⠀⠀⠀⠀⢀⣼⣿⣿⣿⣿⣿⡇</a:t>
            </a:r>
            <a:br/>
            <a:r>
              <a:t>⣿⣿⣿⣿⣿⣿⣿⣿⣿⣿⣿⣿⣿⣿⣿⣿⣿⣿⣿⣿⣿⣿⣷⣄⠀⠀⠈⢿⣿⣿⣿⣿⣿⣿⣿⣿⣿⣿⣿⣿⣿⣿⣿⣿⣿⣿⣿⣿⣿⣿⣿⣿⣿⣿⣿⣿⣿⣿⣿⣿⣿⣿⣿⣿⣧⣀⠀⠀⠀⠀⠀⠀⠀⠀⠀⠀⠀⠀⠀⠀⠀⠀⢠⣾⣿⣿⣿⣿⣿⣿⡇</a:t>
            </a:r>
            <a:br/>
            <a:r>
              <a:t>⣿⣿⣿⣿⣿⣿⣿⣿⣿⣿⣿⣿⣿⣿⣿⣿⣿⣿⣿⣿⣿⣿⣿⣿⣧⠀⠀⠀⠘⠛⠻⠿⣿⣿⣿⣿⣿⣿⣿⣿⣿⣿⣿⣿⣿⣿⣿⣿⣿⣿⣿⣿⣿⣿⣿⣿⣿⣿⣿⣿⣿⣿⣿⣿⣿⣿⣿⣶⣄⠀⠀⠀⠀⠀⠀⠀⠀⠀⠀⠀⠀⣰⣿⣿⣿⣿⣿⣿⣿⣿⡇</a:t>
            </a:r>
            <a:br/>
            <a:r>
              <a:t>⣿⣿⣿⣿⣿⣿⣿⣿⣿⣿⣿⣿⣿⣿⣿⣿⣿⣿⣿⣿⣿⣿⣿⣿⣿⣦⡀⠀⠀⠀⠀⠀⠈⢿⣿⣿⣿⣿⣿⣿⣿⣿⣿⣿⣿⣿⣿⣿⣿⣿⣿⣿⣿⣿⣿⣿⣿⣿⣿⣿⣿⣿⣿⣿⣿⣿⣿⣿⠿⠓⠀⠀⠀⠀⠀⠀⠀⠀⠀⣀⣼⣿⣿⣿⣿⣿⣿⣿⣿⣿⡇</a:t>
            </a:r>
            <a:br/>
            <a:r>
              <a:t>⣿⣿⣿⣿⣿⣿⣿⣿⣿⣿⣿⣿⣿⣿⣿⣿⣿⣿⣿⣿⣿⣿⣿⣿⣿⣿⣿⣆⠀⠀⠀⠀⠀⠈⠉⠛⠻⠟⠛⠿⣿⣿⣿⣿⣿⣿⣿⣿⣿⣿⣿⣿⣿⣿⣿⣿⣿⣿⣿⡿⠿⠿⠿⠛⠛⠋⠁⠀⠀⠀⠀⠀⠀⠀⠀⠀⠀⢀⣴⣿⣿⣿⣿⣿⣿⣿⣿⣿⣿⣿⡇</a:t>
            </a:r>
            <a:br/>
            <a:r>
              <a:t>⣿⣿⣿⣿⣿⣿⣿⣿⣿⣿⣿⣿⣿⣿⣿⣿⣿⣿⣿⣿⣿⣿⣿⣿⣿⣿⣿⣿⣷⣄⠀⠀⠀⠀⠀⠀⠀⠀⠀⠀⠀⠀⠀⠀⠀⠀⠀⠉⠉⠛⠛⠉⠉⠉⠉⠙⠋⠉⠀⠀⠀⠀⠀⠀⠀⠀⠀⠀⠀⠀⠀⠀⠀⠀⢀⣠⣶⣿⣿⣿⣿⣿⣿⣿⣿⣿⣿⣿⣿⣿⡇</a:t>
            </a:r>
            <a:br/>
            <a:r>
              <a:t>⣿⣿⣿⣿⣿⣿⣿⣿⣿⣿⣿⣿⣿⣿⣿⣿⣿⣿⣿⣿⣿⣿⣿⣿⣿⣿⣿⣿⣿⣿⣿⣦⠀⠀⠀⠀⠀⠀⠀⠀⠀⠀⠀⠀⠀⠀⠀⠀⠀⠀⠀⠀⠀⠀⠀⠀⠀⠀⠀⠀⠀⠀⠀⠀⠀⠀⠀⠀⠀⠀⠀⠀⢀⣾⣿⣿⣿⣿⣿⣿⣿⣿⣿⣿⣿⣿⣿⣿⣿⣿⡇</a:t>
            </a:r>
            <a:br/>
            <a:r>
              <a:t>⣿⣿⣿⣿⣿⣿⣿⣿⣿⣿⣿⣿⣿⣿⣿⣿⣿⣿⣿⣿⣿⣿⣿⣿⣿⣿⣿⣿⣿⣿⣿⣿⣷⣾⣶⣤⡀⠀⠀⠀⠀⠀⠀⠀⠀⠀⠀⠀⠀⠀⠀⠀⠀⠀⠀⠀⠀⠀⠀⠀⠀⠀⠀⠀⠀⠀⠀⠀⠀⠀⠀⠀⣼⣿⣿⣿⣿⣿⣿⣿⣿⣿⣿⣿⣿⣿⣿⣿⣿⣿⡇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⣿⣿⣿⣿⣿⣿⣿⣿⣿⣿⣿⣿⣿⣿⣿⣿⣿⣿⣿⣿⣿⣿⣿⣿⣿⣿⣿⣿⣿⣿⣿⣿⣿⣿⣿⣿⣿⡄⠀⠀⠀⠀⠀⠀⠀⠀⠀⠀⠀⠀⠀⠀⠀⠀⠀⠀⠀⠀⠀⠀⠀⠀⠀⠀⠀⠀⠀⠀⠀⠀⠀⣰⣿⣿⣿⣿⣿⣿⣿⣿⣿⣿⣿⣿⣿⣿⣿⣿⣿⣿⡇</a:t>
            </a:r>
            <a:br/>
            <a:r>
              <a:t>⣿⣿⣿⣿⣿⣿⣿⣿⣿⣿⣿⣿⣿⣿⣿⣿⣿⣿⣿⣿⣿⣿⣿⣿⣿⣿⣿⣿⣿⣿⣿⣿⣿⣿⣿⣿⣿⣷⡄⠀⠀⠀⠀⠀⠀⠀⠀⠀⠀⠀⠀⠀⠀⠀⠀⠀⠀⠀⠀⠀⠀⠀⠀⠀⠀⠀⠀⠀⠀⠀⢀⣾⣿⣿⣿⣿⣿⣿⣿⣿⣿⣿⣿⣿⣿⣿⣿⣿⣿⣿⡇</a:t>
            </a:r>
            <a:br/>
            <a:r>
              <a:t>⣿⣿⣿⣿⣿⣿⣿⣿⣿⣿⣿⣿⣿⣿⣿⣿⣿⣿⣿⣿⣿⣿⣿⣿⣿⣿⣿⣿⣿⣿⣿⣿⣿⣿⣿⣿⣿⣿⣧⡀⠀⠀⠀⠀⠀⠀⠀⠀⠀⠀⠀⠀⠀⠀⠀⠀⠀⠀⠀⠀⠀⠀⠀⠀⠀⠀⠀⠀⠀⢀⣼⣿⣿⣿⣿⣿⣿⣿⣿⣿⣿⣿⣿⣿⣿⣿⣿⣿⣿⣿⡇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⣿⣿⣿⣿⣿⣿⣿⣿⣿⣿⣿⣿⣿⣿⣿⣿⣿⣿⣿⣿⣿⣿⣿⣿⣿⣿⣿⣿⣿⣿⣿⣿⣿⣿⣿⣿⣿⣿⣿⠀⠀⠀⠀⠀⠀⠀⠀⠀⠀⠀⠀⠀⠀⠀⠀⠀⠀⠀⠀⠀⠀⠀⠀⠀⠀⠀⠀⠀⢠⣾⣿⣿⣿⣿⣿⣿⣿⣿⣿⣿⣿⣿⣿⣿⣿⣿⣿⣿⣿⣿⡇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⣿⣿⣿⣿⣿⣿⣿⣿⣿⣿⣿⣿⣿⣿⣿⣿⣿⣿⣿⣿⣿⣿⣿⣿⣿⣿⣿⣿⣿⣿⣿⣿⣿⣿⣿⣿⣿⣿⣿⠀⠀⠀⠀⠀⠀⠀⠀⠀⠀⠀⠀⠀⠀⠀⠀⠀⠀⠀⠀⠀⠀⠀⠀⠀⠀⠀⢲⣶⣾⣿⣿⣿⣿⣿⣿⣿⣿⣿⣿⣿⣿⣿⣿⣿⣿⣿⣿⣿⣿⣿⡇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⣿⣿⣿⣿⣿⣿⣿⣿⣿⣿⣿⣿⣿⣿⣿⣿⣿⣿⣿⣿⣿⣿⣿⣿⣿⣿⣿⣿⣿⣿⣿⣿⣿⣿⣿⣿⣿⣿⡿⠋⠀⠀⠀⠀⠀⠀⠀⠀⠀⠀⠀⠀⠀⠀⠀⠀⠀⠀⠀⠀⠀⠀⠀⠀⠀⠻⣿⣿⣿⣿⣿⣿⣿⣿⣿⣿⣿⣿⣿⣿⣿⣿⣿⣿⣿⣿⣿⣿⣿⣿⡇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⣿⣿⣿⣿⣿⣿⣿⣿⣿⣿⣿⣿⣿⣿⣿⣿⣿⣿⣿⣿⣿⣿⣿⣿⣿⣿⣿⣿⣿⣿⣿⣿⣿⣿⣿⣿⣿⣿⣿⣿⣿⣿⣿⣿⣿⣿⣿⣿⣿⣿⣿⣿⣿⣿⣿⣿⣿⣿⣿⣿⣿⣿⣿⣿⣿⣿⣿⣿⣿⣿⣿⣿⣿⣿⣿⡿⠟⠋⠉⠀⠀⣀⣤⣾⣿⣿⣿⣿⣿⣿⡇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⣿⣿⣿⣿⣿⣿⣿⣿⣿⣿⣿⣿⣿⣿⣿⣿⣿⣿⣿⣿⣿⣿⣿⣿⣿⣿⣿⣿⣿⣿⣿⣿⣿⣿⣿⣿⣿⣿⣿⣿⣿⣿⣿⣿⣿⣿⣿⣿⣿⣿⣿⣿⣿⣿⣿⣿⣿⣿⣿⣿⣿⣿⣿⣿⣿⣿⣿⡿⠛⠛⣿⣿⣿⠟⠋⠀⠀⠀⢀⣴⣾⣿⣿⣿⣿⣿⣿⣿⣿⣿⡇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⣿⣿⣿⣿⣿⣿⣿⣿⣿⣿⣿⣿⣿⣿⣿⣿⣿⣿⣿⣿⣿⣿⣿⣿⣿⣿⣿⣿⣿⣿⣿⣿⣿⣿⣿⣿⣿⣿⣿⣿⣿⣿⣿⣿⣿⣿⣿⣿⣿⣿⣿⣿⣿⣿⣿⣿⣿⣿⣿⣿⣿⡿⠋⠉⠉⠉⠀⠀⠀⠀⣿⡿⠋⠀⠀⠀⠀⣰⣿⣿⣿⣿⣿⣿⣿⣿⣿⣿⣿⣿⡇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⣿⣿⣿⣿⣿⣿⣿⣿⣿⣿⣿⣿⣿⣿⣿⣿⣿⣿⣿⣿⣿⣿⣿⣿⣿⣿⣿⣿⣿⣿⣿⣿⣿⣿⣿⣿⣿⣿⣿⣿⣿⣿⣿⣿⣿⣿⣿⣿⣿⣿⣿⣿⣿⣿⣿⣿⣿⣿⣿⣿⣿⣇⠀⠀⠀⠀⠀⠀⠀⠀⠏⠀⠀⠀⠀⢀⣾⣿⣿⣿⣿⣿⣿⣿⣿⣿⣿⣿⣿⣿⡇</a:t>
            </a:r>
            <a:br/>
            <a:r>
              <a:t>⣿⣿⣿⣿⣿⣿⣿⣿⣿⣿⣿⣿⣿⣿⣿⣿⣿⣿⣿⣿⣿⣍⡙⠛⠋⠉⠙⠻⣿⣿⣿⣿⣿⣿⣿⣿⣿⣿⣿⣿⣿⣿⣿⣿⣿⣿⣿⣿⣿⣿⣿⣿⣿⣿⣿⣿⣿⣿⣿⣿⡿⠛⠀⠀⠀⠀⠀⠀⠀⠀⠀⠀⠀⠀⢀⣿⣿⣿⣿⣿⣿⣿⣿⣿⣿⣿⣿⣿⣿⣿⡇</a:t>
            </a:r>
            <a:br/>
            <a:r>
              <a:t>⣿⣿⣿⣿⣿⣿⣿⣿⣿⣿⣿⣿⣿⣿⣿⣿⣿⣿⣿⣿⣿⣿⣿⣿⣦⡀⠀⠀⠘⣿⣿⣿⣿⣿⣿⣿⣿⣿⣿⣿⣿⣿⣿⣿⣿⣿⣿⣿⣿⣿⣿⣿⣿⣿⣿⣿⣿⣿⣿⣿⣦⣄⡀⠀⠀⠀⠀⠀⠀⠀⠀⠀⠀⣠⣿⣿⣿⣿⣿⣿⣿⣿⣿⣿⣿⣿⣿⣿⣿⣿⡇</a:t>
            </a:r>
            <a:br/>
            <a:r>
              <a:t>⣿⣿⣿⣿⣿⣿⣿⣿⣿⣿⣿⣿⣿⣿⣿⣿⣿⣿⣿⣿⣿⣿⣿⣿⣿⣿⣄⠀⠀⠈⠿⠿⢿⣿⣿⣿⣿⣿⣿⣿⣿⣿⣿⣿⣿⣿⣿⣿⣿⣿⣿⣿⣿⣿⣿⣿⣿⣿⣿⣿⣿⣿⡿⠆⠀⠀⠀⠀⠀⠀⠀⠀⣴⣿⣿⣿⣿⣿⣿⣿⣿⣿⣿⣿⣿⣿⣿⣿⣿⣿⡇</a:t>
            </a:r>
            <a:br/>
            <a:r>
              <a:t>⣿⣿⣿⣿⣿⣿⣿⣿⣿⣿⣿⣿⣿⣿⣿⣿⣿⣿⣿⣿⣿⣿⣿⣿⣿⣿⣿⣄⠀⠀⠀⠀⠀⠙⢿⣿⣿⣿⣿⣿⣿⣿⣿⣿⣿⣿⣿⣿⣿⣿⣿⣿⣿⣿⣿⣿⣿⣿⡿⠟⠋⠁⠀⠀⠀⠀⠀⠀⠀⠀⣠⣾⣿⣿⣿⣿⣿⣿⣿⣿⣿⣿⣿⣿⣿⣿⣿⣿⣿⣿⡇</a:t>
            </a:r>
            <a:br/>
            <a:r>
              <a:t>⣿⣿⣿⣿⣿⣿⣿⣿⣿⣿⣿⣿⣿⣿⣿⣿⣿⣿⣿⣿⣿⣿⣿⣿⣿⣿⣿⣿⣷⡀⠀⠀⠀⠀⠈⠉⠋⠉⠙⠻⠟⠛⠛⠛⠛⠻⠿⠿⣿⠿⠟⠛⠛⠿⠛⠋⠉⠀⠀⠀⠀⠀⠀⠀⠀⠀⠀⠀⣤⣾⣿⣿⣿⣿⣿⣿⣿⣿⣿⣿⣿⣿⣿⣿⣿⣿⣿⣿⣿⣿⡇</a:t>
            </a:r>
            <a:br/>
            <a:r>
              <a:t>⣿⣿⣿⣿⣿⣿⣿⣿⣿⣿⣿⣿⣿⣿⣿⣿⣿⣿⣿⣿⣿⣿⣿⣿⣿⣿⣿⣿⣿⣿⣦⣀⠀⠀⠀⠀⠀⠀⠀⠀⠀⠀⠀⠀⠀⠀⠀⠀⠀⠀⠀⠀⠀⠀⠀⠀⠀⠀⠀⠀⠀⠀⠀⠀⠀⠀⠀⠀⢙⣿⣿⣿⣿⣿⣿⣿⣿⣿⣿⣿⣿⣿⣿⣿⣿⣿⣿⣿⣿⣿⡇</a:t>
            </a:r>
            <a:br/>
            <a:r>
              <a:t>⣿⣿⣿⣿⣿⣿⣿⣿⣿⣿⣿⣿⣿⣿⣿⣿⣿⣿⣿⣿⣿⣿⣿⣿⣿⣿⣿⣿⣿⣿⣿⣿⣇⣠⣀⠀⠀⠀⠀⠀⠀⠀⠀⠀⠀⠀⠀⠀⠀⠀⠀⠀⠀⠀⠀⠀⠀⠀⠀⠀⠀⠀⠀⠀⠀⠀⠀⠀⢸⣿⣿⣿⣿⣿⣿⣿⣿⣿⣿⣿⣿⣿⣿⣿⣿⣿⣿⣿⣿⣿⡇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⣿⣿⣿⣿⣿⣿⣿⣿⣿⣿⣿⣿⣿⣿⣿⣿⣿⣿⣿⣿⣿⣿⣿⣿⣿⣿⣿⣿⣿⣿⣿⣿⣿⣿⣿⣷⣦⡀⠀⠀⠀⠀⠀⠀⠀⠀⠀⠀⠀⠀⠀⠀⠀⠀⠀⠀⠀⠀⠀⠀⠀⠀⠀⠀⠀⠀⠀⠀⣾⣿⣿⣿⣿⣿⣿⣿⣿⣿⣿⣿⣿⣿⣿⣿⣿⣿⣿⣿⣿⣿⡇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⣿⣿⣿⣿⣿⣿⣿⣿⣿⣿⣿⣿⣿⣿⣿⣿⣿⣿⣿⣿⣿⣿⣿⣿⣿⣿⣿⣿⣿⣿⣿⣿⣿⣿⣿⣿⣿⣧⠀⠀⠀⠀⠀⠀⠀⠀⠀⠀⠀⠀⠀⠀⠀⠀⠀⠀⠀⠀⠀⠀⠀⠀⠀⠀⠀⠀⠀⢰⣿⣿⣿⣿⣿⣿⣿⣿⣿⣿⣿⣿⣿⣿⣿⣿⣿⣿⣿⣿⣿⣿⡇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⣿⣿⣿⣿⣿⣿⣿⣿⣿⣿⣿⣿⣿⣿⣿⣿⣿⣿⣿⣿⣿⣿⣿⣿⣿⣿⣿⣿⣿⣿⣿⣿⣿⣿⣿⣿⣿⠀⠀⠀⠀⠀⠀⠀⠀⠀⠀⠀⠀⠀⠀⠀⠀⠀⠀⠀⠀⠀⠀⠀⠀⠀⣦⡀⠀⢠⣿⣿⣿⣿⣿⣿⣿⣿⣿⣿⣿⣿⣿⣿⣿⣿⣿⣿⣿⣿⣿⣿⣿⣿⡇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⣿⣿⣿⣿⣿⣿⣿⣿⣿⣿⣿⣿⣿⣿⣿⣿⣿⣿⣿⣿⣿⣿⣿⣿⣿⣿⣿⣿⣿⣿⣿⣿⣿⣿⣿⣿⣿⡏⠀⠀⠀⠀⠀⠀⠀⠀⠀⠀⠀⠀⠀⠀⠀⠀⠀⠀⠀⠀⠀⠀⠀⠈⢻⣿⣿⣿⣿⣿⣿⣿⣿⣿⣿⣿⣿⣿⣿⣿⣿⣿⣿⣿⣿⣿⣿⣿⣿⣿⣿⣿⡇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⣿⣿⣿⣿⣿⣿⣿⣿⣿⣿⣿⣿⣿⣿⣿⣿⣿⣿⣿⣿⣿⣿⣿⣿⣿⣿⣿⣿⣿⣿⣿⣿⣿⣿⣿⣿⣿⣿⣿⣿⣿⣿⣿⣿⣿⣿⣿⣿⣿⣿⣿⣿⣿⣿⣿⣿⣿⣿⣿⣿⣿⣿⣿⣿⣿⣿⣿⣿⣿⣿⡿⠋⠁⠀⠀⢀⣴⣾⣿⣿⣿⣿⣿⣿⣿⣿⣿⣿⣿⣿⡇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⣿⣿⣿⣿⣿⣿⣿⣿⣿⣿⣿⣿⣿⣿⣿⣿⣿⣿⣿⣿⣿⣿⣿⣿⣿⣿⣿⣿⣿⣿⣿⣿⣿⣿⣿⣿⣿⣿⣿⣿⣿⣿⣿⣿⣿⣿⣿⣿⣿⣿⣿⣿⣿⣿⣿⣿⣿⣿⣿⣿⣿⣿⣿⣿⡿⠛⠛⣿⡿⠋⠀⠀⠀⢀⣴⣿⣿⣿⣿⣿⣿⣿⣿⣿⣿⣿⣿⣿⣿⣿⡇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⣿⣿⣿⣿⣿⣿⣿⣿⣿⣿⣿⣿⣿⣿⣿⣿⣿⣿⣿⣿⣿⣿⣿⣿⣿⣿⣿⣿⣿⣿⣿⣿⣿⣿⣿⣿⣿⣿⣿⣿⣿⣿⣿⣿⣿⣿⣿⣿⣿⣿⣿⣿⣿⣿⣿⣿⣿⣿⣿⠟⠋⠉⠉⠀⠀⠀⢰⠟⠀⠀⠀⠀⣠⣿⣿⣿⣿⣿⣿⣿⣿⣿⣿⣿⣿⣿⣿⣿⣿⣿⡇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⣿⣿⣿⣿⣿⣿⣿⣿⣿⣿⣿⣿⣿⣿⣿⣿⣿⣿⣿⣿⣿⣿⣿⣿⣿⣿⣿⣿⣿⣿⣿⣿⣿⣿⣿⣿⣿⣿⣿⣿⣿⣿⣿⣿⣿⣿⣿⣿⣿⣿⣿⣿⣿⣿⣿⣿⣿⣿⣿⠀⠀⠀⠀⠀⠀⠀⠀⠀⠀⠀⠀⣠⣿⣿⣿⣿⣿⣿⣿⣿⣿⣿⣿⣿⣿⣿⣿⣿⣿⣿⡇</a:t>
            </a:r>
            <a:br/>
            <a:r>
              <a:t>⣿⣿⣿⣿⣿⣿⣿⣿⣿⣿⣿⣿⣿⣿⣿⣿⣿⣿⣿⣿⣿⣿⣿⡿⠿⠿⠿⠻⠿⣿⣿⣿⣿⣿⣿⣿⣿⣿⣿⣿⣿⣿⣿⣿⣿⣿⣿⣿⣿⣿⣿⣿⣿⣿⣿⣿⣿⣿⡿⠃⠀⠀⠀⠀⠀⠀⠀⠀⠀⠀⣰⣿⣿⣿⣿⣿⣿⣿⣿⣿⣿⣿⣿⣿⣿⣿⣿⣿⣿⣿⡇</a:t>
            </a:r>
            <a:br/>
            <a:r>
              <a:t>⣿⣿⣿⣿⣿⣿⣿⣿⣿⣿⣿⣿⣿⣿⣿⣿⣿⣿⣿⣿⣿⣿⣿⣿⣷⣦⣄⠀⠀⠀⢻⣿⣿⣿⣿⣿⣿⣿⣿⣿⣿⣿⣿⣿⣿⣿⣿⣿⣿⣿⣿⣿⣿⣿⣿⣿⣿⣿⣶⣤⡀⠀⠀⠀⠀⠀⠀⠀⠀⣴⣿⣿⣿⣿⣿⣿⣿⣿⣿⣿⣿⣿⣿⣿⣿⣿⣿⣿⣿⣿⡇</a:t>
            </a:r>
            <a:br/>
            <a:r>
              <a:t>⣿⣿⣿⣿⣿⣿⣿⣿⣿⣿⣿⣿⣿⣿⣿⣿⣿⣿⣿⣿⣿⣿⣿⣿⣿⣿⣿⣦⠀⠀⠈⠻⢿⣿⣿⣿⣿⣿⣿⣿⣿⣿⣿⣿⣿⣿⣿⣿⣿⣿⣿⣿⣿⣿⣿⣿⣿⣿⡿⠟⠉⠀⠀⠀⠀⠀⠀⢀⣼⣿⣿⣿⣿⣿⣿⣿⣿⣿⣿⣿⣿⣿⣿⣿⣿⣿⣿⣿⣿⣿⡇</a:t>
            </a:r>
            <a:br/>
            <a:r>
              <a:t>⣿⣿⣿⣿⣿⣿⣿⣿⣿⣿⣿⣿⣿⣿⣿⣿⣿⣿⣿⣿⣿⣿⣿⣿⣿⣿⣿⣿⣇⡀⠀⠀⠀⠀⠙⢿⣿⣿⣿⣿⣿⣿⣿⣿⣿⣿⣿⣿⣿⣿⣿⣿⣿⣿⣿⡿⠋⠁⠀⠀⠀⠀⠀⠀⠀⢀⣰⣿⣿⣿⣿⣿⣿⣿⣿⣿⣿⣿⣿⣿⣿⣿⣿⣿⣿⣿⣿⣿⣿⣿⡇</a:t>
            </a:r>
            <a:br/>
            <a:r>
              <a:t>⣿⣿⣿⣿⣿⣿⣿⣿⣿⣿⣿⣿⣿⣿⣿⣿⣿⣿⣿⣿⣿⣿⣿⣿⣿⣿⣿⣿⣿⣷⣄⠀⠀⠀⠀⠈⠉⠉⠉⠛⠛⠛⠋⠉⠙⠛⠛⠻⠿⠛⠋⠉⠙⠉⠁⠀⠀⠀⠀⠀⠀⠀⠀⠀⠀⠈⠻⣿⣿⣿⣿⣿⣿⣿⣿⣿⣿⣿⣿⣿⣿⣿⣿⣿⣿⣿⣿⣿⣿⣿⡇</a:t>
            </a:r>
            <a:br/>
            <a:r>
              <a:t>⣿⣿⣿⣿⣿⣿⣿⣿⣿⣿⣿⣿⣿⣿⣿⣿⣿⣿⣿⣿⣿⣿⣿⣿⣿⣿⣿⣿⣿⣿⣿⣦⣄⠀⠀⠀⠀⠀⠀⠀⠀⠀⠀⠀⠀⠀⠀⠀⠀⠀⠀⠀⠀⠀⠀⠀⠀⠀⠀⠀⠀⠀⠀⠀⠀⠀⠀⣿⣿⣿⣿⣿⣿⣿⣿⣿⣿⣿⣿⣿⣿⣿⣿⣿⣿⣿⣿⣿⣿⣿⡇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⣿⣿⣿⣿⣿⣿⣿⣿⣿⣿⣿⣿⣿⣿⣿⣿⣿⣿⣿⣿⣿⣿⣿⣿⣿⣿⣿⣿⣿⣿⣿⣿⣿⣦⣤⣄⠀⠀⠀⠀⠀⠀⠀⠀⠀⠀⠀⠀⠀⠀⠀⠀⠀⠀⠀⠀⠀⠀⠀⠀⠀⠀⠀⠀⠀⠀⠀⣿⣿⣿⣿⣿⣿⣿⣿⣿⣿⣿⣿⣿⣿⣿⣿⣿⣿⣿⣿⣿⣿⣿⡇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⣿⣿⣿⣿⣿⣿⣿⣿⣿⣿⣿⣿⣿⣿⣿⣿⣿⣿⣿⣿⣿⣿⣿⣿⣿⣿⣿⣿⣿⣿⣿⣿⣿⣿⣿⣿⡟⠀⠀⠀⠀⠀⠀⠀⠀⠀⠀⠀⠀⠀⠀⠀⠀⠀⠀⠀⠀⠀⠀⠀⢦⡀⠀⠀⠀⣼⣿⣿⣿⣿⣿⣿⣿⣿⣿⣿⣿⣿⣿⣿⣿⣿⣿⣿⣿⣿⣿⣿⣿⣿⡇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⣿⣿⣿⣿⣿⣿⣿⣿⣿⣿⣿⣿⣿⣿⣿⣿⣿⣿⣿⣿⣿⣿⣿⣿⣿⣿⣿⣿⣿⣿⣿⣿⣿⣿⣿⣿⡇⠀⠀⠀⠀⠀⠀⠀⠀⠀⠀⠀⠀⠀⠀⠀⠀⠀⠀⠀⠀⠀⠀⠀⠈⣿⣶⣤⣼⣿⣿⣿⣿⣿⣿⣿⣿⣿⣿⣿⣿⣿⣿⣿⣿⣿⣿⣿⣿⣿⣿⣿⣿⣿⡇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⣿⣿⣿⣿⣿⣿⣿⣿⣿⣿⣿⣿⣿⣿⣿⣿⣿⣿⣿⣿⣿⣿⣿⣿⣿⣿⣿⣿⣿⣿⣿⣿⣿⣿⣿⣿⣿⣷⡐⠀⠀⠀⠀⠀⠀⠀⠀⠀⠀⠀⠀⠀⠀⠀⠀⠀⠀⠀⠀⠀⠀⣼⣿⣿⣿⣿⣿⣿⣿⣿⣿⣿⣿⣿⣿⣿⣿⣿⣿⣿⣿⣿⣿⣿⣿⣿⣿⣿⣿⣿⡇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⣿⣿⣿⣿⣿⣿⣿⣿⣿⣿⣿⣿⣿⣿⣿⣿⣿⣿⣿⣿⣿⣿⣿⣿⣿⣿⣿⣿⣿⣿⣿⣿⣿⣿⣿⣿⣿⣿⡷⠀⠀⠀⠀⠀⠀⠀⠀⠀⠀⠀⠀⠀⠀⠀⠀⠀⠀⠀⠀⠀⢠⣿⣿⣿⣿⣿⣿⣿⣿⣿⣿⣿⣿⣿⣿⣿⣿⣿⣿⣿⣿⣿⣿⣿⣿⣿⣿⣿⣿⣿⡇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⣿⣿⣿⣿⣿⣿⣿⣿⣿⣿⣿⣿⣿⣿⣿⣿⣿⣿⣿⣿⣿⣿⣿⣿⣿⣿⣿⣿⣿⡿⠟⠛⠋⠉⠉⠙⠛⠃⠀⠀⠀⠀⠀⠀⠀⠀⠀⠀⠀⠀⠀⠀⠀⠀⠀⠀⠀⠀⠀⠀⠀⠀⠀⠀⣿⣿⣿⣿⣿⣿⣿⣿⣿⣿⣿⣿⣿⣿⣿⣿⣿⣿⣿⣿⣿⣿⣿⣿⣿⣿⡇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⣿⣿⣿⣿⣿⣿⣿⣿⣿⣿⣿⣿⣿⣿⣿⣿⣿⣿⣿⣿⣿⣿⣿⣿⣿⣿⣿⠟⠉⠀⠀⠀⠀⠀⠀⠀⠀⠀⠀⠀⠀⠀⠀⠀⠀⠀⠀⠀⠀⠀⠀⠀⠀⠀⠀⠀⠀⠀⠀⠀⠀⠀⠀⠀⢹⣿⣿⣿⣿⣿⣿⣿⣿⣿⣿⣿⣿⣿⣿⣿⣿⣿⣿⣿⣿⣿⣿⣿⣿⣿⡇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⣿⣿⣿⣿⣿⣿⣿⣿⣿⣿⣿⣿⣿⣿⣿⣿⣿⣿⣿⣿⣿⣿⣿⣿⣿⡿⠁⠀⠀⠀⠀⠀⠀⠀⠀⠀⠀⠀⠀⠀⠀⠀⠀⠀⠀⠀⠀⠀⠀⠀⠀⠀⠀⠀⠀⠀⠀⠀⣼⡀⠀⠀⠀⠀⠸⣿⣿⣿⣿⣿⣿⣿⣿⣿⣿⣿⣿⣿⣿⣿⣿⣿⣿⣿⣿⣿⣿⣿⣿⣿⡇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⣿⣿⣿⣿⣿⣿⣿⣿⣿⣿⣿⣿⣿⣿⣿⣿⣿⣿⣿⣿⣿⣿⣿⣿⣿⣿⣿⣿⣿⣿⣿⣿⣿⣿⣿⣿⣿⣿⣿⣿⣿⣿⣿⣿⣿⣿⣿⣿⣿⣿⣿⣿⣿⣿⣿⣿⣿⣿⣿⣿⣿⠟⠀⠀⠀⢠⣾⣿⣿⣿⣿⣿⣿⣿⣿⣿⣿⣿⣿⣿⣿⣿⣿⣿⣿⣿⣿⣿⣿⣿⡇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⣿⣿⣿⣿⣿⣿⣿⣿⣿⣿⣿⣿⣿⣿⣿⣿⣿⣿⣿⣿⣿⣿⣿⣿⣿⣿⣿⣿⣿⣿⣿⣿⣿⣿⣿⣿⣿⣿⣿⣿⣿⣿⣿⣿⣿⣿⣿⣿⣿⣿⣿⣿⣿⣿⣿⣿⣿⡿⠟⠁⠉⠀⠀⠀⢠⣿⣿⣿⣿⣿⣿⣿⣿⣿⣿⣿⣿⣿⣿⣿⣿⣿⣿⣿⣿⣿⣿⣿⣿⣿⡇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⣿⣿⣿⣿⣿⣿⣿⣿⣿⣿⣿⣿⣿⣿⣿⣿⣿⣿⣿⣿⣿⣿⣿⣿⣿⣿⣿⣿⣿⣿⣿⣿⣿⣿⣿⣿⣿⣿⣿⣿⣿⣿⣿⣿⣿⣿⣿⣿⣿⣿⣿⣿⣿⣿⡟⠉⠀⠀⠀⠀⠀⠀⠀⢀⣿⣿⣿⣿⣿⣿⣿⣿⣿⣿⣿⣿⣿⣿⣿⣿⣿⣿⣿⣿⣿⣿⣿⣿⣿⣿⡇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⣿⣿⣿⣿⣿⣿⣿⣿⣿⣿⣿⣿⣿⣿⣿⣿⣿⣿⣿⣿⣿⣿⣿⣿⣿⣿⣿⣿⣿⣿⣿⣿⣿⣿⣿⣿⣿⣿⣿⣿⣿⣿⣿⣿⣿⣿⣿⣿⣿⣿⣿⣿⣿⣿⡇⠀⠀⠀⠀⠀⠀⠀⢰⣿⣿⣿⣿⣿⣿⣿⣿⣿⣿⣿⣿⣿⣿⣿⣿⣿⣿⣿⣿⣿⣿⣿⣿⣿⣿⣿⡇</a:t>
            </a:r>
            <a:br/>
            <a:r>
              <a:t>⣿⣿⣿⣿⣿⣿⣿⣿⣿⣿⣿⣿⣿⣿⣿⣿⣿⣿⣿⣿⣿⣿⣿⣿⣿⣿⣿⣿⣯⣉⠉⠈⠉⠙⣿⣿⣿⣿⣿⣿⣿⣿⣿⣿⣿⣿⣿⣿⣿⣿⣿⣿⣿⣿⡿⠂⠀⠀⠀⠀⠀⢠⣿⣿⣿⣿⣿⣿⣿⣿⣿⣿⣿⣿⣿⣿⣿⣿⣿⣿⣿⣿⣿⣿⣿⣿⣿⣿⣿⣿⡇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⣿⣿⣿⣿⣿⣿⣿⣿⣿⣿⣿⣿⣿⣿⣿⣿⣿⣿⣿⣿⣿⣿⣿⣿⣿⣿⣿⣿⣿⣿⣷⡄⠀⠀⠸⣿⣿⣿⣿⣿⣿⣿⣿⣿⣿⣿⣿⣿⣿⣿⣿⣿⠟⠋⠀⠀⠀⠀⠀⠀⣰⣿⣿⣿⣿⣿⣿⣿⣿⣿⣿⣿⣿⣿⣿⣿⣿⣿⣿⣿⣿⣿⣿⣿⣿⣿⣿⣿⣿⣿⡇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⣿⣿⣿⣿⣿⣿⣿⣿⣿⣿⣿⣿⣿⣿⣿⣿⣿⣿⣿⣿⣿⣿⣿⣿⣿⣿⣿⣿⣿⣿⣿⣿⡀⠀⠀⠀⠉⠻⣿⣿⣿⣿⣿⣿⣿⣿⣿⣿⣿⣿⠟⠁⠀⠀⠀⠀⠀⠀⠀⠀⠀⠉⠙⣿⣿⣿⣿⣿⣿⣿⣿⣿⣿⣿⣿⣿⣿⣿⣿⣿⣿⣿⣿⣿⣿⣿⣿⣿⣿⣿⡇</a:t>
            </a:r>
            <a:br/>
            <a:r>
              <a:t>⣿⣿⣿⣿⣿⣿⣿⣿⣿⣿⣿⣿⣿⣿⣿⣿⣿⣿⣿⣿⣿⣿⣿⣿⣿⣿⣿⣿⣿⣿⣿⣿⣿⣄⠀⠀⠀⠀⠈⠉⠙⠛⠉⠁⠀⠀⠉⠉⠁⠀⠀⠀⠀⠀⠀⠀⠀⠀⠀⠀⠀⠀⠀⠈⢿⣿⣿⣿⣿⣿⣿⣿⣿⣿⣿⣿⣿⣿⣿⣿⣿⣿⣿⣿⣿⣿⣿⣿⣿⣿⡇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⣿⣿⣿⣿⣿⣿⣿⣿⣿⣿⣿⣿⣿⣿⣿⣿⣿⣿⣿⣿⣿⣿⣿⣿⣿⣿⣿⣿⣿⣿⣿⣿⣿⣿⣦⠀⠀⠀⠀⠀⠀⠀⠀⠀⠀⠀⠀⠀⠀⠀⠀⠀⠀⠀⠀⠀⠀⠀⠀⠀⠀⠀⠀⠀⢹⣿⣿⣿⣿⣿⣿⣿⣿⣿⣿⣿⣿⣿⣿⣿⣿⣿⣿⣿⣿⣿⣿⣿⣿⣿⡇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⣿⣿⣿⣿⣿⣿⣿⣿⣿⣿⣿⣿⣿⣿⣿⣿⣿⣿⣿⣿⣿⣿⣿⣿⣿⣿⣿⣿⣿⣿⣿⣿⣿⣿⣿⣷⣶⣄⠀⠀⠀⠀⠀⠀⠀⠀⠀⠀⠀⠀⠀⠀⠀⠀⠀⠀⠀⠀⠀⠀⠀⠀⠀⠀⢹⣿⣿⣿⣿⣿⣿⣿⣿⣿⣿⣿⣿⣿⣿⣿⣿⣿⣿⣿⣿⣿⣿⣿⣿⣿⡇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⣿⣿⣿⣿⣿⣿⣿⣿⣿⣿⣿⣿⣿⣿⣿⣿⣿⣿⣿⣿⣿⣿⣿⣿⣿⣿⣿⣿⣿⣿⣿⣿⣿⣿⣿⣿⡏⠀⠀⠀⠀⠀⠀⠀⠀⠀⠀⠀⠀⠀⠀⠀⠀⠀⠀⠀⠀⠀⠰⣄⡀⠀⠀⢸⣿⣿⣿⣿⣿⣿⣿⣿⣿⣿⣿⣿⣿⣿⣿⣿⣿⣿⣿⣿⣿⣿⣿⣿⣿⣿⡇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⣿⣿⣿⣿⣿⣿⣿⣿⣿⣿⣿⣿⣿⣿⣿⣿⣿⣿⣿⣿⣿⣿⣿⣿⣿⣿⣿⣿⣿⣿⣿⣿⣿⣿⣿⣿⠀⠀⠀⠀⠀⠀⠀⠀⠀⠀⠀⠀⠀⠀⠀⠀⠀⠀⠀⠀⠀⠀⠀⣿⣷⣦⣤⣿⣿⣿⣿⣿⣿⣿⣿⣿⣿⣿⣿⣿⣿⣿⣿⣿⣿⣿⣿⣿⣿⣿⣿⣿⣿⣿⡇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⣿⣿⣿⣿⣿⣿⣿⣿⣿⣿⣿⣿⣿⣿⣿⣿⣿⣿⣿⣿⣿⣿⣿⣿⣿⣿⣿⣿⣿⣿⣿⣿⣿⣿⣿⣿⣿⣧⡀⠀⠀⠀⠀⠀⠀⠀⠀⠀⠀⠀⠀⠀⠀⠀⠀⠀⠀⠀⢀⣿⣿⣿⣿⣿⣿⣿⣿⣿⣿⣿⣿⣿⣿⣿⣿⣿⣿⣿⣿⣿⣿⣿⣿⣿⣿⣿⣿⣿⣿⣿⡇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⣿⣿⣿⣿⣿⣿⣿⣿⣿⣿⣿⣿⣿⣿⣿⣿⣿⣿⣿⣿⣿⣿⣿⣿⣿⣿⣿⣿⣿⣿⣿⣿⣿⣿⣿⣿⣿⡟⠀⠀⠀⠁⠀⠀⠀⠀⠀⠀⠀⠀⠀⠀⠀⠀⠀⠀⠀⣼⣿⣿⣿⣿⣿⣿⣿⣿⣿⣿⣿⣿⣿⣿⣿⣿⣿⣿⣿⣿⣿⣿⣿⣿⣿⣿⣿⣿⣿⣿⣿⣿⡇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⣿⣿⣿⣿⣿⣿⣿⣿⣿⣿⣿⣿⣿⣿⣿⣿⣿⣿⣿⣿⣿⣿⣿⣿⣿⣿⣿⡿⠿⠿⠿⠿⡿⠁⠀⠉⠃⠀⠀⠀⠀⠀⠀⠀⠀⠀⠀⠀⠀⠀⠀⠀⠀⠀⠀⠀⠀⠀⠀⠀⢿⣿⣿⣿⣿⣿⣿⣿⣿⣿⣿⣿⣿⣿⣿⣿⣿⣿⣿⣿⣿⣿⣿⣿⣿⣿⣿⣿⣿⣿⡇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⣿⣿⣿⣿⣿⣿⣿⣿⣿⣿⣿⣿⣿⣿⣿⣿⣿⣿⣿⣿⣿⣿⣿⣿⠟⠋⠀⠀⠀⠀⠀⠀⠀⠀⠀⠀⠀⠀⠀⠀⠀⠀⠀⠀⠀⠀⠀⠀⠀⠀⠀⠀⠀⠀⠀⠀⠀⠀⠀⠀⢸⣿⣿⣿⣿⣿⣿⣿⣿⣿⣿⣿⣿⣿⣿⣿⣿⣿⣿⣿⣿⣿⣿⣿⣿⣿⣿⣿⣿⣿⡇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⣿⣿⣿⣿⣿⣿⣿⣿⣿⣿⣿⣿⣿⣿⣿⣿⣿⣿⣿⣿⣿⣿⡟⠁⠀⠀⠀⠀⠀⠀⠀⠀⠀⠀⠀⠀⠀⠀⠀⠀⠀⠀⠀⠀⠀⠀⠀⠀⠀⠀⠀⠀⠀⠀⠀⠀⠀⠀⠀⠀⠀⢿⣿⣿⣿⣿⣿⣿⣿⣿⣿⣿⣿⣿⣿⣿⣿⣿⣿⣿⣿⣿⣿⣿⣿⣿⣿⣿⣿⣿⡇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⣿⣿⣿⣿⣿⣿⣿⣿⣿⣿⣿⣿⣿⣿⣿⣿⣿⣿⣿⣿⣿⡿⠀⠀⠀⠀⠀⠀⠀⠀⠀⠀⠀⠀⠀⠀⠀⠀⠀⠀⠀⠀⠀⠀⠀⠀⠀⠀⠀⠀⠀⠀⠀⠀⠀⠀⠀⠀⠀⠀⠀⢸⣿⣿⣿⣿⣿⣿⣿⣿⣿⣿⣿⣿⣿⣿⣿⣿⣿⣿⣿⣿⣿⣿⣿⣿⣿⣿⣿⣿⡇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⣿⣿⣿⣿⣿⣿⣿⣿⣿⣿⣿⣿⣿⣿⣿⣿⣿⣿⣿⣿⣿⡇⠀⠀⠀⠀⠀⠀⠀⠀⠀⠀⠀⠀⠀⠀⠀⠀⠀⠀⠀⠀⠀⠀⠀⠀⠀⠀⠀⠀⠀⠀⠀⠀⠀⢀⠀⠀⠀⠀⠀⠀⣿⣿⣿⣿⣿⣿⣿⣿⣿⣿⣿⣿⣿⣿⣿⣿⣿⣿⣿⣿⣿⣿⣿⣿⣿⣿⣿⣿⡇</a:t>
            </a:r>
            <a:br/>
            <a:r>
              <a:t>⣿⣿⣿⣿⣿⣿⣿⣿⣿⣿⣿⣿⣿⣿⣿⣿⣿⣿⣿⣿⠿⠇⠀⠀⠀⠀⠀⠀⠀⠀⠀⠀⠀⠀⠀⠀⠀⠀⠀⠀⠀⠀⠀⠀⠀⠀⠀⠀⠀⠀⠀⠀⠀⠀⠀⣼⣇⠀⠀⠀⠀⠀⢹⣿⣿⣿⣿⣿⣿⣿⣿⣿⣿⣿⣿⣿⣿⣿⣿⣿⣿⣿⣿⣿⣿⣿⣿⣿⣿⣿⡇</a:t>
            </a:r>
            <a:br/>
            <a:r>
              <a:t>⣿⣿⣿⣿⣿⣿⣿⣿⣿⣿⣿⣿⣿⣿⣿⣿⣿⠟⠉⠀⠀⠀⠀⠀⠀⠀⠀⠀⠀⠀⠀⠀⠀⠀⠀⠀⠀⠀⠀⠀⠀⠀⠀⠀⠀⠀⠀⠀⠀⠀⠀⠀⠀⠀⣰⣿⣿⡆⠀⠀⠀⠀⠈⣿⣿⣿⣿⣿⣿⣿⣿⣿⣿⣿⣿⣿⣿⣿⣿⣿⣿⣿⣿⣿⣿⣿⣿⣿⣿⣿⡇</a:t>
            </a:r>
            <a:br/>
            <a:r>
              <a:t>⣿⣿⣿⣿⣿⣿⣿⣿⣿⣿⣿⣿⣿⣿⣿⠟⠀⠀⠀⠀⠀⠀⠀⠀⠀⠀⠀⠀⠀⠀⠀⠀⠀⠀⠀⠀⠀⠀⠀⠀⠀⠀⠀⠀⠀⠀⠀⠀⠀⠀⠀⠀⠀⠀⠸⣿⣿⡇⠀⠀⠀⠀⠀⢿⣿⣿⣿⣿⣿⣿⣿⣿⣿⣿⣿⣿⣿⣿⣿⣿⣿⣿⣿⣿⣿⣿⣿⣿⣿⣿⡇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⣿⣿⣿⣿⣿⣿⣿⣿⣿⣿⣿⣿⣿⣿⣿⣿⣿⣿⣿⣿⣿⣿⣿⣿⣿⣿⣿⣿⣿⣿⣿⣿⣿⣿⣿⣿⣿⣿⣿⣿⣿⣿⣿⣿⣿⣿⣿⣿⣿⣿⣿⣿⣿⣿⣿⣿⣿⠏⠀⠀⠀⣰⣿⣿⣿⣿⣿⣿⣿⣿⣿⣿⣿⣿⣿⣿⣿⣿⣿⣿⣿⣿⣿⣿⣿⣿⣿⣿⣿⣿⡇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⣿⣿⣿⣿⣿⣿⣿⣿⣿⣿⣿⣿⣿⣿⣿⣿⣿⣿⣿⣿⣿⣿⣿⣿⣿⣿⣿⣿⣿⣿⣿⣿⣿⣿⣿⣿⣿⣿⣿⣿⣿⣿⣿⣿⣿⣿⣿⣿⣿⣿⣿⣿⣿⣿⠿⠛⠁⠀⠀⠀⢰⣿⣿⣿⣿⣿⣿⣿⣿⣿⣿⣿⣿⣿⣿⣿⣿⣿⣿⣿⣿⣿⣿⣿⣿⣿⣿⣿⣿⣿⡇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⣿⣿⣿⣿⣿⣿⣿⣿⣿⣿⣿⣿⣿⣿⣿⣿⣿⣿⣿⣿⣿⣿⣿⣿⣿⣿⣿⣿⣿⣿⣿⣿⣿⣿⣿⣿⣿⣿⣿⣿⣿⣿⣿⣿⣿⣿⣿⣿⣿⣿⣿⣿⣆⠀⠀⠀⠀⠀⠀⣿⣿⣿⣿⣿⣿⣿⣿⣿⣿⣿⣿⣿⣿⣿⣿⣿⣿⣿⣿⣿⣿⣿⣿⣿⣿⣿⣿⣿⣿⣿⡇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⣿⣿⣿⣿⣿⣿⣿⣿⣿⣿⣿⣿⣿⣿⣿⣿⣿⣿⣿⣿⣿⣿⣿⣿⣿⣿⣿⣿⣿⣿⣿⡛⠋⠉⠙⠻⣿⣿⣿⣿⣿⣿⣿⣿⣿⣿⣿⣿⣿⣿⣿⡿⠋⠀⠀⠀⠀⠀⣼⣿⣿⣿⣿⣿⣿⣿⣿⣿⣿⣿⣿⣿⣿⣿⣿⣿⣿⣿⣿⣿⣿⣿⣿⣿⣿⣿⣿⣿⣿⣿⡇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⣿⣿⣿⣿⣿⣿⣿⣿⣿⣿⣿⣿⣿⣿⣿⣿⣿⣿⣿⣿⣿⣿⣿⣿⣿⣿⣿⣿⣿⣿⣿⣿⣷⡀⠀⠀⢻⣿⣿⣿⣿⣿⣿⣿⣿⣿⣿⣿⣿⣿⠋⠁⠀⠀⠀⠀⠀⠸⠿⠿⣿⣿⣿⣿⣿⣿⣿⣿⣿⣿⣿⣿⣿⣿⣿⣿⣿⣿⣿⣿⣿⣿⣿⣿⣿⣿⣿⣿⣿⣿⡇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⣿⣿⣿⣿⣿⣿⣿⣿⣿⣿⣿⣿⣿⣿⣿⣿⣿⣿⣿⣿⣿⣿⣿⣿⣿⣿⣿⣿⣿⣿⣿⣿⣿⣗⠀⠀⠀⠈⠙⢿⣿⣿⣿⣿⣿⣿⣿⣿⡟⠁⠀⠀⠀⠀⠀⠀⠀⠀⠀⠀⠀⠹⣿⣿⣿⣿⣿⣿⣿⣿⣿⣿⣿⣿⣿⣿⣿⣿⣿⣿⣿⣿⣿⣿⣿⣿⣿⣿⣿⣿⡇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⣿⣿⣿⣿⣿⣿⣿⣿⣿⣿⣿⣿⣿⣿⣿⣿⣿⣿⣿⣿⣿⣿⣿⣿⣿⣿⣿⣿⣿⣿⣿⣿⣿⣿⣧⡀⠀⠀⠀⠀⠈⠙⠛⠉⠀⠀⠀⠈⠀⠀⠀⠀⠀⠀⠀⠀⠀⠀⠀⠀⠀⠀⢸⣿⣿⣿⣿⣿⣿⣿⣿⣿⣿⣿⣿⣿⣿⣿⣿⣿⣿⣿⣿⣿⣿⣿⣿⣿⣿⣿⡇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⣿⣿⣿⣿⣿⣿⣿⣿⣿⣿⣿⣿⣿⣿⣿⣿⣿⣿⣿⣿⣿⣿⣿⣿⣿⣿⣿⣿⣿⣿⣿⣿⣿⣿⣿⣷⡀⠀⠀⠀⠀⠀⠀⠀⠀⠀⠀⠀⠀⠀⠀⠀⠀⠀⠀⠀⠀⠀⠀⠀⠀⠀⠀⣿⣿⣿⣿⣿⣿⣿⣿⣿⣿⣿⣿⣿⣿⣿⣿⣿⣿⣿⣿⣿⣿⣿⣿⣿⣿⣿⡇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⣿⣿⣿⣿⣿⣿⣿⣿⣿⣿⣿⣿⣿⣿⣿⣿⣿⣿⣿⣿⣿⣿⣿⣿⣿⣿⣿⣿⣿⣿⣿⣿⣿⣿⣿⣿⣷⡶⠀⠀⠀⠀⠀⠀⠀⠀⠀⠀⠀⠀⠀⠀⠀⠀⠀⠀⠀⠀⠀⠀⠀⠀⠀⣿⣿⣿⣿⣿⣿⣿⣿⣿⣿⣿⣿⣿⣿⣿⣿⣿⣿⣿⣿⣿⣿⣿⣿⣿⣿⣿⡇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⣿⣿⣿⣿⣿⣿⣿⣿⣿⣿⣿⣿⣿⣿⣿⣿⣿⣿⣿⣿⣿⣿⣿⣿⣿⣿⣿⣿⣿⣿⣿⣿⣿⣿⣿⣿⠃⠀⠀⠀⠀⠀⠀⠀⠀⠀⠀⠀⠀⠀⠀⠀⠀⠀⠀⠀⠀⠀⣿⣆⣀⠀⢰⣿⣿⣿⣿⣿⣿⣿⣿⣿⣿⣿⣿⣿⣿⣿⣿⣿⣿⣿⣿⣿⣿⣿⣿⣿⣿⣿⡇</a:t>
            </a:r>
            <a:br/>
            <a:r>
              <a:t>⣿⣿⣿⣿⣿⣿⣿⣿⣿⣿⣿⣿⣿⣿⣿⣿⣿⣿⣿⣿⣿⣿⣿⣿⣿⣿⣿⣿⣿⣿⣿⣿⣿⣿⣿⣟⡄⠀⠀⠀⠀⠀⠀⠀⠀⠀⠀⠀⠀⠀⠀⠀⠀⠀⠀⠀⠀⠀⢻⣿⣿⣿⣿⣿⣿⣿⣿⣿⣿⣿⣿⣿⣿⣿⣿⣿⣿⣿⣿⣿⣿⣿⣿⣿⣿⣿⣿⣿⣿⣿⡇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⣿⣿⣿⣿⣿⣿⣿⣿⣿⣿⣿⣿⣿⣿⣿⣿⣿⣿⣿⣿⣿⣿⣿⣿⣿⣿⣿⣿⣿⣿⣿⣿⣿⣿⣿⣿⣿⣿⠀⠀⠀⡟⠀⠀⠀⠀⠀⠀⠀⠀⠀⠀⠀⠀⠀⠀⣰⣿⣿⣿⣿⣿⣿⣿⣿⣿⣿⣿⣿⣿⣿⣿⣿⣿⣿⣿⣿⣿⣿⣿⣿⣿⣿⣿⣿⣿⣿⣿⣿⣿⡇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⣿⣿⣿⣿⣿⣿⣿⣿⣿⣿⣿⣿⣿⣿⣿⣿⣿⣿⣿⣿⣿⣿⣿⣿⣿⣿⣿⣿⣿⣿⣿⣿⣿⣿⣿⣿⣿⡇⠀⠀⢸⠁⠀⠀⠀⠀⠀⠀⠀⠀⠀⠀⠀⠀⠀⢰⣿⣿⣿⣿⣿⣿⣿⣿⣿⣿⣿⣿⣿⣿⣿⣿⣿⣿⣿⣿⣿⣿⣿⣿⣿⣿⣿⣿⣿⣿⣿⣿⣿⣿⡇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⣿⣿⣿⣿⣿⣿⣿⣿⣿⣿⣿⣿⣿⣿⣿⣿⣿⣿⣿⣿⣿⣿⣿⣿⣿⣿⣿⣿⣿⣿⣿⡿⠉⠙⢻⣿⡇⠀⠀⠀⠀⠀⠀⠀⠀⠀⠀⠀⠀⠀⠀⠀⠀⠀⠀⠀⠀⠀⢹⣿⣿⣿⣿⣿⣿⣿⣿⣿⣿⣿⣿⣿⣿⣿⣿⣿⣿⣿⣿⣿⣿⣿⣿⣿⣿⣿⣿⣿⣿⣿⡇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⣿⣿⣿⣿⣿⣿⣿⣿⣿⣿⣿⣿⣿⣿⣿⣿⣿⣿⣿⣿⣿⣿⣿⣿⠟⠋⠁⠀⠀⠀⠈⠀⠀⠀⠈⣿⠀⠀⠀⠀⠀⠀⠀⠀⠀⠀⠀⠀⠀⠀⠀⠀⠀⠀⠀⠀⠀⠀⠘⣿⣿⣿⣿⣿⣿⣿⣿⣿⣿⣿⣿⣿⣿⣿⣿⣿⣿⣿⣿⣿⣿⣿⣿⣿⣿⣿⣿⣿⣿⣿⡇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⣿⣿⣿⣿⣿⣿⣿⣿⣿⣿⣿⣿⣿⣿⣿⣿⣿⣿⣿⣿⣿⣿⠟⠁⠀⠀⠀⠀⠀⠀⠀⠀⠀⠀⠈⠻⠀⠀⠀⠀⠀⠀⠀⠀⠀⠀⠀⠀⠀⠀⠀⠀⠀⠀⠀⠀⠀⠀⠀⢿⣿⣿⣿⣿⣿⣿⣿⣿⣿⣿⣿⣿⣿⣿⣿⣿⣿⣿⣿⣿⣿⣿⣿⣿⣿⣿⣿⣿⣿⣿⡇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⣿⣿⣿⣿⣿⣿⣿⣿⣿⣿⣿⣿⣿⣿⣿⣿⣿⣿⣿⣿⣿⠃⠀⠀⠀⠀⠀⠀⠀⠀⠀⠀⠀⠀⠀⠀⠀⠀⠀⠀⠀⠀⠀⠀⠀⠀⠀⠀⠀⠀⠀⠀⠀⠀⠀⠀⠀⠀⠀⠘⣿⣿⣿⣿⣿⣿⣿⣿⣿⣿⣿⣿⣿⣿⣿⣿⣿⣿⣿⣿⣿⣿⣿⣿⣿⣿⣿⣿⣿⣿⡇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⣿⣿⣿⣿⣿⣿⣿⣿⣿⣿⣿⣿⣿⣿⣿⣿⣿⣿⣿⣿⡏⠀⠀⠀⠀⠀⠀⠀⠀⠀⠀⠀⠀⠀⠀⠀⠀⠀⠀⠀⠀⠀⠀⠀⠀⠀⠀⠀⠀⠀⠀⠀⠀⠀⠀⠀⠀⠀⠀⠀⢿⣿⣿⣿⣿⣿⣿⣿⣿⣿⣿⣿⣿⣿⣿⣿⣿⣿⣿⣿⣿⣿⣿⣿⣿⣿⣿⣿⣿⣿⡇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⣿⣿⣿⣿⣿⣿⣿⣿⣿⣿⣿⣿⣿⣿⣿⣿⣿⣿⣿⣿⠧⠀⠀⠀⠀⠀⠀⠀⠀⠀⠀⠀⠀⠀⠀⠀⠀⠀⠀⠀⠀⠀⠀⠀⠀⠀⠀⠀⠀⠀⠀⠀⠀⠀⠀⠀⠀⠀⠀⠀⠸⣿⣿⣿⣿⣿⣿⣿⣿⣿⣿⣿⣿⣿⣿⣿⣿⣿⣿⣿⣿⣿⣿⣿⣿⣿⣿⣿⣿⣿⡇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⣿⣿⣿⣿⣿⣿⣿⣿⣿⣿⣿⣿⣿⣿⣿⣿⡿⠟⠉⠀⠀⠀⠀⠀⠀⠀⠀⠀⠀⠀⠀⠀⠀⠀⠀⠀⠀⠀⠀⠀⠀⠀⠀⠀⠀⠀⠀⠀⠀⠀⠀⠀⠀⠀⣶⡀⠀⠀⠀⠀⠀⣿⣿⣿⣿⣿⣿⣿⣿⣿⣿⣿⣿⣿⣿⣿⣿⣿⣿⣿⣿⣿⣿⣿⣿⣿⣿⣿⣿⣿⡇</a:t>
            </a:r>
            <a:br/>
            <a:r>
              <a:t>⣿⣿⣿⣿⣿⣿⣿⣿⣿⣿⣿⣿⣿⣿⣿⠏⠀⠀⠀⠀⠀⠀⠀⠀⠀⠀⠀⠀⠀⠀⠀⠀⠀⠀⠀⠀⠀⠀⠀⠀⠀⠀⠀⠀⠀⠀⠀⠀⠀⠀⠀⠀⠀⢰⣿⣷⡀⠀⠀⠀⠀⢸⣿⣿⣿⣿⣿⣿⣿⣿⣿⣿⣿⣿⣿⣿⣿⣿⣿⣿⣿⣿⣿⣿⣿⣿⣿⣿⣿⣿⡇</a:t>
            </a:r>
            <a:br/>
            <a:r>
              <a:t>⣿⣿⣿⣿⣿⣿⣿⣿⣿⣿⣿⣿⣿⣿⠃⠀⠀⠀⠀⠀⠀⠀⠀⠀⠀⠀⠀⠀⠀⠀⠀⠀⠀⠀⠀⠀⠀⠀⠀⠀⠀⠀⠀⠀⠀⠀⠀⠀⠀⠀⠀⠀⠀⠈⣿⣿⠁⠀⠀⠀⠀⠀⣿⣿⣿⣿⣿⣿⣿⣿⣿⣿⣿⣿⣿⣿⣿⣿⣿⣿⣿⣿⣿⣿⣿⣿⣿⣿⣿⣿⡇</a:t>
            </a:r>
            <a:br/>
            <a:r>
              <a:t>⣿⣿⣿⣿⣿⣿⣿⣿⣿⣿⣿⣿⣿⠇⠀⠀⠀⠀⠀⠀⠀⠀⠀⠀⠀⠀⠀⠀⠀⠀⠀⠀⠀⠀⠀⠀⣼⡇⠀⠀⠀⠀⠀⠀⠀⠀⠀⠀⠀⠀⠀⠀⠀⠀⠘⣿⠀⠀⠀⠀⠀⠀⣿⣿⣿⣿⣿⣿⣿⣿⣿⣿⣿⣿⣿⣿⣿⣿⣿⣿⣿⣿⣿⣿⣿⣿⣿⣿⣿⣿⡇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⣿⣿⣿⣿⣿⣿⣿⣿⣿⣿⣿⣿⣿⣿⣿⣿⣿⣿⣿⣿⣿⣿⣿⣿⣿⣿⣿⣿⣿⣿⣿⣿⣿⣿⣿⣿⣿⣿⣿⣿⣿⣿⣿⣿⣿⣿⣿⣿⣿⣿⣿⠁⠀⠀⢸⣿⣿⣿⣿⣿⣿⣿⣿⣿⣿⣿⣿⣿⣿⣿⣿⣿⣿⣿⣿⣿⣿⣿⣿⣿⣿⣿⣿⣿⣿⣿⣿⣿⣿⣿⡇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⣿⣿⣿⣿⣿⣿⣿⣿⣿⣿⣿⣿⣿⣿⣿⣿⣿⣿⣿⣿⣿⣿⣿⣿⣿⣿⣿⣿⣿⣿⣿⣿⣿⣿⣿⣿⣿⣿⣿⣿⣿⣿⣿⣿⣿⣿⣿⣿⠇⠀⠀⠀⠀⠀⣾⣿⣿⣿⣿⣿⣿⣿⣿⣿⣿⣿⣿⣿⣿⣿⣿⣿⣿⣿⣿⣿⣿⣿⣿⣿⣿⣿⣿⣿⣿⣿⣿⣿⣿⣿⡇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⣿⣿⣿⣿⣿⣿⣿⣿⣿⣿⣿⣿⣿⣿⣿⣿⣿⣿⣿⣿⣿⣿⣿⣿⣿⣿⣿⣿⣿⣿⣿⣿⣿⣿⣿⣿⣿⣿⣿⣿⣿⣿⣿⣿⣿⣿⣿⣿⡧⠀⠀⠀⠀⢸⣿⣿⣿⣿⣿⣿⣿⣿⣿⣿⣿⣿⣿⣿⣿⣿⣿⣿⣿⣿⣿⣿⣿⣿⣿⣿⣿⣿⣿⣿⣿⣿⣿⣿⣿⣿⡇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⣿⣿⣿⣿⣿⣿⣿⣿⣿⣿⣿⣿⣿⣿⣿⣿⣿⣿⣿⣿⣿⣿⣿⣿⣿⣿⣿⣿⣿⣿⣿⣿⣿⣿⣿⠟⠛⠛⢿⣿⣿⣿⣿⣿⣿⣿⣿⡿⠁⠀⠀⠀⠀⣿⣿⣿⣿⣿⣿⣿⣿⣿⣿⣿⣿⣿⣿⣿⣿⣿⣿⣿⣿⣿⣿⣿⣿⣿⣿⣿⣿⣿⣿⣿⣿⣿⣿⣿⣿⣿⡇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⣿⣿⣿⣿⣿⣿⣿⣿⣿⣿⣿⣿⣿⣿⣿⣿⣿⣿⣿⣿⣿⣿⣿⣿⣿⣿⣿⣿⣿⣿⣿⣿⣿⣿⣿⣷⠀⠀⠈⣿⣿⣿⣿⣿⣿⣿⠟⠀⠀⠀⠀⠀⠀⠁⠉⠉⠉⠻⣿⣿⣿⣿⣿⣿⣿⣿⣿⣿⣿⣿⣿⣿⣿⣿⣿⣿⣿⣿⣿⣿⣿⣿⣿⣿⣿⣿⣿⣿⣿⣿⡇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⣿⣿⣿⣿⣿⣿⣿⣿⣿⣿⣿⣿⣿⣿⣿⣿⣿⣿⣿⣿⣿⣿⣿⣿⣿⣿⣿⣿⣿⣿⣿⣿⣿⣿⣿⣿⡃⠀⠀⠉⠙⢿⣿⣿⣿⡏⠀⠀⠀⠀⠀⠀⠀⠀⠀⠀⠀⠀⠘⢿⣿⣿⣿⣿⣿⣿⣿⣿⣿⣿⣿⣿⣿⣿⣿⣿⣿⣿⣿⣿⣿⣿⣿⣿⣿⣿⣿⣿⣿⣿⡇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⣿⣿⣿⣿⣿⣿⣿⣿⣿⣿⣿⣿⣿⣿⣿⣿⣿⣿⣿⣿⣿⣿⣿⣿⣿⣿⣿⣿⣿⣿⣿⣿⣿⣿⣿⣿⣿⡄⠀⠀⠀⠀⠉⠉⠁⠀⠀⠀⠀⠀⠀⠀⠀⠀⠀⠀⠀⠀⠀⠈⣿⣿⣿⣿⣿⣿⣿⣿⣿⣿⣿⣿⣿⣿⣿⣿⣿⣿⣿⣿⣿⣿⣿⣿⣿⣿⣿⣿⣿⣿⡇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⣿⣿⣿⣿⣿⣿⣿⣿⣿⣿⣿⣿⣿⣿⣿⣿⣿⣿⣿⣿⣿⣿⣿⣿⣿⣿⣿⣿⣿⣿⣿⣿⣿⣿⣿⣿⠃⠀⠀⠀⠀⠀⠀⠀⠀⠀⠀⠀⠀⠀⠀⠀⠀⠀⠀⠀⠠⡀⠀⠀⢸⣿⣿⣿⣿⣿⣿⣿⣿⣿⣿⣿⣿⣿⣿⣿⣿⣿⣿⣿⣿⣿⣿⣿⣿⣿⣿⣿⣿⣿⡇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⣿⣿⣿⣿⣿⣿⣿⣿⣿⣿⣿⣿⣿⣿⣿⣿⣿⣿⣿⣿⣿⣿⣿⣿⣿⣿⣿⣿⣿⣿⣿⣿⣿⣿⣿⡏⠀⠀⠀⠀⠀⠀⠀⠀⠀⠀⠀⠀⠀⠀⠀⠀⠀⠀⠀⠀⠀⣿⣿⣶⣾⣿⣿⣿⣿⣿⣿⣿⣿⣿⣿⣿⣿⣿⣿⣿⣿⣿⣿⣿⣿⣿⣿⣿⣿⣿⣿⣿⣿⣿⡇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⣿⣿⣿⣿⣿⣿⣿⣿⣿⣿⣿⣿⣿⣿⣿⣿⣿⣿⣿⣿⣿⣿⣿⣿⣿⣿⣿⣿⣿⣿⣿⣿⣿⣿⣿⣿⣷⣄⣄⠀⠀⠀⠀⠀⠀⠀⠀⠀⠀⠀⠀⠀⠀⠀⠀⠀⠀⣿⣿⣿⣿⣿⣿⣿⣿⣿⣿⣿⣿⣿⣿⣿⣿⣿⣿⣿⣿⣿⣿⣿⣿⣿⣿⣿⣿⣿⣿⣿⣿⣿⡇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⣿⣿⣿⣿⣿⣿⣿⣿⣿⣿⣿⣿⣿⣿⣿⣿⣿⣿⣿⣿⣿⣿⣿⣿⣿⣿⣿⣿⣿⣿⣿⣿⣿⣿⣿⣿⣿⣿⣿⠀⠀⠀⣶⠏⠀⠀⠀⠀⠀⠀⠀⠀⠀⠀⠀⢰⣿⣿⣿⣿⣿⣿⣿⣿⣿⣿⣿⣿⣿⣿⣿⣿⣿⣿⣿⣿⣿⣿⣿⣿⣿⣿⣿⣿⣿⣿⣿⣿⣿⣿⡇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⣿⣿⣿⣿⣿⣿⣿⣿⣿⣿⣿⣿⣿⣿⣿⣿⣿⣿⣿⣿⣿⣿⣿⣿⣿⣿⣿⣿⣿⣿⣿⣿⣿⣿⣿⣿⣿⣿⡇⠀⠀⠀⠁⠀⠀⠀⠀⠀⠀⠀⠀⠀⠀⠀⠠⣿⣿⣿⣿⣿⣿⣿⣿⣿⣿⣿⣿⣿⣿⣿⣿⣿⣿⣿⣿⣿⣿⣿⣿⣿⣿⣿⣿⣿⣿⣿⣿⣿⣿⣿⡇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⣿⣿⣿⣿⣿⣿⣿⣿⣿⣿⣿⣿⣿⣿⣿⣿⣿⣿⣿⣿⣿⣿⣿⣿⣿⣿⠿⠿⠿⠿⠏⠀⠈⢻⣿⣿⣿⡏⠀⠀⠀⠀⠀⠀⠀⠀⠀⠀⠀⠀⠀⠀⠀⠀⠀⢹⣿⣿⣿⣿⣿⣿⣿⣿⣿⣿⣿⣿⣿⣿⣿⣿⣿⣿⣿⣿⣿⣿⣿⣿⣿⣿⣿⣿⣿⣿⣿⣿⣿⣿⡇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⣿⣿⣿⣿⣿⣿⣿⣿⣿⣿⣿⣿⣿⣿⣿⣿⣿⣿⣿⣿⣿⣿⡿⠟⠉⠀⠀⠀⠀⠀⠀⠀⠀⢼⣿⣿⣿⠇⠀⠀⠀⠀⠀⠀⠀⠀⠀⠀⠀⠀⠀⠀⠀⠀⠀⠘⣿⣿⣿⣿⣿⣿⣿⣿⣿⣿⣿⣿⣿⣿⣿⣿⣿⣿⣿⣿⣿⣿⣿⣿⣿⣿⣿⣿⣿⣿⣿⣿⣿⣿⡇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⣿⣿⣿⣿⣿⣿⣿⣿⣿⣿⣿⣿⣿⣿⣿⣿⣿⣿⣿⣿⣿⡟⠁⠀⠀⠀⠀⠀⠀⠀⠀⠀⠀⠀⠙⣿⡟⠀⠀⠀⠀⠀⠀⠀⠀⠀⠀⠀⠀⠀⠀⠀⠀⠀⠀⠀⢻⣿⣿⣿⣿⣿⣿⣿⣿⣿⣿⣿⣿⣿⣿⣿⣿⣿⣿⣿⣿⣿⣿⣿⣿⣿⣿⣿⣿⣿⣿⣿⣿⣿⡇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⣿⣿⣿⣿⣿⣿⣿⣿⣿⣿⣿⣿⣿⣿⣿⣿⣿⣿⣿⣿⡟⠀⠀⠀⠀⠀⠀⠀⠀⠀⠀⠀⠀⠀⠀⠸⡇⠀⠀⠀⠀⠀⠀⠀⠀⠀⠀⠀⠀⠀⠀⠀⠀⠀⠀⠀⠘⣿⣿⣿⣿⣿⣿⣿⣿⣿⣿⣿⣿⣿⣿⣿⣿⣿⣿⣿⣿⣿⣿⣿⣿⣿⣿⣿⣿⣿⣿⣿⣿⣿⡇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⣿⣿⣿⣿⣿⣿⣿⣿⣿⣿⣿⣿⣿⣿⣿⣿⣿⣿⣿⣿⡇⠀⠀⠀⠀⠀⠀⠀⠀⠀⠀⠀⠀⠀⠀⠀⣧⠀⠀⠀⠀⠀⠀⠀⠀⠀⠀⠀⠀⠀⠀⠀⠀⠀⠀⠀⠀⢹⣿⣿⣿⣿⣿⣿⣿⣿⣿⣿⣿⣿⣿⣿⣿⣿⣿⣿⣿⣿⣿⣿⣿⣿⣿⣿⣿⣿⣿⣿⣿⣿⡇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⣿⣿⣿⣿⣿⣿⣿⣿⣿⣿⣿⣿⣿⣿⣿⣿⣿⣿⠿⠛⠁⠀⠀⠀⠀⠀⠀⠀⠀⠀⠀⠀⠀⠀⠀⠠⠿⠀⠀⠀⠀⠀⠀⠀⠀⠀⠀⠀⠀⠀⠀⠀⠀⠀⠀⠀⠀⠈⣿⣿⣿⣿⣿⣿⣿⣿⣿⣿⣿⣿⣿⣿⣿⣿⣿⣿⣿⣿⣿⣿⣿⣿⣿⣿⣿⣿⣿⣿⣿⣿⡇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⣿⣿⣿⣿⣿⣿⣿⣿⣿⣿⣿⣿⣿⣿⣿⣿⠛⠁⠀⠀⠀⠀⠀⠀⠀⠀⠀⠀⠀⠀⠀⠀⠀⠀⠀⠀⠀⠀⠀⠀⠀⠀⠀⠀⠀⠀⠀⠀⠀⠀⠀⠀⠀⠀⠀⠀⠀⠀⢹⣿⣿⣿⣿⣿⣿⣿⣿⣿⣿⣿⣿⣿⣿⣿⣿⣿⣿⣿⣿⣿⣿⣿⣿⣿⣿⣿⣿⣿⣿⣿⡇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⣿⣿⣿⣿⣿⣿⣿⣿⣿⣿⣿⣿⣿⣿⡿⠁⠀⠀⠀⠀⠀⠀⠀⠀⠀⠀⠀⠀⠀⠀⠀⠀⠀⠀⠀⠀⠀⠀⠀⠀⠀⠀⠀⠀⠀⠀⠀⠀⠀⠀⠀⢰⣧⠀⠀⠀⠀⠀⠀⣿⣿⣿⣿⣿⣿⣿⣿⣿⣿⣿⣿⣿⣿⣿⣿⣿⣿⣿⣿⣿⣿⣿⣿⣿⣿⣿⣿⣿⣿⣿⡇</a:t>
            </a:r>
            <a:br/>
            <a:r>
              <a:t>⣿⣿⣿⣿⣿⣿⣿⣿⣿⣿⣿⣿⣿⣿⠁⠀⠀⠀⠀⠀⠀⠀⠀⠀⠀⠀⠀⠀⠀⠀⠀⠀⠀⠀⠀⠀⣄⡀⠀⠀⠀⠀⠀⠀⠀⠀⠀⠀⠀⠀⠀⠈⢿⣧⠀⠀⠀⠀⠀⢹⣿⣿⣿⣿⣿⣿⣿⣿⣿⣿⣿⣿⣿⣿⣿⣿⣿⣿⣿⣿⣿⣿⣿⣿⣿⣿⣿⣿⣿⣿⡇</a:t>
            </a:r>
            <a:br/>
            <a:r>
              <a:t>⣿⣿⣿⣿⣿⣿⣿⣿⣿⣿⣿⣿⣿⡇⠀⠀⠀⠀⠀⠀⠀⠀⠀⠀⠀⠀⠀⠀⠀⠀⠀⠀⠆⠀⢠⣴⣿⡟⠀⠀⠀⠀⠀⠀⠀⠀⠀⠀⠀⠀⠀⠀⠈⠻⠀⠀⠀⠀⠀⢸⣿⣿⣿⣿⣿⣿⣿⣿⣿⣿⣿⣿⣿⣿⣿⣿⣿⣿⣿⣿⣿⣿⣿⣿⣿⣿⣿⣿⣿⣿⡇</a:t>
            </a:r>
            <a:br/>
            <a:r>
              <a:t>⣿⣿⣿⣿⣿⣿⣿⣿⣿⣿⣿⣿⣿⡇⠀⠀⠀⠀⠀⠀⠀⠀⠀⠀⠀⠀⠀⠀⠀⠀⠀⠀⢠⡀⢠⣿⡿⠀⠀⠀⠀⠀⠀⠀⠀⠀⠀⠀⠀⠀⠀⠀⠀⠀⠀⠀⠀⠀⠀⢸⣿⣿⣿⣿⣿⣿⣿⣿⣿⣿⣿⣿⣿⣿⣿⣿⣿⣿⣿⣿⣿⣿⣿⣿⣿⣿⣿⣿⣿⣿⡇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⣿⣿⣿⣿⣿⣿⣿⣿⣿⣿⣿⣿⣿⡇⠀⠀⠀⠀⠀⠀⠀⠀⠀⠀⠀⠀⠀⠀⠀⠀⠀⡀⠈⠃⣼⠟⠀⠀⠀⠀⠀⠀⠀⠀⠀⠀⠀⠀⠀⠀⠀⠀⠀⠀⠀⠀⠀⠀⠀⣼⣿⣿⣿⣿⣿⣿⣿⣿⣿⣿⣿⣿⣿⣿⣿⣿⣿⣿⣿⣿⣿⣿⣿⣿⣿⣿⣿⣿⣿⣿⡇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⣿⣿⣿⣿⣿⣿⣿⣿⣿⣿⣿⣿⣿⣿⣿⣿⣿⣿⣿⣿⣿⣿⣿⣿⣿⣿⣿⣿⣿⣿⣿⣿⣿⣿⣿⣿⣿⣿⣿⣿⣿⣿⣿⣿⣿⣿⣿⣿⣿⠁⠀⠀⣿⣿⣿⣿⣿⣿⣿⣿⣿⣿⣿⣿⣿⣿⣿⣿⣿⣿⣿⣿⣿⣿⣿⣿⣿⣿⣿⣿⣿⣿⣿⣿⣿⣿⣿⣿⣿⣿⡇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⣿⣿⣿⣿⣿⣿⣿⣿⣿⣿⣿⣿⣿⣿⣿⣿⣿⣿⣿⣿⣿⣿⣿⣿⣿⣿⣿⣿⣿⣿⣿⣿⣿⣿⣿⣿⣿⣿⣿⣿⣿⣿⣿⣿⣿⣿⣿⡟⠁⠀⠀⠀⢀⣽⣿⣿⣿⣿⣿⣿⣿⣿⣿⣿⣿⣿⣿⣿⣿⣿⣿⣿⣿⣿⣿⣿⣿⣿⣿⣿⣿⣿⣿⣿⣿⣿⣿⣿⣿⣿⡇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⣿⣿⣿⣿⣿⣿⣿⣿⣿⣿⣿⣿⣿⣿⣿⣿⣿⣿⣿⣿⣿⣿⣿⣿⣿⣿⣿⣿⣿⣿⣿⣿⣿⣿⣿⣿⣿⣿⣿⣿⣿⣿⣿⣿⣿⣿⣧⠀⠀⠀⠀⢀⣿⣿⣿⣿⣿⣿⣿⣿⣿⣿⣿⣿⣿⣿⣿⣿⣿⣿⣿⣿⣿⣿⣿⣿⣿⣿⣿⣿⣿⣿⣿⣿⣿⣿⣿⣿⣿⣿⡇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⣿⣿⣿⣿⣿⣿⣿⣿⣿⣿⣿⣿⣿⣿⣿⣿⣿⣿⣿⣿⣿⣿⣿⣿⣿⣿⣿⣿⣿⣿⣿⣿⣿⣿⣿⣿⣿⣿⣿⣿⣿⣿⣿⣿⣿⣿⣿⠆⠀⠀⠀⢸⣿⣿⣿⣿⣿⣿⣿⣿⣿⣿⣿⣿⣿⣿⣿⣿⣿⣿⣿⣿⣿⣿⣿⣿⣿⣿⣿⣿⣿⣿⣿⣿⣿⣿⣿⣿⣿⣿⡇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⣿⣿⣿⣿⣿⣿⣿⣿⣿⣿⣿⣿⣿⣿⣿⣿⣿⣿⣿⣿⣿⣿⣿⣿⣿⣿⣿⣿⣿⣿⣿⣿⣿⣿⣿⣿⠟⠛⠻⣿⣿⣿⣿⣿⣿⣿⠏⠀⠀⠀⠀⣼⣿⣿⣿⣿⣿⣿⣿⣿⣿⣿⣿⣿⣿⣿⣿⣿⣿⣿⣿⣿⣿⣿⣿⣿⣿⣿⣿⣿⣿⣿⣿⣿⣿⣿⣿⣿⣿⣿⡇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⣿⣿⣿⣿⣿⣿⣿⣿⣿⣿⣿⣿⣿⣿⣿⣿⣿⣿⣿⣿⣿⣿⣿⣿⣿⣿⣿⣿⣿⣿⣿⣿⣿⣿⣿⣿⣦⠀⠀⢸⣿⣿⣿⣿⣿⠏⠀⠀⠀⠀⠀⠀⠀⠀⠀⠉⠻⣿⣿⣿⣿⣿⣿⣿⣿⣿⣿⣿⣿⣿⣿⣿⣿⣿⣿⣿⣿⣿⣿⣿⣿⣿⣿⣿⣿⣿⣿⣿⣿⣿⡇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⣿⣿⣿⣿⣿⣿⣿⣿⣿⣿⣿⣿⣿⣿⣿⣿⣿⣿⣿⣿⣿⣿⣿⣿⣿⣿⣿⣿⣿⣿⣿⣿⣿⣿⣿⣿⣿⡀⠀⠀⠉⢻⣿⣿⡏⠀⠀⠀⠀⠀⠀⠀⠀⠀⠀⠀⠀⠙⣿⣿⣿⣿⣿⣿⣿⣿⣿⣿⣿⣿⣿⣿⣿⣿⣿⣿⣿⣿⣿⣿⣿⣿⣿⣿⣿⣿⣿⣿⣿⣿⡇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⣿⣿⣿⣿⣿⣿⣿⣿⣿⣿⣿⣿⣿⣿⣿⣿⣿⣿⣿⣿⣿⣿⣿⣿⣿⣿⣿⣿⣿⣿⣿⣿⣿⣿⣿⣿⣿⣷⠀⠀⠀⠀⠈⠁⠀⠀⠀⠀⠀⠀⠀⠀⠀⠀⠀⠀⠀⠀⠸⣿⣿⣿⣿⣿⣿⣿⣿⣿⣿⣿⣿⣿⣿⣿⣿⣿⣿⣿⣿⣿⣿⣿⣿⣿⣿⣿⣿⣿⣿⣿⡇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⣿⣿⣿⣿⣿⣿⣿⣿⣿⣿⣿⣿⣿⣿⣿⣿⣿⣿⣿⣿⣿⣿⣿⣿⣿⣿⣿⣿⣿⣿⣿⣿⣿⣿⣿⣿⣿⣿⠀⠀⠀⠀⠀⠀⠀⠀⠀⠀⠀⠀⠀⠀⠀⠀⠀⠀⠀⠀⠀⢽⣿⣿⣿⣿⣿⣿⣿⣿⣿⣿⣿⣿⣿⣿⣿⣿⣿⣿⣿⣿⣿⣿⣿⣿⣿⣿⣿⣿⣿⣿⡇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⣿⣿⣿⣿⣿⣿⣿⣿⣿⣿⣿⣿⣿⣿⣿⣿⣿⣿⣿⣿⣿⣿⣿⣿⣿⣿⣿⣿⣿⣿⣿⣿⣿⣿⣿⣿⠁⠀⠀⠀⠀⠀⠀⠀⠀⠀⠀⠀⠀⠀⠀⠀⠀⠀⠀⠀⢀⢀⠀⢸⣿⣿⣿⣿⣿⣿⣿⣿⣿⣿⣿⣿⣿⣿⣿⣿⣿⣿⣿⣿⣿⣿⣿⣿⣿⣿⣿⣿⣿⣿⡇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⣿⣿⣿⣿⣿⣿⣿⣿⣿⣿⣿⣿⣿⣿⣿⣿⣿⣿⣿⣿⣿⣿⣿⣿⣿⣿⣿⣿⣿⣿⣿⣿⣿⣿⣿⢃⠀⠀⠀⠀⠀⠀⠀⠀⠀⠀⠀⠀⠀⠀⠀⠀⠀⠀⠀⠀⢸⣿⣿⣿⣿⣿⣿⣿⣿⣿⣿⣿⣿⣿⣿⣿⣿⣿⣿⣿⣿⣿⣿⣿⣿⣿⣿⣿⣿⣿⣿⣿⣿⣿⡇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⣿⣿⣿⣿⣿⣿⣿⣿⣿⣿⣿⣿⣿⣿⣿⣿⣿⣿⣿⣿⣿⣿⣿⣿⣿⣿⣿⣿⣿⣿⣿⣿⣿⣿⣿⣾⡀⠀⠀⠀⠀⠀⠀⠀⠀⠀⠀⠀⠀⠀⠀⠀⠀⠀⠀⠀⠀⣿⣿⣿⣿⣿⣿⣿⣿⣿⣿⣿⣿⣿⣿⣿⣿⣿⣿⣿⣿⣿⣿⣿⣿⣿⣿⣿⣿⣿⣿⣿⣿⣿⡇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⣿⣿⣿⣿⣿⣿⣿⣿⣿⣿⣿⣿⣿⣿⣿⣿⣿⣿⣿⣿⣿⣿⣿⣿⣿⣿⣿⣿⣿⣿⣿⣿⣿⣿⣿⣿⣷⣄⣄⠀⠀⠀⠀⠀⠀⠀⠀⠀⠀⠀⠀⠀⠀⠀⠀⠀⠀⣿⣿⣿⣿⣿⣿⣿⣿⣿⣿⣿⣿⣿⣿⣿⣿⣿⣿⣿⣿⣿⣿⣿⣿⣿⣿⣿⣿⣿⣿⣿⣿⣿⡇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⣿⣿⣿⣿⣿⣿⣿⣿⣿⣿⣿⣿⣿⣿⣿⣿⣿⣿⣿⣿⣿⣿⣿⣿⣿⣿⣿⣿⣿⣿⡿⠛⠻⣿⣿⣿⣿⣿⠃⠀⠀⠀⠀⠀⠀⠀⠀⠀⠀⠀⠀⠀⠀⠀⢸⣿⣿⣿⣿⣿⣿⣿⣿⣿⣿⣿⣿⣿⣿⣿⣿⣿⣿⣿⣿⣿⣿⣿⣿⣿⣿⣿⣿⣿⣿⣿⣿⣿⣿⣿⡇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⣿⣿⣿⣿⣿⣿⣿⣿⣿⣿⣿⣿⣿⣿⣿⣿⣿⣿⣿⣿⣿⣿⣿⣿⠟⠋⠉⠉⠉⠉⠁⠀⠀⣼⣿⣿⣿⡿⠀⠀⠀⠀⠀⠀⠀⠀⠀⠀⠀⠀⠀⠀⠀⠀⢸⣿⣿⣿⣿⣿⣿⣿⣿⣿⣿⣿⣿⣿⣿⣿⣿⣿⣿⣿⣿⣿⣿⣿⣿⣿⣿⣿⣿⣿⣿⣿⣿⣿⣿⣿⡇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⣿⣿⣿⣿⣿⣿⣿⣿⣿⣿⣿⣿⣿⣿⣿⣿⣿⣿⣿⣿⣿⣿⠋⠀⠀⠀⠀⠀⠀⠀⠀⠀⠀⠙⢿⣿⣿⠃⠀⠀⠀⠀⠀⠀⠀⠀⠀⠀⠀⠀⠀⠀⠀⠀⠈⣿⣿⣿⣿⣿⣿⣿⣿⣿⣿⣿⣿⣿⣿⣿⣿⣿⣿⣿⣿⣿⣿⣿⣿⣿⣿⣿⣿⣿⣿⣿⣿⣿⣿⣿⡇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⣿⣿⣿⣿⣿⣿⣿⣿⣿⣿⣿⣿⣿⣿⣿⣿⣿⣿⣿⣿⣿⠁⠀⠀⠀⠀⠀⠀⠀⠀⠀⠀⠀⠀⠀⢻⡏⠀⠀⠀⠀⠀⠀⠀⠀⠀⠀⠀⠀⠀⠀⠀⠀⠀⠀⢹⣿⣿⣿⣿⣿⣿⣿⣿⣿⣿⣿⣿⣿⣿⣿⣿⣿⣿⣿⣿⣿⣿⣿⣿⣿⣿⣿⣿⣿⣿⣿⣿⣿⣿⡇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⣿⣿⣿⣿⣿⣿⣿⣿⣿⣿⣿⣿⣿⣿⣿⣿⣿⣿⣿⣿⡇⠀⠀⠀⠀⠀⠀⠀⠀⠀⠀⠀⠀⠀⠀⢸⡇⠀⠀⠀⠀⠀⠀⠀⠀⠀⠀⠀⠀⠀⠀⠀⠀⠀⠀⠀⢿⣿⣿⣿⣿⣿⣿⣿⣿⣿⣿⣿⣿⣿⣿⣿⣿⣿⣿⣿⣿⣿⣿⣿⣿⣿⣿⣿⣿⣿⣿⣿⣿⣿⡇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⣿⣿⣿⣿⣿⣿⣿⣿⣿⣿⣿⣿⣿⣿⣿⣿⣿⣿⣿⡿⠇⠀⠀⠀⠀⠀⠀⠀⠀⠀⠀⠀⠀⠀⠀⢸⣧⠀⠀⠀⠀⠀⠀⠀⠀⠀⠀⠀⠀⠀⠀⠀⠀⠀⠀⠀⠸⣿⣿⣿⣿⣿⣿⣿⣿⣿⣿⣿⣿⣿⣿⣿⣿⣿⣿⣿⣿⣿⣿⣿⣿⣿⣿⣿⣿⣿⣿⣿⣿⣿⡇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⣿⣿⣿⣿⣿⣿⣿⣿⣿⣿⣿⣿⣿⣿⣿⣿⡿⠛⠁⠀⠀⠀⠀⠀⠀⠀⠀⠀⠀⠀⠀⠀⠀⠀⠀⠈⠉⠀⠀⠀⠀⠀⠀⠀⠀⠀⠀⠀⠀⠀⠀⠀⠀⠀⠀⠀⠀⢻⣿⣿⣿⣿⣿⣿⣿⣿⣿⣿⣿⣿⣿⣿⣿⣿⣿⣿⣿⣿⣿⣿⣿⣿⣿⣿⣿⣿⣿⣿⣿⣿⡇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⣿⣿⣿⣿⣿⣿⣿⣿⣿⣿⣿⣿⣿⣿⣿⠟⠀⠀⠀⠀⠀⠀⠀⠀⠀⠀⠀⠀⠀⠀⠀⠀⠀⠀⠀⠀⠀⠀⠀⠀⠀⠀⠀⠀⠀⠀⠀⠀⠀⠀⠀⡄⠀⠀⠀⠀⠀⠈⣿⣿⣿⣿⣿⣿⣿⣿⣿⣿⣿⣿⣿⣿⣿⣿⣿⣿⣿⣿⣿⣿⣿⣿⣿⣿⣿⣿⣿⣿⣿⣿⡇</a:t>
            </a:r>
            <a:br/>
            <a:r>
              <a:t>⣿⣿⣿⣿⣿⣿⣿⣿⣿⣿⣿⣿⣿⣿⠏⠀⠀⠀⠀⠀⠀⠀⠀⠀⠀⠀⠀⠀⠀⠀⠀⠀⠀⠀⠀⠀⠀⠀⠀⠀⠀⠀⠀⠀⠀⠀⠀⠀⠀⠀⠀⣿⡄⠀⠀⠀⠀⠀⢹⣿⣿⣿⣿⣿⣿⣿⣿⣿⣿⣿⣿⣿⣿⣿⣿⣿⣿⣿⣿⣿⣿⣿⣿⣿⣿⣿⣿⣿⣿⣿⡇</a:t>
            </a:r>
            <a:br/>
            <a:r>
              <a:t>⣿⣿⣿⣿⣿⣿⣿⣿⣿⣿⣿⣿⣿⡿⠀⠀⠀⠀⠀⠀⠀⠀⠀⠀⠀⠀⠀⠀⠀⠀⠀⠀⢀⠀⠀⣠⣿⡆⠀⠀⠀⠀⠀⠀⠀⠀⠀⠀⠀⠀⠀⠙⢿⡄⠀⠀⠀⠀⠸⣿⣿⣿⣿⣿⣿⣿⣿⣿⣿⣿⣿⣿⣿⣿⣿⣿⣿⣿⣿⣿⣿⣿⣿⣿⣿⣿⣿⣿⣿⣿⡇</a:t>
            </a:r>
            <a:br/>
            <a:r>
              <a:t>⣿⣿⣿⣿⣿⣿⣿⣿⣿⣿⣿⣿⣿⡇⠀⠀⠀⠀⠀⠀⠀⠀⠀⠀⠀⠀⠀⠀⠀⠀⠀⠀⢉⠀⠀⣿⣿⠃⠀⠀⠀⠀⠀⠀⠀⠀⠀⠀⠀⠀⠀⠀⠈⠀⠀⠀⠀⠀⠀⣿⣿⣿⣿⣿⣿⣿⣿⣿⣿⣿⣿⣿⣿⣿⣿⣿⣿⣿⣿⣿⣿⣿⣿⣿⣿⣿⣿⣿⣿⣿⡇</a:t>
            </a:r>
            <a:br/>
            <a:r>
              <a:t>⣿⣿⣿⣿⣿⣿⣿⣿⣿⣿⣿⣿⣿⣷⠀⠀⠀⠀⠀⠀⠀⠀⠀⠀⠀⠀⠀⠀⠀⠀⠀⠀⠜⠇⣼⣿⠋⠀⠀⠀⠀⠀⠀⠀⠀⠀⠀⠀⠀⠀⠀⠀⠀⠀⠀⠀⠀⠀⢠⣿⣿⣿⣿⣿⣿⣿⣿⣿⣿⣿⣿⣿⣿⣿⣿⣿⣿⣿⣿⣿⣿⣿⣿⣿⣿⣿⣿⣿⣿⣿⡇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⣿⣿⣿⣿⣿⣿⣿⣿⣿⣿⣿⣿⣿⣿⣧⠀⠀⠀⠀⠀⠀⠀⠀⠀⠀⠀⠀⠀⠀⠀⣰⡇⢠⣴⡟⠉⠈⠀⠀⠀⠀⠀⠀⠀⠀⠀⠀⠀⠀⠀⠀⠀⠀⠀⠀⠀⠀⠀⣼⣿⣿⣿⣿⣿⣿⣿⣿⣿⣿⣿⣿⣿⣿⣿⣿⣿⣿⣿⣿⣿⣿⣿⣿⣿⣿⣿⣿⣿⣿⣿⡇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⣿⣿⣿⣿⣿⣿⣿⣿⣿⣿⣿⣿⣿⣿⣿⣿⣿⣿⣿⣿⣿⣿⣿⣿⣿⣿⣿⣿⣿⣿⣿⣿⣿⣿⣿⣿⣿⣿⣿⣿⣿⣿⣿⣿⣿⣿⠏⠀⠀⠀⠿⣿⣿⣿⣿⣿⣿⣿⣿⣿⣿⣿⣿⣿⣿⣿⣿⣿⣿⣿⣿⣿⣿⣿⣿⣿⣿⣿⣿⣿⣿⣿⣿⣿⣿⣿⣿⣿⣿⣿⡇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⣿⣿⣿⣿⣿⣿⣿⣿⣿⣿⣿⣿⣿⣿⣿⣿⣿⣿⣿⣿⣿⣿⣿⣿⣿⣿⣿⣿⣿⣿⣿⣿⣿⣿⣿⣿⣿⣿⣿⣿⣿⣿⣿⣿⣿⠃⠀⠀⠀⠀⣰⣿⣿⣿⣿⣿⣿⣿⣿⣿⣿⣿⣿⣿⣿⣿⣿⣿⣿⣿⣿⣿⣿⣿⣿⣿⣿⣿⣿⣿⣿⣿⣿⣿⣿⣿⣿⣿⣿⣿⡇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⣿⣿⣿⣿⣿⣿⣿⣿⣿⣿⣿⣿⣿⣿⣿⣿⣿⣿⣿⣿⣿⣿⣿⣿⣿⣿⣿⣿⣿⣿⣿⣿⣿⣿⣿⣿⣿⣿⣿⣿⣿⣿⣿⣿⣿⡄⠀⠀⠀⠀⣿⣿⣿⣿⣿⣿⣿⣿⣿⣿⣿⣿⣿⣿⣿⣿⣿⣿⣿⣿⣿⣿⣿⣿⣿⣿⣿⣿⣿⣿⣿⣿⣿⣿⣿⣿⣿⣿⣿⣿⡇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⣿⣿⣿⣿⣿⣿⣿⣿⣿⣿⣿⣿⣿⣿⣿⣿⣿⣿⣿⣿⣿⣿⣿⣿⣿⣿⣿⣿⣿⣿⣿⣿⣿⣿⣿⣿⣿⣿⣿⣿⣿⣿⣿⣿⣿⡷⠀⠀⠀⠀⣿⣿⣿⣿⣿⣿⣿⣿⣿⣿⣿⣿⣿⣿⣿⣿⣿⣿⣿⣿⣿⣿⣿⣿⣿⣿⣿⣿⣿⣿⣿⣿⣿⣿⣿⣿⣿⣿⣿⣿⡇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⣿⣿⣿⣿⣿⣿⣿⣿⣿⣿⣿⣿⣿⣿⣿⣿⣿⣿⣿⣿⣿⣿⣿⣿⣿⣿⣿⣿⣿⣿⣿⣿⣿⣿⣿⡿⠛⠛⢿⣿⣿⣿⣿⣿⣿⠁⠀⠀⠀⢰⡿⠿⢿⣿⣿⣿⣿⣿⣿⣿⣿⣿⣿⣿⣿⣿⣿⣿⣿⣿⣿⣿⣿⣿⣿⣿⣿⣿⣿⣿⣿⣿⣿⣿⣿⣿⣿⣿⣿⣿⡇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⣿⣿⣿⣿⣿⣿⣿⣿⣿⣿⣿⣿⣿⣿⣿⣿⣿⣿⣿⣿⣿⣿⣿⣿⣿⣿⣿⣿⣿⣿⣿⣿⣿⣿⣿⣷⡆⠀⠀⢹⣿⣿⣿⣿⠃⠀⠀⠀⠀⠀⠀⠀⠀⠈⠙⣿⣿⣿⣿⣿⣿⣿⣿⣿⣿⣿⣿⣿⣿⣿⣿⣿⣿⣿⣿⣿⣿⣿⣿⣿⣿⣿⣿⣿⣿⣿⣿⣿⣿⣿⡇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⣿⣿⣿⣿⣿⣿⣿⣿⣿⣿⣿⣿⣿⣿⣿⣿⣿⣿⣿⣿⣿⣿⣿⣿⣿⣿⣿⣿⣿⣿⣿⣿⣿⣿⣿⣿⣏⠀⠀⠈⡙⢿⣿⠇⠀⠀⠀⠀⠀⠀⠀⠀⠀⠀⠀⠈⢿⣿⣿⣿⣿⣿⣿⣿⣿⣿⣿⣿⣿⣿⣿⣿⣿⣿⣿⣿⣿⣿⣿⣿⣿⣿⣿⣿⣿⣿⣿⣿⣿⣿⡇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⣿⣿⣿⣿⣿⣿⣿⣿⣿⣿⣿⣿⣿⣿⣿⣿⣿⣿⣿⣿⣿⣿⣿⣿⣿⣿⣿⣿⣿⣿⣿⣿⣿⣿⣿⣿⣿⡇⠀⠀⠀⠀⠁⠀⠀⠀⠀⠀⠀⠀⠀⠀⠀⠀⠀⠀⠈⢿⣿⣿⣿⣿⣿⣿⣿⣿⣿⣿⣿⣿⣿⣿⣿⣿⣿⣿⣿⣿⣿⣿⣿⣿⣿⣿⣿⣿⣿⣿⣿⣿⡇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⣿⣿⣿⣿⣿⣿⣿⣿⣿⣿⣿⣿⣿⣿⣿⣿⣿⣿⣿⣿⣿⣿⣿⣿⣿⣿⣿⣿⣿⣿⣿⣿⣿⣿⣿⠃⠀⠀⠀⠀⠀⠀⠀⠀⠀⠀⠀⠀⠀⠀⠀⠀⠀⠀⠀⠀⣄⣀⣿⣿⣿⣿⣿⣿⣿⣿⣿⣿⣿⣿⣿⣿⣿⣿⣿⣿⣿⣿⣿⣿⣿⣿⣿⣿⣿⣿⣿⣿⣿⣿⡇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⣿⣿⣿⣿⣿⣿⣿⣿⣿⣿⣿⣿⣿⣿⣿⣿⣿⣿⣿⣿⣿⣿⣿⣿⣿⣿⣿⣿⣿⣿⣿⣿⣿⣿⣿⣿⣦⣠⡀⠀⠀⠀⠀⠀⠀⠀⠀⠀⠀⠀⠀⠀⠀⠀⠀⠀⠸⣿⣿⣿⣿⣿⣿⣿⣿⣿⣿⣿⣿⣿⣿⣿⣿⣿⣿⣿⣿⣿⣿⣿⣿⣿⣿⣿⣿⣿⣿⣿⣿⣿⡇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⣿⣿⣿⣿⣿⣿⣿⣿⣿⣿⣿⣿⣿⣿⣿⣿⣿⣿⣿⣿⣿⣿⣿⣿⣿⣿⣿⣿⣿⣿⣿⣿⣿⣿⣿⣿⣿⣟⠁⠀⠀⠀⠀⠀⠀⠀⠀⠀⠀⠀⠀⠀⠀⠀⠀⠀⠀⣿⣿⣿⣿⣿⣿⣿⣿⣿⣿⣿⣿⣿⣿⣿⣿⣿⣿⣿⣿⣿⣿⣿⣿⣿⣿⣿⣿⣿⣿⣿⣿⣿⡇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⣿⣿⣿⣿⣿⣿⣿⣿⣿⣿⣿⣿⣿⣿⣿⣿⣿⣿⣿⣿⣿⣿⣿⣿⣿⣿⣿⠿⠿⢿⠏⠀⠉⢿⣿⣿⣿⣿⠁⠀⠀⠀⠀⠀⠀⠀⠀⠀⠀⠀⠀⠀⠀⠀⠀⠀⣿⣿⣿⣿⣿⣿⣿⣿⣿⣿⣿⣿⣿⣿⣿⣿⣿⣿⣿⣿⣿⣿⣿⣿⣿⣿⣿⣿⣿⣿⣿⣿⣿⣿⡇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⣿⣿⣿⣿⣿⣿⣿⣿⣿⣿⣿⣿⣿⣿⣿⣿⣿⣿⣿⣿⣿⣿⣿⠟⠋⠀⠀⠀⠀⠀⠀⠀⠀⢿⣿⣿⣿⡟⠀⠀⠀⠀⠀⠀⠀⠀⠀⠀⠀⠀⠀⠀⠀⠀⠀⢰⣿⣿⣿⣿⣿⣿⣿⣿⣿⣿⣿⣿⣿⣿⣿⣿⣿⣿⣿⣿⣿⣿⣿⣿⣿⣿⣿⣿⣿⣿⣿⣿⣿⣿⡇</a:t>
            </a:r>
            <a:br/>
            <a:r>
              <a:t>⣿⣿⣿⣿⣿⣿⣿⣿⣿⣿⣿⣿⣿⣿⣿⣿⣿⣿⣿⣿⣿⡟⠁⠀⠀⠀⠀⠀⠀⠀⠀⠀⠀⠀⠹⣿⡿⠀⠀⠀⠀⠀⠀⠀⠀⠀⠀⠀⠀⠀⠀⠀⠀⠀⠀⢸⣿⣿⣿⣿⣿⣿⣿⣿⣿⣿⣿⣿⣿⣿⣿⣿⣿⣿⣿⣿⣿⣿⣿⣿⣿⣿⣿⣿⣿⣿⣿⣿⣿⣿⡇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⣿⣿⣿⣿⣿⣿⣿⣿⣿⣿⣿⣿⣿⣿⣿⣿⣿⣿⣿⣿⡿⠀⠀⠀⠀⠀⠀⠀⠀⠀⠀⠀⠀⠀⠀⢹⡇⠀⠀⠀⠀⠀⠀⠀⠀⠀⠀⠀⠀⠀⠀⠀⠀⠀⠀⣼⣿⣿⣿⣿⣿⣿⣿⣿⣿⣿⣿⣿⣿⣿⣿⣿⣿⣿⣿⣿⣿⣿⣿⣿⣿⣿⣿⣿⣿⣿⣿⣿⣿⣿⡇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⣿⣿⣿⣿⣿⣿⣿⣿⣿⣿⣿⣿⣿⣿⣿⣿⣿⣿⣿⣿⡇⠀⠀⠀⠀⠀⠀⠀⠀⠀⠀⠀⠀⠀⠀⢸⡅⠀⠀⠀⠀⠀⠀⠀⠀⠀⠀⠀⠀⠀⠀⠀⠀⠀⠀⠘⣿⣿⣿⣿⣿⣿⣿⣿⣿⣿⣿⣿⣿⣿⣿⣿⣿⣿⣿⣿⣿⣿⣿⣿⣿⣿⣿⣿⣿⣿⣿⣿⣿⣿⡇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⣿⣿⣿⣿⣿⣿⣿⣿⣿⣿⣿⣿⣿⣿⣿⣿⣿⣿⡿⠛⠋⠀⠀⠀⠀⠀⠀⠀⠀⠀⠀⠀⠀⠀⠀⣼⡇⠀⠀⠀⠀⠀⠀⠀⠀⠀⠀⠀⠀⠀⠀⠀⠀⠀⠀⠀⢻⣿⣿⣿⣿⣿⣿⣿⣿⣿⣿⣿⣿⣿⣿⣿⣿⣿⣿⣿⣿⣿⣿⣿⣿⣿⣿⣿⣿⣿⣿⣿⣿⣿⡇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⣿⣿⣿⣿⣿⣿⣿⣿⣿⣿⣿⣿⣿⣿⣿⣿⠟⠁⠀⠀⠀⠀⠀⠀⠀⠀⠀⠀⠀⠀⠀⠀⠀⠀⠀⠀⠀⠀⠀⠀⠀⠀⠀⠀⠀⠀⠀⠀⠀⠀⠀⠀⠀⠀⠀⠀⠀⢿⣿⣿⣿⣿⣿⣿⣿⣿⣿⣿⣿⣿⣿⣿⣿⣿⣿⣿⣿⣿⣿⣿⣿⣿⣿⣿⣿⣿⣿⣿⣿⣿⡇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⣿⣿⣿⣿⣿⣿⣿⣿⣿⣿⣿⣿⣿⣿⡿⠁⠀⠀⠀⠀⠀⠀⠀⠀⠀⠀⠀⠀⠀⠀⠀⠀⠀⠀⠀⠀⠀⠀⠀⠀⠀⠀⠀⠀⠀⠀⠀⠀⠀⠀⠀⠀⠀⠀⠀⠀⠀⠘⣿⣿⣿⣿⣿⣿⣿⣿⣿⣿⣿⣿⣿⣿⣿⣿⣿⣿⣿⣿⣿⣿⣿⣿⣿⣿⣿⣿⣿⣿⣿⣿⡇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⣿⣿⣿⣿⣿⣿⣿⣿⣿⣿⣿⣿⣿⣿⠃⠀⠀⠀⠀⠀⠀⠀⠀⠀⠀⠀⠀⠀⠀⠀⠀⠀⡀⠀⠀⠀⣀⡀⠀⠀⠀⠀⠀⠀⠀⠀⠀⠀⠀⠀⠀⠀⠀⠀⠀⠀⠀⠀⢹⣿⣿⣿⣿⣿⣿⣿⣿⣿⣿⣿⣿⣿⣿⣿⣿⣿⣿⣿⣿⣿⣿⣿⣿⣿⣿⣿⣿⣿⣿⣿⡇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⣿⣿⣿⣿⣿⣿⣿⣿⣿⣿⣿⣿⣿⡟⠀⠀⠀⠀⠀⠀⠀⠀⠀⠀⠀⠀⠀⠀⠀⠀⠀⠀⣧⡄⠀⣶⣿⡇⠀⠀⠀⠀⠀⠀⠀⠀⠀⠀⠀⠀⠀⠀⠀⠀⠀⠀⠀⠀⢸⣿⣿⣿⣿⣿⣿⣿⣿⣿⣿⣿⣿⣿⣿⣿⣿⣿⣿⣿⣿⣿⣿⣿⣿⣿⣿⣿⣿⣿⣿⣿⡇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⣿⣿⣿⣿⣿⣿⣿⣿⣿⣿⣿⣿⣿⣧⠀⠀⠀⠀⠀⠀⠀⠀⠀⠀⠀⠀⠀⠀⠀⠀⠀⢀⡟⣀⡀⣹⣿⠁⠀⠀⠀⠀⠀⠀⠀⠀⠀⠀⠀⠀⠀⠀⠀⠀⠀⠀⠀⠀⢸⣿⣿⣿⣿⣿⣿⣿⣿⣿⣿⣿⣿⣿⣿⣿⣿⣿⣿⣿⣿⣿⣿⣿⣿⣿⣿⣿⣿⣿⣿⣿⡇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⣿⣿⣿⣿⣿⣿⣿⣿⣿⣿⣿⣿⣿⣿⡄⠀⠀⠀⠀⠀⠀⠀⠀⠀⠀⠀⠀⠀⠀⠀⢀⣾⠀⠻⢠⣿⢃⠀⠀⠀⠀⠀⠀⠀⠀⠀⠀⠀⠀⠀⠀⠀⠀⠀⠀⠀⠀⠀⣸⣿⣿⣿⣿⣿⣿⣿⣿⣿⣿⣿⣿⣿⣿⣿⣿⣿⣿⣿⣿⣿⣿⣿⣿⣿⣿⣿⣿⣿⣿⣿⡇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⣿⣿⣿⣿⣿⣿⣿⣿⣿⣿⣿⣿⣿⣿⣿⣦⡀⠀⠀⠀⠀⠀⠀⠀⠀⠀⠀⠀⠀⣠⣾⡿⠁⣶⡏⠀⠀⠀⠀⠀⠀⠀⠀⠀⠀⠀⠀⠀⠀⠀⠀⠀⠀⠀⠀⠀⠀⢠⣿⣿⣿⣿⣿⣿⣿⣿⣿⣿⣿⣿⣿⣿⣿⣿⣿⣿⣿⣿⣿⣿⣿⣿⣿⣿⣿⣿⣿⣿⣿⣿⡇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⣿⣿⣿⣿⣿⣿⣿⣿⣿⣿⣿⣿⣿⣿⣿⣿⣿⣿⣿⣿⣿⣿⣿⣿⣿⣿⣿⣿⣿⣿⣿⣿⣿⣿⣿⣿⣿⣿⣿⣿⣿⣿⣿⡿⠀⠀⠀⠿⠿⣿⣿⣿⣿⣿⣿⣿⣿⣿⣿⣿⣿⣿⣿⣿⣿⣿⣿⣿⣿⣿⣿⣿⣿⣿⣿⣿⣿⣿⣿⣿⣿⣿⣿⣿⣿⣿⣿⣿⣿⣿⡇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⣿⣿⣿⣿⣿⣿⣿⣿⣿⣿⣿⣿⣿⣿⣿⣿⣿⣿⣿⣿⣿⣿⣿⣿⣿⣿⣿⣿⣿⣿⣿⣿⣿⣿⣿⣿⣿⣿⣿⣿⣿⣿⡆⠀⠀⠀⠀⢺⣿⣿⣿⣿⣿⣿⣿⣿⣿⣿⣿⣿⣿⣿⣿⣿⣿⣿⣿⣿⣿⣿⣿⣿⣿⣿⣿⣿⣿⣿⣿⣿⣿⣿⣿⣿⣿⣿⣿⣿⣿⣿⡇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⣿⣿⣿⣿⣿⣿⣿⣿⣿⣿⣿⣿⣿⣿⣿⣿⣿⣿⣿⣿⣿⣿⣿⣿⣿⣿⣿⣿⣿⣿⣿⣿⣿⡿⠛⠛⢿⣿⣿⣿⣿⣿⠇⠀⠀⠀⠀⡿⠿⠿⠿⣿⣿⣿⣿⣿⣿⣿⣿⣿⣿⣿⣿⣿⣿⣿⣿⣿⣿⣿⣿⣿⣿⣿⣿⣿⣿⣿⣿⣿⣿⣿⣿⣿⣿⣿⣿⣿⣿⣿⡇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⣿⣿⣿⣿⣿⣿⣿⣿⣿⣿⣿⣿⣿⣿⣿⣿⣿⣿⣿⣿⣿⣿⣿⣿⣿⣿⣿⣿⣿⣿⣿⣿⣿⣷⡄⠀⠀⢹⣿⣿⣿⡏⠀⠀⠀⠀⠀⠀⠀⠀⠀⠀⠙⢿⣿⣿⣿⣿⣿⣿⣿⣿⣿⣿⣿⣿⣿⣿⣿⣿⣿⣿⣿⣿⣿⣿⣿⣿⣿⣿⣿⣿⣿⣿⣿⣿⣿⣿⣿⣿⡇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⣿⣿⣿⣿⣿⣿⣿⣿⣿⣿⣿⣿⣿⣿⣿⣿⣿⣿⣿⣿⣿⣿⣿⣿⣿⣿⣿⣿⣿⣿⣿⣿⣿⣿⡇⠀⠀⠈⠙⢿⣿⠀⠀⠀⠀⠀⠀⠀⠀⠀⠀⠀⠀⠀⠻⣿⣿⣿⣿⣿⣿⣿⣿⣿⣿⣿⣿⣿⣿⣿⣿⣿⣿⣿⣿⣿⣿⣿⣿⣿⣿⣿⣿⣿⣿⣿⣿⣿⣿⣿⡇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⣿⣿⣿⣿⣿⣿⣿⣿⣿⣿⣿⣿⣿⣿⣿⣿⣿⣿⣿⣿⣿⣿⣿⣿⣿⣿⣿⣿⣿⣿⣿⣿⣿⡿⠁⠀⠀⠀⠀⠀⠀⠀⠀⠀⠀⠀⠀⠀⠀⠀⠀⠀⠀⠀⠀⠀⣺⣿⣿⣿⣿⣿⣿⣿⣿⣿⣿⣿⣿⣿⣿⣿⣿⣿⣿⣿⣿⣿⣿⣿⣿⣿⣿⣿⣿⣿⣿⣿⣿⣿⡇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⣿⣿⣿⣿⣿⣿⣿⣿⣿⣿⣿⣿⣿⣿⣿⣿⣿⣿⣿⣿⣿⣿⣿⣿⣿⣿⣿⣿⣿⣿⣿⣿⣿⠇⠀⠀⠀⠀⠀⠀⠀⠀⠀⠀⠀⠀⠀⠀⠀⠀⠀⠀⠀⠀⢐⣄⣼⣿⣿⣿⣿⣿⣿⣿⣿⣿⣿⣿⣿⣿⣿⣿⣿⣿⣿⣿⣿⣿⣿⣿⣿⣿⣿⣿⣿⣿⣿⣿⣿⣿⡇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⣿⣿⣿⣿⣿⣿⣿⣿⣿⣿⣿⣿⣿⣿⣿⣿⣿⣿⣿⣿⣿⣿⣿⣿⣿⣿⣿⣿⣿⣿⣿⣿⣧⡄⠀⠀⠀⠀⠀⠀⠀⠀⠀⠀⠀⠀⠀⠀⠀⠀⠀⠀⠀⠀⠀⢸⣿⣿⣿⣿⣿⣿⣿⣿⣿⣿⣿⣿⣿⣿⣿⣿⣿⣿⣿⣿⣿⣿⣿⣿⣿⣿⣿⣿⣿⣿⣿⣿⣿⣿⡇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⣿⣿⣿⣿⣿⣿⣿⣿⣿⣿⣿⣿⣿⣿⣿⣿⣿⣿⣿⣿⣿⣿⣿⣿⣿⣿⣿⣿⣿⣿⣿⣿⣿⣿⣦⣀⡀⠀⠀⠀⠀⠀⠀⠀⠀⠀⠀⠀⠀⠀⠀⠀⠀⠀⠀⠀⣿⣿⣿⣿⣿⣿⣿⣿⣿⣿⣿⣿⣿⣿⣿⣿⣿⣿⣿⣿⣿⣿⣿⣿⣿⣿⣿⣿⣿⣿⣿⣿⣿⣿⡇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⣿⣿⣿⣿⣿⣿⣿⣿⣿⣿⣿⣿⣿⣿⣿⣿⣿⣿⣿⣿⣿⣿⣿⣿⣿⣿⣿⣿⣿⣿⣿⣿⣿⣿⣿⣿⣷⣆⠀⠀⠀⠀⠀⠀⠀⠀⠀⠀⠀⠀⠀⠀⠀⠀⠀⠀⢸⣿⣿⣿⣿⣿⣿⣿⣿⣿⣿⣿⣿⣿⣿⣿⣿⣿⣿⣿⣿⣿⣿⣿⣿⣿⣿⣿⣿⣿⣿⣿⣿⣿⡇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⣿⣿⣿⣿⣿⣿⣿⣿⣿⣿⣿⣿⣿⣿⣿⣿⣿⣿⣿⣿⣿⣿⣿⣿⣿⣿⣿⣿⣿⣿⣿⣿⣿⣿⣿⣿⣿⣿⣷⡄⠀⠀⠀⠀⠀⠀⠀⠀⠀⠀⠀⠀⠀⠀⠀⠀⠀⣿⣿⣿⣿⣿⣿⣿⣿⣿⣿⣿⣿⣿⣿⣿⣿⣿⣿⣿⣿⣿⣿⣿⣿⣿⣿⣿⣿⣿⣿⣿⣿⣿⡇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⣿⣿⣿⣿⣿⣿⣿⣿⣿⣿⣿⣿⣿⣿⣿⣿⣿⣿⣿⣿⣿⣿⣿⣿⣿⣿⣿⣿⣿⣿⣿⣿⣿⣿⣿⣿⣿⣿⣿⠟⠁⠀⠀⠀⠀⠀⠀⠀⠀⠀⠀⠀⠀⠀⠀⠀⠀⢿⣿⣿⣿⣿⣿⣿⣿⣿⣿⣿⣿⣿⣿⣿⣿⣿⣿⣿⣿⣿⣿⣿⣿⣿⣿⣿⣿⣿⣿⣿⣿⣿⡇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⣿⣿⣿⣿⣿⣿⣿⣿⣿⣿⣿⣿⣿⣿⣿⣿⣿⣿⣿⣿⣿⣿⣿⣿⣿⣿⣿⣿⣿⣿⠏⠀⠉⢿⣿⣿⣿⣿⠋⠀⠀⠀⠀⠀⠀⠀⠀⠀⠀⠀⠀⠀⠀⠀⠀⠀⠀⢸⣿⣿⣿⣿⣿⣿⣿⣿⣿⣿⣿⣿⣿⣿⣿⣿⣿⣿⣿⣿⣿⣿⣿⣿⣿⣿⣿⣿⣿⣿⣿⣿⡇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⣿⣿⣿⣿⣿⣿⣿⣿⣿⣿⣿⣿⣿⣿⣿⣿⣿⣿⣿⣿⣿⣿⣿⠟⠉⠀⠀⠀⠀⠀⠀⠀⠀⣿⣿⣿⣿⠃⠀⠀⠀⠀⠀⠀⠀⠀⠀⠀⠀⠀⠀⠀⠀⠀⠀⠀⠀⠈⣿⣿⣿⣿⣿⣿⣿⣿⣿⣿⣿⣿⣿⣿⣿⣿⣿⣿⣿⣿⣿⣿⣿⣿⣿⣿⣿⣿⣿⣿⣿⣿⡇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⣿⣿⣿⣿⣿⣿⣿⣿⣿⣿⣿⣿⣿⣿⣿⣿⣿⣿⣿⣿⣿⠟⠀⠀⠀⠀⠀⠀⠀⠀⠀⠀⠀⠈⢿⣿⣿⠀⠀⠀⠀⠀⠀⠀⠀⠀⠀⠀⠀⠀⠀⠀⠀⠀⠀⠀⠀⠀⢹⣿⣿⣿⣿⣿⣿⣿⣿⣿⣿⣿⣿⣿⣿⣿⣿⣿⣿⣿⣿⣿⣿⣿⣿⣿⣿⣿⣿⣿⣿⣿⡇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⣿⣿⣿⣿⣿⣿⣿⣿⣿⣿⣿⣿⣿⣿⣿⣿⣿⣿⣿⣿⡏⠀⠀⠀⠀⠀⠀⠀⠀⠀⠀⠀⠀⠀⠈⣿⠇⠀⠀⠀⠀⠀⠀⠀⠀⠀⠀⠀⠀⠀⠀⠀⠀⠀⠀⠀⠀⠀⢸⣿⣿⣿⣿⣿⣿⣿⣿⣿⣿⣿⣿⣿⣿⣿⣿⣿⣿⣿⣿⣿⣿⣿⣿⣿⣿⣿⣿⣿⣿⣿⡇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⣿⣿⣿⣿⣿⣿⣿⣿⣿⣿⣿⣿⣿⣿⣿⣿⣿⣿⣿⣿⡇⠀⠀⠀⠀⠀⠀⠀⠀⠀⠀⠀⠀⠀⠀⢸⠀⠀⠀⠀⠀⠀⠀⠀⠀⠀⠀⠀⠀⠀⠀⠀⠀⠀⠀⠀⠀⠀⢸⣿⣿⣿⣿⣿⣿⣿⣿⣿⣿⣿⣿⣿⣿⣿⣿⣿⣿⣿⣿⣿⣿⣿⣿⣿⣿⣿⣿⣿⣿⣿⡇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⣿⣿⣿⣿⣿⣿⣿⣿⣿⣿⣿⣿⣿⣿⣿⣿⣿⣿⡿⠟⠁⠀⠀⠀⠀⠀⠀⠀⠀⠀⠀⠀⠀⠀⠀⣧⠀⠀⠀⠀⠀⠀⠀⠀⠀⠀⠀⠀⠀⠀⠀⠀⠀⠀⠀⠀⠀⠀⢸⣿⣿⣿⣿⣿⣿⣿⣿⣿⣿⣿⣿⣿⣿⣿⣿⣿⣿⣿⣿⣿⣿⣿⣿⣿⣿⣿⣿⣿⣿⣿⡇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⣿⣿⣿⣿⣿⣿⣿⣿⣿⣿⣿⣿⣿⣿⣿⡿⠋⠀⠀⠀⠀⠀⠀⠀⠀⠀⠀⠀⠀⠀⠀⠀⠀⠀⠘⠛⠀⠀⠀⠀⠀⠀⠀⠀⠀⠀⠀⠀⠀⠀⠀⠀⠀⠀⠀⠀⠀⠀⠘⣿⣿⣿⣿⣿⣿⣿⣿⣿⣿⣿⣿⣿⣿⣿⣿⣿⣿⣿⣿⣿⣿⣿⣿⣿⣿⣿⣿⣿⣿⣿⡇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⣿⣿⣿⣿⣿⣿⣿⣿⣿⣿⣿⣿⣿⣿⠋⠀⠀⠀⠀⠀⠀⠀⠀⠀⠀⠀⠀⠀⠀⠀⠀⠀⠀⠀⠀⠀⠀⠀⠀⠀⠀⠀⠀⠀⠀⠀⠀⠀⠀⠀⠀⠀⠀⠀⠀⠀⠀⠀⠀⣿⣿⣿⣿⣿⣿⣿⣿⣿⣿⣿⣿⣿⣿⣿⣿⣿⣿⣿⣿⣿⣿⣿⣿⣿⣿⣿⣿⣿⣿⣿⡇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⣿⣿⣿⣿⣿⣿⣿⣿⣿⣿⣿⣿⣿⠃⠀⠀⠀⠀⠀⠀⠀⠀⠀⠀⠀⠀⠀⠀⠀⠀⠀⠀⠀⠀⠀⠀⠀⠀⠀⠀⠀⠀⠀⠀⠀⠀⠀⠀⠀⠀⠀⠀⠀⠀⠀⠀⠀⠀⠀⠘⣿⣿⣿⣿⣿⣿⣿⣿⣿⣿⣿⣿⣿⣿⣿⣿⣿⣿⣿⣿⣿⣿⣿⣿⣿⣿⣿⣿⣿⣿⡇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⣿⣿⣿⣿⣿⣿⣿⣿⣿⣿⣿⣿⡏⠀⠀⠀⠀⠀⠀⠀⠀⠀⠀⠀⠀⠀⠀⠀⠀⠀⠀⢀⠀⠀⠀⢀⣤⡄⠀⠀⠀⠀⠀⠀⠀⠀⠀⠀⠀⠀⢸⣿⠄⠀⠀⠀⠀⠀⠀⠀⢹⣿⣿⣿⣿⣿⣿⣿⣿⣿⣿⣿⣿⣿⣿⣿⣿⣿⣿⣿⣿⣿⣿⣿⣿⣿⣿⣿⣿⣿⡇</a:t>
            </a:r>
            <a:br/>
            <a:r>
              <a:t>⣿⣿⣿⣿⣿⣿⣿⣿⣿⣿⣿⣿⡇⠀⠀⠀⠀⠀⠀⠀⠀⠀⠀⠀⠀⠀⠀⠀⠀⠀⠀⣼⣷⠀⠃⠸⣿⡇⠀⠀⠀⠀⠀⠀⠀⠀⠀⠀⠀⠀⠈⣏⡀⠀⠀⠀⠀⠀⠀⠀⠀⣿⣿⣿⣿⣿⣿⣿⣿⣿⣿⣿⣿⣿⣿⣿⣿⣿⣿⣿⣿⣿⣿⣿⣿⣿⣿⣿⣿⣿⡇</a:t>
            </a:r>
            <a:br/>
            <a:r>
              <a:t>⣿⣿⣿⣿⣿⣿⣿⣿⣿⣿⣿⣿⣷⠀⠀⠀⠀⠀⠀⠀⠀⠀⠀⠀⠀⠀⠀⠀⠀⠀⢠⣿⣿⡇⣰⡆⣿⠁⠀⠀⠀⠀⠀⠀⠀⠀⠀⠀⠀⠀⠀⢹⠁⠀⠀⠀⠀⠀⠀⠀⢀⣿⣿⣿⣿⣿⣿⣿⣿⣿⣿⣿⣿⣿⣿⣿⣿⣿⣿⣿⣿⣿⣿⣿⣿⣿⣿⣿⣿⣿⡇</a:t>
            </a:r>
            <a:br/>
            <a:r>
              <a:t>⣿⣿⣿⣿⣿⣿⣿⣿⣿⣿⣿⣿⣿⣷⡀⠀⠀⠀⠀⠀⠀⠀⠀⠀⠀⠀⠀⠀⠀⣰⣿⣿⣿⣇⠁⡠⠁⠀⠀⠀⠀⠀⠀⠀⠀⠀⠀⠀⠀⠀⠀⠀⠀⠀⠀⠀⠀⠀⠀⢀⣾⣿⣿⣿⣿⣿⣿⣿⣿⣿⣿⣿⣿⣿⣿⣿⣿⣿⣿⣿⣿⣿⣿⣿⣿⣿⣿⣿⣿⣿⡇</a:t>
            </a:r>
            <a:br/>
            <a:r>
              <a:t>⣿⣿⣿⣿⣿⣿⣿⣿⣿⣿⣿⣿⣿⣿⣿⣦⣀⠀⠀⠀⠀⠀⠀⠀⠀⠀⠀⣠⣾⣿⣿⣿⡿⠋⠀⠀⠀⠀⠀⠀⠀⠀⠀⠀⠀⠀⠀⠀⠀⠀⠀⠀⠀⠀⠀⠀⠀⢰⣿⣾⣿⣿⣿⣿⣿⣿⣿⣿⣿⣿⣿⣿⣿⣿⣿⣿⣿⣿⣿⣿⣿⣿⣿⣿⣿⣿⣿⣿⣿⣿⡇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⣿⣿⣿⣿⣿⣿⣿⣿⣿⣿⣿⣿⣿⣿⣿⣿⣿⣿⣿⣿⣿⣿⣿⣿⣿⣿⣿⣿⣿⣿⣿⣿⣿⣿⣿⣿⣿⣿⣿⣿⠀⠀⠀⣿⡿⠿⣿⣿⣿⣿⣿⣿⣿⣿⣿⣿⣿⣿⣿⣿⣿⣿⣿⣿⣿⣿⣿⣿⣿⣿⣿⣿⣿⣿⣿⣿⣿⣿⣿⣿⣿⣿⣿⣿⣿⣿⣿⣿⣿⣿⡇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⣿⣿⣿⣿⣿⣿⣿⣿⣿⣿⣿⣿⣿⣿⣿⣿⣿⣿⣿⣿⣿⣿⣿⣿⣿⣿⣿⣿⣿⣿⣿⠿⠛⠻⣿⣿⣿⣿⣿⠁⠀⠀⠀⠀⣿⠿⠿⠿⠿⣿⣿⣿⣿⣿⣿⣿⣿⣿⣿⣿⣿⣿⣿⣿⣿⣿⣿⣿⣿⣿⣿⣿⣿⣿⣿⣿⣿⣿⣿⣿⣿⣿⣿⣿⣿⣿⣿⣿⣿⣿⡇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⣿⣿⣿⣿⣿⣿⣿⣿⣿⣿⣿⣿⣿⣿⣿⣿⣿⣿⣿⣿⣿⣿⣿⣿⣿⣿⣿⣿⣿⣿⣿⣦⠀⠀⠘⣿⣿⣿⡇⠀⠀⠀⠀⠀⠀⠀⠀⠀⠀⠀⠙⢿⣿⣿⣿⣿⣿⣿⣿⣿⣿⣿⣿⣿⣿⣿⣿⣿⣿⣿⣿⣿⣿⣿⣿⣿⣿⣿⣿⣿⣿⣿⣿⣿⣿⣿⣿⣿⣿⣿⡇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⣿⣿⣿⣿⣿⣿⣿⣿⣿⣿⣿⣿⣿⣿⣿⣿⣿⣿⣿⣿⣿⣿⣿⣿⣿⣿⣿⣿⣿⣿⣿⣿⠂⠀⠀⠉⠻⣿⠀⠀⠀⠀⠀⠀⠀⠀⠀⠀⠀⠀⠀⠈⢻⣿⣿⣿⣿⣿⣿⣿⣿⣿⣿⣿⣿⣿⣿⣿⣿⣿⣿⣿⣿⣿⣿⣿⣿⣿⣿⣿⣿⣿⣿⣿⣿⣿⣿⣿⣿⣿⡇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⣿⣿⣿⣿⣿⣿⣿⣿⣿⣿⣿⣿⣿⣿⣿⣿⣿⣿⣿⣿⣿⣿⣿⣿⣿⣿⣿⣿⣿⣿⣿⣿⣷⠀⠀⠀⠀⠀⠀⠀⠀⠀⠀⠀⠀⠀⠀⠀⠀⠀⠀⠀⠀⢿⣿⣿⣿⣿⣿⣿⣿⣿⣿⣿⣿⣿⣿⣿⣿⣿⣿⣿⣿⣿⣿⣿⣿⣿⣿⣿⣿⣿⣿⣿⣿⣿⣿⣿⣿⣿⡇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⣿⣿⣿⣿⣿⣿⣿⣿⣿⣿⣿⣿⣿⣿⣿⣿⣿⣿⣿⣿⣿⣿⣿⣿⣿⣿⣿⣿⣿⣿⣿⠟⠁⠀⠀⠀⠀⠀⠀⠀⠀⠀⠀⠀⠀⠀⠀⠀⠀⠀⠀⠀⠀⠀⣿⣿⣿⣿⣿⣿⣿⣿⣿⣿⣿⣿⣿⣿⣿⣿⣿⣿⣿⣿⣿⣿⣿⣿⣿⣿⣿⣿⣿⣿⣿⣿⣿⣿⣿⣿⡇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⣿⣿⣿⣿⣿⣿⣿⣿⣿⣿⣿⣿⣿⣿⣿⣿⣿⣿⣿⣿⣿⣿⣿⣿⣿⣿⣿⣿⣿⣿⣿⠀⠀⠀⠀⠀⠀⠀⠀⠀⠀⠀⠀⠀⠀⠀⠀⠀⠀⠀⠀⠀⢰⣤⣿⣿⣿⣿⣿⣿⣿⣿⣿⣿⣿⣿⣿⣿⣿⣿⣿⣿⣿⣿⣿⣿⣿⣿⣿⣿⣿⣿⣿⣿⣿⣿⣿⣿⣿⣿⡇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⣿⣿⣿⣿⣿⣿⣿⣿⣿⣿⣿⣿⣿⣿⣿⣿⣿⣿⣿⣿⣿⣿⣿⣿⣿⣿⣿⣿⣿⣿⣣⠀⠀⠀⠀⠀⠀⠀⠀⠀⠀⠀⠀⠀⠀⠀⠀⠀⠀⠀⠀⠀⠀⠈⣿⣿⣿⣿⣿⣿⣿⣿⣿⣿⣿⣿⣿⣿⣿⣿⣿⣿⣿⣿⣿⣿⣿⣿⣿⣿⣿⣿⣿⣿⣿⣿⣿⣿⣿⣿⡇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⣿⣿⣿⣿⣿⣿⣿⣿⣿⣿⣿⣿⣿⣿⣿⣿⣿⣿⣿⣿⣿⣿⣿⣿⣿⣿⣿⣿⣿⣿⣿⣿⣿⣿⣦⡄⠀⠀⠀⠀⠀⠀⠀⠀⠀⠀⠀⠀⠀⠀⠀⠀⠀⠀⠀⠘⣿⣿⣿⣿⣿⣿⣿⣿⣿⣿⣿⣿⣿⣿⣿⣿⣿⣿⣿⣿⣿⣿⣿⣿⣿⣿⣿⣿⣿⣿⣿⣿⣿⣿⡇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⣿⣿⣿⣿⣿⣿⣿⣿⣿⣿⣿⣿⣿⣿⣿⣿⣿⣿⣿⣿⣿⣿⣿⣿⣿⣿⣿⣿⣿⣿⣿⠿⢿⣿⣿⣿⣿⣿⡆⠀⠀⠀⠀⠀⠀⠀⠀⠀⠀⠀⠀⠀⠀⠀⠀⠀⠈⣿⣿⣿⣿⣿⣿⣿⣿⣿⣿⣿⣿⣿⣿⣿⣿⣿⣿⣿⣿⣿⣿⣿⣿⣿⣿⣿⣿⣿⣿⣿⣿⣿⡇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⣿⣿⣿⣿⣿⣿⣿⣿⣿⣿⣿⣿⣿⣿⣿⣿⣿⣿⣿⣿⣿⣿⣿⣿⠿⠛⠛⠛⠛⠛⠃⠀⠀⣹⣿⣿⣿⡿⠋⠀⠀⠀⠀⠀⠀⠀⠀⠀⠀⠀⠀⠀⠀⠀⠀⠀⠀⠹⣿⣿⣿⣿⣿⣿⣿⣿⣿⣿⣿⣿⣿⣿⣿⣿⣿⣿⣿⣿⣿⣿⣿⣿⣿⣿⣿⣿⣿⣿⣿⣿⡇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⣿⣿⣿⣿⣿⣿⣿⣿⣿⣿⣿⣿⣿⣿⣿⣿⣿⣿⣿⣿⣿⡿⠋⠀⠀⠀⠀⠀⠀⠀⠀⠀⠰⣿⣿⣿⡿⠃⠀⠀⠀⠀⠀⠀⠀⠀⠀⠀⠀⠀⠀⠀⠀⠀⠀⠀⠀⠀⠹⣿⣿⣿⣿⣿⣿⣿⣿⣿⣿⣿⣿⣿⣿⣿⣿⣿⣿⣿⣿⣿⣿⣿⣿⣿⣿⣿⣿⣿⣿⣿⡇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⣿⣿⣿⣿⣿⣿⣿⣿⣿⣿⣿⣿⣿⣿⣿⣿⣿⣿⣿⣿⡏⠀⠀⠀⠀⠀⠀⠀⠀⠀⠀⠀⠀⠘⢿⡿⠀⠀⠀⠀⠀⠀⠀⠀⠀⠀⠀⠀⠀⠀⠀⠀⠀⠀⠀⠀⠀⠀⠀⠹⣿⣿⣿⣿⣿⣿⣿⣿⣿⣿⣿⣿⣿⣿⣿⣿⣿⣿⣿⣿⣿⣿⣿⣿⣿⣿⣿⣿⣿⣿⡇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⣿⣿⣿⣿⣿⣿⣿⣿⣿⣿⣿⣿⣿⣿⣿⣿⣿⣿⣿⣿⠀⠀⠀⠀⠀⠀⠀⠀⠀⠀⠀⠀⠀⠀⠸⡇⠀⠀⠀⠀⠀⠀⠀⠀⠀⠀⠀⠀⠀⠀⠀⢠⠀⠀⠀⠀⠀⠀⠀⠀⢻⣿⣿⣿⣿⣿⣿⣿⣿⣿⣿⣿⣿⣿⣿⣿⣿⣿⣿⣿⣿⣿⣿⣿⣿⣿⣿⣿⣿⣿⡇</a:t>
            </a:r>
            <a:br/>
            <a:r>
              <a:t>⣿⣿⣿⣿⣿⣿⣿⣿⣿⣿⣿⣿⣿⣿⣿⣿⣿⣿⣿⡿⠀⠀⠀⠀⠀⠀⠀⠀⠀⠀⠀⠀⠀⠀⢀⡏⠀⠀⠀⠀⠀⠀⠀⠀⠀⠀⠀⠀⠀⠀⠀⠈⢷⡀⠀⠀⠀⠀⠀⢀⠀⢿⣿⣿⣿⣿⣿⣿⣿⣿⣿⣿⣿⣿⣿⣿⣿⣿⣿⣿⣿⣿⣿⣿⣿⣿⣿⣿⣿⣿⡇</a:t>
            </a:r>
            <a:br/>
            <a:r>
              <a:t>⣿⣿⣿⣿⣿⣿⣿⣿⣿⣿⣿⣿⣿⣿⣿⡿⠟⠋⠉⠀⠀⠀⠀⠀⠀⠀⠀⠀⠀⠀⠀⠀⠀⠀⣸⠁⠀⠀⠀⠀⠀⠀⠀⠀⠀⠀⠀⠀⠀⠀⠀⠀⠈⢿⡄⠀⠀⠀⠀⠈⠂⠘⣿⣿⣿⣿⣿⣿⣿⣿⣿⣿⣿⣿⣿⣿⣿⣿⣿⣿⣿⣿⣿⣿⣿⣿⣿⣿⣿⣿⡇</a:t>
            </a:r>
            <a:br/>
            <a:r>
              <a:t>⣿⣿⣿⣿⣿⣿⣿⣿⣿⣿⣿⣿⣿⠟⠁⠀⠀⠀⠀⠀⠀⠀⠀⠀⠀⠀⠀⠀⠀⠀⠀⠀⠀⠴⣿⠀⠀⠀⠀⠀⠀⠀⠀⠀⠀⠀⠀⠀⠀⠀⠀⠀⠀⠈⢿⣆⠀⠀⠀⠀⠀⢲⣿⣿⣿⣿⣿⣿⣿⣿⣿⣿⣿⣿⣿⣿⣿⣿⣿⣿⣿⣿⣿⣿⣿⣿⣿⣿⣿⣿⡇</a:t>
            </a:r>
            <a:br/>
            <a:r>
              <a:t>⣿⣿⣿⣿⣿⣿⣿⣿⣿⣿⣿⣿⠋⠀⠀⠀⠀⠀⠀⠀⠀⠀⠀⠀⠀⠀⠀⠀⠀⠀⠀⠀⠀⠀⠀⠀⠀⠀⠀⠀⠀⠀⠀⠀⠀⠀⠀⠀⠀⠀⠀⠀⠀⠀⠀⢻⡆⠀⠀⠀⠀⠀⢿⣿⣿⣿⣿⣿⣿⣿⣿⣿⣿⣿⣿⣿⣿⣿⣿⣿⣿⣿⣿⣿⣿⣿⣿⣿⣿⣿⡇</a:t>
            </a:r>
            <a:br/>
            <a:r>
              <a:t>⣿⣿⣿⣿⣿⣿⣿⣿⣿⣿⣿⠇⠀⠀⠀⠀⠀⠀⠀⠀⠀⠀⠀⠀⠀⠀⠀⠀⠀⠀⠀⠀⠀⠀⠀⠀⠀⠀⠀⠀⠀⠀⠀⠀⠀⠀⠀⠀⠀⠀⠀⠀⠀⠀⠀⠀⢳⡀⠀⠀⠀⠀⠀⠻⣿⣿⣿⣿⣿⣿⣿⣿⣿⣿⣿⣿⣿⣿⣿⣿⣿⣿⣿⣿⣿⣿⣿⣿⣿⣿⡇</a:t>
            </a:r>
            <a:br/>
            <a:r>
              <a:t>⣿⣿⣿⣿⣿⣿⣿⣿⣿⣿⣿⠀⠀⠀⠀⠀⠀⠀⠀⠀⠀⠀⠀⠀⠀⠀⠀⠀⠀⠀⡀⠀⠀⠀⠀⢠⣀⠀⠀⠀⠀⠀⠀⠀⠀⠀⠀⠀⠀⠀⢀⠀⠀⠀⠀⠀⠀⠃⠀⠀⠀⠀⠀⠀⠘⢿⣿⣿⣿⣿⣿⣿⣿⣿⣿⣿⣿⣿⣿⣿⣿⣿⣿⣿⣿⣿⣿⣿⣿⣿⡇</a:t>
            </a:r>
            <a:br/>
            <a:r>
              <a:t>⣿⣿⣿⣿⣿⣿⣿⣿⣿⣿⣿⠀⠀⠀⠀⠀⠀⠀⠀⠀⠀⠀⠀⠀⠀⠀⠀⠀⠀⠀⣷⡆⠘⣷⡄⠿⣿⡀⠀⠀⠀⠀⠀⠀⠀⠀⠀⠀⠀⠀⢸⣷⡀⠀⠀⠀⠀⠀⠀⠀⠀⠀⠀⠀⠀⠈⣿⣿⣿⣿⣿⣿⣿⣿⣿⣿⣿⣿⣿⣿⣿⣿⣿⣿⣿⣿⣿⣿⣿⣿⡇</a:t>
            </a:r>
            <a:br/>
            <a:r>
              <a:t>⣿⣿⣿⣿⣿⣿⣿⣿⣿⣿⣿⣇⠀⠀⠀⠀⠀⠀⠀⠀⠀⠀⠀⠀⠀⠀⠀⠀⠀⣸⣿⣿⣶⣿⢠⣤⢹⡇⠀⠀⠀⠀⠀⠀⠀⠀⠀⠀⠀⠀⢸⣿⠇⠀⠀⠀⠀⠀⠀⠀⠀⠀⠀⠀⠀⠀⢸⣿⣿⣿⣿⣿⣿⣿⣿⣿⣿⣿⣿⣿⣿⣿⣿⣿⣿⣿⣿⣿⣿⣿⡇</a:t>
            </a:r>
            <a:br/>
            <a:r>
              <a:t>⣿⣿⣿⣿⣿⣿⣿⣿⣿⣿⣿⣿⣧⡀⠀⠀⠀⠀⠀⠀⠀⠀⠀⠀⠀⠀⠀⢀⣼⣿⣿⣿⣿⣿⡈⠉⠘⠁⠀⠀⠀⠀⠀⠀⠀⠀⠀⠀⠀⠀⠀⠻⠀⠀⠀⠀⠀⠀⡄⠀⠀⠀⠀⠀⠀⠀⢸⣿⣿⣿⣿⣿⣿⣿⣿⣿⣿⣿⣿⣿⣿⣿⣿⣿⣿⣿⣿⣿⣿⣿⡇</a:t>
            </a:r>
            <a:br/>
            <a:r>
              <a:t>⣿⣿⣿⣿⣿⣿⣿⣿⣿⣿⣿⣿⣿⣿⣦⣄⡀⠀⠀⠀⠀⠀⠀⠀⠀⢀⣴⣿⣿⣿⣿⣿⣿⣿⣿⠇⠁⠀⠀⠀⠀⠀⠀⠀⠀⠀⠀⠀⠀⠀⠀⠀⠀⠀⠀⠀⠀⢠⣿⣷⠀⠀⠀⢠⣄⣤⣼⣿⣿⣿⣿⣿⣿⣿⣿⣿⣿⣿⣿⣿⣿⣿⣿⣿⣿⣿⣿⣿⣿⣿⡇</a:t>
            </a:r>
            <a:br/>
            <a:r>
              <a:t>⣿⣿⣿⣿⣿⣿⣿⣿⣿⣿⣿⣿⣿⣿⣿⣿⣿⣷⣶⣤⣤⣤⣤⣴⣾⣿⣿⣿⣿⣿⣿⣿⣿⣿⠃⠀⠀⠀⠀⠀⠀⠀⠀⠀⠀⠀⠀⠀⠀⠀⠀⠀⠀⠀⠀⠀⠀⣾⣿⡏⠐⠀⠀⢸⣿⣿⣿⣿⣿⣿⣿⣿⣿⣿⣿⣿⣿⣿⣿⣿⣿⣿⣿⣿⣿⣿⣿⣿⣿⣿⡇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⠀⠀⠀⠀⠀⠀⠀⠀⠀⠀⠀⠀⠀⠀⠀⠀⠀⠀⠀⠀⠀⠀⠀⠀⠀⠀⠀⠀⠀⠀⠀⠈⠻⣿⣿⣿⣿⣿⣿⣿⣿⣿⣿⣿⣿⣿⣿⣿⣿⣿⣿⣿⣿⣿⣿⣿⣿⣿⣿⣿⣿⣿⣿⣿⣿⣿⣿⣿⣿⣿⣿⣿⣿⣿⣿⣿⣿⣿⣿⣿⣿⣿⣿⣿⣿⣿⣿⣿⣿⣿⡇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⠀⠀⠀⠀⠀⠀⠀⠀⠀⠀⠀⠀⠀⠀⠀⠀⠀⠀⠀⠀⠀⠀⠀⠀⠀⠀⠀⠀⠀⠀⠀⠀⠀⠀⠙⠻⣿⣿⣿⣿⣿⣿⣿⣿⣿⣿⣿⣿⣿⣿⣿⣿⣿⣿⣿⣿⣿⣿⣿⣿⣿⣿⣿⣿⣿⣿⣿⣿⣿⣿⣿⣿⣿⣿⣿⣿⣿⣿⣿⣿⣿⣿⣿⣿⣿⣿⣿⣿⣿⣿⡇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⠀⠀⠀⠀⠀⠀⠀⠀⠀⠀⠀⠀⠀⠀⠀⠀⠀⠀⠀⠀⠀⠀⠀⠀⠀⠀⠀⠀⠀⠀⠀⠀⠀⠀⠀⠀⠀⠈⠛⢿⣿⣿⣿⣿⣿⣿⣿⣿⣿⣿⣿⣿⣿⣿⣿⣿⣿⣿⣿⣿⣿⣿⣿⣿⣿⣿⣿⣿⣿⣿⣿⣿⣿⣿⣿⣿⣿⣿⣿⣿⣿⣿⣿⣿⣿⣿⣿⣿⣿⣿⡇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⠀⠀⠀⠀⠀⠀⠀⠀⠀⠀⠀⠀⠀⠀⠀⠀⠀⠀⠀⠀⠀⠀⠀⠀⠀⠀⠀⠀⠀⠀⠀⠀⠀⠀⠀⠀⠀⠀⠀⠀⠙⠻⣿⣿⣿⣿⣿⣿⣿⣿⣿⣿⣿⣿⣿⣿⣿⣿⣿⣿⣿⣿⣿⣿⣿⣿⣿⣿⣿⣿⣿⣿⣿⣿⣿⣿⣿⣿⣿⣿⣿⣿⣿⣿⣿⣿⣿⣿⣿⣿⡇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⠀⠀⠀⠀⠀⠀⠀⠀⠀⠀⠀⠀⠀⠀⠀⠀⠀⠀⠀⠀⠀⠀⠀⠀⠀⠀⠀⠀⠀⠀⠀⠀⠀⠀⠀⠀⠀⠀⠀⠀⠀⠀⠀⠈⠙⠿⣿⣿⣿⣿⣿⣿⣿⣿⣿⣿⣿⣿⣿⣿⣿⣿⣿⣿⣿⣿⣿⣿⣿⣿⣿⣿⣿⣿⣿⣿⣿⣿⣿⣿⣿⣿⣿⣿⣿⣿⣿⣿⣿⣿⡇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⠀⠀⠀⠀⠀⠀⠀⠀⠀⠀⠀⠀⠀⠀⠀⠀⠀⠀⠀⠀⠀⠀⠀⠀⠀⠀⠀⠀⠀⠀⠀⠀⠀⠀⠀⠀⠀⠀⠀⠀⠀⠀⠀⠀⠀⠀⠀⠉⣻⣿⣿⣿⣿⣿⣿⣿⣿⣿⣿⣿⣿⣿⣿⣿⣿⣿⣿⣿⣿⣿⣿⣿⣿⣿⣿⣿⣿⣿⣿⣿⣿⣿⣿⣿⣿⣿⣿⣿⣿⣿⡇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⠀⠀⠀⠀⠀⠀⠀⠀⠀⠀⠀⠀⠀⠀⠀⠀⠀⠀⠀⠀⠀⠀⠀⠀⠀⠀⠀⠀⠀⠀⠀⠀⠀⠀⠀⠀⠀⠀⠀⠀⠀⠀⠀⠀⠀⠀⠀⠀⠈⠙⣿⣿⣿⣿⣿⣿⣿⣿⣿⣿⣿⣿⣿⣿⣿⣿⣿⣿⣿⣿⣿⣿⣿⣿⣿⣿⣿⣿⣿⣿⣿⣿⣿⣿⣿⣿⣿⣿⣿⣿⡇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⠀⠀⠀⠀⠀⠀⠀⠀⠀⠀⠀⠀⠀⠀⠀⠀⠀⠀⠀⠀⠀⠀⠀⠀⠀⠀⠀⠀⠀⠀⠀⠀⠀⠀⠀⠀⠀⠀⠀⠀⠀⠀⠀⠀⠀⠀⠀⠀⠀⠀⠙⢿⣿⣿⣿⣿⣿⣿⣿⣿⣿⣿⣿⣿⣿⣿⣿⣿⣿⣿⣿⣿⣿⣿⣿⣿⣿⣿⣿⣿⣿⣿⣿⣿⣿⣿⣿⣿⣿⣿⡇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⠀⠀⠀⠀⠀⠀⠀⠀⠀⠀⠀⠀⠀⠀⠀⠀⠀⠀⠀⠀⠀⠀⠀⠀⠀⠀⠀⠀⠀⠀⠀⠀⠀⠀⠀⠀⠀⠀⠀⠀⠀⠀⠀⠀⠀⠀⠀⠀⠀⠀⠀⠀⠹⣿⣿⣿⣿⢿⣿⣿⣿⣿⣿⣿⣿⣿⣿⣿⣿⣿⣿⣿⣿⣿⣿⣿⣿⣿⣿⣿⣿⣿⣿⣿⣿⣿⣿⣿⣿⣿⡇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⠀⠀⠀⠀⠀⠀⠀⠀⠀⠀⠀⠀⠀⠀⠀⠀⠀⠀⠀⠀⠀⠀⠀⠀⠀⠀⠀⠀⠀⠀⠀⠀⠀⠀⠀⠀⠀⠀⠀⠀⠀⠀⠀⠀⠀⠀⠀⠀⠀⠀⠀⠀⠀⠈⠉⠁⠀⠰⣿⣿⣿⣿⣿⣿⣿⣿⣿⣿⣿⣿⣿⣿⣿⣿⣿⣿⣿⣿⣿⣿⣿⣿⣿⣿⣿⣿⣿⣿⣿⣿⡇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⠀⠀⠀⠀⠀⠀⠀⠀⠀⠀⠀⠀⠀⠀⠀⠀⠀⠀⠀⠀⠀⠀⠀⠀⠀⠀⠀⠀⠀⠀⠀⠀⠀⠀⠀⠀⠀⠀⢀⣀⣀⡀⠀⠀⠀⠀⠀⠀⠀⠀⠀⠀⠀⠀⠀⠀⠀⠀⠘⣿⣿⣿⣿⣿⣿⣿⣿⣿⣿⣿⣿⣿⣿⣿⣿⣿⣿⣿⣿⣿⣿⣿⣿⣿⣿⣿⣿⣿⣿⣿⡇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⠀⠀⠀⠀⠀⠀⠀⠀⠀⠀⠀⠀⠀⠀⠀⠀⠀⠀⠀⠀⠀⠀⠀⠀⠀⠀⠀⠀⠀⠀⠀⠀⠀⠀⠀⢠⣤⣾⣿⣿⣿⣿⣷⣦⡀⠀⠀⠀⠀⠀⠀⠀⠀⠀⠀⠀⠀⠀⠀⣸⣿⣿⣿⣿⣿⣿⣿⣿⣿⣿⣿⣿⣿⣿⣿⣿⣿⣿⣿⣿⣿⣿⣿⣿⣿⣿⣿⣿⣿⣿⡇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⠀⠀⠀⠀⠀⠀⠀⠀⠀⠀⠀⠀⠀⠀⠀⠀⠀⠀⠀⠀⠀⠀⠀⠀⠀⠀⠀⠀⠀⠀⠀⠀⠀⢀⣴⣿⣿⣿⣿⣿⣿⣿⣿⣿⣿⣄⠀⠀⠀⠀⠀⠀⠀⠀⠀⠀⠀⠀⣴⣿⣿⣿⣿⣿⣿⣿⣿⣿⣿⣿⣿⣿⣿⣿⣿⣿⣿⣿⣿⣿⣿⣿⣿⣿⣿⣿⣿⣿⣿⣿⡇</a:t>
            </a:r>
            <a:br/>
            <a:r>
              <a:t>⠀⠀⠀⠀⠀⠀⠀⠀⠀⠀⠀⠀⠀⠀⠀⠀⠀⠀⠀⠀⠀⠀⠀⠀⠀⠀⠀⠀⠀⠀⠀⠀⢰⣿⣿⣿⣿⣿⣿⣿⣿⣿⣿⣿⣿⣿⡄⠀⠀⠀⠀⠀⠀⠀⠀⠀⠀⠀⣿⣿⣿⣿⣿⣿⣿⣿⣿⣿⣿⣿⣿⣿⣿⣿⣿⣿⣿⣿⣿⣿⣿⣿⣿⣿⣿⣿⣿⣿⣿⣿⡇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⠀⠀⠀⠀⠀⠀⠀⠀⠀⠀⠀⠀⠀⠀⠀⠀⠀⠀⠀⠀⠀⠀⠀⠀⠀⠀⠀⠀⠀⠀⠀⠀⢸⣿⣿⣿⣿⣿⣿⣿⣿⣿⣿⣿⣿⣿⡇⠀⠀⠀⠀⠀⠀⠀⠀⠀⠀⢠⣿⣿⣿⣿⣿⣿⣿⣿⣿⣿⣿⣿⣿⣿⣿⣿⣿⣿⣿⣿⣿⣿⣿⣿⣿⣿⣿⣿⣿⡿⠿⠿⠇</a:t>
            </a:r>
            <a:br/>
            <a:r>
              <a:t>⠀⠀⠀⠀⠀⠀⠀⠀⠀⠀⠀⠀⠀⠀⠀⠀⠀⠀⠀⠀⠀⠀⠀⠀⠀⠀⠀⠀⠀⠀⠀⠀⠘⣿⣿⣿⣿⣿⣿⣿⣿⣿⣿⣿⣿⡿⠁⠀⠀⠀⠀⠀⠀⠀⠀⠀⣠⣿⣿⣿⣿⣿⣿⣿⣿⣿⣿⣿⣿⣿⣿⣿⣿⣿⣿⣿⣿⣿⣿⣿⣿⣿⣿⣿⣿⣿⣿⣿⣭⡂⠀</a:t>
            </a:r>
            <a:br/>
            <a:r>
              <a:t>⠀⠀⠀⠀⠀⠀⠀⠀⠀⠀⠀⠀⠀⠀⠀⠀⠀⠀⠀⠀⠀⠀⠀⠀⠀⠀⠀⠀⠀⠀⠀⠀⠀⠈⠻⣿⣿⣿⣿⣿⣿⣿⣿⣿⣿⣷⣦⡀⠀⠀⠀⠀⠀⠀⠀⣼⣿⣿⣿⣿⣿⣿⣿⣿⣿⣿⣿⣿⣿⣿⣿⣿⣿⣿⣿⣿⣿⣿⣿⣿⣿⣿⣿⡿⢍⠉⠛⠛⠿⣿⡇</a:t>
            </a:r>
            <a:br/>
            <a:r>
              <a:t>⠀⠀⠀⠀⠀⠀⠀⠀⠀⠀⠀⠀⠀⠀⠀⠀⠀⠀⠀⠀⠀⠀⠀⠀⠀⠀⠀⠀⠀⠀⠀⠀⠀⠀⠀⠈⠛⠿⢿⣿⣿⣿⣿⣿⣿⣿⣿⣿⣷⣄⠀⠀⠀⠀⣾⣿⣿⣿⣿⣿⣿⣿⣿⣿⣿⣿⣿⣿⣿⣿⣿⣿⣿⣿⣿⣿⣿⣿⣿⣿⣿⣿⣿⣟⠳⢤⡀⠀⠀⠀⠁</a:t>
            </a:r>
            <a:br/>
            <a:r>
              <a:t>⠀⠀⠀⠀⠀⠀⠀⠀⠀⠀⠀⠀⠀⠀⠀⠀⠀⠀⠀⠀⠀⠀⠀⠀⠀⠀⠀⠀⠀⠀⠀⠀⠀⠀⠀⠀⠀⠀⠀⠀⠀⠉⠙⠻⣿⣿⣿⣿⣿⣿⣷⣦⡀⠀⠙⢿⣿⣿⣿⣿⣿⣿⣿⣿⣿⣿⣿⣿⣿⣿⣿⣿⣿⣿⣿⣿⣿⣿⣿⣿⣿⣿⣿⣿⣆⠀⠀⠀⢠⣴⡆</a:t>
            </a:r>
            <a:br/>
            <a:r>
              <a:t>⠀⠀⠀⠀⠀⠀⠀⠀⠀⠀⠀⠀⠀⠀⠀⠀⠀⠀⠀⠀⠀⠀⠀⠀⠀⠀⠀⠀⠀⠀⠀⠀⠀⠀⠀⠀⠀⠀⠀⠀⠀⠀⠀⠀⠈⢿⣿⣿⣿⣿⣿⣿⣿⣦⣀⣼⣿⣿⣿⣿⣿⣿⣿⣿⣿⣿⣿⣿⣿⣿⣿⣿⣿⣿⣿⣿⣿⣿⣿⣿⣿⣿⣿⣿⣿⡄⠀⠀⣾⣿⡇</a:t>
            </a:r>
            <a:br/>
            <a:r>
              <a:t>⠀⠀⠀⠀⠀⠀⠀⠀⠀⠀⠀⠀⠀⠀⠀⠀⠀⠀⠀⠀⠀⠀⠀⠀⠀⠀⠀⠀⠀⠀⠀⠀⠀⠀⠀⠀⠀⠀⠀⠀⠀⠀⠀⠀⠀⠀⠙⢿⣿⣿⣿⣿⣿⣿⣿⣿⣿⣿⣿⣿⣿⣿⣿⣿⣿⣿⣿⣿⣿⣿⣿⣿⣿⣿⣿⣿⣿⣿⣿⣿⣿⣿⣿⣿⣿⣿⡀⠀⣿⣿⡇</a:t>
            </a:r>
            <a:br/>
            <a:r>
              <a:t>⠀⠀⠀⠀⠀⠀⠀⠀⠀⠀⠀⠀⠀⠀⠀⠀⠀⠀⠀⠀⠀⠀⠀⠀⠀⠀⠀⠀⠀⠀⠀⠀⠀⠀⠀⠀⠀⠀⠀⠀⠀⠀⠀⠀⠀⠀⠀⠀⠙⢿⣿⣿⣿⣿⣿⣿⣿⣿⣿⣿⣿⣿⣿⣿⣿⣿⣿⣿⣿⣿⣿⣿⣿⣿⣿⣿⣿⣿⣿⣿⣿⣿⣿⣿⣿⣿⣧⠀⣿⣿⡇</a:t>
            </a:r>
            <a:br/>
            <a:r>
              <a:t>⠀⠀⠀⠀⠀⠀⠀⠀⠀⠀⠀⠀⠀⠀⠀⠀⠀⠀⠀⠀⠀⠀⠀⠀⠀⠀⠀⠀⠀⠀⠀⠀⠀⠀⠀⠀⠀⠀⠀⠀⠀⠀⠀⠀⠀⠀⠀⠀⠀⠀⠙⣿⣿⣿⣿⣿⣿⣿⣿⣿⣿⣿⣿⣿⣿⣿⣿⣿⣿⣿⣿⣿⣿⣿⣿⣿⣿⣿⣿⣿⣿⣿⣿⣿⣿⣿⣿⣷⣿⣿⡇</a:t>
            </a:r>
            <a:br/>
            <a:r>
              <a:t>⠀⠀⠀⠀⠀⠀⠀⠀⠀⠀⠀⠀⠀⠀⠀⠀⠀⠀⠀⠀⠀⠀⠀⠀⠀⠀⠀⠀⠀⠀⠀⠀⠀⠀⠀⠀⠀⠀⠀⠀⠀⠀⠀⠀⠀⠀⠀⠀⠀⠀⠀⠈⠻⣿⣿⣿⣿⣿⣿⣿⣿⣿⣿⣿⣿⣿⣿⣿⣿⣿⣿⣿⣿⣿⣿⣿⣿⣿⣿⣿⣿⣿⣿⣿⣿⣿⣿⣿⣿⣿⡇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⠀⠀⠀⠀⠀⠀⠀⠀⠀⠀⠀⠀⠀⠀⠀⠀⠀⠀⠀⠀⠀⠀⠀⠀⠀⠀⠀⠀⠀⠀⠀⠀⠀⠀⠀⠀⠀⠀⠀⠀⠀⠀⠀⠀⠀⠀⠀⠀⠀⠀⠀⠀⠀⠙⣿⣿⣿⣿⣿⣿⣿⣿⣿⣿⠟⠻⣿⣿⣿⣿⣿⣿⣿⣿⣿⣿⣿⣿⣿⣿⣿⣿⣿⣿⣿⣿⣿⣿⣿⣿⡇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⠀⠀⠀⠀⠀⠀⠀⠀⠀⠀⠀⠀⠀⠀⠀⠀⠀⠀⠀⠀⠀⠀⠀⠀⠀⠀⠀⠀⠀⠀⠀⠀⠀⠀⠀⠀⠀⠀⠀⠀⠀⠀⠀⠀⠀⠀⠀⠀⠀⠀⠀⠀⠀⣴⣿⣿⣿⣿⣿⣿⣿⣿⠟⠁⠀⠀⠙⣿⣿⣿⣿⣿⣿⣿⣿⣿⣿⣿⣿⣿⣿⣿⣿⣿⣿⣿⣿⣿⣿⣿⡇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⠀⠀⠀⠀⠀⠀⠀⠀⠀⠀⠀⠀⠀⠀⠀⠀⠀⠀⠀⠀⠀⠀⠀⠀⠀⠀⠀⠀⠀⠀⠀⠀⠀⠀⠀⠀⠀⠀⠀⠀⠀⠀⠀⠀⠀⠀⠀⠀⠀⠀⠀⢠⣾⣿⣿⣿⣿⣿⣿⠏⠉⠀⠀⠀⠀⠀⠀⠘⣿⣿⣿⣿⣿⣿⣿⣿⣿⣿⣿⣿⣿⣿⣿⣿⣿⣿⣿⣿⣿⣿⡇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⠀⠀⠀⠀⠀⠀⠀⠀⠀⠀⠀⠀⠀⠀⠀⠀⠀⠀⠀⠀⠀⠀⠀⠀⠀⠀⠀⠀⠀⠀⠀⠀⠀⠀⠀⠀⠀⠀⠀⠀⠀⠀⠀⠀⠀⠀⠀⠀⠀⠀⢠⣿⣿⣿⣿⣿⣿⣿⠟⠀⠀⠀⠀⠀⠀⠀⠀⠀⠘⢿⣿⣿⣿⣿⣿⣿⣿⣿⣿⣿⣿⣿⣿⣿⣿⣿⣿⣿⣿⣿⡇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⠀⠀⠀⠀⠀⠀⠀⠀⠀⠀⠀⠀⠀⠀⠀⠀⠀⠀⠀⠀⠀⠀⠀⠀⠀⠀⠀⠀⠀⠀⠀⠀⠀⠀⠀⠀⠀⠀⠀⠀⠀⠀⠀⠀⠀⠀⠀⠀⠀⢠⣿⣿⣿⣿⣿⣿⣿⠏⠀⠀⠀⠀⠀⠀⠀⠀⠀⠀⠀⣸⣿⣿⣿⣿⣿⣿⣿⣿⣿⣿⣿⣿⣿⣿⣿⣿⣿⣿⣿⣿⡇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⠀⠀⠀⠀⠀⠀⠀⠀⠀⠀⠀⠀⠀⠀⠀⠀⠀⠀⠀⠀⠀⠀⠀⠀⠀⠀⠀⠀⠀⠀⠀⠀⠀⠀⠀⠀⠀⠀⠀⠀⠀⠀⠀⠀⠀⠀⠀⠀⢠⣿⣿⣿⣿⣿⣿⡿⠁⠀⠀⠀⠀⠀⠀⠀⠀⠀⠀⠀⣴⣿⣿⣿⣿⣿⣿⣿⣿⣿⣿⣿⣿⣿⣿⣿⣿⣿⣿⣿⣿⣿⡇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⠀⠀⠀⠀⠀⠀⠀⠀⠀⠀⠀⠀⠀⠀⠀⠀⠀⠀⠀⠀⠀⠀⠀⠀⠀⠀⠀⠀⠀⠀⠀⠀⠀⠀⠀⠀⠀⠀⠀⠀⠀⠀⠀⠀⠀⠀⠀⣠⣿⣿⣿⣿⣿⣿⠏⠀⠀⠀⠀⠀⠀⠀⠀⠀⠀⠀⣠⣾⣿⣿⣿⣿⣿⣿⣿⣿⣿⣿⣿⣿⣿⣿⣿⣿⣿⣿⣿⣿⣿⣿⡇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⠀⠀⠀⠀⠀⠀⠀⠀⠀⠀⠀⠀⠀⠀⠀⠀⠀⠀⠀⠀⠀⠀⠀⠀⠀⠀⠀⠀⠀⠀⠀⠀⠀⠀⠀⠀⠀⠀⠀⠀⠀⠀⠀⠀⠀⠀⣰⣿⣿⣿⣿⣿⡿⠃⠀⠀⠀⠀⠀⠀⠀⠀⠀⠀⣠⣾⣿⣿⣿⣿⣿⣿⣿⣿⣿⣿⣿⣿⣿⣿⣿⣿⣿⣿⣿⣿⣿⣿⣿⣿⡇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⠀⠀⠀⠀⠀⠀⠀⠀⠀⠀⠀⠀⠀⠀⠀⠀⠀⠀⠀⠀⠀⠀⠀⠀⠀⠀⠀⠀⠀⠀⠀⠀⠀⠀⠀⠀⠀⠀⠀⠀⠀⠀⠀⠀⢀⣴⣿⣿⣿⣿⣿⡟⠁⠀⠀⠀⠀⠀⠀⠀⠀⠀⣠⣾⣿⣿⣿⣿⣿⣿⣿⣿⣿⣿⣿⣿⣿⣿⣿⣿⣿⣿⣿⣿⣿⣿⣿⣿⣿⣿⡇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⠀⠀⠀⠀⠀⠀⠀⠀⠀⠀⠀⠀⠀⠀⠀⠀⠀⠀⠀⠀⠀⠀⠀⠀⠀⠀⠀⠀⠀⠀⠀⠀⠀⠀⠀⠀⠀⠀⠀⠀⠀⠀⠀⣰⣿⣿⣿⣿⣿⣿⡟⠀⠀⠀⠀⠀⠀⠀⠀⢀⣴⣾⣿⣿⣿⣿⣿⣿⣿⣿⣿⣿⣿⣿⣿⣿⣿⣿⣿⣿⣿⣿⣿⣿⣿⣿⣿⣿⣿⣿⡇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⣿⣿⣿⣿⣿⣿⣿⣿⣿⣿⣿⣿⣿⣿⣿⣿⣿⣿⣿⣿⣿⣿⣿⣿⣿⣿⣿⣿⣿⣿⣿⣿⣿⣿⣿⣿⣿⣿⡇⠀⠀⢿⡿⠿⣿⣿⣿⣿⣿⣿⣿⣿⣿⣿⣿⣿⣿⣿⣿⣿⣿⣿⣿⣿⣿⣿⣿⣿⣿⣿⣿⣿⣿⣿⣿⣿⣿⣿⣿⣿⣿⣿⣿⣿⣿⣿⣿⣿⣿⣿⡇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⣿⣿⣿⣿⣿⣿⣿⣿⣿⣿⣿⣿⣿⣿⣿⣿⣿⣿⣿⣿⣿⣿⣿⣿⣿⣿⣿⣿⣿⣿⣿⣿⣿⣿⣿⣿⣿⣿⠀⠀⠀⠀⠀⢠⣿⣿⣿⣿⣿⣿⣿⣿⣿⣿⣿⣿⣿⣿⣿⣿⣿⣿⣿⣿⣿⣿⣿⣿⣿⣿⣿⣿⣿⣿⣿⣿⣿⣿⣿⣿⣿⣿⣿⣿⣿⣿⣿⣿⣿⣿⡇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⣿⣿⣿⣿⣿⣿⣿⣿⣿⣿⣿⣿⣿⣿⣿⣿⣿⣿⣿⣿⣿⣿⣿⣿⣿⣿⣿⣿⣿⣿⣿⣿⣿⣿⣿⣿⣿⡇⠀⠀⠀⠀⣴⣿⣿⣿⣿⣿⣿⣿⣿⣿⣿⣿⣿⣿⣿⣿⣿⣿⣿⣿⣿⣿⣿⣿⣿⣿⣿⣿⣿⣿⣿⣿⣿⣿⣿⣿⣿⣿⣿⣿⣿⣿⣿⣿⣿⣿⣿⣿⡇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⣿⣿⣿⣿⣿⣿⣿⣿⣿⣿⣿⣿⣿⣿⣿⣿⣿⣿⣿⣿⣿⣿⣿⣿⣿⣿⣿⣿⣿⣿⠿⠿⠿⣿⣿⣿⣿⡏⠀⠀⠀⠀⢸⡿⠿⠿⠿⢿⣿⣿⣿⣿⣿⣿⣿⣿⣿⣿⣿⣿⣿⣿⣿⣿⣿⣿⣿⣿⣿⣿⣿⣿⣿⣿⣿⣿⣿⣿⣿⣿⣿⣿⣿⣿⣿⣿⣿⣿⣿⣿⡇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⣿⣿⣿⣿⣿⣿⣿⣿⣿⣿⣿⣿⣿⣿⣿⣿⣿⣿⣿⣿⣿⣿⣿⣿⣿⣿⣿⣿⣿⣷⣆⠀⠀⠸⣿⣿⣿⠁⠀⠀⠀⠀⠁⠀⠀⠀⠀⠀⠈⠻⣿⣿⣿⣿⣿⣿⣿⣿⣿⣿⣿⣿⣿⣿⣿⣿⣿⣿⣿⣿⣿⣿⣿⣿⣿⣿⣿⣿⣿⣿⣿⣿⣿⣿⣿⣿⣿⣿⣿⣿⡇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⣿⣿⣿⣿⣿⣿⣿⣿⣿⣿⣿⣿⣿⣿⣿⣿⣿⣿⣿⣿⣿⣿⣿⣿⣿⣿⣿⣿⣿⣿⣿⠀⠀⠀⠉⠻⡇⠀⠀⠀⠀⠀⠀⠀⠀⠀⠀⠀⠀⠀⠘⢿⣿⣿⣿⣿⣿⣿⣿⣿⣿⣿⣿⣿⣿⣿⣿⣿⣿⣿⣿⣿⣿⣿⣿⣿⣿⣿⣿⣿⣿⣿⣿⣿⣿⣿⣿⣿⣿⣿⡇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⣿⣿⣿⣿⣿⣿⣿⣿⣿⣿⣿⣿⣿⣿⣿⣿⣿⣿⣿⣿⣿⣿⣿⣿⣿⣿⣿⣿⣿⣿⠟⠀⠀⠀⠀⠀⠀⠀⠀⠀⠀⠀⠀⠀⠀⠀⠀⠀⠀⠀⠀⠀⠈⣿⣿⣿⣿⣿⣿⣿⣿⣿⣿⣿⣿⣿⣿⣿⣿⣿⣿⣿⣿⣿⣿⣿⣿⣿⣿⣿⣿⣿⣿⣿⣿⣿⣿⣿⣿⣿⡇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⣿⣿⣿⣿⣿⣿⣿⣿⣿⣿⣿⣿⣿⣿⣿⣿⣿⣿⣿⣿⣿⣿⣿⣿⣿⣿⣿⣿⣿⡿⠀⠀⠀⠀⠀⠀⠀⠀⠀⠀⠀⠀⠀⠀⠀⠀⠀⠀⠀⠀⠀⢰⣤⣿⣿⣿⣿⣿⣿⣿⣿⣿⣿⣿⣿⣿⣿⣿⣿⣿⣿⣿⣿⣿⣿⣿⣿⣿⣿⣿⣿⣿⣿⣿⣿⣿⣿⣿⣿⣿⡇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⣿⣿⣿⣿⣿⣿⣿⣿⣿⣿⣿⣿⣿⣿⣿⣿⣿⣿⣿⣿⣿⣿⣿⣿⣿⣿⣿⣿⣿⢀⠀⠀⠀⠀⠀⠀⠀⠀⠀⠀⠀⠀⠀⠀⠀⠀⠀⠀⠀⠀⠀⠀⠈⣿⣿⣿⣿⣿⣿⣿⣿⣿⣿⣿⣿⣿⣿⣿⣿⣿⣿⣿⣿⣿⣿⣿⣿⣿⣿⣿⣿⣿⣿⣿⣿⣿⣿⣿⣿⣿⡇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⣿⣿⣿⣿⣿⣿⣿⣿⣿⣿⣿⣿⣿⣿⣿⣿⣿⣿⣿⣿⣿⣿⣿⣿⣿⣿⣿⣿⣿⣿⣦⡀⠀⠀⠀⠀⠀⠀⠀⠀⠀⠀⠀⠀⠀⠀⠀⠀⠀⠀⠀⠀⠀⠘⣿⣿⣿⣿⣿⣿⣿⣿⣿⣿⣿⣿⣿⣿⣿⣿⣿⣿⣿⣿⣿⣿⣿⣿⣿⣿⣿⣿⣿⣿⣿⣿⣿⣿⣿⣿⡇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⣿⣿⣿⣿⣿⣿⣿⣿⣿⣿⣿⣿⣿⣿⣿⣿⣿⣿⣿⣿⣿⣿⣿⣿⣿⣿⣿⣿⣿⣿⣿⣿⣾⡖⠀⠀⠀⠀⠀⠀⠀⠀⠀⠀⠀⠀⠀⠀⠀⠀⠀⠀⠀⠀⢹⣿⣿⣿⣿⣿⣿⣿⣿⣿⣿⣿⣿⣿⣿⣿⣿⣿⣿⣿⣿⣿⣿⣿⣿⣿⣿⣿⣿⣿⣿⣿⣿⣿⣿⣿⡇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⣿⣿⣿⣿⣿⣿⣿⣿⣿⣿⣿⣿⣿⣿⣿⣿⣿⣿⣿⣿⣿⣿⣿⣿⣿⣿⣿⣿⣿⣿⣿⣿⣿⣤⡀⠀⠀⠀⠀⠀⠀⠀⠀⠀⠀⠀⠀⠀⠀⠀⠀⠀⠀⠀⠀⢿⣿⣿⣿⣿⣿⣿⣿⣿⣿⣿⣿⣿⣿⣿⣿⣿⣿⣿⣿⣿⣿⣿⣿⣿⣿⣿⣿⣿⣿⣿⣿⣿⣿⣿⡇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⣿⣿⣿⣿⣿⣿⣿⣿⣿⣿⣿⣿⣿⣿⣿⣿⣿⣿⣿⣿⣿⣿⣿⣿⣿⣿⣿⣿⣿⣿⣿⣿⣿⣿⣿⣦⡀⠀⠀⠀⠀⠀⠀⠀⠀⠀⠀⠀⠀⠀⠀⠀⠀⠀⠀⠈⣿⣿⣿⣿⣿⣿⣿⣿⣿⣿⣿⣿⣿⣿⣿⣿⣿⣿⣿⣿⣿⣿⣿⣿⣿⣿⣿⣿⣿⣿⣿⣿⣿⣿⡇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⣿⣿⣿⣿⣿⣿⣿⣿⣿⣿⣿⣿⣿⣿⣿⣿⣿⣿⣿⣿⣿⣿⣿⣿⣿⠿⠿⠿⢿⣿⠟⠁⠉⢻⣿⣿⣧⠀⠀⠀⠀⠀⠀⠀⠀⠀⠀⠀⠀⠀⠀⠀⠀⠀⠀⠀⢹⣿⣿⣿⣿⣿⣿⣿⣿⣿⣿⣿⣿⣿⣿⣿⣿⣿⣿⣿⣿⣿⣿⣿⣿⣿⣿⣿⣿⣿⣿⣿⣿⣿⡇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⣿⣿⣿⣿⣿⣿⣿⣿⣿⣿⣿⣿⣿⣿⣿⣿⣿⣿⣿⣿⣿⣿⠟⠉⠀⠀⠀⠀⠀⠀⠀⠀⢀⣿⣿⣿⣿⠇⠀⠀⠀⠀⠀⠀⠀⠀⠀⠀⠀⠀⠀⠀⠀⠀⠀⠀⠀⢻⣿⣿⣿⣿⣿⣿⣿⣿⣿⣿⣿⣿⣿⣿⣿⣿⣿⣿⣿⣿⣿⣿⣿⣿⣿⣿⣿⣿⣿⣿⣿⣿⡇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⣿⣿⣿⣿⣿⣿⣿⣿⣿⣿⣿⣿⣿⣿⣿⣿⣿⣿⣿⣿⡟⠁⠀⠀⠀⠀⠀⠀⠀⠀⠀⠀⠀⠻⣿⣿⠏⠀⠀⠀⠀⠀⠀⠀⠀⠀⠀⠀⠀⠀⠀⠀⠀⠀⠀⠀⠀⠀⠻⣿⣿⣿⣿⣿⣿⣿⣿⣿⣿⣿⣿⣿⣿⣿⣿⣿⣿⣿⣿⣿⣿⣿⣿⣿⣿⣿⣿⣿⣿⣿⡇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⣿⣿⣿⣿⣿⣿⣿⣿⣿⣿⣿⣿⣿⣿⣿⣿⣿⣿⣿⣿⠁⠀⠀⠀⠀⠀⠀⠀⠀⠀⠀⠀⠀⠀⢹⠁⠀⠀⠀⠀⠀⠀⠀⠀⠀⠀⠀⠀⠀⠀⠀⠀⠀⠀⠀⠀⠀⠀⠀⠙⣿⣿⣿⣿⣿⣿⣿⣿⣿⣿⣿⣿⣿⣿⣿⣿⣿⣿⣿⣿⣿⣿⣿⣿⣿⣿⣿⣿⣿⣿⡇</a:t>
            </a:r>
            <a:br/>
            <a:r>
              <a:t>⣿⣿⣿⣿⣿⣿⣿⣿⣿⣿⣿⣿⣿⣿⣿⣿⣿⣿⣿⡿⠀⠀⠀⠀⠀⠀⠀⠀⠀⠀⠀⠀⠀⠀⢈⠀⠀⠀⠀⠀⠀⠀⠀⠀⠀⠀⠀⠀⠀⠀⠈⣦⡀⠀⠀⠀⠀⠀⠀⡀⠘⣿⣿⣿⣿⣿⣿⣿⣿⣿⣿⣿⣿⣿⣿⣿⣿⣿⣿⣿⣿⣿⣿⣿⣿⣿⣿⣿⣿⣿⡇</a:t>
            </a:r>
            <a:br/>
            <a:r>
              <a:t>⣿⣿⣿⣿⣿⣿⣿⣿⣿⣿⣿⣿⣿⣿⣿⠿⠟⠛⠉⠀⠀⠀⠀⠀⠀⠀⠀⠀⠀⠀⠀⠀⠀⠀⣸⠀⠀⠀⠀⠀⠀⠀⠀⠀⠀⠀⠀⠀⠀⠀⠀⢻⣷⣄⠀⠀⠀⠀⠀⠘⢄⠘⣿⣿⣿⣿⣿⣿⣿⣿⣿⣿⣿⣿⣿⣿⣿⣿⣿⣿⣿⣿⣿⣿⣿⣿⣿⣿⣿⣿⡇</a:t>
            </a:r>
            <a:br/>
            <a:r>
              <a:t>⣿⣿⣿⣿⣿⣿⣿⣿⣿⣿⣿⣿⣿⠛⠁⠀⠀⠀⠀⠀⠀⠀⠀⠀⠀⠀⠀⠀⠀⠀⠀⠀⠀⣰⡿⠀⠀⠀⠀⠀⠀⠀⠀⠀⠀⠀⠀⠀⠀⠀⠀⠀⠹⣿⣧⡀⠀⠀⠀⠀⠈⢣⣼⣿⣿⣿⣿⣿⣿⣿⣿⣿⣿⣿⣿⣿⣿⣿⣿⣿⣿⣿⣿⣿⣿⣿⣿⣿⣿⣿⡇</a:t>
            </a:r>
            <a:br/>
            <a:r>
              <a:t>⣿⣿⣿⣿⣿⣿⣿⣿⣿⣿⣿⡟⠁⠀⠀⠀⠀⠀⠀⠀⠀⠀⠀⠀⠀⠀⠀⠀⠀⠀⠀⠀⠘⠛⠃⠀⠀⠀⠀⠀⠀⠀⠀⠀⠀⠀⠀⠀⠀⠀⠀⠀⠀⠹⣿⣷⡄⠀⠀⠀⠀⠀⠙⢿⣿⣿⣿⣿⣿⣿⣿⣿⣿⣿⣿⣿⣿⣿⣿⣿⣿⣿⣿⣿⣿⣿⣿⣿⣿⣿⡇</a:t>
            </a:r>
            <a:br/>
            <a:r>
              <a:t>⣿⣿⣿⣿⣿⣿⣿⣿⣿⣿⡟⠀⠀⠀⠀⠀⠀⠀⠀⠀⠀⠀⠀⠀⠀⠀⠀⠀⠀⠀⠀⠀⠀⠀⠀⠀⠀⠀⠀⠀⠀⠀⠀⠀⠀⠀⠀⠀⠀⠀⠀⠀⠀⠀⠘⣿⣿⡄⠀⠀⠀⠀⠀⠈⠻⣿⣿⣿⣿⣿⣿⣿⣿⣿⣿⣿⣿⣿⣿⣿⣿⣿⣿⣿⣿⣿⣿⣿⣿⣿⡇</a:t>
            </a:r>
            <a:br/>
            <a:r>
              <a:t>⣿⣿⣿⣿⣿⣿⣿⣿⣿⣿⠃⠀⠀⠀⠀⠀⠀⠀⠀⠀⠀⠀⠀⠀⠀⠀⠀⠀⠀⠀⠀⠀⠀⠀⠀⠀⠀⠀⠀⠀⠀⠀⠀⠀⠀⠀⠀⠀⠀⠀⠀⠀⠀⠀⠀⠈⣿⣿⡄⠀⠀⠀⠀⠀⠀⠸⣿⣿⣿⣿⣿⣿⣿⣿⣿⣿⣿⣿⣿⣿⣿⣿⣿⣿⣿⣿⣿⣿⣿⣿⡇</a:t>
            </a:r>
            <a:br/>
            <a:r>
              <a:t>⣿⣿⣿⣿⣿⣿⣿⣿⣿⣿⡀⠀⠀⠀⠀⠀⠀⠀⠀⠀⠀⠀⠀⠀⠀⠀⠀⠀⠀⢀⡀⠀⣄⡀⢠⣦⡄⠀⠀⠀⠀⠀⠀⠀⠀⠀⠀⠀⠀⠀⠀⠀⠀⠀⠀⠀⠘⣿⣷⠀⠀⠀⠀⠀⠀⠀⠘⣿⣿⣿⣿⣿⣿⣿⣿⣿⣿⣿⣿⣿⣿⣿⣿⣿⣿⣿⣿⣿⣿⣿⡇</a:t>
            </a:r>
            <a:br/>
            <a:r>
              <a:t>⣿⣿⣿⣿⣿⣿⣿⣿⣿⣿⣧⠀⠀⠀⠀⠀⠀⠀⠀⠀⠀⠀⠀⠀⠀⠀⠀⠀⢀⣾⣧⣀⣿⡗⠈⠻⣿⠀⠀⠀⠀⠀⠀⠀⠀⠀⠀⠀⠀⠀⢸⣦⡀⠀⠀⠀⠀⢸⣿⡇⠀⠀⠀⠀⠀⠀⠀⠘⣿⣿⣿⣿⣿⣿⣿⣿⣿⣿⣿⣿⣿⣿⣿⣿⣿⣿⣿⣿⣿⣿⡇</a:t>
            </a:r>
            <a:br/>
            <a:r>
              <a:t>⣿⣿⣿⣿⣿⣿⣿⣿⣿⣿⣿⣧⡀⠀⠀⠀⠀⠀⠀⠀⠀⠀⠀⠀⠀⠀⠀⢀⣼⣿⣿⣿⣿⣇⢹⢇⢹⠀⠀⠀⠀⠀⠀⠀⠀⠀⠀⠀⠀⠀⢸⣿⠁⠀⠀⠀⠀⠀⣿⣿⠀⠀⠀⠀⠀⠀⠀⠀⢿⣿⣿⣿⣿⣿⣿⣿⣿⣿⣿⣿⣿⣿⣿⣿⣿⣿⣿⣿⣿⣿⡇</a:t>
            </a:r>
            <a:br/>
            <a:r>
              <a:t>⣿⣿⣿⣿⣿⣿⣿⣿⣿⣿⣿⣿⣿⣦⣀⠀⠀⠀⠀⠀⠀⠀⠀⠀⠀⢀⣤⣿⣿⣿⣿⣿⣿⣿⣦⡀⠞⠀⠀⠀⠀⠀⠀⠀⠀⠀⠀⠀⠀⠀⠈⠋⠀⠀⠀⠀⠀⢀⣿⣿⣧⠀⠀⠀⠀⠀⠀⠀⢸⣿⣿⣿⣿⣿⣿⣿⣿⣿⣿⣿⣿⣿⣿⣿⣿⣿⣿⣿⣿⣿⡇</a:t>
            </a:r>
            <a:br/>
            <a:r>
              <a:t>⣿⣿⣿⣿⣿⣿⣿⣿⣿⣿⣿⣿⣿⣿⣿⣷⣶⣤⣀⣀⣀⣀⣀⣤⣶⣿⣿⣿⣿⣿⣿⣿⣿⣿⣿⠃⠀⠀⠀⠀⠀⠀⠀⠀⠀⠀⠀⠀⠀⠀⠀⠀⠀⠀⠀⠀⠀⣸⣿⣿⣿⣾⣰⠀⠀⠀⡦⣦⣾⣿⣿⣿⣿⣿⣿⣿⣿⣿⣿⣿⣿⣿⣿⣿⣿⣿⣿⣿⣿⣿⡇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⣿⣿⣿⣿⣿⣿⣿⣿⣿⣿⣿⣿⣿⣿⣿⣿⣿⣿⣿⣿⣿⣿⣿⣿⣿⣿⣿⣿⣿⣿⣿⣿⣿⣿⠋⠀⠀⠀⠀⠀⠀⠀⠀⠀⠀⠀⠀⠀⠀⠀⠀⠀⠀⠀⠀⠀⢀⣿⣿⣿⣿⣿⣿⠀⠀⠆⢱⣿⣿⣿⣿⣿⣿⣿⣿⣿⣿⣿⣿⣿⣿⣿⣿⣿⣿⣿⣿⣿⣿⣿⡇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⣿⣿⣿⣿⣿⣿⣿⣿⣿⣿⣿⣿⣿⣿⣿⣿⣿⣿⣿⣿⣿⣿⣿⣿⣿⣿⣿⣿⣿⣿⣿⣿⣿⣿⣿⡇⠀⠀⢿⠿⢿⣿⣿⣿⣿⣿⣿⣿⣿⣿⣿⣿⣿⣿⣿⣿⣿⣿⣿⣿⣿⣿⣿⣿⣿⣿⣿⣿⣿⣿⣿⣿⣿⣿⣿⣿⣿⣿⣿⣿⣿⣿⣿⣿⣿⣿⣿⣿⣿⣿⡇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⣿⣿⣿⣿⣿⣿⣿⣿⣿⣿⣿⣿⣿⣿⣿⣿⣿⣿⣿⣿⣿⣿⣿⣿⣿⣿⣿⣿⣿⣿⣿⣿⣿⣿⣿⠁⠀⠀⠀⠀⣼⣿⣿⣿⣿⣿⣿⣿⣿⣿⣿⣿⣿⣿⣿⣿⣿⣿⣿⣿⣿⣿⣿⣿⣿⣿⣿⣿⣿⣿⣿⣿⣿⣿⣿⣿⣿⣿⣿⣿⣿⣿⣿⣿⣿⣿⣿⣿⣿⣿⡇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⣿⣿⣿⣿⣿⣿⣿⣿⣿⣿⣿⣿⣿⣿⣿⣿⣿⣿⣿⣿⣿⣿⣿⣿⣿⣿⣿⣿⡿⠿⢿⣿⣿⣿⣿⠇⠀⠀⠀⠸⣿⡿⠿⠿⢿⣿⣿⣿⣿⣿⣿⣿⣿⣿⣿⣿⣿⣿⣿⣿⣿⣿⣿⣿⣿⣿⣿⣿⣿⣿⣿⣿⣿⣿⣿⣿⣿⣿⣿⣿⣿⣿⣿⣿⣿⣿⣿⣿⣿⣿⡇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⣿⣿⣿⣿⣿⣿⣿⣿⣿⣿⣿⣿⣿⣿⣿⣿⣿⣿⣿⣿⣿⣿⣿⣿⣿⣿⣿⣿⣥⠀⠀⠘⣿⣿⡿⠀⠀⠀⠀⠀⠁⠀⠀⠀⠀⠈⠻⣿⣿⣿⣿⣿⣿⣿⣿⣿⣿⣿⣿⣿⣿⣿⣿⣿⣿⣿⣿⣿⣿⣿⣿⣿⣿⣿⣿⣿⣿⣿⣿⣿⣿⣿⣿⣿⣿⣿⣿⣿⣿⣿⡇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⣿⣿⣿⣿⣿⣿⣿⣿⣿⣿⣿⣿⣿⣿⣿⣿⣿⣿⣿⣿⣿⣿⣿⣿⣿⣿⣿⣿⣿⠇⠀⠀⠙⠻⡇⠀⠀⠀⠀⠀⠀⠀⠀⠀⠀⠀⠀⠈⢿⣿⣿⣿⣿⣿⣿⣿⣿⣿⣿⣿⣿⣿⣿⣿⣿⣿⣿⣿⣿⣿⣿⣿⣿⣿⣿⣿⣿⣿⣿⣿⣿⣿⣿⣿⣿⣿⣿⣿⣿⣿⡇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⣿⣿⣿⣿⣿⣿⣿⣿⣿⣿⣿⣿⣿⣿⣿⣿⣿⣿⣿⣿⣿⣿⣿⣿⣿⣿⣿⣿⣿⣷⡄⠀⠀⠀⠀⠀⠀⠀⠀⠀⠀⠀⠀⠀⠀⠀⠀⠀⠀⢻⣿⣿⣿⣿⣿⣿⣿⣿⣿⣿⣿⣿⣿⣿⣿⣿⣿⣿⣿⣿⣿⣿⣿⣿⣿⣿⣿⣿⣿⣿⣿⣿⣿⣿⣿⣿⣿⣿⣿⣿⡇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⣿⣿⣿⣿⣿⣿⣿⣿⣿⣿⣿⣿⣿⣿⣿⣿⣿⣿⣿⣿⣿⣿⣿⣿⣿⣿⣿⣿⣿⣿⠀⠀⠀⠀⠀⠀⠀⠀⠀⠀⠀⠀⠀⠀⠀⠀⠀⠀⠀⠈⢿⣿⣿⣿⣿⣿⣿⣿⣿⣿⣿⣿⣿⣿⣿⣿⣿⣿⣿⣿⣿⣿⣿⣿⣿⣿⣿⣿⣿⣿⣿⣿⣿⣿⣿⣿⣿⣿⣿⣿⡇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⣿⣿⣿⣿⣿⣿⣿⣿⣿⣿⣿⣿⣿⣿⣿⣿⣿⣿⣿⣿⣿⣿⣿⣿⣿⣿⣿⣿⡟⠁⠀⠀⠀⠀⠀⠀⠀⠀⠀⠀⠀⠀⠀⠀⠀⠀⠀⠀⠀⠀⢹⣿⣿⣿⣿⣿⣿⣿⣿⣿⣿⣿⣿⣿⣿⣿⣿⣿⣿⣿⣿⣿⣿⣿⣿⣿⣿⣿⣿⣿⣿⣿⣿⣿⣿⣿⣿⣿⣿⣿⡇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⣿⣿⣿⣿⣿⣿⣿⣿⣿⣿⣿⣿⣿⣿⣿⣿⣿⣿⣿⣿⣿⣿⣿⣿⣿⣿⣿⣿⠀⠀⠀⠀⠀⠀⠀⠀⠀⠀⠀⠀⠀⠀⠀⠀⠀⠀⠀⠀⠀⢢⣼⣿⣿⣿⣿⣿⣿⣿⣿⣿⣿⣿⣿⣿⣿⣿⣿⣿⣿⣿⣿⣿⣿⣿⣿⣿⣿⣿⣿⣿⣿⣿⣿⣿⣿⣿⣿⣿⣿⣿⡇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⣿⣿⣿⣿⣿⣿⣿⣿⣿⣿⣿⣿⣿⣿⣿⣿⣿⣿⣿⣿⣿⣿⣿⣿⣿⣿⣿⠏⠀⠀⠀⠀⠀⠀⠀⠀⠀⠀⠀⠀⠀⠀⠀⠀⠀⠀⠀⠀⠀⠀⢻⣿⣿⣿⣿⣿⣿⣿⣿⣿⣿⣿⣿⣿⣿⣿⣿⣿⣿⣿⣿⣿⣿⣿⣿⣿⣿⣿⣿⣿⣿⣿⣿⣿⣿⣿⣿⣿⣿⣿⡇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⣿⣿⣿⣿⣿⣿⣿⣿⣿⣿⣿⣿⣿⣿⣿⣿⣿⣿⣿⣿⣿⣿⣿⣿⣿⣿⣿⣿⣆⠀⠀⠀⠀⠀⠀⠀⠀⠀⠀⠀⠀⠀⠀⠀⠀⠀⠀⠀⠀⠀⠀⠘⣿⣿⣿⣿⣿⣿⣿⣿⣿⣿⣿⣿⣿⣿⣿⣿⣿⣿⣿⣿⣿⣿⣿⣿⣿⣿⣿⣿⣿⣿⣿⣿⣿⣿⣿⣿⣿⣿⡇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⣿⣿⣿⣿⣿⣿⣿⣿⣿⣿⣿⣿⣿⣿⣿⣿⣿⣿⣿⣿⣿⣿⣿⣿⣿⣿⣿⣿⣿⣷⣶⣦⠀⠀⠀⠀⠀⠀⠀⠀⠀⠀⠀⠀⠀⠀⠀⠀⠀⠀⠀⠀⠸⣿⣿⣿⣿⣿⣿⣿⣿⣿⣿⣿⣿⣿⣿⣿⣿⣿⣿⣿⣿⣿⣿⣿⣿⣿⣿⣿⣿⣿⣿⣿⣿⣿⣿⣿⣿⣿⡇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⣿⣿⣿⣿⣿⣿⣿⣿⣿⣿⣿⣿⣿⣿⣿⣿⣿⣿⣿⣿⣿⣿⣿⣿⣿⣿⣿⣿⣿⣿⣿⣅⡀⠀⠀⠀⠀⠀⠀⠀⠀⠀⠀⠀⠀⠀⠀⠀⠀⠀⠀⠀⠀⢹⣿⣿⣿⣿⣿⣿⣿⣿⣿⣿⣿⣿⣿⣿⣿⣿⣿⣿⣿⣿⣿⣿⣿⣿⣿⣿⣿⣿⣿⣿⣿⣿⣿⣿⣿⣿⡇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⣿⣿⣿⣿⣿⣿⣿⣿⣿⣿⣿⣿⣿⣿⣿⣿⣿⣿⣿⣿⣿⣿⣿⣿⠿⠟⠛⠛⠿⢿⡿⠋⠛⠀⠀⠀⠀⠀⠀⠀⠀⠀⠀⠀⠀⠀⠀⠀⠀⠀⠀⠀⠀⠀⢿⣿⣿⣿⣿⣿⣿⣿⣿⣿⣿⣿⣿⣿⣿⣿⣿⣿⣿⣿⣿⣿⣿⣿⣿⣿⣿⣿⣿⣿⣿⣿⣿⣿⣿⣿⡇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⣿⣿⣿⣿⣿⣿⣿⣿⣿⣿⣿⣿⣿⣿⣿⣿⣿⣿⣿⣿⣿⡿⠋⠀⠀⠀⠀⠀⠀⠀⠀⠀⠀⡄⠀⠀⠀⠀⠀⠀⠀⠀⠀⠀⠀⠀⠀⠀⠀⠀⠀⠀⠀⠀⠘⣿⣿⣿⣿⣿⣿⣿⣿⣿⣿⣿⣿⣿⣿⣿⣿⣿⣿⣿⣿⣿⣿⣿⣿⣿⣿⣿⣿⣿⣿⣿⣿⣿⣿⣿⡇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⣿⣿⣿⣿⣿⣿⣿⣿⣿⣿⣿⣿⣿⣿⣿⣿⣿⣿⣿⣿⡏⠀⠀⠀⠀⠀⠀⠀⠀⠀⠀⠀⠀⠻⠀⠀⠀⠀⠀⠀⠀⠀⠀⠀⠀⠀⠀⠀⠀⠀⠀⠀⠀⠀⠀⠘⣿⣿⣿⣿⣿⣿⣿⣿⣿⣿⣿⣿⣿⣿⣿⣿⣿⣿⣿⣿⣿⣿⣿⣿⣿⣿⣿⣿⣿⣿⣿⣿⣿⣿⡇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⣿⣿⣿⣿⣿⣿⣿⣿⣿⣿⣿⣿⣿⣿⣿⣿⣿⣿⣿⣿⠀⠀⠀⠀⠀⠀⠀⠀⠀⠀⠀⠀⠀⠀⢃⠀⠀⠀⠀⠀⠀⠀⠀⠀⠀⠀⠀⠀⠀⠀⠀⠀⠀⠀⠀⠀⠘⢿⣿⣿⣿⣿⣿⣿⣿⣿⣿⣿⣿⣿⣿⣿⣿⣿⣿⣿⣿⣿⣿⣿⣿⣿⣿⣿⣿⣿⣿⣿⣿⣿⡇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⣿⣿⣿⣿⣿⣿⣿⣿⣿⣿⣿⣿⣿⣿⣿⡿⠿⠟⠛⠋⠀⠀⠀⠀⠀⠀⠀⠀⠀⠀⠀⠀⠀⠀⠀⠀⠀⠀⠀⠀⠀⠀⠀⠀⠀⠀⠀⠀⠀⠀⠀⠀⠀⠀⠀⠀⠀⠈⠻⣿⣿⣿⣿⣿⣿⣿⣿⣿⣿⣿⣿⣿⣿⣿⣿⣿⣿⣿⣿⣿⣿⣿⣿⣿⣿⣿⣿⣿⣿⣿⡇</a:t>
            </a:r>
            <a:br/>
            <a:r>
              <a:t>⣿⣿⣿⣿⣿⣿⣿⣿⣿⣿⣿⣿⡿⠋⠁⠀⠀⠀⠀⠀⠀⠀⠀⠀⠀⠀⠀⠀⠀⠀⠀⠀⠀⠀⠀⠀⠀⠀⠀⠀⠀⠀⠀⠀⠀⠀⠀⠀⠀⠀⡀⠀⠀⠀⠀⠀⠀⠀⠀⠙⣿⣿⣿⣿⣿⣿⣿⣿⣿⣿⣿⣿⣿⣿⣿⣿⣿⣿⣿⣿⣿⣿⣿⣿⣿⣿⣿⣿⣿⣿⡇</a:t>
            </a:r>
            <a:br/>
            <a:r>
              <a:t>⣿⣿⣿⣿⣿⣿⣿⣿⣿⣿⡿⠋⠀⠀⠀⠀⠀⠀⠀⠀⠀⠀⠀⠀⠀⠀⠀⠀⠀⠀⠀⠀⢀⣦⠀⠀⠀⠀⠀⠀⠀⠀⠀⠀⠀⠀⠀⠀⠀⠀⢻⣄⡀⠀⠀⠀⠀⠀⠈⠓⢬⣿⣿⣿⣿⣿⣿⣿⣿⣿⣿⣿⣿⣿⣿⣿⣿⣿⣿⣿⣿⣿⣿⣿⣿⣿⣿⣿⣿⣿⡇</a:t>
            </a:r>
            <a:br/>
            <a:r>
              <a:t>⣿⣿⣿⣿⣿⣿⣿⣿⣿⡿⠁⠀⠀⠀⠀⠀⠀⠀⠀⠀⠀⠀⠀⠀⠀⠀⠀⠀⠀⠀⠀⢲⣿⣿⠀⠀⠀⠀⠀⠀⠀⠀⠀⠀⠀⠀⠀⠀⠀⠀⠀⠹⣿⣦⡀⠀⠀⠀⠀⠀⠀⠙⠿⣿⣿⣿⣿⣿⣿⣿⣿⣿⣿⣿⣿⣿⣿⣿⣿⣿⣿⣿⣿⣿⣿⣿⣿⣿⣿⣿⡇</a:t>
            </a:r>
            <a:br/>
            <a:r>
              <a:t>⣿⣿⣿⣿⣿⣿⣿⣿⣿⠃⠀⠀⠀⠀⠀⠀⠀⠀⠀⠀⠀⠀⠀⠀⠀⠀⠀⠀⠀⠀⠀⠀⠀⠈⠀⠀⠀⠀⠀⠀⠀⠀⠀⠀⠀⠀⠀⠀⠀⠀⠀⠀⠘⢿⣷⡄⠀⠀⠀⠀⠀⠀⠀⠨⣙⠿⣿⣿⣿⣿⣿⣿⣿⣿⣿⣿⣿⣿⣿⣿⣿⣿⣿⣿⣿⣿⣿⣿⣿⣿⡇</a:t>
            </a:r>
            <a:br/>
            <a:r>
              <a:t>⣿⣿⣿⣿⣿⣿⣿⣿⣿⠀⠀⠀⠀⠀⠀⠀⠀⠀⠀⠀⠀⠀⠀⠀⠀⠀⠀⠀⠀⠀⠀⠀⠀⠀⠀⠀⠀⠀⠀⠀⠀⠀⠀⠀⠀⠀⠀⠀⠀⠀⠀⠀⠀⠈⢻⣿⣄⠀⠀⠀⠀⠀⠀⠐⠈⣓⢮⣽⣿⣿⣿⣿⣿⣿⣿⣿⣿⣿⣿⣿⣿⣿⣿⣿⣿⣿⣿⣿⣿⣿⡇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⣿⣿⣿⣿⣿⣿⣿⣿⣿⡇⠀⠀⠀⠀⠀⠀⠀⠀⠀⠀⠀⠀⠀⠀⠀⠀⠀⠀⠀⠀⠀⠀⠀⠀⠀⠀⠀⠀⠀⠀⠀⠀⠀⠀⠀⠀⠀⠀⠀⠀⠀⠀⠀⠀⠀⠹⣿⣷⡀⠀⠀⠀⠀⠀⠀⠈⢷⣮⣿⣿⣿⣿⣿⣿⣿⣿⣿⣿⣿⣿⣿⣿⣿⣿⣿⣿⣿⣿⣿⣿⡇</a:t>
            </a:r>
            <a:br/>
            <a:r>
              <a:t>⣿⣿⣿⣿⣿⣿⣿⣿⣿⣿⣄⠀⠀⠀⠀⠀⠀⠀⠀⠀⠀⠀⠀⠀⠀⠀⠀⢠⣿⡀⢸⣇⠀⠿⣶⣤⡀⠀⠀⠀⠀⠀⠀⠀⠀⠀⠀⠀⠀⠀⡀⠀⠀⠀⠀⠀⠹⣿⣷⡀⠀⠀⠀⠀⠀⠀⠈⢿⣿⣿⣿⣿⣿⣿⣿⣿⣿⣿⣿⣿⣿⣿⣿⣿⣿⣿⣿⣿⣿⣿⡇</a:t>
            </a:r>
            <a:br/>
            <a:r>
              <a:t>⣿⣿⣿⣿⣿⣿⣿⣿⣿⣿⣿⣦⡀⠀⠀⠀⠀⠀⠀⠀⠀⠀⠀⠀⠀⠀⣰⣿⣿⣿⣿⣇⠠⣦⠹⣿⣧⠀⠀⠀⠀⠀⠀⠀⠀⠀⠀⠀⠀⠀⣿⣦⠀⠀⠀⠀⠀⢿⣿⣷⠀⠀⠀⠀⠀⠀⠀⠀⢻⣿⣿⣿⣿⣿⣿⣿⣿⣿⣿⣿⣿⣿⣿⣿⣿⣿⣿⣿⣿⣿⡇</a:t>
            </a:r>
            <a:br/>
            <a:r>
              <a:t>⣿⣿⣿⣿⣿⣿⣿⣿⣿⣿⣿⣿⣿⣷⣤⣀⠀⠀⠀⠀⠀⠀⠀⢀⣤⣾⣿⣿⣿⣿⣿⣿⣆⠉⠀⣿⣿⠀⠀⠀⠀⠀⠀⠀⠀⠀⠀⠀⠀⠀⢸⡇⠀⠀⠀⠀⠀⢸⣿⣿⣧⠀⠀⠀⠀⠀⠀⠀⠘⣿⣿⣿⣿⣿⣿⣿⣿⣿⣿⣿⣿⣿⣿⣿⣿⣿⣿⣿⣿⣿⡇</a:t>
            </a:r>
            <a:br/>
            <a:r>
              <a:t>⣿⣿⣿⣿⣿⣿⣿⣿⣿⣿⣿⣿⣿⣿⣿⣿⣿⣶⣶⣶⣶⣶⣿⣿⣿⣿⣿⣿⣿⣿⣿⣿⣿⣷⠀⠙⠏⠀⠀⠀⠀⠀⠀⠀⠀⠀⠀⠀⠀⠀⠈⠃⠀⠀⠀⠀⠀⣸⣿⣿⣿⣧⡀⢄⠀⠀⠀⠀⠀⣿⣿⣿⣿⣿⣿⣿⣿⣿⣿⣿⣿⣿⣿⣿⣿⣿⣿⣿⣿⣿⡇</a:t>
            </a:r>
            <a:br/>
            <a:r>
              <a:t>⣿⣿⣿⣿⣿⣿⣿⣿⣿⣿⣿⣿⣿⣿⣿⣿⣿⣿⣿⣿⣿⣿⣿⣿⣿⣿⣿⣿⣿⣿⣿⣿⣿⣿⡀⠞⠀⠀⠀⠀⠀⠀⠀⠀⠀⠀⠀⠀⠀⠀⠀⠀⠀⠀⠀⠀⠀⣿⣿⣿⣿⣿⣷⣸⣷⣸⡆⠀⠈⢻⣿⣿⣿⣿⣿⣿⣿⣿⣿⣿⣿⣿⣿⣿⣿⣿⣿⣿⣿⣿⡇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⣿⣿⣿⣿⣿⣿⣿⣿⣿⣿⣿⣿⣿⣿⣿⣿⣿⣿⣿⣿⣿⣿⣿⣿⣿⣿⣿⣿⣿⣿⣿⣿⣿⣿⠁⠀⠀⠀⠀⠀⠀⠀⠀⠀⠀⠀⠀⠀⠀⠀⠀⠀⠀⠀⠀⠀⢸⣿⣿⣿⣿⣿⣿⣿⣿⣿⣧⠈⠃⠀⣿⣿⣿⣿⣿⣿⣿⣿⣿⣿⣿⣿⣿⣿⣿⣿⣿⣿⣿⣿⡇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⣿⣿⣿⣿⣿⣿⣿⣿⣿⣿⣿⣿⣿⣿⣿⣿⣿⣿⣿⣿⣿⣿⣿⣿⣿⣿⣿⣿⣿⣿⣿⣿⣿⣿⠇⠀⠀⠻⠿⣿⣿⣿⣿⣿⣿⣿⣿⣿⣿⣿⣿⣿⣿⣿⣿⣿⣿⣿⣿⣿⣿⣿⣿⣿⣿⣿⣿⣿⣿⣿⣿⣿⣿⣿⣿⣿⣿⣿⣿⣿⣿⣿⣿⣿⣿⣿⣿⣿⣿⣿⡇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⣿⣿⣿⣿⣿⣿⣿⣿⣿⣿⣿⣿⣿⣿⣿⣿⣿⣿⣿⣿⣿⣿⣿⣿⣿⣿⣿⣿⣿⣿⣿⣿⣿⡿⠀⠀⠀⠀⢰⣿⣿⣿⣿⣿⣿⣿⣿⣿⣿⣿⣿⣿⣿⣿⣿⣿⣿⣿⣿⣿⣿⣿⣿⣿⣿⣿⣿⣿⣿⣿⣿⣿⣿⣿⣿⣿⣿⣿⣿⣿⣿⣿⣿⣿⣿⣿⣿⣿⣿⣿⡇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⣿⣿⣿⣿⣿⣿⣿⣿⣿⣿⣿⣿⣿⣿⣿⣿⣿⣿⣿⣿⣿⣿⣿⣿⣿⣿⣿⣿⡿⠿⣿⣿⣿⣿⡇⠀⠀⠀⠀⣿⣿⠿⠿⣿⣿⣿⣿⣿⣿⣿⣿⣿⣿⣿⣿⣿⣿⣿⣿⣿⣿⣿⣿⣿⣿⣿⣿⣿⣿⣿⣿⣿⣿⣿⣿⣿⣿⣿⣿⣿⣿⣿⣿⣿⣿⣿⣿⣿⣿⣿⡇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⣿⣿⣿⣿⣿⣿⣿⣿⣿⣿⣿⣿⣿⣿⣿⣿⣿⣿⣿⣿⣿⣿⣿⣿⣿⣿⣿⣯⡄⠀⠈⢻⣿⣿⠃⠀⠀⠀⠀⠃⠀⠀⠀⠀⠉⠻⣿⣿⣿⣿⣿⣿⣿⣿⣿⣿⣿⣿⣿⣿⣿⣿⣿⣿⣿⣿⣿⣿⣿⣿⣿⣿⣿⣿⣿⣿⣿⣿⣿⣿⣿⣿⣿⣿⣿⣿⣿⣿⣿⣿⡇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⣿⣿⣿⣿⣿⣿⣿⣿⣿⣿⣿⣿⣿⣿⣿⣿⣿⣿⣿⣿⣿⣿⣿⣿⣿⣿⣿⣿⣿⠀⠀⠘⠻⠿⠀⠀⠀⠀⠀⠀⠀⠀⠀⠀⠀⠀⠘⢿⣿⣿⣿⣿⣿⣿⣿⣿⣿⣿⣿⣿⣿⣿⣿⣿⣿⣿⣿⣿⣿⣿⣿⣿⣿⣿⣿⣿⣿⣿⣿⣿⣿⣿⣿⣿⣿⣿⣿⣿⣿⣿⡇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⣿⣿⣿⣿⣿⣿⣿⣿⣿⣿⣿⣿⣿⣿⣿⣿⣿⣿⣿⣿⣿⣿⣿⣿⣿⣿⣿⣿⣿⣦⠀⠀⠀⠀⠀⠀⠀⠀⠀⠀⠀⠀⠀⠀⠀⠀⠀⠈⢻⣿⣿⣿⣿⣿⣿⣿⣿⣿⣿⣿⣿⣿⣿⣿⣿⣿⣿⣿⣿⣿⣿⣿⣿⣿⣿⣿⣿⣿⣿⣿⣿⣿⣿⣿⣿⣿⣿⣿⣿⣿⡇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⣿⣿⣿⣿⣿⣿⣿⣿⣿⣿⣿⣿⣿⣿⣿⣿⣿⣿⣿⣿⣿⣿⣿⣿⣿⣿⣿⣿⠋⠀⠀⠀⠀⠀⠀⠀⠀⠀⠀⠀⠀⠀⠀⠀⠀⠀⠀⠀⠀⢸⣿⣿⣿⣿⣿⣿⣿⣿⣿⣿⣿⣿⣿⣿⣿⣿⣿⣿⣿⣿⣿⣿⣿⣿⣿⣿⣿⣿⣿⣿⣿⣿⣿⣿⣿⣿⣿⣿⣿⣿⡇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⣿⣿⣿⣿⣿⣿⣿⣿⣿⣿⣿⣿⣿⣿⣿⣿⣿⣿⣿⣿⣿⣿⣿⣿⣿⣿⣿⠃⠀⠀⠀⠀⠀⠀⠀⠀⠀⠀⠀⠀⠀⠀⠀⠀⠀⠀⠀⠀⠠⣼⣿⣿⣿⣿⣿⣿⣿⣿⣿⣿⣿⣿⣿⣿⣿⣿⣿⣿⣿⣿⣿⣿⣿⣿⣿⣿⣿⣿⣿⣿⣿⣿⣿⣿⣿⣿⣿⣿⣿⣿⡇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⣿⣿⣿⣿⣿⣿⣿⣿⣿⣿⣿⣿⣿⣿⣿⣿⣿⣿⣿⣿⣿⣿⣿⣿⣿⣿⣷⣧⡀⠀⠀⠀⠀⠀⠀⠀⠀⠀⠀⠀⠀⠀⠀⠀⠀⠀⠀⠀⠀⠀⠈⣿⣿⣿⣿⣿⣿⣿⣿⣿⣿⣿⣿⣿⣿⣿⣿⣿⣿⣿⣿⣿⣿⣿⣿⣿⣿⣿⣿⣿⣿⣿⣿⣿⣿⣿⣿⣿⣿⣿⡇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⣿⣿⣿⣿⣿⣿⣿⣿⣿⣿⣿⣿⣿⣿⣿⣿⣿⣿⣿⣿⣿⣿⣿⣿⣿⣿⣿⣿⣿⣶⣤⡄⠀⠀⠀⠀⠀⠀⠀⠀⠀⠀⠀⠀⠀⠀⠀⠀⠀⠀⠀⠸⣿⣿⣿⣿⣿⣿⣿⣿⣿⣿⣿⣿⣿⣿⣿⣿⣿⣿⣿⣿⣿⣿⣿⣿⣿⣿⣿⣿⣿⣿⣿⣿⣿⣿⣿⣿⣿⣿⡇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⣿⣿⣿⣿⣿⣿⣿⣿⣿⣿⣿⣿⣿⣿⣿⣿⣿⣿⣿⣿⣿⣿⣿⣿⣿⣿⣿⣿⣿⣿⣏⣀⠀⠀⠀⠀⠀⠀⠀⠀⠀⠀⠀⠀⠀⠀⠀⠀⠀⠀⠀⠀⢻⣿⣿⣿⣿⣿⣿⣿⣿⣿⣿⣿⣿⣿⣿⣿⣿⣿⣿⣿⣿⣿⣿⣿⣿⣿⣿⣿⣿⣿⣿⣿⣿⣿⣿⣿⣿⣿⡇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⣿⣿⣿⣿⣿⣿⣿⣿⣿⣿⣿⣿⣿⣿⣿⣿⣿⣿⣿⣿⣿⣿⣿⠿⠛⠉⠉⠉⠙⠛⠿⠏⠀⠀⠀⠀⠀⠀⠀⠀⠀⠀⠀⠀⠀⠀⠀⠀⠀⠀⠀⠀⠈⣿⣿⣿⣿⣿⣿⣿⣿⣿⣿⣿⣿⣿⣿⣿⣿⣿⣿⣿⣿⣿⣿⣿⣿⣿⣿⣿⣿⣿⣿⣿⣿⣿⣿⣿⣿⣿⡇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⣿⣿⣿⣿⣿⣿⣿⣿⣿⣿⣿⣿⣿⣿⣿⣿⣿⣿⣿⣿⣿⠟⠁⠀⠀⠀⠀⠀⠀⠀⠀⠀⠀⠀⠀⠀⠀⠀⠀⠀⠀⠀⠀⠀⠀⠀⠀⠀⠀⠀⠀⠀⠀⠸⣿⣿⣿⣿⣿⣿⣿⣿⣿⣿⣿⣿⣿⣿⣿⣿⣿⣿⣿⣿⣿⣿⣿⣿⣿⣿⣿⣿⣿⣿⣿⣿⣿⣿⣿⣿⡇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⣿⣿⣿⣿⣿⣿⣿⣿⣿⣿⣿⣿⣿⣿⣿⣿⣿⣿⣿⣿⡏⠀⠀⠀⠀⠀⠀⠀⠀⠀⠀⠀⠀⠀⠀⠀⠀⠀⠀⠀⠀⠀⠀⠀⠀⠀⠀⠀⠀⠀⠀⠀⠀⠀⠹⣿⣿⣿⣿⣿⣿⣿⣿⣿⣿⣿⣿⣿⣿⣿⣿⣿⣿⣿⣿⣿⣿⣿⣿⣿⣿⣿⣿⣿⣿⣿⣿⣿⣿⣿⡇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⣿⣿⣿⣿⣿⣿⣿⣿⣿⣿⣿⣿⣿⣿⣿⣿⣿⡿⠿⠟⠁⠀⠀⠀⠀⠀⠀⠀⠀⠀⠀⠀⠀⠀⠀⠀⠀⠀⠀⠀⠀⠀⠀⠀⠀⠀⠀⠀⠀⠀⠀⠀⠀⠀⠀⢻⣿⣿⣿⣿⣿⣿⣿⣿⣿⣿⣿⣿⣿⣿⣿⣿⣿⣿⣿⣿⣿⣿⣿⣿⣿⣿⣿⣿⣿⣿⣿⣿⣿⣿⡇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⣿⣿⣿⣿⣿⣿⣿⣿⣿⣿⣿⣿⣿⠟⠋⠁⠀⠀⠀⠀⠀⠀⠀⠀⠀⠀⠀⠀⠀⠀⠀⠀⠀⠀⠀⠀⠀⠀⠀⠀⠀⠀⠀⠀⠀⠀⠀⠀⠀⠀⠀⠀⠀⠀⠀⠀⠹⣿⣿⣿⣿⣿⣿⣿⣿⣿⣿⣿⣿⣿⣿⣿⣿⣿⣿⣿⣿⣿⣿⣿⣿⣿⣿⣿⣿⣿⣿⣿⣿⣿⡇</a:t>
            </a:r>
            <a:br/>
            <a:r>
              <a:t>⣿⣿⣿⣿⣿⣿⣿⣿⣿⣿⣿⠏⠀⠀⠀⠀⠀⠀⠀⠀⠀⠀⠀⠀⠀⠀⠀⠀⠀⠀⠀⠀⠀⠀⠀⠀⠀⠀⠀⠀⠀⠀⠀⠀⠀⠀⠀⠀⠀⠀⠀⠀⠀⠀⠀⠀⠀⠈⢿⣿⣿⣿⣿⣿⣿⣿⣿⣿⣿⣿⣿⣿⣿⣿⣿⣿⣿⣿⣿⣿⣿⣿⣿⣿⣿⣿⣿⣿⣿⣿⡇</a:t>
            </a:r>
            <a:br/>
            <a:r>
              <a:t>⣿⣿⣿⣿⣿⣿⣿⣿⣿⡿⠃⠀⠀⠀⠀⠀⠀⠀⠀⠀⠀⠀⠀⠀⠀⠀⠀⠀⠀⠀⠀⢀⣠⡄⠀⠀⠀⠀⠀⠀⠀⠀⠀⠀⠀⠀⠀⠀⠀⠀⠀⠀⠀⠀⠀⠀⠀⠀⠠⣿⣿⣿⣿⣿⣿⣿⣿⣿⣿⣿⣿⣿⣿⣿⣿⣿⣿⣿⣿⣿⣿⣿⣿⣿⣿⣿⣿⣿⣿⣿⡇</a:t>
            </a:r>
            <a:br/>
            <a:r>
              <a:t>⣿⣿⣿⣿⣿⣿⣿⣿⣿⠃⠀⠀⠀⠀⠀⠀⠀⠀⠀⠀⠀⠀⠀⠀⠀⠀⠀⠀⠀⠀⠀⠻⢿⣿⠀⠀⠀⠀⠀⠀⠀⠀⠀⠀⠀⠀⠀⠀⠀⠀⠀⢠⡀⠀⠀⠀⠀⠀⠀⠀⠙⠿⣿⣿⣿⣿⣿⣿⣿⣿⣿⣿⣿⣿⣿⣿⣿⣿⣿⣿⣿⣿⣿⣿⣿⣿⣿⣿⣿⣿⡇</a:t>
            </a:r>
            <a:br/>
            <a:r>
              <a:t>⣿⣿⣿⣿⣿⣿⣿⣿⣿⠀⠀⠀⠀⠀⠀⠀⠀⠀⠀⠀⠀⠀⠀⠀⠀⠀⠀⠀⠀⠀⠀⠀⠀⠀⠀⠀⠀⠀⠀⠀⠀⠀⠀⠀⠀⠀⠀⠀⠀⠀⠀⠀⠙⣆⠀⠀⠀⠀⠀⠀⠀⠀⢄⣙⠻⢿⣿⣿⣿⣿⣿⣿⣿⣿⣿⣿⣿⣿⣿⣿⣿⣿⣿⣿⣿⣿⣿⣿⣿⣿⡇</a:t>
            </a:r>
            <a:br/>
            <a:r>
              <a:t>⣿⣿⣿⣿⣿⣿⣿⣿⣿⡀⠀⠀⠀⠀⠀⠀⠀⠀⠀⠀⠀⠀⠀⠀⠀⠀⠀⠀⠀⠀⠀⠀⠀⠀⠀⠀⠀⠀⠀⠀⠀⠀⠀⠀⠀⠀⠀⠀⠀⠀⠀⠀⠀⠈⢢⠀⠀⠀⠀⠀⠀⠀⠀⠈⠻⢶⣮⣿⣿⣿⣿⣿⣿⣿⣿⣿⣿⣿⣿⣿⣿⣿⣿⣿⣿⣿⣿⣿⣿⣿⡇</a:t>
            </a:r>
            <a:br/>
            <a:r>
              <a:t>⣿⣿⣿⣿⣿⣿⣿⣿⣿⣧⠀⠀⠀⠀⠀⠀⠀⠀⠀⠀⠀⠀⠀⠀⠀⠀⠀⢀⡀⠀⡀⠀⣀⠀⠀⠀⠀⠀⠀⠀⠀⠀⠀⠀⠀⠀⠀⠀⠀⠀⠀⠀⠀⠀⠀⠳⣄⠀⠀⠀⠀⠀⠀⠀⠀⠢⣝⣿⣿⣿⣿⣿⣿⣿⣿⣿⣿⣿⣿⣿⣿⣿⣿⣿⣿⣿⣿⣿⣿⣿⡇</a:t>
            </a:r>
            <a:br/>
            <a:r>
              <a:t>⣿⣿⣿⣿⣿⣿⣿⣿⣿⣿⣷⣄⠀⠀⠀⠀⠀⠀⠀⠀⠀⠀⠀⠀⠀⠀⣠⣾⣇⣀⡇⠀⠹⣿⣶⣄⡀⠀⠀⠀⠀⠀⠀⠀⠀⠀⠀⠀⠀⠀⡀⠀⠀⠀⠀⠀⢹⣆⠀⠀⠀⠀⠀⠀⠀⠀⢻⣿⣿⣿⣿⣿⣿⣿⣿⣿⣿⣿⣿⣿⣿⣿⣿⣿⣿⣿⣿⣿⣿⣿⡇</a:t>
            </a:r>
            <a:br/>
            <a:r>
              <a:t>⣿⣿⣿⣿⣿⣿⣿⣿⣿⣿⣿⣿⣷⣄⡀⠀⠀⠀⠀⠀⠀⠀⠀⠀⣀⣴⣿⣿⣿⣿⣇⠰⣧⠘⣿⣿⣧⠀⠀⠀⠀⠀⠀⠀⠀⠀⠀⠀⠀⠀⣿⡦⠀⠀⠀⠀⠀⢿⣆⠀⠀⠀⠀⠀⠀⠀⠈⢿⣿⣿⣿⣿⣿⣿⣿⣿⣿⣿⣿⣿⣿⣿⣿⣿⣿⣿⣿⣿⣿⣿⡇</a:t>
            </a:r>
            <a:br/>
            <a:r>
              <a:t>⣿⣿⣿⣿⣿⣿⣿⣿⣿⣿⣿⣿⣿⣿⣿⣶⣦⣤⣀⣀⣠⣤⣴⣾⣿⣿⣿⣿⣿⣿⣿⣆⡀⠀⣿⣿⣿⠀⠀⠀⠀⠀⠀⠀⠀⠀⠀⠀⠀⠀⢹⡇⠀⠀⠀⠀⠀⢸⣿⡄⠀⠀⠀⠀⠀⠀⠀⠘⣿⣿⣿⣿⣿⣿⣿⣿⣿⣿⣿⣿⣿⣿⣿⣿⣿⣿⣿⣿⣿⣿⡇</a:t>
            </a:r>
            <a:br/>
            <a:r>
              <a:t>⣿⣿⣿⣿⣿⣿⣿⣿⣿⣿⣿⣿⣿⣿⣿⣿⣿⣿⣿⣿⣿⣿⣿⣿⣿⣿⣿⣿⣿⣿⣿⣿⡧⠀⠉⢻⠏⠀⠀⠀⠀⠀⠀⠀⠀⠀⠀⠀⠀⠀⠘⠀⠀⠀⠀⠀⠀⣼⣿⣿⣄⠀⡀⠀⠀⠀⠀⠀⣿⣿⣿⣿⣿⣿⣿⣿⣿⣿⣿⣿⣿⣿⣿⣿⣿⣿⣿⣿⣿⣿⡇</a:t>
            </a:r>
            <a:br/>
            <a:r>
              <a:t>⣿⣿⣿⣿⣿⣿⣿⣿⣿⣿⣿⣿⣿⣿⣿⣿⣿⣿⣿⣿⣿⣿⣿⣿⣿⣿⣿⣿⣿⣿⣿⣿⣿⡀⠻⠄⠀⠀⠀⠀⠀⠀⠀⠀⠀⠀⠀⠀⠀⠀⠀⠀⠀⠀⠀⠀⠀⣿⣿⣿⣿⣦⢸⣄⢐⣄⠀⢀⣈⠻⣿⣿⣿⣿⣿⣿⣿⣿⣿⣿⣿⣿⣿⣿⣿⣿⣿⣿⣿⣿⡇</a:t>
            </a:r>
            <a:br/>
            <a:r>
              <a:t>⣿⣿⣿⣿⣿⣿⣿⣿⣿⣿⣿⣿⣿⣿⣿⣿⣿⣿⣿⣿⣿⣿⣿⣿⣿⣿⣿⣿⣿⣿⣿⣿⣿⣟⠀⠀⠀⠀⠀⠀⠀⠀⠀⠀⠀⠀⠀⠀⠀⠀⠀⠀⠀⠀⠀⠀⢸⣿⣿⣿⣿⣿⣿⣿⣿⣿⣷⣌⠛⠀⢹⣿⣿⣿⣿⣿⣿⣿⣿⣿⣿⣿⣿⣿⣿⣿⣿⣿⣿⣿⡇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⣿⣿⣿⣿⣿⣿⣿⣿⣿⣿⣿⣿⣿⣿⣿⣿⣿⣿⣿⣿⣿⣿⣿⣿⣿⣿⣿⣿⣿⣿⣿⣿⡟⢹⡇⠀⠈⣿⣿⣿⣿⣿⣿⣿⣿⣿⣿⣿⣿⣿⣿⣿⣿⣿⣿⣿⣿⣿⣿⣿⣿⣿⣿⣿⣿⣿⣿⣿⣿⣿⣿⣿⣿⣿⣿⣿⣿⣿⣿⣿⣿⣿⣿⣿⣿⣿⣿⣿⣿⣿⡇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⣿⣿⣿⣿⣿⣿⣿⣿⣿⣿⣿⣿⣿⣿⣿⣿⣿⣿⣿⣿⣿⣿⣿⣿⣿⣿⣿⣿⣿⣿⣿⣿⠃⠈⡇⠀⠀⢻⣿⣿⣿⣿⣿⣿⣿⣿⣿⣿⣿⣿⣿⣿⣿⣿⣿⣿⣿⣿⣿⣿⣿⣿⣿⣿⣿⣿⣿⣿⣿⣿⣿⣿⣿⣿⣿⣿⣿⣿⣿⣿⣿⣿⣿⣿⣿⣿⣿⣿⣿⣿⡇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⣿⣿⣿⣿⣿⣿⣿⣿⣿⣿⣿⣿⣿⣿⣿⣿⣿⣿⣿⣿⣿⣿⣿⣿⣿⣿⣿⣿⣿⣿⣿⣿⡀⠀⠃⠀⠀⠸⣿⣿⣿⣿⣿⣿⣿⣿⣿⣿⣿⣿⣿⣿⣿⣿⣿⣿⣿⣿⣿⣿⣿⣿⣿⣿⣿⣿⣿⣿⣿⣿⣿⣿⣿⣿⣿⣿⣿⣿⣿⣿⣿⣿⣿⣿⣿⣿⣿⣿⣿⣿⡇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⣿⣿⣿⣿⣿⣿⣿⣿⣿⣿⣿⣿⣿⣿⣿⣿⣿⣿⣿⣿⣿⣿⣿⣿⣿⣿⣿⣿⣿⣿⣿⣿⣿⣷⡄⠀⠀⠀⢸⣿⣿⣿⣿⣿⣿⣿⣿⣿⣿⣿⣿⣿⣿⣿⣿⣿⣿⣿⣿⣿⣿⣿⣿⣿⣿⣿⣿⣿⣿⣿⣿⣿⣿⣿⣿⣿⣿⣿⣿⣿⣿⣿⣿⣿⣿⣿⣿⣿⣿⣿⡇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⣿⣿⣿⣿⣿⣿⣿⣿⣿⣿⣿⣿⣿⣿⣿⣿⣿⣿⣿⣿⣿⣿⣿⣿⣿⣿⣿⣿⠿⠿⣿⣿⣿⣿⡇⠀⠀⠀⢸⣿⣿⣿⣿⣿⣿⣿⣿⣿⣿⣿⣿⣿⣿⣿⣿⣿⣿⣿⣿⣿⣿⣿⣿⣿⣿⣿⣿⣿⣿⣿⣿⣿⣿⣿⣿⣿⣿⣿⣿⣿⣿⣿⣿⣿⣿⣿⣿⣿⣿⣿⡇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⣿⣿⣿⣿⣿⣿⣿⣿⣿⣿⣿⣿⣿⣿⣿⣿⣿⣿⣿⣿⣿⣿⣿⣿⣿⣿⣿⣧⡄⠀⠈⢿⣿⣿⠀⠀⠀⠀⠘⠀⠀⠀⠈⠙⢿⣿⣿⣿⣿⣿⣿⣿⣿⣿⣿⣿⣿⣿⣿⣿⣿⣿⣿⣿⣿⣿⣿⣿⣿⣿⣿⣿⣿⣿⣿⣿⣿⣿⣿⣿⣿⣿⣿⣿⣿⣿⣿⣿⣿⣿⡇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⣿⣿⣿⣿⣿⣿⣿⣿⣿⣿⣿⣿⣿⣿⣿⣿⣿⣿⣿⣿⣿⣿⣿⣿⣿⣿⣿⣿⡷⠀⠀⠘⠻⡇⠀⠀⠀⠀⠀⠀⠀⠀⠀⠀⠀⠙⢿⣿⣿⣿⣿⣿⣿⣿⣿⣿⣿⣿⣿⣿⣿⣿⣿⣿⣿⣿⣿⣿⣿⣿⣿⣿⣿⣿⣿⣿⣿⣿⣿⣿⣿⣿⣿⣿⣿⣿⣿⣿⣿⣿⡇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⣿⣿⣿⣿⣿⣿⣿⣿⣿⣿⣿⣿⣿⣿⣿⣿⣿⣿⣿⣿⣿⣿⣿⣿⣿⣿⣿⣿⣷⡆⠀⠀⠀⠀⠀⠀⠀⠀⠀⠀⠀⠀⠀⠀⠀⠀⠈⢻⣿⣿⣿⣿⣿⣿⣿⣿⣿⣿⣿⣿⣿⣿⣿⣿⣿⣿⣿⣿⣿⣿⣿⣿⣿⣿⣿⣿⣿⣿⣿⣿⣿⣿⣿⣿⣿⣿⣿⣿⣿⣿⡇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⣿⣿⣿⣿⣿⣿⣿⣿⣿⣿⣿⣿⣿⣿⣿⣿⣿⣿⣿⣿⣿⣿⣿⣿⣿⣿⣿⣿⣿⡇⠀⠀⠀⠀⠀⠀⠀⠀⠀⠀⠀⠀⠀⠀⠀⠀⠀⠈⢿⣿⣿⣿⣿⣿⣿⣿⣿⣿⣿⣿⣿⣿⣿⣿⣿⣿⣿⣿⣿⣿⣿⣿⣿⣿⣿⣿⣿⣿⣿⣿⣿⣿⣿⣿⣿⣿⣿⣿⣿⣿⡇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⣿⣿⣿⣿⣿⣿⣿⣿⣿⣿⣿⣿⣿⣿⣿⣿⣿⣿⣿⣿⣿⣿⣿⣿⣿⣿⣿⡿⠋⠀⠀⠀⠀⠀⠀⠀⠀⠀⠀⠀⠀⠀⠀⠀⠀⠀⠀⠀⢸⣿⣿⣿⣿⣿⣿⣿⣿⣿⣿⣿⣿⣿⣿⣿⣿⣿⣿⣿⣿⣿⣿⣿⣿⣿⣿⣿⣿⣿⣿⣿⣿⣿⣿⣿⣿⣿⣿⣿⣿⣿⡇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⣿⣿⣿⣿⣿⣿⣿⣿⣿⣿⣿⣿⣿⣿⣿⣿⣿⣿⣿⣿⣿⣿⣿⣿⣿⣿⡏⠀⠀⠀⠀⠀⠀⠀⠀⠀⠀⠀⠀⠀⠀⠀⠀⠀⠀⠀⠀⠀⠸⣿⣿⣿⣿⣿⣿⣿⣿⣿⣿⣿⣿⣿⣿⣿⣿⣿⣿⣿⣿⣿⣿⣿⣿⣿⣿⣿⣿⣿⣿⣿⣿⣿⣿⣿⣿⣿⣿⣿⣿⣿⡇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⣿⣿⣿⣿⣿⣿⣿⣿⣿⣿⣿⣿⣿⣿⣿⣿⣿⣿⣿⣿⣿⣿⣿⣿⣿⣿⣿⣆⠀⠀⠀⠀⠀⠀⠀⠀⠀⠀⠀⠀⠀⠀⠀⠀⠀⠀⠀⠀⠀⠸⣿⣿⣿⣿⣿⣿⣿⣿⣿⣿⣿⣿⣿⣿⣿⣿⣿⣿⣿⣿⣿⣿⣿⣿⣿⣿⣿⣿⣿⣿⣿⣿⣿⣿⣿⣿⣿⣿⣿⣿⡇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⣿⣿⣿⣿⣿⣿⣿⣿⣿⣿⣿⣿⣿⣿⣿⣿⣿⣿⣿⣿⣿⣿⣿⣿⣿⣿⣿⣿⣷⣦⣦⠀⠀⠀⠀⠀⠀⠀⠀⠀⠀⠀⠀⠀⠀⠀⠀⠀⠀⠀⢿⣿⣿⣿⣿⣿⣿⣿⣿⣿⣿⣿⣿⣿⣿⣿⣿⣿⣿⣿⣿⣿⣿⣿⣿⣿⣿⣿⣿⣿⣿⣿⣿⣿⣿⣿⣿⣿⣿⣿⡇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⣿⣿⣿⣿⣿⣿⣿⣿⣿⣿⣿⣿⣿⣿⣿⣿⣿⣿⣿⣿⣿⣿⣿⣿⣿⣿⣿⣿⣿⣿⣏⠀⠀⠀⠀⠀⠀⠀⠀⠀⠀⠀⠀⠀⠀⠀⠀⠀⠀⠀⢸⣿⣿⣿⣿⣿⣿⣿⣿⣿⣿⣿⣿⣿⣿⣿⣿⣿⣿⣿⣿⣿⣿⣿⣿⣿⣿⣿⣿⣿⣿⣿⣿⣿⣿⣿⣿⣿⣿⣿⡇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⣿⣿⣿⣿⣿⣿⣿⣿⣿⣿⣿⣿⣿⣿⣿⣿⣿⣿⣿⣿⣿⣿⡿⠋⠁⠀⠀⠀⠀⠈⠙⠀⠀⠀⠀⠀⠀⠀⠀⠀⠀⠀⠀⠀⠀⠀⠀⠀⠀⠀⠈⣿⣿⣿⣿⣿⣿⣿⣿⣿⣿⣿⣿⣿⣿⣿⣿⣿⣿⣿⣿⣿⣿⣿⣿⣿⣿⣿⣿⣿⣿⣿⣿⣿⣿⣿⣿⣿⣿⣿⡇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⣿⣿⣿⣿⣿⣿⣿⣿⣿⣿⣿⣿⣿⣿⣿⣿⣿⣿⣿⣿⣿⠏⠀⠀⠀⠀⠀⠀⠀⠀⠀⠀⠀⠀⠀⠀⠀⢿⠀⠀⠀⠀⠀⠀⠀⠀⠀⠀⠀⠀⠀⢿⣿⣿⣿⣿⣿⣿⣿⣿⣿⣿⣿⣿⣿⣿⣿⣿⣿⣿⣿⣿⣿⣿⣿⣿⣿⣿⣿⣿⣿⣿⣿⣿⣿⣿⣿⣿⣿⣿⡇</a:t>
            </a:r>
            <a:br/>
            <a:r>
              <a:t>⣿⣿⣿⣿⣿⣿⣿⣿⣿⣿⣿⣿⣿⣿⣿⡿⠿⠿⠿⠿⠏⠀⠀⠀⠀⠀⠀⠀⠀⠀⠀⠀⠀⠀⠀⠀⠀⠀⠀⠀⠀⠀⠀⠀⠀⠀⠀⠀⠀⠀⠀⠸⣿⣿⣿⣿⣿⣿⣿⣿⣿⣿⣿⣿⣿⣿⣿⣿⣿⣿⣿⣿⣿⣿⣿⣿⣿⣿⣿⣿⣿⣿⣿⣿⣿⣿⣿⣿⣿⣿⡇</a:t>
            </a:r>
            <a:br/>
            <a:r>
              <a:t>⣿⣿⣿⣿⣿⣿⣿⣿⣿⣿⣿⣿⠟⠋⠁⠀⠀⠀⠀⠀⠀⠀⠀⠀⠀⠀⠀⠀⠀⠀⠀⠀⠀⠀⠀⠀⠀⠀⠀⠀⠀⠀⠀⠀⠀⠀⠀⠀⠀⠀⠀⠀⢻⣿⣿⣿⣿⣿⣿⣿⣿⣿⣿⣿⣿⣿⣿⣿⣿⣿⣿⣿⣿⣿⣿⣿⣿⣿⣿⣿⣿⣿⣿⣿⣿⣿⣿⣿⣿⣿⡇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⣿⣿⣿⣿⣿⣿⣿⣿⣿⣿⠟⠁⠀⠀⠀⠀⠀⠀⠀⠀⠀⠀⠀⠀⠀⠀⠀⠀⠀⠀⠀⠀⠀⠀⠀⠀⠀⠀⠀⠀⠀⠀⠀⠀⠀⠀⠀⠀⠀⠀⠀⠀⠸⣿⣿⣿⣿⣿⣿⣿⣿⣿⣿⣿⣿⣿⣿⣿⣿⣿⣿⣿⣿⣿⣿⣿⣿⣿⣿⣿⣿⣿⣿⣿⣿⣿⣿⣿⣿⣿⡇</a:t>
            </a:r>
            <a:br/>
            <a:r>
              <a:t>⣿⣿⣿⣿⣿⣿⣿⣿⣿⠃⠀⠀⠀⠀⠀⠀⠀⠀⠀⠀⠀⠀⠀⠀⠀⠀⠀⠀⠀⠀⠀⠀⠀⠀⠀⠀⠀⠀⠀⠀⠀⠀⠀⠀⠀⠀⠀⠀⠀⠀⠀⠀⠀⢿⣿⣿⣿⣿⣿⣿⣿⣿⣿⣿⣿⣿⣿⣿⣿⣿⣿⣿⣿⣿⣿⣿⣿⣿⣿⣿⣿⣿⣿⣿⣿⣿⣿⣿⣿⣿⡇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⣿⣿⣿⣿⣿⣿⣿⣿⡇⠀⠀⠀⠀⠀⠀⠀⠀⠀⠀⠀⠀⠀⠀⠀⠀⠀⠀⠀⠀⠀⠀⠀⠀⠀⠀⠀⠀⠀⠀⠀⠀⠀⠀⠀⠀⠀⠀⠀⠀⠀⠀⠀⠀⠀⠛⢿⣿⣿⣿⣿⣿⣿⣿⣿⣿⣿⣿⣿⣿⣿⣿⣿⣿⣿⣿⣿⣿⣿⣿⣿⣿⣿⣿⣿⣿⣿⣿⣿⣿⣿⡇</a:t>
            </a:r>
            <a:br/>
            <a:r>
              <a:t>⣿⣿⣿⣿⣿⣿⣿⣿⣇⠀⠀⠀⠀⠀⠀⠀⠀⠀⠀⠀⠀⠀⠀⠀⠀⠀⠀⠀⠀⠀⠀⠀⠀⠀⠀⠀⠀⠀⠀⠀⠀⠀⠀⠀⠀⠀⠀⠀⠀⠀⠀⠀⠀⠀⠀⠀⠉⠻⢿⣿⣿⣿⣿⣿⣿⣿⣿⣿⣿⣿⣿⣿⣿⣿⣿⣿⣿⣿⣿⣿⣿⣿⣿⣿⣿⣿⣿⣿⣿⣿⡇</a:t>
            </a:r>
            <a:br/>
            <a:r>
              <a:t>⣿⣿⣿⣿⣿⣿⣿⣿⣿⣄⠀⠀⠀⠀⠀⠀⠀⠀⠀⠀⠀⠀⠀⠀⠀⠀⠀⠀⠀⠀⠀⠀⠀⠀⠀⠀⠀⠀⠀⠀⠀⠀⠀⠀⠀⠀⠀⠀⠀⠀⠀⠀⠀⠀⠀⠀⠀⣀⡀⠹⣿⣿⣿⣿⣿⣿⣿⣿⣿⣿⣿⣿⣿⣿⣿⣿⣿⣿⣿⣿⣿⣿⣿⣿⣿⣿⣿⣿⣿⣿⡇</a:t>
            </a:r>
            <a:br/>
            <a:r>
              <a:t>⣿⣿⣿⣿⣿⣿⣿⣿⣿⣿⣦⡀⠀⠀⠀⠀⠀⠀⠀⠀⠀⠀⠀⠀⠀⠀⣠⠀⠀⠀⠀⠀⠀⠀⠀⠀⠀⠀⠀⠀⠀⠀⠀⠀⠀⠀⠀⠀⠀⠀⠀⠀⠀⠀⠀⠀⠀⠀⠙⢷⣾⣿⣿⣿⣿⣿⣿⣿⣿⣿⣿⣿⣿⣿⣿⣿⣿⣿⣿⣿⣿⣿⣿⣿⣿⣿⣿⣿⣿⣿⡇</a:t>
            </a:r>
            <a:br/>
            <a:r>
              <a:t>⣿⣿⣿⣿⣿⣿⣿⣿⣿⣿⣿⣿⣦⡀⠀⠀⠀⠀⠀⠀⠀⠀⠀⠀⣠⣾⣿⣧⡄⠀⠀⢤⣶⣦⣄⠀⠀⠀⠀⠀⠀⠀⠀⠀⠀⠀⠀⠀⠀⠀⣄⠀⠀⠀⠀⠀⠀⠀⠀⠀⠈⣿⣿⣿⣿⣿⣿⣿⣿⣿⣿⣿⣿⣿⣿⣿⣿⣿⣿⣿⣿⣿⣿⣿⣿⣿⣿⣿⣿⣿⡇</a:t>
            </a:r>
            <a:br/>
            <a:r>
              <a:t>⣿⣿⣿⣿⣿⣿⣿⣿⣿⣿⣿⣿⣿⣿⣷⣦⣄⣀⣀⣀⣀⣤⣶⣿⣿⣿⣿⣿⣇⠘⠇⠸⣿⣿⣿⣿⡆⠀⠀⠀⠀⠀⠀⠀⠀⠀⠀⠀⠀⠀⣿⣷⠀⠀⠀⠀⠀⠀⠀⠀⠀⠹⣿⣿⣿⣿⣿⣿⣿⣿⣿⣿⣿⣿⣿⣿⣿⣿⣿⣿⣿⣿⣿⣿⣿⣿⣿⣿⣿⣿⡇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⣿⣿⣿⣿⣿⣿⣿⣿⣿⣿⣿⣿⣿⣿⣿⣿⣿⣿⣿⣿⣿⣿⣿⣿⣿⣿⣿⣿⣿⡄⠀⢰⣿⣿⣿⣿⣷⠀⠀⠀⠀⠀⠀⠀⠀⠀⠀⠀⠀⠀⣿⡇⠀⠀⠀⠀⠀⠀⠀⠀⠀⠀⠹⣿⣿⣿⣿⣿⣿⣿⣿⣿⣿⣿⣿⣿⣿⣿⣿⣿⣿⣿⣿⣿⣿⣿⣿⣿⣿⣿⡇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⣿⣿⣿⣿⣿⣿⣿⣿⣿⣿⣿⣿⣿⣿⣿⣿⣿⣿⣿⣿⣿⣿⣿⣿⣿⣿⣿⣿⣿⡿⠀⠈⠹⣿⣿⣿⠋⠀⠀⠀⠀⠀⠀⠀⠀⠀⠀⠀⠀⠀⠙⡇⠀⠀⠀⠀⠀⠀⠀⠀⠀⠀⠀⢿⣿⣿⣿⣿⣿⣿⣿⣿⣿⣿⣿⣿⣿⣿⣿⣿⣿⣿⣿⣿⣿⣿⣿⣿⣿⣿⡇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⣿⣿⣿⣿⣿⣿⣿⣿⣿⣿⣿⣿⣿⣿⣿⣿⣿⣿⣿⣿⣿⣿⣿⣿⣿⣿⣿⣿⣿⣿⡀⠹⠄⠹⣿⢋⠀⠀⠀⠀⠀⠀⠀⠀⠀⠀⠀⠀⠀⠀⠀⠀⠀⠀⠀⠀⠀⠀⠀⠀⠀⠀⠀⠈⠙⠛⢿⣿⣿⣿⣿⣿⣿⣿⣿⣿⣿⣿⣿⣿⣿⣿⣿⣿⣿⣿⣿⣿⣿⣿⡇</a:t>
            </a:r>
            <a:br/>
            <a:r>
              <a:t>⣿⣿⣿⣿⣿⣿⣿⣿⣿⣿⣿⣿⣿⣿⣿⣿⣿⣿⣿⣿⣿⣿⣿⣿⣿⣿⣿⣿⣿⣿⣷⣤⠀⠈⠁⠀⠀⠀⠀⠀⠀⠀⠀⠀⠀⠀⠀⠀⠀⠀⠀⠀⠀⠀⠀⠀⠀⣧⡀⣦⡀⢠⣸⡀⠀⠦⠀⠙⣿⣿⣿⣿⣿⣿⣿⣿⣿⣿⣿⣿⣿⣿⣿⣿⣿⣿⣿⣿⣿⣿⡇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⣿⣿⣿⣿⣿⣿⣿⣿⣿⣿⣿⣿⣿⣿⣿⣿⣿⣿⣿⣿⣿⣿⣿⣿⣿⣿⣿⣿⣿⣿⣿⣿⡏⢻⣿⠀⠀⠸⣿⣿⣿⣿⣿⣿⣿⣿⣿⣿⣿⣿⣿⣿⣿⣿⣿⣿⣿⣿⣿⣿⣿⣿⣿⣿⣿⣿⣿⣿⣿⣿⣿⣿⣿⣿⣿⣿⣿⣿⣿⣿⣿⣿⣿⣿⣿⣿⣿⣿⣿⣿⡇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⣿⣿⣿⣿⣿⣿⣿⣿⣿⣿⣿⣿⣿⣿⣿⣿⣿⣿⣿⣿⣿⣿⣿⣿⣿⣿⣿⣿⣿⣿⣿⣿⠁⠈⣿⠀⠀⠀⣿⣿⣿⣿⣿⣿⣿⣿⣿⣿⣿⣿⣿⣿⣿⣿⣿⣿⣿⣿⣿⣿⣿⣿⣿⣿⣿⣿⣿⣿⣿⣿⣿⣿⣿⣿⣿⣿⣿⣿⣿⣿⣿⣿⣿⣿⣿⣿⣿⣿⣿⣿⡇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⣿⣿⣿⣿⣿⣿⣿⣿⣿⣿⣿⣿⣿⣿⣿⣿⣿⣿⣿⣿⣿⣿⣿⣿⣿⣿⣿⣿⣿⣿⣿⣿⡀⠀⠸⠀⠀⠀⢸⣿⣿⣿⣿⣿⣿⣿⣿⣿⣿⣿⣿⣿⣿⣿⣿⣿⣿⣿⣿⣿⣿⣿⣿⣿⣿⣿⣿⣿⣿⣿⣿⣿⣿⣿⣿⣿⣿⣿⣿⣿⣿⣿⣿⣿⣿⣿⣿⣿⣿⣿⡇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⣿⣿⣿⣿⣿⣿⣿⣿⣿⣿⣿⣿⣿⣿⣿⣿⣿⣿⣿⣿⣿⣿⣿⣿⣿⣿⣿⣿⣿⣿⣿⣿⣷⡄⠀⠀⠀⠀⠸⣿⣿⣿⣿⣿⣿⣿⣿⣿⣿⣿⣿⣿⣿⣿⣿⣿⣿⣿⣿⣿⣿⣿⣿⣿⣿⣿⣿⣿⣿⣿⣿⣿⣿⣿⣿⣿⣿⣿⣿⣿⣿⣿⣿⣿⣿⣿⣿⣿⣿⣿⡇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⣿⣿⣿⣿⣿⣿⣿⣿⣿⣿⣿⣿⣿⣿⣿⣿⣿⣿⣿⣿⣿⣿⣿⣿⣿⣿⣿⣿⡿⠿⢿⣿⣿⣿⡿⠀⠀⠀⠀⣿⣿⣿⣿⣿⣿⣿⣿⣿⣿⣿⣿⣿⣿⣿⣿⣿⣿⣿⣿⣿⣿⣿⣿⣿⣿⣿⣿⣿⣿⣿⣿⣿⣿⣿⣿⣿⣿⣿⣿⣿⣿⣿⣿⣿⣿⣿⣿⣿⣿⣿⡇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⣿⣿⣿⣿⣿⣿⣿⣿⣿⣿⣿⣿⣿⣿⣿⣿⣿⣿⣿⣿⣿⣿⣿⣿⣿⣿⣿⣿⣤⠀⠀⠹⣿⣿⠇⠀⠀⠀⠀⠁⠀⠀⠀⠙⠻⣿⣿⣿⣿⣿⣿⣿⣿⣿⣿⣿⣿⣿⣿⣿⣿⣿⣿⣿⣿⣿⣿⣿⣿⣿⣿⣿⣿⣿⣿⣿⣿⣿⣿⣿⣿⣿⣿⣿⣿⣿⣿⣿⣿⣿⡇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⣿⣿⣿⣿⣿⣿⣿⣿⣿⣿⣿⣿⣿⣿⣿⣿⣿⣿⣿⣿⣿⣿⣿⣿⣿⣿⣿⣿⣿⠆⠀⠀⠛⠿⠀⠀⠀⠀⠀⠀⠀⠀⠀⠀⠀⠘⢿⣿⣿⣿⣿⣿⣿⣿⣿⣿⣿⣿⣿⣿⣿⣿⣿⣿⣿⣿⣿⣿⣿⣿⣿⣿⣿⣿⣿⣿⣿⣿⣿⣿⣿⣿⣿⣿⣿⣿⣿⣿⣿⣿⡇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⣿⣿⣿⣿⣿⣿⣿⣿⣿⣿⣿⣿⣿⣿⣿⣿⣿⣿⣿⣿⣿⣿⣿⣿⣿⣿⣿⣿⣿⣶⠀⠀⠀⠀⠀⠀⠀⠀⠀⠀⠀⠀⠀⠀⠀⠀⠀⢻⣿⣿⣿⣿⣿⣿⣿⣿⣿⣿⣿⣿⣿⣿⣿⣿⣿⣿⣿⣿⣿⣿⣿⣿⣿⣿⣿⣿⣿⣿⣿⣿⣿⣿⣿⣿⣿⣿⣿⣿⣿⣿⡇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⣿⣿⣿⣿⣿⣿⣿⣿⣿⣿⣿⣿⣿⣿⣿⣿⣿⣿⣿⣿⣿⣿⣿⣿⣿⣿⣿⡿⠋⠀⠀⠀⠀⠀⠀⠀⠀⠀⠀⠀⠀⠀⠀⠀⠀⠀⠀⠀⢸⣿⣿⣿⣿⣿⣿⣿⣿⣿⣿⣿⣿⣿⣿⣿⣿⣿⣿⣿⣿⣿⣿⣿⣿⣿⣿⣿⣿⣿⣿⣿⣿⣿⣿⣿⣿⣿⣿⣿⣿⣿⡇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⣿⣿⣿⣿⣿⣿⣿⣿⣿⣿⣿⣿⣿⣿⣿⣿⣿⣿⣿⣿⣿⣿⣿⣿⣿⣿⣿⣧⡀⠀⠀⠀⠀⠀⠀⠀⠀⠀⠀⠀⠀⠀⠀⠀⠀⠀⠀⠀⠀⢹⣿⣿⣿⣿⣿⣿⣿⣿⣿⣿⣿⣿⣿⣿⣿⣿⣿⣿⣿⣿⣿⣿⣿⣿⣿⣿⣿⣿⣿⣿⣿⣿⣿⣿⣿⣿⣿⣿⣿⣿⡇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⣿⣿⣿⣿⣿⣿⣿⣿⣿⣿⣿⣿⣿⣿⣿⣿⣿⣿⣿⣿⣿⣿⣿⣿⣿⣿⣿⣿⣿⣶⣶⠄⠀⠀⠀⠀⠀⠀⠀⠀⠀⠀⠀⠀⠀⠀⠀⠀⠀⢸⣿⣿⣿⣿⣿⣿⣿⣿⣿⣿⣿⣿⣿⣿⣿⣿⣿⣿⣿⣿⣿⣿⣿⣿⣿⣿⣿⣿⣿⣿⣿⣿⣿⣿⣿⣿⣿⣿⣿⣿⡇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⣿⣿⣿⣿⣿⣿⣿⣿⣿⣿⣿⣿⣿⣿⣿⣿⣿⣿⣿⣿⣿⣿⡿⠟⠛⠛⠛⠛⠻⢿⣧⠀⠀⠀⠀⠀⠀⠀⠀⠀⠀⠀⠀⠀⠀⠀⠀⠀⠀⠈⣿⣿⣿⣿⣿⣿⣿⣿⣿⣿⣿⣿⣿⣿⣿⣿⣿⣿⣿⣿⣿⣿⣿⣿⣿⣿⣿⣿⣿⣿⣿⣿⣿⣿⣿⣿⣿⣿⣿⣿⡇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⣿⣿⣿⣿⣿⣿⣿⣿⣿⣿⣿⣿⣿⣿⣿⣿⣿⣿⣿⣿⡟⠁⠀⠀⠀⠀⠀⠀⠀⠀⠉⠀⠀⠀⠀⠀⠀⠀⠀⠀⠀⠀⠀⠀⠀⠀⠀⠀⠀⠀⣿⣿⣿⣿⣿⣿⣿⣿⣿⣿⣿⣿⣿⣿⣿⣿⣿⣿⣿⣿⣿⣿⣿⣿⣿⣿⣿⣿⣿⣿⣿⣿⣿⣿⣿⣿⣿⣿⣿⣿⡇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⣿⣿⣿⣿⣿⣿⣿⣿⣿⣿⣿⣿⣿⣿⣿⢿⣿⣿⣿⡟⠀⠀⠀⠀⠀⠀⠀⠀⠀⠀⠀⠀⠀⠀⠀⠀⢰⣿⠀⠀⠀⠀⠀⠀⠀⠀⠀⠀⠀⠀⣿⣿⣿⣿⣿⣿⣿⣿⣿⣿⣿⣿⣿⣿⣿⣿⣿⣿⣿⣿⣿⣿⣿⣿⣿⣿⣿⣿⣿⣿⣿⣿⣿⣿⣿⣿⣿⣿⣿⣿⡇</a:t>
            </a:r>
            <a:br/>
            <a:r>
              <a:t>⣿⣿⣿⣿⣿⣿⣿⣿⣿⣿⡿⠛⠉⠀⠀⠀⠀⠀⠀⠀⠀⠀⠀⠀⠀⠀⠀⠀⠀⠀⠀⠀⠀⠀⠀⠀⠈⠀⠀⠀⠀⠀⠀⠀⠀⠀⠀⠀⠀⠀⢿⣿⣿⣿⣿⣿⣿⣿⣿⣿⣿⣿⣿⣿⣿⣿⣿⣿⣿⣿⣿⣿⣿⣿⣿⣿⣿⣿⣿⣿⣿⣿⣿⣿⣿⣿⣿⣿⣿⣿⡇</a:t>
            </a:r>
            <a:br/>
            <a:r>
              <a:t>⣿⣿⣿⣿⣿⣿⣿⣿⡿⠋⠀⠀⠀⠀⠀⠀⠀⠀⠀⠀⠀⠀⠀⠀⠀⠀⠀⠀⠀⠀⠀⠀⠀⠀⠀⠀⠀⠀⠀⠀⠀⠀⠀⠀⠀⠀⠀⠀⠀⠀⢸⣿⣿⣿⣿⣿⣿⣿⣿⣿⣿⣿⣿⣿⣿⣿⣿⣿⣿⣿⣿⣿⣿⣿⣿⣿⣿⣿⣿⣿⣿⣿⣿⣿⣿⣿⣿⣿⣿⣿⡇</a:t>
            </a:r>
            <a:br/>
            <a:r>
              <a:t>⣿⣿⣿⣿⣿⣿⣿⠏⠀⠀⠀⠀⠀⠀⠀⠀⠀⠀⠀⠀⠀⠀⠀⠀⠀⠀⠀⠀⠀⠀⠀⠀⠀⠀⠀⠀⠀⠀⠀⠀⠀⠀⠀⠀⠀⠀⠀⠀⠀⠀⠀⣿⣿⣿⣿⣿⣿⣿⣿⣿⣿⣿⣿⣿⣿⣿⣿⣿⣿⣿⣿⣿⣿⣿⣿⣿⣿⣿⣿⣿⣿⣿⣿⣿⣿⣿⣿⣿⣿⣿⡇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⣿⣿⣿⣿⣿⣿⡟⠀⠀⠀⠀⠀⠀⠀⠀⠀⠀⠀⠀⠀⠀⠀⠀⠀⠀⠀⠀⠀⠀⠀⠀⠀⠀⠀⠀⠀⠀⠀⠀⠀⠀⠀⠀⠀⠀⠀⠀⠀⠀⠀⠀⣿⣿⣿⣿⣿⣿⣿⣿⣿⣿⣿⣿⣿⣿⣿⣿⣿⣿⣿⣿⣿⣿⣿⣿⣿⣿⣿⣿⣿⣿⣿⣿⣿⣿⣿⣿⣿⣿⣿⡇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⣿⣿⣿⣿⣿⣿⡇⠀⠀⠀⠀⠀⠀⠀⠀⠀⠀⠀⠀⠀⠀⠀⠀⠀⠀⠀⠀⠀⠀⠀⠀⠀⡀⠀⠀⠀⠀⠀⠀⠀⠀⠀⠀⠀⠀⠀⠀⠀⠀⠀⠀⢹⣿⣿⣿⣿⣿⣿⣿⣿⣿⣿⣿⣿⣿⣿⣿⣿⣿⣿⣿⣿⣿⣿⣿⣿⣿⣿⣿⣿⣿⣿⣿⣿⣿⣿⣿⣿⣿⣿⡇</a:t>
            </a:r>
            <a:br/>
            <a:r>
              <a:t>⣿⣿⣿⣿⣿⣿⣇⠀⠀⠀⠀⠀⠀⠀⠀⠀⠀⠀⠀⠀⠀⠀⠀⠀⠀⠀⠀⠀⠀⠀⠀⠀⠇⠀⠀⠀⠀⠀⠀⠀⠀⠀⠀⠀⠀⠀⠀⠀⠀⠀⠀⠘⣿⣿⣿⣿⣿⣿⣿⣿⣿⣿⣿⣿⣿⣿⣿⣿⣿⣿⣿⣿⣿⣿⣿⣿⣿⣿⣿⣿⣿⣿⣿⣿⣿⣿⣿⣿⣿⣿⡇</a:t>
            </a:r>
            <a:br/>
            <a:r>
              <a:t>⣿⣿⣿⣿⣿⣿⣿⡄⠀⠀⠀⠀⠀⠀⠀⠀⠀⠀⠀⠀⠀⠀⠀⠀⠀⠀⠀⠀⠀⠀⠀⠀⠁⠀⠀⠀⠀⠀⠀⠀⠀⠀⠀⠀⠀⠀⠀⠀⠀⠀⠀⠀⠈⠻⣿⣿⣿⣿⣿⣿⣿⣿⣿⣿⣿⣿⣿⣿⣿⣿⣿⣿⣿⣿⣿⣿⣿⣿⣿⣿⣿⣿⣿⣿⣿⣿⣿⣿⣿⣿⡇</a:t>
            </a:r>
            <a:br/>
            <a:r>
              <a:t>⣿⣿⣿⣿⣿⣿⣿⣿⣆⠀⠀⠀⠀⠀⠀⠀⠀⠀⠀⠀⠀⠀⠀⠀⠀⠀⠀⠀⠀⠀⠀⠀⠀⠀⠀⠀⠀⠀⠀⠀⠀⠀⠀⠀⠀⠀⠀⠀⠀⠀⠀⠀⠀⠀⠈⢿⣿⣿⣿⣿⣿⣿⣿⣿⣿⣿⣿⣿⣿⣿⣿⣿⣿⣿⣿⣿⣿⣿⣿⣿⣿⣿⣿⣿⣿⣿⣿⣿⣿⣿⡇</a:t>
            </a:r>
            <a:br/>
            <a:r>
              <a:t>⣿⣿⣿⣿⣿⣿⣿⣿⣿⣷⣄⠀⠀⠀⠀⠀⠀⠀⠀⠀⠀⠀⠀⣠⣾⡆⠀⠆⠀⠀⡀⠀⠀⠀⠀⠀⠀⠀⠀⠀⠀⠀⠀⠀⠀⠀⠀⠀⠀⠀⠀⠀⠀⠀⠀⠀⢻⣿⣿⣿⣿⣿⣿⣿⣿⣿⣿⣿⣿⣿⣿⣿⣿⣿⣿⣿⣿⣿⣿⣿⣿⣿⣿⣿⣿⣿⣿⣿⣿⣿⡇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⣿⣿⣿⣿⣿⣿⣿⣿⣿⣿⣿⣿⣦⣄⡀⠀⠀⠀⠀⢀⣀⣴⣾⣿⣿⣿⣶⡀⢀⡀⢻⣷⣄⠀⠀⠀⠀⠀⠀⠀⠀⠀⠀⠀⠀⠀⠀⠀⠀⠀⠀⠀⠀⠀⠀⠀⠀⢻⣿⣿⣿⣿⣿⣿⣿⣿⣿⣿⣿⣿⣿⣿⣿⣿⣿⣿⣿⣿⣿⣿⣿⣿⣿⣿⣿⣿⣿⣿⣿⣿⡇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⣿⣿⣿⣿⣿⣿⣿⣿⣿⣿⣿⣿⣿⣿⣿⣿⣿⣿⣿⣿⣿⣿⣿⣿⣿⣿⣷⣧⠈⠃⢸⣿⣿⣿⣦⣤⡀⠀⠀⠀⠀⠀⠀⠀⠀⠀⠀⠀⠀⠀⠀⠀⠀⠀⠀⠀⠀⠈⣿⣿⣿⣿⣿⣿⣿⣿⣿⣿⣿⣿⣿⣿⣿⣿⣿⣿⣿⣿⣿⣿⣿⣿⣿⣿⣿⣿⣿⣿⣿⣿⡇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⣿⣿⣿⣿⣿⣿⣿⣿⣿⣿⣿⣿⣿⣿⣿⣿⣿⣿⣿⣿⣿⣿⣿⣿⣿⣿⣿⣿⡇⠀⢸⣿⣿⣿⣿⣿⡇⠀⠀⠀⠀⠀⠀⠀⠀⠀⠀⠀⠀⠀⠀⠀⠀⠀⠀⠀⠀⠀⠛⣿⣿⣿⣿⣿⣿⣿⣿⣿⣿⣿⣿⣿⣿⣿⣿⣿⣿⣿⣿⣿⣿⣿⣿⣿⣿⣿⣿⣿⣿⣿⡇</a:t>
            </a:r>
            <a:br/>
            <a:r>
              <a:t>⣿⣿⣿⣿⣿⣿⣿⣿⣿⣿⣿⣿⣿⣿⣿⣿⣿⣿⣿⣿⣿⣿⣿⣿⣿⣿⣿⣿⡏⠀⡀⢹⣿⣿⣿⣿⠃⠀⠀⠀⠀⠀⠀⠀⠀⠀⠀⠀⠀⠀⠀⠀⠀⠀⠀⠀⠀⠀⠀⠹⣿⣿⣿⣿⣿⣿⣿⣿⣿⣿⣿⣿⣿⣿⣿⣿⣿⣿⣿⣿⣿⣿⣿⣿⣿⣿⣿⣿⣿⣿⡇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⣿⣿⣿⣿⣿⣿⣿⣿⣿⣿⣿⣿⣿⣿⣿⣿⣿⣿⣿⣿⣿⣿⣿⣿⣿⣿⣿⣿⣷⡀⠛⠀⣿⣿⣿⢋⠀⠀⠀⠀⠀⠀⠀⠀⠀⠀⠀⠀⠀⠀⠀⠀⠀⠀⠀⠀⠀⠀⠀⠀⠿⣿⣿⣿⣿⣿⣿⣿⣿⣿⣿⣿⣿⣿⣿⣿⣿⣿⣿⣿⣿⣿⣿⣿⣿⣿⣿⣿⣿⣿⡇</a:t>
            </a:r>
            <a:br/>
            <a:r>
              <a:t>⣿⣿⣿⣿⣿⣿⣿⣿⣿⣿⣿⣿⣿⣿⣿⣿⣿⣿⣿⣿⣿⣿⣿⣿⣿⣿⣿⣿⣿⣷⡀⠀⢻⡟⠁⠀⠀⠀⠀⠀⠀⠀⠀⠀⠀⠀⠀⠀⠀⠀⠀⠀⠀⠀⠀⠀⠀⠀⢠⡀⠀⠀⠈⢿⢿⣿⣿⣿⣿⣿⣿⣿⣿⣿⣿⣿⣿⣿⣿⣿⣿⣿⣿⣿⣿⣿⣿⣿⣿⣿⡇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⣿⣿⣿⣿⣿⣿⣿⣿⣿⣿⣿⣿⣿⣿⣿⣿⣿⣿⣿⣿⣿⣿⣿⣿⣿⣿⣿⣿⣿⣿⣿⣿⣿⣿⠁⢻⣿⠛⠀⠀⠀⣿⣿⣿⣿⣿⣿⣿⣿⣿⣿⣿⣿⣿⣿⣿⣿⣿⣿⣿⣿⣿⣿⣿⣿⣿⣿⣿⣿⣿⣿⣿⣿⣿⣿⣿⣿⣿⣿⣿⣿⣿⣿⣿⣿⣿⣿⣿⣿⣿⡇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⣿⣿⣿⣿⣿⣿⣿⣿⣿⣿⣿⣿⣿⣿⣿⣿⣿⣿⣿⣿⣿⣿⣿⣿⣿⣿⣿⣿⣿⣿⣿⣿⣿⠋⠀⠀⢻⠀⠀⠀⠀⣿⣿⣿⣿⣿⣿⣿⣿⣿⣿⣿⣿⣿⣿⣿⣿⣿⣿⣿⣿⣿⣿⣿⣿⣿⣿⣿⣿⣿⣿⣿⣿⣿⣿⣿⣿⣿⣿⣿⣿⣿⣿⣿⣿⣿⣿⣿⣿⣿⡇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⣿⣿⣿⣿⣿⣿⣿⣿⣿⣿⣿⣿⣿⣿⣿⣿⣿⣿⣿⣿⣿⣿⣿⣿⣿⣿⣿⣿⣿⣿⣿⣿⣿⣿⣷⣄⠀⠀⠀⠀⠀⢸⣿⣿⣿⣿⣿⣿⣿⣿⣿⣿⣿⣿⣿⣿⣿⣿⣿⣿⣿⣿⣿⣿⣿⣿⣿⣿⣿⣿⣿⣿⣿⣿⣿⣿⣿⣿⣿⣿⣿⣿⣿⣿⣿⣿⣿⣿⣿⣿⡇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⣿⣿⣿⣿⣿⣿⣿⣿⣿⣿⣿⣿⣿⣿⣿⣿⣿⣿⣿⣿⣿⣿⣿⣿⣿⣿⣿⣿⣿⣿⠟⠛⠻⣿⣿⣿⡏⠀⠀⠀⠀⢸⣿⣿⣿⣿⣿⣿⣿⣿⣿⣿⣿⣿⣿⣿⣿⣿⣿⣿⣿⣿⣿⣿⣿⣿⣿⣿⣿⣿⣿⣿⣿⣿⣿⣿⣿⣿⣿⣿⣿⣿⣿⣿⣿⣿⣿⣿⣿⣿⡇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⣿⣿⣿⣿⣿⣿⣿⣿⣿⣿⣿⣿⣿⣿⣿⣿⣿⣿⣿⣿⣿⣿⣿⣿⣿⣿⣿⣿⣿⣿⣦⠀⠀⠘⣿⣿⠁⠀⠀⠀⠀⠀⠀⠀⠈⠙⢿⣿⣿⣿⣿⣿⣿⣿⣿⣿⣿⣿⣿⣿⣿⣿⣿⣿⣿⣿⣿⣿⣿⣿⣿⣿⣿⣿⣿⣿⣿⣿⣿⣿⣿⣿⣿⣿⣿⣿⣿⣿⣿⣿⡇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⣿⣿⣿⣿⣿⣿⣿⣿⣿⣿⣿⣿⣿⣿⣿⣿⣿⣿⣿⣿⣿⣿⣿⣿⣿⣿⣿⣿⣿⣿⣟⠀⠀⠀⠙⠃⠀⠀⠀⠀⠀⠀⠀⠀⠀⠀⠀⠹⣿⣿⣿⣿⣿⣿⣿⣿⣿⣿⣿⣿⣿⣿⣿⣿⣿⣿⣿⣿⣿⣿⣿⣿⣿⣿⣿⣿⣿⣿⣿⣿⣿⣿⣿⣿⣿⣿⣿⣿⣿⣿⡇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⣿⣿⣿⣿⣿⣿⣿⣿⣿⣿⣿⣿⣿⣿⣿⣿⣿⣿⣿⣿⣿⣿⣿⣿⣿⣿⣿⣿⣿⣿⠟⠀⠀⠀⠀⠀⠀⠀⠀⠀⠀⠀⠀⠀⠀⠀⠀⠀⠀⢹⣿⣿⣿⣿⣿⣿⣿⣿⣿⣿⣿⣿⣿⣿⣿⣿⣿⣿⣿⣿⣿⣿⣿⣿⣿⣿⣿⣿⣿⣿⣿⣿⣿⣿⣿⣿⣿⣿⣿⣿⡇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⣿⣿⣿⣿⣿⣿⣿⣿⣿⣿⣿⣿⣿⣿⣿⣿⣿⣿⣿⣿⣿⣿⣿⣿⣿⣿⣿⣿⡟⠁⠀⠀⠀⠀⠀⠀⠀⠀⠀⠀⠀⠀⠀⠀⠀⠀⠀⠀⠀⠀⣿⣿⣿⣿⣿⣿⣿⣿⣿⣿⣿⣿⣿⣿⣿⣿⣿⣿⣿⣿⣿⣿⣿⣿⣿⣿⣿⣿⣿⣿⣿⣿⣿⣿⣿⣿⣿⣿⣿⣿⡇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⣿⣿⣿⣿⣿⣿⣿⣿⣿⣿⣿⣿⣿⣿⣿⣿⣿⣿⣿⣿⣿⣿⣿⣿⣿⣿⣿⣿⠁⠀⠀⠀⠀⠀⠀⠀⠀⠀⠀⠀⠀⠀⠀⠀⠀⠀⠀⠀⠀⣀⣿⣿⣿⣿⣿⣿⣿⣿⣿⣿⣿⣿⣿⣿⣿⣿⣿⣿⣿⣿⣿⣿⣿⣿⣿⣿⣿⣿⣿⣿⣿⣿⣿⣿⣿⣿⣿⣿⣿⣿⡇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⣿⣿⣿⣿⣿⣿⣿⣿⣿⣿⣿⣿⣿⣿⣿⣿⣿⣿⣿⣿⣿⣿⣿⣿⣿⣿⣿⡃⠀⠀⠀⠀⠀⠀⠀⠀⠀⠀⠀⠀⠀⠀⠀⠀⠀⠀⠀⠀⠀⣿⣿⣿⣿⣿⣿⣿⣿⣿⣿⣿⣿⣿⣿⣿⣿⣿⣿⣿⣿⣿⣿⣿⣿⣿⣿⣿⣿⣿⣿⣿⣿⣿⣿⣿⣿⣿⣿⣿⣿⣿⡇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⣿⣿⣿⣿⣿⣿⣿⣿⣿⣿⣿⣿⣿⣿⣿⣿⣿⣿⣿⣿⣿⣿⣿⣿⣿⣿⣿⣧⡀⠀⠀⠀⠀⠀⠀⠀⠀⠀⠀⠀⠀⠀⠀⠀⠀⠀⠀⠀⠀⢸⣿⣿⣿⣿⣿⣿⣿⣿⣿⣿⣿⣿⣿⣿⣿⣿⣿⣿⣿⣿⣿⣿⣿⣿⣿⣿⣿⣿⣿⣿⣿⣿⣿⣿⣿⣿⣿⣿⣿⣿⡇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⣿⣿⣿⣿⣿⣿⣿⣿⣿⣿⣿⣿⣿⣿⣿⣿⣿⣿⣿⣿⣿⣿⣿⣿⣿⣿⣿⣿⣷⣄⡀⡀⠀⠀⠀⠀⠀⠀⠀⠀⠀⠀⠀⠀⠀⠀⠀⠀⠀⢸⣿⣿⣿⣿⣿⣿⣿⣿⣿⣿⣿⣿⣿⣿⣿⣿⣿⣿⣿⣿⣿⣿⣿⣿⣿⣿⣿⣿⣿⣿⣿⣿⣿⣿⣿⣿⣿⣿⣿⣿⡇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⣿⣿⣿⣿⣿⣿⣿⣿⣿⣿⣿⣿⣿⣿⣿⣿⣿⣿⣿⣿⣿⡿⠟⠛⠛⠛⠛⠿⢿⣿⣿⠟⠀⠀⠀⠀⠀⠀⠀⠀⠀⠀⠀⠀⠀⠀⠀⠀⠀⣸⣿⣿⣿⣿⣿⣿⣿⣿⣿⣿⣿⣿⣿⣿⣿⣿⣿⣿⣿⣿⣿⣿⣿⣿⣿⣿⣿⣿⣿⣿⣿⣿⣿⣿⣿⣿⣿⣿⣿⣿⡇</a:t>
            </a:r>
            <a:br/>
            <a:r>
              <a:t>⣿⣿⣿⣿⣿⣿⣿⣿⣿⣿⣿⣿⣿⣿⣿⣿⣿⣿⣿⡿⠉⠀⠀⠀⠀⠀⠀⠀⠀⠙⠿⠖⠀⠀⠀⠀⠀⠀⠀⠀⠀⠀⠀⠀⠀⠀⠀⠀⠀⣿⣿⣿⣿⣿⣿⣿⣿⣿⣿⣿⣿⣿⣿⣿⣿⣿⣿⣿⣿⣿⣿⣿⣿⣿⣿⣿⣿⣿⣿⣿⣿⣿⣿⣿⣿⣿⣿⣿⣿⣿⡇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⣿⣿⣿⣿⣿⣿⣿⣿⣿⣿⠿⠛⠋⠉⠉⠙⠛⠻⠟⠀⠀⠀⠀⠀⠀⠀⠀⠀⠀⠀⠀⠀⠀⠀⠀⠀⠀⠀⠀⠀⠀⠀⠀⠀⠀⠀⠀⠀⠀⣿⣿⣿⣿⣿⣿⣿⣿⣿⣿⣿⣿⣿⣿⣿⣿⣿⣿⣿⣿⣿⣿⣿⣿⣿⣿⣿⣿⣿⣿⣿⣿⣿⣿⣿⣿⣿⣿⣿⣿⣿⡇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⣿⣿⣿⣿⣿⣿⣿⠟⠉⠀⠀⠀⠀⠀⠀⠀⠀⠀⠀⠀⠀⠀⠀⠀⠀⠀⠀⠀⠀⠀⠀⠀⠀⠀⠀⠀⢰⠃⠀⠀⠀⠀⠀⠀⠀⠀⠀⠀⢸⣿⣿⣿⣿⣿⣿⣿⣿⣿⣿⣿⣿⣿⣿⣿⣿⣿⣿⣿⣿⣿⣿⣿⣿⣿⣿⣿⣿⣿⣿⣿⣿⣿⣿⣿⣿⣿⣿⣿⣿⣿⡇</a:t>
            </a:r>
            <a:br/>
            <a:r>
              <a:t>⣿⣿⣿⣿⣿⡿⠁⠀⠀⠀⠀⠀⠀⠀⠀⠀⠀⠀⠀⠀⠀⠀⠀⠀⠀⠀⠀⠀⠀⠀⠀⠀⠀⠀⠀⠀⠈⠀⠀⠀⠀⠀⠀⠀⠀⠀⠀⠀⣼⣿⣿⣿⣿⣿⣿⣿⣿⣿⣿⣿⣿⣿⣿⣿⣿⣿⣿⣿⣿⣿⣿⣿⣿⣿⣿⣿⣿⣿⣿⣿⣿⣿⣿⣿⣿⣿⣿⣿⣿⣿⡇</a:t>
            </a:r>
            <a:br/>
            <a:r>
              <a:t>⣿⣿⣿⣿⡟⠀⠀⠀⠀⠀⠀⠀⠀⠀⠀⠀⠀⠀⠀⠀⠀⠀⠀⠀⠀⠀⠀⠀⠀⠀⠀⠀⠀⠀⠀⠀⠀⠀⠀⠀⠀⠀⠀⠀⠀⠀⠀⠀⢸⣿⣿⣿⣿⣿⣿⣿⣿⣿⣿⣿⣿⣿⣿⣿⣿⣿⣿⣿⣿⣿⣿⣿⣿⣿⣿⣿⣿⣿⣿⣿⣿⣿⣿⣿⣿⣿⣿⣿⣿⣿⡇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⣿⣿⣿⣿⠇⠀⠀⠀⠀⠀⠀⠀⠀⠀⠀⠀⠀⠀⠀⠀⠀⠀⠀⠀⠀⠀⠀⠀⠀⠀⠀⠀⠀⠀⠀⠀⠀⠀⠀⠀⠀⠀⠀⠀⠀⠀⠀⠀⠈⣿⣿⣿⣿⣿⣿⣿⣿⣿⣿⣿⣿⣿⣿⣿⣿⣿⣿⣿⣿⣿⣿⣿⣿⣿⣿⣿⣿⣿⣿⣿⣿⣿⣿⣿⣿⣿⣿⣿⣿⣿⡇</a:t>
            </a:r>
            <a:br/>
            <a:r>
              <a:t>⣿⣿⣿⣿⡆⠀⠀⠀⠀⠀⠀⠀⠀⠀⠀⠀⠀⠀⠀⠀⠀⠀⠀⠀⠀⠀⠀⣀⡀⠀⠀⠀⠀⠀⠀⠀⠀⠀⠀⠀⠀⠀⠀⠀⠀⠀⠀⠀⠀⢿⣿⣿⣿⣿⣿⣿⣿⣿⣿⣿⣿⣿⣿⣿⣿⣿⣿⣿⣿⣿⣿⣿⣿⣿⣿⣿⣿⣿⣿⣿⣿⣿⣿⣿⣿⣿⣿⣿⣿⣿⡇</a:t>
            </a:r>
            <a:br/>
            <a:r>
              <a:t>⣿⣿⣿⣿⣧⠀⠀⠀⠀⠀⠀⠀⠀⠀⠀⠀⠀⠀⠀⠀⠀⠀⠀⠀⠀⠀⠀⠙⠁⠀⠀⠀⠀⠀⠀⠀⠀⠀⠀⠀⠀⠀⠀⠀⠀⠀⠀⠀⠀⠀⠙⢿⣿⣿⣿⣿⣿⣿⣿⣿⣿⣿⣿⣿⣿⣿⣿⣿⣿⣿⣿⣿⣿⣿⣿⣿⣿⣿⣿⣿⣿⣿⣿⣿⣿⣿⣿⣿⣿⣿⡇</a:t>
            </a:r>
            <a:br/>
            <a:r>
              <a:t>⣿⣿⣿⣿⣿⣆⠀⠀⠀⠀⠀⠀⠀⠀⠀⠀⠀⠀⠀⠀⠀⠀⠀⠀⠀⠀⠀⠀⠀⠀⠀⠀⠀⠀⠀⠀⠀⠀⠀⠀⠀⠀⠀⠀⠀⠀⠀⠀⠀⠀⠀⠈⠻⣿⣿⣿⣿⣿⣿⣿⣿⣿⣿⣿⣿⣿⣿⣿⣿⣿⣿⣿⣿⣿⣿⣿⣿⣿⣿⣿⣿⣿⣿⣿⣿⣿⣿⣿⣿⣿⡇</a:t>
            </a:r>
            <a:br/>
            <a:r>
              <a:t>⣿⣿⣿⣿⣿⣿⣦⡀⠀⠀⠀⠀⠀⠀⠀⠀⠀⠀⠀⠀⠀⠀⡀⠀⠀⠀⠀⠀⠀⠀⠀⠀⠀⠀⠀⠀⠀⠀⠀⠀⠀⠀⠀⠀⠀⠀⠀⠀⠀⠀⠀⠀⠀⠈⢻⣿⣿⣿⣿⣿⣿⣿⣿⣿⣿⣿⣿⣿⣿⣿⣿⣿⣿⣿⣿⣿⣿⣿⣿⣿⣿⣿⣿⣿⣿⣿⣿⣿⣿⣿⡇</a:t>
            </a:r>
            <a:br/>
            <a:r>
              <a:t>⣿⣿⣿⣿⣿⣿⣿⣿⣦⡀⠀⠀⠀⠀⠀⠀⠀⠀⠀⣀⣴⣿⣷⠀⣰⠄⠀⠀⠀⠀⠀⠀⠀⠀⠀⠀⠀⠀⠀⠀⠀⠀⠀⠀⠀⠀⠀⠀⠀⠀⠀⠀⠀⠀⠀⠙⢿⣿⣿⣿⣿⣿⣿⣿⣿⣿⣿⣿⣿⣿⣿⣿⣿⣿⣿⣿⣿⣿⣿⣿⣿⣿⣿⣿⣿⣿⣿⣿⣿⣿⡇</a:t>
            </a:r>
            <a:br/>
            <a:r>
              <a:t>⣿⣿⣿⣿⣿⣿⣿⣿⣿⣿⣷⣦⣤⣤⣤⣤⣤⣶⣿⣿⣿⣿⣿⣶⢋⡄⠀⠀⢄⠀⠀⠀⠀⠀⠀⠀⠀⠀⠀⠀⠀⠀⠀⠀⠀⠀⠀⠀⠀⢀⠀⠀⠀⠀⠀⠀⠈⢻⣿⣿⣿⣿⣿⣿⣿⣿⣿⣿⣿⣿⣿⣿⣿⣿⣿⣿⣿⣿⣿⣿⣿⣿⣿⣿⣿⣿⣿⣿⣿⣿⡇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⣿⣿⣿⣿⣿⣿⣿⣿⣿⣿⣿⣿⣿⣿⣿⣿⣿⣿⣿⣿⣿⣿⣿⣿⣿⣿⠀⠷⠘⣧⡀⠀⠀⠀⠀⠀⠀⠀⠀⠀⠀⠀⠀⠀⠀⠀⠀⠀⠀⢸⣷⣦⡀⠀⠀⠀⠀⠀⢻⣿⣿⣿⣿⣿⣿⣿⣿⣿⣿⣿⣿⣿⣿⣿⣿⣿⣿⣿⣿⣿⣿⣿⣿⣿⣿⣿⣿⣿⣿⣿⡇</a:t>
            </a:r>
            <a:br/>
            <a:r>
              <a:t>⣿⣿⣿⣿⣿⣿⣿⣿⣿⣿⣿⣿⣿⣿⣿⣿⣿⣿⣿⣿⣿⣿⣿⣿⣿⣿⣦⠀⠰⣿⣷⣄⡀⠀⠀⢀⡄⠀⠀⠀⠀⠀⠀⠀⠀⠀⠀⠀⠀⠘⣿⣿⡟⠀⠀⠀⠀⠀⢸⣿⣿⣿⣿⣿⣿⣿⣿⣿⣿⣿⣿⣿⣿⣿⣿⣿⣿⣿⣿⣿⣿⣿⣿⣿⣿⣿⣿⣿⣿⣿⡇</a:t>
            </a:r>
            <a:br/>
            <a:r>
              <a:t>⣿⣿⣿⣿⣿⣿⣿⣿⣿⣿⣿⣿⣿⣿⣿⣿⣿⣿⣿⣿⣿⣿⣿⣿⣿⣿⣿⠀⠀⢻⣿⣿⣿⣦⡀⠈⠃⠀⠀⠀⠀⠀⠀⠀⠀⠀⠀⠀⠀⠀⢿⣿⡇⠀⠀⠀⠀⠀⢸⣿⣿⣿⣿⣿⣿⣿⣿⣿⣿⣿⣿⣿⣿⣿⣿⣿⣿⣿⣿⣿⣿⣿⣿⣿⣿⣿⣿⣿⣿⣿⡇</a:t>
            </a:r>
            <a:br/>
            <a:r>
              <a:t>⣿⣿⣿⣿⣿⣿⣿⣿⣿⣿⣿⣿⣿⣿⣿⣿⣿⣿⣿⣿⣿⣿⣿⣿⣿⣿⣿⠀⠿⠀⣿⣿⣿⣿⣿⣄⠀⠀⠀⠀⠀⠀⠀⠀⠀⠀⠀⠀⠀⠀⠘⣿⠁⠀⠀⠀⠀⠀⣸⣿⣿⣿⣿⣿⣿⣿⣿⣿⣿⣿⣿⣿⣿⣿⣿⣿⣿⣿⣿⣿⣿⣿⣿⣿⣿⣿⣿⣿⣿⣿⡇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⣿⣿⣿⣿⣿⣿⣿⣿⣿⣿⣿⣿⣿⣿⣿⣿⣿⣿⣿⣿⣿⣿⣿⣿⣿⣿⣿⣧⠀⠀⣿⣿⣿⣿⣿⢋⠀⠀⠀⠀⠀⠀⠀⠀⠀⠀⠀⠀⠀⠀⠀⠉⠀⠀⠀⠀⠀⠀⣿⣿⣿⣿⣿⣿⣿⣿⣿⣿⣿⣿⣿⣿⣿⣿⣿⣿⣿⣿⣿⣿⣿⣿⣿⣿⣿⣿⣿⣿⣿⣿⡇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⣿⣿⣿⣿⣿⣿⣿⣿⣿⣿⣿⣿⣿⣿⣿⣿⣿⣿⣿⣿⣿⣿⣿⣿⣿⣿⣿⣿⠀⠀⠻⣿⣿⡟⠁⠀⠀⠀⠀⠀⠀⠀⠀⠀⠀⠀⠀⠀⠀⠀⠀⠀⠀⠀⠀⠀⠀⢸⣿⣿⣿⣿⣿⣿⣿⣿⣿⣿⣿⣿⣿⣿⣿⣿⣿⣿⣿⣿⣿⣿⣿⣿⣿⣿⣿⣿⣿⣿⣿⣿⡇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⣿⣿⣿⣿⣿⣿⣿⣿⣿⣿⣿⣿⣿⣿⣿⣿⣿⣿⣿⣿⣿⣿⣿⣿⣿⣿⣿⣿⣿⣿⣿⣿⣿⣿⣿⡏⠁⠹⡟⠋⠀⠀⠀⣿⣿⣿⣿⣿⣿⣿⣿⣿⣿⣿⣿⣿⣿⣿⣿⣿⣿⣿⣿⣿⣿⣿⣿⣿⣿⣿⣿⣿⣿⣿⣿⣿⣿⣿⣿⣿⣿⣿⣿⣿⣿⣿⣿⣿⣿⣿⡇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⣿⣿⣿⣿⣿⣿⣿⣿⣿⣿⣿⣿⣿⣿⣿⣿⣿⣿⣿⣿⣿⣿⣿⣿⣿⣿⣿⣿⣿⣿⣿⣿⣿⣿⣿⠁⠀⠀⠁⠀⠀⠀⠀⣿⣿⣿⣿⣿⣿⣿⣿⣿⣿⣿⣿⣿⣿⣿⣿⣿⣿⣿⣿⣿⣿⣿⣿⣿⣿⣿⣿⣿⣿⣿⣿⣿⣿⣿⣿⣿⣿⣿⣿⣿⣿⣿⣿⣿⣿⣿⡇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⣿⣿⣿⣿⣿⣿⣿⣿⣿⣿⣿⣿⣿⣿⣿⣿⣿⣿⣿⣿⣿⣿⣿⣿⣿⣿⣿⣿⣿⣿⣿⣿⣿⣿⣿⣄⠀⠀⠀⠀⠀⠀⠀⣿⣿⣿⣿⣿⣿⣿⣿⣿⣿⣿⣿⣿⣿⣿⣿⣿⣿⣿⣿⣿⣿⣿⣿⣿⣿⣿⣿⣿⣿⣿⣿⣿⣿⣿⣿⣿⣿⣿⣿⣿⣿⣿⣿⣿⣿⣿⡇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⣿⣿⣿⣿⣿⣿⣿⣿⣿⣿⣿⣿⣿⣿⣿⣿⣿⣿⣿⣿⣿⣿⣿⣿⣿⣿⣿⣿⣿⣿⣿⣿⣿⣿⣿⣿⣿⣿⡗⠀⠀⠀⠀⣿⣿⣿⣿⣿⣿⣿⣿⣿⣿⣿⣿⣿⣿⣿⣿⣿⣿⣿⣿⣿⣿⣿⣿⣿⣿⣿⣿⣿⣿⣿⣿⣿⣿⣿⣿⣿⣿⣿⣿⣿⣿⣿⣿⣿⣿⣿⡇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⣿⣿⣿⣿⣿⣿⣿⣿⣿⣿⣿⣿⣿⣿⣿⣿⣿⣿⣿⣿⣿⣿⣿⣿⣿⣿⣿⣿⣿⣿⣿⡿⠛⠛⠻⣿⣿⣿⠁⠀⠀⠀⠀⣿⣿⣿⣿⣿⣿⣿⣿⣿⣿⣿⣿⣿⣿⣿⣿⣿⣿⣿⣿⣿⣿⣿⣿⣿⣿⣿⣿⣿⣿⣿⣿⣿⣿⣿⣿⣿⣿⣿⣿⣿⣿⣿⣿⣿⣿⣿⡇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⣿⣿⣿⣿⣿⣿⣿⣿⣿⣿⣿⣿⣿⣿⣿⣿⣿⣿⣿⣿⣿⣿⣿⣿⣿⣿⣿⣿⣿⣿⣿⣿⡄⠀⠀⢹⣿⠇⠀⠀⠀⠀⠀⠀⠀⠀⠉⠻⣿⣿⣿⣿⣿⣿⣿⣿⣿⣿⣿⣿⣿⣿⣿⣿⣿⣿⣿⣿⣿⣿⣿⣿⣿⣿⣿⣿⣿⣿⣿⣿⣿⣿⣿⣿⣿⣿⣿⣿⣿⣿⡇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⣿⣿⣿⣿⣿⣿⣿⣿⣿⣿⣿⣿⣿⣿⣿⣿⣿⣿⣿⣿⣿⣿⣿⣿⣿⣿⣿⣿⣿⣿⣿⣿⡁⠀⠀⠈⠙⠀⠀⠀⠀⠀⠀⠀⠀⠀⠀⠀⠘⢿⣿⣿⣿⣿⣿⣿⣿⣿⣿⣿⣿⣿⣿⣿⣿⣿⣿⣿⣿⣿⣿⣿⣿⣿⣿⣿⣿⣿⣿⣿⣿⣿⣿⣿⣿⣿⣿⣿⣿⣿⡇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⣿⣿⣿⣿⣿⣿⣿⣿⣿⣿⣿⣿⣿⣿⣿⣿⣿⣿⣿⣿⣿⣿⣿⣿⣿⣿⣿⣿⣿⣿⡿⠋⠀⠀⠀⠀⠀⠀⠀⠀⠀⠀⠀⠀⠀⠀⠀⠀⠀⠀⠸⣿⣿⣿⣿⣿⣿⣿⣿⣿⣿⣿⣿⣿⣿⣿⣿⣿⣿⣿⣿⣿⣿⣿⣿⣿⣿⣿⣿⣿⣿⣿⣿⣿⣿⣿⣿⣿⣿⣿⡇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⣿⣿⣿⣿⣿⣿⣿⣿⣿⣿⣿⣿⣿⣿⣿⣿⣿⣿⣿⣿⣿⣿⣿⣿⣿⣿⣿⣿⠟⠀⠀⠀⠀⠀⠀⠀⠀⠀⠀⠀⠀⠀⠀⠀⠀⠀⠀⠀⠀⠀⠀⣿⣿⣿⣿⣿⣿⣿⣿⣿⣿⣿⣿⣿⣿⣿⣿⣿⣿⣿⣿⣿⣿⣿⣿⣿⣿⣿⣿⣿⣿⣿⣿⣿⣿⣿⣿⣿⣿⣿⡇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⣿⣿⣿⣿⣿⣿⣿⣿⣿⣿⣿⣿⣿⣿⣿⣿⣿⣿⣿⣿⣿⣿⣿⣿⣿⣿⣿⣿⣿⡀⠀⠀⠀⠀⠀⠀⠀⠀⠀⠀⠀⠀⠀⠀⠀⠀⠀⠀⠀⠀⣿⣿⣿⣿⣿⣿⣿⣿⣿⣿⣿⣿⣿⣿⣿⣿⣿⣿⣿⣿⣿⣿⣿⣿⣿⣿⣿⣿⣿⣿⣿⣿⣿⣿⣿⣿⣿⣿⣿⣿⡇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⣿⣿⣿⣿⣿⣿⣿⣿⣿⣿⣿⣿⣿⣿⣿⣿⣿⣿⣿⣿⣿⣿⣿⣿⣿⣿⣿⣿⣿⣿⣤⣤⡀⠀⠀⠀⠀⠀⠀⠀⠀⠀⠀⠀⠀⠀⠀⠀⠀⠀⣿⣿⣿⣿⣿⣿⣿⣿⣿⣿⣿⣿⣿⣿⣿⣿⣿⣿⣿⣿⣿⣿⣿⣿⣿⣿⣿⣿⣿⣿⣿⣿⣿⣿⣿⣿⣿⣿⣿⣿⡇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⣿⣿⣿⣿⣿⣿⣿⣿⣿⣿⣿⣿⣿⣿⣿⣿⣿⣿⣿⣿⣿⠛⠉⠁⠀⠀⠀⠈⠙⠻⣿⡋⠀⠀⠀⠀⠀⠀⠀⠀⠀⠀⠀⠀⠀⠀⠀⠀⠀⢸⣿⣿⣿⣿⣿⣿⣿⣿⣿⣿⣿⣿⣿⣿⣿⣿⣿⣿⣿⣿⣿⣿⣿⣿⣿⣿⣿⣿⣿⣿⣿⣿⣿⣿⣿⣿⣿⣿⣿⣿⡇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⣿⣿⣿⣿⣿⣿⣿⣿⣿⣿⣿⠿⠟⠛⠛⠻⠿⢿⣿⠟⠁⠀⠀⠀⠀⠀⠀⠀⠀⠀⠈⠛⠁⠀⠀⠀⠀⠀⠀⠀⠀⠀⠀⠀⠀⠀⠀⠀⠀⣼⣿⣿⣿⣿⣿⣿⣿⣿⣿⣿⣿⣿⣿⣿⣿⣿⣿⣿⣿⣿⣿⣿⣿⣿⣿⣿⣿⣿⣿⣿⣿⣿⣿⣿⣿⣿⣿⣿⣿⣿⡇</a:t>
            </a:r>
            <a:br/>
            <a:r>
              <a:t>⣿⣿⣿⣿⣿⣿⣿⡿⠛⠁⠀⠀⠀⠀⠀⠀⠀⠀⠀⠀⠀⠀⠀⠀⠀⠀⠀⠀⠀⠀⠀⠀⠀⠀⠀⠀⠀⠀⠀⠀⠀⠀⠀⠀⠀⠀⠀⠀⢠⣿⣿⣿⣿⣿⣿⣿⣿⣿⣿⣿⣿⣿⣿⣿⣿⣿⣿⣿⣿⣿⣿⣿⣿⣿⣿⣿⣿⣿⣿⣿⣿⣿⣿⣿⣿⣿⣿⣿⣿⣿⡇</a:t>
            </a:r>
            <a:br/>
            <a:r>
              <a:t>⣿⣿⣿⣿⣿⡿⠋⠀⠀⠀⠀⠀⠀⠀⠀⠀⠀⠀⠀⠀⠀⠀⠀⠀⠀⠀⠀⠀⠀⠀⠀⠀⠀⠀⠀⠀⠀⠀⠀⠀⠀⠀⠀⠀⠀⠀⠀⠀⣼⣿⣿⣿⣿⣿⣿⣿⣿⣿⣿⣿⣿⣿⣿⣿⣿⣿⣿⣿⣿⣿⣿⣿⣿⣿⣿⣿⣿⣿⣿⣿⣿⣿⣿⣿⣿⣿⣿⣿⣿⣿⡇</a:t>
            </a:r>
            <a:br/>
            <a:r>
              <a:t>⣿⣿⣿⣿⡿⠁⠀⠀⠀⠀⠀⠀⠀⠀⠀⠀⠀⠀⠀⠀⠀⠀⠀⠀⠀⠀⠀⠀⠀⠀⠀⠀⠀⠀⠀⠀⠀⠀⠀⠀⠀⠀⠀⠀⠀⠀⠀⠀⢿⣿⣿⣿⣿⣿⣿⣿⣿⣿⣿⣿⣿⣿⣿⣿⣿⣿⣿⣿⣿⣿⣿⣿⣿⣿⣿⣿⣿⣿⣿⣿⣿⣿⣿⣿⣿⣿⣿⣿⣿⣿⡇</a:t>
            </a:r>
            <a:br/>
            <a:r>
              <a:t>⣿⣿⣿⣿⡇⠀⠀⠀⠀⠀⠀⠀⠀⠀⠀⠀⠀⠀⠀⠀⠀⠀⠀⠀⠀⠀⠀⠀⠀⠀⠀⠀⠀⠀⠀⠀⠀⠀⠀⠀⠀⠀⠀⠀⠀⠀⠀⠀⠸⣿⣿⣿⣿⣿⣿⣿⣿⣿⣿⣿⣿⣿⣿⣿⣿⣿⣿⣿⣿⣿⣿⣿⣿⣿⣿⣿⣿⣿⣿⣿⣿⣿⣿⣿⣿⣿⣿⣿⣿⣿⡇</a:t>
            </a:r>
            <a:br/>
            <a:r>
              <a:t>⣿⣿⣿⣿⡄⠀⠀⠀⠀⠀⠀⠀⠀⠀⠀⠀⠀⠀⠀⠀⠀⠀⠀⠀⠀⠀⠀⠀⠀⠀⠀⠀⠀⠀⠀⠀⠀⠀⠀⠀⠀⠀⠀⠀⠀⠀⠀⠀⠀⣿⣿⣿⣿⣿⣿⣿⣿⣿⣿⣿⣿⣿⣿⣿⣿⣿⣿⣿⣿⣿⣿⣿⣿⣿⣿⣿⣿⣿⣿⣿⣿⣿⣿⣿⣿⣿⣿⣿⣿⣿⡇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⣿⣿⣿⣿⡇⠀⠀⠀⠀⠀⠀⠀⠀⠀⠀⠀⠀⠀⠀⠀⠀⠀⠀⠀⠀⠀⠀⣤⣶⠃⠀⠀⠀⠀⠀⠀⠀⠀⠀⠀⠀⠀⠀⠀⠀⠀⠀⠀⠀⠹⣿⣿⣿⣿⣿⣿⣿⣿⣿⣿⣿⣿⣿⣿⣿⣿⣿⣿⣿⣿⣿⣿⣿⣿⣿⣿⣿⣿⣿⣿⣿⣿⣿⣿⣿⣿⣿⣿⣿⣿⡇</a:t>
            </a:r>
            <a:br/>
            <a:r>
              <a:t>⣿⣿⣿⣿⣿⡄⠀⠀⠀⠀⠀⠀⠀⠀⠀⠀⠀⠀⠀⠀⠀⠀⠀⠀⠀⠀⠀⠈⠋⠀⠀⠀⠀⠀⠀⠀⠀⠀⠀⠀⠀⠀⠀⠀⠀⠀⠀⠀⠀⠀⠈⢻⣿⣿⣿⣿⣿⣿⣿⣿⣿⣿⣿⣿⣿⣿⣿⣿⣿⣿⣿⣿⣿⣿⣿⣿⣿⣿⣿⣿⣿⣿⣿⣿⣿⣿⣿⣿⣿⣿⡇</a:t>
            </a:r>
            <a:br/>
            <a:r>
              <a:t>⣿⣿⣿⣿⣿⣿⣄⠀⠀⠀⠀⠀⠀⠀⠀⠀⠀⠀⠀⠀⠀⠀⠀⠀⠀⠀⠀⠀⠀⠀⠀⠀⠀⠀⠀⠀⠀⠀⠀⠀⠀⠀⠀⠀⠀⠀⠀⠀⠀⠀⠀⠀⠙⢿⣿⣿⣿⣿⣿⣿⣿⣿⣿⣿⣿⣿⣿⣿⣿⣿⣿⣿⣿⣿⣿⣿⣿⣿⣿⣿⣿⣿⣿⣿⣿⣿⣿⣿⣿⣿⡇</a:t>
            </a:r>
            <a:br/>
            <a:r>
              <a:t>⣿⣿⣿⣿⣿⣿⣿⣦⡀⠀⠀⠀⠀⠀⠀⠀⠀⠀⠀⠀⣠⣾⡀⠀⡀⠀⠀⠀⠀⠀⠀⠀⠀⠀⠀⠀⠀⠀⠀⠀⠀⠀⠀⠀⠀⠀⠀⠀⠀⠀⠀⠀⠀⠀⠙⢿⣿⣿⣿⣿⣿⣿⣿⣿⣿⣿⣿⣿⣿⣿⣿⣿⣿⣿⣿⣿⣿⣿⣿⣿⣿⣿⣿⣿⣿⣿⣿⣿⣿⣿⡇</a:t>
            </a:r>
            <a:br/>
            <a:r>
              <a:t>⣿⣿⣿⣿⣿⣿⣿⣿⣿⣷⣤⣀⣀⣀⣀⣀⣠⣤⣶⣿⣿⣿⣇⣸⣷⠀⠀⠀⠀⠀⠀⠀⠀⠀⠀⠀⠀⠀⠀⠀⠀⠀⠀⠀⠀⠀⠀⠀⠀⠀⠀⠀⠀⠀⠀⠈⠻⣿⣿⣿⣿⣿⣿⣿⣿⣿⣿⣿⣿⣿⣿⣿⣿⣿⣿⣿⣿⣿⣿⣿⣿⣿⣿⣿⣿⣿⣿⣿⣿⣿⡇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⣿⣿⣿⣿⣿⣿⣿⣿⣿⣿⣿⣿⣿⣿⣿⣿⣿⣿⣿⣿⣿⣿⣿⣿⣯⠀⣄⠁⠀⠀⠀⠀⠀⠀⠀⠀⠀⠀⠀⠀⠀⠀⠀⠀⠀⠀⠀⠀⠀⢠⡀⠀⠀⠀⠀⠀⠀⠙⣿⣿⣿⣿⣿⣿⣿⣿⣿⣿⣿⣿⣿⣿⣿⣿⣿⣿⣿⣿⣿⣿⣿⣿⣿⣿⣿⣿⣿⣿⣿⣿⡇</a:t>
            </a:r>
            <a:br/>
            <a:r>
              <a:t>⣿⣿⣿⣿⣿⣿⣿⣿⣿⣿⣿⣿⣿⣿⣿⣿⣿⣿⣿⣿⣿⣿⣿⣿⣿⡀⠋⠀⡀⠀⠀⠀⠀⠀⣠⣆⠀⠀⠀⠀⠀⠀⠀⠀⠀⠀⠀⠀⠀⢸⣿⣷⣄⠀⠀⠀⠀⠀⠸⣿⣿⣿⣿⣿⣿⣿⣿⣿⣿⣿⣿⣿⣿⣿⣿⣿⣿⣿⣿⣿⣿⣿⣿⣿⣿⣿⣿⣿⣿⣿⡇</a:t>
            </a:r>
            <a:br/>
            <a:r>
              <a:t>⣿⣿⣿⣿⣿⣿⣿⣿⣿⣿⣿⣿⣿⣿⣿⣿⣿⣿⣿⣿⣿⣿⣿⣿⣿⣿⠀⠀⣿⣄⠀⠀⠀⣼⣿⣿⡄⠀⠀⠀⠀⠀⠀⠀⠀⠀⠀⠀⠀⠸⣿⣿⣿⠁⠀⠀⠀⠀⠀⣿⣿⣿⣿⣿⣿⣿⣿⣿⣿⣿⣿⣿⣿⣿⣿⣿⣿⣿⣿⣿⣿⣿⣿⣿⣿⣿⣿⣿⣿⣿⡇</a:t>
            </a:r>
            <a:br/>
            <a:r>
              <a:t>⣿⣿⣿⣿⣿⣿⣿⣿⣿⣿⣿⣿⣿⣿⣿⣿⣿⣿⣿⣿⣿⣿⣿⣿⣿⣿⠀⣠⠘⣿⣆⠀⠘⠻⢿⣿⡇⠀⠀⠀⠀⠀⠀⠀⠀⠀⠀⠀⠀⠀⣿⣿⡿⠀⠀⠀⠀⠀⠀⣿⣿⣿⣿⣿⣿⣿⣿⣿⣿⣿⣿⣿⣿⣿⣿⣿⣿⣿⣿⣿⣿⣿⣿⣿⣿⣿⣿⣿⣿⣿⡇</a:t>
            </a:r>
            <a:br/>
            <a:r>
              <a:t>⣿⣿⣿⣿⣿⣿⣿⣿⣿⣿⣿⣿⣿⣿⣿⣿⣿⣿⣿⣿⣿⣿⣿⣿⣿⣿⡄⠙⠀⣿⣿⣦⡀⠀⠀⠀⠁⠀⠀⠀⠀⠀⠀⠀⠀⠀⠀⠀⠀⠀⢻⣿⡇⠀⠀⠀⠀⠀⢠⣿⣿⣿⣿⣿⣿⣿⣿⣿⣿⣿⣿⣿⣿⣿⣿⣿⣿⣿⣿⣿⣿⣿⣿⣿⣿⣿⣿⣿⣿⣿⡇</a:t>
            </a:r>
            <a:br/>
            <a:r>
              <a:t>⣿⣿⣿⣿⣿⣿⣿⣿⣿⣿⣿⣿⣿⣿⣿⣿⣿⣿⣿⣿⣿⣿⣿⣿⣿⣿⣿⡄⠀⣿⣿⣿⣿⣦⣤⠀⠀⠀⠀⠀⠀⠀⠀⠀⠀⠀⠀⠀⠀⠀⠀⠝⠃⠀⠀⠀⠀⠀⣸⣿⣿⣿⣿⣿⣿⣿⣿⣿⣿⣿⣿⣿⣿⣿⣿⣿⣿⣿⣿⣿⣿⣿⣿⣿⣿⣿⣿⣿⣿⣿⡇</a:t>
            </a:r>
            <a:br/>
            <a:r>
              <a:t>⣿⣿⣿⣿⣿⣿⣿⣿⣿⣿⣿⣿⣿⣿⣿⣿⣿⣿⣿⣿⣿⣿⣿⣿⣿⣿⣿⠁⢀⠈⣿⣿⣿⡟⠁⠀⠀⠀⠀⠀⠀⠀⠀⠀⠀⠀⠀⠀⠀⠀⠀⠄⠀⠀⠀⠀⠀⠀⣿⣿⣿⣿⣿⣿⣿⣿⣿⣿⣿⣿⣿⣿⣿⣿⣿⣿⣿⣿⣿⣿⣿⣿⣿⣿⣿⣿⣿⣿⣿⣿⡇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⣿⣿⣿⣿⣿⣿⣿⣿⣿⣿⣿⣿⣿⣿⣿⣿⣿⣿⣿⣿⣿⣿⣿⣿⣿⣿⣿⣿⣿⣿⣿⣿⣿⣿⣿⣿⣿⣿⣿⣿⣿⣿⣿⡿⠁⠀⠘⡿⠃⠀⠀⠀⣿⣿⣿⣿⣿⣿⣿⣿⣿⣿⣿⣿⣿⣿⣿⣿⣿⣿⣿⣿⣿⣿⣿⣿⣿⣿⣿⣿⣿⣿⣿⣿⣿⣿⣿⣿⣿⣿⡇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⣿⣿⣿⣿⣿⣿⣿⣿⣿⣿⣿⣿⣿⣿⣿⣿⣿⣿⣿⣿⣿⣿⣿⣿⣿⣿⣿⣿⣿⣿⣿⣿⣿⣿⣿⣿⣿⣿⣿⣿⣿⣿⣿⣆⠀⠀⠀⠀⠀⠀⠀⣾⣿⣿⣿⣿⣿⣿⣿⣿⣿⣿⣿⣿⣿⣿⣿⣿⣿⣿⣿⣿⣿⣿⣿⣿⣿⣿⣿⣿⣿⣿⣿⣿⣿⣿⣿⣿⣿⣿⡇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⣿⣿⣿⣿⣿⣿⣿⣿⣿⣿⣿⣿⣿⣿⣿⣿⣿⣿⣿⣿⣿⣿⣿⣿⣿⣿⣿⣿⣿⣿⣿⣿⣿⣿⣿⣿⣿⡟⠛⠛⠻⣿⣿⡿⠃⠀⠀⠀⠀⢰⣿⣿⣿⣿⣿⣿⣿⣿⣿⣿⣿⣿⣿⣿⣿⣿⣿⣿⣿⣿⣿⣿⣿⣿⣿⣿⣿⣿⣿⣿⣿⣿⣿⣿⣿⣿⣿⣿⣿⣿⡇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⣿⣿⣿⣿⣿⣿⣿⣿⣿⣿⣿⣿⣿⣿⣿⣿⣿⣿⣿⣿⣿⣿⣿⣿⣿⣿⣿⣿⣿⣿⣿⣿⣿⣿⣿⣿⣿⣿⠀⠀⠀⢹⡟⠁⠀⠀⠀⠀⠀⠉⠉⠙⠻⣿⣿⣿⣿⣿⣿⣿⣿⣿⣿⣿⣿⣿⣿⣿⣿⣿⣿⣿⣿⣿⣿⣿⣿⣿⣿⣿⣿⣿⣿⣿⣿⣿⣿⣿⣿⣿⡇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⣿⣿⣿⣿⣿⣿⣿⣿⣿⣿⣿⣿⣿⣿⣿⣿⣿⣿⣿⣿⣿⣿⣿⣿⣿⣿⣿⣿⣿⣿⣿⣿⣿⣿⣿⣿⣿⣧⠀⠀⠀⠙⠁⠀⠀⠀⠀⠀⠀⠀⠀⠀⠀⠘⣿⣿⣿⣿⣿⣿⣿⣿⣿⣿⣿⣿⣿⣿⣿⣿⣿⣿⣿⣿⣿⣿⣿⣿⣿⣿⣿⣿⣿⣿⣿⣿⣿⣿⣿⣿⡇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⣿⣿⣿⣿⣿⣿⣿⣿⣿⣿⣿⣿⣿⣿⣿⣿⣿⣿⣿⣿⣿⣿⣿⣿⣿⣿⣿⣿⣿⣿⣿⣿⣿⣿⣿⠟⠋⠁⠀⠀⠀⠀⠀⠀⠀⠀⠀⠀⠀⠀⠀⠀⠀⠀⠸⣿⣿⣿⣿⣿⣿⣿⣿⣿⣿⣿⣿⣿⣿⣿⣿⣿⣿⣿⣿⣿⣿⣿⣿⣿⣿⣿⣿⣿⣿⣿⣿⣿⣿⣿⡇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⣿⣿⣿⣿⣿⣿⣿⣿⣿⣿⣿⣿⣿⣿⣿⣿⣿⣿⣿⣿⣿⣿⣿⣿⣿⣿⣿⣿⣿⣿⣿⣿⣿⠟⠁⠀⠀⠀⠀⠀⠀⠀⠀⠀⠀⠀⠀⠀⠀⠀⠀⠀⠀⠀⠀⢿⣿⣿⣿⣿⣿⣿⣿⣿⣿⣿⣿⣿⣿⣿⣿⣿⣿⣿⣿⣿⣿⣿⣿⣿⣿⣿⣿⣿⣿⣿⣿⣿⣿⣿⡇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⣿⣿⣿⣿⣿⣿⣿⣿⣿⣿⣿⣿⣿⣿⣿⣿⣿⣿⣿⣿⣿⣿⣿⣿⣿⣿⣿⣿⣿⣿⣿⡿⠃⠀⠀⠀⠀⠀⠀⠀⠀⠀⠀⠀⠀⠀⠀⠀⠀⠀⠀⠀⠀⠀⠀⢸⣿⣿⣿⣿⣿⣿⣿⣿⣿⣿⣿⣿⣿⣿⣿⣿⣿⣿⣿⣿⣿⣿⣿⣿⣿⣿⣿⣿⣿⣿⣿⣿⣿⣿⡇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⣿⣿⣿⣿⣿⣿⣿⣿⣿⣿⣿⣿⣿⣿⣿⣿⣿⣿⣿⣿⣿⣿⣿⣿⣿⣿⣿⣿⣿⣿⣿⣏⠀⠀⠀⠀⠀⠀⠀⠀⠀⠀⠀⠀⠀⠀⠀⠀⠀⠀⠀⠀⠀⠀⠀⣼⣿⣿⣿⣿⣿⣿⣿⣿⣿⣿⣿⣿⣿⣿⣿⣿⣿⣿⣿⣿⣿⣿⣿⣿⣿⣿⣿⣿⣿⣿⣿⣿⣿⣿⡇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⣿⣿⣿⣿⣿⣿⣿⣿⣿⣿⣿⣿⣿⣿⣿⣿⣿⣿⣿⣿⣿⣿⣿⣿⣿⣿⣿⣿⣿⣿⣿⣿⡀⠀⠀⠀⠀⠀⠀⠀⠀⠀⠀⠀⠀⠀⠀⠀⠀⠀⠀⠀⠀⡀⢠⣿⣿⣿⣿⣿⣿⣿⣿⣿⣿⣿⣿⣿⣿⣿⣿⣿⣿⣿⣿⣿⣿⣿⣿⣿⣿⣿⣿⣿⣿⣿⣿⣿⣿⣿⡇</a:t>
            </a:r>
            <a:br/>
            <a:r>
              <a:t>⣿⣿⣿⣿⣿⣿⣿⣿⣿⣿⣿⣿⠿⠿⠿⠿⠿⠿⣿⣿⣿⣿⣿⠟⠛⠉⠉⠉⠉⠙⠻⢿⣷⣤⣄⠀⠀⠀⠀⠀⠀⠀⠀⠀⠀⠀⠀⠀⠀⠀⠀⠀⠀⣿⣿⣿⣿⣿⣿⣿⣿⣿⣿⣿⣿⣿⣿⣿⣿⣿⣿⣿⣿⣿⣿⣿⣿⣿⣿⣿⣿⣿⣿⣿⣿⣿⣿⣿⣿⣿⡇</a:t>
            </a:r>
            <a:br/>
            <a:r>
              <a:t>⣿⣿⣿⣿⣿⣿⣿⣿⡿⠋⠁⠀⠀⠀⠀⠀⠀⠀⠀⠉⠛⠛⠁⠀⠀⠀⠀⠀⠀⠀⠀⠀⠙⡋⠁⠀⠀⠀⠀⠀⠀⠀⠀⠀⠀⠀⠀⠀⠀⠀⠀⠀⢸⣿⣿⣿⣿⣿⣿⣿⣿⣿⣿⣿⣿⣿⣿⣿⣿⣿⣿⣿⣿⣿⣿⣿⣿⣿⣿⣿⣿⣿⣿⣿⣿⣿⣿⣿⣿⣿⡇</a:t>
            </a:r>
            <a:br/>
            <a:r>
              <a:t>⣿⣿⣿⣿⣿⣿⡿⠁⠀⠀⠀⠀⠀⠀⠀⠀⠀⠀⠀⠀⠀⠀⠀⠀⠀⠀⠀⠀⠀⠀⠀⠀⠀⠈⠁⠀⠀⠀⠀⠀⠀⠀⠀⠀⠀⠀⠀⠀⠀⠀⠀⠀⣿⣿⣿⣿⣿⣿⣿⣿⣿⣿⣿⣿⣿⣿⣿⣿⣿⣿⣿⣿⣿⣿⣿⣿⣿⣿⣿⣿⣿⣿⣿⣿⣿⣿⣿⣿⣿⣿⡇</a:t>
            </a:r>
            <a:br/>
            <a:r>
              <a:t>⣿⣿⣿⣿⣿⡟⠀⠀⠀⠀⠀⠀⠀⠀⠀⠀⠀⠀⠀⠀⠀⠀⠀⠀⠀⠀⠀⠀⠀⠀⠀⠀⠀⠀⢀⠀⠀⠀⠀⠀⠀⠀⠀⠀⠀⠀⠀⠀⠀⠀⠀⣼⣿⣿⣿⣿⣿⣿⣿⣿⣿⣿⣿⣿⣿⣿⣿⣿⣿⣿⣿⣿⣿⣿⣿⣿⣿⣿⣿⣿⣿⣿⣿⣿⣿⣿⣿⣿⣿⣿⡇</a:t>
            </a:r>
            <a:br/>
            <a:r>
              <a:t>⣿⣿⣿⣿⣿⠁⠀⠀⠀⠀⠀⠀⠀⠀⠀⠀⠀⠀⠀⠀⠀⠀⠀⠀⠀⠀⠀⠀⠀⠀⠀⠀⠀⠀⠘⠀⠀⠀⠀⠀⠀⠀⠀⠀⠀⠀⠀⠀⠀⠀⣰⣿⣿⣿⣿⣿⣿⣿⣿⣿⣿⣿⣿⣿⣿⣿⣿⣿⣿⣿⣿⣿⣿⣿⣿⣿⣿⣿⣿⣿⣿⣿⣿⣿⣿⣿⣿⣿⣿⣿⡇</a:t>
            </a:r>
            <a:br/>
            <a:r>
              <a:t>⣿⣿⣿⣿⣿⠀⠀⠀⠀⠀⠀⠀⠀⠀⠀⠀⠀⠀⠀⠀⠀⠀⠀⠀⠀⠀⠀⠀⠀⠀⠀⠀⠀⢀⠆⠀⠀⠀⠀⠀⠀⠀⠀⠀⠀⠀⠀⠀⠀⣰⣿⣿⣿⣿⣿⣿⣿⣿⣿⣿⣿⣿⣿⣿⣿⣿⣿⣿⣿⣿⣿⣿⣿⣿⣿⣿⣿⣿⣿⣿⣿⣿⣿⣿⣿⣿⣿⣿⣿⣿⡇</a:t>
            </a:r>
            <a:br/>
            <a:r>
              <a:t>⣿⣿⣿⣿⣿⡀⠀⠀⠀⠀⠀⠀⠀⠀⠀⠀⠀⠀⠀⠀⠀⠀⠀⠀⠀⠀⠀⠀⠀⠀⠀⠀⣠⣾⠀⠀⠀⠀⠀⠀⠀⠀⠀⠀⠀⠀⠀⠀⠀⢻⣿⣿⣿⣿⣿⣿⣿⣿⣿⣿⣿⣿⣿⣿⣿⣿⣿⣿⣿⣿⣿⣿⣿⣿⣿⣿⣿⣿⣿⣿⣿⣿⣿⣿⣿⣿⣿⣿⣿⣿⡇</a:t>
            </a:r>
            <a:br/>
            <a:r>
              <a:t>⣿⣿⣿⣿⣿⣇⠀⠀⠀⠀⠀⠀⠀⠀⠀⠀⠀⠀⠀⠀⠀⠀⠀⠀⠀⠀⠀⠀⢀⣀⣤⣾⣿⠇⠀⠀⠀⠀⠀⠀⠀⠀⠀⠀⠀⠀⠀⠀⠀⠈⣿⣿⣿⣿⣿⣿⣿⣿⣿⣿⣿⣿⣿⣿⣿⣿⣿⣿⣿⣿⣿⣿⣿⣿⣿⣿⣿⣿⣿⣿⣿⣿⣿⣿⣿⣿⣿⣿⣿⣿⡇</a:t>
            </a:r>
            <a:br/>
            <a:r>
              <a:t>⣿⣿⣿⣿⣿⣿⣆⠀⠀⠀⠀⠀⠀⠀⠀⠀⠀⠀⠀⠀⠀⠀⠀⠀⠀⠀⠀⠘⣿⣿⣿⣿⠏⠀⠀⠀⠀⠀⠀⠀⠀⠀⠀⠀⠀⠀⠀⠀⠀⠀⣿⣿⣿⣿⣿⣿⣿⣿⣿⣿⣿⣿⣿⣿⣿⣿⣿⣿⣿⣿⣿⣿⣿⣿⣿⣿⣿⣿⣿⣿⣿⣿⣿⣿⣿⣿⣿⣿⣿⣿⡇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⣿⣿⣿⣿⣿⣿⣿⣦⡀⠀⠀⠀⠀⠀⠀⠀⠀⠀⠀⠀⠀⠀⠀⠀⠀⠀⠀⠀⠈⢻⣿⠏⠀⠀⠀⠀⠀⠀⠀⠀⠀⠀⠀⠀⠀⠀⠀⠀⠀⠀⠙⢿⣿⣿⣿⣿⣿⣿⣿⣿⣿⣿⣿⣿⣿⣿⣿⣿⣿⣿⣿⣿⣿⣿⣿⣿⣿⣿⣿⣿⣿⣿⣿⣿⣿⣿⣿⣿⣿⣿⡇</a:t>
            </a:r>
            <a:br/>
            <a:r>
              <a:t>⣿⣿⣿⣿⣿⣿⣿⣿⣿⣦⣄⡀⠀⠀⠀⠀⠀⣀⣠⣴⣾⡄⠀⠀⠀⠀⠀⠀⠀⠹⠃⠀⠀⠀⠀⠀⠀⠀⠀⠀⠀⠀⠀⠀⠀⠀⠀⠀⠀⠀⠀⠀⠙⢿⣿⣿⣿⣿⣿⣿⣿⣿⣿⣿⣿⣿⣿⣿⣿⣿⣿⣿⣿⣿⣿⣿⣿⣿⣿⣿⣿⣿⣿⣿⣿⣿⣿⣿⣿⣿⡇</a:t>
            </a:r>
            <a:br/>
            <a:r>
              <a:t>⣿⣿⣿⣿⣿⣿⣿⣿⣿⣿⣿⣿⣿⣿⣿⣿⣿⣿⣿⣿⣿⣧⣰⣷⠀⠀⠀⠀⠀⠀⠀⠀⠀⠀⠀⠀⠀⠀⠀⠀⠀⠀⠀⠀⠀⠀⠀⠀⠀⠀⠀⠀⠀⠀⠻⣿⣿⣿⣿⣿⣿⣿⣿⣿⣿⣿⣿⣿⣿⣿⣿⣿⣿⣿⣿⣿⣿⣿⣿⣿⣿⣿⣿⣿⣿⣿⣿⣿⣿⣿⡇</a:t>
            </a:r>
            <a:br/>
            <a:r>
              <a:t>⣿⣿⣿⣿⣿⣿⣿⣿⣿⣿⣿⣿⣿⣿⣿⣿⣿⣿⣿⣿⣿⣿⣿⡏⡀⠀⠀⠀⠀⠀⠀⠀⠀⠀⠀⠀⠀⠀⠀⠀⠀⠀⠀⠀⠀⠀⠀⠀⠀⠀⠀⠀⠀⠀⠀⠈⠻⣿⣿⣿⣿⣿⣿⣿⣿⣿⣿⣿⣿⣿⣿⣿⣿⣿⣿⣿⣿⣿⣿⣿⣿⣿⣿⣿⣿⣿⣿⣿⣿⣿⡇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⣿⣿⣿⣿⣿⣿⣿⣿⣿⣿⣿⣿⣿⣿⣿⣿⣿⣿⣿⣿⣿⣿⣿⠀⠛⢀⡆⠀⠀⠀⠀⠀⠀⠀⠀⠀⠀⠀⠀⠀⠀⠀⠀⠀⠀⠀⠀⠀⠀⢀⠀⠀⠀⠀⠀⠀⠀⠈⢻⣿⣿⣿⣿⣿⣿⣿⣿⣿⣿⣿⣿⣿⣿⣿⣿⣿⣿⣿⣿⣿⣿⣿⣿⣿⣿⣿⣿⣿⣿⣿⡇</a:t>
            </a:r>
            <a:br/>
            <a:r>
              <a:t>⣿⣿⣿⣿⣿⣿⣿⣿⣿⣿⣿⣿⣿⣿⣿⣿⣿⣿⣿⣿⣿⣿⣿⡇⠀⣼⡟⠀⠀⠀⠀⠀⠀⠀⢠⠀⠀⠀⠀⠀⠀⠀⠀⠀⠀⠀⠀⠀⠀⢸⣷⣤⡀⠀⠀⠀⠀⠀⠀⠹⣿⣿⣿⣿⣿⣿⣿⣿⣿⣿⣿⣿⣿⣿⣿⣿⣿⣿⣿⣿⣿⣿⣿⣿⣿⣿⣿⣿⣿⣿⡇</a:t>
            </a:r>
            <a:br/>
            <a:r>
              <a:t>⣿⣿⣿⣿⣿⣿⣿⣿⣿⣿⣿⣿⣿⣿⣿⣿⣿⣿⣿⣿⣿⣿⣿⠁⠀⠹⠁⠀⡀⠀⠀⠀⠀⡠⠃⠀⠀⠀⠀⠀⠀⠀⠀⠀⠀⠀⠀⠀⠀⢸⣿⣿⣿⣦⣄⠀⠀⠀⠀⠀⢹⣿⣿⣿⣿⣿⣿⣿⣿⣿⣿⣿⣿⣿⣿⣿⣿⣿⣿⣿⣿⣿⣿⣿⣿⣿⣿⣿⣿⣿⡇</a:t>
            </a:r>
            <a:br/>
            <a:r>
              <a:t>⣿⣿⣿⣿⣿⣿⣿⣿⣿⣿⣿⣿⣿⣿⣿⣿⣿⣿⣿⣿⣿⣿⣿⠀⠋⠀⣔⡉⠀⠀⣀⣀⡔⠀⠀⠀⠀⠀⠀⠀⠀⠀⠀⠀⠀⠀⠀⠀⠀⠈⣿⣿⣿⣿⡇⠀⠀⠀⠀⠀⢸⣿⣿⣿⣿⣿⣿⣿⣿⣿⣿⣿⣿⣿⣿⣿⣿⣿⣿⣿⣿⣿⣿⣿⣿⣿⣿⣿⣿⣿⡇</a:t>
            </a:r>
            <a:br/>
            <a:r>
              <a:t>⣿⣿⣿⣿⣿⣿⣿⣿⣿⣿⣿⣿⣿⣿⣿⣿⣿⣿⣿⣿⣿⡟⠁⠀⠀⢰⣿⣿⣿⣿⣷⠟⠀⠀⠀⠀⠀⠀⠀⠀⠀⠀⠀⠀⠀⠀⠀⠀⠀⠀⣿⣿⣿⣿⠀⠀⠀⠀⠀⠀⢸⣿⣿⣿⣿⣿⣿⣿⣿⣿⣿⣿⣿⣿⣿⣿⣿⣿⣿⣿⣿⣿⣿⣿⣿⣿⣿⣿⣿⣿⡇</a:t>
            </a:r>
            <a:br/>
            <a:r>
              <a:t>⣿⣿⣿⣿⣿⣿⣿⣿⣿⣿⣿⣿⣿⣿⣿⣿⣿⣿⣿⣿⡟⠀⠀⠀⠀⠀⢻⣿⣿⣿⠏⠀⠀⠀⠀⠀⠀⠀⠀⠀⠀⠀⠀⠀⠀⠀⠀⠀⠀⠀⠻⣿⣿⡏⠀⠀⠀⠀⠀⠀⣿⣿⣿⣿⣿⣿⣿⣿⣿⣿⣿⣿⣿⣿⣿⣿⣿⣿⣿⣿⣿⣿⣿⣿⣿⣿⣿⣿⣿⣿⡇</a:t>
            </a:r>
            <a:br/>
            <a:r>
              <a:t>⣿⣿⣿⣿⣿⣿⣿⣿⣿⣿⣿⣿⣿⣿⣿⣿⣿⣿⣿⣿⣷⣶⣴⣶⠀⠳⠀⣿⣿⣇⡄⠀⠀⠀⠀⠀⠀⠀⠀⠀⠀⠀⠀⠀⠀⠀⠀⠀⠀⠀⠀⡙⠻⠃⠀⠀⠀⠀⠀⣸⣿⣿⣿⣿⣿⣿⣿⣿⣿⣿⣿⣿⣿⣿⣿⣿⣿⣿⣿⣿⣿⣿⣿⣿⣿⣿⣿⣿⣿⣿⡇</a:t>
            </a:r>
            <a:br/>
            <a:r>
              <a:t>⣿⣿⣿⣿⣿⣿⣿⣿⣿⣿⣿⣿⣿⣿⣿⣿⣿⣿⣿⣿⣿⣿⣿⣿⣷⡀⠀⣿⣿⣿⣵⡆⠀⠀⠀⠀⠀⠀⠀⠀⠀⠀⠀⠀⠀⠀⠀⠀⠀⠀⠀⠄⠀⠀⠀⠀⠀⠀⢀⣿⣿⣿⣿⣿⣿⣿⣿⣿⣿⣿⣿⣿⣿⣿⣿⣿⣿⣿⣿⣿⣿⣿⣿⣿⣿⣿⣿⣿⣿⣿⡇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⣿⣿⣿⣿⣿⣿⣿⣿⣿⣿⣿⣿⣿⣿⣿⣿⣿⣿⣿⣿⣿⣿⣿⣿⣿⣿⣿⣿⣿⣿⣿⣿⣿⣿⣿⣿⣿⣿⣿⣿⣿⣿⣿⣿⣿⣿⣿⠟⠀⠃⢸⠟⠀⠀⠀⣸⣿⣿⣿⣿⣿⣿⣿⣿⣿⣿⣿⣿⣿⣿⣿⣿⣿⣿⣿⣿⣿⣿⣿⣿⣿⣿⣿⣿⣿⣿⣿⣿⣿⣿⡇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⣿⣿⣿⣿⣿⣿⣿⣿⣿⣿⣿⣿⣿⣿⣿⣿⣿⣿⣿⣿⣿⣿⣿⣿⣿⣿⣿⣿⣿⣿⣿⣿⣿⣿⣿⣿⣿⣿⣿⣿⠛⠛⠻⣿⣿⣿⠏⠀⠀⠀⠀⠀⣼⣿⣿⣿⣿⣿⣿⣿⣿⣿⣿⣿⣿⣿⣿⣿⣿⣿⣿⣿⣿⣿⣿⣿⣿⣿⣿⣿⣿⣿⣿⣿⣿⣿⣿⣿⣿⣿⡇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⣿⣿⣿⣿⣿⣿⣿⣿⣿⣿⣿⣿⣿⣿⣿⣿⣿⣿⣿⣿⣿⣿⣿⣿⣿⣿⣿⣿⣿⣿⣿⣿⣿⣿⣿⣿⣿⣿⣿⣿⠇⠀⠀⢸⡿⠃⠀⠀⠀⠀⠀⠘⠛⠿⢿⣿⣿⣿⣿⣿⣿⣿⣿⣿⣿⣿⣿⣿⣿⣿⣿⣿⣿⣿⣿⣿⣿⣿⣿⣿⣿⣿⣿⣿⣿⣿⣿⣿⣿⣿⡇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⣿⣿⣿⣿⣿⣿⣿⣿⣿⣿⣿⣿⣿⣿⣿⣿⣿⣿⣿⣿⣿⣿⣿⣿⣿⣿⣿⣿⣿⣿⣿⣿⣿⣿⣿⣿⣿⣿⣿⣏⠀⠀⠀⠘⠁⠀⠀⠀⠀⠀⠀⠀⠀⠀⠀⠙⣿⣿⣿⣿⣿⣿⣿⣿⣿⣿⣿⣿⣿⣿⣿⣿⣿⣿⣿⣿⣿⣿⣿⣿⣿⣿⣿⣿⣿⣿⣿⣿⣿⣿⡇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⣿⣿⣿⣿⣿⣿⣿⣿⣿⣿⣿⣿⣿⣿⣿⣿⣿⣿⣿⣿⣿⣿⣿⣿⣿⣿⣿⣿⣿⣿⣿⣿⣿⣿⣿⣿⠟⠋⠉⠀⠀⠀⠀⠀⠀⠀⠀⠀⠀⠀⠀⠀⠀⠀⠀⠀⢹⣿⣿⣿⣿⣿⣿⣿⣿⣿⣿⣿⣿⣿⣿⣿⣿⣿⣿⣿⣿⣿⣿⣿⣿⣿⣿⣿⣿⣿⣿⣿⣿⣿⡇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⣿⣿⣿⣿⣿⣿⣿⣿⣿⣿⣿⣿⣿⣿⣿⣿⣿⣿⣿⣿⣿⣿⣿⣿⣿⣿⣿⣿⣿⣿⣿⣿⣿⣿⠟⠁⠀⠀⠀⠀⠀⠀⠀⠀⠀⠀⠀⠀⠀⠀⠀⠀⠀⠀⠀⠀⠀⣿⣿⣿⣿⣿⣿⣿⣿⣿⣿⣿⣿⣿⣿⣿⣿⣿⣿⣿⣿⣿⣿⣿⣿⣿⣿⣿⣿⣿⣿⣿⣿⣿⡇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⣿⣿⣿⣿⣿⣿⣿⣿⣿⣿⣿⣿⣿⣿⣿⣿⣿⣿⣿⣿⣿⣿⣿⣿⣿⣿⣿⣿⣿⣿⣿⣿⣿⠅⠀⠀⠀⠀⠀⠀⠀⠀⠀⠀⠀⠀⠀⠀⠀⠀⠀⠀⠀⠀⠀⠀⠀⣿⣿⣿⣿⣿⣿⣿⣿⣿⣿⣿⣿⣿⣿⣿⣿⣿⣿⣿⣿⣿⣿⣿⣿⣿⣿⣿⣿⣿⣿⣿⣿⣿⡇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⣿⣿⣿⣿⣿⣿⣿⣿⣿⣿⣿⣿⡿⠿⠿⠿⠿⠿⣿⣿⣿⣿⣿⣿⣿⠿⠛⠛⠛⠻⠿⣿⣿⣧⠀⠀⠀⠀⠀⠀⠀⠀⠀⠀⠀⠀⠀⠀⠀⠀⠀⠀⠀⠀⠀⠀⣸⣿⣿⣿⣿⣿⣿⣿⣿⣿⣿⣿⣿⣿⣿⣿⣿⣿⣿⣿⣿⣿⣿⣿⣿⣿⣿⣿⣿⣿⣿⣿⣿⣿⡇</a:t>
            </a:r>
            <a:br/>
            <a:r>
              <a:t>⣿⣿⣿⣿⣿⣿⣿⣿⡿⠛⠉⠀⠀⠀⠀⠀⠀⠀⠀⠈⠙⠿⠿⠋⠀⠀⠀⠀⠀⠀⠀⠀⠙⢿⣷⠆⠀⠀⠀⠀⠀⠀⠀⠀⠀⠀⠀⠀⠀⠀⠀⠀⠀⠀⣶⣶⣿⣿⣿⣿⣿⣿⣿⣿⣿⣿⣿⣿⣿⣿⣿⣿⣿⣿⣿⣿⣿⣿⣿⣿⣿⣿⣿⣿⣿⣿⣿⣿⣿⣿⡇</a:t>
            </a:r>
            <a:br/>
            <a:r>
              <a:t>⣿⣿⣿⣿⣿⣿⣿⠋⠀⠀⠀⠀⠀⠀⠀⠀⠀⠀⠀⠀⠀⠀⠀⠀⠀⠀⠀⠀⠀⠀⠀⠀⠀⠈⢢⠀⠀⠀⠀⠀⠀⠀⠀⠀⠀⠀⠀⠀⠀⠀⠀⠀⠀⢠⣿⣿⣿⣿⣿⣿⣿⣿⣿⣿⣿⣿⣿⣿⣿⣿⣿⣿⣿⣿⣿⣿⣿⣿⣿⣿⣿⣿⣿⣿⣿⣿⣿⣿⣿⣿⡇</a:t>
            </a:r>
            <a:br/>
            <a:r>
              <a:t>⣿⣿⣿⣿⣿⣿⠃⠀⠀⠀⠀⠀⠀⠀⠀⠀⠀⠀⠀⠀⠀⠀⠀⠀⠀⠀⠀⠀⠀⠀⠀⠀⠀⠀⠀⠀⠀⠀⠀⠀⠀⠀⠀⠀⠀⠀⠀⠀⠀⠀⠀⠀⠀⣾⣿⣿⣿⣿⣿⣿⣿⣿⣿⣿⣿⣿⣿⣿⣿⣿⣿⣿⣿⣿⣿⣿⣿⣿⣿⣿⣿⣿⣿⣿⣿⣿⣿⣿⣿⣿⡇</a:t>
            </a:r>
            <a:br/>
            <a:r>
              <a:t>⣿⣿⣿⣿⣿⡏⠀⠀⠀⠀⠀⠀⠀⠀⠀⠀⠀⠀⠀⠀⠀⠀⠀⠀⠀⠀⠀⠀⠀⠀⠀⠀⠀⠀⠀⣴⠀⠀⠀⠀⠀⠀⠀⠀⠀⠀⠀⠀⠀⠀⠀⠀⣰⣿⣿⣿⣿⣿⣿⣿⣿⣿⣿⣿⣿⣿⣿⣿⣿⣿⣿⣿⣿⣿⣿⣿⣿⣿⣿⣿⣿⣿⣿⣿⣿⣿⣿⣿⣿⣿⡇</a:t>
            </a:r>
            <a:br/>
            <a:r>
              <a:t>⣿⣿⣿⣿⣿⡇⠀⠀⠀⠀⠀⠀⠀⠀⠀⠀⠀⠀⠀⠀⠀⠀⠀⠀⠀⠀⠀⠀⠀⠀⠀⠀⠀⠀⢀⡇⠀⠀⠀⠀⠀⠀⠀⠀⠀⠀⠀⠀⠀⠀⠀⢰⣿⣿⣿⣿⣿⣿⣿⣿⣿⣿⣿⣿⣿⣿⣿⣿⣿⣿⣿⣿⣿⣿⣿⣿⣿⣿⣿⣿⣿⣿⣿⣿⣿⣿⣿⣿⣿⣿⡇</a:t>
            </a:r>
            <a:br/>
            <a:r>
              <a:t>⣿⣿⣿⣿⣿⡇⠀⠀⠀⠀⠀⠀⠀⠀⠀⠀⠀⠀⠀⠀⠀⠀⠀⠀⠀⠀⠀⠀⠀⠀⠀⠀⠀⢀⣾⠁⠀⠀⠀⠀⠀⠀⠀⠀⠀⠀⠀⠀⠀⠀⣠⣿⣿⣿⣿⣿⣿⣿⣿⣿⣿⣿⣿⣿⣿⣿⣿⣿⣿⣿⣿⣿⣿⣿⣿⣿⣿⣿⣿⣿⣿⣿⣿⣿⣿⣿⣿⣿⣿⣿⡇</a:t>
            </a:r>
            <a:br/>
            <a:r>
              <a:t>⣿⣿⣿⣿⣿⣿⡀⠀⠀⠀⠀⠀⠀⠀⠀⠀⠀⠀⠀⠀⠀⠀⠀⠀⠀⠀⠀⠀⠀⠀⠀⣀⣴⣿⣿⠀⠀⠀⠀⠀⠀⠀⠀⠀⠀⠀⠀⠀⠀⠐⣿⣿⣿⣿⣿⣿⣿⣿⣿⣿⣿⣿⣿⣿⣿⣿⣿⣿⣿⣿⣿⣿⣿⣿⣿⣿⣿⣿⣿⣿⣿⣿⣿⣿⣿⣿⣿⣿⣿⣿⡇</a:t>
            </a:r>
            <a:br/>
            <a:r>
              <a:t>⣿⣿⣿⣿⣿⣿⣧⠀⠀⠀⠀⠀⠀⠀⠀⠀⠀⠀⠀⠀⠀⠀⠀⠀⠀⠀⠀⠰⣶⣶⣿⣿⣿⣿⡇⠀⠀⠀⠀⠀⠀⠀⠀⠀⠀⠀⠀⠀⠀⠀⢻⣿⣿⣿⣿⣿⣿⣿⣿⣿⣿⣿⣿⣿⣿⣿⣿⣿⣿⣿⣿⣿⣿⣿⣿⣿⣿⣿⣿⣿⣿⣿⣿⣿⣿⣿⣿⣿⣿⣿⡇</a:t>
            </a:r>
            <a:br/>
            <a:r>
              <a:t>⣿⣿⣿⣿⣿⣿⣿⣷⡄⠀⠀⠀⠀⠀⠀⠀⠀⠀⠀⠀⠀⠀⠀⠀⠀⠀⠀⠀⠹⣿⣿⣿⣿⡟⠀⠀⠀⠀⠀⠀⠀⠀⠀⠀⠀⠀⠀⠀⠀⠀⢸⣿⣿⣿⣿⣿⣿⣿⣿⣿⣿⣿⣿⣿⣿⣿⣿⣿⣿⣿⣿⣿⣿⣿⣿⣿⣿⣿⣿⣿⣿⣿⣿⣿⣿⣿⣿⣿⣿⣿⡇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⣿⣿⣿⣿⣿⣿⣿⣿⣿⣷⣤⣀⠀⠀⠀⠀⠀⣀⣀⣤⣾⡀⠀⠀⠀⠀⠀⠀⠀⣾⣿⣿⠟⠀⠀⠀⠀⠀⠀⠀⠀⠀⠀⠀⠀⠀⠀⠀⠀⠀⠈⠻⣿⣿⣿⣿⣿⣿⣿⣿⣿⣿⣿⣿⣿⣿⣿⣿⣿⣿⣿⣿⣿⣿⣿⣿⣿⣿⣿⣿⣿⣿⣿⣿⣿⣿⣿⣿⣿⣿⡇</a:t>
            </a:r>
            <a:br/>
            <a:r>
              <a:t>⣿⣿⣿⣿⣿⣿⣿⣿⣿⣿⣿⣿⣿⣿⣿⣿⣿⣿⣿⣿⣿⣇⣰⣦⠀⠀⠀⠀⠀⠸⡿⠋⠀⠀⠀⠀⠀⠀⠀⠀⠀⠀⠀⠀⠀⠀⠀⠀⠀⠀⠀⠀⠈⠻⣿⣿⣿⣿⣿⣿⣿⣿⣿⣿⣿⣿⣿⣿⣿⣿⣿⣿⣿⣿⣿⣿⣿⣿⣿⣿⣿⣿⣿⣿⣿⣿⣿⣿⣿⣿⡇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⣿⣿⣿⣿⣿⣿⣿⣿⣿⣿⣿⣿⣿⣿⣿⣿⣿⣿⣿⣿⣿⣿⣿⡟⠀⠀⠀⠀⠀⠀⠀⠀⠀⠀⠀⠀⠀⠀⠀⠀⠀⠀⠀⠀⠀⠀⠀⠀⠀⠀⠀⠀⠀⠀⠈⠻⣿⣿⣿⣿⣿⣿⣿⣿⣿⣿⣿⣿⣿⣿⣿⣿⣿⣿⣿⣿⣿⣿⣿⣿⣿⣿⣿⣿⣿⣿⣿⣿⣿⣿⡇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⣿⣿⣿⣿⣿⣿⣿⣿⣿⣿⣿⣿⣿⣿⣿⣿⣿⣿⣿⣿⣿⣿⣿⠃⢶⠀⠀⠀⠀⠀⠀⠀⠀⠀⠀⠀⠀⠀⠀⠀⠀⠀⠀⠀⠀⠀⠀⠀⠀⠀⠀⠀⠀⠀⠀⠀⠘⢿⣿⣿⣿⣿⣿⣿⣿⣿⣿⣿⣿⣿⣿⣿⣿⣿⣿⣿⣿⣿⣿⣿⣿⣿⣿⣿⣿⣿⣿⣿⣿⣿⡇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⣿⣿⣿⣿⣿⣿⣿⣿⣿⣿⣿⣿⣿⣿⣿⣿⣿⣿⣿⣿⣿⣿⣿⠀⠀⣸⡄⠀⠀⠀⠀⠀⠀⠀⠀⠀⠀⠀⠀⠀⠀⠀⠀⠀⠀⠀⠀⠀⠀⢠⡀⠀⠀⠀⠀⠀⠀⠀⠙⢿⣿⣿⣿⣿⣿⣿⣿⣿⣿⣿⣿⣿⣿⣿⣿⣿⣿⣿⣿⣿⣿⣿⣿⣿⣿⣿⣿⣿⣿⣿⡇</a:t>
            </a:r>
            <a:br/>
            <a:r>
              <a:t>⣿⣿⣿⣿⣿⣿⣿⣿⣿⣿⣿⣿⣿⣿⣿⣿⣿⣿⣿⣿⣿⣿⡿⠀⠀⣿⣟⠂⠀⠀⠀⠀⠀⢀⡔⠀⠀⠀⠀⠀⠀⠀⠀⠀⠀⠀⠀⠀⠀⢸⣿⣷⣄⠀⠀⠀⠀⠀⠀⠈⢻⣿⣿⣿⣿⣿⣿⣿⣿⣿⣿⣿⣿⣿⣿⣿⣿⣿⣿⣿⣿⣿⣿⣿⣿⣿⣿⣿⣿⣿⡇</a:t>
            </a:r>
            <a:br/>
            <a:r>
              <a:t>⣿⣿⣿⣿⣿⣿⣿⣿⣿⣿⣿⣿⣿⣿⣿⣿⣿⣿⣿⣿⣿⣿⡇⢰⠀⡿⠟⠀⠀⠀⠀⠀⣠⠎⠀⠀⠀⠀⠀⠀⠀⠀⠀⠀⠀⠀⠀⠀⠀⠘⣿⣿⣿⣷⣦⡀⠀⠀⠀⠀⠈⣿⣿⣿⣿⣿⣿⣿⣿⣿⣿⣿⣿⣿⣿⣿⣿⣿⣿⣿⣿⣿⣿⣿⣿⣿⣿⣿⣿⣿⡇</a:t>
            </a:r>
            <a:br/>
            <a:r>
              <a:t>⣿⣿⣿⣿⣿⣿⣿⣿⣿⣿⣿⣿⣿⣿⣿⣿⣿⣿⣿⣿⣿⡿⠇⠀⠀⢀⣴⣦⢄⡴⢡⡾⠃⠀⠀⠀⠀⠀⠀⠀⠀⠀⠀⠀⠀⠀⠀⠀⠀⠀⣿⣿⣿⣿⣿⠁⠀⠀⠀⠀⠀⢸⣿⣿⣿⣿⣿⣿⣿⣿⣿⣿⣿⣿⣿⣿⣿⣿⣿⣿⣿⣿⣿⣿⣿⣿⣿⣿⣿⣿⡇</a:t>
            </a:r>
            <a:br/>
            <a:r>
              <a:t>⣿⣿⣿⣿⣿⣿⣿⣿⣿⣿⣿⣿⣿⣿⣿⣿⣿⣿⣿⡿⠋⠀⠀⠀⠀⣾⣿⣷⣿⣿⠟⠀⠀⠀⠀⠀⠀⠀⠀⠀⠀⠀⠀⠀⠀⠀⠀⠀⠀⠀⣿⣿⣿⣿⡇⠀⠀⠀⠀⠀⠀⣿⣿⣿⣿⣿⣿⣿⣿⣿⣿⣿⣿⣿⣿⣿⣿⣿⣿⣿⣿⣿⣿⣿⣿⣿⣿⣿⣿⣿⡇</a:t>
            </a:r>
            <a:br/>
            <a:r>
              <a:t>⣿⣿⣿⣿⣿⣿⣿⣿⣿⣿⣿⣿⣿⣿⣿⣿⣿⣿⡟⠁⢀⣀⡀⢰⡄⢸⣿⣿⡿⠋⡀⠀⠀⠀⠀⠀⠀⠀⠀⠀⠀⠀⠀⠀⠀⠀⠀⠀⠀⠀⠻⣿⣿⣿⠀⠀⠀⠀⠀⠀⣸⣿⣿⣿⣿⣿⣿⣿⣿⣿⣿⣿⣿⣿⣿⣿⣿⣿⣿⣿⣿⣿⣿⣿⣿⣿⣿⣿⣿⣿⡇</a:t>
            </a:r>
            <a:br/>
            <a:r>
              <a:t>⣿⣿⣿⣿⣿⣿⣿⣿⣿⣿⣿⣿⣿⣿⣿⣿⣿⣿⣿⣿⣿⣿⣿⡀⠀⢨⣿⣿⣷⠎⠀⠀⠀⠀⠀⠀⠀⠀⠀⠀⠀⠀⠀⠀⠀⠀⠀⠀⠀⠀⠀⠝⠻⡇⠀⠀⠀⠀⠀⢀⣿⣿⣿⣿⣿⣿⣿⣿⣿⣿⣿⣿⣿⣿⣿⣿⣿⣿⣿⣿⣿⣿⣿⣿⣿⣿⣿⣿⣿⣿⡇</a:t>
            </a:r>
            <a:br/>
            <a:r>
              <a:t>⣿⣿⣿⣿⣿⣿⣿⣿⣿⣿⣿⣿⣿⣿⣿⣿⣿⣿⣿⣿⣿⣿⣿⡧⠀⠀⢿⣿⣿⣾⠃⠀⠀⠀⠀⠀⠀⠀⠀⠀⠀⠀⠀⠀⠀⠀⠀⠀⠀⠀⠀⠄⠀⠀⠀⠀⠀⠀⠀⣼⣿⣿⣿⣿⣿⣿⣿⣿⣿⣿⣿⣿⣿⣿⣿⣿⣿⣿⣿⣿⣿⣿⣿⣿⣿⣿⣿⣿⣿⣿⡇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⣿⣿⣿⣿⣿⣿⣿⣿⣿⣿⣿⣿⣿⣿⣿⣿⣿⣿⣿⣿⣿⣿⣿⣿⣿⣿⣿⣿⣿⣿⣿⣿⣿⣿⣿⣿⣿⣿⣿⣿⣿⣿⣿⣿⣿⣿⣿⣿⣿⣿⣿⣿⣿⣿⣿⣿⣿⡿⠿⠁⠀⠀⣼⣿⣿⣿⣿⣿⣿⣿⣿⣿⣿⣿⣿⣿⣿⣿⣿⣿⣿⣿⣿⣿⣿⣿⣿⣿⣿⣿⡇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⣿⣿⣿⣿⣿⣿⣿⣿⣿⣿⣿⣿⣿⣿⣿⣿⣿⣿⣿⣿⣿⣿⣿⣿⣿⣿⣿⣿⣿⣿⣿⣿⣿⣿⣿⣿⣿⣿⣿⣿⣿⣿⣿⣿⣿⣿⣿⣿⣿⣿⣿⣿⣿⣿⠟⠁⠈⠀⠀⠀⠀⣼⣿⣿⣿⣿⣿⣿⣿⣿⣿⣿⣿⣿⣿⣿⣿⣿⣿⣿⣿⣿⣿⣿⣿⣿⣿⣿⣿⣿⡇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⣿⣿⣿⣿⣿⣿⣿⣿⣿⣿⣿⣿⣿⣿⣿⣿⣿⣿⣿⣿⣿⣿⣿⣿⣿⣿⣿⣿⣿⣿⣿⣿⣿⣿⣿⣿⣿⣿⣿⣿⣿⣿⣿⣿⣿⣿⣿⣿⣿⣿⣿⣿⣿⠇⠀⠀⠀⠀⠀⠀⣰⣿⣿⣿⣿⣿⣿⣿⣿⣿⣿⣿⣿⣿⣿⣿⣿⣿⣿⣿⣿⣿⣿⣿⣿⣿⣿⣿⣿⣿⡇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⣿⣿⣿⣿⣿⣿⣿⣿⣿⣿⣿⣿⣿⣿⣿⣿⣿⣿⣿⣿⣿⣿⣿⣿⣿⣿⣿⣿⣿⣿⣿⣿⣿⣿⣿⣿⣿⣿⣿⣿⣿⣿⣿⣿⣿⣿⣿⣿⣿⣿⣿⣿⣿⠇⠀⠀⠀⠀⣰⣿⣿⣿⣿⣿⣿⣿⣿⣿⣿⣿⣿⣿⣿⣿⣿⣿⣿⣿⣿⣿⣿⣿⣿⣿⣿⣿⣿⣿⣿⣿⡇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⣿⣿⣿⣿⣿⣿⣿⣿⣿⣿⣿⣿⣿⣿⣿⣿⣿⣿⣿⣿⣿⣿⣿⣿⣿⣿⣿⣿⣿⣿⣿⣿⣿⣿⣿⣿⣿⣿⣿⣿⣿⣿⣿⣿⡇⠀⠈⢻⣿⠟⠁⠀⠀⠀⠀⠀⣴⣿⣿⣿⣿⣿⣿⣿⣿⣿⣿⣿⣿⣿⣿⣿⣿⣿⣿⣿⣿⣿⣿⣿⣿⣿⣿⣿⣿⣿⣿⣿⣿⣿⡇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⣿⣿⣿⣿⣿⣿⣿⣿⣿⣿⣿⣿⣿⣿⣿⣿⣿⣿⣿⣿⣿⣿⣿⣿⣿⣿⣿⣿⣿⣿⣿⣿⣿⣿⣿⣿⣿⣿⣿⣿⣿⣿⣿⡟⠁⠀⠀⡸⠃⠀⠀⠀⠀⠀⠀⠚⠛⠛⠻⢿⣿⣿⣿⣿⣿⣿⣿⣿⣿⣿⣿⣿⣿⣿⣿⣿⣿⣿⣿⣿⣿⣿⣿⣿⣿⣿⣿⣿⣿⣿⡇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⣿⣿⣿⣿⣿⣿⣿⣿⣿⣿⣿⣿⣿⣿⣿⣿⣿⣿⣿⣿⣿⣿⣿⣿⣿⣿⣿⣿⣿⣿⣿⣿⣿⣿⣿⣿⣿⣿⡿⠟⠉⠁⠀⠀⠀⠀⠀⠀⠀⠀⠀⠀⠀⠀⠀⠀⠀⠀⠀⠈⢿⣿⣿⣿⣿⣿⣿⣿⣿⣿⣿⣿⣿⣿⣿⣿⣿⣿⣿⣿⣿⣿⣿⣿⣿⣿⣿⣿⣿⣿⡇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⣿⣿⣿⣿⣿⣿⣿⣿⣿⣿⣿⣿⣿⣿⣿⣿⣿⣿⣿⣿⣿⣿⣿⣿⣿⣿⣿⣿⣿⣿⣿⣿⣿⣿⣿⣿⣿⠋⠀⠀⠀⠀⠀⠀⠀⠀⠀⠀⠀⠀⠀⠀⠀⠀⠀⠀⠀⠀⠀⠀⢸⣿⣿⣿⣿⣿⣿⣿⣿⣿⣿⣿⣿⣿⣿⣿⣿⣿⣿⣿⣿⣿⣿⣿⣿⣿⣿⣿⣿⣿⡇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⣿⣿⣿⣿⣿⣿⣿⣿⣿⣿⣿⣿⣿⣿⣿⣿⣿⣿⣿⣿⣿⣿⣿⣿⣿⣿⣿⣿⣿⣿⣿⣿⣿⣿⣿⣿⡁⠀⠀⠀⠀⠀⠀⠀⠀⠀⠀⠀⠀⠀⠀⠀⠀⠀⠀⠀⠀⠀⠀⠀⢸⣿⣿⣿⣿⣿⣿⣿⣿⣿⣿⣿⣿⣿⣿⣿⣿⣿⣿⣿⣿⣿⣿⣿⣿⣿⣿⣿⣿⣿⡇</a:t>
            </a:r>
            <a:br/>
            <a:r>
              <a:t>⣿⣿⣿⣿⣿⣿⣿⣿⣿⣿⡿⠟⠋⠉⠁⠀⠀⠀⠈⠉⠙⠻⣿⣿⣿⣿⣿⠿⠟⠛⠻⠿⢿⣿⣿⣿⡀⠀⠀⠀⠀⠀⠀⠀⠀⠀⠀⠀⠀⠀⠀⠀⠀⠀⠀⠀⠀⠀⠀⠀⢸⣿⣿⣿⣿⣿⣿⣿⣿⣿⣿⣿⣿⣿⣿⣿⣿⣿⣿⣿⣿⣿⣿⣿⣿⣿⣿⣿⣿⣿⡇</a:t>
            </a:r>
            <a:br/>
            <a:r>
              <a:t>⣿⣿⣿⣿⣿⣿⣿⣿⡿⠋⠀⠀⠀⠀⠀⠀⠀⠀⠀⠀⠀⠀⠈⠙⠛⠋⠀⠀⠀⠀⠀⠀⠀⠉⠻⣿⣧⣀⠀⠀⠀⠀⠀⠀⠀⠀⠀⠀⠀⠀⠀⠀⠀⠀⠀⠀⠀⠀⠀⠀⣿⣿⣿⣿⣿⣿⣿⣿⣿⣿⣿⣿⣿⣿⣿⣿⣿⣿⣿⣿⣿⣿⣿⣿⣿⣿⣿⣿⣿⣿⡇</a:t>
            </a:r>
            <a:br/>
            <a:r>
              <a:t>⣿⣿⣿⣿⣿⣿⣿⡟⠀⠀⠀⠀⠀⠀⠀⠀⠀⠀⠀⠀⠀⠀⠀⠀⠀⠀⠀⠀⠀⠀⠀⠀⠀⠀⠀⠘⡋⠉⠀⠀⠀⠀⠀⠀⠀⠀⠀⠀⠀⠀⠀⠀⠀⠀⠀⠀⠀⠀⠀⣼⣿⣿⣿⣿⣿⣿⣿⣿⣿⣿⣿⣿⣿⣿⣿⣿⣿⣿⣿⣿⣿⣿⣿⣿⣿⣿⣿⣿⣿⣿⡇</a:t>
            </a:r>
            <a:br/>
            <a:r>
              <a:t>⣿⣿⣿⣿⣿⣿⣿⠁⠀⠀⠀⠀⠀⠀⠀⠀⠀⠀⠀⠀⠀⠀⠀⠀⠀⠀⠀⠀⠀⠀⠀⠀⠀⠀⠀⠀⠉⠀⠀⠀⠀⠀⠀⠀⠀⠀⠀⠀⠀⠀⠀⠀⠀⠀⠀⠀⣼⣷⣾⣿⣿⣿⣿⣿⣿⣿⣿⣿⣿⣿⣿⣿⣿⣿⣿⣿⣿⣿⣿⣿⣿⣿⣿⣿⣿⣿⣿⣿⣿⣿⡇</a:t>
            </a:r>
            <a:br/>
            <a:r>
              <a:t>⣿⣿⣿⣿⣿⣿⡏⠀⠀⠀⠀⠀⠀⠀⠀⠀⠀⠀⠀⠀⠀⠀⠀⠀⠀⠀⠀⠀⠀⠀⠀⠀⠀⠀⠀⠀⠀⡀⠀⠀⠀⠀⠀⠀⠀⠀⠀⠀⠀⠀⠀⠀⠀⠀⠀⢰⣿⣿⣿⣿⣿⣿⣿⣿⣿⣿⣿⣿⣿⣿⣿⣿⣿⣿⣿⣿⣿⣿⣿⣿⣿⣿⣿⣿⣿⣿⣿⣿⣿⣿⡇</a:t>
            </a:r>
            <a:br/>
            <a:r>
              <a:t>⣿⣿⣿⣿⣿⣿⡇⠀⠀⠀⠀⠀⠀⠀⠀⠀⠀⠀⠀⠀⠀⠀⠀⠀⠀⠀⠀⠀⠀⠀⠀⠀⠀⠀⠀⠀⢸⡇⠀⠀⠀⠀⠀⠀⠀⠀⠀⠀⠀⠀⠀⠀⠀⠀⢀⣿⣿⣿⣿⣿⣿⣿⣿⣿⣿⣿⣿⣿⣿⣿⣿⣿⣿⣿⣿⣿⣿⣿⣿⣿⣿⣿⣿⣿⣿⣿⣿⣿⣿⣿⡇</a:t>
            </a:r>
            <a:br/>
            <a:r>
              <a:t>⣿⣿⣿⣿⣿⣿⣿⠀⠀⠀⠀⠀⠀⠀⠀⠀⠀⠀⠀⠀⠀⠀⠀⠀⠀⠀⠀⠀⠀⠀⠀⠀⠀⠀⠀⣠⣿⠃⠀⠀⠀⠀⠀⠀⠀⠀⠀⠀⠀⠀⠀⠀⠀⢀⣾⣿⣿⣿⣿⣿⣿⣿⣿⣿⣿⣿⣿⣿⣿⣿⣿⣿⣿⣿⣿⣿⣿⣿⣿⣿⣿⣿⣿⣿⣿⣿⣿⣿⣿⣿⡇</a:t>
            </a:r>
            <a:br/>
            <a:r>
              <a:t>⣿⣿⣿⣿⣿⣿⣿⣆⠀⠀⠀⠀⠀⠀⠀⠀⠀⠀⠀⠀⠀⠀⠀⠀⠀⠀⠀⠀⠀⠀⠀⠀⢀⣠⣾⣿⣿⠀⠀⠀⠀⠀⠀⠀⠀⠀⠀⠀⠀⠀⠀⠀⠀⣼⣿⣿⣿⣿⣿⣿⣿⣿⣿⣿⣿⣿⣿⣿⣿⣿⣿⣿⣿⣿⣿⣿⣿⣿⣿⣿⣿⣿⣿⣿⣿⣿⣿⣿⣿⣿⡇</a:t>
            </a:r>
            <a:br/>
            <a:r>
              <a:t>⣿⣿⣿⣿⣿⣿⣿⣿⣆⠀⠀⠀⠀⠀⠀⠀⠀⠀⠀⠀⠀⠀⠀⠀⠀⠀⠀⠀⢴⣶⣶⣾⣿⣿⣿⣿⡇⠀⠀⠀⠀⠀⠀⠀⠀⠀⠀⠀⠀⠀⠀⢀⣾⣿⣿⣿⣿⣿⣿⣿⣿⣿⣿⣿⣿⣿⣿⣿⣿⣿⣿⣿⣿⣿⣿⣿⣿⣿⣿⣿⣿⣿⣿⣿⣿⣿⣿⣿⣿⣿⡇</a:t>
            </a:r>
            <a:br/>
            <a:r>
              <a:t>⣿⣿⣿⣿⣿⣿⣿⣿⣿⣷⣄⡀⠀⠀⠀⠀⠀⠀⠀⠀⢀⡀⠀⠀⠀⠀⠀⠀⠘⢿⣿⣿⣿⣿⣿⣿⠇⠀⠀⠀⠀⠀⠀⠀⠀⠀⠀⠀⠀⠀⠀⢸⣿⣿⣿⣿⣿⣿⣿⣿⣿⣿⣿⣿⣿⣿⣿⣿⣿⣿⣿⣿⣿⣿⣿⣿⣿⣿⣿⣿⣿⣿⣿⣿⣿⣿⣿⣿⣿⣿⡇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⣿⣿⣿⣿⣿⣿⣿⣿⣿⣿⣿⣿⣷⣶⣶⣶⣶⣶⣶⣿⣿⠆⠀⠀⠀⠀⠀⠀⠀⣴⣿⣿⣿⣿⠟⠉⠀⠀⠀⠀⠀⠀⠀⠀⠀⠀⠀⠀⠀⠀⠀⢸⣿⣿⣿⣿⣿⣿⣿⣿⣿⣿⣿⣿⣿⣿⣿⣿⣿⣿⣿⣿⣿⣿⣿⣿⣿⣿⣿⣿⣿⣿⣿⣿⣿⣿⣿⣿⣿⣿⡇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⣿⣿⣿⣿⣿⣿⣿⣿⣿⣿⣿⣿⣿⣿⣿⣿⣿⣿⣿⣿⣿⣦⣾⣷⡆⠀⠀⠀⠀⢸⣿⠿⠋⠀⠀⠀⠀⠀⠀⠀⠀⠀⠀⠀⠀⠀⠀⠀⠀⠀⠀⠈⠻⣿⣿⣿⣿⣿⣿⣿⣿⣿⣿⣿⣿⣿⣿⣿⣿⣿⣿⣿⣿⣿⣿⣿⣿⣿⣿⣿⣿⣿⣿⣿⣿⣿⣿⣿⣿⣿⡇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⣿⣿⣿⣿⣿⣿⣿⣿⣿⣿⣿⣿⣿⣿⣿⣿⣿⣿⣿⣿⣿⣿⣿⣿⠇⠀⠀⠀⠀⠀⠁⠀⠀⠀⠀⠀⠀⠀⠀⠀⠀⠀⠀⠀⠀⠀⠀⠀⠀⠀⠀⠀⠀⠈⠻⣿⣿⣿⣿⣿⣿⣿⣿⣿⣿⣿⣿⣿⣿⣿⣿⣿⣿⣿⣿⣿⣿⣿⣿⣿⣿⣿⣿⣿⣿⣿⣿⣿⣿⣿⡇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⣿⣿⣿⣿⣿⣿⣿⣿⣿⣿⣿⣿⣿⣿⣿⣿⣿⣿⣿⣿⣿⣿⣿⡇⣠⠀⠀⠀⠀⠀⠀⠀⣀⠀⠀⠀⠀⠀⠀⠀⠀⠀⠀⠀⠀⠀⠀⠀⠀⠀⠀⠀⠀⠀⠀⠀⠀⠈⠻⣿⣿⣿⣿⣿⣿⣿⣿⣿⣿⣿⣿⣿⣿⣿⣿⣿⣿⣿⣿⣿⣿⣿⣿⣿⣿⣿⣿⣿⣿⣿⡇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⣿⣿⣿⣿⣿⣿⣿⣿⣿⣿⣿⣿⣿⣿⣿⣿⣿⣿⣿⣿⣿⣿⣿⠁⠉⢰⣦⣄⣀⣠⣴⡾⠃⠀⠀⠀⠀⠀⠀⠀⠀⠀⠀⠀⠀⠀⠀⠀⠀⠀⣴⣄⠀⠀⠀⠀⠀⠀⠀⠘⢿⣿⣿⣿⣿⣿⣿⣿⣿⣿⣿⣿⣿⣿⣿⣿⣿⣿⣿⣿⣿⣿⣿⣿⣿⣿⣿⣿⣿⣿⡇</a:t>
            </a:r>
            <a:br/>
            <a:r>
              <a:t>⣿⣿⣿⣿⣿⣿⣿⣿⣿⣿⣿⣿⣿⣿⣿⣿⣿⣿⣿⣿⣿⣿⡿⠠⠁⣿⣿⣿⡛⠛⠛⠛⠀⠀⠀⠀⠀⠀⠀⠀⠀⠀⠀⠀⠀⠀⠀⠀⠀⠀⣿⣿⣷⣄⠀⠀⠀⠀⠀⠀⠀⢻⣿⣿⣿⣿⣿⣿⣿⣿⣿⣿⣿⣿⣿⣿⣿⣿⣿⣿⣿⣿⣿⣿⣿⣿⣿⣿⣿⣿⡇</a:t>
            </a:r>
            <a:br/>
            <a:r>
              <a:t>⣿⣿⣿⣿⣿⣿⣿⣿⣿⣿⣿⣿⣿⣿⣿⣿⣿⣿⣿⣿⣿⣿⠃⣤⢠⣿⣿⠿⠿⠛⠀⠀⠀⠀⠀⠀⠀⠀⠀⠀⠀⠀⠀⠀⠀⠀⠀⠀⠀⠀⣿⣿⣿⣿⣷⣦⡀⠀⠀⠀⠀⠀⢿⣿⣿⣿⣿⣿⣿⣿⣿⣿⣿⣿⣿⣿⣿⣿⣿⣿⣿⣿⣿⣿⣿⣿⣿⣿⣿⣿⡇</a:t>
            </a:r>
            <a:br/>
            <a:r>
              <a:t>⣿⣿⣿⣿⣿⣿⣿⣿⣿⣿⣿⣿⣿⣿⣿⣿⣿⣿⣿⣿⣿⣿⠀⠁⡼⠿⠛⠃⠀⠀⠀⢀⠀⠀⠀⠀⠀⠀⠀⠀⠀⠀⠀⠀⠀⠀⠀⠀⠀⠀⣿⣿⣿⣿⣿⣿⠁⠀⠀⠀⠀⠀⢸⣿⣿⣿⣿⣿⣿⣿⣿⣿⣿⣿⣿⣿⣿⣿⣿⣿⣿⣿⣿⣿⣿⣿⣿⣿⣿⣿⡇</a:t>
            </a:r>
            <a:br/>
            <a:r>
              <a:t>⣿⣿⣿⣿⣿⣿⣿⣿⣿⣿⣿⣿⣿⣿⣿⣿⣿⣿⣿⣿⣿⡏⠸⠀⠀⠀⠀⠀⠀⣠⣶⠅⠀⠀⠀⠀⠀⠀⠀⠀⠀⠀⠀⠀⠀⠀⠀⠀⠀⠀⣿⣿⣿⣿⣿⠇⠀⠀⠀⠀⠀⠀⣾⣿⣿⣿⣿⣿⣿⣿⣿⣿⣿⣿⣿⣿⣿⣿⣿⣿⣿⣿⣿⣿⣿⣿⣿⣿⣿⣿⡇</a:t>
            </a:r>
            <a:br/>
            <a:r>
              <a:t>⣿⣿⣿⣿⣿⣿⣿⣿⣿⣿⣿⣿⣿⣿⣿⣿⣿⣿⣿⣿⣿⠃⢀⠀⣤⣤⣤⣴⣿⠟⢁⠀⠀⠀⠀⠀⠀⠀⠀⠀⠀⠀⠀⠀⠀⠀⠀⠀⠀⠀⠘⣿⣿⣿⡿⠀⠀⠀⠀⠀⠀⣸⣿⣿⣿⣿⣿⣿⣿⣿⣿⣿⣿⣿⣿⣿⣿⣿⣿⣿⣿⣿⣿⣿⣿⣿⣿⣿⣿⣿⡇</a:t>
            </a:r>
            <a:br/>
            <a:r>
              <a:t>⣿⣿⣿⣿⣿⣿⣿⣿⣿⣿⣿⣿⣿⣿⣿⣿⣿⣿⣿⣿⣿⡀⠁⠰⣿⣿⣿⣿⣿⡾⠁⠀⠀⠀⠀⠀⠀⠀⠀⠀⠀⠀⠀⠀⠀⠀⠀⠀⠀⠀⠀⢙⠻⣿⠃⠀⠀⠀⠀⠀⢠⣿⣿⣿⣿⣿⣿⣿⣿⣿⣿⣿⣿⣿⣿⣿⣿⣿⣿⣿⣿⣿⣿⣿⣿⣿⣿⣿⣿⣿⡇</a:t>
            </a:r>
            <a:br/>
            <a:r>
              <a:t>⣿⣿⣿⣿⣿⣿⣿⣿⣿⣿⣿⣿⣿⣿⣿⣿⣿⣿⣿⣿⣿⡇⠰⠀⣿⣿⣿⣿⣿⣷⠋⠀⠀⠀⠀⠀⠀⠀⠀⠀⠀⠀⠀⠀⠀⠀⠀⠀⠀⠀⠀⠠⠀⠀⠀⠀⠀⠀⠀⢀⣿⣿⣿⣿⣿⣿⣿⣿⣿⣿⣿⣿⣿⣿⣿⣿⣿⣿⣿⣿⣿⣿⣿⣿⣿⣿⣿⣿⣿⣿⡇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⠀⠀⠀⠀⠀⠀⠀⠀⠀⠀⠀⠀⠀⠀⠀⠀⠀⠀⠀⠀⠀⠀⠀⠀⠀⠀⠀⠀⠀⠀⠀⠀⠀⠀⠙⠿⣿⣿⣿⣿⣿⣿⣿⣿⣿⣿⣿⣿⣿⣿⣿⣿⣿⣿⣿⣿⣿⣿⣿⣿⣿⣿⣿⣿⣿⣿⣿⣿⣿⣿⣿⣿⣿⣿⣿⣿⣿⣿⣿⣿⣿⣿⣿⣿⣿⣿⣿⣿⣿⣿⡇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⠀⠀⠀⠀⠀⠀⠀⠀⠀⠀⠀⠀⠀⠀⠀⠀⠀⠀⠀⠀⠀⠀⠀⠀⠀⠀⠀⠀⠀⠀⠀⠀⠀⠀⠀⠀⠈⠙⠿⢿⣿⣿⣿⣿⣿⣿⣿⣿⣿⣿⣿⣿⣿⣿⣿⣿⣿⣿⣿⣿⣿⣿⣿⣿⣿⣿⣿⣿⣿⣿⣿⣿⣿⣿⣿⣿⣿⣿⣿⣿⣿⣿⣿⣿⣿⣿⣿⣿⣿⣿⡇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⠀⠀⠀⠀⠀⠀⠀⠀⠀⠀⠀⠀⠀⠀⠀⠀⠀⠀⠀⠀⠀⠀⠀⠀⠀⠀⠀⠀⠀⠀⠀⠀⠀⠀⠀⠀⠀⠀⠀⠀⠈⠛⢿⣿⣿⣿⣿⣿⣿⣿⣿⣿⣿⣿⣿⣿⣿⣿⣿⣿⣿⣿⣿⣿⣿⣿⣿⣿⣿⣿⣿⣿⣿⣿⣿⣿⣿⣿⣿⣿⣿⣿⣿⣿⣿⣿⣿⣿⣿⣿⡇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⠀⠀⠀⠀⠀⠀⠀⠀⠀⠀⠀⠀⠀⠀⠀⠀⠀⠀⠀⠀⠀⠀⠀⠀⠀⠀⠀⠀⠀⠀⠀⠀⠀⠀⠀⠀⠀⠀⠀⠀⠀⠀⠈⠙⠿⣿⣿⣿⣿⣿⣿⣿⣿⣿⣿⣿⣿⣿⣿⣿⣿⣿⣿⣿⣿⣿⣿⣿⣿⣿⣿⣿⣿⣿⣿⣿⣿⣿⣿⣿⣿⣿⣿⣿⣿⣿⣿⣿⣿⣿⡇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⠀⠀⠀⠀⠀⠀⠀⠀⠀⠀⠀⠀⠀⠀⠀⠀⠀⠀⠀⠀⠀⠀⠀⠀⠀⠀⠀⠀⠀⠀⠀⠀⠀⠀⠀⠀⠀⠀⠀⠀⠀⠀⠀⠀⠀⠀⠈⠙⠿⣿⣿⣿⣿⣿⣿⣿⣿⣿⣿⣿⣿⣿⣿⣿⣿⣿⣿⣿⣿⣿⣿⣿⣿⣿⣿⣿⣿⣿⣿⣿⣿⣿⣿⣿⣿⣿⣿⣿⣿⣿⡇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⠀⠀⠀⠀⠀⠀⠀⠀⠀⠀⠀⠀⠀⠀⠀⠀⠀⠀⠀⠀⠀⠀⠀⠀⠀⠀⠀⠀⠀⠀⠀⠀⠀⠀⠀⠀⠀⠀⠀⠀⠀⠀⠀⠀⠀⠀⠀⠀⠀⠀⠉⣻⣿⣿⣿⣿⣿⣿⣿⣿⣿⣿⣿⣿⣿⣿⣿⣿⣿⣿⣿⣿⣿⣿⣿⣿⣿⣿⣿⣿⣿⣿⣿⣿⣿⣿⣿⣿⣿⣿⡇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⠀⠀⠀⠀⠀⠀⠀⠀⠀⠀⠀⠀⠀⠀⠀⠀⠀⠀⠀⠀⠀⠀⠀⠀⠀⠀⠀⠀⠀⠀⠀⠀⠀⠀⠀⠀⠀⠀⠀⠀⠀⠀⠀⠀⠀⠀⠀⠀⠀⠀⠀⠉⠻⣿⣿⣿⣿⣿⣿⣿⣿⣿⣿⣿⣿⣿⣿⣿⣿⣿⣿⣿⣿⣿⣿⣿⣿⣿⣿⣿⣿⣿⣿⣿⣿⣿⣿⣿⣿⣿⡇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⠀⠀⠀⠀⠀⠀⠀⠀⠀⠀⠀⠀⠀⠀⠀⠀⠀⠀⠀⠀⠀⠀⠀⠀⠀⠀⠀⠀⠀⠀⠀⠀⠀⠀⠀⠀⠀⠀⠀⠀⠀⠀⠀⠀⠀⠀⠀⠀⠀⠀⠀⠀⠀⠙⢿⣿⣿⣿⣿⣿⣿⣿⣿⣿⣿⣿⣿⣿⣿⣿⣿⣿⣿⣿⣿⣿⣿⣿⣿⣿⣿⣿⣿⣿⣿⣿⣿⣿⣿⣿⡇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⠀⠀⠀⠀⠀⠀⠀⠀⠀⠀⠀⠀⠀⠀⠀⠀⠀⠀⠀⠀⠀⠀⠀⠀⠀⠀⠀⠀⠀⠀⠀⠀⠀⠀⠀⠀⠀⠀⠀⠀⠀⠀⠀⠀⠀⠀⠀⠀⠀⠀⠀⠀⠀⠀⠀⠀⠙⠛⠋⠉⠀⣫⣿⣿⣿⣿⣿⣿⣿⣿⣿⣿⣿⣿⣿⣿⣿⣿⣿⣿⣿⣿⣿⣿⣿⣿⣿⣿⣿⣿⡇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⠀⠀⠀⠀⠀⠀⠀⠀⠀⠀⠀⠀⠀⠀⠀⠀⠀⠀⠀⠀⠀⠀⠀⠀⠀⠀⠀⠀⠀⠀⠀⠀⠀⠀⠀⠀⠀⠀⠀⠀⢀⣠⣤⣤⣀⡀⠀⠀⠀⠀⠀⠀⠀⠀⠀⠀⠀⠀⠀⠀⠀⠈⢿⣿⣿⣿⣿⣿⣿⣿⣿⣿⣿⣿⣿⣿⣿⣿⣿⣿⣿⣿⣿⣿⣿⣿⣿⣿⣿⣿⡇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⠀⠀⠀⠀⠀⠀⠀⠀⠀⠀⠀⠀⠀⠀⠀⠀⠀⠀⠀⠀⠀⠀⠀⠀⠀⠀⠀⠀⠀⠀⠀⠀⠀⠀⠀⠀⠀⠀⣰⣴⣿⣿⣿⣿⣿⣿⣦⡀⠀⠀⠀⠀⠀⠀⠀⠀⠀⠀⠀⠀⠀⠀⢈⣿⣿⣿⣿⣿⣿⣿⣿⣿⣿⣿⣿⣿⣿⣿⣿⣿⣿⣿⣿⣿⣿⣿⣿⣿⣿⣿⡇</a:t>
            </a:r>
            <a:br/>
            <a:r>
              <a:t>⠀⠀⠀⠀⠀⠀⠀⠀⠀⠀⠀⠀⠀⠀⠀⠀⠀⠀⠀⠀⠀⠀⠀⠀⠀⠀⠀⠀⠀⠀⠀⠀⠀⠀⠀⠀⣠⣾⣿⣿⣿⣿⣿⣿⣿⣿⣿⣿⣆⠀⠀⠀⠀⠀⠀⠀⠀⠀⠀⠀⠀⣠⣾⣿⣿⣿⣿⣿⣿⣿⣿⣿⣿⣿⣿⣿⣿⣿⣿⣿⣿⣿⣿⣿⣿⣿⣿⣿⣿⣿⡇</a:t>
            </a:r>
            <a:br/>
            <a:r>
              <a:t>⠀⠀⠀⠀⠀⠀⠀⠀⠀⠀⠀⠀⠀⠀⠀⠀⠀⠀⠀⠀⠀⠀⠀⠀⠀⠀⠀⠀⠀⠀⠀⠀⠀⠀⠀⣾⣿⣿⣿⣿⣿⣿⣿⣿⣿⣿⣿⣿⣿⡄⠀⠀⠀⠀⠀⠀⠀⠀⠀⠀⠀⣿⣿⣿⣿⣿⣿⣿⣿⣿⣿⣿⣿⣿⣿⣿⣿⣿⣿⣿⣿⣿⣿⣿⣿⣿⣿⣿⣿⣿⡇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⠀⠀⠀⠀⠀⠀⠀⠀⠀⠀⠀⠀⠀⠀⠀⠀⠀⠀⠀⠀⠀⠀⠀⠀⠀⠀⠀⠀⠀⠀⠀⠀⠀⠀⠀⣿⣿⣿⣿⣿⣿⣿⣿⣿⣿⣿⣿⣿⣿⡇⠀⠀⠀⠀⠀⠀⠀⠀⠀⠀⠀⣿⣿⣿⣿⣿⣿⣿⣿⣿⣿⣿⣿⣿⣿⣿⣿⣿⣿⣿⣿⣿⣿⣿⣿⣿⣿⣿⣿⣿⡇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⠀⠀⠀⠀⠀⠀⠀⠀⠀⠀⠀⠀⠀⠀⠀⠀⠀⠀⠀⠀⠀⠀⠀⠀⠀⠀⠀⠀⠀⠀⠀⠀⠀⠀⠀⠻⣿⣿⣿⣿⣿⣿⣿⣿⣿⣿⣿⣿⠟⠁⠀⠀⠀⠀⠀⠀⠀⠀⠀⢀⣼⣿⣿⣿⣿⣿⣿⣿⣿⣿⣿⣿⣿⣿⣿⣿⣿⣿⣿⣿⣿⣿⣿⣿⣿⣿⣿⣿⣿⣿⡇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⠀⠀⠀⠀⠀⠀⠀⠀⠀⠀⠀⠀⠀⠀⠀⠀⠀⠀⠀⠀⠀⠀⠀⠀⠀⠀⠀⠀⠀⠀⠀⠀⠀⠀⠀⠀⠈⢿⣿⣿⣿⣿⣿⣿⣿⣿⣿⣿⣷⣤⡀⠀⠀⠀⠀⠀⠀⠀⢠⣾⣿⣿⣿⣿⣿⣿⣿⣿⣿⣿⣿⣿⣿⣿⣿⣿⣿⣿⣿⣿⣿⣿⣿⣿⣿⣿⣿⣍⠙⠟⠇</a:t>
            </a:r>
            <a:br/>
            <a:r>
              <a:t>⠀⠀⠀⠀⠀⠀⠀⠀⠀⠀⠀⠀⠀⠀⠀⠀⠀⠀⠀⠀⠀⠀⠀⠀⠀⠀⠀⠀⠀⠀⠀⠀⠀⠀⠀⠀⠀⠀⠙⠻⠿⢿⣿⣿⣿⣿⣿⣿⣿⣿⣿⣶⣄⠀⠀⠀⠀⣰⣿⣿⣿⣿⣿⣿⣿⣿⣿⣿⣿⣿⣿⣿⣿⣿⣿⣿⣿⣿⣿⣿⣿⣿⣿⣿⣿⣿⣿⣯⡑⠀⠀</a:t>
            </a:r>
            <a:br/>
            <a:r>
              <a:t>⠀⠀⠀⠀⠀⠀⠀⠀⠀⠀⠀⠀⠀⠀⠀⠀⠀⠀⠀⠀⠀⠀⠀⠀⠀⠀⠀⠀⠀⠀⠀⠀⠀⠀⠀⠀⠀⠀⠀⠀⠀⠀⠀⠈⠉⠙⢿⣿⣿⣿⣿⣿⣿⣷⣄⠀⠀⢿⣿⣿⣿⣿⣿⣿⣿⣿⣿⣿⣿⣿⣿⣿⣿⣿⣿⣿⣿⣿⣿⣿⣿⣿⣿⣿⣿⣿⣿⣿⡌⠀⠀</a:t>
            </a:r>
            <a:br/>
            <a:r>
              <a:t>⠀⠀⠀⠀⠀⠀⠀⠀⠀⠀⠀⠀⠀⠀⠀⠀⠀⠀⠀⠀⠀⠀⠀⠀⠀⠀⠀⠀⠀⠀⠀⠀⠀⠀⠀⠀⠀⠀⠀⠀⠀⠀⠀⠀⠀⠀⠀⠙⢿⣿⣿⣿⣿⣿⣿⣷⣄⠈⣻⣿⣿⣿⣿⣿⣿⣿⣿⣿⣿⣿⣿⣿⣿⣿⣿⣿⣿⣿⣿⣿⣿⣿⣿⣿⣿⣿⣿⣿⣿⡀⠀</a:t>
            </a:r>
            <a:br/>
            <a:r>
              <a:t>⠀⠀⠀⠀⠀⠀⠀⠀⠀⠀⠀⠀⠀⠀⠀⠀⠀⠀⠀⠀⠀⠀⠀⠀⠀⠀⠀⠀⠀⠀⠀⠀⠀⠀⠀⠀⠀⠀⠀⠀⠀⠀⠀⠀⠀⠀⠀⠀⠀⠹⣿⣿⣿⣿⣿⣿⣿⣷⣿⣿⣿⣿⣿⣿⣿⣿⣿⣿⣿⣿⣿⣿⣿⣿⣿⣿⣿⣿⣿⣿⣿⣿⣿⣿⣿⣿⣿⣿⣿⣧⠀</a:t>
            </a:r>
            <a:br/>
            <a:r>
              <a:t>⠀⠀⠀⠀⠀⠀⠀⠀⠀⠀⠀⠀⠀⠀⠀⠀⠀⠀⠀⠀⠀⠀⠀⠀⠀⠀⠀⠀⠀⠀⠀⠀⠀⠀⠀⠀⠀⠀⠀⠀⠀⠀⠀⠀⠀⠀⠀⠀⠀⠀⠈⠻⣿⣿⣿⣿⣿⣿⣿⣿⣿⣿⣿⣿⣿⣿⣿⣿⣿⣿⣿⣿⣿⣿⣿⣿⣿⣿⣿⣿⣿⣿⣿⣿⣿⣿⣿⣿⣿⣿⡇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⠀⠀⠀⠀⠀⠀⠀⠀⠀⠀⠀⠀⠀⠀⠀⠀⠀⠀⠀⠀⠀⠀⠀⠀⠀⠀⠀⠀⠀⠀⠀⠀⠀⠀⠀⠀⠀⠀⠀⠀⠀⠀⠀⠀⠀⠀⠀⠀⠀⠀⠀⠀⠙⢿⣿⣿⣿⣿⣿⣿⣿⣿⣿⣿⣿⣿⣿⣿⣿⣿⣿⣿⣿⣿⣿⣿⣿⣿⣿⣿⣿⣿⣿⣿⣿⣿⣿⣿⣿⣿⡇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⠀⠀⠀⠀⠀⠀⠀⠀⠀⠀⠀⠀⠀⠀⠀⠀⠀⠀⠀⠀⠀⠀⠀⠀⠀⠀⠀⠀⠀⠀⠀⠀⠀⠀⠀⠀⠀⠀⠀⠀⠀⠀⠀⠀⠀⠀⠀⠀⠀⠀⠀⠀⠀⠀⠀⠙⣿⣿⣿⣿⣿⣿⣿⣿⣿⣿⣿⣿⣿⣿⣿⣿⣿⣿⣿⣿⣿⣿⣿⣿⣿⣿⣿⣿⣿⣿⣿⣿⣿⣿⡇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⠀⠀⠀⠀⠀⠀⠀⠀⠀⠀⠀⠀⠀⠀⠀⠀⠀⠀⠀⠀⠀⠀⠀⠀⠀⠀⠀⠀⠀⠀⠀⠀⠀⠀⠀⠀⠀⠀⠀⠀⠀⠀⠀⠀⠀⠀⠀⠀⠀⠀⠀⠀⠀⠀⠀⠀⢨⣿⣿⣿⣿⣿⣿⣿⣿⣿⡿⠋⠘⢿⣿⣿⣿⣿⣿⣿⣿⣿⣿⣿⣿⣿⣿⣿⣿⣿⣿⣿⣿⣿⡇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⠀⠀⠀⠀⠀⠀⠀⠀⠀⠀⠀⠀⠀⠀⠀⠀⠀⠀⠀⠀⠀⠀⠀⠀⠀⠀⠀⠀⠀⠀⠀⠀⠀⠀⠀⠀⠀⠀⠀⠀⠀⠀⠀⠀⠀⠀⠀⠀⠀⠀⠀⠀⠀⠀⠀⣠⣿⣿⣿⣿⣿⣿⣿⡿⠟⠋⠀⠀⠀⠀⢻⣿⣿⣿⣿⣿⣿⣿⣿⣿⣿⣿⣿⣿⣿⣿⣿⣿⣿⣿⡇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⠀⠀⠀⠀⠀⠀⠀⠀⠀⠀⠀⠀⠀⠀⠀⠀⠀⠀⠀⠀⠀⠀⠀⠀⠀⠀⠀⠀⠀⠀⠀⠀⠀⠀⠀⠀⠀⠀⠀⠀⠀⠀⠀⠀⠀⠀⠀⠀⠀⠀⠀⠀⠀⠀⣼⣿⣿⣿⣿⣿⣿⣿⠁⠀⠀⠀⠀⠀⠀⠀⠀⢻⣿⣿⣿⣿⣿⣿⣿⣿⣿⣿⣿⣿⣿⣿⣿⣿⣿⣿⡇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⠀⠀⠀⠀⠀⠀⠀⠀⠀⠀⠀⠀⠀⠀⠀⠀⠀⠀⠀⠀⠀⠀⠀⠀⠀⠀⠀⠀⠀⠀⠀⠀⠀⠀⠀⠀⠀⠀⠀⠀⠀⠀⠀⠀⠀⠀⠀⠀⠀⠀⠀⠀⠀⣼⣿⣿⣿⣿⣿⣿⣿⠃⠀⠀⠀⠀⠀⠀⠀⠀⠀⠀⠻⣿⣿⣿⣿⣿⣿⣿⣿⣿⣿⣿⣿⣿⣿⣿⣿⣿⡇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⠀⠀⠀⠀⠀⠀⠀⠀⠀⠀⠀⠀⠀⠀⠀⠀⠀⠀⠀⠀⠀⠀⠀⠀⠀⠀⠀⠀⠀⠀⠀⠀⠀⠀⠀⠀⠀⠀⠀⠀⠀⠀⠀⠀⠀⠀⠀⠀⠀⠀⠀⠀⣼⣿⣿⣿⣿⣿⣿⡿⠃⠀⠀⠀⠀⠀⠀⠀⠀⠀⠀⠀⢀⣿⣿⣿⣿⣿⣿⣿⣿⣿⣿⣿⣿⣿⣿⣿⣿⣿⡇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⠀⠀⠀⠀⠀⠀⠀⠀⠀⠀⠀⠀⠀⠀⠀⠀⠀⠀⠀⠀⠀⠀⠀⠀⠀⠀⠀⠀⠀⠀⠀⠀⠀⠀⠀⠀⠀⠀⠀⠀⠀⠀⠀⠀⠀⠀⠀⠀⠀⠀⠀⣼⣿⣿⣿⣿⣿⣿⠟⠁⠀⠀⠀⠀⠀⠀⠀⠀⠀⠀⠀⢀⣾⣿⣿⣿⣿⣿⣿⣿⣿⣿⣿⣿⣿⣿⣿⣿⣿⣿⡇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⠀⠀⠀⠀⠀⠀⠀⠀⠀⠀⠀⠀⠀⠀⠀⠀⠀⠀⠀⠀⠀⠀⠀⠀⠀⠀⠀⠀⠀⠀⠀⠀⠀⠀⠀⠀⠀⠀⠀⠀⠀⠀⠀⠀⠀⠀⠀⠀⠀⠀⣼⣿⣿⣿⣿⣿⣿⠋⠀⠀⠀⠀⠀⠀⠀⠀⠀⠀⠀⠀⣴⣿⣿⣿⣿⣿⣿⣿⣿⣿⣿⣿⣿⣿⣿⣿⣿⣿⣿⣿⡇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⠀⠀⠀⠀⠀⠀⠀⠀⠀⠀⠀⠀⠀⠀⠀⠀⠀⠀⠀⠀⠀⠀⠀⠀⠀⠀⠀⠀⠀⠀⠀⠀⠀⠀⠀⠀⠀⠀⠀⠀⠀⠀⠀⠀⠀⠀⠀⠀⠀⣼⣿⣿⣿⣿⣿⡿⠁⠀⠀⠀⠀⠀⠀⠀⠀⠀⠀⠀⣠⣾⣿⣿⣿⣿⣿⣿⣿⣿⣿⣿⣿⣿⣿⣿⣿⣿⣿⣿⣿⣿⡇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⣿⣿⣿⣿⣿⣿⣿⣿⣿⣿⣿⣿⣿⣿⣿⣿⣿⣿⣿⣿⣿⣿⣿⣿⣿⣿⣿⣿⣿⣿⣿⣿⣿⣿⣿⣿⣿⣿⣿⣿⣿⣿⣿⣿⣿⣿⣿⣿⣿⣿⣿⣿⣿⣿⣿⣿⣿⣿⣿⣿⣿⡿⠋⠀⠀⣰⣿⣿⣿⣿⣿⣿⣿⣿⣿⣿⣿⣿⣿⣿⣿⣿⣿⣿⣿⣿⣿⣿⣿⣿⡇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⣿⣿⣿⣿⣿⣿⣿⣿⣿⣿⣿⣿⣿⣿⣿⣿⣿⣿⣿⣿⣿⣿⣿⣿⣿⣿⣿⣿⣿⣿⣿⣿⣿⣿⣿⣿⣿⣿⣿⣿⣿⣿⣿⣿⣿⣿⣿⣿⣿⣿⣿⣿⣿⣿⣿⣿⣿⣿⣿⠟⠛⠁⠀⠀⣴⣿⣿⣿⣿⣿⣿⣿⣿⣿⣿⣿⣿⣿⣿⣿⣿⣿⣿⣿⣿⣿⣿⣿⣿⣿⡇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⣿⣿⣿⣿⣿⣿⣿⣿⣿⣿⣿⣿⣿⣿⣿⣿⣿⣿⣿⣿⣿⣿⣿⣿⣿⣿⣿⣿⣿⣿⣿⣿⣿⣿⣿⣿⣿⣿⣿⣿⣿⣿⣿⣿⣿⣿⣿⣿⣿⣿⣿⣿⣿⣿⣿⣿⣿⠋⠀⠀⠀⠀⠀⣼⣿⣿⣿⣿⣿⣿⣿⣿⣿⣿⣿⣿⣿⣿⣿⣿⣿⣿⣿⣿⣿⣿⣿⣿⣿⣿⡇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⣿⣿⣿⣿⣿⣿⣿⣿⣿⣿⣿⣿⣿⣿⣿⣿⣿⣿⣿⣿⣿⣿⣿⣿⣿⣿⣿⣿⣿⣿⣿⣿⣿⣿⣿⣿⣿⣿⣿⣿⣿⣿⣿⣿⣿⣿⣿⣿⣿⣿⣿⣿⣿⣿⣿⣿⠁⠀⠀⠀⠀⠀⣠⣾⣿⣿⣿⣿⣿⣿⣿⣿⣿⣿⣿⣿⣿⣿⣿⣿⣿⣿⣿⣿⣿⣿⣿⣿⣿⣿⡇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⣿⣿⣿⣿⣿⣿⣿⣿⣿⣿⣿⣿⣿⣿⣿⣿⣿⣿⣿⣿⣿⣿⣿⣿⣿⣿⣿⣿⣿⣿⣿⣿⣿⣿⣿⣿⣿⣿⣿⣿⣿⣿⣿⣿⣿⣿⣿⣿⣿⣿⣿⣿⣿⣿⣿⡿⠀⠀⠀⠀⢀⣼⣿⣿⣿⣿⣿⣿⣿⣿⣿⣿⣿⣿⣿⣿⣿⣿⣿⣿⣿⣿⣿⣿⣿⣿⣿⣿⣿⣿⡇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⣿⣿⣿⣿⣿⣿⣿⣿⣿⣿⣿⣿⣿⣿⣿⣿⣿⣿⣿⣿⣿⣿⣿⣿⣿⣿⣿⣿⣿⣿⣿⣿⣿⣿⣿⣿⣿⣿⣿⣿⣿⣿⣿⣿⣿⣿⣿⣿⣿⣿⣿⣿⣿⡿⠋⠀⠀⠀⠀⢀⣾⣿⣿⣿⣿⣿⣿⣿⣿⣿⣿⣿⣿⣿⣿⣿⣿⣿⣿⣿⣿⣿⣿⣿⣿⣿⣿⣿⣿⣿⡇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⣿⣿⣿⣿⣿⣿⣿⣿⣿⣿⣿⣿⣿⣿⣿⣿⣿⣿⣿⣿⣿⣿⣿⣿⣿⣿⣿⣿⣿⣿⣿⣿⣿⣿⣿⣿⣿⣿⣿⣿⣿⣿⣿⣿⣿⣿⡋⠉⠛⣿⣿⡿⠋⠀⠀⠀⠀⠀⣠⣿⣿⣿⣿⣿⣿⣿⣿⣿⣿⣿⣿⣿⣿⣿⣿⣿⣿⣿⣿⣿⣿⣿⣿⣿⣿⣿⣿⣿⣿⣿⡇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⣿⣿⣿⣿⣿⣿⣿⣿⣿⣿⣿⣿⣿⣿⣿⣿⣿⣿⣿⣿⣿⣿⣿⣿⣿⣿⣿⣿⣿⣿⣿⣿⣿⣿⣿⣿⣿⣿⣿⣿⣿⣿⣿⣿⣿⡟⠁⠀⠀⡸⠋⠀⠀⠀⠀⠀⢀⣴⣿⣿⣿⣿⣿⣿⣿⣿⣿⣿⣿⣿⣿⣿⣿⣿⣿⣿⣿⣿⣿⣿⣿⣿⣿⣿⣿⣿⣿⣿⣿⣿⡇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⣿⣿⣿⣿⣿⣿⣿⣿⣿⣿⣿⣿⣿⣿⣿⣿⣿⣿⣿⣿⣿⣿⣿⣿⣿⣿⣿⣿⣿⣿⣿⣿⣿⣿⣿⣿⣿⣿⣿⣿⠟⠋⠉⠀⠀⠀⠀⠀⠀⠁⠀⠀⠀⠀⠀⠀⠊⠀⠀⠀⠈⠹⣿⣿⣿⣿⣿⣿⣿⣿⣿⣿⣿⣿⣿⣿⣿⣿⣿⣿⣿⣿⣿⣿⣿⣿⣿⣿⣿⣿⡇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⣿⣿⣿⣿⣿⣿⣿⣿⣿⣿⣿⣿⣿⣿⣿⣿⣿⣿⣿⣿⣿⣿⣿⣿⣿⣿⣿⣿⣿⣿⣿⣿⣿⣿⣿⣿⣿⣿⠋⠀⠀⠀⠀⠀⠀⠀⠀⠀⠀⠀⠀⠀⠀⠀⠀⠀⠀⠀⠀⠀⠀⠀⣿⣿⣿⣿⣿⣿⣿⣿⣿⣿⣿⣿⣿⣿⣿⣿⣿⣿⣿⣿⣿⣿⣿⣿⣿⣿⣿⣿⡇</a:t>
            </a:r>
            <a:br/>
            <a:r>
              <a:t>⣿⣿⣿⣿⣿⣿⣿⣿⣿⣿⣿⣿⠿⠛⠋⠉⠉⠉⠉⠉⠛⠻⢿⣿⣿⣿⣿⣿⣿⣿⣿⣿⣿⣿⣿⣿⣿⡇⠀⠀⠀⠀⠀⠀⠀⠀⠀⠀⠀⠀⠀⠀⠀⠀⠀⠀⠀⠀⠀⠀⠀⠀⢼⣿⣿⣿⣿⣿⣿⣿⣿⣿⣿⣿⣿⣿⣿⣿⣿⣿⣿⣿⣿⣿⣿⣿⣿⣿⣿⣿⡇</a:t>
            </a:r>
            <a:br/>
            <a:r>
              <a:t>⣿⣿⣿⣿⣿⣿⣿⣿⣿⡿⠋⠀⠀⠀⠀⠀⠀⠀⠀⠀⠀⠀⠀⠈⠻⣿⡿⠛⠉⠉⠉⠉⠉⠛⢿⣿⣿⡇⠀⠀⠀⠀⠀⠀⠀⠀⠀⠀⠀⠀⠀⠀⠀⠀⠀⠀⠀⠀⠀⠀⠀⠀⣽⣿⣿⣿⣿⣿⣿⣿⣿⣿⣿⣿⣿⣿⣿⣿⣿⣿⣿⣿⣿⣿⣿⣿⣿⣿⣿⣿⡇</a:t>
            </a:r>
            <a:br/>
            <a:r>
              <a:t>⣿⣿⣿⣿⣿⣿⣿⣿⡟⠁⠀⠀⠀⠀⠀⠀⠀⠀⠀⠀⠀⠀⠀⠀⠀⠀⠀⠀⠀⠀⠀⠀⠀⠀⠀⠈⢿⣷⣤⠀⠀⠀⠀⠀⠀⠀⠀⠀⠀⠀⠀⠀⠀⠀⠀⠀⠀⠀⠀⠀⠀⢠⣿⣿⣿⣿⣿⣿⣿⣿⣿⣿⣿⣿⣿⣿⣿⣿⣿⣿⣿⣿⣿⣿⣿⣿⣿⣿⣿⣿⡇</a:t>
            </a:r>
            <a:br/>
            <a:r>
              <a:t>⣿⣿⣿⣿⣿⣿⣿⣿⠁⠀⠀⠀⠀⠀⠀⠀⠀⠀⠀⠀⠀⠀⠀⠀⠀⠀⠀⠀⠀⠀⠀⠀⠀⠀⠀⠀⠀⢇⠀⠀⠀⠀⠀⠀⠀⠀⠀⠀⠀⠀⠀⠀⠀⠀⠀⠀⠀⠀⠀⠀⢀⣾⣿⣿⣿⣿⣿⣿⣿⣿⣿⣿⣿⣿⣿⣿⣿⣿⣿⣿⣿⣿⣿⣿⣿⣿⣿⣿⣿⣿⡇</a:t>
            </a:r>
            <a:br/>
            <a:r>
              <a:t>⣿⣿⣿⣿⣿⣿⣿⡇⠀⠀⠀⠀⠀⠀⠀⠀⠀⠀⠀⠀⠀⠀⠀⠀⠀⠀⠀⠀⠀⠀⠀⠀⠀⠀⠀⠀⠀⠈⠀⠀⠀⠀⠀⠀⠀⠀⠀⠀⠀⠀⠀⠀⠀⠀⠀⠀⠀⣰⣄⣠⣿⣿⣿⣿⣿⣿⣿⣿⣿⣿⣿⣿⣿⣿⣿⣿⣿⣿⣿⣿⣿⣿⣿⣿⣿⣿⣿⣿⣿⣿⡇</a:t>
            </a:r>
            <a:br/>
            <a:r>
              <a:t>⣿⣿⣿⣿⣿⣿⣿⡇⠀⠀⠀⠀⠀⠀⠀⠀⠀⠀⠀⠀⠀⠀⠀⠀⠀⠀⠀⠀⠀⠀⠀⠀⠀⠀⠀⠀⠀⢠⠀⠀⠀⠀⠀⠀⠀⠀⠀⠀⠀⠀⠀⠀⠀⠀⠀⠀⢀⣿⣿⣿⣿⣿⣿⣿⣿⣿⣿⣿⣿⣿⣿⣿⣿⣿⣿⣿⣿⣿⣿⣿⣿⣿⣿⣿⣿⣿⣿⣿⣿⣿⡇</a:t>
            </a:r>
            <a:br/>
            <a:r>
              <a:t>⣿⣿⣿⣿⣿⣿⣿⡇⠀⠀⠀⠀⠀⠀⠀⠀⠀⠀⠀⠀⠀⠀⠀⠀⠀⠀⠀⠀⠀⠀⠀⠀⠀⠀⠀⠀⠀⣼⡆⠀⠀⠀⠀⠀⠀⠀⠀⠀⠀⠀⠀⠀⠀⠀⠀⠀⣾⣿⣿⣿⣿⣿⣿⣿⣿⣿⣿⣿⣿⣿⣿⣿⣿⣿⣿⣿⣿⣿⣿⣿⣿⣿⣿⣿⣿⣿⣿⣿⣿⣿⡇</a:t>
            </a:r>
            <a:br/>
            <a:r>
              <a:t>⣿⣿⣿⣿⣿⣿⣿⣿⡀⠀⠀⠀⠀⠀⠀⠀⠀⠀⠀⠀⠀⠀⠀⠀⠀⠀⠀⠀⠀⠀⠀⠀⠀⠀⠀⣠⣾⣿⠀⠀⠀⠀⠀⠀⠀⠀⠀⠀⠀⠀⠀⠀⠀⠀⠀⣼⣿⣿⣿⣿⣿⣿⣿⣿⣿⣿⣿⣿⣿⣿⣿⣿⣿⣿⣿⣿⣿⣿⣿⣿⣿⣿⣿⣿⣿⣿⣿⣿⣿⣿⡇</a:t>
            </a:r>
            <a:br/>
            <a:r>
              <a:t>⣿⣿⣿⣿⣿⣿⣿⣿⣷⡀⠀⠀⠀⠀⠀⠀⠀⠀⠀⠀⠀⠀⠀⠀⠀⠀⠀⠀⠀⠀⠀⢀⣀⣤⣾⣿⣿⡏⠀⠀⠀⠀⠀⠀⠀⠀⠀⠀⠀⠀⠀⠀⠀⠀⣰⣿⣿⣿⣿⣿⣿⣿⣿⣿⣿⣿⣿⣿⣿⣿⣿⣿⣿⣿⣿⣿⣿⣿⣿⣿⣿⣿⣿⣿⣿⣿⣿⣿⣿⣿⡇</a:t>
            </a:r>
            <a:br/>
            <a:r>
              <a:t>⣿⣿⣿⣿⣿⣿⣿⣿⣿⣿⣦⡀⠀⠀⠀⠀⠀⠀⠀⠀⠀⠀⠀⠀⠀⠀⠀⠀⠘⣿⣿⣿⣿⣿⣿⣿⣿⡇⠀⠀⠀⠀⠀⠀⠀⠀⠀⠀⠀⠀⠀⠀⠀⣰⣿⣿⣿⣿⣿⣿⣿⣿⣿⣿⣿⣿⣿⣿⣿⣿⣿⣿⣿⣿⣿⣿⣿⣿⣿⣿⣿⣿⣿⣿⣿⣿⣿⣿⣿⣿⡇</a:t>
            </a:r>
            <a:br/>
            <a:r>
              <a:t>⣿⣿⣿⣿⣿⣿⣿⣿⣿⣿⣿⣿⣷⣶⣤⣤⣤⣤⣤⣴⣶⡇⠀⠀⠀⠀⠀⠀⠀⢙⣿⣿⣿⣿⣿⣿⡿⠀⠀⠀⠀⠀⠀⠀⠀⠀⠀⠀⠀⠀⠀⠀⣴⣿⣿⣿⣿⣿⣿⣿⣿⣿⣿⣿⣿⣿⣿⣿⣿⣿⣿⣿⣿⣿⣿⣿⣿⣿⣿⣿⣿⣿⣿⣿⣿⣿⣿⣿⣿⣿⡇</a:t>
            </a:r>
            <a:br/>
            <a:r>
              <a:t>⣿⣿⣿⣿⣿⣿⣿⣿⣿⣿⣿⣿⣿⣿⣿⣿⣿⣿⣿⣿⣿⣅⣰⣄⡀⠀⠀⠀⠀⢹⣿⣿⣿⡿⠟⠉⠀⠀⠀⠀⠀⠀⠀⠀⠀⠀⠀⠀⠀⠀⠀⠀⣿⣿⣿⣿⣿⣿⣿⣿⣿⣿⣿⣿⣿⣿⣿⣿⣿⣿⣿⣿⣿⣿⣿⣿⣿⣿⣿⣿⣿⣿⣿⣿⣿⣿⣿⣿⣿⣿⡇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⣿⣿⣿⣿⣿⣿⣿⣿⣿⣿⣿⣿⣿⣿⣿⣿⣿⣿⣿⣿⣿⣿⣿⣿⡇⠀⠀⠀⠀⠈⡿⠟⠉⠀⠀⠀⠀⠀⠀⠀⠀⠀⠀⠀⠀⠀⠀⠀⠀⠀⠀⠀⠈⢻⣿⣿⣿⣿⣿⣿⣿⣿⣿⣿⣿⣿⣿⣿⣿⣿⣿⣿⣿⣿⣿⣿⣿⣿⣿⣿⣿⣿⣿⣿⣿⣿⣿⣿⣿⣿⡇</a:t>
            </a:r>
            <a:br/>
            <a:r>
              <a:t>⣿⣿⣿⣿⣿⣿⣿⣿⣿⣿⣿⣿⣿⣿⣿⣿⣿⣿⣿⣿⣿⣿⣿⣿⡷⠀⠀⠀⠀⠀⠀⠀⠀⠀⠀⠀⠀⠀⠀⠀⠀⠀⠀⠀⠀⠀⠀⠀⠀⠀⠀⠀⠀⠀⠙⢿⣿⣿⣿⣿⣿⣿⣿⣿⣿⣿⣿⣿⣿⣿⣿⣿⣿⣿⣿⣿⣿⣿⣿⣿⣿⣿⣿⣿⣿⣿⣿⣿⣿⣿⡇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⣿⣿⣿⣿⣿⣿⣿⣿⣿⣿⣿⣿⣿⣿⣿⣿⣿⣿⣿⣿⣿⣿⣿⣿⠃⠀⠀⠀⠀⠀⠀⠀⠀⠀⣀⠀⠀⠀⠀⠀⠀⠀⠀⠀⠀⠀⠀⠀⠀⠀⠀⠀⠀⠀⠀⠀⠙⢿⣿⣿⣿⣿⣿⣿⣿⣿⣿⣿⣿⣿⣿⣿⣿⣿⣿⣿⣿⣿⣿⣿⣿⣿⣿⣿⣿⣿⣿⣿⣿⣿⡇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⣿⣿⣿⣿⣿⣿⣿⣿⣿⣿⣿⣿⣿⣿⣿⣿⣿⣿⣿⣿⣿⣿⣿⣿⠠⠇⠀⠀⠀⠀⠀⣀⣴⣾⣿⠀⠀⠀⠀⠀⠀⠀⠀⠀⠀⠀⠀⠀⠀⠀⠀⠀⠀⠀⠀⠀⠀⠀⠙⢿⣿⣿⣿⣿⣿⣿⣿⣿⣿⣿⣿⣿⣿⣿⣿⣿⣿⣿⣿⣿⣿⣿⣿⣿⣿⣿⣿⣿⣿⣿⡇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⣿⣿⣿⣿⣿⣿⣿⣿⣿⣿⣿⣿⣿⣿⣿⣿⣿⣿⣿⣿⣿⣿⣿⡇⠠⢠⣾⣷⣶⣾⣿⣿⣿⣿⡇⠀⠀⠀⠀⠀⠀⠀⠀⠀⠀⠀⠀⠀⠀⠀⢸⣦⡀⠀⠀⠀⠀⠀⠀⠀⠹⣿⣿⣿⣿⣿⣿⣿⣿⣿⣿⣿⣿⣿⣿⣿⣿⣿⣿⣿⣿⣿⣿⣿⣿⣿⣿⣿⣿⣿⡇</a:t>
            </a:r>
            <a:br/>
            <a:r>
              <a:t>⣿⣿⣿⣿⣿⣿⣿⣿⣿⣿⣿⣿⣿⣿⣿⣿⣿⣿⣿⣿⣿⣿⣿⠁⠀⢸⣿⣿⣿⣿⣿⣿⣿⣿⡀⠀⠀⠀⠀⠀⠀⠀⠀⠀⠀⠀⠀⠀⠀⠀⣾⣿⣿⣦⡀⠀⠀⠀⠀⠀⠀⠘⣿⣿⣿⣿⣿⣿⣿⣿⣿⣿⣿⣿⣿⣿⣿⣿⣿⣿⣿⣿⣿⣿⣿⣿⣿⣿⣿⣿⡇</a:t>
            </a:r>
            <a:br/>
            <a:r>
              <a:t>⣿⣿⣿⣿⣿⣿⣿⣿⣿⣿⣿⣿⣿⣿⣿⣿⣿⣿⣿⣿⣿⣿⡇⠼⠇⣼⣿⣿⣿⣿⣉⣉⠉⠁⠀⠀⠀⠀⠀⠀⠀⠀⠀⠀⠀⠀⠀⠀⠀⠀⣿⣿⣿⣿⣿⣷⣄⠀⠀⠀⠀⠀⠘⣿⣿⣿⣿⣿⣿⣿⣿⣿⣿⣿⣿⣿⣿⣿⣿⣿⣿⣿⣿⣿⣿⣿⣿⣿⣿⣿⡇</a:t>
            </a:r>
            <a:br/>
            <a:r>
              <a:t>⣿⣿⣿⣿⣿⣿⣿⣿⣿⣿⣿⣿⣿⣿⣿⣿⣿⣿⣿⣿⣿⣿⠃⡀⣴⣿⣿⣿⣿⣏⠉⠁⠀⠀⠀⠀⠀⠀⠀⠀⠀⠀⠀⠀⠀⠀⠀⠀⠀⠀⣿⣿⣿⣿⣿⣿⡟⠀⠀⠀⠀⠀⠀⣿⣿⣿⣿⣿⣿⣿⣿⣿⣿⣿⣿⣿⣿⣿⣿⣿⣿⣿⣿⣿⣿⣿⣿⣿⣿⣿⡇</a:t>
            </a:r>
            <a:br/>
            <a:r>
              <a:t>⣿⣿⣿⣿⣿⣿⣿⣿⣿⣿⣿⣿⣿⣿⣿⣿⣿⣿⣿⣿⣿⠏⠀⠀⣿⣿⣿⡿⠋⠁⠀⠀⠀⠀⠀⠀⠀⠀⠀⠀⠀⠀⠀⠀⠀⠀⠀⠀⠀⠀⢸⣿⣿⣿⣿⡿⠀⠀⠀⠀⠀⠀⢰⣿⣿⣿⣿⣿⣿⣿⣿⣿⣿⣿⣿⣿⣿⣿⣿⣿⣿⣿⣿⣿⣿⣿⣿⣿⣿⣿⡇</a:t>
            </a:r>
            <a:br/>
            <a:r>
              <a:t>⣿⣿⣿⣿⣿⣿⣿⣿⣿⣿⣿⣿⣿⣿⣿⣿⣿⣿⣿⣿⣿⠠⠟⢠⣿⣿⠏⠀⠀⠀⠀⠀⠀⠀⠀⠀⠀⠀⠀⠀⠀⠀⠀⠀⠀⠀⠀⠀⠀⠀⠘⣿⣿⣿⣿⠃⠀⠀⠀⠀⠀⢀⣿⣿⣿⣿⣿⣿⣿⣿⣿⣿⣿⣿⣿⣿⣿⣿⣿⣿⣿⣿⣿⣿⣿⣿⣿⣿⣿⣿⡇</a:t>
            </a:r>
            <a:br/>
            <a:r>
              <a:t>⣿⣿⣿⣿⣿⣿⣿⣿⣿⣿⣿⣿⣿⣿⣿⣿⣿⣿⣿⣿⣿⠀⠀⣾⣿⣿⣿⣷⣴⣶⣦⠄⠀⠀⠀⠀⠀⠀⠀⠀⠀⠀⠀⠀⠀⠀⠀⠀⠀⠀⠀⢈⠻⣿⡏⠀⠀⠀⠀⠀⢀⣾⣿⣿⣿⣿⣿⣿⣿⣿⣿⣿⣿⣿⣿⣿⣿⣿⣿⣿⣿⣿⣿⣿⣿⣿⣿⣿⣿⣿⡇</a:t>
            </a:r>
            <a:br/>
            <a:r>
              <a:t>⣿⣿⣿⣿⣿⣿⣿⣿⣿⣿⣿⣿⣿⣿⣿⣿⣿⣿⣿⣿⡏⠀⠀⣿⣿⣿⣿⣿⣿⣿⣧⡄⠀⠀⠀⠀⠀⠀⠀⠀⠀⠀⠀⠀⠀⠀⠀⠀⠀⠀⠀⠠⠀⠀⠀⠀⠀⠀⠀⠀⣼⣿⣿⣿⣿⣿⣿⣿⣿⣿⣿⣿⣿⣿⣿⣿⣿⣿⣿⣿⣿⣿⣿⣿⣿⣿⣿⣿⣿⣿⡇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⣿⣿⣿⣿⣿⣿⣿⣿⣿⣿⣿⣿⣿⣿⣿⣿⣿⣿⣿⣿⣿⣿⣿⣿⣿⣿⣿⣿⣿⣿⣿⣿⣿⣿⣿⣿⣿⣿⣿⣿⣿⣿⣿⣿⣿⣿⣿⣿⣿⣿⣿⣿⣿⣿⣿⣿⣿⣿⣿⣿⣿⣿⣿⣿⣿⣿⣿⣿⠟⠉⣩⣿⣿⣿⣿⣿⣿⣿⣿⣿⣿⣿⣿⣿⣿⣿⣿⣿⣿⣿⡇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⣿⣿⣿⣿⣿⣿⣿⣿⣿⣿⣿⣿⣿⣿⣿⣿⣿⣿⣿⣿⣿⣿⣿⣿⣿⣿⣿⣿⣿⣿⣿⣿⣿⣿⣿⣿⣿⣿⣿⣿⣿⣿⣿⣿⣿⣿⣿⣿⣿⣿⣿⣿⣿⣿⣿⣿⣿⣿⣿⣿⣿⣿⣿⣿⣿⡿⠋⠀⠀⣴⣿⣿⣿⣿⣿⣿⣿⣿⣿⣿⣿⣿⣿⣿⣿⣿⣿⣿⣿⣿⡇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⣿⣿⣿⣿⣿⣿⣿⣿⣿⣿⣿⣿⣿⣿⣿⣿⣿⣿⣿⣿⣿⣿⣿⣿⣿⣿⣿⣿⣿⣿⣿⣿⣿⣿⣿⣿⣿⣿⣿⣿⣿⣿⣿⣿⣿⣿⣿⣿⣿⣿⣿⣿⣿⣿⣿⣿⣿⣿⣿⣿⣿⣿⣿⡿⠋⠀⠀⢀⣾⣿⣿⣿⣿⣿⣿⣿⣿⣿⣿⣿⣿⣿⣿⣿⣿⣿⣿⣿⣿⣿⡇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⣿⣿⣿⣿⣿⣿⣿⣿⣿⣿⣿⣿⣿⣿⣿⣿⣿⣿⣿⣿⣿⣿⣿⣿⣿⣿⣿⣿⣿⣿⣿⣿⣿⣿⣿⣿⣿⣿⣿⣿⣿⣿⣿⣿⣿⣿⣿⣿⣿⣿⣿⣿⣿⣿⣿⣿⣿⣿⣿⣿⣿⡿⠋⠁⠀⠀⢀⣽⣿⣿⣿⣿⣿⣿⣿⣿⣿⣿⣿⣿⣿⣿⣿⣿⣿⣿⣿⣿⣿⣿⡇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⣿⣿⣿⣿⣿⣿⣿⣿⣿⣿⣿⣿⣿⣿⣿⣿⣿⣿⣿⣿⣿⣿⣿⣿⣿⣿⣿⣿⣿⣿⣿⣿⣿⣿⣿⣿⣿⣿⣿⣿⣿⣿⣿⣿⣿⣿⣿⣿⣿⣿⣿⣿⣿⣿⣿⣿⣿⣿⣿⣿⠋⠀⠀⠀⠀⠀⠉⠛⢿⣿⣿⣿⣿⣿⣿⣿⣿⣿⣿⣿⣿⣿⣿⣿⣿⣿⣿⣿⣿⣿⡇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⣿⣿⣿⣿⣿⣿⣿⣿⣿⣿⣿⣿⣿⣿⣿⣿⣿⣿⣿⣿⣿⣿⣿⣿⣿⣿⣿⣿⣿⣿⣿⣿⣿⣿⣿⣿⣿⣿⣿⣿⣿⣿⣿⣿⣿⣿⣿⣿⣿⣿⣿⣿⣿⣿⣿⣿⣿⣿⠟⠁⠀⠀⠀⠀⠀⠀⣠⣴⣾⣿⣿⣿⣿⣿⣿⣿⣿⣿⣿⣿⣿⣿⣿⣿⣿⣿⣿⣿⣿⣿⡇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⣿⣿⣿⣿⣿⣿⣿⣿⣿⣿⣿⣿⣿⣿⣿⣿⣿⣿⣿⣿⣿⣿⣿⣿⣿⣿⣿⣿⣿⣿⣿⣿⣿⣿⣿⣿⣿⣿⣿⣿⣿⣿⣿⣿⣿⣿⣿⣿⣿⡿⠿⣿⣿⣿⣿⡿⠛⠁⠀⠀⠀⠀⣠⣤⣴⣾⣿⣿⣿⣿⣿⣿⣿⣿⣿⣿⣿⣿⣿⣿⣿⣿⣿⣿⣿⣿⣿⣿⣿⣿⡇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⣿⣿⣿⣿⣿⣿⣿⣿⣿⣿⣿⣿⣿⣿⣿⣿⣿⣿⣿⣿⣿⣿⣿⣿⣿⣿⣿⣿⣿⣿⣿⣿⣿⣿⣿⣿⣿⣿⣿⣿⣿⣿⣿⣿⣿⣿⣿⣿⣿⠂⠀⠈⣿⠟⠋⠀⠀⠀⠀⠀⢠⣾⣿⣿⣿⣿⣿⣿⣿⣿⣿⣿⣿⣿⣿⣿⣿⣿⣿⣿⣿⣿⣿⣿⣿⣿⣿⣿⣿⣿⡇</a:t>
            </a:r>
            <a:br/>
            <a:r>
              <a:t>⣿⣿⣿⣿⣿⣿⣿⣿⣿⣿⣿⣿⣿⣿⣿⡿⠿⠛⠛⠛⠻⠿⠿⣿⣿⣿⣿⣿⣿⣿⣿⣿⣿⣿⣿⣿⣿⣿⣿⣿⣿⣿⡿⠛⠉⠉⠁⠀⠀⠀⠀⠐⠁⠀⠀⠀⠀⠀⢀⣴⠿⠿⠿⣿⣿⣿⣿⣿⣿⣿⣿⣿⣿⣿⣿⣿⣿⣿⣿⣿⣿⣿⣿⣿⣿⣿⣿⣿⣿⣿⡇</a:t>
            </a:r>
            <a:br/>
            <a:r>
              <a:t>⣿⣿⣿⣿⣿⣿⣿⣿⣿⣿⣿⣿⡿⠋⠁⠀⠀⠀⠀⠀⠀⠀⠀⠀⠉⠻⣿⣿⣿⣿⣿⣿⣿⣿⣿⣿⣿⣿⣿⣿⡯⠁⠀⠀⠀⠀⠀⠀⠀⠀⠀⠀⠀⠀⠀⠀⠀⠰⠋⠀⠀⠀⠀⠀⠹⣿⣿⣿⣿⣿⣿⣿⣿⣿⣿⣿⣿⣿⣿⣿⣿⣿⣿⣿⣿⣿⣿⣿⣿⣿⡇</a:t>
            </a:r>
            <a:br/>
            <a:r>
              <a:t>⣿⣿⣿⣿⣿⣿⣿⣿⣿⣿⣿⠋⠀⠀⠀⠀⠀⠀⠀⠀⠀⠀⠀⠀⠀⠀⠈⠻⣿⠿⠟⠛⠛⠛⠻⢿⣿⣿⣿⣿⠂⠀⠀⠀⠀⠀⠀⠀⠀⠀⠀⠀⠀⠀⠀⠀⠀⠀⠀⠀⠀⠀⠀⠀⠀⣿⣿⣿⣿⣿⣿⣿⣿⣿⣿⣿⣿⣿⣿⣿⣿⣿⣿⣿⣿⣿⣿⣿⣿⣿⡇</a:t>
            </a:r>
            <a:br/>
            <a:r>
              <a:t>⣿⣿⣿⣿⣿⣿⣿⣿⣿⣿⠃⠀⠀⠀⠀⠀⠀⠀⠀⠀⠀⠀⠀⠀⠀⠀⠀⠀⠀⠀⠀⠀⠀⠀⠀⠀⠈⠻⣿⣯⠀⠀⠀⠀⠀⠀⠀⠀⠀⠀⠀⠀⠀⠀⠀⠀⠀⠀⠀⠀⠀⠀⠀⠀⠀⣿⣿⣿⣿⣿⣿⣿⣿⣿⣿⣿⣿⣿⣿⣿⣿⣿⣿⣿⣿⣿⣿⣿⣿⣿⡇</a:t>
            </a:r>
            <a:br/>
            <a:r>
              <a:t>⣿⣿⣿⣿⣿⣿⣿⣿⣿⡇⠀⠀⠀⠀⠀⠀⠀⠀⠀⠀⠀⠀⠀⠀⠀⠀⠀⠀⠀⠀⠀⠀⠀⠀⠀⠀⠀⠀⠘⡿⠶⠀⠀⠀⠀⠀⠀⠀⠀⠀⠀⠀⠀⠀⠀⠀⠀⠀⠀⠀⠀⠀⠀⠀⢰⣿⣿⣿⣿⣿⣿⣿⣿⣿⣿⣿⣿⣿⣿⣿⣿⣿⣿⣿⣿⣿⣿⣿⣿⣿⡇</a:t>
            </a:r>
            <a:br/>
            <a:r>
              <a:t>⣿⣿⣿⣿⣿⣿⣿⣿⣿⠁⠀⠀⠀⠀⠀⠀⠀⠀⠀⠀⠀⠀⠀⠀⠀⠀⠀⠀⠀⠀⠀⠀⠀⠀⠀⠀⠀⠀⠀⠂⠀⠀⠀⠀⠀⠀⠀⠀⠀⠀⠀⠀⠀⠀⠀⠀⠀⠀⠀⠀⠀⠀⠀⢠⣿⣿⣿⣿⣿⣿⣿⣿⣿⣿⣿⣿⣿⣿⣿⣿⣿⣿⣿⣿⣿⣿⣿⣿⣿⣿⡇</a:t>
            </a:r>
            <a:br/>
            <a:r>
              <a:t>⣿⣿⣿⣿⣿⣿⣿⣿⣿⡄⠀⠀⠀⠀⠀⠀⠀⠀⠀⠀⠀⠀⠀⠀⠀⠀⠀⠀⠀⠀⠀⠀⠀⠀⠀⠀⠀⠀⠀⠀⠀⠀⠀⠀⠀⠀⠀⠀⠀⠀⠀⠀⠀⠀⠀⠀⠀⠀⠀⠀⠀⠀⢠⣾⣿⣿⣿⣿⣿⣿⣿⣿⣿⣿⣿⣿⣿⣿⣿⣿⣿⣿⣿⣿⣿⣿⣿⣿⣿⣿⡇</a:t>
            </a:r>
            <a:br/>
            <a:r>
              <a:t>⣿⣿⣿⣿⣿⣿⣿⣿⣿⣇⠀⠀⠀⠀⠀⠀⠀⠀⠀⠀⠀⠀⠀⠀⠀⠀⠀⠀⠀⠀⠀⠀⠀⠀⠀⠀⠀⠀⠀⡄⠀⠀⠀⠀⠀⠀⠀⠀⠀⠀⠀⠀⠀⠀⠀⠀⠀⠀⠀⣿⣦⣴⣿⣿⣿⣿⣿⣿⣿⣿⣿⣿⣿⣿⣿⣿⣿⣿⣿⣿⣿⣿⣿⣿⣿⣿⣿⣿⣿⣿⡇</a:t>
            </a:r>
            <a:br/>
            <a:r>
              <a:t>⣿⣿⣿⣿⣿⣿⣿⣿⣿⣿⡄⠀⠀⠀⠀⠀⠀⠀⠀⠀⠀⠀⠀⠀⠀⠀⠀⠀⠀⠀⠀⠀⠀⠀⠀⠀⠀⢀⣼⣷⠂⠀⠀⠀⠀⠀⠀⠀⠀⠀⠀⠀⠀⠀⠀⠀⠀⠀⣼⣿⣿⣿⣿⣿⣿⣿⣿⣿⣿⣿⣿⣿⣿⣿⣿⣿⣿⣿⣿⣿⣿⣿⣿⣿⣿⣿⣿⣿⣿⣿⡇</a:t>
            </a:r>
            <a:br/>
            <a:r>
              <a:t>⣿⣿⣿⣿⣿⣿⣿⣿⣿⣿⣿⣦⡀⠀⠀⠀⠀⠀⠀⠀⠀⠀⠀⠀⠀⠀⠀⠀⠀⠀⠀⠀⠀⠀⢀⣠⣴⣿⣿⡏⠀⠀⠀⠀⠀⠀⠀⠀⠀⠀⠀⠀⠀⠀⠀⠀⠀⢰⣿⣿⣿⣿⣿⣿⣿⣿⣿⣿⣿⣿⣿⣿⣿⣿⣿⣿⣿⣿⣿⣿⣿⣿⣿⣿⣿⣿⣿⣿⣿⣿⡇</a:t>
            </a:r>
            <a:br/>
            <a:r>
              <a:t>⣿⣿⣿⣿⣿⣿⣿⣿⣿⣿⣿⣿⣿⣶⣤⣀⣀⠀⠀⠀⢀⣀⠀⠀⠀⠀⠀⠀⠀⢾⣶⣶⣶⣿⣿⣿⣿⣿⣿⠁⠀⠀⠀⠀⠀⠀⠀⠀⠀⠀⠀⠀⠀⠀⠀⠀⢠⣿⣿⣿⣿⣿⣿⣿⣿⣿⣿⣿⣿⣿⣿⣿⣿⣿⣿⣿⣿⣿⣿⣿⣿⣿⣿⣿⣿⣿⣿⣿⣿⣿⡇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⣿⣿⣿⣿⣿⣿⣿⣿⣿⣿⣿⣿⣿⣿⣿⣿⣿⣿⣿⣿⣿⡧⠀⠀⠀⠀⠀⠀⠀⠘⢿⣿⣿⣿⣿⣿⣿⣿⡟⠀⠀⠀⠀⠀⠀⠀⠀⠀⠀⠀⠀⠀⠀⠀⠀⠀⣾⣿⣿⣿⣿⣿⣿⣿⣿⣿⣿⣿⣿⣿⣿⣿⣿⣿⣿⣿⣿⣿⣿⣿⣿⣿⣿⣿⣿⣿⣿⣿⣿⣿⡇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⣿⣿⣿⣿⣿⣿⣿⣿⣿⣿⣿⣿⣿⣿⣿⣿⣿⣿⣿⣿⣿⣇⣴⣤⠀⠀⠀⠀⠀⠐⣾⣿⣿⣿⣿⣿⣿⠿⠃⠀⠀⠀⠀⠀⠀⠀⠀⠀⠀⠀⠀⠀⠀⠀⠀⣼⣿⣿⣿⣿⣿⣿⣿⣿⣿⣿⣿⣿⣿⣿⣿⣿⣿⣿⣿⣿⣿⣿⣿⣿⣿⣿⣿⣿⣿⣿⣿⣿⣿⣿⡇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⣿⣿⣿⣿⣿⣿⣿⣿⣿⣿⣿⣿⣿⣿⣿⣿⣿⣿⣿⣿⣿⣿⣿⣿⣿⠀⠀⠀⠀⠀⣿⣿⣿⠿⠛⠉⠀⠀⠀⠀⠀⠀⠀⠀⠀⠀⠀⠀⠀⠀⠀⠀⠀⠀⣸⣿⣿⣿⣿⣿⣿⣿⣿⣿⣿⣿⣿⣿⣿⣿⣿⣿⣿⣿⣿⣿⣿⣿⣿⣿⣿⣿⣿⣿⣿⣿⣿⣿⣿⣿⡇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⣿⣿⣿⣿⣿⣿⣿⣿⣿⣿⣿⣿⣿⣿⣿⣿⣿⣿⣿⣿⣿⣿⣿⣿⣿⠀⠀⠀⠀⠀⠘⠉⠀⠀⠀⠀⠀⠀⠀⠀⠀⠀⠀⠀⠀⠀⠀⠀⠀⠀⠀⠀⠀⠀⢻⣿⣿⣿⣿⣿⣿⣿⣿⣿⣿⣿⣿⣿⣿⣿⣿⣿⣿⣿⣿⣿⣿⣿⣿⣿⣿⣿⣿⣿⣿⣿⣿⣿⣿⣿⡇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⣿⣿⣿⣿⣿⣿⣿⣿⣿⣿⣿⣿⣿⣿⣿⣿⣿⣿⣿⣿⣿⣿⣿⣿⣿⡇⠀⠀⠀⠀⠀⠀⠀⠀⠀⠀⠀⠀⠀⠀⠀⠀⠀⠀⠀⠀⠀⠀⠀⠀⠀⠀⠀⠀⠀⠘⢿⣿⣿⣿⣿⣿⣿⣿⣿⣿⣿⣿⣿⣿⣿⣿⣿⣿⣿⣿⣿⣿⣿⣿⣿⣿⣿⣿⣿⣿⣿⣿⣿⣿⡇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⣿⣿⣿⣿⣿⣿⣿⣿⣿⣿⣿⣿⣿⣿⣿⣿⣿⣿⣿⣿⣿⣿⣿⣿⣿⠁⠀⠀⠀⠀⠀⠀⢀⣠⣴⡞⠀⠀⠀⠀⠀⠀⠀⠀⠀⠀⠀⠀⠀⠀⠀⠀⠀⠀⠀⠀⠀⠙⢿⣿⣿⣿⣿⣿⣿⣿⣿⣿⣿⣿⣿⣿⣿⣿⣿⣿⣿⣿⣿⣿⣿⣿⣿⣿⣿⣿⣿⣿⣿⣿⡇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⣿⣿⣿⣿⣿⣿⣿⣿⣿⣿⣿⣿⣿⣿⣿⣿⣿⣿⣿⣿⣿⣿⣿⣿⣿⡄⠀⣠⣤⣤⣶⣾⣿⣿⣿⡇⠀⠀⠀⠀⠀⠀⠀⠀⠀⠀⠀⠀⠀⠀⠀⠀⠀⠀⠀⠀⠀⠀⠀⠙⢿⣿⣿⣿⣿⣿⣿⣿⣿⣿⣿⣿⣿⣿⣿⣿⣿⣿⣿⣿⣿⣿⣿⣿⣿⣿⣿⣿⣿⣿⡇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⣿⣿⣿⣿⣿⣿⣿⣿⣿⣿⣿⣿⣿⣿⣿⣿⣿⣿⣿⣿⣿⣿⣿⣿⡿⠁⠠⣿⣿⣿⣿⣿⣿⣿⣿⣧⠀⠀⠀⠀⠀⠀⠀⠀⠀⠀⠀⠀⠀⠀⠀⣿⣦⡀⠀⠀⠀⠀⠀⠀⠀⠹⣿⣿⣿⣿⣿⣿⣿⣿⣿⣿⣿⣿⣿⣿⣿⣿⣿⣿⣿⣿⣿⣿⣿⣿⣿⣿⣿⣿⡇</a:t>
            </a:r>
            <a:br/>
            <a:r>
              <a:t>⣿⣿⣿⣿⣿⣿⣿⣿⣿⣿⣿⣿⣿⣿⣿⣿⣿⣿⣿⣿⣿⣿⣿⣿⠁⣶⠀⣿⣿⣿⣿⣿⣿⣿⣿⣿⡄⠀⠀⠀⠀⠀⠀⠀⠀⠀⠀⠀⠀⠀⢸⣿⣿⣿⣦⡀⠀⠀⠀⠀⠀⠀⠘⣿⣿⣿⣿⣿⣿⣿⣿⣿⣿⣿⣿⣿⣿⣿⣿⣿⣿⣿⣿⣿⣿⣿⣿⣿⣿⣿⡇</a:t>
            </a:r>
            <a:br/>
            <a:r>
              <a:t>⣿⣿⣿⣿⣿⣿⣿⣿⣿⣿⣿⣿⣿⣿⣿⣿⣿⣿⣿⣿⣿⣿⣿⣿⠀⠉⣰⣿⣿⣿⣿⣿⣿⣿⣿⣿⣇⠀⠀⠀⠀⠀⠀⠀⠀⠀⠀⠀⠀⠀⢸⣿⣿⣿⣿⣿⣶⣄⠀⠀⠀⠀⠀⠘⣿⣿⣿⣿⣿⣿⣿⣿⣿⣿⣿⣿⣿⣿⣿⣿⣿⣿⣿⣿⣿⣿⣿⣿⣿⣿⡇</a:t>
            </a:r>
            <a:br/>
            <a:r>
              <a:t>⣿⣿⣿⣿⣿⣿⣿⣿⣿⣿⣿⣿⣿⣿⣿⣿⣿⣿⣿⣿⣿⣿⣿⠏⠀⣼⣿⣿⣿⣿⣿⣿⣿⣿⣿⣿⣿⠀⠀⠀⠀⠀⠀⠀⠀⠀⠀⠀⠀⠀⢸⣿⣿⣿⣿⣿⣿⡟⠀⠀⠀⠀⠀⠀⣿⣿⣿⣿⣿⣿⣿⣿⣿⣿⣿⣿⣿⣿⣿⣿⣿⣿⣿⣿⣿⣿⣿⣿⣿⣿⡇</a:t>
            </a:r>
            <a:br/>
            <a:r>
              <a:t>⣿⣿⣿⣿⣿⣿⣿⣿⣿⣿⣿⣿⣿⣿⣿⣿⣿⣿⣿⣿⣿⣿⠃⣤⠆⣸⣿⣿⣿⣿⣿⣿⣿⣿⣿⣿⣏⠀⠀⠀⠀⠀⠀⠀⠀⠀⠀⠀⠀⠀⢸⣿⣿⣿⣿⣿⡟⠀⠀⠀⠀⠀⠀⢰⣿⣿⣿⣿⣿⣿⣿⣿⣿⣿⣿⣿⣿⣿⣿⣿⣿⣿⣿⣿⣿⣿⣿⣿⣿⣿⡇</a:t>
            </a:r>
            <a:br/>
            <a:r>
              <a:t>⣿⣿⣿⣿⣿⣿⣿⣿⣿⣿⣿⣿⣿⣿⣿⣿⣿⣿⣿⣿⣿⣿⠀⠈⣰⣿⣿⣿⣿⣿⣿⣿⣿⣿⣿⣿⡃⠀⠀⠀⠀⠀⠀⠀⠀⠀⠀⠀⠀⠀⠘⢿⣿⣿⣿⡿⠀⠀⠀⠀⠀⠀⢠⣿⣿⣿⣿⣿⣿⣿⣿⣿⣿⣿⣿⣿⣿⣿⣿⣿⣿⣿⣿⣿⣿⣿⣿⣿⣿⣿⡇</a:t>
            </a:r>
            <a:br/>
            <a:r>
              <a:t>⣿⣿⣿⣿⣿⣿⣿⣿⣿⣿⣿⣿⣿⣿⣿⣿⣿⣿⣿⣿⡟⠋⠀⣿⣿⣿⣿⣿⣿⣿⣿⣿⣿⣿⣿⡿⠁⠀⠀⠀⠀⠀⠀⠀⠀⠀⠀⠀⠀⠀⠀⢈⠻⢿⠿⠃⠀⠀⠀⠀⠀⢠⣿⣿⣿⣿⣿⣿⣿⣿⣿⣿⣿⣿⣿⣿⣿⣿⣿⣿⣿⣿⣿⣿⣿⣿⣿⣿⣿⣿⡇</a:t>
            </a:r>
            <a:br/>
            <a:r>
              <a:t>⣿⣿⣿⣿⣿⣿⣿⣿⣿⣿⣿⣿⣿⣿⣿⣿⣿⣿⣿⡿⢠⢶⢀⣿⣿⣿⣿⣿⣿⣿⣿⣿⣿⣿⠋⠀⠀⠀⠀⠀⠀⠀⠀⠀⠀⠀⠀⠀⠀⠀⠀⠠⡀⠀⠀⠀⠀⠀⠀⠀⢠⣿⣿⣿⣿⣿⣿⣿⣿⣿⣿⣿⣿⣿⣿⣿⣿⣿⣿⣿⣿⣿⣿⣿⣿⣿⣿⣿⣿⣿⡇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⣿⣿⣿⣿⣿⣿⣿⣿⣿⣿⣿⣿⣿⣿⣿⣿⣿⣿⣿⣿⣿⣿⣿⣿⣿⣿⣿⣿⣿⣿⣿⣿⣿⣿⣿⣿⣿⣿⣿⣿⣿⣿⣿⣿⣿⣿⣿⣿⣿⣿⣿⣿⣿⣿⣿⣿⣿⣿⣿⣿⣿⣿⣿⣿⣿⣿⣿⣿⣿⣿⠿⠛⣻⣿⣿⣿⣿⣿⣿⣿⣿⣿⣿⣿⣿⣿⣿⣿⣿⣿⡇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⣿⣿⣿⣿⣿⣿⣿⣿⣿⣿⣿⣿⣿⣿⣿⣿⣿⣿⣿⣿⣿⣿⣿⣿⣿⣿⣿⣿⣿⣿⣿⣿⣿⣿⣿⣿⣿⣿⣿⣿⣿⣿⣿⣿⣿⣿⣿⣿⣿⣿⣿⣿⣿⣿⣿⣿⣿⣿⣿⣿⣿⣿⣿⣿⣿⣿⣿⡿⠛⠁⢀⣼⣿⣿⣿⣿⣿⣿⣿⣿⣿⣿⣿⣿⣿⣿⣿⣿⣿⣿⡇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⣿⣿⣿⣿⣿⣿⣿⣿⣿⣿⣿⣿⣿⣿⣿⣿⣿⣿⣿⣿⣿⣿⣿⣿⣿⣿⣿⣿⣿⣿⣿⣿⣿⣿⣿⣿⣿⣿⣿⣿⣿⣿⣿⣿⣿⣿⣿⣿⣿⣿⣿⣿⣿⣿⣿⣿⣿⣿⣿⣿⣿⣿⣿⣿⣿⡿⠋⠀⠀⣠⣿⣿⣿⣿⣿⣿⣿⣿⣿⣿⣿⣿⣿⣿⣿⣿⣿⣿⣿⣿⡇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⣿⣿⣿⣿⣿⣿⣿⣿⣿⣿⣿⣿⣿⣿⣿⣿⣿⣿⣿⣿⣿⣿⣿⣿⣿⣿⣿⣿⣿⣿⣿⣿⣿⣿⣿⣿⣿⣿⣿⣿⣿⣿⣿⣿⣿⣿⣿⣿⣿⣿⣿⣿⣿⣿⣿⣿⣿⣿⣿⣿⣿⣿⣿⡿⠟⠀⠀⠀⢴⣿⣿⣿⣿⣿⣿⣿⣿⣿⣿⣿⣿⣿⣿⣿⣿⣿⣿⣿⣿⣿⡇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⣿⣿⣿⣿⣿⣿⣿⣿⣿⣿⣿⣿⣿⣿⣿⣿⣿⣿⣿⣿⣿⣿⣿⣿⣿⣿⣿⣿⣿⣿⣿⣿⣿⣿⣿⣿⣿⣿⣿⣿⣿⣿⣿⣿⣿⣿⣿⣿⣿⣿⣿⣿⣿⣿⣿⣿⣿⣿⣿⣿⣿⡿⠋⠁⠀⠀⠀⠀⣤⣿⣿⣿⣿⣿⣿⣿⣿⣿⣿⣿⣿⣿⣿⣿⣿⣿⣿⣿⣿⣿⡇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⣿⣿⣿⣿⣿⣿⣿⣿⣿⣿⣿⣿⣿⣿⣿⣿⣿⣿⣿⣿⣿⣿⣿⣿⣿⣿⣿⣿⣿⣿⣿⣿⣿⣿⣿⣿⣿⣿⣿⣿⣿⣿⣿⣿⣿⣿⣿⣿⣿⣿⣿⣿⣿⣿⣿⣿⣿⣿⣿⡿⠟⠁⠀⠀⠀⠀⠀⠀⠀⠙⣿⣿⣿⣿⣿⣿⣿⣿⣿⣿⣿⣿⣿⣿⣿⣿⣿⣿⣿⣿⡇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⣿⣿⣿⣿⣿⣿⣿⣿⣿⣿⣿⣿⣿⣿⣿⣿⣿⣿⣿⣿⣿⣿⣿⣿⣿⣿⣿⣿⣿⣿⣿⣿⣿⣿⣿⣿⣿⣿⣿⣿⣿⣿⣿⣿⣿⣿⣿⣿⣿⣿⣿⣿⣿⣿⣿⣿⣿⠟⠋⠀⠀⠀⠀⠀⠀⠀⢀⣤⣶⣿⣿⣿⣿⣿⣿⣿⣿⣿⣿⣿⣿⣿⣿⣿⣿⣿⣿⣿⣿⣿⡇</a:t>
            </a:r>
            <a:br/>
            <a:r>
              <a:t>⣿⣿⣿⣿⣿⣿⣿⣿⣿⣿⣿⣿⣿⣿⣿⣿⣿⣿⣿⠿⠿⣿⣿⣿⣿⣿⣿⣿⣿⣿⣿⣿⣿⣿⣿⣿⣿⣿⣿⣿⣿⣿⣿⣿⣿⣿⣿⣿⣿⣿⠆⠀⠙⣿⡿⠋⠁⠀⠀⠀⠀⢀⣴⣿⣿⣿⣿⣿⣿⣿⣿⣿⣿⣿⣿⣿⣿⣿⣿⣿⣿⣿⣿⣿⣿⣿⣿⣿⣿⣿⡇</a:t>
            </a:r>
            <a:br/>
            <a:r>
              <a:t>⣿⣿⣿⣿⣿⣿⣿⣿⣿⣿⣿⣿⣿⣿⠟⠋⠁⠀⠀⠀⠀⠀⠀⠈⠙⠻⣿⣿⣿⣿⣿⣿⣿⣿⣿⣿⣿⣿⣿⣿⣿⣿⣿⡿⠛⠋⠉⠉⠉⠁⠀⠀⠀⠋⠀⠀⠀⠀⠀⠀⣠⣾⣿⣿⣿⣿⣿⣿⣿⣿⣿⣿⣿⣿⣿⣿⣿⣿⣿⣿⣿⣿⣿⣿⣿⣿⣿⣿⣿⣿⡇</a:t>
            </a:r>
            <a:br/>
            <a:r>
              <a:t>⣿⣿⣿⣿⣿⣿⣿⣿⣿⣿⣿⣿⠟⠁⠀⠀⠀⠀⠀⠀⠀⠀⠀⠀⠀⠀⠀⠙⣿⣿⣿⣿⣿⣿⣿⣿⣿⣿⣿⣿⣿⠯⠀⠀⠀⠀⠀⠀⠀⠀⠀⠀⠀⠀⠀⠀⠀⠀⣠⠞⠉⠀⠀⠈⠉⠻⣿⣿⣿⣿⣿⣿⣿⣿⣿⣿⣿⣿⣿⣿⣿⣿⣿⣿⣿⣿⣿⣿⣿⣿⡇</a:t>
            </a:r>
            <a:br/>
            <a:r>
              <a:t>⣿⣿⣿⣿⣿⣿⣿⣿⣿⣿⣿⠏⠀⠀⠀⠀⠀⠀⠀⠀⠀⠀⠀⠀⠀⠀⠀⠀⠈⠛⠛⠉⠉⠉⠉⠙⠻⢿⣿⣿⡷⠀⠀⠀⠀⠀⠀⠀⠀⠀⠀⠀⠀⠀⠀⠀⠀⠀⠀⠀⠀⠀⠀⠀⠀⠀⣿⣿⣿⣿⣿⣿⣿⣿⣿⣿⣿⣿⣿⣿⣿⣿⣿⣿⣿⣿⣿⣿⣿⣿⡇</a:t>
            </a:r>
            <a:br/>
            <a:r>
              <a:t>⣿⣿⣿⣿⣿⣿⣿⣿⣿⣿⡏⠀⠀⠀⠀⠀⠀⠀⠀⠀⠀⠀⠀⠀⠀⠀⠀⠀⠀⠀⠀⠀⠀⠀⠀⠀⠀⠀⠙⣿⡇⠀⠀⠀⠀⠀⠀⠀⠀⠀⠀⠀⠀⠀⠀⠀⠀⠀⠀⠀⠀⠀⠀⠀⠀⠀⣿⣿⣿⣿⣿⣿⣿⣿⣿⣿⣿⣿⣿⣿⣿⣿⣿⣿⣿⣿⣿⣿⣿⣿⡇</a:t>
            </a:r>
            <a:br/>
            <a:r>
              <a:t>⣿⣿⣿⣿⣿⣿⣿⣿⣿⣿⠃⠀⠀⠀⠀⠀⠀⠀⠀⠀⠀⠀⠀⠀⠀⠀⠀⠀⠀⠀⠀⠀⠀⠀⠀⠀⠀⠀⠀⠘⠿⠆⠀⠀⠀⠀⠀⠀⠀⠀⠀⠀⠀⠀⠀⠀⠀⠀⠀⠀⠀⠀⠀⠀⠀⢰⣿⣿⣿⣿⣿⣿⣿⣿⣿⣿⣿⣿⣿⣿⣿⣿⣿⣿⣿⣿⣿⣿⣿⣿⡇</a:t>
            </a:r>
            <a:br/>
            <a:r>
              <a:t>⣿⣿⣿⣿⣿⣿⣿⣿⣿⣿⠀⠀⠀⠀⠀⠀⠀⠀⠀⠀⠀⠀⠀⠀⠀⠀⠀⠀⠀⠀⠀⠀⠀⠀⠀⠀⠀⠀⠀⠀⠆⠀⠀⠀⠀⠀⠀⠀⠀⠀⠀⠀⠀⠀⠀⠀⠀⠀⠀⠀⠀⠀⠀⠀⢀⣿⣿⣿⣿⣿⣿⣿⣿⣿⣿⣿⣿⣿⣿⣿⣿⣿⣿⣿⣿⣿⣿⣿⣿⣿⡇</a:t>
            </a:r>
            <a:br/>
            <a:r>
              <a:t>⣿⣿⣿⣿⣿⣿⣿⣿⣿⣿⡆⠀⠀⠀⠀⠀⠀⠀⠀⠀⠀⠀⠀⠀⠀⠀⠀⠀⠀⠀⠀⠀⠀⠀⠀⠀⠀⠀⠀⠀⠀⠀⠀⠀⠀⠀⠀⠀⠀⠀⠀⠀⠀⠀⠀⠀⠀⠀⠀⠀⠀⠀⠀⢀⣾⣿⣿⣿⣿⣿⣿⣿⣿⣿⣿⣿⣿⣿⣿⣿⣿⣿⣿⣿⣿⣿⣿⣿⣿⣿⡇</a:t>
            </a:r>
            <a:br/>
            <a:r>
              <a:t>⣿⣿⣿⣿⣿⣿⣿⣿⣿⣿⣷⠀⠀⠀⠀⠀⠀⠀⠀⠀⠀⠀⠀⠀⠀⠀⠀⠀⠀⠀⠀⠀⠀⠀⠀⠀⠀⠀⠀⢰⠀⠀⠀⠀⠀⠀⠀⠀⠀⠀⠀⠀⠀⠀⠀⠀⠀⠀⠀⢀⣦⡀⣠⣾⣿⣿⣿⣿⣿⣿⣿⣿⣿⣿⣿⣿⣿⣿⣿⣿⣿⣿⣿⣿⣿⣿⣿⣿⣿⣿⡇</a:t>
            </a:r>
            <a:br/>
            <a:r>
              <a:t>⣿⣿⣿⣿⣿⣿⣿⣿⣿⣿⣿⣧⡀⠀⠀⠀⠀⠀⠀⠀⠀⠀⠀⠀⠀⠀⠀⠀⠀⠀⠀⠀⠀⠀⠀⠀⠀⢀⣴⣿⣷⠀⠀⠀⠀⠀⠀⠀⠀⠀⠀⠀⠀⠀⠀⠀⠀⠀⠀⣼⣿⣿⣿⣿⣿⣿⣿⣿⣿⣿⣿⣿⣿⣿⣿⣿⣿⣿⣿⣿⣿⣿⣿⣿⣿⣿⣿⣿⣿⣿⡇</a:t>
            </a:r>
            <a:br/>
            <a:r>
              <a:t>⣿⣿⣿⣿⣿⣿⣿⣿⣿⣿⣿⣿⣿⣶⣄⡀⠀⠀⠀⠀⠀⠀⠀⠀⠀⠀⠀⠀⠀⢀⣀⠀⠀⢀⣀⣤⣴⣿⣿⣿⡇⠀⠀⠀⠀⠀⠀⠀⠀⠀⠀⠀⠀⠀⠀⠀⠀⠀⢰⣿⣿⣿⣿⣿⣿⣿⣿⣿⣿⣿⣿⣿⣿⣿⣿⣿⣿⣿⣿⣿⣿⣿⣿⣿⣿⣿⣿⣿⣿⣿⡇</a:t>
            </a:r>
            <a:br/>
            <a:r>
              <a:t>⣿⣿⣿⣿⣿⣿⣿⣿⣿⣿⣿⣿⣿⣿⣿⣿⣿⣷⣶⣶⣶⣶⠋⠀⠀⠀⠀⠀⠀⠸⣿⣿⣿⣿⣿⣿⣿⣿⣿⡿⠀⠀⠀⠀⠀⠀⠀⠀⠀⠀⠀⠀⠀⠀⠀⠀⠀⢀⣿⣿⣿⣿⣿⣿⣿⣿⣿⣿⣿⣿⣿⣿⣿⣿⣿⣿⣿⣿⣿⣿⣿⣿⣿⣿⣿⣿⣿⣿⣿⣿⡇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⣿⣿⣿⣿⣿⣿⣿⣿⣿⣿⣿⣿⣿⣿⣿⣿⣿⣿⣿⣿⣿⡟⢀⣄⠀⠀⠀⠀⠀⠀⢻⣿⣿⣿⣿⣿⣿⣿⣿⠇⠀⠀⠀⠀⠀⠀⠀⠀⠀⠀⠀⠀⠀⠀⠀⠀⠀⣼⣿⣿⣿⣿⣿⣿⣿⣿⣿⣿⣿⣿⣿⣿⣿⣿⣿⣿⣿⣿⣿⣿⣿⣿⣿⣿⣿⣿⣿⣿⣿⣿⡇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⣿⣿⣿⣿⣿⣿⣿⣿⣿⣿⣿⣿⣿⣿⣿⣿⣿⣿⣿⣿⣿⣷⣾⣷⣄⠀⠀⠀⠀⠀⣿⣿⣿⣿⣿⣿⣿⠿⠋⠀⠀⠀⠀⠀⠀⠀⠀⠀⠀⠀⠀⠀⠀⠀⠀⠀⢰⣿⣿⣿⣿⣿⣿⣿⣿⣿⣿⣿⣿⣿⣿⣿⣿⣿⣿⣿⣿⣿⣿⣿⣿⣿⣿⣿⣿⣿⣿⣿⣿⣿⡇</a:t>
            </a:r>
            <a:br/>
            <a:r>
              <a:t>⣿⣿⣿⣿⣿⣿⣿⣿⣿⣿⣿⣿⣿⣿⣿⣿⣿⣿⣿⣿⣿⣿⣿⣿⣿⠀⠀⠀⠀⠀⢸⣿⡿⠟⠛⠉⠀⠀⠀⠀⠀⠀⠀⠀⠀⠀⠀⠀⠀⠀⠀⠀⠀⠀⠀⢠⣿⣿⣿⣿⣿⣿⣿⣿⣿⣿⣿⣿⣿⣿⣿⣿⣿⣿⣿⣿⣿⣿⣿⣿⣿⣿⣿⣿⣿⣿⣿⣿⣿⣿⡇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⣿⣿⣿⣿⣿⣿⣿⣿⣿⣿⣿⣿⣿⣿⣿⣿⣿⣿⣿⣿⣿⣿⣿⣿⣿⡇⠀⠀⠀⠀⠈⠁⠀⠀⠀⠀⠀⠀⠀⠀⠀⠀⠀⠀⠀⠀⠀⠀⠀⠀⠀⠀⠀⠀⠀⣾⣿⣿⣿⣿⣿⣿⣿⣿⣿⣿⣿⣿⣿⣿⣿⣿⣿⣿⣿⣿⣿⣿⣿⣿⣿⣿⣿⣿⣿⣿⣿⣿⣿⣿⡇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⣿⣿⣿⣿⣿⣿⣿⣿⣿⣿⣿⣿⣿⣿⣿⣿⣿⣿⣿⣿⣿⣿⣿⣿⣿⣇⠀⠀⠀⠀⠀⠀⠀⠀⠀⠀⠀⠀⠀⠀⠀⠀⠀⠀⠀⠀⠀⠀⠀⠀⠀⠀⠀⠀⠀⠈⠻⣿⣿⣿⣿⣿⣿⣿⣿⣿⣿⣿⣿⣿⣿⣿⣿⣿⣿⣿⣿⣿⣿⣿⣿⣿⣿⣿⣿⣿⣿⣿⣿⣿⡇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⣿⣿⣿⣿⣿⣿⣿⣿⣿⣿⣿⣿⣿⣿⣿⣿⣿⣿⣿⣿⣿⣿⣿⣿⣿⣿⠀⠀⠀⠀⠀⠀⣀⣤⣶⣾⠀⠀⠀⠀⠀⠀⠀⠀⠀⠀⠀⠀⠀⠀⠀⠀⠀⠀⠀⠀⠀⠈⠻⣿⣿⣿⣿⣿⣿⣿⣿⣿⣿⣿⣿⣿⣿⣿⣿⣿⣿⣿⣿⣿⣿⣿⣿⣿⣿⣿⣿⣿⣿⣿⡇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⣿⣿⣿⣿⣿⣿⣿⣿⣿⣿⣿⣿⣿⣿⣿⣿⣿⣿⣿⣿⣿⣿⣿⣿⣿⣿⡄⢠⣴⣶⣾⣿⣿⣿⣿⣿⠀⠀⠀⠀⠀⠀⠀⠀⠀⠀⠀⠀⠀⠀⠀⠀⠀⠀⠀⠀⠀⠀⠀⠈⠻⣿⣿⣿⣿⣿⣿⣿⣿⣿⣿⣿⣿⣿⣿⣿⣿⣿⣿⣿⣿⣿⣿⣿⣿⣿⣿⣿⣿⣿⡇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⣿⣿⣿⣿⣿⣿⣿⣿⣿⣿⣿⣿⣿⣿⣿⣿⣿⣿⣿⣿⣿⣿⣿⣿⣿⠟⠀⠘⣿⣿⣿⣿⣿⣿⣿⣿⠀⠀⠀⠀⠀⠀⠀⠀⠀⠀⠀⠀⠀⠀⠀⠀⠀⣀⠀⠀⠀⠀⠀⠀⠀⠙⢿⣿⣿⣿⣿⣿⣿⣿⣿⣿⣿⣿⣿⣿⣿⣿⣿⣿⣿⣿⣿⣿⣿⣿⣿⣿⣿⣿⡇</a:t>
            </a:r>
            <a:br/>
            <a:r>
              <a:t>⣿⣿⣿⣿⣿⣿⣿⣿⣿⣿⣿⣿⣿⣿⣿⣿⣿⣿⣿⣿⣿⣿⣿⣿⡿⢀⣿⠀⣿⣿⣿⣿⣿⣿⣿⣿⡆⠀⠀⠀⠀⠀⠀⠀⠀⠀⠀⠀⠀⠀⠀⠀⢠⣿⣷⣄⠀⠀⠀⠀⠀⠀⠀⠻⣿⣿⣿⣿⣿⣿⣿⣿⣿⣿⣿⣿⣿⣿⣿⣿⣿⣿⣿⣿⣿⣿⣿⣿⣿⣿⡇</a:t>
            </a:r>
            <a:br/>
            <a:r>
              <a:t>⣿⣿⣿⣿⣿⣿⣿⣿⣿⣿⣿⣿⣿⣿⣿⣿⣿⣿⣿⣿⣿⣿⣿⣿⣧⠀⢀⣼⣿⣿⣿⣿⣿⣿⣿⣿⣷⠀⠀⠀⠀⠀⠀⠀⠀⠀⠀⠀⠀⠀⢠⢀⣾⣿⣿⣿⣷⣤⡀⠀⠀⠀⠀⠀⢻⣿⣿⣿⣿⣿⣿⣿⣿⣿⣿⣿⣿⣿⣿⣿⣿⣿⣿⣿⣿⣿⣿⣿⣿⣿⡇</a:t>
            </a:r>
            <a:br/>
            <a:r>
              <a:t>⣿⣿⣿⣿⣿⣿⣿⣿⣿⣿⣿⣿⣿⣿⣿⣿⣿⣿⣿⣿⣿⣿⣿⡿⠋⠀⢿⣿⣿⣿⣿⣿⣿⣿⣿⣿⣿⠀⠀⠀⠀⠀⠀⠀⠀⠀⠀⠀⠀⠀⢸⣾⣿⣿⣿⣿⣿⡿⠁⠀⠀⠀⠀⠀⢸⣿⣿⣿⣿⣿⣿⣿⣿⣿⣿⣿⣿⣿⣿⣿⣿⣿⣿⣿⣿⣿⣿⣿⣿⣿⡇</a:t>
            </a:r>
            <a:br/>
            <a:r>
              <a:t>⣿⣿⣿⣿⣿⣿⣿⣿⣿⣿⣿⣿⣿⣿⣿⣿⣿⣿⣿⣿⣿⣿⣿⠁⣶⠂⣼⣿⣿⣿⣿⣿⣿⣿⣿⣿⣿⠀⠀⠀⠀⠀⠀⠀⠀⠀⠀⠀⠀⠀⠸⣿⣿⣿⣿⣿⣿⠃⠀⠀⠀⠀⠀⠀⣼⣿⣿⣿⣿⣿⣿⣿⣿⣿⣿⣿⣿⣿⣿⣿⣿⣿⣿⣿⣿⣿⣿⣿⣿⣿⡇</a:t>
            </a:r>
            <a:br/>
            <a:r>
              <a:t>⣿⣿⣿⣿⣿⣿⣿⣿⣿⣿⣿⣿⣿⣿⣿⣿⣿⣿⣿⣿⣿⣿⣿⠀⣀⣰⣿⣿⣿⣿⣿⣿⣿⣿⣿⣿⡿⠀⠀⠀⠀⠀⠀⠀⠀⠀⠀⠀⠀⠀⠀⢻⣿⣿⣿⣿⠃⠀⠀⠀⠀⠀⠀⣼⣿⣿⣿⣿⣿⣿⣿⣿⣿⣿⣿⣿⣿⣿⣿⣿⣿⣿⣿⣿⣿⣿⣿⣿⣿⣿⡇</a:t>
            </a:r>
            <a:br/>
            <a:r>
              <a:t>⣿⣿⣿⣿⣿⣿⣿⣿⣿⣿⣿⣿⣿⣿⣿⣿⣿⣿⣿⣿⣿⠟⠁⠀⣿⣿⣿⣿⣿⣿⣿⣿⣿⣿⣿⡿⠃⠀⠀⠀⠀⠀⠀⠀⠀⠀⠀⠀⠀⠀⠀⠈⡛⢿⠿⠏⠀⠀⠀⠀⠀⠀⣼⣿⣿⣿⣿⣿⣿⣿⣿⣿⣿⣿⣿⣿⣿⣿⣿⣿⣿⣿⣿⣿⣿⣿⣿⣿⣿⣿⡇</a:t>
            </a:r>
            <a:br/>
            <a:r>
              <a:t>⣿⣿⣿⣿⣿⣿⣿⣿⣿⣿⣿⣿⣿⣿⣿⣿⣿⣿⣿⣿⡏⠰⠟⢠⣿⣿⣿⣿⣿⣿⣿⣿⣿⣿⠟⠁⠁⠀⠀⠀⠀⠀⠀⠀⠀⠀⠀⠀⠀⠀⠀⠀⡀⠀⠀⠀⠀⠀⠀⠀⠀⣼⣿⣿⣿⣿⣿⣿⣿⣿⣿⣿⣿⣿⣿⣿⣿⣿⣿⣿⣿⣿⣿⣿⣿⣿⣿⣿⣿⣿⡇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⣿⣿⣿⣿⣿⣿⣿⣿⣿⣿⣿⣿⣿⣿⣿⣿⣿⣿⣿⣿⣿⣿⣿⣿⣿⣿⣿⣿⣿⣿⣿⣿⣿⣿⣿⣿⣿⣿⣿⣿⣿⣿⣿⣿⣿⣿⣿⣿⣿⣿⣿⣿⣿⣿⣿⣿⣿⣿⣿⣿⣿⣿⣿⣿⣿⣿⣿⣿⣿⣿⡿⠟⠉⣰⣿⣿⣿⣿⣿⣿⣿⣿⣿⣿⣿⣿⣿⣿⣿⣿⡇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⣿⣿⣿⣿⣿⣿⣿⣿⣿⣿⣿⣿⣿⣿⣿⣿⣿⣿⣿⣿⣿⣿⣿⣿⣿⣿⣿⣿⣿⣿⣿⣿⣿⣿⣿⣿⣿⣿⣿⣿⣿⣿⣿⣿⣿⣿⣿⣿⣿⣿⣿⣿⣿⣿⣿⣿⣿⣿⣿⣿⣿⣿⣿⣿⣿⣿⣿⣿⡿⠋⠀⢀⣾⣿⣿⣿⣿⣿⣿⣿⣿⣿⣿⣿⣿⣿⣿⣿⣿⣿⡇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⣿⣿⣿⣿⣿⣿⣿⣿⣿⣿⣿⣿⣿⣿⣿⣿⣿⣿⣿⣿⣿⣿⣿⣿⣿⣿⣿⣿⣿⣿⣿⣿⣿⣿⣿⣿⣿⣿⣿⣿⣿⣿⣿⣿⣿⣿⣿⣿⣿⣿⣿⣿⣿⣿⣿⣿⣿⣿⣿⣿⣿⣿⣿⣿⣿⣿⡿⠋⠀⠀⣰⣿⣿⣿⣿⣿⣿⣿⣿⣿⣿⣿⣿⣿⣿⣿⣿⣿⣿⣿⡇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⣿⣿⣿⣿⣿⣿⣿⣿⣿⣿⣿⣿⣿⣿⣿⣿⣿⣿⣿⣿⣿⣿⣿⣿⣿⣿⣿⣿⣿⣿⣿⣿⣿⣿⣿⣿⣿⣿⣿⣿⣿⣿⣿⣿⣿⣿⣿⣿⣿⣿⣿⣿⣿⣿⣿⣿⣿⣿⣿⣿⣿⣿⣿⣿⡿⠋⠀⠀⠀⠘⠻⣿⣿⣿⣿⣿⣿⣿⣿⣿⣿⣿⣿⣿⣿⣿⣿⣿⣿⣿⡇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⣿⣿⣿⣿⣿⣿⣿⣿⣿⣿⣿⣿⣿⣿⣿⣿⣿⣿⣿⣿⣿⣿⣿⣿⣿⣿⣿⣿⣿⣿⣿⣿⣿⣿⣿⣿⣿⣿⣿⣿⣿⣿⣿⣿⣿⣿⣿⣿⣿⣿⣿⣿⣿⣿⣿⣿⣿⣿⣿⣿⣿⣿⠟⠁⠀⠀⠀⠀⠀⠀⢴⣿⣿⣿⣿⣿⣿⣿⣿⣿⣿⣿⣿⣿⣿⣿⣿⣿⣿⣿⡇</a:t>
            </a:r>
            <a:br/>
            <a:r>
              <a:t>⣿⣿⣿⣿⣿⣿⣿⣿⣿⣿⣿⣿⣿⣿⣿⣿⣿⣿⣿⠿⠿⠿⠿⠿⣿⣿⣿⣿⣿⣿⣿⣿⣿⣿⣿⣿⣿⣿⣿⣿⣿⣿⣿⣿⣿⣿⣿⣿⣿⣿⣿⣿⣿⣿⣿⣿⣿⣿⣿⡿⠛⠁⠀⠀⠀⠀⠀⠀⠀⠀⠀⣹⣿⣿⣿⣿⣿⣿⣿⣿⣿⣿⣿⣿⣿⣿⣿⣿⣿⣿⡇</a:t>
            </a:r>
            <a:br/>
            <a:r>
              <a:t>⣿⣿⣿⣿⣿⣿⣿⣿⣿⣿⣿⣿⣿⣿⣿⡿⠋⠁⠀⠀⠀⠀⠀⠀⠀⠈⠙⠻⣿⣿⣿⣿⣿⣿⣿⣿⣿⣿⣿⣿⣿⣿⣿⣿⣿⣿⣿⣿⣿⣿⣿⣏⠉⠙⣿⣿⡿⠟⠁⠀⠀⠀⠀⢀⣴⣤⣀⣠⣴⣾⣿⣿⣿⣿⣿⣿⣿⣿⣿⣿⣿⣿⣿⣿⣿⣿⣿⣿⣿⣿⡇</a:t>
            </a:r>
            <a:br/>
            <a:r>
              <a:t>⣿⣿⣿⣿⣿⣿⣿⣿⣿⣿⣿⣿⣿⣿⠋⠀⠀⠀⠀⠀⠀⠀⠀⠀⠀⠀⠀⠀⠀⠻⣿⣿⣿⣿⣿⣿⣿⣿⣿⣿⣿⣿⣿⣿⣿⠿⠛⠋⠉⠉⠉⠁⠀⠀⠿⠋⠀⠀⠀⠀⠀⠀⣠⣾⣿⣿⣿⣿⣿⣿⣿⣿⣿⣿⣿⣿⣿⣿⣿⣿⣿⣿⣿⣿⣿⣿⣿⣿⣿⣿⡇</a:t>
            </a:r>
            <a:br/>
            <a:r>
              <a:t>⣿⣿⣿⣿⣿⣿⣿⣿⣿⣿⣿⣿⣿⠁⠀⠀⠀⠀⠀⠀⠀⠀⠀⠀⠀⠀⠀⠀⠀⠀⠙⣿⣿⠿⠿⠿⢿⣿⣿⣿⣿⣿⡿⠉⠀⠀⠀⠀⠀⠀⠀⠀⠀⠀⠀⠀⠀⠀⠀⠀⣠⠾⠛⠛⠛⠻⢿⣿⣿⣿⣿⣿⣿⣿⣿⣿⣿⣿⣿⣿⣿⣿⣿⣿⣿⣿⣿⣿⣿⣿⡇</a:t>
            </a:r>
            <a:br/>
            <a:r>
              <a:t>⣿⣿⣿⣿⣿⣿⣿⣿⣿⣿⣿⣿⠇⠀⠀⠀⠀⠀⠀⠀⠀⠀⠀⠀⠀⠀⠀⠀⠀⠀⠀⠀⠀⠀⠀⠀⠀⠈⠙⢿⣿⣿⠂⠀⠀⠀⠀⠀⠀⠀⠀⠀⠀⠀⠀⠀⠀⠀⠀⠈⠁⠀⠀⠀⠀⠀⠀⢹⣿⣿⣿⣿⣿⣿⣿⣿⣿⣿⣿⣿⣿⣿⣿⣿⣿⣿⣿⣿⣿⣿⡇</a:t>
            </a:r>
            <a:br/>
            <a:r>
              <a:t>⣿⣿⣿⣿⣿⣿⣿⣿⣿⣿⣿⣿⠀⠀⠀⠀⠀⠀⠀⠀⠀⠀⠀⠀⠀⠀⠀⠀⠀⠀⠀⠀⠀⠀⠀⠀⠀⠀⠀⠀⠹⣿⠀⠀⠀⠀⠀⠀⠀⠀⠀⠀⠀⠀⠀⠀⠀⠀⠀⠀⠀⠀⠀⠀⠀⠀⠀⢸⣿⣿⣿⣿⣿⣿⣿⣿⣿⣿⣿⣿⣿⣿⣿⣿⣿⣿⣿⣿⣿⣿⡇</a:t>
            </a:r>
            <a:br/>
            <a:r>
              <a:t>⣿⣿⣿⣿⣿⣿⣿⣿⣿⣿⣿⣿⠀⠀⠀⠀⠀⠀⠀⠀⠀⠀⠀⠀⠀⠀⠀⠀⠀⠀⠀⠀⠀⠀⠀⠀⠀⠀⠀⠀⠀⠻⠾⠀⠀⠀⠀⠀⠀⠀⠀⠀⠀⠀⠀⠀⠀⠀⠀⠀⠀⠀⠀⠀⠀⠀⠀⣾⣿⣿⣿⣿⣿⣿⣿⣿⣿⣿⣿⣿⣿⣿⣿⣿⣿⣿⣿⣿⣿⣿⡇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⣿⣿⣿⣿⣿⣿⣿⣿⣿⣿⣿⣿⠀⠀⠀⠀⠀⠀⠀⠀⠀⠀⠀⠀⠀⠀⠀⠀⠀⠀⠀⠀⠀⠀⠀⠀⠀⠀⠀⠀⠀⠀⠀⠀⠀⠀⠀⠀⠀⠀⠀⠀⠀⠀⠀⠀⠀⠀⠀⠀⠀⠀⠀⠀⠀⠀⣰⣿⣿⣿⣿⣿⣿⣿⣿⣿⣿⣿⣿⣿⣿⣿⣿⣿⣿⣿⣿⣿⣿⣿⡇</a:t>
            </a:r>
            <a:br/>
            <a:r>
              <a:t>⣿⣿⣿⣿⣿⣿⣿⣿⣿⣿⣿⣿⣇⠀⠀⠀⠀⠀⠀⠀⠀⠀⠀⠀⠀⠀⠀⠀⠀⠀⠀⠀⠀⠀⠀⠀⠀⠀⠀⠀⠀⠀⠀⠀⠀⠀⠀⠀⠀⠀⠀⠀⠀⠀⠀⠀⠀⠀⠀⠀⠀⠀⠀⠀⠀⣰⣿⣿⣿⣿⣿⣿⣿⣿⣿⣿⣿⣿⣿⣿⣿⣿⣿⣿⣿⣿⣿⣿⣿⣿⡇</a:t>
            </a:r>
            <a:br/>
            <a:r>
              <a:t>⣿⣿⣿⣿⣿⣿⣿⣿⣿⣿⣿⣿⣿⣧⡀⠀⠀⠀⠀⠀⠀⠀⠀⠀⠀⠀⠀⠀⠀⠀⠀⠀⠀⠀⠀⠀⠀⠀⠀⠀⣰⠀⠀⠀⠀⠀⠀⠀⠀⠀⠀⠀⠀⠀⠀⠀⠀⠀⠀⠀⠀⣄⠀⠀⣴⣿⣿⣿⣿⣿⣿⣿⣿⣿⣿⣿⣿⣿⣿⣿⣿⣿⣿⣿⣿⣿⣿⣿⣿⣿⡇</a:t>
            </a:r>
            <a:br/>
            <a:r>
              <a:t>⣿⣿⣿⣿⣿⣿⣿⣿⣿⣿⣿⣿⣿⣿⣿⣷⣤⣀⡀⠀⠀⠀⠀⠀⡀⠀⠀⠀⠀⠀⠀⠀⠀⠀⠀⠀⠀⠀⣠⣾⣿⣷⠆⠀⠀⠀⠀⠀⠀⠀⠀⠀⠀⠀⠀⠀⠀⠀⠀⠀⢰⣿⣷⣾⣿⣿⣿⣿⣿⣿⣿⣿⣿⣿⣿⣿⣿⣿⣿⣿⣿⣿⣿⣿⣿⣿⣿⣿⣿⣿⡇</a:t>
            </a:r>
            <a:br/>
            <a:r>
              <a:t>⣿⣿⣿⣿⣿⣿⣿⣿⣿⣿⣿⣿⣿⣿⣿⣿⣿⣿⣿⣿⣿⣿⡿⠋⠀⠀⠀⠀⠀⠀⣷⣶⣤⣤⣤⣴⣶⣿⣿⣿⣿⡟⠀⠀⠀⠀⠀⠀⠀⠀⠀⠀⠀⠀⠀⠀⠀⠀⠀⠀⣾⣿⣿⣿⣿⣿⣿⣿⣿⣿⣿⣿⣿⣿⣿⣿⣿⣿⣿⣿⣿⣿⣿⣿⣿⣿⣿⣿⣿⣿⡇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⣿⣿⣿⣿⣿⣿⣿⣿⣿⣿⣿⣿⣿⣿⣿⣿⣿⣿⣿⣿⣿⣿⠃⠀⠀⠀⠀⠀⠀⠀⢿⣿⣿⣿⣿⣿⣿⣿⣿⣿⣿⠃⠀⠀⠀⠀⠀⠀⠀⠀⠀⠀⠀⠀⠀⠀⠀⠀⠀⢰⣿⣿⣿⣿⣿⣿⣿⣿⣿⣿⣿⣿⣿⣿⣿⣿⣿⣿⣿⣿⣿⣿⣿⣿⣿⣿⣿⣿⣿⣿⡇</a:t>
            </a:r>
            <a:br/>
            <a:r>
              <a:t>⣿⣿⣿⣿⣿⣿⣿⣿⣿⣿⣿⣿⣿⣿⣿⣿⣿⣿⣿⣿⣿⣇⣰⣿⠇⠀⠀⠀⠀⠀⢈⣽⣿⣿⣿⣿⣿⣿⣿⣿⡏⠀⠀⠀⠀⠀⠀⠀⠀⠀⠀⠀⠀⠀⠀⠀⠀⠀⠀⣾⣿⣿⣿⣿⣿⣿⣿⣿⣿⣿⣿⣿⣿⣿⣿⣿⣿⣿⣿⣿⣿⣿⣿⣿⣿⣿⣿⣿⣿⣿⡇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⣿⣿⣿⣿⣿⣿⣿⣿⣿⣿⣿⣿⣿⣿⣿⣿⣿⣿⣿⣿⣿⣿⣿⣿⣷⡄⠀⠀⠀⠀⠸⣿⣿⣿⣿⣿⣿⡿⠟⠋⠀⠀⠀⠀⠀⠀⠀⠀⠀⠀⠀⠀⠀⠀⠀⠀⠀⠀⢠⣿⣿⣿⣿⣿⣿⣿⣿⣿⣿⣿⣿⣿⣿⣿⣿⣿⣿⣿⣿⣿⣿⣿⣿⣿⣿⣿⣿⣿⣿⣿⡇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⣿⣿⣿⣿⣿⣿⣿⣿⣿⣿⣿⣿⣿⣿⣿⣿⣿⣿⣿⣿⣿⣿⣿⣿⣿⣇⠀⠀⠀⠀⠀⣿⡿⠟⠋⠉⠀⠀⠀⠀⠀⠀⠀⠀⠀⠀⠀⠀⠀⠀⠀⠀⠀⠀⠀⠀⠀⠀⣸⣿⣿⣿⣿⣿⣿⣿⣿⣿⣿⣿⣿⣿⣿⣿⣿⣿⣿⣿⣿⣿⣿⣿⣿⣿⣿⣿⣿⣿⣿⣿⡇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⣿⣿⣿⣿⣿⣿⣿⣿⣿⣿⣿⣿⣿⣿⣿⣿⣿⣿⣿⣿⣿⣿⣿⣿⣿⣿⡄⠀⠀⠀⠀⠀⠀⠀⠀⠀⣀⠀⠀⠀⠀⠀⠀⠀⠀⠀⠀⠀⠀⠀⠀⠀⠀⠀⠀⠀⠀⠀⣿⣿⣿⣿⣿⣿⣿⣿⣿⣿⣿⣿⣿⣿⣿⣿⣿⣿⣿⣿⣿⣿⣿⣿⣿⣿⣿⣿⣿⣿⣿⣿⡇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⣿⣿⣿⣿⣿⣿⣿⣿⣿⣿⣿⣿⣿⣿⣿⣿⣿⣿⣿⣿⣿⣿⣿⣿⣿⣿⣿⠀⠀⠀⣀⣀⣤⣴⣶⣿⡇⠀⠀⠀⠀⠀⠀⠀⠀⠀⠀⠀⠀⠀⠀⠀⠀⠀⠀⠀⠀⠀⠈⢿⣿⣿⣿⣿⣿⣿⣿⣿⣿⣿⣿⣿⣿⣿⣿⣿⣿⣿⣿⣿⣿⣿⣿⣿⣿⣿⣿⣿⣿⣿⡇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⣿⣿⣿⣿⣿⣿⣿⣿⣿⣿⣿⣿⣿⣿⣿⣿⣿⣿⣿⣿⣿⣿⣿⣿⣿⣿⣿⣷⠀⣿⣿⣿⣿⣿⣿⣿⡇⠀⠀⠀⠀⠀⠀⠀⠀⠀⠀⠀⠀⠀⠀⠀⠀⠀⠀⠀⠀⠀⠀⠀⠙⢿⣿⣿⣿⣿⣿⣿⣿⣿⣿⣿⣿⣿⣿⣿⣿⣿⣿⣿⣿⣿⣿⣿⣿⣿⣿⣿⣿⣿⡇</a:t>
            </a:r>
            <a:br/>
            <a:r>
              <a:t>⣿⣿⣿⣿⣿⣿⣿⣿⣿⣿⣿⣿⣿⣿⣿⣿⣿⣿⣿⣿⣿⣿⣿⣿⣿⣿⡟⢁⣀⢹⣿⣿⣿⣿⣿⣿⡇⠀⠀⠀⠀⠀⠀⠀⠀⠀⠀⠀⠀⠀⠀⠀⠀⠀⠀⠀⠀⠀⠀⠀⠀⠀⠙⣿⣿⣿⣿⣿⣿⣿⣿⣿⣿⣿⣿⣿⣿⣿⣿⣿⣿⣿⣿⣿⣿⣿⣿⣿⣿⣿⡇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⣿⣿⣿⣿⣿⣿⣿⣿⣿⣿⣿⣿⣿⣿⣿⣿⣿⣿⣿⣿⣿⣿⣿⣿⣿⣿⡇⠸⠇⢸⣿⣿⣿⣿⣿⣿⣧⠀⠀⠀⠀⠀⠀⠀⠀⠀⠀⠀⠀⠀⠀⠀⠀⠀⠀⠀⠀⠀⠀⠀⠀⠀⠀⠈⢻⣿⣿⣿⣿⣿⣿⣿⣿⣿⣿⣿⣿⣿⣿⣿⣿⣿⣿⣿⣿⣿⣿⣿⣿⣿⡇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⣿⣿⣿⣿⣿⣿⣿⣿⣿⣿⣿⣿⣿⣿⣿⣿⣿⣿⣿⣿⣿⣿⣿⣿⣿⣿⣷⠀⣴⣾⣿⣿⣿⣿⣿⣿⣿⠀⠀⠀⠀⠀⠀⠀⠀⠀⠀⠀⠀⠀⠀⠀⠀⠀⠀⠀⢀⠀⣄⡀⠀⠀⠀⠀⠀⢿⣿⣿⣿⣿⣿⣿⣿⣿⣿⣿⣿⣿⣿⣿⣿⣿⣿⣿⣿⣿⣿⣿⣿⣿⡇</a:t>
            </a:r>
            <a:br/>
            <a:r>
              <a:t>⣿⣿⣿⣿⣿⣿⣿⣿⣿⣿⣿⣿⣿⣿⣿⣿⣿⣿⣿⣿⣿⣿⣿⣿⣿⡟⠉⠀⢻⣿⣿⣿⣿⣿⣿⣿⣿⡆⠀⠀⠀⠀⠀⠀⠀⠀⠀⠀⠀⠀⠀⠀⠀⠀⠀⠀⣿⣾⡿⠁⠀⠀⠀⠀⠀⢸⣿⣿⣿⣿⣿⣿⣿⣿⣿⣿⣿⣿⣿⣿⣿⣿⣿⣿⣿⣿⣿⣿⣿⣿⡇</a:t>
            </a:r>
            <a:br/>
            <a:r>
              <a:t>⣿⣿⣿⣿⣿⣿⣿⣿⣿⣿⣿⣿⣿⣿⣿⣿⣿⣿⣿⣿⣿⣿⣿⣿⣿⠁⡼⠇⢸⣿⣿⣿⣿⣿⣿⣿⣿⡇⠀⠀⠀⠀⠀⠀⠀⠀⠀⠀⠀⠀⠀⠀⠀⠀⠀⠀⣿⡿⠁⠀⠀⠀⠀⠀⢀⣾⣿⣿⣿⣿⣿⣿⣿⣿⣿⣿⣿⣿⣿⣿⣿⣿⣿⣿⣿⣿⣿⣿⣿⣿⡇</a:t>
            </a:r>
            <a:br/>
            <a:r>
              <a:t>⣿⣿⣿⣿⣿⣿⣿⣿⣿⣿⣿⣿⣿⣿⣿⣿⣿⣿⣿⣿⣿⣿⣿⣿⣿⡆⢀⣤⣿⣿⣿⣿⣿⣿⣿⣿⣿⠇⠀⠀⠀⠀⠀⠀⠀⠀⠀⠀⠀⠀⠀⠀⠀⠀⠀⠀⠿⠁⠀⠀⠀⠀⠀⢀⣾⣿⣿⣿⣿⣿⣿⣿⣿⣿⣿⣿⣿⣿⣿⣿⣿⣿⣿⣿⣿⣿⣿⣿⣿⣿⡇</a:t>
            </a:r>
            <a:br/>
            <a:r>
              <a:t>⣿⣿⣿⣿⣿⣿⣿⣿⣿⣿⣿⣿⣿⣿⣿⣿⣿⣿⣿⣿⣿⣿⣿⡟⠉⠀⢺⣿⣿⣿⣿⣿⣿⣿⣿⣿⠟⠀⠀⠀⠀⠀⠀⠀⠀⠀⠀⠀⠀⠀⠀⠀⠀⠀⠀⠀⠀⠀⠀⠀⠀⠀⢀⣾⣿⣿⣿⣿⣿⣿⣿⣿⣿⣿⣿⣿⣿⣿⣿⣿⣿⣿⣿⣿⣿⣿⣿⣿⣿⣿⡇</a:t>
            </a:r>
            <a:br/>
            <a:r>
              <a:t>⣿⣿⣿⣿⣿⣿⣿⣿⣿⣿⣿⣿⣿⣿⣿⣿⣿⣿⣿⣿⣿⣿⡿⠀⠾⠁⣸⣿⣿⣿⣿⣿⣿⣿⡟⠋⠈⠀⠀⠀⠀⠀⠀⠀⠀⠀⠀⠀⠀⠀⠀⠀⠀⠀⠀⠀⠀⠀⠀⠀⠀⢠⣿⣿⣿⣿⣿⣿⣿⣿⣿⣿⣿⣿⣿⣿⣿⣿⣿⣿⣿⣿⣿⣿⣿⣿⣿⣿⣿⣿⡇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⣿⣿⣿⣿⣿⣿⣿⣿⣿⣿⣿⣿⣿⣿⣿⣿⣿⣿⣿⣿⣿⣿⣿⣿⣿⣿⣿⣿⣿⣿⣿⣿⣿⣿⣿⣿⣿⣿⣿⣿⣿⣿⣿⣿⣿⣿⣿⣿⣿⣿⣿⣿⣿⣿⣿⣿⣿⣿⣿⣿⣿⣿⣿⣿⣿⣿⣿⣿⣿⣿⣿⡿⠟⢁⣴⣿⣿⣿⣿⣿⣿⣿⣿⣿⣿⣿⣿⣿⣿⣿⡇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⣿⣿⣿⣿⣿⣿⣿⣿⣿⣿⣿⣿⣿⣿⣿⣿⣿⣿⣿⣿⣿⣿⣿⣿⣿⣿⣿⣿⣿⣿⣿⣿⣿⣿⣿⣿⣿⣿⣿⣿⣿⣿⣿⣿⣿⣿⣿⣿⣿⣿⣿⣿⣿⣿⣿⣿⣿⣿⣿⣿⣿⣿⣿⣿⣿⣿⣿⣿⣿⠿⠋⠀⣠⣿⣿⣿⣿⣿⣿⣿⣿⣿⣿⣿⣿⣿⣿⣿⣿⣿⡇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⣿⣿⣿⣿⣿⣿⣿⣿⣿⣿⣿⣿⣿⣿⣿⣿⣿⣿⣿⣿⣿⣿⣿⣿⣿⣿⣿⣿⣿⣿⣿⣿⣿⣿⣿⣿⣿⣿⣿⣿⣿⣿⣿⣿⣿⣿⣿⣿⣿⣿⣿⣿⣿⣿⣿⣿⣿⣿⣿⣿⣿⣿⣿⣿⣿⣿⣿⠟⠁⠀⢀⣴⣿⣿⣿⣿⣿⣿⣿⣿⣿⣿⣿⣿⣿⣿⣿⣿⣿⣿⡇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⣿⣿⣿⣿⣿⣿⣿⣿⣿⣿⣿⣿⣿⣿⣿⣿⣿⣿⣿⣿⣿⣿⣿⣿⣿⣿⣿⣿⣿⣿⣿⣿⣿⣿⣿⣿⣿⣿⣿⣿⣿⣿⣿⣿⣿⣿⣿⣿⣿⣿⣿⣿⣿⣿⣿⣿⣿⣿⣿⣿⣿⣿⣿⣿⣿⠟⠁⠀⠀⠀⠺⢿⣿⣿⣿⣿⣿⣿⣿⣿⣿⣿⣿⣿⣿⣿⣿⣿⣿⣿⡇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⣿⣿⣿⣿⣿⣿⣿⣿⣿⣿⣿⣿⣿⣿⣿⣿⣿⣿⣿⣿⣿⣿⣿⣿⣿⣿⣿⣿⣿⣿⣿⣿⣿⣿⣿⣿⣿⣿⣿⣿⣿⣿⣿⣿⣿⣿⣿⣿⣿⣿⣿⣿⣿⣿⣿⣿⣿⣿⣿⣿⣿⣿⣿⠟⠁⠀⠀⠀⠀⠀⠠⣼⣿⣿⣿⣿⣿⣿⣿⣿⣿⣿⣿⣿⣿⣿⣿⣿⣿⣿⡇</a:t>
            </a:r>
            <a:br/>
            <a:r>
              <a:t>⣿⣿⣿⣿⣿⣿⣿⣿⣿⣿⣿⣿⣿⣿⣿⣿⣿⣿⠿⠛⠋⠉⠉⠉⠛⠛⠿⣿⣿⣿⣿⣿⣿⣿⣿⣿⣿⣿⣿⣿⣿⣿⣿⣿⣿⣿⣿⣿⣿⣿⣿⣿⣿⣿⣿⣿⣿⣿⣿⣿⠿⠋⠀⠀⠀⠀⠀⠀⠀⠀⠀⢈⣿⣿⣿⣿⣿⣿⣿⣿⣿⣿⣿⣿⣿⣿⣿⣿⣿⣿⡇</a:t>
            </a:r>
            <a:br/>
            <a:r>
              <a:t>⣿⣿⣿⣿⣿⣿⣿⣿⣿⣿⣿⣿⣿⣿⣿⡿⠋⠀⠀⠀⠀⠀⠀⠀⠀⠀⠀⠀⠙⢻⣿⣿⣿⣿⣿⣿⣿⣿⣿⣿⣿⣿⣿⣿⣿⣿⣿⣿⣿⣿⣿⣿⠉⠙⢿⣿⣿⡿⠋⠁⠀⠀⠀⠀⢀⣤⣀⣀⣠⣶⣿⣿⣿⣿⣿⣿⣿⣿⣿⣿⣿⣿⣿⣿⣿⣿⣿⣿⣿⣿⡇</a:t>
            </a:r>
            <a:br/>
            <a:r>
              <a:t>⣿⣿⣿⣿⣿⣿⣿⣿⣿⣿⣿⣿⣿⣿⠏⠀⠀⠀⠀⠀⠀⠀⠀⠀⠀⠀⠀⠀⠀⠀⠙⣿⣿⣿⣿⣿⣿⣿⣿⣿⣿⣿⣿⣿⣿⡿⠟⠛⠉⠉⠉⠋⠀⠀⠸⠟⠁⠀⠀⠀⠀⠀⢀⣴⣿⣿⣿⣿⣿⣿⣿⣿⣿⣿⣿⣿⣿⣿⣿⣿⣿⣿⣿⣿⣿⣿⣿⣿⣿⣿⡇</a:t>
            </a:r>
            <a:br/>
            <a:r>
              <a:t>⣿⣿⣿⣿⣿⣿⣿⣿⣿⣿⣿⣿⣿⠏⠀⠀⠀⠀⠀⠀⠀⠀⠀⠀⠀⠀⠀⠀⠀⠀⠀⠘⠿⠿⠟⠛⠻⢿⣿⣿⣿⣿⣿⠯⠁⠀⠀⠀⠀⠀⠀⠀⠀⠀⠀⠀⠀⠀⠀⠀⢀⣴⠿⠛⠛⠻⠿⣿⣿⣿⣿⣿⣿⣿⣿⣿⣿⣿⣿⣿⣿⣿⣿⣿⣿⣿⣿⣿⣿⣿⡇</a:t>
            </a:r>
            <a:br/>
            <a:r>
              <a:t>⣿⣿⣿⣿⣿⣿⣿⣿⣿⣿⣿⣿⡿⠀⠀⠀⠀⠀⠀⠀⠀⠀⠀⠀⠀⠀⠀⠀⠀⠀⠀⠀⠀⠀⠀⠀⠀⠀⠈⠙⢿⣿⡗⠀⠀⠀⠀⠀⠀⠀⠀⠀⠀⠀⠀⠀⠀⠀⠀⠀⠋⠀⠀⠀⠀⠀⠀⠈⣿⣿⣿⣿⣿⣿⣿⣿⣿⣿⣿⣿⣿⣿⣿⣿⣿⣿⣿⣿⣿⣿⡇</a:t>
            </a:r>
            <a:br/>
            <a:r>
              <a:t>⣿⣿⣿⣿⣿⣿⣿⣿⣿⣿⣿⣿⡇⠀⠀⠀⠀⠀⠀⠀⠀⠀⠀⠀⠀⠀⠀⠀⠀⠀⠀⠀⠀⠀⠀⠀⠀⠀⠀⠀⠈⢻⡇⠀⠀⠀⠀⠀⠀⠀⠀⠀⠀⠀⠀⠀⠀⠀⠀⠀⠀⠀⠀⠀⠀⠀⠀⠀⣿⣿⣿⣿⣿⣿⣿⣿⣿⣿⣿⣿⣿⣿⣿⣿⣿⣿⣿⣿⣿⣿⡇</a:t>
            </a:r>
            <a:br/>
            <a:r>
              <a:t>⣿⣿⣿⣿⣿⣿⣿⣿⣿⣿⣿⣿⡇⠀⠀⠀⠀⠀⠀⠀⠀⠀⠀⠀⠀⠀⠀⠀⠀⠀⠀⠀⠀⠀⠀⠀⠀⠀⠀⠀⠀⠈⠷⠇⠀⠀⠀⠀⠀⠀⠀⠀⠀⠀⠀⠀⠀⠀⠀⠀⠀⠀⠀⠀⠀⠀⠀⢰⣿⣿⣿⣿⣿⣿⣿⣿⣿⣿⣿⣿⣿⣿⣿⣿⣿⣿⣿⣿⣿⣿⡇</a:t>
            </a:r>
            <a:br/>
            <a:r>
              <a:t>⣿⣿⣿⣿⣿⣿⣿⣿⣿⣿⣿⣿⣷⠀⠀⠀⠀⠀⠀⠀⠀⠀⠀⠀⠀⠀⠀⠀⠀⠀⠀⠀⠀⠀⠀⠀⠀⠀⠀⠀⠀⠀⠀⠀⠀⠀⠀⠀⠀⠀⠀⠀⠀⠀⠀⠀⠀⠀⠀⠀⠀⠀⠀⠀⠀⠀⢀⣾⣿⣿⣿⣿⣿⣿⣿⣿⣿⣿⣿⣿⣿⣿⣿⣿⣿⣿⣿⣿⣿⣿⡇</a:t>
            </a:r>
            <a:br/>
            <a:r>
              <a:t>⣿⣿⣿⣿⣿⣿⣿⣿⣿⣿⣿⣿⣿⣧⡀⠀⠀⠀⠀⠀⠀⠀⠀⠀⠀⠀⠀⠀⠀⠀⠀⠀⠀⠀⠀⠀⠀⠀⠀⠀⠀⠀⠀⠀⠀⠀⠀⠀⠀⠀⠀⠀⠀⠀⠀⠀⠀⠀⠀⠀⠀⠀⠀⠀⠀⢀⣾⣿⣿⣿⣿⣿⣿⣿⣿⣿⣿⣿⣿⣿⣿⣿⣿⣿⣿⣿⣿⣿⣿⣿⡇</a:t>
            </a:r>
            <a:br/>
            <a:r>
              <a:t>⣿⣿⣿⣿⣿⣿⣿⣿⣿⣿⣿⣿⣿⣿⣿⣦⡀⠀⠀⠀⠀⠀⠀⠀⠀⠀⠀⠀⠀⠀⠀⠀⠀⠀⠀⠀⠀⠀⠀⠀⣠⡆⠀⠀⠀⠀⠀⠀⠀⠀⠀⠀⠀⠀⠀⠀⠀⠀⠀⠀⠀⢠⡀⠀⣠⣾⣿⣿⣿⣿⣿⣿⣿⣿⣿⣿⣿⣿⣿⣿⣿⣿⣿⣿⣿⣿⣿⣿⣿⣿⡇</a:t>
            </a:r>
            <a:br/>
            <a:r>
              <a:t>⣿⣿⣿⣿⣿⣿⣿⣿⣿⣿⣿⣿⣿⣿⣿⣿⣿⣷⣶⣤⣤⣤⣤⣤⡄⠀⠀⠀⠀⠀⠀⠀⠀⠀⠀⠀⠀⢀⣠⣾⣿⣿⣦⠀⠀⠀⠀⠀⠀⠀⠀⠀⠀⠀⠀⠀⠀⠀⠀⠀⠀⣼⣷⣶⣿⣿⣿⣿⣿⣿⣿⣿⣿⣿⣿⣿⣿⣿⣿⣿⣿⣿⣿⣿⣿⣿⣿⣿⣿⣿⡇</a:t>
            </a:r>
            <a:br/>
            <a:r>
              <a:t>⣿⣿⣿⣿⣿⣿⣿⣿⣿⣿⣿⣿⣿⣿⣿⣿⣿⣿⣿⣿⣿⣿⡟⠉⠀⠀⠀⠀⠀⠀⣼⣿⣶⣶⣶⣶⣾⣿⣿⣿⣿⣿⠇⠀⠀⠀⠀⠀⠀⠀⠀⠀⠀⠀⠀⠀⠀⠀⠀⠀⢠⣿⣿⣿⣿⣿⣿⣿⣿⣿⣿⣿⣿⣿⣿⣿⣿⣿⣿⣿⣿⣿⣿⣿⣿⣿⣿⣿⣿⣿⡇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⣿⣿⣿⣿⣿⣿⣿⣿⣿⣿⣿⣿⣿⣿⣿⣿⣿⣿⣿⣿⣿⡿⠋⢀⡀⠀⠀⠀⠀⠀⠸⣿⣿⣿⣿⣿⣿⣿⣿⣿⣿⡟⠀⠀⠀⠀⠀⠀⠀⠀⠀⠀⠀⠀⠀⠀⠀⠀⠀⠀⣸⣿⣿⣿⣿⣿⣿⣿⣿⣿⣿⣿⣿⣿⣿⣿⣿⣿⣿⣿⣿⣿⣿⣿⣿⣿⣿⣿⣿⣿⡇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⣿⣿⣿⣿⣿⣿⣿⣿⣿⣿⣿⣿⣿⣿⣿⣿⣿⣿⣿⣿⣿⣷⣴⣿⡋⠀⠀⠀⠀⠀⢀⣼⣿⣿⣿⣿⣿⣿⣿⣿⣿⠁⠀⠀⠀⠀⠀⠀⠀⠀⠀⠀⠀⠀⠀⠀⠀⠀⠀⠀⣿⣿⣿⣿⣿⣿⣿⣿⣿⣿⣿⣿⣿⣿⣿⣿⣿⣿⣿⣿⣿⣿⣿⣿⣿⣿⣿⣿⣿⣿⡇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⣿⣿⣿⣿⣿⣿⣿⣿⣿⣿⣿⣿⣿⣿⣿⣿⣿⣿⣿⣿⣿⣿⣿⣿⣿⣦⠀⠀⠀⠀⠀⣿⣿⣿⣿⣿⣿⡿⠿⠛⠁⠀⠀⠀⠀⠀⠀⠀⠀⠀⠀⠀⠀⠀⠀⠀⠀⠀⠀⢰⣿⣿⣿⣿⣿⣿⣿⣿⣿⣿⣿⣿⣿⣿⣿⣿⣿⣿⣿⣿⣿⣿⣿⣿⣿⣿⣿⣿⣿⣿⡇</a:t>
            </a:r>
            <a:br/>
            <a:r>
              <a:t>⣿⣿⣿⣿⣿⣿⣿⣿⣿⣿⣿⣿⣿⣿⣿⣿⣿⣿⣿⣿⣿⣿⣿⣿⣿⣿⠀⠀⠀⠀⠀⢻⠿⠟⠋⠉⠀⠀⠀⠀⠀⠀⠀⠀⠀⠀⠀⠀⠀⠀⠀⠀⠀⠀⠀⠀⠀⠀⠀⢸⣿⣿⣿⣿⣿⣿⣿⣿⣿⣿⣿⣿⣿⣿⣿⣿⣿⣿⣿⣿⣿⣿⣿⣿⣿⣿⣿⣿⣿⣿⡇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⣿⣿⣿⣿⣿⣿⣿⣿⣿⣿⣿⣿⣿⣿⣿⣿⣿⣿⣿⣿⣿⣿⣿⣿⣿⣿⣇⠀⠀⠀⠀⠀⠀⠀⠀⠀⣀⠀⠀⠀⠀⠀⠀⠀⠀⠀⠀⠀⠀⠀⠀⠀⠀⠀⠀⠀⠀⠀⠀⢸⣿⣿⣿⣿⣿⣿⣿⣿⣿⣿⣿⣿⣿⣿⣿⣿⣿⣿⣿⣿⣿⣿⣿⣿⣿⣿⣿⣿⣿⣿⡇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⣿⣿⣿⣿⣿⣿⣿⣿⣿⣿⣿⣿⣿⣿⣿⣿⣿⣿⣿⣿⣿⣿⣿⣿⣿⣿⣿⣇⠀⠀⣀⣤⣤⣶⣾⣿⡏⠀⠀⠀⠀⠀⠀⠀⠀⠀⠀⠀⠀⠀⠀⠀⠀⠀⠀⠀⠀⠀⠀⠀⣿⣿⣿⣿⣿⣿⣿⣿⣿⣿⣿⣿⣿⣿⣿⣿⣿⣿⣿⣿⣿⣿⣿⣿⣿⣿⣿⣿⣿⣿⡇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⣿⣿⣿⣿⣿⣿⣿⣿⣿⣿⣿⣿⣿⣿⣿⣿⣿⣿⣿⣿⣿⣿⣿⣿⣿⣿⣿⣿⡇⢸⣿⣿⣿⣿⣿⣿⡇⠀⠀⠀⠀⠀⠀⠀⠀⠀⠀⠀⠀⠀⠀⠀⠀⠀⠀⠀⠀⠀⠀⠀⠈⠻⣿⣿⣿⣿⣿⣿⣿⣿⣿⣿⣿⣿⣿⣿⣿⣿⣿⣿⣿⣿⣿⣿⣿⣿⣿⣿⣿⣿⡇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⣿⣿⣿⣿⣿⣿⣿⣿⣿⣿⣿⣿⣿⣿⣿⣿⣿⣿⣿⣿⣿⣿⣿⣿⣿⣿⣿⡏⣀⡄⢹⣿⣿⣿⣿⣿⡇⠀⠀⠀⠀⠀⠀⠀⠀⠀⠀⠀⠀⠀⠀⠀⠀⠀⠀⠀⠀⠀⠀⠀⠀⠀⠉⢿⣿⣿⣿⣿⣿⣿⣿⣿⣿⣿⣿⣿⣿⣿⣿⣿⣿⣿⣿⣿⣿⣿⣿⣿⣿⣿⡇</a:t>
            </a:r>
            <a:br/>
            <a:r>
              <a:t>⣿⣿⣿⣿⣿⣿⣿⣿⣿⣿⣿⣿⣿⣿⣿⣿⣿⣿⣿⣿⣿⣿⣿⣿⣿⣿⣿⠁⠟⠇⣸⣿⣿⣿⣿⣿⣿⠀⠀⠀⠀⠀⠀⠀⠀⠀⠀⠀⠀⠀⠀⠀⠀⠀⠀⠀⠀⠀⠀⠀⠀⠀⠀⠀⠻⣿⣿⣿⣿⣿⣿⣿⣿⣿⣿⣿⣿⣿⣿⣿⣿⣿⣿⣿⣿⣿⣿⣿⣿⣿⡇</a:t>
            </a:r>
            <a:br/>
            <a:r>
              <a:t>⣿⣿⣿⣿⣿⣿⣿⣿⣿⣿⣿⣿⣿⣿⣿⣿⣿⣿⣿⣿⣿⣿⣿⣿⣿⣿⣿⣷⠀⣶⣿⣿⣿⣿⣿⣿⣿⡀⠀⠀⠀⠀⠀⠀⠀⠀⠀⠀⠀⠀⠀⠀⠀⠀⠀⠀⠀⠀⠀⠀⠀⠀⠀⠀⠀⢹⣿⣿⣿⣿⣿⣿⣿⣿⣿⣿⣿⣿⣿⣿⣿⣿⣿⣿⣿⣿⣿⣿⣿⣿⡇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⣿⣿⣿⣿⣿⣿⣿⣿⣿⣿⣿⣿⣿⣿⣿⣿⣿⣿⣿⣿⣿⣿⣿⣿⣿⣿⡟⠁⠀⢹⣿⣿⣿⣿⣿⣿⣿⡇⠀⠀⠀⠀⠀⠀⠀⠀⠀⠀⠀⠀⠀⠀⠀⠀⠀⠀⠀⠀⠀⠃⠀⠀⠀⠀⠀⠘⣿⣿⣿⣿⣿⣿⣿⣿⣿⣿⣿⣿⣿⣿⣿⣿⣿⣿⣿⣿⣿⣿⣿⣿⡇</a:t>
            </a:r>
            <a:br/>
            <a:r>
              <a:t>⣿⣿⣿⣿⣿⣿⣿⣿⣿⣿⣿⣿⣿⣿⣿⣿⣿⣿⣿⣿⣿⣿⣿⣿⣿⣿⠁⠼⠇⢸⣿⣿⣿⣿⣿⣿⣿⡇⠀⠀⠀⠀⠀⠀⠀⠀⠀⠀⠀⠀⠀⠀⠀⠀⠀⠀⠀⠀⠀⠀⠀⠀⠀⠀⠀⣸⣿⣿⣿⣿⣿⣿⣿⣿⣿⣿⣿⣿⣿⣿⣿⣿⣿⣿⣿⣿⣿⣿⣿⣿⡇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⣿⣿⣿⣿⣿⣿⣿⣿⣿⣿⣿⣿⣿⣿⣿⣿⣿⣿⣿⣿⣿⣿⣿⣿⣿⣿⡆⢀⣤⣿⣿⣿⣿⣿⣿⣿⣿⠇⠀⠀⠀⠀⠀⠀⠀⠀⠀⠀⠀⠀⠀⠀⠀⠀⠀⠀⠀⠀⠀⠀⠀⠀⠀⠀⣴⣿⣿⣿⣿⣿⣿⣿⣿⣿⣿⣿⣿⣿⣿⣿⣿⣿⣿⣿⣿⣿⣿⣿⣿⣿⡇</a:t>
            </a:r>
            <a:br/>
            <a:r>
              <a:t>⣿⣿⣿⣿⣿⣿⣿⣿⣿⣿⣿⣿⣿⣿⣿⣿⣿⣿⣿⣿⣿⣿⣿⣿⣿⠋⠁⠘⣿⣿⣿⣿⣿⣿⣿⣿⠟⠀⠀⠀⠀⠀⠀⠀⠀⠀⠀⠀⠀⠀⠀⠀⠀⠀⠀⠀⠀⠀⠀⠀⠀⠀⢀⣼⣿⣿⣿⣿⣿⣿⣿⣿⣿⣿⣿⣿⣿⣿⣿⣿⣿⣿⣿⣿⣿⣿⣿⣿⣿⣿⡇</a:t>
            </a:r>
            <a:br/>
            <a:r>
              <a:t>⣿⣿⣿⣿⣿⣿⣿⣿⣿⣿⣿⣿⣿⣿⣿⣿⣿⣿⣿⣿⣿⣿⣿⣿⠃⠰⠇⢠⣿⣿⣿⣿⣿⣿⡿⠋⠈⠀⠀⠀⠀⠀⠀⠀⠀⠀⠀⠀⠀⠀⠀⠀⠀⠀⠀⠀⠀⠀⠀⠀⠀⢠⣾⣿⣿⣿⣿⣿⣿⣿⣿⣿⣿⣿⣿⣿⣿⣿⣿⣿⣿⣿⣿⣿⣿⣿⣿⣿⣿⣿⡇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⣿⣿⣿⣿⣿⣿⣿⣿⣿⣿⣿⣿⣿⣿⣿⣿⣿⣿⣿⣿⣿⣿⣿⣿⣿⣿⣿⣿⣿⣿⣿⣿⣿⣿⣿⣿⣿⣿⣿⣿⣿⣿⣿⣿⣿⣿⣿⣿⣿⣿⣿⣿⣿⣿⣿⣿⣿⣿⣿⣿⣿⣿⣿⣿⣿⣿⣿⣿⣿⣿⣿⣿⡿⠛⢩⣾⣿⣿⣿⣿⣿⣿⣿⣿⣿⣿⣿⣿⣿⣿⡇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⣿⣿⣿⣿⣿⣿⣿⣿⣿⣿⣿⣿⣿⣿⣿⣿⣿⣿⣿⣿⣿⣿⣿⣿⣿⣿⣿⣿⣿⣿⣿⣿⣿⣿⣿⣿⣿⣿⣿⣿⣿⣿⣿⣿⣿⣿⣿⣿⣿⣿⣿⣿⣿⣿⣿⣿⣿⣿⣿⣿⣿⣿⣿⣿⣿⣿⣿⣿⣿⣿⠟⠉⠀⣴⣿⣿⣿⣿⣿⣿⣿⣿⣿⣿⣿⣿⣿⣿⣿⣿⡇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⣿⣿⣿⣿⣿⣿⣿⣿⣿⣿⣿⣿⣿⣿⣿⣿⣿⣿⣿⣿⣿⣿⣿⣿⣿⣿⣿⣿⣿⣿⣿⣿⣿⣿⣿⣿⣿⣿⣿⣿⣿⣿⣿⣿⣿⣿⣿⣿⣿⣿⣿⣿⣿⣿⣿⣿⣿⣿⣿⣿⣿⣿⣿⣿⣿⣿⣿⣿⠟⠁⠀⢠⣾⣿⣿⣿⣿⣿⣿⣿⣿⣿⣿⣿⣿⣿⣿⣿⣿⣿⡇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⣿⣿⣿⣿⣿⣿⣿⣿⣿⣿⣿⣿⣿⣿⣿⣿⣿⣿⣿⣿⣿⣿⣿⣿⣿⣿⣿⣿⣿⣿⣿⣿⣿⣿⣿⣿⣿⣿⣿⣿⣿⣿⣿⣿⣿⣿⣿⣿⣿⣿⣿⣿⣿⣿⣿⣿⣿⣿⣿⣿⣿⣿⣿⣿⣿⣿⠟⠁⠀⠀⠀⠛⣿⣿⣿⣿⣿⣿⣿⣿⣿⣿⣿⣿⣿⣿⣿⣿⣿⣿⡇</a:t>
            </a:r>
            <a:br/>
            <a:r>
              <a:t>⣿⣿⣿⣿⣿⣿⣿⣿⣿⣿⣿⣿⣿⣿⣿⣿⣿⣿⣿⣿⡿⠿⠿⠿⠿⠿⢿⣿⣿⣿⣿⣿⣿⣿⣿⣿⣿⣿⣿⣿⣿⣿⣿⣿⣿⣿⣿⣿⣿⣿⣿⣿⣿⣿⣿⣿⣿⣿⣿⣿⣿⣿⣿⡿⠏⠀⠀⠀⠀⠀⠐⠺⣿⣿⣿⣿⣿⣿⣿⣿⣿⣿⣿⣿⣿⣿⣿⣿⣿⣿⡇</a:t>
            </a:r>
            <a:br/>
            <a:r>
              <a:t>⣿⣿⣿⣿⣿⣿⣿⣿⣿⣿⣿⣿⣿⣿⣿⣿⣿⡿⠋⠁⠀⠀⠀⠀⠀⠀⠀⠀⠙⠻⣿⣿⣿⣿⣿⣿⣿⣿⣿⣿⣿⣿⣿⣿⣿⣿⣿⣿⣿⣿⣿⣿⣿⣿⣿⣿⣿⣿⣿⣿⣿⠟⠋⠀⠀⠀⠀⠀⠀⠀⣀⣠⣼⣿⣿⣿⣿⣿⣿⣿⣿⣿⣿⣿⣿⣿⣿⣿⣿⣿⡇</a:t>
            </a:r>
            <a:br/>
            <a:r>
              <a:t>⣿⣿⣿⣿⣿⣿⣿⣿⣿⣿⣿⣿⣿⣿⣿⣿⠋⠀⠀⠀⠀⠀⠀⠀⠀⠀⠀⠀⠀⠀⠈⠻⣿⣿⣿⣿⣿⣿⣿⣿⣿⣿⣿⣿⣿⣿⣿⣿⣿⣿⣿⣿⡟⠉⠻⣿⣿⣿⠿⠋⠁⠀⠀⠀⠀⣠⣤⣤⣴⣾⣿⣿⣿⣿⣿⣿⣿⣿⣿⣿⣿⣿⣿⣿⣿⣿⣿⣿⣿⣿⡇</a:t>
            </a:r>
            <a:br/>
            <a:r>
              <a:t>⣿⣿⣿⣿⣿⣿⣿⣿⣿⣿⣿⣿⣿⣿⣿⠁⠀⠀⠀⠀⠀⠀⠀⠀⠀⠀⠀⠀⠀⠀⠀⠀⠹⣿⣿⣿⣿⣿⣿⣿⣿⣿⣿⣿⣿⣿⡿⠟⠛⠛⠛⠛⠁⠀⠀⣿⠟⠁⠀⠀⠀⠀⠀⣠⣾⣿⣿⣿⣿⣿⣿⣿⣿⣿⣿⣿⣿⣿⣿⣿⣿⣿⣿⣿⣿⣿⣿⣿⣿⣿⡇</a:t>
            </a:r>
            <a:br/>
            <a:r>
              <a:t>⣿⣿⣿⣿⣿⣿⣿⣿⣿⣿⣿⣿⣿⣿⠇⠀⠀⠀⠀⠀⠀⠀⠀⠀⠀⠀⠀⠀⠀⠀⠀⠀⠀⠙⠛⠋⠉⠙⠛⢿⣿⣿⣿⣿⠍⠁⠀⠀⠀⠀⠀⠀⠀⠀⠀⠀⠀⠀⠀⠀⠀⣠⣾⠿⠛⠛⠿⢿⣿⣿⣿⣿⣿⣿⣿⣿⣿⣿⣿⣿⣿⣿⣿⣿⣿⣿⣿⣿⣿⣿⡇</a:t>
            </a:r>
            <a:br/>
            <a:r>
              <a:t>⣿⣿⣿⣿⣿⣿⣿⣿⣿⣿⣿⣿⣿⣿⠀⠀⠀⠀⠀⠀⠀⠀⠀⠀⠀⠀⠀⠀⠀⠀⠀⠀⠀⠀⠀⠀⠀⠀⠀⠀⠈⢻⣿⠇⠀⠀⠀⠀⠀⠀⠀⠀⠀⠀⠀⠀⠀⠀⠀⠀⠘⠋⠀⠀⠀⠀⠀⠀⢹⣿⣿⣿⣿⣿⣿⣿⣿⣿⣿⣿⣿⣿⣿⣿⣿⣿⣿⣿⣿⣿⡇</a:t>
            </a:r>
            <a:br/>
            <a:r>
              <a:t>⣿⣿⣿⣿⣿⣿⣿⣿⣿⣿⣿⣿⣿⣿⠀⠀⠀⠀⠀⠀⠀⠀⠀⠀⠀⠀⠀⠀⠀⠀⠀⠀⠀⠀⠀⠀⠀⠀⠀⠀⠀⠀⢹⠀⠀⠀⠀⠀⠀⠀⠀⠀⠀⠀⠀⠀⠀⠀⠀⠀⠀⠀⠀⠀⠀⠀⠀⠀⢸⣿⣿⣿⣿⣿⣿⣿⣿⣿⣿⣿⣿⣿⣿⣿⣿⣿⣿⣿⣿⣿⡇</a:t>
            </a:r>
            <a:br/>
            <a:r>
              <a:t>⣿⣿⣿⣿⣿⣿⣿⣿⣿⣿⣿⣿⣿⣿⠀⠀⠀⠀⠀⠀⠀⠀⠀⠀⠀⠀⠀⠀⠀⠀⠀⠀⠀⠀⠀⠀⠀⠀⠀⠀⠀⠀⠈⠴⠀⠀⠀⠀⠀⠀⠀⠀⠀⠀⠀⠀⠀⠀⠀⠀⠀⠀⠀⠀⠀⠀⠀⠀⣼⣿⣿⣿⣿⣿⣿⣿⣿⣿⣿⣿⣿⣿⣿⣿⣿⣿⣿⣿⣿⣿⡇</a:t>
            </a:r>
            <a:br/>
            <a:r>
              <a:t>⣿⣿⣿⣿⣿⣿⣿⣿⣿⣿⣿⣿⣿⣿⣧⡀⠀⠀⠀⠀⠀⠀⠀⠀⠀⠀⠀⠀⠀⠀⠀⠀⠀⠀⠀⠀⠀⠀⠀⠀⠀⠀⠀⠀⠀⠀⠀⠀⠀⠀⠀⠀⠀⠀⠀⠀⠀⠀⠀⠀⠀⠀⠀⠀⠀⠀⠀⢰⣿⣿⣿⣿⣿⣿⣿⣿⣿⣿⣿⣿⣿⣿⣿⣿⣿⣿⣿⣿⣿⣿⡇</a:t>
            </a:r>
            <a:br/>
            <a:r>
              <a:t>⣿⣿⣿⣿⣿⣿⣿⣿⣿⣿⣿⣿⣿⣿⣿⣷⣄⡀⠀⠀⠀⠀⠀⠀⠀⠀⠀⠀⠀⠀⠀⠀⠀⠀⠀⠀⠀⠀⠀⠀⠀⠀⠀⠀⠀⠀⠀⠀⠀⠀⠀⠀⠀⠀⠀⠀⠀⠀⠀⠀⠀⠀⠀⠀⠀⠀⢠⣿⣿⣿⣿⣿⣿⣿⣿⣿⣿⣿⣿⣿⣿⣿⣿⣿⣿⣿⣿⣿⣿⣿⡇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⣿⣿⣿⣿⣿⣿⣿⣿⣿⣿⣿⣿⣿⣿⣿⣿⣿⣿⣶⣤⣄⣀⡀⠀⣀⣀⠀⠀⠀⠀⠀⠀⠀⠀⠀⠀⠀⠀⠀⠀⢀⣴⠀⠀⠀⠀⠀⠀⠀⠀⠀⠀⠀⠀⠀⠀⠀⠀⠀⠀⠀⠀⢀⠀⠀⣰⣿⣿⣿⣿⣿⣿⣿⣿⣿⣿⣿⣿⣿⣿⣿⣿⣿⣿⣿⣿⣿⣿⣿⣿⡇</a:t>
            </a:r>
            <a:br/>
            <a:r>
              <a:t>⣿⣿⣿⣿⣿⣿⣿⣿⣿⣿⣿⣿⣿⣿⣿⣿⣿⣿⣿⣿⣿⣿⣿⡿⠟⠁⠀⠀⠀⠀⠀⣤⣀⡀⠀⠀⠀⣀⣠⣴⣿⣿⣶⡄⠀⠀⠀⠀⠀⠀⠀⠀⠀⠀⠀⠀⠀⠀⠀⠀⠀⠀⣾⣷⣾⣿⣿⣿⣿⣿⣿⣿⣿⣿⣿⣿⣿⣿⣿⣿⣿⣿⣿⣿⣿⣿⣿⣿⣿⣿⡇</a:t>
            </a:r>
            <a:br/>
            <a:r>
              <a:t>⣿⣿⣿⣿⣿⣿⣿⣿⣿⣿⣿⣿⣿⣿⣿⣿⣿⣿⣿⣿⣿⣿⣿⠄⠀⠀⠀⠀⠀⠀⢠⣿⣿⣿⣿⣿⣿⣿⣿⣿⣿⣿⣿⠇⠀⠀⠀⠀⠀⠀⠀⠀⠀⠀⠀⠀⠀⠀⠀⠀⠀⠀⣿⣿⣿⣿⣿⣿⣿⣿⣿⣿⣿⣿⣿⣿⣿⣿⣿⣿⣿⣿⣿⣿⣿⣿⣿⣿⣿⣿⡇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⣿⣿⣿⣿⣿⣿⣿⣿⣿⣿⣿⣿⣿⣿⣿⣿⣿⣿⣿⣿⣿⣿⠁⣠⣶⡄⠀⠀⠀⠀⠀⢿⣿⣿⣿⣿⣿⣿⣿⣿⣿⣿⡿⠀⠀⠠⠀⠀⠀⠀⠀⠀⠀⠀⠀⠀⠀⠀⠀⠀⠀⢸⣿⣿⣿⣿⣿⣿⣿⣿⣿⣿⣿⣿⣿⣿⣿⣿⣿⣿⣿⣿⣿⣿⣿⣿⣿⣿⣿⣿⡇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⣿⣿⣿⣿⣿⣿⣿⣿⣿⣿⣿⣿⣿⣿⣿⣿⣿⣿⣿⣿⣿⣿⣿⣿⣯⠀⠀⠀⠀⠀⠀⣴⣿⣿⣿⣿⣿⣿⣿⣿⣿⣿⠃⠀⠀⠀⠀⠀⠀⠀⠀⠀⠀⠀⠀⠀⠀⠀⠀⠀⠀⢸⣿⣿⣿⣿⣿⣿⣿⣿⣿⣿⣿⣿⣿⣿⣿⣿⣿⣿⣿⣿⣿⣿⣿⣿⣿⣿⣿⣿⡇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⣿⣿⣿⣿⣿⣿⣿⣿⣿⣿⣿⣿⣿⣿⣿⣿⣿⣿⣿⣿⣿⣿⣿⣿⣿⣿⠀⠀⠀⠀⠀⢹⣿⣿⣿⣿⣿⡿⠿⠛⠋⠁⠀⠀⠀⠀⠀⠀⠀⠀⠀⠀⠀⠀⠀⠀⠀⠀⠀⠀⠀⢸⣿⣿⣿⣿⣿⣿⣿⣿⣿⣿⣿⣿⣿⣿⣿⣿⣿⣿⣿⣿⣿⣿⣿⣿⣿⣿⣿⣿⡇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⣿⣿⣿⣿⣿⣿⣿⣿⣿⣿⣿⣿⣿⣿⣿⣿⣿⣿⣿⣿⣿⣿⣿⣿⣿⣿⡇⠀⠀⠀⠀⠸⠿⠛⠋⠉⠀⠀⠀⠀⠀⠀⠀⠀⠀⠀⠀⠀⠀⠀⠀⠀⠀⠀⠀⠀⠀⠀⠀⠀⠀⢸⣿⣿⣿⣿⣿⣿⣿⣿⣿⣿⣿⣿⣿⣿⣿⣿⣿⣿⣿⣿⣿⣿⣿⣿⣿⣿⣿⣿⡇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⣿⣿⣿⣿⣿⣿⣿⣿⣿⣿⣿⣿⣿⣿⣿⣿⣿⣿⣿⣿⣿⣿⣿⣿⣿⣿⣇⠀⠀⠀⠀⠀⠀⠀⠀⠀⠀⠀⠀⠀⠀⠀⠀⠀⠀⠀⠀⠀⠀⠀⠀⠀⠀⠀⠀⠀⠀⠀⠀⠀⠀⠀⣿⣿⣿⣿⣿⣿⣿⣿⣿⣿⣿⣿⣿⣿⣿⣿⣿⣿⣿⣿⣿⣿⣿⣿⣿⣿⣿⣿⡇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⣿⣿⣿⣿⣿⣿⣿⣿⣿⣿⣿⣿⣿⣿⣿⣿⣿⣿⣿⣿⣿⣿⣿⣿⣿⣿⣿⡄⠀⠀⠀⠀⠀⠀⠀⢀⣀⡄⠀⠀⠀⠀⠀⠀⠀⠀⠀⠀⠀⠀⠀⠀⠀⠀⠀⠀⠀⠀⠀⠀⠀⠀⠸⣿⣿⣿⣿⣿⣿⣿⣿⣿⣿⣿⣿⣿⣿⣿⣿⣿⣿⣿⣿⣿⣿⣿⣿⣿⣿⣿⡇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⣿⣿⣿⣿⣿⣿⣿⣿⣿⣿⣿⣿⣿⣿⣿⣿⣿⣿⣿⣿⣿⣿⣿⣿⣿⣿⣿⣿⣀⠀⣠⣤⣶⣶⣿⣿⣿⠀⠀⠀⠀⠀⠀⠀⠀⠀⠀⠀⠀⠀⠀⠀⠀⠀⠀⠀⠀⠀⠀⠀⠀⠀⠀⢿⣿⣿⣿⣿⣿⣿⣿⣿⣿⣿⣿⣿⣿⣿⣿⣿⣿⣿⣿⣿⣿⣿⣿⣿⣿⣿⡇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⣿⣿⣿⣿⣿⣿⣿⣿⣿⣿⣿⣿⣿⣿⣿⣿⣿⣿⣿⣿⣿⣿⣿⣿⣿⣿⣿⣿⣿⠀⢿⣿⣿⣿⣿⣿⡇⠀⠀⠀⠀⠀⠀⠀⠀⠀⠀⠀⠀⠀⠀⠀⢀⠀⠀⠀⠀⠀⠀⠀⠀⠀⠀⠘⣿⣿⣿⣿⣿⣿⣿⣿⣿⣿⣿⣿⣿⣿⣿⣿⣿⣿⣿⣿⣿⣿⣿⣿⣿⣿⡇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⣿⣿⣿⣿⣿⣿⣿⣿⣿⣿⣿⣿⣿⣿⣿⣿⣿⣿⣿⣿⣿⣿⣿⣿⣿⣿⣿⣿⡇⣤⡆⢻⣿⣿⣿⣿⣧⠀⠀⠀⠀⠀⠀⠀⠀⠀⠀⠀⠀⠀⠀⠀⣾⣇⠀⠀⠀⠀⠀⠀⠀⠀⠀⠀⢻⣿⣿⣿⣿⣿⣿⣿⣿⣿⣿⣿⣿⣿⣿⣿⣿⣿⣿⣿⣿⣿⣿⣿⣿⣿⡇</a:t>
            </a:r>
            <a:br/>
            <a:r>
              <a:t>⣿⣿⣿⣿⣿⣿⣿⣿⣿⣿⣿⣿⣿⣿⣿⣿⣿⣿⣿⣿⣿⣿⣿⣿⣿⣿⣿⣿⡇⠙⠃⣸⣿⣿⣿⣿⣿⠀⠀⠀⠀⠀⠀⠀⠀⠀⠀⠀⠀⠀⠀⢸⣿⣿⣿⡀⠀⠀⠀⠀⠀⠀⠀⠀⠈⢿⣿⣿⣿⣿⣿⣿⣿⣿⣿⣿⣿⣿⣿⣿⣿⣿⣿⣿⣿⣿⣿⣿⣿⣿⡇</a:t>
            </a:r>
            <a:br/>
            <a:r>
              <a:t>⣿⣿⣿⣿⣿⣿⣿⣿⣿⣿⣿⣿⣿⣿⣿⣿⣿⣿⣿⣿⣿⣿⣿⣿⣿⣿⣿⣿⣿⡇⢸⣿⣿⣿⣿⣿⣿⡆⠀⠀⠀⠀⠀⠀⠀⠀⠀⠀⠀⠀⠀⣾⣿⣿⣿⣧⠀⠀⠀⠀⠀⠀⠀⠀⠀⠈⣿⣿⣿⣿⣿⣿⣿⣿⣿⣿⣿⣿⣿⣿⣿⣿⣿⣿⣿⣿⣿⣿⣿⣿⡇</a:t>
            </a:r>
            <a:br/>
            <a:r>
              <a:t>⣿⣿⣿⣿⣿⣿⣿⣿⣿⣿⣿⣿⣿⣿⣿⣿⣿⣿⣿⣿⣿⣿⣿⣿⣿⣿⣿⣿⡏⢁⡈⢹⣿⣿⣿⣿⣿⡇⠀⠀⠀⠀⠀⠀⠀⠀⠀⠀⠀⠀⠀⣿⣿⣿⣿⣿⡄⠀⠀⠀⠀⠀⠀⠀⠀⠀⢸⣿⣿⣿⣿⣿⣿⣿⣿⣿⣿⣿⣿⣿⣿⣿⣿⣿⣿⣿⣿⣿⣿⣿⡇</a:t>
            </a:r>
            <a:br/>
            <a:r>
              <a:t>⣿⣿⣿⣿⣿⣿⣿⣿⣿⣿⣿⣿⣿⣿⣿⣿⣿⣿⣿⣿⣿⣿⣿⣿⣿⣿⣿⣿⡇⠸⠇⢸⣿⣿⣿⣿⣿⡇⠀⠀⠀⠀⠀⠀⠀⠀⠀⠀⠀⠀⠀⣿⣿⣿⣿⣿⣇⠀⠀⠀⠀⠀⠀⠀⠀⠀⠹⣿⣿⣿⣿⣿⣿⣿⣿⣿⣿⣿⣿⣿⣿⣿⣿⣿⣿⣿⣿⣿⣿⣿⡇</a:t>
            </a:r>
            <a:br/>
            <a:r>
              <a:t>⣿⣿⣿⣿⣿⣿⣿⣿⣿⣿⣿⣿⣿⣿⣿⣿⣿⣿⣿⣿⣿⣿⣿⣿⣿⣿⣿⣿⣷⡄⢠⣾⣿⣿⣿⣿⣿⡇⠀⠀⠀⠀⠀⠀⠀⠀⠀⠀⠀⠀⠀⠹⣿⣿⣿⣿⣿⠀⠀⠀⠀⠀⠀⠀⠀⠀⠀⢜⢿⣿⣿⣿⣿⣿⣿⣿⣿⣿⣿⣿⣿⣿⣿⣿⣿⣿⣿⣿⣿⣿⡇</a:t>
            </a:r>
            <a:br/>
            <a:r>
              <a:t>⣿⣿⣿⣿⣿⣿⣿⣿⣿⣿⣿⣿⣿⣿⣿⣿⣿⣿⣿⣿⣿⣿⣿⣿⣿⣿⣿⣿⠛⠀⠚⣿⣿⣿⣿⣿⡿⠀⠀⠀⠀⠀⠀⠀⠀⠀⠀⠀⠀⠀⠀⠀⠛⢿⣿⠋⠉⠀⠀⠀⠀⠀⠀⠀⣤⠀⠐⣜⣾⣿⣿⣿⣿⣿⣿⣿⣿⣿⣿⣿⣿⣿⣿⣿⣿⣿⣿⣿⣿⣿⡇</a:t>
            </a:r>
            <a:br/>
            <a:r>
              <a:t>⣿⣿⣿⣿⣿⣿⣿⣿⣿⣿⣿⣿⣿⣿⣿⣿⣿⣿⣿⣿⣿⣿⣿⣿⣿⣿⣿⣿⠀⣶⠀⣿⣿⣿⡿⠛⠐⠀⠀⠀⠀⠀⠀⠀⠀⠀⠀⠀⠀⠀⠀⠀⢈⠀⠙⠀⠀⠀⠀⠀⠀⠀⠀⠈⢿⡄⠀⣿⣿⣿⣿⣿⣿⣿⣿⣿⣿⣿⣿⣿⣿⣿⣿⣿⣿⣿⣿⣿⣿⣿⡇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⣿⣿⣿⣿⣿⣿⣿⣿⣿⣿⣿⣿⣿⣿⣿⣿⣿⣿⣿⣿⣿⣿⣿⣿⣿⣿⣿⣿⣿⣿⣿⣿⣿⣿⣿⣿⣿⣿⣿⣿⣿⣿⣿⣿⣿⣿⣿⣿⣿⣿⣿⣿⣿⣿⣿⣿⣿⣿⣿⣿⣿⣿⣿⣿⣿⣿⣿⣿⣿⣿⣿⣿⡿⠟⢉⣼⣿⣿⣿⣿⣿⣿⣿⣿⣿⣿⣿⣿⣿⣿⡇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⣿⣿⣿⣿⣿⣿⣿⣿⣿⣿⣿⣿⣿⣿⣿⣿⣿⣿⣿⣿⣿⣿⣿⣿⣿⣿⣿⣿⣿⣿⣿⣿⣿⣿⣿⣿⣿⣿⣿⣿⣿⣿⣿⣿⣿⣿⣿⣿⣿⣿⣿⣿⣿⣿⣿⣿⣿⣿⣿⣿⣿⣿⣿⣿⣿⣿⣿⣿⣿⣿⠟⠋⠀⣰⣿⣿⣿⣿⣿⣿⣿⣿⣿⣿⣿⣿⣿⣿⣿⣿⡇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⣿⣿⣿⣿⣿⣿⣿⣿⣿⣿⣿⣿⣿⣿⣿⣿⣿⣿⣿⣿⣿⣿⣿⣿⣿⣿⣿⣿⣿⣿⣿⣿⣿⣿⣿⣿⣿⣿⣿⣿⣿⣿⣿⣿⣿⣿⣿⣿⣿⣿⣿⣿⣿⣿⣿⣿⣿⣿⣿⣿⣿⣿⣿⣿⣿⣿⣿⣿⠟⠁⠀⢀⣾⣿⣿⣿⣿⣿⣿⣿⣿⣿⣿⣿⣿⣿⣿⣿⣿⣿⡇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⣿⣿⣿⣿⣿⣿⣿⣿⣿⣿⣿⣿⣿⣿⣿⣿⣿⣿⣿⣿⣿⣿⣿⣿⣿⣿⣿⣿⣿⣿⣿⣿⣿⣿⣿⣿⣿⣿⣿⣿⣿⣿⣿⣿⣿⣿⣿⣿⣿⣿⣿⣿⣿⣿⣿⣿⣿⣿⣿⣿⣿⣿⣿⣿⣿⣿⠟⠁⠀⠀⠀⢙⣿⣿⣿⣿⣿⣿⣿⣿⣿⣿⣿⣿⣿⣿⣿⣿⣿⣿⡇</a:t>
            </a:r>
            <a:br/>
            <a:r>
              <a:t>⣿⣿⣿⣿⣿⣿⣿⣿⣿⣿⣿⣿⣿⣿⣿⣿⣿⣿⣿⣿⡿⠿⠿⠿⠿⠿⠿⣿⣿⣿⣿⣿⣿⣿⣿⣿⣿⣿⣿⣿⣿⣿⣿⣿⣿⣿⣿⣿⣿⣿⣿⣿⣿⣿⣿⣿⣿⣿⣿⣿⣿⣿⣿⣿⠟⠀⠀⠀⠀⠀⠈⠻⣿⣿⣿⣿⣿⣿⣿⣿⣿⣿⣿⣿⣿⣿⣿⣿⣿⣿⡇</a:t>
            </a:r>
            <a:br/>
            <a:r>
              <a:t>⣿⣿⣿⣿⣿⣿⣿⣿⣿⣿⣿⣿⣿⣿⣿⣿⣿⡿⠋⠁⠀⠀⠀⠀⠀⠀⠀⠀⠉⠛⢿⣿⣿⣿⣿⣿⣿⣿⣿⣿⣿⣿⣿⣿⣿⣿⣿⣿⣿⣿⣿⣿⣿⣿⣿⣿⣿⣿⣿⣿⣿⠿⠋⠀⠀⠀⠀⠀⠀⢀⣠⣤⣾⣿⣿⣿⣿⣿⣿⣿⣿⣿⣿⣿⣿⣿⣿⣿⣿⣿⡇</a:t>
            </a:r>
            <a:br/>
            <a:r>
              <a:t>⣿⣿⣿⣿⣿⣿⣿⣿⣿⣿⣿⣿⣿⣿⣿⣿⠏⠀⠀⠀⠀⠀⠀⠀⠀⠀⠀⠀⠀⠀⠀⠹⣿⣿⣿⣿⣿⣿⣿⣿⣿⣿⣿⣿⣿⣿⣿⣿⣿⣿⣿⣿⣟⠉⠻⣿⣿⣿⠿⠋⠁⠀⠀⠀⠀⣠⣤⣤⣴⣿⣿⣿⣿⣿⣿⣿⣿⣿⣿⣿⣿⣿⣿⣿⣿⣿⣿⣿⣿⣿⡇</a:t>
            </a:r>
            <a:br/>
            <a:r>
              <a:t>⣿⣿⣿⣿⣿⣿⣿⣿⣿⣿⣿⣿⣿⣿⣿⠃⠀⠀⠀⠀⠀⠀⠀⠀⠀⠀⠀⠀⠀⠀⠀⠀⠘⣿⣿⣿⣿⣿⣿⣿⣿⣿⣿⣿⣿⣿⡿⠟⠛⠛⠛⠛⠃⠀⠀⣿⠟⠁⠀⠀⠀⠀⠀⣠⣾⣿⣿⣿⣿⣿⣿⣿⣿⣿⣿⣿⣿⣿⣿⣿⣿⣿⣿⣿⣿⣿⣿⣿⣿⣿⡇</a:t>
            </a:r>
            <a:br/>
            <a:r>
              <a:t>⣿⣿⣿⣿⣿⣿⣿⣿⣿⣿⣿⣿⣿⣿⡇⠀⠀⠀⠀⠀⠀⠀⠀⠀⠀⠀⠀⠀⠀⠀⠀⠀⠀⠉⠛⠉⠉⠉⠛⠿⣿⣿⣿⣿⠍⠁⠀⠀⠀⠀⠀⠀⠀⠀⠀⠀⠀⠀⠀⠀⠀⣠⣾⠿⠛⠛⠿⢿⣿⣿⣿⣿⣿⣿⣿⣿⣿⣿⣿⣿⣿⣿⣿⣿⣿⣿⣿⣿⣿⣿⡇</a:t>
            </a:r>
            <a:br/>
            <a:r>
              <a:t>⣿⣿⣿⣿⣿⣿⣿⣿⣿⣿⣿⣿⣿⣿⠀⠀⠀⠀⠀⠀⠀⠀⠀⠀⠀⠀⠀⠀⠀⠀⠀⠀⠀⠀⠀⠀⠀⠀⠀⠀⠈⠻⣿⠇⠀⠀⠀⠀⠀⠀⠀⠀⠀⠀⠀⠀⠀⠀⠀⠀⠘⠋⠀⠀⠀⠀⠀⠀⢹⣿⣿⣿⣿⣿⣿⣿⣿⣿⣿⣿⣿⣿⣿⣿⣿⣿⣿⣿⣿⣿⡇</a:t>
            </a:r>
            <a:br/>
            <a:r>
              <a:t>⣿⣿⣿⣿⣿⣿⣿⣿⣿⣿⣿⣿⣿⣿⠀⠀⠀⠀⠀⠀⠀⠀⠀⠀⠀⠀⠀⠀⠀⠀⠀⠀⠀⠀⠀⠀⠀⠀⠀⠀⠀⠀⠹⠀⠀⠀⠀⠀⠀⠀⠀⠀⠀⠀⠀⠀⠀⠀⠀⠀⠀⠀⠀⠀⠀⠀⠀⠀⢸⣿⣿⣿⣿⣿⣿⣿⣿⣿⣿⣿⣿⣿⣿⣿⣿⣿⣿⣿⣿⣿⡇</a:t>
            </a:r>
            <a:br/>
            <a:r>
              <a:t>⣿⣿⣿⣿⣿⣿⣿⣿⣿⣿⣿⣿⣿⣿⡄⠀⠀⠀⠀⠀⠀⠀⠀⠀⠀⠀⠀⠀⠀⠀⠀⠀⠀⠀⠀⠀⠀⠀⠀⠀⠀⠀⠀⠴⠀⠀⠀⠀⠀⠀⠀⠀⠀⠀⠀⠀⠀⠀⠀⠀⠀⠀⠀⠀⠀⠀⠀⠀⣼⣿⣿⣿⣿⣿⣿⣿⣿⣿⣿⣿⣿⣿⣿⣿⣿⣿⣿⣿⣿⣿⡇</a:t>
            </a:r>
            <a:br/>
            <a:r>
              <a:t>⣿⣿⣿⣿⣿⣿⣿⣿⣿⣿⣿⣿⣿⣿⣷⡀⠀⠀⠀⠀⠀⠀⠀⠀⠀⠀⠀⠀⠀⠀⠀⠀⠀⠀⠀⠀⠀⠀⠀⠀⠀⠀⠀⠀⠀⠀⠀⠀⠀⠀⠀⠀⠀⠀⠀⠀⠀⠀⠀⠀⠀⠀⠀⠀⠀⠀⠀⢰⣿⣿⣿⣿⣿⣿⣿⣿⣿⣿⣿⣿⣿⣿⣿⣿⣿⣿⣿⣿⣿⣿⡇</a:t>
            </a:r>
            <a:br/>
            <a:r>
              <a:t>⣿⣿⣿⣿⣿⣿⣿⣿⣿⣿⣿⣿⣿⣿⣿⣿⣦⡀⠀⠀⠀⠀⠀⠀⠀⠀⠀⠀⠀⠀⠀⠀⠀⠀⠀⠀⠀⠀⠀⠀⠀⠀⠀⠀⠀⠀⠀⠀⠀⠀⠀⠀⠀⠀⠀⠀⠀⠀⠀⠀⠀⠀⠀⠀⠀⠀⢠⣿⣿⣿⣿⣿⣿⣿⣿⣿⣿⣿⣿⣿⣿⣿⣿⣿⣿⣿⣿⣿⣿⣿⡇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⣿⣿⣿⣿⣿⣿⣿⣿⣿⣿⣿⣿⣿⣿⣿⣿⣿⣿⣷⣤⣄⣀⣀⣀⣀⣀⠄⠀⠀⠀⠀⠀⠀⠀⠀⠀⠀⠀⠀⠀⢀⣴⠀⠀⠀⠀⠀⠀⠀⠀⠀⠀⠀⠀⠀⠀⠀⠀⠀⠀⠀⠀⢀⠀⠀⣰⣿⣿⣿⣿⣿⣿⣿⣿⣿⣿⣿⣿⣿⣿⣿⣿⣿⣿⣿⣿⣿⣿⣿⣿⡇</a:t>
            </a:r>
            <a:br/>
            <a:r>
              <a:t>⣿⣿⣿⣿⣿⣿⣿⣿⣿⣿⣿⣿⣿⣿⣿⣿⣿⣿⣿⣿⣿⣿⣿⣿⠟⠁⠀⠀⠀⠀⠀⣠⣀⡀⠀⠀⠀⣀⣠⣴⣿⣿⣶⡤⠀⠀⠀⠀⠀⠀⠀⠀⠀⠀⠀⠀⠀⠀⠀⠀⠀⠀⣼⣷⣾⣿⣿⣿⣿⣿⣿⣿⣿⣿⣿⣿⣿⣿⣿⣿⣿⣿⣿⣿⣿⣿⣿⣿⣿⣿⡇</a:t>
            </a:r>
            <a:br/>
            <a:r>
              <a:t>⣿⣿⣿⣿⣿⣿⣿⣿⣿⣿⣿⣿⣿⣿⣿⣿⣿⣿⣿⣿⣿⣿⣿⠇⠀⠀⠀⠀⠀⠀⠠⣿⣿⣿⣿⣿⣿⣿⣿⣿⣿⣿⣿⠇⠀⠀⠀⠀⠀⠀⠀⠀⠀⠀⠀⠀⠀⠀⠀⠀⠀⠀⣿⣿⣿⣿⣿⣿⣿⣿⣿⣿⣿⣿⣿⣿⣿⣿⣿⣿⣿⣿⣿⣿⣿⣿⣿⣿⣿⣿⡇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⣿⣿⣿⣿⣿⣿⣿⣿⣿⣿⣿⣿⣿⣿⣿⣿⣿⣿⣿⣿⣿⣿⠁⣠⣶⡄⠀⠀⠀⠀⠀⢻⣿⣿⣿⣿⣿⣿⣿⣿⣿⣿⡿⠀⠀⠀⠀⠀⠀⠀⠀⠀⠀⠀⠀⠀⠀⠀⠀⠀⠀⠀⣿⣿⣿⣿⣿⣿⣿⣿⣿⣿⣿⣿⣿⣿⣿⣿⣿⣿⣿⣿⣿⣿⣿⣿⣿⣿⣿⣿⡇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⣿⣿⣿⣿⣿⣿⣿⣿⣿⣿⣿⣿⣿⣿⣿⣿⣿⣿⣿⣿⣿⣿⣿⣿⣯⡀⠀⠀⠀⠀⠀⣴⣿⣿⣿⣿⣿⣿⣿⣿⣿⣿⠇⠀⠀⠀⠀⠀⠀⠀⠀⠀⠀⠀⠀⠀⠀⠀⠀⠀⠀⠀⣿⣿⣿⣿⣿⣿⣿⣿⣿⣿⣿⣿⣿⣿⣿⣿⣿⣿⣿⣿⣿⣿⣿⣿⣿⣿⣿⣿⡇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⣿⣿⣿⣿⣿⣿⣿⣿⣿⣿⣿⣿⣿⣿⣿⣿⣿⣿⣿⣿⣿⣿⣿⣿⣿⣿⡄⠀⠀⠀⠀⢸⣿⣿⣿⣿⣿⡿⠿⠛⠋⠁⠀⠀⠀⠀⠀⠀⠀⠀⠀⠀⠀⠀⠀⠀⠀⠀⠀⠀⠀⠀⣿⣿⣿⣿⣿⣿⣿⣿⣿⣿⣿⣿⣿⣿⣿⣿⣿⣿⣿⣿⣿⣿⣿⣿⣿⣿⣿⣿⡇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⣿⣿⣿⣿⣿⣿⣿⣿⣿⣿⣿⣿⣿⣿⣿⣿⣿⣿⣿⣿⣿⣿⣿⣿⣿⣿⡇⠀⠀⠀⠀⠘⠿⠛⠋⠉⠀⠀⠀⠀⠀⠀⠀⠀⠀⠀⠀⠀⠀⠀⠀⠀⠀⠀⠀⠀⠀⠀⠀⠀⠀⠀⣿⣿⣿⣿⣿⣿⣿⣿⣿⣿⣿⣿⣿⣿⣿⣿⣿⣿⣿⣿⣿⣿⣿⣿⣿⣿⣿⣿⡇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⣿⣿⣿⣿⣿⣿⣿⣿⣿⣿⣿⣿⣿⣿⣿⣿⣿⣿⣿⣿⣿⣿⣿⣿⣿⣿⣇⠀⠀⠀⠀⠀⠀⠀⠀⠀⠀⠀⠀⠀⠀⠀⠀⠀⠀⠀⠀⠀⠀⠀⠀⠀⠀⠀⠀⠀⠀⠀⠀⠀⠀⠀⢹⣿⣿⣿⣿⣿⣿⣿⣿⣿⣿⣿⣿⣿⣿⣿⣿⣿⣿⣿⣿⣿⣿⣿⣿⣿⣿⣿⡇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⣿⣿⣿⣿⣿⣿⣿⣿⣿⣿⣿⣿⣿⣿⣿⣿⣿⣿⣿⣿⣿⣿⣿⣿⣿⣿⣿⡄⠀⠀⠀⠀⠀⠀⠀⢀⣀⡄⠀⠀⠀⠀⠀⠀⠀⠀⠀⠀⠀⠀⠀⠀⠀⠀⠀⠀⠀⠀⠀⠀⠀⠀⠈⣿⣿⣿⣿⣿⣿⣿⣿⣿⣿⣿⣿⣿⣿⣿⣿⣿⣿⣿⣿⣿⣿⣿⣿⣿⣿⣿⡇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⣿⣿⣿⣿⣿⣿⣿⣿⣿⣿⣿⣿⣿⣿⣿⣿⣿⣿⣿⣿⣿⣿⣿⣿⣿⣿⣿⣿⣀⠀⣠⣤⣶⣶⣿⣿⣿⠀⠀⠀⠀⠀⠀⠀⠀⠀⠀⠀⠀⠀⠀⠀⠀⠀⠀⠀⠀⠀⠀⠀⠀⠀⠀⠸⣿⣿⣿⣿⣿⣿⣿⣿⣿⣿⣿⣿⣿⣿⣿⣿⣿⣿⣿⣿⣿⣿⣿⣿⣿⣿⡇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⣿⣿⣿⣿⣿⣿⣿⣿⣿⣿⣿⣿⣿⣿⣿⣿⣿⣿⣿⣿⣿⣿⣿⣿⣿⣿⣿⣿⣿⠀⢿⣿⣿⣿⣿⣿⡇⠀⠀⠀⠀⠀⠀⠀⠀⠀⠀⠀⠀⠀⠀⠀⢀⡀⠀⠀⠀⠀⠀⠀⠀⠀⠀⠀⢻⣿⣿⣿⣿⣿⣿⣿⣿⣿⣿⣿⣿⣿⣿⣿⣿⣿⣿⣿⣿⣿⣿⣿⣿⣿⡇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⣿⣿⣿⣿⣿⣿⣿⣿⣿⣿⣿⣿⣿⣿⣿⣿⣿⣿⣿⣿⣿⣿⣿⣿⣿⣿⣿⣿⡇⣦⡆⢻⣿⣿⣿⣿⣧⠀⠀⠀⠀⠀⠀⠀⠀⠀⠀⠀⠀⠀⠀⠀⣾⣿⡀⡀⠀⠀⠀⠀⠀⠀⠀⠀⠈⣿⣿⣿⣿⣿⣿⣿⣿⣿⣿⣿⣿⣿⣿⣿⣿⣿⣿⣿⣿⣿⣿⣿⣿⣿⡇</a:t>
            </a:r>
            <a:br/>
            <a:r>
              <a:t>⣿⣿⣿⣿⣿⣿⣿⣿⣿⣿⣿⣿⣿⣿⣿⣿⣿⣿⣿⣿⣿⣿⣿⣿⣿⣿⣿⣿⡇⠙⠃⣸⣿⣿⣿⣿⣿⠀⠀⠀⠀⠀⠀⠀⠀⠀⠀⠀⠀⠀⠀⢸⣿⣿⣿⣷⠀⠀⠀⠀⠀⠀⠀⠀⠀⢹⣿⣿⣿⣿⣿⣿⣿⣿⣿⣿⣿⣿⣿⣿⣿⣿⣿⣿⣿⣿⣿⣿⣿⣿⡇</a:t>
            </a:r>
            <a:br/>
            <a:r>
              <a:t>⣿⣿⣿⣿⣿⣿⣿⣿⣿⣿⣿⣿⣿⣿⣿⣿⣿⣿⣿⣿⣿⣿⣿⣿⣿⣿⣿⣿⣿⡇⢸⣿⣿⣿⣿⣿⣿⡆⠀⠀⠀⠀⠀⠀⠀⠀⠀⠀⠀⠀⠀⣾⣿⣿⣿⣿⣧⠀⠀⠀⠀⠀⠀⠀⠀⠀⣿⣿⣿⣿⣿⣿⣿⣿⣿⣿⣿⣿⣿⣿⣿⣿⣿⣿⣿⣿⣿⣿⣿⣿⡇</a:t>
            </a:r>
            <a:br/>
            <a:r>
              <a:t>⣿⣿⣿⣿⣿⣿⣿⣿⣿⣿⣿⣿⣿⣿⣿⣿⣿⣿⣿⣿⣿⣿⣿⣿⣿⣿⣿⣿⡿⢁⣠⢹⣿⣿⣿⣿⣿⡇⠀⠀⠀⠀⠀⠀⠀⠀⠀⠀⠀⠀⠀⣿⣿⣿⣿⣿⣿⡆⠀⠀⠀⠀⠀⠀⠀⠀⢸⣿⣿⣿⣿⣿⣿⣿⣿⣿⣿⣿⣿⣿⣿⣿⣿⣿⣿⣿⣿⣿⣿⣿⡇</a:t>
            </a:r>
            <a:br/>
            <a:r>
              <a:t>⣿⣿⣿⣿⣿⣿⣿⣿⣿⣿⣿⣿⣿⣿⣿⣿⣿⣿⣿⣿⣿⣿⣿⣿⣿⣿⣿⣿⣿⠸⠿⢸⣿⣿⣿⣿⣿⡇⠀⠀⠀⠀⠀⠀⠀⠀⠀⠀⠀⠀⠀⣿⣿⣿⣿⣿⣿⣿⠀⠀⠀⠀⠀⠀⠀⠀⠀⠹⣿⣿⣿⣿⣿⣿⣿⣿⣿⣿⣿⣿⣿⣿⣿⣿⣿⣿⣿⣿⣿⣿⡇</a:t>
            </a:r>
            <a:br/>
            <a:r>
              <a:t>⣿⣿⣿⣿⣿⣿⣿⣿⣿⣿⣿⣿⣿⣿⣿⣿⣿⣿⣿⣿⣿⣿⣿⣿⣿⣿⣿⣿⣿⣦⠠⣾⣿⣿⣿⣿⣿⡇⠀⠀⠀⠀⠀⠀⠀⠀⠀⠀⠀⠀⠀⠹⣿⣿⣿⣿⣿⠏⠀⠀⠀⠀⠀⠀⠀⡀⠀⡑⣌⢿⣿⣿⣿⣿⣿⣿⣿⣿⣿⣿⣿⣿⣿⣿⣿⣿⣿⣿⣿⣿⡇</a:t>
            </a:r>
            <a:br/>
            <a:r>
              <a:t>⣿⣿⣿⣿⣿⣿⣿⣿⣿⣿⣿⣿⣿⣿⣿⣿⣿⣿⣿⣿⣿⣿⣿⣿⣿⣿⣿⣿⣿⠋⠀⢻⣿⣿⣿⣿⡿⠀⠀⠀⠀⠀⠀⠀⠀⠀⠀⠀⠀⠀⠀⠀⠛⢿⣿⠋⠉⠀⠀⠀⠀⠀⠀⠀⠀⣾⡀⠐⣼⣿⣿⣿⣿⣿⣿⣿⣿⣿⣿⣿⣿⣿⣿⣿⣿⣿⣿⣿⣿⣿⡇</a:t>
            </a:r>
            <a:br/>
            <a:r>
              <a:t>⣿⣿⣿⣿⣿⣿⣿⣿⣿⣿⣿⣿⣿⣿⣿⣿⣿⣿⣿⣿⣿⣿⣿⣿⣿⣿⣿⣿⡇⢰⣾⢸⣿⣿⡿⠛⠐⠀⠀⠀⠀⠀⠀⠀⠀⠀⠀⠀⠀⠀⠀⠀⠈⠀⠙⠀⠀⠀⠀⠀⠀⠀⠀⠀⠀⠹⣧⠀⣿⣿⣿⣿⣿⣿⣿⣿⣿⣿⣿⣿⣿⣿⣿⣿⣿⣿⣿⣿⣿⣿⡇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⣿⣿⣿⣿⣿⣿⣿⣿⣿⣿⣿⣿⣿⣿⣿⣿⣿⣿⣿⣿⣿⣿⣿⣿⣿⣿⣿⣿⣿⣿⣿⣿⣿⣿⣿⣿⣿⣿⣿⣿⣿⣿⣿⣿⣿⣿⣿⣿⣿⣿⣿⣿⣿⣿⣿⣿⣿⣿⣿⣿⣿⣿⣿⣿⣿⣿⣿⣿⣿⣿⣿⣿⣿⠿⠋⣱⣿⣿⣿⣿⣿⣿⣿⣿⣿⣿⣿⣿⣿⣿⡇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⣿⣿⣿⣿⣿⣿⣿⣿⣿⣿⣿⣿⣿⣿⣿⣿⣿⣿⣿⣿⣿⣿⣿⣿⣿⣿⣿⣿⣿⣿⣿⣿⣿⣿⣿⣿⣿⣿⣿⣿⣿⣿⣿⣿⣿⣿⣿⣿⣿⣿⣿⣿⣿⣿⣿⣿⣿⣿⣿⣿⣿⣿⣿⣿⣿⣿⣿⣿⣿⣿⡿⠛⠁⢠⣾⣿⣿⣿⣿⣿⣿⣿⣿⣿⣿⣿⣿⣿⣿⣿⡇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⣿⣿⣿⣿⣿⣿⣿⣿⣿⣿⣿⣿⣿⣿⣿⣿⣿⣿⣿⣿⣿⣿⣿⣿⣿⣿⣿⣿⣿⣿⣿⣿⣿⣿⣿⣿⣿⣿⣿⣿⣿⣿⣿⣿⣿⣿⣿⣿⣿⣿⣿⣿⣿⣿⣿⣿⣿⣿⣿⣿⣿⣿⣿⣿⣿⣿⣿⣿⡿⠋⠀⠀⣴⣿⣿⣿⣿⣿⣿⣿⣿⣿⣿⣿⣿⣿⣿⣿⣿⣿⡇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⣿⣿⣿⣿⣿⣿⣿⣿⣿⣿⣿⣿⣿⣿⣿⣿⣿⣿⣿⣿⣿⣿⣿⣿⣿⣿⣿⣿⣿⣿⣿⣿⣿⣿⣿⣿⣿⣿⣿⣿⣿⣿⣿⣿⣿⣿⣿⣿⣿⣿⣿⣿⣿⣿⣿⣿⣿⣿⣿⣿⣿⣿⣿⣿⣿⣿⠿⠋⠀⠀⠀⣨⣿⣿⣿⣿⣿⣿⣿⣿⣿⣿⣿⣿⣿⣿⣿⣿⣿⣿⡇</a:t>
            </a:r>
            <a:br/>
            <a:r>
              <a:t>⣿⣿⣿⣿⣿⣿⣿⣿⣿⣿⣿⣿⣿⣿⣿⣿⣿⣿⣿⣿⡿⠿⠛⠛⠛⠻⠿⢿⣿⣿⣿⣿⣿⣿⣿⣿⣿⣿⣿⣿⣿⣿⣿⣿⣿⣿⣿⣿⣿⣿⣿⣿⣿⣿⣿⣿⣿⣿⣿⣿⣿⣿⣿⣿⠟⠁⠀⠀⠀⠀⠉⠛⢿⣿⣿⣿⣿⣿⣿⣿⣿⣿⣿⣿⣿⣿⣿⣿⣿⣿⡇</a:t>
            </a:r>
            <a:br/>
            <a:r>
              <a:t>⣿⣿⣿⣿⣿⣿⣿⣿⣿⣿⣿⣿⣿⣿⣿⣿⣿⡿⠛⠁⠀⠀⠀⠀⠀⠀⠀⠀⠈⠙⠻⣿⣿⣿⣿⣿⣿⣿⣿⣿⣿⣿⣿⣿⣿⣿⣿⣿⣿⣿⣿⣿⣿⣿⣿⣿⣿⣿⣿⣿⣿⡿⠛⠁⠀⠀⠀⠀⠀⢀⣠⣴⣾⣿⣿⣿⣿⣿⣿⣿⣿⣿⣿⣿⣿⣿⣿⣿⣿⣿⡇</a:t>
            </a:r>
            <a:br/>
            <a:r>
              <a:t>⣿⣿⣿⣿⣿⣿⣿⣿⣿⣿⣿⣿⣿⣿⣿⣿⠟⠀⠀⠀⠀⠀⠀⠀⠀⠀⠀⠀⠀⠀⠀⠘⢿⣿⣿⣿⣿⣿⣿⣿⣿⣿⣿⣿⣿⣿⣿⣿⣿⣿⣿⣿⣿⠛⠛⣿⣿⣿⡿⠛⠉⠀⠀⠀⠀⢀⣤⣤⣶⣿⣿⣿⣿⣿⣿⣿⣿⣿⣿⣿⣿⣿⣿⣿⣿⣿⣿⣿⣿⣿⡇</a:t>
            </a:r>
            <a:br/>
            <a:r>
              <a:t>⣿⣿⣿⣿⣿⣿⣿⣿⣿⣿⣿⣿⣿⣿⣿⠏⠀⠀⠀⠀⠀⠀⠀⠀⠀⠀⠀⠀⠀⠀⠀⠀⠈⢿⣿⣿⣿⣿⣿⣿⣿⣿⣿⣿⣿⣿⡿⠿⠛⠛⠛⠛⠋⠀⠀⣸⠿⠋⠀⠀⠀⠀⠀⢀⣴⣿⣿⣿⣿⣿⣿⣿⣿⣿⣿⣿⣿⣿⣿⣿⣿⣿⣿⣿⣿⣿⣿⣿⣿⣿⡇</a:t>
            </a:r>
            <a:br/>
            <a:r>
              <a:t>⣿⣿⣿⣿⣿⣿⣿⣿⣿⣿⣿⣿⣿⣿⡟⠀⠀⠀⠀⠀⠀⠀⠀⠀⠀⠀⠀⠀⠀⠀⠀⠀⠀⠈⠙⠋⠉⠉⠛⠻⣿⣿⣿⣿⠯⠁⠀⠀⠀⠀⠀⠀⠀⠀⠀⠀⠀⠀⠀⠀⠀⢀⣴⠿⠟⠛⠿⢿⣿⣿⣿⣿⣿⣿⣿⣿⣿⣿⣿⣿⣿⣿⣿⣿⣿⣿⣿⣿⣿⣿⡇</a:t>
            </a:r>
            <a:br/>
            <a:r>
              <a:t>⣿⣿⣿⣿⣿⣿⣿⣿⣿⣿⣿⣿⣿⣿⠇⠀⠀⠀⠀⠀⠀⠀⠀⠀⠀⠀⠀⠀⠀⠀⠀⠀⠀⠀⠀⠀⠀⠀⠀⠀⠀⠹⣿⡕⠀⠀⠀⠀⠀⠀⠀⠀⠀⠀⠀⠀⠀⠀⠀⠀⠐⠛⠁⠀⠀⠀⠀⠀⢹⣿⣿⣿⣿⣿⣿⣿⣿⣿⣿⣿⣿⣿⣿⣿⣿⣿⣿⣿⣿⣿⡇</a:t>
            </a:r>
            <a:br/>
            <a:r>
              <a:t>⣿⣿⣿⣿⣿⣿⣿⣿⣿⣿⣿⣿⣿⣿⡀⠀⠀⠀⠀⠀⠀⠀⠀⠀⠀⠀⠀⠀⠀⠀⠀⠀⠀⠀⠀⠀⠀⠀⠀⠀⠀⠀⠘⠀⠀⠀⠀⠀⠀⠀⠀⠀⠀⠀⠀⠀⠀⠀⠀⠀⠀⠀⠀⠀⠀⠀⠀⠀⢸⣿⣿⣿⣿⣿⣿⣿⣿⣿⣿⣿⣿⣿⣿⣿⣿⣿⣿⣿⣿⣿⡇</a:t>
            </a:r>
            <a:br/>
            <a:r>
              <a:t>⣿⣿⣿⣿⣿⣿⣿⣿⣿⣿⣿⣿⣿⣿⡇⠀⠀⠀⠀⠀⠀⠀⠀⠀⠀⠀⠀⠀⠀⠀⠀⠀⠀⠀⠀⠀⠀⠀⠀⠀⠀⠀⠀⢰⠀⠀⠀⠀⠀⠀⠀⠀⠀⠀⠀⠀⠀⠀⠀⠀⠀⠀⠀⠀⠀⠀⠀⠀⣸⣿⣿⣿⣿⣿⣿⣿⣿⣿⣿⣿⣿⣿⣿⣿⣿⣿⣿⣿⣿⣿⡇</a:t>
            </a:r>
            <a:br/>
            <a:r>
              <a:t>⣿⣿⣿⣿⣿⣿⣿⣿⣿⣿⣿⣿⣿⣿⣿⣄⠀⠀⠀⠀⠀⠀⠀⠀⠀⠀⠀⠀⠀⠀⠀⠀⠀⠀⠀⠀⠀⠀⠀⠀⠀⠀⠀⠀⠀⠀⠀⠀⠀⠀⠀⠀⠀⠀⠀⠀⠀⠀⠀⠀⠀⠀⠀⠀⠀⠀⠀⢠⣿⣿⣿⣿⣿⣿⣿⣿⣿⣿⣿⣿⣿⣿⣿⣿⣿⣿⣿⣿⣿⣿⡇</a:t>
            </a:r>
            <a:br/>
            <a:r>
              <a:t>⣿⣿⣿⣿⣿⣿⣿⣿⣿⣿⣿⣿⣿⣿⣿⣿⣷⣄⠀⠀⠀⠀⠀⠀⠀⠀⠀⠀⠀⠀⠀⠀⠀⠀⠀⠀⠀⠀⠀⠀⠀⠀⠀⠀⠀⠀⠀⠀⠀⠀⠀⠀⠀⠀⠀⠀⠀⠀⠀⠀⠀⠀⠀⠀⠀⠀⢀⣾⣿⣿⣿⣿⣿⣿⣿⣿⣿⣿⣿⣿⣿⣿⣿⣿⣿⣿⣿⣿⣿⣿⡇</a:t>
            </a:r>
            <a:br/>
            <a:r>
              <a:t>⣿⣿⣿⣿⣿⣿⣿⣿⣿⣿⣿⣿⣿⣿⣿⣿⣿⣿⣿⣶⣤⣄⣀⣀⣀⣀⠄⠀⠀⠀⠀⠀⠀⠀⠀⠀⠀⠀⠀⠀⠀⣠⠆⠀⠀⠀⠀⠀⠀⠀⠀⠀⠀⠀⠀⠀⠀⠀⠀⠀⠀⠀⢀⠀⠀⣠⣾⣿⣿⣿⣿⣿⣿⣿⣿⣿⣿⣿⣿⣿⣿⣿⣿⣿⣿⣿⣿⣿⣿⣿⡇</a:t>
            </a:r>
            <a:br/>
            <a:r>
              <a:t>⣿⣿⣿⣿⣿⣿⣿⣿⣿⣿⣿⣿⣿⣿⣿⣿⣿⣿⣿⣿⣿⣿⣿⣿⠟⠁⠀⠀⠀⠀⠀⢠⣄⡀⠀⠀⠀⣀⣀⣴⣾⣿⣷⡄⠀⠀⠀⠀⠀⠀⠀⠀⠀⠀⠀⠀⠀⠀⠀⠀⠀⠀⢸⣷⣼⣿⣿⣿⣿⣿⣿⣿⣿⣿⣿⣿⣿⣿⣿⣿⣿⣿⣿⣿⣿⣿⣿⣿⣿⣿⡇</a:t>
            </a:r>
            <a:br/>
            <a:r>
              <a:t>⣿⣿⣿⣿⣿⣿⣿⣿⣿⣿⣿⣿⣿⣿⣿⣿⣿⣿⣿⣿⣿⣿⣿⠇⠀⠀⠀⠀⠀⠀⠀⣿⣿⣿⣿⣿⣿⣿⣿⣿⣿⣿⣿⠃⠀⠀⠀⠀⠀⠀⠀⠀⠀⠀⠀⠀⠀⠀⠀⠀⠀⠀⣼⣿⣿⣿⣿⣿⣿⣿⣿⣿⣿⣿⣿⣿⣿⣿⣿⣿⣿⣿⣿⣿⣿⣿⣿⣿⣿⣿⡇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⣿⣿⣿⣿⣿⣿⣿⣿⣿⣿⣿⣿⣿⣿⣿⣿⣿⣿⣿⣿⣿⣿⡃⣠⣶⡆⠀⠀⠀⠀⠀⠻⣿⣿⣿⣿⣿⣿⣿⣿⣿⣿⡟⠀⠀⠰⠀⠀⠀⠀⠀⠀⠀⠀⠀⠀⠀⠀⠀⠀⠀⠀⣿⣿⣿⣿⣿⣿⣿⣿⣿⣿⣿⣿⣿⣿⣿⣿⣿⣿⣿⣿⣿⣿⣿⣿⣿⣿⣿⣿⡇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⣿⣿⣿⣿⣿⣿⣿⣿⣿⣿⣿⣿⣿⣿⣿⣿⣿⣿⣿⣿⣿⣿⣿⣿⣯⡄⠀⠀⠀⠀⠀⢴⣾⣿⣿⣿⣿⣿⣿⣿⣿⣿⠃⠀⠀⠀⠀⠀⠀⠀⠀⠀⠀⠀⠀⠀⠀⠀⠀⠀⠀⠀⣿⣿⣿⣿⣿⣿⣿⣿⣿⣿⣿⣿⣿⣿⣿⣿⣿⣿⣿⣿⣿⣿⣿⣿⣿⣿⣿⣿⡇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⣿⣿⣿⣿⣿⣿⣿⣿⣿⣿⣿⣿⣿⣿⣿⣿⣿⣿⣿⣿⣿⣿⣿⣿⣿⣿⡇⠀⠀⠀⠀⢸⣿⣿⣿⣿⣿⡿⠿⠟⠋⠁⠀⠀⠀⠀⠀⠀⠀⠀⠀⠀⠀⠀⠀⠀⠀⠀⠀⠀⠀⠀⣿⣿⣿⣿⣿⣿⣿⣿⣿⣿⣿⣿⣿⣿⣿⣿⣿⣿⣿⣿⣿⣿⣿⣿⣿⣿⣿⣿⡇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⣿⣿⣿⣿⣿⣿⣿⣿⣿⣿⣿⣿⣿⣿⣿⣿⣿⣿⣿⣿⣿⣿⣿⣿⣿⣿⡇⠀⠀⠀⠀⠈⠿⠛⠋⠉⠀⠀⠀⠀⠀⠀⠀⠀⠀⠀⠀⠀⠀⠀⠀⠀⠀⠀⠀⠀⠀⠀⠀⠀⠀⠀⢸⣿⣿⣿⣿⣿⣿⣿⣿⣿⣿⣿⣿⣿⣿⣿⣿⣿⣿⣿⣿⣿⣿⣿⣿⣿⣿⣿⡇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⣿⣿⣿⣿⣿⣿⣿⣿⣿⣿⣿⣿⣿⣿⣿⣿⣿⣿⣿⣿⣿⣿⣿⣿⣿⣿⣿⡄⠀⠀⠀⠀⠀⠀⠀⢀⣀⡄⠀⠀⠀⠀⠀⠀⠀⠀⠀⠀⠀⠀⠀⠀⠀⠀⠀⠀⠀⠀⠀⠀⠀⠀⠀⣿⣿⣿⣿⣿⣿⣿⣿⣿⣿⣿⣿⣿⣿⣿⣿⣿⣿⣿⣿⣿⣿⣿⣿⣿⣿⣿⡇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⣿⣿⣿⣿⣿⣿⣿⣿⣿⣿⣿⣿⣿⣿⣿⣿⣿⣿⣿⣿⣿⣿⣿⣿⣿⣿⣿⣷⡐⠀⣠⣤⣶⣶⣿⣿⣿⠀⠀⠀⠀⠀⠀⠀⠀⠀⠀⠀⠀⠀⠀⠀⠀⠀⠀⠀⠀⠀⠀⠀⠀⠀⠀⠸⣿⣿⣿⣿⣿⣿⣿⣿⣿⣿⣿⣿⣿⣿⣿⣿⣿⣿⣿⣿⣿⣿⣿⣿⣿⣿⡇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⣿⣿⣿⣿⣿⣿⣿⣿⣿⣿⣿⣿⣿⣿⣿⣿⣿⣿⣿⣿⣿⣿⣿⣿⣿⣿⣿⣿⣿⠀⣿⣿⣿⣿⣿⣿⡇⠀⠀⠀⠀⠀⠀⠀⠀⠀⠀⠀⠀⠀⠀⠀⠀⡀⠀⠀⠀⠀⠀⠀⠀⠀⠀⠀⢻⣿⣿⣿⣿⣿⣿⣿⣿⣿⣿⣿⣿⣿⣿⣿⣿⣿⣿⣿⣿⣿⣿⣿⣿⣿⡇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⣿⣿⣿⣿⣿⣿⣿⣿⣿⣿⣿⣿⣿⣿⣿⣿⣿⣿⣿⣿⣿⣿⣿⣿⣿⣿⣿⣿⠁⣤⡀⣿⣿⣿⣿⣿⣧⠀⠀⠀⠀⠀⠀⠀⠀⠀⠀⠀⠀⠀⠀⠀⣼⣿⡄⡀⠀⠀⠀⠀⠀⠀⠀⠀⠈⣿⣿⣿⣿⣿⣿⣿⣿⣿⣿⣿⣿⣿⣿⣿⣿⣿⣿⣿⣿⣿⣿⣿⣿⣿⡇</a:t>
            </a:r>
            <a:br/>
            <a:r>
              <a:t>⣿⣿⣿⣿⣿⣿⣿⣿⣿⣿⣿⣿⣿⣿⣿⣿⣿⣿⣿⣿⣿⣿⣿⣿⣿⣿⣿⣿⡀⠟⠇⣿⣿⣿⣿⣿⣿⠀⠀⠀⠀⠀⠀⠀⠀⠀⠀⠀⠀⠀⠀⢰⣿⣿⣷⣿⣦⠀⠀⠀⠀⠀⠀⠀⠀⠸⣿⣿⣿⣿⣿⣿⣿⣿⣿⣿⣿⣿⣿⣿⣿⣿⣿⣿⣿⣿⣿⣿⣿⣿⡇</a:t>
            </a:r>
            <a:br/>
            <a:r>
              <a:t>⣿⣿⣿⣿⣿⣿⣿⣿⣿⣿⣿⣿⣿⣿⣿⣿⣿⣿⣿⣿⣿⣿⣿⣿⣿⣿⣿⣿⣿⡆⢺⣿⣿⣿⣿⣿⣿⡆⠀⠀⠀⠀⠀⠀⠀⠀⠀⠀⠀⠀⠀⣾⣿⣿⣿⣿⣿⣧⠀⠀⠀⠀⠀⠀⠀⠀⢻⣿⣿⣿⣿⣿⣿⣿⣿⣿⣿⣿⣿⣿⣿⣿⣿⣿⣿⣿⣿⣿⣿⣿⡇</a:t>
            </a:r>
            <a:br/>
            <a:r>
              <a:t>⣿⣿⣿⣿⣿⣿⣿⣿⣿⣿⣿⣿⣿⣿⣿⣿⣿⣿⣿⣿⣿⣿⣿⣿⣿⣿⣿⣿⡟⢁⣈⢹⣿⣿⣿⣿⣿⡇⠀⠀⠀⠀⠀⠀⠀⠀⠀⠀⠀⠀⠀⣿⣿⣿⣿⣿⣿⣿⣧⠀⠀⠀⠀⠀⠀⠀⢸⣿⣿⣿⣿⣿⣿⣿⣿⣿⣿⣿⣿⣿⣿⣿⣿⣿⣿⣿⣿⣿⣿⣿⡇</a:t>
            </a:r>
            <a:br/>
            <a:r>
              <a:t>⣿⣿⣿⣿⣿⣿⣿⣿⣿⣿⣿⣿⣿⣿⣿⣿⣿⣿⣿⣿⣿⣿⣿⣿⣿⣿⣿⣿⣧⢸⢿⢸⣿⣿⣿⣿⣿⡇⠀⠀⠀⠀⠀⠀⠀⠀⠀⠀⠀⠀⠀⣿⣿⣿⣿⣿⣿⣿⡿⠀⠀⠀⠀⠀⠀⠀⠠⠹⣿⣿⣿⣿⣿⣿⣿⣿⣿⣿⣿⣿⣿⣿⣿⣿⣿⣿⣿⣿⣿⣿⡇</a:t>
            </a:r>
            <a:br/>
            <a:r>
              <a:t>⣿⣿⣿⣿⣿⣿⣿⣿⣿⣿⣿⣿⣿⣿⣿⣿⣿⣿⣿⣿⣿⣿⣿⣿⣿⣿⣿⣿⣿⣤⠀⣾⣿⣿⣿⣿⣿⡇⠀⠀⠀⠀⠀⠀⠀⠀⠀⠀⠀⠀⠀⠹⣿⣿⣿⣿⣿⡟⠀⠀⠀⠀⠀⠀⠀⠀⠀⡑⣌⢿⣿⣿⣿⣿⣿⣿⣿⣿⣿⣿⣿⣿⣿⣿⣿⣿⣿⣿⣿⣿⡇</a:t>
            </a:r>
            <a:br/>
            <a:r>
              <a:t>⣿⣿⣿⣿⣿⣿⣿⣿⣿⣿⣿⣿⣿⣿⣿⣿⣿⣿⣿⣿⣿⣿⣿⣿⣿⣿⣿⣿⣿⡟⠀⠛⣿⣿⣿⣿⡿⠀⠀⠀⠀⠀⠀⠀⠀⠀⠀⠀⠀⠀⠀⠀⠻⢿⣿⡋⠉⠀⠀⠀⠀⠀⠀⠀⠀⠈⠀⠘⣮⣷⣿⣿⣿⣿⣿⣿⣿⣿⣿⣿⣿⣿⣿⣿⣿⣿⣿⣿⣿⣿⡇</a:t>
            </a:r>
            <a:br/>
            <a:r>
              <a:t>⣿⣿⣿⣿⣿⣿⣿⣿⣿⣿⣿⣿⣿⣿⣿⣿⣿⣿⣿⣿⣿⣿⣿⣿⣿⣿⣿⣿⣿⡇⣷⡇⢹⣿⣿⠟⠐⠀⠀⠀⠀⠀⠀⠀⠀⠀⠀⠀⠀⠀⠀⠀⠈⠀⠙⠀⠀⠀⠀⠀⠀⠀⠀⠀⠀⠀⠀⠀⣽⣿⣿⣿⣿⣿⣿⣿⣿⣿⣿⣿⣿⣿⣿⣿⣿⣿⣿⣿⣿⣿⡇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⣿⣿⣿⣿⣿⣿⣿⣿⣿⣿⣿⣿⣿⣿⣿⣿⣿⣿⣿⣿⣿⣿⣿⣿⣿⣿⣿⣿⣿⣿⣿⣿⣿⣿⣿⣿⣿⣿⣿⣿⣿⣿⣿⣿⣿⣿⣿⣿⣿⣿⣿⣿⣿⣿⣿⣿⣿⣿⣿⣿⣿⣿⣿⣿⣿⣿⣿⣿⣿⣿⣿⣿⣿⡿⠛⣩⣿⣿⣿⣿⣿⣿⣿⣿⣿⣿⣿⣿⣿⣿⡇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⣿⣿⣿⣿⣿⣿⣿⣿⣿⣿⣿⣿⣿⣿⣿⣿⣿⣿⣿⣿⣿⣿⣿⣿⣿⣿⣿⣿⣿⣿⣿⣿⣿⣿⣿⣿⣿⣿⣿⣿⣿⣿⣿⣿⣿⣿⣿⣿⣿⣿⣿⣿⣿⣿⣿⣿⣿⣿⣿⣿⣿⣿⣿⣿⣿⣿⣿⣿⣿⣿⣿⠟⠉⢀⣼⣿⣿⣿⣿⣿⣿⣿⣿⣿⣿⣿⣿⣿⣿⣿⡇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⣿⣿⣿⣿⣿⣿⣿⣿⣿⣿⣿⣿⣿⣿⣿⣿⣿⣿⣿⣿⣿⣿⣿⣿⣿⣿⣿⣿⣿⣿⣿⣿⣿⣿⣿⣿⣿⣿⣿⣿⣿⣿⣿⣿⣿⣿⣿⣿⣿⣿⣿⣿⣿⣿⣿⣿⣿⣿⣿⣿⣿⣿⣿⣿⣿⣿⣿⣿⣿⠟⠁⠀⣠⣿⣿⣿⣿⣿⣿⣿⣿⣿⣿⣿⣿⣿⣿⣿⣿⣿⡇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⣿⣿⣿⣿⣿⣿⣿⣿⣿⣿⣿⣿⣿⣿⣿⣿⣿⣿⣿⣿⣿⣿⣿⣿⣿⣿⣿⣿⣿⣿⣿⣿⣿⣿⣿⣿⣿⣿⣿⣿⣿⣿⣿⣿⣿⣿⣿⣿⣿⣿⣿⣿⣿⣿⣿⣿⣿⣿⣿⣿⣿⣿⣿⣿⣿⣿⡿⠋⠀⠀⠀⣨⣿⣿⣿⣿⣿⣿⣿⣿⣿⣿⣿⣿⣿⣿⣿⣿⣿⣿⡇</a:t>
            </a:r>
            <a:br/>
            <a:r>
              <a:t>⣿⣿⣿⣿⣿⣿⣿⣿⣿⣿⣿⣿⣿⣿⣿⣿⣿⣿⣿⣿⡿⠿⠛⠛⠛⠛⠿⠿⣿⣿⣿⣿⣿⣿⣿⣿⣿⣿⣿⣿⣿⣿⣿⣿⣿⣿⣿⣿⣿⣿⣿⣿⣿⣿⣿⣿⣿⣿⣿⣿⣿⣿⣿⣿⡿⠁⠀⠀⠀⠀⠉⠛⢿⣿⣿⣿⣿⣿⣿⣿⣿⣿⣿⣿⣿⣿⣿⣿⣿⣿⡇</a:t>
            </a:r>
            <a:br/>
            <a:r>
              <a:t>⣿⣿⣿⣿⣿⣿⣿⣿⣿⣿⣿⣿⣿⣿⣿⣿⣿⣿⠟⠁⠀⠀⠀⠀⠀⠀⠀⠀⠀⠉⠻⣿⣿⣿⣿⣿⣿⣿⣿⣿⣿⣿⣿⣿⣿⣿⣿⣿⣿⣿⣿⣿⣿⣿⣿⣿⣿⣿⣿⣿⣿⣿⠟⠉⠀⠀⠀⠀⠀⠀⣠⣤⣾⣿⣿⣿⣿⣿⣿⣿⣿⣿⣿⣿⣿⣿⣿⣿⣿⣿⡇</a:t>
            </a:r>
            <a:br/>
            <a:r>
              <a:t>⣿⣿⣿⣿⣿⣿⣿⣿⣿⣿⣿⣿⣿⣿⣿⣿⡟⠁⠀⠀⠀⠀⠀⠀⠀⠀⠀⠀⠀⠀⠀⠈⢻⣿⣿⣿⣿⣿⣿⣿⣿⣿⣿⣿⣿⣿⣿⣿⣿⣿⣿⣿⣿⡛⠛⢿⣿⣿⣿⠟⠋⠀⠀⠀⠀⢀⣤⣤⣴⣾⣿⣿⣿⣿⣿⣿⣿⣿⣿⣿⣿⣿⣿⣿⣿⣿⣿⣿⣿⣿⡇</a:t>
            </a:r>
            <a:br/>
            <a:r>
              <a:t>⣿⣿⣿⣿⣿⣿⣿⣿⣿⣿⣿⣿⣿⣿⣿⡏⠀⠀⠀⠀⠀⠀⠀⠀⠀⠀⠀⠀⠀⠀⠀⠀⠀⢻⣿⣿⣿⣿⣿⣿⣿⣿⣿⣿⣿⣿⣿⠿⠛⠛⠛⠛⠛⠀⠀⢸⡿⠋⠀⠀⠀⠀⠀⠀⣠⣾⣿⣿⣿⣿⣿⣿⣿⣿⣿⣿⣿⣿⣿⣿⣿⣿⣿⣿⣿⣿⣿⣿⣿⣿⡇</a:t>
            </a:r>
            <a:br/>
            <a:r>
              <a:t>⣿⣿⣿⣿⣿⣿⣿⣿⣿⣿⣿⣿⣿⣿⡟⠀⠀⠀⠀⠀⠀⠀⠀⠀⠀⠀⠀⠀⠀⠀⠀⠀⠀⠈⠙⠛⠉⠉⠛⠻⣿⣿⣿⣿⡯⠉⠀⠀⠀⠀⠀⠀⠀⠀⠀⠀⠀⠀⠀⠀⠀⢀⣴⡿⠿⠿⠿⢿⣿⣿⣿⣿⣿⣿⣿⣿⣿⣿⣿⣿⣿⣿⣿⣿⣿⣿⣿⣿⣿⣿⡇</a:t>
            </a:r>
            <a:br/>
            <a:r>
              <a:t>⣿⣿⣿⣿⣿⣿⣿⣿⣿⣿⣿⣿⣿⣿⡇⠀⠀⠀⠀⠀⠀⠀⠀⠀⠀⠀⠀⠀⠀⠀⠀⠀⠀⠀⠀⠀⠀⠀⠀⠀⠀⠙⣿⡗⠀⠀⠀⠀⠀⠀⠀⠀⠀⠀⠀⠀⠀⠀⠀⠀⠀⠚⠁⠀⠀⠀⠀⠀⠹⣿⣿⣿⣿⣿⣿⣿⣿⣿⣿⣿⣿⣿⣿⣿⣿⣿⣿⣿⣿⣿⡇</a:t>
            </a:r>
            <a:br/>
            <a:r>
              <a:t>⣿⣿⣿⣿⣿⣿⣿⣿⣿⣿⣿⣿⣿⣿⡇⠀⠀⠀⠀⠀⠀⠀⠀⠀⠀⠀⠀⠀⠀⠀⠀⠀⠀⠀⠀⠀⠀⠀⠀⠀⠀⠀⠈⡇⠀⠀⠀⠀⠀⠀⠀⠀⠀⠀⠀⠀⠀⠀⠀⠀⠀⠀⠀⠀⠀⠀⠀⠀⠀⣿⣿⣿⣿⣿⣿⣿⣿⣿⣿⣿⣿⣿⣿⣿⣿⣿⣿⣿⣿⣿⡇</a:t>
            </a:r>
            <a:br/>
            <a:r>
              <a:t>⣿⣿⣿⣿⣿⣿⣿⣿⣿⣿⣿⣿⣿⣿⣇⠀⠀⠀⠀⠀⠀⠀⠀⠀⠀⠀⠀⠀⠀⠀⠀⠀⠀⠀⠀⠀⠀⠀⠀⠀⠀⠀⠀⢰⠀⠀⠀⠀⠀⠀⠀⠀⠀⠀⠀⠀⠀⠀⠀⠀⠀⠀⠀⠀⠀⠀⠀⠀⢰⣿⣿⣿⣿⣿⣿⣿⣿⣿⣿⣿⣿⣿⣿⣿⣿⣿⣿⣿⣿⣿⡇</a:t>
            </a:r>
            <a:br/>
            <a:r>
              <a:t>⣿⣿⣿⣿⣿⣿⣿⣿⣿⣿⣿⣿⣿⣿⣿⣆⠀⠀⠀⠀⠀⠀⠀⠀⠀⠀⠀⠀⠀⠀⠀⠀⠀⠀⠀⠀⠀⠀⠀⠀⠀⠀⠀⠀⠀⠀⠀⠀⠀⠀⠀⠀⠀⠀⠀⠀⠀⠀⠀⠀⠀⠀⠀⠀⠀⠀⠀⢠⣾⣿⣿⣿⣿⣿⣿⣿⣿⣿⣿⣿⣿⣿⣿⣿⣿⣿⣿⣿⣿⣿⡇</a:t>
            </a:r>
            <a:br/>
            <a:r>
              <a:t>⣿⣿⣿⣿⣿⣿⣿⣿⣿⣿⣿⣿⣿⣿⣿⣿⣷⣄⡀⠀⠀⠀⠀⠀⠀⠀⠀⠀⠀⠀⠀⠀⠀⠀⠀⠀⠀⠀⠀⠀⠀⠀⠀⠀⠀⠀⠀⠀⠀⠀⠀⠀⠀⠀⠀⠀⠀⠀⠀⠀⠀⠀⠀⠀⠀⠀⢀⣾⣿⣿⣿⣿⣿⣿⣿⣿⣿⣿⣿⣿⣿⣿⣿⣿⣿⣿⣿⣿⣿⣿⡇</a:t>
            </a:r>
            <a:br/>
            <a:r>
              <a:t>⣿⣿⣿⣿⣿⣿⣿⣿⣿⣿⣿⣿⣿⣿⣿⣿⣿⣿⣿⣶⣤⣤⣀⣀⣀⣠⠄⠀⠀⠀⠀⠀⠀⠀⠀⠀⠀⠀⠀⠀⠀⣠⡆⠀⠀⠀⠀⠀⠀⠀⠀⠀⠀⠀⠀⠀⠀⠀⠀⠀⠀⠀⠀⠀⠀⣠⣾⣿⣿⣿⣿⣿⣿⣿⣿⣿⣿⣿⣿⣿⣿⣿⣿⣿⣿⣿⣿⣿⣿⣿⡇</a:t>
            </a:r>
            <a:br/>
            <a:r>
              <a:t>⣿⣿⣿⣿⣿⣿⣿⣿⣿⣿⣿⣿⣿⣿⣿⣿⣿⣿⣿⣿⣿⣿⣿⣿⠟⠉⠀⠀⠀⠀⠀⢠⣄⡀⠀⠀⠀⠀⣀⣤⣾⣿⣷⡄⠀⠀⠀⠀⠀⠀⠀⠀⠀⠀⠀⠀⠀⠀⠀⠀⠀⠀⢸⣧⣴⣿⣿⣿⣿⣿⣿⣿⣿⣿⣿⣿⣿⣿⣿⣿⣿⣿⣿⣿⣿⣿⣿⣿⣿⣿⡇</a:t>
            </a:r>
            <a:br/>
            <a:r>
              <a:t>⣿⣿⣿⣿⣿⣿⣿⣿⣿⣿⣿⣿⣿⣿⣿⣿⣿⣿⣿⣿⣿⣿⣿⠧⠀⠀⠀⠀⠀⠀⠀⣾⣿⣿⣿⣿⣿⣿⣿⣿⣿⣿⣿⠁⠀⠀⠀⠀⠀⠀⠀⠀⠀⠀⠀⠀⠀⠀⠀⠀⠀⠀⢸⣿⣿⣿⣿⣿⣿⣿⣿⣿⣿⣿⣿⣿⣿⣿⣿⣿⣿⣿⣿⣿⣿⣿⣿⣿⣿⣿⡇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⣿⣿⣿⣿⣿⣿⣿⣿⣿⣿⣿⣿⣿⣿⣿⣿⣿⣿⣿⣿⣿⣿⡏⢠⣶⡦⠀⠀⠀⠀⠀⠹⣿⣿⣿⣿⣿⣿⣿⣿⣿⣿⡏⠀⠀⠐⠀⠀⠀⠀⠀⠀⠀⠀⠀⠀⠀⠀⠀⠀⠀⠀⣿⣿⣿⣿⣿⣿⣿⣿⣿⣿⣿⣿⣿⣿⣿⣿⣿⣿⣿⣿⣿⣿⣿⣿⣿⣿⣿⣿⡇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⣿⣿⣿⣿⣿⣿⣿⣿⣿⣿⣿⣿⣿⣿⣿⣿⣿⣿⣿⣿⣿⣿⣿⣿⣿⡄⠀⠀⠀⠀⠀⢠⣾⣿⣿⣿⣿⣿⣿⣿⣿⣿⠁⠀⠀⠀⠀⠀⠀⠀⠀⠀⠀⠀⠀⠀⠀⠀⠀⠀⠀⠀⣿⣿⣿⣿⣿⣿⣿⣿⣿⣿⣿⣿⣿⣿⣿⣿⣿⣿⣿⣿⣿⣿⣿⣿⣿⣿⣿⣿⡇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⣿⣿⣿⣿⣿⣿⣿⣿⣿⣿⣿⣿⣿⣿⣿⣿⣿⣿⣿⣿⣿⣿⣿⣿⣿⣿⡇⠀⠀⠀⠀⢸⣿⣿⣿⣿⣿⣿⠿⠟⠋⠁⠀⠀⠀⠀⠀⠀⠀⠀⠀⠀⠀⠀⠀⠀⠀⠀⠀⠀⠀⠀⢿⣿⣿⣿⣿⣿⣿⣿⣿⣿⣿⣿⣿⣿⣿⣿⣿⣿⣿⣿⣿⣿⣿⣿⣿⣿⣿⣿⡇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⣿⣿⣿⣿⣿⣿⣿⣿⣿⣿⣿⣿⣿⣿⣿⣿⣿⣿⣿⣿⣿⣿⣿⣿⣿⣿⡇⠀⠀⠀⠀⠀⠿⠛⠋⠉⠀⠀⠀⠀⠀⠀⠀⠀⠀⠀⠀⠀⠀⠀⠀⠀⠀⠀⠀⠀⠀⠀⠀⠀⠀⠀⢸⣿⣿⣿⣿⣿⣿⣿⣿⣿⣿⣿⣿⣿⣿⣿⣿⣿⣿⣿⣿⣿⣿⣿⣿⣿⣿⣿⡇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⣿⣿⣿⣿⣿⣿⣿⣿⣿⣿⣿⣿⣿⣿⣿⣿⣿⣿⣿⣿⣿⣿⣿⣿⣿⣿⣷⠀⠀⠀⠀⠀⠀⠀⠀⠀⠀⠀⠀⠀⠀⠀⠀⠀⠀⠀⠀⠀⠀⠀⠀⠀⠀⠀⠀⠀⠀⠀⠀⠀⠀⠀⢸⣿⣿⣿⣿⣿⣿⣿⣿⣿⣿⣿⣿⣿⣿⣿⣿⣿⣿⣿⣿⣿⣿⣿⣿⣿⣿⣿⡇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⣿⣿⣿⣿⣿⣿⣿⣿⣿⣿⣿⣿⣿⣿⣿⣿⣿⣿⣿⣿⣿⣿⣿⣿⣿⣿⣿⡄⠀⠀⠀⠀⠀⠀⠀⢀⣀⡀⠀⠀⠀⠀⠀⠀⠀⠀⠀⠀⠀⠀⠀⠀⠀⠀⠀⠀⠀⠀⠀⠀⠀⠀⠘⣿⣿⣿⣿⣿⣿⣿⣿⣿⣿⣿⣿⣿⣿⣿⣿⣿⣿⣿⣿⣿⣿⣿⣿⣿⣿⣿⡇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⣿⣿⣿⣿⣿⣿⣿⣿⣿⣿⣿⣿⣿⣿⣿⣿⣿⣿⣿⣿⣿⣿⣿⣿⣿⣿⣿⣧⡐⠀⣠⣤⣶⣶⣿⣿⣿⠀⠀⠀⠀⠀⠀⠀⠀⠀⠀⠀⠀⠀⠀⠀⠀⠀⠀⠀⠀⠀⠀⠀⠀⠀⠀⢻⣿⣿⣿⣿⣿⣿⣿⣿⣿⣿⣿⣿⣿⣿⣿⣿⣿⣿⣿⣿⣿⣿⣿⣿⣿⣿⡇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⣿⣿⣿⣿⣿⣿⣿⣿⣿⣿⣿⣿⣿⣿⣿⣿⣿⣿⣿⣿⣿⣿⣿⣿⣿⣿⣿⣿⡷⠸⣿⣿⣿⣿⣿⣿⡇⠀⠀⠀⠀⠀⠀⠀⠀⠀⠀⠀⠀⠀⠀⠀⠀⡀⠀⠀⠀⠀⠀⠀⠀⠀⠀⠈⣿⣿⣿⣿⣿⣿⣿⣿⣿⣿⣿⣿⣿⣿⣿⣿⣿⣿⣿⣿⣿⣿⣿⣿⣿⣿⡇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⣿⣿⣿⣿⣿⣿⣿⣿⣿⣿⣿⣿⣿⣿⣿⣿⣿⣿⣿⣿⣿⣿⣿⣿⣿⣿⣿⣿⢠⣤⠘⣿⣿⣿⣿⣿⣧⠀⠀⠀⠀⠀⠀⠀⠀⠀⠀⠀⠀⠀⠀⠀⣼⣷⢠⡀⠀⠀⠀⠀⠀⠀⠀⠀⢸⣿⣿⣿⣿⣿⣿⣿⣿⣿⣿⣿⣿⣿⣿⣿⣿⣿⣿⣿⣿⣿⣿⣿⣿⣿⡇</a:t>
            </a:r>
            <a:br/>
            <a:r>
              <a:t>⣿⣿⣿⣿⣿⣿⣿⣿⣿⣿⣿⣿⣿⣿⣿⣿⣿⣿⣿⣿⣿⣿⣿⣿⣿⣿⣿⣿⠈⠛⠀⣿⣿⣿⣿⣿⣿⠀⠀⠀⠀⠀⠀⠀⠀⠀⠀⠀⠀⠀⠀⢰⣿⣿⣿⣿⣦⠀⠀⠀⠀⠀⠀⠀⠀⢻⣿⣿⣿⣿⣿⣿⣿⣿⣿⣿⣿⣿⣿⣿⣿⣿⣿⣿⣿⣿⣿⣿⣿⣿⡇</a:t>
            </a:r>
            <a:br/>
            <a:r>
              <a:t>⣿⣿⣿⣿⣿⣿⣿⣿⣿⣿⣿⣿⣿⣿⣿⣿⣿⣿⣿⣿⣿⣿⣿⣿⣿⣿⣿⣿⣷⠀⣿⣿⣿⣿⣿⣿⣿⡆⠀⠀⠀⠀⠀⠀⠀⠀⠀⠀⠀⠀⠀⣾⣿⣿⣿⣿⣿⣧⠀⠀⠀⠀⠀⠀⠀⠀⢻⣿⣿⣿⣿⣿⣿⣿⣿⣿⣿⣿⣿⣿⣿⣿⣿⣿⣿⣿⣿⣿⣿⣿⡇</a:t>
            </a:r>
            <a:br/>
            <a:r>
              <a:t>⣿⣿⣿⣿⣿⣿⣿⣿⣿⣿⣿⣿⣿⣿⣿⣿⣿⣿⣿⣿⣿⣿⣿⣿⣿⣿⣿⣿⡏⣀⡈⢿⣿⣿⣿⣿⣿⡇⠀⠀⠀⠀⠀⠀⠀⠀⠀⠀⠀⠀⠀⣿⣿⣿⣿⣿⣿⣿⣧⠀⠀⠀⠀⠀⠀⠀⢸⣿⣿⣿⣿⣿⣿⣿⣿⣿⣿⣿⣿⣿⣿⣿⣿⣿⣿⣿⣿⣿⣿⣿⡇</a:t>
            </a:r>
            <a:br/>
            <a:r>
              <a:t>⣿⣿⣿⣿⣿⣿⣿⣿⣿⣿⣿⣿⣿⣿⣿⣿⣿⣿⣿⣿⣿⣿⣿⣿⣿⣿⣿⣿⡇⢹⠇⢸⣿⣿⣿⣿⣿⡇⠀⠀⠀⠀⠀⠀⠀⠀⠀⠀⠀⠀⠀⣿⣿⣿⣿⣿⣿⣿⡿⠁⠀⠀⠀⠀⠀⠀⠘⢿⣿⣿⣿⣿⣿⣿⣿⣿⣿⣿⣿⣿⣿⣿⣿⣿⣿⣿⣿⣿⣿⣿⡇</a:t>
            </a:r>
            <a:br/>
            <a:r>
              <a:t>⣿⣿⣿⣿⣿⣿⣿⣿⣿⣿⣿⣿⣿⣿⣿⣿⣿⣿⣿⣿⣿⣿⣿⣿⣿⣿⣿⣿⣷⡄⠠⣾⣿⣿⣿⣿⣿⡇⠀⠀⠀⠀⠀⠀⠀⠀⠀⠀⠀⠀⠀⢹⣿⣿⣿⣿⣿⡟⠀⠀⠀⠀⠀⠀⠀⠀⠐⣌⢿⣿⣿⣿⣿⣿⣿⣿⣿⣿⣿⣿⣿⣿⣿⣿⣿⣿⣿⣿⣿⣿⡇</a:t>
            </a:r>
            <a:br/>
            <a:r>
              <a:t>⣿⣿⣿⣿⣿⣿⣿⣿⣿⣿⣿⣿⣿⣿⣿⣿⣿⣿⣿⣿⣿⣿⣿⣿⣿⣿⣿⣿⣿⠟⠀⠻⣿⣿⣿⣿⡿⠀⠀⠀⠀⠀⠀⠀⠀⠀⠀⠀⠀⠀⠀⠀⠻⢿⣿⡏⠉⠀⠀⠀⠀⠀⠀⠀⠀⠀⠀⢌⢮⣿⣿⣿⣿⣿⣿⣿⣿⣿⣿⣿⣿⣿⣿⣿⣿⣿⣿⣿⣿⣿⡇</a:t>
            </a:r>
            <a:br/>
            <a:r>
              <a:t>⣿⣿⣿⣿⣿⣿⣿⣿⣿⣿⣿⣿⣿⣿⣿⣿⣿⣿⣿⣿⣿⣿⣿⣿⣿⣿⣿⣿⣿⠀⣶⡆⢿⣿⣿⠟⠐⠀⠀⠀⠀⠀⠀⠀⠀⠀⠀⠀⠀⠀⠀⠀⠈⠀⠙⠀⠀⠀⠀⠀⠀⠀⠀⠀⠀⠀⠀⠸⣿⣿⣿⣿⣿⣿⣿⣿⣿⣿⣿⣿⣿⣿⣿⣿⣿⣿⣿⣿⣿⣿⡇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⣿⣿⣿⣿⣿⣿⣿⣿⣿⣿⣿⣿⣿⣿⣿⣿⣿⣿⣿⣿⣿⣿⣿⣿⣿⣿⣿⣿⣿⣿⣿⣿⣿⣿⣿⣿⣿⣿⣿⣿⣿⣿⣿⣿⣿⣿⣿⣿⣿⣿⣿⣿⣿⣿⣿⣿⣿⣿⣿⣿⣿⣿⣿⣿⣿⣿⣿⣿⣿⣿⣿⣿⣿⣿⡿⠛⣹⣿⣿⣿⣿⣿⣿⣿⣿⣿⣿⣿⣿⣿⡇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⣿⣿⣿⣿⣿⣿⣿⣿⣿⣿⣿⣿⣿⣿⣿⣿⣿⣿⣿⣿⣿⣿⣿⣿⣿⣿⣿⣿⣿⣿⣿⣿⣿⣿⣿⣿⣿⣿⣿⣿⣿⣿⣿⣿⣿⣿⣿⣿⣿⣿⣿⣿⣿⣿⣿⣿⣿⣿⣿⣿⣿⣿⣿⣿⣿⣿⣿⣿⣿⣿⣿⡿⠛⠁⣠⣾⣿⣿⣿⣿⣿⣿⣿⣿⣿⣿⣿⣿⣿⣿⡇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⣿⣿⣿⣿⣿⣿⣿⣿⣿⣿⣿⣿⣿⣿⣿⣿⣿⣿⣿⣿⣿⣿⣿⣿⣿⣿⣿⣿⣿⣿⣿⣿⣿⣿⣿⣿⣿⣿⣿⣿⣿⣿⣿⣿⣿⣿⣿⣿⣿⣿⣿⣿⣿⣿⣿⣿⣿⣿⣿⣿⣿⣿⣿⣿⣿⣿⣿⣿⣿⡿⠋⠀⢀⣴⣿⣿⣿⣿⣿⣿⣿⣿⣿⣿⣿⣿⣿⣿⣿⣿⡇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⣿⣿⣿⣿⣿⣿⣿⣿⣿⣿⣿⣿⣿⣿⣿⣿⣿⣿⣿⣿⣿⣿⣿⣿⣿⣿⣿⣿⣿⣿⣿⣿⣿⣿⣿⣿⣿⣿⣿⣿⣿⣿⣿⣿⣿⣿⣿⣿⣿⣿⣿⣿⣿⣿⣿⣿⣿⣿⣿⣿⣿⣿⣿⣿⣿⣿⣿⠟⠋⠀⠀⠀⣺⣿⣿⣿⣿⣿⣿⣿⣿⣿⣿⣿⣿⣿⣿⣿⣿⣿⡇</a:t>
            </a:r>
            <a:br/>
            <a:r>
              <a:t>⣿⣿⣿⣿⣿⣿⣿⣿⣿⣿⣿⣿⣿⣿⣿⣿⣿⣿⣿⣿⡿⠿⠛⠛⠛⠛⠻⠿⣿⣿⣿⣿⣿⣿⣿⣿⣿⣿⣿⣿⣿⣿⣿⣿⣿⣿⣿⣿⣿⣿⣿⣿⣿⣿⣿⣿⣿⣿⣿⣿⣿⣿⣿⣿⣿⠟⠁⠀⠀⠀⠐⠛⢿⣿⣿⣿⣿⣿⣿⣿⣿⣿⣿⣿⣿⣿⣿⣿⣿⣿⡇</a:t>
            </a:r>
            <a:br/>
            <a:r>
              <a:t>⣿⣿⣿⣿⣿⣿⣿⣿⣿⣿⣿⣿⣿⣿⣿⣿⣿⣿⠟⠁⠀⠀⠀⠀⠀⠀⠀⠀⠀⠈⠛⢿⣿⣿⣿⣿⣿⣿⣿⣿⣿⣿⣿⣿⣿⣿⣿⣿⣿⣿⣿⣿⣿⣿⣿⣿⣿⣿⣿⣿⣿⣿⡿⠛⠁⠀⠀⠀⠀⠀⠀⣀⣤⣿⣿⣿⣿⣿⣿⣿⣿⣿⣿⣿⣿⣿⣿⣿⣿⣿⡇</a:t>
            </a:r>
            <a:br/>
            <a:r>
              <a:t>⣿⣿⣿⣿⣿⣿⣿⣿⣿⣿⣿⣿⣿⣿⣿⣿⡿⠁⠀⠀⠀⠀⠀⠀⠀⠀⠀⠀⠀⠀⠀⠀⠻⣿⣿⣿⣿⣿⣿⣿⣿⣿⣿⣿⣿⣿⣿⣿⣿⣿⣿⣿⣿⡟⠛⢿⣿⣿⣿⡿⠛⠁⠀⠀⠀⠀⣠⣀⣠⣴⣿⣿⣿⣿⣿⣿⣿⣿⣿⣿⣿⣿⣿⣿⣿⣿⣿⣿⣿⣿⡇</a:t>
            </a:r>
            <a:br/>
            <a:r>
              <a:t>⣿⣿⣿⣿⣿⣿⣿⣿⣿⣿⣿⣿⣿⣿⣿⡟⠀⠀⠀⠀⠀⠀⠀⠀⠀⠀⠀⠀⠀⠀⠀⠀⠀⠹⣿⣿⣿⣿⣿⣿⣿⣿⣿⣿⣿⣿⣿⠿⠟⠛⠛⠛⠛⠃⠀⢀⣿⠟⠁⠀⠀⠀⠀⠀⣠⣾⣿⣿⣿⣿⣿⣿⣿⣿⣿⣿⣿⣿⣿⣿⣿⣿⣿⣿⣿⣿⣿⣿⣿⣿⡇</a:t>
            </a:r>
            <a:br/>
            <a:r>
              <a:t>⣿⣿⣿⣿⣿⣿⣿⣿⣿⣿⣿⣿⣿⣿⣿⠁⠀⠀⠀⠀⠀⠀⠀⠀⠀⠀⠀⠀⠀⠀⠀⠀⠀⠀⠙⠛⠛⠙⠛⠻⢿⣿⣿⣿⡿⠍⠁⠀⠀⠀⠀⠀⠀⠀⠀⠀⠀⠀⠀⠀⠀⠀⣠⣾⠿⠿⠿⣿⣿⣿⣿⣿⣿⣿⣿⣿⣿⣿⣿⣿⣿⣿⣿⣿⣿⣿⣿⣿⣿⣿⡇</a:t>
            </a:r>
            <a:br/>
            <a:r>
              <a:t>⣿⣿⣿⣿⣿⣿⣿⣿⣿⣿⣿⣿⣿⣿⡏⠀⠀⠀⠀⠀⠀⠀⠀⠀⠀⠀⠀⠀⠀⠀⠀⠀⠀⠀⠀⠀⠀⠀⠀⠀⠀⠙⢿⡯⠂⠀⠀⠀⠀⠀⠀⠀⠀⠀⠀⠀⠀⠀⠀⠀⠀⠾⠋⠀⠀⠀⠀⠀⠙⣿⣿⣿⣿⣿⣿⣿⣿⣿⣿⣿⣿⣿⣿⣿⣿⣿⣿⣿⣿⣿⡇</a:t>
            </a:r>
            <a:br/>
            <a:r>
              <a:t>⣿⣿⣿⣿⣿⣿⣿⣿⣿⣿⣿⣿⣿⣿⡇⠀⠀⠀⠀⠀⠀⠀⠀⠀⠀⠀⠀⠀⠀⠀⠀⠀⠀⠀⠀⠀⠀⠀⠀⠀⠀⠀⠈⠇⠀⠀⠀⠀⠀⠀⠀⠀⠀⠀⠀⠀⠀⠀⠀⠀⠀⠀⠀⠀⠀⠀⠀⠀⠀⣿⣿⣿⣿⣿⣿⣿⣿⣿⣿⣿⣿⣿⣿⣿⣿⣿⣿⣿⣿⣿⡇</a:t>
            </a:r>
            <a:br/>
            <a:r>
              <a:t>⣿⣿⣿⣿⣿⣿⣿⣿⣿⣿⣿⣿⣿⣿⣷⠀⠀⠀⠀⠀⠀⠀⠀⠀⠀⠀⠀⠀⠀⠀⠀⠀⠀⠀⠀⠀⠀⠀⠀⠀⠀⠀⠀⠠⡆⠀⠀⠀⠀⠀⠀⠀⠀⠀⠀⠀⠀⠀⠀⠀⠀⠀⠀⠀⠀⠀⠀⠀⢠⣿⣿⣿⣿⣿⣿⣿⣿⣿⣿⣿⣿⣿⣿⣿⣿⣿⣿⣿⣿⣿⡇</a:t>
            </a:r>
            <a:br/>
            <a:r>
              <a:t>⣿⣿⣿⣿⣿⣿⣿⣿⣿⣿⣿⣿⣿⣿⣿⣧⡀⠀⠀⠀⠀⠀⠀⠀⠀⠀⠀⠀⠀⠀⠀⠀⠀⠀⠀⠀⠀⠀⠀⠀⠀⠀⠀⠀⠀⠀⠀⠀⠀⠀⠀⠀⠀⠀⠀⠀⠀⠀⠀⠀⠀⠀⠀⠀⠀⠀⠀⠀⣼⣿⣿⣿⣿⣿⣿⣿⣿⣿⣿⣿⣿⣿⣿⣿⣿⣿⣿⣿⣿⣿⡇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⣿⣿⣿⣿⣿⣿⣿⣿⣿⣿⣿⣿⣿⣿⣿⣿⣿⣦⡀⠀⠀⠀⠀⠀⠀⠀⠀⠀⠀⠀⠀⠀⠀⠀⠀⠀⠀⠀⠀⠀⠀⠀⠀⠀⠀⠀⠀⠀⠀⠀⠀⠀⠀⠀⠀⠀⠀⠀⠀⠀⠀⠀⠀⠀⠀⠀⠀⣴⣿⣿⣿⣿⣿⣿⣿⣿⣿⣿⣿⣿⣿⣿⣿⣿⣿⣿⣿⣿⣿⣿⡇</a:t>
            </a:r>
            <a:br/>
            <a:r>
              <a:t>⣿⣿⣿⣿⣿⣿⣿⣿⣿⣿⣿⣿⣿⣿⣿⣿⣿⣿⣿⣷⣦⣤⣤⣀⣀⣠⡤⠀⠀⠀⠀⠀⠀⠀⠀⠀⠀⠀⠀⠀⠀⢀⡄⠀⠀⠀⠀⠀⠀⠀⠀⠀⠀⠀⠀⠀⠀⠀⠀⠀⠀⠀⠀⠀⠀⢀⣼⣿⣿⣿⣿⣿⣿⣿⣿⣿⣿⣿⣿⣿⣿⣿⣿⣿⣿⣿⣿⣿⣿⣿⡇</a:t>
            </a:r>
            <a:br/>
            <a:r>
              <a:t>⣿⣿⣿⣿⣿⣿⣿⣿⣿⣿⣿⣿⣿⣿⣿⣿⣿⣿⣿⣿⣿⣿⣿⣿⠟⠋⠀⠀⠀⠀⠀⢠⣄⡀⠀⠀⠀⠀⢀⣠⣴⣿⣷⡄⠀⠀⠀⠀⠀⠀⠀⠀⠀⠀⠀⠀⠀⠀⠀⠀⠀⠀⢠⣧⣤⣿⣿⣿⣿⣿⣿⣿⣿⣿⣿⣿⣿⣿⣿⣿⣿⣿⣿⣿⣿⣿⣿⣿⣿⣿⡇</a:t>
            </a:r>
            <a:br/>
            <a:r>
              <a:t>⣿⣿⣿⣿⣿⣿⣿⣿⣿⣿⣿⣿⣿⣿⣿⣿⣿⣿⣿⣿⣿⣿⣿⡷⠀⠀⠀⠀⠀⠀⠀⣾⣿⣿⣿⣿⣿⣿⣿⣿⣿⣿⡿⠀⠀⠀⠀⠀⠀⠀⠀⠀⠀⠀⠀⠀⠀⠀⠀⠀⠀⠀⢸⣿⣿⣿⣿⣿⣿⣿⣿⣿⣿⣿⣿⣿⣿⣿⣿⣿⣿⣿⣿⣿⣿⣿⣿⣿⣿⣿⡇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⣿⣿⣿⣿⣿⣿⣿⣿⣿⣿⣿⣿⣿⣿⣿⣿⣿⣿⣿⣿⣿⣿⡏⢀⣶⣦⠀⠀⠀⠀⠀⠸⣿⣿⣿⣿⣿⣿⣿⣿⣿⣿⠃⠀⠀⠀⠀⠀⠀⠀⠀⠀⠀⠀⠀⠀⠀⠀⠀⠀⠀⠀⣾⣿⣿⣿⣿⣿⣿⣿⣿⣿⣿⣿⣿⣿⣿⣿⣿⣿⣿⣿⣿⣿⣿⣿⣿⣿⣿⣿⡇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⣿⣿⣿⣿⣿⣿⣿⣿⣿⣿⣿⣿⣿⣿⣿⣿⣿⣿⣿⣿⣿⣿⣿⣿⣿⡅⠀⠀⠀⠀⠀⢠⣾⣿⣿⣿⣿⣿⣿⣿⣿⡟⠀⠀⠀⠀⠀⠀⠀⠀⠀⠀⠀⠀⠀⠀⠀⠀⠀⠀⠀⠀⣿⣿⣿⣿⣿⣿⣿⣿⣿⣿⣿⣿⣿⣿⣿⣿⣿⣿⣿⣿⣿⣿⣿⣿⣿⣿⣿⣿⡇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⣿⣿⣿⣿⣿⣿⣿⣿⣿⣿⣿⣿⣿⣿⣿⣿⣿⣿⣿⣿⣿⣿⣿⣿⣿⣿⡇⠀⠀⠀⠀⠸⣿⣿⣿⣿⣿⣿⠿⠿⠋⠁⠀⠀⠀⠀⠀⠀⠀⠀⠀⠀⠀⠀⠀⠀⠀⠀⠀⠀⠀⠀⣿⣿⣿⣿⣿⣿⣿⣿⣿⣿⣿⣿⣿⣿⣿⣿⣿⣿⣿⣿⣿⣿⣿⣿⣿⣿⣿⣿⡇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⣿⣿⣿⣿⣿⣿⣿⣿⣿⣿⣿⣿⣿⣿⣿⣿⣿⣿⣿⣿⣿⣿⣿⣿⣿⣿⡇⠀⠀⠀⠀⠀⠿⠟⠋⠉⠁⠀⠀⠀⠀⠀⠀⠀⠀⠀⠀⠀⠀⠀⠀⠀⠀⠀⠀⠀⠀⠀⠀⠀⠀⠀⣿⣿⣿⣿⣿⣿⣿⣿⣿⣿⣿⣿⣿⣿⣿⣿⣿⣿⣿⣿⣿⣿⣿⣿⣿⣿⣿⣿⡇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⣿⣿⣿⣿⣿⣿⣿⣿⣿⣿⣿⣿⣿⣿⣿⣿⣿⣿⣿⣿⣿⣿⣿⣿⣿⣿⣿⡄⠀⠀⠀⠀⠀⠀⠀⠀⣀⡀⠀⠀⠀⠀⠀⠀⠀⠀⠀⠀⠀⠀⠀⠀⠀⠀⠀⠀⠀⠀⠀⠀⠀⠀⢸⣿⣿⣿⣿⣿⣿⣿⣿⣿⣿⣿⣿⣿⣿⣿⣿⣿⣿⣿⣿⣿⣿⣿⣿⣿⣿⣿⡇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⣿⣿⣿⣿⣿⣿⣿⣿⣿⣿⣿⣿⣿⣿⣿⣿⣿⣿⣿⣿⣿⣿⣿⣿⣿⣿⣿⣧⠐⠀⣠⣤⣴⣶⣾⣿⣿⠀⠀⠀⠀⠀⠀⠀⠀⠀⠀⠀⠀⠀⠀⠀⠀⠀⠀⠀⠀⠀⠀⠀⠀⠀⢸⣿⣿⣿⣿⣿⣿⣿⣿⣿⣿⣿⣿⣿⣿⣿⣿⣿⣿⣿⣿⣿⣿⣿⣿⣿⣿⣿⡇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⣿⣿⣿⣿⣿⣿⣿⣿⣿⣿⣿⣿⣿⣿⣿⣿⣿⣿⣿⣿⣿⣿⣿⣿⣿⣿⣿⣿⡇⢸⣿⣿⣿⣿⣿⣿⡏⠀⠀⠀⠀⠀⠀⠀⠀⠀⠀⠀⠀⠀⠀⠀⠀⠀⠀⠀⠀⠀⠀⠀⠀⠀⠈⣿⣿⣿⣿⣿⣿⣿⣿⣿⣿⣿⣿⣿⣿⣿⣿⣿⣿⣿⣿⣿⣿⣿⣿⣿⣿⣿⡇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⣿⣿⣿⣿⣿⣿⣿⣿⣿⣿⣿⣿⣿⣿⣿⣿⣿⣿⣿⣿⣿⣿⣿⣿⣿⣿⣿⡿⢠⣤⢸⣿⣿⣿⣿⣿⣧⠀⠀⠀⠀⠀⠀⠀⠀⠀⠀⠀⠀⠀⠀⠀⣤⢸⣦⡀⠀⠀⠀⠀⠀⠀⠀⠙⢿⣿⣿⣿⣿⣿⣿⣿⣿⣿⣿⣿⣿⣿⣿⣿⣿⣿⣿⣿⣿⣿⣿⣿⣿⣿⡇</a:t>
            </a:r>
            <a:br/>
            <a:r>
              <a:t>⣿⣿⣿⣿⣿⣿⣿⣿⣿⣿⣿⣿⣿⣿⣿⣿⣿⣿⣿⣿⣿⣿⣿⣿⣿⣿⣿⣇⠸⠻⢸⣿⣿⣿⣿⣿⣿⠀⠀⠀⠀⠀⠀⠀⠀⠀⠀⠀⠀⠀⠀⢰⣿⣿⣿⣧⡀⠀⠀⠀⠀⠀⠀⠀⠀⠹⣿⣿⣿⣿⣿⣿⣿⣿⣿⣿⣿⣿⣿⣿⣿⣿⣿⣿⣿⣿⣿⣿⣿⣿⡇</a:t>
            </a:r>
            <a:br/>
            <a:r>
              <a:t>⣿⣿⣿⣿⣿⣿⣿⣿⣿⣿⣿⣿⣿⣿⣿⣿⣿⣿⣿⣿⣿⣿⣿⣿⣿⣿⣿⣿⣶⠐⣿⣿⣿⣿⣿⣿⣿⡄⠀⠀⠀⠀⠀⠀⠀⠀⠀⠀⠀⠀⠀⣾⣿⣿⣿⣿⣷⡀⠀⠀⠀⠀⠀⠀⠀⠀⢹⣿⣿⣿⣿⣿⣿⣿⣿⣿⣿⣿⣿⣿⣿⣿⣿⣿⣿⣿⣿⣿⣿⣿⡇</a:t>
            </a:r>
            <a:br/>
            <a:r>
              <a:t>⣿⣿⣿⣿⣿⣿⣿⣿⣿⣿⣿⣿⣿⣿⣿⣿⣿⣿⣿⣿⣿⣿⣿⣿⣿⣿⣿⣿⢉⢀⠹⣿⣿⣿⣿⣿⣿⡇⠀⠀⠀⠀⠀⠀⠀⠀⠀⠀⠀⠀⠀⣿⣿⣿⣿⣿⣿⣷⠀⠀⠀⠀⠀⠀⠀⠀⠀⣿⣿⣿⣿⣿⣿⣿⣿⣿⣿⣿⣿⣿⣿⣿⣿⣿⣿⣿⣿⣿⣿⣿⡇</a:t>
            </a:r>
            <a:br/>
            <a:r>
              <a:t>⣿⣿⣿⣿⣿⣿⣿⣿⣿⣿⣿⣿⣿⣿⣿⣿⣿⣿⣿⣿⣿⣿⣿⣿⣿⣿⣿⣿⠸⣿⠀⣿⣿⣿⣿⣿⣿⡇⠀⠀⠀⠀⠀⠀⠀⠀⠀⠀⠀⠀⠀⣿⣿⣿⣿⣿⣿⣿⡇⠀⠀⠀⠀⠀⠀⠀⢰⣿⣿⣿⣿⣿⣿⣿⣿⣿⣿⣿⣿⣿⣿⣿⣿⣿⣿⣿⣿⣿⣿⣿⡇</a:t>
            </a:r>
            <a:br/>
            <a:r>
              <a:t>⣿⣿⣿⣿⣿⣿⣿⣿⣿⣿⣿⣿⣿⣿⣿⣿⣿⣿⣿⣿⣿⣿⣿⣿⣿⣿⣿⣿⣤⠀⣴⣿⣿⣿⣿⣿⣿⡇⠀⠀⠀⠀⠀⠀⠀⠀⠀⠀⠀⠀⠀⢻⣿⣿⣿⣿⣿⡟⠁⠀⠀⠀⠀⠀⠀⢰⣿⣿⣿⣿⣿⣿⣿⣿⣿⣿⣿⣿⣿⣿⣿⣿⣿⣿⣿⣿⣿⣿⣿⣿⡇</a:t>
            </a:r>
            <a:br/>
            <a:r>
              <a:t>⣿⣿⣿⣿⣿⣿⣿⣿⣿⣿⣿⣿⣿⣿⣿⣿⣿⣿⣿⣿⣿⣿⣿⣿⣿⣿⣿⣿⡿⠀⠙⣿⣿⣿⣿⣿⡿⠀⠀⠀⠀⠀⠀⠀⠀⠀⠀⠀⠀⠀⠀⠀⠻⣿⣿⡏⠉⠀⠀⠀⠀⠀⠀⠀⠀⠈⣿⣿⣿⣿⣿⣿⣿⣿⣿⣿⣿⣿⣿⣿⣿⣿⣿⣿⣿⣿⣿⣿⣿⣿⡇</a:t>
            </a:r>
            <a:br/>
            <a:r>
              <a:t>⣿⣿⣿⣿⣿⣿⣿⣿⣿⣿⣿⣿⣿⣿⣿⣿⣿⣿⣿⣿⣿⣿⣿⣿⣿⣿⣿⣿⡇⢰⡆⢸⣿⣿⣿⠟⠐⠀⠀⠀⠀⠀⠀⠀⠀⠀⠀⠀⠀⠀⠀⠀⠀⠀⠹⠁⠀⠀⠀⠀⠀⠀⠀⠀⠀⠀⠸⣿⣿⣿⣿⣿⣿⣿⣿⣿⣿⣿⣿⣿⣿⣿⣿⣿⣿⣿⣿⣿⣿⣿⡇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⠀⠀⠀⠀⠀⠀⠀⠀⠀⠀⠀⠀⠀⠀⠀⠀⠀⠀⠀⠀⠀⠀⠀⠀⠀⠀⠀⠀⠀⠀⠀⠀⠀⠺⣿⣿⣿⣿⣿⣿⣿⣿⣿⣿⣿⣿⣿⣿⣿⣿⣿⣿⣿⣿⣿⣿⣿⣿⣿⣿⣿⣿⣿⣿⣿⣿⣿⣿⣿⣿⣿⣿⣿⣿⣿⣿⣿⣿⣿⣿⣿⣿⣿⣿⣿⣿⣿⣿⣿⣿⡇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⠀⠀⠀⠀⠀⠀⠀⠀⠀⠀⠀⠀⠀⠀⠀⠀⠀⠀⠀⠀⠀⠀⠀⠀⠀⠀⠀⠀⠀⠀⠀⠀⠀⠀⠙⠻⣿⣿⣿⣿⣿⣿⣿⣿⣿⣿⣿⣿⣿⣿⣿⣿⣿⣿⣿⣿⣿⣿⣿⣿⣿⣿⣿⣿⣿⣿⣿⣿⣿⣿⣿⣿⣿⣿⣿⣿⣿⣿⣿⣿⣿⣿⣿⣿⣿⣿⣿⣿⣿⣿⡇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⠀⠀⠀⠀⠀⠀⠀⠀⠀⠀⠀⠀⠀⠀⠀⠀⠀⠀⠀⠀⠀⠀⠀⠀⠀⠀⠀⠀⠀⠀⠀⠀⠀⠀⠀⠀⠈⠛⢿⣿⣿⣿⣿⣿⣿⣿⣿⣿⣿⣿⣿⣿⣿⣿⣿⣿⣿⣿⣿⣿⣿⣿⣿⣿⣿⣿⣿⣿⣿⣿⣿⣿⣿⣿⣿⣿⣿⣿⣿⣿⣿⣿⣿⣿⣿⣿⣿⣿⣿⣿⡇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⠀⠀⠀⠀⠀⠀⠀⠀⠀⠀⠀⠀⠀⠀⠀⠀⠀⠀⠀⠀⠀⠀⠀⠀⠀⠀⠀⠀⠀⠀⠀⠀⠀⠀⠀⠀⠀⠀⠀⠀⠉⠛⢿⣿⣿⣿⣿⣿⣿⣿⣿⣿⣿⣿⣿⣿⣿⣿⣿⣿⣿⣿⣿⣿⣿⣿⣿⣿⣿⣿⣿⣿⣿⣿⣿⣿⣿⣿⣿⣿⣿⣿⣿⣿⣿⣿⣿⣿⣿⣿⡇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⠀⠀⠀⠀⠀⠀⠀⠀⠀⠀⠀⠀⠀⠀⠀⠀⠀⠀⠀⠀⠀⠀⠀⠀⠀⠀⠀⠀⠀⠀⠀⠀⠀⠀⠀⠀⠀⠀⠀⠀⠀⠀⠀⠙⠿⣿⣿⣿⣿⣿⣿⣿⣿⣿⣿⣿⣿⣿⣿⣿⣿⣿⣿⣿⣿⣿⣿⣿⣿⣿⣿⣿⣿⣿⣿⣿⣿⣿⣿⣿⣿⣿⣿⣿⣿⣿⣿⣿⣿⣿⡇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⠀⠀⠀⠀⠀⠀⠀⠀⠀⠀⠀⠀⠀⠀⠀⠀⠀⠀⠀⠀⠀⠀⠀⠀⠀⠀⠀⠀⠀⠀⠀⠀⠀⠀⠀⠀⠀⠀⠀⠀⠀⠀⠀⠀⠀⠀⠉⠙⠿⣿⣿⣿⣿⣿⣿⣿⣿⣿⣿⣿⣿⣿⣿⣿⣿⣿⣿⣿⣿⣿⣿⣿⣿⣿⣿⣿⣿⣿⣿⣿⣿⣿⣿⣿⣿⣿⣿⣿⣿⣿⡇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⠀⠀⠀⠀⠀⠀⠀⠀⠀⠀⠀⠀⠀⠀⠀⠀⠀⠀⠀⠀⠀⠀⠀⠀⠀⠀⠀⠀⠀⠀⠀⠀⠀⠀⠀⠀⠀⠀⠀⠀⠀⠀⠀⠀⠀⠀⠀⠀⠀⠀⠙⠛⠿⣿⣿⣿⣿⣿⣿⣿⣿⣿⣿⣿⣿⣿⣿⣿⣿⣿⣿⣿⣿⣿⣿⣿⣿⣿⣿⣿⣿⣿⣿⣿⣿⣿⣿⣿⣿⣿⡇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⠀⠀⠀⠀⠀⠀⠀⠀⠀⠀⠀⠀⠀⠀⠀⠀⠀⠀⠀⠀⠀⠀⠀⠀⠀⠀⠀⠀⠀⠀⠀⠀⠀⠀⠀⠀⠀⠀⠀⠀⠀⠀⠀⠀⠀⠀⠀⠀⠀⠀⠀⠀⠀⠀⠀⠀⠘⣿⣿⣿⠿⢿⡿⣿⣿⣿⣿⣿⣿⣿⣿⣿⣿⣿⣿⣿⣿⣿⣿⣿⣿⣿⣿⣿⣿⣿⣿⣿⣿⣿⡇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⠀⠀⠀⠀⠀⠀⠀⠀⠀⠀⠀⠀⠀⠀⠀⠀⠀⠀⠀⠀⠀⠀⠀⠀⠀⠀⠀⠀⠀⠀⠀⠀⠀⠀⠀⠀⠀⠀⠀⠀⠀⠀⠀⣀⡀⠀⠀⠀⠀⠀⠀⠀⠀⠀⠀⠀⠀⠀⠁⠀⠀⠘⢰⣿⣿⣿⣿⣿⣿⣿⣿⣿⣿⣿⣿⣿⣿⣿⣿⣿⣿⣿⣿⣿⣿⣿⣿⣿⣿⣿⡇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⠀⠀⠀⠀⠀⠀⠀⠀⠀⠀⠀⠀⠀⠀⠀⠀⠀⠀⠀⠀⠀⠀⠀⠀⠀⠀⠀⠀⠀⠀⠀⠀⠀⠀⠀⠀⠀⠀⠀⢄⣠⣾⣿⣿⣿⣿⣦⣄⠀⠀⠀⠀⠀⠀⠀⠀⠀⠀⠀⠀⠀⠀⠀⠹⣿⣿⣿⣿⣿⣿⣿⣿⣿⣿⣿⣿⣿⣿⣿⣿⣿⣿⣿⣿⣿⣿⣿⣿⣿⣿⡇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⠀⠀⠀⠀⠀⠀⠀⠀⠀⠀⠀⠀⠀⠀⠀⠀⠀⠀⠀⠀⠀⠀⠀⠀⠀⠀⠀⠀⠀⠀⠀⠀⠀⠀⠀⠀⠀⢀⣴⣿⣿⣿⣿⣿⣿⣿⣿⣿⣷⡀⠀⠀⠀⠀⠀⠀⠀⠀⠀⠀⠀⠀⠀⢠⣿⣿⣿⣿⣿⣿⣿⣿⣿⣿⣿⣿⣿⣿⣿⣿⣿⣿⣿⣿⣿⣿⣿⣿⣿⣿⡇</a:t>
            </a:r>
            <a:br/>
            <a:r>
              <a:t>⠀⠀⠀⠀⠀⠀⠀⠀⠀⠀⠀⠀⠀⠀⠀⠀⠀⠀⠀⠀⠀⠀⠀⠀⠀⠀⠀⠀⠀⠀⠀⠀⠀⠀⠀⠀⣴⣿⣿⣿⣿⣿⣿⣿⣿⣿⣿⣿⣿⣷⠀⠀⠀⠀⠀⠀⠀⠀⠀⠀⠀⠀⣴⣿⣿⣿⣿⣿⣿⣿⣿⣿⣿⣿⣿⣿⣿⣿⣿⣿⣿⣿⣿⣿⣿⣿⣿⣿⣿⣿⡇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⠀⠀⠀⠀⠀⠀⠀⠀⠀⠀⠀⠀⠀⠀⠀⠀⠀⠀⠀⠀⠀⠀⠀⠀⠀⠀⠀⠀⠀⠀⠀⠀⠀⠀⠀⢸⣿⣿⣿⣿⣿⣿⣿⣿⣿⣿⣿⣿⣿⣿⡇⠀⠀⠀⠀⠀⠀⠀⠀⠀⠀⠀⣿⣿⣿⣿⣿⣿⣿⣿⣿⣿⣿⣿⣿⣿⣿⣿⣿⣿⣿⣿⣿⣿⣿⣿⣿⣿⣿⣿⡇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⠀⠀⠀⠀⠀⠀⠀⠀⠀⠀⠀⠀⠀⠀⠀⠀⠀⠀⠀⠀⠀⠀⠀⠀⠀⠀⠀⠀⠀⠀⠀⠀⠀⠀⠀⠐⣿⣿⣿⣿⣿⣿⣿⣿⣿⣿⣿⣿⣿⣿⠃⠀⠀⠀⠀⠀⠀⠀⠀⠀⠀⢀⣿⣿⣿⣿⣿⣿⣿⣿⣿⣿⣿⣿⣿⣿⣿⣿⣿⣿⣿⣿⣿⣿⣿⣿⣿⣿⣿⣿⡇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⠀⠀⠀⠀⠀⠀⠀⠀⠀⠀⠀⠀⠀⠀⠀⠀⠀⠀⠀⠀⠀⠀⠀⠀⠀⠀⠀⠀⠀⠀⠀⠀⠀⠀⠀⠀⠈⢿⣿⣿⣿⣿⣿⣿⣿⣿⣿⣿⣿⣅⡀⠀⠀⠀⠀⠀⠀⠀⠀⠀⢠⣾⣿⣿⣿⣿⣿⣿⣿⣿⣿⣿⣿⣿⣿⣿⣿⣿⣿⣿⣿⣿⣿⣿⣿⣿⣿⣿⣿⣿⠃</a:t>
            </a:r>
            <a:br/>
            <a:r>
              <a:t>⠀⠀⠀⠀⠀⠀⠀⠀⠀⠀⠀⠀⠀⠀⠀⠀⠀⠀⠀⠀⠀⠀⠀⠀⠀⠀⠀⠀⠀⠀⠀⠀⠀⠀⠀⠀⠀⠀⠙⢿⣿⣿⣿⣿⣿⣿⣿⣿⣿⣿⣿⣦⣀⠀⠀⠀⠀⠀⠀⣴⣿⣿⣿⣿⣿⣿⣿⣿⣿⣿⣿⣿⣿⣿⣿⣿⣿⣿⣿⣿⣿⣿⣿⣿⣿⣿⣿⣿⣿⣿⡇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⠀⠀⠀⠀⠀⠀⠀⠀⠀⠀⠀⠀⠀⠀⠀⠀⠀⠀⠀⠀⠀⠀⠀⠀⠀⠀⠀⠀⠀⠀⠀⠀⠀⠀⠀⠀⠀⠀⠀⠀⠈⠉⠙⠛⠛⠿⢿⣿⣿⣿⣿⣿⣿⣷⣄⠀⠀⠀⣾⣿⣿⣿⣿⣿⣿⣿⣿⣿⣿⣿⣿⣿⣿⣿⣿⣿⣿⣿⣿⣿⣿⣿⣿⣿⣿⣿⣿⣿⣷⡉⠁</a:t>
            </a:r>
            <a:br/>
            <a:r>
              <a:t>⠀⠀⠀⠀⠀⠀⠀⠀⠀⠀⠀⠀⠀⠀⠀⠀⠀⠀⠀⠀⠀⠀⠀⠀⠀⠀⠀⠀⠀⠀⠀⠀⠀⠀⠀⠀⠀⠀⠀⠀⠀⠀⠀⠀⠀⠀⠀⠙⢿⣿⣿⣿⣿⣿⣿⣦⡀⠈⢿⣿⣿⣿⣿⣿⣿⣿⣿⣿⣿⣿⣿⣿⣿⣿⣿⣿⣿⣿⣿⣿⣿⣿⣿⣿⣿⣿⣿⣿⣿⣧⠀</a:t>
            </a:r>
            <a:br/>
            <a:r>
              <a:t>⠀⠀⠀⠀⠀⠀⠀⠀⠀⠀⠀⠀⠀⠀⠀⠀⠀⠀⠀⠀⠀⠀⠀⠀⠀⠀⠀⠀⠀⠀⠀⠀⠀⠀⠀⠀⠀⠀⠀⠀⠀⠀⠀⠀⠀⠀⠀⠀⠀⠻⣿⣿⣿⣿⣿⣿⣿⣦⣀⣿⣿⣿⣿⣿⣿⣿⣿⣿⣿⣿⣿⣿⣿⣿⣿⣿⣿⣿⣿⣿⣿⣿⣿⣿⣿⣿⣿⣿⣿⣿⡇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⠀⠀⠀⠀⠀⠀⠀⠀⠀⠀⠀⠀⠀⠀⠀⠀⠀⠀⠀⠀⠀⠀⠀⠀⠀⠀⠀⠀⠀⠀⠀⠀⠀⠀⠀⠀⠀⠀⠀⠀⠀⠀⠀⠀⠀⠀⠀⠀⠀⠀⠈⢿⣿⣿⣿⣿⣿⣿⣿⣿⣿⣿⣿⣿⣿⣿⣿⣿⣿⣿⣿⣿⣿⣿⣿⣿⣿⣿⣿⣿⣿⣿⣿⣿⣿⣿⣿⣿⣿⣿⡇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⠀⠀⠀⠀⠀⠀⠀⠀⠀⠀⠀⠀⠀⠀⠀⠀⠀⠀⠀⠀⠀⠀⠀⠀⠀⠀⠀⠀⠀⠀⠀⠀⠀⠀⠀⠀⠀⠀⠀⠀⠀⠀⠀⠀⠀⠀⠀⠀⠀⠀⠀⠀⠀⠀⠀⠀⠙⣿⣿⣿⣿⣿⣿⣿⣿⣿⣿⣿⣿⣿⣿⣿⣿⣿⣿⣿⣿⣿⣿⣿⣿⣿⣿⣿⣿⣿⣿⣿⣿⣿⡇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⠀⠀⠀⠀⠀⠀⠀⠀⠀⠀⠀⠀⠀⠀⠀⠀⠀⠀⠀⠀⠀⠀⠀⠀⠀⠀⠀⠀⠀⠀⠀⠀⠀⠀⠀⠀⠀⠀⠀⠀⠀⠀⠀⠀⠀⠀⠀⠀⠀⠀⠀⠀⠀⠀⠀⠀⠀⣸⣿⣿⣿⣿⣿⣿⣿⣿⣿⠟⠁⠘⢿⣿⣿⣿⣿⣿⣿⣿⣿⣿⣿⣿⣿⣿⣿⣿⣿⣿⣿⣿⡇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⠀⠀⠀⠀⠀⠀⠀⠀⠀⠀⠀⠀⠀⠀⠀⠀⠀⠀⠀⠀⠀⠀⠀⠀⠀⠀⠀⠀⠀⠀⠀⠀⠀⠀⠀⠀⠀⠀⠀⠀⠀⠀⠀⠀⠀⠀⠀⠀⠀⠀⠀⠀⠀⠀⠀⢀⣴⣿⣿⣿⣿⣿⣿⡿⠿⠋⠁⠀⠀⠀⠀⢻⣿⣿⣿⣿⣿⣿⣿⣿⣿⣿⣿⣿⣿⣿⣿⣿⣿⣿⡇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⠀⠀⠀⠀⠀⠀⠀⠀⠀⠀⠀⠀⠀⠀⠀⠀⠀⠀⠀⠀⠀⠀⠀⠀⠀⠀⠀⠀⠀⠀⠀⠀⠀⠀⠀⠀⠀⠀⠀⠀⠀⠀⠀⠀⠀⠀⠀⠀⠀⠀⠀⠀⠀⠀⢀⣾⣿⣿⣿⣿⣿⣿⡿⠀⠀⠀⠀⠀⠀⠀⠀⠀⠹⣿⣿⣿⣿⣿⣿⣿⣿⣿⣿⣿⣿⣿⣿⣿⣿⣿⡇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⠀⠀⠀⠀⠀⠀⠀⠀⠀⠀⠀⠀⠀⠀⠀⠀⠀⠀⠀⠀⠀⠀⠀⠀⠀⠀⠀⠀⠀⠀⠀⠀⠀⠀⠀⠀⠀⠀⠀⠀⠀⠀⠀⠀⠀⠀⠀⠀⠀⠀⠀⠀⠀⢠⣿⣿⣿⣿⣿⣿⣿⡿⠁⠀⠀⠀⠀⠀⠀⠀⠀⠀⠀⠻⣿⣿⣿⣿⣿⣿⣿⣿⣿⣿⣿⣿⣿⣿⣿⣿⡇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⠀⠀⠀⠀⠀⠀⠀⠀⠀⠀⠀⠀⠀⠀⠀⠀⠀⠀⠀⠀⠀⠀⠀⠀⠀⠀⠀⠀⠀⠀⠀⠀⠀⠀⠀⠀⠀⠀⠀⠀⠀⠀⠀⠀⠀⠀⠀⠀⠀⠀⠀⠀⢀⣿⣿⣿⣿⣿⣿⣿⡟⠁⠀⠀⠀⠀⠀⠀⠀⠀⠀⠀⠀⠀⣼⣿⣿⣿⣿⣿⣿⣿⣿⣿⣿⣿⣿⣿⣿⣿⡇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⠀⠀⠀⠀⠀⠀⠀⠀⠀⠀⠀⠀⠀⠀⠀⠀⠀⠀⠀⠀⠀⠀⠀⠀⠀⠀⠀⠀⠀⠀⠀⠀⠀⠀⠀⠀⠀⠀⠀⠀⠀⠀⠀⠀⠀⠀⠀⠀⠀⠀⠀⢀⣾⣿⣿⣿⣿⣿⣿⠏⠀⠀⠀⠀⠀⠀⠀⠀⠀⠀⠀⠀⠀⣴⣿⣿⣿⣿⣿⣿⣿⣿⣿⣿⣿⣿⣿⣿⣿⣿⡇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⠀⠀⠀⠀⠀⠀⠀⠀⠀⠀⠀⠀⠀⠀⠀⠀⠀⠀⠀⠀⠀⠀⠀⠀⠀⠀⠀⠀⠀⠀⠀⠀⠀⠀⠀⠀⠀⠀⠀⠀⠀⠀⠀⠀⠀⠀⠀⠀⠀⠀⢀⣾⣿⣿⣿⣿⣿⡿⠃⠀⠀⠀⠀⠀⠀⠀⠀⠀⠀⠀⠀⢀⣾⣿⣿⣿⣿⣿⣿⣿⣿⣿⣿⣿⣿⣿⣿⣿⣿⣿⡇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⣿⣿⣿⣿⣿⣿⣿⣿⣿⣿⣿⣿⣿⣿⣿⣿⣿⣿⣿⣿⣿⣿⣿⣿⣿⣿⣿⣿⣿⣿⣿⣿⣿⣿⣿⣿⣿⣿⣿⣿⣿⣿⣿⣿⣿⣿⣿⣿⣿⣿⣿⣿⣿⣿⣿⣿⣿⣿⣿⣿⣿⣿⣿⣿⣿⣿⣿⣿⣿⣿⣿⣿⣿⣿⡿⠛⣩⣿⣿⣿⣿⣿⣿⣿⣿⣿⣿⣿⣿⣿⡇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⣿⣿⣿⣿⣿⣿⣿⣿⣿⣿⣿⣿⣿⣿⣿⣿⣿⣿⣿⣿⣿⣿⣿⣿⣿⣿⣿⣿⣿⣿⣿⣿⣿⣿⣿⣿⣿⣿⣿⣿⣿⣿⣿⣿⣿⣿⣿⣿⣿⣿⣿⣿⣿⣿⣿⣿⣿⣿⣿⣿⣿⣿⣿⣿⣿⣿⣿⣿⣿⣿⣿⣿⠟⠉⢀⣾⣿⣿⣿⣿⣿⣿⣿⣿⣿⣿⣿⣿⣿⣿⡇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⣿⣿⣿⣿⣿⣿⣿⣿⣿⣿⣿⣿⣿⣿⣿⣿⣿⣿⣿⣿⣿⣿⣿⣿⣿⣿⣿⣿⣿⣿⣿⣿⣿⣿⣿⣿⣿⣿⣿⣿⣿⣿⣿⣿⣿⣿⣿⣿⣿⣿⣿⣿⣿⣿⣿⣿⣿⣿⣿⣿⣿⣿⣿⣿⣿⣿⣿⣿⣿⡿⠋⠁⠀⣰⣿⣿⣿⣿⣿⣿⣿⣿⣿⣿⣿⣿⣿⣿⣿⣿⡇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⣿⣿⣿⣿⣿⣿⣿⣿⣿⣿⣿⣿⣿⣿⣿⣿⣿⣿⣿⣿⣿⣿⣿⣿⣿⣿⣿⣿⣿⣿⣿⣿⣿⣿⣿⣿⣿⣿⣿⣿⣿⣿⣿⣿⣿⣿⣿⣿⣿⣿⣿⣿⣿⣿⣿⣿⣿⣿⣿⣿⣿⣿⣿⣿⣿⣿⣿⡿⠋⠀⠀⠀⢺⣿⣿⣿⣿⣿⣿⣿⣿⣿⣿⣿⣿⣿⣿⣿⣿⣿⡇</a:t>
            </a:r>
            <a:br/>
            <a:r>
              <a:t>⣿⣿⣿⣿⣿⣿⣿⣿⣿⣿⣿⣿⣿⣿⣿⣿⣿⣿⣿⣿⡿⠿⠛⠛⠛⠛⠛⠿⢿⣿⣿⣿⣿⣿⣿⣿⣿⣿⣿⣿⣿⣿⣿⣿⣿⣿⣿⣿⣿⣿⣿⣿⣿⣿⣿⣿⣿⣿⣿⣿⣿⣿⣿⣿⣿⠟⠁⠀⠀⠀⠐⠺⢿⣿⣿⣿⣿⣿⣿⣿⣿⣿⣿⣿⣿⣿⣿⣿⣿⣿⡇</a:t>
            </a:r>
            <a:br/>
            <a:r>
              <a:t>⣿⣿⣿⣿⣿⣿⣿⣿⣿⣿⣿⣿⣿⣿⣿⣿⣿⣿⠟⠉⠀⠀⠀⠀⠀⠀⠀⠀⠀⠈⠛⢿⣿⣿⣿⣿⣿⣿⣿⣿⣿⣿⣿⣿⣿⣿⣿⣿⣿⣿⣿⣿⣿⣿⣿⣿⣿⣿⣿⣿⣿⣿⡿⠟⠁⠀⠀⠀⠀⠀⠀⢀⣀⣽⣿⣿⣿⣿⣿⣿⣿⣿⣿⣿⣿⣿⣿⣿⣿⣿⡇</a:t>
            </a:r>
            <a:br/>
            <a:r>
              <a:t>⣿⣿⣿⣿⣿⣿⣿⣿⣿⣿⣿⣿⣿⣿⣿⣿⡿⠁⠀⠀⠀⠀⠀⠀⠀⠀⠀⠀⠀⠀⠀⠀⠹⣿⣿⣿⣿⣿⣿⣿⣿⣿⣿⣿⣿⣿⣿⣿⣿⣿⣿⣿⣿⡟⠛⢿⣿⣿⣿⡿⠟⠉⠀⠀⠀⠀⢀⣀⣀⣠⣾⣿⣿⣿⣿⣿⣿⣿⣿⣿⣿⣿⣿⣿⣿⣿⣿⣿⣿⣿⡇</a:t>
            </a:r>
            <a:br/>
            <a:r>
              <a:t>⣿⣿⣿⣿⣿⣿⣿⣿⣿⣿⣿⣿⣿⣿⣿⡟⠀⠀⠀⠀⠀⠀⠀⠀⠀⠀⠀⠀⠀⠀⠀⠀⠀⠹⣿⣿⣿⣿⣿⣿⣿⣿⣿⣿⣿⣿⣿⡿⠿⠛⠛⠛⠛⠋⠀⠀⣿⠟⠉⠀⠀⠀⠀⠀⢀⣴⣿⣿⣿⣿⣿⣿⣿⣿⣿⣿⣿⣿⣿⣿⣿⣿⣿⣿⣿⣿⣿⣿⣿⣿⡇</a:t>
            </a:r>
            <a:br/>
            <a:r>
              <a:t>⣿⣿⣿⣿⣿⣿⣿⣿⣿⣿⣿⣿⣿⣿⣿⠁⠀⠀⠀⠀⠀⠀⠀⠀⠀⠀⠀⠀⠀⠀⠀⠀⠀⠀⠙⠛⠛⠛⠛⠻⣿⣿⣿⣿⡿⠍⠁⠀⠀⠀⠀⠀⠀⠀⠀⠀⠁⠀⠀⠀⠀⠀⢀⣴⡿⠿⢿⣿⣿⣿⣿⣿⣿⣿⣿⣿⣿⣿⣿⣿⣿⣿⣿⣿⣿⣿⣿⣿⣿⣿⡇</a:t>
            </a:r>
            <a:br/>
            <a:r>
              <a:t>⣿⣿⣿⣿⣿⣿⣿⣿⣿⣿⣿⣿⣿⣿⡏⠀⠀⠀⠀⠀⠀⠀⠀⠀⠀⠀⠀⠀⠀⠀⠀⠀⠀⠀⠀⠀⠀⠀⠀⠀⠀⠙⢿⣯⠂⠀⠀⠀⠀⠀⠀⠀⠀⠀⠀⠀⠀⠀⠀⠀⠀⠴⠛⠁⠀⠀⠀⠀⠘⣿⣿⣿⣿⣿⣿⣿⣿⣿⣿⣿⣿⣿⣿⣿⣿⣿⣿⣿⣿⣿⡇</a:t>
            </a:r>
            <a:br/>
            <a:r>
              <a:t>⣿⣿⣿⣿⣿⣿⣿⣿⣿⣿⣿⣿⣿⣿⡇⠀⠀⠀⠀⠀⠀⠀⠀⠀⠀⠀⠀⠀⠀⠀⠀⠀⠀⠀⠀⠀⠀⠀⠀⠀⠀⠀⠈⠇⠀⠀⠀⠀⠀⠀⠀⠀⠀⠀⠀⠀⠀⠀⠀⠀⠀⠀⠀⠀⠀⠀⠀⠀⠀⣿⣿⣿⣿⣿⣿⣿⣿⣿⣿⣿⣿⣿⣿⣿⣿⣿⣿⣿⣿⣿⡇</a:t>
            </a:r>
            <a:br/>
            <a:r>
              <a:t>⣿⣿⣿⣿⣿⣿⣿⣿⣿⣿⣿⣿⣿⣿⣿⠀⠀⠀⠀⠀⠀⠀⠀⠀⠀⠀⠀⠀⠀⠀⠀⠀⠀⠀⠀⠀⠀⠀⠀⠀⠀⠀⠀⠠⡆⠀⠀⠀⠀⠀⠀⠀⠀⠀⠀⠀⠀⠀⠀⠀⠀⠀⠀⠀⠀⠀⠀⠀⠀⣿⣿⣿⣿⣿⣿⣿⣿⣿⣿⣿⣿⣿⣿⣿⣿⣿⣿⣿⣿⣿⡇</a:t>
            </a:r>
            <a:br/>
            <a:r>
              <a:t>⣿⣿⣿⣿⣿⣿⣿⣿⣿⣿⣿⣿⣿⣿⣿⣷⡀⠀⠀⠀⠀⠀⠀⠀⠀⠀⠀⠀⠀⠀⠀⠀⠀⠀⠀⠀⠀⠀⠀⠀⠀⠀⠀⠀⠀⠀⠀⠀⠀⠀⠀⠀⠀⠀⠀⠀⠀⠀⠀⠀⠀⠀⠀⠀⠀⠀⠀⠀⣸⣿⣿⣿⣿⣿⣿⣿⣿⣿⣿⣿⣿⣿⣿⣿⣿⣿⣿⣿⣿⣿⡇</a:t>
            </a:r>
            <a:br/>
            <a:r>
              <a:t>⣿⣿⣿⣿⣿⣿⣿⣿⣿⣿⣿⣿⣿⣿⣿⣿⣿⣦⣀⠀⠀⠀⠀⠀⠀⠀⠀⠀⠀⠀⠀⠀⠀⠀⠀⠀⠀⠀⠀⠀⠀⠀⠀⠀⠀⠀⠀⠀⠀⠀⠀⠀⠀⠀⠀⠀⠀⠀⠀⠀⠀⠀⠀⠀⠀⠀⠀⣰⣿⣿⣿⣿⣿⣿⣿⣿⣿⣿⣿⣿⣿⣿⣿⣿⣿⣿⣿⣿⣿⣿⡇</a:t>
            </a:r>
            <a:br/>
            <a:r>
              <a:t>⣿⣿⣿⣿⣿⣿⣿⣿⣿⣿⣿⣿⣿⣿⣿⣿⣿⣿⣿⣷⣶⣤⣤⣄⣀⣤⡤⠀⠀⠀⠀⠀⠀⠀⠀⠀⠀⠀⠀⠀⠀⢀⡄⠀⠀⠀⠀⠀⠀⠀⠀⠀⠀⠀⠀⠀⠀⠀⠀⠀⠀⠀⠀⠀⠀⠀⣴⣿⣿⣿⣿⣿⣿⣿⣿⣿⣿⣿⣿⣿⣿⣿⣿⣿⣿⣿⣿⣿⣿⣿⡇</a:t>
            </a:r>
            <a:br/>
            <a:r>
              <a:t>⣿⣿⣿⣿⣿⣿⣿⣿⣿⣿⣿⣿⣿⣿⣿⣿⣿⣿⣿⣿⣿⣿⣿⣿⠿⠋⠀⠀⠀⠀⠀⢀⣄⡀⠀⠀⠀⠀⢀⣠⣴⣿⣷⡄⠀⠀⠀⠀⠀⠀⠀⠀⠀⠀⠀⠀⠀⠀⠀⠀⠀⠀⢀⣧⣤⣾⣿⣿⣿⣿⣿⣿⣿⣿⣿⣿⣿⣿⣿⣿⣿⣿⣿⣿⣿⣿⣿⣿⣿⣿⡇</a:t>
            </a:r>
            <a:br/>
            <a:r>
              <a:t>⣿⣿⣿⣿⣿⣿⣿⣿⣿⣿⣿⣿⣿⣿⣿⣿⣿⣿⣿⣿⣿⣿⣿⡷⠀⠀⠀⠀⠀⠀⠀⣼⣿⣿⣿⣿⣿⣿⣿⣿⣿⣿⡿⠀⠀⠀⠀⠀⠀⠀⠀⠀⠀⠀⠀⠀⠀⠀⠀⠀⠀⠀⢸⣿⣿⣿⣿⣿⣿⣿⣿⣿⣿⣿⣿⣿⣿⣿⣿⣿⣿⣿⣿⣿⣿⣿⣿⣿⣿⣿⡇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⣿⣿⣿⣿⣿⣿⣿⣿⣿⣿⣿⣿⣿⣿⣿⣿⣿⣿⣿⣿⣿⣿⡏⢀⣴⣦⠀⠀⠀⠀⠀⠸⣿⣿⣿⣿⣿⣿⣿⣿⣿⣿⠃⠀⠀⠀⠀⠀⠀⠀⠀⠀⠀⠀⠀⠀⠀⠀⠀⠀⠀⠀⣾⣿⣿⣿⣿⣿⣿⣿⣿⣿⣿⣿⣿⣿⣿⣿⣿⣿⣿⣿⣿⣿⣿⣿⣿⣿⣿⣿⡇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⣿⣿⣿⣿⣿⣿⣿⣿⣿⣿⣿⣿⣿⣿⣿⣿⣿⣿⣿⣿⣿⣿⣿⣿⣿⡅⠀⠀⠀⠀⠀⢠⣾⣿⣿⣿⣿⣿⣿⣿⣿⡟⠀⠀⠀⠀⠀⠀⠀⠀⠀⠀⠀⠀⠀⠀⠀⠀⠀⠀⠀⠀⣿⣿⣿⣿⣿⣿⣿⣿⣿⣿⣿⣿⣿⣿⣿⣿⣿⣿⣿⣿⣿⣿⣿⣿⣿⣿⣿⣿⡇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⣿⣿⣿⣿⣿⣿⣿⣿⣿⣿⣿⣿⣿⣿⣿⣿⣿⣿⣿⣿⣿⣿⣿⣿⣿⣿⡇⠀⠀⠀⠀⠘⣿⣿⣿⣿⣿⣿⠿⠿⠋⠁⠀⠀⠀⠀⠀⠀⠀⠀⠀⠀⠀⠀⠀⠀⠀⠀⠀⠀⠀⠀⣿⣿⣿⣿⣿⣿⣿⣿⣿⣿⣿⣿⣿⣿⣿⣿⣿⣿⣿⣿⣿⣿⣿⣿⣿⣿⣿⣿⡇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⣿⣿⣿⣿⣿⣿⣿⣿⣿⣿⣿⣿⣿⣿⣿⣿⣿⣿⣿⣿⣿⣿⣿⣿⣿⣿⣇⠀⠀⠀⠀⠀⡿⠟⠛⠉⠁⠀⠀⠀⠀⠀⠀⠀⠀⠀⠀⠀⠀⠀⠀⠀⠀⠀⠀⠀⠀⠀⠀⠀⠀⠀⣿⣿⣿⣿⣿⣿⣿⣿⣿⣿⣿⣿⣿⣿⣿⣿⣿⣿⣿⣿⣿⣿⣿⣿⣿⣿⣿⣿⡇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⣿⣿⣿⣿⣿⣿⣿⣿⣿⣿⣿⣿⣿⣿⣿⣿⣿⣿⣿⣿⣿⣿⣿⣿⣿⣿⣿⡆⠀⠀⠀⠀⠀⠀⠀⠀⣀⡀⠀⠀⠀⠀⠀⠀⠀⠀⠀⠀⠀⠀⠀⠀⠀⠀⠀⠀⠀⠀⠀⠀⠀⠀⣿⣿⣿⣿⣿⣿⣿⣿⣿⣿⣿⣿⣿⣿⣿⣿⣿⣿⣿⣿⣿⣿⣿⣿⣿⣿⣿⣿⡇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⣿⣿⣿⣿⣿⣿⣿⣿⣿⣿⣿⣿⣿⣿⣿⣿⣿⣿⣿⣿⣿⣿⣿⣿⣿⣿⣿⣧⠐⠀⣠⣤⣴⣶⣾⣿⣿⠁⠀⠀⠀⠀⠀⠀⠀⠀⠀⠀⠀⠀⠀⠀⠀⠀⠀⠀⠀⠀⠀⠀⠀⠀⣿⣿⣿⣿⣿⣿⣿⣿⣿⣿⣿⣿⣿⣿⣿⣿⣿⣿⣿⣿⣿⣿⣿⣿⣿⣿⣿⣿⡇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⣿⣿⣿⣿⣿⣿⣿⣿⣿⣿⣿⣿⣿⣿⣿⣿⣿⣿⣿⣿⣿⣿⣿⣿⣿⣿⣿⣿⡇⢸⣿⣿⣿⣿⣿⣿⡏⠀⠀⠀⠀⠀⠀⠀⠀⠀⠀⠀⠀⠀⠀⠀⠀⡀⠀⠀⠀⠀⠀⠀⠀⠀⢸⣿⣿⣿⣿⣿⣿⣿⣿⣿⣿⣿⣿⣿⣿⣿⣿⣿⣿⣿⣿⣿⣿⣿⣿⣿⣿⣿⡇</a:t>
            </a:r>
            <a:br/>
            <a:r>
              <a:t>⣿⣿⣿⣿⣿⣿⣿⣿⣿⣿⣿⣿⣿⣿⣿⣿⣿⣿⣿⣿⣿⣿⣿⣿⣿⣿⣿⡟⢠⣤⢸⣿⣿⣿⣿⣿⣧⠀⠀⠀⠀⠀⠀⠀⠀⠀⠀⠀⠀⠀⠀⠀⢠⣿⡆⠀⠀⠀⠀⠀⠀⠀⠀⠙⢿⣿⣿⣿⣿⣿⣿⣿⣿⣿⣿⣿⣿⣿⣿⣿⣿⣿⣿⣿⣿⣿⣿⣿⣿⣿⡇</a:t>
            </a:r>
            <a:br/>
            <a:r>
              <a:t>⣿⣿⣿⣿⣿⣿⣿⣿⣿⣿⣿⣿⣿⣿⣿⣿⣿⣿⣿⣿⣿⣿⣿⣿⣿⣿⣿⣇⠸⠻⢸⣿⣿⣿⣿⣿⣿⠀⠀⠀⠀⠀⠀⠀⠀⠀⠀⠀⠀⠀⠀⢰⣿⣿⣿⡀⠀⠀⠀⠀⠀⠀⠀⠀⠀⠹⣿⣿⣿⣿⣿⣿⣿⣿⣿⣿⣿⣿⣿⣿⣿⣿⣿⣿⣿⣿⣿⣿⣿⣿⡇</a:t>
            </a:r>
            <a:br/>
            <a:r>
              <a:t>⣿⣿⣿⣿⣿⣿⣿⣿⣿⣿⣿⣿⣿⣿⣿⣿⣿⣿⣿⣿⣿⣿⣿⣿⣿⣿⣿⣿⡆⢰⣿⣿⣿⣿⣿⣿⣿⡄⠀⠀⠀⠀⠀⠀⠀⠀⠀⠀⠀⠀⠀⣾⣿⣿⣿⣷⣄⠀⠀⠀⠀⠀⠀⠀⠀⠀⠸⣿⣿⣿⣿⣿⣿⣿⣿⣿⣿⣿⣿⣿⣿⣿⣿⣿⣿⣿⣿⣿⣿⣿⡇</a:t>
            </a:r>
            <a:br/>
            <a:r>
              <a:t>⣿⣿⣿⣿⣿⣿⣿⣿⣿⣿⣿⣿⣿⣿⣿⣿⣿⣿⣿⣿⣿⣿⣿⣿⣿⣿⣿⣿⢁⢈⢹⣿⣿⣿⣿⣿⣿⡇⠀⠀⠀⠀⠀⠀⠀⠀⠀⠀⠀⠀⠀⣿⣿⣿⣿⣿⣿⡄⠀⠀⠀⠀⠀⠀⠀⠀⠀⣿⣿⣿⣿⣿⣿⣿⣿⣿⣿⣿⣿⣿⣿⣿⣿⣿⣿⣿⣿⣿⣿⣿⡇</a:t>
            </a:r>
            <a:br/>
            <a:r>
              <a:t>⣿⣿⣿⣿⣿⣿⣿⣿⣿⣿⣿⣿⣿⣿⣿⣿⣿⣿⣿⣿⣿⣿⣿⣿⣿⣿⣿⣿⢸⣿⢸⣿⣿⣿⣿⣿⣿⡇⠀⠀⠀⠀⠀⠀⠀⠀⠀⠀⠀⠀⠀⣿⣿⣿⣿⣿⣿⣷⠀⠀⠀⠀⠀⠀⠀⠀⢠⣿⣿⣿⣿⣿⣿⣿⣿⣿⣿⣿⣿⣿⣿⣿⣿⣿⣿⣿⣿⣿⣿⣿⡇</a:t>
            </a:r>
            <a:br/>
            <a:r>
              <a:t>⣿⣿⣿⣿⣿⣿⣿⣿⣿⣿⣿⣿⣿⣿⣿⣿⣿⣿⣿⣿⣿⣿⣿⣿⣿⣿⣿⣿⣄⠀⣼⣿⣿⣿⣿⣿⣿⡇⠀⠀⠀⠀⠀⠀⠀⠀⠀⠀⠀⠀⠀⢻⣿⣿⣿⣿⣿⡿⠀⠀⠀⠀⠀⠀⠀⣰⣿⣿⣿⣿⣿⣿⣿⣿⣿⣿⣿⣿⣿⣿⣿⣿⣿⣿⣿⣿⣿⣿⣿⣿⡇</a:t>
            </a:r>
            <a:br/>
            <a:r>
              <a:t>⣿⣿⣿⣿⣿⣿⣿⣿⣿⣿⣿⣿⣿⣿⣿⣿⣿⣿⣿⣿⣿⣿⣿⣿⣿⣿⣿⣿⠿⠀⠻⣿⣿⣿⣿⣿⡿⠀⠀⠀⠀⠀⠀⠀⠀⠀⠀⠀⠀⠀⠀⠀⠻⣿⣿⡏⠉⠀⠀⠀⠀⠀⠀⠀⠸⣿⣿⣿⣿⣿⣿⣿⣿⣿⣿⣿⣿⣿⣿⣿⣿⣿⣿⣿⣿⣿⣿⣿⣿⣿⡇</a:t>
            </a:r>
            <a:br/>
            <a:r>
              <a:t>⣿⣿⣿⣿⣿⣿⣿⣿⣿⣿⣿⣿⣿⣿⣿⣿⣿⣿⣿⣿⣿⣿⣿⣿⣿⣿⣿⣿⠀⣶⡀⣿⣿⣿⣿⠟⠐⠀⠀⠀⠀⠀⠀⠀⠀⠀⠀⠀⠀⠀⠀⠀⠀⠈⠻⠁⠀⠀⠀⠀⠀⠀⠀⠀⠀⠹⣿⣿⣿⣿⣿⣿⣿⣿⣿⣿⣿⣿⣿⣿⣿⣿⣿⣿⣿⣿⣿⣿⣿⣿⡇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⣿⣿⣿⣿⣿⣿⣿⣿⣿⣿⣿⣿⣿⣿⣿⣿⣿⣿⣿⣿⣿⣿⣿⣿⣿⣿⣿⣿⣿⣿⣿⣿⣿⣿⣿⣿⣿⣿⣿⣿⣿⣿⣿⣿⣿⣿⣿⣿⣿⣿⣿⣿⣿⣿⣿⣿⣿⣿⣿⣿⣿⣿⣿⣿⣿⣿⣿⣿⣿⣿⣿⣿⣿⣿⣿⠟⢛⣿⣿⣿⣿⣿⣿⣿⣿⣿⣿⣿⣿⣿⡇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⣿⣿⣿⣿⣿⣿⣿⣿⣿⣿⣿⣿⣿⣿⣿⣿⣿⣿⣿⣿⣿⣿⣿⣿⣿⣿⣿⣿⣿⣿⣿⣿⣿⣿⣿⣿⣿⣿⣿⣿⣿⣿⣿⣿⣿⣿⣿⣿⣿⣿⣿⣿⣿⣿⣿⣿⣿⣿⣿⣿⣿⣿⣿⣿⣿⣿⣿⣿⣿⣿⣿⣿⠟⠋⢀⣴⣿⣿⣿⣿⣿⣿⣿⣿⣿⣿⣿⣿⣿⣿⡇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⣿⣿⣿⣿⣿⣿⣿⣿⣿⣿⣿⣿⣿⣿⣿⣿⣿⣿⣿⣿⣿⣿⣿⣿⣿⣿⣿⣿⣿⣿⣿⣿⣿⣿⣿⣿⣿⣿⣿⣿⣿⣿⣿⣿⣿⣿⣿⣿⣿⣿⣿⣿⣿⣿⣿⣿⣿⣿⣿⣿⣿⣿⣿⣿⣿⣿⣿⣿⣿⣿⠟⠁⠀⣠⣾⣿⣿⣿⣿⣿⣿⣿⣿⣿⣿⣿⣿⣿⣿⣿⡇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⣿⣿⣿⣿⣿⣿⣿⣿⣿⣿⣿⣿⣿⣿⣿⣿⣿⣿⣿⣿⣿⣿⣿⣿⣿⣿⣿⣿⣿⣿⣿⣿⣿⣿⣿⣿⣿⣿⣿⣿⣿⣿⣿⣿⣿⣿⣿⣿⣿⣿⣿⣿⣿⣿⣿⣿⣿⣿⣿⣿⣿⣿⣿⣿⣿⣿⣿⣿⠟⠁⠀⠀⠰⣿⣿⣿⣿⣿⣿⣿⣿⣿⣿⣿⣿⣿⣿⣿⣿⣿⡇</a:t>
            </a:r>
            <a:br/>
            <a:r>
              <a:t>⣿⣿⣿⣿⣿⣿⣿⣿⣿⣿⣿⣿⣿⣿⣿⣿⣿⣿⣿⣿⡿⠿⠛⠛⠛⠛⠛⠿⢿⣿⣿⣿⣿⣿⣿⣿⣿⣿⣿⣿⣿⣿⣿⣿⣿⣿⣿⣿⣿⣿⣿⣿⣿⣿⣿⣿⣿⣿⣿⣿⣿⣿⣿⣿⣿⡿⠋⠀⠀⠀⠀⠠⢶⣿⣿⣿⣿⣿⣿⣿⣿⣿⣿⣿⣿⣿⣿⣿⣿⣿⡇</a:t>
            </a:r>
            <a:br/>
            <a:r>
              <a:t>⣿⣿⣿⣿⣿⣿⣿⣿⣿⣿⣿⣿⣿⣿⣿⣿⣿⣿⠟⠁⠀⠀⠀⠀⠀⠀⠀⠀⠀⠈⠛⢿⣿⣿⣿⣿⣿⣿⣿⣿⣿⣿⣿⣿⣿⣿⣿⣿⣿⣿⣿⣿⣿⣿⣿⣿⣿⣿⣿⣿⣿⣿⣿⠟⠋⠀⠀⠀⠀⠀⠀⠀⠀⣹⣿⣿⣿⣿⣿⣿⣿⣿⣿⣿⣿⣿⣿⣿⣿⣿⡇</a:t>
            </a:r>
            <a:br/>
            <a:r>
              <a:t>⣿⣿⣿⣿⣿⣿⣿⣿⣿⣿⣿⣿⣿⣿⣿⣿⡿⠁⠀⠀⠀⠀⠀⠀⠀⠀⠀⠀⠀⠀⠀⠀⠹⣿⣿⣿⣿⣿⣿⣿⣿⣿⣿⣿⣿⣿⣿⣿⣿⣿⣿⣿⣿⡿⠛⠿⣿⣿⣿⡿⠟⠋⠀⠀⠀⠀⢀⣀⣀⣀⣴⣾⣿⣿⣿⣿⣿⣿⣿⣿⣿⣿⣿⣿⣿⣿⣿⣿⣿⣿⡇</a:t>
            </a:r>
            <a:br/>
            <a:r>
              <a:t>⣿⣿⣿⣿⣿⣿⣿⣿⣿⣿⣿⣿⣿⣿⣿⡟⠀⠀⠀⠀⠀⠀⠀⠀⠀⠀⠀⠀⠀⠀⠀⠀⠀⠹⣿⣿⣿⣿⣿⣿⣿⣿⣿⣿⣿⣿⣿⡿⠿⠛⠛⠛⠛⠏⠀⠀⣿⡿⠋⠀⠀⠀⠀⠀⢀⣴⣿⣿⣿⣿⣿⣿⣿⣿⣿⣿⣿⣿⣿⣿⣿⣿⣿⣿⣿⣿⣿⣿⣿⣿⡇</a:t>
            </a:r>
            <a:br/>
            <a:r>
              <a:t>⣿⣿⣿⣿⣿⣿⣿⣿⣿⣿⣿⣿⣿⣿⣿⠁⠀⠀⠀⠀⠀⠀⠀⠀⠀⠀⠀⠀⠀⠀⠀⠀⠀⠀⠙⠛⠛⠛⠛⠿⣿⣿⣿⣿⣿⠍⠁⠀⠀⠀⠀⠀⠀⠀⠀⠀⠁⠀⠀⠀⠀⠀⢀⣴⣿⣿⣿⣿⣿⣿⣿⣿⣿⣿⣿⣿⣿⣿⣿⣿⣿⣿⣿⣿⣿⣿⣿⣿⣿⣿⡇</a:t>
            </a:r>
            <a:br/>
            <a:r>
              <a:t>⣿⣿⣿⣿⣿⣿⣿⣿⣿⣿⣿⣿⣿⣿⡏⠀⠀⠀⠀⠀⠀⠀⠀⠀⠀⠀⠀⠀⠀⠀⠀⠀⠀⠀⠀⠀⠀⠀⠀⠀⠀⠙⢿⣿⠃⠀⠀⠀⠀⠀⠀⠀⠀⠀⠀⠀⠀⠀⠀⠀⠀⠴⠟⠉⠀⠀⠀⠀⠉⢿⣿⣿⣿⣿⣿⣿⣿⣿⣿⣿⣿⣿⣿⣿⣿⣿⣿⣿⣿⣿⡇</a:t>
            </a:r>
            <a:br/>
            <a:r>
              <a:t>⣿⣿⣿⣿⣿⣿⣿⣿⣿⣿⣿⣿⣿⣿⡇⠀⠀⠀⠀⠀⠀⠀⠀⠀⠀⠀⠀⠀⠀⠀⠀⠀⠀⠀⠀⠀⠀⠀⠀⠀⠀⠀⠈⠏⠀⠀⠀⠀⠀⠀⠀⠀⠀⠀⠀⠀⠀⠀⠀⠀⠀⠀⠀⠀⠀⠀⠀⠀⠀⢸⣿⣿⣿⣿⣿⣿⣿⣿⣿⣿⣿⣿⣿⣿⣿⣿⣿⣿⣿⣿⡇</a:t>
            </a:r>
            <a:br/>
            <a:r>
              <a:t>⣿⣿⣿⣿⣿⣿⣿⣿⣿⣿⣿⣿⣿⣿⣿⠀⠀⠀⠀⠀⠀⠀⠀⠀⠀⠀⠀⠀⠀⠀⠀⠀⠀⠀⠀⠀⠀⠀⠀⠀⠀⠀⠀⠠⡆⠀⠀⠀⠀⠀⠀⠀⠀⠀⠀⠀⠀⠀⠀⠀⠀⠀⠀⠀⠀⠀⠀⠀⠀⣼⣿⣿⣿⣿⣿⣿⣿⣿⣿⣿⣿⣿⣿⣿⣿⣿⣿⣿⣿⣿⡇</a:t>
            </a:r>
            <a:br/>
            <a:r>
              <a:t>⣿⣿⣿⣿⣿⣿⣿⣿⣿⣿⣿⣿⣿⣿⣿⣷⡀⠀⠀⠀⠀⠀⠀⠀⠀⠀⠀⠀⠀⠀⠀⠀⠀⠀⠀⠀⠀⠀⠀⠀⠀⠀⠀⠀⠀⠀⠀⠀⠀⠀⠀⠀⠀⠀⠀⠀⠀⠀⠀⠀⠀⠀⠀⠀⠀⠀⠀⠀⢠⣿⣿⣿⣿⣿⣿⣿⣿⣿⣿⣿⣿⣿⣿⣿⣿⣿⣿⣿⣿⣿⡇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⣿⣿⣿⣿⣿⣿⣿⣿⣿⣿⣿⣿⣿⣿⣿⣿⣿⣦⣀⠀⠀⠀⠀⠀⠀⠀⠀⠀⠀⠀⠀⠀⠀⠀⠀⠀⠀⠀⠀⠀⠀⠀⠀⠀⠀⠀⠀⠀⠀⠀⠀⠀⠀⠀⠀⠀⠀⠀⠀⠀⠀⠀⠀⠀⠀⠀⠀⢠⣿⣿⣿⣿⣿⣿⣿⣿⣿⣿⣿⣿⣿⣿⣿⣿⣿⣿⣿⣿⣿⣿⡇</a:t>
            </a:r>
            <a:br/>
            <a:r>
              <a:t>⣿⣿⣿⣿⣿⣿⣿⣿⣿⣿⣿⣿⣿⣿⣿⣿⣿⣿⣿⣿⣶⣤⣤⣤⣤⣤⡄⠀⠀⠀⠀⠀⠀⠀⠀⠀⠀⠀⠀⠀⠀⢀⡄⠀⠀⠀⠀⠀⠀⠀⠀⠀⠀⠀⠀⠀⠀⠀⠀⠀⠀⠀⠀⠀⠀⠀⣠⣿⣿⣿⣿⣿⣿⣿⣿⣿⣿⣿⣿⣿⣿⣿⣿⣿⣿⣿⣿⣿⣿⣿⡇</a:t>
            </a:r>
            <a:br/>
            <a:r>
              <a:t>⣿⣿⣿⣿⣿⣿⣿⣿⣿⣿⣿⣿⣿⣿⣿⣿⣿⣿⣿⣿⣿⣿⣿⣿⠟⠋⠀⠀⠀⠀⠀⢀⣀⠀⠀⠀⠀⠀⢀⣠⣴⣿⣷⡄⠀⠀⠀⠀⠀⠀⠀⠀⠀⠀⠀⠀⠀⠀⠀⠀⠀⠀⢀⣧⣀⣼⣿⣿⣿⣿⣿⣿⣿⣿⣿⣿⣿⣿⣿⣿⣿⣿⣿⣿⣿⣿⣿⣿⣿⣿⡇</a:t>
            </a:r>
            <a:br/>
            <a:r>
              <a:t>⣿⣿⣿⣿⣿⣿⣿⣿⣿⣿⣿⣿⣿⣿⣿⣿⣿⣿⣿⣿⣿⣿⣿⡷⠀⠀⠀⠀⠀⠀⠀⣼⣿⣿⣿⣿⣿⣿⣿⣿⣿⣿⣿⠁⠀⠀⠀⠀⠀⠀⠀⠀⠀⠀⠀⠀⠀⠀⠀⠀⠀⠀⢸⣿⣿⣿⣿⣿⣿⣿⣿⣿⣿⣿⣿⣿⣿⣿⣿⣿⣿⣿⣿⣿⣿⣿⣿⣿⣿⣿⡇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⣿⣿⣿⣿⣿⣿⣿⣿⣿⣿⣿⣿⣿⣿⣿⣿⣿⣿⣿⣿⣿⣿⡏⢀⣴⣦⠀⠀⠀⠀⠀⠸⣿⣿⣿⣿⣿⣿⣿⣿⣿⣿⠇⠀⠀⠀⠀⠀⠀⠀⠀⠀⠀⠀⠀⠀⠀⠀⠀⠀⠀⠀⣿⣿⣿⣿⣿⣿⣿⣿⣿⣿⣿⣿⣿⣿⣿⣿⣿⣿⣿⣿⣿⣿⣿⣿⣿⣿⣿⣿⡇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⣿⣿⣿⣿⣿⣿⣿⣿⣿⣿⣿⣿⣿⣿⣿⣿⣿⣿⣿⣿⣿⣿⣿⣿⣿⡅⠀⠀⠀⠀⠀⢠⣾⣿⣿⣿⣿⣿⣿⣿⣿⡟⠀⠀⠀⠀⠀⠀⠀⠀⠀⠀⠀⠀⠀⠀⠀⠀⠀⠀⠀⢀⣿⣿⣿⣿⣿⣿⣿⣿⣿⣿⣿⣿⣿⣿⣿⣿⣿⣿⣿⣿⣿⣿⣿⣿⣿⣿⣿⣿⡇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⣿⣿⣿⣿⣿⣿⣿⣿⣿⣿⣿⣿⣿⣿⣿⣿⣿⣿⣿⣿⣿⣿⣿⣿⣿⣿⡇⠀⠀⠀⠀⠸⣿⣿⣿⣿⣿⣿⡿⠿⠟⠁⠀⠀⠀⠀⠀⠀⠀⠀⠀⠀⠀⠀⠀⠀⠀⠀⠀⠀⠀⢸⣿⣿⣿⣿⣿⣿⣿⣿⣿⣿⣿⣿⣿⣿⣿⣿⣿⣿⣿⣿⣿⣿⣿⣿⣿⣿⣿⣿⡇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⣿⣿⣿⣿⣿⣿⣿⣿⣿⣿⣿⣿⣿⣿⣿⣿⣿⣿⣿⣿⣿⣿⣿⣿⣿⣿⣇⠀⠀⠀⠀⠀⡿⠟⠛⠉⠉⠀⠀⠀⠀⠀⠀⠀⠀⠀⠀⠀⠀⠀⠀⠀⠀⠀⠀⠀⠀⠀⠀⠀⠀⢸⣿⣿⣿⣿⣿⣿⣿⣿⣿⣿⣿⣿⣿⣿⣿⣿⣿⣿⣿⣿⣿⣿⣿⣿⣿⣿⣿⣿⡇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⣿⣿⣿⣿⣿⣿⣿⣿⣿⣿⣿⣿⣿⣿⣿⣿⣿⣿⣿⣿⣿⣿⣿⣿⣿⣿⣿⡆⠀⠀⠀⠀⠀⠀⠀⠀⢀⡀⠀⠀⠀⠀⠀⠀⠀⠀⠀⠀⠀⠀⠀⠀⠀⠀⠀⠀⠀⠀⠀⠀⠀⢸⣿⣿⣿⣿⣿⣿⣿⣿⣿⣿⣿⣿⣿⣿⣿⣿⣿⣿⣿⣿⣿⣿⣿⣿⣿⣿⣿⣿⡇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⣿⣿⣿⣿⣿⣿⣿⣿⣿⣿⣿⣿⣿⣿⣿⣿⣿⣿⣿⣿⣿⣿⣿⣿⣿⣿⣿⣿⠐⠀⢠⣤⣤⣶⣶⣿⣿⠁⠀⠀⠀⠀⠀⠀⠀⠀⠀⠀⠀⠀⠀⠀⠀⠀⠀⠀⠀⠀⠀⠀⠀⢸⣿⣿⣿⣿⣿⣿⣿⣿⣿⣿⣿⣿⣿⣿⣿⣿⣿⣿⣿⣿⣿⣿⣿⣿⣿⣿⣿⣿⡇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⣿⣿⣿⣿⣿⣿⣿⣿⣿⣿⣿⣿⣿⣿⣿⣿⣿⣿⣿⣿⣿⣿⣿⣿⣿⣿⣿⣿⣿⠀⣿⣿⣿⣿⣿⣿⡏⠀⠀⠀⠀⠀⠀⠀⠀⠀⠀⠀⠀⠀⠀⠀⠀⠀⠀⠀⠀⠀⠀⠀⠀⠈⢻⣿⣿⣿⣿⣿⣿⣿⣿⣿⣿⣿⣿⣿⣿⣿⣿⣿⣿⣿⣿⣿⣿⣿⣿⣿⣿⣿⡇</a:t>
            </a:r>
            <a:br/>
            <a:r>
              <a:t>⣿⣿⣿⣿⣿⣿⣿⣿⣿⣿⣿⣿⣿⣿⣿⣿⣿⣿⣿⣿⣿⣿⣿⣿⣿⣿⣿⣿⢡⣠⠘⣿⣿⣿⣿⣿⣇⠀⠀⠀⠀⠀⠀⠀⠀⠀⠀⠀⠀⠀⠀⠀⣰⠀⠀⠀⠀⠀⠀⠀⠀⠀⠀⠙⢿⣿⣿⣿⣿⣿⣿⣿⣿⣿⣿⣿⣿⣿⣿⣿⣿⣿⣿⣿⣿⣿⣿⣿⣿⣿⡇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⣿⣿⣿⣿⣿⣿⣿⣿⣿⣿⣿⣿⣿⣿⣿⣿⣿⣿⣿⣿⣿⣿⣿⣿⣿⣿⣿⣿⠸⠿⢀⣿⣿⣿⣿⣿⣿⠀⠀⠀⠀⠀⠀⠀⠀⠀⠀⠀⠀⠀⠀⢰⣿⡆⠀⠀⠀⠀⠀⠀⠀⠀⠀⠀⠀⠙⣿⣿⣿⣿⣿⣿⣿⣿⣿⣿⣿⣿⣿⣿⣿⣿⣿⣿⣿⣿⣿⣿⣿⣿⡇</a:t>
            </a:r>
            <a:br/>
            <a:r>
              <a:t>⣿⣿⣿⣿⣿⣿⣿⣿⣿⣿⣿⣿⣿⣿⣿⣿⣿⣿⣿⣿⣿⣿⣿⣿⣿⣿⣿⣿⡶⢀⣾⣿⣿⣿⣿⣿⣿⡀⠀⠀⠀⠀⠀⠀⠀⠀⠀⠀⠀⠀⠀⣾⣿⣿⣴⠀⠀⠀⠀⠀⠀⠀⠀⠀⠀⠀⠘⣿⣿⣿⣿⣿⣿⣿⣿⣿⣿⣿⣿⣿⣿⣿⣿⣿⣿⣿⣿⣿⣿⣿⡇</a:t>
            </a:r>
            <a:br/>
            <a:r>
              <a:t>⣿⣿⣿⣿⣿⣿⣿⣿⣿⣿⣿⣿⣿⣿⣿⣿⣿⣿⣿⣿⣿⣿⣿⣿⣿⣿⣿⡿⢁⢈⢻⣿⣿⣿⣿⣿⣿⡇⠀⠀⠀⠀⠀⠀⠀⠀⠀⠀⠀⠀⠀⣿⣿⣿⣿⡇⠀⠀⠀⠀⠀⠀⠀⠀⠀⠀⠀⣿⣿⣿⣿⣿⣿⣿⣿⣿⣿⣿⣿⣿⣿⣿⣿⣿⣿⣿⣿⣿⣿⣿⡇</a:t>
            </a:r>
            <a:br/>
            <a:r>
              <a:t>⣿⣿⣿⣿⣿⣿⣿⣿⣿⣿⣿⣿⣿⣿⣿⣿⣿⣿⣿⣿⣿⣿⣿⣿⣿⣿⣿⡇⢸⣿⢸⣿⣿⣿⣿⣿⣿⡇⠀⠀⠀⠀⠀⠀⠀⠀⠀⠀⠀⠀⠀⣿⣿⣿⣿⣷⠀⠀⠀⠀⠀⠀⠀⠀⠀⠀⢀⣿⣿⣿⣿⣿⣿⣿⣿⣿⣿⣿⣿⣿⣿⣿⣿⣿⣿⣿⣿⣿⣿⣿⡇</a:t>
            </a:r>
            <a:br/>
            <a:r>
              <a:t>⣿⣿⣿⣿⣿⣿⣿⣿⣿⣿⣿⣿⣿⣿⣿⣿⣿⣿⣿⣿⣿⣿⣿⣿⣿⣿⣿⣷⡄⢠⣼⣿⣿⣿⣿⣿⣿⡇⠀⠀⠀⠀⠀⠀⠀⠀⠀⠀⠀⠀⠀⢿⣿⣿⣿⣿⠀⠀⠀⠀⠀⠀⠀⠀⠀⣠⣿⣿⣿⣿⣿⣿⣿⣿⣿⣿⣿⣿⣿⣿⣿⣿⣿⣿⣿⣿⣿⣿⣿⣿⡇</a:t>
            </a:r>
            <a:br/>
            <a:r>
              <a:t>⣿⣿⣿⣿⣿⣿⣿⣿⣿⣿⣿⣿⣿⣿⣿⣿⣿⣿⣿⣿⣿⣿⣿⣿⣿⣿⣿⡿⠇⠸⢿⣿⣿⣿⣿⣿⡿⠀⠀⠀⠀⠀⠀⠀⠀⠀⠀⠀⠀⠀⠀⠀⠿⣿⣿⡏⠀⠀⠀⠀⠀⠀⠀⢀⣴⣿⣿⣿⣿⣿⣿⣿⣿⣿⣿⣿⣿⣿⣿⣿⣿⣿⣿⣿⣿⣿⣿⣿⣿⣿⡇</a:t>
            </a:r>
            <a:br/>
            <a:r>
              <a:t>⣿⣿⣿⣿⣿⣿⣿⣿⣿⣿⣿⣿⣿⣿⣿⣿⣿⣿⣿⣿⣿⣿⣿⣿⣿⣿⣿⡇⢰⣦⢸⣿⣿⣿⣿⠿⠐⠀⠀⠀⠀⠀⠀⠀⠀⠀⠀⠀⠀⠀⠀⠀⠐⠈⠻⠁⠀⠀⠀⠀⠀⠀⠀⢾⣿⣿⣿⣿⣿⣿⣿⣿⣿⣿⣿⣿⣿⣿⣿⣿⣿⣿⣿⣿⣿⣿⣿⣿⣿⣿⡇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⣿⣿⣿⣿⣿⣿⣿⣿⣿⣿⣿⣿⣿⣿⣿⣿⣿⣿⣿⣿⣿⣿⣿⣿⣿⣿⣿⣿⣿⣿⣿⣿⣿⣿⣿⣿⣿⣿⣿⣿⣿⣿⣿⣿⣿⣿⣿⣿⣿⣿⣿⣿⣿⣿⣿⣿⣿⣿⣿⣿⣿⣿⣿⣿⣿⣿⣿⣿⣿⣿⣿⣿⣿⣿⣿⠿⢛⣿⣿⣿⣿⣿⣿⣿⣿⣿⣿⣿⣿⣿⡇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⣿⣿⣿⣿⣿⣿⣿⣿⣿⣿⣿⣿⣿⣿⣿⣿⣿⣿⣿⣿⣿⣿⣿⣿⣿⣿⣿⣿⣿⣿⣿⣿⣿⣿⣿⣿⣿⣿⣿⣿⣿⣿⣿⣿⣿⣿⣿⣿⣿⣿⣿⣿⣿⣿⣿⣿⣿⣿⣿⣿⣿⣿⣿⣿⣿⣿⣿⣿⣿⣿⣿⣿⡿⠋⠁⣰⣿⣿⣿⣿⣿⣿⣿⣿⣿⣿⣿⣿⣿⣿⡇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⣿⣿⣿⣿⣿⣿⣿⣿⣿⣿⣿⣿⣿⣿⣿⣿⣿⣿⣿⣿⣿⣿⣿⣿⣿⣿⣿⣿⣿⣿⣿⣿⣿⣿⣿⣿⣿⣿⣿⣿⣿⣿⣿⣿⣿⣿⣿⣿⣿⣿⣿⣿⣿⣿⣿⣿⣿⣿⣿⣿⣿⣿⣿⣿⣿⣿⣿⣿⣿⣿⠟⠁⠀⢠⣾⣿⣿⣿⣿⣿⣿⣿⣿⣿⣿⣿⣿⣿⣿⣿⡇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⣿⣿⣿⣿⣿⣿⣿⣿⣿⣿⣿⣿⣿⣿⣿⣿⣿⣿⣿⣿⣿⣿⣿⣿⣿⣿⣿⣿⣿⣿⣿⣿⣿⣿⣿⣿⣿⣿⣿⣿⣿⣿⣿⣿⣿⣿⣿⣿⣿⣿⣿⣿⣿⣿⣿⣿⣿⣿⣿⣿⣿⣿⣿⣿⣿⣿⣿⣿⠟⠁⠀⠀⠰⣿⣿⣿⣿⣿⣿⣿⣿⣿⣿⣿⣿⣿⣿⣿⣿⣿⡇</a:t>
            </a:r>
            <a:br/>
            <a:r>
              <a:t>⣿⣿⣿⣿⣿⣿⣿⣿⣿⣿⣿⣿⣿⣿⣿⣿⣿⣿⣿⣿⡿⠟⠛⠛⠛⠛⠛⠿⢿⣿⣿⣿⣿⣿⣿⣿⣿⣿⣿⣿⣿⣿⣿⣿⣿⣿⣿⣿⣿⣿⣿⣿⣿⣿⣿⣿⣿⣿⣿⣿⣿⣿⣿⣿⣿⡿⠋⠀⠀⠀⠀⠤⢴⣿⣿⣿⣿⣿⣿⣿⣿⣿⣿⣿⣿⣿⣿⣿⣿⣿⡇</a:t>
            </a:r>
            <a:br/>
            <a:r>
              <a:t>⣿⣿⣿⣿⣿⣿⣿⣿⣿⣿⣿⣿⣿⣿⣿⣿⣿⣿⠟⠁⠀⠀⠀⠀⠀⠀⠀⠀⠀⠈⠙⢿⣿⣿⣿⣿⣿⣿⣿⣿⣿⣿⣿⣿⣿⣿⣿⣿⣿⣿⣿⣿⣿⣿⣿⣿⣿⣿⣿⣿⣿⣿⣿⠟⠋⠀⠀⠀⠀⠀⠀⠀⠀⢙⣿⣿⣿⣿⣿⣿⣿⣿⣿⣿⣿⣿⣿⣿⣿⣿⡇</a:t>
            </a:r>
            <a:br/>
            <a:r>
              <a:t>⣿⣿⣿⣿⣿⣿⣿⣿⣿⣿⣿⣿⣿⣿⣿⣿⡿⠁⠀⠀⠀⠀⠀⠀⠀⠀⠀⠀⠀⠀⠀⠀⠹⣿⣿⣿⣿⣿⣿⣿⣿⣿⣿⣿⣿⣿⣿⣿⣿⣿⣿⣿⣿⣿⠟⠿⣿⣿⣿⣿⠟⠋⠀⠀⠀⠀⢀⣀⠀⢀⣠⣶⣿⣿⣿⣿⣿⣿⣿⣿⣿⣿⣿⣿⣿⣿⣿⣿⣿⣿⡇</a:t>
            </a:r>
            <a:br/>
            <a:r>
              <a:t>⣿⣿⣿⣿⣿⣿⣿⣿⣿⣿⣿⣿⣿⣿⣿⡟⠀⠀⠀⠀⠀⠀⠀⠀⠀⠀⠀⠀⠀⠀⠀⠀⠀⠹⣿⣿⣿⣿⣿⣿⣿⣿⣿⣿⣿⣿⣿⣿⠿⠟⠛⠛⠻⠟⠀⠀⣹⡿⠋⠀⠀⠀⠀⠀⠀⣠⣾⣿⣿⣿⣿⣿⣿⣿⣿⣿⣿⣿⣿⣿⣿⣿⣿⣿⣿⣿⣿⣿⣿⣿⡇</a:t>
            </a:r>
            <a:br/>
            <a:r>
              <a:t>⣿⣿⣿⣿⣿⣿⣿⣿⣿⣿⣿⣿⣿⣿⣿⠁⠀⠀⠀⠀⠀⠀⠀⠀⠀⠀⠀⠀⠀⠀⠀⠀⠀⠀⠙⠛⠛⠛⠛⠿⣿⣿⣿⣿⣿⠏⠁⠀⠀⠀⠀⠀⠀⠀⠀⠀⠉⠀⠀⠀⠀⠀⠀⣠⣾⣿⣿⣿⣿⣿⣿⣿⣿⣿⣿⣿⣿⣿⣿⣿⣿⣿⣿⣿⣿⣿⣿⣿⣿⣿⡇</a:t>
            </a:r>
            <a:br/>
            <a:r>
              <a:t>⣿⣿⣿⣿⣿⣿⣿⣿⣿⣿⣿⣿⣿⣿⡏⠀⠀⠀⠀⠀⠀⠀⠀⠀⠀⠀⠀⠀⠀⠀⠀⠀⠀⠀⠀⠀⠀⠀⠀⠀⠀⠙⢿⣿⠅⠀⠀⠀⠀⠀⠀⠀⠀⠀⠀⠀⠀⠀⠀⠀⠀⠴⠞⠋⠀⠀⠀⠀⠉⢿⣿⣿⣿⣿⣿⣿⣿⣿⣿⣿⣿⣿⣿⣿⣿⣿⣿⣿⣿⣿⡇</a:t>
            </a:r>
            <a:br/>
            <a:r>
              <a:t>⣿⣿⣿⣿⣿⣿⣿⣿⣿⣿⣿⣿⣿⣿⡇⠀⠀⠀⠀⠀⠀⠀⠀⠀⠀⠀⠀⠀⠀⠀⠀⠀⠀⠀⠀⠀⠀⠀⠀⠀⠀⠀⠈⠟⠀⠀⠀⠀⠀⠀⠀⠀⠀⠀⠀⠀⠀⠀⠀⠀⠀⠀⠀⠀⠀⠀⠀⠀⠀⢸⣿⣿⣿⣿⣿⣿⣿⣿⣿⣿⣿⣿⣿⣿⣿⣿⣿⣿⣿⣿⡇</a:t>
            </a:r>
            <a:br/>
            <a:r>
              <a:t>⣿⣿⣿⣿⣿⣿⣿⣿⣿⣿⣿⣿⣿⣿⣿⠀⠀⠀⠀⠀⠀⠀⠀⠀⠀⠀⠀⠀⠀⠀⠀⠀⠀⠀⠀⠀⠀⠀⠀⠀⠀⠀⠀⠰⡆⠀⠀⠀⠀⠀⠀⠀⠀⠀⠀⠀⠀⠀⠀⠀⠀⠀⠀⠀⠀⠀⠀⠀⠀⣸⣿⣿⣿⣿⣿⣿⣿⣿⣿⣿⣿⣿⣿⣿⣿⣿⣿⣿⣿⣿⡇</a:t>
            </a:r>
            <a:br/>
            <a:r>
              <a:t>⣿⣿⣿⣿⣿⣿⣿⣿⣿⣿⣿⣿⣿⣿⣿⣷⡀⠀⠀⠀⠀⠀⠀⠀⠀⠀⠀⠀⠀⠀⠀⠀⠀⠀⠀⠀⠀⠀⠀⠀⠀⠀⠀⠀⠀⠀⠀⠀⠀⠀⠀⠀⠀⠀⠀⠀⠀⠀⠀⠀⠀⠀⠀⠀⠀⠀⠀⠀⢠⣿⣿⣿⣿⣿⣿⣿⣿⣿⣿⣿⣿⣿⣿⣿⣿⣿⣿⣿⣿⣿⡇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⣿⣿⣿⣿⣿⣿⣿⣿⣿⣿⣿⣿⣿⣿⣿⣿⣿⣦⣀⠀⠀⠀⠀⠀⠀⠀⠀⠀⠀⠀⠀⠀⠀⠀⠀⠀⠀⠀⠀⠀⠀⠀⠀⠀⠀⠀⠀⠀⠀⠀⠀⠀⠀⠀⠀⠀⠀⠀⠀⠀⠀⠀⠀⠀⠀⠀⠀⢀⣾⣿⣿⣿⣿⣿⣿⣿⣿⣿⣿⣿⣿⣿⣿⣿⣿⣿⣿⣿⣿⣿⡇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⣿⣿⣿⣿⣿⣿⣿⣿⣿⣿⣿⣿⣿⣿⣿⣿⣿⣿⣿⣿⣶⣤⣤⣤⣤⣤⡤⠀⠀⠀⠀⠀⠀⠀⠀⠀⠀⠀⠀⠀⠀⢀⡄⠀⠀⠀⠀⠀⠀⠀⠀⠀⠀⠀⠀⠀⠀⠀⠀⠀⠀⠀⠀⠀⠀⠀⣠⣾⣿⣿⣿⣿⣿⣿⣿⣿⣿⣿⣿⣿⣿⣿⣿⣿⣿⣿⣿⣿⣿⣿⡇</a:t>
            </a:r>
            <a:br/>
            <a:r>
              <a:t>⣿⣿⣿⣿⣿⣿⣿⣿⣿⣿⣿⣿⣿⣿⣿⣿⣿⣿⣿⣿⣿⣿⣿⣿⠟⠋⠀⠀⠀⠀⠀⢀⣄⠀⠀⠀⠀⠀⢀⣠⣴⣿⣷⡄⠀⠀⠀⠀⠀⠀⠀⠀⠀⠀⠀⠀⠀⠀⠀⠀⠀⠀⢀⣦⣀⣼⣿⣿⣿⣿⣿⣿⣿⣿⣿⣿⣿⣿⣿⣿⣿⣿⣿⣿⣿⣿⣿⣿⣿⣿⡇</a:t>
            </a:r>
            <a:br/>
            <a:r>
              <a:t>⣿⣿⣿⣿⣿⣿⣿⣿⣿⣿⣿⣿⣿⣿⣿⣿⣿⣿⣿⣿⣿⣿⣿⡷⠀⠀⠀⠀⠀⠀⠀⣼⣿⣿⣿⣿⣿⣿⣿⣿⣿⣿⣿⠃⠀⠀⠀⠀⠀⠀⠀⠀⠀⠀⠀⠀⠀⠀⠀⠀⠀⠀⣸⣿⣿⣿⣿⣿⣿⣿⣿⣿⣿⣿⣿⣿⣿⣿⣿⣿⣿⣿⣿⣿⣿⣿⣿⣿⣿⣿⡇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⣿⣿⣿⣿⣿⣿⣿⣿⣿⣿⣿⣿⣿⣿⣿⣿⣿⣿⣿⣿⣿⣿⡏⢀⣴⣤⠀⠀⠀⠀⠀⠸⣿⣿⣿⣿⣿⣿⣿⣿⣿⣿⠏⠀⠀⠀⠀⠀⠀⠀⠀⠀⠀⠀⠀⠀⠀⠀⠀⠀⠀⠀⣿⣿⣿⣿⣿⣿⣿⣿⣿⣿⣿⣿⣿⣿⣿⣿⣿⣿⣿⣿⣿⣿⣿⣿⣿⣿⣿⣿⡇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⣿⣿⣿⣿⣿⣿⣿⣿⣿⣿⣿⣿⣿⣿⣿⣿⣿⣿⣿⣿⣿⣿⣿⣿⣿⡅⠀⠀⠀⠀⠀⢠⣾⣿⣿⣿⣿⣿⣿⣿⣿⡟⠀⠀⠀⠀⠀⠀⠀⠀⠀⠀⠀⠀⠀⠀⠀⠀⠀⠀⠀⢸⣿⣿⣿⣿⣿⣿⣿⣿⣿⣿⣿⣿⣿⣿⣿⣿⣿⣿⣿⣿⣿⣿⣿⣿⣿⣿⣿⣿⡇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⣿⣿⣿⣿⣿⣿⣿⣿⣿⣿⣿⣿⣿⣿⣿⣿⣿⣿⣿⣿⣿⣿⣿⣿⣿⣿⡇⠀⠀⠀⠀⠸⣿⣿⣿⣿⣿⣿⡿⠿⠟⠁⠀⠀⠀⠀⠀⠀⠀⠀⠀⠀⠀⠀⠀⠀⠀⠀⠀⠀⠀⢸⣿⣿⣿⣿⣿⣿⣿⣿⣿⣿⣿⣿⣿⣿⣿⣿⣿⣿⣿⣿⣿⣿⣿⣿⣿⣿⣿⣿⡇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⣿⣿⣿⣿⣿⣿⣿⣿⣿⣿⣿⣿⣿⣿⣿⣿⣿⣿⣿⣿⣿⣿⣿⣿⣿⣿⣇⠀⠀⠀⠀⠀⡿⠿⠛⠉⠉⠀⠀⠀⠀⠀⠀⠀⠀⠀⠀⠀⠀⠀⠀⠀⠀⠀⠀⠀⠀⠀⠀⠀⠀⣸⣿⣿⣿⣿⣿⣿⣿⣿⣿⣿⣿⣿⣿⣿⣿⣿⣿⣿⣿⣿⣿⣿⣿⣿⣿⣿⣿⣿⡇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⣿⣿⣿⣿⣿⣿⣿⣿⣿⣿⣿⣿⣿⣿⣿⣿⣿⣿⣿⣿⣿⣿⣿⣿⣿⣿⣿⣆⠀⠀⠀⠀⠀⠀⠀⠀⢀⡀⠀⠀⠀⠀⠀⠀⠀⠀⠀⠀⠀⠀⠀⠀⠀⠀⠀⠀⠀⠀⠀⠀⠀⣿⣿⣿⣿⣿⣿⣿⣿⣿⣿⣿⣿⣿⣿⣿⣿⣿⣿⣿⣿⣿⣿⣿⣿⣿⣿⣿⣿⣿⡇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⣿⣿⣿⣿⣿⣿⣿⣿⣿⣿⣿⣿⣿⣿⣿⣿⣿⣿⣿⣿⣿⣿⣿⣿⣿⣿⣿⣿⠐⠀⢀⣤⣤⣶⣶⣿⣿⠁⠀⠀⠀⠀⠀⠀⠀⠀⠀⠀⠀⠀⠀⠀⠀⠀⠀⠀⠀⠀⠀⠀⠀⣿⣿⣿⣿⣿⣿⣿⣿⣿⣿⣿⣿⣿⣿⣿⣿⣿⣿⣿⣿⣿⣿⣿⣿⣿⣿⣿⣿⣿⡇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⣿⣿⣿⣿⣿⣿⣿⣿⣿⣿⣿⣿⣿⣿⣿⣿⣿⣿⣿⣿⣿⣿⣿⣿⣿⣿⣿⣿⣿⠀⣿⣿⣿⣿⣿⣿⡏⠀⠀⠀⠀⠀⠀⠀⠀⠀⠀⠀⠀⠀⠀⠀⠀⠀⠀⠀⠀⠀⠀⠀⠀⠘⢿⣿⣿⣿⣿⣿⣿⣿⣿⣿⣿⣿⣿⣿⣿⣿⣿⣿⣿⣿⣿⣿⣿⣿⣿⣿⣿⣿⡇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⣿⣿⣿⣿⣿⣿⣿⣿⣿⣿⣿⣿⣿⣿⣿⣿⣿⣿⣿⣿⣿⣿⣿⣿⣿⣿⣿⣿⢁⣠⠈⣿⣿⣿⣿⣿⣇⠀⠀⠀⠀⠀⠀⠀⠀⠀⠀⠀⠀⠀⠀⠀⡀⠀⠀⠀⠀⠀⠀⠀⠀⠀⠀⠉⢿⣿⣿⣿⣿⣿⣿⣿⣿⣿⣿⣿⣿⣿⣿⣿⣿⣿⣿⣿⣿⣿⣿⣿⣿⣿⡇</a:t>
            </a:r>
            <a:br/>
            <a:r>
              <a:t>⣿⣿⣿⣿⣿⣿⣿⣿⣿⣿⣿⣿⣿⣿⣿⣿⣿⣿⣿⣿⣿⣿⣿⣿⣿⣿⣿⣿⠈⠿⠀⣿⣿⣿⣿⣿⣿⠀⠀⠀⠀⠀⠀⠀⠀⠀⠀⠀⠀⠀⠀⢰⣇⠀⠀⠀⠀⠀⠀⠀⠀⠀⠀⠀⠀⠙⣿⣿⣿⣿⣿⣿⣿⣿⣿⣿⣿⣿⣿⣿⣿⣿⣿⣿⣿⣿⣿⣿⣿⣿⡇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⣿⣿⣿⣿⣿⣿⣿⣿⣿⣿⣿⣿⣿⣿⣿⣿⣿⣿⣿⣿⣿⣿⣿⣿⣿⣿⣿⣿⣶⠀⣾⣿⣿⣿⣿⣿⣿⠀⠀⠀⠀⠀⠀⠀⠀⠀⠀⠀⠀⠀⠀⣾⣿⣶⠀⠀⠀⠀⠀⠀⠀⠀⠀⠀⠀⠀⠘⣿⣿⣿⣿⣿⣿⣿⣿⣿⣿⣿⣿⣿⣿⣿⣿⣿⣿⣿⣿⣿⣿⣿⡇</a:t>
            </a:r>
            <a:br/>
            <a:r>
              <a:t>⣿⣿⣿⣿⣿⣿⣿⣿⣿⣿⣿⣿⣿⣿⣿⣿⣿⣿⣿⣿⣿⣿⣿⣿⣿⣿⣿⣿⢋⢀⠹⣿⣿⣿⣿⣿⣿⡇⠀⠀⠀⠀⠀⠀⠀⠀⠀⠀⠀⠀⠀⣿⣿⣿⡇⠀⠀⠀⠀⠀⠟⠀⠀⠀⠀⠀⠀⣿⣿⣿⣿⣿⣿⣿⣿⣿⣿⣿⣿⣿⣿⣿⣿⣿⣿⣿⣿⣿⣿⣿⡇</a:t>
            </a:r>
            <a:br/>
            <a:r>
              <a:t>⣿⣿⣿⣿⣿⣿⣿⣿⣿⣿⣿⣿⣿⣿⣿⣿⣿⣿⣿⣿⣿⣿⣿⣿⣿⣿⣿⣿⢸⣿⠀⣿⣿⣿⣿⣿⣿⡇⠀⠀⠀⠀⠀⠀⠀⠀⠀⠀⠀⠀⠀⣿⣿⣿⡇⠀⠀⠀⠀⠀⠀⠀⠀⠀⠀⠀⢀⣿⣿⣿⣿⣿⣿⣿⣿⣿⣿⣿⣿⣿⣿⣿⣿⣿⣿⣿⣿⣿⣿⣿⡇</a:t>
            </a:r>
            <a:br/>
            <a:r>
              <a:t>⣿⣿⣿⣿⣿⣿⣿⣿⣿⣿⣿⣿⣿⣿⣿⣿⣿⣿⣿⣿⣿⣿⣿⣿⣿⣿⣿⣿⡌⢈⣼⣿⣿⣿⣿⣿⣿⡇⠀⠀⠀⠀⠀⠀⠀⠀⠀⠀⠀⠀⠀⢿⣿⣿⡇⡀⠀⠀⠀⠀⠀⠀⠀⠀⠀⣠⣾⣿⣿⣿⣿⣿⣿⣿⣿⣿⣿⣿⣿⣿⣿⣿⣿⣿⣿⣿⣿⣿⣿⣿⡇</a:t>
            </a:r>
            <a:br/>
            <a:r>
              <a:t>⣿⣿⣿⣿⣿⣿⣿⣿⣿⣿⣿⣿⣿⣿⣿⣿⣿⣿⣿⣿⣿⣿⣿⣿⣿⣿⣿⡿⠇⠸⢿⣿⣿⣿⣿⣿⡿⠀⠀⠀⠀⠀⠀⠀⠀⠀⠀⠀⠀⠀⠀⠀⠿⣿⣳⠁⠀⠀⠀⠀⠀⠀⠀⠀⣴⣿⣿⣿⣿⣿⣿⣿⣿⣿⣿⣿⣿⣿⣿⣿⣿⣿⣿⣿⣿⣿⣿⣿⣿⣿⡇</a:t>
            </a:r>
            <a:br/>
            <a:r>
              <a:t>⣿⣿⣿⣿⣿⣿⣿⣿⣿⣿⣿⣿⣿⣿⣿⣿⣿⣿⣿⣿⣿⣿⣿⣿⣿⣿⣿⡇⢰⡆⢸⣿⣿⣿⣿⠿⠑⠀⠀⠀⠀⠀⠀⠀⠀⠀⠀⠀⠀⠀⠀⠀⠐⠈⠋⠀⠀⠀⠀⠀⠀⠀⢠⣾⣿⣿⣿⣿⣿⣿⣿⣿⣿⣿⣿⣿⣿⣿⣿⣿⣿⣿⣿⣿⣿⣿⣿⣿⣿⣿⡇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⣿⣿⣿⣿⣿⣿⣿⣿⣿⣿⣿⣿⣿⣿⣿⣿⣿⣿⣿⣿⣿⣿⣿⣿⣿⣿⣿⣿⣿⣿⣿⣿⣿⣿⣿⣿⣿⣿⣿⣿⣿⣿⣿⣿⣿⣿⣿⣿⣿⣿⣿⣿⣿⣿⣿⣿⣿⣿⣿⣿⣿⣿⣿⣿⣿⣿⣿⣿⣿⣿⣿⣿⣿⡿⠟⠉⣠⣾⣿⣿⣿⣿⣿⣿⣿⣿⣿⣿⣿⣿⡇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⣿⣿⣿⣿⣿⣿⣿⣿⣿⣿⣿⣿⣿⣿⣿⣿⣿⣿⣿⣿⣿⣿⣿⣿⣿⣿⣿⣿⣿⣿⣿⣿⣿⣿⣿⣿⣿⣿⣿⣿⣿⣿⣿⣿⣿⣿⣿⣿⣿⣿⣿⣿⣿⣿⣿⣿⣿⣿⣿⣿⣿⣿⣿⣿⣿⣿⣿⣿⣿⣿⣿⠟⠋⠀⢀⣾⣿⣿⣿⣿⣿⣿⣿⣿⣿⣿⣿⣿⣿⣿⡇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⣿⣿⣿⣿⣿⣿⣿⣿⣿⣿⣿⣿⣿⣿⣿⣿⣿⣿⣿⣿⣿⣿⣿⣿⣿⣿⣿⣿⣿⣿⣿⣿⣿⣿⣿⣿⣿⣿⣿⣿⣿⣿⣿⣿⣿⣿⣿⣿⣿⣿⣿⣿⣿⣿⣿⣿⣿⣿⣿⣿⣿⣿⣿⣿⣿⣿⣿⣿⣿⠟⠁⠀⠀⣴⣿⣿⣿⣿⣿⣿⣿⣿⣿⣿⣿⣿⣿⣿⣿⣿⡇</a:t>
            </a:r>
            <a:br/>
            <a:r>
              <a:t>⣿⣿⣿⣿⣿⣿⣿⣿⣿⣿⣿⣿⣿⣿⣿⣿⣿⣿⣿⣿⠿⠟⠋⠉⠉⠉⠛⠻⠿⣿⣿⣿⣿⣿⣿⣿⣿⣿⣿⣿⣿⣿⣿⣿⣿⣿⣿⣿⣿⣿⣿⣿⣿⣿⣿⣿⣿⣿⣿⣿⣿⣿⣿⣿⣿⣿⡿⠋⠁⠀⠀⠀⣠⣼⣿⣿⣿⣿⣿⣿⣿⣿⣿⣿⣿⣿⣿⣿⣿⣿⡇</a:t>
            </a:r>
            <a:br/>
            <a:r>
              <a:t>⣿⣿⣿⣿⣿⣿⣿⣿⣿⣿⣿⣿⣿⣿⣿⣿⣿⣿⠟⠁⠀⠀⠀⠀⠀⠀⠀⠀⠀⠀⠙⢻⣿⣿⣿⣿⣿⣿⣿⣿⣿⣿⣿⣿⣿⣿⣿⣿⣿⣿⣿⣿⣿⣿⣿⣿⣿⣿⣿⣿⣿⣿⣿⣿⠟⠋⠀⠀⠀⠀⠀⠀⠀⠉⢻⣿⣿⣿⣿⣿⣿⣿⣿⣿⣿⣿⣿⣿⣿⣿⡇</a:t>
            </a:r>
            <a:br/>
            <a:r>
              <a:t>⣿⣿⣿⣿⣿⣿⣿⣿⣿⣿⣿⣿⣿⣿⣿⣿⡿⠁⠀⠀⠀⠀⠀⠀⠀⠀⠀⠀⠀⠀⠀⠀⠙⣿⣿⣿⣿⣿⣿⣿⣿⣿⣿⣿⣿⣿⣿⣿⣿⣿⣿⣿⣿⣿⡿⠿⣿⣿⣿⣿⣿⠟⠋⠁⠀⠀⠀⠀⠀⠀⢀⣤⣶⣿⣿⣿⣿⣿⣿⣿⣿⣿⣿⣿⣿⣿⣿⣿⣿⣿⡇</a:t>
            </a:r>
            <a:br/>
            <a:r>
              <a:t>⣿⣿⣿⣿⣿⣿⣿⣿⣿⣿⣿⣿⣿⣿⣿⡟⠀⠀⠀⠀⠀⠀⠀⠀⠀⠀⠀⠀⠀⠀⠀⠀⠀⠘⣿⣿⣿⣿⣿⣿⣿⣿⣿⣿⣿⣿⣿⣿⡿⠿⠿⠿⠿⠿⠇⠀⠈⣿⠟⠋⠀⠀⠀⠀⠀⢀⣴⣿⣿⣿⣿⣿⣿⣿⣿⣿⣿⣿⣿⣿⣿⣿⣿⣿⣿⣿⣿⣿⣿⣿⡇</a:t>
            </a:r>
            <a:br/>
            <a:r>
              <a:t>⣿⣿⣿⣿⣿⣿⣿⣿⣿⣿⣿⣿⣿⣿⣿⠁⠀⠀⠀⠀⠀⠀⠀⠀⠀⠀⠀⠀⠀⠀⠀⠀⠀⠀⠉⠛⠛⠛⠛⠻⢿⣿⣿⣿⣿⡻⠉⠁⠀⠀⠀⠀⠀⠀⠀⠀⠈⠁⠀⠀⠀⠀⠀⢀⣴⣿⣿⣿⣿⣿⣿⣿⣿⣿⣿⣿⣿⣿⣿⣿⣿⣿⣿⣿⣿⣿⣿⣿⣿⣿⡇</a:t>
            </a:r>
            <a:br/>
            <a:r>
              <a:t>⣿⣿⣿⣿⣿⣿⣿⣿⣿⣿⣿⣿⣿⣿⡟⠀⠀⠀⠀⠀⠀⠀⠀⠀⠀⠀⠀⠀⠀⠀⠀⠀⠀⠀⠀⠀⠀⠀⠀⠀⠀⠙⢿⣿⡍⠀⠀⠀⠀⠀⠀⠀⠀⠀⠀⠀⠀⠀⠀⠀⠀⢀⣴⠟⠋⠉⠀⠉⠙⢿⣿⣿⣿⣿⣿⣿⣿⣿⣿⣿⣿⣿⣿⣿⣿⣿⣿⣿⣿⣿⡇</a:t>
            </a:r>
            <a:br/>
            <a:r>
              <a:t>⣿⣿⣿⣿⣿⣿⣿⣿⣿⣿⣿⣿⣿⣿⣇⠀⠀⠀⠀⠀⠀⠀⠀⠀⠀⠀⠀⠀⠀⠀⠀⠀⠀⠀⠀⠀⠀⠀⠀⠀⠀⠀⠈⢿⠀⠀⠀⠀⠀⠀⠀⠀⠀⠀⠀⠀⠀⠀⠀⠀⠀⠀⠀⠀⠀⠀⠀⠀⠀⠈⣿⣿⣿⣿⣿⣿⣿⣿⣿⣿⣿⣿⣿⣿⣿⣿⣿⣿⣿⣿⡇</a:t>
            </a:r>
            <a:br/>
            <a:r>
              <a:t>⣿⣿⣿⣿⣿⣿⣿⣿⣿⣿⣿⣿⣿⣿⣿⡀⠀⠀⠀⠀⠀⠀⠀⠀⠀⠀⠀⠀⠀⠀⠀⠀⠀⠀⠀⠀⠀⠀⠀⠀⠀⠀⠀⠸⣴⠀⠀⠀⠀⠀⠀⠀⠀⠀⠀⠀⠀⠀⠀⠀⠀⠀⠀⠀⠀⠀⠀⠀⠀⢸⣿⣿⣿⣿⣿⣿⣿⣿⣿⣿⣿⣿⣿⣿⣿⣿⣿⣿⣿⣿⡇</a:t>
            </a:r>
            <a:br/>
            <a:r>
              <a:t>⣿⣿⣿⣿⣿⣿⣿⣿⣿⣿⣿⣿⣿⣿⣿⣷⣄⠀⠀⠀⠀⠀⠀⠀⠀⠀⠀⠀⠀⠀⠀⠀⠀⠀⠀⠀⠀⠀⠀⠀⠀⠀⠀⠀⠀⠀⠀⠀⠀⠀⠀⠀⠀⠀⠀⠀⠀⠀⠀⠀⠀⠀⠀⠀⠀⠀⠀⠀⠀⣾⣿⣿⣿⣿⣿⣿⣿⣿⣿⣿⣿⣿⣿⣿⣿⣿⣿⣿⣿⣿⡇</a:t>
            </a:r>
            <a:br/>
            <a:r>
              <a:t>⣿⣿⣿⣿⣿⣿⣿⣿⣿⣿⣿⣿⣿⣿⣿⣿⣿⣷⣄⡀⠀⠀⠀⠀⠀⠀⠀⠀⠀⠀⠀⠀⠀⠀⠀⠀⠀⠀⠀⠀⠀⠀⠀⠀⠀⠀⠀⠀⠀⠀⠀⠀⠀⠀⠀⠀⠀⠀⠀⠀⠀⠀⠀⠀⠀⠀⠀⠀⣼⣿⣿⣿⣿⣿⣿⣿⣿⣿⣿⣿⣿⣿⣿⣿⣿⣿⣿⣿⣿⣿⡇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⣿⣿⣿⣿⣿⣿⣿⣿⣿⣿⣿⣿⣿⣿⣿⣿⣿⣿⣿⣿⣷⣶⣤⣤⣤⣤⠔⠀⠀⠁⠀⠀⠀⠀⠀⠀⠀⠀⠀⠀⠀⢀⡄⠀⠀⠀⠀⠀⠀⠀⠀⠀⠀⠀⠀⠀⠀⠀⠀⠀⠀⠀⠀⠀⠀⠀⢀⣼⣿⣿⣿⣿⣿⣿⣿⣿⣿⣿⣿⣿⣿⣿⣿⣿⣿⣿⣿⣿⣿⣿⡇</a:t>
            </a:r>
            <a:br/>
            <a:r>
              <a:t>⣿⣿⣿⣿⣿⣿⣿⣿⣿⣿⣿⣿⣿⣿⣿⣿⣿⣿⣿⣿⣿⣿⣿⣿⠟⠉⠀⠀⠀⠀⠀⢀⣄⡀⠀⠀⠀⠀⢀⣠⣴⣿⣷⣤⠀⠀⠀⠀⠀⠀⠀⠀⠀⠀⠀⠀⠀⠀⠀⠀⠀⠀⠀⣦⠀⣰⣾⣿⣿⣿⣿⣿⣿⣿⣿⣿⣿⣿⣿⣿⣿⣿⣿⣿⣿⣿⣿⣿⣿⣿⡇</a:t>
            </a:r>
            <a:br/>
            <a:r>
              <a:t>⣿⣿⣿⣿⣿⣿⣿⣿⣿⣿⣿⣿⣿⣿⣿⣿⣿⣿⣿⣿⣿⣿⣿⡷⠀⠀⠀⠀⠀⠀⠀⣼⣿⣿⣿⣿⣿⣿⣿⣿⣿⣿⣿⡏⠀⠀⠀⠀⠀⠀⠀⠀⠀⠀⠀⠀⠀⠀⠀⠀⠀⠀⣸⣿⣿⣿⣿⣿⣿⣿⣿⣿⣿⣿⣿⣿⣿⣿⣿⣿⣿⣿⣿⣿⣿⣿⣿⣿⣿⣿⡇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⣿⣿⣿⣿⣿⣿⣿⣿⣿⣿⣿⣿⣿⣿⣿⣿⣿⣿⣿⣿⣿⣿⡏⢀⣴⣦⠀⠀⠀⠀⠀⠸⣿⣿⣿⣿⣿⣿⣿⣿⣿⣿⡿⠀⠀⠀⠀⠀⠀⠀⠀⠀⠀⠀⠀⠀⠀⠀⠀⠀⠀⢀⣿⣿⣿⣿⣿⣿⣿⣿⣿⣿⣿⣿⣿⣿⣿⣿⣿⣿⣿⣿⣿⣿⣿⣿⣿⣿⣿⣿⡇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⣿⣿⣿⣿⣿⣿⣿⣿⣿⣿⣿⣿⣿⣿⣿⣿⣿⣿⣿⣿⣿⣿⣿⣿⣿⡅⠀⠀⠀⠀⠀⢠⣾⣿⣿⣿⣿⣿⣿⣿⣿⣿⠁⠀⠀⠀⠀⠀⠀⠀⠀⠀⠀⠀⠀⠀⠀⠀⠀⠀⠀⢸⣿⣿⣿⣿⣿⣿⣿⣿⣿⣿⣿⣿⣿⣿⣿⣿⣿⣿⣿⣿⣿⣿⣿⣿⣿⣿⣿⣿⡇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⣿⣿⣿⣿⣿⣿⣿⣿⣿⣿⣿⣿⣿⣿⣿⣿⣿⣿⣿⣿⣿⣿⣿⣿⣿⣿⡇⠀⠀⠀⠀⠘⣿⣿⣿⣿⣿⣿⣿⠿⠟⠋⠀⠀⠀⠀⠀⠀⠀⠀⠀⠀⠀⠀⠀⠀⠀⠀⠀⠀⠀⣿⣿⣿⣿⣿⣿⣿⣿⣿⣿⣿⣿⣿⣿⣿⣿⣿⣿⣿⣿⣿⣿⣿⣿⣿⣿⣿⣿⣿⡇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⣿⣿⣿⣿⣿⣿⣿⣿⣿⣿⣿⣿⣿⣿⣿⣿⣿⣿⣿⣿⣿⣿⣿⣿⣿⣿⣧⠀⠀⠀⠀⠀⡿⠿⠛⠋⠉⠁⠀⠀⠀⠀⠀⠀⠀⠀⠀⠀⠀⠀⠀⠀⠀⠀⠀⠀⠀⠀⠀⠀⢠⣿⣿⣿⣿⣿⣿⣿⣿⣿⣿⣿⣿⣿⣿⣿⣿⣿⣿⣿⣿⣿⣿⣿⣿⣿⣿⣿⣿⣿⡇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⣿⣿⣿⣿⣿⣿⣿⣿⣿⣿⣿⣿⣿⣿⣿⣿⣿⣿⣿⣿⣿⣿⣿⣿⣿⣿⣿⣆⠀⠀⠀⠀⠀⠀⠀⠀⠀⡀⠀⠀⠀⠀⠀⠀⠀⠀⠀⠀⠀⠀⠀⠀⠀⠀⠀⠀⠀⠀⠀⠀⣾⣿⣿⣿⣿⣿⣿⣿⣿⣿⣿⣿⣿⣿⣿⣿⣿⣿⣿⣿⣿⣿⣿⣿⣿⣿⣿⣿⣿⣿⡇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⣿⣿⣿⣿⣿⣿⣿⣿⣿⣿⣿⣿⣿⣿⣿⣿⣿⣿⣿⣿⣿⣿⣿⣿⣿⣿⣿⣿⠐⠀⢀⣤⣤⣴⣶⣿⣿⠁⠀⠀⠀⠀⠀⠀⠀⠀⠀⠀⠀⠀⠀⠀⠀⠀⠀⠀⠀⠀⠀⠀⠻⣿⣿⣿⣿⣿⣿⣿⣿⣿⣿⣿⣿⣿⣿⣿⣿⣿⣿⣿⣿⣿⣿⣿⣿⣿⣿⣿⣿⣿⡇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⣿⣿⣿⣿⣿⣿⣿⣿⣿⣿⣿⣿⣿⣿⣿⣿⣿⣿⣿⣿⣿⣿⣿⣿⣿⣿⣿⣿⣿⠀⣿⣿⣿⣿⣿⣿⡇⠀⠀⠀⠀⠀⠀⠀⠀⠀⠀⠀⠀⠀⠀⠀⠀⠀⠀⠀⠀⠀⠀⠀⠀⠈⠻⣿⣿⣿⣿⣿⣿⣿⣿⣿⣿⣿⣿⣿⣿⣿⣿⣿⣿⣿⣿⣿⣿⣿⣿⣿⣿⣿⡇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⣿⣿⣿⣿⣿⣿⣿⣿⣿⣿⣿⣿⣿⣿⣿⣿⣿⣿⣿⣿⣿⣿⣿⣿⣿⣿⣿⣿⠁⣄⡈⣿⣿⣿⣿⣿⡇⠀⠀⠀⠀⠀⠀⠀⠀⠀⠀⠀⠀⠀⠀⠀⠀⠀⠀⠀⠀⠀⠀⠀⠀⠀⠀⠈⢿⣿⣿⣿⣿⣿⣿⣿⣿⣿⣿⣿⣿⣿⣿⣿⣿⣿⣿⣿⣿⣿⣿⣿⣿⣿⡇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⣿⣿⣿⣿⣿⣿⣿⣿⣿⣿⣿⣿⣿⣿⣿⣿⣿⣿⣿⣿⣿⣿⣿⣿⣿⣿⣿⣿⡀⠿⠇⣿⣿⣿⣿⣿⣷⠀⠀⠀⠀⠀⠀⠀⠀⠀⠀⠀⠀⠀⠀⠀⠀⠀⠀⠀⠀⠀⠀⠀⠀⠀⠀⠀⠀⠙⣿⣿⣿⣿⣿⣿⣿⣿⣿⣿⣿⣿⣿⣿⣿⣿⣿⣿⣿⣿⣿⣿⣿⣿⡇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⣿⣿⣿⣿⣿⣿⣿⣿⣿⣿⣿⣿⣿⣿⣿⣿⣿⣿⣿⣿⣿⣿⣿⣿⣿⣿⣿⣿⣷⠀⣶⣿⣿⣿⣿⣿⣿⠀⠀⠀⠀⠀⠀⠀⠀⠀⠀⠀⠀⠀⠀⣶⡄⠀⠀⠀⠀⠀⢠⣄⠀⠀⠀⠀⠀⠀⠈⣿⣿⣿⣿⣿⣿⣿⣿⣿⣿⣿⣿⣿⣿⣿⣿⣿⣿⣿⣿⣿⣿⣿⡇</a:t>
            </a:r>
            <a:br/>
            <a:r>
              <a:t>⣿⣿⣿⣿⣿⣿⣿⣿⣿⣿⣿⣿⣿⣿⣿⣿⣿⣿⣿⣿⣿⣿⣿⣿⣿⣿⣿⣿⡟⡀⡉⣿⣿⣿⣿⣿⣿⡄⠀⠀⠀⠀⠀⠀⠀⠀⠀⠀⠀⠀⠀⣿⡇⠀⠀⠀⠀⠀⣼⣿⡟⠀⠀⠀⠀⠀⠀⢸⣿⣿⣿⣿⣿⣿⣿⣿⣿⣿⣿⣿⣿⣿⣿⣿⣿⣿⣿⣿⣿⣿⡇</a:t>
            </a:r>
            <a:br/>
            <a:r>
              <a:t>⣿⣿⣿⣿⣿⣿⣿⣿⣿⣿⣿⣿⣿⣿⣿⣿⣿⣿⣿⣿⣿⣿⣿⣿⣿⣿⣿⣿⡇⣿⡇⣿⣿⣿⣿⣿⣿⡇⠀⠀⠀⠀⠀⠀⠀⠀⠀⠀⠀⠀⠀⣿⠇⠀⠀⠀⠀⠀⢻⠋⠀⠀⠀⠀⠀⠀⠀⣾⣿⣿⣿⣿⣿⣿⣿⣿⣿⣿⣿⣿⣿⣿⣿⣿⣿⣿⣿⣿⣿⣿⡇</a:t>
            </a:r>
            <a:br/>
            <a:r>
              <a:t>⣿⣿⣿⣿⣿⣿⣿⣿⣿⣿⣿⣿⣿⣿⣿⣿⣿⣿⣿⣿⣿⣿⣿⣿⣿⣿⣿⣿⣧⠁⣡⣿⣿⣿⣿⣿⣿⡇⠀⠀⠀⠀⠀⠀⠀⠀⠀⠀⠀⠀⠀⡿⠰⠀⠀⠀⠀⠀⠀⠀⠀⠀⠀⠀⠀⢀⣾⣿⣿⣿⣿⣿⣿⣿⣿⣿⣿⣿⣿⣿⣿⣿⣿⣿⣿⣿⣿⣿⣿⣿⡇</a:t>
            </a:r>
            <a:br/>
            <a:r>
              <a:t>⣿⣿⣿⣿⣿⣿⣿⣿⣿⣿⣿⣿⣿⣿⣿⣿⣿⣿⣿⣿⣿⣿⣿⣿⣿⣿⣿⣿⡿⠀⠿⣿⣿⣿⣿⣿⣿⠁⠀⠀⠀⠀⠀⠀⠀⠀⠀⠀⠀⠀⠀⠀⠇⠀⠀⠀⠀⠀⠀⠀⠀⠀⠀⠀⣴⣿⣿⣿⣿⣿⣿⣿⣿⣿⣿⣿⣿⣿⣿⣿⣿⣿⣿⣿⣿⣿⣿⣿⣿⣿⡇</a:t>
            </a:r>
            <a:br/>
            <a:r>
              <a:t>⣿⣿⣿⣿⣿⣿⣿⣿⣿⣿⣿⣿⣿⣿⣿⣿⣿⣿⣿⣿⣿⣿⣿⣿⣿⣿⣿⣿⠀⣶⡆⣿⣿⣿⣿⡿⠡⠀⠀⠀⠀⠀⠀⠀⠀⠀⠀⠀⠀⠀⠀⠀⠀⠀⠀⠀⠀⠀⠀⠀⠀⠀⢠⣾⣿⣿⣿⣿⣿⣿⣿⣿⣿⣿⣿⣿⣿⣿⣿⣿⣿⣿⣿⣿⣿⣿⣿⣿⣿⣿⡇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⣿⣿⣿⣿⣿⣿⣿⣿⣿⣿⣿⣿⣿⣿⣿⣿⣿⣿⣿⣿⣿⣿⣿⣿⣿⣿⣿⣿⣿⣿⣿⣿⣿⣿⣿⣿⣿⣿⣿⣿⣿⣿⣿⣿⣿⣿⣿⣿⣿⣿⣿⣿⣿⣿⣿⣿⣿⣿⣿⣿⣿⣿⣿⣿⣿⣿⣿⣿⣿⣿⣿⣿⣿⣿⡿⠛⢁⣴⣿⣿⣿⣿⣿⣿⣿⣿⣿⣿⣿⣿⡇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⣿⣿⣿⣿⣿⣿⣿⣿⣿⣿⣿⣿⣿⣿⣿⣿⣿⣿⣿⣿⣿⣿⣿⣿⣿⣿⣿⣿⣿⣿⣿⣿⣿⣿⣿⣿⣿⣿⣿⣿⣿⣿⣿⣿⣿⣿⣿⣿⣿⣿⣿⣿⣿⣿⣿⣿⣿⣿⣿⣿⣿⣿⣿⣿⣿⣿⣿⣿⣿⣿⣿⣿⠟⠁⠀⣰⣿⣿⣿⣿⣿⣿⣿⣿⣿⣿⣿⣿⣿⣿⡇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⣿⣿⣿⣿⣿⣿⣿⣿⣿⣿⣿⣿⣿⣿⣿⣿⣿⣿⣿⣿⣿⣿⣿⣿⣿⣿⣿⣿⣿⣿⣿⣿⣿⣿⣿⣿⣿⣿⣿⣿⣿⣿⣿⣿⣿⣿⣿⣿⣿⣿⣿⣿⣿⣿⣿⣿⣿⣿⣿⣿⣿⣿⣿⣿⣿⣿⣿⣿⣿⡿⠋⠀⠀⢠⣾⣿⣿⣿⣿⣿⣿⣿⣿⣿⣿⣿⣿⣿⣿⣿⡇</a:t>
            </a:r>
            <a:br/>
            <a:r>
              <a:t>⣿⣿⣿⣿⣿⣿⣿⣿⣿⣿⣿⣿⣿⣿⣿⣿⣿⣿⣿⣿⠿⠛⠋⠉⠉⠉⠙⠛⠿⢿⣿⣿⣿⣿⣿⣿⣿⣿⣿⣿⣿⣿⣿⣿⣿⣿⣿⣿⣿⣿⣿⣿⣿⣿⣿⣿⣿⣿⣿⣿⣿⣿⣿⣿⣿⣿⣿⠟⠉⠀⠀⠀⣀⣤⣿⣿⣿⣿⣿⣿⣿⣿⣿⣿⣿⣿⣿⣿⣿⣿⡇</a:t>
            </a:r>
            <a:br/>
            <a:r>
              <a:t>⣿⣿⣿⣿⣿⣿⣿⣿⣿⣿⣿⣿⣿⣿⣿⣿⣿⣿⠟⠁⠀⠀⠀⠀⠀⠀⠀⠀⠀⠀⠉⠻⣿⣿⣿⣿⣿⣿⣿⣿⣿⣿⣿⣿⣿⣿⣿⣿⣿⣿⣿⣿⣿⣿⣿⣿⣿⣿⣿⣿⣿⣿⣿⣿⡿⠛⠁⠀⠀⠀⠀⠀⠀⠉⢻⣿⣿⣿⣿⣿⣿⣿⣿⣿⣿⣿⣿⣿⣿⣿⡇</a:t>
            </a:r>
            <a:br/>
            <a:r>
              <a:t>⣿⣿⣿⣿⣿⣿⣿⣿⣿⣿⣿⣿⣿⣿⣿⣿⡿⠁⠀⠀⠀⠀⠀⠀⠀⠀⠀⠀⠀⠀⠀⠀⠘⢿⣿⣿⣿⣿⣿⣿⣿⣿⣿⣿⣿⣿⣿⣿⣿⣿⣿⣿⣿⣿⣿⡿⣿⣿⣿⣿⣿⡿⠛⠉⠀⠀⠀⠀⠀⠀⠀⣀⣴⣶⣿⣿⣿⣿⣿⣿⣿⣿⣿⣿⣿⣿⣿⣿⣿⣿⡇</a:t>
            </a:r>
            <a:br/>
            <a:r>
              <a:t>⣿⣿⣿⣿⣿⣿⣿⣿⣿⣿⣿⣿⣿⣿⣿⡟⠀⠀⠀⠀⠀⠀⠀⠀⠀⠀⠀⠀⠀⠀⠀⠀⠀⠈⣿⣿⣿⣿⣿⣿⣿⣿⣿⣿⣿⣿⣿⣿⣿⠿⠿⠿⠿⠿⠗⠀⠈⣿⡿⠛⠁⠀⠀⠀⠀⠀⣠⣾⣷⣶⣿⣿⣿⣿⣿⣿⣿⣿⣿⣿⣿⣿⣿⣿⣿⣿⣿⣿⣿⣿⡇</a:t>
            </a:r>
            <a:br/>
            <a:r>
              <a:t>⣿⣿⣿⣿⣿⣿⣿⣿⣿⣿⣿⣿⣿⣿⣿⠁⠀⠀⠀⠀⠀⠀⠀⠀⠀⠀⠀⠀⠀⠀⠀⠀⠀⠀⠈⠛⠋⠉⠛⠻⢿⣿⣿⣿⣿⡟⠍⠁⠀⠀⠀⠀⠀⠀⠀⠀⠀⠋⠀⠀⠀⠀⠀⠀⣠⣾⣿⣿⣿⣿⣿⣿⣿⣿⣿⣿⣿⣿⣿⣿⣿⣿⣿⣿⣿⣿⣿⣿⣿⣿⡇</a:t>
            </a:r>
            <a:br/>
            <a:r>
              <a:t>⣿⣿⣿⣿⣿⣿⣿⣿⣿⣿⣿⣿⣿⣿⡿⠀⠀⠀⠀⠀⠀⠀⠀⠀⠀⠀⠀⠀⠀⠀⠀⠀⠀⠀⠀⠀⠀⠀⠀⠀⠀⠙⢿⣿⡯⠀⠀⠀⠀⠀⠀⠀⠀⠀⠀⠀⠀⠀⠀⠀⠀⠀⣠⡾⠛⠉⠉⠉⠛⢿⣿⣿⣿⣿⣿⣿⣿⣿⣿⣿⣿⣿⣿⣿⣿⣿⣿⣿⣿⣿⡇</a:t>
            </a:r>
            <a:br/>
            <a:r>
              <a:t>⣿⣿⣿⣿⣿⣿⣿⣿⣿⣿⣿⣿⣿⣿⣿⠀⠀⠀⠀⠀⠀⠀⠀⠀⠀⠀⠀⠀⠀⠀⠀⠀⠀⠀⠀⠀⠀⠀⠀⠀⠀⠀⠀⢻⠃⠀⠀⠀⠀⠀⠀⠀⠀⠀⠀⠀⠀⠀⠀⠀⠀⠀⠀⠀⠀⠀⠀⠀⠀⠀⣿⣿⣿⣿⣿⣿⣿⣿⣿⣿⣿⣿⣿⣿⣿⣿⣿⣿⣿⣿⡇</a:t>
            </a:r>
            <a:br/>
            <a:r>
              <a:t>⣿⣿⣿⣿⣿⣿⣿⣿⣿⣿⣿⣿⣿⣿⣿⡄⠀⠀⠀⠀⠀⠀⠀⠀⠀⠀⠀⠀⠀⠀⠀⠀⠀⠀⠀⠀⠀⠀⠀⠀⠀⠀⠀⠸⣴⠀⠀⠀⠀⠀⠀⠀⠀⠀⠀⠀⠀⠀⠀⠀⠀⠀⠀⠀⠀⠀⠀⠀⠀⠀⣿⣿⣿⣿⣿⣿⣿⣿⣿⣿⣿⣿⣿⣿⣿⣿⣿⣿⣿⣿⡇</a:t>
            </a:r>
            <a:br/>
            <a:r>
              <a:t>⣿⣿⣿⣿⣿⣿⣿⣿⣿⣿⣿⣿⣿⣿⣿⣿⣄⠀⠀⠀⠀⠀⠀⠀⠀⠀⠀⠀⠀⠀⠀⠀⠀⠀⠀⠀⠀⠀⠀⠀⠀⠀⠀⠀⠀⠀⠀⠀⠀⠀⠀⠀⠀⠀⠀⠀⠀⠀⠀⠀⠀⠀⠀⠀⠀⠀⠀⠀⠀⣸⣿⣿⣿⣿⣿⣿⣿⣿⣿⣿⣿⣿⣿⣿⣿⣿⣿⣿⣿⣿⡇</a:t>
            </a:r>
            <a:br/>
            <a:r>
              <a:t>⣿⣿⣿⣿⣿⣿⣿⣿⣿⣿⣿⣿⣿⣿⣿⣿⣿⣷⣤⡀⠀⠀⠀⠀⠀⠀⠀⠀⠀⠀⠀⠀⠀⠀⠀⠀⠀⠀⠀⠀⠀⠀⠀⠀⠀⠀⠀⠀⠀⠀⠀⠀⠀⠀⠀⠀⠀⠀⠀⠀⠀⠀⠀⠀⠀⠀⠀⠀⣰⣿⣿⣿⣿⣿⣿⣿⣿⣿⣿⣿⣿⣿⣿⣿⣿⣿⣿⣿⣿⣿⡇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⣿⣿⣿⣿⣿⣿⣿⣿⣿⣿⣿⣿⣿⣿⣿⣿⣿⣿⣿⣿⣷⣶⣤⣤⣤⣤⠖⠀⠀⠁⠀⠀⠀⠀⠀⠀⠀⠀⠀⠀⠀⢀⡤⠀⠀⠀⠀⠀⠀⠀⠀⠀⠀⠀⠀⠀⠀⠀⠀⠀⠀⠀⠀⠀⠀⠀⠀⣸⣿⣿⣿⣿⣿⣿⣿⣿⣿⣿⣿⣿⣿⣿⣿⣿⣿⣿⣿⣿⣿⣿⡇</a:t>
            </a:r>
            <a:br/>
            <a:r>
              <a:t>⣿⣿⣿⣿⣿⣿⣿⣿⣿⣿⣿⣿⣿⣿⣿⣿⣿⣿⣿⣿⣿⣿⣿⣿⠟⠉⠀⠀⠀⠀⠀⢀⣄⡀⠀⠀⠀⠀⢀⣠⣶⣿⣷⣤⠀⠀⠀⠀⠀⠀⠀⠀⠀⠀⠀⠀⠀⠀⠀⠀⠀⠀⠀⣦⠀⢠⣾⣿⣿⣿⣿⣿⣿⣿⣿⣿⣿⣿⣿⣿⣿⣿⣿⣿⣿⣿⣿⣿⣿⣿⡇</a:t>
            </a:r>
            <a:br/>
            <a:r>
              <a:t>⣿⣿⣿⣿⣿⣿⣿⣿⣿⣿⣿⣿⣿⣿⣿⣿⣿⣿⣿⣿⣿⣿⣿⡷⠀⠀⠀⠀⠀⠀⠀⣼⣿⣿⣿⣿⣿⣿⣿⣿⣿⣿⣿⡏⠀⠀⠀⠀⠀⠀⠀⠀⠀⠀⠀⠀⠀⠀⠀⠀⠀⠀⢰⣿⣿⣿⣿⣿⣿⣿⣿⣿⣿⣿⣿⣿⣿⣿⣿⣿⣿⣿⣿⣿⣿⣿⣿⣿⣿⣿⡇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⣿⣿⣿⣿⣿⣿⣿⣿⣿⣿⣿⣿⣿⣿⣿⣿⣿⣿⣿⣿⣿⣿⣏⢀⣴⣦⠀⠀⠀⠀⠀⠸⣿⣿⣿⣿⣿⣿⣿⣿⣿⣿⡿⠀⠀⠀⠀⠀⠀⠀⠀⠀⠀⠀⠀⠀⠀⠀⠀⠀⠀⠀⣿⣿⣿⣿⣿⣿⣿⣿⣿⣿⣿⣿⣿⣿⣿⣿⣿⣿⣿⣿⣿⣿⣿⣿⣿⣿⣿⣿⡇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⣿⣿⣿⣿⣿⣿⣿⣿⣿⣿⣿⣿⣿⣿⣿⣿⣿⣿⣿⣿⣿⣿⣿⣿⣿⡅⠀⠀⠀⠀⠀⢠⣾⣿⣿⣿⣿⣿⣿⣿⣿⣿⠃⠀⠀⠀⠀⠀⠀⠀⠀⠀⠀⠀⠀⠀⠀⠀⠀⠀⠀⢸⣿⣿⣿⣿⣿⣿⣿⣿⣿⣿⣿⣿⣿⣿⣿⣿⣿⣿⣿⣿⣿⣿⣿⣿⣿⣿⣿⣿⡇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⣿⣿⣿⣿⣿⣿⣿⣿⣿⣿⣿⣿⣿⣿⣿⣿⣿⣿⣿⣿⣿⣿⣿⣿⣿⣿⡇⠀⠀⠀⠀⠈⣿⣿⣿⣿⣿⣿⣿⠿⠟⠋⠀⠀⠀⠀⠀⠀⠀⠀⠀⠀⠀⠀⠀⠀⠀⠀⠀⠀⠀⣿⣿⣿⣿⣿⣿⣿⣿⣿⣿⣿⣿⣿⣿⣿⣿⣿⣿⣿⣿⣿⣿⣿⣿⣿⣿⣿⣿⣿⡇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⣿⣿⣿⣿⣿⣿⣿⣿⣿⣿⣿⣿⣿⣿⣿⣿⣿⣿⣿⣿⣿⣿⣿⣿⣿⣿⣷⠀⠀⠀⠀⠀⡿⠿⠛⠋⠉⠁⠀⠀⠀⠀⠀⠀⠀⠀⠀⠀⠀⠀⠀⠀⠀⠀⠀⠀⠀⠀⠀⠀⢰⣿⣿⣿⣿⣿⣿⣿⣿⣿⣿⣿⣿⣿⣿⣿⣿⣿⣿⣿⣿⣿⣿⣿⣿⣿⣿⣿⣿⣿⡇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⣿⣿⣿⣿⣿⣿⣿⣿⣿⣿⣿⣿⣿⣿⣿⣿⣿⣿⣿⣿⣿⣿⣿⣿⣿⣿⣿⣿⠐⠀⢠⣤⣤⣴⣶⣿⣿⠁⠀⠀⠀⠀⠀⠀⠀⠀⠀⠀⠀⠀⠀⠀⠀⠀⠀⠀⠀⠀⠀⠀⠻⣿⣿⣿⣿⣿⣿⣿⣿⣿⣿⣿⣿⣿⣿⣿⣿⣿⣿⣿⣿⣿⣿⣿⣿⣿⣿⣿⣿⣿⡇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⣿⣿⣿⣿⣿⣿⣿⣿⣿⣿⣿⣿⣿⣿⣿⣿⣿⣿⣿⣿⣿⣿⣿⣿⣿⣿⣿⣿⣿⠀⣿⣿⣿⣿⣿⣿⡏⠀⠀⠀⠀⠀⠀⠀⠀⠀⠀⠀⠀⠀⠀⠀⠀⠀⠀⠀⠀⠀⠀⠀⠀⠈⠻⣿⣿⣿⣿⣿⣿⣿⣿⣿⣿⣿⣿⣿⣿⣿⣿⣿⣿⣿⣿⣿⣿⣿⣿⣿⣿⣿⡇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⣿⣿⣿⣿⣿⣿⣿⣿⣿⣿⣿⣿⣿⣿⣿⣿⣿⣿⣿⣿⣿⣿⣿⣿⣿⣿⣿⣿⠁⣀⠈⣿⣿⣿⣿⣿⡇⠀⠀⠀⠀⠀⠀⠀⠀⠀⠀⠀⠀⠀⠀⠀⠀⠀⠀⠀⠀⠀⠀⠀⠀⠀⠀⠈⢻⣿⣿⣿⣿⣿⣿⣿⣿⣿⣿⣿⣿⣿⣿⣿⣿⣿⣿⣿⣿⣿⣿⣿⣿⣿⡇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⣿⣿⣿⣿⣿⣿⣿⣿⣿⣿⣿⣿⣿⣿⣿⣿⣿⣿⣿⣿⣿⣿⣿⣿⣿⣿⣿⣿⠀⠿⠂⣿⣿⣿⣿⣿⣷⠀⠀⠀⠀⠀⠀⠀⠀⠀⠀⠀⠀⠀⠀⠀⠀⠀⠀⠀⠀⠀⠀⠀⠀⠀⠀⠀⠀⠙⢿⣿⣿⣿⣿⣿⣿⣿⣿⣿⣿⣿⣿⣿⣿⣿⣿⣿⣿⣿⣿⣿⣿⣿⡇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⣿⣿⣿⣿⣿⣿⣿⣿⣿⣿⣿⣿⣿⣿⣿⣿⣿⣿⣿⣿⣿⣿⣿⣿⣿⣿⣿⣿⣷⠀⣾⣿⣿⣿⣿⣿⣿⠀⠀⠀⠀⠀⠀⠀⠀⠀⠀⠀⠀⠀⠀⣶⠀⠀⠀⠀⠀⠀⣰⣄⠀⠀⠀⠀⠀⠀⠈⣿⣿⣿⣿⣿⣿⣿⣿⣿⣿⣿⣿⣿⣿⣿⣿⣿⣿⣿⣿⣿⣿⣿⡇</a:t>
            </a:r>
            <a:br/>
            <a:r>
              <a:t>⣿⣿⣿⣿⣿⣿⣿⣿⣿⣿⣿⣿⣿⣿⣿⣿⣿⣿⣿⣿⣿⣿⣿⣿⣿⣿⣿⣿⡟⠀⡙⣿⣿⣿⣿⣿⣿⡄⠀⠀⠀⠀⠀⠀⠀⠀⠀⠀⠀⠀⠀⣿⠀⠀⠀⠀⠀⢠⣿⣿⡟⠀⠀⠀⠀⠀⠀⢸⣿⣿⣿⣿⣿⣿⣿⣿⣿⣿⣿⣿⣿⣿⣿⣿⣿⣿⣿⣿⣿⣿⡇</a:t>
            </a:r>
            <a:br/>
            <a:r>
              <a:t>⣿⣿⣿⣿⣿⣿⣿⣿⣿⣿⣿⣿⣿⣿⣿⣿⣿⣿⣿⣿⣿⣿⣿⣿⣿⣿⣿⣿⡇⣿⡇⢹⣿⣿⣿⣿⣿⡇⠀⠀⠀⠀⠀⠀⠀⠀⠀⠀⠀⠀⠀⣿⢀⠀⠀⠀⠀⠘⣿⠏⠀⠀⠀⠀⠀⠀⠀⣼⣿⣿⣿⣿⣿⣿⣿⣿⣿⣿⣿⣿⣿⣿⣿⣿⣿⣿⣿⣿⣿⣿⡇</a:t>
            </a:r>
            <a:br/>
            <a:r>
              <a:t>⣿⣿⣿⣿⣿⣿⣿⣿⣿⣿⣿⣿⣿⣿⣿⣿⣿⣿⣿⣿⣿⣿⣿⣿⣿⣿⣿⣿⣧⡀⢠⣿⣿⣿⣿⣿⣿⡇⠀⠀⠀⠀⠀⠀⠀⠀⠀⠀⠀⠀⠀⡟⡄⠀⠀⠀⠀⠀⠃⠀⠀⠀⠀⠀⠀⢀⣾⣿⣿⣿⣿⣿⣿⣿⣿⣿⣿⣿⣿⣿⣿⣿⣿⣿⣿⣿⣿⣿⣿⣿⡇</a:t>
            </a:r>
            <a:br/>
            <a:r>
              <a:t>⣿⣿⣿⣿⣿⣿⣿⣿⣿⣿⣿⣿⣿⣿⣿⣿⣿⣿⣿⣿⣿⣿⣿⣿⣿⣿⣿⣿⡿⠃⠸⣿⣿⣿⣿⣿⣿⠁⠀⠀⠀⠀⠀⠀⠀⠀⠀⠀⠀⠀⠀⠈⠁⠀⠀⠀⠀⠀⠀⠀⠀⠀⠀⠀⣰⣿⣿⣿⣿⣿⣿⣿⣿⣿⣿⣿⣿⣿⣿⣿⣿⣿⣿⣿⣿⣿⣿⣿⣿⣿⡇</a:t>
            </a:r>
            <a:br/>
            <a:r>
              <a:t>⣿⣿⣿⣿⣿⣿⣿⣿⣿⣿⣿⣿⣿⣿⣿⣿⣿⣿⣿⣿⣿⣿⣿⣿⣿⣿⣿⣿⡇⣦⡆⢹⣿⣿⣿⡿⠡⠀⠀⠀⠀⠀⠀⠀⠀⠀⠀⠀⠀⠀⠀⠀⠀⠀⠀⠀⠀⠀⠀⠀⠀⠀⢠⣾⣿⣿⣿⣿⣿⣿⣿⣿⣿⣿⣿⣿⣿⣿⣿⣿⣿⣿⣿⣿⣿⣿⣿⣿⣿⣿⡇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⣿⣿⣿⣿⣿⣿⣿⣿⣿⣿⣿⣿⣿⣿⣿⣿⣿⣿⣿⣿⣿⣿⣿⣿⣿⣿⣿⣿⣿⣿⣿⣿⣿⣿⣿⣿⣿⣿⣿⣿⣿⣿⣿⣿⣿⣿⣿⣿⣿⣿⣿⣿⣿⣿⣿⣿⣿⣿⣿⣿⣿⣿⣿⣿⣿⣿⣿⣿⣿⣿⣿⣿⣿⣿⣿⡿⠟⢋⣽⣿⣿⣿⣿⣿⣿⣿⣿⣿⣿⣿⡇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⣿⣿⣿⣿⣿⣿⣿⣿⣿⣿⣿⣿⣿⣿⣿⣿⣿⣿⣿⣿⣿⣿⣿⣿⣿⣿⣿⣿⣿⣿⣿⣿⣿⣿⣿⣿⣿⣿⣿⣿⣿⣿⣿⣿⣿⣿⣿⣿⣿⣿⣿⣿⣿⣿⣿⣿⣿⣿⣿⣿⣿⣿⣿⣿⣿⣿⣿⣿⣿⣿⣿⣿⣿⠟⠋⠀⣠⣾⣿⣿⣿⣿⣿⣿⣿⣿⣿⣿⣿⣿⡇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⣿⣿⣿⣿⣿⣿⣿⣿⣿⣿⣿⣿⣿⣿⣿⣿⣿⣿⣿⣿⣿⣿⣿⣿⣿⣿⣿⣿⣿⣿⣿⣿⣿⣿⣿⣿⣿⣿⣿⣿⣿⣿⣿⣿⣿⣿⣿⣿⣿⣿⣿⣿⣿⣿⣿⣿⣿⣿⣿⣿⣿⣿⣿⣿⣿⣿⣿⣿⣿⣿⡿⠋⠁⠀⢠⣾⣿⣿⣿⣿⣿⣿⣿⣿⣿⣿⣿⣿⣿⣿⡇</a:t>
            </a:r>
            <a:br/>
            <a:r>
              <a:t>⣿⣿⣿⣿⣿⣿⣿⣿⣿⣿⣿⣿⣿⣿⣿⣿⣿⣿⣿⣿⠿⠛⠉⠉⠉⠉⠉⠙⠛⠿⣿⣿⣿⣿⣿⣿⣿⣿⣿⣿⣿⣿⣿⣿⣿⣿⣿⣿⣿⣿⣿⣿⣿⣿⣿⣿⣿⣿⣿⣿⣿⣿⣿⣿⣿⣿⣿⣿⠟⠋⠀⠀⠀⢀⣹⣿⣿⣿⣿⣿⣿⣿⣿⣿⣿⣿⣿⣿⣿⣿⡇</a:t>
            </a:r>
            <a:br/>
            <a:r>
              <a:t>⣿⣿⣿⣿⣿⣿⣿⣿⣿⣿⣿⣿⣿⣿⣿⣿⣿⣿⠟⠁⠀⠀⠀⠀⠀⠀⠀⠀⠀⠀⠈⠛⣿⣿⣿⣿⣿⣿⣿⣿⣿⣿⣿⣿⣿⣿⣿⣿⣿⣿⣿⣿⣿⣿⣿⣿⣿⣿⣿⣿⣿⣿⣿⣿⣿⡿⠛⠁⠀⠀⠀⠀⠈⠙⠻⣿⣿⣿⣿⣿⣿⣿⣿⣿⣿⣿⣿⣿⣿⣿⡇</a:t>
            </a:r>
            <a:br/>
            <a:r>
              <a:t>⣿⣿⣿⣿⣿⣿⣿⣿⣿⣿⣿⣿⣿⣿⣿⣿⡿⠁⠀⠀⠀⠀⠀⠀⠀⠀⠀⠀⠀⠀⠀⠀⠈⢻⣿⣿⣿⣿⣿⣿⣿⣿⣿⣿⣿⣿⣿⣿⣿⣿⣿⣿⣿⣿⣿⣿⣿⣿⣿⣿⣿⣿⡿⠛⠉⠀⠀⠀⠀⠀⠀⠀⢀⣤⣴⣿⣿⣿⣿⣿⣿⣿⣿⣿⣿⣿⣿⣿⣿⣿⡇</a:t>
            </a:r>
            <a:br/>
            <a:r>
              <a:t>⣿⣿⣿⣿⣿⣿⣿⣿⣿⣿⣿⣿⣿⣿⣿⡿⠁⠀⠀⠀⠀⠀⠀⠀⠀⠀⠀⠀⠀⠀⠀⠀⠀⠀⢿⣿⣿⣿⣿⣿⣿⣿⣿⣿⣿⣿⣿⣿⣿⣿⠿⠿⠿⢿⣿⠅⠀⢹⣿⡿⠋⠁⠀⠀⠀⠀⠀⣠⣶⣤⣴⣾⣿⣿⣿⣿⣿⣿⣿⣿⣿⣿⣿⣿⣿⣿⣿⣿⣿⣿⡇</a:t>
            </a:r>
            <a:br/>
            <a:r>
              <a:t>⣿⣿⣿⣿⣿⣿⣿⣿⣿⣿⣿⣿⣿⣿⣿⠃⠀⠀⠀⠀⠀⠀⠀⠀⠀⠀⠀⠀⠀⠀⠀⠀⠀⠀⠈⠙⠉⠉⠙⠛⠿⣿⣿⣿⣿⣿⠻⠉⠁⠀⠀⠀⠀⠀⠀⠀⠀⠘⠁⠀⠀⠀⠀⠀⢀⣠⣾⣿⣿⣿⣿⣿⣿⣿⣿⣿⣿⣿⣿⣿⣿⣿⣿⣿⣿⣿⣿⣿⣿⣿⡇</a:t>
            </a:r>
            <a:br/>
            <a:r>
              <a:t>⣿⣿⣿⣿⣿⣿⣿⣿⣿⣿⣿⣿⣿⣿⣿⠀⠀⠀⠀⠀⠀⠀⠀⠀⠀⠀⠀⠀⠀⠀⠀⠀⠀⠀⠀⠀⠀⠀⠀⠀⠀⠈⢻⣿⣿⠅⠀⠀⠀⠀⠀⠀⠀⠀⠀⠀⠀⠀⠀⠀⠀⠀⢀⣴⡿⠟⠛⠛⠻⢿⣿⣿⣿⣿⣿⣿⣿⣿⣿⣿⣿⣿⣿⣿⣿⣿⣿⣿⣿⣿⡇</a:t>
            </a:r>
            <a:br/>
            <a:r>
              <a:t>⣿⣿⣿⣿⣿⣿⣿⣿⣿⣿⣿⣿⣿⣿⣿⠀⠀⠀⠀⠀⠀⠀⠀⠀⠀⠀⠀⠀⠀⠀⠀⠀⠀⠀⠀⠀⠀⠀⠀⠀⠀⠀⠀⢻⡏⠀⠀⠀⠀⠀⠀⠀⠀⠀⠀⠀⠀⠀⠀⠀⠀⠀⠉⠁⠀⠀⠀⠀⠀⠀⢻⣿⣿⣿⣿⣿⣿⣿⣿⣿⣿⣿⣿⣿⣿⣿⣿⣿⣿⣿⡇</a:t>
            </a:r>
            <a:br/>
            <a:r>
              <a:t>⣿⣿⣿⣿⣿⣿⣿⣿⣿⣿⣿⣿⣿⣿⣿⣆⠀⠀⠀⠀⠀⠀⠀⠀⠀⠀⠀⠀⠀⠀⠀⠀⠀⠀⠀⠀⠀⠀⠀⠀⠀⠀⠀⠈⣧⡆⠀⠀⠀⠀⠀⠀⠀⠀⠀⠀⠀⠀⠀⠀⠀⠀⠀⠀⠀⠀⠀⠀⠀⠀⣼⣿⣿⣿⣿⣿⣿⣿⣿⣿⣿⣿⣿⣿⣿⣿⣿⣿⣿⣿⡇</a:t>
            </a:r>
            <a:br/>
            <a:r>
              <a:t>⣿⣿⣿⣿⣿⣿⣿⣿⣿⣿⣿⣿⣿⣿⣿⣿⣦⡀⠀⠀⠀⠀⠀⠀⠀⠀⠀⠀⠀⠀⠀⠀⠀⠀⠀⠀⠀⠀⠀⠀⠀⠀⠀⠀⠀⠀⠀⠀⠀⠀⠀⠀⠀⠀⠀⠀⠀⠀⠀⠀⠀⠀⠀⠀⠀⠀⠀⠀⠀⢠⣿⣿⣿⣿⣿⣿⣿⣿⣿⣿⣿⣿⣿⣿⣿⣿⣿⣿⣿⣿⡇</a:t>
            </a:r>
            <a:br/>
            <a:r>
              <a:t>⣿⣿⣿⣿⣿⣿⣿⣿⣿⣿⣿⣿⣿⣿⣿⣿⣿⣿⣦⣄⡀⠀⠀⠀⠀⠀⠀⠀⢀⠀⠀⠀⠀⠀⠀⠀⠀⠀⠀⠀⠀⠀⠀⠀⠀⠀⠀⠀⠀⠀⠀⠀⠀⠀⠀⠀⠀⠀⠀⠀⠀⠀⠀⠀⠀⠀⠀⠀⢀⣾⣿⣿⣿⣿⣿⣿⣿⣿⣿⣿⣿⣿⣿⣿⣿⣿⣿⣿⣿⣿⡇</a:t>
            </a:r>
            <a:br/>
            <a:r>
              <a:t>⣿⣿⣿⣿⣿⣿⣿⣿⣿⣿⣿⣿⣿⣿⣿⣿⣿⣿⣿⣿⣿⣷⣶⣶⣶⣶⠖⠁⠀⠀⠀⠀⠀⠀⠀⠀⠀⠀⠀⠀⠀⢀⣤⠀⠀⠀⠀⠀⠀⠀⠀⠀⠀⠀⠀⠀⠀⠀⠀⠀⠀⠀⠀⠀⠀⠀⠀⢀⣾⣿⣿⣿⣿⣿⣿⣿⣿⣿⣿⣿⣿⣿⣿⣿⣿⣿⣿⣿⣿⣿⡇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⣿⣿⣿⣿⣿⣿⣿⣿⣿⣿⣿⣿⣿⣿⣿⣿⣿⣿⣿⣿⣿⣿⣿⣿⠟⠉⠀⠀⠀⠀⠀⢀⣤⣀⠀⠀⠀⠀⣀⣠⣶⣿⣿⣦⡀⠀⠀⠀⠀⠀⠀⠀⠀⠀⠀⠀⠀⠀⠀⠀⠀⠀⠀⣀⠀⠀⣰⣿⣿⣿⣿⣿⣿⣿⣿⣿⣿⣿⣿⣿⣿⣿⣿⣿⣿⣿⣿⣿⣿⣿⡇</a:t>
            </a:r>
            <a:br/>
            <a:r>
              <a:t>⣿⣿⣿⣿⣿⣿⣿⣿⣿⣿⣿⣿⣿⣿⣿⣿⣿⣿⣿⣿⣿⣿⣿⡿⠀⠀⠀⠀⠀⠀⠀⢸⣿⣿⣿⣿⣿⣿⣿⣿⣿⣿⣿⡟⠀⠀⠀⠀⠀⠀⠀⠀⠀⠀⠀⠀⠀⠀⠀⠀⠀⠀⢠⣿⣷⣾⣿⣿⣿⣿⣿⣿⣿⣿⣿⣿⣿⣿⣿⣿⣿⣿⣿⣿⣿⣿⣿⣿⣿⣿⡇</a:t>
            </a:r>
            <a:br/>
            <a:r>
              <a:t>⣿⣿⣿⣿⣿⣿⣿⣿⣿⣿⣿⣿⣿⣿⣿⣿⣿⣿⣿⣿⣿⣿⣟⢀⣴⣦⠀⠀⠀⠀⠀⠘⣿⣿⣿⣿⣿⣿⣿⣿⣿⣿⣿⠁⠀⠀⠀⠀⠀⠀⠀⠀⠀⠀⠀⠀⠀⠀⠀⠀⠀⠀⣾⣿⣿⣿⣿⣿⣿⣿⣿⣿⣿⣿⣿⣿⣿⣿⣿⣿⣿⣿⣿⣿⣿⣿⣿⣿⣿⣿⡇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⣿⣿⣿⣿⣿⣿⣿⣿⣿⣿⣿⣿⣿⣿⣿⣿⣿⣿⣿⣿⣿⣿⣿⣿⣿⣅⠀⠀⠀⠀⠀⢠⣾⣿⣿⣿⣿⣿⣿⣿⣿⣿⡇⠀⠀⠀⠀⠀⠀⠀⠀⠀⠀⠀⠀⠀⠀⠀⠀⠀⠀⢰⣿⣿⣿⣿⣿⣿⣿⣿⣿⣿⣿⣿⣿⣿⣿⣿⣿⣿⣿⣿⣿⣿⣿⣿⣿⣿⣿⣿⡇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⣿⣿⣿⣿⣿⣿⣿⣿⣿⣿⣿⣿⣿⣿⣿⣿⣿⣿⣿⣿⣿⣿⣿⣿⣿⣿⣇⠀⠀⠀⠀⠀⣿⣿⣿⣿⣿⣿⣿⡿⠿⠛⠀⠀⠀⠀⠀⠀⠀⠀⠀⠀⠀⠀⠀⠀⠀⠀⠀⠀⠀⣾⣿⣿⣿⣿⣿⣿⣿⣿⣿⣿⣿⣿⣿⣿⣿⣿⣿⣿⣿⣿⣿⣿⣿⣿⣿⣿⣿⣿⡇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⣿⣿⣿⣿⣿⣿⣿⣿⣿⣿⣿⣿⣿⣿⣿⣿⣿⣿⣿⣿⣿⣿⣿⣿⣿⣿⣿⠀⠀⠀⠀⠀⢻⠿⠛⠛⠉⠁⠀⠀⠀⠀⠀⠀⠀⠀⠀⠀⠀⠀⠀⠀⠀⠀⠀⠀⠀⠀⠀⠀⢰⣿⣿⣿⣿⣿⣿⣿⣿⣿⣿⣿⣿⣿⣿⣿⣿⣿⣿⣿⣿⣿⣿⣿⣿⣿⣿⣿⣿⣿⡇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⣿⣿⣿⣿⣿⣿⣿⣿⣿⣿⣿⣿⣿⣿⣿⣿⣿⣿⣿⣿⣿⣿⣿⣿⣿⣿⣿⣷⠐⠀⣠⣤⣤⣴⣶⣾⣿⠁⠀⠀⠀⠀⠀⠀⠀⠀⠀⠀⠀⠀⠀⠀⠀⠀⠀⠀⠀⠀⠀⠈⠻⣿⣿⣿⣿⣿⣿⣿⣿⣿⣿⣿⣿⣿⣿⣿⣿⣿⣿⣿⣿⣿⣿⣿⣿⣿⣿⣿⣿⣿⡇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⣿⣿⣿⣿⣿⣿⣿⣿⣿⣿⣿⣿⣿⣿⣿⣿⣿⣿⣿⣿⣿⣿⣿⣿⣿⣿⣿⣿⣇⠘⣿⣿⣿⣿⣿⣿⡏⠀⠀⠀⠀⠀⠀⠀⠀⠀⠀⠀⠀⠀⠀⠀⠀⠀⠀⠀⠀⠀⠀⠀⠀⠈⠻⣿⣿⣿⣿⣿⣿⣿⣿⣿⣿⣿⣿⣿⣿⣿⣿⣿⣿⣿⣿⣿⣿⣿⣿⣿⣿⣿⡇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⣿⣿⣿⣿⣿⣿⣿⣿⣿⣿⣿⣿⣿⣿⣿⣿⣿⣿⣿⣿⣿⣿⣿⣿⣿⣿⣿⣿⢠⣠⠸⣿⣿⣿⣿⣿⡇⠀⠀⠀⠀⠀⠀⠀⠀⠀⠀⠀⠀⠀⠀⠀⠀⠀⠀⠀⠀⠀⠀⠀⠀⠀⠀⠈⢻⣿⣿⣿⣿⣿⣿⣿⣿⣿⣿⣿⣿⣿⣿⣿⣿⣿⣿⣿⣿⣿⣿⣿⣿⣿⡇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⣿⣿⣿⣿⣿⣿⣿⣿⣿⣿⣿⣿⣿⣿⣿⣿⣿⣿⣿⣿⣿⣿⣿⣿⣿⣿⣿⣿⠸⠿⢀⣿⣿⣿⣿⣿⣷⠀⠀⠀⠀⠀⠀⠀⠀⠀⠀⠀⠀⠀⠀⠀⠀⠀⠀⠀⠀⠀⠀⠀⠀⠀⠀⠀⠀⠙⢿⣿⣿⣿⣿⣿⣿⣿⣿⣿⣿⣿⣿⣿⣿⣿⣿⣿⣿⣿⣿⣿⣿⣿⡇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⣿⣿⣿⣿⣿⣿⣿⣿⣿⣿⣿⣿⣿⣿⣿⣿⣿⣿⣿⣿⣿⣿⣿⣿⣿⣿⣿⣿⣶⠀⣾⣿⣿⣿⣿⣿⣿⠀⠀⠀⠀⠀⠀⠀⠀⠀⠀⠀⠀⠀⠀⣦⠀⠀⠀⠀⠀⠀⣴⣄⠀⠀⠀⠀⠀⠀⠈⢿⣿⣿⣿⣿⣿⣿⣿⣿⣿⣿⣿⣿⣿⣿⣿⣿⣿⣿⣿⣿⣿⣿⡇</a:t>
            </a:r>
            <a:br/>
            <a:r>
              <a:t>⣿⣿⣿⣿⣿⣿⣿⣿⣿⣿⣿⣿⣿⣿⣿⣿⣿⣿⣿⣿⣿⣿⣿⣿⣿⣿⣿⣿⠋⠀⠙⣿⣿⣿⣿⣿⣿⠀⠀⠀⠀⠀⠀⠀⠀⠀⠀⠀⠀⠀⠀⣿⠀⠀⠀⠀⠀⢀⣿⣿⡿⠀⠀⠀⠀⠀⠀⢸⣿⣿⣿⣿⣿⣿⣿⣿⣿⣿⣿⣿⣿⣿⣿⣿⣿⣿⣿⣿⣿⣿⡇</a:t>
            </a:r>
            <a:br/>
            <a:r>
              <a:t>⣿⣿⣿⣿⣿⣿⣿⣿⣿⣿⣿⣿⣿⣿⣿⣿⣿⣿⣿⣿⣿⣿⣿⣿⣿⣿⣿⣿⠀⣿⡇⣿⣿⣿⣿⣿⣿⡇⠀⠀⠀⠀⠀⠀⠀⠀⠀⠀⠀⠀⠀⣿⠂⠀⠀⠀⠀⢸⣿⠟⠀⠀⠀⠀⠀⠀⠀⣸⣿⣿⣿⣿⣿⣿⣿⣿⣿⣿⣿⣿⣿⣿⣿⣿⣿⣿⣿⣿⣿⣿⡇</a:t>
            </a:r>
            <a:br/>
            <a:r>
              <a:t>⣿⣿⣿⣿⣿⣿⣿⣿⣿⣿⣿⣿⣿⣿⣿⣿⣿⣿⣿⣿⣿⣿⣿⣿⣿⣿⣿⣿⣦⠀⢡⣿⣿⣿⣿⣿⣿⡇⠀⠀⠀⠀⠀⠀⠀⠀⠀⠀⠀⠀⠀⡿⠀⠀⠀⠀⠀⠸⠃⠀⠀⠀⠀⠀⠀⢀⣼⣿⣿⣿⣿⣿⣿⣿⣿⣿⣿⣿⣿⣿⣿⣿⣿⣿⣿⣿⣿⣿⣿⣿⡇</a:t>
            </a:r>
            <a:br/>
            <a:r>
              <a:t>⣿⣿⣿⣿⣿⣿⣿⣿⣿⣿⣿⣿⣿⣿⣿⣿⣿⣿⣿⣿⣿⣿⣿⣿⣿⣿⣿⣿⡿⠀⠸⣿⣿⣿⣿⣿⣿⠁⠀⠀⠀⠀⠀⠀⠀⠀⠀⠀⠀⠀⠀⠀⠀⠀⠀⠀⠀⠀⠀⠀⠀⠀⠀⠀⣠⣿⣿⣿⣿⣿⣿⣿⣿⣿⣿⣿⣿⣿⣿⣿⣿⣿⣿⣿⣿⣿⣿⣿⣿⣿⡇</a:t>
            </a:r>
            <a:br/>
            <a:r>
              <a:t>⣿⣿⣿⣿⣿⣿⣿⣿⣿⣿⣿⣿⣿⣿⣿⣿⣿⣿⣿⣿⣿⣿⣿⣿⣿⣿⣿⣿⡇⢴⡆⢸⣿⣿⣿⡿⠡⠀⠀⠀⠀⠀⠀⠀⠀⠀⠀⠀⠀⠀⠀⠀⠀⠀⠀⠀⠀⠀⠀⠀⠀⠀⢀⣾⣿⣿⣿⣿⣿⣿⣿⣿⣿⣿⣿⣿⣿⣿⣿⣿⣿⣿⣿⣿⣿⣿⣿⣿⣿⣿⡇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⣿⣿⣿⣿⣿⣿⣿⣿⣿⣿⣿⣿⣿⣿⣿⣿⣿⣿⣿⣿⣿⣿⣿⣿⣿⣿⣿⣿⣿⣿⣿⣿⣿⣿⣿⣿⣿⣿⣿⣿⣿⣿⣿⣿⣿⣿⣿⣿⣿⣿⣿⣿⣿⣿⣿⣿⣿⣿⣿⣿⣿⣿⣿⣿⣿⣿⣿⣿⣿⣿⣿⣿⣿⣿⣿⣿⡿⠛⢉⣿⣿⣿⣿⣿⣿⣿⣿⣿⣿⣿⡇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⣿⣿⣿⣿⣿⣿⣿⣿⣿⣿⣿⣿⣿⣿⣿⣿⣿⣿⣿⣿⣿⣿⣿⣿⣿⣿⣿⣿⣿⣿⣿⣿⣿⣿⣿⣿⣿⣿⣿⣿⣿⣿⣿⣿⣿⣿⣿⣿⣿⣿⣿⣿⣿⣿⣿⣿⣿⣿⣿⣿⣿⣿⣿⣿⣿⣿⣿⣿⣿⣿⣿⣿⣿⡿⠛⠁⢀⣴⣿⣿⣿⣿⣿⣿⣿⣿⣿⣿⣿⣿⡇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⣿⣿⣿⣿⣿⣿⣿⣿⣿⣿⣿⣿⣿⣿⣿⣿⣿⣿⣿⣿⣿⣿⣿⣿⣿⣿⣿⣿⣿⣿⣿⣿⣿⣿⣿⣿⣿⣿⣿⣿⣿⣿⣿⣿⣿⣿⣿⣿⣿⣿⣿⣿⣿⣿⣿⣿⣿⣿⣿⣿⣿⣿⣿⣿⣿⣿⣿⣿⣿⣿⣿⠟⠋⠀⠀⣴⣿⣿⣿⣿⣿⣿⣿⣿⣿⣿⣿⣿⣿⣿⡇</a:t>
            </a:r>
            <a:br/>
            <a:r>
              <a:t>⣿⣿⣿⣿⣿⣿⣿⣿⣿⣿⣿⣿⣿⣿⣿⣿⣿⣿⣿⣿⠿⠛⠉⠁⠁⠉⠉⠉⠛⠿⣿⣿⣿⣿⣿⣿⣿⣿⣿⣿⣿⣿⣿⣿⣿⣿⣿⣿⣿⣿⣿⣿⣿⣿⣿⣿⣿⣿⣿⣿⣿⣿⣿⣿⣿⣿⣿⣿⡿⠛⠁⠀⠀⠀⢘⣿⣿⣿⣿⣿⣿⣿⣿⣿⣿⣿⣿⣿⣿⣿⡇</a:t>
            </a:r>
            <a:br/>
            <a:r>
              <a:t>⣿⣿⣿⣿⣿⣿⣿⣿⣿⣿⣿⣿⣿⣿⣿⣿⣿⣿⠟⠁⠀⠀⠀⠀⠀⠀⠀⠀⠀⠀⠀⠙⢿⣿⣿⣿⣿⣿⣿⣿⣿⣿⣿⣿⣿⣿⣿⣿⣿⣿⣿⣿⣿⣿⣿⣿⣿⣿⣿⣿⣿⣿⣿⣿⣿⣿⠿⠃⠀⠀⠀⠀⠀⠚⠿⣿⣿⣿⣿⣿⣿⣿⣿⣿⣿⣿⣿⣿⣿⣿⡇</a:t>
            </a:r>
            <a:br/>
            <a:r>
              <a:t>⣿⣿⣿⣿⣿⣿⣿⣿⣿⣿⣿⣿⣿⣿⣿⣿⡿⠁⠀⠀⠀⠀⠀⠀⠀⠀⠀⠀⠀⠀⠀⠀⠀⢻⣿⣿⣿⣿⣿⣿⣿⣿⣿⣿⣿⣿⣿⣿⣿⣿⣿⣿⣿⣿⣿⣿⣿⣿⣿⣿⣿⣿⣿⠟⠋⠁⠀⠀⠀⠀⠀⠀⠀⣀⣠⣽⣿⣿⣿⣿⣿⣿⣿⣿⣿⣿⣿⣿⣿⣿⡇</a:t>
            </a:r>
            <a:br/>
            <a:r>
              <a:t>⣿⣿⣿⣿⣿⣿⣿⣿⣿⣿⣿⣿⣿⣿⣿⡿⠁⠀⠀⠀⠀⠀⠀⠀⠀⠀⠀⠀⠀⠀⠀⠀⠀⠀⢻⣿⣿⣿⣿⣿⣿⣿⣿⣿⣿⣿⣿⣿⣿⣿⡿⠿⠿⢿⣿⡏⠈⠙⣿⡿⠟⠉⠀⠀⠀⠀⠀⢀⣤⣤⣤⣴⣿⣿⣿⣿⣿⣿⣿⣿⣿⣿⣿⣿⣿⣿⣿⣿⣿⣿⡇</a:t>
            </a:r>
            <a:br/>
            <a:r>
              <a:t>⣿⣿⣿⣿⣿⣿⣿⣿⣿⣿⣿⣿⣿⣿⣿⠇⠀⠀⠀⠀⠀⠀⠀⠀⠀⠀⠀⠀⠀⠀⠀⠀⠀⠀⠀⠙⠉⠉⠉⠛⠿⣿⣿⣿⣿⣿⡛⠉⠁⠀⠀⠀⠀⠀⠀⠀⠀⠀⠋⠀⠀⠀⠀⠀⠀⣠⣴⣿⣿⣿⣿⣿⣿⣿⣿⣿⣿⣿⣿⣿⣿⣿⣿⣿⣿⣿⣿⣿⣿⣿⡇</a:t>
            </a:r>
            <a:br/>
            <a:r>
              <a:t>⣿⣿⣿⣿⣿⣿⣿⣿⣿⣿⣿⣿⣿⣿⣿⠀⠀⠀⠀⠀⠀⠀⠀⠀⠀⠀⠀⠀⠀⠀⠀⠀⠀⠀⠀⠀⠀⠀⠀⠀⠀⠈⢻⣿⣿⠅⠀⠀⠀⠀⠀⠀⠀⠀⠀⠀⠀⠀⠀⠀⠀⠀⠀⣠⣾⠿⠛⠛⠿⢿⣿⣿⣿⣿⣿⣿⣿⣿⣿⣿⣿⣿⣿⣿⣿⣿⣿⣿⣿⣿⡇</a:t>
            </a:r>
            <a:br/>
            <a:r>
              <a:t>⣿⣿⣿⣿⣿⣿⣿⣿⣿⣿⣿⣿⣿⣿⣿⡀⠀⠀⠀⠀⠀⠀⠀⠀⠀⠀⠀⠀⠀⠀⠀⠀⠀⠀⠀⠀⠀⠀⠀⠀⠀⠀⠀⢹⡟⠀⠀⠀⠀⠀⠀⠀⠀⠀⠀⠀⠀⠀⠀⠀⠀⠀⠈⠋⠀⠀⠀⠀⠀⠀⢹⣿⣿⣿⣿⣿⣿⣿⣿⣿⣿⣿⣿⣿⣿⣿⣿⣿⣿⣿⡇</a:t>
            </a:r>
            <a:br/>
            <a:r>
              <a:t>⣿⣿⣿⣿⣿⣿⣿⣿⣿⣿⣿⣿⣿⣿⣿⣧⠀⠀⠀⠀⠀⠀⠀⠀⠀⠀⠀⠀⠀⠀⠀⠀⠀⠀⠀⠀⠀⠀⠀⠀⠀⠀⠀⠀⣧⡄⠀⠀⠀⠀⠀⠀⠀⠀⠀⠀⠀⠀⠀⠀⠀⠀⠀⠀⠀⠀⠀⠀⠀⠀⢸⣿⣿⣿⣿⣿⣿⣿⣿⣿⣿⣿⣿⣿⣿⣿⣿⣿⣿⣿⡇</a:t>
            </a:r>
            <a:br/>
            <a:r>
              <a:t>⣿⣿⣿⣿⣿⣿⣿⣿⣿⣿⣿⣿⣿⣿⣿⣿⣧⡀⠀⠀⠀⠀⠀⠀⠀⠀⠀⠀⠀⠀⠀⠀⠀⠀⠀⠀⠀⠀⠀⠀⠀⠀⠀⢀⠀⠀⠀⠀⠀⠀⠀⠀⠀⠀⠀⠀⠀⠀⠀⠀⠀⠀⠀⠀⠀⠀⠀⠀⠀⠀⣾⣿⣿⣿⣿⣿⣿⣿⣿⣿⣿⣿⣿⣿⣿⣿⣿⣿⣿⣿⡇</a:t>
            </a:r>
            <a:br/>
            <a:r>
              <a:t>⣿⣿⣿⣿⣿⣿⣿⣿⣿⣿⣿⣿⣿⣿⣿⣿⣿⣿⣷⣄⡀⠀⠀⠀⠀⠀⠀⠀⢀⠀⠀⠀⠀⠀⠀⠀⠀⠀⠀⠀⠀⠀⠀⠀⠀⠀⠀⠀⠀⠀⠀⠀⠀⠀⠀⠀⠀⠀⠀⠀⠀⠀⠀⠀⠀⠀⠀⠀⠀⣼⣿⣿⣿⣿⣿⣿⣿⣿⣿⣿⣿⣿⣿⣿⣿⣿⣿⣿⣿⣿⡇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⣿⣿⣿⣿⣿⣿⣿⣿⣿⣿⣿⣿⣿⣿⣿⣿⣿⣿⣿⣿⣿⣿⣶⣶⣶⣶⠖⠁⠀⠀⠀⠀⠀⠀⠀⠀⠀⠀⠀⠀⠀⢠⣤⠀⠀⠀⠀⠀⠀⠀⠀⠀⠀⠀⠀⠀⠀⠀⠀⠀⠀⠀⠀⠀⠀⠀⠀⢀⣼⣿⣿⣿⣿⣿⣿⣿⣿⣿⣿⣿⣿⣿⣿⣿⣿⣿⣿⣿⣿⣿⡇</a:t>
            </a:r>
            <a:br/>
            <a:r>
              <a:t>⣿⣿⣿⣿⣿⣿⣿⣿⣿⣿⣿⣿⣿⣿⣿⣿⣿⣿⣿⣿⣿⣿⣿⣿⠟⠁⠀⠀⠀⠀⠀⢀⣦⣀⡀⠀⠀⢀⣀⣤⣶⣿⣿⣦⡀⠀⠀⠀⠀⠀⠀⠀⠀⠀⠀⠀⠀⠀⠀⠀⠀⠀⠀⢠⠀⠀⣠⣾⣿⣿⣿⣿⣿⣿⣿⣿⣿⣿⣿⣿⣿⣿⣿⣿⣿⣿⣿⣿⣿⣿⡇</a:t>
            </a:r>
            <a:br/>
            <a:r>
              <a:t>⣿⣿⣿⣿⣿⣿⣿⣿⣿⣿⣿⣿⣿⣿⣿⣿⣿⣿⣿⣿⣿⣿⣿⡿⠂⠀⠀⠀⠀⠀⠀⢸⣿⣿⣿⣿⣿⣿⣿⣿⣿⣿⣿⡿⠀⠀⠀⠀⠀⠀⠀⠀⠀⠀⠀⠀⠀⠀⠀⠀⠀⠀⢀⣿⣷⣾⣿⣿⣿⣿⣿⣿⣿⣿⣿⣿⣿⣿⣿⣿⣿⣿⣿⣿⣿⣿⣿⣿⣿⣿⡇</a:t>
            </a:r>
            <a:br/>
            <a:r>
              <a:t>⣿⣿⣿⣿⣿⣿⣿⣿⣿⣿⣿⣿⣿⣿⣿⣿⣿⣿⣿⣿⣿⣿⣟⢀⣴⣶⠀⠀⠀⠀⠀⠘⣿⣿⣿⣿⣿⣿⣿⣿⣿⣿⣿⠃⠀⠀⠀⠀⠀⠀⠀⠀⠀⠀⠀⠀⠀⠀⠀⠀⠀⠀⣼⣿⣿⣿⣿⣿⣿⣿⣿⣿⣿⣿⣿⣿⣿⣿⣿⣿⣿⣿⣿⣿⣿⣿⣿⣿⣿⣿⡇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⣿⣿⣿⣿⣿⣿⣿⣿⣿⣿⣿⣿⣿⣿⣿⣿⣿⣿⣿⣿⣿⣿⣿⣿⣿⣥⠀⠀⠀⠀⠀⠠⣴⣿⣿⣿⣿⣿⣿⣿⣿⣿⡏⠀⠀⠀⠀⠀⠀⠀⠀⠀⠀⠀⠀⠀⠀⠀⠀⠀⠀⢠⣿⣿⣿⣿⣿⣿⣿⣿⣿⣿⣿⣿⣿⣿⣿⣿⣿⣿⣿⣿⣿⣿⣿⣿⣿⣿⣿⣿⡇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⣿⣿⣿⣿⣿⣿⣿⣿⣿⣿⣿⣿⣿⣿⣿⣿⣿⣿⣿⣿⣿⣿⣿⣿⣿⣿⣿⠀⠀⠀⠀⠀⣿⣿⣿⣿⣿⣿⣿⡿⠿⠛⠀⠀⠀⠀⠀⠀⠀⠀⠀⠀⠀⠀⠀⠀⠀⠀⠀⠀⠀⣼⣿⣿⣿⣿⣿⣿⣿⣿⣿⣿⣿⣿⣿⣿⣿⣿⣿⣿⣿⣿⣿⣿⣿⣿⣿⣿⣿⣿⡇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⣿⣿⣿⣿⣿⣿⣿⣿⣿⣿⣿⣿⣿⣿⣿⣿⣿⣿⣿⣿⣿⣿⣿⣿⣿⣿⣿⠀⠀⠀⠀⠀⢹⠿⠟⠛⠉⠉⠀⠀⠀⠀⠀⠀⠀⠀⠀⠀⠀⠀⠀⠀⠀⠀⠀⠀⠀⠀⠀⠀⢠⣿⣿⣿⣿⣿⣿⣿⣿⣿⣿⣿⣿⣿⣿⣿⣿⣿⣿⣿⣿⣿⣿⣿⣿⣿⣿⣿⣿⣿⡇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⣿⣿⣿⣿⣿⣿⣿⣿⣿⣿⣿⣿⣿⣿⣿⣿⣿⣿⣿⣿⣿⣿⣿⣿⣿⣿⣿⣷⠐⠀⣠⣤⣤⣴⣶⣾⣿⠁⠀⠀⠀⠀⠀⠀⠀⠀⠀⠀⠀⠀⠀⠀⠀⠀⠀⠀⠀⠀⠀⠈⠻⣿⣿⣿⣿⣿⣿⣿⣿⣿⣿⣿⣿⣿⣿⣿⣿⣿⣿⣿⣿⣿⣿⣿⣿⣿⣿⣿⣿⣿⡇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⣿⣿⣿⣿⣿⣿⣿⣿⣿⣿⣿⣿⣿⣿⣿⣿⣿⣿⣿⣿⣿⣿⣿⣿⣿⣿⣿⣿⡇⢸⣿⣿⣿⣿⣿⣿⡏⠀⠀⠀⠀⠀⠀⠀⠀⠀⠀⠀⠀⠀⠀⠀⠀⠀⠀⠀⠀⠀⠀⠀⠀⠈⠻⣿⣿⣿⣿⣿⣿⣿⣿⣿⣿⣿⣿⣿⣿⣿⣿⣿⣿⣿⣿⣿⣿⣿⣿⣿⣿⣿⡇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⣿⣿⣿⣿⣿⣿⣿⣿⣿⣿⣿⣿⣿⣿⣿⣿⣿⣿⣿⣿⣿⣿⣿⣿⣿⣿⣿⣿⢠⣠⢸⣿⣿⣿⣿⣿⡇⠀⠀⠀⠀⠀⠀⠀⠀⠀⠀⠀⠀⠀⠀⠀⠀⠀⠀⠀⠀⠀⠀⠀⠀⠀⠀⠈⠻⣿⣿⣿⣿⣿⣿⣿⣿⣿⣿⣿⣿⣿⣿⣿⣿⣿⣿⣿⣿⣿⣿⣿⣿⣿⡇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⣿⣿⣿⣿⣿⣿⣿⣿⣿⣿⣿⣿⣿⣿⣿⣿⣿⣿⣿⣿⣿⣿⣿⣿⣿⣿⣿⣿⠸⠻⢸⣿⣿⣿⣿⣿⣧⠀⠀⠀⠀⠀⠀⠀⠀⠀⠀⠀⠀⠀⠀⠀⠀⠀⠀⠀⠀⠀⠀⠀⠀⠀⠀⠀⠀⠙⢿⣿⣿⣿⣿⣿⣿⣿⣿⣿⣿⣿⣿⣿⣿⣿⣿⣿⣿⣿⣿⣿⣿⣿⡇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⣿⣿⣿⣿⣿⣿⣿⣿⣿⣿⣿⣿⣿⣿⣿⣿⣿⣿⣿⣿⣿⣿⣿⣿⣿⣿⣿⣿⣶⠀⣾⣿⣿⣿⣿⣿⣿⠀⠀⠀⠀⠀⠀⠀⠀⠀⠀⠀⠀⠀⠀⣦⠀⠀⠀⠀⠀⠀⢰⣄⠀⠀⠀⠀⠀⠀⠈⢿⣿⣿⣿⣿⣿⣿⣿⣿⣿⣿⣿⣿⣿⣿⣿⣿⣿⣿⣿⣿⣿⣿⡇</a:t>
            </a:r>
            <a:br/>
            <a:r>
              <a:t>⣿⣿⣿⣿⣿⣿⣿⣿⣿⣿⣿⣿⣿⣿⣿⣿⣿⣿⣿⣿⣿⣿⣿⣿⣿⣿⣿⣿⠋⢀⠙⣿⣿⣿⣿⣿⣿⠀⠀⠀⠀⠀⠀⠀⠀⠀⠀⠀⠀⠀⠀⣿⠀⠀⠀⠀⠀⠀⣾⣿⡿⠂⠀⠀⠀⠀⠀⢸⣿⣿⣿⣿⣿⣿⣿⣿⣿⣿⣿⣿⣿⣿⣿⣿⣿⣿⣿⣿⣿⣿⡇</a:t>
            </a:r>
            <a:br/>
            <a:r>
              <a:t>⣿⣿⣿⣿⣿⣿⣿⣿⣿⣿⣿⣿⣿⣿⣿⣿⣿⣿⣿⣿⣿⣿⣿⣿⣿⣿⣿⣿⠀⣿⠀⣿⣿⣿⣿⣿⣿⡄⠀⠀⠀⠀⠀⠀⠀⠀⠀⠀⠀⠀⠀⣿⠀⠀⠀⠀⠀⢰⣿⠟⠀⠀⠀⠀⠀⠀⠀⣸⣿⣿⣿⣿⣿⣿⣿⣿⣿⣿⣿⣿⣿⣿⣿⣿⣿⣿⣿⣿⣿⣿⡇</a:t>
            </a:r>
            <a:br/>
            <a:r>
              <a:t>⣿⣿⣿⣿⣿⣿⣿⣿⣿⣿⣿⣿⣿⣿⣿⣿⣿⣿⣿⣿⣿⣿⣿⣿⣿⣿⣿⣿⣤⠀⣤⣿⣿⣿⣿⣿⣿⡇⠀⠀⠀⠀⠀⠀⠀⠀⠀⠀⠀⠀⠀⣿⠀⠀⠀⠀⠀⡿⠃⠀⠀⠀⠀⠀⠀⢀⣴⣿⣿⣿⣿⣿⣿⣿⣿⣿⣿⣿⣿⣿⣿⣿⣿⣿⣿⣿⣿⣿⣿⣿⡇</a:t>
            </a:r>
            <a:br/>
            <a:r>
              <a:t>⣿⣿⣿⣿⣿⣿⣿⣿⣿⣿⣿⣿⣿⣿⣿⣿⣿⣿⣿⣿⣿⣿⣿⣿⣿⣿⣿⣿⡿⠀⠻⣿⣿⣿⣿⣿⣿⠁⠀⠀⠀⠀⠀⠀⠀⠀⠀⠀⠀⠀⠀⠈⠀⠀⠀⠀⠀⠀⠀⠀⠀⠀⠀⠀⣠⣾⣿⣿⣿⣿⣿⣿⣿⣿⣿⣿⣿⣿⣿⣿⣿⣿⣿⣿⣿⣿⣿⣿⣿⣿⡇</a:t>
            </a:r>
            <a:br/>
            <a:r>
              <a:t>⣿⣿⣿⣿⣿⣿⣿⣿⣿⣿⣿⣿⣿⣿⣿⣿⣿⣿⣿⣿⣿⣿⣿⣿⣿⣿⣿⣿⡇⣶⡆⢹⣿⣿⣿⡿⠡⠀⠀⠀⠀⠀⠀⠀⠀⠀⠀⠀⠀⠀⠀⠀⠀⠀⠀⠀⠀⠀⠀⠀⠀⠀⢀⣾⣿⣿⣿⣿⣿⣿⣿⣿⣿⣿⣿⣿⣿⣿⣿⣿⣿⣿⣿⣿⣿⣿⣿⣿⣿⣿⡇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⣿⣿⣿⣿⣿⣿⣿⣿⣿⣿⣿⣿⣿⣿⣿⣿⣿⣿⣿⣿⣿⣿⣿⣿⣿⣿⣿⣿⣿⣿⣿⣿⣿⣿⣿⣿⣿⣿⣿⣿⣿⣿⣿⣿⣿⣿⣿⣿⣿⣿⣿⣿⣿⣿⣿⣿⣿⣿⣿⣿⣿⣿⣿⣿⣿⣿⣿⣿⣿⣿⣿⣿⣿⣿⣿⣿⣿⡿⠟⣻⣿⣿⣿⣿⣿⣿⣿⣿⣿⣿⡇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⣿⣿⣿⣿⣿⣿⣿⣿⣿⣿⣿⣿⣿⣿⣿⣿⣿⣿⣿⣿⣿⣿⣿⣿⣿⣿⣿⣿⣿⣿⣿⣿⣿⣿⣿⣿⣿⣿⣿⣿⣿⣿⣿⣿⣿⣿⣿⣿⣿⣿⣿⣿⣿⣿⣿⣿⣿⣿⣿⣿⣿⣿⣿⣿⣿⣿⣿⣿⣿⣿⣿⣿⣿⣿⡿⠛⠉⢠⣴⣿⣿⣿⣿⣿⣿⣿⣿⣿⣿⣿⡇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⣿⣿⣿⣿⣿⣿⣿⣿⣿⣿⣿⣿⣿⣿⣿⣿⣿⣿⣿⣿⣿⣿⣿⣿⣿⣿⣿⣿⣿⣿⣿⣿⣿⣿⣿⣿⣿⣿⣿⣿⣿⣿⣿⣿⣿⣿⣿⣿⣿⣿⣿⣿⣿⣿⣿⣿⣿⣿⣿⣿⣿⣿⣿⣿⣿⣿⣿⣿⣿⣿⣿⣿⠟⠋⠀⢀⣴⣿⣿⣿⣿⣿⣿⣿⣿⣿⣿⣿⣿⣿⡇</a:t>
            </a:r>
            <a:br/>
            <a:r>
              <a:t>⣿⣿⣿⣿⣿⣿⣿⣿⣿⣿⣿⣿⣿⣿⣿⣿⣿⣿⣿⣿⠟⠋⠁⠀⠀⠀⠀⠈⠉⠛⢿⣿⣿⣿⣿⣿⣿⣿⣿⣿⣿⣿⣿⣿⣿⣿⣿⣿⣿⣿⣿⣿⣿⣿⣿⣿⣿⣿⣿⣿⣿⣿⣿⣿⣿⣿⣿⣿⣿⡿⠛⠁⠀⠀⠰⢿⣿⣿⣿⣿⣿⣿⣿⣿⣿⣿⣿⣿⣿⣿⡇</a:t>
            </a:r>
            <a:br/>
            <a:r>
              <a:t>⣿⣿⣿⣿⣿⣿⣿⣿⣿⣿⣿⣿⣿⣿⣿⣿⣿⣿⠟⠁⠀⠀⠀⠀⠀⠀⠀⠀⠀⠀⠀⠈⠻⣿⣿⣿⣿⣿⣿⣿⣿⣿⣿⣿⣿⣿⣿⣿⣿⣿⣿⣿⣿⣿⣿⣿⣿⣿⣿⣿⣿⣿⣿⣿⣿⣿⣿⠟⠁⠀⠀⠀⠀⠠⢴⣿⣿⣿⣿⣿⣿⣿⣿⣿⣿⣿⣿⣿⣿⣿⡇</a:t>
            </a:r>
            <a:br/>
            <a:r>
              <a:t>⣿⣿⣿⣿⣿⣿⣿⣿⣿⣿⣿⣿⣿⣿⣿⣿⡿⠃⠀⠀⠀⠀⠀⠀⠀⠀⠀⠀⠀⠀⠀⠀⠀⠙⣿⣿⣿⣿⣿⣿⣿⣿⣿⣿⣿⣿⣿⣿⣿⣿⣿⣿⣿⣿⣿⣿⣿⣿⣿⣿⣿⣿⣿⣿⠟⠋⠀⠀⠀⠀⠀⠀⠀⠀⠀⣹⣿⣿⣿⣿⣿⣿⣿⣿⣿⣿⣿⣿⣿⣿⡇</a:t>
            </a:r>
            <a:br/>
            <a:r>
              <a:t>⣿⣿⣿⣿⣿⣿⣿⣿⣿⣿⣿⣿⣿⣿⣿⣿⠁⠀⠀⠀⠀⠀⠀⠀⠀⠀⠀⠀⠀⠀⠀⠀⠀⠀⢹⣿⣿⣿⣿⣿⣿⣿⣿⣿⣿⣿⣿⣿⣿⣿⣿⣿⢿⣿⣿⣿⠉⠙⢿⣿⡿⠛⠉⠀⠀⠀⠀⠀⣠⣀⣀⣀⣴⣾⣿⣿⣿⣿⣿⣿⣿⣿⣿⣿⣿⣿⣿⣿⣿⣿⡇</a:t>
            </a:r>
            <a:br/>
            <a:r>
              <a:t>⣿⣿⣿⣿⣿⣿⣿⣿⣿⣿⣿⣿⣿⣿⣿⡇⠀⠀⠀⠀⠀⠀⠀⠀⠀⠀⠀⠀⠀⠀⠀⠀⠀⠀⠀⠈⠉⠉⠉⠙⠻⣿⣿⣿⣿⣿⣟⠛⠉⠁⠀⠀⠀⠀⠀⠁⠀⠀⠜⠁⠀⠀⠀⠀⠀⠀⣠⣾⣿⣿⣿⣿⣿⣿⣿⣿⣿⣿⣿⣿⣿⣿⣿⣿⣿⣿⣿⣿⣿⣿⡇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⣿⣿⣿⣿⣿⣿⣿⣿⣿⣿⣿⣿⣿⣿⣿⡇⠀⠀⠀⠀⠀⠀⠀⠀⠀⠀⠀⠀⠀⠀⠀⠀⠀⠀⠀⠀⠀⠀⠀⠀⠀⠀⠻⣿⣿⡯⠀⠀⠀⠀⠀⠀⠀⠀⠀⠀⠀⠀⠀⠀⠀⠀⠀⢀⣴⣿⠿⠿⢿⣿⣿⣿⣿⣿⣿⣿⣿⣿⣿⣿⣿⣿⣿⣿⣿⣿⣿⣿⣿⣿⡇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⣿⣿⣿⣿⣿⣿⣿⣿⣿⣿⣿⣿⣿⣿⣿⡇⠀⠀⠀⠀⠀⠀⠀⠀⠀⠀⠀⠀⠀⠀⠀⠀⠀⠀⠀⠀⠀⠀⠀⠀⠀⠀⠀⠸⣿⠁⠀⠀⠀⠀⠀⠀⠀⠀⠀⠀⠀⠀⠀⠀⠀⠀⠐⠛⠉⠀⠀⠀⠀⠀⠹⣿⣿⣿⣿⣿⣿⣿⣿⣿⣿⣿⣿⣿⣿⣿⣿⣿⣿⣿⡇</a:t>
            </a:r>
            <a:br/>
            <a:r>
              <a:t>⣿⣿⣿⣿⣿⣿⣿⣿⣿⣿⣿⣿⣿⣿⣿⣷⡀⠀⠀⠀⠀⠀⠀⠀⠀⠀⠀⠀⠀⠀⠀⠀⠀⠀⠀⠀⠀⠀⠀⠀⠀⠀⠀⠀⣿⣤⠀⠀⠀⠀⠀⠀⠀⠀⠀⠀⠀⠀⠀⠀⠀⠀⠀⠀⠀⠀⠀⠀⠀⠀⢀⣿⣿⣿⣿⣿⣿⣿⣿⣿⣿⣿⣿⣿⣿⣿⣿⣿⣿⣿⡇</a:t>
            </a:r>
            <a:br/>
            <a:r>
              <a:t>⣿⣿⣿⣿⣿⣿⣿⣿⣿⣿⣿⣿⣿⣿⣿⣿⣿⣄⠀⠀⠀⠀⠀⠀⠀⠀⠀⠀⠀⠀⠀⠀⠀⠀⠀⠀⠀⠀⠀⠀⠀⠀⠀⢀⠀⠀⠀⠀⠀⠀⠀⠀⠀⠀⠀⠀⠀⠀⠀⠀⠀⠀⠀⠀⠀⠀⠀⠀⠀⠀⣸⣿⣿⣿⣿⣿⣿⣿⣿⣿⣿⣿⣿⣿⣿⣿⣿⣿⣿⣿⡇</a:t>
            </a:r>
            <a:br/>
            <a:r>
              <a:t>⣿⣿⣿⣿⣿⣿⣿⣿⣿⣿⣿⣿⣿⣿⣿⣿⣿⣿⣿⣦⣄⡀⠀⠀⠀⠀⠀⠀⡀⣀⠀⠀⠀⠀⠀⠀⠀⠀⠀⠀⠀⠀⠀⠀⠀⠀⠀⠀⠀⠀⠀⠀⠀⠀⠀⠀⠀⠀⠀⠀⠀⠀⠀⠀⠀⠀⠀⠀⠀⢠⣿⣿⣿⣿⣿⣿⣿⣿⣿⣿⣿⣿⣿⣿⣿⣿⣿⣿⣿⣿⡇</a:t>
            </a:r>
            <a:br/>
            <a:r>
              <a:t>⣿⣿⣿⣿⣿⣿⣿⣿⣿⣿⣿⣿⣿⣿⣿⣿⣿⣿⣿⣿⣿⣿⣿⣷⣶⣾⠟⠁⠀⠀⠀⠀⠀⠀⠀⠀⠀⠀⠀⠀⠀⢀⣶⠄⠀⠀⠀⠀⠀⠀⠀⠀⠀⠀⠀⠀⠀⠀⠀⠀⠀⠀⠀⠀⠀⠀⠀⠀⢠⣿⣿⣿⣿⣿⣿⣿⣿⣿⣿⣿⣿⣿⣿⣿⣿⣿⣿⣿⣿⣿⡇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⣿⣿⣿⣿⣿⣿⣿⣿⣿⣿⣿⣿⣿⣿⣿⣿⣿⣿⣿⣿⣿⣿⣿⣿⠛⠁⠀⠀⠀⠀⠀⠀⣦⣄⣀⣀⣀⣀⣀⣤⣾⣿⣿⣦⡀⠀⠀⠀⠀⠀⠀⠀⠀⠀⠀⠀⠀⠀⠀⠀⠀⠀⠀⢀⠀⠀⠀⣴⣿⣿⣿⣿⣿⣿⣿⣿⣿⣿⣿⣿⣿⣿⣿⣿⣿⣿⣿⣿⣿⣿⡇</a:t>
            </a:r>
            <a:br/>
            <a:r>
              <a:t>⣿⣿⣿⣿⣿⣿⣿⣿⣿⣿⣿⣿⣿⣿⣿⣿⣿⣿⣿⣿⣿⣿⣿⡿⠃⠀⠀⠀⠀⠀⠀⢰⣿⣿⣿⣿⣿⣿⣿⣿⣿⣿⣿⣿⠃⠀⠀⠀⠀⠀⠀⠀⠀⠀⠀⠀⠀⠀⠀⠀⠀⠀⠀⣾⣧⣴⣿⣿⣿⣿⣿⣿⣿⣿⣿⣿⣿⣿⣿⣿⣿⣿⣿⣿⣿⣿⣿⣿⣿⣿⡇</a:t>
            </a:r>
            <a:br/>
            <a:r>
              <a:t>⣿⣿⣿⣿⣿⣿⣿⣿⣿⣿⣿⣿⣿⣿⣿⣿⣿⣿⣿⣿⣿⣿⣿⣀⣴⣶⠄⠀⠀⠀⠀⠈⢿⣿⣿⣿⣿⣿⣿⣿⣿⣿⣿⠇⠀⠀⠀⠀⠀⠀⠀⠀⠀⠀⠀⠀⠀⠀⠀⠀⠀⠀⢰⣿⣿⣿⣿⣿⣿⣿⣿⣿⣿⣿⣿⣿⣿⣿⣿⣿⣿⣿⣿⣿⣿⣿⣿⣿⣿⣿⡇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⣿⣿⣿⣿⣿⣿⣿⣿⣿⣿⣿⣿⣿⣿⣿⣿⣿⣿⣿⣿⣿⣿⣿⣿⣿⣧⠀⠀⠀⠀⠀⠀⣴⣿⣿⣿⣿⣿⣿⣿⣿⣿⡟⠀⠀⠀⠀⠀⠀⠀⠀⠀⠀⠀⠀⠀⠀⠀⠀⠀⠀⢀⣿⣿⣿⣿⣿⣿⣿⣿⣿⣿⣿⣿⣿⣿⣿⣿⣿⣿⣿⣿⣿⣿⣿⣿⣿⣿⣿⣿⡇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⣿⣿⣿⣿⣿⣿⣿⣿⣿⣿⣿⣿⣿⣿⣿⣿⣿⣿⣿⣿⣿⣿⣿⣿⣿⣿⣿⠀⠀⠀⠀⠀⣿⣿⣿⣿⣿⣿⣿⣿⠿⠛⠁⠀⠀⠀⠀⠀⠀⠀⠀⠀⠀⠀⠀⠀⠀⠀⠀⠀⠀⢸⣿⣿⣿⣿⣿⣿⣿⣿⣿⣿⣿⣿⣿⣿⣿⣿⣿⣿⣿⣿⣿⣿⣿⣿⣿⣿⣿⣿⡇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⣿⣿⣿⣿⣿⣿⣿⣿⣿⣿⣿⣿⣿⣿⣿⣿⣿⣿⣿⣿⣿⣿⣿⣿⣿⣿⣿⠀⠀⠀⠀⠀⢸⠿⠟⠛⠉⠉⠀⠀⠀⠀⠀⠀⠀⠀⠀⠀⠀⠀⠀⠀⠀⠀⠀⠀⠀⠀⠀⠀⠀⣿⣿⣿⣿⣿⣿⣿⣿⣿⣿⣿⣿⣿⣿⣿⣿⣿⣿⣿⣿⣿⣿⣿⣿⣿⣿⣿⣿⣿⡇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⣿⣿⣿⣿⣿⣿⣿⣿⣿⣿⣿⣿⣿⣿⣿⣿⣿⣿⣿⣿⣿⣿⣿⣿⣿⣿⣿⣇⠀⠀⠀⠀⠀⠀⠀⠀⠀⠀⠀⠀⠀⠀⠀⠀⠀⠀⠀⠀⠀⠀⠀⠀⠀⠀⠀⠀⠀⠀⠀⠀⣾⣿⣿⣿⣿⣿⣿⣿⣿⣿⣿⣿⣿⣿⣿⣿⣿⣿⣿⣿⣿⣿⣿⣿⣿⣿⣿⣿⣿⣿⡇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⣿⣿⣿⣿⣿⣿⣿⣿⣿⣿⣿⣿⣿⣿⣿⣿⣿⣿⣿⣿⣿⣿⣿⣿⣿⣿⣿⣿⡘⠀⣠⣤⣤⣴⣶⣾⣿⠁⠀⠀⠀⠀⠀⠀⠀⠀⠀⠀⠀⠀⠀⠀⠀⠀⠀⠀⠀⠀⠀⠀⠻⣿⣿⣿⣿⣿⣿⣿⣿⣿⣿⣿⣿⣿⣿⣿⣿⣿⣿⣿⣿⣿⣿⣿⣿⣿⣿⣿⣿⣿⡇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⣿⣿⣿⣿⣿⣿⣿⣿⣿⣿⣿⣿⣿⣿⣿⣿⣿⣿⣿⣿⣿⣿⣿⣿⣿⣿⣿⣿⡇⢰⣿⣿⣿⣿⣿⣿⡏⠀⠀⠀⠀⠀⠀⠀⠀⠀⠀⠀⠀⠀⠀⠀⠀⠀⠀⠀⠀⠀⠀⠀⠀⠈⠻⣿⣿⣿⣿⣿⣿⣿⣿⣿⣿⣿⣿⣿⣿⣿⣿⣿⣿⣿⣿⣿⣿⣿⣿⣿⣿⣿⡇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⣿⣿⣿⣿⣿⣿⣿⣿⣿⣿⣿⣿⣿⣿⣿⣿⣿⣿⣿⣿⣿⣿⣿⣿⣿⣿⣿⡟⢠⣤⢸⣿⣿⣿⣿⣿⡇⠀⠀⠀⠀⠀⠀⠀⠀⠀⠀⠀⠀⠀⠀⠀⠀⠀⠀⠀⠀⠀⠀⠀⠀⠀⠀⠈⠻⣿⣿⣿⣿⣿⣿⣿⣿⣿⣿⣿⣿⣿⣿⣿⣿⣿⣿⣿⣿⣿⣿⣿⣿⣿⡇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⣿⣿⣿⣿⣿⣿⣿⣿⣿⣿⣿⣿⣿⣿⣿⣿⣿⣿⣿⣿⣿⣿⣿⣿⣿⣿⣿⣇⠸⠻⢸⣿⣿⣿⣿⣿⣇⠀⠀⠀⠀⠀⠀⠀⠀⠀⠀⠀⠀⠀⠀⠀⠀⠀⠀⠀⠀⠀⠀⠀⠀⠀⠀⠀⠀⠙⢿⣿⣿⣿⣿⣿⣿⣿⣿⣿⣿⣿⣿⣿⣿⣿⣿⣿⣿⣿⣿⣿⣿⣿⡇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⣿⣿⣿⣿⣿⣿⣿⣿⣿⣿⣿⣿⣿⣿⣿⣿⣿⣿⣿⣿⣿⣿⣿⣿⣿⣿⣿⣿⡆⢰⣿⣿⣿⣿⣿⣿⣿⠀⠀⠀⠀⠀⠀⠀⠀⠀⠀⠀⠀⠀⠀⣶⠀⠀⠀⠀⠀⠀⠀⣀⠀⠀⠀⠀⠀⠀⠀⢻⣿⣿⣿⣿⣿⣿⣿⣿⣿⣿⣿⣿⣿⣿⣿⣿⣿⣿⣿⣿⣿⣿⡇</a:t>
            </a:r>
            <a:br/>
            <a:r>
              <a:t>⣿⣿⣿⣿⣿⣿⣿⣿⣿⣿⣿⣿⣿⣿⣿⣿⣿⣿⣿⣿⣿⣿⣿⣿⣿⣿⣿⡿⢁⢈⢹⣿⣿⣿⣿⣿⣿⠀⠀⠀⠀⠀⠀⠀⠀⠀⠀⠀⠀⠀⠀⣿⠀⠀⠀⠀⠀⢠⠀⣿⡷⠂⠀⠀⠀⠀⠀⠘⣿⣿⣿⣿⣿⣿⣿⣿⣿⣿⣿⣿⣿⣿⣿⣿⣿⣿⣿⣿⣿⣿⡇</a:t>
            </a:r>
            <a:br/>
            <a:r>
              <a:t>⣿⣿⣿⣿⣿⣿⣿⣿⣿⣿⣿⣿⣿⣿⣿⣿⣿⣿⣿⣿⣿⣿⣿⣿⣿⣿⣿⡇⢸⣿⢸⣿⣿⣿⣿⣿⣿⡀⠀⠀⠀⠀⠀⠀⠀⠀⠀⠀⠀⠀⠀⣿⡆⠀⠀⠀⠀⢾⢰⠟⠁⠀⠀⠀⠀⠀⠀⢰⣿⣿⣿⣿⣿⣿⣿⣿⣿⣿⣿⣿⣿⣿⣿⣿⣿⣿⣿⣿⣿⣿⡇</a:t>
            </a:r>
            <a:br/>
            <a:r>
              <a:t>⣿⣿⣿⣿⣿⣿⣿⣿⣿⣿⣿⣿⣿⣿⣿⣿⣿⣿⣿⣿⣿⣿⣿⣿⣿⣿⣿⣷⡄⠀⣼⣿⣿⣿⣿⣿⣿⡇⠀⠀⠀⠀⠀⠀⠀⠀⠀⠀⠀⠀⠀⣿⡇⠀⠀⠀⠀⠸⠋⠀⠀⠀⠀⠀⠀⠀⣴⣿⣿⣿⣿⣿⣿⣿⣿⣿⣿⣿⣿⣿⣿⣿⣿⣿⣿⣿⣿⣿⣿⣿⡇</a:t>
            </a:r>
            <a:br/>
            <a:r>
              <a:t>⣿⣿⣿⣿⣿⣿⣿⣿⣿⣿⣿⣿⣿⣿⣿⣿⣿⣿⣿⣿⣿⣿⣿⣿⣿⣿⣿⣿⠇⠀⢿⣿⣿⣿⣿⣿⣿⠁⠀⠀⠀⠀⠀⠀⠀⠀⠀⠀⠀⠀⠀⠙⠃⠀⠀⠀⠀⠀⠀⠀⠀⠀⠀⠀⣠⣾⣿⣿⣿⣿⣿⣿⣿⣿⣿⣿⣿⣿⣿⣿⣿⣿⣿⣿⣿⣿⣿⣿⣿⣿⡇</a:t>
            </a:r>
            <a:br/>
            <a:r>
              <a:t>⣿⣿⣿⣿⣿⣿⣿⣿⣿⣿⣿⣿⣿⣿⣿⣿⣿⣿⣿⣿⣿⣿⣿⣿⣿⣿⣿⣿⢰⣶⠀⣿⣿⣿⣿⡿⠁⠀⠀⠀⠀⠀⠀⠀⠀⠀⠀⠀⠀⠀⠀⠀⠀⠀⠀⠀⠀⠀⠀⠀⠀⠀⢀⣼⣿⣿⣿⣿⣿⣿⣿⣿⣿⣿⣿⣿⣿⣿⣿⣿⣿⣿⣿⣿⣿⣿⣿⣿⣿⣿⡇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⣿⣿⣿⣿⣿⣿⣿⣿⣿⣿⣿⣿⣿⣿⣿⣿⣿⣿⣿⣿⣿⣿⣿⣿⣿⣿⣿⣿⣿⣿⣿⣿⣿⣿⣿⣿⣿⣿⣿⣿⣿⣿⣿⣿⣿⣿⣿⣿⣿⣿⣿⣿⣿⣿⣿⣿⣿⣿⣿⣿⣿⣿⣿⣿⣿⣿⣿⣿⣿⣿⣿⣿⣿⣿⣿⣿⣿⣿⠿⢛⣿⣿⣿⣿⣿⣿⣿⣿⣿⣿⡇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⣿⣿⣿⣿⣿⣿⣿⣿⣿⣿⣿⣿⣿⣿⣿⣿⣿⣿⣿⣿⣿⣿⣿⣿⣿⣿⣿⣿⣿⣿⣿⣿⣿⣿⣿⣿⣿⣿⣿⣿⣿⣿⣿⣿⣿⣿⣿⣿⣿⣿⣿⣿⣿⣿⣿⣿⣿⣿⣿⣿⣿⣿⣿⣿⣿⣿⣿⣿⣿⣿⣿⣿⣿⣿⣿⠟⠋⢁⣴⣿⣿⣿⣿⣿⣿⣿⣿⣿⣿⣿⡇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⣿⣿⣿⣿⣿⣿⣿⣿⣿⣿⣿⣿⣿⣿⣿⣿⣿⣿⣿⣿⣿⣿⣿⣿⣿⣿⣿⣿⣿⣿⣿⣿⣿⣿⣿⣿⣿⣿⣿⣿⣿⣿⣿⣿⣿⣿⣿⣿⣿⣿⣿⣿⣿⣿⣿⣿⣿⣿⣿⣿⣿⣿⣿⣿⣿⣿⣿⣿⣿⣿⣿⣿⡿⠋⠁⠀⣰⣿⣿⣿⣿⣿⣿⣿⣿⣿⣿⣿⣿⣿⡇</a:t>
            </a:r>
            <a:br/>
            <a:r>
              <a:t>⣿⣿⣿⣿⣿⣿⣿⣿⣿⣿⣿⣿⣿⣿⣿⣿⣿⣿⣿⣿⠟⠋⠁⠀⠀⠀⠀⠀⠉⠛⠿⣿⣿⣿⣿⣿⣿⣿⣿⣿⣿⣿⣿⣿⣿⣿⣿⣿⣿⣿⣿⣿⣿⣿⣿⣿⣿⣿⣿⣿⣿⣿⣿⣿⣿⣿⣿⣿⣿⣿⠟⠁⠀⠀⠠⢾⣿⣿⣿⣿⣿⣿⣿⣿⣿⣿⣿⣿⣿⣿⡇</a:t>
            </a:r>
            <a:br/>
            <a:r>
              <a:t>⣿⣿⣿⣿⣿⣿⣿⣿⣿⣿⣿⣿⣿⣿⣿⣿⣿⣿⠟⠁⠀⠀⠀⠀⠀⠀⠀⠀⠀⠀⠀⠈⠻⣿⣿⣿⣿⣿⣿⣿⣿⣿⣿⣿⣿⣿⣿⣿⣿⣿⣿⣿⣿⣿⣿⣿⣿⣿⣿⣿⣿⣿⣿⣿⣿⣿⣿⠿⠋⠀⠀⠀⠀⠠⢤⣾⣿⣿⣿⣿⣿⣿⣿⣿⣿⣿⣿⣿⣿⣿⡇</a:t>
            </a:r>
            <a:br/>
            <a:r>
              <a:t>⣿⣿⣿⣿⣿⣿⣿⣿⣿⣿⣿⣿⣿⣿⣿⣿⣿⠃⠀⠀⠀⠀⠀⠀⠀⠀⠀⠀⠀⠀⠀⠀⠀⠘⣿⣿⣿⣿⣿⣿⣿⣿⣿⣿⣿⣿⣿⣿⣿⣿⣿⣿⣿⣿⣿⣿⣿⣿⣿⣿⣿⣿⣿⣿⠿⠋⠁⠀⠀⠀⠀⠀⠀⠀⠀⠙⣿⣿⣿⣿⣿⣿⣿⣿⣿⣿⣿⣿⣿⣿⡇</a:t>
            </a:r>
            <a:br/>
            <a:r>
              <a:t>⣿⣿⣿⣿⣿⣿⣿⣿⣿⣿⣿⣿⣿⣿⣿⣿⠃⠀⠀⠀⠀⠀⠀⠀⠀⠀⠀⠀⠀⠀⠀⠀⠀⠀⠸⣿⣿⣿⣿⣿⣿⣿⣿⣿⣿⣿⣿⣿⣿⣿⣿⣿⣿⣿⣿⣿⡋⠙⢿⣿⡿⠟⠉⠀⠀⠀⠀⠀⢀⣀⠀⢀⣠⣴⣾⣿⣿⣿⣿⣿⣿⣿⣿⣿⣿⣿⣿⣿⣿⣿⡇</a:t>
            </a:r>
            <a:br/>
            <a:r>
              <a:t>⣿⣿⣿⣿⣿⣿⣿⣿⣿⣿⣿⣿⣿⣿⣿⡏⠀⠀⠀⠀⠀⠀⠀⠀⠀⠀⠀⠀⠀⠀⠀⠀⠀⠀⠀⠈⠉⠉⠉⠉⠛⢿⣿⣿⣿⣿⣟⠛⠉⠁⠀⠀⠀⠀⠈⠉⠀⠀⠘⠉⠀⠀⠀⠀⠀⠀⣠⣶⣿⣿⣿⣿⣿⣿⣿⣿⣿⣿⣿⣿⣿⣿⣿⣿⣿⣿⣿⣿⣿⣿⡇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⣿⣿⣿⣿⣿⣿⣿⣿⣿⣿⣿⣿⣿⣿⣿⡇⠀⠀⠀⠀⠀⠀⠀⠀⠀⠀⠀⠀⠀⠀⠀⠀⠀⠀⠀⠀⠀⠀⠀⠀⠀⠀⠹⣿⣿⡯⠁⠀⠀⠀⠀⠀⠀⠀⠀⠀⠀⠀⠀⠀⠀⠀⠀⢀⣠⣾⡿⠿⢿⣿⣿⣿⣿⣿⣿⣿⣿⣿⣿⣿⣿⣿⣿⣿⣿⣿⣿⣿⣿⣿⡇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⣿⣿⣿⣿⣿⣿⣿⣿⣿⣿⣿⣿⣿⣿⣿⡇⠀⠀⠀⠀⠀⠀⠀⠀⠀⠀⠀⠀⠀⠀⠀⠀⠀⠀⠀⠀⠀⠀⠀⠀⠀⠀⠀⠘⣿⠁⠀⠀⠀⠀⠀⠀⠀⠀⠀⠀⠀⠀⠀⠀⠀⠀⠐⠻⠋⠁⠀⠀⠀⠀⠙⣿⣿⣿⣿⣿⣿⣿⣿⣿⣿⣿⣿⣿⣿⣿⣿⣿⣿⣿⡇</a:t>
            </a:r>
            <a:br/>
            <a:r>
              <a:t>⣿⣿⣿⣿⣿⣿⣿⣿⣿⣿⣿⣿⣿⣿⣿⣿⡄⠀⠀⠀⠀⠀⠀⠀⠀⠀⠀⠀⠀⠀⠀⠀⠀⠀⠀⠀⠀⠀⠀⠀⠀⠀⠀⠀⣿⣰⠀⠀⠀⠀⠀⠀⠀⠀⠀⠀⠀⠀⠀⠀⠀⠀⠀⠀⠀⠀⠀⠀⠀⠀⠀⣿⣿⣿⣿⣿⣿⣿⣿⣿⣿⣿⣿⣿⣿⣿⣿⣿⣿⣿⡇</a:t>
            </a:r>
            <a:br/>
            <a:r>
              <a:t>⣿⣿⣿⣿⣿⣿⣿⣿⣿⣿⣿⣿⣿⣿⣿⣿⣿⣦⡀⠀⠀⠀⠀⠀⠀⠀⠀⠀⠀⠀⠀⠀⠀⠀⠀⠀⠀⠀⠀⠀⠀⠀⠀⠀⠀⠀⠀⠀⠀⠀⠀⠀⠀⠀⠀⠀⠀⠀⠀⠀⠀⠀⠀⠀⠀⠀⠀⠀⠀⠀⢰⣿⣿⣿⣿⣿⣿⣿⣿⣿⣿⣿⣿⣿⣿⣿⣿⣿⣿⣿⡇</a:t>
            </a:r>
            <a:br/>
            <a:r>
              <a:t>⣿⣿⣿⣿⣿⣿⣿⣿⣿⣿⣿⣿⣿⣿⣿⣿⣿⣿⣿⣶⣤⣀⠀⠀⠀⠀⠀⢀⡀⢀⠀⠀⠀⠀⠀⠀⠀⠀⠀⠀⠀⠀⠀⠀⠀⠀⠀⠀⠀⠀⠀⠀⠀⠀⠀⠀⠀⠀⠀⠀⠀⠀⠀⠀⠀⠀⠀⠀⠀⢀⣿⣿⣿⣿⣿⣿⣿⣿⣿⣿⣿⣿⣿⣿⣿⣿⣿⣿⣿⣿⡇</a:t>
            </a:r>
            <a:br/>
            <a:r>
              <a:t>⣿⣿⣿⣿⣿⣿⣿⣿⣿⣿⣿⣿⣿⣿⣿⣿⣿⣿⣿⣿⣿⣿⣿⣿⣿⣿⠟⠁⠀⠀⠀⠀⠀⠀⠀⠀⠀⠀⠀⠀⠀⢠⣴⠄⠀⠀⠀⠀⠀⠀⠀⠀⠀⠀⠀⠀⠀⠀⠀⠀⠀⠀⠀⠀⠀⠀⠀⠀⢠⣾⣿⣿⣿⣿⣿⣿⣿⣿⣿⣿⣿⣿⣿⣿⣿⣿⣿⣿⣿⣿⡇</a:t>
            </a:r>
            <a:br/>
            <a:r>
              <a:t>⣿⣿⣿⣿⣿⣿⣿⣿⣿⣿⣿⣿⣿⣿⣿⣿⣿⣿⣿⣿⣿⣿⣿⣿⠛⠁⠀⠀⠀⠀⠀⠀⣶⣤⣀⣀⣀⣀⣀⣤⣾⣿⣿⣦⣀⠀⠀⠀⠀⠀⠀⠀⠀⠀⠀⠀⠀⠀⠀⠀⠀⠀⠀⢀⠀⠀⠀⣠⣿⣿⣿⣿⣿⣿⣿⣿⣿⣿⣿⣿⣿⣿⣿⣿⣿⣿⣿⣿⣿⣿⡇</a:t>
            </a:r>
            <a:br/>
            <a:r>
              <a:t>⣿⣿⣿⣿⣿⣿⣿⣿⣿⣿⣿⣿⣿⣿⣿⣿⣿⣿⣿⣿⣿⣿⣿⡿⠃⠀⠀⠀⠀⠀⠀⢰⣿⣿⣿⣿⣿⣿⣿⣿⣿⣿⣿⣿⠇⠀⠀⠀⠀⠀⠀⠀⠀⠀⠀⠀⠀⠀⠀⠀⠀⠀⠀⣼⣧⣠⣾⣿⣿⣿⣿⣿⣿⣿⣿⣿⣿⣿⣿⣿⣿⣿⣿⣿⣿⣿⣿⣿⣿⣿⡇</a:t>
            </a:r>
            <a:br/>
            <a:r>
              <a:t>⣿⣿⣿⣿⣿⣿⣿⣿⣿⣿⣿⣿⣿⣿⣿⣿⣿⣿⣿⣿⣿⣿⣿⣀⣼⣶⠄⠀⠀⠀⠀⠈⢿⣿⣿⣿⣿⣿⣿⣿⣿⣿⣿⡏⠀⠀⠀⠀⠀⠀⠀⠀⠀⠀⠀⠀⠀⠀⠀⠀⠀⠀⢰⣿⣿⣿⣿⣿⣿⣿⣿⣿⣿⣿⣿⣿⣿⣿⣿⣿⣿⣿⣿⣿⣿⣿⣿⣿⣿⣿⡇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⣿⣿⣿⣿⣿⣿⣿⣿⣿⣿⣿⣿⣿⣿⣿⣿⣿⣿⣿⣿⣿⣿⣿⣿⣿⣧⠀⠀⠀⠀⠀⠀⣴⣿⣿⣿⣿⣿⣿⣿⣿⣿⡿⠀⠀⠀⠀⠀⠀⠀⠀⠀⠀⠀⠀⠀⠀⠀⠀⠀⠀⠀⣿⣿⣿⣿⣿⣿⣿⣿⣿⣿⣿⣿⣿⣿⣿⣿⣿⣿⣿⣿⣿⣿⣿⣿⣿⣿⣿⣿⡇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⣿⣿⣿⣿⣿⣿⣿⣿⣿⣿⣿⣿⣿⣿⣿⣿⣿⣿⣿⣿⣿⣿⣿⣿⣿⣿⣿⠀⠀⠀⠀⠀⢿⣿⣿⣿⣿⣿⣿⣿⠿⠛⠃⠀⠀⠀⠀⠀⠀⠀⠀⠀⠀⠀⠀⠀⠀⠀⠀⠀⠀⢸⣿⣿⣿⣿⣿⣿⣿⣿⣿⣿⣿⣿⣿⣿⣿⣿⣿⣿⣿⣿⣿⣿⣿⣿⣿⣿⣿⣿⡇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⣿⣿⣿⣿⣿⣿⣿⣿⣿⣿⣿⣿⣿⣿⣿⣿⣿⣿⣿⣿⣿⣿⣿⣿⣿⣿⣿⠀⠀⠀⠀⠀⢸⠿⠟⠛⠉⠉⠀⠀⠀⠀⠀⠀⠀⠀⠀⠀⠀⠀⠀⠀⠀⠀⠀⠀⠀⠀⠀⠀⠀⣾⣿⣿⣿⣿⣿⣿⣿⣿⣿⣿⣿⣿⣿⣿⣿⣿⣿⣿⣿⣿⣿⣿⣿⣿⣿⣿⣿⣿⡇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⣿⣿⣿⣿⣿⣿⣿⣿⣿⣿⣿⣿⣿⣿⣿⣿⣿⣿⣿⣿⣿⣿⣿⣿⣿⣿⣿⣿⡘⠀⣠⣤⣤⣴⣶⣾⣿⠁⠀⠀⠀⠀⠀⠀⠀⠀⠀⠀⠀⠀⠀⠀⠀⠀⠀⠀⠀⠀⠀⠀⠻⣿⣿⣿⣿⣿⣿⣿⣿⣿⣿⣿⣿⣿⣿⣿⣿⣿⣿⣿⣿⣿⣿⣿⣿⣿⣿⣿⣿⣿⡇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⣿⣿⣿⣿⣿⣿⣿⣿⣿⣿⣿⣿⣿⣿⣿⣿⣿⣿⣿⣿⣿⣿⣿⣿⣿⣿⣿⣿⡟⠀⣿⣿⣿⣿⣿⣿⡏⠀⠀⠀⠀⠀⠀⠀⠀⠀⠀⠀⠀⠀⠀⠀⠀⠀⠀⠀⠀⠀⠀⠀⠀⠈⠻⣿⣿⣿⣿⣿⣿⣿⣿⣿⣿⣿⣿⣿⣿⣿⣿⣿⣿⣿⣿⣿⣿⣿⣿⣿⣿⣿⡇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⣿⣿⣿⣿⣿⣿⣿⣿⣿⣿⣿⣿⣿⣿⣿⣿⣿⣿⣿⣿⣿⣿⣿⣿⣿⣿⣿⡿⢠⣤⢸⣿⣿⣿⣿⣿⡇⠀⠀⠀⠀⠀⠀⠀⠀⠀⠀⠀⠀⠀⠀⠀⠀⠀⠀⠀⠀⠀⠀⠀⠀⠀⠀⠈⠻⣿⣿⣿⣿⣿⣿⣿⣿⣿⣿⣿⣿⣿⣿⣿⣿⣿⣿⣿⣿⣿⣿⣿⣿⣿⡇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⣿⣿⣿⣿⣿⣿⣿⣿⣿⣿⣿⣿⣿⣿⣿⣿⣿⣿⣿⣿⣿⣿⣿⣿⣿⣿⣿⣇⠸⠻⢸⣿⣿⣿⣿⣿⡇⠀⠀⠀⠀⠀⠀⠀⠀⠀⠀⠀⠀⠀⠀⢀⠀⠀⠀⠀⠀⠀⠀⠀⠀⠀⠀⠀⠀⠙⢿⣿⣿⣿⣿⣿⣿⣿⣿⣿⣿⣿⣿⣿⣿⣿⣿⣿⣿⣿⣿⣿⣿⣿⡇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⣿⣿⣿⣿⣿⣿⣿⣿⣿⣿⣿⣿⣿⣿⣿⣿⣿⣿⣿⣿⣿⣿⣿⣿⣿⣿⣿⣿⡆⢰⣿⣿⣿⣿⣿⣿⣿⠀⠀⠀⠀⠀⠀⠀⠀⠀⠀⠀⠀⠀⠀⣾⠀⠀⠀⠀⠀⠀⠀⢀⠀⠀⠀⠀⠀⠀⠀⢻⣿⣿⣿⣿⣿⣿⣿⣿⣿⣿⣿⣿⣿⣿⣿⣿⣿⣿⣿⣿⣿⣿⡇</a:t>
            </a:r>
            <a:br/>
            <a:r>
              <a:t>⣿⣿⣿⣿⣿⣿⣿⣿⣿⣿⣿⣿⣿⣿⣿⣿⣿⣿⣿⣿⣿⣿⣿⣿⣿⣿⣿⡟⢁⣈⢹⣿⣿⣿⣿⣿⣿⠀⠀⠀⠀⠀⠀⠀⠀⠀⠀⠀⠀⠀⠀⣿⡆⠀⠀⠀⠀⢀⡆⢸⡷⠂⠀⠀⠀⠀⠀⠘⣿⣿⣿⣿⣿⣿⣿⣿⣿⣿⣿⣿⣿⣿⣿⣿⣿⣿⣿⣿⣿⣿⡇</a:t>
            </a:r>
            <a:br/>
            <a:r>
              <a:t>⣿⣿⣿⣿⣿⣿⣿⣿⣿⣿⣿⣿⣿⣿⣿⣿⣿⣿⣿⣿⣿⣿⣿⣿⣿⣿⣿⡇⢸⢿⢸⣿⣿⣿⣿⣿⣿⠀⠀⠀⠀⠀⠀⠀⠀⠀⠀⠀⠀⠀⠀⣿⡇⠀⠀⠀⠀⢸⡇⠞⠁⠀⠀⠀⠀⠀⠀⢠⣿⣿⣿⣿⣿⣿⣿⣿⣿⣿⣿⣿⣿⣿⣿⣿⣿⣿⣿⣿⣿⣿⡇</a:t>
            </a:r>
            <a:br/>
            <a:r>
              <a:t>⣿⣿⣿⣿⣿⣿⣿⣿⣿⣿⣿⣿⣿⣿⣿⣿⣿⣿⣿⣿⣿⣿⣿⣿⣿⣿⣿⣷⡄⢠⣼⣿⣿⣿⣿⣿⣿⡆⠀⠀⠀⠀⠀⠀⠀⠀⠀⠀⠀⠀⠀⣿⡇⠀⠀⠀⠀⠸⠋⠀⠀⠀⠀⠀⠀⠀⣰⣿⣿⣿⣿⣿⣿⣿⣿⣿⣿⣿⣿⣿⣿⣿⣿⣿⣿⣿⣿⣿⣿⣿⡇</a:t>
            </a:r>
            <a:br/>
            <a:r>
              <a:t>⣿⣿⣿⣿⣿⣿⣿⣿⣿⣿⣿⣿⣿⣿⣿⣿⣿⣿⣿⣿⣿⣿⣿⣿⣿⣿⣿⣿⠇⠘⢿⣿⣿⣿⣿⣿⣿⠁⠀⠀⠀⠀⠀⠀⠀⠀⠀⠀⠀⠀⠀⠙⡇⠀⠀⠀⠀⠀⠀⠀⠀⠀⠀⠀⣠⣾⣿⣿⣿⣿⣿⣿⣿⣿⣿⣿⣿⣿⣿⣿⣿⣿⣿⣿⣿⣿⣿⣿⣿⣿⡇</a:t>
            </a:r>
            <a:br/>
            <a:r>
              <a:t>⣿⣿⣿⣿⣿⣿⣿⣿⣿⣿⣿⣿⣿⣿⣿⣿⣿⣿⣿⣿⣿⣿⣿⣿⣿⣿⣿⡇⢰⣶⢸⣿⣿⣿⣿⡿⠁⠀⠀⠀⠀⠀⠀⠀⠀⠀⠀⠀⠀⠀⠀⠀⠀⠀⠀⠀⠀⠀⠀⠀⠀⠀⢀⣴⣿⣿⣿⣿⣿⣿⣿⣿⣿⣿⣿⣿⣿⣿⣿⣿⣿⣿⣿⣿⣿⣿⣿⣿⣿⣿⡇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⣿⣿⣿⣿⣿⣿⣿⣿⣿⣿⣿⣿⣿⣿⣿⣿⣿⣿⣿⣿⣿⣿⣿⣿⣿⣿⣿⣿⣿⣿⣿⣿⣿⣿⣿⣿⣿⣿⣿⣿⣿⣿⣿⣿⣿⣿⣿⣿⣿⣿⣿⣿⣿⣿⣿⣿⣿⣿⣿⣿⣿⣿⣿⣿⣿⣿⣿⣿⣿⣿⣿⣿⣿⣿⣿⣿⣿⣿⡿⢛⣿⣿⣿⣿⣿⣿⣿⣿⣿⣿⡇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⣿⣿⣿⣿⣿⣿⣿⣿⣿⣿⣿⣿⣿⣿⣿⣿⣿⣿⣿⣿⣿⣿⣿⣿⣿⣿⣿⣿⣿⣿⣿⣿⣿⣿⣿⣿⣿⣿⣿⣿⣿⣿⣿⣿⣿⣿⣿⣿⣿⣿⣿⣿⣿⣿⣿⣿⣿⣿⣿⣿⣿⣿⣿⣿⣿⣿⣿⣿⣿⣿⣿⣿⣿⣿⣿⠿⠋⢁⣴⣿⣿⣿⣿⣿⣿⣿⣿⣿⣿⣿⡇</a:t>
            </a:r>
            <a:br/>
            <a:r>
              <a:t>⣿⣿⣿⣿⣿⣿⣿⣿⣿⣿⣿⣿⣿⣿⣿⣿⣿⣿⣿⣿⣿⣿⣿⡿⠿⠿⠿⢿⣿⣿⣿⣿⣿⣿⣿⣿⣿⣿⣿⣿⣿⣿⣿⣿⣿⣿⣿⣿⣿⣿⣿⣿⣿⣿⣿⣿⣿⣿⣿⣿⣿⣿⣿⣿⣿⣿⣿⣿⣿⣿⣿⣿⡿⠋⠁⠀⣠⣾⣿⣿⣿⣿⣿⣿⣿⣿⣿⣿⣿⣿⡇</a:t>
            </a:r>
            <a:br/>
            <a:r>
              <a:t>⣿⣿⣿⣿⣿⣿⣿⣿⣿⣿⣿⣿⣿⣿⣿⣿⣿⣿⣿⣿⠟⠉⠀⠀⠀⠀⠀⠀⠀⠉⠻⢿⣿⣿⣿⣿⣿⣿⣿⣿⣿⣿⣿⣿⣿⣿⣿⣿⣿⣿⣿⣿⣿⣿⣿⣿⣿⣿⣿⣿⣿⣿⣿⣿⣿⣿⣿⣿⣿⣿⠟⠉⠀⠀⠠⣾⣿⣿⣿⣿⣿⣿⣿⣿⣿⣿⣿⣿⣿⣿⡇</a:t>
            </a:r>
            <a:br/>
            <a:r>
              <a:t>⣿⣿⣿⣿⣿⣿⣿⣿⣿⣿⣿⣿⣿⣿⣿⣿⣿⣿⠟⠁⠀⠀⠀⠀⠀⠀⠀⠀⠀⠀⠀⠀⠙⢿⣿⣿⣿⣿⣿⣿⣿⣿⣿⣿⣿⣿⣿⣿⣿⣿⣿⣿⣿⣿⣿⣿⣿⣿⣿⣿⣿⣿⣿⣿⣿⣿⣿⡿⠋⠁⠀⠀⠀⠀⣀⣼⣿⣿⣿⣿⣿⣿⣿⣿⣿⣿⣿⣿⣿⣿⡇</a:t>
            </a:r>
            <a:br/>
            <a:r>
              <a:t>⣿⣿⣿⣿⣿⣿⣿⣿⣿⣿⣿⣿⣿⣿⣿⣿⣿⠃⠀⠀⠀⠀⠀⠀⠀⠀⠀⠀⠀⠀⠀⠀⠀⠈⢻⣿⣿⣿⣿⣿⣿⣿⣿⣿⣿⣿⣿⣿⣿⣿⣿⣿⣿⣿⣿⣿⣿⣿⣿⣿⣿⣿⣿⣿⡿⠛⠁⠀⠀⠀⠀⠀⠀⠀⠀⠙⣿⣿⣿⣿⣿⣿⣿⣿⣿⣿⣿⣿⣿⣿⡇</a:t>
            </a:r>
            <a:br/>
            <a:r>
              <a:t>⣿⣿⣿⣿⣿⣿⣿⣿⣿⣿⣿⣿⣿⣿⣿⣿⠇⠀⠀⠀⠀⠀⠀⠀⠀⠀⠀⠀⠀⠀⠀⠀⠀⠀⠈⢿⣿⣿⣿⣿⣿⣿⣿⣿⣿⣿⣿⣿⣿⣿⣿⣿⣿⣿⣿⣿⡛⠙⢿⣿⣿⠟⠋⠁⠀⠀⠀⠀⢀⡀⠀⠀⣀⣤⣶⣾⣿⣿⣿⣿⣿⣿⣿⣿⣿⣿⣿⣿⣿⣿⡇</a:t>
            </a:r>
            <a:br/>
            <a:r>
              <a:t>⣿⣿⣿⣿⣿⣿⣿⣿⣿⣿⣿⣿⣿⣿⣿⡿⠀⠀⠀⠀⠀⠀⠀⠀⠀⠀⠀⠀⠀⠀⠀⠀⠀⠀⠀⠀⠉⠁⠈⠉⠙⢿⣿⣿⣿⣿⣿⠛⠋⠉⠀⠀⠀⠀⠈⠉⠀⠀⠸⠋⠀⠀⠀⠀⠀⠀⣀⣴⣿⣿⣿⣿⣿⣿⣿⣿⣿⣿⣿⣿⣿⣿⣿⣿⣿⣿⣿⣿⣿⣿⡇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⣿⣿⣿⣿⣿⣿⣿⣿⣿⣿⣿⣿⣿⣿⣿⡇⠀⠀⠀⠀⠀⠀⠀⠀⠀⠀⠀⠀⠀⠀⠀⠀⠀⠀⠀⠀⠀⠀⠀⠀⠀⠀⠙⢿⣿⡿⠁⠀⠀⠀⠀⠀⠀⠀⠀⠀⠀⠀⠀⠀⠀⠀⠀⠀⣠⣾⣿⣿⣿⣿⣿⣿⣿⣿⣿⣿⣿⣿⣿⣿⣿⣿⣿⣿⣿⣿⣿⣿⣿⣿⡇</a:t>
            </a:r>
            <a:br/>
            <a:r>
              <a:t>⣿⣿⣿⣿⣿⣿⣿⣿⣿⣿⣿⣿⣿⣿⣿⣷⠀⠀⠀⠀⠀⠀⠀⠀⠀⠀⠀⠀⠀⠀⠀⠀⠀⠀⠀⠀⠀⠀⠀⠀⠀⠀⠀⠈⣿⠃⠀⠀⠀⠀⠀⠀⠀⠀⠀⠀⠀⠀⠀⠀⠀⠀⠐⠾⠋⠁⠀⠀⠀⠈⠙⣿⣿⣿⣿⣿⣿⣿⣿⣿⣿⣿⣿⣿⣿⣿⣿⣿⣿⣿⡇</a:t>
            </a:r>
            <a:br/>
            <a:r>
              <a:t>⣿⣿⣿⣿⣿⣿⣿⣿⣿⣿⣿⣿⣿⣿⣿⣿⣆⠀⠀⠀⠀⠀⠀⠀⠀⠀⠀⠀⠀⠀⠀⠀⠀⠀⠀⠀⠀⠀⠀⠀⠀⠀⠀⠀⣿⣠⠀⠀⠀⠀⠀⠀⠀⠀⠀⠀⠀⠀⠀⠀⠀⠀⠀⠀⠀⠀⠀⠀⠀⠀⠀⣿⣿⣿⣿⣿⣿⣿⣿⣿⣿⣿⣿⣿⣿⣿⣿⣿⣿⣿⡇</a:t>
            </a:r>
            <a:br/>
            <a:r>
              <a:t>⣿⣿⣿⣿⣿⣿⣿⣿⣿⣿⣿⣿⣿⣿⣿⣿⣿⣷⣄⠀⠀⠀⠀⠀⠀⠀⠀⠀⠀⠀⠀⠀⠀⠀⠀⠀⠀⠀⠀⠀⠀⠀⠀⠀⠀⠀⠀⠀⠀⠀⠀⠀⠀⠀⠀⠀⠀⠀⠀⠀⠀⠀⠀⠀⠀⠀⠀⠀⠀⠀⢀⣿⣿⣿⣿⣿⣿⣿⣿⣿⣿⣿⣿⣿⣿⣿⣿⣿⣿⣿⡇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⣿⣿⣿⣿⣿⣿⣿⣿⣿⣿⣿⣿⣿⣿⣿⣿⣿⣿⣿⣿⣦⣄⣀⡀⠀⠀⢀⣀⠠⠄⠀⠀⠀⠀⠀⠀⠀⠀⠀⠀⠀⠀⠀⠀⠀⠀⠀⠀⠀⠀⠀⠀⠀⠀⠀⠀⠀⠀⠀⠀⠀⠀⠀⠀⠀⠀⠀⠀⠀⢀⣾⣿⣿⣿⣿⣿⣿⣿⣿⣿⣿⣿⣿⣿⣿⣿⣿⣿⣿⣿⡇</a:t>
            </a:r>
            <a:br/>
            <a:r>
              <a:t>⣿⣿⣿⣿⣿⣿⣿⣿⣿⣿⣿⣿⣿⣿⣿⣿⣿⣿⣿⣿⣿⣿⣿⣿⣿⣿⠟⠁⠀⠀⠀⠀⠀⠀⠀⠀⠀⠀⠀⠀⠀⣠⣶⠄⠀⠀⠀⠀⠀⠀⠀⠀⠀⠀⠀⠀⠀⠀⠀⠀⠀⠀⠀⠀⠀⠀⠀⠀⢀⣾⣿⣿⣿⣿⣿⣿⣿⣿⣿⣿⣿⣿⣿⣿⣿⣿⣿⣿⣿⣿⡇</a:t>
            </a:r>
            <a:br/>
            <a:r>
              <a:t>⣿⣿⣿⣿⣿⣿⣿⣿⣿⣿⣿⣿⣿⣿⣿⣿⣿⣿⣿⣿⣿⣿⣿⣿⡋⠁⠀⠀⠀⠀⠀⠀⣴⣦⣄⣀⣀⣀⣠⣴⣾⣿⣿⣦⡀⠀⠀⠀⠀⠀⠀⠀⠀⠀⠀⠀⠀⠀⠀⠀⠀⠀⠀⠀⠀⠀⠀⣠⣾⣿⣿⣿⣿⣿⣿⣿⣿⣿⣿⣿⣿⣿⣿⣿⣿⣿⣿⣿⣿⣿⡇</a:t>
            </a:r>
            <a:br/>
            <a:r>
              <a:t>⣿⣿⣿⣿⣿⣿⣿⣿⣿⣿⣿⣿⣿⣿⣿⣿⣿⣿⣿⣿⣿⣿⣿⡿⠃⠀⠀⠀⠀⠀⠀⢰⣿⣿⣿⣿⣿⣿⣿⣿⣿⣿⣿⣿⡏⠀⠀⠀⠀⠀⠀⠀⠀⠀⠀⠀⠀⠀⠀⠀⠀⠀⠀⣸⣦⣀⣼⣿⣿⣿⣿⣿⣿⣿⣿⣿⣿⣿⣿⣿⣿⣿⣿⣿⣿⣿⣿⣿⣿⣿⡇</a:t>
            </a:r>
            <a:br/>
            <a:r>
              <a:t>⣿⣿⣿⣿⣿⣿⣿⣿⣿⣿⣿⣿⣿⣿⣿⣿⣿⣿⣿⣿⣿⣿⣿⣅⣴⣷⠆⠀⠀⠀⠀⠀⢿⣿⣿⣿⣿⣿⣿⣿⣿⣿⣿⡟⠀⠀⠀⠀⠀⠀⠀⠀⠀⠀⠀⠀⠀⠀⠀⠀⠀⠀⢠⣿⣿⣿⣿⣿⣿⣿⣿⣿⣿⣿⣿⣿⣿⣿⣿⣿⣿⣿⣿⣿⣿⣿⣿⣿⣿⣿⡇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⣿⣿⣿⣿⣿⣿⣿⣿⣿⣿⣿⣿⣿⣿⣿⣿⣿⣿⣿⣿⣿⣿⣿⣿⣿⣧⡀⠀⠀⠀⠀⠀⣴⣿⣿⣿⣿⣿⣿⣿⣿⣿⣿⠁⠀⠀⠀⠀⠀⠀⠀⠀⠀⠀⠀⠀⠀⠀⠀⠀⠀⠀⣾⣿⣿⣿⣿⣿⣿⣿⣿⣿⣿⣿⣿⣿⣿⣿⣿⣿⣿⣿⣿⣿⣿⣿⣿⣿⣿⣿⡇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⣿⣿⣿⣿⣿⣿⣿⣿⣿⣿⣿⣿⣿⣿⣿⣿⣿⣿⣿⣿⣿⣿⣿⣿⣿⣿⣿⠀⠀⠀⠀⠀⢿⣿⣿⣿⣿⣿⣿⣿⠿⠟⠃⠀⠀⠀⠀⠀⠀⠀⠀⠀⠀⠀⠀⠀⠀⠀⠀⠀⠀⢰⣿⣿⣿⣿⣿⣿⣿⣿⣿⣿⣿⣿⣿⣿⣿⣿⣿⣿⣿⣿⣿⣿⣿⣿⣿⣿⣿⣿⡇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⣿⣿⣿⣿⣿⣿⣿⣿⣿⣿⣿⣿⣿⣿⣿⣿⣿⣿⣿⣿⣿⣿⣿⣿⣿⣿⣿⠀⠀⠀⠀⠀⢸⠿⠟⠛⠉⠉⠀⠀⠀⠀⠀⠀⠀⠀⠀⠀⠀⠀⠀⠀⠀⠀⠀⠀⠀⠀⠀⠀⠀⣸⣿⣿⣿⣿⣿⣿⣿⣿⣿⣿⣿⣿⣿⣿⣿⣿⣿⣿⣿⣿⣿⣿⣿⣿⣿⣿⣿⣿⡇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⣿⣿⣿⣿⣿⣿⣿⣿⣿⣿⣿⣿⣿⣿⣿⣿⣿⣿⣿⣿⣿⣿⣿⣿⣿⣿⣿⣿⣀⠀⣠⣤⣤⣴⣶⣾⣿⠁⠀⠀⠀⠀⠀⠀⠀⠀⠀⠀⠀⠀⠀⠀⠀⠀⠀⠀⠀⠀⠀⠀⢸⣿⣿⣿⣿⣿⣿⣿⣿⣿⣿⣿⣿⣿⣿⣿⣿⣿⣿⣿⣿⣿⣿⣿⣿⣿⣿⣿⣿⣿⡇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⣿⣿⣿⣿⣿⣿⣿⣿⣿⣿⣿⣿⣿⣿⣿⣿⣿⣿⣿⣿⣿⣿⣿⣿⣿⣿⣿⣿⡿⠀⣿⣿⣿⣿⣿⣿⡇⠀⠀⠀⠀⠀⠀⠀⠀⠀⠀⠀⠀⠀⠀⠀⠀⠀⠀⠀⠀⠀⠀⠀⠀⠘⢿⣿⣿⣿⣿⣿⣿⣿⣿⣿⣿⣿⣿⣿⣿⣿⣿⣿⣿⣿⣿⣿⣿⣿⣿⣿⣿⣿⡇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⣿⣿⣿⣿⣿⣿⣿⣿⣿⣿⣿⣿⣿⣿⣿⣿⣿⣿⣿⣿⣿⣿⣿⣿⣿⣿⣿⣿⠀⣤⠈⣿⣿⣿⣿⣿⡇⠀⠀⠀⠀⠀⠀⠀⠀⠀⠀⠀⠀⠀⠀⠀⠀⠀⠀⠀⠀⠀⠀⠀⠀⠀⠀⠉⢿⣿⣿⣿⣿⣿⣿⣿⣿⣿⣿⣿⣿⣿⣿⣿⣿⣿⣿⣿⣿⣿⣿⣿⣿⣿⡇</a:t>
            </a:r>
            <a:br/>
            <a:r>
              <a:t>⣿⣿⣿⣿⣿⣿⣿⣿⣿⣿⣿⣿⣿⣿⣿⣿⣿⣿⣿⣿⣿⣿⣿⣿⣿⣿⣿⣿⠀⠛⢀⣿⣿⣿⣿⣿⡇⠀⠀⠀⠀⠀⠀⠀⠀⠀⠀⠀⠀⠀⠀⢠⡀⠀⠀⠀⠀⠀⠀⠀⠀⠀⠀⠀⠀⠙⢿⣿⣿⣿⣿⣿⣿⣿⣿⣿⣿⣿⣿⣿⣿⣿⣿⣿⣿⣿⣿⣿⣿⣿⡇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⣿⣿⣿⣿⣿⣿⣿⣿⣿⣿⣿⣿⣿⣿⣿⣿⣿⣿⣿⣿⣿⣿⣿⣿⣿⣿⣿⣿⣷⠀⣿⣿⣿⣿⣿⣿⣷⠀⠀⠀⠀⠀⠀⠀⠀⠀⠀⠀⠀⠀⠀⣾⡇⠀⠀⠀⠀⠀⠀⠀⠀⠀⠀⠀⠀⠀⠀⢻⣿⣿⣿⣿⣿⣿⣿⣿⣿⣿⣿⣿⣿⣿⣿⣿⣿⣿⣿⣿⣿⣿⡇</a:t>
            </a:r>
            <a:br/>
            <a:r>
              <a:t>⣿⣿⣿⣿⣿⣿⣿⣿⣿⣿⣿⣿⣿⣿⣿⣿⣿⣿⣿⣿⣿⣿⣿⣿⣿⣿⣿⡿⢁⣀⢹⣿⣿⣿⣿⣿⣿⠀⠀⠀⠀⠀⠀⠀⠀⠀⠀⠀⠀⠀⢠⣿⣿⠀⠀⠀⠀⠀⢰⡀⢰⠀⠀⠀⠀⠀⠀⠘⣿⣿⣿⣿⣿⣿⣿⣿⣿⣿⣿⣿⣿⣿⣿⣿⣿⣿⣿⣿⣿⣿⡇</a:t>
            </a:r>
            <a:br/>
            <a:r>
              <a:t>⣿⣿⣿⣿⣿⣿⣿⣿⣿⣿⣿⣿⣿⣿⣿⣿⣿⣿⣿⣿⣿⣿⣿⣿⣿⣿⣿⡇⢸⢿⢸⣿⣿⣿⣿⣿⣿⠀⠀⠀⠀⠀⠀⠀⠀⠀⠀⠀⠀⠀⠸⣿⣿⠀⠀⠀⠀⠀⠘⠇⠀⠀⠀⠀⠀⠀⠀⢠⣿⣿⣿⣿⣿⣿⣿⣿⣿⣿⣿⣿⣿⣿⣿⣿⣿⣿⣿⣿⣿⣿⡇</a:t>
            </a:r>
            <a:br/>
            <a:r>
              <a:t>⣿⣿⣿⣿⣿⣿⣿⣿⣿⣿⣿⣿⣿⣿⣿⣿⣿⣿⣿⣿⣿⣿⣿⣿⣿⣿⣿⣷⡄⢠⣾⣿⣿⣿⣿⣿⣿⠀⠀⠀⠀⠀⠀⠀⠀⠀⠀⠀⠀⠀⠀⣿⣿⡇⠀⠀⠀⠀⠀⠀⠀⠀⠀⠀⠀⠀⣠⣿⣿⣿⣿⣿⣿⣿⣿⣿⣿⣿⣿⣿⣿⣿⣿⣿⣿⣿⣿⣿⣿⣿⡇</a:t>
            </a:r>
            <a:br/>
            <a:r>
              <a:t>⣿⣿⣿⣿⣿⣿⣿⣿⣿⣿⣿⣿⣿⣿⣿⣿⣿⣿⣿⣿⣿⣿⣿⣿⣿⣿⣿⡿⠃⠘⢿⣿⣿⣿⣿⣿⡿⠀⠀⠀⠀⠀⠀⠀⠀⠀⠀⠀⠀⠀⠀⠹⣿⠇⠀⠀⠀⠀⠀⠀⠀⠀⠀⠀⣠⣾⣿⣿⣿⣿⣿⣿⣿⣿⣿⣿⣿⣿⣿⣿⣿⣿⣿⣿⣿⣿⣿⣿⣿⣿⡇</a:t>
            </a:r>
            <a:br/>
            <a:r>
              <a:t>⣿⣿⣿⣿⣿⣿⣿⣿⣿⣿⣿⣿⣿⣿⣿⣿⣿⣿⣿⣿⣿⣿⣿⣿⣿⣿⣿⡇⣶⡆⢸⣿⣿⣿⣿⡿⠁⠀⠀⠀⠀⠀⠀⠀⠀⠀⠀⠀⠀⠀⠀⠀⠍⠀⠀⠀⠀⠀⠀⠀⠀⠀⢀⣴⣿⣿⣿⣿⣿⣿⣿⣿⣿⣿⣿⣿⣿⣿⣿⣿⣿⣿⣿⣿⣿⣿⣿⣿⣿⣿⡇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⠀⠀⠀⠀⠀⠀⠀⠀⠀⠀⠀⠀⠀⠀⠀⠀⠀⠀⠀⠀⠀⠀⠀⠀⠀⠀⠀⠀⠀⠀⠀⠀⢽⣿⣿⣿⣿⣿⣿⣿⣿⣿⣿⣿⣿⣿⣿⣿⣿⣿⣿⣿⣿⣿⣿⣿⣿⣿⣿⣿⣿⣿⣿⣿⣿⣿⣿⣿⣿⣿⣿⣿⣿⣿⣿⣿⣿⣿⣿⣿⣿⣿⣿⣿⣿⣿⣿⣿⣿⣿⡇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⠀⠀⠀⠀⠀⠀⠀⠀⠀⠀⠀⠀⠀⠀⠀⠀⠀⠀⠀⠀⠀⠀⠀⠀⠀⠀⠀⠀⠀⠀⠀⠀⠀⠛⢿⣿⣿⣿⣿⣿⣿⣿⣿⣿⣿⣿⣿⣿⣿⣿⣿⣿⣿⣿⣿⣿⣿⣿⣿⣿⣿⣿⣿⣿⣿⣿⣿⣿⣿⣿⣿⣿⣿⣿⣿⣿⣿⣿⣿⣿⣿⣿⣿⣿⣿⣿⣿⣿⣿⣿⡇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⠀⠀⠀⠀⠀⠀⠀⠀⠀⠀⠀⠀⠀⠀⠀⠀⠀⠀⠀⠀⠀⠀⠀⠀⠀⠀⠀⠀⠀⠀⠀⠀⠀⠀⠀⠙⠻⣿⣿⣿⣿⣿⣿⣿⣿⣿⣿⣿⣿⣿⣿⣿⣿⣿⣿⣿⣿⣿⣿⣿⣿⣿⣿⣿⣿⣿⣿⣿⣿⣿⣿⣿⣿⣿⣿⣿⣿⣿⣿⣿⣿⣿⣿⣿⣿⣿⣿⣿⣿⣿⡇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⠀⠀⠀⠀⠀⠀⠀⠀⠀⠀⠀⠀⠀⠀⠀⠀⠀⠀⠀⠀⠀⠀⠀⠀⠀⠀⠀⠀⠀⠀⠀⠀⠀⠀⠀⠀⠀⠀⠉⠛⢿⣿⣿⣿⣿⣿⣿⣿⣿⣿⣿⣿⣿⣿⣿⣿⣿⣿⣿⣿⣿⣿⣿⣿⣿⣿⣿⣿⣿⣿⣿⣿⣿⣿⣿⣿⣿⣿⣿⣿⣿⣿⣿⣿⣿⣿⣿⣿⣿⣿⡇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⠀⠀⠀⠀⠀⠀⠀⠀⠀⠀⠀⠀⠀⠀⠀⠀⠀⠀⠀⠀⠀⠀⠀⠀⠀⠀⠀⠀⠀⠀⠀⠀⠀⠀⠀⠀⠀⠀⠀⠀⠀⠈⠹⣿⣿⣿⣿⣿⣿⣿⣿⣿⣿⣿⣿⣿⣿⣿⣿⣿⣿⣿⣿⣿⣿⣿⣿⣿⣿⣿⣿⣿⣿⣿⣿⣿⣿⣿⣿⣿⣿⣿⣿⣿⣿⣿⣿⣿⣿⣿⡇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⠀⠀⠀⠀⠀⠀⠀⠀⠀⠀⠀⠀⠀⠀⠀⠀⠀⠀⠀⠀⠀⠀⠀⠀⠀⠀⠀⠀⠀⠀⠀⠀⠀⠀⠀⠀⠀⠀⠀⠀⠀⠀⠀⠀⠙⠻⠿⣿⣿⣿⣿⣿⣿⣿⣿⣿⣿⣿⣿⣿⣿⣿⣿⣿⣿⣿⣿⣿⣿⣿⣿⣿⣿⣿⣿⣿⣿⣿⣿⣿⣿⣿⣿⣿⣿⣿⣿⣿⣿⣿⡇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⠀⠀⠀⠀⠀⠀⠀⠀⠀⠀⠀⠀⠀⠀⠀⠀⠀⠀⠀⠀⠀⠀⠀⠀⠀⠀⠀⠀⠀⠀⠀⠀⠀⠀⠀⠀⠀⠀⠀⠀⠀⠀⠀⠀⠀⠀⠀⠀⠻⢿⢿⣿⣿⣿⣿⣿⣿⣿⣿⣿⣿⣿⣿⣿⣿⣿⣿⣿⣿⣿⣿⣿⣿⣿⣿⣿⣿⣿⣿⣿⣿⣿⣿⣿⣿⣿⣿⣿⣿⣿⡇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⠀⠀⠀⠀⠀⠀⠀⠀⠀⠀⠀⠀⠀⠀⠀⠀⠀⠀⠀⠀⠀⠀⠀⠀⠀⠀⠀⠀⠀⠀⠀⠀⠀⠀⠀⠀⠀⠀⠀⠀⠀⠀⠀⠀⠀⠀⠀⠀⠀⠀⠀⠋⠙⠻⣿⣿⣿⣿⣿⣿⣿⣿⣿⣿⣿⣿⣿⣿⣿⣿⣿⣿⣿⣿⣿⣿⣿⣿⣿⣿⣿⣿⣿⣿⣿⣿⣿⣿⣿⣿⡇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⠀⠀⠀⠀⠀⠀⠀⠀⠀⠀⠀⠀⠀⠀⠀⠀⠀⠀⠀⠀⠀⠀⠀⠀⠀⠀⠀⠀⠀⠀⠀⠀⠀⠀⠀⠀⠀⠀⠀⠀⠀⠀⠀⠀⠀⠀⠀⠀⠀⠀⠀⠀⠠⣾⣿⣿⣿⣿⣿⣿⣿⣿⣿⣿⣿⣿⣿⣿⣿⣿⣿⣿⣿⣿⣿⣿⣿⣿⣿⣿⣿⣿⣿⣿⣿⣿⣿⣿⣿⣿⡇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⠀⠀⠀⠀⠀⠀⠀⠀⠀⠀⠀⠀⠀⠀⠀⠀⠀⠀⠀⠀⠀⠀⠀⠀⠀⠀⠀⠀⠀⠀⠀⠀⠀⠀⠀⠀⠀⠀⠀⠀⠀⠀⠀⠀⠀⠀⠀⠀⠀⠀⠀⠀⠀⠀⠀⠙⣿⣿⣿⣿⣿⣿⣿⣿⣿⣿⣿⣿⣿⣿⣿⣿⣿⣿⣿⣿⣿⣿⣿⣿⣿⣿⣿⣿⣿⣿⣿⣿⣿⣿⡇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⠀⠀⠀⠀⠀⠀⠀⠀⠀⠀⠀⠀⠀⠀⠀⠀⠀⠀⠀⠀⠀⠀⠀⠀⠀⠀⠀⠀⠀⠀⠀⠀⠀⠀⠀⠀⠀⠀⠀⠀⠀⠀⣀⣤⣤⣤⣄⡀⠀⠀⠀⠀⠀⠀⠀⠀⠀⠀⠙⠛⠉⠁⠸⢁⣿⣿⣿⣿⣿⣿⣿⣿⣿⣿⣿⣿⣿⣿⣿⣿⣿⣿⣿⣿⣿⣿⣿⣿⣿⣿⡇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⠀⠀⠀⠀⠀⠀⠀⠀⠀⠀⠀⠀⠀⠀⠀⠀⠀⠀⠀⠀⠀⠀⠀⠀⠀⠀⠀⠀⠀⠀⠀⠀⠀⠀⠀⠀⠀⠀⠀⢀⣶⣾⣿⣿⣿⣿⣿⣿⣦⡀⠀⠀⠀⠀⠀⠀⠀⠀⠀⠀⠀⠀⠀⠈⠻⣿⣿⣿⣿⣿⣿⣿⣿⣿⣿⣿⣿⣿⣿⣿⣿⣿⣿⣿⣿⣿⣿⣿⣿⣿⡇</a:t>
            </a:r>
            <a:br/>
            <a:r>
              <a:t>⠀⠀⠀⠀⠀⠀⠀⠀⠀⠀⠀⠀⠀⠀⠀⠀⠀⠀⠀⠀⠀⠀⠀⠀⠀⠀⠀⠀⠀⠀⠀⠀⠀⠀⠀⠀⠀⢀⣴⣿⣿⣿⣿⣿⣿⣿⣿⣿⣿⣿⣄⠀⠀⠀⠀⠀⠀⠀⠀⠀⠀⠀⠀⠀⠀⣹⣿⣿⣿⣿⣿⣿⣿⣿⣿⣿⣿⣿⣿⣿⣿⣿⣿⣿⣿⣿⣿⣿⣿⣿⡇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⠀⠀⠀⠀⠀⠀⠀⠀⠀⠀⠀⠀⠀⠀⠀⠀⠀⠀⠀⠀⠀⠀⠀⠀⠀⠀⠀⠀⠀⠀⠀⠀⠀⠀⠀⠀⣰⣿⣿⣿⣿⣿⣿⣿⣿⣿⣿⣿⣿⣿⣿⡄⠀⠀⠀⠀⠀⠀⠀⠀⠀⠀⠀⢀⣼⣿⣿⣿⣿⣿⣿⣿⣿⣿⣿⣿⣿⣿⣿⣿⣿⣿⣿⣿⣿⣿⣿⣿⣿⣿⡇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⠀⠀⠀⠀⠀⠀⠀⠀⠀⠀⠀⠀⠀⠀⠀⠀⠀⠀⠀⠀⠀⠀⠀⠀⠀⠀⠀⠀⠀⠀⠀⠀⠀⠀⠀⠀⣿⣿⣿⣿⣿⣿⣿⣿⣿⣿⣿⣿⣿⣿⣿⡇⠀⠀⠀⠀⠀⠀⠀⠀⠀⠀⠀⣿⣿⣿⣿⣿⣿⣿⣿⣿⣿⣿⣿⣿⣿⣿⣿⣿⣿⣿⣿⣿⣿⣿⣿⣿⣿⣿⡇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⠀⠀⠀⠀⠀⠀⠀⠀⠀⠀⠀⠀⠀⠀⠀⠀⠀⠀⠀⠀⠀⠀⠀⠀⠀⠀⠀⠀⠀⠀⠀⠀⠀⠀⠀⠀⠹⣿⣿⣿⣿⣿⣿⣿⣿⣿⣿⣿⣿⣿⠿⠁⠀⠀⠀⠀⠀⠀⠀⠀⠀⠀⠀⣿⣿⣿⣿⣿⣿⣿⣿⣿⣿⣿⣿⣿⣿⣿⣿⣿⣿⣿⣿⣿⣿⣿⣿⣿⣿⣿⡇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⠀⠀⠀⠀⠀⠀⠀⠀⠀⠀⠀⠀⠀⠀⠀⠀⠀⠀⠀⠀⠀⠀⠀⠀⠀⠀⠀⠀⠀⠀⠀⠀⠀⠀⠀⠀⠀⠙⢿⣿⣿⣿⣿⣿⣿⣿⣿⣿⣿⣿⣦⡀⠀⠀⠀⠀⠀⠀⠀⠀⠀⠀⣰⣿⣿⣿⣿⣿⣿⣿⣿⣿⣿⣿⣿⣿⣿⣿⣿⣿⣿⣿⣿⣿⣿⣿⣿⣿⡿⢿⡇</a:t>
            </a:r>
            <a:br/>
            <a:r>
              <a:t>⠀⠀⠀⠀⠀⠀⠀⠀⠀⠀⠀⠀⠀⠀⠀⠀⠀⠀⠀⠀⠀⠀⠀⠀⠀⠀⠀⠀⠀⠀⠀⠀⠀⠀⠀⠀⠀⠀⠀⠙⢿⣿⣿⣿⣿⣿⣿⣿⣿⣿⣿⣿⣷⣄⠀⠀⠀⠀⠀⠀⢀⣾⣿⣿⣿⣿⣿⣿⣿⣿⣿⣿⣿⣿⣿⣿⣿⣿⣿⣿⣿⣿⣿⣿⣿⣿⣿⣿⣿⡄⠀</a:t>
            </a:r>
            <a:br/>
            <a:r>
              <a:t>⠀⠀⠀⠀⠀⠀⠀⠀⠀⠀⠀⠀⠀⠀⠀⠀⠀⠀⠀⠀⠀⠀⠀⠀⠀⠀⠀⠀⠀⠀⠀⠀⠀⠀⠀⠀⠀⠀⠀⠀⠀⠀⠈⠉⠙⠛⠛⢿⣿⣿⣿⣿⣿⣿⣷⡀⠀⠀⠀⣴⣿⣿⣿⣿⣿⣿⣿⣿⣿⣿⣿⣿⣿⣿⣿⣿⣿⣿⣿⣿⣿⣿⣿⣿⣿⣿⣿⣿⣿⣿⡄</a:t>
            </a:r>
            <a:br/>
            <a:r>
              <a:t>⠀⠀⠀⠀⠀⠀⠀⠀⠀⠀⠀⠀⠀⠀⠀⠀⠀⠀⠀⠀⠀⠀⠀⠀⠀⠀⠀⠀⠀⠀⠀⠀⠀⠀⠀⠀⠀⠀⠀⠀⠀⠀⠀⠀⠀⠀⠀⠀⠙⢿⣿⣿⣿⣿⣿⣿⣦⡀⢸⣿⣿⣿⣿⣿⣿⣿⣿⣿⣿⣿⣿⣿⣿⣿⣿⣿⣿⣿⣿⣿⣿⣿⣿⣿⣿⣿⣿⣿⣿⣿⡇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⠀⠀⠀⠀⠀⠀⠀⠀⠀⠀⠀⠀⠀⠀⠀⠀⠀⠀⠀⠀⠀⠀⠀⠀⠀⠀⠀⠀⠀⠀⠀⠀⠀⠀⠀⠀⠀⠀⠀⠀⠀⠀⠀⠀⠀⠀⠀⠀⠀⠈⢻⣿⣿⣿⣿⣿⣿⣷⣄⠙⣿⣿⣿⣿⣿⣿⣿⣿⣿⣿⣿⣿⣿⣿⣿⣿⣿⣿⣿⣿⣿⣿⣿⣿⣿⣿⣿⣿⣿⣿⡇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⠀⠀⠀⠀⠀⠀⠀⠀⠀⠀⠀⠀⠀⠀⠀⠀⠀⠀⠀⠀⠀⠀⠀⠀⠀⠀⠀⠀⠀⠀⠀⠀⠀⠀⠀⠀⠀⠀⠀⠀⠀⠀⠀⠀⠀⠀⠀⠀⠀⠀⠀⠻⣿⣿⣿⣿⣿⣿⣿⣷⣿⣿⣿⣿⣿⣿⣿⣿⣿⣿⣿⣿⣿⣿⣿⣿⣿⣿⣿⣿⣿⣿⣿⣿⣿⣿⣿⣿⣿⣿⡇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⠀⠀⠀⠀⠀⠀⠀⠀⠀⠀⠀⠀⠀⠀⠀⠀⠀⠀⠀⠀⠀⠀⠀⠀⠀⠀⠀⠀⠀⠀⠀⠀⠀⠀⠀⠀⠀⠀⠀⠀⠀⠀⠀⠀⠀⠀⠀⠀⠀⠀⠀⠀⠙⣿⣿⣿⣿⣿⣿⣿⣿⣿⣿⣿⣿⣿⣿⣿⣿⣿⣿⣿⣿⣿⣿⣿⣿⣿⣿⣿⣿⣿⣿⣿⣿⣿⣿⣿⣿⣿⡇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⠀⠀⠀⠀⠀⠀⠀⠀⠀⠀⠀⠀⠀⠀⠀⠀⠀⠀⠀⠀⠀⠀⠀⠀⠀⠀⠀⠀⠀⠀⠀⠀⠀⠀⠀⠀⠀⠀⠀⠀⠀⠀⠀⠀⠀⠀⠀⠀⠀⠀⠀⠀⠀⠘⢿⣿⣿⣿⣿⣿⣿⣿⣿⣿⣿⣿⣿⣿⣿⣿⣿⣿⣿⣿⣿⣿⣿⣿⣿⣿⣿⣿⣿⣿⣿⣿⣿⣿⣿⣿⡇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⠀⠀⠀⠀⠀⠀⠀⠀⠀⠀⠀⠀⠀⠀⠀⠀⠀⠀⠀⠀⠀⠀⠀⠀⠀⠀⠀⠀⠀⠀⠀⠀⠀⠀⠀⠀⠀⠀⠀⠀⠀⠀⠀⠀⠀⠀⠀⠀⠀⠀⠀⠀⠀⠀⠀⠈⢿⣿⣿⣿⣿⣿⣿⣿⣿⣿⣿⣿⣿⣿⣿⣿⣿⣿⣿⣿⣿⣿⣿⣿⣿⣿⣿⣿⣿⣿⣿⣿⣿⣿⡇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⠀⠀⠀⠀⠀⠀⠀⠀⠀⠀⠀⠀⠀⠀⠀⠀⠀⠀⠀⠀⠀⠀⠀⠀⠀⠀⠀⠀⠀⠀⠀⠀⠀⠀⠀⠀⠀⠀⠀⠀⠀⠀⠀⠀⠀⠀⠀⠀⠀⠀⠀⠀⠀⠀⠀⠀⠈⢿⣿⣿⣿⣿⣿⣿⣿⣿⣿⣿⣿⡿⣿⣿⣿⣿⣿⣿⣿⣿⣿⣿⣿⣿⣿⣿⣿⣿⣿⣿⣿⣿⡇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⠀⠀⠀⠀⠀⠀⠀⠀⠀⠀⠀⠀⠀⠀⠀⠀⠀⠀⠀⠀⠀⠀⠀⠀⠀⠀⠀⠀⠀⠀⠀⠀⠀⠀⠀⠀⠀⠀⠀⠀⠀⠀⠀⠀⠀⠀⠀⠀⠀⠀⠀⠀⠀⠀⠀⠀⠀⣠⣿⣿⣿⣿⣿⣿⣿⣿⣿⠟⠋⠀⠘⢿⣿⣿⣿⣿⣿⣿⣿⣿⣿⣿⣿⣿⣿⣿⣿⣿⣿⣿⡇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⠀⠀⠀⠀⠀⠀⠀⠀⠀⠀⠀⠀⠀⠀⠀⠀⠀⠀⠀⠀⠀⠀⠀⠀⠀⠀⠀⠀⠀⠀⠀⠀⠀⠀⠀⠀⠀⠀⠀⠀⠀⠀⠀⠀⠀⠀⠀⠀⠀⠀⠀⠀⠀⠀⠀⠀⣰⣿⣿⣿⣿⣿⣿⣿⠛⠋⠁⠀⠀⠀⠀⠈⢻⣿⣿⣿⣿⣿⣿⣿⣿⣿⣿⣿⣿⣿⣿⣿⣿⣿⡇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⠀⠀⠀⠀⠀⠀⠀⠀⠀⠀⠀⠀⠀⠀⠀⠀⠀⠀⠀⠀⠀⠀⠀⠀⠀⠀⠀⠀⠀⠀⠀⠀⠀⠀⠀⠀⠀⠀⠀⠀⠀⠀⠀⠀⠀⠀⠀⠀⠀⠀⠀⠀⠀⠀⢀⣼⣿⣿⣿⣿⣿⣿⣿⠇⠀⠀⠀⠀⠀⠀⠀⠀⠀⠻⣿⣿⣿⣿⣿⣿⣿⣿⣿⣿⣿⣿⣿⣿⣿⣿⡇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⠀⠀⠀⠀⠀⠀⠀⠀⠀⠀⠀⠀⠀⠀⠀⠀⠀⠀⠀⠀⠀⠀⠀⠀⠀⠀⠀⠀⠀⠀⠀⠀⠀⠀⠀⠀⠀⠀⠀⠀⠀⠀⠀⠀⠀⠀⠀⠀⠀⠀⠀⠀⠀⠀⣾⣿⣿⣿⣿⣿⣿⣿⠏⠀⠀⠀⠀⠀⠀⠀⠀⠀⠀⠀⢻⣿⣿⣿⣿⣿⣿⣿⣿⣿⣿⣿⣿⣿⣿⣿⡇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⠀⠀⠀⠀⠀⠀⠀⠀⠀⠀⠀⠀⠀⠀⠀⠀⠀⠀⠀⠀⠀⠀⠀⠀⠀⠀⠀⠀⠀⠀⠀⠀⠀⠀⠀⠀⠀⠀⠀⠀⠀⠀⠀⠀⠀⠀⠀⠀⠀⠀⠀⠀⠀⣼⣿⣿⣿⣿⣿⣿⣿⠏⠀⠀⠀⠀⠀⠀⠀⠀⠀⠀⠀⠀⠀⢹⣿⣿⣿⣿⣿⣿⣿⣿⣿⣿⣿⣿⣿⣿⡇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⣿⣿⣿⣿⣿⣿⣿⣿⣿⣿⣿⣿⣿⣿⣿⣿⣿⣿⣿⣿⣿⣿⣿⣿⣿⣿⣿⣿⣿⣿⣿⣿⣿⣿⣿⣿⣿⣿⣿⣿⣿⣿⣿⣿⣿⣿⣿⣿⣿⣿⣿⣿⣿⣿⣿⣿⣿⣿⣿⣿⣿⣿⣿⣿⣿⣿⣿⣿⣿⣿⣿⣿⣿⣿⣿⣿⣿⣿⡿⢛⣿⣿⣿⣿⣿⣿⣿⣿⣿⣿⡇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⣿⣿⣿⣿⣿⣿⣿⣿⣿⣿⣿⣿⣿⣿⣿⣿⣿⣿⣿⣿⣿⣿⣿⣿⣿⣿⣿⣿⣿⣿⣿⣿⣿⣿⣿⣿⣿⣿⣿⣿⣿⣿⣿⣿⣿⣿⣿⣿⣿⣿⣿⣿⣿⣿⣿⣿⣿⣿⣿⣿⣿⣿⣿⣿⣿⣿⣿⣿⣿⣿⣿⣿⣿⣿⣿⠿⠋⢁⣴⣿⣿⣿⣿⣿⣿⣿⣿⣿⣿⣿⡇</a:t>
            </a:r>
            <a:br/>
            <a:r>
              <a:t>⣿⣿⣿⣿⣿⣿⣿⣿⣿⣿⣿⣿⣿⣿⣿⣿⣿⣿⣿⣿⣿⣿⣿⡿⠿⠿⠿⠿⣿⣿⣿⣿⣿⣿⣿⣿⣿⣿⣿⣿⣿⣿⣿⣿⣿⣿⣿⣿⣿⣿⣿⣿⣿⣿⣿⣿⣿⣿⣿⣿⣿⣿⣿⣿⣿⣿⣿⣿⣿⣿⣿⣿⡿⠋⠁⠀⣠⣾⣿⣿⣿⣿⣿⣿⣿⣿⣿⣿⣿⣿⡇</a:t>
            </a:r>
            <a:br/>
            <a:r>
              <a:t>⣿⣿⣿⣿⣿⣿⣿⣿⣿⣿⣿⣿⣿⣿⣿⣿⣿⣿⣿⣿⠟⠉⠀⠀⠀⠀⠀⠀⠀⠈⠙⠿⣿⣿⣿⣿⣿⣿⣿⣿⣿⣿⣿⣿⣿⣿⣿⣿⣿⣿⣿⣿⣿⣿⣿⣿⣿⣿⣿⣿⣿⣿⣿⣿⣿⣿⣿⣿⣿⣿⠟⠉⠀⠀⠠⣾⣿⣿⣿⣿⣿⣿⣿⣿⣿⣿⣿⣿⣿⣿⡇</a:t>
            </a:r>
            <a:br/>
            <a:r>
              <a:t>⣿⣿⣿⣿⣿⣿⣿⣿⣿⣿⣿⣿⣿⣿⣿⣿⣿⣿⠟⠁⠀⠀⠀⠀⠀⠀⠀⠀⠀⠀⠀⠀⠈⢿⣿⣿⣿⣿⣿⣿⣿⣿⣿⣿⣿⣿⣿⣿⣿⣿⣿⣿⣿⣿⣿⣿⣿⣿⣿⣿⣿⣿⣿⣿⣿⣿⣿⡿⠋⠁⠀⠀⠀⠀⣀⣼⣿⣿⣿⣿⣿⣿⣿⣿⣿⣿⣿⣿⣿⣿⡇</a:t>
            </a:r>
            <a:br/>
            <a:r>
              <a:t>⣿⣿⣿⣿⣿⣿⣿⣿⣿⣿⣿⣿⣿⣿⣿⣿⣿⠏⠀⠀⠀⠀⠀⠀⠀⠀⠀⠀⠀⠀⠀⠀⠀⠀⢻⣿⣿⣿⣿⣿⣿⣿⣿⣿⣿⣿⣿⣿⣿⣿⣿⣿⣿⣿⣿⣿⣿⣿⣿⣿⣿⣿⣿⣿⡿⠛⠁⠀⠀⠀⠀⠀⠀⠀⠀⠙⣿⣿⣿⣿⣿⣿⣿⣿⣿⣿⣿⣿⣿⣿⡇</a:t>
            </a:r>
            <a:br/>
            <a:r>
              <a:t>⣿⣿⣿⣿⣿⣿⣿⣿⣿⣿⣿⣿⣿⣿⣿⣿⠏⠀⠀⠀⠀⠀⠀⠀⠀⠀⠀⠀⠀⠀⠀⠀⠀⠀⠀⢿⣿⣿⣿⣿⣿⣿⣿⣿⣿⣿⣿⣿⣿⣿⣿⣿⣿⣿⣿⣿⡛⠛⢻⣿⣿⠟⠋⠁⠀⠀⠀⠀⢀⡀⠀⠀⣀⣤⣶⣾⣿⣿⣿⣿⣿⣿⣿⣿⣿⣿⣿⣿⣿⣿⡇</a:t>
            </a:r>
            <a:br/>
            <a:r>
              <a:t>⣿⣿⣿⣿⣿⣿⣿⣿⣿⣿⣿⣿⣿⣿⣿⣿⠀⠀⠀⠀⠀⠀⠀⠀⠀⠀⠀⠀⠀⠀⠀⠀⠀⠀⠀⠀⠉⠀⠀⠉⠙⢿⣿⣿⣿⣿⣿⡛⠋⠉⠀⠀⠀⠀⠈⠉⠀⠀⠸⠋⠀⠀⠀⠀⠀⠀⣀⣴⣿⣿⣿⣿⣿⣿⣿⣿⣿⣿⣿⣿⣿⣿⣿⣿⣿⣿⣿⣿⣿⣿⡇</a:t>
            </a:r>
            <a:br/>
            <a:r>
              <a:t>⣿⣿⣿⣿⣿⣿⣿⣿⣿⣿⣿⣿⣿⣿⣿⣯⠀⠀⠀⠀⠀⠀⠀⠀⠀⠀⠀⠀⠀⠀⠀⠀⠀⠀⠀⠀⠀⠀⠀⠀⠀⠀⠈⢿⣿⣿⠁⠀⠀⠀⠀⠀⠀⠀⠀⠀⠀⠀⠀⠀⠀⠀⠀⠀⣠⣾⣿⣿⣿⣿⣿⣿⣿⣿⣿⣿⣿⣿⣿⣿⣿⣿⣿⣿⣿⣿⣿⣿⣿⣿⡇</a:t>
            </a:r>
            <a:br/>
            <a:r>
              <a:t>⣿⣿⣿⣿⣿⣿⣿⣿⣿⣿⣿⣿⣿⣿⣿⣿⠀⠀⠀⠀⠀⠀⠀⠀⠀⠀⠀⠀⠀⠀⠀⠀⠀⠀⠀⠀⠀⠀⠀⠀⠀⠀⠀⠈⣿⠃⠀⠀⠀⠀⠀⠀⠀⠀⠀⠀⠀⠀⠀⠀⠀⠀⠀⠾⠛⠁⠀⠀⠀⠈⠙⣿⣿⣿⣿⣿⣿⣿⣿⣿⣿⣿⣿⣿⣿⣿⣿⣿⣿⣿⡇</a:t>
            </a:r>
            <a:br/>
            <a:r>
              <a:t>⣿⣿⣿⣿⣿⣿⣿⣿⣿⣿⣿⣿⣿⣿⣿⣿⣧⡀⠀⠀⠀⠀⠀⠀⠀⠀⠀⠀⠀⠀⠀⠀⠀⠀⠀⠀⠀⠀⠀⠀⠀⠀⠀⠀⢸⣠⠀⠀⠀⠀⠀⠀⠀⠀⠀⠀⠀⠀⠀⠀⠀⠀⠀⠀⠀⠀⠀⠀⠀⠀⠀⣿⣿⣿⣿⣿⣿⣿⣿⣿⣿⣿⣿⣿⣿⣿⣿⣿⣿⣿⡇</a:t>
            </a:r>
            <a:br/>
            <a:r>
              <a:t>⣿⣿⣿⣿⣿⣿⣿⣿⣿⣿⣿⣿⣿⣿⣿⣿⣿⣷⣤⡀⠀⠀⠀⠀⠀⠀⠀⠀⠀⠀⠀⠀⠀⠀⠀⠀⠀⠀⠀⠀⠀⠀⠀⠀⠀⠁⠀⠀⠀⠀⠀⠀⠀⠀⠀⠀⠀⠀⠀⠀⠀⠀⠀⠀⠀⠀⠀⠀⠀⠀⢀⣿⣿⣿⣿⣿⣿⣿⣿⣿⣿⣿⣿⣿⣿⣿⣿⣿⣿⣿⡇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⣿⣿⣿⣿⣿⣿⣿⣿⣿⣿⣿⣿⣿⣿⣿⣿⣿⣿⣿⣿⣶⣤⣄⣀⣀⢀⣀⣀⠤⠤⠀⠀⠀⠀⠀⠀⠀⠀⠀⠀⠀⠀⠀⠀⠀⠀⠀⠀⠀⠀⠀⠀⠀⠀⠀⠀⠀⠀⠀⠀⠀⠀⠀⠀⠀⠀⠀⠀⠀⢀⣾⣿⣿⣿⣿⣿⣿⣿⣿⣿⣿⣿⣿⣿⣿⣿⣿⣿⣿⣿⡇</a:t>
            </a:r>
            <a:br/>
            <a:r>
              <a:t>⣿⣿⣿⣿⣿⣿⣿⣿⣿⣿⣿⣿⣿⣿⣿⣿⣿⣿⣿⣿⣿⣿⣿⣿⣿⣿⠟⠁⠀⠀⠀⠀⠀⠀⠀⠀⠀⠀⠀⠀⠀⢀⣴⠄⠀⠀⠀⠀⠀⠀⠀⠀⠀⠀⠀⠀⠀⠀⠀⠀⠀⠀⠀⠀⠀⠀⠀⠀⢀⣼⣿⣿⣿⣿⣿⣿⣿⣿⣿⣿⣿⣿⣿⣿⣿⣿⣿⣿⣿⣿⡇</a:t>
            </a:r>
            <a:br/>
            <a:r>
              <a:t>⣿⣿⣿⣿⣿⣿⣿⣿⣿⣿⣿⣿⣿⣿⣿⣿⣿⣿⣿⣿⣿⣿⣿⣿⡏⠁⠀⠀⠀⠀⠀⠀⣴⣦⣤⣀⣀⣀⣠⣴⣾⣿⣿⣦⡀⠀⠀⠀⠀⠀⠀⠀⠀⠀⠀⠀⠀⠀⠀⠀⠀⠀⠀⠀⠀⠀⠀⣠⣾⣿⣿⣿⣿⣿⣿⣿⣿⣿⣿⣿⣿⣿⣿⣿⣿⣿⣿⣿⣿⣿⡇</a:t>
            </a:r>
            <a:br/>
            <a:r>
              <a:t>⣿⣿⣿⣿⣿⣿⣿⣿⣿⣿⣿⣿⣿⣿⣿⣿⣿⣿⣿⣿⣿⣿⣿⡿⠃⠀⠀⠀⠀⠀⠀⠰⣿⣿⣿⣿⣿⣿⣿⣿⣿⣿⣿⣿⡏⠀⠀⠀⠀⠀⠀⠀⠀⠀⠀⠀⠀⠀⠀⠀⠀⠀⠀⣸⣦⣀⣴⣿⣿⣿⣿⣿⣿⣿⣿⣿⣿⣿⣿⣿⣿⣿⣿⣿⣿⣿⣿⣿⣿⣿⡇</a:t>
            </a:r>
            <a:br/>
            <a:r>
              <a:t>⣿⣿⣿⣿⣿⣿⣿⣿⣿⣿⣿⣿⣿⣿⣿⣿⣿⣿⣿⣿⣿⣿⣿⣅⣴⣿⠆⠀⠀⠀⠀⠀⢻⣿⣿⣿⣿⣿⣿⣿⣿⣿⣿⡟⠀⠀⠀⠀⠀⠀⠀⠀⠀⠀⠀⠀⠀⠀⠀⠀⠀⠀⢠⣿⣿⣿⣿⣿⣿⣿⣿⣿⣿⣿⣿⣿⣿⣿⣿⣿⣿⣿⣿⣿⣿⣿⣿⣿⣿⣿⡇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⣿⣿⣿⣿⣿⣿⣿⣿⣿⣿⣿⣿⣿⣿⣿⣿⣿⣿⣿⣿⣿⣿⣿⣿⣿⣷⣀⠀⠀⠀⠀⠀⣴⣿⣿⣿⣿⣿⣿⣿⣿⣿⣿⠃⠀⠀⠀⠀⠀⠀⠀⠀⠀⠀⠀⠀⠀⠀⠀⠀⠀⠀⣼⣿⣿⣿⣿⣿⣿⣿⣿⣿⣿⣿⣿⣿⣿⣿⣿⣿⣿⣿⣿⣿⣿⣿⣿⣿⣿⣿⡇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⣿⣿⣿⣿⣿⣿⣿⣿⣿⣿⣿⣿⣿⣿⣿⣿⣿⣿⣿⣿⣿⣿⣿⣿⣿⣿⣿⠀⠀⠀⠀⠀⢻⣿⣿⣿⣿⣿⣿⣿⠿⠟⠃⠀⠀⠀⠀⠀⠀⠀⠀⠀⠀⠀⠀⠀⠀⠀⠀⠀⠀⢠⣿⣿⣿⣿⣿⣿⣿⣿⣿⣿⣿⣿⣿⣿⣿⣿⣿⣿⣿⣿⣿⣿⣿⣿⣿⣿⣿⣿⡇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⣿⣿⣿⣿⣿⣿⣿⣿⣿⣿⣿⣿⣿⣿⣿⣿⣿⣿⣿⣿⣿⣿⣿⣿⣿⣿⣿⠀⠀⠀⠀⠀⢸⠿⠟⠛⠉⠉⠀⠀⠀⠀⠀⠀⠀⠀⠀⠀⠀⠀⠀⠀⠀⠀⠀⠀⠀⠀⠀⠀⠀⢸⣿⣿⣿⣿⣿⣿⣿⣿⣿⣿⣿⣿⣿⣿⣿⣿⣿⣿⣿⣿⣿⣿⣿⣿⣿⣿⣿⣿⡇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⣿⣿⣿⣿⣿⣿⣿⣿⣿⣿⣿⣿⣿⣿⣿⣿⣿⣿⣿⣿⣿⣿⣿⣿⣿⣿⣿⣿⣄⠀⣀⣤⣤⣴⣶⣾⣿⠁⠀⠀⠀⠀⠀⠀⠀⠀⠀⠀⠀⠀⠀⠀⠀⠀⠀⠀⠀⠀⠀⠀⢸⣿⣿⣿⣿⣿⣿⣿⣿⣿⣿⣿⣿⣿⣿⣿⣿⣿⣿⣿⣿⣿⣿⣿⣿⣿⣿⣿⣿⣿⡇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⣿⣿⣿⣿⣿⣿⣿⣿⣿⣿⣿⣿⣿⣿⣿⣿⣿⣿⣿⣿⣿⣿⣿⣿⣿⣿⣿⣿⣿⠀⢿⣿⣿⣿⣿⣿⡇⠀⠀⠀⠀⠀⠀⠀⠀⠀⠀⠀⠀⠀⠀⠀⠀⠀⠀⠀⠀⠀⠀⠀⠀⠙⢿⣿⣿⣿⣿⣿⣿⣿⣿⣿⣿⣿⣿⣿⣿⣿⣿⣿⣿⣿⣿⣿⣿⣿⣿⣿⣿⣿⡇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⣿⣿⣿⣿⣿⣿⣿⣿⣿⣿⣿⣿⣿⣿⣿⣿⣿⣿⣿⣿⣿⣿⣿⣿⣿⣿⣿⣿⠀⣤⡄⣿⣿⣿⣿⣿⡇⠀⠀⠀⠀⠀⠀⠀⠀⠀⠀⠀⠀⠀⠀⠀⠀⠀⠀⠀⠀⠀⠀⠀⠀⠀⠀⠙⢿⣿⣿⣿⣿⣿⣿⣿⣿⣿⣿⣿⣿⣿⣿⣿⣿⣿⣿⣿⣿⣿⣿⣿⣿⣿⡇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⣿⣿⣿⣿⣿⣿⣿⣿⣿⣿⣿⣿⣿⣿⣿⣿⣿⣿⣿⣿⣿⣿⣿⣿⣿⣿⣿⣿⠀⠛⠃⣿⣿⣿⣿⣿⡇⠀⠀⠀⠀⠀⠀⠀⠀⠀⠀⠀⠀⠀⠀⢠⡇⠀⠀⠀⠀⠀⠀⠀⠀⠀⠀⠀⠀⠙⢿⣿⣿⣿⣿⣿⣿⣿⣿⣿⣿⣿⣿⣿⣿⣿⣿⣿⣿⣿⣿⣿⣿⣿⡇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⣿⣿⣿⣿⣿⣿⣿⣿⣿⣿⣿⣿⣿⣿⣿⣿⣿⣿⣿⣿⣿⣿⣿⣿⣿⣿⣿⣿⣿⠀⣿⣿⣿⣿⣿⣿⣧⠀⠀⠀⠀⠀⠀⠀⠀⠀⠀⠀⠀⠀⠀⣾⣷⠀⠀⠀⠀⠀⠀⠀⠀⠀⠀⠀⠀⠀⠈⢻⣿⣿⣿⣿⣿⣿⣿⣿⣿⣿⣿⣿⣿⣿⣿⣿⣿⣿⣿⣿⣿⣿⡇</a:t>
            </a:r>
            <a:br/>
            <a:r>
              <a:t>⣿⣿⣿⣿⣿⣿⣿⣿⣿⣿⣿⣿⣿⣿⣿⣿⣿⣿⣿⣿⣿⣿⣿⣿⣿⣿⣿⣿⢁⣀⠙⣿⣿⣿⣿⣿⣿⠀⠀⠀⠀⠀⠀⠀⠀⠀⠀⠀⠀⠀⢠⣿⣿⡀⠀⠀⠀⠀⠀⡇⠀⠀⠀⠀⠀⠀⠀⠘⣿⣿⣿⣿⣿⣿⣿⣿⣿⣿⣿⣿⣿⣿⣿⣿⣿⣿⣿⣿⣿⣿⡇</a:t>
            </a:r>
            <a:br/>
            <a:r>
              <a:t>⣿⣿⣿⣿⣿⣿⣿⣿⣿⣿⣿⣿⣿⣿⣿⣿⣿⣿⣿⣿⣿⣿⣿⣿⣿⣿⣿⣿⢸⢿⢀⣿⣿⣿⣿⣿⣿⠀⠀⠀⠀⠀⠀⠀⠀⠀⠀⠀⠀⠀⢸⣿⣿⡇⠀⠀⠀⠀⠀⠟⠀⠀⠀⠀⠀⠀⠀⢠⣿⣿⣿⣿⣿⣿⣿⣿⣿⣿⣿⣿⣿⣿⣿⣿⣿⣿⣿⣿⣿⣿⡇</a:t>
            </a:r>
            <a:br/>
            <a:r>
              <a:t>⣿⣿⣿⣿⣿⣿⣿⣿⣿⣿⣿⣿⣿⣿⣿⣿⣿⣿⣿⣿⣿⣿⣿⣿⣿⣿⣿⣿⡄⢠⣼⣿⣿⣿⣿⣿⣿⠀⠀⠀⠀⠀⠀⠀⠀⠀⠀⠀⠀⠀⠀⣿⣿⡇⠀⠀⠀⠀⠀⠀⠀⠀⠀⠀⠀⠀⣠⣿⣿⣿⣿⣿⣿⣿⣿⣿⣿⣿⣿⣿⣿⣿⣿⣿⣿⣿⣿⣿⣿⣿⡇</a:t>
            </a:r>
            <a:br/>
            <a:r>
              <a:t>⣿⣿⣿⣿⣿⣿⣿⣿⣿⣿⣿⣿⣿⣿⣿⣿⣿⣿⣿⣿⣿⣿⣿⣿⣿⣿⣿⡿⠃⠘⢿⣿⣿⣿⣿⣿⡿⠀⠀⠀⠀⠀⠀⠀⠀⠀⠀⠀⠀⠀⠀⠹⣿⡇⠀⠀⠀⠀⠀⠀⠀⠀⠀⠀⣠⣾⣿⣿⣿⣿⣿⣿⣿⣿⣿⣿⣿⣿⣿⣿⣿⣿⣿⣿⣿⣿⣿⣿⣿⣿⡇</a:t>
            </a:r>
            <a:br/>
            <a:r>
              <a:t>⣿⣿⣿⣿⣿⣿⣿⣿⣿⣿⣿⣿⣿⣿⣿⣿⣿⣿⣿⣿⣿⣿⣿⣿⣿⣿⣿⡇⣴⡆⢸⣿⣿⣿⣿⡿⠁⠀⠀⠀⠀⠀⠀⠀⠀⠀⠀⠀⠀⠀⠀⠀⢉⠃⠀⠀⠀⠀⠀⠀⠀⠀⢀⣴⣿⣿⣿⣿⣿⣿⣿⣿⣿⣿⣿⣿⣿⣿⣿⣿⣿⣿⣿⣿⣿⣿⣿⣿⣿⣿⡇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⣿⣿⣿⣿⣿⣿⣿⣿⣿⣿⣿⣿⣿⣿⣿⣿⣿⣿⣿⣿⣿⣿⣿⣿⣿⣿⣿⣿⣿⣿⣿⣿⣿⣿⣿⣿⣿⣿⣿⣿⣿⣿⣿⣿⣿⣿⣿⣿⣿⣿⣿⣿⣿⣿⣿⣿⣿⣿⣿⣿⣿⣿⣿⣿⣿⣿⣿⣿⣿⣿⣿⣿⣿⣿⣿⠿⠋⢁⣴⣿⣿⣿⣿⣿⣿⣿⣿⣿⣿⣿⡇</a:t>
            </a:r>
            <a:br/>
            <a:r>
              <a:t>⣿⣿⣿⣿⣿⣿⣿⣿⣿⣿⣿⣿⣿⣿⣿⣿⣿⣿⣿⣿⣿⣿⣿⠿⠟⠛⠛⠿⠿⣿⣿⣿⣿⣿⣿⣿⣿⣿⣿⣿⣿⣿⣿⣿⣿⣿⣿⣿⣿⣿⣿⣿⣿⣿⣿⣿⣿⣿⣿⣿⣿⣿⣿⣿⣿⣿⣿⣿⣿⣿⣿⣿⡿⠋⠁⠀⣠⣾⣿⣿⣿⣿⣿⣿⣿⣿⣿⣿⣿⣿⡇</a:t>
            </a:r>
            <a:br/>
            <a:r>
              <a:t>⣿⣿⣿⣿⣿⣿⣿⣿⣿⣿⣿⣿⣿⣿⣿⣿⣿⣿⣿⣿⠟⠉⠀⠀⠀⠀⠀⠀⠀⠀⠉⠻⢿⣿⣿⣿⣿⣿⣿⣿⣿⣿⣿⣿⣿⣿⣿⣿⣿⣿⣿⣿⣿⣿⣿⣿⣿⣿⣿⣿⣿⣿⣿⣿⣿⣿⣿⣿⣿⣿⠟⠉⠀⠀⢠⣾⣿⣿⣿⣿⣿⣿⣿⣿⣿⣿⣿⣿⣿⣿⡇</a:t>
            </a:r>
            <a:br/>
            <a:r>
              <a:t>⣿⣿⣿⣿⣿⣿⣿⣿⣿⣿⣿⣿⣿⣿⣿⣿⣿⣿⡟⠁⠀⠀⠀⠀⠀⠀⠀⠀⠀⠀⠀⠀⠀⠙⣿⣿⣿⣿⣿⣿⣿⣿⣿⣿⣿⣿⣿⣿⣿⣿⣿⣿⣿⣿⣿⣿⣿⣿⣿⣿⣿⣿⣿⣿⣿⣿⣿⡿⠋⠁⠀⠀⠀⠀⣀⣼⣿⣿⣿⣿⣿⣿⣿⣿⣿⣿⣿⣿⣿⣿⡇</a:t>
            </a:r>
            <a:br/>
            <a:r>
              <a:t>⣿⣿⣿⣿⣿⣿⣿⣿⣿⣿⣿⣿⣿⣿⣿⣿⣿⠏⠀⠀⠀⠀⠀⠀⠀⠀⠀⠀⠀⠀⠀⠀⠀⠀⠘⣿⣿⣿⣿⣿⣿⣿⣿⣿⣿⣿⣿⣿⣿⣿⣿⣿⣿⣿⣿⣿⣿⣿⣿⣿⣿⣿⣿⣿⡿⠛⠁⠀⠀⠀⠀⠀⠀⠀⠀⠙⣿⣿⣿⣿⣿⣿⣿⣿⣿⣿⣿⣿⣿⣿⡇</a:t>
            </a:r>
            <a:br/>
            <a:r>
              <a:t>⣿⣿⣿⣿⣿⣿⣿⣿⣿⣿⣿⣿⣿⣿⣿⣿⡟⠀⠀⠀⠀⠀⠀⠀⠀⠀⠀⠀⠀⠀⠀⠀⠀⠀⠀⠹⣿⣿⣿⣿⣿⣿⣿⣿⣿⣿⣿⣿⣿⣿⣿⣿⣿⣿⣿⣿⡟⠛⢻⣿⣿⠟⠋⠁⠀⠀⠀⠀⢀⡀⠀⠀⣀⣤⣶⣾⣿⣿⣿⣿⣿⣿⣿⣿⣿⣿⣿⣿⣿⣿⡇</a:t>
            </a:r>
            <a:br/>
            <a:r>
              <a:t>⣿⣿⣿⣿⣿⣿⣿⣿⣿⣿⣿⣿⣿⣿⣿⣿⠁⠀⠀⠀⠀⠀⠀⠀⠀⠀⠀⠀⠀⠀⠀⠀⠀⠀⠀⠀⠈⠀⠀⠉⠙⠻⣿⣿⣿⣿⣿⡛⠋⠉⠁⠀⠀⠀⠉⠉⠁⠀⠸⠋⠀⠀⠀⠀⠀⠀⢀⣴⣿⣿⣿⣿⣿⣿⣿⣿⣿⣿⣿⣿⣿⣿⣿⣿⣿⣿⣿⣿⣿⣿⡇</a:t>
            </a:r>
            <a:br/>
            <a:r>
              <a:t>⣿⣿⣿⣿⣿⣿⣿⣿⣿⣿⣿⣿⣿⣿⣿⣿⠀⠀⠀⠀⠀⠀⠀⠀⠀⠀⠀⠀⠀⠀⠀⠀⠀⠀⠀⠀⠀⠀⠀⠀⠀⠀⠈⢻⣿⣟⠅⠀⠀⠀⠀⠀⠀⠀⠀⠀⠀⠀⠀⠀⠀⠀⠀⠀⣠⣾⣿⣿⣿⣿⣿⣿⣿⣿⣿⣿⣿⣿⣿⣿⣿⣿⣿⣿⣿⣿⣿⣿⣿⣿⡇</a:t>
            </a:r>
            <a:br/>
            <a:r>
              <a:t>⣿⣿⣿⣿⣿⣿⣿⣿⣿⣿⣿⣿⣿⣿⣿⣿⡆⠀⠀⠀⠀⠀⠀⠀⠀⠀⠀⠀⠀⠀⠀⠀⠀⠀⠀⠀⠀⠀⠀⠀⠀⠀⠀⠀⢿⠃⠀⠀⠀⠀⠀⠀⠀⠀⠀⠀⠀⠀⠀⠀⠀⠀⠠⠾⠛⠉⠀⠀⠀⠈⠹⣿⣿⣿⣿⣿⣿⣿⣿⣿⣿⣿⣿⣿⣿⣿⣿⣿⣿⣿⡇</a:t>
            </a:r>
            <a:br/>
            <a:r>
              <a:t>⣿⣿⣿⣿⣿⣿⣿⣿⣿⣿⣿⣿⣿⣿⣿⣿⣿⣄⠀⠀⠀⠀⠀⠀⠀⠀⠀⠀⠀⠀⠀⠀⠀⠀⠀⠀⠀⠀⠀⠀⠀⠀⠀⠀⢸⣠⠀⠀⠀⠀⠀⠀⠀⠀⠀⠀⠀⠀⠀⠀⠀⠀⠀⠀⠀⠀⠀⠀⠀⠀⠀⣿⣿⣿⣿⣿⣿⣿⣿⣿⣿⣿⣿⣿⣿⣿⣿⣿⣿⣿⡇</a:t>
            </a:r>
            <a:br/>
            <a:r>
              <a:t>⣿⣿⣿⣿⣿⣿⣿⣿⣿⣿⣿⣿⣿⣿⣿⣿⣿⣿⣷⣄⠀⠀⠀⠀⠀⠀⠀⠀⠀⠀⠀⠀⠀⠀⠀⠀⠀⠀⠀⠀⠀⠀⠀⠀⠀⠉⠀⠀⠀⠀⠀⠀⠀⠀⠀⠀⠀⠀⠀⠀⠀⠀⠀⠀⠀⠀⠀⠀⠀⠀⢀⣿⣿⣿⣿⣿⣿⣿⣿⣿⣿⣿⣿⣿⣿⣿⣿⣿⣿⣿⡇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⣿⣿⣿⣿⣿⣿⣿⣿⣿⣿⣿⣿⣿⣿⣿⣿⣿⣿⣿⣿⣿⣶⣤⣤⣀⣀⣀⣤⠄⠂⠄⠀⠀⠀⠀⠀⠀⠀⠀⠀⠀⠀⠀⠀⠀⠀⠀⠀⠀⠀⠀⠀⠀⠀⠀⠀⠀⠀⠀⠀⠀⠀⠀⠀⠀⠀⠀⠀⠀⢀⣾⣿⣿⣿⣿⣿⣿⣿⣿⣿⣿⣿⣿⣿⣿⣿⣿⣿⣿⣿⡇</a:t>
            </a:r>
            <a:br/>
            <a:r>
              <a:t>⣿⣿⣿⣿⣿⣿⣿⣿⣿⣿⣿⣿⣿⣿⣿⣿⣿⣿⣿⣿⣿⣿⣿⣿⣿⡿⠟⠁⠀⠀⠀⠀⠀⠀⠀⠀⠀⠀⠀⠀⠀⢀⣴⠄⠀⠀⠀⠀⠀⠀⠀⠀⠀⠀⠀⠀⠀⠀⠀⠀⠀⠀⠀⠀⠀⠀⠀⠀⢀⣾⣿⣿⣿⣿⣿⣿⣿⣿⣿⣿⣿⣿⣿⣿⣿⣿⣿⣿⣿⣿⡇</a:t>
            </a:r>
            <a:br/>
            <a:r>
              <a:t>⣿⣿⣿⣿⣿⣿⣿⣿⣿⣿⣿⣿⣿⣿⣿⣿⣿⣿⣿⣿⣿⣿⣿⣿⡏⠀⠀⠀⠀⠀⠀⠀⣸⣶⣤⣄⣀⣀⣠⣤⣾⣿⣿⣄⡀⠀⠀⠀⠀⠀⠀⠀⠀⠀⠀⠀⠀⠀⠀⠀⠀⠀⠀⠀⠀⠀⠀⣠⣾⣿⣿⣿⣿⣿⣿⣿⣿⣿⣿⣿⣿⣿⣿⣿⣿⣿⣿⣿⣿⣿⡇</a:t>
            </a:r>
            <a:br/>
            <a:r>
              <a:t>⣿⣿⣿⣿⣿⣿⣿⣿⣿⣿⣿⣿⣿⣿⣿⣿⣿⣿⣿⣿⣿⣿⣿⡿⠃⠀⠀⠀⠀⠀⠀⠀⣿⣿⣿⣿⣿⣿⣿⣿⣿⣿⣿⣿⡏⠀⠀⠀⠀⠀⠀⠀⠀⠀⠀⠀⠀⠀⠀⠀⠀⠀⠀⣸⣆⣀⣴⣿⣿⣿⣿⣿⣿⣿⣿⣿⣿⣿⣿⣿⣿⣿⣿⣿⣿⣿⣿⣿⣿⣿⡇</a:t>
            </a:r>
            <a:br/>
            <a:r>
              <a:t>⣿⣿⣿⣿⣿⣿⣿⣿⣿⣿⣿⣿⣿⣿⣿⣿⣿⣿⣿⣿⣿⣿⣿⣧⣴⣿⠆⠀⠀⠀⠀⠀⢻⣿⣿⣿⣿⣿⣿⣿⣿⣿⣿⡿⠀⠀⠀⠀⠀⠀⠀⠀⠀⠀⠀⠀⠀⠀⠀⠀⠀⠀⢀⣿⣿⣿⣿⣿⣿⣿⣿⣿⣿⣿⣿⣿⣿⣿⣿⣿⣿⣿⣿⣿⣿⣿⣿⣿⣿⣿⡇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⣿⣿⣿⣿⣿⣿⣿⣿⣿⣿⣿⣿⣿⣿⣿⣿⣿⣿⣿⣿⣿⣿⣿⣿⣿⣷⣀⠀⠀⠀⠀⠀⣴⣿⣿⣿⣿⣿⣿⣿⣿⣿⣿⠃⠀⠀⠀⠀⠀⠀⠀⠀⠀⠀⠀⠀⠀⠀⠀⠀⠀⠀⣸⣿⣿⣿⣿⣿⣿⣿⣿⣿⣿⣿⣿⣿⣿⣿⣿⣿⣿⣿⣿⣿⣿⣿⣿⣿⣿⣿⡇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⣿⣿⣿⣿⣿⣿⣿⣿⣿⣿⣿⣿⣿⣿⣿⣿⣿⣿⣿⣿⣿⣿⣿⣿⣿⣿⣿⠀⠀⠀⠀⠀⢹⣿⣿⣿⣿⣿⣿⣿⡿⠟⠋⠀⠀⠀⠀⠀⠀⠀⠀⠀⠀⠀⠀⠀⠀⠀⠀⠀⠀⠀⣿⣿⣿⣿⣿⣿⣿⣿⣿⣿⣿⣿⣿⣿⣿⣿⣿⣿⣿⣿⣿⣿⣿⣿⣿⣿⣿⣿⡇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⣿⣿⣿⣿⣿⣿⣿⣿⣿⣿⣿⣿⣿⣿⣿⣿⣿⣿⣿⣿⣿⣿⣿⣿⣿⣿⣿⠀⠀⠀⠀⠀⢸⠿⠛⠛⠉⠉⠁⠀⠀⠀⠀⠀⠀⠀⠀⠀⠀⠀⠀⠀⠀⠀⠀⠀⠀⠀⠀⠀⠀⢸⣿⣿⣿⣿⣿⣿⣿⣿⣿⣿⣿⣿⣿⣿⣿⣿⣿⣿⣿⣿⣿⣿⣿⣿⣿⣿⣿⣿⡇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⣿⣿⣿⣿⣿⣿⣿⣿⣿⣿⣿⣿⣿⣿⣿⣿⣿⣿⣿⣿⣿⣿⣿⣿⣿⣿⣿⣿⣇⡀⣀⣤⣤⣶⣶⣾⣿⠁⠀⠀⠀⠀⠀⠀⠀⠀⠀⠀⠀⠀⠀⠀⠀⠀⠀⠀⠀⠀⠀⠀⠀⣿⣿⣿⣿⣿⣿⣿⣿⣿⣿⣿⣿⣿⣿⣿⣿⣿⣿⣿⣿⣿⣿⣿⣿⣿⣿⣿⣿⣿⡇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⣿⣿⣿⣿⣿⣿⣿⣿⣿⣿⣿⣿⣿⣿⣿⣿⣿⣿⣿⣿⣿⣿⣿⣿⣿⣿⣿⣿⣿⠇⠿⣿⣿⣿⣿⣿⡇⠀⠀⠀⠀⠀⠀⠀⠀⠀⠀⠀⠀⠀⠀⠀⠀⠀⠀⠀⠀⠀⠀⠀⠀⠙⢿⣿⣿⣿⣿⣿⣿⣿⣿⣿⣿⣿⣿⣿⣿⣿⣿⣿⣿⣿⣿⣿⣿⣿⣿⣿⣿⣿⡇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⣿⣿⣿⣿⣿⣿⣿⣿⣿⣿⣿⣿⣿⣿⣿⣿⣿⣿⣿⣿⣿⣿⣿⣿⣿⣿⣿⣿⡇⣦⡆⣿⣿⣿⣿⣿⡇⠀⠀⠀⠀⠀⠀⠀⠀⠀⠀⠀⠀⠀⠀⠀⠀⠀⠀⠀⠀⠀⠀⠀⠀⠀⠀⠙⢿⣿⣿⣿⣿⣿⣿⣿⣿⣿⣿⣿⣿⣿⣿⣿⣿⣿⣿⣿⣿⣿⣿⣿⣿⣿⡇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⣿⣿⣿⣿⣿⣿⣿⣿⣿⣿⣿⣿⣿⣿⣿⣿⣿⣿⣿⣿⣿⣿⣿⣿⣿⣿⣿⣿⡇⠛⠇⣿⣿⣿⣿⣿⡇⠀⠀⠀⠀⠀⠀⠀⠀⠀⠀⠀⠀⠀⠀⢠⣾⠀⠀⠀⠀⠀⠀⠀⠀⠀⠀⠀⠀⠙⢿⣿⣿⣿⣿⣿⣿⣿⣿⣿⣿⣿⣿⣿⣿⣿⣿⣿⣿⣿⣿⣿⣿⣿⡇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⣿⣿⣿⣿⣿⣿⣿⣿⣿⣿⣿⣿⣿⣿⣿⣿⣿⣿⣿⣿⣿⣿⣿⣿⣿⣿⣿⣿⣿⠂⣾⣿⣿⣿⣿⣿⡇⠀⠀⠀⠀⠀⠀⠀⠀⠀⠀⠀⠀⠀⠀⣾⣿⡆⠀⠀⠀⠀⠀⠀⠀⠀⠀⠀⠀⠀⠈⢻⣿⣿⣿⣿⣿⣿⣿⣿⣿⣿⣿⣿⣿⣿⣿⣿⣿⣿⣿⣿⣿⣿⡇</a:t>
            </a:r>
            <a:br/>
            <a:r>
              <a:t>⣿⣿⣿⣿⣿⣿⣿⣿⣿⣿⣿⣿⣿⣿⣿⣿⣿⣿⣿⣿⣿⣿⣿⣿⣿⣿⣿⣿⠋⣀⡌⣿⣿⣿⣿⣿⣷⠀⠀⠀⠀⠀⠀⠀⠀⠀⠀⠀⠀⠀⢰⣿⣿⣧⠀⠀⠀⠀⠀⠰⡄⠀⠀⠀⠀⠀⠀⠘⣿⣿⣿⣿⣿⣿⣿⣿⣿⣿⣿⣿⣿⣿⣿⣿⣿⣿⣿⣿⣿⣿⡇</a:t>
            </a:r>
            <a:br/>
            <a:r>
              <a:t>⣿⣿⣿⣿⣿⣿⣿⣿⣿⣿⣿⣿⣿⣿⣿⣿⣿⣿⣿⣿⣿⣿⣿⣿⣿⣿⣿⣿⠀⠿⠇⣿⣿⣿⣿⣿⣿⠀⠀⠀⠀⠀⠀⠀⠀⠀⠀⠀⠀⠀⢸⣿⣿⣿⡀⠀⠀⠀⠀⠀⠁⠀⠀⠀⠀⠀⠀⢠⣿⣿⣿⣿⣿⣿⣿⣿⣿⣿⣿⣿⣿⣿⣿⣿⣿⣿⣿⣿⣿⣿⡇</a:t>
            </a:r>
            <a:br/>
            <a:r>
              <a:t>⣿⣿⣿⣿⣿⣿⣿⣿⣿⣿⣿⣿⣿⣿⣿⣿⣿⣿⣿⣿⣿⣿⣿⣿⣿⣿⣿⣿⣦⠀⣴⣿⣿⣿⣿⣿⣿⠀⠀⠀⠀⠀⠀⠀⠀⠀⠀⠀⠀⠀⠈⣿⣿⣿⡇⠀⠀⠀⠀⠀⠀⠀⠀⠀⠀⠀⣠⣿⣿⣿⣿⣿⣿⣿⣿⣿⣿⣿⣿⣿⣿⣿⣿⣿⣿⣿⣿⣿⣿⣿⡇</a:t>
            </a:r>
            <a:br/>
            <a:r>
              <a:t>⣿⣿⣿⣿⣿⣿⣿⣿⣿⣿⣿⣿⣿⣿⣿⣿⣿⣿⣿⣿⣿⣿⣿⣿⣿⣿⣿⣿⠛⠀⠻⣿⣿⣿⣿⣿⡿⠀⠀⠀⠀⠀⠀⠀⠀⠀⠀⠀⠀⠀⠀⠻⣿⣿⡇⠀⠀⠀⠀⠀⠀⠀⠀⠀⢠⣾⣿⣿⣿⣿⣿⣿⣿⣿⣿⣿⣿⣿⣿⣿⣿⣿⣿⣿⣿⣿⣿⣿⣿⣿⡇</a:t>
            </a:r>
            <a:br/>
            <a:r>
              <a:t>⣿⣿⣿⣿⣿⣿⣿⣿⣿⣿⣿⣿⣿⣿⣿⣿⣿⣿⣿⣿⣿⣿⣿⣿⣿⣿⣿⡟⢸⣾⠀⣿⣿⣿⣿⡿⠁⠀⠀⠀⠀⠀⠀⠀⠀⠀⠀⠀⠀⠀⠀⠀⡙⠻⠇⠀⠀⠀⠀⠀⠀⠀⢀⣴⣿⣿⣿⣿⣿⣿⣿⣿⣿⣿⣿⣿⣿⣿⣿⣿⣿⣿⣿⣿⣿⣿⣿⣿⣿⣿⡇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⣿⣿⣿⣿⣿⣿⣿⣿⣿⣿⣿⣿⣿⣿⣿⣿⣿⣿⣿⣿⣿⣿⣿⣿⣿⣿⣿⣿⣿⣿⣿⣿⣿⣿⣿⣿⣿⣿⣿⣿⣿⣿⣿⣿⣿⣿⣿⣿⣿⣿⣿⣿⣿⣿⣿⣿⣿⣿⣿⣿⣿⣿⣿⣿⣿⣿⣿⣿⣿⣿⣿⣿⣿⣿⣿⠿⠋⢁⣴⣿⣿⣿⣿⣿⣿⣿⣿⣿⣿⣿⡇</a:t>
            </a:r>
            <a:br/>
            <a:r>
              <a:t>⣿⣿⣿⣿⣿⣿⣿⣿⣿⣿⣿⣿⣿⣿⣿⣿⣿⣿⣿⣿⣿⣿⣿⠿⠛⠛⠛⠛⠻⠿⣿⣿⣿⣿⣿⣿⣿⣿⣿⣿⣿⣿⣿⣿⣿⣿⣿⣿⣿⣿⣿⣿⣿⣿⣿⣿⣿⣿⣿⣿⣿⣿⣿⣿⣿⣿⣿⣿⣿⣿⣿⣿⡿⠛⠁⠀⣠⣾⣿⣿⣿⣿⣿⣿⣿⣿⣿⣿⣿⣿⡇</a:t>
            </a:r>
            <a:br/>
            <a:r>
              <a:t>⣿⣿⣿⣿⣿⣿⣿⣿⣿⣿⣿⣿⣿⣿⣿⣿⣿⣿⣿⣿⠟⠋⠀⠀⠀⠀⠀⠀⠀⠀⠀⠙⠻⣿⣿⣿⣿⣿⣿⣿⣿⣿⣿⣿⣿⣿⣿⣿⣿⣿⣿⣿⣿⣿⣿⣿⣿⣿⣿⣿⣿⣿⣿⣿⣿⣿⣿⣿⣿⣿⠟⠋⠀⠀⠠⣾⣿⣿⣿⣿⣿⣿⣿⣿⣿⣿⣿⣿⣿⣿⡇</a:t>
            </a:r>
            <a:br/>
            <a:r>
              <a:t>⣿⣿⣿⣿⣿⣿⣿⣿⣿⣿⣿⣿⣿⣿⣿⣿⣿⣿⡿⠁⠀⠀⠀⠀⠀⠀⠀⠀⠀⠀⠀⠀⠀⠈⢻⣿⣿⣿⣿⣿⣿⣿⣿⣿⣿⣿⣿⣿⣿⣿⣿⣿⣿⣿⣿⣿⣿⣿⣿⣿⣿⣿⣿⣿⣿⣿⣿⡿⠋⠁⠀⠀⠀⠀⣠⣼⣿⣿⣿⣿⣿⣿⣿⣿⣿⣿⣿⣿⣿⣿⡇</a:t>
            </a:r>
            <a:br/>
            <a:r>
              <a:t>⣿⣿⣿⣿⣿⣿⣿⣿⣿⣿⣿⣿⣿⣿⣿⣿⣿⡟⠀⠀⠀⠀⠀⠀⠀⠀⠀⠀⠀⠀⠀⠀⠀⠀⠀⢻⣿⣿⣿⣿⣿⣿⣿⣿⣿⣿⣿⣿⣿⣿⣿⣿⣿⣿⣿⣿⣿⣿⣿⣿⣿⣿⣿⣿⡿⠟⠉⠀⠀⠀⠀⠀⠀⠀⠀⠙⣿⣿⣿⣿⣿⣿⣿⣿⣿⣿⣿⣿⣿⣿⡇</a:t>
            </a:r>
            <a:br/>
            <a:r>
              <a:t>⣿⣿⣿⣿⣿⣿⣿⣿⣿⣿⣿⣿⣿⣿⣿⣿⡿⠀⠀⠀⠀⠀⠀⠀⠀⠀⠀⠀⠀⠀⠀⠀⠀⠀⠀⠘⢿⣿⣿⣿⣿⣿⣿⣿⣿⣿⣿⣿⣿⣿⣿⣿⣿⣿⣿⣿⡟⠛⢻⣿⣿⠿⠋⠁⠀⠀⠀⠀⢀⡀⠀⠀⣀⣤⣶⣾⣿⣿⣿⣿⣿⣿⣿⣿⣿⣿⣿⣿⣿⣿⡇</a:t>
            </a:r>
            <a:br/>
            <a:r>
              <a:t>⣿⣿⣿⣿⣿⣿⣿⣿⣿⣿⣿⣿⣿⣿⣿⣿⡇⠀⠀⠀⠀⠀⠀⠀⠀⠀⠀⠀⠀⠀⠀⠀⠀⠀⠀⠀⠀⠁⠀⠈⠉⠻⣿⣿⣿⣿⡿⡟⠛⠉⠉⠀⠀⠈⠉⠙⠁⠀⠨⠋⠁⠀⠀⠀⠀⠀⢀⣴⣿⣿⣿⣿⣿⣿⣿⣿⣿⣿⣿⣿⣿⣿⣿⣿⣿⣿⣿⣿⣿⣿⡇</a:t>
            </a:r>
            <a:br/>
            <a:r>
              <a:t>⣿⣿⣿⣿⣿⣿⣿⣿⣿⣿⣿⣿⣿⣿⣿⣿⡇⠀⠀⠀⠀⠀⠀⠀⠀⠀⠀⠀⠀⠀⠀⠀⠀⠀⠀⠀⠀⠀⠀⠀⠀⠀⠈⠻⣿⣟⠅⠀⠀⠀⠀⠀⠀⠀⠀⠀⠀⠀⠀⠀⠀⠀⠀⠀⣠⣶⣿⣿⣿⣿⣿⣿⣿⣿⣿⣿⣿⣿⣿⣿⣿⣿⣿⣿⣿⣿⣿⣿⣿⣿⡇</a:t>
            </a:r>
            <a:br/>
            <a:r>
              <a:t>⣿⣿⣿⣿⣿⣿⣿⣿⣿⣿⣿⣿⣿⣿⣿⣿⣷⠀⠀⠀⠀⠀⠀⠀⠀⠀⠀⠀⠀⠀⠀⠀⠀⠀⠀⠀⠀⠀⠀⠀⠀⠀⠀⠀⢻⠃⠀⠀⠀⠀⠀⠀⠀⠀⠀⠀⠀⠀⠀⠀⠀⠀⠠⠾⠟⠉⠀⠀⠀⠉⠻⣿⣿⣿⣿⣿⣿⣿⣿⣿⣿⣿⣿⣿⣿⣿⣿⣿⣿⣿⡇</a:t>
            </a:r>
            <a:br/>
            <a:r>
              <a:t>⣿⣿⣿⣿⣿⣿⣿⣿⣿⣿⣿⣿⣿⣿⣿⣿⣿⣷⡀⠀⠀⠀⠀⠀⠀⠀⠀⠀⠀⠀⠀⠀⠀⠀⠀⠀⠀⠀⠀⠀⠀⠀⠀⠀⢸⣠⠀⠀⠀⠀⠀⠀⠀⠀⠀⠀⠀⠀⠀⠀⠀⠀⠀⠀⠀⠀⠀⠀⠀⠀⠀⣿⣿⣿⣿⣿⣿⣿⣿⣿⣿⣿⣿⣿⣿⣿⣿⣿⣿⣿⡇</a:t>
            </a:r>
            <a:br/>
            <a:r>
              <a:t>⣿⣿⣿⣿⣿⣿⣿⣿⣿⣿⣿⣿⣿⣿⣿⣿⣿⣿⣿⣦⣀⠀⠀⠀⠀⠀⠀⠀⠀⠀⠀⠀⠀⠀⠀⠀⠀⠀⠀⠀⠀⠀⠀⠀⠈⠉⠀⠀⠀⠀⠀⠀⠀⠀⠀⠀⠀⠀⠀⠀⠀⠀⠀⠀⠀⠀⠀⠀⠀⠀⢀⣿⣿⣿⣿⣿⣿⣿⣿⣿⣿⣿⣿⣿⣿⣿⣿⣿⣿⣿⡇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⣿⣿⣿⣿⣿⣿⣿⣿⣿⣿⣿⣿⣿⣿⣿⣿⣿⣿⣿⣿⣿⣿⣶⣦⣤⣤⣤⣤⠖⠒⠀⠀⠀⠀⠀⠀⠀⠀⠀⠀⠀⠀⠀⠀⠀⠀⠀⠀⠀⠀⠀⠀⠀⠀⠀⠀⠀⠀⠀⠀⠀⠀⠀⠀⠀⠀⠀⠀⠀⢀⣾⣿⣿⣿⣿⣿⣿⣿⣿⣿⣿⣿⣿⣿⣿⣿⣿⣿⣿⣿⡇</a:t>
            </a:r>
            <a:br/>
            <a:r>
              <a:t>⣿⣿⣿⣿⣿⣿⣿⣿⣿⣿⣿⣿⣿⣿⣿⣿⣿⣿⣿⣿⣿⣿⣿⣿⣿⡿⠟⠁⠀⠀⠀⠀⠀⠀⠀⠀⠀⠀⠀⠀⠀⢀⣴⡄⠀⠀⠀⠀⠀⠀⠀⠀⠀⠀⠀⠀⠀⠀⠀⠀⠀⠀⠀⠀⠀⠀⠀⠀⢀⣼⣿⣿⣿⣿⣿⣿⣿⣿⣿⣿⣿⣿⣿⣿⣿⣿⣿⣿⣿⣿⡇</a:t>
            </a:r>
            <a:br/>
            <a:r>
              <a:t>⣿⣿⣿⣿⣿⣿⣿⣿⣿⣿⣿⣿⣿⣿⣿⣿⣿⣿⣿⣿⣿⣿⣿⣿⣏⠀⠀⠀⠀⠀⠀⠀⣸⣶⣤⣤⣀⣀⣠⣤⣾⣿⣿⣄⡀⠀⠀⠀⠀⠀⠀⠀⠀⠀⠀⠀⠀⠀⠀⠀⠀⠀⠀⠀⠀⠀⠀⣠⣾⣿⣿⣿⣿⣿⣿⣿⣿⣿⣿⣿⣿⣿⣿⣿⣿⣿⣿⣿⣿⣿⡇</a:t>
            </a:r>
            <a:br/>
            <a:r>
              <a:t>⣿⣿⣿⣿⣿⣿⣿⣿⣿⣿⣿⣿⣿⣿⣿⣿⣿⣿⣿⣿⣿⣿⣿⡿⠃⡀⠀⠀⠀⠀⠀⠀⣿⣿⣿⣿⣿⣿⣿⣿⣿⣿⣿⣿⡏⠀⠀⠀⠀⠀⠀⠀⠀⠀⠀⠀⠀⠀⠀⠀⠀⠀⠀⢰⣆⣀⣴⣿⣿⣿⣿⣿⣿⣿⣿⣿⣿⣿⣿⣿⣿⣿⣿⣿⣿⣿⣿⣿⣿⣿⡇</a:t>
            </a:r>
            <a:br/>
            <a:r>
              <a:t>⣿⣿⣿⣿⣿⣿⣿⣿⣿⣿⣿⣿⣿⣿⣿⣿⣿⣿⣿⣿⣿⣿⣿⣧⣴⣿⠗⠀⠀⠀⠀⠀⠹⣿⣿⣿⣿⣿⣿⣿⣿⣿⣿⡟⠀⠀⠀⠀⠀⠀⠀⠀⠀⠀⠀⠀⠀⠀⠀⠀⠀⠀⠀⣿⣿⣿⣿⣿⣿⣿⣿⣿⣿⣿⣿⣿⣿⣿⣿⣿⣿⣿⣿⣿⣿⣿⣿⣿⣿⣿⡇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⣿⣿⣿⣿⣿⣿⣿⣿⣿⣿⣿⣿⣿⣿⣿⣿⣿⣿⣿⣿⣿⣿⣿⣿⣿⣷⣀⠀⠀⠀⠀⠀⣴⣿⣿⣿⣿⣿⣿⣿⣿⣿⣿⠁⠀⠀⠀⠀⠀⠀⠀⠀⠀⠀⠀⠀⠀⠀⠀⠀⠀⠀⢸⣿⣿⣿⣿⣿⣿⣿⣿⣿⣿⣿⣿⣿⣿⣿⣿⣿⣿⣿⣿⣿⣿⣿⣿⣿⣿⣿⡇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⣿⣿⣿⣿⣿⣿⣿⣿⣿⣿⣿⣿⣿⣿⣿⣿⣿⣿⣿⣿⣿⣿⣿⣿⣿⣿⣿⠀⠀⠀⠀⠀⢹⣿⣿⣿⣿⣿⣿⣿⡿⠿⠃⠀⠀⠀⠀⠀⠀⠀⠀⠀⠀⠀⠀⠀⠀⠀⠀⠀⠀⠀⣿⣿⣿⣿⣿⣿⣿⣿⣿⣿⣿⣿⣿⣿⣿⣿⣿⣿⣿⣿⣿⣿⣿⣿⣿⣿⣿⣿⡇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⣿⣿⣿⣿⣿⣿⣿⣿⣿⣿⣿⣿⣿⣿⣿⣿⣿⣿⣿⣿⣿⣿⣿⣿⣿⣿⣿⠀⠀⠀⠀⠀⢸⠿⠟⠛⠉⠉⠁⠀⠀⠀⠀⠀⠀⠀⠀⠀⠀⠀⠀⠀⠀⠀⠀⠀⠀⠀⠀⠀⠀⢠⣿⣿⣿⣿⣿⣿⣿⣿⣿⣿⣿⣿⣿⣿⣿⣿⣿⣿⣿⣿⣿⣿⣿⣿⣿⣿⣿⣿⡇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⣿⣿⣿⣿⣿⣿⣿⣿⣿⣿⣿⣿⣿⣿⣿⣿⣿⣿⣿⣿⣿⣿⣿⣿⣿⣿⣿⣧⡀⠀⠀⠀⠀⠀⠀⠀⠀⠀⠀⠀⠀⠀⠀⠀⠀⠀⠀⠀⠀⠀⠀⠀⠀⠀⠀⠀⠀⠀⠀⠀⠀⣸⣿⣿⣿⣿⣿⣿⣿⣿⣿⣿⣿⣿⣿⣿⣿⣿⣿⣿⣿⣿⣿⣿⣿⣿⣿⣿⣿⣿⡇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⣿⣿⣿⣿⣿⣿⣿⣿⣿⣿⣿⣿⣿⣿⣿⣿⣿⣿⣿⣿⣿⣿⣿⣿⣿⣿⣿⣿⣇⡀⣀⣤⣤⣶⣶⣾⣿⠁⠀⠀⠀⠀⠀⠀⠀⠀⠀⠀⠀⠀⠀⠀⠀⠀⠀⠀⠀⠀⠀⠀⠀⣿⣿⣿⣿⣿⣿⣿⣿⣿⣿⣿⣿⣿⣿⣿⣿⣿⣿⣿⣿⣿⣿⣿⣿⣿⣿⣿⣿⣿⡇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⣿⣿⣿⣿⣿⣿⣿⣿⣿⣿⣿⣿⣿⣿⣿⣿⣿⣿⣿⣿⣿⣿⣿⣿⣿⣿⣿⣿⣿⠇⠸⣿⣿⣿⣿⣿⡇⠀⠀⠀⠀⠀⠀⠀⠀⠀⠀⠀⠀⠀⠀⠀⠀⠀⠀⠀⠀⠀⠀⠀⠀⠙⢿⣿⣿⣿⣿⣿⣿⣿⣿⣿⣿⣿⣿⣿⣿⣿⣿⣿⣿⣿⣿⣿⣿⣿⣿⣿⣿⣿⡇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⣿⣿⣿⣿⣿⣿⣿⣿⣿⣿⣿⣿⣿⣿⣿⣿⣿⣿⣿⣿⣿⣿⣿⣿⣿⣿⣿⣿⡇⣤⡆⢸⣿⣿⣿⣿⡇⠀⠀⠀⠀⠀⠀⠀⠀⠀⠀⠀⠀⠀⠀⠀⢀⠀⠀⠀⠀⠀⠀⠀⠀⠀⠀⠙⢿⣿⣿⣿⣿⣿⣿⣿⣿⣿⣿⣿⣿⣿⣿⣿⣿⣿⣿⣿⣿⣿⣿⣿⣿⣿⡇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⣿⣿⣿⣿⣿⣿⣿⣿⣿⣿⣿⣿⣿⣿⣿⣿⣿⣿⣿⣿⣿⣿⣿⣿⣿⣿⣿⣿⡇⠙⠃⣸⣿⣿⣿⣿⡇⠀⠀⠀⠀⠀⠀⠀⠀⠀⠀⠀⠀⠀⠀⢠⣼⡄⠀⠀⠀⠀⠀⠀⠀⠀⠀⠀⠀⠙⢿⣿⣿⣿⣿⣿⣿⣿⣿⣿⣿⣿⣿⣿⣿⣿⣿⣿⣿⣿⣿⣿⣿⣿⡇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⣿⣿⣿⣿⣿⣿⣿⣿⣿⣿⣿⣿⣿⣿⣿⣿⣿⣿⣿⣿⣿⣿⣿⣿⣿⣿⣿⣿⣿⡇⢸⣿⣿⣿⣿⣿⡇⠀⠀⠀⠀⠀⠀⠀⠀⠀⠀⠀⠀⠀⠀⣾⣿⣧⠀⠀⠀⠀⠀⠀⠀⠀⠀⠀⠀⠀⠈⢿⣿⣿⣿⣿⣿⣿⣿⣿⣿⣿⣿⣿⣿⣿⣿⣿⣿⣿⣿⣿⣿⣿⡇</a:t>
            </a:r>
            <a:br/>
            <a:r>
              <a:t>⣿⣿⣿⣿⣿⣿⣿⣿⣿⣿⣿⣿⣿⣿⣿⣿⣿⣿⣿⣿⣿⣿⣿⣿⣿⣿⣿⣿⡏⣀⡄⢻⣿⣿⣿⣿⣇⠀⠀⠀⠀⠀⠀⠀⠀⠀⠀⠀⠀⠀⢰⣿⣿⣿⡄⠀⠀⠀⠀⠀⡆⠀⠀⠀⠀⠀⠀⠘⣿⣿⣿⣿⣿⣿⣿⣿⣿⣿⣿⣿⣿⣿⣿⣿⣿⣿⣿⣿⣿⣿⡇</a:t>
            </a:r>
            <a:br/>
            <a:r>
              <a:t>⣿⣿⣿⣿⣿⣿⣿⣿⣿⣿⣿⣿⣿⣿⣿⣿⣿⣿⣿⣿⣿⣿⣿⣿⣿⣿⣿⣿⡇⡿⡇⢸⣿⣿⣿⣿⣿⠀⠀⠀⠀⠀⠀⠀⠀⠀⠀⠀⠀⠀⢸⣿⣿⣿⣇⠀⠀⠀⠀⠀⠁⠀⠀⠀⠀⠀⠀⢀⣿⣿⣿⣿⣿⣿⣿⣿⣿⣿⣿⣿⣿⣿⣿⣿⣿⣿⣿⣿⣿⣿⡇</a:t>
            </a:r>
            <a:br/>
            <a:r>
              <a:t>⣿⣿⣿⣿⣿⣿⣿⣿⣿⣿⣿⣿⣿⣿⣿⣿⣿⣿⣿⣿⣿⣿⣿⣿⣿⣿⣿⣿⣷⡄⣴⣿⣿⣿⣿⣿⣿⠀⠀⠀⠀⠀⠀⠀⠀⠀⠀⠀⠀⠀⢸⣿⣿⣿⣿⠀⠀⠀⠀⠀⠀⠀⠀⠀⠀⠀⣠⣾⣿⣿⣿⣿⣿⣿⣿⣿⣿⣿⣿⣿⣿⣿⣿⣿⣿⣿⣿⣿⣿⣿⡇</a:t>
            </a:r>
            <a:br/>
            <a:r>
              <a:t>⣿⣿⣿⣿⣿⣿⣿⣿⣿⣿⣿⣿⣿⣿⣿⣿⣿⣿⣿⣿⣿⣿⣿⣿⣿⣿⣿⣿⡟⠁⠛⣿⣿⣿⣿⣿⡿⠀⠀⠀⠀⠀⠀⠀⠀⠀⠀⠀⠀⠀⠀⢻⣿⣿⣿⠀⠀⠀⠀⠀⠀⠀⠀⠀⢠⣼⣿⣿⣿⣿⣿⣿⣿⣿⣿⣿⣿⣿⣿⣿⣿⣿⣿⣿⣿⣿⣿⣿⣿⣿⡇</a:t>
            </a:r>
            <a:br/>
            <a:r>
              <a:t>⣿⣿⣿⣿⣿⣿⣿⣿⣿⣿⣿⣿⣿⣿⣿⣿⣿⣿⣿⣿⣿⣿⣿⣿⣿⣿⣿⣿⠀⣷⡇⣿⣿⣿⣿⡿⠃⠀⠀⠀⠀⠀⠀⠀⠀⠀⠀⠀⠀⠀⠀⠈⡛⠿⠋⠀⠀⠀⠀⠀⠀⠀⢀⣴⣿⣿⣿⣿⣿⣿⣿⣿⣿⣿⣿⣿⣿⣿⣿⣿⣿⣿⣿⣿⣿⣿⣿⣿⣿⣿⡇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⣿⣿⣿⣿⣿⣿⣿⣿⣿⣿⣿⣿⣿⣿⣿⣿⣿⣿⣿⣿⣿⣿⣿⣿⣿⣿⣿⣿⣿⣿⣿⣿⣿⣿⣿⣿⣿⣿⣿⣿⣿⣿⣿⣿⣿⣿⣿⣿⣿⣿⣿⣿⣿⣿⣿⣿⣿⣿⣿⣿⣿⣿⣿⣿⣿⣿⣿⣿⣿⣿⣿⣿⣿⣿⣿⡿⠛⠁⣴⣿⣿⣿⣿⣿⣿⣿⣿⣿⣿⣿⡇</a:t>
            </a:r>
            <a:br/>
            <a:r>
              <a:t>⣿⣿⣿⣿⣿⣿⣿⣿⣿⣿⣿⣿⣿⣿⣿⣿⣿⣿⣿⣿⣿⣿⡿⠟⠛⠋⠉⠛⠛⠻⢿⣿⣿⣿⣿⣿⣿⣿⣿⣿⣿⣿⣿⣿⣿⣿⣿⣿⣿⣿⣿⣿⣿⣿⣿⣿⣿⣿⣿⣿⣿⣿⣿⣿⣿⣿⣿⣿⣿⣿⣿⣿⡿⠟⠁⠀⣠⣾⣿⣿⣿⣿⣿⣿⣿⣿⣿⣿⣿⣿⡇</a:t>
            </a:r>
            <a:br/>
            <a:r>
              <a:t>⣿⣿⣿⣿⣿⣿⣿⣿⣿⣿⣿⣿⣿⣿⣿⣿⣿⣿⣿⣿⠟⠉⠀⠀⠀⠀⠀⠀⠀⠀⠀⠈⠛⢿⣿⣿⣿⣿⣿⣿⣿⣿⣿⣿⣿⣿⣿⣿⣿⣿⣿⣿⣿⣿⣿⣿⣿⣿⣿⣿⣿⣿⣿⣿⣿⣿⣿⣿⣿⣿⠿⠋⠀⠀⠀⣾⣿⣿⣿⣿⣿⣿⣿⣿⣿⣿⣿⣿⣿⣿⡇</a:t>
            </a:r>
            <a:br/>
            <a:r>
              <a:t>⣿⣿⣿⣿⣿⣿⣿⣿⣿⣿⣿⣿⣿⣿⣿⣿⣿⣿⡿⠋⠀⠀⠀⠀⠀⠀⠀⠀⠀⠀⠀⠀⠀⠀⠻⣿⣿⣿⣿⣿⣿⣿⣿⣿⣿⣿⣿⣿⣿⣿⣿⣿⣿⣿⣿⣿⣿⣿⣿⣿⣿⣿⣿⣿⣿⣿⣿⡿⠛⠁⠀⠀⠀⠀⣠⣼⣿⣿⣿⣿⣿⣿⣿⣿⣿⣿⣿⣿⣿⣿⡇</a:t>
            </a:r>
            <a:br/>
            <a:r>
              <a:t>⣿⣿⣿⣿⣿⣿⣿⣿⣿⣿⣿⣿⣿⣿⣿⣿⣿⡿⠁⠀⠀⠀⠀⠀⠀⠀⠀⠀⠀⠀⠀⠀⠀⠀⠀⢹⣿⣿⣿⣿⣿⣿⣿⣿⣿⣿⣿⣿⣿⣿⣿⣿⣿⣿⣿⣿⣿⣿⣿⣿⣿⣿⣿⣿⡿⠟⠋⠀⠀⠀⠀⠀⠀⠀⠀⠙⣿⣿⣿⣿⣿⣿⣿⣿⣿⣿⣿⣿⣿⣿⡇</a:t>
            </a:r>
            <a:br/>
            <a:r>
              <a:t>⣿⣿⣿⣿⣿⣿⣿⣿⣿⣿⣿⣿⣿⣿⣿⣿⣿⠁⠀⠀⠀⠀⠀⠀⠀⠀⠀⠀⠀⠀⠀⠀⠀⠀⠀⠀⢿⣿⣿⣿⣿⣿⣿⣿⣿⣿⣿⣿⣿⣿⣿⣿⣿⣿⣿⣿⣟⠛⢻⣿⣿⠿⠛⠁⠀⠀⠀⠀⢀⡀⠀⠀⢀⣤⣶⣾⣿⣿⣿⣿⣿⣿⣿⣿⣿⣿⣿⣿⣿⣿⡇</a:t>
            </a:r>
            <a:br/>
            <a:r>
              <a:t>⣿⣿⣿⣿⣿⣿⣿⣿⣿⣿⣿⣿⣿⣿⣿⣿⡟⠀⠀⠀⠀⠀⠀⠀⠀⠀⠀⠀⠀⠀⠀⠀⠀⠀⠀⠀⠀⠀⠀⠈⠉⠻⢿⣿⣿⣿⡿⠿⠛⠉⠉⠀⠀⠉⠉⠙⠁⠀⠀⠛⠁⠀⠀⠀⠀⠀⢀⣴⣿⣿⣿⣿⣿⣿⣿⣿⣿⣿⣿⣿⣿⣿⣿⣿⣿⣿⣿⣿⣿⣿⡇</a:t>
            </a:r>
            <a:br/>
            <a:r>
              <a:t>⣿⣿⣿⣿⣿⣿⣿⣿⣿⣿⣿⣿⣿⣿⣿⣿⣇⠀⠀⠀⠀⠀⠀⠀⠀⠀⠀⠀⠀⠀⠀⠀⠀⠀⠀⠀⠀⠀⠀⠀⠀⠀⠀⠻⣿⣟⠉⠀⠀⠀⠀⠀⠀⠀⠀⠀⠀⠀⠀⠀⠀⠀⠀⠀⣀⣴⣿⣿⣿⣿⣿⣿⣿⣿⣿⣿⣿⣿⣿⣿⣿⣿⣿⣿⣿⣿⣿⣿⣿⣿⡇</a:t>
            </a:r>
            <a:br/>
            <a:r>
              <a:t>⣿⣿⣿⣿⣿⣿⣿⣿⣿⣿⣿⣿⣿⣿⣿⣿⣿⡄⠀⠀⠀⠀⠀⠀⠀⠀⠀⠀⠀⠀⠀⠀⠀⠀⠀⠀⠀⠀⠀⠀⠀⠀⠀⠀⢹⠇⠀⠀⠀⠀⠀⠀⠀⠀⠀⠀⠀⠀⠀⠀⠀⠀⠠⠾⠟⠋⠀⠀⠀⠉⠻⣿⣿⣿⣿⣿⣿⣿⣿⣿⣿⣿⣿⣿⣿⣿⣿⣿⣿⣿⡇</a:t>
            </a:r>
            <a:br/>
            <a:r>
              <a:t>⣿⣿⣿⣿⣿⣿⣿⣿⣿⣿⣿⣿⣿⣿⣿⣿⣿⣿⣄⠀⠀⠀⠀⠀⠀⠀⠀⠀⠀⠀⠀⠀⠀⠀⠀⠀⠀⠀⠀⠀⠀⠀⠀⠀⢈⢠⠀⠀⠀⠀⠀⠀⠀⠀⠀⠀⠀⠀⠀⠀⠀⠀⠀⠀⠀⠀⠀⠀⠀⠀⠀⣿⣿⣿⣿⣿⣿⣿⣿⣿⣿⣿⣿⣿⣿⣿⣿⣿⣿⣿⡇</a:t>
            </a:r>
            <a:br/>
            <a:r>
              <a:t>⣿⣿⣿⣿⣿⣿⣿⣿⣿⣿⣿⣿⣿⣿⣿⣿⣿⣿⣿⣷⣤⡀⠀⠀⠀⠀⠀⠀⠀⠀⠀⠀⠀⠀⠀⠀⠀⠀⠀⠀⠀⠀⠀⠀⠈⠉⠀⠀⠀⠀⠀⠀⠀⠀⠀⠀⠀⠀⠀⠀⠀⠀⠀⠀⠀⠀⠀⠀⠀⠀⢀⣿⣿⣿⣿⣿⣿⣿⣿⣿⣿⣿⣿⣿⣿⣿⣿⣿⣿⣿⡇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⣿⣿⣿⣿⣿⣿⣿⣿⣿⣿⣿⣿⣿⣿⣿⣿⣿⣿⣿⣿⣿⣿⣿⣶⣶⣤⣤⣶⠖⠁⠂⠀⠀⠀⠀⠀⠀⠀⠀⠀⠀⠀⠀⠀⠀⠀⠀⠀⠀⠀⠀⠀⠀⠀⠀⠀⠀⠀⠀⠀⠀⠀⠀⠀⠀⠀⠀⠀⠀⠀⣾⣿⣿⣿⣿⣿⣿⣿⣿⣿⣿⣿⣿⣿⣿⣿⣿⣿⣿⣿⡇</a:t>
            </a:r>
            <a:br/>
            <a:r>
              <a:t>⣿⣿⣿⣿⣿⣿⣿⣿⣿⣿⣿⣿⣿⣿⣿⣿⣿⣿⣿⣿⣿⣿⣿⣿⣿⡿⠛⠁⠀⠀⠀⠀⠀⠀⠀⠀⠀⠀⠀⠀⠀⢀⣴⡄⠀⠀⠀⠀⠀⠀⠀⠀⠀⠀⠀⠀⠀⠀⠀⠀⠀⠀⠀⠀⠀⠀⠀⠀⠀⣼⣿⣿⣿⣿⣿⣿⣿⣿⣿⣿⣿⣿⣿⣿⣿⣿⣿⣿⣿⣿⡇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⣿⣿⣿⣿⣿⣿⣿⣿⣿⣿⣿⣿⣿⣿⣿⣿⣿⣿⣿⣿⣿⣿⣿⣿⣯⠀⠀⠀⠀⠀⠀⠀⢸⣷⣤⣤⣄⣀⣤⣤⣾⣿⣿⣄⠀⠀⠀⠀⠀⠀⠀⠀⠀⠀⠀⠀⠀⠀⠀⠀⠀⠀⠀⠀⠀⠀⠀⢀⣾⣿⣿⣿⣿⣿⣿⣿⣿⣿⣿⣿⣿⣿⣿⣿⣿⣿⣿⣿⣿⣿⡇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⣿⣿⣿⣿⣿⣿⣿⣿⣿⣿⣿⣿⣿⣿⣿⣿⣿⣿⣿⣿⣿⣿⣿⡿⠁⡀⠀⠀⠀⠀⠀⠀⣿⣿⣿⣿⣿⣿⣿⣿⣿⣿⣿⣿⠏⠀⠀⠀⠀⠀⠀⠀⠀⠀⠀⠀⠀⠀⠀⠀⠀⠀⠀⢰⣆⢀⣴⣿⣿⣿⣿⣿⣿⣿⣿⣿⣿⣿⣿⣿⣿⣿⣿⣿⣿⣿⣿⣿⣿⣿⡇</a:t>
            </a:r>
            <a:br/>
            <a:r>
              <a:t>⣿⣿⣿⣿⣿⣿⣿⣿⣿⣿⣿⣿⣿⣿⣿⣿⣿⣿⣿⣿⣿⣿⣿⣧⣴⣿⠗⠀⠀⠀⠀⠀⠹⣿⣿⣿⣿⣿⣿⣿⣿⣿⣿⡟⠀⠀⠀⠀⠀⠀⠀⠀⠀⠀⠀⠀⠀⠀⠀⠀⠀⠀⠀⣾⣿⣿⣿⣿⣿⣿⣿⣿⣿⣿⣿⣿⣿⣿⣿⣿⣿⣿⣿⣿⣿⣿⣿⣿⣿⣿⡇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⣿⣿⣿⣿⣿⣿⣿⣿⣿⣿⣿⣿⣿⣿⣿⣿⣿⣿⣿⣿⣿⣿⣿⣿⣿⣷⣄⠀⠀⠀⠀⠀⣴⣿⣿⣿⣿⣿⣿⣿⣿⣿⣿⠁⠀⠀⠀⠀⠀⠀⠀⠀⠀⠀⠀⠀⠀⠀⠀⠀⠀⠀⢰⣿⣿⣿⣿⣿⣿⣿⣿⣿⣿⣿⣿⣿⣿⣿⣿⣿⣿⣿⣿⣿⣿⣿⣿⣿⣿⣿⡇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⣿⣿⣿⣿⣿⣿⣿⣿⣿⣿⣿⣿⣿⣿⣿⣿⣿⣿⣿⣿⣿⣿⣿⣿⣿⣿⣿⠀⠀⠀⠀⠀⢸⣿⣿⣿⣿⣿⣿⣿⣿⠿⠃⠀⠀⠀⠀⠀⠀⠀⠀⠀⠀⠀⠀⠀⠀⠀⠀⠀⠀⠀⣾⣿⣿⣿⣿⣿⣿⣿⣿⣿⣿⣿⣿⣿⣿⣿⣿⣿⣿⣿⣿⣿⣿⣿⣿⣿⣿⣿⡇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⣿⣿⣿⣿⣿⣿⣿⣿⣿⣿⣿⣿⣿⣿⣿⣿⣿⣿⣿⣿⣿⣿⣿⣿⣿⣿⣿⠀⠀⠀⠀⠀⢸⠿⠟⠛⠉⠉⠁⠀⠀⠀⠀⠀⠀⠀⠀⠀⠀⠀⠀⠀⠀⠀⠀⠀⠀⠀⠀⠀⠀⠀⣿⣿⣿⣿⣿⣿⣿⣿⣿⣿⣿⣿⣿⣿⣿⣿⣿⣿⣿⣿⣿⣿⣿⣿⣿⣿⣿⣿⡇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⣿⣿⣿⣿⣿⣿⣿⣿⣿⣿⣿⣿⣿⣿⣿⣿⣿⣿⣿⣿⣿⣿⣿⣿⣿⣿⣿⣧⡀⠀⠀⠀⠀⠀⠀⠀⠀⠀⠀⠀⠀⠀⠀⠀⠀⠀⠀⠀⠀⠀⠀⠀⠀⠀⠀⠀⠀⠀⠀⠀⠀⢸⣿⣿⣿⣿⣿⣿⣿⣿⣿⣿⣿⣿⣿⣿⣿⣿⣿⣿⣿⣿⣿⣿⣿⣿⣿⣿⣿⣿⡇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⣿⣿⣿⣿⣿⣿⣿⣿⣿⣿⣿⣿⣿⣿⣿⣿⣿⣿⣿⣿⣿⣿⣿⣿⣿⣿⣿⣿⣧⡀⢀⣤⣤⣴⣶⣾⣿⠁⠀⠀⠀⠀⠀⠀⠀⠀⠀⠀⠀⠀⠀⠀⠀⠀⠀⠀⠀⠀⠀⠀⠀⣼⣿⣿⣿⣿⣿⣿⣿⣿⣿⣿⣿⣿⣿⣿⣿⣿⣿⣿⣿⣿⣿⣿⣿⣿⣿⣿⣿⣿⡇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⣿⣿⣿⣿⣿⣿⣿⣿⣿⣿⣿⣿⣿⣿⣿⣿⣿⣿⣿⣿⣿⣿⣿⣿⣿⣿⣿⣿⣿⠇⠸⣿⣿⣿⣿⣿⡇⠀⠀⠀⠀⠀⠀⠀⠀⠀⠀⠀⠀⠀⠀⠀⠀⠀⠀⠀⠀⠀⠀⠀⠀⠙⢿⣿⣿⣿⣿⣿⣿⣿⣿⣿⣿⣿⣿⣿⣿⣿⣿⣿⣿⣿⣿⣿⣿⣿⣿⣿⣿⣿⡇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⣿⣿⣿⣿⣿⣿⣿⣿⣿⣿⣿⣿⣿⣿⣿⣿⣿⣿⣿⣿⣿⣿⣿⣿⣿⣿⣿⣿⡇⢰⡆⢸⣿⣿⣿⣿⡇⠀⠀⠀⠀⠀⠀⠀⠀⠀⠀⠀⠀⠀⠀⠀⢀⠀⠀⠀⠀⠀⠀⠀⠀⠀⠀⠙⢿⣿⣿⣿⣿⣿⣿⣿⣿⣿⣿⣿⣿⣿⣿⣿⣿⣿⣿⣿⣿⣿⣿⣿⣿⣿⡇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⣿⣿⣿⣿⣿⣿⣿⣿⣿⣿⣿⣿⣿⣿⣿⣿⣿⣿⣿⣿⣿⣿⣿⣿⣿⣿⣿⣿⣇⠘⠃⣸⣿⣿⣿⣿⡇⠀⠀⠀⠀⠀⠀⠀⠀⠀⠀⠀⠀⠀⠀⢠⣼⡇⠀⠀⠀⠀⠀⠀⠀⠀⠀⠀⠀⠙⣿⣿⣿⣿⣿⣿⣿⣿⣿⣿⣿⣿⣿⣿⣿⣿⣿⣿⣿⣿⣿⣿⣿⣿⡇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⣿⣿⣿⣿⣿⣿⣿⣿⣿⣿⣿⣿⣿⣿⣿⣿⣿⣿⣿⣿⣿⣿⣿⣿⣿⣿⣿⣿⣿⡇⢸⣿⣿⣿⣿⣿⡇⠀⠀⠀⠀⠀⠀⠀⠀⠀⠀⠀⠀⠀⠀⣾⣿⣿⠀⠀⠀⠀⠀⠀⠀⠀⠀⠀⠀⠀⠈⢿⣿⣿⣿⣿⣿⣿⣿⣿⣿⣿⣿⣿⣿⣿⣿⣿⣿⣿⣿⣿⣿⣿⡇</a:t>
            </a:r>
            <a:br/>
            <a:r>
              <a:t>⣿⣿⣿⣿⣿⣿⣿⣿⣿⣿⣿⣿⣿⣿⣿⣿⣿⣿⣿⣿⣿⣿⣿⣿⣿⣿⣿⣿⡏⢀⡀⢹⣿⣿⣿⣿⡇⠀⠀⠀⠀⠀⠀⠀⠀⠀⠀⠀⠀⠀⢸⣿⣿⣿⡇⠀⠀⠀⠀⠀⡀⠀⠀⠀⠀⠀⠀⠘⣿⣿⣿⣿⣿⣿⣿⣿⣿⣿⣿⣿⣿⣿⣿⣿⣿⣿⣿⣿⣿⣿⡇</a:t>
            </a:r>
            <a:br/>
            <a:r>
              <a:t>⣿⣿⣿⣿⣿⣿⣿⣿⣿⣿⣿⣿⣿⣿⣿⣿⣿⣿⣿⣿⣿⣿⣿⣿⣿⣿⣿⣿⡇⠸⠇⢸⣿⣿⣿⣿⣧⠀⠀⠀⠀⠀⠀⠀⠀⠀⠀⠀⠀⠀⢸⣿⣿⣿⣿⠀⠀⠀⠀⠀⠁⠀⠀⠀⠀⠀⠀⢀⣿⣿⣿⣿⣿⣿⣿⣿⣿⣿⣿⣿⣿⣿⣿⣿⣿⣿⣿⣿⣿⣿⡇</a:t>
            </a:r>
            <a:br/>
            <a:r>
              <a:t>⣿⣿⣿⣿⣿⣿⣿⣿⣿⣿⣿⣿⣿⣿⣿⣿⣿⣿⣿⣿⣿⣿⣿⣿⣿⣿⣿⣿⣷⡆⢰⣾⣿⣿⣿⣿⣿⠀⠀⠀⠀⠀⠀⠀⠀⠀⠀⠀⠀⠀⢸⣿⣿⣿⣿⡄⠀⠀⠀⠀⠀⠀⠀⠀⠀⠀⣠⣾⣿⣿⣿⣿⣿⣿⣿⣿⣿⣿⣿⣿⣿⣿⣿⣿⣿⣿⣿⣿⣿⣿⡇</a:t>
            </a:r>
            <a:br/>
            <a:r>
              <a:t>⣿⣿⣿⣿⣿⣿⣿⣿⣿⣿⣿⣿⣿⣿⣿⣿⣿⣿⣿⣿⣿⣿⣿⣿⣿⣿⣿⣿⡟⠃⠘⢻⣿⣿⣿⣿⡿⠀⠀⠀⠀⠀⠀⠀⠀⠀⠀⠀⠀⠀⠀⢻⣿⣿⣿⠁⠀⠀⠀⠀⠀⠀⠀⠀⢀⣼⣿⣿⣿⣿⣿⣿⣿⣿⣿⣿⣿⣿⣿⣿⣿⣿⣿⣿⣿⣿⣿⣿⣿⣿⡇</a:t>
            </a:r>
            <a:br/>
            <a:r>
              <a:t>⣿⣿⣿⣿⣿⣿⣿⣿⣿⣿⣿⣿⣿⣿⣿⣿⣿⣿⣿⣿⣿⣿⣿⣿⣿⣿⣿⣿⡇⣼⡇⢸⣿⣿⣿⡿⠃⠀⠀⠀⠀⠀⠀⠀⠀⠀⠀⠀⠀⠀⠀⠈⠻⠿⠃⠀⠀⠀⠀⠀⠀⠀⢀⣴⣿⣿⣿⣿⣿⣿⣿⣿⣿⣿⣿⣿⣿⣿⣿⣿⣿⣿⣿⣿⣿⣿⣿⣿⣿⣿⡇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⣿⣿⣿⣿⣿⣿⣿⣿⣿⣿⣿⣿⣿⣿⣿⣿⣿⣿⣿⣿⣿⣿⣿⣿⣿⣿⣿⣿⣿⣿⣿⣿⣿⣿⣿⣿⣿⣿⣿⣿⣿⣿⣿⣿⣿⣿⣿⣿⣿⣿⣿⣿⣿⣿⣿⣿⣿⣿⣿⣿⣿⣿⣿⣿⣿⣿⣿⣿⣿⣿⣿⣿⣿⣿⣿⡿⠛⠁⣰⣿⣿⣿⣿⣿⣿⣿⣿⣿⣿⣿⡇</a:t>
            </a:r>
            <a:br/>
            <a:r>
              <a:t>⣿⣿⣿⣿⣿⣿⣿⣿⣿⣿⣿⣿⣿⣿⣿⣿⣿⣿⣿⣿⣿⣿⡿⠟⠛⠉⠉⠙⠛⠻⢿⣿⣿⣿⣿⣿⣿⣿⣿⣿⣿⣿⣿⣿⣿⣿⣿⣿⣿⣿⣿⣿⣿⣿⣿⣿⣿⣿⣿⣿⣿⣿⣿⣿⣿⣿⣿⣿⣿⣿⣿⣿⣿⠟⠁⠀⣠⣾⣿⣿⣿⣿⣿⣿⣿⣿⣿⣿⣿⣿⡇</a:t>
            </a:r>
            <a:br/>
            <a:r>
              <a:t>⣿⣿⣿⣿⣿⣿⣿⣿⣿⣿⣿⣿⣿⣿⣿⣿⣿⣿⣿⣿⠟⠉⠀⠀⠀⠀⠀⠀⠀⠀⠀⠈⠙⢿⣿⣿⣿⣿⣿⣿⣿⣿⣿⣿⣿⣿⣿⣿⣿⣿⣿⣿⣿⣿⣿⣿⣿⣿⣿⣿⣿⣿⣿⣿⣿⣿⣿⣿⣿⣿⡿⠋⠀⠀⠀⣼⣿⣿⣿⣿⣿⣿⣿⣿⣿⣿⣿⣿⣿⣿⡇</a:t>
            </a:r>
            <a:br/>
            <a:r>
              <a:t>⣿⣿⣿⣿⣿⣿⣿⣿⣿⣿⣿⣿⣿⣿⣿⣿⣿⣿⡿⠋⠀⠀⠀⠀⠀⠀⠀⠀⠀⠀⠀⠀⠀⠀⠹⣿⣿⣿⣿⣿⣿⣿⣿⣿⣿⣿⣿⣿⣿⣿⣿⣿⣿⣿⣿⣿⣿⣿⣿⣿⣿⣿⣿⣿⣿⣿⣿⡿⠛⠁⠀⠀⠀⠀⣠⣼⣿⣿⣿⣿⣿⣿⣿⣿⣿⣿⣿⣿⣿⣿⡇</a:t>
            </a:r>
            <a:br/>
            <a:r>
              <a:t>⣿⣿⣿⣿⣿⣿⣿⣿⣿⣿⣿⣿⣿⣿⣿⣿⣿⡿⠁⠀⠀⠀⠀⠀⠀⠀⠀⠀⠀⠀⠀⠀⠀⠀⠀⢹⣿⣿⣿⣿⣿⣿⣿⣿⣿⣿⣿⣿⣿⣿⣿⣿⣿⣿⣿⣿⣿⣿⣿⣿⣿⣿⣿⣿⣿⠟⠋⠀⠀⠀⠀⠀⠀⠀⠈⠙⣿⣿⣿⣿⣿⣿⣿⣿⣿⣿⣿⣿⣿⣿⡇</a:t>
            </a:r>
            <a:br/>
            <a:r>
              <a:t>⣿⣿⣿⣿⣿⣿⣿⣿⣿⣿⣿⣿⣿⣿⣿⣿⣿⠃⠀⠀⠀⠀⠀⠀⠀⠀⠀⠀⠀⠀⠀⠀⠀⠀⠀⠀⢿⣿⣿⣿⣿⣿⣿⣿⣿⣿⣿⣿⣿⣿⣿⣿⣿⣿⣿⣿⣟⠛⠻⣿⣿⡿⠛⠉⠀⠀⠀⠀⠀⡀⠀⠀⢀⣤⣶⣾⣿⣿⣿⣿⣿⣿⣿⣿⣿⣿⣿⣿⣿⣿⡇</a:t>
            </a:r>
            <a:br/>
            <a:r>
              <a:t>⣿⣿⣿⣿⣿⣿⣿⣿⣿⣿⣿⣿⣿⣿⣿⣿⡿⠀⠀⠀⠀⠀⠀⠀⠀⠀⠀⠀⠀⠀⠀⠀⠀⠀⠀⠀⠀⠀⠀⠈⠉⠻⢿⣿⣿⣿⡿⠿⠛⠋⠉⠁⠈⠉⠉⠙⠁⠀⠀⠛⠁⠀⠀⠀⠀⠀⢀⣴⣾⣿⣿⣿⣿⣿⣿⣿⣿⣿⣿⣿⣿⣿⣿⣿⣿⣿⣿⣿⣿⣿⡇</a:t>
            </a:r>
            <a:br/>
            <a:r>
              <a:t>⣿⣿⣿⣿⣿⣿⣿⣿⣿⣿⣿⣿⣿⣿⣿⣿⣿⠀⠀⠀⠀⠀⠀⠀⠀⠀⠀⠀⠀⠀⠀⠀⠀⠀⠀⠀⠀⠀⠀⠀⠀⠀⠀⠹⣿⣟⠋⠀⠀⠀⠀⠀⠀⠀⠀⠀⠀⠀⠀⠀⠀⠀⠀⠀⢀⣴⣿⣿⣿⣿⣿⣿⣿⣿⣿⣿⣿⣿⣿⣿⣿⣿⣿⣿⣿⣿⣿⣿⣿⣿⡇</a:t>
            </a:r>
            <a:br/>
            <a:r>
              <a:t>⣿⣿⣿⣿⣿⣿⣿⣿⣿⣿⣿⣿⣿⣿⣿⣿⣿⡆⠀⠀⠀⠀⠀⠀⠀⠀⠀⠀⠀⠀⠀⠀⠀⠀⠀⠀⠀⠀⠀⠀⠀⠀⠀⠀⢹⠇⠀⠀⠀⠀⠀⠀⠀⠀⠀⠀⠀⠀⠀⠀⠀⠀⠠⠶⠟⠋⠁⠀⠈⠉⠻⣿⣿⣿⣿⣿⣿⣿⣿⣿⣿⣿⣿⣿⣿⣿⣿⣿⣿⣿⡇</a:t>
            </a:r>
            <a:br/>
            <a:r>
              <a:t>⣿⣿⣿⣿⣿⣿⣿⣿⣿⣿⣿⣿⣿⣿⣿⣿⣿⣿⣆⠀⠀⠀⠀⠀⠀⠀⠀⠀⠀⠀⠀⠀⠀⠀⠀⠀⠀⠀⠀⠀⠀⠀⠀⠀⢸⢀⠀⠀⠀⠀⠀⠀⠀⠀⠀⠀⠀⠀⠀⠀⠀⠀⠀⠀⠀⠀⠀⠀⠀⠀⠀⣿⣿⣿⣿⣿⣿⣿⣿⣿⣿⣿⣿⣿⣿⣿⣿⣿⣿⣿⡇</a:t>
            </a:r>
            <a:br/>
            <a:r>
              <a:t>⣿⣿⣿⣿⣿⣿⣿⣿⣿⣿⣿⣿⣿⣿⣿⣿⣿⣿⣿⣷⣦⣀⠀⠀⠀⠀⠀⠀⠀⠀⠀⠀⠀⠀⠀⠀⠀⠀⠀⠀⠀⠀⠀⠀⠈⠉⠀⠀⠀⠀⠀⠀⠀⠀⠀⠀⠀⠀⠀⠀⠀⠀⠀⠀⠀⠀⠀⠀⠀⠀⢀⣿⣿⣿⣿⣿⣿⣿⣿⣿⣿⣿⣿⣿⣿⣿⣿⣿⣿⣿⡇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⣿⣿⣿⣿⣿⣿⣿⣿⣿⣿⣿⣿⣿⣿⣿⣿⣿⣿⣿⣿⣿⣿⣿⣶⣶⣶⣶⣶⠖⠁⠂⠀⠀⠀⠀⠀⠀⠀⠀⠀⠀⠀⠀⠀⠀⠀⠀⠀⠀⠀⠀⠀⠀⠀⠀⠀⠀⠀⠀⠀⠀⠀⠀⠀⠀⠀⠀⠀⠀⠀⣼⣿⣿⣿⣿⣿⣿⣿⣿⣿⣿⣿⣿⣿⣿⣿⣿⣿⣿⣿⡇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⣿⣿⣿⣿⣿⣿⣿⣿⣿⣿⣿⣿⣿⣿⣿⣿⣿⣿⣿⣿⣿⣿⣿⣿⣿⡿⠛⠁⠀⠀⠀⠀⠀⠀⠀⠀⠀⠀⠀⠀⠀⢀⣴⡄⠀⠀⠀⠀⠀⠀⠀⠀⠀⠀⠀⠀⠀⠀⠀⠀⠀⠀⠀⠀⠀⠀⠀⠀⠀⣼⣿⣿⣿⣿⣿⣿⣿⣿⣿⣿⣿⣿⣿⣿⣿⣿⣿⣿⣿⣿⡇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⣿⣿⣿⣿⣿⣿⣿⣿⣿⣿⣿⣿⣿⣿⣿⣿⣿⣿⣿⣿⣿⣿⣿⣿⣧⠀⠀⠀⠀⠀⠀⠀⢸⣷⣦⣤⣄⣀⣤⣤⣾⣿⣿⣄⠀⠀⠀⠀⠀⠀⠀⠀⠀⠀⠀⠀⠀⠀⠀⠀⠀⠀⠀⠀⠀⠀⠀⢀⣾⣿⣿⣿⣿⣿⣿⣿⣿⣿⣿⣿⣿⣿⣿⣿⣿⣿⣿⣿⣿⣿⡇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⣿⣿⣿⣿⣿⣿⣿⣿⣿⣿⣿⣿⣿⣿⣿⣿⣿⣿⣿⣿⣿⣿⣿⡿⠁⣀⠀⠀⠀⠀⠀⠀⣿⣿⣿⣿⣿⣿⣿⣿⣿⣿⣿⣿⠏⠀⠀⠀⠀⠀⠀⠀⠀⠀⠀⠀⠀⠀⠀⠀⠀⠀⠀⢠⣄⢀⣴⣿⣿⣿⣿⣿⣿⣿⣿⣿⣿⣿⣿⣿⣿⣿⣿⣿⣿⣿⣿⣿⣿⣿⡇</a:t>
            </a:r>
            <a:br/>
            <a:r>
              <a:t>⣿⣿⣿⣿⣿⣿⣿⣿⣿⣿⣿⣿⣿⣿⣿⣿⣿⣿⣿⣿⣿⣿⣿⣷⣴⣿⠗⠀⠀⠀⠀⠀⠹⣿⣿⣿⣿⣿⣿⣿⣿⣿⣿⡟⠀⠀⠀⠀⠀⠀⠀⠀⠀⠀⠀⠀⠀⠀⠀⠀⠀⠀⠀⣾⣿⣿⣿⣿⣿⣿⣿⣿⣿⣿⣿⣿⣿⣿⣿⣿⣿⣿⣿⣿⣿⣿⣿⣿⣿⣿⡇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⣿⣿⣿⣿⣿⣿⣿⣿⣿⣿⣿⣿⣿⣿⣿⣿⣿⣿⣿⣿⣿⣿⣿⣿⣿⣿⣄⠀⠀⠀⠀⠀⣴⣿⣿⣿⣿⣿⣿⣿⣿⣿⣿⠁⠀⠀⠀⠀⠀⠀⠀⠀⠀⠀⠀⠀⠀⠀⠀⠀⠀⠀⢰⣿⣿⣿⣿⣿⣿⣿⣿⣿⣿⣿⣿⣿⣿⣿⣿⣿⣿⣿⣿⣿⣿⣿⣿⣿⣿⣿⡇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⣿⣿⣿⣿⣿⣿⣿⣿⣿⣿⣿⣿⣿⣿⣿⣿⣿⣿⣿⣿⣿⣿⣿⣿⣿⣿⣿⠀⠀⠀⠀⠀⢸⣿⣿⣿⣿⣿⣿⣿⣿⠿⠃⠀⠀⠀⠀⠀⠀⠀⠀⠀⠀⠀⠀⠀⠀⠀⠀⠀⠀⠀⣾⣿⣿⣿⣿⣿⣿⣿⣿⣿⣿⣿⣿⣿⣿⣿⣿⣿⣿⣿⣿⣿⣿⣿⣿⣿⣿⣿⡇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⣿⣿⣿⣿⣿⣿⣿⣿⣿⣿⣿⣿⣿⣿⣿⣿⣿⣿⣿⣿⣿⣿⣿⣿⣿⣿⣿⠀⠀⠀⠀⠀⢸⠿⠟⠛⠉⠉⠁⠀⠀⠀⠀⠀⠀⠀⠀⠀⠀⠀⠀⠀⠀⠀⠀⠀⠀⠀⠀⠀⠀⠀⣿⣿⣿⣿⣿⣿⣿⣿⣿⣿⣿⣿⣿⣿⣿⣿⣿⣿⣿⣿⣿⣿⣿⣿⣿⣿⣿⣿⡇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⣿⣿⣿⣿⣿⣿⣿⣿⣿⣿⣿⣿⣿⣿⣿⣿⣿⣿⣿⣿⣿⣿⣿⣿⣿⣿⣿⣧⡀⠀⠀⠀⠀⠀⠀⠀⠀⠀⠀⠀⠀⠀⠀⠀⠀⠀⠀⠀⠀⠀⠀⠀⠀⠀⠀⠀⠀⠀⠀⠀⠀⢸⣿⣿⣿⣿⣿⣿⣿⣿⣿⣿⣿⣿⣿⣿⣿⣿⣿⣿⣿⣿⣿⣿⣿⣿⣿⣿⣿⣿⡇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⣿⣿⣿⣿⣿⣿⣿⣿⣿⣿⣿⣿⣿⣿⣿⣿⣿⣿⣿⣿⣿⣿⣿⣿⣿⣿⣿⣿⣧⡀⢀⣤⣤⣴⣶⣶⣿⠁⠀⠀⠀⠀⠀⠀⠀⠀⠀⠀⠀⠀⠀⠀⠀⠀⠀⠀⠀⠀⠀⠀⠀⣼⣿⣿⣿⣿⣿⣿⣿⣿⣿⣿⣿⣿⣿⣿⣿⣿⣿⣿⣿⣿⣿⣿⣿⣿⣿⣿⣿⣿⡇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⣿⣿⣿⣿⣿⣿⣿⣿⣿⣿⣿⣿⣿⣿⣿⣿⣿⣿⣿⣿⣿⣿⣿⣿⣿⣿⣿⣿⣿⠇⠸⣿⣿⣿⣿⣿⡇⠀⠀⠀⠀⠀⠀⠀⠀⠀⠀⠀⠀⠀⠀⠀⠀⠀⠀⠀⠀⠀⠀⠀⠀⠻⢿⣿⣿⣿⣿⣿⣿⣿⣿⣿⣿⣿⣿⣿⣿⣿⣿⣿⣿⣿⣿⣿⣿⣿⣿⣿⣿⣿⡇</a:t>
            </a:r>
            <a:br/>
            <a:r>
              <a:t>⣿⣿⣿⣿⣿⣿⣿⣿⣿⣿⣿⣿⣿⣿⣿⣿⣿⣿⣿⣿⣿⣿⣿⣿⣿⣿⣿⣿⡇⢰⡆⢸⣿⣿⣿⣿⡇⠀⠀⠀⠀⠀⠀⠀⠀⠀⠀⠀⠀⠀⠀⠀⢀⠀⠀⠀⠀⠀⠀⠀⠀⠀⠀⠙⢿⣿⣿⣿⣿⣿⣿⣿⣿⣿⣿⣿⣿⣿⣿⣿⣿⣿⣿⣿⣿⣿⣿⣿⣿⣿⡇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⣿⣿⣿⣿⣿⣿⣿⣿⣿⣿⣿⣿⣿⣿⣿⣿⣿⣿⣿⣿⣿⣿⣿⣿⣿⣿⣿⣿⣇⠘⠃⣸⣿⣿⣿⣿⡇⠀⠀⠀⠀⠀⠀⠀⠀⠀⠀⠀⠀⠀⠀⢠⣼⡇⠀⠀⠀⠀⠀⠀⠀⠀⠀⠀⠀⠹⣿⣿⣿⣿⣿⣿⣿⣿⣿⣿⣿⣿⣿⣿⣿⣿⣿⣿⣿⣿⣿⣿⣿⣿⡇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⣿⣿⣿⣿⣿⣿⣿⣿⣿⣿⣿⣿⣿⣿⣿⣿⣿⣿⣿⣿⣿⣿⣿⣿⣿⣿⣿⣿⣿⡇⢸⣿⣿⣿⣿⣿⡇⠀⠀⠀⠀⠀⠀⠀⠀⠀⠀⠀⠀⠀⠀⣾⣿⣿⠀⠀⠀⠀⠀⠀⠀⠀⠀⠀⠀⠀⠈⢿⣿⣿⣿⣿⣿⣿⣿⣿⣿⣿⣿⣿⣿⣿⣿⣿⣿⣿⣿⣿⣿⣿⡇</a:t>
            </a:r>
            <a:br/>
            <a:r>
              <a:t>⣿⣿⣿⣿⣿⣿⣿⣿⣿⣿⣿⣿⣿⣿⣿⣿⣿⣿⣿⣿⣿⣿⣿⣿⣿⣿⣿⣿⡏⢀⡀⢹⣿⣿⣿⣿⡇⠀⠀⠀⠀⠀⠀⠀⠀⠀⠀⠀⠀⠀⢸⣿⣿⣿⡇⠀⠀⠀⠀⠀⠀⠀⠀⠀⠀⠀⠀⠘⣿⣿⣿⣿⣿⣿⣿⣿⣿⣿⣿⣿⣿⣿⣿⣿⣿⣿⣿⣿⣿⣿⡇</a:t>
            </a:r>
            <a:br/>
            <a:r>
              <a:t>⣿⣿⣿⣿⣿⣿⣿⣿⣿⣿⣿⣿⣿⣿⣿⣿⣿⣿⣿⣿⣿⣿⣿⣿⣿⣿⣿⣿⡇⠸⠇⢸⣿⣿⣿⣿⡇⠀⠀⠀⠀⠀⠀⠀⠀⠀⠀⠀⠀⠀⢸⣿⣿⣿⣿⠀⠀⠀⠀⠀⠁⠀⠀⠀⠀⠀⠀⢀⣿⣿⣿⣿⣿⣿⣿⣿⣿⣿⣿⣿⣿⣿⣿⣿⣿⣿⣿⣿⣿⣿⡇</a:t>
            </a:r>
            <a:br/>
            <a:r>
              <a:t>⣿⣿⣿⣿⣿⣿⣿⣿⣿⣿⣿⣿⣿⣿⣿⣿⣿⣿⣿⣿⣿⣿⣿⣿⣿⣿⣿⣿⣷⡆⢰⣾⣿⣿⣿⣿⣿⠀⠀⠀⠀⠀⠀⠀⠀⠀⠀⠀⠀⠀⢸⣿⣿⣿⣿⡆⠀⠀⠀⠀⠀⠀⠀⠀⠀⠀⣠⣾⣿⣿⣿⣿⣿⣿⣿⣿⣿⣿⣿⣿⣿⣿⣿⣿⣿⣿⣿⣿⣿⣿⡇</a:t>
            </a:r>
            <a:br/>
            <a:r>
              <a:t>⣿⣿⣿⣿⣿⣿⣿⣿⣿⣿⣿⣿⣿⣿⣿⣿⣿⣿⣿⣿⣿⣿⣿⣿⣿⣿⣿⣿⡿⠃⠘⢻⣿⣿⣿⣿⡿⠀⠀⠀⠀⠀⠀⠀⠀⠀⠀⠀⠀⠀⠈⢿⣿⣿⣿⠁⠀⠀⠀⠀⠀⠀⠀⠀⢀⣴⣿⣿⣿⣿⣿⣿⣿⣿⣿⣿⣿⣿⣿⣿⣿⣿⣿⣿⣿⣿⣿⣿⣿⣿⡇</a:t>
            </a:r>
            <a:br/>
            <a:r>
              <a:t>⣿⣿⣿⣿⣿⣿⣿⣿⣿⣿⣿⣿⣿⣿⣿⣿⣿⣿⣿⣿⣿⣿⣿⣿⣿⣿⣿⣿⡇⢸⡇⢸⣿⣿⣿⡿⠃⠀⠀⠀⠀⠀⠀⠀⠀⠀⠀⠀⠀⠀⠀⠈⠻⠿⠃⠀⠀⠀⠀⠀⠀⠀⢀⣴⣿⣿⣿⣿⣿⣿⣿⣿⣿⣿⣿⣿⣿⣿⣿⣿⣿⣿⣿⣿⣿⣿⣿⣿⣿⣿⡇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⣿⣿⣿⣿⣿⣿⣿⣿⣿⣿⣿⣿⣿⣿⣿⣿⣿⣿⣿⣿⣿⣿⣿⣿⣿⣿⣿⣿⣿⣿⣿⣿⣿⣿⣿⣿⣿⣿⣿⣿⣿⣿⣿⣿⣿⣿⣿⣿⣿⣿⣿⣿⣿⣿⣿⣿⣿⣿⣿⣿⣿⣿⣿⣿⣿⣿⣿⣿⣿⣿⣿⣿⣿⣿⣿⡿⠟⠋⣠⣾⣿⣿⣿⣿⣿⣿⣿⣿⣿⣿⡇</a:t>
            </a:r>
            <a:br/>
            <a:r>
              <a:t>⣿⣿⣿⣿⣿⣿⣿⣿⣿⣿⣿⣿⣿⣿⣿⣿⣿⣿⣿⣿⣿⣿⡿⠟⠛⠉⠉⠉⠛⠛⠿⣿⣿⣿⣿⣿⣿⣿⣿⣿⣿⣿⣿⣿⣿⣿⣿⣿⣿⣿⣿⣿⣿⣿⣿⣿⣿⣿⣿⣿⣿⣿⣿⣿⣿⣿⣿⣿⣿⣿⣿⣿⣿⠟⠋⠀⢀⣼⣿⣿⣿⣿⣿⣿⣿⣿⣿⣿⣿⣿⡇</a:t>
            </a:r>
            <a:br/>
            <a:r>
              <a:t>⣿⣿⣿⣿⣿⣿⣿⣿⣿⣿⣿⣿⣿⣿⣿⣿⣿⣿⣿⣿⠟⠉⠀⠀⠀⠀⠀⠀⠀⠀⠀⠀⠙⢿⣿⣿⣿⣿⣿⣿⣿⣿⣿⣿⣿⣿⣿⣿⣿⣿⣿⣿⣿⣿⣿⣿⣿⣿⣿⣿⣿⣿⣿⣿⣿⣿⣿⣿⣿⣿⡿⠛⠁⠀⢀⣴⣿⣿⣿⣿⣿⣿⣿⣿⣿⣿⣿⣿⣿⣿⡇</a:t>
            </a:r>
            <a:br/>
            <a:r>
              <a:t>⣿⣿⣿⣿⣿⣿⣿⣿⣿⣿⣿⣿⣿⣿⣿⣿⣿⣿⡿⠋⠀⠀⠀⠀⠀⠀⠀⠀⠀⠀⠀⠀⠀⠀⠙⣿⣿⣿⣿⣿⣿⣿⣿⣿⣿⣿⣿⣿⣿⣿⣿⣿⣿⣿⣿⣿⣿⣿⣿⣿⣿⣿⣿⣿⣿⣿⣿⣿⠟⠉⠀⠀⠀⠀⣀⣬⣿⣿⣿⣿⣿⣿⣿⣿⣿⣿⣿⣿⣿⣿⡇</a:t>
            </a:r>
            <a:br/>
            <a:r>
              <a:t>⣿⣿⣿⣿⣿⣿⣿⣿⣿⣿⣿⣿⣿⣿⣿⣿⣿⡿⠁⠀⠀⠀⠀⠀⠀⠀⠀⠀⠀⠀⠀⠀⠀⠀⠀⠸⣿⣿⣿⣿⣿⣿⣿⣿⣿⣿⣿⣿⣿⣿⣿⣿⣿⣿⣿⣿⣿⣿⣿⣿⣿⣿⣿⣿⣿⠿⠋⠁⠀⠀⠀⠀⠀⠀⠈⠙⣿⣿⣿⣿⣿⣿⣿⣿⣿⣿⣿⣿⣿⣿⡇</a:t>
            </a:r>
            <a:br/>
            <a:r>
              <a:t>⣿⣿⣿⣿⣿⣿⣿⣿⣿⣿⣿⣿⣿⣿⣿⣿⣿⠃⠀⠀⠀⠀⠀⠀⠀⠀⠀⠀⠀⠀⠀⠀⠀⠀⠀⠀⠿⣿⣿⣿⣿⣿⣿⣿⣿⣿⣿⣿⣿⣿⣿⣿⣿⣿⣿⣿⣿⠛⠻⣿⣿⡿⠟⠋⠀⠀⠀⠀⠀⡀⠀⠀⢀⣠⣴⣶⣿⣿⣿⣿⣿⣿⣿⣿⣿⣿⣿⣿⣿⣿⡇</a:t>
            </a:r>
            <a:br/>
            <a:r>
              <a:t>⣿⣿⣿⣿⣿⣿⣿⣿⣿⣿⣿⣿⣿⣿⣿⣿⣿⠀⠀⠀⠀⠀⠀⠀⠀⠀⠀⠀⠀⠀⠀⠀⠀⠀⠀⠀⠀⠀⠀⠈⠉⠛⢿⣿⣿⣿⣿⠿⠟⠋⠉⠉⠉⠉⠉⠛⠋⠀⠀⠟⠉⠀⠀⠀⠀⠀⠀⣠⣾⣿⣷⣾⣿⣿⣿⣿⣿⣿⣿⣿⣿⣿⣿⣿⣿⣿⣿⣿⣿⣿⡇</a:t>
            </a:r>
            <a:br/>
            <a:r>
              <a:t>⣿⣿⣿⣿⣿⣿⣿⣿⣿⣿⣿⣿⣿⣿⣿⣿⣿⠀⠀⠀⠀⠀⠀⠀⠀⠀⠀⠀⠀⠀⠀⠀⠀⠀⠀⠀⠀⠀⠀⠀⠀⠀⠀⠹⣿⣿⠋⠀⠀⠀⠀⠀⠀⠀⠀⠀⠀⠀⠀⠀⠀⠀⠀⠀⢀⣴⣾⣿⣿⣿⣿⣿⣿⣿⣿⣿⣿⣿⣿⣿⣿⣿⣿⣿⣿⣿⣿⣿⣿⣿⡇</a:t>
            </a:r>
            <a:br/>
            <a:r>
              <a:t>⣿⣿⣿⣿⣿⣿⣿⣿⣿⣿⣿⣿⣿⣿⣿⣿⣿⣆⠀⠀⠀⠀⠀⠀⠀⠀⠀⠀⠀⠀⠀⠀⠀⠀⠀⠀⠀⠀⠀⠀⠀⠀⠀⠀⢹⠏⠀⠀⠀⠀⠀⠀⠀⠀⠀⠀⠀⠀⠀⠀⠀⠀⠀⢴⠿⠋⠉⠉⠉⠙⠻⣿⣿⣿⣿⣿⣿⣿⣿⣿⣿⣿⣿⣿⣿⣿⣿⣿⣿⣿⡇</a:t>
            </a:r>
            <a:br/>
            <a:r>
              <a:t>⣿⣿⣿⣿⣿⣿⣿⣿⣿⣿⣿⣿⣿⣿⣿⣿⣿⣿⣦⡀⠀⠀⠀⠀⠀⠀⠀⠀⠀⠀⠀⠀⠀⠀⠀⠀⠀⠀⠀⠀⠀⠀⠀⠀⢈⢀⠀⠀⠀⠀⠀⠀⠀⠀⠀⠀⠀⠀⠀⠀⠀⠀⠀⠀⠀⠀⠀⠀⠀⠀⠀⣿⣿⣿⣿⣿⣿⣿⣿⣿⣿⣿⣿⣿⣿⣿⣿⣿⣿⣿⡇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⣿⣿⣿⣿⣿⣿⣿⣿⣿⣿⣿⣿⣿⣿⣿⣿⣿⣿⣿⣿⣦⣄⠀⠀⠀⠀⠀⠀⠀⠀⠀⠀⠀⠀⠀⠀⠀⠀⠀⠀⠀⠀⠀⠀⠈⠉⠀⠀⠀⠀⠀⠀⠀⠀⠀⠀⠀⠀⠀⠀⠀⠀⠀⠀⠀⠀⠀⠀⠀⠀⠀⣿⣿⣿⣿⣿⣿⣿⣿⣿⣿⣿⣿⣿⣿⣿⣿⣿⣿⣿⡇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⣿⣿⣿⣿⣿⣿⣿⣿⣿⣿⣿⣿⣿⣿⣿⣿⣿⣿⣿⣿⣿⣿⣿⣷⣶⣶⣶⡶⠚⠉⠂⠀⠀⠀⠀⠀⠀⠀⠀⠀⠀⠀⠀⠀⠀⠀⠀⠀⠀⠀⠀⠀⠀⠀⠀⠀⠀⠀⠀⠀⠀⠀⠀⠀⠀⠀⠀⠀⠀⠀⣼⣿⣿⣿⣿⣿⣿⣿⣿⣿⣿⣿⣿⣿⣿⣿⣿⣿⣿⣿⡇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⣿⣿⣿⣿⣿⣿⣿⣿⣿⣿⣿⣿⣿⣿⣿⣿⣿⣿⣿⣿⣿⣿⣿⣿⣿⠿⠋⠀⠀⠀⠀⠀⠀⠀⠀⠀⠀⠀⠀⠀⠀⢀⣴⡄⠀⠀⠀⠀⠀⠀⠀⠀⠀⠀⠀⠀⠀⠀⠀⠀⠀⠀⠀⠀⠀⠀⠀⠀⠀⣰⣿⣿⣿⣿⣿⣿⣿⣿⣿⣿⣿⣿⣿⣿⣿⣿⣿⣿⣿⣿⡇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⣿⣿⣿⣿⣿⣿⣿⣿⣿⣿⣿⣿⣿⣿⣿⣿⣿⣿⣿⣿⣿⣿⣿⣿⣧⠀⠀⠀⠀⠀⠀⠀⢸⣷⣦⣤⣤⣤⣤⣴⣾⣿⣿⣄⠀⠀⠀⠀⠀⠀⠀⠀⠀⠀⠀⠀⠀⠀⠀⠀⠀⠀⠀⠀⠀⠀⠀⢀⣼⣿⣿⣿⣿⣿⣿⣿⣿⣿⣿⣿⣿⣿⣿⣿⣿⣿⣿⣿⣿⣿⡇</a:t>
            </a:r>
            <a:br/>
            <a:r>
              <a:t>⣿⣿⣿⣿⣿⣿⣿⣿⣿⣿⣿⣿⣿⣿⣿⣿⣿⣿⣿⣿⣿⣿⣿⡿⠁⣀⠀⠀⠀⠀⠀⠀⣿⣿⣿⣿⣿⣿⣿⣿⣿⣿⣿⣿⡗⠀⠀⠀⠀⠀⠀⠀⠀⠀⠀⠀⠀⠀⠀⠀⠀⠀⠀⢠⣄⠀⣠⣿⣿⣿⣿⣿⣿⣿⣿⣿⣿⣿⣿⣿⣿⣿⣿⣿⣿⣿⣿⣿⣿⣿⡇</a:t>
            </a:r>
            <a:br/>
            <a:r>
              <a:t>⣿⣿⣿⣿⣿⣿⣿⣿⣿⣿⣿⣿⣿⣿⣿⣿⣿⣿⣿⣿⣿⣿⣿⣷⣴⣿⠗⠀⠀⠀⠀⠀⠹⣿⣿⣿⣿⣿⣿⣿⣿⣿⣿⡿⠀⠀⠀⠀⠀⠀⠀⠀⠀⠀⠀⠀⠀⠀⠀⠀⠀⠀⠀⣼⣿⣿⣿⣿⣿⣿⣿⣿⣿⣿⣿⣿⣿⣿⣿⣿⣿⣿⣿⣿⣿⣿⣿⣿⣿⣿⡇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⣿⣿⣿⣿⣿⣿⣿⣿⣿⣿⣿⣿⣿⣿⣿⣿⣿⣿⣿⣿⣿⣿⣿⣿⣿⣷⣀⠀⠀⠀⠀⠀⣴⣿⣿⣿⣿⣿⣿⣿⣿⣿⣿⠁⠀⠀⠀⠀⠀⠀⠀⠀⠀⠀⠀⠀⠀⠀⠀⠀⠀⠀⢠⣿⣿⣿⣿⣿⣿⣿⣿⣿⣿⣿⣿⣿⣿⣿⣿⣿⣿⣿⣿⣿⣿⣿⣿⣿⣿⣿⡇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⣿⣿⣿⣿⣿⣿⣿⣿⣿⣿⣿⣿⣿⣿⣿⣿⣿⣿⣿⣿⣿⣿⣿⣿⣿⣿⣿⠀⠀⠀⠀⠀⢸⣿⣿⣿⣿⣿⣿⣿⣿⠿⠇⠀⠀⠀⠀⠀⠀⠀⠀⠀⠀⠀⠀⠀⠀⠀⠀⠀⠀⠀⣼⣿⣿⣿⣿⣿⣿⣿⣿⣿⣿⣿⣿⣿⣿⣿⣿⣿⣿⣿⣿⣿⣿⣿⣿⣿⣿⣿⡇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⣿⣿⣿⣿⣿⣿⣿⣿⣿⣿⣿⣿⣿⣿⣿⣿⣿⣿⣿⣿⣿⣿⣿⣿⣿⣿⣿⠀⠀⠀⠀⠀⢸⠿⠟⠛⠋⠉⠉⠀⠀⠀⠀⠀⠀⠀⠀⠀⠀⠀⠀⠀⠀⠀⠀⠀⠀⠀⠀⠀⠀⠀⣿⣿⣿⣿⣿⣿⣿⣿⣿⣿⣿⣿⣿⣿⣿⣿⣿⣿⣿⣿⣿⣿⣿⣿⣿⣿⣿⣿⡇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⣿⣿⣿⣿⣿⣿⣿⣿⣿⣿⣿⣿⣿⣿⣿⣿⣿⣿⣿⣿⣿⣿⣿⣿⣿⣿⣿⣧⡀⠀⠀⠀⠀⠀⠀⠀⠀⠀⠀⠀⠀⠀⠀⠀⠀⠀⠀⠀⠀⠀⠀⠀⠀⠀⠀⠀⠀⠀⠀⠀⠀⢸⣿⣿⣿⣿⣿⣿⣿⣿⣿⣿⣿⣿⣿⣿⣿⣿⣿⣿⣿⣿⣿⣿⣿⣿⣿⣿⣿⣿⡇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⣿⣿⣿⣿⣿⣿⣿⣿⣿⣿⣿⣿⣿⣿⣿⣿⣿⣿⣿⣿⣿⣿⣿⣿⣿⣿⣿⣿⣇⡀⢀⣤⣤⣴⣶⣶⡿⠁⠀⠀⠀⠀⠀⠀⠀⠀⠀⠀⠀⠀⠀⠀⠀⠀⠀⠀⠀⠀⠀⠀⠀⢸⣿⣿⣿⣿⣿⣿⣿⣿⣿⣿⣿⣿⣿⣿⣿⣿⣿⣿⣿⣿⣿⣿⣿⣿⣿⣿⣿⣿⡇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⣿⣿⣿⣿⣿⣿⣿⣿⣿⣿⣿⣿⣿⣿⣿⣿⣿⣿⣿⣿⣿⣿⣿⣿⣿⣿⣿⣿⣿⠇⠸⣿⣿⣿⣿⣿⡇⠀⠀⠀⠀⠀⠀⠀⠀⠀⠀⠀⠀⠀⠀⠀⠀⠀⠀⠀⠀⠀⠀⠀⠀⠻⣿⣿⣿⣿⣿⣿⣿⣿⣿⣿⣿⣿⣿⣿⣿⣿⣿⣿⣿⣿⣿⣿⣿⣿⣿⣿⣿⣿⡇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⣿⣿⣿⣿⣿⣿⣿⣿⣿⣿⣿⣿⣿⣿⣿⣿⣿⣿⣿⣿⣿⣿⣿⣿⣿⣿⣿⣿⡇⢰⡆⢸⣿⣿⣿⣿⠀⠀⠀⠀⠀⠀⠀⠀⠀⠀⠀⠀⠀⠀⠀⠀⢀⠀⠀⠀⠀⠀⠀⠀⠀⠀⠈⠻⣿⣿⣿⣿⣿⣿⣿⣿⣿⣿⣿⣿⣿⣿⣿⣿⣿⣿⣿⣿⣿⣿⣿⣿⣿⣿⡇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⣿⣿⣿⣿⣿⣿⣿⣿⣿⣿⣿⣿⣿⣿⣿⣿⣿⣿⣿⣿⣿⣿⣿⣿⣿⣿⣿⣿⣇⠘⠃⣸⣿⣿⣿⣿⠀⠀⠀⠀⠀⠀⠀⠀⠀⠀⠀⠀⠀⠀⠀⢀⣾⡆⠀⠀⠀⠀⠀⠀⠀⠀⠀⠀⠈⠻⣿⣿⣿⣿⣿⣿⣿⣿⣿⣿⣿⣿⣿⣿⣿⣿⣿⣿⣿⣿⣿⣿⣿⣿⡇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⣿⣿⣿⣿⣿⣿⣿⣿⣿⣿⣿⣿⣿⣿⣿⣿⣿⣿⣿⣿⣿⣿⣿⣿⣿⣿⣿⣿⣿⡇⢸⣿⣿⣿⣿⣿⡇⠀⠀⠀⠀⠀⠀⠀⠀⠀⠀⠀⠀⠀⢀⣾⣿⣿⠀⠀⠀⠀⠀⠀⠀⠀⠀⠀⠀⠀⠘⢿⣿⣿⣿⣿⣿⣿⣿⣿⣿⣿⣿⣿⣿⣿⣿⣿⣿⣿⣿⣿⣿⣿⡇</a:t>
            </a:r>
            <a:br/>
            <a:r>
              <a:t>⣿⣿⣿⣿⣿⣿⣿⣿⣿⣿⣿⣿⣿⣿⣿⣿⣿⣿⣿⣿⣿⣿⣿⣿⣿⣿⣿⣿⡏⢀⡀⢹⣿⣿⣿⣿⡇⠀⠀⠀⠀⠀⠀⠀⠀⠀⠀⠀⠀⠀⢸⣿⣿⣿⡇⠀⠀⠀⠀⠀⠀⠀⠀⠀⠀⠀⠀⠘⣿⣿⣿⣿⣿⣿⣿⣿⣿⣿⣿⣿⣿⣿⣿⣿⣿⣿⣿⣿⣿⣿⡇</a:t>
            </a:r>
            <a:br/>
            <a:r>
              <a:t>⣿⣿⣿⣿⣿⣿⣿⣿⣿⣿⣿⣿⣿⣿⣿⣿⣿⣿⣿⣿⣿⣿⣿⣿⣿⣿⣿⣿⡇⠸⠷⢸⣿⣿⣿⣿⡇⠀⠀⠀⠀⠀⠀⠀⠀⠀⠀⠀⠀⠀⢸⣿⣿⣿⣿⠀⠀⠀⠀⠀⠀⠀⠀⠀⠀⠀⠀⢀⣿⣿⣿⣿⣿⣿⣿⣿⣿⣿⣿⣿⣿⣿⣿⣿⣿⣿⣿⣿⣿⣿⡇</a:t>
            </a:r>
            <a:br/>
            <a:r>
              <a:t>⣿⣿⣿⣿⣿⣿⣿⣿⣿⣿⣿⣿⣿⣿⣿⣿⣿⣿⣿⣿⣿⣿⣿⣿⣿⣿⣿⣿⣿⡆⢰⣾⣿⣿⣿⣿⣇⠀⠀⠀⠀⠀⠀⠀⠀⠀⠀⠀⠀⠀⢸⣿⣿⣿⣿⡆⠀⠀⠀⠀⠀⠀⠀⠀⠀⠀⣀⣾⣿⣿⣿⣿⣿⣿⣿⣿⣿⣿⣿⣿⣿⣿⣿⣿⣿⣿⣿⣿⣿⣿⡇</a:t>
            </a:r>
            <a:br/>
            <a:r>
              <a:t>⣿⣿⣿⣿⣿⣿⣿⣿⣿⣿⣿⣿⣿⣿⣿⣿⣿⣿⣿⣿⣿⣿⣿⣿⣿⣿⣿⣿⡿⠃⠘⢻⣿⣿⣿⣿⡿⠀⠀⠀⠀⠀⠀⠀⠀⠀⠀⠀⠀⠀⠘⢿⣿⣿⣿⠀⠀⠀⠀⠀⠀⠀⠀⠀⢀⣴⣿⣿⣿⣿⣿⣿⣿⣿⣿⣿⣿⣿⣿⣿⣿⣿⣿⣿⣿⣿⣿⣿⣿⣿⡇</a:t>
            </a:r>
            <a:br/>
            <a:r>
              <a:t>⣿⣿⣿⣿⣿⣿⣿⣿⣿⣿⣿⣿⣿⣿⣿⣿⣿⣿⣿⣿⣿⣿⣿⣿⣿⣿⣿⣿⡇⢸⣿⢸⣿⣿⣿⡿⠃⠀⠀⠀⠀⠀⠀⠀⠀⠀⠀⠀⠀⠀⠀⠘⠻⡿⠃⠀⠀⠀⠀⠀⠀⠀⢀⣴⣿⣿⣿⣿⣿⣿⣿⣿⣿⣿⣿⣿⣿⣿⣿⣿⣿⣿⣿⣿⣿⣿⣿⣿⣿⣿⡇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⣿⣿⣿⣿⣿⣿⣿⣿⣿⣿⣿⣿⣿⣿⣿⣿⣿⣿⣿⣿⣿⣿⣿⣿⣿⣿⣿⣿⣿⣿⣿⣿⣿⣿⣿⣿⣿⣿⣿⣿⣿⣿⣿⣿⣿⣿⣿⣿⣿⣿⣿⣿⣿⣿⣿⣿⣿⣿⣿⣿⣿⣿⣿⣿⣿⣿⣿⣿⣿⣿⣿⣿⣿⣿⣿⣿⠟⠋⢡⣾⣿⣿⣿⣿⣿⣿⣿⣿⣿⣿⡇</a:t>
            </a:r>
            <a:br/>
            <a:r>
              <a:t>⣿⣿⣿⣿⣿⣿⣿⣿⣿⣿⣿⣿⣿⣿⣿⣿⣿⣿⣿⣿⣿⣿⡿⠟⠛⠉⠉⠉⠛⠛⠿⣿⣿⣿⣿⣿⣿⣿⣿⣿⣿⣿⣿⣿⣿⣿⣿⣿⣿⣿⣿⣿⣿⣿⣿⣿⣿⣿⣿⣿⣿⣿⣿⣿⣿⣿⣿⣿⣿⣿⣿⣿⣿⡿⠋⠀⢀⣴⣿⣿⣿⣿⣿⣿⣿⣿⣿⣿⣿⣿⡇</a:t>
            </a:r>
            <a:br/>
            <a:r>
              <a:t>⣿⣿⣿⣿⣿⣿⣿⣿⣿⣿⣿⣿⣿⣿⣿⣿⣿⣿⣿⣿⠟⠉⠀⠀⠀⠀⠀⠀⠀⠀⠀⠀⠙⢿⣿⣿⣿⣿⣿⣿⣿⣿⣿⣿⣿⣿⣿⣿⣿⣿⣿⣿⣿⣿⣿⣿⣿⣿⣿⣿⣿⣿⣿⣿⣿⣿⣿⣿⣿⣿⡿⠟⠁⠀⠀⣴⣿⣿⣿⣿⣿⣿⣿⣿⣿⣿⣿⣿⣿⣿⡇</a:t>
            </a:r>
            <a:br/>
            <a:r>
              <a:t>⣿⣿⣿⣿⣿⣿⣿⣿⣿⣿⣿⣿⣿⣿⣿⣿⣿⣿⡿⠃⠀⠀⠀⠀⠀⠀⠀⠀⠀⠀⠀⠀⠀⠀⠙⣿⣿⣿⣿⣿⣿⣿⣿⣿⣿⣿⣿⣿⣿⣿⣿⣿⣿⣿⣿⣿⣿⣿⣿⣿⣿⣿⣿⣿⣿⣿⣿⣿⠟⠋⠀⠀⠀⠀⣀⣨⣿⣿⣿⣿⣿⣿⣿⣿⣿⣿⣿⣿⣿⣿⡇</a:t>
            </a:r>
            <a:br/>
            <a:r>
              <a:t>⣿⣿⣿⣿⣿⣿⣿⣿⣿⣿⣿⣿⣿⣿⣿⣿⣿⡿⠁⠀⠀⠀⠀⠀⠀⠀⠀⠀⠀⠀⠀⠀⠀⠀⠀⠸⣿⣿⣿⣿⣿⣿⣿⣿⣿⣿⣿⣿⣿⣿⣿⣿⣿⣿⣿⣿⣿⣿⣿⣿⣿⣿⣿⣿⣿⠿⠛⠁⠀⠀⠀⠀⠀⠀⠈⠙⣿⣿⣿⣿⣿⣿⣿⣿⣿⣿⣿⣿⣿⣿⡇</a:t>
            </a:r>
            <a:br/>
            <a:r>
              <a:t>⣿⣿⣿⣿⣿⣿⣿⣿⣿⣿⣿⣿⣿⣿⣿⣿⣿⠃⠀⠀⠀⠀⠀⠀⠀⠀⠀⠀⠀⠀⠀⠀⠀⠀⠀⠀⠿⣿⣿⣿⣿⣿⣿⣿⣿⣿⣿⣿⣿⣿⣿⣿⣿⣿⣿⣿⣿⠛⠿⣿⣿⣿⠟⠋⠁⠀⠀⠀⠀⠀⠀⠀⠀⣠⣤⣶⣿⣿⣿⣿⣿⣿⣿⣿⣿⣿⣿⣿⣿⣿⡇</a:t>
            </a:r>
            <a:br/>
            <a:r>
              <a:t>⣿⣿⣿⣿⣿⣿⣿⣿⣿⣿⣿⣿⣿⣿⣿⣿⣿⠀⠀⠀⠀⠀⠀⠀⠀⠀⠀⠀⠀⠀⠀⠀⠀⠀⠀⠀⠀⠀⠀⠈⠉⠛⢿⣿⣿⣿⣿⠿⠟⠛⠉⠉⠉⠉⠙⠛⠋⠀⠀⠟⠉⠀⠀⠀⠀⠀⠀⣠⣾⣿⣶⣶⣿⣿⣿⣿⣿⣿⣿⣿⣿⣿⣿⣿⣿⣿⣿⣿⣿⣿⡇</a:t>
            </a:r>
            <a:br/>
            <a:r>
              <a:t>⣿⣿⣿⣿⣿⣿⣿⣿⣿⣿⣿⣿⣿⣿⣿⣿⣿⠀⠀⠀⠀⠀⠀⠀⠀⠀⠀⠀⠀⠀⠀⠀⠀⠀⠀⠀⠀⠀⠀⠀⠀⠀⠀⠹⣿⣿⡋⠁⠀⠀⠀⠀⠀⠀⠀⠀⠀⠀⠀⠀⠀⠀⠀⠀⢀⣤⣾⣿⣿⣿⣿⣿⣿⣿⣿⣿⣿⣿⣿⣿⣿⣿⣿⣿⣿⣿⣿⣿⣿⣿⡇</a:t>
            </a:r>
            <a:br/>
            <a:r>
              <a:t>⣿⣿⣿⣿⣿⣿⣿⣿⣿⣿⣿⣿⣿⣿⣿⣿⣿⣆⠀⠀⠀⠀⠀⠀⠀⠀⠀⠀⠀⠀⠀⠀⠀⠀⠀⠀⠀⠀⠀⠀⠀⠀⠀⠀⢹⡏⠀⠀⠀⠀⠀⠀⠀⠀⠀⠀⠀⠀⠀⠀⠀⠀⢀⢴⡿⠛⠉⠉⠉⠙⠻⣿⣿⣿⣿⣿⣿⣿⣿⣿⣿⣿⣿⣿⣿⣿⣿⣿⣿⣿⡇</a:t>
            </a:r>
            <a:br/>
            <a:r>
              <a:t>⣿⣿⣿⣿⣿⣿⣿⣿⣿⣿⣿⣿⣿⣿⣿⣿⣿⣿⣦⡀⠀⠀⠀⠀⠀⠀⠀⠀⠀⠀⠀⠀⠀⠀⠀⠀⠀⠀⠀⠀⠀⠀⠀⠀⢈⢀⠀⠀⠀⠀⠀⠀⠀⠀⠀⠀⠀⠀⠀⠀⠀⠀⠀⠀⠀⠀⠀⠀⠀⠀⠀⣿⣿⣿⣿⣿⣿⣿⣿⣿⣿⣿⣿⣿⣿⣿⣿⣿⣿⣿⡇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⣿⣿⣿⣿⣿⣿⣿⣿⣿⣿⣿⣿⣿⣿⣿⣿⣿⣿⣿⣿⣦⣄⡀⠀⠀⠀⠀⠀⠀⠀⠀⠀⠀⠀⠀⠀⠀⠀⠀⠀⠀⠀⠀⠀⠈⠉⠀⠀⠀⠀⠀⠀⠀⠀⠀⠀⠀⠀⠀⠀⠀⠀⠀⠀⠀⠀⠀⠀⠀⠀⠀⣿⣿⣿⣿⣿⣿⣿⣿⣿⣿⣿⣿⣿⣿⣿⣿⣿⣿⣿⡇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⣿⣿⣿⣿⣿⣿⣿⣿⣿⣿⣿⣿⣿⣿⣿⣿⣿⣿⣿⣿⣿⣿⣿⣿⣶⣶⣶⡶⠛⠉⠂⠀⠀⠀⠀⠀⠀⠀⠀⠀⠀⠀⠀⠀⠀⠀⠀⠀⠀⠀⠀⠀⠀⠀⠀⠀⠀⠀⠀⠀⠀⠀⠀⠀⠀⠀⠀⠀⠀⠀⣸⣿⣿⣿⣿⣿⣿⣿⣿⣿⣿⣿⣿⣿⣿⣿⣿⣿⣿⣿⡇</a:t>
            </a:r>
            <a:br/>
            <a:r>
              <a:t>⣿⣿⣿⣿⣿⣿⣿⣿⣿⣿⣿⣿⣿⣿⣿⣿⣿⣿⣿⣿⣿⣿⣿⣿⣿⠿⠋⠀⠀⠀⠀⠀⠀⠀⠀⠀⠀⠀⠀⠀⠀⢀⣴⡄⠀⠀⠀⠀⠀⠀⠀⠀⠀⠀⠀⠀⠀⠀⠀⠀⠀⠀⠀⠀⠀⠀⠀⠀⠀⣰⣿⣿⣿⣿⣿⣿⣿⣿⣿⣿⣿⣿⣿⣿⣿⣿⣿⣿⣿⣿⡇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⣿⣿⣿⣿⣿⣿⣿⣿⣿⣿⣿⣿⣿⣿⣿⣿⣿⣿⣿⣿⣿⣿⣿⣿⣧⠀⠀⠀⠀⠀⠀⠀⢸⣷⣦⣤⣤⣤⣤⣴⣾⣿⣿⣀⠀⠀⠀⠀⠀⠀⠀⠀⠀⠀⠀⠀⠀⠀⠀⠀⠀⠀⠀⠀⠀⠀⠀⠀⣼⣿⣿⣿⣿⣿⣿⣿⣿⣿⣿⣿⣿⣿⣿⣿⣿⣿⣿⣿⣿⣿⡇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⣿⣿⣿⣿⣿⣿⣿⣿⣿⣿⣿⣿⣿⣿⣿⣿⣿⣿⣿⣿⣿⣿⣿⡿⠁⡀⠀⠀⠀⠀⠀⠀⣿⣿⣿⣿⣿⣿⣿⣿⣿⣿⣿⣿⡗⠀⠀⠀⠀⠀⠀⠀⠀⠀⠀⠀⠀⠀⠀⠀⠀⠀⠀⢠⣄⠀⣠⣿⣿⣿⣿⣿⣿⣿⣿⣿⣿⣿⣿⣿⣿⣿⣿⣿⣿⣿⣿⣿⣿⣿⡇</a:t>
            </a:r>
            <a:br/>
            <a:r>
              <a:t>⣿⣿⣿⣿⣿⣿⣿⣿⣿⣿⣿⣿⣿⣿⣿⣿⣿⣿⣿⣿⣿⣿⣿⣷⣴⣿⠗⠀⠀⠀⠀⠀⠹⣿⣿⣿⣿⣿⣿⣿⣿⣿⣿⡿⠀⠀⠀⠀⠀⠀⠀⠀⠀⠀⠀⠀⠀⠀⠀⠀⠀⠀⠀⣼⣿⣿⣿⣿⣿⣿⣿⣿⣿⣿⣿⣿⣿⣿⣿⣿⣿⣿⣿⣿⣿⣿⣿⣿⣿⣿⡇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⣿⣿⣿⣿⣿⣿⣿⣿⣿⣿⣿⣿⣿⣿⣿⣿⣿⣿⣿⣿⣿⣿⣿⣿⣿⣷⣀⠀⠀⠀⠀⠀⣴⣿⣿⣿⣿⣿⣿⣿⣿⣿⣿⠃⠀⠀⠀⠀⠀⠀⠀⠀⠀⠀⠀⠀⠀⠀⠀⠀⠀⠀⢠⣿⣿⣿⣿⣿⣿⣿⣿⣿⣿⣿⣿⣿⣿⣿⣿⣿⣿⣿⣿⣿⣿⣿⣿⣿⣿⣿⡇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⣿⣿⣿⣿⣿⣿⣿⣿⣿⣿⣿⣿⣿⣿⣿⣿⣿⣿⣿⣿⣿⣿⣿⣿⣿⣿⣿⠀⠀⠀⠀⠀⢹⣿⣿⣿⣿⣿⣿⣿⣿⡿⠇⠀⠀⠀⠀⠀⠀⠀⠀⠀⠀⠀⠀⠀⠀⠀⠀⠀⠀⠀⣼⣿⣿⣿⣿⣿⣿⣿⣿⣿⣿⣿⣿⣿⣿⣿⣿⣿⣿⣿⣿⣿⣿⣿⣿⣿⣿⣿⡇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⣿⣿⣿⣿⣿⣿⣿⣿⣿⣿⣿⣿⣿⣿⣿⣿⣿⣿⣿⣿⣿⣿⣿⣿⣿⣿⣿⠀⠀⠀⠀⠀⢸⠿⠟⠛⠛⠉⠉⠁⠀⠀⠀⠀⠀⠀⠀⠀⠀⠀⠀⠀⠀⠀⠀⠀⠀⠀⠀⠀⠀⠀⣿⣿⣿⣿⣿⣿⣿⣿⣿⣿⣿⣿⣿⣿⣿⣿⣿⣿⣿⣿⣿⣿⣿⣿⣿⣿⣿⣿⡇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⣿⣿⣿⣿⣿⣿⣿⣿⣿⣿⣿⣿⣿⣿⣿⣿⣿⣿⣿⣿⣿⣿⣿⣿⣿⣿⣿⣧⡀⠀⠀⠀⠀⠀⠀⠀⠀⠀⠀⠀⠀⠀⠀⠀⠀⠀⠀⠀⠀⠀⠀⠀⠀⠀⠀⠀⠀⠀⠀⠀⠀⢸⣿⣿⣿⣿⣿⣿⣿⣿⣿⣿⣿⣿⣿⣿⣿⣿⣿⣿⣿⣿⣿⣿⣿⣿⣿⣿⣿⣿⡇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⣿⣿⣿⣿⣿⣿⣿⣿⣿⣿⣿⣿⣿⣿⣿⣿⣿⣿⣿⣿⣿⣿⣿⣿⣿⣿⣿⣿⣇⡀⢀⣤⣤⣤⣶⣶⡾⠁⠀⠀⠀⠀⠀⠀⠀⠀⠀⠀⠀⠀⠀⠀⠀⠀⠀⠀⠀⠀⠀⠀⠀⣸⣿⣿⣿⣿⣿⣿⣿⣿⣿⣿⣿⣿⣿⣿⣿⣿⣿⣿⣿⣿⣿⣿⣿⣿⣿⣿⣿⣿⡇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⣿⣿⣿⣿⣿⣿⣿⣿⣿⣿⣿⣿⣿⣿⣿⣿⣿⣿⣿⣿⣿⣿⣿⣿⣿⣿⣿⣿⣿⠇⠸⣿⣿⣿⣿⣿⠇⠀⠀⠀⠀⠀⠀⠀⠀⠀⠀⠀⠀⠀⠀⠀⠀⠀⠀⠀⠀⠀⠀⠀⠀⠻⣿⣿⣿⣿⣿⣿⣿⣿⣿⣿⣿⣿⣿⣿⣿⣿⣿⣿⣿⣿⣿⣿⣿⣿⣿⣿⣿⣿⡇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⣿⣿⣿⣿⣿⣿⣿⣿⣿⣿⣿⣿⣿⣿⣿⣿⣿⣿⣿⣿⣿⣿⣿⣿⣿⣿⣿⣿⡇⢠⡄⢸⣿⣿⣿⣿⠀⠀⠀⠀⠀⠀⠀⠀⠀⠀⠀⠀⠀⠀⠀⠀⢀⠀⠀⠀⠀⠀⠀⠀⠀⠀⠈⠻⣿⣿⣿⣿⣿⣿⣿⣿⣿⣿⣿⣿⣿⣿⣿⣿⣿⣿⣿⣿⣿⣿⣿⣿⣿⣿⡇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⣿⣿⣿⣿⣿⣿⣿⣿⣿⣿⣿⣿⣿⣿⣿⣿⣿⣿⣿⣿⣿⣿⣿⣿⣿⣿⣿⣿⣇⠘⠃⣸⣿⣿⣿⣿⠀⠀⠀⠀⠀⠀⠀⠀⠀⠀⠀⠀⠀⠀⠀⢀⣿⡆⠀⠀⠀⠀⠀⠀⠀⠀⠀⠀⠈⠻⣿⣿⣿⣿⣿⣿⣿⣿⣿⣿⣿⣿⣿⣿⣿⣿⣿⣿⣿⣿⣿⣿⣿⣿⡇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⣿⣿⣿⣿⣿⣿⣿⣿⣿⣿⣿⣿⣿⣿⣿⣿⣿⣿⣿⣿⣿⣿⣿⣿⣿⣿⣿⣿⣿⡇⢸⣿⣿⣿⣿⣿⡆⠀⠀⠀⠀⠀⠀⠀⠀⠀⠀⠀⠀⠀⢀⣾⣿⣷⠀⠀⠀⠀⠀⠀⠀⠀⠀⠀⠀⠀⠘⣿⣿⣿⣿⣿⣿⣿⣿⣿⣿⣿⣿⣿⣿⣿⣿⣿⣿⣿⣿⣿⣿⣿⡇</a:t>
            </a:r>
            <a:br/>
            <a:r>
              <a:t>⣿⣿⣿⣿⣿⣿⣿⣿⣿⣿⣿⣿⣿⣿⣿⣿⣿⣿⣿⣿⣿⣿⣿⣿⣿⣿⣿⣿⡏⢁⣀⢹⣿⣿⣿⣿⡇⠀⠀⠀⠀⠀⠀⠀⠀⠀⠀⠀⠀⠀⢸⣿⣿⣿⡆⠀⠀⠀⠀⠀⠀⠀⠀⠀⠀⠀⠀⠸⣿⣿⣿⣿⣿⣿⣿⣿⣿⣿⣿⣿⣿⣿⣿⣿⣿⣿⣿⣿⣿⣿⡇</a:t>
            </a:r>
            <a:br/>
            <a:r>
              <a:t>⣿⣿⣿⣿⣿⣿⣿⣿⣿⣿⣿⣿⣿⣿⣿⣿⣿⣿⣿⣿⣿⣿⣿⣿⣿⣿⣿⣿⡇⠸⠿⢸⣿⣿⣿⣿⡇⠀⠀⠀⠀⠀⠀⠀⠀⠀⠀⠀⠀⠀⢸⣿⣿⣿⣷⠀⠀⠀⠀⠀⠀⠀⠀⠀⠀⠀⠀⢀⣿⣿⣿⣿⣿⣿⣿⣿⣿⣿⣿⣿⣿⣿⣿⣿⣿⣿⣿⣿⣿⣿⡇</a:t>
            </a:r>
            <a:br/>
            <a:r>
              <a:t>⣿⣿⣿⣿⣿⣿⣿⣿⣿⣿⣿⣿⣿⣿⣿⣿⣿⣿⣿⣿⣿⣿⣿⣿⣿⣿⣿⣿⣿⡆⢠⣾⣿⣿⣿⣿⡇⠀⠀⠀⠀⠀⠀⠀⠀⠀⠀⠀⠀⠀⢸⣿⣿⣿⣿⡄⠀⠀⠀⠀⠀⠀⠀⠀⠀⠀⢀⣾⣿⣿⣿⣿⣿⣿⣿⣿⣿⣿⣿⣿⣿⣿⣿⣿⣿⣿⣿⣿⣿⣿⡇</a:t>
            </a:r>
            <a:br/>
            <a:r>
              <a:t>⣿⣿⣿⣿⣿⣿⣿⣿⣿⣿⣿⣿⣿⣿⣿⣿⣿⣿⣿⣿⣿⣿⣿⣿⣿⣿⣿⣿⡿⠃⠘⢻⣿⣿⣿⣿⡷⠀⠀⠀⠀⠀⠀⠀⠀⠀⠀⠀⠀⠀⠘⢿⣿⣿⡿⠀⠀⠀⠀⠀⠀⠀⠀⠀⢀⣴⣿⣿⣿⣿⣿⣿⣿⣿⣿⣿⣿⣿⣿⣿⣿⣿⣿⣿⣿⣿⣿⣿⣿⣿⡇</a:t>
            </a:r>
            <a:br/>
            <a:r>
              <a:t>⣿⣿⣿⣿⣿⣿⣿⣿⣿⣿⣿⣿⣿⣿⣿⣿⣿⣿⣿⣿⣿⣿⣿⣿⣿⣿⣿⣿⡇⢸⣾⢸⣿⣿⣿⡿⠃⠀⠀⠀⠀⠀⠀⠀⠀⠀⠀⠀⠀⠀⠀⠘⠿⡿⠁⠀⠀⠀⠀⠀⠀⠀⢀⣴⣿⣿⣿⣿⣿⣿⣿⣿⣿⣿⣿⣿⣿⣿⣿⣿⣿⣿⣿⣿⣿⣿⣿⣿⣿⣿⡇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⣿⣿⣿⣿⣿⣿⣿⣿⣿⣿⣿⣿⣿⣿⣿⣿⣿⣿⣿⣿⣿⣿⣿⣿⣿⣿⣿⣿⣿⣿⣿⣿⣿⣿⣿⣿⣿⣿⣿⣿⣿⣿⣿⣿⣿⣿⣿⣿⣿⣿⣿⣿⣿⣿⣿⣿⣿⣿⣿⣿⣿⣿⣿⣿⣿⣿⣿⣿⣿⣿⣿⣿⣿⣿⣿⣿⡿⠟⢉⣴⣿⣿⣿⣿⣿⣿⣿⣿⣿⣿⡇</a:t>
            </a:r>
            <a:br/>
            <a:r>
              <a:t>⣿⣿⣿⣿⣿⣿⣿⣿⣿⣿⣿⣿⣿⣿⣿⣿⣿⣿⣿⣿⣿⣿⡿⠟⠛⠉⠉⠉⠛⠛⠿⣿⣿⣿⣿⣿⣿⣿⣿⣿⣿⣿⣿⣿⣿⣿⣿⣿⣿⣿⣿⣿⣿⣿⣿⣿⣿⣿⣿⣿⣿⣿⣿⣿⣿⣿⣿⣿⣿⣿⣿⣿⣿⡿⠟⠉⠀⣠⣾⣿⣿⣿⣿⣿⣿⣿⣿⣿⣿⣿⡇</a:t>
            </a:r>
            <a:br/>
            <a:r>
              <a:t>⣿⣿⣿⣿⣿⣿⣿⣿⣿⣿⣿⣿⣿⣿⣿⣿⣿⣿⣿⣿⠟⠁⠀⠀⠀⠀⠀⠀⠀⠀⠀⠈⠙⢿⣿⣿⣿⣿⣿⣿⣿⣿⣿⣿⣿⣿⣿⣿⣿⣿⣿⣿⣿⣿⣿⣿⣿⣿⣿⣿⣿⣿⣿⣿⣿⣿⣿⣿⣿⣿⣿⠿⠋⠀⠀⣠⣾⣿⣿⣿⣿⣿⣿⣿⣿⣿⣿⣿⣿⣿⡇</a:t>
            </a:r>
            <a:br/>
            <a:r>
              <a:t>⣿⣿⣿⣿⣿⣿⣿⣿⣿⣿⣿⣿⣿⣿⣿⣿⣿⣿⡿⠁⠀⠀⠀⠀⠀⠀⠀⠀⠀⠀⠀⠀⠀⠀⠹⣿⣿⣿⣿⣿⣿⣿⣿⣿⣿⣿⣿⣿⣿⣿⣿⣿⣿⣿⣿⣿⣿⣿⣿⣿⣿⣿⣿⣿⣿⣿⣿⣿⡿⠛⠁⠀⠀⠀⠀⣉⣿⣿⣿⣿⣿⣿⣿⣿⣿⣿⣿⣿⣿⣿⡇</a:t>
            </a:r>
            <a:br/>
            <a:r>
              <a:t>⣿⣿⣿⣿⣿⣿⣿⣿⣿⣿⣿⣿⣿⣿⣿⣿⣿⡿⠁⠀⠀⠀⠀⠀⠀⠀⠀⠀⠀⠀⠀⠀⠀⠀⠀⢹⣿⣿⣿⣿⣿⣿⣿⣿⣿⣿⣿⣿⣿⣿⣿⣿⣿⣿⣿⣿⣿⣿⣿⣿⣿⣿⣿⣿⣿⡿⠟⠉⠀⠀⠀⠀⠀⠀⠉⠛⢿⣿⣿⣿⣿⣿⣿⣿⣿⣿⣿⣿⣿⣿⡇</a:t>
            </a:r>
            <a:br/>
            <a:r>
              <a:t>⣿⣿⣿⣿⣿⣿⣿⣿⣿⣿⣿⣿⣿⣿⣿⣿⣿⠁⠀⠀⠀⠀⠀⠀⠀⠀⠀⠀⠀⠀⠀⠀⠀⠀⠀⠀⢿⣿⣿⣿⣿⣿⣿⣿⣿⣿⣿⣿⣿⣿⣿⣿⣿⣿⣿⣿⣿⠿⠿⣿⣿⣿⠿⠛⠉⠀⠀⠀⠀⠀⠀⠀⠀⢀⣠⣤⣾⣿⣿⣿⣿⣿⣿⣿⣿⣿⣿⣿⣿⣿⡇</a:t>
            </a:r>
            <a:br/>
            <a:r>
              <a:t>⣿⣿⣿⣿⣿⣿⣿⣿⣿⣿⣿⣿⣿⣿⣿⣿⣿⠀⠀⠀⠀⠀⠀⠀⠀⠀⠀⠀⠀⠀⠀⠀⠀⠀⠀⠀⠀⠀⠀⠈⠉⠛⢿⣿⣿⣿⣿⡿⠿⠛⠋⠉⠉⠉⠙⠛⠟⠁⠀⠹⠋⠁⠀⠀⠀⠀⠀⢀⣴⣿⣶⣶⣶⣿⣿⣿⣿⣿⣿⣿⣿⣿⣿⣿⣿⣿⣿⣿⣿⣿⡇</a:t>
            </a:r>
            <a:br/>
            <a:r>
              <a:t>⣿⣿⣿⣿⣿⣿⣿⣿⣿⣿⣿⣿⣿⣿⣿⣿⣿⠀⠀⠀⠀⠀⠀⠀⠀⠀⠀⠀⠀⠀⠀⠀⠀⠀⠀⠀⠀⠀⠀⠀⠀⠀⠀⠻⣿⡿⡋⠁⠀⠀⠀⠀⠀⠀⠀⠀⠀⠀⠀⠀⠀⠀⠀⠀⠀⣠⣶⣿⣿⣿⣿⣿⣿⣿⣿⣿⣿⣿⣿⣿⣿⣿⣿⣿⣿⣿⣿⣿⣿⣿⡇</a:t>
            </a:r>
            <a:br/>
            <a:r>
              <a:t>⣿⣿⣿⣿⣿⣿⣿⣿⣿⣿⣿⣿⣿⣿⣿⣿⣿⣆⠀⠀⠀⠀⠀⠀⠀⠀⠀⠀⠀⠀⠀⠀⠀⠀⠀⠀⠀⠀⠀⠀⠀⠀⠀⠀⢹⡏⠀⠀⠀⠀⠀⠀⠀⠀⠀⠀⠀⠀⠀⠀⠀⠀⠀⣠⣾⠟⠋⠉⠉⠛⠿⣿⣿⣿⣿⣿⣿⣿⣿⣿⣿⣿⣿⣿⣿⣿⣿⣿⣿⣿⡇</a:t>
            </a:r>
            <a:br/>
            <a:r>
              <a:t>⣿⣿⣿⣿⣿⣿⣿⣿⣿⣿⣿⣿⣿⣿⣿⣿⣿⣿⣦⡀⠀⠀⠀⠀⠀⠀⠀⠀⠀⠀⠀⠀⠀⠀⠀⠀⠀⠀⠀⠀⠀⠀⠀⠀⢸⣁⠀⠀⠀⠀⠀⠀⠀⠀⠀⠀⠀⠀⠀⠀⠀⠀⠀⠀⠀⠀⠀⠀⠀⠀⠀⢹⣿⣿⣿⣿⣿⣿⣿⣿⣿⣿⣿⣿⣿⣿⣿⣿⣿⣿⡇</a:t>
            </a:r>
            <a:br/>
            <a:r>
              <a:t>⣿⣿⣿⣿⣿⣿⣿⣿⣿⣿⣿⣿⣿⣿⣿⣿⣿⣿⣿⣿⣦⣄⡀⠀⠀⠀⠀⠀⠀⠀⠀⠀⠀⠀⠀⠀⠀⠀⠀⠀⠀⠀⠀⠀⠈⠛⠀⠀⠀⠀⠀⠀⠀⠀⠀⠀⠀⠀⠀⠀⠀⠀⠀⠀⠀⠀⠀⠀⠀⠀⠀⣼⣿⣿⣿⣿⣿⣿⣿⣿⣿⣿⣿⣿⣿⣿⣿⣿⣿⣿⡇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⣿⣿⣿⣿⣿⣿⣿⣿⣿⣿⣿⣿⣿⣿⣿⣿⣿⣿⣿⣿⣿⣿⣿⣿⣶⣶⣶⡶⠛⠁⠂⠀⠀⠀⠀⠀⠀⠀⠀⠀⠀⠀⠀⠀⠀⠀⠀⠀⠀⠀⠀⠀⠀⠀⠀⠀⠀⠀⠀⠀⠀⠀⠀⠀⠀⠀⠀⠀⠀⠀⢰⣿⣿⣿⣿⣿⣿⣿⣿⣿⣿⣿⣿⣿⣿⣿⣿⣿⣿⣿⡇</a:t>
            </a:r>
            <a:br/>
            <a:r>
              <a:t>⣿⣿⣿⣿⣿⣿⣿⣿⣿⣿⣿⣿⣿⣿⣿⣿⣿⣿⣿⣿⣿⣿⣿⣿⣿⠟⠋⠀⠀⠀⠀⠀⢀⠀⠀⠀⠀⠀⠀⠀⠀⢀⣤⡄⠀⠀⠀⠀⠀⠀⠀⠀⠀⠀⠀⠀⠀⠀⠀⠀⠀⠀⠀⠀⠀⠀⠀⠀⠀⢰⣿⣿⣿⣿⣿⣿⣿⣿⣿⣿⣿⣿⣿⣿⣿⣿⣿⣿⣿⣿⡇</a:t>
            </a:r>
            <a:br/>
            <a:r>
              <a:t>⣿⣿⣿⣿⣿⣿⣿⣿⣿⣿⣿⣿⣿⣿⣿⣿⣿⣿⣿⣿⣿⣿⣿⣿⡧⠀⠀⠀⠀⠀⠀⠀⢸⣷⣦⣤⣤⣤⣤⣴⣾⣿⣿⡀⠀⠀⠀⠀⠀⠀⠀⠀⠀⠀⠀⠀⠀⠀⠀⠀⠀⠀⠀⠀⠀⠀⠀⠀⣰⣿⣿⣿⣿⣿⣿⣿⣿⣿⣿⣿⣿⣿⣿⣿⣿⣿⣿⣿⣿⣿⡇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⣿⣿⣿⣿⣿⣿⣿⣿⣿⣿⣿⣿⣿⣿⣿⣿⣿⣿⣿⣿⣿⣿⣿⡟⠁⡀⠀⠀⠀⠀⠀⠀⣿⣿⣿⣿⣿⣿⣿⣿⣿⣿⣿⣿⡗⠀⠀⠀⠀⠀⠀⠀⠀⠀⠀⠀⠀⠀⠀⠀⠀⠀⠀⢀⡄⠀⢠⣾⣿⣿⣿⣿⣿⣿⣿⣿⣿⣿⣿⣿⣿⣿⣿⣿⣿⣿⣿⣿⣿⣿⡇</a:t>
            </a:r>
            <a:br/>
            <a:r>
              <a:t>⣿⣿⣿⣿⣿⣿⣿⣿⣿⣿⣿⣿⣿⣿⣿⣿⣿⣿⣿⣿⣿⣿⣿⣷⣼⣿⠗⠀⠀⠀⠀⠀⢻⣿⣿⣿⣿⣿⣿⣿⣿⣿⣿⡿⠁⠀⠀⠀⠀⠀⠀⠀⠀⠀⠀⠀⠀⠀⠀⠀⠀⠀⠀⣼⣿⣾⣿⣿⣿⣿⣿⣿⣿⣿⣿⣿⣿⣿⣿⣿⣿⣿⣿⣿⣿⣿⣿⣿⣿⣿⡇</a:t>
            </a:r>
            <a:br/>
            <a:r>
              <a:t>⣿⣿⣿⣿⣿⣿⣿⣿⣿⣿⣿⣿⣿⣿⣿⣿⣿⣿⣿⣿⣿⣿⣿⣿⣿⣷⣀⠀⠀⠀⠀⠀⣴⣿⣿⣿⣿⣿⣿⣿⣿⣿⣿⠃⠀⠀⠀⠀⠀⠀⠀⠀⠀⠀⠀⠀⠀⠀⠀⠀⠀⠀⢠⣿⣿⣿⣿⣿⣿⣿⣿⣿⣿⣿⣿⣿⣿⣿⣿⣿⣿⣿⣿⣿⣿⣿⣿⣿⣿⣿⡇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⣿⣿⣿⣿⣿⣿⣿⣿⣿⣿⣿⣿⣿⣿⣿⣿⣿⣿⣿⣿⣿⣿⣿⣿⣿⣿⣿⠀⠀⠀⠀⠀⢻⣿⣿⣿⣿⣿⣿⣿⣿⡿⠏⠀⠀⠀⠀⠀⠀⠀⠀⠀⠀⠀⠀⠀⠀⠀⠀⠀⠀⠀⣼⣿⣿⣿⣿⣿⣿⣿⣿⣿⣿⣿⣿⣿⣿⣿⣿⣿⣿⣿⣿⣿⣿⣿⣿⣿⣿⣿⡇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⣿⣿⣿⣿⣿⣿⣿⣿⣿⣿⣿⣿⣿⣿⣿⣿⣿⣿⣿⣿⣿⣿⣿⣿⣿⣿⣿⠀⠀⠀⠀⠀⢸⡿⠿⠛⠛⠋⠉⠉⠀⠀⠀⠀⠀⠀⠀⠀⠀⠀⠀⠀⠀⠀⠀⠀⠀⠀⠀⠀⠀⠀⣿⣿⣿⣿⣿⣿⣿⣿⣿⣿⣿⣿⣿⣿⣿⣿⣿⣿⣿⣿⣿⣿⣿⣿⣿⣿⣿⣿⡇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⣿⣿⣿⣿⣿⣿⣿⣿⣿⣿⣿⣿⣿⣿⣿⣿⣿⣿⣿⣿⣿⣿⣿⣿⣿⣿⣿⣿⣇⡀⢀⣤⣤⣤⣴⣶⡶⠁⠀⠀⠀⠀⠀⠀⠀⠀⠀⠀⠀⠀⠀⠀⠀⠀⠀⠀⠀⠀⠀⠀⠀⣸⣿⣿⣿⣿⣿⣿⣿⣿⣿⣿⣿⣿⣿⣿⣿⣿⣿⣿⣿⣿⣿⣿⣿⣿⣿⣿⣿⣿⡇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⣿⣿⣿⣿⣿⣿⣿⣿⣿⣿⣿⣿⣿⣿⣿⣿⣿⣿⣿⣿⣿⣿⣿⣿⣿⣿⣿⣿⣿⠇⠸⣿⣿⣿⣿⣿⠇⠀⠀⠀⠀⠀⠀⠀⠀⠀⠀⠀⠀⠀⠀⠀⠀⠀⠀⠀⠀⠀⠀⠀⠀⠻⣿⣿⣿⣿⣿⣿⣿⣿⣿⣿⣿⣿⣿⣿⣿⣿⣿⣿⣿⣿⣿⣿⣿⣿⣿⣿⣿⣿⡇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⣿⣿⣿⣿⣿⣿⣿⣿⣿⣿⣿⣿⣿⣿⣿⣿⣿⣿⣿⣿⣿⣿⣿⣿⣿⣿⣿⣿⡇⢠⡄⢸⣿⣿⣿⣿⠀⠀⠀⠀⠀⠀⠀⠀⠀⠀⠀⠀⠀⠀⠀⠀⢀⠀⠀⠀⠀⠀⠀⠀⠀⠀⠈⠻⣿⣿⣿⣿⣿⣿⣿⣿⣿⣿⣿⣿⣿⣿⣿⣿⣿⣿⣿⣿⣿⣿⣿⣿⣿⣿⡇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⣿⣿⣿⣿⣿⣿⣿⣿⣿⣿⣿⣿⣿⣿⣿⣿⣿⣿⣿⣿⣿⣿⣿⣿⣿⣿⣿⣿⣇⠘⠃⢸⣿⣿⣿⣿⠀⠀⠀⠀⠀⠀⠀⠀⠀⠀⠀⠀⠀⠀⠀⢠⣿⡄⠀⠀⠀⠀⠀⠀⠀⠀⠀⠀⠈⠻⣿⣿⣿⣿⣿⣿⣿⣿⣿⣿⣿⣿⣿⣿⣿⣿⣿⣿⣿⣿⣿⣿⣿⣿⡇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⣿⣿⣿⣿⣿⣿⣿⣿⣿⣿⣿⣿⣿⣿⣿⣿⣿⣿⣿⣿⣿⣿⣿⣿⣿⣿⣿⣿⣿⡇⢸⣿⣿⣿⣿⣿⡀⠀⠀⠀⠀⠀⠀⠀⠀⠀⠀⠀⠀⠀⢀⣾⣿⣧⠀⠀⠀⠀⠀⠀⠀⠀⠀⠀⠀⠀⠙⣿⣿⣿⣿⣿⣿⣿⣿⣿⣿⣿⣿⣿⣿⣿⣿⣿⣿⣿⣿⣿⣿⣿⡇</a:t>
            </a:r>
            <a:br/>
            <a:r>
              <a:t>⣿⣿⣿⣿⣿⣿⣿⣿⣿⣿⣿⣿⣿⣿⣿⣿⣿⣿⣿⣿⣿⣿⣿⣿⣿⣿⣿⣿⡟⢁⣈⢹⣿⣿⣿⣿⡇⠀⠀⠀⠀⠀⠀⠀⠀⠀⠀⠀⠀⠀⢸⣿⣿⣿⡄⠀⠀⠀⠀⠀⠀⠀⠀⠀⠀⠀⠀⠸⣿⣿⣿⣿⣿⣿⣿⣿⣿⣿⣿⣿⣿⣿⣿⣿⣿⣿⣿⣿⣿⣿⡇</a:t>
            </a:r>
            <a:br/>
            <a:r>
              <a:t>⣿⣿⣿⣿⣿⣿⣿⣿⣿⣿⣿⣿⣿⣿⣿⣿⣿⣿⣿⣿⣿⣿⣿⣿⣿⣿⣿⣿⡇⢸⢿⢸⣿⣿⣿⣿⡇⠀⠀⠀⠀⠀⠀⠀⠀⠀⠀⠀⠀⠀⢾⣿⣿⣿⣧⠀⠀⠀⠀⠀⠀⠀⠀⠀⠀⠀⠀⢀⣿⣿⣿⣿⣿⣿⣿⣿⣿⣿⣿⣿⣿⣿⣿⣿⣿⣿⣿⣿⣿⣿⡇</a:t>
            </a:r>
            <a:br/>
            <a:r>
              <a:t>⣿⣿⣿⣿⣿⣿⣿⣿⣿⣿⣿⣿⣿⣿⣿⣿⣿⣿⣿⣿⣿⣿⣿⣿⣿⣿⣿⣿⣿⡄⢠⣾⣿⣿⣿⣿⡇⠀⠀⠀⠀⠀⠀⠀⠀⠀⠀⠀⠀⠀⢸⣿⣿⣿⣿⠀⠀⠀⠀⠀⠀⠀⠀⠀⠀⠀⢀⣾⣿⣿⣿⣿⣿⣿⣿⣿⣿⣿⣿⣿⣿⣿⣿⣿⣿⣿⣿⣿⣿⣿⡇</a:t>
            </a:r>
            <a:br/>
            <a:r>
              <a:t>⣿⣿⣿⣿⣿⣿⣿⣿⣿⣿⣿⣿⣿⣿⣿⣿⣿⣿⣿⣿⣿⣿⣿⣿⣿⣿⣿⣿⣿⠃⠘⢻⣿⣿⣿⣿⡇⠀⠀⠀⠀⠀⠀⠀⠀⠀⠀⠀⠀⠀⠸⣿⣿⣿⡿⠀⠀⠀⠀⠀⠀⠀⠀⠀⢀⣴⣿⣿⣿⣿⣿⣿⣿⣿⣿⣿⣿⣿⣿⣿⣿⣿⣿⣿⣿⣿⣿⣿⣿⣿⡇</a:t>
            </a:r>
            <a:br/>
            <a:r>
              <a:t>⣿⣿⣿⣿⣿⣿⣿⣿⣿⣿⣿⣿⣿⣿⣿⣿⣿⣿⣿⣿⣿⣿⣿⣿⣿⣿⣿⣿⡇⢸⣾⢸⣿⣿⣿⡿⠃⠀⠀⠀⠀⠀⠀⠀⠀⠀⠀⠀⠀⠀⠀⠸⢿⡟⠁⠀⠀⠀⠀⠀⠀⠀⢀⣴⣿⣿⣿⣿⣿⣿⣿⣿⣿⣿⣿⣿⣿⣿⣿⣿⣿⣿⣿⣿⣿⣿⣿⣿⣿⣿⡇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⣿⣿⣿⣿⣿⣿⣿⣿⣿⣿⣿⣿⣿⣿⣿⣿⣿⣿⣿⣿⣿⣿⣿⣿⣿⣿⣿⣿⣿⣿⣿⣿⣿⣿⣿⣿⣿⣿⣿⣿⣿⣿⣿⣿⣿⣿⣿⣿⣿⣿⣿⣿⣿⣿⣿⣿⣿⣿⣿⣿⣿⣿⣿⣿⣿⣿⣿⣿⣿⣿⣿⣿⣿⣿⣿⣿⣿⠟⠋⣡⣾⣿⣿⣿⣿⣿⣿⣿⣿⣿⡇</a:t>
            </a:r>
            <a:br/>
            <a:r>
              <a:t>⣿⣿⣿⣿⣿⣿⣿⣿⣿⣿⣿⣿⣿⣿⣿⣿⣿⣿⣿⣿⣿⣿⡿⠟⠛⠉⠉⠉⠛⠻⠿⣿⣿⣿⣿⣿⣿⣿⣿⣿⣿⣿⣿⣿⣿⣿⣿⣿⣿⣿⣿⣿⣿⣿⣿⣿⣿⣿⣿⣿⣿⣿⣿⣿⣿⣿⣿⣿⣿⣿⣿⣿⣿⣿⠿⠋⠀⢀⣾⣿⣿⣿⣿⣿⣿⣿⣿⣿⣿⣿⡇</a:t>
            </a:r>
            <a:br/>
            <a:r>
              <a:t>⣿⣿⣿⣿⣿⣿⣿⣿⣿⣿⣿⣿⣿⣿⣿⣿⣿⣿⣿⣿⠟⠉⠀⠀⠀⠀⠀⠀⠀⠀⠀⠈⠙⢿⣿⣿⣿⣿⣿⣿⣿⣿⣿⣿⣿⣿⣿⣿⣿⣿⣿⣿⣿⣿⣿⣿⣿⣿⣿⣿⣿⣿⣿⣿⣿⣿⣿⣿⣿⣿⣿⡿⠛⠁⠀⢀⣴⣿⣿⣿⣿⣿⣿⣿⣿⣿⣿⣿⣿⣿⡇</a:t>
            </a:r>
            <a:br/>
            <a:r>
              <a:t>⣿⣿⣿⣿⣿⣿⣿⣿⣿⣿⣿⣿⣿⣿⣿⣿⣿⣿⡿⠃⠀⠀⠀⠀⠀⠀⠀⠀⠀⠀⠀⠀⠀⠀⠹⣿⣿⣿⣿⣿⣿⣿⣿⣿⣿⣿⣿⣿⣿⣿⣿⣿⣿⣿⣿⣿⣿⣿⣿⣿⣿⣿⣿⣿⣿⣿⣿⣿⣿⠟⠉⠀⠀⠀⠀⢉⣻⣿⣿⣿⣿⣿⣿⣿⣿⣿⣿⣿⣿⣿⡇</a:t>
            </a:r>
            <a:br/>
            <a:r>
              <a:t>⣿⣿⣿⣿⣿⣿⣿⣿⣿⣿⣿⣿⣿⣿⣿⣿⣿⡿⠁⠀⠀⠀⠀⠀⠀⠀⠀⠀⠀⠀⠀⠀⠀⠀⠀⢹⣿⣿⣿⣿⣿⣿⣿⣿⣿⣿⣿⣿⣿⣿⣿⣿⣿⣿⣿⣿⣿⣿⣿⣿⣿⣿⣿⣿⣿⣿⠿⠋⠀⠀⠀⠀⠀⠀⠈⠛⢿⣿⣿⣿⣿⣿⣿⣿⣿⣿⣿⣿⣿⣿⡇</a:t>
            </a:r>
            <a:br/>
            <a:r>
              <a:t>⣿⣿⣿⣿⣿⣿⣿⣿⣿⣿⣿⣿⣿⣿⣿⣿⣿⠃⠀⠀⠀⠀⠀⠀⠀⠀⠀⠀⠀⠀⠀⠀⠀⠀⠀⠀⢿⣿⣿⣿⣿⣿⣿⣿⣿⣿⣿⣿⣿⣿⣿⣿⣿⣿⣿⣿⣿⠿⠿⣿⣿⣿⡿⠟⠋⠀⠀⠀⠀⠀⠀⠀⠀⠀⣀⣤⣼⣿⣿⣿⣿⣿⣿⣿⣿⣿⣿⣿⣿⣿⡇</a:t>
            </a:r>
            <a:br/>
            <a:r>
              <a:t>⣿⣿⣿⣿⣿⣿⣿⣿⣿⣿⣿⣿⣿⣿⣿⣿⣿⠀⠀⠀⠀⠀⠀⠀⠀⠀⠀⠀⠀⠀⠀⠀⠀⠀⠀⠀⠀⠀⠀⠉⠉⠻⢿⣿⣿⣿⣿⡿⠿⠛⠛⠉⠉⠉⠛⠛⠟⠁⠀⠸⠛⠁⠀⠀⠀⠀⠀⢀⣤⣶⣶⣤⣶⣿⣿⣿⣿⣿⣿⣿⣿⣿⣿⣿⣿⣿⣿⣿⣿⣿⡇</a:t>
            </a:r>
            <a:br/>
            <a:r>
              <a:t>⣿⣿⣿⣿⣿⣿⣿⣿⣿⣿⣿⣿⣿⣿⣿⣿⣿⠀⠀⠀⠀⠀⠀⠀⠀⠀⠀⠀⠀⠀⠀⠀⠀⠀⠀⠀⠀⠀⠀⠀⠀⠀⠀⠻⣿⣿⡟⠁⠀⠀⠀⠀⠀⠀⠀⠀⠀⠀⠀⠀⠀⠀⠀⠀⠀⢀⣴⣿⣿⣿⣿⣿⣿⣿⣿⣿⣿⣿⣿⣿⣿⣿⣿⣿⣿⣿⣿⣿⣿⣿⡇</a:t>
            </a:r>
            <a:br/>
            <a:r>
              <a:t>⣿⣿⣿⣿⣿⣿⣿⣿⣿⣿⣿⣿⣿⣿⣿⣿⣿⣆⠀⠀⠀⠀⠀⠀⠀⠀⠀⠀⠀⠀⠀⠀⠀⠀⠀⠀⠀⠀⠀⠀⠀⠀⠀⠀⢹⡟⠀⠀⠀⠀⠀⠀⠀⠀⠀⠀⠀⠀⠀⠀⠀⠀⠀⣠⣾⠿⠛⠋⠙⠛⠿⣿⣿⣿⣿⣿⣿⣿⣿⣿⣿⣿⣿⣿⣿⣿⣿⣿⣿⣿⡇</a:t>
            </a:r>
            <a:br/>
            <a:r>
              <a:t>⣿⣿⣿⣿⣿⣿⣿⣿⣿⣿⣿⣿⣿⣿⣿⣿⣿⣿⣦⡀⠀⠀⠀⠀⠀⠀⠀⠀⠀⠀⠀⠀⠀⠀⠀⠀⠀⠀⠀⠀⠀⠀⠀⠀⢸⡇⠀⠀⠀⠀⠀⠀⠀⠀⠀⠀⠀⠀⠀⠀⠀⠀⠀⠀⠁⠀⠀⠀⠀⠀⠀⢹⣿⣿⣿⣿⣿⣿⣿⣿⣿⣿⣿⣿⣿⣿⣿⣿⣿⣿⡇</a:t>
            </a:r>
            <a:br/>
            <a:r>
              <a:t>⣿⣿⣿⣿⣿⣿⣿⣿⣿⣿⣿⣿⣿⣿⣿⣿⣿⣿⣿⣿⣦⣄⡀⠀⠀⠀⠀⠀⠀⠀⠀⠀⠀⠀⠀⠀⠀⠀⠀⠀⠀⠀⠀⠀⠈⠛⠁⠀⠀⠀⠀⠀⠀⠀⠀⠀⠀⠀⠀⠀⠀⠀⠀⠀⠀⠀⠀⠀⠀⠀⠀⣼⣿⣿⣿⣿⣿⣿⣿⣿⣿⣿⣿⣿⣿⣿⣿⣿⣿⣿⡇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⣿⣿⣿⣿⣿⣿⣿⣿⣿⣿⣿⣿⣿⣿⣿⣿⣿⣿⣿⣿⣿⣿⣿⣿⣶⣶⣶⡶⠛⠁⠂⠀⠀⠀⠀⠀⠀⠀⠀⠀⠀⠀⠀⠀⠀⠀⠀⠀⠀⠀⠀⠀⠀⠀⠀⠀⠀⠀⠀⠀⠀⠀⠀⠀⠀⠀⠀⠀⠀⠀⢠⣿⣿⣿⣿⣿⣿⣿⣿⣿⣿⣿⣿⣿⣿⣿⣿⣿⣿⣿⡇</a:t>
            </a:r>
            <a:br/>
            <a:r>
              <a:t>⣿⣿⣿⣿⣿⣿⣿⣿⣿⣿⣿⣿⣿⣿⣿⣿⣿⣿⣿⣿⣿⣿⣿⣿⣿⠟⠋⠀⠀⠀⠀⠀⢀⠀⠀⠀⠀⠀⠀⠀⠀⢀⣤⡄⠀⠀⠀⠀⠀⠀⠀⠀⠀⠀⠀⠀⠀⠀⠀⠀⠀⠀⠀⠀⠀⠀⠀⠀⠀⢠⣾⣿⣿⣿⣿⣿⣿⣿⣿⣿⣿⣿⣿⣿⣿⣿⣿⣿⣿⣿⡇</a:t>
            </a:r>
            <a:br/>
            <a:r>
              <a:t>⣿⣿⣿⣿⣿⣿⣿⣿⣿⣿⣿⣿⣿⣿⣿⣿⣿⣿⣿⣿⣿⣿⣿⣿⡧⠀⠀⠀⠀⠀⠀⠀⣸⣷⣦⣤⣤⣤⣤⣴⣾⣿⣿⡅⠀⠀⠀⠀⠀⠀⠀⠀⠀⠀⠀⠀⠀⠀⠀⠀⠀⠀⠀⠀⠀⠀⠀⠀⣰⣿⣿⣿⣿⣿⣿⣿⣿⣿⣿⣿⣿⣿⣿⣿⣿⣿⣿⣿⣿⣿⡇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⣿⣿⣿⣿⣿⣿⣿⣿⣿⣿⣿⣿⣿⣿⣿⣿⣿⣿⣿⣿⣿⣿⣿⡟⠁⡀⠀⠀⠀⠀⠀⠀⣿⣿⣿⣿⣿⣿⣿⣿⣿⣿⣿⣿⡷⠀⠀⠀⠀⠀⠀⠀⠀⠀⠀⠀⠀⠀⠀⠀⠀⠀⠀⠀⡄⠀⢀⣶⣿⣿⣿⣿⣿⣿⣿⣿⣿⣿⣿⣿⣿⣿⣿⣿⣿⣿⣿⣿⣿⣿⡇</a:t>
            </a:r>
            <a:br/>
            <a:r>
              <a:t>⣿⣿⣿⣿⣿⣿⣿⣿⣿⣿⣿⣿⣿⣿⣿⣿⣿⣿⣿⣿⣿⣿⣿⣷⣼⣿⡇⠀⠀⠀⠀⠀⢻⣿⣿⣿⣿⣿⣿⣿⣿⣿⣿⣿⠁⠀⠀⠀⠀⠀⠀⠀⠀⠀⠀⠀⠀⠀⠀⠀⠀⠀⠀⣸⣿⣶⣿⣿⣿⣿⣿⣿⣿⣿⣿⣿⣿⣿⣿⣿⣿⣿⣿⣿⣿⣿⣿⣿⣿⣿⡇</a:t>
            </a:r>
            <a:br/>
            <a:r>
              <a:t>⣿⣿⣿⣿⣿⣿⣿⣿⣿⣿⣿⣿⣿⣿⣿⣿⣿⣿⣿⣿⣿⣿⣿⣿⣿⣷⣀⠀⠀⠀⠀⠀⣴⣿⣿⣿⣿⣿⣿⣿⣿⣿⣿⠃⠀⠀⠀⠀⠀⠀⠀⠀⠀⠀⠀⠀⠀⠀⠀⠀⠀⠀⢀⣿⣿⣿⣿⣿⣿⣿⣿⣿⣿⣿⣿⣿⣿⣿⣿⣿⣿⣿⣿⣿⣿⣿⣿⣿⣿⣿⡇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⣿⣿⣿⣿⣿⣿⣿⣿⣿⣿⣿⣿⣿⣿⣿⣿⣿⣿⣿⣿⣿⣿⣿⣿⣿⣿⣿⠀⠀⠀⠀⠀⢹⣿⣿⣿⣿⣿⣿⣿⣿⡿⠏⠀⠀⠀⠀⠀⠀⠀⠀⠀⠀⠀⠀⠀⠀⠀⠀⠀⠀⠀⣸⣿⣿⣿⣿⣿⣿⣿⣿⣿⣿⣿⣿⣿⣿⣿⣿⣿⣿⣿⣿⣿⣿⣿⣿⣿⣿⣿⡇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⣿⣿⣿⣿⣿⣿⣿⣿⣿⣿⣿⣿⣿⣿⣿⣿⣿⣿⣿⣿⣿⣿⣿⣿⣿⣿⣿⠀⠀⠀⠀⠀⢸⡿⠿⠟⠛⠋⠉⠉⠀⠀⠀⠀⠀⠀⠀⠀⠀⠀⠀⠀⠀⠀⠀⠀⠀⠀⠀⠀⠀⠀⣿⣿⣿⣿⣿⣿⣿⣿⣿⣿⣿⣿⣿⣿⣿⣿⣿⣿⣿⣿⣿⣿⣿⣿⣿⣿⣿⣿⡇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⣿⣿⣿⣿⣿⣿⣿⣿⣿⣿⣿⣿⣿⣿⣿⣿⣿⣿⣿⣿⣿⣿⣿⣿⣿⣿⣿⣿⣇⠀⢀⣠⣤⣤⣤⣶⡶⠁⠀⠀⠀⠀⠀⠀⠀⠀⠀⠀⠀⠀⠀⠀⠀⠀⠀⠀⠀⠀⠀⠀⠀⣸⣿⣿⣿⣿⣿⣿⣿⣿⣿⣿⣿⣿⣿⣿⣿⣿⣿⣿⣿⣿⣿⣿⣿⣿⣿⣿⣿⣿⡇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⣿⣿⣿⣿⣿⣿⣿⣿⣿⣿⣿⣿⣿⣿⣿⣿⣿⣿⣿⣿⣿⣿⣿⣿⣿⣿⣿⣿⣿⡇⢸⣿⣿⣿⣿⣿⠃⠀⠀⠀⠀⠀⠀⠀⠀⠀⠀⠀⠀⠀⠀⠀⠀⠀⠀⠀⠀⠀⠀⠀⠀⢿⣿⣿⣿⣿⣿⣿⣿⣿⣿⣿⣿⣿⣿⣿⣿⣿⣿⣿⣿⣿⣿⣿⣿⣿⣿⣿⣿⣿⡇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⣿⣿⣿⣿⣿⣿⣿⣿⣿⣿⣿⣿⣿⣿⣿⣿⣿⣿⣿⣿⣿⣿⣿⣿⣿⣿⣿⣿⡇⢠⡄⢹⣿⣿⣿⣿⠀⠀⠀⠀⠀⠀⠀⠀⠀⠀⠀⠀⠀⠀⠀⠀⢀⠀⠀⠀⠀⠀⠀⠀⠀⠀⠈⠻⣿⣿⣿⣿⣿⣿⣿⣿⣿⣿⣿⣿⣿⣿⣿⣿⣿⣿⣿⣿⣿⣿⣿⣿⣿⣿⡇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⣿⣿⣿⣿⣿⣿⣿⣿⣿⣿⣿⣿⣿⣿⣿⣿⣿⣿⣿⣿⣿⣿⣿⣿⣿⣿⣿⣿⡇⠘⠃⢸⣿⣿⣿⣿⠀⠀⠀⠀⠀⠀⠀⠀⠀⠀⠀⠀⠀⠀⠀⢠⣾⡀⠀⠀⠀⠀⠀⠀⠀⠀⠀⠀⠈⢻⣿⣿⣿⣿⣿⣿⣿⣿⣿⣿⣿⣿⣿⣿⣿⣿⣿⣿⣿⣿⣿⣿⣿⣿⡇</a:t>
            </a:r>
            <a:br/>
            <a:r>
              <a:t>⣿⣿⣿⣿⣿⣿⣿⣿⣿⣿⣿⣿⣿⣿⣿⣿⣿⣿⣿⣿⣿⣿⣿⣿⣿⣿⣿⣿⣿⡆⢸⣿⣿⣿⣿⣿⠀⠀⠀⠀⠀⠀⠀⠀⠀⠀⠀⠀⠀⠀⢀⣾⣿⣇⠀⠀⠀⠀⠀⠀⠀⠀⠀⠀⠀⠀⠙⣿⣿⣿⣿⣿⣿⣿⣿⣿⣿⣿⣿⣿⣿⣿⣿⣿⣿⣿⣿⣿⣿⣿⡇</a:t>
            </a:r>
            <a:br/>
            <a:r>
              <a:t>⣿⣿⣿⣿⣿⣿⣿⣿⣿⣿⣿⣿⣿⣿⣿⣿⣿⣿⣿⣿⣿⣿⣿⣿⣿⣿⣿⣿⡟⢁⣈⢹⣿⣿⣿⣿⡆⠀⠀⠀⠀⠀⠀⠀⠀⠀⠀⠀⠀⠀⢸⣿⣿⣿⡀⠀⠀⠀⠀⠀⠀⠀⠀⠀⠀⠀⠀⠸⣿⣿⣿⣿⣿⣿⣿⣿⣿⣿⣿⣿⣿⣿⣿⣿⣿⣿⣿⣿⣿⣿⡇</a:t>
            </a:r>
            <a:br/>
            <a:r>
              <a:t>⣿⣿⣿⣿⣿⣿⣿⣿⣿⣿⣿⣿⣿⣿⣿⣿⣿⣿⣿⣿⣿⣿⣿⣿⣿⣿⣿⣿⡇⢸⢿⢸⣿⣿⣿⣿⡇⠀⠀⠀⠀⠀⠀⠀⠀⠀⠀⠀⠀⠀⣿⣿⣿⣿⡇⠀⠀⠀⠀⠀⠀⠀⠀⠀⠀⠀⠀⠀⣿⣿⣿⣿⣿⣿⣿⣿⣿⣿⣿⣿⣿⣿⣿⣿⣿⣿⣿⣿⣿⣿⡇</a:t>
            </a:r>
            <a:br/>
            <a:r>
              <a:t>⣿⣿⣿⣿⣿⣿⣿⣿⣿⣿⣿⣿⣿⣿⣿⣿⣿⣿⣿⣿⣿⣿⣿⣿⣿⣿⣿⣿⣷⡄⢠⣼⣿⣿⣿⣿⡇⠀⠀⠀⠀⠀⠀⠀⠀⠀⠀⠀⠀⠀⢸⣿⣿⣿⣿⠀⠀⠀⠀⠀⠀⠀⠀⠀⠀⠀⢀⣼⣿⣿⣿⣿⣿⣿⣿⣿⣿⣿⣿⣿⣿⣿⣿⣿⣿⣿⣿⣿⣿⣿⡇</a:t>
            </a:r>
            <a:br/>
            <a:r>
              <a:t>⣿⣿⣿⣿⣿⣿⣿⣿⣿⣿⣿⣿⣿⣿⣿⣿⣿⣿⣿⣿⣿⣿⣿⣿⣿⣿⣿⣿⣿⠇⠘⢿⣿⣿⣿⣿⡇⠀⠀⠀⠀⠀⠀⠀⠀⠀⠀⠀⠀⠀⠸⣿⣿⣿⡿⠀⠀⠀⠀⠀⠀⠀⠀⠀⢀⣴⣿⣿⣿⣿⣿⣿⣿⣿⣿⣿⣿⣿⣿⣿⣿⣿⣿⣿⣿⣿⣿⣿⣿⣿⡇</a:t>
            </a:r>
            <a:br/>
            <a:r>
              <a:t>⣿⣿⣿⣿⣿⣿⣿⣿⣿⣿⣿⣿⣿⣿⣿⣿⣿⣿⣿⣿⣿⣿⣿⣿⣿⣿⣿⣿⡇⢸⣾⢸⣿⣿⣿⡿⠃⠀⠀⠀⠀⠀⠀⠀⠀⠀⠀⠀⠀⠀⠀⠸⢿⡟⠁⠀⠀⠀⠀⠀⠀⠀⢀⣴⣿⣿⣿⣿⣿⣿⣿⣿⣿⣿⣿⣿⣿⣿⣿⣿⣿⣿⣿⣿⣿⣿⣿⣿⣿⣿⡇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⣿⣿⣿⣿⣿⣿⣿⣿⣿⣿⣿⣿⣿⣿⣿⣿⣿⣿⣿⣿⣿⣿⣿⣿⣿⣿⣿⣿⣿⣿⣿⣿⣿⣿⣿⣿⣿⣿⣿⣿⣿⣿⣿⣿⣿⣿⣿⣿⣿⣿⣿⣿⣿⣿⣿⣿⣿⣿⣿⣿⣿⣿⣿⣿⣿⣿⣿⣿⣿⣿⣿⣿⣿⣿⣿⣿⣿⣿⠿⠛⣩⣿⣿⣿⣿⣿⣿⣿⣿⣿⡇</a:t>
            </a:r>
            <a:br/>
            <a:r>
              <a:t>⣿⣿⣿⣿⣿⣿⣿⣿⣿⣿⣿⣿⣿⣿⣿⣿⣿⣿⣿⣿⣿⣿⣿⠿⠛⠛⠛⠛⠛⠻⢿⣿⣿⣿⣿⣿⣿⣿⣿⣿⣿⣿⣿⣿⣿⣿⣿⣿⣿⣿⣿⣿⣿⣿⣿⣿⣿⣿⣿⣿⣿⣿⣿⣿⣿⣿⣿⣿⣿⣿⣿⣿⣿⣿⣿⠟⠋⠀⣠⣾⣿⣿⣿⣿⣿⣿⣿⣿⣿⣿⡇</a:t>
            </a:r>
            <a:br/>
            <a:r>
              <a:t>⣿⣿⣿⣿⣿⣿⣿⣿⣿⣿⣿⣿⣿⣿⣿⣿⣿⣿⣿⣿⡿⠋⠀⠀⠀⠀⠀⠀⠀⠀⠀⠈⠙⢿⣿⣿⣿⣿⣿⣿⣿⣿⣿⣿⣿⣿⣿⣿⣿⣿⣿⣿⣿⣿⣿⣿⣿⣿⣿⣿⣿⣿⣿⣿⣿⣿⣿⣿⣿⣿⣿⣿⡿⠋⠁⠀⢠⣾⣿⣿⣿⣿⣿⣿⣿⣿⣿⣿⣿⣿⡇</a:t>
            </a:r>
            <a:br/>
            <a:r>
              <a:t>⣿⣿⣿⣿⣿⣿⣿⣿⣿⣿⣿⣿⣿⣿⣿⣿⣿⣿⣿⠋⠀⠀⠀⠀⠀⠀⠀⠀⠀⠀⠀⠀⠀⠀⠹⣿⣿⣿⣿⣿⣿⣿⣿⣿⣿⣿⣿⣿⣿⣿⣿⣿⣿⣿⣿⣿⣿⣿⣿⣿⣿⣿⣿⣿⣿⣿⣿⣿⣿⡿⠟⠁⠀⠀⠀⠀⢻⣿⣿⣿⣿⣿⣿⣿⣿⣿⣿⣿⣿⣿⡇</a:t>
            </a:r>
            <a:br/>
            <a:r>
              <a:t>⣿⣿⣿⣿⣿⣿⣿⣿⣿⣿⣿⣿⣿⣿⣿⣿⣿⣿⠃⠀⠀⠀⠀⠀⠀⠀⠀⠀⠀⠀⠀⠀⠀⠀⠀⠹⣿⣿⣿⣿⣿⣿⣿⣿⣿⣿⣿⣿⣿⣿⣿⣿⣿⣿⣿⣿⣿⣿⣿⣿⣿⣿⣿⣿⣿⣿⣿⠟⠋⠀⠀⠀⠀⠀⠀⠺⢿⣿⣿⣿⣿⣿⣿⣿⣿⣿⣿⣿⣿⣿⡇</a:t>
            </a:r>
            <a:br/>
            <a:r>
              <a:t>⣿⣿⣿⣿⣿⣿⣿⣿⣿⣿⣿⣿⣿⣿⣿⣿⣿⠇⠀⠀⠀⠀⠀⠀⠀⠀⠀⠀⠀⠀⠀⠀⠀⠀⠀⠀⢿⣿⣿⣿⣿⣿⣿⣿⣿⣿⣿⣿⣿⣿⣿⣿⣿⣿⣿⣿⣿⡿⠿⣿⣿⣿⣿⡿⠛⠉⠀⠀⠀⠀⠀⠀⠀⠀⠀⣀⣠⣿⣿⣿⣿⣿⣿⣿⣿⣿⣿⣿⣿⣿⡇</a:t>
            </a:r>
            <a:br/>
            <a:r>
              <a:t>⣿⣿⣿⣿⣿⣿⣿⣿⣿⣿⣿⣿⣿⣿⣿⣿⣿⠀⠀⠀⠀⠀⠀⠀⠀⠀⠀⠀⠀⠀⠀⠀⠀⠀⠀⠀⠀⠉⠉⠉⠉⠻⢿⣿⣿⣿⣿⣿⡿⠿⠛⠛⠉⠛⠛⠻⠿⠃⠀⠈⠿⠋⠁⠀⠀⠀⠀⠀⢀⣴⣦⣤⣤⣶⣿⣿⣿⣿⣿⣿⣿⣿⣿⣿⣿⣿⣿⣿⣿⣿⡇</a:t>
            </a:r>
            <a:br/>
            <a:r>
              <a:t>⣿⣿⣿⣿⣿⣿⣿⣿⣿⣿⣿⣿⣿⣿⣿⣿⣿⠀⠀⠀⠀⠀⠀⠀⠀⠀⠀⠀⠀⠀⠀⠀⠀⠀⠀⠀⠀⠀⠀⠀⠀⠀⠀⠻⣿⣿⠿⠂⠀⠀⠀⠀⠀⠀⠀⠀⠀⠀⠀⠀⠀⠀⠀⠀⠀⠀⣠⣶⣿⣿⣿⣿⣿⣿⣿⣿⣿⣿⣿⣿⣿⣿⣿⣿⣿⣿⣿⣿⣿⣿⡇</a:t>
            </a:r>
            <a:br/>
            <a:r>
              <a:t>⣿⣿⣿⣿⣿⣿⣿⣿⣿⣿⣿⣿⣿⣿⣿⣿⣿⣇⠀⠀⠀⠀⠀⠀⠀⠀⠀⠀⠀⠀⠀⠀⠀⠀⠀⠀⠀⠀⠀⠀⠀⠀⠀⠀⢹⣿⠁⠀⠀⠀⠀⠀⠀⠀⠀⠀⠀⠀⠀⠀⠀⠀⠀⢀⣴⣾⠿⠛⠛⠻⠿⣿⣿⣿⣿⣿⣿⣿⣿⣿⣿⣿⣿⣿⣿⣿⣿⣿⣿⣿⡇</a:t>
            </a:r>
            <a:br/>
            <a:r>
              <a:t>⣿⣿⣿⣿⣿⣿⣿⣿⣿⣿⣿⣿⣿⣿⣿⣿⣿⣿⣦⡀⠀⠀⠀⠀⠀⠀⠀⠀⠀⠀⠀⠀⠀⠀⠀⠀⠀⠀⠀⠀⠀⠀⠀⠀⠀⡇⡀⠀⠀⠀⠀⠀⠀⠀⠀⠀⠀⠀⠀⠀⠀⠀⠀⠉⠉⠀⠀⠀⠀⠀⠀⠘⣿⣿⣿⣿⣿⣿⣿⣿⣿⣿⣿⣿⣿⣿⣿⣿⣿⣿⡇</a:t>
            </a:r>
            <a:br/>
            <a:r>
              <a:t>⣿⣿⣿⣿⣿⣿⣿⣿⣿⣿⣿⣿⣿⣿⣿⣿⣿⣿⣿⣿⣦⣄⠀⠀⠀⠀⠀⠀⠀⠀⠀⠀⠀⠀⠀⠀⠀⠀⠀⠀⠀⠀⠀⠀⠀⠛⠃⠀⠀⠀⠀⠀⠀⠀⠀⠀⠀⠀⠀⠀⠀⠀⠀⠀⠀⠀⠀⠀⠀⠀⠀⢰⣿⣿⣿⣿⣿⣿⣿⣿⣿⣿⣿⣿⣿⣿⣿⣿⣿⣿⡇</a:t>
            </a:r>
            <a:br/>
            <a:r>
              <a:t>⣿⣿⣿⣿⣿⣿⣿⣿⣿⣿⣿⣿⣿⣿⣿⣿⣿⣿⣿⣿⣿⣿⣿⣷⣶⣶⣶⣶⠞⠉⠂⠀⠀⠀⠀⠀⠀⠀⠀⠀⠀⠀⠀⠀⠀⠀⠀⠀⠀⠀⠀⠀⠀⠀⠀⠀⠀⠀⠀⠀⠀⠀⠀⠀⠀⠀⠀⠀⠀⠀⠀⣼⣿⣿⣿⣿⣿⣿⣿⣿⣿⣿⣿⣿⣿⣿⣿⣿⣿⣿⡇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⣿⣿⣿⣿⣿⣿⣿⣿⣿⣿⣿⣿⣿⣿⣿⣿⣿⣿⣿⣿⣿⣿⣿⣿⣿⠿⠛⠁⠀⠀⠀⠀⠀⠀⠀⠀⠀⠀⠀⠀⠀⢀⣠⡄⠀⠀⠀⠀⠀⠀⠀⠀⠀⠀⠀⠀⠀⠀⠀⠀⠀⠀⠀⠀⠀⠀⠀⠀⠀⠀⣼⣿⣿⣿⣿⣿⣿⣿⣿⣿⣿⣿⣿⣿⣿⣿⣿⣿⣿⣿⡇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⣿⣿⣿⣿⣿⣿⣿⣿⣿⣿⣿⣿⣿⣿⣿⣿⣿⣿⣿⣿⣿⣿⣿⣿⣧⠀⠀⠀⠀⠀⠀⠀⢰⣷⣤⣄⣀⣀⣀⣤⣶⣿⣿⡇⠀⠀⠀⠀⠀⠀⠀⠀⠀⠀⠀⠀⠀⠀⠀⠀⠀⠀⠀⠀⠀⠀⠀⠀⢀⣼⣿⣿⣿⣿⣿⣿⣿⣿⣿⣿⣿⣿⣿⣿⣿⣿⣿⣿⣿⣿⡇</a:t>
            </a:r>
            <a:br/>
            <a:r>
              <a:t>⣿⣿⣿⣿⣿⣿⣿⣿⣿⣿⣿⣿⣿⣿⣿⣿⣿⣿⣿⣿⣿⣿⣿⡿⠁⠀⠀⠀⠀⠀⠀⠀⣿⣿⣿⣿⣿⣿⣿⣿⣿⣿⣿⣿⡷⠀⠀⠀⠀⠀⠀⠀⠀⠀⠀⠀⠀⠀⠀⠀⠀⠀⠀⠀⣀⠀⢀⣠⣾⣿⣿⣿⣿⣿⣿⣿⣿⣿⣿⣿⣿⣿⣿⣿⣿⣿⣿⣿⣿⣿⡇</a:t>
            </a:r>
            <a:br/>
            <a:r>
              <a:t>⣿⣿⣿⣿⣿⣿⣿⣿⣿⣿⣿⣿⣿⣿⣿⣿⣿⣿⣿⣿⣿⣿⣿⣧⣴⣿⡦⠀⠀⠀⠀⠀⢻⣿⣿⣿⣿⣿⣿⣿⣿⣿⣿⣿⠃⠀⠀⠀⠀⠀⠀⠀⠀⠀⠀⠀⠀⠀⠀⠀⠀⠀⠀⢠⣿⣦⣾⣿⣿⣿⣿⣿⣿⣿⣿⣿⣿⣿⣿⣿⣿⣿⣿⣿⣿⣿⣿⣿⣿⣿⡇</a:t>
            </a:r>
            <a:br/>
            <a:r>
              <a:t>⣿⣿⣿⣿⣿⣿⣿⣿⣿⣿⣿⣿⣿⣿⣿⣿⣿⣿⣿⣿⣿⣿⣿⣿⣿⣿⡀⠀⠀⠀⠀⠀⣠⣿⣿⣿⣿⣿⣿⣿⣿⣿⣿⠇⠀⠀⠀⠀⠀⠀⠀⠀⠀⠀⠀⠀⠀⠀⠀⠀⠀⠀⠀⣾⣿⣿⣿⣿⣿⣿⣿⣿⣿⣿⣿⣿⣿⣿⣿⣿⣿⣿⣿⣿⣿⣿⣿⣿⣿⣿⡇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⣿⣿⣿⣿⣿⣿⣿⣿⣿⣿⣿⣿⣿⣿⣿⣿⣿⣿⣿⣿⣿⣿⣿⣿⣿⣿⣿⠀⠀⠀⠀⠀⢸⣿⣿⣿⣿⣿⣿⣿⣿⣿⠟⠀⠀⠀⠀⠀⠀⠀⠀⠀⠀⠀⠀⠀⠀⠀⠀⠀⠀⠀⢸⣿⣿⣿⣿⣿⣿⣿⣿⣿⣿⣿⣿⣿⣿⣿⣿⣿⣿⣿⣿⣿⣿⣿⣿⣿⣿⣿⡇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⣿⣿⣿⣿⣿⣿⣿⣿⣿⣿⣿⣿⣿⣿⣿⣿⣿⣿⣿⣿⣿⣿⣿⣿⣿⣿⣿⡇⠀⠀⠀⠀⠸⣿⡿⠿⠛⠛⠋⠉⠉⠀⠀⠀⠀⠀⠀⠀⠀⠀⠀⠀⠀⠀⠀⠀⠀⠀⠀⠀⠀⠀⣿⣿⣿⣿⣿⣿⣿⣿⣿⣿⣿⣿⣿⣿⣿⣿⣿⣿⣿⣿⣿⣿⣿⣿⣿⣿⣿⣿⡇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⣿⣿⣿⣿⣿⣿⣿⣿⣿⣿⣿⣿⣿⣿⣿⣿⣿⣿⣿⣿⣿⣿⣿⣿⣿⣿⣿⣿⡄⠀⢀⣀⣀⣤⣤⣤⡶⠀⠀⠀⠀⠀⠀⠀⠀⠀⠀⠀⠀⠀⠀⠀⠀⠀⠀⠀⠀⠀⠀⠀⠀⣸⣿⣿⣿⣿⣿⣿⣿⣿⣿⣿⣿⣿⣿⣿⣿⣿⣿⣿⣿⣿⣿⣿⣿⣿⣿⣿⣿⣿⡇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⣿⣿⣿⣿⣿⣿⣿⣿⣿⣿⣿⣿⣿⣿⣿⣿⣿⣿⣿⣿⣿⣿⣿⣿⣿⣿⣿⣿⣿⠀⣿⣿⣿⣿⣿⣿⠃⠀⠀⠀⠀⠀⠀⠀⠀⠀⠀⠀⠀⠀⠀⠀⠀⠀⠀⠀⠀⠀⠀⠀⠀⢿⣿⣿⣿⣿⣿⣿⣿⣿⣿⣿⣿⣿⣿⣿⣿⣿⣿⣿⣿⣿⣿⣿⣿⣿⣿⣿⣿⣿⡇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⣿⣿⣿⣿⣿⣿⣿⣿⣿⣿⣿⣿⣿⣿⣿⣿⣿⣿⣿⣿⣿⣿⣿⣿⣿⣿⣿⣿⡏⣄⡄⢿⣿⣿⣿⣿⠀⠀⠀⠀⠀⠀⠀⠀⠀⠀⠀⠀⠀⠀⠀⠀⠀⠀⠀⠀⠀⠀⠀⠀⠀⠀⠙⢿⣿⣿⣿⣿⣿⣿⣿⣿⣿⣿⣿⣿⣿⣿⣿⣿⣿⣿⣿⣿⣿⣿⣿⣿⣿⣿⡇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⣿⣿⣿⣿⣿⣿⣿⣿⣿⣿⣿⣿⣿⣿⣿⣿⣿⣿⣿⣿⣿⣿⣿⣿⣿⣿⣿⣿⡇⠿⠇⣸⣿⣿⣿⣿⠀⠀⠀⠀⠀⠀⠀⠀⠀⠀⠀⠀⠀⠀⠀⢀⣾⠀⠀⠀⠀⠀⠀⠀⠀⠀⠀⠀⠙⢿⣿⣿⣿⣿⣿⣿⣿⣿⣿⣿⣿⣿⣿⣿⣿⣿⣿⣿⣿⣿⣿⣿⣿⣿⡇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⣿⣿⣿⣿⣿⣿⣿⣿⣿⣿⣿⣿⣿⣿⣿⣿⣿⣿⣿⣿⣿⣿⣿⣿⣿⣿⣿⣿⣷⡆⢰⣿⣿⣿⣿⣿⠀⠀⠀⠀⠀⠀⠀⠀⠀⠀⠀⠀⠀⠀⢀⣾⣿⡆⠀⠀⠀⠀⠀⠀⠀⠀⠀⠀⠀⠀⠹⣿⣿⣿⣿⣿⣿⣿⣿⣿⣿⣿⣿⣿⣿⣿⣿⣿⣿⣿⣿⣿⣿⣿⡇</a:t>
            </a:r>
            <a:br/>
            <a:r>
              <a:t>⣿⣿⣿⣿⣿⣿⣿⣿⣿⣿⣿⣿⣿⣿⣿⣿⣿⣿⣿⣿⣿⣿⣿⣿⣿⣿⣿⣿⡟⠁⠈⢻⣿⣿⣿⣿⡀⠀⠀⠀⠀⠀⠀⠀⠀⠀⠀⠀⠀⠀⣸⣿⣿⣷⠀⠀⠀⠀⠀⠀⢀⠀⠀⠀⠀⠀⠀⠸⣿⣿⣿⣿⣿⣿⣿⣿⣿⣿⣿⣿⣿⣿⣿⣿⣿⣿⣿⣿⣿⣿⡇</a:t>
            </a:r>
            <a:br/>
            <a:r>
              <a:t>⣿⣿⣿⣿⣿⣿⣿⣿⣿⣿⣿⣿⣿⣿⣿⣿⣿⣿⣿⣿⣿⣿⣿⣿⣿⣿⣿⣿⡇⢸⣷⢸⣿⣿⣿⣿⡇⠀⠀⠀⠀⠀⠀⠀⠀⠀⠀⠀⠀⠀⣿⣿⣿⣿⡆⠀⠀⠀⠀⠀⠈⠀⠀⠀⠀⠀⠀⠀⣿⣿⣿⣿⣿⣿⣿⣿⣿⣿⣿⣿⣿⣿⣿⣿⣿⣿⣿⣿⣿⣿⡇</a:t>
            </a:r>
            <a:br/>
            <a:r>
              <a:t>⣿⣿⣿⣿⣿⣿⣿⣿⣿⣿⣿⣿⣿⣿⣿⣿⣿⣿⣿⣿⣿⣿⣿⣿⣿⣿⣿⣿⣷⡄⢀⣼⣿⣿⣿⣿⡇⠀⠀⠀⠀⠀⠀⠀⠀⠀⠀⠀⠀⠀⢿⣿⣿⣿⣇⠀⠀⠀⠀⠀⠀⠀⠀⠀⠀⠀⠀⣰⣿⣿⣿⣿⣿⣿⣿⣿⣿⣿⣿⣿⣿⣿⣿⣿⣿⣿⣿⣿⣿⣿⡇</a:t>
            </a:r>
            <a:br/>
            <a:r>
              <a:t>⣿⣿⣿⣿⣿⣿⣿⣿⣿⣿⣿⣿⣿⣿⣿⣿⣿⣿⣿⣿⣿⣿⣿⣿⣿⣿⣿⣿⣿⠇⠸⢿⣿⣿⣿⣿⡇⠀⠀⠀⠀⠀⠀⠀⠀⠀⠀⠀⠀⠀⠸⣿⣿⣿⡟⠀⠀⠀⠀⠀⠀⠀⠀⠀⠀⣠⣾⣿⣿⣿⣿⣿⣿⣿⣿⣿⣿⣿⣿⣿⣿⣿⣿⣿⣿⣿⣿⣿⣿⣿⡇</a:t>
            </a:r>
            <a:br/>
            <a:r>
              <a:t>⣿⣿⣿⣿⣿⣿⣿⣿⣿⣿⣿⣿⣿⣿⣿⣿⣿⣿⣿⣿⣿⣿⣿⣿⣿⣿⣿⣿⡏⢰⣴⢸⣿⣿⣿⣿⠁⠀⠀⠀⠀⠀⠀⠀⠀⠀⠀⠀⠀⠀⠀⠸⣿⠟⠁⠀⠀⠀⠀⠀⠀⠀⢀⣴⣾⣿⣿⣿⣿⣿⣿⣿⣿⣿⣿⣿⣿⣿⣿⣿⣿⣿⣿⣿⣿⣿⣿⣿⣿⣿⡇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⠀⠀⠀⠀⠀⠀⠀⠀⠀⠀⠀⠀⠀⠀⠀⠀⠀⠀⠀⠀⠀⠀⠀⠀⠀⠀⠀⠀⠀⠀⠈⣻⣿⣿⣿⣿⣿⣿⣿⣿⣿⣿⣿⣿⣿⣿⣿⣿⣿⣿⣿⣿⣿⣿⣿⣿⣿⣿⣿⣿⣿⣿⣿⣿⣿⣿⣿⣿⣿⣿⣿⣿⣿⣿⣿⣿⣿⣿⣿⣿⣿⣿⣿⣿⣿⣿⣿⣿⣿⣿⡇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⠀⠀⠀⠀⠀⠀⠀⠀⠀⠀⠀⠀⠀⠀⠀⠀⠀⠀⠀⠀⠀⠀⠀⠀⠀⠀⠀⠀⠀⠀⠀⠈⢻⣿⣿⣿⣿⣿⣿⣿⣿⣿⣿⣿⣿⣿⣿⣿⣿⣿⣿⣿⣿⣿⣿⣿⣿⣿⣿⣿⣿⣿⣿⣿⣿⣿⣿⣿⣿⣿⣿⣿⣿⣿⣿⣿⣿⣿⣿⣿⣿⣿⣿⣿⣿⣿⣿⣿⣿⣿⡇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⠀⠀⠀⠀⠀⠀⠀⠀⠀⠀⠀⠀⠀⠀⠀⠀⠀⠀⠀⠀⠀⠀⠀⠀⠀⠀⠀⠀⠀⠀⠀⠀⠀⠉⠻⣿⣿⣿⣿⣿⣿⣿⣿⣿⣿⣿⣿⣿⣿⣿⣿⣿⣿⣿⣿⣿⣿⣿⣿⣿⣿⣿⣿⣿⣿⣿⣿⣿⣿⣿⣿⣿⣿⣿⣿⣿⣿⣿⣿⣿⣿⣿⣿⣿⣿⣿⣿⣿⣿⣿⡇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⠀⠀⠀⠀⠀⠀⠀⠀⠀⠀⠀⠀⠀⠀⠀⠀⠀⠀⠀⠀⠀⠀⠀⠀⠀⠀⠀⠀⠀⠀⠀⠀⠀⠀⠀⠈⠙⠿⢿⣿⣿⣿⣿⣿⣿⣿⣿⣿⣿⣿⣿⣿⣿⣿⣿⣿⣿⣿⣿⣿⣿⣿⣿⣿⣿⣿⣿⣿⣿⣿⣿⣿⣿⣿⣿⣿⣿⣿⣿⣿⣿⣿⣿⣿⣿⣿⣿⣿⣿⣿⡇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⠀⠀⠀⠀⠀⠀⠀⠀⠀⠀⠀⠀⠀⠀⠀⠀⠀⠀⠀⠀⠀⠀⠀⠀⠀⠀⠀⠀⠀⠀⠀⠀⠀⠀⠀⠀⠀⠀⠀⠈⠛⢿⣿⣿⣿⣿⣿⣿⣿⣿⣿⣿⣿⣿⣿⣿⣿⣿⣿⣿⣿⣿⣿⣿⣿⣿⣿⣿⣿⣿⣿⣿⣿⣿⣿⣿⣿⣿⣿⣿⣿⣿⣿⣿⣿⣿⣿⣿⣿⣿⡇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⠀⠀⠀⠀⠀⠀⠀⠀⠀⠀⠀⠀⠀⠀⠀⠀⠀⠀⠀⠀⠀⠀⠀⠀⠀⠀⠀⠀⠀⠀⠀⠀⠀⠀⠀⠀⠀⠀⠀⠀⠀⠀⠙⠿⣿⣿⣿⣿⣿⣿⣿⣿⣿⣿⣿⣿⣿⣿⣿⣿⣿⣿⣿⣿⣿⣿⣿⣿⣿⣿⣿⣿⣿⣿⣿⣿⣿⣿⣿⣿⣿⣿⣿⣿⣿⣿⣿⣿⣿⣿⡇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⠀⠀⠀⠀⠀⠀⠀⠀⠀⠀⠀⠀⠀⠀⠀⠀⠀⠀⠀⠀⠀⠀⠀⠀⠀⠀⠀⠀⠀⠀⠀⠀⠀⠀⠀⠀⠀⠀⠀⠀⠀⠀⠀⠀⠈⠉⠛⢿⣿⣿⣿⣿⣿⣿⣿⣿⣿⣿⣿⣿⣿⣿⣿⣿⣿⣿⣿⣿⣿⣿⣿⣿⣿⣿⣿⣿⣿⣿⣿⣿⣿⣿⣿⣿⣿⣿⣿⣿⣿⣿⡇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⠀⠀⠀⠀⠀⠀⠀⠀⠀⠀⠀⠀⠀⠀⠀⠀⠀⠀⠀⠀⠀⠀⠀⠀⠀⠀⠀⠀⠀⠀⠀⠀⠀⠀⠀⠀⠀⠀⠀⠀⠀⠀⠀⠀⠀⠀⠀⠀⠘⠻⠻⣿⣿⣿⣿⣿⣿⣿⣿⣿⣿⣿⣿⣿⣿⣿⣿⣿⣿⣿⣿⣿⣿⣿⣿⣿⣿⣿⣿⣿⣿⣿⣿⣿⣿⣿⣿⣿⣿⣿⡇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⠀⠀⠀⠀⠀⠀⠀⠀⠀⠀⠀⠀⠀⠀⠀⠀⠀⠀⠀⠀⠀⠀⠀⠀⠀⠀⠀⠀⠀⠀⠀⠀⠀⠀⠀⠀⠀⠀⠀⠀⠀⠀⠀⠀⠀⠀⠀⠀⠀⠀⠀⠀⠈⣹⣿⣿⣿⣿⣿⣿⣿⣿⣿⣿⣿⣿⣿⣿⣿⣿⣿⣿⣿⣿⣿⣿⣿⣿⣿⣿⣿⣿⣿⣿⣿⣿⣿⣿⣿⣿⡇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⠀⠀⠀⠀⠀⠀⠀⠀⠀⠀⠀⠀⠀⠀⠀⠀⠀⠀⠀⠀⠀⠀⠀⠀⠀⠀⠀⠀⠀⠀⠀⠀⠀⠀⠀⠀⠀⠀⠀⠀⠀⠀⠀⠀⠀⠀⠀⠀⠀⠀⠀⠀⠘⠿⣿⣿⣿⣿⣿⣿⣿⣿⣿⣿⣿⣿⣿⣿⣿⣿⣿⣿⣿⣿⣿⣿⣿⣿⣿⣿⣿⣿⣿⣿⣿⣿⣿⣿⣿⣿⡇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⠀⠀⠀⠀⠀⠀⠀⠀⠀⠀⠀⠀⠀⠀⠀⠀⠀⠀⠀⠀⠀⠀⠀⠀⠀⠀⠀⠀⠀⠀⠀⠀⠀⠀⠀⠀⠀⠀⠀⠀⠀⠀⢀⣀⣀⣀⡀⠀⠀⠀⠀⠀⠀⠀⠀⠀⠀⠘⣿⣿⣿⠿⢛⡟⣿⣿⣿⣿⣿⣿⣿⣿⣿⣿⣿⣿⣿⣿⣿⣿⣿⣿⣿⣿⣿⣿⣿⣿⣿⣿⡇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⠀⠀⠀⠀⠀⠀⠀⠀⠀⠀⠀⠀⠀⠀⠀⠀⠀⠀⠀⠀⠀⠀⠀⠀⠀⠀⠀⠀⠀⠀⠀⠀⠀⠀⠀⠀⠀⠀⠀⠀⣤⣴⣿⣿⣿⣿⣿⣷⣦⠀⠀⠀⠀⠀⠀⠀⠀⠀⠀⠁⠀⠀⠈⠀⣾⣿⣿⣿⣿⣿⣿⣿⣿⣿⣿⣿⣿⣿⣿⣿⣿⣿⣿⣿⣿⣿⣿⣿⣿⣿⡇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⠀⠀⠀⠀⠀⠀⠀⠀⠀⠀⠀⠀⠀⠀⠀⠀⠀⠀⠀⠀⠀⠀⠀⠀⠀⠀⠀⠀⠀⠀⠀⠀⠀⠀⠀⠀⠀⠀⣠⣾⣿⣿⣿⣿⣿⣿⣿⣿⣿⣷⡄⠀⠀⠀⠀⠀⠀⠀⠀⠀⠀⠀⠀⠀⠈⢿⣿⣿⣿⣿⣿⣿⣿⣿⣿⣿⣿⣿⣿⣿⣿⣿⣿⣿⣿⣿⣿⣿⣿⣿⡇</a:t>
            </a:r>
            <a:br/>
            <a:r>
              <a:t>⠀⠀⠀⠀⠀⠀⠀⠀⠀⠀⠀⠀⠀⠀⠀⠀⠀⠀⠀⠀⠀⠀⠀⠀⠀⠀⠀⠀⠀⠀⠀⠀⠀⠀⠀⠀⣠⣾⣿⣿⣿⣿⣿⣿⣿⣿⣿⣿⣿⣿⣿⡀⠀⠀⠀⠀⠀⠀⠀⠀⠀⠀⠀⠀⢀⣼⣿⣿⣿⣿⣿⣿⣿⣿⣿⣿⣿⣿⣿⣿⣿⣿⣿⣿⣿⣿⣿⣿⣿⣿⡇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⠀⠀⠀⠀⠀⠀⠀⠀⠀⠀⠀⠀⠀⠀⠀⠀⠀⠀⠀⠀⠀⠀⠀⠀⠀⠀⠀⠀⠀⠀⠀⠀⠀⠀⠀⠀⣿⣿⣿⣿⣿⣿⣿⣿⣿⣿⣿⣿⣿⣿⣿⡇⠀⠀⠀⠀⠀⠀⠀⠀⠀⠀⠀⢠⣾⣿⣿⣿⣿⣿⣿⣿⣿⣿⣿⣿⣿⣿⣿⣿⣿⣿⣿⣿⣿⣿⣿⣿⣿⣿⡇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⠀⠀⠀⠀⠀⠀⠀⠀⠀⠀⠀⠀⠀⠀⠀⠀⠀⠀⠀⠀⠀⠀⠀⠀⠀⠀⠀⠀⠀⠀⠀⠀⠀⠀⠀⠀⣿⣿⣿⣿⣿⣿⣿⣿⣿⣿⣿⣿⣿⣿⣿⠇⠀⠀⠀⠀⠀⠀⠀⠀⠀⠀⠀⢸⣿⣿⣿⣿⣿⣿⣿⣿⣿⣿⣿⣿⣿⣿⣿⣿⣿⣿⣿⣿⣿⣿⣿⣿⣿⣿⡇</a:t>
            </a:r>
            <a:br/>
            <a:r>
              <a:t>⠀⠀⠀⠀⠀⠀⠀⠀⠀⠀⠀⠀⠀⠀⠀⠀⠀⠀⠀⠀⠀⠀⠀⠀⠀⠀⠀⠀⠀⠀⠀⠀⠀⠀⠀⠀⠈⢻⣿⣿⣿⣿⣿⣿⣿⣿⣿⣿⣿⣿⣅⠀⠀⠀⠀⠀⠀⠀⠀⠀⠀⠀⠀⣼⣿⣿⣿⣿⣿⣿⣿⣿⣿⣿⣿⣿⣿⣿⣿⣿⣿⣿⣿⣿⣿⣿⣿⣿⣿⣿⡇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⠀⠀⠀⠀⠀⠀⠀⠀⠀⠀⠀⠀⠀⠀⠀⠀⠀⠀⠀⠀⠀⠀⠀⠀⠀⠀⠀⠀⠀⠀⠀⠀⠀⠀⠀⠀⠀⠀⠙⢿⣿⣿⣿⣿⣿⣿⣿⣿⣿⣿⣿⣷⣄⠀⠀⠀⠀⠀⠀⠀⠀⢀⣴⣿⣿⣿⣿⣿⣿⣿⣿⣿⣿⣿⣿⣿⣿⣿⣿⣿⣿⣿⣿⣿⣿⣿⣿⣿⣿⣿⡇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⠀⠀⠀⠀⠀⠀⠀⠀⠀⠀⠀⠀⠀⠀⠀⠀⠀⠀⠀⠀⠀⠀⠀⠀⠀⠀⠀⠀⠀⠀⠀⠀⠀⠀⠀⠀⠀⠀⠀⠀⠉⠙⠛⠿⠿⠿⣿⣿⣿⣿⣿⣿⣿⣷⣄⠀⠀⠀⠀⠀⣰⣿⣿⣿⣿⣿⣿⣿⣿⣿⣿⣿⣿⣿⣿⣿⣿⣿⣿⣿⣿⣿⣿⣿⣿⣿⣿⣿⣿⣿⡄</a:t>
            </a:r>
            <a:br/>
            <a:r>
              <a:t>⠀⠀⠀⠀⠀⠀⠀⠀⠀⠀⠀⠀⠀⠀⠀⠀⠀⠀⠀⠀⠀⠀⠀⠀⠀⠀⠀⠀⠀⠀⠀⠀⠀⠀⠀⠀⠀⠀⠀⠀⠀⠀⠀⠀⠀⠀⠀⠉⢻⣿⣿⣿⣿⣿⣿⣧⡀⠀⢀⣾⣿⣿⣿⣿⣿⣿⣿⣿⣿⣿⣿⣿⣿⣿⣿⣿⣿⣿⣿⣿⣿⣿⣿⣿⣿⣿⣿⣿⣿⣿⡇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⠀⠀⠀⠀⠀⠀⠀⠀⠀⠀⠀⠀⠀⠀⠀⠀⠀⠀⠀⠀⠀⠀⠀⠀⠀⠀⠀⠀⠀⠀⠀⠀⠀⠀⠀⠀⠀⠀⠀⠀⠀⠀⠀⠀⠀⠀⠀⠀⠀⠹⣿⣿⣿⣿⣿⣿⣿⣄⠸⣿⣿⣿⣿⣿⣿⣿⣿⣿⣿⣿⣿⣿⣿⣿⣿⣿⣿⣿⣿⣿⣿⣿⣿⣿⣿⣿⣿⣿⣿⣿⡇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⠀⠀⠀⠀⠀⠀⠀⠀⠀⠀⠀⠀⠀⠀⠀⠀⠀⠀⠀⠀⠀⠀⠀⠀⠀⠀⠀⠀⠀⠀⠀⠀⠀⠀⠀⠀⠀⠀⠀⠀⠀⠀⠀⠀⠀⠀⠀⠀⠀⠀⠙⣿⣿⣿⣿⣿⣿⣿⣧⡙⣿⣿⣿⣿⣿⣿⣿⣿⣿⣿⣿⣿⣿⣿⣿⣿⣿⣿⣿⣿⣿⣿⣿⣿⣿⣿⣿⣿⣿⣿⡇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⠀⠀⠀⠀⠀⠀⠀⠀⠀⠀⠀⠀⠀⠀⠀⠀⠀⠀⠀⠀⠀⠀⠀⠀⠀⠀⠀⠀⠀⠀⠀⠀⠀⠀⠀⠀⠀⠀⠀⠀⠀⠀⠀⠀⠀⠀⠀⠀⠀⠀⠀⠘⢿⣿⣿⣿⣿⣿⣿⣿⣿⣿⣿⣿⣿⣿⣿⣿⣿⣿⣿⣿⣿⣿⣿⣿⣿⣿⣿⣿⣿⣿⣿⣿⣿⣿⣿⣿⣿⣿⡇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⠀⠀⠀⠀⠀⠀⠀⠀⠀⠀⠀⠀⠀⠀⠀⠀⠀⠀⠀⠀⠀⠀⠀⠀⠀⠀⠀⠀⠀⠀⠀⠀⠀⠀⠀⠀⠀⠀⠀⠀⠀⠀⠀⠀⠀⠀⠀⠀⠀⠀⠀⠀⠈⢿⣿⣿⣿⣿⣿⣿⣿⣿⣿⣿⣿⣿⣿⣿⣿⣿⣿⣿⣿⣿⣿⣿⣿⣿⣿⣿⣿⣿⣿⣿⣿⣿⣿⣿⣿⣿⡇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⠀⠀⠀⠀⠀⠀⠀⠀⠀⠀⠀⠀⠀⠀⠀⠀⠀⠀⠀⠀⠀⠀⠀⠀⠀⠀⠀⠀⠀⠀⠀⠀⠀⠀⠀⠀⠀⠀⠀⠀⠀⠀⠀⠀⠀⠀⠀⠀⠀⠀⠀⠀⠀⠀⠀⠈⢿⣿⣿⣿⣿⣿⣿⣿⣿⣿⣿⣿⣿⣿⣿⣿⣿⣿⣿⣿⣿⣿⣿⣿⣿⣿⣿⣿⣿⣿⣿⣿⣿⣿⡇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⠀⠀⠀⠀⠀⠀⠀⠀⠀⠀⠀⠀⠀⠀⠀⠀⠀⠀⠀⠀⠀⠀⠀⠀⠀⠀⠀⠀⠀⠀⠀⠀⠀⠀⠀⠀⠀⠀⠀⠀⠀⠀⠀⠀⠀⠀⠀⠀⠀⠀⠀⠀⠀⠀⠀⠀⠘⣿⣿⣿⣿⣿⣿⣿⣿⣿⣿⣿⣿⠿⣿⣿⣿⣿⣿⣿⣿⣿⣿⣿⣿⣿⣿⣿⣿⣿⣿⣿⣿⣿⡇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⠀⠀⠀⠀⠀⠀⠀⠀⠀⠀⠀⠀⠀⠀⠀⠀⠀⠀⠀⠀⠀⠀⠀⠀⠀⠀⠀⠀⠀⠀⠀⠀⠀⠀⠀⠀⠀⠀⠀⠀⠀⠀⠀⠀⠀⠀⠀⠀⠀⠀⠀⠀⠀⠀⠀⠀⠀⣼⣿⣿⣿⣿⣿⣿⣿⣿⡿⠛⠁⠀⠘⢿⣿⣿⣿⣿⣿⣿⣿⣿⣿⣿⣿⣿⣿⣿⣿⣿⣿⣿⡇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⠀⠀⠀⠀⠀⠀⠀⠀⠀⠀⠀⠀⠀⠀⠀⠀⠀⠀⠀⠀⠀⠀⠀⠀⠀⠀⠀⠀⠀⠀⠀⠀⠀⠀⠀⠀⠀⠀⠀⠀⠀⠀⠀⠀⠀⠀⠀⠀⠀⠀⠀⠀⠀⠀⠀⢀⣼⣿⣿⣿⣿⣿⣿⡿⠛⠉⠀⠀⠀⠀⠀⠀⢻⣿⣿⣿⣿⣿⣿⣿⣿⣿⣿⣿⣿⣿⣿⣿⣿⣿⡇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⠀⠀⠀⠀⠀⠀⠀⠀⠀⠀⠀⠀⠀⠀⠀⠀⠀⠀⠀⠀⠀⠀⠀⠀⠀⠀⠀⠀⠀⠀⠀⠀⠀⠀⠀⠀⠀⠀⠀⠀⠀⠀⠀⠀⠀⠀⠀⠀⠀⠀⠀⠀⠀⠀⢠⣾⣿⣿⣿⣿⣿⣿⣿⠁⠀⠀⠀⠀⠀⠀⠀⠀⠀⠻⣿⣿⣿⣿⣿⣿⣿⣿⣿⣿⣿⣿⣿⣿⣿⣿⡇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⠀⠀⠀⠀⠀⠀⠀⠀⠀⠀⠀⠀⠀⠀⠀⠀⠀⠀⠀⠀⠀⠀⠀⠀⠀⠀⠀⠀⠀⠀⠀⠀⠀⠀⠀⠀⠀⠀⠀⠀⠀⠀⠀⠀⠀⠀⠀⠀⠀⠀⠀⠀⠀⢀⣿⣿⣿⣿⣿⣿⣿⣿⠃⠀⠀⠀⠀⠀⠀⠀⠀⠀⠀⠀⠹⣿⣿⣿⣿⣿⣿⣿⣿⣿⣿⣿⣿⣿⣿⣿⡇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⣿⣿⣿⣿⣿⣿⣿⣿⣿⣿⣿⣿⣿⣿⣿⣿⣿⣿⣿⣿⣿⣿⣿⣿⣿⣿⣿⣿⣿⣿⣿⣿⣿⣿⣿⣿⣿⣿⣿⣿⣿⣿⣿⣿⣿⣿⣿⣿⣿⣿⣿⣿⣿⣿⣿⣿⣿⣿⣿⣿⣿⣿⣿⣿⣿⣿⣿⣿⣿⣿⣿⣿⣿⣿⣿⣿⣿⣿⡿⠟⢋⣿⣿⣿⣿⣿⣿⣿⣿⣿⡇</a:t>
            </a:r>
            <a:br/>
            <a:r>
              <a:t>⣿⣿⣿⣿⣿⣿⣿⣿⣿⣿⣿⣿⣿⣿⣿⣿⣿⣿⣿⣿⣿⣿⣿⡿⠟⠛⠛⠛⠛⠿⢿⣿⣿⣿⣿⣿⣿⣿⣿⣿⣿⣿⣿⣿⣿⣿⣿⣿⣿⣿⣿⣿⣿⣿⣿⣿⣿⣿⣿⣿⣿⣿⣿⣿⣿⣿⣿⣿⣿⣿⣿⣿⣿⣿⣿⡿⠛⠁⢀⣴⣿⣿⣿⣿⣿⣿⣿⣿⣿⣿⡇</a:t>
            </a:r>
            <a:br/>
            <a:r>
              <a:t>⣿⣿⣿⣿⣿⣿⣿⣿⣿⣿⣿⣿⣿⣿⣿⣿⣿⣿⣿⣿⡿⠟⠁⠀⠀⠀⠀⠀⠀⠀⠀⠈⠛⢿⣿⣿⣿⣿⣿⣿⣿⣿⣿⣿⣿⣿⣿⣿⣿⣿⣿⣿⣿⣿⣿⣿⣿⣿⣿⣿⣿⣿⣿⣿⣿⣿⣿⣿⣿⣿⣿⣿⣿⠟⠉⠀⢀⣴⣿⣿⣿⣿⣿⣿⣿⣿⣿⣿⣿⣿⡇</a:t>
            </a:r>
            <a:br/>
            <a:r>
              <a:t>⣿⣿⣿⣿⣿⣿⣿⣿⣿⣿⣿⣿⣿⣿⣿⣿⣿⣿⣿⠟⠀⠀⠀⠀⠀⠀⠀⠀⠀⠀⠀⠀⠀⠀⠹⣿⣿⣿⣿⣿⣿⣿⣿⣿⣿⣿⣿⣿⣿⣿⣿⣿⣿⣿⣿⣿⣿⣿⣿⣿⣿⣿⣿⣿⣿⣿⣿⣿⣿⣿⠿⠋⠀⠀⠀⠀⠚⣿⣿⣿⣿⣿⣿⣿⣿⣿⣿⣿⣿⣿⡇</a:t>
            </a:r>
            <a:br/>
            <a:r>
              <a:t>⣿⣿⣿⣿⣿⣿⣿⣿⣿⣿⣿⣿⣿⣿⣿⣿⣿⣿⠋⠀⠀⠀⠀⠀⠀⠀⠀⠀⠀⠀⠀⠀⠀⠀⠀⠸⣿⣿⣿⣿⣿⣿⣿⣿⣿⣿⣿⣿⣿⣿⣿⣿⣿⣿⣿⣿⣿⣿⣿⣿⣿⣿⣿⣿⣿⣿⣿⡿⠋⠁⠀⠀⠀⠀⠀⠲⢿⣿⣿⣿⣿⣿⣿⣿⣿⣿⣿⣿⣿⣿⡇</a:t>
            </a:r>
            <a:br/>
            <a:r>
              <a:t>⣿⣿⣿⣿⣿⣿⣿⣿⣿⣿⣿⣿⣿⣿⣿⣿⣿⡏⠀⠀⠀⠀⠀⠀⠀⠀⠀⠀⠀⠀⠀⠀⠀⠀⠀⠀⢿⣿⣿⣿⣿⣿⣿⣿⣿⣿⣿⣿⣿⣿⣿⣿⣿⣿⣿⣿⣿⣿⠿⣿⣿⣿⣿⡿⠟⠋⠁⠀⠀⠀⠀⠀⠀⠀⠀⠀⣀⣿⣿⣿⣿⣿⣿⣿⣿⣿⣿⣿⣿⣿⡇</a:t>
            </a:r>
            <a:br/>
            <a:r>
              <a:t>⣿⣿⣿⣿⣿⣿⣿⣿⣿⣿⣿⣿⣿⣿⣿⣿⣿⠀⠀⠀⠀⠀⠀⠀⠀⠀⠀⠀⠀⠀⠀⠀⠀⠀⠀⠀⠀⠉⠉⠉⠙⠻⣿⣿⣿⣿⣿⣿⡿⠿⠛⠛⠛⠛⠛⠻⠿⠗⠀⠈⡿⠛⠉⠀⠀⠀⠀⠀⢀⣠⣦⣤⣤⣴⣾⣿⣿⣿⣿⣿⣿⣿⣿⣿⣿⣿⣿⣿⣿⣿⡇</a:t>
            </a:r>
            <a:br/>
            <a:r>
              <a:t>⣿⣿⣿⣿⣿⣿⣿⣿⣿⣿⣿⣿⣿⣿⣿⣿⣿⠀⠀⠀⠀⠀⠀⠀⠀⠀⠀⠀⠀⠀⠀⠀⠀⠀⠀⠀⠀⠀⠀⠀⠀⠀⠀⠻⣿⣿⠿⠃⠀⠀⠀⠀⠀⠀⠀⠀⠀⠀⠀⠀⠀⠀⠀⠀⠀⠀⢀⣴⣿⣿⣿⣿⣿⣿⣿⣿⣿⣿⣿⣿⣿⣿⣿⣿⣿⣿⣿⣿⣿⣿⡇</a:t>
            </a:r>
            <a:br/>
            <a:r>
              <a:t>⣿⣿⣿⣿⣿⣿⣿⣿⣿⣿⣿⣿⣿⣿⣿⣿⣿⣇⠀⠀⠀⠀⠀⠀⠀⠀⠀⠀⠀⠀⠀⠀⠀⠀⠀⠀⠀⠀⠀⠀⠀⠀⠀⠀⢹⣿⠋⠀⠀⠀⠀⠀⠀⠀⠀⠀⠀⠀⠀⠀⠀⠀⠀⠀⣠⣾⠿⠟⠛⠻⢿⣿⣿⣿⣿⣿⣿⣿⣿⣿⣿⣿⣿⣿⣿⣿⣿⣿⣿⣿⡇</a:t>
            </a:r>
            <a:br/>
            <a:r>
              <a:t>⣿⣿⣿⣿⣿⣿⣿⣿⣿⣿⣿⣿⣿⣿⣿⣿⣿⣿⣧⡀⠀⠀⠀⠀⠀⠀⠀⠀⠀⠀⠀⠀⠀⠀⠀⠀⠀⠀⠀⠀⠀⠀⠀⠀⠀⣏⠀⠀⠀⠀⠀⠀⠀⠀⠀⠀⠀⠀⠀⠀⠀⠀⠀⠈⠉⠁⠀⠀⠀⠀⠀⠘⣿⣿⣿⣿⣿⣿⣿⣿⣿⣿⣿⣿⣿⣿⣿⣿⣿⣿⡇</a:t>
            </a:r>
            <a:br/>
            <a:r>
              <a:t>⣿⣿⣿⣿⣿⣿⣿⣿⣿⣿⣿⣿⣿⣿⣿⣿⣿⣿⣿⣿⣦⣄⠀⠀⠀⠀⠀⠀⠀⠀⠀⠀⠀⠀⠀⠀⠀⠀⠀⠀⠀⠀⠀⠀⠀⠛⠃⠀⠀⠀⠀⠀⠀⠀⠀⠀⠀⠀⠀⠀⠀⠀⠀⠀⠀⠀⠀⠀⠀⠀⠀⢀⣿⣿⣿⣿⣿⣿⣿⣿⣿⣿⣿⣿⣿⣿⣿⣿⣿⣿⡇</a:t>
            </a:r>
            <a:br/>
            <a:r>
              <a:t>⣿⣿⣿⣿⣿⣿⣿⣿⣿⣿⣿⣿⣿⣿⣿⣿⣿⣿⣿⣿⣿⣿⣿⣷⣶⣶⣶⣶⠖⠛⠂⠀⠀⠀⠀⠀⠀⠀⠀⠀⠀⠀⠀⠀⠀⠀⠀⠀⠀⠀⠀⠀⠀⠀⠀⠀⠀⠀⠀⠀⠀⠀⠀⠀⠀⠀⠀⠀⠀⠀⠀⣼⣿⣿⣿⣿⣿⣿⣿⣿⣿⣿⣿⣿⣿⣿⣿⣿⣿⣿⡇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⣿⣿⣿⣿⣿⣿⣿⣿⣿⣿⣿⣿⣿⣿⣿⣿⣿⣿⣿⣿⣿⣿⣿⣿⣿⠿⠛⠁⠀⠀⠀⠀⠀⠀⠀⠀⠀⠀⠀⠀⠀⠀⣠⣄⠀⠀⠀⠀⠀⠀⠀⠀⠀⠀⠀⠀⠀⠀⠀⠀⠀⠀⠀⠀⠀⠀⠀⠀⠀⠀⣰⣿⣿⣿⣿⣿⣿⣿⣿⣿⣿⣿⣿⣿⣿⣿⣿⣿⣿⣿⡇</a:t>
            </a:r>
            <a:br/>
            <a:r>
              <a:t>⣿⣿⣿⣿⣿⣿⣿⣿⣿⣿⣿⣿⣿⣿⣿⣿⣿⣿⣿⣿⣿⣿⣿⣿⣧⠀⠀⠀⠀⠀⠀⠀⢠⣷⣤⣄⣀⣀⣀⣠⣴⣿⣿⣇⠀⠀⠀⠀⠀⠀⠀⠀⠀⠀⠀⠀⠀⠀⠀⠀⠀⠀⠀⠀⠀⠀⠀⠀⠀⣴⣿⣿⣿⣿⣿⣿⣿⣿⣿⣿⣿⣿⣿⣿⣿⣿⣿⣿⣿⣿⡇</a:t>
            </a:r>
            <a:br/>
            <a:r>
              <a:t>⣿⣿⣿⣿⣿⣿⣿⣿⣿⣿⣿⣿⣿⣿⣿⣿⣿⣿⣿⣿⣿⣿⣿⡿⠁⠀⠀⠀⠀⠀⠀⠀⣾⣿⣿⣿⣿⣿⣿⣿⣿⣿⣿⣿⣷⠀⠀⠀⠀⠀⠀⠀⠀⠀⠀⠀⠀⠀⠀⠀⠀⠀⠀⠀⠀⠀⠀⣠⣾⣿⣿⣿⣿⣿⣿⣿⣿⣿⣿⣿⣿⣿⣿⣿⣿⣿⣿⣿⣿⣿⡇</a:t>
            </a:r>
            <a:br/>
            <a:r>
              <a:t>⣿⣿⣿⣿⣿⣿⣿⣿⣿⣿⣿⣿⣿⣿⣿⣿⣿⣿⣿⣿⣿⣿⣿⣧⣴⣿⡦⠀⠀⠀⠀⠀⢹⣿⣿⣿⣿⣿⣿⣿⣿⣿⣿⣿⠃⠀⠀⠀⠀⠀⠀⠀⠀⠀⠀⠀⠀⠀⠀⠀⠀⠀⠀⢀⣿⣦⣶⣿⣿⣿⣿⣿⣿⣿⣿⣿⣿⣿⣿⣿⣿⣿⣿⣿⣿⣿⣿⣿⣿⣿⡇</a:t>
            </a:r>
            <a:br/>
            <a:r>
              <a:t>⣿⣿⣿⣿⣿⣿⣿⣿⣿⣿⣿⣿⣿⣿⣿⣿⣿⣿⣿⣿⣿⣿⣿⣿⣿⣿⡁⠀⠀⠀⠀⠀⢠⣿⣿⣿⣿⣿⣿⣿⣿⣿⣿⠏⠀⠀⠀⠀⠀⠀⠀⠀⠀⠀⠀⠀⠀⠀⠀⠀⠀⠀⠀⣼⣿⣿⣿⣿⣿⣿⣿⣿⣿⣿⣿⣿⣿⣿⣿⣿⣿⣿⣿⣿⣿⣿⣿⣿⣿⣿⡇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⣿⣿⣿⣿⣿⣿⣿⣿⣿⣿⣿⣿⣿⣿⣿⣿⣿⣿⣿⣿⣿⣿⣿⣿⣿⣿⣿⡇⠀⠀⠀⠀⢸⣿⣿⣿⣿⣿⣿⣿⣿⣿⡟⠀⠀⠀⠀⠀⠀⠀⠀⠀⠀⠀⠀⠀⠀⠀⠀⠀⠀⠀⢰⣿⣿⣿⣿⣿⣿⣿⣿⣿⣿⣿⣿⣿⣿⣿⣿⣿⣿⣿⣿⣿⣿⣿⣿⣿⣿⣿⡇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⣿⣿⣿⣿⣿⣿⣿⣿⣿⣿⣿⣿⣿⣿⣿⣿⣿⣿⣿⣿⣿⣿⣿⣿⣿⣿⣿⡇⠀⠀⠀⠀⠘⣿⣿⠿⠟⠛⠛⠉⠉⠀⠀⠀⠀⠀⠀⠀⠀⠀⠀⠀⠀⠀⠀⠀⠀⠀⠀⠀⠀⠀⣾⣿⣿⣿⣿⣿⣿⣿⣿⣿⣿⣿⣿⣿⣿⣿⣿⣿⣿⣿⣿⣿⣿⣿⣿⣿⣿⣿⡇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⣿⣿⣿⣿⣿⣿⣿⣿⣿⣿⣿⣿⣿⣿⣿⣿⣿⣿⣿⣿⣿⣿⣿⣿⣿⣿⣿⣷⠀⠀⠀⠀⠀⠀⠀⠀⠀⠀⠀⠀⠀⠀⠀⠀⠀⠀⠀⠀⠀⠀⠀⠀⠀⠀⠀⠀⠀⠀⠀⠀⠀⢸⣿⣿⣿⣿⣿⣿⣿⣿⣿⣿⣿⣿⣿⣿⣿⣿⣿⣿⣿⣿⣿⣿⣿⣿⣿⣿⣿⣿⡇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⣿⣿⣿⣿⣿⣿⣿⣿⣿⣿⣿⣿⣿⣿⣿⣿⣿⣿⣿⣿⣿⣿⣿⣿⣿⣿⣿⣿⡀⠀⢀⣀⣀⣀⣤⣤⡴⠀⠀⠀⠀⠀⠀⠀⠀⠀⠀⠀⠀⠀⠀⠀⠀⠀⠀⠀⠀⠀⠀⠀⠀⣸⣿⣿⣿⣿⣿⣿⣿⣿⣿⣿⣿⣿⣿⣿⣿⣿⣿⣿⣿⣿⣿⣿⣿⣿⣿⣿⣿⣿⡇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⣿⣿⣿⣿⣿⣿⣿⣿⣿⣿⣿⣿⣿⣿⣿⣿⣿⣿⣿⣿⣿⣿⣿⣿⣿⣿⣿⣿⣿⠀⣿⣿⣿⣿⣿⣿⠃⠀⠀⠀⠀⠀⠀⠀⠀⠀⠀⠀⠀⠀⠀⠀⠀⠀⠀⠀⠀⠀⠀⠀⠀⢿⣿⣿⣿⣿⣿⣿⣿⣿⣿⣿⣿⣿⣿⣿⣿⣿⣿⣿⣿⣿⣿⣿⣿⣿⣿⣿⣿⣿⡇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⣿⣿⣿⣿⣿⣿⣿⣿⣿⣿⣿⣿⣿⣿⣿⣿⣿⣿⣿⣿⣿⣿⣿⣿⣿⣿⣿⣿⠋⣀⡌⣿⣿⣿⣿⣿⠀⠀⠀⠀⠀⠀⠀⠀⠀⠀⠀⠀⠀⠀⠀⠀⠀⠀⠀⠀⠀⠀⠀⠀⠀⠀⠙⢿⣿⣿⣿⣿⣿⣿⣿⣿⣿⣿⣿⣿⣿⣿⣿⣿⣿⣿⣿⣿⣿⣿⣿⣿⣿⣿⡇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⣿⣿⣿⣿⣿⣿⣿⣿⣿⣿⣿⣿⣿⣿⣿⣿⣿⣿⣿⣿⣿⣿⣿⣿⣿⣿⣿⣿⡀⠿⡇⣿⣿⣿⣿⣿⠀⠀⠀⠀⠀⠀⠀⠀⠀⠀⠀⠀⠀⠀⠀⢀⣶⠀⠀⠀⠀⠀⠀⠀⠀⠀⠀⠀⠙⢿⣿⣿⣿⣿⣿⣿⣿⣿⣿⣿⣿⣿⣿⣿⣿⣿⣿⣿⣿⣿⣿⣿⣿⣿⡇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⣿⣿⣿⣿⣿⣿⣿⣿⣿⣿⣿⣿⣿⣿⣿⣿⣿⣿⣿⣿⣿⣿⣿⣿⣿⣿⣿⣿⣷⡀⢶⣿⣿⣿⣿⣿⠀⠀⠀⠀⠀⠀⠀⠀⠀⠀⠀⠀⠀⠀⢀⣾⣿⡆⠀⠀⠀⠀⠀⠀⠀⠀⠀⠀⠀⠀⠹⣿⣿⣿⣿⣿⣿⣿⣿⣿⣿⣿⣿⣿⣿⣿⣿⣿⣿⣿⣿⣿⣿⣿⡇</a:t>
            </a:r>
            <a:br/>
            <a:r>
              <a:t>⣿⣿⣿⣿⣿⣿⣿⣿⣿⣿⣿⣿⣿⣿⣿⣿⣿⣿⣿⣿⣿⣿⣿⣿⣿⣿⣿⣿⡟⠃⠘⢿⣿⣿⣿⣿⠀⠀⠀⠀⠀⠀⠀⠀⠀⠀⠀⠀⠀⠀⣸⣿⣿⣧⠀⠀⠀⠀⠀⠀⠀⠀⠀⠀⠀⠀⠀⠸⣿⣿⣿⣿⣿⣿⣿⣿⣿⣿⣿⣿⣿⣿⣿⣿⣿⣿⣿⣿⣿⣿⡇</a:t>
            </a:r>
            <a:br/>
            <a:r>
              <a:t>⣿⣿⣿⣿⣿⣿⣿⣿⣿⣿⣿⣿⣿⣿⣿⣿⣿⣿⣿⣿⣿⣿⣿⣿⣿⣿⣿⣿⡇⢹⡇⢸⣿⣿⣿⣿⡇⠀⠀⠀⠀⠀⠀⠀⠀⠀⠀⠀⠀⠀⣿⣿⣿⣿⡄⠀⠀⠀⠀⠀⠈⠀⠀⠀⠀⠀⠀⠀⣿⣿⣿⣿⣿⣿⣿⣿⣿⣿⣿⣿⣿⣿⣿⣿⣿⣿⣿⣿⣿⣿⡇</a:t>
            </a:r>
            <a:br/>
            <a:r>
              <a:t>⣿⣿⣿⣿⣿⣿⣿⣿⣿⣿⣿⣿⣿⣿⣿⣿⣿⣿⣿⣿⣿⣿⣿⣿⣿⣿⣿⣿⣧⡀⢀⣼⣿⣿⣿⣿⡇⠀⠀⠀⠀⠀⠀⠀⠀⠀⠀⠀⠀⠀⢿⣿⣿⣿⡇⠀⠀⠀⠀⠀⠀⠀⠀⠀⠀⠀⠀⣰⣿⣿⣿⣿⣿⣿⣿⣿⣿⣿⣿⣿⣿⣿⣿⣿⣿⣿⣿⣿⣿⣿⡇</a:t>
            </a:r>
            <a:br/>
            <a:r>
              <a:t>⣿⣿⣿⣿⣿⣿⣿⣿⣿⣿⣿⣿⣿⣿⣿⣿⣿⣿⣿⣿⣿⣿⣿⣿⣿⣿⣿⣿⣿⠇⠸⢿⣿⣿⣿⣿⡇⠀⠀⠀⠀⠀⠀⠀⠀⠀⠀⠀⠀⠀⠸⣿⣿⣿⡇⠀⠀⠀⠀⠀⠀⠀⠀⠀⠀⣠⣾⣿⣿⣿⣿⣿⣿⣿⣿⣿⣿⣿⣿⣿⣿⣿⣿⣿⣿⣿⣿⣿⣿⣿⡇</a:t>
            </a:r>
            <a:br/>
            <a:r>
              <a:t>⣿⣿⣿⣿⣿⣿⣿⣿⣿⣿⣿⣿⣿⣿⣿⣿⣿⣿⣿⣿⣿⣿⣿⣿⣿⣿⣿⣿⡏⢠⣴⢸⣿⣿⣿⣿⠁⠀⠀⠀⠀⠀⠀⠀⠀⠀⠀⠀⠀⠀⠀⠸⣿⠟⠁⠀⠀⠀⠀⠀⠀⠀⢀⣠⣾⣿⣿⣿⣿⣿⣿⣿⣿⣿⣿⣿⣿⣿⣿⣿⣿⣿⣿⣿⣿⣿⣿⣿⣿⣿⡇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⣿⣿⣿⣿⣿⣿⣿⣿⣿⣿⣿⣿⣿⣿⣿⣿⣿⣿⣿⣿⣿⣿⣿⣿⣿⣿⣿⣿⣿⣿⣿⣿⣿⣿⣿⣿⣿⣿⣿⣿⣿⣿⣿⣿⣿⣿⣿⣿⣿⣿⣿⣿⣿⣿⣿⣿⣿⣿⣿⣿⣿⣿⣿⣿⣿⣿⣿⣿⣿⣿⣿⣿⣿⣿⣿⣿⣿⣿⣿⣿⠿⢛⣿⣿⣿⣿⣿⣿⣿⣿⡇</a:t>
            </a:r>
            <a:br/>
            <a:r>
              <a:t>⣿⣿⣿⣿⣿⣿⣿⣿⣿⣿⣿⣿⣿⣿⣿⣿⣿⣿⣿⣿⣿⣿⣿⣿⡿⠿⠛⠛⠿⠿⣿⣿⣿⣿⣿⣿⣿⣿⣿⣿⣿⣿⣿⣿⣿⣿⣿⣿⣿⣿⣿⣿⣿⣿⣿⣿⣿⣿⣿⣿⣿⣿⣿⣿⣿⣿⣿⣿⣿⣿⣿⣿⣿⣿⣿⣿⡿⠟⠉⢀⣴⣿⣿⣿⣿⣿⣿⣿⣿⣿⡇</a:t>
            </a:r>
            <a:br/>
            <a:r>
              <a:t>⣿⣿⣿⣿⣿⣿⣿⣿⣿⣿⣿⣿⣿⣿⣿⣿⣿⣿⣿⣿⣿⡿⠋⠀⠀⠀⠀⠀⠀⠀⠀⠉⠻⢿⣿⣿⣿⣿⣿⣿⣿⣿⣿⣿⣿⣿⣿⣿⣿⣿⣿⣿⣿⣿⣿⣿⣿⣿⣿⣿⣿⣿⣿⣿⣿⣿⣿⣿⣿⣿⣿⣿⣿⣿⠟⠉⠀⢀⣴⣿⣿⣿⣿⣿⣿⣿⣿⣿⣿⣿⡇</a:t>
            </a:r>
            <a:br/>
            <a:r>
              <a:t>⣿⣿⣿⣿⣿⣿⣿⣿⣿⣿⣿⣿⣿⣿⣿⣿⣿⣿⣿⡿⠋⠀⠀⠀⠀⠀⠀⠀⠀⠀⠀⠀⠀⠀⠹⣿⣿⣿⣿⣿⣿⣿⣿⣿⣿⣿⣿⣿⣿⣿⣿⣿⣿⣿⣿⣿⣿⣿⣿⣿⣿⣿⣿⣿⣿⣿⣿⣿⣿⣿⣿⠿⠋⠁⠀⠀⠠⢿⣿⣿⣿⣿⣿⣿⣿⣿⣿⣿⣿⣿⡇</a:t>
            </a:r>
            <a:br/>
            <a:r>
              <a:t>⣿⣿⣿⣿⣿⣿⣿⣿⣿⣿⣿⣿⣿⣿⣿⣿⣿⣿⡟⠀⠀⠀⠀⠀⠀⠀⠀⠀⠀⠀⠀⠀⠀⠀⠀⠘⣿⣿⣿⣿⣿⣿⣿⣿⣿⣿⣿⣿⣿⣿⣿⣿⣿⣿⣿⣿⣿⣿⣿⣿⣿⣿⣿⣿⣿⣿⣿⣿⡿⠋⠁⠀⠀⠀⠀⠠⢤⣾⣿⣿⣿⣿⣿⣿⣿⣿⣿⣿⣿⣿⡇</a:t>
            </a:r>
            <a:br/>
            <a:r>
              <a:t>⣿⣿⣿⣿⣿⣿⣿⣿⣿⣿⣿⣿⣿⣿⣿⣿⣿⡿⠀⠀⠀⠀⠀⠀⠀⠀⠀⠀⠀⠀⠀⠀⠀⠀⠀⠀⢻⣿⣿⣿⣿⣿⣿⣿⣿⣿⣿⣿⣿⣿⣿⣿⣿⣿⣿⣿⣿⣿⣿⣿⣿⣿⣿⣿⣿⠿⠋⠁⠀⠀⠀⠀⠀⠀⠀⠀⠀⢙⣿⣿⣿⣿⣿⣿⣿⣿⣿⣿⣿⣿⡇</a:t>
            </a:r>
            <a:br/>
            <a:r>
              <a:t>⣿⣿⣿⣿⣿⣿⣿⣿⣿⣿⣿⣿⣿⣿⣿⣿⣿⡇⠀⠀⠀⠀⠀⠀⠀⠀⠀⠀⠀⠀⠀⠀⠀⠀⠀⠀⠀⠉⠉⠙⠛⠻⣿⣿⣿⣿⣿⣿⣿⣿⠿⠟⠛⠛⠛⠿⢿⣿⠂⠈⢻⡿⠛⠉⠀⠀⠀⠀⠀⢀⣤⣀⣀⣀⣤⣶⣾⣿⣿⣿⣿⣿⣿⣿⣿⣿⣿⣿⣿⣿⡇</a:t>
            </a:r>
            <a:br/>
            <a:r>
              <a:t>⣿⣿⣿⣿⣿⣿⣿⣿⣿⣿⣿⣿⣿⣿⣿⣿⣿⡇⠀⠀⠀⠀⠀⠀⠀⠀⠀⠀⠀⠀⠀⠀⠀⠀⠀⠀⠀⠀⠀⠀⠀⠀⠀⠻⣿⣿⣿⠟⠂⠀⠀⠀⠀⠀⠀⠀⠀⠀⠀⠀⠀⠀⠀⠀⠀⠀⠀⣀⣴⣿⣿⣿⣿⣿⣿⣿⣿⣿⣿⣿⣿⣿⣿⣿⣿⣿⣿⣿⣿⣿⡇</a:t>
            </a:r>
            <a:br/>
            <a:r>
              <a:t>⣿⣿⣿⣿⣿⣿⣿⣿⣿⣿⣿⣿⣿⣿⣿⣿⣿⣷⠀⠀⠀⠀⠀⠀⠀⠀⠀⠀⠀⠀⠀⠀⠀⠀⠀⠀⠀⠀⠀⠀⠀⠀⠀⠀⠘⣿⡟⠁⠀⠀⠀⠀⠀⠀⠀⠀⠀⠀⠀⠀⠀⠀⠀⠀⠀⣠⣾⡿⠿⠿⣿⣿⣿⣿⣿⣿⣿⣿⣿⣿⣿⣿⣿⣿⣿⣿⣿⣿⣿⣿⡇</a:t>
            </a:r>
            <a:br/>
            <a:r>
              <a:t>⣿⣿⣿⣿⣿⣿⣿⣿⣿⣿⣿⣿⣿⣿⣿⣿⣿⣿⣷⡀⠀⠀⠀⠀⠀⠀⠀⠀⠀⠀⠀⠀⠀⠀⠀⠀⠀⠀⠀⠀⠀⠀⠀⠀⠀⣿⠀⠀⠀⠀⠀⠀⠀⠀⠀⠀⠀⠀⠀⠀⠀⠀⠀⠐⠛⠋⠁⠀⠀⠀⠀⠉⢻⣿⣿⣿⣿⣿⣿⣿⣿⣿⣿⣿⣿⣿⣿⣿⣿⣿⡇</a:t>
            </a:r>
            <a:br/>
            <a:r>
              <a:t>⣿⣿⣿⣿⣿⣿⣿⣿⣿⣿⣿⣿⣿⣿⣿⣿⣿⣿⣿⣿⣦⣄⠀⠀⠀⠀⠀⠀⠀⠀⠀⠀⠀⠀⠀⠀⠀⠀⠀⠀⠀⠀⠀⠀⠀⠛⠚⠀⠀⠀⠀⠀⠀⠀⠀⠀⠀⠀⠀⠀⠀⠀⠀⠀⠀⠀⠀⠀⠀⠀⠀⠀⢸⣿⣿⣿⣿⣿⣿⣿⣿⣿⣿⣿⣿⣿⣿⣿⣿⣿⡇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⣿⣿⣿⣿⣿⣿⣿⣿⣿⣿⣿⣿⣿⣿⣿⣿⣿⣿⣿⣿⣿⣿⣿⣶⣦⣤⣤⣤⡶⠒⠢⠀⠀⠀⠀⠀⠀⠀⠀⠀⠀⠀⠀⠀⠐⠀⠀⠀⠀⠀⠀⠀⠀⠀⠀⠀⠀⠀⠀⠀⠀⠀⠀⠀⠀⠀⠀⠀⠀⠀⠀⢀⣿⣿⣿⣿⣿⣿⣿⣿⣿⣿⣿⣿⣿⣿⣿⣿⣿⣿⡇</a:t>
            </a:r>
            <a:br/>
            <a:r>
              <a:t>⣿⣿⣿⣿⣿⣿⣿⣿⣿⣿⣿⣿⣿⣿⣿⣿⣿⣿⣿⣿⣿⣿⣿⣿⣿⡿⠟⠋⠀⠀⠀⠀⠀⠀⠀⠀⠀⠀⠀⠀⠀⠀⢀⣀⠀⠀⠀⠀⠀⠀⠀⠀⠀⠀⠀⠀⠀⠀⠀⠀⠀⠀⠀⠀⠀⠀⠀⠀⠀⠀⠀⣼⣿⣿⣿⣿⣿⣿⣿⣿⣿⣿⣿⣿⣿⣿⣿⣿⣿⣿⡇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⣿⣿⣿⣿⣿⣿⣿⣿⣿⣿⣿⣿⣿⣿⣿⣿⣿⣿⣿⣿⣿⣿⣿⣿⣿⡀⠀⠀⠀⠀⠀⠀⠀⣶⣤⣀⡀⠀⢀⣀⣤⣶⣿⣟⠀⠀⠀⠀⠀⠀⠀⠀⠀⠀⠀⠀⠀⠀⠀⠀⠀⠀⠀⠀⠀⠀⠀⠀⠀⢀⣼⣿⣿⣿⣿⣿⣿⣿⣿⣿⣿⣿⣿⣿⣿⣿⣿⣿⣿⣿⡇</a:t>
            </a:r>
            <a:br/>
            <a:r>
              <a:t>⣿⣿⣿⣿⣿⣿⣿⣿⣿⣿⣿⣿⣿⣿⣿⣿⣿⣿⣿⣿⣿⣿⣿⣿⠏⠀⠀⠀⠀⠀⠀⠀⣼⣿⣿⣿⣿⣿⣿⣿⣿⣿⣿⣿⣷⡄⠀⠀⠀⠀⠀⠀⠀⠀⠀⠀⠀⠀⠀⠀⠀⠀⠀⠀⢀⠀⠀⠀⣠⣾⣿⣿⣿⣿⣿⣿⣿⣿⣿⣿⣿⣿⣿⣿⣿⣿⣿⣿⣿⣿⡇</a:t>
            </a:r>
            <a:br/>
            <a:r>
              <a:t>⣿⣿⣿⣿⣿⣿⣿⣿⣿⣿⣿⣿⣿⣿⣿⣿⣿⣿⣿⣿⣿⣿⣿⣯⣤⣶⣦⠀⠀⠀⠀⠀⢸⣿⣿⣿⣿⣿⣿⣿⣿⣿⣿⣿⡟⠀⠀⠀⠀⠀⠀⠀⠀⠀⠀⠀⠀⠀⠀⠀⠀⠀⠀⠀⣼⣆⣠⣾⣿⣿⣿⣿⣿⣿⣿⣿⣿⣿⣿⣿⣿⣿⣿⣿⣿⣿⣿⣿⣿⣿⡇</a:t>
            </a:r>
            <a:br/>
            <a:r>
              <a:t>⣿⣿⣿⣿⣿⣿⣿⣿⣿⣿⣿⣿⣿⣿⣿⣿⣿⣿⣿⣿⣿⣿⣿⣿⣿⣿⡋⠀⠀⠀⠀⠀⢀⣽⣿⣿⣿⣿⣿⣿⣿⣿⣿⡿⠁⠀⠀⠀⠀⠀⠀⠀⠀⠀⠀⠀⠀⠀⠀⠀⠀⠀⠀⢰⣿⣿⣿⣿⣿⣿⣿⣿⣿⣿⣿⣿⣿⣿⣿⣿⣿⣿⣿⣿⣿⣿⣿⣿⣿⣿⡇</a:t>
            </a:r>
            <a:br/>
            <a:r>
              <a:t>⣿⣿⣿⣿⣿⣿⣿⣿⣿⣿⣿⣿⣿⣿⣿⣿⣿⣿⣿⣿⣿⣿⣿⣿⣿⣿⣷⡆⠀⠀⠀⠀⠸⣿⣿⣿⣿⣿⣿⣿⣿⣿⣿⠃⠀⠀⠀⠀⠀⠀⠀⠀⠀⠀⠀⠀⠀⠀⠀⠀⠀⠀⢀⣿⣿⣿⣿⣿⣿⣿⣿⣿⣿⣿⣿⣿⣿⣿⣿⣿⣿⣿⣿⣿⣿⣿⣿⣿⣿⣿⡇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⣿⣿⣿⣿⣿⣿⣿⣿⣿⣿⣿⣿⣿⣿⣿⣿⣿⣿⣿⣿⣿⣿⣿⣿⣿⣿⣿⡇⠀⠀⠀⠀⠀⣿⣿⣿⠿⠿⠛⠛⠋⠁⠀⠀⠀⠀⠀⠀⠀⠀⠀⠀⠀⠀⠀⠀⠀⠀⠀⠀⠀⠀⢸⣿⣿⣿⣿⣿⣿⣿⣿⣿⣿⣿⣿⣿⣿⣿⣿⣿⣿⣿⣿⣿⣿⣿⣿⣿⣿⣿⡇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⣿⣿⣿⣿⣿⣿⣿⣿⣿⣿⣿⣿⣿⣿⣿⣿⣿⣿⣿⣿⣿⣿⣿⣿⣿⣿⣿⣧⠀⠀⠀⠀⠀⠉⠁⠀⠀⠀⠀⠀⠀⠀⠀⠀⠀⠀⠀⠀⠀⠀⠀⠀⠀⠀⠀⠀⠀⠀⠀⠀⠀⠀⣿⣿⣿⣿⣿⣿⣿⣿⣿⣿⣿⣿⣿⣿⣿⣿⣿⣿⣿⣿⣿⣿⣿⣿⣿⣿⣿⣿⡇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⣿⣿⣿⣿⣿⣿⣿⣿⣿⣿⣿⣿⣿⣿⣿⣿⣿⣿⣿⣿⣿⣿⣿⣿⣿⣿⣿⣿⠀⠀⠀⡀⢀⣀⣀⣠⣤⠀⠀⠀⠀⠀⠀⠀⠀⠀⠀⠀⠀⠀⠀⠀⠀⠀⠀⠀⠀⠀⠀⠀⠀⢸⣿⣿⣿⣿⣿⣿⣿⣿⣿⣿⣿⣿⣿⣿⣿⣿⣿⣿⣿⣿⣿⣿⣿⣿⣿⣿⣿⣿⡇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⣿⣿⣿⣿⣿⣿⣿⣿⣿⣿⣿⣿⣿⣿⣿⣿⣿⣿⣿⣿⣿⣿⣿⣿⣿⣿⣿⣿⣷⠀⣾⣿⣿⣿⣿⣿⠃⠀⠀⠀⠀⠀⠀⠀⠀⠀⠀⠀⠀⠀⠀⠀⠀⠀⠀⠀⠀⠀⠀⠀⠀⢾⣿⣿⣿⣿⣿⣿⣿⣿⣿⣿⣿⣿⣿⣿⣿⣿⣿⣿⣿⣿⣿⣿⣿⣿⣿⣿⣿⣿⡇</a:t>
            </a:r>
            <a:br/>
            <a:r>
              <a:t>⣿⣿⣿⣿⣿⣿⣿⣿⣿⣿⣿⣿⣿⣿⣿⣿⣿⣿⣿⣿⣿⣿⣿⣿⣿⣿⣿⣿⠋⠀⠙⣿⣿⣿⣿⣿⠀⠀⠀⠀⠀⠀⠀⠀⠀⠀⠀⠀⠀⠀⠀⠀⠀⠀⠀⠀⠀⠀⠀⠀⠀⠀⠙⢿⣿⣿⣿⣿⣿⣿⣿⣿⣿⣿⣿⣿⣿⣿⣿⣿⣿⣿⣿⣿⣿⣿⣿⣿⣿⣿⡇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⣿⣿⣿⣿⣿⣿⣿⣿⣿⣿⣿⣿⣿⣿⣿⣿⣿⣿⣿⣿⣿⣿⣿⣿⣿⣿⣿⣿⢸⣿⠀⣿⣿⣿⣿⣿⠀⠀⠀⠀⠀⠀⠀⠀⠀⠀⠀⠀⠀⠀⠀⢀⣴⠀⠀⠀⠀⠀⠀⠀⠀⠀⠀⠀⠹⣿⣿⣿⣿⣿⣿⣿⣿⣿⣿⣿⣿⣿⣿⣿⣿⣿⣿⣿⣿⣿⣿⣿⣿⣿⡇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⣿⣿⣿⣿⣿⣿⣿⣿⣿⣿⣿⣿⣿⣿⣿⣿⣿⣿⣿⣿⣿⣿⣿⣿⣿⣿⣿⣿⣤⠀⣼⣿⣿⣿⣿⣿⠀⠀⠀⠀⠀⠀⠀⠀⠀⠀⠀⠀⠀⠀⢀⣾⣿⡄⠀⠀⠀⠀⠀⠀⠀⠀⠀⠀⠀⠈⠻⣿⣿⣿⣿⣿⣿⣿⣿⣿⣿⣿⣿⣿⣿⣿⣿⣿⣿⣿⣿⣿⣿⣿⡇</a:t>
            </a:r>
            <a:br/>
            <a:r>
              <a:t>⣿⣿⣿⣿⣿⣿⣿⣿⣿⣿⣿⣿⣿⣿⣿⣿⣿⣿⣿⣿⣿⣿⣿⣿⣿⣿⣿⣿⠟⠀⢻⣿⣿⣿⣿⣿⠀⠀⠀⠀⠀⠀⠀⠀⠀⠀⠀⠀⠀⠀⣼⣿⣿⣇⠀⠀⠀⠀⠀⠀⠀⠀⠀⠀⠀⠀⠀⢹⣿⣿⣿⣿⣿⣿⣿⣿⣿⣿⣿⣿⣿⣿⣿⣿⣿⣿⣿⣿⣿⣿⡇</a:t>
            </a:r>
            <a:br/>
            <a:r>
              <a:t>⣿⣿⣿⣿⣿⣿⣿⣿⣿⣿⣿⣿⣿⣿⣿⣿⣿⣿⣿⣿⣿⣿⣿⣿⣿⣿⣿⣿⢰⣶⠀⣿⣿⣿⣿⣿⠀⠀⠀⠀⠀⠀⠀⠀⠀⠀⠀⠀⠀⠀⣿⣿⣿⣿⠀⠀⠀⠀⠀⠀⠐⠀⠀⠀⠀⠀⠀⠀⣿⣿⣿⣿⣿⣿⣿⣿⣿⣿⣿⣿⣿⣿⣿⣿⣿⣿⣿⣿⣿⣿⡇</a:t>
            </a:r>
            <a:br/>
            <a:r>
              <a:t>⣿⣿⣿⣿⣿⣿⣿⣿⣿⣿⣿⣿⣿⣿⣿⣿⣿⣿⣿⣿⣿⣿⣿⣿⣿⣿⣿⣿⡈⠉⣠⣿⣿⣿⣿⣿⡆⠀⠀⠀⠀⠀⠀⠀⠀⠀⠀⠀⠀⠀⣿⣿⣿⣿⡆⠀⠀⠀⠀⠀⠀⠀⠀⠀⠀⠀⠀⢠⣿⣿⣿⣿⣿⣿⣿⣿⣿⣿⣿⣿⣿⣿⣿⣿⣿⣿⣿⣿⣿⣿⡇</a:t>
            </a:r>
            <a:br/>
            <a:r>
              <a:t>⣿⣿⣿⣿⣿⣿⣿⣿⣿⣿⣿⣿⣿⣿⣿⣿⣿⣿⣿⣿⣿⣿⣿⣿⣿⣿⣿⣿⣿⠀⣿⣿⣿⣿⣿⣿⡇⠀⠀⠀⠀⠀⠀⠀⠀⠀⠀⠀⠀⠀⢻⣿⣿⣿⡇⠀⠀⠀⠀⠀⠀⠀⠀⠀⠀⢀⣴⣿⣿⣿⣿⣿⣿⣿⣿⣿⣿⣿⣿⣿⣿⣿⣿⣿⣿⣿⣿⣿⣿⣿⡇</a:t>
            </a:r>
            <a:br/>
            <a:r>
              <a:t>⣿⣿⣿⣿⣿⣿⣿⣿⣿⣿⣿⣿⣿⣿⣿⣿⣿⣿⣿⣿⣿⣿⣿⣿⣿⣿⣿⣿⠁⣀⡄⣿⣿⣿⣿⣿⠁⠀⠀⠀⠀⠀⠀⠀⠀⠀⠀⠀⠀⠀⠀⢹⣿⠟⠀⠀⠀⠀⠀⠀⠀⠀⠀⣠⣴⣿⣿⣿⣿⣿⣿⣿⣿⣿⣿⣿⣿⣿⣿⣿⣿⣿⣿⣿⣿⣿⣿⣿⣿⣿⡇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⣿⣿⣿⣿⣿⣿⣿⣿⣿⣿⣿⣿⣿⣿⣿⣿⣿⣿⣿⣿⣿⣿⣿⣿⣿⣿⣿⣿⣿⣿⣿⣿⣿⣿⣿⣿⣿⣿⣿⣿⣿⣿⣿⣿⣿⣿⣿⣿⣿⣿⣿⣿⣿⣿⣿⣿⣿⣿⣿⣿⣿⣿⣿⣿⣿⣿⣿⣿⣿⣿⣿⣿⣿⣿⣿⣿⣿⣿⣿⣿⡿⢟⣿⣿⣿⣿⣿⣿⣿⣿⡇</a:t>
            </a:r>
            <a:br/>
            <a:r>
              <a:t>⣿⣿⣿⣿⣿⣿⣿⣿⣿⣿⣿⣿⣿⣿⣿⣿⣿⣿⣿⣿⣿⣿⣿⣿⡿⠿⠿⠻⠿⠿⣿⣿⣿⣿⣿⣿⣿⣿⣿⣿⣿⣿⣿⣿⣿⣿⣿⣿⣿⣿⣿⣿⣿⣿⣿⣿⣿⣿⣿⣿⣿⣿⣿⣿⣿⣿⣿⣿⣿⣿⣿⣿⣿⣿⣿⣿⣿⠟⠋⢁⣴⣿⣿⣿⣿⣿⣿⣿⣿⣿⡇</a:t>
            </a:r>
            <a:br/>
            <a:r>
              <a:t>⣿⣿⣿⣿⣿⣿⣿⣿⣿⣿⣿⣿⣿⣿⣿⣿⣿⣿⣿⣿⣿⡿⠋⠁⠀⠀⠀⠀⠀⠀⠀⠉⠻⢿⣿⣿⣿⣿⣿⣿⣿⣿⣿⣿⣿⣿⣿⣿⣿⣿⣿⣿⣿⣿⣿⣿⣿⣿⣿⣿⣿⣿⣿⣿⣿⣿⣿⣿⣿⣿⣿⣿⣿⣿⠿⠋⠀⠀⣠⣾⣿⣿⣿⣿⣿⣿⣿⣿⣿⣿⡇</a:t>
            </a:r>
            <a:br/>
            <a:r>
              <a:t>⣿⣿⣿⣿⣿⣿⣿⣿⣿⣿⣿⣿⣿⣿⣿⣿⣿⣿⣿⡿⠋⠀⠀⠀⠀⠀⠀⠀⠀⠀⠀⠀⠀⠀⠹⣿⣿⣿⣿⣿⣿⣿⣿⣿⣿⣿⣿⣿⣿⣿⣿⣿⣿⣿⣿⣿⣿⣿⣿⣿⣿⣿⣿⣿⣿⣿⣿⣿⣿⣿⣿⡿⠛⠁⠀⠀⠠⣾⣿⣿⣿⣿⣿⣿⣿⣿⣿⣿⣿⣿⡇</a:t>
            </a:r>
            <a:br/>
            <a:r>
              <a:t>⣿⣿⣿⣿⣿⣿⣿⣿⣿⣿⣿⣿⣿⣿⣿⣿⣿⣿⡿⠁⠀⠀⠀⠀⠀⠀⠀⠀⠀⠀⠀⠀⠀⠀⠀⠘⣿⣿⣿⣿⣿⣿⣿⣿⣿⣿⣿⣿⣿⣿⣿⣿⣿⣿⣿⣿⣿⣿⣿⣿⣿⣿⣿⣿⣿⣿⣿⣿⡿⠟⠁⠀⠀⠀⠀⠀⣤⣼⣿⣿⣿⣿⣿⣿⣿⣿⣿⣿⣿⣿⡇</a:t>
            </a:r>
            <a:br/>
            <a:r>
              <a:t>⣿⣿⣿⣿⣿⣿⣿⣿⣿⣿⣿⣿⣿⣿⣿⣿⣿⣿⠁⠀⠀⠀⠀⠀⠀⠀⠀⠀⠀⠀⠀⠀⠀⠀⠀⠀⢹⣿⣿⣿⣿⣿⣿⣿⣿⣿⣿⣿⣿⣿⣿⣿⣿⣿⣿⣿⣿⣿⣿⣿⣿⣿⣿⣿⣿⠿⠛⠉⠀⠀⠀⠀⠀⠀⠀⠀⠀⠙⣿⣿⣿⣿⣿⣿⣿⣿⣿⣿⣿⣿⡇</a:t>
            </a:r>
            <a:br/>
            <a:r>
              <a:t>⣿⣿⣿⣿⣿⣿⣿⣿⣿⣿⣿⣿⣿⣿⣿⣿⣿⡇⠀⠀⠀⠀⠀⠀⠀⠀⠀⠀⠀⠀⠀⠀⠀⠀⠀⠀⠀⠙⠛⠛⠛⠿⣿⣿⣿⣿⣿⣿⣿⣿⠿⠿⠛⠛⠻⠿⢿⣿⠇⠈⢹⡿⠟⠉⠀⠀⠀⠀⠀⠀⣠⣀⡀⢀⣠⣴⣶⣿⣿⣿⣿⣿⣿⣿⣿⣿⣿⣿⣿⣿⡇</a:t>
            </a:r>
            <a:br/>
            <a:r>
              <a:t>⣿⣿⣿⣿⣿⣿⣿⣿⣿⣿⣿⣿⣿⣿⣿⣿⣿⡇⠀⠀⠀⠀⠀⠀⠀⠀⠀⠀⠀⠀⠀⠀⠀⠀⠀⠀⠀⠀⠀⠀⠀⠀⠈⠻⣿⣿⣿⠟⠂⠀⠀⠀⠀⠀⠀⠀⠀⠀⠀⠀⠈⠀⠀⠀⠀⠀⠀⢀⣴⣿⣿⣿⣿⣿⣿⣿⣿⣿⣿⣿⣿⣿⣿⣿⣿⣿⣿⣿⣿⣿⡇</a:t>
            </a:r>
            <a:br/>
            <a:r>
              <a:t>⣿⣿⣿⣿⣿⣿⣿⣿⣿⣿⣿⣿⣿⣿⣿⣿⣿⣷⡀⠀⠀⠀⠀⠀⠀⠀⠀⠀⠀⠀⠀⠀⠀⠀⠀⠀⠀⠀⠀⠀⠀⠀⠀⠀⠘⣿⡗⠁⠀⠀⠀⠀⠀⠀⠀⠀⠀⠀⠀⠀⠀⠀⠀⠀⠀⣠⣶⣿⠿⢿⣿⣿⣿⣿⣿⣿⣿⣿⣿⣿⣿⣿⣿⣿⣿⣿⣿⣿⣿⣿⡇</a:t>
            </a:r>
            <a:br/>
            <a:r>
              <a:t>⣿⣿⣿⣿⣿⣿⣿⣿⣿⣿⣿⣿⣿⣿⣿⣿⣿⣿⣷⡄⠀⠀⠀⠀⠀⠀⠀⠀⠀⠀⠀⠀⠀⠀⠀⠀⠀⠀⠀⠀⠀⠀⠀⠀⠀⣿⠁⠀⠀⠀⠀⠀⠀⠀⠀⠀⠀⠀⠀⠀⠀⠀⠀⠀⠚⠛⠉⠀⠀⠀⠀⠉⢻⣿⣿⣿⣿⣿⣿⣿⣿⣿⣿⣿⣿⣿⣿⣿⣿⣿⡇</a:t>
            </a:r>
            <a:br/>
            <a:r>
              <a:t>⣿⣿⣿⣿⣿⣿⣿⣿⣿⣿⣿⣿⣿⣿⣿⣿⣿⣿⣿⣿⣶⣄⠀⠀⠀⠀⠀⠀⠀⠀⠀⠀⠀⠀⠀⠀⠀⠀⠀⠀⠀⠀⠀⠀⠀⠛⠞⠀⠀⠀⠀⠀⠀⠀⠀⠀⠀⠀⠀⠀⠀⠀⠀⠀⠀⠀⠀⠀⠀⠀⠀⠀⢸⣿⣿⣿⣿⣿⣿⣿⣿⣿⣿⣿⣿⣿⣿⣿⣿⣿⡇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⣿⣿⣿⣿⣿⣿⣿⣿⣿⣿⣿⣿⣿⣿⣿⣿⣿⣿⣿⣿⣿⣿⣿⣶⣦⣤⣤⣤⡴⠖⠢⠀⠀⠀⠀⠀⠀⠀⠀⠀⠀⠀⠀⠀⠐⠀⠀⠀⠀⠀⠀⠀⠀⠀⠀⠀⠀⠀⠀⠀⠀⠀⠀⠀⠀⠀⠀⠀⠀⠀⠀⠀⣼⣿⣿⣿⣿⣿⣿⣿⣿⣿⣿⣿⣿⣿⣿⣿⣿⣿⡇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⣿⣿⣿⣿⣿⣿⣿⣿⣿⣿⣿⣿⣿⣿⣿⣿⣿⣿⣿⣿⣿⣿⣿⣿⣿⣿⠟⠋⠀⠀⠀⠀⠀⠀⠀⠀⠀⠀⠀⠀⠀⠀⢀⡀⠀⠀⠀⠀⠀⠀⠀⠀⠀⠀⠀⠀⠀⠀⠀⠀⠀⠀⠀⠀⠀⠀⠀⠀⠀⠀⠀⣸⣿⣿⣿⣿⣿⣿⣿⣿⣿⣿⣿⣿⣿⣿⣿⣿⣿⣿⡇</a:t>
            </a:r>
            <a:br/>
            <a:r>
              <a:t>⣿⣿⣿⣿⣿⣿⣿⣿⣿⣿⣿⣿⣿⣿⣿⣿⣿⣿⣿⣿⣿⣿⣿⣿⣿⡀⠀⠀⠀⠀⠀⠀⠀⣶⣤⣀⡀⠀⠀⣀⣠⣴⣿⣿⠀⠀⠀⠀⠀⠀⠀⠀⠀⠀⠀⠀⠀⠀⠀⠀⠀⠀⠀⠀⠀⠀⠀⠀⠀⢀⣼⣿⣿⣿⣿⣿⣿⣿⣿⣿⣿⣿⣿⣿⣿⣿⣿⣿⣿⣿⡇</a:t>
            </a:r>
            <a:br/>
            <a:r>
              <a:t>⣿⣿⣿⣿⣿⣿⣿⣿⣿⣿⣿⣿⣿⣿⣿⣿⣿⣿⣿⣿⣿⣿⣿⣿⠏⠀⠀⠀⠀⠀⠀⠀⢸⣿⣿⣿⣿⣿⣿⣿⣿⣿⣿⣿⣷⡄⠀⠀⠀⠀⠀⠀⠀⠀⠀⠀⠀⠀⠀⠀⠀⠀⠀⠀⠀⠀⠀⠀⣀⣾⣿⣿⣿⣿⣿⣿⣿⣿⣿⣿⣿⣿⣿⣿⣿⣿⣿⣿⣿⣿⡇</a:t>
            </a:r>
            <a:br/>
            <a:r>
              <a:t>⣿⣿⣿⣿⣿⣿⣿⣿⣿⣿⣿⣿⣿⣿⣿⣿⣿⣿⣿⣿⣿⣿⣿⣯⣠⣶⣦⠀⠀⠀⠀⠀⢸⣿⣿⣿⣿⣿⣿⣿⣿⣿⣿⣿⡿⠀⠀⠀⠀⠀⠀⠀⠀⠀⠀⠀⠀⠀⠀⠀⠀⠀⠀⠀⣸⣆⣠⣴⣿⣿⣿⣿⣿⣿⣿⣿⣿⣿⣿⣿⣿⣿⣿⣿⣿⣿⣿⣿⣿⣿⡇</a:t>
            </a:r>
            <a:br/>
            <a:r>
              <a:t>⣿⣿⣿⣿⣿⣿⣿⣿⣿⣿⣿⣿⣿⣿⣿⣿⣿⣿⣿⣿⣿⣿⣿⣿⣿⣿⡋⠀⠀⠀⠀⠀⢀⣹⣿⣿⣿⣿⣿⣿⣿⣿⣿⣿⠁⠀⠀⠀⠀⠀⠀⠀⠀⠀⠀⠀⠀⠀⠀⠀⠀⠀⠀⢰⣿⣿⣿⣿⣿⣿⣿⣿⣿⣿⣿⣿⣿⣿⣿⣿⣿⣿⣿⣿⣿⣿⣿⣿⣿⣿⡇</a:t>
            </a:r>
            <a:br/>
            <a:r>
              <a:t>⣿⣿⣿⣿⣿⣿⣿⣿⣿⣿⣿⣿⣿⣿⣿⣿⣿⣿⣿⣿⣿⣿⣿⣿⣿⣿⣷⡆⠀⠀⠀⠀⠸⣿⣿⣿⣿⣿⣿⣿⣿⣿⣿⠃⠀⠀⠀⠀⠀⠀⠀⠀⠀⠀⠀⠀⠀⠀⠀⠀⠀⠀⠀⣾⣿⣿⣿⣿⣿⣿⣿⣿⣿⣿⣿⣿⣿⣿⣿⣿⣿⣿⣿⣿⣿⣿⣿⣿⣿⣿⡇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⣿⣿⣿⣿⣿⣿⣿⣿⣿⣿⣿⣿⣿⣿⣿⣿⣿⣿⣿⣿⣿⣿⣿⣿⣿⣿⣿⡇⠀⠀⠀⠀⠀⣿⣿⣿⡿⠿⠟⠛⠋⠁⠀⠀⠀⠀⠀⠀⠀⠀⠀⠀⠀⠀⠀⠀⠀⠀⠀⠀⠀⠀⢸⣿⣿⣿⣿⣿⣿⣿⣿⣿⣿⣿⣿⣿⣿⣿⣿⣿⣿⣿⣿⣿⣿⣿⣿⣿⣿⣿⡇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⣿⣿⣿⣿⣿⣿⣿⣿⣿⣿⣿⣿⣿⣿⣿⣿⣿⣿⣿⣿⣿⣿⣿⣿⣿⣿⣿⣧⠀⠀⠀⠀⠀⠉⠁⠀⠀⠀⠀⠀⠀⠀⠀⠀⠀⠀⠀⠀⠀⠀⠀⠀⠀⠀⠀⠀⠀⠀⠀⠀⠀⠀⣾⣿⣿⣿⣿⣿⣿⣿⣿⣿⣿⣿⣿⣿⣿⣿⣿⣿⣿⣿⣿⣿⣿⣿⣿⣿⣿⣿⡇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⣿⣿⣿⣿⣿⣿⣿⣿⣿⣿⣿⣿⣿⣿⣿⣿⣿⣿⣿⣿⣿⣿⣿⣿⣿⣿⣿⣿⡀⠄⠀⠀⠀⣀⣀⣀⡤⠀⠀⠀⠀⠀⠀⠀⠀⠀⠀⠀⠀⠀⠀⠀⠀⠀⠀⠀⠀⠀⠀⠀⠀⢸⣿⣿⣿⣿⣿⣿⣿⣿⣿⣿⣿⣿⣿⣿⣿⣿⣿⣿⣿⣿⣿⣿⣿⣿⣿⣿⣿⣿⡇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⣿⣿⣿⣿⣿⣿⣿⣿⣿⣿⣿⣿⣿⣿⣿⣿⣿⣿⣿⣿⣿⣿⣿⣿⣿⣿⣿⣿⣷⠀⣶⣿⣿⣿⣿⣿⠃⠀⠀⠀⠀⠀⠀⠀⠀⠀⠀⠀⠀⠀⠀⠀⠀⠀⠀⠀⠀⠀⠀⠀⠀⣼⣿⣿⣿⣿⣿⣿⣿⣿⣿⣿⣿⣿⣿⣿⣿⣿⣿⣿⣿⣿⣿⣿⣿⣿⣿⣿⣿⣿⡇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⣿⣿⣿⣿⣿⣿⣿⣿⣿⣿⣿⣿⣿⣿⣿⣿⣿⣿⣿⣿⣿⣿⣿⣿⣿⣿⣿⣿⠋⠀⠙⣿⣿⣿⣿⣿⠀⠀⠀⠀⠀⠀⠀⠀⠀⠀⠀⠀⠀⠀⠀⠀⠀⠀⠀⠀⠀⠀⠀⠀⠀⠈⠻⣿⣿⣿⣿⣿⣿⣿⣿⣿⣿⣿⣿⣿⣿⣿⣿⣿⣿⣿⣿⣿⣿⣿⣿⣿⣿⣿⡇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⣿⣿⣿⣿⣿⣿⣿⣿⣿⣿⣿⣿⣿⣿⣿⣿⣿⣿⣿⣿⣿⣿⣿⣿⣿⣿⣿⣿⠰⣿⠀⣿⣿⣿⣿⣿⠀⠀⠀⠀⠀⠀⠀⠀⠀⠀⠀⠀⠀⠀⠀⠀⣴⠀⠀⠀⠀⠀⠀⠀⠀⠀⠀⠈⠻⣿⣿⣿⣿⣿⣿⣿⣿⣿⣿⣿⣿⣿⣿⣿⣿⣿⣿⣿⣿⣿⣿⣿⣿⣿⡇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⣿⣿⣿⣿⣿⣿⣿⣿⣿⣿⣿⣿⣿⣿⣿⣿⣿⣿⣿⣿⣿⣿⣿⣿⣿⣿⣿⣿⣄⠀⣴⣿⣿⣿⣿⣿⠀⠀⠀⠀⠀⠀⠀⠀⠀⠀⠀⠀⠀⠀⢀⣾⣿⡄⠀⠀⠀⠀⠀⠀⠀⠀⠀⠀⠀⠈⢻⣿⣿⣿⣿⣿⣿⣿⣿⣿⣿⣿⣿⣿⣿⣿⣿⣿⣿⣿⣿⣿⣿⣿⡇</a:t>
            </a:r>
            <a:br/>
            <a:r>
              <a:t>⣿⣿⣿⣿⣿⣿⣿⣿⣿⣿⣿⣿⣿⣿⣿⣿⣿⣿⣿⣿⣿⣿⣿⣿⣿⣿⣿⣿⠟⠀⢿⣿⣿⣿⣿⣿⠀⠀⠀⠀⠀⠀⠀⠀⠀⠀⠀⠀⠀⠀⣼⣿⣿⣇⠀⠀⠀⠀⠀⠀⠀⠀⠀⠀⠀⠀⠀⢹⣿⣿⣿⣿⣿⣿⣿⣿⣿⣿⣿⣿⣿⣿⣿⣿⣿⣿⣿⣿⣿⣿⡇</a:t>
            </a:r>
            <a:br/>
            <a:r>
              <a:t>⣿⣿⣿⣿⣿⣿⣿⣿⣿⣿⣿⣿⣿⣿⣿⣿⣿⣿⣿⣿⣿⣿⣿⣿⣿⣿⣿⣿⢰⣶⠈⣿⣿⣿⣿⣿⠀⠀⠀⠀⠀⠀⠀⠀⠀⠀⠀⠀⠀⠀⣿⣿⣿⣿⠀⠀⠀⠀⠀⠀⠐⠀⠀⠀⠀⠀⠀⠀⣿⣿⣿⣿⣿⣿⣿⣿⣿⣿⣿⣿⣿⣿⣿⣿⣿⣿⣿⣿⣿⣿⡇</a:t>
            </a:r>
            <a:br/>
            <a:r>
              <a:t>⣿⣿⣿⣿⣿⣿⣿⣿⣿⣿⣿⣿⣿⣿⣿⣿⣿⣿⣿⣿⣿⣿⣿⣿⣿⣿⣿⣿⠘⠙⢸⣿⣿⣿⣿⣿⡀⠀⠀⠀⠀⠀⠀⠀⠀⠀⠀⠀⠀⠀⣿⣿⣿⣿⡆⠀⠀⠀⠀⠀⠀⠀⠀⠀⠀⠀⠀⢀⣿⣿⣿⣿⣿⣿⣿⣿⣿⣿⣿⣿⣿⣿⣿⣿⣿⣿⣿⣿⣿⣿⡇</a:t>
            </a:r>
            <a:br/>
            <a:r>
              <a:t>⣿⣿⣿⣿⣿⣿⣿⣿⣿⣿⣿⣿⣿⣿⣿⣿⣿⣿⣿⣿⣿⣿⣿⣿⣿⣿⣿⣿⣧⠀⣿⣿⣿⣿⣿⣿⡇⠀⠀⠀⠀⠀⠀⠀⠀⠀⠀⠀⠀⠀⢻⣿⣿⣿⡇⠀⠀⠀⠀⠀⠀⠀⠀⠀⠀⢀⣴⣿⣿⣿⣿⣿⣿⣿⣿⣿⣿⣿⣿⣿⣿⣿⣿⣿⣿⣿⣿⣿⣿⣿⡇</a:t>
            </a:r>
            <a:br/>
            <a:r>
              <a:t>⣿⣿⣿⣿⣿⣿⣿⣿⣿⣿⣿⣿⣿⣿⣿⣿⣿⣿⣿⣿⣿⣿⣿⣿⣿⣿⣿⣿⢁⣠⠘⣿⣿⣿⣿⣿⠁⠀⠀⠀⠀⠀⠀⠀⠀⠀⠀⠀⠀⠀⠀⢻⣿⠟⠀⠀⠀⠀⠀⠀⠀⠀⠀⣀⣴⣿⣿⣿⣿⣿⣿⣿⣿⣿⣿⣿⣿⣿⣿⣿⣿⣿⣿⣿⣿⣿⣿⣿⣿⣿⡇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⣿⣿⣿⣿⣿⣿⣿⣿⣿⣿⣿⣿⣿⣿⣿⣿⣿⣿⣿⣿⣿⣿⣿⣿⣿⣿⣿⣿⣿⣿⣿⣿⣿⣿⣿⣿⣿⣿⣿⣿⣿⣿⣿⣿⣿⣿⣿⣿⣿⣿⣿⣿⣿⣿⣿⣿⣿⣿⣿⣿⣿⣿⣿⣿⣿⣿⣿⣿⣿⣿⣿⣿⣿⣿⣿⣿⣿⣿⣿⣿⡿⠟⣿⣿⣿⣿⣿⣿⣿⣿⡇</a:t>
            </a:r>
            <a:br/>
            <a:r>
              <a:t>⣿⣿⣿⣿⣿⣿⣿⣿⣿⣿⣿⣿⣿⣿⣿⣿⣿⣿⣿⣿⣿⣿⣿⣿⡿⠿⠿⠿⠿⠿⣿⣿⣿⣿⣿⣿⣿⣿⣿⣿⣿⣿⣿⣿⣿⣿⣿⣿⣿⣿⣿⣿⣿⣿⣿⣿⣿⣿⣿⣿⣿⣿⣿⣿⣿⣿⣿⣿⣿⣿⣿⣿⣿⣿⣿⣿⣿⠿⠋⠁⣠⣾⣿⣿⣿⣿⣿⣿⣿⣿⡇</a:t>
            </a:r>
            <a:br/>
            <a:r>
              <a:t>⣿⣿⣿⣿⣿⣿⣿⣿⣿⣿⣿⣿⣿⣿⣿⣿⣿⣿⣿⣿⣿⡿⠛⠁⠀⠀⠀⠀⠀⠀⠀⠉⠻⢿⣿⣿⣿⣿⣿⣿⣿⣿⣿⣿⣿⣿⣿⣿⣿⣿⣿⣿⣿⣿⣿⣿⣿⣿⣿⣿⣿⣿⣿⣿⣿⣿⣿⣿⣿⣿⣿⣿⣿⣿⡿⠋⠁⠀⣠⣾⣿⣿⣿⣿⣿⣿⣿⣿⣿⣿⡇</a:t>
            </a:r>
            <a:br/>
            <a:r>
              <a:t>⣿⣿⣿⣿⣿⣿⣿⣿⣿⣿⣿⣿⣿⣿⣿⣿⣿⣿⣿⣿⠋⠀⠀⠀⠀⠀⠀⠀⠀⠀⠀⠀⠀⠀⠙⣿⣿⣿⣿⣿⣿⣿⣿⣿⣿⣿⣿⣿⣿⣿⣿⣿⣿⣿⣿⣿⣿⣿⣿⣿⣿⣿⣿⣿⣿⣿⣿⣿⣿⣿⣿⡿⠟⠁⠀⠀⠠⣾⣿⣿⣿⣿⣿⣿⣿⣿⣿⣿⣿⣿⡇</a:t>
            </a:r>
            <a:br/>
            <a:r>
              <a:t>⣿⣿⣿⣿⣿⣿⣿⣿⣿⣿⣿⣿⣿⣿⣿⣿⣿⣿⡿⠁⠀⠀⠀⠀⠀⠀⠀⠀⠀⠀⠀⠀⠀⠀⠀⠘⣿⣿⣿⣿⣿⣿⣿⣿⣿⣿⣿⣿⣿⣿⣿⣿⣿⣿⣿⣿⣿⣿⣿⣿⣿⣿⣿⣿⣿⣿⣿⣿⣿⠟⠉⠀⠀⠀⠀⠀⣀⣼⣿⣿⣿⣿⣿⣿⣿⣿⣿⣿⣿⣿⡇</a:t>
            </a:r>
            <a:br/>
            <a:r>
              <a:t>⣿⣿⣿⣿⣿⣿⣿⣿⣿⣿⣿⣿⣿⣿⣿⣿⣿⣿⠁⠀⠀⠀⠀⠀⠀⠀⠀⠀⠀⠀⠀⠀⠀⠀⠀⠀⢹⣿⣿⣿⣿⣿⣿⣿⣿⣿⣿⣿⣿⣿⣿⣿⣿⣿⣿⣿⣿⣿⣿⣿⣿⣿⣿⣿⣿⡿⠟⠉⠀⠀⠀⠀⠀⠀⠀⠀⠀⠙⣿⣿⣿⣿⣿⣿⣿⣿⣿⣿⣿⣿⡇</a:t>
            </a:r>
            <a:br/>
            <a:r>
              <a:t>⣿⣿⣿⣿⣿⣿⣿⣿⣿⣿⣿⣿⣿⣿⣿⣿⣿⡏⠀⠀⠀⠀⠀⠀⠀⠀⠀⠀⠀⠀⠀⠀⠀⠀⠀⠀⠀⠙⠛⠛⠛⠿⣿⣿⣿⣿⣿⣿⣿⣿⠿⠿⠟⠛⠿⠿⢿⣿⠇⠈⢹⣿⠟⠋⠁⠀⠀⠀⠀⠀⣠⡀⠀⠀⣀⣤⣶⣶⣿⣿⣿⣿⣿⣿⣿⣿⣿⣿⣿⣿⡇</a:t>
            </a:r>
            <a:br/>
            <a:r>
              <a:t>⣿⣿⣿⣿⣿⣿⣿⣿⣿⣿⣿⣿⣿⣿⣿⣿⣿⡇⠀⠀⠀⠀⠀⠀⠀⠀⠀⠀⠀⠀⠀⠀⠀⠀⠀⠀⠀⠀⠀⠀⠀⠀⠈⠻⣿⣿⣿⠟⠃⠀⠀⠀⠀⠀⠀⠀⠀⠀⠀⠀⠈⠀⠀⠀⠀⠀⠀⢀⣤⣾⣿⣿⣿⣿⣿⣿⣿⣿⣿⣿⣿⣿⣿⣿⣿⣿⣿⣿⣿⣿⡇</a:t>
            </a:r>
            <a:br/>
            <a:r>
              <a:t>⣿⣿⣿⣿⣿⣿⣿⣿⣿⣿⣿⣿⣿⣿⣿⣿⣿⣿⡀⠀⠀⠀⠀⠀⠀⠀⠀⠀⠀⠀⠀⠀⠀⠀⠀⠀⠀⠀⠀⠀⠀⠀⠀⠀⠹⣿⡗⠁⠀⠀⠀⠀⠀⠀⠀⠀⠀⠀⠀⠀⠀⠀⠀⠀⠀⣠⣴⣿⣿⣿⣿⣿⣿⣿⣿⣿⣿⣿⣿⣿⣿⣿⣿⣿⣿⣿⣿⣿⣿⣿⡇</a:t>
            </a:r>
            <a:br/>
            <a:r>
              <a:t>⣿⣿⣿⣿⣿⣿⣿⣿⣿⣿⣿⣿⣿⣿⣿⣿⣿⣿⣷⣄⠀⠀⠀⠀⠀⠀⠀⠀⠀⠀⠀⠀⠀⠀⠀⠀⠀⠀⠀⠀⠀⠀⠀⠀⠀⣿⠁⠀⠀⠀⠀⠀⠀⠀⠀⠀⠀⠀⠀⠀⠀⠀⠀⠀⠚⠟⠉⠀⠀⠀⠀⠉⢻⣿⣿⣿⣿⣿⣿⣿⣿⣿⣿⣿⣿⣿⣿⣿⣿⣿⡇</a:t>
            </a:r>
            <a:br/>
            <a:r>
              <a:t>⣿⣿⣿⣿⣿⣿⣿⣿⣿⣿⣿⣿⣿⣿⣿⣿⣿⣿⣿⣿⣷⣄⡀⠀⠀⠀⠀⠀⠀⠀⠀⠀⠀⠀⠀⠀⠀⠀⠀⠀⠀⠀⠀⠀⠀⠻⠾⠀⠀⠀⠀⠀⠀⠀⠀⠀⠀⠀⠀⠀⠀⠀⠀⠀⠀⠀⠀⠀⠀⠀⠀⠀⢸⣿⣿⣿⣿⣿⣿⣿⣿⣿⣿⣿⣿⣿⣿⣿⣿⣿⡇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⣿⣿⣿⣿⣿⣿⣿⣿⣿⣿⣿⣿⣿⣿⣿⣿⣿⣿⣿⣿⣿⣿⣿⣷⣶⣤⣤⣤⡴⠖⠢⠀⠀⠀⠀⠀⠀⠀⠀⠀⠀⠀⠀⠀⠐⠀⠀⠀⠀⠀⠀⠀⠀⠀⠀⠀⠀⠀⠀⠀⠀⠀⠀⠀⠀⠀⠀⠀⠀⠀⠀⠀⣸⣿⣿⣿⣿⣿⣿⣿⣿⣿⣿⣿⣿⣿⣿⣿⣿⣿⡇</a:t>
            </a:r>
            <a:br/>
            <a:r>
              <a:t>⣿⣿⣿⣿⣿⣿⣿⣿⣿⣿⣿⣿⣿⣿⣿⣿⣿⣿⣿⣿⣿⣿⣿⣿⣿⡿⠟⠋⠀⠀⠀⠀⠀⠀⠀⠀⠀⠀⠀⠀⠀⠀⠀⡀⠀⠀⠀⠀⠀⠀⠀⠀⠀⠀⠀⠀⠀⠀⠀⠀⠀⠀⠀⠀⠀⠀⠀⠀⠀⠀⠀⣰⣿⣿⣿⣿⣿⣿⣿⣿⣿⣿⣿⣿⣿⣿⣿⣿⣿⣿⡇</a:t>
            </a:r>
            <a:br/>
            <a:r>
              <a:t>⣿⣿⣿⣿⣿⣿⣿⣿⣿⣿⣿⣿⣿⣿⣿⣿⣿⣿⣿⣿⣿⣿⣿⣿⣿⠀⠀⠀⠀⠀⠀⠀⠀⣦⣄⣀⠀⠀⠀⢀⣠⣴⣿⣿⠀⠀⠀⠀⠀⠀⠀⠀⠀⠀⠀⠀⠀⠀⠀⠀⠀⠀⠀⠀⠀⠀⠀⠀⠀⠀⣰⣿⣿⣿⣿⣿⣿⣿⣿⣿⣿⣿⣿⣿⣿⣿⣿⣿⣿⣿⡇</a:t>
            </a:r>
            <a:br/>
            <a:r>
              <a:t>⣿⣿⣿⣿⣿⣿⣿⣿⣿⣿⣿⣿⣿⣿⣿⣿⣿⣿⣿⣿⣿⣿⣿⣿⠋⠠⠀⠀⠀⠀⠀⠀⣼⣿⣿⣿⣿⣿⣿⣿⣿⣿⣿⣿⣶⡄⠀⠀⠀⠀⠀⠀⠀⠀⠀⠀⠀⠀⠀⠀⠀⠀⠀⠀⠀⠀⠀⠀⢀⣼⣿⣿⣿⣿⣿⣿⣿⣿⣿⣿⣿⣿⣿⣿⣿⣿⣿⣿⣿⣿⡇</a:t>
            </a:r>
            <a:br/>
            <a:r>
              <a:t>⣿⣿⣿⣿⣿⣿⣿⣿⣿⣿⣿⣿⣿⣿⣿⣿⣿⣿⣿⣿⣿⣿⣿⣯⣠⣶⣦⠀⠀⠀⠀⠀⢹⣿⣿⣿⣿⣿⣿⣿⣿⣿⣿⣿⣿⠁⠀⠀⠀⠀⠀⠀⠀⠀⠀⠀⠀⠀⠀⠀⠀⠀⠀⠀⣸⣆⢀⣴⣿⣿⣿⣿⣿⣿⣿⣿⣿⣿⣿⣿⣿⣿⣿⣿⣿⣿⣿⣿⣿⣿⡇</a:t>
            </a:r>
            <a:br/>
            <a:r>
              <a:t>⣿⣿⣿⣿⣿⣿⣿⣿⣿⣿⣿⣿⣿⣿⣿⣿⣿⣿⣿⣿⣿⣿⣿⣿⣿⣿⡋⠀⠀⠀⠀⠀⢀⣻⣿⣿⣿⣿⣿⣿⣿⣿⣿⣿⠇⠀⠀⠀⠀⠀⠀⠀⠀⠀⠀⠀⠀⠀⠀⠀⠀⠀⠀⢠⣿⣿⣿⣿⣿⣿⣿⣿⣿⣿⣿⣿⣿⣿⣿⣿⣿⣿⣿⣿⣿⣿⣿⣿⣿⣿⡇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⣿⣿⣿⣿⣿⣿⣿⣿⣿⣿⣿⣿⣿⣿⣿⣿⣿⣿⣿⣿⣿⣿⣿⣿⣿⣿⣷⡆⠀⠀⠀⠀⢸⣿⣿⣿⣿⣿⣿⣿⣿⣿⣿⠏⠀⠀⠀⠀⠀⠀⠀⠀⠀⠀⠀⠀⠀⠀⠀⠀⠀⠀⠀⣾⣿⣿⣿⣿⣿⣿⣿⣿⣿⣿⣿⣿⣿⣿⣿⣿⣿⣿⣿⣿⣿⣿⣿⣿⣿⣿⡇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⣿⣿⣿⣿⣿⣿⣿⣿⣿⣿⣿⣿⣿⣿⣿⣿⣿⣿⣿⣿⣿⣿⣿⣿⣿⣿⣿⡇⠀⠀⠀⠀⠀⣿⣿⣿⡿⠿⠿⠛⠛⠁⠀⠀⠀⠀⠀⠀⠀⠀⠀⠀⠀⠀⠀⠀⠀⠀⠀⠀⠀⠀⢰⣿⣿⣿⣿⣿⣿⣿⣿⣿⣿⣿⣿⣿⣿⣿⣿⣿⣿⣿⣿⣿⣿⣿⣿⣿⣿⣿⡇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⣿⣿⣿⣿⣿⣿⣿⣿⣿⣿⣿⣿⣿⣿⣿⣿⣿⣿⣿⣿⣿⣿⣿⣿⣿⣿⣿⣇⠀⠀⠀⠀⠀⠋⠉⠀⠀⠀⠀⠀⠀⠀⠀⠀⠀⠀⠀⠀⠀⠀⠀⠀⠀⠀⠀⠀⠀⠀⠀⠀⠀⠀⣼⣿⣿⣿⣿⣿⣿⣿⣿⣿⣿⣿⣿⣿⣿⣿⣿⣿⣿⣿⣿⣿⣿⣿⣿⣿⣿⣿⡇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⣿⣿⣿⣿⣿⣿⣿⣿⣿⣿⣿⣿⣿⣿⣿⣿⣿⣿⣿⣿⣿⣿⣿⣿⣿⣿⣿⣿⡇⠄⠀⠀⠀⠀⣀⣀⡠⠀⠀⠀⠀⠀⠀⠀⠀⠀⠀⠀⠀⠀⠀⠀⠀⠀⠀⠀⠀⠀⠀⠀⠀⢸⣿⣿⣿⣿⣿⣿⣿⣿⣿⣿⣿⣿⣿⣿⣿⣿⣿⣿⣿⣿⣿⣿⣿⣿⣿⣿⣿⣿⡇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⣿⣿⣿⣿⣿⣿⣿⣿⣿⣿⣿⣿⣿⣿⣿⣿⣿⣿⣿⣿⣿⣿⣿⣿⣿⣿⣿⣿⣷⡄⢰⣿⣿⣿⣿⣿⠃⠀⠀⠀⠀⠀⠀⠀⠀⠀⠀⠀⠀⠀⠀⠀⠀⠀⠀⠀⠀⠀⠀⠀⠀⣸⣿⣿⣿⣿⣿⣿⣿⣿⣿⣿⣿⣿⣿⣿⣿⣿⣿⣿⣿⣿⣿⣿⣿⣿⣿⣿⣿⣿⡇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⣿⣿⣿⣿⣿⣿⣿⣿⣿⣿⣿⣿⣿⣿⣿⣿⣿⣿⣿⣿⣿⣿⣿⣿⣿⣿⣿⣿⡟⠁⡘⣿⣿⣿⣿⣿⠀⠀⠀⠀⠀⠀⠀⠀⠀⠀⠀⠀⠀⠀⠀⠀⠀⠀⠀⠀⠀⠀⠀⠀⠀⠈⠻⣿⣿⣿⣿⣿⣿⣿⣿⣿⣿⣿⣿⣿⣿⣿⣿⣿⣿⣿⣿⣿⣿⣿⣿⣿⣿⣿⡇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⣿⣿⣿⣿⣿⣿⣿⣿⣿⣿⣿⣿⣿⣿⣿⣿⣿⣿⣿⣿⣿⣿⣿⣿⣿⣿⣿⣿⠃⣿⡇⣿⣿⣿⣿⣿⠀⠀⠀⠀⠀⠀⠀⠀⠀⠀⠀⠀⠀⠀⠀⠀⣰⠀⠀⠀⠀⠀⠀⠀⠀⠀⠀⠈⠻⣿⣿⣿⣿⣿⣿⣿⣿⣿⣿⣿⣿⣿⣿⣿⣿⣿⣿⣿⣿⣿⣿⣿⣿⣿⡇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⣿⣿⣿⣿⣿⣿⣿⣿⣿⣿⣿⣿⣿⣿⣿⣿⣿⣿⣿⣿⣿⣿⣿⣿⣿⣿⣿⣿⣦⠀⣡⣿⣿⣿⣿⣿⠀⠀⠀⠀⠀⠀⠀⠀⠀⠀⠀⠀⠀⠀⢀⣶⣿⡆⠀⠀⠀⠀⠀⠀⠀⠀⠀⠀⠀⠘⢿⣿⣿⣿⣿⣿⣿⣿⣿⣿⣿⣿⣿⣿⣿⣿⣿⣿⣿⣿⣿⣿⣿⣿⡇</a:t>
            </a:r>
            <a:br/>
            <a:r>
              <a:t>⣿⣿⣿⣿⣿⣿⣿⣿⣿⣿⣿⣿⣿⣿⣿⣿⣿⣿⣿⣿⣿⣿⣿⣿⣿⣿⣿⣿⠿⠀⢿⣿⣿⣿⣿⣿⠀⠀⠀⠀⠀⠀⠀⠀⠀⠀⠀⠀⠀⠀⣼⣿⣿⣧⠀⠀⠀⠀⠀⠀⠀⠀⠀⠀⠀⠀⠀⢻⣿⣿⣿⣿⣿⣿⣿⣿⣿⣿⣿⣿⣿⣿⣿⣿⣿⣿⣿⣿⣿⣿⡇</a:t>
            </a:r>
            <a:br/>
            <a:r>
              <a:t>⣿⣿⣿⣿⣿⣿⣿⣿⣿⣿⣿⣿⣿⣿⣿⣿⣿⣿⣿⣿⣿⣿⣿⣿⣿⣿⣿⣿⢰⣴⠀⣿⣿⣿⣿⣿⠀⠀⠀⠀⠀⠀⠀⠀⠀⠀⠀⠀⠀⠀⣿⣿⣿⣿⡀⠀⠀⠀⠀⠀⠀⠀⠀⠀⠀⠀⠀⠈⣿⣿⣿⣿⣿⣿⣿⣿⣿⣿⣿⣿⣿⣿⣿⣿⣿⣿⣿⣿⣿⣿⡇</a:t>
            </a:r>
            <a:br/>
            <a:r>
              <a:t>⣿⣿⣿⣿⣿⣿⣿⣿⣿⣿⣿⣿⣿⣿⣿⣿⣿⣿⣿⣿⣿⣿⣿⣿⣿⣿⣿⣷⠘⠛⢰⣿⣿⣿⣿⣿⠀⠀⠀⠀⠀⠀⠀⠀⠀⠀⠀⠀⠀⠀⣿⣿⣿⣿⡇⠀⠀⠀⠀⠀⠀⠀⠀⠀⠀⠀⠀⢠⣿⣿⣿⣿⣿⣿⣿⣿⣿⣿⣿⣿⣿⣿⣿⣿⣿⣿⣿⣿⣿⣿⡇</a:t>
            </a:r>
            <a:br/>
            <a:r>
              <a:t>⣿⣿⣿⣿⣿⣿⣿⣿⣿⣿⣿⣿⣿⣿⣿⣿⣿⣿⣿⣿⣿⣿⣿⣿⣿⣿⣿⣿⡇⢸⣿⣿⣿⣿⣿⣿⡄⠀⠀⠀⠀⠀⠀⠀⠀⠀⠀⠀⠀⠀⢿⣿⣿⣿⡇⠀⠀⠀⠀⠀⠀⠀⠀⠀⠀⢀⣤⣿⣿⣿⣿⣿⣿⣿⣿⣿⣿⣿⣿⣿⣿⣿⣿⣿⣿⣿⣿⣿⣿⣿⡇</a:t>
            </a:r>
            <a:br/>
            <a:r>
              <a:t>⣿⣿⣿⣿⣿⣿⣿⣿⣿⣿⣿⣿⣿⣿⣿⣿⣿⣿⣿⣿⣿⣿⣿⣿⣿⣿⣿⡏⢁⡈⢹⣿⣿⣿⣿⣿⠁⠀⠀⠀⠀⠀⠀⠀⠀⠀⠀⠀⠀⠀⠀⢻⣿⠏⠀⠀⠀⠀⠀⠀⠀⠀⠀⣀⣴⣿⣿⣿⣿⣿⣿⣿⣿⣿⣿⣿⣿⣿⣿⣿⣿⣿⣿⣿⣿⣿⣿⣿⣿⣿⡇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⣿⣿⣿⣿⣿⣿⣿⣿⣿⣿⣿⣿⣿⣿⣿⣿⣿⣿⣿⣿⣿⣿⣿⣿⣿⣿⣿⣿⣿⣿⣿⣿⣿⣿⣿⣿⣿⣿⣿⣿⣿⣿⣿⣿⣿⣿⣿⣿⣿⣿⣿⣿⣿⣿⣿⣿⣿⣿⣿⣿⣿⣿⣿⣿⣿⣿⣿⣿⣿⣿⣿⣿⣿⣿⣿⣿⣿⣿⣿⣿⡿⠿⣿⣿⣿⣿⣿⣿⣿⣿⡇</a:t>
            </a:r>
            <a:br/>
            <a:r>
              <a:t>⣿⣿⣿⣿⣿⣿⣿⣿⣿⣿⣿⣿⣿⣿⣿⣿⣿⣿⣿⣿⣿⣿⣿⣿⡿⠿⠟⠛⠻⠿⢿⣿⣿⣿⣿⣿⣿⣿⣿⣿⣿⣿⣿⣿⣿⣿⣿⣿⣿⣿⣿⣿⣿⣿⣿⣿⣿⣿⣿⣿⣿⣿⣿⣿⣿⣿⣿⣿⣿⣿⣿⣿⣿⣿⣿⣿⣿⡿⠛⠉⣠⣾⣿⣿⣿⣿⣿⣿⣿⣿⡇</a:t>
            </a:r>
            <a:br/>
            <a:r>
              <a:t>⣿⣿⣿⣿⣿⣿⣿⣿⣿⣿⣿⣿⣿⣿⣿⣿⣿⣿⣿⣿⣿⡿⠛⠁⠀⠀⠀⠀⠀⠀⠀⠈⠙⢿⣿⣿⣿⣿⣿⣿⣿⣿⣿⣿⣿⣿⣿⣿⣿⣿⣿⣿⣿⣿⣿⣿⣿⣿⣿⣿⣿⣿⣿⣿⣿⣿⣿⣿⣿⣿⣿⣿⣿⣿⡿⠛⠁⠀⣠⣾⣿⣿⣿⣿⣿⣿⣿⣿⣿⣿⡇</a:t>
            </a:r>
            <a:br/>
            <a:r>
              <a:t>⣿⣿⣿⣿⣿⣿⣿⣿⣿⣿⣿⣿⣿⣿⣿⣿⣿⣿⣿⣿⠋⠀⠀⠀⠀⠀⠀⠀⠀⠀⠀⠀⠀⠀⠙⢿⣿⣿⣿⣿⣿⣿⣿⣿⣿⣿⣿⣿⣿⣿⣿⣿⣿⣿⣿⣿⣿⣿⣿⣿⣿⣿⣿⣿⣿⣿⣿⣿⣿⣿⣿⣿⠟⠉⠀⠀⢠⣾⣿⣿⣿⣿⣿⣿⣿⣿⣿⣿⣿⣿⡇</a:t>
            </a:r>
            <a:br/>
            <a:r>
              <a:t>⣿⣿⣿⣿⣿⣿⣿⣿⣿⣿⣿⣿⣿⣿⣿⣿⣿⣿⡿⠁⠀⠀⠀⠀⠀⠀⠀⠀⠀⠀⠀⠀⠀⠀⠀⠈⢿⣿⣿⣿⣿⣿⣿⣿⣿⣿⣿⣿⣿⣿⣿⣿⣿⣿⣿⣿⣿⣿⣿⣿⣿⣿⣿⣿⣿⣿⣿⣿⣿⠟⠋⠀⠀⠀⠀⠀⣀⣬⣿⣿⣿⣿⣿⣿⣿⣿⣿⣿⣿⣿⡇</a:t>
            </a:r>
            <a:br/>
            <a:r>
              <a:t>⣿⣿⣿⣿⣿⣿⣿⣿⣿⣿⣿⣿⣿⣿⣿⣿⣿⣿⠃⠀⠀⠀⠀⠀⠀⠀⠀⠀⠀⠀⠀⠀⠀⠀⠀⠀⢸⣿⣿⣿⣿⣿⣿⣿⣿⣿⣿⣿⣿⣿⣿⣿⣿⣿⣿⣿⣿⣿⣿⣿⣿⣿⣿⣿⣿⡿⠟⠋⠀⠀⠀⠀⠀⠀⠀⠀⠀⠙⣿⣿⣿⣿⣿⣿⣿⣿⣿⣿⣿⣿⡇</a:t>
            </a:r>
            <a:br/>
            <a:r>
              <a:t>⣿⣿⣿⣿⣿⣿⣿⣿⣿⣿⣿⣿⣿⣿⣿⣿⣿⡏⠀⠀⠀⠀⠀⠀⠀⠀⠀⠀⠀⠀⠀⠀⠀⠀⠀⠀⠀⠙⠛⠛⠛⠿⣿⣿⣿⣿⣿⣿⣿⣿⡿⠿⠿⠿⠿⠿⣿⣿⡏⠈⢹⣿⠟⠋⠁⠀⠀⠀⠀⠀⣠⡀⠀⠀⣀⣤⣶⣶⣿⣿⣿⣿⣿⣿⣿⣿⣿⣿⣿⣿⡇</a:t>
            </a:r>
            <a:br/>
            <a:r>
              <a:t>⣿⣿⣿⣿⣿⣿⣿⣿⣿⣿⣿⣿⣿⣿⣿⣿⣿⣇⠀⠀⠀⠀⠀⠀⠀⠀⠀⠀⠀⠀⠀⠀⠀⠀⠀⠀⠀⠀⠀⠀⠀⠀⠈⠻⣿⣿⣿⡿⠁⠀⠀⠀⠀⠀⠀⠀⠀⠀⠀⠀⠈⠀⠀⠀⠀⠀⠀⢀⣠⣾⣿⣿⣿⣿⣿⣿⣿⣿⣿⣿⣿⣿⣿⣿⣿⣿⣿⣿⣿⣿⡇</a:t>
            </a:r>
            <a:br/>
            <a:r>
              <a:t>⣿⣿⣿⣿⣿⣿⣿⣿⣿⣿⣿⣿⣿⣿⣿⣿⣿⣿⡄⠀⠀⠀⠀⠀⠀⠀⠀⠀⠀⠀⠀⠀⠀⠀⠀⠀⠀⠀⠀⠀⠀⠀⠀⠀⠙⣿⡗⠁⠀⠀⠀⠀⠀⠀⠀⠀⠀⠀⠀⠀⠀⠀⠀⠀⠀⢀⣴⣿⣿⣿⣿⣿⣿⣿⣿⣿⣿⣿⣿⣿⣿⣿⣿⣿⣿⣿⣿⣿⣿⣿⡇</a:t>
            </a:r>
            <a:br/>
            <a:r>
              <a:t>⣿⣿⣿⣿⣿⣿⣿⣿⣿⣿⣿⣿⣿⣿⣿⣿⣿⣿⣿⣄⠀⠀⠀⠀⠀⠀⠀⠀⠀⠀⠀⠀⠀⠀⠀⠀⠀⠀⠀⠀⠀⠀⠀⠀⠀⢻⠁⠀⠀⠀⠀⠀⠀⠀⠀⠀⠀⠀⠀⠀⠀⠀⠀⠀⠚⠟⠋⠁⠀⠀⠈⠙⢻⣿⣿⣿⣿⣿⣿⣿⣿⣿⣿⣿⣿⣿⣿⣿⣿⣿⡇</a:t>
            </a:r>
            <a:br/>
            <a:r>
              <a:t>⣿⣿⣿⣿⣿⣿⣿⣿⣿⣿⣿⣿⣿⣿⣿⣿⣿⣿⣿⣿⣷⣤⡀⠀⠀⠀⠀⠀⠀⠀⠀⠀⠀⠀⠀⠀⠀⠀⠀⠀⠀⠀⠀⠀⠀⠺⠾⠀⠀⠀⠀⠀⠀⠀⠀⠀⠀⠀⠀⠀⠀⠀⠀⠀⠀⠀⠀⠀⠀⠀⠀⠀⢸⣿⣿⣿⣿⣿⣿⣿⣿⣿⣿⣿⣿⣿⣿⣿⣿⣿⡇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⣿⣿⣿⣿⣿⣿⣿⣿⣿⣿⣿⣿⣿⣿⣿⣿⣿⣿⣿⣿⣿⣿⣿⣿⣶⣶⣦⣶⡶⠒⠂⠀⠀⠀⠀⠀⠀⠀⠀⠀⠀⠀⠀⠀⠐⠀⠀⠀⠀⠀⠀⠀⠀⠀⠀⠀⠀⠀⠀⠀⠀⠀⠀⠀⠀⠀⠀⠀⠀⠀⠀⠀⣸⣿⣿⣿⣿⣿⣿⣿⣿⣿⣿⣿⣿⣿⣿⣿⣿⣿⡇</a:t>
            </a:r>
            <a:br/>
            <a:r>
              <a:t>⣿⣿⣿⣿⣿⣿⣿⣿⣿⣿⣿⣿⣿⣿⣿⣿⣿⣿⣿⣿⣿⣿⣿⣿⣿⡿⠟⠋⠀⠀⠀⠀⠀⠀⠀⠀⠀⠀⠀⠀⠀⠀⠀⠀⠀⠀⠀⠀⠀⠀⠀⠀⠀⠀⠀⠀⠀⠀⠀⠀⠀⠀⠀⠀⠀⠀⠀⠀⠀⠀⠀⢰⣿⣿⣿⣿⣿⣿⣿⣿⣿⣿⣿⣿⣿⣿⣿⣿⣿⣿⡇</a:t>
            </a:r>
            <a:br/>
            <a:r>
              <a:t>⣿⣿⣿⣿⣿⣿⣿⣿⣿⣿⣿⣿⣿⣿⣿⣿⣿⣿⣿⣿⣿⣿⣿⣿⣿⠀⠀⠀⠀⠀⠀⠀⠀⣦⣄⣀⠀⠀⠀⢀⣀⣴⣿⣿⠀⠀⠀⠀⠀⠀⠀⠀⠀⠀⠀⠀⠀⠀⠀⠀⠀⠀⠀⠀⠀⠀⠀⠀⠀⠀⣰⣿⣿⣿⣿⣿⣿⣿⣿⣿⣿⣿⣿⣿⣿⣿⣿⣿⣿⣿⡇</a:t>
            </a:r>
            <a:br/>
            <a:r>
              <a:t>⣿⣿⣿⣿⣿⣿⣿⣿⣿⣿⣿⣿⣿⣿⣿⣿⣿⣿⣿⣿⣿⣿⣿⣿⠋⠠⠀⠀⠀⠀⠀⠀⣼⣿⣿⣿⣿⣿⣿⣿⣿⣿⣿⣿⣶⡄⠀⠀⠀⠀⠀⠀⠀⠀⠀⠀⠀⠀⠀⠀⠀⠀⠀⠀⠀⠀⠀⠀⢀⣼⣿⣿⣿⣿⣿⣿⣿⣿⣿⣿⣿⣿⣿⣿⣿⣿⣿⣿⣿⣿⡇</a:t>
            </a:r>
            <a:br/>
            <a:r>
              <a:t>⣿⣿⣿⣿⣿⣿⣿⣿⣿⣿⣿⣿⣿⣿⣿⣿⣿⣿⣿⣿⣿⣿⣿⣧⣤⣶⣦⠀⠀⠀⠀⠀⢹⣿⣿⣿⣿⣿⣿⣿⣿⣿⣿⣿⣿⠃⠀⠀⠀⠀⠀⠀⠀⠀⠀⠀⠀⠀⠀⠀⠀⠀⠀⠀⣸⣄⢀⣴⣿⣿⣿⣿⣿⣿⣿⣿⣿⣿⣿⣿⣿⣿⣿⣿⣿⣿⣿⣿⣿⣿⡇</a:t>
            </a:r>
            <a:br/>
            <a:r>
              <a:t>⣿⣿⣿⣿⣿⣿⣿⣿⣿⣿⣿⣿⣿⣿⣿⣿⣿⣿⣿⣿⣿⣿⣿⣿⣿⣿⡋⠀⠀⠀⠀⠀⢀⣻⣿⣿⣿⣿⣿⣿⣿⣿⣿⣿⠇⠀⠀⠀⠀⠀⠀⠀⠀⠀⠀⠀⠀⠀⠀⠀⠀⠀⠀⢠⣿⣿⣿⣿⣿⣿⣿⣿⣿⣿⣿⣿⣿⣿⣿⣿⣿⣿⣿⣿⣿⣿⣿⣿⣿⣿⡇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⣿⣿⣿⣿⣿⣿⣿⣿⣿⣿⣿⣿⣿⣿⣿⣿⣿⣿⣿⣿⣿⣿⣿⣿⣿⣿⣷⡆⠀⠀⠀⠀⢸⣿⣿⣿⣿⣿⣿⣿⣿⣿⣿⠟⠀⠀⠀⠀⠀⠀⠀⠀⠀⠀⠀⠀⠀⠀⠀⠀⠀⠀⠀⣼⣿⣿⣿⣿⣿⣿⣿⣿⣿⣿⣿⣿⣿⣿⣿⣿⣿⣿⣿⣿⣿⣿⣿⣿⣿⣿⡇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⣿⣿⣿⣿⣿⣿⣿⣿⣿⣿⣿⣿⣿⣿⣿⣿⣿⣿⣿⣿⣿⣿⣿⣿⣿⣿⣿⡇⠀⠀⠀⠀⠀⣿⣿⣿⡿⠿⠿⠛⠛⠉⠀⠀⠀⠀⠀⠀⠀⠀⠀⠀⠀⠀⠀⠀⠀⠀⠀⠀⠀⠀⢰⣿⣿⣿⣿⣿⣿⣿⣿⣿⣿⣿⣿⣿⣿⣿⣿⣿⣿⣿⣿⣿⣿⣿⣿⣿⣿⣿⡇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⣿⣿⣿⣿⣿⣿⣿⣿⣿⣿⣿⣿⣿⣿⣿⣿⣿⣿⣿⣿⣿⣿⣿⣿⣿⣿⣿⣇⠀⠀⠀⠀⠀⠋⠁⠀⠀⠀⠀⠀⠀⠀⠀⠀⠀⠀⠀⠀⠀⠀⠀⠀⠀⠀⠀⠀⠀⠀⠀⠀⠀⠀⣸⣿⣿⣿⣿⣿⣿⣿⣿⣿⣿⣿⣿⣿⣿⣿⣿⣿⣿⣿⣿⣿⣿⣿⣿⣿⣿⣿⡇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⣿⣿⣿⣿⣿⣿⣿⣿⣿⣿⣿⣿⣿⣿⣿⣿⣿⣿⣿⣿⣿⣿⣿⣿⣿⣿⣿⣿⡇⠀⠀⠀⠀⠀⣀⣀⡠⠀⠀⠀⠀⠀⠀⠀⠀⠀⠀⠀⠀⠀⠀⠀⠀⠀⠀⠀⠀⠀⠀⠀⠀⢰⣿⣿⣿⣿⣿⣿⣿⣿⣿⣿⣿⣿⣿⣿⣿⣿⣿⣿⣿⣿⣿⣿⣿⣿⣿⣿⣿⣿⡇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⣿⣿⣿⣿⣿⣿⣿⣿⣿⣿⣿⣿⣿⣿⣿⣿⣿⣿⣿⣿⣿⣿⣿⣿⣿⣿⣿⣿⣿⡆⢰⣾⣿⣿⣿⣿⠃⠀⠀⠀⠀⠀⠀⠀⠀⠀⠀⠀⠀⠀⠀⠀⠀⠀⠀⠀⠀⠀⠀⠀⠀⢸⣿⣿⣿⣿⣿⣿⣿⣿⣿⣿⣿⣿⣿⣿⣿⣿⣿⣿⣿⣿⣿⣿⣿⣿⣿⣿⣿⣿⡇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⣿⣿⣿⣿⣿⣿⣿⣿⣿⣿⣿⣿⣿⣿⣿⣿⣿⣿⣿⣿⣿⣿⣿⣿⣿⣿⣿⣿⡟⠁⠘⢻⣿⣿⣿⣿⠀⠀⠀⠀⠀⠀⠀⠀⠀⠀⠀⠀⠀⠀⠀⠀⠀⠀⠀⠀⠀⠀⠀⠀⠀⠈⠻⣿⣿⣿⣿⣿⣿⣿⣿⣿⣿⣿⣿⣿⣿⣿⣿⣿⣿⣿⣿⣿⣿⣿⣿⣿⣿⣿⡇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⣿⣿⣿⣿⣿⣿⣿⣿⣿⣿⣿⣿⣿⣿⣿⣿⣿⣿⣿⣿⣿⣿⣿⣿⣿⣿⣿⣿⡇⣾⡇⢸⣿⣿⣿⣿⠀⠀⠀⠀⠀⠀⠀⠀⠀⠀⠀⠀⠀⠀⠀⠀⢠⠀⠀⠀⠀⠀⠀⠀⠀⠀⠀⠈⢻⣿⣿⣿⣿⣿⣿⣿⣿⣿⣿⣿⣿⣿⣿⣿⣿⣿⣿⣿⣿⣿⣿⣿⣿⣿⡇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⣿⣿⣿⣿⣿⣿⣿⣿⣿⣿⣿⣿⣿⣿⣿⣿⣿⣿⣿⣿⣿⣿⣿⣿⣿⣿⣿⣿⣧⡀⢠⣾⣿⣿⣿⣿⠀⠀⠀⠀⠀⠀⠀⠀⠀⠀⠀⠀⠀⠀⢀⣾⣾⡇⠀⠀⠀⠀⠀⠀⠀⠀⠀⠀⠀⠙⢿⣿⣿⣿⣿⣿⣿⣿⣿⣿⣿⣿⣿⣿⣿⣿⣿⣿⣿⣿⣿⣿⣿⣿⡇</a:t>
            </a:r>
            <a:br/>
            <a:r>
              <a:t>⣿⣿⣿⣿⣿⣿⣿⣿⣿⣿⣿⣿⣿⣿⣿⣿⣿⣿⣿⣿⣿⣿⣿⣿⣿⣿⣿⣿⡿⠀⠿⣿⣿⣿⣿⣿⠀⠀⠀⠀⠀⠀⠀⠀⠀⠀⠀⠀⠀⠀⣼⣿⣿⣷⠀⠀⠀⠀⠀⠀⠀⠀⠀⠀⠀⠀⠀⢻⣿⣿⣿⣿⣿⣿⣿⣿⣿⣿⣿⣿⣿⣿⣿⣿⣿⣿⣿⣿⣿⣿⡇</a:t>
            </a:r>
            <a:br/>
            <a:r>
              <a:t>⣿⣿⣿⣿⣿⣿⣿⣿⣿⣿⣿⣿⣿⣿⣿⣿⣿⣿⣿⣿⣿⣿⣿⣿⣿⣿⣿⣿⠀⣶⡆⣿⣿⣿⣿⣿⠀⠀⠀⠀⠀⠀⠀⠀⠀⠀⠀⠀⠀⠀⣿⣿⣿⣿⡄⠀⠀⠀⠀⠀⠀⠀⠀⠀⠀⠀⠀⠈⣿⣿⣿⣿⣿⣿⣿⣿⣿⣿⣿⣿⣿⣿⣿⣿⣿⣿⣿⣿⣿⣿⡇</a:t>
            </a:r>
            <a:br/>
            <a:r>
              <a:t>⣿⣿⣿⣿⣿⣿⣿⣿⣿⣿⣿⣿⣿⣿⣿⣿⣿⣿⣿⣿⣿⣿⣿⣿⣿⣿⣿⣿⠀⠛⢀⣿⣿⣿⣿⣿⠀⠀⠀⠀⠀⠀⠀⠀⠀⠀⠀⠀⠀⠀⣿⣿⣿⣿⡇⠀⠀⠀⠀⠀⠀⠀⠀⠀⠀⠀⠀⢠⣿⣿⣿⣿⣿⣿⣿⣿⣿⣿⣿⣿⣿⣿⣿⣿⣿⣿⣿⣿⣿⣿⡇</a:t>
            </a:r>
            <a:br/>
            <a:r>
              <a:t>⣿⣿⣿⣿⣿⣿⣿⣿⣿⣿⣿⣿⣿⣿⣿⣿⣿⣿⣿⣿⣿⣿⣿⣿⣿⣿⣿⣿⡟⢠⣿⣿⣿⣿⣿⣿⡄⠀⠀⠀⠀⠀⠀⠀⠀⠀⠀⠀⠀⠀⢿⣿⣿⣿⠏⠀⠀⠀⠀⠀⠀⠀⠀⠀⠀⠀⣠⣿⣿⣿⣿⣿⣿⣿⣿⣿⣿⣿⣿⣿⣿⣿⣿⣿⣿⣿⣿⣿⣿⣿⡇</a:t>
            </a:r>
            <a:br/>
            <a:r>
              <a:t>⣿⣿⣿⣿⣿⣿⣿⣿⣿⣿⣿⣿⣿⣿⣿⣿⣿⣿⣿⣿⣿⣿⣿⣿⣿⣿⣿⡏⢁⣀⢹⣿⣿⣿⣿⣿⠁⠀⠀⠀⠀⠀⠀⠀⠀⠀⠀⠀⠀⠀⠈⢿⣿⠏⠀⠀⠀⠀⠀⠀⠀⠀⠀⢀⣴⣿⣿⣿⣿⣿⣿⣿⣿⣿⣿⣿⣿⣿⣿⣿⣿⣿⣿⣿⣿⣿⣿⣿⣿⣿⡇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⣿⣿⣿⣿⣿⣿⣿⣿⣿⣿⣿⣿⣿⣿⣿⣿⣿⣿⣿⣿⣿⣿⣿⣿⣿⣿⣿⣿⣿⣿⣿⣿⣿⣿⣿⣿⣿⣿⣿⣿⣿⣿⣿⣿⣿⣿⣿⣿⣿⣿⣿⣿⣿⣿⣿⣿⣿⣿⣿⣿⣿⣿⣿⣿⣿⣿⣿⣿⣿⣿⣿⣿⣿⣿⣿⣿⣿⣿⣿⣿⣿⡿⢿⣿⣿⣿⣿⣿⣿⣿⡇</a:t>
            </a:r>
            <a:br/>
            <a:r>
              <a:t>⣿⣿⣿⣿⣿⣿⣿⣿⣿⣿⣿⣿⣿⣿⣿⣿⣿⣿⣿⣿⣿⣿⣿⣿⠿⠟⠛⠛⠛⠛⠻⠿⣿⣿⣿⣿⣿⣿⣿⣿⣿⣿⣿⣿⣿⣿⣿⣿⣿⣿⣿⣿⣿⣿⣿⣿⣿⣿⣿⣿⣿⣿⣿⣿⣿⣿⣿⣿⣿⣿⣿⣿⣿⣿⣿⣿⣿⣿⠿⠋⢁⣴⣿⣿⣿⣿⣿⣿⣿⣿⡇</a:t>
            </a:r>
            <a:br/>
            <a:r>
              <a:t>⣿⣿⣿⣿⣿⣿⣿⣿⣿⣿⣿⣿⣿⣿⣿⣿⣿⣿⣿⣿⣿⡿⠋⠁⠀⠀⠀⠀⠀⠀⠀⠀⠈⠙⢿⣿⣿⣿⣿⣿⣿⣿⣿⣿⣿⣿⣿⣿⣿⣿⣿⣿⣿⣿⣿⣿⣿⣿⣿⣿⣿⣿⣿⣿⣿⣿⣿⣿⣿⣿⣿⣿⣿⣿⣿⠟⠋⠀⢀⣴⣿⣿⣿⣿⣿⣿⣿⣿⣿⣿⡇</a:t>
            </a:r>
            <a:br/>
            <a:r>
              <a:t>⣿⣿⣿⣿⣿⣿⣿⣿⣿⣿⣿⣿⣿⣿⣿⣿⣿⣿⣿⣿⠟⠀⠀⠀⠀⠀⠀⠀⠀⠀⠀⠀⠀⠀⠀⠹⣿⣿⣿⣿⣿⣿⣿⣿⣿⣿⣿⣿⣿⣿⣿⣿⣿⣿⣿⣿⣿⣿⣿⣿⣿⣿⣿⣿⣿⣿⣿⣿⣿⣿⣿⣿⡿⠋⠁⠀⠀⣰⣿⣿⣿⣿⣿⣿⣿⣿⣿⣿⣿⣿⡇</a:t>
            </a:r>
            <a:br/>
            <a:r>
              <a:t>⣿⣿⣿⣿⣿⣿⣿⣿⣿⣿⣿⣿⣿⣿⣿⣿⣿⣿⣿⠃⠀⠀⠀⠀⠀⠀⠀⠀⠀⠀⠀⠀⠀⠀⠀⠀⠹⣿⣿⣿⣿⣿⣿⣿⣿⣿⣿⣿⣿⣿⣿⣿⣿⣿⣿⣿⣿⣿⣿⣿⣿⣿⣿⣿⣿⣿⣿⣿⣿⡿⠋⠁⠀⠀⠀⠀⢀⣨⣿⣿⣿⣿⣿⣿⣿⣿⣿⣿⣿⣿⡇</a:t>
            </a:r>
            <a:br/>
            <a:r>
              <a:t>⣿⣿⣿⣿⣿⣿⣿⣿⣿⣿⣿⣿⣿⣿⣿⣿⣿⣿⡇⠀⠀⠀⠀⠀⠀⠀⠀⠀⠀⠀⠀⠀⠀⠀⠀⠀⠀⣿⣿⣿⣿⣿⣿⣿⣿⣿⣿⣿⣿⣿⣿⣿⣿⣿⣿⣿⣿⣿⣿⣿⣿⣿⣿⣿⣿⣿⠿⠛⠁⠀⠀⠀⠀⠀⠀⠀⠈⠙⢿⣿⣿⣿⣿⣿⣿⣿⣿⣿⣿⣿⡇</a:t>
            </a:r>
            <a:br/>
            <a:r>
              <a:t>⣿⣿⣿⣿⣿⣿⣿⣿⣿⣿⣿⣿⣿⣿⣿⣿⣿⣿⠀⠀⠀⠀⠀⠀⠀⠀⠀⠀⠀⠀⠀⠀⠀⠀⠀⠀⠀⠈⠛⠛⠛⠿⣿⣿⣿⣿⣿⣿⣿⣿⣿⠿⠿⠿⠿⠿⣿⣿⡯⠉⠙⣿⡿⠛⠉⠀⠀⠀⠀⠀⢀⡀⠀⠀⢀⣠⣤⣶⣿⣿⣿⣿⣿⣿⣿⣿⣿⣿⣿⣿⡇</a:t>
            </a:r>
            <a:br/>
            <a:r>
              <a:t>⣿⣿⣿⣿⣿⣿⣿⣿⣿⣿⣿⣿⣿⣿⣿⣿⣿⣿⡀⠀⠀⠀⠀⠀⠀⠀⠀⠀⠀⠀⠀⠀⠀⠀⠀⠀⠀⠀⠀⠀⠀⠀⠀⠹⣿⣿⣿⡿⠉⠀⠀⠀⠀⠀⠀⠀⠀⠈⠀⠀⠀⠁⠀⠀⠀⠀⠀⠀⣀⣴⣿⣿⣿⣿⣿⣿⣿⣿⣿⣿⣿⣿⣿⣿⣿⣿⣿⣿⣿⣿⡇</a:t>
            </a:r>
            <a:br/>
            <a:r>
              <a:t>⣿⣿⣿⣿⣿⣿⣿⣿⣿⣿⣿⣿⣿⣿⣿⣿⣿⣿⣧⠀⠀⠀⠀⠀⠀⠀⠀⠀⠀⠀⠀⠀⠀⠀⠀⠀⠀⠀⠀⠀⠀⠀⠀⠀⠘⣿⡿⠂⠀⠀⠀⠀⠀⠀⠀⠀⠀⠀⠀⠀⠀⠀⠀⠀⠀⢀⣠⣾⣿⣿⣿⣿⣿⣿⣿⣿⣿⣿⣿⣿⣿⣿⣿⣿⣿⣿⣿⣿⣿⣿⡇</a:t>
            </a:r>
            <a:br/>
            <a:r>
              <a:t>⣿⣿⣿⣿⣿⣿⣿⣿⣿⣿⣿⣿⣿⣿⣿⣿⣿⣿⣿⣷⣄⠀⠀⠀⠀⠀⠀⠀⠀⠀⠀⠀⠀⠀⠀⠀⠀⠀⠀⠀⠀⠀⠀⠀⠀⢸⡇⠀⠀⠀⠀⠀⠀⠀⠀⠀⠀⠀⠀⠀⠀⠀⠀⠀⠴⠿⠛⠉⠀⠀⠉⠙⢿⣿⣿⣿⣿⣿⣿⣿⣿⣿⣿⣿⣿⣿⣿⣿⣿⣿⡇</a:t>
            </a:r>
            <a:br/>
            <a:r>
              <a:t>⣿⣿⣿⣿⣿⣿⣿⣿⣿⣿⣿⣿⣿⣿⣿⣿⣿⣿⣿⣿⣿⣷⣤⣀⠀⠀⠀⠀⠀⠀⠀⠀⠀⠀⠀⠀⠀⠀⠀⠀⠀⠀⠀⠀⠀⠸⠷⠀⠀⠀⠀⠀⠀⠀⠀⠀⠀⠀⠀⠀⠀⠀⠀⠀⠀⠀⠀⠀⠀⠀⠀⠀⢈⣿⣿⣿⣿⣿⣿⣿⣿⣿⣿⣿⣿⣿⣿⣿⣿⣿⡇</a:t>
            </a:r>
            <a:br/>
            <a:r>
              <a:t>⣿⣿⣿⣿⣿⣿⣿⣿⣿⣿⣿⣿⣿⣿⣿⣿⣿⣿⣿⣿⣿⣿⣿⣿⣿⣿⣶⣾⠟⠋⠐⠀⠀⠀⠀⠀⠀⠀⠀⠀⠀⠀⠀⠀⠀⠀⠀⠀⠀⠀⠀⠀⠀⠀⠀⠀⠀⠀⠀⠀⠀⠀⠀⠀⠀⠀⠀⠀⠀⠀⠀⠀⢸⣿⣿⣿⣿⣿⣿⣿⣿⣿⣿⣿⣿⣿⣿⣿⣿⣿⡇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⣿⣿⣿⣿⣿⣿⣿⣿⣿⣿⣿⣿⣿⣿⣿⣿⣿⣿⣿⣿⣿⣿⣿⣿⣿⠟⠋⠁⠀⠀⠀⠀⠀⠀⠀⠀⠀⠀⠀⠀⠀⠀⠀⠀⠀⠀⠀⠀⠀⠀⠀⠀⠀⠀⠀⠀⠀⠀⠀⠀⠀⠀⠀⠀⠀⠀⠀⠀⠀⠀⠀⢠⣿⣿⣿⣿⣿⣿⣿⣿⣿⣿⣿⣿⣿⣿⣿⣿⣿⣿⡇</a:t>
            </a:r>
            <a:br/>
            <a:r>
              <a:t>⣿⣿⣿⣿⣿⣿⣿⣿⣿⣿⣿⣿⣿⣿⣿⣿⣿⣿⣿⣿⣿⣿⣿⣿⣿⠀⠀⠀⠀⠀⠀⠀⠀⣶⣤⣀⡀⠀⠀⢀⣀⣴⣾⣷⠀⠀⠀⠀⠀⠀⠀⠀⠀⠀⠀⠀⠀⠀⠀⠀⠀⠀⠀⠀⠀⠀⠀⠀⠀⠀⢠⣿⣿⣿⣿⣿⣿⣿⣿⣿⣿⣿⣿⣿⣿⣿⣿⣿⣿⣿⡇</a:t>
            </a:r>
            <a:br/>
            <a:r>
              <a:t>⣿⣿⣿⣿⣿⣿⣿⣿⣿⣿⣿⣿⣿⣿⣿⣿⣿⣿⣿⣿⣿⣿⣿⣿⠃⠀⠀⠀⠀⠀⠀⠀⣼⣿⣿⣿⣿⣿⣿⣿⣿⣿⣿⣿⣦⣄⠀⠀⠀⠀⠀⠀⠀⠀⠀⠀⠀⠀⠀⠀⠀⠀⠀⠀⠀⠀⠀⠀⠀⣴⣿⣿⣿⣿⣿⣿⣿⣿⣿⣿⣿⣿⣿⣿⣿⣿⣿⣿⣿⣿⡇</a:t>
            </a:r>
            <a:br/>
            <a:r>
              <a:t>⣿⣿⣿⣿⣿⣿⣿⣿⣿⣿⣿⣿⣿⣿⣿⣿⣿⣿⣿⣿⣿⣿⣿⣷⣴⣿⣶⠀⠀⠀⠀⠀⢸⣿⣿⣿⣿⣿⣿⣿⣿⣿⣿⣿⣿⠃⠀⠀⠀⠀⠀⠀⠀⠀⠀⠀⠀⠀⠀⠀⠀⠀⠀⠀⢰⣄⠀⣠⣾⣿⣿⣿⣿⣿⣿⣿⣿⣿⣿⣿⣿⣿⣿⣿⣿⣿⣿⣿⣿⣿⡇</a:t>
            </a:r>
            <a:br/>
            <a:r>
              <a:t>⣿⣿⣿⣿⣿⣿⣿⣿⣿⣿⣿⣿⣿⣿⣿⣿⣿⣿⣿⣿⣿⣿⣿⣿⣿⣿⡁⠀⠀⠀⠀⠀⢀⣽⣿⣿⣿⣿⣿⣿⣿⣿⣿⣿⠇⠀⠀⠀⠀⠀⠀⠀⠀⠀⠀⠀⠀⠀⠀⠀⠀⠀⠀⢀⣿⣿⣿⣿⣿⣿⣿⣿⣿⣿⣿⣿⣿⣿⣿⣿⣿⣿⣿⣿⣿⣿⣿⣿⣿⣿⡇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⣿⣿⣿⣿⣿⣿⣿⣿⣿⣿⣿⣿⣿⣿⣿⣿⣿⣿⣿⣿⣿⣿⣿⣿⣿⣿⣷⡆⠀⠀⠀⠀⠸⣿⣿⣿⣿⣿⣿⣿⣿⣿⣿⠟⠀⠀⠀⠀⠀⠀⠀⠀⠀⠀⠀⠀⠀⠀⠀⠀⠀⠀⠀⣸⣿⣿⣿⣿⣿⣿⣿⣿⣿⣿⣿⣿⣿⣿⣿⣿⣿⣿⣿⣿⣿⣿⣿⣿⣿⣿⡇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⣿⣿⣿⣿⣿⣿⣿⣿⣿⣿⣿⣿⣿⣿⣿⣿⣿⣿⣿⣿⣿⣿⣿⣿⣿⣿⣿⡇⠀⠀⠀⠀⠀⣿⣿⣿⡿⠿⠟⠛⠛⠉⠁⠀⠀⠀⠀⠀⠀⠀⠀⠀⠀⠀⠀⠀⠀⠀⠀⠀⠀⠀⢀⣿⣿⣿⣿⣿⣿⣿⣿⣿⣿⣿⣿⣿⣿⣿⣿⣿⣿⣿⣿⣿⣿⣿⣿⣿⣿⣿⡇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⣿⣿⣿⣿⣿⣿⣿⣿⣿⣿⣿⣿⣿⣿⣿⣿⣿⣿⣿⣿⣿⣿⣿⣿⣿⣿⣿⣇⠀⠀⠀⠀⠀⠉⠁⠀⠀⠀⠀⠀⠀⠀⠀⠀⠀⠀⠀⠀⠀⠀⠀⠀⠀⠀⠀⠀⠀⠀⠀⠀⠀⠀⢸⣿⣿⣿⣿⣿⣿⣿⣿⣿⣿⣿⣿⣿⣿⣿⣿⣿⣿⣿⣿⣿⣿⣿⣿⣿⣿⣿⡇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⣿⣿⣿⣿⣿⣿⣿⣿⣿⣿⣿⣿⣿⣿⣿⣿⣿⣿⣿⣿⣿⣿⣿⣿⣿⣿⣿⣿⡇⠀⠀⠀⣀⣀⣀⣀⡤⠀⠀⠀⠀⠀⠀⠀⠀⠀⠀⠀⠀⠀⠀⠀⠀⠀⠀⠀⠀⠀⠀⠀⠀⠀⣿⣿⣿⣿⣿⣿⣿⣿⣿⣿⣿⣿⣿⣿⣿⣿⣿⣿⣿⣿⣿⣿⣿⣿⣿⣿⣿⣿⡇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⣿⣿⣿⣿⣿⣿⣿⣿⣿⣿⣿⣿⣿⣿⣿⣿⣿⣿⣿⣿⣿⣿⣿⣿⣿⣿⣿⣿⣿⡆⢰⣿⣿⣿⣿⣿⠃⠀⠀⠀⠀⠀⠀⠀⠀⠀⠀⠀⠀⠀⠀⠀⠀⠀⠀⠀⠀⠀⠀⠀⠀⢸⣿⣿⣿⣿⣿⣿⣿⣿⣿⣿⣿⣿⣿⣿⣿⣿⣿⣿⣿⣿⣿⣿⣿⣿⣿⣿⣿⣿⡇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⣿⣿⣿⣿⣿⣿⣿⣿⣿⣿⣿⣿⣿⣿⣿⣿⣿⣿⣿⣿⣿⣿⣿⣿⣿⣿⣿⣿⡿⢁⢈⢹⣿⣿⣿⣿⠀⠀⠀⠀⠀⠀⠀⠀⠀⠀⠀⠀⠀⠀⠀⠀⠀⠀⠀⠀⠀⠀⠀⠀⠀⠘⢿⣿⣿⣿⣿⣿⣿⣿⣿⣿⣿⣿⣿⣿⣿⣿⣿⣿⣿⣿⣿⣿⣿⣿⣿⣿⣿⣿⡇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⣿⣿⣿⣿⣿⣿⣿⣿⣿⣿⣿⣿⣿⣿⣿⣿⣿⣿⣿⣿⣿⣿⣿⣿⣿⣿⣿⣿⡇⢸⣿⢸⣿⣿⣿⡇⠀⠀⠀⠀⠀⠀⠀⠀⠀⠀⠀⠀⠀⠀⠀⠀⠀⡀⠀⠀⠀⠀⠀⠀⠀⠀⠀⠙⢿⣿⣿⣿⣿⣿⣿⣿⣿⣿⣿⣿⣿⣿⣿⣿⣿⣿⣿⣿⣿⣿⣿⣿⣿⣿⡇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⣿⣿⣿⣿⣿⣿⣿⣿⣿⣿⣿⣿⣿⣿⣿⣿⣿⣿⣿⣿⣿⣿⣿⣿⣿⣿⣿⣿⣿⡄⢠⣼⣿⣿⣿⡇⠀⠀⠀⠀⠀⠀⠀⠀⠀⠀⠀⠀⠀⠀⢀⣼⣼⣇⠀⠀⠀⠀⠀⠀⠀⠀⠀⠀⠀⠙⣿⣿⣿⣿⣿⣿⣿⣿⣿⣿⣿⣿⣿⣿⣿⣿⣿⣿⣿⣿⣿⣿⣿⣿⡇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⣿⣿⣿⣿⣿⣿⣿⣿⣿⣿⣿⣿⣿⣿⣿⣿⣿⣿⣿⣿⣿⣿⣿⣿⣿⣿⣿⣿⣿⠇⠘⢿⣿⣿⣿⣿⠀⠀⠀⠀⠀⠀⠀⠀⠀⠀⠀⠀⠀⠀⣼⣿⣿⣿⠀⠀⠀⠀⠀⠀⠀⠀⠀⠀⠀⠀⠈⢿⣿⣿⣿⣿⣿⣿⣿⣿⣿⣿⣿⣿⣿⣿⣿⣿⣿⣿⣿⣿⣿⣿⡇</a:t>
            </a:r>
            <a:br/>
            <a:r>
              <a:t>⣿⣿⣿⣿⣿⣿⣿⣿⣿⣿⣿⣿⣿⣿⣿⣿⣿⣿⣿⣿⣿⣿⣿⣿⣿⣿⣿⣿⡇⢰⣶⢸⣿⣿⣿⣿⠀⠀⠀⠀⠀⠀⠀⠀⠀⠀⠀⠀⠀⠀⣿⣿⣿⣿⡇⠀⠀⠀⠀⠀⠀⠀⠀⠀⠀⠀⠀⠘⣿⣿⣿⣿⣿⣿⣿⣿⣿⣿⣿⣿⣿⣿⣿⣿⣿⣿⣿⣿⣿⣿⡇</a:t>
            </a:r>
            <a:br/>
            <a:r>
              <a:t>⣿⣿⣿⣿⣿⣿⣿⣿⣿⣿⣿⣿⣿⣿⣿⣿⣿⣿⣿⣿⣿⣿⣿⣿⣿⣿⣿⣿⣇⠈⠉⣸⣿⣿⣿⣿⠀⠀⠀⠀⠀⠀⠀⠀⠀⠀⠀⠀⠀⠀⣿⣿⣿⣿⣷⠀⠀⠀⠀⠀⠀⠀⠀⠀⠀⠀⠀⢀⣿⣿⣿⣿⣿⣿⣿⣿⣿⣿⣿⣿⣿⣿⣿⣿⣿⣿⣿⣿⣿⣿⡇</a:t>
            </a:r>
            <a:br/>
            <a:r>
              <a:t>⣿⣿⣿⣿⣿⣿⣿⣿⣿⣿⣿⣿⣿⣿⣿⣿⣿⣿⣿⣿⣿⣿⣿⣿⣿⣿⣿⣿⣿⠇⢸⣿⣿⣿⣿⣿⠀⠀⠀⠀⠀⠀⠀⠀⠀⠀⠀⠀⠀⠀⣿⣿⣿⣿⠟⠀⠀⠀⠀⠀⠀⠀⠀⠀⠀⠀⣠⣾⣿⣿⣿⣿⣿⣿⣿⣿⣿⣿⣿⣿⣿⣿⣿⣿⣿⣿⣿⣿⣿⣿⡇</a:t>
            </a:r>
            <a:br/>
            <a:r>
              <a:t>⣿⣿⣿⣿⣿⣿⣿⣿⣿⣿⣿⣿⣿⣿⣿⣿⣿⣿⣿⣿⣿⣿⣿⣿⣿⣿⣿⣿⠃⣄⡀⣿⣿⣿⣿⣿⠁⠀⠀⠀⠀⠀⠀⠀⠀⠀⠀⠀⠀⠀⠈⣿⣿⠋⠀⠀⠀⠀⠀⠀⠀⠀⠀⢀⣤⣾⣿⣿⣿⣿⣿⣿⣿⣿⣿⣿⣿⣿⣿⣿⣿⣿⣿⣿⣿⣿⣿⣿⣿⣿⡇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⣿⣿⣿⣿⣿⣿⣿⣿⣿⣿⣿⣿⣿⣿⣿⣿⣿⣿⣿⣿⣿⣿⣿⣿⣿⣿⣿⣿⣿⣿⣿⣿⣿⣿⣿⣿⣿⣿⣿⣿⣿⣿⣿⣿⣿⣿⣿⣿⣿⣿⣿⣿⣿⣿⣿⣿⣿⣿⣿⣿⣿⣿⣿⣿⣿⣿⣿⣿⣿⣿⣿⣿⣿⣿⣿⣿⣿⣿⣿⣿⣿⣿⢿⣿⣿⣿⣿⣿⣿⣿⡇</a:t>
            </a:r>
            <a:br/>
            <a:r>
              <a:t>⣿⣿⣿⣿⣿⣿⣿⣿⣿⣿⣿⣿⣿⣿⣿⣿⣿⣿⣿⣿⣿⣿⣿⣿⠿⠛⠋⠉⠉⠉⠛⠻⢿⣿⣿⣿⣿⣿⣿⣿⣿⣿⣿⣿⣿⣿⣿⣿⣿⣿⣿⣿⣿⣿⣿⣿⣿⣿⣿⣿⣿⣿⣿⣿⣿⣿⣿⣿⣿⣿⣿⣿⣿⣿⣿⣿⣿⣿⡿⠛⠉⣠⣾⣿⣿⣿⣿⣿⣿⣿⡇</a:t>
            </a:r>
            <a:br/>
            <a:r>
              <a:t>⣿⣿⣿⣿⣿⣿⣿⣿⣿⣿⣿⣿⣿⣿⣿⣿⣿⣿⣿⣿⣿⡿⠋⠁⠀⠀⠀⠀⠀⠀⠀⠀⠀⠉⠻⣿⣿⣿⣿⣿⣿⣿⣿⣿⣿⣿⣿⣿⣿⣿⣿⣿⣿⣿⣿⣿⣿⣿⣿⣿⣿⣿⣿⣿⣿⣿⣿⣿⣿⣿⣿⣿⣿⣿⣿⡿⠋⠁⠀⣠⣾⣿⣿⣿⣿⣿⣿⣿⣿⣿⡇</a:t>
            </a:r>
            <a:br/>
            <a:r>
              <a:t>⣿⣿⣿⣿⣿⣿⣿⣿⣿⣿⣿⣿⣿⣿⣿⣿⣿⣿⣿⣿⠟⠀⠀⠀⠀⠀⠀⠀⠀⠀⠀⠀⠀⠀⠀⠈⢿⣿⣿⣿⣿⣿⣿⣿⣿⣿⣿⣿⣿⣿⣿⣿⣿⣿⣿⣿⣿⣿⣿⣿⣿⣿⣿⣿⣿⣿⣿⣿⣿⣿⣿⣿⡿⠟⠁⠀⠀⣠⣾⣿⣿⣿⣿⣿⣿⣿⣿⣿⣿⣿⡇</a:t>
            </a:r>
            <a:br/>
            <a:r>
              <a:t>⣿⣿⣿⣿⣿⣿⣿⣿⣿⣿⣿⣿⣿⣿⣿⣿⣿⣿⣿⠏⠀⠀⠀⠀⠀⠀⠀⠀⠀⠀⠀⠀⠀⠀⠀⠀⠈⣿⣿⣿⣿⣿⣿⣿⣿⣿⣿⣿⣿⣿⣿⣿⣿⣿⣿⣿⣿⣿⣿⣿⣿⣿⣿⣿⣿⣿⣿⣿⣿⡿⠟⠉⠀⠀⠀⠀⢀⣈⣿⣿⣿⣿⣿⣿⣿⣿⣿⣿⣿⣿⡇</a:t>
            </a:r>
            <a:br/>
            <a:r>
              <a:t>⣿⣿⣿⣿⣿⣿⣿⣿⣿⣿⣿⣿⣿⣿⣿⣿⣿⣿⡏⠀⠀⠀⠀⠀⠀⠀⠀⠀⠀⠀⠀⠀⠀⠀⠀⠀⠀⢹⣿⣿⣿⣿⣿⣿⣿⣿⣿⣿⣿⣿⣿⣿⣿⣿⣿⣿⣿⣿⣿⣿⣿⣿⣿⣿⣿⣿⡿⠟⠉⠀⠀⠀⠀⠀⠀⠀⠈⠙⢿⣿⣿⣿⣿⣿⣿⣿⣿⣿⣿⣿⡇</a:t>
            </a:r>
            <a:br/>
            <a:r>
              <a:t>⣿⣿⣿⣿⣿⣿⣿⣿⣿⣿⣿⣿⣿⣿⣿⣿⣿⣿⡇⠀⠀⠀⠀⠀⠀⠀⠀⠀⠀⠀⠀⠀⠀⠀⠀⠀⠀⠀⠙⠛⠛⠿⢿⣿⣿⣿⣿⣿⣿⣿⣿⡿⠿⠿⠿⢿⣿⣿⣿⠉⠙⣿⡿⠟⠋⠁⠀⠀⠀⠀⠀⡀⠀⠀⠀⣀⣤⣴⣾⣿⣿⣿⣿⣿⣿⣿⣿⣿⣿⣿⡇</a:t>
            </a:r>
            <a:br/>
            <a:r>
              <a:t>⣿⣿⣿⣿⣿⣿⣿⣿⣿⣿⣿⣿⣿⣿⣿⣿⣿⣿⡇⠀⠀⠀⠀⠀⠀⠀⠀⠀⠀⠀⠀⠀⠀⠀⠀⠀⠀⠀⠀⠀⠀⠀⠀⠙⢿⣿⣿⡿⠍⠁⠀⠀⠀⠀⠀⠀⠀⠉⠁⠀⠀⠉⠀⠀⠀⠀⠀⠀⢀⣴⣾⣿⣷⣶⣿⣿⣿⣿⣿⣿⣿⣿⣿⣿⣿⣿⣿⣿⣿⣿⡇</a:t>
            </a:r>
            <a:br/>
            <a:r>
              <a:t>⣿⣿⣿⣿⣿⣿⣿⣿⣿⣿⣿⣿⣿⣿⣿⣿⣿⣿⣿⡄⠀⠀⠀⠀⠀⠀⠀⠀⠀⠀⠀⠀⠀⠀⠀⠀⠀⠀⠀⠀⠀⠀⠀⠀⠈⢿⣿⠂⠀⠀⠀⠀⠀⠀⠀⠀⠀⠀⠀⠀⠀⠀⠀⠀⠀⠀⣠⣶⣿⣿⣿⣿⣿⣿⣿⣿⣿⣿⣿⣿⣿⣿⣿⣿⣿⣿⣿⣿⣿⣿⡇</a:t>
            </a:r>
            <a:br/>
            <a:r>
              <a:t>⣿⣿⣿⣿⣿⣿⣿⣿⣿⣿⣿⣿⣿⣿⣿⣿⣿⣿⣿⣿⣦⡀⠀⠀⠀⠀⠀⠀⠀⠀⠀⠀⠀⠀⠀⠀⠀⠀⠀⠀⠀⠀⠀⠀⠀⢸⡇⠀⠀⠀⠀⠀⠀⠀⠀⠀⠀⠀⠀⠀⠀⠀⠀⠀⠴⠾⠟⠉⠁⠀⠉⠙⢿⣿⣿⣿⣿⣿⣿⣿⣿⣿⣿⣿⣿⣿⣿⣿⣿⣿⡇</a:t>
            </a:r>
            <a:br/>
            <a:r>
              <a:t>⣿⣿⣿⣿⣿⣿⣿⣿⣿⣿⣿⣿⣿⣿⣿⣿⣿⣿⣿⣿⣿⣿⣶⣤⣀⠀⠀⠀⠀⢀⠀⠀⠀⠀⠀⠀⠀⠀⠀⠀⠀⠀⠀⠀⠀⠸⠷⠄⠀⠀⠀⠀⠀⠀⠀⠀⠀⠀⠀⠀⠀⠀⠀⠀⠀⠀⠀⠀⠀⠀⠀⠀⠀⣿⣿⣿⣿⣿⣿⣿⣿⣿⣿⣿⣿⣿⣿⣿⣿⣿⡇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⣿⣿⣿⣿⣿⣿⣿⣿⣿⣿⣿⣿⣿⣿⣿⣿⣿⣿⣿⣿⣿⣿⣿⣿⣿⣿⣿⣿⠟⠉⠁⠂⠀⠀⠀⠀⠀⠀⠀⠀⠀⠀⠀⠀⠀⠀⠀⠀⠀⠀⠀⠀⠀⠀⠀⠀⠀⠀⠀⠀⠀⠀⠀⠀⠀⠀⠀⠀⠀⠀⠀⠀⢰⣿⣿⣿⣿⣿⣿⣿⣿⣿⣿⣿⣿⣿⣿⣿⣿⣿⡇</a:t>
            </a:r>
            <a:br/>
            <a:r>
              <a:t>⣿⣿⣿⣿⣿⣿⣿⣿⣿⣿⣿⣿⣿⣿⣿⣿⣿⣿⣿⣿⣿⣿⣿⣿⣿⠟⠉⠀⠀⠀⠀⠀⠀⠀⠀⠀⠀⠀⠀⠀⠀⠀⠀⠀⠀⠀⠀⠀⠀⠀⠀⠀⠀⠀⠀⠀⠀⠀⠀⠀⠀⠀⠀⠀⠀⠀⠀⠀⠀⠀⠀⢀⣾⣿⣿⣿⣿⣿⣿⣿⣿⣿⣿⣿⣿⣿⣿⣿⣿⣿⡇</a:t>
            </a:r>
            <a:br/>
            <a:r>
              <a:t>⣿⣿⣿⣿⣿⣿⣿⣿⣿⣿⣿⣿⣿⣿⣿⣿⣿⣿⣿⣿⣿⣿⣿⣿⣿⠀⠀⠀⠀⠀⠀⠀⠀⣷⣤⣀⡀⠀⠀⢀⣀⣴⣾⣷⠀⠀⠀⠀⠀⠀⠀⠀⠀⠀⠀⠀⠀⠀⠀⠀⠀⠀⠀⠀⠀⠀⠀⠀⠀⠀⢠⣾⣿⣿⣿⣿⣿⣿⣿⣿⣿⣿⣿⣿⣿⣿⣿⣿⣿⣿⡇</a:t>
            </a:r>
            <a:br/>
            <a:r>
              <a:t>⣿⣿⣿⣿⣿⣿⣿⣿⣿⣿⣿⣿⣿⣿⣿⣿⣿⣿⣿⣿⣿⣿⣿⣿⠁⠐⠀⠀⠀⠀⠀⠀⢸⣿⣿⣿⣿⣿⣿⣿⣿⣿⣿⣿⣦⣄⠀⠀⠀⠀⠀⠀⠀⠀⠀⠀⠀⠀⠀⠀⠀⠀⠀⠀⠀⠀⠀⠀⠀⣰⣿⣿⣿⣿⣿⣿⣿⣿⣿⣿⣿⣿⣿⣿⣿⣿⣿⣿⣿⣿⡇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⣿⣿⣿⣿⣿⣿⣿⣿⣿⣿⣿⣿⣿⣿⣿⣿⣿⣿⣿⣿⣿⣿⣿⣷⣶⣿⣷⠂⠀⠀⠀⠀⠸⣿⣿⣿⣿⣿⣿⣿⣿⣿⣿⣿⣿⠃⠀⠀⠀⠀⠀⠀⠀⠀⠀⠀⠀⠀⠀⠀⠀⠀⠀⠀⢠⣄⠀⣠⣾⣿⣿⣿⣿⣿⣿⣿⣿⣿⣿⣿⣿⣿⣿⣿⣿⣿⣿⣿⣿⣿⡇</a:t>
            </a:r>
            <a:br/>
            <a:r>
              <a:t>⣿⣿⣿⣿⣿⣿⣿⣿⣿⣿⣿⣿⣿⣿⣿⣿⣿⣿⣿⣿⣿⣿⣿⣿⣿⣿⡅⠀⠀⠀⠀⠀⢀⣽⣿⣿⣿⣿⣿⣿⣿⣿⣿⣿⠇⠀⠀⠀⠀⠀⠀⠀⠀⠀⠀⠀⠀⠀⠀⠀⠀⠀⠀⠀⣾⣿⣿⣿⣿⣿⣿⣿⣿⣿⣿⣿⣿⣿⣿⣿⣿⣿⣿⣿⣿⣿⣿⣿⣿⣿⡇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⣿⣿⣿⣿⣿⣿⣿⣿⣿⣿⣿⣿⣿⣿⣿⣿⣿⣿⣿⣿⣿⣿⣿⣿⣿⣿⣿⡇⠀⠀⠀⠀⠸⣿⣿⣿⣿⣿⣿⣿⣿⣿⣿⡟⠀⠀⠀⠀⠀⠀⠀⠀⠀⠀⠀⠀⠀⠀⠀⠀⠀⠀⠀⣸⣿⣿⣿⣿⣿⣿⣿⣿⣿⣿⣿⣿⣿⣿⣿⣿⣿⣿⣿⣿⣿⣿⣿⣿⣿⣿⡇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⣿⣿⣿⣿⣿⣿⣿⣿⣿⣿⣿⣿⣿⣿⣿⣿⣿⣿⣿⣿⣿⣿⣿⣿⣿⣿⣿⡇⠀⠀⠀⠀⠀⣿⣿⣿⠿⠿⠟⠛⠛⠉⠁⠀⠀⠀⠀⠀⠀⠀⠀⠀⠀⠀⠀⠀⠀⠀⠀⠀⠀⠀⠀⣿⣿⣿⣿⣿⣿⣿⣿⣿⣿⣿⣿⣿⣿⣿⣿⣿⣿⣿⣿⣿⣿⣿⣿⣿⣿⣿⡇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⣿⣿⣿⣿⣿⣿⣿⣿⣿⣿⣿⣿⣿⣿⣿⣿⣿⣿⣿⣿⣿⣿⣿⣿⣿⣿⣿⣧⠀⠀⠀⠀⠀⠉⠀⠀⠀⠀⠀⠀⠀⠀⠀⠀⠀⠀⠀⠀⠀⠀⠀⠀⠀⠀⠀⠀⠀⠀⠀⠀⠀⠀⢸⣿⣿⣿⣿⣿⣿⣿⣿⣿⣿⣿⣿⣿⣿⣿⣿⣿⣿⣿⣿⣿⣿⣿⣿⣿⣿⣿⡇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⣿⣿⣿⣿⣿⣿⣿⣿⣿⣿⣿⣿⣿⣿⣿⣿⣿⣿⣿⣿⣿⣿⣿⣿⣿⣿⣿⣿⡇⠀⠀⢀⣀⣀⣀⣠⣤⠀⠀⠀⠀⠀⠀⠀⠀⠀⠀⠀⠀⠀⠀⠀⠀⠀⠀⠀⠀⠀⠀⠀⠀⠀⣿⣿⣿⣿⣿⣿⣿⣿⣿⣿⣿⣿⣿⣿⣿⣿⣿⣿⣿⣿⣿⣿⣿⣿⣿⣿⣿⣿⡇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⣿⣿⣿⣿⣿⣿⣿⣿⣿⣿⣿⣿⣿⣿⣿⣿⣿⣿⣿⣿⣿⣿⣿⣿⣿⣿⣿⣿⣿⡆⢰⣿⣿⣿⣿⣿⠃⠀⠀⠀⠀⠀⠀⠀⠀⠀⠀⠀⠀⠀⠀⠀⠀⠀⠀⠀⠀⠀⠀⠀⠀⢰⣿⣿⣿⣿⣿⣿⣿⣿⣿⣿⣿⣿⣿⣿⣿⣿⣿⣿⣿⣿⣿⣿⣿⣿⣿⣿⣿⣿⡇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⣿⣿⣿⣿⣿⣿⣿⣿⣿⣿⣿⣿⣿⣿⣿⣿⣿⣿⣿⣿⣿⣿⣿⣿⣿⣿⣿⣿⡿⢁⣈⢹⣿⣿⣿⡿⠀⠀⠀⠀⠀⠀⠀⠀⠀⠀⠀⠀⠀⠀⠀⠀⠀⠀⠀⠀⠀⠀⠀⠀⠀⠘⢿⣿⣿⣿⣿⣿⣿⣿⣿⣿⣿⣿⣿⣿⣿⣿⣿⣿⣿⣿⣿⣿⣿⣿⣿⣿⣿⣿⡇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⣿⣿⣿⣿⣿⣿⣿⣿⣿⣿⣿⣿⣿⣿⣿⣿⣿⣿⣿⣿⣿⣿⣿⣿⣿⣿⣿⣿⣇⢸⢿⢸⣿⣿⣿⡇⠀⠀⠀⠀⠀⠀⠀⠀⠀⠀⠀⠀⠀⠀⠀⠀⡀⡀⠀⠀⠀⠀⠀⠀⠀⠀⠀⠙⢿⣿⣿⣿⣿⣿⣿⣿⣿⣿⣿⣿⣿⣿⣿⣿⣿⣿⣿⣿⣿⣿⣿⣿⣿⣿⡇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⣿⣿⣿⣿⣿⣿⣿⣿⣿⣿⣿⣿⣿⣿⣿⣿⣿⣿⣿⣿⣿⣿⣿⣿⣿⣿⣿⣿⣿⡄⢠⣾⣿⣿⣿⡇⠀⠀⠀⠀⠀⠀⠀⠀⠀⠀⠀⠀⠀⠀⢀⣼⣷⣇⠀⠀⠀⠀⠀⠀⠀⠀⠀⠀⠀⠻⣿⣿⣿⣿⣿⣿⣿⣿⣿⣿⣿⣿⣿⣿⣿⣿⣿⣿⣿⣿⣿⣿⣿⣿⡇</a:t>
            </a:r>
            <a:br/>
            <a:r>
              <a:t>⣿⣿⣿⣿⣿⣿⣿⣿⣿⣿⣿⣿⣿⣿⣿⣿⣿⣿⣿⣿⣿⣿⣿⣿⣿⣿⣿⣿⣿⠃⠀⢻⣿⣿⣿⣧⠀⠀⠀⠀⠀⠀⠀⠀⠀⠀⠀⠀⠀⠀⣼⣿⣿⣿⠀⠀⠀⠀⠀⠀⠀⠀⠀⠀⠀⠀⠈⢿⣿⣿⣿⣿⣿⣿⣿⣿⣿⣿⣿⣿⣿⣿⣿⣿⣿⣿⣿⣿⣿⣿⡇</a:t>
            </a:r>
            <a:br/>
            <a:r>
              <a:t>⣿⣿⣿⣿⣿⣿⣿⣿⣿⣿⣿⣿⣿⣿⣿⣿⣿⣿⣿⣿⣿⣿⣿⣿⣿⣿⣿⣿⣿⢸⣾⢸⣿⣿⣿⣿⠀⠀⠀⠀⠀⠀⠀⠀⠀⠀⠀⠀⠀⢀⣿⣿⣿⣿⡇⠀⠀⠀⠀⠀⠀⠀⠀⠀⠀⠀⠀⠸⣿⣿⣿⣿⣿⣿⣿⣿⣿⣿⣿⣿⣿⣿⣿⣿⣿⣿⣿⣿⣿⣿⡇</a:t>
            </a:r>
            <a:br/>
            <a:r>
              <a:t>⣿⣿⣿⣿⣿⣿⣿⣿⣿⣿⣿⣿⣿⣿⣿⣿⣿⣿⣿⣿⣿⣿⣿⣿⣿⣿⣿⣿⣿⡈⠉⣸⣿⣿⣿⣿⠀⠀⠀⠀⠀⠀⠀⠀⠀⠀⠀⠀⠀⠈⣿⣿⣿⣿⣿⠀⠀⠀⠀⠀⠀⠀⠀⠀⠀⠀⠀⢀⣿⣿⣿⣿⣿⣿⣿⣿⣿⣿⣿⣿⣿⣿⣿⣿⣿⣿⣿⣿⣿⣿⡇</a:t>
            </a:r>
            <a:br/>
            <a:r>
              <a:t>⣿⣿⣿⣿⣿⣿⣿⣿⣿⣿⣿⣿⣿⣿⣿⣿⣿⣿⣿⣿⣿⣿⣿⣿⣿⣿⣿⣿⣿⡇⢸⣿⣿⣿⣿⣿⠀⠀⠀⠀⠀⠀⠀⠀⠀⠀⠀⠀⠀⠀⣿⣿⣿⣿⠟⠀⠀⠀⠀⠀⠀⠀⠀⠀⠀⠀⣠⣾⣿⣿⣿⣿⣿⣿⣿⣿⣿⣿⣿⣿⣿⣿⣿⣿⣿⣿⣿⣿⣿⣿⡇</a:t>
            </a:r>
            <a:br/>
            <a:r>
              <a:t>⣿⣿⣿⣿⣿⣿⣿⣿⣿⣿⣿⣿⣿⣿⣿⣿⣿⣿⣿⣿⣿⣿⣿⣿⣿⣿⣿⣿⡇⢠⡄⢸⣿⣿⣿⣿⠀⠀⠀⠀⠀⠀⠀⠀⠀⠀⠀⠀⠀⠀⠈⣿⣿⠋⠀⠀⠀⠀⠀⠀⠀⠀⠀⢀⣠⣾⣿⣿⣿⣿⣿⣿⣿⣿⣿⣿⣿⣿⣿⣿⣿⣿⣿⣿⣿⣿⣿⣿⣿⣿⡇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⣿⣿⣿⣿⣿⣿⣿⣿⣿⣿⣿⣿⣿⣿⣿⣿⣿⣿⣿⣿⣿⣿⣿⣿⠟⠛⠉⠁⠀⠈⠉⠙⠻⢿⣿⣿⣿⣿⣿⣿⣿⣿⣿⣿⣿⣿⣿⣿⣿⣿⣿⣿⣿⣿⣿⣿⣿⣿⣿⣿⣿⣿⣿⣿⣿⣿⣿⣿⣿⣿⣿⣿⣿⣿⣿⣿⣿⣿⣿⠿⠛⢉⣴⣿⣿⣿⣿⣿⣿⣿⡇</a:t>
            </a:r>
            <a:br/>
            <a:r>
              <a:t>⣿⣿⣿⣿⣿⣿⣿⣿⣿⣿⣿⣿⣿⣿⣿⣿⣿⣿⣿⣿⣿⡿⠛⠀⠀⠀⠀⠀⠀⠀⠀⠀⠀⠀⠉⠻⣿⣿⣿⣿⣿⣿⣿⣿⣿⣿⣿⣿⣿⣿⣿⣿⣿⣿⣿⣿⣿⣿⣿⣿⣿⣿⣿⣿⣿⣿⣿⣿⣿⣿⣿⣿⣿⣿⣿⣿⠟⠋⠀⢀⣴⣿⣿⣿⣿⣿⣿⣿⣿⣿⡇</a:t>
            </a:r>
            <a:br/>
            <a:r>
              <a:t>⣿⣿⣿⣿⣿⣿⣿⣿⣿⣿⣿⣿⣿⣿⣿⣿⣿⣿⣿⣿⠟⠁⠀⠀⠀⠀⠀⠀⠀⠀⠀⠀⠀⠀⠀⠀⠙⣿⣿⣿⣿⣿⣿⣿⣿⣿⣿⣿⣿⣿⣿⣿⣿⣿⣿⣿⣿⣿⣿⣿⣿⣿⣿⣿⣿⣿⣿⣿⣿⣿⣿⣿⣿⠿⠋⠀⠀⢀⣴⣿⣿⣿⣿⣿⣿⣿⣿⣿⣿⣿⡇</a:t>
            </a:r>
            <a:br/>
            <a:r>
              <a:t>⣿⣿⣿⣿⣿⣿⣿⣿⣿⣿⣿⣿⣿⣿⣿⣿⣿⣿⣿⡏⠀⠀⠀⠀⠀⠀⠀⠀⠀⠀⠀⠀⠀⠀⠀⠀⠀⢹⣿⣿⣿⣿⣿⣿⣿⣿⣿⣿⣿⣿⣿⣿⣿⣿⣿⣿⣿⣿⣿⣿⣿⣿⣿⣿⣿⣿⣿⣿⣿⣿⠿⠋⠁⠀⠀⠀⠀⢈⣹⣿⣿⣿⣿⣿⣿⣿⣿⣿⣿⣿⡇</a:t>
            </a:r>
            <a:br/>
            <a:r>
              <a:t>⣿⣿⣿⣿⣿⣿⣿⣿⣿⣿⣿⣿⣿⣿⣿⣿⣿⣿⡿⠀⠀⠀⠀⠀⠀⠀⠀⠀⠀⠀⠀⠀⠀⠀⠀⠀⠀⠈⣿⣿⣿⣿⣿⣿⣿⣿⣿⣿⣿⣿⣿⣿⣿⣿⣿⣿⣿⣿⣿⣿⣿⣿⣿⣿⣿⣿⣿⠿⠋⠁⠀⠀⠀⠀⠀⠀⠈⠛⢿⣿⣿⣿⣿⣿⣿⣿⣿⣿⣿⣿⡇</a:t>
            </a:r>
            <a:br/>
            <a:r>
              <a:t>⣿⣿⣿⣿⣿⣿⣿⣿⣿⣿⣿⣿⣿⣿⣿⣿⣿⣿⡇⠀⠀⠀⠀⠀⠀⠀⠀⠀⠀⠀⠀⠀⠀⠀⠀⠀⠀⠀⠈⠛⠛⠻⢿⣿⣿⣿⣿⣿⣿⣿⣿⣿⡿⠿⠿⣿⣿⣿⣿⠍⠙⢿⣿⠿⠛⠉⠀⠀⠀⠀⠀⠀⠀⠀⠀⢀⣀⣤⣼⣿⣿⣿⣿⣿⣿⣿⣿⣿⣿⣿⡇</a:t>
            </a:r>
            <a:br/>
            <a:r>
              <a:t>⣿⣿⣿⣿⣿⣿⣿⣿⣿⣿⣿⣿⣿⣿⣿⣿⣿⣿⣿⡀⠀⠀⠀⠀⠀⠀⠀⠀⠀⠀⠀⠀⠀⠀⠀⠀⠀⠀⠀⠀⠀⠀⠀⠈⢿⣿⣿⣿⠏⠉⠀⠀⠀⠀⠀⠀⠀⠉⠉⠀⠀⠈⠁⠀⠀⠀⠀⠀⠀⣠⣾⣿⣶⣶⣶⣿⣿⣿⣿⣿⣿⣿⣿⣿⣿⣿⣿⣿⣿⣿⡇</a:t>
            </a:r>
            <a:br/>
            <a:r>
              <a:t>⣿⣿⣿⣿⣿⣿⣿⣿⣿⣿⣿⣿⣿⣿⣿⣿⣿⣿⣿⣷⡀⠀⠀⠀⠀⠀⠀⠀⠀⠀⠀⠀⠀⠀⠀⠀⠀⠀⠀⠀⠀⠀⠀⠀⠀⢻⣿⠇⠀⠀⠀⠀⠀⠀⠀⠀⠀⠀⠀⠀⠀⠀⠀⠀⠀⠀⢀⣴⣾⣿⣿⣿⣿⣿⣿⣿⣿⣿⣿⣿⣿⣿⣿⣿⣿⣿⣿⣿⣿⣿⡇</a:t>
            </a:r>
            <a:br/>
            <a:r>
              <a:t>⣿⣿⣿⣿⣿⣿⣿⣿⣿⣿⣿⣿⣿⣿⣿⣿⣿⣿⣿⣿⣿⣦⡀⠀⠀⠀⠀⠀⠀⠀⠀⠀⠀⠀⠀⠀⠀⠀⠀⠀⠀⠀⠀⠀⠀⠈⡏⠀⠀⠀⠀⠀⠀⠀⠀⠀⠀⠀⠀⠀⠀⠀⠀⠀⠠⢶⠿⠛⠉⠉⠉⠛⢿⣿⣿⣿⣿⣿⣿⣿⣿⣿⣿⣿⣿⣿⣿⣿⣿⣿⡇</a:t>
            </a:r>
            <a:br/>
            <a:r>
              <a:t>⣿⣿⣿⣿⣿⣿⣿⣿⣿⣿⣿⣿⣿⣿⣿⣿⣿⣿⣿⣿⣿⣿⣿⣷⣤⣄⣀⣀⣀⣀⡀⠀⠀⠀⠀⠀⠀⠀⠀⠀⠀⠀⠀⠀⠀⠰⠧⠇⠀⠀⠀⠀⠀⠀⠀⠀⠀⠀⠀⠀⠀⠀⠀⠀⠀⠀⠀⠀⠀⠀⠀⠀⠀⣿⣿⣿⣿⣿⣿⣿⣿⣿⣿⣿⣿⣿⣿⣿⣿⣿⡇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⣿⣿⣿⣿⣿⣿⣿⣿⣿⣿⣿⣿⣿⣿⣿⣿⣿⣿⣿⣿⣿⣿⣿⣿⣿⣿⣿⡿⠋⠁⠀⠁⠀⠀⠀⠀⠀⠀⠀⠀⠀⠀⠀⠀⠀⠄⠀⠀⠀⠀⠀⠀⠀⠀⠀⠀⠀⠀⠀⠀⠀⠀⠀⠀⠀⠀⠀⠀⠀⠀⠀⠀⢀⣿⣿⣿⣿⣿⣿⣿⣿⣿⣿⣿⣿⣿⣿⣿⣿⣿⡇</a:t>
            </a:r>
            <a:br/>
            <a:r>
              <a:t>⣿⣿⣿⣿⣿⣿⣿⣿⣿⣿⣿⣿⣿⣿⣿⣿⣿⣿⣿⣿⣿⣿⣿⣿⣿⠋⠁⠀⠀⠀⠀⠀⠀⠀⠀⠀⠀⠀⠀⠀⠀⠀⠀⠀⠀⠀⠀⠀⠀⠀⠀⠀⠀⠀⠀⠀⠀⠀⠀⠀⠀⠀⠀⠀⠀⠀⠀⠀⠀⠀⠀⠀⣾⣿⣿⣿⣿⣿⣿⣿⣿⣿⣿⣿⣿⣿⣿⣿⣿⣿⡇</a:t>
            </a:r>
            <a:br/>
            <a:r>
              <a:t>⣿⣿⣿⣿⣿⣿⣿⣿⣿⣿⣿⣿⣿⣿⣿⣿⣿⣿⣿⣿⣿⣿⣿⣿⡿⠂⠀⠀⠀⠀⠀⠀⢀⣷⣦⣄⣀⡀⠀⣀⣠⣴⣾⣷⠀⠀⠀⠀⠀⠀⠀⠀⠀⠀⠀⠀⠀⠀⠀⠀⠀⠀⠀⠀⠀⠀⠀⠀⠀⠀⠀⣼⣿⣿⣿⣿⣿⣿⣿⣿⣿⣿⣿⣿⣿⣿⣿⣿⣿⣿⡇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⣿⣿⣿⣿⣿⣿⣿⣿⣿⣿⣿⣿⣿⣿⣿⣿⣿⣿⣿⣿⣿⣿⣿⣿⠁⣀⡀⠀⠀⠀⠀⠀⢸⣿⣿⣿⣿⣿⣿⣿⣿⣿⣿⣿⣦⣄⠀⠀⠀⠀⠀⠀⠀⠀⠀⠀⠀⠀⠀⠀⠀⠀⠀⠀⠀⠀⠀⠀⠀⢠⣾⣿⣿⣿⣿⣿⣿⣿⣿⣿⣿⣿⣿⣿⣿⣿⣿⣿⣿⣿⡇</a:t>
            </a:r>
            <a:br/>
            <a:r>
              <a:t>⣿⣿⣿⣿⣿⣿⣿⣿⣿⣿⣿⣿⣿⣿⣿⣿⣿⣿⣿⣿⣿⣿⣿⣿⣿⣿⡿⠂⠀⠀⠀⠀⠘⣿⣿⣿⣿⣿⣿⣿⣿⣿⣿⣿⣿⠃⠀⠀⠀⠀⠀⠀⠀⠀⠀⠀⠀⠀⠀⠀⠀⠀⠀⠀⢀⣄⠀⢀⣴⣿⣿⣿⣿⣿⣿⣿⣿⣿⣿⣿⣿⣿⣿⣿⣿⣿⣿⣿⣿⣿⡇</a:t>
            </a:r>
            <a:br/>
            <a:r>
              <a:t>⣿⣿⣿⣿⣿⣿⣿⣿⣿⣿⣿⣿⣿⣿⣿⣿⣿⣿⣿⣿⣿⣿⣿⣿⣿⣿⣆⡀⠀⠀⠀⠀⢠⣾⣿⣿⣿⣿⣿⣿⣿⣿⣿⣿⠏⠀⠀⠀⠀⠀⠀⠀⠀⠀⠀⠀⠀⠀⠀⠀⠀⠀⠀⠀⣼⣿⣶⣿⣿⣿⣿⣿⣿⣿⣿⣿⣿⣿⣿⣿⣿⣿⣿⣿⣿⣿⣿⣿⣿⣿⡇</a:t>
            </a:r>
            <a:br/>
            <a:r>
              <a:t>⣿⣿⣿⣿⣿⣿⣿⣿⣿⣿⣿⣿⣿⣿⣿⣿⣿⣿⣿⣿⣿⣿⣿⣿⣿⣿⣿⡇⠀⠀⠀⠀⠘⣿⣿⣿⣿⣿⣿⣿⣿⣿⣿⡟⠀⠀⠀⠀⠀⠀⠀⠀⠀⠀⠀⠀⠀⠀⠀⠀⠀⠀⠀⢰⣿⣿⣿⣿⣿⣿⣿⣿⣿⣿⣿⣿⣿⣿⣿⣿⣿⣿⣿⣿⣿⣿⣿⣿⣿⣿⡇</a:t>
            </a:r>
            <a:br/>
            <a:r>
              <a:t>⣿⣿⣿⣿⣿⣿⣿⣿⣿⣿⣿⣿⣿⣿⣿⣿⣿⣿⣿⣿⣿⣿⣿⣿⣿⣿⣿⡇⠀⠀⠀⠀⠀⣿⣿⡿⠿⠿⠛⠛⠛⠉⠉⠀⠀⠀⠀⠀⠀⠀⠀⠀⠀⠀⠀⠀⠀⠀⠀⠀⠀⠀⠀⣿⣿⣿⣿⣿⣿⣿⣿⣿⣿⣿⣿⣿⣿⣿⣿⣿⣿⣿⣿⣿⣿⣿⣿⣿⣿⣿⡇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⣿⣿⣿⣿⣿⣿⣿⣿⣿⣿⣿⣿⣿⣿⣿⣿⣿⣿⣿⣿⣿⣿⣿⣿⣿⣿⣿⣧⠀⠀⠀⠀⠀⠁⠀⠀⠀⠀⠀⠀⠀⠀⠀⠀⠀⠀⠀⠀⠀⠀⠀⠀⠀⠀⠀⠀⠀⠀⠀⠀⠀⠀⢠⣿⣿⣿⣿⣿⣿⣿⣿⣿⣿⣿⣿⣿⣿⣿⣿⣿⣿⣿⣿⣿⣿⣿⣿⣿⣿⣿⡇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⣿⣿⣿⣿⣿⣿⣿⣿⣿⣿⣿⣿⣿⣿⣿⣿⣿⣿⣿⣿⣿⣿⣿⣿⣿⣿⣿⣿⡇⠂⠀⣀⣀⣀⣠⣤⣤⠀⠀⠀⠀⠀⠀⠀⠀⠀⠀⠀⠀⠀⠀⠀⠀⠀⠀⠀⠀⠀⠀⠀⠀⠀⣿⣿⣿⣿⣿⣿⣿⣿⣿⣿⣿⣿⣿⣿⣿⣿⣿⣿⣿⣿⣿⣿⣿⣿⣿⣿⣿⣿⡇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⣿⣿⣿⣿⣿⣿⣿⣿⣿⣿⣿⣿⣿⣿⣿⣿⣿⣿⣿⣿⣿⣿⣿⣿⣿⣿⣿⣿⣿⡄⢸⣿⣿⣿⣿⣿⠃⠀⠀⠀⠀⠀⠀⠀⠀⠀⠀⠀⠀⠀⠀⠀⠀⠀⠀⠀⠀⠀⠀⠀⠀⠀⣿⣿⣿⣿⣿⣿⣿⣿⣿⣿⣿⣿⣿⣿⣿⣿⣿⣿⣿⣿⣿⣿⣿⣿⣿⣿⣿⣿⡇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⣿⣿⣿⣿⣿⣿⣿⣿⣿⣿⣿⣿⣿⣿⣿⣿⣿⣿⣿⣿⣿⣿⣿⣿⣿⣿⣿⣿⡏⣀⡄⢻⣿⣿⣿⡿⠀⠀⠀⠀⠀⠀⠀⠀⠀⠀⠀⠀⠀⠀⠀⠀⠀⠀⠀⠀⠀⠀⠀⠀⠀⠘⣿⣿⣿⣿⣿⣿⣿⣿⣿⣿⣿⣿⣿⣿⣿⣿⣿⣿⣿⣿⣿⣿⣿⣿⣿⣿⣿⣿⡇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⣿⣿⣿⣿⣿⣿⣿⣿⣿⣿⣿⣿⣿⣿⣿⣿⣿⣿⣿⣿⣿⣿⣿⣿⣿⣿⣿⣿⡇⠺⠇⢸⣿⣿⣿⡇⠀⠀⠀⠀⠀⠀⠀⠀⠀⠀⠀⠀⠀⠀⠀⠀⡀⠀⠀⠀⠀⠀⠀⠀⠀⠀⠈⠻⣿⣿⣿⣿⣿⣿⣿⣿⣿⣿⣿⣿⣿⣿⣿⣿⣿⣿⣿⣿⣿⣿⣿⣿⣿⣿⡇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⣿⣿⣿⣿⣿⣿⣿⣿⣿⣿⣿⣿⣿⣿⣿⣿⣿⣿⣿⣿⣿⣿⣿⣿⣿⣿⣿⣿⣷⡆⢰⣿⣿⣿⣿⡇⠀⠀⠀⠀⠀⠀⠀⠀⠀⠀⠀⠀⠀⠀⠀⣼⣇⣧⠀⠀⠀⠀⠀⠀⠀⠀⠀⠀⠈⠻⣿⣿⣿⣿⣿⣿⣿⣿⣿⣿⣿⣿⣿⣿⣿⣿⣿⣿⣿⣿⣿⣿⣿⣿⡇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⣿⣿⣿⣿⣿⣿⣿⣿⣿⣿⣿⣿⣿⣿⣿⣿⣿⣿⣿⣿⣿⣿⣿⣿⣿⣿⣿⣿⣿⠃⠈⢻⣿⣿⣿⡇⠀⠀⠀⠀⠀⠀⠀⠀⠀⠀⠀⠀⠀⠀⣼⣿⣿⣿⡄⠀⠀⠀⠀⠀⠀⠀⠀⠀⠀⠀⠙⣿⣿⣿⣿⣿⣿⣿⣿⣿⣿⣿⣿⣿⣿⣿⣿⣿⣿⣿⣿⣿⣿⣿⡇</a:t>
            </a:r>
            <a:br/>
            <a:r>
              <a:t>⣿⣿⣿⣿⣿⣿⣿⣿⣿⣿⣿⣿⣿⣿⣿⣿⣿⣿⣿⣿⣿⣿⣿⣿⣿⣿⣿⣿⣿⢸⣿⠸⣿⣿⣿⣧⠀⠀⠀⠀⠀⠀⠀⠀⠀⠀⠀⠀⠀⢰⣿⣿⣿⣿⣇⠀⠀⠀⠀⠀⠀⠀⠀⠀⠀⠀⠀⠸⣿⣿⣿⣿⣿⣿⣿⣿⣿⣿⣿⣿⣿⣿⣿⣿⣿⣿⣿⣿⣿⣿⡇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⣿⣿⣿⣿⣿⣿⣿⣿⣿⣿⣿⣿⣿⣿⣿⣿⣿⣿⣿⣿⣿⣿⣿⣿⣿⣿⣿⣿⣿⣌⠀⣼⣿⣿⣿⣿⠀⠀⠀⠀⠀⠀⠀⠀⠀⠀⠀⠀⠀⠸⣿⣿⣿⣿⣿⠀⠀⠀⠀⠀⠀⠀⠀⠀⠀⠀⠀⢀⣿⣿⣿⣿⣿⣿⣿⣿⣿⣿⣿⣿⣿⣿⣿⣿⣿⣿⣿⣿⣿⣿⡇</a:t>
            </a:r>
            <a:br/>
            <a:r>
              <a:t>⣿⣿⣿⣿⣿⣿⣿⣿⣿⣿⣿⣿⣿⣿⣿⣿⣿⣿⣿⣿⣿⣿⣿⣿⣿⣿⣿⣿⣿⡿⠀⢿⣿⣿⣿⣿⠀⠀⠀⠀⠀⠀⠀⠀⠀⠀⠀⠀⠀⠀⣿⣿⣿⣿⠛⡇⠀⠀⠀⠀⠀⠀⠀⠀⠀⠀⢀⣼⣿⣿⣿⣿⣿⣿⣿⣿⣿⣿⣿⣿⣿⣿⣿⣿⣿⣿⣿⣿⣿⣿⡇</a:t>
            </a:r>
            <a:br/>
            <a:r>
              <a:t>⣿⣿⣿⣿⣿⣿⣿⣿⣿⣿⣿⣿⣿⣿⣿⣿⣿⣿⣿⣿⣿⣿⣿⣿⣿⣿⣿⣿⣿⠀⣴⡀⣿⣿⣿⣿⠀⠀⠀⠀⠀⠀⠀⠀⠀⠀⠀⠀⠀⠀⠈⣿⡿⠋⠀⠀⠀⠀⠀⠀⠀⠀⠀⠀⣠⣶⣿⣿⣿⣿⣿⣿⣿⣿⣿⣿⣿⣿⣿⣿⣿⣿⣿⣿⣿⣿⣿⣿⣿⣿⡇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⣿⣿⣿⣿⣿⣿⣿⣿⣿⣿⣿⣿⣿⣿⣿⣿⣿⣿⣿⣿⣿⣿⣿⣿⠟⠋⠉⠀⠀⠀⠈⠉⠛⠿⣿⣿⣿⣿⣿⣿⣿⣿⣿⣿⣿⣿⣿⣿⣿⣿⣿⣿⣿⣿⣿⣿⣿⣿⣿⣿⣿⣿⣿⣿⣿⣿⣿⣿⣿⣿⣿⣿⣿⣿⣿⣿⣿⣿⣿⠿⠛⢉⣴⣿⣿⣿⣿⣿⣿⣿⡇</a:t>
            </a:r>
            <a:br/>
            <a:r>
              <a:t>⣿⣿⣿⣿⣿⣿⣿⣿⣿⣿⣿⣿⣿⣿⣿⣿⣿⣿⣿⣿⣿⡿⠋⠀⠀⠀⠀⠀⠀⠀⠀⠀⠀⠀⠈⠻⣿⣿⣿⣿⣿⣿⣿⣿⣿⣿⣿⣿⣿⣿⣿⣿⣿⣿⣿⣿⣿⣿⣿⣿⣿⣿⣿⣿⣿⣿⣿⣿⣿⣿⣿⣿⣿⣿⣿⣿⠿⠋⠁⢀⣴⣿⣿⣿⣿⣿⣿⣿⣿⣿⡇</a:t>
            </a:r>
            <a:br/>
            <a:r>
              <a:t>⣿⣿⣿⣿⣿⣿⣿⣿⣿⣿⣿⣿⣿⣿⣿⣿⣿⣿⣿⣿⡟⠁⠀⠀⠀⠀⠀⠀⠀⠀⠀⠀⠀⠀⠀⠀⠘⣿⣿⣿⣿⣿⣿⣿⣿⣿⣿⣿⣿⣿⣿⣿⣿⣿⣿⣿⣿⣿⣿⣿⣿⣿⣿⣿⣿⣿⣿⣿⣿⣿⣿⣿⣿⡿⠛⠁⠀⢀⣴⣿⣿⣿⣿⣿⣿⣿⣿⣿⣿⣿⡇</a:t>
            </a:r>
            <a:br/>
            <a:r>
              <a:t>⣿⣿⣿⣿⣿⣿⣿⣿⣿⣿⣿⣿⣿⣿⣿⣿⣿⣿⣿⡟⠀⠀⠀⠀⠀⠀⠀⠀⠀⠀⠀⠀⠀⠀⠀⠀⠀⠸⣿⣿⣿⣿⣿⣿⣿⣿⣿⣿⣿⣿⣿⣿⣿⣿⣿⣿⣿⣿⣿⣿⣿⣿⣿⣿⣿⣿⣿⣿⣿⣿⡿⠛⠁⠀⠀⠀⠀⠈⣹⣿⣿⣿⣿⣿⣿⣿⣿⣿⣿⣿⡇</a:t>
            </a:r>
            <a:br/>
            <a:r>
              <a:t>⣿⣿⣿⣿⣿⣿⣿⣿⣿⣿⣿⣿⣿⣿⣿⣿⣿⣿⣿⠀⠀⠀⠀⠀⠀⠀⠀⠀⠀⠀⠀⠀⠀⠀⠀⠀⠀⠀⣿⣿⣿⣿⣿⣿⣿⣿⣿⣿⣿⣿⣿⣿⣿⣿⣿⣿⣿⣿⣿⣿⣿⣿⣿⣿⣿⣿⣿⠿⠛⠁⠀⠀⠀⠀⠀⠀⠀⠛⢿⣿⣿⣿⣿⣿⣿⣿⣿⣿⣿⣿⡇</a:t>
            </a:r>
            <a:br/>
            <a:r>
              <a:t>⣿⣿⣿⣿⣿⣿⣿⣿⣿⣿⣿⣿⣿⣿⣿⣿⣿⣿⣿⠀⠀⠀⠀⠀⠀⠀⠀⠀⠀⠀⠀⠀⠀⠀⠀⠀⠀⠀⠈⠙⠛⠛⠿⣿⣿⣿⣿⣿⣿⣿⣿⣿⡿⠿⠿⣿⣿⣿⣿⡏⠙⢿⣿⡿⠛⠉⠀⠀⠀⠀⠀⠀⠀⠀⠀⠀⣀⣠⣴⣿⣿⣿⣿⣿⣿⣿⣿⣿⣿⣿⡇</a:t>
            </a:r>
            <a:br/>
            <a:r>
              <a:t>⣿⣿⣿⣿⣿⣿⣿⣿⣿⣿⣿⣿⣿⣿⣿⣿⣿⣿⣿⡄⠀⠀⠀⠀⠀⠀⠀⠀⠀⠀⠀⠀⠀⠀⠀⠀⠀⠀⠀⠀⠀⠀⠀⠈⢻⣿⣿⣿⠯⠉⠁⠀⠀⠀⠀⠀⠀⠉⠉⠀⠀⠈⠁⠀⠀⠀⠀⠀⠀⣠⣴⣿⣶⣶⣶⣿⣿⣿⣿⣿⣿⣿⣿⣿⣿⣿⣿⣿⣿⣿⡇</a:t>
            </a:r>
            <a:br/>
            <a:r>
              <a:t>⣿⣿⣿⣿⣿⣿⣿⣿⣿⣿⣿⣿⣿⣿⣿⣿⣿⣿⣿⣷⡄⠀⠀⠀⠀⠀⠀⠀⠀⠀⠀⠀⠀⠀⠀⠀⠀⠀⠀⠀⠀⠀⠀⠀⠀⢹⣿⠗⠀⠀⠀⠀⠀⠀⠀⠀⠀⠀⠀⠀⠀⠀⠀⠀⠀⠀⢀⣤⣾⣿⣿⣿⣿⣿⣿⣿⣿⣿⣿⣿⣿⣿⣿⣿⣿⣿⣿⣿⣿⣿⡇</a:t>
            </a:r>
            <a:br/>
            <a:r>
              <a:t>⣿⣿⣿⣿⣿⣿⣿⣿⣿⣿⣿⣿⣿⣿⣿⣿⣿⣿⣿⣿⣿⣦⣀⠀⠀⠀⠀⠀⠀⠀⠀⠀⠀⠀⠀⠀⠀⠀⠀⠀⠀⠀⠀⠀⠀⠀⡟⠀⠀⠀⠀⠀⠀⠀⠀⠀⠀⠀⠀⠀⠀⠀⠀⠀⠠⣴⡿⠛⠉⠉⠙⠛⢿⣿⣿⣿⣿⣿⣿⣿⣿⣿⣿⣿⣿⣿⣿⣿⣿⣿⡇</a:t>
            </a:r>
            <a:br/>
            <a:r>
              <a:t>⣿⣿⣿⣿⣿⣿⣿⣿⣿⣿⣿⣿⣿⣿⣿⣿⣿⣿⣿⣿⣿⣿⣿⣷⣦⣤⣄⣀⣀⣠⡄⠀⠀⠀⠀⠀⠀⠀⠀⠀⠀⠀⠀⠀⠀⠠⠧⠆⠀⠀⠀⠀⠀⠀⠀⠀⠀⠀⠀⠀⠀⠀⠀⠀⠀⠀⠀⠀⠀⠀⠀⠀⠀⣿⣿⣿⣿⣿⣿⣿⣿⣿⣿⣿⣿⣿⣿⣿⣿⣿⡇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⣿⣿⣿⣿⣿⣿⣿⣿⣿⣿⣿⣿⣿⣿⣿⣿⣿⣿⣿⣿⣿⣿⣿⣿⣿⣿⣿⠿⠋⠁⠀⠀⠀⠀⠀⠀⠀⠀⠀⠀⠀⠀⠀⠀⠀⠄⠀⠀⠀⠀⠀⠀⠀⠀⠀⠀⠀⠀⠀⠀⠀⠀⠀⠀⠀⠀⠀⠀⠀⠀⠀⠀⠀⣿⣿⣿⣿⣿⣿⣿⣿⣿⣿⣿⣿⣿⣿⣿⣿⣿⡇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⣿⣿⣿⣿⣿⣿⣿⣿⣿⣿⣿⣿⣿⣿⣿⣿⣿⣿⣿⣿⣿⣿⣿⣿⣿⠉⠀⠀⠀⠀⠀⠀⠀⠀⠀⠀⠀⠀⠀⠀⠀⠀⠀⠀⠀⠀⠀⠀⠀⠀⠀⠀⠀⠀⠀⠀⠀⠀⠀⠀⠀⠀⠀⠀⠀⠀⠀⠀⠀⠀⠀⠀⣼⣿⣿⣿⣿⣿⣿⣿⣿⣿⣿⣿⣿⣿⣿⣿⣿⣿⡇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⣿⣿⣿⣿⣿⣿⣿⣿⣿⣿⣿⣿⣿⣿⣿⣿⣿⣿⣿⣿⣿⣿⣿⣿⡿⠃⠀⠀⠀⠀⠀⠀⢀⣿⣦⣤⣀⣀⣀⣀⣠⣴⣾⣷⠀⠀⠀⠀⠀⠀⠀⠀⠀⠀⠀⠀⠀⠀⠀⠀⠀⠀⠀⠀⠀⠀⠀⠀⠀⠀⠀⣴⣿⣿⣿⣿⣿⣿⣿⣿⣿⣿⣿⣿⣿⣿⣿⣿⣿⣿⡇</a:t>
            </a:r>
            <a:br/>
            <a:r>
              <a:t>⣿⣿⣿⣿⣿⣿⣿⣿⣿⣿⣿⣿⣿⣿⣿⣿⣿⣿⣿⣿⣿⣿⣿⣿⠀⣈⡀⠀⠀⠀⠀⠀⢸⣿⣿⣿⣿⣿⣿⣿⣿⣿⣿⣿⣦⣄⠀⠀⠀⠀⠀⠀⠀⠀⠀⠀⠀⠀⠀⠀⠀⠀⠀⠀⠀⠀⠀⠀⠀⢀⣾⣿⣿⣿⣿⣿⣿⣿⣿⣿⣿⣿⣿⣿⣿⣿⣿⣿⣿⣿⡇</a:t>
            </a:r>
            <a:br/>
            <a:r>
              <a:t>⣿⣿⣿⣿⣿⣿⣿⣿⣿⣿⣿⣿⣿⣿⣿⣿⣿⣿⣿⣿⣿⣿⣿⣿⣿⣿⡿⠃⠀⠀⠀⠀⠘⣿⣿⣿⣿⣿⣿⣿⣿⣿⣿⣿⣿⠃⠀⠀⠀⠀⠀⠀⠀⠀⠀⠀⠀⠀⠀⠀⠀⠀⠀⠀⠀⣄⠀⢀⣴⣿⣿⣿⣿⣿⣿⣿⣿⣿⣿⣿⣿⣿⣿⣿⣿⣿⣿⣿⣿⣿⡇</a:t>
            </a:r>
            <a:br/>
            <a:r>
              <a:t>⣿⣿⣿⣿⣿⣿⣿⣿⣿⣿⣿⣿⣿⣿⣿⣿⣿⣿⣿⣿⣿⣿⣿⣿⣿⣿⣆⡀⠀⠀⠀⠀⢠⣾⣿⣿⣿⣿⣿⣿⣿⣿⣿⣿⠏⠀⠀⠀⠀⠀⠀⠀⠀⠀⠀⠀⠀⠀⠀⠀⠀⠀⠀⠀⣸⣿⣶⣿⣿⣿⣿⣿⣿⣿⣿⣿⣿⣿⣿⣿⣿⣿⣿⣿⣿⣿⣿⣿⣿⣿⡇</a:t>
            </a:r>
            <a:br/>
            <a:r>
              <a:t>⣿⣿⣿⣿⣿⣿⣿⣿⣿⣿⣿⣿⣿⣿⣿⣿⣿⣿⣿⣿⣿⣿⣿⣿⣿⣿⣿⡇⠀⠀⠀⠀⠘⣿⣿⣿⣿⣿⣿⣿⣿⣿⣿⡟⠀⠀⠀⠀⠀⠀⠀⠀⠀⠀⠀⠀⠀⠀⠀⠀⠀⠀⠀⢠⣿⣿⣿⣿⣿⣿⣿⣿⣿⣿⣿⣿⣿⣿⣿⣿⣿⣿⣿⣿⣿⣿⣿⣿⣿⣿⡇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⣿⣿⣿⣿⣿⣿⣿⣿⣿⣿⣿⣿⣿⣿⣿⣿⣿⣿⣿⣿⣿⣿⣿⣿⣿⣿⣿⡇⠀⠀⠀⠀⠀⣿⣿⠿⠿⠟⠛⠛⠛⠉⠉⠀⠀⠀⠀⠀⠀⠀⠀⠀⠀⠀⠀⠀⠀⠀⠀⠀⠀⠀⠀⣾⣿⣿⣿⣿⣿⣿⣿⣿⣿⣿⣿⣿⣿⣿⣿⣿⣿⣿⣿⣿⣿⣿⣿⣿⣿⣿⡇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⣿⣿⣿⣿⣿⣿⣿⣿⣿⣿⣿⣿⣿⣿⣿⣿⣿⣿⣿⣿⣿⣿⣿⣿⣿⣿⣿⣿⡄⠂⢀⣀⣀⣀⣤⣤⣤⠀⠀⠀⠀⠀⠀⠀⠀⠀⠀⠀⠀⠀⠀⠀⠀⠀⠀⠀⠀⠀⠀⠀⠀⠀⣿⣿⣿⣿⣿⣿⣿⣿⣿⣿⣿⣿⣿⣿⣿⣿⣿⣿⣿⣿⣿⣿⣿⣿⣿⣿⣿⣿⡇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⣿⣿⣿⣿⣿⣿⣿⣿⣿⣿⣿⣿⣿⣿⣿⣿⣿⣿⣿⣿⣿⣿⣿⣿⣿⣿⣿⣿⣿⠀⣿⣿⣿⣿⣿⣿⠃⠀⠀⠀⠀⠀⠀⠀⠀⠀⠀⠀⠀⠀⠀⠀⠀⠀⠀⠀⠀⠀⠀⠀⠀⠀⣿⣿⣿⣿⣿⣿⣿⣿⣿⣿⣿⣿⣿⣿⣿⣿⣿⣿⣿⣿⣿⣿⣿⣿⣿⣿⣿⣿⡇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⣿⣿⣿⣿⣿⣿⣿⣿⣿⣿⣿⣿⣿⣿⣿⣿⣿⣿⣿⣿⣿⣿⣿⣿⣿⣿⣿⣿⠇⣄⡄⣿⣿⣿⣿⡿⠀⠀⠀⠀⠀⠀⠀⠀⠀⠀⠀⠀⠀⠀⠀⠀⠀⠀⠀⠀⠀⠀⠀⠀⠀⠐⣿⣿⣿⣿⣿⣿⣿⣿⣿⣿⣿⣿⣿⣿⣿⣿⣿⣿⣿⣿⣿⣿⣿⣿⣿⣿⣿⣿⡇</a:t>
            </a:r>
            <a:br/>
            <a:r>
              <a:t>⣿⣿⣿⣿⣿⣿⣿⣿⣿⣿⣿⣿⣿⣿⣿⣿⣿⣿⣿⣿⣿⣿⣿⣿⣿⣿⣿⣿⡇⠟⠇⣿⣿⣿⣿⡇⠀⠀⠀⠀⠀⠀⠀⠀⠀⠀⠀⠀⠀⠀⠀⠀⡀⠀⠀⠀⠀⠀⠀⠀⠀⠀⠈⠻⣿⣿⣿⣿⣿⣿⣿⣿⣿⣿⣿⣿⣿⣿⣿⣿⣿⣿⣿⣿⣿⣿⣿⣿⣿⣿⡇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⣿⣿⣿⣿⣿⣿⣿⣿⣿⣿⣿⣿⣿⣿⣿⣿⣿⣿⣿⣿⣿⣿⣿⣿⣿⣿⣿⣿⣷⡄⢰⣿⣿⣿⣿⡇⠀⠀⠀⠀⠀⠀⠀⠀⠀⠀⠀⠀⠀⠀⠀⣼⣇⣧⠀⠀⠀⠀⠀⠀⠀⠀⠀⠀⠈⢻⣿⣿⣿⣿⣿⣿⣿⣿⣿⣿⣿⣿⣿⣿⣿⣿⣿⣿⣿⣿⣿⣿⣿⣿⡇</a:t>
            </a:r>
            <a:br/>
            <a:r>
              <a:t>⣿⣿⣿⣿⣿⣿⣿⣿⣿⣿⣿⣿⣿⣿⣿⣿⣿⣿⣿⣿⣿⣿⣿⣿⣿⣿⣿⣿⡟⠁⠈⢻⣿⣿⣿⡇⠀⠀⠀⠀⠀⠀⠀⠀⠀⠀⠀⠀⠀⠀⣼⣿⣿⣿⡄⠀⠀⠀⠀⠀⠀⠀⠀⠀⠀⠀⠹⣿⣿⣿⣿⣿⣿⣿⣿⣿⣿⣿⣿⣿⣿⣿⣿⣿⣿⣿⣿⣿⣿⣿⡇</a:t>
            </a:r>
            <a:br/>
            <a:r>
              <a:t>⣿⣿⣿⣿⣿⣿⣿⣿⣿⣿⣿⣿⣿⣿⣿⣿⣿⣿⣿⣿⣿⣿⣿⣿⣿⣿⣿⣿⡇⢸⣇⢸⣿⣿⣿⣇⠀⠀⠀⠀⠀⠀⠀⠀⠀⠀⠀⠀⠀⢰⣿⣿⣿⣿⣇⠀⠀⠀⠀⠀⠀⠀⠀⠀⠀⠀⠀⢸⣿⣿⣿⣿⣿⣿⣿⣿⣿⣿⣿⣿⣿⣿⣿⣿⣿⣿⣿⣿⣿⣿⡇</a:t>
            </a:r>
            <a:br/>
            <a:r>
              <a:t>⣿⣿⣿⣿⣿⣿⣿⣿⣿⣿⣿⣿⣿⣿⣿⣿⣿⣿⣿⣿⣿⣿⣿⣿⣿⣿⣿⣿⣷⣄⠀⣼⣿⣿⣿⣿⠀⠀⠀⠀⠀⠀⠀⠀⠀⠀⠀⠀⠀⠸⣿⣿⣿⣿⣿⠀⠀⠀⠀⠀⠀⠀⠀⠀⠀⠀⠀⢀⣿⣿⣿⣿⣿⣿⣿⣿⣿⣿⣿⣿⣿⣿⣿⣿⣿⣿⣿⣿⣿⣿⡇</a:t>
            </a:r>
            <a:br/>
            <a:r>
              <a:t>⣿⣿⣿⣿⣿⣿⣿⣿⣿⣿⣿⣿⣿⣿⣿⣿⣿⣿⣿⣿⣿⣿⣿⣿⣿⣿⣿⣿⣿⠿⠀⢿⣿⣿⣿⣿⠀⠀⠀⠀⠀⠀⠀⠀⠀⠀⠀⠀⠀⠀⣿⣿⣿⣿⠛⡇⠀⠀⠀⠀⠀⠀⠀⠀⠀⠀⢀⣼⣿⣿⣿⣿⣿⣿⣿⣿⣿⣿⣿⣿⣿⣿⣿⣿⣿⣿⣿⣿⣿⣿⡇</a:t>
            </a:r>
            <a:br/>
            <a:r>
              <a:t>⣿⣿⣿⣿⣿⣿⣿⣿⣿⣿⣿⣿⣿⣿⣿⣿⣿⣿⣿⣿⣿⣿⣿⣿⣿⣿⣿⣿⣿⠀⣶⡀⣿⣿⣿⣿⠀⠀⠀⠀⠀⠀⠀⠀⠀⠀⠀⠀⠀⠀⠙⣿⡿⠋⠀⠀⠀⠀⠀⠀⠀⠀⠀⠀⣠⣴⣿⣿⣿⣿⣿⣿⣿⣿⣿⣿⣿⣿⣿⣿⣿⣿⣿⣿⣿⣿⣿⣿⣿⣿⡇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⣿⣿⣿⣿⣿⣿⣿⣿⣿⣿⣿⣿⣿⣿⣿⣿⣿⣿⣿⣿⣿⣿⣿⣿⠟⠋⠁⠀⠀⠀⠀⠉⠙⠿⣿⣿⣿⣿⣿⣿⣿⣿⣿⣿⣿⣿⣿⣿⣿⣿⣿⣿⣿⣿⣿⣿⣿⣿⣿⣿⣿⣿⣿⣿⣿⣿⣿⣿⣿⣿⣿⣿⣿⣿⣿⣿⣿⣿⣿⡿⠟⠋⣡⣿⣿⣿⣿⣿⣿⣿⡇</a:t>
            </a:r>
            <a:br/>
            <a:r>
              <a:t>⣿⣿⣿⣿⣿⣿⣿⣿⣿⣿⣿⣿⣿⣿⣿⣿⣿⣿⣿⣿⣿⡿⠋⠀⠀⠀⠀⠀⠀⠀⠀⠀⠀⠀⠈⠻⣿⣿⣿⣿⣿⣿⣿⣿⣿⣿⣿⣿⣿⣿⣿⣿⣿⣿⣿⣿⣿⣿⣿⣿⣿⣿⣿⣿⣿⣿⣿⣿⣿⣿⣿⣿⣿⣿⣿⣿⡿⠛⠉⠀⣠⣾⣿⣿⣿⣿⣿⣿⣿⣿⡇</a:t>
            </a:r>
            <a:br/>
            <a:r>
              <a:t>⣿⣿⣿⣿⣿⣿⣿⣿⣿⣿⣿⣿⣿⣿⣿⣿⣿⣿⣿⣿⡟⠁⠀⠀⠀⠀⠀⠀⠀⠀⠀⠀⠀⠀⠀⠀⠘⣿⣿⣿⣿⣿⣿⣿⣿⣿⣿⣿⣿⣿⣿⣿⣿⣿⣿⣿⣿⣿⣿⣿⣿⣿⣿⣿⣿⣿⣿⣿⣿⣿⣿⣿⣿⡿⠟⠁⠀⠀⣠⣾⣿⣿⣿⣿⣿⣿⣿⣿⣿⣿⡇</a:t>
            </a:r>
            <a:br/>
            <a:r>
              <a:t>⣿⣿⣿⣿⣿⣿⣿⣿⣿⣿⣿⣿⣿⣿⣿⣿⣿⣿⣿⡟⠀⠀⠀⠀⠀⠀⠀⠀⠀⠀⠀⠀⠀⠀⠀⠀⠀⠸⣿⣿⣿⣿⣿⣿⣿⣿⣿⣿⣿⣿⣿⣿⣿⣿⣿⣿⣿⣿⣿⣿⣿⣿⣿⣿⣿⣿⣿⣿⣿⣿⡿⠟⠉⠀⠀⠀⠀⠈⢻⣿⣿⣿⣿⣿⣿⣿⣿⣿⣿⣿⡇</a:t>
            </a:r>
            <a:br/>
            <a:r>
              <a:t>⣿⣿⣿⣿⣿⣿⣿⣿⣿⣿⣿⣿⣿⣿⣿⣿⣿⣿⣿⠀⠀⠀⠀⠀⠀⠀⠀⠀⠀⠀⠀⠀⠀⠀⠀⠀⠀⠀⣿⣿⣿⣿⣿⣿⣿⣿⣿⣿⣿⣿⣿⣿⣿⣿⣿⣿⣿⣿⣿⣿⣿⣿⣿⣿⣿⣿⣿⡿⠟⠋⠀⠀⠀⠀⠀⠀⠀⠲⢿⣿⣿⣿⣿⣿⣿⣿⣿⣿⣿⣿⡇</a:t>
            </a:r>
            <a:br/>
            <a:r>
              <a:t>⣿⣿⣿⣿⣿⣿⣿⣿⣿⣿⣿⣿⣿⣿⣿⣿⣿⣿⣿⠀⠀⠀⠀⠀⠀⠀⠀⠀⠀⠀⠀⠀⠀⠀⠀⠀⠀⠀⠈⠉⠛⠛⠿⣿⣿⣿⣿⣿⣿⣿⣿⣿⣿⣿⣿⣿⣿⣿⣿⡟⠙⢻⣿⡿⠟⠋⠁⠀⠀⠀⠀⠀⠀⠀⠀⠀⠀⣀⣨⣿⣿⣿⣿⣿⣿⣿⣿⣿⣿⣿⡇</a:t>
            </a:r>
            <a:br/>
            <a:r>
              <a:t>⣿⣿⣿⣿⣿⣿⣿⣿⣿⣿⣿⣿⣿⣿⣿⣿⣿⣿⣿⡄⠀⠀⠀⠀⠀⠀⠀⠀⠀⠀⠀⠀⠀⠀⠀⠀⠀⠀⠀⠀⠀⠀⠀⠈⢻⣿⣿⣿⠿⠉⠉⠀⠀⠀⠀⠀⠈⠉⠉⠁⠀⠀⠉⠀⠀⠀⠀⠀⠀⢀⣴⣿⣦⣤⣤⣶⣿⣿⣿⣿⣿⣿⣿⣿⣿⣿⣿⣿⣿⣿⡇</a:t>
            </a:r>
            <a:br/>
            <a:r>
              <a:t>⣿⣿⣿⣿⣿⣿⣿⣿⣿⣿⣿⣿⣿⣿⣿⣿⣿⣿⣿⣿⣄⠀⠀⠀⠀⠀⠀⠀⠀⠀⠀⠀⠀⠀⠀⠀⠀⠀⠀⠀⠀⠀⠀⠀⠀⢹⣿⠕⠀⠀⠀⠀⠀⠀⠀⠀⠀⠀⠀⠀⠀⠀⠀⠀⠀⠀⠀⣠⣾⣿⣿⣿⣿⣿⣿⣿⣿⣿⣿⣿⣿⣿⣿⣿⣿⣿⣿⣿⣿⣿⡇</a:t>
            </a:r>
            <a:br/>
            <a:r>
              <a:t>⣿⣿⣿⣿⣿⣿⣿⣿⣿⣿⣿⣿⣿⣿⣿⣿⣿⣿⣿⣿⣿⣷⣄⠀⠀⠀⠀⠀⠀⠀⠀⠀⠀⠀⠀⠀⠀⠀⠀⠀⠀⠀⠀⠀⠀⠀⡟⠀⠀⠀⠀⠀⠀⠀⠀⠀⠀⠀⠀⠀⠀⠀⠀⠀⢀⣴⡿⠟⠛⠛⠛⠻⢿⣿⣿⣿⣿⣿⣿⣿⣿⣿⣿⣿⣿⣿⣿⣿⣿⣿⡇</a:t>
            </a:r>
            <a:br/>
            <a:r>
              <a:t>⣿⣿⣿⣿⣿⣿⣿⣿⣿⣿⣿⣿⣿⣿⣿⣿⣿⣿⣿⣿⣿⣿⣿⣿⣶⣤⣤⣀⣠⣤⠄⠀⠀⠀⠀⠀⠀⠀⠀⠀⠀⠀⠀⠀⠀⠠⣧⡆⠀⠀⠀⠀⠀⠀⠀⠀⠀⠀⠀⠀⠀⠀⠀⠀⠀⠀⠀⠀⠀⠀⠀⠀⠀⢻⣿⣿⣿⣿⣿⣿⣿⣿⣿⣿⣿⣿⣿⣿⣿⣿⡇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⣿⣿⣿⣿⣿⣿⣿⣿⣿⣿⣿⣿⣿⣿⣿⣿⣿⣿⣿⣿⣿⣿⣿⣿⣿⣿⡿⠟⠋⠀⠀⠀⠀⠀⠀⠀⠀⠀⠀⠀⠀⠀⠀⠀⠀⠄⠀⠀⠀⠀⠀⠀⠀⠀⠀⠀⠀⠀⠀⠀⠀⠀⠀⠀⠀⠀⠀⠀⠀⠀⠀⠀⠀⣾⣿⣿⣿⣿⣿⣿⣿⣿⣿⣿⣿⣿⣿⣿⣿⣿⡇</a:t>
            </a:r>
            <a:br/>
            <a:r>
              <a:t>⣿⣿⣿⣿⣿⣿⣿⣿⣿⣿⣿⣿⣿⣿⣿⣿⣿⣿⣿⣿⣿⣿⣿⣿⣿⠁⠀⠀⠀⠀⠀⠀⠀⠀⠀⠀⠀⠀⠀⠀⠀⠀⠀⠀⠀⠀⠀⠀⠀⠀⠀⠀⠀⠀⠀⠀⠀⠀⠀⠀⠀⠀⠀⠀⠀⠀⠀⠀⠀⠀⠀⠀⣰⣿⣿⣿⣿⣿⣿⣿⣿⣿⣿⣿⣿⣿⣿⣿⣿⣿⡇</a:t>
            </a:r>
            <a:br/>
            <a:r>
              <a:t>⣿⣿⣿⣿⣿⣿⣿⣿⣿⣿⣿⣿⣿⣿⣿⣿⣿⣿⣿⣿⣿⣿⣿⣿⡟⠁⠀⠀⠀⠀⠀⠀⢀⣿⣦⣤⣀⣀⣀⣀⣠⣴⣾⣷⠂⠀⠀⠀⠀⠀⠀⠀⠀⠀⠀⠀⠀⠀⠀⠀⠀⠀⠀⠀⠀⠀⠀⠀⠀⠀⠀⣠⣿⣿⣿⣿⣿⣿⣿⣿⣿⣿⣿⣿⣿⣿⣿⣿⣿⣿⡇</a:t>
            </a:r>
            <a:br/>
            <a:r>
              <a:t>⣿⣿⣿⣿⣿⣿⣿⣿⣿⣿⣿⣿⣿⣿⣿⣿⣿⣿⣿⣿⣿⣿⣿⣟⠀⣌⡀⠀⠀⠀⠀⠀⢸⣿⣿⣿⣿⣿⣿⣿⣿⣿⣿⣿⣦⣀⠀⠀⠀⠀⠀⠀⠀⠀⠀⠀⠀⠀⠀⠀⠀⠀⠀⠀⠀⠀⠀⠀⠀⠀⣴⣿⣿⣿⣿⣿⣿⣿⣿⣿⣿⣿⣿⣿⣿⣿⣿⣿⣿⣿⡇</a:t>
            </a:r>
            <a:br/>
            <a:r>
              <a:t>⣿⣿⣿⣿⣿⣿⣿⣿⣿⣿⣿⣿⣿⣿⣿⣿⣿⣿⣿⣿⣿⣿⣿⣿⣿⣿⡿⠃⠀⠀⠀⠀⠘⣿⣿⣿⣿⣿⣿⣿⣿⣿⣿⣿⣿⠏⠀⠀⠀⠀⠀⠀⠀⠀⠀⠀⠀⠀⠀⠀⠀⠀⠀⠀⠀⡄⠀⢀⣠⣾⣿⣿⣿⣿⣿⣿⣿⣿⣿⣿⣿⣿⣿⣿⣿⣿⣿⣿⣿⣿⡇</a:t>
            </a:r>
            <a:br/>
            <a:r>
              <a:t>⣿⣿⣿⣿⣿⣿⣿⣿⣿⣿⣿⣿⣿⣿⣿⣿⣿⣿⣿⣿⣿⣿⣿⣿⣿⣿⣆⡀⠀⠀⠀⠀⢠⣾⣿⣿⣿⣿⣿⣿⣿⣿⣿⣿⡟⠀⠀⠀⠀⠀⠀⠀⠀⠀⠀⠀⠀⠀⠀⠀⠀⠀⠀⠀⣰⣿⣤⣾⣿⣿⣿⣿⣿⣿⣿⣿⣿⣿⣿⣿⣿⣿⣿⣿⣿⣿⣿⣿⣿⣿⡇</a:t>
            </a:r>
            <a:br/>
            <a:r>
              <a:t>⣿⣿⣿⣿⣿⣿⣿⣿⣿⣿⣿⣿⣿⣿⣿⣿⣿⣿⣿⣿⣿⣿⣿⣿⣿⣿⣿⡇⠀⠀⠀⠀⠘⣿⣿⣿⣿⣿⣿⣿⣿⣿⣿⡿⠀⠀⠀⠀⠀⠀⠀⠀⠀⠀⠀⠀⠀⠀⠀⠀⠀⠀⠀⢀⣿⣿⣿⣿⣿⣿⣿⣿⣿⣿⣿⣿⣿⣿⣿⣿⣿⣿⣿⣿⣿⣿⣿⣿⣿⣿⡇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⣿⣿⣿⣿⣿⣿⣿⣿⣿⣿⣿⣿⣿⣿⣿⣿⣿⣿⣿⣿⣿⣿⣿⣿⣿⣿⣿⡇⠀⠀⠀⠀⠀⣿⣿⡿⠿⠿⠛⠛⠛⠋⠉⠀⠀⠀⠀⠀⠀⠀⠀⠀⠀⠀⠀⠀⠀⠀⠀⠀⠀⠀⠀⣼⣿⣿⣿⣿⣿⣿⣿⣿⣿⣿⣿⣿⣿⣿⣿⣿⣿⣿⣿⣿⣿⣿⣿⣿⣿⣿⡇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⣿⣿⣿⣿⣿⣿⣿⣿⣿⣿⣿⣿⣿⣿⣿⣿⣿⣿⣿⣿⣿⣿⣿⣿⣿⣿⣿⣇⠀⠀⠀⠀⠀⠀⠀⠀⠀⠀⠀⠀⠀⠀⠀⠀⠀⠀⠀⠀⠀⠀⠀⠀⠀⠀⠀⠀⠀⠀⠀⠀⠀⠀⠀⣿⣿⣿⣿⣿⣿⣿⣿⣿⣿⣿⣿⣿⣿⣿⣿⣿⣿⣿⣿⣿⣿⣿⣿⣿⣿⣿⡇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⣿⣿⣿⣿⣿⣿⣿⣿⣿⣿⣿⣿⣿⣿⣿⣿⣿⣿⣿⣿⣿⣿⣿⣿⣿⣿⣿⣿⡄⠂⢀⣀⣀⣀⣤⣤⣤⠀⠀⠀⠀⠀⠀⠀⠀⠀⠀⠀⠀⠀⠀⠀⠀⠀⠀⠀⠀⠀⠀⠀⠀⠀⣸⣿⣿⣿⣿⣿⣿⣿⣿⣿⣿⣿⣿⣿⣿⣿⣿⣿⣿⣿⣿⣿⣿⣿⣿⣿⣿⣿⡇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⣿⣿⣿⣿⣿⣿⣿⣿⣿⣿⣿⣿⣿⣿⣿⣿⣿⣿⣿⣿⣿⣿⣿⣿⣿⣿⣿⣿⣿⠀⣿⣿⣿⣿⣿⣿⠃⠀⠀⠀⠀⠀⠀⠀⠀⠀⠀⠀⠀⠀⠀⠀⠀⠀⠀⠀⠀⠀⠀⠀⠀⠀⣿⣿⣿⣿⣿⣿⣿⣿⣿⣿⣿⣿⣿⣿⣿⣿⣿⣿⣿⣿⣿⣿⣿⣿⣿⣿⣿⣿⡇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⣿⣿⣿⣿⣿⣿⣿⣿⣿⣿⣿⣿⣿⣿⣿⣿⣿⣿⣿⣿⣿⣿⣿⣿⣿⣿⣿⣿⠁⣤⡄⣿⣿⣿⣿⡟⠀⠀⠀⠀⠀⠀⠀⠀⠀⠀⠀⠀⠀⠀⠀⠀⠀⠀⠀⠀⠀⠀⠀⠀⠀⠀⣿⣿⣿⣿⣿⣿⣿⣿⣿⣿⣿⣿⣿⣿⣿⣿⣿⣿⣿⣿⣿⣿⣿⣿⣿⣿⣿⣿⡇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⣿⣿⣿⣿⣿⣿⣿⣿⣿⣿⣿⣿⣿⣿⣿⣿⣿⣿⣿⣿⣿⣿⣿⣿⣿⣿⣿⣿⠀⠟⠃⣿⣿⣿⣿⡇⠀⠀⠀⠀⠀⠀⠀⠀⠀⠀⠀⠀⠀⠀⠀⠀⡀⠀⠀⠀⠀⠀⠀⠀⠀⠀⠙⢿⣿⣿⣿⣿⣿⣿⣿⣿⣿⣿⣿⣿⣿⣿⣿⣿⣿⣿⣿⣿⣿⣿⣿⣿⣿⣿⡇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⣿⣿⣿⣿⣿⣿⣿⣿⣿⣿⣿⣿⣿⣿⣿⣿⣿⣿⣿⣿⣿⣿⣿⣿⣿⣿⣿⣿⣷⠀⣾⣿⣿⣿⣿⡇⠀⠀⠀⠀⠀⠀⠀⠀⠀⠀⠀⠀⠀⠀⠀⣼⣇⣷⠀⠀⠀⠀⠀⠀⠀⠀⠀⠀⠙⢿⣿⣿⣿⣿⣿⣿⣿⣿⣿⣿⣿⣿⣿⣿⣿⣿⣿⣿⣿⣿⣿⣿⣿⣿⡇</a:t>
            </a:r>
            <a:br/>
            <a:r>
              <a:t>⣿⣿⣿⣿⣿⣿⣿⣿⣿⣿⣿⣿⣿⣿⣿⣿⣿⣿⣿⣿⣿⣿⣿⣿⣿⣿⣿⣿⠋⠀⠙⣿⣿⣿⣿⡇⠀⠀⠀⠀⠀⠀⠀⠀⠀⠀⠀⠀⠀⠀⣼⣿⣿⣿⡄⠀⠀⠀⠀⠀⠀⠀⠀⠀⠀⠈⢻⣿⣿⣿⣿⣿⣿⣿⣿⣿⣿⣿⣿⣿⣿⣿⣿⣿⣿⣿⣿⣿⣿⣿⡇</a:t>
            </a:r>
            <a:br/>
            <a:r>
              <a:t>⣿⣿⣿⣿⣿⣿⣿⣿⣿⣿⣿⣿⣿⣿⣿⣿⣿⣿⣿⣿⣿⣿⣿⣿⣿⣿⣿⣿⠀⣿⠀⣿⣿⣿⣿⡇⠀⠀⠀⠀⠀⠀⠀⠀⠀⠀⠀⠀⠀⢰⣿⣿⣿⣿⣧⠀⠀⠀⠀⠀⠀⠀⠀⠀⠀⠀⠀⢻⣿⣿⣿⣿⣿⣿⣿⣿⣿⣿⣿⣿⣿⣿⣿⣿⣿⣿⣿⣿⣿⣿⡇</a:t>
            </a:r>
            <a:br/>
            <a:r>
              <a:t>⣿⣿⣿⣿⣿⣿⣿⣿⣿⣿⣿⣿⣿⣿⣿⣿⣿⣿⣿⣿⣿⣿⣿⣿⣿⣿⣿⣿⣤⠀⣤⣿⣿⣿⣿⣇⠀⠀⠀⠀⠀⠀⠀⠀⠀⠀⠀⠀⠀⢸⣿⣿⣿⣿⣿⡀⠀⠀⠀⠀⠀⠀⠀⠀⠀⠀⠀⢸⣿⣿⣿⣿⣿⣿⣿⣿⣿⣿⣿⣿⣿⣿⣿⣿⣿⣿⣿⣿⣿⣿⡇</a:t>
            </a:r>
            <a:br/>
            <a:r>
              <a:t>⣿⣿⣿⣿⣿⣿⣿⣿⣿⣿⣿⣿⣿⣿⣿⣿⣿⣿⣿⣿⣿⣿⣿⣿⣿⣿⣿⣿⡿⠀⠻⣿⣿⣿⣿⣿⠀⠀⠀⠀⠀⠀⠀⠀⠀⠀⠀⠀⠀⠈⣿⣿⣿⣿⠿⡇⠀⠀⠀⠀⠀⠀⠀⠀⠀⠀⠀⣼⣿⣿⣿⣿⣿⣿⣿⣿⣿⣿⣿⣿⣿⣿⣿⣿⣿⣿⣿⣿⣿⣿⡇</a:t>
            </a:r>
            <a:br/>
            <a:r>
              <a:t>⣿⣿⣿⣿⣿⣿⣿⣿⣿⣿⣿⣿⣿⣿⣿⣿⣿⣿⣿⣿⣿⣿⣿⣿⣿⣿⣿⣿⡂⣶⡇⢿⣿⣿⣿⡿⠀⠀⠀⠀⠀⠀⠀⠀⠀⠀⠀⠀⠀⠀⠙⣿⡿⠃⠀⠁⠀⠀⠀⠀⠀⠀⠀⠀⢀⣴⣾⣿⣿⣿⣿⣿⣿⣿⣿⣿⣿⣿⣿⣿⣿⣿⣿⣿⣿⣿⣿⣿⣿⣿⡇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⠀⠀⠀⠀⠀⠀⠀⠀⠀⠀⠀⠀⠀⠀⠀⠀⠀⠀⠀⠀⠀⠀⠀⠀⠀⠈⣿⣿⣿⣿⣿⣿⣿⣿⣿⣿⣿⣿⣿⣿⣿⣿⣿⣿⣿⣿⣿⣿⣿⣿⣿⣿⣿⣿⣿⣿⣿⣿⣿⣿⣿⣿⣿⣿⣿⣿⣿⣿⣿⣿⣿⣿⣿⣿⣿⣿⣿⣿⣿⣿⣿⣿⣿⣿⣿⣿⣿⡇⠀⠀⠀</a:t>
            </a:r>
            <a:br/>
            <a:r>
              <a:t>⠀⠀⠀⠀⠀⠀⠀⠀⠀⠀⠀⠀⠀⠀⠀⠀⠀⠀⠀⠀⠀⠀⠀⠀⠀⠀⠈⠛⠛⠿⣿⣿⣿⣿⣿⣿⣿⣿⣿⣿⣿⣿⣿⣿⣿⣿⣿⣿⣿⣿⣿⣿⣿⣿⣿⣿⣿⣿⣿⣿⣿⣿⣿⣿⣿⣿⣿⣿⣿⣿⣿⣿⣿⣿⣿⣿⣿⣿⣿⣿⣿⣿⣿⣿⣿⣿⣿⣿⣿⣿⡆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⠀⠀⠀⠀⠀⠀⠀⠀⠀⠀⠀⠀⠀⠀⠀⠀⠀⠀⠀⠀⠀⠀⠀⠀⠀⠀⠀⠀⠀⠀⢿⣿⣿⣿⣿⣿⣿⣿⣿⣿⣿⣿⣿⣿⣿⣿⣿⣿⣿⣿⣿⣿⣿⣿⣿⣿⣿⣿⣿⣿⣿⣿⣿⣿⣿⣿⣿⣿⣿⣿⣿⣿⣿⣿⣿⣿⣿⣿⣿⣿⣿⣿⣿⣿⣿⣿⣿⣿⣿⣿⡇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⠀⠀⠀⠀⠀⠀⠀⠀⠀⠀⠀⠀⠀⠀⠀⠀⠀⠀⠀⠀⠀⠀⠀⠀⠀⠀⠀⠀⠀⠀⠀⠛⢿⣿⣿⣿⣿⣿⣿⣿⣿⣿⣿⣿⣿⣿⣿⣿⣿⣿⣿⣿⣿⣿⣿⣿⣿⣿⣿⣿⣿⣿⣿⣿⣿⣿⣿⣿⣿⣿⣿⣿⣿⣿⣿⣿⣿⣿⣿⣿⣿⣿⣿⣿⣿⣿⣿⣿⣿⣿⡇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⠀⠀⠀⠀⠀⠀⠀⠀⠀⠀⠀⠀⠀⠀⠀⠀⠀⠀⠀⠀⠀⠀⠀⠀⠀⠀⠀⠀⠀⠀⠀⠀⠀⠙⠻⣿⣿⣿⣿⣿⣿⣿⣿⣿⣿⣿⣿⣿⣿⣿⣿⣿⣿⣿⣿⣿⣿⣿⣿⣿⣿⣿⣿⣿⣿⣿⣿⣿⣿⣿⣿⣿⣿⣿⣿⣿⣿⣿⣿⣿⣿⣿⣿⣿⣿⣿⣿⣿⣿⣿⡇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⠀⠀⠀⠀⠀⠀⠀⠀⠀⠀⠀⠀⠀⠀⠀⠀⠀⠀⠀⠀⠀⠀⠀⠀⠀⠀⠀⠀⠀⠀⠀⠀⠀⠀⠀⠈⠈⠛⢿⣿⣿⣿⣿⣿⣿⣿⣿⣿⣿⣿⣿⣿⣿⣿⣿⣿⣿⣿⣿⣿⣿⣿⣿⣿⣿⣿⣿⣿⣿⣿⣿⣿⣿⣿⣿⣿⣿⣿⣿⣿⣿⣿⣿⣿⣿⣿⣿⣿⣿⣿⡇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⠀⠀⠀⠀⠀⠀⠀⠀⠀⠀⠀⠀⠀⠀⠀⠀⠀⠀⠀⠀⠀⠀⠀⠀⠀⠀⠀⠀⠀⠀⠀⠀⠀⠀⠀⠀⠀⠀⠀⠀⠀⠈⠛⠻⢿⣿⣿⣿⣿⣿⣿⣿⣿⣿⣿⣿⣿⣿⣿⣿⣿⣿⣿⣿⣿⣿⣿⣿⣿⣿⣿⣿⣿⣿⣿⣿⣿⣿⣿⣿⣿⣿⣿⣿⣿⣿⣿⣿⣿⣿⡇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⠀⠀⠀⠀⠀⠀⠀⠀⠀⠀⠀⠀⠀⠀⠀⠀⠀⠀⠀⠀⠀⠀⠀⠀⠀⠀⠀⠀⠀⠀⠀⠀⠀⠀⠀⠀⠀⠀⠀⠀⠀⠀⠀⠀⠀⠙⠻⢿⣿⣿⣿⣿⣿⣿⣿⣿⣿⣿⣿⣿⣿⣿⣿⣿⣿⣿⣿⣿⣿⣿⣿⣿⣿⣿⣿⣿⣿⣿⣿⣿⣿⣿⣿⣿⣿⣿⣿⣿⣿⣿⡇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⠀⠀⠀⠀⠀⠀⠀⠀⠀⠀⠀⠀⠀⠀⠀⠀⠀⠀⠀⠀⠀⠀⠀⠀⠀⠀⠀⠀⠀⠀⠀⠀⠀⠀⠀⠀⠀⠀⠀⠀⠀⠀⠀⠀⠀⠀⠀⠀⠈⠙⠿⢿⣿⣿⣿⣿⣿⣿⣿⣿⣿⣿⣿⣿⣿⣿⣿⣿⣿⣿⣿⣿⣿⣿⣿⣿⣿⣿⣿⣿⣿⣿⣿⣿⣿⣿⣿⣿⣿⣿⡇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⠀⠀⠀⠀⠀⠀⠀⠀⠀⠀⠀⠀⠀⠀⠀⠀⠀⠀⠀⠀⠀⠀⠀⠀⠀⠀⠀⠀⠀⠀⠀⠀⠀⠀⠀⠀⠀⠀⠀⠀⠀⠀⠀⠀⠀⠀⠀⠀⠀⠀⠀⠐⢿⣿⣿⣿⣿⣿⣿⣿⣿⣿⣿⣿⣿⣿⣿⣿⣿⣿⣿⣿⣿⣿⣿⣿⣿⣿⣿⣿⣿⣿⣿⣿⣿⣿⣿⣿⣿⣿⡇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⠀⠀⠀⠀⠀⠀⠀⠀⠀⠀⠀⠀⠀⠀⠀⠀⠀⠀⠀⠀⠀⠀⠀⠀⠀⠀⠀⠀⠀⠀⠀⠀⠀⠀⠀⠀⠀⠀⠀⡀⢀⣠⣶⣶⣿⣶⣦⣄⠀⠀⠀⠀⠀⠀⠀⠀⠘⢿⣿⣿⣿⣿⢿⢿⣿⣿⣿⣿⣿⣿⣿⣿⣿⣿⣿⣿⣿⣿⣿⣿⣿⣿⣿⣿⣿⣿⣿⣿⣿⣿⡇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⠀⠀⠀⠀⠀⠀⠀⠀⠀⠀⠀⠀⠀⠀⠀⠀⠀⠀⠀⠀⠀⠀⠀⠀⠀⠀⠀⠀⠀⠀⠀⠀⠀⠀⠀⠀⠀⠀⢀⣼⣿⣿⣿⣿⣿⣿⣿⣿⣿⣄⠀⠀⠀⠀⠀⠀⠀⠈⠛⠋⠁⠀⠊⠀⣿⣿⣿⣿⣿⣿⣿⣿⣿⣿⣿⣿⣿⣿⣿⣿⣿⣿⣿⣿⣿⣿⣿⣿⣿⣿⡇</a:t>
            </a:r>
            <a:br/>
            <a:r>
              <a:t>⠀⠀⠀⠀⠀⠀⠀⠀⠀⠀⠀⠀⠀⠀⠀⠀⠀⠀⠀⠀⠀⠀⠀⠀⠀⠀⠀⠀⠀⠀⠀⠀⠀⠀⠀⠀⣠⣴⣿⣿⣿⣿⣿⣿⣿⣿⣿⣿⣿⣿⣧⠀⠀⠀⠀⠀⠀⠀⠀⠀⠀⠀⠀⠈⠻⣿⣿⣿⣿⣿⣿⣿⣿⣿⣿⣿⣿⣿⣿⣿⣿⣿⣿⣿⣿⣿⣿⣿⣿⣿⡇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⠀⠀⠀⠀⠀⠀⠀⠀⠀⠀⠀⠀⠀⠀⠀⠀⠀⠀⠀⠀⠀⠀⠀⠀⠀⠀⠀⠀⠀⠀⠀⠀⠀⠀⠀⢰⣿⣿⣿⣿⣿⣿⣿⣿⣿⣿⣿⣿⣿⣿⣿⡆⠀⠀⠀⠀⠀⠀⠀⠀⠀⠀⠀⠀⠀⣼⣿⣿⣿⣿⣿⣿⣿⣿⣿⣿⣿⣿⣿⣿⣿⣿⣿⣿⣿⣿⣿⣿⣿⣿⡇</a:t>
            </a:r>
            <a:br/>
            <a:r>
              <a:t>⠀⠀⠀⠀⠀⠀⠀⠀⠀⠀⠀⠀⠀⠀⠀⠀⠀⠀⠀⠀⠀⠀⠀⠀⠀⠀⠀⠀⠀⠀⠀⠀⠀⠀⠀⢸⣿⣿⣿⣿⣿⣿⣿⣿⣿⣿⣿⣿⣿⣿⣿⡇⠀⠀⠀⠀⠀⠀⠀⠀⠀⠀⠀⢀⣾⣿⣿⣿⣿⣿⣿⣿⣿⣿⣿⣿⣿⣿⣿⣿⣿⣿⣿⣿⣿⣿⣿⣿⣿⣿⡇</a:t>
            </a:r>
            <a:br/>
            <a:r>
              <a:t>⠀⠀⠀⠀⠀⠀⠀⠀⠀⠀⠀⠀⠀⠀⠀⠀⠀⠀⠀⠀⠀⠀⠀⠀⠀⠀⠀⠀⠀⠀⠀⠀⠀⠀⠀⠸⣿⣿⣿⣿⣿⣿⣿⣿⣿⣿⣿⣿⣿⣿⠟⠁⠀⠀⠀⠀⠀⠀⠀⠀⠀⠀⠀⣿⣿⣿⣿⣿⣿⣿⣿⣿⣿⣿⣿⣿⣿⣿⣿⣿⣿⣿⣿⣿⣿⣿⣿⣿⣿⣿⡇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⠀⠀⠀⠀⠀⠀⠀⠀⠀⠀⠀⠀⠀⠀⠀⠀⠀⠀⠀⠀⠀⠀⠀⠀⠀⠀⠀⠀⠀⠀⠀⠀⠀⠀⠀⠀⠈⢿⣿⣿⣿⣿⣿⣿⣿⣿⣿⣿⣿⣿⣦⡀⠀⠀⠀⠀⠀⠀⠀⠀⠀⠀⠀⣿⣿⣿⣿⣿⣿⣿⣿⣿⣿⣿⣿⣿⣿⣿⣿⣿⣿⣿⣿⣿⣿⣿⣿⣿⣿⣿⡇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⠀⠀⠀⠀⠀⠀⠀⠀⠀⠀⠀⠀⠀⠀⠀⠀⠀⠀⠀⠀⠀⠀⠀⠀⠀⠀⠀⠀⠀⠀⠀⠀⠀⠀⠀⠀⠀⠀⠙⢿⣿⣿⣿⣿⣿⣿⣿⣿⣿⣿⣿⣿⣦⡀⠀⠀⠀⠀⠀⠀⠀⠀⣰⣿⣿⣿⣿⣿⣿⣿⣿⣿⣿⣿⣿⣿⣿⣿⣿⣿⣿⣿⣿⣿⣿⣿⣿⣿⣿⣿⡇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⠀⠀⠀⠀⠀⠀⠀⠀⠀⠀⠀⠀⠀⠀⠀⠀⠀⠀⠀⠀⠀⠀⠀⠀⠀⠀⠀⠀⠀⠀⠀⠀⠀⠀⠀⠀⠀⠀⠀⠀⠀⠉⠉⠛⠛⠛⠿⣿⣿⣿⣿⣿⣿⣿⣄⠀⠀⠀⠀⠀⣠⣾⣿⣿⣿⣿⣿⣿⣿⣿⣿⣿⣿⣿⣿⣿⣿⣿⣿⣿⣿⣿⣿⣿⣿⣿⣿⣿⣿⣿⡇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⠀⠀⠀⠀⠀⠀⠀⠀⠀⠀⠀⠀⠀⠀⠀⠀⠀⠀⠀⠀⠀⠀⠀⠀⠀⠀⠀⠀⠀⠀⠀⠀⠀⠀⠀⠀⠀⠀⠀⠀⠀⠀⠀⠀⠀⠀⠀⠈⢿⣿⣿⣿⣿⣿⣿⣦⠀⠀⢀⣼⣿⣿⣿⣿⣿⣿⣿⣿⣿⣿⣿⣿⣿⣿⣿⣿⣿⣿⣿⣿⣿⣿⣿⣿⣿⣿⣿⣿⣿⣿⡇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⠀⠀⠀⠀⠀⠀⠀⠀⠀⠀⠀⠀⠀⠀⠀⠀⠀⠀⠀⠀⠀⠀⠀⠀⠀⠀⠀⠀⠀⠀⠀⠀⠀⠀⠀⠀⠀⠀⠀⠀⠀⠀⠀⠀⠀⠀⠀⠀⠈⢿⣿⣿⣿⣿⣿⣿⣧⡀⣾⣿⣿⣿⣿⣿⣿⣿⣿⣿⣿⣿⣿⣿⣿⣿⣿⣿⣿⣿⣿⣿⣿⣿⣿⣿⣿⣿⣿⣿⣿⣿⡇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⠀⠀⠀⠀⠀⠀⠀⠀⠀⠀⠀⠀⠀⠀⠀⠀⠀⠀⠀⠀⠀⠀⠀⠀⠀⠀⠀⠀⠀⠀⠀⠀⠀⠀⠀⠀⠀⠀⠀⠀⠀⠀⠀⠀⠀⠀⠀⠀⠀⠀⢿⣿⣿⣿⣿⣿⣿⣷⡻⣿⣿⣿⣿⣿⣿⣿⣿⣿⣿⣿⣿⣿⣿⣿⣿⣿⣿⣿⣿⣿⣿⣿⣿⣿⣿⣿⣿⣿⣿⣿⡇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⠀⠀⠀⠀⠀⠀⠀⠀⠀⠀⠀⠀⠀⠀⠀⠀⠀⠀⠀⠀⠀⠀⠀⠀⠀⠀⠀⠀⠀⠀⠀⠀⠀⠀⠀⠀⠀⠀⠀⠀⠀⠀⠀⠀⠀⠀⠀⠀⠀⠀⠈⢿⣿⣿⣿⣿⣿⣿⣿⣾⣿⣿⣿⣿⣿⣿⣿⣿⣿⣿⣿⣿⣿⣿⣿⣿⣿⣿⣿⣿⣿⣿⣿⣿⣿⣿⣿⣿⣿⣿⡇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⠀⠀⠀⠀⠀⠀⠀⠀⠀⠀⠀⠀⠀⠀⠀⠀⠀⠀⠀⠀⠀⠀⠀⠀⠀⠀⠀⠀⠀⠀⠀⠀⠀⠀⠀⠀⠀⠀⠀⠀⠀⠀⠀⠀⠀⠀⠀⠀⠀⠀⠀⠀⠀⢹⣿⣿⣿⣿⣿⣿⣿⣿⣿⣿⣿⣿⣿⣿⣿⣿⣿⣿⣿⣿⣿⣿⣿⣿⣿⣿⣿⣿⣿⣿⣿⣿⣿⣿⣿⣿⡇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⠀⠀⠀⠀⠀⠀⠀⠀⠀⠀⠀⠀⠀⠀⠀⠀⠀⠀⠀⠀⠀⠀⠀⠀⠀⠀⠀⠀⠀⠀⠀⠀⠀⠀⠀⠀⠀⠀⠀⠀⠀⠀⠀⠀⠀⠀⠀⠀⠀⠀⠀⠀⠀⠀⠀⠘⣿⣿⣿⣿⣿⣿⣿⣿⣿⣿⣿⠟⠉⢿⣿⣿⣿⣿⣿⣿⣿⣿⣿⣿⣿⣿⣿⣿⣿⣿⣿⣿⣿⣿⡇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⠀⠀⠀⠀⠀⠀⠀⠀⠀⠀⠀⠀⠀⠀⠀⠀⠀⠀⠀⠀⠀⠀⠀⠀⠀⠀⠀⠀⠀⠀⠀⠀⠀⠀⠀⠀⠀⠀⠀⠀⠀⠀⠀⠀⠀⠀⠀⠀⠀⠀⠀⠀⠀⠀⠀⢀⣿⣿⣿⣿⣿⣿⣿⣿⡿⠛⠁⠀⠀⠀⠹⣿⣿⣿⣿⣿⣿⣿⣿⣿⣿⣿⣿⣿⣿⣿⣿⣿⣿⣿⡇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⠀⠀⠀⠀⠀⠀⠀⠀⠀⠀⠀⠀⠀⠀⠀⠀⠀⠀⠀⠀⠀⠀⠀⠀⠀⠀⠀⠀⠀⠀⠀⠀⠀⠀⠀⠀⠀⠀⠀⠀⠀⠀⠀⠀⠀⠀⠀⠀⠀⠀⠀⠀⠀⠀⣠⣿⣿⣿⣿⣿⣿⣿⡟⠁⠀⠀⠀⠀⠀⠀⠀⠘⣿⣿⣿⣿⣿⣿⣿⣿⣿⣿⣿⣿⣿⣿⣿⣿⣿⣿⡇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⣿⣿⣿⣿⣿⣿⣿⣿⣿⣿⣿⣿⣿⣿⣿⣿⣿⣿⣿⣿⣿⣿⣿⣿⠟⠋⠉⠀⠀⠀⠈⠉⠛⠿⣿⣿⣿⣿⣿⣿⣿⣿⣿⣿⣿⣿⣿⣿⣿⣿⣿⣿⣿⣿⣿⣿⣿⣿⣿⣿⣿⣿⣿⣿⣿⣿⣿⣿⣿⣿⣿⣿⣿⣿⣿⣿⣿⣿⣿⣿⠿⠛⣩⣿⣿⣿⣿⣿⣿⣿⡇</a:t>
            </a:r>
            <a:br/>
            <a:r>
              <a:t>⣿⣿⣿⣿⣿⣿⣿⣿⣿⣿⣿⣿⣿⣿⣿⣿⣿⣿⣿⣿⣿⣿⠋⠁⠀⠀⠀⠀⠀⠀⠀⠀⠀⠀⠈⠻⣿⣿⣿⣿⣿⣿⣿⣿⣿⣿⣿⣿⣿⣿⣿⣿⣿⣿⣿⣿⣿⣿⣿⣿⣿⣿⣿⣿⣿⣿⣿⣿⣿⣿⣿⣿⣿⣿⣿⣿⡿⠟⠉⠀⣠⣾⣿⣿⣿⣿⣿⣿⣿⣿⡇</a:t>
            </a:r>
            <a:br/>
            <a:r>
              <a:t>⣿⣿⣿⣿⣿⣿⣿⣿⣿⣿⣿⣿⣿⣿⣿⣿⣿⣿⣿⣿⡟⠁⠀⠀⠀⠀⠀⠀⠀⠀⠀⠀⠀⠀⠀⠀⠘⣿⣿⣿⣿⣿⣿⣿⣿⣿⣿⣿⣿⣿⣿⣿⣿⣿⣿⣿⣿⣿⣿⣿⣿⣿⣿⣿⣿⣿⣿⣿⣿⣿⣿⣿⣿⣿⠟⠋⠀⠀⣠⣾⣿⣿⣿⣿⣿⣿⣿⣿⣿⣿⡇</a:t>
            </a:r>
            <a:br/>
            <a:r>
              <a:t>⣿⣿⣿⣿⣿⣿⣿⣿⣿⣿⣿⣿⣿⣿⣿⣿⣿⣿⣿⡟⠀⠀⠀⠀⠀⠀⠀⠀⠀⠀⠀⠀⠀⠀⠀⠀⠀⠸⣿⣿⣿⣿⣿⣿⣿⣿⣿⣿⣿⣿⣿⣿⣿⣿⣿⣿⣿⣿⣿⣿⣿⣿⣿⣿⣿⣿⣿⣿⣿⣿⣿⠟⠋⠀⠀⠀⠀⠘⠻⣿⣿⣿⣿⣿⣿⣿⣿⣿⣿⣿⡇</a:t>
            </a:r>
            <a:br/>
            <a:r>
              <a:t>⣿⣿⣿⣿⣿⣿⣿⣿⣿⣿⣿⣿⣿⣿⣿⣿⣿⣿⣿⠀⠀⠀⠀⠀⠀⠀⠀⠀⠀⠀⠀⠀⠀⠀⠀⠀⠀⠀⣿⣿⣿⣿⣿⣿⣿⣿⣿⣿⣿⣿⣿⣿⣿⣿⣿⣿⣿⣿⣿⣿⣿⣿⣿⣿⣿⣿⣿⣿⠟⠋⠁⠀⠀⠀⠀⠀⠀⠲⢿⣿⣿⣿⣿⣿⣿⣿⣿⣿⣿⣿⡇</a:t>
            </a:r>
            <a:br/>
            <a:r>
              <a:t>⣿⣿⣿⣿⣿⣿⣿⣿⣿⣿⣿⣿⣿⣿⣿⣿⣿⣿⣿⠀⠀⠀⠀⠀⠀⠀⠀⠀⠀⠀⠀⠀⠀⠀⠀⠀⠀⠀⠈⠙⠛⠛⠿⣿⣿⣿⣿⣿⣿⣿⣿⣿⣿⣿⣿⣿⣿⣿⣿⣟⠛⠻⣿⣿⠿⠛⠉⠀⠀⠀⠀⠀⠀⠀⠀⠀⠀⢀⣈⣿⣿⣿⣿⣿⣿⣿⣿⣿⣿⣿⡇</a:t>
            </a:r>
            <a:br/>
            <a:r>
              <a:t>⣿⣿⣿⣿⣿⣿⣿⣿⣿⣿⣿⣿⣿⣿⣿⣿⣿⣿⣿⡄⠀⠀⠀⠀⠀⠀⠀⠀⠀⠀⠀⠀⠀⠀⠀⠀⠀⠀⠀⠀⠀⠀⠀⠈⢻⣿⣿⣿⡿⠍⠉⠀⠀⠀⠀⠀⠈⠉⠛⠁⠀⠀⠉⠀⠀⠀⠀⠀⠀⢀⣤⣶⣦⣤⣤⣶⣿⣿⣿⣿⣿⣿⣿⣿⣿⣿⣿⣿⣿⣿⡇</a:t>
            </a:r>
            <a:br/>
            <a:r>
              <a:t>⣿⣿⣿⣿⣿⣿⣿⣿⣿⣿⣿⣿⣿⣿⣿⣿⣿⣿⣿⣿⣄⠀⠀⠀⠀⠀⠀⠀⠀⠀⠀⠀⠀⠀⠀⠀⠀⠀⠀⠀⠀⠀⠀⠀⠀⢹⣿⡝⠀⠀⠀⠀⠀⠀⠀⠀⠀⠀⠀⠀⠀⠀⠀⠀⠀⠀⠀⣠⣴⣿⣿⣿⣿⣿⣿⣿⣿⣿⣿⣿⣿⣿⣿⣿⣿⣿⣿⣿⣿⣿⡇</a:t>
            </a:r>
            <a:br/>
            <a:r>
              <a:t>⣿⣿⣿⣿⣿⣿⣿⣿⣿⣿⣿⣿⣿⣿⣿⣿⣿⣿⣿⣿⣿⣦⣄⠀⠀⠀⠀⠀⠀⠀⠀⠀⠀⠀⠀⠀⠀⠀⠀⠀⠀⠀⠀⠀⠀⠀⡿⠀⠀⠀⠀⠀⠀⠀⠀⠀⠀⠀⠀⠀⠀⠀⠀⠀⢀⣤⣾⠿⠛⠛⠛⠿⢿⣿⣿⣿⣿⣿⣿⣿⣿⣿⣿⣿⣿⣿⣿⣿⣿⣿⡇</a:t>
            </a:r>
            <a:br/>
            <a:r>
              <a:t>⣿⣿⣿⣿⣿⣿⣿⣿⣿⣿⣿⣿⣿⣿⣿⣿⣿⣿⣿⣿⣿⣿⣿⣷⣶⣤⣤⣀⣀⣤⡄⠀⠀⠀⠀⠀⠀⠀⠀⠀⠀⠀⠀⠀⠀⠠⣧⡆⠀⠀⠀⠀⠀⠀⠀⠀⠀⠀⠀⠀⠀⠀⠀⠀⠀⠀⠀⠀⠀⠀⠀⠀⠀⢻⣿⣿⣿⣿⣿⣿⣿⣿⣿⣿⣿⣿⣿⣿⣿⣿⡇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⣿⣿⣿⣿⣿⣿⣿⣿⣿⣿⣿⣿⣿⣿⣿⣿⣿⣿⣿⣿⣿⣿⣿⣿⣿⣿⣿⠟⠋⠀⠀⠀⠀⠀⠀⠀⠀⠀⠀⠀⠀⠀⠀⠀⠀⠄⠀⠀⠀⠀⠀⠀⠀⠀⠀⠀⠀⠀⠀⠀⠀⠀⠀⠀⠀⠀⠀⠀⠀⠀⠀⠀⠀⣾⣿⣿⣿⣿⣿⣿⣿⣿⣿⣿⣿⣿⣿⣿⣿⣿⡇</a:t>
            </a:r>
            <a:br/>
            <a:r>
              <a:t>⣿⣿⣿⣿⣿⣿⣿⣿⣿⣿⣿⣿⣿⣿⣿⣿⣿⣿⣿⣿⣿⣿⣿⣿⣿⠉⠀⠀⠀⠀⠀⠀⠀⠀⠀⠀⠀⠀⠀⠀⠀⠀⠀⠀⠀⠀⠀⠀⠀⠀⠀⠀⠀⠀⠀⠀⠀⠀⠀⠀⠀⠀⠀⠀⠀⠀⠀⠀⠀⠀⠀⠀⣠⣿⣿⣿⣿⣿⣿⣿⣿⣿⣿⣿⣿⣿⣿⣿⣿⣿⡇</a:t>
            </a:r>
            <a:br/>
            <a:r>
              <a:t>⣿⣿⣿⣿⣿⣿⣿⣿⣿⣿⣿⣿⣿⣿⣿⣿⣿⣿⣿⣿⣿⣿⣿⣿⡟⠁⠀⠀⠀⠀⠀⠀⢀⣿⣦⣄⣀⣀⣀⣀⣠⣴⣾⣷⠀⠀⠀⠀⠀⠀⠀⠀⠀⠀⠀⠀⠀⠀⠀⠀⠀⠀⠀⠀⠀⠀⠀⠀⠀⠀⠀⣠⣿⣿⣿⣿⣿⣿⣿⣿⣿⣿⣿⣿⣿⣿⣿⣿⣿⣿⡇</a:t>
            </a:r>
            <a:br/>
            <a:r>
              <a:t>⣿⣿⣿⣿⣿⣿⣿⣿⣿⣿⣿⣿⣿⣿⣿⣿⣿⣿⣿⣿⣿⣿⣿⣟⠀⣌⡀⠀⠀⠀⠀⠀⢸⣿⣿⣿⣿⣿⣿⣿⣿⣿⣿⣿⣦⡀⠀⠀⠀⠀⠀⠀⠀⠀⠀⠀⠀⠀⠀⠀⠀⠀⠀⠀⠀⠀⠀⠀⠀⠀⣴⣿⣿⣿⣿⣿⣿⣿⣿⣿⣿⣿⣿⣿⣿⣿⣿⣿⣿⣿⡇</a:t>
            </a:r>
            <a:br/>
            <a:r>
              <a:t>⣿⣿⣿⣿⣿⣿⣿⣿⣿⣿⣿⣿⣿⣿⣿⣿⣿⣿⣿⣿⣿⣿⣿⣿⣿⣿⡿⠃⠀⠀⠀⠀⠘⣿⣿⣿⣿⣿⣿⣿⣿⣿⣿⣿⣿⡏⠀⠀⠀⠀⠀⠀⠀⠀⠀⠀⠀⠀⠀⠀⠀⠀⠀⠀⠀⡀⠀⠀⣠⣾⣿⣿⣿⣿⣿⣿⣿⣿⣿⣿⣿⣿⣿⣿⣿⣿⣿⣿⣿⣿⡇</a:t>
            </a:r>
            <a:br/>
            <a:r>
              <a:t>⣿⣿⣿⣿⣿⣿⣿⣿⣿⣿⣿⣿⣿⣿⣿⣿⣿⣿⣿⣿⣿⣿⣿⣿⣿⣿⣆⡀⠀⠀⠀⠀⢠⣾⣿⣿⣿⣿⣿⣿⣿⣿⣿⣿⡟⠀⠀⠀⠀⠀⠀⠀⠀⠀⠀⠀⠀⠀⠀⠀⠀⠀⠀⠀⢰⣿⣤⣾⣿⣿⣿⣿⣿⣿⣿⣿⣿⣿⣿⣿⣿⣿⣿⣿⣿⣿⣿⣿⣿⣿⡇</a:t>
            </a:r>
            <a:br/>
            <a:r>
              <a:t>⣿⣿⣿⣿⣿⣿⣿⣿⣿⣿⣿⣿⣿⣿⣿⣿⣿⣿⣿⣿⣿⣿⣿⣿⣿⣿⣿⡇⠀⠀⠀⠀⠘⣿⣿⣿⣿⣿⣿⣿⣿⣿⣿⡿⠀⠀⠀⠀⠀⠀⠀⠀⠀⠀⠀⠀⠀⠀⠀⠀⠀⠀⠀⢀⣿⣿⣿⣿⣿⣿⣿⣿⣿⣿⣿⣿⣿⣿⣿⣿⣿⣿⣿⣿⣿⣿⣿⣿⣿⣿⡇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⣿⣿⣿⣿⣿⣿⣿⣿⣿⣿⣿⣿⣿⣿⣿⣿⣿⣿⣿⣿⣿⣿⣿⣿⣿⣿⣿⡇⠀⠀⠀⠀⠀⣿⣿⣿⠿⠿⠟⠛⠛⠛⠉⠀⠀⠀⠀⠀⠀⠀⠀⠀⠀⠀⠀⠀⠀⠀⠀⠀⠀⠀⠀⣸⣿⣿⣿⣿⣿⣿⣿⣿⣿⣿⣿⣿⣿⣿⣿⣿⣿⣿⣿⣿⣿⣿⣿⣿⣿⣿⡇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⣿⣿⣿⣿⣿⣿⣿⣿⣿⣿⣿⣿⣿⣿⣿⣿⣿⣿⣿⣿⣿⣿⣿⣿⣿⣿⣿⣧⠀⠀⠀⠀⠀⠁⠀⠀⠀⠀⠀⠀⠀⠀⠀⠀⠀⠀⠀⠀⠀⠀⠀⠀⠀⠀⠀⠀⠀⠀⠀⠀⠀⠀⠀⣿⣿⣿⣿⣿⣿⣿⣿⣿⣿⣿⣿⣿⣿⣿⣿⣿⣿⣿⣿⣿⣿⣿⣿⣿⣿⣿⡇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⣿⣿⣿⣿⣿⣿⣿⣿⣿⣿⣿⣿⣿⣿⣿⣿⣿⣿⣿⣿⣿⣿⣿⣿⣿⣿⣿⣿⡄⠂⢀⣀⣀⣀⣠⣤⣤⠀⠀⠀⠀⠀⠀⠀⠀⠀⠀⠀⠀⠀⠀⠀⠀⠀⠀⠀⠀⠀⠀⠀⠀⠀⢸⣿⣿⣿⣿⣿⣿⣿⣿⣿⣿⣿⣿⣿⣿⣿⣿⣿⣿⣿⣿⣿⣿⣿⣿⣿⣿⣿⡇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⣿⣿⣿⣿⣿⣿⣿⣿⣿⣿⣿⣿⣿⣿⣿⣿⣿⣿⣿⣿⣿⣿⣿⣿⣿⣿⣿⣿⣿⠀⣿⣿⣿⣿⣿⣿⠃⠀⠀⠀⠀⠀⠀⠀⠀⠀⠀⠀⠀⠀⠀⠀⠀⠀⠀⠀⠀⠀⠀⠀⠀⠀⣿⣿⣿⣿⣿⣿⣿⣿⣿⣿⣿⣿⣿⣿⣿⣿⣿⣿⣿⣿⣿⣿⣿⣿⣿⣿⣿⣿⡇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⣿⣿⣿⣿⣿⣿⣿⣿⣿⣿⣿⣿⣿⣿⣿⣿⣿⣿⣿⣿⣿⣿⣿⣿⣿⣿⣿⣿⠁⣄⡌⣿⣿⣿⣿⡟⠀⠀⠀⠀⠀⠀⠀⠀⠀⠀⠀⠀⠀⠀⠀⠀⠀⠀⠀⠀⠀⠀⠀⠀⠀⢀⣿⣿⣿⣿⣿⣿⣿⣿⣿⣿⣿⣿⣿⣿⣿⣿⣿⣿⣿⣿⣿⣿⣿⣿⣿⣿⣿⣿⡇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⣿⣿⣿⣿⣿⣿⣿⣿⣿⣿⣿⣿⣿⣿⣿⣿⣿⣿⣿⣿⣿⣿⣿⣿⣿⣿⣿⣿⠀⠿⠃⣿⣿⣿⣿⡇⠀⠀⠀⠀⠀⠀⠀⠀⠀⠀⠀⠀⠀⠀⠀⠀⡀⠀⠀⠀⠀⠀⠀⠀⠀⠀⠙⢿⣿⣿⣿⣿⣿⣿⣿⣿⣿⣿⣿⣿⣿⣿⣿⣿⣿⣿⣿⣿⣿⣿⣿⣿⣿⣿⡇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⣿⣿⣿⣿⣿⣿⣿⣿⣿⣿⣿⣿⣿⣿⣿⣿⣿⣿⣿⣿⣿⣿⣿⣿⣿⣿⣿⣿⣷⠀⣶⣿⣿⣿⣿⡇⠀⠀⠀⠀⠀⠀⠀⠀⠀⠀⠀⠀⠀⠀⠀⣼⣇⣷⠀⠀⠀⠀⠀⠀⠀⠀⠀⠀⠙⣿⣿⣿⣿⣿⣿⣿⣿⣿⣿⣿⣿⣿⣿⣿⣿⣿⣿⣿⣿⣿⣿⣿⣿⣿⡇</a:t>
            </a:r>
            <a:br/>
            <a:r>
              <a:t>⣿⣿⣿⣿⣿⣿⣿⣿⣿⣿⣿⣿⣿⣿⣿⣿⣿⣿⣿⣿⣿⣿⣿⣿⣿⣿⣿⣿⠋⠀⠙⣿⣿⣿⣿⡇⠀⠀⠀⠀⠀⠀⠀⠀⠀⠀⠀⠀⠀⠀⣼⣿⣿⣿⡄⠀⠀⠀⠀⠀⠀⠀⠀⠀⠀⠈⢻⣿⣿⣿⣿⣿⣿⣿⣿⣿⣿⣿⣿⣿⣿⣿⣿⣿⣿⣿⣿⣿⣿⣿⡇</a:t>
            </a:r>
            <a:br/>
            <a:r>
              <a:t>⣿⣿⣿⣿⣿⣿⣿⣿⣿⣿⣿⣿⣿⣿⣿⣿⣿⣿⣿⣿⣿⣿⣿⣿⣿⣿⣿⣿⠀⣿⠀⣿⣿⣿⣿⡇⠀⠀⠀⠀⠀⠀⠀⠀⠀⠀⠀⠀⠀⢰⣿⣿⣿⣿⣧⠀⠀⠀⠀⠀⠀⠀⠀⠀⠀⠀⠀⢻⣿⣿⣿⣿⣿⣿⣿⣿⣿⣿⣿⣿⣿⣿⣿⣿⣿⣿⣿⣿⣿⣿⡇</a:t>
            </a:r>
            <a:br/>
            <a:r>
              <a:t>⣿⣿⣿⣿⣿⣿⣿⣿⣿⣿⣿⣿⣿⣿⣿⣿⣿⣿⣿⣿⣿⣿⣿⣿⣿⣿⣿⣿⣄⠀⣤⣿⣿⣿⣿⡇⠀⠀⠀⠀⠀⠀⠀⠀⠀⠀⠀⠀⠀⢸⣿⣿⣿⣿⣿⡀⠀⠀⠀⠀⠀⠀⠀⠀⠀⠀⠀⢸⣿⣿⣿⣿⣿⣿⣿⣿⣿⣿⣿⣿⣿⣿⣿⣿⣿⣿⣿⣿⣿⣿⡇</a:t>
            </a:r>
            <a:br/>
            <a:r>
              <a:t>⣿⣿⣿⣿⣿⣿⣿⣿⣿⣿⣿⣿⣿⣿⣿⣿⣿⣿⣿⣿⣿⣿⣿⣿⣿⣿⣿⣿⠿⠀⢿⣿⣿⣿⣿⣷⠀⠀⠀⠀⠀⠀⠀⠀⠀⠀⠀⠀⠀⠘⣿⣿⣿⣿⢿⡇⠀⠀⠀⠀⠀⠀⠀⠀⠀⠀⠀⣼⣿⣿⣿⣿⣿⣿⣿⣿⣿⣿⣿⣿⣿⣿⣿⣿⣿⣿⣿⣿⣿⣿⡇</a:t>
            </a:r>
            <a:br/>
            <a:r>
              <a:t>⣿⣿⣿⣿⣿⣿⣿⣿⣿⣿⣿⣿⣿⣿⣿⣿⣿⣿⣿⣿⣿⣿⣿⣿⣿⣿⣿⣿⠀⣴⠀⣿⣿⣿⣿⡿⠀⠀⠀⠀⠀⠀⠀⠀⠀⠀⠀⠀⠀⠀⠙⣿⡿⠃⠀⠁⠀⠀⠀⠀⠀⠀⠀⠀⢀⣤⣾⣿⣿⣿⣿⣿⣿⣿⣿⣿⣿⣿⣿⣿⣿⣿⣿⣿⣿⣿⣿⣿⣿⣿⡇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⣿⣿⣿⣿⣿⣿⣿⣿⣿⣿⣿⣿⣿⣿⣿⣿⣿⣿⣿⣿⣿⣿⣿⣿⡿⠛⠉⠉⠀⠈⠉⠙⠛⢿⣿⣿⣿⣿⣿⣿⣿⣿⣿⣿⣿⣿⣿⣿⣿⣿⣿⣿⣿⣿⣿⣿⣿⣿⣿⣿⣿⣿⣿⣿⣿⣿⣿⣿⣿⣿⣿⣿⣿⣿⣿⣿⣿⣿⣿⣿⡿⠟⢛⣽⣿⣿⣿⣿⣿⣿⡇</a:t>
            </a:r>
            <a:br/>
            <a:r>
              <a:t>⣿⣿⣿⣿⣿⣿⣿⣿⣿⣿⣿⣿⣿⣿⣿⣿⣿⣿⣿⣿⣿⣿⠟⠁⠀⠀⠀⠀⠀⠀⠀⠀⠀⠀⠈⠻⣿⣿⣿⣿⣿⣿⣿⣿⣿⣿⣿⣿⣿⣿⣿⣿⣿⣿⣿⣿⣿⣿⣿⣿⣿⣿⣿⣿⣿⣿⣿⣿⣿⣿⣿⣿⣿⣿⣿⣿⣿⡿⠛⠉⢀⣴⣿⣿⣿⣿⣿⣿⣿⣿⡇</a:t>
            </a:r>
            <a:br/>
            <a:r>
              <a:t>⣿⣿⣿⣿⣿⣿⣿⣿⣿⣿⣿⣿⣿⣿⣿⣿⣿⣿⣿⣿⡿⠁⠀⠀⠀⠀⠀⠀⠀⠀⠀⠀⠀⠀⠀⠀⠘⣿⣿⣿⣿⣿⣿⣿⣿⣿⣿⣿⣿⣿⣿⣿⣿⣿⣿⣿⣿⣿⣿⣿⣿⣿⣿⣿⣿⣿⣿⣿⣿⣿⣿⣿⣿⣿⡿⠛⠁⠀⠀⣰⣿⣿⣿⣿⣿⣿⣿⣿⣿⣿⡇</a:t>
            </a:r>
            <a:br/>
            <a:r>
              <a:t>⣿⣿⣿⣿⣿⣿⣿⣿⣿⣿⣿⣿⣿⣿⣿⣿⣿⣿⣿⡟⠀⠀⠀⠀⠀⠀⠀⠀⠀⠀⠀⠀⠀⠀⠀⠀⠀⠸⣿⣿⣿⣿⣿⣿⣿⣿⣿⣿⣿⣿⣿⣿⣿⣿⣿⣿⣿⣿⣿⣿⣿⣿⣿⣿⣿⣿⣿⣿⣿⣿⣿⡿⠟⠉⠀⠀⠀⠀⠻⣿⣿⣿⣿⣿⣿⣿⣿⣿⣿⣿⡇</a:t>
            </a:r>
            <a:br/>
            <a:r>
              <a:t>⣿⣿⣿⣿⣿⣿⣿⣿⣿⣿⣿⣿⣿⣿⣿⣿⣿⣿⣿⠁⠀⠀⠀⠀⠀⠀⠀⠀⠀⠀⠀⠀⠀⠀⠀⠀⠀⠀⣿⣿⣿⣿⣿⣿⣿⣿⣿⣿⣿⣿⣿⣿⣿⣿⣿⣿⣿⣿⣿⣿⣿⣿⣿⣿⣿⣿⣿⣿⡿⠟⠉⠀⠀⠀⠀⠀⠀⠰⣾⣿⣿⣿⣿⣿⣿⣿⣿⣿⣿⣿⡇</a:t>
            </a:r>
            <a:br/>
            <a:r>
              <a:t>⣿⣿⣿⣿⣿⣿⣿⣿⣿⣿⣿⣿⣿⣿⣿⣿⣿⣿⣿⠀⠀⠀⠀⠀⠀⠀⠀⠀⠀⠀⠀⠀⠀⠀⠀⠀⠀⠀⠈⠛⠛⠻⢿⣿⣿⣿⣿⣿⣿⣿⣿⣿⣿⣿⣿⣿⣿⣿⣿⣿⡛⠻⣿⣿⡿⠟⠋⠁⠀⠀⠀⠀⠀⠀⠀⠀⠀⠀⢀⣻⣿⣿⣿⣿⣿⣿⣿⣿⣿⣿⡇</a:t>
            </a:r>
            <a:br/>
            <a:r>
              <a:t>⣿⣿⣿⣿⣿⣿⣿⣿⣿⣿⣿⣿⣿⣿⣿⣿⣿⣿⣿⡄⠀⠀⠀⠀⠀⠀⠀⠀⠀⠀⠀⠀⠀⠀⠀⠀⠀⠀⠀⠀⠀⠀⠀⠈⢻⣿⣿⣿⣟⠛⠉⠉⠀⠀⠀⠀⠉⠙⠛⠋⠀⠀⠘⠁⠀⠀⠀⠀⠀⠀⣠⣴⣦⣤⣠⣤⣾⣿⣿⣿⣿⣿⣿⣿⣿⣿⣿⣿⣿⣿⡇</a:t>
            </a:r>
            <a:br/>
            <a:r>
              <a:t>⣿⣿⣿⣿⣿⣿⣿⣿⣿⣿⣿⣿⣿⣿⣿⣿⣿⣿⣿⣿⡄⠀⠀⠀⠀⠀⠀⠀⠀⠀⠀⠀⠀⠀⠀⠀⠀⠀⠀⠀⠀⠀⠀⠀⠀⢹⣿⡯⠂⠀⠀⠀⠀⠀⠀⠀⠀⠀⠀⠀⠀⠀⠀⠀⠀⠀⠀⢀⣤⣾⣿⣿⣿⣿⣿⣿⣿⣿⣿⣿⣿⣿⣿⣿⣿⣿⣿⣿⣿⣿⡇</a:t>
            </a:r>
            <a:br/>
            <a:r>
              <a:t>⣿⣿⣿⣿⣿⣿⣿⣿⣿⣿⣿⣿⣿⣿⣿⣿⣿⣿⣿⣿⣿⣦⡀⠀⠀⠀⠀⠀⠀⠀⠀⠀⠀⠀⠀⠀⠀⠀⠀⠀⠀⠀⠀⠀⠀⠀⣿⠁⠀⠀⠀⠀⠀⠀⠀⠀⠀⠀⠀⠀⠀⠀⠀⠀⠀⣠⣴⡿⠿⠛⠛⠿⣿⣿⣿⣿⣿⣿⣿⣿⣿⣿⣿⣿⣿⣿⣿⣿⣿⣿⡇</a:t>
            </a:r>
            <a:br/>
            <a:r>
              <a:t>⣿⣿⣿⣿⣿⣿⣿⣿⣿⣿⣿⣿⣿⣿⣿⣿⣿⣿⣿⣿⣿⣿⣿⣷⣦⣤⣀⣀⣀⣀⡀⠀⠀⠀⠀⠀⠀⠀⠀⠀⠀⠀⠀⠀⠀⠀⣿⡄⠀⠀⠀⠀⠀⠀⠀⠀⠀⠀⠀⠀⠀⠀⠀⠀⠈⠈⠁⠀⠀⠀⠀⠀⠀⢻⣿⣿⣿⣿⣿⣿⣿⣿⣿⣿⣿⣿⣿⣿⣿⣿⡇</a:t>
            </a:r>
            <a:br/>
            <a:r>
              <a:t>⣿⣿⣿⣿⣿⣿⣿⣿⣿⣿⣿⣿⣿⣿⣿⣿⣿⣿⣿⣿⣿⣿⣿⣿⣿⣿⣿⡿⠋⠁⠀⠀⠀⠀⠀⠀⠀⠀⠀⠀⠀⠀⠀⠀⠀⠄⠀⠀⠀⠀⠀⠀⠀⠀⠀⠀⠀⠀⠀⠀⠀⠀⠀⠀⠀⠀⠀⠀⠀⠀⠀⠀⠀⣸⣿⣿⣿⣿⣿⣿⣿⣿⣿⣿⣿⣿⣿⣿⣿⣿⡇</a:t>
            </a:r>
            <a:br/>
            <a:r>
              <a:t>⣿⣿⣿⣿⣿⣿⣿⣿⣿⣿⣿⣿⣿⣿⣿⣿⣿⣿⣿⣿⣿⣿⣿⣿⣿⠉⠀⠀⠀⠀⠀⠀⠀⠀⠀⠀⠀⠀⠀⠀⠀⠀⠀⠀⠀⠀⠀⠀⠀⠀⠀⠀⠀⠀⠀⠀⠀⠀⠀⠀⠀⠀⠀⠀⠀⠀⠀⠀⠀⠀⠀⠀⢀⣿⣿⣿⣿⣿⣿⣿⣿⣿⣿⣿⣿⣿⣿⣿⣿⣿⡇</a:t>
            </a:r>
            <a:br/>
            <a:r>
              <a:t>⣿⣿⣿⣿⣿⣿⣿⣿⣿⣿⣿⣿⣿⣿⣿⣿⣿⣿⣿⣿⣿⣿⣿⣿⡿⠁⠀⠀⠀⠀⠀⠀⠀⣾⣦⣄⣀⠀⠀⢀⣀⣤⣶⣷⠄⠀⠀⠀⠀⠀⠀⠀⠀⠀⠀⠀⠀⠀⠀⠀⠀⠀⠀⠀⠀⠀⠀⠀⠀⠀⠀⢀⣾⣿⣿⣿⣿⣿⣿⣿⣿⣿⣿⣿⣿⣿⣿⣿⣿⣿⡇</a:t>
            </a:r>
            <a:br/>
            <a:r>
              <a:t>⣿⣿⣿⣿⣿⣿⣿⣿⣿⣿⣿⣿⣿⣿⣿⣿⣿⣿⣿⣿⣿⣿⣿⣿⠁⣘⡀⠀⠀⠀⠀⠀⢸⣿⣿⣿⣿⣿⣿⣿⣿⣿⣿⣿⣦⡀⠀⠀⠀⠀⠀⠀⠀⠀⠀⠀⠀⠀⠀⠀⠀⠀⠀⠀⠀⠀⠀⠀⠀⠀⣠⣿⣿⣿⣿⣿⣿⣿⣿⣿⣿⣿⣿⣿⣿⣿⣿⣿⣿⣿⡇</a:t>
            </a:r>
            <a:br/>
            <a:r>
              <a:t>⣿⣿⣿⣿⣿⣿⣿⣿⣿⣿⣿⣿⣿⣿⣿⣿⣿⣿⣿⣿⣿⣿⣿⣿⣿⣿⣿⠂⠀⠀⠀⠀⠘⣿⣿⣿⣿⣿⣿⣿⣿⣿⣿⣿⣿⡟⠀⠀⠀⠀⠀⠀⠀⠀⠀⠀⠀⠀⠀⠀⠀⠀⠀⠀⠀⠀⠀⠀⢀⣴⣿⣿⣿⣿⣿⣿⣿⣿⣿⣿⣿⣿⣿⣿⣿⣿⣿⣿⣿⣿⡇</a:t>
            </a:r>
            <a:br/>
            <a:r>
              <a:t>⣿⣿⣿⣿⣿⣿⣿⣿⣿⣿⣿⣿⣿⣿⣿⣿⣿⣿⣿⣿⣿⣿⣿⣿⣿⣿⡇⠀⠀⠀⠀⠀⢠⣼⣿⣿⣿⣿⣿⣿⣿⣿⣿⣿⡿⠀⠀⠀⠀⠀⠀⠀⠀⠀⠀⠀⠀⠀⠀⠀⠀⠀⠀⠀⢠⣿⣤⣴⣿⣿⣿⣿⣿⣿⣿⣿⣿⣿⣿⣿⣿⣿⣿⣿⣿⣿⣿⣿⣿⣿⡇</a:t>
            </a:r>
            <a:br/>
            <a:r>
              <a:t>⣿⣿⣿⣿⣿⣿⣿⣿⣿⣿⣿⣿⣿⣿⣿⣿⣿⣿⣿⣿⣿⣿⣿⣿⣿⣿⣿⡇⠀⠀⠀⠀⠀⣿⣿⣿⣿⣿⣿⣿⣿⣿⣿⣿⠁⠀⠀⠀⠀⠀⠀⠀⠀⠀⠀⠀⠀⠀⠀⠀⠀⠀⠀⠀⣾⣿⣿⣿⣿⣿⣿⣿⣿⣿⣿⣿⣿⣿⣿⣿⣿⣿⣿⣿⣿⣿⣿⣿⣿⣿⡇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⣿⣿⣿⣿⣿⣿⣿⣿⣿⣿⣿⣿⣿⣿⣿⣿⣿⣿⣿⣿⣿⣿⣿⣿⣿⣿⣿⣧⠀⠀⠀⠀⠀⣿⣿⣿⡿⠿⠿⠟⠛⠛⠋⠁⠀⠀⠀⠀⠀⠀⠀⠀⠀⠀⠀⠀⠀⠀⠀⠀⠀⠀⠀⢰⣿⣿⣿⣿⣿⣿⣿⣿⣿⣿⣿⣿⣿⣿⣿⣿⣿⣿⣿⣿⣿⣿⣿⣿⣿⣿⡇</a:t>
            </a:r>
            <a:br/>
            <a:r>
              <a:t>⣿⣿⣿⣿⣿⣿⣿⣿⣿⣿⣿⣿⣿⣿⣿⣿⣿⣿⣿⣿⣿⣿⣿⣿⣿⣿⣿⣿⠀⠀⠀⠀⠀⠈⠁⠀⠀⠀⠀⠀⠀⠀⠀⠀⠀⠀⠀⠀⠀⠀⠀⠀⠀⠀⠀⠀⠀⠀⠀⠀⠀⠀⠀⣿⣿⣿⣿⣿⣿⣿⣿⣿⣿⣿⣿⣿⣿⣿⣿⣿⣿⣿⣿⣿⣿⣿⣿⣿⣿⣿⡇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⣿⣿⣿⣿⣿⣿⣿⣿⣿⣿⣿⣿⣿⣿⣿⣿⣿⣿⣿⣿⣿⣿⣿⣿⣿⣿⣿⣿⡄⠂⠀⣀⣀⣀⣀⣀⣤⠀⠀⠀⠀⠀⠀⠀⠀⠀⠀⠀⠀⠀⠀⠀⠀⠀⠀⠀⠀⠀⠀⠀⠀⠀⢸⣿⣿⣿⣿⣿⣿⣿⣿⣿⣿⣿⣿⣿⣿⣿⣿⣿⣿⣿⣿⣿⣿⣿⣿⣿⣿⣿⡇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⣿⣿⣿⣿⣿⣿⣿⣿⣿⣿⣿⣿⣿⣿⣿⣿⣿⣿⣿⣿⣿⣿⣿⣿⣿⣿⣿⣿⣿⠀⣿⣿⣿⣿⣿⣿⠃⠀⠀⠀⠀⠀⠀⠀⠀⠀⠀⠀⠀⠀⠀⠀⠀⠀⠀⠀⠀⠀⠀⠀⠀⠀⣼⣿⣿⣿⣿⣿⣿⣿⣿⣿⣿⣿⣿⣿⣿⣿⣿⣿⣿⣿⣿⣿⣿⣿⣿⣿⣿⣿⡇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⣿⣿⣿⣿⣿⣿⣿⣿⣿⣿⣿⣿⣿⣿⣿⣿⣿⣿⣿⣿⣿⣿⣿⣿⣿⣿⣿⣿⠋⣀⡈⣿⣿⣿⣿⡟⠀⠀⠀⠀⠀⠀⠀⠀⠀⠀⠀⠀⠀⠀⠀⠀⠀⠀⠀⠀⠀⠀⠀⠀⠀⠀⣿⣿⣿⣿⣿⣿⣿⣿⣿⣿⣿⣿⣿⣿⣿⣿⣿⣿⣿⣿⣿⣿⣿⣿⣿⣿⣿⣿⡇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⣿⣿⣿⣿⣿⣿⣿⣿⣿⣿⣿⣿⣿⣿⣿⣿⣿⣿⣿⣿⣿⣿⣿⣿⣿⣿⣿⣿⠀⠿⡇⣿⣿⣿⣿⡇⠀⠀⠀⠀⠀⠀⠀⠀⠀⠀⠀⠀⠀⠀⠀⠀⠀⠀⠀⠀⠀⠀⠀⠀⠀⠀⠙⢿⣿⣿⣿⣿⣿⣿⣿⣿⣿⣿⣿⣿⣿⣿⣿⣿⣿⣿⣿⣿⣿⣿⣿⣿⣿⣿⡇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⣿⣿⣿⣿⣿⣿⣿⣿⣿⣿⣿⣿⣿⣿⣿⣿⣿⣿⣿⣿⣿⣿⣿⣿⣿⣿⣿⣿⣦⠀⣴⣿⣿⣿⣿⡇⠀⠀⠀⠀⠀⠀⠀⠀⠀⠀⠀⠀⠀⠀⠀⣴⡇⣷⠀⠀⠀⠀⠀⠀⠀⠀⠀⠈⠻⣿⣿⣿⣿⣿⣿⣿⣿⣿⣿⣿⣿⣿⣿⣿⣿⣿⣿⣿⣿⣿⣿⣿⣿⣿⡇</a:t>
            </a:r>
            <a:br/>
            <a:r>
              <a:t>⣿⣿⣿⣿⣿⣿⣿⣿⣿⣿⣿⣿⣿⣿⣿⣿⣿⣿⣿⣿⣿⣿⣿⣿⣿⣿⣿⣿⠟⠀⠻⣿⣿⣿⣿⡇⠀⠀⠀⠀⠀⠀⠀⠀⠀⠀⠀⠀⠀⠀⣼⣿⣿⣿⡄⠀⠀⠀⠀⠀⠀⠀⠀⠀⠀⠈⢿⣿⣿⣿⣿⣿⣿⣿⣿⣿⣿⣿⣿⣿⣿⣿⣿⣿⣿⣿⣿⣿⣿⣿⡇</a:t>
            </a:r>
            <a:br/>
            <a:r>
              <a:t>⣿⣿⣿⣿⣿⣿⣿⣿⣿⣿⣿⣿⣿⣿⣿⣿⣿⣿⣿⣿⣿⣿⣿⣿⣿⣿⣿⣿⢀⣶⠀⣿⣿⣿⣿⡇⠀⠀⠀⠀⠀⠀⠀⠀⠀⠀⠀⠀⠀⢰⣿⣿⣿⣿⣧⠀⠀⠀⠀⠀⠀⠀⠀⠀⠀⠀⠈⢿⣿⣿⣿⣿⣿⣿⣿⣿⣿⣿⣿⣿⣿⣿⣿⣿⣿⣿⣿⣿⣿⣿⡇</a:t>
            </a:r>
            <a:br/>
            <a:r>
              <a:t>⣿⣿⣿⣿⣿⣿⣿⣿⣿⣿⣿⣿⣿⣿⣿⣿⣿⣿⣿⣿⣿⣿⣿⣿⣿⣿⣿⣿⣀⠉⣠⣿⣿⣿⣿⡇⠀⠀⠀⠀⠀⠀⠀⠀⠀⠀⠀⠀⠀⢸⣿⣿⣿⣿⣿⡀⠀⠀⠀⠀⠀⠀⠀⠀⠀⠀⠀⢸⣿⣿⣿⣿⣿⣿⣿⣿⣿⣿⣿⣿⣿⣿⣿⣿⣿⣿⣿⣿⣿⣿⡇</a:t>
            </a:r>
            <a:br/>
            <a:r>
              <a:t>⣿⣿⣿⣿⣿⣿⣿⣿⣿⣿⣿⣿⣿⣿⣿⣿⣿⣿⣿⣿⣿⣿⣿⣿⣿⣿⣿⣿⡿⠀⣿⣿⣿⣿⣿⣧⠀⠀⠀⠀⠀⠀⠀⠀⠀⠀⠀⠀⠀⠸⣿⣿⣿⣿⢿⡇⠀⠀⠀⠀⠀⠀⠀⠀⠀⠀⠀⣸⣿⣿⣿⣿⣿⣿⣿⣿⣿⣿⣿⣿⣿⣿⣿⣿⣿⣿⣿⣿⣿⣿⡇</a:t>
            </a:r>
            <a:br/>
            <a:r>
              <a:t>⣿⣿⣿⣿⣿⣿⣿⣿⣿⣿⣿⣿⣿⣿⣿⣿⣿⣿⣿⣿⣿⣿⣿⣿⣿⣿⣿⣿⢠⣤⠘⣿⣿⣿⣿⡿⠀⠀⠀⠀⠀⠀⠀⠀⠀⠀⠀⠀⠀⠀⠻⣿⣿⠃⠈⠁⠀⠀⠀⠀⠀⠀⠀⠀⠀⣠⣾⣿⣿⣿⣿⣿⣿⣿⣿⣿⣿⣿⣿⣿⣿⣿⣿⣿⣿⣿⣿⣿⣿⣿⡇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⣿⣿⣿⣿⣿⣿⣿⣿⣿⣿⣿⣿⣿⣿⣿⣿⣿⣿⣿⣿⣿⣿⣿⣿⡿⠛⠋⠉⠉⠉⠉⠙⠻⢿⣿⣿⣿⣿⣿⣿⣿⣿⣿⣿⣿⣿⣿⣿⣿⣿⣿⣿⣿⣿⣿⣿⣿⣿⣿⣿⣿⣿⣿⣿⣿⣿⣿⣿⣿⣿⣿⣿⣿⣿⣿⣿⣿⣿⣿⣿⣿⡿⠛⣻⣿⣿⣿⣿⣿⣿⡇</a:t>
            </a:r>
            <a:br/>
            <a:r>
              <a:t>⣿⣿⣿⣿⣿⣿⣿⣿⣿⣿⣿⣿⣿⣿⣿⣿⣿⣿⣿⣿⣿⣿⠟⠁⠀⠀⠀⠀⠀⠀⠀⠀⠀⠀⠉⠻⣿⣿⣿⣿⣿⣿⣿⣿⣿⣿⣿⣿⣿⣿⣿⣿⣿⣿⣿⣿⣿⣿⣿⣿⣿⣿⣿⣿⣿⣿⣿⣿⣿⣿⣿⣿⣿⣿⣿⣿⣿⣿⠟⠋⠁⣠⣾⣿⣿⣿⣿⣿⣿⣿⡇</a:t>
            </a:r>
            <a:br/>
            <a:r>
              <a:t>⣿⣿⣿⣿⣿⣿⣿⣿⣿⣿⣿⣿⣿⣿⣿⣿⣿⣿⣿⣿⡿⠃⠀⠀⠀⠀⠀⠀⠀⠀⠀⠀⠀⠀⠀⠀⠘⣿⣿⣿⣿⣿⣿⣿⣿⣿⣿⣿⣿⣿⣿⣿⣿⣿⣿⣿⣿⣿⣿⣿⣿⣿⣿⣿⣿⣿⣿⣿⣿⣿⣿⣿⣿⣿⣿⠟⠋⠀⠀⣠⣾⣿⣿⣿⣿⣿⣿⣿⣿⣿⡇</a:t>
            </a:r>
            <a:br/>
            <a:r>
              <a:t>⣿⣿⣿⣿⣿⣿⣿⣿⣿⣿⣿⣿⣿⣿⣿⣿⣿⣿⣿⡿⠁⠀⠀⠀⠀⠀⠀⠀⠀⠀⠀⠀⠀⠀⠀⠀⠀⠸⣿⣿⣿⣿⣿⣿⣿⣿⣿⣿⣿⣿⣿⣿⣿⣿⣿⣿⣿⣿⣿⣿⣿⣿⣿⣿⣿⣿⣿⣿⣿⣿⣿⣿⠿⠋⠀⠀⠀⠀⠺⣿⣿⣿⣿⣿⣿⣿⣿⣿⣿⣿⡇</a:t>
            </a:r>
            <a:br/>
            <a:r>
              <a:t>⣿⣿⣿⣿⣿⣿⣿⣿⣿⣿⣿⣿⣿⣿⣿⣿⣿⣿⣿⠃⠀⠀⠀⠀⠀⠀⠀⠀⠀⠀⠀⠀⠀⠀⠀⠀⠀⠀⣿⣿⣿⣿⣿⣿⣿⣿⣿⣿⣿⣿⣿⣿⣿⣿⣿⣿⣿⣿⣿⣿⣿⣿⣿⣿⣿⣿⣿⣿⣿⠿⠋⠀⠀⠀⠀⠀⠀⠠⣶⣿⣿⣿⣿⣿⣿⣿⣿⣿⣿⣿⡇</a:t>
            </a:r>
            <a:br/>
            <a:r>
              <a:t>⣿⣿⣿⣿⣿⣿⣿⣿⣿⣿⣿⣿⣿⣿⣿⣿⣿⣿⣿⠀⠀⠀⠀⠀⠀⠀⠀⠀⠀⠀⠀⠀⠀⠀⠀⠀⠀⠀⠈⠛⠛⠻⢿⣿⣿⣿⣿⣿⣿⣿⣿⣿⣿⣿⣿⣿⣿⣿⣿⣿⡟⠻⣿⣿⣿⠿⠛⠉⠀⠀⠀⠀⠀⠀⠀⠀⠀⠀⠀⣹⣿⣿⣿⣿⣿⣿⣿⣿⣿⣿⡇</a:t>
            </a:r>
            <a:br/>
            <a:r>
              <a:t>⣿⣿⣿⣿⣿⣿⣿⣿⣿⣿⣿⣿⣿⣿⣿⣿⣿⣿⣿⡄⠀⠀⠀⠀⠀⠀⠀⠀⠀⠀⠀⠀⠀⠀⠀⠀⠀⠀⠀⠀⠀⠀⠀⠈⢻⣿⣿⣿⣿⠛⠋⠉⠉⠀⠀⠈⠉⠙⠛⠋⠀⠀⠘⠉⠀⠀⠀⠀⠀⠀⢀⣴⣦⣄⣀⣤⣶⣿⣿⣿⣿⣿⣿⣿⣿⣿⣿⣿⣿⣿⡇</a:t>
            </a:r>
            <a:br/>
            <a:r>
              <a:t>⣿⣿⣿⣿⣿⣿⣿⣿⣿⣿⣿⣿⣿⣿⣿⣿⣿⣿⣿⣿⡄⠀⠀⠀⠀⠀⠀⠀⠀⠀⠀⠀⠀⠀⠀⠀⠀⠀⠀⠀⠀⠀⠀⠀⠀⠹⣿⣿⠁⠀⠀⠀⠀⠀⠀⠀⠀⠀⠀⠀⠀⠀⠀⠀⠀⠀⠀⠀⣠⣶⣿⣿⣿⣿⣿⣿⣿⣿⣿⣿⣿⣿⣿⣿⣿⣿⣿⣿⣿⣿⡇</a:t>
            </a:r>
            <a:br/>
            <a:r>
              <a:t>⣿⣿⣿⣿⣿⣿⣿⣿⣿⣿⣿⣿⣿⣿⣿⣿⣿⣿⣿⣿⣿⣦⡀⠀⠀⠀⠀⠀⠀⠀⠀⠀⠀⠀⠀⠀⠀⠀⠀⠀⠀⠀⠀⠀⠀⠀⣿⠃⠀⠀⠀⠀⠀⠀⠀⠀⠀⠀⠀⠀⠀⠀⠀⠀⠀⢀⣴⣾⠿⠿⠿⠿⣿⣿⣿⣿⣿⣿⣿⣿⣿⣿⣿⣿⣿⣿⣿⣿⣿⣿⡇</a:t>
            </a:r>
            <a:br/>
            <a:r>
              <a:t>⣿⣿⣿⣿⣿⣿⣿⣿⣿⣿⣿⣿⣿⣿⣿⣿⣿⣿⣿⣿⣿⣿⣿⣷⣤⣄⣀⣀⣀⣀⡀⠀⠀⠀⠀⠀⠀⠀⠀⠀⠀⠀⠀⠀⠀⠀⣿⣤⠀⠀⠀⠀⠀⠀⠀⠀⠀⠀⠀⠀⠀⠀⠀⠀⠀⠉⠉⠀⠀⠀⠀⠀⠈⢻⣿⣿⣿⣿⣿⣿⣿⣿⣿⣿⣿⣿⣿⣿⣿⣿⡇</a:t>
            </a:r>
            <a:br/>
            <a:r>
              <a:t>⣿⣿⣿⣿⣿⣿⣿⣿⣿⣿⣿⣿⣿⣿⣿⣿⣿⣿⣿⣿⣿⣿⣿⣿⣿⣿⣿⡿⠛⠉⠀⠁⠀⠀⠀⠀⠀⠀⠀⠀⠀⠀⠀⠀⠀⠀⠀⠀⠀⠀⠀⠀⠀⠀⠀⠀⠀⠀⠀⠀⠀⠀⠀⠀⠀⠀⠀⠀⠀⠀⠀⠀⠀⢸⣿⣿⣿⣿⣿⣿⣿⣿⣿⣿⣿⣿⣿⣿⣿⣿⡇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⣿⣿⣿⣿⣿⣿⣿⣿⣿⣿⣿⣿⣿⣿⣿⣿⣿⣿⣿⣿⣿⣿⣿⣿⣿⠋⠁⠀⠀⠀⠀⠀⠀⠀⠀⠀⠀⠀⠀⠀⠀⠀⠀⠀⠀⠀⠀⠀⠀⠀⠀⠀⠀⠀⠀⠀⠀⠀⠀⠀⠀⠀⠀⠀⠀⠀⠀⠀⠀⠀⠀⠀⢀⣿⣿⣿⣿⣿⣿⣿⣿⣿⣿⣿⣿⣿⣿⣿⣿⣿⡇</a:t>
            </a:r>
            <a:br/>
            <a:r>
              <a:t>⣿⣿⣿⣿⣿⣿⣿⣿⣿⣿⣿⣿⣿⣿⣿⣿⣿⣿⣿⣿⣿⣿⣿⣿⡿⠃⠀⠀⠀⠀⠀⠀⠀⣶⣦⣄⡀⠀⠀⠀⣀⣠⣶⣶⡄⠀⠀⠀⠀⠀⠀⠀⠀⠀⠀⠀⠀⠀⠀⠀⠀⠀⠀⠀⠀⠀⠀⠀⠀⠀⠀⢀⣾⣿⣿⣿⣿⣿⣿⣿⣿⣿⣿⣿⣿⣿⣿⣿⣿⣿⡇</a:t>
            </a:r>
            <a:br/>
            <a:r>
              <a:t>⣿⣿⣿⣿⣿⣿⣿⣿⣿⣿⣿⣿⣿⣿⣿⣿⣿⣿⣿⣿⣿⣿⣿⣿⠁⣐⠀⠀⠀⠀⠀⠀⢸⣿⣿⣿⣿⣿⣿⣿⣿⣿⣿⣿⣦⡀⠀⠀⠀⠀⠀⠀⠀⠀⠀⠀⠀⠀⠀⠀⠀⠀⠀⠀⠀⠀⠀⠀⠀⠀⢀⣾⣿⣿⣿⣿⣿⣿⣿⣿⣿⣿⣿⣿⣿⣿⣿⣿⣿⣿⡇</a:t>
            </a:r>
            <a:br/>
            <a:r>
              <a:t>⣿⣿⣿⣿⣿⣿⣿⣿⣿⣿⣿⣿⣿⣿⣿⣿⣿⣿⣿⣿⣿⣿⣿⣿⣿⣿⣿⠆⠀⠀⠀⠀⠘⣿⣿⣿⣿⣿⣿⣿⣿⣿⣿⣿⣿⡿⠀⠀⠀⠀⠀⠀⠀⠀⠀⠀⠀⠀⠀⠀⠀⠀⠀⠀⠀⠀⠀⠀⢀⣴⣿⣿⣿⣿⣿⣿⣿⣿⣿⣿⣿⣿⣿⣿⣿⣿⣿⣿⣿⣿⡇</a:t>
            </a:r>
            <a:br/>
            <a:r>
              <a:t>⣿⣿⣿⣿⣿⣿⣿⣿⣿⣿⣿⣿⣿⣿⣿⣿⣿⣿⣿⣿⣿⣿⣿⣿⣿⣿⡇⠀⠀⠀⠀⠀⠀⣼⣿⣿⣿⣿⣿⣿⣿⣿⣿⣿⡿⠁⠀⠀⠀⠀⠀⠀⠀⠀⠀⠀⠀⠀⠀⠀⠀⠀⠀⠀⢀⣷⣄⣴⣿⣿⣿⣿⣿⣿⣿⣿⣿⣿⣿⣿⣿⣿⣿⣿⣿⣿⣿⣿⣿⣿⡇</a:t>
            </a:r>
            <a:br/>
            <a:r>
              <a:t>⣿⣿⣿⣿⣿⣿⣿⣿⣿⣿⣿⣿⣿⣿⣿⣿⣿⣿⣿⣿⣿⣿⣿⣿⣿⣿⣿⡇⠀⠀⠀⠀⠀⣿⣿⣿⣿⣿⣿⣿⣿⣿⣿⣿⠃⠀⠀⠀⠀⠀⠀⠀⠀⠀⠀⠀⠀⠀⠀⠀⠀⠀⠀⠀⣼⣿⣿⣿⣿⣿⣿⣿⣿⣿⣿⣿⣿⣿⣿⣿⣿⣿⣿⣿⣿⣿⣿⣿⣿⣿⡇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⣿⣿⣿⣿⣿⣿⣿⣿⣿⣿⣿⣿⣿⣿⣿⣿⣿⣿⣿⣿⣿⣿⣿⣿⣿⣿⣿⣿⠀⠀⠀⠀⠀⣿⣿⣿⣿⡿⠿⠿⠛⠛⠛⠁⠀⠀⠀⠀⠀⠀⠀⠀⠀⠀⠀⠀⠀⠀⠀⠀⠀⠀⠀⢰⣿⣿⣿⣿⣿⣿⣿⣿⣿⣿⣿⣿⣿⣿⣿⣿⣿⣿⣿⣿⣿⣿⣿⣿⣿⣿⡇</a:t>
            </a:r>
            <a:br/>
            <a:r>
              <a:t>⣿⣿⣿⣿⣿⣿⣿⣿⣿⣿⣿⣿⣿⣿⣿⣿⣿⣿⣿⣿⣿⣿⣿⣿⣿⣿⣿⣿⠀⠀⠀⠀⠀⠈⠁⠀⠀⠀⠀⠀⠀⠀⠀⠀⠀⠀⠀⠀⠀⠀⠀⠀⠀⠀⠀⠀⠀⠀⠀⠀⠀⠀⠀⣾⣿⣿⣿⣿⣿⣿⣿⣿⣿⣿⣿⣿⣿⣿⣿⣿⣿⣿⣿⣿⣿⣿⣿⣿⣿⣿⡇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⣿⣿⣿⣿⣿⣿⣿⣿⣿⣿⣿⣿⣿⣿⣿⣿⣿⣿⣿⣿⣿⣿⣿⣿⣿⣿⣿⣿⡀⠂⠀⣀⣀⣀⣀⣀⣠⠀⠀⠀⠀⠀⠀⠀⠀⠀⠀⠀⠀⠀⠀⠀⠀⠀⠀⠀⠀⠀⠀⠀⠀⠀⢸⣿⣿⣿⣿⣿⣿⣿⣿⣿⣿⣿⣿⣿⣿⣿⣿⣿⣿⣿⣿⣿⣿⣿⣿⣿⣿⣿⡇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⣿⣿⣿⣿⣿⣿⣿⣿⣿⣿⣿⣿⣿⣿⣿⣿⣿⣿⣿⣿⣿⣿⣿⣿⣿⣿⣿⣿⣷⠀⣾⣿⣿⣿⣿⣿⠃⠀⠀⠀⠀⠀⠀⠀⠀⠀⠀⠀⠀⠀⠀⠀⠀⠀⠀⠀⠀⠀⠀⠀⠀⠀⣸⣿⣿⣿⣿⣿⣿⣿⣿⣿⣿⣿⣿⣿⣿⣿⣿⣿⣿⣿⣿⣿⣿⣿⣿⣿⣿⣿⡇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⣿⣿⣿⣿⣿⣿⣿⣿⣿⣿⣿⣿⣿⣿⣿⣿⣿⣿⣿⣿⣿⣿⣿⣿⣿⣿⣿⣿⠏⣀⡉⣿⣿⣿⣿⡟⠀⠀⠀⠀⠀⠀⠀⠀⠀⠀⠀⠀⠀⠀⠀⠀⠀⠀⠀⠀⠀⠀⠀⠀⠀⠀⣿⣿⣿⣿⣿⣿⣿⣿⣿⣿⣿⣿⣿⣿⣿⣿⣿⣿⣿⣿⣿⣿⣿⣿⣿⣿⣿⣿⡇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⣿⣿⣿⣿⣿⣿⣿⣿⣿⣿⣿⣿⣿⣿⣿⣿⣿⣿⣿⣿⣿⣿⣿⣿⣿⣿⣿⣿⠀⡿⡇⣿⣿⣿⣿⡇⠀⠀⠀⠀⠀⠀⠀⠀⠀⠀⠀⠀⠀⠀⠀⠀⠀⠀⠀⠀⠀⠀⠀⠀⠀⠀⠹⣿⣿⣿⣿⣿⣿⣿⣿⣿⣿⣿⣿⣿⣿⣿⣿⣿⣿⣿⣿⣿⣿⣿⣿⣿⣿⣿⡇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⣿⣿⣿⣿⣿⣿⣿⣿⣿⣿⣿⣿⣿⣿⣿⣿⣿⣿⣿⣿⣿⣿⣿⣿⣿⣿⣿⣿⣦⠀⣴⣿⣿⣿⣿⡇⠀⠀⠀⠀⠀⠀⠀⠀⠀⠀⠀⠀⠀⠀⠀⣰⡇⣶⠀⠀⠀⠀⠀⠀⠀⠀⠀⠈⠻⣿⣿⣿⣿⣿⣿⣿⣿⣿⣿⣿⣿⣿⣿⣿⣿⣿⣿⣿⣿⣿⣿⣿⣿⣿⡇</a:t>
            </a:r>
            <a:br/>
            <a:r>
              <a:t>⣿⣿⣿⣿⣿⣿⣿⣿⣿⣿⣿⣿⣿⣿⣿⣿⣿⣿⣿⣿⣿⣿⣿⣿⣿⣿⣿⣿⠟⠀⠻⣿⣿⣿⣿⡇⠀⠀⠀⠀⠀⠀⠀⠀⠀⠀⠀⠀⠀⠀⣼⣿⣿⣿⡄⠀⠀⠀⠀⠀⠀⠀⠀⠀⠀⠘⢿⣿⣿⣿⣿⣿⣿⣿⣿⣿⣿⣿⣿⣿⣿⣿⣿⣿⣿⣿⣿⣿⣿⣿⡇</a:t>
            </a:r>
            <a:br/>
            <a:r>
              <a:t>⣿⣿⣿⣿⣿⣿⣿⣿⣿⣿⣿⣿⣿⣿⣿⣿⣿⣿⣿⣿⣿⣿⣿⣿⣿⣿⣿⣿⠀⣶⡄⣿⣿⣿⣿⡇⠀⠀⠀⠀⠀⠀⠀⠀⠀⠀⠀⠀⠀⢰⣿⣿⣿⣿⣇⠀⠀⠀⠀⠀⠀⠀⠀⠀⠀⠀⠈⢿⣿⣿⣿⣿⣿⣿⣿⣿⣿⣿⣿⣿⣿⣿⣿⣿⣿⣿⣿⣿⣿⣿⡇</a:t>
            </a:r>
            <a:br/>
            <a:r>
              <a:t>⣿⣿⣿⣿⣿⣿⣿⣿⣿⣿⣿⣿⣿⣿⣿⣿⣿⣿⣿⣿⣿⣿⣿⣿⣿⣿⣿⣿⡀⠉⢁⣿⣿⣿⣿⡇⠀⠀⠀⠀⠀⠀⠀⠀⠀⠀⠀⠀⠀⢸⣿⣿⣿⣿⣿⡀⠀⠀⠀⠀⠀⠀⠀⠀⠀⠀⠀⢸⣿⣿⣿⣿⣿⣿⣿⣿⣿⣿⣿⣿⣿⣿⣿⣿⣿⣿⣿⣿⣿⣿⡇</a:t>
            </a:r>
            <a:br/>
            <a:r>
              <a:t>⣿⣿⣿⣿⣿⣿⣿⣿⣿⣿⣿⣿⣿⣿⣿⣿⣿⣿⣿⣿⣿⣿⣿⣿⣿⣿⣿⣿⣿⠀⣿⣿⣿⣿⣿⣇⠀⠀⠀⠀⠀⠀⠀⠀⠀⠀⠀⠀⠀⠸⣿⣿⣿⣿⣿⡇⠀⠀⠀⠀⠀⠀⠀⠀⠀⠀⠀⣸⣿⣿⣿⣿⣿⣿⣿⣿⣿⣿⣿⣿⣿⣿⣿⣿⣿⣿⣿⣿⣿⣿⡇</a:t>
            </a:r>
            <a:br/>
            <a:r>
              <a:t>⣿⣿⣿⣿⣿⣿⣿⣿⣿⣿⣿⣿⣿⣿⣿⣿⣿⣿⣿⣿⣿⣿⣿⣿⣿⣿⣿⣿⢠⣠⠈⣿⣿⣿⣿⡿⠀⠀⠀⠀⠀⠀⠀⠀⠀⠀⠀⠀⠀⠀⠻⣿⣿⠃⠘⠁⠀⠀⠀⠀⠀⠀⠀⠀⠀⣀⣴⣿⣿⣿⣿⣿⣿⣿⣿⣿⣿⣿⣿⣿⣿⣿⣿⣿⣿⣿⣿⣿⣿⣿⡇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⣿⣿⣿⣿⣿⣿⣿⣿⣿⣿⣿⣿⣿⣿⣿⣿⣿⣿⣿⣿⣿⣿⣿⣿⣿⠟⠛⠉⠉⠉⠉⠛⠻⢿⣿⣿⣿⣿⣿⣿⣿⣿⣿⣿⣿⣿⣿⣿⣿⣿⣿⣿⣿⣿⣿⣿⣿⣿⣿⣿⣿⣿⣿⣿⣿⣿⣿⣿⣿⣿⣿⣿⣿⣿⣿⣿⣿⣿⣿⣿⣿⣿⡿⠿⣿⣿⣿⣿⣿⣿⡇</a:t>
            </a:r>
            <a:br/>
            <a:r>
              <a:t>⣿⣿⣿⣿⣿⣿⣿⣿⣿⣿⣿⣿⣿⣿⣿⣿⣿⣿⣿⣿⣿⣿⡿⠋⠀⠀⠀⠀⠀⠀⠀⠀⠀⠀⠙⠻⣿⣿⣿⣿⣿⣿⣿⣿⣿⣿⣿⣿⣿⣿⣿⣿⣿⣿⣿⣿⣿⣿⣿⣿⣿⣿⣿⣿⣿⣿⣿⣿⣿⣿⣿⣿⣿⣿⣿⣿⣿⣿⣿⠟⠋⠁⣠⣾⣿⣿⣿⣿⣿⣿⡇</a:t>
            </a:r>
            <a:br/>
            <a:r>
              <a:t>⣿⣿⣿⣿⣿⣿⣿⣿⣿⣿⣿⣿⣿⣿⣿⣿⣿⣿⣿⣿⣿⠋⠀⠀⠀⠀⠀⠀⠀⠀⠀⠀⠀⠀⠀⠀⠙⣿⣿⣿⣿⣿⣿⣿⣿⣿⣿⣿⣿⣿⣿⣿⣿⣿⣿⣿⣿⣿⣿⣿⣿⣿⣿⣿⣿⣿⣿⣿⣿⣿⣿⣿⣿⣿⣿⣿⠟⠋⠀⠀⣠⣾⣿⣿⣿⣿⣿⣿⣿⣿⡇</a:t>
            </a:r>
            <a:br/>
            <a:r>
              <a:t>⣿⣿⣿⣿⣿⣿⣿⣿⣿⣿⣿⣿⣿⣿⣿⣿⣿⣿⣿⣿⠃⠀⠀⠀⠀⠀⠀⠀⠀⠀⠀⠀⠀⠀⠀⠀⠀⠘⣿⣿⣿⣿⣿⣿⣿⣿⣿⣿⣿⣿⣿⣿⣿⣿⣿⣿⣿⣿⣿⣿⣿⣿⣿⣿⣿⣿⣿⣿⣿⣿⣿⣿⣿⠟⠋⠀⠀⠀⠠⣾⣿⣿⣿⣿⣿⣿⣿⣿⣿⣿⡇</a:t>
            </a:r>
            <a:br/>
            <a:r>
              <a:t>⣿⣿⣿⣿⣿⣿⣿⣿⣿⣿⣿⣿⣿⣿⣿⣿⣿⣿⣿⠇⠀⠀⠀⠀⠀⠀⠀⠀⠀⠀⠀⠀⠀⠀⠀⠀⠀⠀⣿⣿⣿⣿⣿⣿⣿⣿⣿⣿⣿⣿⣿⣿⣿⣿⣿⣿⣿⣿⣿⣿⣿⣿⣿⣿⣿⣿⣿⣿⣿⣿⠟⠉⠀⠀⠀⠀⠀⠀⣤⣾⣿⣿⣿⣿⣿⣿⣿⣿⣿⣿⡇</a:t>
            </a:r>
            <a:br/>
            <a:r>
              <a:t>⣿⣿⣿⣿⣿⣿⣿⣿⣿⣿⣿⣿⣿⣿⣿⣿⣿⣿⣿⠀⠀⠀⠀⠀⠀⠀⠀⠀⠀⠀⠀⠀⠀⠀⠀⠀⠀⠀⠈⠛⠛⠿⢿⣿⣿⣿⣿⣿⣿⣿⣿⣿⣿⣿⣿⣿⣿⣿⣿⣿⡿⠿⢿⣿⣿⣿⠿⠛⠉⠀⠀⠀⠀⠀⠀⠀⠀⠀⠀⠙⣿⣿⣿⣿⣿⣿⣿⣿⣿⣿⡇</a:t>
            </a:r>
            <a:br/>
            <a:r>
              <a:t>⣿⣿⣿⣿⣿⣿⣿⣿⣿⣿⣿⣿⣿⣿⣿⣿⣿⣿⣿⡄⠀⠀⠀⠀⠀⠀⠀⠀⠀⠀⠀⠀⠀⠀⠀⠀⠀⠀⠀⠀⠀⠀⠀⠉⢻⣿⣿⣿⣿⣟⠛⠋⠉⠉⠉⠉⠉⠛⠻⠛⠋⠀⠀⠛⠉⠀⠀⠀⠀⠀⠀⣀⣤⣀⣀⣀⣠⣴⣶⣿⣿⣿⣿⣿⣿⣿⣿⣿⣿⣿⡇</a:t>
            </a:r>
            <a:br/>
            <a:r>
              <a:t>⣿⣿⣿⣿⣿⣿⣿⣿⣿⣿⣿⣿⣿⣿⣿⣿⣿⣿⣿⣷⡄⠀⠀⠀⠀⠀⠀⠀⠀⠀⠀⠀⠀⠀⠀⠀⠀⠀⠀⠀⠀⠀⠀⠀⠀⠹⣿⣿⠏⠀⠀⠀⠀⠀⠀⠀⠀⠀⠀⠀⠀⠀⠀⠀⠀⠀⠀⠀⢀⣠⣾⣿⣿⣿⣿⣿⣿⣿⣿⣿⣿⣿⣿⣿⣿⣿⣿⣿⣿⣿⡇</a:t>
            </a:r>
            <a:br/>
            <a:r>
              <a:t>⣿⣿⣿⣿⣿⣿⣿⣿⣿⣿⣿⣿⣿⣿⣿⣿⣿⣿⣿⣿⣿⣦⡀⠀⠀⠀⠀⠀⠀⠀⠀⠀⠀⠀⠀⠀⠀⠀⠀⠀⠀⠀⠀⠀⠀⠀⣿⡏⠀⠀⠀⠀⠀⠀⠀⠀⠀⠀⠀⠀⠀⠀⠀⠀⠀⠀⣠⣴⣿⠿⠿⢿⣿⣿⣿⣿⣿⣿⣿⣿⣿⣿⣿⣿⣿⣿⣿⣿⣿⣿⡇</a:t>
            </a:r>
            <a:br/>
            <a:r>
              <a:t>⣿⣿⣿⣿⣿⣿⣿⣿⣿⣿⣿⣿⣿⣿⣿⣿⣿⣿⣿⣿⣿⣿⣿⣶⣤⣀⡀⠀⠀⢀⡀⠀⠀⠀⠀⠀⠀⠀⠀⠀⠀⠀⠀⠀⠀⠀⣾⣧⠀⠀⠀⠀⠀⠀⠀⠀⠀⠀⠀⠀⠀⠀⠀⠀⠀⠈⠙⠉⠀⠀⠀⠀⠈⠻⣿⣿⣿⣿⣿⣿⣿⣿⣿⣿⣿⣿⣿⣿⣿⣿⡇</a:t>
            </a:r>
            <a:br/>
            <a:r>
              <a:t>⣿⣿⣿⣿⣿⣿⣿⣿⣿⣿⣿⣿⣿⣿⣿⣿⣿⣿⣿⣿⣿⣿⣿⣿⣿⣿⣿⣿⠟⠉⠁⠁⠀⠀⠀⠀⠀⠀⠀⠀⠀⠀⠀⠀⠀⢠⠀⠉⠀⠀⠀⠀⠀⠀⠀⠀⠀⠀⠀⠀⠀⠀⠀⠀⠀⠀⠀⠀⠀⠀⠀⠀⠀⢀⣿⣿⣿⣿⣿⣿⣿⣿⣿⣿⣿⣿⣿⣿⣿⣿⡇</a:t>
            </a:r>
            <a:br/>
            <a:r>
              <a:t>⣿⣿⣿⣿⣿⣿⣿⣿⣿⣿⣿⣿⣿⣿⣿⣿⣿⣿⣿⣿⣿⣿⣿⣿⣿⠋⠁⠀⠀⠀⠀⠀⠀⠀⠀⠀⠀⠀⠀⠀⠀⠀⠀⠀⠀⠀⠀⠀⠀⠀⠀⠀⠀⠀⠀⠀⠀⠀⠀⠀⠀⠀⠀⠀⠀⠀⠀⠀⠀⠀⠀⠀⠀⣸⣿⣿⣿⣿⣿⣿⣿⣿⣿⣿⣿⣿⣿⣿⣿⣿⡇</a:t>
            </a:r>
            <a:br/>
            <a:r>
              <a:t>⣿⣿⣿⣿⣿⣿⣿⣿⣿⣿⣿⣿⣿⣿⣿⣿⣿⣿⣿⣿⣿⣿⣿⣿⣿⠃⠀⠀⠀⠀⠀⠀⠀⣰⣦⣀⡀⠀⠀⠀⢀⣀⣴⣶⡄⠀⠀⠀⠀⠀⠀⠀⠀⠀⠀⠀⠀⠀⠀⠀⠀⠀⠀⠀⠀⠀⠀⠀⠀⠀⠀⠀⣰⣿⣿⣿⣿⣿⣿⣿⣿⣿⣿⣿⣿⣿⣿⣿⣿⣿⡇</a:t>
            </a:r>
            <a:br/>
            <a:r>
              <a:t>⣿⣿⣿⣿⣿⣿⣿⣿⣿⣿⣿⣿⣿⣿⣿⣿⣿⣿⣿⣿⣿⣿⣿⣿⠃⢀⠂⠀⠀⠀⠀⠀⢰⣿⣿⣿⣿⣿⣿⣿⣿⣿⣿⣿⣧⡀⠀⠀⠀⠀⠀⠀⠀⠀⠀⠀⠀⠀⠀⠀⠀⠀⠀⠀⠀⠀⠀⠀⠀⠀⠀⣰⣿⣿⣿⣿⣿⣿⣿⣿⣿⣿⣿⣿⣿⣿⣿⣿⣿⣿⡇</a:t>
            </a:r>
            <a:br/>
            <a:r>
              <a:t>⣿⣿⣿⣿⣿⣿⣿⣿⣿⣿⣿⣿⣿⣿⣿⣿⣿⣿⣿⣿⣿⣿⣿⣿⣶⣿⣿⡆⠀⠀⠀⠀⠈⣿⣿⣿⣿⣿⣿⣿⣿⣿⣿⣿⣿⣿⠃⠀⠀⠀⠀⠀⠀⠀⠀⠀⠀⠀⠀⠀⠀⠀⠀⠀⠀⠀⠀⠀⠀⣀⣾⣿⣿⣿⣿⣿⣿⣿⣿⣿⣿⣿⣿⣿⣿⣿⣿⣿⣿⣿⡇</a:t>
            </a:r>
            <a:br/>
            <a:r>
              <a:t>⣿⣿⣿⣿⣿⣿⣿⣿⣿⣿⣿⣿⣿⣿⣿⣿⣿⣿⣿⣿⣿⣿⣿⣿⣿⣿⡏⠀⠀⠀⠀⠀⠀⣨⣿⣿⣿⣿⣿⣿⣿⣿⣿⣿⣿⠃⠀⠀⠀⠀⠀⠀⠀⠀⠀⠀⠀⠀⠀⠀⠀⠀⠀⠀⠀⣴⣄⣠⣶⣿⣿⣿⣿⣿⣿⣿⣿⣿⣿⣿⣿⣿⣿⣿⣿⣿⣿⣿⣿⣿⡇</a:t>
            </a:r>
            <a:br/>
            <a:r>
              <a:t>⣿⣿⣿⣿⣿⣿⣿⣿⣿⣿⣿⣿⣿⣿⣿⣿⣿⣿⣿⣿⣿⣿⣿⣿⣿⣿⣿⣶⠀⠀⠀⠀⠀⣿⣿⣿⣿⣿⣿⣿⣿⣿⣿⣿⠇⠀⠀⠀⠀⠀⠀⠀⠀⠀⠀⠀⠀⠀⠀⠀⠀⠀⠀⠀⢰⣿⣿⣿⣿⣿⣿⣿⣿⣿⣿⣿⣿⣿⣿⣿⣿⣿⣿⣿⣿⣿⣿⣿⣿⣿⡇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⣿⣿⣿⣿⣿⣿⣿⣿⣿⣿⣿⣿⣿⣿⣿⣿⣿⣿⣿⣿⣿⣿⣿⣿⣿⣿⣿⣿⠀⠀⠀⠀⠀⢹⣿⣿⣿⣿⡿⠿⠿⠟⠛⠋⠀⠀⠀⠀⠀⠀⠀⠀⠀⠀⠀⠀⠀⠀⠀⠀⠀⠀⠀⢀⣿⣿⣿⣿⣿⣿⣿⣿⣿⣿⣿⣿⣿⣿⣿⣿⣿⣿⣿⣿⣿⣿⣿⣿⣿⣿⡇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⣿⣿⣿⣿⣿⣿⣿⣿⣿⣿⣿⣿⣿⣿⣿⣿⣿⣿⣿⣿⣿⣿⣿⣿⣿⣿⣿⣿⡀⠀⠀⠀⠀⠘⠉⠁⠀⠀⠀⠀⠀⠀⠀⠀⠀⠀⠀⠀⠀⠀⠀⠀⠀⠀⠀⠀⠀⠀⠀⠀⠀⠀⠀⢸⣿⣿⣿⣿⣿⣿⣿⣿⣿⣿⣿⣿⣿⣿⣿⣿⣿⣿⣿⣿⣿⣿⣿⣿⣿⣿⡇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⣿⣿⣿⣿⣿⣿⣿⣿⣿⣿⣿⣿⣿⣿⣿⣿⣿⣿⣿⣿⣿⣿⣿⣿⣿⣿⣿⣿⠇⠀⠀⠀⠀⠀⠀⠀⠀⠀⠀⠀⠀⠀⠀⠀⠀⠀⠀⠀⠀⠀⠀⠀⠀⠀⠀⠀⠀⠀⠀⠀⠀⠀⠀⣿⣿⣿⣿⣿⣿⣿⣿⣿⣿⣿⣿⣿⣿⣿⣿⣿⣿⣿⣿⣿⣿⣿⣿⣿⣿⣿⡇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⣿⣿⣿⣿⣿⣿⣿⣿⣿⣿⣿⣿⣿⣿⣿⣿⣿⣿⣿⣿⣿⣿⣿⣿⣿⣿⣿⣿⡀⠦⠀⡀⠀⠀⢀⣀⣀⠀⠀⠀⠀⠀⠀⠀⠀⠀⠀⠀⠀⠀⠀⠀⠀⠀⠀⠀⠀⠀⠀⠀⠀⠀⢰⣿⣿⣿⣿⣿⣿⣿⣿⣿⣿⣿⣿⣿⣿⣿⣿⣿⣿⣿⣿⣿⣿⣿⣿⣿⣿⣿⡇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⣿⣿⣿⣿⣿⣿⣿⣿⣿⣿⣿⣿⣿⣿⣿⣿⣿⣿⣿⣿⣿⣿⣿⣿⣿⣿⣿⣿⣷⠀⣶⣿⣿⣿⣿⣿⠇⠀⠀⠀⠀⠀⠀⠀⠀⠀⠀⠀⠀⠀⠀⠀⠀⠀⠀⠀⠀⠀⠀⠀⠀⠀⢸⣿⣿⣿⣿⣿⣿⣿⣿⣿⣿⣿⣿⣿⣿⣿⣿⣿⣿⣿⣿⣿⣿⣿⣿⣿⣿⣿⡇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⣿⣿⣿⣿⣿⣿⣿⣿⣿⣿⣿⣿⣿⣿⣿⣿⣿⣿⣿⣿⣿⣿⣿⣿⣿⣿⣿⣿⠟⠀⠙⣿⣿⣿⣿⡟⠀⠀⠀⠀⠀⠀⠀⠀⠀⠀⠀⠀⠀⠀⠀⠀⠀⠀⠀⠀⠀⠀⠀⠀⠀⠀⣾⣿⣿⣿⣿⣿⣿⣿⣿⣿⣿⣿⣿⣿⣿⣿⣿⣿⣿⣿⣿⣿⣿⣿⣿⣿⣿⣿⡇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⣿⣿⣿⣿⣿⣿⣿⣿⣿⣿⣿⣿⣿⣿⣿⣿⣿⣿⣿⣿⣿⣿⣿⣿⣿⣿⣿⣿⠀⣿⡇⣿⣿⣿⣿⡇⠀⠀⠀⠀⠀⠀⠀⠀⠀⠀⠀⠀⠀⠀⠀⠀⠀⠀⠀⠀⠀⠀⠀⠀⠀⠀⠻⣿⣿⣿⣿⣿⣿⣿⣿⣿⣿⣿⣿⣿⣿⣿⣿⣿⣿⣿⣿⣿⣿⣿⣿⣿⣿⣿⡇</a:t>
            </a:r>
            <a:br/>
            <a:r>
              <a:t>⣿⣿⣿⣿⣿⣿⣿⣿⣿⣿⣿⣿⣿⣿⣿⣿⣿⣿⣿⣿⣿⣿⣿⣿⣿⣿⣿⣿⣄⠀⣠⣿⣿⣿⣿⡇⠀⠀⠀⠀⠀⠀⠀⠀⠀⠀⠀⠀⠀⠀⠀⣠⡇⣶⠀⠀⠀⠀⠀⠀⠀⠀⠀⠈⢻⣿⣿⣿⣿⣿⣿⣿⣿⣿⣿⣿⣿⣿⣿⣿⣿⣿⣿⣿⣿⣿⣿⣿⣿⣿⡇</a:t>
            </a:r>
            <a:br/>
            <a:r>
              <a:t>⣿⣿⣿⣿⣿⣿⣿⣿⣿⣿⣿⣿⣿⣿⣿⣿⣿⣿⣿⣿⣿⣿⣿⣿⣿⣿⣿⣿⡿⠀⢿⣿⣿⣿⣿⡇⠀⠀⠀⠀⠀⠀⠀⠀⠀⠀⠀⠀⠀⠀⣴⣿⣿⣿⡄⠀⠀⠀⠀⠀⠀⠀⠀⠀⠀⠙⣿⣿⣿⣿⣿⣿⣿⣿⣿⣿⣿⣿⣿⣿⣿⣿⣿⣿⣿⣿⣿⣿⣿⣿⡇</a:t>
            </a:r>
            <a:br/>
            <a:r>
              <a:t>⣿⣿⣿⣿⣿⣿⣿⣿⣿⣿⣿⣿⣿⣿⣿⣿⣿⣿⣿⣿⣿⣿⣿⣿⣿⣿⣿⣿⠀⣤⠀⣿⣿⣿⣿⡇⠀⠀⠀⠀⠀⠀⠀⠀⠀⠀⠀⠀⠀⢰⣿⣿⣿⣿⣇⠀⠀⠀⠀⠀⠀⠀⠀⠀⠀⠀⠈⣿⣿⣿⣿⣿⣿⣿⣿⣿⣿⣿⣿⣿⣿⣿⣿⣿⣿⣿⣿⣿⣿⣿⡇</a:t>
            </a:r>
            <a:br/>
            <a:r>
              <a:t>⣿⣿⣿⣿⣿⣿⣿⣿⣿⣿⣿⣿⣿⣿⣿⣿⣿⣿⣿⣿⣿⣿⣿⣿⣿⣿⣿⣿⠀⠛⠀⣿⣿⣿⣿⡇⠀⠀⠀⠀⠀⠀⠀⠀⠀⠀⠀⠀⠀⢸⣿⣿⣿⣿⣿⠀⠀⠀⠀⠀⠀⠀⠀⠀⠀⠀⠀⢸⣿⣿⣿⣿⣿⣿⣿⣿⣿⣿⣿⣿⣿⣿⣿⣿⣿⣿⣿⣿⣿⣿⡇</a:t>
            </a:r>
            <a:br/>
            <a:r>
              <a:t>⣿⣿⣿⣿⣿⣿⣿⣿⣿⣿⣿⣿⣿⣿⣿⣿⣿⣿⣿⣿⣿⣿⣿⣿⣿⣿⣿⣿⣷⠀⣿⣿⣿⣿⣿⡇⠀⠀⠀⠀⠀⠀⠀⠀⠀⠀⠀⠀⠀⢸⣿⣿⣿⣿⣿⡇⠀⠀⠀⠀⠀⠀⠀⠀⠀⠀⠀⢸⣿⣿⣿⣿⣿⣿⣿⣿⣿⣿⣿⣿⣿⣿⣿⣿⣿⣿⣿⣿⣿⣿⡇</a:t>
            </a:r>
            <a:br/>
            <a:r>
              <a:t>⣿⣿⣿⣿⣿⣿⣿⣿⣿⣿⣿⣿⣿⣿⣿⣿⣿⣿⣿⣿⣿⣿⣿⣿⣿⣿⣿⣿⠉⢀⠙⣿⣿⣿⣿⡿⠀⠀⠀⠀⠀⠀⠀⠀⠀⠀⠀⠀⠀⠀⠻⣿⣿⠃⠘⠁⠀⠀⠀⠀⠀⠀⠀⠀⠀⢀⣴⣿⣿⣿⣿⣿⣿⣿⣿⣿⣿⣿⣿⣿⣿⣿⣿⣿⣿⣿⣿⣿⣿⣿⡇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⣿⣿⣿⣿⣿⣿⣿⣿⣿⣿⣿⣿⣿⣿⣿⣿⣿⣿⣿⣿⣿⣿⣿⣿⣿⠿⠛⠋⠉⠉⠙⠛⠿⣿⣿⣿⣿⣿⣿⣿⣿⣿⣿⣿⣿⣿⣿⣿⣿⣿⣿⣿⣿⣿⣿⣿⣿⣿⣿⣿⣿⣿⣿⣿⣿⣿⣿⣿⣿⣿⣿⣿⣿⣿⣿⣿⣿⣿⣿⣿⣿⣿⣿⠿⣿⣿⣿⣿⣿⣿⡇</a:t>
            </a:r>
            <a:br/>
            <a:r>
              <a:t>⣿⣿⣿⣿⣿⣿⣿⣿⣿⣿⣿⣿⣿⣿⣿⣿⣿⣿⣿⣿⣿⣿⡿⠋⠀⠀⠀⠀⠀⠀⠀⠀⠀⠀⠙⢿⣿⣿⣿⣿⣿⣿⣿⣿⣿⣿⣿⣿⣿⣿⣿⣿⣿⣿⣿⣿⣿⣿⣿⣿⣿⣿⣿⣿⣿⣿⣿⣿⣿⣿⣿⣿⣿⣿⣿⣿⣿⣿⣿⠿⠛⠉⣠⣾⣿⣿⣿⣿⣿⣿⡇</a:t>
            </a:r>
            <a:br/>
            <a:r>
              <a:t>⣿⣿⣿⣿⣿⣿⣿⣿⣿⣿⣿⣿⣿⣿⣿⣿⣿⣿⣿⣿⣿⠋⠀⠀⠀⠀⠀⠀⠀⠀⠀⠀⠀⠀⠀⠀⠙⣿⣿⣿⣿⣿⣿⣿⣿⣿⣿⣿⣿⣿⣿⣿⣿⣿⣿⣿⣿⣿⣿⣿⣿⣿⣿⣿⣿⣿⣿⣿⣿⣿⣿⣿⣿⣿⣿⣿⠿⠋⠁⠀⣠⣾⣿⣿⣿⣿⣿⣿⣿⣿⡇</a:t>
            </a:r>
            <a:br/>
            <a:r>
              <a:t>⣿⣿⣿⣿⣿⣿⣿⣿⣿⣿⣿⣿⣿⣿⣿⣿⣿⣿⣿⣿⠃⠀⠀⠀⠀⠀⠀⠀⠀⠀⠀⠀⠀⠀⠀⠀⠀⠘⣿⣿⣿⣿⣿⣿⣿⣿⣿⣿⣿⣿⣿⣿⣿⣿⣿⣿⣿⣿⣿⣿⣿⣿⣿⣿⣿⣿⣿⣿⣿⣿⣿⣿⣿⡿⠛⠁⠀⠀⠠⣾⣿⣿⣿⣿⣿⣿⣿⣿⣿⣿⡇</a:t>
            </a:r>
            <a:br/>
            <a:r>
              <a:t>⣿⣿⣿⣿⣿⣿⣿⣿⣿⣿⣿⣿⣿⣿⣿⣿⣿⣿⣿⠇⠀⠀⠀⠀⠀⠀⠀⠀⠀⠀⠀⠀⠀⠀⠀⠀⠀⠀⢿⣿⣿⣿⣿⣿⣿⣿⣿⣿⣿⣿⣿⣿⣿⣿⣿⣿⣿⣿⣿⣿⣿⣿⣿⣿⣿⣿⣿⣿⣿⣿⠿⠋⠁⠀⠀⠀⠀⠀⣀⣼⣿⣿⣿⣿⣿⣿⣿⣿⣿⣿⡇</a:t>
            </a:r>
            <a:br/>
            <a:r>
              <a:t>⣿⣿⣿⣿⣿⣿⣿⣿⣿⣿⣿⣿⣿⣿⣿⣿⣿⣿⣿⠀⠀⠀⠀⠀⠀⠀⠀⠀⠀⠀⠀⠀⠀⠀⠀⠀⠀⠀⠈⠛⠻⠿⢿⣿⣿⣿⣿⣿⣿⣿⣿⣿⣿⣿⣿⣿⣿⣿⣿⣿⣿⠿⢿⣿⣿⣿⡿⠟⠋⠁⠀⠀⠀⠀⠀⠀⠀⠀⠈⠙⣿⣿⣿⣿⣿⣿⣿⣿⣿⣿⡇</a:t>
            </a:r>
            <a:br/>
            <a:r>
              <a:t>⣿⣿⣿⣿⣿⣿⣿⣿⣿⣿⣿⣿⣿⣿⣿⣿⣿⣿⣿⡄⠀⠀⠀⠀⠀⠀⠀⠀⠀⠀⠀⠀⠀⠀⠀⠀⠀⠀⠀⠀⠀⠀⠀⠉⠻⣿⣿⣿⣿⣿⠛⠛⠉⠉⠉⠉⠉⠛⠻⠿⠋⠀⠀⠟⠋⠁⠀⠀⠀⠀⠀⢀⣤⣀⠀⠀⣀⣤⣶⣶⣿⣿⣿⣿⣿⣿⣿⣿⣿⣿⡇</a:t>
            </a:r>
            <a:br/>
            <a:r>
              <a:t>⣿⣿⣿⣿⣿⣿⣿⣿⣿⣿⣿⣿⣿⣿⣿⣿⣿⣿⣿⣿⡄⠀⠀⠀⠀⠀⠀⠀⠀⠀⠀⠀⠀⠀⠀⠀⠀⠀⠀⠀⠀⠀⠀⠀⠀⠹⣿⣿⡯⠀⠀⠀⠀⠀⠀⠀⠀⠀⠀⠀⠀⠀⠀⠀⠀⠀⠀⠀⠀⣠⣴⣿⣿⣿⣿⣿⣿⣿⣿⣿⣿⣿⣿⣿⣿⣿⣿⣿⣿⣿⡇</a:t>
            </a:r>
            <a:br/>
            <a:r>
              <a:t>⣿⣿⣿⣿⣿⣿⣿⣿⣿⣿⣿⣿⣿⣿⣿⣿⣿⣿⣿⣿⣿⣦⡀⠀⠀⠀⠀⠀⠀⠀⠀⠀⠀⠀⠀⠀⠀⠀⠀⠀⠀⠀⠀⠀⠀⠀⢻⡟⠀⠀⠀⠀⠀⠀⠀⠀⠀⠀⠀⠀⠀⠀⠀⠀⠀⠀⢀⣴⣾⣿⣿⣿⣿⣿⣿⣿⣿⣿⣿⣿⣿⣿⣿⣿⣿⣿⣿⣿⣿⣿⡇</a:t>
            </a:r>
            <a:br/>
            <a:r>
              <a:t>⣿⣿⣿⣿⣿⣿⣿⣿⣿⣿⣿⣿⣿⣿⣿⣿⣿⣿⣿⣿⣿⣿⣿⣶⣄⣀⡀⠀⠀⠀⡀⠀⠀⠀⠀⠀⠀⠀⠀⠀⠀⠀⠀⠀⠀⠀⣼⣇⡀⠀⠀⠀⠀⠀⠀⠀⠀⠀⠀⠀⠀⠀⠀⠀⠀⠘⠛⠋⠁⠀⠀⠀⠈⠻⣿⣿⣿⣿⣿⣿⣿⣿⣿⣿⣿⣿⣿⣿⣿⣿⡇</a:t>
            </a:r>
            <a:br/>
            <a:r>
              <a:t>⣿⣿⣿⣿⣿⣿⣿⣿⣿⣿⣿⣿⣿⣿⣿⣿⣿⣿⣿⣿⣿⣿⣿⣿⣿⣿⣿⣿⠟⠋⠉⠀⠀⠀⠀⠀⠀⠀⠀⠀⠀⠀⠀⠀⠀⢠⠀⠉⠁⠀⠀⠀⠀⠀⠀⠀⠀⠀⠀⠀⠀⠀⠀⠀⠀⠀⠀⠀⠀⠀⠀⠀⠀⠀⣿⣿⣿⣿⣿⣿⣿⣿⣿⣿⣿⣿⣿⣿⣿⣿⡇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⣿⣿⣿⣿⣿⣿⣿⣿⣿⣿⣿⣿⣿⣿⣿⣿⣿⣿⣿⣿⣿⣿⣿⣿⣿⠟⠉⠀⠀⠀⠀⠀⠀⠀⠀⠀⠀⠀⠀⠀⠀⠀⠀⠀⠀⠀⠀⠀⠀⠀⠀⠀⠀⠀⠀⠀⠀⠀⠀⠀⠀⠀⠀⠀⠀⠀⠀⠀⠀⠀⠀⠀⠀⢰⣿⣿⣿⣿⣿⣿⣿⣿⣿⣿⣿⣿⣿⣿⣿⣿⡇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⣿⣿⣿⣿⣿⣿⣿⣿⣿⣿⣿⣿⣿⣿⣿⣿⣿⣿⣿⣿⣿⣿⣿⣿⣿⠇⠀⠀⠀⠀⠀⠀⠀⢰⣤⣀⠀⠀⠀⠀⠀⣀⣤⣶⡤⠀⠀⠀⠀⠀⠀⠀⠀⠀⠀⠀⠀⠀⠀⠀⠀⠀⠀⠀⠀⠀⠀⠀⠀⠀⠀⠀⢠⣿⣿⣿⣿⣿⣿⣿⣿⣿⣿⣿⣿⣿⣿⣿⣿⣿⡇</a:t>
            </a:r>
            <a:br/>
            <a:r>
              <a:t>⣿⣿⣿⣿⣿⣿⣿⣿⣿⣿⣿⣿⣿⣿⣿⣿⣿⣿⣿⣿⣿⣿⣿⣿⠃⠠⠂⠀⠀⠀⠀⠀⢠⣿⣿⣿⣿⣿⣿⣿⣿⣿⣿⣿⣧⡀⠀⠀⠀⠀⠀⠀⠀⠀⠀⠀⠀⠀⠀⠀⠀⠀⠀⠀⠀⠀⠀⠀⠀⠀⠀⣠⣿⣿⣿⣿⣿⣿⣿⣿⣿⣿⣿⣿⣿⣿⣿⣿⣿⣿⡇</a:t>
            </a:r>
            <a:br/>
            <a:r>
              <a:t>⣿⣿⣿⣿⣿⣿⣿⣿⣿⣿⣿⣿⣿⣿⣿⣿⣿⣿⣿⣿⣿⣿⣿⣿⣶⣿⣷⡆⠀⠀⠀⠀⠈⣿⣿⣿⣿⣿⣿⣿⣿⣿⣿⣿⣿⣿⠃⠀⠀⠀⠀⠀⠀⠀⠀⠀⠀⠀⠀⠀⠀⠀⠀⠀⠀⠀⠀⠀⠀⢀⣼⣿⣿⣿⣿⣿⣿⣿⣿⣿⣿⣿⣿⣿⣿⣿⣿⣿⣿⣿⡇</a:t>
            </a:r>
            <a:br/>
            <a:r>
              <a:t>⣿⣿⣿⣿⣿⣿⣿⣿⣿⣿⣿⣿⣿⣿⣿⣿⣿⣿⣿⣿⣿⣿⣿⣿⣿⣿⣏⠀⠀⠀⠀⠀⠀⣨⣿⣿⣿⣿⣿⣿⣿⣿⣿⣿⣿⠏⠀⠀⠀⠀⠀⠀⠀⠀⠀⠀⠀⠀⠀⠀⠀⠀⠀⠀⠀⣰⣆⢀⣴⣿⣿⣿⣿⣿⣿⣿⣿⣿⣿⣿⣿⣿⣿⣿⣿⣿⣿⣿⣿⣿⡇</a:t>
            </a:r>
            <a:br/>
            <a:r>
              <a:t>⣿⣿⣿⣿⣿⣿⣿⣿⣿⣿⣿⣿⣿⣿⣿⣿⣿⣿⣿⣿⣿⣿⣿⣿⣿⣿⣿⣶⠀⠀⠀⠀⠀⢿⣿⣿⣿⣿⣿⣿⣿⣿⣿⣿⡏⠀⠀⠀⠀⠀⠀⠀⠀⠀⠀⠀⠀⠀⠀⠀⠀⠀⠀⠀⢠⣿⣿⣿⣿⣿⣿⣿⣿⣿⣿⣿⣿⣿⣿⣿⣿⣿⣿⣿⣿⣿⣿⣿⣿⣿⡇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⣿⣿⣿⣿⣿⣿⣿⣿⣿⣿⣿⣿⣿⣿⣿⣿⣿⣿⣿⣿⣿⣿⣿⣿⣿⣿⣿⣿⠀⠀⠀⠀⠀⢸⣿⣿⣿⣿⣿⠿⠿⠿⠛⠋⠀⠀⠀⠀⠀⠀⠀⠀⠀⠀⠀⠀⠀⠀⠀⠀⠀⠀⠀⠀⣾⣿⣿⣿⣿⣿⣿⣿⣿⣿⣿⣿⣿⣿⣿⣿⣿⣿⣿⣿⣿⣿⣿⣿⣿⣿⡇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⣿⣿⣿⣿⣿⣿⣿⣿⣿⣿⣿⣿⣿⣿⣿⣿⣿⣿⣿⣿⣿⣿⣿⣿⣿⣿⣿⣿⡄⠀⠀⠀⠀⠘⠉⠉⠀⠀⠀⠀⠀⠀⠀⠀⠀⠀⠀⠀⠀⠀⠀⠀⠀⠀⠀⠀⠀⠀⠀⠀⠀⠀⠀⢸⣿⣿⣿⣿⣿⣿⣿⣿⣿⣿⣿⣿⣿⣿⣿⣿⣿⣿⣿⣿⣿⣿⣿⣿⣿⣿⡇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⣿⣿⣿⣿⣿⣿⣿⣿⣿⣿⣿⣿⣿⣿⣿⣿⣿⣿⣿⣿⣿⣿⣿⣿⣿⣿⣿⣿⡇⠦⡀⡀⠀⠀⠀⣀⣀⠀⠀⠀⠀⠀⠀⠀⠀⠀⠀⠀⠀⠀⠀⠀⠀⠀⠀⠀⠀⠀⠀⠀⠀⠀⢀⣿⣿⣿⣿⣿⣿⣿⣿⣿⣿⣿⣿⣿⣿⣿⣿⣿⣿⣿⣿⣿⣿⣿⣿⣿⣿⣿⡇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⣿⣿⣿⣿⣿⣿⣿⣿⣿⣿⣿⣿⣿⣿⣿⣿⣿⣿⣿⣿⣿⣿⣿⣿⣿⣿⣿⣿⣷⠀⣴⣿⣿⣿⣿⣿⠏⠀⠀⠀⠀⠀⠀⠀⠀⠀⠀⠀⠀⠀⠀⠀⠀⠀⠀⠀⠀⠀⠀⠀⠀⠀⢸⣿⣿⣿⣿⣿⣿⣿⣿⣿⣿⣿⣿⣿⣿⣿⣿⣿⣿⣿⣿⣿⣿⣿⣿⣿⣿⣿⡇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⣿⣿⣿⣿⣿⣿⣿⣿⣿⣿⣿⣿⣿⣿⣿⣿⣿⣿⣿⣿⣿⣿⣿⣿⣿⣿⣿⣿⠟⠀⠛⣿⣿⣿⣿⡿⠀⠀⠀⠀⠀⠀⠀⠀⠀⠀⠀⠀⠀⠀⠀⠀⠀⠀⠀⠀⠀⠀⠀⠀⠀⠀⣼⣿⣿⣿⣿⣿⣿⣿⣿⣿⣿⣿⣿⣿⣿⣿⣿⣿⣿⣿⣿⣿⣿⣿⣿⣿⣿⣿⡇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⣿⣿⣿⣿⣿⣿⣿⣿⣿⣿⣿⣿⣿⣿⣿⣿⣿⣿⣿⣿⣿⣿⣿⣿⣿⣿⣿⣿⠀⣿⡇⣿⣿⣿⣿⡇⠀⠀⠀⠀⠀⠀⠀⠀⠀⠀⠀⠀⠀⠀⠀⠀⠀⠀⠀⠀⠀⠀⠀⠀⠀⠀⠻⣿⣿⣿⣿⣿⣿⣿⣿⣿⣿⣿⣿⣿⣿⣿⣿⣿⣿⣿⣿⣿⣿⣿⣿⣿⣿⣿⡇</a:t>
            </a:r>
            <a:br/>
            <a:r>
              <a:t>⣿⣿⣿⣿⣿⣿⣿⣿⣿⣿⣿⣿⣿⣿⣿⣿⣿⣿⣿⣿⣿⣿⣿⣿⣿⣿⣿⣿⣄⠉⣠⣿⣿⣿⣿⡇⠀⠀⠀⠀⠀⠀⠀⠀⠀⠀⠀⠀⠀⠀⠀⣠⡆⣴⠀⠀⠀⠀⠀⠀⠀⠀⠀⠈⢿⣿⣿⣿⣿⣿⣿⣿⣿⣿⣿⣿⣿⣿⣿⣿⣿⣿⣿⣿⣿⣿⣿⣿⣿⣿⡇</a:t>
            </a:r>
            <a:br/>
            <a:r>
              <a:t>⣿⣿⣿⣿⣿⣿⣿⣿⣿⣿⣿⣿⣿⣿⣿⣿⣿⣿⣿⣿⣿⣿⣿⣿⣿⣿⣿⣿⡿⠀⢿⣿⣿⣿⣿⡇⠀⠀⠀⠀⠀⠀⠀⠀⠀⠀⠀⠀⠀⠀⣴⣿⣷⣿⡄⠀⠀⠀⠀⠀⠀⠀⠀⠀⠀⠙⣿⣿⣿⣿⣿⣿⣿⣿⣿⣿⣿⣿⣿⣿⣿⣿⣿⣿⣿⣿⣿⣿⣿⣿⡇</a:t>
            </a:r>
            <a:br/>
            <a:r>
              <a:t>⣿⣿⣿⣿⣿⣿⣿⣿⣿⣿⣿⣿⣿⣿⣿⣿⣿⣿⣿⣿⣿⣿⣿⣿⣿⣿⣿⣿⠀⣤⠀⣿⣿⣿⣿⡇⠀⠀⠀⠀⠀⠀⠀⠀⠀⠀⠀⠀⠀⢰⣿⣿⣿⣿⣇⠀⠀⠀⠀⠀⠀⠀⠀⠀⠀⠀⠘⣿⣿⣿⣿⣿⣿⣿⣿⣿⣿⣿⣿⣿⣿⣿⣿⣿⣿⣿⣿⣿⣿⣿⡇</a:t>
            </a:r>
            <a:br/>
            <a:r>
              <a:t>⣿⣿⣿⣿⣿⣿⣿⣿⣿⣿⣿⣿⣿⣿⣿⣿⣿⣿⣿⣿⣿⣿⣿⣿⣿⣿⣿⣿⠀⠛⠀⣿⣿⣿⣿⡇⠀⠀⠀⠀⠀⠀⠀⠀⠀⠀⠀⠀⠀⢸⣿⣿⣿⣿⣿⠀⠀⠀⠀⠀⠀⠀⠀⠀⠀⠀⠀⢸⣿⣿⣿⣿⣿⣿⣿⣿⣿⣿⣿⣿⣿⣿⣿⣿⣿⣿⣿⣿⣿⣿⡇</a:t>
            </a:r>
            <a:br/>
            <a:r>
              <a:t>⣿⣿⣿⣿⣿⣿⣿⣿⣿⣿⣿⣿⣿⣿⣿⣿⣿⣿⣿⣿⣿⣿⣿⣿⣿⣿⣿⣿⣷⠀⣾⣿⣿⣿⣿⡇⠀⠀⠀⠀⠀⠀⠀⠀⠀⠀⠀⠀⠀⢸⣿⣿⣿⣿⣿⡆⠀⠀⠀⠀⠀⠀⠀⠀⠀⠀⠀⢸⣿⣿⣿⣿⣿⣿⣿⣿⣿⣿⣿⣿⣿⣿⣿⣿⣿⣿⣿⣿⣿⣿⡇</a:t>
            </a:r>
            <a:br/>
            <a:r>
              <a:t>⣿⣿⣿⣿⣿⣿⣿⣿⣿⣿⣿⣿⣿⣿⣿⣿⣿⣿⣿⣿⣿⣿⣿⣿⣿⣿⣿⣿⠋⠀⠙⣿⣿⣿⣿⣧⠀⠀⠀⠀⠀⠀⠀⠀⠀⠀⠀⠀⠀⠈⢻⣿⣿⠃⠙⠃⠀⠀⠀⠀⠀⠀⠀⠀⠀⠀⣠⣿⣿⣿⣿⣿⣿⣿⣿⣿⣿⣿⣿⣿⣿⣿⣿⣿⣿⣿⣿⣿⣿⣿⡇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⣿⣿⣿⣿⣿⣿⣿⣿⣿⣿⣿⣿⣿⣿⣿⣿⣿⣿⣿⣿⣿⣿⣿⣿⣿⠿⠛⠛⠉⠉⠛⠛⠿⣿⣿⣿⣿⣿⣿⣿⣿⣿⣿⣿⣿⣿⣿⣿⣿⣿⣿⣿⣿⣿⣿⣿⣿⣿⣿⣿⣿⣿⣿⣿⣿⣿⣿⣿⣿⣿⣿⣿⣿⣿⣿⣿⣿⣿⣿⣿⣿⣿⣿⣿⣿⣿⣿⣿⣿⣿⡇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⣿⣿⣿⣿⣿⣿⣿⣿⣿⣿⣿⣿⣿⣿⣿⣿⣿⣿⣿⣿⣿⣿⡿⠋⠁⠀⠀⠀⠀⠀⠀⠀⠀⠀⠙⢿⣿⣿⣿⣿⣿⣿⣿⣿⣿⣿⣿⣿⣿⣿⣿⣿⣿⣿⣿⣿⣿⣿⣿⣿⣿⣿⣿⣿⣿⣿⣿⣿⣿⣿⣿⣿⣿⣿⣿⣿⣿⣿⣿⣿⠿⠛⢉⣤⣾⣿⣿⣿⣿⣿⡇</a:t>
            </a:r>
            <a:br/>
            <a:r>
              <a:t>⣿⣿⣿⣿⣿⣿⣿⣿⣿⣿⣿⣿⣿⣿⣿⣿⣿⣿⣿⣿⣿⠟⠀⠀⠀⠀⠀⠀⠀⠀⠀⠀⠀⠀⠀⠀⠙⣿⣿⣿⣿⣿⣿⣿⣿⣿⣿⣿⣿⣿⣿⣿⣿⣿⣿⣿⣿⣿⣿⣿⣿⣿⣿⣿⣿⣿⣿⣿⣿⣿⣿⣿⣿⣿⣿⣿⣿⠟⠋⠁⠀⣰⣾⣿⣿⣿⣿⣿⣿⣿⡇</a:t>
            </a:r>
            <a:br/>
            <a:r>
              <a:t>⣿⣿⣿⣿⣿⣿⣿⣿⣿⣿⣿⣿⣿⣿⣿⣿⣿⣿⣿⣿⠃⠀⠀⠀⠀⠀⠀⠀⠀⠀⠀⠀⠀⠀⠀⠀⠀⠘⣿⣿⣿⣿⣿⣿⣿⣿⣿⣿⣿⣿⣿⣿⣿⣿⣿⣿⣿⣿⣿⣿⣿⣿⣿⣿⣿⣿⣿⣿⣿⣿⣿⣿⣿⣿⠿⠋⠀⠀⠀⣤⣾⣿⣿⣿⣿⣿⣿⣿⣿⣿⡇</a:t>
            </a:r>
            <a:br/>
            <a:r>
              <a:t>⣿⣿⣿⣿⣿⣿⣿⣿⣿⣿⣿⣿⣿⣿⣿⣿⣿⣿⣿⡏⠀⠀⠀⠀⠀⠀⠀⠀⠀⠀⠀⠀⠀⠀⠀⠀⠀⠀⢿⣿⣿⣿⣿⣿⣿⣿⣿⣿⣿⣿⣿⣿⣿⣿⣿⣿⣿⣿⣿⣿⣿⣿⣿⣿⣿⣿⣿⣿⣿⣿⣿⠟⠋⠀⠀⠀⠀⠀⠀⣈⣿⣿⣿⣿⣿⣿⣿⣿⣿⣿⡇</a:t>
            </a:r>
            <a:br/>
            <a:r>
              <a:t>⣿⣿⣿⣿⣿⣿⣿⣿⣿⣿⣿⣿⣿⣿⣿⣿⣿⣿⣿⠀⠀⠀⠀⠀⠀⠀⠀⠀⠀⠀⠀⠀⠀⠀⠀⠀⠀⠀⠈⠻⠿⠿⣿⣿⣿⣿⣿⣿⣿⣿⣿⣿⣿⣿⣿⣿⣿⣿⣿⣿⣿⡿⢿⣿⣿⣿⣿⠿⠛⠉⠀⠀⠀⠀⠀⠀⠀⠀⠈⠛⣿⣿⣿⣿⣿⣿⣿⣿⣿⣿⡇</a:t>
            </a:r>
            <a:br/>
            <a:r>
              <a:t>⣿⣿⣿⣿⣿⣿⣿⣿⣿⣿⣿⣿⣿⣿⣿⣿⣿⣿⣿⡄⠀⠀⠀⠀⠀⠀⠀⠀⠀⠀⠀⠀⠀⠀⠀⠀⠀⠀⠀⠀⠀⠀⠀⠉⠻⣿⣿⣿⣿⡿⠿⠛⠛⠉⠉⠉⠙⠛⠿⠿⠟⠃⠀⠸⠛⠉⠀⠀⠀⠀⠀⠀⣀⡀⠀⠀⠀⣀⣤⣤⣾⣿⣿⣿⣿⣿⣿⣿⣿⣿⡇</a:t>
            </a:r>
            <a:br/>
            <a:r>
              <a:t>⣿⣿⣿⣿⣿⣿⣿⣿⣿⣿⣿⣿⣿⣿⣿⣿⣿⣿⣿⣿⡀⠀⠀⠀⠀⠀⠀⠀⠀⠀⠀⠀⠀⠀⠀⠀⠀⠀⠀⠀⠀⠀⠀⠀⠀⠹⣿⣿⣟⠁⠀⠀⠀⠀⠀⠀⠀⠀⠀⠀⠀⠀⠀⠀⠀⠀⠀⠀⠀⢀⣤⣾⣿⣿⣿⣾⣿⣿⣿⣿⣿⣿⣿⣿⣿⣿⣿⣿⣿⣿⡇</a:t>
            </a:r>
            <a:br/>
            <a:r>
              <a:t>⣿⣿⣿⣿⣿⣿⣿⣿⣿⣿⣿⣿⣿⣿⣿⣿⣿⣿⣿⣿⣿⣦⡀⠀⠀⠀⠀⠀⠀⠀⠀⠀⠀⠀⠀⠀⠀⠀⠀⠀⠀⠀⠀⠀⠀⠀⢹⣿⠁⠀⠀⠀⠀⠀⠀⠀⠀⠀⠀⠀⠀⠀⠀⠀⠀⠀⠀⣠⣶⣿⣿⣿⣿⣿⣿⣿⣿⣿⣿⣿⣿⣿⣿⣿⣿⣿⣿⣿⣿⣿⡇</a:t>
            </a:r>
            <a:br/>
            <a:r>
              <a:t>⣿⣿⣿⣿⣿⣿⣿⣿⣿⣿⣿⣿⣿⣿⣿⣿⣿⣿⣿⣿⣿⣿⣿⣦⣄⣀⠀⠀⠀⠀⠀⠀⠀⠀⠀⠀⠀⠀⠀⠀⠀⠀⠀⠀⠀⠀⣸⣇⡀⠀⠀⠀⠀⠀⠀⠀⠀⠀⠀⠀⠀⠀⠀⠀⠀⠐⠚⠟⠉⠁⠀⠀⠉⠻⣿⣿⣿⣿⣿⣿⣿⣿⣿⣿⣿⣿⣿⣿⣿⣿⡇</a:t>
            </a:r>
            <a:br/>
            <a:r>
              <a:t>⣿⣿⣿⣿⣿⣿⣿⣿⣿⣿⣿⣿⣿⣿⣿⣿⣿⣿⣿⣿⣿⣿⣿⣿⣿⣿⣿⣿⠿⠋⠉⠐⠀⠀⠀⠀⠀⠀⠀⠀⠀⠀⠀⠀⠀⢀⡉⠉⠁⠀⠀⠀⠀⠀⠀⠀⠀⠀⠀⠀⠀⠀⠀⠀⠀⠀⠀⠀⠀⠀⠀⠀⠀⠀⢸⣿⣿⣿⣿⣿⣿⣿⣿⣿⣿⣿⣿⣿⣿⣿⡇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⣿⣿⣿⣿⣿⣿⣿⣿⣿⣿⣿⣿⣿⣿⣿⣿⣿⣿⣿⣿⣿⣿⣿⣿⣿⡟⠉⠀⠀⠀⠀⠀⠀⠀⠀⠀⠀⠀⠀⠀⠀⠀⠀⠀⠀⠀⠀⠀⠀⠀⠀⠀⠀⠀⠀⠀⠀⠀⠀⠀⠀⠀⠀⠀⠀⠀⠀⠀⠀⠀⠀⠀⠀⠀⣿⣿⣿⣿⣿⣿⣿⣿⣿⣿⣿⣿⣿⣿⣿⣿⡇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⣿⣿⣿⣿⣿⣿⣿⣿⣿⣿⣿⣿⣿⣿⣿⣿⣿⣿⣿⣿⣿⣿⣿⣿⣿⠇⠀⠀⠀⠀⠀⠀⠀⢰⣤⣀⠀⠀⠀⠀⠀⢀⣠⣶⣤⠀⠀⠀⠀⠀⠀⠀⠀⠀⠀⠀⠀⠀⠀⠀⠀⠀⠀⠀⠀⠀⠀⠀⠀⠀⠀⠀⠀⣾⣿⣿⣿⣿⣿⣿⣿⣿⣿⣿⣿⣿⣿⣿⣿⣿⡇</a:t>
            </a:r>
            <a:br/>
            <a:r>
              <a:t>⣿⣿⣿⣿⣿⣿⣿⣿⣿⣿⣿⣿⣿⣿⣿⣿⣿⣿⣿⣿⣿⣿⣿⣿⠇⠠⠂⠀⠀⠀⠀⠀⢠⣿⣿⣿⣿⣿⣶⣿⣿⣿⣿⣿⣿⡀⠀⠀⠀⠀⠀⠀⠀⠀⠀⠀⠀⠀⠀⠀⠀⠀⠀⠀⠀⠀⠀⠀⠀⠀⠀⢀⣾⣿⣿⣿⣿⣿⣿⣿⣿⣿⣿⣿⣿⣿⣿⣿⣿⣿⡇</a:t>
            </a:r>
            <a:br/>
            <a:r>
              <a:t>⣿⣿⣿⣿⣿⣿⣿⣿⣿⣿⣿⣿⣿⣿⣿⣿⣿⣿⣿⣿⣿⣿⣿⣿⣶⣾⣷⡆⠀⠀⠀⠀⠈⣿⣿⣿⣿⣿⣿⣿⣿⣿⣿⣿⣿⣿⡗⠀⠀⠀⠀⠀⠀⠀⠀⠀⠀⠀⠀⠀⠀⠀⠀⠀⠀⠀⠀⠀⠀⠀⣠⣾⣿⣿⣿⣿⣿⣿⣿⣿⣿⣿⣿⣿⣿⣿⣿⣿⣿⣿⡇</a:t>
            </a:r>
            <a:br/>
            <a:r>
              <a:t>⣿⣿⣿⣿⣿⣿⣿⣿⣿⣿⣿⣿⣿⣿⣿⣿⣿⣿⣿⣿⣿⣿⣿⣿⣿⣿⣟⠁⠀⠀⠀⠀⠀⣈⣿⣿⣿⣿⣿⣿⣿⣿⣿⣿⣿⡟⠀⠀⠀⠀⠀⠀⠀⠀⠀⠀⠀⠀⠀⠀⠀⠀⠀⠀⠀⢠⡄⠀⣠⣾⣿⣿⣿⣿⣿⣿⣿⣿⣿⣿⣿⣿⣿⣿⣿⣿⣿⣿⣿⣿⡇</a:t>
            </a:r>
            <a:br/>
            <a:r>
              <a:t>⣿⣿⣿⣿⣿⣿⣿⣿⣿⣿⣿⣿⣿⣿⣿⣿⣿⣿⣿⣿⣿⣿⣿⣿⣿⣿⣿⣶⠀⠀⠀⠀⠀⢻⣿⣿⣿⣿⣿⣿⣿⣿⣿⣿⡿⠁⠀⠀⠀⠀⠀⠀⠀⠀⠀⠀⠀⠀⠀⠀⠀⠀⠀⠀⢀⣿⣿⣿⣿⣿⣿⣿⣿⣿⣿⣿⣿⣿⣿⣿⣿⣿⣿⣿⣿⣿⣿⣿⣿⣿⡇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⣿⣿⣿⣿⣿⣿⣿⣿⣿⣿⣿⣿⣿⣿⣿⣿⣿⣿⣿⣿⣿⣿⣿⣿⣿⣿⣿⣿⡀⠀⠀⠀⠀⢸⣿⣿⣿⣿⣿⡿⠿⠿⠛⠛⠁⠀⠀⠀⠀⠀⠀⠀⠀⠀⠀⠀⠀⠀⠀⠀⠀⠀⠀⠀⣼⣿⣿⣿⣿⣿⣿⣿⣿⣿⣿⣿⣿⣿⣿⣿⣿⣿⣿⣿⣿⣿⣿⣿⣿⣿⡇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⣿⣿⣿⣿⣿⣿⣿⣿⣿⣿⣿⣿⣿⣿⣿⣿⣿⣿⣿⣿⣿⣿⣿⣿⣿⣿⣿⣿⡇⠀⠀⠀⠀⠀⠋⠉⠉⠀⠀⠀⠀⠀⠀⠀⠀⠀⠀⠀⠀⠀⠀⠀⠀⠀⠀⠀⠀⠀⠀⠀⠀⠀⠀⢠⣿⣿⣿⣿⣿⣿⣿⣿⣿⣿⣿⣿⣿⣿⣿⣿⣿⣿⣿⣿⣿⣿⣿⣿⣿⣿⡇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⣿⣿⣿⣿⣿⣿⣿⣿⣿⣿⣿⣿⣿⣿⣿⣿⣿⣿⣿⣿⣿⣿⣿⣿⣿⣿⣿⣿⡇⠠⡀⠀⠀⠀⠀⠀⣀⠀⠀⠀⠀⠀⠀⠀⠀⠀⠀⠀⠀⠀⠀⠀⠀⠀⠀⠀⠀⠀⠀⠀⠀⠀⠀⣿⣿⣿⣿⣿⣿⣿⣿⣿⣿⣿⣿⣿⣿⣿⣿⣿⣿⣿⣿⣿⣿⣿⣿⣿⣿⣿⡇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⣿⣿⣿⣿⣿⣿⣿⣿⣿⣿⣿⣿⣿⣿⣿⣿⣿⣿⣿⣿⣿⣿⣿⣿⣿⣿⣿⣿⣷⡄⢠⣾⣿⣿⣿⣿⠏⠀⠀⠀⠀⠀⠀⠀⠀⠀⠀⠀⠀⠀⠀⠀⠀⠀⠀⠀⠀⠀⠀⠀⠀⠀⢰⣿⣿⣿⣿⣿⣿⣿⣿⣿⣿⣿⣿⣿⣿⣿⣿⣿⣿⣿⣿⣿⣿⣿⣿⣿⣿⣿⡇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⣿⣿⣿⣿⣿⣿⣿⣿⣿⣿⣿⣿⣿⣿⣿⣿⣿⣿⣿⣿⣿⣿⣿⣿⣿⣿⣿⣿⡿⠁⠘⣿⣿⣿⣿⡿⠀⠀⠀⠀⠀⠀⠀⠀⠀⠀⠀⠀⠀⠀⠀⠀⠀⠀⠀⠀⠀⠀⠀⠀⠀⠀⢸⣿⣿⣿⣿⣿⣿⣿⣿⣿⣿⣿⣿⣿⣿⣿⣿⣿⣿⣿⣿⣿⣿⣿⣿⣿⣿⣿⡇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⣿⣿⣿⣿⣿⣿⣿⣿⣿⣿⣿⣿⣿⣿⣿⣿⣿⣿⣿⣿⣿⣿⣿⣿⣿⣿⣿⣿⠃⣶⡇⣿⣿⣿⣿⡇⠀⠀⠀⠀⠀⠀⠀⠀⠀⠀⠀⠀⠀⠀⠀⠀⠀⠀⠀⠀⠀⠀⠀⠀⠀⠀⠻⣿⣿⣿⣿⣿⣿⣿⣿⣿⣿⣿⣿⣿⣿⣿⣿⣿⣿⣿⣿⣿⣿⣿⣿⣿⣿⣿⡇</a:t>
            </a:r>
            <a:br/>
            <a:r>
              <a:t>⣿⣿⣿⣿⣿⣿⣿⣿⣿⣿⣿⣿⣿⣿⣿⣿⣿⣿⣿⣿⣿⣿⣿⣿⣿⣿⣿⣿⣄⠉⢁⣿⣿⣿⣿⡇⠀⠀⠀⠀⠀⠀⠀⠀⠀⠀⠀⠀⠀⠀⠀⣠⡆⣰⠀⠀⠀⠀⠀⠀⠀⠀⠀⠙⢿⣿⣿⣿⣿⣿⣿⣿⣿⣿⣿⣿⣿⣿⣿⣿⣿⣿⣿⣿⣿⣿⣿⣿⣿⣿⡇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⣿⣿⣿⣿⣿⣿⣿⣿⣿⣿⣿⣿⣿⣿⣿⣿⣿⣿⣿⣿⣿⣿⣿⣿⣿⣿⣿⣿⣿⠀⣿⣿⣿⣿⣿⡇⠀⠀⠀⠀⠀⠀⠀⠀⠀⠀⠀⠀⠀⠀⣰⣿⣷⣿⡆⠀⠀⠀⠀⠀⠀⠀⠀⠀⠀⠻⣿⣿⣿⣿⣿⣿⣿⣿⣿⣿⣿⣿⣿⣿⣿⣿⣿⣿⣿⣿⣿⣿⣿⣿⡇</a:t>
            </a:r>
            <a:br/>
            <a:r>
              <a:t>⣿⣿⣿⣿⣿⣿⣿⣿⣿⣿⣿⣿⣿⣿⣿⣿⣿⣿⣿⣿⣿⣿⣿⣿⣿⣿⣿⣿⠀⣤⠀⣿⣿⣿⣿⡇⠀⠀⠀⠀⠀⠀⠀⠀⠀⠀⠀⠀⠀⢰⣿⣿⣿⣿⣇⠀⠀⠀⠀⠀⠀⠀⠀⠀⠀⠀⠙⣿⣿⣿⣿⣿⣿⣿⣿⣿⣿⣿⣿⣿⣿⣿⣿⣿⣿⣿⣿⣿⣿⣿⡇</a:t>
            </a:r>
            <a:br/>
            <a:r>
              <a:t>⣿⣿⣿⣿⣿⣿⣿⣿⣿⣿⣿⣿⣿⣿⣿⣿⣿⣿⣿⣿⣿⣿⣿⣿⣿⣿⣿⣿⠘⠿⠀⣿⣿⣿⣿⡇⠀⠀⠀⠀⠀⠀⠀⠀⠀⠀⠀⠀⠀⢸⣿⣿⣿⣿⣿⠀⠀⠀⠀⠀⠀⠀⠀⠀⠀⠀⠀⢹⣿⣿⣿⣿⣿⣿⣿⣿⣿⣿⣿⣿⣿⣿⣿⣿⣿⣿⣿⣿⣿⣿⡇</a:t>
            </a:r>
            <a:br/>
            <a:r>
              <a:t>⣿⣿⣿⣿⣿⣿⣿⣿⣿⣿⣿⣿⣿⣿⣿⣿⣿⣿⣿⣿⣿⣿⣿⣿⣿⣿⣿⣿⡶⠀⣾⣿⣿⣿⣿⡇⠀⠀⠀⠀⠀⠀⠀⠀⠀⠀⠀⠀⠀⢸⣿⣿⣿⣿⣿⡇⠀⠀⠀⠀⠀⠀⠀⠀⠀⠀⠀⢸⣿⣿⣿⣿⣿⣿⣿⣿⣿⣿⣿⣿⣿⣿⣿⣿⣿⣿⣿⣿⣿⣿⡇</a:t>
            </a:r>
            <a:br/>
            <a:r>
              <a:t>⣿⣿⣿⣿⣿⣿⣿⣿⣿⣿⣿⣿⣿⣿⣿⣿⣿⣿⣿⣿⣿⣿⣿⣿⣿⣿⣿⣿⠃⠀⠻⣿⣿⣿⣿⣧⠀⠀⠀⠀⠀⠀⠀⠀⠀⠀⠀⠀⠀⠈⢻⣿⣿⠋⠹⠃⠀⠀⠀⠀⠀⠀⠀⠀⠀⠀⣠⣾⣿⣿⣿⣿⣿⣿⣿⣿⣿⣿⣿⣿⣿⣿⣿⣿⣿⣿⣿⣿⣿⣿⡇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⣿⣿⣿⣿⣿⣿⣿⣿⣿⣿⣿⣿⣿⣿⣿⣿⣿⣿⣿⣿⣿⣿⣿⣿⣿⠿⠛⠛⠉⠉⠛⠛⠿⣿⣿⣿⣿⣿⣿⣿⣿⣿⣿⣿⣿⣿⣿⣿⣿⣿⣿⣿⣿⣿⣿⣿⣿⣿⣿⣿⣿⣿⣿⣿⣿⣿⣿⣿⣿⣿⣿⣿⣿⣿⣿⣿⣿⣿⣿⣿⣿⣿⣿⣿⣿⣿⣿⣿⣿⣿⡇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⣿⣿⣿⣿⣿⣿⣿⣿⣿⣿⣿⣿⣿⣿⣿⣿⣿⣿⣿⣿⣿⣿⡿⠋⠁⠀⠀⠀⠀⠀⠀⠀⠀⠀⠙⢿⣿⣿⣿⣿⣿⣿⣿⣿⣿⣿⣿⣿⣿⣿⣿⣿⣿⣿⣿⣿⣿⣿⣿⣿⣿⣿⣿⣿⣿⣿⣿⣿⣿⣿⣿⣿⣿⣿⣿⣿⣿⣿⣿⣿⡿⠟⠉⣡⣾⣿⣿⣿⣿⣿⡇</a:t>
            </a:r>
            <a:br/>
            <a:r>
              <a:t>⣿⣿⣿⣿⣿⣿⣿⣿⣿⣿⣿⣿⣿⣿⣿⣿⣿⣿⣿⣿⣿⠟⠀⠀⠀⠀⠀⠀⠀⠀⠀⠀⠀⠀⠀⠀⠙⣿⣿⣿⣿⣿⣿⣿⣿⣿⣿⣿⣿⣿⣿⣿⣿⣿⣿⣿⣿⣿⣿⣿⣿⣿⣿⣿⣿⣿⣿⣿⣿⣿⣿⣿⣿⣿⣿⣿⣿⠿⠛⠁⠀⣠⣾⣿⣿⣿⣿⣿⣿⣿⡇</a:t>
            </a:r>
            <a:br/>
            <a:r>
              <a:t>⣿⣿⣿⣿⣿⣿⣿⣿⣿⣿⣿⣿⣿⣿⣿⣿⣿⣿⣿⣿⠃⠀⠀⠀⠀⠀⠀⠀⠀⠀⠀⠀⠀⠀⠀⠀⠀⠘⣿⣿⣿⣿⣿⣿⣿⣿⣿⣿⣿⣿⣿⣿⣿⣿⣿⣿⣿⣿⣿⣿⣿⣿⣿⣿⣿⣿⣿⣿⣿⣿⣿⣿⣿⣿⠿⠋⠁⠀⠀⣠⣾⣿⣿⣿⣿⣿⣿⣿⣿⣿⡇</a:t>
            </a:r>
            <a:br/>
            <a:r>
              <a:t>⣿⣿⣿⣿⣿⣿⣿⣿⣿⣿⣿⣿⣿⣿⣿⣿⣿⣿⣿⡏⠀⠀⠀⠀⠀⠀⠀⠀⠀⠀⠀⠀⠀⠀⠀⠀⠀⠀⢻⣿⣿⣿⣿⣿⣿⣿⣿⣿⣿⣿⣿⣿⣿⣿⣿⣿⣿⣿⣿⣿⣿⣿⣿⣿⣿⣿⣿⣿⣿⣿⣿⠿⠋⠁⠀⠀⠀⠀⠀⢈⣿⣿⣿⣿⣿⣿⣿⣿⣿⣿⡇</a:t>
            </a:r>
            <a:br/>
            <a:r>
              <a:t>⣿⣿⣿⣿⣿⣿⣿⣿⣿⣿⣿⣿⣿⣿⣿⣿⣿⣿⣿⠀⠀⠀⠀⠀⠀⠀⠀⠀⠀⠀⠀⠀⠀⠀⠀⠀⠀⠀⠈⠻⠿⠿⣿⣿⣿⣿⣿⣿⣿⣿⣿⣿⣿⣿⣿⣿⣿⣿⣿⣿⣿⡿⠿⣿⣿⣿⣿⡿⠟⠋⠁⠀⠀⠀⠀⠀⠀⠀⠈⠻⣿⣿⣿⣿⣿⣿⣿⣿⣿⣿⡇</a:t>
            </a:r>
            <a:br/>
            <a:r>
              <a:t>⣿⣿⣿⣿⣿⣿⣿⣿⣿⣿⣿⣿⣿⣿⣿⣿⣿⣿⣿⡄⠀⠀⠀⠀⠀⠀⠀⠀⠀⠀⠀⠀⠀⠀⠀⠀⠀⠀⠀⠀⠀⠀⠀⠉⠻⣿⣿⣿⣿⡿⠿⠟⠛⠋⠉⠉⠛⠛⠿⠿⠿⠋⠀⠸⠟⠋⠁⠀⠀⠀⠀⠀⢀⡀⠀⠀⠀⣀⣠⣤⣼⣿⣿⣿⣿⣿⣿⣿⣿⣿⡇</a:t>
            </a:r>
            <a:br/>
            <a:r>
              <a:t>⣿⣿⣿⣿⣿⣿⣿⣿⣿⣿⣿⣿⣿⣿⣿⣿⣿⣿⣿⣿⡀⠀⠀⠀⠀⠀⠀⠀⠀⠀⠀⠀⠀⠀⠀⠀⠀⠀⠀⠀⠀⠀⠀⠀⠀⠙⣿⣿⣟⠉⠀⠀⠀⠀⠀⠀⠀⠀⠀⠀⠀⠀⠀⠀⠀⠀⠀⠀⠀⠀⣠⣾⣿⣿⣷⣶⣿⣿⣿⣿⣿⣿⣿⣿⣿⣿⣿⣿⣿⣿⡇</a:t>
            </a:r>
            <a:br/>
            <a:r>
              <a:t>⣿⣿⣿⣿⣿⣿⣿⣿⣿⣿⣿⣿⣿⣿⣿⣿⣿⣿⣿⣿⣿⣦⡀⠀⠀⠀⠀⠀⠀⠀⠀⠀⠀⠀⠀⠀⠀⠀⠀⠀⠀⠀⠀⠀⠀⠀⢹⣿⠃⠀⠀⠀⠀⠀⠀⠀⠀⠀⠀⠀⠀⠀⠀⠀⠀⠀⠀⣠⣴⣿⣿⣿⣿⣿⣿⣿⣿⣿⣿⣿⣿⣿⣿⣿⣿⣿⣿⣿⣿⣿⡇</a:t>
            </a:r>
            <a:br/>
            <a:r>
              <a:t>⣿⣿⣿⣿⣿⣿⣿⣿⣿⣿⣿⣿⣿⣿⣿⣿⣿⣿⣿⣿⣿⣿⣿⣦⣄⣀⠀⠀⠀⠀⠀⠀⠀⠀⠀⠀⠀⠀⠀⠀⠀⠀⠀⠀⠀⠀⣸⣯⡀⠀⠀⠀⠀⠀⠀⠀⠀⠀⠀⠀⠀⠀⠀⠀⠀⠀⠚⠟⠋⠁⠀⠈⠙⠻⣿⣿⣿⣿⣿⣿⣿⣿⣿⣿⣿⣿⣿⣿⣿⣿⡇</a:t>
            </a:r>
            <a:br/>
            <a:r>
              <a:t>⣿⣿⣿⣿⣿⣿⣿⣿⣿⣿⣿⣿⣿⣿⣿⣿⣿⣿⣿⣿⣿⣿⣿⣿⣿⣿⣿⣿⡿⠋⠉⠐⠀⠀⠀⠀⠀⠀⠀⠀⠀⠀⠀⠀⠀⢀⡉⠉⠁⠀⠀⠀⠀⠀⠀⠀⠀⠀⠀⠀⠀⠀⠀⠀⠀⠀⠀⠀⠀⠀⠀⠀⠀⠀⢸⣿⣿⣿⣿⣿⣿⣿⣿⣿⣿⣿⣿⣿⣿⣿⡇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⣿⣿⣿⣿⣿⣿⣿⣿⣿⣿⣿⣿⣿⣿⣿⣿⣿⣿⣿⣿⣿⣿⣿⣿⣿⡟⠉⠀⠀⠀⠀⠀⠀⠀⠀⠀⠀⠀⠀⠀⠀⠀⠀⠀⠀⠀⠁⠀⠀⠀⠀⠀⠀⠀⠀⠀⠀⠀⠀⠀⠀⠀⠀⠀⠀⠀⠀⠀⠀⠀⠀⠀⠀⠀⣾⣿⣿⣿⣿⣿⣿⣿⣿⣿⣿⣿⣿⣿⣿⣿⡇</a:t>
            </a:r>
            <a:br/>
            <a:r>
              <a:t>⣿⣿⣿⣿⣿⣿⣿⣿⣿⣿⣿⣿⣿⣿⣿⣿⣿⣿⣿⣿⣿⣿⣿⣿⣿⠇⠀⠀⠀⠀⠀⠀⠀⢰⣤⣀⠀⠀⠀⠀⠀⢀⣠⣶⣤⠀⠀⠀⠀⠀⠀⠀⠀⠀⠀⠀⠀⠀⠀⠀⠀⠀⠀⠀⠀⠀⠀⠀⠀⠀⠀⠀⠀⣴⣿⣿⣿⣿⣿⣿⣿⣿⣿⣿⣿⣿⣿⣿⣿⣿⡇</a:t>
            </a:r>
            <a:br/>
            <a:r>
              <a:t>⣿⣿⣿⣿⣿⣿⣿⣿⣿⣿⣿⣿⣿⣿⣿⣿⣿⣿⣿⣿⣿⣿⣿⣿⠇⠠⠂⠀⠀⠀⠀⠀⢠⣿⣿⣿⣿⣿⣶⣾⣿⣿⣿⣿⣿⡀⠀⠀⠀⠀⠀⠀⠀⠀⠀⠀⠀⠀⠀⠀⠀⠀⠀⠀⠀⠀⠀⠀⠀⠀⠀⠀⣴⣿⣿⣿⣿⣿⣿⣿⣿⣿⣿⣿⣿⣿⣿⣿⣿⣿⡇</a:t>
            </a:r>
            <a:br/>
            <a:r>
              <a:t>⣿⣿⣿⣿⣿⣿⣿⣿⣿⣿⣿⣿⣿⣿⣿⣿⣿⣿⣿⣿⣿⣿⣿⣿⣶⣾⣷⡆⠀⠀⠀⠀⠈⣿⣿⣿⣿⣿⣿⣿⣿⣿⣿⣿⣿⣿⡷⠀⠀⠀⠀⠀⠀⠀⠀⠀⠀⠀⠀⠀⠀⠀⠀⠀⠀⠀⠀⠀⠀⠀⢠⣾⣿⣿⣿⣿⣿⣿⣿⣿⣿⣿⣿⣿⣿⣿⣿⣿⣿⣿⡇</a:t>
            </a:r>
            <a:br/>
            <a:r>
              <a:t>⣿⣿⣿⣿⣿⣿⣿⣿⣿⣿⣿⣿⣿⣿⣿⣿⣿⣿⣿⣿⣿⣿⣿⣿⣿⣿⣟⠁⠀⠀⠀⠀⠀⣈⣿⣿⣿⣿⣿⣿⣿⣿⣿⣿⣿⡿⠁⠀⠀⠀⠀⠀⠀⠀⠀⠀⠀⠀⠀⠀⠀⠀⠀⠀⠀⢠⡄⠀⢠⣴⣿⣿⣿⣿⣿⣿⣿⣿⣿⣿⣿⣿⣿⣿⣿⣿⣿⣿⣿⣿⡇</a:t>
            </a:r>
            <a:br/>
            <a:r>
              <a:t>⣿⣿⣿⣿⣿⣿⣿⣿⣿⣿⣿⣿⣿⣿⣿⣿⣿⣿⣿⣿⣿⣿⣿⣿⣿⣿⣿⣶⠀⠀⠀⠀⠀⢻⣿⣿⣿⣿⣿⣿⣿⣿⣿⣿⣿⠃⠀⠀⠀⠀⠀⠀⠀⠀⠀⠀⠀⠀⠀⠀⠀⠀⠀⠀⠀⣾⣿⣾⣿⣿⣿⣿⣿⣿⣿⣿⣿⣿⣿⣿⣿⣿⣿⣿⣿⣿⣿⣿⣿⣿⡇</a:t>
            </a:r>
            <a:br/>
            <a:r>
              <a:t>⣿⣿⣿⣿⣿⣿⣿⣿⣿⣿⣿⣿⣿⣿⣿⣿⣿⣿⣿⣿⣿⣿⣿⣿⣿⣿⣿⣿⡄⠀⠀⠀⠀⢸⣿⣿⣿⣿⣿⣿⠿⠿⠟⠛⠁⠀⠀⠀⠀⠀⠀⠀⠀⠀⠀⠀⠀⠀⠀⠀⠀⠀⠀⠀⣸⣿⣿⣿⣿⣿⣿⣿⣿⣿⣿⣿⣿⣿⣿⣿⣿⣿⣿⣿⣿⣿⣿⣿⣿⣿⡇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⣿⣿⣿⣿⣿⣿⣿⣿⣿⣿⣿⣿⣿⣿⣿⣿⣿⣿⣿⣿⣿⣿⣿⣿⣿⣿⣿⣿⡇⠀⠀⠀⠀⠀⠛⠉⠉⠀⠀⠀⠀⠀⠀⠀⠀⠀⠀⠀⠀⠀⠀⠀⠀⠀⠀⠀⠀⠀⠀⠀⠀⠀⠀⢀⣿⣿⣿⣿⣿⣿⣿⣿⣿⣿⣿⣿⣿⣿⣿⣿⣿⣿⣿⣿⣿⣿⣿⣿⣿⣿⡇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⣿⣿⣿⣿⣿⣿⣿⣿⣿⣿⣿⣿⣿⣿⣿⣿⣿⣿⣿⣿⣿⣿⣿⣿⣿⣿⣿⣿⡧⠀⠀⠀⠀⠀⠀⠀⠀⠀⠀⠀⠀⠀⠀⠀⠀⠀⠀⠀⠀⠀⠀⠀⠀⠀⠀⠀⠀⠀⠀⠀⠀⠀⠀⢸⣿⣿⣿⣿⣿⣿⣿⣿⣿⣿⣿⣿⣿⣿⣿⣿⣿⣿⣿⣿⣿⣿⣿⣿⣿⣿⡇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⣿⣿⣿⣿⣿⣿⣿⣿⣿⣿⣿⣿⣿⣿⣿⣿⣿⣿⣿⣿⣿⣿⣿⣿⣿⣿⣿⣿⡇⢠⡀⠀⠀⠀⠀⠀⢀⠀⠀⠀⠀⠀⠀⠀⠀⠀⠀⠀⠀⠀⠀⠀⠀⠀⠀⠀⠀⠀⠀⠀⠀⠀⠀⣿⣿⣿⣿⣿⣿⣿⣿⣿⣿⣿⣿⣿⣿⣿⣿⣿⣿⣿⣿⣿⣿⣿⣿⣿⣿⣿⡇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⣿⣿⣿⣿⣿⣿⣿⣿⣿⣿⣿⣿⣿⣿⣿⣿⣿⣿⣿⣿⣿⣿⣿⣿⣿⣿⣿⣿⣷⡄⢠⣼⣿⣿⣿⣿⠏⠀⠀⠀⠀⠀⠀⠀⠀⠀⠀⠀⠀⠀⠀⠀⠀⠀⠀⠀⠀⠀⠀⠀⠀⠀⢀⣿⣿⣿⣿⣿⣿⣿⣿⣿⣿⣿⣿⣿⣿⣿⣿⣿⣿⣿⣿⣿⣿⣿⣿⣿⣿⣿⡇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⣿⣿⣿⣿⣿⣿⣿⣿⣿⣿⣿⣿⣿⣿⣿⣿⣿⣿⣿⣿⣿⣿⣿⣿⣿⣿⣿⣿⡿⠃⠘⢿⣿⣿⣿⡿⠀⠀⠀⠀⠀⠀⠀⠀⠀⠀⠀⠀⠀⠀⠀⠀⠀⠀⠀⠀⠀⠀⠀⠀⠀⠀⢸⣿⣿⣿⣿⣿⣿⣿⣿⣿⣿⣿⣿⣿⣿⣿⣿⣿⣿⣿⣿⣿⣿⣿⣿⣿⣿⣿⡇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⣿⣿⣿⣿⣿⣿⣿⣿⣿⣿⣿⣿⣿⣿⣿⣿⣿⣿⣿⣿⣿⣿⣿⣿⣿⣿⣿⣿⡇⣶⡆⢸⣿⣿⣿⡇⠀⠀⠀⠀⠀⠀⠀⠀⠀⠀⠀⠀⠀⠀⠀⠀⠀⠀⠀⠀⠀⠀⠀⠀⠀⠀⢺⣿⣿⣿⣿⣿⣿⣿⣿⣿⣿⣿⣿⣿⣿⣿⣿⣿⣿⣿⣿⣿⣿⣿⣿⣿⣿⣿⡇</a:t>
            </a:r>
            <a:br/>
            <a:r>
              <a:t>⣿⣿⣿⣿⣿⣿⣿⣿⣿⣿⣿⣿⣿⣿⣿⣿⣿⣿⣿⣿⣿⣿⣿⣿⣿⣿⣿⣿⣇⠉⢁⣾⣿⣿⣿⡇⠀⠀⠀⠀⠀⠀⠀⠀⠀⠀⠀⠀⠀⠀⠀⢠⡾⢰⠀⠀⠀⠀⠀⠀⠀⠀⠀⠙⢿⣿⣿⣿⣿⣿⣿⣿⣿⣿⣿⣿⣿⣿⣿⣿⣿⣿⣿⣿⣿⣿⣿⣿⣿⣿⡇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⣿⣿⣿⣿⣿⣿⣿⣿⣿⣿⣿⣿⣿⣿⣿⣿⣿⣿⣿⣿⣿⣿⣿⣿⣿⣿⣿⣿⣿⠀⣾⣿⣿⣿⣿⡇⠀⠀⠀⠀⠀⠀⠀⠀⠀⠀⠀⠀⠀⠀⣰⣿⣧⣿⡇⠀⠀⠀⠀⠀⠀⠀⠀⠀⠈⠻⣿⣿⣿⣿⣿⣿⣿⣿⣿⣿⣿⣿⣿⣿⣿⣿⣿⣿⣿⣿⣿⣿⣿⣿⡇</a:t>
            </a:r>
            <a:br/>
            <a:r>
              <a:t>⣿⣿⣿⣿⣿⣿⣿⣿⣿⣿⣿⣿⣿⣿⣿⣿⣿⣿⣿⣿⣿⣿⣿⣿⣿⣿⣿⣿⠁⣤⡀⣿⣿⣿⣿⡇⠀⠀⠀⠀⠀⠀⠀⠀⠀⠀⠀⠀⠀⢰⣿⣿⣿⣿⣧⠀⠀⠀⠀⠀⠀⠀⠀⠀⠀⠀⠹⣿⣿⣿⣿⣿⣿⣿⣿⣿⣿⣿⣿⣿⣿⣿⣿⣿⣿⣿⣿⣿⣿⣿⡇</a:t>
            </a:r>
            <a:br/>
            <a:r>
              <a:t>⣿⣿⣿⣿⣿⣿⣿⣿⣿⣿⣿⣿⣿⣿⣿⣿⣿⣿⣿⣿⣿⣿⣿⣿⣿⣿⣿⣿⠀⠿⠀⣿⣿⣿⣿⡇⠀⠀⠀⠀⠀⠀⠀⠀⠀⠀⠀⠀⠀⢸⣿⣿⣿⣿⣿⡀⠀⠀⠀⠀⠀⠀⠀⠀⠀⠀⠀⢹⣿⣿⣿⣿⣿⣿⣿⣿⣿⣿⣿⣿⣿⣿⣿⣿⣿⣿⣿⣿⣿⣿⡇</a:t>
            </a:r>
            <a:br/>
            <a:r>
              <a:t>⣿⣿⣿⣿⣿⣿⣿⣿⣿⣿⣿⣿⣿⣿⣿⣿⣿⣿⣿⣿⣿⣿⣿⣿⣿⣿⣿⣿⣶⠀⣾⣿⣿⣿⣿⡇⠀⠀⠀⠀⠀⠀⠀⠀⠀⠀⠀⠀⠀⢸⣿⣿⣿⣿⣿⡇⠀⠀⠀⠀⠀⠀⠀⠀⠀⠀⠀⢸⣿⣿⣿⣿⣿⣿⣿⣿⣿⣿⣿⣿⣿⣿⣿⣿⣿⣿⣿⣿⣿⣿⡇</a:t>
            </a:r>
            <a:br/>
            <a:r>
              <a:t>⣿⣿⣿⣿⣿⣿⣿⣿⣿⣿⣿⣿⣿⣿⣿⣿⣿⣿⣿⣿⣿⣿⣿⣿⣿⣿⣿⣿⠃⠀⢻⣿⣿⣿⣿⡇⠀⠀⠀⠀⠀⠀⠀⠀⠀⠀⠀⠀⠀⠈⢿⣿⣿⠋⠻⠃⠀⠀⠀⠀⠀⠀⠀⠀⠀⠀⢀⣾⣿⣿⣿⣿⣿⣿⣿⣿⣿⣿⣿⣿⣿⣿⣿⣿⣿⣿⣿⣿⣿⣿⡇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⣿⣿⣿⣿⣿⣿⣿⣿⣿⣿⣿⣿⣿⣿⣿⣿⣿⣿⣿⣿⣿⣿⣿⣿⣿⠿⠛⠋⠉⠉⠙⠛⠻⢿⣿⣿⣿⣿⣿⣿⣿⣿⣿⣿⣿⣿⣿⣿⣿⣿⣿⣿⣿⣿⣿⣿⣿⣿⣿⣿⣿⣿⣿⣿⣿⣿⣿⣿⣿⣿⣿⣿⣿⣿⣿⣿⣿⣿⣿⣿⣿⣿⣿⣿⣿⣿⣿⣿⣿⣿⡇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⣿⣿⣿⣿⣿⣿⣿⣿⣿⣿⣿⣿⣿⣿⣿⣿⣿⣿⣿⣿⣿⣿⡿⠋⠀⠀⠀⠀⠀⠀⠀⠀⠀⠀⠉⠻⣿⣿⣿⣿⣿⣿⣿⣿⣿⣿⣿⣿⣿⣿⣿⣿⣿⣿⣿⣿⣿⣿⣿⣿⣿⣿⣿⣿⣿⣿⣿⣿⣿⣿⣿⣿⣿⣿⣿⣿⣿⣿⣿⣿⣿⠿⠛⢉⣼⣿⣿⣿⣿⣿⡇</a:t>
            </a:r>
            <a:br/>
            <a:r>
              <a:t>⣿⣿⣿⣿⣿⣿⣿⣿⣿⣿⣿⣿⣿⣿⣿⣿⣿⣿⣿⣿⣿⠏⠀⠀⠀⠀⠀⠀⠀⠀⠀⠀⠀⠀⠀⠀⠘⢿⣿⣿⣿⣿⣿⣿⣿⣿⣿⣿⣿⣿⣿⣿⣿⣿⣿⣿⣿⣿⣿⣿⣿⣿⣿⣿⣿⣿⣿⣿⣿⣿⣿⣿⣿⣿⣿⣿⣿⡿⠟⠉⠀⢀⣴⣿⣿⣿⣿⣿⣿⣿⡇</a:t>
            </a:r>
            <a:br/>
            <a:r>
              <a:t>⣿⣿⣿⣿⣿⣿⣿⣿⣿⣿⣿⣿⣿⣿⣿⣿⣿⣿⣿⣿⠃⠀⠀⠀⠀⠀⠀⠀⠀⠀⠀⠀⠀⠀⠀⠀⠀⠘⣿⣿⣿⣿⣿⣿⣿⣿⣿⣿⣿⣿⣿⣿⣿⣿⣿⣿⣿⣿⣿⣿⣿⣿⣿⣿⣿⣿⣿⣿⣿⣿⣿⣿⣿⣿⡿⠟⠉⠀⠀⢀⣴⣿⣿⣿⣿⣿⣿⣿⣿⣿⡇</a:t>
            </a:r>
            <a:br/>
            <a:r>
              <a:t>⣿⣿⣿⣿⣿⣿⣿⣿⣿⣿⣿⣿⣿⣿⣿⣿⣿⣿⣿⡇⠀⠀⠀⠀⠀⠀⠀⠀⠀⠀⠀⠀⠀⠀⠀⠀⠀⠀⢹⣿⣿⣿⣿⣿⣿⣿⣿⣿⣿⣿⣿⣿⣿⣿⣿⣿⣿⣿⣿⣿⣿⣿⣿⣿⣿⣿⣿⣿⣿⣿⣿⡿⠛⠉⠀⠀⠀⠀⠀⠉⣻⣿⣿⣿⣿⣿⣿⣿⣿⣿⡇</a:t>
            </a:r>
            <a:br/>
            <a:r>
              <a:t>⣿⣿⣿⣿⣿⣿⣿⣿⣿⣿⣿⣿⣿⣿⣿⣿⣿⣿⣿⠀⠀⠀⠀⠀⠀⠀⠀⠀⠀⠀⠀⠀⠀⠀⠀⠀⠀⠀⠈⠛⠿⠿⢿⣿⣿⣿⣿⣿⣿⣿⣿⣿⣿⣿⣿⣿⣿⣿⣿⣿⣿⣿⢿⣿⣿⣿⣿⣿⠿⠛⠉⠀⠀⠀⠀⠀⠀⠀⠀⠻⣿⣿⣿⣿⣿⣿⣿⣿⣿⣿⡇</a:t>
            </a:r>
            <a:br/>
            <a:r>
              <a:t>⣿⣿⣿⣿⣿⣿⣿⣿⣿⣿⣿⣿⣿⣿⣿⣿⣿⣿⣿⡆⠀⠀⠀⠀⠀⠀⠀⠀⠀⠀⠀⠀⠀⠀⠀⠀⠀⠀⠀⠀⠀⠀⠀⠈⠻⣿⣿⣿⣿⡿⠿⠿⠛⠛⠋⠙⠛⠻⠿⣿⠿⠃⠀⠈⠿⠛⠉⠀⠀⠀⠀⠀⢀⠀⠀⠀⠀⠀⣀⣀⣼⣿⣿⣿⣿⣿⣿⣿⣿⣿⡇</a:t>
            </a:r>
            <a:br/>
            <a:r>
              <a:t>⣿⣿⣿⣿⣿⣿⣿⣿⣿⣿⣿⣿⣿⣿⣿⣿⣿⣿⣿⣿⡄⠀⠀⠀⠀⠀⠀⠀⠀⠀⠀⠀⠀⠀⠀⠀⠀⠀⠀⠀⠀⠀⠀⠀⠀⠘⣿⣿⣟⠉⠀⠀⠀⠀⠀⠀⠀⠀⠀⠀⠀⠀⠀⠀⠀⠀⠀⠀⠀⠀⣀⣴⣿⣿⣶⣶⣶⣿⣿⣿⣿⣿⣿⣿⣿⣿⣿⣿⣿⣿⡇</a:t>
            </a:r>
            <a:br/>
            <a:r>
              <a:t>⣿⣿⣿⣿⣿⣿⣿⣿⣿⣿⣿⣿⣿⣿⣿⣿⣿⣿⣿⣿⣿⣦⡀⠀⠀⠀⠀⠀⠀⠀⠀⠀⠀⠀⠀⠀⠀⠀⠀⠀⠀⠀⠀⠀⠀⠀⢹⣿⠃⠀⠀⠀⠀⠀⠀⠀⠀⠀⠀⠀⠀⠀⠀⠀⠀⠀⠀⢀⣤⣾⣿⣿⣿⣿⣿⣿⣿⣿⣿⣿⣿⣿⣿⣿⣿⣿⣿⣿⣿⣿⡇</a:t>
            </a:r>
            <a:br/>
            <a:r>
              <a:t>⣿⣿⣿⣿⣿⣿⣿⣿⣿⣿⣿⣿⣿⣿⣿⣿⣿⣿⣿⣿⣿⣿⣿⣶⣄⣀⡀⠀⠀⠀⠀⠀⠀⠀⠀⠀⠀⠀⠀⠀⠀⠀⠀⠀⠀⠀⢸⣿⡀⠀⠀⠀⠀⠀⠀⠀⠀⠀⠀⠀⠀⠀⠀⠀⠀⠠⠾⠿⠛⠉⠉⠉⠙⠻⣿⣿⣿⣿⣿⣿⣿⣿⣿⣿⣿⣿⣿⣿⣿⣿⡇</a:t>
            </a:r>
            <a:br/>
            <a:r>
              <a:t>⣿⣿⣿⣿⣿⣿⣿⣿⣿⣿⣿⣿⣿⣿⣿⣿⣿⣿⣿⣿⣿⣿⣿⣿⣿⣿⣿⣿⠟⠋⠉⠀⠀⠀⠀⠀⠀⠀⠀⠀⠀⠀⠀⠀⠀⢀⡉⠉⠁⠀⠀⠀⠀⠀⠀⠀⠀⠀⠀⠀⠀⠀⠀⠀⠀⠀⠀⠀⠀⠀⠀⠀⠀⠀⢸⣿⣿⣿⣿⣿⣿⣿⣿⣿⣿⣿⣿⣿⣿⣿⡇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⣿⣿⣿⣿⣿⣿⣿⣿⣿⣿⣿⣿⣿⣿⣿⣿⣿⣿⣿⣿⣿⣿⣿⣿⣿⠟⠉⠀⠀⠀⠀⠀⠀⠀⠀⠀⠀⠀⠀⠀⠀⠀⠀⠀⠀⠀⠁⠀⠀⠀⠀⠀⠀⠀⠀⠀⠀⠀⠀⠀⠀⠀⠀⠀⠀⠀⠀⠀⠀⠀⠀⠀⠀⠀⣼⣿⣿⣿⣿⣿⣿⣿⣿⣿⣿⣿⣿⣿⣿⣿⡇</a:t>
            </a:r>
            <a:br/>
            <a:r>
              <a:t>⣿⣿⣿⣿⣿⣿⣿⣿⣿⣿⣿⣿⣿⣿⣿⣿⣿⣿⣿⣿⣿⣿⣿⣿⣿⠇⠀⠀⠀⠀⠀⠀⠀⢰⣦⣀⠀⠀⠀⠀⠀⢀⣠⣶⣤⠀⠀⠀⠀⠀⠀⠀⠀⠀⠀⠀⠀⠀⠀⠀⠀⠀⠀⠀⠀⠀⠀⠀⠀⠀⠀⠀⠀⣰⣿⣿⣿⣿⣿⣿⣿⣿⣿⣿⣿⣿⣿⣿⣿⣿⡇</a:t>
            </a:r>
            <a:br/>
            <a:r>
              <a:t>⣿⣿⣿⣿⣿⣿⣿⣿⣿⣿⣿⣿⣿⣿⣿⣿⣿⣿⣿⣿⣿⣿⣿⣿⠃⠠⠂⠀⠀⠀⠀⠀⢠⣿⣿⣿⣿⣿⣶⣿⣿⣿⣿⣿⣿⡀⠀⠀⠀⠀⠀⠀⠀⠀⠀⠀⠀⠀⠀⠀⠀⠀⠀⠀⠀⠀⠀⠀⠀⠀⠀⠀⣴⣿⣿⣿⣿⣿⣿⣿⣿⣿⣿⣿⣿⣿⣿⣿⣿⣿⡇</a:t>
            </a:r>
            <a:br/>
            <a:r>
              <a:t>⣿⣿⣿⣿⣿⣿⣿⣿⣿⣿⣿⣿⣿⣿⣿⣿⣿⣿⣿⣿⣿⣿⣿⣿⣶⣿⣷⡆⠀⠀⠀⠀⠀⣿⣿⣿⣿⣿⣿⣿⣿⣿⣿⣿⣿⣿⣦⠀⠀⠀⠀⠀⠀⠀⠀⠀⠀⠀⠀⠀⠀⠀⠀⠀⠀⠀⠀⠀⠀⠀⢀⣼⣿⣿⣿⣿⣿⣿⣿⣿⣿⣿⣿⣿⣿⣿⣿⣿⣿⣿⡇</a:t>
            </a:r>
            <a:br/>
            <a:r>
              <a:t>⣿⣿⣿⣿⣿⣿⣿⣿⣿⣿⣿⣿⣿⣿⣿⣿⣿⣿⣿⣿⣿⣿⣿⣿⣿⣿⣟⠁⠀⠀⠀⠀⠀⣈⣿⣿⣿⣿⣿⣿⣿⣿⣿⣿⣿⣿⠇⠀⠀⠀⠀⠀⠀⠀⠀⠀⠀⠀⠀⠀⠀⠀⠀⠀⠀⢀⡀⠀⢀⣴⣿⣿⣿⣿⣿⣿⣿⣿⣿⣿⣿⣿⣿⣿⣿⣿⣿⣿⣿⣿⡇</a:t>
            </a:r>
            <a:br/>
            <a:r>
              <a:t>⣿⣿⣿⣿⣿⣿⣿⣿⣿⣿⣿⣿⣿⣿⣿⣿⣿⣿⣿⣿⣿⣿⣿⣿⣿⣿⣿⣶⠀⠀⠀⠀⠀⢻⣿⣿⣿⣿⣿⣿⣿⣿⣿⣿⣿⡏⠀⠀⠀⠀⠀⠀⠀⠀⠀⠀⠀⠀⠀⠀⠀⠀⠀⠀⠀⣾⣿⣶⣿⣿⣿⣿⣿⣿⣿⣿⣿⣿⣿⣿⣿⣿⣿⣿⣿⣿⣿⣿⣿⣿⡇</a:t>
            </a:r>
            <a:br/>
            <a:r>
              <a:t>⣿⣿⣿⣿⣿⣿⣿⣿⣿⣿⣿⣿⣿⣿⣿⣿⣿⣿⣿⣿⣿⣿⣿⣿⣿⣿⣿⣿⡀⠀⠀⠀⠀⢸⣿⣿⣿⣿⣿⣿⡿⠿⠿⠛⠉⠀⠀⠀⠀⠀⠀⠀⠀⠀⠀⠀⠀⠀⠀⠀⠀⠀⠀⠀⣸⣿⣿⣿⣿⣿⣿⣿⣿⣿⣿⣿⣿⣿⣿⣿⣿⣿⣿⣿⣿⣿⣿⣿⣿⣿⡇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⣿⣿⣿⣿⣿⣿⣿⣿⣿⣿⣿⣿⣿⣿⣿⣿⣿⣿⣿⣿⣿⣿⣿⣿⣿⣿⣿⣿⡇⠀⠀⠀⠀⠀⠛⠉⠉⠀⠀⠀⠀⠀⠀⠀⠀⠀⠀⠀⠀⠀⠀⠀⠀⠀⠀⠀⠀⠀⠀⠀⠀⠀⠀⠀⣿⣿⣿⣿⣿⣿⣿⣿⣿⣿⣿⣿⣿⣿⣿⣿⣿⣿⣿⣿⣿⣿⣿⣿⣿⣿⡇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⣿⣿⣿⣿⣿⣿⣿⣿⣿⣿⣿⣿⣿⣿⣿⣿⣿⣿⣿⣿⣿⣿⣿⣿⣿⣿⣿⣿⣿⠠⣀⠀⠀⠀⠀⠀⢀⠀⠀⠀⠀⠀⠀⠀⠀⠀⠀⠀⠀⠀⠀⠀⠀⠀⠀⠀⠀⠀⠀⠀⠀⠀⠀⣾⣿⣿⣿⣿⣿⣿⣿⣿⣿⣿⣿⣿⣿⣿⣿⣿⣿⣿⣿⣿⣿⣿⣿⣿⣿⣿⡇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⣿⣿⣿⣿⣿⣿⣿⣿⣿⣿⣿⣿⣿⣿⣿⣿⣿⣿⣿⣿⣿⣿⣿⣿⣿⣿⣿⣿⣿⣤⠀⣴⣿⣿⣿⣿⠏⠀⠀⠀⠀⠀⠀⠀⠀⠀⠀⠀⠀⠀⠀⠀⠀⠀⠀⠀⠀⠀⠀⠀⠀⠀⠀⣿⣿⣿⣿⣿⣿⣿⣿⣿⣿⣿⣿⣿⣿⣿⣿⣿⣿⣿⣿⣿⣿⣿⣿⣿⣿⣿⡇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⣿⣿⣿⣿⣿⣿⣿⣿⣿⣿⣿⣿⣿⣿⣿⣿⣿⣿⣿⣿⣿⣿⣿⣿⣿⣿⣿⣿⣿⠟⠀⢻⣿⣿⣿⡿⠀⠀⠀⠀⠀⠀⠀⠀⠀⠀⠀⠀⠀⠀⠀⠀⠀⠀⠀⠀⠀⠀⠀⠀⠀⠀⢠⣿⣿⣿⣿⣿⣿⣿⣿⣿⣿⣿⣿⣿⣿⣿⣿⣿⣿⣿⣿⣿⣿⣿⣿⣿⣿⣿⡇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⣿⣿⣿⣿⣿⣿⣿⣿⣿⣿⣿⣿⣿⣿⣿⣿⣿⣿⣿⣿⣿⣿⣿⣿⣿⣿⣿⣿⣿⠀⣶⠀⣿⣿⣿⡇⠀⠀⠀⠀⠀⠀⠀⠀⠀⠀⠀⠀⠀⠀⠀⠀⢀⠀⠀⠀⠀⠀⠀⠀⠀⠀⢸⣿⣿⣿⣿⣿⣿⣿⣿⣿⣿⣿⣿⣿⣿⣿⣿⣿⣿⣿⣿⣿⣿⣿⣿⣿⣿⣿⡇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⣿⣿⣿⣿⣿⣿⣿⣿⣿⣿⣿⣿⣿⣿⣿⣿⣿⣿⣿⣿⣿⣿⣿⣿⣿⣿⣿⣿⣿⡀⠉⣠⣿⣿⣿⡇⠀⠀⠀⠀⠀⠀⠀⠀⠀⠀⠀⠀⠀⠀⠀⢠⣾⠇⡄⠀⠀⠀⠀⠀⠀⠀⠀⠻⣿⣿⣿⣿⣿⣿⣿⣿⣿⣿⣿⣿⣿⣿⣿⣿⣿⣿⣿⣿⣿⣿⣿⣿⣿⣿⡇</a:t>
            </a:r>
            <a:br/>
            <a:r>
              <a:t>⣿⣿⣿⣿⣿⣿⣿⣿⣿⣿⣿⣿⣿⣿⣿⣿⣿⣿⣿⣿⣿⣿⣿⣿⣿⣿⣿⣿⣿⡇⠀⣿⣿⣿⣿⡇⠀⠀⠀⠀⠀⠀⠀⠀⠀⠀⠀⠀⠀⠀⣰⣿⣿⣼⣇⠀⠀⠀⠀⠀⠀⠀⠀⠀⠈⢿⣿⣿⣿⣿⣿⣿⣿⣿⣿⣿⣿⣿⣿⣿⣿⣿⣿⣿⣿⣿⣿⣿⣿⣿⡇</a:t>
            </a:r>
            <a:br/>
            <a:r>
              <a:t>⣿⣿⣿⣿⣿⣿⣿⣿⣿⣿⣿⣿⣿⣿⣿⣿⣿⣿⣿⣿⣿⣿⣿⣿⣿⣿⣿⣿⡟⢠⣠⢸⣿⣿⣿⡇⠀⠀⠀⠀⠀⠀⠀⠀⠀⠀⠀⠀⠀⢰⣿⣿⣿⣿⣿⠀⠀⠀⠀⠀⠀⠀⠀⠀⠀⠀⢻⣿⣿⣿⣿⣿⣿⣿⣿⣿⣿⣿⣿⣿⣿⣿⣿⣿⣿⣿⣿⣿⣿⣿⡇</a:t>
            </a:r>
            <a:br/>
            <a:r>
              <a:t>⣿⣿⣿⣿⣿⣿⣿⣿⣿⣿⣿⣿⣿⣿⣿⣿⣿⣿⣿⣿⣿⣿⣿⣿⣿⣿⣿⣿⡇⠸⠛⢸⣿⣿⣿⡇⠀⠀⠀⠀⠀⠀⠀⠀⠀⠀⠀⠀⠀⢸⣿⣿⣿⣿⣿⡇⠀⠀⠀⠀⠀⠀⠀⠀⠀⠀⠀⢿⣿⣿⣿⣿⣿⣿⣿⣿⣿⣿⣿⣿⣿⣿⣿⣿⣿⣿⣿⣿⣿⣿⡇</a:t>
            </a:r>
            <a:br/>
            <a:r>
              <a:t>⣿⣿⣿⣿⣿⣿⣿⣿⣿⣿⣿⣿⣿⣿⣿⣿⣿⣿⣿⣿⣿⣿⣿⣿⣿⣿⣿⣿⣿⡆⢰⣾⣿⣿⣿⡇⠀⠀⠀⠀⠀⠀⠀⠀⠀⠀⠀⠀⠀⢸⣿⣿⣿⣿⣿⣷⠀⠀⠀⠀⠀⠀⠀⠀⠀⠀⠀⢸⣿⣿⣿⣿⣿⣿⣿⣿⣿⣿⣿⣿⣿⣿⣿⣿⣿⣿⣿⣿⣿⣿⡇</a:t>
            </a:r>
            <a:br/>
            <a:r>
              <a:t>⣿⣿⣿⣿⣿⣿⣿⣿⣿⣿⣿⣿⣿⣿⣿⣿⣿⣿⣿⣿⣿⣿⣿⣿⣿⣿⣿⣿⠏⠀⡘⣿⣿⣿⣿⡇⠀⠀⠀⠀⠀⠀⠀⠀⠀⠀⠀⠀⠀⠘⢿⣿⣿⠛⣿⠟⠀⠀⠀⠀⠀⠀⠀⠀⠀⠀⢀⣿⣿⣿⣿⣿⣿⣿⣿⣿⣿⣿⣿⣿⣿⣿⣿⣿⣿⣿⣿⣿⣿⣿⡇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⣿⣿⣿⣿⣿⣿⣿⣿⣿⣿⣿⣿⣿⣿⣿⣿⣿⣿⣿⣿⣿⣿⣿⣿⣿⠿⠛⠋⠉⠉⠉⠛⠻⢿⣿⣿⣿⣿⣿⣿⣿⣿⣿⣿⣿⣿⣿⣿⣿⣿⣿⣿⣿⣿⣿⣿⣿⣿⣿⣿⣿⣿⣿⣿⣿⣿⣿⣿⣿⣿⣿⣿⣿⣿⣿⣿⣿⣿⣿⣿⣿⣿⣿⣿⣿⣿⣿⣿⣿⣿⡇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⣿⣿⣿⣿⣿⣿⣿⣿⣿⣿⣿⣿⣿⣿⣿⣿⣿⣿⣿⣿⣿⣿⡿⠋⠀⠀⠀⠀⠀⠀⠀⠀⠀⠀⠉⠻⣿⣿⣿⣿⣿⣿⣿⣿⣿⣿⣿⣿⣿⣿⣿⣿⣿⣿⣿⣿⣿⣿⣿⣿⣿⣿⣿⣿⣿⣿⣿⣿⣿⣿⣿⣿⣿⣿⣿⣿⣿⣿⣿⣿⣿⡿⠟⢋⣽⣿⣿⣿⣿⣿⡇</a:t>
            </a:r>
            <a:br/>
            <a:r>
              <a:t>⣿⣿⣿⣿⣿⣿⣿⣿⣿⣿⣿⣿⣿⣿⣿⣿⣿⣿⣿⣿⣿⠋⠀⠀⠀⠀⠀⠀⠀⠀⠀⠀⠀⠀⠀⠀⠈⢿⣿⣿⣿⣿⣿⣿⣿⣿⣿⣿⣿⣿⣿⣿⣿⣿⣿⣿⣿⣿⣿⣿⣿⣿⣿⣿⣿⣿⣿⣿⣿⣿⣿⣿⣿⣿⣿⣿⣿⣿⠿⠋⠁⢀⣴⣿⣿⣿⣿⣿⣿⣿⡇</a:t>
            </a:r>
            <a:br/>
            <a:r>
              <a:t>⣿⣿⣿⣿⣿⣿⣿⣿⣿⣿⣿⣿⣿⣿⣿⣿⣿⣿⣿⣿⠃⠀⠀⠀⠀⠀⠀⠀⠀⠀⠀⠀⠀⠀⠀⠀⠀⠈⣿⣿⣿⣿⣿⣿⣿⣿⣿⣿⣿⣿⣿⣿⣿⣿⣿⣿⣿⣿⣿⣿⣿⣿⣿⣿⣿⣿⣿⣿⣿⣿⣿⣿⣿⣿⣿⠟⠋⠀⠀⢀⣴⣿⣿⣿⣿⣿⣿⣿⣿⣿⡇</a:t>
            </a:r>
            <a:br/>
            <a:r>
              <a:t>⣿⣿⣿⣿⣿⣿⣿⣿⣿⣿⣿⣿⣿⣿⣿⣿⣿⣿⣿⡇⠀⠀⠀⠀⠀⠀⠀⠀⠀⠀⠀⠀⠀⠀⠀⠀⠀⠀⢹⣿⣿⣿⣿⣿⣿⣿⣿⣿⣿⣿⣿⣿⣿⣿⣿⣿⣿⣿⣿⣿⣿⣿⣿⣿⣿⣿⣿⣿⣿⣿⣿⣿⠟⠋⠀⠀⠀⠀⠀⠙⢻⣿⣿⣿⣿⣿⣿⣿⣿⣿⡇</a:t>
            </a:r>
            <a:br/>
            <a:r>
              <a:t>⣿⣿⣿⣿⣿⣿⣿⣿⣿⣿⣿⣿⣿⣿⣿⣿⣿⣿⣿⠀⠀⠀⠀⠀⠀⠀⠀⠀⠀⠀⠀⠀⠀⠀⠀⠀⠀⠀⠈⠛⠿⠿⢿⣿⣿⣿⣿⣿⣿⣿⣿⣿⣿⣿⣿⣿⣿⣿⣿⣿⣿⣿⣿⣿⣿⣿⣿⣿⠿⠛⠉⠀⠀⠀⠀⠀⠀⠀⠐⠺⣿⣿⣿⣿⣿⣿⣿⣿⣿⣿⡇</a:t>
            </a:r>
            <a:br/>
            <a:r>
              <a:t>⣿⣿⣿⣿⣿⣿⣿⣿⣿⣿⣿⣿⣿⣿⣿⣿⣿⣿⣿⡆⠀⠀⠀⠀⠀⠀⠀⠀⠀⠀⠀⠀⠀⠀⠀⠀⠀⠀⠀⠀⠀⠀⠀⠈⠻⣿⣿⣿⣿⡿⠿⠿⠛⠛⠋⠙⠛⠻⠿⣿⠿⠗⠀⠘⠿⠛⠉⠀⠀⠀⠀⠀⠀⠀⠀⠀⠀⠀⣀⣀⣸⣿⣿⣿⣿⣿⣿⣿⣿⣿⡇</a:t>
            </a:r>
            <a:br/>
            <a:r>
              <a:t>⣿⣿⣿⣿⣿⣿⣿⣿⣿⣿⣿⣿⣿⣿⣿⣿⣿⣿⣿⣿⡄⠀⠀⠀⠀⠀⠀⠀⠀⠀⠀⠀⠀⠀⠀⠀⠀⠀⠀⠀⠀⠀⠀⠀⠀⠘⣿⣿⣟⠉⠀⠀⠀⠀⠀⠀⠀⠀⠀⠀⠀⠀⠀⠀⠀⠀⠀⠀⠀⠀⢀⣴⣾⣿⣶⣶⣶⣿⣿⣿⣿⣿⣿⣿⣿⣿⣿⣿⣿⣿⡇</a:t>
            </a:r>
            <a:br/>
            <a:r>
              <a:t>⣿⣿⣿⣿⣿⣿⣿⣿⣿⣿⣿⣿⣿⣿⣿⣿⣿⣿⣿⣿⣿⣦⡀⠀⠀⠀⠀⠀⠀⠀⠀⠀⠀⠀⠀⠀⠀⠀⠀⠀⠀⠀⠀⠀⠀⠀⢹⣿⠃⠀⠀⠀⠀⠀⠀⠀⠀⠀⠀⠀⠀⠀⠀⠀⠀⠀⠀⢀⣠⣾⣿⣿⣿⣿⣿⣿⣿⣿⣿⣿⣿⣿⣿⣿⣿⣿⣿⣿⣿⣿⡇</a:t>
            </a:r>
            <a:br/>
            <a:r>
              <a:t>⣿⣿⣿⣿⣿⣿⣿⣿⣿⣿⣿⣿⣿⣿⣿⣿⣿⣿⣿⣿⣿⣿⣿⣶⣤⣀⡀⠀⠀⠀⡀⠀⠀⠀⠀⠀⠀⠀⠀⠀⠀⠀⠀⠀⠀⠀⢸⣿⡀⠀⠀⠀⠀⠀⠀⠀⠀⠀⠀⠀⠀⠀⠀⠀⠀⠠⠶⠿⠛⠋⠉⠉⠛⠿⣿⣿⣿⣿⣿⣿⣿⣿⣿⣿⣿⣿⣿⣿⣿⣿⡇</a:t>
            </a:r>
            <a:br/>
            <a:r>
              <a:t>⣿⣿⣿⣿⣿⣿⣿⣿⣿⣿⣿⣿⣿⣿⣿⣿⣿⣿⣿⣿⣿⣿⣿⣿⣿⣿⣿⣿⠟⠋⠉⠀⠀⠀⠀⠀⠀⠀⠀⠀⠀⠀⠀⠀⠀⢀⡉⠉⠁⠀⠀⠀⠀⠀⠀⠀⠀⠀⠀⠀⠀⠀⠀⠀⠀⠀⠀⠀⠀⠀⠀⠀⠀⠀⢸⣿⣿⣿⣿⣿⣿⣿⣿⣿⣿⣿⣿⣿⣿⣿⡇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⣿⣿⣿⣿⣿⣿⣿⣿⣿⣿⣿⣿⣿⣿⣿⣿⣿⣿⣿⣿⣿⣿⣿⣿⣿⠋⠁⠀⠀⠀⠀⠀⠀⠀⠀⠀⠀⠀⠀⠀⠀⠀⠀⠀⠀⠀⠁⠀⠀⠀⠀⠀⠀⠀⠀⠀⠀⠀⠀⠀⠀⠀⠀⠀⠀⠀⠀⠀⠀⠀⠀⠀⠀⠀⣼⣿⣿⣿⣿⣿⣿⣿⣿⣿⣿⣿⣿⣿⣿⣿⡇</a:t>
            </a:r>
            <a:br/>
            <a:r>
              <a:t>⣿⣿⣿⣿⣿⣿⣿⣿⣿⣿⣿⣿⣿⣿⣿⣿⣿⣿⣿⣿⣿⣿⣿⣿⣿⠃⠀⠀⠀⠀⠀⠀⠀⢰⣦⣀⠀⠀⠀⠀⠀⣀⣠⣶⣤⠀⠀⠀⠀⠀⠀⠀⠀⠀⠀⠀⠀⠀⠀⠀⠀⠀⠀⠀⠀⠀⠀⠀⠀⠀⠀⠀⠀⣠⣿⣿⣿⣿⣿⣿⣿⣿⣿⣿⣿⣿⣿⣿⣿⣿⡇</a:t>
            </a:r>
            <a:br/>
            <a:r>
              <a:t>⣿⣿⣿⣿⣿⣿⣿⣿⣿⣿⣿⣿⣿⣿⣿⣿⣿⣿⣿⣿⣿⣿⣿⣿⠃⠠⠂⠀⠀⠀⠀⠀⢠⣿⣿⣿⣿⣿⣿⣿⣿⣿⣿⣿⣯⡀⠀⠀⠀⠀⠀⠀⠀⠀⠀⠀⠀⠀⠀⠀⠀⠀⠀⠀⠀⠀⠀⠀⠀⠀⠀⠀⣠⣿⣿⣿⣿⣿⣿⣿⣿⣿⣿⣿⣿⣿⣿⣿⣿⣿⡇</a:t>
            </a:r>
            <a:br/>
            <a:r>
              <a:t>⣿⣿⣿⣿⣿⣿⣿⣿⣿⣿⣿⣿⣿⣿⣿⣿⣿⣿⣿⣿⣿⣿⣿⣿⣶⣿⣷⡆⠀⠀⠀⠀⠈⣿⣿⣿⣿⣿⣿⣿⣿⣿⣿⣿⣿⣿⣦⠀⠀⠀⠀⠀⠀⠀⠀⠀⠀⠀⠀⠀⠀⠀⠀⠀⠀⠀⠀⠀⠀⠀⢀⣴⣿⣿⣿⣿⣿⣿⣿⣿⣿⣿⣿⣿⣿⣿⣿⣿⣿⣿⡇</a:t>
            </a:r>
            <a:br/>
            <a:r>
              <a:t>⣿⣿⣿⣿⣿⣿⣿⣿⣿⣿⣿⣿⣿⣿⣿⣿⣿⣿⣿⣿⣿⣿⣿⣿⣿⣿⣟⠀⠀⠀⠀⠀⠀⣈⣿⣿⣿⣿⣿⣿⣿⣿⣿⣿⣿⣿⠇⠀⠀⠀⠀⠀⠀⠀⠀⠀⠀⠀⠀⠀⠀⠀⠀⠀⠀⢀⡀⠀⢀⣴⣿⣿⣿⣿⣿⣿⣿⣿⣿⣿⣿⣿⣿⣿⣿⣿⣿⣿⣿⣿⡇</a:t>
            </a:r>
            <a:br/>
            <a:r>
              <a:t>⣿⣿⣿⣿⣿⣿⣿⣿⣿⣿⣿⣿⣿⣿⣿⣿⣿⣿⣿⣿⣿⣿⣿⣿⣿⣿⣿⣶⠀⠀⠀⠀⠀⢻⣿⣿⣿⣿⣿⣿⣿⣿⣿⣿⣿⡏⠀⠀⠀⠀⠀⠀⠀⠀⠀⠀⠀⠀⠀⠀⠀⠀⠀⠀⠀⣾⣿⣶⣿⣿⣿⣿⣿⣿⣿⣿⣿⣿⣿⣿⣿⣿⣿⣿⣿⣿⣿⣿⣿⣿⡇</a:t>
            </a:r>
            <a:br/>
            <a:r>
              <a:t>⣿⣿⣿⣿⣿⣿⣿⣿⣿⣿⣿⣿⣿⣿⣿⣿⣿⣿⣿⣿⣿⣿⣿⣿⣿⣿⣿⣿⠀⠀⠀⠀⠀⢸⣿⣿⣿⣿⣿⣿⡿⠿⠿⠟⠉⠀⠀⠀⠀⠀⠀⠀⠀⠀⠀⠀⠀⠀⠀⠀⠀⠀⠀⠀⢸⣿⣿⣿⣿⣿⣿⣿⣿⣿⣿⣿⣿⣿⣿⣿⣿⣿⣿⣿⣿⣿⣿⣿⣿⣿⡇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⣿⣿⣿⣿⣿⣿⣿⣿⣿⣿⣿⣿⣿⣿⣿⣿⣿⣿⣿⣿⣿⣿⣿⣿⣿⣿⣿⣿⡇⠀⠀⠀⠀⠈⠛⠉⠉⠀⠀⠀⠀⠀⠀⠀⠀⠀⠀⠀⠀⠀⠀⠀⠀⠀⠀⠀⠀⠀⠀⠀⠀⠀⠀⠀⣿⣿⣿⣿⣿⣿⣿⣿⣿⣿⣿⣿⣿⣿⣿⣿⣿⣿⣿⣿⣿⣿⣿⣿⣿⣿⡇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⣿⣿⣿⣿⣿⣿⣿⣿⣿⣿⣿⣿⣿⣿⣿⣿⣿⣿⣿⣿⣿⣿⣿⣿⣿⣿⣿⣿⣿⠠⣀⠀⠀⠀⠀⠀⢀⡀⠀⠀⠀⠀⠀⠀⠀⠀⠀⠀⠀⠀⠀⠀⠀⠀⠀⠀⠀⠀⠀⠀⠀⠀⠀⣼⣿⣿⣿⣿⣿⣿⣿⣿⣿⣿⣿⣿⣿⣿⣿⣿⣿⣿⣿⣿⣿⣿⣿⣿⣿⣿⡇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⣿⣿⣿⣿⣿⣿⣿⣿⣿⣿⣿⣿⣿⣿⣿⣿⣿⣿⣿⣿⣿⣿⣿⣿⣿⣿⣿⣿⣿⣤⠀⣴⣿⣿⣿⣿⠏⠀⠀⠀⠀⠀⠀⠀⠀⠀⠀⠀⠀⠀⠀⠀⠀⠀⠀⠀⠀⠀⠀⠀⠀⠀⠀⣿⣿⣿⣿⣿⣿⣿⣿⣿⣿⣿⣿⣿⣿⣿⣿⣿⣿⣿⣿⣿⣿⣿⣿⣿⣿⣿⡇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⣿⣿⣿⣿⣿⣿⣿⣿⣿⣿⣿⣿⣿⣿⣿⣿⣿⣿⣿⣿⣿⣿⣿⣿⣿⣿⣿⣿⣿⠟⠀⠻⣿⣿⣿⡿⠀⠀⠀⠀⠀⠀⠀⠀⠀⠀⠀⠀⠀⠀⠀⠀⠀⠀⠀⠀⠀⠀⠀⠀⠀⠀⢠⣿⣿⣿⣿⣿⣿⣿⣿⣿⣿⣿⣿⣿⣿⣿⣿⣿⣿⣿⣿⣿⣿⣿⣿⣿⣿⣿⡇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⣿⣿⣿⣿⣿⣿⣿⣿⣿⣿⣿⣿⣿⣿⣿⣿⣿⣿⣿⣿⣿⣿⣿⣿⣿⣿⣿⣿⣿⠀⣶⡀⣿⣿⣿⡇⠀⠀⠀⠀⠀⠀⠀⠀⠀⠀⠀⠀⠀⠀⠀⠀⢀⠀⠀⠀⠀⠀⠀⠀⠀⠀⢸⣿⣿⣿⣿⣿⣿⣿⣿⣿⣿⣿⣿⣿⣿⣿⣿⣿⣿⣿⣿⣿⣿⣿⣿⣿⣿⣿⡇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⣿⣿⣿⣿⣿⣿⣿⣿⣿⣿⣿⣿⣿⣿⣿⣿⣿⣿⣿⣿⣿⣿⣿⣿⣿⣿⣿⣿⣿⡀⠉⣀⣿⣿⣿⡇⠀⠀⠀⠀⠀⠀⠀⠀⠀⠀⠀⠀⠀⠀⠀⢠⣾⡇⡀⠀⠀⠀⠀⠀⠀⠀⠈⠻⣿⣿⣿⣿⣿⣿⣿⣿⣿⣿⣿⣿⣿⣿⣿⣿⣿⣿⣿⣿⣿⣿⣿⣿⣿⣿⡇</a:t>
            </a:r>
            <a:br/>
            <a:r>
              <a:t>⣿⣿⣿⣿⣿⣿⣿⣿⣿⣿⣿⣿⣿⣿⣿⣿⣿⣿⣿⣿⣿⣿⣿⣿⣿⣿⣿⣿⣿⡿⠀⣿⣿⣿⣿⡇⠀⠀⠀⠀⠀⠀⠀⠀⠀⠀⠀⠀⠀⠀⣰⣿⣿⣷⣧⠀⠀⠀⠀⠀⠀⠀⠀⠀⠙⢿⣿⣿⣿⣿⣿⣿⣿⣿⣿⣿⣿⣿⣿⣿⣿⣿⣿⣿⣿⣿⣿⣿⣿⣿⡇</a:t>
            </a:r>
            <a:br/>
            <a:r>
              <a:t>⣿⣿⣿⣿⣿⣿⣿⣿⣿⣿⣿⣿⣿⣿⣿⣿⣿⣿⣿⣿⣿⣿⣿⣿⣿⣿⣿⣿⣿⢀⣤⠈⣿⣿⣿⡇⠀⠀⠀⠀⠀⠀⠀⠀⠀⠀⠀⠀⠀⢰⣿⣿⣿⣿⣿⡀⠀⠀⠀⠀⠀⠀⠀⠀⠀⠈⢻⣿⣿⣿⣿⣿⣿⣿⣿⣿⣿⣿⣿⣿⣿⣿⣿⣿⣿⣿⣿⣿⣿⣿⡇</a:t>
            </a:r>
            <a:br/>
            <a:r>
              <a:t>⣿⣿⣿⣿⣿⣿⣿⣿⣿⣿⣿⣿⣿⣿⣿⣿⣿⣿⣿⣿⣿⣿⣿⣿⣿⣿⣿⣿⣿⠸⠻⢀⣿⣿⣿⡇⠀⠀⠀⠀⠀⠀⠀⠀⠀⠀⠀⠀⠀⢸⣿⣿⣿⣿⣿⡇⠀⠀⠀⠀⠀⠀⠀⠀⠀⠀⠀⣿⣿⣿⣿⣿⣿⣿⣿⣿⣿⣿⣿⣿⣿⣿⣿⣿⣿⣿⣿⣿⣿⣿⡇</a:t>
            </a:r>
            <a:br/>
            <a:r>
              <a:t>⣿⣿⣿⣿⣿⣿⣿⣿⣿⣿⣿⣿⣿⣿⣿⣿⣿⣿⣿⣿⣿⣿⣿⣿⣿⣿⣿⣿⣿⡆⢠⣾⣿⣿⣿⡇⠀⠀⠀⠀⠀⠀⠀⠀⠀⠀⠀⠀⠀⢸⣿⣿⣿⣿⣿⣿⠀⠀⠀⠀⠀⠀⠀⠀⠀⠀⠀⢸⣿⣿⣿⣿⣿⣿⣿⣿⣿⣿⣿⣿⣿⣿⣿⣿⣿⣿⣿⣿⣿⣿⡇</a:t>
            </a:r>
            <a:br/>
            <a:r>
              <a:t>⣿⣿⣿⣿⣿⣿⣿⣿⣿⣿⣿⣿⣿⣿⣿⣿⣿⣿⣿⣿⣿⣿⣿⣿⣿⣿⣿⣿⡟⠁⠈⢻⣿⣿⣿⡇⠀⠀⠀⠀⠀⠀⠀⠀⠀⠀⠀⠀⠀⠘⢿⣿⣿⠛⣿⠟⠀⠀⠀⠀⠀⠀⠀⠀⠀⠀⢀⣿⣿⣿⣿⣿⣿⣿⣿⣿⣿⣿⣿⣿⣿⣿⣿⣿⣿⣿⣿⣿⣿⣿⡇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⣿⣿⣿⣿⣿⣿⣿⣿⣿⣿⣿⣿⣿⣿⣿⣿⣿⣿⣿⣿⣿⣿⣿⣿⣿⠟⠛⠉⠉⠉⠉⠙⠛⢿⣿⣿⣿⣿⣿⣿⣿⣿⣿⣿⣿⣿⣿⣿⣿⣿⣿⣿⣿⣿⣿⣿⣿⣿⣿⣿⣿⣿⣿⣿⣿⣿⣿⣿⣿⣿⣿⣿⣿⣿⣿⣿⣿⣿⣿⣿⣿⣿⣿⣿⣿⣿⣿⣿⣿⣿⡇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⣿⣿⣿⣿⣿⣿⣿⣿⣿⣿⣿⣿⣿⣿⣿⣿⣿⣿⣿⣿⣿⣿⡿⠋⠀⠀⠀⠀⠀⠀⠀⠀⠀⠀⠈⠻⣿⣿⣿⣿⣿⣿⣿⣿⣿⣿⣿⣿⣿⣿⣿⣿⣿⣿⣿⣿⣿⣿⣿⣿⣿⣿⣿⣿⣿⣿⣿⣿⣿⣿⣿⣿⣿⣿⣿⣿⣿⣿⣿⣿⣿⣿⡿⠟⢋⣿⣿⣿⣿⣿⡇</a:t>
            </a:r>
            <a:br/>
            <a:r>
              <a:t>⣿⣿⣿⣿⣿⣿⣿⣿⣿⣿⣿⣿⣿⣿⣿⣿⣿⣿⣿⣿⣿⠋⠀⠀⠀⠀⠀⠀⠀⠀⠀⠀⠀⠀⠀⠀⠈⢿⣿⣿⣿⣿⣿⣿⣿⣿⣿⣿⣿⣿⣿⣿⣿⣿⣿⣿⣿⣿⣿⣿⣿⣿⣿⣿⣿⣿⣿⣿⣿⣿⣿⣿⣿⣿⣿⣿⣿⣿⡿⠟⠋⠁⢀⣴⣿⣿⣿⣿⣿⣿⡇</a:t>
            </a:r>
            <a:br/>
            <a:r>
              <a:t>⣿⣿⣿⣿⣿⣿⣿⣿⣿⣿⣿⣿⣿⣿⣿⣿⣿⣿⣿⣿⠃⠀⠀⠀⠀⠀⠀⠀⠀⠀⠀⠀⠀⠀⠀⠀⠀⠈⣿⣿⣿⣿⣿⣿⣿⣿⣿⣿⣿⣿⣿⣿⣿⣿⣿⣿⣿⣿⣿⣿⣿⣿⣿⣿⣿⣿⣿⣿⣿⣿⣿⣿⣿⣿⣿⡿⠟⠉⠀⠀⣠⣾⣿⣿⣿⣿⣿⣿⣿⣿⡇</a:t>
            </a:r>
            <a:br/>
            <a:r>
              <a:t>⣿⣿⣿⣿⣿⣿⣿⣿⣿⣿⣿⣿⣿⣿⣿⣿⣿⣿⣿⡇⠀⠀⠀⠀⠀⠀⠀⠀⠀⠀⠀⠀⠀⠀⠀⠀⠀⠀⢸⣿⣿⣿⣿⣿⣿⣿⣿⣿⣿⣿⣿⣿⣿⣿⣿⣿⣿⣿⣿⣿⣿⣿⣿⣿⣿⣿⣿⣿⣿⣿⣿⣿⡿⠛⠉⠀⠀⠀⠀⠘⢻⣿⣿⣿⣿⣿⣿⣿⣿⣿⡇</a:t>
            </a:r>
            <a:br/>
            <a:r>
              <a:t>⣿⣿⣿⣿⣿⣿⣿⣿⣿⣿⣿⣿⣿⣿⣿⣿⣿⣿⣿⠀⠀⠀⠀⠀⠀⠀⠀⠀⠀⠀⠀⠀⠀⠀⠀⠀⠀⠀⠈⠛⠿⠿⢿⣿⣿⣿⣿⣿⣿⣿⣿⣿⣿⣿⣿⣿⣿⣿⣿⣿⣿⣿⣿⣿⣿⣿⣿⣿⣿⠿⠋⠁⠀⠀⠀⠀⠀⠀⠐⠶⣿⣿⣿⣿⣿⣿⣿⣿⣿⣿⡇</a:t>
            </a:r>
            <a:br/>
            <a:r>
              <a:t>⣿⣿⣿⣿⣿⣿⣿⣿⣿⣿⣿⣿⣿⣿⣿⣿⣿⣿⣿⡆⠀⠀⠀⠀⠀⠀⠀⠀⠀⠀⠀⠀⠀⠀⠀⠀⠀⠀⠀⠀⠀⠀⠀⠈⠻⣿⣿⣿⣿⣿⠿⠿⠛⠛⠛⠛⠛⠻⠿⣿⣿⠗⠀⠙⡿⠟⠋⠁⠀⠀⠀⠀⠀⠀⠀⠀⠀⠀⠀⢀⣈⣿⣿⣿⣿⣿⣿⣿⣿⣿⡇</a:t>
            </a:r>
            <a:br/>
            <a:r>
              <a:t>⣿⣿⣿⣿⣿⣿⣿⣿⣿⣿⣿⣿⣿⣿⣿⣿⣿⣿⣿⣿⣄⠀⠀⠀⠀⠀⠀⠀⠀⠀⠀⠀⠀⠀⠀⠀⠀⠀⠀⠀⠀⠀⠀⠀⠀⠘⣿⣿⣟⠋⠁⠀⠀⠀⠀⠀⠀⠀⠀⠀⠀⠀⠀⠀⠀⠀⠀⠀⠀⠀⠀⣠⣶⣷⣦⣤⣤⣶⣿⣿⣿⣿⣿⣿⣿⣿⣿⣿⣿⣿⡇</a:t>
            </a:r>
            <a:br/>
            <a:r>
              <a:t>⣿⣿⣿⣿⣿⣿⣿⣿⣿⣿⣿⣿⣿⣿⣿⣿⣿⣿⣿⣿⣿⣦⡀⠀⠀⠀⠀⠀⠀⠀⠀⠀⠀⠀⠀⠀⠀⠀⠀⠀⠀⠀⠀⠀⠀⠀⢹⣿⠃⠀⠀⠀⠀⠀⠀⠀⠀⠀⠀⠀⠀⠀⠀⠀⠀⠀⠀⠀⣠⣴⣿⣿⣿⣿⣿⣿⣿⣿⣿⣿⣿⣿⣿⣿⣿⣿⣿⣿⣿⣿⡇</a:t>
            </a:r>
            <a:br/>
            <a:r>
              <a:t>⣿⣿⣿⣿⣿⣿⣿⣿⣿⣿⣿⣿⣿⣿⣿⣿⣿⣿⣿⣿⣿⣿⣿⣷⣤⣀⣀⣀⡀⣀⡀⠀⠀⠀⠀⠀⠀⠀⠀⠀⠀⠀⠀⠀⠀⠀⢸⣿⡀⠀⠀⠀⠀⠀⠀⠀⠀⠀⠀⠀⠀⠀⠀⠀⠀⠀⠴⣿⠟⠛⠉⠙⠻⢿⣿⣿⣿⣿⣿⣿⣿⣿⣿⣿⣿⣿⣿⣿⣿⣿⡇</a:t>
            </a:r>
            <a:br/>
            <a:r>
              <a:t>⣿⣿⣿⣿⣿⣿⣿⣿⣿⣿⣿⣿⣿⣿⣿⣿⣿⣿⣿⣿⣿⣿⣿⣿⣿⣿⣿⣿⠟⠉⠀⠀⠀⠀⠀⠀⠀⠀⠀⠀⠀⠀⠀⠀⠀⢀⡉⠉⠁⠀⠀⠀⠀⠀⠀⠀⠀⠀⠀⠀⠀⠀⠀⠀⠀⠀⠀⠀⠀⠀⠀⠀⠀⠀⢹⣿⣿⣿⣿⣿⣿⣿⣿⣿⣿⣿⣿⣿⣿⣿⡇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⣿⣿⣿⣿⣿⣿⣿⣿⣿⣿⣿⣿⣿⣿⣿⣿⣿⣿⣿⣿⣿⣿⣿⣿⣿⠋⠁⠀⠀⠀⠀⠀⠀⠀⠀⠀⠀⠀⠀⠀⠀⠀⠀⠀⠀⠀⠁⠀⠀⠀⠀⠀⠀⠀⠀⠀⠀⠀⠀⠀⠀⠀⠀⠀⠀⠀⠀⠀⠀⠀⠀⠀⠀⠀⣸⣿⣿⣿⣿⣿⣿⣿⣿⣿⣿⣿⣿⣿⣿⣿⡇</a:t>
            </a:r>
            <a:br/>
            <a:r>
              <a:t>⣿⣿⣿⣿⣿⣿⣿⣿⣿⣿⣿⣿⣿⣿⣿⣿⣿⣿⣿⣿⣿⣿⣿⣿⡿⠃⠀⠀⠀⠀⠀⠀⠀⢰⣦⣀⠀⠀⠀⠀⠀⣀⣤⣶⣤⠀⠀⠀⠀⠀⠀⠀⠀⠀⠀⠀⠀⠀⠀⠀⠀⠀⠀⠀⠀⠀⠀⠀⠀⠀⠀⠀⠀⢠⣿⣿⣿⣿⣿⣿⣿⣿⣿⣿⣿⣿⣿⣿⣿⣿⡇</a:t>
            </a:r>
            <a:br/>
            <a:r>
              <a:t>⣿⣿⣿⣿⣿⣿⣿⣿⣿⣿⣿⣿⣿⣿⣿⣿⣿⣿⣿⣿⣿⣿⣿⣿⠁⠐⠂⠀⠀⠀⠀⠀⢠⣿⣿⣿⣿⣿⣿⣿⣿⣿⣿⣿⣯⡀⠀⠀⠀⠀⠀⠀⠀⠀⠀⠀⠀⠀⠀⠀⠀⠀⠀⠀⠀⠀⠀⠀⠀⠀⠀⠀⣠⣿⣿⣿⣿⣿⣿⣿⣿⣿⣿⣿⣿⣿⣿⣿⣿⣿⡇</a:t>
            </a:r>
            <a:br/>
            <a:r>
              <a:t>⣿⣿⣿⣿⣿⣿⣿⣿⣿⣿⣿⣿⣿⣿⣿⣿⣿⣿⣿⣿⣿⣿⣿⣿⣶⣿⣷⡆⠀⠀⠀⠀⠈⣿⣿⣿⣿⣿⣿⣿⣿⣿⣿⣿⣿⣿⡦⠀⠀⠀⠀⠀⠀⠀⠀⠀⠀⠀⠀⠀⠀⠀⠀⠀⠀⠀⠀⠀⠀⠀⢀⣴⣿⣿⣿⣿⣿⣿⣿⣿⣿⣿⣿⣿⣿⣿⣿⣿⣿⣿⡇</a:t>
            </a:r>
            <a:br/>
            <a:r>
              <a:t>⣿⣿⣿⣿⣿⣿⣿⣿⣿⣿⣿⣿⣿⣿⣿⣿⣿⣿⣿⣿⣿⣿⣿⣿⣿⣿⣏⠀⠀⠀⠀⠀⠀⣨⣿⣿⣿⣿⣿⣿⣿⣿⣿⣿⣿⣿⠃⠀⠀⠀⠀⠀⠀⠀⠀⠀⠀⠀⠀⠀⠀⠀⠀⠀⠀⢀⡀⠀⢀⣤⣾⣿⣿⣿⣿⣿⣿⣿⣿⣿⣿⣿⣿⣿⣿⣿⣿⣿⣿⣿⡇</a:t>
            </a:r>
            <a:br/>
            <a:r>
              <a:t>⣿⣿⣿⣿⣿⣿⣿⣿⣿⣿⣿⣿⣿⣿⣿⣿⣿⣿⣿⣿⣿⣿⣿⣿⣿⣿⣷⣶⠀⠀⠀⠀⠀⢿⣿⣿⣿⣿⣿⣿⣿⣿⣿⣿⣿⠇⠀⠀⠀⠀⠀⠀⠀⠀⠀⠀⠀⠀⠀⠀⠀⠀⠀⠀⠀⣼⣷⣴⣿⣿⣿⣿⣿⣿⣿⣿⣿⣿⣿⣿⣿⣿⣿⣿⣿⣿⣿⣿⣿⣿⡇</a:t>
            </a:r>
            <a:br/>
            <a:r>
              <a:t>⣿⣿⣿⣿⣿⣿⣿⣿⣿⣿⣿⣿⣿⣿⣿⣿⣿⣿⣿⣿⣿⣿⣿⣿⣿⣿⣿⣿⠀⠀⠀⠀⠀⢸⣿⣿⣿⣿⣿⣿⡿⠿⠿⠟⠉⠀⠀⠀⠀⠀⠀⠀⠀⠀⠀⠀⠀⠀⠀⠀⠀⠀⠀⠀⢰⣿⣿⣿⣿⣿⣿⣿⣿⣿⣿⣿⣿⣿⣿⣿⣿⣿⣿⣿⣿⣿⣿⣿⣿⣿⡇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⣿⣿⣿⣿⣿⣿⣿⣿⣿⣿⣿⣿⣿⣿⣿⣿⣿⣿⣿⣿⣿⣿⣿⣿⣿⣿⣿⣿⡄⠀⠀⠀⠀⠘⠋⠉⠉⠀⠀⠀⠀⠀⠀⠀⠀⠀⠀⠀⠀⠀⠀⠀⠀⠀⠀⠀⠀⠀⠀⠀⠀⠀⠀⠀⣿⣿⣿⣿⣿⣿⣿⣿⣿⣿⣿⣿⣿⣿⣿⣿⣿⣿⣿⣿⣿⣿⣿⣿⣿⣿⡇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⣿⣿⣿⣿⣿⣿⣿⣿⣿⣿⣿⣿⣿⣿⣿⣿⣿⣿⣿⣿⣿⣿⣿⣿⣿⣿⣿⣿⣿⢠⢀⠀⠀⠀⠀⠀⢀⡀⠀⠀⠀⠀⠀⠀⠀⠀⠀⠀⠀⠀⠀⠀⠀⠀⠀⠀⠀⠀⠀⠀⠀⠀⠀⣼⣿⣿⣿⣿⣿⣿⣿⣿⣿⣿⣿⣿⣿⣿⣿⣿⣿⣿⣿⣿⣿⣿⣿⣿⣿⣿⡇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⣿⣿⣿⣿⣿⣿⣿⣿⣿⣿⣿⣿⣿⣿⣿⣿⣿⣿⣿⣿⣿⣿⣿⣿⣿⣿⣿⣿⣿⣤⠀⣼⣿⣿⣿⣿⠏⠀⠀⠀⠀⠀⠀⠀⠀⠀⠀⠀⠀⠀⠀⠀⠀⠀⠀⠀⠀⠀⠀⠀⠀⠀⠀⣿⣿⣿⣿⣿⣿⣿⣿⣿⣿⣿⣿⣿⣿⣿⣿⣿⣿⣿⣿⣿⣿⣿⣿⣿⣿⣿⡇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⣿⣿⣿⣿⣿⣿⣿⣿⣿⣿⣿⣿⣿⣿⣿⣿⣿⣿⣿⣿⣿⣿⣿⣿⣿⣿⣿⣿⣿⠟⠀⠻⣿⣿⣿⡿⠀⠀⠀⠀⠀⠀⠀⠀⠀⠀⠀⠀⠀⠀⠀⠀⠀⠀⠀⠀⠀⠀⠀⠀⠀⠀⠀⣿⣿⣿⣿⣿⣿⣿⣿⣿⣿⣿⣿⣿⣿⣿⣿⣿⣿⣿⣿⣿⣿⣿⣿⣿⣿⣿⡇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⣿⣿⣿⣿⣿⣿⣿⣿⣿⣿⣿⣿⣿⣿⣿⣿⣿⣿⣿⣿⣿⣿⣿⣿⣿⣿⣿⣿⣿⠀⣶⡄⣿⣿⣿⡇⠀⠀⠀⠀⠀⠀⠀⠀⠀⠀⠀⠀⠀⠀⠀⠀⠀⠀⠀⠀⠀⠀⠀⠀⠀⠀⠘⣿⣿⣿⣿⣿⣿⣿⣿⣿⣿⣿⣿⣿⣿⣿⣿⣿⣿⣿⣿⣿⣿⣿⣿⣿⣿⣿⡇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⣿⣿⣿⣿⣿⣿⣿⣿⣿⣿⣿⣿⣿⣿⣿⣿⣿⣿⣿⣿⣿⣿⣿⣿⣿⣿⣿⣿⣿⣀⠉⣁⣿⣿⣿⡇⠀⠀⠀⠀⠀⠀⠀⠀⠀⠀⠀⠀⠀⠀⠀⢠⣾⡇⠀⠀⠀⠀⠀⠀⠀⠀⠀⢿⣿⣿⣿⣿⣿⣿⣿⣿⣿⣿⣿⣿⣿⣿⣿⣿⣿⣿⣿⣿⣿⣿⣿⣿⣿⣿⡇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⣿⣿⣿⣿⣿⣿⣿⣿⣿⣿⣿⣿⣿⣿⣿⣿⣿⣿⣿⣿⣿⣿⣿⣿⣿⣿⣿⣿⣿⣿⠀⢿⣿⣿⣿⡇⠀⠀⠀⠀⠀⠀⠀⠀⠀⠀⠀⠀⠀⠀⣰⣿⣿⣧⣧⠀⠀⠀⠀⠀⠀⠀⠀⠀⠹⣿⣿⣿⣿⣿⣿⣿⣿⣿⣿⣿⣿⣿⣿⣿⣿⣿⣿⣿⣿⣿⣿⣿⣿⣿⡇</a:t>
            </a:r>
            <a:br/>
            <a:r>
              <a:t>⣿⣿⣿⣿⣿⣿⣿⣿⣿⣿⣿⣿⣿⣿⣿⣿⣿⣿⣿⣿⣿⣿⣿⣿⣿⣿⣿⣿⣿⠁⣤⡄⣿⣿⣿⡇⠀⠀⠀⠀⠀⠀⠀⠀⠀⠀⠀⠀⠀⢰⣿⣿⣿⣿⣿⡄⠀⠀⠀⠀⠀⠀⠀⠀⠀⠈⢿⣿⣿⣿⣿⣿⣿⣿⣿⣿⣿⣿⣿⣿⣿⣿⣿⣿⣿⣿⣿⣿⣿⣿⡇</a:t>
            </a:r>
            <a:br/>
            <a:r>
              <a:t>⣿⣿⣿⣿⣿⣿⣿⣿⣿⣿⣿⣿⣿⣿⣿⣿⣿⣿⣿⣿⣿⣿⣿⣿⣿⣿⣿⣿⣿⡀⠟⠇⣿⣿⣿⡇⠀⠀⠀⠀⠀⠀⠀⠀⠀⠀⠀⠀⠀⢸⣿⣿⣿⣿⣿⣧⠀⠀⠀⠀⠀⠀⠀⠀⠀⠀⠈⣿⣿⣿⣿⣿⣿⣿⣿⣿⣿⣿⣿⣿⣿⣿⣿⣿⣿⣿⣿⣿⣿⣿⡇</a:t>
            </a:r>
            <a:br/>
            <a:r>
              <a:t>⣿⣿⣿⣿⣿⣿⣿⣿⣿⣿⣿⣿⣿⣿⣿⣿⣿⣿⣿⣿⣿⣿⣿⣿⣿⣿⣿⣿⣿⣷⠀⣶⣿⣿⣿⡇⠀⠀⠀⠀⠀⠀⠀⠀⠀⠀⠀⠀⠀⢸⣿⣿⣿⣿⣿⣿⡀⠀⠀⠀⠀⠀⠀⠀⠀⠀⠀⣿⣿⣿⣿⣿⣿⣿⣿⣿⣿⣿⣿⣿⣿⣿⣿⣿⣿⣿⣿⣿⣿⣿⡇</a:t>
            </a:r>
            <a:br/>
            <a:r>
              <a:t>⣿⣿⣿⣿⣿⣿⣿⣿⣿⣿⣿⣿⣿⣿⣿⣿⣿⣿⣿⣿⣿⣿⣿⣿⣿⣿⣿⣿⣿⠋⠀⠙⣿⣿⣿⡇⠀⠀⠀⠀⠀⠀⠀⠀⠀⠀⠀⠀⠀⠘⢿⣿⣿⠿⣿⠟⠃⠀⠀⠀⠀⠀⠀⠀⠀⠀⢀⣿⣿⣿⣿⣿⣿⣿⣿⣿⣿⣿⣿⣿⣿⣿⣿⣿⣿⣿⣿⣿⣿⣿⡇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⠀⠀⠀⠀⠀⠀⠀⠀⠀⠀⠀⠀⠀⠀⠀⠀⠀⠀⠀⠀⠀⠀⠀⠀⠀⠀⠀⠀⠀⠀⠀⠀⠀⠀⠀⠀⠀⠀⠀⠀⠀⠀⠀⠀⠀⠀⠀⠀⠀⠀⠀⠀⠀⠀⠀⠀⠀⠀⠀⠀⠀⠀⠀⠀⠀⠀⠀⠀⠀⠀⠀⠀⠀⠀⠀⠀⢻⣿⣿⣿⣿⣿⣿⣿⣿⣿⣿⣿⣿⣿⡇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⠀⠀⠀⠀⠀⠀⠀⠀⠀⠀⠀⠀⠀⠀⠀⠀⠀⠀⠀⠀⠀⠀⠀⠀⠀⠀⠀⠀⠀⠀⠀⠀⠀⠀⠀⠀⠀⠀⠀⠀⠀⠀⠀⠀⠀⠀⠀⠀⠀⠀⠀⠀⠀⠀⠀⠀⠀⠀⠀⠀⠀⠀⠀⠀⠀⠀⠀⠀⠀⠀⠀⠀⠀⠀⠀⠀⠀⠙⣿⣿⣿⣿⣿⣿⣿⣿⣿⣿⣿⣿⡇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⠀⠀⠀⠀⠀⠀⠀⠀⠀⠀⠀⠀⠀⠀⠀⠀⠀⠀⠀⠀⠀⠀⠀⠀⠀⠀⠀⠀⠀⠀⠀⠀⠀⠀⠀⠀⠀⠀⠀⠀⠀⠀⠀⠀⠀⠀⠀⠀⠀⠀⠀⠀⠀⠀⠀⠀⠀⠀⠀⠀⠀⠀⠀⠀⠀⠀⠀⠀⠀⠀⠀⠀⠀⠀⠀⠀⣀⣤⣶⣿⣿⣿⣿⣿⣿⣿⣿⣿⣿⣿⡇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⠀⠀⠀⠀⠀⠀⠀⠀⠀⠀⠀⠀⠀⠀⠀⠀⠀⠀⠀⠀⠀⠀⠀⠀⠀⠀⠀⠀⠀⠀⠀⠀⠀⠀⠀⠀⠀⠀⠀⠀⠀⠀⠀⠀⠀⠀⠀⠀⠀⠀⠀⠀⠀⠀⠀⠀⠀⠀⠀⠀⠀⠀⠀⠀⠀⠀⠀⠀⠀⠀⠀⠀⠀⢰⣾⣿⣿⣿⣿⣿⣿⣿⣿⣿⣿⣿⣿⣿⣿⣿⡇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⠀⠀⠀⠀⠀⠀⠀⠀⠀⠀⠀⠀⠀⠀⠀⠀⠀⠀⠀⠀⠀⠀⠀⠀⠀⠀⠀⠀⠀⠀⠀⠀⠀⠀⠀⠀⠀⠀⠀⠀⠀⠀⠀⠀⠀⠀⠀⠀⠀⠀⠀⠀⠀⠀⠀⠀⠀⠀⠀⠀⠀⠀⠀⠀⠀⠀⠀⠀⠀⠀⠀⠀⠀⠘⣿⣿⣿⣿⣿⣿⣿⣿⣿⣿⣿⣿⣿⣿⣿⣿⡇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⠀⠀⠀⠀⠀⠀⠀⠀⠀⠀⠀⠀⠀⠀⠀⠀⠀⠀⠀⠀⠀⠀⠀⠀⠀⠀⠀⠀⠀⠀⠀⠀⠀⠀⠀⠀⠀⠀⠀⠀⠀⠀⠀⠀⠀⠀⠀⠀⠀⠀⠀⠀⠀⠀⠀⠀⠀⠀⠀⠀⠀⠀⠀⠀⠀⠀⠀⠀⠀⠀⠀⠀⠀⢰⣿⣿⣿⣿⣿⣿⣿⣿⣿⣿⣿⣿⣿⣿⣿⣿⡇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⠀⠀⠀⠀⠀⠀⠀⠀⠀⠀⠀⠀⠀⠀⠀⠀⠀⠀⠀⠀⠀⠀⠀⠀⠀⠀⠀⠀⠀⠀⠀⠀⠀⠀⠀⠀⠀⠀⠀⠀⠀⠀⠀⠀⠀⠀⠀⠀⠀⠀⠀⠀⠀⠀⠀⠀⠀⠀⠀⠀⠀⠀⠀⠀⠀⠀⠀⠀⠀⠀⠀⠀⠀⠀⠀⠀⠘⣿⣿⣿⣿⣿⣿⣿⣿⣿⣿⣿⣿⣿⡇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⠀⠀⠀⠀⠀⠀⠀⠀⠀⠀⠀⠀⠀⠀⠀⠀⠀⠀⠀⠀⠀⠀⠀⠀⠀⠀⠀⠀⠀⠀⠀⠀⠀⠀⠀⠀⠀⠀⠀⠀⠀⠀⠀⠀⠀⠀⠀⠀⠀⠀⠀⠀⠀⠀⠀⠀⠀⠀⠀⠀⠀⠀⠀⠀⠀⠀⠀⠀⠀⠀⠀⠀⠀⠀⠀⠀⠘⠿⣿⣿⣿⣿⣿⣿⣿⣿⣿⣿⣿⣿⡇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⠀⠀⠀⠀⠀⠀⠀⠀⠀⠀⠀⠀⠀⠀⠀⠀⠀⠀⠀⠀⠀⠀⠀⠀⠀⠀⠀⠀⠀⠀⠀⠀⠀⠀⠀⠀⠀⠀⠀⠀⠀⠀⠀⠀⠀⠀⠀⠀⠀⠀⠀⠀⠀⠀⠀⠀⠀⠀⠀⠀⠀⠀⠀⠀⠀⠀⠀⠀⠀⠀⠀⠀⠀⠀⠀⠀⠀⠀⢹⣿⣿⣿⣿⣿⣿⣿⣿⣿⣿⣿⡇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⠀⠀⠀⠀⠀⠀⠀⠀⠀⠀⠀⠀⠀⠀⠀⠀⠀⠀⠀⠀⠀⠀⠀⠀⠘⢿⣿⣿⣿⣿⣿⣿⣿⣿⣿⣿⣿⣿⣿⣿⣿⣿⣿⣿⣿⣿⣿⣿⣿⣿⣿⣿⣿⣿⣿⣿⣿⣿⣿⣿⣿⣿⣿⣿⣿⣿⣿⣿⣿⣿⣿⣿⣿⣿⣿⣿⣿⣿⣿⣿⣿⣿⣿⣿⣿⣿⣿⡿⠀⠀⠀</a:t>
            </a:r>
            <a:br/>
            <a:r>
              <a:t>⠀⠀⠀⠀⠀⠀⠀⠀⠀⠀⠀⠀⠀⠀⠀⠀⠀⠀⠀⠀⠀⠀⠀⠀⠀⠈⠻⣿⣿⣿⣿⣿⣿⣿⣿⣿⣿⣿⣿⣿⣿⣿⣿⣿⣿⣿⣿⣿⣿⣿⣿⣿⣿⣿⣿⣿⣿⣿⣿⣿⣿⣿⣿⣿⣿⣿⣿⣿⣿⣿⣿⣿⣿⣿⣿⣿⣿⣿⣿⣿⣿⣿⣿⣿⣿⣿⣿⣧⣄⣀⡀</a:t>
            </a:r>
            <a:br/>
            <a:r>
              <a:t>⠀⠀⠀⠀⠀⠀⠀⠀⠀⠀⠀⠀⠀⠀⠀⠀⠀⠀⠀⠀⠀⠀⠀⠀⠀⠀⠀⠀⠀⢹⣿⣿⣿⣿⣿⣿⣿⣿⣿⣿⣿⣿⣿⣿⣿⣿⣿⣿⣿⣿⣿⣿⣿⣿⣿⣿⣿⣿⣿⣿⣿⣿⣿⣿⣿⣿⣿⣿⣿⣿⣿⣿⣿⣿⣿⣿⣿⣿⣿⣿⣿⣿⣿⣿⣿⣿⣿⣿⣿⣿⡇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⠀⠀⠀⠀⠀⠀⠀⠀⠀⠀⠀⠀⠀⠀⠀⠀⠀⠀⠀⠀⠀⠀⠀⠀⠀⠀⠀⠀⠀⠀⠻⣿⣿⣿⣿⣿⣿⣿⣿⣿⣿⣿⣿⣿⣿⣿⣿⣿⣿⣿⣿⣿⣿⣿⣿⣿⣿⣿⣿⣿⣿⣿⣿⣿⣿⣿⣿⣿⣿⣿⣿⣿⣿⣿⣿⣿⣿⣿⣿⣿⣿⣿⣿⣿⣿⣿⣿⣿⣿⣿⡇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⠀⠀⠀⠀⠀⠀⠀⠀⠀⠀⠀⠀⠀⠀⠀⠀⠀⠀⠀⠀⠀⠀⠀⠀⠀⠀⠀⠀⠀⠀⠀⠈⠻⢿⣿⣿⣿⣿⣿⣿⣿⣿⣿⣿⣿⣿⣿⣿⣿⣿⣿⣿⣿⣿⣿⣿⣿⣿⣿⣿⣿⣿⣿⣿⣿⣿⣿⣿⣿⣿⣿⣿⣿⣿⣿⣿⣿⣿⣿⣿⣿⣿⣿⣿⣿⣿⣿⣿⣿⣿⡇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⠀⠀⠀⠀⠀⠀⠀⠀⠀⠀⠀⠀⠀⠀⠀⠀⠀⠀⠀⠀⠀⠀⠀⠀⠀⠀⠀⠀⠀⠀⠀⠀⠀⠀⠉⠛⠿⣿⣿⣿⣿⣿⣿⣿⣿⣿⣿⣿⣿⣿⣿⣿⣿⣿⣿⣿⣿⣿⣿⣿⣿⣿⣿⣿⣿⣿⣿⣿⣿⣿⣿⣿⣿⣿⣿⣿⣿⣿⣿⣿⣿⣿⣿⣿⣿⣿⣿⣿⣿⣿⡇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⠀⠀⠀⠀⠀⠀⠀⠀⠀⠀⠀⠀⠀⠀⠀⠀⠀⠀⠀⠀⠀⠀⠀⠀⠀⠀⠀⠀⠀⠀⠀⠀⠀⠀⠀⠀⠀⠈⠙⢿⣿⣿⣿⣿⣿⣿⣿⣿⣿⣿⣿⣿⣿⣿⣿⣿⣿⣿⣿⣿⣿⣿⣿⣿⣿⣿⣿⣿⣿⣿⣿⣿⣿⣿⣿⣿⣿⣿⣿⣿⣿⣿⣿⣿⣿⣿⣿⣿⣿⣿⡇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⠀⠀⠀⠀⠀⠀⠀⠀⠀⠀⠀⠀⠀⠀⠀⠀⠀⠀⠀⠀⠀⠀⠀⠀⠀⠀⠀⠀⠀⠀⠀⠀⠀⠀⠀⠀⠀⠀⠀⠈⠙⠿⣿⣿⣿⣿⣿⣿⣿⣿⣿⣿⣿⣿⣿⣿⣿⣿⣿⣿⣿⣿⣿⣿⣿⣿⣿⣿⣿⣿⣿⣿⣿⣿⣿⣿⣿⣿⣿⣿⣿⣿⣿⣿⣿⣿⣿⣿⣿⣿⡇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⠀⠀⠀⠀⠀⠀⠀⠀⠀⠀⠀⠀⠀⠀⠀⠀⠀⠀⠀⠀⠀⠀⠀⠀⠀⠀⠀⠀⠀⠀⠀⠀⠀⠀⠀⠀⠀⠀⠀⠀⠀⠀⠀⠈⠛⢿⣿⣿⣿⣿⣿⣿⣿⣿⣿⣿⣿⣿⣿⣿⣿⣿⣿⣿⣿⣿⣿⣿⣿⣿⣿⣿⣿⣿⣿⣿⣿⣿⣿⣿⣿⣿⣿⣿⣿⣿⣿⣿⣿⣿⡇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⠀⠀⠀⠀⠀⠀⠀⠀⠀⠀⠀⠀⠀⠀⠀⠀⠀⠀⠀⠀⠀⠀⠀⠀⠀⠀⠀⠀⠀⠀⠀⠀⠀⠀⠀⠀⠀⠀⠀⠀⠀⠀⠀⠀⠀⠀⠈⠙⠻⣿⣿⣿⣿⣿⣿⣿⣿⣿⣿⣿⣿⣿⣿⣿⣿⣿⣿⣿⣿⣿⣿⣿⣿⣿⣿⣿⣿⣿⣿⣿⣿⣿⣿⣿⣿⣿⣿⣿⣿⣿⡇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⠀⠀⠀⠀⠀⠀⠀⠀⠀⠀⠀⠀⠀⠀⠀⠀⠀⠀⠀⠀⠀⠀⠀⠀⠀⠀⠀⠀⠀⠀⠀⠀⠀⠀⠀⠀⠀⠀⠀⠀⠀⠀⠀⠀⠀⠀⠀⠀⠀⠀⠉⣹⣿⣿⣿⣿⣿⣿⣿⣿⣿⣿⣿⣿⣿⣿⣿⣿⣿⣿⣿⣿⣿⣿⣿⣿⣿⣿⣿⣿⣿⣿⣿⣿⣿⣿⣿⣿⣿⣿⡇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⠀⠀⠀⠀⠀⠀⠀⠀⠀⠀⠀⠀⠀⠀⠀⠀⠀⠀⠀⠀⠀⠀⠀⠀⠀⠀⠀⠀⠀⠀⠀⠀⠀⠀⠀⠀⠀⠀⠀⠀⠀⠀⠀⠀⠀⠀⠀⠀⠀⠀⠀⠉⠛⣿⣿⣿⣿⣿⣿⣿⣿⣿⣿⣿⣿⣿⣿⣿⣿⣿⣿⣿⣿⣿⣿⣿⣿⣿⣿⣿⣿⣿⣿⣿⣿⣿⣿⣿⣿⣿⡇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⠀⠀⠀⠀⠀⠀⠀⠀⠀⠀⠀⠀⠀⠀⠀⠀⠀⠀⠀⠀⠀⠀⠀⠀⠀⠀⠀⠀⠀⠀⠀⠀⠀⠀⠀⠀⠀⠀⠀⠀⠀⠀⠀⠀⠀⠀⠀⠀⠀⠀⠀⠀⠀⠸⢿⣿⣿⣿⣿⣿⣿⣿⣿⣿⣿⣿⣿⣿⣿⣿⣿⣿⣿⣿⣿⣿⣿⣿⣿⣿⣿⣿⣿⣿⣿⣿⣿⣿⣿⣿⡇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⠀⠀⠀⠀⠀⠀⠀⠀⠀⠀⠀⠀⠀⠀⠀⠀⠀⠀⠀⠀⠀⠀⠀⠀⠀⠀⠀⠀⠀⠀⠀⠀⠀⠀⠀⠀⠀⠀⠀⠀⠀⣠⣴⣶⣶⣤⣤⡀⠀⠀⠀⠀⠀⠀⠀⠻⣿⣿⣿⣿⣿⣿⣿⣿⣿⣿⣿⣿⣿⣿⣿⣿⣿⣿⣿⣿⣿⣿⣿⣿⣿⣿⣿⣿⣿⣿⣿⣿⣿⣿⡇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⠀⠀⠀⠀⠀⠀⠀⠀⠀⠀⠀⠀⠀⠀⠀⠀⠀⠀⠀⠀⠀⠀⠀⠀⠀⠀⠀⠀⠀⠀⠀⠀⠀⠀⠀⠀⠀⠀⢀⣷⣾⣿⣿⣿⣿⣿⣿⣿⣦⡀⠀⠀⠀⠀⠀⠀⠘⣿⣿⣿⠿⠛⡟⢻⣿⣿⣿⣿⣿⣿⣿⣿⣿⣿⣿⣿⣿⣿⣿⣿⣿⣿⣿⣿⣿⣿⣿⣿⣿⣿⡇</a:t>
            </a:r>
            <a:br/>
            <a:r>
              <a:t>⠀⠀⠀⠀⠀⠀⠀⠀⠀⠀⠀⠀⠀⠀⠀⠀⠀⠀⠀⠀⠀⠀⠀⠀⠀⠀⠀⠀⠀⠀⠀⠀⠀⠀⠀⠀⢀⣴⣿⣿⣿⣿⣿⣿⣿⣿⣿⣿⣿⣿⡄⠀⠀⠀⠀⠀⠀⠀⠀⠀⠀⠀⠀⢰⣿⣿⣿⣿⣿⣿⣿⣿⣿⣿⣿⣿⣿⣿⣿⣿⣿⣿⣿⣿⣿⣿⣿⣿⣿⣿⡇</a:t>
            </a:r>
            <a:br/>
            <a:r>
              <a:t>⠀⠀⠀⠀⠀⠀⠀⠀⠀⠀⠀⠀⠀⠀⠀⠀⠀⠀⠀⠀⠀⠀⠀⠀⠀⠀⠀⠀⠀⠀⠀⠀⠀⠀⠀⣴⣿⣿⣿⣿⣿⣿⣿⣿⣿⣿⣿⣿⣿⣿⣿⡀⠀⠀⠀⠀⠀⠀⠀⠀⠀⠀⠀⠀⠙⣿⣿⣿⣿⣿⣿⣿⣿⣿⣿⣿⣿⣿⣿⣿⣿⣿⣿⣿⣿⣿⣿⣿⣿⣿⡇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⠀⠀⠀⠀⠀⠀⠀⠀⠀⠀⠀⠀⠀⠀⠀⠀⠀⠀⠀⠀⠀⠀⠀⠀⠀⠀⠀⠀⠀⠀⠀⠀⠀⠀⠀⣿⣿⣿⣿⣿⣿⣿⣿⣿⣿⣿⣿⣿⣿⣿⣿⡇⠀⠀⠀⠀⠀⠀⠀⠀⠀⠀⠀⠀⣰⣿⣿⣿⣿⣿⣿⣿⣿⣿⣿⣿⣿⣿⣿⣿⣿⣿⣿⣿⣿⣿⣿⣿⣿⣿⡇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⠀⠀⠀⠀⠀⠀⠀⠀⠀⠀⠀⠀⠀⠀⠀⠀⠀⠀⠀⠀⠀⠀⠀⠀⠀⠀⠀⠀⠀⠀⠀⠀⠀⠀⠀⢿⣿⣿⣿⣿⣿⣿⣿⣿⣿⣿⣿⣿⣿⣿⡿⠁⠀⠀⠀⠀⠀⠀⠀⠀⠀⠀⠀⣼⣿⣿⣿⣿⣿⣿⣿⣿⣿⣿⣿⣿⣿⣿⣿⣿⣿⣿⣿⣿⣿⣿⣿⣿⣿⣿⡇</a:t>
            </a:r>
            <a:br/>
            <a:r>
              <a:t>⠀⠀⠀⠀⠀⠀⠀⠀⠀⠀⠀⠀⠀⠀⠀⠀⠀⠀⠀⠀⠀⠀⠀⠀⠀⠀⠀⠀⠀⠀⠀⠀⠀⠀⠀⠈⠻⣿⣿⣿⣿⣿⣿⣿⣿⣿⣿⣿⣿⣯⡀⠀⠀⠀⠀⠀⠀⠀⠀⠀⠀⠀⢠⣿⣿⣿⣿⣿⣿⣿⣿⣿⣿⣿⣿⣿⣿⣿⣿⣿⣿⣿⣿⣿⣿⣿⣿⣿⣿⣿⡇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⠀⠀⠀⠀⠀⠀⠀⠀⠀⠀⠀⠀⠀⠀⠀⠀⠀⠀⠀⠀⠀⠀⠀⠀⠀⠀⠀⠀⠀⠀⠀⠀⠀⠀⠀⠀⠀⠙⢿⣿⣿⣿⣿⣿⣿⣿⣿⣿⣿⣿⣿⣦⡀⠀⠀⠀⠀⠀⠀⠀⠀⠀⢸⣿⣿⣿⣿⣿⣿⣿⣿⣿⣿⣿⣿⣿⣿⣿⣿⣿⣿⣿⣿⣿⣿⣿⣿⣿⣿⣿⡇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⠀⠀⠀⠀⠀⠀⠀⠀⠀⠀⠀⠀⠀⠀⠀⠀⠀⠀⠀⠀⠀⠀⠀⠀⠀⠀⠀⠀⠀⠀⠀⠀⠀⠀⠀⠀⠀⠀⠀⠉⠛⠛⠿⠿⢿⣿⣿⣿⣿⣿⣿⣿⣿⣆⠀⠀⠀⠀⠀⠀⠀⣠⣾⣿⣿⣿⣿⣿⣿⣿⣿⣿⣿⣿⣿⣿⣿⣿⣿⣿⣿⣿⣿⣿⣿⣿⣿⣿⣿⣿⡇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⠀⠀⠀⠀⠀⠀⠀⠀⠀⠀⠀⠀⠀⠀⠀⠀⠀⠀⠀⠀⠀⠀⠀⠀⠀⠀⠀⠀⠀⠀⠀⠀⠀⠀⠀⠀⠀⠀⠀⠀⠀⠀⠀⠀⠀⠀⠈⠻⣿⣿⣿⣿⣿⣿⣧⠀⠀⠀⠀⣠⣾⣿⣿⣿⣿⣿⣿⣿⣿⣿⣿⣿⣿⣿⣿⣿⣿⣿⣿⣿⣿⣿⣿⣿⣿⣿⣿⣿⣿⣿⡇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⠀⠀⠀⠀⠀⠀⠀⠀⠀⠀⠀⠀⠀⠀⠀⠀⠀⠀⠀⠀⠀⠀⠀⠀⠀⠀⠀⠀⠀⠀⠀⠀⠀⠀⠀⠀⠀⠀⠀⠀⠀⠀⠀⠀⠀⠀⠀⠀⠹⣿⣿⣿⣿⣿⣿⣷⡀⢀⣼⣿⣿⣿⣿⣿⣿⣿⣿⣿⣿⣿⣿⣿⣿⣿⣿⣿⣿⣿⣿⣿⣿⣿⣿⣿⣿⣿⣿⣿⣿⣿⡇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⠀⠀⠀⠀⠀⠀⠀⠀⠀⠀⠀⠀⠀⠀⠀⠀⠀⠀⠀⠀⠀⠀⠀⠀⠀⠀⠀⠀⠀⠀⠀⠀⠀⠀⠀⠀⠀⠀⠀⠀⠀⠀⠀⠀⠀⠀⠀⠀⠀⢻⣿⣿⣿⣿⣿⣿⣷⣸⣿⣿⣿⣿⣿⣿⣿⣿⣿⣿⣿⣿⣿⣿⣿⣿⣿⣿⣿⣿⣿⣿⣿⣿⣿⣿⣿⣿⣿⣿⣿⣿⡇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⠀⠀⠀⠀⠀⠀⠀⠀⠀⠀⠀⠀⠀⠀⠀⠀⠀⠀⠀⠀⠀⠀⠀⠀⠀⠀⠀⠀⠀⠀⠀⠀⠀⠀⠀⠀⠀⠀⠀⠀⠀⠀⠀⠀⠀⠀⠀⠀⠀⠀⢿⣿⣿⣿⣿⣿⣿⣿⣝⣿⣿⣿⣿⣿⣿⣿⣿⣿⣿⣿⣿⣿⣿⣿⣿⣿⣿⣿⣿⣿⣿⣿⣿⣿⣿⣿⣿⣿⣿⣿⡇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⠀⠀⠀⠀⠀⠀⠀⠀⠀⠀⠀⠀⠀⠀⠀⠀⠀⠀⠀⠀⠀⠀⠀⠀⠀⠀⠀⠀⠀⠀⠀⠀⠀⠀⠀⠀⠀⠀⠀⠀⠀⠀⠀⠀⠀⠀⠀⠀⠀⠀⠈⣿⣿⣿⣿⣿⣿⣿⣿⣿⣿⣿⣿⣿⣿⣿⣿⣿⣿⣿⣿⣿⣿⣿⣿⣿⣿⣿⣿⣿⣿⣿⣿⣿⣿⣿⣿⣿⣿⣿⡇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⠀⠀⠀⠀⠀⠀⠀⠀⠀⠀⠀⠀⠀⠀⠀⠀⠀⠀⠀⠀⠀⠀⠀⠀⠀⠀⠀⠀⠀⠀⠀⠀⠀⠀⠀⠀⠀⠀⠀⠀⠀⠀⠀⠀⠀⠀⠀⠀⠀⠀⠀⠀⠈⣿⣿⣿⣿⣿⣿⣿⣿⣿⣿⣿⣿⣿⣿⣿⣿⣿⣿⣿⣿⣿⣿⣿⣿⣿⣿⣿⣿⣿⣿⣿⣿⣿⣿⣿⣿⣿⡇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⠀⠀⠀⠀⠀⠀⠀⠀⠀⠀⠀⠀⠀⠀⠀⠀⠀⠀⠀⠀⠀⠀⠀⠀⠀⠀⠀⠀⠀⠀⠀⠀⠀⠀⠀⠀⠀⠀⠀⠀⠀⠀⠀⠀⠀⠀⠀⠀⠀⠀⠀⠀⠀⠀⠘⣿⣿⣿⣿⣿⣿⣿⣿⣿⣿⡿⠟⠁⠘⢿⣿⣿⣿⣿⣿⣿⣿⣿⣿⣿⣿⣿⣿⣿⣿⣿⣿⣿⣿⣿⡇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⠀⠀⠀⠀⠀⠀⠀⠀⠀⠀⠀⠀⠀⠀⠀⠀⠀⠀⠀⠀⠀⠀⠀⠀⠀⠀⠀⠀⠀⠀⠀⠀⠀⠀⠀⠀⠀⠀⠀⠀⠀⠀⠀⠀⠀⠀⠀⠀⠀⠀⠀⠀⠀⠀⢀⣾⣿⣿⣿⣿⣿⣿⡿⠟⠋⠀⠀⠀⠀⠈⢻⣿⣿⣿⣿⣿⣿⣿⣿⣿⣿⣿⣿⣿⣿⣿⣿⣿⣿⣿⡇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⣿⣿⣿⣿⣿⣿⣿⣿⣿⣿⣿⣿⣿⣿⣿⣿⣿⣿⣿⣿⣿⣿⣿⣿⣿⠟⠛⠉⠉⠉⠉⠙⠛⢿⣿⣿⣿⣿⣿⣿⣿⣿⣿⣿⣿⣿⣿⣿⣿⣿⣿⣿⣿⣿⣿⣿⣿⣿⣿⣿⣿⣿⣿⣿⣿⣿⣿⣿⣿⣿⣿⣿⣿⣿⣿⣿⣿⣿⣿⣿⣿⣿⣿⣿⣿⣿⣿⣿⣿⣿⡇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⣿⣿⣿⣿⣿⣿⣿⣿⣿⣿⣿⣿⣿⣿⣿⣿⣿⣿⣿⣿⣿⣿⡿⠋⠀⠀⠀⠀⠀⠀⠀⠀⠀⠀⠈⠻⣿⣿⣿⣿⣿⣿⣿⣿⣿⣿⣿⣿⣿⣿⣿⣿⣿⣿⣿⣿⣿⣿⣿⣿⣿⣿⣿⣿⣿⣿⣿⣿⣿⣿⣿⣿⣿⣿⣿⣿⣿⣿⣿⣿⣿⣿⡿⠿⢛⣿⣿⣿⣿⣿⡇</a:t>
            </a:r>
            <a:br/>
            <a:r>
              <a:t>⣿⣿⣿⣿⣿⣿⣿⣿⣿⣿⣿⣿⣿⣿⣿⣿⣿⣿⣿⣿⣿⠋⠀⠀⠀⠀⠀⠀⠀⠀⠀⠀⠀⠀⠀⠀⠈⢿⣿⣿⣿⣿⣿⣿⣿⣿⣿⣿⣿⣿⣿⣿⣿⣿⣿⣿⣿⣿⣿⣿⣿⣿⣿⣿⣿⣿⣿⣿⣿⣿⣿⣿⣿⣿⣿⣿⣿⣿⣿⠿⠛⠉⢀⣴⣿⣿⣿⣿⣿⣿⡇</a:t>
            </a:r>
            <a:br/>
            <a:r>
              <a:t>⣿⣿⣿⣿⣿⣿⣿⣿⣿⣿⣿⣿⣿⣿⣿⣿⣿⣿⣿⣿⠃⠀⠀⠀⠀⠀⠀⠀⠀⠀⠀⠀⠀⠀⠀⠀⠀⠈⣿⣿⣿⣿⣿⣿⣿⣿⣿⣿⣿⣿⣿⣿⣿⣿⣿⣿⣿⣿⣿⣿⣿⣿⣿⣿⣿⣿⣿⣿⣿⣿⣿⣿⣿⣿⣿⣿⠟⠋⠀⠀⢀⣴⣿⣿⣿⣿⣿⣿⣿⣿⡇</a:t>
            </a:r>
            <a:br/>
            <a:r>
              <a:t>⣿⣿⣿⣿⣿⣿⣿⣿⣿⣿⣿⣿⣿⣿⣿⣿⣿⣿⣿⡇⠀⠀⠀⠀⠀⠀⠀⠀⠀⠀⠀⠀⠀⠀⠀⠀⠀⠀⢸⣿⣿⣿⣿⣿⣿⣿⣿⣿⣿⣿⣿⣿⣿⣿⣿⣿⣿⣿⣿⣿⣿⣿⣿⣿⣿⣿⣿⣿⣿⣿⣿⣿⡿⠟⠋⠀⠀⠀⠀⠐⠻⣿⣿⣿⣿⣿⣿⣿⣿⣿⡇</a:t>
            </a:r>
            <a:br/>
            <a:r>
              <a:t>⣿⣿⣿⣿⣿⣿⣿⣿⣿⣿⣿⣿⣿⣿⣿⣿⣿⣿⣿⠀⠀⠀⠀⠀⠀⠀⠀⠀⠀⠀⠀⠀⠀⠀⠀⠀⠀⠀⠈⠛⠿⠿⢿⣿⣿⣿⣿⣿⣿⣿⣿⣿⣿⣿⣿⣿⣿⣿⣿⣿⣿⣿⣿⣿⣿⣿⣿⣿⣿⠿⠛⠉⠀⠀⠀⠀⠀⠀⠀⠶⣾⣿⣿⣿⣿⣿⣿⣿⣿⣿⡇</a:t>
            </a:r>
            <a:br/>
            <a:r>
              <a:t>⣿⣿⣿⣿⣿⣿⣿⣿⣿⣿⣿⣿⣿⣿⣿⣿⣿⣿⣿⡆⠀⠀⠀⠀⠀⠀⠀⠀⠀⠀⠀⠀⠀⠀⠀⠀⠀⠀⠀⠀⠀⠀⠀⠈⠻⣿⣿⣿⣿⣿⠿⠿⠟⠛⠛⠛⠛⠿⢿⣿⣿⠗⠀⠙⡿⠟⠛⠉⠀⠀⠀⠀⠀⠀⠀⠀⠀⠀⠀⠀⣘⣿⣿⣿⣿⣿⣿⣿⣿⣿⡇</a:t>
            </a:r>
            <a:br/>
            <a:r>
              <a:t>⣿⣿⣿⣿⣿⣿⣿⣿⣿⣿⣿⣿⣿⣿⣿⣿⣿⣿⣿⣿⣄⠀⠀⠀⠀⠀⠀⠀⠀⠀⠀⠀⠀⠀⠀⠀⠀⠀⠀⠀⠀⠀⠀⠀⠀⠘⣿⣿⣿⠋⠁⠀⠀⠀⠀⠀⠀⠀⠀⠀⠀⠀⠀⠀⠀⠀⠀⠀⠀⠀⠀⣠⣴⣷⣦⣤⣤⣶⣿⣿⣿⣿⣿⣿⣿⣿⣿⣿⣿⣿⡇</a:t>
            </a:r>
            <a:br/>
            <a:r>
              <a:t>⣿⣿⣿⣿⣿⣿⣿⣿⣿⣿⣿⣿⣿⣿⣿⣿⣿⣿⣿⣿⣿⣦⣀⠀⠀⠀⠀⠀⠀⠀⠀⠀⠀⠀⠀⠀⠀⠀⠀⠀⠀⠀⠀⠀⠀⠀⢹⣿⠃⠀⠀⠀⠀⠀⠀⠀⠀⠀⠀⠀⠀⠀⠀⠀⠀⠀⠀⠀⣀⣴⣿⣿⣿⣿⣿⣿⣿⣿⣿⣿⣿⣿⣿⣿⣿⣿⣿⣿⣿⣿⡇</a:t>
            </a:r>
            <a:br/>
            <a:r>
              <a:t>⣿⣿⣿⣿⣿⣿⣿⣿⣿⣿⣿⣿⣿⣿⣿⣿⣿⣿⣿⣿⣿⣿⣿⣷⣤⣄⣀⣀⣀⣀⡀⠀⠀⠀⠀⠀⠀⠀⠀⠀⠀⠀⠀⠀⠀⠀⢸⣿⡀⠀⠀⠀⠀⠀⠀⠀⠀⠀⠀⠀⠀⠀⠀⠀⠀⠀⠴⣾⠿⠛⠛⠛⠻⢿⣿⣿⣿⣿⣿⣿⣿⣿⣿⣿⣿⣿⣿⣿⣿⣿⡇</a:t>
            </a:r>
            <a:br/>
            <a:r>
              <a:t>⣿⣿⣿⣿⣿⣿⣿⣿⣿⣿⣿⣿⣿⣿⣿⣿⣿⣿⣿⣿⣿⣿⣿⣿⣿⣿⣿⡿⠟⠉⠀⠀⠀⠀⠀⠀⠀⠀⠀⠀⠀⠀⠀⠀⠀⢀⡉⠉⠁⠀⠀⠀⠀⠀⠀⠀⠀⠀⠀⠀⠀⠀⠀⠀⠀⠀⠀⠀⠀⠀⠀⠀⠀⠀⢹⣿⣿⣿⣿⣿⣿⣿⣿⣿⣿⣿⣿⣿⣿⣿⡇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⣿⣿⣿⣿⣿⣿⣿⣿⣿⣿⣿⣿⣿⣿⣿⣿⣿⣿⣿⣿⣿⣿⣿⣿⣿⠋⠁⠀⠀⠀⠀⠀⠀⠀⠀⠀⠀⠀⠀⠀⠀⠀⠀⠀⠀⠀⠁⠀⠀⠀⠀⠀⠀⠀⠀⠀⠀⠀⠀⠀⠀⠀⠀⠀⠀⠀⠀⠀⠀⠀⠀⠀⠀⠀⣸⣿⣿⣿⣿⣿⣿⣿⣿⣿⣿⣿⣿⣿⣿⣿⡇</a:t>
            </a:r>
            <a:br/>
            <a:r>
              <a:t>⣿⣿⣿⣿⣿⣿⣿⣿⣿⣿⣿⣿⣿⣿⣿⣿⣿⣿⣿⣿⣿⣿⣿⣿⡿⠃⠀⠀⠀⠀⠀⠀⠀⢰⣤⣀⠀⠀⠀⠀⠀⣀⣤⣶⣄⠀⠀⠀⠀⠀⠀⠀⠀⠀⠀⠀⠀⠀⠀⠀⠀⠀⠀⠀⠀⠀⠀⠀⠀⠀⠀⠀⠀⢠⣿⣿⣿⣿⣿⣿⣿⣿⣿⣿⣿⣿⣿⣿⣿⣿⡇</a:t>
            </a:r>
            <a:br/>
            <a:r>
              <a:t>⣿⣿⣿⣿⣿⣿⣿⣿⣿⣿⣿⣿⣿⣿⣿⣿⣿⣿⣿⣿⣿⣿⣿⣿⠁⠐⠂⠀⠀⠀⠀⠀⢰⣿⣿⣿⣿⣿⣿⣿⣿⣿⣿⣿⣏⠀⠀⠀⠀⠀⠀⠀⠀⠀⠀⠀⠀⠀⠀⠀⠀⠀⠀⠀⠀⠀⠀⠀⠀⠀⠀⠀⣠⣿⣿⣿⣿⣿⣿⣿⣿⣿⣿⣿⣿⣿⣿⣿⣿⣿⡇</a:t>
            </a:r>
            <a:br/>
            <a:r>
              <a:t>⣿⣿⣿⣿⣿⣿⣿⣿⣿⣿⣿⣿⣿⣿⣿⣿⣿⣿⣿⣿⣿⣿⣿⣿⣶⣿⣷⡆⠀⠀⠀⠀⠈⣿⣿⣿⣿⣿⣿⣿⣿⣿⣿⣿⣿⣿⡦⠀⠀⠀⠀⠀⠀⠀⠀⠀⠀⠀⠀⠀⠀⠀⠀⠀⠀⠀⠀⠀⠀⠀⢀⣴⣿⣿⣿⣿⣿⣿⣿⣿⣿⣿⣿⣿⣿⣿⣿⣿⣿⣿⡇</a:t>
            </a:r>
            <a:br/>
            <a:r>
              <a:t>⣿⣿⣿⣿⣿⣿⣿⣿⣿⣿⣿⣿⣿⣿⣿⣿⣿⣿⣿⣿⣿⣿⣿⣿⣿⣿⡏⠀⠀⠀⠀⠀⠀⣨⣿⣿⣿⣿⣿⣿⣿⣿⣿⣿⣿⣿⠁⠀⠀⠀⠀⠀⠀⠀⠀⠀⠀⠀⠀⠀⠀⠀⠀⠀⠀⢀⡀⠀⠀⣠⣾⣿⣿⣿⣿⣿⣿⣿⣿⣿⣿⣿⣿⣿⣿⣿⣿⣿⣿⣿⡇</a:t>
            </a:r>
            <a:br/>
            <a:r>
              <a:t>⣿⣿⣿⣿⣿⣿⣿⣿⣿⣿⣿⣿⣿⣿⣿⣿⣿⣿⣿⣿⣿⣿⣿⣿⣿⣿⣷⣶⠀⠀⠀⠀⠀⢿⣿⣿⣿⣿⣿⣿⣿⣿⣿⣿⣿⠃⠀⠀⠀⠀⠀⠀⠀⠀⠀⠀⠀⠀⠀⠀⠀⠀⠀⠀⠀⣼⣷⣴⣾⣿⣿⣿⣿⣿⣿⣿⣿⣿⣿⣿⣿⣿⣿⣿⣿⣿⣿⣿⣿⣿⡇</a:t>
            </a:r>
            <a:br/>
            <a:r>
              <a:t>⣿⣿⣿⣿⣿⣿⣿⣿⣿⣿⣿⣿⣿⣿⣿⣿⣿⣿⣿⣿⣿⣿⣿⣿⣿⣿⣿⣿⠀⠀⠀⠀⠀⢸⣿⣿⣿⣿⣿⣿⡿⠿⠿⠟⠉⠀⠀⠀⠀⠀⠀⠀⠀⠀⠀⠀⠀⠀⠀⠀⠀⠀⠀⠀⢰⣿⣿⣿⣿⣿⣿⣿⣿⣿⣿⣿⣿⣿⣿⣿⣿⣿⣿⣿⣿⣿⣿⣿⣿⣿⡇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⣿⣿⣿⣿⣿⣿⣿⣿⣿⣿⣿⣿⣿⣿⣿⣿⣿⣿⣿⣿⣿⣿⣿⣿⣿⣿⣿⣿⡀⠀⠀⠀⠀⠘⠋⠉⠉⠀⠀⠀⠀⠀⠀⠀⠀⠀⠀⠀⠀⠀⠀⠀⠀⠀⠀⠀⠀⠀⠀⠀⠀⠀⠀⠀⣿⣿⣿⣿⣿⣿⣿⣿⣿⣿⣿⣿⣿⣿⣿⣿⣿⣿⣿⣿⣿⣿⣿⣿⣿⣿⡇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⣿⣿⣿⣿⣿⣿⣿⣿⣿⣿⣿⣿⣿⣿⣿⣿⣿⣿⣿⣿⣿⣿⣿⣿⣿⣿⣿⣿⣇⢠⢀⠀⠀⠀⠀⠀⣀⡀⠀⠀⠀⠀⠀⠀⠀⠀⠀⠀⠀⠀⠀⠀⠀⠀⠀⠀⠀⠀⠀⠀⠀⠀⠀⣼⣿⣿⣿⣿⣿⣿⣿⣿⣿⣿⣿⣿⣿⣿⣿⣿⣿⣿⣿⣿⣿⣿⣿⣿⣿⣿⡇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⣿⣿⣿⣿⣿⣿⣿⣿⣿⣿⣿⣿⣿⣿⣿⣿⣿⣿⣿⣿⣿⣿⣿⣿⣿⣿⣿⣿⣿⡄⠀⣾⣿⣿⣿⣿⠏⠀⠀⠀⠀⠀⠀⠀⠀⠀⠀⠀⠀⠀⠀⠀⠀⠀⠀⠀⠀⠀⠀⠀⠀⠀⠀⣿⣿⣿⣿⣿⣿⣿⣿⣿⣿⣿⣿⣿⣿⣿⣿⣿⣿⣿⣿⣿⣿⣿⣿⣿⣿⣿⡇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⣿⣿⣿⣿⣿⣿⣿⣿⣿⣿⣿⣿⣿⣿⣿⣿⣿⣿⣿⣿⣿⣿⣿⣿⣿⣿⣿⣿⣿⠟⠀⢻⣿⣿⣿⡿⠀⠀⠀⠀⠀⠀⠀⠀⠀⠀⠀⠀⠀⠀⠀⠀⠀⠀⠀⠀⠀⠀⠀⠀⠀⠀⠀⣿⣿⣿⣿⣿⣿⣿⣿⣿⣿⣿⣿⣿⣿⣿⣿⣿⣿⣿⣿⣿⣿⣿⣿⣿⣿⣿⡇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⣿⣿⣿⣿⣿⣿⣿⣿⣿⣿⣿⣿⣿⣿⣿⣿⣿⣿⣿⣿⣿⣿⣿⣿⣿⣿⣿⣿⣿⠰⣾⠀⣿⣿⣿⡇⠀⠀⠀⠀⠀⠀⠀⠀⠀⠀⠀⠀⠀⠀⠀⠀⠀⠀⠀⠀⠀⠀⠀⠀⠀⠀⠈⣿⣿⣿⣿⣿⣿⣿⣿⣿⣿⣿⣿⣿⣿⣿⣿⣿⣿⣿⣿⣿⣿⣿⣿⣿⣿⣿⡇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⣿⣿⣿⣿⣿⣿⣿⣿⣿⣿⣿⣿⣿⣿⣿⣿⣿⣿⣿⣿⣿⣿⣿⣿⣿⣿⣿⣿⣿⣀⠉⣠⣿⣿⣿⡇⠀⠀⠀⠀⠀⠀⠀⠀⠀⠀⠀⠀⠀⠀⠀⢠⣾⡆⠀⠀⠀⠀⠀⠀⠀⠀⠀⢿⣿⣿⣿⣿⣿⣿⣿⣿⣿⣿⣿⣿⣿⣿⣿⣿⣿⣿⣿⣿⣿⣿⣿⣿⣿⣿⡇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⣿⣿⣿⣿⣿⣿⣿⣿⣿⣿⣿⣿⣿⣿⣿⣿⣿⣿⣿⣿⣿⣿⣿⣿⣿⣿⣿⣿⣿⣿⠀⢿⣿⣿⣿⡇⠀⠀⠀⠀⠀⠀⠀⠀⠀⠀⠀⠀⠀⠀⣠⣿⣿⣇⣦⠀⠀⠀⠀⠀⠀⠀⠀⠀⠹⣿⣿⣿⣿⣿⣿⣿⣿⣿⣿⣿⣿⣿⣿⣿⣿⣿⣿⣿⣿⣿⣿⣿⣿⣿⡇</a:t>
            </a:r>
            <a:br/>
            <a:r>
              <a:t>⣿⣿⣿⣿⣿⣿⣿⣿⣿⣿⣿⣿⣿⣿⣿⣿⣿⣿⣿⣿⣿⣿⣿⣿⣿⣿⣿⣿⣿⠁⣤⡄⣿⣿⣿⡇⠀⠀⠀⠀⠀⠀⠀⠀⠀⠀⠀⠀⠀⢰⣿⣿⣿⣿⣿⡄⠀⠀⠀⠀⠀⠀⠀⠀⠀⠘⢿⣿⣿⣿⣿⣿⣿⣿⣿⣿⣿⣿⣿⣿⣿⣿⣿⣿⣿⣿⣿⣿⣿⣿⡇</a:t>
            </a:r>
            <a:br/>
            <a:r>
              <a:t>⣿⣿⣿⣿⣿⣿⣿⣿⣿⣿⣿⣿⣿⣿⣿⣿⣿⣿⣿⣿⣿⣿⣿⣿⣿⣿⣿⣿⣿⡀⠟⠇⣿⣿⣿⡇⠀⠀⠀⠀⠀⠀⠀⠀⠀⠀⠀⠀⠀⢸⣿⣿⣿⣿⣿⣧⠀⠀⠀⠀⠀⠀⠀⠀⠀⠀⠘⣿⣿⣿⣿⣿⣿⣿⣿⣿⣿⣿⣿⣿⣿⣿⣿⣿⣿⣿⣿⣿⣿⣿⡇</a:t>
            </a:r>
            <a:br/>
            <a:r>
              <a:t>⣿⣿⣿⣿⣿⣿⣿⣿⣿⣿⣿⣿⣿⣿⣿⣿⣿⣿⣿⣿⣿⣿⣿⣿⣿⣿⣿⣿⣿⣷⠀⢰⣿⣿⣿⡇⠀⠀⠀⠀⠀⠀⠀⠀⠀⠀⠀⠀⠀⢸⣿⣿⣿⣿⣿⣿⡀⠀⠀⠀⠀⠀⠀⠀⠀⠀⠀⣿⣿⣿⣿⣿⣿⣿⣿⣿⣿⣿⣿⣿⣿⣿⣿⣿⣿⣿⣿⣿⣿⣿⡇</a:t>
            </a:r>
            <a:br/>
            <a:r>
              <a:t>⣿⣿⣿⣿⣿⣿⣿⣿⣿⣿⣿⣿⣿⣿⣿⣿⣿⣿⣿⣿⣿⣿⣿⣿⣿⣿⣿⣿⣿⡟⡀⡈⢿⣿⣿⡇⠀⠀⠀⠀⠀⠀⠀⠀⠀⠀⠀⠀⠀⠘⢿⣿⣿⢿⣿⠿⠃⠀⠀⠀⠀⠀⠀⠀⠀⠀⢀⣿⣿⣿⣿⣿⣿⣿⣿⣿⣿⣿⣿⣿⣿⣿⣿⣿⣿⣿⣿⣿⣿⣿⡇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⣿⣿⣿⣿⣿⣿⣿⣿⣿⣿⣿⣿⣿⣿⣿⣿⣿⣿⣿⣿⣿⣿⣿⣿⡿⠟⠋⠉⠉⠉⠉⠉⠛⠿⣿⣿⣿⣿⣿⣿⣿⣿⣿⣿⣿⣿⣿⣿⣿⣿⣿⣿⣿⣿⣿⣿⣿⣿⣿⣿⣿⣿⣿⣿⣿⣿⣿⣿⣿⣿⣿⣿⣿⣿⣿⣿⣿⣿⣿⣿⣿⣿⣿⣿⣿⣿⣿⣿⣿⣿⡇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⣿⣿⣿⣿⣿⣿⣿⣿⣿⣿⣿⣿⣿⣿⣿⣿⣿⣿⣿⣿⣿⣿⡿⠋⠀⠀⠀⠀⠀⠀⠀⠀⠀⠀⠈⠻⣿⣿⣿⣿⣿⣿⣿⣿⣿⣿⣿⣿⣿⣿⣿⣿⣿⣿⣿⣿⣿⣿⣿⣿⣿⣿⣿⣿⣿⣿⣿⣿⣿⣿⣿⣿⣿⣿⣿⣿⣿⣿⣿⣿⣿⣿⣿⠿⠟⣻⣿⣿⣿⣿⡇</a:t>
            </a:r>
            <a:br/>
            <a:r>
              <a:t>⣿⣿⣿⣿⣿⣿⣿⣿⣿⣿⣿⣿⣿⣿⣿⣿⣿⣿⣿⣿⣿⠋⠀⠀⠀⠀⠀⠀⠀⠀⠀⠀⠀⠀⠀⠀⠈⢿⣿⣿⣿⣿⣿⣿⣿⣿⣿⣿⣿⣿⣿⣿⣿⣿⣿⣿⣿⣿⣿⣿⣿⣿⣿⣿⣿⣿⣿⣿⣿⣿⣿⣿⣿⣿⣿⣿⣿⣿⣿⡿⠟⠉⠀⣠⣾⣿⣿⣿⣿⣿⡇</a:t>
            </a:r>
            <a:br/>
            <a:r>
              <a:t>⣿⣿⣿⣿⣿⣿⣿⣿⣿⣿⣿⣿⣿⣿⣿⣿⣿⣿⣿⣿⠁⠀⠀⠀⠀⠀⠀⠀⠀⠀⠀⠀⠀⠀⠀⠀⠀⠈⣿⣿⣿⣿⣿⣿⣿⣿⣿⣿⣿⣿⣿⣿⣿⣿⣿⣿⣿⣿⣿⣿⣿⣿⣿⣿⣿⣿⣿⣿⣿⣿⣿⣿⣿⣿⣿⣿⠿⠋⠁⠀⢀⣴⣿⣿⣿⣿⣿⣿⣿⣿⡇</a:t>
            </a:r>
            <a:br/>
            <a:r>
              <a:t>⣿⣿⣿⣿⣿⣿⣿⣿⣿⣿⣿⣿⣿⣿⣿⣿⣿⣿⣿⠇⠀⠀⠀⠀⠀⠀⠀⠀⠀⠀⠀⠀⠀⠀⠀⠀⠀⠀⢸⣿⣿⣿⣿⣿⣿⣿⣿⣿⣿⣿⣿⣿⣿⣿⣿⣿⣿⣿⣿⣿⣿⣿⣿⣿⣿⣿⣿⣿⣿⣿⣿⣿⣿⠟⠋⠁⠀⠀⠀⠐⢿⣿⣿⣿⣿⣿⣿⣿⣿⣿⡇</a:t>
            </a:r>
            <a:br/>
            <a:r>
              <a:t>⣿⣿⣿⣿⣿⣿⣿⣿⣿⣿⣿⣿⣿⣿⣿⣿⣿⣿⣿⠀⠀⠀⠀⠀⠀⠀⠀⠀⠀⠀⠀⠀⠀⠀⠀⠀⠀⠀⠈⠛⠻⠿⢿⣿⣿⣿⣿⣿⣿⣿⣿⣿⣿⣿⣿⣿⣿⣿⣿⣿⣿⣿⣿⣿⣿⣿⣿⣿⣿⡿⠟⠋⠀⠀⠀⠀⠀⠀⠀⢤⣶⣿⣿⣿⣿⣿⣿⣿⣿⣿⡇</a:t>
            </a:r>
            <a:br/>
            <a:r>
              <a:t>⣿⣿⣿⣿⣿⣿⣿⣿⣿⣿⣿⣿⣿⣿⣿⣿⣿⣿⣿⡆⠀⠀⠀⠀⠀⠀⠀⠀⠀⠀⠀⠀⠀⠀⠀⠀⠀⠀⠀⠀⠀⠀⠀⠈⠻⣿⣿⣿⣿⣿⠿⠿⠟⠛⠛⠛⠛⠿⢿⣿⣿⠗⠀⠈⣿⠿⠛⠉⠁⠀⠀⠀⠀⠀⠀⠀⠀⠀⠀⠀⢙⣿⣿⣿⣿⣿⣿⣿⣿⣿⡇</a:t>
            </a:r>
            <a:br/>
            <a:r>
              <a:t>⣿⣿⣿⣿⣿⣿⣿⣿⣿⣿⣿⣿⣿⣿⣿⣿⣿⣿⣿⣿⣄⠀⠀⠀⠀⠀⠀⠀⠀⠀⠀⠀⠀⠀⠀⠀⠀⠀⠀⠀⠀⠀⠀⠀⠀⠘⣿⣿⣿⡋⠁⠀⠀⠀⠀⠀⠀⠀⠀⠀⠀⠀⠀⠀⠀⠀⠀⠀⠀⠀⠀⣀⣴⣶⣤⣄⣠⣴⣾⣿⣿⣿⣿⣿⣿⣿⣿⣿⣿⣿⡇</a:t>
            </a:r>
            <a:br/>
            <a:r>
              <a:t>⣿⣿⣿⣿⣿⣿⣿⣿⣿⣿⣿⣿⣿⣿⣿⣿⣿⣿⣿⣿⣿⣦⣀⠀⠀⠀⠀⠀⠀⠀⠀⠀⠀⠀⠀⠀⠀⠀⠀⠀⠀⠀⠀⠀⠀⠀⢹⣿⠏⠀⠀⠀⠀⠀⠀⠀⠀⠀⠀⠀⠀⠀⠀⠀⠀⠀⠀⠀⢀⣤⣾⣿⣿⣿⣿⣿⣿⣿⣿⣿⣿⣿⣿⣿⣿⣿⣿⣿⣿⣿⡇</a:t>
            </a:r>
            <a:br/>
            <a:r>
              <a:t>⣿⣿⣿⣿⣿⣿⣿⣿⣿⣿⣿⣿⣿⣿⣿⣿⣿⣿⣿⣿⣿⣿⣿⣷⣦⣄⣀⣀⣀⣀⡀⠀⠀⠀⠀⠀⠀⠀⠀⠀⠀⠀⠀⠀⠀⠀⣸⣿⡀⠀⠀⠀⠀⠀⠀⠀⠀⠀⠀⠀⠀⠀⠀⠀⠀⠀⢤⣾⠿⠟⠛⠛⠿⣿⣿⣿⣿⣿⣿⣿⣿⣿⣿⣿⣿⣿⣿⣿⣿⣿⡇</a:t>
            </a:r>
            <a:br/>
            <a:r>
              <a:t>⣿⣿⣿⣿⣿⣿⣿⣿⣿⣿⣿⣿⣿⣿⣿⣿⣿⣿⣿⣿⣿⣿⣿⣿⣿⣿⣿⡿⠛⠉⠀⠀⠀⠀⠀⠀⠀⠀⠀⠀⠀⠀⠀⠀⠀⢀⡉⠙⠃⠀⠀⠀⠀⠀⠀⠀⠀⠀⠀⠀⠀⠀⠀⠀⠀⠀⠀⠀⠀⠀⠀⠀⠀⠀⢹⣿⣿⣿⣿⣿⣿⣿⣿⣿⣿⣿⣿⣿⣿⣿⡇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⣿⣿⣿⣿⣿⣿⣿⣿⣿⣿⣿⣿⣿⣿⣿⣿⣿⣿⣿⣿⣿⣿⣿⣿⣿⠋⠁⠀⠀⠀⠀⠀⠀⠀⠀⠀⠀⠀⠀⠀⠀⠀⠀⠀⠀⠈⠁⠀⠀⠀⠀⠀⠀⠀⠀⠀⠀⠀⠀⠀⠀⠀⠀⠀⠀⠀⠀⠀⠀⠀⠀⠀⠀⠀⢸⣿⣿⣿⣿⣿⣿⣿⣿⣿⣿⣿⣿⣿⣿⣿⡇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⣿⣿⣿⣿⣿⣿⣿⣿⣿⣿⣿⣿⣿⣿⣿⣿⣿⣿⣿⣿⣿⣿⣿⣿⡿⠃⠀⠀⠀⠀⠀⠀⠀⣴⣦⣀⠀⠀⠀⠀⠀⣀⣤⣶⣄⠀⠀⠀⠀⠀⠀⠀⠀⠀⠀⠀⠀⠀⠀⠀⠀⠀⠀⠀⠀⠀⠀⠀⠀⠀⠀⠀⠀⢀⣿⣿⣿⣿⣿⣿⣿⣿⣿⣿⣿⣿⣿⣿⣿⣿⡇</a:t>
            </a:r>
            <a:br/>
            <a:r>
              <a:t>⣿⣿⣿⣿⣿⣿⣿⣿⣿⣿⣿⣿⣿⣿⣿⣿⣿⣿⣿⣿⣿⣿⣿⣿⠁⡐⠂⠀⠀⠀⠀⠀⢰⣿⣿⣿⣿⣿⣿⣿⣿⣿⣿⣿⣏⠀⠀⠀⠀⠀⠀⠀⠀⠀⠀⠀⠀⠀⠀⠀⠀⠀⠀⠀⠀⠀⠀⠀⠀⠀⠀⠀⢀⣾⣿⣿⣿⣿⣿⣿⣿⣿⣿⣿⣿⣿⣿⣿⣿⣿⡇</a:t>
            </a:r>
            <a:br/>
            <a:r>
              <a:t>⣿⣿⣿⣿⣿⣿⣿⣿⣿⣿⣿⣿⣿⣿⣿⣿⣿⣿⣿⣿⣿⣿⣿⣿⣶⣿⣷⡆⠀⠀⠀⠀⠘⣿⣿⣿⣿⣿⣿⣿⣿⣿⣿⣿⣿⣿⡆⠀⠀⠀⠀⠀⠀⠀⠀⠀⠀⠀⠀⠀⠀⠀⠀⠀⠀⠀⠀⠀⠀⠀⠀⣠⣿⣿⣿⣿⣿⣿⣿⣿⣿⣿⣿⣿⣿⣿⣿⣿⣿⣿⡇</a:t>
            </a:r>
            <a:br/>
            <a:r>
              <a:t>⣿⣿⣿⣿⣿⣿⣿⣿⣿⣿⣿⣿⣿⣿⣿⣿⣿⣿⣿⣿⣿⣿⣿⣿⣿⣿⡏⠀⠀⠀⠀⠀⠀⣨⣿⣿⣿⣿⣿⣿⣿⣿⣿⣿⣿⡿⠀⠀⠀⠀⠀⠀⠀⠀⠀⠀⠀⠀⠀⠀⠀⠀⠀⠀⠀⠀⠀⠀⠀⣠⣾⣿⣿⣿⣿⣿⣿⣿⣿⣿⣿⣿⣿⣿⣿⣿⣿⣿⣿⣿⡇</a:t>
            </a:r>
            <a:br/>
            <a:r>
              <a:t>⣿⣿⣿⣿⣿⣿⣿⣿⣿⣿⣿⣿⣿⣿⣿⣿⣿⣿⣿⣿⣿⣿⣿⣿⣿⣿⣷⣶⠀⠀⠀⠀⠀⣿⣿⣿⣿⣿⣿⣿⣿⣿⣿⣿⣿⠁⠀⠀⠀⠀⠀⠀⠀⠀⠀⠀⠀⠀⠀⠀⠀⠀⠀⠀⠀⣼⣧⣤⣾⣿⣿⣿⣿⣿⣿⣿⣿⣿⣿⣿⣿⣿⣿⣿⣿⣿⣿⣿⣿⣿⡇</a:t>
            </a:r>
            <a:br/>
            <a:r>
              <a:t>⣿⣿⣿⣿⣿⣿⣿⣿⣿⣿⣿⣿⣿⣿⣿⣿⣿⣿⣿⣿⣿⣿⣿⣿⣿⣿⣿⣿⠀⠀⠀⠀⠀⢸⣿⣿⣿⣿⣿⣿⣿⠿⠿⠟⠁⠀⠀⠀⠀⠀⠀⠀⠀⠀⠀⠀⠀⠀⠀⠀⠀⠀⠀⠀⢰⣿⣿⣿⣿⣿⣿⣿⣿⣿⣿⣿⣿⣿⣿⣿⣿⣿⣿⣿⣿⣿⣿⣿⣿⣿⡇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⣿⣿⣿⣿⣿⣿⣿⣿⣿⣿⣿⣿⣿⣿⣿⣿⣿⣿⣿⣿⣿⣿⣿⣿⣿⣿⣿⣿⡀⠀⠀⠀⠀⠘⠋⠉⠉⠀⠀⠀⠀⠀⠀⠀⠀⠀⠀⠀⠀⠀⠀⠀⠀⠀⠀⠀⠀⠀⠀⠀⠀⠀⠀⠀⣿⣿⣿⣿⣿⣿⣿⣿⣿⣿⣿⣿⣿⣿⣿⣿⣿⣿⣿⣿⣿⣿⣿⣿⣿⣿⡇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⣿⣿⣿⣿⣿⣿⣿⣿⣿⣿⣿⣿⣿⣿⣿⣿⣿⣿⣿⣿⣿⣿⣿⣿⣿⣿⣿⣿⡇⠠⠀⠀⠀⠀⠀⠀⢀⡀⠀⠀⠀⠀⠀⠀⠀⠀⠀⠀⠀⠀⠀⠀⠀⠀⠀⠀⠀⠀⠀⠀⠀⠀⠀⣼⣿⣿⣿⣿⣿⣿⣿⣿⣿⣿⣿⣿⣿⣿⣿⣿⣿⣿⣿⣿⣿⣿⣿⣿⣿⣿⡇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⣿⣿⣿⣿⣿⣿⣿⣿⣿⣿⣿⣿⣿⣿⣿⣿⣿⣿⣿⣿⣿⣿⣿⣿⣿⣿⣿⣿⣷⡄⢠⣾⣿⣿⣿⣿⠏⠀⠀⠀⠀⠀⠀⠀⠀⠀⠀⠀⠀⠀⠀⠀⠀⠀⠀⠀⠀⠀⠀⠀⠀⠀⠀⣿⣿⣿⣿⣿⣿⣿⣿⣿⣿⣿⣿⣿⣿⣿⣿⣿⣿⣿⣿⣿⣿⣿⣿⣿⣿⣿⡇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⣿⣿⣿⣿⣿⣿⣿⣿⣿⣿⣿⣿⣿⣿⣿⣿⣿⣿⣿⣿⣿⣿⣿⣿⣿⣿⣿⣿⣿⠃⠘⢻⣿⣿⣿⡿⠀⠀⠀⠀⠀⠀⠀⠀⠀⠀⠀⠀⠀⠀⠀⠀⠀⠀⠀⠀⠀⠀⠀⠀⠀⠀⢀⣿⣿⣿⣿⣿⣿⣿⣿⣿⣿⣿⣿⣿⣿⣿⣿⣿⣿⣿⣿⣿⣿⣿⣿⣿⣿⣿⡇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⣿⣿⣿⣿⣿⣿⣿⣿⣿⣿⣿⣿⣿⣿⣿⣿⣿⣿⣿⣿⣿⣿⣿⣿⣿⣿⣿⣿⡇⢸⣾⢸⣿⣿⣿⡇⠀⠀⠀⠀⠀⠀⠀⠀⠀⠀⠀⠀⠀⠀⠀⠀⠀⠀⠀⠀⠀⠀⠀⠀⠀⠀⠸⣿⣿⣿⣿⣿⣿⣿⣿⣿⣿⣿⣿⣿⣿⣿⣿⣿⣿⣿⣿⣿⣿⣿⣿⣿⣿⣿⡇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⣿⣿⣿⣿⣿⣿⣿⣿⣿⣿⣿⣿⣿⣿⣿⣿⣿⣿⣿⣿⣿⣿⣿⣿⣿⣿⣿⣿⣷⡈⠉⣸⣿⣿⣿⡇⠀⠀⠀⠀⠀⠀⠀⠀⠀⠀⠀⠀⠀⠀⠀⢀⣾⡆⠀⠀⠀⠀⠀⠀⠀⠀⠀⢿⣿⣿⣿⣿⣿⣿⣿⣿⣿⣿⣿⣿⣿⣿⣿⣿⣿⣿⣿⣿⣿⣿⣿⣿⣿⣿⡇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⣿⣿⣿⣿⣿⣿⣿⣿⣿⣿⣿⣿⣿⣿⣿⣿⣿⣿⣿⣿⣿⣿⣿⣿⣿⣿⣿⣿⣿⡷⠀⣿⣿⣿⣿⡇⠀⠀⠀⠀⠀⠀⠀⠀⠀⠀⠀⠀⠀⠀⣠⣿⣿⣇⣦⠀⠀⠀⠀⠀⠀⠀⠀⠈⠻⣿⣿⣿⣿⣿⣿⣿⣿⣿⣿⣿⣿⣿⣿⣿⣿⣿⣿⣿⣿⣿⣿⣿⣿⣿⡇</a:t>
            </a:r>
            <a:br/>
            <a:r>
              <a:t>⣿⣿⣿⣿⣿⣿⣿⣿⣿⣿⣿⣿⣿⣿⣿⣿⣿⣿⣿⣿⣿⣿⣿⣿⣿⣿⣿⣿⣿⠀⣤⠈⣿⣿⣿⡇⠀⠀⠀⠀⠀⠀⠀⠀⠀⠀⠀⠀⠀⢠⣿⣿⣿⣿⣿⡄⠀⠀⠀⠀⠀⠀⠀⠀⠀⠙⣿⣿⣿⣿⣿⣿⣿⣿⣿⣿⣿⣿⣿⣿⣿⣿⣿⣿⣿⣿⣿⣿⣿⣿⡇</a:t>
            </a:r>
            <a:br/>
            <a:r>
              <a:t>⣿⣿⣿⣿⣿⣿⣿⣿⣿⣿⣿⣿⣿⣿⣿⣿⣿⣿⣿⣿⣿⣿⣿⣿⣿⣿⣿⣿⣿⠀⠛⠂⣿⣿⣿⡇⠀⠀⠀⠀⠀⠀⠀⠀⠀⠀⠀⠀⠀⢸⣿⣿⣿⣿⣿⣧⠀⠀⠀⠀⠀⠀⠀⠀⠀⠀⠸⣿⣿⣿⣿⣿⣿⣿⣿⣿⣿⣿⣿⣿⣿⣿⣿⣿⣿⣿⣿⣿⣿⣿⡇</a:t>
            </a:r>
            <a:br/>
            <a:r>
              <a:t>⣿⣿⣿⣿⣿⣿⣿⣿⣿⣿⣿⣿⣿⣿⣿⣿⣿⣿⣿⣿⣿⣿⣿⣿⣿⣿⣿⣿⣿⣷⠀⣾⣿⣿⣿⡇⠀⠀⠀⠀⠀⠀⠀⠀⠀⠀⠀⠀⠀⢸⣿⣿⣿⣿⣿⣿⡀⠀⠀⠀⠀⠀⠀⠀⠀⠀⠀⣿⣿⣿⣿⣿⣿⣿⣿⣿⣿⣿⣿⣿⣿⣿⣿⣿⣿⣿⣿⣿⣿⣿⡇</a:t>
            </a:r>
            <a:br/>
            <a:r>
              <a:t>⣿⣿⣿⣿⣿⣿⣿⣿⣿⣿⣿⣿⣿⣿⣿⣿⣿⣿⣿⣿⣿⣿⣿⣿⣿⣿⣿⣿⣿⡟⠀⡉⢿⣿⣿⡇⠀⠀⠀⠀⠀⠀⠀⠀⠀⠀⠀⠀⠀⠘⣿⣿⣿⣿⣿⡿⠃⠀⠀⠀⠀⠀⠀⠀⠀⠀⢀⣿⣿⣿⣿⣿⣿⣿⣿⣿⣿⣿⣿⣿⣿⣿⣿⣿⣿⣿⣿⣿⣿⣿⡇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⣿⣿⣿⣿⣿⣿⣿⣿⣿⣿⣿⣿⣿⣿⣿⣿⣿⣿⣿⣿⣿⣿⣿⣿⠿⠋⠉⠀⠀⠀⠀⠉⠙⠻⣿⣿⣿⣿⣿⣿⣿⣿⣿⣿⣿⣿⣿⣿⣿⣿⣿⣿⣿⣿⣿⣿⣿⣿⣿⣿⣿⣿⣿⣿⣿⣿⣿⣿⣿⣿⣿⣿⣿⣿⣿⣿⣿⣿⣿⣿⣿⣿⣿⣿⣿⣿⣿⣿⣿⣿⡇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⣿⣿⣿⣿⣿⣿⣿⣿⣿⣿⣿⣿⣿⣿⣿⣿⣿⣿⣿⣿⣿⣿⠟⠁⠀⠀⠀⠀⠀⠀⠀⠀⠀⠀⠀⠙⢿⣿⣿⣿⣿⣿⣿⣿⣿⣿⣿⣿⣿⣿⣿⣿⣿⣿⣿⣿⣿⣿⣿⣿⣿⣿⣿⣿⣿⣿⣿⣿⣿⣿⣿⣿⣿⣿⣿⣿⣿⣿⣿⣿⣿⣿⣿⡿⠿⣿⣿⣿⣿⣿⡇</a:t>
            </a:r>
            <a:br/>
            <a:r>
              <a:t>⣿⣿⣿⣿⣿⣿⣿⣿⣿⣿⣿⣿⣿⣿⣿⣿⣿⣿⣿⣿⡿⠁⠀⠀⠀⠀⠀⠀⠀⠀⠀⠀⠀⠀⠀⠀⠈⢻⣿⣿⣿⣿⣿⣿⣿⣿⣿⣿⣿⣿⣿⣿⣿⣿⣿⣿⣿⣿⣿⣿⣿⣿⣿⣿⣿⣿⣿⣿⣿⣿⣿⣿⣿⣿⣿⣿⣿⣿⣿⡿⠟⠋⠁⣠⣾⣿⣿⣿⣿⣿⡇</a:t>
            </a:r>
            <a:br/>
            <a:r>
              <a:t>⣿⣿⣿⣿⣿⣿⣿⣿⣿⣿⣿⣿⣿⣿⣿⣿⣿⣿⣿⡟⠀⠀⠀⠀⠀⠀⠀⠀⠀⠀⠀⠀⠀⠀⠀⠀⠀⠈⣿⣿⣿⣿⣿⣿⣿⣿⣿⣿⣿⣿⣿⣿⣿⣿⣿⣿⣿⣿⣿⣿⣿⣿⣿⣿⣿⣿⣿⣿⣿⣿⣿⣿⣿⣿⣿⣿⡿⠛⠉⠀⠀⣠⣾⣿⣿⣿⣿⣿⣿⣿⡇</a:t>
            </a:r>
            <a:br/>
            <a:r>
              <a:t>⣿⣿⣿⣿⣿⣿⣿⣿⣿⣿⣿⣿⣿⣿⣿⣿⣿⣿⣿⠁⠀⠀⠀⠀⠀⠀⠀⠀⠀⠀⠀⠀⠀⠀⠀⠀⠀⠀⢹⣿⣿⣿⣿⣿⣿⣿⣿⣿⣿⣿⣿⣿⣿⣿⣿⣿⣿⣿⣿⣿⣿⣿⣿⣿⣿⣿⣿⣿⣿⣿⣿⣿⣿⠿⠛⠁⠀⠀⠀⠠⢾⣿⣿⣿⣿⣿⣿⣿⣿⣿⡇</a:t>
            </a:r>
            <a:br/>
            <a:r>
              <a:t>⣿⣿⣿⣿⣿⣿⣿⣿⣿⣿⣿⣿⣿⣿⣿⣿⣿⣿⣿⠀⠀⠀⠀⠀⠀⠀⠀⠀⠀⠀⠀⠀⠀⠀⠀⠀⠀⠀⠀⠙⠛⠛⠿⣿⣿⣿⣿⣿⣿⣿⣿⣿⣿⣿⣿⣿⣿⣿⣿⣿⣿⣿⣿⣿⣿⣿⣿⣿⣿⡿⠟⠋⠁⠀⠀⠀⠀⠀⠀⢤⣴⣿⣿⣿⣿⣿⣿⣿⣿⣿⡇</a:t>
            </a:r>
            <a:br/>
            <a:r>
              <a:t>⣿⣿⣿⣿⣿⣿⣿⣿⣿⣿⣿⣿⣿⣿⣿⣿⣿⣿⣿⡆⠀⠀⠀⠀⠀⠀⠀⠀⠀⠀⠀⠀⠀⠀⠀⠀⠀⠀⠀⠀⠀⠀⠀⠈⠻⣿⣿⣿⣿⣿⡿⠿⠿⠛⠛⠛⠛⠿⢿⣿⣿⠿⠀⠈⣿⠿⠛⠋⠁⠀⠀⠀⠀⠀⠀⠀⠀⠀⠀⠀⠙⣿⣿⣿⣿⣿⣿⣿⣿⣿⡇</a:t>
            </a:r>
            <a:br/>
            <a:r>
              <a:t>⣿⣿⣿⣿⣿⣿⣿⣿⣿⣿⣿⣿⣿⣿⣿⣿⣿⣿⣿⣿⣄⠀⠀⠀⠀⠀⠀⠀⠀⠀⠀⠀⠀⠀⠀⠀⠀⠀⠀⠀⠀⠀⠀⠀⠀⠘⣿⣿⣿⡋⠉⠀⠀⠀⠀⠀⠀⠀⠀⠀⠀⠀⠀⠀⠀⠀⠀⠀⠀⠀⠀⢀⣴⣶⣤⣀⣠⣴⣶⣾⣿⣿⣿⣿⣿⣿⣿⣿⣿⣿⡇</a:t>
            </a:r>
            <a:br/>
            <a:r>
              <a:t>⣿⣿⣿⣿⣿⣿⣿⣿⣿⣿⣿⣿⣿⣿⣿⣿⣿⣿⣿⣿⣿⣷⣄⠀⠀⠀⠀⠀⠀⠀⠀⠀⠀⠀⠀⠀⠀⠀⠀⠀⠀⠀⠀⠀⠀⠀⢹⣿⠏⠀⠀⠀⠀⠀⠀⠀⠀⠀⠀⠀⠀⠀⠀⠀⠀⠀⠀⠀⢀⣠⣾⣿⣿⣿⣿⣿⣿⣿⣿⣿⣿⣿⣿⣿⣿⣿⣿⣿⣿⣿⡇</a:t>
            </a:r>
            <a:br/>
            <a:r>
              <a:t>⣿⣿⣿⣿⣿⣿⣿⣿⣿⣿⣿⣿⣿⣿⣿⣿⣿⣿⣿⣿⣿⣿⣿⣷⣦⣤⣀⣀⣀⣀⡄⠀⠀⠀⠀⠀⠀⠀⠀⠀⠀⠀⠀⠀⠀⠀⣼⣿⠀⠀⠀⠀⠀⠀⠀⠀⠀⠀⠀⠀⠀⠀⠀⠀⠀⠀⣠⣶⡿⠟⠛⠛⠿⣿⣿⣿⣿⣿⣿⣿⣿⣿⣿⣿⣿⣿⣿⣿⣿⣿⡇</a:t>
            </a:r>
            <a:br/>
            <a:r>
              <a:t>⣿⣿⣿⣿⣿⣿⣿⣿⣿⣿⣿⣿⣿⣿⣿⣿⣿⣿⣿⣿⣿⣿⣿⣿⣿⣿⡿⠟⠋⠁⠀⠀⠀⠀⠀⠀⠀⠀⠀⠀⠀⠀⠀⠀⠀⢠⡋⠙⠃⠀⠀⠀⠀⠀⠀⠀⠀⠀⠀⠀⠀⠀⠀⠀⠀⠀⠀⠀⠀⠀⠀⠀⠀⠀⢹⣿⣿⣿⣿⣿⣿⣿⣿⣿⣿⣿⣿⣿⣿⣿⡇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⣿⣿⣿⣿⣿⣿⣿⣿⣿⣿⣿⣿⣿⣿⣿⣿⣿⣿⣿⣿⣿⣿⣿⣿⣿⠁⠀⠀⠀⠀⠀⠀⠀⠀⠀⠀⠀⠀⠀⠀⠀⠀⠀⠀⠀⠀⠁⠀⠀⠀⠀⠀⠀⠀⠀⠀⠀⠀⠀⠀⠀⠀⠀⠀⠀⠀⠀⠀⠀⠀⠀⠀⠀⠀⢸⣿⣿⣿⣿⣿⣿⣿⣿⣿⣿⣿⣿⣿⣿⣿⡇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⣿⣿⣿⣿⣿⣿⣿⣿⣿⣿⣿⣿⣿⣿⣿⣿⣿⣿⣿⣿⣿⣿⣿⣿⡟⠀⠀⠀⠀⠀⠀⠀⠀⣾⣦⣄⣀⠀⠀⠀⣀⣠⣴⣶⣦⠀⠀⠀⠀⠀⠀⠀⠀⠀⠀⠀⠀⠀⠀⠀⠀⠀⠀⠀⠀⠀⠀⠀⠀⠀⠀⠀⠀⢀⣾⣿⣿⣿⣿⣿⣿⣿⣿⣿⣿⣿⣿⣿⣿⣿⡇</a:t>
            </a:r>
            <a:br/>
            <a:r>
              <a:t>⣿⣿⣿⣿⣿⣿⣿⣿⣿⣿⣿⣿⣿⣿⣿⣿⣿⣿⣿⣿⣿⣿⣿⣟⠀⣈⠀⠀⠀⠀⠀⠀⢸⣿⣿⣿⣿⣿⣿⣿⣿⣿⣿⣿⣯⠀⠀⠀⠀⠀⠀⠀⠀⠀⠀⠀⠀⠀⠀⠀⠀⠀⠀⠀⠀⠀⠀⠀⠀⠀⠀⠀⢀⣾⣿⣿⣿⣿⣿⣿⣿⣿⣿⣿⣿⣿⣿⣿⣿⣿⡇</a:t>
            </a:r>
            <a:br/>
            <a:r>
              <a:t>⣿⣿⣿⣿⣿⣿⣿⣿⣿⣿⣿⣿⣿⣿⣿⣿⣿⣿⣿⣿⣿⣿⣿⣿⣿⣿⣿⠆⠀⠀⠀⠀⠘⢿⣿⣿⣿⣿⣿⣿⣿⣿⣿⣿⣿⣿⡆⠀⠀⠀⠀⠀⠀⠀⠀⠀⠀⠀⠀⠀⠀⠀⠀⠀⠀⠀⠀⠀⠀⠀⠀⣠⣿⣿⣿⣿⣿⣿⣿⣿⣿⣿⣿⣿⣿⣿⣿⣿⣿⣿⡇</a:t>
            </a:r>
            <a:br/>
            <a:r>
              <a:t>⣿⣿⣿⣿⣿⣿⣿⣿⣿⣿⣿⣿⣿⣿⣿⣿⣿⣿⣿⣿⣿⣿⣿⣿⣿⣿⡇⠀⠀⠀⠀⠀⠀⣬⣿⣿⣿⣿⣿⣿⣿⣿⣿⣿⣿⡟⠀⠀⠀⠀⠀⠀⠀⠀⠀⠀⠀⠀⠀⠀⠀⠀⠀⠀⠀⠀⠀⠀⠀⣀⣼⣿⣿⣿⣿⣿⣿⣿⣿⣿⣿⣿⣿⣿⣿⣿⣿⣿⣿⣿⡇</a:t>
            </a:r>
            <a:br/>
            <a:r>
              <a:t>⣿⣿⣿⣿⣿⣿⣿⣿⣿⣿⣿⣿⣿⣿⣿⣿⣿⣿⣿⣿⣿⣿⣿⣿⣿⣿⣿⣷⠀⠀⠀⠀⠀⣿⣿⣿⣿⣿⣿⣿⣿⣿⣿⣿⡿⠀⠀⠀⠀⠀⠀⠀⠀⠀⠀⠀⠀⠀⠀⠀⠀⠀⠀⠀⠀⣼⣧⣠⣾⣿⣿⣿⣿⣿⣿⣿⣿⣿⣿⣿⣿⣿⣿⣿⣿⣿⣿⣿⣿⣿⡇</a:t>
            </a:r>
            <a:br/>
            <a:r>
              <a:t>⣿⣿⣿⣿⣿⣿⣿⣿⣿⣿⣿⣿⣿⣿⣿⣿⣿⣿⣿⣿⣿⣿⣿⣿⣿⣿⣿⣿⠀⠀⠀⠀⠀⢸⣿⣿⣿⣿⣿⣿⠿⠿⠿⠟⠁⠀⠀⠀⠀⠀⠀⠀⠀⠀⠀⠀⠀⠀⠀⠀⠀⠀⠀⠀⢰⣿⣿⣿⣿⣿⣿⣿⣿⣿⣿⣿⣿⣿⣿⣿⣿⣿⣿⣿⣿⣿⣿⣿⣿⣿⡇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⣿⣿⣿⣿⣿⣿⣿⣿⣿⣿⣿⣿⣿⣿⣿⣿⣿⣿⣿⣿⣿⣿⣿⣿⣿⣿⣿⣿⡀⠀⠀⠀⠀⠈⠉⠉⠀⠀⠀⠀⠀⠀⠀⠀⠀⠀⠀⠀⠀⠀⠀⠀⠀⠀⠀⠀⠀⠀⠀⠀⠀⠀⠀⠀⣿⣿⣿⣿⣿⣿⣿⣿⣿⣿⣿⣿⣿⣿⣿⣿⣿⣿⣿⣿⣿⣿⣿⣿⣿⣿⡇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⣿⣿⣿⣿⣿⣿⣿⣿⣿⣿⣿⣿⣿⣿⣿⣿⣿⣿⣿⣿⣿⣿⣿⣿⣿⣿⣿⣿⡇⠲⠄⢀⡀⠀⢀⣀⣀⡀⠀⠀⠀⠀⠀⠀⠀⠀⠀⠀⠀⠀⠀⠀⠀⠀⠀⠀⠀⠀⠀⠀⠀⠀⠀⣼⣿⣿⣿⣿⣿⣿⣿⣿⣿⣿⣿⣿⣿⣿⣿⣿⣿⣿⣿⣿⣿⣿⣿⣿⣿⣿⡇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⣿⣿⣿⣿⣿⣿⣿⣿⣿⣿⣿⣿⣿⣿⣿⣿⣿⣿⣿⣿⣿⣿⣿⣿⣿⣿⣿⣿⣷⡆⢰⣿⣿⣿⣿⣿⡟⠀⠀⠀⠀⠀⠀⠀⠀⠀⠀⠀⠀⠀⠀⠀⠀⠀⠀⠀⠀⠀⠀⠀⠀⠀⠀⣿⣿⣿⣿⣿⣿⣿⣿⣿⣿⣿⣿⣿⣿⣿⣿⣿⣿⣿⣿⣿⣿⣿⣿⣿⣿⣿⡇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⣿⣿⣿⣿⣿⣿⣿⣿⣿⣿⣿⣿⣿⣿⣿⣿⣿⣿⣿⣿⣿⣿⣿⣿⣿⣿⣿⣿⡟⠁⠈⢻⣿⣿⣿⡿⠀⠀⠀⠀⠀⠀⠀⠀⠀⠀⠀⠀⠀⠀⠀⠀⠀⠀⠀⠀⠀⠀⠀⠀⠀⠀⢀⣿⣿⣿⣿⣿⣿⣿⣿⣿⣿⣿⣿⣿⣿⣿⣿⣿⣿⣿⣿⣿⣿⣿⣿⣿⣿⣿⡇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⣿⣿⣿⣿⣿⣿⣿⣿⣿⣿⣿⣿⣿⣿⣿⣿⣿⣿⣿⣿⣿⣿⣿⣿⣿⣿⣿⣿⡇⢸⡧⢸⣿⣿⣿⡇⠀⠀⠀⠀⠀⠀⠀⠀⠀⠀⠀⠀⠀⠀⠀⠀⠀⠀⠀⠀⠀⠀⠀⠀⠀⠀⢸⣿⣿⣿⣿⣿⣿⣿⣿⣿⣿⣿⣿⣿⣿⣿⣿⣿⣿⣿⣿⣿⣿⣿⣿⣿⣿⣿⡇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⣿⣿⣿⣿⣿⣿⣿⣿⣿⣿⣿⣿⣿⣿⣿⣿⣿⣿⣿⣿⣿⣿⣿⣿⣿⣿⣿⣿⣧⡀⢀⣼⣿⣿⣿⡇⠀⠀⠀⠀⠀⠀⠀⠀⠀⠀⠀⠀⠀⠀⠀⢀⣼⡆⠀⠀⠀⠀⠀⠀⠀⠀⠀⣿⣿⣿⣿⣿⣿⣿⣿⣿⣿⣿⣿⣿⣿⣿⣿⣿⣿⣿⣿⣿⣿⣿⣿⣿⣿⣿⡇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⣿⣿⣿⣿⣿⣿⣿⣿⣿⣿⣿⣿⣿⣿⣿⣿⣿⣿⣿⣿⣿⣿⣿⣿⣿⣿⣿⣿⣿⠇⠈⢿⣿⣿⣿⡇⠀⠀⠀⠀⠀⠀⠀⠀⠀⠀⠀⠀⠀⠀⢠⣿⣿⣇⣦⠀⠀⠀⠀⠀⠀⠀⠀⠈⢻⣿⣿⣿⣿⣿⣿⣿⣿⣿⣿⣿⣿⣿⣿⣿⣿⣿⣿⣿⣿⣿⣿⣿⣿⣿⡇</a:t>
            </a:r>
            <a:br/>
            <a:r>
              <a:t>⣿⣿⣿⣿⣿⣿⣿⣿⣿⣿⣿⣿⣿⣿⣿⣿⣿⣿⣿⣿⣿⣿⣿⣿⣿⣿⣿⣿⣿⢰⣴⠘⣿⣿⣿⡇⠀⠀⠀⠀⠀⠀⠀⠀⠀⠀⠀⠀⠀⢠⣿⣿⣿⣿⣿⡀⠀⠀⠀⠀⠀⠀⠀⠀⠀⠹⣿⣿⣿⣿⣿⣿⣿⣿⣿⣿⣿⣿⣿⣿⣿⣿⣿⣿⣿⣿⣿⣿⣿⣿⡇</a:t>
            </a:r>
            <a:br/>
            <a:r>
              <a:t>⣿⣿⣿⣿⣿⣿⣿⣿⣿⣿⣿⣿⣿⣿⣿⣿⣿⣿⣿⣿⣿⣿⣿⣿⣿⣿⣿⣿⣿⠘⠛⢀⣿⣿⣿⡇⠀⠀⠀⠀⠀⠀⠀⠀⠀⠀⠀⠀⠀⢸⣿⣿⣿⣿⣿⣇⠀⠀⠀⠀⠀⠀⠀⠀⠀⠀⠹⣿⣿⣿⣿⣿⣿⣿⣿⣿⣿⣿⣿⣿⣿⣿⣿⣿⣿⣿⣿⣿⣿⣿⡇</a:t>
            </a:r>
            <a:br/>
            <a:r>
              <a:t>⣿⣿⣿⣿⣿⣿⣿⣿⣿⣿⣿⣿⣿⣿⣿⣿⣿⣿⣿⣿⣿⣿⣿⣿⣿⣿⣿⣿⣿⣷⠀⣿⣿⣿⣿⡇⠀⠀⠀⠀⠀⠀⠀⠀⠀⠀⠀⠀⠀⢸⣿⣿⣿⣿⣿⣿⡀⠀⠀⠀⠀⠀⠀⠀⠀⠀⠀⣿⣿⣿⣿⣿⣿⣿⣿⣿⣿⣿⣿⣿⣿⣿⣿⣿⣿⣿⣿⣿⣿⣿⡇</a:t>
            </a:r>
            <a:br/>
            <a:r>
              <a:t>⣿⣿⣿⣿⣿⣿⣿⣿⣿⣿⣿⣿⣿⣿⣿⣿⣿⣿⣿⣿⣿⣿⣿⣿⣿⣿⣿⣿⣿⠋⠀⡈⣿⣿⣿⡇⠀⠀⠀⠀⠀⠀⠀⠀⠀⠀⠀⠀⠀⠘⣿⣿⣿⣿⣿⣿⠇⠀⠀⠀⠀⠀⠀⠀⠀⠀⢀⣿⣿⣿⣿⣿⣿⣿⣿⣿⣿⣿⣿⣿⣿⣿⣿⣿⣿⣿⣿⣿⣿⣿⡇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⣿⣿⣿⣿⣿⣿⣿⣿⣿⣿⣿⣿⣿⣿⣿⣿⣿⣿⣿⣿⣿⣿⣿⣿⣿⠿⠟⠛⠛⠛⠛⠿⢿⣿⣿⣿⣿⣿⣿⣿⣿⣿⣿⣿⣿⣿⣿⣿⣿⣿⣿⣿⣿⣿⣿⣿⣿⣿⣿⣿⣿⣿⣿⣿⣿⣿⣿⣿⣿⣿⣿⣿⣿⣿⣿⣿⣿⣿⣿⣿⣿⣿⣿⣿⣿⣿⣿⣿⣿⣿⡇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⣿⣿⣿⣿⣿⣿⣿⣿⣿⣿⣿⣿⣿⣿⣿⣿⣿⣿⣿⣿⣿⣿⡿⠋⠀⠀⠀⠀⠀⠀⠀⠀⠀⠉⠻⣿⣿⣿⣿⣿⣿⣿⣿⣿⣿⣿⣿⣿⣿⣿⣿⣿⣿⣿⣿⣿⣿⣿⣿⣿⣿⣿⣿⣿⣿⣿⣿⣿⣿⣿⣿⣿⣿⣿⣿⣿⣿⣿⣿⣿⣿⣿⣿⣿⣿⣿⣿⣿⣿⣿⡇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⣿⣿⣿⣿⣿⣿⣿⣿⣿⣿⣿⣿⣿⣿⣿⣿⣿⣿⣿⣿⡿⠋⠀⠀⠀⠀⠀⠀⠀⠀⠀⠀⠀⠀⠀⠈⢻⣿⣿⣿⣿⣿⣿⣿⣿⣿⣿⣿⣿⣿⣿⣿⣿⣿⣿⣿⣿⣿⣿⣿⣿⣿⣿⣿⣿⣿⣿⣿⣿⣿⣿⣿⣿⣿⣿⣿⣿⣿⣿⣿⣿⣿⣿⣿⣿⢿⣿⣿⣿⣿⡇</a:t>
            </a:r>
            <a:br/>
            <a:r>
              <a:t>⣿⣿⣿⣿⣿⣿⣿⣿⣿⣿⣿⣿⣿⣿⣿⣿⣿⣿⣿⡿⠁⠀⠀⠀⠀⠀⠀⠀⠀⠀⠀⠀⠀⠀⠀⠀⠀⢻⣿⣿⣿⣿⣿⣿⣿⣿⣿⣿⣿⣿⣿⣿⣿⣿⣿⣿⣿⣿⣿⣿⣿⣿⣿⣿⣿⣿⣿⣿⣿⣿⣿⣿⣿⣿⣿⣿⣿⣿⣿⣿⡿⠟⠋⠁⣠⣾⣿⣿⣿⣿⡇</a:t>
            </a:r>
            <a:br/>
            <a:r>
              <a:t>⣿⣿⣿⣿⣿⣿⣿⣿⣿⣿⣿⣿⣿⣿⣿⣿⣿⣿⣿⠁⠀⠀⠀⠀⠀⠀⠀⠀⠀⠀⠀⠀⠀⠀⠀⠀⠀⠈⣿⣿⣿⣿⣿⣿⣿⣿⣿⣿⣿⣿⣿⣿⣿⣿⣿⣿⣿⣿⣿⣿⣿⣿⣿⣿⣿⣿⣿⣿⣿⣿⣿⣿⣿⣿⣿⣿⣿⡿⠛⠁⠀⢀⣤⣿⣿⣿⣿⣿⣿⣿⡇</a:t>
            </a:r>
            <a:br/>
            <a:r>
              <a:t>⣿⣿⣿⣿⣿⣿⣿⣿⣿⣿⣿⣿⣿⣿⣿⣿⣿⣿⡏⠀⠀⠀⠀⠀⠀⠀⠀⠀⠀⠀⠀⠀⠀⠀⠀⠀⠀⠀⠻⣿⣿⣿⣿⣿⣿⣿⣿⣿⣿⣿⣿⣿⣿⣿⣿⣿⣿⣿⣿⣿⣿⣿⣿⣿⣿⣿⣿⣿⣿⣿⣿⣿⣿⣿⠿⠋⠁⠀⠀⠀⢴⣿⣿⣿⣿⣿⣿⣿⣿⣿⡇</a:t>
            </a:r>
            <a:br/>
            <a:r>
              <a:t>⣿⣿⣿⣿⣿⣿⣿⣿⣿⣿⣿⣿⣿⣿⣿⣿⣿⣿⣷⠀⠀⠀⠀⠀⠀⠀⠀⠀⠀⠀⠀⠀⠀⠀⠀⠀⠀⠀⠀⠀⠀⠀⠉⠻⣿⣿⣿⣿⣿⣿⣿⣿⣿⣿⣿⣿⣿⣿⣿⣿⣿⣿⣿⣿⣿⣿⣿⣿⣿⣿⡿⠟⠋⠀⠀⠀⠀⠀⠀⢀⣤⣿⣿⣿⣿⣿⣿⣿⣿⣿⡇</a:t>
            </a:r>
            <a:br/>
            <a:r>
              <a:t>⣿⣿⣿⣿⣿⣿⣿⣿⣿⣿⣿⣿⣿⣿⣿⣿⣿⣿⣿⣆⠀⠀⠀⠀⠀⠀⠀⠀⠀⠀⠀⠀⠀⠀⠀⠀⠀⠀⠀⠀⠀⠀⠀⠀⠘⢿⣿⣿⣿⣿⣿⡿⠿⠿⠛⠛⠻⠿⢿⣿⡿⡿⠃⠀⢹⣿⠿⠛⠋⠁⠀⠀⠀⠀⠀⠀⠀⠀⠀⠀⠙⢿⣿⣿⣿⣿⣿⣿⣿⣿⡇</a:t>
            </a:r>
            <a:br/>
            <a:r>
              <a:t>⣿⣿⣿⣿⣿⣿⣿⣿⣿⣿⣿⣿⣿⣿⣿⣿⣿⣿⣿⣿⣧⡀⠀⠀⠀⠀⠀⠀⠀⠀⠀⠀⠀⠀⠀⠀⠀⠀⠀⠀⠀⠀⠀⠀⠀⠘⣿⣿⣿⣟⠁⠀⠀⠀⠀⠀⠀⠀⠀⠈⠀⠀⠀⠀⠈⠀⠀⠀⠀⠀⠀⠀⣀⣴⣄⣀⣀⣠⣴⣶⣶⣿⣿⣿⣿⣿⣿⣿⣿⣿⡇</a:t>
            </a:r>
            <a:br/>
            <a:r>
              <a:t>⣿⣿⣿⣿⣿⣿⣿⣿⣿⣿⣿⣿⣿⣿⣿⣿⣿⣿⣿⣿⣿⣿⣦⣄⡀⠀⠀⠀⠀⠀⠀⠀⠀⠀⠀⠀⠀⠀⠀⠀⠀⠀⠀⠀⠀⠀⣿⣿⡟⠁⠀⠀⠀⠀⠀⠀⠀⠀⠀⠀⠀⠀⠀⠀⠀⠀⠀⠀⠀⣀⣴⣾⣿⣿⣿⣿⣿⣿⣿⣿⣿⣿⣿⣿⣿⣿⣿⣿⣿⣿⡇</a:t>
            </a:r>
            <a:br/>
            <a:r>
              <a:t>⣿⣿⣿⣿⣿⣿⣿⣿⣿⣿⣿⣿⣿⣿⣿⣿⣿⣿⣿⣿⣿⣿⣿⣿⣿⣿⣶⣶⠖⠂⠀⠀⠀⠀⠀⠀⠀⠀⠀⠀⠀⠀⠀⠀⠀⢠⣿⣿⢁⠀⠀⠀⠀⠀⠀⠀⠀⠀⠀⠀⠀⠀⠀⠀⠀⠀⢀⣴⣾⠿⠟⠻⠿⣿⣿⣿⣿⣿⣿⣿⣿⣿⣿⣿⣿⣿⣿⣿⣿⣿⡇</a:t>
            </a:r>
            <a:br/>
            <a:r>
              <a:t>⣿⣿⣿⣿⣿⣿⣿⣿⣿⣿⣿⣿⣿⣿⣿⣿⣿⣿⣿⣿⣿⣿⣿⣿⡟⠋⠉⠀⠀⠀⠀⠀⠀⠀⠀⠀⠀⠀⠀⠀⠀⠀⠀⠀⠀⠺⡏⠙⠛⠀⠀⠀⠀⠀⠀⠀⠀⠀⠀⠀⠀⠀⠀⠀⠀⠀⠀⠀⠀⠀⠀⠀⠀⠈⠙⣿⣿⣿⣿⣿⣿⣿⣿⣿⣿⣿⣿⣿⣿⣿⡇</a:t>
            </a:r>
            <a:br/>
            <a:r>
              <a:t>⣿⣿⣿⣿⣿⣿⣿⣿⣿⣿⣿⣿⣿⣿⣿⣿⣿⣿⣿⣿⣿⣿⣿⣿⡧⠀⠀⠀⠀⠀⠀⠀⠀⣄⠀⠀⠀⠀⠀⠀⠀⠀⣀⣀⠀⠀⠀⠀⠀⠀⠀⠀⠀⠀⠀⠀⠀⠀⠀⠀⠀⠀⠀⠀⠀⠀⠀⠀⠀⠀⠀⠀⠀⠀⢀⣿⣿⣿⣿⣿⣿⣿⣿⣿⣿⣿⣿⣿⣿⣿⡇</a:t>
            </a:r>
            <a:br/>
            <a:r>
              <a:t>⣿⣿⣿⣿⣿⣿⣿⣿⣿⣿⣿⣿⣿⣿⣿⣿⣿⣿⣿⣿⣿⣿⣿⠏⠀⠄⠀⠀⠀⠀⠀⠀⣴⣿⣿⣶⣦⣤⣤⣤⣶⣿⣿⣿⣿⡎⠀⠀⠀⠀⠀⠀⠀⠀⠀⠀⠀⠀⠀⠀⠀⠀⠀⠀⠀⠀⠀⠀⠀⠀⠀⠀⠀⠀⣸⣿⣿⣿⣿⣿⣿⣿⣿⣿⣿⣿⣿⣿⣿⣿⡇</a:t>
            </a:r>
            <a:br/>
            <a:r>
              <a:t>⣿⣿⣿⣿⣿⣿⣿⣿⣿⣿⣿⣿⣿⣿⣿⣿⣿⣿⣿⣿⣿⣿⣿⣦⣼⣶⣄⠀⠀⠀⠀⠀⢿⣿⣿⣿⣿⣿⣿⣿⣿⣿⣿⣿⣿⡀⠀⠀⠀⠀⠀⠀⠀⠀⠀⠀⠀⠀⠀⠀⠀⠀⠀⠀⠀⠀⠀⠀⠀⠀⠀⠀⠀⣼⣿⣿⣿⣿⣿⣿⣿⣿⣿⣿⣿⣿⣿⣿⣿⣿⡇</a:t>
            </a:r>
            <a:br/>
            <a:r>
              <a:t>⣿⣿⣿⣿⣿⣿⣿⣿⣿⣿⣿⣿⣿⣿⣿⣿⣿⣿⣿⣿⣿⣿⣿⣿⣿⣿⠟⠀⠀⠀⠀⠀⠈⣻⣿⣿⣿⣿⣿⣿⣿⣿⣿⣿⣿⣿⡆⠀⠀⠀⠀⠀⠀⠀⠀⠀⠀⠀⠀⠀⠀⠀⠀⠀⠀⠀⠀⠀⠀⠀⠀⢀⣾⣿⣿⣿⣿⣿⣿⣿⣿⣿⣿⣿⣿⣿⣿⣿⣿⣿⡇</a:t>
            </a:r>
            <a:br/>
            <a:r>
              <a:t>⣿⣿⣿⣿⣿⣿⣿⣿⣿⣿⣿⣿⣿⣿⣿⣿⣿⣿⣿⣿⣿⣿⣿⣿⣿⣿⣇⡄⠀⠀⠀⠀⠘⣿⣿⣿⣿⣿⣿⣿⣿⣿⣿⣿⣿⡟⠀⠀⠀⠀⠀⠀⠀⠀⠀⠀⠀⠀⠀⠀⠀⠀⠀⠀⠀⠀⠀⠀⠀⢀⣰⣿⣿⣿⣿⣿⣿⣿⣿⣿⣿⣿⣿⣿⣿⣿⣿⣿⣿⣿⡇</a:t>
            </a:r>
            <a:br/>
            <a:r>
              <a:t>⣿⣿⣿⣿⣿⣿⣿⣿⣿⣿⣿⣿⣿⣿⣿⣿⣿⣿⣿⣿⣿⣿⣿⣿⣿⣿⣿⣇⠀⠀⠀⠀⠀⢿⣿⣿⣿⣿⣿⣿⣿⣿⣿⣿⡿⠀⠀⠀⠀⠀⠀⠀⠀⠀⠀⠀⠀⠀⠀⠀⠀⠀⠀⠀⠀⢰⣷⣀⣴⣿⣿⣿⣿⣿⣿⣿⣿⣿⣿⣿⣿⣿⣿⣿⣿⣿⣿⣿⣿⣿⡇</a:t>
            </a:r>
            <a:br/>
            <a:r>
              <a:t>⣿⣿⣿⣿⣿⣿⣿⣿⣿⣿⣿⣿⣿⣿⣿⣿⣿⣿⣿⣿⣿⣿⣿⣿⣿⣿⣿⣿⠀⠀⠀⠀⠀⢸⣿⠿⠿⠿⠿⠻⠛⠛⠛⠛⠁⠀⠀⠀⠀⠀⠀⠀⠀⠀⠀⠀⠀⠀⠀⠀⠀⠀⠀⠀⢠⣿⣿⣿⣿⣿⣿⣿⣿⣿⣿⣿⣿⣿⣿⣿⣿⣿⣿⣿⣿⣿⣿⣿⣿⣿⡇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⣿⣿⣿⣿⣿⣿⣿⣿⣿⣿⣿⣿⣿⣿⣿⣿⣿⣿⣿⣿⣿⣿⣿⣿⣿⣿⣿⣿⡆⠀⠀⠀⠀⠀⠀⠀⠀⠀⠀⠀⠀⠀⠀⠀⠀⠀⠀⠀⠀⠀⠀⠀⠀⠀⠀⠀⠀⠀⠀⠀⠀⠀⠀⠀⣼⣿⣿⣿⣿⣿⣿⣿⣿⣿⣿⣿⣿⣿⣿⣿⣿⣿⣿⣿⣿⣿⣿⣿⣿⣿⡇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⣿⣿⣿⣿⣿⣿⣿⣿⣿⣿⣿⣿⣿⣿⣿⣿⣿⣿⣿⣿⣿⣿⣿⣿⣿⣿⣿⣿⡇⡀⠀⠀⠀⠀⠀⠀⠀⠀⠀⠀⠀⠀⠀⠀⠀⠀⠀⠀⠀⠀⠀⠀⠀⠀⠀⠀⠀⠀⠀⠀⠀⠀⠀⢠⣿⣿⣿⣿⣿⣿⣿⣿⣿⣿⣿⣿⣿⣿⣿⣿⣿⣿⣿⣿⣿⣿⣿⣿⣿⣿⡇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⣿⣿⣿⣿⣿⣿⣿⣿⣿⣿⣿⣿⣿⣿⣿⣿⣿⣿⣿⣿⣿⣿⣿⣿⣿⣿⣿⣿⣇⠁⢁⣦⣤⣤⣤⣤⣤⡤⠀⠀⠀⠀⠀⠀⠀⠀⠀⠀⠀⠀⠀⠀⠀⠀⠀⠀⠀⠀⠀⠀⠀⠀⠀⣸⣿⣿⣿⣿⣿⣿⣿⣿⣿⣿⣿⣿⣿⣿⣿⣿⣿⣿⣿⣿⣿⣿⣿⣿⣿⣿⡇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⣿⣿⣿⣿⣿⣿⣿⣿⣿⣿⣿⣿⣿⣿⣿⣿⣿⣿⣿⣿⣿⣿⣿⣿⣿⣿⣿⣿⣿⠀⠸⣿⣿⣿⣿⣿⡿⠁⠀⠀⠀⠀⠀⠀⠀⠀⠀⠀⠀⠀⠀⠀⠀⠀⠀⠀⠀⠀⠀⠀⠀⠀⠀⣿⣿⣿⣿⣿⣿⣿⣿⣿⣿⣿⣿⣿⣿⣿⣿⣿⣿⣿⣿⣿⣿⣿⣿⣿⣿⣿⡇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⣿⣿⣿⣿⣿⣿⣿⣿⣿⣿⣿⣿⣿⣿⣿⣿⣿⣿⣿⣿⣿⣿⣿⣿⣿⣿⣿⣿⡇⢤⡄⢸⣿⣿⣿⣿⠁⠀⠀⠀⠀⠀⠀⠀⠀⠀⠀⠀⠀⠀⠀⠀⠀⠀⠀⠀⠀⠀⠀⠀⠀⠀⠀⣿⣿⣿⣿⣿⣿⣿⣿⣿⣿⣿⣿⣿⣿⣿⣿⣿⣿⣿⣿⣿⣿⣿⣿⣿⣿⣿⡇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⣿⣿⣿⣿⣿⣿⣿⣿⣿⣿⣿⣿⣿⣿⣿⣿⣿⣿⣿⣿⣿⣿⣿⣿⣿⣿⣿⣿⡇⠙⠃⣸⣿⣿⣿⡟⠀⠀⠀⠀⠀⠀⠀⠀⠀⠀⠀⠀⠀⠀⠀⠀⠀⠀⠀⠀⠀⠀⠀⠀⠀⠀⢸⣿⣿⣿⣿⣿⣿⣿⣿⣿⣿⣿⣿⣿⣿⣿⣿⣿⣿⣿⣿⣿⣿⣿⣿⣿⣿⣿⡇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⣿⣿⣿⣿⣿⣿⣿⣿⣿⣿⣿⣿⣿⣿⣿⣿⣿⣿⣿⣿⣿⣿⣿⣿⣿⣿⣿⣿⣿⡆⢸⣿⣿⣿⣿⡇⠀⠀⠀⠀⠀⠀⠀⠀⠀⠀⠀⠀⠀⠀⠀⠀⣰⠀⠀⠀⠀⠀⠀⠀⠀⠀⠸⣿⣿⣿⣿⣿⣿⣿⣿⣿⣿⣿⣿⣿⣿⣿⣿⣿⣿⣿⣿⣿⣿⣿⣿⣿⣿⣿⡇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⣿⣿⣿⣿⣿⣿⣿⣿⣿⣿⣿⣿⣿⣿⣿⣿⣿⣿⣿⣿⣿⣿⣿⣿⣿⣿⣿⣿⡏⠁⡈⢹⣿⣿⣿⡇⠀⠀⠀⠀⠀⠀⠀⠀⠀⠀⠀⠀⠀⠀⢀⣾⣿⢠⡇⠀⠀⠀⠀⠀⠀⠀⠀⠘⢿⣿⣿⣿⣿⣿⣿⣿⣿⣿⣿⣿⣿⣿⣿⣿⣿⣿⣿⣿⣿⣿⣿⣿⣿⣿⡇</a:t>
            </a:r>
            <a:br/>
            <a:r>
              <a:t>⣿⣿⣿⣿⣿⣿⣿⣿⣿⣿⣿⣿⣿⣿⣿⣿⣿⣿⣿⣿⣿⣿⣿⣿⣿⣿⣿⣿⡇⢸⠇⢸⣿⣿⣿⡇⠀⠀⠀⠀⠀⠀⠀⠀⠀⠀⠀⠀⠀⢀⣾⣿⣿⣿⣿⠀⠀⠀⠀⠀⠀⠀⠀⠀⠀⢻⣿⣿⣿⣿⣿⣿⣿⣿⣿⣿⣿⣿⣿⣿⣿⣿⣿⣿⣿⣿⣿⣿⣿⣿⡇</a:t>
            </a:r>
            <a:br/>
            <a:r>
              <a:t>⣿⣿⣿⣿⣿⣿⣿⣿⣿⣿⣿⣿⣿⣿⣿⣿⣿⣿⣿⣿⣿⣿⣿⣿⣿⣿⣿⣿⣧⡄⢠⣼⣿⣿⣿⡇⠀⠀⠀⠀⠀⠀⠀⠀⠀⠀⠀⠀⠀⢸⣿⣿⣿⣿⣿⡆⠀⠀⠀⠀⠀⠀⠀⠀⠀⠀⢻⣿⣿⣿⣿⣿⣿⣿⣿⣿⣿⣿⣿⣿⣿⣿⣿⣿⣿⣿⣿⣿⣿⣿⡇</a:t>
            </a:r>
            <a:br/>
            <a:r>
              <a:t>⣿⣿⣿⣿⣿⣿⣿⣿⣿⣿⣿⣿⣿⣿⣿⣿⣿⣿⣿⣿⣿⣿⣿⣿⣿⣿⣿⣿⣿⠇⠘⢿⣿⣿⣿⡇⠀⠀⠀⠀⠀⠀⠀⠀⠀⠀⠀⠀⠀⢸⣿⣿⣿⣿⣿⣷⠀⠀⠀⠀⠀⠀⠀⠀⠀⠀⠀⣿⣿⣿⣿⣿⣿⣿⣿⣿⣿⣿⣿⣿⣿⣿⣿⣿⣿⣿⣿⣿⣿⣿⡇</a:t>
            </a:r>
            <a:br/>
            <a:r>
              <a:t>⣿⣿⣿⣿⣿⣿⣿⣿⣿⣿⣿⣿⣿⣿⣿⣿⣿⣿⣿⣿⣿⣿⣿⣿⣿⣿⣿⣿⡇⢰⣴⠘⣿⣿⣿⣿⠀⠀⠀⠀⠀⠀⠀⠀⠀⠀⠀⠀⠀⠀⢿⣿⣿⣿⣿⣿⡄⠀⠀⠀⠀⠀⠀⠀⠀⠀⢀⣿⣿⣿⣿⣿⣿⣿⣿⣿⣿⣿⣿⣿⣿⣿⣿⣿⣿⣿⣿⣿⣿⣿⡇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⣿⣿⣿⣿⣿⣿⣿⣿⣿⣿⣿⣿⣿⣿⣿⣿⣿⣿⣿⣿⣿⣿⣿⡿⠟⠋⠉⠀⠀⠀⠉⠙⠻⢿⣿⣿⣿⣿⣿⣿⣿⣿⣿⣿⣿⣿⣿⣿⣿⣿⣿⣿⣿⣿⣿⣿⣿⣿⣿⣿⣿⣿⣿⣿⣿⣿⣿⣿⣿⣿⣿⣿⣿⣿⣿⣿⣿⣿⣿⣿⣿⣿⣿⣿⣿⣿⣿⣿⣿⣿⡇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⣿⣿⣿⣿⣿⣿⣿⣿⣿⣿⣿⣿⣿⣿⣿⣿⣿⣿⣿⣿⣿⡿⠋⠀⠀⠀⠀⠀⠀⠀⠀⠀⠀⠀⠙⢿⣿⣿⣿⣿⣿⣿⣿⣿⣿⣿⣿⣿⣿⣿⣿⣿⣿⣿⣿⣿⣿⣿⣿⣿⣿⣿⣿⣿⣿⣿⣿⣿⣿⣿⣿⣿⣿⣿⣿⣿⣿⣿⣿⣿⣿⣿⣿⣿⣿⣿⣿⣿⣿⣿⡇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⣿⣿⣿⣿⣿⣿⣿⣿⣿⣿⣿⣿⣿⣿⣿⣿⣿⣿⣿⣿⠏⠀⠀⠀⠀⠀⠀⠀⠀⠀⠀⠀⠀⠀⠀⠀⠹⣿⣿⣿⣿⣿⣿⣿⣿⣿⣿⣿⣿⣿⣿⣿⣿⣿⣿⣿⣿⣿⣿⣿⣿⣿⣿⣿⣿⣿⣿⣿⣿⣿⣿⣿⣿⣿⣿⣿⣿⣿⣿⣿⣿⣿⣿⣿⣿⣿⣿⣿⣿⣿⡇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⣿⣿⣿⣿⣿⣿⣿⣿⣿⣿⣿⣿⣿⣿⣿⣿⣿⣿⣿⠃⠀⠀⠀⠀⠀⠀⠀⠀⠀⠀⠀⠀⠀⠀⠀⠀⠀⢹⣿⣿⣿⣿⣿⣿⣿⣿⣿⣿⣿⣿⣿⣿⣿⣿⣿⣿⣿⣿⣿⣿⣿⣿⣿⣿⣿⣿⣿⣿⣿⣿⣿⣿⣿⣿⣿⣿⣿⣿⣿⣿⣿⠿⠛⠋⢁⣴⣿⣿⣿⣿⡇</a:t>
            </a:r>
            <a:br/>
            <a:r>
              <a:t>⣿⣿⣿⣿⣿⣿⣿⣿⣿⣿⣿⣿⣿⣿⣿⣿⣿⣿⡟⠀⠀⠀⠀⠀⠀⠀⠀⠀⠀⠀⠀⠀⠀⠀⠀⠀⠀⠘⣿⣿⣿⣿⣿⣿⣿⣿⣿⣿⣿⣿⣿⣿⣿⣿⣿⣿⣿⣿⣿⣿⣿⣿⣿⣿⣿⣿⣿⣿⣿⣿⣿⣿⣿⣿⣿⣿⣿⣿⠟⠋⠁⠀⣠⣶⣿⣿⣿⣿⣿⣿⡇</a:t>
            </a:r>
            <a:br/>
            <a:r>
              <a:t>⣿⣿⣿⣿⣿⣿⣿⣿⣿⣿⣿⣿⣿⣿⣿⣿⣿⣿⡇⠀⠀⠀⠀⠀⠀⠀⠀⠀⠀⠀⠀⠀⠀⠀⠀⠀⠀⠀⠘⠛⠻⠿⣿⣿⣿⣿⣿⣿⣿⣿⣿⣿⣿⣿⣿⣿⣿⣿⣿⣿⣿⣿⣿⣿⣿⣿⣿⣿⣿⣿⣿⣿⣿⣿⡿⠟⠉⠀⠀⠀⢠⣾⣿⣿⣿⣿⣿⣿⣿⣿⡇</a:t>
            </a:r>
            <a:br/>
            <a:r>
              <a:t>⣿⣿⣿⣿⣿⣿⣿⣿⣿⣿⣿⣿⣿⣿⣿⣿⣿⣿⣷⠀⠀⠀⠀⠀⠀⠀⠀⠀⠀⠀⠀⠀⠀⠀⠀⠀⠀⠀⠀⠀⠀⠀⠀⠙⢿⣿⣿⣿⣿⣿⣿⣿⣿⣿⣿⣿⣿⣿⣿⣿⣿⣿⣿⣿⣿⣿⣿⣿⣿⣿⣿⠿⠋⠁⠀⠀⠀⠀⠀⢀⣠⣼⣿⣿⣿⣿⣿⣿⣿⣿⡇</a:t>
            </a:r>
            <a:br/>
            <a:r>
              <a:t>⣿⣿⣿⣿⣿⣿⣿⣿⣿⣿⣿⣿⣿⣿⣿⣿⣿⣿⣿⣧⡀⠀⠀⠀⠀⠀⠀⠀⠀⠀⠀⠀⠀⠀⠀⠀⠀⠀⠀⠀⠀⠀⠀⠀⠈⢿⣿⣿⣿⣿⣿⣿⠿⠿⠟⠛⠛⠿⢿⣿⣿⠿⠗⠀⠈⣿⡿⠟⠛⠉⠀⠀⠀⠀⠀⠀⠀⠀⠀⠀⠉⢻⣿⣿⣿⣿⣿⣿⣿⣿⡇</a:t>
            </a:r>
            <a:br/>
            <a:r>
              <a:t>⣿⣿⣿⣿⣿⣿⣿⣿⣿⣿⣿⣿⣿⣿⣿⣿⣿⣿⣿⣿⣷⣄⠀⠀⠀⠀⠀⠀⠀⠀⠀⠀⠀⠀⠀⠀⠀⠀⠀⠀⠀⠀⠀⠀⠀⠘⣿⣿⣿⣟⠂⠀⠀⠀⠀⠀⠀⠀⠀⠀⠁⠀⠀⠀⠀⠁⠀⠀⠀⠀⠀⠀⢀⣤⣄⣀⣀⣀⣤⣶⣶⣾⣿⣿⣿⣿⣿⣿⣿⣿⡇</a:t>
            </a:r>
            <a:br/>
            <a:r>
              <a:t>⣿⣿⣿⣿⣿⣿⣿⣿⣿⣿⣿⣿⣿⣿⣿⣿⣿⣿⣿⣿⣿⣿⣿⣦⣤⣀⣀⣀⣀⣀⠀⠀⠀⠀⠀⠀⠀⠀⠀⠀⠀⠀⠀⠀⠀⢀⣿⣿⡿⠁⠀⠀⠀⠀⠀⠀⠀⠀⠀⠀⠀⠀⠀⠀⠀⠀⠀⠀⠀⢀⣠⣶⣿⣿⣿⣿⣿⣿⣿⣿⣿⣿⣿⣿⣿⣿⣿⣿⣿⣿⡇</a:t>
            </a:r>
            <a:br/>
            <a:r>
              <a:t>⣿⣿⣿⣿⣿⣿⣿⣿⣿⣿⣿⣿⣿⣿⣿⣿⣿⣿⣿⣿⣿⣿⣿⣿⣿⣿⠿⠛⠉⠀⠀⠀⠀⠀⠀⠀⠀⠀⠀⠀⠀⠀⠀⠀⠀⣼⣿⣿⡇⠀⠀⠀⠀⠀⠀⠀⠀⠀⠀⠀⠀⠀⠀⠀⠀⠀⢀⣠⣶⡿⠿⠿⠿⣿⣿⣿⣿⣿⣿⣿⣿⣿⣿⣿⣿⣿⣿⣿⣿⣿⡇</a:t>
            </a:r>
            <a:br/>
            <a:r>
              <a:t>⣿⣿⣿⣿⣿⣿⣿⣿⣿⣿⣿⣿⣿⣿⣿⣿⣿⣿⣿⣿⣿⣿⣿⣿⡇⠀⠀⠀⠀⠀⠀⠀⠀⠀⠀⠀⠀⠀⠀⠀⠀⠀⠀⠀⠀⠙⠏⠙⠛⠀⠀⠀⠀⠀⠀⠀⠀⠀⠀⠀⠀⠀⠀⠀⠀⠀⠀⠀⠁⠀⠀⠀⠀⠈⠙⣿⣿⣿⣿⣿⣿⣿⣿⣿⣿⣿⣿⣿⣿⣿⡇</a:t>
            </a:r>
            <a:br/>
            <a:r>
              <a:t>⣿⣿⣿⣿⣿⣿⣿⣿⣿⣿⣿⣿⣿⣿⣿⣿⣿⣿⣿⣿⣿⣿⣿⡿⠁⠀⠀⠀⠀⠀⠀⠀⢰⣦⣄⡀⠀⠀⠀⠀⢀⣠⣴⣤⣀⣀⠊⠀⠀⠀⠀⠀⠀⠀⠀⠀⠀⠀⠀⠀⠀⠀⠀⠀⠀⠀⠀⠀⠀⠀⠀⠀⠀⠀⠀⣿⣿⣿⣿⣿⣿⣿⣿⣿⣿⣿⣿⣿⣿⣿⡇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⣿⣿⣿⣿⣿⣿⣿⣿⣿⣿⣿⣿⣿⣿⣿⣿⣿⣿⣿⣿⣿⣿⣿⠁⣐⠁⠀⠀⠀⠀⠀⠠⣿⣿⣿⣿⣿⣶⣶⣿⣿⣿⣿⣿⣿⡏⠀⠀⠀⠀⠀⠀⠀⠀⠀⠀⠀⠀⠀⠀⠀⠀⠀⠀⠀⠀⠀⠀⠀⠀⠀⠀⠀⠀⢰⣿⣿⣿⣿⣿⣿⣿⣿⣿⣿⣿⣿⣿⣿⣿⡇</a:t>
            </a:r>
            <a:br/>
            <a:r>
              <a:t>⣿⣿⣿⣿⣿⣿⣿⣿⣿⣿⣿⣿⣿⣿⣿⣿⣿⣿⣿⣿⣿⣿⣿⣿⣿⣿⡆⠀⠀⠀⠀⠀⢻⣿⣿⣿⣿⣿⣿⣿⣿⣿⣿⣿⣿⡀⠀⠀⠀⠀⠀⠀⠀⠀⠀⠀⠀⠀⠀⠀⠀⠀⠀⠀⠀⠀⠀⠀⠀⠀⠀⠀⠀⣰⣿⣿⣿⣿⣿⣿⣿⣿⣿⣿⣿⣿⣿⣿⣿⣿⡇</a:t>
            </a:r>
            <a:br/>
            <a:r>
              <a:t>⣿⣿⣿⣿⣿⣿⣿⣿⣿⣿⣿⣿⣿⣿⣿⣿⣿⣿⣿⣿⣿⣿⣿⣿⣿⣿⠁⠀⠀⠀⠀⠀⢠⣽⣿⣿⣿⣿⣿⣿⣿⣿⣿⣿⣿⣿⡷⠀⠀⠀⠀⠀⠀⠀⠀⠀⠀⠀⠀⠀⠀⠀⠀⠀⠀⠀⠀⠀⠀⠀⠀⠀⣴⣿⣿⣿⣿⣿⣿⣿⣿⣿⣿⣿⣿⣿⣿⣿⣿⣿⡇</a:t>
            </a:r>
            <a:br/>
            <a:r>
              <a:t>⣿⣿⣿⣿⣿⣿⣿⣿⣿⣿⣿⣿⣿⣿⣿⣿⣿⣿⣿⣿⣿⣿⣿⣿⣿⣿⣶⡆⠀⠀⠀⠀⠘⣿⣿⣿⣿⣿⣿⣿⣿⣿⣿⣿⣿⡿⠁⠀⠀⠀⠀⠀⠀⠀⠀⠀⠀⠀⠀⠀⠀⠀⠀⠀⠀⠀⠀⠀⠀⠀⣠⣿⣿⣿⣿⣿⣿⣿⣿⣿⣿⣿⣿⣿⣿⣿⣿⣿⣿⣿⡇</a:t>
            </a:r>
            <a:br/>
            <a:r>
              <a:t>⣿⣿⣿⣿⣿⣿⣿⣿⣿⣿⣿⣿⣿⣿⣿⣿⣿⣿⣿⣿⣿⣿⣿⣿⣿⣿⣿⣧⠀⠀⠀⠀⠀⢻⣿⣿⣿⣿⣿⣿⣿⣿⣿⣿⡿⠁⠀⠀⠀⠀⠀⠀⠀⠀⠀⠀⠀⠀⠀⠀⠀⠀⠀⠀⠀⢠⣷⣀⣴⣾⣿⣿⣿⣿⣿⣿⣿⣿⣿⣿⣿⣿⣿⣿⣿⣿⣿⣿⣿⣿⡇</a:t>
            </a:r>
            <a:br/>
            <a:r>
              <a:t>⣿⣿⣿⣿⣿⣿⣿⣿⣿⣿⣿⣿⣿⣿⣿⣿⣿⣿⣿⣿⣿⣿⣿⣿⣿⣿⣿⣿⠀⠀⠀⠀⠀⠘⠿⠛⠛⠛⠛⠛⠛⠛⠛⠋⠁⠀⠀⠀⠀⠀⠀⠀⠀⠀⠀⠀⠀⠀⠀⠀⠀⠀⠀⠀⠀⣾⣿⣿⣿⣿⣿⣿⣿⣿⣿⣿⣿⣿⣿⣿⣿⣿⣿⣿⣿⣿⣿⣿⣿⣿⡇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⣿⣿⣿⣿⣿⣿⣿⣿⣿⣿⣿⣿⣿⣿⣿⣿⣿⣿⣿⣿⣿⣿⣿⣿⣿⣿⣿⣿⡄⠦⠀⠀⠀⠀⠀⠀⠀⠀⠀⠀⠀⠀⠀⠀⠀⠀⠀⠀⠀⠀⠀⠀⠀⠀⠀⠀⠀⠀⠀⠀⠀⠀⠀⢀⣿⣿⣿⣿⣿⣿⣿⣿⣿⣿⣿⣿⣿⣿⣿⣿⣿⣿⣿⣿⣿⣿⣿⣿⣿⣿⡇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⣿⣿⣿⣿⣿⣿⣿⣿⣿⣿⣿⣿⣿⣿⣿⣿⣿⣿⣿⣿⣿⣿⣿⣿⣿⣿⣿⣿⣧⠀⢰⣿⣶⣶⣶⣶⣶⣶⠆⠀⠀⠀⠀⠀⠀⠀⠀⠀⠀⠀⠀⠀⠀⠀⠀⠀⠀⠀⠀⠀⠀⠀⠀⢸⣿⣿⣿⣿⣿⣿⣿⣿⣿⣿⣿⣿⣿⣿⣿⣿⣿⣿⣿⣿⣿⣿⣿⣿⣿⣿⡇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⣿⣿⣿⣿⣿⣿⣿⣿⣿⣿⣿⣿⣿⣿⣿⣿⣿⣿⣿⣿⣿⣿⣿⣿⣿⣿⣿⣿⡟⠀⠘⢿⣿⣿⣿⣿⡿⠁⠀⠀⠀⠀⠀⠀⠀⠀⠀⠀⠀⠀⠀⠀⠀⠀⠀⠀⠀⠀⠀⠀⠀⠀⠀⣿⣿⣿⣿⣿⣿⣿⣿⣿⣿⣿⣿⣿⣿⣿⣿⣿⣿⣿⣿⣿⣿⣿⣿⣿⣿⣿⡇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⣿⣿⣿⣿⣿⣿⣿⣿⣿⣿⣿⣿⣿⣿⣿⣿⣿⣿⣿⣿⣿⣿⣿⣿⣿⣿⣿⣿⡇⢶⡇⢸⣿⣿⣿⣿⠃⠀⠀⠀⠀⠀⠀⠀⠀⠀⠀⠀⠀⠀⠀⠀⠀⠀⠀⠀⠀⠀⠀⠀⠀⠀⠀⣿⣿⣿⣿⣿⣿⣿⣿⣿⣿⣿⣿⣿⣿⣿⣿⣿⣿⣿⣿⣿⣿⣿⣿⣿⣿⣿⡇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⣿⣿⣿⣿⣿⣿⣿⣿⣿⣿⣿⣿⣿⣿⣿⣿⣿⣿⣿⣿⣿⣿⣿⣿⣿⣿⣿⣿⣧⡀⢀⣼⣿⣿⣿⣿⠀⠀⠀⠀⠀⠀⠀⠀⠀⠀⠀⠀⠀⠀⠀⠀⠀⠀⠀⠀⠀⠀⠀⠀⠀⠀⢰⣿⣿⣿⣿⣿⣿⣿⣿⣿⣿⣿⣿⣿⣿⣿⣿⣿⣿⣿⣿⣿⣿⣿⣿⣿⣿⣿⡇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⣿⣿⣿⣿⣿⣿⣿⣿⣿⣿⣿⣿⣿⣿⣿⣿⣿⣿⣿⣿⣿⣿⣿⣿⣿⣿⣿⣿⣿⠇⠸⣿⣿⣿⣿⡟⠀⠀⠀⠀⠀⠀⠀⠀⠀⠀⠀⠀⠀⠀⠀⠀⣠⠀⠀⠀⠀⠀⠀⠀⠀⠀⠸⣿⣿⣿⣿⣿⣿⣿⣿⣿⣿⣿⣿⣿⣿⣿⣿⣿⣿⣿⣿⣿⣿⣿⣿⣿⣿⣿⡇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⣿⣿⣿⣿⣿⣿⣿⣿⣿⣿⣿⣿⣿⣿⣿⣿⣿⣿⣿⣿⣿⣿⣿⣿⣿⣿⣿⣿⡇⣠⡄⢸⣿⣿⣿⡇⠀⠀⠀⠀⠀⠀⠀⠀⠀⠀⠀⠀⠀⠀⠀⣼⣿⢰⡇⠀⠀⠀⠀⠀⠀⠀⠀⠙⢿⣿⣿⣿⣿⣿⣿⣿⣿⣿⣿⣿⣿⣿⣿⣿⣿⣿⣿⣿⣿⣿⣿⣿⣿⣿⡇</a:t>
            </a:r>
            <a:br/>
            <a:r>
              <a:t>⣿⣿⣿⣿⣿⣿⣿⣿⣿⣿⣿⣿⣿⣿⣿⣿⣿⣿⣿⣿⣿⣿⣿⣿⣿⣿⣿⣿⡇⠘⠃⢸⣿⣿⣿⡇⠀⠀⠀⠀⠀⠀⠀⠀⠀⠀⠀⠀⠀⠀⣼⣿⣿⣿⣿⠀⠀⠀⠀⠀⠀⠀⠀⠀⠈⢻⣿⣿⣿⣿⣿⣿⣿⣿⣿⣿⣿⣿⣿⣿⣿⣿⣿⣿⣿⣿⣿⣿⣿⣿⡇</a:t>
            </a:r>
            <a:br/>
            <a:r>
              <a:t>⣿⣿⣿⣿⣿⣿⣿⣿⣿⣿⣿⣿⣿⣿⣿⣿⣿⣿⣿⣿⣿⣿⣿⣿⣿⣿⣿⣿⣿⡆⢰⣿⣿⣿⣿⣇⠀⠀⠀⠀⠀⠀⠀⠀⠀⠀⠀⠀⠀⢰⣿⣿⣿⣿⣿⡆⠀⠀⠀⠀⠀⠀⠀⠀⠀⠀⢻⣿⣿⣿⣿⣿⣿⣿⣿⣿⣿⣿⣿⣿⣿⣿⣿⣿⣿⣿⣿⣿⣿⣿⡇</a:t>
            </a:r>
            <a:br/>
            <a:r>
              <a:t>⣿⣿⣿⣿⣿⣿⣿⣿⣿⣿⣿⣿⣿⣿⣿⣿⣿⣿⣿⣿⣿⣿⣿⣿⣿⣿⣿⣿⡟⠁⠈⢻⣿⣿⣿⣿⠀⠀⠀⠀⠀⠀⠀⠀⠀⠀⠀⠀⠀⠘⣿⣿⣿⣿⣿⣧⠀⠀⠀⠀⠀⠀⠀⠀⠀⠀⠈⣿⣿⣿⣿⣿⣿⣿⣿⣿⣿⣿⣿⣿⣿⣿⣿⣿⣿⣿⣿⣿⣿⣿⡇</a:t>
            </a:r>
            <a:br/>
            <a:r>
              <a:t>⣿⣿⣿⣿⣿⣿⣿⣿⣿⣿⣿⣿⣿⣿⣿⣿⣿⣿⣿⣿⣿⣿⣿⣿⣿⣿⣿⣿⡇⢸⡇⢸⣿⣿⣿⣿⠀⠀⠀⠀⠀⠀⠀⠀⠀⠀⠀⠀⠀⠀⢿⣿⣿⣿⣿⣿⠀⠀⠀⠀⠀⠀⠀⠀⠀⠀⠀⣿⣿⣿⣿⣿⣿⣿⣿⣿⣿⣿⣿⣿⣿⣿⣿⣿⣿⣿⣿⣿⣿⣿⡇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⣿⣿⣿⣿⣿⣿⣿⣿⣿⣿⣿⣿⣿⣿⣿⣿⣿⣿⣿⣿⣿⣿⣿⣿⠿⠛⠋⠉⠉⠉⠛⠻⢿⣿⣿⣿⣿⣿⣿⣿⣿⣿⣿⣿⣿⣿⣿⣿⣿⣿⣿⣿⣿⣿⣿⣿⣿⣿⣿⣿⣿⣿⣿⣿⣿⣿⣿⣿⣿⣿⣿⣿⣿⣿⣿⣿⣿⣿⣿⣿⣿⣿⣿⣿⣿⣿⣿⣿⣿⣿⡇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⣿⣿⣿⣿⣿⣿⣿⣿⣿⣿⣿⣿⣿⣿⣿⣿⣿⣿⣿⣿⣿⡿⠋⠀⠀⠀⠀⠀⠀⠀⠀⠀⠀⠈⠻⣿⣿⣿⣿⣿⣿⣿⣿⣿⣿⣿⣿⣿⣿⣿⣿⣿⣿⣿⣿⣿⣿⣿⣿⣿⣿⣿⣿⣿⣿⣿⣿⣿⣿⣿⣿⣿⣿⣿⣿⣿⣿⣿⣿⣿⣿⣿⣿⣿⣿⣿⣿⣿⣿⣿⡇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⣿⣿⣿⣿⣿⣿⣿⣿⣿⣿⣿⣿⣿⣿⣿⣿⣿⣿⣿⣿⠏⠀⠀⠀⠀⠀⠀⠀⠀⠀⠀⠀⠀⠀⠀⠈⢿⣿⣿⣿⣿⣿⣿⣿⣿⣿⣿⣿⣿⣿⣿⣿⣿⣿⣿⣿⣿⣿⣿⣿⣿⣿⣿⣿⣿⣿⣿⣿⣿⣿⣿⣿⣿⣿⣿⣿⣿⣿⣿⣿⣿⣿⣿⣿⣿⣿⣿⣿⣿⣿⡇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⣿⣿⣿⣿⣿⣿⣿⣿⣿⣿⣿⣿⣿⣿⣿⣿⣿⣿⡇⠀⠀⠀⠀⠀⠀⠀⠀⠀⠀⠀⠀⠀⠀⠀⠀⠀⠀⢸⣿⣿⣿⣿⣿⣿⣿⣿⣿⣿⣿⣿⣿⣿⣿⣿⣿⣿⣿⣿⣿⣿⣿⣿⣿⣿⣿⣿⣿⣿⣿⣿⣿⣿⣿⣿⣿⣿⣿⣿⣿⣿⣿⣿⣿⠿⠛⢉⣽⣿⣿⣿⡇</a:t>
            </a:r>
            <a:br/>
            <a:r>
              <a:t>⣿⣿⣿⣿⣿⣿⣿⣿⣿⣿⣿⣿⣿⣿⣿⣿⣿⣿⠀⠀⠀⠀⠀⠀⠀⠀⠀⠀⠀⠀⠀⠀⠀⠀⠀⠀⠀⠈⠻⠿⣿⣿⣿⣿⣿⣿⣿⣿⣿⣿⣿⣿⣿⣿⣿⣿⣿⣿⣿⣿⣿⣿⣿⣿⣿⣿⣿⣿⣿⣿⣿⣿⣿⣿⣿⣿⣿⣿⣿⠿⠋⠁⠀⢀⣴⣿⣿⣿⣿⣿⡇</a:t>
            </a:r>
            <a:br/>
            <a:r>
              <a:t>⣿⣿⣿⣿⣿⣿⣿⣿⣿⣿⣿⣿⣿⣿⣿⣿⣿⣿⡇⠀⠀⠀⠀⠀⠀⠀⠀⠀⠀⠀⠀⠀⠀⠀⠀⠀⠀⠀⠀⠀⠀⠈⠙⢿⣿⣿⣿⣿⣿⣿⣿⣿⣿⣿⣿⣿⣿⣿⣿⣿⣿⣿⣿⣿⣿⣿⣿⣿⣿⣿⣿⣿⣿⣿⣿⡿⠟⠋⠀⠀⠀⣠⣾⣿⣿⣿⣿⣿⣿⣿⡇</a:t>
            </a:r>
            <a:br/>
            <a:r>
              <a:t>⣿⣿⣿⣿⣿⣿⣿⣿⣿⣿⣿⣿⣿⣿⣿⣿⣿⣿⣿⡄⠀⠀⠀⠀⠀⠀⠀⠀⠀⠀⠀⠀⠀⠀⠀⠀⠀⠀⠀⠀⠀⠀⠀⠀⠹⣿⣿⣿⣿⣿⣿⣿⣿⣿⣿⣿⣿⣿⣿⣿⣿⣿⣿⣿⣿⣿⣿⣿⣿⣿⣿⣿⠿⠋⠁⠀⠀⠀⠀⢀⢀⣈⣿⣿⣿⣿⣿⣿⣿⣿⡇</a:t>
            </a:r>
            <a:br/>
            <a:r>
              <a:t>⣿⣿⣿⣿⣿⣿⣿⣿⣿⣿⣿⣿⣿⣿⣿⣿⣿⣿⣿⣿⣦⡀⠀⠀⠀⠀⠀⠀⠀⠀⠀⠀⠀⠀⠀⠀⠀⠀⠀⠀⠀⠀⠀⠀⠀⢻⣿⣿⣿⣿⣿⣿⣿⠿⠿⠟⠿⠿⢿⣿⣿⡿⠟⠀⠀⢹⣿⡿⠿⠛⠉⠀⠀⠀⠀⠀⠀⠀⠀⠀⠈⠻⣿⣿⣿⣿⣿⣿⣿⣿⡇</a:t>
            </a:r>
            <a:br/>
            <a:r>
              <a:t>⣿⣿⣿⣿⣿⣿⣿⣿⣿⣿⣿⣿⣿⣿⣿⣿⣿⣿⣿⣿⣿⣿⣦⣄⡀⠀⠀⠀⠀⠀⠀⠀⠀⠀⠀⠀⠀⠀⠀⠀⠀⠀⠀⠀⠀⢸⣿⣿⣿⡿⡛⠀⠀⠀⠀⠀⠀⠀⠀⠀⠉⠀⠀⠀⠀⠈⠀⠀⠀⠀⠀⠀⠀⢀⣤⣀⠀⠀⣀⣤⣤⣴⣿⣿⣿⣿⣿⣿⣿⣿⡇</a:t>
            </a:r>
            <a:br/>
            <a:r>
              <a:t>⣿⣿⣿⣿⣿⣿⣿⣿⣿⣿⣿⣿⣿⣿⣿⣿⣿⣿⣿⣿⣿⣿⣿⣿⣿⣿⡿⠟⠉⠁⠀⠀⠀⠀⠀⠀⠀⠀⠀⠀⠀⠀⠀⠀⠀⣾⣿⣿⣿⠏⠀⠀⠀⠀⠀⠀⠀⠀⠀⠀⠀⠀⠀⠀⠀⠀⠀⠀⠀⠀⢀⣠⣶⣿⣿⣿⣿⣿⣿⣿⣿⣿⣿⣿⣿⣿⣿⣿⣿⣿⡇</a:t>
            </a:r>
            <a:br/>
            <a:r>
              <a:t>⣿⣿⣿⣿⣿⣿⣿⣿⣿⣿⣿⣿⣿⣿⣿⣿⣿⣿⣿⣿⣿⣿⣿⣿⠁⠀⠀⠀⠀⠀⠀⠀⠀⠀⠀⠀⠀⠀⠀⠀⠀⠀⠀⠀⠘⢿⣿⣿⣟⡀⠀⠀⠀⠀⠀⠀⠀⠀⠀⠀⠀⠀⠀⠀⠀⠀⠀⢀⣤⣶⡿⠿⢿⣿⣿⣿⣿⣿⣿⣿⣿⣿⣿⣿⣿⣿⣿⣿⣿⣿⡇</a:t>
            </a:r>
            <a:br/>
            <a:r>
              <a:t>⣿⣿⣿⣿⣿⣿⣿⣿⣿⣿⣿⣿⣿⣿⣿⣿⣿⣿⣿⣿⣿⣿⣿⠟⠀⠀⠀⠀⠀⠀⠀⠀⣤⣀⠀⠀⠀⠀⠀⠀⠀⢀⣀⡀⠀⢀⣿⠉⠛⠃⠀⠀⠀⠀⠀⠀⠀⠀⠀⠀⠀⠀⠀⠀⠀⠀⠀⠀⠉⠀⠀⠀⠀⠈⠙⢿⣿⣿⣿⣿⣿⣿⣿⣿⣿⣿⣿⣿⣿⣿⡇</a:t>
            </a:r>
            <a:br/>
            <a:r>
              <a:t>⣿⣿⣿⣿⣿⣿⣿⣿⣿⣿⣿⣿⣿⣿⣿⣿⣿⣿⣿⣿⣿⣿⡏⢀⠒⠀⠀⠀⠀⠀⠀⣴⣿⣿⣿⣶⣦⣤⣤⣶⣾⣿⣿⣿⣷⣿⡟⠀⠀⠀⠀⠀⠀⠀⠀⠀⠀⠀⠀⠀⠀⠀⠀⠀⠀⠀⠀⠀⠀⠀⠀⠀⠀⠀⠀⢸⣿⣿⣿⣿⣿⣿⣿⣿⣿⣿⣿⣿⣿⣿⡇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⣿⣿⣿⣿⣿⣿⣿⣿⣿⣿⣿⣿⣿⣿⣿⣿⣿⣿⣿⣿⣿⣿⣿⣾⣿⣦⠀⠀⠀⠀⠀⠹⣿⣿⣿⣿⣿⣿⣿⣿⣿⣿⣿⣿⣿⣿⠁⠀⠀⠀⠀⠀⠀⠀⠀⠀⠀⠀⠀⠀⠀⠀⠀⠀⠀⠀⠀⠀⠀⠀⠀⠀⠀⠀⠀⣾⣿⣿⣿⣿⣿⣿⣿⣿⣿⣿⣿⣿⣿⣿⡇</a:t>
            </a:r>
            <a:br/>
            <a:r>
              <a:t>⣿⣿⣿⣿⣿⣿⣿⣿⣿⣿⣿⣿⣿⣿⣿⣿⣿⣿⣿⣿⣿⣿⣿⣿⣿⡿⠁⠀⠀⠀⠀⠀⣨⣿⣿⣿⣿⣿⣿⣿⣿⣿⣿⣿⣿⣇⠀⠀⠀⠀⠀⠀⠀⠀⠀⠀⠀⠀⠀⠀⠀⠀⠀⠀⠀⠀⠀⠀⠀⠀⠀⠀⠀⢀⣾⣿⣿⣿⣿⣿⣿⣿⣿⣿⣿⣿⣿⣿⣿⣿⡇</a:t>
            </a:r>
            <a:br/>
            <a:r>
              <a:t>⣿⣿⣿⣿⣿⣿⣿⣿⣿⣿⣿⣿⣿⣿⣿⣿⣿⣿⣿⣿⣿⣿⣿⣿⣿⣿⣤⠀⠀⠀⠀⠀⢹⣿⣿⣿⣿⣿⣿⣿⣿⣿⣿⣿⣿⣿⣷⠂⠀⠀⠀⠀⠀⠀⠀⠀⠀⠀⠀⠀⠀⠀⠀⠀⠀⠀⠀⠀⠀⠀⠀⠀⢠⣾⣿⣿⣿⣿⣿⣿⣿⣿⣿⣿⣿⣿⣿⣿⣿⣿⡇</a:t>
            </a:r>
            <a:br/>
            <a:r>
              <a:t>⣿⣿⣿⣿⣿⣿⣿⣿⣿⣿⣿⣿⣿⣿⣿⣿⣿⣿⣿⣿⣿⣿⣿⣿⣿⣿⣿⡇⠀⠀⠀⠀⠀⢿⣿⣿⣿⣿⣿⣿⣿⣿⣿⣿⣿⣿⠃⠀⠀⠀⠀⠀⠀⠀⠀⠀⠀⠀⠀⠀⠀⠀⠀⠀⠀⠀⠀⠀⠀⠀⢀⣴⣿⣿⣿⣿⣿⣿⣿⣿⣿⣿⣿⣿⣿⣿⣿⣿⣿⣿⡇</a:t>
            </a:r>
            <a:br/>
            <a:r>
              <a:t>⣿⣿⣿⣿⣿⣿⣿⣿⣿⣿⣿⣿⣿⣿⣿⣿⣿⣿⣿⣿⣿⣿⣿⣿⣿⣿⣿⣷⠀⠀⠀⠀⠀⠸⣿⣿⣿⣿⣿⣿⣿⣿⣿⣿⣿⠃⠀⠀⠀⠀⠀⠀⠀⠀⠀⠀⠀⠀⠀⠀⠀⠀⠀⠀⠀⠀⣴⡀⣀⣴⣿⣿⣿⣿⣿⣿⣿⣿⣿⣿⣿⣿⣿⣿⣿⣿⣿⣿⣿⣿⡇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⣿⣿⣿⣿⣿⣿⣿⣿⣿⣿⣿⣿⣿⣿⣿⣿⣿⣿⣿⣿⣿⣿⣿⣿⣿⣿⣿⣿⠸⣄⠀⠀⠀⠀⠀⠀⠀⠀⠀⠀⠀⠀⠀⠀⠀⠀⠀⠀⠀⠀⠀⠀⠀⠀⠀⠀⠀⠀⠀⠀⠀⠀⠀⠀⢠⣿⣿⣿⣿⣿⣿⣿⣿⣿⣿⣿⣿⣿⣿⣿⣿⣿⣿⣿⣿⣿⣿⣿⣿⣿⡇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⣿⣿⣿⣿⣿⣿⣿⣿⣿⣿⣿⣿⣿⣿⣿⣿⣿⣿⣿⣿⣿⣿⣿⣿⣿⣿⣿⣿⡄⠀⣴⣶⣤⣤⣄⣀⣀⣀⣀⣀⠀⠀⠀⠀⠀⠀⠀⠀⠀⠀⠀⠀⠀⠀⠀⠀⠀⠀⠀⠀⠀⠀⠀⠀⣾⣿⣿⣿⣿⣿⣿⣿⣿⣿⣿⣿⣿⣿⣿⣿⣿⣿⣿⣿⣿⣿⣿⣿⣿⣿⡇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⣿⣿⣿⣿⣿⣿⣿⣿⣿⣿⣿⣿⣿⣿⣿⣿⣿⣿⣿⣿⣿⣿⣿⣿⣿⣿⣿⣿⡗⠀⠹⣿⣿⣿⣿⣿⣿⣿⡟⠁⠀⠀⠀⠀⠀⠀⠀⠀⠀⠀⠀⠀⠀⠀⠀⠀⠀⠀⠀⠀⠀⠀⠀⢠⣿⣿⣿⣿⣿⣿⣿⣿⣿⣿⣿⣿⣿⣿⣿⣿⣿⣿⣿⣿⣿⣿⣿⣿⣿⣿⡇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⣿⣿⣿⣿⣿⣿⣿⣿⣿⣿⣿⣿⣿⣿⣿⣿⣿⣿⣿⣿⣿⣿⣿⣿⣿⣿⣿⣿⡇⣶⡆⣿⣿⣿⣿⣿⣿⠏⠀⠀⠀⠀⠀⠀⠀⠀⠀⠀⠀⠀⠀⠀⠀⠀⠀⠀⠀⠀⠀⠀⠀⠀⠀⢸⣿⣿⣿⣿⣿⣿⣿⣿⣿⣿⣿⣿⣿⣿⣿⣿⣿⣿⣿⣿⣿⣿⣿⣿⣿⣿⡇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⣿⣿⣿⣿⣿⣿⣿⣿⣿⣿⣿⣿⣿⣿⣿⣿⣿⣿⣿⣿⣿⣿⣿⣿⣿⣿⣿⣿⣇⠉⢁⣿⣿⣿⣿⣿⡟⠀⠀⠀⠀⠀⠀⠀⠀⠀⠀⠀⠀⠀⠀⠀⠀⠀⠀⠀⠀⠀⠀⠀⠀⠀⠀⣿⣿⣿⣿⣿⣿⣿⣿⣿⣿⣿⣿⣿⣿⣿⣿⣿⣿⣿⣿⣿⣿⣿⣿⣿⣿⣿⡇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⣿⣿⣿⣿⣿⣿⣿⣿⣿⣿⣿⣿⣿⣿⣿⣿⣿⣿⣿⣿⣿⣿⣿⣿⣿⣿⣿⣿⣿⠀⠈⣿⣿⣿⣿⣿⠇⠀⠀⠀⠀⠀⠀⠀⠀⠀⠀⠀⠀⠀⠀⠀⠀⠀⠀⠀⠀⠀⠀⠀⠀⠀⢠⣿⣿⣿⣿⣿⣿⣿⣿⣿⣿⣿⣿⣿⣿⣿⣿⣿⣿⣿⣿⣿⣿⣿⣿⣿⣿⣿⡇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⣿⣿⣿⣿⣿⣿⣿⣿⣿⣿⣿⣿⣿⣿⣿⣿⣿⣿⣿⣿⣿⣿⣿⣿⣿⣿⣿⣿⡏⢀⡀⢸⣿⣿⣿⣿⠀⠀⠀⠀⠀⠀⠀⠀⠀⠀⠀⠀⠀⠀⠀⠀⢀⠀⠀⠀⠀⠀⠀⠀⠀⠀⢸⣿⣿⣿⣿⣿⣿⣿⣿⣿⣿⣿⣿⣿⣿⣿⣿⣿⣿⣿⣿⣿⣿⣿⣿⣿⣿⣿⡇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⣿⣿⣿⣿⣿⣿⣿⣿⣿⣿⣿⣿⣿⣿⣿⣿⣿⣿⣿⣿⣿⣿⣿⣿⣿⣿⣿⣿⡇⠸⠛⢸⣿⣿⣿⣿⠀⠀⠀⠀⠀⠀⠀⠀⠀⠀⠀⠀⠀⠀⠀⢠⡟⣸⡇⠀⠀⠀⠀⠀⠀⠀⠀⠹⣿⣿⣿⣿⣿⣿⣿⣿⣿⣿⣿⣿⣿⣿⣿⣿⣿⣿⣿⣿⣿⣿⣿⣿⣿⣿⡇</a:t>
            </a:r>
            <a:br/>
            <a:r>
              <a:t>⣿⣿⣿⣿⣿⣿⣿⣿⣿⣿⣿⣿⣿⣿⣿⣿⣿⣿⣿⣿⣿⣿⣿⣿⣿⣿⣿⣿⣿⡆⠀⣾⣿⣿⣿⣿⠀⠀⠀⠀⠀⠀⠀⠀⠀⠀⠀⠀⠀⠀⢰⣿⣿⣿⡷⠀⠀⠀⠀⠀⠀⠀⠀⠀⠘⢿⣿⣿⣿⣿⣿⣿⣿⣿⣿⣿⣿⣿⣿⣿⣿⣿⣿⣿⣿⣿⣿⣿⣿⣿⡇</a:t>
            </a:r>
            <a:br/>
            <a:r>
              <a:t>⣿⣿⣿⣿⣿⣿⣿⣿⣿⣿⣿⣿⣿⣿⣿⣿⣿⣿⣿⣿⣿⣿⣿⣿⣿⣿⣿⣿⡿⠁⠀⢻⣿⣿⣿⣿⠀⠀⠀⠀⠀⠀⠀⠀⠀⠀⠀⠀⠀⠀⣿⣿⣿⣿⣿⡀⠀⠀⠀⠀⠀⠀⠀⠀⠀⠈⣿⣿⣿⣿⣿⣿⣿⣿⣿⣿⣿⣿⣿⣿⣿⣿⣿⣿⣿⣿⣿⣿⣿⣿⡇</a:t>
            </a:r>
            <a:br/>
            <a:r>
              <a:t>⣿⣿⣿⣿⣿⣿⣿⣿⣿⣿⣿⣿⣿⣿⣿⣿⣿⣿⣿⣿⣿⣿⣿⣿⣿⣿⣿⣿⡇⢰⡇⢸⣿⣿⣿⣿⡀⠀⠀⠀⠀⠀⠀⠀⠀⠀⠀⠀⠀⠀⣿⣿⣿⣿⣿⡇⠀⠀⠀⠀⠀⠀⠀⠀⠀⠀⠸⣿⣿⣿⣿⣿⣿⣿⣿⣿⣿⣿⣿⣿⣿⣿⣿⣿⣿⣿⣿⣿⣿⣿⡇</a:t>
            </a:r>
            <a:br/>
            <a:r>
              <a:t>⣿⣿⣿⣿⣿⣿⣿⣿⣿⣿⣿⣿⣿⣿⣿⣿⣿⣿⣿⣿⣿⣿⣿⣿⣿⣿⣿⣿⣧⠀⠀⣸⣿⣿⣿⣿⡇⠀⠀⠀⠀⠀⠀⠀⠀⠀⠀⠀⠀⠀⢸⣿⣿⣿⣿⣿⠀⠀⠀⠀⠀⠀⠀⠀⠀⠀⠀⣿⣿⣿⣿⣿⣿⣿⣿⣿⣿⣿⣿⣿⣿⣿⣿⣿⣿⣿⣿⣿⣿⣿⡇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⣿⣿⣿⣿⣿⣿⣿⣿⣿⣿⣿⣿⣿⣿⣿⣿⣿⣿⣿⣿⣿⣿⣿⣿⣿⠿⠟⠛⠛⠛⠿⢿⣿⣿⣿⣿⣿⣿⣿⣿⣿⣿⣿⣿⣿⣿⣿⣿⣿⣿⣿⣿⣿⣿⣿⣿⣿⣿⣿⣿⣿⣿⣿⣿⣿⣿⣿⣿⣿⣿⣿⣿⣿⣿⣿⣿⣿⣿⣿⣿⣿⣿⣿⣿⣿⣿⣿⣿⣿⣿⡇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⣿⣿⣿⣿⣿⣿⣿⣿⣿⣿⣿⣿⣿⣿⣿⣿⣿⣿⣿⣿⣿⣿⠟⠉⠀⠀⠀⠀⠀⠀⠀⠀⠈⠛⢿⣿⣿⣿⣿⣿⣿⣿⣿⣿⣿⣿⣿⣿⣿⣿⣿⣿⣿⣿⣿⣿⣿⣿⣿⣿⣿⣿⣿⣿⣿⣿⣿⣿⣿⣿⣿⣿⣿⣿⣿⣿⣿⣿⣿⣿⣿⣿⣿⣿⣿⣿⣿⣿⣿⣿⡇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⣿⣿⣿⣿⣿⣿⣿⣿⣿⣿⣿⣿⣿⣿⣿⣿⣿⣿⣿⣿⠟⠁⠀⠀⠀⠀⠀⠀⠀⠀⠀⠀⠀⠀⠀⠙⣿⣿⣿⣿⣿⣿⣿⣿⣿⣿⣿⣿⣿⣿⣿⣿⣿⣿⣿⣿⣿⣿⣿⣿⣿⣿⣿⣿⣿⣿⣿⣿⣿⣿⣿⣿⣿⣿⣿⣿⣿⣿⣿⣿⣿⣿⣿⣿⣿⣿⣿⣿⣿⣿⡇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⣿⣿⣿⣿⣿⣿⣿⣿⣿⣿⣿⣿⣿⣿⣿⣿⣿⣿⣿⠏⠀⠀⠀⠀⠀⠀⠀⠀⠀⠀⠀⠀⠀⠀⠀⠀⠘⣿⣿⣿⣿⣿⣿⣿⣿⣿⣿⣿⣿⣿⣿⣿⣿⣿⣿⣿⣿⣿⣿⣿⣿⣿⣿⣿⣿⣿⣿⣿⣿⣿⣿⣿⣿⣿⣿⣿⣿⣿⣿⣿⣿⣿⣿⣿⣿⣿⣿⣿⣿⣿⡇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⣿⣿⣿⣿⣿⣿⣿⣿⣿⣿⣿⣿⣿⣿⣿⣿⣿⣿⡏⠀⠀⠀⠀⠀⠀⠀⠀⠀⠀⠀⠀⠀⠀⠀⠀⠀⠀⢹⣿⣿⣿⣿⣿⣿⣿⣿⣿⣿⣿⣿⣿⣿⣿⣿⣿⣿⣿⣿⣿⣿⣿⣿⣿⣿⣿⣿⣿⣿⣿⣿⣿⣿⣿⣿⣿⣿⣿⣿⣿⣿⣿⣿⣿⣿⣿⣿⣿⣿⣿⣿⡇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⣿⣿⣿⣿⣿⣿⣿⣿⣿⣿⣿⣿⣿⣿⣿⣿⣿⣿⠀⠀⠀⠀⠀⠀⠀⠀⠀⠀⠀⠀⠀⠀⠀⠀⠀⠀⠀⠸⣿⣿⣿⣿⣿⣿⣿⣿⣿⣿⣿⣿⣿⣿⣿⣿⣿⣿⣿⣿⣿⣿⣿⣿⣿⣿⣿⣿⣿⣿⣿⣿⣿⣿⣿⣿⣿⣿⣿⣿⣿⣿⣿⣿⣿⣿⡿⠿⠛⣻⣿⣿⡇</a:t>
            </a:r>
            <a:br/>
            <a:r>
              <a:t>⣿⣿⣿⣿⣿⣿⣿⣿⣿⣿⣿⣿⣿⣿⣿⣿⣿⣿⡄⠀⠀⠀⠀⠀⠀⠀⠀⠀⠀⠀⠀⠀⠀⠀⠀⠀⠀⠀⠈⠉⠉⠛⢿⣿⣿⣿⣿⣿⣿⣿⣿⣿⣿⣿⣿⣿⣿⣿⣿⣿⣿⣿⣿⣿⣿⣿⣿⣿⣿⣿⣿⣿⣿⣿⣿⣿⣿⣿⣿⣿⡿⠟⠋⠁⢀⣴⣾⣿⣿⣿⡇</a:t>
            </a:r>
            <a:br/>
            <a:r>
              <a:t>⣿⣿⣿⣿⣿⣿⣿⣿⣿⣿⣿⣿⣿⣿⣿⣿⣿⣿⣷⡀⠀⠀⠀⠀⠀⠀⠀⠀⠀⠀⠀⠀⠀⠀⠀⠀⠀⠀⠀⠀⠀⠀⠀⠙⢿⣿⣿⣿⣿⣿⣿⣿⣿⣿⣿⣿⣿⣿⣿⣿⣿⣿⣿⣿⣿⣿⣿⣿⣿⣿⣿⣿⣿⣿⣿⣿⣿⠿⠋⠁⠀⠀⣀⣴⣿⣿⣿⣿⣿⣿⡇</a:t>
            </a:r>
            <a:br/>
            <a:r>
              <a:t>⣿⣿⣿⣿⣿⣿⣿⣿⣿⣿⣿⣿⣿⣿⣿⣿⣿⣿⣿⣷⣄⠀⠀⠀⠀⠀⠀⠀⠀⠀⠀⠀⠀⠀⠀⠀⠀⠀⠀⠀⠀⠀⠀⠀⠘⣿⣿⣿⣿⣿⣿⣿⣿⣿⣿⣿⣿⣿⣿⣿⣿⣿⣿⣿⢿⣿⣿⣿⣿⣿⣿⣿⣿⡿⠛⠉⠀⠀⠀⠀⠀⠈⢙⣿⣿⣿⣿⣿⣿⣿⡇</a:t>
            </a:r>
            <a:br/>
            <a:r>
              <a:t>⣿⣿⣿⣿⣿⣿⣿⣿⣿⣿⣿⣿⣿⣿⣿⣿⣿⣿⣿⣿⣿⣷⣄⡀⠀⠀⠀⠀⠀⠀⠀⠀⠀⠀⠀⠀⠀⠀⠀⠀⠀⠀⠀⠀⠀⣿⣿⣿⣿⣿⣿⣿⣿⣿⠿⠿⠿⠿⠿⣿⣿⣿⠿⠃⠀⠈⣿⣿⣿⠿⠛⠋⠁⠀⠀⠀⠀⠀⠀⠀⠈⠛⢿⣿⣿⣿⣿⣿⣿⣿⡇</a:t>
            </a:r>
            <a:br/>
            <a:r>
              <a:t>⣿⣿⣿⣿⣿⣿⣿⣿⣿⣿⣿⣿⣿⣿⣿⣿⣿⣿⣿⣿⣿⣿⣿⣿⣷⣶⣶⠶⠒⠀⠀⠀⠀⠀⠀⠀⠀⠀⠀⠀⠀⠀⠀⠀⠀⣿⣿⣿⣿⣿⢿⠓⠀⠀⠀⠀⠀⠀⠀⠀⠉⠁⠀⠀⠀⠐⠉⠁⠀⠀⠀⠀⠀⠀⢀⣀⠀⠀⠀⢀⣀⣀⣤⣿⣿⣿⣿⣿⣿⣿⡇</a:t>
            </a:r>
            <a:br/>
            <a:r>
              <a:t>⣿⣿⣿⣿⣿⣿⣿⣿⣿⣿⣿⣿⣿⣿⣿⣿⣿⣿⣿⣿⣿⣿⣿⡟⠉⠁⠀⠀⠀⠀⠀⠀⠀⠀⠀⠀⠀⠀⠀⠀⠀⠀⠀⠀⢸⣿⣿⣿⣿⡿⠁⠀⠀⠀⠀⠀⠀⠀⠀⠀⠀⠀⠀⠀⠀⠀⠀⠀⠀⠀⠀⢀⣠⣶⣿⣿⣿⣶⣾⣿⣿⣿⣿⣿⣿⣿⣿⣿⣿⣿⡇</a:t>
            </a:r>
            <a:br/>
            <a:r>
              <a:t>⣿⣿⣿⣿⣿⣿⣿⣿⣿⣿⣿⣿⣿⣿⣿⣿⣿⣿⣿⣿⣿⣿⣿⠃⠀⠀⠀⠀⠀⠀⠀⢀⣄⠀⠀⠀⠀⠀⠀⠀⠀⠀⠀⠀⠀⢙⣿⣿⣿⣇⠀⠀⠀⠀⠀⠀⠀⠀⠀⠀⠀⠀⠀⠀⠀⠀⠀⠀⢀⣤⣶⣿⣿⣿⣿⣿⣿⣿⣿⣿⣿⣿⣿⣿⣿⣿⣿⣿⣿⣿⡇</a:t>
            </a:r>
            <a:br/>
            <a:r>
              <a:t>⣿⣿⣿⣿⣿⣿⣿⣿⣿⣿⣿⣿⣿⣿⣿⣿⣿⣿⣿⣿⣿⡿⠁⠠⠂⠀⠀⠀⠀⠀⢀⣼⣿⣷⣦⣤⣀⣀⣀⣤⣴⣾⣿⣦⣤⣾⣿⡏⠛⠛⠀⠀⠀⠀⠀⠀⠀⠀⠀⠀⠀⠀⠀⠀⠀⠀⠀⠈⠉⠉⠁⠀⠀⠈⠙⢿⣿⣿⣿⣿⣿⣿⣿⣿⣿⣿⣿⣿⣿⣿⡇</a:t>
            </a:r>
            <a:br/>
            <a:r>
              <a:t>⣿⣿⣿⣿⣿⣿⣿⣿⣿⣿⣿⣿⣿⣿⣿⣿⣿⣿⣿⣿⣿⣿⣶⣿⣦⡀⠀⠀⠀⠀⠈⢿⣿⣿⣿⣿⣿⣿⣿⣿⣿⣿⣿⣿⣿⣿⣿⠃⠀⠀⠀⠀⠀⠀⠀⠀⠀⠀⠀⠀⠀⠀⠀⠀⠀⠀⠀⠀⠀⠀⠀⠀⠀⠀⠀⠀⣿⣿⣿⣿⣿⣿⣿⣿⣿⣿⣿⣿⣿⣿⡇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⣿⣿⣿⣿⣿⣿⣿⣿⣿⣿⣿⣿⣿⣿⣿⣿⣿⣿⣿⣿⣿⣿⣿⣿⣿⡿⠀⠀⠀⠀⠀⠀⣹⣿⣿⣿⣿⣿⣿⣿⣿⣿⣿⣿⣿⣿⡏⠀⠀⠀⠀⠀⠀⠀⠀⠀⠀⠀⠀⠀⠀⠀⠀⠀⠀⠀⠀⠀⠀⠀⠀⠀⠀⠀⠀⢠⣿⣿⣿⣿⣿⣿⣿⣿⣿⣿⣿⣿⣿⣿⡇</a:t>
            </a:r>
            <a:br/>
            <a:r>
              <a:t>⣿⣿⣿⣿⣿⣿⣿⣿⣿⣿⣿⣿⣿⣿⣿⣿⣿⣿⣿⣿⣿⣿⣿⣿⣿⣇⣀⠀⠀⠀⠀⠀⢻⣿⣿⣿⣿⣿⣿⣿⣿⣿⣿⣿⣿⣿⡀⠀⠀⠀⠀⠀⠀⠀⠀⠀⠀⠀⠀⠀⠀⠀⠀⠀⠀⠀⠀⠀⠀⠀⠀⠀⠀⠀⢠⣾⣿⣿⣿⣿⣿⣿⣿⣿⣿⣿⣿⣿⣿⣿⡇</a:t>
            </a:r>
            <a:br/>
            <a:r>
              <a:t>⣿⣿⣿⣿⣿⣿⣿⣿⣿⣿⣿⣿⣿⣿⣿⣿⣿⣿⣿⣿⣿⣿⣿⣿⣿⣿⣿⠀⠀⠀⠀⠀⠈⢿⣿⣿⣿⣿⣿⣿⣿⣿⣿⣿⣿⣿⣿⡆⠀⠀⠀⠀⠀⠀⠀⠀⠀⠀⠀⠀⠀⠀⠀⠀⠀⠀⠀⠀⠀⠀⠀⠀⠀⣠⣿⣿⣿⣿⣿⣿⣿⣿⣿⣿⣿⣿⣿⣿⣿⣿⡇</a:t>
            </a:r>
            <a:br/>
            <a:r>
              <a:t>⣿⣿⣿⣿⣿⣿⣿⣿⣿⣿⣿⣿⣿⣿⣿⣿⣿⣿⣿⣿⣿⣿⣿⣿⣿⣿⣿⠀⠀⠀⠀⠀⠀⠘⣿⣿⣿⣿⣿⣿⣿⣿⣿⣿⣿⣿⡟⠀⠀⠀⠀⠀⠀⠀⠀⠀⠀⠀⠀⠀⠀⠀⠀⠀⠀⠀⠀⠀⠀⠀⠀⢀⣶⣿⣿⣿⣿⣿⣿⣿⣿⣿⣿⣿⣿⣿⣿⣿⣿⣿⡇</a:t>
            </a:r>
            <a:br/>
            <a:r>
              <a:t>⣿⣿⣿⣿⣿⣿⣿⣿⣿⣿⣿⣿⣿⣿⣿⣿⣿⣿⣿⣿⣿⣿⣿⣿⣿⣿⣿⠆⠀⠀⠀⠀⠀⠀⠛⠛⠉⠉⠙⠛⠛⠛⠛⠿⠿⠟⠀⠀⠀⠀⠀⠀⠀⠀⠀⠀⠀⠀⠀⠀⠀⠀⠀⠀⠀⠀⢠⡄⠀⣠⣴⣿⣿⣿⣿⣿⣿⣿⣿⣿⣿⣿⣿⣿⣿⣿⣿⣿⣿⣿⡇</a:t>
            </a:r>
            <a:br/>
            <a:r>
              <a:t>⣿⣿⣿⣿⣿⣿⣿⣿⣿⣿⣿⣿⣿⣿⣿⣿⣿⣿⣿⣿⣿⣿⣿⣿⣿⣿⣿⠀⣶⠀⠀⠀⠀⠀⠀⠀⠀⠀⠀⠀⠀⠀⠀⠀⠀⠀⠀⠀⠀⠀⠀⠀⠀⠀⠀⠀⠀⠀⠀⠀⠀⠀⠀⠀⠀⢀⣿⣿⣿⣿⣿⣿⣿⣿⣿⣿⣿⣿⣿⣿⣿⣿⣿⣿⣿⣿⣿⣿⣿⣿⡇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⣿⣿⣿⣿⣿⣿⣿⣿⣿⣿⣿⣿⣿⣿⣿⣿⣿⣿⣿⣿⣿⣿⣿⣿⣿⣿⣿⡆⠀⢀⣷⣤⣀⣀⠀⠀⠀⠀⠀⠀⠀⠀⠀⠀⠀⠀⠀⠀⠀⠀⠀⠀⠀⠀⠀⠀⠀⠀⠀⠀⠀⠀⠀⠀⠀⣼⣿⣿⣿⣿⣿⣿⣿⣿⣿⣿⣿⣿⣿⣿⣿⣿⣿⣿⣿⣿⣿⣿⣿⣿⡇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⣿⣿⣿⣿⣿⣿⣿⣿⣿⣿⣿⣿⣿⣿⣿⣿⣿⣿⣿⣿⣿⣿⣿⣿⣿⣿⣿⣷⠘⠀⣿⣿⣿⣿⣿⣿⣿⣷⣶⣶⡆⠀⠀⠀⠀⠀⠀⠀⠀⠀⠀⠀⠀⠀⠀⠀⠀⠀⠀⠀⠀⠀⠀⠀⢰⣿⣿⣿⣿⣿⣿⣿⣿⣿⣿⣿⣿⣿⣿⣿⣿⣿⣿⣿⣿⣿⣿⣿⣿⣿⡇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⣿⣿⣿⣿⣿⣿⣿⣿⣿⣿⣿⣿⣿⣿⣿⣿⣿⣿⣿⣿⣿⣿⣿⣿⣿⣿⣿⣏⢠⣄⢸⣿⣿⣿⣿⣿⣿⣿⣿⠋⠀⠀⠀⠀⠀⠀⠀⠀⠀⠀⠀⠀⠀⠀⠀⠀⠀⠀⠀⠀⠀⠀⠀⠀⣾⣿⣿⣿⣿⣿⣿⣿⣿⣿⣿⣿⣿⣿⣿⣿⣿⣿⣿⣿⣿⣿⣿⣿⣿⣿⡇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⣿⣿⣿⣿⣿⣿⣿⣿⣿⣿⣿⣿⣿⣿⣿⣿⣿⣿⣿⣿⣿⣿⣿⣿⣿⣿⣿⣿⠈⠋⢸⣿⣿⣿⣿⣿⣿⡿⠁⠀⠀⠀⠀⠀⠀⠀⠀⠀⠀⠀⠀⠀⠀⠀⠀⠀⠀⠀⠀⠀⠀⠀⠀⢠⣿⣿⣿⣿⣿⣿⣿⣿⣿⣿⣿⣿⣿⣿⣿⣿⣿⣿⣿⣿⣿⣿⣿⣿⣿⣿⡇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⣿⣿⣿⣿⣿⣿⣿⣿⣿⣿⣿⣿⣿⣿⣿⣿⣿⣿⣿⣿⣿⣿⣿⣿⣿⣿⣿⣿⡇⢀⢸⣿⣿⣿⣿⣿⣿⠃⠀⠀⠀⠀⠀⠀⠀⠀⠀⠀⠀⠀⠀⠀⠀⠀⠀⠀⠀⠀⠀⠀⠀⠀⠀⢸⣿⣿⣿⣿⣿⣿⣿⣿⣿⣿⣿⣿⣿⣿⣿⣿⣿⣿⣿⣿⣿⣿⣿⣿⣿⣿⡇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⣿⣿⣿⣿⣿⣿⣿⣿⣿⣿⣿⣿⣿⣿⣿⣿⣿⣿⣿⣿⣿⣿⣿⣿⣿⣿⣿⣿⡇⢀⡀⣿⣿⣿⣿⣿⡟⠀⠀⠀⠀⠀⠀⠀⠀⠀⠀⠀⠀⠀⠀⠀⠀⠀⠀⠀⠀⠀⠀⠀⠀⠀⠀⣿⣿⣿⣿⣿⣿⣿⣿⣿⣿⣿⣿⣿⣿⣿⣿⣿⣿⣿⣿⣿⣿⣿⣿⣿⣿⣿⡇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⣿⣿⣿⣿⣿⣿⣿⣿⣿⣿⣿⣿⣿⣿⣿⣿⣿⣿⣿⣿⣿⣿⣿⣿⣿⣿⣿⣿⡇⠸⠇⢸⣿⣿⣿⣿⡇⠀⠀⠀⠀⠀⠀⠀⠀⠀⠀⠀⠀⠀⠀⠀⠀⠀⠀⠀⠀⠀⠀⠀⠀⠀⢰⣿⣿⣿⣿⣿⣿⣿⣿⣿⣿⣿⣿⣿⣿⣿⣿⣿⣿⣿⣿⣿⣿⣿⣿⣿⣿⣿⡇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⣿⣿⣿⣿⣿⣿⣿⣿⣿⣿⣿⣿⣿⣿⣿⣿⣿⣿⣿⣿⣿⣿⣿⣿⣿⣿⣿⣿⣿⠀⡄⣾⣿⣿⣿⣿⡇⠀⠀⠀⠀⠀⠀⠀⠀⠀⠀⠀⠀⠀⠀⠀⣴⣸⡇⠀⠀⠀⠀⠀⠀⠀⠀⢻⣿⣿⣿⣿⣿⣿⣿⣿⣿⣿⣿⣿⣿⣿⣿⣿⣿⣿⣿⣿⣿⣿⣿⣿⣿⣿⡇</a:t>
            </a:r>
            <a:br/>
            <a:r>
              <a:t>⣿⣿⣿⣿⣿⣿⣿⣿⣿⣿⣿⣿⣿⣿⣿⣿⣿⣿⣿⣿⣿⣿⣿⣿⣿⣿⣿⣿⣿⠂⠃⢻⣿⣿⣿⣿⡇⠀⠀⠀⠀⠀⠀⠀⠀⠀⠀⠀⠀⠀⠀⣼⣿⣿⣿⠀⠀⠀⠀⠀⠀⠀⠀⠀⠹⣿⣿⣿⣿⣿⣿⣿⣿⣿⣿⣿⣿⣿⣿⣿⣿⣿⣿⣿⣿⣿⣿⣿⣿⣿⡇</a:t>
            </a:r>
            <a:br/>
            <a:r>
              <a:t>⣿⣿⣿⣿⣿⣿⣿⣿⣿⣿⣿⣿⣿⣿⣿⣿⣿⣿⣿⣿⣿⣿⣿⣿⣿⣿⣿⣿⣿⠀⣶⠘⣿⣿⣿⣿⡇⠀⠀⠀⠀⠀⠀⠀⠀⠀⠀⠀⠀⠀⢸⣿⣿⣿⣿⡄⠀⠀⠀⠀⠀⠀⠀⠀⠀⠹⣿⣿⣿⣿⣿⣿⣿⣿⣿⣿⣿⣿⣿⣿⣿⣿⣿⣿⣿⣿⣿⣿⣿⣿⡇</a:t>
            </a:r>
            <a:br/>
            <a:r>
              <a:t>⣿⣿⣿⣿⣿⣿⣿⣿⣿⣿⣿⣿⣿⣿⣿⣿⣿⣿⣿⣿⣿⣿⣿⣿⣿⣿⣿⣿⣿⡀⠈⢠⣿⣿⣿⣿⡇⠀⠀⠀⠀⠀⠀⠀⠀⠀⠀⠀⠀⠀⢸⣿⣿⣿⣿⡇⠀⠀⠀⠀⠀⠀⠀⠀⠀⠀⢹⣿⣿⣿⣿⣿⣿⣿⣿⣿⣿⣿⣿⣿⣿⣿⣿⣿⣿⣿⣿⣿⣿⣿⡇</a:t>
            </a:r>
            <a:br/>
            <a:r>
              <a:t>⣿⣿⣿⣿⣿⣿⣿⣿⣿⣿⣿⣿⣿⣿⣿⣿⣿⣿⣿⣿⣿⣿⣿⣿⣿⣿⣿⣿⣿⡇⠆⢸⣿⣿⣿⣿⣷⠀⠀⠀⠀⠀⠀⠀⠀⠀⠀⠀⠀⠀⠀⣿⣿⣿⣿⣷⠀⠀⠀⠀⠀⠀⠀⠀⠀⠀⠈⣿⣿⣿⣿⣿⣿⣿⣿⣿⣿⣿⣿⣿⣿⣿⣿⣿⣿⣿⣿⣿⣿⣿⡇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⣿⣿⣿⣿⣿⣿⣿⣿⣿⣿⣿⣿⣿⣿⣿⣿⣿⣿⣿⣿⣿⣿⣿⡿⠛⠉⠁⠀⠀⠀⠀⠉⠛⢿⣿⣿⣿⣿⣿⣿⣿⣿⣿⣿⣿⣿⣿⣿⣿⣿⣿⣿⣿⣿⣿⣿⣿⣿⣿⣿⣿⣿⣿⣿⣿⣿⣿⣿⣿⣿⣿⣿⣿⣿⣿⣿⣿⣿⣿⣿⣿⣿⣿⣿⣿⣿⣿⣿⣿⣿⡇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⣿⣿⣿⣿⣿⣿⣿⣿⣿⣿⣿⣿⣿⣿⣿⣿⣿⣿⣿⣿⣿⡿⠋⠀⠀⠀⠀⠀⠀⠀⠀⠀⠀⠀⠈⠻⣿⣿⣿⣿⣿⣿⣿⣿⣿⣿⣿⣿⣿⣿⣿⣿⣿⣿⣿⣿⣿⣿⣿⣿⣿⣿⣿⣿⣿⣿⣿⣿⣿⣿⣿⣿⣿⣿⣿⣿⣿⣿⣿⣿⣿⣿⣿⣿⣿⣿⣿⣿⣿⣿⡇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⣿⣿⣿⣿⣿⣿⣿⣿⣿⣿⣿⣿⣿⣿⣿⣿⣿⣿⣿⣿⠋⠀⠀⠀⠀⠀⠀⠀⠀⠀⠀⠀⠀⠀⠀⠀⠙⣿⣿⣿⣿⣿⣿⣿⣿⣿⣿⣿⣿⣿⣿⣿⣿⣿⣿⣿⣿⣿⣿⣿⣿⣿⣿⣿⣿⣿⣿⣿⣿⣿⣿⣿⣿⣿⣿⣿⣿⣿⣿⣿⣿⣿⣿⣿⣿⣿⣿⣿⣿⣿⡇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⣿⣿⣿⣿⣿⣿⣿⣿⣿⣿⣿⣿⣿⣿⣿⣿⣿⣿⡇⠀⠀⠀⠀⠀⠀⠀⠀⠀⠀⠀⠀⠀⠀⠀⠀⠀⠀⠀⠹⠿⣿⣿⣿⣿⣿⣿⣿⣿⣿⣿⣿⣿⣿⣿⣿⣿⣿⣿⣿⣿⣿⣿⣿⣿⣿⣿⣿⣿⣿⣿⣿⣿⣿⣿⣿⣿⣿⣿⣿⣿⣿⣿⣿⣿⣿⣿⡿⠿⢿⣿⡇</a:t>
            </a:r>
            <a:br/>
            <a:r>
              <a:t>⣿⣿⣿⣿⣿⣿⣿⣿⣿⣿⣿⣿⣿⣿⣿⣿⣿⣿⣷⠀⠀⠀⠀⠀⠀⠀⠀⠀⠀⠀⠀⠀⠀⠀⠀⠀⠀⠀⠀⠀⠀⠈⠙⢿⣿⣿⣿⣿⣿⣿⣿⣿⣿⣿⣿⣿⣿⣿⣿⣿⣿⣿⣿⣿⣿⣿⣿⣿⣿⣿⣿⣿⣿⣿⣿⣿⣿⣿⣿⣿⣿⣿⠿⠛⠉⠁⣠⣴⣿⣿⡇</a:t>
            </a:r>
            <a:br/>
            <a:r>
              <a:t>⣿⣿⣿⣿⣿⣿⣿⣿⣿⣿⣿⣿⣿⣿⣿⣿⣿⣿⣿⣧⡀⠀⠀⠀⠀⠀⠀⠀⠀⠀⠀⠀⠀⠀⠀⠀⠀⠀⠀⠀⠀⠀⠀⠀⢻⣿⣿⣿⣿⣿⣿⣿⣿⣿⣿⣿⣿⣿⣿⣿⣿⣿⣿⣿⣿⣿⣿⣿⣿⣿⣿⣿⣿⣿⣿⣿⣿⣿⡿⠟⠋⠀⠀⢀⣤⣾⣿⣿⣿⣿⡇</a:t>
            </a:r>
            <a:br/>
            <a:r>
              <a:t>⣿⣿⣿⣿⣿⣿⣿⣿⣿⣿⣿⣿⣿⣿⣿⣿⣿⣿⣿⣿⣿⣦⡀⠀⠀⠀⠀⠀⠀⠀⠀⠀⠀⠀⠀⠀⠀⠀⠀⠀⠀⠀⠀⠀⠀⢿⣿⣿⣿⣿⣿⣿⣿⣿⣿⣿⣿⣿⣿⣿⣿⣿⣿⣿⣿⣿⣿⣿⣿⣿⣿⣿⣿⣿⡿⠟⠋⠁⠀⠀⠀⠀⠐⠻⣿⣿⣿⣿⣿⣿⡇</a:t>
            </a:r>
            <a:br/>
            <a:r>
              <a:t>⣿⣿⣿⣿⣿⣿⣿⣿⣿⣿⣿⣿⣿⣿⣿⣿⣿⣿⣿⣿⣿⣿⣿⣶⣤⣤⣀⣀⣀⠀⠀⠀⠀⠀⠀⠀⠀⠀⠀⠀⠀⠀⠀⠀⠀⣼⣿⣿⣿⣿⣿⣿⣿⣿⣿⠿⠿⠿⠿⣿⣿⣿⡿⡿⠂⠀⢹⣿⣿⣿⡿⠟⠛⠉⠀⠀⠀⠀⠀⠀⠀⠐⠶⣿⣿⣿⣿⣿⣿⣿⡇</a:t>
            </a:r>
            <a:br/>
            <a:r>
              <a:t>⣿⣿⣿⣿⣿⣿⣿⣿⣿⣿⣿⣿⣿⣿⣿⣿⣿⣿⣿⣿⣿⣿⣿⡿⠟⠛⠋⠁⠀⠀⠀⠀⠀⠀⠀⠀⠀⠀⠀⠀⠀⠀⠀⠀⢠⣿⣿⣿⣿⣿⣿⠟⠓⠀⠀⠀⠀⠀⠀⠀⠈⠙⠀⠀⠀⠠⠞⠋⠉⠀⠀⠀⠀⠀⠀⠀⠀⠀⠀⠀⠀⢀⣀⣸⣿⣿⣿⣿⣿⣿⡇</a:t>
            </a:r>
            <a:br/>
            <a:r>
              <a:t>⣿⣿⣿⣿⣿⣿⣿⣿⣿⣿⣿⣿⣿⣿⣿⣿⣿⣿⣿⣿⣿⣿⣿⠇⠀⠀⠀⠀⠀⠀⠀⢀⠀⠀⠀⠀⠀⠀⠀⠀⠀⠀⠀⠀⠸⣿⣿⣿⣿⣿⡟⠁⠀⠀⠀⠀⠀⠀⠀⠀⠀⠀⠀⠀⠀⠀⠀⠀⠀⠀⠀⠀⠀⣠⣴⣿⣿⣶⣶⣶⣿⣿⣿⣿⣿⣿⣿⣿⣿⣿⡇</a:t>
            </a:r>
            <a:br/>
            <a:r>
              <a:t>⣿⣿⣿⣿⣿⣿⣿⣿⣿⣿⣿⣿⣿⣿⣿⣿⣿⣿⣿⣿⣿⡿⠋⢠⠀⠀⠀⠀⠀⠀⠀⣸⣶⣄⠀⠀⠀⠀⠀⠀⢀⣠⣀⠀⠀⣸⣿⣿⣿⣿⠀⠀⠀⠀⠀⠀⠀⠀⠀⠀⠀⠀⠀⠀⠀⠀⠀⠀⠀⢀⣠⣶⣿⣿⣿⣿⣿⣿⣿⣿⣿⣿⣿⣿⣿⣿⣿⣿⣿⣿⡇</a:t>
            </a:r>
            <a:br/>
            <a:r>
              <a:t>⣿⣿⣿⣿⣿⣿⣿⣿⣿⣿⣿⣿⣿⣿⣿⣿⣿⣿⣿⣿⣿⣷⣴⣦⡀⠀⠀⠀⠀⠀⢰⣿⣿⣿⣿⣷⣶⣶⣶⣾⣿⣿⣿⣷⣾⣿⣿⣿⠛⠛⠃⠀⠀⠀⠀⠀⠀⠀⠀⠀⠀⠀⠀⠀⠀⠀⠀⠀⠈⠙⠉⠁⠀⠈⠙⠻⣿⣿⣿⣿⣿⣿⣿⣿⣿⣿⣿⣿⣿⣿⡇</a:t>
            </a:r>
            <a:br/>
            <a:r>
              <a:t>⣿⣿⣿⣿⣿⣿⣿⣿⣿⣿⣿⣿⣿⣿⣿⣿⣿⣿⣿⣿⣿⣿⣿⣿⣿⣆⠀⠀⠀⠀⠀⠙⢿⣿⣿⣿⣿⣿⣿⣿⣿⣿⣿⣿⣿⣿⣿⡟⠀⠀⠀⠀⠀⠀⠀⠀⠀⠀⠀⠀⠀⠀⠀⠀⠀⠀⠀⠀⠀⠀⠀⠀⠀⠀⠀⠀⠘⣿⣿⣿⣿⣿⣿⣿⣿⣿⣿⣿⣿⣿⡇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⣿⣿⣿⣿⣿⣿⣿⣿⣿⣿⣿⣿⣿⣿⣿⣿⣿⣿⣿⣿⣿⣿⣿⣿⣿⡏⠀⠀⠀⠀⠀⠈⢿⣿⣿⣿⣿⣿⣿⣿⣿⣿⣿⣿⣿⣿⣿⠁⠀⠀⠀⠀⠀⠀⠀⠀⠀⠀⠀⠀⠀⠀⠀⠀⠀⠀⠀⠀⠀⠀⠀⠀⠀⠀⠀⠀⣸⣿⣿⣿⣿⣿⣿⣿⣿⣿⣿⣿⣿⣿⡇</a:t>
            </a:r>
            <a:br/>
            <a:r>
              <a:t>⣿⣿⣿⣿⣿⣿⣿⣿⣿⣿⣿⣿⣿⣿⣿⣿⣿⣿⣿⣿⣿⣿⣿⣿⣿⣷⡆⡀⠀⠀⠀⠀⠘⣿⣿⣿⣿⣿⣿⣿⣿⣿⣿⣿⣿⣿⣇⠀⠀⠀⠀⠀⠀⠀⠀⠀⠀⠀⠀⠀⠀⠀⠀⠀⠀⠀⠀⠀⠀⠀⠀⠀⠀⠀⠀⣠⣿⣿⣿⣿⣿⣿⣿⣿⣿⣿⣿⣿⣿⣿⡇</a:t>
            </a:r>
            <a:br/>
            <a:r>
              <a:t>⣿⣿⣿⣿⣿⣿⣿⣿⣿⣿⣿⣿⣿⣿⣿⣿⣿⣿⣿⣿⣿⣿⣿⣿⣿⣿⡅⠁⠀⠀⠀⠀⠀⠘⣿⣿⣿⣿⣿⣿⣿⣿⣿⣿⣿⣿⣿⣷⠀⠀⠀⠀⠀⠀⠀⠀⠀⠀⠀⠀⠀⠀⠀⠀⠀⠀⠀⠀⠀⠀⠀⠀⠀⠀⣰⣿⣿⣿⣿⣿⣿⣿⣿⣿⣿⣿⣿⣿⣿⣿⡇</a:t>
            </a:r>
            <a:br/>
            <a:r>
              <a:t>⣿⣿⣿⣿⣿⣿⣿⣿⣿⣿⣿⣿⣿⣿⣿⣿⣿⣿⣿⣿⣿⣿⣿⣿⣿⣿⡇⠸⢀⠀⠀⠀⠀⠀⠸⢿⣿⣿⣿⣿⣿⣿⣿⣿⣿⣿⣿⠃⠀⠀⠀⠀⠀⠀⠀⠀⠀⠀⠀⠀⠀⠀⠀⠀⠀⠀⠀⠀⠀⠀⠀⠀⢠⣾⣿⣿⣿⣿⣿⣿⣿⣿⣿⣿⣿⣿⣿⣿⣿⣿⡇</a:t>
            </a:r>
            <a:br/>
            <a:r>
              <a:t>⣿⣿⣿⣿⣿⣿⣿⣿⣿⣿⣿⣿⣿⣿⣿⣿⣿⣿⣿⣿⣿⣿⣿⣿⣿⣿⡇⣠⠀⣆⠀⠀⠀⠀⠀⠀⠀⠀⠀⠀⠀⠀⠉⠉⠙⠛⠋⠀⠀⠀⠀⠀⠀⠀⠀⠀⠀⠀⠀⠀⠀⠀⠀⠀⠀⠀⠀⣀⠀⠀⣠⣶⣿⣿⣿⣿⣿⣿⣿⣿⣿⣿⣿⣿⣿⣿⣿⣿⣿⣿⡇</a:t>
            </a:r>
            <a:br/>
            <a:r>
              <a:t>⣿⣿⣿⣿⣿⣿⣿⣿⣿⣿⣿⣿⣿⣿⣿⣿⣿⣿⣿⣿⣿⣿⣿⣿⣿⣿⡇⠙⠀⣿⣦⣄⠀⠀⠀⠀⠀⠀⠀⠀⠀⠀⠀⠀⠀⠀⠀⠀⠀⠀⠀⠀⠀⠀⠀⠀⠀⠀⠀⠀⠀⠀⠀⠀⠀⠀⣰⣿⣷⣿⣿⣿⣿⣿⣿⣿⣿⣿⣿⣿⣿⣿⣿⣿⣿⣿⣿⣿⣿⣿⡇</a:t>
            </a:r>
            <a:br/>
            <a:r>
              <a:t>⣿⣿⣿⣿⣿⣿⣿⣿⣿⣿⣿⣿⣿⣿⣿⣿⣿⣿⣿⣿⣿⣿⣿⣿⣿⣿⡇⢰⠀⣿⣿⣿⣿⣶⣶⣤⣤⣄⣀⣀⣀⠀⠀⠀⠀⠀⠀⠀⠀⠀⠀⠀⠀⠀⠀⠀⠀⠀⠀⠀⠀⠀⠀⠀⠀⢠⣿⣿⣿⣿⣿⣿⣿⣿⣿⣿⣿⣿⣿⣿⣿⣿⣿⣿⣿⣿⣿⣿⣿⣿⡇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⣿⣿⣿⣿⣿⣿⣿⣿⣿⣿⣿⣿⣿⣿⣿⣿⣿⣿⣿⣿⣿⣿⣿⣿⣿⣿⣷⠀⡀⢹⣿⣿⣿⣿⣿⣿⣿⣿⣿⣿⣿⠃⠀⠀⠀⠀⠀⠀⠀⠀⠀⠀⠀⠀⠀⠀⠀⠀⠀⠀⠀⠀⠀⠀⠀⣾⣿⣿⣿⣿⣿⣿⣿⣿⣿⣿⣿⣿⣿⣿⣿⣿⣿⣿⣿⣿⣿⣿⣿⣿⡇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⣿⣿⣿⣿⣿⣿⣿⣿⣿⣿⣿⣿⣿⣿⣿⣿⣿⣿⣿⣿⣿⣿⣿⣿⣿⣿⣿⠈⠇⢸⣿⣿⣿⣿⣿⣿⣿⣿⣿⡿⠁⠀⠀⠀⠀⠀⠀⠀⠀⠀⠀⠀⠀⠀⠀⠀⠀⠀⠀⠀⠀⠀⠀⠀⢰⣿⣿⣿⣿⣿⣿⣿⣿⣿⣿⣿⣿⣿⣿⣿⣿⣿⣿⣿⣿⣿⣿⣿⣿⣿⡇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⣿⣿⣿⣿⣿⣿⣿⣿⣿⣿⣿⣿⣿⣿⣿⣿⣿⣿⣿⣿⣿⣿⣿⣿⣿⣿⣿⡆⢀⢸⣿⣿⣿⣿⣿⣿⣿⣿⠏⠀⠀⠀⠀⠀⠀⠀⠀⠀⠀⠀⠀⠀⠀⠀⠀⠀⠀⠀⠀⠀⠀⠀⠀⠀⣾⣿⣿⣿⣿⣿⣿⣿⣿⣿⣿⣿⣿⣿⣿⣿⣿⣿⣿⣿⣿⣿⣿⣿⣿⣿⡇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⣿⣿⣿⣿⣿⣿⣿⣿⣿⣿⣿⣿⣿⣿⣿⣿⣿⣿⣿⣿⣿⣿⣿⣿⣿⣿⣿⡇⠘⠀⣿⣿⣿⣿⣿⣿⣿⡟⠀⠀⠀⠀⠀⠀⠀⠀⠀⠀⠀⠀⠀⠀⠀⠀⠀⠀⠀⠀⠀⠀⠀⠀⠀⢀⣿⣿⣿⣿⣿⣿⣿⣿⣿⣿⣿⣿⣿⣿⣿⣿⣿⣿⣿⣿⣿⣿⣿⣿⣿⣿⡇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⣿⣿⣿⣿⣿⣿⣿⣿⣿⣿⣿⣿⣿⣿⣿⣿⣿⣿⣿⣿⣿⣿⣿⣿⣿⣿⣿⣧⠐⡆⢸⣿⣿⣿⣿⣿⣿⠇⠀⠀⠀⠀⠀⠀⠀⠀⠀⠀⠀⠀⠀⠀⠀⠀⠀⠀⠀⠀⠀⠀⠀⠀⠀⢸⣿⣿⣿⣿⣿⣿⣿⣿⣿⣿⣿⣿⣿⣿⣿⣿⣿⣿⣿⣿⣿⣿⣿⣿⣿⣿⡇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⣿⣿⣿⣿⣿⣿⣿⣿⣿⣿⣿⣿⣿⣿⣿⣿⣿⣿⣿⣿⣿⣿⣿⣿⣿⣿⣿⣿⡄⠀⢸⣿⣿⣿⣿⣿⣿⠀⠀⠀⠀⠀⠀⠀⠀⠀⠀⠀⠀⠀⠀⠀⠀⠀⠀⠀⠀⠀⠀⠀⠀⠀⠀⣿⣿⣿⣿⣿⣿⣿⣿⣿⣿⣿⣿⣿⣿⣿⣿⣿⣿⣿⣿⣿⣿⣿⣿⣿⣿⣿⡇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⣿⣿⣿⣿⣿⣿⣿⣿⣿⣿⣿⣿⣿⣿⣿⣿⣿⣿⣿⣿⣿⣿⣿⣿⣿⣿⣿⣿⡇⠸⠀⣿⣿⣿⣿⣿⣿⠀⠀⠀⠀⠀⠀⠀⠀⠀⠀⠀⠀⠀⠀⠀⢠⣢⣷⠀⠀⠀⠀⠀⠀⠀⠀⢿⣿⣿⣿⣿⣿⣿⣿⣿⣿⣿⣿⣿⣿⣿⣿⣿⣿⣿⣿⣿⣿⣿⣿⣿⣿⣿⡇</a:t>
            </a:r>
            <a:br/>
            <a:r>
              <a:t>⣿⣿⣿⣿⣿⣿⣿⣿⣿⣿⣿⣿⣿⣿⣿⣿⣿⣿⣿⣿⣿⣿⣿⣿⣿⣿⣿⣿⣷⠠⡄⢹⣿⣿⣿⣿⣿⠀⠀⠀⠀⠀⠀⠀⠀⠀⠀⠀⠀⠀⠀⢠⣿⣿⣿⠀⠀⠀⠀⠀⠀⠀⠀⠀⢻⣿⣿⣿⣿⣿⣿⣿⣿⣿⣿⣿⣿⣿⣿⣿⣿⣿⣿⣿⣿⣿⣿⣿⣿⣿⡇</a:t>
            </a:r>
            <a:br/>
            <a:r>
              <a:t>⣿⣿⣿⣿⣿⣿⣿⣿⣿⣿⣿⣿⣿⣿⣿⣿⣿⣿⣿⣿⣿⣿⣿⣿⣿⣿⣿⣿⣿⡀⠉⢸⣿⣿⣿⣿⣿⠀⠀⠀⠀⠀⠀⠀⠀⠀⠀⠀⠀⠀⠀⣾⣿⣿⣿⡆⠀⠀⠀⠀⠀⠀⠀⠀⠀⢻⣿⣿⣿⣿⣿⣿⣿⣿⣿⣿⣿⣿⣿⣿⣿⣿⣿⣿⣿⣿⣿⣿⣿⣿⡇</a:t>
            </a:r>
            <a:br/>
            <a:r>
              <a:t>⣿⣿⣿⣿⣿⣿⣿⣿⣿⣿⣿⣿⣿⣿⣿⣿⣿⣿⣿⣿⣿⣿⣿⣿⣿⣿⣿⣿⣿⡇⢰⢸⣿⣿⣿⣿⣿⠀⠀⠀⠀⠀⠀⠀⠀⠀⠀⠀⠀⠀⠀⣿⣿⣿⣿⣧⠀⠀⠀⠀⠀⠀⠀⠀⠀⠀⢿⣿⣿⣿⣿⣿⣿⣿⣿⣿⣿⣿⣿⣿⣿⣿⣿⣿⣿⣿⣿⣿⣿⣿⡇</a:t>
            </a:r>
            <a:br/>
            <a:r>
              <a:t>⣿⣿⣿⣿⣿⣿⣿⣿⣿⣿⣿⣿⣿⣿⣿⣿⣿⣿⣿⣿⣿⣿⣿⣿⣿⣿⣿⣿⣿⡇⢀⠀⣿⣿⣿⣿⣿⡇⠀⠀⠀⠀⠀⠀⠀⠀⠀⠀⠀⠀⠀⢸⣿⣿⣿⣿⠀⠀⠀⠀⠀⠀⠀⠀⠀⠀⢸⣿⣿⣿⣿⣿⣿⣿⣿⣿⣿⣿⣿⣿⣿⣿⣿⣿⣿⣿⣿⣿⣿⣿⡇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⣿⣿⣿⣿⣿⣿⣿⣿⣿⣿⣿⣿⣿⣿⣿⣿⣿⣿⣿⣿⣿⣿⣿⣿⣿⣿⣿⡿⠿⠿⣿⣿⣿⣿⣿⣿⣿⣿⣿⣿⣿⣿⣿⣿⣿⣿⣿⣿⣿⣿⣿⣿⣿⣿⣿⣿⣿⣿⣿⣿⣿⣿⣿⣿⣿⣿⣿⣿⣿⣿⣿⣿⣿⣿⣿⣿⣿⣿⣿⣿⣿⣿⣿⣿⣿⣿⣿⣿⣿⣿⡇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⣿⣿⣿⣿⣿⣿⣿⣿⣿⣿⣿⣿⣿⣿⣿⣿⣿⣿⣿⣿⣿⣿⣿⡿⠛⠉⠀⠀⠀⠀⠀⠀⠉⠻⢿⣿⣿⣿⣿⣿⣿⣿⣿⣿⣿⣿⣿⣿⣿⣿⣿⣿⣿⣿⣿⣿⣿⣿⣿⣿⣿⣿⣿⣿⣿⣿⣿⣿⣿⣿⣿⣿⣿⣿⣿⣿⣿⣿⣿⣿⣿⣿⣿⣿⣿⣿⣿⣿⣿⣿⡇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⣿⣿⣿⣿⣿⣿⣿⣿⣿⣿⣿⣿⣿⣿⣿⣿⣿⣿⣿⣿⣿⡿⠋⠀⠀⠀⠀⠀⠀⠀⠀⠀⠀⠀⠀⠙⢿⣿⣿⣿⣿⣿⣿⣿⣿⣿⣿⣿⣿⣿⣿⣿⣿⣿⣿⣿⣿⣿⣿⣿⣿⣿⣿⣿⣿⣿⣿⣿⣿⣿⣿⣿⣿⣿⣿⣿⣿⣿⣿⣿⣿⣿⣿⣿⣿⣿⣿⣿⣿⣿⡇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⣿⣿⣿⣿⣿⣿⣿⣿⣿⣿⣿⣿⣿⣿⣿⣿⣿⣿⣿⣿⠋⠀⠀⠀⠀⠀⠀⠀⠀⠀⠀⠀⠀⠀⠀⠀⠈⢻⣿⣿⣿⣿⣿⣿⣿⣿⣿⣿⣿⣿⣿⣿⣿⣿⣿⣿⣿⣿⣿⣿⣿⣿⣿⣿⣿⣿⣿⣿⣿⣿⣿⣿⣿⣿⣿⣿⣿⣿⣿⣿⣿⣿⣿⣿⣿⣿⣿⣿⣿⣿⡇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⣿⣿⣿⣿⣿⣿⣿⣿⣿⣿⣿⣿⣿⣿⣿⣿⣿⣿⣿⠇⠀⠀⠀⠀⠀⠀⠀⠀⠀⠀⠀⠀⠀⠀⠀⠀⠀⠈⣿⣿⣿⣿⣿⣿⣿⣿⣿⣿⣿⣿⣿⣿⣿⣿⣿⣿⣿⣿⣿⣿⣿⣿⣿⣿⣿⣿⣿⣿⣿⣿⣿⣿⣿⣿⣿⣿⣿⣿⣿⣿⣿⣿⣿⣿⣿⣿⣿⣿⣿⣿⡇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⣿⣿⣿⣿⣿⣿⣿⣿⣿⣿⣿⣿⣿⣿⣿⣿⣿⣿⣷⠀⠀⠀⠀⠀⠀⠀⠀⠀⠀⠀⠀⠀⠀⠀⠀⠀⠀⠀⠙⠿⢿⣿⣿⣿⣿⣿⣿⣿⣿⣿⣿⣿⣿⣿⣿⣿⣿⣿⣿⣿⣿⣿⣿⣿⣿⣿⣿⣿⣿⣿⣿⣿⣿⣿⣿⣿⣿⣿⣿⣿⣿⣿⣿⣿⣿⣿⣿⣿⠿⣿⡇</a:t>
            </a:r>
            <a:br/>
            <a:r>
              <a:t>⣿⣿⣿⣿⣿⣿⣿⣿⣿⣿⣿⣿⣿⣿⣿⣿⣿⣿⣿⡄⠀⠀⠀⠀⠀⠀⠀⠀⠀⠀⠀⠀⠀⠀⠀⠀⠀⠀⠀⠀⠀⠀⠙⢿⣿⣿⣿⣿⣿⣿⣿⣿⣿⣿⣿⣿⣿⣿⣿⣿⣿⣿⣿⣿⣿⣿⣿⣿⣿⣿⣿⣿⣿⣿⣿⣿⣿⣿⣿⣿⣿⣿⣿⠿⠛⠉⢁⣠⣾⣿⡇</a:t>
            </a:r>
            <a:br/>
            <a:r>
              <a:t>⣿⣿⣿⣿⣿⣿⣿⣿⣿⣿⣿⣿⣿⣿⣿⣿⣿⣿⣿⣿⣄⠀⠀⠀⠀⠀⠀⠀⠀⠀⠀⠀⠀⠀⠀⠀⠀⠀⠀⠀⠀⠀⠀⠀⠹⣿⣿⣿⣿⣿⣿⣿⣿⣿⣿⣿⣿⣿⣿⣿⣿⣿⣿⣿⣿⣿⣿⣿⣿⣿⣿⣿⣿⣿⣿⣿⣿⣿⣿⠿⠛⠉⠀⠀⣀⣴⣿⣿⣿⣿⡇</a:t>
            </a:r>
            <a:br/>
            <a:r>
              <a:t>⣿⣿⣿⣿⣿⣿⣿⣿⣿⣿⣿⣿⣿⣿⣿⣿⣿⣿⣿⣿⣿⣷⣄⡀⠀⠀⠀⠀⠀⠀⠀⠀⠀⠀⠀⠀⠀⠀⠀⠀⠀⠀⠀⠀⠀⢻⣿⣿⣿⣿⣿⣿⣿⣿⣿⣿⣿⣿⣿⣿⣿⣿⣿⣿⣿⣿⣿⣿⣿⣿⣿⣿⣿⣿⣿⡿⠛⠋⠁⠀⠀⠀⠀⠺⣿⣿⣿⣿⣿⣿⡇</a:t>
            </a:r>
            <a:br/>
            <a:r>
              <a:t>⣿⣿⣿⣿⣿⣿⣿⣿⣿⣿⣿⣿⣿⣿⣿⣿⣿⣿⣿⣿⣿⣿⣿⣿⣶⣦⣤⣤⡤⠄⠀⠀⠀⠀⠀⠀⠀⠀⠀⠀⠀⠀⠀⠀⠀⢸⣿⣿⣿⣿⣿⣿⣿⣿⣿⡿⠿⠿⠿⣿⣿⣿⣿⡿⠃⠀⠘⣿⣿⣿⣿⠿⠟⠋⠁⠀⠀⠀⠀⠀⠀⠐⠲⣶⣿⣿⣿⣿⣿⣿⡇</a:t>
            </a:r>
            <a:br/>
            <a:r>
              <a:t>⣿⣿⣿⣿⣿⣿⣿⣿⣿⣿⣿⣿⣿⣿⣿⣿⣿⣿⣿⣿⣿⣿⣿⡿⠛⠉⠉⠀⠀⠀⠀⠀⠀⠀⠀⠀⠀⠀⠀⠀⠀⠀⠀⠀⢀⣿⣿⣿⣿⣿⣿⠿⠓⠀⠀⠀⠀⠀⠀⠀⠈⠙⠀⠀⠀⢀⠼⠛⠉⠁⠀⠀⠀⠀⠀⠀⠀⠀⠀⠀⠀⠀⠀⢈⣿⣿⣿⣿⣿⣿⡇</a:t>
            </a:r>
            <a:br/>
            <a:r>
              <a:t>⣿⣿⣿⣿⣿⣿⣿⣿⣿⣿⣿⣿⣿⣿⣿⣿⣿⣿⣿⣿⣿⣿⣿⠇⠀⠀⠀⠀⠀⠀⠀⠀⠀⠀⠀⠀⠀⠀⠀⠀⠀⠀⠀⠀⠸⣿⣿⣿⣿⣿⡿⠁⠀⠀⠀⠀⠀⠀⠀⠀⠀⠀⠀⠀⠀⠀⠀⠀⠀⠀⠀⠀⠀⢀⣤⣾⣿⣶⣶⣴⣶⣿⣿⣿⣿⣿⣿⣿⣿⣿⡇</a:t>
            </a:r>
            <a:br/>
            <a:r>
              <a:t>⣿⣿⣿⣿⣿⣿⣿⣿⣿⣿⣿⣿⣿⣿⣿⣿⣿⣿⣿⣿⣿⡿⠁⠠⠀⠀⠀⠀⠀⠀⠀⣼⣷⣤⡀⠀⠀⠀⠀⠀⢀⣠⣄⠀⠀⣸⣿⣿⣿⣿⢁⠀⠀⠀⠀⠀⠀⠀⠀⠀⠀⠀⠀⠀⠀⠀⠀⠀⠀⠀⣀⣴⣾⣿⣿⣿⣿⣿⣿⣿⣿⣿⣿⣿⣿⣿⣿⣿⣿⣿⡇</a:t>
            </a:r>
            <a:br/>
            <a:r>
              <a:t>⣿⣿⣿⣿⣿⣿⣿⣿⣿⣿⣿⣿⣿⣿⣿⣿⣿⣿⣿⣿⣿⣿⣶⣷⣄⠀⠀⠀⠀⠀⠸⣿⣿⣿⣿⣿⣷⣶⣶⣿⣿⣿⣿⣷⣾⣿⣿⣿⡏⠛⠛⠀⠀⠀⠀⠀⠀⠀⠀⠀⠀⠀⠀⠀⠀⠀⠀⠀⠀⠙⠛⠉⠉⠉⠉⠻⣿⣿⣿⣿⣿⣿⣿⣿⣿⣿⣿⣿⣿⣿⡇</a:t>
            </a:r>
            <a:br/>
            <a:r>
              <a:t>⣿⣿⣿⣿⣿⣿⣿⣿⣿⣿⣿⣿⣿⣿⣿⣿⣿⣿⣿⣿⣿⣿⣿⣿⣿⣧⠀⠀⠀⠀⠀⠈⣻⣿⣿⣿⣿⣿⣿⣿⣿⣿⣿⣿⣿⣿⣿⡿⠃⠀⠀⠀⠀⠀⠀⠀⠀⠀⠀⠀⠀⠀⠀⠀⠀⠀⠀⠀⠀⠀⠀⠀⠀⠀⠀⠀⠀⣿⣿⣿⣿⣿⣿⣿⣿⣿⣿⣿⣿⣿⡇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⣿⣿⣿⣿⣿⣿⣿⣿⣿⣿⣿⣿⣿⣿⣿⣿⣿⣿⣿⣿⣿⣿⣿⣿⣿⡏⠀⠀⠀⠀⠀⠀⢻⣿⣿⣿⣿⣿⣿⣿⣿⣿⣿⣿⣿⣿⣿⠇⠀⠀⠀⠀⠀⠀⠀⠀⠀⠀⠀⠀⠀⠀⠀⠀⠀⠀⠀⠀⠀⠀⠀⠀⠀⠀⠀⠀⢀⣿⣿⣿⣿⣿⣿⣿⣿⣿⣿⣿⣿⣿⡇</a:t>
            </a:r>
            <a:br/>
            <a:r>
              <a:t>⣿⣿⣿⣿⣿⣿⣿⣿⣿⣿⣿⣿⣿⣿⣿⣿⣿⣿⣿⣿⣿⣿⣿⣿⣿⣷⠁⡆⠀⠀⠀⠀⠀⢻⣿⣿⣿⣿⣿⣿⣿⣿⣿⣿⣿⣿⣏⡀⠀⠀⠀⠀⠀⠀⠀⠀⠀⠀⠀⠀⠀⠀⠀⠀⠀⠀⠀⠀⠀⠀⠀⠀⠀⠀⠀⢀⣼⣿⣿⣿⣿⣿⣿⣿⣿⣿⣿⣿⣿⣿⡇</a:t>
            </a:r>
            <a:br/>
            <a:r>
              <a:t>⣿⣿⣿⣿⣿⣿⣿⣿⣿⣿⣿⣿⣿⣿⣿⣿⣿⣿⣿⣿⣿⣿⣿⣿⣿⣿⠀⡀⠀⠀⠀⠀⠀⠀⢿⣿⣿⣿⣿⣿⣿⣿⣿⣿⣿⣿⣿⣿⠆⠀⠀⠀⠀⠀⠀⠀⠀⠀⠀⠀⠀⠀⠀⠀⠀⠀⠀⠀⠀⠀⠀⠀⠀⠀⢀⣾⣿⣿⣿⣿⣿⣿⣿⣿⣿⣿⣿⣿⣿⣿⡇</a:t>
            </a:r>
            <a:br/>
            <a:r>
              <a:t>⣿⣿⣿⣿⣿⣿⣿⣿⣿⣿⣿⣿⣿⣿⣿⣿⣿⣿⣿⣿⣿⣿⣿⣿⣿⣿⠀⠃⢰⡀⠀⠀⠀⠀⠈⠿⠿⠿⠿⠿⢿⣿⣿⣿⣿⣿⣿⡏⠀⠀⠀⠀⠀⠀⠀⠀⠀⠀⠀⠀⠀⠀⠀⠀⠀⠀⠀⠀⠀⠀⠀⠀⠀⣴⣿⣿⣿⣿⣿⣿⣿⣿⣿⣿⣿⣿⣿⣿⣿⣿⡇</a:t>
            </a:r>
            <a:br/>
            <a:r>
              <a:t>⣿⣿⣿⣿⣿⣿⣿⣿⣿⣿⣿⣿⣿⣿⣿⣿⣿⣿⣿⣿⣿⣿⣿⣿⣿⣿⠀⡆⢸⣷⡀⠀⠀⠀⠀⠀⠀⠀⠀⠀⠀⠀⠀⠈⠉⠉⠛⠀⠀⠀⠀⠀⠀⠀⠀⠀⠀⠀⠀⠀⠀⠀⠀⠀⠀⠀⠀⢠⡀⠀⢀⣤⣾⣿⣿⣿⣿⣿⣿⣿⣿⣿⣿⣿⣿⣿⣿⣿⣿⣿⡇</a:t>
            </a:r>
            <a:br/>
            <a:r>
              <a:t>⣿⣿⣿⣿⣿⣿⣿⣿⣿⣿⣿⣿⣿⣿⣿⣿⣿⣿⣿⣿⣿⣿⣿⣿⣿⣿⠀⠁⢸⣿⣿⣦⣀⠀⠀⠀⠀⠀⠀⠀⠀⠀⠀⠀⠀⠀⠀⠀⠀⠀⠀⠀⠀⠀⠀⠀⠀⠀⠀⠀⠀⠀⠀⠀⠀⠀⢠⣿⣷⣶⣿⣿⣿⣿⣿⣿⣿⣿⣿⣿⣿⣿⣿⣿⣿⣿⣿⣿⣿⣿⡇</a:t>
            </a:r>
            <a:br/>
            <a:r>
              <a:t>⣿⣿⣿⣿⣿⣿⣿⣿⣿⣿⣿⣿⣿⣿⣿⣿⣿⣿⣿⣿⣿⣿⣿⣿⣿⣿⠀⠇⢸⣿⣿⣿⣿⣿⣷⣶⣶⣤⣤⣤⣀⣀⠀⠀⠀⠀⠀⠀⠀⠀⠀⠀⠀⠀⠀⠀⠀⠀⠀⠀⠀⠀⠀⠀⠀⠀⣾⣿⣿⣿⣿⣿⣿⣿⣿⣿⣿⣿⣿⣿⣿⣿⣿⣿⣿⣿⣿⣿⣿⣿⡇</a:t>
            </a:r>
            <a:br/>
            <a:r>
              <a:t>⣿⣿⣿⣿⣿⣿⣿⣿⣿⣿⣿⣿⣿⣿⣿⣿⣿⣿⣿⣿⣿⣿⣿⣿⣿⣿⡇⣠⠈⣿⣿⣿⣿⣿⣿⣿⣿⣿⣿⣿⣿⡏⠀⠀⠀⠀⠀⠀⠀⠀⠀⠀⠀⠀⠀⠀⠀⠀⠀⠀⠀⠀⠀⠀⠀⣸⣿⣿⣿⣿⣿⣿⣿⣿⣿⣿⣿⣿⣿⣿⣿⣿⣿⣿⣿⣿⣿⣿⣿⣿⡇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⣿⣿⣿⣿⣿⣿⣿⣿⣿⣿⣿⣿⣿⣿⣿⣿⣿⣿⣿⣿⣿⣿⣿⣿⣿⣿⡇⠘⠀⣿⣿⣿⣿⣿⣿⣿⣿⣿⣿⡿⠋⠀⠀⠀⠀⠀⠀⠀⠀⠀⠀⠀⠀⠀⠀⠀⠀⠀⠀⠀⠀⠀⠀⠀⢀⣿⣿⣿⣿⣿⣿⣿⣿⣿⣿⣿⣿⣿⣿⣿⣿⣿⣿⣿⣿⣿⣿⣿⣿⣿⡇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⣿⣿⣿⣿⣿⣿⣿⣿⣿⣿⣿⣿⣿⣿⣿⣿⣿⣿⣿⣿⣿⣿⣿⣿⣿⣿⣇⠐⡄⢿⣿⣿⣿⣿⣿⣿⣿⣿⡟⠁⠀⠀⠀⠀⠀⠀⠀⠀⠀⠀⠀⠀⠀⠀⠀⠀⠀⠀⠀⠀⠀⠀⠀⠀⢸⣿⣿⣿⣿⣿⣿⣿⣿⣿⣿⣿⣿⣿⣿⣿⣿⣿⣿⣿⣿⣿⣿⣿⣿⣿⡇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⣿⣿⣿⣿⣿⣿⣿⣿⣿⣿⣿⣿⣿⣿⣿⣿⣿⣿⣿⣿⣿⣿⣿⣿⣿⣿⣿⠀⠁⢸⣿⣿⣿⣿⣿⣿⣿⣿⠁⠀⠀⠀⠀⠀⠀⠀⠀⠀⠀⠀⠀⠀⠀⠀⠀⠀⠀⠀⠀⠀⠀⠀⠀⠀⣿⣿⣿⣿⣿⣿⣿⣿⣿⣿⣿⣿⣿⣿⣿⣿⣿⣿⣿⣿⣿⣿⣿⣿⣿⣿⡇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⣿⣿⣿⣿⣿⣿⣿⣿⣿⣿⣿⣿⣿⣿⣿⣿⣿⣿⣿⣿⣿⣿⣿⣿⣿⣿⣿⡄⠻⠀⣿⣿⣿⣿⣿⣿⣿⡇⠀⠀⠀⠀⠀⠀⠀⠀⠀⠀⠀⠀⠀⠀⠀⠀⠀⠀⠀⠀⠀⠀⠀⠀⠀⢠⣿⣿⣿⣿⣿⣿⣿⣿⣿⣿⣿⣿⣿⣿⣿⣿⣿⣿⣿⣿⣿⣿⣿⣿⣿⣿⡇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⣿⣿⣿⣿⣿⣿⣿⣿⣿⣿⣿⣿⣿⣿⣿⣿⣿⣿⣿⣿⣿⣿⣿⣿⣿⣿⣿⣇⠀⡀⢿⣿⣿⣿⣿⣿⣿⡇⠀⠀⠀⠀⠀⠀⠀⠀⠀⠀⠀⠀⠀⠀⠀⠀⠀⠀⠀⠀⠀⠀⠀⠀⠀⢸⣿⣿⣿⣿⣿⣿⣿⣿⣿⣿⣿⣿⣿⣿⣿⣿⣿⣿⣿⣿⣿⣿⣿⣿⣿⣿⡇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⣿⣿⣿⣿⣿⣿⣿⣿⣿⣿⣿⣿⣿⣿⣿⣿⣿⣿⣿⣿⣿⣿⣿⣿⣿⣿⣿⣿⡀⠃⢸⣿⣿⣿⣿⣿⣿⡇⠀⠀⠀⠀⠀⠀⠀⠀⠀⠀⠀⠀⠀⠀⢀⣄⣶⠀⠀⠀⠀⠀⠀⠀⠀⢸⣿⣿⣿⣿⣿⣿⣿⣿⣿⣿⣿⣿⣿⣿⣿⣿⣿⣿⣿⣿⣿⣿⣿⣿⣿⣿⡇</a:t>
            </a:r>
            <a:br/>
            <a:r>
              <a:t>⣿⣿⣿⣿⣿⣿⣿⣿⣿⣿⣿⣿⣿⣿⣿⣿⣿⣿⣿⣿⣿⣿⣿⣿⣿⣿⣿⣿⡇⢰⡀⣿⣿⣿⣿⣿⣿⡇⠀⠀⠀⠀⠀⠀⠀⠀⠀⠀⠀⠀⠀⢀⣾⣿⣿⡄⠀⠀⠀⠀⠀⠀⠀⠈⢿⣿⣿⣿⣿⣿⣿⣿⣿⣿⣿⣿⣿⣿⣿⣿⣿⣿⣿⣿⣿⣿⣿⣿⣿⣿⡇</a:t>
            </a:r>
            <a:br/>
            <a:r>
              <a:t>⣿⣿⣿⣿⣿⣿⣿⣿⣿⣿⣿⣿⣿⣿⣿⣿⣿⣿⣿⣿⣿⣿⣿⣿⣿⣿⣿⣿⣷⠈⡀⢸⣿⣿⣿⣿⣿⡇⠀⠀⠀⠀⠀⠀⠀⠀⠀⠀⠀⠀⠀⢸⣿⣿⣿⡇⠀⠀⠀⠀⠀⠀⠀⠀⠈⢿⣿⣿⣿⣿⣿⣿⣿⣿⣿⣿⣿⣿⣿⣿⣿⣿⣿⣿⣿⣿⣿⣿⣿⣿⡇</a:t>
            </a:r>
            <a:br/>
            <a:r>
              <a:t>⣿⣿⣿⣿⣿⣿⣿⣿⣿⣿⣿⣿⣿⣿⣿⣿⣿⣿⣿⣿⣿⣿⣿⣿⣿⣿⣿⣿⣿⡀⠧⢸⣿⣿⣿⣿⣿⡇⠀⠀⠀⠀⠀⠀⠀⠀⠀⠀⠀⠀⠀⢸⣿⣿⣿⣿⠀⠀⠀⠀⠀⠀⠀⠀⠀⠈⣿⣿⣿⣿⣿⣿⣿⣿⣿⣿⣿⣿⣿⣿⣿⣿⣿⣿⣿⣿⣿⣿⣿⣿⡇</a:t>
            </a:r>
            <a:br/>
            <a:r>
              <a:t>⣿⣿⣿⣿⣿⣿⣿⣿⣿⣿⣿⣿⣿⣿⣿⣿⣿⣿⣿⣿⣿⣿⣿⣿⣿⣿⣿⣿⣿⡇⢠⡀⣿⣿⣿⣿⣿⡇⠀⠀⠀⠀⠀⠀⠀⠀⠀⠀⠀⠀⠀⠸⣿⣿⣿⣿⠀⠀⠀⠀⠀⠀⠀⠀⠀⠀⢸⣿⣿⣿⣿⣿⣿⣿⣿⣿⣿⣿⣿⣿⣿⣿⣿⣿⣿⣿⣿⣿⣿⣿⡇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⣿⣿⣿⣿⣿⣿⣿⣿⣿⣿⣿⣿⣿⣿⣿⣿⣿⣿⣿⣿⣿⣿⣿⣿⣿⣿⣿⡿⠿⠿⠿⠿⠿⣿⣿⣿⣿⣿⣿⣿⣿⣿⣿⣿⣿⣿⣿⣿⣿⣿⣿⣿⣿⣿⣿⣿⣿⣿⣿⣿⣿⣿⣿⣿⣿⣿⣿⣿⣿⣿⣿⣿⣿⣿⣿⣿⣿⣿⣿⣿⣿⣿⣿⣿⣿⣿⣿⣿⣿⣿⡇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⣿⣿⣿⣿⣿⣿⣿⣿⣿⣿⣿⣿⣿⣿⣿⣿⣿⣿⣿⣿⣿⣿⣿⣿⠿⠋⠁⠀⠀⠀⠀⠀⠀⠀⠉⠻⣿⣿⣿⣿⣿⣿⣿⣿⣿⣿⣿⣿⣿⣿⣿⣿⣿⣿⣿⣿⣿⣿⣿⣿⣿⣿⣿⣿⣿⣿⣿⣿⣿⣿⣿⣿⣿⣿⣿⣿⣿⣿⣿⣿⣿⣿⣿⣿⣿⣿⣿⣿⣿⣿⡇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⣿⣿⣿⣿⣿⣿⣿⣿⣿⣿⣿⣿⣿⣿⣿⣿⣿⣿⣿⣿⣿⣿⡟⠁⠀⠀⠀⠀⠀⠀⠀⠀⠀⠀⠀⠀⠈⠻⣿⣿⣿⣿⣿⣿⣿⣿⣿⣿⣿⣿⣿⣿⣿⣿⣿⣿⣿⣿⣿⣿⣿⣿⣿⣿⣿⣿⣿⣿⣿⣿⣿⣿⣿⣿⣿⣿⣿⣿⣿⣿⣿⣿⣿⣿⣿⣿⣿⣿⣿⣿⡇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⣿⣿⣿⣿⣿⣿⣿⣿⣿⣿⣿⣿⣿⣿⣿⣿⣿⣿⣿⣿⣿⠋⠀⠀⠀⠀⠀⠀⠀⠀⠀⠀⠀⠀⠀⠀⠀⠀⠹⣿⣿⣿⣿⣿⣿⣿⣿⣿⣿⣿⣿⣿⣿⣿⣿⣿⣿⣿⣿⣿⣿⣿⣿⣿⣿⣿⣿⣿⣿⣿⣿⣿⣿⣿⣿⣿⣿⣿⣿⣿⣿⣿⣿⣿⣿⣿⣿⣿⣿⣿⡇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⣿⣿⣿⣿⣿⣿⣿⣿⣿⣿⣿⣿⣿⣿⣿⣿⣿⣿⣿⣿⠇⠀⠀⠀⠀⠀⠀⠀⠀⠀⠀⠀⠀⠀⠀⠀⠀⠀⠀⢿⣿⣿⣿⣿⣿⣿⣿⣿⣿⣿⣿⣿⣿⣿⣿⣿⣿⣿⣿⣿⣿⣿⣿⣿⣿⣿⣿⣿⣿⣿⣿⣿⣿⣿⣿⣿⣿⣿⣿⣿⣿⣿⣿⣿⣿⣿⣿⣿⣿⣿⡇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⣿⣿⣿⣿⣿⣿⣿⣿⣿⣿⣿⣿⣿⣿⣿⣿⣿⣿⣿⣿⠀⠀⠀⠀⠀⠀⠀⠀⠀⠀⠀⠀⠀⠀⠀⠀⠀⠀⠀⠘⠿⣿⣿⣿⣿⣿⣿⣿⣿⣿⣿⣿⣿⣿⣿⣿⣿⣿⣿⣿⣿⣿⣿⣿⣿⣿⣿⣿⣿⣿⣿⣿⣿⣿⣿⣿⣿⣿⣿⣿⣿⣿⣿⣿⣿⣿⣿⣿⣿⣿⡇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⣿⣿⣿⣿⣿⣿⣿⣿⣿⣿⣿⣿⣿⣿⣿⣿⣿⣿⣿⣿⣇⠀⠀⠀⠀⠀⠀⠀⠀⠀⠀⠀⠀⠀⠀⠀⠀⠀⠀⠀⠀⠀⠈⠙⢿⣿⣿⣿⣿⣿⣿⣿⣿⣿⣿⣿⣿⣿⣿⣿⣿⣿⣿⣿⣿⣿⣿⣿⣿⣿⣿⣿⣿⣿⣿⣿⣿⣿⣿⣿⣿⣿⣿⣿⡿⠟⠋⠉⣠⣾⡇</a:t>
            </a:r>
            <a:br/>
            <a:r>
              <a:t>⣿⣿⣿⣿⣿⣿⣿⣿⣿⣿⣿⣿⣿⣿⣿⣿⣿⣿⣿⣿⣿⣧⡀⠀⠀⠀⠀⠀⠀⠀⠀⠀⠀⠀⠀⠀⠀⠀⠀⠀⠀⠀⠀⠀⠀⢻⣿⣿⣿⣿⣿⣿⣿⣿⣿⣿⣿⣿⣿⣿⣿⣿⣿⣿⣿⣿⣿⣿⣿⣿⣿⣿⣿⣿⣿⣿⣿⣿⣿⣿⡿⠟⠉⠁⠀⢀⣴⣿⣿⣿⡇</a:t>
            </a:r>
            <a:br/>
            <a:r>
              <a:t>⣿⣿⣿⣿⣿⣿⣿⣿⣿⣿⣿⣿⣿⣿⣿⣿⣿⣿⣿⣿⣿⣿⣿⣦⣀⠀⠀⠀⠀⠀⠀⠀⠀⠀⠀⠀⠀⠀⠀⠀⠀⠀⠀⠀⠀⠈⣿⣿⣿⣿⣿⣿⣿⣿⣿⣿⣿⣿⣿⣿⣿⣿⣿⣿⣿⣿⣿⣿⣿⣿⣿⣿⣿⣿⣿⣿⡿⠟⠋⠁⠀⠀⠀⠠⢶⣿⣿⣿⣿⣿⡇</a:t>
            </a:r>
            <a:br/>
            <a:r>
              <a:t>⣿⣿⣿⣿⣿⣿⣿⣿⣿⣿⣿⣿⣿⣿⣿⣿⣿⣿⣿⣿⣿⣿⣿⣿⣿⣿⣶⡶⠶⠀⠀⠀⠀⠀⠀⠀⠀⠀⠀⠀⠀⠀⠀⠀⠀⠀⣿⣿⣿⣿⣿⣿⣿⣿⣿⣿⡿⠿⠿⢿⣿⣿⣿⡿⠿⠂⠀⢹⣿⣿⣿⣿⠿⠟⠋⠁⠀⠀⠀⠀⠀⠀⠠⣤⣼⣿⣿⣿⣿⣿⡇</a:t>
            </a:r>
            <a:br/>
            <a:r>
              <a:t>⣿⣿⣿⣿⣿⣿⣿⣿⣿⣿⣿⣿⣿⣿⣿⣿⣿⣿⣿⣿⣿⣿⣿⣿⠏⠀⠀⠀⠀⠀⠀⠀⠀⠀⠀⠀⠀⠀⠀⠀⠀⠀⠀⠀⠀⢰⣿⣿⣿⣿⣿⡿⠟⠓⠀⠀⠀⠀⠀⠀⠀⠉⠋⠀⠀⠀⡠⠾⠛⠋⠁⠀⠀⠀⠀⠀⠀⠀⠀⠀⠀⠀⠀⠀⢻⣿⣿⣿⣿⣿⡇</a:t>
            </a:r>
            <a:br/>
            <a:r>
              <a:t>⣿⣿⣿⣿⣿⣿⣿⣿⣿⣿⣿⣿⣿⣿⣿⣿⣿⣿⣿⣿⣿⣿⣿⠛⠀⠀⠀⠀⠀⠀⠀⠀⠀⠀⠀⠀⠀⠀⠀⠀⠀⠀⠀⠀⠀⣿⣿⣿⣿⣿⣿⠏⠀⠀⠀⠀⠀⠀⠀⠀⠀⠀⠀⠀⠀⠀⠀⠀⠀⠀⠀⠀⠀⠀⢀⣤⣾⣷⣤⣤⣴⣶⣿⣿⣿⣿⣿⣿⣿⣿⡇</a:t>
            </a:r>
            <a:br/>
            <a:r>
              <a:t>⣿⣿⣿⣿⣿⣿⣿⣿⣿⣿⣿⣿⣿⣿⣿⣿⣿⣿⣿⣿⣿⣿⡁⣐⠃⠀⠀⠀⠀⠀⠀⣰⣿⣦⣄⠀⠀⠀⠀⠀⠀⣀⣀⠀⠀⢈⣿⣿⣿⣿⡏⡀⠀⠀⠀⠀⠀⠀⠀⠀⠀⠀⠀⠀⠀⠀⠀⠀⠀⠀⠀⣀⣴⣾⣿⣿⣿⣿⣿⣿⣿⣿⣿⣿⣿⣿⣿⣿⣿⣿⡇</a:t>
            </a:r>
            <a:br/>
            <a:r>
              <a:t>⣿⣿⣿⣿⣿⣿⣿⣿⣿⣿⣿⣿⣿⣿⣿⣿⣿⣿⣿⣿⣿⣿⣿⣿⣷⡀⠀⠀⠀⠀⠈⠻⣿⣿⣿⣿⣷⣶⣶⣾⣿⣿⣿⣷⣶⣿⣿⣿⣿⠛⠛⠃⠀⠀⠀⠀⠀⠀⠀⠀⠀⠀⠀⠀⠀⠀⠀⠀⠀⠐⠛⠋⠉⠉⠉⠛⢿⣿⣿⣿⣿⣿⣿⣿⣿⣿⣿⣿⣿⣿⡇</a:t>
            </a:r>
            <a:br/>
            <a:r>
              <a:t>⣿⣿⣿⣿⣿⣿⣿⣿⣿⣿⣿⣿⣿⣿⣿⣿⣿⣿⣿⣿⣿⣿⣿⣿⣿⣿⠀⠀⠀⠀⠀⠀⢼⣿⣿⣿⣿⣿⣿⣿⣿⣿⣿⣿⣿⣿⣿⣿⠛⠀⠀⠀⠀⠀⠀⠀⠀⠀⠀⠀⠀⠀⠀⠀⠀⠀⠀⠀⠀⠀⠀⠀⠀⠀⠀⠀⠀⠹⣿⣿⣿⣿⣿⣿⣿⣿⣿⣿⣿⣿⡇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⣿⣿⣿⣿⣿⣿⣿⣿⣿⣿⣿⣿⣿⣿⣿⣿⣿⣿⣿⣿⣿⣿⣿⣿⣿⣿⠀⠀⠀⠀⠀⠀⠈⣿⣿⣿⣿⣿⣿⣿⣿⣿⣿⣿⣿⣿⣿⡏⠀⠀⠀⠀⠀⠀⠀⠀⠀⠀⠀⠀⠀⠀⠀⠀⠀⠀⠀⠀⠀⠀⠀⠀⠀⠀⠀⠀⠀⢸⣿⣿⣿⣿⣿⣿⣿⣿⣿⣿⣿⣿⡇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⣿⣿⣿⣿⣿⣿⣿⣿⣿⣿⣿⣿⣿⣿⣿⣿⣿⣿⣿⣿⣿⣿⣿⣿⣿⣿⠁⠇⠀⠀⠀⠀⠀⠘⣿⣿⣿⣿⣿⣿⣿⣿⣿⣿⣿⣿⣿⡀⠀⠀⠀⠀⠀⠀⠀⠀⠀⠀⠀⠀⠀⠀⠀⠀⠀⠀⠀⠀⠀⠀⠀⠀⠀⠀⠀⠀⢀⣿⣿⣿⣿⣿⣿⣿⣿⣿⣿⣿⣿⣿⡇</a:t>
            </a:r>
            <a:br/>
            <a:r>
              <a:t>⣿⣿⣿⣿⣿⣿⣿⣿⣿⣿⣿⣿⣿⣿⣿⣿⣿⣿⣿⣿⣿⣿⣿⣿⣿⣿⢠⡄⢠⠀⠀⠀⠀⠀⠘⣿⣿⣿⣿⣿⣿⣿⣿⣿⣿⣿⣿⣿⡷⠀⠀⠀⠀⠀⠀⠀⠀⠀⠀⠀⠀⠀⠀⠀⠀⠀⠀⠀⠀⠀⠀⠀⠀⠀⠀⣠⣿⣿⣿⣿⣿⣿⣿⣿⣿⣿⣿⣿⣿⣿⡇</a:t>
            </a:r>
            <a:br/>
            <a:r>
              <a:t>⣿⣿⣿⣿⣿⣿⣿⣿⣿⣿⣿⣿⣿⣿⣿⣿⣿⣿⣿⣿⣿⣿⣿⣿⣿⡗⠈⠁⣾⣇⠀⠀⠀⠀⠀⠙⠛⠛⠛⠛⠿⠿⠿⣿⣿⣿⣿⣿⠃⠀⠀⠀⠀⠀⠀⠀⠀⠀⠀⠀⠀⠀⠀⠀⠀⠀⠀⠀⠀⠀⠀⠀⠀⢀⣴⣿⣿⣿⣿⣿⣿⣿⣿⣿⣿⣿⣿⣿⣿⣿⡇</a:t>
            </a:r>
            <a:br/>
            <a:r>
              <a:t>⣿⣿⣿⣿⣿⣿⣿⣿⣿⣿⣿⣿⣿⣿⣿⣿⣿⣿⣿⣿⣿⣿⣿⣿⣿⡇⢸⠀⣿⣿⣦⠀⠀⠀⠀⠀⠀⠀⠀⠀⠀⠀⠀⠀⠀⠈⠉⠁⠀⠀⠀⠀⠀⠀⠀⠀⠀⠀⠀⠀⠀⠀⠀⠀⠀⠀⠀⠀⣄⠀⠀⢀⣴⣿⣿⣿⣿⣿⣿⣿⣿⣿⣿⣿⣿⣿⣿⣿⣿⣿⡇</a:t>
            </a:r>
            <a:br/>
            <a:r>
              <a:t>⣿⣿⣿⣿⣿⣿⣿⣿⣿⣿⣿⣿⣿⣿⣿⣿⣿⣿⣿⣿⣿⣿⣿⣿⣿⡇⢠⠐⣿⣿⣿⣿⣦⣄⣀⠀⠀⠀⠀⠀⠀⠀⠀⠀⠀⠀⠀⠀⠀⠀⠀⠀⠀⠀⠀⠀⠀⠀⠀⠀⠀⠀⠀⠀⠀⠀⠀⣼⣿⣦⣶⣿⣿⣿⣿⣿⣿⣿⣿⣿⣿⣿⣿⣿⣿⣿⣿⣿⣿⣿⡇</a:t>
            </a:r>
            <a:br/>
            <a:r>
              <a:t>⣿⣿⣿⣿⣿⣿⣿⣿⣿⣿⣿⣿⣿⣿⣿⣿⣿⣿⣿⣿⣿⣿⣿⣿⣿⡄⠙⠀⣿⣿⣿⣿⣿⣿⣿⣿⣿⣶⣶⣦⣤⣤⣄⠀⠀⠀⠀⠀⠀⠀⠀⠀⠀⠀⠀⠀⠀⠀⠀⠀⠀⠀⠀⠀⠀⠀⢰⣿⣿⣿⣿⣿⣿⣿⣿⣿⣿⣿⣿⣿⣿⣿⣿⣿⣿⣿⣿⣿⣿⣿⡇</a:t>
            </a:r>
            <a:br/>
            <a:r>
              <a:t>⣿⣿⣿⣿⣿⣿⣿⣿⣿⣿⣿⣿⣿⣿⣿⣿⣿⣿⣿⣿⣿⣿⣿⣿⣿⡇⢰⠀⣿⣿⣿⣿⣿⣿⣿⣿⣿⣿⣿⣿⣿⣿⠁⠀⠀⠀⠀⠀⠀⠀⠀⠀⠀⠀⠀⠀⠀⠀⠀⠀⠀⠀⠀⠀⠀⢀⣿⣿⣿⣿⣿⣿⣿⣿⣿⣿⣿⣿⣿⣿⣿⣿⣿⣿⣿⣿⣿⣿⣿⣿⡇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⣿⣿⣿⣿⣿⣿⣿⣿⣿⣿⣿⣿⣿⣿⣿⣿⣿⣿⣿⣿⣿⣿⣿⣿⣿⡇⠈⠀⣿⣿⣿⣿⣿⣿⣿⣿⣿⣿⣿⣿⡟⠁⠀⠀⠀⠀⠀⠀⠀⠀⠀⠀⠀⠀⠀⠀⠀⠀⠀⠀⠀⠀⠀⠀⠀⣸⣿⣿⣿⣿⣿⣿⣿⣿⣿⣿⣿⣿⣿⣿⣿⣿⣿⣿⣿⣿⣿⣿⣿⣿⡇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⣿⣿⣿⣿⣿⣿⣿⣿⣿⣿⣿⣿⣿⣿⣿⣿⣿⣿⣿⣿⣿⣿⣿⣿⣿⡇⢸⠀⣿⣿⣿⣿⣿⣿⣿⣿⣿⣿⣿⠏⠀⠀⠀⠀⠀⠀⠀⠀⠀⠀⠀⠀⠀⠀⠀⠀⠀⠀⠀⠀⠀⠀⠀⠀⠀⣿⣿⣿⣿⣿⣿⣿⣿⣿⣿⣿⣿⣿⣿⣿⣿⣿⣿⣿⣿⣿⣿⣿⣿⣿⡇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⣿⣿⣿⣿⣿⣿⣿⣿⣿⣿⣿⣿⣿⣿⣿⣿⣿⣿⣿⣿⣿⣿⣿⣿⣿⣧⠀⡀⢹⣿⣿⣿⣿⣿⣿⣿⣿⣿⡏⠀⠀⠀⠀⠀⠀⠀⠀⠀⠀⠀⠀⠀⠀⠀⠀⠀⠀⠀⠀⠀⠀⠀⠀⠀⢸⣿⣿⣿⣿⣿⣿⣿⣿⣿⣿⣿⣿⣿⣿⣿⣿⣿⣿⣿⣿⣿⣿⣿⣿⣿⡇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⣿⣿⣿⣿⣿⣿⣿⣿⣿⣿⣿⣿⣿⣿⣿⣿⣿⣿⣿⣿⣿⣿⣿⣿⣿⣿⠀⠃⢸⣿⣿⣿⣿⣿⣿⣿⣿⣿⠀⠀⠀⠀⠀⠀⠀⠀⠀⠀⠀⠀⠀⠀⠀⠀⠀⠀⠀⠀⠀⠀⠀⠀⠀⠀⣼⣿⣿⣿⣿⣿⣿⣿⣿⣿⣿⣿⣿⣿⣿⣿⣿⣿⣿⣿⣿⣿⣿⣿⣿⣿⡇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⣿⣿⣿⣿⣿⣿⣿⣿⣿⣿⣿⣿⣿⣿⣿⣿⣿⣿⣿⣿⣿⣿⣿⣿⣿⣿⡄⢰⠈⣿⣿⣿⣿⣿⣿⣿⣿⣿⠀⠀⠀⠀⠀⠀⠀⠀⠀⠀⠀⠀⠀⠀⠀⠀⠀⠀⠀⠀⠀⠀⠀⠀⠀⠀⣿⣿⣿⣿⣿⣿⣿⣿⣿⣿⣿⣿⣿⣿⣿⣿⣿⣿⣿⣿⣿⣿⣿⣿⣿⣿⡇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⣿⣿⣿⣿⣿⣿⣿⣿⣿⣿⣿⣿⣿⣿⣿⣿⣿⣿⣿⣿⣿⣿⣿⣿⣿⣿⣇⠈⠀⢻⣿⣿⣿⣿⣿⣿⣿⣿⠀⠀⠀⠀⠀⠀⠀⠀⠀⠀⠀⠀⠀⠀⠀⢠⣠⡀⠀⠀⠀⠀⠀⠀⠀⠀⣿⣿⣿⣿⣿⣿⣿⣿⣿⣿⣿⣿⣿⣿⣿⣿⣿⣿⣿⣿⣿⣿⣿⣿⣿⣿⡇</a:t>
            </a:r>
            <a:br/>
            <a:r>
              <a:t>⣿⣿⣿⣿⣿⣿⣿⣿⣿⣿⣿⣿⣿⣿⣿⣿⣿⣿⣿⣿⣿⣿⣿⣿⣿⣿⣿⡀⠧⠘⣿⣿⣿⣿⣿⣿⣿⣿⠀⠀⠀⠀⠀⠀⠀⠀⠀⠀⠀⠀⠀⠀⢰⣿⣿⣧⠀⠀⠀⠀⠀⠀⠀⠀⣿⣿⣿⣿⣿⣿⣿⣿⣿⣿⣿⣿⣿⣿⣿⣿⣿⣿⣿⣿⣿⣿⣿⣿⣿⣿⡇</a:t>
            </a:r>
            <a:br/>
            <a:r>
              <a:t>⣿⣿⣿⣿⣿⣿⣿⣿⣿⣿⣿⣿⣿⣿⣿⣿⣿⣿⣿⣿⣿⣿⣿⣿⣿⣿⣿⡇⠠⡄⢻⣿⣿⣿⣿⣿⣿⣿⠀⠀⠀⠀⠀⠀⠀⠀⠀⠀⠀⠀⠀⠀⣿⣿⣿⣿⠀⠀⠀⠀⠀⠀⠀⠀⠘⣿⣿⣿⣿⣿⣿⣿⣿⣿⣿⣿⣿⣿⣿⣿⣿⣿⣿⣿⣿⣿⣿⣿⣿⣿⡇</a:t>
            </a:r>
            <a:br/>
            <a:r>
              <a:t>⣿⣿⣿⣿⣿⣿⣿⣿⣿⣿⣿⣿⣿⣿⣿⣿⣿⣿⣿⣿⣿⣿⣿⣿⣿⣿⣿⣿⡀⠃⠘⣿⣿⣿⣿⣿⣿⣿⠀⠀⠀⠀⠀⠀⠀⠀⠀⠀⠀⠀⠀⠀⣿⣿⣿⣿⡆⠀⠀⠀⠀⠀⠀⠀⠀⢹⣿⣿⣿⣿⣿⣿⣿⣿⣿⣿⣿⣿⣿⣿⣿⣿⣿⣿⣿⣿⣿⣿⣿⣿⡇</a:t>
            </a:r>
            <a:br/>
            <a:r>
              <a:t>⣿⣿⣿⣿⣿⣿⣿⣿⣿⣿⣿⣿⣿⣿⣿⣿⣿⣿⣿⣿⣿⣿⣿⣿⣿⣿⣿⣿⣧⠐⡆⢹⣿⣿⣿⣿⣿⣿⠀⠀⠀⠀⠀⠀⠀⠀⠀⠀⠀⠀⠀⠀⢿⣿⣿⣿⡇⠀⠀⠀⠀⠀⠀⠀⠀⠀⣿⣿⣿⣿⣿⣿⣿⣿⣿⣿⣿⣿⣿⣿⣿⣿⣿⣿⣿⣿⣿⣿⣿⣿⡇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⠀⠀⠀⠀⠀⠀⠀⠀⠀⠀⠀⠀⠀⠀⠀⠀⠀⠀⠀⠀⠀⠀⠀⠐⣿⣿⣿⣿⣿⣿⣿⣿⣿⣿⣿⣿⣿⣿⣿⣿⣿⣿⣿⣿⣿⣿⣿⣿⣿⣿⣿⣿⣿⣿⣿⣿⣿⣿⣿⣿⣿⣿⣿⣿⣿⣿⣿⣿⣿⣿⣿⣿⣿⣿⣿⣿⣿⣿⣿⣿⣿⣿⣿⣿⣿⣿⣿⣿⠿⠿⠃</a:t>
            </a:r>
            <a:br/>
            <a:r>
              <a:t>⠀⠀⠀⠀⠀⠀⠀⠀⠀⠀⠀⠀⠀⠀⠀⠀⠀⠀⠀⠀⠀⠀⠀⠀⠐⢿⣿⣿⣿⣿⣿⣿⣿⣿⣿⣿⣿⣿⣿⣿⣿⣿⣿⣿⣿⣿⣿⣿⣿⣿⣿⣿⣿⣿⣿⣿⣿⣿⣿⣿⣿⣿⣿⣿⣿⣿⣿⣿⣿⣿⣿⣿⣿⣿⣿⣿⣿⣿⣿⣿⣿⣿⣿⣿⣿⣿⣿⣿⠀⠀⠀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⠀⠀⠀⠀⠀⠀⠀⠀⠀⠀⠀⠀⠀⠀⠀⠀⠀⠀⠀⠀⠀⠀⠀⠀⠀⠀⠉⠉⠻⣿⣿⣿⣿⣿⣿⣿⣿⣿⣿⣿⣿⣿⣿⣿⣿⣿⣿⣿⣿⣿⣿⣿⣿⣿⣿⣿⣿⣿⣿⣿⣿⣿⣿⣿⣿⣿⣿⣿⣿⣿⣿⣿⣿⣿⣿⣿⣿⣿⣿⣿⣿⣿⣿⣿⣿⣿⣿⣧⣀⣀⡀</a:t>
            </a:r>
            <a:br/>
            <a:r>
              <a:t>⠀⠀⠀⠀⠀⠀⠀⠀⠀⠀⠀⠀⠀⠀⠀⠀⠀⠀⠀⠀⠀⠀⠀⠀⠀⠀⠀⠀⠀⠻⣿⣿⣿⣿⣿⣿⣿⣿⣿⣿⣿⣿⣿⣿⣿⣿⣿⣿⣿⣿⣿⣿⣿⣿⣿⣿⣿⣿⣿⣿⣿⣿⣿⣿⣿⣿⣿⣿⣿⣿⣿⣿⣿⣿⣿⣿⣿⣿⣿⣿⣿⣿⣿⣿⣿⣿⣿⣿⣿⣿⡇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⠀⠀⠀⠀⠀⠀⠀⠀⠀⠀⠀⠀⠀⠀⠀⠀⠀⠀⠀⠀⠀⠀⠀⠀⠀⠀⠀⠀⠀⠀⠈⠻⣿⣿⣿⣿⣿⣿⣿⣿⣿⣿⣿⣿⣿⣿⣿⣿⣿⣿⣿⣿⣿⣿⣿⣿⣿⣿⣿⣿⣿⣿⣿⣿⣿⣿⣿⣿⣿⣿⣿⣿⣿⣿⣿⣿⣿⣿⣿⣿⣿⣿⣿⣿⣿⣿⣿⣿⣿⣿⡇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⠀⠀⠀⠀⠀⠀⠀⠀⠀⠀⠀⠀⠀⠀⠀⠀⠀⠀⠀⠀⠀⠀⠀⠀⠀⠀⠀⠀⠀⠀⠀⠀⠀⠙⠻⣿⣿⣿⣿⣿⣿⣿⣿⣿⣿⣿⣿⣿⣿⣿⣿⣿⣿⣿⣿⣿⣿⣿⣿⣿⣿⣿⣿⣿⣿⣿⣿⣿⣿⣿⣿⣿⣿⣿⣿⣿⣿⣿⣿⣿⣿⣿⣿⣿⣿⣿⣿⣿⣿⣿⡇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⠀⠀⠀⠀⠀⠀⠀⠀⠀⠀⠀⠀⠀⠀⠀⠀⠀⠀⠀⠀⠀⠀⠀⠀⠀⠀⠀⠀⠀⠀⠀⠀⠀⠀⠀⠀⠈⠛⢿⣿⣿⣿⣿⣿⣿⣿⣿⣿⣿⣿⣿⣿⣿⣿⣿⣿⣿⣿⣿⣿⣿⣿⣿⣿⣿⣿⣿⣿⣿⣿⣿⣿⣿⣿⣿⣿⣿⣿⣿⣿⣿⣿⣿⣿⣿⣿⣿⣿⣿⣿⡇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⠀⠀⠀⠀⠀⠀⠀⠀⠀⠀⠀⠀⠀⠀⠀⠀⠀⠀⠀⠀⠀⠀⠀⠀⠀⠀⠀⠀⠀⠀⠀⠀⠀⠀⠀⠀⠀⠀⠀⠘⠿⣿⣿⣿⣿⣿⣿⣿⣿⣿⣿⣿⣿⣿⣿⣿⣿⣿⣿⣿⣿⣿⣿⣿⣿⣿⣿⣿⣿⣿⣿⣿⣿⣿⣿⣿⣿⣿⣿⣿⣿⣿⣿⣿⣿⣿⣿⣿⣿⣿⡇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⠀⠀⠀⠀⠀⠀⠀⠀⠀⠀⠀⠀⠀⠀⠀⠀⠀⠀⠀⠀⠀⠀⠀⠀⠀⠀⠀⠀⠀⠀⠀⠀⠀⠀⠀⠀⠀⠀⠀⠀⠀⠈⠙⠻⢿⣿⣿⣿⣿⣿⣿⣿⣿⣿⣿⣿⣿⣿⣿⣿⣿⣿⣿⣿⣿⣿⣿⣿⣿⣿⣿⣿⣿⣿⣿⣿⣿⣿⣿⣿⣿⣿⣿⣿⣿⣿⣿⣿⣿⣿⡇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⠀⠀⠀⠀⠀⠀⠀⠀⠀⠀⠀⠀⠀⠀⠀⠀⠀⠀⠀⠀⠀⠀⠀⠀⠀⠀⠀⠀⠀⠀⠀⠀⠀⠀⠀⠀⠀⠀⠀⠀⠀⠀⠀⠀⠀⠈⢿⣿⣿⣿⣿⣿⣿⣿⣿⣿⣿⣿⣿⣿⣿⣿⣿⣿⣿⣿⣿⣿⣿⣿⣿⣿⣿⣿⣿⣿⣿⣿⣿⣿⣿⣿⣿⣿⣿⣿⣿⣿⣿⣿⡇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⠀⠀⠀⠀⠀⠀⠀⠀⠀⠀⠀⠀⠀⠀⠀⠀⠀⠀⠀⠀⠀⠀⠀⠀⠀⠀⠀⠀⠀⠀⠀⠀⠀⠀⠀⠀⠀⠀⠀⠀⠀⠀⠀⠀⠀⠀⠀⠈⠈⠛⠻⢿⣿⣿⣿⣿⣿⣿⣿⣿⣿⣿⣿⣿⣿⣿⣿⣿⣿⣿⣿⣿⣿⣿⣿⣿⣿⣿⣿⣿⣿⣿⣿⣿⣿⣿⣿⣿⣿⣿⡇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⠀⠀⠀⠀⠀⠀⠀⠀⠀⠀⠀⠀⠀⠀⠀⠀⠀⠀⠀⠀⠀⠀⠀⠀⠀⠀⠀⠀⠀⠀⠀⠀⠀⠀⠀⠀⠀⠀⠀⠀⠀⠀⠀⠀⠀⠀⠀⠀⠀⠀⣠⣶⣿⣿⣿⣿⣿⣿⣿⣿⣿⣿⣿⣿⣿⣿⣿⣿⣿⣿⣿⣿⣿⣿⣿⣿⣿⣿⣿⣿⣿⣿⣿⣿⣿⣿⣿⣿⣿⣿⡇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⠀⠀⠀⠀⠀⠀⠀⠀⠀⠀⠀⠀⠀⠀⠀⠀⠀⠀⠀⠀⠀⠀⠀⠀⠀⠀⠀⠀⠀⠀⠀⠀⠀⠀⠀⠀⠀⠀⠀⠀⠀⠀⠀⠀⠀⠀⠀⠀⠀⠀⠉⠻⣿⣿⣿⣿⣿⣿⣿⣿⣿⣿⣿⣿⣿⣿⣿⣿⣿⣿⣿⣿⣿⣿⣿⣿⣿⣿⣿⣿⣿⣿⣿⣿⣿⣿⣿⣿⣿⣿⡇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⠀⠀⠀⠀⠀⠀⠀⠀⠀⠀⠀⠀⠀⠀⠀⠀⠀⠀⠀⠀⠀⠀⠀⠀⠀⠀⠀⠀⠀⠀⠀⠀⠀⠀⠀⠀⠀⠀⠀⠀⠀⠀⣀⣀⣀⣀⠀⠀⠀⠀⠀⠀⠸⣿⣿⣿⣿⣿⣿⣿⣿⣿⣿⣿⣿⣿⣿⣿⣿⣿⣿⣿⣿⣿⣿⣿⣿⣿⣿⣿⣿⣿⣿⣿⣿⣿⣿⣿⣿⣿⡇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⠀⠀⠀⠀⠀⠀⠀⠀⠀⠀⠀⠀⠀⠀⠀⠀⠀⠀⠀⠀⠀⠀⠀⠀⠀⠀⠀⠀⠀⠀⠀⠀⠀⠀⠀⠀⠀⠀⠰⣀⣴⣿⣿⣿⣿⣿⣿⣦⡀⠀⠀⠀⠀⠀⢹⣿⣿⣿⣿⣿⣿⣿⣿⣿⣿⣿⣿⣿⣿⣿⣿⣿⣿⣿⣿⣿⣿⣿⣿⣿⣿⣿⣿⣿⣿⣿⣿⣿⣿⣿⡇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⠀⠀⠀⠀⠀⠀⠀⠀⠀⠀⠀⠀⠀⠀⠀⠀⠀⠀⠀⠀⠀⠀⠀⠀⠀⠀⠀⠀⠀⠀⠀⠀⠀⠀⠀⠀⠀⣠⣾⣿⣿⣿⣿⣿⣿⣿⣿⣿⣿⣆⠀⠀⠀⠀⠀⠘⣿⣿⣿⣿⠟⡿⢿⣿⣿⣿⣿⣿⣿⣿⣿⣿⣿⣿⣿⣿⣿⣿⣿⣿⣿⣿⣿⣿⣿⣿⣿⣿⣿⣿⡇</a:t>
            </a:r>
            <a:br/>
            <a:r>
              <a:t>⠀⠀⠀⠀⠀⠀⠀⠀⠀⠀⠀⠀⠀⠀⠀⠀⠀⠀⠀⠀⠀⠀⠀⠀⠀⠀⠀⠀⠀⠀⠀⠀⠀⠀⠀⣰⣾⣿⣿⣿⣿⣿⣿⣿⣿⣿⣿⣿⣿⣿⣇⠀⠀⠀⠀⠀⠈⠉⠁⠀⠀⠁⢀⣿⣿⣿⣿⣿⣿⣿⣿⣿⣿⣿⣿⣿⣿⣿⣿⣿⣿⣿⣿⣿⣿⣿⣿⣿⣿⣿⡇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⠀⠀⠀⠀⠀⠀⠀⠀⠀⠀⠀⠀⠀⠀⠀⠀⠀⠀⠀⠀⠀⠀⠀⠀⠀⠀⠀⠀⠀⠀⠀⠀⠀⠀⢸⣿⣿⣿⣿⣿⣿⣿⣿⣿⣿⣿⣿⣿⣿⣿⣿⡀⠀⠀⠀⠀⠀⠀⠀⠀⠀⠀⠀⠙⣿⣿⣿⣿⣿⣿⣿⣿⣿⣿⣿⣿⣿⣿⣿⣿⣿⣿⣿⣿⣿⣿⣿⣿⣿⣿⡇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⠀⠀⠀⠀⠀⠀⠀⠀⠀⠀⠀⠀⠀⠀⠀⠀⠀⠀⠀⠀⠀⠀⠀⠀⠀⠀⠀⠀⠀⠀⠀⠀⠀⠀⢸⣿⣿⣿⣿⣿⣿⣿⣿⣿⣿⣿⣿⣿⣿⣿⣿⠇⠀⠀⠀⠀⠀⠀⠀⠀⠀⠀⠀⢀⣼⣿⣿⣿⣿⣿⣿⣿⣿⣿⣿⣿⣿⣿⣿⣿⣿⣿⣿⣿⣿⣿⣿⣿⣿⣿⡇</a:t>
            </a:r>
            <a:br/>
            <a:r>
              <a:t>⠀⠀⠀⠀⠀⠀⠀⠀⠀⠀⠀⠀⠀⠀⠀⠀⠀⠀⠀⠀⠀⠀⠀⠀⠀⠀⠀⠀⠀⠀⠀⠀⠀⠀⠈⢿⣿⣿⣿⣿⣿⣿⣿⣿⣿⣿⣿⣿⣿⡿⠋⠀⠀⠀⠀⠀⠀⠀⠀⠀⠀⠀⢠⣿⣿⣿⣿⣿⣿⣿⣿⣿⣿⣿⣿⣿⣿⣿⣿⣿⣿⣿⣿⣿⣿⣿⣿⣿⣿⣿⡇</a:t>
            </a:r>
            <a:br/>
            <a:r>
              <a:t>⠀⠀⠀⠀⠀⠀⠀⠀⠀⠀⠀⠀⠀⠀⠀⠀⠀⠀⠀⠀⠀⠀⠀⠀⠀⠀⠀⠀⠀⠀⠀⠀⠀⠀⠀⠀⠹⣿⣿⣿⣿⣿⣿⣿⣿⣿⣿⣿⣿⣿⣦⡀⠀⠀⠀⠀⠀⠀⠀⠀⠀⠀⣿⣿⣿⣿⣿⣿⣿⣿⣿⣿⣿⣿⣿⣿⣿⣿⣿⣿⣿⣿⣿⣿⣿⣿⣿⣿⣿⣿⡇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⠀⠀⠀⠀⠀⠀⠀⠀⠀⠀⠀⠀⠀⠀⠀⠀⠀⠀⠀⠀⠀⠀⠀⠀⠀⠀⠀⠀⠀⠀⠀⠀⠀⠀⠀⠀⠀⠈⠻⢿⣿⣿⣿⣿⣿⣿⣿⣿⣿⣿⣿⣷⣄⠀⠀⠀⠀⠀⠀⠀⠀⠀⣿⣿⣿⣿⣿⣿⣿⣿⣿⣿⣿⣿⣿⣿⣿⣿⣿⣿⣿⣿⣿⣿⣿⣿⣿⣿⣿⣿⡇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⠀⠀⠀⠀⠀⠀⠀⠀⠀⠀⠀⠀⠀⠀⠀⠀⠀⠀⠀⠀⠀⠀⠀⠀⠀⠀⠀⠀⠀⠀⠀⠀⠀⠀⠀⠀⠀⠀⠀⠀⠀⠉⠉⠙⠛⠛⢿⣿⣿⣿⣿⣿⣿⣦⠀⠀⠀⠀⠀⠀⢀⣴⣿⣿⣿⣿⣿⣿⣿⣿⣿⣿⣿⣿⣿⣿⣿⣿⣿⣿⣿⣿⣿⣿⣿⣿⣿⣿⣿⣿⡇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⠀⠀⠀⠀⠀⠀⠀⠀⠀⠀⠀⠀⠀⠀⠀⠀⠀⠀⠀⠀⠀⠀⠀⠀⠀⠀⠀⠀⠀⠀⠀⠀⠀⠀⠀⠀⠀⠀⠀⠀⠀⠀⠀⠀⠀⠀⠀⠹⣿⣿⣿⣿⣿⣿⣇⠀⠀⠀⢀⣴⣿⣿⣿⣿⣿⣿⣿⣿⣿⣿⣿⣿⣿⣿⣿⣿⣿⣿⣿⣿⣿⣿⣿⣿⣿⣿⣿⣿⣿⣿⡇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⠀⠀⠀⠀⠀⠀⠀⠀⠀⠀⠀⠀⠀⠀⠀⠀⠀⠀⠀⠀⠀⠀⠀⠀⠀⠀⠀⠀⠀⠀⠀⠀⠀⠀⠀⠀⠀⠀⠀⠀⠀⠀⠀⠀⠀⠀⠀⠀⢻⣿⣿⣿⣿⣿⣿⣆⠀⣰⣿⣿⣿⣿⣿⣿⣿⣿⣿⣿⣿⣿⣿⣿⣿⣿⣿⣿⣿⣿⣿⣿⣿⣿⣿⣿⣿⣿⣿⣿⣿⣿⡇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⠀⠀⠀⠀⠀⠀⠀⠀⠀⠀⠀⠀⠀⠀⠀⠀⠀⠀⠀⠀⠀⠀⠀⠀⠀⠀⠀⠀⠀⠀⠀⠀⠀⠀⠀⠀⠀⠀⠀⠀⠀⠀⠀⠀⠀⠀⠀⠀⠈⣿⣿⣿⣿⣿⣿⣿⣶⣿⣿⣿⣿⣿⣿⣿⣿⣿⣿⣿⣿⣿⣿⣿⣿⣿⣿⣿⣿⣿⣿⣿⣿⣿⣿⣿⣿⣿⣿⣿⣿⣿⡇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⠀⠀⠀⠀⠀⠀⠀⠀⠀⠀⠀⠀⠀⠀⠀⠀⠀⠀⠀⠀⠀⠀⠀⠀⠀⠀⠀⠀⠀⠀⠀⠀⠀⠀⠀⠀⠀⠀⠀⠀⠀⠀⠀⠀⠀⠀⠀⠀⠀⠸⣿⣿⣿⣿⣿⣿⣿⡿⣿⣿⣿⣿⣿⣿⣿⣿⣿⣿⣿⣿⣿⣿⣿⣿⣿⣿⣿⣿⣿⣿⣿⣿⣿⣿⣿⣿⣿⣿⣿⣿⡇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⠀⠀⠀⠀⠀⠀⠀⠀⠀⠀⠀⠀⠀⠀⠀⠀⠀⠀⠀⠀⠀⠀⠀⠀⠀⠀⠀⠀⠀⠀⠀⠀⠀⠀⠀⠀⠀⠀⠀⠀⠀⠀⠀⠀⠀⠀⠀⠀⠀⠀⠀⠀⠈⣿⣿⣿⣿⣿⣿⣿⣿⣿⣿⣿⡿⠛⠁⠻⣿⣿⣿⣿⣿⣿⣿⣿⣿⣿⣿⣿⣿⣿⣿⣿⣿⣿⣿⣿⣿⣿⡇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⣿⣿⣿⣿⣿⣿⣿⣿⣿⣿⣿⣿⣿⣿⣿⣿⣿⣿⣿⣿⣿⣿⣿⣿⣿⣿⡿⠛⠋⠉⠀⠀⠉⠉⠛⠿⣿⣿⣿⣿⣿⣿⣿⣿⣿⣿⣿⣿⣿⣿⣿⣿⣿⣿⣿⣿⣿⣿⣿⣿⣿⣿⣿⣿⣿⣿⣿⣿⣿⣿⣿⣿⣿⣿⣿⣿⣿⣿⣿⣿⣿⣿⣿⣿⣿⣿⣿⣿⣿⣿⡇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⣿⣿⣿⣿⣿⣿⣿⣿⣿⣿⣿⣿⣿⣿⣿⣿⣿⣿⣿⣿⣿⣿⣿⣿⠟⠁⠀⠀⠀⠀⠀⠀⠀⠀⠀⠀⠈⠻⣿⣿⣿⣿⣿⣿⣿⣿⣿⣿⣿⣿⣿⣿⣿⣿⣿⣿⣿⣿⣿⣿⣿⣿⣿⣿⣿⣿⣿⣿⣿⣿⣿⣿⣿⣿⣿⣿⣿⣿⣿⣿⣿⣿⣿⣿⣿⣿⣿⣿⣿⣿⡇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⣿⣿⣿⣿⣿⣿⣿⣿⣿⣿⣿⣿⣿⣿⣿⣿⣿⣿⣿⣿⣿⣿⡟⠁⠀⠀⠀⠀⠀⠀⠀⠀⠀⠀⠀⠀⠀⠀⠘⢿⣿⣿⣿⣿⣿⣿⣿⣿⣿⣿⣿⣿⣿⣿⣿⣿⣿⣿⣿⣿⣿⣿⣿⣿⣿⣿⣿⣿⣿⣿⣿⣿⣿⣿⣿⣿⣿⣿⣿⣿⣿⣿⣿⣿⣿⣿⣿⣿⣿⣿⡇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⣿⣿⣿⣿⣿⣿⣿⣿⣿⣿⣿⣿⣿⣿⣿⣿⣿⣿⣿⣿⣿⡏⠀⠀⠀⠀⠀⠀⠀⠀⠀⠀⠀⠀⠀⠀⠀⠀⠀⠘⣿⣿⣿⣿⣿⣿⣿⣿⣿⣿⣿⣿⣿⣿⣿⣿⣿⣿⣿⣿⣿⣿⣿⣿⣿⣿⣿⣿⣿⣿⣿⣿⣿⣿⣿⣿⣿⣿⣿⣿⣿⣿⣿⣿⣿⣿⣿⣿⣿⣿⡇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⣿⣿⣿⣿⣿⣿⣿⣿⣿⣿⣿⣿⣿⣿⣿⣿⣿⣿⣿⣿⡇⠀⠀⠀⠀⠀⠀⠀⠀⠀⠀⠀⠀⠀⠀⠀⠀⠀⠀⠀⢿⣿⣿⣿⣿⣿⣿⣿⣿⣿⣿⣿⣿⣿⣿⣿⣿⣿⣿⣿⣿⣿⣿⣿⣿⣿⣿⣿⣿⣿⣿⣿⣿⣿⣿⣿⣿⣿⣿⣿⣿⣿⣿⣿⣿⣿⣿⣿⣿⣿⡇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⣿⣿⣿⣿⣿⣿⣿⣿⣿⣿⣿⣿⣿⣿⣿⣿⣿⣿⣿⣿⣿⡀⠀⠀⠀⠀⠀⠀⠀⠀⠀⠀⠀⠀⠀⠀⠀⠀⠀⠀⠈⠛⠻⢿⣿⣿⣿⣿⣿⣿⣿⣿⣿⣿⣿⣿⣿⣿⣿⣿⣿⣿⣿⣿⣿⣿⣿⣿⣿⣿⣿⣿⣿⣿⣿⣿⣿⣿⣿⣿⣿⣿⣿⣿⣿⣿⣿⣿⣿⣿⡇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⣿⣿⣿⣿⣿⣿⣿⣿⣿⣿⣿⣿⣿⣿⣿⣿⣿⣿⣿⣿⣿⣧⡀⠀⠀⠀⠀⠀⠀⠀⠀⠀⠀⠀⠀⠀⠀⠀⠀⠀⠀⠀⠀⠀⠈⢿⣿⣿⣿⣿⣿⣿⣿⣿⣿⣿⣿⣿⣿⣿⣿⣿⣿⣿⣿⣿⣿⣿⣿⣿⣿⣿⣿⣿⣿⣿⣿⣿⣿⣿⣿⣿⣿⣿⣿⡿⠿⠛⢋⣹⡇</a:t>
            </a:r>
            <a:br/>
            <a:r>
              <a:t>⣿⣿⣿⣿⣿⣿⣿⣿⣿⣿⣿⣿⣿⣿⣿⣿⣿⣿⣿⣿⣿⣿⣿⣄⠀⠀⠀⠀⠀⠀⠀⠀⠀⠀⠀⠀⠀⠀⠀⠀⠀⠀⠀⠀⠀⠀⢿⣿⣿⣿⣿⣿⣿⣿⣿⣿⣿⣿⣿⣿⣿⣿⣿⣿⣿⣿⣿⣿⣿⣿⣿⣿⣿⣿⣿⣿⣿⣿⣿⣿⣿⠿⠛⠉⠀⠀⣠⣴⣿⣿⡇</a:t>
            </a:r>
            <a:br/>
            <a:r>
              <a:t>⣿⣿⣿⣿⣿⣿⣿⣿⣿⣿⣿⣿⣿⣿⣿⣿⣿⣿⣿⣿⣿⣿⣿⣿⣿⣦⣄⣀⣀⠀⠀⠀⠀⠀⠀⠀⠀⠀⠀⠀⠀⠀⠀⠀⠀⠀⢸⣿⣿⣿⣿⣿⣿⣿⣿⣿⣿⣿⣿⣿⣿⣿⣿⣿⣿⣿⠛⠻⣿⣿⣿⣿⣿⣿⣿⣿⣿⠿⠟⠋⠁⠀⠀⢀⣴⣾⣿⣿⣿⣿⡇</a:t>
            </a:r>
            <a:br/>
            <a:r>
              <a:t>⣿⣿⣿⣿⣿⣿⣿⣿⣿⣿⣿⣿⣿⣿⣿⣿⣿⣿⣿⣿⣿⣿⣿⣿⣿⠛⠛⠋⠉⠀⠀⠀⠀⠀⠀⠀⠀⠀⠀⠀⠀⠀⠀⠀⠀⠀⢸⣿⣿⣿⣿⣿⣿⣿⣿⣿⡿⠿⠿⢿⣿⣿⣿⡿⠿⠋⠀⠀⣽⣿⣿⣿⣿⠿⠟⠋⠀⠀⠀⠀⠀⠀⠀⣠⣼⣿⣿⣿⣿⣿⡇</a:t>
            </a:r>
            <a:br/>
            <a:r>
              <a:t>⣿⣿⣿⣿⣿⣿⣿⣿⣿⣿⣿⣿⣿⣿⣿⣿⣿⣿⣿⣿⣿⣿⣿⣿⠏⠀⠀⠀⠀⠀⠀⠀⠀⠀⠀⠀⠀⠀⠀⠀⠀⠀⠀⠀⠀⢠⣿⣿⣿⣿⣿⣿⡟⠒⠀⠀⠀⠀⠀⠀⠀⠉⠙⠁⠀⠀⢀⠴⠟⠛⠉⠁⠀⠀⠀⠀⠀⠀⠀⠀⠀⠀⠀⠈⢻⣿⣿⣿⣿⣿⡇</a:t>
            </a:r>
            <a:br/>
            <a:r>
              <a:t>⣿⣿⣿⣿⣿⣿⣿⣿⣿⣿⣿⣿⣿⣿⣿⣿⣿⣿⣿⣿⣿⣿⡟⠁⠠⠀⠀⠀⠀⠀⠀⠀⣰⣄⠀⠀⠀⠀⠀⠀⠀⠀⠀⠀⠀⠹⣿⣿⣿⣿⣿⠏⠀⠀⠀⠀⠀⠀⠀⠀⠀⠀⠀⠀⠀⠀⠀⠀⠀⠀⠀⠀⠀⠀⠀⣀⣴⣶⣤⣤⣤⣶⣶⣿⣿⣿⣿⣿⣿⣿⡇</a:t>
            </a:r>
            <a:br/>
            <a:r>
              <a:t>⣿⣿⣿⣿⣿⣿⣿⣿⣿⣿⣿⣿⣿⣿⣿⣿⣿⣿⣿⣿⣿⣿⣷⣶⣦⠀⠀⠀⠀⠀⠀⢴⣿⣿⣷⣤⣀⣀⡀⣀⣀⣤⣤⣄⠀⢀⣾⣿⣿⣿⣯⡀⠀⠀⠀⠀⠀⠀⠀⠀⠀⠀⠀⠀⠀⠀⠀⠀⠀⠀⠀⢀⣠⣶⣿⣿⣿⣿⣿⣿⣿⣿⣿⣿⣿⣿⣿⣿⣿⣿⡇</a:t>
            </a:r>
            <a:br/>
            <a:r>
              <a:t>⣿⣿⣿⣿⣿⣿⣿⣿⣿⣿⣿⣿⣿⣿⣿⣿⣿⣿⣿⣿⣿⣿⣿⣿⣿⣷⡀⠀⠀⠀⠀⠈⠛⣿⣿⣿⣿⣿⣿⣿⣿⣿⣿⣿⣿⣿⣿⣿⣿⠙⠛⠃⠀⠀⠀⠀⠀⠀⠀⠀⠀⠀⠀⠀⠀⠀⠀⠀⠀⠀⠺⠛⠋⠉⠙⠛⢿⣿⣿⣿⣿⣿⣿⣿⣿⣿⣿⣿⣿⣿⡇</a:t>
            </a:r>
            <a:br/>
            <a:r>
              <a:t>⣿⣿⣿⣿⣿⣿⣿⣿⣿⣿⣿⣿⣿⣿⣿⣿⣿⣿⣿⣿⣿⣿⣿⣿⣿⣿⡇⠀⠀⠀⠀⠀⠘⣿⣿⣿⣿⣿⣿⣿⣿⣿⣿⣿⣿⣿⣿⣿⠛⠀⠀⠀⠀⠀⠀⠀⠀⠀⠀⠀⠀⠀⠀⠀⠀⠀⠀⠀⠀⠀⠀⠀⠀⠀⠀⠀⠀⠙⣿⣿⣿⣿⣿⣿⣿⣿⣿⣿⣿⣿⡇</a:t>
            </a:r>
            <a:br/>
            <a:r>
              <a:t>⣿⣿⣿⣿⣿⣿⣿⣿⣿⣿⣿⣿⣿⣿⣿⣿⣿⣿⣿⣿⣿⣿⣿⣿⣿⣿⡇⢠⠀⠀⠀⠀⠀⠘⣿⣿⣿⣿⣿⣿⣿⣿⣿⣿⣿⣿⣿⡏⠀⠀⠀⠀⠀⠀⠀⠀⠀⠀⠀⠀⠀⠀⠀⠀⠀⠀⠀⠀⠀⠀⠀⠀⠀⠀⠀⠀⠀⢀⣿⣿⣿⣿⣿⣿⣿⣿⣿⣿⣿⣿⡇</a:t>
            </a:r>
            <a:br/>
            <a:r>
              <a:t>⣿⣿⣿⣿⣿⣿⣿⣿⣿⣿⣿⣿⣿⣿⣿⣿⣿⣿⣿⣿⣿⣿⣿⣿⣿⣿⠃⠈⢀⠀⠀⠀⠀⠀⠹⣿⣿⣿⣿⣿⣿⣿⣿⣿⣿⣿⣿⡀⠀⠀⠀⠀⠀⠀⠀⠀⠀⠀⠀⠀⠀⠀⠀⠀⠀⠀⠀⠀⠀⠀⠀⠀⠀⠀⠀⠀⠀⣼⣿⣿⣿⣿⣿⣿⣿⣿⣿⣿⣿⣿⡇</a:t>
            </a:r>
            <a:br/>
            <a:r>
              <a:t>⣿⣿⣿⣿⣿⣿⣿⣿⣿⣿⣿⣿⣿⣿⣿⣿⣿⣿⣿⣿⣿⣿⣿⣿⣿⣿⠀⠇⢸⡆⠀⠀⠀⠀⠀⢹⣿⣿⣿⣿⣿⣿⣿⣿⣿⣿⣿⣿⣷⠀⠀⠀⠀⠀⠀⠀⠀⠀⠀⠀⠀⠀⠀⠀⠀⠀⠀⠀⠀⠀⠀⠀⠀⠀⠀⢀⣾⣿⣿⣿⣿⣿⣿⣿⣿⣿⣿⣿⣿⣿⡇</a:t>
            </a:r>
            <a:br/>
            <a:r>
              <a:t>⣿⣿⣿⣿⣿⣿⣿⣿⣿⣿⣿⣿⣿⣿⣿⣿⣿⣿⣿⣿⣿⣿⣿⣿⣿⡟⢠⠀⣿⣿⡄⠀⠀⠀⠀⠀⠀⠀⠉⠉⠉⠙⠛⠻⠿⢿⣿⣿⠃⠀⠀⠀⠀⠀⠀⠀⠀⠀⠀⠀⠀⠀⠀⠀⠀⠀⠀⠀⠀⠀⠀⠀⠀⠀⣠⣿⣿⣿⣿⣿⣿⣿⣿⣿⣿⣿⣿⣿⣿⣿⡇</a:t>
            </a:r>
            <a:br/>
            <a:r>
              <a:t>⣿⣿⣿⣿⣿⣿⣿⣿⣿⣿⣿⣿⣿⣿⣿⣿⣿⣿⣿⣿⣿⣿⣿⣿⣿⡇⠈⢠⣿⣿⣿⣦⡀⠀⠀⠀⠀⠀⠀⠀⠀⠀⠀⠀⠀⠀⠀⠉⠀⠀⠀⠀⠀⠀⠀⠀⠀⠀⠀⠀⠀⠀⠀⠀⠀⠀⠀⠀⣄⠀⠀⠀⣠⣾⣿⣿⣿⣿⣿⣿⣿⣿⣿⣿⣿⣿⣿⣿⣿⣿⡇</a:t>
            </a:r>
            <a:br/>
            <a:r>
              <a:t>⣿⣿⣿⣿⣿⣿⣿⣿⣿⣿⣿⣿⣿⣿⣿⣿⣿⣿⣿⣿⣿⣿⣿⣿⣿⠀⣶⢰⣿⣿⣿⣿⣿⣶⣦⣤⣀⡀⠀⠀⠀⠀⠀⠀⠀⠀⠀⠀⠀⠀⠀⠀⠀⠀⠀⠀⠀⠀⠀⠀⠀⠀⠀⠀⠀⠀⠀⣸⣿⣦⣴⣿⣿⣿⣿⣿⣿⣿⣿⣿⣿⣿⣿⣿⣿⣿⣿⣿⣿⣿⡇</a:t>
            </a:r>
            <a:br/>
            <a:r>
              <a:t>⣿⣿⣿⣿⣿⣿⣿⣿⣿⣿⣿⣿⣿⣿⣿⣿⣿⣿⣿⣿⣿⣿⣿⣿⣿⠀⡀⢸⣿⣿⣿⣿⣿⣿⣿⣿⣿⣿⣿⣿⣶⣶⣦⠄⠀⠀⠀⠀⠀⠀⠀⠀⠀⠀⠀⠀⠀⠀⠀⠀⠀⠀⠀⠀⠀⠀⢰⣿⣿⣿⣿⣿⣿⣿⣿⣿⣿⣿⣿⣿⣿⣿⣿⣿⣿⣿⣿⣿⣿⣿⡇</a:t>
            </a:r>
            <a:br/>
            <a:r>
              <a:t>⣿⣿⣿⣿⣿⣿⣿⣿⣿⣿⣿⣿⣿⣿⣿⣿⣿⣿⣿⣿⣿⣿⣿⣿⣿⠀⠃⢸⣿⣿⣿⣿⣿⣿⣿⣿⣿⣿⣿⣿⣿⣿⠃⠀⠀⠀⠀⠀⠀⠀⠀⠀⠀⠀⠀⠀⠀⠀⠀⠀⠀⠀⠀⠀⠀⠀⣿⣿⣿⣿⣿⣿⣿⣿⣿⣿⣿⣿⣿⣿⣿⣿⣿⣿⣿⣿⣿⣿⣿⣿⡇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⣿⣿⣿⣿⣿⣿⣿⣿⣿⣿⣿⣿⣿⣿⣿⣿⣿⣿⣿⣿⣿⣿⣿⣿⣿⠀⡄⢸⣿⣿⣿⣿⣿⣿⣿⣿⣿⣿⣿⣿⡿⠋⠀⠀⠀⠀⠀⠀⠀⠀⠀⠀⠀⠀⠀⠀⠀⠀⠀⠀⠀⠀⠀⠀⠀⢸⣿⣿⣿⣿⣿⣿⣿⣿⣿⣿⣿⣿⣿⣿⣿⣿⣿⣿⣿⣿⣿⣿⣿⣿⡇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⣿⣿⣿⣿⣿⣿⣿⣿⣿⣿⣿⣿⣿⣿⣿⣿⣿⣿⣿⣿⣿⣿⣿⣿⣿⠀⠁⢸⣿⣿⣿⣿⣿⣿⣿⣿⣿⣿⣿⡟⠀⠀⠀⠀⠀⠀⠀⠀⠀⠀⠀⠀⠀⠀⠀⠀⠀⠀⠀⠀⠀⠀⠀⠀⠀⣿⣿⣿⣿⣿⣿⣿⣿⣿⣿⣿⣿⣿⣿⣿⣿⣿⣿⣿⣿⣿⣿⣿⣿⣿⡇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⣿⣿⣿⣿⣿⣿⣿⣿⣿⣿⣿⣿⣿⣿⣿⣿⣿⣿⣿⣿⣿⣿⣿⣿⣿⠀⡆⢸⣿⣿⣿⣿⣿⣿⣿⣿⣿⣿⡟⠀⠀⠀⠀⠀⠀⠀⠀⠀⠀⠀⠀⠀⠀⠀⠀⠀⠀⠀⠀⠀⠀⠀⠀⠀⢠⣿⣿⣿⣿⣿⣿⣿⣿⣿⣿⣿⣿⣿⣿⣿⣿⣿⣿⣿⣿⣿⣿⣿⣿⣿⡇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⣿⣿⣿⣿⣿⣿⣿⣿⣿⣿⣿⣿⣿⣿⣿⣿⣿⣿⣿⣿⣿⣿⣿⣿⣿⡀⢀⠀⣿⣿⣿⣿⣿⣿⣿⣿⣿⣿⡇⠀⠀⠀⠀⠀⠀⠀⠀⠀⠀⠀⠀⠀⠀⠀⠀⠀⠀⠀⠀⠀⠀⠀⠀⠀⢸⣿⣿⣿⣿⣿⣿⣿⣿⣿⣿⣿⣿⣿⣿⣿⣿⣿⣿⣿⣿⣿⣿⣿⣿⣿⡇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⣿⣿⣿⣿⣿⣿⣿⣿⣿⣿⣿⣿⣿⣿⣿⣿⣿⣿⣿⣿⣿⣿⣿⣿⣿⡇⠸⠀⢻⣿⣿⣿⣿⣿⣿⣿⣿⣿⠀⠀⠀⠀⠀⠀⠀⠀⠀⠀⠀⠀⠀⠀⠀⠀⠀⠀⠀⠀⠀⠀⠀⠀⠀⠀⢸⣿⣿⣿⣿⣿⣿⣿⣿⣿⣿⣿⣿⣿⣿⣿⣿⣿⣿⣿⣿⣿⣿⣿⣿⣿⡇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⣿⣿⣿⣿⣿⣿⣿⣿⣿⣿⣿⣿⣿⣿⣿⣿⣿⣿⣿⣿⣿⣿⣿⣿⣿⣷⠀⡄⢸⣿⣿⣿⣿⣿⣿⣿⣿⣿⠀⠀⠀⠀⠀⠀⠀⠀⠀⠀⠀⠀⠀⠀⠀⢀⡆⠀⠀⠀⠀⠀⠀⠀⠀⠀⢸⣿⣿⣿⣿⣿⣿⣿⣿⣿⣿⣿⣿⣿⣿⣿⣿⣿⣿⣿⣿⣿⣿⣿⣿⣿⡇</a:t>
            </a:r>
            <a:br/>
            <a:r>
              <a:t>⣿⣿⣿⣿⣿⣿⣿⣿⣿⣿⣿⣿⣿⣿⣿⣿⣿⣿⣿⣿⣿⣿⣿⣿⣿⣿⡄⠁⠈⣿⣿⣿⣿⣿⣿⣿⣿⣿⠀⠀⠀⠀⠀⠀⠀⠀⠀⠀⠀⠀⠀⠀⢀⣿⣿⣧⠀⠀⠀⠀⠀⠀⠀⠀⢸⣿⣿⣿⣿⣿⣿⣿⣿⣿⣿⣿⣿⣿⣿⣿⣿⣿⣿⣿⣿⣿⣿⣿⣿⣿⡇</a:t>
            </a:r>
            <a:br/>
            <a:r>
              <a:t>⣿⣿⣿⣿⣿⣿⣿⣿⣿⣿⣿⣿⣿⣿⣿⣿⣿⣿⣿⣿⣿⣿⣿⣿⣿⣿⣇⠐⡆⢸⣿⣿⣿⣿⣿⣿⣿⣿⠀⠀⠀⠀⠀⠀⠀⠀⠀⠀⠀⠀⠀⠀⢸⣿⣿⣿⡆⠀⠀⠀⠀⠀⠀⠀⢸⣿⣿⣿⣿⣿⣿⣿⣿⣿⣿⣿⣿⣿⣿⣿⣿⣿⣿⣿⣿⣿⣿⣿⣿⣿⡇</a:t>
            </a:r>
            <a:br/>
            <a:r>
              <a:t>⣿⣿⣿⣿⣿⣿⣿⣿⣿⣿⣿⣿⣿⣿⣿⣿⣿⣿⣿⣿⣿⣿⣿⣿⣿⣿⣿⡄⢀⠈⣿⣿⣿⣿⣿⣿⣿⣿⡄⠀⠀⠀⠀⠀⠀⠀⠀⠀⠀⠀⠀⠀⢽⣿⣿⣿⡇⠀⠀⠀⠀⠀⠀⠀⠀⢻⣿⣿⣿⣿⣿⣿⣿⣿⣿⣿⣿⣿⣿⣿⣿⣿⣿⣿⣿⣿⣿⣿⣿⣿⡇</a:t>
            </a:r>
            <a:br/>
            <a:r>
              <a:t>⣿⣿⣿⣿⣿⣿⣿⣿⣿⣿⣿⣿⣿⣿⣿⣿⣿⣿⣿⣿⣿⣿⣿⣿⣿⣿⣿⣷⡀⠁⠸⣿⣿⣿⣿⣿⣿⣿⡇⠀⠀⠀⠀⠀⠀⠀⠀⠀⠀⠀⠀⠀⢸⣿⣿⣿⣿⠀⠀⠀⠀⠀⠀⠀⠀⠘⣿⣿⣿⣿⣿⣿⣿⣿⣿⣿⣿⣿⣿⣿⣿⣿⣿⣿⣿⣿⣿⣿⣿⣿⡇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⣿⣿⣿⣿⣿⣿⣿⣿⣿⣿⣿⣿⣿⣿⣿⣿⣿⣿⣿⣿⣿⣿⣿⣿⣿⠋⠀⠀⠀⠀⠀⠀⠀⠀⠀⠀⠀⠀⠀⠈⢻⣿⣿⣿⣿⣿⣿⣿⣿⣿⣿⣿⣿⣿⣿⣿⣿⣿⣿⣿⣿⣿⣿⣿⣿⣿⣿⣿⣿⣿⣿⣿⣿⣿⣿⣿⣿⣿⣿⣿⣿⣿⣿⣿⣿⣿⣿⣿⣿⣿⡇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⣿⣿⣿⣿⣿⣿⣿⣿⣿⣿⣿⣿⣿⣿⣿⣿⣿⣿⣿⣿⣿⣿⣿⡿⠁⠀⠀⠀⠀⠀⠀⠀⠀⠀⠀⠀⠀⠀⠀⠀⠀⢻⣿⣿⣿⣿⣿⣿⣿⣿⣿⣿⣿⣿⣿⣿⣿⣿⣿⣿⣿⣿⣿⣿⣿⣿⣿⣿⣿⣿⣿⣿⣿⣿⣿⣿⣿⣿⣿⣿⣿⣿⣿⣿⣿⣿⣿⣿⣿⣿⡇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⣿⣿⣿⣿⣿⣿⣿⣿⣿⣿⣿⣿⣿⣿⣿⣿⣿⣿⣿⣿⣿⣿⣿⠁⠀⠀⠀⠀⠀⠀⠀⠀⠀⠀⠀⠀⠀⠀⠀⠀⠀⠈⣿⣿⣿⣿⣿⣿⣿⣿⣿⣿⣿⣿⣿⣿⣿⣿⣿⣿⣿⣿⣿⣿⣿⣿⣿⣿⣿⣿⣿⣿⣿⣿⣿⣿⣿⣿⣿⣿⣿⣿⣿⣿⣿⣿⣿⣿⣿⣿⡇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⣿⣿⣿⣿⣿⣿⣿⣿⣿⣿⣿⣿⣿⣿⣿⣿⣿⣿⣿⣿⣿⣿⣧⠀⠀⠀⠀⠀⠀⠀⠀⠀⠀⠀⠀⠀⠀⠀⠀⠀⠀⠀⢿⣿⣿⣿⣿⣿⣿⣿⣿⣿⣿⣿⣿⣿⣿⣿⣿⣿⣿⣿⣿⣿⣿⣿⣿⣿⣿⣿⣿⣿⣿⣿⣿⣿⣿⣿⣿⣿⣿⣿⣿⣿⣿⣿⣿⣿⣿⣿⡇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⣿⣿⣿⣿⣿⣿⣿⣿⣿⣿⣿⣿⣿⣿⣿⣿⣿⣿⣿⣿⣿⣿⣿⣆⠀⠀⠀⠀⠀⠀⠀⠀⠀⠀⠀⠀⠀⠀⠀⠀⠀⠀⠀⠉⠛⢿⣿⣿⣿⣿⣿⣿⣿⣿⣿⣿⣿⣿⣿⣿⣿⣿⣿⣿⣿⣿⣿⣿⣿⣿⣿⣿⣿⣿⣿⣿⣿⣿⣿⣿⣿⣿⣿⣿⣿⣿⣿⣿⣿⣿⡇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⣿⣿⣿⣿⣿⣿⣿⣿⣿⣿⣿⣿⣿⣿⣿⣿⣿⣿⣿⣿⣿⣿⣿⣿⣦⠀⠀⠀⠀⠀⠀⠀⠀⠀⠀⠀⠀⠀⠀⠀⠀⠀⠀⠀⠀⠀⠙⣿⣿⣿⣿⣿⣿⣿⣿⣿⣿⣿⣿⣿⣿⣿⣿⣿⣿⣿⣿⣿⣿⣿⣿⣿⣿⣿⣿⣿⣿⣿⣿⣿⣿⣿⣿⣿⣿⣿⣿⣿⣿⣿⡇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⣿⣿⣿⣿⣿⣿⣿⣿⣿⣿⣿⣿⣿⣿⣿⣿⣿⣿⣿⣿⣿⣿⣿⣿⣿⣷⣤⡀⠀⠀⠀⠀⠀⠀⠀⠀⠀⠀⠀⠀⠀⠀⠀⠀⠀⠀⠀⠸⣿⣿⣿⣿⣿⣿⣿⣿⣿⣿⣿⣿⣿⣿⣿⣿⣿⣿⣿⣿⣿⣿⣿⣿⣿⣿⣿⣿⣿⣿⣿⣿⣿⣿⣿⣿⣿⣿⣿⣿⣿⣿⡇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⣿⣿⣿⣿⣿⣿⣿⣿⣿⣿⣿⣿⣿⣿⣿⣿⣿⣿⣿⣿⣿⣿⣿⣿⣿⣿⡿⠿⠛⠖⠒⠀⠀⠀⠀⠀⠀⠀⠀⠀⠀⠀⠀⠀⠀⠀⠀⠀⣿⣿⣿⣿⣿⣿⣿⣿⣿⣿⣿⣿⣿⣿⣿⣿⣿⣿⣿⣿⠿⢿⣿⣿⣿⣿⣿⣿⣿⣿⣿⣿⣿⣿⣿⣿⡿⠿⠿⢛⣿⣿⡇</a:t>
            </a:r>
            <a:br/>
            <a:r>
              <a:t>⣿⣿⣿⣿⣿⣿⣿⣿⣿⣿⣿⣿⣿⣿⣿⣿⣿⣿⣿⣿⣿⣿⣿⣿⣿⣿⠁⠀⠀⠀⠀⠀⠀⠀⠀⠀⠀⠀⠀⠀⠀⠀⠀⠀⠀⠀⠀⢰⣿⣿⣿⣿⣿⣿⣿⣿⣿⣿⣿⣿⣿⣿⣿⣿⣿⣿⣿⠟⠀⠀⢹⣿⣿⣿⣿⣿⣿⣿⣿⣿⠿⠛⠉⠁⠀⣀⣴⣾⣿⣿⡇</a:t>
            </a:r>
            <a:br/>
            <a:r>
              <a:t>⣿⣿⣿⣿⣿⣿⣿⣿⣿⣿⣿⣿⣿⣿⣿⣿⣿⣿⣿⣿⣿⣿⣿⣿⠋⢀⠀⠀⠀⠀⠀⠀⠀⠀⠀⠀⠀⠀⠀⠀⠀⠀⠀⠀⠀⠀⢠⣿⣿⣿⣿⣿⣿⣿⣿⡿⠿⠿⠿⠿⣿⣿⣿⡿⡿⠁⠀⠀⠀⣠⣿⣿⣿⣿⣿⠟⠛⠉⠁⠀⠀⠀⠀⢰⣾⣿⣿⣿⣿⣿⡇</a:t>
            </a:r>
            <a:br/>
            <a:r>
              <a:t>⣿⣿⣿⣿⣿⣿⣿⣿⣿⣿⣿⣿⣿⣿⣿⣿⣿⣿⣿⣿⣿⣿⣿⣧⣠⡀⠀⠀⠀⠀⠀⠀⢀⣾⣷⣄⠀⠀⠀⠀⠀⠀⠀⠀⠀⠀⠙⣿⣿⣿⣿⣿⡋⠀⠀⠀⠀⠀⠀⠀⠀⠈⠀⠀⠀⠀⠀⢀⣿⠿⠿⠟⠛⠉⠀⠀⠀⠀⠀⠀⠀⠀⠘⢿⣿⣿⣿⣿⣿⣿⡇</a:t>
            </a:r>
            <a:br/>
            <a:r>
              <a:t>⣿⣿⣿⣿⣿⣿⣿⣿⣿⣿⣿⣿⣿⣿⣿⣿⣿⣿⣿⣿⣿⣿⣿⣿⣿⣿⣆⠀⠀⠀⠀⠀⠙⣿⣿⣿⣷⣶⣤⣤⣤⣤⣶⣶⣄⢀⣠⣿⣿⣿⣿⠋⠀⠀⠀⠀⠀⠀⠀⠀⠀⠀⠀⠀⠀⠀⠀⠀⠀⠀⠀⠀⠀⠀⠀⠀⢀⣀⣀⣀⣠⣤⣤⣴⣿⣿⣿⣿⣿⣿⡇</a:t>
            </a:r>
            <a:br/>
            <a:r>
              <a:t>⣿⣿⣿⣿⣿⣿⣿⣿⣿⣿⣿⣿⣿⣿⣿⣿⣿⣿⣿⣿⣿⣿⣿⣿⣿⣿⣿⡆⠀⠀⠀⠀⠀⢰⣿⣿⣿⣿⣿⣿⣿⣿⣿⣿⣿⣿⣿⣿⣿⣿⣷⢀⠀⠀⠀⠀⠀⠀⠀⠀⠀⠀⠀⠀⠀⠀⠀⠀⠀⠀⠀⠀⠀⣀⣤⣾⣿⣿⣿⣿⣿⣿⣿⣿⣿⣿⣿⣿⣿⣿⡇</a:t>
            </a:r>
            <a:br/>
            <a:r>
              <a:t>⣿⣿⣿⣿⣿⣿⣿⣿⣿⣿⣿⣿⣿⣿⣿⣿⣿⣿⣿⣿⣿⣿⣿⣿⣿⣿⣿⡀⠀⠀⠀⠀⠀⠈⢿⣿⣿⣿⣿⣿⣿⣿⣿⣿⣿⣿⣿⣿⡏⠙⠛⠊⠀⠀⠀⠀⠀⠀⠀⠀⠀⠀⠀⠀⠀⠀⠀⠀⠀⠀⠠⠶⠛⠛⠿⢿⣿⣿⣿⣿⣿⣿⣿⣿⣿⣿⣿⣿⣿⣿⡇</a:t>
            </a:r>
            <a:br/>
            <a:r>
              <a:t>⣿⣿⣿⣿⣿⣿⣿⣿⣿⣿⣿⣿⣿⣿⣿⣿⣿⣿⣿⣿⣿⣿⣿⣿⣿⣿⣿⡇⠐⠀⠀⠀⠀⠀⠘⣿⣿⣿⣿⣿⣿⣿⣿⣿⣿⣿⣿⣿⠁⠀⠀⠀⠀⠀⠀⠀⠀⠀⠀⠀⠀⠀⠀⠀⠀⠀⠀⠀⠀⠀⠀⠀⠀⠀⠀⠀⠙⢿⣿⣿⣿⣿⣿⣿⣿⣿⣿⣿⣿⣿⡇</a:t>
            </a:r>
            <a:br/>
            <a:r>
              <a:t>⣿⣿⣿⣿⣿⣿⣿⣿⣿⣿⣿⣿⣿⣿⣿⣿⣿⣿⣿⣿⣿⣿⣿⣿⣿⣿⣿⠀⡄⢀⠀⠀⠀⠀⠀⠸⣿⣿⣿⣿⣿⣿⣿⣿⣿⣿⣿⠃⠀⠀⠀⠀⠀⠀⠀⠀⠀⠀⠀⠀⠀⠀⠀⠀⠀⠀⠀⠀⠀⠀⠀⠀⠀⠀⠀⠀⠀⢘⣿⣿⣿⣿⣿⣿⣿⣿⣿⣿⣿⣿⡇</a:t>
            </a:r>
            <a:br/>
            <a:r>
              <a:t>⣿⣿⣿⣿⣿⣿⣿⣿⣿⣿⣿⣿⣿⣿⣿⣿⣿⣿⣿⣿⣿⣿⣿⣿⣿⣿⡏⠀⠀⣼⡄⠀⠀⠀⠀⠀⠿⠿⣿⣿⣿⣿⣿⣿⣿⣿⣧⡀⠀⠀⠀⠀⠀⠀⠀⠀⠀⠀⠀⠀⠀⠀⠀⠀⠀⠀⠀⠀⠀⠀⠀⠀⠀⠀⠀⠀⠀⣼⣿⣿⣿⣿⣿⣿⣿⣿⣿⣿⣿⣿⡇</a:t>
            </a:r>
            <a:br/>
            <a:r>
              <a:t>⣿⣿⣿⣿⣿⣿⣿⣿⣿⣿⣿⣿⣿⣿⣿⣿⣿⣿⣿⣿⣿⣿⣿⣿⣿⣿⠇⠸⢠⣿⣿⡄⠀⠀⠀⠀⠀⠀⠀⠈⠉⠛⠻⢿⣿⣿⣿⣿⣶⠀⠀⠀⠀⠀⠀⠀⠀⠀⠀⠀⠀⠀⠀⠀⠀⠀⠀⠀⠀⠀⠀⠀⠀⠀⠀⠀⣴⣿⣿⣿⣿⣿⣿⣿⣿⣿⣿⣿⣿⣿⡇</a:t>
            </a:r>
            <a:br/>
            <a:r>
              <a:t>⣿⣿⣿⣿⣿⣿⣿⣿⣿⣿⣿⣿⣿⣿⣿⣿⣿⣿⣿⣿⣿⣿⣿⣿⣿⡿⢀⡄⢸⣿⣿⣿⣦⣀⠀⠀⠀⠀⠀⠀⠀⠀⠀⠀⠀⠉⠛⠿⠏⠀⠀⠀⠀⠀⠀⠀⠀⠀⠀⠀⠀⠀⠀⠀⠀⠀⠀⠀⠀⠀⠀⠀⠀⠀⢀⣾⣿⣿⣿⣿⣿⣿⣿⣿⣿⣿⣿⣿⣿⣿⡇</a:t>
            </a:r>
            <a:br/>
            <a:r>
              <a:t>⣿⣿⣿⣿⣿⣿⣿⣿⣿⣿⣿⣿⣿⣿⣿⣿⣿⣿⣿⣿⣿⣿⣿⣿⣿⡇⠈⠁⣾⣿⣿⣿⣿⣿⣿⣶⣤⣀⠀⠀⠀⠀⠀⠀⠀⠀⠀⠀⠀⠀⠀⠀⠀⠀⠀⠀⠀⠀⠀⠀⠀⠀⠀⠀⠀⠀⠀⢀⠄⠀⠀⠀⠀⣴⣿⣿⣿⣿⣿⣿⣿⣿⣿⣿⣿⣿⣿⣿⣿⣿⡇</a:t>
            </a:r>
            <a:br/>
            <a:r>
              <a:t>⣿⣿⣿⣿⣿⣿⣿⣿⣿⣿⣿⣿⣿⣿⣿⣿⣿⣿⣿⣿⣿⣿⣿⣿⣿⠇⡄⢰⣿⣿⣿⣿⣿⣿⣿⣿⣿⣿⣿⣷⣦⣤⣀⡀⠀⠀⠀⠀⠀⠀⠀⠀⠀⠀⠀⠀⠀⠀⠀⠀⠀⠀⠀⠀⠀⠀⠀⣼⣦⠀⢠⣴⣾⣿⣿⣿⣿⣿⣿⣿⣿⣿⣿⣿⣿⣿⣿⣿⣿⣿⡇</a:t>
            </a:r>
            <a:br/>
            <a:r>
              <a:t>⣿⣿⣿⣿⣿⣿⣿⣿⣿⣿⣿⣿⣿⣿⣿⣿⣿⣿⣿⣿⣿⣿⣿⣿⡟⢀⡀⢸⣿⣿⣿⣿⣿⣿⣿⣿⣿⣿⣿⣿⣿⣿⣿⠿⠃⠀⠀⠀⠀⠀⠀⠀⠀⠀⠀⠀⠀⠀⠀⠀⠀⠀⠀⠀⠀⠀⣸⣿⣿⣿⣿⣿⣿⣿⣿⣿⣿⣿⣿⣿⣿⣿⣿⣿⣿⣿⣿⣿⣿⣿⡇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⣿⣿⣿⣿⣿⣿⣿⣿⣿⣿⣿⣿⣿⣿⣿⣿⣿⣿⣿⣿⣿⣿⣿⣿⡇⠘⠃⣿⣿⣿⣿⣿⣿⣿⣿⣿⣿⣿⣿⣿⣿⣿⠃⠀⠀⠀⠀⠀⠀⠀⠀⠀⠀⠀⠀⠀⠀⠀⠀⠀⠀⠀⠀⠀⠀⢠⣿⣿⣿⣿⣿⣿⣿⣿⣿⣿⣿⣿⣿⣿⣿⣿⣿⣿⣿⣿⣿⣿⣿⣿⡇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⣿⣿⣿⣿⣿⣿⣿⣿⣿⣿⣿⣿⣿⣿⣿⣿⣿⣿⣿⣿⣿⣿⣿⣿⠇⡀⢠⣿⣿⣿⣿⣿⣿⣿⣿⣿⣿⣿⣿⣿⣿⠋⠀⠀⠀⠀⠀⠀⠀⠀⠀⠀⠀⠀⠀⠀⠀⠀⠀⠀⠀⠀⠀⠀⠀⣸⣿⣿⣿⣿⣿⣿⣿⣿⣿⣿⣿⣿⣿⣿⣿⣿⣿⣿⣿⣿⣿⣿⣿⣿⡇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⣿⣿⣿⣿⣿⣿⣿⣿⣿⣿⣿⣿⣿⣿⣿⣿⣿⣿⣿⣿⣿⣿⣿⣿⠀⠁⢸⣿⣿⣿⣿⣿⣿⣿⣿⣿⣿⣿⣿⡿⠁⠀⠀⠀⠀⠀⠀⠀⠀⠀⠀⠀⠀⠀⠀⠀⠀⠀⠀⠀⠀⠀⠀⠀⠀⣿⣿⣿⣿⣿⣿⣿⣿⣿⣿⣿⣿⣿⣿⣿⣿⣿⣿⣿⣿⣿⣿⣿⣿⣿⡇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⣿⣿⣿⣿⣿⣿⣿⣿⣿⣿⣿⣿⣿⣿⣿⣿⣿⣿⣿⣿⣿⣿⣿⣿⠀⡆⢸⣿⣿⣿⣿⣿⣿⣿⣿⣿⣿⣿⣿⠁⠀⠀⠀⠀⠀⠀⠀⠀⠀⠀⠀⠀⠀⠀⠀⠀⠀⠀⠀⠀⠀⠀⠀⠀⢀⣿⣿⣿⣿⣿⣿⣿⣿⣿⣿⣿⣿⣿⣿⣿⣿⣿⣿⣿⣿⣿⣿⣿⣿⣿⡇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⣿⣿⣿⣿⣿⣿⣿⣿⣿⣿⣿⣿⣿⣿⣿⣿⣿⣿⣿⣿⣿⣿⣿⣿⠀⠀⢸⣿⣿⣿⣿⣿⣿⣿⣿⣿⣿⣿⡏⠀⠀⠀⠀⠀⠀⠀⠀⠀⠀⠀⠀⠀⠀⠀⠀⠀⠀⠀⠀⠀⠀⠀⠀⠀⢸⣿⣿⣿⣿⣿⣿⣿⣿⣿⣿⣿⣿⣿⣿⣿⣿⣿⣿⣿⣿⣿⣿⣿⣿⣿⡇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⣿⣿⣿⣿⣿⣿⣿⣿⣿⣿⣿⣿⣿⣿⣿⣿⣿⣿⣿⣿⣿⣿⣿⣿⠀⠃⢸⣿⣿⣿⣿⣿⣿⣿⣿⣿⣿⣿⡇⠀⠀⠀⠀⠀⠀⠀⠀⠀⠀⠀⠀⠀⠀⠀⠀⠀⠀⠀⠀⠀⠀⠀⠀⠀⠀⣿⣿⣿⣿⣿⣿⣿⣿⣿⣿⣿⣿⣿⣿⣿⣿⣿⣿⣿⣿⣿⣿⣿⣿⣿⡇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⣿⣿⣿⣿⣿⣿⣿⣿⣿⣿⣿⣿⣿⣿⣿⣿⣿⣿⣿⣿⣿⣿⣿⣿⠀⣀⠘⣿⣿⣿⣿⣿⣿⣿⣿⣿⣿⣿⡇⠀⠀⠀⠀⠀⠀⠀⠀⠀⠀⠀⠀⠀⠀⠀⡄⠀⠀⠀⠀⠀⠀⠀⠀⠀⠀⣿⣿⣿⣿⣿⣿⣿⣿⣿⣿⣿⣿⣿⣿⣿⣿⣿⣿⣿⣿⣿⣿⣿⣿⣿⡇</a:t>
            </a:r>
            <a:br/>
            <a:r>
              <a:t>⣿⣿⣿⣿⣿⣿⣿⣿⣿⣿⣿⣿⣿⣿⣿⣿⣿⣿⣿⣿⣿⣿⣿⣿⡀⠉⠀⣿⣿⣿⣿⣿⣿⣿⣿⣿⣿⣿⡇⠀⠀⠀⠀⠀⠀⠀⠀⠀⠀⠀⠀⠀⠀⣼⣿⡀⠀⠀⠀⠀⠀⠀⠀⠀⠀⣿⣿⣿⣿⣿⣿⣿⣿⣿⣿⣿⣿⣿⣿⣿⣿⣿⣿⣿⣿⣿⣿⣿⣿⣿⡇</a:t>
            </a:r>
            <a:br/>
            <a:r>
              <a:t>⣿⣿⣿⣿⣿⣿⣿⣿⣿⣿⣿⣿⣿⣿⣿⣿⣿⣿⣿⣿⣿⣿⣿⣿⣇⠀⠀⢹⣿⣿⣿⣿⣿⣿⣿⣿⣿⣿⡇⠀⠀⠀⠀⠀⠀⠀⠀⠀⠀⠀⠀⠀⠀⣿⣿⣷⡀⠀⠀⠀⠀⠀⠀⠀⠀⣿⣿⣿⣿⣿⣿⣿⣿⣿⣿⣿⣿⣿⣿⣿⣿⣿⣿⣿⣿⣿⣿⣿⣿⣿⡇</a:t>
            </a:r>
            <a:br/>
            <a:r>
              <a:t>⣿⣿⣿⣿⣿⣿⣿⣿⣿⣿⣿⣿⣿⣿⣿⣿⣿⣿⣿⣿⣿⣿⣿⣿⣿⠀⠀⠈⢿⣿⣿⣿⣿⣿⣿⣿⣿⣿⣇⠀⠀⠀⠀⠀⠀⠀⠀⠀⠀⠀⠀⠀⠀⣿⣿⣿⣷⡀⠀⠀⠀⠀⠀⠀⠀⣿⣿⣿⣿⣿⣿⣿⣿⣿⣿⣿⣿⣿⣿⣿⣿⣿⣿⣿⣿⣿⣿⣿⣿⣿⡇</a:t>
            </a:r>
            <a:br/>
            <a:r>
              <a:t>⣿⣿⣿⣿⣿⣿⣿⣿⣿⣿⣿⣿⣿⣿⣿⣿⣿⣿⣿⣿⣿⣿⣿⣿⣿⡆⠘⠃⠘⣿⣿⣿⣿⣿⣿⣿⣿⣿⣿⠀⠀⠀⠀⠀⠀⠀⠀⠀⠀⠀⠀⠀⠀⣿⣿⣿⣿⣇⠀⠀⠀⠀⠀⠀⠀⣿⣿⣿⣿⣿⣿⣿⣿⣿⣿⣿⣿⣿⣿⣿⣿⣿⣿⣿⣿⣿⣿⣿⣿⣿⡇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⣿⣿⣿⣿⣿⣿⣿⣿⣿⣿⣿⣿⣿⣿⣿⣿⣿⣿⣿⣿⣿⣿⣿⣿⡿⠁⠀⠀⠀⠀⠀⠀⠀⠀⠀⠀⠀⠀⠀⠀⠀⠈⢿⣿⣿⣿⣿⣿⣿⣿⣿⣿⣿⣿⣿⣿⣿⣿⣿⣿⣿⣿⣿⣿⣿⣿⣿⣿⣿⣿⣿⣿⣿⣿⣿⣿⣿⣿⣿⣿⣿⣿⣿⣿⣿⣿⣿⣿⣿⣿⡇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⣿⣿⣿⣿⣿⣿⣿⣿⣿⣿⣿⣿⣿⣿⣿⣿⣿⣿⣿⣿⣿⣿⣿⡇⠀⠀⠀⠀⠀⠀⠀⠀⠀⠀⠀⠀⠀⠀⠀⠀⠀⠀⢠⣿⣿⣿⣿⣿⣿⣿⣿⣿⣿⣿⣿⣿⣿⣿⣿⣿⣿⣿⣿⣿⣿⣿⣿⣿⣿⣿⣿⣿⣿⣿⣿⣿⣿⣿⣿⣿⣿⣿⣿⣿⣿⣿⣿⣿⣿⣿⡇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⣿⣿⣿⣿⣿⣿⣿⣿⣿⣿⣿⣿⣿⣿⣿⣿⣿⣿⣿⣿⣿⣿⣿⣿⡀⠀⠀⠀⠀⠀⠀⠀⠀⠀⠀⠀⠀⠀⠀⠀⠀⠀⠀⠛⠻⣿⣿⣿⣿⣿⣿⣿⣿⣿⣿⣿⣿⣿⣿⣿⣿⣿⣿⣿⣿⣿⣿⣿⣿⣿⣿⣿⣿⣿⣿⣿⣿⣿⣿⣿⣿⣿⣿⣿⣿⣿⣿⣿⣿⣿⡇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⣿⣿⣿⣿⣿⣿⣿⣿⣿⣿⣿⣿⣿⣿⣿⣿⣿⣿⣿⣿⣿⣿⣿⣿⣿⣄⠀⠀⠀⠀⠀⠀⠀⠀⠀⠀⠀⠀⠀⠀⠀⠀⠀⠀⠀⠀⠙⢿⣿⣿⣿⣿⣿⣿⣿⣿⣿⣿⣿⣿⣿⣿⣿⣿⣿⣿⣿⣿⣿⣿⣿⣿⣿⣿⣿⣿⣿⣿⣿⣿⣿⣿⣿⣿⣿⣿⣿⣿⣿⣿⡇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⣿⣿⣿⣿⣿⣿⣿⣿⣿⣿⣿⣿⣿⣿⣿⣿⣿⣿⣿⣿⣿⣿⣿⣿⣿⣿⣦⣀⠀⠀⠀⠀⠀⠀⠀⠀⠀⠀⠀⠀⠀⠀⠀⠀⠀⠀⠀⠈⣿⣿⣿⣿⣿⣿⣿⣿⣿⣿⣿⣿⣿⣿⣿⣿⣿⣿⣿⣿⣿⣿⣿⣿⣿⣿⣿⣿⣿⣿⣿⣿⣿⣿⣿⣿⣿⣿⣿⣿⣿⣿⡇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⣿⣿⣿⣿⣿⣿⣿⣿⣿⣿⣿⣿⣿⣿⣿⣿⣿⣿⣿⣿⣿⣿⣿⣿⣿⣿⣿⡿⠿⠶⠤⠄⠀⠀⠀⠀⠀⠀⠀⠀⠀⠀⠀⠀⠀⠀⠀⠀⢸⣿⣿⣿⣿⣿⣿⣿⣿⣿⣿⣿⣿⣿⣿⣿⣿⣿⣿⣿⣿⣿⣿⣿⣿⣿⣿⣿⣿⣿⣿⣿⣿⣿⣿⣿⣿⣿⣿⣿⣿⣿⡇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⣿⣿⣿⣿⣿⣿⣿⣿⣿⣿⣿⣿⣿⣿⣿⣿⣿⣿⣿⣿⣿⣿⣿⣿⣿⣿⡿⠀⠀⠀⠀⠀⠀⠀⠀⠀⠀⠀⠀⠀⠀⠀⠀⠀⠀⠀⠀⠀⣸⣿⣿⣿⣿⣿⣿⣿⣿⣿⣿⣿⣿⣿⣿⣿⣿⣿⣿⣿⣿⠋⠛⢿⣿⣿⣿⣿⣿⣿⣿⣿⣿⣿⣿⣿⣿⣿⣿⣿⣿⣿⡇</a:t>
            </a:r>
            <a:br/>
            <a:r>
              <a:t>⣿⣿⣿⣿⣿⣿⣿⣿⣿⣿⣿⣿⣿⣿⣿⣿⣿⣿⣿⣿⣿⣿⣿⣿⡿⠋⠀⠀⠀⠀⠀⠀⠀⠀⠀⠀⠀⠀⠀⠀⠀⠀⠀⠀⠀⠀⠀⣠⣿⣿⣿⣿⣿⣿⣿⣿⣿⣿⣿⣿⣿⣿⣿⣿⣿⣿⠟⠟⠁⠀⠀⣸⣿⣿⣿⣿⣿⣿⣿⣿⣿⡿⠿⠟⠛⠛⢻⣿⣿⣿⡇</a:t>
            </a:r>
            <a:br/>
            <a:r>
              <a:t>⣿⣿⣿⣿⣿⣿⣿⣿⣿⣿⣿⣿⣿⣿⣿⣿⣿⣿⣿⣿⣿⣿⣿⣿⣅⣄⠁⠀⠀⠀⠀⠀⠀⢠⣶⣄⠀⠀⠀⠀⠀⠀⠀⠀⠀⠀⠰⣿⣿⣿⣿⣿⣿⣿⣿⠿⠿⠿⠿⠿⣿⣿⡿⠿⠿⠋⠀⠀⢀⣤⣾⣿⣿⣿⣿⣿⠿⠿⠛⠋⠁⠀⠀⢀⣤⣾⣿⣿⣿⣿⡇</a:t>
            </a:r>
            <a:br/>
            <a:r>
              <a:t>⣿⣿⣿⣿⣿⣿⣿⣿⣿⣿⣿⣿⣿⣿⣿⣿⣿⣿⣿⣿⣿⣿⣿⣿⣿⣿⣧⡀⠀⠀⠀⠀⠐⢿⣿⣿⣷⣤⣀⣀⠀⣀⣀⣤⡀⠀⠀⣹⣿⣿⣿⣿⠉⠀⠀⠀⠀⠀⠀⠀⠀⠈⠁⠀⠀⠀⠀⠀⢸⣿⣿⣿⠿⠛⠉⠀⠀⠀⠀⠀⠀⠠⣤⣿⣿⣿⣿⣿⣿⣿⡇</a:t>
            </a:r>
            <a:br/>
            <a:r>
              <a:t>⣿⣿⣿⣿⣿⣿⣿⣿⣿⣿⣿⣿⣿⣿⣿⣿⣿⣿⣿⣿⣿⣿⣿⣿⣿⣿⣿⣧⠀⠀⠀⠀⠀⠈⣽⣿⣿⣿⣿⣿⣿⣿⣿⣿⣿⣶⣾⣿⣿⣿⡿⠁⠀⠀⠀⠀⠀⠀⠀⠀⠀⠀⠀⠀⠀⠀⠀⠀⠉⠉⠀⠀⠀⠀⠀⠀⠀⠀⠀⠀⠀⣀⣀⣹⣿⣿⣿⣿⣿⣿⡇</a:t>
            </a:r>
            <a:br/>
            <a:r>
              <a:t>⣿⣿⣿⣿⣿⣿⣿⣿⣿⣿⣿⣿⣿⣿⣿⣿⣿⣿⣿⣿⣿⣿⣿⣿⣿⣿⣿⡇⡀⠀⠀⠀⠀⠀⢻⣿⣿⣿⣿⣿⣿⣿⣿⣿⣿⣿⣿⣿⣿⣿⡇⠀⠀⠀⠀⠀⠀⠀⠀⠀⠀⠀⠀⠀⠀⠀⠀⠀⠀⠀⠀⠀⠀⠀⣀⣴⣾⣿⣶⣾⣿⣿⣿⣿⣿⣿⣿⣿⣿⣿⡇</a:t>
            </a:r>
            <a:br/>
            <a:r>
              <a:t>⣿⣿⣿⣿⣿⣿⣿⣿⣿⣿⣿⣿⣿⣿⣿⣿⣿⣿⣿⣿⣿⣿⣿⣿⣿⣿⣿⣿⠁⠄⠀⠀⠀⠀⠈⢿⣿⣿⣿⣿⣿⣿⣿⣿⣿⣿⣿⣿⡉⠉⠃⠁⠀⠀⠀⠀⠀⠀⠀⠀⠀⠀⠀⠀⠀⠀⠀⠀⠀⠀⠠⠴⠶⠿⣿⣿⣿⣿⣿⣿⣿⣿⣿⣿⣿⣿⣿⣿⣿⣿⡇</a:t>
            </a:r>
            <a:br/>
            <a:r>
              <a:t>⣿⣿⣿⣿⣿⣿⣿⣿⣿⣿⣿⣿⣿⣿⣿⣿⣿⣿⣿⣿⣿⣿⣿⣿⣿⣿⣿⡏⢀⡀⠀⠀⠀⠀⠀⠘⣿⣿⣿⣿⣿⣿⣿⣿⣿⣿⣿⡏⠀⠀⠀⠀⠀⠀⠀⠀⠀⠀⠀⠀⠀⠀⠀⠀⠀⠀⠀⠀⠀⠀⠀⠀⠀⠀⠀⠙⢿⣿⣿⣿⣿⣿⣿⣿⣿⣿⣿⣿⣿⣿⡇</a:t>
            </a:r>
            <a:br/>
            <a:r>
              <a:t>⣿⣿⣿⣿⣿⣿⣿⣿⣿⣿⣿⣿⣿⣿⣿⣿⣿⣿⣿⣿⣿⣿⣿⣿⣿⣿⣿⡇⠈⠀⡆⠀⠀⠀⠀⠀⢹⣿⣿⣿⣿⣿⣿⣿⣿⣿⡿⠀⠀⠀⠀⠀⠀⠀⠀⠀⠀⠀⠀⠀⠀⠀⠀⠀⠀⠀⠀⠀⠀⠀⠀⠀⠀⠀⠀⠀⠀⢿⣿⣿⣿⣿⣿⣿⣿⣿⣿⣿⣿⣿⡇</a:t>
            </a:r>
            <a:br/>
            <a:r>
              <a:t>⣿⣿⣿⣿⣿⣿⣿⣿⣿⣿⣿⣿⣿⣿⣿⣿⣿⣿⣿⣿⣿⣿⣿⣿⣿⣿⣿⠃⡆⢸⣿⡄⠀⠀⠀⠀⠀⠉⠙⠛⠿⣿⣿⣿⣿⣿⣧⡀⠀⠀⠀⠀⠀⠀⠀⠀⠀⠀⠀⠀⠀⠀⠀⠀⠀⠀⠀⠀⠀⠀⠀⠀⠀⠀⠀⠀⢀⣿⣿⣿⣿⣿⣿⣿⣿⣿⣿⣿⣿⣿⡇</a:t>
            </a:r>
            <a:br/>
            <a:r>
              <a:t>⣿⣿⣿⣿⣿⣿⣿⣿⣿⣿⣿⣿⣿⣿⣿⣿⣿⣿⣿⣿⣿⣿⣿⣿⣿⣿⡏⢀⠀⣾⣿⣿⣦⡀⠀⠀⠀⠀⠀⠀⠀⠀⠈⠙⠻⢿⣿⣿⣦⠀⠀⠀⠀⠀⠀⠀⠀⠀⠀⠀⠀⠀⠀⠀⠀⠀⠀⠀⠀⠀⠀⠀⠀⠀⠀⢀⣼⣿⣿⣿⣿⣿⣿⣿⣿⣿⣿⣿⣿⣿⡇</a:t>
            </a:r>
            <a:br/>
            <a:r>
              <a:t>⣿⣿⣿⣿⣿⣿⣿⣿⣿⣿⣿⣿⣿⣿⣿⣿⣿⣿⣿⣿⣿⣿⣿⣿⣿⣿⠁⠚⢀⣿⣿⣿⣿⣿⣦⣄⡀⠀⠀⠀⠀⠀⠀⠀⠀⠀⠉⠛⠏⠀⠀⠀⠀⠀⠀⠀⠀⠀⠀⠀⠀⠀⠀⠀⠀⠀⠀⠀⠀⠀⠀⠀⠀⠀⢠⣿⣿⣿⣿⣿⣿⣿⣿⣿⣿⣿⣿⣿⣿⣿⡇</a:t>
            </a:r>
            <a:br/>
            <a:r>
              <a:t>⣿⣿⣿⣿⣿⣿⣿⣿⣿⣿⣿⣿⣿⣿⣿⣿⣿⣿⣿⣿⣿⣿⣿⣿⣿⣿⢀⠆⣼⣿⣿⣿⣿⣿⣿⣿⣿⣷⣦⣄⡀⠀⠀⠀⠀⠀⠀⠀⠀⠀⠀⠀⠀⠀⠀⠀⠀⠀⠀⠀⠀⠀⠀⠀⠀⠀⠀⠀⠀⠀⠀⠀⢀⣴⣿⣿⣿⣿⣿⣿⣿⣿⣿⣿⣿⣿⣿⣿⣿⣿⡇</a:t>
            </a:r>
            <a:br/>
            <a:r>
              <a:t>⣿⣿⣿⣿⣿⣿⣿⣿⣿⣿⣿⣿⣿⣿⣿⣿⣿⣿⣿⣿⣿⣿⣿⣿⣿⠇⠀⠀⣿⣿⣿⣿⣿⣿⣿⣿⣿⣿⣿⣿⣿⣷⣦⣄⣀⠀⠀⠀⠀⠀⠀⠀⠀⠀⠀⠀⠀⠀⠀⠀⠀⠀⠀⠀⠀⠀⢠⣇⠀⠀⢀⣴⣿⣿⣿⣿⣿⣿⣿⣿⣿⣿⣿⣿⣿⣿⣿⣿⣿⣿⡇</a:t>
            </a:r>
            <a:br/>
            <a:r>
              <a:t>⣿⣿⣿⣿⣿⣿⣿⣿⣿⣿⣿⣿⣿⣿⣿⣿⣿⣿⣿⣿⣿⣿⣿⣿⡿⠀⠟⢸⣿⣿⣿⣿⣿⣿⣿⣿⣿⣿⣿⣿⣿⣿⣿⠿⠁⠀⠀⠀⠀⠀⠀⠀⠀⠀⠀⠀⠀⠀⠀⠀⠀⠀⠀⠀⠀⠀⣾⣿⣧⣾⣿⣿⣿⣿⣿⣿⣿⣿⣿⣿⣿⣿⣿⣿⣿⣿⣿⣿⣿⣿⡇</a:t>
            </a:r>
            <a:br/>
            <a:r>
              <a:t>⣿⣿⣿⣿⣿⣿⣿⣿⣿⣿⣿⣿⣿⣿⣿⣿⣿⣿⣿⣿⣿⣿⣿⣿⡇⢀⠀⣿⣿⣿⣿⣿⣿⣿⣿⣿⣿⣿⣿⣿⣿⣿⠃⠀⠀⠀⠀⠀⠀⠀⠀⠀⠀⠀⠀⠀⠀⠀⠀⠀⠀⠀⠀⠀⠀⢸⣿⣿⣿⣿⣿⣿⣿⣿⣿⣿⣿⣿⣿⣿⣿⣿⣿⣿⣿⣿⣿⣿⣿⣿⡇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⣿⣿⣿⣿⣿⣿⣿⣿⣿⣿⣿⣿⣿⣿⣿⣿⣿⣿⣿⣿⣿⣿⣿⣿⠃⠈⢸⣿⣿⣿⣿⣿⣿⣿⣿⣿⣿⣿⣿⣿⣿⠏⠀⠀⠀⠀⠀⠀⠀⠀⠀⠀⠀⠀⠀⠀⠀⠀⠀⠀⠀⠀⠀⠀⠀⣾⣿⣿⣿⣿⣿⣿⣿⣿⣿⣿⣿⣿⣿⣿⣿⣿⣿⣿⣿⣿⣿⣿⣿⣿⡇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⣿⣿⣿⣿⣿⣿⣿⣿⣿⣿⣿⣿⣿⣿⣿⣿⣿⣿⣿⣿⣿⣿⣿⡏⢠⡆⢸⣿⣿⣿⣿⣿⣿⣿⣿⣿⣿⣿⣿⡿⠃⠀⠀⠀⠀⠀⠀⠀⠀⠀⠀⠀⠀⠀⠀⠀⠀⠀⠀⠀⠀⠀⠀⠀⠀⣿⣿⣿⣿⣿⣿⣿⣿⣿⣿⣿⣿⣿⣿⣿⣿⣿⣿⣿⣿⣿⣿⣿⣿⣿⡇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⣿⣿⣿⣿⣿⣿⣿⣿⣿⣿⣿⣿⣿⣿⣿⣿⣿⣿⣿⣿⣿⣿⣿⡇⠀⠀⣾⣿⣿⣿⣿⣿⣿⣿⣿⣿⣿⣿⣿⠃⠀⠀⠀⠀⠀⠀⠀⠀⠀⠀⠀⠀⠀⠀⠀⠀⠀⠀⠀⠀⠀⠀⠀⠀⢰⣿⣿⣿⣿⣿⣿⣿⣿⣿⣿⣿⣿⣿⣿⣿⣿⣿⣿⣿⣿⣿⣿⣿⣿⣿⡇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⣿⣿⣿⣿⣿⣿⣿⣿⣿⣿⣿⣿⣿⣿⣿⣿⣿⣿⣿⣿⣿⣿⣿⡇⠘⢀⣿⣿⣿⣿⣿⣿⣿⣿⣿⣿⣿⣿⡿⠀⠀⠀⠀⠀⠀⠀⠀⠀⠀⠀⠀⠀⠀⠀⠀⠀⠀⠀⠀⠀⠀⠀⠀⠀⠈⣿⣿⣿⣿⣿⣿⣿⣿⣿⣿⣿⣿⣿⣿⣿⣿⣿⣿⣿⣿⣿⣿⣿⣿⣿⡇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⣿⣿⣿⣿⣿⣿⣿⣿⣿⣿⣿⣿⣿⣿⣿⣿⣿⣿⣿⣿⣿⣿⣿⠀⣀⠈⣿⣿⣿⣿⣿⣿⣿⣿⣿⣿⣿⣿⡇⠀⠀⠀⠀⠀⠀⠀⠀⠀⠀⠀⠀⠀⠀⠀⠀⠀⠀⠀⠀⠀⠀⠀⠀⠀⠀⣿⣿⣿⣿⣿⣿⣿⣿⣿⣿⣿⣿⣿⣿⣿⣿⣿⣿⣿⣿⣿⣿⣿⣿⣿⡇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⣿⣿⣿⣿⣿⣿⣿⣿⣿⣿⣿⣿⣿⣿⣿⣿⣿⣿⣿⣿⣿⣿⣿⠀⠛⠀⣿⣿⣿⣿⣿⣿⣿⣿⣿⣿⣿⣿⡇⠀⠀⠀⠀⠀⠀⠀⠀⠀⠀⠀⠀⠀⠀⠀⠀⠀⠀⠀⠀⠀⠀⠀⠀⠀⠀⢻⣿⣿⣿⣿⣿⣿⣿⣿⣿⣿⣿⣿⣿⣿⣿⣿⣿⣿⣿⣿⣿⣿⣿⣿⡇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⣿⣿⣿⣿⣿⣿⣿⣿⣿⣿⣿⣿⣿⣿⣿⣿⣿⣿⣿⣿⣿⣿⣿⡇⢠⠀⣿⣿⣿⣿⣿⣿⣿⣿⣿⣿⣿⣿⣧⠀⠀⠀⠀⠀⠀⠀⠀⠀⠀⠀⠀⠀⠀⣰⣧⠀⠀⠀⠀⠀⠀⠀⠀⠀⠀⢸⣿⣿⣿⣿⣿⣿⣿⣿⣿⣿⣿⣿⣿⣿⣿⣿⣿⣿⣿⣿⣿⣿⣿⣿⡇</a:t>
            </a:r>
            <a:br/>
            <a:r>
              <a:t>⣿⣿⣿⣿⣿⣿⣿⣿⣿⣿⣿⣿⣿⣿⣿⣿⣿⣿⣿⣿⣿⣿⣿⡇⠀⠀⢻⣿⣿⣿⣿⣿⣿⣿⣿⣿⣿⣿⣿⠀⠀⠀⠀⠀⠀⠀⠀⠀⠀⠀⠀⠀⠀⣿⣿⣆⠀⠀⠀⠀⠀⠀⠀⠀⠀⢸⣿⣿⣿⣿⣿⣿⣿⣿⣿⣿⣿⣿⣿⣿⣿⣿⣿⣿⣿⣿⣿⣿⣿⣿⡇</a:t>
            </a:r>
            <a:br/>
            <a:r>
              <a:t>⣿⣿⣿⣿⣿⣿⣿⣿⣿⣿⣿⣿⣿⣿⣿⣿⣿⣿⣿⣿⣿⣿⣿⣇⠀⠆⠈⣿⣿⣿⣿⣿⣿⣿⣿⣿⣿⣿⣿⠀⠀⠀⠀⠀⠀⠀⠀⠀⠀⠀⠀⠀⠀⣿⣿⣿⣆⠀⠀⠀⠀⠀⠀⠀⠀⢸⣿⣿⣿⣿⣿⣿⣿⣿⣿⣿⣿⣿⣿⣿⣿⣿⣿⣿⣿⣿⣿⣿⣿⣿⡇</a:t>
            </a:r>
            <a:br/>
            <a:r>
              <a:t>⣿⣿⣿⣿⣿⣿⣿⣿⣿⣿⣿⣿⣿⣿⣿⣿⣿⣿⣿⣿⣿⣿⣿⣿⡄⠀⠀⢿⣿⣿⣿⣿⣿⣿⣿⣿⣿⣿⣿⠀⠀⠀⠀⠀⠀⠀⠀⠀⠀⠀⠀⠀⠀⢻⣿⣿⣿⣆⠀⠀⠀⠀⠀⠀⠀⣼⣿⣿⣿⣿⣿⣿⣿⣿⣿⣿⣿⣿⣿⣿⣿⣿⣿⣿⣿⣿⣿⣿⣿⣿⡇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⣿⣿⣿⣿⣿⣿⣿⣿⣿⣿⣿⣿⣿⣿⣿⣿⣿⣿⣿⣿⣿⣿⣿⣿⣿⠏⠀⠀⠀⠀⠀⠀⠀⠀⠀⠀⠀⠀⠀⠀⠀⠀⠀⠘⣿⣿⣿⣿⣿⣿⣿⣿⣿⣿⣿⣿⣿⣿⣿⣿⣿⣿⣿⣿⣿⣿⣿⣿⣿⣿⣿⣿⣿⣿⣿⣿⣿⣿⣿⣿⣿⣿⣿⣿⣿⣿⣿⣿⣿⣿⡇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⣿⣿⣿⣿⣿⣿⣿⣿⣿⣿⣿⣿⣿⣿⣿⣿⣿⣿⣿⣿⣿⣿⣿⣿⣿⣇⠀⠀⠀⠀⠀⠀⠀⠀⠀⠀⠀⠀⠀⠀⠀⠀⠀⠀⢿⣿⣿⣿⣿⣿⣿⣿⣿⣿⣿⣿⣿⣿⣿⣿⣿⣿⣿⣿⣿⣿⣿⣿⣿⣿⣿⣿⣿⣿⣿⣿⣿⣿⣿⣿⣿⣿⣿⣿⣿⣿⣿⣿⣿⣿⡇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⣿⣿⣿⣿⣿⣿⣿⣿⣿⣿⣿⣿⣿⣿⣿⣿⣿⣿⣿⣿⣿⣿⣿⣿⣿⣿⣦⠀⠀⠀⠀⠀⠀⠀⠀⠀⠀⠀⠀⠀⠀⠀⠀⠀⠀⠉⠻⣿⣿⣿⣿⣿⣿⣿⣿⣿⣿⣿⣿⣿⣿⣿⣿⣿⣿⣿⣿⣿⣿⣿⣿⣿⣿⣿⣿⣿⣿⣿⣿⣿⣿⣿⣿⣿⣿⣿⣿⣿⣿⣿⡇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⣿⣿⣿⣿⣿⣿⣿⣿⣿⣿⣿⣿⣿⣿⣿⣿⣿⣿⣿⣿⣿⣿⣿⣿⣿⣿⣿⣷⣄⠀⠀⠀⠀⠀⠀⠀⠀⠀⠀⠀⠀⠀⠀⠀⠀⠀⠀⠈⢻⣿⣿⣿⣿⣿⣿⣿⣿⣿⣿⣿⣿⣿⣿⣿⣿⣿⣿⣿⣿⣿⣿⣿⣿⣿⣿⣿⣿⣿⣿⣿⣿⣿⣿⣿⣿⣿⣿⣿⣿⣿⡇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⣿⣿⣿⣿⣿⣿⣿⣿⣿⣿⣿⣿⣿⣿⣿⣿⣿⣿⣿⣿⣿⣿⣿⣿⣿⣿⣿⣿⣿⣿⣶⣤⠤⠀⠀⠀⠀⠀⠀⠀⠀⠀⠀⠀⠀⠀⠀⠀⠀⣿⣿⣿⣿⣿⣿⣿⣿⣿⣿⣿⣿⣿⣿⣿⣿⣿⣿⣿⣿⣿⣿⣿⣿⣿⣿⣿⣿⣿⣿⣿⣿⣿⣿⣿⣿⣿⣿⣿⣿⣿⡇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⣿⣿⣿⣿⣿⣿⣿⣿⣿⣿⣿⣿⣿⣿⣿⣿⣿⣿⣿⣿⣿⣿⣿⣿⣿⣿⣿⡟⠀⠀⠀⠀⠀⠀⠀⠀⠀⠀⠀⠀⠀⠀⠀⠀⠀⠀⠀⠀⠀⣿⣿⣿⣿⣿⣿⣿⣿⣿⣿⣿⣿⣿⣿⣿⣿⣿⣿⣿⣿⣿⣿⠿⢿⣿⣿⣿⣿⣿⣿⣿⣿⣿⣿⣿⣿⣿⣿⣿⣿⣿⡇</a:t>
            </a:r>
            <a:br/>
            <a:r>
              <a:t>⣿⣿⣿⣿⣿⣿⣿⣿⣿⣿⣿⣿⣿⣿⣿⣿⣿⣿⣿⣿⣿⣿⣿⣿⣿⡿⠋⠀⠀⠀⠀⠀⠀⠀⠀⠀⠀⠀⠀⠀⠀⠀⠀⠀⠀⠀⠀⠀⢠⣿⣿⣿⣿⣿⣿⣿⣿⣿⣿⣿⣿⣿⣿⣿⣿⣿⣿⣿⣿⡿⠋⠀⠀⣿⣿⣿⣿⣿⣿⣿⣿⣿⣿⣿⣿⣿⣿⣿⣿⣿⡇</a:t>
            </a:r>
            <a:br/>
            <a:r>
              <a:t>⣿⣿⣿⣿⣿⣿⣿⣿⣿⣿⣿⣿⣿⣿⣿⣿⣿⣿⣿⣿⣿⣿⣿⣿⣿⣤⣄⠃⠀⠀⠀⠀⠀⠀⣠⣆⠀⠀⠀⠀⠀⠀⠀⠀⠀⠀⠀⣠⣿⣿⣿⣿⣿⣿⣿⣿⣿⣿⣿⣿⣿⣿⣿⣿⣿⣿⡿⠁⠀⠀⠀⢀⣴⣿⣿⣿⣿⣿⣿⣿⣿⣿⣿⣿⣿⣿⣿⣿⣿⣿⡇</a:t>
            </a:r>
            <a:br/>
            <a:r>
              <a:t>⣿⣿⣿⣿⣿⣿⣿⣿⣿⣿⣿⣿⣿⣿⣿⣿⣿⣿⣿⣿⣿⣿⣿⣿⣿⣿⣿⣆⠀⠀⠀⠀⠀⢶⣿⣿⣷⣤⣀⠀⠀⠀⠀⠀⠀⠀⠀⠹⣿⣿⣿⣿⠿⠿⠿⠿⠟⠻⠿⢿⣿⣿⣿⠋⠉⠉⠀⠀⠀⢰⣾⣿⣿⣿⣿⣿⣿⣿⣿⣿⣿⣿⣿⣿⣿⣿⣿⣿⣿⣿⡇</a:t>
            </a:r>
            <a:br/>
            <a:r>
              <a:t>⣿⣿⣿⣿⣿⣿⣿⣿⣿⣿⣿⣿⣿⣿⣿⣿⣿⣿⣿⣿⣿⣿⣿⣿⣿⣿⣿⣿⡆⠀⠀⠀⠀⠀⢻⣿⣿⣿⣿⣿⣷⣶⣿⣿⣿⣆⣀⣴⣿⣿⡿⠟⠂⠀⠀⠀⠀⠀⠀⠀⠀⠉⠋⠀⠀⠀⠀⠠⢀⣼⣿⣿⣿⣿⠿⠿⠛⠛⠛⠉⠉⠉⠉⣽⣿⣿⣿⣿⣿⣿⡇</a:t>
            </a:r>
            <a:br/>
            <a:r>
              <a:t>⣿⣿⣿⣿⣿⣿⣿⣿⣿⣿⣿⣿⣿⣿⣿⣿⣿⣿⣿⣿⣿⣿⣿⣿⣿⣿⣿⣿⢀⠀⠀⠀⠀⠀⢹⣿⣿⣿⣿⣿⣿⣿⣿⣿⣿⣿⣿⣿⣿⡿⠋⠀⠀⠀⠀⠀⠀⠀⠀⠀⠀⠀⠀⠀⠀⠀⠀⢰⣿⣿⠿⠛⠉⠀⠀⠀⠀⠀⠀⠀⣀⣰⣿⣿⣿⣿⣿⣿⣿⣿⡇</a:t>
            </a:r>
            <a:br/>
            <a:r>
              <a:t>⣿⣿⣿⣿⣿⣿⣿⣿⣿⣿⣿⣿⣿⣿⣿⣿⣿⣿⣿⣿⣿⣿⣿⣿⣿⣿⣿⣿⣿⠀⠀⠀⠀⠀⠀⢿⣿⣿⣿⣿⣿⣿⣿⣿⣿⣿⣿⣿⣿⣷⠀⠀⠀⠀⠀⠀⠀⠀⠀⠀⠀⠀⠀⠀⠀⠀⠀⠀⠀⠀⠀⠀⠀⠀⠀⢀⣀⠀⠀⠀⠀⠙⣿⣿⣿⣿⣿⣿⣿⣿⡇</a:t>
            </a:r>
            <a:br/>
            <a:r>
              <a:t>⣿⣿⣿⣿⣿⣿⣿⣿⣿⣿⣿⣿⣿⣿⣿⣿⣿⣿⣿⣿⣿⣿⣿⣿⣿⣿⣿⣿⣿⢀⡀⠀⠀⠀⠀⠘⣿⣿⣿⣿⣿⣿⣿⣿⣿⣿⣿⡇⠉⠉⠀⠀⠀⠀⠀⠀⠀⠀⠀⠀⠀⠀⠀⠀⠀⠀⠀⠀⠀⠀⠀⠀⣀⣤⣶⣿⣿⣿⣿⣿⣿⣿⣿⣿⣿⣿⣿⣿⣿⣿⡇</a:t>
            </a:r>
            <a:br/>
            <a:r>
              <a:t>⣿⣿⣿⣿⣿⣿⣿⣿⣿⣿⣿⣿⣿⣿⣿⣿⣿⣿⣿⣿⣿⣿⣿⣿⣿⣿⣿⣿⡇⠘⠀⠀⠀⠀⠀⠀⢹⣿⣿⣿⣿⣿⣿⣿⣿⣿⡏⠀⠀⠀⠀⠀⠀⠀⠀⠀⠀⠀⠀⠀⠀⠀⠀⠀⠀⠀⠀⠀⠀⠀⠀⠉⠙⢿⣿⣿⣿⣿⣿⣿⣿⣿⣿⣿⣿⣿⣿⣿⣿⣿⡇</a:t>
            </a:r>
            <a:br/>
            <a:r>
              <a:t>⣿⣿⣿⣿⣿⣿⣿⣿⣿⣿⣿⣿⣿⣿⣿⣿⣿⣿⣿⣿⣿⣿⣿⣿⣿⣿⣿⣿⠇⣴⠀⡄⠀⠀⠀⠀⠘⠻⠿⣿⣿⣿⣿⣿⣿⡿⠁⠀⠀⠀⠀⠀⠀⠀⠀⠀⠀⠀⠀⠀⠀⠀⠀⠀⠀⠀⠀⠀⠀⠀⠀⠀⠀⠀⠹⣿⣿⣿⣿⣿⣿⣿⣿⣿⣿⣿⣿⣿⣿⣿⡇</a:t>
            </a:r>
            <a:br/>
            <a:r>
              <a:t>⣿⣿⣿⣿⣿⣿⣿⣿⣿⣿⣿⣿⣿⣿⣿⣿⣿⣿⣿⣿⣿⣿⣿⣿⣿⣿⣿⣿⠀⡀⢰⣿⣄⠀⠀⠀⠀⠀⠀⠀⠉⠛⢿⣿⣿⣷⡀⠀⠀⠀⠀⠀⠀⠀⠀⠀⠀⠀⠀⠀⠀⠀⠀⠀⠀⠀⠀⠀⠀⠀⠀⠀⠀⠀⠀⢹⣿⣿⣿⣿⣿⣿⣿⣿⣿⣿⣿⣿⣿⣿⡇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⣿⣿⣿⣿⣿⣿⣿⣿⣿⣿⣿⣿⣿⣿⣿⣿⣿⣿⣿⣿⣿⣿⣿⣿⣿⣿⣿⡏⠰⠁⣾⣿⣿⣷⣄⡀⠀⠀⠀⠀⠀⠀⠀⠈⠙⠿⣿⣦⡀⠀⠀⠀⠀⠀⠀⠀⠀⠀⠀⠀⠀⠀⠀⠀⠀⠀⠀⠀⠀⠀⠀⠀⠀⠀⢀⣿⣿⣿⣿⣿⣿⣿⣿⣿⣿⣿⣿⣿⣿⣿⡇</a:t>
            </a:r>
            <a:br/>
            <a:r>
              <a:t>⣿⣿⣿⣿⣿⣿⣿⣿⣿⣿⣿⣿⣿⣿⣿⣿⣿⣿⣿⣿⣿⣿⣿⣿⣿⣿⣿⠃⣤⠀⣿⣿⣿⣿⣿⣿⣶⣄⡀⠀⠀⠀⠀⠀⠀⠀⠈⠙⠁⠀⠀⠀⠀⠀⠀⠀⠀⠀⠀⠀⠀⠀⠀⠀⠀⠀⠀⠀⠀⠀⠀⠀⠀⢀⣾⣿⣿⣿⣿⣿⣿⣿⣿⣿⣿⣿⣿⣿⣿⣿⡇</a:t>
            </a:r>
            <a:br/>
            <a:r>
              <a:t>⣿⣿⣿⣿⣿⣿⣿⣿⣿⣿⣿⣿⣿⣿⣿⣿⣿⣿⣿⣿⣿⣿⣿⣿⣿⣿⡿⠀⠁⣸⣿⣿⣿⣿⣿⣿⣿⣿⣿⣶⣤⡀⠀⠀⠀⠀⠀⠀⠀⠀⠀⠀⠀⠀⠀⠀⠀⠀⠀⠀⠀⠀⠀⠀⠀⠀⠀⠀⠀⠀⠀⠀⣰⣿⣿⣿⣿⣿⣿⣿⣿⣿⣿⣿⣿⣿⣿⣿⣿⣿⡇</a:t>
            </a:r>
            <a:br/>
            <a:r>
              <a:t>⣿⣿⣿⣿⣿⣿⣿⣿⣿⣿⣿⣿⣿⣿⣿⣿⣿⣿⣿⣿⣿⣿⣿⣿⣿⣿⠃⠼⢠⣿⣿⣿⣿⣿⣿⣿⣿⣿⣿⣿⣿⣿⣷⣦⣄⠀⠀⠀⠀⠀⠀⠀⠀⠀⠀⠀⠀⠀⠀⠀⠀⠀⠀⠀⠀⠀⠀⠀⠀⠀⣠⣾⣿⣿⣿⣿⣿⣿⣿⣿⣿⣿⣿⣿⣿⣿⣿⣿⣿⣿⡇</a:t>
            </a:r>
            <a:br/>
            <a:r>
              <a:t>⣿⣿⣿⣿⣿⣿⣿⣿⣿⣿⣿⣿⣿⣿⣿⣿⣿⣿⣿⣿⣿⣿⣿⣿⣿⡟⢠⠀⣸⣿⣿⣿⣿⣿⣿⣿⣿⣿⣿⣿⣿⣿⣿⠟⠁⠀⠀⠀⠀⠀⠀⠀⠀⠀⠀⠀⠀⠀⠀⠀⠀⠀⠀⠀⠀⣴⠀⣀⣴⣾⣿⣿⣿⣿⣿⣿⣿⣿⣿⣿⣿⣿⣿⣿⣿⣿⣿⣿⣿⣿⡇</a:t>
            </a:r>
            <a:br/>
            <a:r>
              <a:t>⣿⣿⣿⣿⣿⣿⣿⣿⣿⣿⣿⣿⣿⣿⣿⣿⣿⣿⣿⣿⣿⣿⣿⣿⣿⠃⠚⢀⣿⣿⣿⣿⣿⣿⣿⣿⣿⣿⣿⣿⣿⡿⠁⠀⠀⠀⠀⠀⠀⠀⠀⠀⠀⠀⠀⠀⠀⠀⠀⠀⠀⠀⠀⠀⢠⣿⣿⣿⣿⣿⣿⣿⣿⣿⣿⣿⣿⣿⣿⣿⣿⣿⣿⣿⣿⣿⣿⣿⣿⣿⡇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⣿⣿⣿⣿⣿⣿⣿⣿⣿⣿⣿⣿⣿⣿⣿⣿⣿⣿⣿⣿⣿⣿⣿⣿⡏⢰⠂⣾⣿⣿⣿⣿⣿⣿⣿⣿⣿⣿⣿⣿⣿⠇⠀⠀⠀⠀⠀⠀⠀⠀⠀⠀⠀⠀⠀⠀⠀⠀⠀⠀⠀⠀⠀⠀⢸⣿⣿⣿⣿⣿⣿⣿⣿⣿⣿⣿⣿⣿⣿⣿⣿⣿⣿⣿⣿⣿⣿⣿⣿⣿⡇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⣿⣿⣿⣿⣿⣿⣿⣿⣿⣿⣿⣿⣿⣿⣿⣿⣿⣿⣿⣿⣿⣿⣿⡿⠁⠀⢰⣿⣿⣿⣿⣿⣿⣿⣿⣿⣿⣿⣿⣿⠃⠀⠀⠀⠀⠀⠀⠀⠀⠀⠀⠀⠀⠀⠀⠀⠀⠀⠀⠀⠀⠀⠀⠀⢸⣿⣿⣿⣿⣿⣿⣿⣿⣿⣿⣿⣿⣿⣿⣿⣿⣿⣿⣿⣿⣿⣿⣿⣿⣿⡇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⣿⣿⣿⣿⣿⣿⣿⣿⣿⣿⣿⣿⣿⣿⣿⣿⣿⣿⣿⣿⣿⣿⣿⠇⠸⠁⣾⣿⣿⣿⣿⣿⣿⣿⣿⣿⣿⣿⣿⠃⠀⠀⠀⠀⠀⠀⠀⠀⠀⠀⠀⠀⠀⠀⠀⠀⠀⠀⠀⠀⠀⠀⠀⠀⠸⣿⣿⣿⣿⣿⣿⣿⣿⣿⣿⣿⣿⣿⣿⣿⣿⣿⣿⣿⣿⣿⣿⣿⣿⣿⡇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⣿⣿⣿⣿⣿⣿⣿⣿⣿⣿⣿⣿⣿⣿⣿⣿⣿⣿⣿⣿⣿⣿⣿⢀⡄⣸⣿⣿⣿⣿⣿⣿⣿⣿⣿⣿⣿⣿⣿⠀⠀⠀⠀⠀⠀⠀⠀⠀⠀⠀⠀⠀⠀⠀⠀⠀⠀⠀⠀⠀⠀⠀⠀⠀⠀⣿⣿⣿⣿⣿⣿⣿⣿⣿⣿⣿⣿⣿⣿⣿⣿⣿⣿⣿⣿⣿⣿⣿⣿⣿⡇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⣿⣿⣿⣿⣿⣿⣿⣿⣿⣿⣿⣿⣿⣿⣿⣿⣿⣿⣿⣿⣿⣿⠇⠘⠀⣿⣿⣿⣿⣿⣿⣿⣿⣿⣿⣿⣿⣿⣿⠀⠀⠀⠀⠀⠀⠀⠀⠀⠀⠀⠀⠀⠀⠀⠀⠀⠀⠀⠀⠀⠀⠀⠀⠀⠀⢸⣿⣿⣿⣿⣿⣿⣿⣿⣿⣿⣿⣿⣿⣿⣿⣿⣿⣿⣿⣿⣿⣿⣿⣿⡇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⣿⣿⣿⣿⣿⣿⣿⣿⣿⣿⣿⣿⣿⣿⣿⣿⣿⣿⣿⣿⣿⡿⠀⡖⢸⣿⣿⣿⣿⣿⣿⣿⣿⣿⣿⣿⣿⣿⣿⠀⠀⠀⠀⠀⠀⠀⠀⠀⠀⠀⠀⠀⠀⠀⠀⠀⠀⠀⠀⠀⠀⠀⠀⠀⠀⠘⣿⣿⣿⣿⣿⣿⣿⣿⣿⣿⣿⣿⣿⣿⣿⣿⣿⣿⣿⣿⣿⣿⣿⣿⡇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⣿⣿⣿⣿⣿⣿⣿⣿⣿⣿⣿⣿⣿⣿⣿⣿⣿⣿⣿⣿⣿⡇⠀⠁⣾⣿⣿⣿⣿⣿⣿⣿⣿⣿⣿⣿⣿⣿⣿⠀⠀⠀⠀⠀⠀⠀⠀⠀⠀⠀⠀⠀⠀⢀⠀⠀⠀⠀⠀⠀⠀⠀⠀⠀⠀⠀⣿⣿⣿⣿⣿⣿⣿⣿⣿⣿⣿⣿⣿⣿⣿⣿⣿⣿⣿⣿⣿⣿⣿⣿⡇</a:t>
            </a:r>
            <a:br/>
            <a:r>
              <a:t>⣿⣿⣿⣿⣿⣿⣿⣿⣿⣿⣿⣿⣿⣿⣿⣿⣿⣿⣿⣿⣿⡇⢸⠀⣿⣿⣿⣿⣿⣿⣿⣿⣿⣿⣿⣿⣿⣿⣿⠀⠀⠀⠀⠀⠀⠀⠀⠀⠀⠀⠀⠀⠀⢸⣆⠀⠀⠀⠀⠀⠀⠀⠀⠀⠀⠀⣿⣿⣿⣿⣿⣿⣿⣿⣿⣿⣿⣿⣿⣿⣿⣿⣿⣿⣿⣿⣿⣿⣿⣿⡇</a:t>
            </a:r>
            <a:br/>
            <a:r>
              <a:t>⣿⣿⣿⣿⣿⣿⣿⣿⣿⣿⣿⣿⣿⣿⣿⣿⣿⣿⣿⣿⣿⡇⢀⠀⢻⣿⣿⣿⣿⣿⣿⣿⣿⣿⣿⣿⣿⣿⣿⡇⠀⠀⠀⠀⠀⠀⠀⠀⠀⠀⠀⠀⠀⢸⣿⣆⠀⠀⠀⠀⠀⠀⠀⠀⢠⠀⢹⣿⣿⣿⣿⣿⣿⣿⣿⣿⣿⣿⣿⣿⣿⣿⣿⣿⣿⣿⣿⣿⣿⣿⡇</a:t>
            </a:r>
            <a:br/>
            <a:r>
              <a:t>⣿⣿⣿⣿⣿⣿⣿⣿⣿⣿⣿⣿⣿⣿⣿⣿⣿⣿⣿⣿⣿⡁⠘⠀⢸⣿⣿⣿⣿⣿⣿⣿⣿⣿⣿⣿⣿⣿⣿⡇⠀⠀⠀⠀⠀⠀⠀⠀⠀⠀⠀⠀⠀⠘⣿⣿⣆⠀⠀⠀⠀⠀⠀⠀⢸⡀⣹⣿⣿⣿⣿⣿⣿⣿⣿⣿⣿⣿⣿⣿⣿⣿⣿⣿⣿⣿⣿⣿⣿⣿⡇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⣿⣿⣿⣿⣿⣿⣿⣿⣿⣿⣿⣿⣿⣿⣿⣿⣿⣿⣿⣿⣿⣿⣿⣿⣿⡿⠁⠀⠀⠀⠀⠀⠀⠀⠀⠀⠀⠀⠀⠀⠀⠀⠀⠀⢻⣿⣿⣿⣿⣿⣿⣿⣿⣿⣿⣿⣿⣿⣿⣿⣿⣿⣿⣿⣿⣿⣿⣿⣿⣿⣿⣿⣿⣿⣿⣿⣿⣿⣿⣿⣿⣿⣿⣿⣿⣿⣿⣿⣿⣿⡇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⣿⣿⣿⣿⣿⣿⣿⣿⣿⣿⣿⣿⣿⣿⣿⣿⣿⣿⣿⣿⣿⣿⣿⣿⣿⣿⡀⠀⠀⠀⠀⠀⠀⠀⠀⠀⠀⠀⠀⠀⠀⠀⠀⠀⢺⣿⣿⣿⣿⣿⣿⣿⣿⣿⣿⣿⣿⣿⣿⣿⣿⣿⣿⣿⣿⣿⣿⣿⣿⣿⣿⣿⣿⣿⣿⣿⣿⣿⣿⣿⣿⣿⣿⣿⣿⣿⣿⣿⣿⣿⡇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⣿⣿⣿⣿⣿⣿⣿⣿⣿⣿⣿⣿⣿⣿⣿⣿⣿⣿⣿⣿⣿⣿⣿⣿⣿⣿⣷⡀⠀⠀⠀⠀⠀⠀⠀⠀⠀⠀⠀⠀⠀⠀⠀⠀⠀⠉⠻⢿⣿⣿⣿⣿⣿⣿⣿⣿⣿⣿⣿⣿⣿⣿⣿⣿⣿⣿⣿⣿⣿⣿⣿⣿⣿⣿⣿⣿⣿⣿⣿⣿⣿⣿⣿⣿⣿⣿⣿⣿⣿⣿⡇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⣿⣿⣿⣿⣿⣿⣿⣿⣿⣿⣿⣿⣿⣿⣿⣿⣿⣿⣿⣿⣿⣿⣿⣿⣿⣿⣿⣿⣦⡀⠀⠀⠀⠀⠀⠀⠀⠀⠀⠀⠀⠀⠀⠀⠀⠀⠀⠀⢻⣿⣿⣿⣿⣿⣿⣿⣿⣿⣿⣿⣿⣿⣿⣿⣿⣿⣿⣿⣿⣿⣿⣿⣿⣿⣿⣿⣿⣿⣿⣿⣿⣿⣿⣿⣿⣿⣿⣿⣿⣿⡇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⣿⣿⣿⣿⣿⣿⣿⣿⣿⣿⣿⣿⣿⣿⣿⣿⣿⣿⣿⣿⣿⣿⣿⣿⣿⣿⣿⣿⣿⣿⣷⣦⠤⠄⠀⠀⠀⠀⠀⠀⠀⠀⠀⠀⠀⠀⠀⠀⠀⢿⣿⣿⣿⣿⣿⣿⣿⣿⣿⣿⣿⣿⣿⣿⣿⣿⣿⣿⣿⣿⣿⣿⣿⣿⣿⣿⣿⣿⣿⣿⣿⣿⣿⣿⣿⣿⣿⣿⣿⣿⡇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⣿⣿⣿⣿⣿⣿⣿⣿⣿⣿⣿⣿⣿⣿⣿⣿⣿⣿⣿⣿⣿⣿⣿⣿⣿⣿⣿⣿⠁⠀⠀⠀⠀⠀⠀⠀⠀⠀⠀⠀⠀⠀⠀⠀⠀⠀⠀⠀⠀⢸⣿⣿⣿⣿⣿⣿⣿⣿⣿⣿⣿⣿⣿⣿⣿⣿⣿⣿⣿⣿⣿⣟⠛⢻⣿⣿⣿⣿⣿⣿⣿⣿⣿⣿⣿⣿⣿⣿⣿⣿⡇</a:t>
            </a:r>
            <a:br/>
            <a:r>
              <a:t>⣿⣿⣿⣿⣿⣿⣿⣿⣿⣿⣿⣿⣿⣿⣿⣿⣿⣿⣿⣿⣿⣿⣿⣿⣿⡿⠋⠀⠀⠀⠀⠀⠀⠀⠀⠀⠀⠀⠀⠀⠀⠀⠀⠀⠀⠀⠀⠀⠀⣾⣿⣿⣿⣿⣿⣿⣿⣿⣿⣿⣿⣿⣿⣿⣿⣿⣿⣿⣿⡿⠋⠁⠀⢸⣿⣿⣿⣿⣿⣿⣿⣿⣿⣿⣿⣿⣿⣿⣿⣿⡇</a:t>
            </a:r>
            <a:br/>
            <a:r>
              <a:t>⣿⣿⣿⣿⣿⣿⣿⣿⣿⣿⣿⣿⣿⣿⣿⣿⣿⣿⣿⣿⣿⣿⣿⣿⣿⣦⣄⠉⠀⠀⠀⠀⠀⠀⢀⣦⠀⠀⠀⠀⠀⠀⠀⠀⠀⠀⠀⢀⣾⣿⣿⣿⣿⣿⣿⣿⣿⣿⣿⣿⣿⣿⣿⣿⣿⣿⡿⠛⠀⠀⠀⣀⣤⣿⣿⣿⣿⣿⣿⣿⣿⣿⣿⣿⣿⣿⣿⣿⣿⣿⡇</a:t>
            </a:r>
            <a:br/>
            <a:r>
              <a:t>⣿⣿⣿⣿⣿⣿⣿⣿⣿⣿⣿⣿⣿⣿⣿⣿⣿⣿⣿⣿⣿⣿⣿⣿⣿⣿⣿⣧⠀⠀⠀⠀⠀⢶⣿⣿⣷⣤⣀⠀⠀⠀⠀⠀⠀⠀⠀⠹⣿⣿⣿⡿⠿⠿⠿⠿⠿⠿⠿⣿⣿⣿⣿⠋⠉⠉⠀⠀⠀⠀⣿⣿⣿⣿⣿⣿⣿⣿⣿⣿⣿⣿⣿⣿⣿⣿⣿⣿⣿⣿⡇</a:t>
            </a:r>
            <a:br/>
            <a:r>
              <a:t>⣿⣿⣿⣿⣿⣿⣿⣿⣿⣿⣿⣿⣿⣿⣿⣿⣿⣿⣿⣿⣿⣿⣿⣿⣿⣿⣿⣿⡇⠀⠀⠀⠀⠀⢻⣿⣿⣿⣿⣿⣶⣶⣶⣿⣿⣄⣀⣠⣿⣿⡿⠓⠀⠀⠀⠀⠀⠀⠀⠀⠈⠙⠋⠀⠀⠀⠀⠀⠂⣴⣿⣿⣿⣿⣿⣿⣿⣿⣿⣿⣿⣿⣿⣿⣿⣿⣿⣿⣿⣿⡇</a:t>
            </a:r>
            <a:br/>
            <a:r>
              <a:t>⣿⣿⣿⣿⣿⣿⣿⣿⣿⣿⣿⣿⣿⣿⣿⣿⣿⣿⣿⣿⣿⣿⣿⣿⣿⣿⣿⣿⣀⠀⠀⠀⠀⠀⢹⣿⣿⣿⣿⣿⣿⣿⣿⣿⣿⣿⣿⣿⣿⡟⠁⠀⠀⠀⠀⠀⠀⠀⠀⠀⠀⠀⠀⠀⠀⠀⠀⢰⣿⣿⣿⠿⠛⠉⠁⠀⠀⠀⠀⠀⠈⣽⣿⣿⣿⣿⣿⣿⣿⣿⡇</a:t>
            </a:r>
            <a:br/>
            <a:r>
              <a:t>⣿⣿⣿⣿⣿⣿⣿⣿⣿⣿⣿⣿⣿⣿⣿⣿⣿⣿⣿⣿⣿⣿⣿⣿⣿⣿⣿⣿⣿⠀⠀⠀⠀⠀⠈⣿⣿⣿⣿⣿⣿⣿⣿⣿⣿⣿⣿⣿⣿⡄⠀⠀⠀⠀⠀⠀⠀⠀⠀⠀⠀⠀⠀⠀⠀⠀⠀⠉⠉⠉⠀⠀⠀⠀⠀⠀⠀⠀⠀⠤⣼⣿⣿⣿⣿⣿⣿⣿⣿⣿⡇</a:t>
            </a:r>
            <a:br/>
            <a:r>
              <a:t>⣿⣿⣿⣿⣿⣿⣿⣿⣿⣿⣿⣿⣿⣿⣿⣿⣿⣿⣿⣿⣿⣿⣿⣿⣿⣿⣿⣿⣿⡆⠀⠀⠀⠀⠀⠸⣿⣿⣿⣿⣿⣿⣿⣿⣿⣿⣿⠀⠉⠁⠀⠀⠀⠀⠀⠀⠀⠀⠀⠀⠀⠀⠀⠀⠀⠀⠀⠀⠀⠀⠀⠀⠀⣀⣤⣶⣦⣤⣤⣄⣀⣿⣿⣿⣿⣿⣿⣿⣿⣿⡇</a:t>
            </a:r>
            <a:br/>
            <a:r>
              <a:t>⣿⣿⣿⣿⣿⣿⣿⣿⣿⣿⣿⣿⣿⣿⣿⣿⣿⣿⣿⣿⣿⣿⣿⣿⣿⣿⣿⣿⣿⠀⠁⠀⠀⠀⠀⠀⣿⣿⣿⣿⣿⣿⣿⣿⣿⣿⠇⠀⠀⠀⠀⠀⠀⠀⠀⠀⠀⠀⠀⠀⠀⠀⠀⠀⠀⠀⠀⠀⠀⠀⠀⠲⣿⣿⣿⣿⣿⣿⣿⣿⣿⣿⣿⣿⣿⣿⣿⣿⣿⣿⡇</a:t>
            </a:r>
            <a:br/>
            <a:r>
              <a:t>⣿⣿⣿⣿⣿⣿⣿⣿⣿⣿⣿⣿⣿⣿⣿⣿⣿⣿⣿⣿⣿⣿⣿⣿⣿⣿⣿⣿⡏⢸⡇⠀⠀⠀⠀⠀⠘⠻⢿⣿⣿⣿⣿⣿⣿⠏⠀⠀⠀⠀⠀⠀⠀⠀⠀⠀⠀⠀⠀⠀⠀⠀⠀⠀⠀⠀⠀⠀⠀⠀⠀⠀⠈⢿⣿⣿⣿⣿⣿⣿⣿⣿⣿⣿⣿⣿⣿⣿⣿⣿⡇</a:t>
            </a:r>
            <a:br/>
            <a:r>
              <a:t>⣿⣿⣿⣿⣿⣿⣿⣿⣿⣿⣿⣿⣿⣿⣿⣿⣿⣿⣿⣿⣿⣿⣿⣿⣿⣿⣿⣿⡇⢀⢀⣶⡄⠀⠀⠀⠀⠀⠀⠈⠙⠻⣿⣿⣿⣦⡀⠀⠀⠀⠀⠀⠀⠀⠀⠀⠀⠀⠀⠀⠀⠀⠀⠀⠀⠀⠀⠀⠀⠀⠀⠀⠀⠈⣿⣿⣿⣿⣿⣿⣿⣿⣿⣿⣿⣿⣿⣿⣿⣿⡇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⣿⣿⣿⣿⣿⣿⣿⣿⣿⣿⣿⣿⣿⣿⣿⣿⣿⣿⣿⣿⣿⣿⣿⣿⣿⣿⣿⣿⠇⠈⢸⣿⣿⣦⣄⠀⠀⠀⠀⠀⠀⠀⠀⠉⠻⢿⣿⣦⠀⠀⠀⠀⠀⠀⠀⠀⠀⠀⠀⠀⠀⠀⠀⠀⠀⠀⠀⠀⠀⠀⠀⠀⠀⠀⣿⣿⣿⣿⣿⣿⣿⣿⣿⣿⣿⣿⣿⣿⣿⣿⡇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⣿⣿⣿⣿⣿⣿⣿⣿⣿⣿⣿⣿⣿⣿⣿⣿⣿⣿⣿⣿⣿⣿⣿⣿⣿⣿⣿⡟⢠⡆⢸⣿⣿⣿⣿⣷⣦⣄⠀⠀⠀⠀⠀⠀⠀⠀⠉⠛⠀⠀⠀⠀⠀⠀⠀⠀⠀⠀⠀⠀⠀⠀⠀⠀⠀⠀⠀⠀⠀⠀⠀⠀⠀⣾⣿⣿⣿⣿⣿⣿⣿⣿⣿⣿⣿⣿⣿⣿⣿⣿⡇</a:t>
            </a:r>
            <a:br/>
            <a:r>
              <a:t>⣿⣿⣿⣿⣿⣿⣿⣿⣿⣿⣿⣿⣿⣿⣿⣿⣿⣿⣿⣿⣿⣿⣿⣿⣿⣿⣿⡇⠈⢁⣼⣿⣿⣿⣿⣿⣿⣿⣿⣦⣄⡀⠀⠀⠀⠀⠀⠀⠀⠀⠀⠀⠀⠀⠀⠀⠀⠀⠀⠀⠀⠀⠀⠀⠀⠀⠀⠀⠀⠀⠀⢠⣾⣿⣿⣿⣿⣿⣿⣿⣿⣿⣿⣿⣿⣿⣿⣿⣿⣿⡇</a:t>
            </a:r>
            <a:br/>
            <a:r>
              <a:t>⣿⣿⣿⣿⣿⣿⣿⣿⣿⣿⣿⣿⣿⣿⣿⣿⣿⣿⣿⣿⣿⣿⣿⣿⣿⣿⣿⠁⠄⣸⣿⣿⣿⣿⣿⣿⣿⣿⣿⣿⣿⣿⣶⣤⡀⠀⠀⠀⠀⠀⠀⠀⠀⠀⠀⠀⠀⠀⠀⠀⠀⠀⠀⠀⠀⠀⠀⠀⠀⢀⣴⣿⣿⣿⣿⣿⣿⣿⣿⣿⣿⣿⣿⣿⣿⣿⣿⣿⣿⣿⡇</a:t>
            </a:r>
            <a:br/>
            <a:r>
              <a:t>⣿⣿⣿⣿⣿⣿⣿⣿⣿⣿⣿⣿⣿⣿⣿⣿⣿⣿⣿⣿⣿⣿⣿⣿⣿⣿⠃⣠⠀⣿⣿⣿⣿⣿⣿⣿⣿⣿⣿⣿⣿⣿⣿⠋⠁⠀⠀⠀⠀⠀⠀⠀⠀⠀⠀⠀⠀⠀⠀⠀⠀⠀⠀⠀⢀⠀⠀⣠⣴⣿⣿⣿⣿⣿⣿⣿⣿⣿⣿⣿⣿⣿⣿⣿⣿⣿⣿⣿⣿⣿⡇</a:t>
            </a:r>
            <a:br/>
            <a:r>
              <a:t>⣿⣿⣿⣿⣿⣿⣿⣿⣿⣿⣿⣿⣿⣿⣿⣿⣿⣿⣿⣿⣿⣿⣿⣿⣿⣿⠀⠋⢠⣿⣿⣿⣿⣿⣿⣿⣿⣿⣿⣿⣿⡟⠁⠀⠀⠀⠀⠀⠀⠀⠀⠀⠀⠀⠀⠀⠀⠀⠀⠀⠀⠀⠀⠀⢸⣶⣿⣿⣿⣿⣿⣿⣿⣿⣿⣿⣿⣿⣿⣿⣿⣿⣿⣿⣿⣿⣿⣿⣿⣿⡇</a:t>
            </a:r>
            <a:br/>
            <a:r>
              <a:t>⣿⣿⣿⣿⣿⣿⣿⣿⣿⣿⣿⣿⣿⣿⣿⣿⣿⣿⣿⣿⣿⣿⣿⣿⣿⠇⡀⢰⣿⣿⣿⣿⣿⣿⣿⣿⣿⣿⣿⣿⣿⠇⠀⠀⠀⠀⠀⠀⠀⠀⠀⠀⠀⠀⠀⠀⠀⠀⠀⠀⠀⠀⠀⠀⣾⣿⣿⣿⣿⣿⣿⣿⣿⣿⣿⣿⣿⣿⣿⣿⣿⣿⣿⣿⣿⣿⣿⣿⣿⣿⡇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⣿⣿⣿⣿⣿⣿⣿⣿⣿⣿⣿⣿⣿⣿⣿⣿⣿⣿⣿⣿⣿⣿⣿⣿⠏⣀⠀⣽⣿⣿⣿⣿⣿⣿⣿⣿⣿⣿⣿⣿⠃⠀⠀⠀⠀⠀⠀⠀⠀⠀⠀⠀⠀⠀⠀⠀⠀⠀⠀⠀⠀⠀⠀⠀⢿⣿⣿⣿⣿⣿⣿⣿⣿⣿⣿⣿⣿⣿⣿⣿⣿⣿⣿⣿⣿⣿⣿⣿⣿⣿⡇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⣿⣿⣿⣿⣿⣿⣿⣿⣿⣿⣿⣿⣿⣿⣿⣿⣿⣿⣿⣿⣿⣿⣿⡟⠀⠟⢠⣿⣿⣿⣿⣿⣿⣿⣿⣿⣿⣿⣿⠇⠀⠀⠀⠀⠀⠀⠀⠀⠀⠀⠀⠀⠀⠀⠀⠀⠀⠀⠀⠀⠀⠀⠀⠀⢸⣿⣿⣿⣿⣿⣿⣿⣿⣿⣿⣿⣿⣿⣿⣿⣿⣿⣿⣿⣿⣿⣿⣿⣿⣿⡇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⣿⣿⣿⣿⣿⣿⣿⣿⣿⣿⣿⣿⣿⣿⣿⣿⣿⣿⣿⣿⣿⣿⣿⠇⡀⢰⣿⣿⣿⣿⣿⣿⣿⣿⣿⣿⣿⣿⣿⠀⠀⠀⠀⠀⠀⠀⠀⠀⠀⠀⠀⠀⠀⠀⠀⠀⠀⠀⠀⠀⠀⠀⠀⠀⠀⣿⣿⣿⣿⣿⣿⣿⣿⣿⣿⣿⣿⣿⣿⣿⣿⣿⣿⣿⣿⣿⣿⣿⣿⣿⡇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⣿⣿⣿⣿⣿⣿⣿⣿⣿⣿⣿⣿⣿⣿⣿⣿⣿⣿⣿⣿⣿⣿⠏⠀⠁⣿⣿⣿⣿⣿⣿⣿⣿⣿⣿⣿⣿⣿⣿⠀⠀⠀⠀⠀⠀⠀⠀⠀⠀⠀⠀⠀⠀⠀⠀⠀⠀⠀⠀⠀⠀⠀⠀⠀⠀⢸⣿⣿⣿⣿⣿⣿⣿⣿⣿⣿⣿⣿⣿⣿⣿⣿⣿⣿⣿⣿⣿⣿⣿⣿⡇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⣿⣿⣿⣿⣿⣿⣿⣿⣿⣿⣿⣿⣿⣿⣿⣿⣿⣿⣿⣿⣿⡟⠠⡟⢠⣿⣿⣿⣿⣿⣿⣿⣿⣿⣿⣿⣿⣿⣿⠀⠀⠀⠀⠀⠀⠀⠀⠀⠀⠀⠀⠀⠀⠀⠀⠀⠀⠀⠀⠀⠀⠀⠀⠀⠀⠈⣿⣿⣿⣿⣿⣿⣿⣿⣿⣿⣿⣿⣿⣿⣿⣿⣿⣿⣿⣿⣿⣿⣿⣿⡇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⣿⣿⣿⣿⣿⣿⣿⣿⣿⣿⣿⣿⣿⣿⣿⣿⣿⣿⣿⣿⣿⡇⠀⢠⣿⣿⣿⣿⣿⣿⣿⣿⣿⣿⣿⣿⣿⣿⣿⠀⠀⠀⠀⠀⠀⠀⠀⠀⠀⠀⠀⠀⠀⠀⠀⠀⠀⠀⠀⠀⠀⠀⠀⠀⠀⠀⢿⣿⣿⣿⣿⣿⣿⣿⣿⣿⣿⣿⣿⣿⣿⣿⣿⣿⣿⣿⣿⣿⣿⣿⡇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⣿⣿⣿⣿⣿⣿⣿⣿⣿⣿⣿⣿⣿⣿⣿⣿⣿⣿⣿⣿⣿⠃⠀⢸⣿⣿⣿⣿⣿⣿⣿⣿⣿⣿⣿⣿⣿⣿⣿⡆⠀⠀⠀⠀⠀⠀⠀⠀⠀⠀⠀⠀⠀⢰⡀⠀⠀⠀⠀⠀⠀⠀⠀⠀⠀⠀⢸⣿⣿⣿⣿⣿⣿⣿⣿⣿⣿⣿⣿⣿⣿⣿⣿⣿⣿⣿⣿⣿⣿⣿⡇</a:t>
            </a:r>
            <a:br/>
            <a:r>
              <a:t>⣿⣿⣿⣿⣿⣿⣿⣿⣿⣿⣿⣿⣿⣿⣿⣿⣿⣿⣿⣿⡇⢠⡄⢸⣿⣿⣿⣿⣿⣿⣿⣿⣿⣿⣿⣿⣿⣿⣿⡇⠀⠀⠀⠀⠀⠀⠀⠀⠀⠀⠀⠀⠀⠘⣧⠀⠀⠀⠀⠀⠀⠀⠀⠀⠸⡀⢸⣿⣿⣿⣿⣿⣿⣿⣿⣿⣿⣿⣿⣿⣿⣿⣿⣿⣿⣿⣿⣿⣿⣿⡇</a:t>
            </a:r>
            <a:br/>
            <a:r>
              <a:t>⣿⣿⣿⣿⣿⣿⣿⣿⣿⣿⣿⣿⣿⣿⣿⣿⣿⣿⣿⣿⠀⠘⠁⣼⣿⣿⣿⣿⣿⣿⣿⣿⣿⣿⣿⣿⣿⣿⣿⣧⠀⠀⠀⠀⠀⠀⠀⠀⠀⠀⠀⠀⠀⠀⣿⣧⠀⠀⠀⠀⠀⠀⠀⠀⠀⣇⢸⣿⣿⣿⣿⣿⣿⣿⣿⣿⣿⣿⣿⣿⣿⣿⣿⣿⣿⣿⣿⣿⣿⣿⡇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⣿⣿⣿⣿⣿⣿⣿⣿⣿⣿⣿⣿⣿⣿⣿⣿⣿⣿⣿⣿⣿⣿⣿⣿⣿⣿⣿⠀⠀⠀⠀⠀⠀⠀⠀⠀⠀⠀⠀⠀⠀⠀⠀⠀⠀⢸⣿⣿⣿⣿⣿⣿⣿⣿⣿⣿⣿⣿⣿⣿⣿⣿⣿⣿⣿⣿⣿⣿⣿⣿⣿⣿⣿⣿⣿⣿⣿⣿⣿⣿⣿⣿⣿⣿⣿⣿⣿⣿⣿⣿⡇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⣿⣿⣿⣿⣿⣿⣿⣿⣿⣿⣿⣿⣿⣿⣿⣿⣿⣿⣿⣿⣿⣿⣿⣿⣿⣿⣿⣇⠀⠀⠀⠀⠀⠀⠀⠀⠀⠀⠀⠀⠀⠀⠀⠀⠀⢺⣿⣿⣿⣿⣿⣿⣿⣿⣿⣿⣿⣿⣿⣿⣿⣿⣿⣿⣿⣿⣿⣿⣿⣿⣿⣿⣿⣿⣿⣿⣿⣿⣿⣿⣿⣿⣿⣿⣿⣿⣿⣿⣿⣿⡇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⣿⣿⣿⣿⣿⣿⣿⣿⣿⣿⣿⣿⣿⣿⣿⣿⣿⣿⣿⣿⣿⣿⣿⣿⣿⣿⣿⣿⣧⡀⠀⠀⠀⠀⠀⠀⠀⠀⠀⠀⠀⠀⠀⠀⠀⠀⠉⠛⢿⣿⣿⣿⣿⣿⣿⣿⣿⣿⣿⣿⣿⣿⣿⣿⣿⣿⣿⣿⣿⣿⣿⣿⣿⣿⣿⣿⣿⣿⣿⣿⣿⣿⣿⣿⣿⣿⣿⣿⣿⣿⡇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⣿⣿⣿⣿⣿⣿⣿⣿⣿⣿⣿⣿⣿⣿⣿⣿⣿⣿⣿⣿⣿⣿⣿⣿⣿⣿⣿⣿⣿⣿⣦⣀⠀⠀⠀⠀⠀⠀⠀⠀⠀⠀⠀⠀⠀⠀⠀⠀⠈⢻⣿⣿⣿⣿⣿⣿⣿⣿⣿⣿⣿⣿⣿⣿⣿⣿⣿⣿⣿⣿⣿⣿⣿⣿⣿⣿⣿⣿⣿⣿⣿⣿⣿⣿⣿⣿⣿⣿⣿⣿⡇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⣿⣿⣿⣿⣿⣿⣿⣿⣿⣿⣿⣿⣿⣿⣿⣿⣿⣿⣿⣿⣿⣿⣿⣿⣿⣿⣿⣿⣿⠛⠛⠛⠛⠓⠂⠀⠀⠀⠀⠀⠀⠀⠀⠀⠀⠀⠀⠀⠀⠈⣿⣿⣿⣿⣿⣿⣿⣿⣿⣿⣿⣿⣿⣿⣿⣿⣿⣿⣿⣿⣿⣿⣿⣿⣿⣿⣿⣿⣿⣿⣿⣿⣿⣿⣿⣿⣿⣿⣿⣿⡇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⣿⣿⣿⣿⣿⣿⣿⣿⣿⣿⣿⣿⣿⣿⣿⣿⣿⣿⣿⣿⣿⣿⣿⣿⣿⣿⣿⠿⠃⠀⠀⠀⠀⠀⠀⠀⠀⠀⠀⠀⠀⠀⠀⠀⠀⠀⠀⠀⠀⠀⣿⣿⣿⣿⣿⣿⣿⣿⣿⣿⣿⣿⣿⣿⣿⣿⣿⣿⣿⣿⣿⣿⡿⠉⠠⣿⣿⣿⣿⣿⣿⣿⣿⣿⣿⣿⣿⣿⣿⣿⡇</a:t>
            </a:r>
            <a:br/>
            <a:r>
              <a:t>⣿⣿⣿⣿⣿⣿⣿⣿⣿⣿⣿⣿⣿⣿⣿⣿⣿⣿⣿⣿⣿⣿⣿⣿⣿⣿⠁⠠⠆⠀⠀⠀⠀⠀⠀⠀⠀⠀⠀⠀⠀⠀⠀⠀⠀⠀⠀⠀⠀⣰⣿⣿⣿⣿⣿⣿⣿⣿⣿⣿⣿⣿⣿⣿⣿⣿⣿⣿⡿⠿⠛⠁⠀⠀⢠⣿⣿⣿⣿⣿⣿⣿⣿⣿⣿⣿⣿⣿⣿⣿⡇</a:t>
            </a:r>
            <a:br/>
            <a:r>
              <a:t>⣿⣿⣿⣿⣿⣿⣿⣿⣿⣿⣿⣿⣿⣿⣿⣿⣿⣿⣿⣿⣿⣿⣿⣿⣿⣿⣿⣧⠀⠀⠀⠀⠀⠀⣠⣾⣆⠀⠀⠀⠀⠀⠀⠀⠀⠀⠀⢀⣴⣿⣿⣿⣿⣿⣿⣿⣿⣿⣿⣿⣿⣿⣿⣿⣿⣿⡿⠛⠁⠀⠀⣀⣠⣴⣿⣿⣿⣿⣿⣿⣿⣿⣿⣿⣿⣿⣿⣿⣿⣿⡇</a:t>
            </a:r>
            <a:br/>
            <a:r>
              <a:t>⣿⣿⣿⣿⣿⣿⣿⣿⣿⣿⣿⣿⣿⣿⣿⣿⣿⣿⣿⣿⣿⣿⣿⣿⣿⣿⣿⣿⣇⠀⠀⠀⠀⠈⢿⣿⣿⣷⣦⣀⡀⠀⠀⠀⡀⠀⠀⠘⣿⣿⣿⡿⠿⠿⠿⠿⠿⢿⣿⣿⣿⣿⣿⠏⠀⠁⠀⠀⠀⡀⢸⣿⣿⣿⣿⣿⣿⣿⣿⣿⣿⣿⣿⣿⣿⣿⣿⣿⣿⣿⡇</a:t>
            </a:r>
            <a:br/>
            <a:r>
              <a:t>⣿⣿⣿⣿⣿⣿⣿⣿⣿⣿⣿⣿⣿⣿⣿⣿⣿⣿⣿⣿⣿⣿⣿⣿⣿⣿⣿⣿⠏⠀⠀⠀⠀⠀⢨⣿⣿⣿⣿⣿⣿⣿⣿⣿⣿⣦⣀⣤⣿⠿⠗⠀⠀⠀⠀⠀⠀⠀⠀⠉⠛⠟⠉⠀⠀⠀⠀⠀⠈⣠⣿⣿⣿⣿⣿⣿⣿⣿⣿⣿⣿⣿⣿⣿⣿⣿⣿⣿⣿⣿⡇</a:t>
            </a:r>
            <a:br/>
            <a:r>
              <a:t>⣿⣿⣿⣿⣿⣿⣿⣿⣿⣿⣿⣿⣿⣿⣿⣿⣿⣿⣿⣿⣿⣿⣿⣿⣿⣿⣿⣿⣶⡆⠀⠀⠀⠀⠸⣿⣿⣿⣿⣿⣿⣿⣿⣿⣿⣿⣿⣿⡟⠁⠀⠀⠀⠀⠀⠀⠀⠀⠀⠀⠀⠀⠀⠀⠀⠀⠀⢰⣿⣿⣿⣿⣿⣿⣿⣿⣿⣿⣿⣿⣿⣿⣿⣿⣿⣿⣿⣿⣿⣿⡇</a:t>
            </a:r>
            <a:br/>
            <a:r>
              <a:t>⣿⣿⣿⣿⣿⣿⣿⣿⣿⣿⣿⣿⣿⣿⣿⣿⣿⣿⣿⣿⣿⣿⣿⣿⣿⣿⣿⣿⣿⣇⠀⠀⠀⠀⠀⢿⣿⣿⣿⣿⣿⣿⣿⣿⣿⣿⣿⣟⡀⠀⠀⠀⠀⠀⠀⠀⠀⠀⠀⠀⠀⠀⠀⠀⠀⠀⣴⠿⠛⠛⠛⠋⠉⠉⠉⠙⠛⢿⣿⣿⣿⣿⣿⣿⣿⣿⣿⣿⣿⣿⡇</a:t>
            </a:r>
            <a:br/>
            <a:r>
              <a:t>⣿⣿⣿⣿⣿⣿⣿⣿⣿⣿⣿⣿⣿⣿⣿⣿⣿⣿⣿⣿⣿⣿⣿⣿⣿⣿⣿⣿⣿⣿⠀⠀⠀⠀⠀⢸⣿⣿⣿⣿⣿⣿⣿⣿⣿⣿⠀⠈⠁⠀⠀⠀⠀⠀⠀⠀⠀⠀⠀⠀⠀⠀⠀⠀⠀⠀⠀⠀⠀⠀⠀⠀⠀⠀⠀⠀⠀⢸⣿⣿⣿⣿⣿⣿⣿⣿⣿⣿⣿⣿⡇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⣿⣿⣿⣿⣿⣿⣿⣿⣿⣿⣿⣿⣿⣿⣿⣿⣿⣿⣿⣿⣿⣿⣿⣿⣿⣿⣿⣿⣿⡇⠀⠀⠀⠀⠀⠀⣿⣿⣿⣿⣿⣿⣿⣿⣿⠁⠀⠀⠀⠀⠀⠀⠀⠀⠀⠀⠀⠀⠀⠀⠀⠀⠀⠀⠀⠀⠀⠀⠀⠀⠀⢀⣠⣴⣤⡀⠐⢾⣿⣿⣿⣿⣿⣿⣿⣿⣿⣿⣿⣿⡇</a:t>
            </a:r>
            <a:br/>
            <a:r>
              <a:t>⣿⣿⣿⣿⣿⣿⣿⣿⣿⣿⣿⣿⣿⣿⣿⣿⣿⣿⣿⣿⣿⣿⣿⣿⣿⣿⣿⣿⣿⣇⠀⠀⠀⠀⠀⠀⠉⠛⢿⣿⣿⣿⣿⣿⠃⠀⠀⠀⠀⠀⠀⠀⠀⠀⠀⠀⠀⠀⠀⠀⠀⠀⠀⠀⠀⠀⠀⠀⠀⠐⣿⣿⣿⣿⣿⣿⣿⣦⣿⣿⣿⣿⣿⣿⣿⣿⣿⣿⣿⣿⡇</a:t>
            </a:r>
            <a:br/>
            <a:r>
              <a:t>⣿⣿⣿⣿⣿⣿⣿⣿⣿⣿⣿⣿⣿⣿⣿⣿⣿⣿⣿⣿⣿⣿⣿⣿⣿⣿⣿⣿⣿⣿⠀⠰⣄⠀⠀⠀⠀⠀⠀⠈⠙⠻⣿⣿⣦⠀⠀⠀⠀⠀⠀⠀⠀⠀⠀⠀⠀⠀⠀⠀⠀⠀⠀⠀⠀⠀⠀⠀⠀⠀⢸⣿⣿⣿⣿⣿⣿⣿⣿⣿⣿⣿⣿⣿⣿⣿⣿⣿⣿⣿⡇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⣿⣿⣿⣿⣿⣿⣿⣿⣿⣿⣿⣿⣿⣿⣿⣿⣿⣿⣿⣿⣿⣿⣿⣿⣿⣿⣿⣿⣿⡏⢀⡀⢹⣷⣄⠀⠀⠀⠀⠀⠀⠀⠀⠙⠻⣷⡄⠀⠀⠀⠀⠀⠀⠀⠀⠀⠀⠀⠀⠀⠀⠀⠀⠀⠀⠀⠀⠀⠀⠀⠈⣿⣿⣿⣿⣿⣿⣿⣿⣿⣿⣿⣿⣿⣿⣿⣿⣿⣿⣿⡇</a:t>
            </a:r>
            <a:br/>
            <a:r>
              <a:t>⣿⣿⣿⣿⣿⣿⣿⣿⣿⣿⣿⣿⣿⣿⣿⣿⣿⣿⣿⣿⣿⣿⣿⣿⣿⣿⣿⣿⣿⡇⠸⠃⣸⣿⣿⣿⣦⣄⠀⠀⠀⠀⠀⠀⠀⠈⠁⠀⠀⠀⠀⠀⠀⠀⠀⠀⠀⠀⠀⠀⠀⠀⠀⠀⠀⠀⠀⠀⠀⠀⢀⣿⣿⣿⣿⣿⣿⣿⣿⣿⣿⣿⣿⣿⣿⣿⣿⣿⣿⣿⡇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⣿⣿⣿⣿⣿⣿⣿⣿⣿⣿⣿⣿⣿⣿⣿⣿⣿⣿⣿⣿⣿⣿⣿⣿⣿⣿⣿⣿⣿⡷⠀⢰⣿⣿⣿⣿⣿⣿⣷⣦⣄⠀⠀⠀⠀⠀⠀⠀⠀⠀⠀⠀⠀⠀⠀⠀⠀⠀⠀⠀⠀⠀⠀⠀⠀⠀⠀⠀⠀⢀⣾⣿⣿⣿⣿⣿⣿⣿⣿⣿⣿⣿⣿⣿⣿⣿⣿⣿⣿⣿⡇</a:t>
            </a:r>
            <a:br/>
            <a:r>
              <a:t>⣿⣿⣿⣿⣿⣿⣿⣿⣿⣿⣿⣿⣿⣿⣿⣿⣿⣿⣿⣿⣿⣿⣿⣿⣿⣿⣿⣿⣿⠁⠀⠘⣿⣿⣿⣿⣿⣿⣿⣿⣿⣷⣦⡀⠀⠀⠀⠀⠀⠀⠀⠀⠀⠀⠀⠀⠀⠀⠀⠀⠀⠀⠀⠀⠀⠀⠀⠀⣰⣿⣿⣿⣿⣿⣿⣿⣿⣿⣿⣿⣿⣿⣿⣿⣿⣿⣿⣿⣿⣿⡇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⣿⣿⣿⣿⣿⣿⣿⣿⣿⣿⣿⣿⣿⣿⣿⣿⣿⣿⣿⣿⣿⣿⣿⣿⣿⣿⣿⣿⡏⢠⠟⢠⣿⣿⣿⣿⣿⣿⣿⣿⣿⣿⡟⠁⠀⠀⠀⠀⠀⠀⠀⠀⠀⠀⠀⠀⠀⠀⠀⠀⠀⠀⠀⠀⠀⢀⣠⣾⣿⣿⣿⣿⣿⣿⣿⣿⣿⣿⣿⣿⣿⣿⣿⣿⣿⣿⣿⣿⣿⣿⡇</a:t>
            </a:r>
            <a:br/>
            <a:r>
              <a:t>⣿⣿⣿⣿⣿⣿⣿⣿⣿⣿⣿⣿⣿⣿⣿⣿⣿⣿⣿⣿⣿⣿⣿⣿⣿⣿⣿⣿⡷⠀⢠⣼⣿⣿⣿⣿⣿⣿⣿⣿⣿⠋⠀⠀⠀⠀⠀⠀⠀⠀⠀⠀⠀⠀⠀⠀⠀⠀⠀⠀⠀⠀⠀⣠⣴⣿⣿⣿⣿⣿⣿⣿⣿⣿⣿⣿⣿⣿⣿⣿⣿⣿⣿⣿⣿⣿⣿⣿⣿⣿⡇</a:t>
            </a:r>
            <a:br/>
            <a:r>
              <a:t>⣿⣿⣿⣿⣿⣿⣿⣿⣿⣿⣿⣿⣿⣿⣿⣿⣿⣿⣿⣿⣿⣿⣿⣿⣿⣿⣿⡟⠁⠀⢺⣿⣿⣿⣿⣿⣿⣿⣿⣿⣿⠀⠀⠀⠀⠀⠀⠀⠀⠀⠀⠀⠀⠀⠀⠀⠀⠀⠀⠀⠀⠀⠀⣿⣿⣿⣿⣿⣿⣿⣿⣿⣿⣿⣿⣿⣿⣿⣿⣿⣿⣿⣿⣿⣿⣿⣿⣿⣿⣿⡇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⣿⣿⣿⣿⣿⣿⣿⣿⣿⣿⣿⣿⣿⣿⣿⣿⣿⣿⣿⣿⣿⣿⣿⣿⣿⣿⣿⠁⡴⠂⣸⣿⣿⣿⣿⣿⣿⣿⣿⣿⠃⠀⠀⠀⠀⠀⠀⠀⠀⠀⠀⠀⠀⠀⠀⠀⠀⠀⠀⠀⠀⠀⠀⢻⣿⣿⣿⣿⣿⣿⣿⣿⣿⣿⣿⣿⣿⣿⣿⣿⣿⣿⣿⣿⣿⣿⣿⣿⣿⣿⡇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⣿⣿⣿⣿⣿⣿⣿⣿⣿⣿⣿⣿⣿⣿⣿⣿⣿⣿⣿⣿⣿⣿⣿⣿⣿⣿⣿⠀⢀⣤⣿⣿⣿⣿⣿⣿⣿⣿⣿⠇⠀⠀⠀⠀⠀⠀⠀⠀⠀⠀⠀⠀⠀⠀⠀⠀⠀⠀⠀⠀⠀⠀⠀⠘⣿⣿⣿⣿⣿⣿⣿⣿⣿⣿⣿⣿⣿⣿⣿⣿⣿⣿⣿⣿⣿⣿⣿⣿⣿⣿⡇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⣿⣿⣿⣿⣿⣿⣿⣿⣿⣿⣿⣿⣿⣿⣿⣿⣿⣿⣿⣿⣿⣿⣿⣿⣿⡟⠁⠀⢸⣿⣿⣿⣿⣿⣿⣿⣿⣿⣿⠀⠀⠀⠀⠀⠀⠀⠀⠀⠀⠀⠀⠀⠀⠀⠀⠀⠀⠀⠀⠀⠀⠀⠀⠀⢹⣿⣿⣿⣿⣿⣿⣿⣿⣿⣿⣿⣿⣿⣿⣿⣿⣿⣿⣿⣿⣿⣿⣿⣿⣿⡇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⣿⣿⣿⣿⣿⣿⣿⣿⣿⣿⣿⣿⣿⣿⣿⣿⣿⣿⣿⣿⣿⣿⣿⣿⡟⠀⡶⠀⣼⣿⣿⣿⣿⣿⣿⣿⣿⣿⡟⠀⠀⠀⠀⠀⠀⠀⠀⠀⠀⠀⠀⠀⠀⠀⠀⠀⠀⠀⠀⠀⠀⠀⠀⠀⠈⣿⣿⣿⣿⣿⣿⣿⣿⣿⣿⣿⣿⣿⣿⣿⣿⣿⣿⣿⣿⣿⣿⣿⣿⣿⡇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⣿⣿⣿⣿⣿⣿⣿⣿⣿⣿⣿⣿⣿⣿⣿⣿⣿⣿⣿⣿⣿⣿⣿⣿⠇⠀⣠⣼⣿⣿⣿⣿⣿⣿⣿⣿⣿⣿⡇⠀⠀⠀⠀⠀⠀⠀⠀⠀⠀⠀⠀⠀⠀⠀⠀⠀⠀⠀⠀⠀⠀⠀⠀⠀⠀⢹⣿⣿⣿⣿⣿⣿⣿⣿⣿⣿⣿⣿⣿⣿⣿⣿⣿⣿⣿⣿⣿⣿⣿⣿⡇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⣿⣿⣿⣿⣿⣿⣿⣿⣿⣿⣿⣿⣿⣿⣿⣿⣿⣿⣿⣿⣿⣿⡟⠉⠀⢸⣿⣿⣿⣿⣿⣿⣿⣿⣿⣿⣿⣿⡇⠀⠀⠀⠀⠀⠀⠀⠀⠀⠀⠀⠀⠀⠀⠀⠀⠀⠀⠀⠀⠀⠀⠀⠀⠀⠀⠈⣿⣿⣿⣿⣿⣿⣿⣿⣿⣿⣿⣿⣿⣿⣿⣿⣿⣿⣿⣿⣿⣿⣿⣿⡇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⣿⣿⣿⣿⣿⣿⣿⣿⣿⣿⣿⣿⣿⣿⣿⣿⣿⣿⣿⣿⣿⡟⠠⡷⢀⣾⣿⣿⣿⣿⣿⣿⣿⣿⣿⣿⣿⣿⣷⡀⠀⠀⠀⠀⠀⠀⠀⠀⠀⠀⠀⠀⠀⠀⠀⠀⠀⠀⠀⠀⠀⠀⠀⠀⠀⠀⢿⣿⣿⣿⣿⣿⣿⣿⣿⣿⣿⣿⣿⣿⣿⣿⣿⣿⣿⣿⣿⣿⣿⣿⡇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⣿⣿⣿⣿⣿⣿⣿⣿⣿⣿⣿⣿⣿⣿⣿⣿⣿⣿⣿⣿⣿⠄⢀⣠⣾⣿⣿⣿⣿⣿⣿⣿⣿⣿⣿⣿⣿⣿⣿⣷⠀⠀⠀⠀⠀⠀⠀⠀⠀⠀⠀⠀⠀⠀⠀⠀⠀⠀⠀⠀⠀⠀⠀⠀⢸⡀⢸⣿⣿⣿⣿⣿⣿⣿⣿⣿⣿⣿⣿⣿⣿⣿⣿⣿⣿⣿⣿⣿⣿⣿⡇</a:t>
            </a:r>
            <a:br/>
            <a:r>
              <a:t>⣿⣿⣿⣿⣿⣿⣿⣿⣿⣿⣿⣿⣿⣿⣿⡿⣿⣿⣿⠟⠉⠀⢾⣿⣿⣿⣿⣿⣿⣿⣿⣿⣿⣿⣿⣿⣿⣿⣿⣿⠀⠀⠀⠀⠀⠀⠀⠀⠀⠀⠀⠀⠀⠀⠀⠀⠀⠀⠀⠀⠀⠀⠀⠀⠀⣧⠈⣿⣿⣿⣿⣿⣿⣿⣿⣿⣿⣿⣿⣿⣿⣿⣿⣿⣿⣿⣿⣿⣿⣿⡇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⣿⣿⣿⣿⣿⣿⣿⣿⣿⣿⣿⣿⣿⣿⣿⣿⣿⣿⣿⣿⣿⣿⣿⣿⣿⣿⣿⠁⠀⠀⠀⠀⠀⠀⠀⠀⠀⠀⠀⠀⠀⠀⠀⠀⠀⠈⣿⣿⣿⣿⣿⣿⣿⣿⣿⣿⣿⣿⣿⣿⣿⣿⣿⣿⣿⣿⣿⣿⣿⣿⣿⣿⣿⣿⣿⣿⣿⣿⣿⣿⣿⣿⣿⣿⣿⣿⣿⣿⣿⣿⡇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⣿⣿⣿⣿⣿⣿⣿⣿⣿⣿⣿⣿⣿⣿⣿⣿⣿⣿⣿⣿⣿⣿⣿⣿⣿⣿⣿⣷⡀⠀⠀⠀⠀⠀⠀⠀⠀⠀⠀⠀⠀⠀⠀⠀⠀⢘⣿⣿⣿⣿⣿⣿⣿⣿⣿⣿⣿⣿⣿⣿⣿⣿⣿⣿⣿⣿⣿⣿⣿⣿⣿⣿⣿⣿⣿⣿⣿⣿⣿⣿⣿⣿⣿⣿⣿⣿⣿⣿⣿⣿⡇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⣿⣿⣿⣿⣿⣿⣿⣿⣿⣿⣿⣿⣿⣿⣿⣿⣿⣿⣿⣿⣿⣿⣿⣿⣿⣿⣿⣿⣷⣄⠀⠀⠀⠀⠀⠀⠀⠀⠀⠀⠀⠀⠀⠀⠀⠀⠈⠙⢿⣿⣿⣿⣿⣿⣿⣿⣿⣿⣿⣿⣿⣿⣿⣿⣿⣿⣿⣿⣿⣿⣿⣿⣿⣿⣿⣿⣿⣿⣿⣿⣿⣿⣿⣿⣿⣿⣿⣿⣿⣿⡇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⣿⣿⣿⣿⣿⣿⣿⣿⣿⣿⣿⣿⣿⣿⣿⣿⣿⣿⣿⣿⣿⣿⣿⣿⣿⣿⣿⣿⣿⣿⣷⣤⣀⠀⠀⠀⠀⠀⠀⠀⠀⠀⠀⠀⠀⠀⠀⠀⠀⢹⣿⣿⣿⣿⣿⣿⣿⣿⣿⣿⣿⣿⣿⣿⣿⣿⣿⣿⣿⣿⣿⣿⣿⣿⣿⣿⣿⣿⣿⣿⣿⣿⣿⣿⣿⣿⣿⣿⣿⣿⡇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⣿⣿⣿⣿⣿⣿⣿⣿⣿⣿⣿⣿⣿⣿⣿⣿⣿⣿⣿⣿⣿⣿⣿⣿⣿⣿⣿⣿⣿⠋⠉⠉⠋⠉⠁⠀⠀⠀⠀⠀⠀⠀⠀⠀⠀⠀⠀⠀⠀⠀⣿⣿⣿⣿⣿⣿⣿⣿⣿⣿⣿⣿⣿⣿⣿⣿⣿⣿⣿⣿⣿⣿⣿⣿⣿⣿⣿⣿⣿⣿⣿⣿⣿⣿⣿⣿⣿⣿⣿⣿⡇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⣿⣿⣿⣿⣿⣿⣿⣿⣿⣿⣿⣿⣿⣿⣿⣿⣿⣿⣿⣿⣿⣿⣿⣿⣿⣿⣿⠟⠋⠀⠀⠀⠀⠀⠀⠀⠀⠀⠀⠀⠀⠀⠀⠀⠀⠀⠀⠀⠀⠀⣿⣿⣿⣿⣿⣿⣿⣿⣿⣿⣿⣿⣿⣿⣿⣿⣿⣿⣿⣿⣿⣿⡿⠈⠁⣿⣿⣿⣿⣿⣿⣿⣿⣿⣿⣿⣿⣿⣿⣿⡇</a:t>
            </a:r>
            <a:br/>
            <a:r>
              <a:t>⣿⣿⣿⣿⣿⣿⣿⣿⣿⣿⣿⣿⣿⣿⣿⣿⣿⣿⣿⣿⣿⣿⣿⣿⣿⣿⣁⠀⠆⠀⠀⠀⠀⠀⠀⠀⠀⠀⠀⠀⠀⠀⠀⠀⠀⠀⠀⠀⠀⢰⣿⣿⣿⣿⣿⣿⣿⣿⣿⣿⣿⣿⣿⣿⣿⣿⣿⣿⡿⠿⠟⠉⠀⠀⢀⣿⣿⣿⣿⣿⣿⣿⣿⣿⣿⣿⣿⣿⣿⣿⡇</a:t>
            </a:r>
            <a:br/>
            <a:r>
              <a:t>⣿⣿⣿⣿⣿⣿⣿⣿⣿⣿⣿⣿⣿⣿⣿⣿⣿⣿⣿⣿⣿⣿⣿⣿⣿⣿⣿⣷⡄⠀⠀⠀⠀⠀⣠⣾⣧⡀⠀⠀⠀⠀⠀⠀⠀⠀⠀⢀⣴⣿⣿⣿⣿⣿⣿⣿⣿⣿⣿⣿⣿⣿⣿⣿⣿⣿⡿⠛⠁⠀⠀⣀⣠⣴⣿⣿⣿⣿⣿⣿⣿⣿⣿⣿⣿⣿⣿⣿⣿⣿⡇</a:t>
            </a:r>
            <a:br/>
            <a:r>
              <a:t>⣿⣿⣿⣿⣿⣿⣿⣿⣿⣿⣿⣿⣿⣿⣿⣿⣿⣿⣿⣿⣿⣿⣿⣿⣿⣿⣿⣿⣷⠀⠀⠀⠀⠀⢻⣿⣿⣿⣦⣄⣀⠀⠀⢀⣀⠀⠀⠈⣿⣿⣿⡿⠿⠿⠿⠿⠿⢿⣿⣿⣿⣿⣿⡏⠀⠁⠀⠀⠀⠀⢰⣿⣿⣿⣿⣿⣿⣿⣿⣿⣿⣿⣿⣿⣿⣿⣿⣿⣿⣿⡇</a:t>
            </a:r>
            <a:br/>
            <a:r>
              <a:t>⣿⣿⣿⣿⣿⣿⣿⣿⣿⣿⣿⣿⣿⣿⣿⣿⣿⣿⣿⣿⣿⣿⣿⣿⣿⣿⣿⣿⠇⠀⠀⠀⠀⠀⢠⣽⣿⣿⣿⣿⣿⣿⣿⣿⣿⣧⣀⣤⣾⠿⠗⠀⠀⠀⠀⠀⠀⠀⠈⠙⠻⠟⠉⠀⠀⠀⠀⠀⠀⣠⣿⣿⣿⣿⣿⣿⣿⣿⣿⣿⣿⣿⣿⣿⣿⣿⣿⣿⣿⣿⡇</a:t>
            </a:r>
            <a:br/>
            <a:r>
              <a:t>⣿⣿⣿⣿⣿⣿⣿⣿⣿⣿⣿⣿⣿⣿⣿⣿⣿⣿⣿⣿⣿⣿⣿⣿⣿⣿⣿⣿⣿⡇⠀⠀⠀⠀⠘⣿⣿⣿⣿⣿⣿⣿⣿⣿⣿⣿⣿⣿⠟⠀⠀⠀⠀⠀⠀⠀⠀⠀⠀⠀⠀⠀⠀⠀⠀⠀⠀⢸⣿⣿⣿⣿⣿⣿⣿⣿⣿⣿⣿⣿⣿⣿⣿⣿⣿⣿⣿⣿⣿⣿⡇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⣿⣿⣿⣿⣿⣿⣿⣿⣿⣿⣿⣿⣿⣿⣿⣿⣿⣿⣿⣿⣿⣿⣿⣿⣿⣿⣿⣿⣿⣧⠀⠀⠀⠀⠀⢻⣿⣿⣿⣿⣿⣿⣿⣿⣿⣿⣿⣗⠀⠀⠀⠀⠀⠀⠀⠀⠀⠀⠀⠀⠀⠀⠀⠀⠀⢀⣴⠿⠛⠛⠿⠛⠛⠛⠛⠿⢿⣿⣿⣿⣿⣿⣿⣿⣿⣿⣿⣿⣿⣿⡇</a:t>
            </a:r>
            <a:br/>
            <a:r>
              <a:t>⣿⣿⣿⣿⣿⣿⣿⣿⣿⣿⣿⣿⣿⣿⣿⣿⣿⣿⣿⣿⣿⣿⣿⣿⣿⣿⣿⣿⣿⡿⠀⠀⠀⠀⠀⠸⣿⣿⣿⣿⣿⣿⣿⣿⣿⣿⠀⠉⠀⠀⠀⠀⠀⠀⠀⠀⠀⠀⠀⠀⠀⠀⠀⠀⠀⠀⠀⠀⠀⠀⠀⠀⠀⠀⠀⠀⠀⣿⣿⣿⣿⣿⣿⣿⣿⣿⣿⣿⣿⣿⡇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⣿⣿⣿⣿⣿⣿⣿⣿⣿⣿⣿⣿⣿⣿⣿⣿⣿⣿⣿⣿⣿⣿⣿⣿⣿⣿⣿⣿⣿⡇⠀⠀⠀⠀⠀⠀⣿⣿⣿⣿⣿⣿⣿⣿⡿⠀⠀⠀⠀⠀⠀⠀⠀⠀⠀⠀⠀⠀⠀⠀⠀⠀⠀⠀⠀⠀⠀⠀⠀⠀⠀⠀⣀⣤⡀⠀⢈⣿⣿⣿⣿⣿⣿⣿⣿⣿⣿⣿⣿⣿⡇</a:t>
            </a:r>
            <a:br/>
            <a:r>
              <a:t>⣿⣿⣿⣿⣿⣿⣿⣿⣿⣿⣿⣿⣿⣿⣿⣿⣿⣿⣿⣿⣿⣿⣿⣿⣿⣿⣿⣿⣿⣧⠀⠀⠀⠀⠀⠀⠉⠛⠿⣿⣿⣿⣿⣿⠁⠀⠀⠀⠀⠀⠀⠀⠀⠀⠀⠀⠀⠀⠀⠀⠀⠀⠀⠀⠀⠀⠀⠀⠀⢰⣶⣿⣿⣿⣿⣶⣄⢻⣿⣿⣿⣿⣿⣿⣿⣿⣿⣿⣿⣿⡇</a:t>
            </a:r>
            <a:br/>
            <a:r>
              <a:t>⣿⣿⣿⣿⣿⣿⣿⣿⣿⣿⣿⣿⣿⣿⣿⣿⣿⣿⣿⣿⣿⣿⣿⣿⣿⣿⣿⣿⣿⣿⠇⠐⣄⠀⠀⠀⠀⠀⠀⠀⠙⠻⣿⣿⣆⠀⠀⠀⠀⠀⠀⠀⠀⠀⠀⠀⠀⠀⠀⠀⠀⠀⠀⠀⠀⠀⠀⠀⠀⠀⣿⣿⣿⣿⣿⣿⣿⣿⣿⣿⣿⣿⣿⣿⣿⣿⣿⣿⣿⣿⡇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⣿⣿⣿⣿⣿⣿⣿⣿⣿⣿⣿⣿⣿⣿⣿⣿⣿⣿⣿⣿⣿⣿⣿⣿⣿⣿⣿⣿⣿⡏⢠⣤⢸⣷⣄⡀⠀⠀⠀⠀⠀⠀⠀⠙⠻⣧⠀⠀⠀⠀⠀⠀⠀⠀⠀⠀⠀⠀⠀⠀⠀⠀⠀⠀⠀⠀⠀⠀⠀⠀⣿⣿⣿⣿⣿⣿⣿⣿⣿⣿⣿⣿⣿⣿⣿⣿⣿⣿⣿⣿⡇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⣿⣿⣿⣿⣿⣿⣿⣿⣿⣿⣿⣿⣿⣿⣿⣿⣿⣿⣿⣿⣿⣿⣿⣿⣿⣿⣿⣿⣿⣇⠘⠛⢸⣿⣿⣿⣦⣄⠀⠀⠀⠀⠀⠀⠀⠈⠀⠀⠀⠀⠀⠀⠀⠀⠀⠀⠀⠀⠀⠀⠀⠀⠀⠀⠀⠀⠀⠀⠀⠀⣿⣿⣿⣿⣿⣿⣿⣿⣿⣿⣿⣿⣿⣿⣿⣿⣿⣿⣿⣿⡇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⣿⣿⣿⣿⣿⣿⣿⣿⣿⣿⣿⣿⣿⣿⣿⣿⣿⣿⣿⣿⣿⣿⣿⣿⣿⣿⣿⣿⣿⣿⠀⢀⣿⣿⣿⣿⣿⣿⣿⣦⣄⠀⠀⠀⠀⠀⠀⠀⠀⠀⠀⠀⠀⠀⠀⠀⠀⠀⠀⠀⠀⠀⠀⠀⠀⠀⠀⠀⠀⣰⣿⣿⣿⣿⣿⣿⣿⣿⣿⣿⣿⣿⣿⣿⣿⣿⣿⣿⣿⣿⡇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⣿⣿⣿⣿⣿⣿⣿⣿⣿⣿⣿⣿⣿⣿⣿⣿⣿⣿⣿⣿⣿⣿⣿⣿⣿⣿⣿⣿⣿⡏⢀⡈⢹⣿⣿⣿⣿⣿⣿⣿⣿⣷⡦⠀⠀⠀⠀⠀⠀⠀⠀⠀⠀⠀⠀⠀⠀⠀⠀⠀⠀⠀⠀⠀⠀⠀⠀⢀⣼⣿⣿⣿⣿⣿⣿⣿⣿⣿⣿⣿⣿⣿⣿⣿⣿⣿⣿⣿⣿⣿⡇</a:t>
            </a:r>
            <a:br/>
            <a:r>
              <a:t>⣿⣿⣿⣿⣿⣿⣿⣿⣿⣿⣿⣿⣿⣿⣿⣿⣿⣿⣿⣿⣿⣿⣿⣿⣿⣿⣿⣿⣿⡇⠸⠇⢸⣿⣿⣿⣿⣿⣿⣿⣿⡿⠁⠀⠀⠀⠀⠀⠀⠀⠀⠀⠀⠀⠀⠀⠀⠀⠀⠀⠀⠀⠀⠀⠀⢀⣴⣿⣿⣿⣿⣿⣿⣿⣿⣿⣿⣿⣿⣿⣿⣿⣿⣿⣿⣿⣿⣿⣿⣿⡇</a:t>
            </a:r>
            <a:br/>
            <a:r>
              <a:t>⣿⣿⣿⣿⣿⣿⣿⣿⣿⣿⣿⣿⣿⣿⣿⣿⣿⣿⣿⣿⣿⣿⣿⣿⣿⣿⣿⣿⣿⡇⠀⢠⣿⣿⣿⣿⣿⣿⣿⣿⡟⠀⠀⠀⠀⠀⠀⠀⠀⠀⠀⠀⠀⠀⠀⠀⠀⠀⠀⠀⠀⠀⠀⣤⣾⣿⣿⣿⣿⣿⣿⣿⣿⣿⣿⣿⣿⣿⣿⣿⣿⣿⣿⣿⣿⣿⣿⣿⣿⣿⡇</a:t>
            </a:r>
            <a:br/>
            <a:r>
              <a:t>⣿⣿⣿⣿⣿⣿⣿⣿⣿⣿⣿⣿⣿⣿⣿⣿⣿⣿⣿⣿⣿⣿⣿⣿⣿⣿⣿⣿⡟⠁⠀⢻⣿⣿⣿⣿⣿⣿⣿⡟⠁⠀⠀⠀⠀⠀⠀⠀⠀⠀⠀⠀⠀⠀⠀⠀⠀⠀⠀⠀⠀⠀⠀⣿⣿⣿⣿⣿⣿⣿⣿⣿⣿⣿⣿⣿⣿⣿⣿⣿⣿⣿⣿⣿⣿⣿⣿⣿⣿⣿⡇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⣿⣿⣿⣿⣿⣿⣿⣿⣿⣿⣿⣿⣿⣿⣿⣿⣿⣿⣿⣿⣿⣿⣿⣿⣿⣿⣿⣿⠃⠸⠇⢸⣿⣿⣿⣿⣿⣿⡿⠁⠀⠀⠀⠀⠀⠀⠀⠀⠀⠀⠀⠀⠀⠀⠀⠀⠀⠀⠀⠀⠀⠀⠀⣿⣿⣿⣿⣿⣿⣿⣿⣿⣿⣿⣿⣿⣿⣿⣿⣿⣿⣿⣿⣿⣿⣿⣿⣿⣿⣿⡇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⣿⣿⣿⣿⣿⣿⣿⣿⣿⣿⣿⣿⣿⣿⣿⣿⣿⣿⣿⣿⣿⣿⣿⣿⣿⣿⣿⣿⠆⠀⣤⣿⣿⣿⣿⣿⣿⣿⠃⠀⠀⠀⠀⠀⠀⠀⠀⠀⠀⠀⠀⠀⠀⠀⠀⠀⠀⠀⠀⠀⠀⠀⠀⢹⣿⣿⣿⣿⣿⣿⣿⣿⣿⣿⣿⣿⣿⣿⣿⣿⣿⣿⣿⣿⣿⣿⣿⣿⣿⣿⡇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⣿⣿⣿⣿⣿⣿⣿⣿⣿⣿⣿⣿⣿⣿⣿⣿⣿⣿⣿⣿⣿⣿⣿⣿⣿⣿⡿⠉⠀⠘⣿⣿⣿⣿⣿⣿⣿⡏⠀⠀⠀⠀⠀⠀⠀⠀⠀⠀⠀⠀⠀⠀⠀⠀⠀⠀⠀⠀⠀⠀⠀⠀⠀⠈⣿⣿⣿⣿⣿⣿⣿⣿⣿⣿⣿⣿⣿⣿⣿⣿⣿⣿⣿⣿⣿⣿⣿⣿⣿⣿⡇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⣿⣿⣿⣿⣿⣿⣿⣿⣿⣿⣿⣿⣿⣿⣿⣿⣿⣿⣿⣿⣿⣿⣿⣿⣿⣿⠁⠘⠃⣰⣿⣿⣿⣿⣿⣿⣿⠀⠀⠀⠀⠀⠀⠀⠀⠀⠀⠀⠀⠀⠀⠀⠀⠀⠀⠀⠀⠀⠀⠀⠀⠀⠀⠀⢹⣿⣿⣿⣿⣿⣿⣿⣿⣿⣿⣿⣿⣿⣿⣿⣿⣿⣿⣿⣿⣿⣿⣿⣿⣿⡇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⣿⣿⣿⣿⣿⣿⣿⣿⣿⣿⣿⣿⣿⣿⣿⣿⣿⣿⣿⣿⣿⣿⣿⣿⣿⡟⠀⣠⣶⣿⣿⣿⣿⣿⣿⣿⡏⠀⠀⠀⠀⠀⠀⠀⠀⠀⠀⠀⠀⠀⠀⠀⠀⠀⠀⠀⠀⠀⠀⠀⠀⠀⠀⠀⠈⣿⣿⣿⣿⣿⣿⣿⣿⣿⣿⣿⣿⣿⣿⣿⣿⣿⣿⣿⣿⣿⣿⣿⣿⣿⡇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⣿⣿⣿⣿⣿⣿⣿⣿⣿⣿⣿⣿⣿⣿⣿⣿⣿⣿⣿⣿⣿⣿⣿⡟⢁⣀⠀⣿⣿⣿⣿⣿⣿⣿⣿⣿⣷⠀⠀⠀⠀⠀⠀⠀⠀⠀⠀⠀⠀⠀⠀⠀⠀⠀⠀⠀⠀⠀⠀⠀⠀⠀⠀⠀⠀⢻⣿⣿⣿⣿⣿⣿⣿⣿⣿⣿⣿⣿⣿⣿⣿⣿⣿⣿⣿⣿⣿⣿⣿⣿⡇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⣿⣿⣿⣿⣿⣿⣿⣿⣿⣿⣿⣿⣿⣿⣿⣿⣿⣿⣿⣿⣿⣿⡟⠀⠚⠃⣴⣿⣿⣿⣿⣿⣿⣿⣿⣿⣿⣆⠀⠀⠀⠀⠀⠀⠀⠀⠀⠀⠀⠀⠀⠀⠀⠀⠀⠀⠀⠀⠀⠀⠀⠀⠀⠀⠀⠘⣿⣿⣿⣿⣿⣿⣿⣿⣿⣿⣿⣿⣿⣿⣿⣿⣿⣿⣿⣿⣿⣿⣿⣿⡇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⣿⣿⣿⣿⣿⣿⣿⣿⣿⣿⣿⣿⣿⣿⣿⣿⣿⣿⣿⣿⣿⠿⠋⢀⣴⣾⣿⣿⣿⣿⣿⣿⣿⣿⣿⣿⣿⣿⣦⡀⠀⠀⠀⠀⠀⠀⠀⠀⠀⠀⠀⠀⠀⠀⠀⠀⠀⠀⠀⠀⠀⠀⠀⠀⡆⠀⣿⣿⣿⣿⣿⣿⣿⣿⣿⣿⣿⣿⣿⣿⣿⣿⣿⣿⣿⣿⣿⣿⣿⣿⡇</a:t>
            </a:r>
            <a:br/>
            <a:r>
              <a:t>⣿⣿⣿⣿⣿⣿⣿⣿⣿⣿⣿⣿⣿⣿⣿⣿⡿⠛⢿⡿⢁⣄⠀⣸⣿⣿⣿⣿⣿⣿⣿⣿⣿⣿⣿⣿⣿⣿⣿⣿⡀⠀⠀⠀⠀⠀⠀⠀⠀⠀⠀⠀⠀⠀⠀⠀⠀⠀⠀⠀⠀⠀⠀⠀⠸⡄⢹⣿⣿⣿⣿⣿⣿⣿⣿⣿⣿⣿⣿⣿⣿⣿⣿⣿⣿⣿⣿⣿⣿⣿⡇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⣿⣿⣿⣿⣿⣿⣿⣿⣿⣿⣿⣿⣿⣿⣿⣿⣿⣿⣿⣿⣿⣿⣿⣿⣿⣿⣿⠇⠀⠀⠀⠀⠀⠀⠀⠀⠀⠀⠀⠀⠀⠀⠀⠀⠀⠀⣿⣿⣿⣿⣿⣿⣿⣿⣿⣿⣿⣿⣿⣿⣿⣿⣿⣿⣿⣿⣿⣿⣿⣿⣿⣿⣿⣿⣿⣿⣿⣿⣿⣿⣿⣿⣿⣿⣿⣿⣿⣿⣿⣿⡇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⣿⣿⣿⣿⣿⣿⣿⣿⣿⣿⣿⣿⣿⣿⣿⣿⣿⣿⣿⣿⣿⣿⣿⣿⣿⣿⣿⣇⠀⠀⠀⠀⠀⠀⠀⠀⠀⠀⠀⠀⠀⠀⠀⠀⠀⠀⣿⣿⣿⣿⣿⣿⣿⣿⣿⣿⣿⣿⣿⣿⣿⣿⣿⣿⣿⣿⣿⣿⣿⣿⣿⣿⣿⣿⣿⣿⣿⣿⣿⣿⣿⣿⣿⣿⣿⣿⣿⣿⣿⣿⡇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⣿⣿⣿⣿⣿⣿⣿⣿⣿⣿⣿⣿⣿⣿⣿⣿⣿⣿⣿⣿⣿⣿⣿⣿⣿⣿⣿⣿⡄⠀⠀⠀⠀⠀⠀⠀⠀⠀⠀⠀⠀⠀⠀⠀⠀⠘⣿⣿⣿⣿⣿⣿⣿⣿⣿⣿⣿⣿⣿⣿⣿⣿⣿⣿⣿⣿⣿⣿⣿⣿⣿⣿⣿⣿⣿⣿⣿⣿⣿⣿⣿⣿⣿⣿⣿⣿⣿⣿⣿⣿⡇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⣿⣿⣿⣿⣿⣿⣿⣿⣿⣿⣿⣿⣿⣿⣿⣿⣿⣿⣿⣿⣿⣿⣿⣿⣿⣿⣿⣿⣿⣆⠀⠀⠀⠀⠀⠀⠀⠀⠀⠀⠀⠀⠀⠀⠀⠀⠈⠙⢿⣿⣿⣿⣿⣿⣿⣿⣿⣿⣿⣿⣿⣿⣿⣿⣿⣿⣿⣿⣿⣿⣿⣿⣿⣿⣿⣿⣿⣿⣿⣿⣿⣿⣿⣿⣿⣿⣿⣿⣿⣿⡇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⣿⣿⣿⣿⣿⣿⣿⣿⣿⣿⣿⣿⣿⣿⣿⣿⣿⣿⣿⣿⣿⣿⣿⣿⣿⣿⣿⣿⣿⣿⣷⣦⣄⡀⠀⠀⠀⠀⠀⠀⠀⠀⠀⠀⠀⠀⠀⠀⠀⠹⣿⣿⣿⣿⣿⣿⣿⣿⣿⣿⣿⣿⣿⣿⣿⣿⣿⣿⣿⣿⣿⣿⣿⣿⣿⣿⣿⣿⣿⣿⣿⣿⣿⣿⣿⣿⣿⣿⣿⣿⡇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⣿⣿⣿⣿⣿⣿⣿⣿⣿⣿⣿⣿⣿⣿⣿⣿⣿⣿⣿⣿⣿⣿⣿⣿⣿⣿⣿⣿⣿⠋⠉⠉⠉⠉⠉⠀⠀⠀⠀⠀⠀⠀⠀⠀⠀⠀⠀⠀⠀⠀⣿⣿⣿⣿⣿⣿⣿⣿⣿⣿⣿⣿⣿⣿⣿⣿⣿⣿⣿⣿⣿⣿⣿⣿⣿⣿⣿⣿⣿⣿⣿⣿⣿⣿⣿⣿⣿⣿⣿⣿⡇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⣿⣿⣿⣿⣿⣿⣿⣿⣿⣿⣿⣿⣿⣿⣿⣿⣿⣿⣿⣿⣿⣿⣿⣿⣿⣿⣿⠟⠋⠀⠀⠀⠀⠀⠀⠀⠀⠀⠀⠀⠀⠀⠀⠀⠀⠀⠀⠀⠀⠀⣿⣿⣿⣿⣿⣿⣿⣿⣿⣿⣿⣿⣿⣿⣿⣿⣿⣿⣿⣿⣿⣿⡿⠏⠁⣿⣿⣿⣿⣿⣿⣿⣿⣿⣿⣿⣿⣿⣿⣿⡇</a:t>
            </a:r>
            <a:br/>
            <a:r>
              <a:t>⣿⣿⣿⣿⣿⣿⣿⣿⣿⣿⣿⣿⣿⣿⣿⣿⣿⣿⣿⣿⣿⣿⣿⣿⣿⣿⣅⡀⠂⠀⠀⠀⠀⠀⠀⠀⠀⠀⠀⠀⠀⠀⠀⠀⠀⠀⠀⠀⠀⢠⣿⣿⣿⣿⣿⣿⣿⣿⣿⣿⣿⣿⣿⣿⣿⣿⣿⣿⡿⠿⠟⠉⠀⠀⢀⣿⣿⣿⣿⣿⣿⣿⣿⣿⣿⣿⣿⣿⣿⣿⡇</a:t>
            </a:r>
            <a:br/>
            <a:r>
              <a:t>⣿⣿⣿⣿⣿⣿⣿⣿⣿⣿⣿⣿⣿⣿⣿⣿⣿⣿⣿⣿⣿⣿⣿⣿⣿⣿⣿⣿⡄⠀⠀⠀⠀⠀⣠⣾⣧⡀⠀⠀⠀⠀⠀⠀⠀⠀⠀⠀⣴⣿⣿⣿⣿⣿⣿⣿⣿⣿⣿⣿⣿⣿⣿⣿⣿⣿⡿⠟⠉⠀⠀⢀⣠⣴⣿⣿⣿⣿⣿⣿⣿⣿⣿⣿⣿⣿⣿⣿⣿⣿⡇</a:t>
            </a:r>
            <a:br/>
            <a:r>
              <a:t>⣿⣿⣿⣿⣿⣿⣿⣿⣿⣿⣿⣿⣿⣿⣿⣿⣿⣿⣿⣿⣿⣿⣿⣿⣿⣿⣿⣿⣷⠀⠀⠀⠀⠀⢻⣿⣿⣿⣦⣄⣀⠀⠀⢀⣀⠀⠀⠘⣿⣿⣿⡿⠿⠿⠿⠿⠿⣿⣿⣿⣿⣿⣿⡏⠀⠁⠀⠀⠀⠀⢰⣿⣿⣿⣿⣿⣿⣿⣿⣿⣿⣿⣿⣿⣿⣿⣿⣿⣿⣿⡇</a:t>
            </a:r>
            <a:br/>
            <a:r>
              <a:t>⣿⣿⣿⣿⣿⣿⣿⣿⣿⣿⣿⣿⣿⣿⣿⣿⣿⣿⣿⣿⣿⣿⣿⣿⣿⣿⣿⣿⡇⠀⠀⠀⠀⠀⢠⣽⣿⣿⣿⣿⣿⣿⣿⣿⣿⣦⣀⣤⣾⠿⠓⠀⠀⠀⠀⠀⠀⠀⠈⠙⠻⠟⠉⠀⠀⠀⠀⠀⠀⣠⣾⣿⣿⣿⣿⣿⣿⣿⣿⣿⣿⣿⣿⣿⣿⣿⣿⣿⣿⣿⡇</a:t>
            </a:r>
            <a:br/>
            <a:r>
              <a:t>⣿⣿⣿⣿⣿⣿⣿⣿⣿⣿⣿⣿⣿⣿⣿⣿⣿⣿⣿⣿⣿⣿⣿⣿⣿⣿⣿⣿⣿⡇⠀⠀⠀⠀⠈⣿⣿⣿⣿⣿⣿⣿⣿⣿⣿⣿⣿⣿⠏⠀⠀⠀⠀⠀⠀⠀⠀⠀⠀⠀⠀⠀⠀⠀⠀⠀⠀⢰⣿⣿⣿⣿⣿⣿⣿⣿⣿⣿⣿⣿⣿⣿⣿⣿⣿⣿⣿⣿⣿⣿⡇</a:t>
            </a:r>
            <a:br/>
            <a:r>
              <a:t>⣿⣿⣿⣿⣿⣿⣿⣿⣿⣿⣿⣿⣿⣿⣿⣿⣿⣿⣿⣿⣿⣿⣿⣿⣿⣿⣿⣿⣿⣧⠀⠀⠀⠀⠀⢻⣿⣿⣿⣿⣿⣿⣿⣿⣿⣿⣿⣇⠀⠀⠀⠀⠀⠀⠀⠀⠀⠀⠀⠀⠀⠀⠀⠀⠀⢀⣴⠿⠿⠻⠿⠿⠿⠿⢿⣿⣿⣿⣿⣿⣿⣿⣿⣿⣿⣿⣿⣿⣿⣿⡇</a:t>
            </a:r>
            <a:br/>
            <a:r>
              <a:t>⣿⣿⣿⣿⣿⣿⣿⣿⣿⣿⣿⣿⣿⣿⣿⣿⣿⣿⣿⣿⣿⣿⣿⣿⣿⣿⣿⣿⣿⡿⠀⠀⠀⠀⠀⠸⣿⣿⣿⣿⣿⣿⣿⣿⣿⡿⠀⠉⠀⠀⠀⠀⠀⠀⠀⠀⠀⠀⠀⠀⠀⠀⠀⠀⠀⠈⠀⠀⠀⠀⠀⠀⠀⠀⠀⠀⠙⣿⣿⣿⣿⣿⣿⣿⣿⣿⣿⣿⣿⣿⡇</a:t>
            </a:r>
            <a:br/>
            <a:r>
              <a:t>⣿⣿⣿⣿⣿⣿⣿⣿⣿⣿⣿⣿⣿⣿⣿⣿⣿⣿⣿⣿⣿⣿⣿⣿⣿⣿⣿⣿⣿⡇⡄⠀⠀⠀⠀⠀⣿⣿⣿⣿⣿⣿⣿⣿⡿⠀⠀⠀⠀⠀⠀⠀⠀⠀⠀⠀⠀⠀⠀⠀⠀⠀⠀⠀⠀⠀⠀⠀⠀⠀⠀⠀⣀⡀⠀⠀⢴⣿⣿⣿⣿⣿⣿⣿⣿⣿⣿⣿⣿⣿⡇</a:t>
            </a:r>
            <a:br/>
            <a:r>
              <a:t>⣿⣿⣿⣿⣿⣿⣿⣿⣿⣿⣿⣿⣿⣿⣿⣿⣿⣿⣿⣿⣿⣿⣿⣿⣿⣿⣿⣿⣿⣇⠀⠀⠀⠀⠀⠀⠉⠛⠿⣿⣿⣿⣿⡿⠁⠀⠀⠀⠀⠀⠀⠀⠀⠀⠀⠀⠀⠀⠀⠀⠀⠀⠀⠀⠀⠀⠀⠀⠀⣤⣶⣿⣿⣿⣷⣄⠻⣿⣿⣿⣿⣿⣿⣿⣿⣿⣿⣿⣿⣿⡇</a:t>
            </a:r>
            <a:br/>
            <a:r>
              <a:t>⣿⣿⣿⣿⣿⣿⣿⣿⣿⣿⣿⣿⣿⣿⣿⣿⣿⣿⣿⣿⣿⣿⣿⣿⣿⣿⣿⣿⣿⣿⠀⠰⣄⠀⠀⠀⠀⠀⠀⠀⠙⠻⣿⣿⣄⠀⠀⠀⠀⠀⠀⠀⠀⠀⠀⠀⠀⠀⠀⠀⠀⠀⠀⠀⠀⠀⠀⠀⠀⢸⣿⣿⣿⣿⣿⣿⣷⣾⣿⣿⣿⣿⣿⣿⣿⣿⣿⣿⣿⣿⡇</a:t>
            </a:r>
            <a:br/>
            <a:r>
              <a:t>⣿⣿⣿⣿⣿⣿⣿⣿⣿⣿⣿⣿⣿⣿⣿⣿⣿⣿⣿⣿⣿⣿⣿⣿⣿⣿⣿⣿⣿⡇⢰⣤⢸⣷⣄⡀⠀⠀⠀⠀⠀⠀⠀⠙⠿⡦⠀⠀⠀⠀⠀⠀⠀⠀⠀⠀⠀⠀⠀⠀⠀⠀⠀⠀⠀⠀⠀⠀⠀⢸⣿⣿⣿⣿⣿⣿⣿⣿⣿⣿⣿⣿⣿⣿⣿⣿⣿⣿⣿⣿⡇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⣿⣿⣿⣿⣿⣿⣿⣿⣿⣿⣿⣿⣿⣿⣿⣿⣿⣿⣿⣿⣿⣿⣿⣿⣿⣿⣿⣿⣿⣇⠈⠉⣸⣿⣿⣿⣦⣄⠀⠀⠀⠀⠀⠀⠀⠀⠀⠀⠀⠀⠀⠀⠀⠀⠀⠀⠀⠀⠀⠀⠀⠀⠀⠀⠀⠀⠀⠀⠀⢸⣿⣿⣿⣿⣿⣿⣿⣿⣿⣿⣿⣿⣿⣿⣿⣿⣿⣿⣿⣿⡇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⣿⣿⣿⣿⣿⣿⣿⣿⣿⣿⣿⣿⣿⣿⣿⣿⣿⣿⣿⣿⣿⣿⣿⣿⣿⣿⣿⣿⣿⣿⡇⠀⣿⣿⣿⣿⣿⣿⣿⣦⣄⠀⠀⠀⠀⠀⠀⠀⠀⠀⠀⠀⠀⠀⠀⠀⠀⠀⠀⠀⠀⠀⠀⠀⠀⠀⠀⠀⠀⣼⣿⣿⣿⣿⣿⣿⣿⣿⣿⣿⣿⣿⣿⣿⣿⣿⣿⣿⣿⣿⡇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⣿⣿⣿⣿⣿⣿⣿⣿⣿⣿⣿⣿⣿⣿⣿⣿⣿⣿⣿⣿⣿⣿⣿⣿⣿⣿⣿⣿⣿⣿⢁⣀⠘⣿⣿⣿⣿⣿⣿⣿⣿⡗⠀⠀⠀⠀⠀⠀⠀⠀⠀⠀⠀⠀⠀⠀⠀⠀⠀⠀⠀⠀⠀⠀⠀⠀⠀⢀⣾⣿⣿⣿⣿⣿⣿⣿⣿⣿⣿⣿⣿⣿⣿⣿⣿⣿⣿⣿⣿⣿⡇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⣿⣿⣿⣿⣿⣿⣿⣿⣿⣿⣿⣿⣿⣿⣿⣿⣿⣿⣿⣿⣿⣿⣿⣿⣿⣿⣿⣿⣿⣿⠀⠿⠀⣿⣿⣿⣿⣿⣿⣿⠋⠀⠀⠀⠀⠀⠀⠀⠀⠀⠀⠀⠀⠀⠀⠀⠀⠀⠀⠀⠀⠀⠀⠀⠀⢀⣴⣿⣿⣿⣿⣿⣿⣿⣿⣿⣿⣿⣿⣿⣿⣿⣿⣿⣿⣿⣿⣿⣿⣿⡇</a:t>
            </a:r>
            <a:br/>
            <a:r>
              <a:t>⣿⣿⣿⣿⣿⣿⣿⣿⣿⣿⣿⣿⣿⣿⣿⣿⣿⣿⣿⣿⣿⣿⣿⣿⣿⣿⣿⣿⣿⣿⡆⠀⣴⣿⣿⣿⣿⣿⡿⠁⠀⠀⠀⠀⠀⠀⠀⠀⠀⠀⠀⠀⠀⠀⠀⠀⠀⠀⠀⠀⠀⠀⢀⣤⣾⣿⣿⣿⣿⣿⣿⣿⣿⣿⣿⣿⣿⣿⣿⣿⣿⣿⣿⣿⣿⣿⣿⣿⣿⣿⡇</a:t>
            </a:r>
            <a:br/>
            <a:r>
              <a:t>⣿⣿⣿⣿⣿⣿⣿⣿⣿⣿⣿⣿⣿⣿⣿⣿⣿⣿⣿⣿⣿⣿⣿⣿⣿⣿⣿⣿⣿⣿⠃⠀⠺⣿⣿⣿⣿⠏⠀⠀⠀⠀⠀⠀⠀⠀⠀⠀⠀⠀⠀⠀⠀⠀⠀⠀⠀⠀⠀⠀⠀⠀⢸⣿⣿⣿⣿⣿⣿⣿⣿⣿⣿⣿⣿⣿⣿⣿⣿⣿⣿⣿⣿⣿⣿⣿⣿⣿⣿⣿⡇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⣿⣿⣿⣿⣿⣿⣿⣿⣿⣿⣿⣿⣿⣿⣿⣿⣿⣿⣿⣿⣿⣿⣿⣿⣿⣿⣿⣿⣿⣿⠀⣿⠀⣿⣿⣿⠃⠀⠀⠀⠀⠀⠀⠀⠀⠀⠀⠀⠀⠀⠀⠀⠀⠀⠀⠀⠀⠀⠀⠀⠀⠀⢸⣿⣿⣿⣿⣿⣿⣿⣿⣿⣿⣿⣿⣿⣿⣿⣿⣿⣿⣿⣿⣿⣿⣿⣿⣿⣿⣿⡇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⣿⣿⣿⣿⣿⣿⣿⣿⣿⣿⣿⣿⣿⣿⣿⣿⣿⣿⣿⣿⣿⣿⣿⣿⣿⣿⣿⣿⣿⣿⡄⠀⣀⣿⣿⠃⠀⠀⠀⠀⠀⠀⠀⠀⠀⠀⠀⠀⠀⠀⠀⠀⠀⠀⠀⠀⠀⠀⠀⠀⠀⠀⢸⣿⣿⣿⣿⣿⣿⣿⣿⣿⣿⣿⣿⣿⣿⣿⣿⣿⣿⣿⣿⣿⣿⣿⣿⣿⣿⣿⡇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⣿⣿⣿⣿⣿⣿⣿⣿⣿⣿⣿⣿⣿⣿⣿⣿⣿⣿⣿⣿⣿⣿⣿⣿⣿⣿⣿⣿⣿⡏⠀⠀⢿⣿⠃⠀⠀⠀⠀⠀⠀⠀⠀⠀⠀⠀⠀⠀⠀⠀⠀⠀⠀⠀⠀⠀⠀⠀⠀⠀⠀⠀⠘⣿⣿⣿⣿⣿⣿⣿⣿⣿⣿⣿⣿⣿⣿⣿⣿⣿⣿⣿⣿⣿⣿⣿⣿⣿⣿⣿⡇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⣿⣿⣿⣿⣿⣿⣿⣿⣿⣿⣿⣿⣿⣿⣿⣿⣿⣿⣿⣿⣿⣿⣿⣿⣿⣿⣿⣿⣿⠀⠶⠀⣸⡏⠀⠀⠀⠀⠀⠀⠀⠀⠀⠀⠀⠀⠀⠀⠀⠀⠀⠀⠀⠀⠀⠀⠀⠀⠀⠀⠀⠀⠀⣿⣿⣿⣿⣿⣿⣿⣿⣿⣿⣿⣿⣿⣿⣿⣿⣿⣿⣿⣿⣿⣿⣿⣿⣿⣿⣿⡇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⣿⣿⣿⣿⣿⣿⣿⣿⣿⣿⣿⣿⣿⣿⣿⣿⣿⣿⣿⣿⣿⣿⣿⣿⣿⣿⣿⣿⠿⠂⢠⣤⣿⠃⠀⠀⠀⠀⠀⠀⠀⠀⠀⠀⠀⠀⠀⠀⠀⠀⠀⠀⠀⠀⠀⠀⠀⠀⠀⠀⠀⠀⠀⢹⣿⣿⣿⣿⣿⣿⣿⣿⣿⣿⣿⣿⣿⣿⣿⣿⣿⣿⣿⣿⣿⣿⣿⣿⣿⣿⡇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⣿⣿⣿⣿⣿⣿⣿⣿⣿⣿⣿⣿⣿⣿⣿⣿⣿⣿⣿⣿⣿⣿⣿⣿⣿⣿⣿⠁⢀⠀⢈⣿⣿⡇⠀⠀⠀⠀⠀⠀⠀⠀⠀⠀⠀⠀⠀⠀⠀⠀⠀⠀⠀⠀⠀⠀⠀⠀⠀⠀⠀⠀⠀⠘⣿⣿⣿⣿⣿⣿⣿⣿⣿⣿⣿⣿⣿⣿⣿⣿⣿⣿⣿⣿⣿⣿⣿⣿⣿⣿⡇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⣿⣿⣿⣿⣿⣿⣿⣿⣿⣿⣿⣿⣿⣿⣿⣿⣿⣿⣿⣿⣿⣿⣿⣿⢿⣿⡷⠀⣀⣠⣾⣿⣿⣿⡄⠀⠀⠀⠀⣄⠀⠀⠀⠀⠀⠀⠀⠀⠀⠀⠀⠀⠀⠀⠀⠀⠀⠀⠀⠀⠀⠀⠀⠀⣿⣿⣿⣿⣿⣿⣿⣿⣿⣿⣿⣿⣿⣿⣿⣿⣿⣿⣿⣿⣿⣿⣿⣿⣿⣿⡇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⣿⣿⣿⣿⣿⣿⣿⣿⣿⣿⣿⣿⣿⣿⣿⣿⣿⣿⣿⣿⣿⣿⠟⠁⠀⠁⠀⢘⣿⣿⣿⣿⣿⣿⣿⡄⠀⢀⣾⣿⠀⠀⠀⠀⠀⠀⠀⠀⠀⠀⠀⠀⠀⠀⠀⠀⠀⠀⠀⠀⠀⠀⠀⠀⢹⣿⣿⣿⣿⣿⣿⣿⣿⣿⣿⣿⣿⣿⣿⣿⣿⣿⣿⣿⣿⣿⣿⣿⣿⣿⡇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⣿⣿⣿⣿⣿⣿⣿⣿⣿⣿⣿⣿⣿⣿⣿⣿⣿⣿⣿⣿⠟⠁⠀⠀⠀⠀⠀⣾⣿⣿⣿⣿⣿⣿⣿⣿⠀⠘⢿⣿⡄⠀⠀⠀⠀⠀⠀⠀⠀⠀⠀⠀⠀⠀⠀⠀⠀⠀⠀⠀⠀⠀⠘⡄⢸⣿⣿⣿⣿⣿⣿⣿⣿⣿⣿⣿⣿⣿⣿⣿⣿⣿⣿⣿⣿⣿⣿⣿⣿⣿⡇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⣿⣿⣿⣿⣿⣿⣿⣿⣿⣿⣿⣿⣿⣿⣿⣿⣿⣿⣿⣿⣿⣿⣿⣿⣿⣿⣿⡇⠀⠀⠀⠀⠀⠀⠀⠀⠀⠀⠀⠀⠀⠀⠀⠀⠀⠀⢿⣿⣿⣿⣿⣿⣿⣿⣿⣿⣿⣿⣿⣿⣿⣿⣿⣿⣿⣿⣿⣿⣿⣿⣿⣿⣿⣿⣿⣿⣿⣿⣿⣿⣿⣿⣿⣿⣿⣿⣿⣿⣿⣿⡇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⣿⣿⣿⣿⣿⣿⣿⣿⣿⣿⣿⣿⣿⣿⣿⣿⣿⣿⣿⣿⣿⣿⣿⣿⣿⣿⣿⣇⠀⠀⠀⠀⠀⠀⠀⠀⠀⠀⠀⠀⠀⠀⠀⠀⠀⠀⣿⣿⣿⣿⣿⣿⣿⣿⣿⣿⣿⣿⣿⣿⣿⣿⣿⣿⣿⣿⣿⣿⣿⣿⣿⣿⣿⣿⣿⣿⣿⣿⣿⣿⣿⣿⣿⣿⣿⣿⣿⣿⣿⣿⡇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⣿⣿⣿⣿⣿⣿⣿⣿⣿⣿⣿⣿⣿⣿⣿⣿⣿⣿⣿⣿⣿⣿⣿⣿⣿⣿⣿⣿⡄⠀⠀⠀⠀⠀⠀⠀⠀⠀⠀⠀⠀⠀⠀⠀⠀⠐⣿⣿⣿⣿⣿⣿⣿⣿⣿⣿⣿⣿⣿⣿⣿⣿⣿⣿⣿⣿⣿⣿⣿⣿⣿⣿⣿⣿⣿⣿⣿⣿⣿⣿⣿⣿⣿⣿⣿⣿⣿⣿⣿⣿⡇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⣿⣿⣿⣿⣿⣿⣿⣿⣿⣿⣿⣿⣿⣿⣿⣿⣿⣿⣿⣿⣿⣿⣿⣿⣿⣿⣿⣿⣿⣦⠀⠀⠀⠀⠀⠀⠀⠀⠀⠀⠀⠀⠀⠀⠀⠀⠈⠙⢿⣿⣿⣿⣿⣿⣿⣿⣿⣿⣿⣿⣿⣿⣿⣿⣿⣿⣿⣿⣿⣿⣿⣿⣿⣿⣿⣿⣿⣿⣿⣿⣿⣿⣿⣿⣿⣿⣿⣿⣿⣿⡇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⣿⣿⣿⣿⣿⣿⣿⣿⣿⣿⣿⣿⣿⣿⣿⣿⣿⣿⣿⣿⣿⣿⣿⣿⣿⣿⣿⣿⣿⣿⣷⣦⣄⡀⠀⠀⠀⠀⠀⠀⠀⠀⠀⠀⠀⠀⠀⠀⠀⢹⣿⣿⣿⣿⣿⣿⣿⣿⣿⣿⣿⣿⣿⣿⣿⣿⣿⣿⣿⣿⣿⣿⣿⣿⣿⣿⣿⣿⣿⣿⣿⣿⣿⣿⣿⣿⣿⣿⣿⣿⡇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⣿⣿⣿⣿⣿⣿⣿⣿⣿⣿⣿⣿⣿⣿⣿⣿⣿⣿⣿⣿⣿⣿⣿⣿⣿⣿⣿⣿⣿⠋⠉⠉⠉⠉⠉⠀⠀⠀⠀⠀⠀⠀⠀⠀⠀⠀⠀⠀⠀⠀⣿⣿⣿⣿⣿⣿⣿⣿⣿⣿⣿⣿⣿⣿⣿⣿⣿⣿⣿⣿⣿⣿⣿⣿⣿⣿⣿⣿⣿⣿⣿⣿⣿⣿⣿⣿⣿⣿⣿⣿⡇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⣿⣿⣿⣿⣿⣿⣿⣿⣿⣿⣿⣿⣿⣿⣿⣿⣿⣿⣿⣿⣿⣿⣿⣿⣿⣿⣿⠟⠋⠀⠀⠀⠀⠀⠀⠀⠀⠀⠀⠀⠀⠀⠀⠀⠀⠀⠀⠀⠀⠀⣿⣿⣿⣿⣿⣿⣿⣿⣿⣿⣿⣿⣿⣿⣿⣿⣿⣿⣿⣿⣿⣿⡿⠏⠁⣿⣿⣿⣿⣿⣿⣿⣿⣿⣿⣿⣿⣿⣿⣿⡇</a:t>
            </a:r>
            <a:br/>
            <a:r>
              <a:t>⣿⣿⣿⣿⣿⣿⣿⣿⣿⣿⣿⣿⣿⣿⣿⣿⣿⣿⣿⣿⣿⣿⣿⣿⣿⣿⣅⡀⠆⠀⠀⠀⠀⠀⠀⠀⠀⠀⠀⠀⠀⠀⠀⠀⠀⠀⠀⠀⠀⢠⣿⣿⣿⣿⣿⣿⣿⣿⣿⣿⣿⣿⣿⣿⣿⣿⣿⣿⡿⠿⠟⠉⠀⠀⢀⣿⣿⣿⣿⣿⣿⣿⣿⣿⣿⣿⣿⣿⣿⣿⡇</a:t>
            </a:r>
            <a:br/>
            <a:r>
              <a:t>⣿⣿⣿⣿⣿⣿⣿⣿⣿⣿⣿⣿⣿⣿⣿⣿⣿⣿⣿⣿⣿⣿⣿⣿⣿⣿⣿⣿⡄⠀⠀⠀⠀⠀⣠⣾⣧⡀⠀⠀⠀⠀⠀⠀⠀⠀⠀⠀⣰⣿⣿⣿⣿⣿⣿⣿⣿⣿⣿⣿⣿⣿⣿⣿⣿⣿⡿⠟⠉⠀⠀⢀⣠⣴⣿⣿⣿⣿⣿⣿⣿⣿⣿⣿⣿⣿⣿⣿⣿⣿⡇</a:t>
            </a:r>
            <a:br/>
            <a:r>
              <a:t>⣿⣿⣿⣿⣿⣿⣿⣿⣿⣿⣿⣿⣿⣿⣿⣿⣿⣿⣿⣿⣿⣿⣿⣿⣿⣿⣿⣿⣿⠀⠀⠀⠀⠀⢻⣿⣿⣿⣦⣄⡀⠀⠀⠀⡀⠀⠀⠘⣿⣿⣿⡿⠿⠿⠿⠿⠿⣿⣿⣿⣿⣿⣿⡏⠀⠁⠀⠀⠀⠀⢰⣿⣿⣿⣿⣿⣿⣿⣿⣿⣿⣿⣿⣿⣿⣿⣿⣿⣿⣿⡇</a:t>
            </a:r>
            <a:br/>
            <a:r>
              <a:t>⣿⣿⣿⣿⣿⣿⣿⣿⣿⣿⣿⣿⣿⣿⣿⣿⣿⣿⣿⣿⣿⣿⣿⣿⣿⣿⣿⣿⠇⠀⠀⠀⠀⠀⢠⣽⣿⣿⣿⣿⣿⣿⣿⣿⣿⣦⣀⣠⣿⠿⠓⠀⠀⠀⠀⠀⠀⠀⠈⠙⠻⠟⠉⠀⠀⠀⠀⠀⠀⣠⣾⣿⣿⣿⣿⣿⣿⣿⣿⣿⣿⣿⣿⣿⣿⣿⣿⣿⣿⣿⡇</a:t>
            </a:r>
            <a:br/>
            <a:r>
              <a:t>⣿⣿⣿⣿⣿⣿⣿⣿⣿⣿⣿⣿⣿⣿⣿⣿⣿⣿⣿⣿⣿⣿⣿⣿⣿⣿⣿⣿⣿⡇⠀⠀⠀⠀⠘⣿⣿⣿⣿⣿⣿⣿⣿⣿⣿⣿⣿⣿⠏⠀⠀⠀⠀⠀⠀⠀⠀⠀⠀⠀⠀⠀⠀⠀⠀⠀⠀⢰⣿⣿⣿⣿⣿⣿⣿⣿⣿⣿⣿⣿⣿⣿⣿⣿⣿⣿⣿⣿⣿⣿⡇</a:t>
            </a:r>
            <a:br/>
            <a:r>
              <a:t>⣿⣿⣿⣿⣿⣿⣿⣿⣿⣿⣿⣿⣿⣿⣿⣿⣿⣿⣿⣿⣿⣿⣿⣿⣿⣿⣿⣿⣿⣇⠀⠀⠀⠀⠀⢻⣿⣿⣿⣿⣿⣿⣿⣿⣿⣿⣿⣇⠀⠀⠀⠀⠀⠀⠀⠀⠀⠀⠀⠀⠀⠀⠀⠀⠀⢀⣴⠿⠿⠿⠿⠿⠿⠿⢿⣿⣿⣿⣿⣿⣿⣿⣿⣿⣿⣿⣿⣿⣿⣿⡇</a:t>
            </a:r>
            <a:br/>
            <a:r>
              <a:t>⣿⣿⣿⣿⣿⣿⣿⣿⣿⣿⣿⣿⣿⣿⣿⣿⣿⣿⣿⣿⣿⣿⣿⣿⣿⣿⣿⣿⣿⡿⠀⠀⠀⠀⠀⠸⣿⣿⣿⣿⣿⣿⣿⣿⣿⡯⠀⠉⠀⠀⠀⠀⠀⠀⠀⠀⠀⠀⠀⠀⠀⠀⠀⠀⠀⠈⠀⠀⠀⠀⠀⠀⠀⠀⠀⠈⠙⣿⣿⣿⣿⣿⣿⣿⣿⣿⣿⣿⣿⣿⡇</a:t>
            </a:r>
            <a:br/>
            <a:r>
              <a:t>⣿⣿⣿⣿⣿⣿⣿⣿⣿⣿⣿⣿⣿⣿⣿⣿⣿⣿⣿⣿⣿⣿⣿⣿⣿⣿⣿⣿⣿⡇⡆⠀⠀⠀⠀⠀⣿⣿⣿⣿⣿⣿⣿⣿⡿⠀⠀⠀⠀⠀⠀⠀⠀⠀⠀⠀⠀⠀⠀⠀⠀⠀⠀⠀⠀⠀⠀⠀⠀⠀⠀⠀⣀⡀⠀⠀⢴⣿⣿⣿⣿⣿⣿⣿⣿⣿⣿⣿⣿⣿⡇</a:t>
            </a:r>
            <a:br/>
            <a:r>
              <a:t>⣿⣿⣿⣿⣿⣿⣿⣿⣿⣿⣿⣿⣿⣿⣿⣿⣿⣿⣿⣿⣿⣿⣿⣿⣿⣿⣿⣿⣿⣇⠀⠀⠀⠀⠀⠀⠉⠛⠿⣿⣿⣿⣿⡿⠁⠀⠀⠀⠀⠀⠀⠀⠀⠀⠀⠀⠀⠀⠀⠀⠀⠀⠀⠀⠀⠀⠀⠀⠀⢤⣶⣿⣿⣿⣷⣌⡻⣿⣿⣿⣿⣿⣿⣿⣿⣿⣿⣿⣿⣿⡇</a:t>
            </a:r>
            <a:br/>
            <a:r>
              <a:t>⣿⣿⣿⣿⣿⣿⣿⣿⣿⣿⣿⣿⣿⣿⣿⣿⣿⣿⣿⣿⣿⣿⣿⣿⣿⣿⣿⣿⣿⣿⠀⠰⣄⠀⠀⠀⠀⠀⠀⠀⠙⠻⣿⣿⣄⠀⠀⠀⠀⠀⠀⠀⠀⠀⠀⠀⠀⠀⠀⠀⠀⠀⠀⠀⠀⠀⠀⠀⠀⢸⣿⣿⣿⣿⣿⣿⣷⣾⣿⣿⣿⣿⣿⣿⣿⣿⣿⣿⣿⣿⡇</a:t>
            </a:r>
            <a:br/>
            <a:r>
              <a:t>⣿⣿⣿⣿⣿⣿⣿⣿⣿⣿⣿⣿⣿⣿⣿⣿⣿⣿⣿⣿⣿⣿⣿⣿⣿⣿⣿⣿⣿⡇⣤⡄⢹⣷⣄⡀⠀⠀⠀⠀⠀⠀⠀⠙⠿⡦⠀⠀⠀⠀⠀⠀⠀⠀⠀⠀⠀⠀⠀⠀⠀⠀⠀⠀⠀⠀⠀⠀⠀⠘⣿⣿⣿⣿⣿⣿⣿⣿⣿⣿⣿⣿⣿⣿⣿⣿⣿⣿⣿⣿⡇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⣿⣿⣿⣿⣿⣿⣿⣿⣿⣿⣿⣿⣿⣿⣿⣿⣿⣿⣿⣿⣿⣿⣿⣿⣿⣿⣿⣿⣿⡇⠉⠃⣸⣿⣿⣿⣦⣄⠀⠀⠀⠀⠀⠀⠀⠀⠀⠀⠀⠀⠀⠀⠀⠀⠀⠀⠀⠀⠀⠀⠀⠀⠀⠀⠀⠀⠀⠀⠀⠀⣿⣿⣿⣿⣿⣿⣿⣿⣿⣿⣿⣿⣿⣿⣿⣿⣿⣿⣿⣿⡇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⣿⣿⣿⣿⣿⣿⣿⣿⣿⣿⣿⣿⣿⣿⣿⣿⣿⣿⣿⣿⣿⣿⣿⣿⣿⣿⣿⣿⣿⣿⡀⠈⣿⣿⣿⣿⣿⣿⣷⣦⣀⠀⠀⠀⠀⠀⠀⠀⠀⠀⠀⠀⠀⠀⠀⠀⠀⠀⠀⠀⠀⠀⠀⠀⠀⠀⠀⠀⠀⣼⣿⣿⣿⣿⣿⣿⣿⣿⣿⣿⣿⣿⣿⣿⣿⣿⣿⣿⣿⣿⡇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⣿⣿⣿⣿⣿⣿⣿⣿⣿⣿⣿⣿⣿⣿⣿⣿⣿⣿⣿⣿⣿⣿⣿⣿⣿⣿⣿⣿⣿⣿⢁⣀⠹⣿⣿⣿⣿⣿⣿⣿⣿⠗⠀⠀⠀⠀⠀⠀⠀⠀⠀⠀⠀⠀⠀⠀⠀⠀⠀⠀⠀⠀⠀⠀⠀⠀⠀⢀⣾⣿⣿⣿⣿⣿⣿⣿⣿⣿⣿⣿⣿⣿⣿⣿⣿⣿⣿⣿⣿⣿⡇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⣿⣿⣿⣿⣿⣿⣿⣿⣿⣿⣿⣿⣿⣿⣿⣿⣿⣿⣿⣿⣿⣿⣿⣿⣿⣿⣿⣿⣿⣿⠘⠿⠀⣿⣿⣿⣿⣿⣿⡿⠁⠀⠀⠀⠀⠀⠀⠀⠀⠀⠀⠀⠀⠀⠀⠀⠀⠀⠀⠀⠀⠀⠀⠀⠀⢀⣴⣿⣿⣿⣿⣿⣿⣿⣿⣿⣿⣿⣿⣿⣿⣿⣿⣿⣿⣿⣿⣿⣿⣿⡇</a:t>
            </a:r>
            <a:br/>
            <a:r>
              <a:t>⣿⣿⣿⣿⣿⣿⣿⣿⣿⣿⣿⣿⣿⣿⣿⣿⣿⣿⣿⣿⣿⣿⣿⣿⣿⣿⣿⣿⣿⣿⡆⠀⢾⣿⣿⣿⣿⣿⠋⠀⠀⠀⠀⠀⠀⠀⠀⠀⠀⠀⠀⠀⠀⠀⠀⠀⠀⠀⠀⠀⠀⠀⢀⣠⣾⣿⣿⣿⣿⣿⣿⣿⣿⣿⣿⣿⣿⣿⣿⣿⣿⣿⣿⣿⣿⣿⣿⣿⣿⣿⡇</a:t>
            </a:r>
            <a:br/>
            <a:r>
              <a:t>⣿⣿⣿⣿⣿⣿⣿⣿⣿⣿⣿⣿⣿⣿⣿⣿⣿⣿⣿⣿⣿⣿⣿⣿⣿⣿⣿⣿⣿⣿⠇⠀⠘⣿⣿⣿⠟⠁⠀⠀⠀⠀⠀⠀⠀⠀⠀⠀⠀⠀⠀⠀⠀⠀⠀⠀⠀⠀⠀⠀⠀⠀⣾⣿⣿⣿⣿⣿⣿⣿⣿⣿⣿⣿⣿⣿⣿⣿⣿⣿⣿⣿⣿⣿⣿⣿⣿⣿⣿⣿⡇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⣿⣿⣿⣿⣿⣿⣿⣿⣿⣿⣿⣿⣿⣿⣿⣿⣿⣿⣿⣿⣿⣿⣿⣿⣿⣿⣿⣿⣿⣿⠀⣶⡇⢻⣿⠋⠀⠀⠀⠀⠀⠀⠀⠀⠀⠀⠀⠀⠀⠀⠀⠀⠀⠀⠀⠀⠀⠀⠀⠀⠀⠀⣿⣿⣿⣿⣿⣿⣿⣿⣿⣿⣿⣿⣿⣿⣿⣿⣿⣿⣿⣿⣿⣿⣿⣿⣿⣿⣿⣿⡇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⣿⣿⣿⣿⣿⣿⣿⣿⣿⣿⣿⣿⣿⣿⣿⣿⣿⣿⣿⣿⣿⣿⣿⣿⣿⣿⣿⣿⣿⣿⣇⠀⢀⡼⠁⠀⠀⠀⠀⠀⠀⠀⠀⠀⠀⠀⠀⠀⠀⠀⠀⠀⠀⠀⠀⠀⠀⠀⠀⠀⠀⠀⣿⣿⣿⣿⣿⣿⣿⣿⣿⣿⣿⣿⣿⣿⣿⣿⣿⣿⣿⣿⣿⣿⣿⣿⣿⣿⣿⣿⡇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⣿⣿⣿⣿⣿⣿⣿⣿⣿⣿⣿⣿⣿⣿⣿⣿⣿⣿⣿⣿⣿⣿⣿⣿⣿⣿⣿⣿⣿⣿⠿⠀⠸⠁⠀⠀⠀⠀⠀⠀⠀⠀⠀⠀⠀⠀⠀⠀⠀⠀⠀⠀⠀⠀⠀⠀⠀⠀⠀⠀⠀⠀⣿⣿⣿⣿⣿⣿⣿⣿⣿⣿⣿⣿⣿⣿⣿⣿⣿⣿⣿⣿⣿⣿⣿⣿⣿⣿⣿⣿⡇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⣿⣿⣿⣿⣿⣿⣿⣿⣿⣿⣿⣿⣿⣿⣿⣿⣿⣿⣿⣿⣿⣿⣿⣿⣿⣿⣿⣿⣿⣿⠀⣤⠀⠀⠀⠀⠀⠀⠀⠀⠀⠀⠀⠀⠀⠀⠀⠀⠀⠀⠀⠀⠀⠀⠀⠀⠀⠀⠀⠀⠀⠀⢹⣿⣿⣿⣿⣿⣿⣿⣿⣿⣿⣿⣿⣿⣿⣿⣿⣿⣿⣿⣿⣿⣿⣿⣿⣿⣿⣿⡇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⣿⣿⣿⣿⣿⣿⣿⣿⣿⣿⣿⣿⣿⣿⣿⣿⣿⣿⣿⣿⣿⣿⣿⣿⣿⣿⣿⣿⣿⣿⡄⠀⠀⠀⠀⠀⠀⠀⠀⠀⠀⠀⠀⠀⠀⠀⠀⠀⠀⠀⠀⠀⠀⠀⠀⠀⠀⠀⠀⠀⠀⠀⢸⣿⣿⣿⣿⣿⣿⣿⣿⣿⣿⣿⣿⣿⣿⣿⣿⣿⣿⣿⣿⣿⣿⣿⣿⣿⣿⣿⡇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⣿⣿⣿⣿⣿⣿⣿⣿⣿⣿⣿⣿⣿⣿⣿⣿⣿⣿⣿⣿⣿⣿⣿⣿⣿⣿⣿⣿⡿⠁⠀⠀⠀⠀⠀⠀⠀⠀⣰⡆⠀⠀⠀⠀⠀⠀⠀⠀⠀⠀⠀⠀⠀⠀⠀⠀⠀⠀⠀⠀⠀⠀⠀⣿⣿⣿⣿⣿⣿⣿⣿⣿⣿⣿⣿⣿⣿⣿⣿⣿⣿⣿⣿⣿⣿⣿⣿⣿⣿⣿⡇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⣿⣿⣿⣿⣿⣿⣿⣿⣿⣿⣿⣿⣿⣿⣿⣿⣿⣿⣿⣿⣿⣿⣿⣿⣿⡟⠋⠀⠣⠀⠁⢀⣆⠀⠀⠀⢀⣴⣿⣇⠀⠀⠀⠀⠀⠀⠀⠀⠀⠀⠀⠀⠀⠀⠀⠀⠀⠀⠀⠀⠀⠀⠀⣿⣿⣿⣿⣿⣿⣿⣿⣿⣿⣿⣿⣿⣿⣿⣿⣿⣿⣿⣿⣿⣿⣿⣿⣿⣿⣿⡇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⣿⣿⣿⣿⣿⣿⣿⣿⣿⣿⣿⣿⣿⣿⣿⣿⣿⣿⣿⣿⣿⣿⣿⣿⠏⠀⠀⠀⠀⠀⣿⣿⣿⡀⠀⣴⣿⣿⣿⣿⠀⠀⠀⠀⠀⠀⠀⠀⠀⠀⠀⠀⠀⠀⠀⠀⠀⠀⠀⠀⠀⠀⠀⢹⣿⣿⣿⣿⣿⣿⣿⣿⣿⣿⣿⣿⣿⣿⣿⣿⣿⣿⣿⣿⣿⣿⣿⣿⣿⣿⡇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⣿⣿⣿⣿⣿⣿⣿⣿⣿⣿⣿⣿⣿⣿⣿⣿⣿⣿⣿⣿⣿⣿⡿⠃⠀⠀⠀⠀⠀⠀⠙⣿⣿⡇⠀⠘⢿⣿⣿⣿⡄⠀⠀⠀⠀⠀⠀⠀⠀⠀⠀⠀⠀⠀⠀⠀⠀⠀⠀⠀⠀⠰⠀⢸⣿⣿⣿⣿⣿⣿⣿⣿⣿⣿⣿⣿⣿⣿⣿⣿⣿⣿⣿⣿⣿⣿⣿⣿⣿⣿⡇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⣿⣿⣿⣿⣿⣿⣿⣿⣿⣿⣿⣿⣿⣿⣿⣿⣿⣿⣿⣿⣿⣿⣿⣿⣿⣿⣿⡟⠀⠀⠀⠀⠀⠀⠀⠀⠀⠀⠀⠀⠀⠀⠀⠀⠀⠀⢻⣿⣿⣿⣿⣿⣿⣿⣿⣿⣿⣿⣿⣿⣿⣿⣿⣿⣿⣿⣿⣿⣿⣿⣿⣿⣿⣿⣿⣿⣿⣿⣿⣿⣿⣿⣿⣿⣿⣿⣿⣿⣿⣿⡇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⣿⣿⣿⣿⣿⣿⣿⣿⣿⣿⣿⣿⣿⣿⣿⣿⣿⣿⣿⣿⣿⣿⣿⣿⣿⣿⣿⣿⣆⠀⠀⠀⠀⠀⠀⠀⠀⠀⠀⠀⠀⠀⠀⠀⠀⠀⣿⣿⣿⣿⣿⣿⣿⣿⣿⣿⣿⣿⣿⣿⣿⣿⣿⣿⣿⣿⣿⣿⣿⣿⣿⣿⣿⣿⣿⣿⣿⣿⣿⣿⣿⣿⣿⣿⣿⣿⣿⣿⣿⣿⡇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⣿⣿⣿⣿⣿⣿⣿⣿⣿⣿⣿⣿⣿⣿⣿⣿⣿⣿⣿⣿⣿⣿⣿⣿⣿⣿⣿⣿⣿⣦⠀⠀⠀⠀⠀⠀⠀⠀⠀⠀⠀⠀⠀⠀⠀⠀⠉⠻⢿⣿⣿⣿⣿⣿⣿⣿⣿⣿⣿⣿⣿⣿⣿⣿⣿⣿⣿⣿⣿⣿⣿⣿⣿⣿⣿⣿⣿⣿⣿⣿⣿⣿⣿⣿⣿⣿⣿⣿⣿⣿⡇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⣿⣿⣿⣿⣿⣿⣿⣿⣿⣿⣿⣿⣿⣿⣿⣿⣿⣿⣿⣿⣿⣿⣿⣿⣿⣿⣿⣿⣿⣿⣷⣦⣀⠀⠀⠀⠀⠀⠀⠀⠀⠀⠀⠀⠀⠀⠀⠀⠈⢻⣿⣿⣿⣿⣿⣿⣿⣿⣿⣿⣿⣿⣿⣿⣿⣿⣿⣿⣿⣿⣿⣿⣿⣿⣿⣿⣿⣿⣿⣿⣿⣿⣿⣿⣿⣿⣿⣿⣿⣿⡇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⣿⣿⣿⣿⣿⣿⣿⣿⣿⣿⣿⣿⣿⣿⣿⣿⣿⣿⣿⣿⣿⣿⣿⣿⣿⣿⣿⣿⣿⠟⠛⠛⠛⠛⠁⠀⠀⠀⠀⠀⠀⠀⠀⠀⠀⠀⠀⠀⠀⠀⣿⣿⣿⣿⣿⣿⣿⣿⣿⣿⣿⣿⣿⣿⣿⣿⣿⣿⣿⣿⣿⣿⣿⣿⣿⣿⣿⣿⣿⣿⣿⣿⣿⣿⣿⣿⣿⣿⣿⣿⡇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⣿⣿⣿⣿⣿⣿⣿⣿⣿⣿⣿⣿⣿⣿⣿⣿⣿⣿⣿⣿⣿⣿⣿⣿⣿⣿⣿⡿⠛⠀⠀⠀⠀⠀⠀⠀⠀⠀⠀⠀⠀⠀⠀⠀⠀⠀⠀⠀⠀⠀⣿⣿⣿⣿⣿⣿⣿⣿⣿⣿⣿⣿⣿⣿⣿⣿⣿⣿⣿⣿⣿⣿⡿⠏⠁⣿⣿⣿⣿⣿⣿⣿⣿⣿⣿⣿⣿⣿⣿⣿⡇</a:t>
            </a:r>
            <a:br/>
            <a:r>
              <a:t>⣿⣿⣿⣿⣿⣿⣿⣿⣿⣿⣿⣿⣿⣿⣿⣿⣿⣿⣿⣿⣿⣿⣿⣿⣿⣿⣏⡠⠶⠀⠀⠀⠀⠀⠀⠀⠀⠀⠀⠀⠀⠀⠀⠀⠀⠀⠀⠀⠀⢀⣿⣿⣿⣿⣿⣿⣿⣿⣿⣿⣿⣿⣿⣿⣿⣿⣿⣿⡿⠿⠟⠉⠀⠀⢀⣿⣿⣿⣿⣿⣿⣿⣿⣿⣿⣿⣿⣿⣿⣿⡇</a:t>
            </a:r>
            <a:br/>
            <a:r>
              <a:t>⣿⣿⣿⣿⣿⣿⣿⣿⣿⣿⣿⣿⣿⣿⣿⣿⣿⣿⣿⣿⣿⣿⣿⣿⣿⣿⣿⣿⡄⠀⠀⠀⠀⠀⣀⣴⣦⡀⠀⠀⠀⠀⠀⠀⠀⠀⠀⠀⣠⣾⣿⣿⣿⣿⣿⣿⣿⣿⣿⣿⣿⣿⣿⣿⣿⣿⡿⠟⠁⠀⠀⢀⣠⣴⣿⣿⣿⣿⣿⣿⣿⣿⣿⣿⣿⣿⣿⣿⣿⣿⡇</a:t>
            </a:r>
            <a:br/>
            <a:r>
              <a:t>⣿⣿⣿⣿⣿⣿⣿⣿⣿⣿⣿⣿⣿⣿⣿⣿⣿⣿⣿⣿⣿⣿⣿⣿⣿⣿⣿⣿⣿⠀⠀⠀⠀⠀⢿⣿⣿⣷⣦⣀⠀⠀⠀⠀⠀⠀⠀⠰⣿⣿⣿⡿⠿⠿⠿⠿⠿⣿⣿⣿⣿⣿⣿⠏⠀⠁⠀⠀⠀⠀⢰⣿⣿⣿⣿⣿⣿⣿⣿⣿⣿⣿⣿⣿⣿⣿⣿⣿⣿⣿⡇</a:t>
            </a:r>
            <a:br/>
            <a:r>
              <a:t>⣿⣿⣿⣿⣿⣿⣿⣿⣿⣿⣿⣿⣿⣿⣿⣿⣿⣿⣿⣿⣿⣿⣿⣿⣿⣿⣿⣿⡏⠀⠀⠀⠀⠀⢀⣽⣿⣿⣿⣿⣿⣿⣿⣿⣿⣄⠀⣀⡿⠿⠒⠀⠀⠀⠀⠀⠀⠀⠈⠙⠻⠟⠉⠀⠀⠀⠀⠀⠀⣠⣾⣿⣿⣿⣿⣿⣿⣿⣿⣿⣿⣿⣿⣿⣿⣿⣿⣿⣿⣿⡇</a:t>
            </a:r>
            <a:br/>
            <a:r>
              <a:t>⣿⣿⣿⣿⣿⣿⣿⣿⣿⣿⣿⣿⣿⣿⣿⣿⣿⣿⣿⣿⣿⣿⣿⣿⣿⣿⣿⣿⣶⡇⠀⠀⠀⠀⠘⣿⣿⣿⣿⣿⣿⣿⣿⣿⣿⣿⣿⣿⠋⠀⠀⠀⠀⠀⠀⠀⠀⠀⠀⠀⠀⠀⠀⠀⠀⠀⠀⣰⣿⣿⣿⣿⣿⣿⣿⣿⣿⣿⣿⣿⣿⣿⣿⣿⣿⣿⣿⣿⣿⣿⡇</a:t>
            </a:r>
            <a:br/>
            <a:r>
              <a:t>⣿⣿⣿⣿⣿⣿⣿⣿⣿⣿⣿⣿⣿⣿⣿⣿⣿⣿⣿⣿⣿⣿⣿⣿⣿⣿⣿⣿⣿⣇⠀⠀⠀⠀⠀⣿⣿⣿⣿⣿⣿⣿⣿⣿⣿⣿⣿⣇⠀⠀⠀⠀⠀⠀⠀⠀⠀⠀⠀⠀⠀⠀⠀⠀⠀⢀⣴⠿⠿⠿⠿⠿⠿⠿⢿⣿⣿⣿⣿⣿⣿⣿⣿⣿⣿⣿⣿⣿⣿⣿⡇</a:t>
            </a:r>
            <a:br/>
            <a:r>
              <a:t>⣿⣿⣿⣿⣿⣿⣿⣿⣿⣿⣿⣿⣿⣿⣿⣿⣿⣿⣿⣿⣿⣿⣿⣿⣿⣿⣿⣿⣿⡿⠀⠀⠀⠀⠀⢸⣿⣿⣿⣿⣿⣿⣿⣿⣿⡇⠀⠁⠀⠀⠀⠀⠀⠀⠀⠀⠀⠀⠀⠀⠀⠀⠀⠀⠀⠈⠀⠀⠀⠀⠀⠀⠀⠀⠀⠀⢹⣿⣿⣿⣿⣿⣿⣿⣿⣿⣿⣿⣿⣿⡇</a:t>
            </a:r>
            <a:br/>
            <a:r>
              <a:t>⣿⣿⣿⣿⣿⣿⣿⣿⣿⣿⣿⣿⣿⣿⣿⣿⣿⣿⣿⣿⣿⣿⣿⣿⣿⣿⣿⣿⣿⠁⡄⠀⠀⠀⠀⠘⣿⣿⣿⣿⣿⣿⣿⣿⡟⠀⠀⠀⠀⠀⠀⠀⠀⠀⠀⠀⠀⠀⠀⠀⠀⠀⠀⠀⠀⠀⠀⠀⠀⠀⠀⠀⢀⡀⠀⢀⣺⣿⣿⣿⣿⣿⣿⣿⣿⣿⣿⣿⣿⣿⡇</a:t>
            </a:r>
            <a:br/>
            <a:r>
              <a:t>⣿⣿⣿⣿⣿⣿⣿⣿⣿⣿⣿⣿⣿⣿⣿⣿⣿⣿⣿⣿⣿⣿⣿⣿⣿⣿⣿⣿⣿⡀⠁⠀⠀⠀⠀⠀⠙⠻⢿⣿⣿⣿⣿⡟⠁⠀⠀⠀⠀⠀⠀⠀⠀⠀⠀⠀⠀⠀⠀⠀⠀⠀⠀⠀⠀⠀⠀⠀⠀⢤⣶⣿⣿⣿⣷⣤⡙⣿⣿⣿⣿⣿⣿⣿⣿⣿⣿⣿⣿⣿⡇</a:t>
            </a:r>
            <a:br/>
            <a:r>
              <a:t>⣿⣿⣿⣿⣿⣿⣿⣿⣿⣿⣿⣿⣿⣿⣿⣿⣿⣿⣿⣿⣿⣿⣿⣿⣿⣿⣿⣿⣿⡇⠀⢰⡀⠀⠀⠀⠀⠀⠀⠈⠙⠿⣿⣷⡄⠀⠀⠀⠀⠀⠀⠀⠀⠀⠀⠀⠀⠀⠀⠀⠀⠀⠀⠀⠀⠀⠀⠀⠀⠸⣿⣿⣿⣿⣿⣿⣿⣾⣿⣿⣿⣿⣿⣿⣿⣿⣿⣿⣿⣿⡇</a:t>
            </a:r>
            <a:br/>
            <a:r>
              <a:t>⣿⣿⣿⣿⣿⣿⣿⣿⣿⣿⣿⣿⣿⣿⣿⣿⣿⣿⣿⣿⣿⣿⣿⣿⣿⣿⣿⣿⣿⠀⣤⠀⣿⣦⣄⠀⠀⠀⠀⠀⠀⠀⠈⠛⢿⡦⠀⠀⠀⠀⠀⠀⠀⠀⠀⠀⠀⠀⠀⠀⠀⠀⠀⠀⠀⠀⠀⠀⠀⠀⣿⣿⣿⣿⣿⣿⣿⣿⣿⣿⣿⣿⣿⣿⣿⣿⣿⣿⣿⣿⡇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⣿⣿⣿⣿⣿⣿⣿⣿⣿⣿⣿⣿⣿⣿⣿⣿⣿⣿⣿⣿⣿⣿⣿⣿⣿⣿⣿⣿⣿⠀⠛⢀⣿⣿⣿⣷⣦⡀⠀⠀⠀⠀⠀⠀⠀⠀⠀⠀⠀⠀⠀⠀⠀⠀⠀⠀⠀⠀⠀⠀⠀⠀⠀⠀⠀⠀⠀⠀⠀⠀⣿⣿⣿⣿⣿⣿⣿⣿⣿⣿⣿⣿⣿⣿⣿⣿⣿⣿⣿⣿⡇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⣿⣿⣿⣿⣿⣿⣿⣿⣿⣿⣿⣿⣿⣿⣿⣿⣿⣿⣿⣿⣿⣿⣿⣿⣿⣿⣿⣿⣿⣷⠀⢸⣿⣿⣿⣿⣿⣿⣷⣤⡀⠀⠀⠀⠀⠀⠀⠀⠀⠀⠀⠀⠀⠀⠀⠀⠀⠀⠀⠀⠀⠀⠀⠀⠀⠀⠀⠀⠀⣰⣿⣿⣿⣿⣿⣿⣿⣿⣿⣿⣿⣿⣿⣿⣿⣿⣿⣿⣿⣿⡇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⣿⣿⣿⣿⣿⣿⣿⣿⣿⣿⣿⣿⣿⣿⣿⣿⣿⣿⣿⣿⣿⣿⣿⣿⣿⣿⣿⣿⣿⠋⡀⡈⣿⣿⣿⣿⣿⣿⣿⣿⣿⡷⠀⠀⠀⠀⠀⠀⠀⠀⠀⠀⠀⠀⠀⠀⠀⠀⠀⠀⠀⠀⠀⠀⠀⠀⠀⢀⣴⣿⣿⣿⣿⣿⣿⣿⣿⣿⣿⣿⣿⣿⣿⣿⣿⣿⣿⣿⣿⣿⡇</a:t>
            </a:r>
            <a:br/>
            <a:r>
              <a:t>⣿⣿⣿⣿⣿⣿⣿⣿⣿⣿⣿⣿⣿⣿⣿⣿⣿⣿⣿⣿⣿⣿⣿⣿⣿⣿⣿⣿⣿⡀⠿⡇⢹⣿⣿⣿⣿⣿⣿⡿⠋⠀⠀⠀⠀⠀⠀⠀⠀⠀⠀⠀⠀⠀⠀⠀⠀⠀⠀⠀⠀⠀⠀⠀⠀⢀⣤⣿⣿⣿⣿⣿⣿⣿⣿⣿⣿⣿⣿⣿⣿⣿⣿⣿⣿⣿⣿⣿⣿⣿⡇</a:t>
            </a:r>
            <a:br/>
            <a:r>
              <a:t>⣿⣿⣿⣿⣿⣿⣿⣿⣿⣿⣿⣿⣿⣿⣿⣿⣿⣿⣿⣿⣿⣿⣿⣿⣿⣿⣿⣿⣿⣧⠀⠠⣿⣿⣿⣿⣿⣿⠋⠀⠀⠀⠀⠀⠀⠀⠀⠀⠀⠀⠀⠀⠀⠀⠀⠀⠀⠀⠀⠀⠀⠀⣀⣠⣴⣿⣿⣿⣿⣿⣿⣿⣿⣿⣿⣿⣿⣿⣿⣿⣿⣿⣿⣿⣿⣿⣿⣿⣿⣿⡇</a:t>
            </a:r>
            <a:br/>
            <a:r>
              <a:t>⣿⣿⣿⣿⣿⣿⣿⣿⣿⣿⣿⣿⣿⣿⣿⣿⣿⣿⣿⣿⣿⣿⣿⣿⣿⣿⣿⣿⣿⣿⠆⠀⢻⣿⣿⣿⠟⠁⠀⠀⠀⠀⠀⠀⠀⠀⠀⠀⠀⠀⠀⠀⠀⠀⠀⠀⠀⠀⠀⠀⠀⢀⣿⣿⣿⣿⣿⣿⣿⣿⣿⣿⣿⣿⣿⣿⣿⣿⣿⣿⣿⣿⣿⣿⣿⣿⣿⣿⣿⣿⡇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⣿⣿⣿⣿⣿⣿⣿⣿⣿⣿⣿⣿⣿⣿⣿⣿⣿⣿⣿⣿⣿⣿⣿⣿⣿⣿⣿⣿⣿⣿⠐⣶⠀⣿⡟⠁⠀⠀⠀⠀⠀⠀⠀⠀⠀⠀⠀⠀⠀⠀⠀⠀⠀⠀⠀⠀⠀⠀⠀⠀⠀⢸⣿⣿⣿⣿⣿⣿⣿⣿⣿⣿⣿⣿⣿⣿⣿⣿⣿⣿⣿⣿⣿⣿⣿⣿⣿⣿⣿⣿⡇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⣿⣿⣿⣿⣿⣿⣿⣿⣿⣿⣿⣿⣿⣿⣿⣿⣿⣿⣿⣿⣿⣿⣿⣿⣿⣿⣿⣿⣿⣿⡀⠉⠀⠋⠀⠀⠀⠀⠀⠀⠀⠀⠀⠀⠀⠀⠀⠀⠀⠀⠀⠀⠀⠀⠀⠀⠀⠀⠀⠀⠀⢸⣿⣿⣿⣿⣿⣿⣿⣿⣿⣿⣿⣿⣿⣿⣿⣿⣿⣿⣿⣿⣿⣿⣿⣿⣿⣿⣿⣿⡇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⣿⣿⣿⣿⣿⣿⣿⣿⣿⣿⣿⣿⣿⣿⣿⣿⣿⣿⣿⣿⣿⣿⣿⣿⣿⣿⣿⣿⣿⣿⠁⠀⠀⠀⠀⠀⠀⢀⣾⠀⠀⠀⠀⠀⠀⠀⠀⠀⠀⠀⠀⠀⠀⠀⠀⠀⠀⠀⠀⠀⠀⣿⣿⣿⣿⣿⣿⣿⣿⣿⣿⣿⣿⣿⣿⣿⣿⣿⣿⣿⣿⣿⣿⣿⣿⣿⣿⣿⣿⣿⡇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⣿⣿⣿⣿⣿⣿⣿⣿⣿⣿⣿⣿⣿⣿⣿⣿⣿⣿⣿⣿⣿⣿⣿⣿⣿⣿⣿⣿⣿⣿⠀⠀⠀⠀⠀⠀⣰⣿⣿⡄⠀⠀⠀⠀⠀⠀⠀⠀⠀⠀⠀⠀⠀⠀⠀⠀⠀⠀⠀⠀⠀⢻⣿⣿⣿⣿⣿⣿⣿⣿⣿⣿⣿⣿⣿⣿⣿⣿⣿⣿⣿⣿⣿⣿⣿⣿⣿⣿⣿⣿⡇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⣿⣿⣿⣿⣿⣿⣿⣿⣿⣿⣿⣿⣿⣿⣿⣿⣿⣿⣿⣿⣿⣿⣿⣿⣿⣿⣿⣿⣿⣿⠀⠀⠀⠀⢴⣿⣿⣿⣿⡇⠀⠀⠀⠀⠀⠀⠀⠀⠀⠀⠀⠀⠀⠀⠀⠀⠀⠀⠀⠀⠀⢸⣿⣿⣿⣿⣿⣿⣿⣿⣿⣿⣿⣿⣿⣿⣿⣿⣿⣿⣿⣿⣿⣿⣿⣿⣿⣿⣿⣿⡇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⣿⣿⣿⣿⣿⣿⣿⣿⣿⣿⣿⣿⣿⣿⣿⣿⣿⣿⣿⣿⣿⣿⣿⣿⣿⣿⣿⣿⣿⠏⠀⠀⠀⠁⢸⣿⣿⣿⣿⣿⠀⠀⠀⠀⠀⠀⠀⠀⠀⠀⠀⠀⠀⠀⠀⠀⠀⠀⠀⠀⠀⢸⣿⣿⣿⣿⣿⣿⣿⣿⣿⣿⣿⣿⣿⣿⣿⣿⣿⣿⣿⣿⣿⣿⣿⣿⣿⣿⣿⣿⡇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⣿⣿⣿⣿⣿⣿⣿⣿⣿⣿⣿⣿⣿⣿⣿⣿⣿⣿⣿⣿⣿⣿⣿⣿⣿⣿⣿⣿⡟⠀⠀⠀⠀⠀⠸⣿⣿⣿⣿⣿⡀⠀⠀⠀⠀⠀⠀⠀⠀⠀⠀⠀⠀⠀⠀⠀⠀⠀⠀⠀⠀⣿⣿⣿⣿⣿⣿⣿⣿⣿⣿⣿⣿⣿⣿⣿⣿⣿⣿⣿⣿⣿⣿⣿⣿⣿⣿⣿⣿⣿⡇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⠀⠀⠀⠀⠀⠀⠀⠀⠀⠀⠀⠀⠀⠀⠀⠀⠀⠀⠀⠀⠀⠀⠀⠐⣿⣿⣿⣿⣿⣿⣿⣿⣿⣿⣿⣿⣿⣿⣿⣿⣿⣿⣿⣿⣿⣿⣿⣿⣿⣿⣿⣿⣿⣿⣿⣿⣿⣿⣿⣿⣿⣿⣿⣿⣿⣿⣿⣿⣿⣿⣿⣿⣿⣿⣿⣿⣿⣿⣿⣿⣿⣿⣿⣿⣿⣿⣿⣿⣿⣿⡇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⠀⠀⠀⠀⠀⠀⠀⠀⠀⠀⠀⠀⠀⠀⠀⠀⠀⠀⠀⠀⠀⠀⠀⠀⠐⢿⣿⣿⣿⣿⣿⣿⣿⣿⣿⣿⣿⣿⣿⣿⣿⣿⣿⣿⣿⣿⣿⣿⣿⣿⣿⣿⣿⣿⣿⣿⣿⣿⣿⣿⣿⣿⣿⣿⣿⣿⣿⣿⣿⣿⣿⣿⣿⣿⣿⣿⣿⣿⣿⣿⣿⣿⣿⣿⣿⣿⣿⣿⠁⠀⠀</a:t>
            </a:r>
            <a:br/>
            <a:r>
              <a:t>⠀⠀⠀⠀⠀⠀⠀⠀⠀⠀⠀⠀⠀⠀⠀⠀⠀⠀⠀⠀⠀⠀⠀⠀⠀⠀⠉⠉⠻⣿⣿⣿⣿⣿⣿⣿⣿⣿⣿⣿⣿⣿⣿⣿⣿⣿⣿⣿⣿⣿⣿⣿⣿⣿⣿⣿⣿⣿⣿⣿⣿⣿⣿⣿⣿⣿⣿⣿⣿⣿⣿⣿⣿⣿⣿⣿⣿⣿⣿⣿⣿⣿⣿⣿⣿⣿⣿⡟⠀⠀⠀</a:t>
            </a:r>
            <a:br/>
            <a:r>
              <a:t>⠀⠀⠀⠀⠀⠀⠀⠀⠀⠀⠀⠀⠀⠀⠀⠀⠀⠀⠀⠀⠀⠀⠀⠀⠀⠀⠀⠀⠀⠻⣿⣿⣿⣿⣿⣿⣿⣿⣿⣿⣿⣿⣿⣿⣿⣿⣿⣿⣿⣿⣿⣿⣿⣿⣿⣿⣿⣿⣿⣿⣿⣿⣿⣿⣿⣿⣿⣿⣿⣿⣿⣿⣿⣿⣿⣿⣿⣿⣿⣿⣿⣿⣿⣿⣿⣿⣿⣷⣶⣶⡆</a:t>
            </a:r>
            <a:br/>
            <a:r>
              <a:t>⠀⠀⠀⠀⠀⠀⠀⠀⠀⠀⠀⠀⠀⠀⠀⠀⠀⠀⠀⠀⠀⠀⠀⠀⠀⠀⠀⠀⠀⠀⠈⠻⣿⣿⣿⣿⣿⣿⣿⣿⣿⣿⣿⣿⣿⣿⣿⣿⣿⣿⣿⣿⣿⣿⣿⣿⣿⣿⣿⣿⣿⣿⣿⣿⣿⣿⣿⣿⣿⣿⣿⣿⣿⣿⣿⣿⣿⣿⣿⣿⣿⣿⣿⣿⣿⣿⣿⣿⣿⣿⡇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⠀⠀⠀⠀⠀⠀⠀⠀⠀⠀⠀⠀⠀⠀⠀⠀⠀⠀⠀⠀⠀⠀⠀⠀⠀⠀⠀⠀⠀⠀⠀⠀⠀⠙⠻⣿⣿⣿⣿⣿⣿⣿⣿⣿⣿⣿⣿⣿⣿⣿⣿⣿⣿⣿⣿⣿⣿⣿⣿⣿⣿⣿⣿⣿⣿⣿⣿⣿⣿⣿⣿⣿⣿⣿⣿⣿⣿⣿⣿⣿⣿⣿⣿⣿⣿⣿⣿⣿⣿⣿⡇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⠀⠀⠀⠀⠀⠀⠀⠀⠀⠀⠀⠀⠀⠀⠀⠀⠀⠀⠀⠀⠀⠀⠀⠀⠀⠀⠀⠀⠀⠀⠀⠀⠀⠀⠀⠈⠉⠻⢿⣿⣿⣿⣿⣿⣿⣿⣿⣿⣿⣿⣿⣿⣿⣿⣿⣿⣿⣿⣿⣿⣿⣿⣿⣿⣿⣿⣿⣿⣿⣿⣿⣿⣿⣿⣿⣿⣿⣿⣿⣿⣿⣿⣿⣿⣿⣿⣿⣿⣿⣿⡇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⠀⠀⠀⠀⠀⠀⠀⠀⠀⠀⠀⠀⠀⠀⠀⠀⠀⠀⠀⠀⠀⠀⠀⠀⠀⠀⠀⠀⠀⠀⠀⠀⠀⠀⠀⠀⠀⠀⠀⠉⢿⣿⣿⣿⣿⣿⣿⣿⣿⣿⣿⣿⣿⣿⣿⣿⣿⣿⣿⣿⣿⣿⣿⣿⣿⣿⣿⣿⣿⣿⣿⣿⣿⣿⣿⣿⣿⣿⣿⣿⣿⣿⣿⣿⣿⣿⣿⣿⣿⣿⡇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⠀⠀⠀⠀⠀⠀⠀⠀⠀⠀⠀⠀⠀⠀⠀⠀⠀⠀⠀⠀⠀⠀⠀⠀⠀⠀⠀⠀⠀⠀⠀⠀⠀⠀⠀⠀⠀⠀⠀⠀⠀⠈⠛⠿⢿⣿⣿⣿⣿⣿⣿⣿⣿⣿⣿⣿⣿⣿⣿⣿⣿⣿⣿⣿⣿⣿⣿⣿⣿⣿⣿⣿⣿⣿⣿⣿⣿⣿⣿⣿⣿⣿⣿⣿⣿⣿⣿⣿⣿⣿⡇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⠀⠀⠀⠀⠀⠀⠀⠀⠀⠀⠀⠀⠀⠀⠀⠀⠀⠀⠀⠀⠀⠀⠀⠀⠀⠀⠀⠀⠀⠀⠀⠀⠀⠀⠀⠀⠀⠀⠀⠀⠀⠀⠀⠀⠀⠹⣿⣿⣿⣿⣿⣿⣿⣿⣿⣿⣿⣿⣿⣿⣿⣿⣿⣿⣿⣿⣿⣿⣿⣿⣿⣿⣿⣿⣿⣿⣿⣿⣿⣿⣿⣿⣿⣿⣿⣿⣿⣿⣿⣿⡇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⠀⠀⠀⠀⠀⠀⠀⠀⠀⠀⠀⠀⠀⠀⠀⠀⠀⠀⠀⠀⠀⠀⠀⠀⠀⠀⠀⠀⠀⠀⠀⠀⠀⠀⠀⠀⠀⠀⠀⠀⠀⠀⠀⠀⠀⠀⠙⠻⠻⠟⢿⣿⣿⣿⣿⣿⣿⣿⣿⣿⣿⣿⣿⣿⣿⣿⣿⣿⣿⣿⣿⣿⣿⣿⣿⣿⣿⣿⣿⣿⣿⣿⣿⣿⣿⣿⣿⣿⣿⣿⡇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⠀⠀⠀⠀⠀⠀⠀⠀⠀⠀⠀⠀⠀⠀⠀⠀⠀⠀⠀⠀⠀⠀⠀⠀⠀⠀⠀⠀⠀⠀⠀⠀⠀⠀⠀⠀⠀⠀⢠⡀⣠⣶⣿⣿⣿⣿⣶⣄⠀⠀⠀⠀⠈⠛⣿⣿⣿⣿⣿⣿⣿⣿⣿⣿⣿⣿⣿⣿⣿⣿⣿⣿⣿⣿⣿⣿⣿⣿⣿⣿⣿⣿⣿⣿⣿⣿⣿⣿⣿⣿⡇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⠀⠀⠀⠀⠀⠀⠀⠀⠀⠀⠀⠀⠀⠀⠀⠀⠀⠀⠀⠀⠀⠀⠀⠀⠀⠀⠀⠀⠀⠀⠀⠀⠀⠀⠀⠀⠀⢀⣴⣿⣿⣿⣿⣿⣿⣿⣿⣿⣷⣄⠀⠀⠀⠀⠙⢿⣿⣿⣿⣿⣿⣿⣿⣿⣿⣿⣿⣿⣿⣿⣿⣿⣿⣿⣿⣿⣿⣿⣿⣿⣿⣿⣿⣿⣿⣿⣿⣿⣿⣿⡇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⠀⠀⠀⠀⠀⠀⠀⠀⠀⠀⠀⠀⠀⠀⠀⠀⠀⠀⠀⠀⠀⠀⠀⠀⠀⠀⠀⠀⠀⠀⠀⠀⠀⠀⠀⢀⣴⣿⣿⣿⣿⣿⣿⣿⣿⣿⣿⣿⣿⣿⣆⠀⠀⠀⠀⠈⠿⠿⠟⠋⠁⠋⠹⣿⣿⣿⣿⣿⣿⣿⣿⣿⣿⣿⣿⣿⣿⣿⣿⣿⣿⣿⣿⣿⣿⣿⣿⣿⣿⣿⡇</a:t>
            </a:r>
            <a:br/>
            <a:r>
              <a:t>⠀⠀⠀⠀⠀⠀⠀⠀⠀⠀⠀⠀⠀⠀⠀⠀⠀⠀⠀⠀⠀⠀⠀⠀⠀⠀⠀⠀⠀⠀⠀⠀⠀⠀⢰⣿⣿⣿⣿⣿⣿⣿⣿⣿⣿⣿⣿⣿⣿⣿⣿⡄⠀⠀⠀⠀⠀⠀⠀⠀⠀⠀⠸⣿⣿⣿⣿⣿⣿⣿⣿⣿⣿⣿⣿⣿⣿⣿⣿⣿⣿⣿⣿⣿⣿⣿⣿⣿⣿⣿⡇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⠀⠀⠀⠀⠀⠀⠀⠀⠀⠀⠀⠀⠀⠀⠀⠀⠀⠀⠀⠀⠀⠀⠀⠀⠀⠀⠀⠀⠀⠀⠀⠀⠀⠀⢸⣿⣿⣿⣿⣿⣿⣿⣿⣿⣿⣿⣿⣿⣿⣿⣿⡇⠀⠀⠀⠀⠀⠀⠀⠀⠀⠀⠀⠈⣿⣿⣿⣿⣿⣿⣿⣿⣿⣿⣿⣿⣿⣿⣿⣿⣿⣿⣿⣿⣿⣿⣿⣿⣿⣿⡇</a:t>
            </a:r>
            <a:br/>
            <a:r>
              <a:t>⠀⠀⠀⠀⠀⠀⠀⠀⠀⠀⠀⠀⠀⠀⠀⠀⠀⠀⠀⠀⠀⠀⠀⠀⠀⠀⠀⠀⠀⠀⠀⠀⠀⠀⠘⢿⣿⣿⣿⣿⣿⣿⣿⣿⣿⣿⣿⣿⣿⣿⠟⠁⠀⠀⠀⠀⠀⠀⠀⠀⠀⠀⢀⣼⣿⣿⣿⣿⣿⣿⣿⣿⣿⣿⣿⣿⣿⣿⣿⣿⣿⣿⣿⣿⣿⣿⣿⣿⣿⣿⡇</a:t>
            </a:r>
            <a:br/>
            <a:r>
              <a:t>⠀⠀⠀⠀⠀⠀⠀⠀⠀⠀⠀⠀⠀⠀⠀⠀⠀⠀⠀⠀⠀⠀⠀⠀⠀⠀⠀⠀⠀⠀⠀⠀⠀⠀⠀⠈⠻⣿⣿⣿⣿⣿⣿⣿⣿⣿⣿⣿⣿⣷⣄⠀⠀⠀⠀⠀⠀⠀⠀⠀⠀⠀⣾⣿⣿⣿⣿⣿⣿⣿⣿⣿⣿⣿⣿⣿⣿⣿⣿⣿⣿⣿⣿⣿⣿⣿⣿⣿⣿⣿⡇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⠀⠀⠀⠀⠀⠀⠀⠀⠀⠀⠀⠀⠀⠀⠀⠀⠀⠀⠀⠀⠀⠀⠀⠀⠀⠀⠀⠀⠀⠀⠀⠀⠀⠀⠀⠀⠀⠉⠿⣿⣿⣿⣿⣿⣿⣿⣿⣿⣿⣿⣿⣷⡀⠀⠀⠀⠀⠀⠀⠀⠀⢰⣿⣿⣿⣿⣿⣿⣿⣿⣿⣿⣿⣿⣿⣿⣿⣿⣿⣿⣿⣿⣿⣿⣿⣿⣿⣿⣿⣿⡇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⠀⠀⠀⠀⠀⠀⠀⠀⠀⠀⠀⠀⠀⠀⠀⠀⠀⠀⠀⠀⠀⠀⠀⠀⠀⠀⠀⠀⠀⠀⠀⠀⠀⠀⠀⠀⠀⠀⠀⠀⠉⠙⠛⠛⠿⠿⣿⣿⣿⣿⣿⣿⣿⡄⠀⠀⠀⠀⠀⠀⠀⣸⣿⣿⣿⣿⣿⣿⣿⣿⣿⣿⣿⣿⣿⣿⣿⣿⣿⣿⣿⣿⣿⣿⣿⣿⣿⣿⣿⣿⡇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⠀⠀⠀⠀⠀⠀⠀⠀⠀⠀⠀⠀⠀⠀⠀⠀⠀⠀⠀⠀⠀⠀⠀⠀⠀⠀⠀⠀⠀⠀⠀⠀⠀⠀⠀⠀⠀⠀⠀⠀⠀⠀⠀⠀⠀⠀⠈⢻⣿⣿⣿⣿⣿⣿⡄⠀⠀⠀⠀⢀⣼⣿⣿⣿⣿⣿⣿⣿⣿⣿⣿⣿⣿⣿⣿⣿⣿⣿⣿⣿⣿⣿⣿⣿⣿⣿⣿⣿⣿⣿⡇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⠀⠀⠀⠀⠀⠀⠀⠀⠀⠀⠀⠀⠀⠀⠀⠀⠀⠀⠀⠀⠀⠀⠀⠀⠀⠀⠀⠀⠀⠀⠀⠀⠀⠀⠀⠀⠀⠀⠀⠀⠀⠀⠀⠀⠀⠀⠀⠀⢿⣿⣿⣿⣿⣿⣿⡄⠀⢀⣴⣿⣿⣿⣿⣿⣿⣿⣿⣿⣿⣿⣿⣿⣿⣿⣿⣿⣿⣿⣿⣿⣿⣿⣿⣿⣿⣿⣿⣿⣿⣿⡇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⠀⠀⠀⠀⠀⠀⠀⠀⠀⠀⠀⠀⠀⠀⠀⠀⠀⠀⠀⠀⠀⠀⠀⠀⠀⠀⠀⠀⠀⠀⠀⠀⠀⠀⠀⠀⠀⠀⠀⠀⠀⠀⠀⠀⠀⠀⠀⠀⠘⣿⣿⣿⣿⣿⣿⣷⣰⣿⣿⣿⣿⣿⣿⣿⣿⣿⣿⣿⣿⣿⣿⣿⣿⣿⣿⣿⣿⣿⣿⣿⣿⣿⣿⣿⣿⣿⣿⣿⣿⣿⡇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⠀⠀⠀⠀⠀⠀⠀⠀⠀⠀⠀⠀⠀⠀⠀⠀⠀⠀⠀⠀⠀⠀⠀⠀⠀⠀⠀⠀⠀⠀⠀⠀⠀⠀⠀⠀⠀⠀⠀⠀⠀⠀⠀⠀⠀⠀⠀⠀⠀⠘⣿⣿⣿⣿⣿⣿⣿⣿⣻⣿⣿⣿⣿⣿⣿⣿⣿⣿⣿⣿⣿⣿⣿⣿⣿⣿⣿⣿⣿⣿⣿⣿⣿⣿⣿⣿⣿⣿⣿⣿⡇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⠀⠀⠀⠀⠀⠀⠀⠀⠀⠀⠀⠀⠀⠀⠀⠀⠀⠀⠀⠀⠀⠀⠀⠀⠀⠀⠀⠀⠀⠀⠀⠀⠀⠀⠀⠀⠀⠀⠀⠀⠀⠀⠀⠀⠀⠀⠀⠀⠀⠀⠀⢹⣿⣿⣿⣿⣿⣿⣿⣿⣿⣿⣿⣿⣿⣿⣿⣿⣿⣿⣿⣿⣿⣿⣿⣿⣿⣿⣿⣿⣿⣿⣿⣿⣿⣿⣿⣿⣿⣿⡇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⠀⠀⠀⠀⠀⠀⠀⠀⠀⠀⠀⠀⠀⠀⠀⠀⠀⠀⠀⠀⠀⠀⠀⠀⠀⠀⠀⠀⠀⠀⠀⠀⠀⠀⠀⠀⠀⠀⠀⠀⠀⠀⠀⠀⠀⠀⠀⠀⠀⠀⠀⠀⢿⣿⣿⣿⣿⣿⣿⣿⣿⣿⣿⣿⣿⠟⠻⣿⣿⣿⣿⣿⣿⣿⣿⣿⣿⣿⣿⣿⣿⣿⣿⣿⣿⣿⣿⣿⣿⣿⡇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⣿⣿⣿⣿⣿⣿⣿⣿⣿⣿⣿⣿⣿⣿⣿⣿⣿⣿⣿⣿⣿⣿⣿⣿⣿⣿⣿⡿⠀⠀⠀⠀⠀⠀⠀⠀⠀⠀⠀⠀⠀⠀⠀⠀⠀⠀⢹⣿⣿⣿⣿⣿⣿⣿⣿⣿⣿⣿⣿⣿⣿⣿⣿⣿⣿⣿⣿⣿⣿⣿⣿⣿⣿⣿⣿⣿⣿⣿⣿⣿⣿⣿⣿⣿⣿⣿⣿⣿⣿⣿⡇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⣿⣿⣿⣿⣿⣿⣿⣿⣿⣿⣿⣿⣿⣿⣿⣿⣿⣿⣿⣿⣿⣿⣿⣿⣿⣿⣿⣿⣆⠀⠀⠀⠀⠀⠀⠀⠀⠀⠀⠀⠀⠀⠀⠀⠀⠀⣿⣿⣿⣿⣿⣿⣿⣿⣿⣿⣿⣿⣿⣿⣿⣿⣿⣿⣿⣿⣿⣿⣿⣿⣿⣿⣿⣿⣿⣿⣿⣿⣿⣿⣿⣿⣿⣿⣿⣿⣿⣿⣿⣿⡇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⣿⣿⣿⣿⣿⣿⣿⣿⣿⣿⣿⣿⣿⣿⣿⣿⣿⣿⣿⣿⣿⣿⣿⣿⣿⣿⣿⣿⣿⣦⠀⠀⠀⠀⠀⠀⠀⠀⠀⠀⠀⠀⠀⠀⠀⠀⠙⠻⣿⣿⣿⣿⣿⣿⣿⣿⣿⣿⣿⣿⣿⣿⣿⣿⣿⣿⣿⣿⣿⣿⣿⣿⣿⣿⣿⣿⣿⣿⣿⣿⣿⣿⣿⣿⣿⣿⣿⣿⣿⣿⡇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⣿⣿⣿⣿⣿⣿⣿⣿⣿⣿⣿⣿⣿⣿⣿⣿⣿⣿⣿⣿⣿⣿⣿⣿⣿⣿⣿⣿⣿⣿⣷⣤⣀⠀⠀⠀⠀⠀⠀⠀⠀⠀⠀⠀⠀⠀⠀⠀⠈⢻⣿⣿⣿⣿⣿⣿⣿⣿⣿⣿⣿⣿⣿⣿⣿⣿⣿⣿⣿⣿⣿⣿⣿⣿⣿⣿⣿⣿⣿⣿⣿⣿⣿⣿⣿⣿⣿⣿⣿⣿⡇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⣿⣿⣿⣿⣿⣿⣿⣿⣿⣿⣿⣿⣿⣿⣿⣿⣿⣿⣿⣿⣿⣿⣿⣿⣿⣿⣿⣿⣿⡟⠛⠛⠛⠛⠒⠀⠀⠀⠀⠀⠀⠀⠀⠀⠀⠀⠀⠀⠀⠀⣿⣿⣿⣿⣿⣿⣿⣿⣿⣿⣿⣿⣿⣿⣿⣿⣿⣿⣿⣿⣿⣿⣿⣿⣿⣿⣿⣿⣿⣿⣿⣿⣿⣿⣿⣿⣿⣿⣿⣿⡇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⣿⣿⣿⣿⣿⣿⣿⣿⣿⣿⣿⣿⣿⣿⣿⣿⣿⣿⣿⣿⣿⣿⣿⣿⣿⣿⣿⡿⠛⠀⠀⠀⠀⠀⠀⠀⠀⠀⠀⠀⠀⠀⠀⠀⠀⠀⠀⠀⠀⠀⣿⣿⣿⣿⣿⣿⣿⣿⣿⣿⣿⣿⣿⣿⣿⣿⣿⣿⣿⣿⣿⣿⡿⠏⠁⣿⣿⣿⣿⣿⣿⣿⣿⣿⣿⣿⣿⣿⣿⣿⡇</a:t>
            </a:r>
            <a:br/>
            <a:r>
              <a:t>⣿⣿⣿⣿⣿⣿⣿⣿⣿⣿⣿⣿⣿⣿⣿⣿⣿⣿⣿⣿⣿⣿⣿⣿⣿⣿⡏⠀⠴⠀⠀⠀⠀⠀⠀⠀⠀⠀⠀⠀⠀⠀⠀⠀⠀⠀⠀⠀⠀⠀⣿⣿⣿⣿⣿⣿⣿⣿⣿⣿⣿⣿⣿⣿⣿⣿⣿⣿⡿⠿⠟⠉⠀⠀⢀⣿⣿⣿⣿⣿⣿⣿⣿⣿⣿⣿⣿⣿⣿⣿⡇</a:t>
            </a:r>
            <a:br/>
            <a:r>
              <a:t>⣿⣿⣿⣿⣿⣿⣿⣿⣿⣿⣿⣿⣿⣿⣿⣿⣿⣿⣿⣿⣿⣿⣿⣿⣿⣿⣿⣷⡄⠀⠀⠀⠀⠀⢀⣴⣦⡀⠀⠀⠀⠀⠀⠀⠀⠀⠀⠀⢀⣾⣿⣿⣿⣿⣿⣿⣿⣿⣿⣿⣿⣿⣿⣿⣿⣿⡿⠟⠁⠀⠀⢀⣠⣴⣿⣿⣿⣿⣿⣿⣿⣿⣿⣿⣿⣿⣿⣿⣿⣿⡇</a:t>
            </a:r>
            <a:br/>
            <a:r>
              <a:t>⣿⣿⣿⣿⣿⣿⣿⣿⣿⣿⣿⣿⣿⣿⣿⣿⣿⣿⣿⣿⣿⣿⣿⣿⣿⣿⣿⣿⣿⠀⠀⠀⠀⠀⢿⣿⣿⣷⣤⡀⠀⠀⠀⠀⠀⠀⠀⠰⣿⣿⣿⡿⠿⠿⠿⠿⠿⣿⣿⣿⣿⣿⣿⠋⠀⠉⠀⠀⠀⠀⢰⣿⣿⣿⣿⣿⣿⣿⣿⣿⣿⣿⣿⣿⣿⣿⣿⣿⣿⣿⡇</a:t>
            </a:r>
            <a:br/>
            <a:r>
              <a:t>⣿⣿⣿⣿⣿⣿⣿⣿⣿⣿⣿⣿⣿⣿⣿⣿⣿⣿⣿⣿⣿⣿⣿⣿⣿⣿⣿⣿⡏⠀⠀⠀⠀⠀⢈⣻⣿⣿⣿⣿⣿⣶⣶⣶⣷⣄⠀⢀⡿⠿⠒⠀⠀⠀⠀⠀⠀⠀⠈⠙⠻⠟⠉⠀⠀⠀⠀⠀⠀⣠⣿⣿⣿⣿⣿⣿⣿⣿⣿⣿⣿⣿⣿⣿⣿⣿⣿⣿⣿⣿⡇</a:t>
            </a:r>
            <a:br/>
            <a:r>
              <a:t>⣿⣿⣿⣿⣿⣿⣿⣿⣿⣿⣿⣿⣿⣿⣿⣿⣿⣿⣿⣿⣿⣿⣿⣿⣿⣿⣿⣿⣶⡇⠀⠀⠀⠀⠸⣿⣿⣿⣿⣿⣿⣿⣿⣿⣿⣿⣿⣿⠋⠀⠀⠀⠀⠀⠀⠀⠀⠀⠀⠀⠀⠀⠀⠀⠀⠀⠀⣰⣿⣿⣿⣿⣿⣿⣿⣿⣿⣿⣿⣿⣿⣿⣿⣿⣿⣿⣿⣿⣿⣿⡇</a:t>
            </a:r>
            <a:br/>
            <a:r>
              <a:t>⣿⣿⣿⣿⣿⣿⣿⣿⣿⣿⣿⣿⣿⣿⣿⣿⣿⣿⣿⣿⣿⣿⣿⣿⣿⣿⣿⣿⣿⡇⠀⠀⠀⠀⠀⣿⣿⣿⣿⣿⣿⣿⣿⣿⣿⣿⣿⡃⠀⠀⠀⠀⠀⠀⠀⠀⠀⠀⠀⠀⠀⠀⠀⠀⠀⢀⣴⠿⠿⠿⠿⠿⠿⠿⢿⣿⣿⣿⣿⣿⣿⣿⣿⣿⣿⣿⣿⣿⣿⣿⡇</a:t>
            </a:r>
            <a:br/>
            <a:r>
              <a:t>⣿⣿⣿⣿⣿⣿⣿⣿⣿⣿⣿⣿⣿⣿⣿⣿⣿⣿⣿⣿⣿⣿⣿⣿⣿⣿⣿⣿⣿⡿⠀⠀⠀⠀⠀⢸⣿⣿⣿⣿⣿⣿⣿⣿⣿⡇⠈⠁⠀⠀⠀⠀⠀⠀⠀⠀⠀⠀⠀⠀⠀⠀⠀⠀⠀⠈⠀⠀⠀⠀⠀⠀⠀⠀⠀⠀⢹⣿⣿⣿⣿⣿⣿⣿⣿⣿⣿⣿⣿⣿⡇</a:t>
            </a:r>
            <a:br/>
            <a:r>
              <a:t>⣿⣿⣿⣿⣿⣿⣿⣿⣿⣿⣿⣿⣿⣿⣿⣿⣿⣿⣿⣿⣿⣿⣿⣿⣿⣿⣿⣿⣿⠀⡀⠀⠀⠀⠀⢸⣿⣿⣿⣿⣿⣿⣿⣿⡿⠀⠀⠀⠀⠀⠀⠀⠀⠀⠀⠀⠀⠀⠀⠀⠀⠀⠀⠀⠀⠀⠀⠀⠀⠀⠀⠀⢀⡀⠀⢄⣺⣿⣿⣿⣿⣿⣿⣿⣿⣿⣿⣿⣿⣿⡇</a:t>
            </a:r>
            <a:br/>
            <a:r>
              <a:t>⣿⣿⣿⣿⣿⣿⣿⣿⣿⣿⣿⣿⣿⣿⣿⣿⣿⣿⣿⣿⣿⣿⣿⣿⣿⣿⣿⣿⣿⡀⠁⠀⠀⠀⠀⠈⠛⠻⢿⣿⣿⣿⣿⡟⠀⠀⠀⠀⠀⠀⠀⠀⠀⠀⠀⠀⠀⠀⠀⠀⠀⠀⠀⠀⠀⠀⠀⠀⠀⢤⣶⣾⣿⣿⣷⣦⣝⢿⣿⣿⣿⣿⣿⣿⣿⣿⣿⣿⣿⣿⡇</a:t>
            </a:r>
            <a:br/>
            <a:r>
              <a:t>⣿⣿⣿⣿⣿⣿⣿⣿⣿⣿⣿⣿⣿⣿⣿⣿⣿⣿⣿⣿⣿⣿⣿⣿⣿⣿⣿⣿⣿⡇⠀⢦⡀⠀⠀⠀⠀⠀⠀⠉⠛⢿⣿⣷⡀⠀⠀⠀⠀⠀⠀⠀⠀⠀⠀⠀⠀⠀⠀⠀⠀⠀⠀⠀⠀⠀⠀⠀⠀⠸⣿⣿⣿⣿⣿⣿⣿⣿⣿⣿⣿⣿⣿⣿⣿⣿⣿⣿⣿⣿⡇</a:t>
            </a:r>
            <a:br/>
            <a:r>
              <a:t>⣿⣿⣿⣿⣿⣿⣿⣿⣿⣿⣿⣿⣿⣿⣿⣿⣿⣿⣿⣿⣿⣿⣿⣿⣿⣿⣿⣿⣿⠀⣀⠘⣿⣦⡀⠀⠀⠀⠀⠀⠀⠀⠈⠛⢿⣆⠀⠀⠀⠀⠀⠀⠀⠀⠀⠀⠀⠀⠀⠀⠀⠀⠀⠀⠀⠀⠀⠀⠀⠀⣿⣿⣿⣿⣿⣿⣿⣿⣿⣿⣿⣿⣿⣿⣿⣿⣿⣿⣿⣿⡇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⣿⣿⣿⣿⣿⣿⣿⣿⣿⣿⣿⣿⣿⣿⣿⣿⣿⣿⣿⣿⣿⣿⣿⣿⣿⣿⣿⣿⣿⠘⠻⢠⣿⣿⣿⣷⣤⡀⠀⠀⠀⠀⠀⠀⠀⠁⠀⠀⠀⠀⠀⠀⠀⠀⠀⠀⠀⠀⠀⠀⠀⠀⠀⠀⠀⠀⠀⠀⠀⠀⣿⣿⣿⣿⣿⣿⣿⣿⣿⣿⣿⣿⣿⣿⣿⣿⣿⣿⣿⣿⡇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⣿⣿⣿⣿⣿⣿⣿⣿⣿⣿⣿⣿⣿⣿⣿⣿⣿⣿⣿⣿⣿⣿⣿⣿⣿⣿⣿⣿⣿⡆⠀⣾⣿⣿⣿⣿⣿⣿⣶⣄⡀⠀⠀⠀⠀⠀⠀⠀⠀⠀⠀⠀⠀⠀⠀⠀⠀⠀⠀⠀⠀⠀⠀⠀⠀⠀⠀⠀⠀⣰⣿⣿⣿⣿⣿⣿⣿⣿⣿⣿⣿⣿⣿⣿⣿⣿⣿⣿⣿⣿⡇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⣿⣿⣿⣿⣿⣿⣿⣿⣿⣿⣿⣿⣿⣿⣿⣿⣿⣿⣿⣿⣿⣿⣿⣿⣿⣿⣿⣿⣿⠃⠀⠘⣿⣿⣿⣿⣿⣿⣿⣿⣿⣶⠀⠀⠀⠀⠀⠀⠀⠀⠀⠀⠀⠀⠀⠀⠀⠀⠀⠀⠀⠀⠀⠀⠀⠀⠀⢀⣴⣿⣿⣿⣿⣿⣿⣿⣿⣿⣿⣿⣿⣿⣿⣿⣿⣿⣿⣿⣿⣿⡇</a:t>
            </a:r>
            <a:br/>
            <a:r>
              <a:t>⣿⣿⣿⣿⣿⣿⣿⣿⣿⣿⣿⣿⣿⣿⣿⣿⣿⣿⣿⣿⣿⣿⣿⣿⣿⣿⣿⣿⣿⠀⣿⠀⣿⣿⣿⣿⣿⣿⣿⣿⠟⠁⠀⠀⠀⠀⠀⠀⠀⠀⠀⠀⠀⠀⠀⠀⠀⠀⠀⠀⠀⠀⠀⠀⠀⢀⣤⣿⣿⣿⣿⣿⣿⣿⣿⣿⣿⣿⣿⣿⣿⣿⣿⣿⣿⣿⣿⣿⣿⣿⡇</a:t>
            </a:r>
            <a:br/>
            <a:r>
              <a:t>⣿⣿⣿⣿⣿⣿⣿⣿⣿⣿⣿⣿⣿⣿⣿⣿⣿⣿⣿⣿⣿⣿⣿⣿⣿⣿⣿⣿⣿⣄⠀⢰⣿⣿⣿⣿⣿⣿⡿⠁⠀⠀⠀⠀⠀⠀⠀⠀⠀⠀⠀⠀⠀⠀⠀⠀⠀⠀⠀⠀⠀⠀⠀⣀⣴⣿⣿⣿⣿⣿⣿⣿⣿⣿⣿⣿⣿⣿⣿⣿⣿⣿⣿⣿⣿⣿⣿⣿⣿⣿⡇</a:t>
            </a:r>
            <a:br/>
            <a:r>
              <a:t>⣿⣿⣿⣿⣿⣿⣿⣿⣿⣿⣿⣿⣿⣿⣿⣿⣿⣿⣿⣿⣿⣿⣿⣿⣿⣿⣿⣿⣿⡿⠀⠸⢿⣿⣿⣿⡿⠋⠀⠀⠀⠀⠀⠀⠀⠀⠀⠀⠀⠀⠀⠀⠀⠀⠀⠀⠀⠀⠀⠀⠀⢰⣿⣿⣿⣿⣿⣿⣿⣿⣿⣿⣿⣿⣿⣿⣿⣿⣿⣿⣿⣿⣿⣿⣿⣿⣿⣿⣿⣿⡇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⣿⣿⣿⣿⣿⣿⣿⣿⣿⣿⣿⣿⣿⣿⣿⣿⣿⣿⣿⣿⣿⣿⣿⣿⣿⣿⣿⣿⣿⡇⢰⡆⢸⣿⣿⠋⠀⠀⠀⠀⠀⠀⠀⠀⠀⠀⠀⠀⠀⠀⠀⠀⠀⠀⠀⠀⠀⠀⠀⠀⠀⢸⣿⣿⣿⣿⣿⣿⣿⣿⣿⣿⣿⣿⣿⣿⣿⣿⣿⣿⣿⣿⣿⣿⣿⣿⣿⣿⣿⣿⡇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⣿⣿⣿⣿⣿⣿⣿⣿⣿⣿⣿⣿⣿⣿⣿⣿⣿⣿⣿⣿⣿⣿⣿⣿⣿⣿⣿⣿⣿⣇⠘⠉⢸⠟⠁⠀⠀⠀⠀⠀⠀⠀⠀⠀⠀⠀⠀⠀⠀⠀⠀⠀⠀⠀⠀⠀⠀⠀⠀⠀⠀⣾⣿⣿⣿⣿⣿⣿⣿⣿⣿⣿⣿⣿⣿⣿⣿⣿⣿⣿⣿⣿⣿⣿⣿⣿⣿⣿⣿⣿⡇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⣿⣿⣿⣿⣿⣿⣿⣿⣿⣿⣿⣿⣿⣿⣿⣿⣿⣿⣿⣿⣿⣿⣿⣿⣿⣿⣿⣿⣿⣿⡇⠀⠉⠀⠀⠀⠀⠀⠀⠀⠀⠀⠀⠀⠀⠀⠀⠀⠀⠀⠀⠀⠀⠀⠀⠀⠀⠀⠀⠀⠀⣿⣿⣿⣿⣿⣿⣿⣿⣿⣿⣿⣿⣿⣿⣿⣿⣿⣿⣿⣿⣿⣿⣿⣿⣿⣿⣿⣿⣿⡇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⣿⣿⣿⣿⣿⣿⣿⣿⣿⣿⣿⣿⣿⣿⣿⣿⣿⣿⣿⣿⣿⣿⣿⣿⣿⣿⣿⣿⣿⣿⠁⠀⠀⠀⠀⠀⠀⠀⣼⠀⠀⠀⠀⠀⠀⠀⠀⠀⠀⠀⠀⠀⠀⠀⠀⠀⠀⠀⠀⠀⢸⣿⣿⣿⣿⣿⣿⣿⣿⣿⣿⣿⣿⣿⣿⣿⣿⣿⣿⣿⣿⣿⣿⣿⣿⣿⣿⣿⣿⣿⡇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⣿⣿⣿⣿⣿⣿⣿⣿⣿⣿⣿⣿⣿⣿⣿⣿⣿⣿⣿⣿⣿⣿⣿⣿⣿⣿⣿⣿⣿⡏⠀⠀⠀⠀⠀⠀⣠⣾⣿⡄⠀⠀⠀⠀⠀⠀⠀⠀⠀⠀⠀⠀⠀⠀⠀⠀⠀⠀⠀⠀⢸⣿⣿⣿⣿⣿⣿⣿⣿⣿⣿⣿⣿⣿⣿⣿⣿⣿⣿⣿⣿⣿⣿⣿⣿⣿⣿⣿⣿⣿⡇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⣿⣿⣿⣿⣿⣿⣿⣿⣿⣿⣿⣿⣿⣿⣿⣿⣿⣿⣿⣿⣿⣿⣿⣿⣿⣿⣿⣿⣿⡇⠀⠀⠀⠀⢴⣾⣿⣿⣿⡇⠀⠀⠀⠀⠀⠀⠀⠀⠀⠀⠀⠀⠀⠀⠀⠀⠀⠀⠀⠀⢸⣿⣿⣿⣿⣿⣿⣿⣿⣿⣿⣿⣿⣿⣿⣿⣿⣿⣿⣿⣿⣿⣿⣿⣿⣿⣿⣿⣿⣿⡇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⣿⣿⣿⣿⣿⣿⣿⣿⣿⣿⣿⣿⣿⣿⣿⣿⣿⣿⣿⣿⣿⣿⣿⣿⣿⣿⣿⣿⠟⠀⣶⡇⢰⠦⠸⣿⣿⣿⣿⣷⠀⠀⠀⠀⠀⠀⠀⠀⠀⠀⠀⠀⠀⠀⠀⠀⠀⠀⠀⠀⢸⣿⣿⣿⣿⣿⣿⣿⣿⣿⣿⣿⣿⣿⣿⣿⣿⣿⣿⣿⣿⣿⣿⣿⣿⣿⣿⣿⣿⣿⡇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⣿⣿⣿⣿⣿⣿⣿⣿⣿⣿⣿⣿⣿⣿⣿⣿⣿⣿⣿⣿⣿⣿⣿⣿⣿⣿⣿⠋⠀⠀⣿⠇⠀⠀⢀⣿⣿⣿⣿⣿⠀⠀⠀⠀⠀⠀⠀⠀⠀⠀⠀⠀⠀⠀⠀⠀⠀⠀⠀⠀⢸⣿⣿⣿⣿⣿⣿⣿⣿⣿⣿⣿⣿⣿⣿⣿⣿⣿⣿⣿⣿⣿⣿⣿⣿⣿⣿⣿⣿⣿⡇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⣿⣿⣿⣿⣿⣿⣿⣿⣿⣿⣿⣿⣿⣿⣿⣿⣿⣿⣿⣿⣿⣿⣿⣿⣿⣿⣿⣿⠃⠀⠀⠀⠀⠀⠀⠀⠀⠀⠀⠀⠀⠀⠀⠀⠀⠀⢹⣿⣿⣿⣿⣿⣿⣿⣿⣿⣿⣿⣿⣿⣿⣿⣿⣿⣿⣿⣿⣿⣿⣿⣿⣿⣿⣿⣿⣿⣿⣿⣿⣿⣿⣿⣿⣿⣿⣿⣿⣿⣿⣿⡇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⣿⣿⣿⣿⣿⣿⣿⣿⣿⣿⣿⣿⣿⣿⣿⣿⣿⣿⣿⣿⣿⣿⣿⣿⣿⣿⣿⣿⣿⣦⠀⠀⠀⠀⠀⠀⠀⠀⠀⠀⠀⠀⠀⠀⠀⠀⠘⠿⣿⣿⣿⣿⣿⣿⣿⣿⣿⣿⣿⣿⣿⣿⣿⣿⣿⣿⣿⣿⣿⣿⣿⣿⣿⣿⣿⣿⣿⣿⣿⣿⣿⣿⣿⣿⣿⣿⣿⣿⣿⣿⡇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⣿⣿⣿⣿⣿⣿⣿⣿⣿⣿⣿⣿⣿⣿⣿⣿⣿⣿⣿⣿⣿⣿⣿⣿⣿⣿⣿⣿⣿⣿⣷⣤⡀⠀⠀⠀⠀⠀⠀⠀⠀⠀⠀⠀⠀⠀⠀⠀⠈⢻⣿⣿⣿⣿⣿⣿⣿⣿⣿⣿⣿⣿⣿⣿⣿⣿⣿⣿⣿⣿⣿⣿⣿⣿⣿⣿⣿⣿⣿⣿⣿⣿⣿⣿⣿⣿⣿⣿⣿⣿⡇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⣿⣿⣿⣿⣿⣿⣿⣿⣿⣿⣿⣿⣿⣿⣿⣿⣿⣿⣿⣿⣿⣿⣿⣿⣿⣿⣿⣿⣿⡿⠛⠛⠿⠓⠒⠀⠀⠀⠀⠀⠀⠀⠀⠀⠀⠀⠀⠀⠀⠀⣿⣿⣿⣿⣿⣿⣿⣿⣿⣿⣿⣿⣿⣿⣿⣿⣿⣿⣿⣿⣿⣿⣿⣿⣿⣿⣿⣿⣿⣿⣿⣿⣿⣿⣿⣿⣿⣿⣿⣿⡇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⣿⣿⣿⣿⣿⣿⣿⣿⣿⣿⣿⣿⣿⣿⣿⣿⣿⣿⣿⣿⣿⣿⣿⣿⣿⣿⣿⣿⠿⠁⠀⠀⠀⠀⠀⠀⠀⠀⠀⠀⠀⠀⠀⠀⠀⠀⠀⠀⠀⠀⢸⣿⣿⣿⣿⣿⣿⣿⣿⣿⣿⣿⣿⣿⣿⣿⣿⣿⣿⣿⣿⣿⡿⠍⠁⣿⣿⣿⣿⣿⣿⣿⣿⣿⣿⣿⣿⣿⣿⣿⡇</a:t>
            </a:r>
            <a:br/>
            <a:r>
              <a:t>⣿⣿⣿⣿⣿⣿⣿⣿⣿⣿⣿⣿⣿⣿⣿⣿⣿⣿⣿⣿⣿⣿⣿⣿⣿⣿⡟⠁⣤⠀⠀⠀⠀⠀⠀⠀⠀⠀⠀⠀⠀⠀⠀⠀⠀⠀⠀⠀⠀⠀⣼⣿⣿⣿⣿⣿⣿⣿⣿⣿⣿⣿⣿⣿⣿⣿⣿⣿⡿⠿⠟⠉⠀⠀⢀⣿⣿⣿⣿⣿⣿⣿⣿⣿⣿⣿⣿⣿⣿⣿⡇</a:t>
            </a:r>
            <a:br/>
            <a:r>
              <a:t>⣿⣿⣿⣿⣿⣿⣿⣿⣿⣿⣿⣿⣿⣿⣿⣿⣿⣿⣿⣿⣿⣿⣿⣿⣿⣿⣿⣷⡄⠀⠀⠀⠀⠀⠀⣠⣆⠀⠀⠀⠀⠀⠀⠀⠀⠀⠀⠀⠀⣴⣿⣿⣿⣿⣿⣿⣿⣿⣿⣿⣿⣿⣿⣿⣿⣿⡿⠟⠁⠀⠀⢀⣠⣴⣿⣿⣿⣿⣿⣿⣿⣿⣿⣿⣿⣿⣿⣿⣿⣿⡇</a:t>
            </a:r>
            <a:br/>
            <a:r>
              <a:t>⣿⣿⣿⣿⣿⣿⣿⣿⣿⣿⣿⣿⣿⣿⣿⣿⣿⣿⣿⣿⣿⣿⣿⣿⣿⣿⣿⣿⣿⠀⠀⠀⠀⠀⢿⣿⣿⣷⣄⠀⠀⠀⠀⠀⠀⠀⠀⢠⣾⣿⣿⡿⠿⠿⠿⠿⠿⣿⣿⣿⣿⣿⣿⠋⠉⠁⠀⠀⠀⠀⢰⣿⣿⣿⣿⣿⣿⣿⣿⣿⣿⣿⣿⣿⣿⣿⣿⣿⣿⣿⡇</a:t>
            </a:r>
            <a:br/>
            <a:r>
              <a:t>⣿⣿⣿⣿⣿⣿⣿⣿⣿⣿⣿⣿⣿⣿⣿⣿⣿⣿⣿⣿⣿⣿⣿⣿⣿⣿⣿⣿⡟⠀⠀⠀⠀⠀⠈⣻⣿⣿⣿⣿⣶⣶⣶⣶⣶⡀⠀⠀⡿⠿⠂⠀⠀⠀⠀⠀⠀⠀⠉⠛⠿⠟⠉⠀⠀⠀⠀⠀⠀⣠⣿⣿⣿⣿⣿⣿⣿⣿⣿⣿⣿⣿⣿⣿⣿⣿⣿⣿⣿⣿⡇</a:t>
            </a:r>
            <a:br/>
            <a:r>
              <a:t>⣿⣿⣿⣿⣿⣿⣿⣿⣿⣿⣿⣿⣿⣿⣿⣿⣿⣿⣿⣿⣿⣿⣿⣿⣿⣿⣿⣿⣶⡆⠀⠀⠀⠀⢸⣿⣿⣿⣿⣿⣿⣿⣿⣿⣿⣿⣶⣿⠋⠀⠀⠀⠀⠀⠀⠀⠀⠀⠀⠀⠀⠀⠀⠀⠀⠀⠀⣰⣿⣿⣿⣿⣿⣿⣿⣿⣿⣿⣿⣿⣿⣿⣿⣿⣿⣿⣿⣿⣿⣿⡇</a:t>
            </a:r>
            <a:br/>
            <a:r>
              <a:t>⣿⣿⣿⣿⣿⣿⣿⣿⣿⣿⣿⣿⣿⣿⣿⣿⣿⣿⣿⣿⣿⣿⣿⣿⣿⣿⣿⣿⣿⡇⠀⠀⠀⠀⠀⣿⣿⣿⣿⣿⣿⣿⣿⣿⣿⣿⣿⡃⠀⠀⠀⠀⠀⠀⠀⠀⠀⠀⠀⠀⠀⠀⠀⠀⠀⢀⣴⠿⠿⠿⠿⠿⠿⠿⢿⣿⣿⣿⣿⣿⣿⣿⣿⣿⣿⣿⣿⣿⣿⣿⡇</a:t>
            </a:r>
            <a:br/>
            <a:r>
              <a:t>⣿⣿⣿⣿⣿⣿⣿⣿⣿⣿⣿⣿⣿⣿⣿⣿⣿⣿⣿⣿⣿⣿⣿⣿⣿⣿⣿⣿⣿⣷⠀⠀⠀⠀⠀⢻⣿⣿⣿⣿⣿⣿⣿⣿⣿⡇⠈⠁⠀⠀⠀⠀⠀⠀⠀⠀⠀⠀⠀⠀⠀⠀⠀⠀⠀⠈⠀⠀⠀⠀⠀⠀⠀⠀⠀⠈⢻⣿⣿⣿⣿⣿⣿⣿⣿⣿⣿⣿⣿⣿⡇</a:t>
            </a:r>
            <a:br/>
            <a:r>
              <a:t>⣿⣿⣿⣿⣿⣿⣿⣿⣿⣿⣿⣿⣿⣿⣿⣿⣿⣿⣿⣿⣿⣿⣿⣿⣿⣿⣿⣿⣿⠁⠀⠀⠀⠀⠀⢸⣿⣿⣿⣿⣿⣿⣿⣿⠏⠀⠀⠀⠀⠀⠀⠀⠀⠀⠀⠀⠀⠀⠀⠀⠀⠀⠀⠀⠀⠀⠀⠀⠀⠀⠀⠀⢀⡀⠀⢄⣻⣿⣿⣿⣿⣿⣿⣿⣿⣿⣿⣿⣿⣿⡇</a:t>
            </a:r>
            <a:br/>
            <a:r>
              <a:t>⣿⣿⣿⣿⣿⣿⣿⣿⣿⣿⣿⣿⣿⣿⣿⣿⣿⣿⣿⣿⣿⣿⣿⣿⣿⣿⣿⣿⣿⠀⠂⠀⠀⠀⠀⠘⠻⢿⣿⣿⣿⣿⣿⡟⠀⠀⠀⠀⠀⠀⠀⠀⠀⠀⠀⠀⠀⠀⠀⠀⠀⠀⠀⠀⠀⠀⠀⠀⠀⣤⣶⣾⣿⣿⣷⣦⣝⢿⣿⣿⣿⣿⣿⣿⣿⣿⣿⣿⣿⣿⡇</a:t>
            </a:r>
            <a:br/>
            <a:r>
              <a:t>⣿⣿⣿⣿⣿⣿⣿⣿⣿⣿⣿⣿⣿⣿⣿⣿⣿⣿⣿⣿⣿⣿⣿⣿⣿⣿⣿⣿⣿⡇⠀⣄⠀⠀⠀⠀⠀⠀⠈⠙⠻⣿⣿⣧⡀⠀⠀⠀⠀⠀⠀⠀⠀⠀⠀⠀⠀⠀⠀⠀⠀⠀⠀⠀⠀⠀⠀⠀⠀⢸⣿⣿⣿⣿⣿⣿⣿⣿⣿⣿⣿⣿⣿⣿⣿⣿⣿⣿⣿⣿⡇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⣿⣿⣿⣿⣿⣿⣿⣿⣿⣿⣿⣿⣿⣿⣿⣿⣿⣿⣿⣿⣿⣿⣿⣿⣿⣿⣿⣿⡿⢁⣀⢹⣷⣄⠀⠀⠀⠀⠀⠀⠀⠀⠙⠻⣿⣄⠀⠀⠀⠀⠀⠀⠀⠀⠀⠀⠀⠀⠀⠀⠀⠀⠀⠀⠀⠀⠀⠀⠀⠀⣿⣿⣿⣿⣿⣿⣿⣿⣿⣿⣿⣿⣿⣿⣿⣿⣿⣿⣿⣿⡇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⣿⣿⣿⣿⣿⣿⣿⣿⣿⣿⣿⣿⣿⣿⣿⣿⣿⣿⣿⣿⣿⣿⣿⣿⣿⣿⣿⣿⡇⠸⠏⢸⣿⣿⣿⣦⣀⠀⠀⠀⠀⠀⠀⠀⠀⠉⠀⠀⠀⠀⠀⠀⠀⠀⠀⠀⠀⠀⠀⠀⠀⠀⠀⠀⠀⠀⠀⠀⠀⠀⣿⣿⣿⣿⣿⣿⣿⣿⣿⣿⣿⣿⣿⣿⣿⣿⣿⣿⣿⣿⡇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⣿⣿⣿⣿⣿⣿⣿⣿⣿⣿⣿⣿⣿⣿⣿⣿⣿⣿⣿⣿⣿⣿⣿⣿⣿⣿⣿⣿⣿⠀⠀⣾⣿⣿⣿⣿⣿⣿⣦⣄⠀⠀⠀⠀⠀⠀⠀⠀⠀⠀⠀⠀⠀⠀⠀⠀⠀⠀⠀⠀⠀⠀⠀⠀⠀⠀⠀⠀⠀⣰⣿⣿⣿⣿⣿⣿⣿⣿⣿⣿⣿⣿⣿⣿⣿⣿⣿⣿⣿⣿⡇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⣿⣿⣿⣿⣿⣿⣿⣿⣿⣿⣿⣿⣿⣿⣿⣿⣿⣿⣿⣿⣿⣿⣿⣿⣿⣿⣿⣿⡿⠀⠀⢻⣿⣿⣿⣿⣿⣿⣿⣿⣿⣦⣄⠀⠀⠀⠀⠀⠀⠀⠀⠀⠀⠀⠀⠀⠀⠀⠀⠀⠀⠀⠀⠀⠀⠀⠀⢀⣴⣿⣿⣿⣿⣿⣿⣿⣿⣿⣿⣿⣿⣿⣿⣿⣿⣿⣿⣿⣿⣿⡇</a:t>
            </a:r>
            <a:br/>
            <a:r>
              <a:t>⣿⣿⣿⣿⣿⣿⣿⣿⣿⣿⣿⣿⣿⣿⣿⣿⣿⣿⣿⣿⣿⣿⣿⣿⣿⣿⣿⣿⡇⢸⡆⢸⣿⣿⣿⣿⣿⣿⣿⣿⣿⡟⠁⠀⠀⠀⠀⠀⠀⠀⠀⠀⠀⠀⠀⠀⠀⠀⠀⠀⠀⠀⠀⠀⠀⢀⣤⣿⣿⣿⣿⣿⣿⣿⣿⣿⣿⣿⣿⣿⣿⣿⣿⣿⣿⣿⣿⣿⣿⣿⡇</a:t>
            </a:r>
            <a:br/>
            <a:r>
              <a:t>⣿⣿⣿⣿⣿⣿⣿⣿⣿⣿⣿⣿⣿⣿⣿⣿⣿⣿⣿⣿⣿⣿⣿⣿⣿⣿⣿⣿⣇⠀⠁⣼⣿⣿⣿⣿⣿⣿⣿⣿⠏⠀⠀⠀⠀⠀⠀⠀⠀⠀⠀⠀⠀⠀⠀⠀⠀⠀⠀⠀⠀⠀⠀⣀⣴⣿⣿⣿⣿⣿⣿⣿⣿⣿⣿⣿⣿⣿⣿⣿⣿⣿⣿⣿⣿⣿⣿⣿⣿⣿⡇</a:t>
            </a:r>
            <a:br/>
            <a:r>
              <a:t>⣿⣿⣿⣿⣿⣿⣿⣿⣿⣿⣿⣿⣿⣿⣿⣿⣿⣿⣿⣿⣿⣿⣿⣿⣿⣿⣿⣿⣿⡀⠀⣿⣿⣿⣿⣿⣿⣿⡿⠁⠀⠀⠀⠀⠀⠀⠀⠀⠀⠀⠀⠀⠀⠀⠀⠀⠀⠀⠀⠀⠀⢸⣿⣿⣿⣿⣿⣿⣿⣿⣿⣿⣿⣿⣿⣿⣿⣿⣿⣿⣿⣿⣿⣿⣿⣿⣿⣿⣿⣿⡇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⣿⣿⣿⣿⣿⣿⣿⣿⣿⣿⣿⣿⣿⣿⣿⣿⣿⣿⣿⣿⣿⣿⣿⣿⣿⣿⣿⣿⡏⢠⣤⢘⣿⣿⣿⣿⣿⠋⠀⠀⠀⠀⠀⠀⠀⠀⠀⠀⠀⠀⠀⠀⠀⠀⠀⠀⠀⠀⠀⠀⠀⣿⣿⣿⣿⣿⣿⣿⣿⣿⣿⣿⣿⣿⣿⣿⣿⣿⣿⣿⣿⣿⣿⣿⣿⣿⣿⣿⣿⣿⡇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⣿⣿⣿⣿⣿⣿⣿⣿⣿⣿⣿⣿⣿⣿⣿⣿⣿⣿⣿⣿⣿⣿⣿⣿⣿⣿⣿⣿⣇⠘⠛⢠⣿⣿⣿⡟⠁⠀⠀⠀⠀⠀⠀⠀⠀⠀⠀⠀⠀⠀⠀⠀⠀⠀⠀⠀⠀⠀⠀⠀⢀⣿⣿⣿⣿⣿⣿⣿⣿⣿⣿⣿⣿⣿⣿⣿⣿⣿⣿⣿⣿⣿⣿⣿⣿⣿⣿⣿⣿⣿⡇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⣿⣿⣿⣿⣿⣿⣿⣿⣿⣿⣿⣿⣿⣿⣿⣿⣿⣿⣿⣿⣿⣿⣿⣿⣿⣿⣿⣿⣿⡆⠀⢺⣿⣿⠏⠀⠀⠀⠀⠀⠀⠀⠀⠀⠀⠀⠀⠀⠀⠀⠀⠀⠀⠀⠀⠀⠀⠀⠀⠀⢸⣿⣿⣿⣿⣿⣿⣿⣿⣿⣿⣿⣿⣿⣿⣿⣿⣿⣿⣿⣿⣿⣿⣿⣿⣿⣿⣿⣿⣿⡇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⣿⣿⣿⣿⣿⣿⣿⣿⣿⣿⣿⣿⣿⣿⣿⣿⣿⣿⣿⣿⣿⣿⣿⣿⣿⣿⣿⣿⣿⡟⠀⠈⠻⠁⠀⠀⠀⠀⠀⠀⠀⠀⠀⠀⠀⠀⠀⠀⠀⠀⠀⠀⠀⠀⠀⠀⠀⠀⠀⠀⣸⣿⣿⣿⣿⣿⣿⣿⣿⣿⣿⣿⣿⣿⣿⣿⣿⣿⣿⣿⣿⣿⣿⣿⣿⣿⣿⣿⣿⣿⡇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⣿⣿⣿⣿⣿⣿⣿⣿⣿⣿⣿⣿⣿⣿⣿⣿⣿⣿⣿⣿⣿⣿⣿⣿⣿⣿⣿⣿⣿⡇⢸⡇⠀⠀⠀⠀⠀⠀⠀⠀⠀⠀⠀⠀⠀⠀⠀⠀⠀⠀⠀⠀⠀⠀⠀⠀⠀⠀⠀⠀⣿⣿⣿⣿⣿⣿⣿⣿⣿⣿⣿⣿⣿⣿⣿⣿⣿⣿⣿⣿⣿⣿⣿⣿⣿⣿⣿⣿⣿⣿⡇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⣿⣿⣿⣿⣿⣿⣿⣿⣿⣿⣿⣿⣿⣿⣿⣿⣿⣿⣿⣿⣿⣿⣿⣿⣿⣿⣿⣿⣿⣧⡈⠀⠀⠀⠀⠀⠀⠀⠀⠀⠀⠀⠀⠀⠀⠀⠀⠀⠀⠀⠀⠀⠀⠀⠀⠀⠀⠀⠀⠀⣿⣿⣿⣿⣿⣿⣿⣿⣿⣿⣿⣿⣿⣿⣿⣿⣿⣿⣿⣿⣿⣿⣿⣿⣿⣿⣿⣿⣿⣿⡇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⣿⣿⣿⣿⣿⣿⣿⣿⣿⣿⣿⣿⣿⣿⣿⣿⣿⣿⣿⣿⣿⣿⣿⣿⣿⣿⣿⣿⣿⣿⡇⠀⠀⠀⠀⠀⣀⣤⣾⡇⠀⠀⠀⠀⠀⠀⠀⠀⠀⠀⠀⠀⠀⠀⠀⠀⠀⠀⠀⢰⣿⣿⣿⣿⣿⣿⣿⣿⣿⣿⣿⣿⣿⣿⣿⣿⣿⣿⣿⣿⣿⣿⣿⣿⣿⣿⣿⣿⣿⣿⡇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⣿⣿⣿⣿⣿⣿⣿⣿⣿⣿⣿⣿⣿⣿⣿⣿⣿⣿⣿⣿⣿⣿⣿⣿⣿⣿⣿⣿⣿⠟⠁⠀⣤⠀⣶⣾⣿⣿⣿⣧⠀⠀⠀⠀⠀⠀⠀⠀⠀⠀⠀⠀⠀⠀⠀⠀⠀⠀⠀⠘⣿⣿⣿⣿⣿⣿⣿⣿⣿⣿⣿⣿⣿⣿⣿⣿⣿⣿⣿⣿⣿⣿⣿⣿⣿⣿⣿⣿⣿⣿⡇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⣿⣿⣿⣿⣿⣿⣿⣿⣿⣿⣿⣿⣿⣿⣿⣿⣿⣿⣿⣿⣿⣿⣿⣿⣿⣿⡿⠋⠁⠀⣼⡀⠟⠂⢹⣿⣿⣿⣿⣿⠀⠀⠀⠀⠀⠀⠀⠀⠀⠀⠀⠀⠀⠀⠀⠀⠀⠀⠀⠀⢹⣿⣿⣿⣿⣿⣿⣿⣿⣿⣿⣿⣿⣿⣿⣿⣿⣿⣿⣿⣿⣿⣿⣿⣿⣿⣿⣿⣿⣿⡇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⣿⣿⣿⣿⣿⣿⣿⣿⣿⣿⣿⣿⣿⣿⣿⣿⣿⣿⣿⣿⣿⣿⣿⣿⣿⣿⣿⣿⠇⠀⠀⠀⠀⠀⠀⠀⠀⠀⠀⠀⠀⠀⠀⠀⠀⠀⠸⣿⣿⣿⣿⣿⣿⣿⣿⣿⣿⣿⣿⣿⣿⣿⣿⣿⣿⣿⣿⣿⣿⣿⣿⣿⣿⣿⣿⣿⣿⣿⣿⣿⣿⣿⣿⣿⣿⣿⣿⣿⣿⣿⡇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⣿⣿⣿⣿⣿⣿⣿⣿⣿⣿⣿⣿⣿⣿⣿⣿⣿⣿⣿⣿⣿⣿⣿⣿⣿⣿⣿⣿⣧⠀⠀⠀⠀⠀⠀⠀⠀⠀⠀⠀⠀⠀⠀⠀⠀⠀⣸⣿⣿⣿⣿⣿⣿⣿⣿⣿⣿⣿⣿⣿⣿⣿⣿⣿⣿⣿⣿⣿⣿⣿⣿⣿⣿⣿⣿⣿⣿⣿⣿⣿⣿⣿⣿⣿⣿⣿⣿⣿⣿⣿⡇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⣿⣿⣿⣿⣿⣿⣿⣿⣿⣿⣿⣿⣿⣿⣿⣿⣿⣿⣿⣿⣿⣿⣿⣿⣿⣿⣿⣿⣿⣦⠀⠀⠀⠀⠀⠀⠀⠀⠀⠀⠀⠀⠀⠀⠀⠀⠸⢿⣿⣿⣿⣿⣿⣿⣿⣿⣿⣿⣿⣿⣿⣿⣿⣿⣿⣿⣿⣿⣿⣿⣿⣿⣿⣿⣿⣿⣿⣿⣿⣿⣿⣿⣿⣿⣿⣿⣿⣿⣿⣿⡇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⣿⣿⣿⣿⣿⣿⣿⣿⣿⣿⣿⣿⣿⣿⣿⣿⣿⣿⣿⣿⣿⣿⣿⣿⣿⣿⣿⣿⣿⣿⣷⣄⡀⠀⠀⠀⠀⠀⠀⠀⠀⠀⠀⠀⠀⠀⠀⠀⠙⢿⣿⣿⣿⣿⣿⣿⣿⣿⣿⣿⣿⣿⣿⣿⣿⣿⣿⣿⣿⣿⣿⣿⣿⣿⣿⣿⣿⣿⣿⣿⣿⣿⣿⣿⣿⣿⣿⣿⣿⣿⡇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⣿⣿⣿⣿⣿⣿⣿⣿⣿⣿⣿⣿⣿⣿⣿⣿⣿⣿⣿⣿⣿⣿⣿⣿⣿⣿⣿⣿⣿⡿⠛⠿⠿⠷⠆⠀⠀⠀⠀⠀⠀⠀⠀⠀⠀⠀⠀⠀⠀⠀⢿⣿⣿⣿⣿⣿⣿⣿⣿⣿⣿⣿⣿⣿⣿⣿⣿⣿⣿⣿⣿⣿⣿⣿⣿⣿⣿⣿⣿⣿⣿⣿⣿⣿⣿⣿⣿⣿⣿⣿⡇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⣿⣿⣿⣿⣿⣿⣿⣿⣿⣿⣿⣿⣿⣿⣿⣿⣿⣿⣿⣿⣿⣿⣿⣿⣿⣿⣿⣿⡿⠃⠀⠀⠀⠀⠀⠀⠀⠀⠀⠀⠀⠀⠀⠀⠀⠀⠀⠀⠀⠀⢸⣿⣿⣿⣿⣿⣿⣿⣿⣿⣿⣿⣿⣿⣿⣿⣿⣿⣿⣿⣿⣿⡿⠍⠁⣿⣿⣿⣿⣿⣿⣿⣿⣿⣿⣿⣿⣿⣿⣿⡇</a:t>
            </a:r>
            <a:br/>
            <a:r>
              <a:t>⣿⣿⣿⣿⣿⣿⣿⣿⣿⣿⣿⣿⣿⣿⣿⣿⣿⣿⣿⣿⣿⣿⣿⣿⣿⣿⡟⠁⣠⠀⠀⠀⠀⠀⠀⠀⠀⠀⠀⠀⠀⠀⠀⠀⠀⠀⠀⠀⠀⠀⣼⣿⣿⣿⣿⣿⣿⣿⣿⣿⣿⣿⣿⣿⣿⣿⣿⣿⡿⠿⠟⠉⠀⠀⢀⣿⣿⣿⣿⣿⣿⣿⣿⣿⣿⣿⣿⣿⣿⣿⡇</a:t>
            </a:r>
            <a:br/>
            <a:r>
              <a:t>⣿⣿⣿⣿⣿⣿⣿⣿⣿⣿⣿⣿⣿⣿⣿⣿⣿⣿⣿⣿⣿⣿⣿⣿⣿⣿⣿⣷⡄⠀⠀⠀⠀⠀⠀⣠⣆⠀⠀⠀⠀⠀⠀⠀⠀⠀⠀⠀⠀⣰⣿⣿⣿⣿⣿⣿⣿⣿⣿⣿⣿⣿⣿⣿⣿⣿⡿⠟⠁⠀⠀⢀⣠⣴⣿⣿⣿⣿⣿⣿⣿⣿⣿⣿⣿⣿⣿⣿⣿⣿⡇</a:t>
            </a:r>
            <a:br/>
            <a:r>
              <a:t>⣿⣿⣿⣿⣿⣿⣿⣿⣿⣿⣿⣿⣿⣿⣿⣿⣿⣿⣿⣿⣿⣿⣿⣿⣿⣿⣿⣿⣿⠀⠀⠀⠀⠀⢾⣿⣿⣷⣄⠀⠀⠀⠀⠀⠀⠀⠀⢠⣾⣿⣿⡿⠿⠿⠿⠿⠿⣿⣿⣿⣿⣿⣿⠋⠉⠁⠀⠀⠀⠀⢸⣿⣿⣿⣿⣿⣿⣿⣿⣿⣿⣿⣿⣿⣿⣿⣿⣿⣿⣿⡇</a:t>
            </a:r>
            <a:br/>
            <a:r>
              <a:t>⣿⣿⣿⣿⣿⣿⣿⣿⣿⣿⣿⣿⣿⣿⣿⣿⣿⣿⣿⣿⣿⣿⣿⣿⣿⣿⣿⣿⡟⠀⠀⠀⠀⠀⠈⢿⣿⣿⣿⣿⣶⣦⣤⣴⣦⡀⠀⠀⡿⠿⠂⠀⠀⠀⠀⠀⠀⠀⠉⠛⠿⠟⠉⠀⠀⠀⠀⠀⠀⣠⣿⣿⣿⣿⣿⣿⣿⣿⣿⣿⣿⣿⣿⣿⣿⣿⣿⣿⣿⣿⡇</a:t>
            </a:r>
            <a:br/>
            <a:r>
              <a:t>⣿⣿⣿⣿⣿⣿⣿⣿⣿⣿⣿⣿⣿⣿⣿⣿⣿⣿⣿⣿⣿⣿⣿⣿⣿⣿⣿⣿⣷⡆⠀⠀⠀⠀⢸⣿⣿⣿⣿⣿⣿⣿⣿⣿⣿⣿⣶⡾⠋⠀⠀⠀⠀⠀⠀⠀⠀⠀⠀⠀⠀⠀⠀⠀⠀⠀⠀⣴⣿⣿⣿⣿⣿⣿⣿⣿⣿⣿⣿⣿⣿⣿⣿⣿⣿⣿⣿⣿⣿⣿⡇</a:t>
            </a:r>
            <a:br/>
            <a:r>
              <a:t>⣿⣿⣿⣿⣿⣿⣿⣿⣿⣿⣿⣿⣿⣿⣿⣿⣿⣿⣿⣿⣿⣿⣿⣿⣿⣿⣿⣿⣿⡇⠀⠀⠀⠀⠈⣿⣿⣿⣿⣿⣿⣿⣿⣿⣿⣿⣿⡃⠀⠀⠀⠀⠀⠀⠀⠀⠀⠀⠀⠀⠀⠀⠀⠀⠀⢀⣴⠿⠿⠿⠿⠿⠿⠿⢿⣿⣿⣿⣿⣿⣿⣿⣿⣿⣿⣿⣿⣿⣿⣿⡇</a:t>
            </a:r>
            <a:br/>
            <a:r>
              <a:t>⣿⣿⣿⣿⣿⣿⣿⣿⣿⣿⣿⣿⣿⣿⣿⣿⣿⣿⣿⣿⣿⣿⣿⣿⣿⣿⣿⣿⣿⣧⠀⠀⠀⠀⠀⣿⣿⣿⣿⣿⣿⣿⣿⣿⣿⡇⠈⠁⠀⠀⠀⠀⠀⠀⠀⠀⠀⠀⠀⠀⠀⠀⠀⠀⠀⠈⠀⠀⠀⠀⠀⠀⠀⠀⠀⠈⢻⣿⣿⣿⣿⣿⣿⣿⣿⣿⣿⣿⣿⣿⡇</a:t>
            </a:r>
            <a:br/>
            <a:r>
              <a:t>⣿⣿⣿⣿⣿⣿⣿⣿⣿⣿⣿⣿⣿⣿⣿⣿⣿⣿⣿⣿⣿⣿⣿⣿⣿⣿⣿⣿⣿⠁⠀⠀⠀⠀⠀⢸⣿⣿⣿⣿⣿⣿⣿⣿⠏⠀⠀⠀⠀⠀⠀⠀⠀⠀⠀⠀⠀⠀⠀⠀⠀⠀⠀⠀⠀⠀⠀⠀⠀⠀⠀⠀⠀⡀⠀⢀⣻⣿⣿⣿⣿⣿⣿⣿⣿⣿⣿⣿⣿⣿⡇</a:t>
            </a:r>
            <a:br/>
            <a:r>
              <a:t>⣿⣿⣿⣿⣿⣿⣿⣿⣿⣿⣿⣿⣿⣿⣿⣿⣿⣿⣿⣿⣿⣿⣿⣿⣿⣿⣿⣿⣿⠀⠀⠀⠀⠀⠀⠘⠿⢿⣿⣿⣿⣿⣿⡟⠀⠀⠀⠀⠀⠀⠀⠀⠀⠀⠀⠀⠀⠀⠀⠀⠀⠀⠀⠀⠀⠀⠀⠀⠀⣤⣴⣾⣿⣿⣷⣤⡙⢿⣿⣿⣿⣿⣿⣿⣿⣿⣿⣿⣿⣿⡇</a:t>
            </a:r>
            <a:br/>
            <a:r>
              <a:t>⣿⣿⣿⣿⣿⣿⣿⣿⣿⣿⣿⣿⣿⣿⣿⣿⣿⣿⣿⣿⣿⣿⣿⣿⣿⣿⣿⣿⣿⡇⠀⡄⠀⠀⠀⠀⠀⠀⠈⠙⠿⣿⣿⣧⡀⠀⠀⠀⠀⠀⠀⠀⠀⠀⠀⠀⠀⠀⠀⠀⠀⠀⠀⠀⠀⠀⠀⠀⠀⢸⣿⣿⣿⣿⣿⣿⣿⣿⣿⣿⣿⣿⣿⣿⣿⣿⣿⣿⣿⣿⡇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⣿⣿⣿⣿⣿⣿⣿⣿⣿⣿⣿⣿⣿⣿⣿⣿⣿⣿⣿⣿⣿⣿⣿⣿⣿⣿⣿⣿⡿⢁⠀⢹⣦⣄⠀⠀⠀⠀⠀⠀⠀⠈⠙⠻⣷⣄⠀⠀⠀⠀⠀⠀⠀⠀⠀⠀⠀⠀⠀⠀⠀⠀⠀⠀⠀⠀⠀⠀⠀⠈⣿⣿⣿⣿⣿⣿⣿⣿⣿⣿⣿⣿⣿⣿⣿⣿⣿⣿⣿⣿⡇</a:t>
            </a:r>
            <a:br/>
            <a:r>
              <a:t>⣿⣿⣿⣿⣿⣿⣿⣿⣿⣿⣿⣿⣿⣿⣿⣿⣿⣿⣿⣿⣿⣿⣿⣿⣿⣿⣿⣿⡇⠸⠇⢸⣿⣿⣷⣦⣀⠀⠀⠀⠀⠀⠀⠀⠈⠙⠀⠀⠀⠀⠀⠀⠀⠀⠀⠀⠀⠀⠀⠀⠀⠀⠀⠀⠀⠀⠀⠀⠀⠀⣿⣿⣿⣿⣿⣿⣿⣿⣿⣿⣿⣿⣿⣿⣿⣿⣿⣿⣿⣿⡇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⣿⣿⣿⣿⣿⣿⣿⣿⣿⣿⣿⣿⣿⣿⣿⣿⣿⣿⣿⣿⣿⣿⣿⣿⣿⣿⣿⣿⣷⠀⢀⣾⣿⣿⣿⣿⣿⣷⣦⣀⠀⠀⠀⠀⠀⠀⠀⠀⠀⠀⠀⠀⠀⠀⠀⠀⠀⠀⠀⠀⠀⠀⠀⠀⠀⠀⠀⠀⠀⣰⣿⣿⣿⣿⣿⣿⣿⣿⣿⣿⣿⣿⣿⣿⣿⣿⣿⣿⣿⣿⡇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⣿⣿⣿⣿⣿⣿⣿⣿⣿⣿⣿⣿⣿⣿⣿⣿⣿⣿⣿⣿⣿⣿⣿⣿⣿⣿⣿⣿⡿⠀⠘⢿⣿⣿⣿⣿⣿⣿⣿⣿⣷⣦⣄⠀⠀⠀⠀⠀⠀⠀⠀⠀⠀⠀⠀⠀⠀⠀⠀⠀⠀⠀⠀⠀⠀⠀⠀⢀⣼⣿⣿⣿⣿⣿⣿⣿⣿⣿⣿⣿⣿⣿⣿⣿⣿⣿⣿⣿⣿⣿⡇</a:t>
            </a:r>
            <a:br/>
            <a:r>
              <a:t>⣿⣿⣿⣿⣿⣿⣿⣿⣿⣿⣿⣿⣿⣿⣿⣿⣿⣿⣿⣿⣿⣿⣿⣿⣿⣿⣿⣿⡇⣰⡆⢸⣿⣿⣿⣿⣿⣿⣿⣿⣿⡿⠋⠀⠀⠀⠀⠀⠀⠀⠀⠀⠀⠀⠀⠀⠀⠀⠀⠀⠀⠀⠀⠀⠀⢀⣤⣿⣿⣿⣿⣿⣿⣿⣿⣿⣿⣿⣿⣿⣿⣿⣿⣿⣿⣿⣿⣿⣿⣿⡇</a:t>
            </a:r>
            <a:br/>
            <a:r>
              <a:t>⣿⣿⣿⣿⣿⣿⣿⣿⣿⣿⣿⣿⣿⣿⣿⣿⣿⣿⣿⣿⣿⣿⣿⣿⣿⣿⣿⣿⣇⠉⢁⣼⣿⣿⣿⣿⣿⣿⣿⣿⡿⠁⠀⠀⠀⠀⠀⠀⠀⠀⠀⠀⠀⠀⠀⠀⠀⠀⠀⠀⠀⠀⢀⣀⣴⣿⣿⣿⣿⣿⣿⣿⣿⣿⣿⣿⣿⣿⣿⣿⣿⣿⣿⣿⣿⣿⣿⣿⣿⣿⡇</a:t>
            </a:r>
            <a:br/>
            <a:r>
              <a:t>⣿⣿⣿⣿⣿⣿⣿⣿⣿⣿⣿⣿⣿⣿⣿⣿⣿⣿⣿⣿⣿⣿⣿⣿⣿⣿⣿⣿⣿⠀⠸⣿⣿⣿⣿⣿⣿⣿⣿⡟⠀⠀⠀⠀⠀⠀⠀⠀⠀⠀⠀⠀⠀⠀⠀⠀⠀⠀⠀⠀⠀⣸⣿⣿⣿⣿⣿⣿⣿⣿⣿⣿⣿⣿⣿⣿⣿⣿⣿⣿⣿⣿⣿⣿⣿⣿⣿⣿⣿⣿⡇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⣿⣿⣿⣿⣿⣿⣿⣿⣿⣿⣿⣿⣿⣿⣿⣿⣿⣿⣿⣿⣿⣿⣿⣿⣿⣿⣿⣿⡇⣠⡄⢹⣿⣿⣿⣿⣿⣿⠏⠀⠀⠀⠀⠀⠀⠀⠀⠀⠀⠀⠀⠀⠀⠀⠀⠀⠀⠀⠀⠀⠀⣿⣿⣿⣿⣿⣿⣿⣿⣿⣿⣿⣿⣿⣿⣿⣿⣿⣿⣿⣿⣿⣿⣿⣿⣿⣿⣿⣿⣿⡇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⣿⣿⣿⣿⣿⣿⣿⣿⣿⣿⣿⣿⣿⣿⣿⣿⣿⣿⣿⣿⣿⣿⣿⣿⣿⣿⣿⣿⡇⠹⠇⢸⣿⣿⣿⣿⡿⠃⠀⠀⠀⠀⠀⠀⠀⠀⠀⠀⠀⠀⠀⠀⠀⠀⠀⠀⠀⠀⠀⠀⢰⣿⣿⣿⣿⣿⣿⣿⣿⣿⣿⣿⣿⣿⣿⣿⣿⣿⣿⣿⣿⣿⣿⣿⣿⣿⣿⣿⣿⣿⡇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⣿⣿⣿⣿⣿⣿⣿⣿⣿⣿⣿⣿⣿⣿⣿⣿⣿⣿⣿⣿⣿⣿⣿⣿⣿⣿⣿⣿⣷⠀⠀⣿⣿⣿⣿⡟⠁⠀⠀⠀⠀⠀⠀⠀⠀⠀⠀⠀⠀⠀⠀⠀⠀⠀⠀⠀⠀⠀⠀⠀⢸⣿⣿⣿⣿⣿⣿⣿⣿⣿⣿⣿⣿⣿⣿⣿⣿⣿⣿⣿⣿⣿⣿⣿⣿⣿⣿⣿⣿⣿⡇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⣿⣿⣿⣿⣿⣿⣿⣿⣿⣿⣿⣿⣿⣿⣿⣿⣿⣿⣿⣿⣿⣿⣿⣿⣿⣿⣿⣿⣿⠃⠀⠻⣿⣿⠟⠀⠀⠀⠀⠀⠀⠀⠀⠀⠀⠀⠀⠀⠀⠀⠀⠀⠀⠀⠀⠀⠀⠀⠀⠀⣾⣿⣿⣿⣿⣿⣿⣿⣿⣿⣿⣿⣿⣿⣿⣿⣿⣿⣿⣿⣿⣿⣿⣿⣿⣿⣿⣿⣿⣿⡇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⣿⣿⣿⣿⣿⣿⣿⣿⣿⣿⣿⣿⣿⣿⣿⣿⣿⣿⣿⣿⣿⣿⣿⣿⣿⣿⣿⣿⣿⠀⣾⠀⣿⠏⠀⠀⠀⠀⠀⠀⠀⠀⠀⠀⠀⠀⠀⠀⠀⠀⠀⠀⠀⠀⠀⠀⠀⠀⠀⠀⣿⣿⣿⣿⣿⣿⣿⣿⣿⣿⣿⣿⣿⣿⣿⣿⣿⣿⣿⣿⣿⣿⣿⣿⣿⣿⣿⣿⣿⣿⡇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⣿⣿⣿⣿⣿⣿⣿⣿⣿⣿⣿⣿⣿⣿⣿⣿⣿⣿⣿⣿⣿⣿⣿⣿⣿⣿⣿⣿⣿⡀⠉⢀⡟⠀⠀⠀⠀⠀⠀⠀⠀⠀⠀⠀⠀⠀⠀⠀⠀⠀⠀⠀⠀⠀⠀⠀⠀⠀⠀⢀⣿⣿⣿⣿⣿⣿⣿⣿⣿⣿⣿⣿⣿⣿⣿⣿⣿⣿⣿⣿⣿⣿⣿⣿⣿⣿⣿⣿⣿⣿⡇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⣿⣿⣿⣿⣿⣿⣿⣿⣿⣿⣿⣿⣿⣿⣿⣿⣿⣿⣿⣿⣿⣿⣿⣿⣿⣿⣿⣿⣿⣿⠀⠈⠁⠀⠀⠀⠀⠀⢀⡀⠀⠀⠀⠀⠀⠀⠀⠀⠀⠀⠀⠀⠀⠀⠀⠀⠀⠀⠀⢸⣿⣿⣿⣿⣿⣿⣿⣿⣿⣿⣿⣿⣿⣿⣿⣿⣿⣿⣿⣿⣿⣿⣿⣿⣿⣿⣿⣿⣿⣿⡇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⣿⣿⣿⣿⣿⣿⣿⣿⣿⣿⣿⣿⣿⣿⣿⣿⣿⣿⣿⣿⣿⣿⣿⣿⣿⣿⣿⣿⣿⣿⠁⡀⠀⠀⠀⣀⣤⣶⣿⣇⠀⠀⠀⠀⠀⠀⠀⠀⠀⠀⠀⠀⠀⠀⠀⠀⠀⠀⠀⠘⣿⣿⣿⣿⣿⣿⣿⣿⣿⣿⣿⣿⣿⣿⣿⣿⣿⣿⣿⣿⣿⣿⣿⣿⣿⣿⣿⣿⣿⣿⡇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⣿⣿⣿⣿⣿⣿⣿⣿⣿⣿⣿⣿⣿⣿⣿⣿⣿⣿⣿⣿⣿⣿⣿⣿⣿⣿⣿⣿⡿⠛⠀⠀⠀⢸⣿⣿⣿⣿⣿⣿⠀⠀⠀⠀⠀⠀⠀⠀⠀⠀⠀⠀⠀⠀⠀⠀⠀⠀⠀⠀⢹⣿⣿⣿⣿⣿⣿⣿⣿⣿⣿⣿⣿⣿⣿⣿⣿⣿⣿⣿⣿⣿⣿⣿⣿⣿⣿⣿⣿⣿⡇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⣿⣿⣿⣿⣿⣿⣿⣿⣿⣿⣿⣿⣿⣿⣿⣿⣿⣿⣿⣿⣿⣿⣿⣿⣿⣿⣿⣿⡟⠀⠀⠀⠀⠀⠀⠀⠀⠀⠀⠀⠀⠀⠀⠀⠀⠀⠘⣿⣿⣿⣿⣿⣿⣿⣿⣿⣿⣿⣿⣿⣿⣿⣿⣿⣿⣿⣿⣿⣿⣿⣿⣿⣿⣿⣿⣿⣿⣿⣿⣿⣿⣿⣿⣿⣿⣿⣿⣿⣿⣿⡇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⣿⣿⣿⣿⣿⣿⣿⣿⣿⣿⣿⣿⣿⣿⣿⣿⣿⣿⣿⣿⣿⣿⣿⣿⣿⣿⣿⣿⡆⠀⠀⠀⠀⠀⠀⠀⠀⠀⠀⠀⠀⠀⠀⠀⠀⠀⠀⣾⣿⣿⣿⣿⣿⣿⣿⣿⣿⣿⣿⣿⣿⣿⣿⣿⣿⣿⣿⣿⣿⣿⣿⣿⣿⣿⣿⣿⣿⣿⣿⣿⣿⣿⣿⣿⣿⣿⣿⣿⣿⣿⡇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⣿⣿⣿⣿⣿⣿⣿⣿⣿⣿⣿⣿⣿⣿⣿⣿⣿⣿⣿⣿⣿⣿⣿⣿⣿⣿⣿⣿⣧⠀⠀⠀⠀⠀⠀⠀⠀⠀⠀⠀⠀⠀⠀⠀⠀⠀⢠⣿⣿⣿⣿⣿⣿⣿⣿⣿⣿⣿⣿⣿⣿⣿⣿⣿⣿⣿⣿⣿⣿⣿⣿⣿⣿⣿⣿⣿⣿⣿⣿⣿⣿⣿⣿⣿⣿⣿⣿⣿⣿⣿⡇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⣿⣿⣿⣿⣿⣿⣿⣿⣿⣿⣿⣿⣿⣿⣿⣿⣿⣿⣿⣿⣿⣿⣿⣿⣿⣿⣿⣿⣿⣧⠀⠀⠀⠀⠀⠀⠀⠀⠀⠀⠀⠀⠀⠀⠀⠀⠸⣿⣿⣿⣿⣿⣿⣿⣿⣿⣿⣿⣿⣿⣿⣿⣿⣿⣿⣿⣿⣿⣿⣿⣿⣿⣿⣿⣿⣿⣿⣿⣿⣿⣿⣿⣿⣿⣿⣿⣿⣿⣿⣿⡇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⣿⣿⣿⣿⣿⣿⣿⣿⣿⣿⣿⣿⣿⣿⣿⣿⣿⣿⣿⣿⣿⣿⣿⣿⣿⣿⣿⣿⣿⣿⣷⣄⠀⠀⠀⠀⠀⠀⠀⠀⠀⠀⠀⠀⠀⠀⠀⠀⠙⢿⣿⣿⣿⣿⣿⣿⣿⣿⣿⣿⣿⣿⣿⣿⣿⣿⣿⣿⣿⣿⣿⣿⣿⣿⣿⣿⣿⣿⣿⣿⣿⣿⣿⣿⣿⣿⣿⣿⣿⣿⡇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⣿⣿⣿⣿⣿⣿⣿⣿⣿⣿⣿⣿⣿⣿⣿⣿⣿⣿⣿⣿⣿⣿⣿⣿⣿⣿⣿⣿⣿⣿⠿⠿⢿⡶⠤⠄⠀⠀⠀⠀⠀⠀⠀⠀⠀⠀⠀⠀⠀⠈⢿⣿⣿⣿⣿⣿⣿⣿⣿⣿⣿⣿⣿⣿⣿⣿⣿⣿⣿⣿⣿⣿⣿⣿⣿⣿⣿⣿⣿⣿⣿⣿⣿⣿⣿⣿⣿⣿⣿⣿⡇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⣿⣿⣿⣿⣿⣿⣿⣿⣿⣿⣿⣿⣿⣿⣿⣿⣿⣿⣿⣿⣿⣿⣿⣿⣿⣿⣿⣿⣿⠇⠀⠀⠀⠀⠀⠀⠀⠀⠀⠀⠀⠀⠀⠀⠀⠀⠀⠀⠀⠀⢸⣿⣿⣿⣿⣿⣿⣿⣿⣿⣿⣿⣿⣿⣿⣿⣿⣿⣿⣿⣿⣿⡿⠍⠁⣿⣿⣿⣿⣿⣿⣿⣿⣿⣿⣿⣿⣿⣿⣿⡇</a:t>
            </a:r>
            <a:br/>
            <a:r>
              <a:t>⣿⣿⣿⣿⣿⣿⣿⣿⣿⣿⣿⣿⣿⣿⣿⣿⣿⣿⣿⣿⣿⣿⣿⣿⣿⣿⡿⠋⢀⠀⠀⠀⠀⠀⠀⠀⠀⠀⠀⠀⠀⠀⠀⠀⠀⠀⠀⠀⠀⠀⢸⣿⣿⣿⣿⣿⣿⣿⣿⣿⣿⣿⣿⣿⣿⣿⣿⣿⡿⠿⠟⠉⠀⠀⢠⣿⣿⣿⣿⣿⣿⣿⣿⣿⣿⣿⣿⣿⣿⣿⡇</a:t>
            </a:r>
            <a:br/>
            <a:r>
              <a:t>⣿⣿⣿⣿⣿⣿⣿⣿⣿⣿⣿⣿⣿⣿⣿⣿⣿⣿⣿⣿⣿⣿⣿⣿⣿⣿⣿⣶⡌⠀⠀⠀⠀⠀⠀⢀⣄⠀⠀⠀⠀⠀⠀⠀⠀⠀⠀⠀⠀⢠⣿⣿⣿⣿⣿⣿⣿⣿⣿⣿⣿⣿⣿⣿⣿⣿⡿⠛⠁⠀⠀⢀⣠⣴⣿⣿⣿⣿⣿⣿⣿⣿⣿⣿⣿⣿⣿⣿⣿⣿⡇</a:t>
            </a:r>
            <a:br/>
            <a:r>
              <a:t>⣿⣿⣿⣿⣿⣿⣿⣿⣿⣿⣿⣿⣿⣿⣿⣿⣿⣿⣿⣿⣿⣿⣿⣿⣿⣿⣿⣿⣿⠀⠀⠀⠀⠀⢶⣿⣿⣦⡀⠀⠀⠀⠀⠀⠀⠀⠀⢀⣴⣿⣿⠿⠿⠿⠿⠿⢿⣿⣿⣿⣿⣿⣿⠋⠉⠁⠀⠀⠀⠀⢸⣿⣿⣿⣿⣿⣿⣿⣿⣿⣿⣿⣿⣿⣿⣿⣿⣿⣿⣿⡇</a:t>
            </a:r>
            <a:br/>
            <a:r>
              <a:t>⣿⣿⣿⣿⣿⣿⣿⣿⣿⣿⣿⣿⣿⣿⣿⣿⣿⣿⣿⣿⣿⣿⣿⣿⣿⣿⣿⣿⡟⠀⠀⠀⠀⠀⠘⢿⣿⣿⣿⣶⣤⣤⣄⣤⣤⠀⠀⠈⠿⠿⠂⠀⠀⠀⠀⠀⠀⠀⠉⠛⠿⠟⠉⠀⠀⠀⠀⠀⠈⣠⣿⣿⣿⣿⣿⣿⣿⣿⣿⣿⣿⣿⣿⣿⣿⣿⣿⣿⣿⣿⡇</a:t>
            </a:r>
            <a:br/>
            <a:r>
              <a:t>⣿⣿⣿⣿⣿⣿⣿⣿⣿⣿⣿⣿⣿⣿⣿⣿⣿⣿⣿⣿⣿⣿⣿⣿⣿⣿⣿⣿⣥⡆⠀⠀⠀⠀⢰⣿⣿⣿⣿⣿⣿⣿⣿⣿⣿⣷⣤⡴⠃⠀⠀⠀⠀⠀⠀⠀⠀⠀⠀⠀⠀⠀⠀⠀⠀⠀⠀⣶⣿⣿⣿⣿⣿⣿⣿⣿⣿⣿⣿⣿⣿⣿⣿⣿⣿⣿⣿⣿⣿⣿⡇</a:t>
            </a:r>
            <a:br/>
            <a:r>
              <a:t>⣿⣿⣿⣿⣿⣿⣿⣿⣿⣿⣿⣿⣿⣿⣿⣿⣿⣿⣿⣿⣿⣿⣿⣿⣿⣿⣿⣿⣿⡇⠀⠀⠀⠀⠘⣿⣿⣿⣿⣿⣿⣿⣿⣿⣿⣿⣿⡂⠀⠀⠀⠀⠀⠀⠀⠀⠀⠀⠀⠀⠀⠀⠀⠀⠀⢀⣴⠿⠿⠿⣿⠿⠿⣿⣿⣿⣿⣿⣿⣿⣿⣿⣿⣿⣿⣿⣿⣿⣿⣿⡇</a:t>
            </a:r>
            <a:br/>
            <a:r>
              <a:t>⣿⣿⣿⣿⣿⣿⣿⣿⣿⣿⣿⣿⣿⣿⣿⣿⣿⣿⣿⣿⣿⣿⣿⣿⣿⣿⣿⣿⣿⡇⠀⠀⠀⠀⠀⣿⣿⣿⣿⣿⣿⣿⣿⣿⣿⡇⠈⠁⠀⠀⠀⠀⠀⠀⠀⠀⠀⠀⠀⠀⠀⠀⠀⠀⠀⠉⠀⠀⠀⠀⠀⠀⠀⠀⠀⠉⢻⣿⣿⣿⣿⣿⣿⣿⣿⣿⣿⣿⣿⣿⡇</a:t>
            </a:r>
            <a:br/>
            <a:r>
              <a:t>⣿⣿⣿⣿⣿⣿⣿⣿⣿⣿⣿⣿⣿⣿⣿⣿⣿⣿⣿⣿⣿⣿⣿⣿⣿⣿⣿⣿⣿⡇⠀⠀⠀⠀⠀⣿⣿⣿⣿⣿⣿⣿⣿⣿⠇⠀⠀⠀⠀⠀⠀⠀⠀⠀⠀⠀⠀⠀⠀⠀⠀⠀⠀⠀⠀⠀⠀⠀⠀⠀⠀⠀⠀⠀⠀⡀⢿⣿⣿⣿⣿⣿⣿⣿⣿⣿⣿⣿⣿⣿⡇</a:t>
            </a:r>
            <a:br/>
            <a:r>
              <a:t>⣿⣿⣿⣿⣿⣿⣿⣿⣿⣿⣿⣿⣿⣿⣿⣿⣿⣿⣿⣿⣿⣿⣿⣿⣿⣿⣿⣿⣿⠁⠀⠀⠀⠀⠀⠻⢿⣿⣿⣿⣿⣿⣿⠏⠀⠀⠀⠀⠀⠀⠀⠀⠀⠀⠀⠀⠀⠀⠀⠀⠀⠀⠀⠀⠀⠀⠀⠀⠀⣠⣴⣾⣿⣿⣦⣌⠻⣿⣿⣿⣿⣿⣿⣿⣿⣿⣿⣿⣿⣿⡇</a:t>
            </a:r>
            <a:br/>
            <a:r>
              <a:t>⣿⣿⣿⣿⣿⣿⣿⣿⣿⣿⣿⣿⣿⣿⣿⣿⣿⣿⣿⣿⣿⣿⣿⣿⣿⣿⣿⣿⣿⣧⠀⠀⠀⠀⠀⠀⠀⠈⠙⠻⢿⣿⣿⣦⠀⠀⠀⠀⠀⠀⠀⠀⠀⠀⠀⠀⠀⠀⠀⠀⠀⠀⠀⠀⠀⠀⠀⠀⠀⢻⣿⣿⣿⣿⣿⣿⣷⣿⣿⣿⣿⣿⣿⣿⣿⣿⣿⣿⣿⣿⡇</a:t>
            </a:r>
            <a:br/>
            <a:r>
              <a:t>⣿⣿⣿⣿⣿⣿⣿⣿⣿⣿⣿⣿⣿⣿⣿⣿⣿⣿⣿⣿⣿⣿⣿⣿⣿⣿⣿⣿⣿⠃⠀⢳⣄⡀⠀⠀⠀⠀⠀⠀⠀⠈⠛⢿⣷⡀⠀⠀⠀⠀⠀⠀⠀⠀⠀⠀⠀⠀⠀⠀⠀⠀⠀⠀⠀⠀⠀⠀⠀⢸⣿⣿⣿⣿⣿⣿⣿⣿⣿⣿⣿⣿⣿⣿⣿⣿⣿⣿⣿⣿⡇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⣿⣿⣿⣿⣿⣿⣿⣿⣿⣿⣿⣿⣿⣿⣿⣿⣿⣿⣿⣿⣿⣿⣿⣿⣿⣿⣿⣿⡿⢸⣿⢸⣿⣿⣶⣄⡀⠀⠀⠀⠀⠀⠀⠀⠈⠛⠀⠀⠀⠀⠀⠀⠀⠀⠀⠀⠀⠀⠀⠀⠀⠀⠀⠀⠀⠀⠀⠀⠀⢸⣿⣿⣿⣿⣿⣿⣿⣿⣿⣿⣿⣿⣿⣿⣿⣿⣿⣿⣿⣿⡇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⣿⣿⣿⣿⣿⣿⣿⣿⣿⣿⣿⣿⣿⣿⣿⣿⣿⣿⣿⣿⣿⣿⣿⣿⣿⣿⣿⣿⣿⡀⠈⣼⣿⣿⣿⣿⣿⣶⣄⡀⠀⠀⠀⠀⠀⠀⠀⠀⠀⠀⠀⠀⠀⠀⠀⠀⠀⠀⠀⠀⠀⠀⠀⠀⠀⠀⠀⠀⠀⣼⣿⣿⣿⣿⣿⣿⣿⣿⣿⣿⣿⣿⣿⣿⣿⣿⣿⣿⣿⣿⡇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⣿⣿⣿⣿⣿⣿⣿⣿⣿⣿⣿⣿⣿⣿⣿⣿⣿⣿⣿⣿⣿⣿⣿⣿⣿⣿⣿⣿⡿⠃⠸⣿⣿⣿⣿⣿⣿⣿⣿⣿⣷⣤⣀⠀⠀⠀⠀⠀⠀⠀⠀⠀⠀⠀⠀⠀⠀⠀⠀⠀⠀⠀⠀⠀⠀⠀⠀⢀⣾⣿⣿⣿⣿⣿⣿⣿⣿⣿⣿⣿⣿⣿⣿⣿⣿⣿⣿⣿⣿⣿⡇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⣿⣿⣿⣿⣿⣿⣿⣿⣿⣿⣿⣿⣿⣿⣿⣿⣿⣿⣿⣿⣿⣿⣿⣿⣿⣿⣿⣿⡇⣤⡄⢸⣿⣿⣿⣿⣿⣿⣿⣿⣿⡿⠛⠀⠀⠀⠀⠀⠀⠀⠀⠀⠀⠀⠀⠀⠀⠀⠀⠀⠀⠀⠀⠀⠀⢀⣴⣿⣿⣿⣿⣿⣿⣿⣿⣿⣿⣿⣿⣿⣿⣿⣿⣿⣿⣿⣿⣿⣿⣿⡇</a:t>
            </a:r>
            <a:br/>
            <a:r>
              <a:t>⣿⣿⣿⣿⣿⣿⣿⣿⣿⣿⣿⣿⣿⣿⣿⣿⣿⣿⣿⣿⣿⣿⣿⣿⣿⣿⣿⣿⡄⠛⠃⣾⣿⣿⣿⣿⣿⣿⣿⣿⡟⠁⠀⠀⠀⠀⠀⠀⠀⠀⠀⠀⠀⠀⠀⠀⠀⠀⠀⠀⠀⠀⢀⣠⣶⣿⣿⣿⣿⣿⣿⣿⣿⣿⣿⣿⣿⣿⣿⣿⣿⣿⣿⣿⣿⣿⣿⣿⣿⣿⡇</a:t>
            </a:r>
            <a:br/>
            <a:r>
              <a:t>⣿⣿⣿⣿⣿⣿⣿⣿⣿⣿⣿⣿⣿⣿⣿⣿⣿⣿⣿⣿⣿⣿⣿⣿⣿⣿⣿⣿⣿⠀⣼⣿⣿⣿⣿⣿⣿⣿⣿⣿⠀⠀⠀⠀⠀⠀⠀⠀⠀⠀⠀⠀⠀⠀⠀⠀⠀⠀⠀⠀⠀⣾⣿⣿⣿⣿⣿⣿⣿⣿⣿⣿⣿⣿⣿⣿⣿⣿⣿⣿⣿⣿⣿⣿⣿⣿⣿⣿⣿⣿⡇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⣿⣿⣿⣿⣿⣿⣿⣿⣿⣿⣿⣿⣿⣿⣿⣿⣿⣿⣿⣿⣿⣿⣿⣿⣿⣿⣿⣿⠁⣀⠈⣿⣿⣿⣿⣿⣿⣿⣿⡟⠀⠀⠀⠀⠀⠀⠀⠀⠀⠀⠀⠀⠀⠀⠀⠀⠀⠀⠀⠀⢀⣿⣿⣿⣿⣿⣿⣿⣿⣿⣿⣿⣿⣿⣿⣿⣿⣿⣿⣿⣿⣿⣿⣿⣿⣿⣿⣿⣿⣿⡇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⣿⣿⣿⣿⣿⣿⣿⣿⣿⣿⣿⣿⣿⣿⣿⣿⣿⣿⣿⣿⣿⣿⣿⣿⣿⣿⣿⣿⢰⢿⠀⣿⣿⣿⣿⣿⣿⣿⡿⠀⠀⠀⠀⠀⠀⠀⠀⠀⠀⠀⠀⠀⠀⠀⠀⠀⠀⠀⠀⠀⢸⣿⣿⣿⣿⣿⣿⣿⣿⣿⣿⣿⣿⣿⣿⣿⣿⣿⣿⣿⣿⣿⣿⣿⣿⣿⣿⣿⣿⣿⡇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⣿⣿⣿⣿⣿⣿⣿⣿⣿⣿⣿⣿⣿⣿⣿⣿⣿⣿⣿⣿⣿⣿⣿⣿⣿⣿⣿⣿⡄⠀⣴⣿⣿⣿⣿⣿⣿⣿⡇⠀⠀⠀⠀⠀⠀⠀⠀⠀⠀⠀⠀⠀⠀⠀⠀⠀⠀⠀⠀⠀⢸⣿⣿⣿⣿⣿⣿⣿⣿⣿⣿⣿⣿⣿⣿⣿⣿⣿⣿⣿⣿⣿⣿⣿⣿⣿⣿⣿⣿⣿⡇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⣿⣿⣿⣿⣿⣿⣿⣿⣿⣿⣿⣿⣿⣿⣿⣿⣿⣿⣿⣿⣿⣿⣿⣿⣿⣿⣿⣿⠇⠀⢿⣿⣿⣿⣿⣿⣿⡿⠀⠀⠀⠀⠀⠀⠀⠀⠀⠀⠀⠀⠀⠀⠀⠀⠀⠀⠀⠀⠀⠀⢸⣿⣿⣿⣿⣿⣿⣿⣿⣿⣿⣿⣿⣿⣿⣿⣿⣿⣿⣿⣿⣿⣿⣿⣿⣿⣿⣿⣿⣿⡇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⣿⣿⣿⣿⣿⣿⣿⣿⣿⣿⣿⣿⣿⣿⣿⣿⣿⣿⣿⣿⣿⣿⣿⣿⣿⣿⣿⡏⢰⣶⠈⣿⣿⣿⣿⣿⣿⠇⠀⠀⠀⠀⠀⠀⠀⠀⠀⠀⠀⠀⠀⠀⠀⠀⠀⠀⠀⠀⠀⠀⢸⣿⣿⣿⣿⣿⣿⣿⣿⣿⣿⣿⣿⣿⣿⣿⣿⣿⣿⣿⣿⣿⣿⣿⣿⣿⣿⣿⣿⣿⡇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⣿⣿⣿⣿⣿⣿⣿⣿⣿⣿⣿⣿⣿⣿⣿⣿⣿⣿⣿⣿⣿⣿⣿⣿⣿⣿⣿⣇⠘⠛⢰⣿⣿⣿⣿⣿⣿⠀⠀⠀⠀⠀⠀⠀⠀⠀⠀⠀⠀⠀⠀⠀⠀⠀⠀⠀⠀⠀⠀⠀⢸⣿⣿⣿⣿⣿⣿⣿⣿⣿⣿⣿⣿⣿⣿⣿⣿⣿⣿⣿⣿⣿⣿⣿⣿⣿⣿⣿⣿⣿⡇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⣿⣿⣿⣿⣿⣿⣿⣿⣿⣿⣿⣿⣿⣿⣿⣿⣿⣿⣿⣿⣿⣿⣿⣿⣿⣿⣿⣿⡇⠀⣿⣿⣿⣿⣿⣿⣿⠀⠀⠀⠀⠀⠀⠀⠀⠀⠀⠀⠀⠀⠀⠀⠀⠀⠀⠀⠀⠀⠀⠀⣿⣿⣿⣿⣿⣿⣿⣿⣿⣿⣿⣿⣿⣿⣿⣿⣿⣿⣿⣿⣿⣿⣿⣿⣿⣿⣿⣿⣿⣿⡇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⣿⣿⣿⣿⣿⣿⣿⣿⣿⣿⣿⣿⣿⣿⣿⣿⣿⣿⣿⣿⣿⣿⣿⣿⣿⣿⣿⣿⠁⢀⠙⣿⣿⣿⣿⣿⣿⡆⠀⠀⠀⠀⠀⠀⠀⠀⠀⠀⠀⠀⠀⠀⠀⠀⠀⠀⠀⠀⠀⠀⣿⣿⣿⣿⣿⣿⣿⣿⣿⣿⣿⣿⣿⣿⣿⣿⣿⣿⣿⣿⣿⣿⣿⣿⣿⣿⣿⣿⣿⣿⡇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⣿⣿⣿⣿⣿⣿⣿⣿⣿⣿⣿⣿⣿⣿⣿⣿⣿⣿⣿⣿⣿⣿⣿⣿⣿⣿⣿⣿⠀⣿⠀⣿⣿⣿⣿⣿⣿⣿⡄⠀⠀⠀⠀⠀⠀⠀⠀⠀⠀⠀⠀⠀⠀⠀⠀⠀⠀⠀⠀⠀⢻⣿⣿⣿⣿⣿⣿⣿⣿⣿⣿⣿⣿⣿⣿⣿⣿⣿⣿⣿⣿⣿⣿⣿⣿⣿⣿⣿⣿⣿⡇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⣿⣿⣿⣿⣿⣿⣿⣿⣿⣿⣿⣿⣿⣿⣿⣿⣿⣿⣿⣿⣿⣿⣿⣿⣿⣿⣿⣿⡟⠀⠀⠀⠀⠀⠀⠀⠀⠀⠀⠀⠀⠀⠀⠀⠀⠀⠘⣿⣿⣿⣿⣿⣿⣿⣿⣿⣿⣿⣿⣿⣿⣿⣿⣿⣿⣿⣿⣿⣿⣿⣿⣿⣿⣿⣿⣿⣿⣿⣿⣿⣿⣿⣿⣿⣿⣿⣿⣿⣿⣿⡇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⣿⣿⣿⣿⣿⣿⣿⣿⣿⣿⣿⣿⣿⣿⣿⣿⣿⣿⣿⣿⣿⣿⣿⣿⣿⣿⣿⣿⣷⠀⠀⠀⠀⠀⠀⠀⠀⠀⠀⠀⠀⠀⠀⠀⠀⠀⢠⣿⣿⣿⣿⣿⣿⣿⣿⣿⣿⣿⣿⣿⣿⣿⣿⣿⣿⣿⣿⣿⣿⣿⣿⣿⣿⣿⣿⣿⣿⣿⣿⣿⣿⣿⣿⣿⣿⣿⣿⣿⣿⣿⡇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⣿⣿⣿⣿⣿⣿⣿⣿⣿⣿⣿⣿⣿⣿⣿⣿⣿⣿⣿⣿⣿⣿⣿⣿⣿⣿⣿⣿⣿⣧⠀⠀⠀⠀⠀⠀⠀⠀⠀⠀⠀⠀⠀⠀⠀⠀⠸⣿⣿⣿⣿⣿⣿⣿⣿⣿⣿⣿⣿⣿⣿⣿⣿⣿⣿⣿⣿⣿⣿⣿⣿⣿⣿⣿⣿⣿⣿⣿⣿⣿⣿⣿⣿⣿⣿⣿⣿⣿⣿⣿⡇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⣿⣿⣿⣿⣿⣿⣿⣿⣿⣿⣿⣿⣿⣿⣿⣿⣿⣿⣿⣿⣿⣿⣿⣿⣿⣿⣿⣿⣿⣿⣷⣄⠀⠀⠀⠀⠀⠀⠀⠀⠀⠀⠀⠀⠀⠀⠀⠈⠙⢿⣿⣿⣿⣿⣿⣿⣿⣿⣿⣿⣿⣿⣿⣿⣿⣿⣿⣿⣿⣿⣿⣿⣿⣿⣿⣿⣿⣿⣿⣿⣿⣿⣿⣿⣿⣿⣿⣿⣿⣿⡇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⣿⣿⣿⣿⣿⣿⣿⣿⣿⣿⣿⣿⣿⣿⣿⣿⣿⣿⣿⣿⣿⣿⣿⣿⣿⣿⣿⣿⣿⣿⠿⠿⢿⡶⠤⠀⠀⠀⠀⠀⠀⠀⠀⠀⠀⠀⠀⠀⠀⠈⢿⣿⣿⣿⣿⣿⣿⣿⣿⣿⣿⣿⣿⣿⣿⣿⣿⣿⣿⣿⣿⣿⣿⣿⣿⣿⣿⣿⣿⣿⣿⣿⣿⣿⣿⣿⣿⣿⣿⣿⡇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⣿⣿⣿⣿⣿⣿⣿⣿⣿⣿⣿⣿⣿⣿⣿⣿⣿⣿⣿⣿⣿⣿⣿⣿⣿⣿⣿⣿⣿⠏⠀⠀⠀⠀⠀⠀⠀⠀⠀⠀⠀⠀⠀⠀⠀⠀⠀⠀⠀⠀⢸⣿⣿⣿⣿⣿⣿⣿⣿⣿⣿⣿⣿⣿⣿⣿⣿⣿⣿⣿⣿⣿⡿⠍⠁⣿⣿⣿⣿⣿⣿⣿⣿⣿⣿⣿⣿⣿⣿⣿⡇</a:t>
            </a:r>
            <a:br/>
            <a:r>
              <a:t>⣿⣿⣿⣿⣿⣿⣿⣿⣿⣿⣿⣿⣿⣿⣿⣿⣿⣿⣿⣿⣿⣿⣿⣿⣿⣿⡿⠋⢁⠀⠀⠀⠀⠀⠀⠀⠀⠀⠀⠀⠀⠀⠀⠀⠀⠀⠀⠀⠀⠀⢸⣿⣿⣿⣿⣿⣿⣿⣿⣿⣿⣿⣿⣿⣿⣿⣿⣿⡿⠿⠟⠉⠀⠀⢠⣿⣿⣿⣿⣿⣿⣿⣿⣿⣿⣿⣿⣿⣿⣿⡇</a:t>
            </a:r>
            <a:br/>
            <a:r>
              <a:t>⣿⣿⣿⣿⣿⣿⣿⣿⣿⣿⣿⣿⣿⣿⣿⣿⣿⣿⣿⣿⣿⣿⣿⣿⣿⣿⣿⣶⡌⠀⠀⠀⠀⠀⠀⢀⣄⠀⠀⠀⠀⠀⠀⠀⠀⠀⠀⠀⠀⢀⣿⣿⣿⣿⣿⣿⣿⣿⣿⣿⣿⣿⣿⣿⣿⣿⡿⠛⠁⠀⠀⢀⣠⣴⣿⣿⣿⣿⣿⣿⣿⣿⣿⣿⣿⣿⣿⣿⣿⣿⡇</a:t>
            </a:r>
            <a:br/>
            <a:r>
              <a:t>⣿⣿⣿⣿⣿⣿⣿⣿⣿⣿⣿⣿⣿⣿⣿⣿⣿⣿⣿⣿⣿⣿⣿⣿⣿⣿⣿⣿⣿⠀⠀⠀⠀⠀⢴⣿⣿⣦⡀⠀⠀⠀⠀⠀⠀⠀⠀⠀⣴⣿⢿⠿⠿⠿⠿⠿⢿⣿⣿⣿⣿⣿⣿⠋⠉⠁⠀⠀⠀⠀⢸⣿⣿⣿⣿⣿⣿⣿⣿⣿⣿⣿⣿⣿⣿⣿⣿⣿⣿⣿⡇</a:t>
            </a:r>
            <a:br/>
            <a:r>
              <a:t>⣿⣿⣿⣿⣿⣿⣿⣿⣿⣿⣿⣿⣿⣿⣿⣿⣿⣿⣿⣿⣿⣿⣿⣿⣿⣿⣿⣿⡟⠀⠀⠀⠀⠀⠘⢿⣿⣿⣿⣶⣤⣄⣀⣠⣤⠀⠀⠈⠿⠿⠂⠀⠀⠀⠀⠀⠀⠀⠉⠛⠿⠟⠉⠀⠀⠀⠀⠀⠈⣠⣿⣿⣿⣿⣿⣿⣿⣿⣿⣿⣿⣿⣿⣿⣿⣿⣿⣿⣿⣿⡇</a:t>
            </a:r>
            <a:br/>
            <a:r>
              <a:t>⣿⣿⣿⣿⣿⣿⣿⣿⣿⣿⣿⣿⣿⣿⣿⣿⣿⣿⣿⣿⣿⣿⣿⣿⣿⣿⣿⣿⣥⡆⠀⠀⠀⠀⢰⣾⣿⣿⣿⣿⣿⣿⣿⣿⣿⣷⣄⡴⠃⠀⠀⠀⠀⠀⠀⠀⠀⠀⠀⠀⠀⠀⠀⠀⠀⠀⠀⣶⣿⣿⣿⣿⣿⣿⣿⣿⣿⣿⣿⣿⣿⣿⣿⣿⣿⣿⣿⣿⣿⣿⡇</a:t>
            </a:r>
            <a:br/>
            <a:r>
              <a:t>⣿⣿⣿⣿⣿⣿⣿⣿⣿⣿⣿⣿⣿⣿⣿⣿⣿⣿⣿⣿⣿⣿⣿⣿⣿⣿⣿⣿⣿⡇⠀⠀⠀⠀⠘⣿⣿⣿⣿⣿⣿⣿⣿⣿⣿⣿⣿⡂⠀⠀⠀⠀⠀⠀⠀⠀⠀⠀⠀⠀⠀⠀⠀⠀⠀⢀⣴⠿⠿⠿⣿⠿⠿⣿⣿⣿⣿⣿⣿⣿⣿⣿⣿⣿⣿⣿⣿⣿⣿⣿⡇</a:t>
            </a:r>
            <a:br/>
            <a:r>
              <a:t>⣿⣿⣿⣿⣿⣿⣿⣿⣿⣿⣿⣿⣿⣿⣿⣿⣿⣿⣿⣿⣿⣿⣿⣿⣿⣿⣿⣿⣿⡇⠀⠀⠀⠀⠀⣿⣿⣿⣿⣿⣿⣿⣿⣿⣿⡇⠈⠁⠀⠀⠀⠀⠀⠀⠀⠀⠀⠀⠀⠀⠀⠀⠀⠀⠀⠉⠀⠀⠀⠀⠀⠀⠀⠀⠀⠉⢿⣿⣿⣿⣿⣿⣿⣿⣿⣿⣿⣿⣿⣿⡇</a:t>
            </a:r>
            <a:br/>
            <a:r>
              <a:t>⣿⣿⣿⣿⣿⣿⣿⣿⣿⣿⣿⣿⣿⣿⣿⣿⣿⣿⣿⣿⣿⣿⣿⣿⣿⣿⣿⣿⣿⡇⠀⠀⠀⠀⠀⣿⣿⣿⣿⣿⣿⣿⣿⣿⠇⠀⠀⠀⠀⠀⠀⠀⠀⠀⠀⠀⠀⠀⠀⠀⠀⠀⠀⠀⠀⠀⠀⠀⠀⠀⠀⠀⠀⠀⠀⡀⢿⣿⣿⣿⣿⣿⣿⣿⣿⣿⣿⣿⣿⣿⡇</a:t>
            </a:r>
            <a:br/>
            <a:r>
              <a:t>⣿⣿⣿⣿⣿⣿⣿⣿⣿⣿⣿⣿⣿⣿⣿⣿⣿⣿⣿⣿⣿⣿⣿⣿⣿⣿⣿⣿⣿⡇⠀⠀⠀⠀⠀⠿⢿⣿⣿⣿⣿⣿⣿⠏⠀⠀⠀⠀⠀⠀⠀⠀⠀⠀⠀⠀⠀⠀⠀⠀⠀⠀⠀⠀⠀⠀⠀⠀⠀⣠⣴⣾⣿⣷⣦⣌⢻⣿⣿⣿⣿⣿⣿⣿⣿⣿⣿⣿⣿⣿⡇</a:t>
            </a:r>
            <a:br/>
            <a:r>
              <a:t>⣿⣿⣿⣿⣿⣿⣿⣿⣿⣿⣿⣿⣿⣿⣿⣿⣿⣿⣿⣿⣿⣿⣿⣿⣿⣿⣿⣿⣿⣧⠀⠀⠀⠀⠀⠀⠀⠈⠙⠻⢿⣿⣿⣆⠀⠀⠀⠀⠀⠀⠀⠀⠀⠀⠀⠀⠀⠀⠀⠀⠀⠀⠀⠀⠀⠀⠀⠀⠀⢻⣿⣿⣿⣿⣿⣿⣷⣿⣿⣿⣿⣿⣿⣿⣿⣿⣿⣿⣿⣿⡇</a:t>
            </a:r>
            <a:br/>
            <a:r>
              <a:t>⣿⣿⣿⣿⣿⣿⣿⣿⣿⣿⣿⣿⣿⣿⣿⣿⣿⣿⣿⣿⣿⣿⣿⣿⣿⣿⣿⣿⣿⠛⠀⠳⣄⡀⠀⠀⠀⠀⠀⠀⠀⠉⠛⢿⣷⡀⠀⠀⠀⠀⠀⠀⠀⠀⠀⠀⠀⠀⠀⠀⠀⠀⠀⠀⠀⠀⠀⠀⠀⢸⣿⣿⣿⣿⣿⣿⣿⣿⣿⣿⣿⣿⣿⣿⣿⣿⣿⣿⣿⣿⡇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⣿⣿⣿⣿⣿⣿⣿⣿⣿⣿⣿⣿⣿⣿⣿⣿⣿⣿⣿⣿⣿⣿⣿⣿⣿⣿⣿⣿⣿⢠⣿⠀⣿⣿⣦⣄⡀⠀⠀⠀⠀⠀⠀⠀⠉⠛⠀⠀⠀⠀⠀⠀⠀⠀⠀⠀⠀⠀⠀⠀⠀⠀⠀⠀⠀⠀⠀⠀⠀⢸⣿⣿⣿⣿⣿⣿⣿⣿⣿⣿⣿⣿⣿⣿⣿⣿⣿⣿⣿⣿⡇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⣿⣿⣿⣿⣿⣿⣿⣿⣿⣿⣿⣿⣿⣿⣿⣿⣿⣿⣿⣿⣿⣿⣿⣿⣿⣿⣿⣿⣿⡀⠈⣸⣿⣿⣿⣿⣿⣶⣄⡀⠀⠀⠀⠀⠀⠀⠀⠀⠀⠀⠀⠀⠀⠀⠀⠀⠀⠀⠀⠀⠀⠀⠀⠀⠀⠀⠀⠀⠀⣼⣿⣿⣿⣿⣿⣿⣿⣿⣿⣿⣿⣿⣿⣿⣿⣿⣿⣿⣿⣿⡇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⣿⣿⣿⣿⣿⣿⣿⣿⣿⣿⣿⣿⣿⣿⣿⣿⣿⣿⣿⣿⣿⣿⣿⣿⣿⣿⣿⣿⣿⠇⠠⣿⣿⣿⣿⣿⣿⣿⣿⣿⣶⣤⡀⠀⠀⠀⠀⠀⠀⠀⠀⠀⠀⠀⠀⠀⠀⠀⠀⠀⠀⠀⠀⠀⠀⠀⠀⢀⣾⣿⣿⣿⣿⣿⣿⣿⣿⣿⣿⣿⣿⣿⣿⣿⣿⣿⣿⣿⣿⣿⡇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⣿⣿⣿⣿⣿⣿⣿⣿⣿⣿⣿⣿⣿⣿⣿⣿⣿⣿⣿⣿⣿⣿⣿⣿⣿⣿⣿⣿⡇⢠⡄⢸⣿⣿⣿⣿⣿⣿⣿⣿⣿⡿⠛⠀⠀⠀⠀⠀⠀⠀⠀⠀⠀⠀⠀⠀⠀⠀⠀⠀⠀⠀⠀⠀⠀⢀⣴⣿⣿⣿⣿⣿⣿⣿⣿⣿⣿⣿⣿⣿⣿⣿⣿⣿⣿⣿⣿⣿⣿⣿⡇</a:t>
            </a:r>
            <a:br/>
            <a:r>
              <a:t>⣿⣿⣿⣿⣿⣿⣿⣿⣿⣿⣿⣿⣿⣿⣿⣿⣿⣿⣿⣿⣿⣿⣿⣿⣿⣿⣿⣿⡇⠛⠃⣼⣿⣿⣿⣿⣿⣿⣿⣿⡟⠀⠀⠀⠀⠀⠀⠀⠀⠀⠀⠀⠀⠀⠀⠀⠀⠀⠀⠀⠀⠀⢀⣠⣶⣿⣿⣿⣿⣿⣿⣿⣿⣿⣿⣿⣿⣿⣿⣿⣿⣿⣿⣿⣿⣿⣿⣿⣿⣿⡇</a:t>
            </a:r>
            <a:br/>
            <a:r>
              <a:t>⣿⣿⣿⣿⣿⣿⣿⣿⣿⣿⣿⣿⣿⣿⣿⣿⣿⣿⣿⣿⣿⣿⣿⣿⣿⣿⣿⣿⣿⠀⢸⣿⣿⣿⣿⣿⣿⣿⣿⣿⠀⠀⠀⠀⠀⠀⠀⠀⠀⠀⠀⠀⠀⠀⠀⠀⠀⠀⠀⠀⠀⣾⣿⣿⣿⣿⣿⣿⣿⣿⣿⣿⣿⣿⣿⣿⣿⣿⣿⣿⣿⣿⣿⣿⣿⣿⣿⣿⣿⣿⡇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⣿⣿⣿⣿⣿⣿⣿⣿⣿⣿⣿⣿⣿⣿⣿⣿⣿⣿⣿⣿⣿⣿⣿⣿⣿⣿⣿⣿⠉⣀⠈⣿⣿⣿⣿⣿⣿⣿⣿⡟⠀⠀⠀⠀⠀⠀⠀⠀⠀⠀⠀⠀⠀⠀⠀⠀⠀⠀⠀⠀⢀⣿⣿⣿⣿⣿⣿⣿⣿⣿⣿⣿⣿⣿⣿⣿⣿⣿⣿⣿⣿⣿⣿⣿⣿⣿⣿⣿⣿⣿⡇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⣿⣿⣿⣿⣿⣿⣿⣿⣿⣿⣿⣿⣿⣿⣿⣿⣿⣿⣿⣿⣿⣿⣿⣿⣿⣿⣿⣿⢠⣿⠀⣿⣿⣿⣿⣿⣿⣿⡟⠀⠀⠀⠀⠀⠀⠀⠀⠀⠀⠀⠀⠀⠀⠀⠀⠀⠀⠀⠀⠀⢸⣿⣿⣿⣿⣿⣿⣿⣿⣿⣿⣿⣿⣿⣿⣿⣿⣿⣿⣿⣿⣿⣿⣿⣿⣿⣿⣿⣿⣿⡇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⣿⣿⣿⣿⣿⣿⣿⣿⣿⣿⣿⣿⣿⣿⣿⣿⣿⣿⣿⣿⣿⣿⣿⣿⣿⣿⣿⣿⡄⠀⣴⣿⣿⣿⣿⣿⣿⣿⡇⠀⠀⠀⠀⠀⠀⠀⠀⠀⠀⠀⠀⠀⠀⠀⠀⠀⠀⠀⠀⠀⢸⣿⣿⣿⣿⣿⣿⣿⣿⣿⣿⣿⣿⣿⣿⣿⣿⣿⣿⣿⣿⣿⣿⣿⣿⣿⣿⣿⣿⣿⡇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⣿⣿⣿⣿⣿⣿⣿⣿⣿⣿⣿⣿⣿⣿⣿⣿⣿⣿⣿⣿⣿⣿⣿⣿⣿⣿⣿⣿⠇⠀⢿⣿⣿⣿⣿⣿⣿⣿⠃⠀⠀⠀⠀⠀⠀⠀⠀⠀⠀⠀⠀⠀⠀⠀⠀⠀⠀⠀⠀⠀⢸⣿⣿⣿⣿⣿⣿⣿⣿⣿⣿⣿⣿⣿⣿⣿⣿⣿⣿⣿⣿⣿⣿⣿⣿⣿⣿⣿⣿⣿⡇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⣿⣿⣿⣿⣿⣿⣿⣿⣿⣿⣿⣿⣿⣿⣿⣿⣿⣿⣿⣿⣿⣿⣿⣿⣿⣿⣿⡇⢰⣶⢸⣿⣿⣿⣿⣿⣿⡿⠀⠀⠀⠀⠀⠀⠀⠀⠀⠀⠀⠀⠀⠀⠀⠀⠀⠀⠀⠀⠀⠀⢸⣿⣿⣿⣿⣿⣿⣿⣿⣿⣿⣿⣿⣿⣿⣿⣿⣿⣿⣿⣿⣿⣿⣿⣿⣿⣿⣿⣿⣿⡇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⣿⣿⣿⣿⣿⣿⣿⣿⣿⣿⣿⣿⣿⣿⣿⣿⣿⣿⣿⣿⣿⣿⣿⣿⣿⣿⣿⡇⠘⠋⢸⣿⣿⣿⣿⣿⣿⡇⠀⠀⠀⠀⠀⠀⠀⠀⠀⠀⠀⠀⠀⠀⠀⠀⠀⠀⠀⠀⠀⠀⢸⣿⣿⣿⣿⣿⣿⣿⣿⣿⣿⣿⣿⣿⣿⣿⣿⣿⣿⣿⣿⣿⣿⣿⣿⣿⣿⣿⣿⣿⡇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⣿⣿⣿⣿⣿⣿⣿⣿⣿⣿⣿⣿⣿⣿⣿⣿⣿⣿⣿⣿⣿⣿⣿⣿⣿⣿⣿⣿⠁⢸⣿⣿⣿⣿⣿⣿⣿⣷⠀⠀⠀⠀⠀⠀⠀⠀⠀⠀⠀⠀⠀⠀⠀⠀⠀⠀⠀⠀⠀⠀⢸⣿⣿⣿⣿⣿⣿⣿⣿⣿⣿⣿⣿⣿⣿⣿⣿⣿⣿⣿⣿⣿⣿⣿⣿⣿⣿⣿⣿⣿⡇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⣿⣿⣿⣿⣿⣿⣿⣿⣿⣿⣿⣿⣿⣿⣿⣿⣿⣿⣿⣿⣿⣿⣿⣿⣿⣿⣿⡟⠀⠈⢹⣿⣿⣿⣿⣿⣿⣿⣧⠀⠀⠀⠀⠀⠀⠀⠀⠀⠀⠀⠀⠀⠀⠀⠀⠀⠀⠀⠀⠀⢸⣿⣿⣿⣿⣿⣿⣿⣿⣿⣿⣿⣿⣿⣿⣿⣿⣿⣿⣿⣿⣿⣿⣿⣿⣿⣿⣿⣿⣿⡇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⣿⣿⣿⣿⣿⣿⣿⣿⣿⣿⣿⣿⣿⣿⣿⣿⣿⣿⣿⣿⣿⣿⣿⣿⣿⣿⣿⡇⢸⡇⢸⣿⣿⣿⣿⣿⣿⣿⣿⣧⠀⠀⠀⠀⠀⠀⠀⠀⠀⠀⠀⠀⠀⠀⠀⠀⠀⠀⠀⠀⢻⣿⣿⣿⣿⣿⣿⣿⣿⣿⣿⣿⣿⣿⣿⣿⣿⣿⣿⣿⣿⣿⣿⣿⣿⣿⣿⣿⣿⣿⡇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⣿⣿⣿⣿⣿⣿⣿⣿⣿⣿⣿⣿⣿⣿⣿⣿⣿⣿⣿⣿⣿⣿⣿⣿⣿⣿⣿⣿⡿⠀⠀⠀⠀⠀⠀⠀⠀⠀⠀⠀⠀⠀⠀⠀⠀⠀⠘⣿⣿⣿⣿⣿⣿⣿⣿⣿⣿⣿⣿⣿⣿⣿⣿⣿⣿⣿⣿⣿⣿⣿⣿⣿⣿⣿⣿⣿⣿⣿⣿⣿⣿⣿⣿⣿⣿⣿⣿⣿⣿⣿⡇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⣿⣿⣿⣿⣿⣿⣿⣿⣿⣿⣿⣿⣿⣿⣿⣿⣿⣿⣿⣿⣿⣿⣿⣿⣿⣿⣿⣿⣷⠀⠀⠀⠀⠀⠀⠀⠀⠀⠀⠀⠀⠀⠀⠀⠀⠀⢀⣿⣿⣿⣿⣿⣿⣿⣿⣿⣿⣿⣿⣿⣿⣿⣿⣿⣿⣿⣿⣿⣿⣿⣿⣿⣿⣿⣿⣿⣿⣿⣿⣿⣿⣿⣿⣿⣿⣿⣿⣿⣿⣿⡇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⣿⣿⣿⣿⣿⣿⣿⣿⣿⣿⣿⣿⣿⣿⣿⣿⣿⣿⣿⣿⣿⣿⣿⣿⣿⣿⣿⣿⣿⣧⡀⠀⠀⠀⠀⠀⠀⠀⠀⠀⠀⠀⠀⠀⠀⠀⠸⣿⣿⣿⣿⣿⣿⣿⣿⣿⣿⣿⣿⣿⣿⣿⣿⣿⣿⣿⣿⣿⣿⣿⣿⣿⣿⣿⣿⣿⣿⣿⣿⣿⣿⣿⣿⣿⣿⣿⣿⣿⣿⣿⡇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⣿⣿⣿⣿⣿⣿⣿⣿⣿⣿⣿⣿⣿⣿⣿⣿⣿⣿⣿⣿⣿⣿⣿⣿⣿⣿⣿⣿⣿⣿⣷⣄⡀⠀⠀⠀⠀⠀⠀⠀⠀⠀⠀⠀⠀⠀⠀⠀⠙⢿⣿⣿⣿⣿⣿⣿⣿⣿⣿⣿⣿⣿⣿⣿⣿⣿⣿⣿⣿⣿⣿⣿⣿⣿⣿⣿⣿⣿⣿⣿⣿⣿⣿⣿⣿⣿⣿⣿⣿⣿⡇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⣿⣿⣿⣿⣿⣿⣿⣿⣿⣿⣿⣿⣿⣿⣿⣿⣿⣿⣿⣿⣿⣿⣿⣿⣿⣿⣿⣿⣿⣿⠿⠿⢿⠶⠤⠄⠀⠀⠀⠀⠀⠀⠀⠀⠀⠀⠀⠀⠀⠀⢿⣿⣿⣿⣿⣿⣿⣿⣿⣿⣿⣿⣿⣿⣿⣿⣿⣿⣿⣿⣿⣿⣿⣿⣿⣿⣿⣿⣿⣿⣿⣿⣿⣿⣿⣿⣿⣿⣿⣿⡇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⣿⣿⣿⣿⣿⣿⣿⣿⣿⣿⣿⣿⣿⣿⣿⣿⣿⣿⣿⣿⣿⣿⣿⣿⣿⣿⣿⣿⣿⠏⠀⠀⠀⠀⠀⠀⠀⠀⠀⠀⠀⠀⠀⠀⠀⠀⠀⠀⠀⠀⢸⣿⣿⣿⣿⣿⣿⣿⣿⣿⣿⣿⣿⣿⣿⣿⣿⣿⣿⣿⣿⣿⡿⠍⠁⣿⣿⣿⣿⣿⣿⣿⣿⣿⣿⣿⣿⣿⣿⣿⡇</a:t>
            </a:r>
            <a:br/>
            <a:r>
              <a:t>⣿⣿⣿⣿⣿⣿⣿⣿⣿⣿⣿⣿⣿⣿⣿⣿⣿⣿⣿⣿⣿⣿⣿⣿⣿⣿⡿⠋⢀⠀⠀⠀⠀⠀⠀⠀⠀⠀⠀⠀⠀⠀⠀⠀⠀⠀⠀⠀⠀⠀⢸⣿⣿⣿⣿⣿⣿⣿⣿⣿⣿⣿⣿⣿⣿⣿⣿⣿⡿⠿⠟⠉⠀⠀⢠⣿⣿⣿⣿⣿⣿⣿⣿⣿⣿⣿⣿⣿⣿⣿⡇</a:t>
            </a:r>
            <a:br/>
            <a:r>
              <a:t>⣿⣿⣿⣿⣿⣿⣿⣿⣿⣿⣿⣿⣿⣿⣿⣿⣿⣿⣿⣿⣿⣿⣿⣿⣿⣿⣿⣶⡄⠀⠀⠀⠀⠀⠀⢀⣄⠀⠀⠀⠀⠀⠀⠀⠀⠀⠀⠀⠀⢀⣿⣿⣿⣿⣿⣿⣿⣿⣿⣿⣿⣿⣿⣿⣿⣿⡿⠛⠁⠀⠀⢀⣀⣴⣿⣿⣿⣿⣿⣿⣿⣿⣿⣿⣿⣿⣿⣿⣿⣿⡇</a:t>
            </a:r>
            <a:br/>
            <a:r>
              <a:t>⣿⣿⣿⣿⣿⣿⣿⣿⣿⣿⣿⣿⣿⣿⣿⣿⣿⣿⣿⣿⣿⣿⣿⣿⣿⣿⣿⣿⣿⠀⠀⠀⠀⠀⢴⣾⣿⣦⡀⠀⠀⠀⠀⠀⠀⠀⠀⠀⣴⣿⢿⠿⠿⠿⠿⠿⠿⣿⣿⣿⣿⣿⣿⠋⠉⠁⠀⠀⠀⠀⢸⣿⣿⣿⣿⣿⣿⣿⣿⣿⣿⣿⣿⣿⣿⣿⣿⣿⣿⣿⡇</a:t>
            </a:r>
            <a:br/>
            <a:r>
              <a:t>⣿⣿⣿⣿⣿⣿⣿⣿⣿⣿⣿⣿⣿⣿⣿⣿⣿⣿⣿⣿⣿⣿⣿⣿⣿⣿⣿⣿⡟⠀⠀⠀⠀⠀⠘⢿⣿⣿⣿⣶⣤⣤⣀⣀⣄⠀⠀⠈⠿⠟⠂⠀⠀⠀⠀⠀⠀⠀⠉⠛⠿⠟⠉⠀⠀⠀⠀⠀⠈⣠⣿⣿⣿⣿⣿⣿⣿⣿⣿⣿⣿⣿⣿⣿⣿⣿⣿⣿⣿⣿⡇</a:t>
            </a:r>
            <a:br/>
            <a:r>
              <a:t>⣿⣿⣿⣿⣿⣿⣿⣿⣿⣿⣿⣿⣿⣿⣿⣿⣿⣿⣿⣿⣿⣿⣿⣿⣿⣿⣿⣿⣥⡆⠀⠀⠀⠀⢰⣿⣿⣿⣿⣿⣿⣿⣿⣿⣿⣷⣄⡴⠃⠀⠀⠀⠀⠀⠀⠀⠀⠀⠀⠀⠀⠀⠀⠀⠀⠀⠀⣶⣿⣿⣿⣿⣿⣿⣿⣿⣿⣿⣿⣿⣿⣿⣿⣿⣿⣿⣿⣿⣿⣿⡇</a:t>
            </a:r>
            <a:br/>
            <a:r>
              <a:t>⣿⣿⣿⣿⣿⣿⣿⣿⣿⣿⣿⣿⣿⣿⣿⣿⣿⣿⣿⣿⣿⣿⣿⣿⣿⣿⣿⣿⣿⡇⠀⠀⠀⠀⠘⣿⣿⣿⣿⣿⣿⣿⣿⣿⣿⣿⣿⡂⠀⠀⠀⠀⠀⠀⠀⠀⠀⠀⠀⠀⠀⠀⠀⠀⠀⢀⣴⠿⠿⠿⣿⣿⣿⣿⣿⣿⣿⣿⣿⣿⣿⣿⣿⣿⣿⣿⣿⣿⣿⣿⡇</a:t>
            </a:r>
            <a:br/>
            <a:r>
              <a:t>⣿⣿⣿⣿⣿⣿⣿⣿⣿⣿⣿⣿⣿⣿⣿⣿⣿⣿⣿⣿⣿⣿⣿⣿⣿⣿⣿⣿⣿⡇⠀⠀⠀⠀⠀⣿⣿⣿⣿⣿⣿⣿⣿⣿⣿⡇⠈⠁⠀⠀⠀⠀⠀⠀⠀⠀⠀⠀⠀⠀⠀⠀⠀⠀⠀⠉⠀⠀⠀⠀⠀⠀⠀⠀⠀⠉⢿⣿⣿⣿⣿⣿⣿⣿⣿⣿⣿⣿⣿⣿⡇</a:t>
            </a:r>
            <a:br/>
            <a:r>
              <a:t>⣿⣿⣿⣿⣿⣿⣿⣿⣿⣿⣿⣿⣿⣿⣿⣿⣿⣿⣿⣿⣿⣿⣿⣿⣿⣿⣿⣿⣿⡇⠀⠀⠀⠀⠀⣿⣿⣿⣿⣿⣿⣿⣿⣿⠇⠀⠀⠀⠀⠀⠀⠀⠀⠀⠀⠀⠀⠀⠀⠀⠀⠀⠀⠀⠀⠀⠀⠀⠀⠀⠀⠀⠀⠀⠀⡀⢿⣿⣿⣿⣿⣿⣿⣿⣿⣿⣿⣿⣿⣿⡇</a:t>
            </a:r>
            <a:br/>
            <a:r>
              <a:t>⣿⣿⣿⣿⣿⣿⣿⣿⣿⣿⣿⣿⣿⣿⣿⣿⣿⣿⣿⣿⣿⣿⣿⣿⣿⣿⣿⣿⣿⡇⠀⠀⠀⠀⠀⠻⢿⣿⣿⣿⣿⣿⣿⠏⠀⠀⠀⠀⠀⠀⠀⠀⠀⠀⠀⠀⠀⠀⠀⠀⠀⠀⠀⠀⠀⠀⠀⠀⠀⣠⣴⣶⣿⣷⣦⣌⢻⣿⣿⣿⣿⣿⣿⣿⣿⣿⣿⣿⣿⣿⡇</a:t>
            </a:r>
            <a:br/>
            <a:r>
              <a:t>⣿⣿⣿⣿⣿⣿⣿⣿⣿⣿⣿⣿⣿⣿⣿⣿⣿⣿⣿⣿⣿⣿⣿⣿⣿⣿⣿⣿⣿⣷⠀⠀⠀⠀⠀⠀⠀⠈⠙⠻⢿⣿⣿⣆⠀⠀⠀⠀⠀⠀⠀⠀⠀⠀⠀⠀⠀⠀⠀⠀⠀⠀⠀⠀⠀⠀⠀⠀⠀⢻⣿⣿⣿⣿⣿⣿⣷⣿⣿⣿⣿⣿⣿⣿⣿⣿⣿⣿⣿⣿⡇</a:t>
            </a:r>
            <a:br/>
            <a:r>
              <a:t>⣿⣿⣿⣿⣿⣿⣿⣿⣿⣿⣿⣿⣿⣿⣿⣿⣿⣿⣿⣿⣿⣿⣿⣿⣿⣿⣿⣿⣿⡟⠀⠐⣄⡀⠀⠀⠀⠀⠀⠀⠀⠉⠛⢿⣷⡀⠀⠀⠀⠀⠀⠀⠀⠀⠀⠀⠀⠀⠀⠀⠀⠀⠀⠀⠀⠀⠀⠀⠀⢸⣿⣿⣿⣿⣿⣿⣿⣿⣿⣿⣿⣿⣿⣿⣿⣿⣿⣿⣿⣿⡇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⣿⣿⣿⣿⣿⣿⣿⣿⣿⣿⣿⣿⣿⣿⣿⣿⣿⣿⣿⣿⣿⣿⣿⣿⣿⣿⣿⣿⣿⠀⣿⡇⣿⣿⣦⣄⡀⠀⠀⠀⠀⠀⠀⠀⠉⠋⠀⠀⠀⠀⠀⠀⠀⠀⠀⠀⠀⠀⠀⠀⠀⠀⠀⠀⠀⠀⠀⠀⠀⢸⣿⣿⣿⣿⣿⣿⣿⣿⣿⣿⣿⣿⣿⣿⣿⣿⣿⣿⣿⣿⡇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⣿⣿⣿⣿⣿⣿⣿⣿⣿⣿⣿⣿⣿⣿⣿⣿⣿⣿⣿⣿⣿⣿⣿⣿⣿⣿⣿⣿⣿⣄⠀⣠⣿⣿⣿⣿⣿⣶⣄⡀⠀⠀⠀⠀⠀⠀⠀⠀⠀⠀⠀⠀⠀⠀⠀⠀⠀⠀⠀⠀⠀⠀⠀⠀⠀⠀⠀⠀⠀⣼⣿⣿⣿⣿⣿⣿⣿⣿⣿⣿⣿⣿⣿⣿⣿⣿⣿⣿⣿⣿⡇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⣿⣿⣿⣿⣿⣿⣿⣿⣿⣿⣿⣿⣿⣿⣿⣿⣿⣿⣿⣿⣿⣿⣿⣿⣿⣿⣿⣿⣿⠏⠀⢿⣿⣿⣿⣿⣿⣿⣿⣿⣷⣤⡀⠀⠀⠀⠀⠀⠀⠀⠀⠀⠀⠀⠀⠀⠀⠀⠀⠀⠀⠀⠀⠀⠀⠀⠀⢀⣾⣿⣿⣿⣿⣿⣿⣿⣿⣿⣿⣿⣿⣿⣿⣿⣿⣿⣿⣿⣿⣿⡇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⣿⣿⣿⣿⣿⣿⣿⣿⣿⣿⣿⣿⣿⣿⣿⣿⣿⣿⣿⣿⣿⣿⣿⣿⣿⣿⣿⣿⡟⢰⣴⢸⣿⣿⣿⣿⣿⣿⣿⣿⣿⡿⠃⠀⠀⠀⠀⠀⠀⠀⠀⠀⠀⠀⠀⠀⠀⠀⠀⠀⠀⠀⠀⠀⠀⢀⣴⣿⣿⣿⣿⣿⣿⣿⣿⣿⣿⣿⣿⣿⣿⣿⣿⣿⣿⣿⣿⣿⣿⣿⡇</a:t>
            </a:r>
            <a:br/>
            <a:r>
              <a:t>⣿⣿⣿⣿⣿⣿⣿⣿⣿⣿⣿⣿⣿⣿⣿⣿⣿⣿⣿⣿⣿⣿⣿⣿⣿⣿⣿⣿⣇⠘⠛⢸⣿⣿⣿⣿⣿⣿⣿⣿⡟⠀⠀⠀⠀⠀⠀⠀⠀⠀⠀⠀⠀⠀⠀⠀⠀⠀⠀⠀⠀⠀⢀⣠⣶⣿⣿⣿⣿⣿⣿⣿⣿⣿⣿⣿⣿⣿⣿⣿⣿⣿⣿⣿⣿⣿⣿⣿⣿⣿⡇</a:t>
            </a:r>
            <a:br/>
            <a:r>
              <a:t>⣿⣿⣿⣿⣿⣿⣿⣿⣿⣿⣿⣿⣿⣿⣿⣿⣿⣿⣿⣿⣿⣿⣿⣿⣿⣿⣿⣿⣿⠇⢸⣿⣿⣿⣿⣿⣿⣿⣿⣿⠀⠀⠀⠀⠀⠀⠀⠀⠀⠀⠀⠀⠀⠀⠀⠀⠀⠀⠀⠀⠀⣾⣿⣿⣿⣿⣿⣿⣿⣿⣿⣿⣿⣿⣿⣿⣿⣿⣿⣿⣿⣿⣿⣿⣿⣿⣿⣿⣿⣿⡇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⣿⣿⣿⣿⣿⣿⣿⣿⣿⣿⣿⣿⣿⣿⣿⣿⣿⣿⣿⣿⣿⣿⣿⣿⣿⣿⣿⣿⠏⣀⡈⣿⣿⣿⣿⣿⣿⣿⣿⠇⠀⠀⠀⠀⠀⠀⠀⠀⠀⠀⠀⠀⠀⠀⠀⠀⠀⠀⠀⠀⠀⣿⣿⣿⣿⣿⣿⣿⣿⣿⣿⣿⣿⣿⣿⣿⣿⣿⣿⣿⣿⣿⣿⣿⣿⣿⣿⣿⣿⣿⡇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⣿⣿⣿⣿⣿⣿⣿⣿⣿⣿⣿⣿⣿⣿⣿⣿⣿⣿⣿⣿⣿⣿⣿⣿⣿⣿⣿⣿⠀⣿⠇⣿⣿⣿⣿⣿⣿⣿⡟⠀⠀⠀⠀⠀⠀⠀⠀⠀⠀⠀⠀⠀⠀⠀⠀⠀⠀⠀⠀⠀⢸⣿⣿⣿⣿⣿⣿⣿⣿⣿⣿⣿⣿⣿⣿⣿⣿⣿⣿⣿⣿⣿⣿⣿⣿⣿⣿⣿⣿⣿⡇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⣿⣿⣿⣿⣿⣿⣿⣿⣿⣿⣿⣿⣿⣿⣿⣿⣿⣿⣿⣿⣿⣿⣿⣿⣿⣿⣿⣿⣦⠀⣴⣿⣿⣿⣿⣿⣿⣿⠁⠀⠀⠀⠀⠀⠀⠀⠀⠀⠀⠀⠀⠀⠀⠀⠀⠀⠀⠀⠀⠀⠈⣿⣿⣿⣿⣿⣿⣿⣿⣿⣿⣿⣿⣿⣿⣿⣿⣿⣿⣿⣿⣿⣿⣿⣿⣿⣿⣿⣿⣿⡇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⣿⣿⣿⣿⣿⣿⣿⣿⣿⣿⣿⣿⣿⣿⣿⣿⣿⣿⣿⣿⣿⣿⣿⣿⣿⣿⣿⣿⠇⠀⢿⣿⣿⣿⣿⣿⣿⡇⠀⠀⠀⠀⠀⠀⠀⠀⠀⠀⠀⠀⠀⠀⠀⠀⠀⠀⠀⠀⠀⠀⠀⣿⣿⣿⣿⣿⣿⣿⣿⣿⣿⣿⣿⣿⣿⣿⣿⣿⣿⣿⣿⣿⣿⣿⣿⣿⣿⣿⣿⣿⡇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⣿⣿⣿⣿⣿⣿⣿⣿⣿⣿⣿⣿⣿⣿⣿⣿⣿⣿⣿⣿⣿⣿⣿⣿⣿⣿⣿⡇⢰⣶⢸⣿⣿⣿⣿⣿⣿⡇⠀⠀⠀⠀⠀⠀⠀⠀⠀⠀⠀⠀⠀⠀⠀⠀⠀⠀⠀⠀⠀⠀⠀⣿⣿⣿⣿⣿⣿⣿⣿⣿⣿⣿⣿⣿⣿⣿⣿⣿⣿⣿⣿⣿⣿⣿⣿⣿⣿⣿⣿⣿⡇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⣿⣿⣿⣿⣿⣿⣿⣿⣿⣿⣿⣿⣿⣿⣿⣿⣿⣿⣿⣿⣿⣿⣿⣿⣿⣿⣿⣇⠈⠉⣸⣿⣿⣿⣿⣿⣿⡇⠀⠀⠀⠀⠀⠀⠀⠀⠀⠀⠀⠀⠀⠀⠀⠀⠀⠀⠀⠀⠀⠀⠀⣿⣿⣿⣿⣿⣿⣿⣿⣿⣿⣿⣿⣿⣿⣿⣿⣿⣿⣿⣿⣿⣿⣿⣿⣿⣿⣿⣿⣿⡇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⣿⣿⣿⣿⣿⣿⣿⣿⣿⣿⣿⣿⣿⣿⣿⣿⣿⣿⣿⣿⣿⣿⣿⣿⣿⣿⣿⣿⠀⢸⣿⣿⣿⣿⣿⣿⣿⣷⡀⠀⠀⠀⠀⠀⠀⠀⠀⠀⠀⠀⠀⠀⠀⠀⠀⠀⠀⠀⠀⠀⠀⣿⣿⣿⣿⣿⣿⣿⣿⣿⣿⣿⣿⣿⣿⣿⣿⣿⣿⣿⣿⣿⣿⣿⣿⣿⣿⣿⣿⣿⡇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⣿⣿⣿⣿⣿⣿⣿⣿⣿⣿⣿⣿⣿⣿⣿⣿⣿⣿⣿⣿⣿⣿⣿⣿⣿⣿⣿⠋⣀⡈⣿⣿⣿⣿⣿⣿⣿⣿⣷⡄⠀⠀⠀⠀⠀⠀⠀⠀⠀⠀⠀⠀⠀⠀⠀⠀⠀⠀⠀⠀⠀⣿⣿⣿⣿⣿⣿⣿⣿⣿⣿⣿⣿⣿⣿⣿⣿⣿⣿⣿⣿⣿⣿⣿⣿⣿⣿⣿⣿⣿⡇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⣿⣿⣿⣿⣿⣿⣿⣿⣿⣿⣿⣿⣿⣿⣿⣿⣿⣿⣿⣿⣿⣿⣿⣿⣿⣿⣿⠀⣿⠃⣿⣿⣿⣿⣿⣿⣿⣿⣿⣷⠀⠀⠀⠀⠀⠀⠀⠀⠀⠀⠀⠀⠀⠀⠀⠀⠀⠀⠀⠀⠀⣿⣿⣿⣿⣿⣿⣿⣿⣿⣿⣿⣿⣿⣿⣿⣿⣿⣿⣿⣿⣿⣿⣿⣿⣿⣿⣿⣿⣿⡇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⣿⣿⣿⣿⣿⣿⣿⣿⣿⣿⣿⣿⣿⣿⣿⣿⣿⣿⣿⣿⣿⣿⣿⣿⣿⣿⣿⣿⡿⠀⠀⠀⠀⠀⠀⠀⠀⠀⠀⠀⠀⠀⠀⠀⠀⠀⠀⢿⣿⣿⣿⣿⣿⣿⣿⣿⣿⣿⣿⣿⣿⣿⣿⣿⣿⣿⣿⣿⣿⣿⣿⣿⣿⣿⣿⣿⣿⣿⣿⣿⣿⣿⣿⣿⣿⣿⣿⣿⣿⣿⡇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⣿⣿⣿⣿⣿⣿⣿⣿⣿⣿⣿⣿⣿⣿⣿⣿⣿⣿⣿⣿⣿⣿⣿⣿⣿⣿⣿⣿⣿⡀⠀⠀⠀⠀⠀⠀⠀⠀⠀⠀⠀⠀⠀⠀⠀⠀⠀⣿⣿⣿⣿⣿⣿⣿⣿⣿⣿⣿⣿⣿⣿⣿⣿⣿⣿⣿⣿⣿⣿⣿⣿⣿⣿⣿⣿⣿⣿⣿⣿⣿⣿⣿⣿⣿⣿⣿⣿⣿⣿⣿⡇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⣿⣿⣿⣿⣿⣿⣿⣿⣿⣿⣿⣿⣿⣿⣿⣿⣿⣿⣿⣿⣿⣿⣿⣿⣿⣿⣿⣿⣿⣷⡄⠀⠀⠀⠀⠀⠀⠀⠀⠀⠀⠀⠀⠀⠀⠀⠈⢿⣿⣿⣿⣿⣿⣿⣿⣿⣿⣿⣿⣿⣿⣿⣿⣿⣿⣿⣿⣿⣿⣿⣿⣿⣿⣿⣿⣿⣿⣿⣿⣿⣿⣿⣿⣿⣿⣿⣿⣿⣿⣿⡇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⣿⣿⣿⣿⣿⣿⣿⣿⣿⣿⣿⣿⣿⣿⣿⣿⣿⣿⣿⣿⣿⣿⣿⣿⣿⣿⣿⣿⣿⣿⣿⣦⡀⠀⠀⠀⠀⠀⠀⠀⠀⠀⠀⠀⠀⠀⠀⠀⠙⢿⣿⣿⣿⣿⣿⣿⣿⣿⣿⣿⣿⣿⣿⣿⣿⣿⣿⣿⣿⣿⣿⣿⣿⣿⣿⣿⣿⣿⣿⣿⣿⣿⣿⣿⣿⣿⣿⣿⣿⣿⡇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⣿⣿⣿⣿⣿⣿⣿⣿⣿⣿⣿⣿⣿⣿⣿⣿⣿⣿⣿⣿⣿⣿⣿⣿⣿⣿⣿⣿⣿⣿⠟⠿⠿⠷⠶⠀⠀⠀⠀⠀⠀⠀⠀⠀⠀⠀⠀⠀⠀⠀⢻⣿⣿⣿⣿⣿⣿⣿⣿⣿⣿⣿⣿⣿⣿⣿⣿⣿⣿⣿⣿⣿⣿⣿⣿⣿⣿⣿⣿⣿⣿⣿⣿⣿⣿⣿⣿⣿⣿⣿⡇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⣿⣿⣿⣿⣿⣿⣿⣿⣿⣿⣿⣿⣿⣿⣿⣿⣿⣿⣿⣿⣿⣿⣿⣿⣿⣿⣿⣿⡿⠇⠀⠀⠀⠀⠀⠀⠀⠀⠀⠀⠀⠀⠀⠀⠀⠀⠀⠀⠀⠀⢸⣿⣿⣿⣿⣿⣿⣿⣿⣿⣿⣿⣿⣿⣿⣿⣿⣿⣿⣿⣿⣿⣿⠍⠁⣿⣿⣿⣿⣿⣿⣿⣿⣿⣿⣿⣿⣿⣿⣿⡇</a:t>
            </a:r>
            <a:br/>
            <a:r>
              <a:t>⣿⣿⣿⣿⣿⣿⣿⣿⣿⣿⣿⣿⣿⣿⣿⣿⣿⣿⣿⣿⣿⣿⣿⣿⣿⣿⣿⠋⢠⠀⠀⠀⠀⠀⠀⠀⠀⠀⠀⠀⠀⠀⠀⠀⠀⠀⠀⠀⠀⠀⢸⣿⣿⣿⣿⣿⣿⣿⣿⣿⣿⣿⣿⣿⣿⣿⣿⣿⡿⠿⠟⠋⠀⠀⢀⣿⣿⣿⣿⣿⣿⣿⣿⣿⣿⣿⣿⣿⣿⣿⡇</a:t>
            </a:r>
            <a:br/>
            <a:r>
              <a:t>⣿⣿⣿⣿⣿⣿⣿⣿⣿⣿⣿⣿⣿⣿⣿⣿⣿⣿⣿⣿⣿⣿⣿⣿⣿⣿⣿⣶⣄⠀⠀⠀⠀⠀⠀⢀⣄⠀⠀⠀⠀⠀⠀⠀⠀⠀⠀⠀⠀⢀⣿⣿⣿⣿⣿⣿⣿⣿⣿⣿⣿⣿⣿⣿⣿⣿⡿⠟⠁⠀⠀⢀⣀⣤⣿⣿⣿⣿⣿⣿⣿⣿⣿⣿⣿⣿⣿⣿⣿⣿⡇</a:t>
            </a:r>
            <a:br/>
            <a:r>
              <a:t>⣿⣿⣿⣿⣿⣿⣿⣿⣿⣿⣿⣿⣿⣿⣿⣿⣿⣿⣿⣿⣿⣿⣿⣿⣿⣿⣿⣿⣿⠀⠀⠀⠀⠀⢰⣿⣿⣧⣀⠀⠀⠀⠀⠀⠀⠀⠀⢀⣴⣿⠿⠿⠿⠿⠿⠿⠿⣿⣿⣿⣿⣿⣿⠋⠉⠉⠀⠀⠀⠀⢰⣿⣿⣿⣿⣿⣿⣿⣿⣿⣿⣿⣿⣿⣿⣿⣿⣿⣿⣿⡇</a:t>
            </a:r>
            <a:br/>
            <a:r>
              <a:t>⣿⣿⣿⣿⣿⣿⣿⣿⣿⣿⣿⣿⣿⣿⣿⣿⣿⣿⣿⣿⣿⣿⣿⣿⣿⣿⣿⣿⡟⠀⠀⠀⠀⠀⠈⢿⣿⣿⣿⣷⣦⣤⣤⣤⣤⠀⠀⠈⠿⠟⠂⠀⠀⠀⠀⠀⠀⠀⠉⠛⠿⠟⠉⠀⠀⠀⠀⠀⠀⣠⣿⣿⣿⣿⣿⣿⣿⣿⣿⣿⣿⣿⣿⣿⣿⣿⣿⣿⣿⣿⡇</a:t>
            </a:r>
            <a:br/>
            <a:r>
              <a:t>⣿⣿⣿⣿⣿⣿⣿⣿⣿⣿⣿⣿⣿⣿⣿⣿⣿⣿⣿⣿⣿⣿⣿⣿⣿⣿⣿⣿⣷⡆⠀⠀⠀⠀⢸⣿⣿⣿⣿⣿⣿⣿⣿⣿⣿⣷⣄⡴⠁⠀⠀⠀⠀⠀⠀⠀⠀⠀⠀⠀⠀⠀⠀⠀⠀⠀⠀⣴⣿⣿⣿⣿⣿⣿⣿⣿⣿⣿⣿⣿⣿⣿⣿⣿⣿⣿⣿⣿⣿⣿⡇</a:t>
            </a:r>
            <a:br/>
            <a:r>
              <a:t>⣿⣿⣿⣿⣿⣿⣿⣿⣿⣿⣿⣿⣿⣿⣿⣿⣿⣿⣿⣿⣿⣿⣿⣿⣿⣿⣿⣿⣿⡇⠀⠀⠀⠀⠀⣿⣿⣿⣿⣿⣿⣿⣿⣿⣿⣿⣿⡂⠀⠀⠀⠀⠀⠀⠀⠀⠀⠀⠀⠀⠀⠀⠀⠀⠀⢀⣴⡿⠿⢿⣿⣿⣿⣿⣿⣿⣿⣿⣿⣿⣿⣿⣿⣿⣿⣿⣿⣿⣿⣿⡇</a:t>
            </a:r>
            <a:br/>
            <a:r>
              <a:t>⣿⣿⣿⣿⣿⣿⣿⣿⣿⣿⣿⣿⣿⣿⣿⣿⣿⣿⣿⣿⣿⣿⣿⣿⣿⣿⣿⣿⣿⡇⠀⠀⠀⠀⠀⣿⣿⣿⣿⣿⣿⣿⣿⣿⣿⡇⠈⠁⠀⠀⠀⠀⠀⠀⠀⠀⠀⠀⠀⠀⠀⠀⠀⠀⠀⠉⠁⠀⠀⠀⠀⠀⠀⠀⠀⠉⢻⣿⣿⣿⣿⣿⣿⣿⣿⣿⣿⣿⣿⣿⡇</a:t>
            </a:r>
            <a:br/>
            <a:r>
              <a:t>⣿⣿⣿⣿⣿⣿⣿⣿⣿⣿⣿⣿⣿⣿⣿⣿⣿⣿⣿⣿⣿⣿⣿⣿⣿⣿⣿⣿⣿⡇⠀⠀⠀⠀⠀⢹⣿⣿⣿⣿⣿⣿⣿⣿⠇⠀⠀⠀⠀⠀⠀⠀⠀⠀⠀⠀⠀⠀⠀⠀⠀⠀⠀⠀⠀⠀⠀⠀⠀⠀⠀⠀⠀⠀⠀⡀⢾⣿⣿⣿⣿⣿⣿⣿⣿⣿⣿⣿⣿⣿⡇</a:t>
            </a:r>
            <a:br/>
            <a:r>
              <a:t>⣿⣿⣿⣿⣿⣿⣿⣿⣿⣿⣿⣿⣿⣿⣿⣿⣿⣿⣿⣿⣿⣿⣿⣿⣿⣿⣿⣿⣿⡇⠀⠀⠀⠀⠀⠘⠿⣿⣿⣿⣿⣿⣿⠏⠀⠀⠀⠀⠀⠀⠀⠀⠀⠀⠀⠀⠀⠀⠀⠀⠀⠀⠀⠀⠀⠀⠀⠀⠀⣠⣴⣶⣿⣿⣦⣌⠻⣿⣿⣿⣿⣿⣿⣿⣿⣿⣿⣿⣿⣿⡇</a:t>
            </a:r>
            <a:br/>
            <a:r>
              <a:t>⣿⣿⣿⣿⣿⣿⣿⣿⣿⣿⣿⣿⣿⣿⣿⣿⣿⣿⣿⣿⣿⣿⣿⣿⣿⣿⣿⣿⣿⣷⠀⠀⠀⠀⠀⠀⠀⠀⠉⠛⢿⣿⣿⣆⠀⠀⠀⠀⠀⠀⠀⠀⠀⠀⠀⠀⠀⠀⠀⠀⠀⠀⠀⠀⠀⠀⠀⠀⠀⢹⣿⣿⣿⣿⣿⣿⣷⣿⣿⣿⣿⣿⣿⣿⣿⣿⣿⣿⣿⣿⡇</a:t>
            </a:r>
            <a:br/>
            <a:r>
              <a:t>⣿⣿⣿⣿⣿⣿⣿⣿⣿⣿⣿⣿⣿⣿⣿⣿⣿⣿⣿⣿⣿⣿⣿⣿⣿⣿⣿⣿⣿⡟⠀⠘⣦⡀⠀⠀⠀⠀⠀⠀⠀⠈⠛⢿⣧⡀⠀⠀⠀⠀⠀⠀⠀⠀⠀⠀⠀⠀⠀⠀⠀⠀⠀⠀⠀⠀⠀⠀⠀⢸⣿⣿⣿⣿⣿⣿⣿⣿⣿⣿⣿⣿⣿⣿⣿⣿⣿⣿⣿⣿⡇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⣿⣿⣿⣿⣿⣿⣿⣿⣿⣿⣿⣿⣿⣿⣿⣿⣿⣿⣿⣿⣿⣿⣿⣿⣿⣿⣿⣿⣿⠀⣿⡇⣿⣿⣷⣄⡀⠀⠀⠀⠀⠀⠀⠀⠈⠋⠀⠀⠀⠀⠀⠀⠀⠀⠀⠀⠀⠀⠀⠀⠀⠀⠀⠀⠀⠀⠀⠀⠀⢸⣿⣿⣿⣿⣿⣿⣿⣿⣿⣿⣿⣿⣿⣿⣿⣿⣿⣿⣿⣿⡇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⣿⣿⣿⣿⣿⣿⣿⣿⣿⣿⣿⣿⣿⣿⣿⣿⣿⣿⣿⣿⣿⣿⣿⣿⣿⣿⣿⣿⣿⣦⠀⣠⣿⣿⣿⣿⣿⣶⣤⡀⠀⠀⠀⠀⠀⠀⠀⠀⠀⠀⠀⠀⠀⠀⠀⠀⠀⠀⠀⠀⠀⠀⠀⠀⠀⠀⠀⠀⠀⣼⣿⣿⣿⣿⣿⣿⣿⣿⣿⣿⣿⣿⣿⣿⣿⣿⣿⣿⣿⣿⡇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⣿⣿⣿⣿⣿⣿⣿⣿⣿⣿⣿⣿⣿⣿⣿⣿⣿⣿⣿⣿⣿⣿⣿⣿⣿⣿⣿⣿⣿⠟⠀⢿⣿⣿⣿⣿⣿⣿⣿⣿⣷⣤⡀⠀⠀⠀⠀⠀⠀⠀⠀⠀⠀⠀⠀⠀⠀⠀⠀⠀⠀⠀⠀⠀⠀⠀⠀⢀⣼⣿⣿⣿⣿⣿⣿⣿⣿⣿⣿⣿⣿⣿⣿⣿⣿⣿⣿⣿⣿⣿⡇</a:t>
            </a:r>
            <a:br/>
            <a:r>
              <a:t>⣿⣿⣿⣿⣿⣿⣿⣿⣿⣿⣿⣿⣿⣿⣿⣿⣿⣿⣿⣿⣿⣿⣿⣿⣿⣿⣿⣿⣿⢀⣶⠀⣿⣿⣿⣿⣿⣿⣿⣿⣿⡿⠁⠀⠀⠀⠀⠀⠀⠀⠀⠀⠀⠀⠀⠀⠀⠀⠀⠀⠀⠀⠀⠀⠀⢀⣰⣿⣿⣿⣿⣿⣿⣿⣿⣿⣿⣿⣿⣿⣿⣿⣿⣿⣿⣿⣿⣿⣿⣿⡇</a:t>
            </a:r>
            <a:br/>
            <a:r>
              <a:t>⣿⣿⣿⣿⣿⣿⣿⣿⣿⣿⣿⣿⣿⣿⣿⣿⣿⣿⣿⣿⣿⣿⣿⣿⣿⣿⣿⣿⣿⠘⠙⢠⣿⣿⣿⣿⣿⣿⣿⣿⡟⠀⠀⠀⠀⠀⠀⠀⠀⠀⠀⠀⠀⠀⠀⠀⠀⠀⠀⠀⠀⠀⢀⣀⣴⣿⣿⣿⣿⣿⣿⣿⣿⣿⣿⣿⣿⣿⣿⣿⣿⣿⣿⣿⣿⣿⣿⣿⣿⣿⡇</a:t>
            </a:r>
            <a:br/>
            <a:r>
              <a:t>⣿⣿⣿⣿⣿⣿⣿⣿⣿⣿⣿⣿⣿⣿⣿⣿⣿⣿⣿⣿⣿⣿⣿⣿⣿⣿⣿⣿⣿⡇⢀⣿⣿⣿⣿⣿⣿⣿⣿⡟⠀⠀⠀⠀⠀⠀⠀⠀⠀⠀⠀⠀⠀⠀⠀⠀⠀⠀⠀⠀⠀⣼⣿⣿⣿⣿⣿⣿⣿⣿⣿⣿⣿⣿⣿⣿⣿⣿⣿⣿⣿⣿⣿⣿⣿⣿⣿⣿⣿⣿⡇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⣿⣿⣿⣿⣿⣿⣿⣿⣿⣿⣿⣿⣿⣿⣿⣿⣿⣿⣿⣿⣿⣿⣿⣿⣿⣿⣿⣿⡏⢀⡀⢹⣿⣿⣿⣿⣿⣿⡿⠁⠀⠀⠀⠀⠀⠀⠀⠀⠀⠀⠀⠀⠀⠀⠀⠀⠀⠀⠀⠀⠀⣿⣿⣿⣿⣿⣿⣿⣿⣿⣿⣿⣿⣿⣿⣿⣿⣿⣿⣿⣿⣿⣿⣿⣿⣿⣿⣿⣿⣿⡇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⣿⣿⣿⣿⣿⣿⣿⣿⣿⣿⣿⣿⣿⣿⣿⣿⣿⣿⣿⣿⣿⣿⣿⣿⣿⣿⣿⣿⡇⠿⠇⣸⣿⣿⣿⣿⣿⣿⠁⠀⠀⠀⠀⠀⠀⠀⠀⠀⠀⠀⠀⠀⠀⠀⠀⠀⠀⠀⠀⠀⠀⣿⣿⣿⣿⣿⣿⣿⣿⣿⣿⣿⣿⣿⣿⣿⣿⣿⣿⣿⣿⣿⣿⣿⣿⣿⣿⣿⣿⣿⡇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⣿⣿⣿⣿⣿⣿⣿⣿⣿⣿⣿⣿⣿⣿⣿⣿⣿⣿⣿⣿⣿⣿⣿⣿⣿⣿⣿⣿⣷⠀⣰⣿⣿⣿⣿⣿⣿⠇⠀⠀⠀⠀⠀⠀⠀⠀⠀⠀⠀⠀⠀⠀⠀⠀⠀⠀⠀⠀⠀⠀⠀⣿⣿⣿⣿⣿⣿⣿⣿⣿⣿⣿⣿⣿⣿⣿⣿⣿⣿⣿⣿⣿⣿⣿⣿⣿⣿⣿⣿⣿⡇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⣿⣿⣿⣿⣿⣿⣿⣿⣿⣿⣿⣿⣿⣿⣿⣿⣿⣿⣿⣿⣿⣿⣿⣿⣿⣿⣿⣿⠋⠀⢻⣿⣿⣿⣿⣿⣿⠀⠀⠀⠀⠀⠀⠀⠀⠀⠀⠀⠀⠀⠀⠀⠀⠀⠀⠀⠀⠀⠀⠀⠀⣿⣿⣿⣿⣿⣿⣿⣿⣿⣿⣿⣿⣿⣿⣿⣿⣿⣿⣿⣿⣿⣿⣿⣿⣿⣿⣿⣿⣿⡇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⣿⣿⣿⣿⣿⣿⣿⣿⣿⣿⣿⣿⣿⣿⣿⣿⣿⣿⣿⣿⣿⣿⣿⣿⣿⣿⣿⡏⢸⣾⢀⣿⣿⣿⣿⣿⡇⠀⠀⠀⠀⠀⠀⠀⠀⠀⠀⠀⠀⠀⠀⠀⠀⠀⠀⠀⠀⠀⠀⠀⠀⢻⣿⣿⣿⣿⣿⣿⣿⣿⣿⣿⣿⣿⣿⣿⣿⣿⣿⣿⣿⣿⣿⣿⣿⣿⣿⣿⣿⣿⡇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⣿⣿⣿⣿⣿⣿⣿⣿⣿⣿⣿⣿⣿⣿⣿⣿⣿⣿⣿⣿⣿⣿⣿⣿⣿⣿⣿⣇⡈⠉⣸⣿⣿⣿⣿⣿⣇⠀⠀⠀⠀⠀⠀⠀⠀⠀⠀⠀⠀⠀⠀⠀⠀⠀⠀⠀⠀⠀⠀⠀⠀⢸⣿⣿⣿⣿⣿⣿⣿⣿⣿⣿⣿⣿⣿⣿⣿⣿⣿⣿⣿⣿⣿⣿⣿⣿⣿⣿⣿⣿⡇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⣿⣿⣿⣿⣿⣿⣿⣿⣿⣿⣿⣿⣿⣿⣿⣿⣿⣿⣿⣿⣿⣿⣿⣿⣿⣿⣿⣿⠀⢸⣿⣿⣿⣿⣿⣿⣿⡆⠀⠀⠀⠀⠀⠀⠀⠀⠀⠀⠀⠀⠀⠀⠀⠀⠀⠀⠀⠀⠀⠀⠀⢸⣿⣿⣿⣿⣿⣿⣿⣿⣿⣿⣿⣿⣿⣿⣿⣿⣿⣿⣿⣿⣿⣿⣿⣿⣿⣿⣿⣿⡇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⣿⣿⣿⣿⣿⣿⣿⣿⣿⣿⣿⣿⣿⣿⣿⣿⣿⣿⣿⣿⣿⣿⣿⣿⣿⣿⣿⠃⣀⡄⣿⣿⣿⣿⣿⣿⣿⣿⣦⡀⠀⠀⠀⠀⠀⠀⠀⠀⠀⠀⠀⠀⠀⠀⠀⠀⠀⠀⠀⠀⠀⢸⣿⣿⣿⣿⣿⣿⣿⣿⣿⣿⣿⣿⣿⣿⣿⣿⣿⣿⣿⣿⣿⣿⣿⣿⣿⣿⣿⣿⡇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⣿⣿⣿⣿⣿⣿⣿⣿⣿⣿⣿⣿⣿⣿⣿⣿⣿⣿⣿⣿⣿⣿⣿⣿⣿⣿⣿⠀⠿⠃⣿⣿⣿⣿⣿⣿⣿⣿⣿⣷⠀⠀⠀⠀⠀⠀⠀⠀⠀⠀⠀⠀⠀⠀⠀⠀⠀⠀⠀⠀⠀⢸⣿⣿⣿⣿⣿⣿⣿⣿⣿⣿⣿⣿⣿⣿⣿⣿⣿⣿⣿⣿⣿⣿⣿⣿⣿⣿⣿⣿⡇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⣿⣿⣿⣿⣿⣿⣿⣿⣿⣿⣿⣿⣿⣿⣿⣿⣿⣿⣿⣿⣿⣿⣿⣿⣿⣿⣿⣿⣿⠇⠀⠀⠀⠀⠀⠀⠀⠀⠀⠀⠀⠀⠀⠀⠀⠀⠀⠀⢿⣿⣿⣿⣿⣿⣿⣿⣿⣿⣿⣿⣿⣿⣿⣿⣿⣿⣿⣿⣿⣿⣿⣿⣿⣿⣿⣿⣿⣿⣿⣿⣿⣿⣿⣿⣿⣿⣿⣿⣿⣿⡇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⣿⣿⣿⣿⣿⣿⣿⣿⣿⣿⣿⣿⣿⣿⣿⣿⣿⣿⣿⣿⣿⣿⣿⣿⣿⣿⣿⣿⣿⡆⠀⠀⠀⠀⠀⠀⠀⠀⠀⠀⠀⠀⠀⠀⠀⠀⠀⠀⣾⣿⣿⣿⣿⣿⣿⣿⣿⣿⣿⣿⣿⣿⣿⣿⣿⣿⣿⣿⣿⣿⣿⣿⣿⣿⣿⣿⣿⣿⣿⣿⣿⣿⣿⣿⣿⣿⣿⣿⣿⣿⡇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⣿⣿⣿⣿⣿⣿⣿⣿⣿⣿⣿⣿⣿⣿⣿⣿⣿⣿⣿⣿⣿⣿⣿⣿⣿⣿⣿⣿⣿⣷⡀⠀⠀⠀⠀⠀⠀⠀⠀⠀⠀⠀⠀⠀⠀⠀⠀⣰⣿⣿⣿⣿⣿⣿⣿⣿⣿⣿⣿⣿⣿⣿⣿⣿⣿⣿⣿⣿⣿⣿⣿⣿⣿⣿⣿⣿⣿⣿⣿⣿⣿⣿⣿⣿⣿⣿⣿⣿⣿⣿⡇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⣿⣿⣿⣿⣿⣿⣿⣿⣿⣿⣿⣿⣿⣿⣿⣿⣿⣿⣿⣿⣿⣿⣿⣿⣿⣿⣿⣿⣿⣿⣷⣄⠀⠀⠀⠀⠀⠀⠀⠀⠀⠀⠀⠀⠀⠀⠀⠸⢿⣿⣿⣿⣿⣿⣿⣿⣿⣿⣿⣿⣿⣿⣿⣿⣿⣿⣿⣿⣿⣿⣿⣿⣿⣿⣿⣿⣿⣿⣿⣿⣿⣿⣿⣿⣿⣿⣿⣿⣿⣿⡇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⣿⣿⣿⣿⣿⣿⣿⣿⣿⣿⣿⣿⣿⣿⣿⣿⣿⣿⣿⣿⣿⣿⣿⣿⣿⣿⣿⣿⣿⣿⣿⣿⣷⣄⡀⠀⠀⠀⠀⠀⠀⠀⠀⠀⠀⠀⠀⠀⠀⠙⣿⣿⣿⣿⣿⣿⣿⣿⣿⣿⣿⣿⣿⣿⣿⣿⣿⣿⣿⣿⣿⣿⣿⣿⣿⣿⣿⣿⣿⣿⣿⣿⣿⣿⣿⣿⣿⣿⣿⣿⡇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⣿⣿⣿⣿⣿⣿⣿⣿⣿⣿⣿⣿⣿⣿⣿⣿⣿⣿⣿⣿⣿⣿⣿⣿⣿⣿⣿⣿⣿⡿⠉⠉⠉⠉⠉⠁⠀⠀⠀⠀⠀⠀⠀⠀⠀⠀⠀⠀⠀⠀⠸⣿⣿⣿⣿⣿⣿⣿⣿⣿⣿⣿⣿⣿⣿⣿⣿⣿⣿⣿⣿⣿⣿⣿⣿⣿⣿⣿⣿⣿⣿⣿⣿⣿⣿⣿⣿⣿⣿⣿⡇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⣿⣿⣿⣿⣿⣿⣿⣿⣿⣿⣿⣿⣿⣿⣿⣿⣿⣿⣿⣿⣿⣿⣿⣿⣿⣿⣿⡿⠋⠁⠀⠀⠀⠀⠀⠀⠀⠀⠀⠀⠀⠀⠀⠀⠀⠀⠀⠀⠀⠀⠀⣿⣿⣿⣿⣿⣿⣿⣿⣿⣿⣿⣿⣿⣿⣿⣿⣿⣿⣿⣿⣿⣿⡍⠋⣿⣿⣿⣿⣿⣿⣿⣿⣿⣿⣿⣿⣿⣿⣿⡇</a:t>
            </a:r>
            <a:br/>
            <a:r>
              <a:t>⣿⣿⣿⣿⣿⣿⣿⣿⣿⣿⣿⣿⣿⣿⣿⣿⣿⣿⣿⣿⣿⣿⣿⣿⣿⣿⣿⣀⠐⠃⠀⠀⠀⠀⠀⠀⠀⠀⠀⠀⠀⠀⠀⠀⠀⠀⠀⠀⠀⠀⢠⣿⣿⣿⣿⣿⣿⣿⣿⣿⣿⣿⣿⣿⣿⣿⣿⣿⣿⢿⡿⠛⠁⠀⠀⣿⣿⣿⣿⣿⣿⣿⣿⣿⣿⣿⣿⣿⣿⣿⡇</a:t>
            </a:r>
            <a:br/>
            <a:r>
              <a:t>⣿⣿⣿⣿⣿⣿⣿⣿⣿⣿⣿⣿⣿⣿⣿⣿⣿⣿⣿⣿⣿⣿⣿⣿⣿⣿⣿⣿⣷⠀⠀⠀⠀⠀⢀⣠⣶⡀⠀⠀⠀⠀⠀⠀⠀⠀⠀⠀⠀⢀⣾⣿⣿⣿⣿⣿⣿⣿⣿⣿⣿⣿⣿⣿⣿⣿⣿⠿⠃⠀⠀⠀⢀⣠⣾⣿⣿⣿⣿⣿⣿⣿⣿⣿⣿⣿⣿⣿⣿⣿⡇</a:t>
            </a:r>
            <a:br/>
            <a:r>
              <a:t>⣿⣿⣿⣿⣿⣿⣿⣿⣿⣿⣿⣿⣿⣿⣿⣿⣿⣿⣿⣿⣿⣿⣿⣿⣿⣿⣿⣿⣿⠇⠀⠀⠀⠀⠸⣿⣿⣷⣄⡀⠀⠀⠀⠀⠀⠀⠀⢀⣴⣿⠿⠿⠿⠿⠿⠿⠿⣿⣿⣿⣿⣿⣿⠏⠉⠉⠀⠀⠀⠀⢰⣾⣿⣿⣿⣿⣿⣿⣿⣿⣿⣿⣿⣿⣿⣿⣿⣿⣿⣿⡇</a:t>
            </a:r>
            <a:br/>
            <a:r>
              <a:t>⣿⣿⣿⣿⣿⣿⣿⣿⣿⣿⣿⣿⣿⣿⣿⣿⣿⣿⣿⣿⣿⣿⣿⣿⣿⣿⣿⣿⡏⠀⠀⠀⠀⠀⠀⣽⣿⣿⣿⣿⣷⣶⣦⣤⣤⠀⠀⠈⡿⠿⠂⠀⠀⠀⠀⠀⠀⠀⠉⠛⠿⠿⠋⠀⠀⠀⠀⠀⠐⢀⣾⣿⣿⣿⣿⣿⣿⣿⣿⣿⣿⣿⣿⣿⣿⣿⣿⣿⣿⣿⡇</a:t>
            </a:r>
            <a:br/>
            <a:r>
              <a:t>⣿⣿⣿⣿⣿⣿⣿⣿⣿⣿⣿⣿⣿⣿⣿⣿⣿⣿⣿⣿⣿⣿⣿⣿⣿⣿⣿⣿⣿⡇⠀⠀⠀⠀⠀⣿⣿⣿⣿⣿⣿⣿⣿⣿⣿⣷⣤⡶⠋⠀⠀⠀⠀⠀⠀⠀⠀⠀⠀⠀⠀⠀⠀⠀⠀⠀⠀⢰⣶⣿⣿⣿⣿⣿⣿⣿⣿⣿⣿⣿⣿⣿⣿⣿⣿⣿⣿⣿⣿⣿⡇</a:t>
            </a:r>
            <a:br/>
            <a:r>
              <a:t>⣿⣿⣿⣿⣿⣿⣿⣿⣿⣿⣿⣿⣿⣿⣿⣿⣿⣿⣿⣿⣿⣿⣿⣿⣿⣿⣿⣿⣿⣿⠀⠀⠀⠀⠀⢻⣿⣿⣿⣿⣿⣿⣿⣿⣿⣿⣿⡁⠀⠀⠀⠀⠀⠀⠀⠀⠀⠀⠀⠀⠀⠀⠀⠀⠀⠀⣠⣿⣿⣿⣿⣿⣿⣿⣿⣿⣿⣿⣿⣿⣿⣿⣿⣿⣿⣿⣿⣿⣿⣿⡇</a:t>
            </a:r>
            <a:br/>
            <a:r>
              <a:t>⣿⣿⣿⣿⣿⣿⣿⣿⣿⣿⣿⣿⣿⣿⣿⣿⣿⣿⣿⣿⣿⣿⣿⣿⣿⣿⣿⣿⣿⣿⠀⠀⠀⠀⠀⢸⣿⣿⣿⣿⣿⣿⣿⣿⣿⡇⠈⠁⠀⠀⠀⠀⠀⠀⠀⠀⠀⠀⠀⠀⠀⠀⠀⠀⠀⠘⠉⠀⠀⠀⠀⠀⠀⠀⠀⠈⠙⣿⣿⣿⣿⣿⣿⣿⣿⣿⣿⣿⣿⣿⡇</a:t>
            </a:r>
            <a:br/>
            <a:r>
              <a:t>⣿⣿⣿⣿⣿⣿⣿⣿⣿⣿⣿⣿⣿⣿⣿⣿⣿⣿⣿⣿⣿⣿⣿⣿⣿⣿⣿⣿⣿⡇⠀⠀⠀⠀⠀⢸⣿⣿⣿⣿⣿⣿⣿⣿⡏⠀⠀⠀⠀⠀⠀⠀⠀⠀⠀⠀⠀⠀⠀⠀⠀⠀⠀⠀⠀⠀⠀⠀⠀⠀⠀⠀⠀⠀⠀⢀⠰⣿⣿⣿⣿⣿⣿⣿⣿⣿⣿⣿⣿⣿⡇</a:t>
            </a:r>
            <a:br/>
            <a:r>
              <a:t>⣿⣿⣿⣿⣿⣿⣿⣿⣿⣿⣿⣿⣿⣿⣿⣿⣿⣿⣿⣿⣿⣿⣿⣿⣿⣿⣿⣿⣿⡇⠁⠀⠀⠀⠀⠈⠙⠻⢿⣿⣿⣿⣿⠏⠀⠀⠀⠀⠀⠀⠀⠀⠀⠀⠀⠀⠀⠀⠀⠀⠀⠀⠀⠀⠀⠀⠀⠀⠀⣀⣤⣶⣿⣿⣶⣄⡙⣿⣿⣿⣿⣿⣿⣿⣿⣿⣿⣿⣿⣿⡇</a:t>
            </a:r>
            <a:br/>
            <a:r>
              <a:t>⣿⣿⣿⣿⣿⣿⣿⣿⣿⣿⣿⣿⣿⣿⣿⣿⣿⣿⣿⣿⣿⣿⣿⣿⣿⣿⣿⣿⣿⣿⠀⢠⡀⠀⠀⠀⠀⠀⠀⠉⠻⢿⣿⣆⠀⠀⠀⠀⠀⠀⠀⠀⠀⠀⠀⠀⠀⠀⠀⠀⠀⠀⠀⠀⠀⠀⠀⠀⠀⢸⣿⣿⣿⣿⣿⣿⣿⣾⣿⣿⣿⣿⣿⣿⣿⣿⣿⣿⣿⣿⡇</a:t>
            </a:r>
            <a:br/>
            <a:r>
              <a:t>⣿⣿⣿⣿⣿⣿⣿⣿⣿⣿⣿⣿⣿⣿⣿⣿⣿⣿⣿⣿⣿⣿⣿⣿⣿⣿⣿⣿⣿⠃⣄⡀⣿⣦⡀⠀⠀⠀⠀⠀⠀⠀⠙⠻⣦⡀⠀⠀⠀⠀⠀⠀⠀⠀⠀⠀⠀⠀⠀⠀⠀⠀⠀⠀⠀⠀⠀⠀⠀⠀⣿⣿⣿⣿⣿⣿⣿⣿⣿⣿⣿⣿⣿⣿⣿⣿⣿⣿⣿⣿⡇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⣿⣿⣿⣿⣿⣿⣿⣿⣿⣿⣿⣿⣿⣿⣿⣿⣿⣿⣿⣿⣿⣿⣿⣿⣿⣿⣿⣿⣿⠀⠛⠃⣿⣿⣿⣶⣄⠀⠀⠀⠀⠀⠀⠀⠈⠋⠀⠀⠀⠀⠀⠀⠀⠀⠀⠀⠀⠀⠀⠀⠀⠀⠀⠀⠀⠀⠀⠀⠀⠀⣿⣿⣿⣿⣿⣿⣿⣿⣿⣿⣿⣿⣿⣿⣿⣿⣿⣿⣿⣿⡇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⣿⣿⣿⣿⣿⣿⣿⣿⣿⣿⣿⣿⣿⣿⣿⣿⣿⣿⣿⣿⣿⣿⣿⣿⣿⣿⣿⣿⣿⣷⠀⢸⣿⣿⣿⣿⣿⣿⣦⣄⠀⠀⠀⠀⠀⠀⠀⠀⠀⠀⠀⠀⠀⠀⠀⠀⠀⠀⠀⠀⠀⠀⠀⠀⠀⠀⠀⠀⠀⢠⣿⣿⣿⣿⣿⣿⣿⣿⣿⣿⣿⣿⣿⣿⣿⣿⣿⣿⣿⣿⡇</a:t>
            </a:r>
            <a:br/>
            <a:r>
              <a:t>⣿⣿⣿⣿⣿⣿⣿⣿⣿⣿⣿⣿⣿⣿⣿⣿⣿⣿⣿⣿⣿⣿⣿⣿⣿⣿⣿⣿⣿⠋⠀⠘⣿⣿⣿⣿⣿⣿⣿⣿⣷⣦⡀⠀⠀⠀⠀⠀⠀⠀⠀⠀⠀⠀⠀⠀⠀⠀⠀⠀⠀⠀⠀⠀⠀⠀⠀⠀⣰⣿⣿⣿⣿⣿⣿⣿⣿⣿⣿⣿⣿⣿⣿⣿⣿⣿⣿⣿⣿⣿⡇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⣿⣿⣿⣿⣿⣿⣿⣿⣿⣿⣿⣿⣿⣿⣿⣿⣿⣿⣿⣿⣿⣿⣿⣿⣿⣿⣿⣿⣿⠀⣿⠀⣿⣿⣿⣿⣿⣿⣿⣿⣿⡟⠁⠀⠀⠀⠀⠀⠀⠀⠀⠀⠀⠀⠀⠀⠀⠀⠀⠀⠀⠀⠀⠀⠀⠀⣠⣾⣿⣿⣿⣿⣿⣿⣿⣿⣿⣿⣿⣿⣿⣿⣿⣿⣿⣿⣿⣿⣿⣿⡇</a:t>
            </a:r>
            <a:br/>
            <a:r>
              <a:t>⣿⣿⣿⣿⣿⣿⣿⣿⣿⣿⣿⣿⣿⣿⣿⣿⣿⣿⣿⣿⣿⣿⣿⣿⣿⣿⣿⣿⣿⡄⠀⣠⣿⣿⣿⣿⣿⣿⣿⣿⠏⠀⠀⠀⠀⠀⠀⠀⠀⠀⠀⠀⠀⠀⠀⠀⠀⠀⠀⠀⠀⠀⠀⢀⣠⣾⣿⣿⣿⣿⣿⣿⣿⣿⣿⣿⣿⣿⣿⣿⣿⣿⣿⣿⣿⣿⣿⣿⣿⣿⡇</a:t>
            </a:r>
            <a:br/>
            <a:r>
              <a:t>⣿⣿⣿⣿⣿⣿⣿⣿⣿⣿⣿⣿⣿⣿⣿⣿⣿⣿⣿⣿⣿⣿⣿⣿⣿⣿⣿⣿⣿⠇⠀⢿⣿⣿⣿⣿⣿⣿⣿⠃⠀⠀⠀⠀⠀⠀⠀⠀⠀⠀⠀⠀⠀⠀⠀⠀⠀⠀⠀⠀⠀⢰⣾⣿⣿⣿⣿⣿⣿⣿⣿⣿⣿⣿⣿⣿⣿⣿⣿⣿⣿⣿⣿⣿⣿⣿⣿⣿⣿⣿⡇</a:t>
            </a:r>
            <a:br/>
            <a:r>
              <a:t>⣿⣿⣿⣿⣿⣿⣿⣿⣿⣿⣿⣿⣿⣿⣿⣿⣿⣿⣿⣿⣿⣿⣿⣿⣿⣿⣿⣿⣿⢠⣴⢸⣿⣿⣿⣿⣿⡿⠁⠀⠀⠀⠀⠀⠀⠀⠀⠀⠀⠀⠀⠀⠀⠀⠀⠀⠀⠀⠀⠀⠀⣼⣿⣿⣿⣿⣿⣿⣿⣿⣿⣿⣿⣿⣿⣿⣿⣿⣿⣿⣿⣿⣿⣿⣿⣿⣿⣿⣿⣿⡇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⣿⣿⣿⣿⣿⣿⣿⣿⣿⣿⣿⣿⣿⣿⣿⣿⣿⣿⣿⣿⣿⣿⣿⣿⣿⣿⣿⣿⣇⠘⠛⢸⣿⣿⣿⣿⡿⠁⠀⠀⠀⠀⠀⠀⠀⠀⠀⠀⠀⠀⠀⠀⠀⠀⠀⠀⠀⠀⠀⠀⠀⣿⣿⣿⣿⣿⣿⣿⣿⣿⣿⣿⣿⣿⣿⣿⣿⣿⣿⣿⣿⣿⣿⣿⣿⣿⣿⣿⣿⣿⡇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⣿⣿⣿⣿⣿⣿⣿⣿⣿⣿⣿⣿⣿⣿⣿⣿⣿⣿⣿⣿⣿⣿⣿⣿⣿⣿⣿⣿⣿⠁⢠⣿⣿⣿⣿⣿⠁⠀⠀⠀⠀⠀⠀⠀⠀⠀⠀⠀⠀⠀⠀⠀⠀⠀⠀⠀⠀⠀⠀⠀⠀⢻⣿⣿⣿⣿⣿⣿⣿⣿⣿⣿⣿⣿⣿⣿⣿⣿⣿⣿⣿⣿⣿⣿⣿⣿⣿⣿⣿⣿⡇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⣿⣿⣿⣿⣿⣿⣿⣿⣿⣿⣿⣿⣿⣿⣿⣿⣿⣿⣿⣿⣿⣿⣿⣿⣿⣿⣿⣿⡏⠀⡈⢿⣿⣿⣿⠇⠀⠀⠀⠀⠀⠀⠀⠀⠀⠀⠀⠀⠀⠀⠀⠀⠀⠀⠀⠀⠀⠀⠀⠀⠀⢸⣿⣿⣿⣿⣿⣿⣿⣿⣿⣿⣿⣿⣿⣿⣿⣿⣿⣿⣿⣿⣿⣿⣿⣿⣿⣿⣿⣿⡇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⣿⣿⣿⣿⣿⣿⣿⣿⣿⣿⣿⣿⣿⣿⣿⣿⣿⣿⣿⣿⣿⣿⣿⣿⣿⣿⣿⣿⠀⣿⡇⣾⣿⣿⡟⠀⠀⠀⠀⠀⠀⠀⠀⠀⠀⠀⠀⠀⠀⠀⠀⠀⠀⠀⠀⠀⠀⠀⠀⠀⠀⢸⣿⣿⣿⣿⣿⣿⣿⣿⣿⣿⣿⣿⣿⣿⣿⣿⣿⣿⣿⣿⣿⣿⣿⣿⣿⣿⣿⣿⡇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⣿⣿⣿⣿⣿⣿⣿⣿⣿⣿⣿⣿⣿⣿⣿⣿⣿⣿⣿⣿⣿⣿⣿⣿⣿⣿⣿⣿⡄⠀⣠⣿⣿⣿⡇⠀⠀⠀⠀⠀⠀⠀⠀⠀⠀⠀⠀⠀⠀⠀⠀⠀⠀⠀⠀⠀⠀⠀⠀⠀⠀⠘⣿⣿⣿⣿⣿⣿⣿⣿⣿⣿⣿⣿⣿⣿⣿⣿⣿⣿⣿⣿⣿⣿⣿⣿⣿⣿⣿⣿⡇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⣿⣿⣿⣿⣿⣿⣿⣿⣿⣿⣿⣿⣿⣿⣿⣿⣿⣿⣿⣿⣿⣿⣿⣿⣿⣿⣿⣿⠇⠀⢿⣿⣿⣿⣿⡀⠀⠀⠀⠀⠀⠀⠀⠀⠀⠀⠀⠀⠀⠀⠀⠀⠀⠀⠀⠀⠀⠀⠀⠀⠀⠀⣿⣿⣿⣿⣿⣿⣿⣿⣿⣿⣿⣿⣿⣿⣿⣿⣿⣿⣿⣿⣿⣿⣿⣿⣿⣿⣿⣿⡇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⣿⣿⣿⣿⣿⣿⣿⣿⣿⣿⣿⣿⣿⣿⣿⣿⣿⣿⣿⣿⣿⣿⣿⣿⣿⣿⣿⡇⢠⡄⢸⣿⣿⣿⣿⣷⡀⠀⠀⠀⠀⠀⠀⠀⠀⠀⠀⠀⠀⠀⠀⠀⠀⠀⠀⠀⠀⠀⠀⠀⡄⠀⣿⣿⣿⣿⣿⣿⣿⣿⣿⣿⣿⣿⣿⣿⣿⣿⣿⣿⣿⣿⣿⣿⣿⣿⣿⣿⣿⣿⡇</a:t>
            </a:r>
            <a:br/>
            <a:r>
              <a:t>⣿⣿⣿⣿⣿⣿⣿⣿⣿⣿⣿⣿⣿⣿⣿⣿⣿⣿⣿⣿⣿⣿⣿⣿⣿⣿⣿⡇⠛⠃⣼⣿⣿⣿⣿⣿⣷⣄⠀⢠⠀⠀⠀⠀⠀⠀⠀⠀⠀⠀⠀⠀⠀⠀⠀⠀⠀⠀⠀⠀⠃⠀⣿⣿⣿⣿⣿⣿⣿⣿⣿⣿⣿⣿⣿⣿⣿⣿⣿⣿⣿⣿⣿⣿⣿⣿⣿⣿⣿⣿⡇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⣿⣿⣿⣿⣿⣿⣿⣿⣿⣿⣿⣿⣿⣿⣿⣿⣿⣿⣿⣿⣿⣿⣿⣿⣿⣿⣿⣿⣿⡏⠀⠀⠀⠀⠀⠀⠀⠀⠀⠀⠀⠀⠀⠀⠀⠀⠀⠀⠸⣿⣿⣿⣿⣿⣿⣿⣿⣿⣿⣿⣿⣿⣿⣿⣿⣿⣿⣿⣿⣿⣿⣿⣿⣿⣿⣿⣿⣿⣿⣿⣿⣿⣿⣿⣿⣿⣿⣿⣿⣿⡇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⣿⣿⣿⣿⣿⣿⣿⣿⣿⣿⣿⣿⣿⣿⣿⣿⣿⣿⣿⣿⣿⣿⣿⣿⣿⣿⣿⣿⣿⣿⣇⠀⠀⠀⠀⠀⠀⠀⠀⠀⠀⠀⠀⠀⠀⠀⠀⢀⣿⣿⣿⣿⣿⣿⣿⣿⣿⣿⣿⣿⣿⣿⣿⣿⣿⣿⣿⣿⣿⣿⣿⣿⣿⣿⣿⣿⣿⣿⣿⣿⣿⣿⣿⣿⣿⣿⣿⣿⣿⣿⡇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⣿⣿⣿⣿⣿⣿⣿⣿⣿⣿⣿⣿⣿⣿⣿⣿⣿⣿⣿⣿⣿⣿⣿⣿⣿⣿⣿⣿⣿⣿⣿⣧⡀⠀⠀⠀⠀⠀⠀⠀⠀⠀⠀⠀⠀⠀⠀⠐⢿⣿⣿⣿⣿⣿⣿⣿⣿⣿⣿⣿⣿⣿⣿⣿⣿⣿⣿⣿⣿⣿⣿⣿⣿⣿⣿⣿⣿⣿⣿⣿⣿⣿⣿⣿⣿⣿⣿⣿⣿⣿⡇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⣿⣿⣿⣿⣿⣿⣿⣿⣿⣿⣿⣿⣿⣿⣿⣿⣿⣿⣿⣿⣿⣿⣿⣿⣿⣿⣿⣿⣿⣿⡿⢿⣿⣷⣤⣀⠀⠀⠀⠀⠀⠀⠀⠀⠀⠀⠀⠀⠀⠙⢿⣿⣿⣿⣿⣿⣿⣿⣿⣿⣿⣿⣿⣿⣿⣿⣿⣿⣿⣿⣿⣿⣿⣿⣿⣿⣿⣿⣿⣿⣿⣿⣿⣿⣿⣿⣿⣿⣿⣿⡇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⣿⣿⣿⣿⣿⣿⣿⣿⣿⣿⣿⣿⣿⣿⣿⣿⣿⣿⣿⣿⣿⣿⣿⣿⣿⣿⣿⠟⠁⡀⠀⠀⠀⠀⠀⠀⠀⠀⠀⠀⠀⠀⠀⠀⠀⠀⠀⠀⠀⠀⠀⣿⣿⣿⣿⣿⣿⣿⣿⣿⣿⣿⣿⣿⣿⣿⣿⣿⣿⣿⣿⣿⣿⡟⠛⣹⣿⣿⣿⣿⣿⣿⣿⣿⣿⣿⣿⣿⣿⣿⡇</a:t>
            </a:r>
            <a:br/>
            <a:r>
              <a:t>⣿⣿⣿⣿⣿⣿⣿⣿⣿⣿⣿⣿⣿⣿⣿⣿⣿⣿⣿⣿⣿⣿⣿⣿⣿⣿⣿⣦⡌⠁⠀⠀⠀⠀⠀⠀⠀⠀⠀⠀⠀⠀⠀⠀⠀⠀⠀⠀⠀⠀⢀⣿⣿⣿⣿⣿⣿⣿⣿⣿⣿⣿⣿⣿⣿⣿⣿⣿⣿⣿⡿⠟⠉⠀⠀⣹⣿⣿⣿⣿⣿⣿⣿⣿⣿⣿⣿⣿⣿⣿⡇</a:t>
            </a:r>
            <a:br/>
            <a:r>
              <a:t>⣿⣿⣿⣿⣿⣿⣿⣿⣿⣿⣿⣿⣿⣿⣿⣿⣿⣿⣿⣿⣿⣿⣿⣿⣿⣿⣿⣿⣿⡀⠀⠀⠀⠀⢠⣴⣷⡀⠀⠀⠀⠀⠀⠀⠀⠀⠀⠀⠀⢀⣾⣿⣿⣿⣿⣿⣿⣿⣿⣿⣿⣿⣿⣿⣿⣿⣿⡿⠛⠀⠀⠀⠀⣀⣴⣿⣿⣿⣿⣿⣿⣿⣿⣿⣿⣿⣿⣿⣿⣿⡇</a:t>
            </a:r>
            <a:br/>
            <a:r>
              <a:t>⣿⣿⣿⣿⣿⣿⣿⣿⣿⣿⣿⣿⣿⣿⣿⣿⣿⣿⣿⣿⣿⣿⣿⣿⣿⣿⣿⣿⣿⠇⠀⠀⠀⠀⠈⢿⣿⣿⣦⣀⠀⠀⠀⠀⠀⠀⠀⢀⣴⣿⡿⠿⠿⠿⠿⠿⠿⣿⣿⣿⣿⣿⣿⡟⠉⠛⠁⠀⠀⠀⢀⣾⣿⣿⣿⣿⣿⣿⣿⣿⣿⣿⣿⣿⣿⣿⣿⣿⣿⣿⡇</a:t>
            </a:r>
            <a:br/>
            <a:r>
              <a:t>⣿⣿⣿⣿⣿⣿⣿⣿⣿⣿⣿⣿⣿⣿⣿⣿⣿⣿⣿⣿⣿⣿⣿⣿⣿⣿⣿⣿⣏⣀⠀⠀⠀⠀⠀⣶⣿⣿⣿⣿⣿⣶⣶⣶⣦⠀⠀⠈⡿⠿⠂⠀⠀⠀⠀⠀⠀⠀⠈⠙⠿⡿⠛⠁⠀⠀⠀⠀⠠⠀⣼⣿⣿⣿⣿⣿⣿⣿⣿⣿⣿⣿⣿⣿⣿⣿⣿⣿⣿⣿⡇</a:t>
            </a:r>
            <a:br/>
            <a:r>
              <a:t>⣿⣿⣿⣿⣿⣿⣿⣿⣿⣿⣿⣿⣿⣿⣿⣿⣿⣿⣿⣿⣿⣿⣿⣿⣿⣿⣿⣿⣿⡿⠀⠀⠀⠀⠀⢿⣿⣿⣿⣿⣿⣿⣿⣿⣿⣧⣤⡾⠋⠀⠀⠀⠀⠀⠀⠀⠀⠀⠀⠀⠀⠀⠀⠀⠀⠀⠀⢠⣴⣿⣿⣿⣿⣿⣿⣿⣿⣿⣿⣿⣿⣿⣿⣿⣿⣿⣿⣿⣿⣿⡇</a:t>
            </a:r>
            <a:br/>
            <a:r>
              <a:t>⣿⣿⣿⣿⣿⣿⣿⣿⣿⣿⣿⣿⣿⣿⣿⣿⣿⣿⣿⣿⣿⣿⣿⣿⣿⣿⣿⣿⣿⣷⠀⠀⠀⠀⠀⢸⣿⣿⣿⣿⣿⣿⣿⣿⣿⣿⣿⡁⠀⠀⠀⠀⠀⠀⠀⠀⠀⠀⠀⠀⠀⠀⠀⠀⠀⠀⣠⣾⣿⣿⣿⣿⣿⣿⣿⣿⣿⣿⣿⣿⣿⣿⣿⣿⣿⣿⣿⣿⣿⣿⡇</a:t>
            </a:r>
            <a:br/>
            <a:r>
              <a:t>⣿⣿⣿⣿⣿⣿⣿⣿⣿⣿⣿⣿⣿⣿⣿⣿⣿⣿⣿⣿⣿⣿⣿⣿⣿⣿⣿⣿⣿⡿⠀⠀⠀⠀⠀⠸⣿⣿⣿⣿⣿⣿⣿⣿⣿⡇⠉⠁⠀⠀⠀⠀⠀⠀⠀⠀⠀⠀⠀⠀⠀⠀⠀⠀⠀⠘⠉⠀⠀⠀⠀⠀⠀⠀⠀⠈⠙⢿⣿⣿⣿⣿⣿⣿⣿⣿⣿⣿⣿⣿⡇</a:t>
            </a:r>
            <a:br/>
            <a:r>
              <a:t>⣿⣿⣿⣿⣿⣿⣿⣿⣿⣿⣿⣿⣿⣿⣿⣿⣿⣿⣿⣿⣿⣿⣿⣿⣿⣿⣿⣿⣿⠇⡄⠀⠀⠀⠀⠀⣿⣿⣿⣿⣿⣿⣿⣿⡏⠀⠀⠀⠀⠀⠀⠀⠀⠀⠀⠀⠀⠀⠀⠀⠀⠀⠀⠀⠀⠀⠀⠀⠀⠀⠀⠀⠀⠀⠀⢀⠀⢾⣿⣿⣿⣿⣿⣿⣿⣿⣿⣿⣿⣿⡇</a:t>
            </a:r>
            <a:br/>
            <a:r>
              <a:t>⣿⣿⣿⣿⣿⣿⣿⣿⣿⣿⣿⣿⣿⣿⣿⣿⣿⣿⣿⣿⣿⣿⣿⣿⣿⣿⣿⣿⣿⣆⠀⠀⠀⠀⠀⠀⠈⠛⠿⣿⣿⣿⣿⡏⠀⠀⠀⠀⠀⠀⠀⠀⠀⠀⠀⠀⠀⠀⠀⠀⠀⠀⠀⠀⠀⠀⠀⠀⠀⣀⣤⣴⣾⣿⣷⣤⣙⢿⣿⣿⣿⣿⣿⣿⣿⣿⣿⣿⣿⣿⡇</a:t>
            </a:r>
            <a:br/>
            <a:r>
              <a:t>⣿⣿⣿⣿⣿⣿⣿⣿⣿⣿⣿⣿⣿⣿⣿⣿⣿⣿⣿⣿⣿⣿⣿⣿⣿⣿⣿⣿⣿⡟⠀⠰⣄⠀⠀⠀⠀⠀⠀⠈⠙⢿⣿⣄⠀⠀⠀⠀⠀⠀⠀⠀⠀⠀⠀⠀⠀⠀⠀⠀⠀⠀⠀⠀⠀⠀⠀⠀⠀⠘⣿⣿⣿⣿⣿⣿⣿⣷⣿⣿⣿⣿⣿⣿⣿⣿⣿⣿⣿⣿⡇</a:t>
            </a:r>
            <a:br/>
            <a:r>
              <a:t>⣿⣿⣿⣿⣿⣿⣿⣿⣿⣿⣿⣿⣿⣿⣿⣿⣿⣿⣿⣿⣿⣿⣿⣿⣿⣿⣿⣿⣿⠀⣤⠀⣿⣷⣄⠀⠀⠀⠀⠀⠀⠀⠈⠻⣦⡀⠀⠀⠀⠀⠀⠀⠀⠀⠀⠀⠀⠀⠀⠀⠀⠀⠀⠀⠀⠀⠀⠀⠀⠀⣿⣿⣿⣿⣿⣿⣿⣿⣿⣿⣿⣿⣿⣿⣿⣿⣿⣿⣿⣿⡇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⣿⣿⣿⣿⣿⣿⣿⣿⣿⣿⣿⣿⣿⣿⣿⣿⣿⣿⣿⣿⣿⣿⣿⣿⣿⣿⣿⣿⣿⠀⠙⢀⣿⣿⣿⣷⣦⡀⠀⠀⠀⠀⠀⠀⠀⠙⠀⠀⠀⠀⠀⠀⠀⠀⠀⠀⠀⠀⠀⠀⠀⠀⠀⠀⠀⠀⠀⠀⠀⠀⢹⣿⣿⣿⣿⣿⣿⣿⣿⣿⣿⣿⣿⣿⣿⣿⣿⣿⣿⣿⡇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⣿⣿⣿⣿⣿⣿⣿⣿⣿⣿⣿⣿⣿⣿⣿⣿⣿⣿⣿⣿⣿⣿⣿⣿⣿⣿⣿⣿⣿⡇⠀⣿⣿⣿⣿⣿⣿⣿⣶⣄⠀⠀⠀⠀⠀⠀⠀⠀⠀⠀⠀⠀⠀⠀⠀⠀⠀⠀⠀⠀⠀⠀⠀⠀⠀⠀⠀⠀⠀⢀⣾⣿⣿⣿⣿⣿⣿⣿⣿⣿⣿⣿⣿⣿⣿⣿⣿⣿⣿⣿⡇</a:t>
            </a:r>
            <a:br/>
            <a:r>
              <a:t>⣿⣿⣿⣿⣿⣿⣿⣿⣿⣿⣿⣿⣿⣿⣿⣿⣿⣿⣿⣿⣿⣿⣿⣿⣿⣿⣿⣿⣿⠁⣀⠙⣿⣿⣿⣿⣿⣿⣿⣿⣿⣦⡀⠀⠀⠀⠀⠀⠀⠀⠀⠀⠀⠀⠀⠀⠀⠀⠀⠀⠀⠀⠀⠀⠀⠀⠀⠀⢠⣾⣿⣿⣿⣿⣿⣿⣿⣿⣿⣿⣿⣿⣿⣿⣿⣿⣿⣿⣿⣿⡇</a:t>
            </a:r>
            <a:br/>
            <a:r>
              <a:t>⣿⣿⣿⣿⣿⣿⣿⣿⣿⣿⣿⣿⣿⣿⣿⣿⣿⣿⣿⣿⣿⣿⣿⣿⣿⣿⣿⣿⣿⠀⠿⠀⣿⣿⣿⣿⣿⣿⣿⣿⣿⡟⠁⠀⠀⠀⠀⠀⠀⠀⠀⠀⠀⠀⠀⠀⠀⠀⠀⠀⠀⠀⠀⠀⠀⠀⢀⣴⣿⣿⣿⣿⣿⣿⣿⣿⣿⣿⣿⣿⣿⣿⣿⣿⣿⣿⣿⣿⣿⣿⡇</a:t>
            </a:r>
            <a:br/>
            <a:r>
              <a:t>⣿⣿⣿⣿⣿⣿⣿⣿⣿⣿⣿⣿⣿⣿⣿⣿⣿⣿⣿⣿⣿⣿⣿⣿⣿⣿⣿⣿⣿⡆⠀⣼⣿⣿⣿⣿⣿⣿⣿⣿⠏⠀⠀⠀⠀⠀⠀⠀⠀⠀⠀⠀⠀⠀⠀⠀⠀⠀⠀⠀⠀⠀⠀⠀⣠⣴⣿⣿⣿⣿⣿⣿⣿⣿⣿⣿⣿⣿⣿⣿⣿⣿⣿⣿⣿⣿⣿⣿⣿⣿⡇</a:t>
            </a:r>
            <a:br/>
            <a:r>
              <a:t>⣿⣿⣿⣿⣿⣿⣿⣿⣿⣿⣿⣿⣿⣿⣿⣿⣿⣿⣿⣿⣿⣿⣿⣿⣿⣿⣿⣿⣿⠇⠀⢿⣿⣿⣿⣿⣿⣿⡿⠃⠀⠀⠀⠀⠀⠀⠀⠀⠀⠀⠀⠀⠀⠀⠀⠀⠀⠀⠀⠀⠀⢰⣶⣿⣿⣿⣿⣿⣿⣿⣿⣿⣿⣿⣿⣿⣿⣿⣿⣿⣿⣿⣿⣿⣿⣿⣿⣿⣿⣿⡇</a:t>
            </a:r>
            <a:br/>
            <a:r>
              <a:t>⣿⣿⣿⣿⣿⣿⣿⣿⣿⣿⣿⣿⣿⣿⣿⣿⣿⣿⣿⣿⣿⣿⣿⣿⣿⣿⣿⣿⣿⢰⣶⢸⣿⣿⣿⣿⣿⡟⠁⠀⠀⠀⠀⠀⠀⠀⠀⠀⠀⠀⠀⠀⠀⠀⠀⠀⠀⠀⠀⠀⠀⢸⣿⣿⣿⣿⣿⣿⣿⣿⣿⣿⣿⣿⣿⣿⣿⣿⣿⣿⣿⣿⣿⣿⣿⣿⣿⣿⣿⣿⡇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⣿⣿⣿⣿⣿⣿⣿⣿⣿⣿⣿⣿⣿⣿⣿⣿⣿⣿⣿⣿⣿⣿⣿⣿⣿⣿⣿⣿⣿⠈⠉⢸⣿⣿⣿⣿⠟⠀⠀⠀⠀⠀⠀⠀⠀⠀⠀⠀⠀⠀⠀⠀⠀⠀⠀⠀⠀⠀⠀⠀⠀⣾⣿⣿⣿⣿⣿⣿⣿⣿⣿⣿⣿⣿⣿⣿⣿⣿⣿⣿⣿⣿⣿⣿⣿⣿⣿⣿⣿⣿⡇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⣿⣿⣿⣿⣿⣿⣿⣿⣿⣿⣿⣿⣿⣿⣿⣿⣿⣿⣿⣿⣿⣿⣿⣿⣿⣿⣿⣿⣿⠇⠀⣿⣿⣿⣿⠏⠀⠀⠀⠀⠀⠀⠀⠀⠀⠀⠀⠀⠀⠀⠀⠀⠀⠀⠀⠀⠀⠀⠀⠀⠀⢸⣿⣿⣿⣿⣿⣿⣿⣿⣿⣿⣿⣿⣿⣿⣿⣿⣿⣿⣿⣿⣿⣿⣿⣿⣿⣿⣿⣿⡇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⣿⣿⣿⣿⣿⣿⣿⣿⣿⣿⣿⣿⣿⣿⣿⣿⣿⣿⣿⣿⣿⣿⣿⣿⣿⣿⣿⣿⡏⢀⡀⢹⣿⣿⡟⠀⠀⠀⠀⠀⠀⠀⠀⠀⠀⠀⠀⠀⠀⠀⠀⠀⠀⠀⠀⠀⠀⠀⠀⠀⠀⢸⣿⣿⣿⣿⣿⣿⣿⣿⣿⣿⣿⣿⣿⣿⣿⣿⣿⣿⣿⣿⣿⣿⣿⣿⣿⣿⣿⣿⡇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⣿⣿⣿⣿⣿⣿⣿⣿⣿⣿⣿⣿⣿⣿⣿⣿⣿⣿⣿⣿⣿⣿⣿⣿⣿⣿⣿⣿⡇⠸⠇⢸⣿⣿⠁⠀⠀⠀⠀⠀⠀⠀⠀⠀⠀⠀⠀⠀⠀⠀⠀⠀⠀⠀⠀⠀⠀⠀⠀⠀⠀⠘⣿⣿⣿⣿⣿⣿⣿⣿⣿⣿⣿⣿⣿⣿⣿⣿⣿⣿⣿⣿⣿⣿⣿⣿⣿⣿⣿⣿⡇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⣿⣿⣿⣿⣿⣿⣿⣿⣿⣿⣿⣿⣿⣿⣿⣿⣿⣿⣿⣿⣿⣿⣿⣿⣿⣿⣿⣿⣷⠀⢠⣿⣿⡏⠀⠀⠀⠀⠀⠀⠀⠀⠀⠀⠀⠀⠀⠀⠀⠀⠀⠀⠀⠀⠀⠀⠀⠀⠀⠀⠀⠀⣿⣿⣿⣿⣿⣿⣿⣿⣿⣿⣿⣿⣿⣿⣿⣿⣿⣿⣿⣿⣿⣿⣿⣿⣿⣿⣿⣿⡇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⣿⣿⣿⣿⣿⣿⣿⣿⣿⣿⣿⣿⣿⣿⣿⣿⣿⣿⣿⣿⣿⣿⣿⣿⣿⣿⣿⣿⠏⠀⠸⣿⣿⣿⠀⠀⠀⠀⠀⠀⠀⠀⠀⠀⠀⠀⠀⠀⠀⠀⠀⠀⠀⠀⠀⠀⠀⠀⠀⠀⠀⠀⣿⣿⣿⣿⣿⣿⣿⣿⣿⣿⣿⣿⣿⣿⣿⣿⣿⣿⣿⣿⣿⣿⣿⣿⣿⣿⣿⣿⡇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⣿⣿⣿⣿⣿⣿⣿⣿⣿⣿⣿⣿⣿⣿⣿⣿⣿⣿⣿⣿⣿⣿⣿⣿⣿⣿⣿⡏⢰⣶⠀⣿⣿⣿⣆⠀⠀⠀⠀⡀⠀⠀⠀⠀⠀⠀⠀⠀⠀⠀⠀⠀⠀⠀⠀⠀⠀⠀⠀⠀⠀⠀⣿⣿⣿⣿⣿⣿⣿⣿⣿⣿⣿⣿⣿⣿⣿⣿⣿⣿⣿⣿⣿⣿⣿⣿⣿⣿⣿⣿⡇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⣿⣿⣿⣿⣿⣿⣿⣿⣿⣿⣿⣿⣿⣿⣿⣿⣿⣿⣿⣿⣿⣿⣿⣿⣿⣿⣿⣇⠈⠉⢸⣿⣿⣿⣿⣆⠀⢠⣾⡇⠀⠀⠀⠀⠀⠀⠀⠀⠀⠀⠀⠀⠀⠀⠀⠀⠀⠀⠀⠀⢆⠀⢻⣿⣿⣿⣿⣿⣿⣿⣿⣿⣿⣿⣿⣿⣿⣿⣿⣿⣿⣿⣿⣿⣿⣿⣿⣿⣿⣿⡇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⣿⣿⣿⣿⣿⣿⣿⣿⣿⣿⣿⣿⣿⣿⣿⣿⣿⣿⣿⣿⣿⣿⣿⣿⣿⣿⣿⣿⣿⣿⡇⠀⠀⠀⠀⠀⠀⠀⠀⠀⠀⠀⠀⠀⠀⠀⠀⠀⠀⠈⣿⣿⣿⣿⣿⣿⣿⣿⣿⣿⣿⣿⣿⣿⣿⣿⣿⣿⣿⣿⣿⣿⣿⣿⣿⣿⣿⣿⣿⣿⣿⣿⣿⣿⣿⣿⣿⣿⣿⣿⡇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⣿⣿⣿⣿⣿⣿⣿⣿⣿⣿⣿⣿⣿⣿⣿⣿⣿⣿⣿⣿⣿⣿⣿⣿⣿⣿⣿⣿⣿⣿⣷⠀⠀⠀⠀⠀⠀⠀⠀⠀⠀⠀⠀⠀⠀⠀⠀⠀⠀⣸⣿⣿⣿⣿⣿⣿⣿⣿⣿⣿⣿⣿⣿⣿⣿⣿⣿⣿⣿⣿⣿⣿⣿⣿⣿⣿⣿⣿⣿⣿⣿⣿⣿⣿⣿⣿⣿⣿⣿⣿⡇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⣿⣿⣿⣿⣿⣿⣿⣿⣿⣿⣿⣿⣿⣿⣿⣿⣿⣿⣿⣿⣿⣿⣿⣿⣿⣿⣿⣿⣿⣿⣿⣧⡀⠀⠀⠀⠀⠀⠀⠀⠀⠀⠀⠀⠀⠀⠀⠀⣰⣿⣿⣿⣿⣿⣿⣿⣿⣿⣿⣿⣿⣿⣿⣿⣿⣿⣿⣿⣿⣿⣿⣿⣿⣿⣿⣿⣿⣿⣿⣿⣿⣿⣿⣿⣿⣿⣿⣿⣿⣿⡇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⣿⣿⣿⣿⣿⣿⣿⣿⣿⣿⣿⣿⣿⣿⣿⣿⣿⣿⣿⣿⣿⣿⣿⣿⣿⣿⣿⣿⣿⣿⣿⣿⣷⣄⡀⠀⠀⠀⠀⠀⠀⠀⠀⠀⠀⠀⠀⠀⠸⣿⣿⣿⣿⣿⣿⣿⣿⣿⣿⣿⣿⣿⣿⣿⣿⣿⣿⣿⣿⣿⣿⣿⣿⣿⣿⣿⣿⣿⣿⣿⣿⣿⣿⣿⣿⣿⣿⣿⣿⣿⡇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⣿⣿⣿⣿⣿⣿⣿⣿⣿⣿⣿⣿⣿⣿⣿⣿⣿⣿⣿⣿⣿⣿⣿⣿⣿⣿⣿⣿⣿⣿⠋⠉⠛⠛⠛⠒⠀⠀⠀⠀⠀⠀⠀⠀⠀⠀⠀⠀⠀⠈⠻⣿⣿⣿⣿⣿⣿⣿⣿⣿⣿⣿⣿⣿⣿⣿⣿⣿⣿⣿⣿⣿⣿⣿⣿⣿⣿⣿⣿⣿⣿⣿⣿⣿⣿⣿⣿⣿⣿⣿⡇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⣿⣿⣿⣿⣿⣿⣿⣿⣿⣿⣿⣿⣿⣿⣿⣿⣿⣿⣿⣿⣿⣿⣿⣿⣿⣿⣿⡿⠟⠋⠀⠀⠀⠀⠀⠀⠀⠀⠀⠀⠀⠀⠀⠀⠀⠀⠀⠀⠀⠀⠀⢻⣿⣿⣿⣿⣿⣿⣿⣿⣿⣿⣿⣿⣿⣿⣿⣿⣿⣿⣿⣿⣿⣿⣿⣿⣿⣿⣿⣿⣿⣿⣿⣿⣿⣿⣿⣿⣿⣿⡇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⣿⣿⣿⣿⣿⣿⣿⣿⣿⣿⣿⣿⣿⣿⣿⣿⣿⣿⣿⣿⣿⣿⣿⣿⣿⣿⣿⡀⠠⠆⠀⠀⠀⠀⠀⠀⠀⠀⠀⠀⠀⠀⠀⠀⠀⠀⠀⠀⠀⠀⠀⢸⣿⣿⣿⣿⣿⣿⣿⣿⣿⣿⣿⣿⣿⣿⣿⣿⣿⣿⣿⣿⣿⡿⠿⢻⣿⣿⣿⣿⣿⣿⣿⣿⣿⣿⣿⣿⣿⣿⡇</a:t>
            </a:r>
            <a:br/>
            <a:r>
              <a:t>⣿⣿⣿⣿⣿⣿⣿⣿⣿⣿⣿⣿⣿⣿⣿⣿⣿⣿⣿⣿⣿⣿⣿⣿⣿⣿⣿⣿⣦⠀⠀⠀⠀⠀⠀⢀⡄⠀⠀⠀⠀⠀⠀⠀⠀⠀⠀⠀⠀⠀⠀⣾⣿⣿⣿⣿⣿⣿⣿⣿⣿⣿⣿⣿⣿⣿⣿⣿⣿⣿⣿⡿⠟⠉⠀⢸⣿⣿⣿⣿⣿⣿⣿⣿⣿⣿⣿⣿⣿⣿⡇</a:t>
            </a:r>
            <a:br/>
            <a:r>
              <a:t>⣿⣿⣿⣿⣿⣿⣿⣿⣿⣿⣿⣿⣿⣿⣿⣿⣿⣿⣿⣿⣿⣿⣿⣿⣿⣿⣿⣿⣿⡄⠀⠀⠀⠀⠸⣿⣿⣄⠀⠀⠀⠀⠀⠀⠀⠀⠀⠀⠀⢀⣼⣿⣿⣿⣿⣿⣿⣿⣿⣿⣿⣿⣿⣿⣿⣿⣿⣿⡿⠉⠉⠀⠀⠀⢀⣾⣿⣿⣿⣿⣿⣿⣿⣿⣿⣿⣿⣿⣿⣿⡇</a:t>
            </a:r>
            <a:br/>
            <a:r>
              <a:t>⣿⣿⣿⣿⣿⣿⣿⣿⣿⣿⣿⣿⣿⣿⣿⣿⣿⣿⣿⣿⣿⣿⣿⣿⣿⣿⣿⣿⣿⠁⠀⠀⠀⠀⠀⢙⣿⣿⣷⣄⠀⠀⠀⠀⠀⠀⠀⢀⣴⣿⡿⠿⠿⠿⠿⠿⠿⣿⣿⣿⣿⣿⣿⡿⠛⠛⠋⠁⠀⠀⠀⣠⣶⣾⣿⣿⣿⣿⣿⣿⣿⣿⣿⣿⣿⣿⣿⣿⣿⣿⡇</a:t>
            </a:r>
            <a:br/>
            <a:r>
              <a:t>⣿⣿⣿⣿⣿⣿⣿⣿⣿⣿⣿⣿⣿⣿⣿⣿⣿⣿⣿⣿⣿⣿⣿⣿⣿⣿⣿⣿⣷⣶⠀⠀⠀⠀⠀⢿⣿⣿⣿⣿⣿⣿⣶⣶⡆⠀⠀⢸⣿⠿⠓⠀⠀⠀⠀⠀⠀⠀⠈⠙⠻⣿⠿⠃⠀⠀⠀⠀⠀⠀⢠⣿⣿⣿⣿⣿⣿⣿⣿⣿⣿⣿⣿⣿⣿⣿⣿⣿⣿⣿⡇</a:t>
            </a:r>
            <a:br/>
            <a:r>
              <a:t>⣿⣿⣿⣿⣿⣿⣿⣿⣿⣿⣿⣿⣿⣿⣿⣿⣿⣿⣿⣿⣿⣿⣿⣿⣿⣿⣿⣿⣿⣇⠀⠀⠀⠀⠀⢸⣿⣿⣿⣿⣿⣿⣿⣿⣿⣄⣰⣾⠏⠀⠀⠀⠀⠀⠀⠀⠀⠀⠀⠀⠀⠀⠀⠀⠀⠀⠀⠀⣠⣴⣿⣿⣿⣿⣿⣿⣿⣿⣿⣿⣿⣿⣿⣿⣿⣿⣿⣿⣿⣿⡇</a:t>
            </a:r>
            <a:br/>
            <a:r>
              <a:t>⣿⣿⣿⣿⣿⣿⣿⣿⣿⣿⣿⣿⣿⣿⣿⣿⣿⣿⣿⣿⣿⣿⣿⣿⣿⣿⣿⣿⣿⣿⠀⠀⠀⠀⠀⠈⣿⣿⣿⣿⣿⣿⣿⣿⣿⣿⣿⣅⠀⠀⠀⠀⠀⠀⠀⠀⠀⠀⠀⠀⠀⠀⠀⠀⠀⠀⠀⣰⣿⣿⣿⣿⣿⣿⣿⣿⣿⣿⣿⣿⣿⣿⣿⣿⣿⣿⣿⣿⣿⣿⡇</a:t>
            </a:r>
            <a:br/>
            <a:r>
              <a:t>⣿⣿⣿⣿⣿⣿⣿⣿⣿⣿⣿⣿⣿⣿⣿⣿⣿⣿⣿⣿⣿⣿⣿⣿⣿⣿⣿⣿⣿⠏⡀⠀⠀⠀⠀⠀⣿⣿⣿⣿⣿⣿⣿⣿⣿⡏⠈⠉⠀⠀⠀⠀⠀⠀⠀⠀⠀⠀⠀⠀⠀⠀⠀⠀⠀⠀⠚⠋⠉⠉⠉⠀⠀⠀⠀⠀⠈⠙⢿⣿⣿⣿⣿⣿⣿⣿⣿⣿⣿⣿⡇</a:t>
            </a:r>
            <a:br/>
            <a:r>
              <a:t>⣿⣿⣿⣿⣿⣿⣿⣿⣿⣿⣿⣿⣿⣿⣿⣿⣿⣿⣿⣿⣿⣿⣿⣿⣿⣿⣿⣿⣿⠀⠧⠀⠀⠀⠀⠀⠿⣿⣿⣿⣿⣿⣿⣿⡏⠀⠀⠀⠀⠀⠀⠀⠀⠀⠀⠀⠀⠀⠀⠀⠀⠀⠀⠀⠀⠀⠀⠀⠀⠀⠀⠀⠀⠀⠀⠀⢄⠀⢾⣿⣿⣿⣿⣿⣿⣿⣿⣿⣿⣿⡇</a:t>
            </a:r>
            <a:br/>
            <a:r>
              <a:t>⣿⣿⣿⣿⣿⣿⣿⣿⣿⣿⣿⣿⣿⣿⣿⣿⣿⣿⣿⣿⣿⣿⣿⣿⣿⣿⣿⣿⣿⡆⠀⢀⠀⠀⠀⠀⠀⠈⠙⢿⣿⣿⣿⡏⠀⠀⠀⠀⠀⠀⠀⠀⠀⠀⠀⠀⠀⠀⠀⠀⠀⠀⠀⠀⠀⠀⠀⠀⠀⠀⣀⣤⣶⣿⣿⣦⣄⡙⢿⣿⣿⣿⣿⣿⣿⣿⣿⣿⣿⣿⡇</a:t>
            </a:r>
            <a:br/>
            <a:r>
              <a:t>⣿⣿⣿⣿⣿⣿⣿⣿⣿⣿⣿⣿⣿⣿⣿⣿⣿⣿⣿⣿⣿⣿⣿⣿⣿⣿⣿⣿⣿⠃⠁⢻⣷⡀⠀⠀⠀⠀⠀⠀⠈⠻⣿⡄⠀⠀⠀⠀⠀⠀⠀⠀⠀⠀⠀⠀⠀⠀⠀⠀⠀⠀⠀⠀⠀⠀⠀⠀⠀⠀⢻⣿⣿⣿⣿⣿⣿⣿⣶⣿⣿⣿⣿⣿⣿⣿⣿⣿⣿⣿⡇</a:t>
            </a:r>
            <a:br/>
            <a:r>
              <a:t>⣿⣿⣿⣿⣿⣿⣿⣿⣿⣿⣿⣿⣿⣿⣿⣿⣿⣿⣿⣿⣿⣿⣿⣿⣿⣿⣿⣿⡟⢸⡶⢸⣿⣿⣦⣀⠀⠀⠀⠀⠀⠀⠀⠙⢆⠀⠀⠀⠀⠀⠀⠀⠀⠀⠀⠀⠀⠀⠀⠀⠀⠀⠀⠀⠀⠀⠀⠀⠀⠀⠘⣿⣿⣿⣿⣿⣿⣿⣿⣿⣿⣿⣿⣿⣿⣿⣿⣿⣿⣿⡇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⣿⣿⣿⣿⣿⣿⣿⣿⣿⣿⣿⣿⣿⣿⣿⣿⣿⣿⣿⣿⣿⣿⣿⣿⣿⣿⣿⣿⣧⠀⠁⣸⣿⣿⣿⣿⣷⣄⠀⠀⠀⠀⠀⠀⠀⠑⠀⠀⠀⠀⠀⠀⠀⠀⠀⠀⠀⠀⠀⠀⠀⠀⠀⠀⠀⠀⠀⠀⠀⠀⠀⣿⣿⣿⣿⣿⣿⣿⣿⣿⣿⣿⣿⣿⣿⣿⣿⣿⣿⣿⡇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⣿⣿⣿⣿⣿⣿⣿⣿⣿⣿⣿⣿⣿⣿⣿⣿⣿⣿⣿⣿⣿⣿⣿⣿⣿⣿⣿⣿⣿⠀⠀⣿⣿⣿⣿⣿⣿⣿⣷⣤⡀⠀⠀⠀⠀⠀⠀⠀⠀⠀⠀⠀⠀⠀⠀⠀⠀⠀⠀⠀⠀⠀⠀⠀⠀⠀⠀⠀⠀⠀⢠⣿⣿⣿⣿⣿⣿⣿⣿⣿⣿⣿⣿⣿⣿⣿⣿⣿⣿⣿⡇</a:t>
            </a:r>
            <a:br/>
            <a:r>
              <a:t>⣿⣿⣿⣿⣿⣿⣿⣿⣿⣿⣿⣿⣿⣿⣿⣿⣿⣿⣿⣿⣿⣿⣿⣿⣿⣿⣿⣿⡇⢠⡄⢸⣿⣿⣿⣿⣿⣿⣿⣿⣿⣦⡀⠀⠀⠀⠀⠀⠀⠀⠀⠀⠀⠀⠀⠀⠀⠀⠀⠀⠀⠀⠀⠀⠀⠀⠀⠀⠀⣠⣾⣿⣿⣿⣿⣿⣿⣿⣿⣿⣿⣿⣿⣿⣿⣿⣿⣿⣿⣿⡇</a:t>
            </a:r>
            <a:br/>
            <a:r>
              <a:t>⣿⣿⣿⣿⣿⣿⣿⣿⣿⣿⣿⣿⣿⣿⣿⣿⣿⣿⣿⣿⣿⣿⣿⣿⣿⣿⣿⣿⡇⠘⠃⢸⣿⣿⣿⣿⣿⣿⣿⣿⣿⡿⠃⠀⠀⠀⠀⠀⠀⠀⠀⠀⠀⠀⠀⠀⠀⠀⠀⠀⠀⠀⠀⠀⠀⠀⠀⢀⣴⣿⣿⣿⣿⣿⣿⣿⣿⣿⣿⣿⣿⣿⣿⣿⣿⣿⣿⣿⣿⣿⡇</a:t>
            </a:r>
            <a:br/>
            <a:r>
              <a:t>⣿⣿⣿⣿⣿⣿⣿⣿⣿⣿⣿⣿⣿⣿⣿⣿⣿⣿⣿⣿⣿⣿⣿⣿⣿⣿⣿⣿⣿⠀⠀⣿⣿⣿⣿⣿⣿⣿⣿⣿⠟⠀⠀⠀⠀⠀⠀⠀⠀⠀⠀⠀⠀⠀⠀⠀⠀⠀⠀⠀⠀⠀⠀⠀⠀⣠⣼⣿⣿⣿⣿⣿⣿⣿⣿⣿⣿⣿⣿⣿⣿⣿⣿⣿⣿⣿⣿⣿⣿⣿⡇</a:t>
            </a:r>
            <a:br/>
            <a:r>
              <a:t>⣿⣿⣿⣿⣿⣿⣿⣿⣿⣿⣿⣿⣿⣿⣿⣿⣿⣿⣿⣿⣿⣿⣿⣿⣿⣿⣿⣿⡟⠀⠀⢻⣿⣿⣿⣿⣿⣿⣿⠋⠀⠀⠀⠀⠀⠀⠀⠀⠀⠀⠀⠀⠀⠀⠀⠀⠀⠀⠀⠀⠀⠀⣤⣶⣾⣿⣿⣿⣿⣿⣿⣿⣿⣿⣿⣿⣿⣿⣿⣿⣿⣿⣿⣿⣿⣿⣿⣿⣿⣿⡇</a:t>
            </a:r>
            <a:br/>
            <a:r>
              <a:t>⣿⣿⣿⣿⣿⣿⣿⣿⣿⣿⣿⣿⣿⣿⣿⣿⣿⣿⣿⣿⣿⣿⣿⣿⣿⣿⣿⣿⡇⢸⡇⢸⣿⣿⣿⣿⣿⡟⠁⠀⠀⠀⠀⠀⠀⠀⠀⠀⠀⠀⠀⠀⠀⠀⠀⠀⠀⠀⠀⠀⠀⢠⣿⣿⣿⣿⣿⣿⣿⣿⣿⣿⣿⣿⣿⣿⣿⣿⣿⣿⣿⣿⣿⣿⣿⣿⣿⣿⣿⣿⡇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⣿⣿⣿⣿⣿⣿⣿⣿⣿⣿⣿⣿⣿⣿⣿⣿⣿⣿⣿⣿⣿⣿⣿⣿⣿⣿⣿⣿⣧⠀⠀⣼⣿⣿⣿⣿⠏⠀⠀⠀⠀⠀⠀⠀⠀⠀⠀⠀⠀⠀⠀⠀⠀⠀⠀⠀⠀⠀⠀⠀⠀⢸⣿⣿⣿⣿⣿⣿⣿⣿⣿⣿⣿⣿⣿⣿⣿⣿⣿⣿⣿⣿⣿⣿⣿⣿⣿⣿⣿⣿⡇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⣿⣿⣿⣿⣿⣿⣿⣿⣿⣿⣿⣿⣿⣿⣿⣿⣿⣿⣿⣿⣿⣿⣿⣿⣿⣿⣿⣿⣿⠀⠀⣿⣿⣿⣿⠋⠀⠀⠀⠀⠀⠀⠀⠀⠀⠀⠀⠀⠀⠀⠀⠀⠀⠀⠀⠀⠀⠀⠀⠀⠀⢸⣿⣿⣿⣿⣿⣿⣿⣿⣿⣿⣿⣿⣿⣿⣿⣿⣿⣿⣿⣿⣿⣿⣿⣿⣿⣿⣿⣿⡇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⣿⣿⣿⣿⣿⣿⣿⣿⣿⣿⣿⣿⣿⣿⣿⣿⣿⣿⣿⣿⣿⣿⣿⣿⣿⣿⣿⣿⡇⢠⡄⢸⣿⣿⠃⠀⠀⠀⠀⠀⠀⠀⠀⠀⠀⠀⠀⠀⠀⠀⠀⠀⠀⠀⠀⠀⠀⠀⠀⠀⠀⠈⣿⣿⣿⣿⣿⣿⣿⣿⣿⣿⣿⣿⣿⣿⣿⣿⣿⣿⣿⣿⣿⣿⣿⣿⣿⣿⣿⣿⡇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⣿⣿⣿⣿⣿⣿⣿⣿⣿⣿⣿⣿⣿⣿⣿⣿⣿⣿⣿⣿⣿⣿⣿⣿⣿⣿⣿⣿⡇⠸⠇⢸⣿⠃⠀⠀⠀⠀⠀⠀⠀⠀⠀⠀⠀⠀⠀⠀⠀⠀⠀⠀⠀⠀⠀⠀⠀⠀⠀⠀⠀⠀⣿⣿⣿⣿⣿⣿⣿⣿⣿⣿⣿⣿⣿⣿⣿⣿⣿⣿⣿⣿⣿⣿⣿⣿⣿⣿⣿⣿⡇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⣿⣿⣿⣿⣿⣿⣿⣿⣿⣿⣿⣿⣿⣿⣿⣿⣿⣿⣿⣿⣿⣿⣿⣿⣿⣿⣿⣿⣿⠀⠀⣾⡏⠀⠀⠀⠀⠀⠀⠀⠀⠀⠀⠀⠀⠀⠀⠀⠀⠀⠀⠀⠀⠀⠀⠀⠀⠀⠀⠀⠀⠀⣿⣿⣿⣿⣿⣿⣿⣿⣿⣿⣿⣿⣿⣿⣿⣿⣿⣿⣿⣿⣿⣿⣿⣿⣿⣿⣿⣿⡇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⣿⣿⣿⣿⣿⣿⣿⣿⣿⣿⣿⣿⣿⣿⣿⣿⣿⣿⣿⣿⣿⣿⣿⣿⣿⣿⣿⣿⡟⠀⠀⢿⠃⠀⠀⠀⠀⠀⠀⠀⠀⠀⠀⠀⠀⠀⠀⠀⠀⠀⠀⠀⠀⠀⠀⠀⠀⠀⠀⠀⠀⠀⢸⣿⣿⣿⣿⣿⣿⣿⣿⣿⣿⣿⣿⣿⣿⣿⣿⣿⣿⣿⣿⣿⣿⣿⣿⣿⣿⣿⡇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⣿⣿⣿⣿⣿⣿⣿⣿⣿⣿⣿⣿⣿⣿⣿⣿⣿⣿⣿⣿⣿⣿⣿⣿⣿⣿⣿⣿⡇⣴⡇⢸⡇⠀⠀⠀⠀⢀⣴⠀⠀⠀⠀⠀⠀⠀⠀⠀⠀⠀⠀⠀⠀⠀⠀⠀⠀⠀⠀⠀⠀⠀⢸⣿⣿⣿⣿⣿⣿⣿⣿⣿⣿⣿⣿⣿⣿⣿⣿⣿⣿⣿⣿⣿⣿⣿⣿⣿⣿⣿⡇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⣿⣿⣿⣿⣿⣿⣿⣿⣿⣿⣿⣿⣿⣿⣿⣿⣿⣿⣿⣿⣿⣿⣿⣿⣿⣿⣿⣿⡇⠉⠁⣼⣇⠀⢀⣠⣶⣿⣿⡇⠀⠀⠀⠀⠀⠀⠀⠀⠀⠀⠀⠀⠀⠀⠀⠀⠀⠀⠀⠀⢠⠀⢸⣿⣿⣿⣿⣿⣿⣿⣿⣿⣿⣿⣿⣿⣿⣿⣿⣿⣿⣿⣿⣿⣿⣿⣿⣿⣿⣿⡇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⠀⠀⠀⠀⠀⠀⠀⠀⠀⠀⠀⠀⠀⠀⠀⠀⠀⠀⠀⠀⠀⠀⠀⠀⠹⢿⣿⣿⣿⣿⣿⣿⣿⣿⣿⣿⣿⣿⣿⣿⣿⣿⣿⣿⣿⣿⣿⣿⣿⣿⣿⣿⣿⣿⣿⣿⣿⣿⣿⣿⣿⣿⣿⣿⣿⣿⣿⣿⣿⣿⣿⣿⣿⣿⣿⣿⣿⣿⣿⣿⣿⣿⣿⣿⣿⣿⣿⣿⣿⣿⡇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⠀⠀⠀⠀⠀⠀⠀⠀⠀⠀⠀⠀⠀⠀⠀⠀⠀⠀⠀⠀⠀⠀⠀⠀⠀⠙⢿⣿⣿⣿⣿⣿⣿⣿⣿⣿⣿⣿⣿⣿⣿⣿⣿⣿⣿⣿⣿⣿⣿⣿⣿⣿⣿⣿⣿⣿⣿⣿⣿⣿⣿⣿⣿⣿⣿⣿⣿⣿⣿⣿⣿⣿⣿⣿⣿⣿⣿⣿⣿⣿⣿⣿⣿⣿⣿⣿⣿⣿⠟⠛⠃</a:t>
            </a:r>
            <a:br/>
            <a:r>
              <a:t>⠀⠀⠀⠀⠀⠀⠀⠀⠀⠀⠀⠀⠀⠀⠀⠀⠀⠀⠀⠀⠀⠀⠀⠀⠀⠀⠀⠈⠉⢻⣿⣿⣿⣿⣿⣿⣿⣿⣿⣿⣿⣿⣿⣿⣿⣿⣿⣿⣿⣿⣿⣿⣿⣿⣿⣿⣿⣿⣿⣿⣿⣿⣿⣿⣿⣿⣿⣿⣿⣿⣿⣿⣿⣿⣿⣿⣿⣿⣿⣿⣿⣿⣿⣿⣿⣿⣿⣿⠀⠀⠀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⠀⠀⠀⠀⠀⠀⠀⠀⠀⠀⠀⠀⠀⠀⠀⠀⠀⠀⠀⠀⠀⠀⠀⠀⠀⠀⠀⠀⠀⠈⢿⣿⣿⣿⣿⣿⣿⣿⣿⣿⣿⣿⣿⣿⣿⣿⣿⣿⣿⣿⣿⣿⣿⣿⣿⣿⣿⣿⣿⣿⣿⣿⣿⣿⣿⣿⣿⣿⣿⣿⣿⣿⣿⣿⣿⣿⣿⣿⣿⣿⣿⣿⣿⣿⣿⣿⣿⣿⣀⡀⠀</a:t>
            </a:r>
            <a:br/>
            <a:r>
              <a:t>⠀⠀⠀⠀⠀⠀⠀⠀⠀⠀⠀⠀⠀⠀⠀⠀⠀⠀⠀⠀⠀⠀⠀⠀⠀⠀⠀⠀⠀⠀⠀⠙⠿⣿⣿⣿⣿⣿⣿⣿⣿⣿⣿⣿⣿⣿⣿⣿⣿⣿⣿⣿⣿⣿⣿⣿⣿⣿⣿⣿⣿⣿⣿⣿⣿⣿⣿⣿⣿⣿⣿⣿⣿⣿⣿⣿⣿⣿⣿⣿⣿⣿⣿⣿⣿⣿⣿⣿⣿⣿⡇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⠀⠀⠀⠀⠀⠀⠀⠀⠀⠀⠀⠀⠀⠀⠀⠀⠀⠀⠀⠀⠀⠀⠀⠀⠀⠀⠀⠀⠀⠀⠀⠀⠀⠈⠛⢿⣿⣿⣿⣿⣿⣿⣿⣿⣿⣿⣿⣿⣿⣿⣿⣿⣿⣿⣿⣿⣿⣿⣿⣿⣿⣿⣿⣿⣿⣿⣿⣿⣿⣿⣿⣿⣿⣿⣿⣿⣿⣿⣿⣿⣿⣿⣿⣿⣿⣿⣿⣿⣿⣿⡇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⠀⠀⠀⠀⠀⠀⠀⠀⠀⠀⠀⠀⠀⠀⠀⠀⠀⠀⠀⠀⠀⠀⠀⠀⠀⠀⠀⠀⠀⠀⠀⠀⠀⠀⠀⠀⠈⠙⠿⣿⣿⣿⣿⣿⣿⣿⣿⣿⣿⣿⣿⣿⣿⣿⣿⣿⣿⣿⣿⣿⣿⣿⣿⣿⣿⣿⣿⣿⣿⣿⣿⣿⣿⣿⣿⣿⣿⣿⣿⣿⣿⣿⣿⣿⣿⣿⣿⣿⣿⣿⡇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⠀⠀⠀⠀⠀⠀⠀⠀⠀⠀⠀⠀⠀⠀⠀⠀⠀⠀⠀⠀⠀⠀⠀⠀⠀⠀⠀⠀⠀⠀⠀⠀⠀⠀⠀⠀⠀⠀⠀⠀⠀⠀⠙⠿⢿⣿⣿⣿⣿⣿⣿⣿⣿⣿⣿⣿⣿⣿⣿⣿⣿⣿⣿⣿⣿⣿⣿⣿⣿⣿⣿⣿⣿⣿⣿⣿⣿⣿⣿⣿⣿⣿⣿⣿⣿⣿⣿⣿⣿⣿⡇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⠀⠀⠀⠀⠀⠀⠀⠀⠀⠀⠀⠀⠀⠀⠀⠀⠀⠀⠀⠀⠀⠀⠀⠀⠀⠀⠀⠀⠀⠀⠀⠀⠀⠀⠀⠀⠀⠀⠀⠀⠀⠀⠀⠀⠀⢹⣿⣿⣿⣿⣿⣿⣿⣿⣿⣿⣿⣿⣿⣿⣿⣿⣿⣿⣿⣿⣿⣿⣿⣿⣿⣿⣿⣿⣿⣿⣿⣿⣿⣿⣿⣿⣿⣿⣿⣿⣿⣿⣿⣿⡇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⠀⠀⠀⠀⠀⠀⠀⠀⠀⠀⠀⠀⠀⠀⠀⠀⠀⠀⠀⠀⠀⠀⠀⠀⠀⠀⠀⠀⠀⠀⠀⠀⠀⠀⠀⠀⠀⠀⠀⠀⠀⠀⠀⠀⠀⠀⢻⢿⢿⡿⣿⣿⣿⣿⣿⣿⣿⣿⣿⣿⣿⣿⣿⣿⣿⣿⣿⣿⣿⣿⣿⣿⣿⣿⣿⣿⣿⣿⣿⣿⣿⣿⣿⣿⣿⣿⣿⣿⣿⣿⡇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⠀⠀⠀⠀⠀⠀⠀⠀⠀⠀⠀⠀⠀⠀⠀⠀⠀⠀⠀⠀⠀⠀⠀⠀⠀⠀⠀⠀⠀⠀⠀⠀⠀⠀⠀⠀⠀⠀⠀⠀⠀⠀⠀⠀⠀⠀⠀⠀⠀⠁⠈⢻⣿⣿⣿⣿⣿⣿⣿⣿⣿⣿⣿⣿⣿⣿⣿⣿⣿⣿⣿⣿⣿⣿⣿⣿⣿⣿⣿⣿⣿⣿⣿⣿⣿⣿⣿⣿⣿⣿⡇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⠀⠀⠀⠀⠀⠀⠀⠀⠀⠀⠀⠀⠀⠀⠀⠀⠀⠀⠀⠀⠀⠀⠀⠀⠀⠀⠀⠀⠀⠀⠀⠀⠀⠀⠀⠀⠀⠀⠀⠀⠀⠀⠀⠀⠀⠀⠀⠀⠀⢀⣴⣿⣿⣿⣿⣿⣿⣿⣿⣿⣿⣿⣿⣿⣿⣿⣿⣿⣿⣿⣿⣿⣿⣿⣿⣿⣿⣿⣿⣿⣿⣿⣿⣿⣿⣿⣿⣿⣿⣿⡇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⠀⠀⠀⠀⠀⠀⠀⠀⠀⠀⠀⠀⠀⠀⠀⠀⠀⠀⠀⠀⠀⠀⠀⠀⠀⠀⠀⠀⠀⠀⠀⠀⠀⠀⠀⠀⠀⠀⠀⠀⠀⠀⠀⠀⠀⠀⠀⠀⠀⠀⠉⠻⣿⣿⣿⣿⣿⣿⣿⣿⣿⣿⣿⣿⣿⣿⣿⣿⣿⣿⣿⣿⣿⣿⣿⣿⣿⣿⣿⣿⣿⣿⣿⣿⣿⣿⣿⣿⣿⣿⡇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⠀⠀⠀⠀⠀⠀⠀⠀⠀⠀⠀⠀⠀⠀⠀⠀⠀⠀⠀⠀⠀⠀⠀⠀⠀⠀⠀⠀⠀⠀⠀⠀⠀⠀⠀⠀⠀⠀⠀⡀⠀⣠⣴⣶⣶⣶⣦⣄⠀⠀⠀⠀⠻⣿⣿⣿⣿⣿⣿⣿⣿⣿⣿⣿⣿⣿⣿⣿⣿⣿⣿⣿⣿⣿⣿⣿⣿⣿⣿⣿⣿⣿⣿⣿⣿⣿⣿⣿⣿⣿⡇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⠀⠀⠀⠀⠀⠀⠀⠀⠀⠀⠀⠀⠀⠀⠀⠀⠀⠀⠀⠀⠀⠀⠀⠀⠀⠀⠀⠀⠀⠀⠀⠀⠀⠀⠀⠀⠀⠀⢀⣽⣿⣿⣿⣿⣿⣿⣿⣿⣷⣄⠀⠀⠀⠀⣿⣿⣿⣿⣿⣿⣿⣿⣿⣿⣿⣿⣿⣿⣿⣿⣿⣿⣿⣿⣿⣿⣿⣿⣿⣿⣿⣿⣿⣿⣿⣿⣿⣿⣿⣿⡇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⠀⠀⠀⠀⠀⠀⠀⠀⠀⠀⠀⠀⠀⠀⠀⠀⠀⠀⠀⠀⠀⠀⠀⠀⠀⠀⠀⠀⠀⠀⠀⠀⠀⠀⠀⠀⣠⣴⣿⣿⣿⣿⣿⣿⣿⣿⣿⣿⣿⣿⣧⠀⠀⠀⠀⠹⣿⣿⣿⡿⢻⠟⢿⣿⣿⣿⣿⣿⣿⣿⣿⣿⣿⣿⣿⣿⣿⣿⣿⣿⣿⣿⣿⣿⣿⣿⣿⣿⣿⣿⡇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⠀⠀⠀⠀⠀⠀⠀⠀⠀⠀⠀⠀⠀⠀⠀⠀⠀⠀⠀⠀⠀⠀⠀⠀⠀⠀⠀⠀⠀⠀⠀⠀⠀⠀⠀⣼⣿⣿⣿⣿⣿⣿⣿⣿⣿⣿⣿⣿⣿⣿⣿⣇⠀⠀⠀⠀⠈⠉⠀⠀⠈⠀⣸⣿⣿⣿⣿⣿⣿⣿⣿⣿⣿⣿⣿⣿⣿⣿⣿⣿⣿⣿⣿⣿⣿⣿⣿⣿⣿⣿⡇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⠀⠀⠀⠀⠀⠀⠀⠀⠀⠀⠀⠀⠀⠀⠀⠀⠀⠀⠀⠀⠀⠀⠀⠀⠀⠀⠀⠀⠀⠀⠀⠀⠀⠀⠀⣿⣿⣿⣿⣿⣿⣿⣿⣿⣿⣿⣿⣿⣿⣿⣿⣿⠀⠀⠀⠀⠀⠀⠀⠀⠀⠀⠈⠻⣿⣿⣿⣿⣿⣿⣿⣿⣿⣿⣿⣿⣿⣿⣿⣿⣿⣿⣿⣿⣿⣿⣿⣿⣿⣿⡇</a:t>
            </a:r>
            <a:br/>
            <a:r>
              <a:t>⠀⠀⠀⠀⠀⠀⠀⠀⠀⠀⠀⠀⠀⠀⠀⠀⠀⠀⠀⠀⠀⠀⠀⠀⠀⠀⠀⠀⠀⠀⠀⠀⠀⠀⠀⢿⣿⣿⣿⣿⣿⣿⣿⣿⣿⣿⣿⣿⣿⣿⣿⠏⠀⠀⠀⠀⠀⠀⠀⠀⠀⠀⠀⣠⣿⣿⣿⣿⣿⣿⣿⣿⣿⣿⣿⣿⣿⣿⣿⣿⣿⣿⣿⣿⣿⣿⣿⣿⣿⣿⡇</a:t>
            </a:r>
            <a:br/>
            <a:r>
              <a:t>⠀⠀⠀⠀⠀⠀⠀⠀⠀⠀⠀⠀⠀⠀⠀⠀⠀⠀⠀⠀⠀⠀⠀⠀⠀⠀⠀⠀⠀⠀⠀⠀⠀⠀⠀⠀⠻⣿⣿⣿⣿⣿⣿⣿⣿⣿⣿⣿⣿⣿⣅⠀⠀⠀⠀⠀⠀⠀⠀⠀⠀⠀⣼⣿⣿⣿⣿⣿⣿⣿⣿⣿⣿⣿⣿⣿⣿⣿⣿⣿⣿⣿⣿⣿⣿⣿⣿⣿⣿⣿⡇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⠀⠀⠀⠀⠀⠀⠀⠀⠀⠀⠀⠀⠀⠀⠀⠀⠀⠀⠀⠀⠀⠀⠀⠀⠀⠀⠀⠀⠀⠀⠀⠀⠀⠀⠀⠀⠀⠈⢻⣿⣿⣿⣿⣿⣿⣿⣿⣿⣿⣿⣿⣷⡄⠀⠀⠀⠀⠀⠀⠀⠀⢰⣿⣿⣿⣿⣿⣿⣿⣿⣿⣿⣿⣿⣿⣿⣿⣿⣿⣿⣿⣿⣿⣿⣿⣿⣿⣿⣿⣿⡇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⠀⠀⠀⠀⠀⠀⠀⠀⠀⠀⠀⠀⠀⠀⠀⠀⠀⠀⠀⠀⠀⠀⠀⠀⠀⠀⠀⠀⠀⠀⠀⠀⠀⠀⠀⠀⠀⠀⠀⠈⠙⠛⠿⠿⠿⣿⣿⣿⣿⣿⣿⣿⣿⣆⠀⠀⠀⠀⠀⠀⠀⢸⣿⣿⣿⣿⣿⣿⣿⣿⣿⣿⣿⣿⣿⣿⣿⣿⣿⣿⣿⣿⣿⣿⣿⣿⣿⣿⣿⣿⡇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⠀⠀⠀⠀⠀⠀⠀⠀⠀⠀⠀⠀⠀⠀⠀⠀⠀⠀⠀⠀⠀⠀⠀⠀⠀⠀⠀⠀⠀⠀⠀⠀⠀⠀⠀⠀⠀⠀⠀⠀⠀⠀⠀⠀⠀⠀⠈⢻⣿⣿⣿⣿⣿⣿⡆⠀⠀⠀⠀⠀⣠⣾⣿⣿⣿⣿⣿⣿⣿⣿⣿⣿⣿⣿⣿⣿⣿⣿⣿⣿⣿⣿⣿⣿⣿⣿⣿⣿⣿⣿⡇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⠀⠀⠀⠀⠀⠀⠀⠀⠀⠀⠀⠀⠀⠀⠀⠀⠀⠀⠀⠀⠀⠀⠀⠀⠀⠀⠀⠀⠀⠀⠀⠀⠀⠀⠀⠀⠀⠀⠀⠀⠀⠀⠀⠀⠀⠀⠀⠀⢻⣿⣿⣿⣿⣿⣿⡀⠀⠀⣠⣾⣿⣿⣿⣿⣿⣿⣿⣿⣿⣿⣿⣿⣿⣿⣿⣿⣿⣿⣿⣿⣿⣿⣿⣿⣿⣿⣿⣿⣿⣿⡇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⠀⠀⠀⠀⠀⠀⠀⠀⠀⠀⠀⠀⠀⠀⠀⠀⠀⠀⠀⠀⠀⠀⠀⠀⠀⠀⠀⠀⠀⠀⠀⠀⠀⠀⠀⠀⠀⠀⠀⠀⠀⠀⠀⠀⠀⠀⠀⠀⠈⣿⣿⣿⣿⣿⣿⣷⣀⣾⣿⣿⣿⣿⣿⣿⣿⣿⣿⣿⣿⣿⣿⣿⣿⣿⣿⣿⣿⣿⣿⣿⣿⣿⣿⣿⣿⣿⣿⣿⣿⣿⡇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⠀⠀⠀⠀⠀⠀⠀⠀⠀⠀⠀⠀⠀⠀⠀⠀⠀⠀⠀⠀⠀⠀⠀⠀⠀⠀⠀⠀⠀⠀⠀⠀⠀⠀⠀⠀⠀⠀⠀⠀⠀⠀⠀⠀⠀⠀⠀⠀⠀⢹⣿⣿⣿⣿⣿⣿⣿⣿⣿⣿⣿⣿⣿⣿⣿⣿⣿⣿⣿⣿⣿⣿⣿⣿⣿⣿⣿⣿⣿⣿⣿⣿⣿⣿⣿⣿⣿⣿⣿⣿⡇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⠀⠀⠀⠀⠀⠀⠀⠀⠀⠀⠀⠀⠀⠀⠀⠀⠀⠀⠀⠀⠀⠀⠀⠀⠀⠀⠀⠀⠀⠀⠀⠀⠀⠀⠀⠀⠀⠀⠀⠀⠀⠀⠀⠀⠀⠀⠀⠀⠀⠘⣿⣿⣿⣿⣿⣿⣿⣿⣿⣿⣿⣿⣿⣿⣿⣿⣿⣿⣿⣿⣿⣿⣿⣿⣿⣿⣿⣿⣿⣿⣿⣿⣿⣿⣿⣿⣿⣿⣿⣿⡇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⠀⠀⠀⠀⠀⠀⠀⠀⠀⠀⠀⠀⠀⠀⠀⠀⠀⠀⠀⠀⠀⠀⠀⠀⠀⠀⠀⠀⠀⠀⠀⠀⠀⠀⠀⠀⠀⠀⠀⠀⠀⠀⠀⠀⠀⠀⠀⠀⠀⠀⠀⠈⣿⣿⣿⣿⣿⣿⣿⣿⣿⣿⣿⣿⣿⡿⣿⣿⣿⣿⣿⣿⣿⣿⣿⣿⣿⣿⣿⣿⣿⣿⣿⣿⣿⣿⣿⣿⣿⣿⡇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⣿⣿⣿⣿⣿⣿⣿⣿⣿⣿⣿⣿⣿⣿⣿⣿⣿⣿⣿⣿⣿⣿⣿⣿⣿⣿⣿⣿⣿⣿⣿⠀⠀⠀⠀⠀⠀⠀⠀⠀⠀⠀⠀⠀⠀⠀⠀⠀⠀⠀⢹⣿⣿⣿⣿⣿⣿⣿⣿⣿⣿⣿⣿⣿⣿⣿⣿⣿⣿⣿⣿⣿⣿⣿⣿⣿⣿⣿⣿⣿⣿⣿⣿⣿⣿⣿⣿⣿⣿⣿⡇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⣿⣿⣿⣿⣿⣿⣿⣿⣿⣿⣿⣿⣿⣿⣿⣿⣿⣿⣿⣿⣿⣿⣿⣿⣿⣿⣿⣿⣿⣿⣿⡆⠀⠀⠀⠀⠀⠀⠀⠀⠀⠀⠀⠀⠀⠀⠀⠀⠀⢀⣿⣿⣿⣿⣿⣿⣿⣿⣿⣿⣿⣿⣿⣿⣿⣿⣿⣿⣿⣿⣿⣿⣿⣿⣿⣿⣿⣿⣿⣿⣿⣿⣿⣿⣿⣿⣿⣿⣿⣿⡇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⣿⣿⣿⣿⣿⣿⣿⣿⣿⣿⣿⣿⣿⣿⣿⣿⣿⣿⣿⣿⣿⣿⣿⣿⣿⣿⣿⣿⣿⣿⣿⣿⣄⠀⠀⠀⠀⠀⠀⠀⠀⠀⠀⠀⠀⠀⠀⠀⢀⣾⣿⣿⣿⣿⣿⣿⣿⣿⣿⣿⣿⣿⣿⣿⣿⣿⣿⣿⣿⣿⣿⣿⣿⣿⣿⣿⣿⣿⣿⣿⣿⣿⣿⣿⣿⣿⣿⣿⣿⣿⡇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⣿⣿⣿⣿⣿⣿⣿⣿⣿⣿⣿⣿⣿⣿⣿⣿⣿⣿⣿⣿⣿⣿⣿⣿⣿⣿⣿⣿⣿⣿⣿⣿⣿⣷⣄⠀⠀⠀⠀⠀⠀⠀⠀⠀⠀⠀⠀⠀⠸⣿⣿⣿⣿⣿⣿⣿⣿⣿⣿⣿⣿⣿⣿⣿⣿⣿⣿⣿⣿⣿⣿⣿⣿⣿⣿⣿⣿⣿⣿⣿⣿⣿⣿⣿⣿⣿⣿⣿⣿⣿⡇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⣿⣿⣿⣿⣿⣿⣿⣿⣿⣿⣿⣿⣿⣿⣿⣿⣿⣿⣿⣿⣿⣿⣿⣿⣿⣿⣿⣿⣿⣿⠉⠉⠉⠙⠉⠉⠀⠀⠀⠀⠀⠀⠀⠀⠀⠀⠀⠀⠀⠀⠻⣿⣿⣿⣿⣿⣿⣿⣿⣿⣿⣿⣿⣿⣿⣿⣿⣿⣿⣿⣿⣿⣿⣿⣿⣿⣿⣿⣿⣿⣿⣿⣿⣿⣿⣿⣿⣿⣿⣿⡇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⣿⣿⣿⣿⣿⣿⣿⣿⣿⣿⣿⣿⣿⣿⣿⣿⣿⣿⣿⣿⣿⣿⣿⣿⣿⣿⣿⠿⠋⠁⠀⠀⠀⠀⠀⠀⠀⠀⠀⠀⠀⠀⠀⠀⠀⠀⠀⠀⠀⠀⠀⢹⣿⣿⣿⣿⣿⣿⣿⣿⣿⣿⣿⣿⣿⣿⣿⣿⣿⣿⣿⣿⣿⣿⣿⣿⣿⣿⣿⣿⣿⣿⣿⣿⣿⣿⣿⣿⣿⣿⡇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⣿⣿⣿⣿⣿⣿⣿⣿⣿⣿⣿⣿⣿⣿⣿⣿⣿⣿⣿⣿⣿⣿⣿⣿⣿⣿⣧⣀⠐⠃⠀⠀⠀⠀⠀⠀⠀⠀⠀⠀⠀⠀⠀⠀⠀⠀⠀⠀⠀⠀⠀⢸⣿⣿⣿⣿⣿⣿⣿⣿⣿⣿⣿⣿⣿⣿⣿⣿⣿⣿⣿⣿⣿⣿⢿⠿⣿⣿⣿⣿⣿⣿⣿⣿⣿⣿⣿⣿⣿⣿⡇</a:t>
            </a:r>
            <a:br/>
            <a:r>
              <a:t>⣿⣿⣿⣿⣿⣿⣿⣿⣿⣿⣿⣿⣿⣿⣿⣿⣿⣿⣿⣿⣿⣿⣿⣿⣿⣿⣿⣿⣧⠀⠀⠀⠀⠀⠀⢠⡄⠀⠀⠀⠀⠀⠀⠀⠀⠀⠀⠀⠀⠀⠀⣼⣿⣿⣿⣿⣿⣿⣿⣿⣿⣿⣿⣿⣿⣿⣿⣿⣿⣿⣿⣿⠿⠛⠀⠐⣿⣿⣿⣿⣿⣿⣿⣿⣿⣿⣿⣿⣿⣿⡇</a:t>
            </a:r>
            <a:br/>
            <a:r>
              <a:t>⣿⣿⣿⣿⣿⣿⣿⣿⣿⣿⣿⣿⣿⣿⣿⣿⣿⣿⣿⣿⣿⣿⣿⣿⣿⣿⣿⣿⣿⡆⠀⠀⠀⠀⠘⣿⣿⡄⠀⠀⠀⠀⠀⠀⠀⠀⠀⠀⠀⢀⣴⣿⣿⣿⣿⣿⣿⣿⣿⣿⣿⣿⣿⣿⣿⣿⣿⣿⣿⠏⠉⠁⠀⠀⠀⣰⣿⣿⣿⣿⣿⣿⣿⣿⣿⣿⣿⣿⣿⣿⡇</a:t>
            </a:r>
            <a:br/>
            <a:r>
              <a:t>⣿⣿⣿⣿⣿⣿⣿⣿⣿⣿⣿⣿⣿⣿⣿⣿⣿⣿⣿⣿⣿⣿⣿⣿⣿⣿⣿⣿⡿⠀⠀⠀⠀⠀⠀⣘⣿⣿⣦⣄⠀⠀⠀⠀⠀⠀⠀⢀⣴⣿⡿⠿⠿⠿⠿⠿⠿⣿⣿⣿⣿⣿⣿⣿⠟⠻⠟⠋⠀⠀⠀⢀⣤⣶⣾⣿⣿⣿⣿⣿⣿⣿⣿⣿⣿⣿⣿⣿⣿⣿⡇</a:t>
            </a:r>
            <a:br/>
            <a:r>
              <a:t>⣿⣿⣿⣿⣿⣿⣿⣿⣿⣿⣿⣿⣿⣿⣿⣿⣿⣿⣿⣿⣿⣿⣿⣿⣿⣿⣿⣿⣷⡾⠀⠀⠀⠀⠀⢻⣿⣿⣿⣿⣿⣷⣶⣶⡀⠀⠀⢻⣿⠿⠓⠀⠀⠀⠀⠀⠀⠀⠈⠙⠻⢿⡿⠋⠀⠀⠀⠀⠀⡀⠀⣾⣿⣿⣿⣿⣿⣿⣿⣿⣿⣿⣿⣿⣿⣿⣿⣿⣿⣿⡇</a:t>
            </a:r>
            <a:br/>
            <a:r>
              <a:t>⣿⣿⣿⣿⣿⣿⣿⣿⣿⣿⣿⣿⣿⣿⣿⣿⣿⣿⣿⣿⣿⣿⣿⣿⣿⣿⣿⣿⣿⣇⠀⠀⠀⠀⠀⢸⣿⣿⣿⣿⣿⣿⣿⣿⣷⣀⣠⣾⠟⠀⠀⠀⠀⠀⠀⠀⠀⠀⠀⠀⠀⠀⠀⠀⠀⠀⠀⠀⣀⣠⣾⣿⣿⣿⣿⣿⣿⣿⣿⣿⣿⣿⣿⣿⣿⣿⣿⣿⣿⣿⡇</a:t>
            </a:r>
            <a:br/>
            <a:r>
              <a:t>⣿⣿⣿⣿⣿⣿⣿⣿⣿⣿⣿⣿⣿⣿⣿⣿⣿⣿⣿⣿⣿⣿⣿⣿⣿⣿⣿⣿⣿⣿⠀⠀⠀⠀⠀⠀⣿⣿⣿⣿⣿⣿⣿⣿⣿⣿⣿⣇⠀⠀⠀⠀⠀⠀⠀⠀⠀⠀⠀⠀⠀⠀⠀⠀⠀⠀⠀⢠⣿⣿⣿⣿⣿⣿⣿⣿⣿⣿⣿⣿⣿⣿⣿⣿⣿⣿⣿⣿⣿⣿⡇</a:t>
            </a:r>
            <a:br/>
            <a:r>
              <a:t>⣿⣿⣿⣿⣿⣿⣿⣿⣿⣿⣿⣿⣿⣿⣿⣿⣿⣿⣿⣿⣿⣿⣿⣿⣿⣿⣿⣿⣿⠃⡄⠀⠀⠀⠀⠀⢻⣿⣿⣿⣿⣿⣿⣿⣿⡏⠉⠙⠀⠀⠀⠀⠀⠀⠀⠀⠀⠀⠀⠀⠀⠀⠀⠀⠀⠀⠰⠛⠉⠉⠉⠀⠀⠀⠀⠀⠀⠉⠻⣿⣿⣿⣿⣿⣿⣿⣿⣿⣿⣿⡇</a:t>
            </a:r>
            <a:br/>
            <a:r>
              <a:t>⣿⣿⣿⣿⣿⣿⣿⣿⣿⣿⣿⣿⣿⣿⣿⣿⣿⣿⣿⣿⣿⣿⣿⣿⣿⣿⣿⣿⣿⠀⠳⠀⠀⠀⠀⠀⠸⣿⣿⣿⣿⣿⣿⣿⡟⠁⠀⠀⠀⠀⠀⠀⠀⠀⠀⠀⠀⠀⠀⠀⠀⠀⠀⠀⠀⠀⠀⠀⠀⠀⠀⠀⠀⠀⠀⠀⠠⣀⠰⣿⣿⣿⣿⣿⣿⣿⣿⣿⣿⣿⡇</a:t>
            </a:r>
            <a:br/>
            <a:r>
              <a:t>⣿⣿⣿⣿⣿⣿⣿⣿⣿⣿⣿⣿⣿⣿⣿⣿⣿⣿⣿⣿⣿⣿⣿⣿⣿⣿⣿⣿⣿⡆⡄⣤⠀⠀⠀⠀⠀⠀⠙⠻⣿⣿⣿⡟⠁⠀⠀⠀⠀⠀⠀⠀⠀⠀⠀⠀⠀⠀⠀⠀⠀⠀⠀⠀⠀⠀⠀⠀⠀⠀⣀⣠⣴⣾⣿⣶⣄⣈⠻⣿⣿⣿⣿⣿⣿⣿⣿⣿⣿⣿⡇</a:t>
            </a:r>
            <a:br/>
            <a:r>
              <a:t>⣿⣿⣿⣿⣿⣿⣿⣿⣿⣿⣿⣿⣿⣿⣿⣿⣿⣿⣿⣿⣿⣿⣿⣿⣿⣿⣿⣿⡿⠀⠁⢻⣷⣄⠀⠀⠀⠀⠀⠀⠈⠻⢿⡄⠀⠀⠀⠀⠀⠀⠀⠀⠀⠀⠀⠀⠀⠀⠀⠀⠀⠀⠀⠀⠀⠀⠀⠀⠀⠀⠹⣿⣿⣿⣿⣿⣿⣿⣷⣾⣿⣿⣿⣿⣿⣿⣿⣿⣿⣿⡇</a:t>
            </a:r>
            <a:br/>
            <a:r>
              <a:t>⣿⣿⣿⣿⣿⣿⣿⣿⣿⣿⣿⣿⣿⣿⣿⣿⣿⣿⣿⣿⣿⣿⣿⣿⣿⣿⣿⣿⡇⢸⡇⢸⣿⣿⣷⣄⠀⠀⠀⠀⠀⠀⠀⠙⢄⠀⠀⠀⠀⠀⠀⠀⠀⠀⠀⠀⠀⠀⠀⠀⠀⠀⠀⠀⠀⠀⠀⠀⠀⠀⠀⣿⣿⣿⣿⣿⣿⣿⣿⣿⣿⣿⣿⣿⣿⣿⣿⣿⣿⣿⡇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⣿⣿⣿⣿⣿⣿⣿⣿⣿⣿⣿⣿⣿⣿⣿⣿⣿⣿⣿⣿⣿⣿⣿⣿⣿⣿⣿⣿⣧⠀⠀⣼⣿⣿⣿⣿⣷⣄⠀⠀⠀⠀⠀⠀⠀⠁⠀⠀⠀⠀⠀⠀⠀⠀⠀⠀⠀⠀⠀⠀⠀⠀⠀⠀⠀⠀⠀⠀⠀⠀⠀⢸⣿⣿⣿⣿⣿⣿⣿⣿⣿⣿⣿⣿⣿⣿⣿⣿⣿⣿⡇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⣿⣿⣿⣿⣿⣿⣿⣿⣿⣿⣿⣿⣿⣿⣿⣿⣿⣿⣿⣿⣿⣿⣿⣿⣿⣿⣿⣿⡿⠰⠠⣿⣿⣿⣿⣿⣿⣿⣷⣄⡀⠀⠀⠀⠀⠀⠀⠀⠀⠀⠀⠀⠀⠀⠀⠀⠀⠀⠀⠀⠀⠀⠀⠀⠀⠀⠀⠀⠀⠀⠀⣼⣿⣿⣿⣿⣿⣿⣿⣿⣿⣿⣿⣿⣿⣿⣿⣿⣿⣿⡇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⣿⣿⣿⣿⣿⣿⣿⣿⣿⣿⣿⣿⣿⣿⣿⣿⣿⣿⣿⣿⣿⣿⣿⣿⣿⣿⣿⣿⠃⣤⡄⣿⣿⣿⣿⣿⣿⣿⣿⣿⣿⣦⡀⠀⠀⠀⠀⠀⠀⠀⠀⠀⠀⠀⠀⠀⠀⠀⠀⠀⠀⠀⠀⠀⠀⠀⠀⠀⠀⢀⣴⣿⣿⣿⣿⣿⣿⣿⣿⣿⣿⣿⣿⣿⣿⣿⣿⣿⣿⣿⡇</a:t>
            </a:r>
            <a:br/>
            <a:r>
              <a:t>⣿⣿⣿⣿⣿⣿⣿⣿⣿⣿⣿⣿⣿⣿⣿⣿⣿⣿⣿⣿⣿⣿⣿⣿⣿⣿⣿⣿⡀⠛⠃⣿⣿⣿⣿⣿⣿⣿⣿⣿⣿⣿⠋⠀⠀⠀⠀⠀⠀⠀⠀⠀⠀⠀⠀⠀⠀⠀⠀⠀⠀⠀⠀⠀⠀⠀⠀⠀⣠⣾⣿⣿⣿⣿⣿⣿⣿⣿⣿⣿⣿⣿⣿⣿⣿⣿⣿⣿⣿⣿⡇</a:t>
            </a:r>
            <a:br/>
            <a:r>
              <a:t>⣿⣿⣿⣿⣿⣿⣿⣿⣿⣿⣿⣿⣿⣿⣿⣿⣿⣿⣿⣿⣿⣿⣿⣿⣿⣿⣿⣿⡇⠠⢸⣿⣿⣿⣿⣿⣿⣿⣿⣿⡿⠁⠀⠀⠀⠀⠀⠀⠀⠀⠀⠀⠀⠀⠀⠀⠀⠀⠀⠀⠀⠀⠀⠀⠀⢀⣠⣾⣿⣿⣿⣿⣿⣿⣿⣿⣿⣿⣿⣿⣿⣿⣿⣿⣿⣿⣿⣿⣿⣿⡇</a:t>
            </a:r>
            <a:br/>
            <a:r>
              <a:t>⣿⣿⣿⣿⣿⣿⣿⣿⣿⣿⣿⣿⣿⣿⣿⣿⣿⣿⣿⣿⣿⣿⣿⣿⣿⣿⣿⣿⠇⠀⠘⣿⣿⣿⣿⣿⣿⣿⣿⠏⠀⠀⠀⠀⠀⠀⠀⠀⠀⠀⠀⠀⠀⠀⠀⠀⠀⠀⠀⠀⠀⠀⣠⣴⣶⣿⣿⣿⣿⣿⣿⣿⣿⣿⣿⣿⣿⣿⣿⣿⣿⣿⣿⣿⣿⣿⣿⣿⣿⣿⡇</a:t>
            </a:r>
            <a:br/>
            <a:r>
              <a:t>⣿⣿⣿⣿⣿⣿⣿⣿⣿⣿⣿⣿⣿⣿⣿⣿⣿⣿⣿⣿⣿⣿⣿⣿⣿⣿⣿⣿⠀⣿⡇⣿⣿⣿⣿⣿⣿⡿⠃⠀⠀⠀⠀⠀⠀⠀⠀⠀⠀⠀⠀⠀⠀⠀⠀⠀⠀⠀⠀⠀⠀⠀⣿⣿⣿⣿⣿⣿⣿⣿⣿⣿⣿⣿⣿⣿⣿⣿⣿⣿⣿⣿⣿⣿⣿⣿⣿⣿⣿⣿⡇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⣿⣿⣿⣿⣿⣿⣿⣿⣿⣿⣿⣿⣿⣿⣿⣿⣿⣿⣿⣿⣿⣿⣿⣿⣿⣿⣿⣿⣆⠀⢀⣿⣿⣿⣿⣿⡟⠁⠀⠀⠀⠀⠀⠀⠀⠀⠀⠀⠀⠀⠀⠀⠀⠀⠀⠀⠀⠀⠀⠀⠀⢠⣿⣿⣿⣿⣿⣿⣿⣿⣿⣿⣿⣿⣿⣿⣿⣿⣿⣿⣿⣿⣿⣿⣿⣿⣿⣿⣿⣿⡇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⣿⣿⣿⣿⣿⣿⣿⣿⣿⣿⣿⣿⣿⣿⣿⣿⣿⣿⣿⣿⣿⣿⣿⣿⣿⣿⣿⣿⣿⠀⠸⣿⣿⣿⣿⠏⠀⠀⠀⠀⠀⠀⠀⠀⠀⠀⠀⠀⠀⠀⠀⠀⠀⠀⠀⠀⠀⠀⠀⠀⠀⠸⣿⣿⣿⣿⣿⣿⣿⣿⣿⣿⣿⣿⣿⣿⣿⣿⣿⣿⣿⣿⣿⣿⣿⣿⣿⣿⣿⣿⡇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⣿⣿⣿⣿⣿⣿⣿⣿⣿⣿⣿⣿⣿⣿⣿⣿⣿⣿⣿⣿⣿⣿⣿⣿⣿⣿⣿⣿⡇⣠⡄⢹⣿⣿⠋⠀⠀⠀⠀⠀⠀⠀⠀⠀⠀⠀⠀⠀⠀⠀⠀⠀⠀⠀⠀⠀⠀⠀⠀⠀⠀⠀⣿⣿⣿⣿⣿⣿⣿⣿⣿⣿⣿⣿⣿⣿⣿⣿⣿⣿⣿⣿⣿⣿⣿⣿⣿⣿⣿⣿⡇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⣿⣿⣿⣿⣿⣿⣿⣿⣿⣿⣿⣿⣿⣿⣿⣿⣿⣿⣿⣿⣿⣿⣿⣿⣿⣿⣿⣿⡇⠹⠇⢸⣿⠃⠀⠀⠀⠀⠀⠀⠀⠀⠀⠀⠀⠀⠀⠀⠀⠀⠀⠀⠀⠀⠀⠀⠀⠀⠀⠀⠀⠀⣿⣿⣿⣿⣿⣿⣿⣿⣿⣿⣿⣿⣿⣿⣿⣿⣿⣿⣿⣿⣿⣿⣿⣿⣿⣿⣿⣿⡇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⣿⣿⣿⣿⣿⣿⣿⣿⣿⣿⣿⣿⣿⣿⣿⣿⣿⣿⣿⣿⣿⣿⣿⣿⣿⣿⣿⣿⣷⠀⠀⣿⡏⠀⠀⠀⠀⠀⠀⠀⠀⠀⠀⠀⠀⠀⠀⠀⠀⠀⠀⠀⠀⠀⠀⠀⠀⠀⠀⠀⠀⠀⢻⣿⣿⣿⣿⣿⣿⣿⣿⣿⣿⣿⣿⣿⣿⣿⣿⣿⣿⣿⣿⣿⣿⣿⣿⣿⣿⣿⡇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⣿⣿⣿⣿⣿⣿⣿⣿⣿⣿⣿⣿⣿⣿⣿⣿⣿⣿⣿⣿⣿⣿⣿⣿⣿⣿⣿⣿⡟⠀⠀⢿⠀⠀⠀⠀⠀⠀⠀⠀⠀⠀⠀⠀⠀⠀⠀⠀⠀⠀⠀⠀⠀⠀⠀⠀⠀⠀⠀⠀⠀⠀⢸⣿⣿⣿⣿⣿⣿⣿⣿⣿⣿⣿⣿⣿⣿⣿⣿⣿⣿⣿⣿⣿⣿⣿⣿⣿⣿⣿⡇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⣿⣿⣿⣿⣿⣿⣿⣿⣿⣿⣿⣿⣿⣿⣿⣿⣿⣿⣿⣿⣿⣿⣿⣿⣿⣿⣿⣿⡇⢰⡆⢸⠀⠀⠀⠀⠀⢀⣴⠀⠀⠀⠀⠀⠀⠀⠀⠀⠀⠀⠀⠀⠀⠀⠀⠀⠀⠀⠀⠀⠀⠀⢸⣿⣿⣿⣿⣿⣿⣿⣿⣿⣿⣿⣿⣿⣿⣿⣿⣿⣿⣿⣿⣿⣿⣿⣿⣿⣿⣿⡇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⣿⣿⣿⣿⣿⣿⣿⣿⣿⣿⣿⣿⣿⣿⣿⣿⣿⣿⣿⣿⣿⣿⣿⣿⣿⣿⣿⣿⣇⠈⠁⣸⠀⠀⢀⣠⣶⣿⣿⡄⠀⠀⠀⠀⠀⠀⠀⠀⠀⠀⠀⠀⠀⠀⠀⠀⠀⠀⠀⠀⠀⠀⢸⣿⣿⣿⣿⣿⣿⣿⣿⣿⣿⣿⣿⣿⣿⣿⣿⣿⣿⣿⣿⣿⣿⣿⣿⣿⣿⣿⡇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⣿⣿⣿⣿⣿⣿⣿⣿⣿⣿⣿⣿⣿⣿⣿⣿⣿⣿⣿⣿⣿⣿⣿⣿⣿⣿⣿⣿⣿⣿⣿⡇⠀⠀⠀⠀⠀⠀⠀⠀⠀⠀⠀⠀⠀⠀⠀⠀⠀⠀⠀⠈⣿⣿⣿⣿⣿⣿⣿⣿⣿⣿⣿⣿⣿⣿⣿⣿⣿⣿⣿⣿⣿⣿⣿⣿⣿⣿⣿⣿⣿⣿⣿⣿⣿⣿⣿⣿⣿⣿⡇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⣿⣿⣿⣿⣿⣿⣿⣿⣿⣿⣿⣿⣿⣿⣿⣿⣿⣿⣿⣿⣿⣿⣿⣿⣿⣿⣿⣿⣿⣿⣿⣿⣷⡄⠀⠀⠀⠀⠀⠀⠀⠀⠀⠀⠀⠀⠀⠀⠀⠀⣴⣿⣿⣿⣿⣿⣿⣿⣿⣿⣿⣿⣿⣿⣿⣿⣿⣿⣿⣿⣿⣿⣿⣿⣿⣿⣿⣿⣿⣿⣿⣿⣿⣿⣿⣿⣿⣿⣿⣿⡇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⣿⣿⣿⣿⣿⣿⣿⣿⣿⣿⣿⣿⣿⣿⣿⣿⣿⣿⣿⣿⣿⣿⣿⣿⣿⣿⣿⣿⣿⣿⠿⣿⣿⣿⣦⣀⠀⠀⠀⠀⠀⠀⠀⠀⠀⠀⠀⠀⠀⢸⣿⣿⣿⣿⣿⣿⣿⣿⣿⣿⣿⣿⣿⣿⣿⣿⣿⣿⣿⣿⣿⣿⣿⣿⣿⣿⣿⣿⣿⣿⣿⣿⣿⣿⣿⣿⣿⣿⣿⣿⡇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⣿⣿⣿⣿⣿⣿⣿⣿⣿⣿⣿⣿⣿⣿⣿⣿⣿⣿⣿⣿⣿⣿⣿⣿⣿⣿⣿⣿⣿⠏⠀⠀⠀⠀⠀⠈⠁⠀⠀⠀⠀⠀⠀⠀⠀⠀⠀⠀⠀⠈⢻⣿⣿⣿⣿⣿⣿⣿⣿⣿⣿⣿⣿⣿⣿⣿⣿⣿⣿⣿⣿⣿⣿⣿⣿⣿⣿⣿⣿⣿⣿⣿⣿⣿⣿⣿⣿⣿⣿⣿⡇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⣿⣿⣿⣿⣿⣿⣿⣿⣿⣿⣿⣿⣿⣿⣿⣿⣿⣿⣿⣿⣿⣿⣿⣿⣿⣿⠟⠉⣀⠀⠀⠀⠀⠀⠀⠀⠀⠀⠀⠀⠀⠀⠀⠀⠀⠀⠀⠀⠀⠀⠀⢻⣿⣿⣿⣿⣿⣿⣿⣿⣿⣿⣿⣿⣿⣿⣿⣿⣿⣿⣿⣿⣿⣿⣿⣿⣿⣿⣿⣿⣿⣿⣿⣿⣿⣿⣿⣿⣿⣿⡇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⣿⣿⣿⣿⣿⣿⣿⣿⣿⣿⣿⣿⣿⣿⣿⣿⣿⣿⣿⣿⣿⣿⣿⣿⣿⣿⣶⣌⠉⠀⠀⠀⠀⠀⠀⠀⠀⠀⠀⠀⠀⠀⠀⠀⠀⠀⠀⠀⠀⠀⠀⢸⣿⣿⣿⣿⣿⣿⣿⣿⣿⣿⣿⣿⣿⣿⣿⣿⣿⣿⣿⣿⣿⣿⣿⣿⣿⣿⣿⣿⣿⣿⣿⣿⣿⣿⣿⣿⣿⣿⡇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⣿⣿⣿⣿⣿⣿⣿⣿⣿⣿⣿⣿⣿⣿⣿⣿⣿⣿⣿⣿⣿⣿⣿⣿⣿⣿⣿⣿⡄⠀⠀⠀⠀⠀⢀⣠⠀⠀⠀⠀⠀⠀⠀⠀⠀⠀⠀⠀⠀⠀⠀⢸⣿⣿⣿⣿⣿⣿⣿⣿⣿⣿⣿⣿⣿⣿⣿⣿⣿⣿⣿⣿⣿⣿⡯⠙⢹⣿⣿⣿⣿⣿⣿⣿⣿⣿⣿⣿⣿⣿⡇</a:t>
            </a:r>
            <a:br/>
            <a:r>
              <a:t>⣿⣿⣿⣿⣿⣿⣿⣿⣿⣿⣿⣿⣿⣿⣿⣿⣿⣿⣿⣿⣿⣿⣿⣿⣿⣿⣿⣿⣷⠀⠀⠀⠀⠀⠹⣿⣆⠀⠀⠀⠀⠀⠀⠀⠀⠀⠀⠀⠀⠀⢀⣿⣿⣿⣿⣿⣿⣿⣿⣿⣿⣿⣿⣿⣿⣿⣿⣿⣿⣿⠿⠿⠛⠉⠀⠀⢸⣿⣿⣿⣿⣿⣿⣿⣿⣿⣿⣿⣿⣿⡇</a:t>
            </a:r>
            <a:br/>
            <a:r>
              <a:t>⣿⣿⣿⣿⣿⣿⣿⣿⣿⣿⣿⣿⣿⣿⣿⣿⣿⣿⣿⣿⣿⣿⣿⣿⣿⣿⣿⣿⠇⠀⠀⠀⠀⠀⢀⣽⣿⣦⡀⠀⠀⠀⠀⠀⠀⠀⠀⠀⢀⣴⣿⡿⠿⠿⠿⠿⡿⢿⣿⣿⣿⣿⣿⣿⣿⣿⣿⡿⠟⠋⠀⠀⠀⠀⣀⣤⣿⣿⣿⣿⣿⣿⣿⣿⣿⣿⣿⣿⣿⣿⡇</a:t>
            </a:r>
            <a:br/>
            <a:r>
              <a:t>⣿⣿⣿⣿⣿⣿⣿⣿⣿⣿⣿⣿⣿⣿⣿⣿⣿⣿⣿⣿⣿⣿⣿⣿⣿⣿⣿⣿⣾⡇⠀⠀⠀⠀⠀⣿⣿⣿⣿⣷⣦⣤⣀⠀⠀⠀⢠⣾⣿⣿⠛⠂⠀⠀⠀⠀⠀⠀⠀⠉⠛⠿⣿⣿⠏⠀⠀⠀⠀⠀⠀⠀⣾⣿⣿⣿⣿⣿⣿⣿⣿⣿⣿⣿⣿⣿⣿⣿⣿⣿⡇</a:t>
            </a:r>
            <a:br/>
            <a:r>
              <a:t>⣿⣿⣿⣿⣿⣿⣿⣿⣿⣿⣿⣿⣿⣿⣿⣿⣿⣿⣿⣿⣿⣿⣿⣿⣿⣿⣿⣿⣿⡆⠀⠀⠀⠀⠀⢸⣿⣿⣿⣿⣿⣿⣿⣇⠀⠀⣸⣿⡿⠃⠀⠀⠀⠀⠀⠀⠀⠀⠀⠀⠀⠀⠈⠁⠀⠀⠀⠀⠀⠀⢀⣰⣿⣿⣿⣿⣿⣿⣿⣿⣿⣿⣿⣿⣿⣿⣿⣿⣿⣿⡇</a:t>
            </a:r>
            <a:br/>
            <a:r>
              <a:t>⣿⣿⣿⣿⣿⣿⣿⣿⣿⣿⣿⣿⣿⣿⣿⣿⣿⣿⣿⣿⣿⣿⣿⣿⣿⣿⣿⣿⣿⡇⠀⠀⠀⠀⠀⠘⣿⣿⣿⣿⣿⣿⣿⣿⣶⣿⣿⣿⡁⠀⠀⠀⠀⠀⠀⠀⠀⠀⠀⠀⠀⠀⠀⠀⠀⠀⠀⠀⢀⣶⣿⣿⣿⣿⣿⣿⣿⣿⣿⣿⣿⣿⣿⣿⣿⣿⣿⣿⣿⣿⡇</a:t>
            </a:r>
            <a:br/>
            <a:r>
              <a:t>⣿⣿⣿⣿⣿⣿⣿⣿⣿⣿⣿⣿⣿⣿⣿⣿⣿⣿⣿⣿⣿⣿⣿⣿⣿⣿⣿⣿⣿⠀⡀⠀⠀⠀⠀⠀⣿⣿⣿⣿⣿⣿⣿⣿⣿⣿⠉⠛⠃⠀⠀⠀⠀⠀⠀⠀⠀⠀⠀⠀⠀⠀⠀⠀⠀⠀⠀⠠⠾⠿⠛⠋⠉⠀⠀⠀⠀⠀⠀⠀⠈⠙⣻⣿⣿⣿⣿⣿⣿⣿⡇</a:t>
            </a:r>
            <a:br/>
            <a:r>
              <a:t>⣿⣿⣿⣿⣿⣿⣿⣿⣿⣿⣿⣿⣿⣿⣿⣿⣿⣿⣿⣿⣿⣿⣿⣿⣿⣿⣿⣿⣿⠘⠃⠀⠀⠀⠀⠀⢿⣿⣿⣿⣿⣿⣿⣿⣿⠉⠀⠀⠀⠀⠀⠀⠀⠀⠀⠀⠀⠀⠀⠀⠀⠀⠀⠀⠀⠀⠀⠀⠀⠀⠀⠀⠀⠀⠀⠀⠀⠀⠠⢄⡀⢺⣿⣿⣿⣿⣿⣿⣿⣿⡇</a:t>
            </a:r>
            <a:br/>
            <a:r>
              <a:t>⣿⣿⣿⣿⣿⣿⣿⣿⣿⣿⣿⣿⣿⣿⣿⣿⣿⣿⣿⣿⣿⣿⣿⣿⣿⣿⣿⣿⣿⠀⠀⣄⠀⠀⠀⠀⠀⠈⠛⢿⣿⣿⣿⡟⠁⠀⠀⠀⠀⠀⠀⠀⠀⠀⠀⠀⠀⠀⠀⠀⠀⠀⠀⠀⠀⠀⠀⠀⠀⠀⠀⠀⣀⣠⣴⣶⣷⣤⡀⠀⠙⢿⣿⣿⣿⣿⣿⣿⣿⣿⡇</a:t>
            </a:r>
            <a:br/>
            <a:r>
              <a:t>⣿⣿⣿⣿⣿⣿⣿⣿⣿⣿⣿⣿⣿⣿⣿⣿⣿⣿⣿⣿⣿⣿⣿⣿⣿⣿⣿⣿⡟⠀⠀⢻⣦⡀⠀⠀⠀⠀⠀⠀⠙⠿⣿⠁⠀⠀⠀⠀⠀⠀⠀⠀⠀⠀⠀⠀⠀⠀⠀⠀⠀⠀⠀⠀⠀⠀⠀⠀⠀⠀⠀⠙⣿⣿⣿⣿⣿⣿⣿⣿⣷⣬⣿⣿⣿⣿⣿⣿⣿⣿⡇</a:t>
            </a:r>
            <a:br/>
            <a:r>
              <a:t>⣿⣿⣿⣿⣿⣿⣿⣿⣿⣿⣿⣿⣿⣿⣿⣿⣿⣿⣿⣿⣿⣿⣿⣿⣿⣿⣿⣿⠃⣾⡇⢸⣿⣷⣆⠀⠀⠀⠀⠀⠀⠀⠈⠳⡀⠀⠀⠀⠀⠀⠀⠀⠀⠀⠀⠀⠀⠀⠀⠀⠀⠀⠀⠀⠀⠀⠀⠀⠀⠀⠀⠀⢸⣿⣿⣿⣿⣿⣿⣿⣿⣿⣿⣿⣿⣿⣿⣿⣿⣿⡇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⣿⣿⣿⣿⣿⣿⣿⣿⣿⣿⣿⣿⣿⣿⣿⣿⣿⣿⣿⣿⣿⣿⣿⣿⣿⣿⣿⣿⡄⠀⢁⣿⣿⣿⣿⣷⣄⡀⠀⠀⠀⠀⠀⠀⠈⠂⠀⠀⠀⠀⠀⠀⠀⠀⠀⠀⠀⠀⠀⠀⠀⠀⠀⠀⠀⠀⠀⠀⠀⠀⠀⠀⠀⣿⣿⣿⣿⣿⣿⣿⣿⣿⣿⣿⣿⣿⣿⣿⣿⣿⡇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⣿⣿⣿⣿⣿⣿⣿⣿⣿⣿⣿⣿⣿⣿⣿⣿⣿⣿⣿⣿⣿⣿⣿⣿⣿⣿⣿⣿⡇⠀⢸⣿⣿⣿⣿⣿⣿⣿⣦⡀⠀⠀⠀⠀⠀⠀⠀⠀⠀⠀⠀⠀⠀⠀⠀⠀⠀⠀⠀⠀⠀⠀⠀⠀⠀⠀⠀⠀⠀⠀⠀⠀⠀⣿⣿⣿⣿⣿⣿⣿⣿⣿⣿⣿⣿⣿⣿⣿⣿⣿⡇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⣿⣿⣿⣿⣿⣿⣿⣿⣿⣿⣿⣿⣿⣿⣿⣿⣿⣿⣿⣿⣿⣿⣿⣿⣿⣿⣿⡟⢀⣠⠈⣿⣿⣿⣿⣿⣿⣿⣿⣿⣦⡀⠀⠀⠀⠀⠀⠀⠀⠀⠀⠀⠀⠀⠀⠀⠀⠀⠀⠀⠀⠀⠀⠀⠀⠀⠀⠀⠀⠀⠀⠀⣼⣿⣿⣿⣿⣿⣿⣿⣿⣿⣿⣿⣿⣿⣿⣿⣿⣿⡇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⣿⣿⣿⣿⣿⣿⣿⣿⣿⣿⣿⣿⣿⣿⣿⣿⣿⣿⣿⣿⣿⣿⣿⣿⣿⣿⣿⡇⠸⠟⢰⣿⣿⣿⣿⣿⣿⣿⣿⣿⣿⣿⣦⠀⠀⠀⠀⠀⠀⠀⠀⠀⠀⠀⠀⠀⠀⠀⠀⠀⠀⠀⠀⠀⠀⠀⠀⠀⠀⠀⣠⣾⣿⣿⣿⣿⣿⣿⣿⣿⣿⣿⣿⣿⣿⣿⣿⣿⣿⣿⡇</a:t>
            </a:r>
            <a:br/>
            <a:r>
              <a:t>⣿⣿⣿⣿⣿⣿⣿⣿⣿⣿⣿⣿⣿⣿⣿⣿⣿⣿⣿⣿⣿⣿⣿⣿⣿⣿⣿⣷⠀⠀⣾⣿⣿⣿⣿⣿⣿⣿⣿⣿⣿⠟⠁⠀⠀⠀⠀⠀⠀⠀⠀⠀⠀⠀⠀⠀⠀⠀⠀⠀⠀⠀⠀⠀⠀⠀⠀⠀⣠⣾⣿⣿⣿⣿⣿⣿⣿⣿⣿⣿⣿⣿⣿⣿⣿⣿⣿⣿⣿⣿⡇</a:t>
            </a:r>
            <a:br/>
            <a:r>
              <a:t>⣿⣿⣿⣿⣿⣿⣿⣿⣿⣿⣿⣿⣿⣿⣿⣿⣿⣿⣿⣿⣿⣿⣿⣿⣿⣿⣿⡟⠐⠰⣿⣿⣿⣿⣿⣿⣿⣿⣿⣿⠋⠀⠀⠀⠀⠀⠀⠀⠀⠀⠀⠀⠀⠀⠀⠀⠀⠀⠀⠀⠀⠀⠀⠀⢀⢀⣴⣾⣿⣿⣿⣿⣿⣿⣿⣿⣿⣿⣿⣿⣿⣿⣿⣿⣿⣿⣿⣿⣿⣿⡇</a:t>
            </a:r>
            <a:br/>
            <a:r>
              <a:t>⣿⣿⣿⣿⣿⣿⣿⣿⣿⣿⣿⣿⣿⣿⣿⣿⣿⣿⣿⣿⣿⣿⣿⣿⣿⣿⣿⠀⣶⠆⣿⣿⣿⣿⣿⣿⣿⣿⣿⠃⠀⠀⠀⠀⠀⠀⠀⠀⠀⠀⠀⠀⠀⠀⠀⠀⠀⠀⠀⠀⠀⠀⢠⣾⣿⣿⣿⣿⣿⣿⣿⣿⣿⣿⣿⣿⣿⣿⣿⣿⣿⣿⣿⣿⣿⣿⣿⣿⣿⣿⡇</a:t>
            </a:r>
            <a:br/>
            <a:r>
              <a:t>⣿⣿⣿⣿⣿⣿⣿⣿⣿⣿⣿⣿⣿⣿⣿⣿⣿⣿⣿⣿⣿⣿⣿⣿⣿⣿⣿⠀⠋⠀⣿⣿⣿⣿⣿⣿⣿⡿⠃⠀⠀⠀⠀⠀⠀⠀⠀⠀⠀⠀⠀⠀⠀⠀⠀⠀⠀⠀⠀⠀⠀⠀⢸⣿⣿⣿⣿⣿⣿⣿⣿⣿⣿⣿⣿⣿⣿⣿⣿⣿⣿⣿⣿⣿⣿⣿⣿⣿⣿⣿⡇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⣿⣿⣿⣿⣿⣿⣿⣿⣿⣿⣿⣿⣿⣿⣿⣿⣿⣿⣿⣿⣿⣿⣿⣿⣿⣿⣿⡇⠀⢸⣿⣿⣿⣿⣿⣿⡿⠁⠀⠀⠀⠀⠀⠀⠀⠀⠀⠀⠀⠀⠀⠀⠀⠀⠀⠀⠀⠀⠀⠀⠀⠀⣼⣿⣿⣿⣿⣿⣿⣿⣿⣿⣿⣿⣿⣿⣿⣿⣿⣿⣿⣿⣿⣿⣿⣿⣿⣿⣿⣿⡇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⣿⣿⣿⣿⣿⣿⣿⣿⣿⣿⣿⣿⣿⣿⣿⣿⣿⣿⣿⣿⣿⣿⣿⣿⣿⣿⣿⠁⠀⠘⣿⣿⣿⣿⣿⡟⠀⠀⠀⠀⠀⠀⠀⠀⠀⠀⠀⠀⠀⠀⠀⠀⠀⠀⠀⠀⠀⠀⠀⠀⠀⠀⢻⣿⣿⣿⣿⣿⣿⣿⣿⣿⣿⣿⣿⣿⣿⣿⣿⣿⣿⣿⣿⣿⣿⣿⣿⣿⣿⣿⡇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⣿⣿⣿⣿⣿⣿⣿⣿⣿⣿⣿⣿⣿⣿⣿⣿⣿⣿⣿⣿⣿⣿⣿⣿⣿⣿⣿⠀⣿⠀⣿⣿⣿⣿⡟⠀⠀⠀⠀⠀⠀⠀⠀⠀⠀⠀⠀⠀⠀⠀⠀⠀⠀⠀⠀⠀⠀⠀⠀⠀⠀⠀⢸⣿⣿⣿⣿⣿⣿⣿⣿⣿⣿⣿⣿⣿⣿⣿⣿⣿⣿⣿⣿⣿⣿⣿⣿⣿⣿⣿⡇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⣿⣿⣿⣿⣿⣿⣿⣿⣿⣿⣿⣿⣿⣿⣿⣿⣿⣿⣿⣿⣿⣿⣿⣿⣿⣿⣿⡀⠀⢠⣿⣿⣿⡟⠀⠀⠀⠀⠀⠀⠀⠀⠀⠀⠀⠀⠀⠀⠀⠀⠀⠀⠀⠀⠀⠀⠀⠀⠀⠀⠀⠀⢸⣿⣿⣿⣿⣿⣿⣿⣿⣿⣿⣿⣿⣿⣿⣿⣿⣿⣿⣿⣿⣿⣿⣿⣿⣿⣿⣿⡇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⣿⣿⣿⣿⣿⣿⣿⣿⣿⣿⣿⣿⣿⣿⣿⣿⣿⣿⣿⣿⣿⣿⣿⣿⣿⣿⣿⡇⠀⢸⣿⣿⣿⠁⠀⠀⠀⠀⠀⠀⠀⠀⠀⠀⠀⠀⠀⠀⠀⠀⠀⠀⠀⠀⠀⠀⠀⠀⠀⠀⠀⠀⠈⣿⣿⣿⣿⣿⣿⣿⣿⣿⣿⣿⣿⣿⣿⣿⣿⣿⣿⣿⣿⣿⣿⣿⣿⣿⣿⣿⡇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⣿⣿⣿⣿⣿⣿⣿⣿⣿⣿⣿⣿⣿⣿⣿⣿⣿⣿⣿⣿⣿⣿⣿⣿⣿⣿⣿⠁⣀⡀⢹⣿⡏⠀⠀⠀⠀⠀⠀⠀⠀⠀⠀⠀⠀⠀⠀⠀⠀⠀⠀⠀⠀⠀⠀⠀⠀⠀⠀⠀⠀⠀⠀⣿⣿⣿⣿⣿⣿⣿⣿⣿⣿⣿⣿⣿⣿⣿⣿⣿⣿⣿⣿⣿⣿⣿⣿⣿⣿⣿⡇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⣿⣿⣿⣿⣿⣿⣿⣿⣿⣿⣿⣿⣿⣿⣿⣿⣿⣿⣿⣿⣿⣿⣿⣿⣿⣿⣿⡀⠻⠇⢸⣿⣇⠀⠀⠀⠀⠀⢀⠀⠀⠀⠀⠀⠀⠀⠀⠀⠀⠀⠀⠀⠀⠀⠀⠀⠀⠀⠀⠀⠀⠀⠀⣿⣿⣿⣿⣿⣿⣿⣿⣿⣿⣿⣿⣿⣿⣿⣿⣿⣿⣿⣿⣿⣿⣿⣿⣿⣿⣿⡇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⣿⣿⣿⣿⣿⣿⣿⣿⣿⣿⣿⣿⣿⣿⣿⣿⣿⣿⣿⣿⣿⣿⣿⣿⣿⣿⣿⣿⣿⣿⠿⠿⢿⣿⣷⣄⠀⠀⠀⠀⠀⠀⠀⠀⠀⠀⠀⠀⠀⢰⣿⣿⣿⣿⣿⣿⣿⣿⣿⣿⣿⣿⣿⣿⣿⣿⣿⣿⣿⣿⣿⣿⣿⣿⣿⣿⣿⣿⣿⣿⣿⣿⣿⣿⣿⣿⣿⣿⣿⣿⡇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⣿⣿⣿⣿⣿⣿⣿⣿⣿⣿⣿⣿⣿⣿⣿⣿⣿⣿⣿⣿⣿⣿⣿⣿⣿⣿⣿⣿⠿⠃⠀⠀⠀⠀⠀⠀⠀⠀⠀⠀⠀⠀⠀⠀⠀⠀⠀⠀⠀⠈⠻⣿⣿⣿⣿⣿⣿⣿⣿⣿⣿⣿⣿⣿⣿⣿⣿⣿⣿⣿⣿⣿⣿⣿⣿⣿⣿⣿⣿⣿⣿⣿⣿⣿⣿⣿⣿⣿⣿⣿⡇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⣿⣿⣿⣿⣿⣿⣿⣿⣿⣿⣿⣿⣿⣿⣿⣿⣿⣿⣿⣿⣿⣿⣿⣿⣿⣿⠋⢀⡠⠀⠀⠀⠀⠀⠀⠀⠀⠀⠀⠀⠀⠀⠀⠀⠀⠀⠀⠀⠀⠀⠀⢹⣿⣿⣿⣿⣿⣿⣿⣿⣿⣿⣿⣿⣿⣿⣿⣿⣿⣿⣿⣿⣿⣿⣿⣿⣿⣿⣿⣿⣿⣿⣿⣿⣿⣿⣿⣿⣿⣿⡇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⣿⣿⣿⣿⣿⣿⣿⣿⣿⣿⣿⣿⣿⣿⣿⣿⣿⣿⣿⣿⣿⣿⣿⣿⣿⣿⣷⣆⠁⠀⠀⠀⠀⠀⠀⠀⠀⠀⠀⠀⠀⠀⠀⠀⠀⠀⠀⠀⠀⠀⠀⠀⣿⣿⣿⣿⣿⣿⣿⣿⣿⣿⣿⣿⣿⣿⣿⣿⣿⣿⣿⣿⣿⣿⣿⣿⣿⣿⣿⣿⣿⣿⣿⣿⣿⣿⣿⣿⣿⣿⡇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⣿⣿⣿⣿⣿⣿⣿⣿⣿⣿⣿⣿⣿⣿⣿⣿⣿⣿⣿⣿⣿⣿⣿⣿⣿⣿⣿⣿⡄⠀⠀⠀⠀⠀⣀⣄⠀⠀⠀⠀⠀⠀⠀⠀⠀⠀⠀⠀⠀⠀⠀⢠⣿⣿⣿⣿⣿⣿⣿⣿⣿⣿⣿⣿⣿⣿⣿⣿⣿⣿⣿⣿⣿⣿⣿⠛⠟⣿⣿⣿⣿⣿⣿⣿⣿⣿⣿⣿⣿⣿⡇</a:t>
            </a:r>
            <a:br/>
            <a:r>
              <a:t>⣿⣿⣿⣿⣿⣿⣿⣿⣿⣿⣿⣿⣿⣿⣿⣿⣿⣿⣿⣿⣿⣿⣿⣿⣿⣿⣿⣿⡇⠀⠀⠀⠀⠀⠹⣿⣆⠀⠀⠀⠀⠀⠀⠀⠀⠀⠀⠀⠀⠀⢀⣾⣿⣿⣿⣿⣿⣿⣿⣿⣿⣿⣿⣿⣿⣿⣿⣿⣿⣿⣿⣿⠿⠟⠉⠀⠀⣿⣿⣿⣿⣿⣿⣿⣿⣿⣿⣿⣿⣿⡇</a:t>
            </a:r>
            <a:br/>
            <a:r>
              <a:t>⣿⣿⣿⣿⣿⣿⣿⣿⣿⣿⣿⣿⣿⣿⣿⣿⣿⣿⣿⣿⣿⣿⣿⣿⣿⣿⣿⣿⠁⠀⠀⠀⠀⠀⢠⣽⣿⣦⡀⠀⠀⠀⠀⠀⠀⠀⠀⠀⠀⣠⣾⡿⠿⠿⠿⠿⣿⣿⣿⣿⣿⣿⣿⣿⣿⣿⣿⣿⡿⠟⠃⠀⠀⠀⠀⢀⣴⣿⣿⣿⣿⣿⣿⣿⣿⣿⣿⣿⣿⣿⡇</a:t>
            </a:r>
            <a:br/>
            <a:r>
              <a:t>⣿⣿⣿⣿⣿⣿⣿⣿⣿⣿⣿⣿⣿⣿⣿⣿⣿⣿⣿⣿⣿⣿⣿⣿⣿⣿⣿⣿⣿⠀⠀⠀⠀⠀⠀⣿⣿⣿⣿⣶⣦⣤⣀⠀⠀⠀⢠⣶⣿⣿⡛⠓⠀⠀⠀⠀⠀⠀⠀⠈⠙⠻⣿⣿⡟⠁⠀⠁⠀⠀⠀⠀⢠⣶⣾⣿⣿⣿⣿⣿⣿⣿⣿⣿⣿⣿⣿⣿⣿⣿⡇</a:t>
            </a:r>
            <a:br/>
            <a:r>
              <a:t>⣿⣿⣿⣿⣿⣿⣿⣿⣿⣿⣿⣿⣿⣿⣿⣿⣿⣿⣿⣿⣿⣿⣿⣿⣿⣿⣿⣿⣿⡀⠀⠀⠀⠀⠀⢹⣿⣿⣿⣿⣿⣿⣿⡆⠀⠀⢸⣿⣿⠋⠀⠀⠀⠀⠀⠀⠀⠀⠀⠀⠀⠀⠀⠉⠀⠀⠀⠀⠀⠀⠄⢀⣾⣿⣿⣿⣿⣿⣿⣿⣿⣿⣿⣿⣿⣿⣿⣿⣿⣿⡇</a:t>
            </a:r>
            <a:br/>
            <a:r>
              <a:t>⣿⣿⣿⣿⣿⣿⣿⣿⣿⣿⣿⣿⣿⣿⣿⣿⣿⣿⣿⣿⣿⣿⣿⣿⣿⣿⣿⣿⣿⡇⠀⠀⠀⠀⠀⠘⣿⣿⣿⣿⣿⣿⣿⣷⣴⣾⣿⣿⡁⠀⠀⠀⠀⠀⠀⠀⠀⠀⠀⠀⠀⠀⠀⠀⠀⠀⠀⠀⠀⣠⣶⣿⣿⣿⣿⣿⣿⣿⣿⣿⣿⣿⣿⣿⣿⣿⣿⣿⣿⣿⡇</a:t>
            </a:r>
            <a:br/>
            <a:r>
              <a:t>⣿⣿⣿⣿⣿⣿⣿⣿⣿⣿⣿⣿⣿⣿⣿⣿⣿⣿⣿⣿⣿⣿⣿⣿⣿⣿⣿⣿⡿⢠⠀⠀⠀⠀⠀⠀⣿⣿⣿⣿⣿⣿⣿⣿⣿⣿⠉⠛⠃⠀⠀⠀⠀⠀⠀⠀⠀⠀⠀⠀⠀⠀⠀⠀⠀⠀⠀⠀⠰⠿⠟⠛⠉⠉⠀⠀⠀⠀⠀⠀⠀⠀⢈⣙⣿⣿⣿⣿⣿⣿⡇</a:t>
            </a:r>
            <a:br/>
            <a:r>
              <a:t>⣿⣿⣿⣿⣿⣿⣿⣿⣿⣿⣿⣿⣿⣿⣿⣿⣿⣿⣿⣿⣿⣿⣿⣿⣿⣿⣿⣿⡇⠘⠂⠀⠀⠀⠀⠀⢿⣿⣿⣿⣿⣿⣿⣿⣿⠋⠀⠀⠀⠀⠀⠀⠀⠀⠀⠀⠀⠀⠀⠀⠀⠀⠀⠀⠀⠀⠀⠀⠀⠀⠀⠀⠀⠀⠀⠀⠀⠀⠀⠠⣀⠀⠺⣿⣿⣿⣿⣿⣿⣿⡇</a:t>
            </a:r>
            <a:br/>
            <a:r>
              <a:t>⣿⣿⣿⣿⣿⣿⣿⣿⣿⣿⣿⣿⣿⣿⣿⣿⣿⣿⣿⣿⣿⣿⣿⣿⣿⣿⣿⣿⣿⠀⠀⡄⠀⠀⠀⠀⠀⠈⠻⢿⣿⣿⣿⡟⠋⠀⠀⠀⠀⠀⠀⠀⠀⠀⠀⠀⠀⠀⠀⠀⠀⠀⠀⠀⠀⠀⠀⠀⠀⠀⠀⠀⠀⣀⣤⣴⣾⣦⣄⠀⠀⠙⣿⣿⣿⣿⣿⣿⣿⣿⡇</a:t>
            </a:r>
            <a:br/>
            <a:r>
              <a:t>⣿⣿⣿⣿⣿⣿⣿⣿⣿⣿⣿⣿⣿⣿⣿⣿⣿⣿⣿⣿⣿⣿⣿⣿⣿⣿⣿⣿⡟⠀⠀⢻⣆⠀⠀⠀⠀⠀⠀⠀⠙⢿⣿⠁⠀⠀⠀⠀⠀⠀⠀⠀⠀⠀⠀⠀⠀⠀⠀⠀⠀⠀⠀⠀⠀⠀⠀⠀⠀⠀⠀⠀⢻⣿⣿⣿⣿⣿⣿⣿⣿⣶⣌⣿⣿⣿⣿⣿⣿⣿⡇</a:t>
            </a:r>
            <a:br/>
            <a:r>
              <a:t>⣿⣿⣿⣿⣿⣿⣿⣿⣿⣿⣿⣿⣿⣿⣿⣿⣿⣿⣿⣿⣿⣿⣿⣿⣿⣿⣿⣿⠁⣿⡇⢸⣿⣷⣄⠀⠀⠀⠀⠀⠀⠀⠙⠣⡀⠀⠀⠀⠀⠀⠀⠀⠀⠀⠀⠀⠀⠀⠀⠀⠀⠀⠀⠀⠀⠀⠀⠀⠀⠀⠀⠀⠀⢿⣿⣿⣿⣿⣿⣿⣿⣿⣿⣿⣿⣿⣿⣿⣿⣿⡇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⣿⣿⣿⣿⣿⣿⣿⣿⣿⣿⣿⣿⣿⣿⣿⣿⣿⣿⣿⣿⣿⣿⣿⣿⣿⣿⣿⣿⡄⠀⢁⣿⣿⣿⣿⣷⣄⠀⠀⠀⠀⠀⠀⠀⠘⠄⠀⠀⠀⠀⠀⠀⠀⠀⠀⠀⠀⠀⠀⠀⠀⠀⠀⠀⠀⠀⠀⠀⠀⠀⠀⠀⠀⢸⣿⣿⣿⣿⣿⣿⣿⣿⣿⣿⣿⣿⣿⣿⣿⣿⡇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⣿⣿⣿⣿⣿⣿⣿⣿⣿⣿⣿⣿⣿⣿⣿⣿⣿⣿⣿⣿⣿⣿⣿⣿⣿⣿⣿⣿⡇⠀⢸⣿⣿⣿⣿⣿⣿⣷⣄⠀⠀⠀⠀⠀⠀⠀⠀⠀⠀⠀⠀⠀⠀⠀⠀⠀⠀⠀⠀⠀⠀⠀⠀⠀⠀⠀⠀⠀⠀⠀⠀⠀⠀⢸⣿⣿⣿⣿⣿⣿⣿⣿⣿⣿⣿⣿⣿⣿⣿⣿⡇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⣿⣿⣿⣿⣿⣿⣿⣿⣿⣿⣿⣿⣿⣿⣿⣿⣿⣿⣿⣿⣿⣿⣿⣿⣿⣿⣿⡟⢀⣀⠘⣿⣿⣿⣿⣿⣿⣿⣿⣷⣄⠀⠀⠀⠀⠀⠀⠀⠀⠀⠀⠀⠀⠀⠀⠀⠀⠀⠀⠀⠀⠀⠀⠀⠀⠀⠀⠀⠀⠀⠀⠀⢀⣼⣿⣿⣿⣿⣿⣿⣿⣿⣿⣿⣿⣿⣿⣿⣿⣿⡇</a:t>
            </a:r>
            <a:br/>
            <a:r>
              <a:t>⣿⣿⣿⣿⣿⣿⣿⣿⣿⣿⣿⣿⣿⣿⣿⣿⣿⣿⣿⣿⣿⣿⣿⣿⣿⣿⣿⡇⠸⠟⢰⣿⣿⣿⣿⣿⣿⣿⣿⣿⣿⣿⣦⠀⠀⠀⠀⠀⠀⠀⠀⠀⠀⠀⠀⠀⠀⠀⠀⠀⠀⠀⠀⠀⠀⠀⠀⠀⠀⠀⠀⣠⣾⣿⣿⣿⣿⣿⣿⣿⣿⣿⣿⣿⣿⣿⣿⣿⣿⣿⡇</a:t>
            </a:r>
            <a:br/>
            <a:r>
              <a:t>⣿⣿⣿⣿⣿⣿⣿⣿⣿⣿⣿⣿⣿⣿⣿⣿⣿⣿⣿⣿⣿⣿⣿⣿⣿⣿⣿⣷⢀⢀⣾⣿⣿⣿⣿⣿⣿⣿⣿⣿⣿⡿⠃⠀⠀⠀⠀⠀⠀⠀⠀⠀⠀⠀⠀⠀⠀⠀⠀⠀⠀⠀⠀⠀⠀⠀⠀⠀⠀⣠⣾⣿⣿⣿⣿⣿⣿⣿⣿⣿⣿⣿⣿⣿⣿⣿⣿⣿⣿⣿⡇</a:t>
            </a:r>
            <a:br/>
            <a:r>
              <a:t>⣿⣿⣿⣿⣿⣿⣿⣿⣿⣿⣿⣿⣿⣿⣿⣿⣿⣿⣿⣿⣿⣿⣿⣿⣿⣿⣿⠇⠘⠸⣿⣿⣿⣿⣿⣿⣿⣿⣿⣿⠏⠀⠀⠀⠀⠀⠀⠀⠀⠀⠀⠀⠀⠀⠀⠀⠀⠀⠀⠀⠀⠀⠀⠀⠀⠀⢀⣤⣾⣿⣿⣿⣿⣿⣿⣿⣿⣿⣿⣿⣿⣿⣿⣿⣿⣿⣿⣿⣿⣿⡇</a:t>
            </a:r>
            <a:br/>
            <a:r>
              <a:t>⣿⣿⣿⣿⣿⣿⣿⣿⣿⣿⣿⣿⣿⣿⣿⣿⣿⣿⣿⣿⣿⣿⣿⣿⣿⣿⣿⠀⣤⠀⣿⣿⣿⣿⣿⣿⣿⣿⣿⠇⠀⠀⠀⠀⠀⠀⠀⠀⠀⠀⠀⠀⠀⠀⠀⠀⠀⠀⠀⠀⠀⠀⠀⣤⣶⣿⣿⣿⣿⣿⣿⣿⣿⣿⣿⣿⣿⣿⣿⣿⣿⣿⣿⣿⣿⣿⣿⣿⣿⣿⡇</a:t>
            </a:r>
            <a:br/>
            <a:r>
              <a:t>⣿⣿⣿⣿⣿⣿⣿⣿⣿⣿⣿⣿⣿⣿⣿⣿⣿⣿⣿⣿⣿⣿⣿⣿⣿⣿⣇⠘⠛⢀⣿⣿⣿⣿⣿⣿⣿⣿⠏⠀⠀⠀⠀⠀⠀⠀⠀⠀⠀⠀⠀⠀⠀⠀⠀⠀⠀⠀⠀⠀⠀⠀⢠⣿⣿⣿⣿⣿⣿⣿⣿⣿⣿⣿⣿⣿⣿⣿⣿⣿⣿⣿⣿⣿⣿⣿⣿⣿⣿⣿⡇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⣿⣿⣿⣿⣿⣿⣿⣿⣿⣿⣿⣿⣿⣿⣿⣿⣿⣿⣿⣿⣿⣿⣿⣿⣿⣿⣿⠀⠀⣾⣿⣿⣿⣿⣿⣿⣿⠏⠀⠀⠀⠀⠀⠀⠀⠀⠀⠀⠀⠀⠀⠀⠀⠀⠀⠀⠀⠀⠀⠀⠀⠀⢸⣿⣿⣿⣿⣿⣿⣿⣿⣿⣿⣿⣿⣿⣿⣿⣿⣿⣿⣿⣿⣿⣿⣿⣿⣿⣿⣿⡇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⣿⣿⣿⣿⣿⣿⣿⣿⣿⣿⣿⣿⣿⣿⣿⣿⣿⣿⣿⣿⣿⣿⣿⣿⣿⣿⡟⠀⠀⢻⣿⣿⣿⣿⣿⣿⠃⠀⠀⠀⠀⠀⠀⠀⠀⠀⠀⠀⠀⠀⠀⠀⠀⠀⠀⠀⠀⠀⠀⠀⠀⠀⢸⣿⣿⣿⣿⣿⣿⣿⣿⣿⣿⣿⣿⣿⣿⣿⣿⣿⣿⣿⣿⣿⣿⣿⣿⣿⣿⣿⡇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⣿⣿⣿⣿⣿⣿⣿⣿⣿⣿⣿⣿⣿⣿⣿⣿⣿⣿⣿⣿⣿⣿⣿⣿⣿⣿⠃⢰⡇⢸⣿⣿⣿⣿⣿⠃⠀⠀⠀⠀⠀⠀⠀⠀⠀⠀⠀⠀⠀⠀⠀⠀⠀⠀⠀⠀⠀⠀⠀⠀⠀⠀⢸⣿⣿⣿⣿⣿⣿⣿⣿⣿⣿⣿⣿⣿⣿⣿⣿⣿⣿⣿⣿⣿⣿⣿⣿⣿⣿⣿⡇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⣿⣿⣿⣿⣿⣿⣿⣿⣿⣿⣿⣿⣿⣿⣿⣿⣿⣿⣿⣿⣿⣿⣿⣿⣿⣿⣄⠈⠁⣸⣿⣿⣿⣿⠇⠀⠀⠀⠀⠀⠀⠀⠀⠀⠀⠀⠀⠀⠀⠀⠀⠀⠀⠀⠀⠀⠀⠀⠀⠀⠀⠀⠘⣿⣿⣿⣿⣿⣿⣿⣿⣿⣿⣿⣿⣿⣿⣿⣿⣿⣿⣿⣿⣿⣿⣿⣿⣿⣿⣿⡇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⣿⣿⣿⣿⣿⣿⣿⣿⣿⣿⣿⣿⣿⣿⣿⣿⣿⣿⣿⣿⣿⣿⣿⣿⣿⣿⣿⠀⠀⣿⣿⣿⣿⡟⠀⠀⠀⠀⠀⠀⠀⠀⠀⠀⠀⠀⠀⠀⠀⠀⠀⠀⠀⠀⠀⠀⠀⠀⠀⠀⠀⠀⠀⣿⣿⣿⣿⣿⣿⣿⣿⣿⣿⣿⣿⣿⣿⣿⣿⣿⣿⣿⣿⣿⣿⣿⣿⣿⣿⣿⡇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⣿⣿⣿⣿⣿⣿⣿⣿⣿⣿⣿⣿⣿⣿⣿⣿⣿⣿⣿⣿⣿⣿⣿⣿⣿⣿⡏⠀⡀⢹⣿⣿⣿⠃⠀⠀⠀⠀⠀⠀⠀⠀⠀⠀⠀⠀⠀⠀⠀⠀⠀⠀⠀⠀⠀⠀⠀⠀⠀⠀⠀⠀⠀⣿⣿⣿⣿⣿⣿⣿⣿⣿⣿⣿⣿⣿⣿⣿⣿⣿⣿⣿⣿⣿⣿⣿⣿⣿⣿⣿⡇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⣿⣿⣿⣿⣿⣿⣿⣿⣿⣿⣿⣿⣿⣿⣿⣿⣿⣿⣿⣿⣿⣿⣿⣿⣿⣿⡇⢸⡇⢸⣿⣿⣿⡀⠀⠀⠀⠀⠀⠀⠀⠀⠀⠀⠀⠀⠀⠀⠀⠀⠀⠀⠀⠀⠀⠀⠀⠀⠀⠀⠀⠀⠀⣿⣿⣿⣿⣿⣿⣿⣿⣿⣿⣿⣿⣿⣿⣿⣿⣿⣿⣿⣿⣿⣿⣿⣿⣿⣿⣿⡇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⣿⣿⣿⣿⣿⣿⣿⣿⣿⣿⣿⣿⣿⣿⣿⣿⣿⣿⣿⣿⣿⣿⣿⣿⣿⣿⣿⣿⣿⣿⣿⣿⣷⡀⠀⠀⠀⠀⠀⠀⠀⠀⠀⠀⠀⠀⠀⠀⠀⠀⠀⠀⣼⣿⣿⣿⣿⣿⣿⣿⣿⣿⣿⣿⣿⣿⣿⣿⣿⣿⣿⣿⣿⣿⣿⣿⣿⣿⣿⣿⣿⣿⣿⣿⣿⣿⣿⣿⣿⣿⡇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⣿⣿⣿⣿⣿⣿⣿⣿⣿⣿⣿⣿⣿⣿⣿⣿⣿⣿⣿⣿⣿⣿⣿⣿⣿⣿⣿⣿⣿⣿⣿⣿⣿⣷⣄⠀⠀⠀⠀⠀⠀⠀⠀⠀⠀⠀⠀⠀⠀⠀⢀⣼⣿⣿⣿⣿⣿⣿⣿⣿⣿⣿⣿⣿⣿⣿⣿⣿⣿⣿⣿⣿⣿⣿⣿⣿⣿⣿⣿⣿⣿⣿⣿⣿⣿⣿⣿⣿⣿⣿⡇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⣿⣿⣿⣿⣿⣿⣿⣿⣿⣿⣿⣿⣿⣿⣿⣿⣿⣿⣿⣿⣿⣿⣿⣿⣿⣿⣿⣿⣿⠏⠉⠙⠛⠛⠛⠷⠄⠀⠀⠀⠀⠀⠀⠀⠀⠀⠀⠀⠀⠀⣿⣿⣿⣿⣿⣿⣿⣿⣿⣿⣿⣿⣿⣿⣿⣿⣿⣿⣿⣿⣿⣿⣿⣿⣿⣿⣿⣿⣿⣿⣿⣿⣿⣿⣿⣿⣿⣿⣿⣿⡇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⣿⣿⣿⣿⣿⣿⣿⣿⣿⣿⣿⣿⣿⣿⣿⣿⣿⣿⣿⣿⣿⣿⣿⣿⣿⣿⡿⠛⠉⠀⠀⠀⠀⠀⠀⠀⠀⠀⠀⠀⠀⠀⠀⠀⠀⠀⠀⠀⠀⠀⠈⢿⣿⣿⣿⣿⣿⣿⣿⣿⣿⣿⣿⣿⣿⣿⣿⣿⣿⣿⣿⣿⣿⣿⣿⣿⣿⣿⣿⣿⣿⣿⣿⣿⣿⣿⣿⣿⣿⣿⡇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⣿⣿⣿⣿⣿⣿⣿⣿⣿⣿⣿⣿⣿⣿⣿⣿⣿⣿⣿⣿⣿⣿⣿⣿⣿⣇⡀⠴⠆⠀⠀⠀⠀⠀⠀⠀⠀⠀⠀⠀⠀⠀⠀⠀⠀⠀⠀⠀⠀⠀⠀⠈⣿⣿⣿⣿⣿⣿⣿⣿⣿⣿⣿⣿⣿⣿⣿⣿⣿⣿⣿⣿⣿⣿⣿⣿⣿⣿⣿⣿⣿⣿⣿⣿⣿⣿⣿⣿⣿⣿⡇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⣿⣿⣿⣿⣿⣿⣿⣿⣿⣿⣿⣿⣿⣿⣿⣿⣿⣿⣿⣿⣿⣿⣿⣿⣿⣿⣿⣿⡀⠀⠀⠀⠀⠀⣤⣆⠀⠀⠀⠀⠀⠀⠀⠀⠀⠀⠀⠀⠀⠀⠀⠀⣿⣿⣿⣿⣿⣿⣿⣿⣿⣿⣿⣿⣿⣿⣿⣿⣿⣿⣿⣿⣿⣿⣿⣿⣿⣿⣿⣿⣿⣿⣿⣿⣿⣿⣿⣿⣿⣿⡇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⣿⣿⣿⣿⣿⣿⣿⣿⣿⣿⣿⣿⣿⣿⣿⣿⣿⣿⣿⣿⣿⣿⣿⣿⣿⣿⣿⣿⠇⠀⠀⠀⠀⠀⠙⣿⣆⠀⠀⠀⠀⠀⠀⠀⠀⠀⠀⠀⠀⠀⠀⣸⣿⣿⣿⣿⣿⣿⣿⣿⣿⣿⣿⣿⣿⣿⣿⣿⣿⣿⣿⣿⣿⣿⡿⠗⠈⠸⣿⣿⣿⣿⣿⣿⣿⣿⣿⣿⣿⣿⡇</a:t>
            </a:r>
            <a:br/>
            <a:r>
              <a:t>⣿⣿⣿⣿⣿⣿⣿⣿⣿⣿⣿⣿⣿⣿⣿⣿⣿⣿⣿⣿⣿⣿⣿⣿⣿⣿⣿⡟⣀⠀⠀⠀⠀⠀⢰⣾⣿⣦⡀⠀⠀⠀⠀⠀⠀⠀⠀⠀⠀⣠⣾⣿⠿⠿⠿⣿⣿⣿⣿⣿⣿⣿⣿⣿⣿⣿⣿⣿⣿⣿⡿⠉⠋⠁⠀⠀⠀⣰⣿⣿⣿⣿⣿⣿⣿⣿⣿⣿⣿⣿⡇</a:t>
            </a:r>
            <a:br/>
            <a:r>
              <a:t>⣿⣿⣿⣿⣿⣿⣿⣿⣿⣿⣿⣿⣿⣿⣿⣿⣿⣿⣿⣿⣿⣿⣿⣿⣿⣿⣿⣿⡟⠀⠀⠀⠀⠀⠀⣿⣿⣿⣿⣷⣦⣤⣀⠀⠀⠀⢠⣴⣾⣿⣟⠛⠃⠀⠀⠀⠀⠀⠀⠀⠉⠛⢿⣿⣿⡟⠋⠙⠛⠉⠀⠀⠀⢀⣀⣤⣶⣿⣿⣿⣿⣿⣿⣿⣿⣿⣿⣿⣿⣿⡇</a:t>
            </a:r>
            <a:br/>
            <a:r>
              <a:t>⣿⣿⣿⣿⣿⣿⣿⣿⣿⣿⣿⣿⣿⣿⣿⣿⣿⣿⣿⣿⣿⣿⣿⣿⣿⣿⣿⣿⣧⠀⠀⠀⠀⠀⠀⢹⣿⣿⣿⣿⣿⣿⣿⡄⠀⠀⢸⣿⣿⠟⠁⠀⠀⠀⠀⠀⠀⠀⠀⠀⠀⠀⠀⠈⠛⠀⠀⠀⠀⠀⠀⠀⠀⣿⣿⣿⣿⣿⣿⣿⣿⣿⣿⣿⣿⣿⣿⣿⣿⣿⡇</a:t>
            </a:r>
            <a:br/>
            <a:r>
              <a:t>⣿⣿⣿⣿⣿⣿⣿⣿⣿⣿⣿⣿⣿⣿⣿⣿⣿⣿⣿⣿⣿⣿⣿⣿⣿⣿⣿⣿⡿⠀⠀⠀⠀⠀⠀⠘⣿⣿⣿⣿⣿⣿⣿⣷⣴⣶⣿⣿⣏⠀⠀⠀⠀⠀⠀⠀⠀⠀⠀⠀⠀⠀⠀⠀⠀⠀⠀⠀⠀⠀⢀⣠⣾⣿⣿⣿⣿⣿⣿⣿⡿⠿⠿⠿⠿⠿⣿⣿⣿⣿⡇</a:t>
            </a:r>
            <a:br/>
            <a:r>
              <a:t>⣿⣿⣿⣿⣿⣿⣿⣿⣿⣿⣿⣿⣿⣿⣿⣿⣿⣿⣿⣿⣿⣿⣿⣿⣿⣿⣿⣿⠃⣠⠀⠀⠀⠀⠀⠀⣿⣿⣿⣿⣿⣿⣿⣿⣿⣿⠋⠛⠿⠀⠀⠀⠀⠀⠀⠀⠀⠀⠀⠀⠀⠀⠀⠀⠀⠀⠀⠀⠀⠠⠿⠿⠛⠋⠉⠉⠀⠀⠀⠀⠀⠀⠀⠀⢀⣀⣤⣿⣿⣿⡇</a:t>
            </a:r>
            <a:br/>
            <a:r>
              <a:t>⣿⣿⣿⣿⣿⣿⣿⣿⣿⣿⣿⣿⣿⣿⣿⣿⣿⣿⣿⣿⣿⣿⣿⣿⣿⣿⣿⣿⠀⠛⠀⠀⠀⠀⠀⠀⢿⣿⣿⣿⣿⣿⣿⣿⣿⠛⠀⠀⠀⠀⠀⠀⠀⠀⠀⠀⠀⠀⠀⠀⠀⠀⠀⠀⠀⠀⠀⠀⠀⠀⠀⠀⠀⠀⠀⠀⠀⠀⠀⠀⠀⠠⢄⡀⠘⣿⣿⣿⣿⣿⡇</a:t>
            </a:r>
            <a:br/>
            <a:r>
              <a:t>⣿⣿⣿⣿⣿⣿⣿⣿⣿⣿⣿⣿⣿⣿⣿⣿⣿⣿⣿⣿⣿⣿⣿⣿⣿⣿⣿⣿⡇⠐⢰⡀⠀⠀⠀⠀⠀⠈⠻⣿⣿⣿⣿⡿⠛⠀⠀⠀⠀⠀⠀⠀⠀⠀⠀⠀⠀⠀⠀⠀⠀⠀⠀⠀⠀⠀⠀⠀⠀⠀⠀⠀⠀⠀⠀⣀⣤⣴⣶⣄⡀⠀⠀⠙⢿⣿⣿⣿⣿⣿⡇</a:t>
            </a:r>
            <a:br/>
            <a:r>
              <a:t>⣿⣿⣿⣿⣿⣿⣿⣿⣿⣿⣿⣿⣿⣿⣿⣿⣿⣿⣿⣿⣿⣿⣿⣿⣿⣿⣿⣿⠃⠀⠘⣿⣄⠀⠀⠀⠀⠀⠀⠀⠙⢿⣿⠃⠀⠀⠀⠀⠀⠀⠀⠀⠀⠀⠀⠀⠀⠀⠀⠀⠀⠀⠀⠀⠀⠀⠀⠀⠀⠀⠀⠀⠀⢾⣿⣿⣿⣿⣿⣿⣿⣶⣶⣦⣌⣻⣿⣿⣿⣿⡇</a:t>
            </a:r>
            <a:br/>
            <a:r>
              <a:t>⣿⣿⣿⣿⣿⣿⣿⣿⣿⣿⣿⣿⣿⣿⣿⣿⣿⣿⣿⣿⣿⣿⣿⣿⣿⣿⣿⣿⢀⣿⠀⣿⣿⣷⡀⠀⠀⠀⠀⠀⠀⠀⠙⢦⠀⠀⠀⠀⠀⠀⠀⠀⠀⠀⠀⠀⠀⠀⠀⠀⠀⠀⠀⠀⠀⠀⠀⠀⠀⠀⠀⠀⠀⠀⢻⣿⣿⣿⣿⣿⣿⣿⣿⣿⣿⣿⣿⣿⣿⣿⡇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⣿⣿⣿⣿⣿⣿⣿⣿⣿⣿⣿⣿⣿⣿⣿⣿⣿⣿⣿⣿⣿⣿⣿⣿⣿⣿⣿⣿⠈⠉⢠⣿⣿⣿⣿⣦⡀⠀⠀⠀⠀⠀⠀⠀⠑⠀⠀⠀⠀⠀⠀⠀⠀⠀⠀⠀⠀⠀⠀⠀⠀⠀⠀⠀⠀⠀⠀⠀⠀⠀⠀⠀⠀⠀⠈⣿⣿⣿⣿⣿⣿⣿⣿⣿⣿⣿⣿⣿⣿⣿⡇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⣿⣿⣿⣿⣿⣿⣿⣿⣿⣿⣿⣿⣿⣿⣿⣿⣿⣿⣿⣿⣿⣿⣿⣿⣿⣿⣿⣿⠀⠇⣿⣿⣿⣿⣿⣿⣿⣦⡀⠀⠀⠀⠀⠀⠀⠀⠀⠀⠀⠀⠀⠀⠀⠀⠀⠀⠀⠀⠀⠀⠀⠀⠀⠀⠀⠀⠀⠀⠀⠀⠀⠀⠀⠀⠀⢹⣿⣿⣿⣿⣿⣿⣿⣿⣿⣿⣿⣿⣿⣿⡇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⣿⣿⣿⣿⣿⣿⣿⣿⣿⣿⣿⣿⣿⣿⣿⣿⣿⣿⣿⣿⣿⣿⣿⣿⣿⣿⣿⡏⢀⡀⢹⣿⣿⣿⣿⣿⣿⣿⣿⣦⡀⠀⠀⠀⠀⠀⠀⠀⠀⠀⠀⠀⠀⠀⠀⠀⠀⠀⠀⠀⠀⠀⠀⠀⠀⠀⠀⠀⠀⠀⠀⠀⠀⠀⢀⣾⣿⣿⣿⣿⣿⣿⣿⣿⣿⣿⣿⣿⣿⣿⡇</a:t>
            </a:r>
            <a:br/>
            <a:r>
              <a:t>⣿⣿⣿⣿⣿⣿⣿⣿⣿⣿⣿⣿⣿⣿⣿⣿⣿⣿⣿⣿⣿⣿⣿⣿⣿⣿⣿⡇⣸⡏⢸⣿⣿⣿⣿⣿⣿⣿⣿⣿⣿⣦⡀⠀⠀⠀⠀⠀⠀⠀⠀⠀⠀⠀⠀⠀⠀⠀⠀⠀⠀⠀⠀⠀⠀⠀⠀⠀⠀⠀⠀⠀⠀⣠⣾⣿⣿⣿⣿⣿⣿⣿⣿⣿⣿⣿⣿⣿⣿⣿⡇</a:t>
            </a:r>
            <a:br/>
            <a:r>
              <a:t>⣿⣿⣿⣿⣿⣿⣿⣿⣿⣿⣿⣿⣿⣿⣿⣿⣿⣿⣿⣿⣿⣿⣿⣿⣿⣿⣿⡇⢀⠀⣼⣿⣿⣿⣿⣿⣿⣿⣿⣿⣿⣿⡟⠀⠀⠀⠀⠀⠀⠀⠀⠀⠀⠀⠀⠀⠀⠀⠀⠀⠀⠀⠀⠀⠀⠀⠀⠀⠀⠀⠀⣠⣶⣿⣿⣿⣿⣿⣿⣿⣿⣿⣿⣿⣿⣿⣿⣿⣿⣿⡇</a:t>
            </a:r>
            <a:br/>
            <a:r>
              <a:t>⣿⣿⣿⣿⣿⣿⣿⣿⣿⣿⣿⣿⣿⣿⣿⣿⣿⣿⣿⣿⣿⣿⣿⣿⣿⣿⣿⡇⠘⢸⣿⣿⣿⣿⣿⣿⣿⣿⣿⣿⡟⠉⠀⠀⠀⠀⠀⠀⠀⠀⠀⠀⠀⠀⠀⠀⠀⠀⠀⠀⠀⠀⠀⠀⠀⠀⠀⠀⠀⣠⣶⣿⣿⣿⣿⣿⣿⣿⣿⣿⣿⣿⣿⣿⣿⣿⣿⣿⣿⣿⡇</a:t>
            </a:r>
            <a:br/>
            <a:r>
              <a:t>⣿⣿⣿⣿⣿⣿⣿⣿⣿⣿⣿⣿⣿⣿⣿⣿⣿⣿⣿⣿⣿⣿⣿⣿⣿⣿⡿⢀⣀⠈⣿⣿⣿⣿⣿⣿⣿⣿⣿⠟⠀⠀⠀⠀⠀⠀⠀⠀⠀⠀⠀⠀⠀⠀⠀⠀⠀⠀⠀⠀⠀⠀⠀⠀⠀⣀⣤⣶⣿⣿⣿⣿⣿⣿⣿⣿⣿⣿⣿⣿⣿⣿⣿⣿⣿⣿⣿⣿⣿⣿⡇</a:t>
            </a:r>
            <a:br/>
            <a:r>
              <a:t>⣿⣿⣿⣿⣿⣿⣿⣿⣿⣿⣿⣿⣿⣿⣿⣿⣿⣿⣿⣿⣿⣿⣿⣿⣿⣿⡇⠸⠿⠀⣿⣿⣿⣿⣿⣿⣿⣿⡿⠀⠀⠀⠀⠀⠀⠀⠀⠀⠀⠀⠀⠀⠀⠀⠀⠀⠀⠀⠀⠀⠀⠀⠀⢸⣿⣿⣿⣿⣿⣿⣿⣿⣿⣿⣿⣿⣿⣿⣿⣿⣿⣿⣿⣿⣿⣿⣿⣿⣿⣿⡇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⣿⣿⣿⣿⣿⣿⣿⣿⣿⣿⣿⣿⣿⣿⣿⣿⣿⣿⣿⣿⣿⣿⣿⣿⣿⣿⣧⠀⠀⣼⣿⣿⣿⣿⣿⣿⣿⡿⠁⠀⠀⠀⠀⠀⠀⠀⠀⠀⠀⠀⠀⠀⠀⠀⠀⠀⠀⠀⠀⠀⠀⠀⠀⣿⣿⣿⣿⣿⣿⣿⣿⣿⣿⣿⣿⣿⣿⣿⣿⣿⣿⣿⣿⣿⣿⣿⣿⣿⣿⣿⡇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⣿⣿⣿⣿⣿⣿⣿⣿⣿⣿⣿⣿⣿⣿⣿⣿⣿⣿⣿⣿⣿⣿⣿⣿⣿⣿⠏⠘⢠⣿⣿⣿⣿⣿⣿⣿⡿⠁⠀⠀⠀⠀⠀⠀⠀⠀⠀⠀⠀⠀⠀⠀⠀⠀⠀⠀⠀⠀⠀⠀⠀⠀⠀⣿⣿⣿⣿⣿⣿⣿⣿⣿⣿⣿⣿⣿⣿⣿⣿⣿⣿⣿⣿⣿⣿⣿⣿⣿⣿⣿⡇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⣿⣿⣿⣿⣿⣿⣿⣿⣿⣿⣿⣿⣿⣿⣿⣿⣿⣿⣿⣿⣿⣿⣿⣿⣿⡿⠀⣠⠀⣿⣿⣿⣿⣿⣿⣿⠁⠀⠀⠀⠀⠀⠀⠀⠀⠀⠀⠀⠀⠀⠀⠀⠀⠀⠀⠀⠀⠀⠀⠀⠀⠀⠀⣿⣿⣿⣿⣿⣿⣿⣿⣿⣿⣿⣿⣿⣿⣿⣿⣿⣿⣿⣿⣿⣿⣿⣿⣿⣿⣿⡇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⣿⣿⣿⣿⣿⣿⣿⣿⣿⣿⣿⣿⣿⣿⣿⣿⣿⣿⣿⣿⣿⣿⣿⣿⣿⡇⠘⠛⢀⣿⣿⣿⣿⣿⣿⠃⠀⠀⠀⠀⠀⠀⠀⠀⠀⠀⠀⠀⠀⠀⠀⠀⠀⠀⠀⠀⠀⠀⠀⠀⠀⠀⠀⣿⣿⣿⣿⣿⣿⣿⣿⣿⣿⣿⣿⣿⣿⣿⣿⣿⣿⣿⣿⣿⣿⣿⣿⣿⣿⣿⡇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⣿⣿⣿⣿⣿⣿⣿⣿⣿⣿⣿⣿⣿⣿⣿⣿⣿⣿⣿⣿⣿⣿⣿⣿⣿⣿⠀⠀⣼⣿⣿⣿⣿⣿⡏⠀⠀⠀⠀⠀⠀⠀⠀⠀⠀⠀⠀⠀⠀⠀⠀⠀⠀⠀⠀⠀⠀⠀⠀⠀⠀⠀⠀⣿⣿⣿⣿⣿⣿⣿⣿⣿⣿⣿⣿⣿⣿⣿⣿⣿⣿⣿⣿⣿⣿⣿⣿⣿⣿⣿⡇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⣿⣿⣿⣿⣿⣿⣿⣿⣿⣿⣿⣿⣿⣿⣿⣿⣿⣿⣿⣿⣿⣿⣿⣿⣿⠏⠀⠀⢿⣿⣿⣿⣿⣿⠀⠀⠀⠀⠀⠀⠀⠀⠀⠀⠀⠀⠀⠀⠀⠀⠀⠀⠀⠀⠀⠀⠀⠀⠀⠀⠀⠀⠀⢸⣿⣿⣿⣿⣿⣿⣿⣿⣿⣿⣿⣿⣿⣿⣿⣿⣿⣿⣿⣿⣿⣿⣿⣿⣿⣿⡇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⣿⣿⣿⣿⣿⣿⣿⣿⣿⣿⣿⣿⣿⣿⣿⣿⣿⣿⣿⣿⣿⣿⣿⣿⣿⠀⣶⠆⢸⣿⣿⣿⣿⣿⠀⠀⠀⠀⠀⠀⠀⠀⠀⠀⠀⠀⠀⠀⠀⠀⠀⠀⠀⠀⠀⠀⠀⠀⠀⠀⠀⠀⠀⢸⣿⣿⣿⣿⣿⣿⣿⣿⣿⣿⣿⣿⣿⣿⣿⣿⣿⣿⣿⣿⣿⣿⣿⣿⣿⣿⡇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⣿⣿⣿⣿⣿⣿⣿⣿⣿⣿⣿⣿⣿⣿⣿⣿⣿⣿⣿⣿⣿⣿⣿⣿⣿⣿⣿⣿⣿⣿⣿⣿⠀⠀⠀⠀⠀⠀⠀⠀⠀⠀⠀⠀⠀⠀⠀⠀⠀⠀⠀⠀⠀⢸⣿⣿⣿⣿⣿⣿⣿⣿⣿⣿⣿⣿⣿⣿⣿⣿⣿⣿⣿⣿⣿⣿⣿⣿⣿⣿⣿⣿⣿⣿⣿⣿⣿⣿⣿⣿⡇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⣿⣿⣿⣿⣿⣿⣿⣿⣿⣿⣿⣿⣿⣿⣿⣿⣿⣿⣿⣿⣿⣿⣿⣿⣿⣿⣿⣿⣿⣿⣿⣿⣷⡀⠀⠀⠀⠀⠀⠀⠀⠀⠀⠀⠀⠀⠀⠀⠀⠀⠀⠀⣰⣿⣿⣿⣿⣿⣿⣿⣿⣿⣿⣿⣿⣿⣿⣿⣿⣿⣿⣿⣿⣿⣿⣿⣿⣿⣿⣿⣿⣿⣿⣿⣿⣿⣿⣿⣿⣿⡇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⣿⣿⣿⣿⣿⣿⣿⣿⣿⣿⣿⣿⣿⣿⣿⣿⣿⣿⣿⣿⣿⣿⣿⣿⣿⣿⣿⣿⣿⠃⠀⠈⠉⠉⠙⠓⠂⠀⠀⠀⠀⠀⠀⠀⠀⠀⠀⠀⠀⠀⢸⣿⣿⣿⣿⣿⣿⣿⣿⣿⣿⣿⣿⣿⣿⣿⣿⣿⣿⣿⣿⣿⣿⣿⣿⣿⣿⣿⣿⣿⣿⣿⣿⣿⣿⣿⣿⣿⣿⣿⡇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⣿⣿⣿⣿⣿⣿⣿⣿⣿⣿⣿⣿⣿⣿⣿⣿⣿⣿⣿⣿⣿⣿⣿⣿⣿⡿⠛⠉⠀⠀⠀⠀⠀⠀⠀⠀⠀⠀⠀⠀⠀⠀⠀⠀⠀⠀⠀⠀⠀⠀⠀⠻⣿⣿⣿⣿⣿⣿⣿⣿⣿⣿⣿⣿⣿⣿⣿⣿⣿⣿⣿⣿⣿⣿⣿⣿⣿⣿⣿⣿⣿⣿⣿⣿⣿⣿⣿⣿⣿⣿⡇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⣿⣿⣿⣿⣿⣿⣿⣿⣿⣿⣿⣿⣿⣿⣿⣿⣿⣿⣿⣿⣿⣿⣿⣿⣿⣦⣄⠚⠁⠀⠀⠀⠀⠀⠀⠀⠀⠀⠀⠀⠀⠀⠀⠀⠀⠀⠀⠀⠀⠀⠀⠀⢻⣿⣿⣿⣿⣿⣿⣿⣿⣿⣿⣿⣿⣿⣿⣿⣿⣿⣿⣿⣿⣿⣿⣿⣿⣿⣿⣿⣿⣿⣿⣿⣿⣿⣿⣿⣿⣿⡇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⣿⣿⣿⣿⣿⣿⣿⣿⣿⣿⣿⣿⣿⣿⣿⣿⣿⣿⣿⣿⣿⣿⣿⣿⣿⣿⣿⣷⠀⠀⠀⠀⠀⠀⣴⣇⠀⠀⠀⠀⠀⠀⠀⠀⠀⠀⠀⠀⠀⠀⠀⠀⣸⣿⣿⣿⣿⣿⣿⣿⣿⣿⣿⣿⣿⣿⣿⣿⣿⣿⣿⣿⣿⣿⣿⣿⣿⣿⣿⣿⣿⣿⣿⣿⣿⣿⣿⣿⣿⣿⡇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⣿⣿⣿⣿⣿⣿⣿⣿⣿⣿⣿⣿⣿⣿⣿⣿⣿⣿⣿⣿⣿⣿⣿⣿⣿⣿⣿⣿⠀⠀⠀⠀⠀⠀⠘⣿⣆⠀⠀⠀⠀⠀⠀⠀⠀⠀⠀⠀⠀⠀⠀⣰⣿⣿⣿⣿⣿⣿⣿⣿⣿⣿⣿⣿⣿⣿⣿⣿⣿⣿⣿⣿⣿⣿⣿⣿⠍⠛⣿⣿⣿⣿⣿⣿⣿⣿⣿⣿⣿⣿⡇</a:t>
            </a:r>
            <a:br/>
            <a:r>
              <a:t>⣿⣿⣿⣿⣿⣿⣿⣿⣿⣿⣿⣿⣿⣿⣿⣿⣿⣿⣿⣿⣿⣿⣿⣿⣿⣿⣿⣇⡀⠀⠀⠀⠀⠀⢰⣾⣿⣦⡀⠀⠀⠀⠀⠀⠀⠀⠀⠀⠀⣀⣴⣿⡿⠿⠿⣿⣿⣿⣿⣿⣿⣿⣿⣿⣿⣿⣿⣿⣿⣿⣿⡟⠻⠛⠉⠀⠀⠀⣿⣿⣿⣿⣿⣿⣿⣿⣿⣿⣿⣿⡇</a:t>
            </a:r>
            <a:br/>
            <a:r>
              <a:t>⣿⣿⣿⣿⣿⣿⣿⣿⣿⣿⣿⣿⣿⣿⣿⣿⣿⣿⣿⣿⣿⣿⣿⣿⣿⣿⣿⣿⡇⠀⠀⠀⠀⠀⠀⣿⣿⣿⣿⣷⣦⣤⣀⠀⠀⠀⢠⣴⣾⣿⣟⡛⠛⠀⠀⠀⠀⠀⠀⠀⠉⠛⠿⣿⣿⣿⠟⠛⠿⠛⠉⠀⠀⠀⠀⢀⣠⣼⣿⣿⣿⣿⣿⣿⣿⣿⣿⣿⣿⣿⡇</a:t>
            </a:r>
            <a:br/>
            <a:r>
              <a:t>⣿⣿⣿⣿⣿⣿⣿⣿⣿⣿⣿⣿⣿⣿⣿⣿⣿⣿⣿⣿⣿⣿⣿⣿⣿⣿⣿⣿⣧⠀⠀⠀⠀⠀⠀⢹⣿⣿⣿⣿⣿⣿⣿⡄⠀⠀⢸⣿⣿⡿⠋⠀⠀⠀⠀⠀⠀⠀⠀⠀⠀⠀⠀⠈⠙⠃⠀⠀⠀⠀⠀⠀⠀⢰⣿⣿⣿⣿⣿⣿⣿⣿⣿⣿⣿⣿⣿⣿⣿⣿⡇</a:t>
            </a:r>
            <a:br/>
            <a:r>
              <a:t>⣿⣿⣿⣿⣿⣿⣿⣿⣿⣿⣿⣿⣿⣿⣿⣿⣿⣿⣿⣿⣿⣿⣿⣿⣿⣿⣿⣿⡏⠀⠀⠀⠀⠀⠀⠘⣿⣿⣿⣿⣿⣿⣿⣷⣴⣶⣿⣿⣿⡀⠀⠀⠀⠀⠀⠀⠀⠀⠀⠀⠀⠀⠀⠀⠀⠀⠀⠀⠀⠀⠀⠀⣠⣿⣿⣿⣿⣿⣿⣿⣿⠿⠿⠿⠟⠿⠻⠿⢿⣿⡇</a:t>
            </a:r>
            <a:br/>
            <a:r>
              <a:t>⣿⣿⣿⣿⣿⣿⣿⣿⣿⣿⣿⣿⣿⣿⣿⣿⣿⣿⣿⣿⣿⣿⣿⣿⣿⣿⣿⣿⠀⣦⠀⠀⠀⠀⠀⠀⣿⣿⣿⣿⣿⣿⣿⣿⣿⣿⡏⠛⠿⠁⠀⠀⠀⠀⠀⠀⠀⠀⠀⠀⠀⠀⠀⠀⠀⠀⠀⠀⠀⠀⠴⠿⠿⠛⠋⠉⠉⠀⠀⠀⠀⠀⠀⠀⠀⠀⣀⣤⣴⣿⡇</a:t>
            </a:r>
            <a:br/>
            <a:r>
              <a:t>⣿⣿⣿⣿⣿⣿⣿⣿⣿⣿⣿⣿⣿⣿⣿⣿⣿⣿⣿⣿⣿⣿⣿⣿⣿⣿⣿⣿⠀⠛⠀⠀⠀⠀⠀⠀⢿⣿⣿⣿⣿⣿⣿⣿⣿⠟⠁⠀⠀⠀⠀⠀⠀⠀⠀⠀⠀⠀⠀⠀⠀⠀⠀⠀⠀⠀⠀⠀⠀⠀⠀⠀⠀⠀⠀⠀⠀⠀⠀⠀⠀⠀⠀⢄⡀⠘⢿⣿⣿⣿⡇</a:t>
            </a:r>
            <a:br/>
            <a:r>
              <a:t>⣿⣿⣿⣿⣿⣿⣿⣿⣿⣿⣿⣿⣿⣿⣿⣿⣿⣿⣿⣿⣿⣿⣿⣿⣿⣿⣿⣿⠀⡆⢰⡀⠀⠀⠀⠀⠀⠉⠻⣿⣿⣿⣿⣿⠟⠀⠀⠀⠀⠀⠀⠀⠀⠀⠀⠀⠀⠀⠀⠀⠀⠀⠀⠀⠀⠀⠀⠀⠀⠀⠀⠀⠀⠀⠀⠀⣀⣠⣴⣦⣄⠀⠀⠀⠙⢿⣾⣿⣿⣿⡇</a:t>
            </a:r>
            <a:br/>
            <a:r>
              <a:t>⣿⣿⣿⣿⣿⣿⣿⣿⣿⣿⣿⣿⣿⣿⣿⣿⣿⣿⣿⣿⣿⣿⣿⣿⣿⣿⣿⡿⠀⠁⠸⣷⣄⠀⠀⠀⠀⠀⠀⠈⠛⢿⣿⠃⠀⠀⠀⠀⠀⠀⠀⠀⠀⠀⠀⠀⠀⠀⠀⠀⠀⠀⠀⠀⠀⠀⠀⠀⠀⠀⠀⠀⠀⠴⣾⣿⣿⣿⣿⣿⣿⣷⣶⣤⣤⣀⣹⣿⣿⣿⡇</a:t>
            </a:r>
            <a:br/>
            <a:r>
              <a:t>⣿⣿⣿⣿⣿⣿⣿⣿⣿⣿⣿⣿⣿⣿⣿⣿⣿⣿⣿⣿⣿⣿⣿⣿⣿⣿⣿⡇⢸⣾⠀⣿⣿⣦⡀⠀⠀⠀⠀⠀⠀⠀⠙⢆⠀⠀⠀⠀⠀⠀⠀⠀⠀⠀⠀⠀⠀⠀⠀⠀⠀⠀⠀⠀⠀⠀⠀⠀⠀⠀⠀⠀⠀⠀⠈⢿⣿⣿⣿⣿⣿⣿⣿⣿⣿⣿⣿⣿⣿⣿⡇</a:t>
            </a:r>
            <a:br/>
            <a:r>
              <a:t>⣿⣿⣿⣿⣿⣿⣿⣿⣿⣿⣿⣿⣿⣿⣿⣿⣿⣿⣿⣿⣿⣿⣿⣿⣿⣿⣿⣇⠈⠁⣸⣿⣿⣿⣿⣦⡀⠀⠀⠀⠀⠀⠀⠀⠡⠀⠀⠀⠀⠀⠀⠀⠀⠀⠀⠀⠀⠀⠀⠀⠀⠀⠀⠀⠀⠀⠀⠀⠀⠀⠀⠀⠀⠀⠀⠘⣿⣿⣿⣿⣿⣿⣿⣿⣿⣿⣿⣿⣿⣿⡇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⣿⣿⣿⣿⣿⣿⣿⣿⣿⣿⣿⣿⣿⣿⣿⣿⣿⣿⣿⣿⣿⣿⣿⣿⣿⣿⣿⣿⠀⠀⣿⣿⣿⣿⣿⣿⣿⣦⡀⠀⠀⠀⠀⠀⠀⠀⠀⠀⠀⠀⠀⠀⠀⠀⠀⠀⠀⠀⠀⠀⠀⠀⠀⠀⠀⠀⠀⠀⠀⠀⠀⠀⠀⠀⠀⠀⢿⣿⣿⣿⣿⣿⣿⣿⣿⣿⣿⣿⣿⣿⡇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⣿⣿⣿⣿⣿⣿⣿⣿⣿⣿⣿⣿⣿⣿⣿⣿⣿⣿⣿⣿⣿⣿⣿⣿⣿⣿⣿⠇⠀⠀⢹⣿⣿⣿⣿⣿⣿⣿⣿⣆⡀⠀⠀⠀⠀⠀⠀⠀⠀⠀⠀⠀⠀⠀⠀⠀⠀⠀⠀⠀⠀⠀⠀⠀⠀⠀⠀⠀⠀⠀⠀⠀⠀⠀⠀⢀⣿⣿⣿⣿⣿⣿⣿⣿⣿⣿⣿⣿⣿⣿⡇</a:t>
            </a:r>
            <a:br/>
            <a:r>
              <a:t>⣿⣿⣿⣿⣿⣿⣿⣿⣿⣿⣿⣿⣿⣿⣿⣿⣿⣿⣿⣿⣿⣿⣿⣿⣿⣿⣿⠀⣿⡇⢸⣿⣿⣿⣿⣿⣿⣿⣿⣿⣿⣦⡀⠀⠀⠀⠀⠀⠀⠀⠀⠀⠀⠀⠀⠀⠀⠀⠀⠀⠀⠀⠀⠀⠀⠀⠀⠀⠀⠀⠀⠀⠀⠀⢠⣾⣿⣿⣿⣿⣿⣿⣿⣿⣿⣿⣿⣿⣿⣿⡇</a:t>
            </a:r>
            <a:br/>
            <a:r>
              <a:t>⣿⣿⣿⣿⣿⣿⣿⣿⣿⣿⣿⣿⣿⣿⣿⣿⣿⣿⣿⣿⣿⣿⣿⣿⣿⣿⣿⡀⠁⢁⣾⣿⣿⣿⣿⣿⣿⣿⣿⣿⣿⣿⡿⠀⠀⠀⠀⠀⠀⠀⠀⠀⠀⠀⠀⠀⠀⠀⠀⠀⠀⠀⠀⠀⠀⠀⠀⠀⠀⠀⠀⠀⢀⣴⣿⣿⣿⣿⣿⣿⣿⣿⣿⣿⣿⣿⣿⣿⣿⣿⡇</a:t>
            </a:r>
            <a:br/>
            <a:r>
              <a:t>⣿⣿⣿⣿⣿⣿⣿⣿⣿⣿⣿⣿⣿⣿⣿⣿⣿⣿⣿⣿⣿⣿⣿⣿⣿⣿⣿⡇⠈⢸⣿⣿⣿⣿⣿⣿⣿⣿⣿⣿⡿⠋⠀⠀⠀⠀⠀⠀⠀⠀⠀⠀⠀⠀⠀⠀⠀⠀⠀⠀⠀⠀⠀⠀⠀⠀⠀⠀⠀⠀⣠⣴⣿⣿⣿⣿⣿⣿⣿⣿⣿⣿⣿⣿⣿⣿⣿⣿⣿⣿⡇</a:t>
            </a:r>
            <a:br/>
            <a:r>
              <a:t>⣿⣿⣿⣿⣿⣿⣿⣿⣿⣿⣿⣿⣿⣿⣿⣿⣿⣿⣿⣿⣿⣿⣿⣿⣿⣿⡿⠀⠀⠈⣿⣿⣿⣿⣿⣿⣿⣿⣿⡟⠁⠀⠀⠀⠀⠀⠀⠀⠀⠀⠀⠀⠀⠀⠀⠀⠀⠀⠀⠀⠀⠀⠀⠀⠀⠀⠀⣀⣴⣾⣿⣿⣿⣿⣿⣿⣿⣿⣿⣿⣿⣿⣿⣿⣿⣿⣿⣿⣿⣿⡇</a:t>
            </a:r>
            <a:br/>
            <a:r>
              <a:t>⣿⣿⣿⣿⣿⣿⣿⣿⣿⣿⣿⣿⣿⣿⣿⣿⣿⣿⣿⣿⣿⣿⣿⣿⣿⣿⡇⢸⣿⠀⣿⣿⣿⣿⣿⣿⣿⣿⣿⠀⠀⠀⠀⠀⠀⠀⠀⠀⠀⠀⠀⠀⠀⠀⠀⠀⠀⠀⠀⠀⠀⠀⠀⢀⣶⣾⣿⣿⣿⣿⣿⣿⣿⣿⣿⣿⣿⣿⣿⣿⣿⣿⣿⣿⣿⣿⣿⣿⣿⣿⡇</a:t>
            </a:r>
            <a:br/>
            <a:r>
              <a:t>⣿⣿⣿⣿⣿⣿⣿⣿⣿⣿⣿⣿⣿⣿⣿⣿⣿⣿⣿⣿⣿⣿⣿⣿⣿⣿⣇⠀⠀⣰⣿⣿⣿⣿⣿⣿⣿⣿⠃⠀⠀⠀⠀⠀⠀⠀⠀⠀⠀⠀⠀⠀⠀⠀⠀⠀⠀⠀⠀⠀⠀⠀⠀⢸⣿⣿⣿⣿⣿⣿⣿⣿⣿⣿⣿⣿⣿⣿⣿⣿⣿⣿⣿⣿⣿⣿⣿⣿⣿⣿⡇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⣿⣿⣿⣿⣿⣿⣿⣿⣿⣿⣿⣿⣿⣿⣿⣿⣿⣿⣿⣿⣿⣿⣿⣿⣿⣿⡏⠰⢀⣿⣿⣿⣿⣿⣿⣿⣿⠃⠀⠀⠀⠀⠀⠀⠀⠀⠀⠀⠀⠀⠀⠀⠀⠀⠀⠀⠀⠀⠀⠀⠀⠀⠀⣼⣿⣿⣿⣿⣿⣿⣿⣿⣿⣿⣿⣿⣿⣿⣿⣿⣿⣿⣿⣿⣿⣿⣿⣿⣿⣿⡇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⣿⣿⣿⣿⣿⣿⣿⣿⣿⣿⣿⣿⣿⣿⣿⣿⣿⣿⣿⣿⣿⣿⣿⣿⣿⣿⠀⢀⠈⣿⣿⣿⣿⣿⣿⣿⠃⠀⠀⠀⠀⠀⠀⠀⠀⠀⠀⠀⠀⠀⠀⠀⠀⠀⠀⠀⠀⠀⠀⠀⠀⠀⠀⣿⣿⣿⣿⣿⣿⣿⣿⣿⣿⣿⣿⣿⣿⣿⣿⣿⣿⣿⣿⣿⣿⣿⣿⣿⣿⣿⡇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⣿⣿⣿⣿⣿⣿⣿⣿⣿⣿⣿⣿⣿⣿⣿⣿⣿⣿⣿⣿⣿⣿⣿⣿⣿⡇⢸⠿⠀⣿⣿⣿⣿⣿⣿⠇⠀⠀⠀⠀⠀⠀⠀⠀⠀⠀⠀⠀⠀⠀⠀⠀⠀⠀⠀⠀⠀⠀⠀⠀⠀⠀⠀⢿⣿⣿⣿⣿⣿⣿⣿⣿⣿⣿⣿⣿⣿⣿⣿⣿⣿⣿⣿⣿⣿⣿⣿⣿⣿⣿⡇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⣿⣿⣿⣿⣿⣿⣿⣿⣿⣿⣿⣿⣿⣿⣿⣿⣿⣿⣿⣿⣿⣿⣿⣿⣿⣧⠀⠀⣰⣿⣿⣿⣿⣿⡏⠀⠀⠀⠀⠀⠀⠀⠀⠀⠀⠀⠀⠀⠀⠀⠀⠀⠀⠀⠀⠀⠀⠀⠀⠀⠀⠀⠀⢸⣿⣿⣿⣿⣿⣿⣿⣿⣿⣿⣿⣿⣿⣿⣿⣿⣿⣿⣿⣿⣿⣿⣿⣿⣿⣿⡇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⣿⣿⣿⣿⣿⣿⣿⣿⣿⣿⣿⣿⣿⣿⣿⣿⣿⣿⣿⣿⣿⣿⣿⣿⣿⠇⠘⢠⣿⣿⣿⣿⣿⣿⠁⠀⠀⠀⠀⠀⠀⠀⠀⠀⠀⠀⠀⠀⠀⠀⠀⠀⠀⠀⠀⠀⠀⠀⠀⠀⠀⠀⠀⢸⣿⣿⣿⣿⣿⣿⣿⣿⣿⣿⣿⣿⣿⣿⣿⣿⣿⣿⣿⣿⣿⣿⣿⣿⣿⣿⡇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⣿⣿⣿⣿⣿⣿⣿⣿⣿⣿⣿⣿⣿⣿⣿⣿⣿⣿⣿⣿⣿⣿⣿⣿⡟⢀⣠⠀⣿⣿⣿⣿⣿⣿⠀⠀⠀⠀⠀⠀⠀⠀⠀⠀⠀⠀⠀⠀⠀⠀⠀⠀⠀⠀⠀⠀⠀⠀⠀⠀⠀⠀⠀⢸⣿⣿⣿⣿⣿⣿⣿⣿⣿⣿⣿⣿⣿⣿⣿⣿⣿⣿⣿⣿⣿⣿⣿⣿⣿⣿⡇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⣿⣿⣿⣿⣿⣿⣿⣿⣿⣿⣿⣿⣿⣿⣿⣿⣿⣿⣿⣿⣿⣿⣿⣿⣿⣿⣿⣿⣿⣿⣿⣿⠀⠀⠀⠀⠀⠀⠀⠀⠀⠀⠀⠀⠀⠀⠀⠀⠀⠀⠀⠀⠀⠀⣿⣿⣿⣿⣿⣿⣿⣿⣿⣿⣿⣿⣿⣿⣿⣿⣿⣿⣿⣿⣿⣿⣿⣿⣿⣿⣿⣿⣿⣿⣿⣿⣿⣿⣿⣿⡇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⣿⣿⣿⣿⣿⣿⣿⣿⣿⣿⣿⣿⣿⣿⣿⣿⣿⣿⣿⣿⣿⣿⣿⣿⣿⣿⣿⣿⣿⣿⣿⣿⣆⠀⠀⠀⠀⠀⠀⠀⠀⠀⠀⠀⠀⠀⠀⠀⠀⠀⠀⠀⠀⢰⣿⣿⣿⣿⣿⣿⣿⣿⣿⣿⣿⣿⣿⣿⣿⣿⣿⣿⣿⣿⣿⣿⣿⣿⣿⣿⣿⣿⣿⣿⣿⣿⣿⣿⣿⣿⡇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⣿⣿⣿⣿⣿⣿⣿⣿⣿⣿⣿⣿⣿⣿⣿⣿⣿⣿⣿⣿⣿⣿⣿⣿⣿⣿⣿⣿⣿⣿⣿⣿⣿⣆⠀⠀⠀⠀⠀⠀⠀⠀⠀⠀⠀⠀⠀⠀⠀⠀⠀⠀⣠⣿⣿⣿⣿⣿⣿⣿⣿⣿⣿⣿⣿⣿⣿⣿⣿⣿⣿⣿⣿⣿⣿⣿⣿⣿⣿⣿⣿⣿⣿⣿⣿⣿⣿⣿⣿⣿⡇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⣿⣿⣿⣿⣿⣿⣿⣿⣿⣿⣿⣿⣿⣿⣿⣿⣿⣿⣿⣿⣿⣿⣿⣿⣿⣿⣿⣿⣿⠛⠻⠿⢿⣿⣷⣄⠀⠀⠀⠀⠀⠀⠀⠀⠀⠀⠀⠀⠀⠀⠀⣼⣿⣿⣿⣿⣿⣿⣿⣿⣿⣿⣿⣿⣿⣿⣿⣿⣿⣿⣿⣿⣿⣿⣿⣿⣿⣿⣿⣿⣿⣿⣿⣿⣿⣿⣿⣿⣿⣿⡇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⣿⣿⣿⣿⣿⣿⣿⣿⣿⣿⣿⣿⣿⣿⣿⣿⣿⣿⣿⣿⣿⣿⣿⣿⣿⣿⡿⠿⠃⠀⠀⠀⠀⠀⠀⠀⠁⠀⠀⠀⠀⠀⠀⠀⠀⠀⠀⠀⠀⠀⠐⢿⣿⣿⣿⣿⣿⣿⣿⣿⣿⣿⣿⣿⣿⣿⣿⣿⣿⣿⣿⣿⣿⣿⣿⣿⣿⣿⣿⣿⣿⣿⣿⣿⣿⣿⣿⣿⣿⣿⡇</a:t>
            </a:r>
            <a:br/>
            <a:r>
              <a:t>⣿⣿⣿⣿⣿⣿⣿⣿⣿⣿⣿⣿⣿⣿⣿⣿⣿⣿⣿⣿⣿⣿⣿⣿⡟⠁⢀⡤⠀⠀⠀⠀⠀⠀⠀⠀⠀⠀⠀⠀⠀⠀⠀⠀⠀⠀⠀⠀⠀⠀⠀⠈⢻⣿⣿⣿⣿⣿⣿⣿⣿⣿⣿⣿⣿⣿⣿⣿⣿⣿⣿⣿⣿⣿⣿⣿⣿⣿⣿⣿⣿⣿⣿⣿⣿⣿⣿⣿⣿⣿⡇</a:t>
            </a:r>
            <a:br/>
            <a:r>
              <a:t>⣿⣿⣿⣿⣿⣿⣿⣿⣿⣿⣿⣿⣿⣿⣿⣿⣿⣿⣿⣿⣿⣿⣿⣿⣿⣶⡌⠁⠀⠀⠀⠀⠀⠀⠀⠀⠀⠀⠀⠀⠀⠀⠀⠀⠀⠀⠀⠀⠀⠀⠀⠀⠈⣿⣿⣿⣿⣿⣿⣿⣿⣿⣿⣿⣿⣿⣿⣿⣿⣿⣿⣿⣿⣿⣿⣿⣿⣿⣿⣿⣿⣿⣿⣿⣿⣿⣿⣿⣿⣿⡇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⣿⣿⣿⣿⣿⣿⣿⣿⣿⣿⣿⣿⣿⣿⣿⣿⣿⣿⣿⣿⣿⣿⣿⣿⣿⣿⣿⡇⠀⠀⠀⠀⠀⠰⣿⣇⠀⠀⠀⠀⠀⠀⠀⠀⠀⠀⠀⠀⠀⠀⠀⠀⢠⣿⣿⣿⣿⣿⣿⣿⣿⣿⣿⣿⣿⣿⣿⣿⣿⣿⣿⣿⣿⣿⣿⣿⣿⣿⣿⣿⣿⣿⣿⣿⣿⣿⣿⣿⣿⣿⡇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⣿⣿⣿⣿⣿⣿⣿⣿⣿⣿⣿⣿⣿⣿⣿⣿⣿⣿⣿⣿⣿⣿⣿⣿⣿⣿⣿⠇⠀⠀⠀⠀⠀⠀⠘⢿⣆⠀⠀⠀⠀⠀⠀⠀⠀⠀⠀⠀⠀⠀⠀⢠⣾⣿⣿⣿⣿⣿⣿⣿⣿⣿⣿⣿⣿⣿⣿⣿⣿⣿⣿⣿⣿⣿⣿⣿⣿⢿⣿⣿⣿⣿⣿⣿⣿⣿⣿⣿⣿⣿⡇</a:t>
            </a:r>
            <a:br/>
            <a:r>
              <a:t>⣿⣿⣿⣿⣿⣿⣿⣿⣿⣿⣿⣿⣿⣿⣿⣿⣿⣿⣿⣿⣿⣿⣿⣿⣿⣿⣿⣤⠄⠀⠀⠀⠀⠀⢹⣿⣿⣷⣄⠀⠀⠀⠀⠀⠀⠀⠀⠀⠀⣀⣴⣿⣿⡿⠿⠿⣿⣿⣿⣿⣿⣿⣿⣿⣿⣿⣿⣿⣿⣿⣿⣿⣿⣿⣿⠿⠛⠀⠈⣿⣿⣿⣿⣿⣿⣿⣿⣿⣿⣿⡇</a:t>
            </a:r>
            <a:br/>
            <a:r>
              <a:t>⣿⣿⣿⣿⣿⣿⣿⣿⣿⣿⣿⣿⣿⣿⣿⣿⣿⣿⣿⣿⣿⣿⣿⣿⣿⣿⣿⣿⠀⠀⠀⠀⠀⠀⠘⣿⣿⣿⣿⣿⣶⣤⣄⠀⠀⠀⢀⣴⣾⣿⣿⣟⠋⠉⠀⠀⠀⠀⠀⠀⠈⠉⠛⢿⣿⣿⣿⣿⣿⣿⡿⠟⠀⠈⠀⠀⠀⠀⢠⣿⣿⣿⣿⣿⣿⣿⣿⣿⣿⣿⡇</a:t>
            </a:r>
            <a:br/>
            <a:r>
              <a:t>⣿⣿⣿⣿⣿⣿⣿⣿⣿⣿⣿⣿⣿⣿⣿⣿⣿⣿⣿⣿⣿⣿⣿⣿⣿⣿⣿⣿⠄⠀⠀⠀⠀⠀⠀⢿⣿⣿⣿⣿⣿⣿⣿⡆⠀⠀⢸⣿⣿⣿⠟⠁⠀⠀⠀⠀⠀⠀⠀⠀⠀⠀⠀⠀⠈⠻⠏⠀⠀⠀⠀⠀⠀⠀⢀⣤⣤⣾⣿⣿⣿⣿⣿⣿⣿⣿⣿⣿⣿⣿⡇</a:t>
            </a:r>
            <a:br/>
            <a:r>
              <a:t>⣿⣿⣿⣿⣿⣿⣿⣿⣿⣿⣿⣿⣿⣿⣿⣿⣿⣿⣿⣿⣿⣿⣿⣿⣿⣿⣿⣿⠀⠀⠀⠀⠀⠀⠀⢸⣿⣿⣿⣿⣿⣿⣿⣷⣤⣶⣿⣿⣿⣇⠀⠀⠀⠀⠀⠀⠀⠀⠀⠀⠀⠀⠀⠀⠀⠀⠀⠀⠀⠀⠀⠀⠀⢀⣾⣿⣿⣿⣿⣿⣿⣿⡿⠿⠿⠛⠛⠛⠋⠉⠁</a:t>
            </a:r>
            <a:br/>
            <a:r>
              <a:t>⣿⣿⣿⣿⣿⣿⣿⣿⣿⣿⣿⣿⣿⣿⣿⣿⣿⣿⣿⣿⣿⣿⣿⣿⣿⣿⣿⡇⢠⡄⠀⠀⠀⠀⠀⠀⣿⣿⣿⣿⣿⣿⣿⣿⣿⣿⡟⠙⠿⠏⠀⠀⠀⠀⠀⠀⠀⠀⠀⠀⠀⠀⠀⠀⠀⠀⠀⠀⠀⠀⠀⠀⠴⠾⠿⠛⠋⠉⠉⠀⠀⠀⠀⠀⠀⠀⠀⠀⢀⣀⡄</a:t>
            </a:r>
            <a:br/>
            <a:r>
              <a:t>⣿⣿⣿⣿⣿⣿⣿⣿⣿⣿⣿⣿⣿⣿⣿⣿⣿⣿⣿⣿⣿⣿⣿⣿⣿⣿⣿⡁⠘⠃⠀⠀⠀⠀⠀⠀⢿⣿⣿⣿⣿⣿⣿⣿⣿⡿⠃⠀⠀⠀⠀⠀⠀⠀⠀⠀⠀⠀⠀⠀⠀⠀⠀⠀⠀⠀⠀⠀⠀⠀⠀⠀⠀⠀⠀⠀⠀⠀⠀⠀⠀⠀⠀⠀⠀⠠⣀⠀⠙⠻⡇</a:t>
            </a:r>
            <a:br/>
            <a:r>
              <a:t>⣿⣿⣿⣿⣿⣿⣿⣿⣿⣿⣿⣿⣿⣿⣿⣿⣿⣿⣿⣿⣿⣿⣿⣿⣿⣿⣿⡇⢰⠀⣆⠀⠀⠀⠀⠀⠀⠙⠿⣿⣿⣿⣿⣿⠿⠁⠀⠀⠀⠀⠀⠀⠀⠀⠀⠀⠀⠀⠀⠀⠀⠀⠀⠀⠀⠀⠀⠀⠀⠀⠀⠀⠀⠀⠀⠀⠀⠀⠀⣀⣤⣤⡀⠀⠀⠀⠀⠙⢷⣶⡇</a:t>
            </a:r>
            <a:br/>
            <a:r>
              <a:t>⣿⣿⣿⣿⣿⣿⣿⣿⣿⣿⣿⣿⣿⣿⣿⣿⣿⣿⣿⣿⣿⣿⣿⣿⣿⣿⣿⠇⠈⠀⣿⣧⡀⠀⠀⠀⠀⠀⠀⠈⠻⣿⣿⠏⠀⠀⠀⠀⠀⠀⠀⠀⠀⠀⠀⠀⠀⠀⠀⠀⠀⠀⠀⠀⠀⠀⠀⠀⠀⠀⠀⠀⠀⠀⢠⣤⣶⣾⣿⣿⣿⣿⣿⣶⣤⣀⣀⣀⠈⢻⡇</a:t>
            </a:r>
            <a:br/>
            <a:r>
              <a:t>⣿⣿⣿⣿⣿⣿⣿⣿⣿⣿⣿⣿⣿⣿⣿⣿⣿⣿⣿⣿⣿⣿⣿⣿⣿⣿⡟⠀⣶⠀⣿⣿⣷⣄⠀⠀⠀⠀⠀⠀⠀⠈⠻⡄⠀⠀⠀⠀⠀⠀⠀⠀⠀⠀⠀⠀⠀⠀⠀⠀⠀⠀⠀⠀⠀⠀⠀⠀⠀⠀⠀⠀⠀⠀⠀⠉⠻⣿⣿⣿⣿⣿⣿⣿⣿⣿⣿⣿⣿⣾⡇</a:t>
            </a:r>
            <a:br/>
            <a:r>
              <a:t>⣿⣿⣿⣿⣿⣿⣿⣿⣿⣿⣿⣿⣿⣿⣿⣿⣿⣿⣿⣿⣿⣿⣿⣿⣿⣿⡇⠀⠙⠀⣿⣿⣿⣿⣷⡄⠀⠀⠀⠀⠀⠀⠀⠈⢂⠀⠀⠀⠀⠀⠀⠀⠀⠀⠀⠀⠀⠀⠀⠀⠀⠀⠀⠀⠀⠀⠀⠀⠀⠀⠀⠀⠀⠀⠀⠀⠀⢹⣿⣿⣿⣿⣿⣿⣿⣿⣿⣿⣿⣿⡇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⣿⣿⣿⣿⣿⣿⣿⣿⣿⣿⣿⣿⣿⣿⣿⣿⣿⣿⣿⣿⣿⣿⣿⣿⣿⣿⣿⠀⡆⢸⣿⣿⣿⣿⣿⣿⣦⡀⠀⠀⠀⠀⠀⠀⠀⠀⠀⠀⠀⠀⠀⠀⠀⠀⠀⠀⠀⠀⠀⠀⠀⠀⠀⠀⠀⠀⠀⠀⠀⠀⠀⠀⠀⠀⠀⠀⠀⠀⣿⣿⣿⣿⣿⣿⣿⣿⣿⣿⣿⣿⡇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⣿⣿⣿⣿⣿⣿⣿⣿⣿⣿⣿⣿⣿⣿⣿⣿⣿⣿⣿⣿⣿⣿⣿⣿⣿⣿⡿⠀⠁⢸⣿⣿⣿⣿⣿⣿⣿⣿⣦⡀⠀⠀⠀⠀⠀⠀⠀⠀⠀⠀⠀⠀⠀⠀⠀⠀⠀⠀⠀⠀⠀⠀⠀⠀⠀⠀⠀⠀⠀⠀⠀⠀⠀⠀⠀⠀⠀⠀⣸⣿⣿⣿⣿⣿⣿⣿⣿⣿⣿⣿⡇</a:t>
            </a:r>
            <a:br/>
            <a:r>
              <a:t>⣿⣿⣿⣿⣿⣿⣿⣿⣿⣿⣿⣿⣿⣿⣿⣿⣿⣿⣿⣿⣿⣿⣿⣿⣿⣿⡇⢰⣶⠀⣿⣿⣿⣿⣿⣿⣿⣿⣿⣿⣦⡀⠀⠀⠀⠀⠀⠀⠀⠀⠀⠀⠀⠀⠀⠀⠀⠀⠀⠀⠀⠀⠀⠀⠀⠀⠀⠀⠀⠀⠀⠀⠀⠀⠀⠀⠀⣰⣿⣿⣿⣿⣿⣿⣿⣿⣿⣿⣿⣿⡇</a:t>
            </a:r>
            <a:br/>
            <a:r>
              <a:t>⣿⣿⣿⣿⣿⣿⣿⣿⣿⣿⣿⣿⣿⣿⣿⣿⣿⣿⣿⣿⣿⣿⣿⣿⣿⣿⡅⠘⠋⢰⣿⣿⣿⣿⣿⣿⣿⣿⣿⣿⣿⣿⣦⠀⠀⠀⠀⠀⠀⠀⠀⠀⠀⠀⠀⠀⠀⠀⠀⠀⠀⠀⠀⠀⠀⠀⠀⠀⠀⠀⠀⠀⠀⠀⠀⢀⣾⣿⣿⣿⣿⣿⣿⣿⣿⣿⣿⣿⣿⣿⡇</a:t>
            </a:r>
            <a:br/>
            <a:r>
              <a:t>⣿⣿⣿⣿⣿⣿⣿⣿⣿⣿⣿⣿⣿⣿⣿⣿⣿⣿⣿⣿⣿⣿⣿⣿⣿⣿⡇⢀⠀⣿⣿⣿⣿⣿⣿⣿⣿⣿⣿⣿⣿⡿⠃⠀⠀⠀⠀⠀⠀⠀⠀⠀⠀⠀⠀⠀⠀⠀⠀⠀⠀⠀⠀⠀⠀⠀⠀⠀⠀⠀⠀⠀⠀⢀⣼⣿⣿⣿⣿⣿⣿⣿⣿⣿⣿⣿⣿⣿⣿⣿⡇</a:t>
            </a:r>
            <a:br/>
            <a:r>
              <a:t>⣿⣿⣿⣿⣿⣿⣿⣿⣿⣿⣿⣿⣿⣿⣿⣿⣿⣿⣿⣿⣿⣿⣿⣿⣿⣿⡇⠘⠀⢿⣿⣿⣿⣿⣿⣿⣿⣿⣿⣿⠁⠀⠀⠀⠀⠀⠀⠀⠀⠀⠀⠀⠀⠀⠀⠀⠀⠀⠀⠀⠀⠀⠀⠀⠀⠀⠀⠀⠀⠀⢀⣠⣾⣿⣿⣿⣿⣿⣿⣿⣿⣿⣿⣿⣿⣿⣿⣿⣿⣿⡇</a:t>
            </a:r>
            <a:br/>
            <a:r>
              <a:t>⣿⣿⣿⣿⣿⣿⣿⣿⣿⣿⣿⣿⣿⣿⣿⣿⣿⣿⣿⣿⣿⣿⣿⣿⣿⣿⠀⣤⡄⢸⣿⣿⣿⣿⣿⣿⣿⣿⡿⠁⠀⠀⠀⠀⠀⠀⠀⠀⠀⠀⠀⠀⠀⠀⠀⠀⠀⠀⠀⠀⠀⠀⠀⠀⠀⠀⢀⣠⣤⣶⣿⣿⣿⣿⣿⣿⣿⣿⣿⣿⣿⣿⣿⣿⣿⣿⣿⣿⣿⣿⡇</a:t>
            </a:r>
            <a:br/>
            <a:r>
              <a:t>⣿⣿⣿⣿⣿⣿⣿⣿⣿⣿⣿⣿⣿⣿⣿⣿⣿⣿⣿⣿⣿⣿⣿⣿⣿⣿⠀⠟⠇⢸⣿⣿⣿⣿⣿⣿⣿⣿⠃⠀⠀⠀⠀⠀⠀⠀⠀⠀⠀⠀⠀⠀⠀⠀⠀⠀⠀⠀⠀⠀⠀⠀⠀⠀⢸⣿⣿⣿⣿⣿⣿⣿⣿⣿⣿⣿⣿⣿⣿⣿⣿⣿⣿⣿⣿⣿⣿⣿⣿⣿⡇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⣿⣿⣿⣿⣿⣿⣿⣿⣿⣿⣿⣿⣿⣿⣿⣿⣿⣿⣿⣿⣿⣿⣿⣿⣿⣿⡆⢠⠀⣾⣿⣿⣿⣿⣿⣿⣿⠃⠀⠀⠀⠀⠀⠀⠀⠀⠀⠀⠀⠀⠀⠀⠀⠀⠀⠀⠀⠀⠀⠀⠀⠀⠀⠀⣿⣿⣿⣿⣿⣿⣿⣿⣿⣿⣿⣿⣿⣿⣿⣿⣿⣿⣿⣿⣿⣿⣿⣿⣿⣿⡇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⣿⣿⣿⣿⣿⣿⣿⣿⣿⣿⣿⣿⣿⣿⣿⣿⣿⣿⣿⣿⣿⣿⣿⣿⣿⣿⠇⠈⢸⣿⣿⣿⣿⣿⣿⣿⠃⠀⠀⠀⠀⠀⠀⠀⠀⠀⠀⠀⠀⠀⠀⠀⠀⠀⠀⠀⠀⠀⠀⠀⠀⠀⠀⢠⣿⣿⣿⣿⣿⣿⣿⣿⣿⣿⣿⣿⣿⣿⣿⣿⣿⣿⣿⣿⣿⣿⣿⣿⣿⣿⡇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⣿⣿⣿⣿⣿⣿⣿⣿⣿⣿⣿⣿⣿⣿⣿⣿⣿⣿⣿⣿⣿⣿⣿⣿⣿⡟⢀⣀⠀⣿⣿⣿⣿⣿⣿⠃⠀⠀⠀⠀⠀⠀⠀⠀⠀⠀⠀⠀⠀⠀⠀⠀⠀⠀⠀⠀⠀⠀⠀⠀⠀⠀⠀⢸⣿⣿⣿⣿⣿⣿⣿⣿⣿⣿⣿⣿⣿⣿⣿⣿⣿⣿⣿⣿⣿⣿⣿⣿⣿⣿⡇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⣿⣿⣿⣿⣿⣿⣿⣿⣿⣿⣿⣿⣿⣿⣿⣿⣿⣿⣿⣿⣿⣿⣿⣿⣿⡇⠸⠿⠀⣿⣿⣿⣿⣿⠇⠀⠀⠀⠀⠀⠀⠀⠀⠀⠀⠀⠀⠀⠀⠀⠀⠀⠀⠀⠀⠀⠀⠀⠀⠀⠀⠀⠀⠘⣿⣿⣿⣿⣿⣿⣿⣿⣿⣿⣿⣿⣿⣿⣿⣿⣿⣿⣿⣿⣿⣿⣿⣿⣿⣿⡇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⣿⣿⣿⣿⣿⣿⣿⣿⣿⣿⣿⣿⣿⣿⣿⣿⣿⣿⣿⣿⣿⣿⣿⣿⣿⣧⠀⠀⣠⣿⣿⣿⣿⡟⠀⠀⠀⠀⠀⠀⠀⠀⠀⠀⠀⠀⠀⠀⠀⠀⠀⠀⠀⠀⠀⠀⠀⠀⠀⠀⠀⠀⠀⠀⣿⣿⣿⣿⣿⣿⣿⣿⣿⣿⣿⣿⣿⣿⣿⣿⣿⣿⣿⣿⣿⣿⣿⣿⣿⣿⡇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⣿⣿⣿⣿⣿⣿⣿⣿⣿⣿⣿⣿⣿⣿⣿⣿⣿⣿⣿⣿⣿⣿⣿⣿⣿⠇⠰⢀⣿⣿⣿⣿⣿⡇⠀⠀⠀⠀⠀⠀⠀⠀⠀⠀⠀⠀⠀⠀⠀⠀⠀⠀⠀⠀⠀⠀⠀⠀⠀⠀⠀⠀⠀⠀⣿⣿⣿⣿⣿⣿⣿⣿⣿⣿⣿⣿⣿⣿⣿⣿⣿⣿⣿⣿⣿⣿⣿⣿⣿⣿⡇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⣿⣿⣿⣿⣿⣿⣿⣿⣿⣿⣿⣿⣿⣿⣿⣿⣿⣿⣿⣿⣿⣿⣿⣿⣿⣿⣿⣿⣿⣿⣿⣧⠀⠀⠀⠀⠀⠀⠀⠀⠀⠀⠀⠀⠀⠀⠀⠀⠀⠀⠀⠀⠀⠀⣾⣿⣿⣿⣿⣿⣿⣿⣿⣿⣿⣿⣿⣿⣿⣿⣿⣿⣿⣿⣿⣿⣿⣿⣿⣿⣿⣿⣿⣿⣿⣿⣿⣿⣿⣿⡇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⣿⣿⣿⣿⣿⣿⣿⣿⣿⣿⣿⣿⣿⣿⣿⣿⣿⣿⣿⣿⣿⣿⣿⣿⣿⣿⣿⣿⣿⣿⣿⣿⣿⣆⠀⠀⠀⠀⠀⠀⠀⠀⠀⠀⠀⠀⠀⠀⠀⠀⠀⠀⣰⣿⣿⣿⣿⣿⣿⣿⣿⣿⣿⣿⣿⣿⣿⣿⣿⣿⣿⣿⣿⣿⣿⣿⣿⣿⣿⣿⣿⣿⣿⣿⣿⣿⣿⣿⣿⣿⡇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⣿⣿⣿⣿⣿⣿⣿⣿⣿⣿⣿⣿⣿⣿⣿⣿⣿⣿⣿⣿⣿⣿⣿⣿⣿⣿⣿⣿⡟⠉⠛⠛⠿⠿⠷⢄⠀⠀⠀⠀⠀⠀⠀⠀⠀⠀⠀⠀⠀⠀⠀⣾⣿⣿⣿⣿⣿⣿⣿⣿⣿⣿⣿⣿⣿⣿⣿⣿⣿⣿⣿⣿⣿⣿⣿⣿⣿⣿⣿⣿⣿⣿⣿⣿⣿⣿⣿⣿⣿⣿⡇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⣿⣿⣿⣿⣿⣿⣿⣿⣿⣿⣿⣿⣿⣿⣿⣿⣿⣿⣿⣿⣿⣿⣿⣿⣿⡿⠟⠛⠀⠀⠀⠀⠀⠀⠀⠀⠀⠀⠀⠀⠀⠀⠀⠀⠀⠀⠀⠀⠀⠀⠀⠻⣿⣿⣿⣿⣿⣿⣿⣿⣿⣿⣿⣿⣿⣿⣿⣿⣿⣿⣿⣿⣿⣿⣿⣿⣿⣿⣿⣿⣿⣿⣿⣿⣿⣿⣿⣿⣿⣿⡇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⣿⣿⣿⣿⣿⣿⣿⣿⣿⣿⣿⣿⣿⣿⣿⣿⣿⣿⣿⣿⣿⣿⣿⣿⡁⠀⣤⠆⠀⠀⠀⠀⠀⠀⠀⠀⠀⠀⠀⠀⠀⠀⠀⠀⠀⠀⠀⠀⠀⠀⠀⠀⠹⣿⣿⣿⣿⣿⣿⣿⣿⣿⣿⣿⣿⣿⣿⣿⣿⣿⣿⣿⣿⣿⣿⣿⣿⣿⣿⣿⣿⣿⣿⣿⣿⣿⣿⣿⣿⣿⡇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⣿⣿⣿⣿⣿⣿⣿⣿⣿⣿⣿⣿⣿⣿⣿⣿⣿⣿⣿⣿⣿⣿⣿⣿⣿⣷⡀⠀⠀⠀⠀⠀⠀⠀⠀⠀⠀⠀⠀⠀⠀⠀⠀⠀⠀⠀⠀⠀⠀⠀⠀⠀⠀⣿⣿⣿⣿⣿⣿⣿⣿⣿⣿⣿⣿⣿⣿⣿⣿⣿⣿⣿⣿⣿⣿⣿⣿⣿⣿⣿⣿⣿⣿⣿⣿⣿⣿⣿⣿⣿⡇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⣿⣿⣿⣿⣿⣿⣿⣿⣿⣿⣿⣿⣿⣿⣿⣿⣿⣿⣿⣿⣿⣿⣿⣿⣿⣿⣇⠀⠀⠀⠀⠀⠀⠀⢀⠀⠀⠀⠀⠀⠀⠀⠀⠀⠀⠀⠀⠀⠀⠀⠀⠀⠀⣿⣿⣿⣿⣿⣿⣿⣿⣿⣿⣿⣿⣿⣿⣿⣿⣿⣿⣿⣿⣿⣿⣿⣿⣿⣿⣿⣿⣿⣿⣿⣿⣿⣿⣿⣿⣿⡇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⣿⣿⣿⣿⣿⣿⣿⣿⣿⣿⣿⣿⣿⣿⣿⣿⣿⣿⣿⣿⣿⣿⣿⣿⣿⣿⣿⡀⠀⠀⠀⠀⠀⠸⣿⡆⠀⠀⠀⠀⠀⠀⠀⠀⠀⠀⠀⠀⠀⠀⠀⠀⢀⣿⣿⣿⣿⣿⣿⣿⣿⣿⣿⣿⣿⣿⣿⣿⣿⣿⣿⣿⣿⣿⣿⣿⣿⣿⣿⣿⣿⣿⣿⣿⣿⣿⣿⣿⣿⣿⡇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⣿⣿⣿⣿⣿⣿⣿⣿⣿⣿⣿⣿⣿⣿⣿⣿⣿⣿⣿⣿⣿⣿⣿⣿⣿⣿⣿⠁⠀⠀⠀⠀⠀⠀⠙⣿⣄⠀⠀⠀⠀⠀⠀⠀⠀⠀⠀⠀⠀⠀⠀⢀⣾⣿⣿⣿⣿⣿⣿⣿⣿⣿⣿⣿⣿⣿⣿⣿⣿⣿⣿⣿⣿⣿⣿⣿⣿⣿⣿⣿⣿⣿⣿⣿⣿⣿⣿⣿⣿⣿⡇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⣿⣿⣿⣿⣿⣿⣿⣿⣿⣿⣿⣿⣿⣿⣿⣿⣿⣿⣿⣿⣿⣿⣿⣿⣿⣿⣧⣤⠀⠀⠀⠀⠀⠀⢿⣿⣿⣧⣄⠀⠀⠀⠀⠀⠀⠀⠀⠀⠀⣀⣴⣿⣿⣿⠿⠿⢿⣿⣿⣿⣿⣿⣿⣿⣿⣿⣿⣿⣿⣿⣿⣿⣿⣿⣿⣿⡿⠏⠉⢻⣿⣿⣿⣿⣿⣿⣿⣿⣿⣿⡇</a:t>
            </a:r>
            <a:br/>
            <a:r>
              <a:t>⣿⣿⣿⣿⣿⣿⣿⣿⣿⣿⣿⣿⣿⣿⣿⣿⣿⣿⣿⣿⣿⣿⣿⣿⣿⣿⣿⡇⠀⠀⠀⠀⠀⠀⢸⣿⣿⣿⣿⣿⣶⣦⣄⠀⠀⠀⠀⣴⣾⣿⣿⣿⡛⠉⠁⠀⠀⠀⠀⠀⠀⠉⠙⠻⣿⣿⣿⣿⣿⣿⣿⣿⠏⠙⠋⠁⠀⠀⠀⣸⣿⣿⣿⣿⣿⣿⣿⣿⣿⣿⡇</a:t>
            </a:r>
            <a:br/>
            <a:r>
              <a:t>⣿⣿⣿⣿⣿⣿⣿⣿⣿⣿⣿⣿⣿⣿⣿⣿⣿⣿⣿⣿⣿⣿⣿⣿⣿⣿⣿⣧⠀⠀⠀⠀⠀⠀⠀⣿⣿⣿⣿⣿⣿⣿⣿⡆⠀⠀⢸⣿⣿⣿⡿⠋⠀⠀⠀⠀⠀⠀⠀⠀⠀⠀⠀⠀⠀⠙⠿⠉⠀⠉⠉⠀⠀⠀⠀⢀⣀⣠⣴⣿⣿⣿⣿⣿⣿⣿⣿⣿⣿⣿⡇</a:t>
            </a:r>
            <a:br/>
            <a:r>
              <a:t>⣿⣿⣿⣿⣿⣿⣿⣿⣿⣿⣿⣿⣿⣿⣿⣿⣿⣿⣿⣿⣿⣿⣿⣿⣿⣿⣿⡿⠀⠀⠀⠀⠀⠀⠀⢹⣿⣿⣿⣿⣿⣿⣿⣷⣤⣶⣿⣿⣿⣯⡀⠀⠀⠀⠀⠀⠀⠀⠀⠀⠀⠀⠀⠀⠀⠀⠀⠀⠀⠀⠀⠀⠀⠀⢠⣿⣿⣿⣿⣿⣿⣿⣿⡿⠿⠿⠛⠛⠛⠉⠁</a:t>
            </a:r>
            <a:br/>
            <a:r>
              <a:t>⣿⣿⣿⣿⣿⣿⣿⣿⣿⣿⣿⣿⣿⣿⣿⣿⣿⣿⣿⣿⣿⣿⣿⣿⣿⣿⣿⠁⣤⠀⠀⠀⠀⠀⠀⢸⣿⣿⣿⣿⣿⣿⣿⣿⣿⣿⣿⠛⠿⣿⠀⠀⠀⠀⠀⠀⠀⠀⠀⠀⠀⠀⠀⠀⠀⠀⠀⠀⠀⠀⠀⠀⠀⠠⠿⠟⠛⠋⠉⠉⠀⠀⠀⠀⠀⠀⠀⠀⠀⠀⠀</a:t>
            </a:r>
            <a:br/>
            <a:r>
              <a:t>⣿⣿⣿⣿⣿⣿⣿⣿⣿⣿⣿⣿⣿⣿⣿⣿⣿⣿⣿⣿⣿⣿⣿⣿⣿⣿⣿⠀⠛⠂⠀⠀⠀⠀⠀⠀⣿⣿⣿⣿⣿⣿⣿⣿⣿⡿⠋⠀⠀⠀⠀⠀⠀⠀⠀⠀⠀⠀⠀⠀⠀⠀⠀⠀⠀⠀⠀⠀⠀⠀⠀⠀⠀⠀⠀⠀⠀⠀⠀⠀⠀⠀⠀⠀⠀⠀⠀⢄⡀⠈⠁</a:t>
            </a:r>
            <a:br/>
            <a:r>
              <a:t>⣿⣿⣿⣿⣿⣿⣿⣿⣿⣿⣿⣿⣿⣿⣿⣿⣿⣿⣿⣿⣿⣿⣿⣿⣿⣿⣿⠆⡀⢰⡄⠀⠀⠀⠀⠀⠈⠙⢿⣿⣿⣿⣿⣿⣿⠇⠀⠀⠀⠀⠀⠀⠀⠀⠀⠀⠀⠀⠀⠀⠀⠀⠀⠀⠀⠀⠀⠀⠀⠀⠀⠀⠀⠀⠀⠀⠀⠀⠀⠀⢀⣀⣄⡀⠀⠀⠀⠀⠈⠳⡆</a:t>
            </a:r>
            <a:br/>
            <a:r>
              <a:t>⣿⣿⣿⣿⣿⣿⣿⣿⣿⣿⣿⣿⣿⣿⣿⣿⣿⣿⣿⣿⣿⣿⣿⣿⣿⣿⡿⠀⠃⠸⣿⣄⠀⠀⠀⠀⠀⠀⠀⠙⢿⣿⣿⠟⠀⠀⠀⠀⠀⠀⠀⠀⠀⠀⠀⠀⠀⠀⠀⠀⠀⠀⠀⠀⠀⠀⠀⠀⠀⠀⠀⠀⠀⠀⠀⣠⣤⣴⣶⣿⣿⣿⣿⣿⣦⣄⣀⢀⡀⠀⠁</a:t>
            </a:r>
            <a:br/>
            <a:r>
              <a:t>⣿⣿⣿⣿⣿⣿⣿⣿⣿⣿⣿⣿⣿⣿⣿⣿⣿⣿⣿⣿⣿⣿⣿⣿⣿⣿⡇⢰⣴⠀⣿⣿⣧⡀⠀⠀⠀⠀⠀⠀⠀⠙⢿⡄⠀⠀⠀⠀⠀⠀⠀⠀⠀⠀⠀⠀⠀⠀⠀⠀⠀⠀⠀⠀⠀⠀⠀⠀⠀⠀⠀⠀⠀⠀⠀⠉⠛⢿⣿⣿⣿⣿⣿⣿⣿⣿⣿⣿⣿⣿⡆</a:t>
            </a:r>
            <a:br/>
            <a:r>
              <a:t>⣿⣿⣿⣿⣿⣿⣿⣿⣿⣿⣿⣿⣿⣿⣿⣿⣿⣿⣿⣿⣿⣿⣿⣿⣿⣿⡁⠘⠋⢠⣿⣿⣿⣿⣦⡀⠀⠀⠀⠀⠀⠀⠀⠙⢆⠀⠀⠀⠀⠀⠀⠀⠀⠀⠀⠀⠀⠀⠀⠀⠀⠀⠀⠀⠀⠀⠀⠀⠀⠀⠀⠀⠀⠀⠀⠀⠀⠀⢻⣿⣿⣿⣿⣿⣿⣿⣿⣿⣿⣿⡇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⣿⣿⣿⣿⣿⣿⣿⣿⣿⣿⣿⣿⣿⣿⣿⣿⣿⣿⣿⣿⣿⣿⣿⣿⣿⣿⡇⢠⠀⣾⣿⣿⣿⣿⣿⣷⣄⠀⠀⠀⠀⠀⠀⠀⠀⠀⠀⠀⠀⠀⠀⠀⠀⠀⠀⠀⠀⠀⠀⠀⠀⠀⠀⠀⠀⠀⠀⠀⠀⠀⠀⠀⠀⠀⠀⠀⠀⠀⠀⣿⣿⣿⣿⣿⣿⣿⣿⣿⣿⣿⡇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⣿⣿⣿⣿⣿⣿⣿⣿⣿⣿⣿⣿⣿⣿⣿⣿⣿⣿⣿⣿⣿⣿⣿⣿⣿⣿⠇⠘⠀⢿⣿⣿⣿⣿⣿⣿⣿⣷⣄⠀⠀⠀⠀⠀⠀⠀⠀⠀⠀⠀⠀⠀⠀⠀⠀⠀⠀⠀⠀⠀⠀⠀⠀⠀⠀⠀⠀⠀⠀⠀⠀⠀⠀⠀⠀⠀⠀⠀⠀⢸⣿⣿⣿⣿⣿⣿⣿⣿⣿⣿⡇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⣿⣿⣿⣿⣿⣿⣿⣿⣿⣿⣿⣿⣿⣿⣿⣿⣿⣿⣿⣿⣿⣿⣿⣿⣿⣿⠀⣤⡄⢸⣿⣿⣿⣿⣿⣿⣿⣿⣿⣷⣄⠀⠀⠀⠀⠀⠀⠀⠀⠀⠀⠀⠀⠀⠀⠀⠀⠀⠀⠀⠀⠀⠀⠀⠀⠀⠀⠀⠀⠀⠀⠀⠀⠀⠀⠀⠀⠀⢀⣾⣿⣿⣿⣿⣿⣿⣿⣿⣿⣿⡇</a:t>
            </a:r>
            <a:br/>
            <a:r>
              <a:t>⣿⣿⣿⣿⣿⣿⣿⣿⣿⣿⣿⣿⣿⣿⣿⣿⣿⣿⣿⣿⣿⣿⣿⣿⣿⣟⠀⠿⠃⣸⣿⣿⣿⣿⣿⣿⣿⣿⣿⣿⣿⣷⣄⠀⠀⠀⠀⠀⠀⠀⠀⠀⠀⠀⠀⠀⠀⠀⠀⠀⠀⠀⠀⠀⠀⠀⠀⠀⠀⠀⠀⠀⠀⠀⠀⠀⠀⣰⣿⣿⣿⣿⣿⣿⣿⣿⣿⣿⣿⣿⡇</a:t>
            </a:r>
            <a:br/>
            <a:r>
              <a:t>⣿⣿⣿⣿⣿⣿⣿⣿⣿⣿⣿⣿⣿⣿⣿⣿⣿⣿⣿⣿⣿⣿⣿⣿⣿⣿⠄⠀⢠⣿⣿⣿⣿⣿⣿⣿⣿⣿⣿⣿⣿⣿⠋⠀⠀⠀⠀⠀⠀⠀⠀⠀⠀⠀⠀⠀⠀⠀⠀⠀⠀⠀⠀⠀⠀⠀⠀⠀⠀⠀⠀⠀⠀⠀⠀⣠⣾⣿⣿⣿⣿⣿⣿⣿⣿⣿⣿⣿⣿⣿⡇</a:t>
            </a:r>
            <a:br/>
            <a:r>
              <a:t>⣿⣿⣿⣿⣿⣿⣿⣿⣿⣿⣿⣿⣿⣿⣿⣿⣿⣿⣿⣿⣿⣿⣿⣿⣿⣿⠀⠀⢸⣿⣿⣿⣿⣿⣿⣿⣿⣿⣿⣿⠋⠁⠀⠀⠀⠀⠀⠀⠀⠀⠀⠀⠀⠀⠀⠀⠀⠀⠀⠀⠀⠀⠀⠀⠀⠀⠀⠀⠀⠀⠀⠀⢀⣤⣾⣿⣿⣿⣿⣿⣿⣿⣿⣿⣿⣿⣿⣿⣿⣿⡇</a:t>
            </a:r>
            <a:br/>
            <a:r>
              <a:t>⣿⣿⣿⣿⣿⣿⣿⣿⣿⣿⣿⣿⣿⣿⣿⣿⣿⣿⣿⣿⣿⣿⣿⣿⣿⡏⢀⣀⠀⣿⣿⣿⣿⣿⣿⣿⣿⣿⡿⠃⠀⠀⠀⠀⠀⠀⠀⠀⠀⠀⠀⠀⠀⠀⠀⠀⠀⠀⠀⠀⠀⠀⠀⠀⠀⠀⠀⠀⠀⣀⣴⣾⣿⣿⣿⣿⣿⣿⣿⣿⣿⣿⣿⣿⣿⣿⣿⣿⣿⣿⡇</a:t>
            </a:r>
            <a:br/>
            <a:r>
              <a:t>⣿⣿⣿⣿⣿⣿⣿⣿⣿⣿⣿⣿⣿⣿⣿⣿⣿⣿⣿⣿⣿⣿⣿⣿⣿⡇⢸⣿⠀⣿⣿⣿⣿⣿⣿⣿⣿⣿⠃⠀⠀⠀⠀⠀⠀⠀⠀⠀⠀⠀⠀⠀⠀⠀⠀⠀⠀⠀⠀⠀⠀⠀⠀⠀⠀⣦⣶⣷⣿⣿⣿⣿⣿⣿⣿⣿⣿⣿⣿⣿⣿⣿⣿⣿⣿⣿⣿⣿⣿⣿⡇</a:t>
            </a:r>
            <a:br/>
            <a:r>
              <a:t>⣿⣿⣿⣿⣿⣿⣿⣿⣿⣿⣿⣿⣿⣿⣿⣿⣿⣿⣿⣿⣿⣿⣿⣿⣿⣇⠀⠀⢠⣿⣿⣿⣿⣿⣿⣿⣿⠃⠀⠀⠀⠀⠀⠀⠀⠀⠀⠀⠀⠀⠀⠀⠀⠀⠀⠀⠀⠀⠀⠀⠀⠀⠀⠀⢸⣿⣿⣿⣿⣿⣿⣿⣿⣿⣿⣿⣿⣿⣿⣿⣿⣿⣿⣿⣿⣿⣿⣿⣿⣿⡇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⣿⣿⣿⣿⣿⣿⣿⣿⣿⣿⣿⣿⣿⣿⣿⣿⣿⣿⣿⣿⣿⣿⣿⣿⣿⣿⠀⡇⢸⣿⣿⣿⣿⣿⣿⣿⠃⠀⠀⠀⠀⠀⠀⠀⠀⠀⠀⠀⠀⠀⠀⠀⠀⠀⠀⠀⠀⠀⠀⠀⠀⠀⠀⠀⣼⣿⣿⣿⣿⣿⣿⣿⣿⣿⣿⣿⣿⣿⣿⣿⣿⣿⣿⣿⣿⣿⣿⣿⣿⣿⡇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⣿⣿⣿⣿⣿⣿⣿⣿⣿⣿⣿⣿⣿⣿⣿⣿⣿⣿⣿⣿⣿⣿⣿⣿⣿⡏⠀⠀⠘⣿⣿⣿⣿⣿⣿⠁⠀⠀⠀⠀⠀⠀⠀⠀⠀⠀⠀⠀⠀⠀⠀⠀⠀⠀⠀⠀⠀⠀⠀⠀⠀⠀⠀⠀⣿⣿⣿⣿⣿⣿⣿⣿⣿⣿⣿⣿⣿⣿⣿⣿⣿⣿⣿⣿⣿⣿⣿⣿⣿⣿⡇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⣿⣿⣿⣿⣿⣿⣿⣿⣿⣿⣿⣿⣿⣿⣿⣿⣿⣿⣿⣿⣿⣿⣿⣿⣿⠃⢰⣾⠀⣿⣿⣿⣿⣿⠃⠀⠀⠀⠀⠀⠀⠀⠀⠀⠀⠀⠀⠀⠀⠀⠀⠀⠀⠀⠀⠀⠀⠀⠀⠀⠀⠀⠀⠀⣿⣿⣿⣿⣿⣿⣿⣿⣿⣿⣿⣿⣿⣿⣿⣿⣿⣿⣿⣿⣿⣿⣿⣿⣿⣿⡇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⣿⣿⣿⣿⣿⣿⣿⣿⣿⣿⣿⣿⣿⣿⣿⣿⣿⣿⣿⣿⣿⣿⣿⣿⣿⡄⠈⠉⢀⣿⣿⣿⣿⡇⠀⠀⠀⠀⠀⠀⠀⠀⠀⠀⠀⠀⠀⠀⠀⠀⠀⠀⠀⠀⠀⠀⠀⠀⠀⠀⠀⠀⠀⠀⣿⣿⣿⣿⣿⣿⣿⣿⣿⣿⣿⣿⣿⣿⣿⣿⣿⣿⣿⣿⣿⣿⣿⣿⣿⣿⡇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⣿⣿⣿⣿⣿⣿⣿⣿⣿⣿⣿⣿⣿⣿⣿⣿⣿⣿⣿⣿⣿⣿⣿⣿⣿⡇⢠⠀⣾⣿⣿⣿⣿⠀⠀⠀⠀⠀⠀⠀⠀⠀⠀⠀⠀⠀⠀⠀⠀⠀⠀⠀⠀⠀⠀⠀⠀⠀⠀⠀⠀⠀⠀⠀⢹⣿⣿⣿⣿⣿⣿⣿⣿⣿⣿⣿⣿⣿⣿⣿⣿⣿⣿⣿⣿⣿⣿⣿⣿⣿⡇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⣿⣿⣿⣿⣿⣿⣿⣿⣿⣿⣿⣿⣿⣿⣿⣿⣿⣿⣿⣿⣿⣿⣿⣿⣿⣿⣿⣿⣿⣿⣿⡆⠀⠀⠀⠀⠀⠀⠀⠀⠀⠀⠀⠀⠀⠀⠀⠀⠀⠀⠀⠀⠀⠀⣼⣿⣿⣿⣿⣿⣿⣿⣿⣿⣿⣿⣿⣿⣿⣿⣿⣿⣿⣿⣿⣿⣿⣿⣿⣿⣿⣿⣿⣿⣿⣿⣿⣿⣿⣿⡇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⣿⣿⣿⣿⣿⣿⣿⣿⣿⣿⣿⣿⣿⣿⣿⣿⣿⣿⣿⣿⣿⣿⣿⣿⣿⣿⣿⣿⠿⣿⣿⣿⣿⣦⡀⠀⠀⠀⠀⠀⠀⠀⠀⠀⠀⠀⠀⠀⠀⠀⠀⢀⣼⣿⣿⣿⣿⣿⣿⣿⣿⣿⣿⣿⣿⣿⣿⣿⣿⣿⣿⣿⣿⣿⣿⣿⣿⣿⣿⣿⣿⣿⣿⣿⣿⣿⣿⣿⣿⣿⡇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⣿⣿⣿⣿⣿⣿⣿⣿⣿⣿⣿⣿⣿⣿⣿⣿⣿⣿⣿⣿⣿⣿⣿⣿⣿⣿⣿⠇⠀⠀⠀⠉⠉⠙⠛⠂⠀⠀⠀⠀⠀⠀⠀⠀⠀⠀⠀⠀⠀⠀⠀⣸⣿⣿⣿⣿⣿⣿⣿⣿⣿⣿⣿⣿⣿⣿⣿⣿⣿⣿⣿⣿⣿⣿⣿⣿⣿⣿⣿⣿⣿⣿⣿⣿⣿⣿⣿⣿⣿⣿⡇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⣿⣿⣿⣿⣿⣿⣿⣿⣿⣿⣿⣿⣿⣿⣿⣿⣿⣿⣿⣿⣿⣿⣿⠿⠋⠉⠀⠀⠀⠀⠀⠀⠀⠀⠀⠀⠀⠀⠀⠀⠀⠀⠀⠀⠀⠀⠀⠀⠀⠀⠀⠈⢻⣿⣿⣿⣿⣿⣿⣿⣿⣿⣿⣿⣿⣿⣿⣿⣿⣿⣿⣿⣿⣿⣿⣿⣿⣿⣿⣿⣿⣿⣿⣿⣿⣿⣿⣿⣿⣿⡇</a:t>
            </a:r>
            <a:br/>
            <a:r>
              <a:t>⣿⣿⣿⣿⣿⣿⣿⣿⣿⣿⣿⣿⣿⣿⣿⣿⣿⣿⣿⣿⣿⣿⣿⣄⡀⠾⠇⠀⠀⠀⠀⠀⠀⠀⠀⠀⠀⠀⠀⠀⠀⠀⠀⠀⠀⠀⠀⠀⠀⠀⠀⠀⠀⢻⣿⣿⣿⣿⣿⣿⣿⣿⣿⣿⣿⣿⣿⣿⣿⣿⣿⣿⣿⣿⣿⣿⣿⣿⣿⣿⣿⣿⣿⣿⣿⣿⣿⣿⣿⣿⡇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⣿⣿⣿⣿⣿⣿⣿⣿⣿⣿⣿⣿⣿⣿⣿⣿⣿⣿⣿⣿⣿⣿⣿⣿⣿⡄⠀⠀⠀⠀⠀⠀⠀⠀⠀⠀⠀⠀⠀⠀⠀⠀⠀⠀⠀⠀⠀⠀⠀⠀⠀⠀⠀⢸⣿⣿⣿⣿⣿⣿⣿⣿⣿⣿⣿⣿⣿⣿⣿⣿⣿⣿⣿⣿⣿⣿⣿⣿⣿⣿⣿⣿⣿⣿⣿⣿⣿⣿⣿⣿⡇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⣿⣿⣿⣿⣿⣿⣿⣿⣿⣿⣿⣿⣿⣿⣿⣿⣿⣿⣿⣿⣿⣿⣿⣿⣿⣷⠀⠀⠀⠀⠀⠀⢀⣀⣄⠀⠀⠀⠀⠀⠀⠀⠀⠀⠀⠀⠀⠀⠀⠀⠀⠀⠀⢸⣿⣿⣿⣿⣿⣿⣿⣿⣿⣿⣿⣿⣿⣿⣿⣿⣿⣿⣿⣿⣿⣿⣿⣿⣿⣿⣿⣿⣿⣿⣿⣿⣿⣿⣿⣿⡇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⣿⣿⣿⣿⣿⣿⣿⣿⣿⣿⣿⣿⣿⣿⣿⣿⣿⣿⣿⣿⣿⣿⣿⣿⣿⣿⡆⠀⠀⠀⠀⠀⠈⢿⣿⡄⠀⠀⠀⠀⠀⠀⠀⠀⠀⠀⠀⠀⠀⠀⠀⠀⠀⣾⣿⣿⣿⣿⣿⣿⣿⣿⣿⣿⣿⣿⣿⣿⣿⣿⣿⣿⣿⣿⣿⣿⣿⣿⣿⣿⣿⣿⣿⣿⣿⣿⣿⣿⣿⣿⡇</a:t>
            </a:r>
            <a:br/>
            <a:r>
              <a:t>⣿⣿⣿⣿⣿⣿⣿⣿⣿⣿⣿⣿⣿⣿⣿⣿⣿⣿⣿⣿⣿⣿⣿⣿⣿⣿⠁⠀⠀⠀⠀⠀⠀⢈⣻⣷⡄⠀⠀⠀⠀⠀⠀⠀⠀⠀⠀⠀⠀⠀⠀⢀⣼⣿⣿⣿⣿⣿⣿⣿⣿⣿⣿⣿⣿⣿⣿⣿⣿⣿⣿⣿⣿⣿⣿⣿⣿⣿⣿⣿⣿⣿⣿⣿⣿⣿⣿⣿⣿⣿⡇</a:t>
            </a:r>
            <a:br/>
            <a:r>
              <a:t>⣿⣿⣿⣿⣿⣿⣿⣿⣿⣿⣿⣿⣿⣿⣿⣿⣿⣿⣿⣿⣿⣿⣿⣿⣿⣧⣴⠀⠀⠀⠀⠀⠀⠸⣿⣿⣿⣦⣀⠀⠀⠀⠀⠀⠀⠀⠀⠀⠀⣀⣴⣿⣿⣿⣿⠿⠿⠿⣿⣿⣿⣿⣿⣿⣿⣿⣿⣿⣿⣿⣿⣿⣿⣿⣿⣿⣿⣿⠿⣿⣿⣿⣿⣿⣿⣿⣿⣿⣿⣿⡇</a:t>
            </a:r>
            <a:br/>
            <a:r>
              <a:t>⣿⣿⣿⣿⣿⣿⣿⣿⣿⣿⣿⣿⣿⣿⣿⣿⣿⣿⣿⣿⣿⣿⣿⣿⣿⣿⣿⠀⠀⠀⠀⠀⠀⠀⣿⣿⣿⣿⣿⣿⣶⣦⣄⠀⠀⠀⠀⣴⣾⣿⣿⣿⣿⠏⠉⠉⠀⠀⠀⠀⠀⠀⠉⠙⠻⣿⣿⣿⣿⣿⣿⣿⣿⡿⢿⣿⠿⠛⠁⠀⢹⣿⣿⣿⣿⣿⣿⣿⣿⣿⡇</a:t>
            </a:r>
            <a:br/>
            <a:r>
              <a:t>⣿⣿⣿⣿⣿⣿⣿⣿⣿⣿⣿⣿⣿⣿⣿⣿⣿⣿⣿⣿⣿⣿⣿⣿⣿⣿⣿⠀⠀⠀⠀⠀⠀⠀⢸⣿⣿⣿⣿⣿⣿⣿⣿⡆⠀⠀⠀⣿⣿⣿⣿⠟⠁⠀⠀⠀⠀⠀⠀⠀⠀⠀⠀⠀⠀⠈⠙⢿⠿⠛⠻⠿⠛⠁⠀⠀⠀⠀⠀⠀⣼⣿⣿⣿⣿⣿⣿⣿⣿⣿⡇</a:t>
            </a:r>
            <a:br/>
            <a:r>
              <a:t>⣿⣿⣿⣿⣿⣿⣿⣿⣿⣿⣿⣿⣿⣿⣿⣿⣿⣿⣿⣿⣿⣿⣿⣿⣿⣿⣿⠀⠀⠀⠀⠀⠀⠀⠈⣿⣿⣿⣿⣿⣿⣿⣿⣷⣠⣶⣾⣿⣿⣿⣏⠀⠀⠀⠀⠀⠀⠀⠀⠀⠀⠀⠀⠀⠀⠀⠀⠀⠀⠀⠀⠀⠀⠀⠀⠀⣤⣤⣴⣾⣿⣿⣿⣿⣿⣿⠿⠿⠟⠛⠃</a:t>
            </a:r>
            <a:br/>
            <a:r>
              <a:t>⣿⣿⣿⣿⣿⣿⣿⣿⣿⣿⣿⣿⣿⣿⣿⣿⣿⣿⣿⣿⣿⣿⣿⣿⣿⣿⡇⢠⡀⠀⠀⠀⠀⠀⠀⢿⣿⣿⣿⣿⣿⣿⣿⣿⣿⣿⣿⡟⠻⢿⣏⠄⠀⠀⠀⠀⠀⠀⠀⠀⠀⠀⠀⠀⠀⠀⠀⠀⠀⠀⠀⠀⠀⠀⠀⠰⠿⠿⠛⠛⠋⠉⠉⠀⠀⠀⠀⠀⠀⠀⠀</a:t>
            </a:r>
            <a:br/>
            <a:r>
              <a:t>⣿⣿⣿⣿⣿⣿⣿⣿⣿⣿⣿⣿⣿⣿⣿⣿⣿⣿⣿⣿⣿⣿⣿⣿⣿⣿⠆⠸⠇⠀⠀⠀⠀⠀⠀⢸⣿⣿⣿⣿⣿⣿⣿⣿⣿⣿⠿⠀⠀⠀⠀⠀⠀⠀⠀⠀⠀⠀⠀⠀⠀⠀⠀⠀⠀⠀⠀⠀⠀⠀⠀⠀⠀⠀⠀⠀⠀⠀⠀⠀⠀⠀⠀⠀⠀⠀⠀⠀⠀⠀⠀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⣿⣿⣿⣿⣿⣿⣿⣿⣿⣿⣿⣿⣿⣿⣿⣿⣿⣿⣿⣿⣿⣿⣿⣿⣿⣿⡇⢀⠀⡄⠀⠀⠀⠀⠀⠀⠙⢿⣿⣿⣿⣿⣿⣿⣿⡇⠀⠀⠀⠀⠀⠀⠀⠀⠀⠀⠀⠀⠀⠀⠀⠀⠀⠀⠀⠀⠀⠀⠀⠀⠀⠀⠀⠀⠀⠀⠀⠀⠀⠀⠀⠀⠀⠀⢀⠀⠀⠀⠀⠀⠀</a:t>
            </a:r>
            <a:br/>
            <a:r>
              <a:t>⣿⣿⣿⣿⣿⣿⣿⣿⣿⣿⣿⣿⣿⣿⣿⣿⣿⣿⣿⣿⣿⣿⣿⣿⣿⣿⡇⠸⠀⣿⣄⠀⠀⠀⠀⠀⠀⠀⠉⠻⣿⣿⣿⡟⠀⠀⠀⠀⠀⠀⠀⠀⠀⠀⠀⠀⠀⠀⠀⠀⠀⠀⠀⠀⠀⠀⠀⠀⠀⠀⠀⠀⠀⠀⠀⠀⠀⠀⣀⣀⣤⣴⣶⣿⣿⣿⣦⣀⠀⠀⠀</a:t>
            </a:r>
            <a:br/>
            <a:r>
              <a:t>⣿⣿⣿⣿⣿⣿⣿⣿⣿⣿⣿⣿⣿⣿⣿⣿⣿⣿⣿⣿⣿⣿⣿⣿⣿⡿⠀⣄⡀⢸⣿⣦⡀⠀⠀⠀⠀⠀⠀⠀⠈⠻⣿⡀⠀⠀⠀⠀⠀⠀⠀⠀⠀⠀⠀⠀⠀⠀⠀⠀⠀⠀⠀⠀⠀⠀⠀⠀⠀⠀⠀⠀⠀⠀⠀⠀⠾⠿⣿⣿⣿⣿⣿⣿⣿⣿⣿⣿⣿⣶⡆</a:t>
            </a:r>
            <a:br/>
            <a:r>
              <a:t>⣿⣿⣿⣿⣿⣿⣿⣿⣿⣿⣿⣿⣿⣿⣿⣿⣿⣿⣿⣿⣿⣿⣿⣿⣿⡇⠰⢿⠁⣼⣿⣿⣿⣆⠀⠀⠀⠀⠀⠀⠀⠀⠈⠳⡄⠀⠀⠀⠀⠀⠀⠀⠀⠀⠀⠀⠀⠀⠀⠀⠀⠀⠀⠀⠀⠀⠀⠀⠀⠀⠀⠀⠀⠀⠀⠀⠀⠀⠀⠉⢿⣿⣿⣿⣿⣿⣿⣿⣿⣿⡇</a:t>
            </a:r>
            <a:br/>
            <a:r>
              <a:t>⣿⣿⣿⣿⣿⣿⣿⣿⣿⣿⣿⣿⣿⣿⣿⣿⣿⣿⣿⣿⣿⣿⣿⣿⣿⣧⠀⠀⢠⣿⣿⣿⣿⣿⣷⣄⠀⠀⠀⠀⠀⠀⠀⠀⠙⠄⠀⠀⠀⠀⠀⠀⠀⠀⠀⠀⠀⠀⠀⠀⠀⠀⠀⠀⠀⠀⠀⠀⠀⠀⠀⠀⠀⠀⠀⠀⠀⠀⠀⠀⠀⢻⣿⣿⣿⣿⣿⣿⣿⣿⡇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⣿⣿⣿⣿⣿⣿⣿⣿⣿⣿⣿⣿⣿⣿⣿⣿⣿⣿⣿⣿⣿⣿⣿⣿⣿⣿⠀⠁⣼⣿⣿⣿⣿⣿⣿⣿⣷⣄⠀⠀⠀⠀⠀⠀⠀⠀⠀⠀⠀⠀⠀⠀⠀⠀⠀⠀⠀⠀⠀⠀⠀⠀⠀⠀⠀⠀⠀⠀⠀⠀⠀⠀⠀⠀⠀⠀⠀⠀⠀⠀⠀⠈⣿⣿⣿⣿⣿⣿⣿⣿⡇</a:t>
            </a:r>
            <a:br/>
            <a:r>
              <a:t>⣿⣿⣿⣿⣿⣿⣿⣿⣿⣿⣿⣿⣿⣿⣿⣿⣿⣿⣿⣿⣿⣿⣿⣿⣿⠃⠀⠀⢹⣿⣿⣿⣿⣿⣿⣿⣿⣿⣦⡀⠀⠀⠀⠀⠀⠀⠀⠀⠀⠀⠀⠀⠀⠀⠀⠀⠀⠀⠀⠀⠀⠀⠀⠀⠀⠀⠀⠀⠀⠀⠀⠀⠀⠀⠀⠀⠀⠀⠀⠀⠀⠀⣿⣿⣿⣿⣿⣿⣿⣿⡇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⣿⣿⣿⣿⣿⣿⣿⣿⣿⣿⣿⣿⣿⣿⣿⣿⣿⣿⣿⣿⣿⣿⣿⣿⣿⠀⣿⡇⢸⣿⣿⣿⣿⣿⣿⣿⣿⣿⣿⣿⣦⡀⠀⠀⠀⠀⠀⠀⠀⠀⠀⠀⠀⠀⠀⠀⠀⠀⠀⠀⠀⠀⠀⠀⠀⠀⠀⠀⠀⠀⠀⠀⠀⠀⠀⠀⠀⠀⠀⠀⢀⣾⣿⣿⣿⣿⣿⣿⣿⣿⡇</a:t>
            </a:r>
            <a:br/>
            <a:r>
              <a:t>⣿⣿⣿⣿⣿⣿⣿⣿⣿⣿⣿⣿⣿⣿⣿⣿⣿⣿⣿⣿⣿⣿⣿⣿⣷⠀⠉⠁⣸⣿⣿⣿⣿⣿⣿⣿⣿⣿⣿⣿⣿⣿⡦⠀⠀⠀⠀⠀⠀⠀⠀⠀⠀⠀⠀⠀⠀⠀⠀⠀⠀⠀⠀⠀⠀⠀⠀⠀⠀⠀⠀⠀⠀⠀⠀⠀⠀⠀⠀⣰⣿⣿⣿⣿⣿⣿⣿⣿⣿⣿⡇</a:t>
            </a:r>
            <a:br/>
            <a:r>
              <a:t>⣿⣿⣿⣿⣿⣿⣿⣿⣿⣿⣿⣿⣿⣿⣿⣿⣿⣿⣿⣿⣿⣿⣿⣿⣿⠀⡀⢸⣿⣿⣿⣿⣿⣿⣿⣿⣿⣿⣿⣿⡿⠟⠀⠀⠀⠀⠀⠀⠀⠀⠀⠀⠀⠀⠀⠀⠀⠀⠀⠀⠀⠀⠀⠀⠀⠀⠀⠀⠀⠀⠀⠀⠀⠀⠀⠀⢀⣴⣿⣿⣿⣿⣿⣿⣿⣿⣿⣿⣿⣿⡇</a:t>
            </a:r>
            <a:br/>
            <a:r>
              <a:t>⣿⣿⣿⣿⣿⣿⣿⣿⣿⣿⣿⣿⣿⣿⣿⣿⣿⣿⣿⣿⣿⣿⣿⣿⡿⠀⠃⠘⣿⣿⣿⣿⣿⣿⣿⣿⣿⣿⣿⡏⠀⠀⠀⠀⠀⠀⠀⠀⠀⠀⠀⠀⠀⠀⠀⠀⠀⠀⠀⠀⠀⠀⠀⠀⠀⠀⠀⠀⠀⠀⠀⠀⠀⢀⣠⣾⣿⣿⣿⣿⣿⣿⣿⣿⣿⣿⣿⣿⣿⣿⡇</a:t>
            </a:r>
            <a:br/>
            <a:r>
              <a:t>⣿⣿⣿⣿⣿⣿⣿⣿⣿⣿⣿⣿⣿⣿⣿⣿⣿⣿⣿⣿⣿⣿⣿⣿⠇⢠⣤⠀⣿⣿⣿⣿⣿⣿⣿⣿⣿⣿⠋⠀⠀⠀⠀⠀⠀⠀⠀⠀⠀⠀⠀⠀⠀⠀⠀⠀⠀⠀⠀⠀⠀⠀⠀⠀⠀⠀⠀⠀⠀⢀⣀⣤⣾⣿⣿⣿⣿⣿⣿⣿⣿⣿⣿⣿⣿⣿⣿⣿⣿⣿⡇</a:t>
            </a:r>
            <a:br/>
            <a:r>
              <a:t>⣿⣿⣿⣿⣿⣿⣿⣿⣿⣿⣿⣿⣿⣿⣿⣿⣿⣿⣿⣿⣿⣿⣿⣿⠀⠸⠿⠀⣿⣿⣿⣿⣿⣿⣿⣿⣿⠏⠀⠀⠀⠀⠀⠀⠀⠀⠀⠀⠀⠀⠀⠀⠀⠀⠀⠀⠀⠀⠀⠀⠀⠀⠀⠀⠀⢀⣿⣶⣿⣿⣿⣿⣿⣿⣿⣿⣿⣿⣿⣿⣿⣿⣿⣿⣿⣿⣿⣿⣿⣿⡇</a:t>
            </a:r>
            <a:br/>
            <a:r>
              <a:t>⣿⣿⣿⣿⣿⣿⣿⣿⣿⣿⣿⣿⣿⣿⣿⣿⣿⣿⣿⣿⣿⣿⣿⣿⡆⠀⠀⢰⣿⣿⣿⣿⣿⣿⣿⣿⠃⠀⠀⠀⠀⠀⠀⠀⠀⠀⠀⠀⠀⠀⠀⠀⠀⠀⠀⠀⠀⠀⠀⠀⠀⠀⠀⠀⠀⣸⣿⣿⣿⣿⣿⣿⣿⣿⣿⣿⣿⣿⣿⣿⣿⣿⣿⣿⣿⣿⣿⣿⣿⣿⡇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⣿⣿⣿⣿⣿⣿⣿⣿⣿⣿⣿⣿⣿⣿⣿⣿⣿⣿⣿⣿⣿⣿⣿⣿⡇⠀⠀⢸⣿⣿⣿⣿⣿⣿⡿⠁⠀⠀⠀⠀⠀⠀⠀⠀⠀⠀⠀⠀⠀⠀⠀⠀⠀⠀⠀⠀⠀⠀⠀⠀⠀⠀⠀⠀⠀⣿⣿⣿⣿⣿⣿⣿⣿⣿⣿⣿⣿⣿⣿⣿⣿⣿⣿⣿⣿⣿⣿⣿⣿⣿⡇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⣿⣿⣿⣿⣿⣿⣿⣿⣿⣿⣿⣿⣿⣿⣿⣿⣿⣿⣿⣿⣿⣿⣿⣿⠃⠀⠀⠘⣿⣿⣿⣿⣿⡿⠁⠀⠀⠀⠀⠀⠀⠀⠀⠀⠀⠀⠀⠀⠀⠀⠀⠀⠀⠀⠀⠀⠀⠀⠀⠀⠀⠀⠀⠀⢰⣿⣿⣿⣿⣿⣿⣿⣿⣿⣿⣿⣿⣿⣿⣿⣿⣿⣿⣿⣿⣿⣿⣿⣿⣿⡇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⣿⣿⣿⣿⣿⣿⣿⣿⣿⣿⣿⣿⣿⣿⣿⣿⣿⣿⣿⣿⣿⣿⣿⣿⠀⢸⣷⠀⣿⣿⣿⣿⡿⠁⠀⠀⠀⠀⠀⠀⠀⠀⠀⠀⠀⠀⠀⠀⠀⠀⠀⠀⠀⠀⠀⠀⠀⠀⠀⠀⠀⠀⠀⠀⢸⣿⣿⣿⣿⣿⣿⣿⣿⣿⣿⣿⣿⣿⣿⣿⣿⣿⣿⣿⣿⣿⣿⣿⣿⣿⡇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⣿⣿⣿⣿⣿⣿⣿⣿⣿⣿⣿⣿⣿⣿⣿⣿⣿⣿⣿⣿⣿⣿⣿⣿⠀⠘⠉⢀⣿⣿⣿⣿⠃⠀⠀⠀⠀⠀⠀⠀⠀⠀⠀⠀⠀⠀⠀⠀⠀⠀⠀⠀⠀⠀⠀⠀⠀⠀⠀⠀⠀⠀⠀⠀⠀⣿⣿⣿⣿⣿⣿⣿⣿⣿⣿⣿⣿⣿⣿⣿⣿⣿⣿⣿⣿⣿⣿⣿⣿⣿⡇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⣿⣿⣿⣿⣿⣿⣿⣿⣿⣿⣿⣿⣿⣿⣿⣿⣿⣿⣿⣿⣿⣿⣿⣿⣿⣿⣿⣿⣿⣿⣿⡄⠀⠀⠀⠀⠀⠀⠀⠀⠀⠀⠀⠀⠀⠀⠀⠀⠀⠀⠀⠀⠀⠀⣸⣿⣿⣿⣿⣿⣿⣿⣿⣿⣿⣿⣿⣿⣿⣿⣿⣿⣿⣿⣿⣿⣿⣿⣿⣿⣿⣿⣿⣿⣿⣿⣿⣿⣿⣿⡇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⣿⣿⣿⣿⣿⣿⣿⣿⣿⣿⣿⣿⣿⣿⣿⣿⣿⣿⣿⣿⣿⣿⣿⣿⣿⣿⣿⣿⣿⣿⣿⣿⣄⠀⠀⠀⠀⠀⠀⠀⠀⠀⠀⠀⠀⠀⠀⠀⠀⠀⠀⠀⠀⣴⣿⣿⣿⣿⣿⣿⣿⣿⣿⣿⣿⣿⣿⣿⣿⣿⣿⣿⣿⣿⣿⣿⣿⣿⣿⣿⣿⣿⣿⣿⣿⣿⣿⣿⣿⣿⡇</a:t>
            </a:r>
            <a:br/>
            <a:r>
              <a:t>⣿⣿⣿⣿⣿⣿⣿⣿⣿⣿⣿⣿⣿⣿⣿⣿⣿⣿⣿⣿⣿⣿⣿⣿⣿⣿⣿⡟⠛⠿⢿⣿⣿⣦⡀⠀⠀⠀⠀⠀⠀⠀⠀⠀⠀⠀⠀⠀⠀⠀⠀⢀⣾⣿⣿⣿⣿⣿⣿⣿⣿⣿⣿⣿⣿⣿⣿⣿⣿⣿⣿⣿⣿⣿⣿⣿⣿⣿⣿⣿⣿⣿⣿⣿⣿⣿⣿⣿⣿⣿⡇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⣿⣿⣿⣿⣿⣿⣿⣿⣿⣿⣿⣿⣿⣿⣿⣿⣿⣿⣿⣿⣿⣿⣿⣿⣿⠿⠟⠀⠀⠀⠀⠀⠀⠈⠉⠁⠀⠀⠀⠀⠀⠀⠀⠀⠀⠀⠀⠀⠀⠀⠀⢸⣿⣿⣿⣿⣿⣿⣿⣿⣿⣿⣿⣿⣿⣿⣿⣿⣿⣿⣿⣿⣿⣿⣿⣿⣿⣿⣿⣿⣿⣿⣿⣿⣿⣿⣿⣿⣿⣿⡇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⣿⣿⣿⣿⣿⣿⣿⣿⣿⣿⣿⣿⣿⣿⣿⣿⣿⣿⣿⣿⣿⣿⡟⠋⠀⣀⠀⠀⠀⠀⠀⠀⠀⠀⠀⠀⠀⠀⠀⠀⠀⠀⠀⠀⠀⠀⠀⠀⠀⠀⠀⠀⠙⣿⣿⣿⣿⣿⣿⣿⣿⣿⣿⣿⣿⣿⣿⣿⣿⣿⣿⣿⣿⣿⣿⣿⣿⣿⣿⣿⣿⣿⣿⣿⣿⣿⣿⣿⣿⣿⡇</a:t>
            </a:r>
            <a:br/>
            <a:r>
              <a:t>⣿⣿⣿⣿⣿⣿⣿⣿⣿⣿⣿⣿⣿⣿⣿⣿⣿⣿⣿⣿⣿⣿⣷⣤⡘⠛⠀⠀⠀⠀⠀⠀⠀⠀⠀⠀⠀⠀⠀⠀⠀⠀⠀⠀⠀⠀⠀⠀⠀⠀⠀⠀⠀⠸⣿⣿⣿⣿⣿⣿⣿⣿⣿⣿⣿⣿⣿⣿⣿⣿⣿⣿⣿⣿⣿⣿⣿⣿⣿⣿⣿⣿⣿⣿⣿⣿⣿⣿⣿⣿⡇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⣿⣿⣿⣿⣿⣿⣿⣿⣿⣿⣿⣿⣿⣿⣿⣿⣿⣿⣿⣿⣿⣿⣿⣿⣿⡇⠀⠀⠀⠀⠀⠀⢀⣠⡆⠀⠀⠀⠀⠀⠀⠀⠀⠀⠀⠀⠀⠀⠀⠀⠀⠀⠀⢀⣿⣿⣿⣿⣿⣿⣿⣿⣿⣿⣿⣿⣿⣿⣿⣿⣿⣿⣿⣿⣿⣿⣿⣿⣿⣿⣿⣿⣿⣿⣿⣿⣿⣿⣿⣿⡇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⣿⣿⣿⣿⣿⣿⣿⣿⣿⣿⣿⣿⣿⣿⣿⣿⣿⣿⣿⣿⣿⣿⣿⣿⣿⣿⠀⠀⠀⠀⠀⠀⠘⢿⣿⡀⠀⠀⠀⠀⠀⠀⠀⠀⠀⠀⠀⠀⠀⠀⠀⠀⠀⣼⣿⣿⣿⣿⣿⣿⣿⣿⣿⣿⣿⣿⣿⣿⣿⣿⣿⣿⣿⣿⣿⣿⣿⣿⣿⣿⣿⣿⣿⣿⣿⣿⣿⣿⣿⣿⡇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⣿⣿⣿⣿⣿⣿⣿⣿⣿⣿⣿⣿⣿⣿⣿⣿⣿⣿⣿⣿⣿⣿⣿⣿⣿⡏⠀⠀⠀⠀⠀⠀⠀⣈⣻⣷⡄⠀⠀⠀⠀⠀⠀⠀⠀⠀⠀⠀⠀⠀⠀⢀⣴⣿⣿⣿⣿⣿⣿⣿⣿⣿⣿⣿⣿⣿⣿⣿⣿⣿⣿⣿⣿⣿⣿⣿⣿⣿⣿⣿⣿⣿⣿⣿⣿⣿⣿⣿⣿⣿⡇</a:t>
            </a:r>
            <a:br/>
            <a:r>
              <a:t>⣿⣿⣿⣿⣿⣿⣿⣿⣿⣿⣿⣿⣿⣿⣿⣿⣿⣿⣿⣿⣿⣿⣿⣿⣿⣴⡆⠀⠀⠀⠀⠀⠀⢹⣿⣿⣿⣦⣀⠀⠀⠀⠀⠀⠀⠀⠀⠀⠀⣀⣴⣾⣿⣿⣿⡿⠿⠿⢿⣿⣿⣿⣿⣿⣿⣿⣿⣿⣿⣿⣿⣿⣿⣿⣿⣿⣿⣿⣿⣿⣿⣿⣿⣿⣿⣿⣿⣿⣿⣿⡇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⣿⣿⣿⣿⣿⣿⣿⣿⣿⣿⣿⣿⣿⣿⣿⣿⣿⣿⣿⣿⣿⣿⣿⣿⣿⣿⡇⠀⠀⠀⠀⠀⠀⠈⣿⣿⣿⣿⣿⣿⣶⣦⣄⠀⠀⠀⠀⣴⣾⣿⣿⣿⣿⡯⠉⠉⠁⠀⠀⠀⠀⠀⠉⠉⠛⢿⣿⣿⣿⣿⣿⣿⣿⣿⣿⣿⣿⣿⠯⠉⠻⣿⣿⣿⣿⣿⣿⣿⣿⣿⡇</a:t>
            </a:r>
            <a:br/>
            <a:r>
              <a:t>⣿⣿⣿⣿⣿⣿⣿⣿⣿⣿⣿⣿⣿⣿⣿⣿⣿⣿⣿⣿⣿⣿⣿⣿⣿⣿⣧⠀⠀⠀⠀⠀⠀⠀⢻⣿⣿⣿⣿⣿⣿⣿⣿⡆⠀⠀⠀⣿⣿⣿⣿⡿⠋⠀⠀⠀⠀⠀⠀⠀⠀⠀⠀⠀⠀⠀⠈⠻⣿⠿⠿⣿⣿⠟⠉⠉⠉⠀⠀⠀⠀⣿⣿⣿⣿⣿⣿⣿⣿⣿⡇</a:t>
            </a:r>
            <a:br/>
            <a:r>
              <a:t>⣿⣿⣿⣿⣿⣿⣿⣿⣿⣿⣿⣿⣿⣿⣿⣿⣿⣿⣿⣿⣿⣿⣿⣿⣿⣿⡇⠀⠀⠀⠀⠀⠀⠀⢸⣿⣿⣿⣿⣿⣿⣿⣿⣷⣠⣶⣾⣿⣿⣿⣿⡀⠀⠀⠀⠀⠀⠀⠀⠀⠀⠀⠀⠀⠀⠀⠀⠀⠀⠀⠀⠀⠀⠀⠀⠀⠀⠀⣀⣠⣾⣿⣿⣿⣿⣿⣿⣿⠿⠿⠇</a:t>
            </a:r>
            <a:br/>
            <a:r>
              <a:t>⣿⣿⣿⣿⣿⣿⣿⣿⣿⣿⣿⣿⣿⣿⣿⣿⣿⣿⣿⣿⣿⣿⣿⣿⣿⣿⠀⣄⠀⠀⠀⠀⠀⠀⠀⣿⣿⣿⣿⣿⣿⣿⣿⣿⣿⣿⣿⡟⠻⢿⣿⡡⠀⠀⠀⠀⠀⠀⠀⠀⠀⠀⠀⠀⠀⠀⠀⠀⠀⠀⠀⠀⠀⠀⠀⠀⠼⠿⠿⠟⠛⠛⠋⠉⠁⠀⠀⠀⠀⠀⠀</a:t>
            </a:r>
            <a:br/>
            <a:r>
              <a:t>⣿⣿⣿⣿⣿⣿⣿⣿⣿⣿⣿⣿⣿⣿⣿⣿⣿⣿⣿⣿⣿⣿⣿⣿⣿⣿⠀⠿⠀⠀⠀⠀⠀⠀⠀⣿⣿⣿⣿⣿⣿⣿⣿⣿⣿⣿⡿⠃⠀⠀⠀⠀⠀⠀⠀⠀⠀⠀⠀⠀⠀⠀⠀⠀⠀⠀⠀⠀⠀⠀⠀⠀⠀⠀⠀⠀⠀⠀⠀⠀⠀⠀⠀⠀⠀⠀⠀⠀⠀⠀⠀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⣿⣿⣿⣿⣿⣿⣿⣿⣿⣿⣿⣿⣿⣿⣿⣿⣿⣿⣿⣿⣿⣿⣿⣿⣿⣿⠀⠀⢠⠀⠀⠀⠀⠀⠀⠈⠻⣿⣿⣿⣿⣿⣿⣿⣿⡿⠀⠀⠀⠀⠀⠀⠀⠀⠀⠀⠀⠀⠀⠀⠀⠀⠀⠀⠀⠀⠀⠀⠀⠀⠀⠀⠀⠀⠀⠀⠀⠀⠀⠀⠀⠀⠀⠀⠀⠀⠀⠀⠀⠀⠀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⣿⣿⣿⣿⣿⣿⣿⣿⣿⣿⣿⣿⣿⣿⣿⣿⣿⣿⣿⣿⣿⣿⣿⣿⣿⣿⠀⠄⢸⣧⡀⠀⠀⠀⠀⠀⠀⠀⠙⢿⣿⣿⣿⡿⠁⠀⠀⠀⠀⠀⠀⠀⠀⠀⠀⠀⠀⠀⠀⠀⠀⠀⠀⠀⠀⠀⠀⠀⠀⠀⠀⠀⠀⠀⠀⠀⠀⠀⠀⠀⢀⣀⣤⣤⣶⣿⣿⣦⣀⠀⠀</a:t>
            </a:r>
            <a:br/>
            <a:r>
              <a:t>⣿⣿⣿⣿⣿⣿⣿⣿⣿⣿⣿⣿⣿⣿⣿⣿⣿⣿⣿⣿⣿⣿⣿⣿⣿⡏⢀⣀⠀⣿⣷⣄⠀⠀⠀⠀⠀⠀⠀⠀⠙⢿⣿⡀⠀⠀⠀⠀⠀⠀⠀⠀⠀⠀⠀⠀⠀⠀⠀⠀⠀⠀⠀⠀⠀⠀⠀⠀⠀⠀⠀⠀⠀⠀⠀⠀⠀⣶⣿⣿⣿⣿⣿⣿⣿⣿⣿⣿⣿⣷⡆</a:t>
            </a:r>
            <a:br/>
            <a:r>
              <a:t>⣿⣿⣿⣿⣿⣿⣿⣿⣿⣿⣿⣿⣿⣿⣿⣿⣿⣿⣿⣿⣿⣿⣿⣿⣿⠁⢸⣿⠀⣿⣿⣿⣧⡀⠀⠀⠀⠀⠀⠀⠀⠀⠙⢷⡀⠀⠀⠀⠀⠀⠀⠀⠀⠀⠀⠀⠀⠀⠀⠀⠀⠀⠀⠀⠀⠀⠀⠀⠀⠀⠀⠀⠀⠀⠀⠀⠀⠀⠀⠉⠙⢿⣿⣿⣿⣿⣿⣿⣿⣿⡇</a:t>
            </a:r>
            <a:br/>
            <a:r>
              <a:t>⣿⣿⣿⣿⣿⣿⣿⣿⣿⣿⣿⣿⣿⣿⣿⣿⣿⣿⣿⣿⣿⣿⣿⣿⣿⡄⠀⠀⣰⣿⣿⣿⣿⣿⣦⡀⠀⠀⠀⠀⠀⠀⠀⠀⠹⡀⠀⠀⠀⠀⠀⠀⠀⠀⠀⠀⠀⠀⠀⠀⠀⠀⠀⠀⠀⠀⠀⠀⠀⠀⠀⠀⠀⠀⠀⠀⠀⠀⠀⠀⠀⠀⢻⣿⣿⣿⣿⣿⣿⣿⡇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⣿⣿⣿⣿⣿⣿⣿⣿⣿⣿⣿⣿⣿⣿⣿⣿⣿⣿⣿⣿⣿⣿⣿⣿⣿⡇⢸⠀⣿⣿⣿⣿⣿⣿⣿⣿⣦⠀⠀⠀⠀⠀⠀⠀⠀⠀⠀⠀⠀⠀⠀⠀⠀⠀⠀⠀⠀⠀⠀⠀⠀⠀⠀⠀⠀⠀⠀⠀⠀⠀⠀⠀⠀⠀⠀⠀⠀⠀⠀⠀⠀⠀⠀⢻⣿⣿⣿⣿⣿⣿⡇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⣿⣿⣿⣿⣿⣿⣿⣿⣿⣿⣿⣿⣿⣿⣿⣿⣿⣿⣿⣿⣿⣿⣿⣿⡿⠁⠈⠀⢻⣿⣿⣿⣿⣿⣿⣿⣿⣷⣄⠀⠀⠀⠀⠀⠀⠀⠀⠀⠀⠀⠀⠀⠀⠀⠀⠀⠀⠀⠀⠀⠀⠀⠀⠀⠀⠀⠀⠀⠀⠀⠀⠀⠀⠀⠀⠀⠀⠀⠀⠀⠀⠀⠀⢸⣿⣿⣿⣿⣿⣿⡇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⣿⣿⣿⣿⣿⣿⣿⣿⣿⣿⣿⣿⣿⣿⣿⣿⣿⣿⣿⣿⣿⣿⣿⣿⡇⢰⣶⠀⢸⣿⣿⣿⣿⣿⣿⣿⣿⣿⣿⣷⣄⠀⠀⠀⠀⠀⠀⠀⠀⠀⠀⠀⠀⠀⠀⠀⠀⠀⠀⠀⠀⠀⠀⠀⠀⠀⠀⠀⠀⠀⠀⠀⠀⠀⠀⠀⠀⠀⠀⠀⠀⠀⢀⣾⣿⣿⣿⣿⣿⣿⡇</a:t>
            </a:r>
            <a:br/>
            <a:r>
              <a:t>⣿⣿⣿⣿⣿⣿⣿⣿⣿⣿⣿⣿⣿⣿⣿⣿⣿⣿⣿⣿⣿⣿⣿⣿⡇⠘⠛⠀⣾⣿⣿⣿⣿⣿⣿⣿⣿⣿⣿⣿⣿⣷⣄⠀⠀⠀⠀⠀⠀⠀⠀⠀⠀⠀⠀⠀⠀⠀⠀⠀⠀⠀⠀⠀⠀⠀⠀⠀⠀⠀⠀⠀⠀⠀⠀⠀⠀⠀⠀⠀⠀⣴⣿⣿⣿⣿⣿⣿⣿⣿⡇</a:t>
            </a:r>
            <a:br/>
            <a:r>
              <a:t>⣿⣿⣿⣿⣿⣿⣿⣿⣿⣿⣿⣿⣿⣿⣿⣿⣿⣿⣿⣿⣿⣿⣿⣿⡷⠀⠀⣰⣿⣿⣿⣿⣿⣿⣿⣿⣿⣿⣿⣿⣿⡿⠁⠀⠀⠀⠀⠀⠀⠀⠀⠀⠀⠀⠀⠀⠀⠀⠀⠀⠀⠀⠀⠀⠀⠀⠀⠀⠀⠀⠀⠀⠀⠀⠀⠀⠀⠀⢀⣤⣾⣿⣿⣿⣿⣿⣿⣿⣿⣿⡇</a:t>
            </a:r>
            <a:br/>
            <a:r>
              <a:t>⣿⣿⣿⣿⣿⣿⣿⣿⣿⣿⣿⣿⣿⣿⣿⣿⣿⣿⣿⣿⣿⣿⣿⣿⡇⠠⠀⣿⣿⣿⣿⣿⣿⣿⣿⣿⣿⣿⣿⡟⠉⠀⠀⠀⠀⠀⠀⠀⠀⠀⠀⠀⠀⠀⠀⠀⠀⠀⠀⠀⠀⠀⠀⠀⠀⠀⠀⠀⠀⠀⠀⠀⠀⠀⠀⠀⣠⣴⣿⣿⣿⣿⣿⣿⣿⣿⣿⣿⣿⣿⡇</a:t>
            </a:r>
            <a:br/>
            <a:r>
              <a:t>⣿⣿⣿⣿⣿⣿⣿⣿⣿⣿⣿⣿⣿⣿⣿⣿⣿⣿⣿⣿⣿⣿⣿⡿⠀⣀⡀⢸⣿⣿⣿⣿⣿⣿⣿⣿⣿⣿⠟⠀⠀⠀⠀⠀⠀⠀⠀⠀⠀⠀⠀⠀⠀⠀⠀⠀⠀⠀⠀⠀⠀⠀⠀⠀⠀⠀⠀⠀⠀⠀⠀⠀⢀⣠⣴⣾⣿⣿⣿⣿⣿⣿⣿⣿⣿⣿⣿⣿⣿⣿⡇</a:t>
            </a:r>
            <a:br/>
            <a:r>
              <a:t>⣿⣿⣿⣿⣿⣿⣿⣿⣿⣿⣿⣿⣿⣿⣿⣿⣿⣿⣿⣿⣿⣿⣿⡇⠀⣿⡇⢸⣿⣿⣿⣿⣿⣿⣿⣿⣿⡏⠀⠀⠀⠀⠀⠀⠀⠀⠀⠀⠀⠀⠀⠀⠀⠀⠀⠀⠀⠀⠀⠀⠀⠀⠀⠀⠀⠀⢠⣆⣀⣴⣴⣶⣿⣿⣿⣿⣿⣿⣿⣿⣿⣿⣿⣿⣿⣿⣿⣿⣿⣿⡇</a:t>
            </a:r>
            <a:br/>
            <a:r>
              <a:t>⣿⣿⣿⣿⣿⣿⣿⣿⣿⣿⣿⣿⣿⣿⣿⣿⣿⣿⣿⣿⣿⣿⣿⣇⠀⠉⠀⣼⣿⣿⣿⣿⣿⣿⣿⣿⠏⠀⠀⠀⠀⠀⠀⠀⠀⠀⠀⠀⠀⠀⠀⠀⠀⠀⠀⠀⠀⠀⠀⠀⠀⠀⠀⠀⠀⠀⣿⣿⣿⣿⣿⣿⣿⣿⣿⣿⣿⣿⣿⣿⣿⣿⣿⣿⣿⣿⣿⣿⣿⣿⡇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⣿⣿⣿⣿⣿⣿⣿⣿⣿⣿⣿⣿⣿⣿⣿⣿⣿⣿⣿⣿⣿⣿⣿⣿⠀⡀⢸⣿⣿⣿⣿⣿⣿⣿⡿⠃⠀⠀⠀⠀⠀⠀⠀⠀⠀⠀⠀⠀⠀⠀⠀⠀⠀⠀⠀⠀⠀⠀⠀⠀⠀⠀⠀⠀⠀⢸⣿⣿⣿⣿⣿⣿⣿⣿⣿⣿⣿⣿⣿⣿⣿⣿⣿⣿⣿⣿⣿⣿⣿⣿⡇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⣿⣿⣿⣿⣿⣿⣿⣿⣿⣿⣿⣿⣿⣿⣿⣿⣿⣿⣿⣿⣿⣿⣿⡿⠀⠃⠘⣿⣿⣿⣿⣿⣿⡿⠁⠀⠀⠀⠀⠀⠀⠀⠀⠀⠀⠀⠀⠀⠀⠀⠀⠀⠀⠀⠀⠀⠀⠀⠀⠀⠀⠀⠀⠀⠀⣼⣿⣿⣿⣿⣿⣿⣿⣿⣿⣿⣿⣿⣿⣿⣿⣿⣿⣿⣿⣿⣿⣿⣿⣿⡇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⣿⣿⣿⣿⣿⣿⣿⣿⣿⣿⣿⣿⣿⣿⣿⣿⣿⣿⣿⣿⣿⣿⣿⠇⢠⣤⠀⢹⣿⣿⣿⣿⡿⠁⠀⠀⠀⠀⠀⠀⠀⠀⠀⠀⠀⠀⠀⠀⠀⠀⠀⠀⠀⠀⠀⠀⠀⠀⠀⠀⠀⠀⠀⠀⠀⣿⣿⣿⣿⣿⣿⣿⣿⣿⣿⣿⣿⣿⣿⣿⣿⣿⣿⣿⣿⣿⣿⣿⣿⣿⡇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⣿⣿⣿⣿⣿⣿⣿⣿⣿⣿⣿⣿⣿⣿⣿⣿⣿⣿⣿⣿⣿⣿⣿⠀⢸⣿⠀⣼⣿⣿⣿⡿⠁⠀⠀⠀⠀⠀⠀⠀⠀⠀⠀⠀⠀⠀⠀⠀⠀⠀⠀⠀⠀⠀⠀⠀⠀⠀⠀⠀⠀⠀⠀⠀⠀⣿⣿⣿⣿⣿⣿⣿⣿⣿⣿⣿⣿⣿⣿⣿⣿⣿⣿⣿⣿⣿⣿⣿⣿⣿⡇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⣿⣿⣿⣿⣿⣿⣿⣿⣿⣿⣿⣿⣿⣿⣿⣿⣿⣿⣿⣿⣿⣿⣿⣿⣿⣿⣿⣿⣿⣿⣿⣆⠀⠀⠀⠀⠀⠀⠀⠀⠀⠀⠀⠀⠀⠀⠀⠀⠀⠀⠀⠀⠀⠀⣰⣿⣿⣿⣿⣿⣿⣿⣿⣿⣿⣿⣿⣿⣿⣿⣿⣿⣿⣿⣿⣿⣿⣿⣿⣿⣿⣿⣿⣿⣿⣿⣿⣿⣿⣿⡇</a:t>
            </a:r>
            <a:br/>
            <a:r>
              <a:t>⣿⣿⣿⣿⣿⣿⣿⣿⣿⣿⣿⣿⣿⣿⣿⣿⣿⣿⣿⣿⣿⣿⣿⣿⣿⣿⣿⠿⣿⣿⣿⣿⣦⡀⠀⠀⠀⠀⠀⠀⠀⠀⠀⠀⠀⠀⠀⠀⠀⠀⠀⠀⢀⣼⣿⣿⣿⣿⣿⣿⣿⣿⣿⣿⣿⣿⣿⣿⣿⣿⣿⣿⣿⣿⣿⣿⣿⣿⣿⣿⣿⣿⣿⣿⣿⣿⣿⣿⣿⣿⡇</a:t>
            </a:r>
            <a:br/>
            <a:r>
              <a:t>⣿⣿⣿⣿⣿⣿⣿⣿⣿⣿⣿⣿⣿⣿⣿⣿⣿⣿⣿⣿⣿⣿⣿⣿⣿⣿⠁⠀⠀⠈⠙⠛⠛⠛⠦⠀⠀⠀⠀⠀⠀⠀⠀⠀⠀⠀⠀⠀⠀⠀⠀⠀⣿⣿⣿⣿⣿⣿⣿⣿⣿⣿⣿⣿⣿⣿⣿⣿⣿⣿⣿⣿⣿⣿⣿⣿⣿⣿⣿⣿⣿⣿⣿⣿⣿⣿⣿⣿⣿⣿⡇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⣿⣿⣿⣿⣿⣿⣿⣿⣿⣿⣿⣿⣿⣿⣿⣿⣿⣿⣿⣿⣿⡿⠟⠋⠉⠀⠀⠀⠀⠀⠀⠀⠀⠀⠀⠀⠀⠀⠀⠀⠀⠀⠀⠀⠀⠀⠀⠀⠀⠀⠀⠀⠹⣿⣿⣿⣿⣿⣿⣿⣿⣿⣿⣿⣿⣿⣿⣿⣿⣿⣿⣿⣿⣿⣿⣿⣿⣿⣿⣿⣿⣿⣿⣿⣿⣿⣿⣿⣿⣿⡇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⣿⣿⣿⣿⣿⣿⣿⣿⣿⣿⣿⣿⣿⣿⣿⣿⣿⣿⣿⣿⣿⣆⣀⢤⣶⠀⠀⠀⠀⠀⠀⠀⠀⠀⠀⠀⠀⠀⠀⠀⠀⠀⠀⠀⠀⠀⠀⠀⠀⠀⠀⠀⠀⠘⣿⣿⣿⣿⣿⣿⣿⣿⣿⣿⣿⣿⣿⣿⣿⣿⣿⣿⣿⣿⣿⣿⣿⣿⣿⣿⣿⣿⣿⣿⣿⣿⣿⣿⣿⣿⡇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⣿⣿⣿⣿⣿⣿⣿⣿⣿⣿⣿⣿⣿⣿⣿⣿⣿⣿⣿⣿⣿⣿⣿⣆⠈⠀⠀⠀⠀⠀⠀⠀⠀⠀⠀⠀⠀⠀⠀⠀⠀⠀⠀⠀⠀⠀⠀⠀⠀⠀⠀⠀⠀⠀⢸⣿⣿⣿⣿⣿⣿⣿⣿⣿⣿⣿⣿⣿⣿⣿⣿⣿⣿⣿⣿⣿⣿⣿⣿⣿⣿⣿⣿⣿⣿⣿⣿⣿⣿⣿⡇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⣿⣿⣿⣿⣿⣿⣿⣿⣿⣿⣿⣿⣿⣿⣿⣿⣿⣿⣿⣿⣿⣿⣿⣿⣧⠀⠀⠀⠀⠀⠀⠠⣶⣿⡆⠀⠀⠀⠀⠀⠀⠀⠀⠀⠀⠀⠀⠀⠀⠀⠀⠀⠀⠀⣸⣿⣿⣿⣿⣿⣿⣿⣿⣿⣿⣿⣿⣿⣿⣿⣿⣿⣿⣿⣿⣿⣿⣿⣿⣿⣿⣿⣿⣿⣿⣿⣿⣿⣿⣿⡇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⣿⣿⣿⣿⣿⣿⣿⣿⣿⣿⣿⣿⣿⣿⣿⣿⣿⣿⣿⣿⣿⣿⣿⣿⣿⠀⠀⠀⠀⠀⠀⠀⠙⣿⣷⡀⠀⠀⠀⠀⠀⠀⠀⠀⠀⠀⠀⠀⠀⠀⠀⠀⠀⢠⣿⣿⣿⣿⣿⣿⣿⣿⣿⣿⣿⣿⣿⣿⣿⣿⣿⣿⣿⣿⣿⣿⣿⣿⣿⣿⣿⣿⣿⣿⣿⣿⣿⣿⣿⣿⡇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⣿⣿⣿⣿⣿⣿⣿⣿⣿⣿⣿⣿⣿⣿⣿⣿⣿⣿⣿⣿⣿⣿⣿⣿⠃⠀⠀⠀⠀⠀⠀⠀⢠⣬⣿⣷⣄⠀⠀⠀⠀⠀⠀⠀⠀⠀⠀⠀⠀⠀⠀⠀⣠⣿⣿⣿⣿⣿⣿⣿⣿⣿⣿⣿⣿⣿⣿⣿⣿⣿⣿⣿⣿⣿⣿⣿⣿⣿⣿⣿⣿⣿⣿⣿⣿⣿⣿⣿⣿⣿⡇</a:t>
            </a:r>
            <a:br/>
            <a:r>
              <a:t>⣿⣿⣿⣿⣿⣿⣿⣿⣿⣿⣿⣿⣿⣿⣿⣿⣿⣿⣿⣿⣿⣿⣿⣿⣶⡇⠀⠀⠀⠀⠀⠀⠈⣿⣿⣿⣿⣷⣄⡀⠀⠀⠀⠀⠀⠀⠀⠀⠀⣀⣴⣾⣿⣿⣿⣿⣟⠿⠿⠿⢿⣿⣿⣿⣿⣿⣿⣿⣿⣿⣿⣿⣿⣿⣿⣿⣿⣿⣿⣿⣿⣿⣿⣿⣿⣿⣿⣿⣿⣿⡇</a:t>
            </a:r>
            <a:br/>
            <a:r>
              <a:t>⣿⣿⣿⣿⣿⣿⣿⣿⣿⣿⣿⣿⣿⣿⣿⣿⣿⣿⣿⣿⣿⣿⣿⣿⣿⡃⠀⠀⠀⠀⠀⠀⠀⢻⣿⣿⣿⣿⣿⣿⣷⣶⣦⡀⠀⠀⠀⢰⣿⣿⣿⣿⣿⣿⡯⠉⠉⠀⠀⠀⠀⠀⠀⠉⠉⠛⠿⣿⣿⣿⣿⣿⣿⣿⣿⣿⣿⣿⣿⣿⣿⣿⣿⣿⣿⣿⣿⣿⣿⣿⡇</a:t>
            </a:r>
            <a:br/>
            <a:r>
              <a:t>⣿⣿⣿⣿⣿⣿⣿⣿⣿⣿⣿⣿⣿⣿⣿⣿⣿⣿⣿⣿⣿⣿⣿⣿⣿⡇⠀⠀⠀⠀⠀⠀⠀⠘⣿⣿⣿⣿⣿⣿⣿⣿⣿⡇⠀⠀⠀⣼⣿⣿⣿⣿⡿⠋⠀⠀⠀⠀⠀⠀⠀⠀⠀⠀⠀⠀⠀⠈⠙⢿⣿⣿⣿⣿⣿⠿⣿⡿⠿⠓⠀⠈⣿⣿⣿⣿⣿⣿⣿⣿⡇</a:t>
            </a:r>
            <a:br/>
            <a:r>
              <a:t>⣿⣿⣿⣿⣿⣿⣿⣿⣿⣿⣿⣿⣿⣿⣿⣿⣿⣿⣿⣿⣿⣿⣿⣿⣿⠇⠀⠀⠀⠀⠀⠀⠀⠀⣿⣿⣿⣿⣿⣿⣿⣿⣿⣿⣄⣶⣾⣿⣿⣿⣿⣯⠀⠀⠀⠀⠀⠀⠀⠀⠀⠀⠀⠀⠀⠀⠀⠀⠀⠀⠉⠉⠙⠟⠋⠀⠀⠀⠀⠀⠀⢀⣿⣿⣿⣿⣿⣿⣿⣿⡇</a:t>
            </a:r>
            <a:br/>
            <a:r>
              <a:t>⣿⣿⣿⣿⣿⣿⣿⣿⣿⣿⣿⣿⣿⣿⣿⣿⣿⣿⣿⣿⣿⣿⣿⣿⡿⠀⣤⠀⠀⠀⠀⠀⠀⠀⢸⣿⣿⣿⣿⣿⣿⣿⣿⣿⣿⣿⣿⣿⠛⠿⣿⡟⡤⠀⠀⠀⠀⠀⠀⠀⠀⠀⠀⠀⠀⠀⠀⠀⠀⠀⠀⠀⠀⠀⠀⠀⠀⠀⠀⠠⠴⠿⠿⠛⠛⠛⠋⠉⠁⠀⠀</a:t>
            </a:r>
            <a:br/>
            <a:r>
              <a:t>⣿⣿⣿⣿⣿⣿⣿⣿⣿⣿⣿⣿⣿⣿⣿⣿⣿⣿⣿⣿⣿⣿⣿⣿⡇⠀⠿⠄⠀⠀⠀⠀⠀⠀⢸⣿⣿⣿⣿⣿⣿⣿⣿⣿⣿⣿⣿⠿⠀⠀⠀⠉⠀⠀⠀⠀⠀⠀⠀⠀⠀⠀⠀⠀⠀⠀⠀⠀⠀⠀⠀⠀⠀⠀⠀⠀⠀⠀⠀⠀⠀⠀⠀⠀⠀⠀⠀⠀⠀⠀⠀</a:t>
            </a:r>
            <a:br/>
            <a:r>
              <a:t>⣿⣿⣿⣿⣿⣿⣿⣿⣿⣿⣿⣿⣿⣿⣿⣿⣿⣿⣿⣿⣿⣿⣿⣿⣧⠀⠀⠀⠀⠀⠀⠀⠀⠀⠀⠙⢿⣿⣿⣿⣿⣿⣿⣿⣿⣿⠁⠀⠀⠀⠀⠀⠀⠀⠀⠀⠀⠀⠀⠀⠀⠀⠀⠀⠀⠀⠀⠀⠀⠀⠀⠀⠀⠀⠀⠀⠀⠀⠀⠀⠀⠀⠀⠀⠀⠀⠀⠀⠀⠀⠀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⣿⣿⣿⣿⣿⣿⣿⣿⣿⣿⣿⣿⣿⣿⣿⣿⣿⣿⣿⣿⣿⣿⣿⣿⣿⠀⡀⢸⣷⡀⠀⠀⠀⠀⠀⠀⠀⠙⠿⣿⣿⣿⣿⣿⠉⠉⠀⠀⠀⠀⠀⠀⠀⠀⠀⠀⠀⠀⠀⠀⠀⠀⠀⠀⠀⠀⠀⠀⠀⠀⠀⠀⠀⠀⠀⠀⠀⠀⠀⠀⠀⠀⠀⠀⠀⢀⣀⣠⣤⣶⡄</a:t>
            </a:r>
            <a:br/>
            <a:r>
              <a:t>⣿⣿⣿⣿⣿⣿⣿⣿⣿⣿⣿⣿⣿⣿⣿⣿⣿⣿⣿⣿⣿⣿⣿⣿⡏⠀⠀⠈⢿⣷⣄⠀⠀⠀⠀⠀⠀⠀⠀⠈⠿⣿⣿⠁⠀⠀⠀⠀⠀⠀⠀⠀⠀⠀⠀⠀⠀⠀⠀⠀⠀⠀⠀⠀⠀⠀⠀⠀⠀⠀⠀⠀⠀⠀⠀⠀⠀⠀⢀⣠⣤⣴⣶⣶⣿⣿⣿⣿⣿⣿⡇</a:t>
            </a:r>
            <a:br/>
            <a:r>
              <a:t>⣿⣿⣿⣿⣿⣿⣿⣿⣿⣿⣿⣿⣿⣿⣿⣿⣿⣿⣿⣿⣿⣿⣿⣿⠃⢸⣿⠀⣸⣿⣿⣦⡀⠀⠀⠀⠀⠀⠀⠀⠀⠈⢻⣧⠀⠀⠀⠀⠀⠀⠀⠀⠀⠀⠀⠀⠀⠀⠀⠀⠀⠀⠀⠀⠀⠀⠀⠀⠀⠀⠀⠀⠀⠀⠀⠀⠀⠀⠘⠛⠻⠿⢿⣿⣿⣿⣿⣿⣿⣿⡇</a:t>
            </a:r>
            <a:br/>
            <a:r>
              <a:t>⣿⣿⣿⣿⣿⣿⣿⣿⣿⣿⣿⣿⣿⣿⣿⣿⣿⣿⣿⣿⣿⣿⣿⣿⡀⠈⠙⠀⣿⣿⣿⣿⣿⣦⠀⠀⠀⠀⠀⠀⠀⠀⠀⠙⢷⠀⠀⠀⠀⠀⠀⠀⠀⠀⠀⠀⠀⠀⠀⠀⠀⠀⠀⠀⠀⠀⠀⠀⠀⠀⠀⠀⠀⠀⠀⠀⠀⠀⠀⠀⠀⠀⠀⠈⠻⣿⣿⣿⣿⣿⡇</a:t>
            </a:r>
            <a:br/>
            <a:r>
              <a:t>⣿⣿⣿⣿⣿⣿⣿⣿⣿⣿⣿⣿⣿⣿⣿⣿⣿⣿⣿⣿⣿⣿⣿⣿⡇⠀⠀⢸⣿⣿⣿⣿⣿⣿⣷⣄⠀⠀⠀⠀⠀⠀⠀⠀⠀⠁⠀⠀⠀⠀⠀⠀⠀⠀⠀⠀⠀⠀⠀⠀⠀⠀⠀⠀⠀⠀⠀⠀⠀⠀⠀⠀⠀⠀⠀⠀⠀⠀⠀⠀⠀⠀⠀⠀⠀⠈⢿⣿⣿⣿⡇</a:t>
            </a:r>
            <a:br/>
            <a:r>
              <a:t>⣿⣿⣿⣿⣿⣿⣿⣿⣿⣿⣿⣿⣿⣿⣿⣿⣿⣿⣿⣿⣿⣿⣿⣿⡇⠈⠀⣿⣿⣿⣿⣿⣿⣿⣿⣿⣷⣄⠀⠀⠀⠀⠀⠀⠀⠀⠀⠀⠀⠀⠀⠀⠀⠀⠀⠀⠀⠀⠀⠀⠀⠀⠀⠀⠀⠀⠀⠀⠀⠀⠀⠀⠀⠀⠀⠀⠀⠀⠀⠀⠀⠀⠀⠀⠀⠀⠈⣿⣿⣿⡇</a:t>
            </a:r>
            <a:br/>
            <a:r>
              <a:t>⣿⣿⣿⣿⣿⣿⣿⣿⣿⣿⣿⣿⣿⣿⣿⣿⣿⣿⣿⣿⣿⣿⣿⡿⠀⣀⡀⢸⣿⣿⣿⣿⣿⣿⣿⣿⣿⣿⣦⡀⠀⠀⠀⠀⠀⠀⠀⠀⠀⠀⠀⠀⠀⠀⠀⠀⠀⠀⠀⠀⠀⠀⠀⠀⠀⠀⠀⠀⠀⠀⠀⠀⠀⠀⠀⠀⠀⠀⠀⠀⠀⠀⠀⠀⠀⠀⢀⣿⣿⣿⡇</a:t>
            </a:r>
            <a:br/>
            <a:r>
              <a:t>⣿⣿⣿⣿⣿⣿⣿⣿⣿⣿⣿⣿⣿⣿⣿⣿⣿⣿⣿⣿⣿⣿⣿⡇⠀⣿⡇⢸⣿⣿⣿⣿⣿⣿⣿⣿⣿⣿⣿⣿⣦⡀⠀⠀⠀⠀⠀⠀⠀⠀⠀⠀⠀⠀⠀⠀⠀⠀⠀⠀⠀⠀⠀⠀⠀⠀⠀⠀⠀⠀⠀⠀⠀⠀⠀⠀⠀⠀⠀⠀⠀⠀⠀⠀⠀⢀⣾⣿⣿⣿⡇</a:t>
            </a:r>
            <a:br/>
            <a:r>
              <a:t>⣿⣿⣿⣿⣿⣿⣿⣿⣿⣿⣿⣿⣿⣿⣿⣿⣿⣿⣿⣿⣿⣿⣿⣇⠀⠀⠁⣸⣿⣿⣿⣿⣿⣿⣿⣿⣿⣿⣿⣿⣿⣿⠆⠀⠀⠀⠀⠀⠀⠀⠀⠀⠀⠀⠀⠀⠀⠀⠀⠀⠀⠀⠀⠀⠀⠀⠀⠀⠀⠀⠀⠀⠀⠀⠀⠀⠀⠀⠀⠀⠀⠀⠀⠀⣴⣿⣿⣿⣿⣿⡇</a:t>
            </a:r>
            <a:br/>
            <a:r>
              <a:t>⣿⣿⣿⣿⣿⣿⣿⣿⣿⣿⣿⣿⣿⣿⣿⣿⣿⣿⣿⣿⣿⣿⣿⣿⠀⡆⢸⣿⣿⣿⣿⣿⣿⣿⣿⣿⣿⣿⣿⣿⠿⠏⠀⠀⠀⠀⠀⠀⠀⠀⠀⠀⠀⠀⠀⠀⠀⠀⠀⠀⠀⠀⠀⠀⠀⠀⠀⠀⠀⠀⠀⠀⠀⠀⠀⠀⠀⠀⠀⠀⠀⢀⣶⣾⣿⣿⣿⣿⣿⣿⡇</a:t>
            </a:r>
            <a:br/>
            <a:r>
              <a:t>⣿⣿⣿⣿⣿⣿⣿⣿⣿⣿⣿⣿⣿⣿⣿⣿⣿⣿⣿⣿⣿⣿⣿⡏⠀⠃⠸⣿⣿⣿⣿⣿⣿⣿⣿⣿⣿⣿⣿⠁⠀⠀⠀⠀⠀⠀⠀⠀⠀⠀⠀⠀⠀⠀⠀⠀⠀⠀⠀⠀⠀⠀⠀⠀⠀⠀⠀⠀⠀⠀⠀⠀⠀⠀⠀⠀⠀⠀⢀⣤⣾⣿⣿⣿⣿⣿⣿⣿⣿⣿⡇</a:t>
            </a:r>
            <a:br/>
            <a:r>
              <a:t>⣿⣿⣿⣿⣿⣿⣿⣿⣿⣿⣿⣿⣿⣿⣿⣿⣿⣿⣿⣿⣿⣿⣿⠀⣀⡄⠀⣿⣿⣿⣿⣿⣿⣿⣿⣿⣿⡿⠁⠀⠀⠀⠀⠀⠀⠀⠀⠀⠀⠀⠀⠀⠀⠀⠀⠀⠀⠀⠀⠀⠀⠀⠀⠀⠀⠀⠀⠀⢀⠀⠀⠀⠀⠀⠀⣀⣴⣶⣿⣿⣿⣿⣿⣿⣿⣿⣿⣿⣿⣿⡇</a:t>
            </a:r>
            <a:br/>
            <a:r>
              <a:t>⣿⣿⣿⣿⣿⣿⣿⣿⣿⣿⣿⣿⣿⣿⣿⣿⣿⣿⣿⣿⣿⣿⡏⠀⣿⡇⢀⣿⣿⣿⣿⣿⣿⣿⣿⣿⡿⠁⠀⠀⠀⠀⠀⠀⠀⠀⠀⠀⠀⠀⠀⠀⠀⠀⠀⠀⠀⠀⠀⠀⠀⠀⠀⠀⠀⠀⠀⢀⣾⣄⣄⣴⣴⣾⣿⣿⣿⣿⣿⣿⣿⣿⣿⣿⣿⣿⣿⣿⣿⣿⡇</a:t>
            </a:r>
            <a:br/>
            <a:r>
              <a:t>⣿⣿⣿⣿⣿⣿⣿⣿⣿⣿⣿⣿⣿⣿⣿⣿⣿⣿⣿⣿⣿⣿⣧⠀⠀⠀⣸⣿⣿⣿⣿⣿⣿⣿⣿⡟⠁⠀⠀⠀⠀⠀⠀⠀⠀⠀⠀⠀⠀⠀⠀⠀⠀⠀⠀⠀⠀⠀⠀⠀⠀⠀⠀⠀⠀⠀⠀⣾⣿⣿⣿⣿⣿⣿⣿⣿⣿⣿⣿⣿⣿⣿⣿⣿⣿⣿⣿⣿⣿⣿⡇</a:t>
            </a:r>
            <a:br/>
            <a:r>
              <a:t>⣿⣿⣿⣿⣿⣿⣿⣿⣿⣿⣿⣿⣿⣿⣿⣿⣿⣿⣿⣿⣿⣿⣿⠀⡆⢸⣿⣿⣿⣿⣿⣿⣿⣿⠏⠀⠀⠀⠀⠀⠀⠀⠀⠀⠀⠀⠀⠀⠀⠀⠀⠀⠀⠀⠀⠀⠀⠀⠀⠀⠀⠀⠀⠀⠀⠀⢰⣿⣿⣿⣿⣿⣿⣿⣿⣿⣿⣿⣿⣿⣿⣿⣿⣿⣿⣿⣿⣿⣿⣿⡇</a:t>
            </a:r>
            <a:br/>
            <a:r>
              <a:t>⣿⣿⣿⣿⣿⣿⣿⣿⣿⣿⣿⣿⣿⣿⣿⣿⣿⣿⣿⣿⣿⣿⠟⠀⠃⠸⣿⣿⣿⣿⣿⣿⣿⠃⠀⠀⠀⠀⠀⠀⠀⠀⠀⠀⠀⠀⠀⠀⠀⠀⠀⠀⠀⠀⠀⠀⠀⠀⠀⠀⠀⠀⠀⠀⠀⠀⣼⣿⣿⣿⣿⣿⣿⣿⣿⣿⣿⣿⣿⣿⣿⣿⣿⣿⣿⣿⣿⣿⣿⣿⡇</a:t>
            </a:r>
            <a:br/>
            <a:r>
              <a:t>⣿⣿⣿⣿⣿⣿⣿⣿⣿⣿⣿⣿⣿⣿⣿⣿⣿⣿⣿⣿⣿⡿⠀⣠⡄⠀⣿⣿⣿⣿⣿⡿⠁⠀⠀⠀⠀⠀⠀⠀⠀⠀⠀⠀⠀⠀⠀⠀⠀⠀⠀⠀⠀⠀⠀⠀⠀⠀⠀⠀⠀⠀⠀⠀⠀⠀⣿⣿⣿⣿⣿⣿⣿⣿⣿⣿⣿⣿⣿⣿⣿⣿⣿⣿⣿⣿⣿⣿⣿⣿⡇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⠀⠀⠀⠀⠀⠀⠀⠀⠀⠀⠀⠀⠀⠀⠀⠀⠀⠀⠀⠀⠀⠀⠀⠀⠀⠘⢿⣿⣿⣿⣿⣿⣿⣿⣿⣿⣿⣿⣿⣿⣿⣿⣿⣿⣿⣿⣿⣿⣿⣿⣿⣿⣿⣿⣿⣿⣿⣿⣿⣿⣿⣿⣿⣿⣿⣿⣿⣿⣿⣿⣿⣿⣿⣿⣿⣿⣿⣿⣿⣿⣿⣿⣿⣿⣿⣿⣿⣿⣿⣿⡇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⠀⠀⠀⠀⠀⠀⠀⠀⠀⠀⠀⠀⠀⠀⠀⠀⠀⠀⠀⠀⠀⠀⠀⠀⠀⠀⠈⢿⣿⣿⣿⣿⣿⣿⣿⣿⣿⣿⣿⣿⣿⣿⣿⣿⣿⣿⣿⣿⣿⣿⣿⣿⣿⣿⣿⣿⣿⣿⣿⣿⣿⣿⣿⣿⣿⣿⣿⣿⣿⣿⣿⣿⣿⣿⣿⣿⣿⣿⣿⣿⣿⣿⣿⣿⣿⣿⣿⣿⣿⣿⡇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⠀⠀⠀⠀⠀⠀⠀⠀⠀⠀⠀⠀⠀⠀⠀⠀⠀⠀⠀⠀⠀⠀⠀⠀⠀⠀⠀⠀⠀⠉⣻⣿⣿⣿⣿⣿⣿⣿⣿⣿⣿⣿⣿⣿⣿⣿⣿⣿⣿⣿⣿⣿⣿⣿⣿⣿⣿⣿⣿⣿⣿⣿⣿⣿⣿⣿⣿⣿⣿⣿⣿⣿⣿⣿⣿⣿⣿⣿⣿⣿⣿⣿⣿⣿⣿⣿⣿⣿⣿⠿⠇</a:t>
            </a:r>
            <a:br/>
            <a:r>
              <a:t>⠀⠀⠀⠀⠀⠀⠀⠀⠀⠀⠀⠀⠀⠀⠀⠀⠀⠀⠀⠀⠀⠀⠀⠀⠀⠀⠀⠀⠀⠀⠘⢿⣿⣿⣿⣿⣿⣿⣿⣿⣿⣿⣿⣿⣿⣿⣿⣿⣿⣿⣿⣿⣿⣿⣿⣿⣿⣿⣿⣿⣿⣿⣿⣿⣿⣿⣿⣿⣿⣿⣿⣿⣿⣿⣿⣿⣿⣿⣿⣿⣿⣿⣿⣿⣿⣿⣿⣿⡇⠀⠀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⠀⠀⠀⠀⠀⠀⠀⠀⠀⠀⠀⠀⠀⠀⠀⠀⠀⠀⠀⠀⠀⠀⠀⠀⠀⠀⠀⠀⠀⠀⠀⠀⠙⢿⣿⣿⣿⣿⣿⣿⣿⣿⣿⣿⣿⣿⣿⣿⣿⣿⣿⣿⣿⣿⣿⣿⣿⣿⣿⣿⣿⣿⣿⣿⣿⣿⣿⣿⣿⣿⣿⣿⣿⣿⣿⣿⣿⣿⣿⣿⣿⣿⣿⣿⣿⣿⣿⣿⠁⠀⠀</a:t>
            </a:r>
            <a:br/>
            <a:r>
              <a:t>⠀⠀⠀⠀⠀⠀⠀⠀⠀⠀⠀⠀⠀⠀⠀⠀⠀⠀⠀⠀⠀⠀⠀⠀⠀⠀⠀⠀⠀⠀⠀⠀⠀⠀⠙⠻⣿⣿⣿⣿⣿⣿⣿⣿⣿⣿⣿⣿⣿⣿⣿⣿⣿⣿⣿⣿⣿⣿⣿⣿⣿⣿⣿⣿⣿⣿⣿⣿⣿⣿⣿⣿⣿⣿⣿⣿⣿⣿⣿⣿⣿⣿⣿⣿⣿⣿⣿⣿⣿⣿⡆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⠀⠀⠀⠀⠀⠀⠀⠀⠀⠀⠀⠀⠀⠀⠀⠀⠀⠀⠀⠀⠀⠀⠀⠀⠀⠀⠀⠀⠀⠀⠀⠀⠀⠀⠀⠀⠈⠙⠻⣿⣿⣿⣿⣿⣿⣿⣿⣿⣿⣿⣿⣿⣿⣿⣿⣿⣿⣿⣿⣿⣿⣿⣿⣿⣿⣿⣿⣿⣿⣿⣿⣿⣿⣿⣿⣿⣿⣿⣿⣿⣿⣿⣿⣿⣿⣿⣿⣿⣿⣿⡇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⠀⠀⠀⠀⠀⠀⠀⠀⠀⠀⠀⠀⠀⠀⠀⠀⠀⠀⠀⠀⠀⠀⠀⠀⠀⠀⠀⠀⠀⠀⠀⠀⠀⠀⠀⠀⠀⠀⠀⠀⠀⠈⠛⢿⣿⣿⣿⣿⣿⣿⣿⣿⣿⣿⣿⣿⣿⣿⣿⣿⣿⣿⣿⣿⣿⣿⣿⣿⣿⣿⣿⣿⣿⣿⣿⣿⣿⣿⣿⣿⣿⣿⣿⣿⣿⣿⣿⣿⣿⣿⡇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⠀⠀⠀⠀⠀⠀⠀⠀⠀⠀⠀⠀⠀⠀⠀⠀⠀⠀⠀⠀⠀⠀⠀⠀⠀⠀⠀⠀⠀⠀⠀⠀⠀⠀⠀⠀⠀⠀⠀⠀⠀⠀⠀⠀⠈⠙⣿⣿⣿⣿⣿⣿⣿⣿⣿⣿⣿⣿⣿⣿⣿⣿⣿⣿⣿⣿⣿⣿⣿⣿⣿⣿⣿⣿⣿⣿⣿⣿⣿⣿⣿⣿⣿⣿⣿⣿⣿⣿⣿⣿⡇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⠀⠀⠀⠀⠀⠀⠀⠀⠀⠀⠀⠀⠀⠀⠀⠀⠀⠀⠀⠀⠀⠀⠀⠀⠀⠀⠀⠀⠀⠀⠀⠀⠀⠀⠀⠀⠀⠀⠀⠀⠀⠀⠀⠀⠀⠀⠀⠛⢟⢿⠻⣿⣿⣿⣿⣿⣿⣿⣿⣿⣿⣿⣿⣿⣿⣿⣿⣿⣿⣿⣿⣿⣿⣿⣿⣿⣿⣿⣿⣿⣿⣿⣿⣿⣿⣿⣿⣿⣿⣿⡇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⠀⠀⠀⠀⠀⠀⠀⠀⠀⠀⠀⠀⠀⠀⠀⠀⠀⠀⠀⠀⠀⠀⠀⠀⠀⠀⠀⠀⠀⠀⠀⠀⠀⠀⠀⠀⠀⠀⠀⠀⠀⠀⠀⠀⠀⠀⠀⠀⠀⠀⠀⣨⣿⣿⣿⣿⣿⣿⣿⣿⣿⣿⣿⣿⣿⣿⣿⣿⣿⣿⣿⣿⣿⣿⣿⣿⣿⣿⣿⣿⣿⣿⣿⣿⣿⣿⣿⣿⣿⣿⡇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⠀⠀⠀⠀⠀⠀⠀⠀⠀⠀⠀⠀⠀⠀⠀⠀⠀⠀⠀⠀⠀⠀⠀⠀⠀⠀⠀⠀⠀⠀⠀⠀⠀⠀⠀⠀⠀⠀⠀⠀⠀⠀⠀⢀⣀⣀⣀⣀⠀⠀⠀⠘⣿⣿⣿⣿⣿⣿⣿⣿⣿⣿⣿⣿⣿⣿⣿⣿⣿⣿⣿⣿⣿⣿⣿⣿⣿⣿⣿⣿⣿⣿⣿⣿⣿⣿⣿⣿⣿⣿⡇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⠀⠀⠀⠀⠀⠀⠀⠀⠀⠀⠀⠀⠀⠀⠀⠀⠀⠀⠀⠀⠀⠀⠀⠀⠀⠀⠀⠀⠀⠀⠀⠀⠀⠀⠀⠀⠀⠀⠀⠀⠰⣤⣴⣿⣿⣿⣿⣿⣿⣦⡀⠀⠙⠿⣿⣿⣿⣿⣿⣿⣿⣿⣿⣿⣿⣿⣿⣿⣿⣿⣿⣿⣿⣿⣿⣿⣿⣿⣿⣿⣿⣿⣿⣿⣿⣿⣿⣿⣿⣿⡇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⠀⠀⠀⠀⠀⠀⠀⠀⠀⠀⠀⠀⠀⠀⠀⠀⠀⠀⠀⠀⠀⠀⠀⠀⠀⠀⠀⠀⠀⠀⠀⠀⠀⠀⠀⠀⠀⠀⢀⣠⣾⣿⣿⣿⣿⣿⣿⣿⣿⣿⣿⣆⠀⠀⢸⣿⣿⣿⣿⣿⣿⣿⣿⣿⣿⣿⣿⣿⣿⣿⣿⣿⣿⣿⣿⣿⣿⣿⣿⣿⣿⣿⣿⣿⣿⣿⣿⣿⣿⣿⡇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⠀⠀⠀⠀⠀⠀⠀⠀⠀⠀⠀⠀⠀⠀⠀⠀⠀⠀⠀⠀⠀⠀⠀⠀⠀⠀⠀⠀⠀⠀⠀⠀⠀⠀⠀⠀⢀⣴⣿⣿⣿⣿⣿⣿⣿⣿⣿⣿⣿⣿⣿⣿⣆⠀⠀⠙⢿⣿⡿⠟⠹⠙⣿⣿⣿⣿⣿⣿⣿⣿⣿⣿⣿⣿⣿⣿⣿⣿⣿⣿⣿⣿⣿⣿⣿⣿⣿⣿⣿⣿⡇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⠀⠀⠀⠀⠀⠀⠀⠀⠀⠀⠀⠀⠀⠀⠀⠀⠀⠀⠀⠀⠀⠀⠀⠀⠀⠀⠀⠀⠀⠀⠀⠀⠀⠀⠀⠀⢸⣿⣿⣿⣿⣿⣿⣿⣿⣿⣿⣿⣿⣿⣿⣿⣿⡀⠀⠀⠀⠁⠀⠀⠀⠀⣾⣿⣿⣿⣿⣿⣿⣿⣿⣿⣿⣿⣿⣿⣿⣿⣿⣿⣿⣿⣿⣿⣿⣿⣿⣿⣿⣿⡇</a:t>
            </a:r>
            <a:br/>
            <a:r>
              <a:t>⠀⠀⠀⠀⠀⠀⠀⠀⠀⠀⠀⠀⠀⠀⠀⠀⠀⠀⠀⠀⠀⠀⠀⠀⠀⠀⠀⠀⠀⠀⠀⠀⠀⠀⠀⠀⢸⣿⣿⣿⣿⣿⣿⣿⣿⣿⣿⣿⣿⣿⣿⣿⣿⠃⠀⠀⠀⠀⠀⠀⠀⠀⠈⢻⣿⣿⣿⣿⣿⣿⣿⣿⣿⣿⣿⣿⣿⣿⣿⣿⣿⣿⣿⣿⣿⣿⣿⣿⣿⣿⡇</a:t>
            </a:r>
            <a:br/>
            <a:r>
              <a:t>⠀⠀⠀⠀⠀⠀⠀⠀⠀⠀⠀⠀⠀⠀⠀⠀⠀⠀⠀⠀⠀⠀⠀⠀⠀⠀⠀⠀⠀⠀⠀⠀⠀⠀⠀⠀⠈⢻⣿⣿⣿⣿⣿⣿⣿⣿⣿⣿⣿⣿⣿⡟⠋⠀⠀⠀⠀⠀⠀⠀⠀⠀⢀⣾⣿⣿⣿⣿⣿⣿⣿⣿⣿⣿⣿⣿⣿⣿⣿⣿⣿⣿⣿⣿⣿⣿⣿⣿⣿⣿⡇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⠀⠀⠀⠀⠀⠀⠀⠀⠀⠀⠀⠀⠀⠀⠀⠀⠀⠀⠀⠀⠀⠀⠀⠀⠀⠀⠀⠀⠀⠀⠀⠀⠀⠀⠀⠀⠀⠀⠙⢿⣿⣿⣿⣿⣿⣿⣿⣿⣿⣿⣿⣿⣦⡀⠀⠀⠀⠀⠀⠀⠀⢠⣿⣿⣿⣿⣿⣿⣿⣿⣿⣿⣿⣿⣿⣿⣿⣿⣿⣿⣿⣿⣿⣿⣿⣿⣿⣿⣿⣿⡇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⠀⠀⠀⠀⠀⠀⠀⠀⠀⠀⠀⠀⠀⠀⠀⠀⠀⠀⠀⠀⠀⠀⠀⠀⠀⠀⠀⠀⠀⠀⠀⠀⠀⠀⠀⠀⠀⠀⠀⠀⠙⠿⣿⣿⣿⣿⣿⣿⣿⣿⣿⣿⣿⣷⡄⠀⠀⠀⠀⠀⠀⢸⣿⣿⣿⣿⣿⣿⣿⣿⣿⣿⣿⣿⣿⣿⣿⣿⣿⣿⣿⣿⣿⣿⣿⣿⣿⣿⣿⣿⡇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⠀⠀⠀⠀⠀⠀⠀⠀⠀⠀⠀⠀⠀⠀⠀⠀⠀⠀⠀⠀⠀⠀⠀⠀⠀⠀⠀⠀⠀⠀⠀⠀⠀⠀⠀⠀⠀⠀⠀⠀⠀⠀⠀⠀⠉⠉⠙⠛⢿⣿⣿⣿⣿⣿⣷⡀⠀⠀⠀⠀⠀⣸⣿⣿⣿⣿⣿⣿⣿⣿⣿⣿⣿⣿⣿⣿⣿⣿⣿⣿⣿⣿⣿⣿⣿⣿⣿⣿⣿⣿⡇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⠀⠀⠀⠀⠀⠀⠀⠀⠀⠀⠀⠀⠀⠀⠀⠀⠀⠀⠀⠀⠀⠀⠀⠀⠀⠀⠀⠀⠀⠀⠀⠀⠀⠀⠀⠀⠀⠀⠀⠀⠀⠀⠀⠀⠀⠀⠀⠀⠈⢿⣿⣿⣿⣿⣿⣧⠀⠀⠀⢀⣴⣿⣿⣿⣿⣿⣿⣿⣿⣿⣿⣿⣿⣿⣿⣿⣿⣿⣿⣿⣿⣿⣿⣿⣿⣿⣿⣿⣿⣿⡇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⠀⠀⠀⠀⠀⠀⠀⠀⠀⠀⠀⠀⠀⠀⠀⠀⠀⠀⠀⠀⠀⠀⠀⠀⠀⠀⠀⠀⠀⠀⠀⠀⠀⠀⠀⠀⠀⠀⠀⠀⠀⠀⠀⠀⠀⠀⠀⠀⠀⠘⣿⣿⣿⣿⣿⣿⡆⠀⣠⣿⣿⣿⣿⣿⣿⣿⣿⣿⣿⣿⣿⣿⣿⣿⣿⣿⣿⣿⣿⣿⣿⣿⣿⣿⣿⣿⣿⣿⣿⡿⠇</a:t>
            </a:r>
            <a:br/>
            <a:r>
              <a:t>⠀⠀⠀⠀⠀⠀⠀⠀⠀⠀⠀⠀⠀⠀⠀⠀⠀⠀⠀⠀⠀⠀⠀⠀⠀⠀⠀⠀⠀⠀⠀⠀⠀⠀⠀⠀⠀⠀⠀⠀⠀⠀⠀⠀⠀⠀⠀⠀⠀⠀⢿⣿⣿⣿⣿⣿⣿⣾⣿⣿⣿⣿⣿⣿⣿⣿⣿⣿⣿⣿⣿⣿⣿⣿⣿⣿⣿⣿⣿⣿⣿⣿⣿⣿⣿⣿⣿⣿⣿⣿⡄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⠀⠀⠀⠀⠀⠀⠀⠀⠀⠀⠀⠀⠀⠀⠀⠀⠀⠀⠀⠀⠀⠀⠀⠀⠀⠀⠀⠀⠀⠀⠀⠀⠀⠀⠀⠀⠀⠀⠀⠀⠀⠀⠀⠀⠀⠀⠀⠀⠀⠀⠈⣿⣿⣿⣿⣿⣿⣿⣿⣿⣿⣿⣿⣿⣿⣿⣿⣿⣿⣿⣿⣿⣿⣿⣿⣿⣿⣿⣿⣿⣿⣿⣿⣿⣿⣿⣿⣿⣿⣿⡇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⣿⣿⣿⣿⣿⣿⣿⣿⣿⣿⣿⣿⣿⣿⣿⣿⣿⣿⣿⣿⣿⣿⣿⣿⣿⣿⣿⣿⣿⣿⣿⣧⡀⠀⠀⠀⠀⠀⠀⠀⠀⠀⠀⠀⠀⠀⠀⠀⠀⠀⠀⠀⠀⢀⣼⣿⣿⣿⣿⣿⣿⣿⣿⣿⣿⣿⣿⣿⣿⣿⣿⣿⣿⣿⣿⣿⣿⣿⣿⣿⣿⣿⣿⣿⣿⣿⣿⣿⣿⣿⡇</a:t>
            </a:r>
            <a:br/>
            <a:r>
              <a:t>⣿⣿⣿⣿⣿⣿⣿⣿⣿⣿⣿⣿⣿⣿⣿⣿⣿⣿⣿⣿⣿⣿⣿⣿⣿⠏⠀⠀⠉⠛⠻⠿⠿⢦⡀⠀⠀⠀⠀⠀⠀⠀⠀⠀⠀⠀⠀⠀⠀⠀⠀⠀⠠⣾⣿⣿⣿⣿⣿⣿⣿⣿⣿⣿⣿⣿⣿⣿⣿⣿⣿⣿⣿⣿⣿⣿⣿⣿⣿⣿⣿⣿⣿⣿⣿⣿⣿⣿⣿⣿⡇</a:t>
            </a:r>
            <a:br/>
            <a:r>
              <a:t>⣿⣿⣿⣿⣿⣿⣿⣿⣿⣿⣿⣿⣿⣿⣿⣿⣿⣿⣿⣿⣿⡿⠛⠋⠉⠀⠀⠀⠀⠀⠀⠀⠀⠀⠀⠀⠀⠀⠀⠀⠀⠀⠀⠀⠀⠀⠀⠀⠀⠀⠀⠀⠐⢿⣿⣿⣿⣿⣿⣿⣿⣿⣿⣿⣿⣿⣿⣿⣿⣿⣿⣿⣿⣿⣿⣿⣿⣿⣿⣿⣿⣿⣿⣿⣿⣿⣿⣿⣿⣿⡇</a:t>
            </a:r>
            <a:br/>
            <a:r>
              <a:t>⣿⣿⣿⣿⣿⣿⣿⣿⣿⣿⣿⣿⣿⣿⣿⣿⣿⣿⣿⣿⡁⠀⣀⣤⠀⠀⠀⠀⠀⠀⠀⠀⠀⠀⠀⠀⠀⠀⠀⠀⠀⠀⠀⠀⠀⠀⠀⠀⠀⠀⠀⠀⠀⠈⢻⣿⣿⣿⣿⣿⣿⣿⣿⣿⣿⣿⣿⣿⣿⣿⣿⣿⣿⣿⣿⣿⣿⣿⣿⣿⣿⣿⣿⣿⣿⣿⣿⣿⣿⣿⡇</a:t>
            </a:r>
            <a:br/>
            <a:r>
              <a:t>⣿⣿⣿⣿⣿⣿⣿⣿⣿⣿⣿⣿⣿⣿⣿⣿⣿⣿⣿⣿⣿⣷⡈⠙⠀⠀⠀⠀⠀⠀⠀⠀⠀⠀⠀⠀⠀⠀⠀⠀⠀⠀⠀⠀⠀⠀⠀⠀⠀⠀⠀⠀⠀⠀⠀⢿⣿⣿⣿⣿⣿⣿⣿⣿⣿⣿⣿⣿⣿⣿⣿⣿⣿⣿⣿⣿⣿⣿⣿⣿⣿⣿⣿⣿⣿⣿⣿⣿⣿⣿⡇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⣿⣿⣿⣿⣿⣿⣿⣿⣿⣿⣿⣿⣿⣿⣿⣿⣿⣿⣿⣿⣿⣿⣷⠀⠀⠀⠀⠀⠀⠀⠀⠀⠀⠀⠀⠀⠀⠀⠀⠀⠀⠀⠀⠀⠀⠀⠀⠀⠀⠀⠀⠀⠀⠀⠀⢸⣿⣿⣿⣿⣿⣿⣿⣿⣿⣿⣿⣿⣿⣿⣿⣿⣿⣿⣿⣿⣿⣿⣿⣿⣿⣿⣿⣿⣿⣿⣿⣿⣿⣿⡇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⣿⣿⣿⣿⣿⣿⣿⣿⣿⣿⣿⣿⣿⣿⣿⣿⣿⣿⣿⣿⣿⣿⣿⡆⠀⠀⠀⠀⠀⠀⠀⠀⢠⣤⠀⠀⠀⠀⠀⠀⠀⠀⠀⠀⠀⠀⠀⠀⠀⠀⠀⠀⠀⠀⠀⢸⣿⣿⣿⣿⣿⣿⣿⣿⣿⣿⣿⣿⣿⣿⣿⣿⣿⣿⣿⣿⣿⣿⣿⣿⣿⣿⣿⣿⣿⣿⣿⣿⣿⣿⡇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⣿⣿⣿⣿⣿⣿⣿⣿⣿⣿⣿⣿⣿⣿⣿⣿⣿⣿⣿⣿⣿⣿⣿⣷⠀⠀⠀⠀⠀⠀⠀⠻⣿⣿⡀⠀⠀⠀⠀⠀⠀⠀⠀⠀⠀⠀⠀⠀⠀⠀⠀⠀⠀⠀⢀⣿⣿⣿⣿⣿⣿⣿⣿⣿⣿⣿⣿⣿⣿⣿⣿⣿⣿⣿⣿⣿⣿⣿⣿⣿⣿⣿⣿⣿⣿⣿⣿⣿⣿⣿⡇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⣿⣿⣿⣿⣿⣿⣿⣿⣿⣿⣿⣿⣿⣿⣿⣿⣿⣿⣿⣿⣿⣿⣿⡟⠀⠀⠀⠀⠀⠀⠀⠀⠹⣿⣷⡀⠀⠀⠀⠀⠀⠀⠀⠀⠀⠀⠀⠀⠀⠀⠀⠀⠀⢀⣼⣿⣿⣿⣿⣿⣿⣿⣿⣿⣿⣿⣿⣿⣿⣿⣿⣿⣿⣿⣿⣿⣿⣿⣿⣿⣿⣿⣿⣿⣿⣿⣿⣿⣿⣿⡇</a:t>
            </a:r>
            <a:br/>
            <a:r>
              <a:t>⣿⣿⣿⣿⣿⣿⣿⣿⣿⣿⣿⣿⣿⣿⣿⣿⣿⣿⣿⣿⣿⣿⣿⣀⡀⠀⠀⠀⠀⠀⠀⠀⣷⣿⣿⣷⣄⠀⠀⠀⠀⠀⠀⠀⠀⠀⠀⠀⠀⠀⠀⠀⣠⣾⣿⣿⣿⣿⣿⣿⣿⣿⣿⣿⣿⣿⣿⣿⣿⣿⣿⣿⣿⣿⣿⣿⣿⣿⣿⣿⣿⣿⣿⣿⣿⣿⣿⣿⣿⣿⡇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⣿⣿⣿⣿⣿⣿⣿⣿⣿⣿⣿⣿⣿⣿⣿⣿⣿⣿⣿⣿⣿⣿⣿⣿⠃⠀⠀⠀⠀⠀⠀⠀⢸⣿⣿⣿⣿⣷⣦⣄⡀⠀⠀⠀⠀⠀⠀⠀⢀⣠⣴⣾⣿⣿⣿⣿⣿⣿⣛⠛⠿⠿⠿⣿⣿⣿⣿⣿⣿⣿⣿⣿⣿⣿⣿⣿⣿⣿⣿⣿⣿⣿⣿⣿⣿⣿⣿⣿⣿⣿⡇</a:t>
            </a:r>
            <a:br/>
            <a:r>
              <a:t>⣿⣿⣿⣿⣿⣿⣿⣿⣿⣿⣿⣿⣿⣿⣿⣿⣿⣿⣿⣿⣿⣿⣿⣿⠀⠀⠀⠀⠀⠀⠀⠀⠈⣿⣿⣿⣿⣿⣿⣿⣿⣿⣶⡄⠀⠀⠀⢰⣿⣿⣿⣿⣿⣿⣿⡿⠂⠀⠀⠀⠀⠀⠀⠀⠀⠉⠉⠛⢿⣿⣿⣿⣿⣿⣿⣿⣿⣿⣿⣿⣿⣿⣿⣿⣿⣿⣿⣿⣿⣿⡇</a:t>
            </a:r>
            <a:br/>
            <a:r>
              <a:t>⣿⣿⣿⣿⣿⣿⣿⣿⣿⣿⣿⣿⣿⣿⣿⣿⣿⣿⣿⣿⣿⣿⣿⣿⡇⠀⠀⠀⠀⠀⠀⠀⠀⢿⣿⣿⣿⣿⣿⣿⣿⣿⣿⣧⠀⠀⠀⢸⣿⣿⣿⣿⣿⡿⠋⠀⠀⠀⠀⠀⠀⠀⠀⠀⠀⠀⠀⠀⠀⠈⠻⣿⣿⣿⣿⣿⣿⣿⣿⣿⣿⠿⢿⣿⣿⣿⣿⣿⣿⣿⡇</a:t>
            </a:r>
            <a:br/>
            <a:r>
              <a:t>⣿⣿⣿⣿⣿⣿⣿⣿⣿⣿⣿⣿⣿⣿⣿⣿⣿⣿⣿⣿⣿⣿⣿⡿⠁⠀⠀⠀⠀⠀⠀⠀⠀⢸⣿⣿⣿⣿⣿⣿⣿⣿⣿⣿⣆⣴⣾⣿⣿⣿⣿⣿⣿⠀⠀⠀⠀⠀⠀⠀⠀⠀⠀⠀⠀⠀⠀⠀⠀⠀⠀⠀⠹⢿⣿⡿⠛⠻⠟⠛⠉⠀⠀⢹⣿⣿⣿⣿⣿⣿⡇</a:t>
            </a:r>
            <a:br/>
            <a:r>
              <a:t>⣿⣿⣿⣿⣿⣿⣿⣿⣿⣿⣿⣿⣿⣿⣿⣿⣿⣿⣿⣿⣿⣿⣿⡇⢀⣤⠀⠀⠀⠀⠀⠀⠀⠀⣿⣿⣿⣿⣿⣿⣿⣿⣿⣿⣿⣿⣿⣿⡿⠛⢿⣿⣟⡤⠂⠀⠀⠀⠀⠀⠀⠀⠀⠀⠀⠀⠀⠀⠀⠀⠀⠀⠀⠀⠈⠀⠀⠀⠀⠀⠀⠀⠀⠾⠿⠿⠿⠛⠛⠛⠃</a:t>
            </a:r>
            <a:br/>
            <a:r>
              <a:t>⣿⣿⣿⣿⣿⣿⣿⣿⣿⣿⣿⣿⣿⣿⣿⣿⣿⣿⣿⣿⣿⣿⣿⠃⠸⠿⠀⠀⠀⠀⠀⠀⠀⠀⣿⣿⣿⣿⣿⣿⣿⣿⣿⣿⣿⣿⣿⡿⠇⠀⠀⠈⠉⠁⠀⠀⠀⠀⠀⠀⠀⠀⠀⠀⠀⠀⠀⠀⠀⠀⠀⠀⠀⠀⠀⠀⠀⠀⠀⠀⠀⠀⠀⠀⠀⠀⠀⠀⠀⠀⠀</a:t>
            </a:r>
            <a:br/>
            <a:r>
              <a:t>⣿⣿⣿⣿⣿⣿⣿⣿⣿⣿⣿⣿⣿⣿⣿⣿⣿⣿⣿⣿⣿⣿⣿⡇⠀⠀⢠⡀⠀⠀⠀⠀⠀⠀⠙⠿⣿⣿⣿⣿⣿⣿⣿⣿⣿⣿⡏⠀⠀⠀⠀⠀⠀⠀⠀⠀⠀⠀⠀⠀⠀⠀⠀⠀⠀⠀⠀⠀⠀⠀⠀⠀⠀⠀⠀⠀⠀⠀⠀⠀⠀⠀⠀⠀⠀⠀⠀⠀⠀⠀⠀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⣿⣿⣿⣿⣿⣿⣿⣿⣿⣿⣿⣿⣿⣿⣿⣿⣿⣿⣿⣿⣿⣿⣿⡇⠀⠀⢸⣷⡀⠀⠀⠀⠀⠀⠀⠀⠈⠻⣿⣿⣿⣿⣿⣿⠟⠉⠁⠀⠀⠀⠀⠀⠀⠀⠀⠀⠀⠀⠀⠀⠀⠀⠀⠀⠀⠀⠀⠀⠀⠀⠀⠀⠀⠀⠀⠀⠀⠀⠀⠀⠀⠀⠀⠀⠀⠀⠀⠀⠀⠀⠀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⣿⣿⣿⣿⣿⣿⣿⣿⣿⣿⣿⣿⣿⣿⣿⣿⣿⣿⣿⣿⣿⣿⣿⠃⠀⠀⠘⣿⣷⡄⠀⠀⠀⠀⠀⠀⠀⠀⠈⠻⣿⣿⣿⠋⠀⠀⠀⠀⠀⠀⠀⠀⠀⠀⠀⠀⠀⠀⠀⠀⠀⠀⠀⠀⠀⠀⠀⠀⠀⠀⠀⠀⠀⠀⠀⠀⠀⠀⠀⠀⠀⠀⠀⠀⣀⣀⣠⣤⣴⣶⡆</a:t>
            </a:r>
            <a:br/>
            <a:r>
              <a:t>⣿⣿⣿⣿⣿⣿⣿⣿⣿⣿⣿⣿⣿⣿⣿⣿⣿⣿⣿⣿⣿⣿⡟⠀⣶⡖⠀⣿⣿⣿⣦⡀⠀⠀⠀⠀⠀⠀⠀⠀⠈⠻⣿⣆⠀⠀⠀⠀⠀⠀⠀⠀⠀⠀⠀⠀⠀⠀⠀⠀⠀⠀⠀⠀⠀⠀⠀⠀⠀⠀⠀⠀⠀⠀⠀⠀⠀⠀⠀⠀⢶⣾⣿⣿⣿⣿⣿⣿⣿⣿⡇</a:t>
            </a:r>
            <a:br/>
            <a:r>
              <a:t>⣿⣿⣿⣿⣿⣿⣿⣿⣿⣿⣿⣿⣿⣿⣿⣿⣿⣿⣿⣿⣿⣿⡇⠀⠟⠇⠀⣿⣿⣿⣿⣷⣄⠀⠀⠀⠀⠀⠀⠀⠀⠀⠈⠻⣧⠀⠀⠀⠀⠀⠀⠀⠀⠀⠀⠀⠀⠀⠀⠀⠀⠀⠀⠀⠀⠀⠀⠀⠀⠀⠀⠀⠀⠀⠀⠀⠀⠀⠀⠀⠀⠉⠉⠉⠙⠛⠿⣿⣿⣿⡇</a:t>
            </a:r>
            <a:br/>
            <a:r>
              <a:t>⣿⣿⣿⣿⣿⣿⣿⣿⣿⣿⣿⣿⣿⣿⣿⣿⣿⣿⣿⣿⣿⣿⣷⠀⢀⠀⣼⣿⣿⣿⣿⣿⣿⣷⡄⠀⠀⠀⠀⠀⠀⠀⠀⠀⠙⠆⠀⠀⠀⠀⠀⠀⠀⠀⠀⠀⠀⠀⠀⠀⠀⠀⠀⠀⠀⠀⠀⠀⠀⠀⠀⠀⠀⠀⠀⠀⠀⠀⠀⠀⠀⠀⠀⠀⠀⠀⠀⠈⠛⣿⡇</a:t>
            </a:r>
            <a:br/>
            <a:r>
              <a:t>⣿⣿⣿⣿⣿⣿⣿⣿⣿⣿⣿⣿⣿⣿⣿⣿⣿⣿⣿⣿⣿⣿⣿⠀⢸⠀⣿⣿⣿⣿⣿⣿⣿⣿⣿⣦⡀⠀⠀⠀⠀⠀⠀⠀⠀⠀⠀⠀⠀⠀⠀⠀⠀⠀⠀⠀⠀⠀⠀⠀⠀⠀⠀⠀⠀⠀⠀⠀⠀⠀⠀⠀⠀⠀⠀⠀⠀⠀⠀⠀⠀⠀⠀⠀⠀⠀⠀⠀⠀⠈⠇</a:t>
            </a:r>
            <a:br/>
            <a:r>
              <a:t>⣿⣿⣿⣿⣿⣿⣿⣿⣿⣿⣿⣿⣿⣿⣿⣿⣿⣿⣿⣿⣿⣿⡟⠀⠀⠀⢹⣿⣿⣿⣿⣿⣿⣿⣿⣿⣿⣦⡀⠀⠀⠀⠀⠀⠀⠀⠀⠀⠀⠀⠀⠀⠀⠀⠀⠀⠀⠀⠀⠀⠀⠀⠀⠀⠀⠀⠀⠀⠀⠀⠀⠀⠀⠀⠀⠀⠀⠀⠀⠀⠀⠀⠀⠀⠀⠀⠀⠀⠀⠀⠀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⣿⣿⣿⣿⣿⣿⣿⣿⣿⣿⣿⣿⣿⣿⣿⣿⣿⣿⣿⣿⣿⣿⡇⢀⣶⡆⢈⣿⣿⣿⣿⣿⣿⣿⣿⣿⣿⣿⣿⣆⠀⠀⠀⠀⠀⠀⠀⠀⠀⠀⠀⠀⠀⠀⠀⠀⠀⠀⠀⠀⠀⠀⠀⠀⠀⠀⠀⠀⠀⠀⠀⠀⠀⠀⠀⠀⠀⠀⠀⠀⠀⠀⠀⠀⠀⠀⠀⠀⠀⠀⠀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⣿⣿⣿⣿⣿⣿⣿⣿⣿⣿⣿⣿⣿⣿⣿⣿⣿⣿⣿⣿⣿⣿⡇⠸⠿⠇⢸⣿⣿⣿⣿⣿⣿⣿⣿⣿⣿⣿⣿⣿⣷⣄⠀⠀⠀⠀⠀⠀⠀⠀⠀⠀⠀⠀⠀⠀⠀⠀⠀⠀⠀⠀⠀⠀⠀⠀⠀⠀⠀⠀⠀⠀⠀⠀⠀⠀⠀⠀⠀⠀⠀⠀⠀⠀⠀⠀⠀⠀⠀⢠⡇</a:t>
            </a:r>
            <a:br/>
            <a:r>
              <a:t>⣿⣿⣿⣿⣿⣿⣿⣿⣿⣿⣿⣿⣿⣿⣿⣿⣿⣿⣿⣿⣿⣿⣇⠀⡀⠀⣼⣿⣿⣿⣿⣿⣿⣿⣿⣿⣿⣿⣿⣿⣿⡿⠁⠀⠀⠀⠀⠀⠀⠀⠀⠀⠀⠀⠀⠀⠀⠀⠀⠀⠀⠀⠀⠀⠀⠀⠀⠀⠀⠀⠀⠀⠀⠀⠀⠀⠀⠀⠀⠀⠀⠀⠀⠀⠀⠀⠀⢀⣴⣿⡇</a:t>
            </a:r>
            <a:br/>
            <a:r>
              <a:t>⣿⣿⣿⣿⣿⣿⣿⣿⣿⣿⣿⣿⣿⣿⣿⣿⣿⣿⣿⣿⣿⣿⡟⠀⡇⢰⣿⣿⣿⣿⣿⣿⣿⣿⣿⣿⣿⣿⣿⠿⠛⠁⠀⠀⠀⠀⠀⠀⠀⠀⠀⠀⠀⠀⠀⠀⠀⠀⠀⠀⠀⠀⠀⠀⠀⠀⠀⠀⠀⠀⠀⠀⠀⠀⠀⠀⠀⠀⠀⠀⠀⠀⠀⠀⠀⣠⣶⣿⣿⣿⡇</a:t>
            </a:r>
            <a:br/>
            <a:r>
              <a:t>⣿⣿⣿⣿⣿⣿⣿⣿⣿⣿⣿⣿⣿⣿⣿⣿⣿⣿⣿⣿⣿⣿⠇⠀⠁⠘⣿⣿⣿⣿⣿⣿⣿⣿⣿⣿⣿⣿⠏⠀⠀⠀⠀⠀⠀⠀⠀⠀⠀⠀⠀⠀⠀⠀⠀⠀⠀⠀⠀⠀⠀⠀⠀⠀⠀⠀⠀⠀⠀⠀⠀⠀⠀⠀⠀⠀⠀⠀⠀⠀⠀⠀⣠⣴⣾⣿⣿⣿⣿⣿⡇</a:t>
            </a:r>
            <a:br/>
            <a:r>
              <a:t>⣿⣿⣿⣿⣿⣿⣿⣿⣿⣿⣿⣿⣿⣿⣿⣿⣿⣿⣿⣿⣿⣿⠀⢠⣤⠀⣿⣿⣿⣿⣿⣿⣿⣿⣿⣿⣿⠋⠀⠀⠀⠀⠀⠀⠀⠀⠀⠀⠀⠀⠀⠀⠀⠀⠀⠀⠀⠀⠀⠀⠀⠀⠀⠀⠀⠀⠀⠀⠀⠀⣠⠀⠀⠀⠀⠀⠀⠀⢀⣤⣴⣾⣿⣿⣿⣿⣿⣿⣿⣿⡇</a:t>
            </a:r>
            <a:br/>
            <a:r>
              <a:t>⣿⣿⣿⣿⣿⣿⣿⣿⣿⣿⣿⣿⣿⣿⣿⣿⣿⣿⣿⣿⣿⣿⠀⣿⣿⠀⣿⣿⣿⣿⣿⣿⣿⣿⣿⣿⡇⠀⠀⠀⠀⠀⠀⠀⠀⠀⠀⠀⠀⠀⠀⠀⠀⠀⠀⠀⠀⠀⠀⠀⠀⠀⠀⠀⠀⠀⠀⠀⠀⣰⣿⡀⢀⣀⣄⣴⣶⣾⣿⣿⣿⣿⣿⣿⣿⣿⣿⣿⣿⣿⡇</a:t>
            </a:r>
            <a:br/>
            <a:r>
              <a:t>⣿⣿⣿⣿⣿⣿⣿⣿⣿⣿⣿⣿⣿⣿⣿⣿⣿⣿⣿⣿⣿⣿⠀⠀⠀⢀⣿⣿⣿⣿⣿⣿⣿⣿⣿⠏⠀⠀⠀⠀⠀⠀⠀⠀⠀⠀⠀⠀⠀⠀⠀⠀⠀⠀⠀⠀⠀⠀⠀⠀⠀⠀⠀⠀⠀⠀⠀⠀⣰⣿⣿⣿⣿⣿⣿⣿⣿⣿⣿⣿⣿⣿⣿⣿⣿⣿⣿⣿⣿⣿⡇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⣿⣿⣿⣿⣿⣿⣿⣿⣿⣿⣿⣿⣿⣿⣿⣿⣿⣿⣿⣿⣿⣿⠁⢸⠀⣿⣿⣿⣿⣿⣿⣿⣿⡿⠃⠀⠀⠀⠀⠀⠀⠀⠀⠀⠀⠀⠀⠀⠀⠀⠀⠀⠀⠀⠀⠀⠀⠀⠀⠀⠀⠀⠀⠀⠀⠀⠀⠀⣿⣿⣿⣿⣿⣿⣿⣿⣿⣿⣿⣿⣿⣿⣿⣿⣿⣿⣿⣿⣿⣿⡇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⣿⣿⣿⣿⣿⣿⣿⣿⣿⣿⣿⣿⣿⣿⣿⣿⣿⣿⣿⣿⣿⡿⠀⠂⠀⣿⣿⣿⣿⣿⣿⣿⡟⠁⠀⠀⠀⠀⠀⠀⠀⠀⠀⠀⠀⠀⠀⠀⠀⠀⠀⠀⠀⠀⠀⠀⠀⠀⠀⠀⠀⠀⠀⠀⠀⠀⠀⢸⣿⣿⣿⣿⣿⣿⣿⣿⣿⣿⣿⣿⣿⣿⣿⣿⣿⣿⣿⣿⣿⣿⡇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⣿⣿⣿⣿⣿⣿⣿⣿⣿⣿⣿⣿⣿⣿⣿⣿⣿⣿⣿⣿⣿⣿⣿⣿⠏⠀⠀⠉⠉⠛⠿⠿⢷⣄⠀⠀⠀⠀⠀⠀⠀⠀⠀⠀⠀⠀⠀⠀⠀⠀⠀⠀⠀⢠⣾⣿⣿⣿⣿⣿⣿⣿⣿⣿⣿⣿⣿⣿⣿⣿⣿⣿⣿⣿⣿⣿⣿⣿⣿⣿⣿⣿⣿⣿⣿⣿⣿⣿⣿⣿⡇</a:t>
            </a:r>
            <a:br/>
            <a:r>
              <a:t>⣿⣿⣿⣿⣿⣿⣿⣿⣿⣿⣿⣿⣿⣿⣿⣿⣿⣿⣿⣿⠿⠛⠉⠉⠀⠀⠀⠀⠀⠀⠀⠀⠀⠀⠀⠀⠀⠀⠀⠀⠀⠀⠀⠀⠀⠀⠀⠀⠀⠀⠀⠀⠀⠸⣿⣿⣿⣿⣿⣿⣿⣿⣿⣿⣿⣿⣿⣿⣿⣿⣿⣿⣿⣿⣿⣿⣿⣿⣿⣿⣿⣿⣿⣿⣿⣿⣿⣿⣿⣿⡇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⣿⣿⣿⣿⣿⣿⣿⣿⣿⣿⣿⣿⣿⣿⣿⣿⣿⣿⣏⠀⠀⣀⣤⠀⠀⠀⠀⠀⠀⠀⠀⠀⠀⠀⠀⠀⠀⠀⠀⠀⠀⠀⠀⠀⠀⠀⠀⠀⠀⠀⠀⠀⠀⠀⠙⣿⣿⣿⣿⣿⣿⣿⣿⣿⣿⣿⣿⣿⣿⣿⣿⣿⣿⣿⣿⣿⣿⣿⣿⣿⣿⣿⣿⣿⣿⣿⣿⣿⣿⣿⡇</a:t>
            </a:r>
            <a:br/>
            <a:r>
              <a:t>⣿⣿⣿⣿⣿⣿⣿⣿⣿⣿⣿⣿⣿⣿⣿⣿⣿⣿⣿⣶⣦⠙⠛⠀⠀⠀⠀⠀⠀⠀⠀⠀⠀⠀⠀⠀⠀⠀⠀⠀⠀⠀⠀⠀⠀⠀⠀⠀⠀⠀⠀⠀⠀⠀⠀⠘⣿⣿⣿⣿⣿⣿⣿⣿⣿⣿⣿⣿⣿⣿⣿⣿⣿⣿⣿⣿⣿⣿⣿⣿⣿⣿⣿⣿⣿⣿⣿⣿⣿⣿⡇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⣿⣿⣿⣿⣿⣿⣿⣿⣿⣿⣿⣿⣿⣿⣿⣿⣿⣿⣿⣿⣿⡆⠀⠀⠀⠀⠀⠀⠀⠀⠀⠀⠀⠀⠀⠀⠀⠀⠀⠀⠀⠀⠀⠀⠀⠀⠀⠀⠀⠀⠀⠀⠀⠀⠀⠀⢹⣿⣿⣿⣿⣿⣿⣿⣿⣿⣿⣿⣿⣿⣿⣿⣿⣿⣿⣿⣿⣿⣿⣿⣿⣿⣿⣿⣿⣿⣿⣿⣿⣿⡇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⣿⣿⣿⣿⣿⣿⣿⣿⣿⣿⣿⣿⣿⣿⣿⣿⣿⣿⣿⣿⣿⣿⠀⠀⠀⠀⠀⠀⠀⠀⠀⠀⢀⡀⠀⠀⠀⠀⠀⠀⠀⠀⠀⠀⠀⠀⠀⠀⠀⠀⠀⠀⠀⠀⠀⠀⢸⣿⣿⣿⣿⣿⣿⣿⣿⣿⣿⣿⣿⣿⣿⣿⣿⣿⣿⣿⣿⣿⣿⣿⣿⣿⣿⣿⣿⣿⣿⣿⣿⣿⡇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⣿⣿⣿⣿⣿⣿⣿⣿⣿⣿⣿⣿⣿⣿⣿⣿⣿⣿⣿⣿⣿⣿⡇⠀⠀⠀⠀⠀⠀⠀⢰⣶⣿⡇⠀⠀⠀⠀⠀⠀⠀⠀⠀⠀⠀⠀⠀⠀⠀⠀⠀⠀⠀⠀⠀⠀⣾⣿⣿⣿⣿⣿⣿⣿⣿⣿⣿⣿⣿⣿⣿⣿⣿⣿⣿⣿⣿⣿⣿⣿⣿⣿⣿⣿⣿⣿⣿⣿⣿⣿⡇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⣿⣿⣿⣿⣿⣿⣿⣿⣿⣿⣿⣿⣿⣿⣿⣿⣿⣿⣿⣿⣿⣿⡏⠀⠀⠀⠀⠀⠀⠀⠀⢻⣿⣿⡄⠀⠀⠀⠀⠀⠀⠀⠀⠀⠀⠀⠀⠀⠀⠀⠀⠀⠀⠀⠀⣰⣿⣿⣿⣿⣿⣿⣿⣿⣿⣿⣿⣿⣿⣿⣿⣿⣿⣿⣿⣿⣿⣿⣿⣿⣿⣿⣿⣿⣿⣿⣿⣿⣿⣿⡇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⣿⣿⣿⣿⣿⣿⣿⣿⣿⣿⣿⣿⣿⣿⣿⣿⣿⣿⣿⣿⣿⣿⠁⠀⠀⠀⠀⠀⠀⠀⠀⣄⣹⣿⣷⡄⠀⠀⠀⠀⠀⠀⠀⠀⠀⠀⠀⠀⠀⠀⠀⠀⠀⠀⣰⣿⣿⣿⣿⣿⣿⣿⣿⣿⣿⣿⣿⣿⣿⣿⣿⣿⣿⣿⣿⣿⣿⣿⣿⣿⣿⣿⣿⣿⣿⣿⣿⣿⣿⣿⡇</a:t>
            </a:r>
            <a:br/>
            <a:r>
              <a:t>⣿⣿⣿⣿⣿⣿⣿⣿⣿⣿⣿⣿⣿⣿⣿⣿⣿⣿⣿⣿⣿⣷⣴⠀⠀⠀⠀⠀⠀⠀⠀⢸⣿⣿⣿⣿⣦⡀⠀⠀⠀⠀⠀⠀⠀⠀⠀⠀⠀⠀⠀⠀⣠⣾⣿⣿⣿⣿⣿⣿⣿⣿⣿⣿⣿⣿⣿⣿⣿⣿⣿⣿⣿⣿⣿⣿⣿⣿⣿⣿⣿⣿⣿⣿⣿⣿⣿⣿⣿⣿⡇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⣿⣿⣿⣿⣿⣿⣿⣿⣿⣿⣿⣿⣿⣿⣿⣿⣿⣿⣿⣿⣿⣿⡟⠀⠀⠀⠀⠀⠀⠀⠀⠈⣿⣿⣿⣿⣿⣿⣷⣦⣄⣀⠀⠀⠀⠀⠀⠀⢀⣤⣶⣿⣿⣿⣿⣿⣿⡿⠿⠯⠝⠛⠻⠟⠿⠿⣿⣿⣿⣿⣿⣿⣿⣿⣿⣿⣿⣿⣿⣿⣿⣿⣿⣿⣿⣿⣿⣿⣿⣿⡇</a:t>
            </a:r>
            <a:br/>
            <a:r>
              <a:t>⣿⣿⣿⣿⣿⣿⣿⣿⣿⣿⣿⣿⣿⣿⣿⣿⣿⣿⣿⣿⣿⣿⣧⠀⠀⠀⠀⠀⠀⠀⠀⠀⢹⣿⣿⣿⣿⣿⣿⣿⣿⣿⣿⣆⠀⠀⠀⠀⣿⣿⣿⣿⣿⣿⣿⣿⡿⠉⠀⠀⠀⠀⠀⠀⠀⠀⠀⠈⠉⠛⢿⣿⣿⣿⣿⣿⣿⣿⣿⣿⣿⣿⣿⣿⣿⣿⣿⣿⣿⣿⡇</a:t>
            </a:r>
            <a:br/>
            <a:r>
              <a:t>⣿⣿⣿⣿⣿⣿⣿⣿⣿⣿⣿⣿⣿⣿⣿⣿⣿⣿⣿⣿⣿⣿⡿⠀⡀⠀⠀⠀⠀⠀⠀⠀⠸⣿⣿⣿⣿⣿⣿⣿⣿⣿⣿⣿⡀⠀⠀⢀⣿⣿⣿⣿⣿⣿⠿⠋⠀⠀⠀⠀⠀⠀⠀⠀⠀⠀⠀⠀⠀⠀⠀⠈⠻⣿⣿⣿⣿⣿⣿⣿⣿⣿⣿⣿⣿⣿⣿⣿⣿⣿⡇</a:t>
            </a:r>
            <a:br/>
            <a:r>
              <a:t>⣿⣿⣿⣿⣿⣿⣿⣿⣿⣿⣿⣿⣿⣿⣿⣿⣿⣿⣿⣿⣿⣿⠇⠀⠁⠀⠀⠀⠀⠀⠀⠀⠀⣿⣿⣿⣿⣿⣿⣿⣿⣿⣿⣿⣧⣴⣿⣿⣿⣿⣿⣿⣿⣿⠀⠀⠀⠀⠀⠀⠀⠀⠀⠀⠀⠀⠀⠀⠀⠀⠀⠀⠀⠀⠹⣿⣿⣿⣿⣿⣿⣿⡉⠛⢿⣿⣿⣿⣿⣿⡇</a:t>
            </a:r>
            <a:br/>
            <a:r>
              <a:t>⣿⣿⣿⣿⣿⣿⣿⣿⣿⣿⣿⣿⣿⣿⣿⣿⣿⣿⣿⣿⣿⣿⠀⣰⣦⠀⠀⠀⠀⠀⠀⠀⠀⢹⣿⣿⣿⣿⣿⣿⣿⣿⣿⣿⣿⣿⣿⣿⣿⠟⠻⢿⣿⣏⣴⠀⠀⠀⠀⠀⠀⠀⠀⠀⠀⠀⠀⠀⠀⠀⠀⠀⠀⠀⠀⠈⠛⠁⠈⠉⠉⠀⠀⠀⠘⠿⠿⠿⠿⠿⠇</a:t>
            </a:r>
            <a:br/>
            <a:r>
              <a:t>⣿⣿⣿⣿⣿⣿⣿⣿⣿⣿⣿⣿⣿⣿⣿⣿⣿⣿⣿⣿⣿⡇⠀⠻⠏⠀⠀⠀⠀⠀⠀⠀⠀⢸⣿⣿⣿⣿⣿⣿⣿⣿⣿⣿⣿⣿⣿⣿⡿⠀⠀⠀⠉⠉⠁⠀⠀⠀⠀⠀⠀⠀⠀⠀⠀⠀⠀⠀⠀⠀⠀⠀⠀⠀⠀⠀⠀⠀⠀⠀⠀⠀⠀⠀⠀⠀⠀⠀⠀⠀⠀</a:t>
            </a:r>
            <a:br/>
            <a:r>
              <a:t>⣿⣿⣿⣿⣿⣿⣿⣿⣿⣿⣿⣿⣿⣿⣿⣿⣿⣿⣿⣿⣿⣧⠀⢀⠀⣠⠀⠀⠀⠀⠀⠀⠀⠈⠻⣿⣿⣿⣿⣿⣿⣿⣿⣿⣿⣿⣿⠁⠀⠀⠀⠀⠀⠀⠀⠀⠀⠀⠀⠀⠀⠀⠀⠀⠀⠀⠀⠀⠀⠀⠀⠀⠀⠀⠀⠀⠀⠀⠀⠀⠀⠀⠀⠀⠀⠀⠀⠀⠀⠀⠀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⣿⣿⣿⣿⣿⣿⣿⣿⣿⣿⣿⣿⣿⣿⣿⣿⣿⣿⣿⣿⣿⣿⠀⠘⠀⣿⣧⠀⠀⠀⠀⠀⠀⠀⠀⠈⠙⢿⣿⣿⣿⣿⣿⣿⡟⠛⠋⠀⠀⠀⠀⠀⠀⠀⠀⠀⠀⠀⠀⠀⠀⠀⠀⠀⠀⠀⠀⠀⠀⠀⠀⠀⠀⠀⠀⠀⠀⠀⠀⠀⠀⠀⠀⠀⠀⠀⠀⠀⠀⠀⠀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⣿⣿⣿⣿⣿⣿⣿⣿⣿⣿⣿⣿⣿⣿⣿⣿⣿⣿⣿⣿⣿⠇⠀⠁⠀⢻⣿⣷⡀⠀⠀⠀⠀⠀⠀⠀⠀⠀⠙⢿⣿⣿⣿⠟⠀⠀⠀⠀⠀⠀⠀⠀⠀⠀⠀⠀⠀⠀⠀⠀⠀⠀⠀⠀⠀⠀⠀⠀⠀⠀⠀⠀⠀⠀⠀⠀⠀⠀⠀⠀⠀⠀⠀⠀⠀⠀⠀⠀⠀⠀⠀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⣿⣿⣿⣿⣿⣿⣿⣿⣿⣿⣿⣿⣿⣿⣿⣿⣿⣿⣿⣿⣿⠀⢰⣤⠀⢸⣿⣿⣿⣆⠀⠀⠀⠀⠀⠀⠀⠀⠀⠀⠙⢿⣿⡄⠀⠀⠀⠀⠀⠀⠀⠀⠀⠀⠀⠀⠀⠀⠀⠀⠀⠀⠀⠀⠀⠀⠀⠀⠀⠀⠀⠀⠀⠀⠀⠀⠀⠀⠀⠀⠀⠀⢀⣀⣀⣤⣤⣴⣶⣶⡇</a:t>
            </a:r>
            <a:br/>
            <a:r>
              <a:t>⣿⣿⣿⣿⣿⣿⣿⣿⣿⣿⣿⣿⣿⣿⣿⣿⣿⣿⣿⣿⡏⠀⢸⣿⠀⢸⣿⣿⣿⣿⣷⡄⠀⠀⠀⠀⠀⠀⠀⠀⠀⠀⠻⣿⣆⠀⠀⠀⠀⠀⠀⠀⠀⠀⠀⠀⠀⠀⠀⠀⠀⠀⠀⠀⠀⠀⠀⠀⠀⠀⠀⠀⠀⠀⠀⠀⠀⠀⠀⠀⠀⠀⠛⢿⣿⣿⣿⣿⣿⣿⡇</a:t>
            </a:r>
            <a:br/>
            <a:r>
              <a:t>⣿⣿⣿⣿⣿⣿⣿⣿⣿⣿⣿⣿⣿⣿⣿⣿⣿⣿⣿⣿⣷⡀⠀⠀⢀⣿⣿⣿⣿⣿⣿⣿⣦⡀⠀⠀⠀⠀⠀⠀⠀⠀⠀⠈⠻⡄⠀⠀⠀⠀⠀⠀⠀⠀⠀⠀⠀⠀⠀⠀⠀⠀⠀⠀⠀⠀⠀⠀⠀⠀⠀⠀⠀⠀⠀⠀⠀⠀⠀⠀⠀⠀⠀⠀⠀⠀⠀⠀⠉⠉⠃</a:t>
            </a:r>
            <a:br/>
            <a:r>
              <a:t>⣿⣿⣿⣿⣿⣿⣿⣿⣿⣿⣿⣿⣿⣿⣿⣿⣿⣿⣿⣿⣿⠀⢰⠀⢸⣿⣿⣿⣿⣿⣿⣿⣿⣿⣆⠀⠀⠀⠀⠀⠀⠀⠀⠀⠀⠁⠀⠀⠀⠀⠀⠀⠀⠀⠀⠀⠀⠀⠀⠀⠀⠀⠀⠀⠀⠀⠀⠀⠀⠀⠀⠀⠀⠀⠀⠀⠀⠀⠀⠀⠀⠀⠀⠀⠀⠀⠀⠀⠀⠀⠀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⣿⣿⣿⣿⣿⣿⣿⣿⣿⣿⣿⣿⣿⣿⣿⣿⣿⣿⣿⣿⣿⠀⠸⠀⠸⣿⣿⣿⣿⣿⣿⣿⣿⣿⣿⣷⣄⠀⠀⠀⠀⠀⠀⠀⠀⠀⠀⠀⠀⠀⠀⠀⠀⠀⠀⠀⠀⠀⠀⠀⠀⠀⠀⠀⠀⠀⠀⠀⠀⠀⠀⠀⠀⠀⠀⠀⠀⠀⠀⠀⠀⠀⠀⠀⠀⠀⠀⠀⠀⠀⠀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⣿⣿⣿⣿⣿⣿⣿⣿⣿⣿⣿⣿⣿⣿⣿⣿⣿⣿⣿⣿⡇⠀⣀⡀⠀⣿⣿⣿⣿⣿⣿⣿⣿⣿⣿⣿⣿⣷⣄⠀⠀⠀⠀⠀⠀⠀⠀⠀⠀⠀⠀⠀⠀⠀⠀⠀⠀⠀⠀⠀⠀⠀⠀⠀⠀⠀⠀⠀⠀⠀⠀⠀⠀⠀⠀⠀⠀⠀⠀⠀⠀⠀⠀⠀⠀⠀⠀⠀⠀⠀⠀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⣿⣿⣿⣿⣿⣿⣿⣿⣿⣿⣿⣿⣿⣿⣿⣿⣿⣿⣿⣿⡃⠀⣿⡇⠀⣿⣿⣿⣿⣿⣿⣿⣿⣿⣿⣿⣿⣿⣿⣦⡀⠀⠀⠀⠀⠀⠀⠀⠀⠀⠀⠀⠀⠀⠀⠀⠀⠀⠀⠀⠀⠀⠀⠀⠀⠀⠀⠀⠀⠀⠀⠀⠀⠀⠀⠀⠀⠀⠀⠀⠀⠀⠀⠀⠀⠀⠀⠀⠀⠀⠀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⣿⣿⣿⣿⣿⣿⣿⣿⣿⣿⣿⣿⣿⣿⣿⣿⣿⣿⣿⣿⡇⠀⠛⠃⠀⣿⣿⣿⣿⣿⣿⣿⣿⣿⣿⣿⣿⣿⣿⣿⣿⣦⠀⠀⠀⠀⠀⠀⠀⠀⠀⠀⠀⠀⠀⠀⠀⠀⠀⠀⠀⠀⠀⠀⠀⠀⠀⠀⠀⠀⠀⠀⠀⠀⠀⠀⠀⠀⠀⠀⠀⠀⠀⠀⠀⠀⠀⠀⠀⠀⠀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⣿⣿⣿⣿⣿⣿⣿⣿⣿⣿⣿⣿⣿⣿⣿⣿⣿⣿⣿⣿⡧⠀⢀⠀⣾⣿⣿⣿⣿⣿⣿⣿⣿⣿⣿⣿⣿⣿⣿⣿⣿⠏⠀⠀⠀⠀⠀⠀⠀⠀⠀⠀⠀⠀⠀⠀⠀⠀⠀⠀⠀⠀⠀⠀⠀⠀⠀⠀⠀⠀⠀⠀⠀⠀⠀⠀⠀⠀⠀⠀⠀⠀⠀⠀⠀⠀⠀⠀⠀⠀⠀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⣿⣿⣿⣿⣿⣿⣿⣿⣿⣿⣿⣿⣿⣿⣿⣿⣿⣿⣿⣿⡇⠀⢸⠀⣿⣿⣿⣿⣿⣿⣿⣿⣿⣿⣿⣿⣿⣿⡿⠛⠃⠀⠀⠀⠀⠀⠀⠀⠀⠀⠀⠀⠀⠀⠀⠀⠀⠀⠀⠀⠀⠀⠀⠀⠀⠀⠀⠀⠀⠀⠀⠀⠀⠀⠀⠀⠀⠀⠀⠀⠀⠀⠀⠀⠀⠀⠀⠀⠀⢀⡄</a:t>
            </a:r>
            <a:br/>
            <a:r>
              <a:t>⣿⣿⣿⣿⣿⣿⣿⣿⣿⣿⣿⣿⣿⣿⣿⣿⣿⣿⣿⣿⡇⠀⠀⠀⠹⣿⣿⣿⣿⣿⣿⣿⣿⣿⣿⣿⣿⡟⠀⠀⠀⠀⠀⠀⠀⠀⠀⠀⠀⠀⠀⠀⠀⠀⠀⠀⠀⠀⠀⠀⠀⠀⠀⠀⠀⠀⠀⠀⠀⠀⠀⠀⠀⠀⠀⠀⠀⠀⠀⠀⠀⠀⠀⠀⠀⠀⢀⣀⣴⣿⡇</a:t>
            </a:r>
            <a:br/>
            <a:r>
              <a:t>⣿⣿⣿⣿⣿⣿⣿⣿⣿⣿⣿⣿⣿⣿⣿⣿⣿⣿⣿⣿⠁⠠⣤⡄⠀⣿⣿⣿⣿⣿⣿⣿⣿⣿⣿⣿⠟⠀⠀⠀⠀⠀⠀⠀⠀⠀⠀⠀⠀⠀⠀⠀⠀⠀⠀⠀⠀⠀⠀⠀⠀⠀⠀⠀⠀⠀⠀⠀⠀⠀⠀⠀⢠⡄⠀⠀⠀⠀⠀⠀⠀⠀⠀⢀⣠⣴⣿⣿⣿⣿⡇</a:t>
            </a:r>
            <a:br/>
            <a:r>
              <a:t>⣿⣿⣿⣿⣿⣿⣿⣿⣿⣿⣿⣿⣿⣿⣿⣿⣿⣿⣿⣿⠀⢸⣿⡇⠀⣿⣿⣿⣿⣿⣿⣿⣿⣿⣿⡿⠀⠀⠀⠀⠀⠀⠀⠀⠀⠀⠀⠀⠀⠀⠀⠀⠀⠀⠀⠀⠀⠀⠀⠀⠀⠀⠀⠀⠀⠀⠀⠀⠀⠀⠀⣰⣿⡇⠀⠀⠀⠀⢀⣀⣠⣴⣾⣿⣿⣿⣿⣿⣿⣿⡇</a:t>
            </a:r>
            <a:br/>
            <a:r>
              <a:t>⣿⣿⣿⣿⣿⣿⣿⣿⣿⣿⣿⣿⣿⣿⣿⣿⣿⣿⣿⣿⡀⠀⠀⠀⢠⣿⣿⣿⣿⣿⣿⣿⣿⣿⣿⠃⠀⠀⠀⠀⠀⠀⠀⠀⠀⠀⠀⠀⠀⠀⠀⠀⠀⠀⠀⠀⠀⠀⠀⠀⠀⠀⠀⠀⠀⠀⠀⠀⠀⠀⣰⣿⣿⣿⣦⣶⣾⣿⣿⣿⣿⣿⣿⣿⣿⣿⣿⣿⣿⣿⡇</a:t>
            </a:r>
            <a:br/>
            <a:r>
              <a:t>⣿⣿⣿⣿⣿⣿⣿⣿⣿⣿⣿⣿⣿⣿⣿⣿⣿⣿⣿⣿⡇⠀⡆⠀⣿⣿⣿⣿⣿⣿⣿⣿⣿⡿⠁⠀⠀⠀⠀⠀⠀⠀⠀⠀⠀⠀⠀⠀⠀⠀⠀⠀⠀⠀⠀⠀⠀⠀⠀⠀⠀⠀⠀⠀⠀⠀⠀⠀⠀⢰⣿⣿⣿⣿⣿⣿⣿⣿⣿⣿⣿⣿⣿⣿⣿⣿⣿⣿⣿⣿⡇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⣿⣿⣿⣿⣿⣿⣿⣿⣿⣿⣿⣿⣿⣿⣿⣿⣿⣿⣿⣿⣿⠿⠿⠃⠀⠀⠀⠀⠀⠀⠀⠉⠙⠓⠀⠀⠀⠀⠀⠀⠀⠀⠀⠀⠀⠀⠀⠀⠀⠀⠀⠀⠀⠀⣿⣿⣿⣿⣿⣿⣿⣿⣿⣿⣿⣿⣿⣿⣿⣿⣿⣿⣿⣿⣿⣿⣿⣿⣿⣿⣿⣿⣿⣿⣿⣿⣿⣿⣿⣿⡇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⣿⣿⣿⣿⣿⣿⣿⣿⣿⣿⣿⣿⣿⣿⣿⣿⣿⡿⠛⠉⠀⠀⠀⠀⠀⠀⠀⠀⠀⠀⠀⠀⠀⠀⠀⠀⠀⠀⠀⠀⠀⠀⠀⠀⠀⠀⠀⠀⠀⠀⠀⠀⠀⠀⠹⣿⣿⣿⣿⣿⣿⣿⣿⣿⣿⣿⣿⣿⣿⣿⣿⣿⣿⣿⣿⣿⣿⣿⣿⣿⣿⣿⣿⣿⣿⣿⣿⣿⣿⣿⡇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⣿⣿⣿⣿⣿⣿⣿⣿⣿⣿⣿⣿⣿⣿⣿⣿⣿⣿⣄⣀⠴⣾⠃⠀⠀⠀⠀⠀⠀⠀⠀⠀⠀⠀⠀⠀⠀⠀⠀⠀⠀⠀⠀⠀⠀⠀⠀⠀⠀⠀⠀⠀⠀⠀⠀⠘⣿⣿⣿⣿⣿⣿⣿⣿⣿⣿⣿⣿⣿⣿⣿⣿⣿⣿⣿⣿⣿⣿⣿⣿⣿⣿⣿⣿⣿⣿⣿⣿⣿⣿⡇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⣿⣿⣿⣿⣿⣿⣿⣿⣿⣿⣿⣿⣿⣿⣿⣿⣿⣿⣿⣿⡆⠀⠀⠀⠀⠀⠀⠀⠀⠀⠀⠀⠀⠀⠀⠀⠀⠀⠀⠀⠀⠀⠀⠀⠀⠀⠀⠀⠀⠀⠀⠀⠀⠀⠀⠀⠸⣿⣿⣿⣿⣿⣿⣿⣿⣿⣿⣿⣿⣿⣿⣿⣿⣿⣿⣿⣿⣿⣿⣿⣿⣿⣿⣿⣿⣿⣿⣿⣿⣿⡇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⣿⣿⣿⣿⣿⣿⣿⣿⣿⣿⣿⣿⣿⣿⣿⣿⣿⣿⣿⣿⣿⡇⠀⠀⠀⠀⠀⠀⠀⠀⠀⢠⣴⠀⠀⠀⠀⠀⠀⠀⠀⠀⠀⠀⠀⠀⠀⠀⠀⠀⠀⠀⠀⠀⠀⠀⠀⣿⣿⣿⣿⣿⣿⣿⣿⣿⣿⣿⣿⣿⣿⣿⣿⣿⣿⣿⣿⣿⣿⣿⣿⣿⣿⣿⣿⣿⣿⣿⣿⣿⡇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⣿⣿⣿⣿⣿⣿⣿⣿⣿⣿⣿⣿⣿⣿⣿⣿⣿⣿⣿⣿⣿⣿⠀⠀⠀⠀⠀⠀⠀⠀⢿⣿⣿⡇⠀⠀⠀⠀⠀⠀⠀⠀⠀⠀⠀⠀⠀⠀⠀⠀⠀⠀⠀⠀⠀⠀⢰⣿⣿⣿⣿⣿⣿⣿⣿⣿⣿⣿⣿⣿⣿⣿⣿⣿⣿⣿⣿⣿⣿⣿⣿⣿⣿⣿⣿⣿⣿⣿⣿⣿⡇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⣿⣿⣿⣿⣿⣿⣿⣿⣿⣿⣿⣿⣿⣿⣿⣿⣿⣿⣿⣿⣿⡿⠀⠀⠀⠀⠀⠀⠀⠀⠀⠻⣿⣿⡄⠀⠀⠀⠀⠀⠀⠀⠀⠀⠀⠀⠀⠀⠀⠀⠀⠀⠀⠀⠀⢠⣿⣿⣿⣿⣿⣿⣿⣿⣿⣿⣿⣿⣿⣿⣿⣿⣿⣿⣿⣿⣿⣿⣿⣿⣿⣿⣿⣿⣿⣿⣿⣿⣿⣿⡇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⣿⣿⣿⣿⣿⣿⣿⣿⣿⣿⣿⣿⣿⣿⣿⣿⣿⣿⣿⣿⣿⠁⠀⠀⠀⠀⠀⠀⠀⠀⠀⣦⣼⣿⣿⣄⠀⠀⠀⠀⠀⠀⠀⠀⠀⠀⠀⠀⠀⠀⠀⠀⠀⠀⣠⣿⣿⣿⣿⣿⣿⣿⣿⣿⣿⣿⣿⣿⣿⣿⣿⣿⣿⣿⣿⣿⣿⣿⣿⣿⣿⣿⣿⣿⣿⣿⣿⣿⣿⣿⡇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⣿⣿⣿⣿⣿⣿⣿⣿⣿⣿⣿⣿⣿⣿⣿⣿⣿⣿⣿⣿⣿⣿⠇⠀⠀⠀⠀⠀⠀⠀⠀⢻⣿⣿⣿⣿⣷⣄⠀⠀⠀⠀⠀⠀⠀⠀⠀⠀⠀⠀⠀⢀⣠⣾⣿⣿⣿⣿⣿⣿⣿⣿⣿⣿⣿⣿⣿⣿⣿⣿⣿⣿⣿⣿⣿⣿⣿⣿⣿⣿⣿⣿⣿⣿⣿⣿⣿⣿⣿⣿⡇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⣿⣿⣿⣿⣿⣿⣿⣿⣿⣿⣿⣿⣿⣿⣿⣿⣿⣿⣿⣿⣿⣿⠀⠀⠀⠀⠀⠀⠀⠀⠀⠸⣿⣿⣿⣿⣿⣿⣿⣶⣤⣄⣀⠀⠀⠀⠀⠀⢀⣴⣾⣿⣿⣿⣿⣿⣿⣿⡟⠛⠭⠍⠛⠛⠛⠻⠿⢿⣿⣿⣿⣿⣿⣿⣿⣿⣿⣿⣿⣿⣿⣿⣿⣿⣿⣿⣿⣿⣿⣿⡇</a:t>
            </a:r>
            <a:br/>
            <a:r>
              <a:t>⣿⣿⣿⣿⣿⣿⣿⣿⣿⣿⣿⣿⣿⣿⣿⣿⣿⣿⣿⣿⣿⣿⠀⠀⠀⠀⠀⠀⠀⠀⠀⠀⣿⣿⣿⣿⣿⣿⣿⣿⣿⣿⣿⣷⠀⠀⠀⠀⢸⣿⣿⣿⣿⣿⣿⣿⣿⠏⠉⠀⠀⠀⠀⠀⠀⠀⠀⠀⠈⠉⠙⠿⣿⣿⣿⣿⣿⣿⣿⣿⣿⣿⣿⣿⣿⣿⣿⣿⣿⣿⡇</a:t>
            </a:r>
            <a:br/>
            <a:r>
              <a:t>⣿⣿⣿⣿⣿⣿⣿⣿⣿⣿⣿⣿⣿⣿⣿⣿⣿⣿⣿⣿⣿⣿⠀⢠⠀⠀⠀⠀⠀⠀⠀⠀⢸⣿⣿⣿⣿⣿⣿⣿⣿⣿⣿⣿⡄⠀⠀⣀⣼⣿⣿⣿⣿⣿⡿⠟⠁⠀⠀⠀⠀⠀⠀⠀⠀⠀⠀⠀⠀⠀⠀⠀⠈⠙⢿⣿⣿⣿⣿⣿⣿⣿⣿⣿⣿⣿⣿⣿⣿⣿⡇</a:t>
            </a:r>
            <a:br/>
            <a:r>
              <a:t>⣿⣿⣿⣿⣿⣿⣿⣿⣿⣿⣿⣿⣿⣿⣿⣿⣿⣿⣿⣿⣿⡏⠀⠀⠀⠀⠀⠀⠀⠀⠀⠀⠘⣿⣿⣿⣿⣿⣿⣿⣿⣿⣿⣿⣿⣴⣿⣿⣿⣿⣿⣿⣿⣿⡏⠀⠀⠀⠀⠀⠀⠀⠀⠀⠀⠀⠀⠀⠀⠀⠀⠀⠀⠀⠀⠙⢿⣿⣿⣿⣿⣿⡿⠿⣿⣿⣿⣿⣿⣿⡇</a:t>
            </a:r>
            <a:br/>
            <a:r>
              <a:t>⣿⣿⣿⣿⣿⣿⣿⣿⣿⣿⣿⣿⣿⣿⣿⣿⣿⣿⣿⣿⣿⠀⢸⣶⠀⠀⠀⠀⠀⠀⠀⠀⠀⣿⣿⣿⣿⣿⣿⣿⣿⣿⣿⣿⣿⣿⣿⣿⣿⡿⠛⢿⣿⣿⣡⡦⠀⠀⠀⠀⠀⠀⠀⠀⠀⠀⠀⠀⠀⠀⠀⠀⠀⠀⠀⠀⠀⠛⠛⠛⠟⠛⠋⠀⠀⢻⣿⣿⡿⠿⠇</a:t>
            </a:r>
            <a:br/>
            <a:r>
              <a:t>⣿⣿⣿⣿⣿⣿⣿⣿⣿⣿⣿⣿⣿⣿⣿⣿⣿⣿⣿⣿⡏⠀⠘⠿⠀⠀⠀⠀⠀⠀⠀⠀⠀⣿⣿⣿⣿⣿⣿⣿⣿⣿⣿⣿⣿⣿⣿⣿⣿⠇⠀⠀⠈⠉⠉⠀⠀⠀⠀⠀⠀⠀⠀⠀⠀⠀⠀⠀⠀⠀⠀⠀⠀⠀⠀⠀⠀⠀⠀⠀⠀⠀⠀⠀⠀⠀⠀⠀⠀⠀⠀</a:t>
            </a:r>
            <a:br/>
            <a:r>
              <a:t>⣿⣿⣿⣿⣿⣿⣿⣿⣿⣿⣿⣿⣿⣿⣿⣿⣿⣿⣿⣿⣷⠀⢀⠀⢠⡄⠀⠀⠀⠀⠀⠀⠀⠘⠻⣿⣿⣿⣿⣿⣿⣿⣿⣿⣿⣿⣿⠁⠀⠀⠀⠀⠀⠀⠀⠀⠀⠀⠀⠀⠀⠀⠀⠀⠀⠀⠀⠀⠀⠀⠀⠀⠀⠀⠀⠀⠀⠀⠀⠀⠀⠀⠀⠀⠀⠀⠀⠀⠀⠀⠀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⣿⣿⣿⣿⣿⣿⣿⣿⣿⣿⣿⣿⣿⣿⣿⣿⣿⣿⣿⣿⣿⠀⢸⠀⢸⣿⡄⠀⠀⠀⠀⠀⠀⠀⠀⠈⠻⣿⣿⣿⣿⣿⣿⣿⡟⠛⠋⠀⠀⠀⠀⠀⠀⠀⠀⠀⠀⠀⠀⠀⠀⠀⠀⠀⠀⠀⠀⠀⠀⠀⠀⠀⠀⠀⠀⠀⠀⠀⠀⠀⠀⠀⠀⠀⠀⠀⠀⠀⠀⠀⠀</a:t>
            </a:r>
            <a:br/>
            <a:r>
              <a:t>⣿⣿⣿⣿⣿⣿⣿⣿⣿⣿⣿⣿⣿⣿⣿⣿⣿⣿⣿⣿⡟⠀⠈⠀⢺⣿⣿⣆⠀⠀⠀⠀⠀⠀⠀⠀⠀⠈⠻⣿⣿⣿⣿⠟⠁⠀⠀⠀⠀⠀⠀⠀⠀⠀⠀⠀⠀⠀⠀⠀⠀⠀⠀⠀⠀⠀⠀⠀⠀⠀⠀⠀⠀⠀⠀⠀⠀⠀⠀⠀⠀⠀⠀⠀⠀⠀⠀⠀⠀⠀⠀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⣿⣿⣿⣿⣿⣿⣿⣿⣿⣿⣿⣿⣿⣿⣿⣿⣿⣿⣿⣿⠀⢠⣤⠄⢸⣿⣿⣿⣧⡀⠀⠀⠀⠀⠀⠀⠀⠀⠀⠈⠻⣿⣿⡄⠀⠀⠀⠀⠀⠀⠀⠀⠀⠀⠀⠀⠀⠀⠀⠀⠀⠀⠀⠀⠀⠀⠀⠀⠀⠀⠀⠀⠀⠀⠀⠀⠀⠀⠀⠀⠀⠀⠀⠀⠀⠀⠀⣀⣀⣀⡄</a:t>
            </a:r>
            <a:br/>
            <a:r>
              <a:t>⣿⣿⣿⣿⣿⣿⣿⣿⣿⣿⣿⣿⣿⣿⣿⣿⣿⣿⣿⣿⠀⢸⣿⠀⢸⣿⣿⣿⣿⣿⣄⠀⠀⠀⠀⠀⠀⠀⠀⠀⠀⠈⠻⣿⡄⠀⠀⠀⠀⠀⠀⠀⠀⠀⠀⠀⠀⠀⠀⠀⠀⠀⠀⠀⠀⠀⠀⠀⠀⠀⠀⠀⠀⠀⠀⠀⠀⠀⠀⠀⠀⠀⠐⠶⣶⣿⣿⣿⣿⣿⡇</a:t>
            </a:r>
            <a:br/>
            <a:r>
              <a:t>⣿⣿⣿⣿⣿⣿⣿⣿⣿⣿⣿⣿⣿⣿⣿⣿⣿⣿⣿⣯⠀⠀⠈⠀⣼⣿⣿⣿⣿⣿⣿⣷⣄⠀⠀⠀⠀⠀⠀⠀⠀⠀⠀⠙⢿⡄⠀⠀⠀⠀⠀⠀⠀⠀⠀⠀⠀⠀⠀⠀⠀⠀⠀⠀⠀⠀⠀⠀⠀⠀⠀⠀⠀⠀⠀⠀⠀⠀⠀⠀⠀⠀⠀⠀⠈⠛⠛⠋⠛⠛⠃</a:t>
            </a:r>
            <a:br/>
            <a:r>
              <a:t>⣿⣿⣿⣿⣿⣿⣿⣿⣿⣿⣿⣿⣿⣿⣿⣿⣿⣿⣿⣿⠀⢠⠀⢸⣿⣿⣿⣿⣿⣿⣿⣿⣿⣦⡀⠀⠀⠀⠀⠀⠀⠀⠀⠀⠀⠃⠀⠀⠀⠀⠀⠀⠀⠀⠀⠀⠀⠀⠀⠀⠀⠀⠀⠀⠀⠀⠀⠀⠀⠀⠀⠀⠀⠀⠀⠀⠀⠀⠀⠀⠀⠀⠀⠀⠀⠀⠀⠀⠀⠀⠀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⣿⣿⣿⣿⣿⣿⣿⣿⣿⣿⣿⣿⣿⣿⣿⣿⣿⣿⣿⣿⠀⢸⠀⢸⣿⣿⣿⣿⣿⣿⣿⣿⣿⣿⣿⣦⠀⠀⠀⠀⠀⠀⠀⠀⠀⠀⠀⠀⠀⠀⠀⠀⠀⠀⠀⠀⠀⠀⠀⠀⠀⠀⠀⠀⠀⠀⠀⠀⠀⠀⠀⠀⠀⠀⠀⠀⠀⠀⠀⠀⠀⠀⠀⠀⠀⠀⠀⠀⠀⠀⠀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⣿⣿⣿⣿⣿⣿⣿⣿⣿⣿⣿⣿⣿⣿⣿⣿⣿⣿⣿⡏⠀⠀⠀⠀⣿⣿⣿⣿⣿⣿⣿⣿⣿⣿⣿⣿⣷⣄⠀⠀⠀⠀⠀⠀⠀⠀⠀⠀⠀⠀⠀⠀⠀⠀⠀⠀⠀⠀⠀⠀⠀⠀⠀⠀⠀⠀⠀⠀⠀⠀⠀⠀⠀⠀⠀⠀⠀⠀⠀⠀⠀⠀⠀⠀⠀⠀⠀⠀⠀⠀⠀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⣿⣿⣿⣿⣿⣿⣿⣿⣿⣿⣿⣿⣿⣿⣿⣿⣿⣿⣿⠀⠀⣿⡇⠀⣿⣿⣿⣿⣿⣿⣿⣿⣿⣿⣿⣿⣿⣿⣷⡄⠀⠀⠀⠀⠀⠀⠀⠀⠀⠀⠀⠀⠀⠀⠀⠀⠀⠀⠀⠀⠀⠀⠀⠀⠀⠀⠀⠀⠀⠀⠀⠀⠀⠀⠀⠀⠀⠀⠀⠀⠀⠀⠀⠀⠀⠀⠀⠀⠀⠀⠀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⣿⣿⣿⣿⣿⣿⣿⣿⣿⣿⣿⣿⣿⣿⣿⣿⣿⣿⣿⠀⠰⠿⠇⠀⣿⣿⣿⣿⣿⣿⣿⣿⣿⣿⣿⣿⣿⣿⣿⣿⣷⡀⠀⠀⠀⠀⠀⠀⠀⠀⠀⠀⠀⠀⠀⠀⠀⠀⠀⠀⠀⠀⠀⠀⠀⠀⠀⠀⠀⠀⠀⠀⠀⠀⠀⠀⠀⠀⠀⠀⠀⠀⠀⠀⠀⠀⠀⠀⠀⠀⠀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⣿⣿⣿⣿⣿⣿⣿⣿⣿⣿⣿⣿⣿⣿⣿⣿⣿⣿⣿⡀⠀⠀⠀⣰⣿⣿⣿⣿⣿⣿⣿⣿⣿⣿⣿⣿⣿⣿⣿⣿⣿⡟⠀⠀⠀⠀⠀⠀⠀⠀⠀⠀⠀⠀⠀⠀⠀⠀⠀⠀⠀⠀⠀⠀⠀⠀⠀⠀⠀⠀⠀⠀⠀⠀⠀⠀⠀⠀⠀⠀⠀⠀⠀⠀⠀⠀⠀⠀⠀⠀⠀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⣿⣿⣿⣿⣿⣿⣿⣿⣿⣿⣿⣿⣿⣿⣿⣿⣿⣿⣿⡇⠀⡇⠀⣿⣿⣿⣿⣿⣿⣿⣿⣿⣿⣿⣿⣿⣿⣿⣿⣿⠏⠀⠀⠀⠀⠀⠀⠀⠀⠀⠀⠀⠀⠀⠀⠀⠀⠀⠀⠀⠀⠀⠀⠀⠀⠀⠀⠀⠀⠀⠀⠀⠀⠀⠀⠀⠀⠀⠀⠀⠀⠀⠀⠀⠀⠀⠀⠀⠀⠀⠀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⣿⣿⣿⣿⣿⣿⣿⣿⣿⣿⣿⣿⣿⣿⣿⣿⣿⣿⣿⡇⠀⠇⠀⢿⣿⣿⣿⣿⣿⣿⣿⣿⣿⣿⣿⣿⣿⡿⠁⠀⠀⠀⠀⠀⠀⠀⠀⠀⠀⠀⠀⠀⠀⠀⠀⠀⠀⠀⠀⠀⠀⠀⠀⠀⠀⠀⠀⠀⠀⠀⠀⠀⠀⠀⠀⠀⠀⠀⠀⠀⠀⠀⠀⠀⠀⠀⠀⠀⠀⠀⠀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⣿⣿⣿⣿⣿⣿⣿⣿⣿⣿⣿⣿⣿⣿⣿⣿⣿⣿⣿⠁⠀⠀⠀⠘⣿⣿⣿⣿⣿⣿⣿⣿⣿⣿⣿⣿⡿⠃⠀⠀⠀⠀⠀⠀⠀⠀⠀⠀⠀⠀⠀⠀⠀⠀⠀⠀⠀⠀⠀⠀⠀⠀⠀⠀⠀⠀⠀⠀⠀⠀⠀⠀⠀⠀⠀⠀⠀⠀⠀⠀⠀⠀⠀⠀⠀⠀⠀⠀⣠⣤⡆</a:t>
            </a:r>
            <a:br/>
            <a:r>
              <a:t>⣿⣿⣿⣿⣿⣿⣿⣿⣿⣿⣿⣿⣿⣿⣿⣿⣿⣿⣿⠀⢸⣿⠅⠀⣿⣿⣿⣿⣿⣿⣿⣿⣿⣿⣿⡟⠀⠀⠀⠀⠀⠀⠀⠀⠀⠀⠀⠀⠀⠀⠀⠀⠀⠀⠀⠀⠀⠀⠀⠀⠀⠀⠀⠀⠀⠀⠀⠀⠀⠀⠀⠀⠀⣴⣗⠀⠀⠀⠀⠀⠀⠀⠀⠀⢀⣠⣤⣾⣿⣿⡇</a:t>
            </a:r>
            <a:br/>
            <a:r>
              <a:t>⣿⣿⣿⣿⣿⣿⣿⣿⣿⣿⣿⣿⣿⣿⣿⣿⣿⣿⣿⠀⠸⠿⠃⠀⣿⣿⣿⣿⣿⣿⣿⣿⣿⣿⣿⡇⠀⠀⠀⠀⠀⠀⠀⠀⠀⠀⠀⠀⠀⠀⠀⠀⠀⠀⠀⠀⠀⠀⠀⠀⠀⠀⠀⠀⠀⠀⠀⠀⠀⠀⠀⠀⣼⣿⣷⡀⠀⠀⢀⢀⣤⣤⣴⣾⣿⣿⣿⣿⣿⣿⡇</a:t>
            </a:r>
            <a:br/>
            <a:r>
              <a:t>⣿⣿⣿⣿⣿⣿⣿⣿⣿⣿⣿⣿⣿⣿⣿⣿⣿⣿⣿⡀⠀⠀⠀⣸⣿⣿⣿⣿⣿⣿⣿⣿⣿⣿⠟⠀⠀⠀⠀⠀⠀⠀⠀⠀⠀⠀⠀⠀⠀⠀⠀⠀⠀⠀⠀⠀⠀⠀⠀⠀⠀⠀⠀⠀⠀⠀⠀⠀⠀⠀⠀⣼⣿⣿⣿⣷⣾⣿⣿⣿⣿⣿⣿⣿⣿⣿⣿⣿⣿⣿⡇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⣿⣿⣿⣿⣿⣿⣿⣿⣿⣿⣿⣿⣿⣿⣿⣿⠁⠀⠀⠀⣀⠀⠀⠀⠀⠀⠀⠀⠀⠀⠀⠀⠀⠀⠀⠀⠀⠀⠀⠀⠀⠀⠀⠀⠀⠀⠀⠀⠀⠀⠀⠀⠀⠀⠀⠙⣿⣿⣿⣿⣿⣿⣿⣿⣿⣿⣿⣿⣿⣿⣿⣿⣿⣿⣿⣿⣿⣿⣿⣿⣿⣿⣿⣿⣿⣿⣿⣿⣿⣿⡇</a:t>
            </a:r>
            <a:br/>
            <a:r>
              <a:t>⣿⣿⣿⣿⣿⣿⣿⣿⣿⣿⣿⣿⣿⣿⣿⣿⣦⣤⡐⠿⡟⠀⠀⠀⠀⠀⠀⠀⠀⠀⠀⠀⠀⠀⠀⠀⠀⠀⠀⠀⠀⠀⠀⠀⠀⠀⠀⠀⠀⠀⠀⠀⠀⠀⠀⠀⠈⢿⣿⣿⣿⣿⣿⣿⣿⣿⣿⣿⣿⣿⣿⣿⣿⣿⣿⣿⣿⣿⣿⣿⣿⣿⣿⣿⣿⣿⣿⣿⣿⣿⡇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⣿⣿⣿⣿⣿⣿⣿⣿⣿⣿⣿⣿⣿⣿⣿⣿⣿⣿⣷⠀⠀⠀⠀⠀⠀⠀⠀⠀⠀⠀⠀⠀⠀⠀⠀⠀⠀⠀⠀⠀⠀⠀⠀⠀⠀⠀⠀⠀⠀⠀⠀⠀⠀⠀⠀⠀⠀⠘⣿⣿⣿⣿⣿⣿⣿⣿⣿⣿⣿⣿⣿⣿⣿⣿⣿⣿⣿⣿⣿⣿⣿⣿⣿⣿⣿⣿⣿⣿⣿⣿⡇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⣿⣿⣿⣿⣿⣿⣿⣿⣿⣿⣿⣿⣿⣿⣿⣿⣿⣿⣿⣷⠀⠀⠀⠀⠀⠀⠀⠀⠀⠀⢀⣀⡄⠀⠀⠀⠀⠀⠀⠀⠀⠀⠀⠀⠀⠀⠀⠀⠀⠀⠀⠀⠀⠀⠀⠀⠀⠀⣿⣿⣿⣿⣿⣿⣿⣿⣿⣿⣿⣿⣿⣿⣿⣿⣿⣿⣿⣿⣿⣿⣿⣿⣿⣿⣿⣿⣿⣿⣿⣿⡇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⣿⣿⣿⣿⣿⣿⣿⣿⣿⣿⣿⣿⣿⣿⣿⣿⣿⣿⣿⣿⡆⠀⠀⠀⠀⠀⠀⠀⠀⢶⣶⣿⣷⠀⠀⠀⠀⠀⠀⠀⠀⠀⠀⠀⠀⠀⠀⠀⠀⠀⠀⠀⠀⠀⠀⠀⠀⢀⣿⣿⣿⣿⣿⣿⣿⣿⣿⣿⣿⣿⣿⣿⣿⣿⣿⣿⣿⣿⣿⣿⣿⣿⣿⣿⣿⣿⣿⣿⣿⣿⡇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⣿⣿⣿⣿⣿⣿⣿⣿⣿⣿⣿⣿⣿⣿⣿⣿⣿⣿⣿⣿⡇⠀⠀⠀⠀⠀⠀⠀⠀⠈⢿⣿⣿⡆⠀⠀⠀⠀⠀⠀⠀⠀⠀⠀⠀⠀⠀⠀⠀⠀⠀⠀⠀⠀⠀⠀⠀⣼⣿⣿⣿⣿⣿⣿⣿⣿⣿⣿⣿⣿⣿⣿⣿⣿⣿⣿⣿⣿⣿⣿⣿⣿⣿⣿⣿⣿⣿⣿⣿⣿⡇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⣿⣿⣿⣿⣿⣿⣿⣿⣿⣿⣿⣿⣿⣿⣿⣿⣿⣿⣿⡟⠀⠀⠀⠀⠀⠀⠀⠀⠀⠀⣀⣙⣿⣿⣆⠀⠀⠀⠀⠀⠀⠀⠀⠀⠀⠀⠀⠀⠀⠀⠀⠀⠀⠀⠀⠀⣼⣿⣿⣿⣿⣿⣿⣿⣿⣿⣿⣿⣿⣿⣿⣿⣿⣿⣿⣿⣿⣿⣿⣿⣿⣿⣿⣿⣿⣿⣿⣿⣿⣿⡇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⣿⣿⣿⣿⣿⣿⣿⣿⣿⣿⣿⣿⣿⣿⣿⣿⣿⣿⣿⣥⡤⠀⠀⠀⠀⠀⠀⠀⠀⠀⢿⣿⣿⣿⣿⣦⡀⠀⠀⠀⠀⠀⠀⠀⠀⠀⠀⠀⠀⠀⠀⠀⠀⠀⣠⣾⣿⣿⣿⣿⣿⣿⣿⣿⣿⣿⣿⣿⣿⣿⣿⣿⣿⣿⣿⣿⣿⣿⣿⣿⣿⣿⣿⣿⣿⣿⣿⣿⣿⣿⡇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⣿⣿⣿⣿⣿⣿⣿⣿⣿⣿⣿⣿⣿⣿⣿⣿⣿⣿⣿⣿⡇⠀⠀⠀⠀⠀⠀⠀⠀⠀⠸⣿⣿⣿⣿⣿⣿⣶⣄⡀⠀⠀⠀⠀⠀⠀⠀⠀⠀⠀⠀⣀⣴⣾⣿⣿⣿⣿⣿⣿⣿⣿⣿⣿⣿⣿⣿⣿⣿⣿⣿⣿⣿⣿⣿⣿⣿⣿⣿⣿⣿⣿⣿⣿⣿⣿⣿⣿⣿⣿⡇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⣿⣿⣿⣿⣿⣿⣿⣿⣿⣿⣿⣿⣿⣿⣿⣿⣿⣿⣿⣿⡇⠀⠀⠀⠀⠀⠀⠀⠀⠀⠀⣿⣿⣿⣿⣿⣿⣿⣿⣿⣿⣶⣦⣄⠀⠀⠀⠀⠀⣶⣿⣿⣿⣿⣿⣿⣿⣿⣿⣿⣉⠉⠀⠀⠉⠉⠉⠙⠛⠿⢿⣿⣿⣿⣿⣿⣿⣿⣿⣿⣿⣿⣿⣿⣿⣿⣿⣿⣿⣿⡇</a:t>
            </a:r>
            <a:br/>
            <a:r>
              <a:t>⣿⣿⣿⣿⣿⣿⣿⣿⣿⣿⣿⣿⣿⣿⣿⣿⣿⣿⣿⣿⡇⠀⠀⠀⠀⠀⠀⠀⠀⠀⠀⢹⣿⣿⣿⣿⣿⣿⣿⣿⣿⣿⣿⣿⡀⠀⠀⠀⠀⣿⣿⣿⣿⣿⣿⣿⣿⣿⠿⠋⠁⠀⠀⠀⠀⠀⠀⠀⠀⠀⠀⠈⠉⠛⢿⣿⣿⣿⣿⣿⣿⣿⣿⣿⣿⣿⣿⣿⣿⣿⡇</a:t>
            </a:r>
            <a:br/>
            <a:r>
              <a:t>⣿⣿⣿⣿⣿⣿⣿⣿⣿⣿⣿⣿⣿⣿⣿⣿⣿⣿⣿⣿⠇⠀⠇⠀⠀⠀⠀⠀⠀⠀⠀⠘⣿⣿⣿⣿⣿⣿⣿⣿⣿⣿⣿⣿⣧⠀⣀⣀⣴⣿⣿⣿⣿⣿⣿⣿⠟⠁⠀⠀⠀⠀⠀⠀⠀⠀⠀⠀⠀⠀⠀⠀⠀⠀⠀⠈⠻⣿⣿⣿⣿⣿⣿⣿⣿⣿⣿⣿⣿⣿⡇</a:t>
            </a:r>
            <a:br/>
            <a:r>
              <a:t>⣿⣿⣿⣿⣿⣿⣿⣿⣿⣿⣿⣿⣿⣿⣿⣿⣿⣿⣿⡏⠀⠀⠀⠀⠀⠀⠀⠀⠀⠀⠀⠀⣿⣿⣿⣿⣿⣿⣿⣿⣿⣿⣿⣿⣿⣷⣿⣿⣿⣿⣿⣿⣿⣿⣿⡏⠀⠀⠀⠀⠀⠀⠀⠀⠀⠀⠀⠀⠀⠀⠀⠀⠀⠀⠀⠀⠀⠈⠻⣿⣿⣿⣿⣿⣿⣿⣿⣿⣿⣿⡇</a:t>
            </a:r>
            <a:br/>
            <a:r>
              <a:t>⣿⣿⣿⣿⣿⣿⣿⣿⣿⣿⣿⣿⣿⣿⣿⣿⣿⣿⣿⠁⠀⣿⡏⠀⠀⠀⠀⠀⠀⠀⠀⠀⢹⣿⣿⣿⣿⣿⣿⣿⣿⣿⣿⣿⣿⣿⣿⣿⣿⣿⡟⠙⢿⣿⣿⢁⡴⠀⠀⠀⠀⠀⠀⠀⠀⠀⠀⠀⠀⠀⠀⠀⠀⠀⠀⠀⠀⠀⠀⠈⢿⣿⣿⣿⡛⠻⢿⣿⣿⣿⡇</a:t>
            </a:r>
            <a:br/>
            <a:r>
              <a:t>⣿⣿⣿⣿⣿⣿⣿⣿⣿⣿⣿⣿⣿⣿⣿⣿⣿⣿⣿⠀⠘⠛⠃⠀⠀⠀⠀⠀⠀⠀⠀⠀⢸⣿⣿⣿⣿⣿⣿⣿⣿⣿⣿⣿⣿⣿⣿⣿⣿⡿⠀⠀⠀⠈⠉⠉⠁⠀⠀⠀⠀⠀⠀⠀⠀⠀⠀⠀⠀⠀⠀⠀⠀⠀⠀⠀⠀⠀⠀⠀⠀⠉⠉⠁⠀⠀⠈⠉⠉⠉⠀</a:t>
            </a:r>
            <a:br/>
            <a:r>
              <a:t>⣿⣿⣿⣿⣿⣿⣿⣿⣿⣿⣿⣿⣿⣿⣿⣿⣿⣿⣿⠀⠀⡀⠀⣴⡀⠀⠀⠀⠀⠀⠀⠀⠈⠻⣿⣿⣿⣿⣿⣿⣿⣿⣿⣿⣿⣿⣿⡏⠀⠀⠀⠀⠀⠀⠀⠀⠀⠀⠀⠀⠀⠀⠀⠀⠀⠀⠀⠀⠀⠀⠀⠀⠀⠀⠀⠀⠀⠀⠀⠀⠀⠀⠀⠀⠀⠀⠀⠀⠀⠀⠀</a:t>
            </a:r>
            <a:br/>
            <a:r>
              <a:t>⣿⣿⣿⣿⣿⣿⣿⣿⣿⣿⣿⣿⣿⣿⣿⣿⣿⣿⣿⠀⢰⠇⢀⣿⣷⡀⠀⠀⠀⠀⠀⠀⠀⠀⠈⠛⢿⣿⣿⣿⣿⣿⣿⣿⣿⠿⠿⠃⠀⠀⠀⠀⠀⠀⠀⠀⠀⠀⠀⠀⠀⠀⠀⠀⠀⠀⠀⠀⠀⠀⠀⠀⠀⠀⠀⠀⠀⠀⠀⠀⠀⠀⠀⠀⠀⠀⠀⠀⠀⠀⠀</a:t>
            </a:r>
            <a:br/>
            <a:r>
              <a:t>⣿⣿⣿⣿⣿⣿⣿⣿⣿⣿⣿⣿⣿⣿⣿⣿⣿⣿⡿⠀⠘⠀⠸⣿⣿⣷⡄⠀⠀⠀⠀⠀⠀⠀⠀⠀⠀⠙⢿⣿⣿⣿⣿⡿⠃⠀⠀⠀⠀⠀⠀⠀⠀⠀⠀⠀⠀⠀⠀⠀⠀⠀⠀⠀⠀⠀⠀⠀⠀⠀⠀⠀⠀⠀⠀⠀⠀⠀⠀⠀⠀⠀⠀⠀⠀⠀⠀⠀⠀⠀⠀</a:t>
            </a:r>
            <a:br/>
            <a:r>
              <a:t>⣿⣿⣿⣿⣿⣿⣿⣿⣿⣿⣿⣿⣿⣿⣿⣿⣿⣿⠁⢀⣀⡀⠀⣿⣿⣿⣿⣆⠀⠀⠀⠀⠀⠀⠀⠀⠀⠀⠀⠙⣿⣿⣿⡀⠀⠀⠀⠀⠀⠀⠀⠀⠀⠀⠀⠀⠀⠀⠀⠀⠀⠀⠀⠀⠀⠀⠀⠀⠀⠀⠀⠀⠀⠀⠀⠀⠀⠀⠀⠀⠀⠀⠀⠀⠀⠀⠀⠀⠀⠀⠀</a:t>
            </a:r>
            <a:br/>
            <a:r>
              <a:t>⣿⣿⣿⣿⣿⣿⣿⣿⣿⣿⣿⣿⣿⣿⣿⣿⣿⡟⠀⢸⣿⠇⠀⣿⣿⣿⣿⣿⣷⡀⠀⠀⠀⠀⠀⠀⠀⠀⠀⠀⠈⠻⣿⣷⡀⠀⠀⠀⠀⠀⠀⠀⠀⠀⠀⠀⠀⠀⠀⠀⠀⠀⠀⠀⠀⠀⠀⠀⠀⠀⠀⠀⠀⠀⠀⠀⠀⠀⠀⠀⠀⠀⠀⠀⠀⠀⠀⠀⢀⣀⡀</a:t>
            </a:r>
            <a:br/>
            <a:r>
              <a:t>⣿⣿⣿⣿⣿⣿⣿⣿⣿⣿⣿⣿⣿⣿⣿⣿⣿⡇⠀⠘⠛⠀⢰⣿⣿⣿⣿⣿⣿⣿⣦⡀⠀⠀⠀⠀⠀⠀⠀⠀⠀⠀⠈⢿⣷⠀⠀⠀⠀⠀⠀⠀⠀⠀⠀⠀⠀⠀⠀⠀⠀⠀⠀⠀⠀⠀⠀⠀⠀⠀⠀⠀⠀⠀⠀⠀⠀⠀⠀⠀⠀⠀⠀⠀⠀⠐⠻⢿⣿⣿⡇</a:t>
            </a:r>
            <a:br/>
            <a:r>
              <a:t>⣿⣿⣿⣿⣿⣿⣿⣿⣿⣿⣿⣿⣿⣿⣿⣿⣿⣷⠀⢀⠀⢀⣾⣿⣿⣿⣿⣿⣿⣿⣿⣷⣄⠀⠀⠀⠀⠀⠀⠀⠀⠀⠀⠀⠙⡇⠀⠀⠀⠀⠀⠀⠀⠀⠀⠀⠀⠀⠀⠀⠀⠀⠀⠀⠀⠀⠀⠀⠀⠀⠀⠀⠀⠀⠀⠀⠀⠀⠀⠀⠀⠀⠀⠀⠀⠀⠀⠀⠉⠉⠁</a:t>
            </a:r>
            <a:br/>
            <a:r>
              <a:t>⣿⣿⣿⣿⣿⣿⣿⣿⣿⣿⣿⣿⣿⣿⣿⣿⣿⡏⠀⢸⠀⢸⣿⣿⣿⣿⣿⣿⣿⣿⣿⣿⣿⣧⡀⠀⠀⠀⠀⠀⠀⠀⠀⠀⠀⠀⠀⠀⠀⠀⠀⠀⠀⠀⠀⠀⠀⠀⠀⠀⠀⠀⠀⠀⠀⠀⠀⠀⠀⠀⠀⠀⠀⠀⠀⠀⠀⠀⠀⠀⠀⠀⠀⠀⠀⠀⠀⠀⠀⠀⠀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⣿⣿⣿⣿⣿⣿⣿⣿⣿⣿⣿⣿⣿⣿⣿⣿⣿⡇⠀⠘⠀⠸⣿⣿⣿⣿⣿⣿⣿⣿⣿⣿⣿⣿⣿⣦⡀⠀⠀⠀⠀⠀⠀⠀⠀⠀⠀⠀⠀⠀⠀⠀⠀⠀⠀⠀⠀⠀⠀⠀⠀⠀⠀⠀⠀⠀⠀⠀⠀⠀⠀⠀⠀⠀⠀⠀⠀⠀⠀⠀⠀⠀⠀⠀⠀⠀⠀⠀⠀⠀⠀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⣿⣿⣿⣿⣿⣿⣿⣿⣿⣿⣿⣿⣿⣿⣿⣿⡿⠀⢀⣀⡀⠀⣿⣿⣿⣿⣿⣿⣿⣿⣿⣿⣿⣿⣿⣿⣷⣄⠀⠀⠀⠀⠀⠀⠀⠀⠀⠀⠀⠀⠀⠀⠀⠀⠀⠀⠀⠀⠀⠀⠀⠀⠀⠀⠀⠀⠀⠀⠀⠀⠀⠀⠀⠀⠀⠀⠀⠀⠀⠀⠀⠀⠀⠀⠀⠀⠀⠀⠀⠀⠀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⣿⣿⣿⣿⣿⣿⣿⣿⣿⣿⣿⣿⣿⣿⣿⣿⡇⠀⢸⣿⠃⠀⣿⣿⣿⣿⣿⣿⣿⣿⣿⣿⣿⣿⣿⣿⣿⣿⣷⣄⠀⠀⠀⠀⠀⠀⠀⠀⠀⠀⠀⠀⠀⠀⠀⠀⠀⠀⠀⠀⠀⠀⠀⠀⠀⠀⠀⠀⠀⠀⠀⠀⠀⠀⠀⠀⠀⠀⠀⠀⠀⠀⠀⠀⠀⠀⠀⠀⠀⠀⠀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⣿⣿⣿⣿⣿⣿⣿⣿⣿⣿⣿⣿⣿⣿⣿⣿⡇⠀⠸⠟⠀⢠⣿⣿⣿⣿⣿⣿⣿⣿⣿⣿⣿⣿⣿⣿⣿⣿⣿⣿⣷⣄⠀⠀⠀⠀⠀⠀⠀⠀⠀⠀⠀⠀⠀⠀⠀⠀⠀⠀⠀⠀⠀⠀⠀⠀⠀⠀⠀⠀⠀⠀⠀⠀⠀⠀⠀⠀⠀⠀⠀⠀⠀⠀⠀⠀⠀⠀⠀⠀⠀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⣿⣿⣿⣿⣿⣿⣿⣿⣿⣿⣿⣿⣿⣿⣿⣿⣇⠀⠀⠀⠀⣼⣿⣿⣿⣿⣿⣿⣿⣿⣿⣿⣿⣿⣿⣿⣿⣿⣿⣿⣿⠃⠀⠀⠀⠀⠀⠀⠀⠀⠀⠀⠀⠀⠀⠀⠀⠀⠀⠀⠀⠀⠀⠀⠀⠀⠀⠀⠀⠀⠀⠀⠀⠀⠀⠀⠀⠀⠀⠀⠀⠀⠀⠀⠀⠀⠀⠀⠀⠀⠀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⣿⣿⣿⣿⣿⣿⣿⣿⣿⣿⣿⣿⣿⣿⣿⣿⡟⠀⢸⠀⠀⣿⣿⣿⣿⣿⣿⣿⣿⣿⣿⣿⣿⣿⣿⣿⣿⣿⣿⡿⠁⠀⠀⠀⠀⠀⠀⠀⠀⠀⠀⠀⠀⠀⠀⠀⠀⠀⠀⠀⠀⠀⠀⠀⠀⠀⠀⠀⠀⠀⠀⠀⠀⠀⠀⠀⠀⠀⠀⠀⠀⠀⠀⠀⠀⠀⠀⠀⠀⠀⠀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⣿⣿⣿⣿⣿⣿⣿⣿⣿⣿⣿⣿⣿⣿⣿⣿⡇⠀⠸⠀⢀⣿⣿⣿⣿⣿⣿⣿⣿⣿⣿⣿⣿⣿⣿⣿⣿⠏⠀⠀⠀⠀⠀⠀⠀⠀⠀⠀⠀⠀⠀⠀⠀⠀⠀⠀⠀⠀⠀⠀⠀⠀⠀⠀⠀⠀⠀⠀⠀⠀⠀⠀⠀⠀⠀⠀⠀⠀⠀⠀⠀⠀⠀⠀⠀⠀⠀⠀⠀⠀⠀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⣿⣿⣿⣿⣿⣿⣿⣿⣿⣿⣿⣿⣿⣿⣿⣿⠃⠀⠀⠀⠀⢿⣿⣿⣿⣿⣿⣿⣿⣿⣿⣿⣿⣿⣿⣿⠏⠀⠀⠀⠀⠀⠀⠀⠀⠀⠀⠀⠀⠀⠀⠀⠀⠀⠀⠀⠀⠀⠀⠀⠀⠀⠀⠀⠀⠀⠀⠀⠀⠀⠀⠀⠀⠀⠀⠀⠀⠀⠀⠀⠀⠀⠀⠀⠀⠀⠀⠀⠀⠀⠀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⣿⣿⣿⣿⣿⣿⣿⣿⣿⣿⣿⣿⣿⣿⣿⣿⠀⢠⣶⡆⠀⢸⣿⣿⣿⣿⣿⣿⣿⣿⣿⣿⣿⣿⣿⠃⠀⠀⠀⠀⠀⠀⠀⠀⠀⠀⠀⠀⠀⠀⠀⠀⠀⠀⠀⠀⠀⠀⠀⠀⠀⠀⠀⠀⠀⠀⠀⠀⠀⠀⠀⠀⠀⠀⠀⠀⢠⣾⠀⠀⠀⠀⠀⠀⠀⠀⠀⠀⠀⠀⠀</a:t>
            </a:r>
            <a:br/>
            <a:r>
              <a:t>⣿⣿⣿⣿⣿⣿⣿⣿⣿⣿⣿⣿⣿⣿⣿⡟⠀⢸⣿⡇⠀⢸⣿⣿⣿⣿⣿⣿⣿⣿⣿⣿⣿⣿⡇⠀⠀⠀⠀⠀⠀⠀⠀⠀⠀⠀⠀⠀⠀⠀⠀⠀⠀⠀⠀⠀⠀⠀⠀⠀⠀⠀⠀⠀⠀⠀⠀⠀⠀⠀⠀⠀⠀⠀⠀⣴⣿⣿⠀⠀⠀⠀⠀⠀⠀⠀⠀⠀⠀⣤⡄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⣿⣿⣿⣿⣿⣿⣿⣿⣿⣿⣿⣿⣿⣿⣿⣄⣀⠠⣴⣾⠀⠀⠀⠀⠀⠀⠀⠀⠀⠀⠀⠀⠀⠀⠀⠀⠀⠀⠀⠀⠀⠀⠀⠀⠀⠀⠀⠀⠀⠀⠀⠀⠀⠀⠀⠀⠈⢿⣿⣿⣿⣿⣿⣿⣿⣿⣿⣿⣿⣿⣿⣿⣿⣿⣿⣿⣿⣿⣿⣿⣿⣿⣿⣿⣿⣿⣿⣿⣿⣿⡇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⣿⣿⣿⣿⣿⣿⣿⣿⣿⣿⣿⣿⣿⣿⣿⣿⣿⣧⠈⠉⠀⠀⠀⠀⠀⠀⠀⠀⠀⠀⠀⠀⠀⠀⠀⠀⠀⠀⠀⠀⠀⠀⠀⠀⠀⠀⠀⠀⠀⠀⠀⠀⠀⠀⠀⠀⠀⠀⢿⣿⣿⣿⣿⣿⣿⣿⣿⣿⣿⣿⣿⣿⣿⣿⣿⣿⣿⣿⣿⣿⣿⣿⣿⣿⣿⣿⣿⣿⣿⣿⡇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⣿⣿⣿⣿⣿⣿⣿⣿⣿⣿⣿⣿⣿⣿⣿⣿⣿⣿⡆⠀⠀⠀⠀⠀⠀⠀⠀⠀⠀⠀⠀⠀⠀⠀⠀⠀⠀⠀⠀⠀⠀⠀⠀⠀⠀⠀⠀⠀⠀⠀⠀⠀⠀⠀⠀⠀⠀⠀⠘⣿⣿⣿⣿⣿⣿⣿⣿⣿⣿⣿⣿⣿⣿⣿⣿⣿⣿⣿⣿⣿⣿⣿⣿⣿⣿⣿⣿⣿⣿⣿⡇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⣿⣿⣿⣿⣿⣿⣿⣿⣿⣿⣿⣿⣿⣿⣿⣿⣿⣿⣧⠀⠀⠀⠀⠀⠀⠀⠀⠀⠀⠀⠀⠀⠀⠀⠀⠀⠀⠀⠀⠀⠀⠀⠀⠀⠀⠀⠀⠀⠀⠀⠀⠀⠀⠀⠀⠀⠀⠀⠀⣿⣿⣿⣿⣿⣿⣿⣿⣿⣿⣿⣿⣿⣿⣿⣿⣿⣿⣿⣿⣿⣿⣿⣿⣿⣿⣿⣿⣿⣿⣿⡇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⣿⣿⣿⣿⣿⣿⣿⣿⣿⣿⣿⣿⣿⣿⣿⣿⣿⣿⣿⡄⠀⠀⠀⠀⠀⠀⠀⠀⢀⣀⣰⣾⡆⠀⠀⠀⠀⠀⠀⠀⠀⠀⠀⠀⠀⠀⠀⠀⠀⠀⠀⠀⠀⠀⠀⠀⠀⠀⢠⣿⣿⣿⣿⣿⣿⣿⣿⣿⣿⣿⣿⣿⣿⣿⣿⣿⣿⣿⣿⣿⣿⣿⣿⣿⣿⣿⣿⣿⣿⣿⡇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⣿⣿⣿⣿⣿⣿⣿⣿⣿⣿⣿⣿⣿⣿⣿⣿⣿⣿⣿⡇⠀⠀⠀⠀⠀⠀⠀⠀⠘⢿⣿⣿⣧⠀⠀⠀⠀⠀⠀⠀⠀⠀⠀⠀⠀⠀⠀⠀⠀⠀⠀⠀⠀⠀⠀⠀⠀⠀⣸⣿⣿⣿⣿⣿⣿⣿⣿⣿⣿⣿⣿⣿⣿⣿⣿⣿⣿⣿⣿⣿⣿⣿⣿⣿⣿⣿⣿⣿⣿⣿⡇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⣿⣿⣿⣿⣿⣿⣿⣿⣿⣿⣿⣿⣿⣿⣿⣿⣿⣿⣿⠇⠀⠀⠀⠀⠀⠀⠀⠀⠀⠈⢿⣿⣿⣆⠀⠀⠀⠀⠀⠀⠀⠀⠀⠀⠀⠀⠀⠀⠀⠀⠀⠀⠀⠀⠀⠀⠀⣰⣿⣿⣿⣿⣿⣿⣿⣿⣿⣿⣿⣿⣿⣿⣿⣿⣿⣿⣿⣿⣿⣿⣿⣿⣿⣿⣿⣿⣿⣿⣿⣿⡇</a:t>
            </a:r>
            <a:br/>
            <a:r>
              <a:t>⣿⣿⣿⣿⣿⣿⣿⣿⣿⣿⣿⣿⣿⣿⣿⣿⣿⣿⡏⠀⠀⠀⠀⠀⠀⠀⠀⠀⠀⢠⣤⣼⣿⣿⣆⠀⠀⠀⠀⠀⠀⠀⠀⠀⠀⠀⠀⠀⠀⠀⠀⠀⠀⠀⠀⠀⣰⣿⣿⣿⣿⣿⣿⣿⣿⣿⣿⣿⣿⣿⣿⣿⣿⣿⣿⣿⣿⣿⣿⣿⣿⣿⣿⣿⣿⣿⣿⣿⣿⣿⡇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⣿⣿⣿⣿⣿⣿⣿⣿⣿⣿⣿⣿⣿⣿⣿⣿⣿⣿⣶⣶⠀⠀⠀⠀⠀⠀⠀⠀⠀⠈⣿⣿⣿⣿⣿⣷⣄⠀⠀⠀⠀⠀⠀⠀⠀⠀⠀⠀⠀⠀⠀⠀⠀⢀⣠⣾⣿⣿⣿⣿⣿⣿⣿⣿⣿⣿⣿⣿⣿⣿⣿⣿⣿⣿⣿⣿⣿⣿⣿⣿⣿⣿⣿⣿⣿⣿⣿⣿⣿⣿⡇</a:t>
            </a:r>
            <a:br/>
            <a:r>
              <a:t>⣿⣿⣿⣿⣿⣿⣿⣿⣿⣿⣿⣿⣿⣿⣿⣿⣿⣿⣿⡇⠀⠀⠀⠀⠀⠀⠀⠀⠀⠀⢻⣿⣿⣿⣿⣿⣿⣷⣦⣄⣀⠀⠀⠀⠀⠀⠀⠀⠀⠀⢀⣤⣶⣿⣿⣿⣿⣿⣿⣿⣿⣿⡿⣿⣿⣿⣿⣿⣿⣿⣿⣿⣿⣿⣿⣿⣿⣿⣿⣿⣿⣿⣿⣿⣿⣿⣿⣿⣿⣿⡇</a:t>
            </a:r>
            <a:br/>
            <a:r>
              <a:t>⣿⣿⣿⣿⣿⣿⣿⣿⣿⣿⣿⣿⣿⣿⣿⣿⣿⣿⣿⡇⠀⠀⠀⠀⠀⠀⠀⠀⠀⠀⠸⣿⣿⣿⣿⣿⣿⣿⣿⣿⣿⣿⣷⣦⠀⠀⠀⠀⠀⣼⣿⣿⣿⣿⣿⣿⣿⣿⣿⣿⣿⡭⠉⠁⠀⠀⠉⠉⠉⠙⠛⠿⣿⣿⣿⣿⣿⣿⣿⣿⣿⣿⣿⣿⣿⣿⣿⣿⣿⣿⡇</a:t>
            </a:r>
            <a:br/>
            <a:r>
              <a:t>⣿⣿⣿⣿⣿⣿⣿⣿⣿⣿⣿⣿⣿⣿⣿⣿⣿⣿⣿⡇⠀⡀⠀⠀⠀⠀⠀⠀⠀⠀⠀⣿⣿⣿⣿⣿⣿⣿⣿⣿⣿⣿⣿⣿⡆⠀⠀⠀⠀⣿⣿⣿⣿⣿⣿⣿⣿⣿⡿⠟⠀⠀⠀⠀⠀⠀⠀⠀⠀⠀⠀⠀⠀⠈⠙⠻⣿⣿⣿⣿⣿⣿⣿⣿⣿⣿⣿⣿⣿⣿⡇</a:t>
            </a:r>
            <a:br/>
            <a:r>
              <a:t>⣿⣿⣿⣿⣿⣿⣿⣿⣿⣿⣿⣿⣿⣿⣿⣿⣿⣿⣿⠇⠀⠃⠀⠀⠀⠀⠀⠀⠀⠀⠀⢹⣿⣿⣿⣿⣿⣿⣿⣿⣿⣿⣿⣿⣷⡀⢠⣤⣤⣿⣿⣿⣿⣿⣿⣿⡿⠋⠀⠀⠀⠀⠀⠀⠀⠀⠀⠀⠀⠀⠀⠀⠀⠀⠀⠀⠀⠙⢿⣿⣿⣿⣿⣿⣿⣿⣿⣿⣿⣿⡇</a:t>
            </a:r>
            <a:br/>
            <a:r>
              <a:t>⣿⣿⣿⣿⣿⣿⣿⣿⣿⣿⣿⣿⣿⣿⣿⣿⣿⣿⡏⠀⣀⠀⠀⠀⠀⠀⠀⠀⠀⠀⠀⠸⣿⣿⣿⣿⣿⣿⣿⣿⣿⣿⣿⣿⣿⣷⣿⣿⣿⣿⣿⣿⣿⣿⣿⣿⠁⠀⠀⠀⠀⠀⠀⠀⠀⠀⠀⠀⠀⠀⠀⠀⠀⠀⠀⠀⠀⠀⠀⠙⢿⣿⣿⣿⣿⣿⣿⣿⣿⣿⡇</a:t>
            </a:r>
            <a:br/>
            <a:r>
              <a:t>⣿⣿⣿⣿⣿⣿⣿⣿⣿⣿⣿⣿⣿⣿⣿⣿⣿⣿⠃⠀⣿⡿⠀⠀⠀⠀⠀⠀⠀⠀⠀⠀⣿⣿⣿⣿⣿⣿⣿⣿⣿⣿⣿⣿⣿⣿⣿⣿⣿⣿⡿⠋⠻⣿⣿⡏⣠⡆⠀⠀⠀⠀⠀⠀⠀⠀⠀⠀⠀⠀⠀⠀⠀⠀⠀⠀⠀⠀⠀⠀⠀⠹⣿⣿⡿⠿⣿⣿⣿⣿⡇</a:t>
            </a:r>
            <a:br/>
            <a:r>
              <a:t>⣿⣿⣿⣿⣿⣿⣿⣿⣿⣿⣿⣿⣿⣿⣿⣿⣿⣿⠀⠀⠛⠃⠀⠀⠀⠀⠀⠀⠀⠀⠀⠀⣿⣿⣿⣿⣿⣿⣿⣿⣿⣿⣿⣿⣿⣿⣿⣿⣿⣿⠇⠀⠀⠀⠉⠛⠉⠀⠀⠀⠀⠀⠀⠀⠀⠀⠀⠀⠀⠀⠀⠀⠀⠀⠀⠀⠀⠀⠀⠀⠀⠀⠈⠛⠛⠂⠀⠙⠛⠉⠁</a:t>
            </a:r>
            <a:br/>
            <a:r>
              <a:t>⣿⣿⣿⣿⣿⣿⣿⣿⣿⣿⣿⣿⣿⣿⣿⣿⣿⣿⠄⠀⡀⠀⣴⡄⠀⠀⠀⠀⠀⠀⠀⠀⠘⠿⣿⣿⣿⣿⣿⣿⣿⣿⣿⣿⣿⣿⣿⣿⠁⠀⠀⠀⠀⠀⠀⠀⠀⠀⠀⠀⠀⠀⠀⠀⠀⠀⠀⠀⠀⠀⠀⠀⠀⠀⠀⠀⠀⠀⠀⠀⠀⠀⠀⠀⠀⠀⠀⠀⠀⠀⠀</a:t>
            </a:r>
            <a:br/>
            <a:r>
              <a:t>⣿⣿⣿⣿⣿⣿⣿⣿⣿⣿⣿⣿⣿⣿⣿⣿⣿⣿⠀⢀⡇⠀⣿⣿⡄⠀⠀⠀⠀⠀⠀⠀⠀⠀⠈⠻⣿⣿⣿⣿⣿⣿⣿⣿⣿⠿⠿⠃⠀⠀⠀⠀⠀⠀⠀⠀⠀⠀⠀⠀⠀⠀⠀⠀⠀⠀⠀⠀⠀⠀⠀⠀⠀⠀⠀⠀⠀⠀⠀⠀⠀⠀⠀⠀⠀⠀⠀⠀⠀⠀⠀</a:t>
            </a:r>
            <a:br/>
            <a:r>
              <a:t>⣿⣿⣿⣿⣿⣿⣿⣿⣿⣿⣿⣿⣿⣿⣿⣿⣿⡿⠀⠘⠁⠀⣿⣿⣿⣄⠀⠀⠀⠀⠀⠀⠀⠀⠀⠀⠈⠻⣿⣿⣿⣿⣿⡿⠋⠀⠀⠀⠀⠀⠀⠀⠀⠀⠀⠀⠀⠀⠀⠀⠀⠀⠀⠀⠀⠀⠀⠀⠀⠀⠀⠀⠀⠀⠀⠀⠀⠀⠀⠀⠀⠀⠀⠀⠀⠀⠀⠀⠀⠀⠀</a:t>
            </a:r>
            <a:br/>
            <a:r>
              <a:t>⣿⣿⣿⣿⣿⣿⣿⣿⣿⣿⣿⣿⣿⣿⣿⣿⣿⠁⠀⣀⡀⠀⣿⣿⣿⣿⣦⠀⠀⠀⠀⠀⠀⠀⠀⠀⠀⠀⠈⠻⣿⣿⣿⠁⠀⠀⠀⠀⠀⠀⠀⠀⠀⠀⠀⠀⠀⠀⠀⠀⠀⠀⠀⠀⠀⠀⠀⠀⠀⠀⠀⠀⠀⠀⠀⠀⠀⠀⠀⠀⠀⠀⠀⠀⠀⠀⠀⠀⠀⠀⠀</a:t>
            </a:r>
            <a:br/>
            <a:r>
              <a:t>⣿⣿⣿⣿⣿⣿⣿⣿⣿⣿⣿⣿⣿⣿⣿⣿⡏⠀⢸⣿⡇⠀⣿⣿⣿⣿⣿⣷⣄⠀⠀⠀⠀⠀⠀⠀⠀⠀⠀⠀⠙⢿⣿⣧⠀⠀⠀⠀⠀⠀⠀⠀⠀⠀⠀⠀⠀⠀⠀⠀⠀⠀⠀⠀⠀⠀⠀⠀⠀⠀⠀⠀⠀⠀⠀⠀⠀⠀⠀⠀⠀⠀⠀⠀⠀⠀⠀⠀⠀⠀⠀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⣿⣿⣿⣿⣿⣿⣿⣿⣿⣿⣿⣿⣿⣿⣿⣿⡇⠀⠘⠿⠁⢀⣿⣿⣿⣿⣿⣿⣿⣦⡀⠀⠀⠀⠀⠀⠀⠀⠀⠀⠀⠀⠙⣿⣧⠀⠀⠀⠀⠀⠀⠀⠀⠀⠀⠀⠀⠀⠀⠀⠀⠀⠀⠀⠀⠀⠀⠀⠀⠀⠀⠀⠀⠀⠀⠀⠀⠀⠀⠀⠀⠀⠀⠀⠀⠀⠀⢠⣤⣴⡆</a:t>
            </a:r>
            <a:br/>
            <a:r>
              <a:t>⣿⣿⣿⣿⣿⣿⣿⣿⣿⣿⣿⣿⣿⣿⣿⣿⣧⠀⠀⠀⠀⣼⣿⣿⣿⣿⣿⣿⣿⣿⣿⣄⠀⠀⠀⠀⠀⠀⠀⠀⠀⠀⠀⠈⠻⡆⠀⠀⠀⠀⠀⠀⠀⠀⠀⠀⠀⠀⠀⠀⠀⠀⠀⠀⠀⠀⠀⠀⠀⠀⠀⠀⠀⠀⠀⠀⠀⠀⠀⠀⠀⠀⠀⠀⠀⠀⠀⠀⠈⠙⠇</a:t>
            </a:r>
            <a:br/>
            <a:r>
              <a:t>⣿⣿⣿⣿⣿⣿⣿⣿⣿⣿⣿⣿⣿⣿⣿⣿⡇⠀⢸⠀⢠⣿⣿⣿⣿⣿⣿⣿⣿⣿⣿⣿⣷⡄⠀⠀⠀⠀⠀⠀⠀⠀⠀⠀⠀⠁⠀⠀⠀⠀⠀⠀⠀⠀⠀⠀⠀⠀⠀⠀⠀⠀⠀⠀⠀⠀⠀⠀⠀⠀⠀⠀⠀⠀⠀⠀⠀⠀⠀⠀⠀⠀⠀⠀⠀⠀⠀⠀⠀⠀⠀</a:t>
            </a:r>
            <a:br/>
            <a:r>
              <a:t>⣿⣿⣿⣿⣿⣿⣿⣿⣿⣿⣿⣿⣿⣿⣿⣿⡇⠀⠸⠀⢸⣿⣿⣿⣿⣿⣿⣿⣿⣿⣿⣿⣿⣿⣦⡀⠀⠀⠀⠀⠀⠀⠀⠀⠀⠀⠀⠀⠀⠀⠀⠀⠀⠀⠀⠀⠀⠀⠀⠀⠀⠀⠀⠀⠀⠀⠀⠀⠀⠀⠀⠀⠀⠀⠀⠀⠀⠀⠀⠀⠀⠀⠀⠀⠀⠀⠀⠀⠀⠀⠀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⣿⣿⣿⣿⣿⣿⣿⣿⣿⣿⣿⣿⣿⣿⣿⡟⠀⠀⠀⠀⠈⣿⣿⣿⣿⣿⣿⣿⣿⣿⣿⣿⣿⣿⣿⣿⣄⠀⠀⠀⠀⠀⠀⠀⠀⠀⠀⠀⠀⠀⠀⠀⠀⠀⠀⠀⠀⠀⠀⠀⠀⠀⠀⠀⠀⠀⠀⠀⠀⠀⠀⠀⠀⠀⠀⠀⠀⠀⠀⠀⠀⠀⠀⠀⠀⠀⠀⠀⠀⠀⠀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⣿⣿⣿⣿⣿⣿⣿⣿⣿⣿⣿⣿⣿⣿⣿⡇⠀⣰⣶⠀⠀⣿⣿⣿⣿⣿⣿⣿⣿⣿⣿⣿⣿⣿⣿⣿⣿⣷⣄⠀⠀⠀⠀⠀⠀⠀⠀⠀⠀⠀⠀⠀⠀⠀⠀⠀⠀⠀⠀⠀⠀⠀⠀⠀⠀⠀⠀⠀⠀⠀⠀⠀⠀⠀⠀⠀⠀⠀⠀⠀⠀⠀⠀⠀⠀⠀⠀⠀⠀⠀⠀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⣿⣿⣿⣿⣿⣿⣿⣿⣿⣿⣿⣿⣿⣿⣿⠀⠀⣿⣿⠀⢰⣿⣿⣿⣿⣿⣿⣿⣿⣿⣿⣿⣿⣿⣿⣿⣿⣿⣿⣷⡀⠀⠀⠀⠀⠀⠀⠀⠀⠀⠀⠀⠀⠀⠀⠀⠀⠀⠀⠀⠀⠀⠀⠀⠀⠀⠀⠀⠀⠀⠀⠀⠀⠀⠀⠀⠀⠀⠀⠀⠀⠀⠀⠀⠀⠀⠀⠀⠀⠀⠀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⣿⣿⣿⣿⣿⣿⣿⣿⣿⣿⣿⣿⣿⣿⣿⠀⠀⠉⠀⠀⣸⣿⣿⣿⣿⣿⣿⣿⣿⣿⣿⣿⣿⣿⣿⣿⣿⣿⣿⣿⣿⠆⠀⠀⠀⠀⠀⠀⠀⠀⠀⠀⠀⠀⠀⠀⠀⠀⠀⠀⠀⠀⠀⠀⠀⠀⠀⠀⠀⠀⠀⠀⠀⠀⠀⠀⠀⠀⠀⠀⠀⠀⠀⠀⠀⠀⠀⠀⠀⠀⠀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⣿⣿⣿⣿⣿⣿⣿⣿⣿⣿⣿⣿⣿⣿⣿⡇⠀⢠⠀⢰⣿⣿⣿⣿⣿⣿⣿⣿⣿⣿⣿⣿⣿⣿⣿⣿⣿⣿⣿⣿⠏⠀⠀⠀⠀⠀⠀⠀⠀⠀⠀⠀⠀⠀⠀⠀⠀⠀⠀⠀⠀⠀⠀⠀⠀⠀⠀⠀⠀⠀⠀⠀⠀⠀⠀⠀⠀⠀⠀⠀⠀⠀⠀⠀⠀⠀⠀⠀⠀⠀⠀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⣿⣿⣿⣿⣿⣿⣿⣿⣿⣿⣿⣿⣿⣿⣿⠁⠀⡞⠀⢸⣿⣿⣿⣿⣿⣿⣿⣿⣿⣿⣿⣿⣿⣿⣿⣿⣿⡿⠛⠃⠀⠀⠀⠀⠀⠀⠀⠀⠀⠀⠀⠀⠀⠀⠀⠀⠀⠀⠀⠀⠀⠀⠀⠀⠀⠀⠀⠀⠀⠀⠀⠀⠀⠀⠀⠀⠀⠀⠀⠀⠀⠀⠀⠀⠀⠀⠀⠀⠀⠀⠀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⣿⣿⣿⣿⣿⣿⣿⣿⣿⣿⣿⣿⣿⣿⣿⠀⠀⠃⠀⠸⣿⣿⣿⣿⣿⣿⣿⣿⣿⣿⣿⣿⣿⣿⣿⣿⡟⠀⠀⠀⠀⠀⠀⠀⠀⠀⠀⠀⠀⠀⠀⠀⠀⠀⠀⠀⠀⠀⠀⠀⠀⠀⠀⠀⠀⠀⠀⠀⠀⠀⠀⠀⠀⠀⠀⠀⠀⠀⠀⠀⠀⠀⠀⠀⠀⠀⠀⠀⠀⠀⠀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⣿⣿⣿⣿⣿⣿⣿⣿⣿⣿⣿⣿⣿⣿⡇⠀⠀⢀⠀⠀⣿⣿⣿⣿⣿⣿⣿⣿⣿⣿⣿⣿⣿⣿⣿⠟⠀⠀⠀⠀⠀⠀⠀⠀⠀⠀⠀⠀⠀⠀⠀⠀⠀⠀⠀⠀⠀⠀⠀⠀⠀⠀⠀⠀⠀⠀⠀⠀⠀⠀⠀⠀⠀⠀⠀⠀⠀⠀⠀⡀⠀⠀⠀⠀⠀⠀⠀⠀⠀⠀⠀</a:t>
            </a:r>
            <a:br/>
            <a:r>
              <a:t>⣿⣿⣿⣿⣿⣿⣿⣿⣿⣿⣿⣿⣿⣿⠁⠀⣿⣿⠀⠀⣿⣿⣿⣿⣿⣿⣿⣿⣿⣿⣿⣿⣿⣿⠏⠀⠀⠀⠀⠀⠀⠀⠀⠀⠀⠀⠀⠀⠀⠀⠀⠀⠀⠀⠀⠀⠀⠀⠀⠀⠀⠀⠀⠀⠀⠀⠀⠀⠀⠀⠀⠀⠀⠀⠀⠀⠀⢀⣴⡇⠀⠀⠀⠀⠀⠀⠀⠀⠀⠀⠀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⣿⣿⣿⣿⣿⣿⣿⣿⣿⣿⣿⣿⣿⣿⣿⣷⠀⠀⠀⠀⠀⠀⠀⠀⠀⠀⠀⠀⠀⠀⠀⠀⠀⠀⠀⠀⠀⠀⠀⠀⠀⠀⠀⠀⠀⠀⠀⠀⠀⠀⠀⠀⠀⠀⠀⠀⠀⠀⠀⠘⣿⣿⣿⣿⣿⣿⣿⣿⣿⣿⣿⣿⣿⣿⣿⣿⣿⣿⣿⣿⣿⣿⣿⣿⣿⣿⣿⣿⣿⣿⡇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⣿⣿⣿⣿⣿⣿⣿⣿⣿⣿⣿⣿⣿⣿⣿⣿⡆⠀⠀⠀⠀⠀⠀⠀⠀⠀⠀⠀⠀⠀⠀⠀⠀⠀⠀⠀⠀⠀⠀⠀⠀⠀⠀⠀⠀⠀⠀⠀⠀⠀⠀⠀⠀⠀⠀⠀⠀⠀⠀⠀⢻⣿⣿⣿⣿⣿⣿⣿⣿⣿⣿⣿⣿⣿⣿⣿⣿⣿⣿⣿⣿⣿⣿⣿⣿⣿⣿⣿⣿⣿⡇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⣿⣿⣿⣿⣿⣿⣿⣿⣿⣿⣿⣿⣿⣿⣿⣿⣇⠀⠀⠀⠀⠀⠀⠀⠀⠀⠀⠀⠀⠀⠀⠀⠀⠀⠀⠀⠀⠀⠀⠀⠀⠀⠀⠀⠀⠀⠀⠀⠀⠀⠀⠀⠀⠀⠀⠀⠀⠀⠀⠀⢸⣿⣿⣿⣿⣿⣿⣿⣿⣿⣿⣿⣿⣿⣿⣿⣿⣿⣿⣿⣿⣿⣿⣿⣿⣿⣿⣿⣿⣿⡇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⣿⣿⣿⣿⣿⣿⣿⣿⣿⣿⣿⣿⣿⣿⣿⣿⣿⡄⠀⠀⠀⠀⠀⠀⠀⠀⠀⢀⣀⣲⣾⡇⠀⠀⠀⠀⠀⠀⠀⠀⠀⠀⠀⠀⠀⠀⠀⠀⠀⠀⠀⠀⠀⠀⠀⠀⠀⠀⠀⠀⣾⣿⣿⣿⣿⣿⣿⣿⣿⣿⣿⣿⣿⣿⣿⣿⣿⣿⣿⣿⣿⣿⣿⣿⣿⣿⣿⣿⣿⣿⡇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⣿⣿⣿⣿⣿⣿⣿⣿⣿⣿⣿⣿⣿⣿⣿⣿⣿⡇⠀⠀⠀⠀⠀⠀⠀⠀⠀⠘⣿⣿⣿⣿⠀⠀⠀⠀⠀⠀⠀⠀⠀⠀⠀⠀⠀⠀⠀⠀⠀⠀⠀⠀⠀⠀⠀⠀⠀⠀⠀⢠⣿⣿⣿⣿⣿⣿⣿⣿⣿⣿⣿⣿⣿⣿⣿⣿⣿⣿⣿⣿⣿⣿⣿⣿⣿⣿⣿⣿⣿⣿⡇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⣿⣿⣿⣿⣿⣿⣿⣿⣿⣿⣿⣿⣿⣿⣿⣿⣿⠇⠀⠀⠀⠀⠀⠀⠀⠀⠀⠀⠘⣿⣿⣿⣧⠀⠀⠀⠀⠀⠀⠀⠀⠀⠀⠀⠀⠀⠀⠀⠀⠀⠀⠀⠀⠀⠀⠀⠀⠀⠀⣾⣿⣿⣿⣿⣿⣿⣿⣿⣿⣿⣿⣿⣿⣿⣿⣿⣿⣿⣿⣿⣿⣿⣿⣿⣿⣿⣿⣿⣿⣿⡇</a:t>
            </a:r>
            <a:br/>
            <a:r>
              <a:t>⣿⣿⣿⣿⣿⣿⣿⣿⣿⣿⣿⣿⣿⣿⣿⣿⡏⠀⠀⠀⠀⠀⠀⠀⠀⠀⠀⠀⢀⣀⣹⣿⣿⣧⠀⠀⠀⠀⠀⠀⠀⠀⠀⠀⠀⠀⠀⠀⠀⠀⠀⠀⠀⠀⠀⠀⠀⢀⣼⣿⣿⣿⣿⣿⣿⣿⣿⣿⣿⣿⣿⣿⣿⣿⣿⣿⣿⣿⣿⣿⣿⣿⣿⣿⣿⣿⣿⣿⣿⣿⡇</a:t>
            </a:r>
            <a:br/>
            <a:r>
              <a:t>⣿⣿⣿⣿⣿⣿⣿⣿⣿⣿⣿⣿⣿⣿⣿⣿⣶⣤⠀⠀⠀⠀⠀⠀⠀⠀⠀⠀⠸⣿⣿⣿⣿⣿⣷⣄⠀⠀⠀⠀⠀⠀⠀⠀⠀⠀⠀⠀⠀⠀⠀⠀⠀⠀⠀⠀⣠⣿⣿⣿⣿⣿⣿⣿⣿⣿⣿⣿⣿⣿⣿⣿⣿⣿⣿⣿⣿⣿⣿⣿⣿⣿⣿⣿⣿⣿⣿⣿⣿⣿⡇</a:t>
            </a:r>
            <a:br/>
            <a:r>
              <a:t>⣿⣿⣿⣿⣿⣿⣿⣿⣿⣿⣿⣿⣿⣿⣿⣿⣿⡇⠀⠀⠀⠀⠀⠀⠀⠀⠀⠀⠀⣿⣿⣿⣿⣿⣿⣿⣷⣄⡀⠀⠀⠀⠀⠀⠀⠀⠀⠀⠀⠀⠀⠀⠀⣠⣴⣿⣿⣿⣿⣿⣿⣿⣿⣿⣿⣿⣿⣿⣿⣿⣿⣿⣿⣿⣿⣿⣿⣿⣿⣿⣿⣿⣿⣿⣿⣿⣿⣿⣿⣿⡇</a:t>
            </a:r>
            <a:br/>
            <a:r>
              <a:t>⣿⣿⣿⣿⣿⣿⣿⣿⣿⣿⣿⣿⣿⣿⣿⣿⣿⡇⠀⠀⠀⠀⠀⠀⠀⠀⠀⠀⠀⢸⣿⣿⣿⣿⣿⣿⣿⣿⣿⣷⣶⣤⣄⡀⠀⠀⠀⠀⠀⠀⣠⣶⣿⣿⣿⣿⣿⣿⣿⣿⣿⣿⣿⠿⠿⠛⠻⠿⢿⣿⣿⣿⣿⣿⣿⣿⣿⣿⣿⣿⣿⣿⣿⣿⣿⣿⣿⣿⣿⣿⡇</a:t>
            </a:r>
            <a:br/>
            <a:r>
              <a:t>⣿⣿⣿⣿⣿⣿⣿⣿⣿⣿⣿⣿⣿⣿⣿⣿⣿⡇⠀⠀⠀⠀⠀⠀⠀⠀⠀⠀⠀⠘⣿⣿⣿⣿⣿⣿⣿⣿⣿⣿⣿⣿⣿⣿⡆⠀⠀⠀⠀⢀⣿⣿⣿⣿⣿⣿⣿⣿⣿⣿⣿⣿⡿⠗⠂⠀⠀⠀⠀⠀⠀⠀⠉⠙⠛⠿⣿⣿⣿⣿⣿⣿⣿⣿⣿⣿⣿⣿⣿⣿⡇</a:t>
            </a:r>
            <a:br/>
            <a:r>
              <a:t>⣿⣿⣿⣿⣿⣿⣿⣿⣿⣿⣿⣿⣿⣿⣿⣿⣿⡇⠀⣄⠀⠀⠀⠀⠀⠀⠀⠀⠀⠀⢿⣿⣿⣿⣿⣿⣿⣿⣿⣿⣿⣿⣿⣿⣧⠀⠀⠀⠀⢸⣿⣿⣿⣿⣿⣿⣿⣿⣿⡿⠟⠁⠀⠀⠀⠀⠀⠀⠀⠀⠀⠀⠀⠀⠀⠀⠀⠉⠛⢿⣿⣿⣿⣿⣿⣿⣿⣿⣿⣿⡇</a:t>
            </a:r>
            <a:br/>
            <a:r>
              <a:t>⣿⣿⣿⣿⣿⣿⣿⣿⣿⣿⣿⣿⣿⣿⣿⣿⡿⠁⠀⠀⠀⠀⠀⠀⠀⠀⠀⠀⠀⠀⢸⣿⣿⣿⣿⣿⣿⣿⣿⣿⣿⣿⣿⣿⣿⣆⢠⣶⣶⣿⣿⣿⣿⣿⣿⣿⣿⣿⠋⠀⠀⠀⠀⠀⠀⠀⠀⠀⠀⠀⠀⠀⠀⠀⠀⠀⠀⠀⠀⠀⠈⠻⣿⣿⣿⣿⣿⣿⣿⣿⡇</a:t>
            </a:r>
            <a:br/>
            <a:r>
              <a:t>⣿⣿⣿⣿⣿⣿⣿⣿⣿⣿⣿⣿⣿⣿⣿⣿⠃⠀⣠⣄⠀⠀⠀⠀⠀⠀⠀⠀⠀⠀⠈⣿⣿⣿⣿⣿⣿⣿⣿⣿⣿⣿⣿⣿⣿⣿⣿⣿⣿⣿⣿⣿⣿⣿⣿⣿⣿⠇⠀⠀⠀⠀⠀⠀⠀⠀⠀⠀⠀⠀⠀⠀⠀⠀⠀⠀⠀⠀⠀⠀⠀⠀⠈⠻⣿⣿⣿⣿⣿⣿⡇</a:t>
            </a:r>
            <a:br/>
            <a:r>
              <a:t>⣿⣿⣿⣿⣿⣿⣿⣿⣿⣿⣿⣿⣿⣿⣿⣿⠀⢀⣿⣿⠀⠀⠀⠀⠀⠀⠀⠀⠀⠀⠀⣿⣿⣿⣿⣿⣿⣿⣿⣿⣿⣿⣿⣿⣿⣿⣿⣿⣿⣿⣿⡟⠉⠻⣿⣿⣟⢁⡴⠀⠀⠀⠀⠀⠀⠀⠀⠀⠀⠀⠀⠀⠀⠀⠀⠀⠀⠀⠀⠀⠀⠀⠀⠀⠈⠻⣿⣿⣿⣿⡇</a:t>
            </a:r>
            <a:br/>
            <a:r>
              <a:t>⣿⣿⣿⣿⣿⣿⣿⣿⣿⣿⣿⣿⣿⣿⣿⣿⠀⠈⠉⠃⠀⠀⠀⠀⠀⠀⠀⠀⠀⠀⠀⣿⣿⣿⣿⣿⣿⣿⣿⣿⣿⣿⣿⣿⣿⣿⣿⣿⣿⣿⣿⠁⠀⠀⠀⠉⠛⠛⠀⠀⠀⠀⠀⠀⠀⠀⠀⠀⠀⠀⠀⠀⠀⠀⠀⠀⠀⠀⠀⠀⠀⠀⠀⠀⠀⠀⠙⠛⠿⣿⡇</a:t>
            </a:r>
            <a:br/>
            <a:r>
              <a:t>⣿⣿⣿⣿⣿⣿⣿⣿⣿⣿⣿⣿⣿⣿⣿⣿⠀⠀⡀⠀⢰⣇⠀⠀⠀⠀⠀⠀⠀⠀⠀⠈⠻⣿⣿⣿⣿⣿⣿⣿⣿⣿⣿⣿⣿⣿⣿⣿⡏⠁⠀⠀⠀⠀⠀⠀⠀⠀⠀⠀⠀⠀⠀⠀⠀⠀⠀⠀⠀⠀⠀⠀⠀⠀⠀⠀⠀⠀⠀⠀⠀⠀⠀⠀⠀⠀⠀⠀⠀⠀⠀</a:t>
            </a:r>
            <a:br/>
            <a:r>
              <a:t>⣿⣿⣿⣿⣿⣿⣿⣿⣿⣿⣿⣿⣿⣿⣿⣿⠀⢀⡇⠀⣼⣿⣆⠀⠀⠀⠀⠀⠀⠀⠀⠀⠀⠈⠻⣿⣿⣿⣿⣿⣿⣿⣿⣿⣿⣿⣿⡿⠀⠀⠀⠀⠀⠀⠀⠀⠀⠀⠀⠀⠀⠀⠀⠀⠀⠀⠀⠀⠀⠀⠀⠀⠀⠀⠀⠀⠀⠀⠀⠀⠀⠀⠀⠀⠀⠀⠀⠀⠀⠀⠀</a:t>
            </a:r>
            <a:br/>
            <a:r>
              <a:t>⣿⣿⣿⣿⣿⣿⣿⣿⣿⣿⣿⣿⣿⣿⣿⡇⠀⠸⠃⠀⣿⣿⣿⣆⠀⠀⠀⠀⠀⠀⠀⠀⠀⠀⠀⠈⠻⣿⣿⣿⣿⣿⣿⣿⠟⠀⠀⠀⠀⠀⠀⠀⠀⠀⠀⠀⠀⠀⠀⠀⠀⠀⠀⠀⠀⠀⠀⠀⠀⠀⠀⠀⠀⠀⠀⠀⠀⠀⠀⠀⠀⠀⠀⠀⠀⠀⠀⠀⠀⠀⠀</a:t>
            </a:r>
            <a:br/>
            <a:r>
              <a:t>⣿⣿⣿⣿⣿⣿⣿⣿⣿⣿⣿⣿⣿⣿⡿⠀⠀⠀⠀⠀⢸⣿⣿⣿⣧⡀⠀⠀⠀⠀⠀⠀⠀⠀⠀⠀⠀⠈⠻⣿⣿⣿⣿⠃⠀⠀⠀⠀⠀⠀⠀⠀⠀⠀⠀⠀⠀⠀⠀⠀⠀⠀⠀⠀⠀⠀⠀⠀⠀⠀⠀⠀⠀⠀⠀⠀⠀⠀⠀⠀⠀⠀⠀⠀⠀⠀⠀⠀⠀⠀⠀</a:t>
            </a:r>
            <a:br/>
            <a:r>
              <a:t>⣿⣿⣿⣿⣿⣿⣿⣿⣿⣿⣿⣿⣿⣿⡇⠀⢸⣷⡇⠀⢸⣿⣿⣿⣿⣿⣄⠀⠀⠀⠀⠀⠀⠀⠀⠀⠀⠀⠀⠘⢿⣿⣿⡄⠀⠀⠀⠀⠀⠀⠀⠀⠀⠀⠀⠀⠀⠀⠀⠀⠀⠀⠀⠀⠀⠀⠀⠀⠀⠀⠀⠀⠀⠀⠀⠀⠀⠀⠀⠀⠀⠀⠀⠀⠀⠀⠀⠀⠀⠀⠀</a:t>
            </a:r>
            <a:br/>
            <a:r>
              <a:t>⣿⣿⣿⣿⣿⣿⣿⣿⣿⣿⣿⣿⣿⣿⠁⠀⣾⣿⠇⠀⣿⣿⣿⣿⣿⣿⣿⣧⡀⠀⠀⠀⠀⠀⠀⠀⠀⠀⠀⠀⠀⠙⢿⣿⡄⠀⠀⠀⠀⠀⠀⠀⠀⠀⠀⠀⠀⠀⠀⠀⠀⠀⠀⠀⠀⠀⠀⠀⠀⠀⠀⠀⠀⠀⠀⠀⠀⠀⠀⠀⠀⠀⠀⠀⠀⠀⠀⠀⠀⠀⠀</a:t>
            </a:r>
            <a:br/>
            <a:r>
              <a:t>⣿⣿⣿⣿⣿⣿⣿⣿⣿⣿⣿⣿⣿⣿⠀⠀⠀⠈⠀⢠⣿⣿⣿⣿⣿⣿⣿⣿⣿⣆⠀⠀⠀⠀⠀⠀⠀⠀⠀⠀⠀⠀⠈⠻⣿⡀⠀⠀⠀⠀⠀⠀⠀⠀⠀⠀⠀⠀⠀⠀⠀⠀⠀⠀⠀⠀⠀⠀⠀⠀⠀⠀⠀⠀⠀⠀⠀⠀⠀⠀⠀⠀⠀⠀⠀⠀⠀⠀⠀⠀⠀</a:t>
            </a:r>
            <a:br/>
            <a:r>
              <a:t>⣿⣿⣿⣿⣿⣿⣿⣿⣿⣿⣿⣿⣿⣿⡇⠀⢠⠀⠀⣿⣿⣿⣿⣿⣿⣿⣿⣿⣿⣿⣷⡄⠀⠀⠀⠀⠀⠀⠀⠀⠀⠀⠀⠀⠙⠇⠀⠀⠀⠀⠀⠀⠀⠀⠀⠀⠀⠀⠀⠀⠀⠀⠀⠀⠀⠀⠀⠀⠀⠀⠀⠀⠀⠀⠀⠀⠀⠀⠀⠀⠀⠀⠀⠀⠀⠀⠀⠀⠀⠀⠀</a:t>
            </a:r>
            <a:br/>
            <a:r>
              <a:t>⣿⣿⣿⣿⣿⣿⣿⣿⣿⣿⣿⣿⣿⣿⠀⠀⡿⠀⢸⣿⣿⣿⣿⣿⣿⣿⣿⣿⣿⣿⣿⣿⣦⡀⠀⠀⠀⠀⠀⠀⠀⠀⠀⠀⠀⠀⠀⠀⠀⠀⠀⠀⠀⠀⠀⠀⠀⠀⠀⠀⠀⠀⠀⠀⠀⠀⠀⠀⠀⠀⠀⠀⠀⠀⠀⠀⠀⠀⠀⠀⠀⠀⠀⠀⠀⠀⠀⠀⠀⠀⠀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⣿⣿⣿⣿⣿⣿⣿⣿⣿⣿⣿⣿⣿⣿⠀⠀⠃⠀⢸⣿⣿⣿⣿⣿⣿⣿⣿⣿⣿⣿⣿⣿⣿⣷⣄⠀⠀⠀⠀⠀⠀⠀⠀⠀⠀⠀⠀⠀⠀⠀⠀⠀⠀⠀⠀⠀⠀⠀⠀⠀⠀⠀⠀⠀⠀⠀⠀⠀⠀⠀⠀⠀⠀⠀⠀⠀⠀⠀⠀⠀⠀⠀⠀⠀⠀⠀⠀⠀⠀⠀⠀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⣿⣿⣿⣿⣿⣿⣿⣿⣿⣿⣿⣿⣿⠁⠀⠀⠀⠀⠀⣿⣿⣿⣿⣿⣿⣿⣿⣿⣿⣿⣿⣿⣿⣿⣿⣷⡀⠀⠀⠀⠀⠀⠀⠀⠀⠀⠀⠀⠀⠀⠀⠀⠀⠀⠀⠀⠀⠀⠀⠀⠀⠀⠀⠀⠀⠀⠀⠀⠀⠀⠀⠀⠀⠀⠀⠀⠀⠀⠀⠀⠀⠀⠀⠀⠀⠀⠀⠀⠀⠀⠀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⣿⣿⣿⣿⣿⣿⣿⣿⣿⣿⣿⣿⡏⠀⢀⣿⣾⠀⢀⣿⣿⣿⣿⣿⣿⣿⣿⣿⣿⣿⣿⣿⣿⣿⣿⣿⣿⣦⡀⠀⠀⠀⠀⠀⠀⠀⠀⠀⠀⠀⠀⠀⠀⠀⠀⠀⠀⠀⠀⠀⠀⠀⠀⠀⠀⠀⠀⠀⠀⠀⠀⠀⠀⠀⠀⠀⠀⠀⠀⠀⠀⠀⠀⠀⠀⠀⠀⠀⠀⠀⠀</a:t>
            </a:r>
            <a:br/>
            <a:r>
              <a:t>⣿⣿⣿⣿⣿⣿⣿⣿⣿⣿⣿⣿⡇⠀⢸⣿⡏⠀⢸⣿⣿⣿⣿⣿⣿⣿⣿⣿⣿⣿⣿⣿⣿⣿⣿⣿⣿⣿⣿⣆⠀⠀⠀⠀⠀⠀⠀⠀⠀⠀⠀⠀⠀⠀⠀⠀⠀⠀⠀⠀⠀⠀⠀⠀⠀⠀⠀⠀⠀⠀⠀⠀⠀⠀⠀⠀⠀⠀⠀⠀⠀⠀⠀⠀⠀⠀⠀⠀⠀⠀⠀</a:t>
            </a:r>
            <a:br/>
            <a:r>
              <a:t>⣿⣿⣿⣿⣿⣿⣿⣿⣿⣿⣿⣿⡇⠀⠈⠉⠁⠀⣼⣿⣿⣿⣿⣿⣿⣿⣿⣿⣿⣿⣿⣿⣿⣿⣿⣿⣿⣿⣿⣿⣷⠀⠀⠀⠀⠀⠀⠀⠀⠀⠀⠀⠀⠀⠀⠀⠀⠀⠀⠀⠀⠀⠀⠀⠀⠀⠀⠀⠀⠀⠀⠀⠀⠀⠀⠀⠀⠀⠀⠀⠀⠀⠀⠀⠀⠀⠀⠀⠀⠀⠀</a:t>
            </a:r>
            <a:br/>
            <a:r>
              <a:t>⣿⣿⣿⣿⣿⣿⣿⣿⣿⣿⣿⣿⡇⠀⢀⡀⠀⣰⣿⣿⣿⣿⣿⣿⣿⣿⣿⣿⣿⣿⣿⣿⣿⣿⣿⣿⣿⣿⣿⡿⠁⠀⠀⠀⠀⠀⠀⠀⠀⠀⠀⠀⠀⠀⠀⠀⠀⠀⠀⠀⠀⠀⠀⠀⠀⠀⠀⠀⠀⠀⠀⠀⠀⠀⠀⠀⠀⠀⠀⠀⠀⠀⠀⠀⠀⠀⠀⠀⠀⠀⠀</a:t>
            </a:r>
            <a:br/>
            <a:r>
              <a:t>⣿⣿⣿⣿⣿⣿⣿⣿⣿⣿⣿⣿⡇⠀⢸⠁⠀⣿⣿⣿⣿⣿⣿⣿⣿⣿⣿⣿⣿⣿⣿⣿⣿⣿⣿⣿⣿⣿⡟⠀⠀⠀⠀⠀⠀⠀⠀⠀⠀⠀⠀⠀⠀⠀⠀⠀⠀⠀⠀⠀⠀⠀⠀⠀⠀⠀⠀⠀⠀⠀⠀⠀⠀⠀⠀⠀⠀⠀⠀⠀⠀⠀⠀⠀⠀⠀⠀⠀⠀⠀⠀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⣿⣿⣿⣿⣿⣿⣿⣿⣿⣿⣿⣿⠀⠀⠸⠀⢀⣿⣿⣿⣿⣿⣿⣿⣿⣿⣿⣿⣿⣿⣿⣿⣿⣿⣿⣿⠋⠀⠀⠀⠀⠀⠀⠀⠀⠀⠀⠀⠀⠀⠀⠀⠀⠀⠀⠀⠀⠀⠀⠀⠀⠀⠀⠀⠀⠀⠀⠀⠀⠀⠀⠀⠀⠀⠀⠀⠀⠀⠀⠀⠀⠀⠀⠀⠀⠀⠀⠀⠀⠀⠀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⣿⣿⣿⣿⣿⣿⣿⣿⣿⣿⣿⡏⠀⠀⠀⠀⠈⣿⣿⣿⣿⣿⣿⣿⣿⣿⣿⣿⣿⣿⣿⣿⣿⣿⣿⠇⠀⠀⠀⠀⠀⠀⠀⠀⠀⠀⠀⠀⠀⠀⠀⠀⠀⠀⠀⠀⠀⠀⠀⠀⠀⠀⠀⠀⠀⠀⠀⠀⠀⠀⠀⠀⠀⠀⠀⠀⠀⠀⠀⠀⠀⠀⠀⠀⠀⠀⠀⠀⠀⠀⠀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⣿⣿⣿⣿⣿⣿⣿⣿⣿⣿⣿⣿⣿⣿⣿⠀⠀⠀⠀⠀⠀⠀⠀⠀⠀⠀⠀⠀⠀⠀⠀⠀⠀⠀⠀⠀⠀⠀⠀⠀⠀⠀⠀⠀⠀⠀⠀⠀⠀⠀⠀⠀⠀⠀⠀⠀⠀⠀⠀⠀⠈⣿⣿⣿⣿⣿⣿⣿⣿⣿⣿⣿⣿⣿⣿⣿⣿⣿⣿⣿⣿⣿⣿⣿⣿⣿⣿⣿⣿⣿⡇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⣿⣿⣿⣿⣿⣿⣿⣿⣿⣿⣿⣿⣿⣿⣿⡆⠀⠀⠀⠀⠀⠀⠀⠀⠀⠀⠀⠀⠀⠀⠀⠀⠀⠀⠀⠀⠀⠀⠀⠀⠀⠀⠀⠀⠀⠀⠀⠀⠀⠀⠀⠀⠀⠀⠀⠀⠀⠀⠀⠀⠀⣿⣿⣿⣿⣿⣿⣿⣿⣿⣿⣿⣿⣿⣿⣿⣿⣿⣿⣿⣿⣿⣿⣿⣿⣿⣿⣿⣿⣿⡇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⣿⣿⣿⣿⣿⣿⣿⣿⣿⣿⣿⣿⣿⣿⣿⣷⠀⠀⠀⠀⠀⠀⠀⠀⠀⠀⠀⠀⢀⣠⣴⠀⠀⠀⠀⠀⠀⠀⠀⠀⠀⠀⠀⠀⠀⠀⠀⠀⠀⠀⠀⠀⠀⠀⠀⠀⠀⠀⠀⠀⠀⣿⣿⣿⣿⣿⣿⣿⣿⣿⣿⣿⣿⣿⣿⣿⣿⣿⣿⣿⣿⣿⣿⣿⣿⣿⣿⣿⣿⣿⡇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⣿⣿⣿⣿⣿⣿⣿⣿⣿⣿⣿⣿⣿⣿⣿⣿⡆⠀⠀⠀⠀⠀⠀⠀⠀⠀⠰⣶⣾⣿⣿⡆⠀⠀⠀⠀⠀⠀⠀⠀⠀⠀⠀⠀⠀⠀⠀⠀⠀⠀⠀⠀⠀⠀⠀⠀⠀⠀⠀⠀⢠⣿⣿⣿⣿⣿⣿⣿⣿⣿⣿⣿⣿⣿⣿⣿⣿⣿⣿⣿⣿⣿⣿⣿⣿⣿⣿⣿⣿⣿⡇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⣿⣿⣿⣿⣿⣿⣿⣿⣿⣿⣿⣿⣿⣿⣿⣿⡇⠀⠀⠀⠀⠀⠀⠀⠀⠀⠀⠙⣿⣿⣿⣧⠀⠀⠀⠀⠀⠀⠀⠀⠀⠀⠀⠀⠀⠀⠀⠀⠀⠀⠀⠀⠀⠀⠀⠀⠀⠀⠀⠀⣼⣿⣿⣿⣿⣿⣿⣿⣿⣿⣿⣿⣿⣿⣿⣿⣿⣿⣿⣿⣿⣿⣿⣿⣿⣿⣿⣿⣿⣿⡇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⣿⣿⣿⣿⣿⣿⣿⣿⣿⣿⣿⣿⣿⣿⣿⡟⠀⠀⠀⠀⠀⠀⠀⠀⠀⠀⠀⠀⠘⢿⣿⣿⣧⠀⠀⠀⠀⠀⠀⠀⠀⠀⠀⠀⠀⠀⠀⠀⠀⠀⠀⠀⠀⠀⠀⠀⠀⠀⠀⣰⣿⣿⣿⣿⣿⣿⣿⣿⣿⣿⣿⣿⣿⣿⣿⣿⣿⣿⣿⣿⣿⣿⣿⣿⣿⣿⣿⣿⣿⣿⡇</a:t>
            </a:r>
            <a:br/>
            <a:r>
              <a:t>⣿⣿⣿⣿⣿⣿⣿⣿⣿⣿⣿⣿⣿⣿⡿⠁⠀⠀⠀⠀⠀⠀⠀⠀⠀⠀⠀⠐⣶⣶⣿⣿⣿⣧⡀⠀⠀⠀⠀⠀⠀⠀⠀⠀⠀⠀⠀⠀⠀⠀⠀⠀⠀⠀⠀⠀⠀⢀⣼⣿⣿⣿⣿⣿⣿⣿⣿⣿⣿⣿⣿⣿⣿⣿⣿⣿⣿⣿⣿⣿⣿⣿⣿⣿⣿⣿⣿⣿⣿⣿⡇</a:t>
            </a:r>
            <a:br/>
            <a:r>
              <a:t>⣿⣿⣿⣿⣿⣿⣿⣿⣿⣿⣿⣿⣿⣿⣿⣿⡇⠀⠀⠀⠀⠀⠀⠀⠀⠀⠀⠀⢿⣿⣿⣿⣿⣿⣿⣄⠀⠀⠀⠀⠀⠀⠀⠀⠀⠀⠀⠀⠀⠀⠀⠀⠀⠀⠀⢀⣴⣿⣿⣿⣿⣿⣿⣿⣿⣿⣿⣿⣿⣿⣿⣿⣿⣿⣿⣿⣿⣿⣿⣿⣿⣿⣿⣿⣿⣿⣿⣿⣿⣿⡇</a:t>
            </a:r>
            <a:br/>
            <a:r>
              <a:t>⣿⣿⣿⣿⣿⣿⣿⣿⣿⣿⣿⣿⣿⣿⣿⣿⠃⠀⠀⠀⠀⠀⠀⠀⠀⠀⠀⠀⢸⣿⣿⣿⣿⣿⣿⣿⣿⣦⣄⡀⠀⠀⠀⠀⠀⠀⠀⠀⠀⠀⠀⠀⢀⣤⣶⣿⣿⣿⣿⣿⣿⣿⣿⣿⣿⣿⣿⣿⣿⣿⣿⣿⣿⣿⣿⣿⣿⣿⣿⣿⣿⣿⣿⣿⣿⣿⣿⣿⣿⣿⡇</a:t>
            </a:r>
            <a:br/>
            <a:r>
              <a:t>⣿⣿⣿⣿⣿⣿⣿⣿⣿⣿⣿⣿⣿⣿⣿⣿⡀⠀⠀⠀⠀⠀⠀⠀⠀⠀⠀⠀⠀⣿⣿⣿⣿⣿⣿⣿⣿⣿⣿⣿⣿⣶⣦⣄⠀⠀⠀⠀⠀⠀⣴⣿⣿⣿⣿⣿⣿⣿⣿⣿⣿⣿⣿⣿⡛⠛⠉⠛⠛⠻⠿⠿⠿⣿⣿⣿⣿⣿⣿⣿⣿⣿⣿⣿⣿⣿⣿⣿⣿⣿⡇</a:t>
            </a:r>
            <a:br/>
            <a:r>
              <a:t>⣿⣿⣿⣿⣿⣿⣿⣿⣿⣿⣿⣿⣿⣿⣿⣿⡇⠀⡀⠀⠀⠀⠀⠀⠀⠀⠀⠀⠀⢻⣿⣿⣿⣿⣿⣿⣿⣿⣿⣿⣿⣿⣿⣿⡇⠀⠀⠀⠀⠀⣿⣿⣿⣿⣿⣿⣿⣿⣿⣿⣿⣿⠿⠿⠛⠁⠀⠀⠀⠀⠀⠀⠀⠀⠈⠉⠛⠿⢿⣿⣿⣿⣿⣿⣿⣿⣿⣿⣿⣿⡇</a:t>
            </a:r>
            <a:br/>
            <a:r>
              <a:t>⣿⣿⣿⣿⣿⣿⣿⣿⣿⣿⣿⣿⣿⣿⣿⣿⠀⠀⡇⠀⠀⠀⠀⠀⠀⠀⠀⠀⠀⠸⣿⣿⣿⣿⣿⣿⣿⣿⣿⣿⣿⣿⣿⣿⣿⠀⠀⠀⠀⢀⣿⣿⣿⣿⣿⣿⣿⣿⣿⣿⡿⠋⠁⠀⠀⠀⠀⠀⠀⠀⠀⠀⠀⠀⠀⠀⠀⠀⠀⠈⠙⠿⣿⣿⣿⣿⣿⣿⣿⣿⡇</a:t>
            </a:r>
            <a:br/>
            <a:r>
              <a:t>⣿⣿⣿⣿⣿⣿⣿⣿⣿⣿⣿⣿⣿⣿⣿⡏⠀⠀⠀⠀⠀⠀⠀⠀⠀⠀⠀⠀⠀⠀⣿⣿⣿⣿⣿⣿⣿⣿⣿⣿⣿⣿⣿⣿⣿⣷⢠⣶⣿⣿⣿⣿⣿⣿⣿⣿⣿⣿⡟⠁⠀⠀⠀⠀⠀⠀⠀⠀⠀⠀⠀⠀⠀⠀⠀⠀⠀⠀⠀⠀⠀⠀⠈⠻⣿⣿⣿⣿⣿⣿⡇</a:t>
            </a:r>
            <a:br/>
            <a:r>
              <a:t>⣿⣿⣿⣿⣿⣿⣿⣿⣿⣿⣿⣿⣿⣿⣿⠀⠀⣶⣤⠀⠀⠀⠀⠀⠀⠀⠀⠀⠀⠀⢻⣿⣿⣿⣿⣿⣿⣿⣿⣿⣿⣿⣿⣿⣿⣿⣿⣿⣿⣿⣿⣿⣿⣿⣿⣿⣿⡿⠀⠀⠀⠀⠀⠀⠀⠀⠀⠀⠀⠀⠀⠀⠀⠀⠀⠀⠀⠀⠀⠀⠀⠀⠀⠀⠈⠛⣿⣿⣿⣿⡇</a:t>
            </a:r>
            <a:br/>
            <a:r>
              <a:t>⣿⣿⣿⣿⣿⣿⣿⣿⣿⣿⣿⣿⣿⣿⡏⠀⢠⣿⡿⠀⠀⠀⠀⠀⠀⠀⠀⠀⠀⠀⢸⣿⣿⣿⣿⣿⣿⣿⣿⣿⣿⣿⣿⣿⣿⣿⣿⣿⣿⣿⣿⣿⠋⠉⢿⣿⣿⡋⣠⠆⠀⠀⠀⠀⠀⠀⠀⠀⠀⠀⠀⠀⠀⠀⠀⠀⠀⠀⠀⠀⠀⠀⠀⠀⠀⠀⠈⠻⣿⣿⡇</a:t>
            </a:r>
            <a:br/>
            <a:r>
              <a:t>⣿⣿⣿⣿⣿⣿⣿⣿⣿⣿⣿⣿⣿⣿⡇⠀⠈⠉⠃⠀⠀⠀⠀⠀⠀⠀⠀⠀⠀⠀⢸⣿⣿⣿⣿⣿⣿⣿⣿⣿⣿⣿⣿⣿⣿⣿⣿⣿⣿⣿⣿⠇⠀⠀⠀⠈⠙⠛⠋⠀⠀⠀⠀⠀⠀⠀⠀⠀⠀⠀⠀⠀⠀⠀⠀⠀⠀⠀⠀⠀⠀⠀⠀⠀⠀⠀⠀⠀⠙⢿⡇</a:t>
            </a:r>
            <a:br/>
            <a:r>
              <a:t>⣿⣿⣿⣿⣿⣿⣿⣿⣿⣿⣿⣿⣿⣿⡷⠀⠀⡄⠀⢰⣇⠀⠀⠀⠀⠀⠀⠀⠀⠀⠀⠙⢿⣿⣿⣿⣿⣿⣿⣿⣿⣿⣿⣿⣿⣿⣿⣿⡟⠉⠀⠀⠀⠀⠀⠀⠀⠀⠀⠀⠀⠀⠀⠀⠀⠀⠀⠀⠀⠀⠀⠀⠀⠀⠀⠀⠀⠀⠀⠀⠀⠀⠀⠀⠀⠀⠀⠀⠀⠀⠁</a:t>
            </a:r>
            <a:br/>
            <a:r>
              <a:t>⣿⣿⣿⣿⣿⣿⣿⣿⣿⣿⣿⣿⣿⣿⡇⠀⢰⡇⠀⣾⣿⣆⠀⠀⠀⠀⠀⠀⠀⠀⠀⠀⠀⠙⢿⣿⣿⣿⣿⣿⣿⣿⣿⣿⣿⣿⣿⣿⠃⠀⠀⠀⠀⠀⠀⠀⠀⠀⠀⠀⠀⠀⠀⠀⠀⠀⠀⠀⠀⠀⠀⠀⠀⠀⠀⠀⠀⠀⠀⠀⠀⠀⠀⠀⠀⠀⠀⠀⠀⠀⠀</a:t>
            </a:r>
            <a:br/>
            <a:r>
              <a:t>⣿⣿⣿⣿⣿⣿⣿⣿⣿⣿⣿⣿⣿⣿⡇⠀⠸⠀⠀⣿⣿⣿⣦⠀⠀⠀⠀⠀⠀⠀⠀⠀⠀⠀⠀⠙⢿⣿⣿⣿⣿⣿⣿⣿⡿⠀⠀⠀⠀⠀⠀⠀⠀⠀⠀⠀⠀⠀⠀⠀⠀⠀⠀⠀⠀⠀⠀⠀⠀⠀⠀⠀⠀⠀⠀⠀⠀⠀⠀⠀⠀⠀⠀⠀⠀⠀⠀⠀⠀⠀⠀</a:t>
            </a:r>
            <a:br/>
            <a:r>
              <a:t>⣿⣿⣿⣿⣿⣿⣿⣿⣿⣿⣿⣿⣿⡏⠀⠀⠀⠀⠀⢹⣿⣿⣿⣧⡀⠀⠀⠀⠀⠀⠀⠀⠀⠀⠀⠀⠀⠙⢿⣿⣿⣿⣿⠋⠀⠀⠀⠀⠀⠀⠀⠀⠀⠀⠀⠀⠀⠀⠀⠀⠀⠀⠀⠀⠀⠀⠀⠀⠀⠀⠀⠀⠀⠀⠀⠀⠀⠀⠀⠀⠀⠀⠀⠀⠀⠀⠀⠀⠀⠀⠀</a:t>
            </a:r>
            <a:br/>
            <a:r>
              <a:t>⣿⣿⣿⣿⣿⣿⣿⣿⣿⣿⣿⣿⣿⠁⠀⣴⣶⡆⠀⢸⣿⣿⣿⣿⣷⣄⠀⠀⠀⠀⠀⠀⠀⠀⠀⠀⠀⠀⠈⠻⣿⣿⣿⡀⠀⠀⠀⠀⠀⠀⠀⠀⠀⠀⠀⠀⠀⠀⠀⠀⠀⠀⠀⠀⠀⠀⠀⠀⠀⠀⠀⠀⠀⠀⠀⠀⠀⠀⠀⠀⠀⠀⠀⠀⠀⠀⠀⠀⠀⠀⠀</a:t>
            </a:r>
            <a:br/>
            <a:r>
              <a:t>⣿⣿⣿⣿⣿⣿⣿⣿⣿⣿⣿⣿⣿⠀⠀⣿⣿⠃⠀⣾⣿⣿⣿⣿⣿⣿⣦⡀⠀⠀⠀⠀⠀⠀⠀⠀⠀⠀⠀⠀⠈⢻⣿⣷⡀⠀⠀⠀⠀⠀⠀⠀⠀⠀⠀⠀⠀⠀⠀⠀⠀⠀⠀⠀⠀⠀⠀⠀⠀⠀⠀⠀⠀⠀⠀⠀⠀⠀⠀⠀⠀⠀⠀⠀⠀⠀⠀⠀⠀⠀⠀</a:t>
            </a:r>
            <a:br/>
            <a:r>
              <a:t>⣿⣿⣿⣿⣿⣿⣿⣿⣿⣿⣿⣿⣿⠀⠀⠉⠛⠀⢀⣿⣿⣿⣿⣿⣿⣿⣿⣿⣄⠀⠀⠀⠀⠀⠀⠀⠀⠀⠀⠀⠀⠀⠙⢿⣷⠀⠀⠀⠀⠀⠀⠀⠀⠀⠀⠀⠀⠀⠀⠀⠀⠀⠀⠀⠀⠀⠀⠀⠀⠀⠀⠀⠀⠀⠀⠀⠀⠀⠀⠀⠀⠀⠀⠀⠀⠀⠀⠀⠀⠀⠀</a:t>
            </a:r>
            <a:br/>
            <a:r>
              <a:t>⣿⣿⣿⣿⣿⣿⣿⣿⣿⣿⣿⣿⣿⠀⠀⢀⠀⠀⣼⣿⣿⣿⣿⣿⣿⣿⣿⣿⣿⣷⡀⠀⠀⠀⠀⠀⠀⠀⠀⠀⠀⠀⠀⠈⠻⡆⠀⠀⠀⠀⠀⠀⠀⠀⠀⠀⠀⠀⠀⠀⠀⠀⠀⠀⠀⠀⠀⠀⠀⠀⠀⠀⠀⠀⠀⠀⠀⠀⠀⠀⠀⠀⠀⠀⠀⠀⠀⠀⠀⠀⠀</a:t>
            </a:r>
            <a:br/>
            <a:r>
              <a:t>⣿⣿⣿⣿⣿⣿⣿⣿⣿⣿⣿⣿⡿⠀⠀⡗⠀⢸⣿⣿⣿⣿⣿⣿⣿⣿⣿⣿⣿⣿⣿⣦⠀⠀⠀⠀⠀⠀⠀⠀⠀⠀⠀⠀⠀⠁⠀⠀⠀⠀⠀⠀⠀⠀⠀⠀⠀⠀⠀⠀⠀⠀⠀⠀⠀⠀⠀⠀⠀⠀⠀⠀⠀⠀⠀⠀⠀⠀⠀⠀⠀⠀⠀⠀⠀⠀⠀⠀⠀⠀⠀</a:t>
            </a:r>
            <a:br/>
            <a:r>
              <a:t>⣿⣿⣿⣿⣿⣿⣿⣿⣿⣿⣿⣿⡇⠀⢰⡇⠀⢸⣿⣿⣿⣿⣿⣿⣿⣿⣿⣿⣿⣿⣿⣿⣷⣄⠀⠀⠀⠀⠀⠀⠀⠀⠀⠀⠀⠀⠀⠀⠀⠀⠀⠀⠀⠀⠀⠀⠀⠀⠀⠀⠀⠀⠀⠀⠀⠀⠀⠀⠀⠀⠀⠀⠀⠀⠀⠀⠀⠀⠀⠀⠀⠀⠀⠀⠀⠀⠀⠀⠀⠀⠀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⣿⣿⣿⣿⣿⣿⣿⣿⣿⣿⣿⣿⠃⠀⠀⠀⠀⢻⣿⣿⣿⣿⣿⣿⣿⣿⣿⣿⣿⣿⣿⣿⣿⣿⣧⡀⠀⠀⠀⠀⠀⠀⠀⠀⠀⠀⠀⠀⠀⠀⠀⠀⠀⠀⠀⠀⠀⠀⠀⠀⠀⠀⠀⠀⠀⠀⠀⠀⠀⠀⠀⠀⠀⠀⠀⠀⠀⠀⠀⠀⠀⠀⠀⠀⠀⠀⠀⠀⠀⠀⠀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⣿⣿⣿⣿⣿⣿⣿⣿⣿⣿⣿⡇⠀⢀⣀⡀⠀⠈⣿⣿⣿⣿⣿⣿⣿⣿⣿⣿⣿⣿⣿⣿⣿⣿⣿⣿⣆⠀⠀⠀⠀⠀⠀⠀⠀⠀⠀⠀⠀⠀⠀⠀⠀⠀⠀⠀⠀⠀⠀⠀⠀⠀⠀⠀⠀⠀⠀⠀⠀⠀⠀⠀⠀⠀⠀⠀⠀⠀⠀⠀⠀⠀⠀⠀⠀⠀⠀⠀⠀⠀⠀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⣿⣿⣿⣿⣿⣿⣿⣿⣿⣿⣿⠁⠀⣸⣿⡇⠀⢸⣿⣿⣿⣿⣿⣿⣿⣿⣿⣿⣿⣿⣿⣿⣿⣿⣿⣿⣿⣷⣄⠀⠀⠀⠀⠀⠀⠀⠀⠀⠀⠀⠀⠀⠀⠀⠀⠀⠀⠀⠀⠀⠀⠀⠀⠀⠀⠀⠀⠀⠀⠀⠀⠀⠀⠀⠀⠀⠀⠀⠀⠀⠀⠀⠀⠀⠀⠀⠀⠀⠀⠀⠀</a:t>
            </a:r>
            <a:br/>
            <a:r>
              <a:t>⣿⣿⣿⣿⣿⣿⣿⣿⣿⣿⣿⠀⠀⣿⡿⠇⠀⣸⣿⣿⣿⣿⣿⣿⣿⣿⣿⣿⣿⣿⣿⣿⣿⣿⣿⣿⣿⣿⣿⣷⣄⠀⠀⠀⠀⠀⠀⠀⠀⠀⠀⠀⠀⠀⠀⠀⠀⠀⠀⠀⠀⠀⠀⠀⠀⠀⠀⠀⠀⠀⠀⠀⠀⠀⠀⠀⠀⠀⠀⠀⠀⠀⠀⠀⠀⠀⠀⠀⠀⠀⠀</a:t>
            </a:r>
            <a:br/>
            <a:r>
              <a:t>⣿⣿⣿⣿⣿⣿⣿⣿⣿⣿⣿⠀⠀⠀⠀⠀⢀⣿⣿⣿⣿⣿⣿⣿⣿⣿⣿⣿⣿⣿⣿⣿⣿⣿⣿⣿⣿⣿⣿⣿⠟⠀⠀⠀⠀⠀⠀⠀⠀⠀⠀⠀⠀⠀⠀⠀⠀⠀⠀⠀⠀⠀⠀⠀⠀⠀⠀⠀⠀⠀⠀⠀⠀⠀⠀⠀⠀⠀⠀⠀⠀⠀⠀⠀⠀⠀⠀⠀⠀⠀⠀</a:t>
            </a:r>
            <a:br/>
            <a:r>
              <a:t>⣿⣿⣿⣿⣿⣿⣿⣿⣿⣿⣿⠂⠀⣠⠀⠀⣾⣿⣿⣿⣿⣿⣿⣿⣿⣿⣿⣿⣿⣿⣿⣿⣿⣿⣿⣿⣿⣿⣿⠋⠀⠀⠀⠀⠀⠀⠀⠀⠀⠀⠀⠀⠀⠀⠀⠀⠀⠀⠀⠀⠀⠀⠀⠀⠀⠀⠀⠀⠀⠀⠀⠀⠀⠀⠀⠀⠀⠀⠀⠀⠀⠀⠀⠀⠀⠀⠀⠀⠀⠀⠀</a:t>
            </a:r>
            <a:br/>
            <a:r>
              <a:t>⣿⣿⣿⣿⣿⣿⣿⣿⣿⣿⣿⠀⠀⡟⠀⢀⣿⣿⣿⣿⣿⣿⣿⣿⣿⣿⣿⣿⣿⣿⣿⣿⣿⣿⣿⣿⡿⠿⠁⠀⠀⠀⠀⠀⠀⠀⠀⠀⠀⠀⠀⠀⠀⠀⠀⠀⠀⠀⠀⠀⠀⠀⠀⠀⠀⠀⠀⠀⠀⠀⠀⠀⠀⠀⠀⠀⠀⠀⠀⠀⠀⠀⠀⠀⠀⠀⠀⠀⠀⠀⠀</a:t>
            </a:r>
            <a:br/>
            <a:r>
              <a:t>⣿⣿⣿⣿⣿⣿⣿⣿⣿⣿⡇⠀⠀⠇⠀⢸⣿⣿⣿⣿⣿⣿⣿⣿⣿⣿⣿⣿⣿⣿⣿⣿⣿⣿⣿⠏⠀⠀⠀⠀⠀⠀⠀⠀⠀⠀⠀⠀⠀⠀⠀⠀⠀⠀⠀⠀⠀⠀⠀⠀⠀⠀⠀⠀⠀⠀⠀⠀⠀⠀⠀⠀⠀⠀⠀⠀⠀⠀⠀⠀⠀⠀⠀⠀⠀⠀⠀⠀⠀⠀⠀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⣿⣿⣿⣿⣿⣿⣿⣿⣿⣿⣿⣿⣇⠀⠀⠀⠀⠀⠀⠀⠀⠀⠀⠀⠀⠀⠀⠀⠀⠀⠀⠀⠀⠀⠀⠀⠀⠀⠀⠀⠀⠀⠀⠀⠀⠀⠀⠀⠀⠀⠀⠀⠀⠀⠀⠀⠀⠀⠀⠀⠀⠀⠀⣿⣿⣿⣿⣿⣿⣿⣿⣿⣿⣿⣿⣿⣿⣿⣿⣿⣿⣿⣿⣿⣿⣿⣿⣿⣿⣿⡇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⣿⣿⣿⣿⣿⣿⣿⣿⣿⣿⣿⣿⣿⡄⠀⠀⠀⠀⠀⠀⠀⠀⠀⠀⠀⠀⠀⣤⣶⣿⠀⠀⠀⠀⠀⠀⠀⠀⠀⠀⠀⠀⠀⠀⠀⠀⠀⠀⠀⠀⠀⠀⠀⠀⠀⠀⠀⠀⠀⠀⠀⠀⢠⣿⣿⣿⣿⣿⣿⣿⣿⣿⣿⣿⣿⣿⣿⣿⣿⣿⣿⣿⣿⣿⣿⣿⣿⣿⣿⣿⡇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⣿⣿⣿⣿⣿⣿⣿⣿⣿⣿⣿⣿⣿⣇⠀⠀⠀⠀⠀⠀⠀⠀⠀⠀⠀⢿⣿⣿⣿⣿⡄⠀⠀⠀⠀⠀⠀⠀⠀⠀⠀⠀⠀⠀⠀⠀⠀⠀⠀⠀⠀⠀⠀⠀⠀⠀⠀⠀⠀⠀⠀⠀⣸⣿⣿⣿⣿⣿⣿⣿⣿⣿⣿⣿⣿⣿⣿⣿⣿⣿⣿⣿⣿⣿⣿⣿⣿⣿⣿⣿⡇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⣿⣿⣿⣿⣿⣿⣿⣿⣿⣿⣿⣿⣿⡟⠀⠀⠀⠀⠀⠀⠀⠀⠀⠀⠀⠀⢻⣿⣿⣿⣧⠀⠀⠀⠀⠀⠀⠀⠀⠀⠀⠀⠀⠀⠀⠀⠀⠀⠀⠀⠀⠀⠀⠀⠀⠀⠀⠀⠀⠀⠀⢠⣿⣿⣿⣿⣿⣿⣿⣿⣿⣿⣿⣿⣿⣿⣿⣿⣿⣿⣿⣿⣿⣿⣿⣿⣿⣿⣿⣿⡇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⣿⣿⣿⣿⣿⣿⣿⣿⣿⣿⣿⣿⡿⠁⠀⠀⠀⠀⠀⠀⠀⠀⠀⠀⠀⠀⠀⠛⢿⣿⣿⣧⠀⠀⠀⠀⠀⠀⠀⠀⠀⠀⠀⠀⠀⠀⠀⠀⠀⠀⠀⠀⠀⠀⠀⠀⠀⠀⠀⠀⢀⣾⣿⣿⣿⣿⣿⣿⣿⣿⣿⣿⣿⣿⣿⣿⣿⣿⣿⣿⣿⣿⣿⣿⣿⣿⣿⣿⣿⣿⡇</a:t>
            </a:r>
            <a:br/>
            <a:r>
              <a:t>⣿⣿⣿⣿⣿⣿⣿⣿⣿⣿⣿⡿⠃⠀⠀⠀⠀⠀⠀⠀⠀⠀⠀⠀⠀⠀⢶⣦⣾⣿⣿⣿⣧⡀⠀⠀⠀⠀⠀⠀⠀⠀⠀⠀⠀⠀⠀⠀⠀⠀⠀⠀⠀⠀⠀⠀⠀⠀⠀⢠⣾⣿⣿⣿⣿⣿⣿⣿⣿⣿⣿⣿⣿⣿⣿⣿⣿⣿⣿⣿⣿⣿⣿⣿⣿⣿⣿⣿⣿⣿⡇</a:t>
            </a:r>
            <a:br/>
            <a:r>
              <a:t>⣿⣿⣿⣿⣿⣿⣿⣿⣿⣿⣿⣿⣿⡗⠀⠀⠀⠀⠀⠀⠀⠀⠀⠀⠀⠀⢸⣿⣿⣿⣿⣿⣿⣷⣄⠀⠀⠀⠀⠀⠀⠀⠀⠀⠀⠀⠀⠀⠀⠀⠀⠀⠀⠀⠀⠀⠀⢀⣴⣿⣿⣿⣿⣿⣿⣿⣿⣿⣿⣿⣿⣿⣿⣿⣿⣿⣿⣿⣿⣿⣿⣿⣿⣿⣿⣿⣿⣿⣿⣿⡇</a:t>
            </a:r>
            <a:br/>
            <a:r>
              <a:t>⣿⣿⣿⣿⣿⣿⣿⣿⣿⣿⣿⣿⣿⡇⠀⠀⠀⠀⠀⠀⠀⠀⠀⠀⠀⠀⠀⣿⣿⣿⣿⣿⣿⣿⣿⣷⣦⣀⠀⠀⠀⠀⠀⠀⠀⠀⠀⠀⠀⠀⠀⠀⠀⠀⢀⣤⣾⣿⣿⣿⣿⣿⣿⣿⣿⣿⣿⣿⣿⣿⣿⣿⣿⣿⣿⣿⣿⣿⣿⣿⣿⣿⣿⣿⣿⣿⣿⣿⣿⣿⡇</a:t>
            </a:r>
            <a:br/>
            <a:r>
              <a:t>⣿⣿⣿⣿⣿⣿⣿⣿⣿⣿⣿⣿⣿⡇⠀⠀⠀⠀⠀⠀⠀⠀⠀⠀⠀⠀⠀⢹⣿⣿⣿⣿⣿⣿⣿⣿⣿⣿⣿⣶⣤⣄⣀⠀⠀⠀⠀⠀⠀⠀⠀⣠⣴⣾⣿⣿⣿⣿⣿⣿⣿⣿⣿⣿⣿⣿⣿⢿⡿⢿⣿⣿⣿⣿⣿⣿⣿⣿⣿⣿⣿⣿⣿⣿⣿⣿⣿⣿⣿⣿⡇</a:t>
            </a:r>
            <a:br/>
            <a:r>
              <a:t>⣿⣿⣿⣿⣿⣿⣿⣿⣿⣿⣿⣿⣿⡇⠀⢀⠀⠀⠀⠀⠀⠀⠀⠀⠀⠀⠀⠸⣿⣿⣿⣿⣿⣿⣿⣿⣿⣿⣿⣿⣿⣿⣿⣿⡆⠀⠀⠀⠀⠀⢰⣿⣿⣿⣿⣿⣿⣿⣿⣿⣿⣿⣿⣿⣿⣿⣷⡤⠀⠀⠀⠀⠉⠉⠉⠉⠙⠛⠿⣿⣿⣿⣿⣿⣿⣿⣿⣿⣿⣿⡇</a:t>
            </a:r>
            <a:br/>
            <a:r>
              <a:t>⣿⣿⣿⣿⣿⣿⣿⣿⣿⣿⣿⣿⣿⠇⠀⢸⠀⠀⠀⠀⠀⠀⠀⠀⠀⠀⠀⠀⣿⣿⣿⣿⣿⣿⣿⣿⣿⣿⣿⣿⣿⣿⣿⣿⣷⠀⠀⠀⠀⠀⢸⣿⣿⣿⣿⣿⣿⣿⣿⣿⣿⣿⣿⣿⠛⠋⠁⠀⠀⠀⠀⠀⠀⠀⠀⠀⠀⠀⠀⠀⠉⠛⠻⠿⣿⣿⣿⣿⣿⣿⡇</a:t>
            </a:r>
            <a:br/>
            <a:r>
              <a:t>⣿⣿⣿⣿⣿⣿⣿⣿⣿⣿⣿⣿⡿⠀⠀⠈⠀⠀⠀⠀⠀⠀⠀⠀⠀⠀⠀⠀⢸⣿⣿⣿⣿⣿⣿⣿⣿⣿⣿⣿⣿⣿⣿⣿⣿⣄⠀⢀⣀⣀⣼⣿⣿⣿⣿⣿⣿⣿⣿⣿⣿⡿⠋⠁⠀⠀⠀⠀⠀⠀⠀⠀⠀⠀⠀⠀⠀⠀⠀⠀⠀⠀⠀⠀⠈⠙⠿⣿⣿⣿⡇</a:t>
            </a:r>
            <a:br/>
            <a:r>
              <a:t>⣿⣿⣿⣿⣿⣿⣿⣿⣿⣿⣿⣿⠃⠀⠀⠀⠀⠀⠀⠀⠀⠀⠀⠀⠀⠀⠀⠀⠘⣿⣿⣿⣿⣿⣿⣿⣿⣿⣿⣿⣿⣿⣿⣿⣿⣿⣀⣿⣿⣿⣿⣿⣿⣿⣿⣿⣿⣿⣿⣿⠇⠀⠀⠀⠀⠀⠀⠀⠀⠀⠀⠀⠀⠀⠀⠀⠀⠀⠀⠀⠀⠀⠀⠀⠀⠀⠀⠈⠻⢿⡇</a:t>
            </a:r>
            <a:br/>
            <a:r>
              <a:t>⣿⣿⣿⣿⣿⣿⣿⣿⣿⣿⣿⡟⠀⠀⣾⣿⡆⠀⠀⠀⠀⠀⠀⠀⠀⠀⠀⠀⠀⣿⣿⣿⣿⣿⣿⣿⣿⣿⣿⣿⣿⣿⣿⣿⣿⣿⣿⣿⣿⣿⣿⣿⣿⣿⣿⣿⣿⣿⣿⠃⠀⠀⠀⠀⠀⠀⠀⠀⠀⠀⠀⠀⠀⠀⠀⠀⠀⠀⠀⠀⠀⠀⠀⠀⠀⠀⠀⠀⠀⠀⠁</a:t>
            </a:r>
            <a:br/>
            <a:r>
              <a:t>⣿⣿⣿⣿⣿⣿⣿⣿⣿⣿⣿⡇⠀⠀⣿⣿⠁⠀⠀⠀⠀⠀⠀⠀⠀⠀⠀⠀⠀⣿⣿⣿⣿⣿⣿⣿⣿⣿⣿⣿⣿⣿⣿⣿⣿⣿⣿⣿⣿⣿⣿⣿⡿⠁⠈⠻⣿⣿⣋⢀⡴⠀⠀⠀⠀⠀⠀⠀⠀⠀⠀⠀⠀⠀⠀⠀⠀⠀⠀⠀⠀⠀⠀⠀⠀⠀⠀⠀⠀⠀⠀</a:t>
            </a:r>
            <a:br/>
            <a:r>
              <a:t>⣿⣿⣿⣿⣿⣿⣿⣿⣿⣿⣿⡇⠀⠀⠀⠉⠀⠀⠀⠀⠀⠀⠀⠀⠀⠀⠀⠀⠀⢸⣿⣿⣿⣿⣿⣿⣿⣿⣿⣿⣿⣿⣿⣿⣿⣿⣿⣿⣿⣿⣿⣿⠇⠀⠀⠀⠈⠙⠛⠛⠁⠀⠀⠀⠀⠀⠀⠀⠀⠀⠀⠀⠀⠀⠀⠀⠀⠀⠀⠀⠀⠀⠀⠀⠀⠀⠀⠀⠀⠀⠀</a:t>
            </a:r>
            <a:br/>
            <a:r>
              <a:t>⣿⣿⣿⣿⣿⣿⣿⣿⣿⣿⣿⡗⠀⠀⣀⠀⠀⣾⡆⠀⠀⠀⠀⠀⠀⠀⠀⠀⠀⠈⠻⣿⣿⣿⣿⣿⣿⣿⣿⣿⣿⣿⣿⣿⣿⣿⣿⣿⣿⠏⠉⠁⠀⠀⠀⠀⠀⠀⠀⠀⠀⠀⠀⠀⠀⠀⠀⠀⠀⠀⠀⠀⠀⠀⠀⠀⠀⠀⠀⠀⠀⠀⠀⠀⠀⠀⠀⠀⠀⠀⠀</a:t>
            </a:r>
            <a:br/>
            <a:r>
              <a:t>⣿⣿⣿⣿⣿⣿⣿⣿⣿⣿⣿⡇⠀⠀⡇⠀⠀⣿⣿⡄⠀⠀⠀⠀⠀⠀⠀⠀⠀⠀⠀⠈⠻⣿⣿⣿⣿⣿⣿⣿⣿⣿⣿⣿⣿⣿⣿⣿⡿⠀⠀⠀⠀⠀⠀⠀⠀⠀⠀⠀⠀⠀⠀⠀⠀⠀⠀⠀⠀⠀⠀⠀⠀⠀⠀⠀⠀⠀⠀⠀⠀⠀⠀⠀⠀⠀⠀⠀⠀⠀⠀</a:t>
            </a:r>
            <a:br/>
            <a:r>
              <a:t>⣿⣿⣿⣿⣿⣿⣿⣿⣿⣿⣿⠇⠀⢸⡇⠀⢸⣿⣿⣿⡄⠀⠀⠀⠀⠀⠀⠀⠀⠀⠀⠀⠀⠈⠻⣿⣿⣿⣿⣿⣿⣿⣿⣿⣿⠉⠉⠉⠀⠀⠀⠀⠀⠀⠀⠀⠀⠀⠀⠀⠀⠀⠀⠀⠀⠀⠀⠀⠀⠀⠀⠀⠀⠀⠀⠀⠀⠀⠀⠀⠀⠀⠀⠀⠀⠀⠀⠀⠀⠀⠀</a:t>
            </a:r>
            <a:br/>
            <a:r>
              <a:t>⣿⣿⣿⣿⣿⣿⣿⣿⣿⣿⡟⠀⠀⠀⠀⠀⠈⣿⣿⣿⣿⣆⠀⠀⠀⠀⠀⠀⠀⠀⠀⠀⠀⠀⠀⠈⠻⣿⣿⣿⣿⣿⣿⠟⠁⠀⠀⠀⠀⠀⠀⠀⠀⠀⠀⠀⠀⠀⠀⠀⠀⠀⠀⠀⠀⠀⠀⠀⠀⠀⠀⠀⠀⠀⠀⠀⠀⠀⠀⠀⠀⠀⠀⠀⠀⠀⠀⠀⠀⠀⠀</a:t>
            </a:r>
            <a:br/>
            <a:r>
              <a:t>⣿⣿⣿⣿⣿⣿⣿⣿⣿⣿⠁⠀⢠⣄⣀⠀⠀⣿⣿⣿⣿⣿⣧⡀⠀⠀⠀⠀⠀⠀⠀⠀⠀⠀⠀⠀⠀⠈⠻⣿⣿⣿⡏⠀⠀⠀⠀⠀⠀⠀⠀⠀⠀⠀⠀⠀⠀⠀⠀⠀⠀⠀⠀⠀⠀⠀⠀⠀⠀⠀⠀⠀⠀⠀⠀⠀⠀⠀⠀⠀⠀⠀⠀⠀⠀⠀⠀⠀⠀⠀⠀</a:t>
            </a:r>
            <a:br/>
            <a:r>
              <a:t>⣿⣿⣿⣿⣿⣿⣿⣿⣿⡿⠀⠀⣼⣿⡟⠀⠀⣿⣿⣿⣿⣿⣿⣷⣄⠀⠀⠀⠀⠀⠀⠀⠀⠀⠀⠀⠀⠀⠀⠙⢿⣿⣿⡄⠀⠀⠀⠀⠀⠀⠀⠀⠀⠀⠀⠀⠀⠀⠀⠀⠀⠀⠀⠀⠀⠀⠀⠀⠀⠀⠀⠀⠀⠀⠀⠀⠀⠀⠀⠀⠀⠀⠀⠀⠀⠀⠀⠀⠀⠀⠀</a:t>
            </a:r>
            <a:br/>
            <a:r>
              <a:t>⣿⣿⣿⣿⣿⣿⣿⣿⣿⡇⠀⠀⣿⣿⡇⠀⢰⣿⣿⣿⣿⣿⣿⣿⣿⣦⡀⠀⠀⠀⠀⠀⠀⠀⠀⠀⠀⠀⠀⠀⠀⠻⣿⣿⡄⠀⠀⠀⠀⠀⠀⠀⠀⠀⠀⠀⠀⠀⠀⠀⠀⠀⠀⠀⠀⠀⠀⠀⠀⠀⠀⠀⠀⠀⠀⠀⠀⠀⠀⠀⠀⠀⠀⠀⠀⠀⠀⠀⠀⠀⠀</a:t>
            </a:r>
            <a:br/>
            <a:r>
              <a:t>⣿⣿⣿⣿⣿⣿⣿⣿⣿⡇⠀⠀⠀⠀⠀⠀⣼⣿⣿⣿⣿⣿⣿⣿⣿⣿⣿⣄⠀⠀⠀⠀⠀⠀⠀⠀⠀⠀⠀⠀⠀⠀⠈⢿⣷⠀⠀⠀⠀⠀⠀⠀⠀⠀⠀⠀⠀⠀⠀⠀⠀⠀⠀⠀⠀⠀⠀⠀⠀⠀⠀⠀⠀⠀⠀⠀⠀⠀⠀⠀⠀⠀⠀⠀⠀⠀⠀⠀⠀⠀⠀</a:t>
            </a:r>
            <a:br/>
            <a:r>
              <a:t>⣿⣿⣿⣿⣿⣿⣿⣿⣿⣷⠀⠀⣀⠀⠀⣰⣿⣿⣿⣿⣿⣿⣿⣿⣿⣿⣿⣿⣷⡀⠀⠀⠀⠀⠀⠀⠀⠀⠀⠀⠀⠀⠀⠀⠹⡇⠀⠀⠀⠀⠀⠀⠀⠀⠀⠀⠀⠀⠀⠀⠀⠀⠀⠀⠀⠀⠀⠀⠀⠀⠀⠀⠀⠀⠀⠀⠀⠀⠀⠀⠀⠀⠀⠀⠀⠀⠀⠀⠀⠀⠀</a:t>
            </a:r>
            <a:br/>
            <a:r>
              <a:t>⣿⣿⣿⣿⣿⣿⣿⣿⣿⡇⠀⠀⣿⠀⠀⣿⣿⣿⣿⣿⣿⣿⣿⣿⣿⣿⣿⣿⣿⣿⣦⠀⠀⠀⠀⠀⠀⠀⠀⠀⠀⠀⠀⠀⠀⠀⠀⠀⠀⠀⠀⠀⠀⠀⠀⠀⠀⠀⠀⠀⠀⠀⠀⠀⠀⠀⠀⠀⠀⠀⠀⠀⠀⠀⠀⠀⠀⠀⠀⠀⠀⠀⠀⠀⠀⠀⠀⠀⠀⠀⠀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⣿⣿⣿⣿⣿⣿⣿⣿⣿⡇⠀⢀⡏⠀⠀⣿⣿⣿⣿⣿⣿⣿⣿⣿⣿⣿⣿⣿⣿⣿⣿⣷⣄⠀⠀⠀⠀⠀⠀⠀⠀⠀⠀⠀⠀⠀⠀⠀⠀⠀⠀⠀⠀⠀⠀⠀⠀⠀⠀⠀⠀⠀⠀⠀⠀⠀⠀⠀⠀⠀⠀⠀⠀⠀⠀⠀⠀⠀⠀⠀⠀⠀⠀⠀⠀⠀⠀⠀⠀⠀⠀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⣿⣿⣿⣿⣿⣿⣿⣿⡿⠁⠀⠀⠁⠀⠘⣿⣿⣿⣿⣿⣿⣿⣿⣿⣿⣿⣿⣿⣿⣿⣿⣿⣿⣦⡀⠀⠀⠀⠀⠀⠀⠀⠀⠀⠀⠀⠀⠀⠀⠀⠀⠀⠀⠀⠀⠀⠀⠀⠀⠀⠀⠀⠀⠀⠀⠀⠀⠀⠀⠀⠀⠀⠀⠀⠀⠀⠀⠀⠀⠀⠀⠀⠀⠀⠀⠀⠀⠀⠀⠀⠀</a:t>
            </a:r>
            <a:br/>
            <a:r>
              <a:t>⣿⣿⣿⣿⣿⣿⣿⣿⠇⠀⠀⠀⠀⠀⠀⢹⣿⣿⣿⣿⣿⣿⣿⣿⣿⣿⣿⣿⣿⣿⣿⣿⣿⣿⣿⣆⠀⠀⠀⠀⠀⠀⠀⠀⠀⠀⠀⠀⠀⠀⠀⠀⠀⠀⠀⠀⠀⠀⠀⠀⠀⠀⠀⠀⠀⠀⠀⠀⠀⠀⠀⠀⠀⠀⠀⠀⠀⠀⠀⠀⠀⠀⠀⠀⠀⠀⠀⠀⠀⠀⠀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⣿⣿⣿⣿⣿⣿⣿⣿⠀⠀⢸⣿⣿⠀⠀⣼⣿⣿⣿⣿⣿⣿⣿⣿⣿⣿⣿⣿⣿⣿⣿⣿⣿⣿⣿⣿⣷⣄⠀⠀⠀⠀⠀⠀⠀⠀⠀⠀⠀⠀⠀⠀⠀⠀⠀⠀⠀⠀⠀⠀⠀⠀⠀⠀⠀⠀⠀⠀⠀⠀⠀⠀⠀⠀⠀⠀⠀⠀⠀⠀⠀⠀⠀⠀⠀⠀⠀⠀⠀⠀⠀</a:t>
            </a:r>
            <a:br/>
            <a:r>
              <a:t>⣿⣿⣿⣿⣿⣿⣿⡏⠀⠀⣿⣿⡟⠀⠀⣿⣿⣿⣿⣿⣿⣿⣿⣿⣿⣿⣿⣿⣿⣿⣿⣿⣿⣿⣿⣿⣿⣿⣧⡀⠀⠀⠀⠀⠀⠀⠀⠀⠀⠀⠀⠀⠀⠀⠀⠀⠀⠀⠀⠀⠀⠀⠀⠀⠀⠀⠀⠀⠀⠀⠀⠀⠀⠀⠀⠀⠀⠀⠀⠀⠀⠀⠀⠀⠀⠀⠀⠀⠀⠀⠀</a:t>
            </a:r>
            <a:br/>
            <a:r>
              <a:t>⣿⣿⣿⣿⣿⣿⣿⡇⠀⠀⠛⠛⠃⠀⢠⣿⣿⣿⣿⣿⣿⣿⣿⣿⣿⣿⣿⣿⣿⣿⣿⣿⣿⣿⣿⣿⣿⣿⣿⣿⠆⠀⠀⠀⠀⠀⠀⠀⠀⠀⠀⠀⠀⠀⠀⠀⠀⠀⠀⠀⠀⠀⠀⠀⠀⠀⠀⠀⠀⠀⠀⠀⠀⠀⠀⠀⠀⠀⠀⠀⠀⠀⠀⠀⠀⠀⠀⠀⠀⠀⠀</a:t>
            </a:r>
            <a:br/>
            <a:r>
              <a:t>⣿⣿⣿⣿⣿⣿⣿⡇⠀⠀⠀⠀⠀⠀⣾⣿⣿⣿⣿⣿⣿⣿⣿⣿⣿⣿⣿⣿⣿⣿⣿⣿⣿⣿⣿⣿⣿⣿⡿⠃⠀⠀⠀⠀⠀⠀⠀⠀⠀⠀⠀⠀⠀⠀⠀⠀⠀⠀⠀⠀⠀⠀⠀⠀⠀⠀⠀⠀⠀⠀⠀⠀⠀⠀⠀⠀⠀⠀⠀⠀⠀⠀⠀⠀⠀⠀⠀⠀⠀⠀⠀</a:t>
            </a:r>
            <a:br/>
            <a:r>
              <a:t>⣿⣿⣿⣿⣿⣿⣿⡟⠀⠀⣤⠀⠀⣼⣿⣿⣿⣿⣿⣿⣿⣿⣿⣿⣿⣿⣿⣿⣿⣿⣿⣿⣿⣿⣿⣿⣿⡟⠁⠀⠀⠀⠀⠀⠀⠀⠀⠀⠀⠀⠀⠀⠀⠀⠀⠀⠀⠀⠀⠀⠀⠀⠀⠀⠀⠀⠀⠀⠀⠀⠀⠀⠀⠀⠀⠀⠀⠀⠀⠀⠀⠀⠀⠀⠀⠀⠀⠀⠀⠀⠀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⣿⣿⣿⣿⣿⣿⣿⣿⣿⣿⣿⡇⠀⠀⠀⠀⠀⠀⠀⠀⠀⠀⠀⠀⠀⠀⣀⣤⣶⠀⠀⠀⠀⠀⠀⠀⠀⠀⠀⠀⠀⠀⠀⠀⠀⠀⠀⠀⠀⠀⠀⠀⠀⠀⠀⠀⠀⠀⠀⠀⠀⠀⠀⢰⣿⣿⣿⣿⣿⣿⣿⣿⣿⣿⣿⣿⣿⣿⣿⣿⣿⣿⣿⣿⣿⣿⣿⣿⣿⣿⡇</a:t>
            </a:r>
            <a:br/>
            <a:r>
              <a:t>⣿⣿⣿⣿⣿⣿⣿⣿⣿⣿⣿⣿⠀⠀⠀⠀⠀⠀⠀⠀⠀⠀⠀⠀⣶⣶⣿⣿⣿⡆⠀⠀⠀⠀⠀⠀⠀⠀⠀⠀⠀⠀⠀⠀⠀⠀⠀⠀⠀⠀⠀⠀⠀⠀⠀⠀⠀⠀⠀⠀⠀⠀⠀⢸⣿⣿⣿⣿⣿⣿⣿⣿⣿⣿⣿⣿⣿⣿⣿⣿⣿⣿⣿⣿⣿⣿⣿⣿⣿⣿⡇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⣿⣿⣿⣿⣿⣿⣿⣿⣿⣿⣿⣿⠀⠀⠀⠀⠀⠀⠀⠀⠀⠀⠀⠀⠘⢿⣿⣿⣿⣷⠀⠀⠀⠀⠀⠀⠀⠀⠀⠀⠀⠀⠀⠀⠀⠀⠀⠀⠀⠀⠀⠀⠀⠀⠀⠀⠀⠀⠀⠀⠀⠀⢀⣿⣿⣿⣿⣿⣿⣿⣿⣿⣿⣿⣿⣿⣿⣿⣿⣿⣿⣿⣿⣿⣿⣿⣿⣿⣿⣿⡇</a:t>
            </a:r>
            <a:br/>
            <a:r>
              <a:t>⣿⣿⣿⣿⣿⣿⣿⣿⣿⣿⣿⠟⠀⠀⠀⠀⠀⠀⠀⠀⠀⠀⠀⠀⠀⠈⢿⣿⣿⣿⣇⠀⠀⠀⠀⠀⠀⠀⠀⠀⠀⠀⠀⠀⠀⠀⠀⠀⠀⠀⠀⠀⠀⠀⠀⠀⠀⠀⠀⠀⠀⠀⣼⣿⣿⣿⣿⣿⣿⣿⣿⣿⣿⣿⣿⣿⣿⣿⣿⣿⣿⣿⣿⣿⣿⣿⣿⣿⣿⣿⡇</a:t>
            </a:r>
            <a:br/>
            <a:r>
              <a:t>⣿⣿⣿⣿⣿⣿⣿⣿⣿⣿⡟⠀⠀⠀⠀⠀⠀⠀⠀⠀⠀⠀⠀⠀⠀⣀⡀⣹⣿⣿⣿⣦⠀⠀⠀⠀⠀⠀⠀⠀⠀⠀⠀⠀⠀⠀⠀⠀⠀⠀⠀⠀⠀⠀⠀⠀⠀⠀⠀⠀⢀⣼⣿⣿⣿⣿⣿⣿⣿⣿⣿⣿⣿⣿⣿⣿⣿⣿⣿⣿⣿⣿⣿⣿⣿⣿⣿⣿⣿⣿⡇</a:t>
            </a:r>
            <a:br/>
            <a:r>
              <a:t>⣿⣿⣿⣿⣿⣿⣿⣿⣿⣿⣴⣆⠀⠀⠀⠀⠀⠀⠀⠀⠀⠀⠀⠀⠀⢸⣿⣿⣿⣿⣿⣿⣷⡀⠀⠀⠀⠀⠀⠀⠀⠀⠀⠀⠀⠀⠀⠀⠀⠀⠀⠀⠀⠀⠀⠀⠀⠀⠀⣠⣾⣿⣿⣿⣿⣿⣿⣿⣿⣿⣿⣿⣿⣿⣿⣿⣿⣿⣿⣿⣿⣿⣿⣿⣿⣿⣿⣿⣿⣿⡇</a:t>
            </a:r>
            <a:br/>
            <a:r>
              <a:t>⣿⣿⣿⣿⣿⣿⣿⣿⣿⣿⣿⡿⠀⠀⠀⠀⠀⠀⠀⠀⠀⠀⠀⠀⠀⠘⣿⣿⣿⣿⣿⣿⣿⣿⣦⡀⠀⠀⠀⠀⠀⠀⠀⠀⠀⠀⠀⠀⠀⠀⠀⠀⠀⠀⠀⠀⠀⣠⣾⣿⣿⣿⣿⣿⣿⣿⣿⣿⣿⣿⣿⣿⣿⣿⣿⣿⣿⣿⣿⣿⣿⣿⣿⣿⣿⣿⣿⣿⣿⣿⡇</a:t>
            </a:r>
            <a:br/>
            <a:r>
              <a:t>⣿⣿⣿⣿⣿⣿⣿⣿⣿⣿⣿⡇⠀⠀⠀⠀⠀⠀⠀⠀⠀⠀⠀⠀⠀⠀⢿⣿⣿⣿⣿⣿⣿⣿⣿⣿⣷⣤⣀⠀⠀⠀⠀⠀⠀⠀⠀⠀⠀⠀⠀⠀⠀⢀⣠⣶⣿⣿⣿⣿⣿⣿⣿⣿⣿⣿⣿⣿⣿⣿⣿⣿⣿⣿⣿⣿⣿⣿⣿⣿⣿⣿⣿⣿⣿⣿⣿⣿⣿⣿⡇</a:t>
            </a:r>
            <a:br/>
            <a:r>
              <a:t>⣿⣿⣿⣿⣿⣿⣿⣿⣿⣿⣿⣇⠀⠀⠀⠀⠀⠀⠀⠀⠀⠀⠀⠀⠀⠀⢸⣿⣿⣿⣿⣿⣿⣿⣿⣿⣿⣿⣿⣿⣷⣶⣤⣄⠀⠀⠀⠀⠀⠀⠀⣴⣾⣿⣿⣿⣿⣿⣿⣿⣿⣿⣿⣿⣿⣿⣿⣿⠛⠛⠛⠛⠿⠿⣿⣿⣿⣿⣿⣿⣿⣿⣿⣿⣿⣿⣿⣿⣿⣿⡇</a:t>
            </a:r>
            <a:br/>
            <a:r>
              <a:t>⣿⣿⣿⣿⣿⣿⣿⣿⣿⣿⣿⡇⠀⠀⡆⠀⠀⠀⠀⠀⠀⠀⠀⠀⠀⠀⠀⣿⣿⣿⣿⣿⣿⣿⣿⣿⣿⣿⣿⣿⣿⣿⣿⣿⡇⠀⠀⠀⠀⠀⠀⣿⣿⣿⣿⣿⣿⣿⣿⣿⣿⣿⣿⣿⣿⣿⣿⣿⠷⠂⠀⠀⠀⠀⠀⠀⠀⠀⠈⠉⠛⠻⣿⣿⣿⣿⣿⣿⣿⣿⡇</a:t>
            </a:r>
            <a:br/>
            <a:r>
              <a:t>⣿⣿⣿⣿⣿⣿⣿⣿⣿⣿⣿⡇⠀⠀⡇⠀⠀⠀⠀⠀⠀⠀⠀⠀⠀⠀⠀⢹⣿⣿⣿⣿⣿⣿⣿⣿⣿⣿⣿⣿⣿⣿⣿⣿⣿⠀⠀⠀⠀⠀⠀⣿⣿⣿⣿⣿⣿⣿⣿⣿⣿⣿⣿⣿⡿⠍⠁⠀⠀⠀⠀⠀⠀⠀⠀⠀⠀⠀⠀⠀⠀⠀⠀⠉⠙⠛⠿⣿⣿⣿⡇</a:t>
            </a:r>
            <a:br/>
            <a:r>
              <a:t>⣿⣿⣿⣿⣿⣿⣿⣿⣿⣿⡿⠃⠀⠀⠀⠀⠀⠀⠀⠀⠀⠀⠀⠀⠀⠀⠀⠸⣿⣿⣿⣿⣿⣿⣿⣿⣿⣿⣿⣿⣿⣿⣿⣿⣿⣦⠀⣀⣤⣤⣾⣿⣿⣿⣿⣿⣿⣿⣿⣿⣿⣿⠟⠉⠀⠀⠀⠀⠀⠀⠀⠀⠀⠀⠀⠀⠀⠀⠀⠀⠀⠀⠀⠀⠀⠀⠀⠀⠙⠻⡇</a:t>
            </a:r>
            <a:br/>
            <a:r>
              <a:t>⣿⣿⣿⣿⣿⣿⣿⣿⣿⣿⠃⠀⢀⣀⠀⠀⠀⠀⠀⠀⠀⠀⠀⠀⠀⠀⠀⠀⣿⣿⣿⣿⣿⣿⣿⣿⣿⣿⣿⣿⣿⣿⣿⣿⣿⣿⣤⣿⣿⣿⣿⣿⣿⣿⣿⣿⣿⣿⣿⣿⡿⠃⠀⠀⠀⠀⠀⠀⠀⠀⠀⠀⠀⠀⠀⠀⠀⠀⠀⠀⠀⠀⠀⠀⠀⠀⠀⠀⠀⠀⠀</a:t>
            </a:r>
            <a:br/>
            <a:r>
              <a:t>⣿⣿⣿⣿⣿⣿⣿⣿⣿⡿⠀⠀⢸⣿⣿⠀⠀⠀⠀⠀⠀⠀⠀⠀⠀⠀⠀⠀⢻⣿⣿⣿⣿⣿⣿⣿⣿⣿⣿⣿⣿⣿⣿⣿⣿⣿⣿⣿⣿⣿⣿⣿⣿⣿⣿⣿⣿⣿⣿⡿⡀⠀⠀⠀⠀⠀⠀⠀⠀⠀⠀⠀⠀⠀⠀⠀⠀⠀⠀⠀⠀⠀⠀⠀⠀⠀⠀⠀⠀⠀⠀</a:t>
            </a:r>
            <a:br/>
            <a:r>
              <a:t>⣿⣿⣿⣿⣿⣿⣿⣿⣿⡇⠀⠀⣾⣿⡇⠀⠀⠀⠀⠀⠀⠀⠀⠀⠀⠀⠀⠀⢸⣿⣿⣿⣿⣿⣿⣿⣿⣿⣿⣿⣿⣿⣿⣿⣿⣿⣿⣿⣿⣿⣿⣿⣿⠏⠀⠙⢿⣿⣟⣋⢀⡔⠀⠀⠀⠀⠀⠀⠀⠀⠀⠀⠀⠀⠀⠀⠀⠀⠀⠀⠀⠀⠀⠀⠀⠀⠀⠀⠀⠀⠀</a:t>
            </a:r>
            <a:br/>
            <a:r>
              <a:t>⣿⣿⣿⣿⣿⣿⣿⣿⣿⡇⠀⠀⠀⠈⠁⠀⡀⠀⠀⠀⠀⠀⠀⠀⠀⠀⠀⠀⢸⣿⣿⣿⣿⣿⣿⣿⣿⣿⣿⣿⣿⣿⣿⣿⣿⣿⣿⣿⣿⣿⣿⣿⡿⠀⠀⠀⠀⠈⠙⠛⠋⠀⠀⠀⠀⠀⠀⠀⠀⠀⠀⠀⠀⠀⠀⠀⠀⠀⠀⠀⠀⠀⠀⠀⠀⠀⠀⠀⠀⠀⠀</a:t>
            </a:r>
            <a:br/>
            <a:r>
              <a:t>⣿⣿⣿⣿⣿⣿⣿⣿⣿⣷⠀⠀⢀⠀⠀⢰⣷⡀⠀⠀⠀⠀⠀⠀⠀⠀⠀⠀⠀⠙⣿⣿⣿⣿⣿⣿⣿⣿⣿⣿⣿⣿⣿⣿⣿⣿⣿⣿⣿⡟⠉⠉⠀⠀⠀⠀⠀⠀⠀⠀⠀⠀⠀⠀⠀⠀⠀⠀⠀⠀⠀⠀⠀⠀⠀⠀⠀⠀⠀⠀⠀⠀⠀⠀⠀⠀⠀⠀⠀⠀⠀</a:t>
            </a:r>
            <a:br/>
            <a:r>
              <a:t>⣿⣿⣿⣿⣿⣿⣿⣿⣿⡇⠀⠀⣸⠀⠀⢸⣿⣧⠀⠀⠀⠀⠀⠀⠀⠀⠀⠀⠀⠀⠀⠙⢿⣿⣿⣿⣿⣿⣿⣿⣿⣿⣿⣿⣿⣿⣿⣿⣿⠀⠀⠀⠀⠀⠀⠀⠀⠀⠀⠀⠀⠀⠀⠀⠀⠀⠀⠀⠀⠀⠀⠀⠀⠀⠀⠀⠀⠀⠀⠀⠀⠀⠀⠀⠀⠀⠀⠀⠀⠀⠀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⣿⣿⣿⣿⣿⣿⣿⣿⣿⡇⠀⠀⡿⠀⠀⣿⣿⣿⣧⡀⠀⠀⠀⠀⠀⠀⠀⠀⠀⠀⠀⠀⠀⠙⢿⣿⣿⣿⣿⣿⣿⣿⣿⣿⣿⠛⠛⠛⠁⠀⠀⠀⠀⠀⠀⠀⠀⠀⠀⠀⠀⠀⠀⠀⠀⠀⠀⠀⠀⠀⠀⠀⠀⠀⠀⠀⠀⠀⠀⠀⠀⠀⠀⠀⠀⠀⠀⠀⠀⠀⠀</a:t>
            </a:r>
            <a:br/>
            <a:r>
              <a:t>⣿⣿⣿⣿⣿⣿⣿⣿⡿⠃⠀⠀⠁⠀⠀⢻⣿⣿⣿⣷⡀⠀⠀⠀⠀⠀⠀⠀⠀⠀⠀⠀⠀⠀⠀⠙⣿⣿⣿⣿⣿⣿⣿⡿⠋⠀⠀⠀⠀⠀⠀⠀⠀⠀⠀⠀⠀⠀⠀⠀⠀⠀⠀⠀⠀⠀⠀⠀⠀⠀⠀⠀⠀⠀⠀⠀⠀⠀⠀⠀⠀⠀⠀⠀⠀⠀⠀⠀⠀⠀⠀</a:t>
            </a:r>
            <a:br/>
            <a:r>
              <a:t>⣿⣿⣿⣿⣿⣿⣿⣿⠇⠀⠀⡀⠀⠀⠀⢸⣿⣿⣿⣿⣿⣄⠀⠀⠀⠀⠀⠀⠀⠀⠀⠀⠀⠀⠀⠀⠈⠻⣿⣿⣿⣿⡏⠀⠀⠀⠀⠀⠀⠀⠀⠀⠀⠀⠀⠀⠀⠀⠀⠀⠀⠀⠀⠀⠀⠀⠀⠀⠀⠀⠀⠀⠀⠀⠀⠀⠀⠀⠀⠀⠀⠀⠀⠀⠀⠀⠀⠀⠀⠀⠀</a:t>
            </a:r>
            <a:br/>
            <a:r>
              <a:t>⣿⣿⣿⣿⣿⣿⣿⣿⠀⠀⢸⣿⣿⠀⠀⢸⣿⣿⣿⣿⣿⣿⣧⡀⠀⠀⠀⠀⠀⠀⠀⠀⠀⠀⠀⠀⠀⠀⠈⢿⣿⣿⣧⠀⠀⠀⠀⠀⠀⠀⠀⠀⠀⠀⠀⠀⠀⠀⠀⠀⠀⠀⠀⠀⠀⠀⠀⠀⠀⠀⠀⠀⠀⠀⠀⠀⠀⠀⠀⠀⠀⠀⠀⠀⠀⠀⠀⠀⠀⠀⠀</a:t>
            </a:r>
            <a:br/>
            <a:r>
              <a:t>⣿⣿⣿⣿⣿⣿⣿⡏⠀⠀⢼⣿⣿⠀⠀⢼⣿⣿⣿⣿⣿⣿⣿⣿⣄⠀⠀⠀⠀⠀⠀⠀⠀⠀⠀⠀⠀⠀⠀⠀⠙⢿⣿⣧⠀⠀⠀⠀⠀⠀⠀⠀⠀⠀⠀⠀⠀⠀⠀⠀⠀⠀⠀⠀⠀⠀⠀⠀⠀⠀⠀⠀⠀⠀⠀⠀⠀⠀⠀⠀⠀⠀⠀⠀⠀⠀⠀⠀⠀⠀⠀</a:t>
            </a:r>
            <a:br/>
            <a:r>
              <a:t>⣿⣿⣿⣿⣿⣿⣿⡇⠀⠀⠙⠛⠃⠀⠀⣿⣿⣿⣿⣿⣿⣿⣿⣿⣿⣧⡀⠀⠀⠀⠀⠀⠀⠀⠀⠀⠀⠀⠀⠀⠀⠈⠻⣿⣇⠀⠀⠀⠀⠀⠀⠀⠀⠀⠀⠀⠀⠀⠀⠀⠀⠀⠀⠀⠀⠀⠀⠀⠀⠀⠀⠀⠀⠀⠀⠀⠀⠀⠀⠀⠀⠀⠀⠀⠀⠀⠀⠀⠀⠀⠀</a:t>
            </a:r>
            <a:br/>
            <a:r>
              <a:t>⣿⣿⣿⣿⣿⣿⣿⣇⠀⠀⠀⠀⠀⠀⣼⣿⣿⣿⣿⣿⣿⣿⣿⣿⣿⣿⣿⣆⠀⠀⠀⠀⠀⠀⠀⠀⠀⠀⠀⠀⠀⠀⠀⠙⢿⡀⠀⠀⠀⠀⠀⠀⠀⠀⠀⠀⠀⠀⠀⠀⠀⠀⠀⠀⠀⠀⠀⠀⠀⠀⠀⠀⠀⠀⠀⠀⠀⠀⠀⠀⠀⠀⠀⠀⠀⠀⠀⠀⠀⠀⠀</a:t>
            </a:r>
            <a:br/>
            <a:r>
              <a:t>⣿⣿⣿⣿⣿⣿⣿⡟⠀⠀⢰⡆⠀⢸⣿⣿⣿⣿⣿⣿⣿⣿⣿⣿⣿⣿⣿⣿⣷⡄⠀⠀⠀⠀⠀⠀⠀⠀⠀⠀⠀⠀⠀⠀⠈⠃⠀⠀⠀⠀⠀⠀⠀⠀⠀⠀⠀⠀⠀⠀⠀⠀⠀⠀⠀⠀⠀⠀⠀⠀⠀⠀⠀⠀⠀⠀⠀⠀⠀⠀⠀⠀⠀⠀⠀⠀⠀⠀⠀⠀⠀</a:t>
            </a:r>
            <a:br/>
            <a:r>
              <a:t>⣿⣿⣿⣿⣿⣿⣿⡇⠀⠀⣾⠀⠀⢸⣿⣿⣿⣿⣿⣿⣿⣿⣿⣿⣿⣿⣿⣿⣿⣿⣦⡀⠀⠀⠀⠀⠀⠀⠀⠀⠀⠀⠀⠀⠀⠀⠀⠀⠀⠀⠀⠀⠀⠀⠀⠀⠀⠀⠀⠀⠀⠀⠀⠀⠀⠀⠀⠀⠀⠀⠀⠀⠀⠀⠀⠀⠀⠀⠀⠀⠀⠀⠀⠀⠀⠀⠀⠀⠀⠀⠀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⣿⣿⣿⣿⣿⣿⣿⡇⠀⠀⠿⠀⠀⣼⣿⣿⣿⣿⣿⣿⣿⣿⣿⣿⣿⣿⣿⣿⣿⣿⣿⣷⣄⠀⠀⠀⠀⠀⠀⠀⠀⠀⠀⠀⠀⠀⠀⠀⠀⠀⠀⠀⠀⠀⠀⠀⠀⠀⠀⠀⠀⠀⠀⠀⠀⠀⠀⠀⠀⠀⠀⠀⠀⠀⠀⠀⠀⠀⠀⠀⠀⠀⠀⠀⠀⠀⠀⠀⠀⠀⠀</a:t>
            </a:r>
            <a:br/>
            <a:r>
              <a:t>⣿⣿⣿⣿⣿⣿⡟⠁⠀⠀⠀⠀⠀⢹⣿⣿⣿⣿⣿⣿⣿⣿⣿⣿⣿⣿⣿⣿⣿⣿⣿⣿⣿⣧⡀⠀⠀⠀⠀⠀⠀⠀⠀⠀⠀⠀⠀⠀⠀⠀⠀⠀⠀⠀⠀⠀⠀⠀⠀⠀⠀⠀⠀⠀⠀⠀⠀⠀⠀⠀⠀⠀⠀⠀⠀⠀⠀⠀⠀⠀⠀⠀⠀⠀⠀⠀⠀⠀⠀⠀⠀</a:t>
            </a:r>
            <a:br/>
            <a:r>
              <a:t>⣿⣿⣿⣿⣿⣿⠃⠀⠀⣀⣀⡀⠀⠀⣿⣿⣿⣿⣿⣿⣿⣿⣿⣿⣿⣿⣿⣿⣿⣿⣿⣿⣿⣿⣿⣦⡀⠀⠀⠀⠀⠀⠀⠀⠀⠀⠀⠀⠀⠀⠀⠀⠀⠀⠀⠀⠀⠀⠀⠀⠀⠀⠀⠀⠀⠀⠀⠀⠀⠀⠀⠀⠀⠀⠀⠀⠀⠀⠀⠀⠀⠀⠀⠀⠀⠀⠀⠀⠀⠀⠀</a:t>
            </a:r>
            <a:br/>
            <a:r>
              <a:t>⣿⣿⣿⣿⣿⣿⠀⠀⢸⣿⣿⠇⠀⢰⣿⣿⣿⣿⣿⣿⣿⣿⣿⣿⣿⣿⣿⣿⣿⣿⣿⣿⣿⣿⣿⣿⣷⣄⠀⠀⠀⠀⠀⠀⠀⠀⠀⠀⠀⠀⠀⠀⠀⠀⠀⠀⠀⠀⠀⠀⠀⠀⠀⠀⠀⠀⠀⠀⠀⠀⠀⠀⠀⠀⠀⠀⠀⠀⠀⠀⠀⠀⠀⠀⠀⠀⠀⠀⠀⠀⠀</a:t>
            </a:r>
            <a:br/>
            <a:r>
              <a:t>⣿⣿⣿⣿⣿⡇⠀⠀⢸⣿⣿⠀⠀⢸⣿⣿⣿⣿⣿⣿⣿⣿⣿⣿⣿⣿⣿⣿⣿⣿⣿⣿⣿⣿⣿⣿⣿⣿⣷⡄⠀⠀⠀⠀⠀⠀⠀⠀⠀⠀⠀⠀⠀⠀⠀⠀⠀⠀⠀⠀⠀⠀⠀⠀⠀⠀⠀⠀⠀⠀⠀⠀⠀⠀⠀⠀⠀⠀⠀⠀⠀⠀⠀⠀⠀⠀⠀⠀⠀⠀⠀</a:t>
            </a:r>
            <a:br/>
            <a:r>
              <a:t>⣿⣿⣿⣿⣿⡇⠀⠀⠘⠛⠉⠀⠀⣾⣿⣿⣿⣿⣿⣿⣿⣿⣿⣿⣿⣿⣿⣿⣿⣿⣿⣿⣿⣿⣿⣿⣿⣿⣿⡿⠀⠀⠀⠀⠀⠀⠀⠀⠀⠀⠀⠀⠀⠀⠀⠀⠀⠀⠀⠀⠀⠀⠀⠀⠀⠀⠀⠀⠀⠀⠀⠀⠀⠀⠀⠀⠀⠀⠀⠀⠀⠀⠀⠀⠀⠀⠀⠀⠀⠀⠀</a:t>
            </a:r>
            <a:br/>
            <a:r>
              <a:t>⣿⣿⣿⣿⣿⡇⠀⠀⠀⠀⠀⠀⣰⣿⣿⣿⣿⣿⣿⣿⣿⣿⣿⣿⣿⣿⣿⣿⣿⣿⣿⣿⣿⣿⣿⣿⣿⣿⠟⠀⠀⠀⠀⠀⠀⠀⠀⠀⠀⠀⠀⠀⠀⠀⠀⠀⠀⠀⠀⠀⠀⠀⠀⠀⠀⠀⠀⠀⠀⠀⠀⠀⠀⠀⠀⠀⠀⠀⠀⠀⠀⠀⠀⠀⠀⠀⠀⠀⠀⠀⠀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⣿⣿⣿⣿⣿⣿⠀⠀⠀⠀⠀⠀⠀⠀⠀⠀⠀⠀⠀⠀⠀⠹⣿⣿⣿⣿⣿⡄⠀⠀⠀⠀⠀⠀⠀⠀⠀⠀⠀⠀⠀⠀⠀⠀⠀⠀⠀⠀⠀⠀⠀⠀⠀⠀⠀⠀⠀⠀⠀⠀⠀⠀⠀⠀⠀⢰⣿⣿⣿⣿⣿⣿⣿⣿⣿⣿⣿⣿⣿⣿⣿⣿⣿⣿⣿⣿⣿⣿⣿⣿⡇</a:t>
            </a:r>
            <a:br/>
            <a:r>
              <a:t>⣿⣿⣿⣿⡿⠁⠀⠀⠀⠀⠀⠀⠀⠀⠀⠀⠀⠀⠀⠀⠀⠀⠹⢿⣿⣿⣿⣷⡀⠀⠀⠀⠀⠀⠀⠀⠀⠀⠀⠀⠀⠀⠀⠀⠀⠀⠀⠀⠀⠀⠀⠀⠀⠀⠀⠀⠀⠀⠀⠀⠀⠀⠀⠀⢠⣿⣿⣿⣿⣿⣿⣿⣿⣿⣿⣿⣿⣿⣿⣿⣿⣿⣿⣿⣿⣿⣿⣿⣿⣿⡇</a:t>
            </a:r>
            <a:br/>
            <a:r>
              <a:t>⣿⣿⣿⣿⠃⠀⠀⠀⠀⠀⠀⠀⠀⠀⠀⠀⠀⠀⠀⠀⠀⠀⠀⠈⢹⣿⣿⣿⣷⡀⠀⠀⠀⠀⠀⠀⠀⠀⠀⠀⠀⠀⠀⠀⠀⠀⠀⠀⠀⠀⠀⠀⠀⠀⠀⠀⠀⠀⠀⠀⠀⠀⠀⢠⣾⣿⣿⣿⣿⣿⣿⣿⣿⣿⣿⣿⣿⣿⣿⣿⣿⣿⣿⣿⣿⣿⣿⣿⣿⣿⡇</a:t>
            </a:r>
            <a:br/>
            <a:r>
              <a:t>⣿⣿⣿⣥⣤⡄⠀⠀⠀⠀⠀⠀⠀⠀⠀⠀⠀⠀⠀⠀⠀⠸⣿⣿⣿⣿⣿⣿⣿⣿⣄⠀⠀⠀⠀⠀⠀⠀⠀⠀⠀⠀⠀⠀⠀⠀⠀⠀⠀⠀⠀⠀⠀⠀⠀⠀⠀⠀⠀⠀⠀⠀⣰⣿⣿⣿⣿⣿⣿⣿⣿⣿⣿⣿⣿⣿⣿⣿⣿⣿⣿⣿⣿⣿⣿⣿⣿⣿⣿⣿⡇</a:t>
            </a:r>
            <a:br/>
            <a:r>
              <a:t>⣿⣿⣿⣿⣿⠁⠀⠀⠀⠀⠀⠀⠀⠀⠀⠀⠀⠀⠀⠀⠀⠀⣿⣿⣿⣿⣿⣿⣿⣿⣿⣧⡀⠀⠀⠀⠀⠀⠀⠀⠀⠀⠀⠀⠀⠀⠀⠀⠀⠀⠀⠀⠀⠀⠀⠀⠀⠀⠀⠀⣠⣾⣿⣿⣿⣿⣿⣿⣿⣿⣿⣿⣿⣿⣿⣿⣿⣿⣿⣿⣿⣿⣿⣿⣿⣿⣿⣿⣿⣿⡇</a:t>
            </a:r>
            <a:br/>
            <a:r>
              <a:t>⣿⣿⣿⣿⡿⠀⠀⠀⠀⠀⠀⠀⠀⠀⠀⠀⠀⠀⠀⠀⠀⠀⢸⣿⣿⣿⣿⣿⣿⣿⣿⣿⣿⣷⣄⡀⠀⠀⠀⠀⠀⠀⠀⠀⠀⠀⠀⠀⠀⠀⠀⠀⠀⠀⠀⠀⠀⣀⣴⣾⣿⣿⣿⣿⣿⣿⣿⣿⣿⣿⣿⣿⣿⣿⣿⣿⣿⣿⣿⣿⣿⣿⣿⣿⣿⣿⣿⣿⣿⣿⡇</a:t>
            </a:r>
            <a:br/>
            <a:r>
              <a:t>⣿⣿⣿⣿⡇⠀⠀⠀⠀⠀⠀⠀⠀⠀⠀⠀⠀⠀⠀⠀⠀⠀⠈⣿⣿⣿⣿⣿⣿⣿⣿⣿⣿⣿⣿⣿⣶⣤⣀⡀⠀⠀⠀⠀⠀⠀⠀⠀⠀⠀⠀⠀⠀⢀⣠⣴⣾⣿⣿⣿⣿⣿⣿⣿⣿⣿⣿⣿⣿⣿⣿⣿⣿⣿⣿⣿⣿⣿⣿⣿⣿⣿⣿⣿⣿⣿⣿⣿⣿⣿⡇</a:t>
            </a:r>
            <a:br/>
            <a:r>
              <a:t>⣿⣿⣿⣿⡇⠀⠀⠀⡀⠀⠀⠀⠀⠀⠀⠀⠀⠀⠀⠀⠀⠀⠀⢻⣿⣿⣿⣿⣿⣿⣿⣿⣿⣿⣿⣿⣿⣿⣿⣿⣿⣶⣦⣄⠀⠀⠀⠀⠀⠀⠀⠀⣾⣿⣿⣿⣿⣿⣿⣿⣿⣿⣿⣿⣿⣿⣿⣿⣿⣿⣿⣿⣯⣀⠀⠀⠉⠉⠙⠛⠛⠛⠛⠻⠿⢿⣿⣿⣿⣿⡇</a:t>
            </a:r>
            <a:br/>
            <a:r>
              <a:t>⣿⣿⣿⣿⡇⠀⠀⢀⡇⠀⠀⠀⠀⠀⠀⠀⠀⠀⠀⠀⠀⠀⠀⠸⣿⣿⣿⣿⣿⣿⣿⣿⣿⣿⣿⣿⣿⣿⣿⣿⣿⣿⣿⣿⡆⠀⠀⠀⠀⠀⠀⢸⣿⣿⣿⣿⣿⣿⣿⣿⣿⣿⣿⣿⣿⣿⣿⣿⣿⣿⣿⡿⠟⠛⠉⠀⠀⠀⠀⠀⠀⠀⠀⠀⠀⠀⠀⠉⠙⠛⠇</a:t>
            </a:r>
            <a:br/>
            <a:r>
              <a:t>⣿⣿⣿⣿⠀⠀⠀⢸⡇⠀⠀⠀⠀⠀⠀⠀⠀⠀⠀⠀⠀⠀⠀⠀⣿⣿⣿⣿⣿⣿⣿⣿⣿⣿⣿⣿⣿⣿⣿⣿⣿⣿⣿⣿⣧⠀⠀⠀⠀⠀⠀⢸⣿⣿⣿⣿⣿⣿⣿⣿⣿⣿⣿⣿⣿⣿⣿⣿⡏⠉⠉⠀⠀⠀⠀⠀⠀⠀⠀⠀⠀⠀⠀⠀⠀⠀⠀⠀⠀⠀⠀</a:t>
            </a:r>
            <a:br/>
            <a:r>
              <a:t>⣿⣿⣿⡿⠀⠀⠀⠀⠀⠀⠀⠀⠀⠀⠀⠀⠀⠀⠀⠀⠀⠀⠀⠀⢸⣿⣿⣿⣿⣿⣿⣿⣿⣿⣿⣿⣿⣿⣿⣿⣿⣿⣿⣿⣿⣄⠀⠀⠀⢀⣀⣼⣿⣿⣿⣿⣿⣿⣿⣿⣿⣿⣿⣿⣿⡿⠟⠉⠀⠀⠀⠀⠀⠀⠀⠀⠀⠀⠀⠀⠀⠀⠀⠀⠀⠀⠀⠀⠀⠀⠀</a:t>
            </a:r>
            <a:br/>
            <a:r>
              <a:t>⣿⣿⣿⠁⠀⠀⠀⠀⠀⠀⠀⠀⠀⠀⠀⠀⠀⠀⠀⠀⠀⠀⠀⠀⠘⣿⣿⣿⣿⣿⣿⣿⣿⣿⣿⣿⣿⣿⣿⣿⣿⣿⣿⣿⣿⣿⠀⢸⣿⣿⣿⣿⣿⣿⣿⣿⣿⣿⣿⣿⣿⣿⣿⣿⠏⠀⠀⠀⠀⠀⠀⠀⠀⠀⠀⠀⠀⠀⠀⠀⠀⠀⠀⠀⠀⠀⠀⠀⠀⠀⠀</a:t>
            </a:r>
            <a:br/>
            <a:r>
              <a:t>⣿⣿⡏⠀⠀⠀⣾⣶⡆⠀⠀⠀⠀⠀⠀⠀⠀⠀⠀⠀⠀⠀⠀⠀⠀⣿⣿⣿⣿⣿⣿⣿⣿⣿⣿⣿⣿⣿⣿⣿⣿⣿⣿⣿⣿⣿⣿⣿⣿⣿⣿⣿⣿⣿⣿⣿⣿⣿⣿⣿⣿⣿⣿⠃⠀⠀⠀⠀⠀⠀⠀⠀⠀⠀⠀⠀⠀⠀⠀⠀⠀⠀⠀⠀⠀⠀⠀⠀⠀⠀⠀</a:t>
            </a:r>
            <a:br/>
            <a:r>
              <a:t>⣿⣿⠇⠀⠀⢰⣿⣿⠇⠀⠀⠀⠀⠀⠀⠀⠀⠀⠀⠀⠀⠀⠀⠀⠀⢹⣿⣿⣿⣿⣿⣿⣿⣿⣿⣿⣿⣿⣿⣿⣿⣿⣿⣿⣿⣿⣿⣿⣿⣿⣿⣿⣿⣿⣿⡿⠿⣿⣿⣿⣿⣿⡡⠀⠀⠀⠀⠀⠀⠀⠀⠀⠀⠀⠀⠀⠀⠀⠀⠀⠀⠀⠀⠀⠀⠀⠀⠀⠀⠀⠀</a:t>
            </a:r>
            <a:br/>
            <a:r>
              <a:t>⣿⣿⠀⠀⠀⠸⠿⣿⠀⠀⠀⠀⠀⠀⠀⠀⠀⠀⠀⠀⠀⠀⠀⠀⠀⢸⣿⣿⣿⣿⣿⣿⣿⣿⣿⣿⣿⣿⣿⣿⣿⣿⣿⣿⣿⣿⣿⣿⣿⣿⣿⣿⣿⣿⡟⠀⠀⠈⠻⣿⣿⣩⡄⣠⠂⠀⠀⠀⠀⠀⠀⠀⠀⠀⠀⠀⠀⠀⠀⠀⠀⠀⠀⠀⠀⠀⠀⠀⠀⠀⠀</a:t>
            </a:r>
            <a:br/>
            <a:r>
              <a:t>⣿⣿⠀⠀⠀⠀⠀⠀⠀⠀⢰⡀⠀⠀⠀⠀⠀⠀⠀⠀⠀⠀⠀⠀⠀⢸⣿⣿⣿⣿⣿⣿⣿⣿⣿⣿⣿⣿⣿⣿⣿⣿⣿⣿⣿⣿⣿⣿⣿⣿⣿⣿⣿⣿⠃⠀⠀⠀⠀⠀⠉⠛⠛⠁⠂⠀⠀⠀⠀⠀⠀⠀⠀⠀⠀⠀⠀⠀⠀⠀⠀⠀⠀⠀⠀⠀⠀⠀⠀⠀⠀</a:t>
            </a:r>
            <a:br/>
            <a:r>
              <a:t>⣿⣿⠂⠀⠀⢀⡀⠀⠀⢰⣿⣧⠀⠀⠀⠀⠀⠀⠀⠀⠀⠀⠀⠀⠀⠀⠻⣿⣿⣿⣿⣿⣿⣿⣿⣿⣿⣿⣿⣿⣿⣿⣿⣿⣿⣿⣿⣿⣿⣿⠟⠛⠉⠁⠀⠀⠀⠀⠀⠀⠀⠀⠀⠀⠀⠀⠀⠀⠀⠀⠀⠀⠀⠀⠀⠀⠀⠀⠀⠀⠀⠀⠀⠀⠀⠀⠀⠀⠀⠀⠀</a:t>
            </a:r>
            <a:br/>
            <a:r>
              <a:t>⣿⣿⠀⠀⠀⢸⡇⠀⠀⢸⣿⣿⣆⠀⠀⠀⠀⠀⠀⠀⠀⠀⠀⠀⠀⠀⠀⠈⠻⣿⣿⣿⣿⣿⣿⣿⣿⣿⣿⣿⣿⣿⣿⣿⣿⣿⣿⣿⣿⡿⠀⠀⠀⠀⠀⠀⠀⠀⠀⠀⠀⠀⠀⠀⠀⠀⠀⠀⠀⠀⠀⠀⠀⠀⠀⠀⠀⠀⠀⠀⠀⠀⠀⠀⠀⠀⠀⠀⠀⠀⠀</a:t>
            </a:r>
            <a:br/>
            <a:r>
              <a:t>⣿⡟⠀⠀⠀⣾⠃⠀⠀⢸⣿⣿⣿⣆⠀⠀⠀⠀⠀⠀⠀⠀⠀⠀⠀⠀⠀⠀⠀⠈⠻⢿⣿⣿⣿⣿⣿⣿⣿⣿⣿⣿⣿⣿⣿⣿⣿⣿⡿⠃⠀⠀⠀⠀⠀⠀⠀⠀⠀⠀⠀⠀⠀⠀⠀⠀⠀⠀⠀⠀⠀⠀⠀⠀⠀⠀⠀⠀⠀⠀⠀⠀⠀⠀⠀⠀⠀⠀⠀⠀⠀</a:t>
            </a:r>
            <a:br/>
            <a:r>
              <a:t>⣿⡇⠀⠀⠀⠿⠀⠀⠀⣿⣿⣿⣿⣿⣦⠀⠀⠀⠀⠀⠀⠀⠀⠀⠀⠀⠀⠀⠀⠀⠀⠈⠻⣿⣿⣿⣿⣿⣿⣿⣿⣿⣿⣿⡿⠀⠀⠀⠀⠀⠀⠀⠀⠀⠀⠀⠀⠀⠀⠀⠀⠀⠀⠀⠀⠀⠀⠀⠀⠀⠀⠀⠀⠀⠀⠀⠀⠀⠀⠀⠀⠀⠀⠀⠀⠀⠀⠀⠀⠀⠀</a:t>
            </a:r>
            <a:br/>
            <a:r>
              <a:t>⣿⠃⠀⠀⠀⠀⠀⠀⠀⢹⣿⣿⣿⣿⣿⣧⡀⠀⠀⠀⠀⠀⠀⠀⠀⠀⠀⠀⠀⠀⠀⠀⠀⠈⠻⣿⣿⣿⣿⣿⣿⣿⡿⠋⠀⠀⠀⠀⠀⠀⠀⠀⠀⠀⠀⠀⠀⠀⠀⠀⠀⠀⠀⠀⠀⠀⠀⠀⠀⠀⠀⠀⠀⠀⠀⠀⠀⠀⠀⠀⠀⠀⠀⠀⠀⠀⠀⠀⠀⠀⠀</a:t>
            </a:r>
            <a:br/>
            <a:r>
              <a:t>⡏⠀⠀⠀⠀⠀⠀⠀⠀⢸⣿⣿⣿⣿⣿⣿⣷⣄⠀⠀⠀⠀⠀⠀⠀⠀⠀⠀⠀⠀⠀⠀⠀⠀⠀⠈⠻⣿⣿⣿⣿⡟⠀⠀⠀⠀⠀⠀⠀⠀⠀⠀⠀⠀⠀⠀⠀⠀⠀⠀⠀⠀⠀⠀⠀⠀⠀⠀⠀⠀⠀⠀⠀⠀⠀⠀⠀⠀⠀⠀⠀⠀⠀⠀⠀⠀⠀⠀⠀⠀⠀</a:t>
            </a:r>
            <a:br/>
            <a:r>
              <a:t>⠁⠀⠀⢸⣿⣿⡇⠀⠀⢸⣿⣿⣿⣿⣿⣿⣿⣿⣦⠀⠀⠀⠀⠀⠀⠀⠀⠀⠀⠀⠀⠀⠀⠀⠀⠀⠀⠙⢿⣿⣿⣧⠀⠀⠀⠀⠀⠀⠀⠀⠀⠀⠀⠀⠀⠀⠀⠀⠀⠀⠀⠀⠀⠀⠀⠀⠀⠀⠀⠀⠀⠀⠀⠀⠀⠀⠀⠀⠀⠀⠀⠀⠀⠀⠀⠀⠀⠀⠀⠀⠀</a:t>
            </a:r>
            <a:br/>
            <a:r>
              <a:t>⠀⠀⠀⢸⣿⣿⠁⠀⠀⢸⣿⣿⣿⣿⣿⣿⣿⣿⣿⣷⣄⠀⠀⠀⠀⠀⠀⠀⠀⠀⠀⠀⠀⠀⠀⠀⠀⠀⠀⠹⣿⣿⣧⠀⠀⠀⠀⠀⠀⠀⠀⠀⠀⠀⠀⠀⠀⠀⠀⠀⠀⠀⠀⠀⠀⠀⠀⠀⠀⠀⠀⠀⠀⠀⠀⠀⠀⠀⠀⠀⠀⠀⠀⠀⠀⠀⠀⠀⠀⠀⠀</a:t>
            </a:r>
            <a:br/>
            <a:r>
              <a:t>⠀⠀⠀⢸⣿⣿⠀⠀⠀⣼⣿⣿⣿⣿⣿⣿⣿⣿⣿⣿⣿⣦⡀⠀⠀⠀⠀⠀⠀⠀⠀⠀⠀⠀⠀⠀⠀⠀⠀⠀⠈⢿⣿⣧⠀⠀⠀⠀⠀⠀⠀⠀⠀⠀⠀⠀⠀⠀⠀⠀⠀⠀⠀⠀⠀⠀⠀⠀⠀⠀⠀⠀⠀⠀⠀⠀⠀⠀⠀⠀⠀⠀⠀⠀⠀⠀⠀⠀⠀⠀⠀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⠀⠀⠀⠀⠀⠀⠀⠀⢠⣿⣿⣿⣿⣿⣿⣿⣿⣿⣿⣿⣿⣿⣿⣄⠀⠀⠀⠀⠀⠀⠀⠀⠀⠀⠀⠀⠀⠀⠀⠀⠀⠀⠙⣿⡆⠀⠀⠀⠀⠀⠀⠀⠀⠀⠀⠀⠀⠀⠀⠀⠀⠀⠀⠀⠀⠀⠀⠀⠀⠀⠀⠀⠀⠀⠀⠀⠀⠀⠀⠀⠀⠀⠀⠀⠀⠀⠀⠀⠀⠀⠀</a:t>
            </a:r>
            <a:br/>
            <a:r>
              <a:t>⠀⠀⠀⠀⠀⠀⠀⢀⣾⣿⣿⣿⣿⣿⣿⣿⣿⣿⣿⣿⣿⣿⣿⣿⣷⡀⠀⠀⠀⠀⠀⠀⠀⠀⠀⠀⠀⠀⠀⠀⠀⠀⠀⠈⢻⠀⠀⠀⠀⠀⠀⠀⠀⠀⠀⠀⠀⠀⠀⠀⠀⠀⠀⠀⠀⠀⠀⠀⠀⠀⠀⠀⠀⠀⠀⠀⠀⠀⠀⠀⠀⠀⠀⠀⠀⠀⠀⠀⠀⠀⠀</a:t>
            </a:r>
            <a:br/>
            <a:r>
              <a:t>⠀⠀⠀⢰⡆⠀⠀⢸⣿⣿⣿⣿⣿⣿⣿⣿⣿⣿⣿⣿⣿⣿⣿⣿⣿⣿⣦⠀⠀⠀⠀⠀⠀⠀⠀⠀⠀⠀⠀⠀⠀⠀⠀⠀⠀⠀⠀⠀⠀⠀⠀⠀⠀⠀⠀⠀⠀⠀⠀⠀⠀⠀⠀⠀⠀⠀⠀⠀⠀⠀⠀⠀⠀⠀⠀⠀⠀⠀⠀⠀⠀⠀⠀⠀⠀⠀⠀⠀⠀⠀⠀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⠀⠀⠀⣿⠃⠀⠀⢸⣿⣿⣿⣿⣿⣿⣿⣿⣿⣿⣿⣿⣿⣿⣿⣿⣿⣿⣿⣷⣄⠀⠀⠀⠀⠀⠀⠀⠀⠀⠀⠀⠀⠀⠀⠀⠀⠀⠀⠀⠀⠀⠀⠀⠀⠀⠀⠀⠀⠀⠀⠀⠀⠀⠀⠀⠀⠀⠀⠀⠀⠀⠀⠀⠀⠀⠀⠀⠀⠀⠀⠀⠀⠀⠀⠀⠀⠀⠀⠀⠀⠀⠀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⠀⠀⠀⣿⠀⠀⠀⣼⣿⣿⣿⣿⣿⣿⣿⣿⣿⣿⣿⣿⣿⣿⣿⣿⣿⣿⣿⣿⣿⣧⡀⠀⠀⠀⠀⠀⠀⠀⠀⠀⠀⠀⠀⠀⠀⠀⠀⠀⠀⠀⠀⠀⠀⠀⠀⠀⠀⠀⠀⠀⠀⠀⠀⠀⠀⠀⠀⠀⠀⠀⠀⠀⠀⠀⠀⠀⠀⠀⠀⠀⠀⠀⠀⠀⠀⠀⠀⠀⠀⠀⠀</a:t>
            </a:r>
            <a:br/>
            <a:r>
              <a:t>⠀⠀⠀⠛⠀⠀⠀⣿⣿⣿⣿⣿⣿⣿⣿⣿⣿⣿⣿⣿⣿⣿⣿⣿⣿⣿⣿⣿⣿⣿⣿⣆⠀⠀⠀⠀⠀⠀⠀⠀⠀⠀⠀⠀⠀⠀⠀⠀⠀⠀⠀⠀⠀⠀⠀⠀⠀⠀⠀⠀⠀⠀⠀⠀⠀⠀⠀⠀⠀⠀⠀⠀⠀⠀⠀⠀⠀⠀⠀⠀⠀⠀⠀⠀⠀⠀⠀⠀⠀⠀⠀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⠀⠀⠀⠀⠀⠀⠀⢸⣿⣿⣿⣿⣿⣿⣿⣿⣿⣿⣿⣿⣿⣿⣿⣿⣿⣿⣿⣿⣿⣿⣿⣿⣷⣄⠀⠀⠀⠀⠀⠀⠀⠀⠀⠀⠀⠀⠀⠀⠀⠀⠀⠀⠀⠀⠀⠀⠀⠀⠀⠀⠀⠀⠀⠀⠀⠀⠀⠀⠀⠀⠀⠀⠀⠀⠀⠀⠀⠀⠀⠀⠀⠀⠀⠀⠀⠀⠀⠀⠀⠀⠀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⠀⠀⠀⠀⠀⠀⠀⢸⣿⣿⣿⣿⣿⣿⣿⣿⣿⣿⣿⣿⣿⣿⣿⣿⣿⣿⣿⣿⣿⣿⣿⣿⣿⣿⣧⡀⠀⠀⠀⠀⠀⠀⠀⠀⠀⠀⠀⠀⠀⠀⠀⠀⠀⠀⠀⠀⠀⠀⠀⠀⠀⠀⠀⠀⠀⠀⠀⠀⠀⠀⠀⠀⠀⠀⠀⠀⠀⠀⠀⠀⠀⠀⠀⠀⠀⠀⠀⠀⠀⠀⠀</a:t>
            </a:r>
            <a:br/>
            <a:r>
              <a:t>⠀⣰⣿⣿⡆⠀⠀⢸⣿⣿⣿⣿⣿⣿⣿⣿⣿⣿⣿⣿⣿⣿⣿⣿⣿⣿⣿⣿⣿⣿⣿⣿⣿⣿⣿⣿⣦⡀⠀⠀⠀⠀⠀⠀⠀⠀⠀⠀⠀⠀⠀⠀⠀⠀⠀⠀⠀⠀⠀⠀⠀⠀⠀⠀⠀⠀⠀⠀⠀⠀⠀⠀⠀⠀⠀⠀⠀⠀⠀⠀⠀⠀⠀⠀⠀⠀⠀⠀⠀⠀⠀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⠀⠀⠀⠀⠀⠀⠀⠀⠀⠀⠀⠀⠀⠀⠀⠀⠀⠀⠀⠀⠀⠀⠀⠀⠀⠀⠻⣿⣿⣿⣿⣿⣿⣿⣿⣿⣿⣿⣿⣿⣿⣿⣿⣿⣿⣿⣧⣤⣤⣤⣤⣴⣶⣾⣿⣿⣿⣿⣿⣿⣿⣿⣿⣿⣿⣿⣿⣿⣿⣿⣿⣿⣿⣿⣿⣿⣿⣿⣿⣿⣿⣿⣿⣿⣿⣿⣿⣿⣿⣿⡇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⠀⠀⠀⠀⠀⠀⠀⠀⠀⠀⠀⠀⠀⠀⠀⠀⠀⠀⠀⠀⠀⠀⠀⠀⠀⠀⠀⠻⣿⣿⣿⣿⣿⣿⣿⣿⣿⣿⣿⣿⣿⣿⣿⣿⣿⣿⣿⣿⣿⣿⣿⣿⣿⣿⣿⣿⣿⣿⣿⣿⣿⣿⣿⣿⣿⣿⣿⣿⣿⣿⣿⣿⣿⣿⣿⣿⣿⣿⣿⣿⣿⣿⣿⣿⣿⣿⣿⣿⣿⣿⡇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⠀⠀⠀⠀⠀⠀⠀⠀⠀⠀⠀⠀⠀⠀⠀⠀⠀⠀⠀⠀⠀⠀⠀⠀⠀⠀⠀⠀⠈⠉⠻⣿⣿⣿⣿⣿⣿⣿⣿⣿⣿⣿⣿⣿⣿⣿⣿⣿⣿⣿⣿⣿⣿⣿⣿⣿⣿⣿⣿⣿⣿⣿⣿⣿⣿⣿⣿⣿⣿⣿⣿⣿⣿⣿⣿⣿⣿⣿⣿⣿⣿⣿⣿⣿⣿⣿⣿⣿⣿⣿⡇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⠀⠀⠀⠀⠀⠀⠀⠀⠀⠀⠀⠀⠀⠀⠀⠀⠀⠀⠀⠀⠀⠀⠀⠀⠀⠀⠀⠀⠀⠀⠀⠀⠙⣿⣿⣿⣿⣿⣿⣿⣿⣿⣿⣿⣿⣿⣿⣿⣿⣿⣿⣿⣿⣿⣿⣿⣿⣿⣿⣿⣿⣿⣿⣿⣿⣿⣿⣿⣿⣿⣿⣿⣿⣿⣿⣿⣿⣿⣿⣿⣿⣿⣿⣿⣿⣿⣿⣿⣿⠁⠀</a:t>
            </a:r>
            <a:br/>
            <a:r>
              <a:t>⠀⠀⠀⠀⠀⠀⠀⠀⠀⠀⠀⠀⠀⠀⠀⠀⠀⠀⠀⠀⠀⠀⠀⠀⠀⠀⠀⠀⠀⠀⠀⠀⠀⠀⠛⢿⣿⣿⣿⣿⣿⣿⣿⣿⣿⣿⣿⣿⣿⣿⣿⣿⣿⣿⣿⣿⣿⣿⣿⣿⣿⣿⣿⣿⣿⣿⣿⣿⣿⣿⣿⣿⣿⣿⣿⣿⣿⣿⣿⣿⣿⣿⣿⣿⣿⣿⣿⣿⡇⠀⠀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⠀⠀⠀⠀⠀⠀⠀⠀⠀⠀⠀⠀⠀⠀⠀⠀⠀⠀⠀⠀⠀⠀⠀⠀⠀⠀⠀⠀⠀⠀⠀⠀⠀⠀⠀⠀⠙⠻⣿⣿⣿⣿⣿⣿⣿⣿⣿⣿⣿⣿⣿⣿⣿⣿⣿⣿⣿⣿⣿⣿⣿⣿⣿⣿⣿⣿⣿⣿⣿⣿⣿⣿⣿⣿⣿⣿⣿⣿⣿⣿⣿⣿⣿⣿⣿⣿⣿⣿⣷⣤⡄</a:t>
            </a:r>
            <a:br/>
            <a:r>
              <a:t>⠀⠀⠀⠀⠀⠀⠀⠀⠀⠀⠀⠀⠀⠀⠀⠀⠀⠀⠀⠀⠀⠀⠀⠀⠀⠀⠀⠀⠀⠀⠀⠀⠀⠀⠀⠀⠀⠀⠀⠙⢿⣿⣿⣿⣿⣿⣿⣿⣿⣿⣿⣿⣿⣿⣿⣿⣿⣿⣿⣿⣿⣿⣿⣿⣿⣿⣿⣿⣿⣿⣿⣿⣿⣿⣿⣿⣿⣿⣿⣿⣿⣿⣿⣿⣿⣿⣿⣿⣿⣿⡇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⠀⠀⠀⠀⠀⠀⠀⠀⠀⠀⠀⠀⠀⠀⠀⠀⠀⠀⠀⠀⠀⠀⠀⠀⠀⠀⠀⠀⠀⠀⠀⠀⠀⠀⠀⠀⠀⠀⠀⠀⠈⠛⢿⣿⣿⣿⣿⣿⣿⣿⣿⣿⣿⣿⣿⣿⣿⣿⣿⣿⣿⣿⣿⣿⣿⣿⣿⣿⣿⣿⣿⣿⣿⣿⣿⣿⣿⣿⣿⣿⣿⣿⣿⣿⣿⣿⣿⣿⣿⣿⡇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⠀⠀⠀⠀⠀⠀⠀⠀⠀⠀⠀⠀⠀⠀⠀⠀⠀⠀⠀⠀⠀⠀⠀⠀⠀⠀⠀⠀⠀⠀⠀⠀⠀⠀⠀⠀⠀⠀⠀⠀⠀⠀⠀⠙⠻⢿⣿⣿⣿⣿⣿⣿⣿⣿⣿⣿⣿⣿⣿⣿⣿⣿⣿⣿⣿⣿⣿⣿⣿⣿⣿⣿⣿⣿⣿⣿⣿⣿⣿⣿⣿⣿⣿⣿⣿⣿⣿⣿⣿⣿⡇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⠀⠀⠀⠀⠀⠀⠀⠀⠀⠀⠀⠀⠀⠀⠀⠀⠀⠀⠀⠀⠀⠀⠀⠀⠀⠀⠀⠀⠀⠀⠀⠀⠀⠀⠀⠀⠀⠀⠀⠀⠀⠀⠀⠀⠀⠀⠀⠈⠙⠙⠌⢿⣿⣿⣿⣿⣿⣿⣿⣿⣿⣿⣿⣿⣿⣿⣿⣿⣿⣿⣿⣿⣿⣿⣿⣿⣿⣿⣿⣿⣿⣿⣿⣿⣿⣿⣿⣿⣿⣿⡇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⠀⠀⠀⠀⠀⠀⠀⠀⠀⠀⠀⠀⠀⠀⠀⠀⠀⠀⠀⠀⠀⠀⠀⠀⠀⠀⠀⠀⠀⠀⠀⠀⠀⠀⠀⠀⠀⠀⠀⠀⠀⠀⠀⠀⠀⠀⠀⠀⠀⢀⣠⣼⣿⣿⣿⣿⣿⣿⣿⣿⣿⣿⣿⣿⣿⣿⣿⣿⣿⣿⣿⣿⣿⣿⣿⣿⣿⣿⣿⣿⣿⣿⣿⣿⣿⣿⣿⣿⣿⣿⡇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⠀⠀⠀⠀⠀⠀⠀⠀⠀⠀⠀⠀⠀⠀⠀⠀⠀⠀⠀⠀⠀⠀⠀⠀⠀⠀⠀⠀⠀⠀⠀⠀⠀⠀⠀⠀⠀⠀⠀⠀⠀⠀⠀⠀⠀⠀⠀⠀⠀⠈⠻⢿⣿⣿⣿⣿⣿⣿⣿⣿⣿⣿⣿⣿⣿⣿⣿⣿⣿⣿⣿⣿⣿⣿⣿⣿⣿⣿⣿⣿⣿⣿⣿⣿⣿⣿⣿⣿⣿⣿⡇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⠀⠀⠀⠀⠀⠀⠀⠀⠀⠀⠀⠀⠀⠀⠀⠀⠀⠀⠀⠀⠀⠀⠀⠀⠀⠀⠀⠀⠀⠀⠀⠀⠀⠀⠀⠀⠀⠀⠀⠀⠀⢀⠀⠀⣠⣴⣶⣶⣦⣤⡀⢸⣿⣿⣿⣿⣿⣿⣿⣿⣿⣿⣿⣿⣿⣿⣿⣿⣿⣿⣿⣿⣿⣿⣿⣿⣿⣿⣿⣿⣿⣿⣿⣿⣿⣿⣿⣿⣿⣿⡇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⠀⠀⠀⠀⠀⠀⠀⠀⠀⠀⠀⠀⠀⠀⠀⠀⠀⠀⠀⠀⠀⠀⠀⠀⠀⠀⠀⠀⠀⠀⠀⠀⠀⠀⠀⠀⠀⠀⠀⠀⠀⢀⣷⣿⣿⣿⣿⣿⣿⣿⣿⣦⡉⠻⣿⣿⣿⣿⣿⣿⣿⣿⣿⣿⣿⣿⣿⣿⣿⣿⣿⣿⣿⣿⣿⣿⣿⣿⣿⣿⣿⣿⣿⣿⣿⣿⣿⣿⣿⣿⡇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⠀⠀⠀⠀⠀⠀⠀⠀⠀⠀⠀⠀⠀⠀⠀⠀⠀⠀⠀⠀⠀⠀⠀⠀⠀⠀⠀⠀⠀⠀⠀⠀⠀⠀⠀⠀⠀⠀⠀⣠⣴⣿⣿⣿⣿⣿⣿⣿⣿⣿⣿⣿⣿⡄⣼⣿⣿⣿⣿⣿⣿⣿⣿⣿⣿⣿⣿⣿⣿⣿⣿⣿⣿⣿⣿⣿⣿⣿⣿⣿⣿⣿⣿⣿⣿⣿⣿⣿⣿⣿⡇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⠀⠀⠀⠀⠀⠀⠀⠀⠀⠀⠀⠀⠀⠀⠀⠀⠀⠀⠀⠀⠀⠀⠀⠀⠀⠀⠀⠀⠀⠀⠀⠀⠀⠀⠀⠀⠀⠀⣾⣿⣿⣿⣿⣿⣿⣿⣿⣿⣿⣿⣿⣿⣿⣿⡀⠙⣿⣿⠟⠋⠋⠹⣿⣿⣿⣿⣿⣿⣿⣿⣿⣿⣿⣿⣿⣿⣿⣿⣿⣿⣿⣿⣿⣿⣿⣿⣿⣿⣿⣿⡇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⠀⠀⠀⠀⠀⠀⠀⠀⠀⠀⠀⠀⠀⠀⠀⠀⠀⠀⠀⠀⠀⠀⠀⠀⠀⠀⠀⠀⠀⠀⠀⠀⠀⠀⠀⠀⠀⠀⣿⣿⣿⣿⣿⣿⣿⣿⣿⣿⣿⣿⣿⣿⣿⣿⡇⠀⠀⠀⠀⠀⠀⢾⣿⣿⣿⣿⣿⣿⣿⣿⣿⣿⣿⣿⣿⣿⣿⣿⣿⣿⣿⣿⣿⣿⣿⣿⣿⣿⣿⣿⡇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⠀⠀⠀⠀⠀⠀⠀⠀⠀⠀⠀⠀⠀⠀⠀⠀⠀⠀⠀⠀⠀⠀⠀⠀⠀⠀⠀⠀⠀⠀⠀⠀⠀⠀⠀⠀⠀⠀⣿⣿⣿⣿⣿⣿⣿⣿⣿⣿⣿⣿⣿⣿⣿⣿⠃⠀⠀⠀⠀⠀⠀⠀⠹⣿⣿⣿⣿⣿⣿⣿⣿⣿⣿⣿⣿⣿⣿⣿⣿⣿⣿⣿⣿⣿⣿⣿⣿⣿⣿⣿⡇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⠀⠀⠀⠀⠀⠀⠀⠀⠀⠀⠀⠀⠀⠀⠀⠀⠀⠀⠀⠀⠀⠀⠀⠀⠀⠀⠀⠀⠀⠀⠀⠀⠀⠀⠀⠀⠀⠀⠈⢿⣿⣿⣿⣿⣿⣿⣿⣿⣿⣿⣿⣿⣿⡁⠀⠀⠀⠀⠀⠀⠀⠀⣴⣿⣿⣿⣿⣿⣿⣿⣿⣿⣿⣿⣿⣿⣿⣿⣿⣿⣿⣿⣿⣿⣿⣿⣿⣿⣿⣿⡇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⠀⠀⠀⠀⠀⠀⠀⠀⠀⠀⠀⠀⠀⠀⠀⠀⠀⠀⠀⠀⠀⠀⠀⠀⠀⠀⠀⠀⠀⠀⠀⠀⠀⠀⠀⠀⠀⠀⠀⠀⠙⢿⣿⣿⣿⣿⣿⣿⣿⣿⣿⣿⣿⣿⣦⠀⠀⠀⠀⠀⠀⣾⣿⣿⣿⣿⣿⣿⣿⣿⣿⣿⣿⣿⣿⣿⣿⣿⣿⣿⣿⣿⣿⣿⣿⣿⣿⣿⣿⣿⡇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⠀⠀⠀⠀⠀⠀⠀⠀⠀⠀⠀⠀⠀⠀⠀⠀⠀⠀⠀⠀⠀⠀⠀⠀⠀⠀⠀⠀⠀⠀⠀⠀⠀⠀⠀⠀⠀⠀⠀⠀⠀⠀⠙⠛⠻⠿⢿⣿⣿⣿⣿⣿⣿⣿⣿⣧⠀⠀⠀⠀⠀⣿⣿⣿⣿⣿⣿⣿⣿⣿⣿⣿⣿⣿⣿⣿⣿⣿⣿⣿⣿⣿⣿⣿⣿⣿⣿⣿⣿⣿⡇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⠀⠀⠀⠀⠀⠀⠀⠀⠀⠀⠀⠀⠀⠀⠀⠀⠀⠀⠀⠀⠀⠀⠀⠀⠀⠀⠀⠀⠀⠀⠀⠀⠀⠀⠀⠀⠀⠀⠀⠀⠀⠀⠀⠀⠀⠀⠀⠀⠉⠻⣿⣿⣿⣿⣿⣿⡆⠀⠀⠀⢀⣿⣿⣿⣿⣿⣿⣿⣿⣿⣿⣿⣿⣿⣿⣿⣿⣿⣿⣿⣿⣿⣿⣿⣿⣿⣿⣿⣿⣿⡇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⠀⠀⠀⠀⠀⠀⠀⠀⠀⠀⠀⠀⠀⠀⠀⠀⠀⠀⠀⠀⠀⠀⠀⠀⠀⠀⠀⠀⠀⠀⠀⠀⠀⠀⠀⠀⠀⠀⠀⠀⠀⠀⠀⠀⠀⠀⠀⠀⠀⠀⠸⣿⣿⣿⣿⣿⣿⡀⠀⣠⣿⣿⣿⣿⣿⣿⣿⣿⣿⣿⣿⣿⣿⣿⣿⣿⣿⣿⣿⣿⣿⣿⣿⣿⣿⣿⣿⣿⣿⣿⡇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⠀⠀⠀⠀⠀⠀⠀⠀⠀⠀⠀⠀⠀⠀⠀⠀⠀⠀⠀⠀⠀⠀⠀⠀⠀⠀⠀⠀⠀⠀⠀⠀⠀⠀⠀⠀⠀⠀⠀⠀⠀⠀⠀⠀⠀⠀⠀⠀⠀⠀⠀⣿⣿⣿⣿⣿⣿⣧⣼⣿⣿⣿⣿⣿⣿⣿⣿⣿⣿⣿⣿⣿⣿⣿⣿⣿⣿⣿⣿⣿⣿⣿⣿⣿⣿⣿⣿⣿⣿⣿⡇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⣿⣿⠟⠀⠀⠀⠀⠀⠀⠀⠀⠀⠀⠀⠀⠀⠀⠀⠀⠀⠘⣿⣿⣿⣿⣿⣧⠀⠀⠀⠀⠀⠀⠀⠀⠀⠀⠀⠀⠀⠀⠀⠀⠀⠀⠀⠀⠀⠀⠀⠀⠀⠀⠀⠀⠀⠀⠀⠀⠀⠀⠀⠀⠀⠀⢀⣾⣿⣿⣿⣿⣿⣿⣿⣿⣿⣿⣿⣿⣿⣿⣿⣿⣿⣿⣿⣿⣿⣿⣿⡇</a:t>
            </a:r>
            <a:br/>
            <a:r>
              <a:t>⣿⡟⠀⠀⠀⠀⠀⠀⠀⠀⠀⠀⠀⠀⠀⠀⠀⠀⠀⠀⠀⠀⠙⣿⣿⣿⣿⣧⠀⠀⠀⠀⠀⠀⠀⠀⠀⠀⠀⠀⠀⠀⠀⠀⠀⠀⠀⠀⠀⠀⠀⠀⠀⠀⠀⠀⠀⠀⠀⠀⠀⠀⠀⠀⢀⣼⣿⣿⣿⣿⣿⣿⣿⣿⣿⣿⣿⣿⣿⣿⣿⣿⣿⣿⣿⣿⣿⣿⣿⣿⡇</a:t>
            </a:r>
            <a:br/>
            <a:r>
              <a:t>⣟⣀⡀⠀⠀⠀⠀⠀⠀⠀⠀⠀⠀⠀⠀⠀⠀⠀⠀⠀⣶⣶⣤⣿⣿⣿⣿⣿⣷⡀⠀⠀⠀⠀⠀⠀⠀⠀⠀⠀⠀⠀⠀⠀⠀⠀⠀⠀⠀⠀⠀⠀⠀⠀⠀⠀⠀⠀⠀⠀⠀⠀⠀⢠⣾⣿⣿⣿⣿⣿⣿⣿⣿⣿⣿⣿⣿⣿⣿⣿⣿⣿⣿⣿⣿⣿⣿⣿⣿⣿⡇</a:t>
            </a:r>
            <a:br/>
            <a:r>
              <a:t>⣿⣿⠇⠀⠀⠀⠀⠀⠀⠀⠀⠀⠀⠀⠀⠀⠀⠀⠀⠀⢸⣿⣿⣿⣿⣿⣿⣿⣿⣿⣄⠀⠀⠀⠀⠀⠀⠀⠀⠀⠀⠀⠀⠀⠀⠀⠀⠀⠀⠀⠀⠀⠀⠀⠀⠀⠀⠀⠀⠀⠀⢀⣴⣿⣿⣿⣿⣿⣿⣿⣿⣿⣿⣿⣿⣿⣿⣿⣿⣿⣿⣿⣿⣿⣿⣿⣿⣿⣿⣿⡇</a:t>
            </a:r>
            <a:br/>
            <a:r>
              <a:t>⣿⣿⠀⠀⠀⠀⠀⠀⠀⠀⠀⠀⠀⠀⠀⠀⠀⠀⠀⠀⠈⣿⣿⣿⣿⣿⣿⣿⣿⣿⣿⣷⣄⠀⠀⠀⠀⠀⠀⠀⠀⠀⠀⠀⠀⠀⠀⠀⠀⠀⠀⠀⠀⠀⠀⠀⠀⠀⠀⣀⣴⣿⣿⣿⣿⣿⣿⣿⣿⣿⣿⣿⣿⣿⣿⣿⣿⣿⣿⣿⣿⣿⣿⣿⣿⣿⣿⣿⣿⣿⡇</a:t>
            </a:r>
            <a:br/>
            <a:r>
              <a:t>⣿⡏⠀⠀⠀⠀⠀⠀⠀⠀⠀⠀⠀⠀⠀⠀⠀⠀⠀⠀⠀⢻⣿⣿⣿⣿⣿⣿⣿⣿⣿⣿⣿⣿⣦⣄⡀⠀⠀⠀⠀⠀⠀⠀⠀⠀⠀⠀⠀⠀⠀⠀⠀⠀⠀⠀⣀⣴⣾⣿⣿⣿⣿⣿⣿⣿⣿⣿⣿⣿⣿⣿⣿⣿⣿⣿⣿⣿⣿⣿⣿⣿⣿⣿⣿⣿⣿⣿⣿⣿⡇</a:t>
            </a:r>
            <a:br/>
            <a:r>
              <a:t>⣿⡇⠀⠀⠀⠀⠀⠀⠀⠀⠀⠀⠀⠀⠀⠀⠀⠀⠀⠀⠀⠸⣿⣿⣿⣿⣿⣿⣿⣿⣿⣿⣿⣿⣿⣿⣿⣷⣶⣤⣄⣀⠀⠀⠀⠀⠀⠀⠀⠀⠀⠀⢀⣤⣶⣿⣿⣿⣿⣿⣿⣿⣿⣿⣿⣿⣿⣿⣿⣿⣿⣿⣿⣿⡟⠉⠉⠛⠛⠛⠿⠿⣿⣿⣿⣿⣿⣿⣿⣿⡇</a:t>
            </a:r>
            <a:br/>
            <a:r>
              <a:t>⣿⡇⠀⠀⠀⣶⠀⠀⠀⠀⠀⠀⠀⠀⠀⠀⠀⠀⠀⠀⠀⠀⣿⣿⣿⣿⣿⣿⣿⣿⣿⣿⣿⣿⣿⣿⣿⣿⣿⣿⣿⣿⣿⣦⠀⠀⠀⠀⠀⠀⠀⠀⣿⣿⣿⣿⣿⣿⣿⣿⣿⣿⣿⣿⣿⣿⣿⣿⣿⣿⣿⣿⣿⣿⣿⡶⠤⠀⠀⠀⠀⠀⠀⠀⠀⠀⠀⠈⠉⠛⠃</a:t>
            </a:r>
            <a:br/>
            <a:r>
              <a:t>⣿⠀⠀⠀⠠⣿⠀⠀⠀⠀⠀⠀⠀⠀⠀⠀⠀⠀⠀⠀⠀⠀⢸⣿⣿⣿⣿⣿⣿⣿⣿⣿⣿⣿⣿⣿⣿⣿⣿⣿⣿⣿⣿⣿⡆⠀⠀⠀⠀⠀⠀⠀⣿⣿⣿⣿⣿⣿⣿⣿⣿⣿⣿⣿⣿⣿⣿⣿⣿⣿⣿⣿⠟⠋⠁⠀⠀⠀⠀⠀⠀⠀⠀⠀⠀⠀⠀⠀⠀⠀⠀</a:t>
            </a:r>
            <a:br/>
            <a:r>
              <a:t>⣿⠀⠀⠀⠘⠏⠀⠀⠀⠀⠀⠀⠀⠀⠀⠀⠀⠀⠀⠀⠀⠀⠘⣿⣿⣿⣿⣿⣿⣿⣿⣿⣿⣿⣿⣿⣿⣿⣿⣿⣿⣿⣿⣿⣧⠀⠀⠀⠀⠀⠀⠀⣿⣿⣿⣿⣿⣿⣿⣿⣿⣿⣿⣿⣿⣿⣿⣿⣿⠗⠂⠀⠀⠀⠀⠀⠀⠀⠀⠀⠀⠀⠀⠀⠀⠀⠀⠀⠀⠀⠀</a:t>
            </a:r>
            <a:br/>
            <a:r>
              <a:t>⠏⠀⠀⠀⠀⠀⠀⠀⠀⠀⠀⠀⠀⠀⠀⠀⠀⠀⠀⠀⠀⠀⠀⢿⣿⣿⣿⣿⣿⣿⣿⣿⣿⣿⣿⣿⣿⣿⣿⣿⣿⣿⣿⣿⣿⣄⠀⢀⣀⣠⣤⣼⣿⣿⣿⣿⣿⣿⣿⣿⣿⣿⣿⣿⣿⣿⡿⠋⠀⠀⠀⠀⠀⠀⠀⠀⠀⠀⠀⠀⠀⠀⠀⠀⠀⠀⠀⠀⠀⠀⠀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⠀⠀⠀⠀⠀⠀⠀⠀⠀⠀⠀⠀⠀⠀⠀⠀⠀⠀⠀⠀⠀⠀⠀⢸⣿⣿⣿⣿⣿⣿⣿⣿⣿⣿⣿⣿⣿⣿⣿⣿⣿⣿⣿⣿⣿⣿⠀⢸⣿⣿⣿⣿⣿⣿⣿⣿⣿⣿⣿⣿⣿⣿⣿⣿⣿⠟⠀⠀⠀⠀⠀⠀⠀⠀⠀⠀⠀⠀⠀⠀⠀⠀⠀⠀⠀⠀⠀⠀⠀⠀⠀</a:t>
            </a:r>
            <a:br/>
            <a:r>
              <a:t>⠀⠀⠀⣾⣿⡗⠀⠀⠀⠀⠀⠀⠀⠀⠀⠀⠀⠀⠀⠀⠀⠀⠀⠘⣿⣿⣿⣿⣿⣿⣿⣿⣿⣿⣿⣿⣿⣿⣿⣿⣿⣿⣿⣿⣿⣿⣿⣿⣿⣿⣿⣿⣿⣿⣿⣿⣿⣿⣿⣿⣿⣿⣿⡿⠁⠀⠀⠀⠀⠀⠀⠀⠀⠀⠀⠀⠀⠀⠀⠀⠀⠀⠀⠀⠀⠀⠀⠀⠀⠀⠀</a:t>
            </a:r>
            <a:br/>
            <a:r>
              <a:t>⠀⠀⢀⣿⣿⡇⠀⠀⠀⠀⠀⠀⠀⠀⠀⠀⠀⠀⠀⠀⠀⠀⠀⠀⣿⣿⣿⣿⣿⣿⣿⣿⣿⣿⣿⣿⣿⣿⣿⣿⣿⣿⣿⣿⣿⣿⣿⣿⣿⣿⣿⣿⣿⣿⣿⣿⠟⠻⣿⣿⣿⣿⣿⠅⠀⠀⠀⠀⠀⠀⠀⠀⠀⠀⠀⠀⠀⠀⠀⠀⠀⠀⠀⠀⠀⠀⠀⠀⠀⠀⠀</a:t>
            </a:r>
            <a:br/>
            <a:r>
              <a:t>⠀⠀⠸⠿⣿⠀⠀⠀⠀⠀⠀⠀⠀⠀⠀⠀⠀⠀⠀⠀⠀⠀⠀⠀⣿⣿⣿⣿⣿⣿⣿⣿⣿⣿⣿⣿⣿⣿⣿⣿⣿⣿⣿⣿⣿⣿⣿⣿⣿⣿⣿⣿⣿⣿⣿⠃⠀⠀⠈⠻⣿⣿⣥⡴⣠⠂⠄⠀⠀⠀⠀⠀⠀⠀⠀⠀⠀⠀⠀⠀⠀⠀⠀⠀⠀⠀⠀⠀⠀⠀⠀</a:t>
            </a:r>
            <a:br/>
            <a:r>
              <a:t>⠀⠀⠀⠀⠀⠀⠀⠀⣷⠀⠀⠀⠀⠀⠀⠀⠀⠀⠀⠀⠀⠀⠀⠀⢿⣿⣿⣿⣿⣿⣿⣿⣿⣿⣿⣿⣿⣿⣿⣿⣿⣿⣿⣿⣿⣿⣿⣿⣿⣿⣿⣿⣿⣿⡟⠀⠀⠀⠀⠀⠀⠉⠛⠛⠁⠊⠀⠀⠀⠀⠀⠀⠀⠀⠀⠀⠀⠀⠀⠀⠀⠀⠀⠀⠀⠀⠀⠀⠀⠀⠀</a:t>
            </a:r>
            <a:br/>
            <a:r>
              <a:t>⠀⠀⠀⡀⠀⠀⠀⣾⣿⣇⠀⠀⠀⠀⠀⠀⠀⠀⠀⠀⠀⠀⠀⠀⠈⠻⣿⣿⣿⣿⣿⣿⣿⣿⣿⣿⣿⣿⣿⣿⣿⣿⣿⣿⣿⣿⣿⣿⣿⣿⡿⠛⠛⠉⠀⠀⠀⠀⠀⠀⠀⠀⠀⠀⠀⠀⠀⠀⠀⠀⠀⠀⠀⠀⠀⠀⠀⠀⠀⠀⠀⠀⠀⠀⠀⠀⠀⠀⠀⠀⠀</a:t>
            </a:r>
            <a:br/>
            <a:r>
              <a:t>⠀⠀⢸⡇⠀⠀⠀⣿⣿⣿⡆⠀⠀⠀⠀⠀⠀⠀⠀⠀⠀⠀⠀⠀⠀⠀⠈⠻⣿⣿⣿⣿⣿⣿⣿⣿⣿⣿⣿⣿⣿⣿⣿⣿⣿⣿⣿⣿⣿⣿⠀⠀⠀⠀⠀⠀⠀⠀⠀⠀⠀⠀⠀⠀⠀⠀⠀⠀⠀⠀⠀⠀⠀⠀⠀⠀⠀⠀⠀⠀⠀⠀⠀⠀⠀⠀⠀⠀⠀⠀⠀</a:t>
            </a:r>
            <a:br/>
            <a:r>
              <a:t>⠀⠀⣾⡇⠀⠀⢠⣿⣿⣿⣿⡄⠀⠀⠀⠀⠀⠀⠀⠀⠀⠀⠀⠀⠀⠀⠀⠀⠈⠻⣿⣿⣿⣿⣿⣿⣿⣿⣿⣿⣿⣿⣿⣿⣿⣿⣿⣿⣿⠏⠀⠀⠀⠀⠀⠀⠀⠀⠀⠀⠀⠀⠀⠀⠀⠀⠀⠀⠀⠀⠀⠀⠀⠀⠀⠀⠀⠀⠀⠀⠀⠀⠀⠀⠀⠀⠀⠀⠀⠀⠀</a:t>
            </a:r>
            <a:br/>
            <a:r>
              <a:t>⠀⠀⣿⠀⠀⠀⢸⣿⣿⣿⣿⣿⣄⠀⠀⠀⠀⠀⠀⠀⠀⠀⠀⠀⠀⠀⠀⠀⠀⠀⠈⠻⣿⣿⣿⣿⣿⣿⣿⣿⣿⣿⣿⣿⡿⠉⠉⠉⠁⠀⠀⠀⠀⠀⠀⠀⠀⠀⠀⠀⠀⠀⠀⠀⠀⠀⠀⠀⠀⠀⠀⠀⠀⠀⠀⠀⠀⠀⠀⠀⠀⠀⠀⠀⠀⠀⠀⠀⠀⠀⠀</a:t>
            </a:r>
            <a:br/>
            <a:r>
              <a:t>⠀⠀⠉⠀⠀⠀⠸⣿⣿⣿⣿⣿⣿⣆⠀⠀⠀⠀⠀⠀⠀⠀⠀⠀⠀⠀⠀⠀⠀⠀⠀⠀⠈⢿⣿⣿⣿⣿⣿⣿⣿⣿⣿⠟⠁⠀⠀⠀⠀⠀⠀⠀⠀⠀⠀⠀⠀⠀⠀⠀⠀⠀⠀⠀⠀⠀⠀⠀⠀⠀⠀⠀⠀⠀⠀⠀⠀⠀⠀⠀⠀⠀⠀⠀⠀⠀⠀⠀⠀⠀⠀</a:t>
            </a:r>
            <a:br/>
            <a:r>
              <a:t>⠀⠀⠀⠀⠀⠀⠀⣿⣿⣿⣿⣿⣿⣿⣷⡀⠀⠀⠀⠀⠀⠀⠀⠀⠀⠀⠀⠀⠀⠀⠀⠀⠀⠀⠙⢿⣿⣿⣿⣿⣿⡟⠁⠀⠀⠀⠀⠀⠀⠀⠀⠀⠀⠀⠀⠀⠀⠀⠀⠀⠀⠀⠀⠀⠀⠀⠀⠀⠀⠀⠀⠀⠀⠀⠀⠀⠀⠀⠀⠀⠀⠀⠀⠀⠀⠀⠀⠀⠀⠀⠀</a:t>
            </a:r>
            <a:br/>
            <a:r>
              <a:t>⢠⣤⣤⡄⠀⠀⠀⣿⣿⣿⣿⣿⣿⣿⣿⣿⣄⠀⠀⠀⠀⠀⠀⠀⠀⠀⠀⠀⠀⠀⠀⠀⠀⠀⠀⠀⠙⣿⣿⣿⣿⡄⠀⠀⠀⠀⠀⠀⠀⠀⠀⠀⠀⠀⠀⠀⠀⠀⠀⠀⠀⠀⠀⠀⠀⠀⠀⠀⠀⠀⠀⠀⠀⠀⠀⠀⠀⠀⠀⠀⠀⠀⠀⠀⠀⠀⠀⠀⠀⠀⠀</a:t>
            </a:r>
            <a:br/>
            <a:r>
              <a:t>⢸⣿⣿⠃⠀⠀⢀⣿⣿⣿⣿⣿⣿⣿⣿⣿⣿⣧⡀⠀⠀⠀⠀⠀⠀⠀⠀⠀⠀⠀⠀⠀⠀⠀⠀⠀⠀⠈⠻⣿⣿⣷⡀⠀⠀⠀⠀⠀⠀⠀⠀⠀⠀⠀⠀⠀⠀⠀⠀⠀⠀⠀⠀⠀⠀⠀⠀⠀⠀⠀⠀⠀⠀⠀⠀⠀⠀⠀⠀⠀⠀⠀⠀⠀⠀⠀⠀⠀⠀⠀⠀</a:t>
            </a:r>
            <a:br/>
            <a:r>
              <a:t>⣸⣿⣿⠀⠀⠀⢸⣿⣿⣿⣿⣿⣿⣿⣿⣿⣿⣿⣿⣄⠀⠀⠀⠀⠀⠀⠀⠀⠀⠀⠀⠀⠀⠀⠀⠀⠀⠀⠀⠘⢿⣿⣷⠀⠀⠀⠀⠀⠀⠀⠀⠀⠀⠀⠀⠀⠀⠀⠀⠀⠀⠀⠀⠀⠀⠀⠀⠀⠀⠀⠀⠀⠀⠀⠀⠀⠀⠀⠀⠀⠀⠀⠀⠀⠀⠀⠀⠀⠀⠀⠀</a:t>
            </a:r>
            <a:br/>
            <a:r>
              <a:t>⠿⠿⡟⠀⠀⠀⣸⣿⣿⣿⣿⣿⣿⣿⣿⣿⣿⣿⣿⣿⣷⡀⠀⠀⠀⠀⠀⠀⠀⠀⠀⠀⠀⠀⠀⠀⠀⠀⠀⠀⠀⠹⣿⣧⠀⠀⠀⠀⠀⠀⠀⠀⠀⠀⠀⠀⠀⠀⠀⠀⠀⠀⠀⠀⠀⠀⠀⠀⠀⠀⠀⠀⠀⠀⠀⠀⠀⠀⠀⠀⠀⠀⠀⠀⠀⠀⠀⠀⠀⠀⠀</a:t>
            </a:r>
            <a:br/>
            <a:r>
              <a:t>⠀⠀⠀⠀⠀⢀⣿⣿⣿⣿⣿⣿⣿⣿⣿⣿⣿⣿⣿⣿⣿⣿⣦⠀⠀⠀⠀⠀⠀⠀⠀⠀⠀⠀⠀⠀⠀⠀⠀⠀⠀⠀⠈⢿⡆⠀⠀⠀⠀⠀⠀⠀⠀⠀⠀⠀⠀⠀⠀⠀⠀⠀⠀⠀⠀⠀⠀⠀⠀⠀⠀⠀⠀⠀⠀⠀⠀⠀⠀⠀⠀⠀⠀⠀⠀⠀⠀⠀⠀⠀⠀</a:t>
            </a:r>
            <a:br/>
            <a:r>
              <a:t>⠀⠀⠀⠀⠀⣾⣿⣿⣿⣿⣿⣿⣿⣿⣿⣿⣿⣿⣿⣿⣿⣿⣿⣷⣄⠀⠀⠀⠀⠀⠀⠀⠀⠀⠀⠀⠀⠀⠀⠀⠀⠀⠀⠀⠱⠀⠀⠀⠀⠀⠀⠀⠀⠀⠀⠀⠀⠀⠀⠀⠀⠀⠀⠀⠀⠀⠀⠀⠀⠀⠀⠀⠀⠀⠀⠀⠀⠀⠀⠀⠀⠀⠀⠀⠀⠀⠀⠀⠀⠀⠀</a:t>
            </a:r>
            <a:br/>
            <a:r>
              <a:t>⣰⠀⠀⠀⠀⣿⣿⣿⣿⣿⣿⣿⣿⣿⣿⣿⣿⣿⣿⣿⣿⣿⣿⣿⣿⣦⡀⠀⠀⠀⠀⠀⠀⠀⠀⠀⠀⠀⠀⠀⠀⠀⠀⠀⠀⠀⠀⠀⠀⠀⠀⠀⠀⠀⠀⠀⠀⠀⠀⠀⠀⠀⠀⠀⠀⠀⠀⠀⠀⠀⠀⠀⠀⠀⠀⠀⠀⠀⠀⠀⠀⠀⠀⠀⠀⠀⠀⠀⠀⠀⠀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⣿⠀⠀⠀⢸⣿⣿⣿⣿⣿⣿⣿⣿⣿⣿⣿⣿⣿⣿⣿⣿⣿⣿⣿⣿⣿⣿⣆⠀⠀⠀⠀⠀⠀⠀⠀⠀⠀⠀⠀⠀⠀⠀⠀⠀⠀⠀⠀⠀⠀⠀⠀⠀⠀⠀⠀⠀⠀⠀⠀⠀⠀⠀⠀⠀⠀⠀⠀⠀⠀⠀⠀⠀⠀⠀⠀⠀⠀⠀⠀⠀⠀⠀⠀⠀⠀⠀⠀⠀⠀⠀</a:t>
            </a:r>
            <a:br/>
            <a:r>
              <a:t>⣿⠀⠀⠀⢸⣿⣿⣿⣿⣿⣿⣿⣿⣿⣿⣿⣿⣿⣿⣿⣿⣿⣿⣿⣿⣿⣿⣿⣷⣄⠀⠀⠀⠀⠀⠀⠀⠀⠀⠀⠀⠀⠀⠀⠀⠀⠀⠀⠀⠀⠀⠀⠀⠀⠀⠀⠀⠀⠀⠀⠀⠀⠀⠀⠀⠀⠀⠀⠀⠀⠀⠀⠀⠀⠀⠀⠀⠀⠀⠀⠀⠀⠀⠀⠀⠀⠀⠀⠀⠀⠀</a:t>
            </a:r>
            <a:br/>
            <a:r>
              <a:t>⠏⠀⠀⠀⣾⣿⣿⣿⣿⣿⣿⣿⣿⣿⣿⣿⣿⣿⣿⣿⣿⣿⣿⣿⣿⣿⣿⣿⣿⣿⣦⡀⠀⠀⠀⠀⠀⠀⠀⠀⠀⠀⠀⠀⠀⠀⠀⠀⠀⠀⠀⠀⠀⠀⠀⠀⠀⠀⠀⠀⠀⠀⠀⠀⠀⠀⠀⠀⠀⠀⠀⠀⠀⠀⠀⠀⠀⠀⠀⠀⠀⠀⠀⠀⠀⠀⠀⠀⠀⠀⠀</a:t>
            </a:r>
            <a:br/>
            <a:r>
              <a:t>⠀⠀⠀⠀⢹⣿⣿⣿⣿⣿⣿⣿⣿⣿⣿⣿⣿⣿⣿⣿⣿⣿⣿⣿⣿⣿⣿⣿⣿⣿⣿⣿⣆⠀⠀⠀⠀⠀⠀⠀⠀⠀⠀⠀⠀⠀⠀⠀⠀⠀⠀⠀⠀⠀⠀⠀⠀⠀⠀⠀⠀⠀⠀⠀⠀⠀⠀⠀⠀⠀⠀⠀⠀⠀⠀⠀⠀⠀⠀⠀⠀⠀⠀⠀⠀⠀⠀⠀⠀⠀⠀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⠀⠀⠀⠀⠀⣿⣿⣿⣿⣿⣿⣿⣿⣿⣿⣿⣿⣿⣿⣿⣿⣿⣿⣿⣿⣿⣿⣿⣿⣿⣿⣿⣿⣷⣄⠀⠀⠀⠀⠀⠀⠀⠀⠀⠀⠀⠀⠀⠀⠀⠀⠀⠀⠀⠀⠀⠀⠀⠀⠀⠀⠀⠀⠀⠀⠀⠀⠀⠀⠀⠀⠀⠀⠀⠀⠀⠀⠀⠀⠀⠀⠀⠀⠀⠀⠀⠀⠀⠀⠀⠀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⠀⠀⠀⠀⠀⠀⠀⠀⠀⠀⠀⠀⠀⠀⠀⠀⢀⣀⡀⠀⣿⣿⣿⣿⣿⣷⡀⠀⠀⠀⠀⠀⠀⠀⠀⠀⠀⠀⠀⠀⠀⠀⠀⠀⠀⠀⠀⠀⠀⠀⠀⠀⠀⠀⠀⠀⠀⠀⠀⠀⠀⠀⠀⠀⠀⠀⣠⣿⣿⣿⣿⣿⣿⣿⣿⣿⣿⣿⣿⣿⣿⣿⣿⣿⣿⣿⣿⣿⣿⣿⡇</a:t>
            </a:r>
            <a:br/>
            <a:r>
              <a:t>⠀⠀⠀⠀⠀⠀⠀⠀⠀⠀⠀⠀⠀⠀⠀⠀⠸⣿⣿⣿⣿⣿⣿⣿⣿⣿⣿⣄⠀⠀⠀⠀⠀⠀⠀⠀⠀⠀⠀⠀⠀⠀⠀⠀⠀⠀⠀⠀⠀⠀⠀⠀⠀⠀⠀⠀⠀⠀⠀⠀⠀⠀⠀⠀⢀⣴⣿⣿⣿⣿⣿⣿⣿⣿⣿⣿⣿⣿⣿⣿⣿⣿⣿⣿⣿⣿⣿⣿⣿⣿⡇</a:t>
            </a:r>
            <a:br/>
            <a:r>
              <a:t>⠀⠀⠀⠀⠀⠀⠀⠀⠀⠀⠀⠀⠀⠀⠀⠀⠀⣿⣿⣿⣿⣿⣿⣿⣿⣿⣿⣿⣷⣄⠀⠀⠀⠀⠀⠀⠀⠀⠀⠀⠀⠀⠀⠀⠀⠀⠀⠀⠀⠀⠀⠀⠀⠀⠀⠀⠀⠀⠀⠀⠀⠀⢀⣤⣿⣿⣿⣿⣿⣿⣿⣿⣿⣿⣿⣿⣿⣿⣿⣿⣿⣿⣿⣿⣿⣿⣿⣿⣿⣿⡇</a:t>
            </a:r>
            <a:br/>
            <a:r>
              <a:t>⠀⠀⠀⠀⠀⠀⠀⠀⠀⠀⠀⠀⠀⠀⠀⠀⠀⢸⣿⣿⣿⣿⣿⣿⣿⣿⣿⣿⣿⣿⣷⣄⠀⠀⠀⠀⠀⠀⠀⠀⠀⠀⠀⠀⠀⠀⠀⠀⠀⠀⠀⠀⠀⠀⠀⠀⠀⠀⠀⠀⣠⣴⣿⣿⣿⣿⣿⣿⣿⣿⣿⣿⣿⣿⣿⣿⣿⣿⣿⣿⣿⣿⣿⣿⣿⣿⣿⣿⣿⣿⡇</a:t>
            </a:r>
            <a:br/>
            <a:r>
              <a:t>⠀⠀⠀⠀⠀⠀⠀⠀⠀⠀⠀⠀⠀⠀⠀⠀⠀⠈⣿⣿⣿⣿⣿⣿⣿⣿⣿⣿⣿⣿⣿⣿⣿⣶⣤⣀⠀⠀⠀⠀⠀⠀⠀⠀⠀⠀⠀⠀⠀⠀⠀⠀⠀⠀⠀⠀⢀⣠⣴⣿⣿⣿⣿⣿⣿⣿⣿⣿⣿⣿⣿⣿⣿⣿⣿⣿⣿⣿⣿⣿⠿⠿⠿⢿⣿⣿⣿⣿⣿⣿⡇</a:t>
            </a:r>
            <a:br/>
            <a:r>
              <a:t>⠀⠀⠀⠀⠀⠀⠀⠀⠀⠀⠀⠀⠀⠀⠀⠀⠀⠀⢻⣿⣿⣿⣿⣿⣿⣿⣿⣿⣿⣿⣿⣿⣿⣿⣿⣿⣿⣶⣦⣤⣀⡀⠀⠀⠀⠀⠀⠀⠀⠀⠀⠀⠀⣀⣴⣾⣿⣿⣿⣿⣿⣿⣿⣿⣿⣿⣿⣿⣿⣿⣿⣿⣿⣿⣿⣿⣿⣿⣿⣧⣀⠀⠀⠀⠀⠀⠈⠉⠛⠛⠃</a:t>
            </a:r>
            <a:br/>
            <a:r>
              <a:t>⠀⠀⠀⠀⠀⠀⠀⠀⠀⠀⠀⠀⠀⠀⠀⠀⠀⠀⠸⣿⣿⣿⣿⣿⣿⣿⣿⣿⣿⣿⣿⣿⣿⣿⣿⣿⣿⣿⣿⣿⣿⣿⣷⡄⠀⠀⠀⠀⠀⠀⠀⠀⢰⣿⣿⣿⣿⣿⣿⣿⣿⣿⣿⣿⣿⣿⣿⣿⣿⣿⣿⣿⣿⣿⣿⣿⣿⣿⣿⠿⠛⠋⠀⠀⠀⠀⠀⠀⠀⠀⠀</a:t>
            </a:r>
            <a:br/>
            <a:r>
              <a:t>⠀⠀⠀⠀⠀⠀⠀⠀⠀⠀⠀⠀⠀⠀⠀⠀⠀⠀⠀⣿⣿⣿⣿⣿⣿⣿⣿⣿⣿⣿⣿⣿⣿⣿⣿⣿⣿⣿⣿⣿⣿⣿⣿⣿⠀⠀⠀⠀⠀⠀⠀⠀⢸⣿⣿⣿⣿⣿⣿⣿⣿⣿⣿⣿⣿⣿⣿⣿⣿⣿⣿⣿⣿⣿⣿⡿⠟⠉⠀⠀⠀⠀⠀⠀⠀⠀⠀⠀⠀⠀⠀</a:t>
            </a:r>
            <a:br/>
            <a:r>
              <a:t>⠀⠀⠀⠀⠀⠀⠀⠀⠀⠀⠀⠀⠀⠀⠀⠀⠀⠀⠀⢸⣿⣿⣿⣿⣿⣿⣿⣿⣿⣿⣿⣿⣿⣿⣿⣿⣿⣿⣿⣿⣿⣿⣿⣿⡆⠀⠀⠀⠀⠀⠀⠀⢸⣿⣿⣿⣿⣿⣿⣿⣿⣿⣿⣿⣿⣿⣿⣿⣿⣿⣿⣿⡿⠆⠀⠀⠀⠀⠀⠀⠀⠀⠀⠀⠀⠀⠀⠀⠀⠀⠀</a:t>
            </a:r>
            <a:br/>
            <a:r>
              <a:t>⠀⠀⠀⠀⠀⠀⠀⠀⠀⠀⠀⠀⠀⠀⠀⠀⠀⠀⠀⠈⣿⣿⣿⣿⣿⣿⣿⣿⣿⣿⣿⣿⣿⣿⣿⣿⣿⣿⣿⣿⣿⣿⣿⣿⣧⠀⠀⠀⠀⠀⠀⢀⣸⣿⣿⣿⣿⣿⣿⣿⣿⣿⣿⣿⣿⣿⣿⣿⣿⣿⠟⠋⠀⠀⠀⠀⠀⠀⠀⠀⠀⠀⠀⠀⠀⠀⠀⠀⠀⠀⠀</a:t>
            </a:r>
            <a:br/>
            <a:r>
              <a:t>⠀⠀⠀⠀⠀⠀⠀⠀⠀⠀⠀⠀⠀⠀⠀⠀⠀⠀⠀⠀⢿⣿⣿⣿⣿⣿⣿⣿⣿⣿⣿⣿⣿⣿⣿⣿⣿⣿⣿⣿⣿⣿⣿⣿⣿⣷⠀⢰⣶⣾⣿⣿⣿⣿⣿⣿⣿⣿⣿⣿⣿⣿⣿⣿⣿⣿⣿⣿⡿⠁⠀⠀⠀⠀⠀⠀⠀⠀⠀⠀⠀⠀⠀⠀⠀⠀⠀⠀⠀⠀⠀</a:t>
            </a:r>
            <a:br/>
            <a:r>
              <a:t>⠀⠀⠀⠀⠀⠀⠀⠀⠀⠀⠀⠀⠀⠀⠀⠀⠀⠀⠀⠀⢸⣿⣿⣿⣿⣿⣿⣿⣿⣿⣿⣿⣿⣿⣿⣿⣿⣿⣿⣿⣿⣿⣿⣿⣿⣿⣀⣸⣿⣿⣿⣿⣿⣿⣿⣿⣿⣿⣿⣿⣿⣿⣿⣿⣿⣿⡿⠋⠀⠀⠀⠀⠀⠀⠀⠀⠀⠀⠀⠀⠀⠀⠀⠀⠀⠀⠀⠀⠀⠀⠀</a:t>
            </a:r>
            <a:br/>
            <a:r>
              <a:t>⠀⠀⠀⠀⠀⠀⠀⠀⠀⠀⠀⠀⠀⠀⠀⠀⠀⠀⠀⠀⠘⣿⣿⣿⣿⣿⣿⣿⣿⣿⣿⣿⣿⣿⣿⣿⣿⣿⣿⣿⣿⣿⣿⣿⣿⣿⣿⣿⣿⣿⣿⣿⣿⣿⣿⣿⣿⣿⣿⣿⣿⣿⣿⣿⣿⡿⠃⠀⠀⠀⠀⠀⠀⠀⠀⠀⠀⠀⠀⠀⠀⠀⠀⠀⠀⠀⠀⠀⠀⠀⠀</a:t>
            </a:r>
            <a:br/>
            <a:r>
              <a:t>⠀⠀⣀⠀⠀⠀⠀⠀⠀⠀⠀⠀⠀⠀⠀⠀⠀⠀⠀⠀⠀⣿⣿⣿⣿⣿⣿⣿⣿⣿⣿⣿⣿⣿⣿⣿⣿⣿⣿⣿⣿⣿⣿⣿⣿⣿⣿⣿⣿⣿⣿⣿⣿⣿⣿⣿⣿⠋⠉⠙⢿⣿⣿⣿⣿⠖⠁⠀⠀⢀⠄⠀⠀⠀⠀⠀⠀⠀⠀⠀⠀⠀⠀⠀⠀⠀⠀⠀⠀⠀⠀</a:t>
            </a:r>
            <a:br/>
            <a:r>
              <a:t>⠀⠀⣿⡀⠀⠀⠀⠀⠀⠀⠀⠀⠀⠀⠀⠀⠀⠀⠀⠀⠀⣿⣿⣿⣿⣿⣿⣿⣿⣿⣿⣿⣿⣿⣿⣿⣿⣿⣿⣿⣿⣿⣿⣿⣿⣿⣿⣿⣿⣿⣿⣿⣿⣿⣿⣿⡇⠀⠀⠀⠀⠙⢿⣿⣵⣶⡏⠀⣠⠏⠀⠀⠀⠀⠀⠀⠀⠀⠀⠀⠀⠀⠀⠀⠀⠀⠀⠀⠀⠀⠀</a:t>
            </a:r>
            <a:br/>
            <a:r>
              <a:t>⠀⣸⣿⣇⠀⠀⠀⠀⠀⠀⠀⠀⠀⠀⠀⠀⠀⠀⠀⠀⠀⣿⣿⣿⣿⣿⣿⣿⣿⣿⣿⣿⣿⣿⣿⣿⣿⣿⣿⣿⣿⣿⣿⣿⣿⣿⣿⣿⣿⣿⣿⣿⣿⣿⣿⣿⠀⠀⠀⠀⠀⠀⠀⠈⠙⠛⠋⠐⠁⠀⠀⠀⠀⠀⠀⠀⠀⠀⠀⠀⠀⠀⠀⠀⠀⠀⠀⠀⠀⠀⠀</a:t>
            </a:r>
            <a:br/>
            <a:r>
              <a:t>⢰⣿⣿⣿⡄⠀⠀⠀⠀⠀⠀⠀⠀⠀⠀⠀⠀⠀⠀⠀⠀⠘⢿⣿⣿⣿⣿⣿⣿⣿⣿⣿⣿⣿⣿⣿⣿⣿⣿⣿⣿⣿⣿⣿⣿⣿⣿⣿⣿⣿⣿⡿⠟⠛⠋⠁⠀⠀⠀⠀⠀⠀⠀⠀⠀⠀⠀⠀⠀⠀⠀⠀⠀⠀⠀⠀⠀⠀⠀⠀⠀⠀⠀⠀⠀⠀⠀⠀⠀⠀⠀</a:t>
            </a:r>
            <a:br/>
            <a:r>
              <a:t>⢸⣿⣿⣿⣷⡀⠀⠀⠀⠀⠀⠀⠀⠀⠀⠀⠀⠀⠀⠀⠀⠀⠀⠙⢿⣿⣿⣿⣿⣿⣿⣿⣿⣿⣿⣿⣿⣿⣿⣿⣿⣿⣿⣿⣿⣿⣿⣿⣿⣿⡟⠀⠀⠀⠀⠀⠀⠀⠀⠀⠀⠀⠀⠀⠀⠀⠀⠀⠀⠀⠀⠀⠀⠀⠀⠀⠀⠀⠀⠀⠀⠀⠀⠀⠀⠀⠀⠀⠀⠀⠀</a:t>
            </a:r>
            <a:br/>
            <a:r>
              <a:t>⢸⣿⣿⣿⣿⣷⡀⠀⠀⠀⠀⠀⠀⠀⠀⠀⠀⠀⠀⠀⠀⠀⠀⠀⠀⠙⢿⣿⣿⣿⣿⣿⣿⣿⣿⣿⣿⣿⣿⣿⣿⣿⣿⣿⣿⣿⣿⣿⣿⣿⠃⠀⠀⠀⠀⠀⠀⠀⠀⠀⠀⠀⠀⠀⠀⠀⠀⠀⠀⠀⠀⠀⠀⠀⠀⠀⠀⠀⠀⠀⠀⠀⠀⠀⠀⠀⠀⠀⠀⠀⠀</a:t>
            </a:r>
            <a:br/>
            <a:r>
              <a:t>⣿⣿⣿⣿⣿⣿⣷⡀⠀⠀⠀⠀⠀⠀⠀⠀⠀⠀⠀⠀⠀⠀⠀⠀⠀⠀⠀⠙⢿⣿⣿⣿⣿⣿⣿⣿⣿⣿⣿⣿⣿⣿⣿⣿⡿⠿⢿⣿⠿⠋⠀⠀⠀⠀⠀⠀⠀⠀⠀⠀⠀⠀⠀⠀⠀⠀⠀⠀⠀⠀⠀⠀⠀⠀⠀⠀⠀⠀⠀⠀⠀⠀⠀⠀⠀⠀⠀⠀⠀⠀⠀</a:t>
            </a:r>
            <a:br/>
            <a:r>
              <a:t>⣿⣿⣿⣿⣿⣿⣿⣷⡀⠀⠀⠀⠀⠀⠀⠀⠀⠀⠀⠀⠀⠀⠀⠀⠀⠀⠀⠀⠀⠙⢿⣿⣿⣿⣿⣿⣿⣿⣿⣿⣿⣿⣿⣿⠇⠀⠀⠀⠀⠀⠀⠀⠀⠀⠀⠀⠀⠀⠀⠀⠀⠀⠀⠀⠀⠀⠀⠀⠀⠀⠀⠀⠀⠀⠀⠀⠀⠀⠀⠀⠀⠀⠀⠀⠀⠀⠀⠀⠀⠀⠀</a:t>
            </a:r>
            <a:br/>
            <a:r>
              <a:t>⣿⣿⣿⣿⣿⣿⣿⣿⣿⣄⠀⠀⠀⠀⠀⠀⠀⠀⠀⠀⠀⠀⠀⠀⠀⠀⠀⠀⠀⠀⠀⠙⢿⣿⣿⣿⣿⣿⣿⣿⣿⣿⠟⠁⠀⠀⠀⠀⠀⠀⠀⠀⠀⠀⠀⠀⠀⠀⠀⠀⠀⠀⠀⠀⠀⠀⠀⠀⠀⠀⠀⠀⠀⠀⠀⠀⠀⠀⠀⠀⠀⠀⠀⠀⠀⠀⠀⠀⠀⠀⠀</a:t>
            </a:r>
            <a:br/>
            <a:r>
              <a:t>⣿⣿⣿⣿⣿⣿⣿⣿⣿⣿⣦⡀⠀⠀⠀⠀⠀⠀⠀⠀⠀⠀⠀⠀⠀⠀⠀⠀⠀⠀⠀⠀⠀⠙⣿⣿⣿⣿⣿⣿⡿⠁⠀⠀⠀⠀⠀⠀⠀⠀⠀⠀⠀⠀⠀⠀⠀⠀⠀⠀⠀⠀⠀⠀⠀⠀⠀⠀⠀⠀⠀⠀⠀⠀⠀⠀⠀⠀⠀⠀⠀⠀⠀⠀⠀⠀⠀⠀⠀⠀⠀</a:t>
            </a:r>
            <a:br/>
            <a:r>
              <a:t>⣿⣿⣿⣿⣿⣿⣿⣿⣿⣿⣿⣷⡄⠀⠀⠀⠀⠀⠀⠀⠀⠀⠀⠀⠀⠀⠀⠀⠀⠀⠀⠀⠀⠀⠈⠻⣿⣿⣿⣿⡅⠀⠀⠀⠀⠀⠀⠀⠀⠀⠀⠀⠀⠀⠀⠀⠀⠀⠀⠀⠀⠀⠀⠀⠀⠀⠀⠀⠀⠀⠀⠀⠀⠀⠀⠀⠀⠀⠀⠀⠀⠀⠀⠀⠀⠀⠀⠀⠀⠀⠀</a:t>
            </a:r>
            <a:br/>
            <a:r>
              <a:t>⣿⣿⣿⣿⣿⣿⣿⣿⣿⣿⣿⣿⣿⣦⡀⠀⠀⠀⠀⠀⠀⠀⠀⠀⠀⠀⠀⠀⠀⠀⠀⠀⠀⠀⠀⠀⠘⢿⣿⣿⣧⠀⠀⠀⠀⠀⠀⠀⠀⠀⠀⠀⠀⠀⠀⠀⠀⠀⠀⠀⠀⠀⠀⠀⠀⠀⠀⠀⠀⠀⠀⠀⠀⠀⠀⠀⠀⠀⠀⠀⠀⠀⠀⠀⠀⠀⠀⠀⠀⠀⠀</a:t>
            </a:r>
            <a:br/>
            <a:r>
              <a:t>⣿⣿⣿⣿⣿⣿⣿⣿⣿⣿⣿⣿⣿⣿⣷⣄⠀⠀⠀⠀⠀⠀⠀⠀⠀⠀⠀⠀⠀⠀⠀⠀⠀⠀⠀⠀⠀⠀⠙⣿⣿⣧⠀⠀⠀⠀⠀⠀⠀⠀⠀⠀⠀⠀⠀⠀⠀⠀⠀⠀⠀⠀⠀⠀⠀⠀⠀⠀⠀⠀⠀⠀⠀⠀⠀⠀⠀⠀⠀⠀⠀⠀⠀⠀⠀⠀⠀⠀⠀⠀⠀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⣿⣿⣿⣿⣿⣿⣿⣿⣿⣿⣿⣿⣿⣿⣿⣿⣧⡀⠀⠀⠀⠀⠀⠀⠀⠀⠀⠀⠀⠀⠀⠀⠀⠀⠀⠀⠀⠀⠀⠈⢻⣿⣧⠀⠀⠀⠀⠀⠀⠀⠀⠀⠀⠀⠀⠀⠀⠀⠀⠀⠀⠀⠀⠀⠀⠀⠀⠀⠀⠀⠀⠀⠀⠀⠀⠀⠀⠀⠀⠀⠀⠀⠀⠀⠀⠀⠀⠀⠀⠀⠀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⣿⣿⣿⣿⣿⣿⣿⣿⣿⣿⣿⣿⣿⣿⣿⣿⣿⣿⣦⠀⠀⠀⠀⠀⠀⠀⠀⠀⠀⠀⠀⠀⠀⠀⠀⠀⠀⠀⠀⠀⠀⠙⢿⡆⠀⠀⠀⠀⠀⠀⠀⠀⠀⠀⠀⠀⠀⠀⠀⠀⠀⠀⠀⠀⠀⠀⠀⠀⠀⠀⠀⠀⠀⠀⠀⠀⠀⠀⠀⠀⠀⠀⠀⠀⠀⠀⠀⠀⠀⠀⠀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⣿⣿⣿⣿⣿⣿⣿⣿⣿⣿⣿⣿⣿⣿⣿⣿⣿⣿⣿⣷⣄⠀⠀⠀⠀⠀⠀⠀⠀⠀⠀⠀⠀⠀⠀⠀⠀⠀⠀⠀⠀⠀⠈⠻⡀⠀⠀⠀⠀⠀⠀⠀⠀⠀⠀⠀⠀⠀⠀⠀⠀⠀⠀⠀⠀⠀⠀⠀⠀⠀⠀⠀⠀⠀⠀⠀⠀⠀⠀⠀⠀⠀⠀⠀⠀⠀⠀⠀⠀⠀⠀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⣿⣿⣿⣿⣿⣿⣿⣿⣿⣿⣿⣿⣿⣿⣿⣿⣿⣿⣿⣿⣿⣦⡀⠀⠀⠀⠀⠀⠀⠀⠀⠀⠀⠀⠀⠀⠀⠀⠀⠀⠀⠀⠀⠀⠁⠀⠀⠀⠀⠀⠀⠀⠀⠀⠀⠀⠀⠀⠀⠀⠀⠀⠀⠀⠀⠀⠀⠀⠀⠀⠀⠀⠀⠀⠀⠀⠀⠀⠀⠀⠀⠀⠀⠀⠀⠀⠀⠀⠀⠀⠀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⣿⣿⣿⣿⣿⣿⣿⣿⣿⣿⣿⣿⣿⣿⣿⣿⣿⣿⣿⣿⣿⣿⣿⣆⠀⠀⠀⠀⠀⠀⠀⠀⠀⠀⠀⠀⠀⠀⠀⠀⠀⠀⠀⠀⠀⠀⠀⠀⠀⠀⠀⠀⠀⠀⠀⠀⠀⠀⠀⠀⠀⠀⠀⠀⠀⠀⠀⠀⠀⠀⠀⠀⠀⠀⠀⠀⠀⠀⠀⠀⠀⠀⠀⠀⠀⠀⠀⠀⠀⠀⠀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⣿⣿⣿⣿⣿⣿⣿⣿⣿⣿⣿⣿⣿⣿⣿⣿⣿⣿⣿⣿⣿⣿⣿⣿⣷⡄⠀⠀⠀⠀⠀⠀⠀⠀⠀⠀⠀⠀⠀⠀⠀⠀⠀⠀⠀⠀⠀⠀⠀⠀⠀⠀⠀⠀⠀⠀⠀⠀⠀⠀⠀⠀⠀⠀⠀⠀⠀⠀⠀⠀⠀⠀⠀⠀⠀⠀⠀⠀⠀⠀⠀⠀⠀⠀⠀⠀⠀⠀⠀⠀⠀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⣿⣿⣿⣿⣿⣿⣿⣿⣿⣿⣿⣿⣿⣿⣿⣿⣿⣿⣿⣿⣿⣿⣿⣿⣿⣿⣦⡀⠀⠀⠀⠀⠀⠀⠀⠀⠀⠀⠀⠀⠀⠀⠀⠀⠀⠀⠀⠀⠀⠀⠀⠀⠀⠀⠀⠀⠀⠀⠀⠀⠀⠀⠀⠀⠀⠀⠀⠀⠀⠀⠀⠀⠀⠀⠀⠀⠀⠀⠀⠀⠀⠀⠀⠀⠀⠀⠀⠀⠀⠀⠀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⣿⣿⣿⣿⣿⣿⣿⣿⣿⣿⣿⣿⣿⣿⣿⣿⣿⣿⣿⣿⣿⣿⣿⣿⣿⣿⣿⣿⣆⠀⠀⠀⠀⠀⠀⠀⠀⠀⠀⠀⠀⠀⠀⠀⠀⠀⠀⠀⠀⠀⠀⠀⠀⠀⠀⠀⠀⠀⠀⠀⠀⠀⠀⠀⠀⠀⠀⠀⠀⠀⠀⠀⠀⠀⠀⠀⠀⠀⠀⠀⠀⠀⠀⠀⠀⠀⠀⠀⠀⠀⠀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⠀⠀⠀⠀⠀⠀⠀⠀⠀⠀⠀⠀⠀⠀⢸⣿⣿⣿⣿⣿⣿⣿⣿⣿⣿⣧⡀⠀⠀⠀⠀⠀⠀⠀⠀⠀⠀⠀⠀⠀⠀⠀⠀⠀⠀⠀⠀⠀⠀⠀⠀⠀⠀⠀⠀⠀⠀⠀⠀⠀⠀⠀⠀⠀⠀⠀⣠⣿⣿⣿⣿⣿⣿⣿⣿⣿⣿⣿⣿⣿⣿⣿⣿⣿⣿⣿⣿⣿⣿⣿⡇</a:t>
            </a:r>
            <a:br/>
            <a:r>
              <a:t>⠀⠀⠀⠀⠀⠀⠀⠀⠀⠀⠀⠀⠀⠀⠀⣿⣿⣿⣿⣿⣿⣿⣿⣿⣿⣿⣿⣆⠀⠀⠀⠀⠀⠀⠀⠀⠀⠀⠀⠀⠀⠀⠀⠀⠀⠀⠀⠀⠀⠀⠀⠀⠀⠀⠀⠀⠀⠀⠀⠀⠀⠀⠀⠀⣠⣾⣿⣿⣿⣿⣿⣿⣿⣿⣿⣿⣿⣿⣿⣿⣿⣿⣿⣿⣿⣿⣿⣿⣿⣿⡇</a:t>
            </a:r>
            <a:br/>
            <a:r>
              <a:t>⠀⠀⠀⠀⠀⠀⠀⠀⠀⠀⠀⠀⠀⠀⠀⢹⣿⣿⣿⣿⣿⣿⣿⣿⣿⣿⣿⣿⣷⣤⡀⠀⠀⠀⠀⠀⠀⠀⠀⠀⠀⠀⠀⠀⠀⠀⠀⠀⠀⠀⠀⠀⠀⠀⠀⠀⠀⠀⠀⠀⠀⠀⣠⣾⣿⣿⣿⣿⣿⣿⣿⣿⣿⣿⣿⣿⣿⣿⣿⣿⣿⣿⣿⣿⣿⣿⣿⣿⣿⣿⡇</a:t>
            </a:r>
            <a:br/>
            <a:r>
              <a:t>⠀⠀⠀⠀⠀⠀⠀⠀⠀⠀⠀⠀⠀⠀⠀⠘⣿⣿⣿⣿⣿⣿⣿⣿⣿⣿⣿⣿⣿⣿⣿⣶⣄⡀⠀⠀⠀⠀⠀⠀⠀⠀⠀⠀⠀⠀⠀⠀⠀⠀⠀⠀⠀⠀⠀⠀⠀⠀⢀⣠⣴⣿⣿⣿⣿⣿⣿⣿⣿⣿⣿⣿⣿⣿⣿⣿⣿⣿⣿⣿⣿⣿⣿⠿⠿⠿⠿⣿⣿⣿⡇</a:t>
            </a:r>
            <a:br/>
            <a:r>
              <a:t>⠀⠀⠀⠀⠀⠀⠀⠀⠀⠀⠀⠀⠀⠀⠀⠀⣿⣿⣿⣿⣿⣿⣿⣿⣿⣿⣿⣿⣿⣿⣿⣿⣿⣿⣷⣦⣤⣀⡀⠀⠀⠀⠀⠀⠀⠀⠀⠀⠀⠀⠀⠀⠀⠀⠀⣀⣴⣾⣿⣿⣿⣿⣿⣿⣿⣿⣿⣿⣿⣿⣿⣿⣿⣿⣿⣿⣿⣿⣿⣿⣿⣿⣥⡀⠀⠀⠀⠀⠀⠈⠁</a:t>
            </a:r>
            <a:br/>
            <a:r>
              <a:t>⠀⠀⠀⠀⠀⠀⠀⠀⠀⠀⠀⠀⠀⠀⠀⠀⢸⣿⣿⣿⣿⣿⣿⣿⣿⣿⣿⣿⣿⣿⣿⣿⣿⣿⣿⣿⣿⣿⣿⣿⣶⣤⣀⠀⠀⠀⠀⠀⠀⠀⠀⠀⠀⣴⣿⣿⣿⣿⣿⣿⣿⣿⣿⣿⣿⣿⣿⣿⣿⣿⣿⣿⣿⣿⣿⣿⣿⣿⣿⣿⣿⣿⣿⠿⠓⠀⠀⠀⠀⠀⠀</a:t>
            </a:r>
            <a:br/>
            <a:r>
              <a:t>⠀⠀⠀⠀⠀⠀⠀⠀⠀⠀⠀⠀⠀⠀⠀⠀⠈⣿⣿⣿⣿⣿⣿⣿⣿⣿⣿⣿⣿⣿⣿⣿⣿⣿⣿⣿⣿⣿⣿⣿⣿⣿⣿⡇⠀⠀⠀⠀⠀⠀⠀⠀⠀⣿⣿⣿⣿⣿⣿⣿⣿⣿⣿⣿⣿⣿⣿⣿⣿⣿⣿⣿⣿⣿⣿⣿⣿⣿⣿⠿⠛⠉⠀⠀⠀⠀⠀⠀⠀⠀⠀</a:t>
            </a:r>
            <a:br/>
            <a:r>
              <a:t>⠀⠀⠀⠀⠀⠀⠀⠀⠀⠀⠀⠀⠀⠀⠀⠀⠀⢻⣿⣿⣿⣿⣿⣿⣿⣿⣿⣿⣿⣿⣿⣿⣿⣿⣿⣿⣿⣿⣿⣿⣿⣿⣿⣿⠀⠀⠀⠀⠀⠀⠀⠀⠀⣿⣿⣿⣿⣿⣿⣿⣿⣿⣿⣿⣿⣿⣿⣿⣿⣿⣿⣿⣿⣿⣿⡛⠛⠋⠁⠀⠀⠀⠀⠀⠀⠀⠀⠀⠀⠀⠀</a:t>
            </a:r>
            <a:br/>
            <a:r>
              <a:t>⠀⠀⠀⠀⠀⠀⠀⠀⠀⠀⠀⠀⠀⠀⠀⠀⠀⠸⣿⣿⣿⣿⣿⣿⣿⣿⣿⣿⣿⣿⣿⣿⣿⣿⣿⣿⣿⣿⣿⣿⣿⣿⣿⣿⡆⠀⠀⠀⠀⠀⠀⠀⠀⣿⣿⣿⣿⣿⣿⣿⣿⣿⣿⣿⣿⣿⣿⣿⣿⣿⣿⣿⣿⡿⠋⠁⠀⠀⠀⠀⠀⠀⠀⠀⠀⠀⠀⠀⠀⠀⠀</a:t>
            </a:r>
            <a:br/>
            <a:r>
              <a:t>⠀⠀⠀⠀⠀⠀⠀⠀⠀⠀⠀⠀⠀⠀⠀⠀⠀⠀⣿⣿⣿⣿⣿⣿⣿⣿⣿⣿⣿⣿⣿⣿⣿⣿⣿⣿⣿⣿⣿⣿⣿⣿⣿⣿⣧⡀⠀⠀⠀⢀⣀⣀⣴⣿⣿⣿⣿⣿⣿⣿⣿⣿⣿⣿⣿⣿⣿⣿⣿⣿⣿⠟⠁⠀⠀⠀⠀⠀⠀⠀⠀⠀⠀⠀⠀⠀⠀⠀⠀⠀⠀</a:t>
            </a:r>
            <a:br/>
            <a:r>
              <a:t>⠀⠀⠀⠀⠀⠀⠀⠀⠀⠀⠀⠀⠀⠀⠀⠀⠀⠀⢹⣿⣿⣿⣿⣿⣿⣿⣿⣿⣿⣿⣿⣿⣿⣿⣿⣿⣿⣿⣿⣿⣿⣿⣿⣿⣿⣿⠀⢸⣿⣿⣿⣿⣿⣿⣿⣿⣿⣿⣿⣿⣿⣿⣿⣿⣿⣿⣿⣿⣿⡿⠋⠀⠀⠀⠀⠀⠀⠀⠀⠀⠀⠀⠀⠀⠀⠀⠀⠀⠀⠀⠀</a:t>
            </a:r>
            <a:br/>
            <a:r>
              <a:t>⠀⠀⠀⠀⠀⠀⠀⠀⠀⠀⠀⠀⠀⠀⠀⠀⠀⠀⢸⣿⣿⣿⣿⣿⣿⣿⣿⣿⣿⣿⣿⣿⣿⣿⣿⣿⣿⣿⣿⣿⣿⣿⣿⣿⣿⣿⣀⣸⣿⣿⣿⣿⣿⣿⣿⣿⣿⣿⣿⣿⣿⣿⣿⣿⣿⣿⣿⣿⠋⠀⠀⠀⠀⠀⠀⠀⠀⠀⠀⠀⠀⠀⠀⠀⠀⠀⠀⠀⠀⠀⠀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⠀⠀⠀⠀⠀⠀⠀⠀⠀⠀⠀⠀⠀⠀⠀⠀⠀⠀⠀⣿⣿⣿⣿⣿⣿⣿⣿⣿⣿⣿⣿⣿⣿⣿⣿⣿⣿⣿⣿⣿⣿⣿⣿⣿⣿⣿⣿⣿⣿⣿⣿⣿⣿⣿⣿⣿⣿⣿⣿⣿⣿⣿⣿⣿⣿⣿⡿⢋⠀⠀⠀⠀⠀⠀⠀⠀⠀⠀⠀⠀⠀⠀⠀⠀⠀⠀⠀⠀⠀⠀⠀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⠀⠀⠀⠀⠀⠀⠀⠀⠀⠀⠀⠀⠀⠀⠀⠀⠀⠀⠀⣿⣿⣿⣿⣿⣿⣿⣿⣿⣿⣿⣿⣿⣿⣿⣿⣿⣿⣿⣿⣿⣿⣿⣿⣿⣿⣿⣿⣿⣿⣿⣿⣿⣿⣿⣿⣿⣿⡿⠁⠀⠈⠻⣿⣿⣿⣿⠟⠁⡀⠀⠀⣰⠂⠀⠀⠀⠀⠀⠀⠀⠀⠀⠀⠀⠀⠀⠀⠀⠀⠀⠀</a:t>
            </a:r>
            <a:br/>
            <a:r>
              <a:t>⠀⠀⠀⠀⠀⠀⠀⠀⠀⠀⠀⠀⠀⠀⠀⠀⠀⠀⠀⣿⣿⣿⣿⣿⣿⣿⣿⣿⣿⣿⣿⣿⣿⣿⣿⣿⣿⣿⣿⣿⣿⣿⣿⣿⣿⣿⣿⣿⣿⣿⣿⣿⣿⣿⣿⣿⣿⠃⠀⠀⠀⠀⠈⠻⣿⣷⣾⣿⠁⢀⡾⠁⠀⠀⠀⠀⠀⠀⠀⠀⠀⠀⠀⠀⠀⠀⠀⠀⠀⠀⠀</a:t>
            </a:r>
            <a:br/>
            <a:r>
              <a:t>⡆⠀⠀⠀⠀⠀⠀⠀⠀⠀⠀⠀⠀⠀⠀⠀⠀⠀⠀⢸⣿⣿⣿⣿⣿⣿⣿⣿⣿⣿⣿⣿⣿⣿⣿⣿⣿⣿⣿⣿⣿⣿⣿⣿⣿⣿⣿⣿⣿⣿⣿⣿⣿⣿⣿⣿⡟⠀⠀⠀⠀⠀⠀⠀⠀⠉⠛⠛⠀⠁⠀⠀⠀⠀⠀⠀⠀⠀⠀⠀⠀⠀⠀⠀⠀⠀⠀⠀⠀⠀⠀</a:t>
            </a:r>
            <a:br/>
            <a:r>
              <a:t>⣷⡀⠀⠀⠀⠀⠀⠀⠀⠀⠀⠀⠀⠀⠀⠀⠀⠀⠀⠘⢿⣿⣿⣿⣿⣿⣿⣿⣿⣿⣿⣿⣿⣿⣿⣿⣿⣿⣿⣿⣿⣿⣿⣿⣿⣿⣿⣿⣿⣿⣿⣿⠿⠿⠛⠋⠁⠀⠀⠀⠀⠀⠀⠀⠀⠀⠀⠀⠀⠀⠀⠀⠀⠀⠀⠀⠀⠀⠀⠀⠀⠀⠀⠀⠀⠀⠀⠀⠀⠀⠀</a:t>
            </a:r>
            <a:br/>
            <a:r>
              <a:t>⣿⣧⠀⠀⠀⠀⠀⠀⠀⠀⠀⠀⠀⠀⠀⠀⠀⠀⠀⠀⠀⠙⢿⣿⣿⣿⣿⣿⣿⣿⣿⣿⣿⣿⣿⣿⣿⣿⣿⣿⣿⣿⣿⣿⣿⣿⣿⣿⣿⣿⣿⠁⠀⠀⠀⠀⠀⠀⠀⠀⠀⠀⠀⠀⠀⠀⠀⠀⠀⠀⠀⠀⠀⠀⠀⠀⠀⠀⠀⠀⠀⠀⠀⠀⠀⠀⠀⠀⠀⠀⠀</a:t>
            </a:r>
            <a:br/>
            <a:r>
              <a:t>⣿⣿⣧⠀⠀⠀⠀⠀⠀⠀⠀⠀⠀⠀⠀⠀⠀⠀⠀⠀⠀⠀⠀⠙⢿⣿⣿⣿⣿⣿⣿⣿⣿⣿⣿⣿⣿⣿⣿⣿⣿⣿⣿⣿⣿⣿⣿⣿⣿⣿⡏⠀⠀⠀⠀⠀⠀⠀⠀⠀⠀⠀⠀⠀⠀⠀⠀⠀⠀⠀⠀⠀⠀⠀⠀⠀⠀⠀⠀⠀⠀⠀⠀⠀⠀⠀⠀⠀⠀⠀⠀</a:t>
            </a:r>
            <a:br/>
            <a:r>
              <a:t>⣿⣿⣿⣦⠀⠀⠀⠀⠀⠀⠀⠀⠀⠀⠀⠀⠀⠀⠀⠀⠀⠀⠀⠀⠀⠙⢿⣿⣿⣿⣿⣿⣿⣿⣿⣿⣿⣿⣿⣿⣿⣿⣿⣿⣿⣿⣿⣿⣿⠟⠁⠀⠀⠀⠀⠀⠀⠀⠀⠀⠀⠀⠀⠀⠀⠀⠀⠀⠀⠀⠀⠀⠀⠀⠀⠀⠀⠀⠀⠀⠀⠀⠀⠀⠀⠀⠀⠀⠀⠀⠀</a:t>
            </a:r>
            <a:br/>
            <a:r>
              <a:t>⣿⣿⣿⣿⣧⠀⠀⠀⠀⠀⠀⠀⠀⠀⠀⠀⠀⠀⠀⠀⠀⠀⠀⠀⠀⠀⠀⠙⢿⣿⣿⣿⣿⣿⣿⣿⣿⣿⣿⣿⣿⣿⣿⣿⠋⠁⠉⠉⠁⠀⠀⠀⠀⠀⠀⠀⠀⠀⠀⠀⠀⠀⠀⠀⠀⠀⠀⠀⠀⠀⠀⠀⠀⠀⠀⠀⠀⠀⠀⠀⠀⠀⠀⠀⠀⠀⠀⠀⠀⠀⠀</a:t>
            </a:r>
            <a:br/>
            <a:r>
              <a:t>⣿⣿⣿⣿⣿⣷⡀⠀⠀⠀⠀⠀⠀⠀⠀⠀⠀⠀⠀⠀⠀⠀⠀⠀⠀⠀⠀⠀⠀⠙⢿⣿⣿⣿⣿⣿⣿⣿⣿⣿⣿⣿⡿⠋⠀⠀⠀⠀⠀⠀⠀⠀⠀⠀⠀⠀⠀⠀⠀⠀⠀⠀⠀⠀⠀⠀⠀⠀⠀⠀⠀⠀⠀⠀⠀⠀⠀⠀⠀⠀⠀⠀⠀⠀⠀⠀⠀⠀⠀⠀⠀</a:t>
            </a:r>
            <a:br/>
            <a:r>
              <a:t>⣿⣿⣿⣿⣿⣿⣿⣄⠀⠀⠀⠀⠀⠀⠀⠀⠀⠀⠀⠀⠀⠀⠀⠀⠀⠀⠀⠀⠀⠀⠀⠙⢿⣿⣿⣿⣿⣿⣿⣿⡿⠋⠀⠀⠀⠀⠀⠀⠀⠀⠀⠀⠀⠀⠀⠀⠀⠀⠀⠀⠀⠀⠀⠀⠀⠀⠀⠀⠀⠀⠀⠀⠀⠀⠀⠀⠀⠀⠀⠀⠀⠀⠀⠀⠀⠀⠀⠀⠀⠀⠀</a:t>
            </a:r>
            <a:br/>
            <a:r>
              <a:t>⣿⣿⣿⣿⣿⣿⣿⣿⣦⡀⠀⠀⠀⠀⠀⠀⠀⠀⠀⠀⠀⠀⠀⠀⠀⠀⠀⠀⠀⠀⠀⠀⠈⠻⣿⣿⣿⣿⣿⡿⠁⠀⠀⠀⠀⠀⠀⠀⠀⠀⠀⠀⠀⠀⠀⠀⠀⠀⠀⠀⠀⠀⠀⠀⠀⠀⠀⠀⠀⠀⠀⠀⠀⠀⠀⠀⠀⠀⠀⠀⠀⠀⠀⠀⠀⠀⠀⠀⠀⠀⠀</a:t>
            </a:r>
            <a:br/>
            <a:r>
              <a:t>⣿⣿⣿⣿⣿⣿⣿⣿⣿⣷⣄⠀⠀⠀⠀⠀⠀⠀⠀⠀⠀⠀⠀⠀⠀⠀⠀⠀⠀⠀⠀⠀⠀⠀⠈⢻⣿⣿⣿⣇⠀⠀⠀⠀⠀⠀⠀⠀⠀⠀⠀⠀⠀⠀⠀⠀⠀⠀⠀⠀⠀⠀⠀⠀⠀⠀⠀⠀⠀⠀⠀⠀⠀⠀⠀⠀⠀⠀⠀⠀⠀⠀⠀⠀⠀⠀⠀⠀⠀⠀⠀</a:t>
            </a:r>
            <a:br/>
            <a:r>
              <a:t>⣿⣿⣿⣿⣿⣿⣿⣿⣿⣿⣿⣧⡀⠀⠀⠀⠀⠀⠀⠀⠀⠀⠀⠀⠀⠀⠀⠀⠀⠀⠀⠀⠀⠀⠀⠀⠙⢿⣿⣿⡆⠀⠀⠀⠀⠀⠀⠀⠀⠀⠀⠀⠀⠀⠀⠀⠀⠀⠀⠀⠀⠀⠀⠀⠀⠀⠀⠀⠀⠀⠀⠀⠀⠀⠀⠀⠀⠀⠀⠀⠀⠀⠀⠀⠀⠀⠀⠀⠀⠀⠀</a:t>
            </a:r>
            <a:br/>
            <a:r>
              <a:t>⣿⣿⣿⣿⣿⣿⣿⣿⣿⣿⣿⣿⣿⣄⠀⠀⠀⠀⠀⠀⠀⠀⠀⠀⠀⠀⠀⠀⠀⠀⠀⠀⠀⠀⠀⠀⠀⠀⠹⣿⣿⡆⠀⠀⠀⠀⠀⠀⠀⠀⠀⠀⠀⠀⠀⠀⠀⠀⠀⠀⠀⠀⠀⠀⠀⠀⠀⠀⠀⠀⠀⠀⠀⠀⠀⠀⠀⠀⠀⠀⠀⠀⠀⠀⠀⠀⠀⠀⠀⠀⠀</a:t>
            </a:r>
            <a:br/>
            <a:r>
              <a:t>⣿⣿⣿⣿⣿⣿⣿⣿⣿⣿⣿⣿⣿⣿⣷⡄⠀⠀⠀⠀⠀⠀⠀⠀⠀⠀⠀⠀⠀⠀⠀⠀⠀⠀⠀⠀⠀⠀⠀⠈⢿⣿⡄⠀⠀⠀⠀⠀⠀⠀⠀⠀⠀⠀⠀⠀⠀⠀⠀⠀⠀⠀⠀⠀⠀⠀⠀⠀⠀⠀⠀⠀⠀⠀⠀⠀⠀⠀⠀⠀⠀⠀⠀⠀⠀⠀⠀⠀⠀⠀⠀</a:t>
            </a:r>
            <a:br/>
            <a:r>
              <a:t>⣿⣿⣿⣿⣿⣿⣿⣿⣿⣿⣿⣿⣿⣿⣿⣿⣦⡀⠀⠀⠀⠀⠀⠀⠀⠀⠀⠀⠀⠀⠀⠀⠀⠀⠀⠀⠀⠀⠀⠀⠀⠙⣿⡀⠀⠀⠀⠀⠀⠀⠀⠀⠀⠀⠀⠀⠀⠀⠀⠀⠀⠀⠀⠀⠀⠀⠀⠀⠀⠀⠀⠀⠀⠀⠀⠀⠀⠀⠀⠀⠀⠀⠀⠀⠀⠀⠀⠀⠀⠀⠀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⣿⣿⣿⣿⣿⣿⣿⣿⣿⣿⣿⣿⣿⣿⣿⣿⣿⣷⣄⠀⠀⠀⠀⠀⠀⠀⠀⠀⠀⠀⠀⠀⠀⠀⠀⠀⠀⠀⠀⠀⠀⠀⠈⢣⠀⠀⠀⠀⠀⠀⠀⠀⠀⠀⠀⠀⠀⠀⠀⠀⠀⠀⠀⠀⠀⠀⠀⠀⠀⠀⠀⠀⠀⠀⠀⠀⠀⠀⠀⠀⠀⠀⠀⠀⠀⠀⠀⠀⠀⠀⠀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⣿⣿⣿⣿⣿⣿⣿⣿⣿⣿⣿⣿⣿⣿⣿⣿⣿⣿⣿⣷⡄⠀⠀⠀⠀⠀⠀⠀⠀⠀⠀⠀⠀⠀⠀⠀⠀⠀⠀⠀⠀⠀⠀⠀⠀⠀⠀⠀⠀⠀⠀⠀⠀⠀⠀⠀⠀⠀⠀⠀⠀⠀⠀⠀⠀⠀⠀⠀⠀⠀⠀⠀⠀⠀⠀⠀⠀⠀⠀⠀⠀⠀⠀⠀⠀⠀⠀⠀⠀⠀⠀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⣿⣿⣿⣿⣿⣿⣿⣿⣿⣿⣿⣿⣿⣿⣿⣿⣿⣿⣿⣿⣿⣦⡀⠀⠀⠀⠀⠀⠀⠀⠀⠀⠀⠀⠀⠀⠀⠀⠀⠀⠀⠀⠀⠀⠀⠀⠀⠀⠀⠀⠀⠀⠀⠀⠀⠀⠀⠀⠀⠀⠀⠀⠀⠀⠀⠀⠀⠀⠀⠀⠀⠀⠀⠀⠀⠀⠀⠀⠀⠀⠀⠀⠀⠀⠀⠀⠀⠀⠀⠀⠀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⣿⣿⣿⣿⣿⣿⣿⣿⣿⣿⣿⣿⣿⣿⣿⣿⣿⣿⣿⣿⣿⣿⣿⣿⣷⣄⠀⠀⠀⠀⠀⠀⠀⠀⠀⠀⠀⠀⠀⠀⠀⠀⠀⠀⠀⠀⠀⠀⠀⠀⠀⠀⠀⠀⠀⠀⠀⠀⠀⠀⠀⠀⠀⠀⠀⠀⠀⠀⠀⠀⠀⠀⠀⠀⠀⠀⠀⠀⠀⠀⠀⠀⠀⠀⠀⠀⠀⠀⠀⠀⠀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⠀⠀⠀⠀⠀⠀⠀⠀⠀⠀⢻⣿⣿⣿⣿⣿⣿⣿⣿⣿⣿⣿⣿⣿⣿⣷⣄⠀⠀⠀⠀⠀⠀⠀⠀⠀⠀⠀⠀⠀⠀⠀⠀⠀⠀⠀⠀⠀⠀⠀⠀⠀⠀⠀⠀⠀⠀⠀⠀⠀⠀⠀⠀⠀⠀⣠⣾⣿⣿⣿⣿⣿⣿⣿⣿⣿⣿⣿⣿⣿⣿⣿⣿⣿⣿⣿⣿⣿⣿⣿⡇</a:t>
            </a:r>
            <a:br/>
            <a:r>
              <a:t>⠀⠀⠀⠀⠀⠀⠀⠀⠀⠀⠸⣿⣿⣿⣿⣿⣿⣿⣿⣿⣿⣿⣿⣿⣿⣿⣿⣷⣦⣀⠀⠀⠀⠀⠀⠀⠀⠀⠀⠀⠀⠀⠀⠀⠀⠀⠀⠀⠀⠀⠀⠀⠀⠀⠀⠀⠀⠀⠀⠀⠀⠀⣀⣴⣾⣿⣿⣿⣿⣿⣿⣿⣿⣿⣿⣿⣿⣿⣿⣿⣿⣿⣿⣿⣿⣿⣿⣿⣿⡿⠃</a:t>
            </a:r>
            <a:br/>
            <a:r>
              <a:t>⠀⠀⠀⠀⠀⠀⠀⠀⠀⠀⠀⣿⣿⣿⣿⣿⣿⣿⣿⣿⣿⣿⣿⣿⣿⣿⣿⣿⣿⣿⣷⣦⣄⡀⠀⠀⠀⠀⠀⠀⠀⠀⠀⠀⠀⠀⠀⠀⠀⠀⠀⠀⠀⠀⠀⠀⠀⠀⢀⣠⣴⣾⣿⣿⣿⣿⣿⣿⣿⣿⣿⣿⣿⣿⣿⣿⣿⣿⣿⣿⣿⣿⣿⣿⣿⣿⣿⣿⣿⣿⡀</a:t>
            </a:r>
            <a:br/>
            <a:r>
              <a:t>⠀⠀⠀⠀⠀⠀⠀⠀⠀⠀⠀⢸⣿⣿⣿⣿⣿⣿⣿⣿⣿⣿⣿⣿⣿⣿⣿⣿⣿⣿⣿⣿⣿⣿⣿⣶⣤⣄⣀⠀⠀⠀⠀⠀⠀⠀⠀⠀⠀⠀⠀⠀⠀⠀⠀⣀⣴⣾⣿⣿⣿⣿⣿⣿⣿⣿⣿⣿⣿⣿⣿⣿⣿⣿⣿⣿⣿⣿⣿⣿⣿⣿⣿⣿⣿⣿⣿⣿⣿⣿⡇</a:t>
            </a:r>
            <a:br/>
            <a:r>
              <a:t>⠀⠀⠀⠀⠀⠀⠀⠀⠀⠀⠀⠈⣿⣿⣿⣿⣿⣿⣿⣿⣿⣿⣿⣿⣿⣿⣿⣿⣿⣿⣿⣿⣿⣿⣿⣿⣿⣿⣿⣿⣶⣦⡀⠀⠀⠀⠀⠀⠀⠀⠀⠀⠀⠀⣾⣿⣿⣿⣿⣿⣿⣿⣿⣿⣿⣿⣿⣿⣿⣿⣿⣿⣿⣿⣿⣿⣿⣿⣿⣿⣿⣿⣿⣿⣿⣿⡿⠛⠉⠀⠀</a:t>
            </a:r>
            <a:br/>
            <a:r>
              <a:t>⠀⠀⠀⠀⠀⠀⠀⠀⠀⠀⠀⠀⢻⣿⣿⣿⣿⣿⣿⣿⣿⣿⣿⣿⣿⣿⣿⣿⣿⣿⣿⣿⣿⣿⣿⣿⣿⣿⣿⣿⣿⣿⣿⠀⠀⠀⠀⠀⠀⠀⠀⠀⠀⠀⣿⣿⣿⣿⣿⣿⣿⣿⣿⣿⣿⣿⣿⣿⣿⣿⣿⣿⣿⣿⣿⣿⣿⣿⣿⣿⣿⣿⣿⡿⠛⠁⠀⠀⠀⠀⠀</a:t>
            </a:r>
            <a:br/>
            <a:r>
              <a:t>⠀⠀⠀⠀⠀⠀⠀⠀⠀⠀⠀⠀⢸⣿⣿⣿⣿⣿⣿⣿⣿⣿⣿⣿⣿⣿⣿⣿⣿⣿⣿⣿⣿⣿⣿⣿⣿⣿⣿⣿⣿⣿⣿⡇⠀⠀⠀⠀⠀⠀⠀⠀⠀⢠⣿⣿⣿⣿⣿⣿⣿⣿⣿⣿⣿⣿⣿⣿⣿⣿⣿⣿⣿⣿⣿⣿⣿⣿⣿⣥⡄⠀⠀⠀⠀⠀⠀⠀⠀⠀⠀</a:t>
            </a:r>
            <a:br/>
            <a:r>
              <a:t>⠀⠀⠀⠀⠀⠀⠀⠀⠀⠀⠀⠀⠀⣿⣿⣿⣿⣿⣿⣿⣿⣿⣿⣿⣿⣿⣿⣿⣿⣿⣿⣿⣿⣿⣿⣿⣿⣿⣿⣿⣿⣿⣿⣷⠀⠀⠀⠀⠀⠀⠀⠀⠀⢸⣿⣿⣿⣿⣿⣿⣿⣿⣿⣿⣿⣿⣿⣿⣿⣿⣿⣿⣿⣿⣿⣿⣿⡿⠛⠁⠀⠀⠀⠀⠀⠀⠀⠀⠀⠀⠀</a:t>
            </a:r>
            <a:br/>
            <a:r>
              <a:t>⠀⠀⠀⠀⠀⠀⠀⠀⠀⠀⠀⠀⠀⢻⣿⣿⣿⣿⣿⣿⣿⣿⣿⣿⣿⣿⣿⣿⣿⣿⣿⣿⣿⣿⣿⣿⣿⣿⣿⣿⣿⣿⣿⣿⡄⠀⠀⠀⠀⠀⠀⠀⠀⣸⣿⣿⣿⣿⣿⣿⣿⣿⣿⣿⣿⣿⣿⣿⣿⣿⣿⣿⣿⣿⣿⠿⠋⠀⠀⠀⠀⠀⠀⠀⠀⠀⠀⠀⠀⠀⠀</a:t>
            </a:r>
            <a:br/>
            <a:r>
              <a:t>⠀⠀⠀⠀⠀⠀⠀⠀⠀⠀⠀⠀⠀⠸⣿⣿⣿⣿⣿⣿⣿⣿⣿⣿⣿⣿⣿⣿⣿⣿⣿⣿⣿⣿⣿⣿⣿⣿⣿⣿⣿⣿⣿⣿⣿⣦⡀⣠⣶⣶⣶⣶⣿⣿⣿⣿⣿⣿⣿⣿⣿⣿⣿⣿⣿⣿⣿⣿⣿⣿⣿⣿⣿⡿⠋⠀⠀⠀⠀⠀⠀⠀⠀⠀⠀⠀⠀⠀⠀⠀⠀</a:t>
            </a:r>
            <a:br/>
            <a:r>
              <a:t>⠀⠀⠀⠀⠀⠀⠀⠀⠀⠀⠀⠀⠀⠀⣿⣿⣿⣿⣿⣿⣿⣿⣿⣿⣿⣿⣿⣿⣿⣿⣿⣿⣿⣿⣿⣿⣿⣿⣿⣿⣿⣿⣿⣿⣿⡿⠁⢹⣿⣿⣿⣿⣿⣿⣿⣿⣿⣿⣿⣿⣿⣿⣿⣿⣿⣿⣿⣿⣿⣿⣿⡿⠋⠀⠀⠀⠀⠀⠀⠀⠀⠀⠀⠀⠀⠀⠀⠀⠀⠀⠀</a:t>
            </a:r>
            <a:br/>
            <a:r>
              <a:t>⠀⠀⠀⠀⠀⠀⠀⠀⠀⠀⠀⠀⠀⠀⢻⣿⣿⣿⣿⣿⣿⣿⣿⣿⣿⣿⣿⣿⣿⣿⣿⣿⣿⣿⣿⣿⣿⣿⣿⣿⣿⣿⣿⣿⣿⣧⣀⣠⣿⣿⣿⣿⣿⣿⣿⣿⣿⣿⣿⣿⣿⣿⣿⣿⣿⣿⣿⣿⣿⣿⡿⠃⠀⠀⠀⠀⠀⠀⠀⠀⠀⠀⠀⠀⠀⠀⠀⠀⠀⠀⠀</a:t>
            </a:r>
            <a:br/>
            <a:r>
              <a:t>⠀⠀⠀⠀⠀⠀⠀⠀⠀⠀⠀⠀⠀⠀⢸⣿⣿⣿⣿⣿⣿⣿⣿⣿⣿⣿⣿⣿⣿⣿⣿⣿⣿⣿⣿⣿⣿⣿⣿⣿⣿⣿⣿⣿⣿⣿⣿⣿⣿⣿⣿⣿⣿⣿⣿⣿⣿⣿⣿⣿⡿⠛⠛⢿⣿⣿⣿⣿⣿⣟⡠⠀⠀⠀⠀⠀⣀⠀⠀⠀⠀⠀⠀⠀⠀⠀⠀⠀⠀⠀⠀</a:t>
            </a:r>
            <a:br/>
            <a:r>
              <a:t>⠀⠀⠀⠀⠀⠀⠀⠀⠀⠀⠀⠀⠀⠀⢸⣿⣿⣿⣿⣿⣿⣿⣿⣿⣿⣿⣿⣿⣿⣿⣿⣿⣿⣿⣿⣿⣿⣿⣿⣿⣿⣿⣿⣿⣿⣿⣿⣿⣿⣿⣿⣿⣿⣿⣿⣿⣿⣿⣿⡏⠀⠀⠀⠀⠙⢿⣿⣿⠿⠋⣀⣠⡄⠀⣠⣾⠃⠀⠀⠀⠀⠀⠀⠀⠀⠀⠀⠀⠀⠀⠀</a:t>
            </a:r>
            <a:br/>
            <a:r>
              <a:t>⠀⠀⠀⠀⠀⠀⠀⠀⠀⠀⠀⠀⠀⠀⠀⣿⣿⣿⣿⣿⣿⣿⣿⣿⣿⣿⣿⣿⣿⣿⣿⣿⣿⣿⣿⣿⣿⣿⣿⣿⣿⣿⣿⣿⣿⣿⣿⣿⣿⣿⣿⣿⣿⣿⣿⣿⣿⣿⣿⠀⠀⠀⠀⠀⠀⠀⠙⠿⣾⣿⣿⡟⠀⡴⠋⠀⠀⠀⠀⠀⠀⠀⠀⠀⠀⠀⠀⠀⠀⠀⠀</a:t>
            </a:r>
            <a:br/>
            <a:r>
              <a:t>⠀⠀⠀⠀⠀⠀⠀⠀⠀⠀⠀⠀⠀⠀⠀⣿⣿⣿⣿⣿⣿⣿⣿⣿⣿⣿⣿⣿⣿⣿⣿⣿⣿⣿⣿⣿⣿⣿⣿⣿⣿⣿⣿⣿⣿⣿⣿⣿⣿⣿⣿⣿⣿⣿⣿⣿⣿⣿⡏⠀⠀⠀⠀⠀⠀⠀⠀⠀⠀⠉⠛⠁⠀⠀⠀⠀⠀⠀⠀⠀⠀⠀⠀⠀⠀⠀⠀⠀⠀⠀⠀</a:t>
            </a:r>
            <a:br/>
            <a:r>
              <a:t>⠀⠀⠀⠀⠀⠀⠀⠀⠀⠀⠀⠀⠀⠀⠀⢿⣿⣿⣿⣿⣿⣿⣿⣿⣿⣿⣿⣿⣿⣿⣿⣿⣿⣿⣿⣿⣿⣿⣿⣿⣿⣿⣿⣿⣿⣿⣿⣿⣿⣿⣿⣿⣿⣿⣿⠿⠟⠋⠀⠀⠀⠀⠀⠀⠀⠀⠀⠀⠀⠀⠀⠀⠀⠀⠀⠀⠀⠀⠀⠀⠀⠀⠀⠀⠀⠀⠀⠀⠀⠀⠀</a:t>
            </a:r>
            <a:br/>
            <a:r>
              <a:t>⠀⠀⠀⠀⠀⠀⠀⠀⠀⠀⠀⠀⠀⠀⠀⠀⠻⣿⣿⣿⣿⣿⣿⣿⣿⣿⣿⣿⣿⣿⣿⣿⣿⣿⣿⣿⣿⣿⣿⣿⣿⣿⣿⣿⣿⣿⣿⣿⣿⣿⣿⣿⠋⠀⠀⠀⠀⠀⠀⠀⠀⠀⠀⠀⠀⠀⠀⠀⠀⠀⠀⠀⠀⠀⠀⠀⠀⠀⠀⠀⠀⠀⠀⠀⠀⠀⠀⠀⠀⠀⠀</a:t>
            </a:r>
            <a:br/>
            <a:r>
              <a:t>⠀⠀⠀⠀⠀⠀⠀⠀⠀⠀⠀⠀⠀⠀⠀⠀⠀⠈⠙⢿⣿⣿⣿⣿⣿⣿⣿⣿⣿⣿⣿⣿⣿⣿⣿⣿⣿⣿⣿⣿⣿⣿⣿⣿⣿⣿⣿⣿⣿⣿⣿⡇⠀⠀⠀⠀⠀⠀⠀⠀⠀⠀⠀⠀⠀⠀⠀⠀⠀⠀⠀⠀⠀⠀⠀⠀⠀⠀⠀⠀⠀⠀⠀⠀⠀⠀⠀⠀⠀⠀⠀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⠀⠀⠀⠀⠀⠀⠀⠀⠀⠀⠀⠀⠀⠀⠀⠀⠀⠀⠀⠀⠙⢿⣿⣿⣿⣿⣿⣿⣿⣿⣿⣿⣿⣿⣿⣿⣿⣿⣿⣿⣿⣿⣿⣿⣿⣿⣿⣿⣿⣿⣿⠁⠀⠀⠀⠀⠀⠀⠀⠀⠀⠀⠀⠀⠀⠀⠀⠀⠀⠀⠀⠀⠀⠀⠀⠀⠀⠀⠀⠀⠀⠀⠀⠀⠀⠀⠀⠀⠀⠀⠀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⠀⠀⠀⠀⠀⠀⠀⠀⠀⠀⠀⠀⠀⠀⠀⠀⠀⠀⠀⠀⠀⠀⠀⠀⠙⢿⣿⣿⣿⣿⣿⣿⣿⣿⣿⣿⣿⣿⣿⣿⣿⣿⣿⡏⠀⠀⠈⠉⠀⠀⠀⠀⠀⠀⠀⠀⠀⠀⠀⠀⠀⠀⠀⠀⠀⠀⠀⠀⠀⠀⠀⠀⠀⠀⠀⠀⠀⠀⠀⠀⠀⠀⠀⠀⠀⠀⠀⠀⠀⠀⠀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⠀⠀⠀⠀⠀⠀⠀⠀⠀⠀⠀⠀⠀⠀⠀⠀⠀⠀⠀⠀⠀⠀⠀⠀⠀⠀⠙⢿⣿⣿⣿⣿⣿⣿⣿⣿⣿⣿⣿⣿⣿⣿⠟⠁⠀⠀⠀⠀⠀⠀⠀⠀⠀⠀⠀⠀⠀⠀⠀⠀⠀⠀⠀⠀⠀⠀⠀⠀⠀⠀⠀⠀⠀⠀⠀⠀⠀⠀⠀⠀⠀⠀⠀⠀⠀⠀⠀⠀⠀⠀⠀</a:t>
            </a:r>
            <a:br/>
            <a:r>
              <a:t>⣆⠀⠀⠀⠀⠀⠀⠀⠀⠀⠀⠀⠀⠀⠀⠀⠀⠀⠀⠀⠀⠀⠀⠀⠀⠀⠀⠀⠙⢿⣿⣿⣿⣿⣿⣿⣿⣿⣿⣿⠟⠁⠀⠀⠀⠀⠀⠀⠀⠀⠀⠀⠀⠀⠀⠀⠀⠀⠀⠀⠀⠀⠀⠀⠀⠀⠀⠀⠀⠀⠀⠀⠀⠀⠀⠀⠀⠀⠀⠀⠀⠀⠀⠀⠀⠀⠀⠀⠀⠀⠀</a:t>
            </a:r>
            <a:br/>
            <a:r>
              <a:t>⣿⣷⡀⠀⠀⠀⠀⠀⠀⠀⠀⠀⠀⠀⠀⠀⠀⠀⠀⠀⠀⠀⠀⠀⠀⠀⠀⠀⠀⠀⠙⢿⣿⣿⣿⣿⣿⣿⡿⠃⠀⠀⠀⠀⠀⠀⠀⠀⠀⠀⠀⠀⠀⠀⠀⠀⠀⠀⠀⠀⠀⠀⠀⠀⠀⠀⠀⠀⠀⠀⠀⠀⠀⠀⠀⠀⠀⠀⠀⠀⠀⠀⠀⠀⠀⠀⠀⠀⠀⠀⠀</a:t>
            </a:r>
            <a:br/>
            <a:r>
              <a:t>⣿⣿⣿⣆⠀⠀⠀⠀⠀⠀⠀⠀⠀⠀⠀⠀⠀⠀⠀⠀⠀⠀⠀⠀⠀⠀⠀⠀⠀⠀⠀⠀⠻⣿⣿⣿⣿⣿⠃⠀⠀⠀⠀⠀⠀⠀⠀⠀⠀⠀⠀⠀⠀⠀⠀⠀⠀⠀⠀⠀⠀⠀⠀⠀⠀⠀⠀⠀⠀⠀⠀⠀⠀⠀⠀⠀⠀⠀⠀⠀⠀⠀⠀⠀⠀⠀⠀⠀⠀⠀⠀</a:t>
            </a:r>
            <a:br/>
            <a:r>
              <a:t>⣿⣿⣿⣿⣷⡄⠀⠀⠀⠀⠀⠀⠀⠀⠀⠀⠀⠀⠀⠀⠀⠀⠀⠀⠀⠀⠀⠀⠀⠀⠀⠀⠀⠈⠻⣿⣿⣿⡄⠀⠀⠀⠀⠀⠀⠀⠀⠀⠀⠀⠀⠀⠀⠀⠀⠀⠀⠀⠀⠀⠀⠀⠀⠀⠀⠀⠀⠀⠀⠀⠀⠀⠀⠀⠀⠀⠀⠀⠀⠀⠀⠀⠀⠀⠀⠀⠀⠀⠀⠀⠀</a:t>
            </a:r>
            <a:br/>
            <a:r>
              <a:t>⣿⣿⣿⣿⣿⣿⣦⡀⠀⠀⠀⠀⠀⠀⠀⠀⠀⠀⠀⠀⠀⠀⠀⠀⠀⠀⠀⠀⠀⠀⠀⠀⠀⠀⠀⠈⢿⣿⣷⡀⠀⠀⠀⠀⠀⠀⠀⠀⠀⠀⠀⠀⠀⠀⠀⠀⠀⠀⠀⠀⠀⠀⠀⠀⠀⠀⠀⠀⠀⠀⠀⠀⠀⠀⠀⠀⠀⠀⠀⠀⠀⠀⠀⠀⠀⠀⠀⠀⠀⠀⠀</a:t>
            </a:r>
            <a:br/>
            <a:r>
              <a:t>⣿⣿⣿⣿⣿⣿⣿⣿⣄⠀⠀⠀⠀⠀⠀⠀⠀⠀⠀⠀⠀⠀⠀⠀⠀⠀⠀⠀⠀⠀⠀⠀⠀⠀⠀⠀⠀⠙⣿⣷⡀⠀⠀⠀⠀⠀⠀⠀⠀⠀⠀⠀⠀⠀⠀⠀⠀⠀⠀⠀⠀⠀⠀⠀⠀⠀⠀⠀⠀⠀⠀⠀⠀⠀⠀⠀⠀⠀⠀⠀⠀⠀⠀⠀⠀⠀⠀⠀⠀⠀⠀</a:t>
            </a:r>
            <a:br/>
            <a:r>
              <a:t>⣿⣿⣿⣿⣿⣿⣿⣿⣿⣷⡄⠀⠀⠀⠀⠀⠀⠀⠀⠀⠀⠀⠀⠀⠀⠀⠀⠀⠀⠀⠀⠀⠀⠀⠀⠀⠀⠀⠈⢻⣷⡀⠀⠀⠀⠀⠀⠀⠀⠀⠀⠀⠀⠀⠀⠀⠀⠀⠀⠀⠀⠀⠀⠀⠀⠀⠀⠀⠀⠀⠀⠀⠀⠀⠀⠀⠀⠀⠀⠀⠀⠀⠀⠀⠀⠀⠀⠀⠀⠀⠀</a:t>
            </a:r>
            <a:br/>
            <a:r>
              <a:t>⣿⣿⣿⣿⣿⣿⣿⣿⣿⣿⣿⣦⡀⠀⠀⠀⠀⠀⠀⠀⠀⠀⠀⠀⠀⠀⠀⠀⠀⠀⠀⠀⠀⠀⠀⠀⠀⠀⠀⠀⠙⢧⠀⠀⠀⠀⠀⠀⠀⠀⠀⠀⠀⠀⠀⠀⠀⠀⠀⠀⠀⠀⠀⠀⠀⠀⠀⠀⠀⠀⠀⠀⠀⠀⠀⠀⠀⠀⠀⠀⠀⠀⠀⠀⠀⠀⠀⠀⠀⠀⠀</a:t>
            </a:r>
            <a:br/>
            <a:r>
              <a:t>⣿⣿⣿⣿⣿⣿⣿⣿⣿⣿⣿⣿⣿⣆⠀⠀⠀⠀⠀⠀⠀⠀⠀⠀⠀⠀⠀⠀⠀⠀⠀⠀⠀⠀⠀⠀⠀⠀⠀⠀⠀⠈⠃⠀⠀⠀⠀⠀⠀⠀⠀⠀⠀⠀⠀⠀⠀⠀⠀⠀⠀⠀⠀⠀⠀⠀⠀⠀⠀⠀⠀⠀⠀⠀⠀⠀⠀⠀⠀⠀⠀⠀⠀⠀⠀⠀⠀⠀⠀⠀⠀</a:t>
            </a:r>
            <a:br/>
            <a:r>
              <a:t>⣿⣿⣿⣿⣿⣿⣿⣿⣿⣿⣿⣿⣿⣿⣷⣄⠀⠀⠀⠀⠀⠀⠀⠀⠀⠀⠀⠀⠀⠀⠀⠀⠀⠀⠀⠀⠀⠀⠀⠀⠀⠀⠀⠀⠀⠀⠀⠀⠀⠀⠀⠀⠀⠀⠀⠀⠀⠀⠀⠀⠀⠀⠀⠀⠀⠀⠀⠀⠀⠀⠀⠀⠀⠀⠀⠀⠀⠀⠀⠀⠀⠀⠀⠀⠀⠀⠀⠀⠀⠀⠀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⣿⣿⣿⣿⣿⣿⣿⣿⣿⣿⣿⣿⣿⣿⣿⣿⣷⡀⠀⠀⠀⠀⠀⠀⠀⠀⠀⠀⠀⠀⠀⠀⠀⠀⠀⠀⠀⠀⠀⠀⠀⠀⠀⠀⠀⠀⠀⠀⠀⠀⠀⠀⠀⠀⠀⠀⠀⠀⠀⠀⠀⠀⠀⠀⠀⠀⠀⠀⠀⠀⠀⠀⠀⠀⠀⠀⠀⠀⠀⠀⠀⠀⠀⠀⠀⠀⠀⠀⠀⠀⠀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⠀⠀⠀⠀⠀⠀⠀⠘⣿⣿⣿⣿⣿⣿⣿⣿⣿⣿⣿⣿⣿⣿⣿⣿⣿⣿⣶⣄⠀⠀⠀⠀⠀⠀⠀⠀⠀⠀⠀⠀⠀⠀⠀⠀⠀⠀⠀⠀⠀⠀⠀⠀⠀⠀⠀⠀⠀⠀⠀⠀⠀⠀⠀⢀⣠⣾⣿⣿⣿⣿⣿⣿⣿⣿⣿⣿⣿⣿⣿⣿⣿⣿⣿⣿⣿⣿⣿⣿⣿⣿⡇</a:t>
            </a:r>
            <a:br/>
            <a:r>
              <a:t>⠀⠀⠀⠀⠀⠀⠀⠀⣿⣿⣿⣿⣿⣿⣿⣿⣿⣿⣿⣿⣿⣿⣿⣿⣿⣿⣿⣿⣿⣶⣄⡀⠀⠀⠀⠀⠀⠀⠀⠀⠀⠀⠀⠀⠀⠀⠀⠀⠀⠀⠀⠀⠀⠀⠀⠀⠀⠀⠀⠀⣀⣤⣶⣿⣿⣿⣿⣿⣿⣿⣿⣿⣿⣿⣿⣿⣿⣿⣿⣿⣿⣿⣿⣿⣿⣿⣿⣿⣿⣿⡇</a:t>
            </a:r>
            <a:br/>
            <a:r>
              <a:t>⠀⠀⠀⠀⠀⠀⠀⠀⢸⣿⣿⣿⣿⣿⣿⣿⣿⣿⣿⣿⣿⣿⣿⣿⣿⣿⣿⣿⣿⣿⣿⣿⣿⣶⣤⣀⡀⠀⠀⠀⠀⠀⠀⠀⠀⠀⠀⠀⠀⠀⠀⠀⠀⠀⠀⠀⢀⣠⣴⣾⣿⣿⣿⣿⣿⣿⣿⣿⣿⣿⣿⣿⣿⣿⣿⣿⣿⣿⣿⣿⣿⣿⣿⣿⣿⣿⣿⣿⣿⣿⡇</a:t>
            </a:r>
            <a:br/>
            <a:r>
              <a:t>⠀⠀⠀⠀⠀⠀⠀⠀⠈⣿⣿⣿⣿⣿⣿⣿⣿⣿⣿⣿⣿⣿⣿⣿⣿⣿⣿⣿⣿⣿⣿⣿⣿⣿⣿⣿⣿⣿⣶⣦⣄⡀⠀⠀⠀⠀⠀⠀⠀⠀⠀⠀⠀⠀⢠⣶⣿⣿⣿⣿⣿⣿⣿⣿⣿⣿⣿⣿⣿⣿⣿⣿⣿⣿⣿⣿⣿⣿⣿⣿⣿⣿⣿⣿⣿⣿⣿⣿⣿⣿⠇</a:t>
            </a:r>
            <a:br/>
            <a:r>
              <a:t>⠀⠀⠀⠀⠀⠀⠀⠀⠀⢹⣿⣿⣿⣿⣿⣿⣿⣿⣿⣿⣿⣿⣿⣿⣿⣿⣿⣿⣿⣿⣿⣿⣿⣿⣿⣿⣿⣿⣿⣿⣿⣿⣆⠀⠀⠀⠀⠀⠀⠀⠀⠀⠀⠀⢸⣿⣿⣿⣿⣿⣿⣿⣿⣿⣿⣿⣿⣿⣿⣿⣿⣿⣿⣿⣿⣿⣿⣿⣿⣿⣿⣿⣿⣿⣿⣿⣿⠿⠋⠀⠀</a:t>
            </a:r>
            <a:br/>
            <a:r>
              <a:t>⠀⠀⠀⠀⠀⠀⠀⠀⠀⠘⣿⣿⣿⣿⣿⣿⣿⣿⣿⣿⣿⣿⣿⣿⣿⣿⣿⣿⣿⣿⣿⣿⣿⣿⣿⣿⣿⣿⣿⣿⣿⣿⣿⠀⠀⠀⠀⠀⠀⠀⠀⠀⠀⠀⣼⣿⣿⣿⣿⣿⣿⣿⣿⣿⣿⣿⣿⣿⣿⣿⣿⣿⣿⣿⣿⣿⣿⣿⣿⣿⣿⣿⣋⡉⠉⠁⠀⠀⠀⠀⠀</a:t>
            </a:r>
            <a:br/>
            <a:r>
              <a:t>⠀⠀⠀⠀⠀⠀⠀⠀⠀⠀⣿⣿⣿⣿⣿⣿⣿⣿⣿⣿⣿⣿⣿⣿⣿⣿⣿⣿⣿⣿⣿⣿⣿⣿⣿⣿⣿⣿⣿⣿⣿⣿⣿⡇⠀⠀⠀⠀⠀⠀⠀⠀⠀⠀⣾⣿⣿⣿⣿⣿⣿⣿⣿⣿⣿⣿⣿⣿⣿⣿⣿⣿⣿⣿⣿⣿⣿⣿⣿⣿⣿⠿⠋⠁⠀⠀⠀⠀⠀⠀⠀</a:t>
            </a:r>
            <a:br/>
            <a:r>
              <a:t>⠀⠀⠀⠀⠀⠀⠀⠀⠀⠀⢹⣿⣿⣿⣿⣿⣿⣿⣿⣿⣿⣿⣿⣿⣿⣿⣿⣿⣿⣿⣿⣿⣿⣿⣿⣿⣿⣿⣿⣿⣿⣿⣿⣷⠀⠀⠀⠀⠀⠀⠀⠀⠀⠀⣿⣿⣿⣿⣿⣿⣿⣿⣿⣿⣿⣿⣿⣿⣿⣿⣿⣿⣿⣿⣿⣿⣿⣿⡿⠟⠁⠀⠀⠀⠀⠀⠀⠀⠀⠀⠀</a:t>
            </a:r>
            <a:br/>
            <a:r>
              <a:t>⠀⠀⠀⠀⠀⠀⠀⠀⠀⠀⠘⣿⣿⣿⣿⣿⣿⣿⣿⣿⣿⣿⣿⣿⣿⣿⣿⣿⣿⣿⣿⣿⣿⣿⣿⣿⣿⣿⣿⣿⣿⣿⣿⣿⣄⠀⠀⠀⠀⠀⠀⢀⣀⣴⣿⣿⣿⣿⣿⣿⣿⣿⣿⣿⣿⣿⣿⣿⣿⣿⣿⣿⣿⣿⣿⣿⣿⠟⠀⠀⠀⠀⠀⠀⠀⠀⠀⠀⠀⠀⠀</a:t>
            </a:r>
            <a:br/>
            <a:r>
              <a:t>⠀⠀⠀⠀⠀⠀⠀⠀⠀⠀⠀⣿⣿⣿⣿⣿⣿⣿⣿⣿⣿⣿⣿⣿⣿⣿⣿⣿⣿⣿⣿⣿⣿⣿⣿⣿⣿⣿⣿⣿⣿⣿⣿⣿⣿⣷⣤⣴⣿⣿⣿⣿⣿⣿⣿⣿⣿⣿⣿⣿⣿⣿⣿⣿⣿⣿⣿⣿⣿⣿⣿⣿⣿⣿⣿⠟⠁⠀⠀⠀⠀⠀⠀⠀⠀⠀⠀⠀⠀⠀⠀</a:t>
            </a:r>
            <a:br/>
            <a:r>
              <a:t>⠀⠀⠀⠀⠀⠀⠀⠀⠀⠀⠀⢻⣿⣿⣿⣿⣿⣿⣿⣿⣿⣿⣿⣿⣿⣿⣿⣿⣿⣿⣿⣿⣿⣿⣿⣿⣿⣿⣿⣿⣿⣿⣿⣿⣿⡟⠁⠻⣿⣿⣿⣿⣿⣿⣿⣿⣿⣿⣿⣿⣿⣿⣿⣿⣿⣿⣿⣿⣿⣿⣿⣿⣿⡟⠁⠀⠀⠀⠀⠀⠀⠀⠀⠀⠀⠀⠀⠀⠀⠀⠀</a:t>
            </a:r>
            <a:br/>
            <a:r>
              <a:t>⠀⠀⠀⠀⠀⠀⠀⠀⠀⠀⠀⢸⣿⣿⣿⣿⣿⣿⣿⣿⣿⣿⣿⣿⣿⣿⣿⣿⣿⣿⣿⣿⣿⣿⣿⣿⣿⣿⣿⣿⣿⣿⣿⣿⣿⣇⣀⣠⣿⣿⣿⣿⣿⣿⣿⣿⣿⣿⣿⣿⣿⣿⣿⣿⣿⣿⣿⣿⣿⣿⣿⣿⠟⠁⠀⠀⠀⠀⠀⠀⠀⠀⠀⠀⠀⠀⠀⠀⠀⠀⠀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⠀⠀⠀⠀⠀⠀⠀⠀⠀⠀⠀⠀⣿⣿⣿⣿⣿⣿⣿⣿⣿⣿⣿⣿⣿⣿⣿⣿⣿⣿⣿⣿⣿⣿⣿⣿⣿⣿⣿⣿⣿⣿⣿⣿⣿⣿⣿⣿⣿⣿⣿⣿⣿⣿⣿⣿⣿⣿⣿⣿⣿⡿⠋⠀⠉⠻⣿⣿⣿⣿⣿⣧⠖⠁⠀⠀⠀⠀⢀⠀⠀⠀⠀⠀⠀⠀⠀⠀⠀⠀⠀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⠀⠀⠀⠀⠀⠀⠀⠀⠀⠀⠀⠀⣿⣿⣿⣿⣿⣿⣿⣿⣿⣿⣿⣿⣿⣿⣿⣿⣿⣿⣿⣿⣿⣿⣿⣿⣿⣿⣿⣿⣿⣿⣿⣿⣿⣿⣿⣿⣿⣿⣿⣿⣿⣿⣿⣿⣿⣿⣿⣿⡟⠀⠀⠀⠀⠀⠘⠿⣿⡿⠛⣁⣠⣤⡖⠀⢀⣴⠇⠀⠀⠀⠀⠀⠀⠀⠀⠀⠀⠀⠀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⠀⠀⠀⠀⠀⠀⠀⠀⠀⠀⠀⠀⣿⣿⣿⣿⣿⣿⣿⣿⣿⣿⣿⣿⣿⣿⣿⣿⣿⣿⣿⣿⣿⣿⣿⣿⣿⣿⣿⣿⣿⣿⣿⣿⣿⣿⣿⣿⣿⣿⣿⣿⣿⣿⣿⣿⣿⣿⣿⣿⠃⠀⠀⠀⠀⠀⠀⠀⠈⠻⢿⣿⣿⡟⢀⠤⠊⠀⠀⠀⠀⠀⠀⠀⠀⠀⠀⠀⠀⠀⠀</a:t>
            </a:r>
            <a:br/>
            <a:r>
              <a:t>⠀⠀⠀⠀⠀⠀⠀⠀⠀⠀⠀⠀⣿⣿⣿⣿⣿⣿⣿⣿⣿⣿⣿⣿⣿⣿⣿⣿⣿⣿⣿⣿⣿⣿⣿⣿⣿⣿⣿⣿⣿⣿⣿⣿⣿⣿⣿⣿⣿⣿⣿⣿⣿⣿⣿⣿⣿⣿⣿⡟⠀⠀⠀⠀⠀⠀⠀⠀⠀⠀⠀⠈⠉⠀⠀⠀⠀⠀⠀⠀⠀⠀⠀⠀⠀⠀⠀⠀⠀⠀⠀</a:t>
            </a:r>
            <a:br/>
            <a:r>
              <a:t>⠀⠀⠀⠀⠀⠀⠀⠀⠀⠀⠀⠀⢻⣿⣿⣿⣿⣿⣿⣿⣿⣿⣿⣿⣿⣿⣿⣿⣿⣿⣿⣿⣿⣿⣿⣿⣿⣿⣿⣿⣿⣿⣿⣿⣿⣿⣿⣿⣿⣿⣿⣿⣿⣿⣿⣿⣿⠿⠛⠁⠀⠀⠀⠀⠀⠀⠀⠀⠀⠀⠀⠀⠀⠀⠀⠀⠀⠀⠀⠀⠀⠀⠀⠀⠀⠀⠀⠀⠀⠀⠀</a:t>
            </a:r>
            <a:br/>
            <a:r>
              <a:t>⠀⠀⠀⠀⠀⠀⠀⠀⠀⠀⠀⠀⠀⠻⣿⣿⣿⣿⣿⣿⣿⣿⣿⣿⣿⣿⣿⣿⣿⣿⣿⣿⣿⣿⣿⣿⣿⣿⣿⣿⣿⣿⣿⣿⣿⣿⣿⣿⣿⣿⣿⣿⡿⠋⠀⠀⠀⠀⠀⠀⠀⠀⠀⠀⠀⠀⠀⠀⠀⠀⠀⠀⠀⠀⠀⠀⠀⠀⠀⠀⠀⠀⠀⠀⠀⠀⠀⠀⠀⠀⠀</a:t>
            </a:r>
            <a:br/>
            <a:r>
              <a:t>⠀⠀⠀⠀⠀⠀⠀⠀⠀⠀⠀⠀⠀⠀⠈⠛⢿⣿⣿⣿⣿⣿⣿⣿⣿⣿⣿⣿⣿⣿⣿⣿⣿⣿⣿⣿⣿⣿⣿⣿⣿⣿⣿⣿⣿⣿⣿⣿⣿⣿⣿⣿⠁⠀⠀⠀⠀⠀⠀⠀⠀⠀⠀⠀⠀⠀⠀⠀⠀⠀⠀⠀⠀⠀⠀⠀⠀⠀⠀⠀⠀⠀⠀⠀⠀⠀⠀⠀⠀⠀⠀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⠀⠀⠀⠀⠀⠀⠀⠀⠀⠀⠀⠀⠀⠀⠀⠀⠀⠙⢿⣿⣿⣿⣿⣿⣿⣿⣿⣿⣿⣿⣿⣿⣿⣿⣿⣿⣿⣿⣿⣿⣿⣿⣿⣿⣿⣿⣿⣿⣿⣿⣿⡟⠀⠀⠀⠀⠀⠀⠀⠀⠀⠀⠀⠀⠀⠀⠀⠀⠀⠀⠀⠀⠀⠀⠀⠀⠀⠀⠀⠀⠀⠀⠀⠀⠀⠀⠀⠀⠀⠀⠀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⠀⠀⠀⠀⠀⠀⠀⠀⠀⠀⠀⠀⠀⠀⠀⠀⠀⠀⠀⠙⢿⣿⣿⣿⣿⣿⣿⣿⣿⣿⣿⣿⣿⣿⣿⣿⣿⣿⣿⣿⣿⣿⣿⣿⣿⣿⣿⣿⣿⣿⡟⠁⠀⠀⠀⠀⠀⠀⠀⠀⠀⠀⠀⠀⠀⠀⠀⠀⠀⠀⠀⠀⠀⠀⠀⠀⠀⠀⠀⠀⠀⠀⠀⠀⠀⠀⠀⠀⠀⠀⠀</a:t>
            </a:r>
            <a:br/>
            <a:r>
              <a:t>⠀⠀⠀⠀⠀⠀⠀⠀⠀⠀⠀⠀⠀⠀⠀⠀⠀⠀⠀⠀⠀⠙⢻⣿⣿⣿⣿⣿⣿⣿⣿⣿⣿⣿⣿⣿⣿⣿⣿⣿⣿⣿⣿⡿⠛⠛⠿⠿⠟⠋⠀⠀⠀⠀⠀⠀⠀⠀⠀⠀⠀⠀⠀⠀⠀⠀⠀⠀⠀⠀⠀⠀⠀⠀⠀⠀⠀⠀⠀⠀⠀⠀⠀⠀⠀⠀⠀⠀⠀⠀⠀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⠀⠀⠀⠀⠀⠀⠀⠀⠀⠀⠀⠀⠀⠀⠀⠀⠀⠀⠀⠀⠀⠀⠀⠘⠻⣿⣿⣿⣿⣿⣿⣿⣿⣿⣿⣿⣿⣿⣿⣿⣿⣿⣿⠂⠀⠀⠀⠀⠀⠀⠀⠀⠀⠀⠀⠀⠀⠀⠀⠀⠀⠀⠀⠀⠀⠀⠀⠀⠀⠀⠀⠀⠀⠀⠀⠀⠀⠀⠀⠀⠀⠀⠀⠀⠀⠀⠀⠀⠀⠀⠀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⠀⠀⠀⠀⠀⠀⠀⠀⠀⠀⠀⠀⠀⠀⠀⠀⠀⠀⠀⠀⠀⠀⠀⠀⠀⠈⠻⣿⣿⣿⣿⣿⣿⣿⣿⣿⣿⣿⣿⣿⣿⠟⠁⠀⠀⠀⠀⠀⠀⠀⠀⠀⠀⠀⠀⠀⠀⠀⠀⠀⠀⠀⠀⠀⠀⠀⠀⠀⠀⠀⠀⠀⠀⠀⠀⠀⠀⠀⠀⠀⠀⠀⠀⠀⠀⠀⠀⠀⠀⠀⠀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⠀⠀⠀⠀⠀⠀⠀⠀⠀⠀⠀⠀⠀⠀⠀⠀⠀⠀⠀⠀⠀⠀⠀⠀⠀⠀⠀⠘⢿⣿⣿⣿⣿⣿⣿⣿⣿⣿⣿⠟⠁⠀⠀⠀⠀⠀⠀⠀⠀⠀⠀⠀⠀⠀⠀⠀⠀⠀⠀⠀⠀⠀⠀⠀⠀⠀⠀⠀⠀⠀⠀⠀⠀⠀⠀⠀⠀⠀⠀⠀⠀⠀⠀⠀⠀⠀⠀⠀⠀⠀⠀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⠀⠀⠀⠀⠀⠀⠀⠀⠀⠀⠀⠀⠀⠀⠀⠀⠀⠀⠀⠀⠀⠀⠀⠀⠀⠀⠀⠀⠀⠙⢿⣿⣿⣿⣿⣿⣿⣿⠋⠀⠀⠀⠀⠀⠀⠀⠀⠀⠀⠀⠀⠀⠀⠀⠀⠀⠀⠀⠀⠀⠀⠀⠀⠀⠀⠀⠀⠀⠀⠀⠀⠀⠀⠀⠀⠀⠀⠀⠀⠀⠀⠀⠀⠀⠀⠀⠀⠀⠀⠀⠀</a:t>
            </a:r>
            <a:br/>
            <a:r>
              <a:t>⡀⠀⠀⠀⠀⠀⠀⠀⠀⠀⠀⠀⠀⠀⠀⠀⠀⠀⠀⠀⠀⠀⠀⠀⠀⠀⠀⠀⠀⠀⠀⠙⣿⣿⣿⣿⣿⠇⠀⠀⠀⠀⠀⠀⠀⠀⠀⠀⠀⠀⠀⠀⠀⠀⠀⠀⠀⠀⠀⠀⠀⠀⠀⠀⠀⠀⠀⠀⠀⠀⠀⠀⠀⠀⠀⠀⠀⠀⠀⠀⠀⠀⠀⠀⠀⠀⠀⠀⠀⠀⠀</a:t>
            </a:r>
            <a:br/>
            <a:r>
              <a:t>⣿⣦⡀⠀⠀⠀⠀⠀⠀⠀⠀⠀⠀⠀⠀⠀⠀⠀⠀⠀⠀⠀⠀⠀⠀⠀⠀⠀⠀⠀⠀⠀⠀⠻⣿⣿⣿⡆⠀⠀⠀⠀⠀⠀⠀⠀⠀⠀⠀⠀⠀⠀⠀⠀⠀⠀⠀⠀⠀⠀⠀⠀⠀⠀⠀⠀⠀⠀⠀⠀⠀⠀⠀⠀⠀⠀⠀⠀⠀⠀⠀⠀⠀⠀⠀⠀⠀⠀⠀⠀⠀</a:t>
            </a:r>
            <a:br/>
            <a:r>
              <a:t>⣿⣿⣷⣄⠀⠀⠀⠀⠀⠀⠀⠀⠀⠀⠀⠀⠀⠀⠀⠀⠀⠀⠀⠀⠀⠀⠀⠀⠀⠀⠀⠀⠀⠀⠈⠻⣿⣷⠀⠀⠀⠀⠀⠀⠀⠀⠀⠀⠀⠀⠀⠀⠀⠀⠀⠀⠀⠀⠀⠀⠀⠀⠀⠀⠀⠀⠀⠀⠀⠀⠀⠀⠀⠀⠀⠀⠀⠀⠀⠀⠀⠀⠀⠀⠀⠀⠀⠀⠀⠀⠀</a:t>
            </a:r>
            <a:br/>
            <a:r>
              <a:t>⣿⣿⣿⣿⣷⡀⠀⠀⠀⠀⠀⠀⠀⠀⠀⠀⠀⠀⠀⠀⠀⠀⠀⠀⠀⠀⠀⠀⠀⠀⠀⠀⠀⠀⠀⠀⠙⢿⣧⠀⠀⠀⠀⠀⠀⠀⠀⠀⠀⠀⠀⠀⠀⠀⠀⠀⠀⠀⠀⠀⠀⠀⠀⠀⠀⠀⠀⠀⠀⠀⠀⠀⠀⠀⠀⠀⠀⠀⠀⠀⠀⠀⠀⠀⠀⠀⠀⠀⠀⠀⠀</a:t>
            </a:r>
            <a:br/>
            <a:r>
              <a:t>⣿⣿⣿⣿⣿⣿⣦⡀⠀⠀⠀⠀⠀⠀⠀⠀⠀⠀⠀⠀⠀⠀⠀⠀⠀⠀⠀⠀⠀⠀⠀⠀⠀⠀⠀⠀⠀⠀⠻⣧⠀⠀⠀⠀⠀⠀⠀⠀⠀⠀⠀⠀⠀⠀⠀⠀⠀⠀⠀⠀⠀⠀⠀⠀⠀⠀⠀⠀⠀⠀⠀⠀⠀⠀⠀⠀⠀⠀⠀⠀⠀⠀⠀⠀⠀⠀⠀⠀⠀⠀⠀</a:t>
            </a:r>
            <a:br/>
            <a:r>
              <a:t>⣿⣿⣿⣿⣿⣿⣿⣿⣄⠀⠀⠀⠀⠀⠀⠀⠀⠀⠀⠀⠀⠀⠀⠀⠀⠀⠀⠀⠀⠀⠀⠀⠀⠀⠀⠀⠀⠀⠀⠈⢇⠀⠀⠀⠀⠀⠀⠀⠀⠀⠀⠀⠀⠀⠀⠀⠀⠀⠀⠀⠀⠀⠀⠀⠀⠀⠀⠀⠀⠀⠀⠀⠀⠀⠀⠀⠀⠀⠀⠀⠀⠀⠀⠀⠀⠀⠀⠀⠀⠀⠀</a:t>
            </a:r>
            <a:br/>
            <a:r>
              <a:t>⣿⣿⣿⣿⣿⣿⣿⣿⣿⣷⣄⠀⠀⠀⠀⠀⠀⠀⠀⠀⠀⠀⠀⠀⠀⠀⠀⠀⠀⠀⠀⠀⠀⠀⠀⠀⠀⠀⠀⠀⠀⠀⠀⠀⠀⠀⠀⠀⠀⠀⠀⠀⠀⠀⠀⠀⠀⠀⠀⠀⠀⠀⠀⠀⠀⠀⠀⠀⠀⠀⠀⠀⠀⠀⠀⠀⠀⠀⠀⠀⠀⠀⠀⠀⠀⠀⠀⠀⠀⠀⠀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⣿⣿⣿⣿⣿⣿⣿⣿⣿⣿⣿⣷⡀⠀⠀⠀⠀⠀⠀⠀⠀⠀⠀⠀⠀⠀⠀⠀⠀⠀⠀⠀⠀⠀⠀⠀⠀⠀⠀⠀⠀⠀⠀⠀⠀⠀⠀⠀⠀⠀⠀⠀⠀⠀⠀⠀⠀⠀⠀⠀⠀⠀⠀⠀⠀⠀⠀⠀⠀⠀⠀⠀⠀⠀⠀⠀⠀⠀⠀⠀⠀⠀⠀⠀⠀⠀⠀⠀⠀⠀⠀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⠀⢸⣿⣿⣿⣿⣿⣿⣿⣿⣿⣿⣿⣿⣿⣿⣿⣿⣿⣿⣿⣿⣿⣿⣿⣿⣿⣿⣿⣷⣦⣤⣀⠀⠀⠀⠀⠀⠀⠀⠀⠀⠀⠀⠀⠀⠀⠀⠀⠀⠀⠀⠀⠀⠀⠀⠀⠀⠀⣀⣤⣶⣿⣿⣿⣿⣿⣿⣿⣿⣿⣿⣿⣿⣿⣿⣿⣿⣿⣿⣿⣿⣿⣿⣿⣿⣿⣿⣿⣿⡇</a:t>
            </a:r>
            <a:br/>
            <a:r>
              <a:t>⠀⠀⣿⣿⣿⣿⣿⣿⣿⣿⣿⣿⣿⣿⣿⣿⣿⣿⣿⣿⣿⣿⣿⣿⣿⣿⣿⣿⣿⣿⣿⣿⣿⣿⣷⣦⣤⣄⡀⠀⠀⠀⠀⠀⠀⠀⠀⠀⠀⠀⠀⠀⠀⠀⠀⠀⣠⣴⣾⣿⣿⣿⣿⣿⣿⣿⣿⣿⣿⣿⣿⣿⣿⣿⣿⣿⣿⣿⣿⣿⣿⣿⣿⣿⣿⣿⣿⣿⣿⣿⡇</a:t>
            </a:r>
            <a:br/>
            <a:r>
              <a:t>⠀⠀⢿⣿⣿⣿⣿⣿⣿⣿⣿⣿⣿⣿⣿⣿⣿⣿⣿⣿⣿⣿⣿⣿⣿⣿⣿⣿⣿⣿⣿⣿⣿⣿⣿⣿⣿⣿⣿⣿⣶⡄⠀⠀⠀⠀⠀⠀⠀⠀⠀⠀⠀⠀⠀⢰⣿⣿⣿⣿⣿⣿⣿⣿⣿⣿⣿⣿⣿⣿⣿⣿⣿⣿⣿⣿⣿⣿⣿⣿⣿⣿⣿⣿⣿⣿⣿⣿⣿⣿⡇</a:t>
            </a:r>
            <a:br/>
            <a:r>
              <a:t>⠀⠀⢸⣿⣿⣿⣿⣿⣿⣿⣿⣿⣿⣿⣿⣿⣿⣿⣿⣿⣿⣿⣿⣿⣿⣿⣿⣿⣿⣿⣿⣿⣿⣿⣿⣿⣿⣿⣿⣿⣿⣿⡀⠀⠀⠀⠀⠀⠀⠀⠀⠀⠀⠀⠀⢸⣿⣿⣿⣿⣿⣿⣿⣿⣿⣿⣿⣿⣿⣿⣿⣿⣿⣿⣿⣿⣿⣿⣿⣿⣿⣿⣿⣿⣿⣿⣿⣿⣿⣋⠁</a:t>
            </a:r>
            <a:br/>
            <a:r>
              <a:t>⠀⠀⠀⣿⣿⣿⣿⣿⣿⣿⣿⣿⣿⣿⣿⣿⣿⣿⣿⣿⣿⣿⣿⣿⣿⣿⣿⣿⣿⣿⣿⣿⣿⣿⣿⣿⣿⣿⣿⣿⣿⣿⡇⠀⠀⠀⠀⠀⠀⠀⠀⠀⠀⠀⠀⢸⣿⣿⣿⣿⣿⣿⣿⣿⣿⣿⣿⣿⣿⣿⣿⣿⣿⣿⣿⣿⣿⣿⣿⣿⣿⣿⣿⣿⣿⣿⣿⣿⣿⠟⠁</a:t>
            </a:r>
            <a:br/>
            <a:r>
              <a:t>⠀⠀⠀⢸⣿⣿⣿⣿⣿⣿⣿⣿⣿⣿⣿⣿⣿⣿⣿⣿⣿⣿⣿⣿⣿⣿⣿⣿⣿⣿⣿⣿⣿⣿⣿⣿⣿⣿⣿⣿⣿⣿⣿⠀⠀⠀⠀⠀⠀⠀⠀⠀⠀⠀⠀⢸⣿⣿⣿⣿⣿⣿⣿⣿⣿⣿⣿⣿⣿⣿⣿⣿⣿⣿⣿⣿⣿⣿⣿⣿⣿⣿⣿⣿⣿⣿⡿⠛⠁⠀⠀</a:t>
            </a:r>
            <a:br/>
            <a:r>
              <a:t>⠀⠀⠀⠘⣿⣿⣿⣿⣿⣿⣿⣿⣿⣿⣿⣿⣿⣿⣿⣿⣿⣿⣿⣿⣿⣿⣿⣿⣿⣿⣿⣿⣿⣿⣿⣿⣿⣿⣿⣿⣿⣿⣿⡄⠀⠀⠀⠀⠀⠀⠀⠀⠀⠀⠀⣿⣿⣿⣿⣿⣿⣿⣿⣿⣿⣿⣿⣿⣿⣿⣿⣿⣿⣿⣿⣿⣿⣿⣿⣿⣿⣿⣿⣿⡿⠋⠀⠀⠀⠀⠀</a:t>
            </a:r>
            <a:br/>
            <a:r>
              <a:t>⠀⠀⠀⠀⣿⣿⣿⣿⣿⣿⣿⣿⣿⣿⣿⣿⣿⣿⣿⣿⣿⣿⣿⣿⣿⣿⣿⣿⣿⣿⣿⣿⣿⣿⣿⣿⣿⣿⣿⣿⣿⣿⣿⣧⠀⠀⠀⠀⠀⠀⠀⠀⠀⠀⣠⣿⣿⣿⣿⣿⣿⣿⣿⣿⣿⣿⣿⣿⣿⣿⣿⣿⣿⣿⣿⣿⣿⣿⣿⣿⣿⣿⡿⠋⠀⠀⠀⠀⠀⠀⠀</a:t>
            </a:r>
            <a:br/>
            <a:r>
              <a:t>⠀⠀⠀⠀⢸⣿⣿⣿⣿⣿⣿⣿⣿⣿⣿⣿⣿⣿⣿⣿⣿⣿⣿⣿⣿⣿⣿⣿⣿⣿⣿⣿⣿⣿⣿⣿⣿⣿⣿⣿⣿⣿⣿⣿⣷⣶⣤⣶⣶⣶⣶⣶⣾⣿⣿⣿⣿⣿⣿⣿⣿⣿⣿⣿⣿⣿⣿⣿⣿⣿⣿⣿⣿⣿⣿⣿⣿⣿⣿⣿⡿⠋⠀⠀⠀⠀⠀⠀⠀⠀⠀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⠀⠀⠀⠀⠀⣿⣿⣿⣿⣿⣿⣿⣿⣿⣿⣿⣿⣿⣿⣿⣿⣿⣿⣿⣿⣿⣿⣿⣿⣿⣿⣿⣿⣿⣿⣿⣿⣿⣿⣿⣿⣿⣿⣿⣿⣿⣿⣿⣿⣿⣿⣿⣿⣿⣿⣿⣿⣿⣿⣿⣿⣿⣿⣿⣿⣿⣿⣿⣿⣿⣿⣿⣿⣿⣿⣿⣿⣿⣿⠋⠀⠀⠀⠀⠀⠀⠀⠀⠀⠀⠀</a:t>
            </a:r>
            <a:br/>
            <a:r>
              <a:t>⠀⠀⠀⠀⠀⣿⣿⣿⣿⣿⣿⣿⣿⣿⣿⣿⣿⣿⣿⣿⣿⣿⣿⣿⣿⣿⣿⣿⣿⣿⣿⣿⣿⣿⣿⣿⣿⣿⣿⣿⣿⣿⣿⣿⣿⠟⠛⠻⣿⣿⣿⣿⣿⣿⣿⣿⣿⣿⣿⣿⣿⣿⣿⣿⣿⣿⣿⣿⣿⣿⣿⣿⣿⣿⣿⣿⣿⡟⠁⠀⠀⠀⠀⠀⠀⠀⠀⠀⠀⠀⠀</a:t>
            </a:r>
            <a:br/>
            <a:r>
              <a:t>⠀⠀⠀⠀⠀⢸⣿⣿⣿⣿⣿⣿⣿⣿⣿⣿⣿⣿⣿⣿⣿⣿⣿⣿⣿⣿⣿⣿⣿⣿⣿⣿⣿⣿⣿⣿⣿⣿⣿⣿⣿⣿⣿⣿⣿⡀⠀⢀⣿⣿⣿⣿⣿⣿⣿⣿⣿⣿⣿⣿⣿⣿⣿⣿⣿⠟⠋⠉⠉⠻⣿⣿⣿⣿⣿⣿⣋⡠⠀⠀⠀⠀⠀⠀⠀⠀⠀⠀⠀⠀⠀</a:t>
            </a:r>
            <a:br/>
            <a:r>
              <a:t>⠀⠀⠀⠀⠀⢸⣿⣿⣿⣿⣿⣿⣿⣿⣿⣿⣿⣿⣿⣿⣿⣿⣿⣿⣿⣿⣿⣿⣿⣿⣿⣿⣿⣿⣿⣿⣿⣿⣿⣿⣿⣿⣿⣿⣿⣿⣿⣿⣿⣿⣿⣿⣿⣿⣿⣿⣿⣿⣿⣿⣿⣿⣿⣿⠏⠀⠀⠀⠀⠀⠈⢻⣿⣿⣿⡿⠋⠀⠀⣀⠀⠀⠀⠀⠀⠀⠀⠀⠀⠀⠀</a:t>
            </a:r>
            <a:br/>
            <a:r>
              <a:t>⠀⠀⠀⠀⠀⠸⣿⣿⣿⣿⣿⣿⣿⣿⣿⣿⣿⣿⣿⣿⣿⣿⣿⣿⣿⣿⣿⣿⣿⣿⣿⣿⣿⣿⣿⣿⣿⣿⣿⣿⣿⣿⣿⣿⣿⣿⣿⣿⣿⣿⣿⣿⣿⣿⣿⣿⣿⣿⣿⣿⣿⣿⣿⡏⠀⠀⠀⠀⠀⠀⠀⠀⠙⠻⣅⣤⣴⣶⣿⠃⠀⡀⠄⠀⠀⠀⠀⠀⠀⠀⠀</a:t>
            </a:r>
            <a:br/>
            <a:r>
              <a:t>⠀⠀⠀⠀⠀⠀⣿⣿⣿⣿⣿⣿⣿⣿⣿⣿⣿⣿⣿⣿⣿⣿⣿⣿⣿⣿⣿⣿⣿⣿⣿⣿⣿⣿⣿⣿⣿⣿⣿⣿⣿⣿⣿⣿⣿⣿⣿⣿⣿⣿⣿⣿⣿⣿⣿⣿⣿⣿⣿⣿⣿⣿⣿⠁⠀⠀⠀⠀⠀⠀⠀⠀⠀⠀⠈⠙⠿⣿⠇⠀⠚⠀⠀⠀⠀⠀⠀⠀⠀⠀⠀</a:t>
            </a:r>
            <a:br/>
            <a:r>
              <a:t>⠀⠀⠀⠀⠀⠀⣿⣿⣿⣿⣿⣿⣿⣿⣿⣿⣿⣿⣿⣿⣿⣿⣿⣿⣿⣿⣿⣿⣿⣿⣿⣿⣿⣿⣿⣿⣿⣿⣿⣿⣿⣿⣿⣿⣿⣿⣿⣿⣿⣿⣿⣿⣿⣿⣿⣿⣿⣿⣿⣿⣿⣿⡟⠀⠀⠀⠀⠀⠀⠀⠀⠀⠀⠀⠀⠀⠀⠀⠀⠀⠀⠀⠀⠀⠀⠀⠀⠀⠀⠀⠀</a:t>
            </a:r>
            <a:br/>
            <a:r>
              <a:t>⠀⠀⠀⠀⠀⢠⣿⣿⣿⣿⣿⣿⣿⣿⣿⣿⣿⣿⣿⣿⣿⣿⣿⣿⣿⣿⣿⣿⣿⣿⣿⣿⣿⣿⣿⣿⣿⣿⣿⣿⣿⣿⣿⣿⣿⣿⣿⣿⣿⣿⣿⣿⣿⣿⣿⣿⣿⣿⣿⣿⡿⠟⠁⠀⠀⠀⠀⠀⠀⠀⠀⠀⠀⠀⠀⠀⠀⠀⠀⠀⠀⠀⠀⠀⠀⠀⠀⠀⠀⠀⠀</a:t>
            </a:r>
            <a:br/>
            <a:r>
              <a:t>⠀⠀⠀⠀⠀⠀⠻⣿⣿⣿⣿⣿⣿⣿⣿⣿⣿⣿⣿⣿⣿⣿⣿⣿⣿⣿⣿⣿⣿⣿⣿⣿⣿⣿⣿⣿⣿⣿⣿⣿⣿⣿⣿⣿⣿⣿⣿⣿⣿⣿⣿⣿⣿⣿⡿⠛⠋⠉⠉⠀⠀⠀⠀⠀⠀⠀⠀⠀⠀⠀⠀⠀⠀⠀⠀⠀⠀⠀⠀⠀⠀⠀⠀⠀⠀⠀⠀⠀⠀⠀⠀</a:t>
            </a:r>
            <a:br/>
            <a:r>
              <a:t>⠀⠀⠀⠀⠀⠀⠀⠘⢿⣿⣿⣿⣿⣿⣿⣿⣿⣿⣿⣿⣿⣿⣿⣿⣿⣿⣿⣿⣿⣿⣿⣿⣿⣿⣿⣿⣿⣿⣿⣿⣿⣿⣿⣿⣿⣿⣿⣿⣿⣿⣿⣿⣿⡟⠀⠀⠀⠀⠀⠀⠀⠀⠀⠀⠀⠀⠀⠀⠀⠀⠀⠀⠀⠀⠀⠀⠀⠀⠀⠀⠀⠀⠀⠀⠀⠀⠀⠀⠀⠀⠀</a:t>
            </a:r>
            <a:br/>
            <a:r>
              <a:t>⠀⠀⠀⠀⠀⠀⠀⠀⠀⠈⠻⣿⣿⣿⣿⣿⣿⣿⣿⣿⣿⣿⣿⣿⣿⣿⣿⣿⣿⣿⣿⣿⣿⣿⣿⣿⣿⣿⣿⣿⣿⣿⣿⣿⣿⣿⣿⣿⣿⣿⣿⣿⣿⠁⠀⠀⠀⠀⠀⠀⠀⠀⠀⠀⠀⠀⠀⠀⠀⠀⠀⠀⠀⠀⠀⠀⠀⠀⠀⠀⠀⠀⠀⠀⠀⠀⠀⠀⠀⠀⠀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⠀⠀⠀⠀⠀⠀⠀⠀⠀⠀⠀⠈⠛⢿⣿⣿⣿⣿⣿⣿⣿⣿⣿⣿⣿⣿⣿⣿⣿⣿⣿⣿⣿⣿⣿⣿⣿⣿⣿⣿⣿⣿⣿⣿⣿⣿⣿⣿⣿⣿⣿⣿⡟⠀⠀⠀⠀⠀⠀⠀⠀⠀⠀⠀⠀⠀⠀⠀⠀⠀⠀⠀⠀⠀⠀⠀⠀⠀⠀⠀⠀⠀⠀⠀⠀⠀⠀⠀⠀⠀⠀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⠀⠀⠀⠀⠀⠀⠀⠀⠀⠀⠀⠀⠀⠀⠙⢿⣿⣿⣿⣿⣿⣿⣿⣿⣿⣿⣿⣿⣿⣿⣿⣿⣿⣿⣿⣿⣿⣿⣿⣿⣿⣿⣿⣿⣿⣿⣿⣿⣿⣿⣿⡟⠀⠀⠀⠀⠀⠀⠀⠀⠀⠀⠀⠀⠀⠀⠀⠀⠀⠀⠀⠀⠀⠀⠀⠀⠀⠀⠀⠀⠀⠀⠀⠀⠀⠀⠀⠀⠀⠀⠀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⠀⠀⠀⠀⠀⠀⠀⠀⠀⠀⠀⠀⠀⠀⠀⠀⠙⢿⣿⣿⣿⣿⣿⣿⣿⣿⣿⣿⣿⣿⣿⣿⣿⣿⣿⣿⣿⣿⣿⣿⣿⣿⣿⣿⣿⣿⣿⣿⣿⠿⠋⠀⠀⠀⠀⠀⠀⠀⠀⠀⠀⠀⠀⠀⠀⠀⠀⠀⠀⠀⠀⠀⠀⠀⠀⠀⠀⠀⠀⠀⠀⠀⠀⠀⠀⠀⠀⠀⠀⠀⠀</a:t>
            </a:r>
            <a:br/>
            <a:r>
              <a:t>⠀⠀⠀⠀⠀⠀⠀⠀⠀⠀⠀⠀⠀⠀⠀⠀⠀⠀⠈⠻⣿⣿⣿⣿⣿⣿⣿⣿⣿⣿⣿⣿⣿⣿⣿⣿⣿⣿⣿⣿⣿⣿⠋⠀⠀⠀⠀⠀⠀⠀⠀⠀⠀⠀⠀⠀⠀⠀⠀⠀⠀⠀⠀⠀⠀⠀⠀⠀⠀⠀⠀⠀⠀⠀⠀⠀⠀⠀⠀⠀⠀⠀⠀⠀⠀⠀⠀⠀⠀⠀⠀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⠀⠀⠀⠀⠀⠀⠀⠀⠀⠀⠀⠀⠀⠀⠀⠀⠀⠀⠀⠀⠈⠻⣿⣿⣿⣿⣿⣿⣿⣿⣿⣿⣿⣿⣿⣿⣿⣿⣿⣿⣿⡿⠁⠀⠀⠀⠀⠀⠀⠀⠀⠀⠀⠀⠀⠀⠀⠀⠀⠀⠀⠀⠀⠀⠀⠀⠀⠀⠀⠀⠀⠀⠀⠀⠀⠀⠀⠀⠀⠀⠀⠀⠀⠀⠀⠀⠀⠀⠀⠀⠀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⠀⠀⠀⠀⠀⠀⠀⠀⠀⠀⠀⠀⠀⠀⠀⠀⠀⠀⠀⠀⠀⠀⠈⠻⣿⣿⣿⣿⣿⣿⣿⣿⣿⣿⣿⣿⣿⣿⣿⡿⠋⠀⠀⠀⠀⠀⠀⠀⠀⠀⠀⠀⠀⠀⠀⠀⠀⠀⠀⠀⠀⠀⠀⠀⠀⠀⠀⠀⠀⠀⠀⠀⠀⠀⠀⠀⠀⠀⠀⠀⠀⠀⠀⠀⠀⠀⠀⠀⠀⠀⠀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⠀⠀⠀⠀⠀⠀⠀⠀⠀⠀⠀⠀⠀⠀⠀⠀⠀⠀⠀⠀⠀⠀⠀⠀⠈⠻⣿⣿⣿⣿⣿⣿⣿⣿⣿⣿⣿⡿⠋⠀⠀⠀⠀⠀⠀⠀⠀⠀⠀⠀⠀⠀⠀⠀⠀⠀⠀⠀⠀⠀⠀⠀⠀⠀⠀⠀⠀⠀⠀⠀⠀⠀⠀⠀⠀⠀⠀⠀⠀⠀⠀⠀⠀⠀⠀⠀⠀⠀⠀⠀⠀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⠀⠀⠀⠀⠀⠀⠀⠀⠀⠀⠀⠀⠀⠀⠀⠀⠀⠀⠀⠀⠀⠀⠀⠀⠀⠀⠈⢻⣿⣿⣿⣿⣿⣿⣿⣿⠏⠀⠀⠀⠀⠀⠀⠀⠀⠀⠀⠀⠀⠀⠀⠀⠀⠀⠀⠀⠀⠀⠀⠀⠀⠀⠀⠀⠀⠀⠀⠀⠀⠀⠀⠀⠀⠀⠀⠀⠀⠀⠀⠀⠀⠀⠀⠀⠀⠀⠀⠀⠀⠀⠀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⠀⠀⠀⠀⠀⠀⠀⠀⠀⠀⠀⠀⠀⠀⠀⠀⠀⠀⠀⠀⠀⠀⠀⠀⠀⠀⠀⠀⠙⢿⣿⣿⣿⣿⣿⠏⠀⠀⠀⠀⠀⠀⠀⠀⠀⠀⠀⠀⠀⠀⠀⠀⠀⠀⠀⠀⠀⠀⠀⠀⠀⠀⠀⠀⠀⠀⠀⠀⠀⠀⠀⠀⠀⠀⠀⠀⠀⠀⠀⠀⠀⠀⠀⠀⠀⠀⠀⠀⠀⠀⠀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⠀⠀⠀⠀⠀⠀⠀⠀⠀⠀⠀⠀⠀⠀⠀⠀⠀⠀⠀⠀⠀⠀⠀⠀⠀⠀⠀⠀⠀⠀⠙⢿⣿⣿⡟⠀⠀⠀⠀⠀⠀⠀⠀⠀⠀⠀⠀⠀⠀⠀⠀⠀⠀⠀⠀⠀⠀⠀⠀⠀⠀⠀⠀⠀⠀⠀⠀⠀⠀⠀⠀⠀⠀⠀⠀⠀⠀⠀⠀⠀⠀⠀⠀⠀⠀⠀⠀⠀⠀⠀⠀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⠀⠀⠀⠀⠀⠀⠀⠀⠀⠀⠀⠀⠀⠀⠀⠀⠀⠀⠀⠀⠀⠀⠀⠀⠀⠀⠀⠀⠀⠀⠀⠈⠻⣿⣧⠀⠀⠀⠀⠀⠀⠀⠀⠀⠀⠀⠀⠀⠀⠀⠀⠀⠀⠀⠀⠀⠀⠀⠀⠀⠀⠀⠀⠀⠀⠀⠀⠀⠀⠀⠀⠀⠀⠀⠀⠀⠀⠀⠀⠀⠀⠀⠀⠀⠀⠀⠀⠀⠀⠀⠀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⠀⠀⠀⠀⠀⠀⠀⠀⠀⠀⠀⠀⠀⠀⠀⠀⠀⠀⠀⠀⠀⠀⠀⠀⠀⠀⠀⠀⠀⠀⠀⠀⠀⠀⠀⠑⠀⠀⠀⠀⠀⠀⠀⠀⠀⠀⠀⠀⠀⠀⠀⠀⠀⠀⠀⠀⠀⠀⠀⠀⠀⠀⠀⠀⠀⠀⠀⠀⠀⠀⠀⠀⠀⠀⠀⠀⠀⠀⠀⠀⠀⠀⠀⠀⠀⠀⠀⠀⠀⠀⠀</a:t>
            </a:r>
            <a:br/>
            <a:r>
              <a:t>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⣿⣿⣿⣿⣿⣿⣿⣿⣿⣿⣿⣿⣿⣿⣿⣿⣿⣿⣿⣿⣿⣿⣿⣿⣿⣿⣿⣿⣿⣿⣿⣿⣿⣶⣶⣤⣀⡀⠀⠀⠀⠀⠀⠀⠀⠀⠀⠀⠀⠀⠀⠀⠀⠀⠀⠀⠀⣠⣴⣿⣿⣿⣿⣿⣿⣿⣿⣿⣿⣿⣿⣿⣿⣿⣿⣿⣿⣿⣿⣿⣿⣿⣿⣿⣿⣿⣿⣿⣿⣿⡇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⣿⣿⣿⣿⣿⣿⣿⣿⣿⣿⣿⣿⣿⣿⣿⣿⣿⣿⣿⣿⣿⣿⣿⣿⣿⣿⣿⣿⣿⣿⣿⣿⣿⣿⣿⣿⣿⣿⣿⣶⣄⠀⠀⠀⠀⠀⠀⠀⠀⠀⠀⠀⠀⠀⠀⠀⣼⣿⣿⣿⣿⣿⣿⣿⣿⣿⣿⣿⣿⣿⣿⣿⣿⣿⣿⣿⣿⣿⣿⣿⣿⣿⣿⣿⣿⣿⣿⣿⣿⣿⡇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⣿⣿⣿⣿⣿⣿⣿⣿⣿⣿⣿⣿⣿⣿⣿⣿⣿⣿⣿⣿⣿⣿⣿⣿⣿⣿⣿⣿⣿⣿⣿⣿⣿⣿⣿⣿⣿⣿⣿⣿⣿⣿⣷⠀⠀⠀⠀⠀⠀⠀⠀⠀⠀⠀⠀⠀⣿⣿⣿⣿⣿⣿⣿⣿⣿⣿⣿⣿⣿⣿⣿⣿⣿⣿⣿⣿⣿⣿⣿⣿⣿⣿⣿⣿⣿⣿⣿⣿⣿⠟⠁</a:t>
            </a:r>
            <a:br/>
            <a:r>
              <a:t>⢻⣿⣿⣿⣿⣿⣿⣿⣿⣿⣿⣿⣿⣿⣿⣿⣿⣿⣿⣿⣿⣿⣿⣿⣿⣿⣿⣿⣿⣿⣿⣿⣿⣿⣿⣿⣿⣿⣿⣿⣿⣿⣿⡀⠀⠀⠀⠀⠀⠀⠀⠀⠀⠀⠀⢀⣿⣿⣿⣿⣿⣿⣿⣿⣿⣿⣿⣿⣿⣿⣿⣿⣿⣿⣿⣿⣿⣿⣿⣿⣿⣿⣿⣿⣿⣿⡿⠋⠀⠀⠀</a:t>
            </a:r>
            <a:br/>
            <a:r>
              <a:t>⢸⣿⣿⣿⣿⣿⣿⣿⣿⣿⣿⣿⣿⣿⣿⣿⣿⣿⣿⣿⣿⣿⣿⣿⣿⣿⣿⣿⣿⣿⣿⣿⣿⣿⣿⣿⣿⣿⣿⣿⣿⣿⣿⣧⣀⡀⠀⠀⠀⠀⣀⣀⣀⣠⣤⣾⣿⣿⣿⣿⣿⣿⣿⣿⣿⣿⣿⣿⣿⣿⣿⣿⣿⣿⣿⣿⣿⣿⣿⣿⣿⣿⣿⣿⡿⠋⠀⠀⠀⠀⠀</a:t>
            </a:r>
            <a:br/>
            <a:r>
              <a:t>⠘⣿⣿⣿⣿⣿⣿⣿⣿⣿⣿⣿⣿⣿⣿⣿⣿⣿⣿⣿⣿⣿⣿⣿⣿⣿⣿⣿⣿⣿⣿⣿⣿⣿⣿⣿⣿⣿⣿⣿⣿⣿⣿⣿⣿⣿⣿⣿⣿⣿⣿⣿⣿⣿⣿⣿⣿⣿⣿⣿⣿⣿⣿⣿⣿⣿⣿⣿⣿⣿⣿⣿⣿⣿⣿⣿⣿⣿⣿⣿⣿⣿⡿⠏⠀⠀⠀⠀⠀⠀⠀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⠀⣿⣿⣿⣿⣿⣿⣿⣿⣿⣿⣿⣿⣿⣿⣿⣿⣿⣿⣿⣿⣿⣿⣿⣿⣿⣿⣿⣿⣿⣿⣿⣿⣿⣿⣿⣿⣿⣿⣿⣿⣿⣿⣿⣿⣿⣿⣿⣿⣿⣿⣿⣿⣿⣿⣿⣿⣿⣿⣿⣿⣿⣿⣿⣿⣿⣿⣿⣿⣿⣿⣿⣿⣿⣿⣿⣿⣿⣿⣿⣿⠟⠁⠀⠀⠀⠀⠀⠀⠀⠀</a:t>
            </a:r>
            <a:br/>
            <a:r>
              <a:t>⠀⢹⣿⣿⣿⣿⣿⣿⣿⣿⣿⣿⣿⣿⣿⣿⣿⣿⣿⣿⣿⣿⣿⣿⣿⣿⣿⣿⣿⣿⣿⣿⣿⣿⣿⣿⣿⣿⣿⣿⣿⣿⣿⣿⣿⡿⠿⠿⣿⣿⣿⣿⣿⣿⣿⣿⣿⣿⣿⣿⣿⣿⣿⣿⣿⣿⣿⣿⣿⠿⠛⠿⣿⣿⣿⣿⣿⣿⣿⡿⠋⠀⠀⠀⠀⠀⠀⠀⠀⠀⠀</a:t>
            </a:r>
            <a:br/>
            <a:r>
              <a:t>⠀⠸⣿⣿⣿⣿⣿⣿⣿⣿⣿⣿⣿⣿⣿⣿⣿⣿⣿⣿⣿⣿⣿⣿⣿⣿⣿⣿⣿⣿⣿⣿⣿⣿⣿⣿⣿⣿⣿⣿⣿⣿⣿⣿⣯⠀⠀⠀⣻⣿⣿⣿⣿⣿⣿⣿⣿⣿⣿⣿⣿⣿⣿⣿⣿⣿⣿⠋⠀⠀⠀⠀⠈⠻⣿⣿⣿⣿⣿⡷⠂⠀⠀⠀⠀⠀⢀⡀⠀⠀⠀</a:t>
            </a:r>
            <a:br/>
            <a:r>
              <a:t>⠀⠈⣿⣿⣿⣿⣿⣿⣿⣿⣿⣿⣿⣿⣿⣿⣿⣿⣿⣿⣿⣿⣿⣿⣿⣿⣿⣿⣿⣿⣿⣿⣿⣿⣿⣿⣿⣿⣿⣿⣿⣿⣿⣿⣿⣷⣤⣴⣿⣿⣿⣿⣿⣿⣿⣿⣿⣿⣿⣿⣿⣿⣿⣿⣿⣿⠃⠀⠀⠀⠀⠀⠀⠀⠘⠻⣿⡿⠋⠀⢀⣀⡤⠀⠀⣰⡟⠁⠀⠀⠀</a:t>
            </a:r>
            <a:br/>
            <a:r>
              <a:t>⠀⠀⣿⣿⣿⣿⣿⣿⣿⣿⣿⣿⣿⣿⣿⣿⣿⣿⣿⣿⣿⣿⣿⣿⣿⣿⣿⣿⣿⣿⣿⣿⣿⣿⣿⣿⣿⣿⣿⣿⣿⣿⣿⣿⣿⣿⣿⣿⣿⣿⣿⣿⣿⣿⣿⣿⣿⣿⣿⣿⣿⣿⣿⣿⣿⡏⠀⠀⠀⠀⠀⠀⠀⠀⠀⠀⠈⠠⣶⣾⣿⡿⠁⢀⡼⠋⠀⠀⠀⠀⠀</a:t>
            </a:r>
            <a:br/>
            <a:r>
              <a:t>⠀⠀⣿⣿⣿⣿⣿⣿⣿⣿⣿⣿⣿⣿⣿⣿⣿⣿⣿⣿⣿⣿⣿⣿⣿⣿⣿⣿⣿⣿⣿⣿⣿⣿⣿⣿⣿⣿⣿⣿⣿⣿⣿⣿⣿⣿⣿⣿⣿⣿⣿⣿⣿⣿⣿⣿⣿⣿⣿⣿⣿⣿⣿⣿⣿⠁⠀⠀⠀⠀⠀⠀⠀⠀⠀⠀⠀⠀⠀⠙⠻⠡⠁⠊⠀⠀⠀⠀⠀⠀⠀</a:t>
            </a:r>
            <a:br/>
            <a:r>
              <a:t>⠀⠀⣿⣿⣿⣿⣿⣿⣿⣿⣿⣿⣿⣿⣿⣿⣿⣿⣿⣿⣿⣿⣿⣿⣿⣿⣿⣿⣿⣿⣿⣿⣿⣿⣿⣿⣿⣿⣿⣿⣿⣿⣿⣿⣿⣿⣿⣿⣿⣿⣿⣿⣿⣿⣿⣿⣿⣿⣿⣿⣿⣿⣿⣿⡏⠀⠀⠀⠀⠀⠀⠀⠀⠀⠀⠀⠀⠀⠀⠀⠀⠀⠀⠀⠀⠀⠀⠀⠀⠀⠀</a:t>
            </a:r>
            <a:br/>
            <a:r>
              <a:t>⠀⠀⣿⣿⣿⣿⣿⣿⣿⣿⣿⣿⣿⣿⣿⣿⣿⣿⣿⣿⣿⣿⣿⣿⣿⣿⣿⣿⣿⣿⣿⣿⣿⣿⣿⣿⣿⣿⣿⣿⣿⣿⣿⣿⣿⣿⣿⣿⣿⣿⣿⣿⣿⣿⣿⣿⣿⣿⣿⣿⣿⣿⡿⠟⠁⠀⠀⠀⠀⠀⠀⠀⠀⠀⠀⠀⠀⠀⠀⠀⠀⠀⠀⠀⠀⠀⠀⠀⠀⠀⠀</a:t>
            </a:r>
            <a:br/>
            <a:r>
              <a:t>⠀⠀⢻⣿⣿⣿⣿⣿⣿⣿⣿⣿⣿⣿⣿⣿⣿⣿⣿⣿⣿⣿⣿⣿⣿⣿⣿⣿⣿⣿⣿⣿⣿⣿⣿⣿⣿⣿⣿⣿⣿⣿⣿⣿⣿⣿⣿⣿⣿⣿⣿⣿⣿⣿⣿⣿⠿⠟⠛⠛⠉⠁⠀⠀⠀⠀⠀⠀⠀⠀⠀⠀⠀⠀⠀⠀⠀⠀⠀⠀⠀⠀⠀⠀⠀⠀⠀⠀⠀⠀⠀</a:t>
            </a:r>
            <a:br/>
            <a:r>
              <a:t>⠀⠀⠀⠙⣿⣿⣿⣿⣿⣿⣿⣿⣿⣿⣿⣿⣿⣿⣿⣿⣿⣿⣿⣿⣿⣿⣿⣿⣿⣿⣿⣿⣿⣿⣿⣿⣿⣿⣿⣿⣿⣿⣿⣿⣿⣿⣿⣿⣿⣿⣿⣿⣿⣿⡿⠁⠀⠀⠀⠀⠀⠀⠀⠀⠀⠀⠀⠀⠀⠀⠀⠀⠀⠀⠀⠀⠀⠀⠀⠀⠀⠀⠀⠀⠀⠀⠀⠀⠀⠀⠀</a:t>
            </a:r>
            <a:br/>
            <a:r>
              <a:t>⠀⠀⠀⠀⠀⠙⢿⣿⣿⣿⣿⣿⣿⣿⣿⣿⣿⣿⣿⣿⣿⣿⣿⣿⣿⣿⣿⣿⣿⣿⣿⣿⣿⣿⣿⣿⣿⣿⣿⣿⣿⣿⣿⣿⣿⣿⣿⣿⣿⣿⣿⣿⣿⣿⠁⠀⠀⠀⠀⠀⠀⠀⠀⠀⠀⠀⠀⠀⠀⠀⠀⠀⠀⠀⠀⠀⠀⠀⠀⠀⠀⠀⠀⠀⠀⠀⠀⠀⠀⠀⠀</a:t>
            </a:r>
            <a:br/>
            <a:r>
              <a:t>⠀⠀⠀⠀⠀⠀⠀⠙⠿⣿⣿⣿⣿⣿⣿⣿⣿⣿⣿⣿⣿⣿⣿⣿⣿⣿⣿⣿⣿⣿⣿⣿⣿⣿⣿⣿⣿⣿⣿⣿⣿⣿⣿⣿⣿⣿⣿⣿⣿⣿⣿⣿⣿⡟⠀⠀⠀⠀⠀⠀⠀⠀⠀⠀⠀⠀⠀⠀⠀⠀⠀⠀⠀⠀⠀⠀⠀⠀⠀⠀⠀⠀⠀⠀⠀⠀⠀⠀⠀⠀⠀</a:t>
            </a:r>
            <a:br/>
            <a:r>
              <a:t>⠀⠀⠀⠀⠀⠀⠀⠀⠀⠈⠻⣿⣿⣿⣿⣿⣿⣿⣿⣿⣿⣿⣿⣿⣿⣿⣿⣿⣿⣿⣿⣿⣿⣿⣿⣿⣿⣿⣿⣿⣿⣿⣿⣿⣿⣿⣿⣿⣿⣿⣿⣿⣿⠁⠀⠀⠀⠀⠀⠀⠀⠀⠀⠀⠀⠀⠀⠀⠀⠀⠀⠀⠀⠀⠀⠀⠀⠀⠀⠀⠀⠀⠀⠀⠀⠀⠀⠀⠀⠀⠀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⠀⠀⠀⠀⠀⠀⠀⠀⠀⠀⠀⠈⠛⢿⣿⣿⣿⣿⣿⣿⣿⣿⣿⣿⣿⣿⣿⣿⣿⣿⣿⣿⣿⣿⣿⣿⣿⣿⣿⣿⣿⣿⣿⣿⣿⣿⣿⣿⣿⣿⣿⡿⠁⠀⠀⠀⠀⠀⠀⠀⠀⠀⠀⠀⠀⠀⠀⠀⠀⠀⠀⠀⠀⠀⠀⠀⠀⠀⠀⠀⠀⠀⠀⠀⠀⠀⠀⠀⠀⠀⠀</a:t>
            </a:r>
            <a:br/>
            <a:r>
              <a:t>⠀⠀⠀⠀⠀⠀⠀⠀⠀⠀⠀⠀⠀⠀⠙⢿⣿⣿⣿⣿⣿⣿⣿⣿⣿⣿⣿⣿⣿⣿⣿⣿⣿⣿⣿⣿⣿⣿⣿⣿⣿⣿⣿⠿⠿⢿⣿⣿⡿⠟⠋⠀⠀⠀⠀⠀⠀⠀⠀⠀⠀⠀⠀⠀⠀⠀⠀⠀⠀⠀⠀⠀⠀⠀⠀⠀⠀⠀⠀⠀⠀⠀⠀⠀⠀⠀⠀⠀⠀⠀⠀</a:t>
            </a:r>
            <a:br/>
            <a:r>
              <a:t>⠀⠀⠀⠀⠀⠀⠀⠀⠀⠀⠀⠀⠀⠀⠀⠀⠙⢻⣿⣿⣿⣿⣿⣿⣿⣿⣿⣿⣿⣿⣿⣿⣿⣿⣿⣿⣿⣿⣿⣿⣿⡟⠀⠀⠀⠀⠀⠀⠀⠀⠀⠀⠀⠀⠀⠀⠀⠀⠀⠀⠀⠀⠀⠀⠀⠀⠀⠀⠀⠀⠀⠀⠀⠀⠀⠀⠀⠀⠀⠀⠀⠀⠀⠀⠀⠀⠀⠀⠀⠀⠀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⠀⠀⠀⠀⠀⠀⠀⠀⠀⠀⠀⠀⠀⠀⠀⠀⠀⠀⠘⠻⣿⣿⣿⣿⣿⣿⣿⣿⣿⣿⣿⣿⣿⣿⣿⣿⣿⣿⣿⣿⣿⠇⠀⠀⠀⠀⠀⠀⠀⠀⠀⠀⠀⠀⠀⠀⠀⠀⠀⠀⠀⠀⠀⠀⠀⠀⠀⠀⠀⠀⠀⠀⠀⠀⠀⠀⠀⠀⠀⠀⠀⠀⠀⠀⠀⠀⠀⠀⠀⠀⠀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⠀⠀⠀⠀⠀⠀⠀⠀⠀⠀⠀⠀⠀⠀⠀⠀⠀⠀⠀⠀⠉⠻⣿⣿⣿⣿⣿⣿⣿⣿⣿⣿⣿⣿⣿⣿⣿⣿⣿⡟⠋⠀⠀⠀⠀⠀⠀⠀⠀⠀⠀⠀⠀⠀⠀⠀⠀⠀⠀⠀⠀⠀⠀⠀⠀⠀⠀⠀⠀⠀⠀⠀⠀⠀⠀⠀⠀⠀⠀⠀⠀⠀⠀⠀⠀⠀⠀⠀⠀⠀⠀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⠀⠀⠀⠀⠀⠀⠀⠀⠀⠀⠀⠀⠀⠀⠀⠀⠀⠀⠀⠀⠀⠀⠈⠻⣿⣿⣿⣿⣿⣿⣿⣿⣿⣿⣿⣿⣿⠟⠁⠀⠀⠀⠀⠀⠀⠀⠀⠀⠀⠀⠀⠀⠀⠀⠀⠀⠀⠀⠀⠀⠀⠀⠀⠀⠀⠀⠀⠀⠀⠀⠀⠀⠀⠀⠀⠀⠀⠀⠀⠀⠀⠀⠀⠀⠀⠀⠀⠀⠀⠀⠀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⠀⠀⠀⠀⠀⠀⠀⠀⠀⠀⠀⠀⠀⠀⠀⠀⠀⠀⠀⠀⠀⠀⠀⠀⠘⢻⣿⣿⣿⣿⣿⣿⣿⣿⣿⡿⠁⠀⠀⠀⠀⠀⠀⠀⠀⠀⠀⠀⠀⠀⠀⠀⠀⠀⠀⠀⠀⠀⠀⠀⠀⠀⠀⠀⠀⠀⠀⠀⠀⠀⠀⠀⠀⠀⠀⠀⠀⠀⠀⠀⠀⠀⠀⠀⠀⠀⠀⠀⠀⠀⠀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⠀⠀⠀⠀⠀⠀⠀⠀⠀⠀⠀⠀⠀⠀⠀⠀⠀⠀⠀⠀⠀⠀⠀⠀⠀⠀⠘⢿⣿⣿⣿⣿⣿⣿⠏⠀⠀⠀⠀⠀⠀⠀⠀⠀⠀⠀⠀⠀⠀⠀⠀⠀⠀⠀⠀⠀⠀⠀⠀⠀⠀⠀⠀⠀⠀⠀⠀⠀⠀⠀⠀⠀⠀⠀⠀⠀⠀⠀⠀⠀⠀⠀⠀⠀⠀⠀⠀⠀⠀⠀⠀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⠀⠀⠀⠀⠀⠀⠀⠀⠀⠀⠀⠀⠀⠀⠀⠀⠀⠀⠀⠀⠀⠀⠀⠀⠀⠀⠀⠀⠙⢿⣿⣿⣿⠏⠀⠀⠀⠀⠀⠀⠀⠀⠀⠀⠀⠀⠀⠀⠀⠀⠀⠀⠀⠀⠀⠀⠀⠀⠀⠀⠀⠀⠀⠀⠀⠀⠀⠀⠀⠀⠀⠀⠀⠀⠀⠀⠀⠀⠀⠀⠀⠀⠀⠀⠀⠀⠀⠀⠀⠀⠀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⠀⠀⠀⠀⠀⠀⠀⠀⠀⠀⠀⠀⠀⠀⠀⠀⠀⠀⠀⠀⠀⠀⠀⠀⠀⠀⠀⠀⠀⠀⠙⣿⣿⠀⠀⠀⠀⠀⠀⠀⠀⠀⠀⠀⠀⠀⠀⠀⠀⠀⠀⠀⠀⠀⠀⠀⠀⠀⠀⠀⠀⠀⠀⠀⠀⠀⠀⠀⠀⠀⠀⠀⠀⠀⠀⠀⠀⠀⠀⠀⠀⠀⠀⠀⠀⠀⠀⠀⠀⠀⠀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⣿⣿⣿⣿⣿⣿⣿⣿⣿⣿⣿⣿⣿⣿⣿⣿⣿⣿⣿⣿⣿⣿⣿⣿⣿⣿⣿⣿⣿⣿⣿⣿⣿⣿⣿⣿⣿⣿⣿⣿⡇⠀⠀⠀⠀⠀⠀⠀⠀⠀⠀⠀⠀⠀⠀⠀⠀⠀⢸⣿⣿⣿⣿⣿⣿⣿⣿⣿⣿⣿⣿⣿⣿⣿⣿⣿⣿⣿⣿⣿⣿⣿⣿⣿⣿⣿⣿⣿⣿⣿⡇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⣿⣿⣿⣿⣿⣿⣿⣿⣿⣿⣿⣿⣿⣿⣿⣿⣿⣿⣿⣿⣿⣿⣿⣿⣿⣿⣿⣿⣿⣿⣿⣿⣿⣿⣿⣿⣿⣿⣿⣿⣿⣿⡆⠀⠀⠀⠀⠀⠀⠀⠀⠀⠀⠀⠀⠀⠀⣠⣿⣿⣿⣿⣿⣿⣿⣿⣿⣿⣿⣿⣿⣿⣿⣿⣿⣿⣿⣿⣿⣿⣿⣿⣿⣿⣿⣿⣿⣿⣿⣿⡇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⣿⣿⣿⣿⣿⣿⣿⣿⣿⣿⣿⣿⣿⣿⣿⣿⣿⣿⣿⣿⣿⣿⣿⣿⣿⣿⣿⣿⣿⣿⣿⣿⣿⣿⣿⣿⣿⣿⣿⣿⣿⣿⣿⣶⣤⣤⣤⣤⣤⣤⣤⣤⣴⣶⣶⣾⣿⣿⣿⣿⣿⣿⣿⣿⣿⣿⣿⣿⣿⣿⣿⣿⣿⣿⣿⣿⣿⣿⣿⣿⣿⣿⣿⣿⣿⣿⣿⣿⣿⣿⡇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⣿⣿⣿⣿⣿⣿⣿⣿⣿⣿⣿⣿⣿⣿⣿⣿⣿⣿⣿⣿⣿⣿⣿⣿⣿⣿⣿⣿⣿⣿⣿⣿⣿⣿⣿⣿⣿⣿⣿⣿⣿⣿⣿⣿⣿⣿⣿⣿⣿⣿⣿⣿⣿⣿⣿⣿⣿⣿⣿⣿⣿⣿⣿⣿⣿⣿⣿⣿⣿⣿⣿⣿⣿⣿⣿⣿⣿⣿⣿⣿⣿⣿⠿⠿⠿⣿⣿⣿⣿⣿⡇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⣿⣿⣿⣿⣿⣿⣿⣿⣿⣿⣿⣿⣿⣿⣿⣿⣿⣿⣿⣿⣿⣿⣿⣿⣿⣿⣿⣿⣿⣿⣿⣿⣿⣿⣿⣿⣿⣿⣿⣿⣿⣿⣿⣿⣿⣿⣿⣿⣿⣿⣿⣿⣿⣿⣿⣿⣿⣿⣿⣿⣿⣿⣿⣿⣿⣿⣿⣿⣿⣿⣿⣿⣿⣿⣿⣿⣿⣿⡿⠛⠉⠀⠀⠀⠀⠀⠙⢿⣿⣿⡇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⣿⣿⣿⣿⣿⣿⣿⣿⣿⣿⣿⣿⣿⣿⣿⣿⣿⣿⣿⣿⣿⣿⣿⣿⣿⣿⣿⣿⣿⣿⣿⣿⣿⣿⣿⣿⣿⣿⣿⣿⣿⣿⣿⣿⣿⣿⣿⣿⣿⣿⣿⣿⣿⣿⣿⣿⣿⣿⣿⣿⣿⣿⣿⣿⣿⣿⣿⣿⣿⣿⣿⣿⣿⣿⣿⣿⣿⠏⠀⠀⠀⠀⠀⠀⠀⠀⠀⠀⠙⣿⡇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⣿⣿⣿⣿⣿⣿⣿⣿⣿⣿⣿⣿⣿⣿⣿⣿⣿⣿⣿⣿⣿⣿⣿⣿⣿⣿⣿⣿⣿⣿⣿⣿⣿⣿⣿⣿⣿⣿⣿⣿⣿⣿⣿⣿⣿⣿⣿⣿⣿⣿⣿⣿⣿⣿⣿⣿⣿⣿⣿⣿⣿⣿⣿⣿⣿⣿⣿⣿⣿⣿⣿⣿⣿⣿⣿⣿⠋⠀⠀⠀⠀⠀⠀⠀⠀⠀⠀⠀⠀⠈⠃</a:t>
            </a:r>
            <a:br/>
            <a:r>
              <a:t>⣿⣿⣿⣿⣿⣿⣿⣿⣿⣿⣿⣿⣿⣿⣿⣿⣿⣿⣿⣿⣿⣿⣿⣿⣿⣿⣿⣿⣿⣿⣿⣿⣿⣿⣿⣿⣿⣿⣿⣿⣿⣿⣿⣿⠟⠋⠉⠉⢻⣿⣿⣿⣿⣿⣿⣿⣿⣿⣿⣿⣿⣿⣿⣿⣿⣿⣿⣿⣿⣿⣿⣿⣿⣿⣿⡟⠀⠀⠀⠀⠀⠀⠀⠀⠀⠀⠀⠀⠀⠀⠀</a:t>
            </a:r>
            <a:br/>
            <a:r>
              <a:t>⣿⣿⣿⣿⣿⣿⣿⣿⣿⣿⣿⣿⣿⣿⣿⣿⣿⣿⣿⣿⣿⣿⣿⣿⣿⣿⣿⣿⣿⣿⣿⣿⣿⣿⣿⣿⣿⣿⣿⣿⣿⣿⣿⣿⡀⠀⠀⠀⢸⣿⣿⣿⣿⣿⣿⣿⣿⣿⣿⣿⣿⣿⣿⣿⣿⣿⣿⣿⣿⣿⣿⣿⣿⣿⣿⠁⠀⠀⠀⠀⠀⠀⠀⠀⠀⠀⠀⠀⠀⠀⠀</a:t>
            </a:r>
            <a:br/>
            <a:r>
              <a:t>⣿⣿⣿⣿⣿⣿⣿⣿⣿⣿⣿⣿⣿⣿⣿⣿⣿⣿⣿⣿⣿⣿⣿⣿⣿⣿⣿⣿⣿⣿⣿⣿⣿⣿⣿⣿⣿⣿⣿⣿⣿⣿⣿⣿⣷⣤⣤⣴⣿⣿⣿⣿⣿⣿⣿⣿⣿⣿⣿⣿⣿⣿⣿⣿⣿⣿⣿⣿⣿⣿⣿⣿⣿⣿⡟⠀⠀⠀⠀⠀⠀⠀⠀⠀⠀⠀⠀⠀⠀⠀⠀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⣿⣿⣿⣿⣿⣿⣿⣿⣿⣿⣿⣿⣿⣿⣿⣿⣿⣿⣿⣿⣿⣿⣿⣿⣿⣿⣿⣿⣿⣿⣿⣿⣿⣿⣿⣿⣿⣿⣿⣿⣿⣿⣿⣿⣿⣿⣿⣿⣿⣿⣿⣿⣿⣿⣿⣿⣿⣿⣿⣿⣿⣿⣿⣿⣿⣿⣿⣿⣿⣿⣿⣿⣿⣿⠇⠀⠀⠀⠀⠀⠀⠀⠀⠀⠀⠀⠀⠀⠀⠀⠀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⣿⣿⣿⣿⣿⣿⣿⣿⣿⣿⣿⣿⣿⣿⣿⣿⣿⣿⣿⣿⣿⣿⣿⣿⣿⣿⣿⣿⣿⣿⣿⣿⣿⣿⣿⣿⣿⣿⣿⣿⣿⣿⣿⣿⣿⣿⣿⣿⣿⣿⣿⣿⣿⣿⣿⣿⣿⣿⣿⣿⣿⣿⣿⣿⣿⣿⣿⣿⣿⣿⣿⣿⣿⡏⠀⠀⠀⠀⠀⠀⠀⠀⠀⠀⠀⠀⠀⠀⠀⠀⠀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⣿⣿⣿⣿⣿⣿⣿⣿⣿⣿⣿⣿⣿⣿⣿⣿⣿⣿⣿⣿⣿⣿⣿⣿⣿⣿⣿⣿⣿⣿⣿⣿⣿⣿⣿⣿⣿⣿⣿⣿⣿⣿⣿⣿⣿⣿⣿⣿⣿⣿⣿⣿⣿⣿⣿⣿⣿⣿⣿⣿⣿⣿⣿⣿⣿⣿⣿⣿⣿⣿⣿⣿⡿⠁⠀⠀⠀⠀⠀⠀⠀⠀⠀⠀⠀⠀⠀⠀⠀⠀⠀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⣿⣿⣿⣿⣿⣿⣿⣿⣿⣿⣿⣿⣿⣿⣿⣿⣿⣿⣿⣿⣿⣿⣿⣿⣿⣿⣿⣿⣿⣿⣿⣿⣿⣿⣿⣿⣿⣿⣿⣿⣿⣿⣿⣿⣿⣿⣿⣿⣿⣿⣿⣿⣿⣿⣿⣿⣿⣿⣿⣿⣿⣿⣿⣿⣿⣿⣿⣿⣿⠿⠛⠁⠀⠀⠀⠀⠀⠀⠀⠀⠀⠀⠀⠀⠀⠀⠀⠀⠀⠀⠀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⣿⣿⣿⣿⣿⣿⣿⣿⣿⣿⣿⣿⣿⣿⣿⣿⣿⣿⣿⣿⣿⣿⣿⣿⣿⣿⣿⣿⣿⣿⣿⣿⣿⣿⣿⣿⣿⣿⣿⣿⣿⣿⣿⣿⣿⣿⣿⣿⣿⣿⣿⣿⣿⣿⣿⣿⣿⣿⣿⣿⣿⡿⠟⠛⠛⠛⠉⠉⠀⠀⠀⠀⠀⠀⠀⠀⠀⠀⠀⠀⠀⠀⠀⠀⠀⠀⠀⠀⠀⠀⠀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⣿⣿⣿⣿⣿⣿⣿⣿⣿⣿⣿⣿⣿⣿⣿⣿⣿⣿⣿⣿⣿⣿⣿⣿⣿⣿⣿⣿⣿⣿⣿⣿⣿⣿⣿⣿⣿⣿⣿⣿⣿⣿⣿⣿⣿⣿⣿⣿⣿⣿⣿⣿⣿⣿⣿⣿⣿⣿⣿⠟⠉⠀⠀⠀⠀⠀⠀⠀⠀⠀⠀⠀⠀⠀⠀⠀⠀⠀⠀⠀⠀⠀⠀⠀⠀⠀⠀⠀⠀⠀⠀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⣿⣿⣿⣿⣿⣿⣿⣿⣿⣿⣿⣿⣿⣿⣿⣿⣿⣿⣿⣿⣿⣿⣿⣿⣿⣿⣿⣿⣿⣿⣿⣿⣿⣿⣿⣿⣿⣿⣿⣿⣿⣿⣿⣿⣿⣿⣿⣿⣿⣿⣿⣿⣿⣿⣿⣿⣿⣿⠏⠀⠀⠀⠀⠀⠀⠀⠀⠀⠀⠀⠀⠀⠀⠀⠀⠀⠀⠀⠀⠀⠀⠀⠀⠀⠀⠀⠀⠀⠀⠀⠀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⣿⣿⣿⣿⣿⣿⣿⣿⣿⣿⣿⣿⣿⣿⣿⣿⣿⣿⣿⣿⣿⣿⣿⣿⣿⣿⣿⣿⣿⣿⣿⣿⣿⣿⣿⣿⣿⣿⣿⣿⣿⣿⣿⣿⣿⣿⣿⣿⣿⣿⣿⣿⣿⣿⣿⣿⣿⡏⠀⠀⠀⠀⠀⠀⠀⠀⠀⠀⠀⠀⠀⠀⠀⠀⠀⠀⠀⠀⠀⠀⠀⠀⠀⠀⠀⠀⠀⠀⠀⠀⠀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⣿⣿⣿⣿⣿⣿⣿⣿⣿⣿⣿⣿⣿⣿⣿⣿⣿⣿⣿⣿⣿⣿⣿⣿⣿⣿⣿⣿⣿⣿⣿⣿⣿⣿⣿⣿⣿⣿⣿⣿⣿⣿⣿⣿⣿⣿⣿⣿⣿⣿⣿⣿⣿⣿⣿⣿⣿⠁⠀⠀⠀⠀⠀⠀⠀⠀⠀⠀⠀⠀⠀⠀⠀⠀⠀⠀⠀⠀⠀⠀⠀⠀⠀⠀⠀⠀⠀⠀⠀⠀⠀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⣿⣿⣿⣿⣿⣿⣿⣿⣿⣿⣿⣿⣿⣿⣿⣿⣿⣿⣿⣿⣿⣿⣿⣿⣿⣿⣿⣿⣿⣿⣿⣿⣿⣿⣿⣿⣿⣿⣿⣿⣿⣿⣿⣿⣿⣿⣿⣿⣿⣿⣿⣿⣿⣿⣿⣿⡏⠀⠀⠀⠀⠀⠀⠀⠀⠀⠀⠀⠀⠀⠀⠀⠀⠀⠀⠀⠀⠀⠀⠀⠀⠀⠀⠀⠀⠀⠀⠀⠀⠀⠀</a:t>
            </a:r>
            <a:br/>
            <a:r>
              <a:t>⠻⣿⣿⣿⣿⣿⣿⣿⣿⣿⣿⣿⣿⣿⣿⣿⣿⣿⣿⣿⣿⣿⣿⣿⣿⣿⣿⣿⣿⣿⣿⣿⣿⣿⣿⣿⣿⣿⣿⣿⣿⣿⣿⣿⣿⣿⣿⣿⣿⣿⣿⣿⣿⣿⣿⡟⠀⠀⠀⠀⠀⠀⠀⠀⠀⠀⠀⠀⠀⠀⠀⠀⠀⠀⠀⠀⠀⠀⠀⠀⠀⠀⠀⠀⠀⠀⠀⠀⠀⠀⠀</a:t>
            </a:r>
            <a:br/>
            <a:r>
              <a:t>⠀⠈⠙⢿⣿⣿⣿⣿⣿⣿⣿⣿⣿⣿⣿⣿⣿⣿⣿⣿⣿⣿⣿⣿⣿⣿⣿⣿⣿⣿⣿⣿⣿⣿⣿⣿⣿⣿⣿⣿⣿⣿⣿⣿⣿⣿⣿⣿⣿⣿⣿⣿⣿⣿⠟⠀⠀⠀⠀⠀⠀⠀⠀⠀⠀⠀⠀⠀⠀⠀⠀⠀⠀⠀⠀⠀⠀⠀⠀⠀⠀⠀⠀⠀⠀⠀⠀⠀⠀⠀⠀</a:t>
            </a:r>
            <a:br/>
            <a:r>
              <a:t>⠀⠀⠀⠀⠉⢿⣿⣿⣿⣿⣿⣿⣿⣿⣿⣿⣿⣿⣿⣿⣿⣿⣿⣿⣿⣿⣿⣿⣿⣿⣿⣿⣿⣿⣿⣿⣿⣿⣿⣿⣿⣿⣿⣿⣿⣿⣿⣿⣿⣿⣿⣿⡟⠉⠀⠀⠀⠀⠀⠀⠀⠀⠀⠀⠀⠀⠀⠀⠀⠀⠀⠀⠀⠀⠀⠀⠀⠀⠀⠀⠀⠀⠀⠀⠀⠀⠀⠀⠀⠀⠀</a:t>
            </a:r>
            <a:br/>
            <a:r>
              <a:t>⠀⠀⠀⠀⠀⠀⠉⠻⣿⣿⣿⣿⣿⣿⣿⣿⣿⣿⣿⣿⣿⣿⣿⣿⣿⣿⣿⣿⣿⣿⣿⣿⣿⣿⣿⣿⣿⣿⣿⣿⣿⣿⣿⣿⣿⣿⣿⣿⣿⠿⠟⠁⠀⠀⠀⠀⠀⠀⠀⠀⠀⠀⠀⠀⠀⠀⠀⠀⠀⠀⠀⠀⠀⠀⠀⠀⠀⠀⠀⠀⠀⠀⠀⠀⠀⠀⠀⠀⠀⠀⠀</a:t>
            </a:r>
            <a:br/>
            <a:r>
              <a:t>⠀⠀⠀⠀⠀⠀⠀⠀⠈⠻⣿⣿⣿⣿⣿⣿⣿⣿⣿⣿⣿⣿⣿⣿⣿⣿⣿⣿⣿⣿⣿⣿⣿⣿⣿⣿⣿⣿⣿⠟⠉⠉⠉⠉⠉⠉⠉⠉⠀⠀⠀⠀⠀⠀⠀⠀⠀⠀⠀⠀⠀⠀⠀⠀⠀⠀⠀⠀⠀⠀⠀⠀⠀⠀⠀⠀⠀⠀⠀⠀⠀⠀⠀⠀⠀⠀⠀⠀⠀⠀⠀</a:t>
            </a:r>
            <a:br/>
            <a:r>
              <a:t>⠀⠀⠀⠀⠀⠀⠀⠀⠀⠀⠀⠙⢿⣿⣿⣿⣿⣿⣿⣿⣿⣿⣿⣿⣿⣿⣿⣿⣿⣿⣿⣿⣿⣿⣿⣿⣿⣿⡟⠀⠀⠀⠀⠀⠀⠀⠀⠀⠀⠀⠀⠀⠀⠀⠀⠀⠀⠀⠀⠀⠀⠀⠀⠀⠀⠀⠀⠀⠀⠀⠀⠀⠀⠀⠀⠀⠀⠀⠀⠀⠀⠀⠀⠀⠀⠀⠀⠀⠀⠀⠀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⠀⠀⠀⠀⠀⠀⠀⠀⠀⠀⠀⠀⠀⠙⢿⣿⣿⣿⣿⣿⣿⣿⣿⣿⣿⣿⣿⣿⣿⣿⣿⣿⣿⣿⣿⣿⣿⣿⡇⠀⠀⠀⠀⠀⠀⠀⠀⠀⠀⠀⠀⠀⠀⠀⠀⠀⠀⠀⠀⠀⠀⠀⠀⠀⠀⠀⠀⠀⠀⠀⠀⠀⠀⠀⠀⠀⠀⠀⠀⠀⠀⠀⠀⠀⠀⠀⠀⠀⠀⠀⠀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⠀⠀⠀⠀⠀⠀⠀⠀⠀⠀⠀⠀⠀⠀⠀⠙⢿⣿⣿⣿⣿⣿⣿⣿⣿⣿⣿⣿⣿⣿⣿⣿⣿⣿⣿⣿⣿⠟⠁⠀⠀⠀⠀⠀⠀⠀⠀⠀⠀⠀⠀⠀⠀⠀⠀⠀⠀⠀⠀⠀⠀⠀⠀⠀⠀⠀⠀⠀⠀⠀⠀⠀⠀⠀⠀⠀⠀⠀⠀⠀⠀⠀⠀⠀⠀⠀⠀⠀⠀⠀⠀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⠀⠀⠀⠀⠀⠀⠀⠀⠀⠀⠀⠀⠀⠀⠀⠀⠀⠘⢿⣿⣿⣿⣿⣿⣿⣿⣿⣿⣿⣿⣿⣿⣿⣿⣿⠟⠁⠀⠀⠀⠀⠀⠀⠀⠀⠀⠀⠀⠀⠀⠀⠀⠀⠀⠀⠀⠀⠀⠀⠀⠀⠀⠀⠀⠀⠀⠀⠀⠀⠀⠀⠀⠀⠀⠀⠀⠀⠀⠀⠀⠀⠀⠀⠀⠀⠀⠀⠀⠀⠀⠀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⠀⠀⠀⠀⠀⠀⠀⠀⠀⠀⠀⠀⠀⠀⠀⠀⠀⠀⠀⠙⢿⣿⣿⣿⣿⣿⣿⣿⣿⣿⣿⣿⣿⠟⠁⠀⠀⠀⠀⠀⠀⠀⠀⠀⠀⠀⠀⠀⠀⠀⠀⠀⠀⠀⠀⠀⠀⠀⠀⠀⠀⠀⠀⠀⠀⠀⠀⠀⠀⠀⠀⠀⠀⠀⠀⠀⠀⠀⠀⠀⠀⠀⠀⠀⠀⠀⠀⠀⠀⠀⠀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⣿⣿⣿⣿⣿⣿⣿⣿⣿⣿⣿⣿⣿⣿⣿⣿⣿⣿⣿⣿⣿⣿⣿⣿⣿⣿⣿⣿⣿⣿⣿⣿⣿⣿⣿⣿⣿⣿⣿⣿⡄⠀⠀⠀⠀⠀⠀⠀⠀⠀⠀⠀⠀⠀⠀⠀⠀⠀⠀⢸⣿⣿⣿⣿⣿⣿⣿⣿⣿⣿⣿⣿⣿⣿⣿⣿⣿⣿⣿⣿⣿⣿⣿⣿⣿⣿⣿⣿⣿⣿⡇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⣿⣿⣿⣿⣿⣿⣿⣿⣿⣿⣿⣿⣿⣿⣿⣿⣿⣿⣿⣿⣿⣿⣿⣿⣿⣿⣿⣿⣿⣿⣿⣿⣿⣿⣿⣿⣿⣿⣿⣿⣿⣷⠀⠀⠀⠀⠀⠀⠀⠀⠀⠀⠀⠀⠀⠀⠀⠀⢀⣾⣿⣿⣿⣿⣿⣿⣿⣿⣿⣿⣿⣿⣿⣿⣿⣿⣿⣿⣿⣿⣿⣿⣿⣿⣿⣿⣿⣿⣿⣿⡇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⣿⣿⣿⣿⣿⣿⣿⣿⣿⣿⣿⣿⣿⣿⣿⣿⣿⣿⣿⣿⣿⣿⣿⣿⣿⣿⣿⣿⣿⣿⣿⣿⣿⣿⣿⣿⣿⣿⣿⣿⣿⣿⣦⣀⠀⠀⠀⠀⠀⠀⠀⠀⢀⣀⣀⣠⣤⣶⣿⣿⣿⣿⣿⣿⣿⣿⣿⣿⣿⣿⣿⣿⣿⣿⣿⣿⣿⣿⣿⣿⣿⣿⣿⣿⣿⣿⣿⣿⣿⣿⡇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⣿⣿⣿⣿⣿⣿⣿⣿⣿⣿⣿⣿⣿⣿⣿⣿⣿⣿⣿⣿⣿⣿⣿⣿⣿⣿⣿⣿⣿⣿⣿⣿⣿⣿⣿⣿⣿⣿⣿⣿⣿⣿⣿⣿⣿⣿⣿⣿⣿⣿⣿⣿⣿⣿⣿⣿⣿⣿⣿⣿⣿⣿⣿⣿⣿⣿⣿⣿⣿⣿⣿⣿⣿⣿⣿⣿⣿⣿⣿⣿⣿⣿⣿⣿⣿⣿⡿⠟⠋⠁⠀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⣿⣿⣿⣿⣿⣿⣿⣿⣿⣿⣿⣿⣿⣿⣿⣿⣿⣿⣿⣿⣿⣿⣿⣿⣿⣿⣿⣿⣿⣿⣿⣿⣿⣿⣿⣿⣿⣿⣿⣿⣿⣿⣿⣿⣿⣿⣿⣿⣿⣿⣿⣿⣿⣿⣿⣿⣿⣿⣿⣿⣿⣿⣿⣿⣿⣿⣿⣿⣿⣿⣿⣿⣿⣿⣿⣿⣿⣿⣿⣿⣿⣿⣿⣿⠟⠁⠀⠀⠀⠀⠀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⣿⣿⣿⣿⣿⣿⣿⣿⣿⣿⣿⣿⣿⣿⣿⣿⣿⣿⣿⣿⣿⣿⣿⣿⣿⣿⣿⣿⣿⣿⣿⣿⣿⣿⣿⣿⣿⣿⣿⣿⣿⣿⣿⣿⣿⣿⣿⣿⣿⣿⣿⣿⣿⣿⣿⣿⣿⣿⣿⣿⣿⣿⣿⣿⣿⣿⣿⣿⣿⣿⣿⣿⣿⣿⣿⣿⣿⣿⣿⣿⣿⡿⠁⠀⠀⠀⠀⠀⠀⠀⠀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⣿⣿⣿⣿⣿⣿⣿⣿⣿⣿⣿⣿⣿⣿⣿⣿⣿⣿⣿⣿⣿⣿⣿⣿⣿⣿⣿⣿⣿⣿⣿⣿⣿⣿⣿⣿⣿⣿⣿⣿⣿⣿⣿⣿⣿⣿⣿⣿⣿⣿⣿⣿⣿⣿⣿⣿⣿⣿⣿⣿⣿⣿⣿⣿⣿⣿⣿⣿⣿⣿⣿⣿⣿⣿⣿⣿⣿⣿⣿⣿⣿⠁⠀⠀⠀⠀⠀⠀⠀⠀⠀</a:t>
            </a:r>
            <a:br/>
            <a:r>
              <a:t>⣿⣿⣿⣿⣿⣿⣿⣿⣿⣿⣿⣿⣿⣿⣿⣿⣿⣿⣿⣿⣿⣿⣿⣿⣿⣿⣿⣿⣿⣿⣿⣿⣿⣿⣿⣿⣿⣿⣿⣿⣿⣿⣿⣿⡿⠛⠛⠻⣿⣿⣿⣿⣿⣿⣿⣿⣿⣿⣿⣿⣿⣿⣿⣿⣿⣿⣿⣿⣿⣿⣿⣿⣿⣿⣿⣿⣿⣿⣿⣿⡇⠀⠀⠀⠀⠀⠀⠀⠀⠀⠀</a:t>
            </a:r>
            <a:br/>
            <a:r>
              <a:t>⣿⣿⣿⣿⣿⣿⣿⣿⣿⣿⣿⣿⣿⣿⣿⣿⣿⣿⣿⣿⣿⣿⣿⣿⣿⣿⣿⣿⣿⣿⣿⣿⣿⣿⣿⣿⣿⣿⣿⣿⣿⣿⣿⣿⠀⠀⠀⠀⢈⣿⣿⣿⣿⣿⣿⣿⣿⣿⣿⣿⣿⣿⣿⣿⣿⣿⣿⣿⣿⣿⣿⣿⣿⣿⣿⣿⣿⣿⣿⣿⠁⠀⠀⠀⠀⠀⠀⠀⠀⠀⠀</a:t>
            </a:r>
            <a:br/>
            <a:r>
              <a:t>⣿⣿⣿⣿⣿⣿⣿⣿⣿⣿⣿⣿⣿⣿⣿⣿⣿⣿⣿⣿⣿⣿⣿⣿⣿⣿⣿⣿⣿⣿⣿⣿⣿⣿⣿⣿⣿⣿⣿⣿⣿⣿⣿⣿⡄⠀⠀⠀⣸⣿⣿⣿⣿⣿⣿⣿⣿⣿⣿⣿⣿⣿⣿⣿⣿⣿⣿⣿⣿⣿⣿⣿⣿⣿⣿⣿⣿⣿⣿⡏⠀⠀⠀⠀⠀⠀⠀⠀⠀⠀⠀</a:t>
            </a:r>
            <a:br/>
            <a:r>
              <a:t>⣿⣿⣿⣿⣿⣿⣿⣿⣿⣿⣿⣿⣿⣿⣿⣿⣿⣿⣿⣿⣿⣿⣿⣿⣿⣿⣿⣿⣿⣿⣿⣿⣿⣿⣿⣿⣿⣿⣿⣿⣿⣿⣿⣿⣿⣶⣶⣿⣿⣿⣿⣿⣿⣿⣿⣿⣿⣿⣿⣿⣿⣿⣿⣿⣿⣿⣿⣿⣿⣿⣿⣿⣿⣿⣿⣿⣿⣿⣿⠁⠀⠀⠀⠀⠀⠀⠀⠀⠀⠀⠀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⣿⣿⣿⣿⣿⣿⣿⣿⣿⣿⣿⣿⣿⣿⣿⣿⣿⣿⣿⣿⣿⣿⣿⣿⣿⣿⣿⣿⣿⣿⣿⣿⣿⣿⣿⣿⣿⣿⣿⣿⣿⣿⣿⣿⣿⣿⣿⣿⣿⣿⣿⣿⣿⣿⣿⣿⣿⣿⣿⣿⣿⣿⣿⣿⣿⣿⣿⣿⣿⣿⣿⣿⣿⣿⣿⣿⣿⣿⠏⠀⠀⠀⠀⠀⠀⠀⠀⠀⠀⠀⠀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⣿⣿⣿⣿⣿⣿⣿⣿⣿⣿⣿⣿⣿⣿⣿⣿⣿⣿⣿⣿⣿⣿⣿⣿⣿⣿⣿⣿⣿⣿⣿⣿⣿⣿⣿⣿⣿⣿⣿⣿⣿⣿⣿⣿⣿⣿⣿⣿⣿⣿⣿⣿⣿⣿⣿⣿⣿⣿⣿⣿⣿⣿⣿⣿⣿⣿⣿⣿⣿⣿⣿⣿⣿⣿⣿⣿⣿⠏⠀⠀⠀⠀⠀⠀⠀⠀⠀⠀⠀⠀⠀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⣿⣿⣿⣿⣿⣿⣿⣿⣿⣿⣿⣿⣿⣿⣿⣿⣿⣿⣿⣿⣿⣿⣿⣿⣿⣿⣿⣿⣿⣿⣿⣿⣿⣿⣿⣿⣿⣿⣿⣿⣿⣿⣿⣿⣿⣿⣿⣿⣿⣿⣿⣿⣿⣿⣿⣿⣿⣿⣿⣿⣿⣿⣿⣿⣿⣿⣿⣿⣿⣿⣿⣿⣿⣿⡿⠟⠁⠀⠀⠀⠀⠀⠀⠀⠀⠀⠀⠀⠀⠀⠀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⣿⣿⣿⣿⣿⣿⣿⣿⣿⣿⣿⣿⣿⣿⣿⣿⣿⣿⣿⣿⣿⣿⣿⣿⣿⣿⣿⣿⣿⣿⣿⣿⣿⣿⣿⣿⣿⣿⣿⣿⣿⣿⣿⣿⣿⣿⣿⣿⣿⣿⣿⣿⣿⣿⣿⣿⣿⣿⣿⣿⣿⣿⣿⣿⣿⣿⣿⣿⣿⣿⠿⠟⠋⠁⠀⠀⠀⠀⠀⠀⠀⠀⠀⠀⠀⠀⠀⠀⠀⠀⠀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⣿⣿⣿⣿⣿⣿⣿⣿⣿⣿⣿⣿⣿⣿⣿⣿⣿⣿⣿⣿⣿⣿⣿⣿⣿⣿⣿⣿⣿⣿⣿⣿⣿⣿⣿⣿⣿⣿⣿⣿⣿⣿⣿⣿⣿⣿⣿⣿⣿⣿⣿⣿⣿⣿⣿⣿⣿⣿⣿⣿⣿⣿⡿⠟⠋⠁⠀⠀⠀⠀⠀⠀⠀⠀⠀⠀⠀⠀⠀⠀⠀⠀⠀⠀⠀⠀⠀⠀⠀⠀⠀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⣿⣿⣿⣿⣿⣿⣿⣿⣿⣿⣿⣿⣿⣿⣿⣿⣿⣿⣿⣿⣿⣿⣿⣿⣿⣿⣿⣿⣿⣿⣿⣿⣿⣿⣿⣿⣿⣿⣿⣿⣿⣿⣿⣿⣿⣿⣿⣿⣿⣿⣿⣿⣿⣿⣿⣿⣿⣿⣿⣿⣿⠟⠁⠀⠀⠀⠀⠀⠀⠀⠀⠀⠀⠀⠀⠀⠀⠀⠀⠀⠀⠀⠀⠀⠀⠀⠀⠀⠀⠀⠀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⣿⣿⣿⣿⣿⣿⣿⣿⣿⣿⣿⣿⣿⣿⣿⣿⣿⣿⣿⣿⣿⣿⣿⣿⣿⣿⣿⣿⣿⣿⣿⣿⣿⣿⣿⣿⣿⣿⣿⣿⣿⣿⣿⣿⣿⣿⣿⣿⣿⣿⣿⣿⣿⣿⣿⣿⣿⣿⣿⣿⠏⠀⠀⠀⠀⠀⠀⠀⠀⠀⠀⠀⠀⠀⠀⠀⠀⠀⠀⠀⠀⠀⠀⠀⠀⠀⠀⠀⠀⠀⠀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⣿⣿⣿⣿⣿⣿⣿⣿⣿⣿⣿⣿⣿⣿⣿⣿⣿⣿⣿⣿⣿⣿⣿⣿⣿⣿⣿⣿⣿⣿⣿⣿⣿⣿⣿⣿⣿⣿⣿⣿⣿⣿⣿⣿⣿⣿⣿⣿⣿⣿⣿⣿⣿⣿⣿⣿⣿⣿⣿⡏⠀⠀⠀⠀⠀⠀⠀⠀⠀⠀⠀⠀⠀⠀⠀⠀⠀⠀⠀⠀⠀⠀⠀⠀⠀⠀⠀⠀⠀⠀⠀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⣿⣿⣿⣿⣿⣿⣿⣿⣿⣿⣿⣿⣿⣿⣿⣿⣿⣿⣿⣿⣿⣿⣿⣿⣿⣿⣿⣿⣿⣿⣿⣿⣿⣿⣿⣿⣿⣿⣿⣿⣿⣿⣿⣿⣿⣿⣿⣿⣿⣿⣿⣿⣿⣿⣿⣿⣿⡟⠀⠀⠀⠀⠀⠀⠀⠀⠀⠀⠀⠀⠀⠀⠀⠀⠀⠀⠀⠀⠀⠀⠀⠀⠀⠀⠀⠀⠀⠀⠀⠀⠀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⣿⣿⣿⣿⣿⣿⣿⣿⣿⣿⣿⣿⣿⣿⣿⣿⣿⣿⣿⣿⣿⣿⣿⣿⣿⣿⣿⣿⣿⣿⣿⣿⣿⣿⣿⣿⣿⣿⣿⣿⣿⣿⣿⣿⣿⣿⣿⣿⣿⣿⣿⣿⣿⣿⣿⣿⡟⠀⠀⠀⠀⠀⠀⠀⠀⠀⠀⠀⠀⠀⠀⠀⠀⠀⠀⠀⠀⠀⠀⠀⠀⠀⠀⠀⠀⠀⠀⠀⠀⠀⠀</a:t>
            </a:r>
            <a:br/>
            <a:r>
              <a:t>⠻⣿⣿⣿⣿⣿⣿⣿⣿⣿⣿⣿⣿⣿⣿⣿⣿⣿⣿⣿⣿⣿⣿⣿⣿⣿⣿⣿⣿⣿⣿⣿⣿⣿⣿⣿⣿⣿⣿⣿⣿⣿⣿⣿⣿⣿⣿⣿⣿⣿⣿⣿⣿⣿⡿⠋⠀⠀⠀⠀⠀⠀⠀⠀⠀⠀⠀⠀⠀⠀⠀⠀⠀⠀⠀⠀⠀⠀⠀⠀⠀⠀⠀⠀⠀⠀⠀⠀⠀⠀⠀</a:t>
            </a:r>
            <a:br/>
            <a:r>
              <a:t>⠀⠈⠻⢿⣿⣿⣿⣿⣿⣿⣿⣿⣿⣿⣿⣿⣿⣿⣿⣿⣿⣿⣿⣿⣿⣿⣿⣿⣿⣿⣿⣿⣿⣿⣿⣿⣿⣿⣿⣿⣿⣿⣿⣿⣿⣿⣿⣿⣿⣿⣿⣿⣿⠟⠁⠀⠀⠀⠀⠀⠀⠀⠀⠀⠀⠀⠀⠀⠀⠀⠀⠀⠀⠀⠀⠀⠀⠀⠀⠀⠀⠀⠀⠀⠀⠀⠀⠀⠀⠀⠀</a:t>
            </a:r>
            <a:br/>
            <a:r>
              <a:t>⠀⠀⠀⠀⠙⢿⣿⣿⣿⣿⣿⣿⣿⣿⣿⣿⣿⣿⣿⣿⣿⣿⣿⣿⣿⣿⣿⣿⣿⣿⣿⣿⣿⣿⣿⣿⣿⣿⣿⣿⣿⣿⣿⣿⣿⣿⣿⣿⣿⣿⠿⠋⠁⠀⠀⠀⠀⠀⠀⠀⠀⠀⠀⠀⠀⠀⠀⠀⠀⠀⠀⠀⠀⠀⠀⠀⠀⠀⠀⠀⠀⠀⠀⠀⠀⠀⠀⠀⠀⠀⠀</a:t>
            </a:r>
            <a:br/>
            <a:r>
              <a:t>⠀⠀⠀⠀⠀⠀⠈⠻⣿⣿⣿⣿⣿⣿⣿⣿⣿⣿⣿⣿⣿⣿⣿⣿⣿⣿⣿⣿⣿⣿⣿⣿⣿⣿⣿⣿⣿⣿⡿⠿⠟⠛⠛⠛⠛⠛⠛⠉⠉⠀⠀⠀⠀⠀⠀⠀⠀⠀⠀⠀⠀⠀⠀⠀⠀⠀⠀⠀⠀⠀⠀⠀⠀⠀⠀⠀⠀⠀⠀⠀⠀⠀⠀⠀⠀⠀⠀⠀⠀⠀⠀</a:t>
            </a:r>
            <a:br/>
            <a:r>
              <a:t>⠀⠀⠀⠀⠀⠀⠀⠀⠈⠻⣿⣿⣿⣿⣿⣿⣿⣿⣿⣿⣿⣿⣿⣿⣿⣿⣿⣿⣿⣿⣿⣿⣿⣿⣿⣿⣿⡏⠀⠀⠀⠀⠀⠀⠀⠀⠀⠀⠀⠀⠀⠀⠀⠀⠀⠀⠀⠀⠀⠀⠀⠀⠀⠀⠀⠀⠀⠀⠀⠀⠀⠀⠀⠀⠀⠀⠀⠀⠀⠀⠀⠀⠀⠀⠀⠀⠀⠀⠀⠀⠀</a:t>
            </a:r>
            <a:br/>
            <a:r>
              <a:t>⠀⠀⠀⠀⠀⠀⠀⠀⠀⠀⠈⠻⣿⣿⣿⣿⣿⣿⣿⣿⣿⣿⣿⣿⣿⣿⣿⣿⣿⣿⣿⣿⣿⣿⣿⣿⡟⠀⠀⠀⠀⠀⠀⠀⠀⠀⠀⠀⠀⠀⠀⠀⠀⠀⠀⠀⠀⠀⠀⠀⠀⠀⠀⠀⠀⠀⠀⠀⠀⠀⠀⠀⠀⠀⠀⠀⠀⠀⠀⠀⠀⠀⠀⠀⠀⠀⠀⠀⠀⠀⠀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⠀⠀⠀⠀⠀⠀⠀⠀⠀⠀⠀⠀⠈⠻⣿⣿⣿⣿⣿⣿⣿⣿⣿⣿⣿⣿⣿⣿⣿⣿⣿⣿⣿⣿⣿⣿⣧⠀⠀⠀⠀⠀⠀⠀⠀⠀⠀⠀⠀⠀⠀⠀⠀⠀⠀⠀⠀⠀⠀⠀⠀⠀⠀⠀⠀⠀⠀⠀⠀⠀⠀⠀⠀⠀⠀⠀⠀⠀⠀⠀⠀⠀⠀⠀⠀⠀⠀⠀⠀⠀⠀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⣿⣿⣿⣿⣿⣿⣿⣿⣿⣿⣿⣿⣿⣿⣿⣿⣿⣿⣿⣿⣿⣿⣿⣿⣿⣿⣿⣿⣿⣿⣿⣿⣿⣿⣿⣿⣿⣿⣿⣷⠀⠀⠀⠀⠀⠀⠀⠀⠀⠀⠀⠀⠀⠀⠀⠀⠀⠀⠀⠀⠀⠀⣿⣿⣿⣿⣿⣿⣿⣿⣿⣿⣿⣿⣿⣿⣿⣿⣿⣿⣿⣿⣿⣿⣿⣿⣿⣿⣿⣿⡇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⣿⣿⣿⣿⣿⣿⣿⣿⣿⣿⣿⣿⣿⣿⣿⣿⣿⣿⣿⣿⣿⣿⣿⣿⣿⣿⣿⣿⣿⣿⣿⣿⣿⣿⣿⣿⣿⣿⣿⣿⣿⡀⠀⠀⠀⠀⠀⠀⠀⠀⠀⠀⠀⠀⠀⠀⠀⠀⠀⢀⣠⣿⣿⣿⣿⣿⣿⣿⣿⣿⣿⣿⣿⣿⣿⣿⣿⣿⣿⣿⣿⣿⣿⣿⣿⣿⣿⣿⣿⣿⡇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⣿⣿⣿⣿⣿⣿⣿⣿⣿⣿⣿⣿⣿⣿⣿⣿⣿⣿⣿⣿⣿⣿⣿⣿⣿⣿⣿⣿⣿⣿⣿⣿⣿⣿⣿⣿⣿⣿⣿⣿⣿⣿⣦⣄⣀⣀⣀⣀⣀⣀⣀⣀⣀⣤⣤⣤⣴⣶⣾⣿⣿⣿⣿⣿⣿⣿⣿⣿⣿⣿⣿⣿⣿⣿⣿⣿⣿⣿⣿⣿⣿⣿⣿⣿⣿⣿⣿⣿⣿⣿⡇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⣿⣿⣿⣿⣿⣿⣿⣿⣿⣿⣿⣿⣿⣿⣿⣿⣿⣿⣿⣿⣿⣿⣿⣿⣿⣿⣿⣿⣿⣿⣿⣿⣿⣿⣿⣿⣿⣿⣿⣿⣿⣿⣿⣿⠟⠉⠉⠙⢿⣿⣿⣿⣿⣿⣿⣿⣿⣿⣿⣿⣿⣿⣿⣿⣿⣿⣿⣿⣿⣿⣿⣿⣿⣿⣿⣿⣿⣿⣿⣿⣿⣿⣿⣿⣿⣿⣿⣿⣿⣿⡇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⣿⣿⣿⣿⣿⣿⣿⣿⣿⣿⣿⣿⣿⣿⣿⣿⣿⣿⣿⣿⣿⣿⣿⣿⣿⣿⣿⣿⣿⣿⣿⣿⣿⣿⣿⣿⣿⣿⣿⣿⣿⣿⣿⣿⣶⣤⣀⣠⣴⣿⣿⣿⣿⣿⣿⣿⣿⣿⣿⣿⣿⣿⣿⣿⣿⣿⣿⣿⣿⣿⣿⣿⣿⣿⣿⣿⣿⣿⣿⣿⣿⣿⣿⣿⣿⣿⣿⣿⣿⣿⡇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⣿⣿⣿⣿⣿⣿⣿⣿⣿⣿⣿⣿⣿⣿⣿⣿⣿⣿⣿⣿⣿⣿⣿⣿⣿⣿⣿⣿⣿⣿⣿⣿⣿⣿⣿⣿⣿⣿⣿⣿⣿⣿⣿⣿⣿⣿⣿⣿⣿⣿⣿⣿⣿⣿⣿⣿⣿⣿⣿⣿⣿⣿⣿⣿⣿⣿⣿⣿⣿⣿⣿⣿⣿⣿⣿⣿⣿⣿⣿⣿⣿⣿⣿⣿⣿⣿⣿⠿⠟⠁⠀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⣿⣿⣿⣿⣿⣿⣿⣿⣿⣿⣿⣿⣿⣿⣿⣿⣿⣿⣿⣿⣿⣿⣿⣿⣿⣿⣿⣿⣿⣿⣿⣿⣿⣿⣿⣿⣿⣿⣿⣿⣿⣿⣿⣿⣿⣿⣿⣿⣿⣿⣿⣿⣿⣿⣿⣿⣿⣿⣿⣿⣿⣿⣿⣿⣿⣿⣿⣿⣿⣿⣿⣿⣿⣿⣿⣿⣿⣿⣿⣿⣿⣿⣿⡿⠟⠋⠁⠀⠀⠀⠀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⣿⣿⣿⣿⣿⣿⣿⣿⣿⣿⣿⣿⣿⣿⣿⣿⣿⣿⣿⣿⣿⣿⣿⣿⣿⣿⣿⣿⣿⣿⣿⣿⣿⣿⣿⣿⣿⣿⣿⣿⣿⣿⣿⣿⣿⣿⣿⣿⣿⣿⣿⣿⣿⣿⣿⣿⣿⣿⣿⣿⣿⣿⣿⣿⣿⣿⣿⣿⣿⣿⣿⣿⣿⣿⡿⠿⠿⠟⠛⠛⠛⠋⠀⠀⠀⠀⠀⠀⠀⠀⠀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⣿⣿⣿⣿⣿⣿⣿⣿⣿⣿⣿⣿⣿⣿⣿⣿⣿⣿⣿⣿⣿⣿⣿⣿⣿⣿⣿⣿⣿⣿⣿⣿⣿⣿⣿⣿⣿⣿⣿⣿⣿⣿⣿⣿⣿⣿⣿⣿⣿⣿⣿⣿⣿⣿⣿⣿⣿⣿⣿⣿⣿⣿⣿⣿⣿⣿⣿⣿⣿⣿⣿⠟⠉⠀⠀⠀⠀⠀⠀⠀⠀⠀⠀⠀⠀⠀⠀⠀⠀⠀⠀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⣿⣿⣿⣿⣿⣿⣿⣿⣿⣿⣿⣿⣿⣿⣿⣿⣿⣿⣿⣿⣿⣿⣿⣿⣿⣿⣿⣿⣿⣿⣿⣿⣿⣿⣿⣿⣿⣿⣿⣿⣿⣿⣿⣿⣿⣿⣿⣿⣿⣿⣿⣿⣿⣿⣿⣿⣿⣿⣿⣿⣿⣿⣿⣿⣿⣿⣿⣿⣿⠏⠀⠀⠀⠀⠀⠀⠀⠀⠀⠀⠀⠀⠀⠀⠀⠀⠀⠀⠀⠀⠀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⣿⣿⣿⣿⣿⣿⣿⣿⣿⣿⣿⣿⣿⣿⣿⣿⣿⣿⣿⣿⣿⣿⣿⣿⣿⣿⣿⣿⣿⣿⣿⣿⣿⣿⣿⣿⣿⣿⣿⣿⣿⣿⣿⣿⣿⣿⣿⣿⣿⣿⣿⣿⣿⣿⣿⣿⣿⣿⣿⣿⣿⣿⣿⣿⣿⣿⣿⡟⠁⠀⠀⠀⠀⠀⠀⠀⠀⠀⠀⠀⠀⠀⠀⠀⠀⠀⠀⠀⠀⠀⠀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⣿⣿⣿⣿⣿⣿⣿⣿⣿⣿⣿⣿⣿⣿⣿⣿⣿⣿⣿⣿⣿⣿⣿⣿⣿⣿⣿⣿⣿⣿⣿⣿⣿⣿⣿⣿⣿⣿⣿⣿⣿⣿⣿⣿⣿⣿⣿⣿⣿⣿⣿⣿⣿⣿⣿⣿⣿⣿⣿⣿⣿⣿⣿⣿⠃⠀⠀⠀⠀⠀⠀⠀⠀⠀⠀⠀⠀⠀⠀⠀⠀⠀⠀⠀⠀⠀⠀⠀⠀⠀⠀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⣿⣿⣿⣿⣿⣿⣿⣿⣿⣿⣿⣿⣿⣿⣿⣿⣿⣿⣿⣿⣿⣿⣿⣿⣿⣿⣿⣿⣿⣿⣿⣿⣿⣿⣿⣿⣿⣿⣿⣿⣿⣿⣿⣿⣿⣿⣿⣿⣿⣿⣿⣿⣿⣿⣿⣿⣿⣿⣿⣿⣿⣿⣿⠏⠀⠀⠀⠀⠀⠀⠀⠀⠀⠀⠀⠀⠀⠀⠀⠀⠀⠀⠀⠀⠀⠀⠀⠀⠀⠀⠀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⣿⣿⣿⣿⣿⣿⣿⣿⣿⣿⣿⣿⣿⣿⣿⣿⣿⣿⣿⣿⣿⣿⣿⣿⣿⣿⣿⣿⣿⣿⣿⣿⣿⣿⣿⣿⣿⣿⣿⣿⣿⣿⣿⣿⣿⣿⣿⣿⣿⣿⣿⣿⣿⣿⣿⣿⣿⣿⣿⣿⣿⣿⡏⠀⠀⠀⠀⠀⠀⠀⠀⠀⠀⠀⠀⠀⠀⠀⠀⠀⠀⠀⠀⠀⠀⠀⠀⠀⠀⠀⠀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⣿⣿⣿⣿⣿⣿⣿⣿⣿⣿⣿⣿⣿⣿⣿⣿⣿⣿⣿⣿⣿⣿⣿⣿⣿⣿⣿⣿⣿⣿⣿⣿⣿⣿⣿⣿⣿⣿⣿⣿⣿⣿⣿⣿⣿⣿⣿⣿⣿⣿⣿⣿⣿⣿⣿⣿⣿⣿⣿⣿⣿⠏⠀⠀⠀⠀⠀⠀⠀⠀⠀⠀⠀⠀⠀⠀⠀⠀⠀⠀⠀⠀⠀⠀⠀⠀⠀⠀⠀⠀⠀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⣿⣿⣿⣿⣿⣿⣿⣿⣿⣿⣿⣿⣿⣿⣿⣿⣿⣿⣿⣿⣿⣿⣿⣿⣿⣿⣿⣿⣿⣿⣿⣿⣿⣿⣿⣿⣿⣿⣿⣿⣿⣿⣿⣿⣿⣿⣿⣿⣿⣿⣿⣿⣿⣿⣿⣿⣿⣿⡿⠟⠀⠀⠀⠀⠀⠀⠀⠀⠀⠀⠀⠀⠀⠀⠀⠀⠀⠀⠀⠀⠀⠀⠀⠀⠀⠀⠀⠀⠀⠀⠀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⣿⣿⣿⣿⣿⣿⣿⣿⣿⣿⣿⣿⣿⣿⣿⣿⣿⣿⣿⣿⣿⣿⣿⣿⣿⣿⣿⣿⣿⣿⣿⣿⣿⣿⣿⣿⣿⣿⣿⣿⣿⣿⣿⣿⣿⣿⣿⣿⣿⣿⣿⣿⣿⣿⣿⣿⡿⠋⠁⠀⠀⠀⠀⠀⠀⠀⠀⠀⠀⠀⠀⠀⠀⠀⠀⠀⠀⠀⠀⠀⠀⠀⠀⠀⠀⠀⠀⠀⠀⠀⠀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⠀⠀⠀⠀⠀⠀⠀⠀⠀⠀⠀⠀⠀⠀⠀⠀⠀⠀⠀⠀⠀⠀⠀⠀⠀⠀⠺⣿⣿⣿⣿⣿⣿⣿⣿⣿⣿⣿⣿⣿⣿⣿⣿⣿⣿⣿⣇⠀⠀⠀⠀⣀⣠⣤⣤⣶⣶⣶⣿⣿⣿⣿⣿⣿⣿⣿⣿⣿⣿⣿⣿⣿⣿⣿⣿⣿⣿⣿⣿⣿⣿⣿⣿⣿⣿⣿⣿⣿⣿⣿⡇</a:t>
            </a:r>
            <a:br/>
            <a:r>
              <a:t>⠀⠀⠀⠀⠀⠀⠀⠀⠀⠀⠀⠀⠀⠀⠀⠀⠀⠀⠀⠀⠀⠀⠀⠀⠀⠀⠀⠺⣿⣿⣿⣿⣿⣿⣿⣿⣿⣿⣿⣿⣿⣿⣿⣿⣿⣿⣿⣿⣿⣿⣿⣿⣿⣿⣿⣿⣿⣿⣿⣿⣿⣿⣿⣿⣿⣿⣿⣿⣿⣿⣿⣿⣿⣿⣿⣿⣿⣿⣿⣿⣿⣿⣿⣿⣿⣿⣿⣿⣿⣿⡇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⠀⠀⠀⠀⠀⠀⠀⠀⠀⠀⠀⠀⠀⠀⠀⠀⠀⠀⠀⠀⠀⠀⠀⠀⠀⠀⠀⠀⠈⠛⠻⣿⣿⣿⣿⣿⣿⣿⣿⣿⣿⣿⣿⣿⣿⣿⣿⣿⣿⣿⣿⣿⣿⣿⣿⣿⣿⣿⣿⣿⣿⣿⣿⣿⣿⣿⣿⣿⣿⣿⣿⣿⣿⣿⣿⣿⣿⣿⣿⣿⣿⣿⣿⣿⣿⣿⣿⣿⣿⣿⡇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⠀⠀⠀⠀⠀⠀⠀⠀⠀⠀⠀⠀⠀⠀⠀⠀⠀⠀⠀⠀⠀⠀⠀⠀⠀⠀⠀⠀⠀⠀⠀⠈⠻⣿⣿⣿⣿⣿⣿⣿⣿⣿⣿⣿⣿⣿⣿⣿⣿⣿⣿⣿⣿⣿⣿⣿⣿⣿⣿⣿⣿⣿⣿⣿⣿⣿⣿⣿⣿⣿⣿⣿⣿⣿⣿⣿⣿⣿⣿⣿⣿⣿⣿⣿⣿⣿⣿⣿⣿⠿⠇</a:t>
            </a:r>
            <a:br/>
            <a:r>
              <a:t>⠀⠀⠀⠀⠀⠀⠀⠀⠀⠀⠀⠀⠀⠀⠀⠀⠀⠀⠀⠀⠀⠀⠀⠀⠀⠀⠀⠀⠀⠀⠀⠀⠀⠈⠻⣿⣿⣿⣿⣿⣿⣿⣿⣿⣿⣿⣿⣿⣿⣿⣿⣿⣿⣿⣿⣿⣿⣿⣿⣿⣿⣿⣿⣿⣿⣿⣿⣿⣿⣿⣿⣿⣿⣿⣿⣿⣿⣿⣿⣿⣿⣿⣿⣿⣿⣿⣿⣿⡿⠀⠀</a:t>
            </a:r>
            <a:br/>
            <a:r>
              <a:t>⠀⠀⠀⠀⠀⠀⠀⠀⠀⠀⠀⠀⠀⠀⠀⠀⠀⠀⠀⠀⠀⠀⠀⠀⠀⠀⠀⠀⠀⠀⠀⠀⠀⠀⠀⠈⠻⠿⣿⣿⣿⣿⣿⣿⣿⣿⣿⣿⣿⣿⣿⣿⣿⣿⣿⣿⣿⣿⣿⣿⣿⣿⣿⣿⣿⣿⣿⣿⣿⣿⣿⣿⣿⣿⣿⣿⣿⣿⣿⣿⣿⣿⣿⣿⣿⣿⣿⣿⡇⠀⠀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⠀⠀⠀⠀⠀⠀⠀⠀⠀⠀⠀⠀⠀⠀⠀⠀⠀⠀⠀⠀⠀⠀⠀⠀⠀⠀⠀⠀⠀⠀⠀⠀⠀⠀⠀⠀⠀⠀⠈⠻⣿⣿⣿⣿⣿⣿⣿⣿⣿⣿⣿⣿⣿⣿⣿⣿⣿⣿⣿⣿⣿⣿⣿⣿⣿⣿⣿⣿⣿⣿⣿⣿⣿⣿⣿⣿⣿⣿⣿⣿⣿⣿⣿⣿⣿⣿⣿⣿⣿⣷⡆</a:t>
            </a:r>
            <a:br/>
            <a:r>
              <a:t>⠀⠀⠀⠀⠀⠀⠀⠀⠀⠀⠀⠀⠀⠀⠀⠀⠀⠀⠀⠀⠀⠀⠀⠀⠀⠀⠀⠀⠀⠀⠀⠀⠀⠀⠀⠀⠀⠀⠀⠀⠈⠿⣿⣿⣿⣿⣿⣿⣿⣿⣿⣿⣿⣿⣿⣿⣿⣿⣿⣿⣿⣿⣿⣿⣿⣿⣿⣿⣿⣿⣿⣿⣿⣿⣿⣿⣿⣿⣿⣿⣿⣿⣿⣿⣿⣿⣿⣿⣿⣿⡇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⠀⠀⠀⠀⠀⠀⠀⠀⠀⠀⠀⠀⠀⠀⠀⠀⠀⠀⠀⠀⠀⠀⠀⠀⠀⠀⠀⠀⠀⠀⠀⠀⠀⠀⠀⠀⠀⠀⠀⠀⠀⠀⠈⠻⢿⣿⣿⣿⣿⣿⣿⣿⣿⣿⣿⣿⣿⣿⣿⣿⣿⣿⣿⣿⣿⣿⣿⣿⣿⣿⣿⣿⣿⣿⣿⣿⣿⣿⣿⣿⣿⣿⣿⣿⣿⣿⣿⣿⣿⣿⡇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⠀⠀⠀⠀⠀⠀⠀⠀⠀⠀⠀⠀⠀⠀⠀⠀⠀⠀⠀⠀⠀⠀⠀⠀⠀⠀⠀⠀⠀⠀⠀⠀⠀⠀⠀⠀⠀⠀⠀⠀⠀⠀⠀⠀⠀⠈⢿⣿⣿⣿⣿⣿⣿⣿⣿⣿⣿⣿⣿⣿⣿⣿⣿⣿⣿⣿⣿⣿⣿⣿⣿⣿⣿⣿⣿⣿⣿⣿⣿⣿⣿⣿⣿⣿⣿⣿⣿⣿⣿⣿⡇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⠀⠀⠀⠀⠀⠀⠀⠀⠀⠀⠀⠀⠀⠀⠀⠀⠀⠀⠀⠀⠀⠀⠀⠀⠀⠀⠀⠀⠀⠀⠀⠀⠀⠀⠀⠀⠀⠀⠀⠀⠀⠀⠀⠀⠀⠀⠘⣿⣿⣿⣿⣿⣿⣿⣿⣿⣿⣿⣿⣿⣿⣿⣿⣿⣿⣿⣿⣿⣿⣿⣿⣿⣿⣿⣿⣿⣿⣿⣿⣿⣿⣿⣿⣿⣿⣿⣿⣿⣿⣿⡇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⠀⠀⠀⠀⠀⠀⠀⠀⠀⠀⠀⠀⠀⠀⠀⠀⠀⠀⠀⠀⠀⠀⠀⠀⠀⠀⠀⠀⠀⠀⠀⠀⠀⠀⠀⠀⠀⠀⠀⠀⠀⠀⠀⠀⠀⠀⠀⠘⡿⢿⠻⣿⣿⣿⣿⣿⣿⣿⣿⣿⣿⣿⣿⣿⣿⣿⣿⣿⣿⣿⣿⣿⣿⣿⣿⣿⣿⣿⣿⣿⣿⣿⣿⣿⣿⣿⣿⣿⣿⣿⡇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⠀⠀⠀⠀⠀⠀⠀⠀⠀⠀⠀⠀⠀⠀⠀⠀⠀⠀⠀⠀⠀⠀⠀⠀⠀⠀⠀⠀⠀⠀⠀⠀⠀⠀⠀⠀⠀⠀⠀⠀⠀⠀⠀⠀⠀⠀⠀⠀⠀⠀⢀⣼⣿⣿⣿⣿⣿⣿⣿⣿⣿⣿⣿⣿⣿⣿⣿⣿⣿⣿⣿⣿⣿⣿⣿⣿⣿⣿⣿⣿⣿⣿⣿⣿⣿⣿⣿⣿⣿⣿⡇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⠀⠀⠀⠀⠀⠀⠀⠀⠀⠀⠀⠀⠀⠀⠀⠀⠀⠀⠀⠀⠀⠀⠀⠀⠀⠀⠀⠀⠀⠀⠀⠀⠀⠀⠀⠀⠀⠀⠀⠀⠀⠀⠀⠀⠀⢀⣀⣀⣀⣀⠀⢻⣿⣿⣿⣿⣿⣿⣿⣿⣿⣿⣿⣿⣿⣿⣿⣿⣿⣿⣿⣿⣿⣿⣿⣿⣿⣿⣿⣿⣿⣿⣿⣿⣿⣿⣿⣿⣿⣿⡇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⠀⠀⠀⠀⠀⠀⠀⠀⠀⠀⠀⠀⠀⠀⠀⠀⠀⠀⠀⠀⠀⠀⠀⠀⠀⠀⠀⠀⠀⠀⠀⠀⠀⠀⠀⠀⠀⠀⠀⠀⠀⠀⢰⣠⣶⣿⣿⣿⣿⣿⣿⣾⡿⣿⣿⣿⣿⣿⣿⣿⣿⣿⣿⣿⣿⣿⣿⣿⣿⣿⣿⣿⣿⣿⣿⣿⣿⣿⣿⣿⣿⣿⣿⣿⣿⣿⣿⣿⣿⣿⡇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⠀⠀⠀⠀⠀⠀⠀⠀⠀⠀⠀⠀⠀⠀⠀⠀⠀⠀⠀⠀⠀⠀⠀⠀⠀⠀⠀⠀⠀⠀⠀⠀⠀⠀⠀⠀⠀⠀⠀⠀⢀⣴⣾⣿⣿⣿⣿⣿⣿⣿⣿⣿⣿⣎⣿⣿⣿⣿⣿⣿⣿⣿⣿⣿⣿⣿⣿⣿⣿⣿⣿⣿⣿⣿⣿⣿⣿⣿⣿⣿⣿⣿⣿⣿⣿⣿⣿⣿⣿⣿⡇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⠀⠀⠀⠀⠀⠀⠀⠀⠀⠀⠀⠀⠀⠀⠀⠀⠀⠀⠀⠀⠀⠀⠀⠀⠀⠀⠀⠀⠀⠀⠀⠀⠀⠀⠀⠀⠀⠀⢀⣴⣿⣿⣿⣿⣿⣿⣿⣿⣿⣿⣿⣿⣿⣿⡿⢿⣿⣿⣿⢿⠟⣿⣿⣿⣿⣿⣿⣿⣿⣿⣿⣿⣿⣿⣿⣿⣿⣿⣿⣿⣿⣿⣿⣿⣿⣿⣿⣿⣿⣿⡇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⠀⠀⠀⠀⠀⠀⠀⠀⠀⠀⠀⠀⠀⠀⠀⠀⠀⠀⠀⠀⠀⠀⠀⠀⠀⠀⠀⠀⠀⠀⠀⠀⠀⠀⠀⠀⠀⠀⢸⣿⣿⣿⣿⣿⣿⣿⣿⣿⣿⣿⣿⣿⣿⣿⣿⠈⠛⠋⠁⠀⢀⣼⣿⣿⣿⣿⣿⣿⣿⣿⣿⣿⣿⣿⣿⣿⣿⣿⣿⣿⣿⣿⣿⣿⣿⣿⣿⣿⣿⣿⡇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⠀⠀⠀⠀⠀⠀⠀⠀⠀⠀⠀⠀⠀⠀⠀⠀⠀⠀⠀⠀⠀⠀⠀⠀⠀⠀⠀⠀⠀⠀⠀⠀⠀⠀⠀⠀⠀⠀⢸⣿⣿⣿⣿⣿⣿⣿⣿⣿⣿⣿⣿⣿⣿⣿⣿⠀⠀⠀⠀⠀⠀⠹⣿⣿⣿⣿⣿⣿⣿⣿⣿⣿⣿⣿⣿⣿⣿⣿⣿⣿⣿⣿⣿⣿⣿⣿⣿⣿⣿⣿⡇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⠀⠀⠀⠀⠀⠀⠀⠀⠀⠀⠀⠀⠀⠀⠀⠀⠀⠀⠀⠀⠀⠀⠀⠀⠀⠀⠀⠀⠀⠀⠀⠀⠀⠀⠀⠀⠀⠀⠈⢻⣿⣿⣿⣿⣿⣿⣿⣿⣿⣿⣿⣿⣿⡟⠁⠀⠀⠀⠀⠀⠀⠀⣹⣿⣿⣿⣿⣿⣿⣿⣿⣿⣿⣿⣿⣿⣿⣿⣿⣿⣿⣿⣿⣿⣿⣿⣿⣿⣿⣿⡇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⠀⠀⠀⠀⠀⠀⠀⠀⠀⠀⠀⠀⠀⠀⠀⠀⠀⠀⠀⠀⠀⠀⠀⠀⠀⠀⠀⠀⠀⠀⠀⠀⠀⠀⠀⠀⠀⠀⠀⠀⠙⢿⣿⣿⣿⣿⣿⣿⣿⣿⣿⣿⣿⣿⣧⡀⠀⠀⠀⠀⢀⣴⣿⣿⣿⣿⣿⣿⣿⣿⣿⣿⣿⣿⣿⣿⣿⣿⣿⣿⣿⣿⣿⣿⣿⣿⣿⣿⣿⣿⡇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⠀⠀⠀⠀⠀⠀⠀⠀⠀⠀⠀⠀⠀⠀⠀⠀⠀⠀⠀⠀⠀⠀⠀⠀⠀⠀⠀⠀⠀⠀⠀⠀⠀⠀⠀⠀⠀⠀⠀⠀⠀⠈⠛⠿⣿⣿⣿⣿⣿⣿⣿⣿⣿⣿⣿⣷⡀⠀⠀⠀⢸⣿⣿⣿⣿⣿⣿⣿⣿⣿⣿⣿⣿⣿⣿⣿⣿⣿⣿⣿⣿⣿⣿⣿⣿⣿⣿⣿⣿⣿⡇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⠀⠀⠀⠀⠀⠀⠀⠀⠀⠀⠀⠀⠀⠀⠀⠀⠀⠀⠀⠀⠀⠀⠀⠀⠀⠀⠀⠀⠀⠀⠀⠀⠀⠀⠀⠀⠀⠀⠀⠀⠀⠀⠀⠀⠀⠀⠉⠉⠛⠻⣿⣿⣿⣿⣿⣿⣧⠀⠀⠀⢸⣿⣿⣿⣿⣿⣿⣿⣿⣿⣿⣿⣿⣿⣿⣿⣿⣿⣿⣿⣿⣿⣿⣿⣿⣿⣿⣿⣿⣿⡇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⠀⠀⠀⠀⠀⠀⠀⠀⠀⠀⠀⠀⠀⠀⠀⠀⠀⠀⠀⠀⠀⠀⠀⠀⠀⠀⠀⠀⠀⠀⠀⠀⠀⠀⠀⠀⠀⠀⠀⠀⠀⠀⠀⠀⠀⠀⠀⠀⠀⠀⠈⣿⣿⣿⣿⣿⣿⡆⠀⢀⣾⣿⣿⣿⣿⣿⣿⣿⣿⣿⣿⣿⣿⣿⣿⣿⣿⣿⣿⣿⣿⣿⣿⣿⣿⣿⣿⣿⣿⣿⡇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⠀⠀⠀⠀⠀⠀⠀⠀⠀⠀⠀⠀⠀⠀⠀⠀⠀⠀⠀⠀⠀⠀⠀⠀⠀⠀⠀⠀⠀⠀⠀⠀⠀⠀⠀⠀⠀⠀⠀⠀⠀⠀⠀⠀⠀⠀⠀⠀⠀⠀⠀⢸⣿⣿⣿⣿⣿⣷⣰⣿⣿⣿⣿⣿⣿⣿⣿⣿⣿⣿⣿⣿⣿⣿⣿⣿⣿⣿⣿⣿⣿⣿⣿⣿⣿⣿⣿⣿⣿⣿⡇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⣿⣿⣿⣿⣿⣿⣿⣿⣿⣿⣿⣿⣿⣿⣿⣿⣿⣿⣿⣿⣿⣿⣿⣿⣿⣿⣿⣿⣿⣿⣿⣿⣿⣿⣿⣿⣿⣿⣿⡇⠀⠀⠀⠀⠀⠀⠀⠀⠀⠀⠀⠀⠀⠀⠀⠀⠀⠀⠀⠀⠀⠀⠀⣾⣿⣿⣿⣿⣿⣿⣿⣿⣿⣿⣿⣿⣿⣿⣿⣿⣿⣿⣿⣿⣿⣿⣿⣿⣿⣿⡇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⣿⣿⣿⣿⣿⣿⣿⣿⣿⣿⣿⣿⣿⣿⣿⣿⣿⣿⣿⣿⣿⣿⣿⣿⣿⣿⣿⣿⣿⣿⣿⣿⣿⣿⣿⣿⣿⣿⣿⣿⡆⠀⠀⠀⠀⠀⠀⠀⠀⠀⠀⠀⠀⠀⠀⠀⠀⠀⠀⠀⠀⢀⣼⣿⣿⣿⣿⣿⣿⣿⣿⣿⣿⣿⣿⣿⣿⣿⣿⣿⣿⣿⣿⣿⣿⣿⣿⣿⣿⣿⡇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⣿⣿⣿⣿⣿⣿⣿⣿⣿⣿⣿⣿⣿⣿⣿⣿⣿⣿⣿⣿⣿⣿⣿⣿⣿⣿⣿⣿⣿⣿⣿⣿⣿⣿⣿⣿⣿⣿⣿⣿⣿⣦⡀⠀⠀⠀⠀⠀⠀⠀⠀⠀⠀⠀⢀⣀⣀⣠⣤⣴⣾⣿⣿⣿⣿⣿⣿⣿⣿⣿⣿⣿⣿⣿⣿⣿⣿⣿⣿⣿⣿⣿⣿⣿⣿⣿⣿⣿⣿⣿⡇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⣿⣿⣿⣿⣿⣿⣿⣿⣿⣿⣿⣿⣿⣿⣿⣿⣿⣿⣿⣿⣿⣿⣿⣿⣿⣿⣿⣿⣿⣿⣿⣿⣿⣿⣿⣿⣿⣿⣿⣿⣿⣿⣿⣿⣿⣿⣿⣶⣷⣿⣿⣿⣿⣿⣿⣿⣿⣿⣿⣿⣿⣿⣿⣿⣿⣿⣿⣿⣿⣿⣿⣿⣿⣿⣿⣿⣿⣿⣿⣿⣿⣿⣿⣿⣿⣿⣿⣿⣿⣿⡇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⣿⣿⣿⣿⣿⣿⣿⣿⣿⣿⣿⣿⣿⣿⣿⣿⣿⣿⣿⣿⣿⣿⣿⣿⣿⣿⣿⣿⣿⣿⣿⣿⣿⣿⣿⣿⣿⣿⣿⣿⣿⣿⣿⣿⣿⡿⠿⢿⣿⣿⣿⣿⣿⣿⣿⣿⣿⣿⣿⣿⣿⣿⣿⣿⣿⣿⣿⣿⣿⣿⣿⣿⣿⣿⣿⣿⣿⣿⣿⣿⣿⣿⣿⣿⣿⣿⣿⣿⣿⣿⡇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⣿⣿⣿⣿⣿⣿⣿⣿⣿⣿⣿⣿⣿⣿⣿⣿⣿⣿⣿⣿⣿⣿⣿⣿⣿⣿⣿⣿⣿⣿⣿⣿⣿⣿⣿⣿⣿⣿⣿⣿⣿⣿⣿⠟⠁⠀⠀⠀⠈⠻⣿⣿⣿⣿⣿⣿⣿⣿⣿⣿⣿⣿⣿⣿⣿⣿⣿⣿⣿⣿⣿⣿⣿⣿⣿⣿⣿⣿⣿⣿⣿⣿⣿⣿⣿⣿⣿⣿⣿⣿⡇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⣿⣿⣿⣿⣿⣿⣿⣿⣿⣿⣿⣿⣿⣿⣿⣿⣿⣿⣿⣿⣿⣿⣿⣿⣿⣿⣿⣿⣿⣿⣿⣿⣿⣿⣿⣿⣿⣿⣿⣿⣿⣿⣿⣿⣦⣄⣀⣠⣴⣿⣿⣿⣿⣿⣿⣿⣿⣿⣿⣿⣿⣿⣿⣿⣿⣿⣿⣿⣿⣿⣿⣿⣿⣿⣿⣿⣿⣿⣿⣿⣿⣿⣿⣿⣿⣿⣿⣿⣿⣿⡇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⣿⣿⣿⣿⣿⣿⣿⣿⣿⣿⣿⣿⣿⣿⣿⣿⣿⣿⣿⣿⣿⣿⣿⣿⣿⣿⣿⣿⣿⣿⣿⣿⣿⣿⣿⣿⣿⣿⣿⣿⣿⣿⣿⣿⣿⣿⣿⣿⣿⣿⣿⣿⣿⣿⣿⣿⣿⣿⣿⣿⣿⣿⣿⣿⣿⣿⣿⣿⣿⣿⣿⣿⣿⣿⣿⣿⣿⣿⣿⣿⣿⣿⣿⣿⣿⣿⣿⣿⣿⠟⠃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⣿⣿⣿⣿⣿⣿⣿⣿⣿⣿⣿⣿⣿⣿⣿⣿⣿⣿⣿⣿⣿⣿⣿⣿⣿⣿⣿⣿⣿⣿⣿⣿⣿⣿⣿⣿⣿⣿⣿⣿⣿⣿⣿⣿⣿⣿⣿⣿⣿⣿⣿⣿⣿⣿⣿⣿⣿⣿⣿⣿⣿⣿⣿⣿⣿⣿⣿⣿⣿⣿⣿⣿⣿⣿⣿⣿⣿⣿⣿⡿⠟⠛⠉⠉⠁⠀⠀⠀⠀⠀⠀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⣿⣿⣿⣿⣿⣿⣿⣿⣿⣿⣿⣿⣿⣿⣿⣿⣿⣿⣿⣿⣿⣿⣿⣿⣿⣿⣿⣿⣿⣿⣿⣿⣿⣿⣿⣿⣿⣿⣿⣿⣿⣿⣿⣿⣿⣿⣿⣿⣿⣿⣿⣿⣿⣿⣿⣿⣿⣿⣿⣿⣿⣿⣿⣿⣿⣿⣿⣿⣿⣿⣿⣿⣿⣿⣿⣿⣿⠟⠁⠀⠀⠀⠀⠀⠀⠀⠀⠀⠀⠀⠀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⣿⣿⣿⣿⣿⣿⣿⣿⣿⣿⣿⣿⣿⣿⣿⣿⣿⣿⣿⣿⣿⣿⣿⣿⣿⣿⣿⣿⣿⣿⣿⣿⣿⣿⣿⣿⣿⣿⣿⣿⣿⣿⣿⣿⣿⣿⣿⣿⣿⣿⣿⣿⣿⣿⣿⣿⣿⣿⣿⣿⣿⣿⣿⣿⣿⣿⣿⣿⣿⣿⣿⣿⣿⣿⣿⠟⠁⠀⠀⠀⠀⠀⠀⠀⠀⠀⠀⠀⠀⠀⠀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⣿⣿⣿⣿⣿⣿⣿⣿⣿⣿⣿⣿⣿⣿⣿⣿⣿⣿⣿⣿⣿⣿⣿⣿⣿⣿⣿⣿⣿⣿⣿⣿⣿⣿⣿⣿⣿⣿⣿⣿⣿⣿⣿⣿⣿⣿⣿⣿⣿⣿⣿⣿⣿⣿⣿⣿⣿⣿⣿⣿⣿⣿⣿⣿⣿⣿⣿⣿⣿⣿⣿⣿⣿⠟⠁⠀⠀⠀⠀⠀⠀⠀⠀⠀⠀⠀⠀⠀⠀⠀⠀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⣿⣿⣿⣿⣿⣿⣿⣿⣿⣿⣿⣿⣿⣿⣿⣿⣿⣿⣿⣿⣿⣿⣿⣿⣿⣿⣿⣿⣿⣿⣿⣿⣿⣿⣿⣿⣿⣿⣿⣿⣿⣿⣿⣿⣿⣿⣿⣿⣿⣿⣿⣿⣿⣿⣿⣿⣿⣿⣿⣿⣿⣿⣿⣿⣿⣿⣿⣿⣿⣿⣿⣿⠟⠀⠀⠀⠀⠀⠀⠀⠀⠀⠀⠀⠀⠀⠀⠀⠀⠀⠀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⣿⣿⣿⣿⣿⣿⣿⣿⣿⣿⣿⣿⣿⣿⣿⣿⣿⣿⣿⣿⣿⣿⣿⣿⣿⣿⣿⣿⣿⣿⣿⣿⣿⣿⣿⣿⣿⣿⣿⣿⣿⣿⣿⣿⣿⣿⣿⣿⣿⣿⣿⣿⣿⣿⣿⣿⣿⣿⣿⣿⣿⣿⣿⣿⣿⣿⣿⣿⣿⣿⣿⠋⠀⠀⠀⠀⠀⠀⠀⠀⠀⠀⠀⠀⠀⠀⠀⠀⠀⠀⠀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⣿⣿⣿⣿⣿⣿⣿⣿⣿⣿⣿⣿⣿⣿⣿⣿⣿⣿⣿⣿⣿⣿⣿⣿⣿⣿⣿⣿⣿⣿⣿⣿⣿⣿⣿⣿⣿⣿⣿⣿⣿⣿⣿⣿⣿⣿⣿⣿⣿⣿⣿⣿⣿⣿⣿⣿⣿⣿⣿⣿⣿⣿⣿⣿⣿⣿⣿⣿⣿⣿⠃⠀⠀⠀⠀⠀⠀⠀⠀⠀⠀⠀⠀⠀⠀⠀⠀⠀⠀⠀⠀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⣿⣿⣿⣿⣿⣿⣿⣿⣿⣿⣿⣿⣿⣿⣿⣿⣿⣿⣿⣿⣿⣿⣿⣿⣿⣿⣿⣿⣿⣿⣿⣿⣿⣿⣿⣿⣿⣿⣿⣿⣿⣿⣿⣿⣿⣿⣿⣿⣿⣿⣿⣿⣿⣿⣿⣿⣿⣿⣿⣿⣿⣿⣿⣿⣿⣿⣿⣿⣿⠏⠀⠀⠀⠀⠀⠀⠀⠀⠀⠀⠀⠀⠀⠀⠀⠀⠀⠀⠀⠀⠀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⣿⣿⣿⣿⣿⣿⣿⣿⣿⣿⣿⣿⣿⣿⣿⣿⣿⣿⣿⣿⣿⣿⣿⣿⣿⣿⣿⣿⣿⣿⣿⣿⣿⣿⣿⣿⣿⣿⣿⣿⣿⣿⣿⣿⣿⣿⣿⣿⣿⣿⣿⣿⣿⣿⣿⣿⣿⣿⣿⣿⣿⣿⣿⣿⣿⣿⣿⣿⠏⠀⠀⠀⠀⠀⠀⠀⠀⠀⠀⠀⠀⠀⠀⠀⠀⠀⠀⠀⠀⠀⠀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⣿⣿⣿⣿⣿⣿⣿⣿⣿⣿⣿⣿⣿⣿⣿⣿⣿⣿⣿⣿⣿⣿⣿⣿⣿⣿⣿⣿⣿⣿⣿⣿⣿⣿⣿⣿⣿⣿⣿⣿⣿⣿⣿⣿⣿⣿⣿⣿⣿⣿⣿⣿⣿⣿⣿⣿⣿⣿⣿⣿⣿⣿⣿⣿⣿⣿⡿⠋⠀⠀⠀⠀⠀⠀⠀⠀⠀⠀⠀⠀⠀⠀⠀⠀⠀⠀⠀⠀⠀⠀⠀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⣿⣿⣿⣿⣿⣿⣿⣿⣿⣿⣿⣿⣿⣿⣿⣿⣿⣿⣿⣿⣿⣿⣿⣿⣿⣿⣿⣿⣿⣿⣿⣿⣿⣿⣿⣿⣿⣿⣿⣿⣿⣿⣿⣿⣿⣿⣿⣿⣿⣿⣿⣿⣿⣿⣿⣿⣿⣿⣿⣿⣿⣿⣿⣿⡿⠋⠀⠀⠀⠀⠀⠀⠀⠀⠀⠀⠀⠀⠀⠀⠀⠀⠀⠀⠀⠀⠀⠀⠀⠀⠀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⣿⣿⣿⣿⣿⣿⣿⣿⣿⣿⣿⣿⣿⣿⣿⣿⣿⣿⣿⣿⣿⣿⣿⣿⣿⣿⣿⣿⣿⣿⣿⣿⣿⣿⣿⣿⣿⣿⣿⣿⣿⣿⣿⣿⣿⣿⣿⣿⣿⣿⣿⣿⣿⣿⣿⣿⣿⣿⣿⣿⣿⣿⡿⠋⠀⠀⠀⠀⠀⠀⠀⠀⠀⠀⠀⠀⠀⠀⠀⠀⠀⠀⠀⠀⠀⠀⠀⠀⠀⠀⠀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⣿⣿⣿⣿⣿⣿⣿⣿⣿⣿⣿⣿⣿⣿⣿⣿⣿⣿⣿⣿⣿⣿⣿⣿⣿⣿⣿⣿⣿⣿⣿⣿⣿⣿⣿⣿⣿⣿⣿⡀⠀⠀⠀⠀⠀⠀⠀⠀⠀⠀⠀⠀⠀⠀⠀⠀⠀⠀⠀⠀⠀⠀⠀⠀⢀⣼⣿⣿⣿⣿⣿⣿⣿⣿⣿⣿⣿⣿⣿⣿⣿⣿⣿⣿⣿⣿⣿⣿⣿⣿⡇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⣿⣿⣿⣿⣿⣿⣿⣿⣿⣿⣿⣿⣿⣿⣿⣿⣿⣿⣿⣿⣿⣿⣿⣿⣿⣿⣿⣿⣿⣿⣿⣿⣿⣿⣿⣿⣿⣿⣿⣷⡀⠀⠀⠀⠀⠀⠀⠀⠀⠀⠀⠀⠀⠀⠀⠀⠀⠀⠀⠀⣀⣀⣤⣶⣿⣿⣿⣿⣿⣿⣿⣿⣿⣿⣿⣿⣿⣿⣿⣿⣿⣿⣿⣿⣿⣿⣿⣿⣿⣿⡇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⣿⣿⣿⣿⣿⣿⣿⣿⣿⣿⣿⣿⣿⣿⣿⣿⣿⣿⣿⣿⣿⣿⣿⣿⣿⣿⣿⣿⣿⣿⣿⣿⣿⣿⣿⣿⣿⣿⣿⣿⣿⣷⣦⣤⣤⣤⣤⣤⣤⣤⣤⣤⣤⣤⣴⣶⣶⣾⣿⣿⣿⣿⣿⣿⣿⣿⣿⣿⣿⣿⣿⣿⣿⣿⣿⣿⣿⣿⣿⣿⣿⣿⣿⣿⣿⣿⣿⣿⣿⣿⡇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⣿⣿⣿⣿⣿⣿⣿⣿⣿⣿⣿⣿⣿⣿⣿⣿⣿⣿⣿⣿⣿⣿⣿⣿⣿⣿⣿⣿⣿⣿⣿⣿⣿⣿⣿⣿⣿⣿⣿⣿⣿⣿⣿⣿⣿⠿⠿⢿⣿⣿⣿⣿⣿⣿⣿⣿⣿⣿⣿⣿⣿⣿⣿⣿⣿⣿⣿⣿⣿⣿⣿⣿⣿⣿⣿⣿⣿⣿⣿⣿⣿⣿⣿⣿⣿⣿⣿⣿⣿⣿⡇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⣿⣿⣿⣿⣿⣿⣿⣿⣿⣿⣿⣿⣿⣿⣿⣿⣿⣿⣿⣿⣿⣿⣿⣿⣿⣿⣿⣿⣿⣿⣿⣿⣿⣿⣿⣿⣿⣿⣿⣿⣿⣿⡿⠋⠁⠀⠀⠀⠈⠻⣿⣿⣿⣿⣿⣿⣿⣿⣿⣿⣿⣿⣿⣿⣿⣿⣿⣿⣿⣿⣿⣿⣿⣿⣿⣿⣿⣿⣿⣿⣿⣿⣿⣿⣿⣿⣿⣿⣿⣿⡇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⣿⣿⣿⣿⣿⣿⣿⣿⣿⣿⣿⣿⣿⣿⣿⣿⣿⣿⣿⣿⣿⣿⣿⣿⣿⣿⣿⣿⣿⣿⣿⣿⣿⣿⣿⣿⣿⣿⣿⣿⣿⣿⣄⠀⠀⠀⠀⠀⠀⣠⣿⣿⣿⣿⣿⣿⣿⣿⣿⣿⣿⣿⣿⣿⣿⣿⣿⣿⣿⣿⣿⣿⣿⣿⣿⣿⣿⣿⣿⣿⣿⣿⣿⣿⣿⣿⣿⣿⣿⣿⡇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⣿⣿⣿⣿⣿⣿⣿⣿⣿⣿⣿⣿⣿⣿⣿⣿⣿⣿⣿⣿⣿⣿⣿⣿⣿⣿⣿⣿⣿⣿⣿⣿⣿⣿⣿⣿⣿⣿⣿⣿⣿⣿⣿⣷⣄⣀⣀⣠⣾⣿⣿⣿⣿⣿⣿⣿⣿⣿⣿⣿⣿⣿⣿⣿⣿⣿⣿⣿⣿⣿⣿⣿⣿⣿⣿⣿⣿⣿⣿⣿⣿⣿⣿⣿⣿⣿⣿⣿⣿⣿⡇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⣿⣿⣿⣿⣿⣿⣿⣿⣿⣿⣿⣿⣿⣿⣿⣿⣿⣿⣿⣿⣿⣿⣿⣿⣿⣿⣿⣿⣿⣿⣿⣿⣿⣿⣿⣿⣿⣿⣿⣿⣿⣿⣿⣿⣿⣿⣿⣿⣿⣿⣿⣿⣿⣿⣿⣿⣿⣿⣿⣿⣿⣿⣿⣿⣿⣿⣿⣿⣿⣿⣿⣿⣿⣿⣿⣿⣿⣿⣿⣿⣿⣿⣿⣿⣿⣿⣿⣿⠿⠋⠀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⣿⣿⣿⣿⣿⣿⣿⣿⣿⣿⣿⣿⣿⣿⣿⣿⣿⣿⣿⣿⣿⣿⣿⣿⣿⣿⣿⣿⣿⣿⣿⣿⣿⣿⣿⣿⣿⣿⣿⣿⣿⣿⣿⣿⣿⣿⣿⣿⣿⣿⣿⣿⣿⣿⣿⣿⣿⣿⣿⣿⣿⣿⣿⣿⣿⣿⣿⣿⣿⣿⣿⣿⣿⣿⣿⣿⣿⣿⣿⣿⣿⣿⣿⣿⣿⡿⠟⠁⠀⠀⠀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⣿⣿⣿⣿⣿⣿⣿⣿⣿⣿⣿⣿⣿⣿⣿⣿⣿⣿⣿⣿⣿⣿⣿⣿⣿⣿⣿⣿⣿⣿⣿⣿⣿⣿⣿⣿⣿⣿⣿⣄⠀⠀⠀⠀⠀⠀⠀⠀⠀⠀⠀⠀⠀⠀⠀⠀⠀⠀⠀⠀⠀⢀⣀⣠⣴⣿⣿⣿⣿⣿⣿⣿⣿⣿⣿⣿⣿⣿⣿⣿⣿⣿⣿⣿⣿⣿⣿⣿⣿⣿⡇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⣿⣿⣿⣿⣿⣿⣿⣿⣿⣿⣿⣿⣿⣿⣿⣿⣿⣿⣿⣿⣿⣿⣿⣿⣿⣿⣿⣿⣿⣿⣿⣿⣿⣿⣿⣿⣿⣿⣿⣿⣷⣦⣤⣄⣀⣀⣀⣀⣀⣀⣀⣀⣠⣤⣤⣤⣤⣶⣶⣾⣿⣿⣿⣿⣿⣿⣿⣿⣿⣿⣿⣿⣿⣿⣿⣿⣿⣿⣿⣿⣿⣿⣿⣿⣿⣿⣿⣿⣿⣿⡇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⣿⣿⣿⣿⣿⣿⣿⣿⣿⣿⣿⣿⣿⣿⣿⣿⣿⣿⣿⣿⣿⣿⣿⣿⣿⣿⣿⣿⣿⣿⣿⣿⣿⣿⣿⣿⣿⣿⣿⣿⣿⣿⣿⡿⠛⠛⠛⠛⢿⣿⣿⣿⣿⣿⣿⣿⣿⣿⣿⣿⣿⣿⣿⣿⣿⣿⣿⣿⣿⣿⣿⣿⣿⣿⣿⣿⣿⣿⣿⣿⣿⣿⣿⣿⣿⣿⣿⣿⣿⣿⡇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⣿⣿⣿⣿⣿⣿⣿⣿⣿⣿⣿⣿⣿⣿⣿⣿⣿⣿⣿⣿⣿⣿⣿⣿⣿⣿⣿⣿⣿⣿⣿⣿⣿⣿⣿⣿⣿⣿⣿⣿⣿⡿⠋⠀⠀⠀⠀⠀⠀⠈⢿⣿⣿⣿⣿⣿⣿⣿⣿⣿⣿⣿⣿⣿⣿⣿⣿⣿⣿⣿⣿⣿⣿⣿⣿⣿⣿⣿⣿⣿⣿⣿⣿⣿⣿⣿⣿⣿⣿⣿⡇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⣿⣿⣿⣿⣿⣿⣿⣿⣿⣿⣿⣿⣿⣿⣿⣿⣿⣿⣿⣿⣿⣿⣿⣿⣿⣿⣿⣿⣿⣿⣿⣿⣿⣿⣿⣿⣿⣿⣿⣿⣿⣆⠀⠀⠀⠀⠀⠀⠀⢀⣾⣿⣿⣿⣿⣿⣿⣿⣿⣿⣿⣿⣿⣿⣿⣿⣿⣿⣿⣿⣿⣿⣿⣿⣿⣿⣿⣿⣿⣿⣿⣿⣿⣿⣿⣿⣿⣿⣿⣿⡇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⣿⣿⣿⣿⣿⣿⣿⣿⣿⣿⣿⣿⣿⣿⣿⣿⣿⣿⣿⣿⣿⣿⣿⣿⣿⣿⣿⣿⣿⣿⣿⣿⣿⣿⣿⣿⣿⣿⣿⣿⣿⣿⣦⣀⡀⠀⢀⣀⣤⣿⣿⣿⣿⣿⣿⣿⣿⣿⣿⣿⣿⣿⣿⣿⣿⣿⣿⣿⣿⣿⣿⣿⣿⣿⣿⣿⣿⣿⣿⣿⣿⣿⣿⣿⣿⣿⣿⣿⣿⣿⡇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⣿⣿⣿⣿⣿⣿⣿⣿⣿⣿⣿⣿⣿⣿⣿⣿⣿⣿⣿⣿⣿⣿⣿⣿⣿⣿⣿⣿⣿⣿⣿⣿⣿⣿⣿⣿⣿⣿⣿⣿⣿⣿⣿⠿⠛⠛⠛⠛⠿⣿⣿⣿⣿⣿⣿⣿⣿⣿⣿⣿⣿⣿⣿⣿⣿⣿⣿⣿⣿⣿⣿⣿⣿⣿⣿⣿⣿⣿⣿⣿⣿⣿⣿⣿⣿⣿⣿⣿⣿⣿⡇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⣿⣿⣿⣿⣿⣿⣿⣿⣿⣿⣿⣿⣿⣿⣿⣿⣿⣿⣿⣿⣿⣿⣿⣿⣿⣿⣿⣿⣿⣿⣿⣿⣿⣿⣿⣿⣿⣿⣿⣿⣿⡿⠁⠀⠀⠀⠀⠀⠀⠈⢿⣿⣿⣿⣿⣿⣿⣿⣿⣿⣿⣿⣿⣿⣿⣿⣿⣿⣿⣿⣿⣿⣿⣿⣿⣿⣿⣿⣿⣿⣿⣿⣿⣿⣿⣿⣿⣿⣿⣿⡇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⣿⣿⣿⣿⣿⣿⣿⣿⣿⣿⣿⣿⣿⣿⣿⣿⣿⣿⣿⣿⣿⣿⣿⣿⣿⣿⣿⣿⣿⣿⣿⣿⣿⣿⣿⣿⣿⣿⣿⣿⣇⠀⠀⠀⠀⠀⠀⠀⠀⠀⣠⣿⣿⣿⣿⣿⣿⣿⣿⣿⣿⣿⣿⣿⣿⣿⣿⣿⣿⣿⣿⣿⣿⣿⣿⣿⣿⣿⣿⣿⣿⣿⣿⣿⣿⣿⣿⣿⣿⣿⡇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⣿⣿⣿⣿⣿⣿⣿⣿⣿⣿⣿⣿⣿⣿⣿⣿⣿⣿⣿⣿⣿⣿⣿⣿⣿⣿⣿⣿⣿⣿⣿⣿⣿⣿⣿⣿⣿⣿⣿⣿⣿⣿⣦⣤⣀⣀⣀⣀⣤⣶⣿⣿⣿⣿⣿⣿⣿⣿⣿⣿⣿⣿⣿⣿⣿⣿⣿⣿⣿⣿⣿⣿⣿⣿⣿⣿⣿⣿⣿⣿⣿⣿⣿⣿⣿⣿⣿⣿⣿⣿⡇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⣿⣿⣿⣿⣿⣿⣿⣿⣿⣿⣿⣿⣿⣿⣿⣿⣿⣿⣿⣿⣿⣿⣿⣿⣿⣿⣿⣿⣿⣿⣿⣿⣿⣿⣿⣿⣿⣿⣿⣿⣿⣿⣿⡿⠿⠿⠿⠿⣿⣿⣿⣿⣿⣿⣿⣿⣿⣿⣿⣿⣿⣿⣿⣿⣿⣿⣿⣿⣿⣿⣿⣿⣿⣿⣿⣿⣿⣿⣿⣿⣿⣿⣿⣿⣿⣿⣿⣿⣿⣿⡇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⣿⣿⣿⣿⣿⣿⣿⣿⣿⣿⣿⣿⣿⣿⣿⣿⣿⣿⣿⣿⣿⣿⣿⣿⣿⣿⣿⣿⣿⣿⣿⣿⣿⣿⣿⣿⣿⣿⣿⣿⣿⡟⠁⠀⠀⠀⠀⠀⠀⠙⢿⣿⣿⣿⣿⣿⣿⣿⣿⣿⣿⣿⣿⣿⣿⣿⣿⣿⣿⣿⣿⣿⣿⣿⣿⣿⣿⣿⣿⣿⣿⣿⣿⣿⣿⣿⣿⣿⣿⣿⡇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⣿⣿⣿⣿⣿⣿⣿⣿⣿⣿⣿⣿⣿⣿⣿⣿⣿⣿⣿⣿⣿⣿⣿⣿⣿⣿⣿⣿⣿⣿⣿⣿⣿⣿⣿⣿⣿⣿⣿⣿⣷⣤⡀⠀⠀⠀⠀⠀⠀⣀⣼⣿⣿⣿⣿⣿⣿⣿⣿⣿⣿⣿⣿⣿⣿⣿⣿⣿⣿⣿⣿⣿⣿⣿⣿⣿⣿⣿⣿⣿⣿⣿⣿⣿⣿⣿⣿⣿⣿⣿⡇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⣿⣿⣿⣿⣿⣿⣿⣿⣿⣿⣿⣿⣿⣿⣿⣿⣿⣿⣿⣿⣿⣿⣿⣿⣿⣿⣿⣿⣿⣿⣿⣿⣿⣿⣿⣿⣿⣿⣿⣿⣿⣿⣿⣷⣶⣶⣶⣶⣿⣿⣿⣿⣿⣿⣿⣿⣿⣿⣿⣿⣿⣿⣿⣿⣿⣿⣿⣿⣿⣿⣿⣿⣿⣿⣿⣿⣿⣿⣿⣿⣿⣿⣿⣿⣿⣿⣿⣿⣿⣿⡇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⣿⣿⣿⣿⣿⣿⣿⣿⣿⣿⣿⣿⣿⣿⣿⣿⣿⣿⣿⣿⣿⣿⣿⣿⣿⣿⣿⣿⣿⣿⣿⣿⣿⣿⣿⣿⣿⣿⣿⣿⣿⣿⣿⠟⠛⠛⠛⠿⣿⣿⣿⣿⣿⣿⣿⣿⣿⣿⣿⣿⣿⣿⣿⣿⣿⣿⣿⣿⣿⣿⣿⣿⣿⣿⣿⣿⣿⣿⣿⣿⣿⣿⣿⣿⣿⣿⣿⣿⣿⣿⡇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⣿⣿⣿⣿⣿⣿⣿⣿⣿⣿⣿⣿⣿⣿⣿⣿⣿⣿⣿⣿⣿⣿⣿⣿⣿⣿⣿⣿⣿⣿⣿⣿⣿⣿⣿⣿⣿⣿⣿⣿⣿⠟⠁⠀⠀⠀⠀⠀⠀⠙⣿⣿⣿⣿⣿⣿⣿⣿⣿⣿⣿⣿⣿⣿⣿⣿⣿⣿⣿⣿⣿⣿⣿⣿⣿⣿⣿⣿⣿⣿⣿⣿⣿⣿⣿⣿⣿⣿⣿⣿⡇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⣿⣿⣿⣿⣿⣿⣿⣿⣿⣿⣿⣿⣿⣿⣿⣿⣿⣿⣿⣿⣿⣿⣿⣿⣿⣿⣿⣿⣿⣿⣿⣿⣿⣿⣿⣿⣿⣿⣿⣿⠋⠀⠀⠀⠀⠀⠀⠀⠀⠀⠈⢿⣿⣿⣿⣿⣿⣿⣿⣿⣿⣿⣿⣿⣿⣿⣿⣿⣿⣿⣿⣿⣿⣿⣿⣿⣿⣿⣿⣿⣿⣿⣿⣿⣿⣿⣿⣿⣿⣿⡇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⣿⣿⣿⣿⣿⣿⣿⣿⣿⣿⣿⣿⣿⣿⣿⣿⣿⣿⣿⣿⣿⣿⣿⣿⣿⣿⣿⣿⣿⣿⣿⣿⣿⣿⣿⣿⣿⣿⣿⣄⠀⠀⠀⠀⠀⠀⠀⠀⠀⠀⠀⣸⣿⣿⣿⣿⣿⣿⣿⣿⣿⣿⣿⣿⣿⣿⣿⣿⣿⣿⣿⣿⣿⣿⣿⣿⣿⣿⣿⣿⣿⣿⣿⣿⣿⣿⣿⣿⣿⣿⡇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⣿⣿⣿⣿⣿⣿⣿⣿⣿⣿⣿⣿⣿⣿⣿⣿⣿⣿⣿⣿⣿⣿⣿⣿⣿⣿⣿⣿⣿⣿⣿⣿⣿⣿⣿⣿⣿⣿⣿⣿⣷⣄⠀⠀⠀⠀⠀⠀⠀⢀⣴⣿⣿⣿⣿⣿⣿⣿⣿⣿⣿⣿⣿⣿⣿⣿⣿⣿⣿⣿⣿⣿⣿⣿⣿⣿⣿⣿⣿⣿⣿⣿⣿⣿⣿⣿⣿⣿⣿⣿⡇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⣿⣿⣿⣿⣿⣿⣿⣿⣿⣿⣿⣿⣿⣿⣿⣿⣿⣿⣿⣿⣿⣿⣿⣿⣿⣿⣿⣿⣿⣿⣿⣿⣿⣿⣿⣿⣿⣿⣿⣿⣿⣿⣷⣦⣤⣀⣤⣤⣶⣿⣿⣿⣿⣿⣿⣿⣿⣿⣿⣿⣿⣿⣿⣿⣿⣿⣿⣿⣿⣿⣿⣿⣿⣿⣿⣿⣿⣿⣿⣿⣿⣿⣿⣿⣿⣿⣿⣿⣿⣿⡇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⣿⣿⣿⣿⣿⣿⣿⣿⣿⣿⣿⣿⣿⣿⣿⣿⣿⣿⣿⣿⣿⣿⣿⣿⣿⣿⣿⣿⣿⣿⣿⣿⣿⣿⣿⣿⣿⣿⣿⣿⣿⣿⣿⡿⠿⠿⠿⣿⣿⣿⣿⣿⣿⣿⣿⣿⣿⣿⣿⣿⣿⣿⣿⣿⣿⣿⣿⣿⣿⣿⣿⣿⣿⣿⣿⣿⣿⣿⣿⣿⣿⣿⣿⣿⣿⣿⣿⣿⣿⣿⡇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⣿⣿⣿⣿⣿⣿⣿⣿⣿⣿⣿⣿⣿⣿⣿⣿⣿⣿⣿⣿⣿⣿⣿⣿⣿⣿⣿⣿⣿⣿⣿⣿⣿⣿⣿⣿⣿⣿⣿⣿⣿⡟⠁⠀⠀⠀⠀⠀⠈⠻⣿⣿⣿⣿⣿⣿⣿⣿⣿⣿⣿⣿⣿⣿⣿⣿⣿⣿⣿⣿⣿⣿⣿⣿⣿⣿⣿⣿⣿⣿⣿⣿⣿⣿⣿⣿⣿⣿⣿⣿⡇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⣿⣿⣿⣿⣿⣿⣿⣿⣿⣿⣿⣿⣿⣿⣿⣿⣿⣿⣿⣿⣿⣿⣿⣿⣿⣿⣿⣿⣿⣿⣿⣿⣿⣿⣿⣿⣿⣿⣿⣿⣦⡀⠀⠀⠀⠀⠀⠀⠀⠀⣰⣿⣿⣿⣿⣿⣿⣿⣿⣿⣿⣿⣿⣿⣿⣿⣿⣿⣿⣿⣿⣿⣿⣿⣿⣿⣿⣿⣿⣿⣿⣿⣿⣿⣿⣿⣿⣿⣿⣿⡇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⣿⣿⣿⣿⣿⣿⣿⣿⣿⣿⣿⣿⣿⣿⣿⣿⣿⣿⣿⣿⣿⣿⣿⣿⣿⣿⣿⣿⣿⣿⣿⣿⣿⣿⣿⣿⣿⣿⣿⣿⣿⣿⣶⣄⣀⣀⣀⣀⣴⣾⣿⣿⣿⣿⣿⣿⣿⣿⣿⣿⣿⣿⣿⣿⣿⣿⣿⣿⣿⣿⣿⣿⣿⣿⣿⣿⣿⣿⣿⣿⣿⣿⣿⣿⣿⣿⣿⣿⣿⣿⡇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⣿⣿⣿⣿⣿⣿⣿⣿⣿⣿⣿⣿⣿⣿⣿⣿⣿⣿⣿⣿⣿⣿⣿⣿⣿⣿⣿⣿⣿⣿⣿⣿⣿⣿⣿⣿⣿⣿⣿⣿⣿⣿⠿⠛⠉⠉⠉⠛⠻⣿⣿⣿⣿⣿⣿⣿⣿⣿⣿⣿⣿⣿⣿⣿⣿⣿⣿⣿⣿⣿⣿⣿⣿⣿⣿⣿⣿⣿⣿⣿⣿⣿⣿⣿⣿⣿⣿⣿⣿⣿⡇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⣿⣿⣿⣿⣿⣿⣿⣿⣿⣿⣿⣿⣿⣿⣿⣿⣿⣿⣿⣿⣿⣿⣿⣿⣿⣿⣿⣿⣿⣿⣿⣿⣿⣿⣿⣿⣿⣿⣿⣿⣿⣦⣀⠀⠀⠀⠀⠀⢀⣤⣾⣿⣿⣿⣿⣿⣿⣿⣿⣿⣿⣿⣿⣿⣿⣿⣿⣿⣿⣿⣿⣿⣿⣿⣿⣿⣿⣿⣿⣿⣿⣿⣿⣿⣿⣿⣿⣿⣿⣿⡇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⣿⣿⣿⣿⣿⣿⣿⣿⣿⣿⣿⣿⣿⣿⣿⣿⣿⣿⣿⣿⣿⣿⣿⣿⣿⣿⣿⣿⣿⣿⣿⣿⣿⣿⣿⣿⣿⣿⣿⣿⣿⣿⣿⣿⣶⣶⣶⣾⣿⣿⣿⣿⣿⣿⣿⣿⣿⣿⣿⣿⣿⣿⣿⣿⣿⣿⣿⣿⣿⣿⣿⣿⣿⣿⣿⣿⣿⣿⣿⣿⣿⣿⣿⣿⣿⣿⣿⣿⣿⣿⡇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⣿⣿⣿⣿⣿⣿⣿⣿⣿⣿⣿⣿⣿⣿⣿⣿⣿⣿⣿⣿⣿⣿⣿⣿⣿⣿⣿⣿⣿⣿⣿⣿⣿⣿⣿⣿⣿⣿⣿⣿⣿⣿⣿⠿⠛⠛⠛⠿⢿⣿⣿⣿⣿⣿⣿⣿⣿⣿⣿⣿⣿⣿⣿⣿⣿⣿⣿⣿⣿⣿⣿⣿⣿⣿⣿⣿⣿⣿⣿⣿⣿⣿⣿⣿⣿⣿⣿⣿⣿⣿⡇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⣿⣿⣿⣿⣿⣿⣿⣿⣿⣿⣿⣿⣿⣿⣿⣿⣿⣿⣿⣿⣿⣿⣿⣿⣿⣿⣿⣿⣿⣿⣿⣿⣿⣿⣿⣿⣿⣿⣿⣿⡿⠋⠀⠀⠀⠀⠀⠀⠀⠙⠻⣿⣿⣿⣿⣿⣿⣿⣿⣿⣿⣿⣿⣿⣿⣿⣿⣿⣿⣿⣿⣿⣿⣿⣿⣿⣿⣿⣿⣿⣿⣿⣿⣿⣿⣿⣿⣿⣿⣿⡇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⣿⣿⣿⣿⣿⣿⣿⣿⣿⣿⣿⣿⣿⣿⣿⣿⣿⣿⣿⣿⣿⣿⣿⣿⣿⣿⣿⣿⣿⣿⣿⣿⣿⣿⣿⣿⣿⣿⣿⣄⠀⠀⠀⠀⠀⠀⠀⠀⠀⠀⠀⣰⣿⣿⣿⣿⣿⣿⣿⣿⣿⣿⣿⣿⣿⣿⣿⣿⣿⣿⣿⣿⣿⣿⣿⣿⣿⣿⣿⣿⣿⣿⣿⣿⣿⣿⣿⣿⣿⣿⡇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⣿⣿⣿⣿⣿⣿⣿⣿⣿⣿⣿⣿⣿⣿⣿⣿⣿⣿⣿⣿⣿⣿⣿⣿⣿⣿⣿⣿⣿⣿⣿⣿⣿⣿⣿⣿⣿⣿⣿⣿⣿⣿⣿⣶⣶⣤⣤⣶⣾⣿⣿⣿⣿⣿⣿⣿⣿⣿⣿⣿⣿⣿⣿⣿⣿⣿⣿⣿⣿⣿⣿⣿⣿⣿⣿⣿⣿⣿⣿⣿⣿⣿⣿⣿⣿⣿⣿⣿⣿⣿⡇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⣿⣿⣿⣿⣿⣿⣿⣿⣿⣿⣿⣿⣿⣿⣿⣿⣿⣿⣿⣿⣿⣿⣿⣿⣿⣿⣿⣿⣿⣿⣿⣿⣿⣿⣿⣿⣿⣿⣿⣿⣿⡿⠛⠉⠁⠀⠉⠉⠛⢿⣿⣿⣿⣿⣿⣿⣿⣿⣿⣿⣿⣿⣿⣿⣿⣿⣿⣿⣿⣿⣿⣿⣿⣿⣿⣿⣿⣿⣿⣿⣿⣿⣿⣿⣿⣿⣿⣿⣿⣿⡇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⣿⣿⣿⣿⣿⣿⣿⣿⣿⣿⣿⣿⣿⣿⣿⣿⣿⣿⣿⣿⣿⣿⣿⣿⣿⣿⣿⣿⣿⣿⣿⣿⣿⣿⣿⣿⣿⣿⣿⠟⠋⠀⠀⠀⠀⠀⠀⠀⠀⠀⠈⠻⣿⣿⣿⣿⣿⣿⣿⣿⣿⣿⣿⣿⣿⣿⣿⣿⣿⣿⣿⣿⣿⣿⣿⣿⣿⣿⣿⣿⣿⣿⣿⣿⣿⣿⣿⣿⣿⣿⡇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⣿⣿⣿⣿⣿⣿⣿⣿⣿⣿⣿⣿⣿⣿⣿⣿⣿⣿⣿⣿⣿⣿⣿⣿⣿⣿⣿⣿⣿⣿⣿⣿⣿⣿⣿⣿⣿⣿⣿⣷⣄⠀⠀⠀⠀⠀⠀⠀⠀⠀⣠⣾⣿⣿⣿⣿⣿⣿⣿⣿⣿⣿⣿⣿⣿⣿⣿⣿⣿⣿⣿⣿⣿⣿⣿⣿⣿⣿⣿⣿⣿⣿⣿⣿⣿⣿⣿⣿⣿⣿⡇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⣿⣿⣿⣿⣿⣿⣿⣿⣿⣿⣿⣿⣿⣿⣿⣿⣿⣿⣿⣿⣿⣿⣿⣿⣿⣿⣿⣿⣿⣿⣿⣿⣿⣿⣿⣿⣿⣿⣿⣿⣿⣷⣦⣄⣀⠀⢀⣀⣤⣾⣿⣿⣿⣿⣿⣿⣿⣿⣿⣿⣿⣿⣿⣿⣿⣿⣿⣿⣿⣿⣿⣿⣿⣿⣿⣿⣿⣿⣿⣿⣿⣿⣿⣿⣿⣿⣿⣿⣿⣿⡇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⠀⠀⠀⠀⠀⠀⠀⠀⠀⠀⠀⠀⠀⠀⠀⠀⠀⠀⠀⠀⠀⠀⠀⠀⠀⠛⣿⣿⣿⣿⣿⣿⣿⣿⣿⣿⣿⣿⣿⣿⣿⣿⣿⣿⣿⣿⠀⠀⠀⠀⠀⠀⠀⠀⠀⠀⠀⠀⣀⣴⣿⣿⣿⣿⣿⣿⣿⣿⣿⣿⣿⣿⣿⣿⣿⣿⣿⣿⣿⣿⣿⣿⣿⣿⣿⣿⣿⣿⣿⣿⡇</a:t>
            </a:r>
            <a:br/>
            <a:r>
              <a:t>⠀⠀⠀⠀⠀⠀⠀⠀⠀⠀⠀⠀⠀⠀⠀⠀⠀⠀⠀⠀⠀⠀⠀⠀⠀⠀⠙⣿⣿⣿⣿⣿⣿⣿⣿⣿⣿⣿⣿⣿⣿⣿⣿⣿⣿⣿⣦⣤⣤⣤⣤⣤⣴⣶⣶⣿⣿⣿⣿⣿⣿⣿⣿⣿⣿⣿⣿⣿⣿⣿⣿⣿⣿⣿⣿⣿⣿⣿⣿⣿⣿⣿⣿⣿⣿⣿⣿⣿⣿⣿⡇</a:t>
            </a:r>
            <a:br/>
            <a:r>
              <a:t>⠀⠀⠀⠀⠀⠀⠀⠀⠀⠀⠀⠀⠀⠀⠀⠀⠀⠀⠀⠀⠀⠀⠀⠀⠀⠀⠀⠙⢿⣿⣿⣿⣿⣿⣿⣿⣿⣿⣿⣿⣿⣿⣿⣿⣿⣿⣿⣿⣿⣿⣿⣿⣿⣿⣿⣿⣿⣿⣿⣿⣿⣿⣿⣿⣿⣿⣿⣿⣿⣿⣿⣿⣿⣿⣿⣿⣿⣿⣿⣿⣿⣿⣿⣿⣿⣿⣿⣿⣿⣿⡇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⠀⠀⠀⠀⠀⠀⠀⠀⠀⠀⠀⠀⠀⠀⠀⠀⠀⠀⠀⠀⠀⠀⠀⠀⠀⠀⠀⠀⠀⠀⢙⣿⣿⣿⣿⣿⣿⣿⣿⣿⣿⣿⣿⣿⣿⣿⣿⣿⣿⣿⣿⣿⣿⣿⣿⣿⣿⣿⣿⣿⣿⣿⣿⣿⣿⣿⣿⣿⣿⣿⣿⣿⣿⣿⣿⣿⣿⣿⣿⣿⣿⣿⣿⣿⣿⣿⣿⣿⣿⣿⡇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⠀⠀⠀⠀⠀⠀⠀⠀⠀⠀⠀⠀⠀⠀⠀⠀⠀⠀⠀⠀⠀⠀⠀⠀⠀⠀⠀⠀⠀⠀⠀⢻⣿⣿⣿⣿⣿⣿⣿⣿⣿⣿⣿⣿⣿⣿⣿⣿⣿⣿⣿⣿⣿⣿⣿⣿⣿⣿⣿⣿⣿⣿⣿⣿⣿⣿⣿⣿⣿⣿⣿⣿⣿⣿⣿⣿⣿⣿⣿⣿⣿⣿⣿⣿⣿⣿⣿⣿⣿⣿⡇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⠀⠀⠀⠀⠀⠀⠀⠀⠀⠀⠀⠀⠀⠀⠀⠀⠀⠀⠀⠀⠀⠀⠀⠀⠀⠀⠀⠀⠀⠀⠀⠀⠙⢿⣿⣿⣿⣿⣿⣿⣿⣿⣿⣿⣿⣿⣿⣿⣿⣿⣿⣿⣿⣿⣿⣿⣿⣿⣿⣿⣿⣿⣿⣿⣿⣿⣿⣿⣿⣿⣿⣿⣿⣿⣿⣿⣿⣿⣿⣿⣿⣿⣿⣿⣿⣿⣿⣿⣿⠿⠇</a:t>
            </a:r>
            <a:br/>
            <a:r>
              <a:t>⠀⠀⠀⠀⠀⠀⠀⠀⠀⠀⠀⠀⠀⠀⠀⠀⠀⠀⠀⠀⠀⠀⠀⠀⠀⠀⠀⠀⠀⠀⠀⠀⠀⠀⠙⢻⣿⣿⣿⣿⣿⣿⣿⣿⣿⣿⣿⣿⣿⣿⣿⣿⣿⣿⣿⣿⣿⣿⣿⣿⣿⣿⣿⣿⣿⣿⣿⣿⣿⣿⣿⣿⣿⣿⣿⣿⣿⣿⣿⣿⣿⣿⣿⣿⣿⣿⣿⣿⡇⠀⠀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⠀⠀⠀⠀⠀⠀⠀⠀⠀⠀⠀⠀⠀⠀⠀⠀⠀⠀⠀⠀⠀⠀⠀⠀⠀⠀⠀⠀⠀⠀⠀⠀⠀⠀⠀⠀⠉⠙⢿⣿⣿⣿⣿⣿⣿⣿⣿⣿⣿⣿⣿⣿⣿⣿⣿⣿⣿⣿⣿⣿⣿⣿⣿⣿⣿⣿⣿⣿⣿⣿⣿⣿⣿⣿⣿⣿⣿⣿⣿⣿⣿⣿⣿⣿⣿⣿⣿⣿⠀⠀⠀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⠀⠀⠀⠀⠀⠀⠀⠀⠀⠀⠀⠀⠀⠀⠀⠀⠀⠀⠀⠀⠀⠀⠀⠀⠀⠀⠀⠀⠀⠀⠀⠀⠀⠀⠀⠀⠀⠀⠀⠙⢿⣿⣿⣿⣿⣿⣿⣿⣿⣿⣿⣿⣿⣿⣿⣿⣿⣿⣿⣿⣿⣿⣿⣿⣿⣿⣿⣿⣿⣿⣿⣿⣿⣿⣿⣿⣿⣿⣿⣿⣿⣿⣿⣿⣿⣿⣿⣿⣶⣦⡄</a:t>
            </a:r>
            <a:br/>
            <a:r>
              <a:t>⠀⠀⠀⠀⠀⠀⠀⠀⠀⠀⠀⠀⠀⠀⠀⠀⠀⠀⠀⠀⠀⠀⠀⠀⠀⠀⠀⠀⠀⠀⠀⠀⠀⠀⠀⠀⠀⠀⠀⠀⠈⠻⣿⣿⣿⣿⣿⣿⣿⣿⣿⣿⣿⣿⣿⣿⣿⣿⣿⣿⣿⣿⣿⣿⣿⣿⣿⣿⣿⣿⣿⣿⣿⣿⣿⣿⣿⣿⣿⣿⣿⣿⣿⣿⣿⣿⣿⣿⣿⣿⡇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⠀⠀⠀⠀⠀⠀⠀⠀⠀⠀⠀⠀⠀⠀⠀⠀⠀⠀⠀⠀⠀⠀⠀⠀⠀⠀⠀⠀⠀⠀⠀⠀⠀⠀⠀⠀⠀⠀⠀⠀⠀⠀⠀⠉⠻⣿⣿⣿⣿⣿⣿⣿⣿⣿⣿⣿⣿⣿⣿⣿⣿⣿⣿⣿⣿⣿⣿⣿⣿⣿⣿⣿⣿⣿⣿⣿⣿⣿⣿⣿⣿⣿⣿⣿⣿⣿⣿⣿⣿⣿⡇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⠀⠀⠀⠀⠀⠀⠀⠀⠀⠀⠀⠀⠀⠀⠀⠀⠀⠀⠀⠀⠀⠀⠀⠀⠀⠀⠀⠀⠀⠀⠀⠀⠀⠀⠀⠀⠀⠀⠀⠀⠀⠀⠀⠀⠀⠘⣿⣿⣿⣿⣿⣿⣿⣿⣿⣿⣿⣿⣿⣿⣿⣿⣿⣿⣿⣿⣿⣿⣿⣿⣿⣿⣿⣿⣿⣿⣿⣿⣿⣿⣿⣿⣿⣿⣿⣿⣿⣿⣿⣿⡇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⠀⠀⠀⠀⠀⠀⠀⠀⠀⠀⠀⠀⠀⠀⠀⠀⠀⠀⠀⠀⠀⠀⠀⠀⠀⠀⠀⠀⠀⠀⠀⠀⠀⠀⠀⠀⠀⠀⠀⠀⠀⠀⠀⠀⠀⠀⠹⣿⣿⣿⣿⣿⣿⣿⣿⣿⣿⣿⣿⣿⣿⣿⣿⣿⣿⣿⣿⣿⣿⣿⣿⣿⣿⣿⣿⣿⣿⣿⣿⣿⣿⣿⣿⣿⣿⣿⣿⣿⣿⣿⡇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⠀⠀⠀⠀⠀⠀⠀⠀⠀⠀⠀⠀⠀⠀⠀⠀⠀⠀⠀⠀⠀⠀⠀⠀⠀⠀⠀⠀⠀⠀⠀⠀⠀⠀⠀⠀⠀⠀⠀⠀⠀⠀⠀⠀⠀⠀⠀⠉⠛⠇⠹⣿⣿⣿⣿⣿⣿⣿⣿⣿⣿⣿⣿⣿⣿⣿⣿⣿⣿⣿⣿⣿⣿⣿⣿⣿⣿⣿⣿⣿⣿⣿⣿⣿⣿⣿⣿⣿⣿⣿⡇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⠀⠀⠀⠀⠀⠀⠀⠀⠀⠀⠀⠀⠀⠀⠀⠀⠀⠀⠀⠀⠀⠀⠀⠀⠀⠀⠀⠀⠀⠀⠀⠀⠀⠀⠀⠀⠀⠀⠀⠀⠀⠀⠀⠀⠀⠀⠀⠀⠀⣀⣴⣿⣿⣿⣿⣿⣿⣿⣿⣿⣿⣿⣿⣿⣿⣿⣿⣿⣿⣿⣿⣿⣿⣿⣿⣿⣿⣿⣿⣿⣿⣿⣿⣿⣿⣿⣿⣿⣿⣿⡇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⠀⠀⠀⠀⠀⠀⠀⠀⠀⠀⠀⠀⠀⠀⠀⠀⠀⠀⠀⠀⠀⠀⠀⠀⠀⠀⠀⠀⠀⠀⠀⠀⠀⠀⠀⠀⠀⠀⠀⠀⠀⠀⠀⠀⠀⠀⠀⠀⠀⠛⢿⣿⣿⣿⣿⣿⣿⣿⣿⣿⣿⣿⣿⣿⣿⣿⣿⣿⣿⣿⣿⣿⣿⣿⣿⣿⣿⣿⣿⣿⣿⣿⣿⣿⣿⣿⣿⣿⣿⣿⡇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⠀⠀⠀⠀⠀⠀⠀⠀⠀⠀⠀⠀⠀⠀⠀⠀⠀⠀⠀⠀⠀⠀⠀⠀⠀⠀⠀⠀⠀⠀⠀⠀⠀⠀⠀⠀⠀⠀⠀⠀⠀⠀⠀⡀⠀⢀⣠⣴⣶⣶⣶⣿⣿⣿⣿⣿⣿⣿⣿⣿⣿⣿⣿⣿⣿⣿⣿⣿⣿⣿⣿⣿⣿⣿⣿⣿⣿⣿⣿⣿⣿⣿⣿⣿⣿⣿⣿⣿⣿⣿⡇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⠀⠀⠀⠀⠀⠀⠀⠀⠀⠀⠀⠀⠀⠀⠀⠀⠀⠀⠀⠀⠀⠀⠀⠀⠀⠀⠀⠀⠀⠀⠀⠀⠀⠀⠀⠀⠀⠀⠀⠀⠀⠀⠀⢘⣶⣿⣿⣿⣿⣿⣿⣿⣿⣿⣿⣿⣿⣿⣿⣿⣿⣿⣿⣿⣿⣿⣿⣿⣿⣿⣿⣿⣿⣿⣿⣿⣿⣿⣿⣿⣿⣿⣿⣿⣿⣿⣿⣿⣿⣿⡇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⠀⠀⠀⠀⠀⠀⠀⠀⠀⠀⠀⠀⠀⠀⠀⠀⠀⠀⠀⠀⠀⠀⠀⠀⠀⠀⠀⠀⠀⠀⠀⠀⠀⠀⠀⠀⠀⠀⠀⠀⢀⣤⣾⣿⣿⣿⣿⣿⣿⣿⣿⣿⣿⣿⣿⣿⣿⣿⣿⣿⣿⣿⣿⣿⣿⣿⣿⣿⣿⣿⣿⣿⣿⣿⣿⣿⣿⣿⣿⣿⣿⣿⣿⣿⣿⣿⣿⣿⣿⣿⡇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⠀⠀⠀⠀⠀⠀⠀⠀⠀⠀⠀⠀⠀⠀⠀⠀⠀⠀⠀⠀⠀⠀⠀⠀⠀⠀⠀⠀⠀⠀⠀⠀⠀⠀⠀⠀⠀⠀⠀⢠⣿⣿⣿⣿⣿⣿⣿⣿⣿⣿⣿⣿⣿⣿⣿⣿⣿⡿⠛⠏⢻⣿⣿⣿⣿⣿⣿⣿⣿⣿⣿⣿⣿⣿⣿⣿⣿⣿⣿⣿⣿⣿⣿⣿⣿⣿⣿⣿⣿⣿⡇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⠀⠀⠀⠀⠀⠀⠀⠀⠀⠀⠀⠀⠀⠀⠀⠀⠀⠀⠀⠀⠀⠀⠀⠀⠀⠀⠀⠀⠀⠀⠀⠀⠀⠀⠀⠀⠀⠀⠀⢸⣿⣿⣿⣿⣿⣿⣿⣿⣿⣿⣿⣿⣿⣿⣿⣿⠀⠀⠀⠀⣴⣿⣿⣿⣿⣿⣿⣿⣿⣿⣿⣿⣿⣿⣿⣿⣿⣿⣿⣿⣿⣿⣿⣿⣿⣿⣿⣿⣿⣿⡇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⠀⠀⠀⠀⠀⠀⠀⠀⠀⠀⠀⠀⠀⠀⠀⠀⠀⠀⠀⠀⠀⠀⠀⠀⠀⠀⠀⠀⠀⠀⠀⠀⠀⠀⠀⠀⠀⠀⠀⢸⣿⣿⣿⣿⣿⣿⣿⣿⣿⣿⣿⣿⣿⣿⣿⡿⠀⠀⠀⠀⠈⢿⣿⣿⣿⣿⣿⣿⣿⣿⣿⣿⣿⣿⣿⣿⣿⣿⣿⣿⣿⣿⣿⣿⣿⣿⣿⣿⣿⣿⡇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⠀⠀⠀⠀⠀⠀⠀⠀⠀⠀⠀⠀⠀⠀⠀⠀⠀⠀⠀⠀⠀⠀⠀⠀⠀⠀⠀⠀⠀⠀⠀⠀⠀⠀⠀⠀⠀⠀⠀⠀⠙⣿⣿⣿⣿⣿⣿⣿⣿⣿⣿⣿⣿⣿⣯⡀⠀⠀⠀⠀⠀⣨⣿⣿⣿⣿⣿⣿⣿⣿⣿⣿⣿⣿⣿⣿⣿⣿⣿⣿⣿⣿⣿⣿⣿⣿⣿⣿⣿⣿⡇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⠀⠀⠀⠀⠀⠀⠀⠀⠀⠀⠀⠀⠀⠀⠀⠀⠀⠀⠀⠀⠀⠀⠀⠀⠀⠀⠀⠀⠀⠀⠀⠀⠀⠀⠀⠀⠀⠀⠀⠀⠀⠈⠻⣿⣿⣿⣿⣿⣿⣿⣿⣿⣿⣿⣿⣿⣆⠀⠀⢀⣴⣿⣿⣿⣿⣿⣿⣿⣿⣿⣿⣿⣿⣿⣿⣿⣿⣿⣿⣿⣿⣿⣿⣿⣿⣿⣿⣿⣿⣿⡇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⠀⠀⠀⠀⠀⠀⠀⠀⠀⠀⠀⠀⠀⠀⠀⠀⠀⠀⠀⠀⠀⠀⠀⠀⠀⠀⠀⠀⠀⠀⠀⠀⠀⠀⠀⠀⠀⠀⠀⠀⠀⠀⠀⠈⠙⠻⠿⠿⣿⣿⣿⣿⣿⣿⣿⣿⣿⡆⠀⠈⣿⣿⣿⣿⣿⣿⣿⣿⣿⣿⣿⣿⣿⣿⣿⣿⣿⣿⣿⣿⣿⣿⣿⣿⣿⣿⣿⣿⣿⣿⡇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⠀⠀⠀⠀⠀⠀⠀⠀⠀⠀⠀⠀⠀⠀⠀⠀⠀⠀⠀⠀⠀⠀⠀⠀⠀⠀⠀⠀⠀⠀⠀⠀⠀⠀⠀⠀⠀⠀⠀⠀⠀⠀⠀⠀⠀⠀⠀⠀⠀⠈⠙⠻⣿⣿⣿⣿⣿⣿⡀⢀⣿⣿⣿⣿⣿⣿⣿⣿⣿⣿⣿⣿⣿⣿⣿⣿⣿⣿⣿⣿⣿⣿⣿⣿⣿⣿⣿⣿⣿⣿⡇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⠀⠀⠀⠀⠀⠀⠀⠀⠀⠀⠀⠀⠀⠀⠀⠀⠀⠀⠀⠀⠀⠀⠀⠀⠀⠀⠀⠀⠀⠀⠀⠀⠀⠀⠀⠀⠀⠀⠀⠀⠀⠀⠀⠀⠀⠀⠀⠀⠀⠀⠀⠀⢹⣿⣿⣿⣿⣿⣇⣾⣿⣿⣿⣿⣿⣿⣿⣿⣿⣿⣿⣿⣿⣿⣿⣿⣿⣿⣿⣿⣿⣿⣿⣿⣿⣿⣿⣿⣿⣿⡇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⠀⠀⠀⠀⠀⠀⠀⠀⠀⠀⠀⠀⠀⠀⠀⠀⠀⠀⠀⠀⠀⠀⠀⠀⠀⠀⠀⠀⠀⠀⠀⠀⠀⠀⠀⠀⠀⠀⠀⠀⠀⠀⠀⠀⠀⠀⠀⠀⠀⠀⠀⠀⠈⣿⣿⣿⣿⣿⣿⣿⣿⣿⣿⣿⣿⣿⣿⣿⣿⣿⣿⣿⣿⣿⣿⣿⣿⣿⣿⣿⣿⣿⣿⣿⣿⣿⣿⣿⣿⣿⡇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⣿⣿⣿⣿⣿⣿⣿⣿⣿⣿⣿⣿⣿⣿⣿⣿⣿⣿⣿⣿⣿⣿⣿⣿⣿⣿⣿⣿⣿⣿⣿⣿⣿⣿⣿⣿⣿⣿⣿⣿⣿⣿⠿⠟⠋⠉⠛⠛⠿⣿⣿⣿⣿⣿⣿⣿⣿⣿⣿⣿⣿⣿⣿⣿⣿⣿⣿⣿⣿⣿⣿⣿⣿⣿⣿⣿⣿⣿⣿⣿⣿⣿⣿⣿⣿⣿⣿⣿⣿⣿⡇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⣿⣿⣿⣿⣿⣿⣿⣿⣿⣿⣿⣿⣿⣿⣿⣿⣿⣿⣿⣿⣿⣿⣿⣿⣿⣿⣿⣿⣿⣿⣿⣿⣿⣿⣿⣿⣿⣿⣿⡿⠛⠁⠀⠀⠀⠀⠀⠀⠀⠀⠙⠿⣿⣿⣿⣿⣿⣿⣿⣿⣿⣿⣿⣿⣿⣿⣿⣿⣿⣿⣿⣿⣿⣿⣿⣿⣿⣿⣿⣿⣿⣿⣿⣿⣿⣿⣿⣿⣿⣿⡇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⣿⣿⣿⣿⣿⣿⣿⣿⣿⣿⣿⣿⣿⣿⣿⣿⣿⣿⣿⣿⣿⣿⣿⣿⣿⣿⣿⣿⣿⣿⣿⣿⣿⣿⣿⣿⣿⣿⣿⣤⡀⠀⠀⠀⠀⠀⠀⠀⠀⠀⢀⣴⣿⣿⣿⣿⣿⣿⣿⣿⣿⣿⣿⣿⣿⣿⣿⣿⣿⣿⣿⣿⣿⣿⣿⣿⣿⣿⣿⣿⣿⣿⣿⣿⣿⣿⣿⣿⣿⣿⡇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⣿⣿⣿⣿⣿⣿⣿⣿⣿⣿⣿⣿⣿⣿⣿⣿⣿⣿⣿⣿⣿⣿⣿⣿⣿⣿⣿⣿⣿⣿⣿⣿⣿⣿⣿⣿⣿⣿⣿⣿⣿⣦⣀⡀⠀⠀⠀⢀⣀⣴⣿⣿⣿⣿⣿⣿⣿⣿⣿⣿⣿⣿⣿⣿⣿⣿⣿⣿⣿⣿⣿⣿⣿⣿⣿⣿⣿⣿⣿⣿⣿⣿⣿⣿⣿⣿⣿⣿⣿⣿⡇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⣿⣿⣿⣿⣿⣿⣿⣿⣿⣿⣿⣿⣿⣿⣿⣿⣿⣿⣿⣿⣿⣿⣿⣿⣿⣿⣿⣿⣿⣿⣿⣿⣿⣿⣿⣿⣿⣿⣿⣿⣿⣿⠿⠛⠁⠈⠙⠛⠿⢿⣿⣿⣿⣿⣿⣿⣿⣿⣿⣿⣿⣿⣿⣿⣿⣿⣿⣿⣿⣿⣿⣿⣿⣿⣿⣿⣿⣿⣿⣿⣿⣿⣿⣿⣿⣿⣿⣿⣿⣿⡇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⣿⣿⣿⣿⣿⣿⣿⣿⣿⣿⣿⣿⣿⣿⣿⣿⣿⣿⣿⣿⣿⣿⣿⣿⣿⣿⣿⣿⣿⣿⣿⣿⣿⣿⣿⣿⣿⣿⣿⡿⠋⠁⠀⠀⠀⠀⠀⠀⠀⠀⠙⠻⣿⣿⣿⣿⣿⣿⣿⣿⣿⣿⣿⣿⣿⣿⣿⣿⣿⣿⣿⣿⣿⣿⣿⣿⣿⣿⣿⣿⣿⣿⣿⣿⣿⣿⣿⣿⣿⣿⡇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⣿⣿⣿⣿⣿⣿⣿⣿⣿⣿⣿⣿⣿⣿⣿⣿⣿⣿⣿⣿⣿⣿⣿⣿⣿⣿⣿⣿⣿⣿⣿⣿⣿⣿⣿⣿⣿⣿⣿⣦⡀⠀⠀⠀⠀⠀⠀⠀⠀⠀⢀⣠⣿⣿⣿⣿⣿⣿⣿⣿⣿⣿⣿⣿⣿⣿⣿⣿⣿⣿⣿⣿⣿⣿⣿⣿⣿⣿⣿⣿⣿⣿⣿⣿⣿⣿⣿⣿⣿⣿⡇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⣿⣿⣿⣿⣿⣿⣿⣿⣿⣿⣿⣿⣿⣿⣿⣿⣿⣿⣿⣿⣿⣿⣿⣿⣿⣿⣿⣿⣿⣿⣿⣿⣿⣿⣿⣿⣿⣿⣿⣿⣿⣦⣄⡀⠀⠀⠀⢀⣀⣴⣿⣿⣿⣿⣿⣿⣿⣿⣿⣿⣿⣿⣿⣿⣿⣿⣿⣿⣿⣿⣿⣿⣿⣿⣿⣿⣿⣿⣿⣿⣿⣿⣿⣿⣿⣿⣿⣿⣿⣿⡇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⣿⣿⣿⣿⣿⣿⣿⣿⣿⣿⣿⣿⣿⣿⣿⣿⣿⣿⣿⣿⣿⣿⣿⣿⣿⣿⣿⣿⣿⣿⣿⣿⣿⣿⣿⣿⣿⣿⣿⣿⣿⣿⣿⣿⠟⠛⢿⣿⣿⣿⣿⣿⣿⣿⣿⣿⣿⣿⣿⣿⣿⣿⣿⣿⣿⣿⣿⣿⣿⣿⣿⣿⣿⣿⣿⣿⣿⣿⣿⣿⣿⣿⣿⣿⣿⣿⣿⣿⣿⣿⡇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⣿⣿⣿⣿⣿⣿⣿⣿⣿⣿⣿⣿⣿⣿⣿⣿⣿⣿⣿⣿⣿⣿⣿⣿⣿⣿⣿⣿⣿⣿⣿⣿⣿⣿⣿⣿⣿⣿⣿⣿⡿⠟⠉⠀⠀⠀⠀⠀⠉⠛⢿⣿⣿⣿⣿⣿⣿⣿⣿⣿⣿⣿⣿⣿⣿⣿⣿⣿⣿⣿⣿⣿⣿⣿⣿⣿⣿⣿⣿⣿⣿⣿⣿⣿⣿⣿⣿⣿⣿⣿⡇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⣿⣿⣿⣿⣿⣿⣿⣿⣿⣿⣿⣿⣿⣿⣿⣿⣿⣿⣿⣿⣿⣿⣿⣿⣿⣿⣿⣿⣿⣿⣿⣿⣿⣿⣿⣿⣿⣿⣿⠋⠀⠀⠀⠀⠀⠀⠀⠀⠀⠀⠀⠈⢻⣿⣿⣿⣿⣿⣿⣿⣿⣿⣿⣿⣿⣿⣿⣿⣿⣿⣿⣿⣿⣿⣿⣿⣿⣿⣿⣿⣿⣿⣿⣿⣿⣿⣿⣿⣿⣿⡇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⣿⣿⣿⣿⣿⣿⣿⣿⣿⣿⣿⣿⣿⣿⣿⣿⣿⣿⣿⣿⣿⣿⣿⣿⣿⣿⣿⣿⣿⣿⣿⣿⣿⣿⣿⣿⣿⣿⣿⣿⣦⣄⠀⠀⠀⠀⠀⠀⠀⣀⣴⣿⣿⣿⣿⣿⣿⣿⣿⣿⣿⣿⣿⣿⣿⣿⣿⣿⣿⣿⣿⣿⣿⣿⣿⣿⣿⣿⣿⣿⣿⣿⣿⣿⣿⣿⣿⣿⣿⣿⡇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⣿⣿⣿⣿⣿⣿⣿⣿⣿⣿⣿⣿⣿⣿⣿⣿⣿⣿⣿⣿⣿⣿⣿⣿⣿⣿⣿⣿⣿⣿⣿⣿⣿⣿⣿⣿⣿⣿⣿⣿⣿⣿⣿⣶⣦⣤⣤⣶⣿⣿⣿⣿⣿⣿⣿⣿⣿⣿⣿⣿⣿⣿⣿⣿⣿⣿⣿⣿⣿⣿⣿⣿⣿⣿⣿⣿⣿⣿⣿⣿⣿⣿⣿⣿⣿⣿⣿⣿⣿⣿⡇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⣿⣿⣿⣿⣿⣿⣿⣿⣿⣿⣿⣿⣿⣿⣿⣿⣿⣿⣿⣿⣿⣿⣿⣿⣿⣿⣿⣿⣿⣿⣿⣿⣿⣿⣿⣿⣿⣿⣿⣿⣿⣿⣿⣿⠟⠙⠿⣿⣿⣿⣿⣿⣿⣿⣿⣿⣿⣿⣿⣿⣿⣿⣿⣿⣿⣿⣿⣿⣿⣿⣿⣿⣿⣿⣿⣿⣿⣿⣿⣿⣿⣿⣿⣿⣿⣿⣿⣿⣿⣿⡇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⣿⣿⣿⣿⣿⣿⣿⣿⣿⣿⣿⣿⣿⣿⣿⣿⣿⣿⣿⣿⣿⣿⣿⣿⣿⣿⣿⣿⣿⣿⣿⣿⣿⣿⣿⣿⣿⣿⣿⣿⣿⠟⠋⠀⠀⠀⠀⠀⠉⠻⢿⣿⣿⣿⣿⣿⣿⣿⣿⣿⣿⣿⣿⣿⣿⣿⣿⣿⣿⣿⣿⣿⣿⣿⣿⣿⣿⣿⣿⣿⣿⣿⣿⣿⣿⣿⣿⣿⣿⣿⡇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⣿⣿⣿⣿⣿⣿⣿⣿⣿⣿⣿⣿⣿⣿⣿⣿⣿⣿⣿⣿⣿⣿⣿⣿⣿⣿⣿⣿⣿⣿⣿⣿⣿⣿⣿⣿⣿⣿⣿⠏⠁⠀⠀⠀⠀⠀⠀⠀⠀⠀⠀⠙⣿⣿⣿⣿⣿⣿⣿⣿⣿⣿⣿⣿⣿⣿⣿⣿⣿⣿⣿⣿⣿⣿⣿⣿⣿⣿⣿⣿⣿⣿⣿⣿⣿⣿⣿⣿⣿⣿⡇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⣿⣿⣿⣿⣿⣿⣿⣿⣿⣿⣿⣿⣿⣿⣿⣿⣿⣿⣿⣿⣿⣿⣿⣿⣿⣿⣿⣿⣿⣿⣿⣿⣿⣿⣿⣿⣿⣿⣿⣦⡀⠀⠀⠀⠀⠀⠀⠀⠀⠀⠀⣰⣿⣿⣿⣿⣿⣿⣿⣿⣿⣿⣿⣿⣿⣿⣿⣿⣿⣿⣿⣿⣿⣿⣿⣿⣿⣿⣿⣿⣿⣿⣿⣿⣿⣿⣿⣿⣿⣿⡇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⣿⣿⣿⣿⣿⣿⣿⣿⣿⣿⣿⣿⣿⣿⣿⣿⣿⣿⣿⣿⣿⣿⣿⣿⣿⣿⣿⣿⣿⣿⣿⣿⣿⣿⣿⣿⣿⣿⣿⣿⣿⣦⣀⠀⠀⠀⠀⠀⣀⣴⣾⣿⣿⣿⣿⣿⣿⣿⣿⣿⣿⣿⣿⣿⣿⣿⣿⣿⣿⣿⣿⣿⣿⣿⣿⣿⣿⣿⣿⣿⣿⣿⣿⣿⣿⣿⣿⣿⣿⣿⡇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⣿⣿⣿⣿⣿⣿⣿⣿⣿⣿⣿⣿⣿⣿⣿⣿⣿⣿⣿⣿⣿⣿⣿⣿⣿⣿⣿⣿⣿⣿⣿⣿⣿⣿⣿⣿⣿⣿⣿⣿⣿⣿⣿⣿⣷⣶⣶⣿⣿⣿⣿⣿⣿⣿⣿⣿⣿⣿⣿⣿⣿⣿⣿⣿⣿⣿⣿⣿⣿⣿⣿⣿⣿⣿⣿⣿⣿⣿⣿⣿⣿⣿⣿⣿⣿⣿⣿⣿⣿⣿⡇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⣿⣿⣿⣿⣿⣿⣿⣿⣿⣿⣿⣿⣿⣿⣿⣿⣿⣿⣿⣿⣿⣿⣿⣿⣿⣿⣿⣿⣿⣿⣿⣿⣿⣿⣿⣿⣿⣿⣿⣿⣿⣿⡿⠛⠁⠀⠈⠻⢿⣿⣿⣿⣿⣿⣿⣿⣿⣿⣿⣿⣿⣿⣿⣿⣿⣿⣿⣿⣿⣿⣿⣿⣿⣿⣿⣿⣿⣿⣿⣿⣿⣿⣿⣿⣿⣿⣿⣿⣿⣿⡇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⣿⣿⣿⣿⣿⣿⣿⣿⣿⣿⣿⣿⣿⣿⣿⣿⣿⣿⣿⣿⣿⣿⣿⣿⣿⣿⣿⣿⣿⣿⣿⣿⣿⣿⣿⣿⣿⣿⣿⣿⠟⠁⠀⠀⠀⠀⠀⠀⠀⠈⠛⢿⣿⣿⣿⣿⣿⣿⣿⣿⣿⣿⣿⣿⣿⣿⣿⣿⣿⣿⣿⣿⣿⣿⣿⣿⣿⣿⣿⣿⣿⣿⣿⣿⣿⣿⣿⣿⣿⣿⡇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⣿⣿⣿⣿⣿⣿⣿⣿⣿⣿⣿⣿⣿⣿⣿⣿⣿⣿⣿⣿⣿⣿⣿⣿⣿⣿⣿⣿⣿⣿⣿⣿⣿⣿⣿⣿⣿⣿⣿⣿⣦⣀⠀⠀⠀⠀⠀⠀⠀⢀⣴⣿⣿⣿⣿⣿⣿⣿⣿⣿⣿⣿⣿⣿⣿⣿⣿⣿⣿⣿⣿⣿⣿⣿⣿⣿⣿⣿⣿⣿⣿⣿⣿⣿⣿⣿⣿⣿⣿⣿⡇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⣿⣿⣿⣿⣿⣿⣿⣿⣿⣿⣿⣿⣿⣿⣿⣿⣿⣿⣿⣿⣿⣿⣿⣿⣿⣿⣿⣿⣿⣿⣿⣿⣿⣿⣿⣿⣿⣿⣿⣿⣿⣿⣷⣦⣤⣀⣤⣴⣾⣿⣿⣿⣿⣿⣿⣿⣿⣿⣿⣿⣿⣿⣿⣿⣿⣿⣿⣿⣿⣿⣿⣿⣿⣿⣿⣿⣿⣿⣿⣿⣿⣿⣿⣿⣿⣿⣿⣿⣿⣿⡇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⣿⣿⣿⣿⣿⣿⣿⣿⣿⣿⣿⣿⣿⣿⣿⣿⣿⣿⣿⣿⣿⣿⣿⣿⣿⣿⣿⣿⣿⣿⣿⣿⣿⣿⣿⣿⣿⣿⣿⣿⣿⣿⣿⣿⡟⠛⢻⡿⠟⠙⢿⣿⣿⣿⣿⣿⣿⣿⣿⣿⣿⣿⣿⣿⣿⣿⣿⣿⣿⣿⣿⣿⣿⣿⣿⣿⣿⣿⣿⣿⣿⣿⣿⣿⣿⣿⣿⣿⣿⣿⡇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⣿⣿⣿⣿⣿⣿⣿⣿⣿⣿⣿⣿⣿⣿⣿⣿⣿⣿⣿⣿⣿⣿⣿⣿⣿⣿⣿⣿⣿⣿⣿⣿⣿⣿⣿⣿⣿⣿⣿⣿⣿⣿⡿⠋⠀⠀⠀⠀⠀⠀⠀⠉⣿⣿⣿⣿⣿⣿⣿⣿⣿⣿⣿⣿⣿⣿⣿⣿⣿⣿⣿⣿⣿⣿⣿⣿⣿⣿⣿⣿⣿⣿⣿⣿⣿⣿⣿⣿⣿⣿⡇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⣿⣿⣿⣿⣿⣿⣿⣿⣿⣿⣿⣿⣿⣿⣿⣿⣿⣿⣿⣿⣿⣿⣿⣿⣿⣿⣿⣿⣿⣿⣿⣿⣿⣿⣿⣿⣿⣿⣿⡿⠋⠁⠀⠀⠀⠀⠀⠀⠀⠀⠀⠀⣿⣿⣿⣿⣿⣿⣿⣿⣿⣿⣿⣿⣿⣿⣿⣿⣿⣿⣿⣿⣿⣿⣿⣿⣿⣿⣿⣿⣿⣿⣿⣿⣿⣿⣿⣿⣿⣿⡇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⣿⣿⣿⣿⣿⣿⣿⣿⣿⣿⣿⣿⣿⣿⣿⣿⣿⣿⣿⣿⣿⣿⣿⣿⣿⣿⣿⣿⣿⣿⣿⣿⣿⣿⣿⣿⣿⣿⣿⠁⠀⠀⠀⠀⠀⠀⠀⠀⠀⠀⠀⠀⢺⣿⣿⣿⣿⣿⣿⣿⣿⣿⣿⣿⣿⣿⣿⣿⣿⣿⣿⣿⣿⣿⣿⣿⣿⣿⣿⣿⣿⣿⣿⣿⣿⣿⣿⣿⣿⣿⡇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⣿⣿⣿⣿⣿⣿⣿⣿⣿⣿⣿⣿⣿⣿⣿⣿⣿⣿⣿⣿⣿⣿⣿⣿⣿⣿⣿⣿⣿⣿⣿⣿⣿⣿⣿⣿⣿⣿⣿⣿⣿⣦⣄⡀⠀⠀⠀⢀⣠⣴⣿⣿⣿⣿⣿⣿⣿⣿⣿⣿⣿⣿⣿⣿⣿⣿⣿⣿⣿⣿⣿⣿⣿⣿⣿⣿⣿⣿⣿⣿⣿⣿⣿⣿⣿⣿⣿⣿⣿⣿⡇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⣿⣿⣿⣿⣿⣿⣿⣿⣿⣿⣿⣿⣿⣿⣿⣿⣿⣿⣿⣿⣿⣿⣿⣿⣿⣿⣿⣿⣿⣿⣿⣿⣿⣿⣿⣿⣿⣿⣿⣿⣿⣿⣿⣿⡿⠛⠻⣿⡿⠛⢻⣿⣿⣿⣿⣿⣿⣿⣿⣿⣿⣿⣿⣿⣿⣿⣿⣿⣿⣿⣿⣿⣿⣿⣿⣿⣿⣿⣿⣿⣿⣿⣿⣿⣿⣿⣿⣿⣿⣿⡇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⣿⣿⣿⣿⣿⣿⣿⣿⣿⣿⣿⣿⣿⣿⣿⣿⣿⣿⣿⣿⣿⣿⣿⣿⣿⣿⣿⣿⣿⣿⣿⣿⣿⣿⣿⣿⣿⣿⣿⣿⣿⣿⣿⠏⠀⠀⠀⠀⠀⠀⠀⠙⣿⣿⣿⣿⣿⣿⣿⣿⣿⣿⣿⣿⣿⣿⣿⣿⣿⣿⣿⣿⣿⣿⣿⣿⣿⣿⣿⣿⣿⣿⣿⣿⣿⣿⣿⣿⣿⣿⡇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⣿⣿⣿⣿⣿⣿⣿⣿⣿⣿⣿⣿⣿⣿⣿⣿⣿⣿⣿⣿⣿⣿⣿⣿⣿⣿⣿⣿⣿⣿⣿⣿⣿⣿⣿⣿⣿⣿⣿⣿⠟⠋⠀⠀⠀⠀⠀⠀⠀⠀⠀⠀⣿⣿⣿⣿⣿⣿⣿⣿⣿⣿⣿⣿⣿⣿⣿⣿⣿⣿⣿⣿⣿⣿⣿⣿⣿⣿⣿⣿⣿⣿⣿⣿⣿⣿⣿⣿⣿⣿⡇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⣿⣿⣿⣿⣿⣿⣿⣿⣿⣿⣿⣿⣿⣿⣿⣿⣿⣿⣿⣿⣿⣿⣿⣿⣿⣿⣿⣿⣿⣿⣿⣿⣿⣿⣿⣿⣿⣿⣿⣿⣿⣦⣄⠀⠀⠀⠀⠀⣀⣴⣿⣿⣿⣿⣿⣿⣿⣿⣿⣿⣿⣿⣿⣿⣿⣿⣿⣿⣿⣿⣿⣿⣿⣿⣿⣿⣿⣿⣿⣿⣿⣿⣿⣿⣿⣿⣿⣿⣿⣿⡇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⣿⣿⣿⣿⣿⣿⣿⣿⣿⣿⣿⣿⣿⣿⣿⣿⣿⣿⣿⣿⣿⣿⣿⣿⣿⣿⣿⣿⣿⣿⣿⣿⣿⣿⣿⣿⣿⣿⣿⣿⣿⣿⣿⣿⣿⠋⠛⢿⣿⠿⠿⣿⣿⣿⣿⣿⣿⣿⣿⣿⣿⣿⣿⣿⣿⣿⣿⣿⣿⣿⣿⣿⣿⣿⣿⣿⣿⣿⣿⣿⣿⣿⣿⣿⣿⣿⣿⣿⣿⣿⡇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⣿⣿⣿⣿⣿⣿⣿⣿⣿⣿⣿⣿⣿⣿⣿⣿⣿⣿⣿⣿⣿⣿⣿⣿⣿⣿⣿⣿⣿⣿⣿⣿⣿⣿⣿⣿⣿⣿⣿⣿⣿⣿⣿⠋⠀⠀⠀⠈⠁⠀⠀⠻⣿⣿⣿⣿⣿⣿⣿⣿⣿⣿⣿⣿⣿⣿⣿⣿⣿⣿⣿⣿⣿⣿⣿⣿⣿⣿⣿⣿⣿⣿⣿⣿⣿⣿⣿⣿⣿⣿⡇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⣿⣿⣿⣿⣿⣿⣿⣿⣿⣿⣿⣿⣿⣿⣿⣿⣿⣿⣿⣿⣿⣿⣿⣿⣿⣿⣿⣿⣿⣿⣿⣿⣿⣿⣿⣿⣿⣿⣿⣿⡿⠛⠁⠀⠀⠀⠀⠀⠀⠀⠀⠀⣿⣿⣿⣿⣿⣿⣿⣿⣿⣿⣿⣿⣿⣿⣿⣿⣿⣿⣿⣿⣿⣿⣿⣿⣿⣿⣿⣿⣿⣿⣿⣿⣿⣿⣿⣿⣿⣿⡇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⣿⣿⣿⣿⣿⣿⣿⣿⣿⣿⣿⣿⣿⣿⣿⣿⣿⣿⣿⣿⣿⣿⣿⣿⣿⣿⣿⣿⣿⣿⣿⣿⣿⣿⣿⣿⣿⣿⣿⡏⠀⠀⠀⠀⠀⠀⠀⠀⠀⠀⠀⠀⢿⣿⣿⣿⣿⣿⣿⣿⣿⣿⣿⣿⣿⣿⣿⣿⣿⣿⣿⣿⣿⣿⣿⣿⣿⣿⣿⣿⣿⣿⣿⣿⣿⣿⣿⣿⣿⣿⡇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⣿⣿⣿⣿⣿⣿⣿⣿⣿⣿⣿⣿⣿⣿⣿⣿⣿⣿⣿⣿⣿⣿⣿⣿⣿⣿⣿⣿⣿⣿⣿⣿⣿⣿⣿⣿⣿⣿⣿⣿⣿⣦⣄⠀⠀⠀⠀⠀⣀⣴⣾⣿⣿⣿⣿⣿⣿⣿⣿⣿⣿⣿⣿⣿⣿⣿⣿⣿⣿⣿⣿⣿⣿⣿⣿⣿⣿⣿⣿⣿⣿⣿⣿⣿⣿⣿⣿⣿⣿⣿⡇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⣿⣿⣿⣿⣿⣿⣿⣿⣿⣿⣿⣿⣿⣿⣿⣿⣿⣿⣿⣿⣿⣿⣿⣿⣿⣿⣿⣿⣿⣿⣿⣿⣿⣿⣿⣿⣿⣿⣿⣿⣿⣿⣿⣿⣿⠋⠙⢿⣿⡿⢿⣿⣿⣿⣿⣿⣿⣿⣿⣿⣿⣿⣿⣿⣿⣿⣿⣿⣿⣿⣿⣿⣿⣿⣿⣿⣿⣿⣿⣿⣿⣿⣿⣿⣿⣿⣿⣿⣿⣿⡇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⣿⣿⣿⣿⣿⣿⣿⣿⣿⣿⣿⣿⣿⣿⣿⣿⣿⣿⣿⣿⣿⣿⣿⣿⣿⣿⣿⣿⣿⣿⣿⣿⣿⣿⣿⣿⣿⣿⣿⣿⣿⣿⡿⠋⠀⠀⠀⠈⠉⠀⠀⠻⣿⣿⣿⣿⣿⣿⣿⣿⣿⣿⣿⣿⣿⣿⣿⣿⣿⣿⣿⣿⣿⣿⣿⣿⣿⣿⣿⣿⣿⣿⣿⣿⣿⣿⣿⣿⣿⣿⡇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⣿⣿⣿⣿⣿⣿⣿⣿⣿⣿⣿⣿⣿⣿⣿⣿⣿⣿⣿⣿⣿⣿⣿⣿⣿⣿⣿⣿⣿⣿⣿⣿⣿⣿⣿⣿⣿⣿⣿⣿⡿⠛⠁⠀⠀⠀⠀⠀⠀⠀⠀⠀⣿⣿⣿⣿⣿⣿⣿⣿⣿⣿⣿⣿⣿⣿⣿⣿⣿⣿⣿⣿⣿⣿⣿⣿⣿⣿⣿⣿⣿⣿⣿⣿⣿⣿⣿⣿⣿⣿⡇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⣿⣿⣿⣿⣿⣿⣿⣿⣿⣿⣿⣿⣿⣿⣿⣿⣿⣿⣿⣿⣿⣿⣿⣿⣿⣿⣿⣿⣿⣿⣿⣿⣿⣿⣿⣿⣿⣿⣿⡏⠀⠀⠀⠀⠀⠀⠀⠀⠀⠀⠀⠀⢿⣿⣿⣿⣿⣿⣿⣿⣿⣿⣿⣿⣿⣿⣿⣿⣿⣿⣿⣿⣿⣿⣿⣿⣿⣿⣿⣿⣿⣿⣿⣿⣿⣿⣿⣿⣿⣿⡇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⣿⣿⣿⣿⣿⣿⣿⣿⣿⣿⣿⣿⣿⣿⣿⣿⣿⣿⣿⣿⣿⣿⣿⣿⣿⣿⣿⣿⣿⣿⣿⣿⣿⣿⣿⣿⣿⣿⣿⣿⣿⣦⣄⠀⠀⠀⠀⠀⣀⣴⣾⣿⣿⣿⣿⣿⣿⣿⣿⣿⣿⣿⣿⣿⣿⣿⣿⣿⣿⣿⣿⣿⣿⣿⣿⣿⣿⣿⣿⣿⣿⣿⣿⣿⣿⣿⣿⣿⣿⣿⡇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⣿⣿⣿⣿⣿⣿⣿⣿⣿⣿⣿⣿⣿⣿⣿⣿⣿⣿⣿⣿⣿⣿⣿⣿⣿⣿⣿⣿⣿⣿⣿⣿⣿⣿⣿⣿⣿⣿⣿⣿⣿⣿⣿⣿⡿⠏⠉⠙⣿⣿⣿⣿⣿⣿⣿⣿⣿⣿⣿⣿⣿⣿⣿⣿⣿⣿⣿⣿⣿⣿⣿⣿⣿⣿⣿⣿⣿⣿⣿⣿⣿⣿⣿⣿⣿⣿⣿⣿⣿⣿⡇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⣿⣿⣿⣿⣿⣿⣿⣿⣿⣿⣿⣿⣿⣿⣿⣿⣿⣿⣿⣿⣿⣿⣿⣿⣿⣿⣿⣿⣿⣿⣿⣿⣿⣿⣿⣿⣿⣿⣿⣿⣿⣿⡟⠁⠀⠀⠀⠀⠛⠋⠉⢻⣿⣿⣿⣿⣿⣿⣿⣿⣿⣿⣿⣿⣿⣿⣿⣿⣿⣿⣿⣿⣿⣿⣿⣿⣿⣿⣿⣿⣿⣿⣿⣿⣿⣿⣿⣿⣿⣿⡇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⣿⣿⣿⣿⣿⣿⣿⣿⣿⣿⣿⣿⣿⣿⣿⣿⣿⣿⣿⣿⣿⣿⣿⣿⣿⣿⣿⣿⣿⣿⣿⣿⣿⣿⣿⣿⣿⣿⣿⣿⣿⠟⠁⠀⠀⠀⠀⠀⠀⠀⠀⠀⣹⣿⣿⣿⣿⣿⣿⣿⣿⣿⣿⣿⣿⣿⣿⣿⣿⣿⣿⣿⣿⣿⣿⣿⣿⣿⣿⣿⣿⣿⣿⣿⣿⣿⣿⣿⣿⣿⡇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⣿⣿⣿⣿⣿⣿⣿⣿⣿⣿⣿⣿⣿⣿⣿⣿⣿⣿⣿⣿⣿⣿⣿⣿⣿⣿⣿⣿⣿⣿⣿⣿⣿⣿⣿⣿⣿⣿⣿⡁⠀⠀⠀⠀⠀⠀⠀⠀⠀⠀⠀⠀⢹⣿⣿⣿⣿⣿⣿⣿⣿⣿⣿⣿⣿⣿⣿⣿⣿⣿⣿⣿⣿⣿⣿⣿⣿⣿⣿⣿⣿⣿⣿⣿⣿⣿⣿⣿⣿⣿⡇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⣿⣿⣿⣿⣿⣿⣿⣿⣿⣿⣿⣿⣿⣿⣿⣿⣿⣿⣿⣿⣿⣿⣿⣿⣿⣿⣿⣿⣿⣿⣿⣿⣿⣿⣿⣿⣿⣿⣿⣿⣿⣦⣀⠀⠀⠀⠀⠀⢀⣠⣶⣿⣿⣿⣿⣿⣿⣿⣿⣿⣿⣿⣿⣿⣿⣿⣿⣿⣿⣿⣿⣿⣿⣿⣿⣿⣿⣿⣿⣿⣿⣿⣿⣿⣿⣿⣿⣿⣿⣿⡇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⣿⣿⣿⣿⣿⣿⣿⣿⣿⣿⣿⣿⣿⣿⣿⣿⣿⣿⣿⣿⣿⣿⣿⣿⣿⣿⣿⣿⣿⣿⣿⣿⣿⣿⣿⣿⣿⣿⣿⣿⣿⣿⣿⣿⣶⣶⣾⣿⣿⣿⣿⣿⣿⣿⣿⣿⣿⣿⣿⣿⣿⣿⣿⣿⣿⣿⣿⣿⣿⣿⣿⣿⣿⣿⣿⣿⣿⣿⣿⣿⣿⣿⣿⣿⣿⣿⣿⣿⣿⣿⡇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⠀⠀⠀⠀⠀⠀⠀⠀⠀⠀⠀⠀⠀⠀⠀⠀⠀⠀⠀⠀⠀⠀⠀⠒⣲⣾⣿⣿⣿⣿⣿⣿⣿⣿⣿⣿⣿⣿⣿⣿⣿⣿⣿⣿⣿⡄⠀⠀⠀⠀⠀⠀⠀⠀⠀⠀⠀⠀⠀⣠⣾⣿⣿⣿⣿⣿⣿⣿⣿⣿⣿⣿⣿⣿⣿⣿⣿⣿⣿⣿⣿⣿⣿⣿⣿⣿⣿⣿⣿⣿⡇</a:t>
            </a:r>
            <a:br/>
            <a:r>
              <a:t>⠀⠀⠀⠀⠀⠀⠀⠀⠀⠀⠀⠀⠀⠀⠀⠀⠀⠀⠀⠀⠀⠀⠀⠀⠀⠙⣿⣿⣿⣿⣿⣿⣿⣿⣿⣿⣿⣿⣿⣿⣿⣿⣿⣿⣿⣧⠀⠀⠀⠀⠀⢀⣀⣠⣤⣤⣴⣶⣿⣿⣿⣿⣿⣿⣿⣿⣿⣿⣿⣿⣿⣿⣿⣿⣿⣿⣿⣿⣿⣿⣿⣿⣿⣿⣿⣿⣿⣿⣿⣿⡇</a:t>
            </a:r>
            <a:br/>
            <a:r>
              <a:t>⠀⠀⠀⠀⠀⠀⠀⠀⠀⠀⠀⠀⠀⠀⠀⠀⠀⠀⠀⠀⠀⠀⠀⠀⠀⠀⠸⣿⣿⣿⣿⣿⣿⣿⣿⣿⣿⣿⣿⣿⣿⣿⣿⣿⣿⣿⣿⣿⣿⣿⣿⣿⣿⣿⣿⣿⣿⣿⣿⣿⣿⣿⣿⣿⣿⣿⣿⣿⣿⣿⣿⣿⣿⣿⣿⣿⣿⣿⣿⣿⣿⣿⣿⣿⣿⣿⣿⣿⣿⣿⡇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⠀⠀⠀⠀⠀⠀⠀⠀⠀⠀⠀⠀⠀⠀⠀⠀⠀⠀⠀⠀⠀⠀⠀⠀⠀⠀⠀⠈⠛⠻⣿⣿⣿⣿⣿⣿⣿⣿⣿⣿⣿⣿⣿⣿⣿⣿⣿⣿⣿⣿⣿⣿⣿⣿⣿⣿⣿⣿⣿⣿⣿⣿⣿⣿⣿⣿⣿⣿⣿⣿⣿⣿⣿⣿⣿⣿⣿⣿⣿⣿⣿⣿⣿⣿⣿⣿⣿⣿⣿⣿⡇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⠀⠀⠀⠀⠀⠀⠀⠀⠀⠀⠀⠀⠀⠀⠀⠀⠀⠀⠀⠀⠀⠀⠀⠀⠀⠀⠀⠀⠀⠀⢺⣿⣿⣿⣿⣿⣿⣿⣿⣿⣿⣿⣿⣿⣿⣿⣿⣿⣿⣿⣿⣿⣿⣿⣿⣿⣿⣿⣿⣿⣿⣿⣿⣿⣿⣿⣿⣿⣿⣿⣿⣿⣿⣿⣿⣿⣿⣿⣿⣿⣿⣿⣿⣿⣿⣿⣿⣿⣿⣿⡇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⠀⠀⠀⠀⠀⠀⠀⠀⠀⠀⠀⠀⠀⠀⠀⠀⠀⠀⠀⠀⠀⠀⠀⠀⠀⠀⠀⠀⠀⠀⠀⠙⢿⣿⣿⣿⣿⣿⣿⣿⣿⣿⣿⣿⣿⣿⣿⣿⣿⣿⣿⣿⣿⣿⣿⣿⣿⣿⣿⣿⣿⣿⣿⣿⣿⣿⣿⣿⣿⣿⣿⣿⣿⣿⣿⣿⣿⣿⣿⣿⣿⣿⣿⣿⣿⣿⣿⣿⣿⣿⡇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⠀⠀⠀⠀⠀⠀⠀⠀⠀⠀⠀⠀⠀⠀⠀⠀⠀⠀⠀⠀⠀⠀⠀⠀⠀⠀⠀⠀⠀⠀⠀⠀⠀⠙⢿⣿⣿⣿⣿⣿⣿⣿⣿⣿⣿⣿⣿⣿⣿⣿⣿⣿⣿⣿⣿⣿⣿⣿⣿⣿⣿⣿⣿⣿⣿⣿⣿⣿⣿⣿⣿⣿⣿⣿⣿⣿⣿⣿⣿⣿⣿⣿⣿⣿⣿⣿⣿⣿⠁⠀⠀</a:t>
            </a:r>
            <a:br/>
            <a:r>
              <a:t>⠀⠀⠀⠀⠀⠀⠀⠀⠀⠀⠀⠀⠀⠀⠀⠀⠀⠀⠀⠀⠀⠀⠀⠀⠀⠀⠀⠀⠀⠀⠀⠀⠀⠀⠀⠙⠿⣿⣿⣿⣿⣿⣿⣿⣿⣿⣿⣿⣿⣿⣿⣿⣿⣿⣿⣿⣿⣿⣿⣿⣿⣿⣿⣿⣿⣿⣿⣿⣿⣿⣿⣿⣿⣿⣿⣿⣿⣿⣿⣿⣿⣿⣿⣿⣿⣿⣿⡟⠀⠀⠀</a:t>
            </a:r>
            <a:br/>
            <a:r>
              <a:t>⠀⠀⠀⠀⠀⠀⠀⠀⠀⠀⠀⠀⠀⠀⠀⠀⠀⠀⠀⠀⠀⠀⠀⠀⠀⠀⠀⠀⠀⠀⠀⠀⠀⠀⠀⠀⠀⠈⠻⢿⣿⣿⣿⣿⣿⣿⣿⣿⣿⣿⣿⣿⣿⣿⣿⣿⣿⣿⣿⣿⣿⣿⣿⣿⣿⣿⣿⣿⣿⣿⣿⣿⣿⣿⣿⣿⣿⣿⣿⣿⣿⣿⣿⣿⣿⣿⣿⣇⣀⠀⠀</a:t>
            </a:r>
            <a:br/>
            <a:r>
              <a:t>⠀⠀⠀⠀⠀⠀⠀⠀⠀⠀⠀⠀⠀⠀⠀⠀⠀⠀⠀⠀⠀⠀⠀⠀⠀⠀⠀⠀⠀⠀⠀⠀⠀⠀⠀⠀⠀⠀⠀⠀⠻⣿⣿⣿⣿⣿⣿⣿⣿⣿⣿⣿⣿⣿⣿⣿⣿⣿⣿⣿⣿⣿⣿⣿⣿⣿⣿⣿⣿⣿⣿⣿⣿⣿⣿⣿⣿⣿⣿⣿⣿⣿⣿⣿⣿⣿⣿⣿⣿⣿⡇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⠀⠀⠀⠀⠀⠀⠀⠀⠀⠀⠀⠀⠀⠀⠀⠀⠀⠀⠀⠀⠀⠀⠀⠀⠀⠀⠀⠀⠀⠀⠀⠀⠀⠀⠀⠀⠀⠀⠀⠀⠀⠈⠻⢿⣿⣿⣿⣿⣿⣿⣿⣿⣿⣿⣿⣿⣿⣿⣿⣿⣿⣿⣿⣿⣿⣿⣿⣿⣿⣿⣿⣿⣿⣿⣿⣿⣿⣿⣿⣿⣿⣿⣿⣿⣿⣿⣿⣿⣿⣿⡇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⠀⠀⠀⠀⠀⠀⠀⠀⠀⠀⠀⠀⠀⠀⠀⠀⠀⠀⠀⠀⠀⠀⠀⠀⠀⠀⠀⠀⠀⠀⠀⠀⠀⠀⠀⠀⠀⠀⠀⠀⠀⠀⠀⠀⠀⠘⣿⣿⣿⣿⣿⣿⣿⣿⣿⣿⣿⣿⣿⣿⣿⣿⣿⣿⣿⣿⣿⣿⣿⣿⣿⣿⣿⣿⣿⣿⣿⣿⣿⣿⣿⣿⣿⣿⣿⣿⣿⣿⣿⣿⡇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⠀⠀⠀⠀⠀⠀⠀⠀⠀⠀⠀⠀⠀⠀⠀⠀⠀⠀⠀⠀⠀⠀⠀⠀⠀⠀⠀⠀⠀⠀⠀⠀⠀⠀⠀⠀⠀⠀⠀⠀⠀⠀⠀⠀⠀⠀⠙⠻⢿⠛⢿⣿⣿⣿⣿⣿⣿⣿⣿⣿⣿⣿⣿⣿⣿⣿⣿⣿⣿⣿⣿⣿⣿⣿⣿⣿⣿⣿⣿⣿⣿⣿⣿⣿⣿⣿⣿⣿⣿⣿⡇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⠀⠀⠀⠀⠀⠀⠀⠀⠀⠀⠀⠀⠀⠀⠀⠀⠀⠀⠀⠀⠀⠀⠀⠀⠀⠀⠀⠀⠀⠀⠀⠀⠀⠀⠀⠀⠀⠀⠀⠀⠀⠀⠀⠀⠀⠀⠀⠀⠀⠀⣨⣿⣿⣿⣿⣿⣿⣿⣿⣿⣿⣿⣿⣿⣿⣿⣿⣿⣿⣿⣿⣿⣿⣿⣿⣿⣿⣿⣿⣿⣿⣿⣿⣿⣿⣿⣿⣿⣿⣿⡇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⠀⠀⠀⠀⠀⠀⠀⠀⠀⠀⠀⠀⠀⠀⠀⠀⠀⠀⠀⠀⠀⠀⠀⠀⠀⠀⠀⠀⠀⠀⠀⠀⠀⠀⠀⠀⠀⠀⠀⠀⠀⠀⠀⠀⠀⠀⠀⠀⠰⣿⣿⣿⣿⣿⣿⣿⣿⣿⣿⣿⣿⣿⣿⣿⣿⣿⣿⣿⣿⣿⣿⣿⣿⣿⣿⣿⣿⣿⣿⣿⣿⣿⣿⣿⣿⣿⣿⣿⣿⣿⡇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⠀⠀⠀⠀⠀⠀⠀⠀⠀⠀⠀⠀⠀⠀⠀⠀⠀⠀⠀⠀⠀⠀⠀⠀⠀⠀⠀⠀⠀⠀⠀⠀⠀⠀⠀⠀⠀⠀⠀⠀⠀⠀⠀⠀⠀⠀⠀⣀⣀⣠⣹⣿⣿⣿⣿⣿⣿⣿⣿⣿⣿⣿⣿⣿⣿⣿⣿⣿⣿⣿⣿⣿⣿⣿⣿⣿⣿⣿⣿⣿⣿⣿⣿⣿⣿⣿⣿⣿⣿⣿⡇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⠀⠀⠀⠀⠀⠀⠀⠀⠀⠀⠀⠀⠀⠀⠀⠀⠀⠀⠀⠀⠀⠀⠀⠀⠀⠀⠀⠀⠀⠀⠀⠀⠀⠀⠀⠀⠀⠀⠀⠀⠀⠀⠀⠈⣆⣴⣾⣿⣿⣿⣿⣿⣿⣿⣿⣿⣿⣿⣿⣿⣿⣿⣿⣿⣿⣿⣿⣿⣿⣿⣿⣿⣿⣿⣿⣿⣿⣿⣿⣿⣿⣿⣿⣿⣿⣿⣿⣿⣿⣿⡇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⠀⠀⠀⠀⠀⠀⠀⠀⠀⠀⠀⠀⠀⠀⠀⠀⠀⠀⠀⠀⠀⠀⠀⠀⠀⠀⠀⠀⠀⠀⠀⠀⠀⠀⠀⠀⠀⠀⠀⠀⠀⠀⣠⣴⣿⣿⣿⣿⣿⣿⣿⣿⣿⣿⣿⣿⣿⣿⣿⣿⣿⣿⣿⣿⣿⣿⣿⣿⣿⣿⣿⣿⣿⣿⣿⣿⣿⣿⣿⣿⣿⣿⣿⣿⣿⣿⣿⣿⣿⣿⡇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⠀⠀⠀⠀⠀⠀⠀⠀⠀⠀⠀⠀⠀⠀⠀⠀⠀⠀⠀⠀⠀⠀⠀⠀⠀⠀⠀⠀⠀⠀⠀⠀⠀⠀⠀⠀⠀⠀⠀⠀⣠⣾⣿⣿⣿⣿⣿⣿⣿⣿⣿⣿⣿⣿⣿⣿⣿⣿⢿⡟⣿⣿⣿⣿⣿⣿⣿⣿⣿⣿⣿⣿⣿⣿⣿⣿⣿⣿⣿⣿⣿⣿⣿⣿⣿⣿⣿⣿⣿⣿⡇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⠀⠀⠀⠀⠀⠀⠀⠀⠀⠀⠀⠀⠀⠀⠀⠀⠀⠀⠀⠀⠀⠀⠀⠀⠀⠀⠀⠀⠀⠀⠀⠀⠀⠀⠀⠀⠀⠀⠀⠀⣿⣿⣿⣿⣿⣿⣿⣿⣿⣿⣿⣿⣿⣿⣿⣿⡏⠀⠀⠀⣼⣿⣿⣿⣿⣿⣿⣿⣿⣿⣿⣿⣿⣿⣿⣿⣿⣿⣿⣿⣿⣿⣿⣿⣿⣿⣿⣿⣿⣿⡇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⠀⠀⠀⠀⠀⠀⠀⠀⠀⠀⠀⠀⠀⠀⠀⠀⠀⠀⠀⠀⠀⠀⠀⠀⠀⠀⠀⠀⠀⠀⠀⠀⠀⠀⠀⠀⠀⠀⠀⠀⣿⣿⣿⣿⣿⣿⣿⣿⣿⣿⣿⣿⣿⣿⣿⣿⡇⠀⠀⠀⠻⣿⣿⣿⣿⣿⣿⣿⣿⣿⣿⣿⣿⣿⣿⣿⣿⣿⣿⣿⣿⣿⣿⣿⣿⣿⣿⣿⣿⣿⡇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⠀⠀⠀⠀⠀⠀⠀⠀⠀⠀⠀⠀⠀⠀⠀⠀⠀⠀⠀⠀⠀⠀⠀⠀⠀⠀⠀⠀⠀⠀⠀⠀⠀⠀⠀⠀⠀⠀⠀⠀⠙⣿⣿⣿⣿⣿⣿⣿⣿⣿⣿⣿⣿⣿⣿⡋⠀⠀⠀⠀⠀⢹⣿⣿⣿⣿⣿⣿⣿⣿⣿⣿⣿⣿⣿⣿⣿⣿⣿⣿⣿⣿⣿⣿⣿⣿⣿⣿⣿⣿⡇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⠀⠀⠀⠀⠀⠀⠀⠀⠀⠀⠀⠀⠀⠀⠀⠀⠀⠀⠀⠀⠀⠀⠀⠀⠀⠀⠀⠀⠀⠀⠀⠀⠀⠀⠀⠀⠀⠀⠀⠀⠀⠈⠻⣿⣿⣿⣿⣿⣿⣿⣿⣿⣿⣿⣿⣿⣦⠀⠀⢀⣴⣿⣿⣿⣿⣿⣿⣿⣿⣿⣿⣿⣿⣿⣿⣿⣿⣿⣿⣿⣿⣿⣿⣿⣿⣿⣿⣿⣿⣿⡇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⠀⠀⠀⠀⠀⠀⠀⠀⠀⠀⠀⠀⠀⠀⠀⠀⠀⠀⠀⠀⠀⠀⠀⠀⠀⠀⠀⠀⠀⠀⠀⠀⠀⠀⠀⠀⠀⠀⠀⠀⠀⠀⠀⠈⠻⠿⣿⣿⣿⣿⣿⣿⣿⣿⣿⣿⣿⣇⠀⠸⣿⣿⣿⣿⣿⣿⣿⣿⣿⣿⣿⣿⣿⣿⣿⣿⣿⣿⣿⣿⣿⣿⣿⣿⣿⣿⣿⣿⣿⣿⡇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⠀⠀⠀⠀⠀⠀⠀⠀⠀⠀⠀⠀⠀⠀⠀⠀⠀⠀⠀⠀⠀⠀⠀⠀⠀⠀⠀⠀⠀⠀⠀⠀⠀⠀⠀⠀⠀⠀⠀⠀⠀⠀⠀⠀⠀⠀⠀⠀⠉⠙⠛⠿⣿⣿⣿⣿⣿⣿⡄⢀⣿⣿⣿⣿⣿⣿⣿⣿⣿⣿⣿⣿⣿⣿⣿⣿⣿⣿⣿⣿⣿⣿⣿⣿⣿⣿⣿⣿⣿⣿⡇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⠀⠀⠀⠀⠀⠀⠀⠀⠀⠀⠀⠀⠀⠀⠀⠀⠀⠀⠀⠀⠀⠀⠀⠀⠀⠀⠀⠀⠀⠀⠀⠀⠀⠀⠀⠀⠀⠀⠀⠀⠀⠀⠀⠀⠀⠀⠀⠀⠀⠀⠀⠀⠘⣿⣿⣿⣿⣿⣷⣾⣿⣿⣿⣿⣿⣿⣿⣿⣿⣿⣿⣿⣿⣿⣿⣿⣿⣿⣿⣿⣿⣿⣿⣿⣿⣿⣿⣿⣿⣿⡇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⠀⠀⠀⠀⠀⠀⠀⠀⠀⠀⠀⠀⠀⠀⠀⠀⠀⠀⠀⠀⠀⠀⠀⠀⠀⠀⠀⠀⠀⠀⠀⠀⠀⠀⠀⠀⠀⠀⠀⠀⠀⠀⠀⠀⠀⠀⠀⠀⠀⠀⠀⠀⠀⠘⣿⣿⣿⣿⣿⣿⣿⣿⣿⣿⣿⣿⣿⣿⣿⣿⣿⣿⣿⣿⣿⣿⣿⣿⣿⣿⣿⣿⣿⣿⣿⣿⣿⣿⣿⣿⡇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⣿⣿⣿⣿⣿⣿⣿⣿⣿⣿⣿⣿⣿⣿⣿⣿⣿⣿⣿⣿⣿⣿⣿⣿⣿⣿⣿⣿⣿⣿⣿⣿⣿⣿⣿⣿⣿⣿⣿⣿⣿⣿⣿⡿⠿⠏⠁⠙⣿⣿⣿⣿⣿⣿⣿⣿⣿⣿⣿⣿⣿⣿⣿⣿⣿⣿⣿⣿⣿⣿⣿⣿⣿⣿⣿⣿⣿⣿⣿⣿⣿⣿⣿⣿⣿⣿⣿⣿⣿⣿⡇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⣿⣿⣿⣿⣿⣿⣿⣿⣿⣿⣿⣿⣿⣿⣿⣿⣿⣿⣿⣿⣿⣿⣿⣿⣿⣿⣿⣿⣿⣿⣿⣿⣿⣿⣿⣿⣿⣿⣿⣿⣿⣿⡟⠀⠀⠀⠀⠀⠿⠏⠉⢻⣿⣿⣿⣿⣿⣿⣿⣿⣿⣿⣿⣿⣿⣿⣿⣿⣿⣿⣿⣿⣿⣿⣿⣿⣿⣿⣿⣿⣿⣿⣿⣿⣿⣿⣿⣿⣿⣿⡇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⣿⣿⣿⣿⣿⣿⣿⣿⣿⣿⣿⣿⣿⣿⣿⣿⣿⣿⣿⣿⣿⣿⣿⣿⣿⣿⣿⣿⣿⣿⣿⣿⣿⣿⣿⣿⣿⣿⣿⡁⠀⠀⠀⠀⠀⠀⠀⠀⠀⠀⠀⠀⣿⣿⣿⣿⣿⣿⣿⣿⣿⣿⣿⣿⣿⣿⣿⣿⣿⣿⣿⣿⣿⣿⣿⣿⣿⣿⣿⣿⣿⣿⣿⣿⣿⣿⣿⣿⣿⣿⡇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⣿⣿⣿⣿⣿⣿⣿⣿⣿⣿⣿⣿⣿⣿⣿⣿⣿⣿⣿⣿⣿⣿⣿⣿⣿⣿⣿⣿⣿⣿⣿⣿⣿⣿⣿⣿⣿⣿⣿⣧⡀⠀⠀⠀⠀⠀⠀⠀⠀⠀⠀⢀⣿⣿⣿⣿⣿⣿⣿⣿⣿⣿⣿⣿⣿⣿⣿⣿⣿⣿⣿⣿⣿⣿⣿⣿⣿⣿⣿⣿⣿⣿⣿⣿⣿⣿⣿⣿⣿⣿⡇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⣿⣿⣿⣿⣿⣿⣿⣿⣿⣿⣿⣿⣿⣿⣿⣿⣿⣿⣿⣿⣿⣿⣿⣿⣿⣿⣿⣿⣿⣿⣿⣿⣿⣿⣿⣿⣿⣿⣿⣿⣿⣦⡀⠀⠀⠀⠀⠀⢀⣠⣴⣿⣿⣿⣿⣿⣿⣿⣿⣿⣿⣿⣿⣿⣿⣿⣿⣿⣿⣿⣿⣿⣿⣿⣿⣿⣿⣿⣿⣿⣿⣿⣿⣿⣿⣿⣿⣿⣿⣿⡇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⣿⣿⣿⣿⣿⣿⣿⣿⣿⣿⣿⣿⣿⣿⣿⣿⣿⣿⣿⣿⣿⣿⣿⣿⣿⣿⣿⣿⣿⣿⣿⣿⣿⣿⣿⣿⣿⣿⣿⣿⣿⣿⣿⣷⣶⣶⣶⣿⣿⣿⣿⣿⣿⣿⣿⣿⣿⣿⣿⣿⣿⣿⣿⣿⣿⣿⣿⣿⣿⣿⣿⣿⣿⣿⣿⣿⣿⣿⣿⣿⣿⣿⣿⣿⣿⣿⣿⣿⣿⣿⡇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⣿⣿⣿⣿⣿⣿⣿⣿⣿⣿⣿⣿⣿⣿⣿⣿⣿⣿⣿⣿⣿⣿⣿⣿⣿⣿⣿⣿⣿⣿⣿⣿⣿⣿⣿⣿⣿⣿⣿⣿⣿⣿⣿⠋⠁⠈⠀⠀⢹⣿⣿⣿⣿⣿⣿⣿⣿⣿⣿⣿⣿⣿⣿⣿⣿⣿⣿⣿⣿⣿⣿⣿⣿⣿⣿⣿⣿⣿⣿⣿⣿⣿⣿⣿⣿⣿⣿⣿⣿⣿⡇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⣿⣿⣿⣿⣿⣿⣿⣿⣿⣿⣿⣿⣿⣿⣿⣿⣿⣿⣿⣿⣿⣿⣿⣿⣿⣿⣿⣿⣿⣿⣿⣿⣿⣿⣿⣿⣿⣿⣿⣿⣿⡷⠀⠀⠀⠀⠀⠀⠉⠉⠀⠈⣿⣿⣿⣿⣿⣿⣿⣿⣿⣿⣿⣿⣿⣿⣿⣿⣿⣿⣿⣿⣿⣿⣿⣿⣿⣿⣿⣿⣿⣿⣿⣿⣿⣿⣿⣿⣿⣿⡇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⣿⣿⣿⣿⣿⣿⣿⣿⣿⣿⣿⣿⣿⣿⣿⣿⣿⣿⣿⣿⣿⣿⣿⣿⣿⣿⣿⣿⣿⣿⣿⣿⣿⣿⣿⣿⣿⣿⣿⡃⠀⠀⠀⠀⠀⠀⠀⠀⠀⠀⠀⢸⣿⣿⣿⣿⣿⣿⣿⣿⣿⣿⣿⣿⣿⣿⣿⣿⣿⣿⣿⣿⣿⣿⣿⣿⣿⣿⣿⣿⣿⣿⣿⣿⣿⣿⣿⣿⣿⣿⡇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⣿⣿⣿⣿⣿⣿⣿⣿⣿⣿⣿⣿⣿⣿⣿⣿⣿⣿⣿⣿⣿⣿⣿⣿⣿⣿⣿⣿⣿⣿⣿⣿⣿⣿⣿⣿⣿⣿⣿⣿⣿⣿⣿⣦⣤⣤⣤⣤⣶⣾⣿⣿⣿⣿⣿⣿⣿⣿⣿⣿⣿⣿⣿⣿⣿⣿⣿⣿⣿⣿⣿⣿⣿⣿⣿⣿⣿⣿⣿⣿⣿⣿⣿⣿⣿⣿⣿⣿⣿⣿⡇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⣿⣿⣿⣿⣿⣿⣿⣿⣿⣿⣿⣿⣿⣿⣿⣿⣿⣿⣿⣿⣿⣿⣿⣿⣿⣿⣿⣿⣿⣿⣿⣿⣿⣿⣿⣿⣿⣿⣿⣿⣿⣿⡿⠃⠀⠀⠀⠀⢙⣿⣿⣿⣿⣿⣿⣿⣿⣿⣿⣿⣿⣿⣿⣿⣿⣿⣿⣿⣿⣿⣿⣿⣿⣿⣿⣿⣿⣿⣿⣿⣿⣿⣿⣿⣿⣿⣿⣿⣿⣿⡇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⣿⣿⣿⣿⣿⣿⣿⣿⣿⣿⣿⣿⣿⣿⣿⣿⣿⣿⣿⣿⣿⣿⣿⣿⣿⣿⣿⣿⣿⣿⣿⣿⣿⣿⣿⣿⣿⣿⣿⣿⣿⡿⠃⠀⠀⠀⠀⠀⢸⣿⣿⣿⣿⣿⣿⣿⣿⣿⣿⣿⣿⣿⣿⣿⣿⣿⣿⣿⣿⣿⣿⣿⣿⣿⣿⣿⣿⣿⣿⣿⣿⣿⣿⣿⣿⣿⣿⣿⣿⣿⡇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⣿⣿⣿⣿⣿⣿⣿⣿⣿⣿⣿⣿⣿⣿⣿⣿⣿⣿⣿⣿⣿⣿⣿⣿⣿⣿⣿⣿⣿⣿⣿⣿⣿⣿⣿⣿⣿⣿⣿⣿⣿⡿⠄⠀⠀⠀⠀⠀⠚⠛⠉⠉⣿⣿⣿⣿⣿⣿⣿⣿⣿⣿⣿⣿⣿⣿⣿⣿⣿⣿⣿⣿⣿⣿⣿⣿⣿⣿⣿⣿⣿⣿⣿⣿⣿⣿⣿⣿⣿⣿⡇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⣿⣿⣿⣿⣿⣿⣿⣿⣿⣿⣿⣿⣿⣿⣿⣿⣿⣿⣿⣿⣿⣿⣿⣿⣿⣿⣿⣿⣿⣿⣿⣿⣿⣿⣿⣿⣿⣿⣿⡿⠋⠀⠀⠀⠀⠀⠀⠀⠀⠀⠀⠀⣿⣿⣿⣿⣿⣿⣿⣿⣿⣿⣿⣿⣿⣿⣿⣿⣿⣿⣿⣿⣿⣿⣿⣿⣿⣿⣿⣿⣿⣿⣿⣿⣿⣿⣿⣿⣿⣿⡇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⣿⣿⣿⣿⣿⣿⣿⣿⣿⣿⣿⣿⣿⣿⣿⣿⣿⣿⣿⣿⣿⣿⣿⣿⣿⣿⣿⣿⣿⣿⣿⣿⣿⣿⣿⣿⣿⣿⣿⡃⠀⠀⠀⠀⠀⠀⠀⠀⠀⠀⠀⢰⣿⣿⣿⣿⣿⣿⣿⣿⣿⣿⣿⣿⣿⣿⣿⣿⣿⣿⣿⣿⣿⣿⣿⣿⣿⣿⣿⣿⣿⣿⣿⣿⣿⣿⣿⣿⣿⣿⡇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⣿⣿⣿⣿⣿⣿⣿⣿⣿⣿⣿⣿⣿⣿⣿⣿⣿⣿⣿⣿⣿⣿⣿⣿⣿⣿⣿⣿⣿⣿⣿⣿⣿⣿⣿⣿⣿⣿⣿⣿⣷⣄⠀⠀⠀⠀⠀⠀⠀⠀⢀⣰⣿⣿⣿⣿⣿⣿⣿⣿⣿⣿⣿⣿⣿⣿⣿⣿⣿⣿⣿⣿⣿⣿⣿⣿⣿⣿⣿⣿⣿⣿⣿⣿⣿⣿⣿⣿⣿⣿⡇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⣿⣿⣿⣿⣿⣿⣿⣿⣿⣿⣿⣿⣿⣿⣿⣿⣿⣿⣿⣿⣿⣿⣿⣿⣿⣿⣿⣿⣿⣿⣿⣿⣿⣿⣿⣿⣿⣿⣿⣿⣿⣿⣷⣦⣤⣤⣤⣤⣤⣶⣿⣿⣿⣿⣿⣿⣿⣿⣿⣿⣿⣿⣿⣿⣿⣿⣿⣿⣿⣿⣿⣿⣿⣿⣿⣿⣿⣿⣿⣿⣿⣿⣿⣿⣿⣿⣿⣿⣿⣿⡇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⣿⣿⣿⣿⣿⣿⣿⣿⣿⣿⣿⣿⣿⣿⣿⣿⣿⣿⣿⣿⣿⣿⣿⣿⣿⣿⣿⣿⣿⣿⣿⣿⣿⣿⣿⣿⣿⣿⣿⣿⣿⣿⣿⡿⠟⠻⠿⣿⣿⣿⣿⣿⣿⣿⣿⣿⣿⣿⣿⣿⣿⣿⣿⣿⣿⣿⣿⣿⣿⣿⣿⣿⣿⣿⣿⣿⣿⣿⣿⣿⣿⣿⣿⣿⣿⣿⣿⣿⣿⣿⡇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⣿⣿⣿⣿⣿⣿⣿⣿⣿⣿⣿⣿⣿⣿⣿⣿⣿⣿⣿⣿⣿⣿⣿⣿⣿⣿⣿⣿⣿⣿⣿⣿⣿⣿⣿⣿⣿⣿⣿⣿⣿⡿⠆⠀⠀⠀⠀⢠⡾⠿⠿⠻⣿⣿⣿⣿⣿⣿⣿⣿⣿⣿⣿⣿⣿⣿⣿⣿⣿⣿⣿⣿⣿⣿⣿⣿⣿⣿⣿⣿⣿⣿⣿⣿⣿⣿⣿⣿⣿⣿⡇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⣿⣿⣿⣿⣿⣿⣿⣿⣿⣿⣿⣿⣿⣿⣿⣿⣿⣿⣿⣿⣿⣿⣿⣿⣿⣿⣿⣿⣿⣿⣿⣿⣿⣿⣿⣿⣿⣿⣿⡿⠋⠀⠀⠀⠀⠀⠀⠀⠀⠀⠀⠀⣿⣿⣿⣿⣿⣿⣿⣿⣿⣿⣿⣿⣿⣿⣿⣿⣿⣿⣿⣿⣿⣿⣿⣿⣿⣿⣿⣿⣿⣿⣿⣿⣿⣿⣿⣿⣿⣿⡇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⣿⣿⣿⣿⣿⣿⣿⣿⣿⣿⣿⣿⣿⣿⣿⣿⣿⣿⣿⣿⣿⣿⣿⣿⣿⣿⣿⣿⣿⣿⣿⣿⣿⣿⣿⣿⣿⣿⣿⡃⠀⠀⠀⠀⠀⠀⠀⠀⠀⠀⠀⢠⣿⣿⣿⣿⣿⣿⣿⣿⣿⣿⣿⣿⣿⣿⣿⣿⣿⣿⣿⣿⣿⣿⣿⣿⣿⣿⣿⣿⣿⣿⣿⣿⣿⣿⣿⣿⣿⣿⡇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⣿⣿⣿⣿⣿⣿⣿⣿⣿⣿⣿⣿⣿⣿⣿⣿⣿⣿⣿⣿⣿⣿⣿⣿⣿⣿⣿⣿⣿⣿⣿⣿⣿⣿⣿⣿⣿⣿⣿⣿⣿⣿⣷⣤⣄⣀⣀⣀⣀⣠⣶⣿⣿⣿⣿⣿⣿⣿⣿⣿⣿⣿⣿⣿⣿⣿⣿⣿⣿⣿⣿⣿⣿⣿⣿⣿⣿⣿⣿⣿⣿⣿⣿⣿⣿⣿⣿⣿⣿⣿⡇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⣿⣿⣿⣿⣿⣿⣿⣿⣿⣿⣿⣿⣿⣿⣿⣿⣿⣿⣿⣿⣿⣿⣿⣿⣿⣿⣿⣿⣿⣿⣿⣿⣿⣿⣿⣿⣿⣿⣿⣿⣿⣿⣿⡿⠛⠛⠻⢿⣿⣿⣿⣿⣿⣿⣿⣿⣿⣿⣿⣿⣿⣿⣿⣿⣿⣿⣿⣿⣿⣿⣿⣿⣿⣿⣿⣿⣿⣿⣿⣿⣿⣿⣿⣿⣿⣿⣿⣿⣿⣿⡇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⣿⣿⣿⣿⣿⣿⣿⣿⣿⣿⣿⣿⣿⣿⣿⣿⣿⣿⣿⣿⣿⣿⣿⣿⣿⣿⣿⣿⣿⣿⣿⣿⣿⣿⣿⣿⣿⣿⣿⣿⣿⡿⠇⠀⠀⠀⠀⢠⣼⣿⣿⢿⣿⣿⣿⣿⣿⣿⣿⣿⣿⣿⣿⣿⣿⣿⣿⣿⣿⣿⣿⣿⣿⣿⣿⣿⣿⣿⣿⣿⣿⣿⣿⣿⣿⣿⣿⣿⣿⣿⡇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⣿⣿⣿⣿⣿⣿⣿⣿⣿⣿⣿⣿⣿⣿⣿⣿⣿⣿⣿⣿⣿⣿⣿⣿⣿⣿⣿⣿⣿⣿⣿⣿⣿⣿⣿⣿⣿⣿⣿⡿⠋⠀⠀⠀⠀⠀⠀⠈⠉⠀⠀⠀⢽⣿⣿⣿⣿⣿⣿⣿⣿⣿⣿⣿⣿⣿⣿⣿⣿⣿⣿⣿⣿⣿⣿⣿⣿⣿⣿⣿⣿⣿⣿⣿⣿⣿⣿⣿⣿⣿⡇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⣿⣿⣿⣿⣿⣿⣿⣿⣿⣿⣿⣿⣿⣿⣿⣿⣿⣿⣿⣿⣿⣿⣿⣿⣿⣿⣿⣿⣿⣿⣿⣿⣿⣿⣿⣿⣿⣿⣿⡃⠀⠀⠀⠀⠀⠀⠀⠀⠀⠀⠀⢠⣿⣿⣿⣿⣿⣿⣿⣿⣿⣿⣿⣿⣿⣿⣿⣿⣿⣿⣿⣿⣿⣿⣿⣿⣿⣿⣿⣿⣿⣿⣿⣿⣿⣿⣿⣿⣿⣿⡇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⣿⣿⣿⣿⣿⣿⣿⣿⣿⣿⣿⣿⣿⣿⣿⣿⣿⣿⣿⣿⣿⣿⣿⣿⣿⣿⣿⣿⣿⣿⣿⣿⣿⣿⣿⣿⣿⣿⣿⣿⣿⣿⣦⣄⡀⠀⠀⠀⢀⣀⣴⣿⣿⣿⣿⣿⣿⣿⣿⣿⣿⣿⣿⣿⣿⣿⣿⣿⣿⣿⣿⣿⣿⣿⣿⣿⣿⣿⣿⣿⣿⣿⣿⣿⣿⣿⣿⣿⣿⣿⡇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⣿⣿⣿⣿⣿⣿⣿⣿⣿⣿⣿⣿⣿⣿⣿⣿⣿⣿⣿⣿⣿⣿⣿⣿⣿⣿⣿⣿⣿⣿⣿⣿⣿⣿⣿⣿⣿⣿⣿⣿⣿⣿⡿⠋⠁⠀⠙⠿⢿⣿⣿⣿⣿⣿⣿⣿⣿⣿⣿⣿⣿⣿⣿⣿⣿⣿⣿⣿⣿⣿⣿⣿⣿⣿⣿⣿⣿⣿⣿⣿⣿⣿⣿⣿⣿⣿⣿⣿⣿⣿⡇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⣿⣿⣿⣿⣿⣿⣿⣿⣿⣿⣿⣿⣿⣿⣿⣿⣿⣿⣿⣿⣿⣿⣿⣿⣿⣿⣿⣿⣿⣿⣿⣿⣿⣿⣿⣿⣿⣿⣿⣿⣿⡿⠃⠀⠀⠀⠀⢀⣴⣿⣿⣿⣿⣿⣿⣿⣿⣿⣿⣿⣿⣿⣿⣿⣿⣿⣿⣿⣿⣿⣿⣿⣿⣿⣿⣿⣿⣿⣿⣿⣿⣿⣿⣿⣿⣿⣿⣿⣿⣿⡇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⣿⣿⣿⣿⣿⣿⣿⣿⣿⣿⣿⣿⣿⣿⣿⣿⣿⣿⣿⣿⣿⣿⣿⣿⣿⣿⣿⣿⣿⣿⣿⣿⣿⣿⣿⣿⣿⣿⣿⡿⠋⠀⠀⠀⠀⠀⠀⠘⠻⠛⠛⠙⢻⣿⣿⣿⣿⣿⣿⣿⣿⣿⣿⣿⣿⣿⣿⣿⣿⣿⣿⣿⣿⣿⣿⣿⣿⣿⣿⣿⣿⣿⣿⣿⣿⣿⣿⣿⣿⣿⡇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⣿⣿⣿⣿⣿⣿⣿⣿⣿⣿⣿⣿⣿⣿⣿⣿⣿⣿⣿⣿⣿⣿⣿⣿⣿⣿⣿⣿⣿⣿⣿⣿⣿⣿⣿⣿⣿⣿⣿⡃⠀⠀⠀⠀⠀⠀⠀⠀⠀⠀⠀⠀⣼⣿⣿⣿⣿⣿⣿⣿⣿⣿⣿⣿⣿⣿⣿⣿⣿⣿⣿⣿⣿⣿⣿⣿⣿⣿⣿⣿⣿⣿⣿⣿⣿⣿⣿⣿⣿⣿⡇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⣿⣿⣿⣿⣿⣿⣿⣿⣿⣿⣿⣿⣿⣿⣿⣿⣿⣿⣿⣿⣿⣿⣿⣿⣿⣿⣿⣿⣿⣿⣿⣿⣿⣿⣿⣿⣿⣿⣿⣿⣿⣿⣤⡀⠀⠀⠀⠀⠀⠀⣠⣾⣿⣿⣿⣿⣿⣿⣿⣿⣿⣿⣿⣿⣿⣿⣿⣿⣿⣿⣿⣿⣿⣿⣿⣿⣿⣿⣿⣿⣿⣿⣿⣿⣿⣿⣿⣿⣿⣿⡇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⣿⣿⣿⣿⣿⣿⣿⣿⣿⣿⣿⣿⣿⣿⣿⣿⣿⣿⣿⣿⣿⣿⣿⣿⣿⣿⣿⣿⣿⣿⣿⣿⣿⣿⣿⣿⣿⣿⣿⣿⣿⣿⣿⣿⣷⣶⣶⣶⣶⣿⣿⣿⣿⣿⣿⣿⣿⣿⣿⣿⣿⣿⣿⣿⣿⣿⣿⣿⣿⣿⣿⣿⣿⣿⣿⣿⣿⣿⣿⣿⣿⣿⣿⣿⣿⣿⣿⣿⣿⣿⡇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⣿⣿⣿⣿⣿⣿⣿⣿⣿⣿⣿⣿⣿⣿⣿⣿⣿⣿⣿⣿⣿⣿⣿⣿⣿⣿⣿⣿⣿⣿⣿⣿⣿⣿⣿⣿⣿⣿⣿⣿⣿⣿⡿⠉⠀⠀⠈⠻⣿⣿⣿⣿⣿⣿⣿⣿⣿⣿⣿⣿⣿⣿⣿⣿⣿⣿⣿⣿⣿⣿⣿⣿⣿⣿⣿⣿⣿⣿⣿⣿⣿⣿⣿⣿⣿⣿⣿⣿⣿⣿⡇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⣿⣿⣿⣿⣿⣿⣿⣿⣿⣿⣿⣿⣿⣿⣿⣿⣿⣿⣿⣿⣿⣿⣿⣿⣿⣿⣿⣿⣿⣿⣿⣿⣿⣿⣿⣿⣿⣿⣿⣿⣿⡿⠃⠀⠀⠀⠀⣀⣠⣿⣿⣿⣿⣿⣿⣿⣿⣿⣿⣿⣿⣿⣿⣿⣿⣿⣿⣿⣿⣿⣿⣿⣿⣿⣿⣿⣿⣿⣿⣿⣿⣿⣿⣿⣿⣿⣿⣿⣿⣿⡇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⣿⣿⣿⣿⣿⣿⣿⣿⣿⣿⣿⣿⣿⣿⣿⣿⣿⣿⣿⣿⣿⣿⣿⣿⣿⣿⣿⣿⣿⣿⣿⣿⣿⣿⣿⣿⣿⣿⣿⣿⠋⠀⠀⠀⠀⠀⠀⠙⢿⠿⠿⠿⢿⣿⣿⣿⣿⣿⣿⣿⣿⣿⣿⣿⣿⣿⣿⣿⣿⣿⣿⣿⣿⣿⣿⣿⣿⣿⣿⣿⣿⣿⣿⣿⣿⣿⣿⣿⣿⣿⡇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⣿⣿⣿⣿⣿⣿⣿⣿⣿⣿⣿⣿⣿⣿⣿⣿⣿⣿⣿⣿⣿⣿⣿⣿⣿⣿⣿⣿⣿⣿⣿⣿⣿⣿⣿⣿⣿⣿⣿⣿⣿⣷⣄⡀⠀⠀⠀⠀⠀⠀⢀⣾⣿⣿⣿⣿⣿⣿⣿⣿⣿⣿⣿⣿⣿⣿⣿⣿⣿⣿⣿⣿⣿⣿⣿⣿⣿⣿⣿⣿⣿⣿⣿⣿⣿⣿⣿⣿⣿⣿⡇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⣿⣿⣿⣿⣿⣿⣿⣿⣿⣿⣿⣿⣿⣿⣿⣿⣿⣿⣿⣿⣿⣿⣿⣿⣿⣿⣿⣿⣿⣿⣿⣿⣿⣿⣿⣿⣿⣿⣿⣿⣿⣿⣿⣷⣶⣶⣤⣤⣴⣾⣿⣿⣿⣿⣿⣿⣿⣿⣿⣿⣿⣿⣿⣿⣿⣿⣿⣿⣿⣿⣿⣿⣿⣿⣿⣿⣿⣿⣿⣿⣿⣿⣿⣿⣿⣿⣿⣿⣿⣿⡇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⣿⣿⣿⣿⣿⣿⣿⣿⣿⣿⣿⣿⣿⣿⣿⣿⣿⣿⣿⣿⣿⣿⣿⣿⣿⣿⣿⣿⣿⣿⣿⣿⣿⣿⣿⣿⣿⣿⣿⣿⣿⣿⣿⡿⠟⠛⠻⣿⣿⣿⣿⣿⣿⣿⣿⣿⣿⣿⣿⣿⣿⣿⣿⣿⣿⣿⣿⣿⣿⣿⣿⣿⣿⣿⣿⣿⣿⣿⣿⣿⣿⣿⣿⣿⣿⣿⣿⣿⣿⣿⡇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⣿⣿⣿⣿⣿⣿⣿⣿⣿⣿⣿⣿⣿⣿⣿⣿⣿⣿⣿⣿⣿⣿⣿⣿⣿⣿⣿⣿⣿⣿⣿⣿⣿⣿⣿⣿⣿⣿⣿⣿⣿⣿⡏⠀⠀⠀⠀⠹⢿⣿⣿⣿⣿⣿⣿⣿⣿⣿⣿⣿⣿⣿⣿⣿⣿⣿⣿⣿⣿⣿⣿⣿⣿⣿⣿⣿⣿⣿⣿⣿⣿⣿⣿⣿⣿⣿⣿⣿⣿⣿⡇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⣿⣿⣿⣿⣿⣿⣿⣿⣿⣿⣿⣿⣿⣿⣿⣿⣿⣿⣿⣿⣿⣿⣿⣿⣿⣿⣿⣿⣿⣿⣿⣿⣿⣿⣿⣿⣿⣿⣿⣿⣿⣿⡀⠀⠀⠀⠀⠜⠀⠈⣿⣿⣿⣿⣿⣿⣿⣿⣿⣿⣿⣿⣿⣿⣿⣿⣿⣿⣿⣿⣿⣿⣿⣿⣿⣿⣿⣿⣿⣿⣿⣿⣿⣿⣿⣿⣿⣿⣿⣿⡇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⣿⣿⣿⣿⣿⣿⣿⣿⣿⣿⣿⣿⣿⣿⣿⣿⣿⣿⣿⣿⣿⣿⣿⣿⣿⣿⣿⣿⣿⣿⣿⣿⣿⣿⣿⣿⣿⣿⣿⣿⣿⡿⠋⠀⠀⠀⠀⣀⢀⣼⣿⣿⣿⣿⣿⣿⣿⣿⣿⣿⣿⣿⣿⣿⣿⣿⣿⣿⣿⣿⣿⣿⣿⣿⣿⣿⣿⣿⣿⣿⣿⣿⣿⣿⣿⣿⣿⣿⣿⣿⡇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⣿⣿⣿⣿⣿⣿⣿⣿⣿⣿⣿⣿⣿⣿⣿⣿⣿⣿⣿⣿⣿⣿⣿⣿⣿⣿⣿⣿⣿⣿⣿⣿⣿⣿⣿⣿⣿⣿⣿⣿⠋⠀⠀⠀⠀⠀⠀⠹⣿⣿⣿⣿⣿⣿⣿⣿⣿⣿⣿⣿⣿⣿⣿⣿⣿⣿⣿⣿⣿⣿⣿⣿⣿⣿⣿⣿⣿⣿⣿⣿⣿⣿⣿⣿⣿⣿⣿⣿⣿⣿⡇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⣿⣿⣿⣿⣿⣿⣿⣿⣿⣿⣿⣿⣿⣿⣿⣿⣿⣿⣿⣿⣿⣿⣿⣿⣿⣿⣿⣿⣿⣿⣿⣿⣿⣿⣿⣿⣿⣿⣿⡇⠀⠀⠀⠀⠀⠀⠀⠀⠘⠛⠛⠛⠻⣿⣿⣿⣿⣿⣿⣿⣿⣿⣿⣿⣿⣿⣿⣿⣿⣿⣿⣿⣿⣿⣿⣿⣿⣿⣿⣿⣿⣿⣿⣿⣿⣿⣿⣿⣿⣿⡇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⣿⣿⣿⣿⣿⣿⣿⣿⣿⣿⣿⣿⣿⣿⣿⣿⣿⣿⣿⣿⣿⣿⣿⣿⣿⣿⣿⣿⣿⣿⣿⣿⣿⣿⣿⣿⣿⣿⣿⣿⡄⠀⠀⠀⠀⠀⠀⠀⠀⠀⢰⣿⣿⣿⣿⣿⣿⣿⣿⣿⣿⣿⣿⣿⣿⣿⣿⣿⣿⣿⣿⣿⣿⣿⣿⣿⣿⣿⣿⣿⣿⣿⣿⣿⣿⣿⣿⣿⣿⣿⡇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⣿⣿⣿⣿⣿⣿⣿⣿⣿⣿⣿⣿⣿⣿⣿⣿⣿⣿⣿⣿⣿⣿⣿⣿⣿⣿⣿⣿⣿⣿⣿⣿⣿⣿⣿⣿⣿⣿⣿⣿⣿⣿⣿⣤⣀⣀⠀⠀⢀⣠⣼⣿⣿⣿⣿⣿⣿⣿⣿⣿⣿⣿⣿⣿⣿⣿⣿⣿⣿⣿⣿⣿⣿⣿⣿⣿⣿⣿⣿⣿⣿⣿⣿⣿⣿⣿⣿⣿⣿⣿⡇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⣿⣿⣿⣿⣿⣿⣿⣿⣿⣿⣿⣿⣿⣿⣿⣿⣿⣿⣿⣿⣿⣿⣿⣿⣿⣿⣿⣿⣿⣿⣿⣿⣿⣿⣿⣿⣿⣿⣿⣿⣿⣿⣿⠟⠛⠛⠻⣿⣿⣿⣿⣿⣿⣿⣿⣿⣿⣿⣿⣿⣿⣿⣿⣿⣿⣿⣿⣿⣿⣿⣿⣿⣿⣿⣿⣿⣿⣿⣿⣿⣿⣿⣿⣿⣿⣿⣿⣿⣿⣿⡇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⣿⣿⣿⣿⣿⣿⣿⣿⣿⣿⣿⣿⣿⣿⣿⣿⣿⣿⣿⣿⣿⣿⣿⣿⣿⣿⣿⣿⣿⣿⣿⣿⣿⣿⣿⣿⣿⣿⣿⣿⣿⣿⡇⠀⠀⠀⠀⢘⢿⣿⣿⣿⣿⣿⣿⣿⣿⣿⣿⣿⣿⣿⣿⣿⣿⣿⣿⣿⣿⣿⣿⣿⣿⣿⣿⣿⣿⣿⣿⣿⣿⣿⣿⣿⣿⣿⣿⣿⣿⣿⡇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⣿⣿⣿⣿⣿⣿⣿⣿⣿⣿⣿⣿⣿⣿⣿⣿⣿⣿⣿⣿⣿⣿⣿⣿⣿⣿⣿⣿⣿⣿⣿⣿⣿⣿⣿⣿⣿⣿⣿⣿⣿⣿⠀⠀⠀⠀⠀⠜⠀⠈⣿⣿⣿⣿⣿⣿⣿⣿⣿⣿⣿⣿⣿⣿⣿⣿⣿⣿⣿⣿⣿⣿⣿⣿⣿⣿⣿⣿⣿⣿⣿⣿⣿⣿⣿⣿⣿⣿⣿⣿⡇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⣿⣿⣿⣿⣿⣿⣿⣿⣿⣿⣿⣿⣿⣿⣿⣿⣿⣿⣿⣿⣿⣿⣿⣿⣿⣿⣿⣿⣿⣿⣿⣿⣿⣿⣿⣿⣿⣿⣿⣿⣿⣿⣇⠀⠀⠀⠀⠀⠀⢰⣿⣿⣿⣿⣿⣿⣿⣿⣿⣿⣿⣿⣿⣿⣿⣿⣿⣿⣿⣿⣿⣿⣿⣿⣿⣿⣿⣿⣿⣿⣿⣿⣿⣿⣿⣿⣿⣿⣿⣿⡇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⣿⣿⣿⣿⣿⣿⣿⣿⣿⣿⣿⣿⣿⣿⣿⣿⣿⣿⣿⣿⣿⣿⣿⣿⣿⣿⣿⣿⣿⣿⣿⣿⣿⣿⣿⣿⣿⣿⣿⣿⣿⡿⠋⠀⠀⠀⠀⡀⠀⣸⣿⣿⣿⣿⣿⣿⣿⣿⣿⣿⣿⣿⣿⣿⣿⣿⣿⣿⣿⣿⣿⣿⣿⣿⣿⣿⣿⣿⣿⣿⣿⣿⣿⣿⣿⣿⣿⣿⣿⣿⡇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⣿⣿⣿⣿⣿⣿⣿⣿⣿⣿⣿⣿⣿⣿⣿⣿⣿⣿⣿⣿⣿⣿⣿⣿⣿⣿⣿⣿⣿⣿⣿⣿⣿⣿⣿⣿⣿⣿⣿⡏⠀⠀⠀⠀⠀⠀⠀⠀⠘⠟⠻⠿⠿⣿⣿⣿⣿⣿⣿⣿⣿⣿⣿⣿⣿⣿⣿⣿⣿⣿⣿⣿⣿⣿⣿⣿⣿⣿⣿⣿⣿⣿⣿⣿⣿⣿⣿⣿⣿⣿⡇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⣿⣿⣿⣿⣿⣿⣿⣿⣿⣿⣿⣿⣿⣿⣿⣿⣿⣿⣿⣿⣿⣿⣿⣿⣿⣿⣿⣿⣿⣿⣿⣿⣿⣿⣿⣿⣿⣿⣿⣿⡀⠀⠀⠀⠀⠀⠀⠀⠀⠀⢰⣿⣿⣿⣿⣿⣿⣿⣿⣿⣿⣿⣿⣿⣿⣿⣿⣿⣿⣿⣿⣿⣿⣿⣿⣿⣿⣿⣿⣿⣿⣿⣿⣿⣿⣿⣿⣿⣿⣿⡇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⣿⣿⣿⣿⣿⣿⣿⣿⣿⣿⣿⣿⣿⣿⣿⣿⣿⣿⣿⣿⣿⣿⣿⣿⣿⣿⣿⣿⣿⣿⣿⣿⣿⣿⣿⣿⣿⣿⣿⣿⣿⣤⡀⠀⠀⠀⠀⠀⠀⠀⢘⣿⣿⣿⣿⣿⣿⣿⣿⣿⣿⣿⣿⣿⣿⣿⣿⣿⣿⣿⣿⣿⣿⣿⣿⣿⣿⣿⣿⣿⣿⣿⣿⣿⣿⣿⣿⣿⣿⣿⡇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⣿⣿⣿⣿⣿⣿⣿⣿⣿⣿⣿⣿⣿⣿⣿⣿⣿⣿⣿⣿⣿⣿⣿⣿⣿⣿⣿⣿⣿⣿⣿⣿⣿⣿⣿⣿⣿⣿⣿⣿⣿⣿⣧⣄⣀⠀⠀⠀⠀⣀⣼⣿⣿⣿⣿⣿⣿⣿⣿⣿⣿⣿⣿⣿⣿⣿⣿⣿⣿⣿⣿⣿⣿⣿⣿⣿⣿⣿⣿⣿⣿⣿⣿⣿⣿⣿⣿⣿⣿⣿⡇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⣿⣿⣿⣿⣿⣿⣿⣿⣿⣿⣿⣿⣿⣿⣿⣿⣿⣿⣿⣿⣿⣿⣿⣿⣿⣿⣿⣿⣿⣿⣿⣿⣿⣿⣿⣿⣿⣿⣿⣿⣿⣿⡿⠋⠉⠈⠉⢿⣿⣿⣿⣿⣿⣿⣿⣿⣿⣿⣿⣿⣿⣿⣿⣿⣿⣿⣿⣿⣿⣿⣿⣿⣿⣿⣿⣿⣿⣿⣿⣿⣿⣿⣿⣿⣿⣿⣿⣿⣿⣿⡇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⣿⣿⣿⣿⣿⣿⣿⣿⣿⣿⣿⣿⣿⣿⣿⣿⣿⣿⣿⣿⣿⣿⣿⣿⣿⣿⣿⣿⣿⣿⣿⣿⣿⣿⣿⣿⣿⣿⣿⣿⣿⣿⠇⠀⠀⠀⠀⢸⡿⣿⣿⣿⣿⣿⣿⣿⣿⣿⣿⣿⣿⣿⣿⣿⣿⣿⣿⣿⣿⣿⣿⣿⣿⣿⣿⣿⣿⣿⣿⣿⣿⣿⣿⣿⣿⣿⣿⣿⣿⣿⡇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⣿⣿⣿⣿⣿⣿⣿⣿⣿⣿⣿⣿⣿⣿⣿⣿⣿⣿⣿⣿⣿⣿⣿⣿⣿⣿⣿⣿⣿⣿⣿⣿⣿⣿⣿⣿⣿⣿⣿⣿⣿⣿⡄⠀⠀⠀⠰⠿⠀⠈⣿⣿⣿⣿⣿⣿⣿⣿⣿⣿⣿⣿⣿⣿⣿⣿⣿⣿⣿⣿⣿⣿⣿⣿⣿⣿⣿⣿⣿⣿⣿⣿⣿⣿⣿⣿⣿⣿⣿⣿⡇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⣿⣿⣿⣿⣿⣿⣿⣿⣿⣿⣿⣿⣿⣿⣿⣿⣿⣿⣿⣿⣿⣿⣿⣿⣿⣿⣿⣿⣿⣿⣿⣿⣿⣿⣿⣿⣿⣿⣿⡇⠀⠀⠀⠀⠀⠀⠀⠀⠀⠀⠀⠈⠉⣿⣿⣿⣿⣿⣿⣿⣿⣿⣿⣿⣿⣿⣿⣿⣿⣿⣿⣿⣿⣿⣿⣿⣿⣿⣿⣿⣿⣿⣿⣿⣿⣿⣿⣿⣿⣿⡇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⣿⣿⣿⣿⣿⣿⣿⣿⣿⣿⣿⣿⣿⣿⣿⣿⣿⣿⣿⣿⣿⣿⣿⣿⣿⣿⣿⣿⣿⣿⣿⣿⣿⣿⣿⣿⣿⣿⣿⣷⡀⠀⠀⠀⠀⠀⠀⠀⠀⠀⢠⣴⣾⣿⣿⣿⣿⣿⣿⣿⣿⣿⣿⣿⣿⣿⣿⣿⣿⣿⣿⣿⣿⣿⣿⣿⣿⣿⣿⣿⣿⣿⣿⣿⣿⣿⣿⣿⣿⣿⡇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⣿⣿⣿⣿⣿⣿⣿⣿⣿⣿⣿⣿⣿⣿⣿⣿⣿⣿⣿⣿⣿⣿⣿⣿⣿⣿⣿⣿⣿⣿⣿⣿⣿⣿⣿⣿⣿⣿⣿⣿⣿⣿⣿⣿⣿⣶⣶⣶⣶⣿⣿⣿⣿⣿⣿⣿⣿⣿⣿⣿⣿⣿⣿⣿⣿⣿⣿⣿⣿⣿⣿⣿⣿⣿⣿⣿⣿⣿⣿⣿⣿⣿⣿⣿⣿⣿⣿⣿⣿⣿⡇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⠀⠀⠀⠀⠀⠀⠀⠀⠀⠀⠀⠀⠀⠀⠀⠀⠀⠀⠀⠀⠀⠀⠀⢻⣶⣦⣄⡀⠙⣿⣿⣿⣿⣿⣿⣿⣿⣿⣿⣿⣿⣿⠀⠀⠀⠀⠀⠀⠀⠀⠀⠀⠀⠀⠀⠀⠀⢀⣤⣾⣿⣿⣿⣿⣿⣿⣿⣿⣿⣿⣿⣿⣿⣿⣿⣿⣿⣿⣿⣿⣿⣿⣿⣿⣿⣿⣿⣿⣿⣦⡀</a:t>
            </a:r>
            <a:br/>
            <a:r>
              <a:t>⠀⠀⠀⠀⠀⠀⠀⠀⠀⠀⠀⠀⠀⠀⠀⠀⠀⠀⠀⠀⠀⠉⢻⣿⣿⣿⣿⣿⣿⣾⣿⣿⣿⣿⣿⣿⣿⣿⣿⣿⣿⣿⡄⠀⠀⠀⠀⠀⠀⠀⠀⠀⠀⠀⠀⢀⣴⣿⣿⣿⣿⣿⣿⣿⣿⣿⣿⣿⣿⣿⣿⣿⣿⣿⣿⣿⣿⣿⣿⣿⣿⣿⣿⣿⣿⣿⣿⣿⣿⣿⡇</a:t>
            </a:r>
            <a:br/>
            <a:r>
              <a:t>⠀⠀⠀⠀⠀⠀⠀⠀⠀⠀⠀⠀⠀⠀⠀⠀⠀⠀⠀⠀⠀⢤⣴⣿⣿⣿⣿⣿⣿⣿⣿⣿⣿⣿⣿⣿⣿⣿⣿⣿⣿⣿⣧⠀⠀⠀⠀⠀⠀⢀⣀⣠⣤⣤⣶⣿⣿⣿⣿⣿⣿⣿⣿⣿⣿⣿⣿⣿⣿⣿⣿⣿⣿⣿⣿⣿⣿⣿⣿⣿⣿⣿⣿⣿⣿⣿⣿⣿⣿⣿⡇</a:t>
            </a:r>
            <a:br/>
            <a:r>
              <a:t>⠀⠀⠀⠀⠀⠀⠀⠀⠀⠀⠀⠀⠀⠀⠀⠀⠀⠀⠀⠀⠀⠀⠈⢻⣿⣿⣿⣿⣿⣿⣿⣿⣿⣿⣿⣿⣿⣿⣿⣿⣿⣿⣿⣷⣶⣿⣿⣿⣿⣿⣿⣿⣿⣿⣿⣿⣿⣿⣿⣿⣿⣿⣿⣿⣿⣿⣿⣿⣿⣿⣿⣿⣿⣿⣿⣿⣿⣿⣿⣿⣿⣿⣿⣿⣿⣿⣿⣿⣿⣿⡇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⠀⠀⠀⠀⠀⠀⠀⠀⠀⠀⠀⠀⠀⠀⠀⠀⠀⠀⠀⠀⠀⠀⠀⠀⠘⣿⣿⣿⣿⣿⣿⣿⣿⣿⣿⣿⣿⣿⣿⣿⣿⣿⣿⣿⣿⣿⣿⣿⣿⣿⣿⣿⣿⣿⣿⣿⣿⣿⣿⣿⣿⣿⣿⣿⣿⣿⣿⣿⣿⣿⣿⣿⣿⣿⣿⣿⣿⣿⣿⣿⣿⣿⣿⣿⣿⣿⣿⣿⣿⣿⡇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⠀⠀⠀⠀⠀⠀⠀⠀⠀⠀⠀⠀⠀⠀⠀⠀⠀⠀⠀⠀⠀⠀⠀⠀⠀⠈⠉⠙⢿⣿⣿⣿⣿⣿⣿⣿⣿⣿⣿⣿⣿⣿⣿⣿⣿⣿⣿⣿⣿⣿⣿⣿⣿⣿⣿⣿⣿⣿⣿⣿⣿⣿⣿⣿⣿⣿⣿⣿⣿⣿⣿⣿⣿⣿⣿⣿⣿⣿⣿⣿⣿⣿⣿⣿⣿⣿⣿⣿⣿⣿⡇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⠀⠀⠀⠀⠀⠀⠀⠀⠀⠀⠀⠀⠀⠀⠀⠀⠀⠀⠀⠀⠀⠀⠀⠀⠀⠀⠀⠀⠙⣿⣿⣿⣿⣿⣿⣿⣿⣿⣿⣿⣿⣿⣿⣿⣿⣿⣿⣿⣿⣿⣿⣿⣿⣿⣿⣿⣿⣿⣿⣿⣿⣿⣿⣿⣿⣿⣿⣿⣿⣿⣿⣿⣿⣿⣿⣿⣿⣿⣿⣿⣿⣿⣿⣿⣿⡏⠉⠉⠉⠛⠃</a:t>
            </a:r>
            <a:br/>
            <a:r>
              <a:t>⠀⠀⠀⠀⠀⠀⠀⠀⠀⠀⠀⠀⠀⠀⠀⠀⠀⠀⠀⠀⠀⠀⠀⠀⠀⠀⠀⠀⠀⠈⠛⢿⣿⣿⣿⣿⣿⣿⣿⣿⣿⣿⣿⣿⣿⣿⣿⣿⣿⣿⣿⣿⣿⣿⣿⣿⣿⣿⣿⣿⣿⣿⣿⣿⣿⣿⣿⣿⣿⣿⣿⣿⣿⣿⣿⣿⣿⣿⣿⣿⣿⣿⣿⣿⣿⡇⠀⠀⠀⠀⠀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⠀⠀⠀⠀⠀⠀⠀⠀⠀⠀⠀⠀⠀⠀⠀⠀⠀⠀⠀⠀⠀⠀⠀⠀⠀⠀⠀⠀⠀⠀⠀⠀⠙⢿⣿⣿⣿⣿⣿⣿⣿⣿⣿⣿⣿⣿⣿⣿⣿⣿⣿⣿⣿⣿⣿⣿⣿⣿⣿⣿⣿⣿⣿⣿⣿⣿⣿⣿⣿⣿⣿⣿⣿⣿⣿⣿⣿⣿⣿⣿⣿⣿⣿⣿⣿⠀⠀⠀⠀⠀⠀</a:t>
            </a:r>
            <a:br/>
            <a:r>
              <a:t>⠀⠀⠀⠀⠀⠀⠀⠀⠀⠀⠀⠀⠀⠀⠀⠀⠀⠀⠀⠀⠀⠀⠀⠀⠀⠀⠀⠀⠀⠀⠀⠀⠀⠀⠀⠙⠻⣿⣿⣿⣿⣿⣿⣿⣿⣿⣿⣿⣿⣿⣿⣿⣿⣿⣿⣿⣿⣿⣿⣿⣿⣿⣿⣿⣿⣿⣿⣿⣿⣿⣿⣿⣿⣿⣿⣿⣿⣿⣿⣿⣿⣿⣿⣿⣿⣦⣤⣄⣀⠀⠀</a:t>
            </a:r>
            <a:br/>
            <a:r>
              <a:t>⠀⠀⠀⠀⠀⠀⠀⠀⠀⠀⠀⠀⠀⠀⠀⠀⠀⠀⠀⠀⠀⠀⠀⠀⠀⠀⠀⠀⠀⠀⠀⠀⠀⠀⠀⠀⠀⠈⢿⣿⣿⣿⣿⣿⣿⣿⣿⣿⣿⣿⣿⣿⣿⣿⣿⣿⣿⣿⣿⣿⣿⣿⣿⣿⣿⣿⣿⣿⣿⣿⣿⣿⣿⣿⣿⣿⣿⣿⣿⣿⣿⣿⣿⣿⣿⣿⣿⣿⣿⣿⡇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⠀⠀⠀⠀⠀⠀⠀⠀⠀⠀⠀⠀⠀⠀⠀⠀⠀⠀⠀⠀⠀⠀⠀⠀⠀⠀⠀⠀⠀⠀⠀⠀⠀⠀⠀⠀⠀⠀⠀⠈⠻⢿⣿⣿⣿⣿⣿⣿⣿⣿⣿⣿⣿⣿⣿⣿⣿⣿⣿⣿⣿⣿⣿⣿⣿⣿⣿⣿⣿⣿⣿⣿⣿⣿⣿⣿⣿⣿⣿⣿⣿⣿⣿⣿⣿⣿⣿⣿⣿⣿⡇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⠀⠀⠀⠀⠀⠀⠀⠀⠀⠀⠀⠀⠀⠀⠀⠀⠀⠀⠀⠀⠀⠀⠀⠀⠀⠀⠀⠀⠀⠀⠀⠀⠀⠀⠀⠀⠀⠀⠀⠀⠀⠀⠀⠀⠀⠹⠻⢿⠉⢿⣿⣿⣿⣿⣿⣿⣿⣿⣿⣿⣿⣿⣿⣿⣿⣿⣿⣿⣿⣿⣿⣿⣿⣿⣿⣿⣿⣿⣿⣿⣿⣿⣿⣿⣿⣿⣿⣿⣿⣿⡇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⠀⠀⠀⠀⠀⠀⠀⠀⠀⠀⠀⠀⠀⠀⠀⠀⠀⠀⠀⠀⠀⠀⠀⠀⠀⠀⠀⠀⠀⠀⠀⠀⠀⠀⠀⠀⠀⠀⠀⠀⠀⠀⠀⠀⠀⠀⠀⠀⠀⣠⣿⣿⣿⣿⣿⣿⣿⣿⣿⣿⣿⣿⣿⣿⣿⣿⣿⣿⣿⣿⣿⣿⣿⣿⣿⣿⣿⣿⣿⣿⣿⣿⣿⣿⣿⣿⣿⣿⣿⣿⡇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⠀⠀⠀⠀⠀⠀⠀⠀⠀⠀⠀⠀⠀⠀⠀⠀⠀⠀⠀⠀⠀⠀⠀⠀⠀⠀⠀⠀⠀⠀⠀⠀⠀⠀⠀⠀⠀⠀⠀⠀⠀⠀⠀⠀⢀⠀⢀⣤⣶⣾⣿⣿⣿⣿⣿⣿⣿⣿⣿⣿⣿⣿⣿⣿⣿⣿⣿⣿⣿⣿⣿⣿⣿⣿⣿⣿⣿⣿⣿⣿⣿⣿⣿⣿⣿⣿⣿⣿⣿⣿⡇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⠀⠀⠀⠀⠀⠀⠀⠀⠀⠀⠀⠀⠀⠀⠀⠀⠀⠀⠀⠀⠀⠀⠀⠀⠀⠀⠀⠀⠀⠀⠀⠀⠀⠀⠀⠀⠀⠀⠀⠀⠀⠀⠀⠀⣨⣶⣿⣿⣿⣿⣿⣿⣿⣿⣿⣿⣿⣿⣿⣿⣿⣿⣿⣿⣿⣿⣿⣿⣿⣿⣿⣿⣿⣿⣿⣿⣿⣿⣿⣿⣿⣿⣿⣿⣿⣿⣿⣿⣿⣿⡇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⠀⠀⠀⠀⠀⠀⠀⠀⠀⠀⠀⠀⠀⠀⠀⠀⠀⠀⠀⠀⠀⠀⠀⠀⠀⠀⠀⠀⠀⠀⠀⠀⠀⠀⠀⠀⠀⠀⠀⠀⠀⢀⣴⣾⣿⣿⣿⣿⣿⣿⣿⣿⣿⣿⣿⣿⣿⣿⣿⣿⣿⣿⣿⣿⣿⣿⣿⣿⣿⣿⣿⣿⣿⣿⣿⣿⣿⣿⣿⣿⣿⣿⣿⣿⣿⣿⣿⣿⣿⣿⡇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⠀⠀⠀⠀⠀⠀⠀⠀⠀⠀⠀⠀⠀⠀⠀⠀⠀⠀⠀⠀⠀⠀⠀⠀⠀⠀⠀⠀⠀⠀⠀⠀⠀⠀⠀⠀⠀⠀⠀⠀⢠⣿⣿⣿⣿⣿⣿⣿⣿⣿⣿⣿⣿⣿⣿⣿⣿⠛⠙⠙⣿⣿⣿⣿⣿⣿⣿⣿⣿⣿⣿⣿⣿⣿⣿⣿⣿⣿⣿⣿⣿⣿⣿⣿⣿⣿⣿⣿⣿⣿⡇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⠀⠀⠀⠀⠀⠀⠀⠀⠀⠀⠀⠀⠀⠀⠀⠀⠀⠀⠀⠀⠀⠀⠀⠀⠀⠀⠀⠀⠀⠀⠀⠀⠀⠀⠀⠀⠀⠀⠀⠀⢸⣿⣿⣿⣿⣿⣿⣿⣿⣿⣿⣿⣿⣿⣿⣿⣿⠆⠀⢺⣿⣿⣿⣿⣿⣿⣿⣿⣿⣿⣿⣿⣿⣿⣿⣿⣿⣿⣿⣿⣿⣿⣿⣿⣿⣿⣿⣿⣿⣿⡇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⠀⠀⠀⠀⠀⠀⠀⠀⠀⠀⠀⠀⠀⠀⠀⠀⠀⠀⠀⠀⠀⠀⠀⠀⠀⠀⠀⠀⠀⠀⠀⠀⠀⠀⠀⠀⠀⠀⠀⠀⠈⣿⣿⣿⣿⣿⣿⣿⣿⣿⣿⣿⣿⣿⣿⣿⠟⠀⠀⠀⠹⣿⣿⣿⣿⣿⣿⣿⣿⣿⣿⣿⣿⣿⣿⣿⣿⣿⣿⣿⣿⣿⣿⣿⣿⣿⣿⣿⣿⣿⡇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⠀⠀⠀⠀⠀⠀⠀⠀⠀⠀⠀⠀⠀⠀⠀⠀⠀⠀⠀⠀⠀⠀⠀⠀⠀⠀⠀⠀⠀⠀⠀⠀⠀⠀⠀⠀⠀⠀⠀⠀⠀⠈⢻⣿⣿⣿⣿⣿⣿⣿⣿⣿⣿⣿⣿⣷⣦⡀⠀⠀⣠⣿⣿⣿⣿⣿⣿⣿⣿⣿⣿⣿⣿⣿⣿⣿⣿⣿⣿⣿⣿⣿⣿⣿⣿⣿⣿⣿⣿⣿⡇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⠀⠀⠀⠀⠀⠀⠀⠀⠀⠀⠀⠀⠀⠀⠀⠀⠀⠀⠀⠀⠀⠀⠀⠀⠀⠀⠀⠀⠀⠀⠀⠀⠀⠀⠀⠀⠀⠀⠀⠀⠀⠀⠀⠙⢿⣿⣿⣿⣿⣿⣿⣿⣿⣿⣿⣿⣿⣷⡀⣾⣿⣿⣿⣿⣿⣿⣿⣿⣿⣿⣿⣿⣿⣿⣿⣿⣿⣿⣿⣿⣿⣿⣿⣿⣿⣿⣿⣿⣿⣿⡇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⠀⠀⠀⠀⠀⠀⠀⠀⠀⠀⠀⠀⠀⠀⠀⠀⠀⠀⠀⠀⠀⠀⠀⠀⠀⠀⠀⠀⠀⠀⠀⠀⠀⠀⠀⠀⠀⠀⠀⠀⠀⠀⠀⠀⠀⠈⠉⠛⠛⠿⠿⣿⣿⣿⣿⣿⣿⣿⣧⢹⣿⣿⣿⣿⣿⣿⣿⣿⣿⣿⣿⣿⣿⣿⣿⣿⣿⣿⣿⣿⣿⣿⣿⣿⣿⣿⣿⣿⣿⣿⡇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⠀⠀⠀⠀⠀⠀⠀⠀⠀⠀⠀⠀⠀⠀⠀⠀⠀⠀⠀⠀⠀⠀⠀⠀⠀⠀⠀⠀⠀⠀⠀⠀⠀⠀⠀⠀⠀⠀⠀⠀⠀⠀⠀⠀⠀⠀⠀⠀⠀⠀⠀⠀⠉⢻⣿⣿⣿⣿⣿⣿⣿⣿⣿⣿⣿⣿⣿⣿⣿⣿⣿⣿⣿⣿⣿⣿⣿⣿⣿⣿⣿⣿⣿⣿⣿⣿⣿⣿⣿⣿⡇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⣿⣿⣿⣿⣿⣿⣿⣿⣿⣿⣿⣿⣿⣿⣿⣿⣿⣿⣿⣿⣿⣿⣿⣿⣿⣿⣿⣿⣿⣿⣿⣿⣿⣿⣿⣿⣿⣿⣿⣿⣿⣿⡿⠉⠀⠀⠈⢻⣿⣿⣿⣿⣿⣿⣿⣿⣿⣿⣿⣿⣿⣿⣿⣿⣿⣿⣿⣿⣿⣿⣿⣿⣿⣿⣿⣿⣿⣿⣿⣿⣿⣿⣿⣿⣿⣿⣿⣿⣿⣿⡇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⣿⣿⣿⣿⣿⣿⣿⣿⣿⣿⣿⣿⣿⣿⣿⣿⣿⣿⣿⣿⣿⣿⣿⣿⣿⣿⣿⣿⣿⣿⣿⣿⣿⣿⣿⣿⣿⣿⣿⣿⣿⣿⠃⠀⠀⠀⠀⢸⡿⣿⣿⣿⣿⣿⣿⣿⣿⣿⣿⣿⣿⣿⣿⣿⣿⣿⣿⣿⣿⣿⣿⣿⣿⣿⣿⣿⣿⣿⣿⣿⣿⣿⣿⣿⣿⣿⣿⣿⣿⣿⡇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⣿⣿⣿⣿⣿⣿⣿⣿⣿⣿⣿⣿⣿⣿⣿⣿⣿⣿⣿⣿⣿⣿⣿⣿⣿⣿⣿⣿⣿⣿⣿⣿⣿⣿⣿⣿⣿⣿⣿⣿⣿⣿⡂⠀⠀⠀⠰⠿⠁⠀⣿⣿⣿⣿⣿⣿⣿⣿⣿⣿⣿⣿⣿⣿⣿⣿⣿⣿⣿⣿⣿⣿⣿⣿⣿⣿⣿⣿⣿⣿⣿⣿⣿⣿⣿⣿⣿⣿⣿⣿⡇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⣿⣿⣿⣿⣿⣿⣿⣿⣿⣿⣿⣿⣿⣿⣿⣿⣿⣿⣿⣿⣿⣿⣿⣿⣿⣿⣿⣿⣿⣿⣿⣿⣿⣿⣿⣿⣿⣿⣿⣿⡟⠁⠀⠀⠀⠀⠀⢻⣾⣿⣿⣿⣿⣿⣿⣿⣿⣿⣿⣿⣿⣿⣿⣿⣿⣿⣿⣿⣿⣿⣿⣿⣿⣿⣿⣿⣿⣿⣿⣿⣿⣿⣿⣿⣿⣿⣿⣿⣿⣿⡇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⣿⣿⣿⣿⣿⣿⣿⣿⣿⣿⣿⣿⣿⣿⣿⣿⣿⣿⣿⣿⣿⣿⣿⣿⣿⣿⣿⣿⣿⣿⣿⣿⣿⣿⣿⣿⣿⣿⣿⡇⠀⠀⠀⠀⠀⠀⠀⠀⠀⠉⠉⠙⠛⣿⣿⣿⣿⣿⣿⣿⣿⣿⣿⣿⣿⣿⣿⣿⣿⣿⣿⣿⣿⣿⣿⣿⣿⣿⣿⣿⣿⣿⣿⣿⣿⣿⣿⣿⣿⣿⡇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⣿⣿⣿⣿⣿⣿⣿⣿⣿⣿⣿⣿⣿⣿⣿⣿⣿⣿⣿⣿⣿⣿⣿⣿⣿⣿⣿⣿⣿⣿⣿⣿⣿⣿⣿⣿⣿⣿⣿⣷⠀⠀⠀⠀⠀⠀⠀⠀⠀⠀⢀⣤⣴⣿⣿⣿⣿⣿⣿⣿⣿⣿⣿⣿⣿⣿⣿⣿⣿⣿⣿⣿⣿⣿⣿⣿⣿⣿⣿⣿⣿⣿⣿⣿⣿⣿⣿⣿⣿⣿⡇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⣿⣿⣿⣿⣿⣿⣿⣿⣿⣿⣿⣿⣿⣿⣿⣿⣿⣿⣿⣿⣿⣿⣿⣿⣿⣿⣿⣿⣿⣿⣿⣿⣿⣿⣿⣿⣿⣿⣿⣿⣧⣄⠀⠀⠀⠀⠀⠀⠀⠀⢸⣿⣿⣿⣿⣿⣿⣿⣿⣿⣿⣿⣿⣿⣿⣿⣿⣿⣿⣿⣿⣿⣿⣿⣿⣿⣿⣿⣿⣿⣿⣿⣿⣿⣿⣿⣿⣿⣿⣿⡇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⣿⣿⣿⣿⣿⣿⣿⣿⣿⣿⣿⣿⣿⣿⣿⣿⣿⣿⣿⣿⣿⣿⣿⣿⣿⣿⣿⣿⣿⣿⣿⣿⣿⣿⣿⣿⣿⣿⣿⣿⣿⣿⣄⠀⠀⠀⠀⠀⠀⠀⣼⣿⣿⣿⣿⣿⣿⣿⣿⣿⣿⣿⣿⣿⣿⣿⣿⣿⣿⣿⣿⣿⣿⣿⣿⣿⣿⣿⣿⣿⣿⣿⣿⣿⣿⣿⣿⣿⣿⣿⡇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⣿⣿⣿⣿⣿⣿⣿⣿⣿⣿⣿⣿⣿⣿⣿⣿⣿⣿⣿⣿⣿⣿⣿⣿⣿⣿⣿⣿⣿⣿⣿⣿⣿⣿⣿⣿⣿⣿⣿⣿⣿⣿⣿⣿⣶⣦⣤⣤⣴⣾⣿⣿⣿⣿⣿⣿⣿⣿⣿⣿⣿⣿⣿⣿⣿⣿⣿⣿⣿⣿⣿⣿⣿⣿⣿⣿⣿⣿⣿⣿⣿⣿⣿⣿⣿⣿⣿⣿⣿⣿⡇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⣿⣿⣿⣿⣿⣿⣿⣿⣿⣿⣿⣿⣿⣿⣿⣿⣿⣿⣿⣿⣿⣿⣿⣿⣿⣿⣿⣿⣿⣿⣿⣿⣿⣿⣿⣿⣿⣿⣿⣿⣿⣿⡄⠀⠀⠀⠘⠿⠃⠈⣿⣿⣿⣿⣿⣿⣿⣿⣿⣿⣿⣿⣿⣿⣿⣿⣿⣿⣿⣿⣿⣿⣿⣿⣿⣿⣿⣿⣿⣿⣿⣿⣿⣿⣿⣿⣿⣿⣿⣿⡇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⣿⣿⣿⣿⣿⣿⣿⣿⣿⣿⣿⣿⣿⣿⣿⣿⣿⣿⣿⣿⣿⣿⣿⣿⣿⣿⣿⣿⣿⣿⣿⣿⣿⣿⣿⣿⣿⣿⣿⣿⣿⣿⣧⠀⠀⠀⠀⠂⠀⠀⣿⣿⣿⣿⣿⣿⣿⣿⣿⣿⣿⣿⣿⣿⣿⣿⣿⣿⣿⣿⣿⣿⣿⣿⣿⣿⣿⣿⣿⣿⣿⣿⣿⣿⣿⣿⣿⣿⣿⣿⡇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⣿⣿⣿⣿⣿⣿⣿⣿⣿⣿⣿⣿⣿⣿⣿⣿⣿⣿⣿⣿⣿⣿⣿⣿⣿⣿⣿⣿⣿⣿⣿⣿⣿⣿⣿⣿⣿⣿⣿⣿⡟⠁⠀⠀⠀⠀⠀⢻⣶⣿⣿⣿⣿⣿⣿⣿⣿⣿⣿⣿⣿⣿⣿⣿⣿⣿⣿⣿⣿⣿⣿⣿⣿⣿⣿⣿⣿⣿⣿⣿⣿⣿⣿⣿⣿⣿⣿⣿⣿⣿⡇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⣿⣿⣿⣿⣿⣿⣿⣿⣿⣿⣿⣿⣿⣿⣿⣿⣿⣿⣿⣿⣿⣿⣿⣿⣿⣿⣿⣿⣿⣿⣿⣿⣿⣿⣿⣿⣿⣿⣿⡇⠀⠀⠀⠀⠀⠀⠀⠀⠀⠛⠛⠻⣿⣿⣿⣿⣿⣿⣿⣿⣿⣿⣿⣿⣿⣿⣿⣿⣿⣿⣿⣿⣿⣿⣿⣿⣿⣿⣿⣿⣿⣿⣿⣿⣿⣿⣿⣿⣿⣿⡇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⣿⣿⣿⣿⣿⣿⣿⣿⣿⣿⣿⣿⣿⣿⣿⣿⣿⣿⣿⣿⣿⣿⣿⣿⣿⣿⣿⣿⣿⣿⣿⣿⣿⣿⣿⣿⣿⣿⣿⣧⠀⠀⠀⠀⠀⠀⠀⠀⠀⠀⠀⠀⢀⣽⣿⣿⣿⣿⣿⣿⣿⣿⣿⣿⣿⣿⣿⣿⣿⣿⣿⣿⣿⣿⣿⣿⣿⣿⣿⣿⣿⣿⣿⣿⣿⣿⣿⣿⣿⣿⡇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⣿⣿⣿⣿⣿⣿⣿⣿⣿⣿⣿⣿⣿⣿⣿⣿⣿⣿⣿⣿⣿⣿⣿⣿⣿⣿⣿⣿⣿⣿⣿⣿⣿⣿⣿⣿⣿⣿⣿⣿⣶⡄⠀⠀⠀⠀⠀⠀⠀⠀⢼⣿⣿⣿⣿⣿⣿⣿⣿⣿⣿⣿⣿⣿⣿⣿⣿⣿⣿⣿⣿⣿⣿⣿⣿⣿⣿⣿⣿⣿⣿⣿⣿⣿⣿⣿⣿⣿⣿⣿⡇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⣿⣿⣿⣿⣿⣿⣿⣿⣿⣿⣿⣿⣿⣿⣿⣿⣿⣿⣿⣿⣿⣿⣿⣿⣿⣿⣿⣿⣿⣿⣿⣿⣿⣿⣿⣿⣿⣿⣿⣿⣿⣿⣿⣷⣦⣄⣀⣀⣤⣾⣿⣿⣿⣿⣿⣿⣿⣿⣿⣿⣿⣿⣿⣿⣿⣿⣿⣿⣿⣿⣿⣿⣿⣿⣿⣿⣿⣿⣿⣿⣿⣿⣿⣿⣿⣿⣿⣿⣿⣿⡇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⣿⣿⣿⣿⣿⣿⣿⣿⣿⣿⣿⣿⣿⣿⣿⣿⣿⣿⣿⣿⣿⣿⣿⣿⣿⣿⣿⣿⣿⣿⣿⣿⣿⣿⣿⣿⣿⣿⣿⣿⣿⣿⣿⡿⠟⠛⠿⣿⣿⣿⣿⣿⣿⣿⣿⣿⣿⣿⣿⣿⣿⣿⣿⣿⣿⣿⣿⣿⣿⣿⣿⣿⣿⣿⣿⣿⣿⣿⣿⣿⣿⣿⣿⣿⣿⣿⣿⣿⣿⣿⡇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⣿⣿⣿⣿⣿⣿⣿⣿⣿⣿⣿⣿⣿⣿⣿⣿⣿⣿⣿⣿⣿⣿⣿⣿⣿⣿⣿⣿⣿⣿⣿⣿⣿⣿⣿⣿⣿⣿⣿⣿⣿⣿⠀⠀⠀⠀⢀⣼⣿⣿⣿⣿⣿⣿⣿⣿⣿⣿⣿⣿⣿⣿⣿⣿⣿⣿⣿⣿⣿⣿⣿⣿⣿⣿⣿⣿⣿⣿⣿⣿⣿⣿⣿⣿⣿⣿⣿⣿⣿⣿⡇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⣿⣿⣿⣿⣿⣿⣿⣿⣿⣿⣿⣿⣿⣿⣿⣿⣿⣿⣿⣿⣿⣿⣿⣿⣿⣿⣿⣿⣿⣿⣿⣿⣿⣿⣿⣿⣿⣿⣿⣿⣿⣿⡆⠀⠀⠀⠘⠿⠇⠈⣿⣿⣿⣿⣿⣿⣿⣿⣿⣿⣿⣿⣿⣿⣿⣿⣿⣿⣿⣿⣿⣿⣿⣿⣿⣿⣿⣿⣿⣿⣿⣿⣿⣿⣿⣿⣿⣿⣿⣿⡇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⣿⣿⣿⣿⣿⣿⣿⣿⣿⣿⣿⣿⣿⣿⣿⣿⣿⣿⣿⣿⣿⣿⣿⣿⣿⣿⣿⣿⣿⣿⣿⣿⣿⣿⣿⣿⣿⣿⣿⣿⣿⣿⠋⠀⠀⠀⠀⠀⠀⠀⣿⣿⣿⣿⣿⣿⣿⣿⣿⣿⣿⣿⣿⣿⣿⣿⣿⣿⣿⣿⣿⣿⣿⣿⣿⣿⣿⣿⣿⣿⣿⣿⣿⣿⣿⣿⣿⣿⣿⣿⡇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⣿⣿⣿⣿⣿⣿⣿⣿⣿⣿⣿⣿⣿⣿⣿⣿⣿⣿⣿⣿⣿⣿⣿⣿⣿⣿⣿⣿⣿⣿⣿⣿⣿⣿⣿⣿⣿⣿⣿⣿⡿⠃⠀⠀⠀⠀⠀⢳⣤⣶⣿⣿⣿⣿⣿⣿⣿⣿⣿⣿⣿⣿⣿⣿⣿⣿⣿⣿⣿⣿⣿⣿⣿⣿⣿⣿⣿⣿⣿⣿⣿⣿⣿⣿⣿⣿⣿⣿⣿⣿⡇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⣿⣿⣿⣿⣿⣿⣿⣿⣿⣿⣿⣿⣿⣿⣿⣿⣿⣿⣿⣿⣿⣿⣿⣿⣿⣿⣿⣿⣿⣿⣿⣿⣿⣿⣿⣿⣿⣿⣿⡇⠀⠀⠀⠀⠀⠀⠀⠀⠈⠿⢿⣿⣿⣿⣿⣿⣿⣿⣿⣿⣿⣿⣿⣿⣿⣿⣿⣿⣿⣿⣿⣿⣿⣿⣿⣿⣿⣿⣿⣿⣿⣿⣿⣿⣿⣿⣿⣿⣿⣿⡇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⣿⣿⣿⣿⣿⣿⣿⣿⣿⣿⣿⣿⣿⣿⣿⣿⣿⣿⣿⣿⣿⣿⣿⣿⣿⣿⣿⣿⣿⣿⣿⣿⣿⣿⣿⣿⣿⣿⣿⡇⠀⠀⠀⠀⠀⠀⠀⠀⠀⠀⠀⠈⠛⣿⣿⣿⣿⣿⣿⣿⣿⣿⣿⣿⣿⣿⣿⣿⣿⣿⣿⣿⣿⣿⣿⣿⣿⣿⣿⣿⣿⣿⣿⣿⣿⣿⣿⣿⣿⣿⡇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⣿⣿⣿⣿⣿⣿⣿⣿⣿⣿⣿⣿⣿⣿⣿⣿⣿⣿⣿⣿⣿⣿⣿⣿⣿⣿⣿⣿⣿⣿⣿⣿⣿⣿⣿⣿⣿⣿⣿⣿⣦⡄⠀⠀⠀⠀⠀⠀⠀⠀⣠⣤⣴⣿⣿⣿⣿⣿⣿⣿⣿⣿⣿⣿⣿⣿⣿⣿⣿⣿⣿⣿⣿⣿⣿⣿⣿⣿⣿⣿⣿⣿⣿⣿⣿⣿⣿⣿⣿⣿⡇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⣿⣿⣿⣿⣿⣿⣿⣿⣿⣿⣿⣿⣿⣿⣿⣿⣿⣿⣿⣿⣿⣿⣿⣿⣿⣿⣿⣿⣿⣿⣿⣿⣿⣿⣿⣿⣿⣿⣿⣿⣿⣿⣷⣦⣄⡀⠀⢀⣀⣼⣿⣿⣿⣿⣿⣿⣿⣿⣿⣿⣿⣿⣿⣿⣿⣿⣿⣿⣿⣿⣿⣿⣿⣿⣿⣿⣿⣿⣿⣿⣿⣿⣿⣿⣿⣿⣿⣿⣿⣿⡇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⣿⣿⣿⣿⣿⣿⣿⣿⣿⣿⣿⣿⣿⣿⣿⣿⣿⣿⣿⣿⣿⣿⣿⣿⣿⣿⣿⣿⣿⣿⣿⣿⣿⣿⣿⣿⣿⣿⣿⣿⣿⣿⣿⠟⠛⠙⠛⣿⣿⣿⣿⣿⣿⣿⣿⣿⣿⣿⣿⣿⣿⣿⣿⣿⣿⣿⣿⣿⣿⣿⣿⣿⣿⣿⣿⣿⣿⣿⣿⣿⣿⣿⣿⣿⣿⣿⣿⣿⣿⣿⡇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⣿⣿⣿⣿⣿⣿⣿⣿⣿⣿⣿⣿⣿⣿⣿⣿⣿⣿⣿⣿⣿⣿⣿⣿⣿⣿⣿⣿⣿⣿⣿⣿⣿⣿⣿⣿⣿⣿⣿⣿⣿⣿⠀⠀⠀⠀⠠⣾⣿⣿⣿⣿⣿⣿⣿⣿⣿⣿⣿⣿⣿⣿⣿⣿⣿⣿⣿⣿⣿⣿⣿⣿⣿⣿⣿⣿⣿⣿⣿⣿⣿⣿⣿⣿⣿⣿⣿⣿⣿⣿⡇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⣿⣿⣿⣿⣿⣿⣿⣿⣿⣿⣿⣿⣿⣿⣿⣿⣿⣿⣿⣿⣿⣿⣿⣿⣿⣿⣿⣿⣿⣿⣿⣿⣿⣿⣿⣿⣿⣿⣿⣿⣿⣿⡇⠀⠀⠀⠀⠿⠃⠈⣿⣿⣿⣿⣿⣿⣿⣿⣿⣿⣿⣿⣿⣿⣿⣿⣿⣿⣿⣿⣿⣿⣿⣿⣿⣿⣿⣿⣿⣿⣿⣿⣿⣿⣿⣿⣿⣿⣿⣿⡇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⣿⣿⣿⣿⣿⣿⣿⣿⣿⣿⣿⣿⣿⣿⣿⣿⣿⣿⣿⣿⣿⣿⣿⣿⣿⣿⣿⣿⣿⣿⣿⣿⣿⣿⣿⣿⣿⣿⣿⣿⣿⣿⠃⠀⠀⠀⠀⠁⠀⠀⣹⣿⣿⣿⣿⣿⣿⣿⣿⣿⣿⣿⣿⣿⣿⣿⣿⣿⣿⣿⣿⣿⣿⣿⣿⣿⣿⣿⣿⣿⣿⣿⣿⣿⣿⣿⣿⣿⣿⣿⡇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⣿⣿⣿⣿⣿⣿⣿⣿⣿⣿⣿⣿⣿⣿⣿⣿⣿⣿⣿⣿⣿⣿⣿⣿⣿⣿⣿⣿⣿⣿⣿⣿⣿⣿⣿⣿⣿⣿⣿⣿⡿⠁⠀⠀⠀⠀⠀⢱⣤⣶⣿⣿⣿⣿⣿⣿⣿⣿⣿⣿⣿⣿⣿⣿⣿⣿⣿⣿⣿⣿⣿⣿⣿⣿⣿⣿⣿⣿⣿⣿⣿⣿⣿⣿⣿⣿⣿⣿⣿⣿⡇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⣿⣿⣿⣿⣿⣿⣿⣿⣿⣿⣿⣿⣿⣿⣿⣿⣿⣿⣿⣿⣿⣿⣿⣿⣿⣿⣿⣿⣿⣿⣿⣿⣿⣿⣿⣿⣿⣿⣿⡆⠀⠀⠀⠀⠀⠀⠀⠀⠀⠀⠉⠙⢿⣿⣿⣿⣿⣿⣿⣿⣿⣿⣿⣿⣿⣿⣿⣿⣿⣿⣿⣿⣿⣿⣿⣿⣿⣿⣿⣿⣿⣿⣿⣿⣿⣿⣿⣿⣿⣿⡇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⣿⣿⣿⣿⣿⣿⣿⣿⣿⣿⣿⣿⣿⣿⣿⣿⣿⣿⣿⣿⣿⣿⣿⣿⣿⣿⣿⣿⣿⣿⣿⣿⣿⣿⣿⣿⣿⣿⣿⣿⣶⡄⠀⠀⠀⠀⠀⠀⠀⠀⢀⠀⣠⣿⣿⣿⣿⣿⣿⣿⣿⣿⣿⣿⣿⣿⣿⣿⣿⣿⣿⣿⣿⣿⣿⣿⣿⣿⣿⣿⣿⣿⣿⣿⣿⣿⣿⣿⣿⣿⡇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⣿⣿⣿⣿⣿⣿⣿⣿⣿⣿⣿⣿⣿⣿⣿⣿⣿⣿⣿⣿⣿⣿⣿⣿⣿⣿⣿⣿⣿⣿⣿⣿⣿⣿⣿⣿⣿⣿⣿⣿⣿⣿⣷⣄⡀⠀⠀⠀⣀⣾⣿⣿⣿⣿⣿⣿⣿⣿⣿⣿⣿⣿⣿⣿⣿⣿⣿⣿⣿⣿⣿⣿⣿⣿⣿⣿⣿⣿⣿⣿⣿⣿⣿⣿⣿⣿⣿⣿⣿⣿⡇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⣿⣿⣿⣿⣿⣿⣿⣿⣿⣿⣿⣿⣿⣿⣿⣿⣿⣿⣿⣿⣿⣿⣿⣿⣿⣿⣿⣿⣿⣿⣿⣿⣿⣿⣿⣿⣿⣿⣿⣿⣿⣿⣿⠛⠉⠉⠙⢿⣿⣿⣿⣿⣿⣿⣿⣿⣿⣿⣿⣿⣿⣿⣿⣿⣿⣿⣿⣿⣿⣿⣿⣿⣿⣿⣿⣿⣿⣿⣿⣿⣿⣿⣿⣿⣿⣿⣿⣿⣿⣿⡇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⣿⣿⣿⣿⣿⣿⣿⣿⣿⣿⣿⣿⣿⣿⣿⣿⣿⣿⣿⣿⣿⣿⣿⣿⣿⣿⣿⣿⣿⣿⣿⣿⣿⣿⣿⣿⣿⣿⣿⣿⣿⣿⣀⠀⠀⠀⠰⣿⣿⣿⣿⣿⣿⣿⣿⣿⣿⣿⣿⣿⣿⣿⣿⣿⣿⣿⣿⣿⣿⣿⣿⣿⣿⣿⣿⣿⣿⣿⣿⣿⣿⣿⣿⣿⣿⣿⣿⣿⣿⣿⡇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⣿⣿⣿⣿⣿⣿⣿⣿⣿⣿⣿⣿⣿⣿⣿⣿⣿⣿⣿⣿⣿⣿⣿⣿⣿⣿⣿⣿⣿⣿⣿⣿⣿⣿⣿⣿⣿⣿⣿⣿⣿⣿⡇⠀⠀⠀⠀⠿⠁⠈⣿⣿⣿⣿⣿⣿⣿⣿⣿⣿⣿⣿⣿⣿⣿⣿⣿⣿⣿⣿⣿⣿⣿⣿⣿⣿⣿⣿⣿⣿⣿⣿⣿⣿⣿⣿⣿⣿⣿⣿⡇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⣿⣿⣿⣿⣿⣿⣿⣿⣿⣿⣿⣿⣿⣿⣿⣿⣿⣿⣿⣿⣿⣿⣿⣿⣿⣿⣿⣿⣿⣿⣿⣿⣿⣿⣿⣿⣿⣿⣿⣿⣿⣿⠃⠀⠀⠀⠀⠁⠀⠀⣹⣿⣿⣿⣿⣿⣿⣿⣿⣿⣿⣿⣿⣿⣿⣿⣿⣿⣿⣿⣿⣿⣿⣿⣿⣿⣿⣿⣿⣿⣿⣿⣿⣿⣿⣿⣿⣿⣿⣿⡇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⣿⣿⣿⣿⣿⣿⣿⣿⣿⣿⣿⣿⣿⣿⣿⣿⣿⣿⣿⣿⣿⣿⣿⣿⣿⣿⣿⣿⣿⣿⣿⣿⣿⣿⣿⣿⣿⣿⣿⣿⡿⠁⠀⠀⠀⠀⠀⢰⣤⣴⣿⣿⣿⣿⣿⣿⣿⣿⣿⣿⣿⣿⣿⣿⣿⣿⣿⣿⣿⣿⣿⣿⣿⣿⣿⣿⣿⣿⣿⣿⣿⣿⣿⣿⣿⣿⣿⣿⣿⣿⡇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⣿⣿⣿⣿⣿⣿⣿⣿⣿⣿⣿⣿⣿⣿⣿⣿⣿⣿⣿⣿⣿⣿⣿⣿⣿⣿⣿⣿⣿⣿⣿⣿⣿⣿⣿⣿⣿⣿⣿⡆⠀⠀⠀⠀⠀⠀⠀⠀⠀⠉⠉⠛⢿⣿⣿⣿⣿⣿⣿⣿⣿⣿⣿⣿⣿⣿⣿⣿⣿⣿⣿⣿⣿⣿⣿⣿⣿⣿⣿⣿⣿⣿⣿⣿⣿⣿⣿⣿⣿⣿⡇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⣿⣿⣿⣿⣿⣿⣿⣿⣿⣿⣿⣿⣿⣿⣿⣿⣿⣿⣿⣿⣿⣿⣿⣿⣿⣿⣿⣿⣿⣿⣿⣿⣿⣿⣿⣿⣿⣿⣿⣿⣶⡄⠀⠀⠀⠀⠀⠀⠀⠀⠀⠀⢀⣽⣿⣿⣿⣿⣿⣿⣿⣿⣿⣿⣿⣿⣿⣿⣿⣿⣿⣿⣿⣿⣿⣿⣿⣿⣿⣿⣿⣿⣿⣿⣿⣿⣿⣿⣿⣿⡇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⣿⣿⣿⣿⣿⣿⣿⣿⣿⣿⣿⣿⣿⣿⣿⣿⣿⣿⣿⣿⣿⣿⣿⣿⣿⣿⣿⣿⣿⣿⣿⣿⣿⣿⣿⣿⣿⣿⣿⣿⣿⣿⣦⣄⡀⠀⠀⠀⢀⣾⣿⣿⣿⣿⣿⣿⣿⣿⣿⣿⣿⣿⣿⣿⣿⣿⣿⣿⣿⣿⣿⣿⣿⣿⣿⣿⣿⣿⣿⣿⣿⣿⣿⣿⣿⣿⣿⣿⣿⣿⡇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⣿⣿⣿⣿⣿⣿⣿⣿⣿⣿⣿⣿⣿⣿⣿⣿⣿⣿⣿⣿⣿⣿⣿⣿⣿⣿⣿⣿⣿⣿⣿⣿⣿⣿⣿⣿⣿⣿⣿⣿⣿⣿⡿⠁⠀⠀⠈⢹⣿⣿⣿⣿⣿⣿⣿⣿⣿⣿⣿⣿⣿⣿⣿⣿⣿⣿⣿⣿⣿⣿⣿⣿⣿⣿⣿⣿⣿⣿⣿⣿⣿⣿⣿⣿⣿⣿⣿⣿⣿⣿⡇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⣿⣿⣿⣿⣿⣿⣿⣿⣿⣿⣿⣿⣿⣿⣿⣿⣿⣿⣿⣿⣿⣿⣿⣿⣿⣿⣿⣿⣿⣿⣿⣿⣿⣿⣿⣿⣿⣿⣿⣿⣿⣿⡁⠀⠀⠀⠀⠿⠁⠈⣿⣿⣿⣿⣿⣿⣿⣿⣿⣿⣿⣿⣿⣿⣿⣿⣿⣿⣿⣿⣿⣿⣿⣿⣿⣿⣿⣿⣿⣿⣿⣿⣿⣿⣿⣿⣿⣿⣿⣿⡇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⣿⣿⣿⣿⣿⣿⣿⣿⣿⣿⣿⣿⣿⣿⣿⣿⣿⣿⣿⣿⣿⣿⣿⣿⣿⣿⣿⣿⣿⣿⣿⣿⣿⣿⣿⣿⣿⣿⣿⣿⣿⡿⠁⠀⠀⠀⠀⠁⠀⠀⢹⣿⣿⣿⣿⣿⣿⣿⣿⣿⣿⣿⣿⣿⣿⣿⣿⣿⣿⣿⣿⣿⣿⣿⣿⣿⣿⣿⣿⣿⣿⣿⣿⣿⣿⣿⣿⣿⣿⣿⡇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⣿⣿⣿⣿⣿⣿⣿⣿⣿⣿⣿⣿⣿⣿⣿⣿⣿⣿⣿⣿⣿⣿⣿⣿⣿⣿⣿⣿⣿⣿⣿⣿⣿⣿⣿⣿⣿⣿⣿⣿⡿⠁⠀⠀⠀⠀⠀⠠⣤⣴⣿⣿⣿⣿⣿⣿⣿⣿⣿⣿⣿⣿⣿⣿⣿⣿⣿⣿⣿⣿⣿⣿⣿⣿⣿⣿⣿⣿⣿⣿⣿⣿⣿⣿⣿⣿⣿⣿⣿⣿⡇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⣿⣿⣿⣿⣿⣿⣿⣿⣿⣿⣿⣿⣿⣿⣿⣿⣿⣿⣿⣿⣿⣿⣿⣿⣿⣿⣿⣿⣿⣿⣿⣿⣿⣿⣿⣿⣿⣿⣿⣄⠀⠀⠀⠀⠀⠀⠀⠀⠀⠛⠛⠿⣿⣿⣿⣿⣿⣿⣿⣿⣿⣿⣿⣿⣿⣿⣿⣿⣿⣿⣿⣿⣿⣿⣿⣿⣿⣿⣿⣿⣿⣿⣿⣿⣿⣿⣿⣿⣿⣿⡇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⣿⣿⣿⣿⣿⣿⣿⣿⣿⣿⣿⣿⣿⣿⣿⣿⣿⣿⣿⣿⣿⣿⣿⣿⣿⣿⣿⣿⣿⣿⣿⣿⣿⣿⣿⣿⣿⣿⣿⣿⣦⡀⠀⠀⠀⠀⠀⠀⠀⠀⠀⠀⠘⢿⣿⣿⣿⣿⣿⣿⣿⣿⣿⣿⣿⣿⣿⣿⣿⣿⣿⣿⣿⣿⣿⣿⣿⣿⣿⣿⣿⣿⣿⣿⣿⣿⣿⣿⣿⣿⡇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⣿⣿⣿⣿⣿⣿⣿⣿⣿⣿⣿⣿⣿⣿⣿⣿⣿⣿⣿⣿⣿⣿⣿⣿⣿⣿⣿⣿⣿⣿⣿⣿⣿⣿⣿⣿⣿⣿⣿⣿⣿⡅⠀⠀⠀⠀⠀⠀⠀⠀⣠⣤⣤⣾⣿⣿⣿⣿⣿⣿⣿⣿⣿⣿⣿⣿⣿⣿⣿⣿⣿⣿⣿⣿⣿⣿⣿⣿⣿⣿⣿⣿⣿⣿⣿⣿⣿⣿⣿⣿⡇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⣿⣿⣿⣿⣿⣿⣿⣿⣿⣿⣿⣿⣿⣿⣿⣿⣿⣿⣿⣿⣿⣿⣿⣿⣿⣿⣿⣿⣿⣿⣿⣿⣿⣿⣿⣿⣿⣿⣿⣿⣿⣿⣄⡀⠀⠀⠀⠀⢀⣴⣿⣿⣿⣿⣿⣿⣿⣿⣿⣿⣿⣿⣿⣿⣿⣿⣿⣿⣿⣿⣿⣿⣿⣿⣿⣿⣿⣿⣿⣿⣿⣿⣿⣿⣿⣿⣿⣿⣿⣿⡇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⣿⣿⣿⣿⣿⣿⣿⣿⣿⣿⣿⣿⣿⣿⣿⣿⣿⣿⣿⣿⣿⣿⣿⣿⣿⣿⣿⣿⣿⣿⣿⣿⣿⣿⣿⣿⣿⣿⣿⣿⣿⣿⣿⣿⣶⣶⣶⣶⣿⣿⣿⣿⣿⣿⣿⣿⣿⣿⣿⣿⣿⣿⣿⣿⣿⣿⣿⣿⣿⣿⣿⣿⣿⣿⣿⣿⣿⣿⣿⣿⣿⣿⣿⣿⣿⣿⣿⣿⣿⣿⡇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⣿⣿⣿⣿⣿⣿⣿⣿⣿⣿⣿⣿⣿⣿⣿⣿⣿⣿⣿⣿⣿⣿⣿⣿⣿⣿⣿⣿⣿⣿⣿⣿⣿⣿⣿⣿⣿⣿⣿⣿⣿⣿⡟⠁⠀⠀⠀⢹⣿⣿⣿⣿⣿⣿⣿⣿⣿⣿⣿⣿⣿⣿⣿⣿⣿⣿⣿⣿⣿⣿⣿⣿⣿⣿⣿⣿⣿⣿⣿⣿⣿⣿⣿⣿⣿⣿⣿⣿⣿⣿⡇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⣿⣿⣿⣿⣿⣿⣿⣿⣿⣿⣿⣿⣿⣿⣿⣿⣿⣿⣿⣿⣿⣿⣿⣿⣿⣿⣿⣿⣿⣿⣿⣿⣿⣿⣿⣿⣿⣿⣿⣿⣿⣿⠀⠀⠀⠀⢀⣰⣿⣿⣿⣿⣿⣿⣿⣿⣿⣿⣿⣿⣿⣿⣿⣿⣿⣿⣿⣿⣿⣿⣿⣿⣿⣿⣿⣿⣿⣿⣿⣿⣿⣿⣿⣿⣿⣿⣿⣿⣿⣿⡇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⣿⣿⣿⣿⣿⣿⣿⣿⣿⣿⣿⣿⣿⣿⣿⣿⣿⣿⣿⣿⣿⣿⣿⣿⣿⣿⣿⣿⣿⣿⣿⣿⣿⣿⣿⣿⣿⣿⣿⣿⣿⣿⡇⠀⠀⠀⠀⣿⣿⢿⣿⣿⣿⣿⣿⣿⣿⣿⣿⣿⣿⣿⣿⣿⣿⣿⣿⣿⣿⣿⣿⣿⣿⣿⣿⣿⣿⣿⣿⣿⣿⣿⣿⣿⣿⣿⣿⣿⣿⣿⡇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⣿⣿⣿⣿⣿⣿⣿⣿⣿⣿⣿⣿⣿⣿⣿⣿⣿⣿⣿⣿⣿⣿⣿⣿⣿⣿⣿⣿⣿⣿⣿⣿⣿⣿⣿⣿⣿⣿⣿⣿⣿⣿⡀⠀⠀⠀⠀⠹⠀⠈⣿⣿⣿⣿⣿⣿⣿⣿⣿⣿⣿⣿⣿⣿⣿⣿⣿⣿⣿⣿⣿⣿⣿⣿⣿⣿⣿⣿⣿⣿⣿⣿⣿⣿⣿⣿⣿⣿⣿⣿⡇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⣿⣿⣿⣿⣿⣿⣿⣿⣿⣿⣿⣿⣿⣿⣿⣿⣿⣿⣿⣿⣿⣿⣿⣿⣿⣿⣿⣿⣿⣿⣿⣿⣿⣿⣿⣿⣿⣿⣿⣿⡟⠁⠀⠀⠀⠀⠀⠀⣄⣴⣿⣿⣿⣿⣿⣿⣿⣿⣿⣿⣿⣿⣿⣿⣿⣿⣿⣿⣿⣿⣿⣿⣿⣿⣿⣿⣿⣿⣿⣿⣿⣿⣿⣿⣿⣿⣿⣿⣿⣿⡇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⣿⣿⣿⣿⣿⣿⣿⣿⣿⣿⣿⣿⣿⣿⣿⣿⣿⣿⣿⣿⣿⣿⣿⣿⣿⣿⣿⣿⣿⣿⣿⣿⣿⣿⣿⣿⣿⣿⣿⡄⠀⠀⠀⠀⠀⠀⠀⠀⠀⠻⠿⣿⣿⣿⣿⣿⣿⣿⣿⣿⣿⣿⣿⣿⣿⣿⣿⣿⣿⣿⣿⣿⣿⣿⣿⣿⣿⣿⣿⣿⣿⣿⣿⣿⣿⣿⣿⣿⣿⣿⡇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⣿⣿⣿⣿⣿⣿⣿⣿⣿⣿⣿⣿⣿⣿⣿⣿⣿⣿⣿⣿⣿⣿⣿⣿⣿⣿⣿⣿⣿⣿⣿⣿⣿⣿⣿⣿⣿⣿⣿⣿⣿⡃⠀⠀⠀⠀⠀⠀⠀⠀⢀⣀⣀⣼⣿⣿⣿⣿⣿⣿⣿⣿⣿⣿⣿⣿⣿⣿⣿⣿⣿⣿⣿⣿⣿⣿⣿⣿⣿⣿⣿⣿⣿⣿⣿⣿⣿⣿⣿⣿⡇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⣿⣿⣿⣿⣿⣿⣿⣿⣿⣿⣿⣿⣿⣿⣿⣿⣿⣿⣿⣿⣿⣿⣿⣿⣿⣿⣿⣿⣿⣿⣿⣿⣿⣿⣿⣿⣿⣿⣿⣿⣿⣷⣄⠀⠀⠀⠀⠀⢀⣴⣿⣿⣿⣿⣿⣿⣿⣿⣿⣿⣿⣿⣿⣿⣿⣿⣿⣿⣿⣿⣿⣿⣿⣿⣿⣿⣿⣿⣿⣿⣿⣿⣿⣿⣿⣿⣿⣿⣿⣿⡇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⣿⣿⣿⣿⣿⣿⣿⣿⣿⣿⣿⣿⣿⣿⣿⣿⣿⣿⣿⣿⣿⣿⣿⣿⣿⣿⣿⣿⣿⣿⣿⣿⣿⣿⣿⣿⣿⣿⣿⣿⣿⣿⣿⣷⣦⣤⣤⣶⣿⣿⣿⣿⣿⣿⣿⣿⣿⣿⣿⣿⣿⣿⣿⣿⣿⣿⣿⣿⣿⣿⣿⣿⣿⣿⣿⣿⣿⣿⣿⣿⣿⣿⣿⣿⣿⣿⣿⣿⣿⣿⡇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⣿⣿⣿⣿⣿⣿⣿⣿⣿⣿⣿⣿⣿⣿⣿⣿⣿⣿⣿⣿⣿⣿⣿⣿⣿⣿⣿⣿⣿⣿⣿⣿⣿⣿⣿⣿⣿⣿⣿⣿⣿⣿⡿⠋⠁⠀⠉⠻⣿⣿⣿⣿⣿⣿⣿⣿⣿⣿⣿⣿⣿⣿⣿⣿⣿⣿⣿⣿⣿⣿⣿⣿⣿⣿⣿⣿⣿⣿⣿⣿⣿⣿⣿⣿⣿⣿⣿⣿⣿⣿⡇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⣿⣿⣿⣿⣿⣿⣿⣿⣿⣿⣿⣿⣿⣿⣿⣿⣿⣿⣿⣿⣿⣿⣿⣿⣿⣿⣿⣿⣿⣿⣿⣿⣿⣿⣿⣿⣿⣿⣿⣿⣿⣿⡄⠀⠀⠀⠀⢺⣿⣿⣿⣿⣿⣿⣿⣿⣿⣿⣿⣿⣿⣿⣿⣿⣿⣿⣿⣿⣿⣿⣿⣿⣿⣿⣿⣿⣿⣿⣿⣿⣿⣿⣿⣿⣿⣿⣿⣿⣿⣿⡇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⣿⣿⣿⣿⣿⣿⣿⣿⣿⣿⣿⣿⣿⣿⣿⣿⣿⣿⣿⣿⣿⣿⣿⣿⣿⣿⣿⣿⣿⣿⣿⣿⣿⣿⣿⣿⣿⣿⣿⣿⣿⡏⠀⠀⠀⠀⠀⢸⠿⢿⣿⣿⣿⣿⣿⣿⣿⣿⣿⣿⣿⣿⣿⣿⣿⣿⣿⣿⣿⣿⣿⣿⣿⣿⣿⣿⣿⣿⣿⣿⣿⣿⣿⣿⣿⣿⣿⣿⣿⣿⡇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⣿⣿⣿⣿⣿⣿⣿⣿⣿⣿⣿⣿⣿⣿⣿⣿⣿⣿⣿⣿⣿⣿⣿⣿⣿⣿⣿⣿⣿⣿⣿⣿⣿⣿⣿⣿⣿⣿⣿⣿⡿⠁⠀⠀⠀⠀⠀⠀⢀⣠⣼⣿⣿⣿⣿⣿⣿⣿⣿⣿⣿⣿⣿⣿⣿⣿⣿⣿⣿⣿⣿⣿⣿⣿⣿⣿⣿⣿⣿⣿⣿⣿⣿⣿⣿⣿⣿⣿⣿⣿⡇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⣿⣿⣿⣿⣿⣿⣿⣿⣿⣿⣿⣿⣿⣿⣿⣿⣿⣿⣿⣿⣿⣿⣿⣿⣿⣿⣿⣿⣿⣿⣿⣿⣿⣿⣿⣿⣿⣿⣿⣧⡀⠀⠀⠀⠀⠀⠀⠀⠀⠸⠿⣿⣿⣿⣿⣿⣿⣿⣿⣿⣿⣿⣿⣿⣿⣿⣿⣿⣿⣿⣿⣿⣿⣿⣿⣿⣿⣿⣿⣿⣿⣿⣿⣿⣿⣿⣿⣿⣿⣿⡇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⣿⣿⣿⣿⣿⣿⣿⣿⣿⣿⣿⣿⣿⣿⣿⣿⣿⣿⣿⣿⣿⣿⣿⣿⣿⣿⣿⣿⣿⣿⣿⣿⣿⣿⣿⣿⣿⣿⣿⣿⣿⡖⠀⠀⠀⠀⠀⠀⠀⠀⠀⠀⠀⢹⣿⣿⣿⣿⣿⣿⣿⣿⣿⣿⣿⣿⣿⣿⣿⣿⣿⣿⣿⣿⣿⣿⣿⣿⣿⣿⣿⣿⣿⣿⣿⣿⣿⣿⣿⣿⡇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⣿⣿⣿⣿⣿⣿⣿⣿⣿⣿⣿⣿⣿⣿⣿⣿⣿⣿⣿⣿⣿⣿⣿⣿⣿⣿⣿⣿⣿⣿⣿⣿⣿⣿⣿⣿⣿⣿⣿⣿⣿⣿⣄⡀⠀⠀⠀⠀⣀⣴⣾⣿⣾⣿⣿⣿⣿⣿⣿⣿⣿⣿⣿⣿⣿⣿⣿⣿⣿⣿⣿⣿⣿⣿⣿⣿⣿⣿⣿⣿⣿⣿⣿⣿⣿⣿⣿⣿⣿⣿⡇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⣿⣿⣿⣿⣿⣿⣿⣿⣿⣿⣿⣿⣿⣿⣿⣿⣿⣿⣿⣿⣿⣿⣿⣿⣿⣿⣿⣿⣿⣿⣿⣿⣿⣿⣿⣿⣿⣿⣿⣿⣿⣿⡿⠁⠀⠀⠀⠙⣿⣿⣿⣿⣿⣿⣿⣿⣿⣿⣿⣿⣿⣿⣿⣿⣿⣿⣿⣿⣿⣿⣿⣿⣿⣿⣿⣿⣿⣿⣿⣿⣿⣿⣿⣿⣿⣿⣿⣿⣿⣿⡇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⣿⣿⣿⣿⣿⣿⣿⣿⣿⣿⣿⣿⣿⣿⣿⣿⣿⣿⣿⣿⣿⣿⣿⣿⣿⣿⣿⣿⣿⣿⣿⣿⣿⣿⣿⣿⣿⣿⣿⣿⣿⣿⠧⠀⠀⠀⠀⢹⣿⣿⣿⣿⣿⣿⣿⣿⣿⣿⣿⣿⣿⣿⣿⣿⣿⣿⣿⣿⣿⣿⣿⣿⣿⣿⣿⣿⣿⣿⣿⣿⣿⣿⣿⣿⣿⣿⣿⣿⣿⣿⡇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⣿⣿⣿⣿⣿⣿⣿⣿⣿⣿⣿⣿⣿⣿⣿⣿⣿⣿⣿⣿⣿⣿⣿⣿⣿⣿⣿⣿⣿⣿⣿⣿⣿⣿⣿⣿⣿⣿⣿⣿⣿⣇⠀⠀⠀⠀⠀⠘⠿⢿⣿⣿⣿⣿⣿⣿⣿⣿⣿⣿⣿⣿⣿⣿⣿⣿⣿⣿⣿⣿⣿⣿⣿⣿⣿⣿⣿⣿⣿⣿⣿⣿⣿⣿⣿⣿⣿⣿⣿⣿⡇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⣿⣿⣿⣿⣿⣿⣿⣿⣿⣿⣿⣿⣿⣿⣿⣿⣿⣿⣿⣿⣿⣿⣿⣿⣿⣿⣿⣿⣿⣿⣿⣿⣿⣿⣿⣿⣿⣿⣿⣿⣿⣿⡧⠀⠀⠀⠀⠀⠀⠀⣿⣿⣿⣿⣿⣿⣿⣿⣿⣿⣿⣿⣿⣿⣿⣿⣿⣿⣿⣿⣿⣿⣿⣿⣿⣿⣿⣿⣿⣿⣿⣿⣿⣿⣿⣿⣿⣿⣿⣿⡇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⣿⣿⣿⣿⣿⣿⣿⣿⣿⣿⣿⣿⣿⣿⣿⣿⣿⣿⣿⣿⣿⣿⣿⣿⣿⣿⣿⣿⣿⣿⣿⣿⣿⣿⣿⣿⣿⣿⣿⣿⡿⠁⠀⠀⠀⠀⠀⠀⠀⣠⣼⣿⣿⣿⣿⣿⣿⣿⣿⣿⣿⣿⣿⣿⣿⣿⣿⣿⣿⣿⣿⣿⣿⣿⣿⣿⣿⣿⣿⣿⣿⣿⣿⣿⣿⣿⣿⣿⣿⣿⡇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⣿⣿⣿⣿⣿⣿⣿⣿⣿⣿⣿⣿⣿⣿⣿⣿⣿⣿⣿⣿⣿⣿⣿⣿⣿⣿⣿⣿⣿⣿⣿⣿⣿⣿⣿⣿⣿⣿⣿⣆⠀⠀⠀⠀⠀⠀⠀⠀⠀⢸⣿⣿⣿⣿⣿⣿⣿⣿⣿⣿⣿⣿⣿⣿⣿⣿⣿⣿⣿⣿⣿⣿⣿⣿⣿⣿⣿⣿⣿⣿⣿⣿⣿⣿⣿⣿⣿⣿⣿⣿⡇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⣿⣿⣿⣿⣿⣿⣿⣿⣿⣿⣿⣿⣿⣿⣿⣿⣿⣿⣿⣿⣿⣿⣿⣿⣿⣿⣿⣿⣿⣿⣿⣿⣿⣿⣿⣿⣿⣿⣿⣿⣷⣦⠀⠀⠀⠀⠀⠀⠀⠀⠈⠉⠉⠛⣿⣿⣿⣿⣿⣿⣿⣿⣿⣿⣿⣿⣿⣿⣿⣿⣿⣿⣿⣿⣿⣿⣿⣿⣿⣿⣿⣿⣿⣿⣿⣿⣿⣿⣿⣿⡇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⣿⣿⣿⣿⣿⣿⣿⣿⣿⣿⣿⣿⣿⣿⣿⣿⣿⣿⣿⣿⣿⣿⣿⣿⣿⣿⣿⣿⣿⣿⣿⣿⣿⣿⣿⣿⣿⣿⣿⣿⣿⣷⡀⠀⠀⠀⠀⠀⠀⢀⣤⣤⣤⣴⣿⣿⣿⣿⣿⣿⣿⣿⣿⣿⣿⣿⣿⣿⣿⣿⣿⣿⣿⣿⣿⣿⣿⣿⣿⣿⣿⣿⣿⣿⣿⣿⣿⣿⣿⣿⡇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⣿⣿⣿⣿⣿⣿⣿⣿⣿⣿⣿⣿⣿⣿⣿⣿⣿⣿⣿⣿⣿⣿⣿⣿⣿⣿⣿⣿⣿⣿⣿⣿⣿⣿⣿⣿⣿⣿⣿⣿⣿⣿⣿⣷⣦⣤⣶⣾⣿⣿⣿⣿⣿⣿⣿⣿⣿⣿⣿⣿⣿⣿⣿⣿⣿⣿⣿⣿⣿⣿⣿⣿⣿⣿⣿⣿⣿⣿⣿⣿⣿⣿⣿⣿⣿⣿⣿⣿⣿⣿⡇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⣿⣿⣿⣿⣿⣿⣿⣿⣿⣿⣿⣿⣿⣿⣿⣿⣿⣿⣿⣿⣿⣿⣿⣿⣿⣿⣿⣿⣿⣿⣿⣿⣿⣿⣿⣿⣿⣿⣿⣿⣿⣿⣿⠟⠉⠁⠉⠻⣿⣿⣿⣿⣿⣿⣿⣿⣿⣿⣿⣿⣿⣿⣿⣿⣿⣿⣿⣿⣿⣿⣿⣿⣿⣿⣿⣿⣿⣿⣿⣿⣿⣿⣿⣿⣿⣿⣿⣿⣿⣿⡇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⣿⣿⣿⣿⣿⣿⣿⣿⣿⣿⣿⣿⣿⣿⣿⣿⣿⣿⣿⣿⣿⣿⣿⣿⣿⣿⣿⣿⣿⣿⣿⣿⣿⣿⣿⣿⣿⣿⣿⣿⣿⣿⣇⠀⠀⠀⠀⠠⣾⣿⣿⣿⣿⣿⣿⣿⣿⣿⣿⣿⣿⣿⣿⣿⣿⣿⣿⣿⣿⣿⣿⣿⣿⣿⣿⣿⣿⣿⣿⣿⣿⣿⣿⣿⣿⣿⣿⣿⣿⣿⡇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⣿⣿⣿⣿⣿⣿⣿⣿⣿⣿⣿⣿⣿⣿⣿⣿⣿⣿⣿⣿⣿⣿⣿⣿⣿⣿⣿⣿⣿⣿⣿⣿⣿⣿⣿⣿⣿⣿⣿⣿⣿⡟⠁⠀⠀⠀⠀⠀⢹⣿⣿⣿⣿⣿⣿⣿⣿⣿⣿⣿⣿⣿⣿⣿⣿⣿⣿⣿⣿⣿⣿⣿⣿⣿⣿⣿⣿⣿⣿⣿⣿⣿⣿⣿⣿⣿⣿⣿⣿⣿⡇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⣿⣿⣿⣿⣿⣿⣿⣿⣿⣿⣿⣿⣿⣿⣿⣿⣿⣿⣿⣿⣿⣿⣿⣿⣿⣿⣿⣿⣿⣿⣿⣿⣿⣿⣿⣿⣿⣿⣿⣿⣿⣿⡷⠀⠀⠀⠀⠀⠀⢸⣿⣿⣿⣿⣿⣿⣿⣿⣿⣿⣿⣿⣿⣿⣿⣿⣿⣿⣿⣿⣿⣿⣿⣿⣿⣿⣿⣿⣿⣿⣿⣿⣿⣿⣿⣿⣿⣿⣿⣿⡇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⣿⣿⣿⣿⣿⣿⣿⣿⣿⣿⣿⣿⣿⣿⣿⣿⣿⣿⣿⣿⣿⣿⣿⣿⣿⣿⣿⣿⣿⣿⣿⣿⣿⣿⣿⣿⣿⣿⣿⣿⡿⠀⠀⠀⠀⠀⠀⠀⠀⢠⣾⣿⣿⣿⣿⣿⣿⣿⣿⣿⣿⣿⣿⣿⣿⣿⣿⣿⣿⣿⣿⣿⣿⣿⣿⣿⣿⣿⣿⣿⣿⣿⣿⣿⣿⣿⣿⣿⣿⣿⡇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⣿⣿⣿⣿⣿⣿⣿⣿⣿⣿⣿⣿⣿⣿⣿⣿⣿⣿⣿⣿⣿⣿⣿⣿⣿⣿⣿⣿⣿⣿⣿⣿⣿⣿⣿⣿⣿⣿⣿⣿⣦⣄⣀⡀⠀⠀⠀⠀⠀⠘⠻⢿⣿⣿⣿⣿⣿⣿⣿⣿⣿⣿⣿⣿⣿⣿⣿⣿⣿⣿⣿⣿⣿⣿⣿⣿⣿⣿⣿⣿⣿⣿⣿⣿⣿⣿⣿⣿⣿⣿⡇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⣿⣿⣿⣿⣿⣿⣿⣿⣿⣿⣿⣿⣿⣿⣿⣿⣿⣿⣿⣿⣿⣿⣿⣿⣿⣿⣿⣿⣿⣿⣿⣿⣿⣿⣿⣿⣿⣿⣿⣿⣿⣿⠃⠀⠀⠀⠀⠀⠀⠀⠀⠀⠀⠈⠙⣿⣿⣿⣿⣿⣿⣿⣿⣿⣿⣿⣿⣿⣿⣿⣿⣿⣿⣿⣿⣿⣿⣿⣿⣿⣿⣿⣿⣿⣿⣿⣿⣿⣿⣿⡇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⣿⣿⣿⣿⣿⣿⣿⣿⣿⣿⣿⣿⣿⣿⣿⣿⣿⣿⣿⣿⣿⣿⣿⣿⣿⣿⣿⣿⣿⣿⣿⣿⣿⣿⣿⣿⣿⣿⣿⣿⣿⣿⣤⣀⡀⢀⣀⣀⣀⣠⣤⣤⣤⣤⣾⣿⣿⣿⣿⣿⣿⣿⣿⣿⣿⣿⣿⣿⣿⣿⣿⣿⣿⣿⣿⣿⣿⣿⣿⣿⣿⣿⣿⣿⣿⣿⣿⣿⣿⣿⡇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⠀⠀⠀⠀⠀⠀⠀⠀⠀⠀⠀⠀⠀⠀⠀⠀⠀⠀⠀⠀⠀⠀⠀⠀⠀⠀⠀⠀⠀⠀⠀⠀⠀⠀⠀⠀⠀⠀⠀⠀⠀⠀⠀⠀⠀⠀⠀⠀⠀⠀⠀⠀⠀⠀⠀⠀⠀⠀⠀⠀⠀⠀⠀⠀⠀⠘⣿⣿⣿⣿⣿⣿⣿⣿⣿⣿⣿⣿⣿⣿⣿⣿⣿⣿⣿⣿⣿⣿⣿⣿⡇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⠀⠀⠀⠀⠀⠀⠀⠀⠀⠀⠀⠀⠀⠀⠀⠀⠀⠀⠀⠀⠀⠀⠀⠀⠀⠀⠀⠀⠀⠀⠀⠀⠀⠀⠀⠀⠀⠀⠀⠀⠀⠀⠀⠀⠀⠀⠀⠀⠀⠀⠀⠀⠀⠀⠀⠀⠀⠀⠀⠀⠀⠀⠀⠀⠀⣠⣦⣤⣿⣿⣿⣿⣿⣿⣿⣿⣿⣿⣿⣿⣿⣿⣿⣿⣿⣿⣿⣿⣿⣿⡇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⠀⠀⠀⠀⠀⠀⠀⠀⠀⠀⠀⠀⠀⠀⠀⠀⠀⠀⠀⠀⠀⠀⠀⠀⠀⠀⠀⠀⠀⠀⠀⠀⠀⠀⠀⠀⠀⠀⠀⠀⠀⠀⠀⠀⠀⠀⠀⠀⠀⠀⠀⠀⠀⠀⠀⠀⠀⠀⠀⠀⠀⠀⠀⠀⠀⠀⠛⢿⣿⣿⣿⣿⣿⣿⣿⣿⣿⣿⣿⣿⣿⣿⣿⣿⣿⣿⣿⣿⣿⣿⡇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⠀⠀⠀⠀⠀⠀⠀⠀⠀⠀⠀⠀⠀⠀⠀⠀⠀⠀⠀⠀⠀⠀⠀⠀⠀⠀⠀⠀⠀⠀⠀⠀⠀⠀⠀⠀⠀⠀⠀⠀⠀⠀⠀⠀⠀⠀⠀⠀⠀⠀⠀⠀⠀⠀⠀⠀⠀⠀⠀⠀⠀⠀⠀⠀⠀⠀⠀⠀⠀⠸⢿⣿⣿⣿⣿⣿⣿⣿⣿⣿⣿⣿⣿⣿⣿⣿⣿⣿⣿⣿⡇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⠀⠀⠀⠀⠀⠀⠀⠀⠀⠀⠀⠀⠀⠀⠀⠀⠀⠀⠀⠀⠀⠀⠀⠀⠀⠀⠀⠀⠀⠀⠀⠀⠀⠀⠀⠀⠀⠀⠀⠀⠀⠀⠀⠀⠀⠀⠀⠀⠀⠀⠀⠀⠀⠀⠀⠀⠀⠀⠀⠀⠀⠀⠀⠀⠀⠀⠀⠀⠀⠀⠀⠀⠀⠀⢨⣿⣿⣿⣿⣿⣿⣿⣿⣿⣿⣿⣿⣿⣿⣿⡇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⠀⠀⠀⠀⠀⠀⠀⠀⠀⠀⠀⠀⠀⠀⠀⠀⠀⠀⠀⠀⠀⠀⠀⠀⠀⠀⠀⠀⠀⠀⠀⠀⠀⠀⠀⠀⠀⠀⠀⠀⠀⠀⠀⠀⠀⠀⠀⠀⠀⠀⠀⠀⠀⠀⠀⠀⠀⠀⠀⠀⠀⠀⠀⠀⠀⠀⠀⠀⠀⠀⠀⠀⠀⠀⠈⠙⣿⣿⣿⣿⣿⣿⣿⣿⣿⣿⣿⣿⣿⣿⡇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⠀⠀⠀⠀⠀⠀⠀⠀⠀⠀⠀⠀⠀⠀⠀⠀⠀⠀⠀⠀⠀⠀⠀⠀⠀⠀⠀⠀⠀⠀⠀⠀⠀⠀⠀⠀⠀⠀⠀⠀⠀⠀⠀⠀⠀⠀⠀⠀⠀⠀⠀⠀⠀⠀⠀⠀⠀⠀⠀⠀⠀⠀⠀⠀⠀⠀⠀⠀⠀⠀⠀⠀⠀⠀⠀⠀⠸⣿⣿⣿⣿⣿⣿⣿⣿⣿⣿⣿⣿⣿⡇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⠀⠀⠀⠀⠀⠀⠀⠀⠀⠀⠀⠀⠀⠀⠀⠀⠀⠀⠀⠀⠀⠀⠀⠀⠀⠘⣿⣿⣿⣿⣿⣿⣿⣿⣿⣿⣿⣿⣿⣿⠃⠀⠀⠀⠀⠀⠀⠀⠀⠀⠀⠀⠀⠀⠀⠀⢀⣴⣾⣿⣿⣿⣿⣿⣿⣿⣿⣿⣿⣿⣿⣿⣿⣿⣿⣿⣿⣿⣿⣿⣿⣿⣿⣿⣿⣿⣷⣤⡀⠀⠀</a:t>
            </a:r>
            <a:br/>
            <a:r>
              <a:t>⠀⠀⠀⠀⠀⠀⠀⠀⠀⠀⠀⠀⠀⠀⠀⠀⠀⠀⠀⠀⠐⢤⣄⣀⡀⠀⠘⢿⣿⣿⣿⣿⣿⣿⣿⣿⣿⣿⣿⣿⠀⠀⠀⠀⠀⠀⠀⠀⠀⠀⠀⠀⠀⠀⢀⣴⣿⣿⣿⣿⣿⣿⣿⣿⣿⣿⣿⣿⣿⣿⣿⣿⣿⣿⣿⣿⣿⣿⣿⣿⣿⣿⣿⣿⣿⣿⣿⣿⣿⣦⡀</a:t>
            </a:r>
            <a:br/>
            <a:r>
              <a:t>⠀⠀⠀⠀⠀⠀⠀⠀⠀⠀⠀⠀⠀⠀⠀⠀⠀⠀⠀⠲⢦⣴⣿⣿⣿⣷⣶⣬⣿⣿⣿⣿⣿⣿⣿⣿⣿⣿⣿⣿⡄⠀⠀⠀⠀⠀⠀⠀⠀⠀⠀⠀⢀⣴⣿⣿⣿⣿⣿⣿⣿⣿⣿⣿⣿⣿⣿⣿⣿⣿⣿⣿⣿⣿⣿⣿⣿⣿⣿⣿⣿⣿⣿⣿⣿⣿⣿⣿⣿⣿⡇</a:t>
            </a:r>
            <a:br/>
            <a:r>
              <a:t>⠀⠀⠀⠀⠀⠀⠀⠀⠀⠀⠀⠀⠀⠀⠀⠀⠀⠀⠀⠀⣈⣻⣿⣿⣿⣿⣿⣿⣿⣿⣿⣿⣿⣿⣿⣿⣿⣿⣿⣿⣷⡀⠀⣀⣀⣀⣀⣠⣤⣶⣶⣾⣿⣿⣿⣿⣿⣿⣿⣿⣿⣿⣿⣿⣿⣿⣿⣿⣿⣿⣿⣿⣿⣿⣿⣿⣿⣿⣿⣿⣿⣿⣿⣿⣿⣿⣿⣿⣿⣿⡇</a:t>
            </a:r>
            <a:br/>
            <a:r>
              <a:t>⠀⠀⠀⠀⠀⠀⠀⠀⠀⠀⠀⠀⠀⠀⠀⠀⠀⠀⠀⠁⠘⢿⣿⣿⣿⣿⣿⣿⣿⣿⣿⣿⣿⣿⣿⣿⣿⣿⣿⣿⣿⣿⣿⣿⣿⣿⣿⣿⣿⣿⣿⣿⣿⣿⣿⣿⣿⣿⣿⣿⣿⣿⣿⣿⣿⣿⣿⣿⣿⣿⣿⣿⣿⣿⣿⣿⣿⣿⣿⣿⣿⣿⣿⣿⣿⣿⣿⣿⣿⣿⡇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⠀⠀⠀⠀⠀⠀⠀⠀⠀⠀⠀⠀⠀⠀⠀⠀⠀⠀⠀⠀⠀⠀⠉⣿⣿⣿⣿⣿⣿⣿⣿⣿⣿⣿⣿⣿⣿⣿⣿⣿⣿⣿⣿⣿⣿⣿⣿⣿⣿⣿⣿⣿⣿⣿⣿⣿⣿⣿⣿⣿⣿⣿⣿⣿⣿⣿⣿⣿⣿⣿⣿⣿⣿⣿⣿⣿⣿⣿⣿⣿⣿⣿⣿⣿⣿⣿⣿⣿⣿⣿⡇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⠀⠀⠀⠀⠀⠀⠀⠀⠀⠀⠀⠀⠀⠀⠀⠀⠀⠀⠀⠀⠀⠀⠀⠀⠙⠛⠻⣿⣿⣿⣿⣿⣿⣿⣿⣿⣿⣿⣿⣿⣿⣿⣿⣿⣿⣿⣿⣿⣿⣿⣿⣿⣿⣿⣿⣿⣿⣿⣿⣿⣿⣿⣿⣿⣿⣿⣿⣿⣿⣿⣿⣿⣿⣿⣿⣿⣿⣿⣿⣿⣿⣿⣿⡏⠀⠈⠉⠙⠛⢿⡇</a:t>
            </a:r>
            <a:br/>
            <a:r>
              <a:t>⠀⠀⠀⠀⠀⠀⠀⠀⠀⠀⠀⠀⠀⠀⠀⠀⠀⠀⠀⠀⠀⠀⠀⠀⠀⠀⠈⢻⣿⣿⣿⣿⣿⣿⣿⣿⣿⣿⣿⣿⣿⣿⣿⣿⣿⣿⣿⣿⣿⣿⣿⣿⣿⣿⣿⣿⣿⣿⣿⣿⣿⣿⣿⣿⣿⣿⣿⣿⣿⣿⣿⣿⣿⣿⣿⣿⣿⣿⣿⣿⣿⣿⣿⡇⠀⠀⠀⠀⠀⠀⠀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⠀⠀⠀⠀⠀⠀⠀⠀⠀⠀⠀⠀⠀⠀⠀⠀⠀⠀⠀⠀⠀⠀⠀⠀⠀⠀⠀⠀⠉⠻⣿⣿⣿⣿⣿⣿⣿⣿⣿⣿⣿⣿⣿⣿⣿⣿⣿⣿⣿⣿⣿⣿⣿⣿⣿⣿⣿⣿⣿⣿⣿⣿⣿⣿⣿⣿⣿⣿⣿⣿⣿⣿⣿⣿⣿⣿⣿⣿⣿⣿⣿⣿⣿⡇⠀⠀⠀⠀⠀⠀⠀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⠀⠀⠀⠀⠀⠀⠀⠀⠀⠀⠀⠀⠀⠀⠀⠀⠀⠀⠀⠀⠀⠀⠀⠀⠀⠀⠀⠀⠀⠀⠈⠙⠿⣿⣿⣿⣿⣿⣿⣿⣿⣿⣿⣿⣿⣿⣿⣿⣿⣿⣿⣿⣿⣿⣿⣿⣿⣿⣿⣿⣿⣿⣿⣿⣿⣿⣿⣿⣿⣿⣿⣿⣿⣿⣿⣿⣿⣿⣿⣿⣿⣿⣿⣤⣄⣀⠀⠀⠀⠀⠀</a:t>
            </a:r>
            <a:br/>
            <a:r>
              <a:t>⠀⠀⠀⠀⠀⠀⠀⠀⠀⠀⠀⠀⠀⠀⠀⠀⠀⠀⠀⠀⠀⠀⠀⠀⠀⠀⠀⠀⠀⠀⠀⠀⠀⠀⠉⠻⢿⣿⣿⣿⣿⣿⣿⣿⣿⣿⣿⣿⣿⣿⣿⣿⣿⣿⣿⣿⣿⣿⣿⣿⣿⣿⣿⣿⣿⣿⣿⣿⣿⣿⣿⣿⣿⣿⣿⣿⣿⣿⣿⣿⣿⣿⣿⣿⣿⣿⣿⣿⣶⣦⡄</a:t>
            </a:r>
            <a:br/>
            <a:r>
              <a:t>⠀⠀⠀⠀⠀⠀⠀⠀⠀⠀⠀⠀⠀⠀⠀⠀⠀⠀⠀⠀⠀⠀⠀⠀⠀⠀⠀⠀⠀⠀⠀⠀⠀⠀⠀⠀⠀⠻⢿⣿⣿⣿⣿⣿⣿⣿⣿⣿⣿⣿⣿⣿⣿⣿⣿⣿⣿⣿⣿⣿⣿⣿⣿⣿⣿⣿⣿⣿⣿⣿⣿⣿⣿⣿⣿⣿⣿⣿⣿⣿⣿⣿⣿⣿⣿⣿⣿⣿⣿⣿⡇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⠀⠀⠀⠀⠀⠀⠀⠀⠀⠀⠀⠀⠀⠀⠀⠀⠀⠀⠀⠀⠀⠀⠀⠀⠀⠀⠀⠀⠀⠀⠀⠀⠀⠀⠀⠀⠀⠀⠀⠈⠛⠻⣿⣿⣿⣿⣿⣿⣿⣿⣿⣿⣿⣿⣿⣿⣿⣿⣿⣿⣿⣿⣿⣿⣿⣿⣿⣿⣿⣿⣿⣿⣿⣿⣿⣿⣿⣿⣿⣿⣿⣿⣿⣿⣿⣿⣿⣿⣿⣿⡇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⠀⠀⠀⠀⠀⠀⠀⠀⠀⠀⠀⠀⠀⠀⠀⠀⠀⠀⠀⠀⠀⠀⠀⠀⠀⠀⠀⠀⠀⠀⠀⠀⠀⠀⠀⠀⠀⠀⠀⠀⠀⠀⠀⠘⣿⣿⣿⠿⣿⣿⣿⣿⣿⣿⣿⣿⣿⣿⣿⣿⣿⣿⣿⣿⣿⣿⣿⣿⣿⣿⣿⣿⣿⣿⣿⣿⣿⣿⣿⣿⣿⣿⣿⣿⣿⣿⣿⣿⣿⣿⡇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⠀⠀⠀⠀⠀⠀⠀⠀⠀⠀⠀⠀⠀⠀⠀⠀⠀⠀⠀⠀⠀⠀⠀⠀⠀⠀⠀⠀⠀⠀⠀⠀⠀⠀⠀⠀⠀⠀⠀⠀⠀⠀⠀⠀⠈⠈⠉⠂⠈⢻⣿⣿⣿⣿⣿⣿⣿⣿⣿⣿⣿⣿⣿⣿⣿⣿⣿⣿⣿⣿⣿⣿⣿⣿⣿⣿⣿⣿⣿⣿⣿⣿⣿⣿⣿⣿⣿⣿⣿⣿⡇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⠀⠀⠀⠀⠀⠀⠀⠀⠀⠀⠀⠀⠀⠀⠀⠀⠀⠀⠀⠀⠀⠀⠀⠀⠀⠀⠀⠀⠀⠀⠀⠀⠀⠀⠀⠀⠀⠀⠀⠀⠀⠀⠀⠀⠀⠀⠀⢀⣴⣿⣿⣿⣿⣿⣿⣿⣿⣿⣿⣿⣿⣿⣿⣿⣿⣿⣿⣿⣿⣿⣿⣿⣿⣿⣿⣿⣿⣿⣿⣿⣿⣿⣿⣿⣿⣿⣿⣿⣿⣿⡇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⠀⠀⠀⠀⠀⠀⠀⠀⠀⠀⠀⠀⠀⠀⠀⠀⠀⠀⠀⠀⠀⠀⠀⠀⠀⠀⠀⠀⠀⠀⠀⠀⠀⠀⠀⠀⠀⠀⠀⠀⠀⠀⠀⠀⢀⠀⠀⣈⣿⣿⣿⣿⣿⣿⣿⣿⣿⣿⣿⣿⣿⣿⣿⣿⣿⣿⣿⣿⣿⣿⣿⣿⣿⣿⣿⣿⣿⣿⣿⣿⣿⣿⣿⣿⣿⣿⣿⣿⣿⣿⡇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⠀⠀⠀⠀⠀⠀⠀⠀⠀⠀⠀⠀⠀⠀⠀⠀⠀⠀⠀⠀⠀⠀⠀⠀⠀⠀⠀⠀⠀⠀⠀⠀⠀⠀⠀⠀⠀⠀⠀⠀⠀⠀⠀⠀⠈⣦⣾⣿⣿⣿⣿⣿⣿⣿⣿⣿⣿⣿⣿⣿⣿⣿⣿⣿⣿⣿⣿⣿⣿⣿⣿⣿⣿⣿⣿⣿⣿⣿⣿⣿⣿⣿⣿⣿⣿⣿⣿⣿⣿⣿⡇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⠀⠀⠀⠀⠀⠀⠀⠀⠀⠀⠀⠀⠀⠀⠀⠀⠀⠀⠀⠀⠀⠀⠀⠀⠀⠀⠀⠀⠀⠀⠀⠀⠀⠀⠀⠀⠀⠀⠀⠀⠀⠀⣀⣤⣾⣿⣿⣿⣿⣿⣿⣿⣿⣿⣿⣿⣿⣿⣿⣿⣿⣿⣿⣿⣿⣿⣿⣿⣿⣿⣿⣿⣿⣿⣿⣿⣿⣿⣿⣿⣿⣿⣿⣿⣿⣿⣿⣿⣿⣿⡇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⠀⠀⠀⠀⠀⠀⠀⠀⠀⠀⠀⠀⠀⠀⠀⠀⠀⠀⠀⠀⠀⠀⠀⠀⠀⠀⠀⠀⠀⠀⠀⠀⠀⠀⠀⠀⠀⠀⠀⠀⠀⣴⣿⣿⣿⣿⣿⣿⣿⣿⣿⣿⣿⣿⣿⣿⣿⠟⠻⢻⣿⣿⣿⣿⣿⣿⣿⣿⣿⣿⣿⣿⣿⣿⣿⣿⣿⣿⣿⣿⣿⣿⣿⣿⣿⣿⣿⣿⣿⣿⡇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⠀⠀⠀⠀⠀⠀⠀⠀⠀⠀⠀⠀⠀⠀⠀⠀⠀⠀⠀⠀⠀⠀⠀⠀⠀⠀⠀⠀⠀⠀⠀⠀⠀⠀⠀⠀⠀⠀⠀⠀⠀⣿⣿⣿⣿⣿⣿⣿⣿⣿⣿⣿⣿⣿⣿⣿⣿⡇⠀⣾⣿⣿⣿⣿⣿⣿⣿⣿⣿⣿⣿⣿⣿⣿⣿⣿⣿⣿⣿⣿⣿⣿⣿⣿⣿⣿⣿⣿⣿⣿⡇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⠀⠀⠀⠀⠀⠀⠀⠀⠀⠀⠀⠀⠀⠀⠀⠀⠀⠀⠀⠀⠀⠀⠀⠀⠀⠀⠀⠀⠀⠀⠀⠀⠀⠀⠀⠀⠀⠀⠀⠀⠀⣿⣿⣿⣿⣿⣿⣿⣿⣿⣿⣿⣿⣿⣿⣿⡿⠁⠀⠈⢿⣿⣿⣿⣿⣿⣿⣿⣿⣿⣿⣿⣿⣿⣿⣿⣿⣿⣿⣿⣿⣿⣿⣿⣿⣿⣿⣿⣿⣿⡇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⠀⠀⠀⠀⠀⠀⠀⠀⠀⠀⠀⠀⠀⠀⠀⠀⠀⠀⠀⠀⠀⠀⠀⠀⠀⠀⠀⠀⠀⠀⠀⠀⠀⠀⠀⠀⠀⠀⠀⠀⠀⠈⢻⣿⣿⣿⣿⣿⣿⣿⣿⣿⣿⣿⣿⣿⣦⡀⠀⠀⣸⣿⣿⣿⣿⣿⣿⣿⣿⣿⣿⣿⣿⣿⣿⣿⣿⣿⣿⣿⣿⣿⣿⣿⣿⣿⣿⣿⣿⣿⡇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⠀⠀⠀⠀⠀⠀⠀⠀⠀⠀⠀⠀⠀⠀⠀⠀⠀⠀⠀⠀⠀⠀⠀⠀⠀⠀⠀⠀⠀⠀⠀⠀⠀⠀⠀⠀⠀⠀⠀⠀⠀⠀⠀⠙⢿⣿⣿⣿⣿⣿⣿⣿⣿⣿⣿⣿⣿⣷⣀⣾⣿⣿⣿⣿⣿⣿⣿⣿⣿⣿⣿⣿⣿⣿⣿⣿⣿⣿⣿⣿⣿⣿⣿⣿⣿⣿⣿⣿⣿⣿⡇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⠀⠀⠀⠀⠀⠀⠀⠀⠀⠀⠀⠀⠀⠀⠀⠀⠀⠀⠀⠀⠀⠀⠀⠀⠀⠀⠀⠀⠀⠀⠀⠀⠀⠀⠀⠀⠀⠀⠀⠀⠀⠀⠀⠀⠀⠉⠛⠛⠿⠿⣿⣿⣿⣿⣿⣿⣿⣿⣷⣿⣿⣿⣿⣿⣿⣿⣿⣿⣿⣿⣿⣿⣿⣿⣿⣿⣿⣿⣿⣿⣿⣿⣿⣿⣿⣿⣿⣿⣿⣿⡇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⠀⠀⠀⠀⠀⠀⠀⠀⠀⠀⠀⠀⠀⠀⠀⠀⠀⠀⠀⠀⠀⠀⠀⠀⠀⠀⠀⠀⠀⠀⠀⠀⠀⠀⠀⠀⠀⠀⠀⠀⠀⠀⠀⠀⠀⠀⠀⠀⠀⠀⠀⠈⠉⠻⣿⣿⣿⣿⣿⣿⣿⣿⣿⣿⣿⣿⣿⣿⣿⣿⣿⣿⣿⣿⣿⣿⣿⣿⣿⣿⣿⣿⣿⣿⣿⣿⣿⣿⣿⣿⡇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⣿⣿⣿⣿⣿⣿⣿⣿⣿⣿⣿⣿⣿⣿⣿⣿⣿⣿⣿⣿⣿⣿⣿⣿⣿⣿⣿⣿⣿⣿⣿⣿⣿⣿⣿⣿⣿⣿⣿⣿⣿⣿⣿⠋⠀⠀⠀⠈⢻⣿⣿⣿⣿⣿⣿⣿⣿⣿⣿⣿⣿⣿⣿⣿⣿⣿⣿⣿⣿⣿⣿⣿⣿⣿⣿⣿⣿⣿⣿⣿⣿⣿⣿⣿⣿⣿⣿⣿⣿⣿⡇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⣿⣿⣿⣿⣿⣿⣿⣿⣿⣿⣿⣿⣿⣿⣿⣿⣿⣿⣿⣿⣿⣿⣿⣿⣿⣿⣿⣿⣿⣿⣿⣿⣿⣿⣿⣿⣿⣿⣿⣿⣿⣿⡧⠀⠀⠀⠀⠀⢾⣿⣿⣿⣿⣿⣿⣿⣿⣿⣿⣿⣿⣿⣿⣿⣿⣿⣿⣿⣿⣿⣿⣿⣿⣿⣿⣿⣿⣿⣿⣿⣿⣿⣿⣿⣿⣿⣿⣿⣿⣿⡇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⣿⣿⣿⣿⣿⣿⣿⣿⣿⣿⣿⣿⣿⣿⣿⣿⣿⣿⣿⣿⣿⣿⣿⣿⣿⣿⣿⣿⣿⣿⣿⣿⣿⣿⣿⣿⣿⣿⣿⣿⣿⣏⠀⠀⠀⠀⠀⠀⢸⣿⣿⣿⣿⣿⣿⣿⣿⣿⣿⣿⣿⣿⣿⣿⣿⣿⣿⣿⣿⣿⣿⣿⣿⣿⣿⣿⣿⣿⣿⣿⣿⣿⣿⣿⣿⣿⣿⣿⣿⣿⡇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⣿⣿⣿⣿⣿⣿⣿⣿⣿⣿⣿⣿⣿⣿⣿⣿⣿⣿⣿⣿⣿⣿⣿⣿⣿⣿⣿⣿⣿⣿⣿⣿⣿⣿⣿⣿⣿⣿⣿⣿⡿⠀⠀⠀⠀⠀⠀⠀⠀⠠⣾⣿⣿⣿⣿⣿⣿⣿⣿⣿⣿⣿⣿⣿⣿⣿⣿⣿⣿⣿⣿⣿⣿⣿⣿⣿⣿⣿⣿⣿⣿⣿⣿⣿⣿⣿⣿⣿⣿⣿⡇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⣿⣿⣿⣿⣿⣿⣿⣿⣿⣿⣿⣿⣿⣿⣿⣿⣿⣿⣿⣿⣿⣿⣿⣿⣿⣿⣿⣿⣿⣿⣿⣿⣿⣿⣿⣿⣿⣿⣿⣷⣤⣀⡀⠀⠀⠀⠀⠀⠀⠰⣾⣿⣿⣿⣿⣿⣿⣿⣿⣿⣿⣿⣿⣿⣿⣿⣿⣿⣿⣿⣿⣿⣿⣿⣿⣿⣿⣿⣿⣿⣿⣿⣿⣿⣿⣿⣿⣿⣿⣿⡇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⣿⣿⣿⣿⣿⣿⣿⣿⣿⣿⣿⣿⣿⣿⣿⣿⣿⣿⣿⣿⣿⣿⣿⣿⣿⣿⣿⣿⣿⣿⣿⣿⣿⣿⣿⣿⣿⣿⣿⣿⣿⣿⠟⠃⠀⠀⠀⠀⠀⠀⠀⠈⠙⠛⠻⣿⣿⣿⣿⣿⣿⣿⣿⣿⣿⣿⣿⣿⣿⣿⣿⣿⣿⣿⣿⣿⣿⣿⣿⣿⣿⣿⣿⣿⣿⣿⣿⣿⣿⣿⡇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⣿⣿⣿⣿⣿⣿⣿⣿⣿⣿⣿⣿⣿⣿⣿⣿⣿⣿⣿⣿⣿⣿⣿⣿⣿⣿⣿⣿⣿⣿⣿⣿⣿⣿⣿⣿⣿⣿⣿⣿⣿⣧⡀⠀⠀⠀⠀⠀⠀⠀⠀⠀⠀⠀⢈⣿⣿⣿⣿⣿⣿⣿⣿⣿⣿⣿⣿⣿⣿⣿⣿⣿⣿⣿⣿⣿⣿⣿⣿⣿⣿⣿⣿⣿⣿⣿⣿⣿⣿⣿⡇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⣿⣿⣿⣿⣿⣿⣿⣿⣿⣿⣿⣿⣿⣿⣿⣿⣿⣿⣿⣿⣿⣿⣿⣿⣿⣿⣿⣿⣿⣿⣿⣿⣿⣿⣿⣿⣿⣿⣿⣿⣿⣿⣿⣷⣶⣶⣶⣾⣿⣿⣿⣿⣿⣿⣿⣿⣿⣿⣿⣿⣿⣿⣿⣿⣿⣿⣿⣿⣿⣿⣿⣿⣿⣿⣿⣿⣿⣿⣿⣿⣿⣿⣿⣿⣿⣿⣿⣿⣿⣿⡇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⣿⣿⣿⣿⣿⣿⣿⣿⣿⣿⣿⣿⣿⣿⣿⣿⣿⣿⣿⣿⣿⣿⣿⣿⣿⣿⣿⣿⣿⣿⣿⣿⣿⣿⣿⣿⣿⣿⣿⣿⣿⣿⣿⡟⠉⠀⠀⠈⠻⣿⣿⣿⣿⣿⣿⣿⣿⣿⣿⣿⣿⣿⣿⣿⣿⣿⣿⣿⣿⣿⣿⣿⣿⣿⣿⣿⣿⣿⣿⣿⣿⣿⣿⣿⣿⣿⣿⣿⣿⣿⡇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⣿⣿⣿⣿⣿⣿⣿⣿⣿⣿⣿⣿⣿⣿⣿⣿⣿⣿⣿⣿⣿⣿⣿⣿⣿⣿⣿⣿⣿⣿⣿⣿⣿⣿⣿⣿⣿⣿⣿⣿⣿⣿⠋⠁⠀⠀⠀⠀⠈⢹⣿⣿⣿⣿⣿⣿⣿⣿⣿⣿⣿⣿⣿⣿⣿⣿⣿⣿⣿⣿⣿⣿⣿⣿⣿⣿⣿⣿⣿⣿⣿⣿⣿⣿⣿⣿⣿⣿⣿⣿⡇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⣿⣿⣿⣿⣿⣿⣿⣿⣿⣿⣿⣿⣿⣿⣿⣿⣿⣿⣿⣿⣿⣿⣿⣿⣿⣿⣿⣿⣿⣿⣿⣿⣿⣿⣿⣿⣿⣿⣿⣿⣿⣿⡅⠀⠀⠀⠀⠀⠀⢠⣿⣿⣿⣿⣿⣿⣿⣿⣿⣿⣿⣿⣿⣿⣿⣿⣿⣿⣿⣿⣿⣿⣿⣿⣿⣿⣿⣿⣿⣿⣿⣿⣿⣿⣿⣿⣿⣿⣿⣿⡇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⣿⣿⣿⣿⣿⣿⣿⣿⣿⣿⣿⣿⣿⣿⣿⣿⣿⣿⣿⣿⣿⣿⣿⣿⣿⣿⣿⣿⣿⣿⣿⣿⣿⣿⣿⣿⣿⣿⣷⣄⡀⠀⠀⠀⠀⠀⠀⠀⠀⠀⢀⣼⣿⣿⣿⣿⣿⣿⣿⣿⣿⣿⣿⣿⣿⣿⣿⣿⣿⣿⣿⣿⣿⣿⣿⣿⣿⣿⣿⣿⣿⣿⣿⣿⣿⣿⣿⣿⣿⣿⡇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⣿⣿⣿⣿⣿⣿⣿⣿⣿⣿⣿⣿⣿⣿⣿⣿⣿⣿⣿⣿⣿⣿⣿⣿⣿⣿⣿⣿⣿⣿⣿⣿⣿⣿⣿⣿⣿⣿⣿⣿⣿⣿⣶⡆⠀⠀⠀⠀⠀⠶⠿⣿⣿⣿⣿⣿⣿⣿⣿⣿⣿⣿⣿⣿⣿⣿⣿⣿⣿⣿⣿⣿⣿⣿⣿⣿⣿⣿⣿⣿⣿⣿⣿⣿⣿⣿⣿⣿⣿⣿⡇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⣿⣿⣿⣿⣿⣿⣿⣿⣿⣿⣿⣿⣿⣿⣿⣿⣿⣿⣿⣿⣿⣿⣿⣿⣿⣿⣿⣿⣿⣿⣿⣿⣿⣿⣿⣿⣿⣿⣿⣿⣿⣿⠟⠃⠀⠀⠀⠀⠀⠀⠀⠀⠀⠉⠛⠿⣿⣿⣿⣿⣿⣿⣿⣿⣿⣿⣿⣿⣿⣿⣿⣿⣿⣿⣿⣿⣿⣿⣿⣿⣿⣿⣿⣿⣿⣿⣿⣿⣿⣿⡇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⣿⣿⣿⣿⣿⣿⣿⣿⣿⣿⣿⣿⣿⣿⣿⣿⣿⣿⣿⣿⣿⣿⣿⣿⣿⣿⣿⣿⣿⣿⣿⣿⣿⣿⣿⣿⣿⣿⣿⣿⣿⣷⣄⡀⠀⠀⠀⠀⠀⠀⠀⠀⠀⠀⠀⢶⣿⣿⣿⣿⣿⣿⣿⣿⣿⣿⣿⣿⣿⣿⣿⣿⣿⣿⣿⣿⣿⣿⣿⣿⣿⣿⣿⣿⣿⣿⣿⣿⣿⣿⡇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⣿⣿⣿⣿⣿⣿⣿⣿⣿⣿⣿⣿⣿⣿⣿⣿⣿⣿⣿⣿⣿⣿⣿⣿⣿⣿⣿⣿⣿⣿⣿⣿⣿⣿⣿⣿⣿⣿⣿⣿⣿⣿⣿⣿⣿⣿⣿⣿⣷⣿⣿⣶⣶⣶⣶⣿⣿⣿⣿⣿⣿⣿⣿⣿⣿⣿⣿⣿⣿⣿⣿⣿⣿⣿⣿⣿⣿⣿⣿⣿⣿⣿⣿⣿⣿⣿⣿⣿⣿⣿⡇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⣿⣿⣿⣿⣿⣿⣿⣿⣿⣿⣿⣿⣿⣿⣿⣿⣿⣿⣿⣿⣿⣿⣿⣿⣿⣿⣿⣿⣿⣿⣿⣿⣿⣿⣿⣿⣿⣿⣿⣿⣿⣿⣿⣿⡿⠿⠛⠿⣿⣿⣿⣿⣿⣿⣿⣿⣿⣿⣿⣿⣿⣿⣿⣿⣿⣿⣿⣿⣿⣿⣿⣿⣿⣿⣿⣿⣿⣿⣿⣿⣿⣿⣿⣿⣿⣿⣿⣿⣿⣿⡇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⣿⣿⣿⣿⣿⣿⣿⣿⣿⣿⣿⣿⣿⣿⣿⣿⣿⣿⣿⣿⣿⣿⣿⣿⣿⣿⣿⣿⣿⣿⣿⣿⣿⣿⣿⣿⣿⣿⣿⣿⣿⣿⡅⠀⠀⠀⠀⠀⠀⠈⣿⣿⣿⣿⣿⣿⣿⣿⣿⣿⣿⣿⣿⣿⣿⣿⣿⣿⣿⣿⣿⣿⣿⣿⣿⣿⣿⣿⣿⣿⣿⣿⣿⣿⣿⣿⣿⣿⣿⣿⡇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⣿⣿⣿⣿⣿⣿⣿⣿⣿⣿⣿⣿⣿⣿⣿⣿⣿⣿⣿⣿⣿⣿⣿⣿⣿⣿⣿⣿⣿⣿⣿⣿⣿⣿⣿⣿⣿⣿⣿⡿⠃⠀⠀⠀⠀⠀⠀⠀⠀⠀⠀⠘⣿⣿⣿⣿⣿⣿⣿⣿⣿⣿⣿⣿⣿⣿⣿⣿⣿⣿⣿⣿⣿⣿⣿⣿⣿⣿⣿⣿⣿⣿⣿⣿⣿⣿⣿⣿⣿⣿⡇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⣿⣿⣿⣿⣿⣿⣿⣿⣿⣿⣿⣿⣿⣿⣿⣿⣿⣿⣿⣿⣿⣿⣿⣿⣿⣿⣿⣿⣿⣿⣿⣿⣿⣿⣿⣿⣿⣿⣧⡀⠀⠀⠀⠀⠀⠀⠀⠀⠀⠀⠀⢀⣴⣿⣿⣿⣿⣿⣿⣿⣿⣿⣿⣿⣿⣿⣿⣿⣿⣿⣿⣿⣿⣿⣿⣿⣿⣿⣿⣿⣿⣿⣿⣿⣿⣿⣿⣿⣿⣿⡇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⣿⣿⣿⣿⣿⣿⣿⣿⣿⣿⣿⣿⣿⣿⣿⣿⣿⣿⣿⣿⣿⣿⣿⣿⣿⣿⣿⣿⣿⣿⣿⣿⣿⣿⣿⣿⣿⣿⣿⣿⣿⣶⣤⣀⠀⠀⠀⠀⠀⣠⣼⣿⣿⣿⣿⣿⣿⣿⣿⣿⣿⣿⣿⣿⣿⣿⣿⣿⣿⣿⣿⣿⣿⣿⣿⣿⣿⣿⣿⣿⣿⣿⣿⣿⣿⣿⣿⣿⣿⣿⡇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⣿⣿⣿⣿⣿⣿⣿⣿⣿⣿⣿⣿⣿⣿⣿⣿⣿⣿⣿⣿⣿⣿⣿⣿⣿⣿⣿⣿⣿⣿⣿⣿⣿⣿⣿⣿⣿⣿⣿⣿⣿⣿⣿⡿⠀⠀⠁⠀⠀⠉⠉⠛⠛⠻⢿⣿⣿⣿⣿⣿⣿⣿⣿⣿⣿⣿⣿⣿⣿⣿⣿⣿⣿⣿⣿⣿⣿⣿⣿⣿⣿⣿⣿⣿⣿⣿⣿⣿⣿⣿⡇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⣿⣿⣿⣿⣿⣿⣿⣿⣿⣿⣿⣿⣿⣿⣿⣿⣿⣿⣿⣿⣿⣿⣿⣿⣿⣿⣿⣿⣿⣿⣿⣿⣿⣿⣿⣿⣿⣿⣿⣿⣿⡿⠋⠀⠀⠀⠀⠀⠀⠀⠀⠀⠀⠀⠀⠉⠙⢻⣿⣿⣿⣿⣿⣿⣿⣿⣿⣿⣿⣿⣿⣿⣿⣿⣿⣿⣿⣿⣿⣿⣿⣿⣿⣿⣿⣿⣿⣿⣿⣿⡇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⣿⣿⣿⣿⣿⣿⣿⣿⣿⣿⣿⣿⣿⣿⣿⣿⣿⣿⣿⣿⣿⣿⣿⣿⣿⣿⣿⣿⣿⣿⣿⣿⣿⣿⣿⣿⣿⣿⣿⣿⣿⣇⠀⠀⠀⠀⠀⠀⠀⠀⠀⠀⠀⠀⠀⠀⣀⣠⣿⣿⣿⣿⣿⣿⣿⣿⣿⣿⣿⣿⣿⣿⣿⣿⣿⣿⣿⣿⣿⣿⣿⣿⣿⣿⣿⣿⣿⣿⣿⣿⡇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⣿⣿⣿⣿⣿⣿⣿⣿⣿⣿⣿⣿⣿⣿⣿⣿⣿⣿⣿⣿⣿⣿⣿⣿⣿⣿⣿⣿⣿⣿⣿⣿⣿⣿⣿⣿⣿⣿⣿⣿⣿⣿⣷⣶⣶⣤⣤⣄⣀⣀⣀⡀⠀⠀⠀⣹⣿⣿⣿⣿⣿⣿⣿⣿⣿⣿⣿⣿⣿⣿⣿⣿⣿⣿⣿⣿⣿⣿⣿⣿⣿⣿⣿⣿⣿⣿⣿⣿⣿⣿⡇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⣿⣿⣿⣿⣿⣿⣿⣿⣿⣿⣿⣿⣿⣿⣿⣿⣿⣿⣿⣿⣿⣿⣿⣿⣿⣿⣿⣿⣿⣿⣿⣿⣿⣿⣿⣿⣿⣿⣿⣿⣿⣿⣿⣿⣿⠟⠛⠛⠛⢿⣿⣿⣿⣿⣿⣿⣿⣿⣿⣿⣿⣿⣿⣿⣿⣿⣿⣿⣿⣿⣿⣿⣿⣿⣿⣿⣿⣿⣿⣿⣿⣿⣿⣿⣿⣿⣿⣿⣿⣿⡇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⣿⣿⣿⣿⣿⣿⣿⣿⣿⣿⣿⣿⣿⣿⣿⣿⣿⣿⣿⣿⣿⣿⣿⣿⣿⣿⣿⣿⣿⣿⣿⣿⣿⣿⣿⣿⣿⣿⣿⣿⣿⣿⣿⡿⠁⠀⠀⠀⠀⠀⠙⣿⣿⣿⣿⣿⣿⣿⣿⣿⣿⣿⣿⣿⣿⣿⣿⣿⣿⣿⣿⣿⣿⣿⣿⣿⣿⣿⣿⣿⣿⣿⣿⣿⣿⣿⣿⣿⣿⣿⡇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⣿⣿⣿⣿⣿⣿⣿⣿⣿⣿⣿⣿⣿⣿⣿⣿⣿⣿⣿⣿⣿⣿⣿⣿⣿⣿⣿⣿⣿⣿⣿⣿⣿⣿⣿⣿⣿⣿⣿⣿⣿⣿⣿⣿⡄⠀⠀⠀⠀⠀⢠⣿⣿⣿⣿⣿⣿⣿⣿⣿⣿⣿⣿⣿⣿⣿⣿⣿⣿⣿⣿⣿⣿⣿⣿⣿⣿⣿⣿⣿⣿⣿⣿⣿⣿⣿⣿⣿⣿⣿⡇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⣿⣿⣿⣿⣿⣿⣿⣿⣿⣿⣿⣿⣿⣿⣿⣿⣿⣿⣿⣿⣿⣿⣿⣿⣿⣿⣿⣿⣿⣿⣿⣿⣿⣿⣿⣿⣿⣿⣿⣿⣿⣿⣿⠛⠉⠁⠀⠀⠀⠀⠛⠿⣿⣿⣿⣿⣿⣿⣿⣿⣿⣿⣿⣿⣿⣿⣿⣿⣿⣿⣿⣿⣿⣿⣿⣿⣿⣿⣿⣿⣿⣿⣿⣿⣿⣿⣿⣿⣿⣿⡇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⣿⣿⣿⣿⣿⣿⣿⣿⣿⣿⣿⣿⣿⣿⣿⣿⣿⣿⣿⣿⣿⣿⣿⣿⣿⣿⣿⣿⣿⣿⣿⣿⣿⣿⣿⣿⣿⣿⣿⣿⣿⣿⣿⡇⠀⠀⠀⠀⠀⠀⠐⣾⣿⣿⣿⣿⣿⣿⣿⣿⣿⣿⣿⣿⣿⣿⣿⣿⣿⣿⣿⣿⣿⣿⣿⣿⣿⣿⣿⣿⣿⣿⣿⣿⣿⣿⣿⣿⣿⣿⡇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⣿⣿⣿⣿⣿⣿⣿⣿⣿⣿⣿⣿⣿⣿⣿⣿⣿⣿⣿⣿⣿⣿⣿⣿⣿⣿⣿⣿⣿⣿⣿⣿⣿⣿⣿⣿⣿⣿⣿⣿⣿⠋⠀⠀⠀⠀⠀⠀⠀⠀⠀⠀⠀⢻⣿⣿⣿⣿⣿⣿⣿⣿⣿⣿⣿⣿⣿⣿⣿⣿⣿⣿⣿⣿⣿⣿⣿⣿⣿⣿⣿⣿⣿⣿⣿⣿⣿⣿⣿⣿⡇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⣿⣿⣿⣿⣿⣿⣿⣿⣿⣿⣿⣿⣿⣿⣿⣿⣿⣿⣿⣿⣿⣿⣿⣿⣿⣿⣿⣿⣿⣿⣿⣿⣿⣿⣿⣿⣿⣿⣧⣀⠀⠀⠀⠀⠀⠀⠀⠀⠀⠀⠀⠀⠀⠀⢀⣾⣿⣿⣿⣿⣿⣿⣿⣿⣿⣿⣿⣿⣿⣿⣿⣿⣿⣿⣿⣿⣿⣿⣿⣿⣿⣿⣿⣿⣿⣿⣿⣿⣿⣿⡇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⣿⣿⣿⣿⣿⣿⣿⣿⣿⣿⣿⣿⣿⣿⣿⣿⣿⣿⣿⣿⣿⣿⣿⣿⣿⣿⣿⣿⣿⣿⣿⣿⣿⣿⣿⣿⣿⣿⣿⣿⣷⣦⣀⠀⠀⠀⠀⠀⠀⠀⢀⢀⣠⣴⣾⣿⣿⣿⣿⣿⣿⣿⣿⣿⣿⣿⣿⣿⣿⣿⣿⣿⣿⣿⣿⣿⣿⣿⣿⣿⣿⣿⣿⣿⣿⣿⣿⣿⣿⣿⡇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⣿⣿⣿⣿⣿⣿⣿⣿⣿⣿⣿⣿⣿⣿⣿⣿⣿⣿⣿⣿⣿⣿⣿⣿⣿⣿⣿⣿⣿⣿⣿⣿⣿⣿⣿⣿⣿⣿⣿⣿⣿⣿⣿⣿⡆⠀⠀⣤⠀⠀⢸⣿⣿⣿⣿⣿⣿⣿⣿⣿⣿⣿⣿⣿⣿⣿⣿⣿⣿⣿⣿⣿⣿⣿⣿⣿⣿⣿⣿⣿⣿⣿⣿⣿⣿⣿⣿⣿⣿⣿⡇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⣿⣿⣿⣿⣿⣿⣿⣿⣿⣿⣿⣿⣿⣿⣿⣿⣿⣿⣿⣿⣿⣿⣿⣿⣿⣿⣿⣿⣿⣿⣿⣿⣿⣿⣿⣿⣿⣿⣿⣿⣿⣿⣿⣿⠷⠀⠀⠉⠀⠀⠈⠉⠙⠛⠿⢿⣿⣿⣿⣿⣿⣿⣿⣿⣿⣿⣿⣿⣿⣿⣿⣿⣿⣿⣿⣿⣿⣿⣿⣿⣿⣿⣿⣿⣿⣿⣿⣿⣿⣿⡇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⣿⣿⣿⣿⣿⣿⣿⣿⣿⣿⣿⣿⣿⣿⣿⣿⣿⣿⣿⣿⣿⣿⣿⣿⣿⣿⣿⣿⣿⣿⣿⣿⣿⣿⣿⣿⣿⣿⣿⣿⣿⣿⠋⠀⠀⠀⠀⠀⠀⠀⠀⠀⠀⠀⠀⠀⠈⠙⢿⣿⣿⣿⣿⣿⣿⣿⣿⣿⣿⣿⣿⣿⣿⣿⣿⣿⣿⣿⣿⣿⣿⣿⣿⣿⣿⣿⣿⣿⣿⣿⡇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⣿⣿⣿⣿⣿⣿⣿⣿⣿⣿⣿⣿⣿⣿⣿⣿⣿⣿⣿⣿⣿⣿⣿⣿⣿⣿⣿⣿⣿⣿⣿⣿⣿⣿⣿⣿⣿⣿⣿⣿⣿⣿⣿⣿⠟⠉⠀⠀⠀⠈⠻⣿⣿⣿⣿⣿⣿⣿⣿⣿⣿⣿⣿⣿⣿⣿⣿⣿⣿⣿⣿⣿⣿⣿⣿⣿⣿⣿⣿⣿⣿⣿⣿⣿⣿⣿⣿⣿⣿⣿⡇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⣿⣿⣿⣿⣿⣿⣿⣿⣿⣿⣿⣿⣿⣿⣿⣿⣿⣿⣿⣿⣿⣿⣿⣿⣿⣿⣿⣿⣿⣿⣿⣿⣿⣿⣿⣿⣿⣿⣿⣿⣿⣿⣿⣷⡄⠀⠀⠀⠀⠀⠀⢸⣿⣿⣿⣿⣿⣿⣿⣿⣿⣿⣿⣿⣿⣿⣿⣿⣿⣿⣿⣿⣿⣿⣿⣿⣿⣿⣿⣿⣿⣿⣿⣿⣿⣿⣿⣿⣿⣿⡇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⣿⣿⣿⣿⣿⣿⣿⣿⣿⣿⣿⣿⣿⣿⣿⣿⣿⣿⣿⣿⣿⣿⣿⣿⣿⣿⣿⣿⣿⣿⣿⣿⣿⣿⣿⣿⣿⣿⣿⣿⣿⣿⣿⣿⣧⣀⠀⠀⠀⠀⢀⣾⣿⣿⣿⣿⣿⣿⣿⣿⣿⣿⣿⣿⣿⣿⣿⣿⣿⣿⣿⣿⣿⣿⣿⣿⣿⣿⣿⣿⣿⣿⣿⣿⣿⣿⣿⣿⣿⣿⡇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⣿⣿⣿⣿⣿⣿⣿⣿⣿⣿⣿⣿⣿⣿⣿⣿⣿⣿⣿⣿⣿⣿⣿⣿⣿⣿⣿⣿⣿⣿⣿⣿⣿⣿⣿⣿⣿⣿⣿⣿⣿⣿⣿⡏⠀⠀⠀⠀⠀⠀⠀⠉⢻⣿⣿⣿⣿⣿⣿⣿⣿⣿⣿⣿⣿⣿⣿⣿⣿⣿⣿⣿⣿⣿⣿⣿⣿⣿⣿⣿⣿⣿⣿⣿⣿⣿⣿⣿⣿⣿⡇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⣿⣿⣿⣿⣿⣿⣿⣿⣿⣿⣿⣿⣿⣿⣿⣿⣿⣿⣿⣿⣿⣿⣿⣿⣿⣿⣿⣿⣿⣿⣿⣿⣿⣿⣿⣿⣿⣿⣿⣿⣿⣿⣟⠁⠀⠀⠀⠀⠀⠀⠀⠀⣼⣿⣿⣿⣿⣿⣿⣿⣿⣿⣿⣿⣿⣿⣿⣿⣿⣿⣿⣿⣿⣿⣿⣿⣿⣿⣿⣿⣿⣿⣿⣿⣿⣿⣿⣿⣿⣿⡇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⣿⣿⣿⣿⣿⣿⣿⣿⣿⣿⣿⣿⣿⣿⣿⣿⣿⣿⣿⣿⣿⣿⣿⣿⣿⣿⣿⣿⣿⣿⣿⣿⣿⣿⣿⣿⣿⣿⣿⣿⣿⣿⣿⠀⠀⠀⠀⠀⠀⠀⠀⠺⣿⣿⣿⣿⣿⣿⣿⣿⣿⣿⣿⣿⣿⣿⣿⣿⣿⣿⣿⣿⣿⣿⣿⣿⣿⣿⣿⣿⣿⣿⣿⣿⣿⣿⣿⣿⣿⣿⡇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⣿⣿⣿⣿⣿⣿⣿⣿⣿⣿⣿⣿⣿⣿⣿⣿⣿⣿⣿⣿⣿⣿⣿⣿⣿⣿⣿⣿⣿⣿⣿⣿⣿⣿⣿⣿⣿⣿⣇⡀⠀⠀⠀⠀⠀⠀⠀⠀⠀⠀⠀⠀⠀⠀⠀⠀⣸⣿⣿⣿⣿⣿⣿⣿⣿⣿⣿⣿⣿⣿⣿⣿⣿⣿⣿⣿⣿⣿⣿⣿⣿⣿⣿⣿⣿⣿⣿⣿⣿⣿⡇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⣿⣿⣿⣿⣿⣿⣿⣿⣿⣿⣿⣿⣿⣿⣿⣿⣿⣿⣿⣿⣿⣿⣿⣿⣿⣿⣿⣿⣿⣿⣿⣿⣿⣿⣿⣿⣿⣿⣿⣿⣦⡀⠀⠀⠀⠀⠀⠀⠀⠀⠀⠀⠀⠀⢀⣴⣿⣿⣿⣿⣿⣿⣿⣿⣿⣿⣿⣿⣿⣿⣿⣿⣿⣿⣿⣿⣿⣿⣿⣿⣿⣿⣿⣿⣿⣿⣿⣿⣿⣿⡇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⣿⣿⣿⣿⣿⣿⣿⣿⣿⣿⣿⣿⣿⣿⣿⣿⣿⣿⣿⣿⣿⣿⣿⣿⣿⣿⣿⣿⣿⣿⣿⣿⣿⣿⣿⣿⣿⣿⣿⣿⣿⣿⣷⣤⣀⠀⠀⢀⠀⠀⠀⣤⣶⣿⣿⣿⣿⣿⣿⣿⣿⣿⣿⣿⣿⣿⣿⣿⣿⣿⣿⣿⣿⣿⣿⣿⣿⣿⣿⣿⣿⣿⣿⣿⣿⣿⣿⣿⣿⣿⡇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⣿⣿⣿⣿⣿⣿⣿⣿⣿⣿⣿⣿⣿⣿⣿⣿⣿⣿⣿⣿⣿⣿⣿⣿⣿⣿⣿⣿⣿⣿⣿⣿⣿⣿⣿⣿⣿⣿⣿⣿⣿⣿⣿⣿⣿⠀⠀⢸⡆⠀⠀⢿⣿⣿⣿⣿⣿⣿⣿⣿⣿⣿⣿⣿⣿⣿⣿⣿⣿⣿⣿⣿⣿⣿⣿⣿⣿⣿⣿⣿⣿⣿⣿⣿⣿⣿⣿⣿⣿⣿⡇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⣿⣿⣿⣿⣿⣿⣿⣿⣿⣿⣿⣿⣿⣿⣿⣿⣿⣿⣿⣿⣿⣿⣿⣿⣿⣿⣿⣿⣿⣿⣿⣿⣿⣿⣿⣿⣿⣿⣿⣿⣿⣿⣿⠿⠛⠀⠀⠀⠀⠀⠀⠀⠀⠀⠉⠛⠿⣿⣿⣿⣿⣿⣿⣿⣿⣿⣿⣿⣿⣿⣿⣿⣿⣿⣿⣿⣿⣿⣿⣿⣿⣿⣿⣿⣿⣿⣿⣿⣿⣿⡇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⣿⣿⣿⣿⣿⣿⣿⣿⣿⣿⣿⣿⣿⣿⣿⣿⣿⣿⣿⣿⣿⣿⣿⣿⣿⣿⣿⣿⣿⣿⣿⣿⣿⣿⣿⣿⣿⣿⣿⣿⣿⣿⣿⣿⣿⣿⡿⠿⠿⠿⢿⣿⣿⣿⣿⣿⣿⣿⣿⣿⣿⣿⣿⣿⣿⣿⣿⣿⣿⣿⣿⣿⣿⣿⣿⣿⣿⣿⣿⣿⣿⣿⣿⣿⣿⣿⣿⣿⣿⣿⡇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⣿⣿⣿⣿⣿⣿⣿⣿⣿⣿⣿⣿⣿⣿⣿⣿⣿⣿⣿⣿⣿⣿⣿⣿⣿⣿⣿⣿⣿⣿⣿⣿⣿⣿⣿⣿⣿⣿⣿⣿⣿⣿⣿⣿⡟⠉⠀⠀⠀⠀⠀⠙⢿⣿⣿⣿⣿⣿⣿⣿⣿⣿⣿⣿⣿⣿⣿⣿⣿⣿⣿⣿⣿⣿⣿⣿⣿⣿⣿⣿⣿⣿⣿⣿⣿⣿⣿⣿⣿⣿⡇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⣿⣿⣿⣿⣿⣿⣿⣿⣿⣿⣿⣿⣿⣿⣿⣿⣿⣿⣿⣿⣿⣿⣿⣿⣿⣿⣿⣿⣿⣿⣿⣿⣿⣿⣿⣿⣿⣿⣿⣿⣿⣿⣿⣿⣆⠀⠀⠀⠀⠀⠀⠀⠀⣿⣿⣿⣿⣿⣿⣿⣿⣿⣿⣿⣿⣿⣿⣿⣿⣿⣿⣿⣿⣿⣿⣿⣿⣿⣿⣿⣿⣿⣿⣿⣿⣿⣿⣿⣿⣿⡇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⣿⣿⣿⣿⣿⣿⣿⣿⣿⣿⣿⣿⣿⣿⣿⣿⣿⣿⣿⣿⣿⣿⣿⣿⣿⣿⣿⣿⣿⣿⣿⣿⣿⣿⣿⣿⣿⣿⣿⣿⣿⣿⣿⣿⣿⣇⠀⠀⠀⠀⠀⠀⢠⣿⣿⣿⣿⣿⣿⣿⣿⣿⣿⣿⣿⣿⣿⣿⣿⣿⣿⣿⣿⣿⣿⣿⣿⣿⣿⣿⣿⣿⣿⣿⣿⣿⣿⣿⣿⣿⡇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⣿⣿⣿⣿⣿⣿⣿⣿⣿⣿⣿⣿⣿⣿⣿⣿⣿⣿⣿⣿⣿⣿⣿⣿⣿⣿⣿⣿⣿⣿⣿⣿⣿⣿⣿⣿⣿⣿⣿⣿⣿⣿⣿⣿⡟⠛⠉⠀⠀⠀⠀⠀⠻⢿⣿⣿⣿⣿⣿⣿⣿⣿⣿⣿⣿⣿⣿⣿⣿⣿⣿⣿⣿⣿⣿⣿⣿⣿⣿⣿⣿⣿⣿⣿⣿⣿⣿⣿⣿⣿⡇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⣿⣿⣿⣿⣿⣿⣿⣿⣿⣿⣿⣿⣿⣿⣿⣿⣿⣿⣿⣿⣿⣿⣿⣿⣿⣿⣿⣿⣿⣿⣿⣿⣿⣿⣿⣿⣿⣿⣿⣿⣿⡿⠛⠋⠁⠀⠀⠀⠀⠀⠀⠀⠀⢀⣿⣿⣿⣿⣿⣿⣿⣿⣿⣿⣿⣿⣿⣿⣿⣿⣿⣿⣿⣿⣿⣿⣿⣿⣿⣿⣿⣿⣿⣿⣿⣿⣿⣿⣿⣿⡇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⣿⣿⣿⣿⣿⣿⣿⣿⣿⣿⣿⣿⣿⣿⣿⣿⣿⣿⣿⣿⣿⣿⣿⣿⣿⣿⣿⣿⣿⣿⣿⣿⣿⣿⣿⣿⣿⣿⣿⣿⣿⣿⠀⠀⠀⠀⠀⠀⠀⠀⠀⠀⠀⣽⣿⣿⣿⣿⣿⣿⣿⣿⣿⣿⣿⣿⣿⣿⣿⣿⣿⣿⣿⣿⣿⣿⣿⣿⣿⣿⣿⣿⣿⣿⣿⣿⣿⣿⣿⣿⡇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⣿⣿⣿⣿⣿⣿⣿⣿⣿⣿⣿⣿⣿⣿⣿⣿⣿⣿⣿⣿⣿⣿⣿⣿⣿⣿⣿⣿⣿⣿⣿⣿⣿⣿⣿⣿⣿⣿⣿⣿⣿⣷⣄⠀⠀⠀⠀⠀⠀⠀⠀⠀⠀⠀⢹⣿⣿⣿⣿⣿⣿⣿⣿⣿⣿⣿⣿⣿⣿⣿⣿⣿⣿⣿⣿⣿⣿⣿⣿⣿⣿⣿⣿⣿⣿⣿⣿⣿⣿⣿⡇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⣿⣿⣿⣿⣿⣿⣿⣿⣿⣿⣿⣿⣿⣿⣿⣿⣿⣿⣿⣿⣿⣿⣿⣿⣿⣿⣿⣿⣿⣿⣿⣿⣿⣿⣿⣿⣿⣿⣿⣿⣷⡀⠀⠀⠀⠀⠀⠀⠀⠀⠀⠀⠀⠀⠀⠀⢀⣠⣿⣿⣿⣿⣿⣿⣿⣿⣿⣿⣿⣿⣿⣿⣿⣿⣿⣿⣿⣿⣿⣿⣿⣿⣿⣿⣿⣿⣿⣿⣿⣿⡇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⣿⣿⣿⣿⣿⣿⣿⣿⣿⣿⣿⣿⣿⣿⣿⣿⣿⣿⣿⣿⣿⣿⣿⣿⣿⣿⣿⣿⣿⣿⣿⣿⣿⣿⣿⣿⣿⣿⣿⣿⣿⣿⣶⣄⡀⠀⠀⠀⠀⠀⠀⠀⣠⣤⣴⣶⣿⣿⣿⣿⣿⣿⣿⣿⣿⣿⣿⣿⣿⣿⣿⣿⣿⣿⣿⣿⣿⣿⣿⣿⣿⣿⣿⣿⣿⣿⣿⣿⣿⣿⡇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⣿⣿⣿⣿⣿⣿⣿⣿⣿⣿⣿⣿⣿⣿⣿⣿⣿⣿⣿⣿⣿⣿⣿⣿⣿⣿⣿⣿⣿⣿⣿⣿⣿⣿⣿⣿⣿⣿⣿⣿⣿⣿⣿⣿⣿⣇⠀⠀⢸⠀⠀⠀⢿⣿⣿⣿⣿⣿⣿⣿⣿⣿⣿⣿⣿⣿⣿⣿⣿⣿⣿⣿⣿⣿⣿⣿⣿⣿⣿⣿⣿⣿⣿⣿⣿⣿⣿⣿⣿⣿⡇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⣿⣿⣿⣿⣿⣿⣿⣿⣿⣿⣿⣿⣿⣿⣿⣿⣿⣿⣿⣿⣿⣿⣿⣿⣿⣿⣿⣿⣿⣿⣿⣿⣿⣿⣿⣿⣿⣿⣿⣿⣿⣿⣿⣿⣿⠿⠋⠁⠀⠀⠈⠛⢿⣿⣿⣿⣿⣿⣿⣿⣿⣿⣿⣿⣿⣿⣿⣿⣿⣿⣿⣿⣿⣿⣿⣿⣿⣿⣿⣿⣿⣿⣿⣿⣿⣿⣿⣿⣿⣿⡇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⣿⣿⣿⣿⣿⣿⣿⣿⣿⣿⣿⣿⣿⣿⣿⣿⣿⣿⣿⣿⣿⣿⣿⣿⣿⣿⣿⣿⣿⣿⣿⣿⣿⣿⣿⣿⣿⣿⣿⣿⣿⣿⣿⣿⡏⠀⠀⠀⠀⠀⠀⠀⠈⢻⣿⣿⣿⣿⣿⣿⣿⣿⣿⣿⣿⣿⣿⣿⣿⣿⣿⣿⣿⣿⣿⣿⣿⣿⣿⣿⣿⣿⣿⣿⣿⣿⣿⣿⣿⣿⡇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⣿⣿⣿⣿⣿⣿⣿⣿⣿⣿⣿⣿⣿⣿⣿⣿⣿⣿⣿⣿⣿⣿⣿⣿⣿⣿⣿⣿⣿⣿⣿⣿⣿⣿⣿⣿⣿⣿⣿⣿⣿⣿⣿⣿⣿⣿⣦⡀⠀⠀⠀⠀⢀⣼⣿⣿⣿⣿⣿⣿⣿⣿⣿⣿⣿⣿⣿⣿⣿⣿⣿⣿⣿⣿⣿⣿⣿⣿⣿⣿⣿⣿⣿⣿⣿⣿⣿⣿⣿⣿⡇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⣿⣿⣿⣿⣿⣿⣿⣿⣿⣿⣿⣿⣿⣿⣿⣿⣿⣿⣿⣿⣿⣿⣿⣿⣿⣿⣿⣿⣿⣿⣿⣿⣿⣿⣿⣿⣿⣿⣿⣿⣿⣿⣿⣿⣿⠉⠀⠀⠀⠀⠀⠀⠈⠙⢿⣿⣿⣿⣿⣿⣿⣿⣿⣿⣿⣿⣿⣿⣿⣿⣿⣿⣿⣿⣿⣿⣿⣿⣿⣿⣿⣿⣿⣿⣿⣿⣿⣿⣿⣿⡇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⣿⣿⣿⣿⣿⣿⣿⣿⣿⣿⣿⣿⣿⣿⣿⣿⣿⣿⣿⣿⣿⣿⣿⣿⣿⣿⣿⣿⣿⣿⣿⣿⣿⣿⣿⣿⣿⣿⣿⣿⣿⡅⠀⠀⠈⠀⠀⠀⠀⠀⠀⠀⠀⠀⣸⣿⣿⣿⣿⣿⣿⣿⣿⣿⣿⣿⣿⣿⣿⣿⣿⣿⣿⣿⣿⣿⣿⣿⣿⣿⣿⣿⣿⣿⣿⣿⣿⣿⣿⣿⡇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⣿⣿⣿⣿⣿⣿⣿⣿⣿⣿⣿⣿⣿⣿⣿⣿⣿⣿⣿⣿⣿⣿⣿⣿⣿⣿⣿⣿⣿⣿⣿⣿⣿⣿⣿⣿⣿⣿⣿⣿⣿⠇⠀⠀⠀⠀⠀⠀⠀⠀⠀⠀⠈⢻⣿⣿⣿⣿⣿⣿⣿⣿⣿⣿⣿⣿⣿⣿⣿⣿⣿⣿⣿⣿⣿⣿⣿⣿⣿⣿⣿⣿⣿⣿⣿⣿⣿⣿⣿⣿⡇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⣿⣿⣿⣿⣿⣿⣿⣿⣿⣿⣿⣿⣿⣿⣿⣿⣿⣿⣿⣿⣿⣿⣿⣿⣿⣿⣿⣿⣿⣿⣿⣿⣿⣿⣿⣿⣿⣿⣿⣿⣿⣦⡄⠀⠀⠀⠀⠀⠀⠀⠀⠀⠀⠀⠀⢿⣿⣿⣿⣿⣿⣿⣿⣿⣿⣿⣿⣿⣿⣿⣿⣿⣿⣿⣿⣿⣿⣿⣿⣿⣿⣿⣿⣿⣿⣿⣿⣿⣿⣿⡇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⣿⣿⣿⣿⣿⣿⣿⣿⣿⣿⣿⣿⣿⣿⣿⣿⣿⣿⣿⣿⣿⣿⣿⣿⣿⣿⣿⣿⣿⣿⣿⣿⣿⣿⣿⣿⣿⣿⣿⣿⣆⠀⠀⠀⠀⠀⠀⠀⠀⠀⠀⠀⠀⠀⠀⠀⠀⠀⠀⣾⣿⣿⣿⣿⣿⣿⣿⣿⣿⣿⣿⣿⣿⣿⣿⣿⣿⣿⣿⣿⣿⣿⣿⣿⣿⣿⣿⣿⣿⣿⡇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⣿⣿⣿⣿⣿⣿⣿⣿⣿⣿⣿⣿⣿⣿⣿⣿⣿⣿⣿⣿⣿⣿⣿⣿⣿⣿⣿⣿⣿⣿⣿⣿⣿⣿⣿⣿⣿⣿⣿⣿⣿⣦⡀⠀⠀⠀⠀⠀⠀⠀⠀⠀⠀⠀⠀⠀⢀⣠⣶⣿⣿⣿⣿⣿⣿⣿⣿⣿⣿⣿⣿⣿⣿⣿⣿⣿⣿⣿⣿⣿⣿⣿⣿⣿⣿⣿⣿⣿⣿⣿⡇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⣿⣿⣿⣿⣿⣿⣿⣿⣿⣿⣿⣿⣿⣿⣿⣿⣿⣿⣿⣿⣿⣿⣿⣿⣿⣿⣿⣿⣿⣿⣿⣿⣿⣿⣿⣿⣿⣿⣿⣿⣿⣿⣿⣷⣤⣤⠀⠀⠀⠀⠀⠀⢰⣶⣶⣿⣿⣿⣿⣿⣿⣿⣿⣿⣿⣿⣿⣿⣿⣿⣿⣿⣿⣿⣿⣿⣿⣿⣿⣿⣿⣿⣿⣿⣿⣿⣿⣿⣿⣿⡇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⣿⣿⣿⣿⣿⣿⣿⣿⣿⣿⣿⣿⣿⣿⣿⣿⣿⣿⣿⣿⣿⣿⣿⣿⣿⣿⣿⣿⣿⣿⣿⣿⣿⣿⣿⣿⣿⣿⣿⣿⣿⣿⣿⣿⣿⣿⣿⡿⠿⠛⠻⠿⣿⣿⣿⣿⣿⣿⣿⣿⣿⣿⣿⣿⣿⣿⣿⣿⣿⣿⣿⣿⣿⣿⣿⣿⣿⣿⣿⣿⣿⣿⣿⣿⣿⣿⣿⣿⣿⣿⡇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⣿⣿⣿⣿⣿⣿⣿⣿⣿⣿⣿⣿⣿⣿⣿⣿⣿⣿⣿⣿⣿⣿⣿⣿⣿⣿⣿⣿⣿⣿⣿⣿⣿⣿⣿⣿⣿⣿⣿⣿⣿⣿⣿⣿⣿⡟⠁⠀⠀⠀⠀⠀⠀⠙⣿⣿⣿⣿⣿⣿⣿⣿⣿⣿⣿⣿⣿⣿⣿⣿⣿⣿⣿⣿⣿⣿⣿⣿⣿⣿⣿⣿⣿⣿⣿⣿⣿⣿⣿⣿⡇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⣿⣿⣿⣿⣿⣿⣿⣿⣿⣿⣿⣿⣿⣿⣿⣿⣿⣿⣿⣿⣿⣿⣿⣿⣿⣿⣿⣿⣿⣿⣿⣿⣿⣿⣿⣿⣿⣿⣿⣿⣿⣿⣿⣿⣿⣿⣿⣤⡀⠀⠀⠀⠀⠀⡄⣾⣿⣿⣿⣿⣿⣿⣿⣿⣿⣿⣿⣿⣿⣿⣿⣿⣿⣿⣿⣿⣿⣿⣿⣿⣿⣿⣿⣿⣿⣿⣿⣿⣿⣿⡇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⣿⣿⣿⣿⣿⣿⣿⣿⣿⣿⣿⣿⣿⣿⣿⣿⣿⣿⣿⣿⣿⣿⣿⣿⣿⣿⣿⣿⣿⣿⣿⣿⣿⣿⣿⣿⣿⣿⣿⣿⣿⣿⣿⣿⣿⣿⠟⠋⠁⠀⠀⠀⠀⠀⠛⢿⣿⣿⣿⣿⣿⣿⣿⣿⣿⣿⣿⣿⣿⣿⣿⣿⣿⣿⣿⣿⣿⣿⣿⣿⣿⣿⣿⣿⣿⣿⣿⣿⣿⣿⡇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⣿⣿⣿⣿⣿⣿⣿⣿⣿⣿⣿⣿⣿⣿⣿⣿⣿⣿⣿⣿⣿⣿⣿⣿⣿⣿⣿⣿⣿⣿⣿⣿⣿⣿⣿⣿⣿⣿⣿⣿⡯⠉⠀⠈⢿⡟⠀⠀⠀⠀⠀⠀⠀⠀⠀⠀⣿⣿⣿⣿⣿⣿⣿⣿⣿⣿⣿⣿⣿⣿⣿⣿⣿⣿⣿⣿⣿⣿⣿⣿⣿⣿⣿⣿⣿⣿⣿⣿⣿⣿⡇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⣿⣿⣿⣿⣿⣿⣿⣿⣿⣿⣿⣿⣿⣿⣿⣿⣿⣿⣿⣿⣿⣿⣿⣿⣿⣿⣿⣿⣿⣿⣿⣿⣿⣿⣿⣿⣿⣿⣿⣿⡇⠀⠀⠀⢾⡟⠀⠀⠀⠀⠀⠀⠀⠀⠀⣸⣿⣿⣿⣿⣿⣿⣿⣿⣿⣿⣿⣿⣿⣿⣿⣿⣿⣿⣿⣿⣿⣿⣿⣿⣿⣿⣿⣿⣿⣿⣿⣿⣿⣿⡇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⣿⣿⣿⣿⣿⣿⣿⣿⣿⣿⣿⣿⣿⣿⣿⣿⣿⣿⣿⣿⣿⣿⣿⣿⣿⣿⣿⣿⣿⣿⣿⣿⣿⣿⣿⣿⣿⣿⣿⣿⡇⠀⠀⠀⠸⠇⠀⠀⠀⠀⠀⠀⠀⠀⠘⣿⣿⣿⣿⣿⣿⣿⣿⣿⣿⣿⣿⣿⣿⣿⣿⣿⣿⣿⣿⣿⣿⣿⣿⣿⣿⣿⣿⣿⣿⣿⣿⣿⣿⣿⡇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⣿⣿⣿⣿⣿⣿⣿⣿⣿⣿⣿⣿⣿⣿⣿⣿⣿⣿⣿⣿⣿⣿⣿⣿⣿⣿⣿⣿⣿⣿⣿⣿⣿⣿⣿⣿⣿⣿⣿⣟⠀⠀⠀⠀⠀⠀⠀⠀⠀⠀⠀⠀⠀⠀⠀⠘⣿⣿⣿⣿⣿⣿⣿⣿⣿⣿⣿⣿⣿⣿⣿⣿⣿⣿⣿⣿⣿⣿⣿⣿⣿⣿⣿⣿⣿⣿⣿⣿⣿⣿⡇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⣿⣿⣿⣿⣿⣿⣿⣿⣿⣿⣿⣿⣿⣿⣿⣿⣿⣿⣿⣿⣿⣿⣿⣿⣿⣿⣿⣿⣿⣿⣿⣿⣿⣿⣿⣿⣿⣿⣿⣿⣶⣆⠀⠀⠀⠀⠀⠀⠀⠀⠀⠀⠀⠀⠀⠀⠸⣿⣿⣿⣿⣿⣿⣿⣿⣿⣿⣿⣿⣿⣿⣿⣿⣿⣿⣿⣿⣿⣿⣿⣿⣿⣿⣿⣿⣿⣿⣿⣿⣿⡇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⣿⣿⣿⣿⣿⣿⣿⣿⣿⣿⣿⣿⣿⣿⣿⣿⣿⣿⣿⣿⣿⣿⣿⣿⣿⣿⣿⣿⣿⣿⣿⣿⣿⣿⣿⣿⣿⣿⣿⣿⣿⣿⣶⣷⠀⠀⠀⠀⠀⠀⠀⠀⠀⠀⠀⠀⠀⢻⣿⣿⣿⣿⣿⣿⣿⣿⣿⣿⣿⣿⣿⣿⣿⣿⣿⣿⣿⣿⣿⣿⣿⣿⣿⣿⣿⣿⣿⣿⣿⣿⡇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⣿⣿⣿⣿⣿⣿⣿⣿⣿⣿⣿⣿⣿⣿⣿⣿⣿⣿⣿⣿⣿⣿⣿⣿⣿⣿⣿⣿⣿⣿⣿⣿⣿⣿⣿⣿⣿⣿⣿⣿⣿⣆⠀⠀⠀⠀⠀⠀⠀⠀⠀⠀⠀⠀⠀⠀⠀⠀⠀⠀⢠⣾⣿⣿⣿⣿⣿⣿⣿⣿⣿⣿⣿⣿⣿⣿⣿⣿⣿⣿⣿⣿⣿⣿⣿⣿⣿⣿⣿⣿⡇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⣿⣿⣿⣿⣿⣿⣿⣿⣿⣿⣿⣿⣿⣿⣿⣿⣿⣿⣿⣿⣿⣿⣿⣿⣿⣿⣿⣿⣿⣿⣿⣿⣿⣿⣿⣿⣿⣿⣿⣿⣿⣿⣿⣿⣿⣿⣿⡿⠟⠛⠋⠙⠛⠿⣿⣿⣿⣿⣿⣿⣿⣿⣿⣿⣿⣿⣿⣿⣿⣿⣿⣿⣿⣿⣿⣿⣿⣿⣿⣿⣿⣿⣿⣿⣿⣿⣿⣿⣿⣿⡇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⣿⣿⣿⣿⣿⣿⣿⣿⣿⣿⣿⣿⣿⣿⣿⣿⣿⣿⣿⣿⣿⣿⣿⣿⣿⣿⣿⣿⣿⣿⣿⣿⣿⣿⣿⣿⣿⣿⣿⣿⣿⣿⣿⣿⣿⡄⠀⠀⠀⠀⠀⠀⠀⠀⠀⠀⠸⣿⣿⣿⣿⣿⣿⣿⣿⣿⣿⣿⣿⣿⣿⣿⣿⣿⣿⣿⣿⣿⣿⣿⣿⣿⣿⣿⣿⣿⣿⣿⣿⣿⡇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⣿⣿⣿⣿⣿⣿⣿⣿⣿⣿⣿⣿⣿⣿⣿⣿⣿⣿⣿⣿⣿⣿⣿⣿⣿⣿⣿⣿⣿⣿⣿⣿⣿⣿⣿⣿⣿⣿⣿⣿⣿⣿⣿⣿⣿⣷⣤⡀⠀⠀⠀⠀⠀⠀⠀⠀⠀⣿⣿⣿⣿⣿⣿⣿⣿⣿⣿⣿⣿⣿⣿⣿⣿⣿⣿⣿⣿⣿⣿⣿⣿⣿⣿⣿⣿⣿⣿⣿⣿⣿⡇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⣿⣿⣿⣿⣿⣿⣿⣿⣿⣿⣿⣿⣿⣿⣿⣿⣿⣿⣿⣿⣿⣿⣿⣿⣿⣿⣿⣿⣿⣿⣿⣿⣿⣿⣿⣿⣿⣿⣿⣿⣿⣿⣿⣿⣿⣿⣿⣿⣿⠶⠀⠀⠀⠀⠀⠀⣼⣿⣿⣿⣿⣿⣿⣿⣿⣿⣿⣿⣿⣿⣿⣿⣿⣿⣿⣿⣿⣿⣿⣿⣿⣿⣿⣿⣿⣿⣿⣿⣿⣿⡇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⣿⣿⣿⣿⣿⣿⣿⣿⣿⣿⣿⣿⣿⣿⣿⣿⣿⣿⣿⣿⣿⣿⣿⣿⣿⣿⣿⣿⣿⣿⣿⣿⣿⣿⣿⣿⣿⣿⣿⣿⡿⠛⠋⢿⣿⣿⣿⠋⠀⠀⠀⠀⠀⠀⠀⠀⠙⣿⣿⣿⣿⣿⣿⣿⣿⣿⣿⣿⣿⣿⣿⣿⣿⣿⣿⣿⣿⣿⣿⣿⣿⣿⣿⣿⣿⣿⣿⣿⣿⣿⡇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⣿⣿⣿⣿⣿⣿⣿⣿⣿⣿⣿⣿⣿⣿⣿⣿⣿⣿⣿⣿⣿⣿⣿⣿⣿⣿⣿⣿⣿⣿⣿⣿⣿⣿⣿⣿⣿⣿⣿⡿⠀⠀⠀⢈⣿⣿⣧⠀⠀⠀⠀⠀⠀⠀⠀⠀⠀⣿⣿⣿⣿⣿⣿⣿⣿⣿⣿⣿⣿⣿⣿⣿⣿⣿⣿⣿⣿⣿⣿⣿⣿⣿⣿⣿⣿⣿⣿⣿⣿⣿⡇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⣿⣿⣿⣿⣿⣿⣿⣿⣿⣿⣿⣿⣿⣿⣿⣿⣿⣿⣿⣿⣿⣿⣿⣿⣿⣿⣿⣿⣿⣿⣿⣿⣿⣿⣿⣿⣿⣿⣿⣧⠀⠀⠀⠘⣿⣿⠃⠀⠀⠀⠀⠀⠀⠀⠀⠀⣰⣿⣿⣿⣿⣿⣿⣿⣿⣿⣿⣿⣿⣿⣿⣿⣿⣿⣿⣿⣿⣿⣿⣿⣿⣿⣿⣿⣿⣿⣿⣿⣿⣿⡇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⣿⣿⣿⣿⣿⣿⣿⣿⣿⣿⣿⣿⣿⣿⣿⣿⣿⣿⣿⣿⣿⣿⣿⣿⣿⣿⣿⣿⣿⣿⣿⣿⣿⣿⣿⣿⣿⣿⣿⡟⠀⠀⠀⠀⠛⠻⠀⠀⠀⠀⠀⠀⠀⠀⠀⢀⣿⣿⣿⣿⣿⣿⣿⣿⣿⣿⣿⣿⣿⣿⣿⣿⣿⣿⣿⣿⣿⣿⣿⣿⣿⣿⣿⣿⣿⣿⣿⣿⣿⣿⡇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⣿⣿⣿⣿⣿⣿⣿⣿⣿⣿⣿⣿⣿⣿⣿⣿⣿⣿⣿⣿⣿⣿⣿⣿⣿⣿⣿⣿⣿⣿⣿⣿⣿⣿⣿⣿⣿⣿⣿⣷⠀⠀⠀⠀⠀⠀⣄⠀⠀⠀⠀⠀⠀⠀⠀⣾⣿⣿⣿⣿⣿⣿⣿⣿⣿⣿⣿⣿⣿⣿⣿⣿⣿⣿⣿⣿⣿⣿⣿⣿⣿⣿⣿⣿⣿⣿⣿⣿⣿⣿⡇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⣿⣿⣿⣿⣿⣿⣿⣿⣿⣿⣿⣿⣿⣿⣿⣿⣿⣿⣿⣿⣿⣿⣿⣿⣿⣿⣿⣿⣿⣿⣿⣿⣿⣿⣿⣿⣿⣿⣿⣿⠆⠀⠀⠀⠀⠀⣿⠀⠀⠀⠀⠀⠀⠀⠀⣿⣿⣿⣿⣿⣿⣿⣿⣿⣿⣿⣿⣿⣿⣿⣿⣿⣿⣿⣿⣿⣿⣿⣿⣿⣿⣿⣿⣿⣿⣿⣿⣿⣿⣿⡇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⣿⣿⣿⣿⣿⣿⣿⣿⣿⣿⣿⣿⣿⣿⣿⣿⣿⣿⣿⣿⣿⣿⣿⣿⣿⣿⣿⣿⣿⣿⣿⣿⣿⣿⣿⣿⣿⣿⣿⡟⠀⠀⠀⠀⠀⠀⢹⠀⠀⠀⠀⠀⠀⠀⠀⠙⣿⣿⣿⣿⣿⣿⣿⣿⣿⣿⣿⣿⣿⣿⣿⣿⣿⣿⣿⣿⣿⣿⣿⣿⣿⣿⣿⣿⣿⣿⣿⣿⣿⣿⡇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⣿⣿⣿⣿⣿⣿⣿⣿⣿⣿⣿⣿⣿⣿⣿⣿⣿⣿⣿⣿⣿⣿⣿⣿⣿⣿⣿⣿⣿⣿⣿⣿⣿⣿⣿⣿⣿⣿⣿⣤⣄⠀⠀⢀⠀⠀⠀⠀⠀⠀⠀⠀⠀⠀⠀⠀⠀⠈⣿⣿⣿⣿⣿⣿⣿⣿⣿⣿⣿⣿⣿⣿⣿⣿⣿⣿⣿⣿⣿⣿⣿⣿⣿⣿⣿⣿⣿⣿⣿⣿⡇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⣿⣿⣿⣿⣿⣿⣿⣿⣿⣿⣿⣿⣿⣿⣿⣿⣿⣿⣿⣿⣿⣿⣿⣿⣿⣿⣿⣿⣿⣿⣿⣿⣿⣿⣿⣿⣿⣿⣿⣿⣿⣦⣀⡈⣿⠇⠀⠀⠀⠀⠀⠀⠀⠀⠀⠀⠀⠀⠸⣿⣿⣿⣿⣿⣿⣿⣿⣿⣿⣿⣿⣿⣿⣿⣿⣿⣿⣿⣿⣿⣿⣿⣿⣿⣿⣿⣿⣿⣿⣿⡇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⣿⣿⣿⣿⣿⣿⣿⣿⣿⣿⣿⣿⣿⣿⣿⣿⣿⣿⣿⣿⣿⣿⣿⣿⣿⣿⣿⣿⣿⣿⣿⣿⣿⣿⣿⣿⣿⣿⣿⣿⣿⠏⠀⠀⠀⠀⠀⠀⠀⠀⠀⠀⠀⠀⠀⠀⠀⠀⠀⠀⠀⠀⠀⢻⣿⣿⣿⣿⣿⣿⣿⣿⣿⣿⣿⣿⣿⣿⣿⣿⣿⣿⣿⣿⣿⣿⣿⣿⣿⣿⡇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⣿⣿⣿⣿⣿⣿⣿⣿⣿⣿⣿⣿⣿⣿⣿⣿⣿⣿⣿⣿⣿⣿⣿⣿⣿⣿⣿⣿⣿⣿⣿⣿⣿⣿⣿⣿⣿⣿⣿⣿⣿⠀⠀⠀⠀⠀⠀⠀⠀⠀⠀⠀⠀⠀⠀⠀⠀⠀⠀⠀⠀⠀⠀⠀⣼⣿⣿⣿⣿⣿⣿⣿⣿⣿⣿⣿⣿⣿⣿⣿⣿⣿⣿⣿⣿⣿⣿⣿⣿⣿⡇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⣿⣿⣿⣿⣿⣿⣿⣿⣿⣿⣿⣿⣿⣿⣿⣿⣿⣿⣿⣿⣿⣿⣿⣿⣿⣿⣿⣿⣿⣿⣿⣿⣿⣿⣿⣿⣿⣿⣿⣿⣿⣿⣿⣿⣿⣿⡿⠛⠋⠁⠀⠀⠀⠀⠈⠻⣿⣿⣿⣿⣿⣿⣿⣿⣿⣿⣿⣿⣿⣿⣿⣿⣿⣿⣿⣿⣿⣿⣿⣿⣿⣿⣿⣿⣿⣿⣿⣿⣿⣿⡇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⣿⣿⣿⣿⣿⣿⣿⣿⣿⣿⣿⣿⣿⣿⣿⣿⣿⣿⣿⣿⣿⣿⣿⣿⣿⣿⣿⣿⣿⣿⣿⣿⣿⣿⣿⣿⣿⣿⣿⣿⣿⣿⣿⣿⣿⡗⠀⠀⠀⠀⠀⠀⠀⠀⠀⠀⠀⠀⢻⣿⣿⣿⣿⣿⣿⣿⣿⣿⣿⣿⣿⣿⣿⣿⣿⣿⣿⣿⣿⣿⣿⣿⣿⣿⣿⣿⣿⣿⣿⣿⡇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⣿⣿⣿⣿⣿⣿⣿⣿⣿⣿⣿⣿⣿⣿⣿⣿⣿⣿⣿⣿⣿⣿⣿⣿⣿⣿⣿⣿⣿⣿⣿⣿⣿⣿⣿⣿⣿⣿⣿⣿⣿⣿⣿⣿⣿⣿⣦⣤⠀⠀⠀⠀⠀⠀⠀⠀⠀⠀⠘⣿⣿⣿⣿⣿⣿⣿⣿⣿⣿⣿⣿⣿⣿⣿⣿⣿⣿⣿⣿⣿⣿⣿⣿⣿⣿⣿⣿⣿⣿⣿⡇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⣿⣿⣿⣿⣿⣿⣿⣿⣿⣿⣿⣿⣿⣿⣿⣿⣿⣿⣿⣿⣿⣿⣿⣿⣿⣿⣿⣿⣿⣿⣿⣿⣿⣿⣿⣿⣿⣿⣿⣿⣿⣿⣿⣿⣿⣿⣿⣿⣄⠀⠀⠀⠀⠀⠀⠀⠀⠀⢀⣿⣿⣿⣿⣿⣿⣿⣿⣿⣿⣿⣿⣿⣿⣿⣿⣿⣿⣿⣿⣿⣿⣿⣿⣿⣿⣿⣿⣿⣿⣿⡇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⣿⣿⣿⣿⣿⣿⣿⣿⣿⣿⣿⣿⣿⣿⣿⣿⣿⣿⣿⣿⣿⣿⣿⣿⣿⣿⣿⣿⣿⣿⣿⣿⣿⣿⣿⣿⣿⣿⣿⣿⣿⣿⣿⣿⣿⣿⣿⣿⣿⣷⣴⠀⠀⠀⠀⠀⠀⢰⣼⣿⣿⣿⣿⣿⣿⣿⣿⣿⣿⣿⣿⣿⣿⣿⣿⣿⣿⣿⣿⣿⣿⣿⣿⣿⣿⣿⣿⣿⣿⣿⡇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⣿⣿⣿⣿⣿⣿⣿⣿⣿⣿⣿⣿⣿⣿⣿⣿⣿⣿⣿⣿⣿⣿⣿⣿⣿⣿⣿⣿⣿⣿⣿⣿⣿⣿⣿⣿⣿⣿⣿⣿⡿⠿⠻⣿⣿⣿⣿⣿⡿⠋⠀⠀⠀⠀⠀⠀⠀⠘⣿⣿⣿⣿⣿⣿⣿⣿⣿⣿⣿⣿⣿⣿⣿⣿⣿⣿⣿⣿⣿⣿⣿⣿⣿⣿⣿⣿⣿⣿⣿⣿⡇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⣿⣿⣿⣿⣿⣿⣿⣿⣿⣿⣿⣿⣿⣿⣿⣿⣿⣿⣿⣿⣿⣿⣿⣿⣿⣿⣿⣿⣿⣿⣿⣿⣿⣿⣿⣿⣿⣿⣿⡏⠀⠀⠀⢹⣿⣿⣿⣏⠀⠀⠀⠀⠀⠀⠀⠀⠀⠀⣹⣿⣿⣿⣿⣿⣿⣿⣿⣿⣿⣿⣿⣿⣿⣿⣿⣿⣿⣿⣿⣿⣿⣿⣿⣿⣿⣿⣿⣿⣿⣿⡇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⣿⣿⣿⣿⣿⣿⣿⣿⣿⣿⣿⣿⣿⣿⣿⣿⣿⣿⣿⣿⣿⣿⣿⣿⣿⣿⣿⣿⣿⣿⣿⣿⣿⣿⣿⣿⣿⣿⣿⠀⠀⠀⠀⣾⣿⣿⣿⠋⠀⠀⠀⠀⠀⠀⠀⠀⠀⠀⣿⣿⣿⣿⣿⣿⣿⣿⣿⣿⣿⣿⣿⣿⣿⣿⣿⣿⣿⣿⣿⣿⣿⣿⣿⣿⣿⣿⣿⣿⣿⣿⡇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⣿⣿⣿⣿⣿⣿⣿⣿⣿⣿⣿⣿⣿⣿⣿⣿⣿⣿⣿⣿⣿⣿⣿⣿⣿⣿⣿⣿⣿⣿⣿⣿⣿⣿⣿⣿⣿⣿⣿⠀⠀⠀⠀⢸⣿⣿⡏⠀⠀⠀⠀⠀⠀⠀⠀⠀⠀⣾⣿⣿⣿⣿⣿⣿⣿⣿⣿⣿⣿⣿⣿⣿⣿⣿⣿⣿⣿⣿⣿⣿⣿⣿⣿⣿⣿⣿⣿⣿⣿⣿⡇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⣿⣿⣿⣿⣿⣿⣿⣿⣿⣿⣿⣿⣿⣿⣿⣿⣿⣿⣿⣿⣿⣿⣿⣿⣿⣿⣿⣿⣿⣿⣿⣿⣿⣿⣿⣿⣿⣿⣿⠀⠀⠀⠀⠀⠀⠉⠙⠀⠀⠀⠀⠀⠀⠀⠀⠀⣤⣿⣿⣿⣿⣿⣿⣿⣿⣿⣿⣿⣿⣿⣿⣿⣿⣿⣿⣿⣿⣿⣿⣿⣿⣿⣿⣿⣿⣿⣿⣿⣿⣿⡇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⣿⣿⣿⣿⣿⣿⣿⣿⣿⣿⣿⣿⣿⣿⣿⣿⣿⣿⣿⣿⣿⣿⣿⣿⣿⣿⣿⣿⣿⣿⣿⣿⣿⣿⣿⣿⣿⣿⣯⠀⠀⠀⠀⠀⠀⠀⠀⠀⠀⠀⠀⠀⠀⠀⠀⠀⣿⣿⣿⣿⣿⣿⣿⣿⣿⣿⣿⣿⣿⣿⣿⣿⣿⣿⣿⣿⣿⣿⣿⣿⣿⣿⣿⣿⣿⣿⣿⣿⣿⣿⡇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⣿⣿⣿⣿⣿⣿⣿⣿⣿⣿⣿⣿⣿⣿⣿⣿⣿⣿⣿⣿⣿⣿⣿⣿⣿⣿⣿⣿⣿⣿⣿⣿⣿⣿⣿⣿⣿⣿⣿⡀⠀⠀⠀⠀⠀⢰⣶⣄⠀⠀⠀⠀⠀⠀⠀⠀⣿⣿⣿⣿⣿⣿⣿⣿⣿⣿⣿⣿⣿⣿⣿⣿⣿⣿⣿⣿⣿⣿⣿⣿⣿⣿⣿⣿⣿⣿⣿⣿⣿⣿⡇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⣿⣿⣿⣿⣿⣿⣿⣿⣿⣿⣿⣿⣿⣿⣿⣿⣿⣿⣿⣿⣿⣿⣿⣿⣿⣿⣿⣿⣿⣿⣿⣿⣿⣿⣿⣿⣿⣿⣿⡇⠀⠀⠀⠀⠀⠸⣿⣇⠀⠀⠀⠀⠀⠀⠀⠀⢻⣿⣿⣿⣿⣿⣿⣿⣿⣿⣿⣿⣿⣿⣿⣿⣿⣿⣿⣿⣿⣿⣿⣿⣿⣿⣿⣿⣿⣿⣿⣿⣿⣿⡇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⣿⣿⣿⣿⣿⣿⣿⣿⣿⣿⣿⣿⣿⣿⣿⣿⣿⣿⣿⣿⣿⣿⣿⣿⣿⣿⣿⣿⣿⣿⣿⣿⣿⣿⣿⣿⣿⣿⡿⠀⠀⠀⠀⠀⠀⠀⣿⡿⠀⠀⠀⠀⠀⠀⠀⠀⠈⢿⣿⣿⣿⣿⣿⣿⣿⣿⣿⣿⣿⣿⣿⣿⣿⣿⣿⣿⣿⣿⣿⣿⣿⣿⣿⣿⣿⣿⣿⣿⣿⣿⡇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⣿⣿⣿⣿⣿⣿⣿⣿⣿⣿⣿⣿⣿⣿⣿⣿⣿⣿⣿⣿⣿⣿⣿⣿⣿⣿⣿⣿⣿⣿⣿⣿⣿⣿⣿⣿⣿⣿⠃⠀⠀⠀⠀⠀⠀⠀⢹⡇⠀⠀⠀⠀⠀⠀⠀⠀⠀⠀⠻⣿⣿⣿⣿⣿⣿⣿⣿⣿⣿⣿⣿⣿⣿⣿⣿⣿⣿⣿⣿⣿⣿⣿⣿⣿⣿⣿⣿⣿⣿⣿⡇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⣿⣿⣿⣿⣿⣿⣿⣿⣿⣿⣿⣿⣿⣿⣿⣿⣿⣿⣿⣿⣿⣿⣿⣿⣿⣿⣿⣿⣿⣿⣿⣿⣿⣿⣿⣿⣿⣿⣤⣀⡀⠀⠀⠀⠀⠀⣸⠁⠀⠀⠀⠀⠀⠀⠀⠀⠀⠀⠀⢻⣿⣿⣿⣿⣿⣿⣿⣿⣿⣿⣿⣿⣿⣿⣿⣿⣿⣿⣿⣿⣿⣿⣿⣿⣿⣿⣿⣿⣿⣿⡇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⣿⣿⣿⣿⣿⣿⣿⣿⣿⣿⣿⣿⣿⣿⣿⣿⣿⣿⣿⣿⣿⣿⣿⣿⣿⣿⣿⣿⣿⣿⣿⣿⣿⣿⣿⣿⣿⣿⣿⣿⣧⡀⠀⢳⣾⣿⡏⠀⠀⠀⠀⠀⠀⠀⠀⠀⠀⠀⠀⠀⢻⣿⣿⣿⣿⣿⣿⣿⣿⣿⣿⣿⣿⣿⣿⣿⣿⣿⣿⣿⣿⣿⣿⣿⣿⣿⣿⣿⣿⣿⡇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⣿⣿⣿⣿⣿⣿⣿⣿⣿⣿⣿⣿⣿⣿⣿⣿⣿⣿⣿⣿⣿⣿⣿⣿⣿⣿⣿⣿⣿⣿⣿⣿⣿⣿⣿⣿⣿⣿⣿⣿⣿⣿⣿⣾⣿⣿⠀⠀⠀⠀⠀⠀⠀⠀⠀⠀⠀⠀⠀⠀⠈⣿⣿⣿⣿⣿⣿⣿⣿⣿⣿⣿⣿⣿⣿⣿⣿⣿⣿⣿⣿⣿⣿⣿⣿⣿⣿⣿⣿⣿⡇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⣿⣿⣿⣿⣿⣿⣿⣿⣿⣿⣿⣿⣿⣿⣿⣿⣿⣿⣿⣿⣿⣿⣿⣿⣿⣿⣿⣿⣿⣿⣿⣿⣿⣿⣿⣿⣿⣿⣿⣿⣿⠁⠀⠀⠀⠀⠀⠀⠀⠀⠀⠀⠀⠀⠀⠀⠀⠀⠀⠀⠀⠀⠀⠀⠀⠀⠘⣿⣿⣿⣿⣿⣿⣿⣿⣿⣿⣿⣿⣿⣿⣿⣿⣿⣿⣿⣿⣿⣿⣿⡇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⠀⠀⠀⠀⠀⠀⠀⠀⠀⠀⠀⠀⠀⠀⠀⠀⠀⠀⠀⠀⠀⠀⠀⠀⣿⣿⣿⣿⣿⣿⣿⣿⣿⣿⣿⣿⣿⣿⣿⣿⣿⡿⠁⠀⠀⠀⠀⠀⠀⠀⠀⠀⠀⠀⣀⣴⣿⣿⣿⣿⣿⣿⣿⣿⣿⣿⣿⣿⣿⣿⣿⣿⣿⣿⣿⣿⣿⣿⣿⣿⣿⣿⣷⣄⡀⠀⠀⠀⠀⠀⠀</a:t>
            </a:r>
            <a:br/>
            <a:r>
              <a:t>⠀⠀⠀⠀⠀⠀⠀⠀⠀⠀⠀⠀⠀⠀⠀⠀⠀⠀⠀⠀⠀⠀⠀⠀⢻⣿⣿⣿⣿⣿⣿⣿⣿⣿⣿⣿⣿⣿⣿⣿⠟⠀⠀⠀⠀⠀⠀⠀⠀⠀⠀⠀⣠⣾⣿⣿⣿⣿⣿⣿⣿⣿⣿⣿⣿⣿⣿⣿⣿⣿⣿⣿⣿⣿⣿⣿⣿⣿⣿⣿⣿⣿⣿⣿⣿⣦⡀⠀⠀⠀⠀</a:t>
            </a:r>
            <a:br/>
            <a:r>
              <a:t>⠀⠀⠀⠀⠀⠀⠀⠀⠀⠀⠀⠀⠀⠀⠀⠀⠀⠀⠀⠀⠀⠀⠀⠀⠈⢻⣿⣿⣿⣿⣿⣿⣿⣿⣿⣿⣿⣿⡿⠃⠀⠀⠀⠀⠀⠀⠀⠀⠀⠀⢀⣾⣿⣿⣿⣿⣿⣿⣿⣿⣿⣿⣿⣿⣿⣿⣿⣿⣿⣿⣿⣿⣿⣿⣿⣿⣿⣿⣿⣿⣿⣿⣿⣿⣿⣿⣿⣦⡀⠀⠀</a:t>
            </a:r>
            <a:br/>
            <a:r>
              <a:t>⠀⠀⠀⠀⠀⠀⠀⠀⠀⠀⠀⠀⠀⠀⠀⠀⠀⠀⠀⠀⠀⠀⠀⠀⠀⠀⢻⣿⣿⣿⣿⣿⣿⣿⣿⣿⣿⡿⠁⠀⠀⠀⠀⠀⠀⠀⠀⠀⠀⣰⣿⣿⣿⣿⣿⣿⣿⣿⣿⣿⣿⣿⣿⣿⣿⣿⣿⣿⣿⣿⣿⣿⣿⣿⣿⣿⣿⣿⣿⣿⣿⣿⣿⣿⣿⣿⣿⣿⣿⣦⠀</a:t>
            </a:r>
            <a:br/>
            <a:r>
              <a:t>⠀⠀⠀⠀⠀⠀⠀⠀⠀⠀⠀⠀⠀⠀⠀⠀⠀⠂⢤⣤⣀⣀⡀⠀⠀⠀⠀⠙⣿⣿⣿⣿⣿⣿⣿⣿⣿⡇⠀⠀⠀⠀⠀⠀⠀⠀⢀⣀⣼⣿⣿⣿⣿⣿⣿⣿⣿⣿⣿⣿⣿⣿⣿⣿⣿⣿⣿⣿⣿⣿⣿⣿⣿⣿⣿⣿⣿⣿⣿⣿⣿⣿⣿⣿⣿⣿⣿⣿⣿⣿⡇</a:t>
            </a:r>
            <a:br/>
            <a:r>
              <a:t>⠀⠀⠀⠀⠀⠀⠀⠀⠀⠀⠀⠀⠀⠀⠀⠀⠠⣤⣶⣿⣿⣿⣿⣿⣶⣶⣤⣄⣈⣻⣿⣿⣿⣿⣿⣿⣿⣷⣀⣤⣤⣶⣶⣶⣾⣿⣿⣿⣿⣿⣿⣿⣿⣿⣿⣿⣿⣿⣿⣿⣿⣿⣿⣿⣿⣿⣿⣿⣿⣿⣿⣿⣿⣿⣿⣿⣿⣿⣿⡟⠛⠛⠛⠿⢿⣿⣿⣿⣿⣿⡇</a:t>
            </a:r>
            <a:br/>
            <a:r>
              <a:t>⠀⠀⠀⠀⠀⠀⠀⠀⠀⠀⠀⠀⠀⠀⠀⠀⠀⢀⣹⣿⣿⣿⣿⣿⣿⣿⣿⣿⣿⣿⣿⣿⣿⣿⣿⣿⣿⣿⣿⣿⣿⣿⣿⣿⣿⣿⣿⣿⣿⣿⣿⣿⣿⣿⣿⣿⣿⣿⣿⣿⣿⣿⣿⣿⣿⣿⣿⣿⣿⣿⣿⣿⣿⣿⣿⣿⣿⣿⣿⡇⠀⠀⠀⠀⠀⠈⠙⢿⣿⣿⡇</a:t>
            </a:r>
            <a:br/>
            <a:r>
              <a:t>⠀⠀⠀⠀⠀⠀⠀⠀⠀⠀⠀⠀⠀⠀⠀⠀⠈⠉⠹⣿⣿⣿⣿⣿⣿⣿⣿⣿⣿⣿⣿⣿⣿⣿⣿⣿⣿⣿⣿⣿⣿⣿⣿⣿⣿⣿⣿⣿⣿⣿⣿⣿⣿⣿⣿⣿⣿⣿⣿⣿⣿⣿⣿⣿⣿⣿⣿⣿⣿⣿⣿⣿⣿⣿⣿⣿⣿⣿⣿⡇⠀⠀⠀⠀⠀⠀⠀⠀⠈⠛⠇</a:t>
            </a:r>
            <a:br/>
            <a:r>
              <a:t>⠀⠀⠀⠀⠀⠀⠀⠀⠀⠀⠀⠀⠀⠀⠀⠀⠀⠀⠀⠀⠙⠿⣿⣿⣿⣿⣿⣿⣿⣿⣿⣿⣿⣿⣿⣿⣿⣿⣿⣿⣿⣿⣿⣿⣿⣿⣿⣿⣿⣿⣿⣿⣿⣿⣿⣿⣿⣿⣿⣿⣿⣿⣿⣿⣿⣿⣿⣿⣿⣿⣿⣿⣿⣿⣿⣿⣿⣿⣿⡇⠀⠀⠀⠀⠀⠀⠀⠀⠀⠀⠀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⠀⠀⠀⠀⠀⠀⠀⠀⠀⠀⠀⠀⠀⠀⠀⠀⠀⠀⠀⠀⠀⠀⠀⠀⠈⢿⣿⣿⣿⣿⣿⣿⣿⣿⣿⣿⣿⣿⣿⣿⣿⣿⣿⣿⣿⣿⣿⣿⣿⣿⣿⣿⣿⣿⣿⣿⣿⣿⣿⣿⣿⣿⣿⣿⣿⣿⣿⣿⣿⣿⣿⣿⣿⣿⣿⣿⣿⣿⣿⣧⣤⣀⣀⡀⠀⠀⠀⠀⠀⠀⠀</a:t>
            </a:r>
            <a:br/>
            <a:r>
              <a:t>⠀⠀⠀⠀⠀⠀⠀⠀⠀⠀⠀⠀⠀⠀⠀⠀⠀⠀⠀⠀⠀⠀⠀⠀⠀⠀⠙⠻⢿⣿⣿⣿⣿⣿⣿⣿⣿⣿⣿⣿⣿⣿⣿⣿⣿⣿⣿⣿⣿⣿⣿⣿⣿⣿⣿⣿⣿⣿⣿⣿⣿⣿⣿⣿⣿⣿⣿⣿⣿⣿⣿⣿⣿⣿⣿⣿⣿⣿⣿⣿⣿⣿⣿⣿⣿⣿⣶⣶⣤⣤⡄</a:t>
            </a:r>
            <a:br/>
            <a:r>
              <a:t>⠀⠀⠀⠀⠀⠀⠀⠀⠀⠀⠀⠀⠀⠀⠀⠀⠀⠀⠀⠀⠀⠀⠀⠀⠀⠀⠀⠀⠀⠉⠙⠿⠿⣿⣿⣿⣿⣿⣿⣿⣿⣿⣿⣿⣿⣿⣿⣿⣿⣿⣿⣿⣿⣿⣿⣿⣿⣿⣿⣿⣿⣿⣿⣿⣿⣿⣿⣿⣿⣿⣿⣿⣿⣿⣿⣿⣿⣿⣿⣿⣿⣿⣿⣿⣿⣿⣿⣿⣿⣿⡇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⠀⠀⠀⠀⠀⠀⠀⠀⠀⠀⠀⠀⠀⠀⠀⠀⠀⠀⠀⠀⠀⠀⠀⠀⠀⠀⠀⠀⠀⠀⠀⠀⠀⠀⠉⠛⣿⣿⣿⣿⣿⣿⣿⣿⣿⣿⣿⣿⣿⣿⣿⣿⣿⣿⣿⣿⣿⣿⣿⣿⣿⣿⣿⣿⣿⣿⣿⣿⣿⣿⣿⣿⣿⣿⣿⣿⣿⣿⣿⣿⣿⣿⣿⣿⣿⣿⣿⣿⣿⣿⡇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⠀⠀⠀⠀⠀⠀⠀⠀⠀⠀⠀⠀⠀⠀⠀⠀⠀⠀⠀⠀⠀⠀⠀⠀⠀⠀⠀⠀⠀⠀⠀⠀⠀⠀⠀⠀⠀⠉⠛⠿⠿⣿⣿⣿⣿⣿⣿⣿⣿⣿⣿⣿⣿⣿⣿⣿⣿⣿⣿⣿⣿⣿⣿⣿⣿⣿⣿⣿⣿⣿⣿⣿⣿⣿⣿⣿⣿⣿⣿⣿⣿⣿⣿⣿⣿⣿⣿⣿⣿⣿⡇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⠀⠀⠀⠀⠀⠀⠀⠀⠀⠀⠀⠀⠀⠀⠀⠀⠀⠀⠀⠀⠀⠀⠀⠀⠀⠀⠀⠀⠀⠀⠀⠀⠀⠀⠀⠀⠀⠀⠀⠀⠀⠘⢿⢿⣿⡿⠿⣿⣿⣿⣿⣿⣿⣿⣿⣿⣿⣿⣿⣿⣿⣿⣿⣿⣿⣿⣿⣿⣿⣿⣿⣿⣿⣿⣿⣿⣿⣿⣿⣿⣿⣿⣿⣿⣿⣿⣿⣿⣿⣿⡇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⠀⠀⠀⠀⠀⠀⠀⠀⠀⠀⠀⠀⠀⠀⠀⠀⠀⠀⠀⠀⠀⠀⠀⠀⠀⠀⠀⠀⠀⠀⠀⠀⠀⠀⠀⠀⠀⠀⠀⠀⠀⠀⠀⠀⠉⠑⠀⠈⢻⣿⣿⣿⣿⣿⣿⣿⣿⣿⣿⣿⣿⣿⣿⣿⣿⣿⣿⣿⣿⣿⣿⣿⣿⣿⣿⣿⣿⣿⣿⣿⣿⣿⣿⣿⣿⣿⣿⣿⣿⣿⡇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⠀⠀⠀⠀⠀⠀⠀⠀⠀⠀⠀⠀⠀⠀⠀⠀⠀⠀⠀⠀⠀⠀⠀⠀⠀⠀⠀⠀⠀⠀⠀⠀⠀⠀⠀⠀⠀⠀⠀⠀⠀⠀⠀⠀⠀⠀⢀⣴⣿⣿⣿⣿⣿⣿⣿⣿⣿⣿⣿⣿⣿⣿⣿⣿⣿⣿⣿⣿⣿⣿⣿⣿⣿⣿⣿⣿⣿⣿⣿⣿⣿⣿⣿⣿⣿⣿⣿⣿⣿⣿⡇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⠀⠀⠀⠀⠀⠀⠀⠀⠀⠀⠀⠀⠀⠀⠀⠀⠀⠀⠀⠀⠀⠀⠀⠀⠀⠀⠀⠀⠀⠀⠀⠀⠀⠀⠀⠀⠀⠀⠀⠀⠀⠀⠀⠀⢆⠀⣠⣿⣿⣿⣿⣿⣿⣿⣿⣿⣿⣿⣿⣿⣿⣿⣿⣿⣿⣿⣿⣿⣿⣿⣿⣿⣿⣿⣿⣿⣿⣿⣿⣿⣿⣿⣿⣿⣿⣿⣿⣿⣿⣿⡇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⠀⠀⠀⠀⠀⠀⠀⠀⠀⠀⠀⠀⠀⠀⠀⠀⠀⠀⠀⠀⠀⠀⠀⠀⠀⠀⠀⠀⠀⠀⠀⠀⠀⠀⠀⠀⠀⠀⠀⠀⠀⠀⠀⠀⣨⣿⣿⣿⣿⣿⣿⣿⣿⣿⣿⣿⣿⣿⣿⣿⣿⣿⣿⣿⣿⣿⣿⣿⣿⣿⣿⣿⣿⣿⣿⣿⣿⣿⣿⣿⣿⣿⣿⣿⣿⣿⣿⣿⣿⣿⡇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⠀⠀⠀⠀⠀⠀⠀⠀⠀⠀⠀⠀⠀⠀⠀⠀⠀⠀⠀⠀⠀⠀⠀⠀⠀⠀⠀⠀⠀⠀⠀⠀⠀⠀⠀⠀⠀⠀⠀⠀⠀⢀⣴⣿⣿⣿⣿⣿⣿⣿⣿⣿⣿⣿⣿⣿⣿⠿⡿⣿⣿⣿⣿⣿⣿⣿⣿⣿⣿⣿⣿⣿⣿⣿⣿⣿⣿⣿⣿⣿⣿⣿⣿⣿⣿⣿⣿⣿⣿⣿⡇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⠀⠀⠀⠀⠀⠀⠀⠀⠀⠀⠀⠀⠀⠀⠀⠀⠀⠀⠀⠀⠀⠀⠀⠀⠀⠀⠀⠀⠀⠀⠀⠀⠀⠀⠀⠀⠀⠀⠀⠀⠀⣿⣿⣿⣿⣿⣿⣿⣿⣿⣿⣿⣿⣿⣿⣿⣿⠀⢤⣿⣿⣿⣿⣿⣿⣿⣿⣿⣿⣿⣿⣿⣿⣿⣿⣿⣿⣿⣿⣿⣿⣿⣿⣿⣿⣿⣿⣿⣿⣿⡇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⠀⠀⠀⠀⠀⠀⠀⠀⠀⠀⠀⠀⠀⠀⠀⠀⠀⠀⠀⠀⠀⠀⠀⠀⠀⠀⠀⠀⠀⠀⠀⠀⠀⠀⠀⠀⠀⠀⠀⠀⠀⣿⣿⣿⣿⣿⣿⣿⣿⣿⣿⣿⣿⣿⣿⣿⡿⠀⠈⢻⣿⣿⣿⣿⣿⣿⣿⣿⣿⣿⣿⣿⣿⣿⣿⣿⣿⣿⣿⣿⣿⣿⣿⣿⣿⣿⣿⣿⣿⣿⡇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⠀⠀⠀⠀⠀⠀⠀⠀⠀⠀⠀⠀⠀⠀⠀⠀⠀⠀⠀⠀⠀⠀⠀⠀⠀⠀⠀⠀⠀⠀⠀⠀⠀⠀⠀⠀⠀⠀⠀⠀⠀⠘⣿⣿⣿⣿⣿⣿⣿⣿⣿⣿⣿⣿⣿⣿⣄⠀⠀⢀⣿⣿⣿⣿⣿⣿⣿⣿⣿⣿⣿⣿⣿⣿⣿⣿⣿⣿⣿⣿⣿⣿⣿⣿⣿⣿⣿⣿⣿⣿⡇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⠀⠀⠀⠀⠀⠀⠀⠀⠀⠀⠀⠀⠀⠀⠀⠀⠀⠀⠀⠀⠀⠀⠀⠀⠀⠀⠀⠀⠀⠀⠀⠀⠀⠀⠀⠀⠀⠀⠀⠀⠀⠀⠈⠻⣿⣿⣿⣿⣿⣿⣿⣿⣿⣿⣿⣿⣿⣷⣴⣿⣿⣿⣿⣿⣿⣿⣿⣿⣿⣿⣿⣿⣿⣿⣿⣿⣿⣿⣿⣿⣿⣿⣿⣿⣿⣿⣿⣿⣿⣿⡇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⠀⠀⠀⠀⠀⠀⠀⠀⠀⠀⠀⠀⠀⠀⠀⠀⠀⠀⠀⠀⠀⠀⠀⠀⠀⠀⠀⠀⠀⠀⠀⠀⠀⠀⠀⠀⠀⠀⠀⠀⠀⠀⠀⠀⠈⠛⠿⢿⣿⣿⣿⣿⣿⣿⣿⣿⣿⣿⣿⣿⣿⣿⣿⣿⣿⣿⣿⣿⣿⣿⣿⣿⣿⣿⣿⣿⣿⣿⣿⣿⣿⣿⣿⣿⣿⣿⣿⣿⣿⣿⡇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⠀⠀⠀⠀⠀⠀⠀⠀⠀⠀⠀⠀⠀⠀⠀⠀⠀⠀⠀⠀⠀⠀⠀⠀⠀⠀⠀⠀⠀⠀⠀⠀⠀⠀⠀⠀⠀⠀⠀⠀⠀⠀⠀⠀⠀⠀⠀⠀⠀⠀⠈⠉⠙⠻⢿⣿⣿⣿⣿⣿⣿⣿⣿⣿⣿⣿⣿⣿⣿⣿⣿⣿⣿⣿⣿⣿⣿⣿⣿⣿⣿⣿⣿⣿⣿⣿⣿⣿⣿⣿⡇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⠀⠀⠀⠀⠀⠀⠀⠀⠀⠀⠀⠀⠀⠀⠀⠀⠀⠀⠀⠀⠀⠀⠀⠀⠀⠀⠀⠀⠀⠀⠀⠀⠀⠀⠀⠀⠀⠀⠀⠀⠀⠀⠀⠀⠀⠀⠀⠀⠀⠀⠀⠀⠀⠀⠀⢿⣿⣿⣿⣿⣿⣿⣿⣿⣿⣿⣿⣿⣿⣿⣿⣿⣿⣿⣿⣿⣿⣿⣿⣿⣿⣿⣿⣿⣿⣿⡉⠻⢿⣿⡇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⠀⠀⠀⠀⠀⠀⠀⠀⠀⠀⠀⠀⠀⠀⠀⠀⠀⠀⠀⠀⠀⠀⠀⠀⠀⠀⠀⠀⠀⠀⠀⠀⠀⠀⠀⠀⠀⠀⠀⠀⠀⠀⠀⠀⠀⠀⠀⠀⠀⠀⠀⠀⠀⠀⢠⣿⣿⣿⣿⣿⣿⣿⣿⣿⣿⣿⣿⣿⣿⣿⣿⣿⣿⣿⣿⣿⣿⣿⣿⣿⣿⣿⣿⣿⣿⣿⣷⡄⠀⠈⠃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⠀⠀⠀⠀⠀⠀⠀⠀⠀⠀⠀⠀⠀⠀⠀⠀⠀⠀⠀⠀⠀⠀⠀⠀⠀⠀⠀⠀⠀⠀⠀⠀⠀⠀⠀⠀⠀⠀⠀⠀⠀⠀⠀⠀⠀⠀⠀⠀⠀⠀⠀⠀⠀⠀⣿⣿⣿⣿⣿⣿⣿⣿⣿⣿⣿⣿⣿⣿⣿⣿⣿⣿⣿⣿⣿⣿⣿⣿⣿⣿⣿⣿⣿⣿⣿⣿⣿⣿⡄⠀⠀</a:t>
            </a:r>
            <a:br/>
            <a:r>
              <a:t>⠀⠀⠀⠀⠀⠀⠀⠀⠀⠀⠀⠀⠀⠀⠀⠀⠀⠀⠀⠀⠀⠀⠀⠀⠀⠀⠀⠀⠀⠀⠀⠀⠀⠀⠀⠀⠀⠀⠀⠀⠀⠀⠀⠀⠀⠀⠀⠀⠀⠀⠀⠀⠀⠀⠙⢿⣿⣿⣿⣿⣿⣿⣿⣿⣿⣿⣿⣿⣿⣿⣿⣿⣿⣿⣿⣿⣿⣿⣿⣿⣿⣿⣿⣿⣿⣿⣿⣿⣿⡄⠀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⠀⠀⠀⠀⠀⠀⠀⠀⠀⠀⠀⠀⠀⠀⠀⠀⠀⠀⠀⠀⠀⠀⠀⠀⠀⠀⠀⠀⠀⠀⠀⠀⠀⠀⠀⠀⠀⠀⠀⠀⠀⠀⠀⠀⠀⠀⠀⠀⠀⠀⠀⠀⠀⠀⠀⢸⣿⣿⣿⣿⣿⣿⣿⣿⣿⣿⣿⣿⣿⣿⣿⣿⣿⣿⣿⣿⣿⣿⣿⣿⣿⣿⣿⣿⣿⣿⣿⣿⣿⣿⡄</a:t>
            </a:r>
            <a:br/>
            <a:r>
              <a:t>⠀⠀⠀⠀⠀⠀⠀⠀⠀⠀⠀⠀⠀⠀⠀⠀⠀⠀⠀⠀⠀⠀⠀⠀⠀⠀⠀⠀⠀⠀⠀⠀⠀⠀⠀⠀⠀⠀⠀⠀⠀⠀⠀⠀⠀⠀⠀⠀⠀⠀⠀⠀⠀⠀⠀⠼⣿⣿⣿⣿⣿⣿⣿⣿⣿⣿⣿⣿⣿⣿⣿⣿⣿⣿⣿⣿⣿⣿⣿⣿⣿⣿⣿⣿⣿⣿⣿⣿⣿⣿⡇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⣿⣿⣿⣿⣿⣿⣿⣿⣿⣿⣿⣿⣿⣿⣿⣿⣿⣿⣿⣿⣿⣿⣿⣿⣿⣿⣿⣿⣿⣿⣿⣿⣿⣿⣿⣿⣿⣿⣿⣿⣿⣿⣿⣿⣿⣿⣿⣿⠿⠛⠉⠉⠉⠉⠙⠻⣿⣿⣿⣿⣿⣿⣿⣿⣿⣿⣿⣿⣿⣿⣿⣿⣿⣿⣿⣿⣿⣿⣿⣿⣿⣿⣿⣿⣿⣿⣿⣿⣿⣿⡇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⣿⣿⣿⣿⣿⣿⣿⣿⣿⣿⣿⣿⣿⣿⣿⣿⣿⣿⣿⣿⣿⣿⣿⣿⣿⣿⣿⣿⣿⣿⣿⣿⣿⣿⣿⣿⣿⣿⣿⣿⣿⣿⣿⣿⣿⣿⣿⣷⠂⠀⠀⠀⠀⠀⠀⠀⠀⠀⠀⠈⣿⣿⣿⣿⣿⣿⣿⣿⣿⣿⣿⣿⣿⣿⣿⣿⣿⣿⣿⣿⣿⣿⣿⣿⣿⣿⣿⣿⣿⣿⡇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⣿⣿⣿⣿⣿⣿⣿⣿⣿⣿⣿⣿⣿⣿⣿⣿⣿⣿⣿⣿⣿⣿⣿⣿⣿⣿⣿⣿⣿⣿⣿⣿⣿⣿⣿⣿⣿⣿⣿⣿⣿⣿⣿⣿⣿⣿⣿⣿⣿⣤⠀⠀⠀⠀⠀⠀⠀⠀⠀⣸⣿⣿⣿⣿⣿⣿⣿⣿⣿⣿⣿⣿⣿⣿⣿⣿⣿⣿⣿⣿⣿⣿⣿⣿⣿⣿⣿⣿⣿⣿⡇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⣿⣿⣿⣿⣿⣿⣿⣿⣿⣿⣿⣿⣿⣿⣿⣿⣿⣿⣿⣿⣿⣿⣿⣿⣿⣿⣿⣿⣿⣿⣿⣿⣿⣿⣿⣿⣿⣿⣿⣿⣿⣿⣿⣿⣿⣿⣿⣿⣿⣿⡿⠋⠀⠀⠀⠀⠀⠀⣷⣿⣿⣿⣿⣿⣿⣿⣿⣿⣿⣿⣿⣿⣿⣿⣿⣿⣿⣿⣿⣿⣿⣿⣿⣿⣿⣿⣿⣿⣿⣿⡇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⣿⣿⣿⣿⣿⣿⣿⣿⣿⣿⣿⣿⣿⣿⣿⣿⣿⣿⣿⣿⣿⣿⣿⣿⣿⣿⣿⣿⣿⣿⣿⣿⣿⣿⣿⣿⣿⣿⣿⡿⠛⠋⠙⣿⣿⣿⣿⣿⡿⠁⠀⠀⠀⠀⠀⠀⠀⠀⢹⣿⣿⣿⣿⣿⣿⣿⣿⣿⣿⣿⣿⣿⣿⣿⣿⣿⣿⣿⣿⣿⣿⣿⣿⣿⣿⣿⣿⣿⣿⣿⡇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⣿⣿⣿⣿⣿⣿⣿⣿⣿⣿⣿⣿⣿⣿⣿⣿⣿⣿⣿⣿⣿⣿⣿⣿⣿⣿⣿⣿⣿⣿⣿⣿⣿⣿⣿⣿⣿⣿⣿⠀⠀⠀⠀⣸⣿⣿⣿⣿⠄⠀⠀⠀⠀⠀⠀⠀⠀⠀⢸⣿⣿⣿⣿⣿⣿⣿⣿⣿⣿⣿⣿⣿⣿⣿⣿⣿⣿⣿⣿⣿⣿⣿⣿⣿⣿⣿⣿⣿⣿⣿⡇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⣿⣿⣿⣿⣿⣿⣿⣿⣿⣿⣿⣿⣿⣿⣿⣿⣿⣿⣿⣿⣿⣿⣿⣿⣿⣿⣿⣿⣿⣿⣿⣿⣿⣿⣿⣿⣿⣿⣿⠀⠀⠀⠀⣿⣿⣿⣿⠏⠀⠀⠀⠀⠀⠀⠀⠀⠀⠀⣠⣿⣿⣿⣿⣿⣿⣿⣿⣿⣿⣿⣿⣿⣿⣿⣿⣿⣿⣿⣿⣿⣿⣿⣿⣿⣿⣿⣿⣿⣿⣿⡇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⣿⣿⣿⣿⣿⣿⣿⣿⣿⣿⣿⣿⣿⣿⣿⣿⣿⣿⣿⣿⣿⣿⣿⣿⣿⣿⣿⣿⣿⣿⣿⣿⣿⣿⣿⣿⣿⣿⡿⠀⠀⠀⠀⠸⢿⣿⣿⠀⠀⠀⠀⠀⠀⠀⠀⠀⠀⢾⣿⣿⣿⣿⣿⣿⣿⣿⣿⣿⣿⣿⣿⣿⣿⣿⣿⣿⣿⣿⣿⣿⣿⣿⣿⣿⣿⣿⣿⣿⣿⣿⡇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⣿⣿⣿⣿⣿⣿⣿⣿⣿⣿⣿⣿⣿⣿⣿⣿⣿⣿⣿⣿⣿⣿⣿⣿⣿⣿⣿⣿⣿⣿⣿⣿⣿⣿⣿⣿⣿⣿⡇⠀⠀⠀⠀⠀⠀⠀⠉⠂⠀⠀⠀⠀⠀⠀⠀⠀⢰⣾⣿⣿⣿⣿⣿⣿⣿⣿⣿⣿⣿⣿⣿⣿⣿⣿⣿⣿⣿⣿⣿⣿⣿⣿⣿⣿⣿⣿⣿⣿⣿⣿⡇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⣿⣿⣿⣿⣿⣿⣿⣿⣿⣿⣿⣿⣿⣿⣿⣿⣿⣿⣿⣿⣿⣿⣿⣿⣿⣿⣿⣿⣿⣿⣿⣿⣿⣿⣿⣿⣿⣿⣷⠀⠀⠀⠀⠀⠀⢰⣷⣤⠀⠀⠀⠀⠀⠀⠀⠀⢾⣿⣿⣿⣿⣿⣿⣿⣿⣿⣿⣿⣿⣿⣿⣿⣿⣿⣿⣿⣿⣿⣿⣿⣿⣿⣿⣿⣿⣿⣿⣿⣿⣿⡇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⣿⣿⣿⣿⣿⣿⣿⣿⣿⣿⣿⣿⣿⣿⣿⣿⣿⣿⣿⣿⣿⣿⣿⣿⣿⣿⣿⣿⣿⣿⣿⣿⣿⣿⣿⣿⣿⣿⣿⠃⠀⠀⠀⠀⠀⢸⣿⣿⠀⠀⠀⠀⠀⠀⠀⠀⠈⣿⣿⣿⣿⣿⣿⣿⣿⣿⣿⣿⣿⣿⣿⣿⣿⣿⣿⣿⣿⣿⣿⣿⣿⣿⣿⣿⣿⣿⣿⣿⣿⣿⡇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⣿⣿⣿⣿⣿⣿⣿⣿⣿⣿⣿⣿⣿⣿⣿⣿⣿⣿⣿⣿⣿⣿⣿⣿⣿⣿⣿⣿⣿⣿⣿⣿⣿⣿⣿⣿⣿⣿⡏⠀⠀⠀⠀⠀⠀⠀⣿⣿⠀⠀⠀⠀⠀⠀⠀⠀⠀⠙⣿⣿⣿⣿⣿⣿⣿⣿⣿⣿⣿⣿⣿⣿⣿⣿⣿⣿⣿⣿⣿⣿⣿⣿⣿⣿⣿⣿⣿⣿⣿⣿⡇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⣿⣿⣿⣿⣿⣿⣿⣿⣿⣿⣿⣿⣿⣿⣿⣿⣿⣿⣿⣿⣿⣿⣿⣿⣿⣿⣿⣿⣿⣿⣿⣿⣿⣿⣿⣿⣿⡟⠀⠀⠀⠀⠀⠀⠀⠀⢻⡿⠀⠀⠀⠀⠀⠀⠀⠀⠀⠀⠈⢿⣿⣿⣿⣿⣿⣿⣿⣿⣿⣿⣿⣿⣿⣿⣿⣿⣿⣿⣿⣿⣿⣿⣿⣿⣿⣿⣿⣿⣿⣿⡇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⣿⣿⣿⣿⣿⣿⣿⣿⣿⣿⣿⣿⣿⣿⣿⣿⣿⣿⣿⣿⣿⣿⣿⣿⣿⣿⣿⣿⣿⣿⣿⣿⣿⣿⣿⣿⣿⣇⣀⣀⠀⠀⠀⠀⠀⠀⣺⡇⠀⠀⠀⠀⠀⠀⠀⠀⠀⠀⠀⠈⢿⣿⣿⣿⣿⣿⣿⣿⣿⣿⣿⣿⣿⣿⣿⣿⣿⣿⣿⣿⣿⣿⣿⣿⣿⣿⣿⣿⣿⣿⡇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⣿⣿⣿⣿⣿⣿⣿⣿⣿⣿⣿⣿⣿⣿⣿⣿⣿⣿⣿⣿⣿⣿⣿⣿⣿⣿⣿⣿⣿⣿⣿⣿⣿⣿⣿⣿⣿⣿⣿⣿⣄⠀⠀⢶⣶⣶⣿⠁⠀⠀⠀⠀⠀⠀⠀⠀⠀⠀⠀⠀⠈⣿⣿⣿⣿⣿⣿⣿⣿⣿⣿⣿⣿⣿⣿⣿⣿⣿⣿⣿⣿⣿⣿⣿⣿⣿⣿⣿⣿⣿⡇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⣿⣿⣿⣿⣿⣿⣿⣿⣿⣿⣿⣿⣿⣿⣿⣿⣿⣿⣿⣿⣿⣿⣿⣿⣿⣿⣿⣿⣿⣿⣿⣿⣿⣿⣿⣿⣿⣿⣿⣿⣿⣷⣶⣼⣿⣿⡇⠀⠀⠀⠀⠀⠀⠀⠀⠀⠀⠀⠀⠀⠀⠸⣿⣿⣿⣿⣿⣿⣿⣿⣿⣿⣿⣿⣿⣿⣿⣿⣿⣿⣿⣿⣿⣿⣿⣿⣿⣿⣿⣿⡇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⣿⣿⣿⣿⣿⣿⣿⣿⣿⣿⣿⣿⣿⣿⣿⣿⣿⣿⣿⣿⣿⣿⣿⣿⣿⣿⣿⣿⣿⣿⣿⣿⣿⣿⣿⣿⣿⣿⣿⣿⣿⣿⣿⣿⠃⠀⠀⠀⠀⠀⠀⠀⠀⠀⠀⠀⠀⠀⠀⠀⠀⠀⠀⠀⠈⢻⣿⣿⣿⣿⣿⣿⣿⣿⣿⣿⣿⣿⣿⣿⣿⣿⣿⣿⣿⣿⣿⣿⣿⣿⡇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⣿⣿⣿⣿⣿⣿⣿⣿⣿⣿⣿⣿⣿⣿⣿⣿⣿⣿⣿⣿⣿⣿⣿⣿⣿⣿⣿⣿⣿⣿⣿⣿⣿⣿⣿⣿⣿⣿⣿⣿⣿⣿⣿⣿⣿⣿⣿⣿⡿⠟⠋⠉⠁⠀⠉⠙⠻⣿⣿⣿⣿⣿⣿⣿⣿⣿⣿⣿⣿⣿⣿⣿⣿⣿⣿⣿⣿⣿⣿⣿⣿⣿⣿⣿⣿⣿⣿⣿⣿⣿⡇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⣿⣿⣿⣿⣿⣿⣿⣿⣿⣿⣿⣿⣿⣿⣿⣿⣿⣿⣿⣿⣿⣿⣿⣿⣿⣿⣿⣿⣿⣿⣿⣿⣿⣿⣿⣿⣿⣿⣿⣿⣿⣿⣿⣿⣿⣿⣿⠁⠀⠀⠀⠀⠀⠀⠀⠀⠀⠈⠻⣿⣿⣿⣿⣿⣿⣿⣿⣿⣿⣿⣿⣿⣿⣿⣿⣿⣿⣿⣿⣿⣿⣿⣿⣿⣿⣿⣿⣿⣿⣿⡇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⣿⣿⣿⣿⣿⣿⣿⣿⣿⣿⣿⣿⣿⣿⣿⣿⣿⣿⣿⣿⣿⣿⣿⣿⣿⣿⣿⣿⣿⣿⣿⣿⣿⣿⣿⣿⣿⣿⣿⣿⣿⣿⣿⣿⣿⣿⣿⣦⡤⠀⠀⠀⠀⠀⠀⠀⠀⠀⠀⠀⠀⢻⣿⣿⣿⣿⣿⣿⣿⣿⣿⣿⣿⣿⣿⣿⣿⣿⣿⣿⣿⣿⣿⣿⣿⣿⣿⣿⣿⣿⡇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⣿⣿⣿⣿⣿⣿⣿⣿⣿⣿⣿⣿⣿⣿⣿⣿⣿⣿⣿⣿⣿⣿⣿⣿⣿⣿⣿⣿⣿⣿⣿⣿⣿⣿⣿⣿⣿⣿⣿⣿⣿⣿⣿⣿⣿⣿⣿⣿⣷⣄⠀⠀⠀⠀⠀⠀⠀⠀⠀⠀⠀⣼⣿⣿⣿⣿⣿⣿⣿⣿⣿⣿⣿⣿⣿⣿⣿⣿⣿⣿⣿⣿⣿⣿⣿⣿⣿⣿⣿⣿⡇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⣿⣿⣿⣿⣿⣿⣿⣿⣿⣿⣿⣿⣿⣿⣿⣿⣿⣿⣿⣿⣿⣿⣿⣿⣿⣿⣿⣿⣿⣿⣿⣿⣿⣿⣿⣿⣿⣿⣿⣿⣿⣿⣿⣿⣿⣿⣿⣿⣿⣿⣷⣤⡆⠀⠀⠀⠀⠀⠀⢀⣸⣿⣿⣿⣿⣿⣿⣿⣿⣿⣿⣿⣿⣿⣿⣿⣿⣿⣿⣿⣿⣿⣿⣿⣿⣿⣿⣿⣿⣿⡇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⣿⣿⣿⣿⣿⣿⣿⣿⣿⣿⣿⣿⣿⣿⣿⣿⣿⣿⣿⣿⣿⣿⣿⣿⣿⣿⣿⣿⣿⣿⣿⣿⣿⣿⣿⣿⣿⣿⣿⣿⣿⡿⢿⣿⣿⣿⣿⣿⣿⣿⠿⠋⠀⠀⠀⠀⠀⠀⠀⣾⣿⣿⣿⣿⣿⣿⣿⣿⣿⣿⣿⣿⣿⣿⣿⣿⣿⣿⣿⣿⣿⣿⣿⣿⣿⣿⣿⣿⣿⣿⡇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⣿⣿⣿⣿⣿⣿⣿⣿⣿⣿⣿⣿⣿⣿⣿⣿⣿⣿⣿⣿⣿⣿⣿⣿⣿⣿⣿⣿⣿⣿⣿⣿⣿⣿⣿⣿⣿⣿⡿⠋⠀⠀⠈⢿⣿⣿⣿⣿⡿⠋⠀⠀⠀⠀⠀⠀⠀⠀⠀⢸⣿⣿⣿⣿⣿⣿⣿⣿⣿⣿⣿⣿⣿⣿⣿⣿⣿⣿⣿⣿⣿⣿⣿⣿⣿⣿⣿⣿⣿⣿⡇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⣿⣿⣿⣿⣿⣿⣿⣿⣿⣿⣿⣿⣿⣿⣿⣿⣿⣿⣿⣿⣿⣿⣿⣿⣿⣿⣿⣿⣿⣿⣿⣿⣿⣿⣿⣿⣿⣿⡇⠀⠀⠀⠀⣼⣿⣿⣿⣿⡷⠀⠀⠀⠀⠀⠀⠀⠀⠀⠀⠀⣿⣿⣿⣿⣿⣿⣿⣿⣿⣿⣿⣿⣿⣿⣿⣿⣿⣿⣿⣿⣿⣿⣿⣿⣿⣿⣿⣿⣿⣿⡇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⣿⣿⣿⣿⣿⣿⣿⣿⣿⣿⣿⣿⣿⣿⣿⣿⣿⣿⣿⣿⣿⣿⣿⣿⣿⣿⣿⣿⣿⣿⣿⣿⣿⣿⣿⣿⣿⣿⡇⠀⠀⠀⠘⣿⣿⣿⣿⡿⠀⠀⠀⠀⠀⠀⠀⠀⠀⠀⢀⣴⣿⣿⣿⣿⣿⣿⣿⣿⣿⣿⣿⣿⣿⣿⣿⣿⣿⣿⣿⣿⣿⣿⣿⣿⣿⣿⣿⣿⣿⣿⡇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⣿⣿⣿⣿⣿⣿⣿⣿⣿⣿⣿⣿⣿⣿⣿⣿⣿⣿⣿⣿⣿⣿⣿⣿⣿⣿⣿⣿⣿⣿⣿⣿⣿⣿⣿⣿⣿⣿⠇⠀⠀⠀⠀⠛⠿⣿⣿⣇⠀⠀⠀⠀⠀⠀⠀⠀⠀⠀⢿⣿⣿⣿⣿⣿⣿⣿⣿⣿⣿⣿⣿⣿⣿⣿⣿⣿⣿⣿⣿⣿⣿⣿⣿⣿⣿⣿⣿⣿⣿⣿⡇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⣿⣿⣿⣿⣿⣿⣿⣿⣿⣿⣿⣿⣿⣿⣿⣿⣿⣿⣿⣿⣿⣿⣿⣿⣿⣿⣿⣿⣿⣿⣿⣿⣿⣿⣿⣿⣿⣿⠀⠀⠀⠀⠀⠀⠀⠀⠈⠙⠀⠀⠀⠀⠀⠀⠀⠀⠀⣴⣾⣿⣿⣿⣿⣿⣿⣿⣿⣿⣿⣿⣿⣿⣿⣿⣿⣿⣿⣿⣿⣿⣿⣿⣿⣿⣿⣿⣿⣿⣿⣿⡇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⣿⣿⣿⣿⣿⣿⣿⣿⣿⣿⣿⣿⣿⣿⣿⣿⣿⣿⣿⣿⣿⣿⣿⣿⣿⣿⣿⣿⣿⣿⣿⣿⣿⣿⣿⣿⣿⣿⣄⠀⠀⠀⠀⠀⠀⢺⣷⣤⡀⠀⠀⠀⠀⠀⠀⠀⠀⢹⣿⣿⣿⣿⣿⣿⣿⣿⣿⣿⣿⣿⣿⣿⣿⣿⣿⣿⣿⣿⣿⣿⣿⣿⣿⣿⣿⣿⣿⣿⣿⣿⡇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⣿⣿⣿⣿⣿⣿⣿⣿⣿⣿⣿⣿⣿⣿⣿⣿⣿⣿⣿⣿⣿⣿⣿⣿⣿⣿⣿⣿⣿⣿⣿⣿⣿⣿⣿⣿⣿⣿⡟⠀⠀⠀⠀⠀⠀⢸⣿⣿⡇⠀⠀⠀⠀⠀⠀⠀⠀⠈⣿⣿⣿⣿⣿⣿⣿⣿⣿⣿⣿⣿⣿⣿⣿⣿⣿⣿⣿⣿⣿⣿⣿⣿⣿⣿⣿⣿⣿⣿⣿⣿⡇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⣿⣿⣿⣿⣿⣿⣿⣿⣿⣿⣿⣿⣿⣿⣿⣿⣿⣿⣿⣿⣿⣿⣿⣿⣿⣿⣿⣿⣿⣿⣿⣿⣿⣿⣿⣿⣿⣿⠁⠀⠀⠀⠀⠀⠀⠘⣿⣿⡗⠀⠀⠀⠀⠀⠀⠀⠀⠀⠙⣿⣿⣿⣿⣿⣿⣿⣿⣿⣿⣿⣿⣿⣿⣿⣿⣿⣿⣿⣿⣿⣿⣿⣿⣿⣿⣿⣿⣿⣿⣿⡇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⣿⣿⣿⣿⣿⣿⣿⣿⣿⣿⣿⣿⣿⣿⣿⣿⣿⣿⣿⣿⣿⣿⣿⣿⣿⣿⣿⣿⣿⣿⣿⣿⣿⣿⣿⣿⣿⠃⠀⠀⠀⠀⠀⠀⠀⠀⣿⣿⡇⠀⠀⠀⠀⠀⠀⠀⠀⠀⠀⠘⢿⣿⣿⣿⣿⣿⣿⣿⣿⣿⣿⣿⣿⣿⣿⣿⣿⣿⣿⣿⣿⣿⣿⣿⣿⣿⣿⣿⣿⣿⡇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⣿⣿⣿⣿⣿⣿⣿⣿⣿⣿⣿⣿⣿⣿⣿⣿⣿⣿⣿⣿⣿⣿⣿⣿⣿⣿⣿⣿⣿⣿⣿⣿⣿⣿⣿⣿⡟⠀⠀⠀⠀⠀⠀⠀⠀⠀⣿⣿⠀⠀⠀⠀⠀⠀⠀⠀⠀⠀⠀⠀⠈⢿⣿⣿⣿⣿⣿⣿⣿⣿⣿⣿⣿⣿⣿⣿⣿⣿⣿⣿⣿⣿⣿⣿⣿⣿⣿⣿⣿⣿⡇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⣿⣿⣿⣿⣿⣿⣿⣿⣿⣿⣿⣿⣿⣿⣿⣿⣿⣿⣿⣿⣿⣿⣿⣿⣿⣿⣿⣿⣿⣿⣿⣿⣿⣿⣿⣿⣿⣿⣿⣦⠀⠀⢀⣠⣄⣤⣿⡟⠀⠀⠀⠀⠀⠀⠀⠀⠀⠀⠀⠀⠀⠈⢿⣿⣿⣿⣿⣿⣿⣿⣿⣿⣿⣿⣿⣿⣿⣿⣿⣿⣿⣿⣿⣿⣿⣿⣿⣿⣿⣿⡇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⣿⣿⣿⣿⣿⣿⣿⣿⣿⣿⣿⣿⣿⣿⣿⣿⣿⣿⣿⣿⣿⣿⣿⣿⣿⣿⣿⣿⣿⣿⣿⣿⣿⣿⣿⣿⣿⣿⣿⣿⣷⣄⡀⣿⣿⣿⣿⠇⠀⠀⠀⠀⠀⠀⠀⠀⠀⠀⠀⠀⠀⠀⠘⣿⣿⣿⣿⣿⣿⣿⣿⣿⣿⣿⣿⣿⣿⣿⣿⣿⣿⣿⣿⣿⣿⣿⣿⣿⣿⣿⡇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⣿⣿⣿⣿⣿⣿⣿⣿⣿⣿⣿⣿⣿⣿⣿⣿⣿⣿⣿⣿⣿⣿⣿⣿⣿⣿⣿⣿⣿⣿⣿⣿⣿⣿⣿⣿⣿⣿⣿⣿⣿⣿⣿⣿⣿⣿⣿⣿⣿⣿⣿⡿⠿⠿⠿⣿⣿⣿⣿⣿⣿⣿⣿⣿⣿⣿⣿⣿⣿⣿⣿⣿⣿⣿⣿⣿⣿⣿⣿⣿⣿⣿⣿⣿⣿⣿⣿⣿⣿⣿⡇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⣿⣿⣿⣿⣿⣿⣿⣿⣿⣿⣿⣿⣿⣿⣿⣿⣿⣿⣿⣿⣿⣿⣿⣿⣿⣿⣿⣿⣿⣿⣿⣿⣿⣿⣿⣿⣿⣿⣿⣿⣿⣿⣿⣿⣿⣿⣿⡿⠟⠋⠀⠀⠀⠀⠀⠀⠉⠻⣿⣿⣿⣿⣿⣿⣿⣿⣿⣿⣿⣿⣿⣿⣿⣿⣿⣿⣿⣿⣿⣿⣿⣿⣿⣿⣿⣿⣿⣿⣿⣿⡇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⣿⣿⣿⣿⣿⣿⣿⣿⣿⣿⣿⣿⣿⣿⣿⣿⣿⣿⣿⣿⣿⣿⣿⣿⣿⣿⣿⣿⣿⣿⣿⣿⣿⣿⣿⣿⣿⣿⣿⣿⣿⣿⣿⣿⣿⣿⡿⠀⠀⠀⠀⠀⠀⠀⠀⠀⠀⠀⠈⢻⣿⣿⣿⣿⣿⣿⣿⣿⣿⣿⣿⣿⣿⣿⣿⣿⣿⣿⣿⣿⣿⣿⣿⣿⣿⣿⣿⣿⣿⣿⡇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⣿⣿⣿⣿⣿⣿⣿⣿⣿⣿⣿⣿⣿⣿⣿⣿⣿⣿⣿⣿⣿⣿⣿⣿⣿⣿⣿⣿⣿⣿⣿⣿⣿⣿⣿⣿⣿⣿⣿⣿⣿⣿⣿⣿⣿⣿⣿⣿⡶⠀⠀⠀⠀⠀⠀⠀⠀⠀⠀⠀⠀⠨⣿⣿⣿⣿⣿⣿⣿⣿⣿⣿⣿⣿⣿⣿⣿⣿⣿⣿⣿⣿⣿⣿⣿⣿⣿⣿⣿⣿⡇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⣿⣿⣿⣿⣿⣿⣿⣿⣿⣿⣿⣿⣿⣿⣿⣿⣿⣿⣿⣿⣿⣿⣿⣿⣿⣿⣿⣿⣿⣿⣿⣿⣿⣿⣿⣿⣿⣿⣿⣿⣿⣿⣿⣿⣿⣿⣿⣿⣿⣦⡀⠀⠀⠀⠀⠀⠀⠀⠀⠀⠀⣰⣿⣿⣿⣿⣿⣿⣿⣿⣿⣿⣿⣿⣿⣿⣿⣿⣿⣿⣿⣿⣿⣿⣿⣿⣿⣿⣿⣿⡇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⣿⣿⣿⣿⣿⣿⣿⣿⣿⣿⣿⣿⣿⣿⣿⣿⣿⣿⣿⣿⣿⣿⣿⣿⣿⣿⣿⣿⣿⣿⣿⣿⣿⣿⣿⣿⣿⣿⣿⣿⣿⣿⣿⣿⣿⣿⣿⣿⣿⣿⣿⣶⡦⠂⠀⠀⠀⠀⠀⠀⣠⣿⣿⣿⣿⣿⣿⣿⣿⣿⣿⣿⣿⣿⣿⣿⣿⣿⣿⣿⣿⣿⣿⣿⣿⣿⣿⣿⣿⣿⡇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⣿⣿⣿⣿⣿⣿⣿⣿⣿⣿⣿⣿⣿⣿⣿⣿⣿⣿⣿⣿⣿⣿⣿⣿⣿⣿⣿⣿⣿⣿⣿⣿⣿⣿⣿⣿⣿⣿⣿⣿⣿⡿⢿⣿⣿⣿⣿⣿⣿⣿⡿⠋⠀⠀⠀⠀⠀⠀⠀⢺⣿⣿⣿⣿⣿⣿⣿⣿⣿⣿⣿⣿⣿⣿⣿⣿⣿⣿⣿⣿⣿⣿⣿⣿⣿⣿⣿⣿⣿⣿⡇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⣿⣿⣿⣿⣿⣿⣿⣿⣿⣿⣿⣿⣿⣿⣿⣿⣿⣿⣿⣿⣿⣿⣿⣿⣿⣿⣿⣿⣿⣿⣿⣿⣿⣿⣿⣿⣿⣿⡟⠁⠀⠀⠈⢿⣿⣿⣿⣿⣿⠋⠀⠀⠀⠀⠀⠀⠀⠀⠀⠈⣿⣿⣿⣿⣿⣿⣿⣿⣿⣿⣿⣿⣿⣿⣿⣿⣿⣿⣿⣿⣿⣿⣿⣿⣿⣿⣿⣿⣿⣿⡇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⣿⣿⣿⣿⣿⣿⣿⣿⣿⣿⣿⣿⣿⣿⣿⣿⣿⣿⣿⣿⣿⣿⣿⣿⣿⣿⣿⣿⣿⣿⣿⣿⣿⣿⣿⣿⣿⣿⡇⠀⠀⠀⢀⣾⣿⣿⣿⣿⡷⠁⠀⠀⠀⠀⠀⠀⠀⠀⠀⠀⢹⣿⣿⣿⣿⣿⣿⣿⣿⣿⣿⣿⣿⣿⣿⣿⣿⣿⣿⣿⣿⣿⣿⣿⣿⣿⣿⣿⣿⣿⡇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⣿⣿⣿⣿⣿⣿⣿⣿⣿⣿⣿⣿⣿⣿⣿⣿⣿⣿⣿⣿⣿⣿⣿⣿⣿⣿⣿⣿⣿⣿⣿⣿⣿⣿⣿⣿⣿⣿⡇⠀⠀⠀⠸⣿⣿⣿⣿⣿⠁⠀⠀⠀⠀⠀⠀⠀⠀⠀⢀⣴⣾⣿⣿⣿⣿⣿⣿⣿⣿⣿⣿⣿⣿⣿⣿⣿⣿⣿⣿⣿⣿⣿⣿⣿⣿⣿⣿⣿⣿⣿⡇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⣿⣿⣿⣿⣿⣿⣿⣿⣿⣿⣿⣿⣿⣿⣿⣿⣿⣿⣿⣿⣿⣿⣿⣿⣿⣿⣿⣿⣿⣿⣿⣿⣿⣿⣿⣿⣿⣿⠀⠀⠀⠀⠀⠛⠿⣿⣿⣿⠀⠀⠀⠀⠀⠀⠀⠀⠀⠀⢺⣿⣿⣿⣿⣿⣿⣿⣿⣿⣿⣿⣿⣿⣿⣿⣿⣿⣿⣿⣿⣿⣿⣿⣿⣿⣿⣿⣿⣿⣿⣿⡇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⣿⣿⣿⣿⣿⣿⣿⣿⣿⣿⣿⣿⣿⣿⣿⣿⣿⣿⣿⣿⣿⣿⣿⣿⣿⣿⣿⣿⣿⣿⣿⣿⣿⣿⣿⣿⣿⡟⠀⠀⠀⠀⠀⠀⠀⠀⠈⠙⠂⠀⠀⠀⠀⠀⠀⠀⠀⢰⣾⣿⣿⣿⣿⣿⣿⣿⣿⣿⣿⣿⣿⣿⣿⣿⣿⣿⣿⣿⣿⣿⣿⣿⣿⣿⣿⣿⣿⣿⣿⣿⡇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⣿⣿⣿⣿⣿⣿⣿⣿⣿⣿⣿⣿⣿⣿⣿⣿⣿⣿⣿⣿⣿⣿⣿⣿⣿⣿⣿⣿⣿⣿⣿⣿⣿⣿⣿⣿⣿⣿⠀⠀⠀⠀⠀⠀⠀⢺⣶⣄⡀⠀⠀⠀⠀⠀⠀⠀⠀⠸⣿⣿⣿⣿⣿⣿⣿⣿⣿⣿⣿⣿⣿⣿⣿⣿⣿⣿⣿⣿⣿⣿⣿⣿⣿⣿⣿⣿⣿⣿⣿⣿⡇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⣿⣿⣿⣿⣿⣿⣿⣿⣿⣿⣿⣿⣿⣿⣿⣿⣿⣿⣿⣿⣿⣿⣿⣿⣿⣿⣿⣿⣿⣿⣿⣿⣿⣿⣿⣿⣿⣿⡗⠀⠀⠀⠀⠀⠀⢸⣿⣿⡏⠀⠀⠀⠀⠀⠀⠀⠀⠀⢻⣿⣿⣿⣿⣿⣿⣿⣿⣿⣿⣿⣿⣿⣿⣿⣿⣿⣿⣿⣿⣿⣿⣿⣿⣿⣿⣿⣿⣿⣿⣿⡇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⣿⣿⣿⣿⣿⣿⣿⣿⣿⣿⣿⣿⣿⣿⣿⣿⣿⣿⣿⣿⣿⣿⣿⣿⣿⣿⣿⣿⣿⣿⣿⣿⣿⣿⣿⣿⣿⡿⠀⠀⠀⠀⠀⠀⠀⢸⣿⣿⣿⠀⠀⠀⠀⠀⠀⠀⠀⠀⠘⢿⣿⣿⣿⣿⣿⣿⣿⣿⣿⣿⣿⣿⣿⣿⣿⣿⣿⣿⣿⣿⣿⣿⣿⣿⣿⣿⣿⣿⣿⣿⡇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⣿⣿⣿⣿⣿⣿⣿⣿⣿⣿⣿⣿⣿⣿⣿⣿⣿⣿⣿⣿⣿⣿⣿⣿⣿⣿⣿⣿⣿⣿⣿⣿⣿⣿⣿⣿⣿⠃⠀⠀⠀⠀⠀⠀⠀⠀⣿⣿⡟⠀⠀⠀⠀⠀⠀⠀⠀⠀⠀⠈⢻⣿⣿⣿⣿⣿⣿⣿⣿⣿⣿⣿⣿⣿⣿⣿⣿⣿⣿⣿⣿⣿⣿⣿⣿⣿⣿⣿⣿⣿⡇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⣿⣿⣿⣿⣿⣿⣿⣿⣿⣿⣿⣿⣿⣿⣿⣿⣿⣿⣿⣿⣿⣿⣿⣿⣿⣿⣿⣿⣿⣿⣿⣿⣿⣿⣿⣿⡇⠀⠀⠀⠀⠀⠀⠀⠀⠀⣿⣿⠃⠀⠀⠀⠀⠀⠀⠀⠀⠀⠀⠀⠀⢻⣿⣿⣿⣿⣿⣿⣿⣿⣿⣿⣿⣿⣿⣿⣿⣿⣿⣿⣿⣿⣿⣿⣿⣿⣿⣿⣿⣿⡇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⣿⣿⣿⣿⣿⣿⣿⣿⣿⣿⣿⣿⣿⣿⣿⣿⣿⣿⣿⣿⣿⣿⣿⣿⣿⣿⣿⣿⣿⣿⣿⣿⣿⣿⣿⣿⣿⣶⣶⣄⠀⠀⢀⣀⣀⣀⣿⡿⠀⠀⠀⠀⠀⠀⠀⠀⠀⠀⠀⠀⠀⠀⢻⣿⣿⣿⣿⣿⣿⣿⣿⣿⣿⣿⣿⣿⣿⣿⣿⣿⣿⣿⣿⣿⣿⣿⣿⣿⣿⣿⡇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⣿⣿⣿⣿⣿⣿⣿⣿⣿⣿⣿⣿⣿⣿⣿⣿⣿⣿⣿⣿⣿⣿⣿⣿⣿⣿⣿⣿⣿⣿⣿⣿⣿⣿⣿⣿⣿⣿⣿⣿⣦⡀⠘⣿⣿⣿⣿⡇⠀⠀⠀⠀⠀⠀⠀⠀⠀⠀⠀⠀⠀⠀⠀⢿⣿⣿⣿⣿⣿⣿⣿⣿⣿⣿⣿⣿⣿⣿⣿⣿⣿⣿⣿⣿⣿⣿⣿⣿⣿⣿⡇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⣿⣿⣿⣿⣿⣿⣿⣿⣿⣿⣿⣿⣿⣿⣿⣿⣿⣿⣿⣿⣿⣿⣿⣿⣿⣿⣿⣿⣿⣿⣿⣿⣿⣿⣿⣿⣿⣿⣿⣿⣿⣿⣿⣿⣿⣿⣿⠁⠀⠀⠀⠀⠀⠀⠀⠀⠀⠀⠀⠀⠀⠀⠀⠈⣿⣿⣿⣿⣿⣿⣿⣿⣿⣿⣿⣿⣿⣿⣿⣿⣿⣿⣿⣿⣿⣿⣿⣿⣿⣿⡇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⣿⣿⣿⣿⣿⣿⣿⣿⣿⣿⣿⣿⣿⣿⣿⣿⣿⣿⣿⣿⣿⣿⣿⣿⣿⣿⣿⣿⣿⣿⣿⣿⣿⣿⣿⣿⣿⣿⣿⣿⣿⣿⣿⣿⠃⠀⠀⠀⠀⠀⠀⠀⠀⠀⠀⠀⠀⠀⠀⠀⠀⠀⠀⠀⠀⠀⠀⠀⠙⣿⣿⣿⣿⣿⣿⣿⣿⣿⣿⣿⣿⣿⣿⣿⣿⣿⣿⣿⣿⣿⡇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⣿⣿⣿⣿⣿⣿⣿⣿⣿⣿⣿⣿⣿⣿⣿⣿⣿⣿⣿⣿⣿⣿⣿⣿⣿⣿⣿⣿⣿⣿⣿⣿⣿⣿⣿⣿⣿⣿⣿⣿⣿⣿⡟⠀⠀⠀⠀⠀⠀⠀⠀⠀⠀⠀⠀⠀⠀⠀⠀⠀⠀⠀⠀⠀⠀⠀⠀⠀⠀⠀⠸⣿⣿⣿⣿⣿⣿⣿⣿⣿⣿⣿⣿⣿⣿⣿⣿⣿⣿⣿⡇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⣿⣿⣿⣿⣿⣿⣿⣿⣿⣿⣿⣿⣿⣿⣿⣿⣿⣿⣿⣿⣿⣿⣿⣿⣿⣿⣿⣿⣿⣿⣿⣿⣿⣿⣿⣿⣿⣿⣿⣿⣿⣿⣿⣿⣿⣿⣿⣿⣿⣿⠿⠟⠛⠛⠛⠛⢿⣿⣿⣿⣿⣿⣿⣿⣿⣿⣿⣿⣿⣿⣿⣿⣿⣿⣿⣿⣿⣿⣿⣿⣿⣿⣿⣿⣿⣿⣿⣿⣿⣿⡇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⣿⣿⣿⣿⣿⣿⣿⣿⣿⣿⣿⣿⣿⣿⣿⣿⣿⣿⣿⣿⣿⣿⣿⣿⣿⣿⣿⣿⣿⣿⣿⣿⣿⣿⣿⣿⣿⣿⣿⣿⣿⣿⣿⣿⣿⣿⣿⠟⠋⠁⠀⠀⠀⠀⠀⠀⠀⠙⢿⣿⣿⣿⣿⣿⣿⣿⣿⣿⣿⣿⣿⣿⣿⣿⣿⣿⣿⣿⣿⣿⣿⣿⣿⣿⣿⣿⣿⣿⣿⣿⡇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⣿⣿⣿⣿⣿⣿⣿⣿⣿⣿⣿⣿⣿⣿⣿⣿⣿⣿⣿⣿⣿⣿⣿⣿⣿⣿⣿⣿⣿⣿⣿⣿⣿⣿⣿⣿⣿⣿⣿⣿⣿⣿⣿⣿⣿⣿⣤⠀⠀⠀⠀⠀⠀⠀⠀⠀⠀⠀⠀⠀⠀⠘⣿⣿⣿⣿⣿⣿⣿⣿⣿⣿⣿⣿⣿⣿⣿⣿⣿⣿⣿⣿⣿⣿⣿⣿⣿⣿⣿⣿⡇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⣿⣿⣿⣿⣿⣿⣿⣿⣿⣿⣿⣿⣿⣿⣿⣿⣿⣿⣿⣿⣿⣿⣿⣿⣿⣿⣿⣿⣿⣿⣿⣿⣿⣿⣿⣿⣿⣿⣿⣿⣿⣿⣿⣿⣿⣿⣿⣿⡷⠀⠀⠀⠀⠀⠀⠀⠀⠀⠀⠀⠀⠀⢼⣿⣿⣿⣿⣿⣿⣿⣿⣿⣿⣿⣿⣿⣿⣿⣿⣿⣿⣿⣿⣿⣿⣿⣿⣿⣿⣿⡇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⣿⣿⣿⣿⣿⣿⣿⣿⣿⣿⣿⣿⣿⣿⣿⣿⣿⣿⣿⣿⣿⣿⣿⣿⣿⣿⣿⣿⣿⣿⣿⣿⣿⣿⣿⣿⣿⣿⣿⣿⣿⣿⣿⣿⣿⣿⣿⣿⣿⣿⣿⣷⡾⠂⠀⠀⠀⠀⠀⡀⣠⣾⣿⣿⣿⣿⣿⣿⣿⣿⣿⣿⣿⣿⣿⣿⣿⣿⣿⣿⣿⣿⣿⣿⣿⣿⣿⣿⣿⣿⡇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⣿⣿⣿⣿⣿⣿⣿⣿⣿⣿⣿⣿⣿⣿⣿⣿⣿⣿⣿⣿⣿⣿⣿⣿⣿⣿⣿⣿⣿⣿⣿⣿⣿⣿⣿⣿⣿⣿⣿⣿⡿⠿⣿⣿⣿⣿⣿⣿⣿⣿⡿⠋⠀⠀⠀⠀⠀⠀⠀⠘⣿⣿⣿⣿⣿⣿⣿⣿⣿⣿⣿⣿⣿⣿⣿⣿⣿⣿⣿⣿⣿⣿⣿⣿⣿⣿⣿⣿⣿⣿⡇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⣿⣿⣿⣿⣿⣿⣿⣿⣿⣿⣿⣿⣿⣿⣿⣿⣿⣿⣿⣿⣿⣿⣿⣿⣿⣿⣿⣿⣿⣿⣿⣿⣿⣿⣿⣿⣿⣿⠏⠀⠀⠀⠘⢿⣿⣿⣿⣿⣿⠋⠀⠀⠀⠀⠀⠀⠀⠀⠀⠀⢻⣿⣿⣿⣿⣿⣿⣿⣿⣿⣿⣿⣿⣿⣿⣿⣿⣿⣿⣿⣿⣿⣿⣿⣿⣿⣿⣿⣿⣿⡇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⣿⣿⣿⣿⣿⣿⣿⣿⣿⣿⣿⣿⣿⣿⣿⣿⣿⣿⣿⣿⣿⣿⣿⣿⣿⣿⣿⣿⣿⣿⣿⣿⣿⣿⣿⣿⣿⣿⠀⠀⠀⠀⢠⣿⣿⣿⣿⣿⣿⠃⠀⠀⠀⠀⠀⠀⠀⠀⠀⠀⠈⣿⣿⣿⣿⣿⣿⣿⣿⣿⣿⣿⣿⣿⣿⣿⣿⣿⣿⣿⣿⣿⣿⣿⣿⣿⣿⣿⣿⣿⡇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⣿⣿⣿⣿⣿⣿⣿⣿⣿⣿⣿⣿⣿⣿⣿⣿⣿⣿⣿⣿⣿⣿⣿⣿⣿⣿⣿⣿⣿⣿⣿⣿⣿⣿⣿⣿⣿⣿⠀⠀⠀⠀⢻⣿⣿⣿⣿⣿⠇⠀⠀⠀⠀⠀⠀⠀⠀⠀⠀⣠⣴⣿⣿⣿⣿⣿⣿⣿⣿⣿⣿⣿⣿⣿⣿⣿⣿⣿⣿⣿⣿⣿⣿⣿⣿⣿⣿⣿⣿⣿⡇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⣿⣿⣿⣿⣿⣿⣿⣿⣿⣿⣿⣿⣿⣿⣿⣿⣿⣿⣿⣿⣿⣿⣿⣿⣿⣿⣿⣿⣿⣿⣿⣿⣿⣿⣿⣿⣿⡟⠀⠀⠀⠀⠈⠿⢿⣿⣿⣿⠀⠀⠀⠀⠀⠀⠀⠀⠀⠀⢸⣿⣿⣿⣿⣿⣿⣿⣿⣿⣿⣿⣿⣿⣿⣿⣿⣿⣿⣿⣿⣿⣿⣿⣿⣿⣿⣿⣿⣿⣿⣿⡇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⣿⣿⣿⣿⣿⣿⣿⣿⣿⣿⣿⣿⣿⣿⣿⣿⣿⣿⣿⣿⣿⣿⣿⣿⣿⣿⣿⣿⣿⣿⣿⣿⣿⣿⣿⣿⣿⡇⠀⠀⠀⠀⠀⠀⠀⠀⠉⠛⠇⠀⠀⠀⠀⠀⠀⠀⠀⠀⣶⣿⣿⣿⣿⣿⣿⣿⣿⣿⣿⣿⣿⣿⣿⣿⣿⣿⣿⣿⣿⣿⣿⣿⣿⣿⣿⣿⣿⣿⣿⣿⡇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⣿⣿⣿⣿⣿⣿⣿⣿⣿⣿⣿⣿⣿⣿⣿⣿⣿⣿⣿⣿⣿⣿⣿⣿⣿⣿⣿⣿⣿⣿⣿⣿⣿⣿⣿⣿⣿⣇⠀⠀⠀⠀⠀⠀⠀⣶⣦⣀⠀⠀⠀⠀⠀⠀⠀⠀⠀⠀⣿⣿⣿⣿⣿⣿⣿⣿⣿⣿⣿⣿⣿⣿⣿⣿⣿⣿⣿⣿⣿⣿⣿⣿⣿⣿⣿⣿⣿⣿⣿⣿⡇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⣿⣿⣿⣿⣿⣿⣿⣿⣿⣿⣿⣿⣿⣿⣿⣿⣿⣿⣿⣿⣿⣿⣿⣿⣿⣿⣿⣿⣿⣿⣿⣿⣿⣿⣿⣿⣿⣿⠇⠀⠀⠀⠀⠀⠀⢹⣿⣿⣷⠀⠀⠀⠀⠀⠀⠀⠀⠀⢹⣿⣿⣿⣿⣿⣿⣿⣿⣿⣿⣿⣿⣿⣿⣿⣿⣿⣿⣿⣿⣿⣿⣿⣿⣿⣿⣿⣿⣿⣿⣿⡇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⣿⣿⣿⣿⣿⣿⣿⣿⣿⣿⣿⣿⣿⣿⣿⣿⣿⣿⣿⣿⣿⣿⣿⣿⣿⣿⣿⣿⣿⣿⣿⣿⣿⣿⣿⣿⣿⡟⠀⠀⠀⠀⠀⠀⠀⢸⣿⣿⣿⠀⠀⠀⠀⠀⠀⠀⠀⠀⠈⢿⣿⣿⣿⣿⣿⣿⣿⣿⣿⣿⣿⣿⣿⣿⣿⣿⣿⣿⣿⣿⣿⣿⣿⣿⣿⣿⣿⣿⣿⣿⡇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⣿⣿⣿⣿⣿⣿⣿⣿⣿⣿⣿⣿⣿⣿⣿⣿⣿⣿⣿⣿⣿⣿⣿⣿⣿⣿⣿⣿⣿⣿⣿⣿⣿⣿⣿⣿⡿⠁⠀⠀⠀⠀⠀⠀⠀⠘⣿⣿⣿⠀⠀⠀⠀⠀⠀⠀⠀⠀⠀⠀⠻⣿⣿⣿⣿⣿⣿⣿⣿⣿⣿⣿⣿⣿⣿⣿⣿⣿⣿⣿⣿⣿⣿⣿⣿⣿⣿⣿⣿⣿⡇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⣿⣿⣿⣿⣿⣿⣿⣿⣿⣿⣿⣿⣿⣿⣿⣿⣿⣿⣿⣿⣿⣿⣿⣿⣿⣿⣿⣿⣿⣿⣿⣿⣿⣿⣿⣿⠃⠀⠀⠀⠀⠀⠀⠀⠀⠀⣿⣿⡇⠀⠀⠀⠀⠀⠀⠀⠀⠀⠀⠀⠀⠹⣿⣿⣿⣿⣿⣿⣿⣿⣿⣿⣿⣿⣿⣿⣿⣿⣿⣿⣿⣿⣿⣿⣿⣿⣿⣿⣿⣿⡇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⣿⣿⣿⣿⣿⣿⣿⣿⣿⣿⣿⣿⣿⣿⣿⣿⣿⣿⣿⣿⣿⣿⣿⣿⣿⣿⣿⣿⣿⣿⣿⣿⣿⣿⣿⣿⣦⣤⣄⠀⠀⠀⠀⠀⠀⠀⣿⣿⠀⠀⠀⠀⠀⠀⠀⠀⠀⠀⠀⠀⠀⠀⠹⣿⣿⣿⣿⣿⣿⣿⣿⣿⣿⣿⣿⣿⣿⣿⣿⣿⣿⣿⣿⣿⣿⣿⣿⣿⣿⣿⡇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⣿⣿⣿⣿⣿⣿⣿⣿⣿⣿⣿⣿⣿⣿⣿⣿⣿⣿⣿⣿⣿⣿⣿⣿⣿⣿⣿⣿⣿⣿⣿⣿⣿⣿⣿⣿⣿⣿⣿⣷⡄⠀⢻⣿⣿⣿⣿⡇⠀⠀⠀⠀⠀⠀⠀⠀⠀⠀⠀⠀⠀⠀⠀⢹⣿⣿⣿⣿⣿⣿⣿⣿⣿⣿⣿⣿⣿⣿⣿⣿⣿⣿⣿⣿⣿⣿⣿⣿⣿⣿⡇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⣿⣿⣿⣿⣿⣿⣿⣿⣿⣿⣿⣿⣿⣿⣿⣿⣿⣿⣿⣿⣿⣿⣿⣿⣿⣿⣿⣿⣿⣿⣿⣿⣿⣿⣿⣿⣿⣿⣿⣿⣿⣶⣶⣿⣿⣿⣿⠁⠀⠀⠀⠀⠀⠀⠀⠀⠀⠀⠀⠀⠀⠀⠀⠀⢻⣿⣿⣿⣿⣿⣿⣿⣿⣿⣿⣿⣿⣿⣿⣿⣿⣿⣿⣿⣿⣿⣿⣿⣿⣿⡇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⣿⣿⣿⣿⣿⣿⣿⣿⣿⣿⣿⣿⣿⣿⣿⣿⣿⣿⣿⣿⣿⣿⣿⣿⣿⣿⣿⣿⣿⣿⣿⣿⣿⣿⣿⣿⣿⣿⣿⣿⣿⣿⣿⡿⠁⠀⠀⠀⠀⠀⠀⠀⠀⠀⠀⠀⠀⠀⠀⠀⠀⠀⠀⠀⠀⠀⠀⠀⠀⠈⢿⣿⣿⣿⣿⣿⣿⣿⣿⣿⣿⣿⣿⣿⣿⣿⣿⣿⣿⣿⡇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⣿⣿⣿⣿⣿⣿⣿⣿⣿⣿⣿⣿⣿⣿⣿⣿⣿⣿⣿⣿⣿⣿⣿⣿⣿⣿⣿⣿⣿⣿⣿⣿⣿⣿⣿⣿⣿⣿⣿⣿⣿⣿⣿⠃⠀⠀⠀⠀⠀⠀⠀⠀⠀⠀⠀⠀⠀⠀⠀⠀⠀⠀⠀⠀⠀⠀⠀⠀⠀⠀⠈⢿⣿⣿⣿⣿⣿⣿⣿⣿⣿⣿⣿⣿⣿⣿⣿⣿⣿⣿⡇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⣿⣿⣿⣿⣿⣿⣿⣿⣿⣿⣿⣿⣿⣿⣿⣿⣿⣿⣿⣿⣿⣿⣿⣿⣿⣿⣿⣿⣿⣿⣿⣿⣿⣿⣿⣿⣿⣿⣿⣿⣿⣿⣿⣿⣿⣿⣿⣿⣿⣿⠿⠟⠛⠛⠛⠛⢿⣿⣿⣿⣿⣿⣿⣿⣿⣿⣿⣿⣿⣿⣿⣿⣿⣿⣿⣿⣿⣿⣿⣿⣿⣿⣿⣿⣿⣿⣿⣿⣿⣿⡇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⣿⣿⣿⣿⣿⣿⣿⣿⣿⣿⣿⣿⣿⣿⣿⣿⣿⣿⣿⣿⣿⣿⣿⣿⣿⣿⣿⣿⣿⣿⣿⣿⣿⣿⣿⣿⣿⣿⣿⣿⣿⣿⣿⣿⣿⣿⣿⠟⠋⠁⠀⠀⠀⠀⠀⠀⠀⠙⢿⣿⣿⣿⣿⣿⣿⣿⣿⣿⣿⣿⣿⣿⣿⣿⣿⣿⣿⣿⣿⣿⣿⣿⣿⣿⣿⣿⣿⣿⣿⣿⡇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⣿⣿⣿⣿⣿⣿⣿⣿⣿⣿⣿⣿⣿⣿⣿⣿⣿⣿⣿⣿⣿⣿⣿⣿⣿⣿⣿⣿⣿⣿⣿⣿⣿⣿⣿⣿⣿⣿⣿⣿⣿⣿⣿⣿⣿⣿⣿⣿⡷⠀⠀⠀⠀⠀⠀⠀⠀⠀⠀⠀⠀⠀⢼⣿⣿⣿⣿⣿⣿⣿⣿⣿⣿⣿⣿⣿⣿⣿⣿⣿⣿⣿⣿⣿⣿⣿⣿⣿⣿⣿⡇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⣿⣿⣿⣿⣿⣿⣿⣿⣿⣿⣿⣿⣿⣿⣿⣿⣿⣿⣿⣿⣿⣿⣿⣿⣿⣿⣿⣿⣿⣿⣿⣿⣿⣿⣿⣿⣿⣿⣿⣿⣿⣿⣿⣿⣿⣿⣿⣿⣿⣿⣿⣷⡾⠂⠀⠀⠀⠀⠀⡀⣠⣾⣿⣿⣿⣿⣿⣿⣿⣿⣿⣿⣿⣿⣿⣿⣿⣿⣿⣿⣿⣿⣿⣿⣿⣿⣿⣿⣿⣿⡇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⣿⣿⣿⣿⣿⣿⣿⣿⣿⣿⣿⣿⣿⣿⣿⣿⣿⣿⣿⣿⣿⣿⣿⣿⣿⣿⣿⣿⣿⣿⣿⣿⣿⣿⣿⣿⣿⣿⣿⣿⣿⠿⣿⣿⣿⣿⣿⣿⣿⣿⡿⠋⠀⠀⠀⠀⠀⠀⠀⠸⣿⣿⣿⣿⣿⣿⣿⣿⣿⣿⣿⣿⣿⣿⣿⣿⣿⣿⣿⣿⣿⣿⣿⣿⣿⣿⣿⣿⣿⣿⡇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⣿⣿⣿⣿⣿⣿⣿⣿⣿⣿⣿⣿⣿⣿⣿⣿⣿⣿⣿⣿⣿⣿⣿⣿⣿⣿⣿⣿⣿⣿⣿⣿⣿⣿⣿⣿⣿⣿⠋⠀⠀⠀⠘⣿⣿⣿⣿⣿⣿⠋⠀⠀⠀⠀⠀⠀⠀⠀⠀⠀⢻⣿⣿⣿⣿⣿⣿⣿⣿⣿⣿⣿⣿⣿⣿⣿⣿⣿⣿⣿⣿⣿⣿⣿⣿⣿⣿⣿⣿⣿⡇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⣿⣿⣿⣿⣿⣿⣿⣿⣿⣿⣿⣿⣿⣿⣿⣿⣿⣿⣿⣿⣿⣿⣿⣿⣿⣿⣿⣿⣿⣿⣿⣿⣿⣿⣿⣿⣿⣿⠀⠀⠀⠀⢠⣿⣿⣿⣿⣿⣿⠃⠀⠀⠀⠀⠀⠀⠀⠀⠀⠀⠈⣿⣿⣿⣿⣿⣿⣿⣿⣿⣿⣿⣿⣿⣿⣿⣿⣿⣿⣿⣿⣿⣿⣿⣿⣿⣿⣿⣿⣿⡇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⣿⣿⣿⣿⣿⣿⣿⣿⣿⣿⣿⣿⣿⣿⣿⣿⣿⣿⣿⣿⣿⣿⣿⣿⣿⣿⣿⣿⣿⣿⣿⣿⣿⣿⣿⣿⣿⣿⠀⠀⠀⠀⢿⣿⣿⣿⣿⣿⠇⠀⠀⠀⠀⠀⠀⠀⠀⠀⠀⣠⣴⣿⣿⣿⣿⣿⣿⣿⣿⣿⣿⣿⣿⣿⣿⣿⣿⣿⣿⣿⣿⣿⣿⣿⣿⣿⣿⣿⣿⣿⡇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⣿⣿⣿⣿⣿⣿⣿⣿⣿⣿⣿⣿⣿⣿⣿⣿⣿⣿⣿⣿⣿⣿⣿⣿⣿⣿⣿⣿⣿⣿⣿⣿⣿⣿⣿⣿⣿⡏⠀⠀⠀⠀⠘⠿⢿⣿⣿⣿⠀⠀⠀⠀⠀⠀⠀⠀⠀⠀⢸⣿⣿⣿⣿⣿⣿⣿⣿⣿⣿⣿⣿⣿⣿⣿⣿⣿⣿⣿⣿⣿⣿⣿⣿⣿⣿⣿⣿⣿⣿⣿⡇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⣿⣿⣿⣿⣿⣿⣿⣿⣿⣿⣿⣿⣿⣿⣿⣿⣿⣿⣿⣿⣿⣿⣿⣿⣿⣿⣿⣿⣿⣿⣿⣿⣿⣿⣿⣿⣿⡇⠀⠀⠀⠀⠀⠀⠀⠀⠉⠛⠇⠀⠀⠀⠀⠀⠀⠀⠀⠀⣶⣿⣿⣿⣿⣿⣿⣿⣿⣿⣿⣿⣿⣿⣿⣿⣿⣿⣿⣿⣿⣿⣿⣿⣿⣿⣿⣿⣿⣿⣿⣿⡇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⣿⣿⣿⣿⣿⣿⣿⣿⣿⣿⣿⣿⣿⣿⣿⣿⣿⣿⣿⣿⣿⣿⣿⣿⣿⣿⣿⣿⣿⣿⣿⣿⣿⣿⣿⣿⣿⡇⠀⠀⠀⠀⠀⠀⠀⣶⣦⣀⠀⠀⠀⠀⠀⠀⠀⠀⠀⠀⣿⣿⣿⣿⣿⣿⣿⣿⣿⣿⣿⣿⣿⣿⣿⣿⣿⣿⣿⣿⣿⣿⣿⣿⣿⣿⣿⣿⣿⣿⣿⣿⡇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⣿⣿⣿⣿⣿⣿⣿⣿⣿⣿⣿⣿⣿⣿⣿⣿⣿⣿⣿⣿⣿⣿⣿⣿⣿⣿⣿⣿⣿⣿⣿⣿⣿⣿⣿⣿⣿⣿⠆⠀⠀⠀⠀⠀⠀⢿⣿⣿⣷⠀⠀⠀⠀⠀⠀⠀⠀⠀⢹⣿⣿⣿⣿⣿⣿⣿⣿⣿⣿⣿⣿⣿⣿⣿⣿⣿⣿⣿⣿⣿⣿⣿⣿⣿⣿⣿⣿⣿⣿⣿⡇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⣿⣿⣿⣿⣿⣿⣿⣿⣿⣿⣿⣿⣿⣿⣿⣿⣿⣿⣿⣿⣿⣿⣿⣿⣿⣿⣿⣿⣿⣿⣿⣿⣿⣿⣿⣿⣿⡟⠀⠀⠀⠀⠀⠀⠀⢸⣿⣿⣿⠀⠀⠀⠀⠀⠀⠀⠀⠀⠈⢿⣿⣿⣿⣿⣿⣿⣿⣿⣿⣿⣿⣿⣿⣿⣿⣿⣿⣿⣿⣿⣿⣿⣿⣿⣿⣿⣿⣿⣿⣿⡇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⣿⣿⣿⣿⣿⣿⣿⣿⣿⣿⣿⣿⣿⣿⣿⣿⣿⣿⣿⣿⣿⣿⣿⣿⣿⣿⣿⣿⣿⣿⣿⣿⣿⣿⣿⣿⡿⠁⠀⠀⠀⠀⠀⠀⠀⠸⣿⣿⣿⠀⠀⠀⠀⠀⠀⠀⠀⠀⠀⠀⢻⣿⣿⣿⣿⣿⣿⣿⣿⣿⣿⣿⣿⣿⣿⣿⣿⣿⣿⣿⣿⣿⣿⣿⣿⣿⣿⣿⣿⣿⡇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⣿⣿⣿⣿⣿⣿⣿⣿⣿⣿⣿⣿⣿⣿⣿⣿⣿⣿⣿⣿⣿⣿⣿⣿⣿⣿⣿⣿⣿⣿⣿⣿⣿⣿⣿⣿⠃⠀⠀⠀⠀⠀⠀⠀⠀⠀⣿⣿⠇⠀⠀⠀⠀⠀⠀⠀⠀⠀⠀⠀⠀⠹⣿⣿⣿⣿⣿⣿⣿⣿⣿⣿⣿⣿⣿⣿⣿⣿⣿⣿⣿⣿⣿⣿⣿⣿⣿⣿⣿⣿⡇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⣿⣿⣿⣿⣿⣿⣿⣿⣿⣿⣿⣿⣿⣿⣿⣿⣿⣿⣿⣿⣿⣿⣿⣿⣿⣿⣿⣿⣿⣿⣿⣿⣿⣿⣿⣿⣦⣤⣄⠀⠀⠀⠀⠀⠀⢀⣿⣿⠀⠀⠀⠀⠀⠀⠀⠀⠀⠀⠀⠀⠀⠀⠹⣿⣿⣿⣿⣿⣿⣿⣿⣿⣿⣿⣿⣿⣿⣿⣿⣿⣿⣿⣿⣿⣿⣿⣿⣿⣿⣿⡇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⣿⣿⣿⣿⣿⣿⣿⣿⣿⣿⣿⣿⣿⣿⣿⣿⣿⣿⣿⣿⣿⣿⣿⣿⣿⣿⣿⣿⣿⣿⣿⣿⣿⣿⣿⣿⣿⣿⣿⣷⡀⠀⢿⣷⣾⣿⣿⡇⠀⠀⠀⠀⠀⠀⠀⠀⠀⠀⠀⠀⠀⠀⠀⢹⣿⣿⣿⣿⣿⣿⣿⣿⣿⣿⣿⣿⣿⣿⣿⣿⣿⣿⣿⣿⣿⣿⣿⣿⣿⣿⡇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⣿⣿⣿⣿⣿⣿⣿⣿⣿⣿⣿⣿⣿⣿⣿⣿⣿⣿⣿⣿⣿⣿⣿⣿⣿⣿⣿⣿⣿⣿⣿⣿⣿⣿⣿⣿⣿⣿⣿⣿⣿⣶⣼⣿⣿⣿⣿⠁⠀⠀⠀⠀⠀⠀⠀⠀⠀⠀⠀⠀⠀⠀⠀⠀⢻⣿⣿⣿⣿⣿⣿⣿⣿⣿⣿⣿⣿⣿⣿⣿⣿⣿⣿⣿⣿⣿⣿⣿⣿⣿⡇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⣿⣿⣿⣿⣿⣿⣿⣿⣿⣿⣿⣿⣿⣿⣿⣿⣿⣿⣿⣿⣿⣿⣿⣿⣿⣿⣿⣿⣿⣿⣿⣿⣿⣿⣿⣿⣿⣿⣿⣿⣿⣿⣿⡿⠁⠀⠀⠀⠀⠀⠀⠀⠀⠀⠀⠀⠀⠀⠀⠀⠀⠀⠀⠀⠀⠀⠀⠀⠀⠈⢿⣿⣿⣿⣿⣿⣿⣿⣿⣿⣿⣿⣿⣿⣿⣿⣿⣿⣿⣿⡇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⣿⣿⣿⣿⣿⣿⣿⣿⣿⣿⣿⣿⣿⣿⣿⣿⣿⣿⣿⣿⣿⣿⣿⣿⣿⣿⣿⣿⣿⣿⣿⣿⣿⣿⣿⣿⣿⣿⣿⣿⣿⣿⣿⠃⠀⠀⠀⠀⠀⠀⠀⠀⠀⠀⠀⠀⠀⠀⠀⠀⠀⠀⠀⠀⠀⠀⠀⠀⠀⠀⠈⢿⣿⣿⣿⣿⣿⣿⣿⣿⣿⣿⣿⣿⣿⣿⣿⣿⣿⣿⡇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⣿⣿⣿⣿⣿⣿⣿⣿⣿⣿⣿⣿⣿⣿⣿⣿⣿⣿⣿⣿⣿⣿⣿⣿⣿⣿⣿⣿⣿⣿⣿⣿⣿⣿⣿⣿⣿⣿⣿⣿⣿⣿⣿⣿⣿⣿⣿⣿⣿⣿⠿⠟⠛⠛⠛⠻⢿⣿⣿⣿⣿⣿⣿⣿⣿⣿⣿⣿⣿⣿⣿⣿⣿⣿⣿⣿⣿⣿⣿⣿⣿⣿⣿⣿⣿⣿⣿⣿⣿⣿⡇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⣿⣿⣿⣿⣿⣿⣿⣿⣿⣿⣿⣿⣿⣿⣿⣿⣿⣿⣿⣿⣿⣿⣿⣿⣿⣿⣿⣿⣿⣿⣿⣿⣿⣿⣿⣿⣿⣿⣿⣿⣿⣿⣿⣿⣿⣿⣿⠛⠋⠀⠀⠀⠀⠀⠀⠀⠀⠙⢿⣿⣿⣿⣿⣿⣿⣿⣿⣿⣿⣿⣿⣿⣿⣿⣿⣿⣿⣿⣿⣿⣿⣿⣿⣿⣿⣿⣿⣿⣿⣿⡇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⣿⣿⣿⣿⣿⣿⣿⣿⣿⣿⣿⣿⣿⣿⣿⣿⣿⣿⣿⣿⣿⣿⣿⣿⣿⣿⣿⣿⣿⣿⣿⣿⣿⣿⣿⣿⣿⣿⣿⣿⣿⣿⣿⣿⣿⣿⣿⣿⡷⠀⠀⠀⠀⠀⠀⠀⠀⠀⠀⠀⠀⠀⢼⣿⣿⣿⣿⣿⣿⣿⣿⣿⣿⣿⣿⣿⣿⣿⣿⣿⣿⣿⣿⣿⣿⣿⣿⣿⣿⣿⡇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⣿⣿⣿⣿⣿⣿⣿⣿⣿⣿⣿⣿⣿⣿⣿⣿⣿⣿⣿⣿⣿⣿⣿⣿⣿⣿⣿⣿⣿⣿⣿⣿⣿⣿⣿⣿⣿⣿⣿⣿⣿⣿⣿⣿⣿⣿⣿⣿⣿⣷⣄⠀⠀⠀⠀⠀⠀⠀⠀⠀⠀⢠⣿⣿⣿⣿⣿⣿⣿⣿⣿⣿⣿⣿⣿⣿⣿⣿⣿⣿⣿⣿⣿⣿⣿⣿⣿⣿⣿⣿⡇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⣿⣿⣿⣿⣿⣿⣿⣿⣿⣿⣿⣿⣿⣿⣿⣿⣿⣿⣿⣿⣿⣿⣿⣿⣿⣿⣿⣿⣿⣿⣿⣿⣿⣿⣿⣿⣿⣿⣿⣿⣿⣿⣿⣿⣿⣿⣿⣿⣿⣿⣿⣷⡾⠂⠀⠀⠀⠀⠀⠀⣠⣾⣿⣿⣿⣿⣿⣿⣿⣿⣿⣿⣿⣿⣿⣿⣿⣿⣿⣿⣿⣿⣿⣿⣿⣿⣿⣿⣿⣿⡇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⣿⣿⣿⣿⣿⣿⣿⣿⣿⣿⣿⣿⣿⣿⣿⣿⣿⣿⣿⣿⣿⣿⣿⣿⣿⣿⣿⣿⣿⣿⣿⣿⣿⣿⣿⣿⣿⣿⣿⣿⣿⠿⣿⣿⣿⣿⣿⣿⣿⣿⡿⠋⠀⠀⠀⠀⠀⠀⠀⠱⣿⣿⣿⣿⣿⣿⣿⣿⣿⣿⣿⣿⣿⣿⣿⣿⣿⣿⣿⣿⣿⣿⣿⣿⣿⣿⣿⣿⣿⣿⡇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⣿⣿⣿⣿⣿⣿⣿⣿⣿⣿⣿⣿⣿⣿⣿⣿⣿⣿⣿⣿⣿⣿⣿⣿⣿⣿⣿⣿⣿⣿⣿⣿⣿⣿⣿⣿⣿⣿⠋⠀⠀⠀⠹⣿⣿⣿⣿⣿⣿⠏⠀⠀⠀⠀⠀⠀⠀⠀⠀⠀⢻⣿⣿⣿⣿⣿⣿⣿⣿⣿⣿⣿⣿⣿⣿⣿⣿⣿⣿⣿⣿⣿⣿⣿⣿⣿⣿⣿⣿⣿⡇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⣿⣿⣿⣿⣿⣿⣿⣿⣿⣿⣿⣿⣿⣿⣿⣿⣿⣿⣿⣿⣿⣿⣿⣿⣿⣿⣿⣿⣿⣿⣿⣿⣿⣿⣿⣿⣿⡏⠀⠀⠀⠀⢠⣿⣿⣿⣿⣿⣿⠃⠀⠀⠀⠀⠀⠀⠀⠀⠀⠀⠈⣿⣿⣿⣿⣿⣿⣿⣿⣿⣿⣿⣿⣿⣿⣿⣿⣿⣿⣿⣿⣿⣿⣿⣿⣿⣿⣿⣿⣿⡇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⣿⣿⣿⣿⣿⣿⣿⣿⣿⣿⣿⣿⣿⣿⣿⣿⣿⣿⣿⣿⣿⣿⣿⣿⣿⣿⣿⣿⣿⣿⣿⣿⣿⣿⣿⣿⣿⡇⠀⠀⠀⠀⣿⣿⣿⣿⣿⣿⠃⠀⠀⠀⠀⠀⠀⠀⠀⠀⠀⣠⣤⣿⣿⣿⣿⣿⣿⣿⣿⣿⣿⣿⣿⣿⣿⣿⣿⣿⣿⣿⣿⣿⣿⣿⣿⣿⣿⣿⣿⣿⡇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⣿⣿⣿⣿⣿⣿⣿⣿⣿⣿⣿⣿⣿⣿⣿⣿⣿⣿⣿⣿⣿⣿⣿⣿⣿⣿⣿⣿⣿⣿⣿⣿⣿⣿⣿⣿⣿⡇⠀⠀⠀⠀⠸⠿⣿⣿⣿⣿⠀⠀⠀⠀⠀⠀⠀⠀⠀⠀⢸⣿⣿⣿⣿⣿⣿⣿⣿⣿⣿⣿⣿⣿⣿⣿⣿⣿⣿⣿⣿⣿⣿⣿⣿⣿⣿⣿⣿⣿⣿⣿⡇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⣿⣿⣿⣿⣿⣿⣿⣿⣿⣿⣿⣿⣿⣿⣿⣿⣿⣿⣿⣿⣿⣿⣿⣿⣿⣿⣿⣿⣿⣿⣿⣿⣿⣿⣿⣿⣿⠀⠀⠀⠀⠀⠀⠀⠀⠈⠙⠻⠆⠀⠀⠀⠀⠀⠀⠀⠀⠀⣾⣿⣿⣿⣿⣿⣿⣿⣿⣿⣿⣿⣿⣿⣿⣿⣿⣿⣿⣿⣿⣿⣿⣿⣿⣿⣿⣿⣿⣿⣿⣿⡇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⣿⣿⣿⣿⣿⣿⣿⣿⣿⣿⣿⣿⣿⣿⣿⣿⣿⣿⣿⣿⣿⣿⣿⣿⣿⣿⣿⣿⣿⣿⣿⣿⣿⣿⣿⣿⣿⡄⠀⠀⠀⠀⠀⠀⠀⣶⣄⡀⠀⠀⠀⠀⠀⠀⠀⠀⠀⠀⣿⣿⣿⣿⣿⣿⣿⣿⣿⣿⣿⣿⣿⣿⣿⣿⣿⣿⣿⣿⣿⣿⣿⣿⣿⣿⣿⣿⣿⣿⣿⣿⡇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⣿⣿⣿⣿⣿⣿⣿⣿⣿⣿⣿⣿⣿⣿⣿⣿⣿⣿⣿⣿⣿⣿⣿⣿⣿⣿⣿⣿⣿⣿⣿⣿⣿⣿⣿⣿⣿⣿⠀⠀⠀⠀⠀⠀⠀⣿⣿⣿⣦⠀⠀⠀⠀⠀⠀⠀⠀⠀⢹⣿⣿⣿⣿⣿⣿⣿⣿⣿⣿⣿⣿⣿⣿⣿⣿⣿⣿⣿⣿⣿⣿⣿⣿⣿⣿⣿⣿⣿⣿⣿⡇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⣿⣿⣿⣿⣿⣿⣿⣿⣿⣿⣿⣿⣿⣿⣿⣿⣿⣿⣿⣿⣿⣿⣿⣿⣿⣿⣿⣿⣿⣿⣿⣿⣿⣿⣿⣿⣿⡏⠀⠀⠀⠀⠀⠀⠀⢻⣿⣿⣿⠀⠀⠀⠀⠀⠀⠀⠀⠀⠈⢿⣿⣿⣿⣿⣿⣿⣿⣿⣿⣿⣿⣿⣿⣿⣿⣿⣿⣿⣿⣿⣿⣿⣿⣿⣿⣿⣿⣿⣿⣿⡇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⣿⣿⣿⣿⣿⣿⣿⣿⣿⣿⣿⣿⣿⣿⣿⣿⣿⣿⣿⣿⣿⣿⣿⣿⣿⣿⣿⣿⣿⣿⣿⣿⣿⣿⣿⣿⡿⠀⠀⠀⠀⠀⠀⠀⠀⢸⣿⣿⣿⠀⠀⠀⠀⠀⠀⠀⠀⠀⠀⠈⢻⣿⣿⣿⣿⣿⣿⣿⣿⣿⣿⣿⣿⣿⣿⣿⣿⣿⣿⣿⣿⣿⣿⣿⣿⣿⣿⣿⣿⣿⡇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⣿⣿⣿⣿⣿⣿⣿⣿⣿⣿⣿⣿⣿⣿⣿⣿⣿⣿⣿⣿⣿⣿⣿⣿⣿⣿⣿⣿⣿⣿⣿⣿⣿⣿⣿⣿⠁⠀⠀⠀⠀⠀⠀⠀⠀⢈⣿⣿⠇⠀⠀⠀⠀⠀⠀⠀⠀⠀⠀⠀⠀⠹⣿⣿⣿⣿⣿⣿⣿⣿⣿⣿⣿⣿⣿⣿⣿⣿⣿⣿⣿⣿⣿⣿⣿⣿⣿⣿⣿⣿⡇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⣿⣿⣿⣿⣿⣿⣿⣿⣿⣿⣿⣿⣿⣿⣿⣿⣿⣿⣿⣿⣿⣿⣿⣿⣿⣿⣿⣿⣿⣿⣿⣿⣿⣿⣿⣿⣤⣄⡀⠀⠀⠀⠀⠀⠀⢈⣿⣿⠀⠀⠀⠀⠀⠀⠀⠀⠀⠀⠀⠀⠀⠀⠹⣿⣿⣿⣿⣿⣿⣿⣿⣿⣿⣿⣿⣿⣿⣿⣿⣿⣿⣿⣿⣿⣿⣿⣿⣿⣿⣿⡇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⣿⣿⣿⣿⣿⣿⣿⣿⣿⣿⣿⣿⣿⣿⣿⣿⣿⣿⣿⣿⣿⣿⣿⣿⣿⣿⣿⣿⣿⣿⣿⣿⣿⣿⣿⣿⣿⣿⣿⣦⠀⠐⣶⣶⣶⣿⣿⡇⠀⠀⠀⠀⠀⠀⠀⠀⠀⠀⠀⠀⠀⠀⠀⢻⣿⣿⣿⣿⣿⣿⣿⣿⣿⣿⣿⣿⣿⣿⣿⣿⣿⣿⣿⣿⣿⣿⣿⣿⣿⣿⡇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⣿⣿⣿⣿⣿⣿⣿⣿⣿⣿⣿⣿⣿⣿⣿⣿⣿⣿⣿⣿⣿⣿⣿⣿⣿⣿⣿⣿⣿⣿⣿⣿⣿⣿⣿⣿⣿⣿⣿⣿⣷⣦⣼⣿⣿⣿⣿⠁⠀⠀⠀⠀⠀⠀⠀⠀⠀⠀⠀⠀⠀⠀⠀⠀⢻⣿⣿⣿⣿⣿⣿⣿⣿⣿⣿⣿⣿⣿⣿⣿⣿⣿⣿⣿⣿⣿⣿⣿⣿⣿⡇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⣿⣿⣿⣿⣿⣿⣿⣿⣿⣿⣿⣿⣿⣿⣿⣿⣿⣿⣿⣿⣿⣿⣿⣿⣿⣿⣿⣿⣿⣿⣿⣿⣿⣿⣿⣿⣿⣿⣿⣿⣿⣿⣿⠃⠀⠀⠀⠀⠀⠀⠀⠀⠀⠀⠀⠀⠀⠀⠀⠀⠀⠀⠀⠀⠀⠀⠀⠀⠀⠀⠈⢿⣿⣿⣿⣿⣿⣿⣿⣿⣿⣿⣿⣿⣿⣿⣿⣿⣿⣿⡇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⣿⣿⣿⣿⣿⣿⣿⣿⣿⣿⣿⣿⣿⣿⣿⣿⣿⣿⣿⣿⣿⣿⣿⣿⣿⣿⣿⣿⣿⣿⣿⣿⣿⣿⣿⣿⣿⣿⣿⣿⣿⣿⣿⣿⣿⣿⣿⣿⣿⣿⠿⠟⠛⠛⠛⠻⢿⣿⣿⣿⣿⣿⣿⣿⣿⣿⣿⣿⣿⣿⣿⣿⣿⣿⣿⣿⣿⣿⣿⣿⣿⣿⣿⣿⣿⣿⣿⣿⣿⣿⡇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⣿⣿⣿⣿⣿⣿⣿⣿⣿⣿⣿⣿⣿⣿⣿⣿⣿⣿⣿⣿⣿⣿⣿⣿⣿⣿⣿⣿⣿⣿⣿⣿⣿⣿⣿⣿⣿⣿⣿⣿⣿⣿⣿⣿⣿⣿⣿⠛⠋⠀⠀⠀⠀⠀⠀⠀⠀⠙⢿⣿⣿⣿⣿⣿⣿⣿⣿⣿⣿⣿⣿⣿⣿⣿⣿⣿⣿⣿⣿⣿⣿⣿⣿⣿⣿⣿⣿⣿⣿⣿⡇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⣿⣿⣿⣿⣿⣿⣿⣿⣿⣿⣿⣿⣿⣿⣿⣿⣿⣿⣿⣿⣿⣿⣿⣿⣿⣿⣿⣿⣿⣿⣿⣿⣿⣿⣿⣿⣿⣿⣿⣿⣿⣿⣿⣿⣿⣧⣄⠀⠀⠀⠀⠀⠀⠀⠀⠀⠀⠀⠀⠀⠀⠘⣿⣿⣿⣿⣿⣿⣿⣿⣿⣿⣿⣿⣿⣿⣿⣿⣿⣿⣿⣿⣿⣿⣿⣿⣿⣿⣿⣿⡇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⣿⣿⣿⣿⣿⣿⣿⣿⣿⣿⣿⣿⣿⣿⣿⣿⣿⣿⣿⣿⣿⣿⣿⣿⣿⣿⣿⣿⣿⣿⣿⣿⣿⣿⣿⣿⣿⣿⣿⣿⣿⣿⣿⣿⣿⣿⣿⣿⡷⠀⠀⠀⠀⠀⠀⠀⠀⠀⠀⠀⠀⠀⢼⣿⣿⣿⣿⣿⣿⣿⣿⣿⣿⣿⣿⣿⣿⣿⣿⣿⣿⣿⣿⣿⣿⣿⣿⣿⣿⣿⡇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⣿⣿⣿⣿⣿⣿⣿⣿⣿⣿⣿⣿⣿⣿⣿⣿⣿⣿⣿⣿⣿⣿⣿⣿⣿⣿⣿⣿⣿⣿⣿⣿⣿⣿⣿⣿⣿⣿⣿⣿⣿⣿⣿⣿⣿⣿⣿⣿⣿⣦⣄⠀⠀⠀⠀⠀⠀⠀⠀⠀⠀⢠⣿⣿⣿⣿⣿⣿⣿⣿⣿⣿⣿⣿⣿⣿⣿⣿⣿⣿⣿⣿⣿⣿⣿⣿⣿⣿⣿⣿⡇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⣿⣿⣿⣿⣿⣿⣿⣿⣿⣿⣿⣿⣿⣿⣿⣿⣿⣿⣿⣿⣿⣿⣿⣿⣿⣿⣿⣿⣿⣿⣿⣿⣿⣿⣿⣿⣿⣿⣿⣿⣿⣿⣿⣿⣿⣿⣿⣿⣿⣿⣿⣷⡶⠂⠀⠀⠀⠀⠀⠀⣠⣾⣿⣿⣿⣿⣿⣿⣿⣿⣿⣿⣿⣿⣿⣿⣿⣿⣿⣿⣿⣿⣿⣿⣿⣿⣿⣿⣿⣿⡇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⣿⣿⣿⣿⣿⣿⣿⣿⣿⣿⣿⣿⣿⣿⣿⣿⣿⣿⣿⣿⣿⣿⣿⣿⣿⣿⣿⣿⣿⣿⣿⣿⣿⣿⣿⣿⣿⣿⣿⣿⡿⢿⣿⣿⣿⣿⣿⣿⣿⣿⡿⠋⠀⠀⠀⠀⠀⠀⠀⠱⣿⣿⣿⣿⣿⣿⣿⣿⣿⣿⣿⣿⣿⣿⣿⣿⣿⣿⣿⣿⣿⣿⣿⣿⣿⣿⣿⣿⣿⣿⡇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⣿⣿⣿⣿⣿⣿⣿⣿⣿⣿⣿⣿⣿⣿⣿⣿⣿⣿⣿⣿⣿⣿⣿⣿⣿⣿⣿⣿⣿⣿⣿⣿⣿⣿⣿⣿⣿⣿⠋⠀⠀⠀⠻⣿⣿⣿⣿⣿⣿⠟⠀⠀⠀⠀⠀⠀⠀⠀⠀⠀⢻⣿⣿⣿⣿⣿⣿⣿⣿⣿⣿⣿⣿⣿⣿⣿⣿⣿⣿⣿⣿⣿⣿⣿⣿⣿⣿⣿⣿⣿⡇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⣿⣿⣿⣿⣿⣿⣿⣿⣿⣿⣿⣿⣿⣿⣿⣿⣿⣿⣿⣿⣿⣿⣿⣿⣿⣿⣿⣿⣿⣿⣿⣿⣿⣿⣿⣿⣿⡇⠀⠀⠀⠀⣴⣿⣿⣿⣿⣿⣿⠃⠀⠀⠀⠀⠀⠀⠀⠀⠀⠀⠈⣿⣿⣿⣿⣿⣿⣿⣿⣿⣿⣿⣿⣿⣿⣿⣿⣿⣿⣿⣿⣿⣿⣿⣿⣿⣿⣿⣿⣿⡇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⣿⣿⣿⣿⣿⣿⣿⣿⣿⣿⣿⣿⣿⣿⣿⣿⣿⣿⣿⣿⣿⣿⣿⣿⣿⣿⣿⣿⣿⣿⣿⣿⣿⣿⣿⣿⣿⡇⠀⠀⠀⠐⣿⣿⣿⣿⣿⣿⠃⠀⠀⠀⠀⠀⠀⠀⠀⠀⠀⣠⣤⣿⣿⣿⣿⣿⣿⣿⣿⣿⣿⣿⣿⣿⣿⣿⣿⣿⣿⣿⣿⣿⣿⣿⣿⣿⣿⣿⣿⣿⡇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⣿⣿⣿⣿⣿⣿⣿⣿⣿⣿⣿⣿⣿⣿⣿⣿⣿⣿⣿⣿⣿⣿⣿⣿⣿⣿⣿⣿⣿⣿⣿⣿⣿⣿⣿⣿⣿⠇⠀⠀⠀⠀⠻⢿⣿⣿⣿⣿⠀⠀⠀⠀⠀⠀⠀⠀⠀⠀⢸⣿⣿⣿⣿⣿⣿⣿⣿⣿⣿⣿⣿⣿⣿⣿⣿⣿⣿⣿⣿⣿⣿⣿⣿⣿⣿⣿⣿⣿⣿⣿⡇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⣿⣿⣿⣿⣿⣿⣿⣿⣿⣿⣿⣿⣿⣿⣿⣿⣿⣿⣿⣿⣿⣿⣿⣿⣿⣿⣿⣿⣿⣿⣿⣿⣿⣿⣿⣿⣿⠀⠀⠀⠀⠀⠀⠀⠀⠉⠙⠻⠆⠀⠀⠀⠀⠀⠀⠀⠀⠀⣼⣿⣿⣿⣿⣿⣿⣿⣿⣿⣿⣿⣿⣿⣿⣿⣿⣿⣿⣿⣿⣿⣿⣿⣿⣿⣿⣿⣿⣿⣿⣿⡇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⣿⣿⣿⣿⣿⣿⣿⣿⣿⣿⣿⣿⣿⣿⣿⣿⣿⣿⣿⣿⣿⣿⣿⣿⣿⣿⣿⣿⣿⣿⣿⣿⣿⣿⣿⣿⣿⠀⠀⠀⠀⠀⠀⠀⢠⣤⣄⠀⠀⠀⠀⠀⠀⠀⠀⠀⠀⠀⣿⣿⣿⣿⣿⣿⣿⣿⣿⣿⣿⣿⣿⣿⣿⣿⣿⣿⣿⣿⣿⣿⣿⣿⣿⣿⣿⣿⣿⣿⣿⣿⡇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⣿⣿⣿⣿⣿⣿⣿⣿⣿⣿⣿⣿⣿⣿⣿⣿⣿⣿⣿⣿⣿⣿⣿⣿⣿⣿⣿⣿⣿⣿⣿⣿⣿⣿⣿⣿⣿⣷⠀⠀⠀⠀⠀⠀⠀⣿⣿⣿⣦⠀⠀⠀⠀⠀⠀⠀⠀⠀⢹⣿⣿⣿⣿⣿⣿⣿⣿⣿⣿⣿⣿⣿⣿⣿⣿⣿⣿⣿⣿⣿⣿⣿⣿⣿⣿⣿⣿⣿⣿⣿⡇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⣿⣿⣿⣿⣿⣿⣿⣿⣿⣿⣿⣿⣿⣿⣿⣿⣿⣿⣿⣿⣿⣿⣿⣿⣿⣿⣿⣿⣿⣿⣿⣿⣿⣿⣿⣿⣿⡏⠀⠀⠀⠀⠀⠀⠀⣿⣿⣿⣿⠀⠀⠀⠀⠀⠀⠀⠀⠀⠘⢿⣿⣿⣿⣿⣿⣿⣿⣿⣿⣿⣿⣿⣿⣿⣿⣿⣿⣿⣿⣿⣿⣿⣿⣿⣿⣿⣿⣿⣿⣿⡇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⣿⣿⣿⣿⣿⣿⣿⣿⣿⣿⣿⣿⣿⣿⣿⣿⣿⣿⣿⣿⣿⣿⣿⣿⣿⣿⣿⣿⣿⣿⣿⣿⣿⣿⣿⣿⡟⠀⠀⠀⠀⠀⠀⠀⠀⢸⣿⣿⣿⠀⠀⠀⠀⠀⠀⠀⠀⠀⠀⠈⢻⣿⣿⣿⣿⣿⣿⣿⣿⣿⣿⣿⣿⣿⣿⣿⣿⣿⣿⣿⣿⣿⣿⣿⣿⣿⣿⣿⣿⣿⡇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⣿⣿⣿⣿⣿⣿⣿⣿⣿⣿⣿⣿⣿⣿⣿⣿⣿⣿⣿⣿⣿⣿⣿⣿⣿⣿⣿⣿⣿⣿⣿⣿⣿⣿⣿⣿⠁⠀⠀⠀⠀⠀⠀⠀⠀⢸⣿⣿⡇⠀⠀⠀⠀⠀⠀⠀⠀⠀⠀⠀⠀⠻⣿⣿⣿⣿⣿⣿⣿⣿⣿⣿⣿⣿⣿⣿⣿⣿⣿⣿⣿⣿⣿⣿⣿⣿⣿⣿⣿⣿⡇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⣿⣿⣿⣿⣿⣿⣿⣿⣿⣿⣿⣿⣿⣿⣿⣿⣿⣿⣿⣿⣿⣿⣿⣿⣿⣿⣿⣿⣿⣿⣿⣿⣿⣿⣿⣯⣄⣀⠀⠀⠀⠀⠀⠀⠀⢈⣿⣿⠀⠀⠀⠀⠀⠀⠀⠀⠀⠀⠀⠀⠀⠀⠹⣿⣿⣿⣿⣿⣿⣿⣿⣿⣿⣿⣿⣿⣿⣿⣿⣿⣿⣿⣿⣿⣿⣿⣿⣿⣿⣿⡇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⣿⣿⣿⣿⣿⣿⣿⣿⣿⣿⣿⣿⣿⣿⣿⣿⣿⣿⣿⣿⣿⣿⣿⣿⣿⣿⣿⣿⣿⣿⣿⣿⣿⣿⣿⣿⣿⣿⣿⣄⠀⠐⣶⣶⣶⣾⣿⡇⠀⠀⠀⠀⠀⠀⠀⠀⠀⠀⠀⠀⠀⠀⠀⢻⣿⣿⣿⣿⣿⣿⣿⣿⣿⣿⣿⣿⣿⣿⣿⣿⣿⣿⣿⣿⣿⣿⣿⣿⣿⣿⡇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⣿⣿⣿⣿⣿⣿⣿⣿⣿⣿⣿⣿⣿⣿⣿⣿⣿⣿⣿⣿⣿⣿⣿⣿⣿⣿⣿⣿⣿⣿⣿⣿⣿⣿⣿⣿⣿⣿⣿⣿⣷⣦⣼⣿⣿⣿⣿⠁⠀⠀⠀⠀⠀⠀⠀⠀⠀⠀⠀⠀⠀⠀⠀⠀⢿⣿⣿⣿⣿⣿⣿⣿⣿⣿⣿⣿⣿⣿⣿⣿⣿⣿⣿⣿⣿⣿⣿⣿⣿⣿⡇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⣿⣿⣿⣿⣿⣿⣿⣿⣿⣿⣿⣿⣿⣿⣿⣿⣿⣿⣿⣿⣿⣿⣿⣿⣿⣿⣿⣿⣿⣿⣿⣿⣿⣿⣿⣿⣿⣿⣿⣿⣿⣿⣿⣿⠁⠀⠀⠀⠀⠀⠀⠀⠀⠀⠀⠀⠀⠀⠀⠀⠀⠀⠀⠀⠀⠀⠀⠀⠀⠘⢿⣿⣿⣿⣿⣿⣿⣿⣿⣿⣿⣿⣿⣿⣿⣿⣿⣿⣿⣿⡇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⣿⣿⣿⣿⣿⣿⣿⣿⣿⣿⣿⣿⣿⣿⣿⣿⣿⣿⣿⣿⣿⣿⣿⣿⣿⣿⣿⣿⣿⣿⣿⣿⣿⣿⣿⣿⣿⣿⣿⣿⣿⣿⣿⠃⠀⠀⠀⠀⠀⠀⠀⠀⠀⠀⠀⠀⠀⠀⠀⠀⠀⠀⠀⠀⠀⠀⠀⠀⠀⠀⠈⢿⣿⣿⣿⣿⣿⣿⣿⣿⣿⣿⣿⣿⣿⣿⣿⣿⣿⣿⡇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⣿⣿⣿⣿⣿⣿⣿⣿⣿⣿⣿⣿⣿⣿⣿⣿⣿⣿⣿⣿⣿⣿⣿⣿⣿⣿⣿⣿⣿⣿⣿⣿⣿⣿⣿⣿⣿⣿⣿⣿⣿⣿⣿⣿⣿⣿⣿⣿⣿⣿⠿⠟⠛⠛⠛⠻⢿⣿⣿⣿⣿⣿⣿⣿⣿⣿⣿⣿⣿⣿⣿⣿⣿⣿⣿⣿⣿⣿⣿⣿⣿⣿⣿⣿⣿⣿⣿⣿⣿⣿⡇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⣿⣿⣿⣿⣿⣿⣿⣿⣿⣿⣿⣿⣿⣿⣿⣿⣿⣿⣿⣿⣿⣿⣿⣿⣿⣿⣿⣿⣿⣿⣿⣿⣿⣿⣿⣿⣿⣿⣿⣿⣿⣿⣿⣿⣿⣿⣿⠛⠋⠀⠀⠀⠀⠀⠀⠀⠀⠙⢿⣿⣿⣿⣿⣿⣿⣿⣿⣿⣿⣿⣿⣿⣿⣿⣿⣿⣿⣿⣿⣿⣿⣿⣿⣿⣿⣿⣿⣿⣿⣿⡇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⣿⣿⣿⣿⣿⣿⣿⣿⣿⣿⣿⣿⣿⣿⣿⣿⣿⣿⣿⣿⣿⣿⣿⣿⣿⣿⣿⣿⣿⣿⣿⣿⣿⣿⣿⣿⣿⣿⣿⣿⣿⣿⣿⣿⣿⣧⡄⠀⠀⠀⠀⠀⠀⠀⠀⠀⠀⠀⠀⠀⠀⠘⣿⣿⣿⣿⣿⣿⣿⣿⣿⣿⣿⣿⣿⣿⣿⣿⣿⣿⣿⣿⣿⣿⣿⣿⣿⣿⣿⣿⡇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⣿⣿⣿⣿⣿⣿⣿⣿⣿⣿⣿⣿⣿⣿⣿⣿⣿⣿⣿⣿⣿⣿⣿⣿⣿⣿⣿⣿⣿⣿⣿⣿⣿⣿⣿⣿⣿⣿⣿⣿⣿⣿⣿⣿⣿⣿⣿⣶⡶⠀⠀⠀⠀⠀⠀⠀⠀⠀⠀⠀⠀⠀⢼⣿⣿⣿⣿⣿⣿⣿⣿⣿⣿⣿⣿⣿⣿⣿⣿⣿⣿⣿⣿⣿⣿⣿⣿⣿⣿⣿⡇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⣿⣿⣿⣿⣿⣿⣿⣿⣿⣿⣿⣿⣿⣿⣿⣿⣿⣿⣿⣿⣿⣿⣿⣿⣿⣿⣿⣿⣿⣿⣿⣿⣿⣿⣿⣿⣿⣿⣿⣿⣿⣿⣿⣿⣿⣿⣿⣿⣿⣿⣿⣷⣶⠂⠀⠀⠀⠀⠀⠀⣀⣾⣿⣿⣿⣿⣿⣿⣿⣿⣿⣿⣿⣿⣿⣿⣿⣿⣿⣿⣿⣿⣿⣿⣿⣿⣿⣿⣿⣿⡇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⣿⣿⣿⣿⣿⣿⣿⣿⣿⣿⣿⣿⣿⣿⣿⣿⣿⣿⣿⣿⣿⣿⣿⣿⣿⣿⣿⣿⣿⣿⣿⣿⣿⣿⣿⣿⣿⣿⣿⣿⡿⢿⣿⣿⣿⣿⣿⣿⣿⣿⡿⠋⠁⠀⠀⠀⠀⠀⠀⠱⣿⣿⣿⣿⣿⣿⣿⣿⣿⣿⣿⣿⣿⣿⣿⣿⣿⣿⣿⣿⣿⣿⣿⣿⣿⣿⣿⣿⣿⣿⡇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⣿⣿⣿⣿⣿⣿⣿⣿⣿⣿⣿⣿⣿⣿⣿⣿⣿⣿⣿⣿⣿⣿⣿⣿⣿⣿⣿⣿⣿⣿⣿⣿⣿⣿⣿⣿⣿⡟⠉⠀⠀⠈⢿⣿⣿⣿⣿⣿⣿⠟⠀⠀⠀⠀⠀⠀⠀⠀⠀⠀⢻⣿⣿⣿⣿⣿⣿⣿⣿⣿⣿⣿⣿⣿⣿⣿⣿⣿⣿⣿⣿⣿⣿⣿⣿⣿⣿⣿⣿⣿⡇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⣿⣿⣿⣿⣿⣿⣿⣿⣿⣿⣿⣿⣿⣿⣿⣿⣿⣿⣿⣿⣿⣿⣿⣿⣿⣿⣿⣿⣿⣿⣿⣿⣿⣿⣿⣿⣿⡇⠀⠀⠀⠀⣼⣿⣿⣿⣿⣿⣷⠃⠀⠀⠀⠀⠀⠀⠀⠀⠀⠀⠈⣿⣿⣿⣿⣿⣿⣿⣿⣿⣿⣿⣿⣿⣿⣿⣿⣿⣿⣿⣿⣿⣿⣿⣿⣿⣿⣿⣿⣿⡇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⣿⣿⣿⣿⣿⣿⣿⣿⣿⣿⣿⣿⣿⣿⣿⣿⣿⣿⣿⣿⣿⣿⣿⣿⣿⣿⣿⣿⣿⣿⣿⣿⣿⣿⣿⣿⣿⠃⠀⠀⠀⢰⣿⣿⣿⣿⣿⣿⠃⠀⠀⠀⠀⠀⠀⠀⠀⠀⠀⣀⣤⣿⣿⣿⣿⣿⣿⣿⣿⣿⣿⣿⣿⣿⣿⣿⣿⣿⣿⣿⣿⣿⣿⣿⣿⣿⣿⣿⣿⣿⡇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⣿⣿⣿⣿⣿⣿⣿⣿⣿⣿⣿⣿⣿⣿⣿⣿⣿⣿⣿⣿⣿⣿⣿⣿⣿⣿⣿⣿⣿⣿⣿⣿⣿⣿⣿⣿⣿⠀⠀⠀⠀⠀⢿⣿⣿⣿⣿⣿⠀⠀⠀⠀⠀⠀⠀⠀⠀⠀⢰⣿⣿⣿⣿⣿⣿⣿⣿⣿⣿⣿⣿⣿⣿⣿⣿⣿⣿⣿⣿⣿⣿⣿⣿⣿⣿⣿⣿⣿⣿⣿⡇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⣿⣿⣿⣿⣿⣿⣿⣿⣿⣿⣿⣿⣿⣿⣿⣿⣿⣿⣿⣿⣿⣿⣿⣿⣿⣿⣿⣿⣿⣿⣿⣿⣿⣿⣿⣿⡏⠀⠀⠀⠀⠀⠀⠀⠉⠙⠻⢿⡄⠀⠀⠀⠀⠀⠀⠀⠀⠀⣼⣿⣿⣿⣿⣿⣿⣿⣿⣿⣿⣿⣿⣿⣿⣿⣿⣿⣿⣿⣿⣿⣿⣿⣿⣿⣿⣿⣿⣿⣿⣿⡇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⣿⣿⣿⣿⣿⣿⣿⣿⣿⣿⣿⣿⣿⣿⣿⣿⣿⣿⣿⣿⣿⣿⣿⣿⣿⣿⣿⣿⣿⣿⣿⣿⣿⣿⣿⣿⣇⠀⠀⠀⠀⠀⠀⠀⢠⣄⡀⠀⠀⠀⠀⠀⠀⠀⠀⠀⠀⠀⣿⣿⣿⣿⣿⣿⣿⣿⣿⣿⣿⣿⣿⣿⣿⣿⣿⣿⣿⣿⣿⣿⣿⣿⣿⣿⣿⣿⣿⣿⣿⣿⡇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⣿⣿⣿⣿⣿⣿⣿⣿⣿⣿⣿⣿⣿⣿⣿⣿⣿⣿⣿⣿⣿⣿⣿⣿⣿⣿⣿⣿⣿⣿⣿⣿⣿⣿⣿⣿⣿⡆⠀⠀⠀⠀⠀⠀⢸⣿⣿⣶⡄⠀⠀⠀⠀⠀⠀⠀⠀⠀⢻⣿⣿⣿⣿⣿⣿⣿⣿⣿⣿⣿⣿⣿⣿⣿⣿⣿⣿⣿⣿⣿⣿⣿⣿⣿⣿⣿⣿⣿⣿⣿⡇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⣿⣿⣿⣿⣿⣿⣿⣿⣿⣿⣿⣿⣿⣿⣿⣿⣿⣿⣿⣿⣿⣿⣿⣿⣿⣿⣿⣿⣿⣿⣿⣿⣿⣿⣿⣿⣿⠇⠀⠀⠀⠀⠀⠀⠀⣿⣿⣿⣯⠀⠀⠀⠀⠀⠀⠀⠀⠀⠘⣿⣿⣿⣿⣿⣿⣿⣿⣿⣿⣿⣿⣿⣿⣿⣿⣿⣿⣿⣿⣿⣿⣿⣿⣿⣿⣿⣿⣿⣿⣿⡇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⣿⣿⣿⣿⣿⣿⣿⣿⣿⣿⣿⣿⣿⣿⣿⣿⣿⣿⣿⣿⣿⣿⣿⣿⣿⣿⣿⣿⣿⣿⣿⣿⣿⣿⣿⣿⡟⠀⠀⠀⠀⠀⠀⠀⠀⢿⣿⣿⣿⠀⠀⠀⠀⠀⠀⠀⠀⠀⠀⠈⢿⣿⣿⣿⣿⣿⣿⣿⣿⣿⣿⣿⣿⣿⣿⣿⣿⣿⣿⣿⣿⣿⣿⣿⣿⣿⣿⣿⣿⣿⡇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⣿⣿⣿⣿⣿⣿⣿⣿⣿⣿⣿⣿⣿⣿⣿⣿⣿⣿⣿⣿⣿⣿⣿⣿⣿⣿⣿⣿⣿⣿⣿⣿⣿⣿⣿⡿⠀⠀⠀⠀⠀⠀⠀⠀⠀⢸⣿⣿⡇⠀⠀⠀⠀⠀⠀⠀⠀⠀⠀⠀⠀⢻⣿⣿⣿⣿⣿⣿⣿⣿⣿⣿⣿⣿⣿⣿⣿⣿⣿⣿⣿⣿⣿⣿⣿⣿⣿⣿⣿⣿⡇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⣿⣿⣿⣿⣿⣿⣿⣿⣿⣿⣿⣿⣿⣿⣿⣿⣿⣿⣿⣿⣿⣿⣿⣿⣿⣿⣿⣿⣿⣿⣿⣿⣿⣿⣿⣇⡀⠀⠀⠀⠀⠀⠀⠀⠀⢸⣿⣿⠀⠀⠀⠀⠀⠀⠀⠀⠀⠀⠀⠀⠀⠀⢻⣿⣿⣿⣿⣿⣿⣿⣿⣿⣿⣿⣿⣿⣿⣿⣿⣿⣿⣿⣿⣿⣿⣿⣿⣿⣿⣿⡇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⣿⣿⣿⣿⣿⣿⣿⣿⣿⣿⣿⣿⣿⣿⣿⣿⣿⣿⣿⣿⣿⣿⣿⣿⣿⣿⣿⣿⣿⣿⣿⣿⣿⣿⣿⣿⣿⣿⣦⡀⠀⢠⣤⣤⣤⣾⣿⡇⠀⠀⠀⠀⠀⠀⠀⠀⠀⠀⠀⠀⠀⠀⠀⢻⣿⣿⣿⣿⣿⣿⣿⣿⣿⣿⣿⣿⣿⣿⣿⣿⣿⣿⣿⣿⣿⣿⣿⣿⣿⣿⡇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⣿⣿⣿⣿⣿⣿⣿⣿⣿⣿⣿⣿⣿⣿⣿⣿⣿⣿⣿⣿⣿⣿⣿⣿⣿⣿⣿⣿⣿⣿⣿⣿⣿⣿⣿⣿⣿⣿⣿⣿⣤⣀⣿⣿⣿⣿⣿⠁⠀⠀⠀⠀⠀⠀⠀⠀⠀⠀⠀⠀⠀⠀⠀⠈⢿⣿⣿⣿⣿⣿⣿⣿⣿⣿⣿⣿⣿⣿⣿⣿⣿⣿⣿⣿⣿⣿⣿⣿⣿⣿⡇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⣿⣿⣿⣿⣿⣿⣿⣿⣿⣿⣿⣿⣿⣿⣿⣿⣿⣿⣿⣿⣿⣿⣿⣿⣿⣿⣿⣿⣿⣿⣿⣿⣿⣿⣿⣿⣿⣿⣿⣿⣿⣿⣿⠇⠀⠀⠀⠀⠀⠀⠀⠀⠀⠀⠀⠀⠀⠀⠀⠀⠀⠀⠀⠀⠀⠀⠀⠀⠀⠀⠘⣿⣿⣿⣿⣿⣿⣿⣿⣿⣿⣿⣿⣿⣿⣿⣿⣿⣿⣿⡇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⣿⣿⣿⣿⣿⣿⣿⣿⣿⣿⣿⣿⣿⣿⣿⣿⣿⣿⣿⣿⣿⣿⣿⣿⣿⣿⣿⣿⣿⣿⣿⣿⣿⣿⣿⣿⣿⣿⣿⣿⣿⣿⣿⣿⣿⣿⣿⣿⣿⣿⠿⠛⠛⠛⠛⠻⢿⣿⣿⣿⣿⣿⣿⣿⣿⣿⣿⣿⣿⣿⣿⣿⣿⣿⣿⣿⣿⣿⣿⣿⣿⣿⣿⣿⣿⣿⣿⣿⣿⣿⡇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⣿⣿⣿⣿⣿⣿⣿⣿⣿⣿⣿⣿⣿⣿⣿⣿⣿⣿⣿⣿⣿⣿⣿⣿⣿⣿⣿⣿⣿⣿⣿⣿⣿⣿⣿⣿⣿⣿⣿⣿⣿⣿⣿⣿⣿⣿⣿⠛⠋⠀⠀⠀⠀⠀⠀⠀⠀⠙⢿⣿⣿⣿⣿⣿⣿⣿⣿⣿⣿⣿⣿⣿⣿⣿⣿⣿⣿⣿⣿⣿⣿⣿⣿⣿⣿⣿⣿⣿⣿⣿⡇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⣿⣿⣿⣿⣿⣿⣿⣿⣿⣿⣿⣿⣿⣿⣿⣿⣿⣿⣿⣿⣿⣿⣿⣿⣿⣿⣿⣿⣿⣿⣿⣿⣿⣿⣿⣿⣿⣿⣿⣿⣿⣿⣿⣿⣿⣧⡄⠀⠀⠀⠀⠀⠀⠀⠀⠀⠀⠀⠀⠀⠀⠘⣿⣿⣿⣿⣿⣿⣿⣿⣿⣿⣿⣿⣿⣿⣿⣿⣿⣿⣿⣿⣿⣿⣿⣿⣿⣿⣿⣿⡇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⣿⣿⣿⣿⣿⣿⣿⣿⣿⣿⣿⣿⣿⣿⣿⣿⣿⣿⣿⣿⣿⣿⣿⣿⣿⣿⣿⣿⣿⣿⣿⣿⣿⣿⣿⣿⣿⣿⣿⣿⣿⣿⣿⣿⣿⣿⣿⣶⡶⠀⠀⠀⠀⠀⠀⠀⠀⠀⠀⠀⠀⠀⢼⣿⣿⣿⣿⣿⣿⣿⣿⣿⣿⣿⣿⣿⣿⣿⣿⣿⣿⣿⣿⣿⣿⣿⣿⣿⣿⣿⡇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⣿⣿⣿⣿⣿⣿⣿⣿⣿⣿⣿⣿⣿⣿⣿⣿⣿⣿⣿⣿⣿⣿⣿⣿⣿⣿⣿⣿⣿⣿⣿⣿⣿⣿⣿⣿⣿⣿⣿⣿⣿⣿⣿⣿⣿⣿⣿⣿⣷⣦⡀⠀⠀⠀⠀⠀⠀⠀⠀⠀⠀⢀⣿⣿⣿⣿⣿⣿⣿⣿⣿⣿⣿⣿⣿⣿⣿⣿⣿⣿⣿⣿⣿⣿⣿⣿⣿⣿⣿⣿⡇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⣿⣿⣿⣿⣿⣿⣿⣿⣿⣿⣿⣿⣿⣿⣿⣿⣿⣿⣿⣿⣿⣿⣿⣿⣿⣿⣿⣿⣿⣿⣿⣿⣿⣿⣿⣿⣿⣿⣿⣿⣿⣿⣿⣿⣿⣿⣿⣿⣿⣿⣿⣶⣦⠂⠀⠀⠀⠀⠀⠀⢀⣮⣿⣿⣿⣿⣿⣿⣿⣿⣿⣿⣿⣿⣿⣿⣿⣿⣿⣿⣿⣿⣿⣿⣿⣿⣿⣿⣿⣿⡇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⣿⣿⣿⣿⣿⣿⣿⣿⣿⣿⣿⣿⣿⣿⣿⣿⣿⣿⣿⣿⣿⣿⣿⣿⣿⣿⣿⣿⣿⣿⣿⣿⣿⣿⣿⣿⣿⣿⣿⣿⡿⣿⣿⣿⣿⣿⣿⣿⣿⣿⡿⠛⠁⠀⠀⠀⠀⠀⠀⠱⣿⣿⣿⣿⣿⣿⣿⣿⣿⣿⣿⣿⣿⣿⣿⣿⣿⣿⣿⣿⣿⣿⣿⣿⣿⣿⣿⣿⣿⣿⡇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⣿⣿⣿⣿⣿⣿⣿⣿⣿⣿⣿⣿⣿⣿⣿⣿⣿⣿⣿⣿⣿⣿⣿⣿⣿⣿⣿⣿⣿⣿⣿⣿⣿⣿⣿⣿⣿⡟⠉⠁⠀⠘⢿⣿⣿⣿⣿⣿⣿⠟⠀⠀⠀⠀⠀⠀⠀⠀⠀⠀⢻⣿⣿⣿⣿⣿⣿⣿⣿⣿⣿⣿⣿⣿⣿⣿⣿⣿⣿⣿⣿⣿⣿⣿⣿⣿⣿⣿⣿⣿⡇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⣿⣿⣿⣿⣿⣿⣿⣿⣿⣿⣿⣿⣿⣿⣿⣿⣿⣿⣿⣿⣿⣿⣿⣿⣿⣿⣿⣿⣿⣿⣿⣿⣿⣿⣿⣿⣿⠁⠀⠀⠀⠀⣼⣿⣿⣿⣿⣿⣷⠂⠀⠀⠀⠀⠀⠀⠀⠀⠀⠀⠈⣿⣿⣿⣿⣿⣿⣿⣿⣿⣿⣿⣿⣿⣿⣿⣿⣿⣿⣿⣿⣿⣿⣿⣿⣿⣿⣿⣿⣿⡇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⣿⣿⣿⣿⣿⣿⣿⣿⣿⣿⣿⣿⣿⣿⣿⣿⣿⣿⣿⣿⣿⣿⣿⣿⣿⣿⣿⣿⣿⣿⣿⣿⣿⣿⣿⣿⣿⠀⠀⠀⠀⢸⣿⣿⣿⣿⣿⣿⠃⠀⠀⠀⠀⠀⠀⠀⠀⠀⠀⢀⣠⣿⣿⣿⣿⣿⣿⣿⣿⣿⣿⣿⣿⣿⣿⣿⣿⣿⣿⣿⣿⣿⣿⣿⣿⣿⣿⣿⣿⣿⡇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⣿⣿⣿⣿⣿⣿⣿⣿⣿⣿⣿⣿⣿⣿⣿⣿⣿⣿⣿⣿⣿⣿⣿⣿⣿⣿⣿⣿⣿⣿⣿⣿⣿⣿⣿⣿⣿⠀⠀⠀⠀⠘⣿⣿⣿⣿⣿⣿⠀⠀⠀⠀⠀⠀⠀⠀⠀⠀⢰⣿⣿⣿⣿⣿⣿⣿⣿⣿⣿⣿⣿⣿⣿⣿⣿⣿⣿⣿⣿⣿⣿⣿⣿⣿⣿⣿⣿⣿⣿⣿⡇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⣿⣿⣿⣿⣿⣿⣿⣿⣿⣿⣿⣿⣿⣿⣿⣿⣿⣿⣿⣿⣿⣿⣿⣿⣿⣿⣿⣿⣿⣿⣿⣿⣿⣿⣿⣿⡇⠀⠀⠀⠀⠀⠀⠈⠉⠛⠻⢿⡀⠀⠀⠀⠀⠀⠀⠀⠀⠀⣼⣿⣿⣿⣿⣿⣿⣿⣿⣿⣿⣿⣿⣿⣿⣿⣿⣿⣿⣿⣿⣿⣿⣿⣿⣿⣿⣿⣿⣿⣿⣿⡇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⣿⣿⣿⣿⣿⣿⣿⣿⣿⣿⣿⣿⣿⣿⣿⣿⣿⣿⣿⣿⣿⣿⣿⣿⣿⣿⣿⣿⣿⣿⣿⣿⣿⣿⣿⣿⡇⠀⠀⠀⠀⠀⠀⠀⠀⠀⠀⠀⠁⠀⠀⠀⠀⠀⠀⠀⠀⠀⣿⣿⣿⣿⣿⣿⣿⣿⣿⣿⣿⣿⣿⣿⣿⣿⣿⣿⣿⣿⣿⣿⣿⣿⣿⣿⣿⣿⣿⣿⣿⣿⡇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⣿⣿⣿⣿⣿⣿⣿⣿⣿⣿⣿⣿⣿⣿⣿⣿⣿⣿⣿⣿⣿⣿⣿⣿⣿⣿⣿⣿⣿⣿⣿⣿⣿⣿⣿⣿⡇⠀⠀⠀⠀⠀⠀⠀⢠⣄⠀⠀⠀⠀⠀⠀⠀⠀⠀⠀⠀⠀⣿⣿⣿⣿⣿⣿⣿⣿⣿⣿⣿⣿⣿⣿⣿⣿⣿⣿⣿⣿⣿⣿⣿⣿⣿⣿⣿⣿⣿⣿⣿⣿⡇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⣿⣿⣿⣿⣿⣿⣿⣿⣿⣿⣿⣿⣿⣿⣿⣿⣿⣿⣿⣿⣿⣿⣿⣿⣿⣿⣿⣿⣿⣿⣿⣿⣿⣿⣿⣿⣷⡄⠀⠀⠀⠀⠀⠀⢸⣿⣿⣦⡄⠀⠀⠀⠀⠀⠀⠀⠀⠀⢻⣿⣿⣿⣿⣿⣿⣿⣿⣿⣿⣿⣿⣿⣿⣿⣿⣿⣿⣿⣿⣿⣿⣿⣿⣿⣿⣿⣿⣿⣿⣿⡇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⣿⣿⣿⣿⣿⣿⣿⣿⣿⣿⣿⣿⣿⣿⣿⣿⣿⣿⣿⣿⣿⣿⣿⣿⣿⣿⣿⣿⣿⣿⣿⣿⣿⣿⣿⣿⣿⠃⠀⠀⠀⠀⠀⠀⠘⣿⣿⣿⣧⠀⠀⠀⠀⠀⠀⠀⠀⠀⠘⣿⣿⣿⣿⣿⣿⣿⣿⣿⣿⣿⣿⣿⣿⣿⣿⣿⣿⣿⣿⣿⣿⣿⣿⣿⣿⣿⣿⣿⣿⣿⡇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⣿⣿⣿⣿⣿⣿⣿⣿⣿⣿⣿⣿⣿⣿⣿⣿⣿⣿⣿⣿⣿⣿⣿⣿⣿⣿⣿⣿⣿⣿⣿⣿⣿⣿⣿⣿⡏⠀⠀⠀⠀⠀⠀⠀⠀⣿⣿⣿⣿⠀⠀⠀⠀⠀⠀⠀⠀⠀⠀⠘⢿⣿⣿⣿⣿⣿⣿⣿⣿⣿⣿⣿⣿⣿⣿⣿⣿⣿⣿⣿⣿⣿⣿⣿⣿⣿⣿⣿⣿⣿⡇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⣿⣿⣿⣿⣿⣿⣿⣿⣿⣿⣿⣿⣿⣿⣿⣿⣿⣿⣿⣿⣿⣿⣿⣿⣿⣿⣿⣿⣿⣿⣿⣿⣿⣿⣿⡿⠀⠀⠀⠀⠀⠀⠀⠀⠀⢸⣿⣿⡇⠀⠀⠀⠀⠀⠀⠀⠀⠀⠀⠀⠈⢻⣿⣿⣿⣿⣿⣿⣿⣿⣿⣿⣿⣿⣿⣿⣿⣿⣿⣿⣿⣿⣿⣿⣿⣿⣿⣿⣿⣿⡇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⣿⣿⣿⣿⣿⣿⣿⣿⣿⣿⣿⣿⣿⣿⣿⣿⣿⣿⣿⣿⣿⣿⣿⣿⣿⣿⣿⣿⣿⣿⣿⣿⣿⣿⣿⡇⠀⠀⠀⠀⠀⠀⠀⠀⠀⢸⣿⣿⠀⠀⠀⠀⠀⠀⠀⠀⠀⠀⠀⠀⠀⠀⢻⣿⣿⣿⣿⣿⣿⣿⣿⣿⣿⣿⣿⣿⣿⣿⣿⣿⣿⣿⣿⣿⣿⣿⣿⣿⣿⣿⡇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⣿⣿⣿⣿⣿⣿⣿⣿⣿⣿⣿⣿⣿⣿⣿⣿⣿⣿⣿⣿⣿⣿⣿⣿⣿⣿⣿⣿⣿⣿⣿⣿⣿⣿⣿⣿⣿⣷⣆⠀⠀⢠⣤⣠⣤⣾⣿⡇⠀⠀⠀⠀⠀⠀⠀⠀⠀⠀⠀⠀⠀⠀⠀⢻⣿⣿⣿⣿⣿⣿⣿⣿⣿⣿⣿⣿⣿⣿⣿⣿⣿⣿⣿⣿⣿⣿⣿⣿⣿⣿⡇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⣿⣿⣿⣿⣿⣿⣿⣿⣿⣿⣿⣿⣿⣿⣿⣿⣿⣿⣿⣿⣿⣿⣿⣿⣿⣿⣿⣿⣿⣿⣿⣿⣿⣿⣿⣿⣿⣿⣿⣷⣄⡈⣿⣿⣿⣿⣿⠁⠀⠀⠀⠀⠀⠀⠀⠀⠀⠀⠀⠀⠀⠀⠀⠈⢿⣿⣿⣿⣿⣿⣿⣿⣿⣿⣿⣿⣿⣿⣿⣿⣿⣿⣿⣿⣿⣿⣿⣿⣿⣿⡇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⣿⣿⣿⣿⣿⣿⣿⣿⣿⣿⣿⣿⣿⣿⣿⣿⣿⣿⣿⣿⣿⣿⣿⣿⣿⣿⣿⣿⣿⣿⣿⣿⣿⣿⣿⣿⣿⣿⣿⣿⣿⣿⣿⣿⠁⠀⠀⠀⠀⠀⠀⠀⠀⠀⠀⠀⠀⠀⠀⠀⠀⠀⠀⠀⠀⠀⠀⠀⠀⠙⣿⣿⣿⣿⣿⣿⣿⣿⣿⣿⣿⣿⣿⣿⣿⣿⣿⣿⣿⣿⡇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⣿⣿⣿⣿⣿⣿⣿⣿⣿⣿⣿⣿⣿⣿⣿⣿⣿⣿⣿⣿⣿⣿⣿⣿⣿⣿⣿⣿⣿⣿⣿⣿⣿⣿⣿⣿⣿⣿⣿⣿⣿⣿⣿⠇⠀⠀⠀⠀⠀⠀⠀⠀⠀⠀⠀⠀⠀⠀⠀⠀⠀⠀⠀⠀⠀⠀⠀⠀⠀⠀⠘⣿⣿⣿⣿⣿⣿⣿⣿⣿⣿⣿⣿⣿⣿⣿⣿⣿⣿⣿⡇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⣿⣿⣿⣿⣿⣿⣿⣿⣿⣿⣿⣿⣿⣿⣿⣿⣿⣿⣿⣿⣿⣿⣿⣿⣿⣿⣿⣿⣿⣿⣿⣿⣿⣿⣿⣿⣿⣿⣿⣿⣿⣿⣿⣿⣿⣿⣿⣿⣿⡿⠿⠛⠛⠛⠛⠛⢿⣿⣿⣿⣿⣿⣿⣿⣿⣿⣿⣿⣿⣿⣿⣿⣿⣿⣿⣿⣿⣿⣿⣿⣿⣿⣿⣿⣿⣿⣿⣿⣿⣿⡇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⣿⣿⣿⣿⣿⣿⣿⣿⣿⣿⣿⣿⣿⣿⣿⣿⣿⣿⣿⣿⣿⣿⣿⣿⣿⣿⣿⣿⣿⣿⣿⣿⣿⣿⣿⣿⣿⣿⣿⣿⣿⣿⣿⣿⣿⣿⡿⠛⠉⠀⠀⠀⠀⠀⠀⠀⠀⠙⢿⣿⣿⣿⣿⣿⣿⣿⣿⣿⣿⣿⣿⣿⣿⣿⣿⣿⣿⣿⣿⣿⣿⣿⣿⣿⣿⣿⣿⣿⣿⣿⡇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⣿⣿⣿⣿⣿⣿⣿⣿⣿⣿⣿⣿⣿⣿⣿⣿⣿⣿⣿⣿⣿⣿⣿⣿⣿⣿⣿⣿⣿⣿⣿⣿⣿⣿⣿⣿⣿⣿⣿⣿⣿⣿⣿⣿⣿⣇⡀⠀⠀⠀⠀⠀⠀⠀⠀⠀⠀⠀⠀⠀⠀⠘⣿⣿⣿⣿⣿⣿⣿⣿⣿⣿⣿⣿⣿⣿⣿⣿⣿⣿⣿⣿⣿⣿⣿⣿⣿⣿⣿⣿⡇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⣿⣿⣿⣿⣿⣿⣿⣿⣿⣿⣿⣿⣿⣿⣿⣿⣿⣿⣿⣿⣿⣿⣿⣿⣿⣿⣿⣿⣿⣿⣿⣿⣿⣿⣿⣿⣿⣿⣿⣿⣿⣿⣿⣿⣿⣿⣿⣷⡦⠀⠀⠀⠀⠀⠀⠀⠀⠀⠀⠀⠀⠀⢼⣿⣿⣿⣿⣿⣿⣿⣿⣿⣿⣿⣿⣿⣿⣿⣿⣿⣿⣿⣿⣿⣿⣿⣿⣿⣿⣿⡇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⣿⣿⣿⣿⣿⣿⣿⣿⣿⣿⣿⣿⣿⣿⣿⣿⣿⣿⣿⣿⣿⣿⣿⣿⣿⣿⣿⣿⣿⣿⣿⣿⣿⣿⣿⣿⣿⣿⣿⣿⣿⣿⣿⣿⣿⣿⣿⣿⣷⣆⡀⠀⠀⠀⠀⠀⠀⠀⠀⠀⠀⢀⣻⣿⣿⣿⣿⣿⣿⣿⣿⣿⣿⣿⣿⣿⣿⣿⣿⣿⣿⣿⣿⣿⣿⣿⣿⣿⣿⣿⡇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⣿⣿⣿⣿⣿⣿⣿⣿⣿⣿⣿⣿⣿⣿⣿⣿⣿⣿⣿⣿⣿⣿⣿⣿⣿⣿⣿⣿⣿⣿⣿⣿⣿⣿⣿⣿⣿⣿⣿⣿⣿⣿⣿⣿⣿⣿⣿⣿⣿⣿⣿⣦⣦⠂⠀⠀⠀⠀⠀⠀⢀⣮⣿⣿⣿⣿⣿⣿⣿⣿⣿⣿⣿⣿⣿⣿⣿⣿⣿⣿⣿⣿⣿⣿⣿⣿⣿⣿⣿⣿⡇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⣿⣿⣿⣿⣿⣿⣿⣿⣿⣿⣿⣿⣿⣿⣿⣿⣿⣿⣿⣿⣿⣿⣿⣿⣿⣿⣿⣿⣿⣿⣿⣿⣿⣿⣿⣿⣿⣿⣿⣿⣿⣿⣿⣿⣿⣿⣿⣿⣿⣿⡿⠟⠁⠀⠀⠀⠀⠀⠀⠱⣿⣿⣿⣿⣿⣿⣿⣿⣿⣿⣿⣿⣿⣿⣿⣿⣿⣿⣿⣿⣿⣿⣿⣿⣿⣿⣿⣿⣿⣿⡇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⣿⣿⣿⣿⣿⣿⣿⣿⣿⣿⣿⣿⣿⣿⣿⣿⣿⣿⣿⣿⣿⣿⣿⣿⣿⣿⣿⣿⣿⣿⣿⣿⣿⣿⣿⣿⣿⠟⠉⠉⠀⠻⣿⣿⣿⣿⣿⣿⣿⠟⠁⠀⠀⠀⠀⠀⠀⠀⠀⠀⢻⣿⣿⣿⣿⣿⣿⣿⣿⣿⣿⣿⣿⣿⣿⣿⣿⣿⣿⣿⣿⣿⣿⣿⣿⣿⣿⣿⣿⣿⡇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⣿⣿⣿⣿⣿⣿⣿⣿⣿⣿⣿⣿⣿⣿⣿⣿⣿⣿⣿⣿⣿⣿⣿⣿⣿⣿⣿⣿⣿⣿⣿⣿⣿⣿⣿⣿⡟⠀⠀⠀⠀⢀⣽⣿⣿⣿⣿⣿⣧⠂⠀⠀⠀⠀⠀⠀⠀⠀⠀⠀⠘⣿⣿⣿⣿⣿⣿⣿⣿⣿⣿⣿⣿⣿⣿⣿⣿⣿⣿⣿⣿⣿⣿⣿⣿⣿⣿⣿⣿⣿⡇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⣿⣿⣿⣿⣿⣿⣿⣿⣿⣿⣿⣿⣿⣿⣿⣿⣿⣿⣿⣿⣿⣿⣿⣿⣿⣿⣿⣿⣿⣿⣿⣿⣿⣿⣿⣿⡇⠀⠀⠀⠀⣾⣿⣿⣿⣿⣿⣿⠃⠀⠀⠀⠀⠀⠀⠀⠀⠀⠀⢀⣀⣿⣿⣿⣿⣿⣿⣿⣿⣿⣿⣿⣿⣿⣿⣿⣿⣿⣿⣿⣿⣿⣿⣿⣿⣿⣿⣿⣿⣿⡇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⣿⣿⣿⣿⣿⣿⣿⣿⣿⣿⣿⣿⣿⣿⣿⣿⣿⣿⣿⣿⣿⣿⣿⣿⣿⣿⣿⣿⣿⣿⣿⣿⣿⣿⣿⣿⡇⠀⠀⠀⠀⢸⣿⣿⣿⣿⣿⡟⠀⠀⠀⠀⠀⠀⠀⠀⠀⠀⢠⣿⣿⣿⣿⣿⣿⣿⣿⣿⣿⣿⣿⣿⣿⣿⣿⣿⣿⣿⣿⣿⣿⣿⣿⣿⣿⣿⣿⣿⣿⣿⡇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⣿⣿⣿⣿⣿⣿⣿⣿⣿⣿⣿⣿⣿⣿⣿⣿⣿⣿⣿⣿⣿⣿⣿⣿⣿⣿⣿⣿⣿⣿⣿⣿⣿⣿⣿⣿⠁⠀⠀⠀⠀⠀⠉⠙⠛⠻⢿⣿⠀⠀⠀⠀⠀⠀⠀⠀⠀⠀⣸⣿⣿⣿⣿⣿⣿⣿⣿⣿⣿⣿⣿⣿⣿⣿⣿⣿⣿⣿⣿⣿⣿⣿⣿⣿⣿⣿⣿⣿⣿⣿⡇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⣿⣿⣿⣿⣿⣿⣿⣿⣿⣿⣿⣿⣿⣿⣿⣿⣿⣿⣿⣿⣿⣿⣿⣿⣿⣿⣿⣿⣿⣿⣿⣿⣿⣿⣿⣿⠀⠀⠀⠀⠀⠀⠀⠀⠀⠀⠀⠈⠁⠀⠀⠀⠀⠀⠀⠀⠀⠀⣿⣿⣿⣿⣿⣿⣿⣿⣿⣿⣿⣿⣿⣿⣿⣿⣿⣿⣿⣿⣿⣿⣿⣿⣿⣿⣿⣿⣿⣿⣿⣿⡇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⣿⣿⣿⣿⣿⣿⣿⣿⣿⣿⣿⣿⣿⣿⣿⣿⣿⣿⣿⣿⣿⣿⣿⣿⣿⣿⣿⣿⣿⣿⣿⣿⣿⣿⣿⣿⣆⠀⠀⠀⠀⠀⠀⠀⢿⣿⣦⣄⠀⠀⠀⠀⠀⠀⠀⠀⠀⠀⢿⣿⣿⣿⣿⣿⣿⣿⣿⣿⣿⣿⣿⣿⣿⣿⣿⣿⣿⣿⣿⣿⣿⣿⣿⣿⣿⣿⣿⣿⣿⣿⡇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⣿⣿⣿⣿⣿⣿⣿⣿⣿⣿⣿⣿⣿⣿⣿⣿⣿⣿⣿⣿⣿⣿⣿⣿⣿⣿⣿⣿⣿⣿⣿⣿⣿⣿⣿⣿⣿⠀⠀⠀⠀⠀⠀⠀⢸⣿⣿⣿⡇⠀⠀⠀⠀⠀⠀⠀⠀⠀⠸⣿⣿⣿⣿⣿⣿⣿⣿⣿⣿⣿⣿⣿⣿⣿⣿⣿⣿⣿⣿⣿⣿⣿⣿⣿⣿⣿⣿⣿⣿⣿⡇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⣿⣿⣿⣿⣿⣿⣿⣿⣿⣿⣿⣿⣿⣿⣿⣿⣿⣿⣿⣿⣿⣿⣿⣿⣿⣿⣿⣿⣿⣿⣿⣿⣿⣿⣿⣿⠇⠀⠀⠀⠀⠀⠀⠀⠘⣿⣿⣿⡿⠀⠀⠀⠀⠀⠀⠀⠀⠀⠀⠙⣿⣿⣿⣿⣿⣿⣿⣿⣿⣿⣿⣿⣿⣿⣿⣿⣿⣿⣿⣿⣿⣿⣿⣿⣿⣿⣿⣿⣿⣿⡇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⣿⣿⣿⣿⣿⣿⣿⣿⣿⣿⣿⣿⣿⣿⣿⣿⣿⣿⣿⣿⣿⣿⣿⣿⣿⣿⣿⣿⣿⣿⣿⣿⣿⣿⣿⡟⠀⠀⠀⠀⠀⠀⠀⠀⠀⣿⣿⣿⡇⠀⠀⠀⠀⠀⠀⠀⠀⠀⠀⠀⠘⢿⣿⣿⣿⣿⣿⣿⣿⣿⣿⣿⣿⣿⣿⣿⣿⣿⣿⣿⣿⣿⣿⣿⣿⣿⣿⣿⣿⣿⡇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⣿⣿⣿⣿⣿⣿⣿⣿⣿⣿⣿⣿⣿⣿⣿⣿⣿⣿⣿⣿⣿⣿⣿⣿⣿⣿⣿⣿⣿⣿⣿⣿⣿⣿⣿⠁⠀⠀⠀⠀⠀⠀⠀⠀⠀⢼⣿⣿⠀⠀⠀⠀⠀⠀⠀⠀⠀⠀⠀⠀⠀⠈⢿⣿⣿⣿⣿⣿⣿⣿⣿⣿⣿⣿⣿⣿⣿⣿⣿⣿⣿⣿⣿⣿⣿⣿⣿⣿⣿⣿⡇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⣿⣿⣿⣿⣿⣿⣿⣿⣿⣿⣿⣿⣿⣿⣿⣿⣿⣿⣿⣿⣿⣿⣿⣿⣿⣿⣿⣿⣿⣿⣿⣿⣿⣿⣿⣶⣶⣤⡀⠀⠀⢀⣀⢀⣀⣾⣿⡇⠀⠀⠀⠀⠀⠀⠀⠀⠀⠀⠀⠀⠀⠀⠈⢿⣿⣿⣿⣿⣿⣿⣿⣿⣿⣿⣿⣿⣿⣿⣿⣿⣿⣿⣿⣿⣿⣿⣿⣿⣿⣿⡇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⣿⣿⣿⣿⣿⣿⣿⣿⣿⣿⣿⣿⣿⣿⣿⣿⣿⣿⣿⣿⣿⣿⣿⣿⣿⣿⣿⣿⣿⣿⣿⣿⣿⣿⣿⣿⣿⣿⣷⣄⠀⠻⣿⣿⣿⣿⣿⠁⠀⠀⠀⠀⠀⠀⠀⠀⠀⠀⠀⠀⠀⠀⠀⠈⣿⣿⣿⣿⣿⣿⣿⣿⣿⣿⣿⣿⣿⣿⣿⣿⣿⣿⣿⣿⣿⣿⣿⣿⣿⣿⡇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⣿⣿⣿⣿⣿⣿⣿⣿⣿⣿⣿⣿⣿⣿⣿⣿⣿⣿⣿⣿⣿⣿⣿⣿⣿⣿⣿⣿⣿⣿⣿⣿⣿⣿⣿⣿⣿⣿⣿⣿⣿⣾⣿⣿⣿⣿⡟⠀⠀⠀⠀⠀⠀⠀⠀⠀⠀⠀⠀⠀⠀⠀⠀⠀⠸⣿⣿⣿⣿⣿⣿⣿⣿⣿⣿⣿⣿⣿⣿⣿⣿⣿⣿⣿⣿⣿⣿⣿⣿⣿⡇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⣿⣿⣿⣿⣿⣿⣿⣿⣿⣿⣿⣿⣿⣿⣿⣿⣿⣿⣿⣿⣿⣿⣿⣿⣿⣿⣿⣿⣿⣿⣿⣿⣿⣿⣿⣿⣿⣿⣿⣿⣿⣿⣿⣿⠃⠀⠀⠀⠀⠀⠀⠀⠀⠀⠀⠀⠀⠀⠀⠀⠀⠀⠀⠀⠀⠀⠀⠀⠀⠻⣿⣿⣿⣿⣿⣿⣿⣿⣿⣿⣿⣿⣿⣿⣿⣿⣿⣿⣿⣿⡇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⣿⣿⣿⣿⣿⣿⣿⣿⣿⣿⣿⣿⣿⣿⣿⣿⣿⣿⣿⣿⣿⣿⣿⣿⣿⣿⣿⣿⣿⣿⣿⣿⣿⣿⣿⣿⣿⣿⣿⣿⣿⣿⣿⠏⠀⠀⠀⠀⠀⠀⠀⠀⠀⠀⠀⠀⠀⠀⠀⠀⠀⠀⠀⠀⠀⠀⠀⠀⠀⠀⠹⣿⣿⣿⣿⣿⣿⣿⣿⣿⣿⣿⣿⣿⣿⣿⣿⣿⣿⣿⡇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⠀⠀⠀⠀⠀⠀⠀⠀⠀⠀⠀⠀⠀⠀⠀⠀⠀⠀⠀⠀⠀⠀⠀⢰⣿⣿⣿⣿⣿⣿⣿⣿⣿⣿⣿⣿⣿⣿⣿⣿⣿⣷⡆⠀⠀⠀⠀⠀⠀⠀⠀⠀⠀⢀⣤⣶⣿⣿⣿⣿⣿⣿⣿⣿⣿⣿⣿⣿⣿⣿⣿⣿⣿⣿⣿⣿⣿⣿⣿⣿⣷⣤⡀⠀⠀⠀⠀⠀⠀⠀⠀</a:t>
            </a:r>
            <a:br/>
            <a:r>
              <a:t>⠀⠀⠀⠀⠀⠀⠀⠀⠀⠀⠀⠀⠀⠀⠀⠀⠀⠀⠀⠀⠀⠀⠀⠘⣿⣿⣿⣿⣿⣿⣿⣿⣿⣿⣿⣿⣿⣿⣿⣿⣿⣿⠇⠀⠀⠀⠀⠀⠀⠀⠀⢀⣴⣿⣿⣿⣿⣿⣿⣿⣿⣿⣿⣿⣿⣿⣿⣿⣿⣿⣿⣿⣿⣿⣿⣿⣿⣿⣿⣿⣿⣿⣿⣦⣀⠀⠀⠀⠀⠀⠀</a:t>
            </a:r>
            <a:br/>
            <a:r>
              <a:t>⠀⠀⠀⠀⠀⠀⠀⠀⠀⠀⠀⠀⠀⠀⠀⠀⠀⠀⠀⠀⠀⠀⠀⠀⠹⣿⣿⣿⣿⣿⣿⣿⣿⣿⣿⣿⣿⣿⣿⣿⡿⠋⠀⠀⠀⠀⠀⠀⠀⢀⣴⣿⣿⣿⣿⣿⣿⣿⣿⣿⣿⣿⣿⣿⣿⣿⣿⣿⣿⣿⣿⣿⣿⣿⣿⣿⣿⣿⣿⣿⣿⣿⣿⣿⣿⣷⣄⠀⠀⠀⠀</a:t>
            </a:r>
            <a:br/>
            <a:r>
              <a:t>⠀⠀⠀⠀⠀⠀⠀⠀⠀⠀⠀⠀⠀⠀⠀⠀⠀⠀⠀⠀⠀⠀⠀⠀⠀⢻⣿⣿⣿⣿⣿⣿⣿⣿⣿⣿⣿⣿⣿⠏⠀⠀⠀⠀⠀⠀⠀⠀⣠⣾⣿⣿⣿⣿⣿⣿⣿⣿⣿⣿⣿⣿⣿⣿⣿⣿⣿⣿⣿⣿⣿⣿⣿⣿⣿⣿⣿⣿⣿⣿⣿⣿⣿⣿⣿⣿⣿⣷⣄⠀⠀</a:t>
            </a:r>
            <a:br/>
            <a:r>
              <a:t>⠀⠀⠀⠀⠀⠀⠀⠀⠀⠀⠀⠀⠀⠀⠀⠀⠀⠀⠀⠀⠀⠀⠀⠀⠀⠘⢿⣿⣿⣿⣿⣿⣿⣿⣿⣿⣿⡟⠁⠀⠀⠀⠀⠀⠀⠀⠀⣰⣿⣿⣿⣿⣿⣿⣿⣿⣿⣿⣿⣿⣿⣿⣿⣿⣿⣿⣿⣿⣿⣿⣿⣿⣿⣿⣿⣿⣿⣿⣿⣿⣿⣿⣿⣿⣿⣿⣿⣿⣿⣷⡄</a:t>
            </a:r>
            <a:br/>
            <a:r>
              <a:t>⠀⠀⠀⠀⠀⠀⠀⠀⠀⠀⠀⠀⠀⠀⠀⠀⠀⠀⠀⠀⠀⠀⠀⠀⠀⠀⠈⠻⣿⣿⣿⣿⣿⣿⣿⣿⡿⠀⠀⠀⠀⠀⢀⣀⣠⣤⣼⣿⣿⣿⣿⣿⣿⣿⣿⣿⣿⣿⣿⣿⣿⣿⣿⣿⣿⣿⣿⣿⣿⣿⣿⣿⣿⣿⣿⣿⣿⡏⠉⠉⠉⠉⠛⠻⢿⣿⣿⣿⣿⣿⡇</a:t>
            </a:r>
            <a:br/>
            <a:r>
              <a:t>⠀⠀⠀⠀⠀⠀⠀⠀⠀⠀⠀⠀⠀⠀⠀⠀⠀⣙⣿⣿⣷⣶⣶⣤⣤⣄⣀⣀⡈⠙⢿⣿⣿⣿⣿⣿⣿⣤⣶⣿⣿⣿⣿⣿⣿⣿⣿⣿⣿⣿⣿⣿⣿⣿⣿⣿⣿⣿⣿⣿⣿⣿⣿⣿⣿⣿⣿⣿⣿⣿⣿⣿⣿⣿⣿⣿⣿⣧⠀⠀⠀⠀⠀⠀⠀⠉⠻⢿⣿⣿⡇</a:t>
            </a:r>
            <a:br/>
            <a:r>
              <a:t>⠀⠀⠀⠀⠀⠀⠀⠀⠀⠀⠀⠀⠀⠀⠀⠈⠙⢿⣿⣿⣿⣿⣿⣿⣿⣿⣿⣿⣿⣿⣿⣿⣿⣿⣿⣿⣿⣿⣿⣿⣿⣿⣿⣿⣿⣿⣿⣿⣿⣿⣿⣿⣿⣿⣿⣿⣿⣿⣿⣿⣿⣿⣿⣿⣿⣿⣿⣿⣿⣿⣿⣿⣿⣿⣿⣿⣿⣿⠀⠀⠀⠀⠀⠀⠀⠀⠀⠀⠉⠻⠇</a:t>
            </a:r>
            <a:br/>
            <a:r>
              <a:t>⠀⠀⠀⠀⠀⠀⠀⠀⠀⠀⠀⠀⠀⠀⠀⠀⠴⠖⣿⣿⣿⣿⣿⣿⣿⣿⣿⣿⣿⣿⣿⣿⣿⣿⣿⣿⣿⣿⣿⣿⣿⣿⣿⣿⣿⣿⣿⣿⣿⣿⣿⣿⣿⣿⣿⣿⣿⣿⣿⣿⣿⣿⣿⣿⣿⣿⣿⣿⣿⣿⣿⣿⣿⣿⣿⣿⣿⣿⠀⠀⠀⠀⠀⠀⠀⠀⠀⠀⠀⠀⠀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⠀⠀⠀⠀⠀⠀⠀⠀⠀⠀⠀⠀⠀⠀⠀⠀⠀⠀⠈⠛⢿⣿⣿⣿⣿⣿⣿⣿⣿⣿⣿⣿⣿⣿⣿⣿⣿⣿⣿⣿⣿⣿⣿⣿⣿⣿⣿⣿⣿⣿⣿⣿⣿⣿⣿⣿⣿⣿⣿⣿⣿⣿⣿⣿⣿⣿⣿⣿⣿⣿⣿⣿⣿⣿⣿⣿⣿⣿⣤⣄⣀⣀⣀⠀⠀⠀⠀⠀⠀⠀⠀</a:t>
            </a:r>
            <a:br/>
            <a:r>
              <a:t>⠀⠀⠀⠀⠀⠀⠀⠀⠀⠀⠀⠀⠀⠀⠀⠀⠀⠀⠀⠀⠀⠈⠀⠈⢿⣿⣿⣿⣿⣿⣿⣿⣿⣿⣿⣿⣿⣿⣿⣿⣿⣿⣿⣿⣿⣿⣿⣿⣿⣿⣿⣿⣿⣿⣿⣿⣿⣿⣿⣿⣿⣿⣿⣿⣿⣿⣿⣿⣿⣿⣿⣿⣿⣿⣿⣿⣿⣿⣿⣿⣿⣿⣿⣿⣿⣷⣶⣶⣦⣤⡄</a:t>
            </a:r>
            <a:br/>
            <a:r>
              <a:t>⠀⠀⠀⠀⠀⠀⠀⠀⠀⠀⠀⠀⠀⠀⠀⠀⠀⠀⠀⠀⠀⠀⠀⠀⠀⠈⠛⠿⣿⣿⣿⣿⣿⣿⣿⣿⣿⣿⣿⣿⣿⣿⣿⣿⣿⣿⣿⣿⣿⣿⣿⣿⣿⣿⣿⣿⣿⣿⣿⣿⣿⣿⣿⣿⣿⣿⣿⣿⣿⣿⣿⣿⣿⣿⣿⣿⣿⣿⣿⣿⣿⣿⣿⣿⣿⣿⣿⣿⣿⣿⡇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⠀⠀⠀⠀⠀⠀⠀⠀⠀⠀⠀⠀⠀⠀⠀⠀⠀⠀⠀⠀⠀⠀⠀⠀⠀⠀⠀⠀⠀⠉⠙⠟⠿⢿⣿⣿⣿⣿⣿⣿⣿⣿⣿⣿⣿⣿⣿⣿⣿⣿⣿⣿⣿⣿⣿⣿⣿⣿⣿⣿⣿⣿⣿⣿⣿⣿⣿⣿⣿⣿⣿⣿⣿⣿⣿⣿⣿⣿⣿⣿⣿⣿⣿⣿⣿⣿⣿⣿⣿⣿⡇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⠀⠀⠀⠀⠀⠀⠀⠀⠀⠀⠀⠀⠀⠀⠀⠀⠀⠀⠀⠀⠀⠀⠀⠀⠀⠀⠀⠀⠀⠀⠀⠀⠀⠀⠈⠙⠿⣿⣿⣿⣿⣿⣿⣿⣿⣿⣿⣿⣿⣿⣿⣿⣿⣿⣿⣿⣿⣿⣿⣿⣿⣿⣿⣿⣿⣿⣿⣿⣿⣿⣿⣿⣿⣿⣿⣿⣿⣿⣿⣿⣿⣿⣿⣿⣿⣿⣿⣿⣿⣿⡇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⠀⠀⠀⠀⠀⠀⠀⠀⠀⠀⠀⠀⠀⠀⠀⠀⠀⠀⠀⠀⠀⠀⠀⠀⠀⠀⠀⠀⠀⠀⠀⠀⠀⠀⠀⠀⠀⠀⠈⠉⢿⣿⣿⣿⣿⣿⣿⣿⣿⣿⣿⣿⣿⣿⣿⣿⣿⣿⣿⣿⣿⣿⣿⣿⣿⣿⣿⣿⣿⣿⣿⣿⣿⣿⣿⣿⣿⣿⣿⣿⣿⣿⣿⣿⣿⣿⣿⣿⣿⣿⡇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⠀⠀⠀⠀⠀⠀⠀⠀⠀⠀⠀⠀⠀⠀⠀⠀⠀⠀⠀⠀⠀⠀⠀⠀⠀⠀⠀⠀⠀⠀⠀⠀⠀⠀⠀⠀⠀⠀⠀⠀⠘⣿⣿⣿⣿⣿⣿⣿⣿⣿⣿⣿⣿⣿⣿⣿⣿⣿⣿⣿⣿⣿⣿⣿⣿⣿⣿⣿⣿⣿⣿⣿⣿⣿⣿⣿⣿⣿⣿⣿⣿⣿⣿⣿⣿⣿⣿⣿⣿⣿⡇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⠀⠀⠀⠀⠀⠀⠀⠀⠀⠀⠀⠀⠀⠀⠀⠀⠀⠀⠀⠀⠀⠀⠀⠀⠀⠀⠀⠀⠀⠀⠀⠀⠀⠀⠀⠀⠀⠀⠀⠀⠀⠈⠋⠛⠻⠀⠙⠻⣿⣿⣿⣿⣿⣿⣿⣿⣿⣿⣿⣿⣿⣿⣿⣿⣿⣿⣿⣿⣿⣿⣿⣿⣿⣿⣿⣿⣿⣿⣿⣿⣿⣿⣿⣿⣿⣿⣿⣿⣿⣿⡇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⠀⠀⠀⠀⠀⠀⠀⠀⠀⠀⠀⠀⠀⠀⠀⠀⠀⠀⠀⠀⠀⠀⠀⠀⠀⠀⠀⠀⠀⠀⠀⠀⠀⠀⠀⠀⠀⠀⠀⠀⠀⠀⠀⠀⠀⠀⠀⣰⣿⣿⣿⣿⣿⣿⣿⣿⣿⣿⣿⣿⣿⣿⣿⣿⣿⣿⣿⣿⣿⣿⣿⣿⣿⣿⣿⣿⣿⣿⣿⣿⣿⣿⣿⣿⣿⣿⣿⣿⣿⣿⡇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⠀⠀⠀⠀⠀⠀⠀⠀⠀⠀⠀⠀⠀⠀⠀⠀⠀⠀⠀⠀⠀⠀⠀⠀⠀⠀⠀⠀⠀⠀⠀⠀⠀⠀⠀⠀⠀⠀⠀⠀⠀⠀⠀⠀⡀⠀⣸⣿⣿⣿⣿⣿⣿⣿⣿⣿⣿⣿⣿⣿⣿⣿⣿⣿⣿⣿⣿⣿⣿⣿⣿⣿⣿⣿⣿⣿⣿⣿⣿⣿⣿⣿⣿⣿⣿⣿⣿⣿⣿⣿⡇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⠀⠀⠀⠀⠀⠀⠀⠀⠀⠀⠀⠀⠀⠀⠀⠀⠀⠀⠀⠀⠀⠀⠀⠀⠀⠀⠀⠀⠀⠀⠀⠀⠀⠀⠀⠀⠀⠀⠀⠀⠀⠀⠀⠀⣱⣾⣿⣿⣿⣿⣿⣿⣿⣿⣿⣿⣿⣿⣿⣿⣿⣿⣿⣿⣿⣿⣿⣿⣿⣿⣿⣿⣿⣿⣿⣿⣿⣿⣿⣿⣿⣿⣿⣿⣿⣿⣿⣿⣿⣿⡇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⠀⠀⠀⠀⠀⠀⠀⠀⠀⠀⠀⠀⠀⠀⠀⠀⠀⠀⠀⠀⠀⠀⠀⠀⠀⠀⠀⠀⠀⠀⠀⠀⠀⠀⠀⠀⠀⠀⠀⠀⠀⠀⣠⣾⣿⣿⣿⣿⣿⣿⣿⣿⣿⣿⣿⣿⣿⠿⣿⣿⣿⣿⣿⣿⣿⣿⣿⣿⣿⣿⣿⣿⣿⣿⣿⣿⣿⣿⣿⣿⣿⣿⣿⣿⣿⣿⣿⣿⣿⣿⡇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⠀⠀⠀⠀⠀⠀⠀⠀⠀⠀⠀⠀⠀⠀⠀⠀⠀⠀⠀⠀⠀⠀⠀⠀⠀⠀⠀⠀⠀⠀⠀⠀⠀⠀⠀⠀⠀⠀⠀⠀⠀⣾⣿⣿⣿⣿⣿⣿⣿⣿⣿⣿⣿⣿⣿⣿⣇⠀⣼⣿⣿⣿⣿⣿⣿⣿⣿⣿⣿⣿⣿⣿⣿⣿⣿⣿⣿⣿⣿⣿⣿⣿⣿⣿⣿⣿⣿⣿⣿⣿⡇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⠀⠀⠀⠀⠀⠀⠀⠀⠀⠀⠀⠀⠀⠀⠀⠀⠀⠀⠀⠀⠀⠀⠀⠀⠀⠀⠀⠀⠀⠀⠀⠀⠀⠀⠀⠀⠀⠀⠀⠀⠀⣿⣿⣿⣿⣿⣿⣿⣿⣿⣿⣿⣿⣿⣿⣿⡇⠀⠙⣿⣿⣿⣿⣿⣿⣿⣿⣿⣿⣿⣿⣿⣿⣿⣿⣿⣿⣿⣿⣿⣿⣿⣿⣿⣿⣿⣿⣿⣿⣿⡇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⠀⠀⠀⠀⠀⠀⠀⠀⠀⠀⠀⠀⠀⠀⠀⠀⠀⠀⠀⠀⠀⠀⠀⠀⠀⠀⠀⠀⠀⠀⠀⠀⠀⠀⠀⠀⠀⠀⠀⠀⠀⠹⣿⣿⣿⣿⣿⣿⣿⣿⣿⣿⣿⣿⣿⣯⣄⠀⠀⣸⣿⣿⣿⣿⣿⣿⣿⣿⣿⣿⣿⣿⣿⣿⣿⣿⣿⣿⣿⣿⣿⣿⣿⣿⣿⣿⣿⣿⣿⣿⡇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⠀⠀⠀⠀⠀⠀⠀⠀⠀⠀⠀⠀⠀⠀⠀⠀⠀⠀⠀⠀⠀⠀⠀⠀⠀⠀⠀⠀⠀⠀⠀⠀⠀⠀⠀⠀⠀⠀⠀⠀⠀⠀⠈⢿⣿⣿⣿⣿⣿⣿⣿⣿⣿⣿⣿⣿⣿⣧⣾⣿⣿⣿⣿⣿⣿⣿⣿⣿⣿⣿⣿⣿⣿⣿⣿⣿⣿⣿⣿⣿⣿⣿⣿⣿⣿⣿⣿⣿⣿⣿⡇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⠀⠀⠀⠀⠀⠀⠀⠀⠀⠀⠀⠀⠀⠀⠀⠀⠀⠀⠀⠀⠀⠀⠀⠀⠀⠀⠀⠀⠀⠀⠀⠀⠀⠀⠀⠀⠀⠀⠀⠀⠀⠀⠀⠀⠈⠻⠿⣿⣿⣿⣿⣿⣿⣿⣿⣿⣿⣿⣿⣿⣿⣿⣿⣿⣿⣿⣿⣿⣿⣿⣿⣿⣿⣿⣿⣿⣿⣿⣿⣿⣿⣿⣿⣿⣿⣿⣿⣿⣿⣿⡇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⠀⠀⠀⠀⠀⠀⠀⠀⠀⠀⠀⠀⠀⠀⠀⠀⠀⠀⠀⠀⠀⠀⠀⠀⠀⠀⠀⠀⠀⠀⠀⠀⠀⠀⠀⠀⠀⠀⠀⠀⠀⠀⠀⠀⠀⠀⠀⠀⠀⠀⠉⠉⠛⠻⢿⣿⣿⣿⣿⣿⣿⣿⣿⣿⣿⣿⣿⣿⣿⣿⣿⣿⣿⣿⣿⣿⣿⣿⣿⣿⣿⣿⣿⣿⣿⣿⣿⣿⣿⣿⡇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⠀⠀⠀⠀⠀⠀⠀⠀⠀⠀⠀⠀⠀⠀⠀⠀⠀⠀⠀⠀⠀⠀⠀⠀⠀⠀⠀⠀⠀⠀⠀⠀⠀⠀⠀⠀⠀⠀⠀⠀⠀⠀⠀⠀⠀⠀⠀⠀⠀⠀⠀⠀⠀⠀⠸⣿⣿⣿⣿⣿⣿⣿⣿⣿⣿⣿⣿⣿⣿⣿⣿⣿⣿⣿⣿⣿⣿⣿⣿⣿⣿⣿⣿⣿⣿⣿⣷⡄⠉⠛⠃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⠀⠀⠀⠀⠀⠀⠀⠀⠀⠀⠀⠀⠀⠀⠀⠀⠀⠀⠀⠀⠀⠀⠀⠀⠀⠀⠀⠀⠀⠀⠀⠀⠀⠀⠀⠀⠀⠀⠀⠀⠀⠀⠀⠀⠀⠀⠀⠀⠀⠀⠀⠀⠀⠀⠀⣿⣿⣿⣿⣿⣿⣿⣿⣿⣿⣿⣿⣿⣿⣿⣿⣿⣿⣿⣿⣿⣿⣿⣿⣿⣿⣿⣿⣿⣿⡌⠓⠀⠀⠀⠀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⠀⠀⠀⠀⠀⠀⠀⠀⠀⠀⠀⠀⠀⠀⠀⠀⠀⠀⠀⠀⠀⠀⠀⠀⠀⠀⠀⠀⠀⠀⠀⠀⠀⠀⠀⠀⠀⠀⠀⠀⠀⠀⠀⠀⠀⠀⠀⠀⠀⠀⠀⠀⠀⠀⣼⣿⣿⣿⣿⣿⣿⣿⣿⣿⣿⣿⣿⣿⣿⣿⣿⣿⣿⣿⣿⣿⣿⣿⣿⣿⣿⣿⣿⣿⣿⣿⣄⠀⠀⠀⠀</a:t>
            </a:r>
            <a:br/>
            <a:r>
              <a:t>⠀⠀⠀⠀⠀⠀⠀⠀⠀⠀⠀⠀⠀⠀⠀⠀⠀⠀⠀⠀⠀⠀⠀⠀⠀⠀⠀⠀⠀⠀⠀⠀⠀⠀⠀⠀⠀⠀⠀⠀⠀⠀⠀⠀⠀⠀⠀⠀⠀⠀⠀⠀⠀⠸⣿⣿⣿⣿⣿⣿⣿⣿⣿⣿⣿⣿⣿⣿⣿⣿⣿⣿⣿⣿⣿⣿⣿⣿⣿⣿⣿⣿⣿⣿⣿⣿⣿⣆⠀⠀⠀</a:t>
            </a:r>
            <a:br/>
            <a:r>
              <a:t>⠀⠀⠀⠀⠀⠀⠀⠀⠀⠀⠀⠀⠀⠀⠀⠀⠀⠀⠀⠀⠀⠀⠀⠀⠀⠀⠀⠀⠀⠀⠀⠀⠀⠀⠀⠀⠀⠀⠀⠀⠀⠀⠀⠀⠀⠀⠀⠀⠀⠀⠀⠀⠀⠀⠙⢿⣿⣿⣿⣿⣿⣿⣿⣿⣿⣿⣿⣿⣿⣿⣿⣿⣿⣿⣿⣿⣿⣿⣿⣿⣿⣿⣿⣿⣿⣿⣿⣿⣆⠀⠀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⠀⠀⠀⠀⠀⠀⠀⠀⠀⠀⠀⠀⠀⠀⠀⠀⠀⠀⠀⠀⠀⠀⠀⠀⠀⠀⠀⠀⠀⠀⠀⠀⠀⠀⠀⠀⠀⠀⠀⠀⠀⠀⠀⠀⠀⠀⠀⠀⠀⠀⠀⠀⠀⠀⠀⣾⣿⣿⣿⣿⣿⣿⣿⣿⣿⣿⣿⣿⣿⣿⣿⣿⣿⣿⣿⣿⣿⣿⣿⣿⣿⣿⣿⣿⣿⣿⣿⣿⣿⣆⠀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⠀⠀⠀⠀⠀⠀⠀⠀⠀⠀⠀⠀⠀⠀⠀⠀⠀⠀⠀⠀⠀⠀⠀⠀⠀⠀⠀⠀⠀⠀⠀⠀⠀⠀⠀⠀⠀⠀⠀⠀⠀⠀⠀⠀⠀⠀⠀⠀⠀⠀⠀⠀⠀⠀⠀⢻⣿⣿⣿⣿⣿⣿⣿⣿⣿⣿⣿⣿⣿⣿⣿⣿⣿⣿⣿⣿⣿⣿⣿⣿⣿⣿⣿⣿⣿⣿⣿⣿⣿⣿⡄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⣿⣿⣿⣿⣿⣿⣿⣿⣿⣿⣿⣿⣿⣿⣿⣿⣿⣿⣿⣿⣿⣿⣿⣿⣿⣿⣿⣿⣿⣿⣿⣿⣿⣿⣿⣿⣿⣿⣿⣿⣿⣿⣿⣿⣿⣿⣿⣿⣿⡿⠿⠛⠛⠛⠛⠛⢿⣿⣿⣿⣿⣿⣿⣿⣿⣿⣿⣿⣿⣿⣿⣿⣿⣿⣿⣿⣿⣿⣿⣿⣿⣿⣿⣿⣿⣿⣿⣿⣿⣿⡇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⣿⣿⣿⣿⣿⣿⣿⣿⣿⣿⣿⣿⣿⣿⣿⣿⣿⣿⣿⣿⣿⣿⣿⣿⣿⣿⣿⣿⣿⣿⣿⣿⣿⣿⣿⣿⣿⣿⣿⣿⣿⣿⣿⣿⣿⣿⡟⠛⠁⠀⠀⠀⠀⠀⠀⠀⠀⠙⠿⣿⣿⣿⣿⣿⣿⣿⣿⣿⣿⣿⣿⣿⣿⣿⣿⣿⣿⣿⣿⣿⣿⣿⣿⣿⣿⣿⣿⣿⣿⣿⡇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⣿⣿⣿⣿⣿⣿⣿⣿⣿⣿⣿⣿⣿⣿⣿⣿⣿⣿⣿⣿⣿⣿⣿⣿⣿⣿⣿⣿⣿⣿⣿⣿⣿⣿⣿⣿⣿⣿⣿⣿⣿⣿⣿⣿⣿⣄⡀⠀⠀⠀⠀⠀⠀⠀⠀⠀⠀⠀⠀⠀⠀⠘⣿⣿⣿⣿⣿⣿⣿⣿⣿⣿⣿⣿⣿⣿⣿⣿⣿⣿⣿⣿⣿⣿⣿⣿⣿⣿⣿⣿⡇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⣿⣿⣿⣿⣿⣿⣿⣿⣿⣿⣿⣿⣿⣿⣿⣿⣿⣿⣿⣿⣿⣿⣿⣿⣿⣿⣿⣿⣿⣿⣿⣿⣿⣿⣿⣿⣿⣿⣿⣿⣿⣿⣿⣿⣿⣿⣷⣷⡆⠀⠀⠀⠀⠀⠀⠀⠀⠀⠀⠀⠀⠀⢼⣿⣿⣿⣿⣿⣿⣿⣿⣿⣿⣿⣿⣿⣿⣿⣿⣿⣿⣿⣿⣿⣿⣿⣿⣿⣿⣿⡇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⣿⣿⣿⣿⣿⣿⣿⣿⣿⣿⣿⣿⣿⣿⣿⣿⣿⣿⣿⣿⣿⣿⣿⣿⣿⣿⣿⣿⣿⣿⣿⣿⣿⣿⣿⣿⣿⣿⣿⣿⣿⣿⣿⣿⣿⣿⣿⣿⣷⣄⠀⠀⠀⠀⠀⠀⠀⠀⠀⠀⠀⢀⣻⣿⣿⣿⣿⣿⣿⣿⣿⣿⣿⣿⣿⣿⣿⣿⣿⣿⣿⣿⣿⣿⣿⣿⣿⣿⣿⣿⡇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⣿⣿⣿⣿⣿⣿⣿⣿⣿⣿⣿⣿⣿⣿⣿⣿⣿⣿⣿⣿⣿⣿⣿⣿⣿⣿⣿⣿⣿⣿⣿⣿⣿⣿⣿⣿⣿⣿⣿⣿⣿⣿⣿⣿⣿⣿⣿⣿⣿⣿⣿⣦⣄⠆⠀⠀⠀⠀⠀⠀⢀⣬⣿⣿⣿⣿⣿⣿⣿⣿⣿⣿⣿⣿⣿⣿⣿⣿⣿⣿⣿⣿⣿⣿⣿⣿⣿⣿⣿⣿⡇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⣿⣿⣿⣿⣿⣿⣿⣿⣿⣿⣿⣿⣿⣿⣿⣿⣿⣿⣿⣿⣿⣿⣿⣿⣿⣿⣿⣿⣿⣿⣿⣿⣿⣿⣿⣿⣿⣿⣿⣿⣿⣿⣿⣿⣿⣿⣿⣿⣿⣿⣿⠟⠁⠀⠀⠀⠀⠀⠀⠡⣾⣿⣿⣿⣿⣿⣿⣿⣿⣿⣿⣿⣿⣿⣿⣿⣿⣿⣿⣿⣿⣿⣿⣿⣿⣿⣿⣿⣿⣿⡇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⣿⣿⣿⣿⣿⣿⣿⣿⣿⣿⣿⣿⣿⣿⣿⣿⣿⣿⣿⣿⣿⣿⣿⣿⣿⣿⣿⣿⣿⣿⣿⣿⣿⣿⣿⣿⣿⠟⠋⠉⠈⢿⣿⣿⣿⣿⣿⣿⣿⠟⠁⠀⠀⠀⠀⠀⠀⠀⠀⠀⢻⣿⣿⣿⣿⣿⣿⣿⣿⣿⣿⣿⣿⣿⣿⣿⣿⣿⣿⣿⣿⣿⣿⣿⣿⣿⣿⣿⣿⣿⡇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⣿⣿⣿⣿⣿⣿⣿⣿⣿⣿⣿⣿⣿⣿⣿⣿⣿⣿⣿⣿⣿⣿⣿⣿⣿⣿⣿⣿⣿⣿⣿⣿⣿⣿⣿⣿⡇⠀⠀⠀⠀⢀⣿⣿⣿⣿⣿⣿⣧⠂⠀⠀⠀⠀⠀⠀⠀⠀⠀⠀⠘⣿⣿⣿⣿⣿⣿⣿⣿⣿⣿⣿⣿⣿⣿⣿⣿⣿⣿⣿⣿⣿⣿⣿⣿⣿⣿⣿⣿⣿⡇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⣿⣿⣿⣿⣿⣿⣿⣿⣿⣿⣿⣿⣿⣿⣿⣿⣿⣿⣿⣿⣿⣿⣿⣿⣿⣿⣿⣿⣿⣿⣿⣿⣿⣿⣿⣿⡇⠀⠀⠀⠀⣾⣿⣿⣿⣿⣿⣿⠃⠀⠀⠀⠀⠀⠀⠀⠀⠀⠀⠀⢀⣿⣿⣿⣿⣿⣿⣿⣿⣿⣿⣿⣿⣿⣿⣿⣿⣿⣿⣿⣿⣿⣿⣿⣿⣿⣿⣿⣿⣿⡇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⣿⣿⣿⣿⣿⣿⣿⣿⣿⣿⣿⣿⣿⣿⣿⣿⣿⣿⣿⣿⣿⣿⣿⣿⣿⣿⣿⣿⣿⣿⣿⣿⣿⣿⣿⣿⠇⠀⠀⠀⠀⢹⣿⣿⣿⣿⣿⡏⠀⠀⠀⠀⠀⠀⠀⠀⠀⠀⢠⣾⣿⣿⣿⣿⣿⣿⣿⣿⣿⣿⣿⣿⣿⣿⣿⣿⣿⣿⣿⣿⣿⣿⣿⣿⣿⣿⣿⣿⣿⣿⡇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⣿⣿⣿⣿⣿⣿⣿⣿⣿⣿⣿⣿⣿⣿⣿⣿⣿⣿⣿⣿⣿⣿⣿⣿⣿⣿⣿⣿⣿⣿⣿⣿⣿⣿⣿⣿⠀⠀⠀⠀⠀⠈⠉⠛⠻⠿⣿⣷⠀⠀⠀⠀⠀⠀⠀⠀⠀⠀⣸⣿⣿⣿⣿⣿⣿⣿⣿⣿⣿⣿⣿⣿⣿⣿⣿⣿⣿⣿⣿⣿⣿⣿⣿⣿⣿⣿⣿⣿⣿⣿⡇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⣿⣿⣿⣿⣿⣿⣿⣿⣿⣿⣿⣿⣿⣿⣿⣿⣿⣿⣿⣿⣿⣿⣿⣿⣿⣿⣿⣿⣿⣿⣿⣿⣿⣿⣿⡏⠀⠀⠀⠀⠀⠀⠀⠀⠀⠀⠀⠉⠂⠀⠀⠀⠀⠀⠀⠀⠀⠀⣿⣿⣿⣿⣿⣿⣿⣿⣿⣿⣿⣿⣿⣿⣿⣿⣿⣿⣿⣿⣿⣿⣿⣿⣿⣿⣿⣿⣿⣿⣿⣿⡇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⣿⣿⣿⣿⣿⣿⣿⣿⣿⣿⣿⣿⣿⣿⣿⣿⣿⣿⣿⣿⣿⣿⣿⣿⣿⣿⣿⣿⣿⣿⣿⣿⣿⣿⣿⣿⡄⠀⠀⠀⠀⠀⠀⠀⣿⣷⣤⡀⠀⠀⠀⠀⠀⠀⠀⠀⠀⠀⢿⣿⣿⣿⣿⣿⣿⣿⣿⣿⣿⣿⣿⣿⣿⣿⣿⣿⣿⣿⣿⣿⣿⣿⣿⣿⣿⣿⣿⣿⣿⣿⡇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⣿⣿⣿⣿⣿⣿⣿⣿⣿⣿⣿⣿⣿⣿⣿⣿⣿⣿⣿⣿⣿⣿⣿⣿⣿⣿⣿⣿⣿⣿⣿⣿⣿⣿⣿⣿⣿⠀⠀⠀⠀⠀⠀⠀⢹⣿⣿⣿⡇⠀⠀⠀⠀⠀⠀⠀⠀⠀⠸⣿⣿⣿⣿⣿⣿⣿⣿⣿⣿⣿⣿⣿⣿⣿⣿⣿⣿⣿⣿⣿⣿⣿⣿⣿⣿⣿⣿⣿⣿⣿⡇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⣿⣿⣿⣿⣿⣿⣿⣿⣿⣿⣿⣿⣿⣿⣿⣿⣿⣿⣿⣿⣿⣿⣿⣿⣿⣿⣿⣿⣿⣿⣿⣿⣿⣿⣿⣿⠇⠀⠀⠀⠀⠀⠀⠀⢸⣿⣿⣿⡷⠀⠀⠀⠀⠀⠀⠀⠀⠀⠀⠹⣿⣿⣿⣿⣿⣿⣿⣿⣿⣿⣿⣿⣿⣿⣿⣿⣿⣿⣿⣿⣿⣿⣿⣿⣿⣿⣿⣿⣿⣿⡇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⣿⣿⣿⣿⣿⣿⣿⣿⣿⣿⣿⣿⣿⣿⣿⣿⣿⣿⣿⣿⣿⣿⣿⣿⣿⣿⣿⣿⣿⣿⣿⣿⣿⣿⣿⡟⠀⠀⠀⠀⠀⠀⠀⠀⠀⣿⣿⣿⡇⠀⠀⠀⠀⠀⠀⠀⠀⠀⠀⠀⠘⣿⣿⣿⣿⣿⣿⣿⣿⣿⣿⣿⣿⣿⣿⣿⣿⣿⣿⣿⣿⣿⣿⣿⣿⣿⣿⣿⣿⣿⡇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⣿⣿⣿⣿⣿⣿⣿⣿⣿⣿⣿⣿⣿⣿⣿⣿⣿⣿⣿⣿⣿⣿⣿⣿⣿⣿⣿⣿⣿⣿⣿⣿⣿⣿⣿⠁⠀⠀⠀⠀⠀⠀⠀⠀⠀⣿⣿⣿⠀⠀⠀⠀⠀⠀⠀⠀⠀⠀⠀⠀⠀⠈⢿⣿⣿⣿⣿⣿⣿⣿⣿⣿⣿⣿⣿⣿⣿⣿⣿⣿⣿⣿⣿⣿⣿⣿⣿⣿⣿⣿⡇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⣿⣿⣿⣿⣿⣿⣿⣿⣿⣿⣿⣿⣿⣿⣿⣿⣿⣿⣿⣿⣿⣿⣿⣿⣿⣿⣿⣿⣿⣿⣿⣿⣿⣿⣿⣦⣤⣀⠀⠀⠀⠀⠀⠀⢀⣾⣿⡇⠀⠀⠀⠀⠀⠀⠀⠀⠀⠀⠀⠀⠀⠀⠈⢿⣿⣿⣿⣿⣿⣿⣿⣿⣿⣿⣿⣿⣿⣿⣿⣿⣿⣿⣿⣿⣿⣿⣿⣿⣿⣿⡇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⣿⣿⣿⣿⣿⣿⣿⣿⣿⣿⣿⣿⣿⣿⣿⣿⣿⣿⣿⣿⣿⣿⣿⣿⣿⣿⣿⣿⣿⣿⣿⣿⣿⣿⣿⣿⣿⣿⣧⡀⠀⢿⣿⣿⣿⣿⣿⠁⠀⠀⠀⠀⠀⠀⠀⠀⠀⠀⠀⠀⠀⠀⠀⠘⣿⣿⣿⣿⣿⣿⣿⣿⣿⣿⣿⣿⣿⣿⣿⣿⣿⣿⣿⣿⣿⣿⣿⣿⣿⣿⡇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⣿⣿⣿⣿⣿⣿⣿⣿⣿⣿⣿⣿⣿⣿⣿⣿⣿⣿⣿⣿⣿⣿⣿⣿⣿⣿⣿⣿⣿⣿⣿⣿⣿⣿⣿⣿⣿⣿⣿⣿⣶⣾⣿⣿⣿⣿⡟⠀⠀⠀⠀⠀⠀⠀⠀⠀⠀⠀⠀⠀⠀⠀⠀⠀⠸⣿⣿⣿⣿⣿⣿⣿⣿⣿⣿⣿⣿⣿⣿⣿⣿⣿⣿⣿⣿⣿⣿⣿⣿⣿⡇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⣿⣿⣿⣿⣿⣿⣿⣿⣿⣿⣿⣿⣿⣿⣿⣿⣿⣿⣿⣿⣿⣿⣿⣿⣿⣿⣿⣿⣿⣿⣿⣿⣿⣿⣿⣿⣿⣿⣿⣿⣿⣿⣿⣿⣿⣿⣿⣿⣿⡿⠟⠛⠛⠛⠛⠛⢿⣿⣿⣿⣿⣿⣿⣿⣿⣿⣿⣿⣿⣿⣿⣿⣿⣿⣿⣿⣿⣿⣿⣿⣿⣿⣿⣿⣿⣿⣿⣿⣿⣿⡇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⣿⣿⣿⣿⣿⣿⣿⣿⣿⣿⣿⣿⣿⣿⣿⣿⣿⣿⣿⣿⣿⣿⣿⣿⣿⣿⣿⣿⣿⣿⣿⣿⣿⣿⣿⣿⣿⣿⣿⣿⣿⣿⣿⣿⣿⣿⡟⠛⠁⠀⠀⠀⠀⠀⠀⠀⠀⠈⠻⣿⣿⣿⣿⣿⣿⣿⣿⣿⣿⣿⣿⣿⣿⣿⣿⣿⣿⣿⣿⣿⣿⣿⣿⣿⣿⣿⣿⣿⣿⣿⡇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⣿⣿⣿⣿⣿⣿⣿⣿⣿⣿⣿⣿⣿⣿⣿⣿⣿⣿⣿⣿⣿⣿⣿⣿⣿⣿⣿⣿⣿⣿⣿⣿⣿⣿⣿⣿⣿⣿⣿⣿⣿⣿⣿⣿⣿⣿⣷⣶⡄⠀⠀⠀⠀⠀⠀⠀⠀⠀⠀⠀⠀⠀⢘⣿⣿⣿⣿⣿⣿⣿⣿⣿⣿⣿⣿⣿⣿⣿⣿⣿⣿⣿⣿⣿⣿⣿⣿⣿⣿⣿⡇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⣿⣿⣿⣿⣿⣿⣿⣿⣿⣿⣿⣿⣿⣿⣿⣿⣿⣿⣿⣿⣿⣿⣿⣿⣿⣿⣿⣿⣿⣿⣿⣿⣿⣿⣿⣿⣿⣿⣿⣿⣿⣿⣿⣿⣿⣿⣿⣿⣶⣄⠀⠀⠀⠀⠀⠀⠀⠀⠀⠀⠀⢀⢲⣿⣿⣿⣿⣿⣿⣿⣿⣿⣿⣿⣿⣿⣿⣿⣿⣿⣿⣿⣿⣿⣿⣿⣿⣿⣿⣿⡇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⣿⣿⣿⣿⣿⣿⣿⣿⣿⣿⣿⣿⣿⣿⣿⣿⣿⣿⣿⣿⣿⣿⣿⣿⣿⣿⣿⣿⣿⣿⣿⣿⣿⣿⣿⣿⣿⣿⣿⣿⣿⣿⣿⣿⣿⣿⣿⣿⣿⣿⣷⣤⣄⠆⠀⠀⠀⠀⠀⠀⠀⣨⣿⣿⣿⣿⣿⣿⣿⣿⣿⣿⣿⣿⣿⣿⣿⣿⣿⣿⣿⣿⣿⣿⣿⣿⣿⣿⣿⣿⡇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⣿⣿⣿⣿⣿⣿⣿⣿⣿⣿⣿⣿⣿⣿⣿⣿⣿⣿⣿⣿⣿⣿⣿⣿⣿⣿⣿⣿⣿⣿⣿⣿⣿⣿⣿⣿⣿⣿⣿⣿⣿⣿⣿⣿⣿⣿⣿⣿⣿⣿⣿⠟⠁⠀⠀⠀⠀⠀⠀⠢⣼⣿⣿⣿⣿⣿⣿⣿⣿⣿⣿⣿⣿⣿⣿⣿⣿⣿⣿⣿⣿⣿⣿⣿⣿⣿⣿⣿⣿⣿⡇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⣿⣿⣿⣿⣿⣿⣿⣿⣿⣿⣿⣿⣿⣿⣿⣿⣿⣿⣿⣿⣿⣿⣿⣿⣿⣿⣿⣿⣿⣿⣿⣿⣿⣿⣿⣿⣿⠟⠛⠉⠹⣿⣿⣿⣿⣿⣿⣿⣿⠟⠁⠀⠀⠀⠀⠀⠀⠀⠀⠀⢻⣿⣿⣿⣿⣿⣿⣿⣿⣿⣿⣿⣿⣿⣿⣿⣿⣿⣿⣿⣿⣿⣿⣿⣿⣿⣿⣿⣿⣿⡇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⣿⣿⣿⣿⣿⣿⣿⣿⣿⣿⣿⣿⣿⣿⣿⣿⣿⣿⣿⣿⣿⣿⣿⣿⣿⣿⣿⣿⣿⣿⣿⣿⣿⣿⣿⣿⠁⠀⠀⠀⠀⢸⣿⣿⣿⣿⣿⣿⣯⠀⠀⠀⠀⠀⠀⠀⠀⠀⠀⠀⠘⣿⣿⣿⣿⣿⣿⣿⣿⣿⣿⣿⣿⣿⣿⣿⣿⣿⣿⣿⣿⣿⣿⣿⣿⣿⣿⣿⣿⣿⡇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⣿⣿⣿⣿⣿⣿⣿⣿⣿⣿⣿⣿⣿⣿⣿⣿⣿⣿⣿⣿⣿⣿⣿⣿⣿⣿⣿⣿⣿⣿⣿⣿⣿⣿⣿⣿⠀⠀⠀⠀⢠⣿⣿⣿⣿⣿⣿⣿⠃⠀⠀⠀⠀⠀⠀⠀⠀⠀⠀⠀⠀⢹⣿⣿⣿⣿⣿⣿⣿⣿⣿⣿⣿⣿⣿⣿⣿⣿⣿⣿⣿⣿⣿⣿⣿⣿⣿⣿⣿⣿⡇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⣿⣿⣿⣿⣿⣿⣿⣿⣿⣿⣿⣿⣿⣿⣿⣿⣿⣿⣿⣿⣿⣿⣿⣿⣿⣿⣿⣿⣿⣿⣿⣿⣿⣿⣿⣿⠀⠀⠀⠀⠘⣿⣿⣿⣿⣿⣿⡏⠀⠀⠀⠀⠀⠀⠀⠀⠀⠀⢀⣾⣾⣿⣿⣿⣿⣿⣿⣿⣿⣿⣿⣿⣿⣿⣿⣿⣿⣿⣿⣿⣿⣿⣿⣿⣿⣿⣿⣿⣿⣿⡇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⣿⣿⣿⣿⣿⣿⣿⣿⣿⣿⣿⣿⣿⣿⣿⣿⣿⣿⣿⣿⣿⣿⣿⣿⣿⣿⣿⣿⣿⣿⣿⣿⣿⣿⣿⡇⠀⠀⠀⠀⠀⠙⠛⠿⢿⣿⣿⣧⠀⠀⠀⠀⠀⠀⠀⠀⠀⠀⢸⣿⣿⣿⣿⣿⣿⣿⣿⣿⣿⣿⣿⣿⣿⣿⣿⣿⣿⣿⣿⣿⣿⣿⣿⣿⣿⣿⣿⣿⣿⣿⡇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⣿⣿⣿⣿⣿⣿⣿⣿⣿⣿⣿⣿⣿⣿⣿⣿⣿⣿⣿⣿⣿⣿⣿⣿⣿⣿⣿⣿⣿⣿⣿⣿⣿⣿⣿⠃⠀⠀⠀⠀⠀⠀⠀⠀⠀⠀⠉⠛⠄⠀⠀⠀⠀⠀⠀⠀⠀⠀⣿⣿⣿⣿⣿⣿⣿⣿⣿⣿⣿⣿⣿⣿⣿⣿⣿⣿⣿⣿⣿⣿⣿⣿⣿⣿⣿⣿⣿⣿⣿⣿⡇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⣿⣿⣿⣿⣿⣿⣿⣿⣿⣿⣿⣿⣿⣿⣿⣿⣿⣿⣿⣿⣿⣿⣿⣿⣿⣿⣿⣿⣿⣿⣿⣿⣿⣿⣿⣇⠀⠀⠀⠀⠀⠀⠀⠰⣷⣤⡀⠀⠀⠀⠀⠀⠀⠀⠀⠀⠀⠀⣿⣿⣿⣿⣿⣿⣿⣿⣿⣿⣿⣿⣿⣿⣿⣿⣿⣿⣿⣿⣿⣿⣿⣿⣿⣿⣿⣿⣿⣿⣿⣿⡇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⣿⣿⣿⣿⣿⣿⣿⣿⣿⣿⣿⣿⣿⣿⣿⣿⣿⣿⣿⣿⣿⣿⣿⣿⣿⣿⣿⣿⣿⣿⣿⣿⣿⣿⣿⣿⡆⠀⠀⠀⠀⠀⠀⠀⣿⣿⣿⣷⡄⠀⠀⠀⠀⠀⠀⠀⠀⠀⠸⣿⣿⣿⣿⣿⣿⣿⣿⣿⣿⣿⣿⣿⣿⣿⣿⣿⣿⣿⣿⣿⣿⣿⣿⣿⣿⣿⣿⣿⣿⣿⡇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⣿⣿⣿⣿⣿⣿⣿⣿⣿⣿⣿⣿⣿⣿⣿⣿⣿⣿⣿⣿⣿⣿⣿⣿⣿⣿⣿⣿⣿⣿⣿⣿⣿⣿⣿⣿⠁⠀⠀⠀⠀⠀⠀⠀⢻⣿⣿⣿⡧⠀⠀⠀⠀⠀⠀⠀⠀⠀⠀⢻⣿⣿⣿⣿⣿⣿⣿⣿⣿⣿⣿⣿⣿⣿⣿⣿⣿⣿⣿⣿⣿⣿⣿⣿⣿⣿⣿⣿⣿⣿⡇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⣿⣿⣿⣿⣿⣿⣿⣿⣿⣿⣿⣿⣿⣿⣿⣿⣿⣿⣿⣿⣿⣿⣿⣿⣿⣿⣿⣿⣿⣿⣿⣿⣿⣿⣿⡏⠀⠀⠀⠀⠀⠀⠀⠀⢸⣿⣿⣿⡇⠀⠀⠀⠀⠀⠀⠀⠀⠀⠀⠀⠹⣿⣿⣿⣿⣿⣿⣿⣿⣿⣿⣿⣿⣿⣿⣿⣿⣿⣿⣿⣿⣿⣿⣿⣿⣿⣿⣿⣿⣿⡇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⣿⣿⣿⣿⣿⣿⣿⣿⣿⣿⣿⣿⣿⣿⣿⣿⣿⣿⣿⣿⣿⣿⣿⣿⣿⣿⣿⣿⣿⣿⣿⣿⣿⣿⡿⠀⠀⠀⠀⠀⠀⠀⠀⠀⠀⣿⣿⣿⠀⠀⠀⠀⠀⠀⠀⠀⠀⠀⠀⠀⠀⠘⣿⣿⣿⣿⣿⣿⣿⣿⣿⣿⣿⣿⣿⣿⣿⣿⣿⣿⣿⣿⣿⣿⣿⣿⣿⣿⣿⣿⡇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⣿⣿⣿⣿⣿⣿⣿⣿⣿⣿⣿⣿⣿⣿⣿⣿⣿⣿⣿⣿⣿⣿⣿⣿⣿⣿⣿⣿⣿⣿⣿⣿⣿⣿⣇⣀⡀⠀⠀⠀⠀⠀⠀⠀⠀⣿⣿⡇⠀⠀⠀⠀⠀⠀⠀⠀⠀⠀⠀⠀⠀⠀⠘⣿⣿⣿⣿⣿⣿⣿⣿⣿⣿⣿⣿⣿⣿⣿⣿⣿⣿⣿⣿⣿⣿⣿⣿⣿⣿⣿⡇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⣿⣿⣿⣿⣿⣿⣿⣿⣿⣿⣿⣿⣿⣿⣿⣿⣿⣿⣿⣿⣿⣿⣿⣿⣿⣿⣿⣿⣿⣿⣿⣿⣿⣿⣿⣿⣿⣧⡀⠀⢠⣴⣦⣶⣾⣿⣿⠀⠀⠀⠀⠀⠀⠀⠀⠀⠀⠀⠀⠀⠀⠀⠀⠘⣿⣿⣿⣿⣿⣿⣿⣿⣿⣿⣿⣿⣿⣿⣿⣿⣿⣿⣿⣿⣿⣿⣿⣿⣿⣿⡇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⣿⣿⣿⣿⣿⣿⣿⣿⣿⣿⣿⣿⣿⣿⣿⣿⣿⣿⣿⣿⣿⣿⣿⣿⣿⣿⣿⣿⣿⣿⣿⣿⣿⣿⣿⣿⣿⣿⣿⣦⣄⣹⣿⣿⣿⣿⡏⠀⠀⠀⠀⠀⠀⠀⠀⠀⠀⠀⠀⠀⠀⠀⠀⠀⢹⣿⣿⣿⣿⣿⣿⣿⣿⣿⣿⣿⣿⣿⣿⣿⣿⣿⣿⣿⣿⣿⣿⣿⣿⣿⡇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⣿⣿⣿⣿⣿⣿⣿⣿⣿⣿⣿⣿⣿⣿⣿⣿⣿⣿⣿⣿⣿⣿⣿⣿⣿⣿⣿⣿⣿⣿⣿⣿⣿⣿⣿⣿⣿⣿⣿⣿⣿⣿⣿⣿⣿⠀⠀⠀⠀⠀⠀⠀⠀⠀⠀⠀⠀⠀⠀⠀⠀⠀⠀⠀⠀⠀⠀⠘⢿⣿⣿⣿⣿⣿⣿⣿⣿⣿⣿⣿⣿⣿⣿⣿⣿⣿⣿⣿⣿⣿⡇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⣿⣿⣿⣿⣿⣿⣿⣿⣿⣿⣿⣿⣿⣿⣿⣿⣿⣿⣿⣿⣿⣿⣿⣿⣿⣿⣿⣿⣿⣿⣿⣿⣿⣿⣿⣿⣿⣿⣿⣿⣿⣿⣿⡟⠀⠀⠀⠀⠀⠀⠀⠀⠀⠀⠀⠀⠀⠀⠀⠀⠀⠀⠀⠀⠀⠀⠀⠀⠀⠈⢻⣿⣿⣿⣿⣿⣿⣿⣿⣿⣿⣿⣿⣿⣿⣿⣿⣿⣿⣿⡇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⣿⣿⣿⣿⣿⣿⣿⣿⣿⣿⣿⣿⣿⣿⣿⣿⣿⣿⣿⣿⣿⣿⣿⣿⣿⣿⣿⣿⣿⣿⣿⣿⣿⣿⣿⣿⣿⣿⣿⣿⣿⣿⣿⣿⣿⣿⣿⣿⣿⠿⠟⠛⠋⠉⠛⠛⠿⣿⣿⣿⣿⣿⣿⣿⣿⣿⣿⣿⣿⣿⣿⣿⣿⣿⣿⣿⣿⣿⣿⣿⣿⣿⣿⣿⣿⣿⣿⣿⣿⣿⡇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⣿⣿⣿⣿⣿⣿⣿⣿⣿⣿⣿⣿⣿⣿⣿⣿⣿⣿⣿⣿⣿⣿⣿⣿⣿⣿⣿⣿⣿⣿⣿⣿⣿⣿⣿⣿⣿⣿⣿⣿⣿⣿⣿⣿⣿⣿⡟⠛⠁⠀⠀⠀⠀⠀⠀⠀⠀⠈⠻⣿⣿⣿⣿⣿⣿⣿⣿⣿⣿⣿⣿⣿⣿⣿⣿⣿⣿⣿⣿⣿⣿⣿⣿⣿⣿⣿⣿⣿⣿⣿⡇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⣿⣿⣿⣿⣿⣿⣿⣿⣿⣿⣿⣿⣿⣿⣿⣿⣿⣿⣿⣿⣿⣿⣿⣿⣿⣿⣿⣿⣿⣿⣿⣿⣿⣿⣿⣿⣿⣿⣿⣿⣿⣿⣿⣿⣿⡿⠁⠀⠀⠀⠀⠀⠀⠀⠀⠀⠀⠀⠀⠘⢿⣿⣿⣿⣿⣿⣿⣿⣿⣿⣿⣿⣿⣿⣿⣿⣿⣿⣿⣿⣿⣿⣿⣿⣿⣿⣿⣿⣿⣿⡇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⣿⣿⣿⣿⣿⣿⣿⣿⣿⣿⣿⣿⣿⣿⣿⣿⣿⣿⣿⣿⣿⣿⣿⣿⣿⣿⣿⣿⣿⣿⣿⣿⣿⣿⣿⣿⣿⣿⣿⣿⣿⣿⣿⣿⣿⣄⠀⠀⠀⠀⠀⠀⠀⠀⠀⠀⠀⠀⠀⠀⠀⠈⢿⣿⣿⣿⣿⣿⣿⣿⣿⣿⣿⣿⣿⣿⣿⣿⣿⣿⣿⣿⣿⣿⣿⣿⣿⣿⣿⣿⡇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⣿⣿⣿⣿⣿⣿⣿⣿⣿⣿⣿⣿⣿⣿⣿⣿⣿⣿⣿⣿⣿⣿⣿⣿⣿⣿⣿⣿⣿⣿⣿⣿⣿⣿⣿⣿⣿⣿⣿⣿⣿⣿⣿⣿⣿⣿⣷⣶⡄⠀⠀⠀⠀⠀⠀⠀⠀⠀⠀⠀⠀⠀⢘⣿⣿⣿⣿⣿⣿⣿⣿⣿⣿⣿⣿⣿⣿⣿⣿⣿⣿⣿⣿⣿⣿⣿⣿⣿⣿⣿⡇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⣿⣿⣿⣿⣿⣿⣿⣿⣿⣿⣿⣿⣿⣿⣿⣿⣿⣿⣿⣿⣿⣿⣿⣿⣿⣿⣿⣿⣿⣿⣿⣿⣿⣿⣿⣿⣿⣿⣿⣿⣿⣿⣿⣿⣿⣿⣿⣿⣦⡄⠀⠀⠀⠀⠀⠀⠀⠀⠀⠀⠀⠀⢲⣿⣿⣿⣿⣿⣿⣿⣿⣿⣿⣿⣿⣿⣿⣿⣿⣿⣿⣿⣿⣿⣿⣿⣿⣿⣿⣿⡇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⣿⣿⣿⣿⣿⣿⣿⣿⣿⣿⣿⣿⣿⣿⣿⣿⣿⣿⣿⣿⣿⣿⣿⣿⣿⣿⣿⣿⣿⣿⣿⣿⣿⣿⣿⣿⣿⣿⣿⣿⣿⣿⣿⣿⣿⣿⣿⣿⣿⣿⣷⣤⣄⠆⠀⠀⠀⠀⠀⠀⠀⣠⣿⣿⣿⣿⣿⣿⣿⣿⣿⣿⣿⣿⣿⣿⣿⣿⣿⣿⣿⣿⣿⣿⣿⣿⣿⣿⣿⣿⡇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⣿⣿⣿⣿⣿⣿⣿⣿⣿⣿⣿⣿⣿⣿⣿⣿⣿⣿⣿⣿⣿⣿⣿⣿⣿⣿⣿⣿⣿⣿⣿⣿⣿⣿⣿⣿⣿⣿⣿⣿⣿⣿⣿⣿⣿⣿⣿⣿⣿⣿⣿⠟⠁⠀⠀⠀⠀⠀⠀⢢⣼⣿⣿⣿⣿⣿⣿⣿⣿⣿⣿⣿⣿⣿⣿⣿⣿⣿⣿⣿⣿⣿⣿⣿⣿⣿⣿⣿⣿⣿⡇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⣿⣿⣿⣿⣿⣿⣿⣿⣿⣿⣿⣿⣿⣿⣿⣿⣿⣿⣿⣿⣿⣿⣿⣿⣿⣿⣿⣿⣿⣿⣿⣿⣿⣿⣿⣿⡿⠟⠛⠉⢻⣿⣿⣿⣿⣿⣿⣿⣿⠟⠁⠀⠀⠀⠀⠀⠀⠀⠀⠀⢻⣿⣿⣿⣿⣿⣿⣿⣿⣿⣿⣿⣿⣿⣿⣿⣿⣿⣿⣿⣿⣿⣿⣿⣿⣿⣿⣿⣿⣿⡇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⣿⣿⣿⣿⣿⣿⣿⣿⣿⣿⣿⣿⣿⣿⣿⣿⣿⣿⣿⣿⣿⣿⣿⣿⣿⣿⣿⣿⣿⣿⣿⣿⣿⣿⣿⣿⠁⠀⠀⠀⠀⢹⣿⣿⣿⣿⣿⣿⣏⠀⠀⠀⠀⠀⠀⠀⠀⠀⠀⠀⠘⣿⣿⣿⣿⣿⣿⣿⣿⣿⣿⣿⣿⣿⣿⣿⣿⣿⣿⣿⣿⣿⣿⣿⣿⣿⣿⣿⣿⣿⡇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⣿⣿⣿⣿⣿⣿⣿⣿⣿⣿⣿⣿⣿⣿⣿⣿⣿⣿⣿⣿⣿⣿⣿⣿⣿⣿⣿⣿⣿⣿⣿⣿⣿⣿⣿⡟⠀⠀⠀⠀⣠⣿⣿⣿⣿⣿⣿⣿⠃⠀⠀⠀⠀⠀⠀⠀⠀⠀⠀⠀⠀⢹⣿⣿⣿⣿⣿⣿⣿⣿⣿⣿⣿⣿⣿⣿⣿⣿⣿⣿⣿⣿⣿⣿⣿⣿⣿⣿⣿⣿⡇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⣿⣿⣿⣿⣿⣿⣿⣿⣿⣿⣿⣿⣿⣿⣿⣿⣿⣿⣿⣿⣿⣿⣿⣿⣿⣿⣿⣿⣿⣿⣿⣿⣿⣿⣿⡇⠀⠀⠀⠀⢹⣿⣿⣿⣿⣿⣿⡏⠀⠀⠀⠀⠀⠀⠀⠀⠀⠀⠀⣼⣾⣿⣿⣿⣿⣿⣿⣿⣿⣿⣿⣿⣿⣿⣿⣿⣿⣿⣿⣿⣿⣿⣿⣿⣿⣿⣿⣿⣿⣿⡇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⣿⣿⣿⣿⣿⣿⣿⣿⣿⣿⣿⣿⣿⣿⣿⣿⣿⣿⣿⣿⣿⣿⣿⣿⣿⣿⣿⣿⣿⣿⣿⣿⣿⣿⣿⠇⠀⠀⠀⠀⠀⠛⠿⠿⣿⣿⣿⣇⠀⠀⠀⠀⠀⠀⠀⠀⠀⠀⢸⣿⣿⣿⣿⣿⣿⣿⣿⣿⣿⣿⣿⣿⣿⣿⣿⣿⣿⣿⣿⣿⣿⣿⣿⣿⣿⣿⣿⣿⣿⣿⡇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⣿⣿⣿⣿⣿⣿⣿⣿⣿⣿⣿⣿⣿⣿⣿⣿⣿⣿⣿⣿⣿⣿⣿⣿⣿⣿⣿⣿⣿⣿⣿⣿⣿⣿⣿⠀⠀⠀⠀⠀⠀⠀⠀⠀⠀⠉⠙⠻⠀⠀⠀⠀⠀⠀⠀⠀⠀⠀⣾⣿⣿⣿⣿⣿⣿⣿⣿⣿⣿⣿⣿⣿⣿⣿⣿⣿⣿⣿⣿⣿⣿⣿⣿⣿⣿⣿⣿⣿⣿⣿⡇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⣿⣿⣿⣿⣿⣿⣿⣿⣿⣿⣿⣿⣿⣿⣿⣿⣿⣿⣿⣿⣿⣿⣿⣿⣿⣿⣿⣿⣿⣿⣿⣿⣿⣿⣿⡀⠀⠀⠀⠀⠀⠀⠀⢰⣦⣄⠀⠀⠀⠀⠀⠀⠀⠀⠀⠀⠀⠀⣿⣿⣿⣿⣿⣿⣿⣿⣿⣿⣿⣿⣿⣿⣿⣿⣿⣿⣿⣿⣿⣿⣿⣿⣿⣿⣿⣿⣿⣿⣿⣿⡇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⣿⣿⣿⣿⣿⣿⣿⣿⣿⣿⣿⣿⣿⣿⣿⣿⣿⣿⣿⣿⣿⣿⣿⣿⣿⣿⣿⣿⣿⣿⣿⣿⣿⣿⣿⣿⡀⠀⠀⠀⠀⠀⠀⠘⣿⣿⣿⣦⡀⠀⠀⠀⠀⠀⠀⠀⠀⠀⠸⣿⣿⣿⣿⣿⣿⣿⣿⣿⣿⣿⣿⣿⣿⣿⣿⣿⣿⣿⣿⣿⣿⣿⣿⣿⣿⣿⣿⣿⣿⣿⡇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⣿⣿⣿⣿⣿⣿⣿⣿⣿⣿⣿⣿⣿⣿⣿⣿⣿⣿⣿⣿⣿⣿⣿⣿⣿⣿⣿⣿⣿⣿⣿⣿⣿⣿⣿⣿⠁⠀⠀⠀⠀⠀⠀⠀⣿⣿⣿⣿⡇⠀⠀⠀⠀⠀⠀⠀⠀⠀⠀⢻⣿⣿⣿⣿⣿⣿⣿⣿⣿⣿⣿⣿⣿⣿⣿⣿⣿⣿⣿⣿⣿⣿⣿⣿⣿⣿⣿⣿⣿⣿⡇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⣿⣿⣿⣿⣿⣿⣿⣿⣿⣿⣿⣿⣿⣿⣿⣿⣿⣿⣿⣿⣿⣿⣿⣿⣿⣿⣿⣿⣿⣿⣿⣿⣿⣿⣿⠇⠀⠀⠀⠀⠀⠀⠀⠀⢸⣿⣿⣿⡇⠀⠀⠀⠀⠀⠀⠀⠀⠀⠀⠀⠻⣿⣿⣿⣿⣿⣿⣿⣿⣿⣿⣿⣿⣿⣿⣿⣿⣿⣿⣿⣿⣿⣿⣿⣿⣿⣿⣿⣿⣿⡇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⣿⣿⣿⣿⣿⣿⣿⣿⣿⣿⣿⣿⣿⣿⣿⣿⣿⣿⣿⣿⣿⣿⣿⣿⣿⣿⣿⣿⣿⣿⣿⣿⣿⣿⡟⠀⠀⠀⠀⠀⠀⠀⠀⠀⠘⣿⣿⣿⠀⠀⠀⠀⠀⠀⠀⠀⠀⠀⠀⠀⠀⠹⣿⣿⣿⣿⣿⣿⣿⣿⣿⣿⣿⣿⣿⣿⣿⣿⣿⣿⣿⣿⣿⣿⣿⣿⣿⣿⣿⣿⡇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⣿⣿⣿⣿⣿⣿⣿⣿⣿⣿⣿⣿⣿⣿⣿⣿⣿⣿⣿⣿⣿⣿⣿⣿⣿⣿⣿⣿⣿⣿⣿⣿⣿⣿⡇⠀⠀⠀⠀⠀⠀⠀⠀⠀⠈⣿⣿⡇⠀⠀⠀⠀⠀⠀⠀⠀⠀⠀⠀⠀⠀⠀⠘⣿⣿⣿⣿⣿⣿⣿⣿⣿⣿⣿⣿⣿⣿⣿⣿⣿⣿⣿⣿⣿⣿⣿⣿⣿⣿⣿⡇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⣿⣿⣿⣿⣿⣿⣿⣿⣿⣿⣿⣿⣿⣿⣿⣿⣿⣿⣿⣿⣿⣿⣿⣿⣿⣿⣿⣿⣿⣿⣿⣿⣿⣿⣿⣿⣷⣄⠀⠀⢀⣤⣤⣤⣴⣿⣿⠁⠀⠀⠀⠀⠀⠀⠀⠀⠀⠀⠀⠀⠀⠀⠀⠸⣿⣿⣿⣿⣿⣿⣿⣿⣿⣿⣿⣿⣿⣿⣿⣿⣿⣿⣿⣿⣿⣿⣿⣿⣿⣿⡇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⣿⣿⣿⣿⣿⣿⣿⣿⣿⣿⣿⣿⣿⣿⣿⣿⣿⣿⣿⣿⣿⣿⣿⣿⣿⣿⣿⣿⣿⣿⣿⣿⣿⣿⣿⣿⣿⣿⣷⣄⡈⣿⣿⣿⣿⣿⡏⠀⠀⠀⠀⠀⠀⠀⠀⠀⠀⠀⠀⠀⠀⠀⠀⠀⢹⣿⣿⣿⣿⣿⣿⣿⣿⣿⣿⣿⣿⣿⣿⣿⣿⣿⣿⣿⣿⣿⣿⣿⣿⣿⡇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⣿⣿⣿⣿⣿⣿⣿⣿⣿⣿⣿⣿⣿⣿⣿⣿⣿⣿⣿⣿⣿⣿⣿⣿⣿⣿⣿⣿⣿⣿⣿⣿⣿⣿⣿⣿⣿⣿⣿⣿⣿⣿⣿⡟⠀⠀⠀⠀⠀⠀⠀⠀⠀⠀⠀⠀⠀⠀⠀⠀⠀⠀⠀⠀⠀⠀⠀⠀⠀⠈⢿⣿⣿⣿⣿⣿⣿⣿⣿⣿⣿⣿⣿⣿⣿⣿⣿⣿⣿⣿⡇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⣿⣿⣿⣿⣿⣿⣿⣿⣿⣿⣿⣿⣿⣿⣿⣿⣿⣿⣿⣿⣿⣿⣿⣿⣿⣿⣿⣿⣿⣿⣿⣿⣿⣿⣿⣿⣿⣿⣿⣿⣿⣿⣿⣿⣿⣿⣿⣿⣿⠿⠛⠋⠉⠉⠉⠛⠻⣿⣿⣿⣿⣿⣿⣿⣿⣿⣿⣿⣿⣿⣿⣿⣿⣿⣿⣿⣿⣿⣿⣿⣿⣿⣿⣿⣿⣿⣿⣿⣿⣿⡇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⣿⣿⣿⣿⣿⣿⣿⣿⣿⣿⣿⣿⣿⣿⣿⣿⣿⣿⣿⣿⣿⣿⣿⣿⣿⣿⣿⣿⣿⣿⣿⣿⣿⣿⣿⣿⣿⣿⣿⣿⣿⣿⣿⣿⣿⣿⡟⠋⠀⠀⠀⠀⠀⠀⠀⠀⠀⠈⠻⣿⣿⣿⣿⣿⣿⣿⣿⣿⣿⣿⣿⣿⣿⣿⣿⣿⣿⣿⣿⣿⣿⣿⣿⣿⣿⣿⣿⣿⣿⣿⡇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⣿⣿⣿⣿⣿⣿⣿⣿⣿⣿⣿⣿⣿⣿⣿⣿⣿⣿⣿⣿⣿⣿⣿⣿⣿⣿⣿⣿⣿⣿⣿⣿⣿⣿⣿⣿⣿⣿⣿⣿⣿⣿⣿⣿⣿⣿⣶⣶⡄⠀⠀⠀⠀⠀⠀⠀⠀⠀⠀⠀⠀⠀⢈⣿⣿⣿⣿⣿⣿⣿⣿⣿⣿⣿⣿⣿⣿⣿⣿⣿⣿⣿⣿⣿⣿⣿⣿⣿⣿⣿⡇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⣿⣿⣿⣿⣿⣿⣿⣿⣿⣿⣿⣿⣿⣿⣿⣿⣿⣿⣿⣿⣿⣿⣿⣿⣿⣿⣿⣿⣿⣿⣿⣿⣿⣿⣿⣿⣿⣿⣿⣿⣿⣿⣿⣿⣿⣿⣿⣿⣤⡀⠀⠀⠀⠀⠀⠀⠀⠀⠀⠀⠀⠀⢠⣿⣿⣿⣿⣿⣿⣿⣿⣿⣿⣿⣿⣿⣿⣿⣿⣿⣿⣿⣿⣿⣿⣿⣿⣿⣿⣿⡇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⣿⣿⣿⣿⣿⣿⣿⣿⣿⣿⣿⣿⣿⣿⣿⣿⣿⣿⣿⣿⣿⣿⣿⣿⣿⣿⣿⣿⣿⣿⣿⣿⣿⣿⣿⣿⣿⣿⣿⣿⣿⣿⣿⣿⣿⣿⣿⣿⣿⣿⣦⣀⣄⠄⠀⠀⠀⠀⠀⠀⠀⢠⣿⣿⣿⣿⣿⣿⣿⣿⣿⣿⣿⣿⣿⣿⣿⣿⣿⣿⣿⣿⣿⣿⣿⣿⣿⣿⣿⣿⡇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⣿⣿⣿⣿⣿⣿⣿⣿⣿⣿⣿⣿⣿⣿⣿⣿⣿⣿⣿⣿⣿⣿⣿⣿⣿⣿⣿⣿⣿⣿⣿⣿⣿⣿⣿⣿⣿⣿⣿⣿⣿⣿⣿⣿⣿⣿⣿⣿⣿⣿⣿⡿⠋⠀⠀⠀⠀⠀⠀⢂⣼⣿⣿⣿⣿⣿⣿⣿⣿⣿⣿⣿⣿⣿⣿⣿⣿⣿⣿⣿⣿⣿⣿⣿⣿⣿⣿⣿⣿⣿⡇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⣿⣿⣿⣿⣿⣿⣿⣿⣿⣿⣿⣿⣿⣿⣿⣿⣿⣿⣿⣿⣿⣿⣿⣿⣿⣿⣿⣿⣿⣿⣿⣿⣿⣿⣿⣿⡿⠿⠛⠙⣿⣿⣿⣿⣿⣿⣿⣿⣿⡟⠁⠀⠀⠀⠀⠀⠀⠀⠀⠀⢻⣿⣿⣿⣿⣿⣿⣿⣿⣿⣿⣿⣿⣿⣿⣿⣿⣿⣿⣿⣿⣿⣿⣿⣿⣿⣿⣿⣿⣿⡇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⣿⣿⣿⣿⣿⣿⣿⣿⣿⣿⣿⣿⣿⣿⣿⣿⣿⣿⣿⣿⣿⣿⣿⣿⣿⣿⣿⣿⣿⣿⣿⣿⣿⣿⣿⡏⠀⠀⠀⠀⠈⣿⣿⣿⣿⣿⣿⣿⣋⠀⠀⠀⠀⠀⠀⠀⠀⠀⠀⠀⠘⣿⣿⣿⣿⣿⣿⣿⣿⣿⣿⣿⣿⣿⣿⣿⣿⣿⣿⣿⣿⣿⣿⣿⣿⣿⣿⣿⣿⣿⡇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⣿⣿⣿⣿⣿⣿⣿⣿⣿⣿⣿⣿⣿⣿⣿⣿⣿⣿⣿⣿⣿⣿⣿⣿⣿⣿⣿⣿⣿⣿⣿⣿⣿⣿⣿⡇⠀⠀⠀⠀⣲⣿⣿⣿⣿⣿⣿⣿⠃⠀⠀⠀⠀⠀⠀⠀⠀⠀⠀⠀⠀⢹⣿⣿⣿⣿⣿⣿⣿⣿⣿⣿⣿⣿⣿⣿⣿⣿⣿⣿⣿⣿⣿⣿⣿⣿⣿⣿⣿⣿⡇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⣿⣿⣿⣿⣿⣿⣿⣿⣿⣿⣿⣿⣿⣿⣿⣿⣿⣿⣿⣿⣿⣿⣿⣿⣿⣿⣿⣿⣿⣿⣿⣿⣿⣿⣿⠀⠀⠀⠀⠀⢿⣿⣿⣿⣿⣿⣿⡏⠀⠀⠀⠀⠀⠀⠀⠀⠀⠀⠀⣠⣴⣾⣿⣿⣿⣿⣿⣿⣿⣿⣿⣿⣿⣿⣿⣿⣿⣿⣿⣿⣿⣿⣿⣿⣿⣿⣿⣿⣿⣿⡇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⣿⣿⣿⣿⣿⣿⣿⣿⣿⣿⣿⣿⣿⣿⣿⣿⣿⣿⣿⣿⣿⣿⣿⣿⣿⣿⣿⣿⣿⣿⣿⣿⣿⣿⡿⠀⠀⠀⠀⠀⠹⠿⣿⣿⣿⣿⣿⡇⠀⠀⠀⠀⠀⠀⠀⠀⠀⠀⢰⣿⣿⣿⣿⣿⣿⣿⣿⣿⣿⣿⣿⣿⣿⣿⣿⣿⣿⣿⣿⣿⣿⣿⣿⣿⣿⣿⣿⣿⣿⣿⡇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⣿⣿⣿⣿⣿⣿⣿⣿⣿⣿⣿⣿⣿⣿⣿⣿⣿⣿⣿⣿⣿⣿⣿⣿⣿⣿⣿⣿⣿⣿⣿⣿⣿⣿⡇⠀⠀⠀⠀⠀⠀⠀⠀⠈⠉⠛⠿⣷⠀⠀⠀⠀⠀⠀⠀⠀⠀⠀⣼⣿⣿⣿⣿⣿⣿⣿⣿⣿⣿⣿⣿⣿⣿⣿⣿⣿⣿⣿⣿⣿⣿⣿⣿⣿⣿⣿⣿⣿⣿⣿⡇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⣿⣿⣿⣿⣿⣿⣿⣿⣿⣿⣿⣿⣿⣿⣿⣿⣿⣿⣿⣿⣿⣿⣿⣿⣿⣿⣿⣿⣿⣿⣿⣿⣿⣿⡇⠀⠀⠀⠀⠀⠀⠀⠀⣠⣀⠀⠀⠀⠀⠀⠀⠀⠀⠀⠀⠀⠀⠀⣿⣿⣿⣿⣿⣿⣿⣿⣿⣿⣿⣿⣿⣿⣿⣿⣿⣿⣿⣿⣿⣿⣿⣿⣿⣿⣿⣿⣿⣿⣿⣿⡇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⣿⣿⣿⣿⣿⣿⣿⣿⣿⣿⣿⣿⣿⣿⣿⣿⣿⣿⣿⣿⣿⣿⣿⣿⣿⣿⣿⣿⣿⣿⣿⣿⣿⣿⣿⡄⠀⠀⠀⠀⠀⠀⠀⢹⣿⣷⣦⣀⠀⠀⠀⠀⠀⠀⠀⠀⠀⠀⢸⣿⣿⣿⣿⣿⣿⣿⣿⣿⣿⣿⣿⣿⣿⣿⣿⣿⣿⣿⣿⣿⣿⣿⣿⣿⣿⣿⣿⣿⣿⣿⡇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⣿⣿⣿⣿⣿⣿⣿⣿⣿⣿⣿⣿⣿⣿⣿⣿⣿⣿⣿⣿⣿⣿⣿⣿⣿⣿⣿⣿⣿⣿⣿⣿⣿⣿⣿⡿⠀⠀⠀⠀⠀⠀⠀⠸⣿⣿⣿⣿⡄⠀⠀⠀⠀⠀⠀⠀⠀⠀⠀⢿⣿⣿⣿⣿⣿⣿⣿⣿⣿⣿⣿⣿⣿⣿⣿⣿⣿⣿⣿⣿⣿⣿⣿⣿⣿⣿⣿⣿⣿⣿⡇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⣿⣿⣿⣿⣿⣿⣿⣿⣿⣿⣿⣿⣿⣿⣿⣿⣿⣿⣿⣿⣿⣿⣿⣿⣿⣿⣿⣿⣿⣿⣿⣿⣿⣿⣿⠃⠀⠀⠀⠀⠀⠀⠀⠀⣿⣿⣿⣿⡇⠀⠀⠀⠀⠀⠀⠀⠀⠀⠀⠈⢿⣿⣿⣿⣿⣿⣿⣿⣿⣿⣿⣿⣿⣿⣿⣿⣿⣿⣿⣿⣿⣿⣿⣿⣿⣿⣿⣿⣿⣿⡇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⣿⣿⣿⣿⣿⣿⣿⣿⣿⣿⣿⣿⣿⣿⣿⣿⣿⣿⣿⣿⣿⣿⣿⣿⣿⣿⣿⣿⣿⣿⣿⣿⣿⣿⡏⠀⠀⠀⠀⠀⠀⠀⠀⠀⢹⣿⣿⣿⠀⠀⠀⠀⠀⠀⠀⠀⠀⠀⠀⠀⠀⢻⣿⣿⣿⣿⣿⣿⣿⣿⣿⣿⣿⣿⣿⣿⣿⣿⣿⣿⣿⣿⣿⣿⣿⣿⣿⣿⣿⣿⡇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⣿⣿⣿⣿⣿⣿⣿⣿⣿⣿⣿⣿⣿⣿⣿⣿⣿⣿⣿⣿⣿⣿⣿⣿⣿⣿⣿⣿⣿⣿⣿⣿⣿⣿⠀⠀⠀⠀⠀⠀⠀⠀⠀⠀⢸⣿⣿⡇⠀⠀⠀⠀⠀⠀⠀⠀⠀⠀⠀⠀⠀⠀⠹⣿⣿⣿⣿⣿⣿⣿⣿⣿⣿⣿⣿⣿⣿⣿⣿⣿⣿⣿⣿⣿⣿⣿⣿⣿⣿⣿⡇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⣿⣿⣿⣿⣿⣿⣿⣿⣿⣿⣿⣿⣿⣿⣿⣿⣿⣿⣿⣿⣿⣿⣿⣿⣿⣿⣿⣿⣿⣿⣿⣿⣿⣿⣦⣤⣀⠀⠀⠀⠀⠀⠀⣀⣸⣿⣿⠀⠀⠀⠀⠀⠀⠀⠀⠀⠀⠀⠀⠀⠀⠀⠀⢹⣿⣿⣿⣿⣿⣿⣿⣿⣿⣿⣿⣿⣿⣿⣿⣿⣿⣿⣿⣿⣿⣿⣿⣿⣿⣿⡇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⣿⣿⣿⣿⣿⣿⣿⣿⣿⣿⣿⣿⣿⣿⣿⣿⣿⣿⣿⣿⣿⣿⣿⣿⣿⣿⣿⣿⣿⣿⣿⣿⣿⣿⣿⣿⣿⣷⡀⠀⢻⣿⣿⣿⣿⣿⡏⠀⠀⠀⠀⠀⠀⠀⠀⠀⠀⠀⠀⠀⠀⠀⠀⠀⢻⣿⣿⣿⣿⣿⣿⣿⣿⣿⣿⣿⣿⣿⣿⣿⣿⣿⣿⣿⣿⣿⣿⣿⣿⣿⡇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⣿⣿⣿⣿⣿⣿⣿⣿⣿⣿⣿⣿⣿⣿⣿⣿⣿⣿⣿⣿⣿⣿⣿⣿⣿⣿⣿⣿⣿⣿⣿⣿⣿⣿⣿⣿⣿⣿⣿⣷⣶⣿⣿⣿⣿⣿⡇⠀⠀⠀⠀⠀⠀⠀⠀⠀⠀⠀⠀⠀⠀⠀⠀⠀⠈⢿⣿⣿⣿⣿⣿⣿⣿⣿⣿⣿⣿⣿⣿⣿⣿⣿⣿⣿⣿⣿⣿⣿⣿⣿⡇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⣿⣿⣿⣿⣿⣿⣿⣿⣿⣿⣿⣿⣿⣿⣿⣿⣿⣿⣿⣿⣿⣿⣿⣿⣿⣿⣿⣿⣿⣿⣿⣿⣿⣿⣿⣿⣿⣿⣿⣿⣿⣿⣿⡿⠀⠀⠀⠀⠀⠀⠀⠀⠀⠀⠀⠀⠀⠀⠀⠀⠀⠀⠀⠀⠀⠀⠀⠀⠀⠙⣿⣿⣿⣿⣿⣿⣿⣿⣿⣿⣿⣿⣿⣿⣿⣿⣿⣿⣿⣿⡇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⣿⣿⣿⣿⣿⣿⣿⣿⣿⣿⣿⣿⣿⣿⣿⣿⣿⣿⣿⣿⣿⣿⣿⣿⣿⣿⣿⣿⣿⣿⣿⣿⣿⣿⣿⣿⣿⣿⣿⣿⣿⣿⣿⣿⣿⣿⣿⣿⣿⠟⠛⠋⠉⠉⠉⠙⠻⣿⣿⣿⣿⣿⣿⣿⣿⣿⣿⣿⣿⣿⣿⣿⣿⣿⣿⣿⣿⣿⣿⣿⣿⣿⣿⣿⣿⣿⣿⣿⣿⣿⡇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⣿⣿⣿⣿⣿⣿⣿⣿⣿⣿⣿⣿⣿⣿⣿⣿⣿⣿⣿⣿⣿⣿⣿⣿⣿⣿⣿⣿⣿⣿⣿⣿⣿⣿⣿⣿⣿⣿⣿⣿⣿⣿⣿⣿⣿⣿⡏⠉⠀⠀⠀⠀⠀⠀⠀⠀⠀⠈⠻⣿⣿⣿⣿⣿⣿⣿⣿⣿⣿⣿⣿⣿⣿⣿⣿⣿⣿⣿⣿⣿⣿⣿⣿⣿⣿⣿⣿⣿⣿⣿⡇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⣿⣿⣿⣿⣿⣿⣿⣿⣿⣿⣿⣿⣿⣿⣿⣿⣿⣿⣿⣿⣿⣿⣿⣿⣿⣿⣿⣿⣿⣿⣿⣿⣿⣿⣿⣿⣿⣿⣿⣿⣿⣿⣿⣿⣿⡟⠀⠀⠀⠀⠀⠀⠀⠀⠀⠀⠀⠀⠀⠈⢻⣿⣿⣿⣿⣿⣿⣿⣿⣿⣿⣿⣿⣿⣿⣿⣿⣿⣿⣿⣿⣿⣿⣿⣿⣿⣿⣿⣿⣿⡇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⣿⣿⣿⣿⣿⣿⣿⣿⣿⣿⣿⣿⣿⣿⣿⣿⣿⣿⣿⣿⣿⣿⣿⣿⣿⣿⣿⣿⣿⣿⣿⣿⣿⣿⣿⣿⣿⣿⣿⣿⣿⣿⣿⣿⣿⣿⣶⣤⡄⠀⠀⠀⠀⠀⠀⠀⠀⠀⠀⠀⠀⠀⢈⣿⣿⣿⣿⣿⣿⣿⣿⣿⣿⣿⣿⣿⣿⣿⣿⣿⣿⣿⣿⣿⣿⣿⣿⣿⣿⣿⡇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⣿⣿⣿⣿⣿⣿⣿⣿⣿⣿⣿⣿⣿⣿⣿⣿⣿⣿⣿⣿⣿⣿⣿⣿⣿⣿⣿⣿⣿⣿⣿⣿⣿⣿⣿⣿⣿⣿⣿⣿⣿⣿⣿⣿⣿⣿⣿⣿⣤⡀⠀⠀⠀⠀⠀⠀⠀⠀⠀⠀⠀⠀⢠⣿⣿⣿⣿⣿⣿⣿⣿⣿⣿⣿⣿⣿⣿⣿⣿⣿⣿⣿⣿⣿⣿⣿⣿⣿⣿⣿⡇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⣿⣿⣿⣿⣿⣿⣿⣿⣿⣿⣿⣿⣿⣿⣿⣿⣿⣿⣿⣿⣿⣿⣿⣿⣿⣿⣿⣿⣿⣿⣿⣿⣿⣿⣿⣿⣿⣿⣿⣿⣿⣿⣿⣿⣿⣿⣿⣿⣿⣿⣦⣀⣄⡄⠀⠀⠀⠀⠀⠀⠀⢀⣿⣿⣿⣿⣿⣿⣿⣿⣿⣿⣿⣿⣿⣿⣿⣿⣿⣿⣿⣿⣿⣿⣿⣿⣿⣿⣿⣿⡇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⣿⣿⣿⣿⣿⣿⣿⣿⣿⣿⣿⣿⣿⣿⣿⣿⣿⣿⣿⣿⣿⣿⣿⣿⣿⣿⣿⣿⣿⣿⣿⣿⣿⣿⣿⣿⣿⣿⣿⣿⣿⣿⣿⣿⣿⣿⣿⣿⣿⣿⣿⡿⠋⠀⠀⠀⠀⠀⠀⢠⣸⣿⣿⣿⣿⣿⣿⣿⣿⣿⣿⣿⣿⣿⣿⣿⣿⣿⣿⣿⣿⣿⣿⣿⣿⣿⣿⣿⣿⣿⡇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⣿⣿⣿⣿⣿⣿⣿⣿⣿⣿⣿⣿⣿⣿⣿⣿⣿⣿⣿⣿⣿⣿⣿⣿⣿⣿⣿⣿⣿⣿⣿⣿⣿⣿⣿⣿⡿⠿⠟⠻⣿⣿⣿⣿⣿⣿⣿⣿⣿⡿⠉⠀⠀⠀⠀⠀⠀⠀⠀⠀⢻⣿⣿⣿⣿⣿⣿⣿⣿⣿⣿⣿⣿⣿⣿⣿⣿⣿⣿⣿⣿⣿⣿⣿⣿⣿⣿⣿⣿⣿⡇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⣿⣿⣿⣿⣿⣿⣿⣿⣿⣿⣿⣿⣿⣿⣿⣿⣿⣿⣿⣿⣿⣿⣿⣿⣿⣿⣿⣿⣿⣿⣿⣿⣿⣿⣿⠏⠀⠀⠀⠀⠹⣿⣿⣿⣿⣿⣿⣿⢋⠀⠀⠀⠀⠀⠀⠀⠀⠀⠀⠀⠘⣿⣿⣿⣿⣿⣿⣿⣿⣿⣿⣿⣿⣿⣿⣿⣿⣿⣿⣿⣿⣿⣿⣿⣿⣿⣿⣿⣿⣿⡇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⣿⣿⣿⣿⣿⣿⣿⣿⣿⣿⣿⣿⣿⣿⣿⣿⣿⣿⣿⣿⣿⣿⣿⣿⣿⣿⣿⣿⣿⣿⣿⣿⣿⣿⣿⠀⠀⠀⠀⠀⣴⣿⣿⣿⣿⣿⣿⣿⠃⠀⠀⠀⠀⠀⠀⠀⠀⠀⠀⠀⠀⢹⣿⣿⣿⣿⣿⣿⣿⣿⣿⣿⣿⣿⣿⣿⣿⣿⣿⣿⣿⣿⣿⣿⣿⣿⣿⣿⣿⣿⡇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⣿⣿⣿⣿⣿⣿⣿⣿⣿⣿⣿⣿⣿⣿⣿⣿⣿⣿⣿⣿⣿⣿⣿⣿⣿⣿⣿⣿⣿⣿⣿⣿⣿⣿⣿⠀⠀⠀⠀⠸⣿⣿⣿⣿⣿⣿⣿⡏⠀⠀⠀⠀⠀⠀⠀⠀⠀⠀⠀⣠⣰⣾⣿⣿⣿⣿⣿⣿⣿⣿⣿⣿⣿⣿⣿⣿⣿⣿⣿⣿⣿⣿⣿⣿⣿⣿⣿⣿⣿⣿⡇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⣿⣿⣿⣿⣿⣿⣿⣿⣿⣿⣿⣿⣿⣿⣿⣿⣿⣿⣿⣿⣿⣿⣿⣿⣿⣿⣿⣿⣿⣿⣿⣿⣿⣿⡏⠀⠀⠀⠀⠀⠻⣿⣿⣿⣿⣿⣿⡇⠀⠀⠀⠀⠀⠀⠀⠀⠀⠀⢠⣿⣿⣿⣿⣿⣿⣿⣿⣿⣿⣿⣿⣿⣿⣿⣿⣿⣿⣿⣿⣿⣿⣿⣿⣿⣿⣿⣿⣿⣿⣿⡇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⣿⣿⣿⣿⣿⣿⣿⣿⣿⣿⣿⣿⣿⣿⣿⣿⣿⣿⣿⣿⣿⣿⣿⣿⣿⣿⣿⣿⣿⣿⣿⣿⣿⣿⠃⠀⠀⠀⠀⠀⠀⠀⠈⠉⠛⠻⢿⣧⠀⠀⠀⠀⠀⠀⠀⠀⠀⠀⣸⣿⣿⣿⣿⣿⣿⣿⣿⣿⣿⣿⣿⣿⣿⣿⣿⣿⣿⣿⣿⣿⣿⣿⣿⣿⣿⣿⣿⣿⣿⣿⡇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⣿⣿⣿⣿⣿⣿⣿⣿⣿⣿⣿⣿⣿⣿⣿⣿⣿⣿⣿⣿⣿⣿⣿⣿⣿⣿⣿⣿⣿⣿⣿⣿⣿⣿⠀⠀⠀⠀⠀⠀⠀⠀⠀⠀⠀⠀⠀⠈⠀⠀⠀⠀⠀⠀⠀⠀⠀⠀⣿⣿⣿⣿⣿⣿⣿⣿⣿⣿⣿⣿⣿⣿⣿⣿⣿⣿⣿⣿⣿⣿⣿⣿⣿⣿⣿⣿⣿⣿⣿⣿⡇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⣿⣿⣿⣿⣿⣿⣿⣿⣿⣿⣿⣿⣿⣿⣿⣿⣿⣿⣿⣿⣿⣿⣿⣿⣿⣿⣿⣿⣿⣿⣿⣿⣿⣿⣧⠀⠀⠀⠀⠀⠀⠀⠀⣿⣿⣶⣄⡀⠀⠀⠀⠀⠀⠀⠀⠀⠀⠀⢹⣿⣿⣿⣿⣿⣿⣿⣿⣿⣿⣿⣿⣿⣿⣿⣿⣿⣿⣿⣿⣿⣿⣿⣿⣿⣿⣿⣿⣿⣿⣿⡇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⣿⣿⣿⣿⣿⣿⣿⣿⣿⣿⣿⣿⣿⣿⣿⣿⣿⣿⣿⣿⣿⣿⣿⣿⣿⣿⣿⣿⣿⣿⣿⣿⣿⣿⣿⡗⠀⠀⠀⠀⠀⠀⠀⢸⣿⣿⣿⣿⠀⠀⠀⠀⠀⠀⠀⠀⠀⠀⠀⣿⣿⣿⣿⣿⣿⣿⣿⣿⣿⣿⣿⣿⣿⣿⣿⣿⣿⣿⣿⣿⣿⣿⣿⣿⣿⣿⣿⣿⣿⣿⡇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⣿⣿⣿⣿⣿⣿⣿⣿⣿⣿⣿⣿⣿⣿⣿⣿⣿⣿⣿⣿⣿⣿⣿⣿⣿⣿⣿⣿⣿⣿⣿⣿⣿⣿⣿⠁⠀⠀⠀⠀⠀⠀⠀⠈⣿⣿⣿⣿⡇⠀⠀⠀⠀⠀⠀⠀⠀⠀⠀⠘⢿⣿⣿⣿⣿⣿⣿⣿⣿⣿⣿⣿⣿⣿⣿⣿⣿⣿⣿⣿⣿⣿⣿⣿⣿⣿⣿⣿⣿⣿⡇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⣿⣿⣿⣿⣿⣿⣿⣿⣿⣿⣿⣿⣿⣿⣿⣿⣿⣿⣿⣿⣿⣿⣿⣿⣿⣿⣿⣿⣿⣿⣿⣿⣿⣿⡇⠀⠀⠀⠀⠀⠀⠀⠀⠀⢿⣿⣿⣿⠀⠀⠀⠀⠀⠀⠀⠀⠀⠀⠀⠀⠈⢻⣿⣿⣿⣿⣿⣿⣿⣿⣿⣿⣿⣿⣿⣿⣿⣿⣿⣿⣿⣿⣿⣿⣿⣿⣿⣿⣿⣿⡇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⣿⣿⣿⣿⣿⣿⣿⣿⣿⣿⣿⣿⣿⣿⣿⣿⣿⣿⣿⣿⣿⣿⣿⣿⣿⣿⣿⣿⣿⣿⣿⣿⣿⡿⠀⠀⠀⠀⠀⠀⠀⠀⠀⠀⢸⣿⣿⡇⠀⠀⠀⠀⠀⠀⠀⠀⠀⠀⠀⠀⠀⠀⢻⣿⣿⣿⣿⣿⣿⣿⣿⣿⣿⣿⣿⣿⣿⣿⣿⣿⣿⣿⣿⣿⣿⣿⣿⣿⣿⣿⡇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⣿⣿⣿⣿⣿⣿⣿⣿⣿⣿⣿⣿⣿⣿⣿⣿⣿⣿⣿⣿⣿⣿⣿⣿⣿⣿⣿⣿⣿⣿⣿⣿⣿⣧⣀⣀⠀⠀⠀⠀⠀⠀⠀⠀⣸⣿⣿⠁⠀⠀⠀⠀⠀⠀⠀⠀⠀⠀⠀⠀⠀⠀⠀⢻⣿⣿⣿⣿⣿⣿⣿⣿⣿⣿⣿⣿⣿⣿⣿⣿⣿⣿⣿⣿⣿⣿⣿⣿⣿⣿⡇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⣿⣿⣿⣿⣿⣿⣿⣿⣿⣿⣿⣿⣿⣿⣿⣿⣿⣿⣿⣿⣿⣿⣿⣿⣿⣿⣿⣿⣿⣿⣿⣿⣿⣿⣿⣿⣷⣄⠀⠐⣶⣶⣾⣿⣿⣿⡏⠀⠀⠀⠀⠀⠀⠀⠀⠀⠀⠀⠀⠀⠀⠀⠀⠀⢻⣿⣿⣿⣿⣿⣿⣿⣿⣿⣿⣿⣿⣿⣿⣿⣿⣿⣿⣿⣿⣿⣿⣿⣿⣿⡇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⣿⣿⣿⣿⣿⣿⣿⣿⣿⣿⣿⣿⣿⣿⣿⣿⣿⣿⣿⣿⣿⣿⣿⣿⣿⣿⣿⣿⣿⣿⣿⣿⣿⣿⣿⣿⣿⣿⣷⣦⣼⣿⣿⣿⣿⣿⠇⠀⠀⠀⠀⠀⠀⠀⠀⠀⠀⠀⠀⠀⠀⠀⠀⠀⠈⣿⣿⣿⣿⣿⣿⣿⣿⣿⣿⣿⣿⣿⣿⣿⣿⣿⣿⣿⣿⣿⣿⣿⣿⣿⡇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⣿⣿⣿⣿⣿⣿⣿⣿⣿⣿⣿⣿⣿⣿⣿⣿⣿⣿⣿⣿⣿⣿⣿⣿⣿⣿⣿⣿⣿⣿⣿⣿⣿⣿⣿⣿⣿⣿⣿⣿⣿⣿⣿⣿⣿⣿⣿⣿⡿⠟⠋⠉⠉⠉⠉⠉⠛⢿⣿⣿⣿⣿⣿⣿⣿⣿⣿⣿⣿⣿⣿⣿⣿⣿⣿⣿⣿⣿⣿⣿⣿⣿⣿⣿⣿⣿⣿⣿⣿⣿⡇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⣿⣿⣿⣿⣿⣿⣿⣿⣿⣿⣿⣿⣿⣿⣿⣿⣿⣿⣿⣿⣿⣿⣿⣿⣿⣿⣿⣿⣿⣿⣿⣿⣿⣿⣿⣿⣿⣿⣿⣿⣿⣿⣿⣿⣿⣿⡋⠉⠀⠀⠀⠀⠀⠀⠀⠀⠀⠀⠙⢿⣿⣿⣿⣿⣿⣿⣿⣿⣿⣿⣿⣿⣿⣿⣿⣿⣿⣿⣿⣿⣿⣿⣿⣿⣿⣿⣿⣿⣿⣿⡇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⣿⣿⣿⣿⣿⣿⣿⣿⣿⣿⣿⣿⣿⣿⣿⣿⣿⣿⣿⣿⣿⣿⣿⣿⣿⣿⣿⣿⣿⣿⣿⣿⣿⣿⣿⣿⣿⣿⣿⣿⣿⣿⣿⣿⣿⣿⣶⣤⠀⠀⠀⠀⠀⠀⠀⠀⠀⠀⠀⠀⠀⠀⠀⢿⣿⣿⣿⣿⣿⣿⣿⣿⣿⣿⣿⣿⣿⣿⣿⣿⣿⣿⣿⣿⣿⣿⣿⣿⣿⣿⡇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⣿⣿⣿⣿⣿⣿⣿⣿⣿⣿⣿⣿⣿⣿⣿⣿⣿⣿⣿⣿⣿⣿⣿⣿⣿⣿⣿⣿⣿⣿⣿⣿⣿⣿⣿⣿⣿⣿⣿⣿⣿⣿⣿⣿⣿⣿⣿⣿⣤⠀⠀⠀⠀⠀⠀⠀⠀⠀⠀⠀⠀⠀⢠⣿⣿⣿⣿⣿⣿⣿⣿⣿⣿⣿⣿⣿⣿⣿⣿⣿⣿⣿⣿⣿⣿⣿⣿⣿⣿⣿⡇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⣿⣿⣿⣿⣿⣿⣿⣿⣿⣿⣿⣿⣿⣿⣿⣿⣿⣿⣿⣿⣿⣿⣿⣿⣿⣿⣿⣿⣿⣿⣿⣿⣿⣿⣿⣿⣿⣿⣿⣿⣿⣿⣿⣿⣿⣿⣿⣿⣿⣷⣦⣀⡀⡄⠀⠀⠀⠀⠀⠀⠀⠀⢶⣿⣿⣿⣿⣿⣿⣿⣿⣿⣿⣿⣿⣿⣿⣿⣿⣿⣿⣿⣿⣿⣿⣿⣿⣿⣿⣿⡇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⣿⣿⣿⣿⣿⣿⣿⣿⣿⣿⣿⣿⣿⣿⣿⣿⣿⣿⣿⣿⣿⣿⣿⣿⣿⣿⣿⣿⣿⣿⣿⣿⣿⣿⣿⣿⣿⣿⣿⣿⣿⣿⣿⣿⣿⣿⣿⣿⣿⣿⣿⡿⠋⠀⠀⠀⠀⠀⠀⢄⣠⣾⣿⣿⣿⣿⣿⣿⣿⣿⣿⣿⣿⣿⣿⣿⣿⣿⣿⣿⣿⣿⣿⣿⣿⣿⣿⣿⣿⣿⡇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⣿⣿⣿⣿⣿⣿⣿⣿⣿⣿⣿⣿⣿⣿⣿⣿⣿⣿⣿⣿⣿⣿⣿⣿⣿⣿⣿⣿⣿⣿⣿⣿⣿⣿⣿⣿⣿⡿⠟⢿⣿⣿⣿⣿⣿⣿⣿⣿⣿⡿⠋⠀⠀⠀⠀⠀⠀⠀⠀⠀⢻⣿⣿⣿⣿⣿⣿⣿⣿⣿⣿⣿⣿⣿⣿⣿⣿⣿⣿⣿⣿⣿⣿⣿⣿⣿⣿⣿⣿⣿⡇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⣿⣿⣿⣿⣿⣿⣿⣿⣿⣿⣿⣿⣿⣿⣿⣿⣿⣿⣿⣿⣿⣿⣿⣿⣿⣿⣿⣿⣿⣿⣿⣿⣿⣿⡿⠉⠀⠀⠀⠘⢿⣿⣿⣿⣿⣿⣿⣿⠋⠀⠀⠀⠀⠀⠀⠀⠀⠀⠀⠀⠈⣿⣿⣿⣿⣿⣿⣿⣿⣿⣿⣿⣿⣿⣿⣿⣿⣿⣿⣿⣿⣿⣿⣿⣿⣿⣿⣿⣿⣿⡇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⣿⣿⣿⣿⣿⣿⣿⣿⣿⣿⣿⣿⣿⣿⣿⣿⣿⣿⣿⣿⣿⣿⣿⣿⣿⣿⣿⣿⣿⣿⣿⣿⣿⣿⡇⠀⠀⠀⠀⢠⣾⣿⣿⣿⣿⣿⣿⣿⠏⠀⠀⠀⠀⠀⠀⠀⠀⠀⠀⠀⠀⢹⣿⣿⣿⣿⣿⣿⣿⣿⣿⣿⣿⣿⣿⣿⣿⣿⣿⣿⣿⣿⣿⣿⣿⣿⣿⣿⣿⣿⡇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⣿⣿⣿⣿⣿⣿⣿⣿⣿⣿⣿⣿⣿⣿⣿⣿⣿⣿⣿⣿⣿⣿⣿⣿⣿⣿⣿⣿⣿⣿⣿⣿⣿⣿⡇⠀⠀⠀⠀⣾⣿⣿⣿⣿⣿⣿⣿⡏⠀⠀⠀⠀⠀⠀⠀⠀⠀⠀⠀⢀⣄⣼⣿⣿⣿⣿⣿⣿⣿⣿⣿⣿⣿⣿⣿⣿⣿⣿⣿⣿⣿⣿⣿⣿⣿⣿⣿⣿⣿⣿⡇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⣿⣿⣿⣿⣿⣿⣿⣿⣿⣿⣿⣿⣿⣿⣿⣿⣿⣿⣿⣿⣿⣿⣿⣿⣿⣿⣿⣿⣿⣿⣿⣿⣿⣿⠁⠀⠀⠀⠀⠸⣿⣿⣿⣿⣿⣿⣿⠀⠀⠀⠀⠀⠀⠀⠀⠀⠀⠀⠀⣾⣿⣿⣿⣿⣿⣿⣿⣿⣿⣿⣿⣿⣿⣿⣿⣿⣿⣿⣿⣿⣿⣿⣿⣿⣿⣿⣿⣿⣿⣿⡇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⣿⣿⣿⣿⣿⣿⣿⣿⣿⣿⣿⣿⣿⣿⣿⣿⣿⣿⣿⣿⣿⣿⣿⣿⣿⣿⣿⣿⣿⣿⣿⣿⣿⡟⠀⠀⠀⠀⠀⠀⠈⠙⠛⠛⠿⣿⣿⡇⠀⠀⠀⠀⠀⠀⠀⠀⠀⠀⢸⣿⣿⣿⣿⣿⣿⣿⣿⣿⣿⣿⣿⣿⣿⣿⣿⣿⣿⣿⣿⣿⣿⣿⣿⣿⣿⣿⣿⣿⣿⣿⡇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⣿⣿⣿⣿⣿⣿⣿⣿⣿⣿⣿⣿⣿⣿⣿⣿⣿⣿⣿⣿⣿⣿⣿⣿⣿⣿⣿⣿⣿⣿⣿⣿⣿⡇⠀⠀⠀⠀⠀⠀⠀⠀⠀⠀⠀⠀⠉⠛⠀⠀⠀⠀⠀⠀⠀⠀⠀⠀⣿⣿⣿⣿⣿⣿⣿⣿⣿⣿⣿⣿⣿⣿⣿⣿⣿⣿⣿⣿⣿⣿⣿⣿⣿⣿⣿⣿⣿⣿⣿⣿⡇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⣿⣿⣿⣿⣿⣿⣿⣿⣿⣿⣿⣿⣿⣿⣿⣿⣿⣿⣿⣿⣿⣿⣿⣿⣿⣿⣿⣿⣿⣿⣿⣿⣿⣧⠀⠀⠀⠀⠀⠀⠀⠀⠰⣷⣦⣀⠀⠀⠀⠀⠀⠀⠀⠀⠀⠀⠀⠀⢹⣿⣿⣿⣿⣿⣿⣿⣿⣿⣿⣿⣿⣿⣿⣿⣿⣿⣿⣿⣿⣿⣿⣿⣿⣿⣿⣿⣿⣿⣿⣿⡇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⣿⣿⣿⣿⣿⣿⣿⣿⣿⣿⣿⣿⣿⣿⣿⣿⣿⣿⣿⣿⣿⣿⣿⣿⣿⣿⣿⣿⣿⣿⣿⣿⣿⣿⣧⠀⠀⠀⠀⠀⠀⠀⠀⣿⣿⣿⣷⣦⠀⠀⠀⠀⠀⠀⠀⠀⠀⠀⠈⣿⣿⣿⣿⣿⣿⣿⣿⣿⣿⣿⣿⣿⣿⣿⣿⣿⣿⣿⣿⣿⣿⣿⣿⣿⣿⣿⣿⣿⣿⣿⡇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⣿⣿⣿⣿⣿⣿⣿⣿⣿⣿⣿⣿⣿⣿⣿⣿⣿⣿⣿⣿⣿⣿⣿⣿⣿⣿⣿⣿⣿⣿⣿⣿⣿⣿⡟⠀⠀⠀⠀⠀⠀⠀⠀⢹⣿⣿⣿⣿⡄⠀⠀⠀⠀⠀⠀⠀⠀⠀⠀⠹⣿⣿⣿⣿⣿⣿⣿⣿⣿⣿⣿⣿⣿⣿⣿⣿⣿⣿⣿⣿⣿⣿⣿⣿⣿⣿⣿⣿⣿⣿⡇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⣿⣿⣿⣿⣿⣿⣿⣿⣿⣿⣿⣿⣿⣿⣿⣿⣿⣿⣿⣿⣿⣿⣿⣿⣿⣿⣿⣿⣿⣿⣿⣿⣿⣿⠃⠀⠀⠀⠀⠀⠀⠀⠀⠘⣿⣿⣿⣿⠀⠀⠀⠀⠀⠀⠀⠀⠀⠀⠀⠀⠘⣿⣿⣿⣿⣿⣿⣿⣿⣿⣿⣿⣿⣿⣿⣿⣿⣿⣿⣿⣿⣿⣿⣿⣿⣿⣿⣿⣿⣿⡇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⣿⣿⣿⣿⣿⣿⣿⣿⣿⣿⣿⣿⣿⣿⣿⣿⣿⣿⣿⣿⣿⣿⣿⣿⣿⣿⣿⣿⣿⣿⣿⣿⣿⡏⠀⠀⠀⠀⠀⠀⠀⠀⠀⠀⣿⣿⣿⡏⠀⠀⠀⠀⠀⠀⠀⠀⠀⠀⠀⠀⠀⠈⢿⣿⣿⣿⣿⣿⣿⣿⣿⣿⣿⣿⣿⣿⣿⣿⣿⣿⣿⣿⣿⣿⣿⣿⣿⣿⣿⣿⡇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⣿⣿⣿⣿⣿⣿⣿⣿⣿⣿⣿⣿⣿⣿⣿⣿⣿⣿⣿⣿⣿⣿⣿⣿⣿⣿⣿⣿⣿⣿⣿⣿⣿⠅⠀⠀⠀⠀⠀⠀⠀⠀⠀⠀⢹⣿⣿⠁⠀⠀⠀⠀⠀⠀⠀⠀⠀⠀⠀⠀⠀⠀⠈⢿⣿⣿⣿⣿⣿⣿⣿⣿⣿⣿⣿⣿⣿⣿⣿⣿⣿⣿⣿⣿⣿⣿⣿⣿⣿⣿⡇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⣿⣿⣿⣿⣿⣿⣿⣿⣿⣿⣿⣿⣿⣿⣿⣿⣿⣿⣿⣿⣿⣿⣿⣿⣿⣿⣿⣿⣿⣿⣿⣿⣿⣷⣶⣦⡄⠀⠀⢀⣀⣀⣠⣤⣿⣿⡏⠀⠀⠀⠀⠀⠀⠀⠀⠀⠀⠀⠀⠀⠀⠀⠀⠈⢿⣿⣿⣿⣿⣿⣿⣿⣿⣿⣿⣿⣿⣿⣿⣿⣿⣿⣿⣿⣿⣿⣿⣿⣿⣿⡇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⣿⣿⣿⣿⣿⣿⣿⣿⣿⣿⣿⣿⣿⣿⣿⣿⣿⣿⣿⣿⣿⣿⣿⣿⣿⣿⣿⣿⣿⣿⣿⣿⣿⣿⣿⣿⣿⣦⣀⠈⣿⣿⣿⣿⣿⣿⠃⠀⠀⠀⠀⠀⠀⠀⠀⠀⠀⠀⠀⠀⠀⠀⠀⠀⠘⣿⣿⣿⣿⣿⣿⣿⣿⣿⣿⣿⣿⣿⣿⣿⣿⣿⣿⣿⣿⣿⣿⣿⣿⣿⡇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⣿⣿⣿⣿⣿⣿⣿⣿⣿⣿⣿⣿⣿⣿⣿⣿⣿⣿⣿⣿⣿⣿⣿⣿⣿⣿⣿⣿⣿⣿⣿⣿⣿⣿⣿⣿⣿⣿⣿⣿⣿⣿⣿⣿⣿⣿⣿⣿⡿⠛⠋⠉⠉⠉⠉⠉⠛⢿⣿⣿⣿⣿⣿⣿⣿⣿⣿⣿⣿⣿⣿⣿⣿⣿⣿⣿⣿⣿⣿⣿⣿⣿⣿⣿⣿⣿⣿⣿⣿⣿⡇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⣿⣿⣿⣿⣿⣿⣿⣿⣿⣿⣿⣿⣿⣿⣿⣿⣿⣿⣿⣿⣿⣿⣿⣿⣿⣿⣿⣿⣿⣿⣿⣿⣿⣿⣿⣿⣿⣿⣿⣿⣿⣿⣿⣿⣿⣿⡋⠁⠀⠀⠀⠀⠀⠀⠀⠀⠀⠀⠙⢿⣿⣿⣿⣿⣿⣿⣿⣿⣿⣿⣿⣿⣿⣿⣿⣿⣿⣿⣿⣿⣿⣿⣿⣿⣿⣿⣿⣿⣿⣿⡇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⣿⣿⣿⣿⣿⣿⣿⣿⣿⣿⣿⣿⣿⣿⣿⣿⣿⣿⣿⣿⣿⣿⣿⣿⣿⣿⣿⣿⣿⣿⣿⣿⣿⣿⣿⣿⣿⣿⣿⣿⣿⣿⣿⣿⣿⣿⣦⣦⠀⠀⠀⠀⠀⠀⠀⠀⠀⠀⠀⠀⠀⠀⠀⢿⣿⣿⣿⣿⣿⣿⣿⣿⣿⣿⣿⣿⣿⣿⣿⣿⣿⣿⣿⣿⣿⣿⣿⣿⣿⣿⡇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⣿⣿⣿⣿⣿⣿⣿⣿⣿⣿⣿⣿⣿⣿⣿⣿⣿⣿⣿⣿⣿⣿⣿⣿⣿⣿⣿⣿⣿⣿⣿⣿⣿⣿⣿⣿⣿⣿⣿⣿⣿⣿⣿⣿⣿⣿⣿⣯⣄⠀⠀⠀⠀⠀⠀⠀⠀⠀⠀⠀⠀⠀⠠⣹⣿⣿⣿⣿⣿⣿⣿⣿⣿⣿⣿⣿⣿⣿⣿⣿⣿⣿⣿⣿⣿⣿⣿⣿⣿⣿⡇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⣿⣿⣿⣿⣿⣿⣿⣿⣿⣿⣿⣿⣿⣿⣿⣿⣿⣿⣿⣿⣿⣿⣿⣿⣿⣿⣿⣿⣿⣿⣿⣿⣿⣿⣿⣿⣿⣿⣿⣿⣿⣿⣿⣿⣿⣿⣿⣿⣿⣷⣄⢀⡀⡀⠀⠀⠀⠀⠀⠀⠀⠀⢲⣿⣿⣿⣿⣿⣿⣿⣿⣿⣿⣿⣿⣿⣿⣿⣿⣿⣿⣿⣿⣿⣿⣿⣿⣿⣿⣿⡇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⣿⣿⣿⣿⣿⣿⣿⣿⣿⣿⣿⣿⣿⣿⣿⣿⣿⣿⣿⣿⣿⣿⣿⣿⣿⣿⣿⣿⣿⣿⣿⣿⣿⣿⣿⣿⣿⣿⣿⣿⣿⣿⣿⣿⣿⣿⣿⣿⣿⣿⣿⣿⠟⠀⠀⠀⠀⠀⠀⢄⢀⣾⣿⣿⣿⣿⣿⣿⣿⣿⣿⣿⣿⣿⣿⣿⣿⣿⣿⣿⣿⣿⣿⣿⣿⣿⣿⣿⣿⣿⡇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⣿⣿⣿⣿⣿⣿⣿⣿⣿⣿⣿⣿⣿⣿⣿⣿⣿⣿⣿⣿⣿⣿⣿⣿⣿⣿⣿⣿⣿⣿⣿⣿⣿⣿⣿⣿⣿⣿⠿⣿⣿⣿⣿⣿⣿⣿⣿⣿⣿⡿⠋⠀⠀⠀⠀⠀⠀⠀⠀⠀⢻⣿⣿⣿⣿⣿⣿⣿⣿⣿⣿⣿⣿⣿⣿⣿⣿⣿⣿⣿⣿⣿⣿⣿⣿⣿⣿⣿⣿⣿⡇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⣿⣿⣿⣿⣿⣿⣿⣿⣿⣿⣿⣿⣿⣿⣿⣿⣿⣿⣿⣿⣿⣿⣿⣿⣿⣿⣿⣿⣿⣿⣿⣿⣿⣿⡟⠉⠀⠀⠀⠹⣿⣿⣿⣿⣿⣿⣿⣿⠏⠀⠀⠀⠀⠀⠀⠀⠀⠀⠀⠀⠈⣿⣿⣿⣿⣿⣿⣿⣿⣿⣿⣿⣿⣿⣿⣿⣿⣿⣿⣿⣿⣿⣿⣿⣿⣿⣿⣿⣿⣿⡇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⣿⣿⣿⣿⣿⣿⣿⣿⣿⣿⣿⣿⣿⣿⣿⣿⣿⣿⣿⣿⣿⣿⣿⣿⣿⣿⣿⣿⣿⣿⣿⣿⣿⣿⠁⠀⠀⠀⠀⢀⣾⣿⣿⣿⣿⣿⣿⣷⠆⠀⠀⠀⠀⠀⠀⠀⠀⠀⠀⠀⠀⢹⣿⣿⣿⣿⣿⣿⣿⣿⣿⣿⣿⣿⣿⣿⣿⣿⣿⣿⣿⣿⣿⣿⣿⣿⣿⣿⣿⣿⡇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⣿⣿⣿⣿⣿⣿⣿⣿⣿⣿⣿⣿⣿⣿⣿⣿⣿⣿⣿⣿⣿⣿⣿⣿⣿⣿⣿⣿⣿⣿⣿⣿⣿⣿⠀⠀⠀⠀⠀⣾⣿⣿⣿⣿⣿⣿⣿⡏⠀⠀⠀⠀⠀⠀⠀⠀⠀⠀⠀⠀⡄⣨⣿⣿⣿⣿⣿⣿⣿⣿⣿⣿⣿⣿⣿⣿⣿⣿⣿⣿⣿⣿⣿⣿⣿⣿⣿⣿⣿⣿⡇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⣿⣿⣿⣿⣿⣿⣿⣿⣿⣿⣿⣿⣿⣿⣿⣿⣿⣿⣿⣿⣿⣿⣿⣿⣿⣿⣿⣿⣿⣿⣿⣿⣿⣿⠀⠀⠀⠀⠀⢹⣿⣿⣿⣿⣿⣿⣿⠀⠀⠀⠀⠀⠀⠀⠀⠀⠀⠀⠀⣾⣿⣿⣿⣿⣿⣿⣿⣿⣿⣿⣿⣿⣿⣿⣿⣿⣿⣿⣿⣿⣿⣿⣿⣿⣿⣿⣿⣿⣿⣿⡇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⣿⣿⣿⣿⣿⣿⣿⣿⣿⣿⣿⣿⣿⣿⣿⣿⣿⣿⣿⣿⣿⣿⣿⣿⣿⣿⣿⣿⣿⣿⣿⣿⣿⡇⠀⠀⠀⠀⠀⠀⠙⠛⠻⠿⣿⣿⣿⡄⠀⠀⠀⠀⠀⠀⠀⠀⠀⠀⠰⣿⣿⣿⣿⣿⣿⣿⣿⣿⣿⣿⣿⣿⣿⣿⣿⣿⣿⣿⣿⣿⣿⣿⣿⣿⣿⣿⣿⣿⣿⣿⡇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⣿⣿⣿⣿⣿⣿⣿⣿⣿⣿⣿⣿⣿⣿⣿⣿⣿⣿⣿⣿⣿⣿⣿⣿⣿⣿⣿⣿⣿⣿⣿⣿⣿⠁⠀⠀⠀⠀⠀⠀⠀⠀⠀⠀⠀⠉⠙⠣⠀⠀⠀⠀⠀⠀⠀⠀⠀⠀⣾⣿⣿⣿⣿⣿⣿⣿⣿⣿⣿⣿⣿⣿⣿⣿⣿⣿⣿⣿⣿⣿⣿⣿⣿⣿⣿⣿⣿⣿⣿⣿⡇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⣿⣿⣿⣿⣿⣿⣿⣿⣿⣿⣿⣿⣿⣿⣿⣿⣿⣿⣿⣿⣿⣿⣿⣿⣿⣿⣿⣿⣿⣿⣿⣿⣿⡇⠀⠀⠀⠀⠀⠀⠀⠀⢰⣦⣄⠀⠀⠀⠀⠀⠀⠀⠀⠀⠀⠀⠀⠀⢹⣿⣿⣿⣿⣿⣿⣿⣿⣿⣿⣿⣿⣿⣿⣿⣿⣿⣿⣿⣿⣿⣿⣿⣿⣿⣿⣿⣿⣿⣿⣿⡇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⣿⣿⣿⣿⣿⣿⣿⣿⣿⣿⣿⣿⣿⣿⣿⣿⣿⣿⣿⣿⣿⣿⣿⣿⣿⣿⣿⣿⣿⣿⣿⣿⣿⣿⣆⠀⠀⠀⠀⠀⠀⠀⠘⣿⣿⣿⣦⣄⠀⠀⠀⠀⠀⠀⠀⠀⠀⠀⠈⣿⣿⣿⣿⣿⣿⣿⣿⣿⣿⣿⣿⣿⣿⣿⣿⣿⣿⣿⣿⣿⣿⣿⣿⣿⣿⣿⣿⣿⣿⣿⡇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⣿⣿⣿⣿⣿⣿⣿⣿⣿⣿⣿⣿⣿⣿⣿⣿⣿⣿⣿⣿⣿⣿⣿⣿⣿⣿⣿⣿⣿⣿⣿⣿⣿⣿⡟⠀⠀⠀⠀⠀⠀⠀⠀⢿⣿⣿⣿⣿⡀⠀⠀⠀⠀⠀⠀⠀⠀⠀⠀⠻⣿⣿⣿⣿⣿⣿⣿⣿⣿⣿⣿⣿⣿⣿⣿⣿⣿⣿⣿⣿⣿⣿⣿⣿⣿⣿⣿⣿⣿⣿⡇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⣿⣿⣿⣿⣿⣿⣿⣿⣿⣿⣿⣿⣿⣿⣿⣿⣿⣿⣿⣿⣿⣿⣿⣿⣿⣿⣿⣿⣿⣿⣿⣿⣿⣿⠁⠀⠀⠀⠀⠀⠀⠀⠀⢸⣿⣿⣿⣿⠀⠀⠀⠀⠀⠀⠀⠀⠀⠀⠀⠀⠹⣿⣿⣿⣿⣿⣿⣿⣿⣿⣿⣿⣿⣿⣿⣿⣿⣿⣿⣿⣿⣿⣿⣿⣿⣿⣿⣿⣿⣿⡇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⣿⣿⣿⣿⣿⣿⣿⣿⣿⣿⣿⣿⣿⣿⣿⣿⣿⣿⣿⣿⣿⣿⣿⣿⣿⣿⣿⣿⣿⣿⣿⣿⣿⡇⠀⠀⠀⠀⠀⠀⠀⠀⠀⠀⣿⣿⣿⡏⠀⠀⠀⠀⠀⠀⠀⠀⠀⠀⠀⠀⠀⠘⢿⣿⣿⣿⣿⣿⣿⣿⣿⣿⣿⣿⣿⣿⣿⣿⣿⣿⣿⣿⣿⣿⣿⣿⣿⣿⣿⣿⡇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⣿⣿⣿⣿⣿⣿⣿⣿⣿⣿⣿⣿⣿⣿⣿⣿⣿⣿⣿⣿⣿⣿⣿⣿⣿⣿⣿⣿⣿⣿⣿⣿⣿⠀⠀⠀⠀⠀⠀⠀⠀⠀⠀⠀⣿⣿⣿⠁⠀⠀⠀⠀⠀⠀⠀⠀⠀⠀⠀⠀⠀⠀⠈⢿⣿⣿⣿⣿⣿⣿⣿⣿⣿⣿⣿⣿⣿⣿⣿⣿⣿⣿⣿⣿⣿⣿⣿⣿⣿⣿⡇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⣿⣿⣿⣿⣿⣿⣿⣿⣿⣿⣿⣿⣿⣿⣿⣿⣿⣿⣿⣿⣿⣿⣿⣿⣿⣿⣿⣿⣿⣿⣿⣿⣿⣦⣤⣀⠀⠀⠀⠀⠀⠀⢀⣠⣿⣿⡟⠀⠀⠀⠀⠀⠀⠀⠀⠀⠀⠀⠀⠀⠀⠀⠀⠈⣿⣿⣿⣿⣿⣿⣿⣿⣿⣿⣿⣿⣿⣿⣿⣿⣿⣿⣿⣿⣿⣿⣿⣿⣿⣿⡇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⣿⣿⣿⣿⣿⣿⣿⣿⣿⣿⣿⣿⣿⣿⣿⣿⣿⣿⣿⣿⣿⣿⣿⣿⣿⣿⣿⣿⣿⣿⣿⣿⣿⣿⣿⣿⣷⣄⠀⠹⣿⣿⣿⣿⣿⣿⠃⠀⠀⠀⠀⠀⠀⠀⠀⠀⠀⠀⠀⠀⠀⠀⠀⠀⠘⣿⣿⣿⣿⣿⣿⣿⣿⣿⣿⣿⣿⣿⣿⣿⣿⣿⣿⣿⣿⣿⣿⣿⣿⣿⡇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⣿⣿⣿⣿⣿⣿⣿⣿⣿⣿⣿⣿⣿⣿⣿⣿⣿⣿⣿⣿⣿⣿⣿⣿⣿⣿⣿⣿⣿⣿⣿⣿⣿⣿⣿⣿⣿⣿⣷⣶⣿⣿⣿⣿⣿⣿⠀⠀⠀⠀⠀⠀⠀⠀⠀⠀⠀⠀⠀⠀⠀⠀⠀⠀⠀⠹⣿⣿⣿⣿⣿⣿⣿⣿⣿⣿⣿⣿⣿⣿⣿⣿⣿⣿⣿⣿⣿⣿⣿⣿⡇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⣿⣿⣿⣿⣿⣿⣿⣿⣿⣿⣿⣿⣿⣿⣿⣿⣿⣿⣿⣿⣿⣿⣿⣿⣿⣿⣿⣿⣿⣿⣿⣿⣿⣿⣿⣿⣿⣿⣿⣿⣿⣿⣿⣿⠃⠀⠀⠀⠀⠀⠀⠀⠀⠀⠀⠀⠀⠀⠀⠀⠀⠀⠀⠀⠀⠀⠀⠀⠈⢿⣿⣿⣿⣿⣿⣿⣿⣿⣿⣿⣿⣿⣿⣿⣿⣿⣿⣿⣿⣿⡇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⣿⣿⣿⣿⣿⣿⣿⣿⣿⣿⣿⣿⣿⣿⣿⣿⣿⣿⣿⣿⣿⣿⣿⣿⣿⣿⣿⣿⣿⣿⣿⣿⣿⣿⣿⣿⣿⣿⣿⣿⣿⣿⣿⣿⣿⣿⣿⣿⠿⠛⠉⠁⠀⠀⠀⠉⠙⠻⣿⣿⣿⣿⣿⣿⣿⣿⣿⣿⣿⣿⣿⣿⣿⣿⣿⣿⣿⣿⣿⣿⣿⣿⣿⣿⣿⣿⣿⣿⣿⣿⡇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⣿⣿⣿⣿⣿⣿⣿⣿⣿⣿⣿⣿⣿⣿⣿⣿⣿⣿⣿⣿⣿⣿⣿⣿⣿⣿⣿⣿⣿⣿⣿⣿⣿⣿⣿⣿⣿⣿⣿⣿⣿⣿⣿⣿⣇⡀⠀⠀⠀⠀⠀⠀⠀⠀⠀⠀⠀⠀⠀⠀⠀⠀⠹⣿⣿⣿⣿⣿⣿⣿⣿⣿⣿⣿⣿⣿⣿⣿⣿⣿⣿⣿⣿⣿⣿⣿⣿⣿⣿⣿⡇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⣿⣿⣿⣿⣿⣿⣿⣿⣿⣿⣿⣿⣿⣿⣿⣿⣿⣿⣿⣿⣿⣿⣿⣿⣿⣿⣿⣿⣿⣿⣿⣿⣿⣿⣿⣿⣿⣿⣿⣿⣿⣿⣿⣿⣿⣷⣧⣤⠀⠀⠀⠀⠀⠀⠀⠀⠀⠀⠀⠀⠀⠀⠀⢻⣿⣿⣿⣿⣿⣿⣿⣿⣿⣿⣿⣿⣿⣿⣿⣿⣿⣿⣿⣿⣿⣿⣿⣿⣿⣿⡇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⣿⣿⣿⣿⣿⣿⣿⣿⣿⣿⣿⣿⣿⣿⣿⣿⣿⣿⣿⣿⣿⣿⣿⣿⣿⣿⣿⣿⣿⣿⣿⣿⣿⣿⣿⣿⣿⣿⣿⣿⣿⣿⣿⣿⣿⣿⣿⣧⣄⠀⠀⠀⠀⠀⠀⠀⠀⠀⠀⠀⠀⠀⠀⣹⣿⣿⣿⣿⣿⣿⣿⣿⣿⣿⣿⣿⣿⣿⣿⣿⣿⣿⣿⣿⣿⣿⣿⣿⣿⣿⡇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⣿⣿⣿⣿⣿⣿⣿⣿⣿⣿⣿⣿⣿⣿⣿⣿⣿⣿⣿⣿⣿⣿⣿⣿⣿⣿⣿⣿⣿⣿⣿⣿⣿⣿⣿⣿⣿⣿⣿⣿⣿⣿⣿⣿⣿⣿⣿⣿⣿⣶⣄⠀⡀⡀⠀⠀⠀⠀⠀⠀⠀⠀⢠⣽⣿⣿⣿⣿⣿⣿⣿⣿⣿⣿⣿⣿⣿⣿⣿⣿⣿⣿⣿⣿⣿⣿⣿⣿⣿⣿⡇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⣿⣿⣿⣿⣿⣿⣿⣿⣿⣿⣿⣿⣿⣿⣿⣿⣿⣿⣿⣿⣿⣿⣿⣿⣿⣿⣿⣿⣿⣿⣿⣿⣿⣿⣿⣿⣿⣿⣿⣿⣿⣿⣿⣿⣿⣿⣿⣿⣿⣿⣿⣿⠟⠁⠀⠀⠀⠀⠀⢀⠀⣤⣿⣿⣿⣿⣿⣿⣿⣿⣿⣿⣿⣿⣿⣿⣿⣿⣿⣿⣿⣿⣿⣿⣿⣿⣿⣿⣿⣿⡇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⣿⣿⣿⣿⣿⣿⣿⣿⣿⣿⣿⣿⣿⣿⣿⣿⣿⣿⣿⣿⣿⣿⣿⣿⣿⣿⣿⣿⣿⣿⣿⣿⣿⣿⣿⣿⣿⣿⣿⣿⣿⣿⣿⣿⣿⣿⣿⣿⣿⡿⠛⠁⠀⠀⠀⠀⠀⠀⠀⠀⢲⣿⣿⣿⣿⣿⣿⣿⣿⣿⣿⣿⣿⣿⣿⣿⣿⣿⣿⣿⣿⣿⣿⣿⣿⣿⣿⣿⣿⣿⡇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⣿⣿⣿⣿⣿⣿⣿⣿⣿⣿⣿⣿⣿⣿⣿⣿⣿⣿⣿⣿⣿⣿⣿⣿⣿⣿⣿⣿⣿⣿⣿⣿⣿⣿⠟⠉⠉⠁⠘⢿⣿⣿⣿⣿⣿⣿⣿⣿⠟⠁⠀⠀⠀⠀⠀⠀⠀⠀⠀⠀⠈⣿⣿⣿⣿⣿⣿⣿⣿⣿⣿⣿⣿⣿⣿⣿⣿⣿⣿⣿⣿⣿⣿⣿⣿⣿⣿⣿⣿⣿⡇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⣿⣿⣿⣿⣿⣿⣿⣿⣿⣿⣿⣿⣿⣿⣿⣿⣿⣿⣿⣿⣿⣿⣿⣿⣿⣿⣿⣿⣿⣿⣿⣿⣿⡏⠀⠀⠀⠀⠀⢨⣿⣿⣿⣿⣿⣿⣿⣷⠄⠀⠀⠀⠀⠀⠀⠀⠀⠀⠀⠀⠀⢸⣿⣿⣿⣿⣿⣿⣿⣿⣿⣿⣿⣿⣿⣿⣿⣿⣿⣿⣿⣿⣿⣿⣿⣿⣿⣿⣿⣿⡇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⣿⣿⣿⣿⣿⣿⣿⣿⣿⣿⣿⣿⣿⣿⣿⣿⣿⣿⣿⣿⣿⣿⣿⣿⣿⣿⣿⣿⣿⣿⣿⣿⣿⡇⠀⠀⠀⠀⢠⣿⣿⣿⣿⣿⣿⣿⣿⡏⠀⠀⠀⠀⠀⠀⠀⠀⠀⠀⠀⠀⡀⢀⣿⣿⣿⣿⣿⣿⣿⣿⣿⣿⣿⣿⣿⣿⣿⣿⣿⣿⣿⣿⣿⣿⣿⣿⣿⣿⣿⣿⡇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⣿⣿⣿⣿⣿⣿⣿⣿⣿⣿⣿⣿⣿⣿⣿⣿⣿⣿⣿⣿⣿⣿⣿⣿⣿⣿⣿⣿⣿⣿⣿⣿⣿⡇⠀⠀⠀⠀⠘⣿⣿⣿⣿⣿⣿⣿⣿⠀⠀⠀⠀⠀⠀⠀⠀⠀⠀⠀⠀⣠⣷⣿⣿⣿⣿⣿⣿⣿⣿⣿⣿⣿⣿⣿⣿⣿⣿⣿⣿⣿⣿⣿⣿⣿⣿⣿⣿⣿⣿⣿⡇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⣿⣿⣿⣿⣿⣿⣿⣿⣿⣿⣿⣿⣿⣿⣿⣿⣿⣿⣿⣿⣿⣿⣿⣿⣿⣿⣿⣿⣿⣿⣿⣿⣿⠀⠀⠀⠀⠀⠀⠛⠿⢿⣿⣿⣿⣿⣿⠀⠀⠀⠀⠀⠀⠀⠀⠀⠀⠀⢀⣿⣿⣿⣿⣿⣿⣿⣿⣿⣿⣿⣿⣿⣿⣿⣿⣿⣿⣿⣿⣿⣿⣿⣿⣿⣿⣿⣿⣿⣿⣿⡇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⣿⣿⣿⣿⣿⣿⣿⣿⣿⣿⣿⣿⣿⣿⣿⣿⣿⣿⣿⣿⣿⣿⣿⣿⣿⣿⣿⣿⣿⣿⣿⣿⡇⠀⠀⠀⠀⠀⠀⠀⠀⠀⠀⠈⠙⠻⠿⡇⠀⠀⠀⠀⠀⠀⠀⠀⠀⠀⣰⣿⣿⣿⣿⣿⣿⣿⣿⣿⣿⣿⣿⣿⣿⣿⣿⣿⣿⣿⣿⣿⣿⣿⣿⣿⣿⣿⣿⣿⣿⣿⡇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⣿⣿⣿⣿⣿⣿⣿⣿⣿⣿⣿⣿⣿⣿⣿⣿⣿⣿⣿⣿⣿⣿⣿⣿⣿⣿⣿⣿⣿⣿⣿⣿⡇⠀⠀⠀⠀⠀⠀⠀⠀⠀⣠⡀⠀⠀⠀⠀⠀⠀⠀⠀⠀⠀⠀⠀⠀⠀⢹⣿⣿⣿⣿⣿⣿⣿⣿⣿⣿⣿⣿⣿⣿⣿⣿⣿⣿⣿⣿⣿⣿⣿⣿⣿⣿⣿⣿⣿⣿⣿⡇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⣿⣿⣿⣿⣿⣿⣿⣿⣿⣿⣿⣿⣿⣿⣿⣿⣿⣿⣿⣿⣿⣿⣿⣿⣿⣿⣿⣿⣿⣿⣿⣿⣿⡄⠀⠀⠀⠀⠀⠀⠀⠀⢻⣿⣷⣤⡀⠀⠀⠀⠀⠀⠀⠀⠀⠀⠀⠀⠘⣿⣿⣿⣿⣿⣿⣿⣿⣿⣿⣿⣿⣿⣿⣿⣿⣿⣿⣿⣿⣿⣿⣿⣿⣿⣿⣿⣿⣿⣿⣿⡇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⣿⣿⣿⣿⣿⣿⣿⣿⣿⣿⣿⣿⣿⣿⣿⣿⣿⣿⣿⣿⣿⣿⣿⣿⣿⣿⣿⣿⣿⣿⣿⣿⣿⣿⠆⠀⠀⠀⠀⠀⠀⠀⠸⣿⣿⣿⣿⣧⠀⠀⠀⠀⠀⠀⠀⠀⠀⠀⠀⢿⣿⣿⣿⣿⣿⣿⣿⣿⣿⣿⣿⣿⣿⣿⣿⣿⣿⣿⣿⣿⣿⣿⣿⣿⣿⣿⣿⣿⣿⣿⡇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⣿⣿⣿⣿⣿⣿⣿⣿⣿⣿⣿⣿⣿⣿⣿⣿⣿⣿⣿⣿⣿⣿⣿⣿⣿⣿⣿⣿⣿⣿⣿⣿⣿⡿⠀⠀⠀⠀⠀⠀⠀⠀⠀⣿⣿⣿⣿⣿⠀⠀⠀⠀⠀⠀⠀⠀⠀⠀⠀⠈⢻⣿⣿⣿⣿⣿⣿⣿⣿⣿⣿⣿⣿⣿⣿⣿⣿⣿⣿⣿⣿⣿⣿⣿⣿⣿⣿⣿⣿⣿⡇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⣿⣿⣿⣿⣿⣿⣿⣿⣿⣿⣿⣿⣿⣿⣿⣿⣿⣿⣿⣿⣿⣿⣿⣿⣿⣿⣿⣿⣿⣿⣿⣿⣿⠃⠀⠀⠀⠀⠀⠀⠀⠀⠀⢸⣿⣿⣿⡏⠀⠀⠀⠀⠀⠀⠀⠀⠀⠀⠀⠀⠀⠹⣿⣿⣿⣿⣿⣿⣿⣿⣿⣿⣿⣿⣿⣿⣿⣿⣿⣿⣿⣿⣿⣿⣿⣿⣿⣿⣿⣿⡇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⣿⣿⣿⣿⣿⣿⣿⣿⣿⣿⣿⣿⣿⣿⣿⣿⣿⣿⣿⣿⣿⣿⣿⣿⣿⣿⣿⣿⣿⣿⣿⣿⡟⠀⠀⠀⠀⠀⠀⠀⠀⠀⠀⠨⣿⣿⣿⠃⠀⠀⠀⠀⠀⠀⠀⠀⠀⠀⠀⠀⠀⠀⠙⣿⣿⣿⣿⣿⣿⣿⣿⣿⣿⣿⣿⣿⣿⣿⣿⣿⣿⣿⣿⣿⣿⣿⣿⣿⣿⣿⡇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⣿⣿⣿⣿⣿⣿⣿⣿⣿⣿⣿⣿⣿⣿⣿⣿⣿⣿⣿⣿⣿⣿⣿⣿⣿⣿⣿⣿⣿⣿⣿⣿⡇⠀⠀⠀⠀⠀⠀⠀⠀⠀⠀⠀⣿⣿⡟⠀⠀⠀⠀⠀⠀⠀⠀⠀⠀⠀⠀⠀⠀⠀⠀⠘⣿⣿⣿⣿⣿⣿⣿⣿⣿⣿⣿⣿⣿⣿⣿⣿⣿⣿⣿⣿⣿⣿⣿⣿⣿⣿⡇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⣿⣿⣿⣿⣿⣿⣿⣿⣿⣿⣿⣿⣿⣿⣿⣿⣿⣿⣿⣿⣿⣿⣿⣿⣿⣿⣿⣿⣿⣿⣿⣿⣿⣿⣷⣦⡀⠀⠀⣤⣤⣤⣶⣾⣿⣿⠃⠀⠀⠀⠀⠀⠀⠀⠀⠀⠀⠀⠀⠀⠀⠀⠀⠀⠹⣿⣿⣿⣿⣿⣿⣿⣿⣿⣿⣿⣿⣿⣿⣿⣿⣿⣿⣿⣿⣿⣿⣿⣿⣿⡇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⣿⣿⣿⣿⣿⣿⣿⣿⣿⣿⣿⣿⣿⣿⣿⣿⣿⣿⣿⣿⣿⣿⣿⣿⣿⣿⣿⣿⣿⣿⣿⣿⣿⣿⣿⣿⣷⣦⡀⢹⣿⣿⣿⣿⣿⣿⠀⠀⠀⠀⠀⠀⠀⠀⠀⠀⠀⠀⠀⠀⠀⠀⠀⠀⠀⢻⣿⣿⣿⣿⣿⣿⣿⣿⣿⣿⣿⣿⣿⣿⣿⣿⣿⣿⣿⣿⣿⣿⣿⣿⡇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⣿⣿⣿⣿⣿⣿⣿⣿⣿⣿⣿⣿⣿⣿⣿⣿⣿⣿⣿⣿⣿⣿⣿⣿⣿⣿⣿⣿⣿⣿⣿⣿⣿⣿⣿⣿⣿⣿⣿⣿⣿⣿⣿⣿⠃⠀⠀⠀⠀⠀⠀⠀⠀⠀⠀⠀⠀⠀⠀⠀⠀⠀⠀⠀⠀⠀⠀⠀⠘⣿⣿⣿⣿⣿⣿⣿⣿⣿⣿⣿⣿⣿⣿⣿⣿⣿⣿⣿⣿⣿⡇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⣿⣿⣿⣿⣿⣿⣿⣿⣿⣿⣿⣿⣿⣿⣿⣿⣿⣿⣿⣿⣿⣿⣿⣿⣿⣿⣿⣿⣿⣿⣿⣿⣿⣿⣿⣿⣿⣿⣿⣿⣿⣿⣿⣿⣿⣿⣿⣿⠟⠋⠉⠀⠀⠀⠀⠀⠉⠻⢿⣿⣿⣿⣿⣿⣿⣿⣿⣿⣿⣿⣿⣿⣿⣿⣿⣿⣿⣿⣿⣿⣿⣿⣿⣿⣿⣿⣿⣿⣿⣿⡇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⣿⣿⣿⣿⣿⣿⣿⣿⣿⣿⣿⣿⣿⣿⣿⣿⣿⣿⣿⣿⣿⣿⣿⣿⣿⣿⣿⣿⣿⣿⣿⣿⣿⣿⣿⣿⣿⣿⣿⣿⣿⣿⣿⣿⣿⣿⠅⠀⠀⠀⠀⠀⠀⠀⠀⠀⠀⠀⠈⠻⣿⣿⣿⣿⣿⣿⣿⣿⣿⣿⣿⣿⣿⣿⣿⣿⣿⣿⣿⣿⣿⣿⣿⣿⣿⣿⣿⣿⣿⣿⡇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⣿⣿⣿⣿⣿⣿⣿⣿⣿⣿⣿⣿⣿⣿⣿⣿⣿⣿⣿⣿⣿⣿⣿⣿⣿⣿⣿⣿⣿⣿⣿⣿⣿⣿⣿⣿⣿⣿⣿⣿⣿⣿⣿⣿⣄⡀⠀⠀⠀⠀⠀⠀⠀⠀⠀⠀⠀⠀⠀⠀⠀⠀⠸⣿⣿⣿⣿⣿⣿⣿⣿⣿⣿⣿⣿⣿⣿⣿⣿⣿⣿⣿⣿⣿⣿⣿⣿⣿⣿⣿⡇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⣿⣿⣿⣿⣿⣿⣿⣿⣿⣿⣿⣿⣿⣿⣿⣿⣿⣿⣿⣿⣿⣿⣿⣿⣿⣿⣿⣿⣿⣿⣿⣿⣿⣿⣿⣿⣿⣿⣿⣿⣿⣿⣿⣿⣿⣷⣦⣤⠀⠀⠀⠀⠀⠀⠀⠀⠀⠀⠀⠀⠀⠀⠀⣹⣿⣿⣿⣿⣿⣿⣿⣿⣿⣿⣿⣿⣿⣿⣿⣿⣿⣿⣿⣿⣿⣿⣿⣿⣿⣿⡇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⣿⣿⣿⣿⣿⣿⣿⣿⣿⣿⣿⣿⣿⣿⣿⣿⣿⣿⣿⣿⣿⣿⣿⣿⣿⣿⣿⣿⣿⣿⣿⣿⣿⣿⣿⣿⣿⣿⣿⣿⣿⣿⣿⣿⣿⣿⣿⣧⣀⠀⠀⠀⠀⠀⠀⠀⠀⠀⠀⠀⠀⠀⠀⣰⣿⣿⣿⣿⣿⣿⣿⣿⣿⣿⣿⣿⣿⣿⣿⣿⣿⣿⣿⣿⣿⣿⣿⣿⣿⣿⡇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⣿⣿⣿⣿⣿⣿⣿⣿⣿⣿⣿⣿⣿⣿⣿⣿⣿⣿⣿⣿⣿⣿⣿⣿⣿⣿⣿⣿⣿⣿⣿⣿⣿⣿⣿⣿⣿⣿⣿⣿⣿⣿⣿⣿⣿⣿⣿⣿⣿⣦⡄⠀⠀⡀⠀⠀⠀⠀⠀⠀⠀⠀⠠⣽⣿⣿⣿⣿⣿⣿⣿⣿⣿⣿⣿⣿⣿⣿⣿⣿⣿⣿⣿⣿⣿⣿⣿⣿⣿⣿⡇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⣿⣿⣿⣿⣿⣿⣿⣿⣿⣿⣿⣿⣿⣿⣿⣿⣿⣿⣿⣿⣿⣿⣿⣿⣿⣿⣿⣿⣿⣿⣿⣿⣿⣿⣿⣿⣿⣿⣿⣿⣿⣿⣿⣿⣿⣿⣿⣿⣿⣿⣿⣿⠞⠁⠀⠀⠀⠀⠀⠀⠀⣀⣶⣿⣿⣿⣿⣿⣿⣿⣿⣿⣿⣿⣿⣿⣿⣿⣿⣿⣿⣿⣿⣿⣿⣿⣿⣿⣿⣿⡇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⣿⣿⣿⣿⣿⣿⣿⣿⣿⣿⣿⣿⣿⣿⣿⣿⣿⣿⣿⣿⣿⣿⣿⣿⣿⣿⣿⣿⣿⣿⣿⣿⣿⣿⣿⣿⣿⣿⣿⣿⣿⣿⣿⣿⣿⣿⣿⣿⣿⣿⠟⠁⠀⠀⠀⠀⠀⠀⠀⠈⢳⣿⣿⣿⣿⣿⣿⣿⣿⣿⣿⣿⣿⣿⣿⣿⣿⣿⣿⣿⣿⣿⣿⣿⣿⣿⣿⣿⣿⣿⡇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⣿⣿⣿⣿⣿⣿⣿⣿⣿⣿⣿⣿⣿⣿⣿⣿⣿⣿⣿⣿⣿⣿⣿⣿⣿⣿⣿⣿⣿⣿⣿⣿⣿⣿⠟⠋⠉⠀⠹⣿⣿⣿⣿⣿⣿⣿⣿⣿⠟⠁⠀⠀⠀⠀⠀⠀⠀⠀⠀⠀⠈⣿⣿⣿⣿⣿⣿⣿⣿⣿⣿⣿⣿⣿⣿⣿⣿⣿⣿⣿⣿⣿⣿⣿⣿⣿⣿⣿⣿⣿⡇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⣿⣿⣿⣿⣿⣿⣿⣿⣿⣿⣿⣿⣿⣿⣿⣿⣿⣿⣿⣿⣿⣿⣿⣿⣿⣿⣿⣿⣿⣿⣿⣿⣿⡇⠀⠀⠀⠀⠀⢹⣿⣿⣿⣿⣿⣿⣿⣷⠄⠀⠀⠀⠀⠀⠀⠀⠀⠀⠀⠀⠀⢸⣿⣿⣿⣿⣿⣿⣿⣿⣿⣿⣿⣿⣿⣿⣿⣿⣿⣿⣿⣿⣿⣿⣿⣿⣿⣿⣿⣿⡇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⣿⣿⣿⣿⣿⣿⣿⣿⣿⣿⣿⣿⣿⣿⣿⣿⣿⣿⣿⣿⣿⣿⣿⣿⣿⣿⣿⣿⣿⣿⣿⣿⣿⠀⠀⠀⠀⠀⣨⣿⣿⣿⣿⣿⣿⣿⣿⡏⠀⠀⠀⠀⠀⠀⠀⠀⠀⠀⠀⠀⡀⠀⣿⣿⣿⣿⣿⣿⣿⣿⣿⣿⣿⣿⣿⣿⣿⣿⣿⣿⣿⣿⣿⣿⣿⣿⣿⣿⣿⣿⡇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⣿⣿⣿⣿⣿⣿⣿⣿⣿⣿⣿⣿⣿⣿⣿⣿⣿⣿⣿⣿⣿⣿⣿⣿⣿⣿⣿⣿⣿⣿⣿⣿⣿⠀⠀⠀⠀⠀⢻⣿⣿⣿⣿⣿⣿⣿⡿⠀⠀⠀⠀⠀⠀⠀⠀⠀⠀⠀⠀⢠⣦⣿⣿⣿⣿⣿⣿⣿⣿⣿⣿⣿⣿⣿⣿⣿⣿⣿⣿⣿⣿⣿⣿⣿⣿⣿⣿⣿⣿⣿⡇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⣿⣿⣿⣿⣿⣿⣿⣿⣿⣿⣿⣿⣿⣿⣿⣿⣿⣿⣿⣿⣿⣿⣿⣿⣿⣿⣿⣿⣿⣿⣿⣿⡟⠀⠀⠀⠀⠀⠈⠿⣿⣿⣿⣿⣿⣿⣿⠀⠀⠀⠀⠀⠀⠀⠀⠀⠀⠀⠀⣿⣿⣿⣿⣿⣿⣿⣿⣿⣿⣿⣿⣿⣿⣿⣿⣿⣿⣿⣿⣿⣿⣿⣿⣿⣿⣿⣿⣿⣿⣿⡇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⣿⣿⣿⣿⣿⣿⣿⣿⣿⣿⣿⣿⣿⣿⣿⣿⣿⣿⣿⣿⣿⣿⣿⣿⣿⣿⣿⣿⣿⣿⣿⣿⠇⠀⠀⠀⠀⠀⠀⠀⠀⠀⠈⠉⠛⠿⣿⡄⠀⠀⠀⠀⠀⠀⠀⠀⠀⠀⢨⣿⣿⣿⣿⣿⣿⣿⣿⣿⣿⣿⣿⣿⣿⣿⣿⣿⣿⣿⣿⣿⣿⣿⣿⣿⣿⣿⣿⣿⣿⣿⡇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⣿⣿⣿⣿⣿⣿⣿⣿⣿⣿⣿⣿⣿⣿⣿⣿⣿⣿⣿⣿⣿⣿⣿⣿⣿⣿⣿⣿⣿⣿⣿⣿⠀⠀⠀⠀⠀⠀⠀⠀⠀⠀⠀⠀⠀⠀⠀⠁⠀⠀⠀⠀⠀⠀⠀⠀⠀⠀⣾⣿⣿⣿⣿⣿⣿⣿⣿⣿⣿⣿⣿⣿⣿⣿⣿⣿⣿⣿⣿⣿⣿⣿⣿⣿⣿⣿⣿⣿⣿⣿⡇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⣿⣿⣿⣿⣿⣿⣿⣿⣿⣿⣿⣿⣿⣿⣿⣿⣿⣿⣿⣿⣿⣿⣿⣿⣿⣿⣿⣿⣿⣿⣿⣿⡅⠀⠀⠀⠀⠀⠀⠀⠀⠀⣀⠀⠀⠀⠀⠀⠀⠀⠀⠀⠀⠀⠀⠀⠀⠀⢸⣿⣿⣿⣿⣿⣿⣿⣿⣿⣿⣿⣿⣿⣿⣿⣿⣿⣿⣿⣿⣿⣿⣿⣿⣿⣿⣿⣿⣿⣿⣿⡇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⣿⣿⣿⣿⣿⣿⣿⣿⣿⣿⣿⣿⣿⣿⣿⣿⣿⣿⣿⣿⣿⣿⣿⣿⣿⣿⣿⣿⣿⣿⣿⣿⣧⠀⠀⠀⠀⠀⠀⠀⠀⠀⣿⣷⣦⣀⠀⠀⠀⠀⠀⠀⠀⠀⠀⠀⠀⠀⠸⣿⣿⣿⣿⣿⣿⣿⣿⣿⣿⣿⣿⣿⣿⣿⣿⣿⣿⣿⣿⣿⣿⣿⣿⣿⣿⣿⣿⣿⣿⣿⡇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⣿⣿⣿⣿⣿⣿⣿⣿⣿⣿⣿⣿⣿⣿⣿⣿⣿⣿⣿⣿⣿⣿⣿⣿⣿⣿⣿⣿⣿⣿⣿⣿⣿⣧⠀⠀⠀⠀⠀⠀⠀⠀⢹⣿⣿⣿⣷⣆⠀⠀⠀⠀⠀⠀⠀⠀⠀⠀⠀⢻⣿⣿⣿⣿⣿⣿⣿⣿⣿⣿⣿⣿⣿⣿⣿⣿⣿⣿⣿⣿⣿⣿⣿⣿⣿⣿⣿⣿⣿⣿⡇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⣿⣿⣿⣿⣿⣿⣿⣿⣿⣿⣿⣿⣿⣿⣿⣿⣿⣿⣿⣿⣿⣿⣿⣿⣿⣿⣿⣿⣿⣿⣿⣿⣿⡟⠀⠀⠀⠀⠀⠀⠀⠀⠘⣿⣿⣿⣿⣿⠀⠀⠀⠀⠀⠀⠀⠀⠀⠀⠀⠈⢿⣿⣿⣿⣿⣿⣿⣿⣿⣿⣿⣿⣿⣿⣿⣿⣿⣿⣿⣿⣿⣿⣿⣿⣿⣿⣿⣿⣿⣿⡇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⣿⣿⣿⣿⣿⣿⣿⣿⣿⣿⣿⣿⣿⣿⣿⣿⣿⣿⣿⣿⣿⣿⣿⣿⣿⣿⣿⣿⣿⣿⣿⣿⣿⠁⠀⠀⠀⠀⠀⠀⠀⠀⠀⢿⣿⣿⣿⡏⠀⠀⠀⠀⠀⠀⠀⠀⠀⠀⠀⠀⠀⢻⣿⣿⣿⣿⣿⣿⣿⣿⣿⣿⣿⣿⣿⣿⣿⣿⣿⣿⣿⣿⣿⣿⣿⣿⣿⣿⣿⣿⡇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⣿⣿⣿⣿⣿⣿⣿⣿⣿⣿⣿⣿⣿⣿⣿⣿⣿⣿⣿⣿⣿⣿⣿⣿⣿⣿⣿⣿⣿⣿⣿⣿⡏⠀⠀⠀⠀⠀⠀⠀⠀⠀⠀⢸⣿⣿⣿⠃⠀⠀⠀⠀⠀⠀⠀⠀⠀⠀⠀⠀⠀⠀⠹⣿⣿⣿⣿⣿⣿⣿⣿⣿⣿⣿⣿⣿⣿⣿⣿⣿⣿⣿⣿⣿⣿⣿⣿⣿⣿⣿⡇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⣿⣿⣿⣿⣿⣿⣿⣿⣿⣿⣿⣿⣿⣿⣿⣿⣿⣿⣿⣿⣿⣿⣿⣿⣿⣿⣿⣿⣿⣿⣿⣿⠀⠀⠀⠀⠀⠀⠀⠀⠀⠀⠀⢈⣿⣿⡟⠀⠀⠀⠀⠀⠀⠀⠀⠀⠀⠀⠀⠀⠀⠀⠀⠹⣿⣿⣿⣿⣿⣿⣿⣿⣿⣿⣿⣿⣿⣿⣿⣿⣿⣿⣿⣿⣿⣿⣿⣿⣿⣿⡇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⣿⣿⣿⣿⣿⣿⣿⣿⣿⣿⣿⣿⣿⣿⣿⣿⣿⣿⣿⣿⣿⣿⣿⣿⣿⣿⣿⣿⣿⣿⣿⣿⣶⣶⣤⡀⠀⠀⠀⣀⣀⣀⣤⣼⣿⣿⠇⠀⠀⠀⠀⠀⠀⠀⠀⠀⠀⠀⠀⠀⠀⠀⠀⠀⢹⣿⣿⣿⣿⣿⣿⣿⣿⣿⣿⣿⣿⣿⣿⣿⣿⣿⣿⣿⣿⣿⣿⣿⣿⣿⡇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⣿⣿⣿⣿⣿⣿⣿⣿⣿⣿⣿⣿⣿⣿⣿⣿⣿⣿⣿⣿⣿⣿⣿⣿⣿⣿⣿⣿⣿⣿⣿⣿⣿⣿⣿⣿⣦⡀⠈⢿⣿⣿⣿⣿⣿⣿⠀⠀⠀⠀⠀⠀⠀⠀⠀⠀⠀⠀⠀⠀⠀⠀⠀⠀⠀⢻⣿⣿⣿⣿⣿⣿⣿⣿⣿⣿⣿⣿⣿⣿⣿⣿⣿⣿⣿⣿⣿⣿⣿⣿⡇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⣿⣿⣿⣿⣿⣿⣿⣿⣿⣿⣿⣿⣿⣿⣿⣿⣿⣿⣿⣿⣿⣿⣿⣿⣿⣿⣿⣿⣿⣿⣿⣿⣿⣿⣿⣿⣿⣿⣷⣾⣿⣿⣿⣿⣿⡇⠀⠀⠀⠀⠀⠀⠀⠀⠀⠀⠀⠀⠀⠀⠀⠀⠀⠀⠀⠈⢿⣿⣿⣿⣿⣿⣿⣿⣿⣿⣿⣿⣿⣿⣿⣿⣿⣿⣿⣿⣿⣿⣿⣿⡇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⣿⣿⣿⣿⣿⣿⣿⣿⣿⣿⣿⣿⣿⣿⣿⣿⣿⣿⣿⣿⣿⣿⣿⣿⣿⣿⣿⣿⣿⣿⣿⣿⣿⣿⣿⣿⣿⣿⣿⣿⣿⣿⣿⣿⠇⠀⠀⠀⠀⠀⠀⠀⠀⠀⠀⠀⠀⠀⠀⠀⠀⠀⠀⠀⠀⠀⠀⠀⠹⣿⣿⣿⣿⣿⣿⣿⣿⣿⣿⣿⣿⣿⣿⣿⣿⣿⣿⣿⣿⣿⡇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⣿⣿⣿⣿⣿⣿⣿⣿⣿⣿⣿⣿⣿⣿⣿⣿⣿⣿⣿⣿⣿⣿⣿⣿⣿⣿⣿⣿⣿⣿⣿⣿⣿⣿⣿⣿⣿⣿⣿⣿⣿⣿⣿⣿⣿⣿⡿⠿⠟⠉⠀⠀⠀⠀⠀⠀⠀⠙⠻⣿⣿⣿⣿⣿⣿⣿⣿⣿⣿⣿⣿⣿⣿⣿⣿⣿⣿⣿⣿⣿⣿⣿⣿⣿⣿⣿⣿⣿⣿⣿⡇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⣿⣿⣿⣿⣿⣿⣿⣿⣿⣿⣿⣿⣿⣿⣿⣿⣿⣿⣿⣿⣿⣿⣿⣿⣿⣿⣿⣿⣿⣿⣿⣿⣿⣿⣿⣿⣿⣿⣿⣿⣿⣿⣿⣿⣿⣿⠂⠀⠀⠀⠀⠀⠀⠀⠀⠀⠀⠀⠀⠙⢿⣿⣿⣿⣿⣿⣿⣿⣿⣿⣿⣿⣿⣿⣿⣿⣿⣿⣿⣿⣿⣿⣿⣿⣿⣿⣿⣿⣿⣿⡇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⣿⣿⣿⣿⣿⣿⣿⣿⣿⣿⣿⣿⣿⣿⣿⣿⣿⣿⣿⣿⣿⣿⣿⣿⣿⣿⣿⣿⣿⣿⣿⣿⣿⣿⣿⣿⣿⣿⣿⣿⣿⣿⣿⣿⣤⡀⠀⠀⠀⠀⠀⠀⠀⠀⠀⠀⠀⠀⠀⠀⠀⠀⠈⣿⣿⣿⣿⣿⣿⣿⣿⣿⣿⣿⣿⣿⣿⣿⣿⣿⣿⣿⣿⣿⣿⣿⣿⣿⣿⣿⡇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⣿⣿⣿⣿⣿⣿⣿⣿⣿⣿⣿⣿⣿⣿⣿⣿⣿⣿⣿⣿⣿⣿⣿⣿⣿⣿⣿⣿⣿⣿⣿⣿⣿⣿⣿⣿⣿⣿⣿⣿⣿⣿⣿⣿⣿⣷⣦⣤⠀⠀⠀⠀⠀⠀⠀⠀⠀⠀⠀⠀⠀⠀⠀⠘⣿⣿⣿⣿⣿⣿⣿⣿⣿⣿⣿⣿⣿⣿⣿⣿⣿⣿⣿⣿⣿⣿⣿⣿⣿⣿⡇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⣿⣿⣿⣿⣿⣿⣿⣿⣿⣿⣿⣿⣿⣿⣿⣿⣿⣿⣿⣿⣿⣿⣿⣿⣿⣿⣿⣿⣿⣿⣿⣿⣿⣿⣿⣿⣿⣿⣿⣿⣿⣿⣿⣿⣿⣿⣿⣧⡀⠀⠀⠀⠀⠀⠀⠀⠀⠀⠀⠀⠀⠀⠀⠐⣿⣿⣿⣿⣿⣿⣿⣿⣿⣿⣿⣿⣿⣿⣿⣿⣿⣿⣿⣿⣿⣿⣿⣿⣿⣿⡇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⣿⣿⣿⣿⣿⣿⣿⣿⣿⣿⣿⣿⣿⣿⣿⣿⣿⣿⣿⣿⣿⣿⣿⣿⣿⣿⣿⣿⣿⣿⣿⣿⣿⣿⣿⣿⣿⣿⣿⣿⣿⣿⣿⣿⣿⣿⣿⣿⣿⣿⣿⣾⡞⠁⠀⠀⠀⠀⠀⠀⠀⢀⣰⣿⣿⣿⣿⣿⣿⣿⣿⣿⣿⣿⣿⣿⣿⣿⣿⣿⣿⣿⣿⣿⣿⣿⣿⣿⣿⣿⡇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⣿⣿⣿⣿⣿⣿⣿⣿⣿⣿⣿⣿⣿⣿⣿⣿⣿⣿⣿⣿⣿⣿⣿⣿⣿⣿⣿⣿⣿⣿⣿⣿⣿⣿⣿⣿⣿⣿⣿⣿⣿⣿⣿⣿⣿⣿⣿⣿⣿⣿⠟⠋⠀⠀⠀⠀⠀⠀⠀⠈⢢⣾⣿⣿⣿⣿⣿⣿⣿⣿⣿⣿⣿⣿⣿⣿⣿⣿⣿⣿⣿⣿⣿⣿⣿⣿⣿⣿⣿⣿⡇</a:t>
            </a:r>
            <a:br/>
            <a:r>
              <a:t>⣿⣿⣿⣿⣿⣿⣿⣿⣿⣿⣿⣿⣿⣿⣿⣿⣿⣿⣿⣿⣿⣿⣿⣿⣿⣿⣿⣿⣿⣿⣿⣿⣿⡿⠟⠛⠋⠉⣿⣿⣿⣿⣿⣿⣿⣿⣿⣿⡟⠁⠀⠀⠀⠀⠀⠀⠀⠀⠀⠀⠈⢿⣿⣿⣿⣿⣿⣿⣿⣿⣿⣿⣿⣿⣿⣿⣿⣿⣿⣿⣿⣿⣿⣿⣿⣿⣿⣿⣿⣿⡇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⣿⣿⣿⣿⣿⣿⣿⣿⣿⣿⣿⣿⣿⣿⣿⣿⣿⣿⣿⣿⣿⣿⣿⣿⣿⣿⣿⣿⣿⣿⣿⣿⡿⠀⠀⠀⠀⠀⠈⣿⣿⣿⣿⣿⣿⣿⣿⣏⠀⠀⠀⠀⠀⠀⠀⠀⠀⠀⠀⠀⠀⠸⣿⣿⣿⣿⣿⣿⣿⣿⣿⣿⣿⣿⣿⣿⣿⣿⣿⣿⣿⣿⣿⣿⣿⣿⣿⣿⣿⣿⡇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⣿⣿⣿⣿⣿⣿⣿⣿⣿⣿⣿⣿⣿⣿⣿⣿⣿⣿⣿⣿⣿⣿⣿⣿⣿⣿⣿⣿⣿⣿⣿⣿⡇⠀⠀⠀⠀⠀⣲⣿⣿⣿⣿⣿⣿⣿⣿⡏⠀⠀⠀⠀⠀⠀⠀⠀⠀⠀⠀⠀⠀⠀⢿⣿⣿⣿⣿⣿⣿⣿⣿⣿⣿⣿⣿⣿⣿⣿⣿⣿⣿⣿⣿⣿⣿⣿⣿⣿⣿⣿⡇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⣿⣿⣿⣿⣿⣿⣿⣿⣿⣿⣿⣿⣿⣿⣿⣿⣿⣿⣿⣿⣿⣿⣿⣿⣿⣿⣿⣿⣿⣿⣿⣿⡇⠀⠀⠀⠀⠸⣿⣿⣿⣿⣿⣿⣿⣿⡟⠀⠀⠀⠀⠀⠀⠀⠀⠀⠀⠀⠀⠀⣼⣰⣾⣿⣿⣿⣿⣿⣿⣿⣿⣿⣿⣿⣿⣿⣿⣿⣿⣿⣿⣿⣿⣿⣿⣿⣿⣿⣿⣿⡇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⣿⣿⣿⣿⣿⣿⣿⣿⣿⣿⣿⣿⣿⣿⣿⣿⣿⣿⣿⣿⣿⣿⣿⣿⣿⣿⣿⣿⣿⣿⣿⣿⠁⠀⠀⠀⠀⠀⢻⣿⣿⣿⣿⣿⣿⣿⡇⠀⠀⠀⠀⠀⠀⠀⠀⠀⠀⠀⠀⣼⣿⣿⣿⣿⣿⣿⣿⣿⣿⣿⣿⣿⣿⣿⣿⣿⣿⣿⣿⣿⣿⣿⣿⣿⣿⣿⣿⣿⣿⣿⡇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⣿⣿⣿⣿⣿⣿⣿⣿⣿⣿⣿⣿⣿⣿⣿⣿⣿⣿⣿⣿⣿⣿⣿⣿⣿⣿⣿⣿⣿⣿⣿⡟⠀⠀⠀⠀⠀⠀⠀⠈⠉⠛⠛⠿⢿⣿⣿⠀⠀⠀⠀⠀⠀⠀⠀⠀⠀⠀⢀⣿⣿⣿⣿⣿⣿⣿⣿⣿⣿⣿⣿⣿⣿⣿⣿⣿⣿⣿⣿⣿⣿⣿⣿⣿⣿⣿⣿⣿⣿⣿⡇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⣿⣿⣿⣿⣿⣿⣿⣿⣿⣿⣿⣿⣿⣿⣿⣿⣿⣿⣿⣿⣿⣿⣿⣿⣿⣿⣿⣿⣿⣿⣿⡇⠀⠀⠀⠀⠀⠀⠀⠀⠀⠀⠀⠀⠀⠈⠙⠃⠀⠀⠀⠀⠀⠀⠀⠀⠀⠀⢸⣿⣿⣿⣿⣿⣿⣿⣿⣿⣿⣿⣿⣿⣿⣿⣿⣿⣿⣿⣿⣿⣿⣿⣿⣿⣿⣿⣿⣿⣿⣿⡇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⣿⣿⣿⣿⣿⣿⣿⣿⣿⣿⣿⣿⣿⣿⣿⣿⣿⣿⣿⣿⣿⣿⣿⣿⣿⣿⣿⣿⣿⣿⣿⣧⠀⠀⠀⠀⠀⠀⠀⠀⠀⢰⣦⣄⡀⠀⠀⠀⠀⠀⠀⠀⠀⠀⠀⠀⠀⠀⢸⣿⣿⣿⣿⣿⣿⣿⣿⣿⣿⣿⣿⣿⣿⣿⣿⣿⣿⣿⣿⣿⣿⣿⣿⣿⣿⣿⣿⣿⣿⣿⡇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⣿⣿⣿⣿⣿⣿⣿⣿⣿⣿⣿⣿⣿⣿⣿⣿⣿⣿⣿⣿⣿⣿⣿⣿⣿⣿⣿⣿⣿⣿⣿⣿⣇⠀⠀⠀⠀⠀⠀⠀⠀⠈⣿⣿⣿⣶⣄⡀⠀⠀⠀⠀⠀⠀⠀⠀⠀⠀⠀⢻⣿⣿⣿⣿⣿⣿⣿⣿⣿⣿⣿⣿⣿⣿⣿⣿⣿⣿⣿⣿⣿⣿⣿⣿⣿⣿⣿⣿⣿⣿⡇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⣿⣿⣿⣿⣿⣿⣿⣿⣿⣿⣿⣿⣿⣿⣿⣿⣿⣿⣿⣿⣿⣿⣿⣿⣿⣿⣿⣿⣿⣿⣿⣿⣿⠇⠀⠀⠀⠀⠀⠀⠀⠀⢻⣿⣿⣿⣿⣇⠀⠀⠀⠀⠀⠀⠀⠀⠀⠀⠀⠘⣿⣿⣿⣿⣿⣿⣿⣿⣿⣿⣿⣿⣿⣿⣿⣿⣿⣿⣿⣿⣿⣿⣿⣿⣿⣿⣿⣿⣿⣿⡇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⣿⣿⣿⣿⣿⣿⣿⣿⣿⣿⣿⣿⣿⣿⣿⣿⣿⣿⣿⣿⣿⣿⣿⣿⣿⣿⣿⣿⣿⣿⣿⣿⡿⠀⠀⠀⠀⠀⠀⠀⠀⠀⠸⣿⣿⣿⣿⡟⠀⠀⠀⠀⠀⠀⠀⠀⠀⠀⠀⠀⠘⢿⣿⣿⣿⣿⣿⣿⣿⣿⣿⣿⣿⣿⣿⣿⣿⣿⣿⣿⣿⣿⣿⣿⣿⣿⣿⣿⣿⣿⡇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⣿⣿⣿⣿⣿⣿⣿⣿⣿⣿⣿⣿⣿⣿⣿⣿⣿⣿⣿⣿⣿⣿⣿⣿⣿⣿⣿⣿⣿⣿⣿⣿⠃⠀⠀⠀⠀⠀⠀⠀⠀⠀⠀⢿⣿⣿⣿⠇⠀⠀⠀⠀⠀⠀⠀⠀⠀⠀⠀⠀⠀⠈⢿⣿⣿⣿⣿⣿⣿⣿⣿⣿⣿⣿⣿⣿⣿⣿⣿⣿⣿⣿⣿⣿⣿⣿⣿⣿⣿⣿⡇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⣿⣿⣿⣿⣿⣿⣿⣿⣿⣿⣿⣿⣿⣿⣿⣿⣿⣿⣿⣿⣿⣿⣿⣿⣿⣿⣿⣿⣿⣿⣿⡟⠀⠀⠀⠀⠀⠀⠀⠀⠀⠀⠀⢸⣿⣿⡿⠀⠀⠀⠀⠀⠀⠀⠀⠀⠀⠀⠀⠀⠀⠀⠀⢻⣿⣿⣿⣿⣿⣿⣿⣿⣿⣿⣿⣿⣿⣿⣿⣿⣿⣿⣿⣿⣿⣿⣿⣿⣿⣿⡇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⣿⣿⣿⣿⣿⣿⣿⣿⣿⣿⣿⣿⣿⣿⣿⣿⣿⣿⣿⣿⣿⣿⣿⣿⣿⣿⣿⣿⣿⣿⣿⣇⠀⠀⠀⠀⠀⠀⠀⠀⠀⠀⠀⣸⣿⣿⠇⠀⠀⠀⠀⠀⠀⠀⠀⠀⠀⠀⠀⠀⠀⠀⠀⠀⢻⣿⣿⣿⣿⣿⣿⣿⣿⣿⣿⣿⣿⣿⣿⣿⣿⣿⣿⣿⣿⣿⣿⣿⣿⣿⡇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⣿⣿⣿⣿⣿⣿⣿⣿⣿⣿⣿⣿⣿⣿⣿⣿⣿⣿⣿⣿⣿⣿⣿⣿⣿⣿⣿⣿⣿⣿⣿⣿⣿⣿⣶⣄⠀⠀⢤⣴⣦⣴⣾⣿⣿⣿⠀⠀⠀⠀⠀⠀⠀⠀⠀⠀⠀⠀⠀⠀⠀⠀⠀⠀⠀⢿⣿⣿⣿⣿⣿⣿⣿⣿⣿⣿⣿⣿⣿⣿⣿⣿⣿⣿⣿⣿⣿⣿⣿⣿⡇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⣿⣿⣿⣿⣿⣿⣿⣿⣿⣿⣿⣿⣿⣿⣿⣿⣿⣿⣿⣿⣿⣿⣿⣿⣿⣿⣿⣿⣿⣿⣿⣿⣿⣿⣿⣿⣦⣄⣈⣿⣿⣿⣿⣿⣿⡇⠀⠀⠀⠀⠀⠀⠀⠀⠀⠀⠀⠀⠀⠀⠀⠀⠀⠀⠀⠈⣿⣿⣿⣿⣿⣿⣿⣿⣿⣿⣿⣿⣿⣿⣿⣿⣿⣿⣿⣿⣿⣿⣿⣿⡇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⠀⠀⠀⠀⠀⠀⠀⠀⠀⠀⠀⠀⠀⠀⠀⠀⠀⠀⠀⠀⠀⠀⠀⠀⠀⣠⣴⣶⣶⡄⠀⠀⠀⠀⠀⠀⠀⠀⠀⠀⠀⠀⠀⠀⠀⠀⠀⠀⠀⠀⠀⠀⠀⠀⢀⣠⣤⣶⣿⣿⣿⣿⣿⣿⣿⣿⣿⣿⣿⣿⣿⣿⣿⣿⣿⣿⣶⣤⣀⠀⠀⠀⠀⠀⠀⠀⠀⠀⠀⠀⠀</a:t>
            </a:r>
            <a:br/>
            <a:r>
              <a:t>⠀⠀⠀⠀⠀⠀⠀⠀⠀⠀⠀⠀⠀⠀⠀⠀⠀⠀⠀⠀⠀⠀⣀⣴⣾⣿⣿⣿⣿⡇⠀⠀⠀⠀⠀⠀⠀⠀⠀⠀⠀⠀⠀⠀⠀⠀⠀⠀⠀⠀⠀⢀⣴⣿⣿⣿⣿⣿⣿⣿⣿⣿⣿⣿⣿⣿⣿⣿⣿⣿⣿⣿⣿⣿⣿⣿⣿⣿⣿⣷⣄⡀⠀⠀⠀⠀⠀⠀⠀⠀⠀</a:t>
            </a:r>
            <a:br/>
            <a:r>
              <a:t>⠀⠀⠀⠀⠀⠀⠀⠀⠀⠀⠀⠀⠀⠀⠀⠀⠀⠀⠀⠀⢀⣾⣿⣿⣿⣿⣿⣿⣿⡇⠀⠀⠀⠀⠀⠀⠀⠀⠀⠀⠀⠀⠀⠀⠀⠀⠀⠀⠀⢀⣴⣿⣿⣿⣿⣿⣿⣿⣿⣿⣿⣿⣿⣿⣿⣿⣿⣿⣿⣿⣿⣿⣿⣿⣿⣿⣿⣿⣿⣿⣿⣿⣦⣄⠀⠀⠀⠀⠀⠀⠀</a:t>
            </a:r>
            <a:br/>
            <a:r>
              <a:t>⠀⠀⠀⠀⠀⠀⠀⠀⠀⠀⠀⠀⠀⠀⠀⠀⠀⠀⠀⠀⣿⣿⣿⣿⣿⣿⣿⣿⣿⣿⣿⣿⣿⣷⣶⣶⣤⡀⠀⠀⠀⠀⠀⠀⠀⠀⠀⠀⣰⣿⣿⣿⣿⣿⣿⣿⣿⣿⣿⣿⣿⣿⣿⣿⣿⣿⣿⣿⣿⣿⣿⣿⣿⣿⣿⣿⣿⣿⣿⣿⣿⣿⣿⣿⣷⣦⡀⠀⠀⠀⠀</a:t>
            </a:r>
            <a:br/>
            <a:r>
              <a:t>⠀⠀⠀⠀⠀⠀⠀⠀⠀⠀⠀⠀⠀⠀⠀⠀⠀⠀⠀⠀⠹⣿⣿⣿⣿⣿⣿⣿⣿⣿⣿⣿⣿⣿⣿⣿⣿⠃⠀⠀⠀⠀⠀⠀⠀⠀⢀⣼⣿⣿⣿⣿⣿⣿⣿⣿⣿⣿⣿⣿⣿⣿⣿⣿⣿⣿⣿⣿⣿⣿⣿⣿⣿⣿⣿⣿⣿⣿⣿⣿⣿⣿⣿⣿⣿⣿⣿⣶⣤⡀⠀</a:t>
            </a:r>
            <a:br/>
            <a:r>
              <a:t>⠀⠀⠀⠀⠀⠀⠀⠀⠀⠀⠀⠀⠀⠀⠀⠀⠀⠀⠀⠀⠀⠙⢿⣿⣿⣿⣿⣿⣿⣿⣿⣿⣿⣿⣿⡿⠁⠀⠀⠀⠀⠀⠀⠀⠀⢀⣾⣿⣿⣿⣿⣿⣿⣿⣿⣿⣿⣿⣿⣿⣿⣿⣿⣿⣿⣿⣿⣿⣿⣿⣿⣿⣿⣿⣿⠋⠉⠉⠉⠛⠛⠿⣿⣿⣿⣿⣿⣿⣿⣿⡇</a:t>
            </a:r>
            <a:br/>
            <a:r>
              <a:t>⠀⠀⠀⠀⠀⠀⠀⠀⠀⠀⠀⠀⠀⠀⠀⠀⠀⠀⠀⠀⠀⠀⠀⠙⢿⣿⣿⣿⣿⣿⣿⣿⣿⣿⡿⠀⠀⠀⠀⣀⣀⣀⣠⣤⣶⣿⣿⣿⣿⣿⣿⣿⣿⣿⣿⣿⣿⣿⣿⣿⣿⣿⣿⣿⣿⣿⣿⣿⣿⣿⣿⣿⣿⣿⣿⠀⠀⠀⠀⠀⠀⠀⠀⠉⠛⠿⣿⣿⣿⣿⡇</a:t>
            </a:r>
            <a:br/>
            <a:r>
              <a:t>⠀⠀⠀⠀⠀⠀⠀⠀⠀⠀⠀⠀⠀⠀⠀⠀⠀⠀⠀⠀⠀⠀⠀⠀⠀⠉⠻⢿⣿⣿⣿⣿⣿⣿⣷⣤⣶⣾⣿⣿⣿⣿⣿⣿⣿⣿⣿⣿⣿⣿⣿⣿⣿⣿⣿⣿⣿⣿⣿⣿⣿⣿⣿⣿⣿⣿⣿⣿⣿⣿⣿⣿⣿⣿⣿⡇⠀⠀⠀⠀⠀⠀⠀⠀⠀⠀⠀⠉⠛⠛⠇</a:t>
            </a:r>
            <a:br/>
            <a:r>
              <a:t>⠀⠀⠀⠀⠀⠀⠀⠀⠀⠀⠀⠀⠀⠀⠀⠀⠀⣀⣤⣤⣤⣤⣤⣤⣤⣤⣤⣤⣭⣿⣿⣿⣿⣿⣿⣿⣿⣿⣿⣿⣿⣿⣿⣿⣿⣿⣿⣿⣿⣿⣿⣿⣿⣿⣿⣿⣿⣿⣿⣿⣿⣿⣿⣿⣿⣿⣿⣿⣿⣿⣿⣿⣿⣿⣿⡇⠀⠀⠀⠀⠀⠀⠀⠀⠀⠀⠀⠀⠀⠀⠀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⠀⠀⠀⠀⠀⠀⠀⠀⠀⠀⠀⠀⠀⠀⠀⠀⣀⣴⣿⣿⣿⣿⣿⣿⣿⣿⣿⣿⣿⣿⣿⣿⣿⣿⣿⣿⣿⣿⣿⣿⣿⣿⣿⣿⣿⣿⣿⣿⣿⣿⣿⣿⣿⣿⣿⣿⣿⣿⣿⣿⣿⣿⣿⣿⣿⣿⣿⣿⣿⣿⣿⣿⣿⣿⣿⣇⠀⠀⠀⠀⠀⠀⠀⠀⠀⠀⠀⠀⠀⠀⠀</a:t>
            </a:r>
            <a:br/>
            <a:r>
              <a:t>⠀⠀⠀⠀⠀⠀⠀⠀⠀⠀⠀⠀⠀⠀⠀⠀⠀⠉⣻⣿⣿⣿⣿⣿⣿⣿⣿⣿⣿⣿⣿⣿⣿⣿⣿⣿⣿⣿⣿⣿⣿⣿⣿⣿⣿⣿⣿⣿⣿⣿⣿⣿⣿⣿⣿⣿⣿⣿⣿⣿⣿⣿⣿⣿⣿⣿⣿⣿⣿⣿⣿⣿⣿⣿⣿⣿⣿⣿⣿⣷⣶⣶⣦⣤⣤⣀⣀⣀⠀⠀⠀</a:t>
            </a:r>
            <a:br/>
            <a:r>
              <a:t>⠀⠀⠀⠀⠀⠀⠀⠀⠀⠀⠀⠀⠀⠀⠀⠀⠀⠉⠁⠻⣿⣿⣿⣿⣿⣿⣿⣿⣿⣿⣿⣿⣿⣿⣿⣿⣿⣿⣿⣿⣿⣿⣿⣿⣿⣿⣿⣿⣿⣿⣿⣿⣿⣿⣿⣿⣿⣿⣿⣿⣿⣿⣿⣿⣿⣿⣿⣿⣿⣿⣿⣿⣿⣿⣿⣿⣿⣿⣿⣿⣿⣿⣿⣿⣿⣿⣿⣿⣿⣿⡇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⠀⠀⠀⠀⠀⠀⠀⠀⠀⠀⠀⠀⠀⠀⠀⠀⠀⠀⠀⠀⠀⠈⠉⠉⠹⢿⣿⣿⣿⣿⣿⣿⣿⣿⣿⣿⣿⣿⣿⣿⣿⣿⣿⣿⣿⣿⣿⣿⣿⣿⣿⣿⣿⣿⣿⣿⣿⣿⣿⣿⣿⣿⣿⣿⣿⣿⣿⣿⣿⣿⣿⣿⣿⣿⣿⣿⣿⣿⣿⣿⣿⣿⣿⣿⣿⣿⣿⣿⣿⣿⡇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⠀⠀⠀⠀⠀⠀⠀⠀⠀⠀⠀⠀⠀⠀⠀⠀⠀⠀⠀⠀⠀⠀⠀⠀⠀⠀⠉⠛⠻⠿⢿⣿⣿⣿⣿⣿⣿⣿⣿⣿⣿⣿⣿⣿⣿⣿⣿⣿⣿⣿⣿⣿⣿⣿⣿⣿⣿⣿⣿⣿⣿⣿⣿⣿⣿⣿⣿⣿⣿⣿⣿⣿⣿⣿⣿⣿⣿⣿⣿⣿⣿⣿⣿⣿⣿⣿⣿⣿⣿⣿⡇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⠀⠀⠀⠀⠀⠀⠀⠀⠀⠀⠀⠀⠀⠀⠀⠀⠀⠀⠀⠀⠀⠀⠀⠀⠀⠀⠀⠀⠀⠀⠀⠀⠀⠉⠙⠻⣿⣿⣿⣿⣿⣿⣿⣿⣿⣿⣿⣿⣿⣿⣿⣿⣿⣿⣿⣿⣿⣿⣿⣿⣿⣿⣿⣿⣿⣿⣿⣿⣿⣿⣿⣿⣿⣿⣿⣿⣿⣿⣿⣿⣿⣿⣿⣿⣿⣿⣿⣿⣿⣿⡇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⠀⠀⠀⠀⠀⠀⠀⠀⠀⠀⠀⠀⠀⠀⠀⠀⠀⠀⠀⠀⠀⠀⠀⠀⠀⠀⠀⠀⠀⠀⠀⠀⠀⠀⠀⠀⠀⠀⠉⠉⣿⣿⣿⣿⣿⣿⣿⣿⣿⣿⣿⣿⣿⣿⣿⣿⣿⣿⣿⣿⣿⣿⣿⣿⣿⣿⣿⣿⣿⣿⣿⣿⣿⣿⣿⣿⣿⣿⣿⣿⣿⣿⣿⣿⣿⣿⣿⣿⣿⣿⡇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⠀⠀⠀⠀⠀⠀⠀⠀⠀⠀⠀⠀⠀⠀⠀⠀⠀⠀⠀⠀⠀⠀⠀⠀⠀⠀⠀⠀⠀⠀⠀⠀⠀⠀⠀⠀⠀⠀⠀⠀⠈⠋⠻⠽⡁⠙⠻⣿⣿⣿⣿⣿⣿⣿⣿⣿⣿⣿⣿⣿⣿⣿⣿⣿⣿⣿⣿⣿⣿⣿⣿⣿⣿⣿⣿⣿⣿⣿⣿⣿⣿⣿⣿⣿⣿⣿⣿⣿⣿⣿⡇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⠀⠀⠀⠀⠀⠀⠀⠀⠀⠀⠀⠀⠀⠀⠀⠀⠀⠀⠀⠀⠀⠀⠀⠀⠀⠀⠀⠀⠀⠀⠀⠀⠀⠀⠀⠀⠀⠀⠀⠀⠀⠀⠀⠀⠀⠀⢀⣼⣿⣿⣿⣿⣿⣿⣿⣿⣿⣿⣿⣿⣿⣿⣿⣿⣿⣿⣿⣿⣿⣿⣿⣿⣿⣿⣿⣿⣿⣿⣿⣿⣿⣿⣿⣿⣿⣿⣿⣿⣿⣿⡇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⠀⠀⠀⠀⠀⠀⠀⠀⠀⠀⠀⠀⠀⠀⠀⠀⠀⠀⠀⠀⠀⠀⠀⠀⠀⠀⠀⠀⠀⠀⠀⠀⠀⠀⠀⠀⠀⠀⠀⠀⠀⠀⠀⡀⠀⢀⣿⣿⣿⣿⣿⣿⣿⣿⣿⣿⣿⣿⣿⣿⣿⣿⣿⣿⣿⣿⣿⣿⣿⣿⣿⣿⣿⣿⣿⣿⣿⣿⣿⣿⣿⣿⣿⣿⣿⣿⣿⣿⣿⣿⡇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⠀⠀⠀⠀⠀⠀⠀⠀⠀⠀⠀⠀⠀⠀⠀⠀⠀⠀⠀⠀⠀⠀⠀⠀⠀⠀⠀⠀⠀⠀⠀⠀⠀⠀⠀⠀⠀⠀⠀⠀⠀⠀⠀⠙⣤⣿⣿⣿⣿⣿⣿⣿⣿⣿⣿⣿⣿⣿⣿⣿⣿⣿⣿⣿⣿⣿⣿⣿⣿⣿⣿⣿⣿⣿⣿⣿⣿⣿⣿⣿⣿⣿⣿⣿⣿⣿⣿⣿⣿⣿⡇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⠀⠀⠀⠀⠀⠀⠀⠀⠀⠀⠀⠀⠀⠀⠀⠀⠀⠀⠀⠀⠀⠀⠀⠀⠀⠀⠀⠀⠀⠀⠀⠀⠀⠀⠀⠀⠀⠀⠀⠀⠀⢀⣤⣿⣿⣿⣿⣿⣿⣿⣿⣿⣿⣿⣿⣿⠟⢿⣿⣿⣿⣿⣿⣿⣿⣿⣿⣿⣿⣿⣿⣿⣿⣿⣿⣿⣿⣿⣿⣿⣿⣿⣿⣿⣿⣿⣿⣿⣿⣿⡇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⠀⠀⠀⠀⠀⠀⠀⠀⠀⠀⠀⠀⠀⠀⠀⠀⠀⠀⠀⠀⠀⠀⠀⠀⠀⠀⠀⠀⠀⠀⠀⠀⠀⠀⠀⠀⠀⠀⠀⠀⢠⣿⣿⣿⣿⣿⣿⣿⣿⣿⣿⣿⣿⣿⣿⡇⠀⣾⣿⣿⣿⣿⣿⣿⣿⣿⣿⣿⣿⣿⣿⣿⣿⣿⣿⣿⣿⣿⣿⣿⣿⣿⣿⣿⣿⣿⣿⣿⣿⣿⡇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⠀⠀⠀⠀⠀⠀⠀⠀⠀⠀⠀⠀⠀⠀⠀⠀⠀⠀⠀⠀⠀⠀⠀⠀⠀⠀⠀⠀⠀⠀⠀⠀⠀⠀⠀⠀⠀⠀⠀⠀⢸⣿⣿⣿⣿⣿⣿⣿⣿⣿⣿⣿⣿⣿⣿⠇⠀⠈⢿⣿⣿⣿⣿⣿⣿⣿⣿⣿⣿⣿⣿⣿⣿⣿⣿⣿⣿⣿⣿⣿⣿⣿⣿⣿⣿⣿⣿⣿⣿⣿⡇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⠀⠀⠀⠀⠀⠀⠀⠀⠀⠀⠀⠀⠀⠀⠀⠀⠀⠀⠀⠀⠀⠀⠀⠀⠀⠀⠀⠀⠀⠀⠀⠀⠀⠀⠀⠀⠀⠀⠀⠀⠀⢿⣿⣿⣿⣿⣿⣿⣿⣿⣿⣿⣿⣿⣷⣄⠀⢀⣼⣿⣿⣿⣿⣿⣿⣿⣿⣿⣿⣿⣿⣿⣿⣿⣿⣿⣿⣿⣿⣿⣿⣿⣿⣿⣿⣿⣿⣿⣿⣿⡇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⠀⠀⠀⠀⠀⠀⠀⠀⠀⠀⠀⠀⠀⠀⠀⠀⠀⠀⠀⠀⠀⠀⠀⠀⠀⠀⠀⠀⠀⠀⠀⠀⠀⠀⠀⠀⠀⠀⠀⠀⠀⠀⠙⢿⣿⣿⣿⣿⣿⣿⣿⣿⣿⣿⣿⣿⣷⣿⣿⣿⣿⣿⣿⣿⣿⣿⣿⣿⣿⣿⣿⣿⣿⣿⣿⣿⣿⣿⣿⣿⣿⣿⣿⣿⣿⣿⣿⣿⣿⣿⡇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⠀⠀⠀⠀⠀⠀⠀⠀⠀⠀⠀⠀⠀⠀⠀⠀⠀⠀⠀⠀⠀⠀⠀⠀⠀⠀⠀⠀⠀⠀⠀⠀⠀⠀⠀⠀⠀⠀⠀⠀⠀⠀⠀⠀⠙⠻⠿⠿⣿⣿⣿⣿⣿⣿⣿⣿⣿⣿⣿⣿⣿⣿⣿⣿⣿⣿⣿⣿⣿⣿⣿⣿⣿⣿⣿⣿⣿⣿⣿⣿⡻⢿⣿⣿⣿⣿⣟⠻⠿⢿⡇</a:t>
            </a:r>
            <a:br/>
            <a:r>
              <a:t>⠀⠀⠀⠀⠀⠀⠀⠀⠀⠀⠀⠀⠀⠀⠀⠀⠀⠀⠀⠀⠀⠀⠀⠀⠀⠀⠀⠀⠀⠀⠀⠀⠀⠀⠀⠀⠀⠀⠀⠀⠀⠀⠀⠀⠀⠀⠀⠀⠀⠀⠀⠉⠙⢿⣿⣿⣿⣿⣿⣿⣿⣿⣿⣿⣿⣿⣿⣿⣿⣿⣿⣿⣿⣿⣿⣿⣿⣿⣿⣿⣿⡄⠈⠛⢿⣿⣿⣿⡲⠄⠀</a:t>
            </a:r>
            <a:br/>
            <a:r>
              <a:t>⠀⠀⠀⠀⠀⠀⠀⠀⠀⠀⠀⠀⠀⠀⠀⠀⠀⠀⠀⠀⠀⠀⠀⠀⠀⠀⠀⠀⠀⠀⠀⠀⠀⠀⠀⠀⠀⠀⠀⠀⠀⠀⠀⠀⠀⠀⠀⠀⠀⠀⠀⠀⠀⠘⣿⣿⣿⣿⣿⣿⣿⣿⣿⣿⣿⣿⣿⣿⣿⣿⣿⣿⣿⣿⣿⣿⣿⣿⣿⣿⣿⣿⣆⠀⠀⠈⠙⠻⢷⡀⠀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⠀⠀⠀⠀⠀⠀⠀⠀⠀⠀⠀⠀⠀⠀⠀⠀⠀⠀⠀⠀⠀⠀⠀⠀⠀⠀⠀⠀⠀⠀⠀⠀⠀⠀⠀⠀⠀⠀⠀⠀⠀⠀⠀⠀⠀⠀⠀⠀⠀⠀⠀⠀⠀⢀⣿⣿⣿⣿⣿⣿⣿⣿⣿⣿⣿⣿⣿⣿⣿⣿⣿⣿⣿⣿⣿⣿⣿⣿⣿⣿⣿⣿⣿⣆⠀⠀⠀⠀⠀⠉⠂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⠀⠀⠀⠀⠀⠀⠀⠀⠀⠀⠀⠀⠀⠀⠀⠀⠀⠀⠀⠀⠀⠀⠀⠀⠀⠀⠀⠀⠀⠀⠀⠀⠀⠀⠀⠀⠀⠀⠀⠀⠀⠀⠀⠀⠀⠀⠀⠀⠀⠀⠀⠀⠀⣾⣿⣿⣿⣿⣿⣿⣿⣿⣿⣿⣿⣿⣿⣿⣿⣿⣿⣿⣿⣿⣿⣿⣿⣿⣿⣿⣿⣿⣿⣿⣧⠀⠀⠀⠀⠀⠀</a:t>
            </a:r>
            <a:br/>
            <a:r>
              <a:t>⠀⠀⠀⠀⠀⠀⠀⠀⠀⠀⠀⠀⠀⠀⠀⠀⠀⠀⠀⠀⠀⠀⠀⠀⠀⠀⠀⠀⠀⠀⠀⠀⠀⠀⠀⠀⠀⠀⠀⠀⠀⠀⠀⠀⠀⠀⠀⠀⠀⠀⠀⠀⠀⠹⣿⣿⣿⣿⣿⣿⣿⣿⣿⣿⣿⣿⣿⣿⣿⣿⣿⣿⣿⣿⣿⣿⣿⣿⣿⣿⣿⣿⣿⣿⣿⣧⠀⠀⠀⠀⠀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⠀⠀⠀⠀⠀⠀⠀⠀⠀⠀⠀⠀⠀⠀⠀⠀⠀⠀⠀⠀⠀⠀⠀⠀⠀⠀⠀⠀⠀⠀⠀⠀⠀⠀⠀⠀⠀⠀⠀⠀⠀⠀⠀⠀⠀⠀⠀⠀⠀⠀⠀⠀⠀⠀⢸⣿⣿⣿⣿⣿⣿⣿⣿⣿⣿⣿⣿⣿⣿⣿⣿⣿⣿⣿⣿⣿⣿⣿⣿⣿⣿⣿⣿⣿⣿⣿⣧⠀⠀⠀⠀</a:t>
            </a:r>
            <a:br/>
            <a:r>
              <a:t>⠀⠀⠀⠀⠀⠀⠀⠀⠀⠀⠀⠀⠀⠀⠀⠀⠀⠀⠀⠀⠀⠀⠀⠀⠀⠀⠀⠀⠀⠀⠀⠀⠀⠀⠀⠀⠀⠀⠀⠀⠀⠀⠀⠀⠀⠀⠀⠀⠀⠀⠀⠀⠀⠀⢼⣿⣿⣿⣿⣿⣿⣿⣿⣿⣿⣿⣿⣿⣿⣿⣿⣿⣿⣿⣿⣿⣿⣿⣿⣿⣿⣿⣿⣿⣿⣿⣿⣇⠀⠀⠀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⠀⠀⠀⠀⠀⠀⠀⠀⠀⠀⠀⠀⠀⠀⠀⠀⠀⠀⠀⠀⠀⠀⠀⠀⠀⠀⠀⠀⠀⠀⠀⠀⠀⠀⠀⠀⠀⠀⠀⠀⠀⠀⠀⠀⠀⠀⠀⠀⠀⠀⠀⠀⠀⠀⢠⣿⣿⣿⣿⣿⣿⣿⣿⣿⣿⣿⣿⣿⣿⣿⣿⣿⣿⣿⣿⣿⣿⣿⣿⣿⣿⣿⣿⣿⣿⣿⣿⣿⣆⠀⠀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⣿⣿⣿⣿⣿⣿⣿⣿⣿⣿⣿⣿⣿⣿⣿⣿⣿⣿⣿⣿⣿⣿⣿⣿⣿⣿⣿⣿⣿⣿⣿⣿⣿⣿⣿⣿⣿⣿⣿⣿⣿⣿⣿⣿⣿⣿⣿⣿⣿⣿⣿⡿⠿⠿⠿⢿⣿⣿⣿⣿⣿⣿⣿⣿⣿⣿⣿⣿⣿⣿⣿⣿⣿⣿⣿⣿⣿⣿⣿⣿⣿⣿⣿⣿⣿⣿⣿⣿⣿⣿⡇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⣿⣿⣿⣿⣿⣿⣿⣿⣿⣿⣿⣿⣿⣿⣿⣿⣿⣿⣿⣿⣿⣿⣿⣿⣿⣿⣿⣿⣿⣿⣿⣿⣿⣿⣿⣿⣿⣿⣿⣿⣿⣿⣿⣿⣿⣿⡿⠿⠛⠉⠀⠀⠀⠀⠀⠀⠀⠉⠻⣿⣿⣿⣿⣿⣿⣿⣿⣿⣿⣿⣿⣿⣿⣿⣿⣿⣿⣿⣿⣿⣿⣿⣿⣿⣿⣿⣿⣿⣿⣿⡇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⣿⣿⣿⣿⣿⣿⣿⣿⣿⣿⣿⣿⣿⣿⣿⣿⣿⣿⣿⣿⣿⣿⣿⣿⣿⣿⣿⣿⣿⣿⣿⣿⣿⣿⣿⣿⣿⣿⣿⣿⣿⣿⣿⣿⣿⡿⠂⠀⠀⠀⠀⠀⠀⠀⠀⠀⠀⠀⠀⠈⠻⣿⣿⣿⣿⣿⣿⣿⣿⣿⣿⣿⣿⣿⣿⣿⣿⣿⣿⣿⣿⣿⣿⣿⣿⣿⣿⣿⣿⣿⡇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⣿⣿⣿⣿⣿⣿⣿⣿⣿⣿⣿⣿⣿⣿⣿⣿⣿⣿⣿⣿⣿⣿⣿⣿⣿⣿⣿⣿⣿⣿⣿⣿⣿⣿⣿⣿⣿⣿⣿⣿⣿⣿⣿⣿⣤⠀⠀⠀⠀⠀⠀⠀⠀⠀⠀⠀⠀⠀⠀⠀⠀⠀⠀⢿⣿⣿⣿⣿⣿⣿⣿⣿⣿⣿⣿⣿⣿⣿⣿⣿⣿⣿⣿⣿⣿⣿⣿⣿⣿⣿⡇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⣿⣿⣿⣿⣿⣿⣿⣿⣿⣿⣿⣿⣿⣿⣿⣿⣿⣿⣿⣿⣿⣿⣿⣿⣿⣿⣿⣿⣿⣿⣿⣿⣿⣿⣿⣿⣿⣿⣿⣿⣿⣿⣿⣿⣿⣷⣶⣤⠀⠀⠀⠀⠀⠀⠀⠀⠀⠀⠀⠀⠀⠀⠀⠈⣿⣿⣿⣿⣿⣿⣿⣿⣿⣿⣿⣿⣿⣿⣿⣿⣿⣿⣿⣿⣿⣿⣿⣿⣿⣿⡇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⣿⣿⣿⣿⣿⣿⣿⣿⣿⣿⣿⣿⣿⣿⣿⣿⣿⣿⣿⣿⣿⣿⣿⣿⣿⣿⣿⣿⣿⣿⣿⣿⣿⣿⣿⣿⣿⣿⣿⣿⣿⣿⣿⣿⣿⣿⣿⣧⡀⠀⠀⠀⠀⠀⠀⠀⠀⠀⠀⠀⠀⠀⠀⠈⢼⣿⣿⣿⣿⣿⣿⣿⣿⣿⣿⣿⣿⣿⣿⣿⣿⣿⣿⣿⣿⣿⣿⣿⣿⣿⡇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⣿⣿⣿⣿⣿⣿⣿⣿⣿⣿⣿⣿⣿⣿⣿⣿⣿⣿⣿⣿⣿⣿⣿⣿⣿⣿⣿⣿⣿⣿⣿⣿⣿⣿⣿⣿⣿⣿⣿⣿⣿⣿⣿⣿⣿⣿⣿⣿⣿⣦⡀⠀⠀⡀⠀⠀⠀⠀⠀⠀⠀⠀⠀⣘⣿⣿⣿⣿⣿⣿⣿⣿⣿⣿⣿⣿⣿⣿⣿⣿⣿⣿⣿⣿⣿⣿⣿⣿⣿⣿⡇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⣿⣿⣿⣿⣿⣿⣿⣿⣿⣿⣿⣿⣿⣿⣿⣿⣿⣿⣿⣿⣿⣿⣿⣿⣿⣿⣿⣿⣿⣿⣿⣿⣿⣿⣿⣿⣿⣿⣿⣿⣿⣿⣿⣿⣿⣿⣿⣿⣿⣿⣿⣾⡾⠃⠀⠀⠀⠀⠀⠀⠀⢀⢠⣽⣿⣿⣿⣿⣿⣿⣿⣿⣿⣿⣿⣿⣿⣿⣿⣿⣿⣿⣿⣿⣿⣿⣿⣿⣿⣿⡇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⣿⣿⣿⣿⣿⣿⣿⣿⣿⣿⣿⣿⣿⣿⣿⣿⣿⣿⣿⣿⣿⣿⣿⣿⣿⣿⣿⣿⣿⣿⣿⣿⣿⣿⣿⣿⣿⣿⣿⣿⣿⣿⣿⣿⣿⣿⣿⣿⣿⣿⠿⠋⠀⠀⠀⠀⠀⠀⠀⠀⢢⣼⣿⣿⣿⣿⣿⣿⣿⣿⣿⣿⣿⣿⣿⣿⣿⣿⣿⣿⣿⣿⣿⣿⣿⣿⣿⣿⣿⣿⡇</a:t>
            </a:r>
            <a:br/>
            <a:r>
              <a:t>⣿⣿⣿⣿⣿⣿⣿⣿⣿⣿⣿⣿⣿⣿⣿⣿⣿⣿⣿⣿⣿⣿⣿⣿⣿⣿⣿⣿⣿⣿⣿⣿⣿⡿⠟⠛⠋⢹⣿⣿⣿⣿⣿⣿⣿⣿⣿⣿⡿⠁⠀⠀⠀⠀⠀⠀⠀⠀⠀⠀⠀⢿⣿⣿⣿⣿⣿⣿⣿⣿⣿⣿⣿⣿⣿⣿⣿⣿⣿⣿⣿⣿⣿⣿⣿⣿⣿⣿⣿⣿⡇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⣿⣿⣿⣿⣿⣿⣿⣿⣿⣿⣿⣿⣿⣿⣿⣿⣿⣿⣿⣿⣿⣿⣿⣿⣿⣿⣿⣿⣿⣿⣿⣿⡏⠀⠀⠀⠀⠀⠹⣿⣿⣿⣿⣿⣿⣿⣿⡏⠀⠀⠀⠀⠀⠀⠀⠀⠀⠀⠀⠀⠀⠸⣿⣿⣿⣿⣿⣿⣿⣿⣿⣿⣿⣿⣿⣿⣿⣿⣿⣿⣿⣿⣿⣿⣿⣿⣿⣿⣿⣿⡇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⣿⣿⣿⣿⣿⣿⣿⣿⣿⣿⣿⣿⣿⣿⣿⣿⣿⣿⣿⣿⣿⣿⣿⣿⣿⣿⣿⣿⣿⣿⣿⣿⠃⠀⠀⠀⠀⠀⣼⣿⣿⣿⣿⣿⣿⣿⣿⡟⠀⠀⠀⠀⠀⠀⠀⠀⠀⠀⠀⠀⠀⠀⢻⣿⣿⣿⣿⣿⣿⣿⣿⣿⣿⣿⣿⣿⣿⣿⣿⣿⣿⣿⣿⣿⣿⣿⣿⣿⣿⣿⡇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⣿⣿⣿⣿⣿⣿⣿⣿⣿⣿⣿⣿⣿⣿⣿⣿⣿⣿⣿⣿⣿⣿⣿⣿⣿⣿⣿⣿⣿⣿⣿⣿⠀⠀⠀⠀⠀⢸⣿⣿⣿⣿⣿⣿⣿⣿⡟⠀⠀⠀⠀⠀⠀⠀⠀⠀⠀⠀⠀⠀⣰⢠⣼⣿⣿⣿⣿⣿⣿⣿⣿⣿⣿⣿⣿⣿⣿⣿⣿⣿⣿⣿⣿⣿⣿⣿⣿⣿⣿⣿⡇</a:t>
            </a:r>
            <a:br/>
            <a:r>
              <a:t>⣿⣿⣿⣿⣿⣿⣿⣿⣿⣿⣿⣿⣿⣿⣿⣿⣿⣿⣿⣿⣿⣿⣿⣿⣿⣿⣿⣿⣿⣿⣿⡿⠀⠀⠀⠀⠀⠀⣿⣿⣿⣿⣿⣿⣿⣿⡇⠀⠀⠀⠀⠀⠀⠀⠀⠀⠀⠀⠀⢰⣿⣿⣿⣿⣿⣿⣿⣿⣿⣿⣿⣿⣿⣿⣿⣿⣿⣿⣿⣿⣿⣿⣿⣿⣿⣿⣿⣿⣿⣿⡇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⣿⣿⣿⣿⣿⣿⣿⣿⣿⣿⣿⣿⣿⣿⣿⣿⣿⣿⣿⣿⣿⣿⣿⣿⣿⣿⣿⣿⣿⣿⣿⡇⠀⠀⠀⠀⠀⠀⠈⠙⠛⠛⠿⢿⣿⣿⣧⠀⠀⠀⠀⠀⠀⠀⠀⠀⠀⠀⠀⣿⣿⣿⣿⣿⣿⣿⣿⣿⣿⣿⣿⣿⣿⣿⣿⣿⣿⣿⣿⣿⣿⣿⣿⣿⣿⣿⣿⣿⣿⣿⡇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⣿⣿⣿⣿⣿⣿⣿⣿⣿⣿⣿⣿⣿⣿⣿⣿⣿⣿⣿⣿⣿⣿⣿⣿⣿⣿⣿⣿⣿⣿⣿⠀⠀⠀⠀⠀⠀⠀⠀⠀⠀⠀⠀⠀⠈⠙⠻⠄⠀⠀⠀⠀⠀⠀⠀⠀⠀⠀⢸⣿⣿⣿⣿⣿⣿⣿⣿⣿⣿⣿⣿⣿⣿⣿⣿⣿⣿⣿⣿⣿⣿⣿⣿⣿⣿⣿⣿⣿⣿⣿⡇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⣿⣿⣿⣿⣿⣿⣿⣿⣿⣿⣿⣿⣿⣿⣿⣿⣿⣿⣿⣿⣿⣿⣿⣿⣿⣿⣿⣿⣿⣿⣿⡄⠀⠀⠀⠀⠀⠀⠀⠀⠀⢤⣄⡀⠀⠀⠀⠀⠀⠀⠀⠀⠀⠀⠀⠀⠀⠀⢸⣿⣿⣿⣿⣿⣿⣿⣿⣿⣿⣿⣿⣿⣿⣿⣿⣿⣿⣿⣿⣿⣿⣿⣿⣿⣿⣿⣿⣿⣿⣿⡇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⣿⣿⣿⣿⣿⣿⣿⣿⣿⣿⣿⣿⣿⣿⣿⣿⣿⣿⣿⣿⣿⣿⣿⣿⣿⣿⣿⣿⣿⣿⣿⣷⡀⠀⠀⠀⠀⠀⠀⠀⠀⢸⣿⣿⣶⣤⡀⠀⠀⠀⠀⠀⠀⠀⠀⠀⠀⠀⠀⢿⣿⣿⣿⣿⣿⣿⣿⣿⣿⣿⣿⣿⣿⣿⣿⣿⣿⣿⣿⣿⣿⣿⣿⣿⣿⣿⣿⣿⣿⣿⡇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⣿⣿⣿⣿⣿⣿⣿⣿⣿⣿⣿⣿⣿⣿⣿⣿⣿⣿⣿⣿⣿⣿⣿⣿⣿⣿⣿⣿⣿⣿⣿⣿⣿⠂⠀⠀⠀⠀⠀⠀⠀⠀⣿⣿⣿⣿⣿⡇⠀⠀⠀⠀⠀⠀⠀⠀⠀⠀⠀⠸⣿⣿⣿⣿⣿⣿⣿⣿⣿⣿⣿⣿⣿⣿⣿⣿⣿⣿⣿⣿⣿⣿⣿⣿⣿⣿⣿⣿⣿⣿⡇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⣿⣿⣿⣿⣿⣿⣿⣿⣿⣿⣿⣿⣿⣿⣿⣿⣿⣿⣿⣿⣿⣿⣿⣿⣿⣿⣿⣿⣿⣿⣿⣿⡟⠀⠀⠀⠀⠀⠀⠀⠀⠀⢸⣿⣿⣿⣿⡟⠀⠀⠀⠀⠀⠀⠀⠀⠀⠀⠀⠀⠙⣿⣿⣿⣿⣿⣿⣿⣿⣿⣿⣿⣿⣿⣿⣿⣿⣿⣿⣿⣿⣿⣿⣿⣿⣿⣿⣿⣿⣿⡇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⣿⣿⣿⣿⣿⣿⣿⣿⣿⣿⣿⣿⣿⣿⣿⣿⣿⣿⣿⣿⣿⣿⣿⣿⣿⣿⣿⣿⣿⣿⣿⣿⠁⠀⠀⠀⠀⠀⠀⠀⠀⠀⠈⣿⣿⣿⣿⠇⠀⠀⠀⠀⠀⠀⠀⠀⠀⠀⠀⠀⠀⠘⢿⣿⣿⣿⣿⣿⣿⣿⣿⣿⣿⣿⣿⣿⣿⣿⣿⣿⣿⣿⣿⣿⣿⣿⣿⣿⣿⣿⡇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⣿⣿⣿⣿⣿⣿⣿⣿⣿⣿⣿⣿⣿⣿⣿⣿⣿⣿⣿⣿⣿⣿⣿⣿⣿⣿⣿⣿⣿⣿⣿⡏⠀⠀⠀⠀⠀⠀⠀⠀⠀⠀⠀⣿⣿⣿⡿⠀⠀⠀⠀⠀⠀⠀⠀⠀⠀⠀⠀⠀⠀⠀⠈⢿⣿⣿⣿⣿⣿⣿⣿⣿⣿⣿⣿⣿⣿⣿⣿⣿⣿⣿⣿⣿⣿⣿⣿⣿⣿⣿⡇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⣿⣿⣿⣿⣿⣿⣿⣿⣿⣿⣿⣿⣿⣿⣿⣿⣿⣿⣿⣿⣿⣿⣿⣿⣿⣿⣿⣿⣿⣿⣿⠅⠀⠀⠀⠀⠀⠀⠀⠀⠀⠀⠀⢸⣿⣿⡇⠀⠀⠀⠀⠀⠀⠀⠀⠀⠀⠀⠀⠀⠀⠀⠀⠈⢿⣿⣿⣿⣿⣿⣿⣿⣿⣿⣿⣿⣿⣿⣿⣿⣿⣿⣿⣿⣿⣿⣿⣿⣿⣿⡇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⣿⣿⣿⣿⣿⣿⣿⣿⣿⣿⣿⣿⣿⣿⣿⣿⣿⣿⣿⣿⣿⣿⣿⣿⣿⣿⣿⣿⣿⣿⣿⣷⣶⣦⣄⠀⠀⠀⢀⣀⣀⣠⣴⣿⣿⣿⠀⠀⠀⠀⠀⠀⠀⠀⠀⠀⠀⠀⠀⠀⠀⠀⠀⠀⠈⢿⣿⣿⣿⣿⣿⣿⣿⣿⣿⣿⣿⣿⣿⣿⣿⣿⣿⣿⣿⣿⣿⣿⣿⣿⡇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⣿⣿⣿⣿⣿⣿⣿⣿⣿⣿⣿⣿⣿⣿⣿⣿⣿⣿⣿⣿⣿⣿⣿⣿⣿⣿⣿⣿⣿⣿⣿⣿⣿⣿⣿⣷⣄⠀⠹⣿⣿⣿⣿⣿⣿⡇⠀⠀⠀⠀⠀⠀⠀⠀⠀⠀⠀⠀⠀⠀⠀⠀⠀⠀⠀⠘⣿⣿⣿⣿⣿⣿⣿⣿⣿⣿⣿⣿⣿⣿⣿⣿⣿⣿⣿⣿⣿⣿⣿⣿⡇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⣿⣿⣿⣿⣿⣿⣿⣿⣿⣿⣿⣿⣿⣿⣿⣿⣿⣿⣿⣿⣿⣿⣿⣿⣿⣿⣿⣿⣿⣿⣿⣿⣿⣿⣿⣿⣿⣿⣾⣿⣿⣿⣿⣿⣿⠃⠀⠀⠀⠀⠀⠀⠀⠀⠀⠀⠀⠀⠀⠀⠀⠀⠀⠀⠀⠀⠸⣿⣿⣿⣿⣿⣿⣿⣿⣿⣿⣿⣿⣿⣿⣿⣿⣿⣿⣿⣿⣿⣿⣿⡇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⣿⣿⣿⣿⣿⣿⣿⣿⣿⣿⣿⣿⣿⣿⣿⣿⣿⣿⣿⣿⣿⣿⣿⣿⣿⣿⣿⣿⣿⣿⣿⣿⣿⣿⣿⣿⣿⣿⣿⣿⣿⣿⣿⣿⣿⣿⣿⣿⣿⣿⡿⠿⠟⠛⠛⠻⠿⢿⣿⣿⣿⣿⣿⣿⣿⣿⣿⣿⣿⣿⣿⣿⣿⣿⣿⣿⣿⣿⣿⣿⣿⣿⣿⣿⣿⣿⣿⣿⣿⣿⡇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⣿⣿⣿⣿⣿⣿⣿⣿⣿⣿⣿⣿⣿⣿⣿⣿⣿⣿⣿⣿⣿⣿⣿⣿⣿⣿⣿⣿⣿⣿⣿⣿⣿⣿⣿⣿⣿⣿⣿⣿⣿⣿⣿⣿⣿⣿⡿⠛⠋⠁⠀⠀⠀⠀⠀⠀⠀⠀⠈⠻⣿⣿⣿⣿⣿⣿⣿⣿⣿⣿⣿⣿⣿⣿⣿⣿⣿⣿⣿⣿⣿⣿⣿⣿⣿⣿⣿⣿⣿⣿⡇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⣿⣿⣿⣿⣿⣿⣿⣿⣿⣿⣿⣿⣿⣿⣿⣿⣿⣿⣿⣿⣿⣿⣿⣿⣿⣿⣿⣿⣿⣿⣿⣿⣿⣿⣿⣿⣿⣿⣿⣿⣿⣿⣿⣿⣿⡿⠃⠀⠀⠀⠀⠀⠀⠀⠀⠀⠀⠀⠀⠀⠈⢻⣿⣿⣿⣿⣿⣿⣿⣿⣿⣿⣿⣿⣿⣿⣿⣿⣿⣿⣿⣿⣿⣿⣿⣿⣿⣿⣿⣿⡇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⣿⣿⣿⣿⣿⣿⣿⣿⣿⣿⣿⣿⣿⣿⣿⣿⣿⣿⣿⣿⣿⣿⣿⣿⣿⣿⣿⣿⣿⣿⣿⣿⣿⣿⣿⣿⣿⣿⣿⣿⣿⣿⣿⣿⣿⣿⣷⡦⠀⠀⠀⠀⠀⠀⠀⠀⠀⠀⠀⠀⠀⠀⠀⠀⢻⣿⣿⣿⣿⣿⣿⣿⣿⣿⣿⣿⣿⣿⣿⣿⣿⣿⣿⣿⣿⣿⣿⣿⣿⣿⡇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⣿⣿⣿⣿⣿⣿⣿⣿⣿⣿⣿⣿⣿⣿⣿⣿⣿⣿⣿⣿⣿⣿⣿⣿⣿⣿⣿⣿⣿⣿⣿⣿⣿⣿⣿⣿⣿⣿⣿⣿⣿⣿⣿⣿⣿⣿⣿⣧⡀⠀⠀⠀⠀⠀⠀⠀⠀⠀⠀⠀⠀⠀⠀⠀⢊⣿⣿⣿⣿⣿⣿⣿⣿⣿⣿⣿⣿⣿⣿⣿⣿⣿⣿⣿⣿⣿⣿⣿⣿⣿⡇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⣿⣿⣿⣿⣿⣿⣿⣿⣿⣿⣿⣿⣿⣿⣿⣿⣿⣿⣿⣿⣿⣿⣿⣿⣿⣿⣿⣿⣿⣿⣿⣿⣿⣿⣿⣿⣿⣿⣿⣿⣿⣿⣿⣿⣿⣿⣿⣿⣷⣦⡀⠀⠀⡀⠀⠀⠀⠀⠀⠀⠀⠀⠀⠀⢷⣿⣿⣿⣿⣿⣿⣿⣿⣿⣿⣿⣿⣿⣿⣿⣿⣿⣿⣿⣿⣿⣿⣿⣿⣿⡇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⣿⣿⣿⣿⣿⣿⣿⣿⣿⣿⣿⣿⣿⣿⣿⣿⣿⣿⣿⣿⣿⣿⣿⣿⣿⣿⣿⣿⣿⣿⣿⣿⣿⣿⣿⣿⣿⣿⣿⣿⣿⣿⣿⣿⣿⣿⣿⣿⣿⣿⣷⣾⡼⠃⠀⠀⠀⠀⠀⠀⠀⠀⠀⣜⣿⣿⣿⣿⣿⣿⣿⣿⣿⣿⣿⣿⣿⣿⣿⣿⣿⣿⣿⣿⣿⣿⣿⣿⣿⣿⡇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⣿⣿⣿⣿⣿⣿⣿⣿⣿⣿⣿⣿⣿⣿⣿⣿⣿⣿⣿⣿⣿⣿⣿⣿⣿⣿⣿⣿⣿⣿⣿⣿⣿⣿⣿⣿⣿⣿⣿⣿⣿⣿⣿⣿⣿⣿⣿⣿⣿⣿⡿⠟⠁⠀⠀⠀⠀⠀⠀⠀⢢⢠⣿⣿⣿⣿⣿⣿⣿⣿⣿⣿⣿⣿⣿⣿⣿⣿⣿⣿⣿⣿⣿⣿⣿⣿⣿⣿⣿⣿⡇</a:t>
            </a:r>
            <a:br/>
            <a:r>
              <a:t>⣿⣿⣿⣿⣿⣿⣿⣿⣿⣿⣿⣿⣿⣿⣿⣿⣿⣿⣿⣿⣿⣿⣿⣿⣿⣿⣿⣿⣿⣿⣿⣿⣿⡿⠿⠿⠛⣿⣿⣿⣿⣿⣿⣿⣿⣿⣿⣿⡿⠋⠀⠀⠀⠀⠀⠀⠀⠀⠀⠀⠀⢻⣿⣿⣿⣿⣿⣿⣿⣿⣿⣿⣿⣿⣿⣿⣿⣿⣿⣿⣿⣿⣿⣿⣿⣿⣿⣿⣿⣿⡇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⣿⣿⣿⣿⣿⣿⣿⣿⣿⣿⣿⣿⣿⣿⣿⣿⣿⣿⣿⣿⣿⣿⣿⣿⣿⣿⣿⣿⣿⣿⣿⣿⠋⠀⠀⠀⠀⠘⢿⣿⣿⣿⣿⣿⣿⣿⣿⠏⠀⠀⠀⠀⠀⠀⠀⠀⠀⠀⠀⠀⠀⠘⣿⣿⣿⣿⣿⣿⣿⣿⣿⣿⣿⣿⣿⣿⣿⣿⣿⣿⣿⣿⣿⣿⣿⣿⣿⣿⣿⣿⡇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⣿⣿⣿⣿⣿⣿⣿⣿⣿⣿⣿⣿⣿⣿⣿⣿⣿⣿⣿⣿⣿⣿⣿⣿⣿⣿⣿⣿⣿⣿⣿⡏⠀⠀⠀⠀⠀⢀⣾⣿⣿⣿⣿⣿⣿⣿⣿⡗⠀⠀⠀⠀⠀⠀⠀⠀⠀⠀⠀⠀⠀⠀⢹⣿⣿⣿⣿⣿⣿⣿⣿⣿⣿⣿⣿⣿⣿⣿⣿⣿⣿⣿⣿⣿⣿⣿⣿⣿⣿⣿⡇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⣿⣿⣿⣿⣿⣿⣿⣿⣿⣿⣿⣿⣿⣿⣿⣿⣿⣿⣿⣿⣿⣿⣿⣿⣿⣿⣿⣿⣿⣿⣿⡇⠀⠀⠀⠀⠀⣾⣿⣿⣿⣿⣿⣿⣿⣿⡟⠀⠀⠀⠀⠀⠀⠀⠀⠀⠀⠀⠀⠀⠀⠀⣘⣿⣿⣿⣿⣿⣿⣿⣿⣿⣿⣿⣿⣿⣿⣿⣿⣿⣿⣿⣿⣿⣿⣿⣿⣿⣿⣿⡇</a:t>
            </a:r>
            <a:br/>
            <a:r>
              <a:t>⣿⣿⣿⣿⣿⣿⣿⣿⣿⣿⣿⣿⣿⣿⣿⣿⣿⣿⣿⣿⣿⣿⣿⣿⣿⣿⣿⣿⣿⣿⣿⠇⠀⠀⠀⠀⠀⢹⣿⣿⣿⣿⣿⣿⣿⣿⡇⠀⠀⠀⠀⠀⠀⠀⠀⠀⠀⠀⠀⢠⣾⣿⣿⣿⣿⣿⣿⣿⣿⣿⣿⣿⣿⣿⣿⣿⣿⣿⣿⣿⣿⣿⣿⣿⣿⣿⣿⣿⣿⣿⡇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⣿⣿⣿⣿⣿⣿⣿⣿⣿⣿⣿⣿⣿⣿⣿⣿⣿⣿⣿⣿⣿⣿⣿⣿⣿⣿⣿⣿⣿⣿⡿⠀⠀⠀⠀⠀⠀⠈⠛⠿⢿⣿⣿⣿⣿⣿⡇⠀⠀⠀⠀⠀⠀⠀⠀⠀⠀⠀⠀⣼⣿⣿⣿⣿⣿⣿⣿⣿⣿⣿⣿⣿⣿⣿⣿⣿⣿⣿⣿⣿⣿⣿⣿⣿⣿⣿⣿⣿⣿⣿⡇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⣿⣿⣿⣿⣿⣿⣿⣿⣿⣿⣿⣿⣿⣿⣿⣿⣿⣿⣿⣿⣿⣿⣿⣿⣿⣿⣿⣿⣿⣿⡇⠀⠀⠀⠀⠀⠀⠀⠀⠀⠀⠀⠈⠙⠛⠿⣷⠀⠀⠀⠀⠀⠀⠀⠀⠀⠀⠀⢀⣿⣿⣿⣿⣿⣿⣿⣿⣿⣿⣿⣿⣿⣿⣿⣿⣿⣿⣿⣿⣿⣿⣿⣿⣿⣿⣿⣿⣿⣿⣿⡇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⣿⣿⣿⣿⣿⣿⣿⣿⣿⣿⣿⣿⣿⣿⣿⣿⣿⣿⣿⣿⣿⣿⣿⣿⣿⣿⣿⣿⣿⣿⡇⠀⠀⠀⠀⠀⠀⠀⠀⠀⠀⠀⠀⠀⠀⠀⠀⠁⠀⠀⠀⠀⠀⠀⠀⠀⠀⠀⢸⣿⣿⣿⣿⣿⣿⣿⣿⣿⣿⣿⣿⣿⣿⣿⣿⣿⣿⣿⣿⣿⣿⣿⣿⣿⣿⣿⣿⣿⣿⣿⡇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⣿⣿⣿⣿⣿⣿⣿⣿⣿⣿⣿⣿⣿⣿⣿⣿⣿⣿⣿⣿⣿⣿⣿⣿⣿⣿⣿⣿⣿⣿⣷⡀⠀⠀⠀⠀⠀⠀⠀⠀⠀⣿⣷⣦⣀⠀⠀⠀⠀⠀⠀⠀⠀⠀⠀⠀⠀⠀⠀⣿⣿⣿⣿⣿⣿⣿⣿⣿⣿⣿⣿⣿⣿⣿⣿⣿⣿⣿⣿⣿⣿⣿⣿⣿⣿⣿⣿⣿⣿⣿⡇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⣿⣿⣿⣿⣿⣿⣿⣿⣿⣿⣿⣿⣿⣿⣿⣿⣿⣿⣿⣿⣿⣿⣿⣿⣿⣿⣿⣿⣿⣿⣿⣧⡄⠀⠀⠀⠀⠀⠀⠀⠀⢸⣿⣿⣿⣷⣦⡀⠀⠀⠀⠀⠀⠀⠀⠀⠀⠀⠀⢸⣿⣿⣿⣿⣿⣿⣿⣿⣿⣿⣿⣿⣿⣿⣿⣿⣿⣿⣿⣿⣿⣿⣿⣿⣿⣿⣿⣿⣿⣿⡇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⣿⣿⣿⣿⣿⣿⣿⣿⣿⣿⣿⣿⣿⣿⣿⣿⣿⣿⣿⣿⣿⣿⣿⣿⣿⣿⣿⣿⣿⣿⣿⣿⠇⠀⠀⠀⠀⠀⠀⠀⠀⠈⣿⣿⣿⣿⣿⡇⠀⠀⠀⠀⠀⠀⠀⠀⠀⠀⠀⠀⢻⣿⣿⣿⣿⣿⣿⣿⣿⣿⣿⣿⣿⣿⣿⣿⣿⣿⣿⣿⣿⣿⣿⣿⣿⣿⣿⣿⣿⣿⡇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⣿⣿⣿⣿⣿⣿⣿⣿⣿⣿⣿⣿⣿⣿⣿⣿⣿⣿⣿⣿⣿⣿⣿⣿⣿⣿⣿⣿⣿⣿⣿⡿⠀⠀⠀⠀⠀⠀⠀⠀⠀⠀⢹⣿⣿⣿⣿⡇⠀⠀⠀⠀⠀⠀⠀⠀⠀⠀⠀⠀⠀⠹⣿⣿⣿⣿⣿⣿⣿⣿⣿⣿⣿⣿⣿⣿⣿⣿⣿⣿⣿⣿⣿⣿⣿⣿⣿⣿⣿⣿⡇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⣿⣿⣿⣿⣿⣿⣿⣿⣿⣿⣿⣿⣿⣿⣿⣿⣿⣿⣿⣿⣿⣿⣿⣿⣿⣿⣿⣿⣿⣿⣿⠇⠀⠀⠀⠀⠀⠀⠀⠀⠀⠀⠈⣿⣿⣿⣿⠀⠀⠀⠀⠀⠀⠀⠀⠀⠀⠀⠀⠀⠀⠀⠘⣿⣿⣿⣿⣿⣿⣿⣿⣿⣿⣿⣿⣿⣿⣿⣿⣿⣿⣿⣿⣿⣿⣿⣿⣿⣿⣿⡇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⣿⣿⣿⣿⣿⣿⣿⣿⣿⣿⣿⣿⣿⣿⣿⣿⣿⣿⣿⣿⣿⣿⣿⣿⣿⣿⣿⣿⣿⣿⡿⠀⠀⠀⠀⠀⠀⠀⠀⠀⠀⠀⠀⣿⣿⣿⡇⠀⠀⠀⠀⠀⠀⠀⠀⠀⠀⠀⠀⠀⠀⠀⠀⠘⣿⣿⣿⣿⣿⣿⣿⣿⣿⣿⣿⣿⣿⣿⣿⣿⣿⣿⣿⣿⣿⣿⣿⣿⣿⣿⡇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⣿⣿⣿⣿⣿⣿⣿⣿⣿⣿⣿⣿⣿⣿⣿⣿⣿⣿⣿⣿⣿⣿⣿⣿⣿⣿⣿⣿⣿⣿⣇⠀⠀⠀⠀⠀⠀⠀⠀⠀⠀⠀⢀⣿⣿⣿⠀⠀⠀⠀⠀⠀⠀⠀⠀⠀⠀⠀⠀⠀⠀⠀⠀⠀⠘⣿⣿⣿⣿⣿⣿⣿⣿⣿⣿⣿⣿⣿⣿⣿⣿⣿⣿⣿⣿⣿⣿⣿⣿⣿⡇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⣿⣿⣿⣿⣿⣿⣿⣿⣿⣿⣿⣿⣿⣿⣿⣿⣿⣿⣿⣿⣿⣿⣿⣿⣿⣿⣿⣿⣿⣿⣿⣿⣿⣶⣄⠀⠀⢠⣤⣶⣤⣾⣿⣿⣿⡏⠀⠀⠀⠀⠀⠀⠀⠀⠀⠀⠀⠀⠀⠀⠀⠀⠀⠀⠀⠘⣿⣿⣿⣿⣿⣿⣿⣿⣿⣿⣿⣿⣿⣿⣿⣿⣿⣿⣿⣿⣿⣿⣿⣿⡇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⣿⣿⣿⣿⣿⣿⣿⣿⣿⣿⣿⣿⣿⣿⣿⣿⣿⣿⣿⣿⣿⣿⣿⣿⣿⣿⣿⣿⣿⣿⣿⣿⣿⣿⣿⣷⣤⡀⣹⣿⣿⣿⣿⣿⣿⠃⠀⠀⠀⠀⠀⠀⠀⠀⠀⠀⠀⠀⠀⠀⠀⠀⠀⠀⠀⠀⠹⣿⣿⣿⣿⣿⣿⣿⣿⣿⣿⣿⣿⣿⣿⣿⣿⣿⣿⣿⣿⣿⣿⣿⡇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⣿⣿⣿⣿⣿⣿⣿⣿⣿⣿⣿⣿⣿⣿⣿⣿⣿⣿⣿⣿⣿⣿⣿⣿⣿⣿⣿⣿⣿⣿⣿⣿⣿⣿⣿⣿⣿⣿⣿⣿⣿⣿⣿⣿⡟⠀⠀⠀⠀⠀⠀⠀⠀⠀⠀⠀⠀⠀⠀⠀⠀⠀⠀⠀⠀⠀⠀⠈⢿⣿⣿⣿⣿⣿⣿⣿⣿⣿⣿⣿⣿⣿⣿⣿⣿⣿⣿⣿⣿⣿⡇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⣿⣿⣿⣿⣿⣿⣿⣿⣿⣿⣿⣿⣿⣿⣿⣿⣿⣿⣿⣿⣿⣿⣿⣿⣿⣿⣿⣿⣿⣿⣿⣿⣿⣿⣿⣿⣿⣿⣿⣿⣿⣿⣿⣿⣿⣿⣿⣿⣿⣿⡿⠟⠛⠛⠛⠛⠛⠿⢿⣿⣿⣿⣿⣿⣿⣿⣿⣿⣿⣿⣿⣿⣿⣿⣿⣿⣿⣿⣿⣿⣿⣿⣿⣿⣿⣿⣿⣿⣿⣿⡇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⣿⣿⣿⣿⣿⣿⣿⣿⣿⣿⣿⣿⣿⣿⣿⣿⣿⣿⣿⣿⣿⣿⣿⣿⣿⣿⣿⣿⣿⣿⣿⣿⣿⣿⣿⣿⣿⣿⣿⣿⣿⣿⣿⣿⣿⣿⣿⠋⠉⠀⠀⠀⠀⠀⠀⠀⠀⠀⠀⠙⢿⣿⣿⣿⣿⣿⣿⣿⣿⣿⣿⣿⣿⣿⣿⣿⣿⣿⣿⣿⣿⣿⣿⣿⣿⣿⣿⣿⣿⣿⡇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⣿⣿⣿⣿⣿⣿⣿⣿⣿⣿⣿⣿⣿⣿⣿⣿⣿⣿⣿⣿⣿⣿⣿⣿⣿⣿⣿⣿⣿⣿⣿⣿⣿⣿⣿⣿⣿⣿⣿⣿⣿⣿⣿⣿⣿⣿⠋⠀⠀⠀⠀⠀⠀⠀⠀⠀⠀⠀⠀⠀⠀⠙⣿⣿⣿⣿⣿⣿⣿⣿⣿⣿⣿⣿⣿⣿⣿⣿⣿⣿⣿⣿⣿⣿⣿⣿⣿⣿⣿⣿⡇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⣿⣿⣿⣿⣿⣿⣿⣿⣿⣿⣿⣿⣿⣿⣿⣿⣿⣿⣿⣿⣿⣿⣿⣿⣿⣿⣿⣿⣿⣿⣿⣿⣿⣿⣿⣿⣿⣿⣿⣿⣿⣿⣿⣿⣷⡄⡀⠀⠀⠀⠀⠀⠀⠀⠀⠀⠀⠀⠀⠀⠀⠀⠀⠀⣿⣿⣿⣿⣿⣿⣿⣿⣿⣿⣿⣿⣿⣿⣿⣿⣿⣿⣿⣿⣿⣿⣿⣿⣿⣿⡇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⣿⣿⣿⣿⣿⣿⣿⣿⣿⣿⣿⣿⣿⣿⣿⣿⣿⣿⣿⣿⣿⣿⣿⣿⣿⣿⣿⣿⣿⣿⣿⣿⣿⣿⣿⣿⣿⣿⣿⣿⣿⣿⣿⣿⣿⣿⣿⡶⠀⠀⠀⠀⠀⠀⠀⠀⠀⠀⠀⠀⠀⠀⠀⠀⠹⣿⣿⣿⣿⣿⣿⣿⣿⣿⣿⣿⣿⣿⣿⣿⣿⣿⣿⣿⣿⣿⣿⣿⣿⣿⡇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⣿⣿⣿⣿⣿⣿⣿⣿⣿⣿⣿⣿⣿⣿⣿⣿⣿⣿⣿⣿⣿⣿⣿⣿⣿⣿⣿⣿⣿⣿⣿⣿⣿⣿⣿⣿⣿⣿⣿⣿⣿⣿⣿⣿⣿⣿⣿⣧⡄⠀⠀⠀⠀⠀⠀⠀⠀⠀⠀⠀⠀⠀⠀⠀⠠⣿⣿⣿⣿⣿⣿⣿⣿⣿⣿⣿⣿⣿⣿⣿⣿⣿⣿⣿⣿⣿⣿⣿⣿⣿⡇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⣿⣿⣿⣿⣿⣿⣿⣿⣿⣿⣿⣿⣿⣿⣿⣿⣿⣿⣿⣿⣿⣿⣿⣿⣿⣿⣿⣿⣿⣿⣿⣿⣿⣿⣿⣿⣿⣿⣿⣿⣿⣿⣿⣿⣿⣿⣿⣿⣿⣦⡀⠀⠀⡀⠀⠀⠀⠀⠀⠀⠀⠀⠀⠀⢰⣽⣿⣿⣿⣿⣿⣿⣿⣿⣿⣿⣿⣿⣿⣿⣿⣿⣿⣿⣿⣿⣿⣿⣿⣿⡇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⣿⣿⣿⣿⣿⣿⣿⣿⣿⣿⣿⣿⣿⣿⣿⣿⣿⣿⣿⣿⣿⣿⣿⣿⣿⣿⣿⣿⣿⣿⣿⣿⣿⣿⣿⣿⣿⣿⣿⣿⣿⣿⣿⣿⣿⣿⣿⣿⣿⣿⣷⣾⡶⠃⠀⠀⠀⠀⠀⠀⠀⠀⠀⢀⣾⣿⣿⣿⣿⣿⣿⣿⣿⣿⣿⣿⣿⣿⣿⣿⣿⣿⣿⣿⣿⣿⣿⣿⣿⣿⡇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⣿⣿⣿⣿⣿⣿⣿⣿⣿⣿⣿⣿⣿⣿⣿⣿⣿⣿⣿⣿⣿⣿⣿⣿⣿⣿⣿⣿⣿⣿⣿⣿⣿⣿⣿⣿⣿⣿⣿⣿⣿⣿⣿⣿⣿⣿⣿⣿⣿⣿⣿⠟⠁⠀⠀⠀⠀⠀⠀⠀⢠⣀⣶⣿⣿⣿⣿⣿⣿⣿⣿⣿⣿⣿⣿⣿⣿⣿⣿⣿⣿⣿⣿⣿⣿⣿⣿⣿⣿⣿⡇</a:t>
            </a:r>
            <a:br/>
            <a:r>
              <a:t>⣿⣿⣿⣿⣿⣿⣿⣿⣿⣿⣿⣿⣿⣿⣿⣿⣿⣿⣿⣿⣿⣿⣿⣿⣿⣿⣿⣿⣿⣿⣿⣿⣿⣿⠿⠟⠻⣿⣿⣿⣿⣿⣿⣿⣿⣿⣿⣿⡿⠋⠀⠀⠀⠀⠀⠀⠀⠀⠀⠀⠀⢻⣿⣿⣿⣿⣿⣿⣿⣿⣿⣿⣿⣿⣿⣿⣿⣿⣿⣿⣿⣿⣿⣿⣿⣿⣿⣿⣿⣿⡇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⣿⣿⣿⣿⣿⣿⣿⣿⣿⣿⣿⣿⣿⣿⣿⣿⣿⣿⣿⣿⣿⣿⣿⣿⣿⣿⣿⣿⣿⣿⣿⡿⠋⠀⠀⠀⠀⠻⣿⣿⣿⣿⣿⣿⣿⣿⣿⠟⠁⠀⠀⠀⠀⠀⠀⠀⠀⠀⠀⠀⠀⠈⣿⣿⣿⣿⣿⣿⣿⣿⣿⣿⣿⣿⣿⣿⣿⣿⣿⣿⣿⣿⣿⣿⣿⣿⣿⣿⣿⣿⡇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⣿⣿⣿⣿⣿⣿⣿⣿⣿⣿⣿⣿⣿⣿⣿⣿⣿⣿⣿⣿⣿⣿⣿⣿⣿⣿⣿⣿⣿⣿⣿⡇⠀⠀⠀⠀⠀⣀⣿⣿⣿⣿⣿⣿⣿⣿⣿⡗⠀⠀⠀⠀⠀⠀⠀⠀⠀⠀⠀⠀⠀⠀⢸⣿⣿⣿⣿⣿⣿⣿⣿⣿⣿⣿⣿⣿⣿⣿⣿⣿⣿⣿⣿⣿⣿⣿⣿⣿⣿⣿⡇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⣿⣿⣿⣿⣿⣿⣿⣿⣿⣿⣿⣿⣿⣿⣿⣿⣿⣿⣿⣿⣿⣿⣿⣿⣿⣿⣿⣿⣿⣿⣿⠀⠀⠀⠀⠀⢠⣾⣿⣿⣿⣿⣿⣿⣿⣿⡿⠀⠀⠀⠀⠀⠀⠀⠀⠀⠀⠀⠀⠀⠀⡄⠀⣿⣿⣿⣿⣿⣿⣿⣿⣿⣿⣿⣿⣿⣿⣿⣿⣿⣿⣿⣿⣿⣿⣿⣿⣿⣿⣿⡇</a:t>
            </a:r>
            <a:br/>
            <a:r>
              <a:t>⣿⣿⣿⣿⣿⣿⣿⣿⣿⣿⣿⣿⣿⣿⣿⣿⣿⣿⣿⣿⣿⣿⣿⣿⣿⣿⣿⣿⣿⣿⣿⠀⠀⠀⠀⠀⠈⣻⣿⣿⣿⣿⣿⣿⣿⣿⡇⠀⠀⠀⠀⠀⠀⠀⠀⠀⠀⠀⠀⠀⣴⣷⣿⣿⣿⣿⣿⣿⣿⣿⣿⣿⣿⣿⣿⣿⣿⣿⣿⣿⣿⣿⣿⣿⣿⣿⣿⣿⣿⣿⡇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⣿⣿⣿⣿⣿⣿⣿⣿⣿⣿⣿⣿⣿⣿⣿⣿⣿⣿⣿⣿⣿⣿⣿⣿⣿⣿⣿⣿⣿⣿⡏⠀⠀⠀⠀⠀⠀⠸⠿⣿⣿⣿⣿⣿⣿⣿⡇⠀⠀⠀⠀⠀⠀⠀⠀⠀⠀⠀⠀⢸⣿⣿⣿⣿⣿⣿⣿⣿⣿⣿⣿⣿⣿⣿⣿⣿⣿⣿⣿⣿⣿⣿⣿⣿⣿⣿⣿⣿⣿⣿⡇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⣿⣿⣿⣿⣿⣿⣿⣿⣿⣿⣿⣿⣿⣿⣿⣿⣿⣿⣿⣿⣿⣿⣿⣿⣿⣿⣿⣿⣿⣿⠁⠀⠀⠀⠀⠀⠀⠀⠀⠀⠀⠈⠙⠛⠿⣿⣧⠀⠀⠀⠀⠀⠀⠀⠀⠀⠀⠀⠀⣽⣿⣿⣿⣿⣿⣿⣿⣿⣿⣿⣿⣿⣿⣿⣿⣿⣿⣿⣿⣿⣿⣿⣿⣿⣿⣿⣿⣿⣿⣿⡇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⣿⣿⣿⣿⣿⣿⣿⣿⣿⣿⣿⣿⣿⣿⣿⣿⣿⣿⣿⣿⣿⣿⣿⣿⣿⣿⣿⣿⣿⣿⠀⠀⠀⠀⠀⠀⠀⠀⠀⠀⠀⠀⠀⠀⠀⠀⠉⠀⠀⠀⠀⠀⠀⠀⠀⠀⠀⠀⢸⣿⣿⣿⣿⣿⣿⣿⣿⣿⣿⣿⣿⣿⣿⣿⣿⣿⣿⣿⣿⣿⣿⣿⣿⣿⣿⣿⣿⣿⣿⣿⡇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⣿⣿⣿⣿⣿⣿⣿⣿⣿⣿⣿⣿⣿⣿⣿⣿⣿⣿⣿⣿⣿⣿⣿⣿⣿⣿⣿⣿⣿⣿⡆⠀⠀⠀⠀⠀⠀⠀⠀⠀⠐⣷⣦⣀⠀⠀⠀⠀⠀⠀⠀⠀⠀⠀⠀⠀⠀⠀⠀⣿⣿⣿⣿⣿⣿⣿⣿⣿⣿⣿⣿⣿⣿⣿⣿⣿⣿⣿⣿⣿⣿⣿⣿⣿⣿⣿⣿⣿⣿⣿⡇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⣿⣿⣿⣿⣿⣿⣿⣿⣿⣿⣿⣿⣿⣿⣿⣿⣿⣿⣿⣿⣿⣿⣿⣿⣿⣿⣿⣿⣿⣿⣿⣄⠀⠀⠀⠀⠀⠀⠀⠀⠀⢻⣿⣿⣿⣦⣀⠀⠀⠀⠀⠀⠀⠀⠀⠀⠀⠀⠀⠸⣿⣿⣿⣿⣿⣿⣿⣿⣿⣿⣿⣿⣿⣿⣿⣿⣿⣿⣿⣿⣿⣿⣿⣿⣿⣿⣿⣿⣿⣿⡇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⣿⣿⣿⣿⣿⣿⣿⣿⣿⣿⣿⣿⣿⣿⣿⣿⣿⣿⣿⣿⣿⣿⣿⣿⣿⣿⣿⣿⣿⣿⣿⣿⠃⠀⠀⠀⠀⠀⠀⠀⠀⠸⣿⣿⣿⣿⣿⡇⠀⠀⠀⠀⠀⠀⠀⠀⠀⠀⠀⠀⢿⣿⣿⣿⣿⣿⣿⣿⣿⣿⣿⣿⣿⣿⣿⣿⣿⣿⣿⣿⣿⣿⣿⣿⣿⣿⣿⣿⣿⣿⡇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⣿⣿⣿⣿⣿⣿⣿⣿⣿⣿⣿⣿⣿⣿⣿⣿⣿⣿⣿⣿⣿⣿⣿⣿⣿⣿⣿⣿⣿⣿⣿⡟⠀⠀⠀⠀⠀⠀⠀⠀⠀⠀⢿⣿⣿⣿⣿⡇⠀⠀⠀⠀⠀⠀⠀⠀⠀⠀⠀⠀⠀⢻⣿⣿⣿⣿⣿⣿⣿⣿⣿⣿⣿⣿⣿⣿⣿⣿⣿⣿⣿⣿⣿⣿⣿⣿⣿⣿⣿⣿⡇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⣿⣿⣿⣿⣿⣿⣿⣿⣿⣿⣿⣿⣿⣿⣿⣿⣿⣿⣿⣿⣿⣿⣿⣿⣿⣿⣿⣿⣿⣿⣿⠃⠀⠀⠀⠀⠀⠀⠀⠀⠀⠀⢸⣿⣿⣿⣿⠀⠀⠀⠀⠀⠀⠀⠀⠀⠀⠀⠀⠀⠀⠀⠹⣿⣿⣿⣿⣿⣿⣿⣿⣿⣿⣿⣿⣿⣿⣿⣿⣿⣿⣿⣿⣿⣿⣿⣿⣿⣿⣿⡇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⣿⣿⣿⣿⣿⣿⣿⣿⣿⣿⣿⣿⣿⣿⣿⣿⣿⣿⣿⣿⣿⣿⣿⣿⣿⣿⣿⣿⣿⣿⡟⠀⠀⠀⠀⠀⠀⠀⠀⠀⠀⠀⠀⣿⣿⣿⡇⠀⠀⠀⠀⠀⠀⠀⠀⠀⠀⠀⠀⠀⠀⠀⠀⠘⣿⣿⣿⣿⣿⣿⣿⣿⣿⣿⣿⣿⣿⣿⣿⣿⣿⣿⣿⣿⣿⣿⣿⣿⣿⣿⡇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⣿⣿⣿⣿⣿⣿⣿⣿⣿⣿⣿⣿⣿⣿⣿⣿⣿⣿⣿⣿⣿⣿⣿⣿⣿⣿⣿⣿⣿⣿⡇⠀⠀⠀⠀⠀⠀⠀⠀⠀⠀⠀⠀⣿⣿⣿⠀⠀⠀⠀⠀⠀⠀⠀⠀⠀⠀⠀⠀⠀⠀⠀⠀⠀⠘⣿⣿⣿⣿⣿⣿⣿⣿⣿⣿⣿⣿⣿⣿⣿⣿⣿⣿⣿⣿⣿⣿⣿⣿⣿⡇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⣿⣿⣿⣿⣿⣿⣿⣿⣿⣿⣿⣿⣿⣿⣿⣿⣿⣿⣿⣿⣿⣿⣿⣿⣿⣿⣿⣿⣿⣿⣷⣶⣦⣄⡀⠀⠀⠀⣀⣀⣀⣤⣾⣿⣿⡏⠀⠀⠀⠀⠀⠀⠀⠀⠀⠀⠀⠀⠀⠀⠀⠀⠀⠀⠀⠸⣿⣿⣿⣿⣿⣿⣿⣿⣿⣿⣿⣿⣿⣿⣿⣿⣿⣿⣿⣿⣿⣿⣿⣿⡇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⣿⣿⣿⣿⣿⣿⣿⣿⣿⣿⣿⣿⣿⣿⣿⣿⣿⣿⣿⣿⣿⣿⣿⣿⣿⣿⣿⣿⣿⣿⣿⣿⣿⣿⣷⣄⠀⠘⣿⣿⣿⣿⣿⣿⣿⠃⠀⠀⠀⠀⠀⠀⠀⠀⠀⠀⠀⠀⠀⠀⠀⠀⠀⠀⠀⠀⢹⣿⣿⣿⣿⣿⣿⣿⣿⣿⣿⣿⣿⣿⣿⣿⣿⣿⣿⣿⣿⣿⣿⣿⡇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⣿⣿⣿⣿⣿⣿⣿⣿⣿⣿⣿⣿⣿⣿⣿⣿⣿⣿⣿⣿⣿⣿⣿⣿⣿⣿⣿⣿⣿⣿⣿⣿⣿⣿⣿⣿⣿⣶⣿⣿⣿⣿⣿⣿⣿⠀⠀⠀⠀⠀⠀⠀⠀⠀⠀⠀⠀⠀⠀⠀⠀⠀⠀⠀⠀⠀⠀⢻⣿⣿⣿⣿⣿⣿⣿⣿⣿⣿⣿⣿⣿⣿⣿⣿⣿⣿⣿⣿⣿⣿⡇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⣿⣿⣿⣿⣿⣿⣿⣿⣿⣿⣿⣿⣿⣿⣿⣿⣿⣿⣿⣿⣿⣿⣿⣿⣿⣿⣿⣿⣿⣿⣿⣿⣿⣿⣿⣿⣿⣿⣿⣿⣿⣿⣿⣿⡟⠀⠀⠀⠀⠀⠀⠀⠀⠀⠀⠀⠀⠀⠀⠀⠀⠀⠀⠀⠀⠀⠀⠈⢿⣿⣿⣿⣿⣿⣿⣿⣿⣿⣿⣿⣿⣿⣿⣿⣿⣿⣿⣿⣿⣿⡇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⣿⣿⣿⣿⣿⣿⣿⣿⣿⣿⣿⣿⣿⣿⣿⣿⣿⣿⣿⣿⣿⣿⣿⣿⣿⣿⣿⣿⣿⣿⣿⣿⣿⣿⣿⣿⣿⣿⣿⣿⣿⣿⣿⣿⣿⣿⣿⣿⣿⠿⠿⠛⠋⠉⠉⠉⠉⠙⠛⠿⢿⣿⣿⣿⣿⣿⣿⣿⣿⣿⣿⣿⣿⣿⣿⣿⣿⣿⣿⣿⣿⣿⣿⣿⣿⣿⣿⣿⣿⣿⡇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⣿⣿⣿⣿⣿⣿⣿⣿⣿⣿⣿⣿⣿⣿⣿⣿⣿⣿⣿⣿⣿⣿⣿⣿⣿⣿⣿⣿⣿⣿⣿⣿⣿⣿⣿⣿⣿⣿⣿⣿⣿⣿⣿⣿⣿⣿⣿⡿⠃⠀⠀⠀⠀⠀⠀⠀⠀⠀⠀⠀⠀⠙⣿⣿⣿⣿⣿⣿⣿⣿⣿⣿⣿⣿⣿⣿⣿⣿⣿⣿⣿⣿⣿⣿⣿⣿⣿⣿⣿⣿⡇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⣿⣿⣿⣿⣿⣿⣿⣿⣿⣿⣿⣿⣿⣿⣿⣿⣿⣿⣿⣿⣿⣿⣿⣿⣿⣿⣿⣿⣿⣿⣿⣿⣿⣿⣿⣿⣿⣿⣿⣿⣿⣿⣿⣿⣿⣿⣤⡀⠀⠀⠀⠀⠀⠀⠀⠀⠀⠀⠀⠀⠀⠀⠀⠀⠀⣿⣿⣿⣿⣿⣿⣿⣿⣿⣿⣿⣿⣿⣿⣿⣿⣿⣿⣿⣿⣿⣿⣿⣿⣿⡇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⣿⣿⣿⣿⣿⣿⣿⣿⣿⣿⣿⣿⣿⣿⣿⣿⣿⣿⣿⣿⣿⣿⣿⣿⣿⣿⣿⣿⣿⣿⣿⣿⣿⣿⣿⣿⣿⣿⣿⣿⣿⣿⣿⣿⣿⣿⣿⣿⣆⠀⠀⠀⠀⠀⠀⠀⠀⠀⠀⠀⠀⠀⠀⠀⠀⠘⣿⣿⣿⣿⣿⣿⣿⣿⣿⣿⣿⣿⣿⣿⣿⣿⣿⣿⣿⣿⣿⣿⣿⣿⡇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⣿⣿⣿⣿⣿⣿⣿⣿⣿⣿⣿⣿⣿⣿⣿⣿⣿⣿⣿⣿⣿⣿⣿⣿⣿⣿⣿⣿⣿⣿⣿⣿⣿⣿⣿⣿⣿⣿⣿⣿⣿⣿⣿⣿⣿⣿⣿⣿⣿⣧⡀⠀⠀⡀⠀⠀⠀⠀⠀⠀⠀⠀⠀⠀⠀⣜⣿⣿⣿⣿⣿⣿⣿⣿⣿⣿⣿⣿⣿⣿⣿⣿⣿⣿⣿⣿⣿⣿⣿⣿⡇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⣿⣿⣿⣿⣿⣿⣿⣿⣿⣿⣿⣿⣿⣿⣿⣿⣿⣿⣿⣿⣿⣿⣿⣿⣿⣿⣿⣿⣿⣿⣿⣿⣿⣿⣿⣿⣿⣿⣿⣿⣿⣿⣿⣿⣿⣿⣿⣿⣿⣿⣿⣿⣾⠇⠀⠀⠀⠀⠀⠀⠀⠀⠀⠀⢠⣽⣿⣿⣿⣿⣿⣿⣿⣿⣿⣿⣿⣿⣿⣿⣿⣿⣿⣿⣿⣿⣿⣿⣿⣿⡇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⣿⣿⣿⣿⣿⣿⣿⣿⣿⣿⣿⣿⣿⣿⣿⣿⣿⣿⣿⣿⣿⣿⣿⣿⣿⣿⣿⣿⣿⣿⣿⣿⣿⣿⣿⣿⣿⣿⣿⣿⣿⣿⣿⣿⣿⣿⣿⣿⣿⣿⣿⠿⠃⠀⠀⠀⠀⠀⠀⠀⠀⣀⢀⣴⣿⣿⣿⣿⣿⣿⣿⣿⣿⣿⣿⣿⣿⣿⣿⣿⣿⣿⣿⣿⣿⣿⣿⣿⣿⣿⡇</a:t>
            </a:r>
            <a:br/>
            <a:r>
              <a:t>⣿⣿⣿⣿⣿⣿⣿⣿⣿⣿⣿⣿⣿⣿⣿⣿⣿⣿⣿⣿⣿⣿⣿⣿⣿⣿⣿⣿⣿⣿⣿⣿⣿⣿⣿⠿⣿⣿⣿⣿⣿⣿⣿⣿⣿⣿⣿⣿⣿⠟⠁⠀⠀⠀⠀⠀⠀⠀⠀⠀⠀⢹⣿⣿⣿⣿⣿⣿⣿⣿⣿⣿⣿⣿⣿⣿⣿⣿⣿⣿⣿⣿⣿⣿⣿⣿⣿⣿⣿⣿⡇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⣿⣿⣿⣿⣿⣿⣿⣿⣿⣿⣿⣿⣿⣿⣿⣿⣿⣿⣿⣿⣿⣿⣿⣿⣿⣿⣿⣿⣿⣿⣿⠟⠉⠀⠀⠀⠘⢿⣿⣿⣿⣿⣿⣿⣿⣿⣿⡟⠁⠀⠀⠀⠀⠀⠀⠀⠀⠀⠀⠀⠀⠀⢿⣿⣿⣿⣿⣿⣿⣿⣿⣿⣿⣿⣿⣿⣿⣿⣿⣿⣿⣿⣿⣿⣿⣿⣿⣿⣿⣿⡇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⣿⣿⣿⣿⣿⣿⣿⣿⣿⣿⣿⣿⣿⣿⣿⣿⣿⣿⣿⣿⣿⣿⣿⣿⣿⣿⣿⣿⣿⣿⡟⠀⠀⠀⠀⠀⠀⢨⣿⣿⣿⣿⣿⣿⣿⣿⣿⡦⠀⠀⠀⠀⠀⠀⠀⠀⠀⠀⠀⠀⠀⠀⠸⣿⣿⣿⣿⣿⣿⣿⣿⣿⣿⣿⣿⣿⣿⣿⣿⣿⣿⣿⣿⣿⣿⣿⣿⣿⣿⣿⡇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⣿⣿⣿⣿⣿⣿⣿⣿⣿⣿⣿⣿⣿⣿⣿⣿⣿⣿⣿⣿⣿⣿⣿⣿⣿⣿⣿⣿⣿⣿⡇⠀⠀⠀⠀⠀⣨⣿⣿⣿⣿⣿⣿⣿⣿⣿⡿⠁⠀⠀⠀⠀⠀⠀⠀⠀⠀⠀⠀⠀⠀⠀⠀⢿⣿⣿⣿⣿⣿⣿⣿⣿⣿⣿⣿⣿⣿⣿⣿⣿⣿⣿⣿⣿⣿⣿⣿⣿⣿⣿⡇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⣿⣿⣿⣿⣿⣿⣿⣿⣿⣿⣿⣿⣿⣿⣿⣿⣿⣿⣿⣿⣿⣿⣿⣿⣿⣿⣿⣿⣿⣿⡇⠀⠀⠀⠀⠀⠻⣿⣿⣿⣿⣿⣿⣿⣿⣿⠃⠀⠀⠀⠀⠀⠀⠀⠀⠀⠀⠀⠀⠀⢀⣧⣶⣿⣿⣿⣿⣿⣿⣿⣿⣿⣿⣿⣿⣿⣿⣿⣿⣿⣿⣿⣿⣿⣿⣿⣿⣿⣿⣿⡇</a:t>
            </a:r>
            <a:br/>
            <a:r>
              <a:t>⣿⣿⣿⣿⣿⣿⣿⣿⣿⣿⣿⣿⣿⣿⣿⣿⣿⣿⣿⣿⣿⣿⣿⣿⣿⣿⣿⣿⣿⣿⠁⠀⠀⠀⠀⠀⠐⣿⣿⣿⣿⣿⣿⣿⣿⣿⠀⠀⠀⠀⠀⠀⠀⠀⠀⠀⠀⠀⠀⠀⣿⣿⣿⣿⣿⣿⣿⣿⣿⣿⣿⣿⣿⣿⣿⣿⣿⣿⣿⣿⣿⣿⣿⣿⣿⣿⣿⣿⣿⣿⡇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⣿⣿⣿⣿⣿⣿⣿⣿⣿⣿⣿⣿⣿⣿⣿⣿⣿⣿⣿⣿⣿⣿⣿⣿⣿⣿⣿⣿⣿⡏⠀⠀⠀⠀⠀⠀⠀⠀⠉⠙⠛⠛⠿⣿⣿⣿⡇⠀⠀⠀⠀⠀⠀⠀⠀⠀⠀⠀⠀⢸⣿⣿⣿⣿⣿⣿⣿⣿⣿⣿⣿⣿⣿⣿⣿⣿⣿⣿⣿⣿⣿⣿⣿⣿⣿⣿⣿⣿⣿⣿⡇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⣿⣿⣿⣿⣿⣿⣿⣿⣿⣿⣿⣿⣿⣿⣿⣿⣿⣿⣿⣿⣿⣿⣿⣿⣿⣿⣿⣿⣿⠃⠀⠀⠀⠀⠀⠀⠀⠀⠀⠀⠀⠀⠀⠀⠈⠙⠳⠀⠀⠀⠀⠀⠀⠀⠀⠀⠀⠀⠀⣿⣿⣿⣿⣿⣿⣿⣿⣿⣿⣿⣿⣿⣿⣿⣿⣿⣿⣿⣿⣿⣿⣿⣿⣿⣿⣿⣿⣿⣿⣿⡇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⣿⣿⣿⣿⣿⣿⣿⣿⣿⣿⣿⣿⣿⣿⣿⣿⣿⣿⣿⣿⣿⣿⣿⣿⣿⣿⣿⣿⣿⡄⠀⠀⠀⠀⠀⠀⠀⠀⠀⠀⠀⠀⠀⠀⠀⠀⠀⠀⠀⠀⠀⠀⠀⠀⠀⠀⠀⠀⠀⣿⣿⣿⣿⣿⣿⣿⣿⣿⣿⣿⣿⣿⣿⣿⣿⣿⣿⣿⣿⣿⣿⣿⣿⣿⣿⣿⣿⣿⣿⣿⡇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⣿⣿⣿⣿⣿⣿⣿⣿⣿⣿⣿⣿⣿⣿⣿⣿⣿⣿⣿⣿⣿⣿⣿⣿⣿⣿⣿⣿⣿⡇⠀⠀⠀⠀⠀⠀⠀⠀⠀⠀⢠⣄⠀⠀⠀⠀⠀⠀⠀⠀⠀⠀⠀⠀⠀⠀⠀⠀⠀⣿⣿⣿⣿⣿⣿⣿⣿⣿⣿⣿⣿⣿⣿⣿⣿⣿⣿⣿⣿⣿⣿⣿⣿⣿⣿⣿⣿⣿⣿⣿⡇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⣿⣿⣿⣿⣿⣿⣿⣿⣿⣿⣿⣿⣿⣿⣿⣿⣿⣿⣿⣿⣿⣿⣿⣿⣿⣿⣿⣿⣿⣷⡄⠀⠀⠀⠀⠀⠀⠀⠀⠀⠘⣿⣿⣶⣄⡀⠀⠀⠀⠀⠀⠀⠀⠀⠀⠀⠀⠀⠀⠹⣿⣿⣿⣿⣿⣿⣿⣿⣿⣿⣿⣿⣿⣿⣿⣿⣿⣿⣿⣿⣿⣿⣿⣿⣿⣿⣿⣿⣿⣿⡇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⣿⣿⣿⣿⣿⣿⣿⣿⣿⣿⣿⣿⣿⣿⣿⣿⣿⣿⣿⣿⣿⣿⣿⣿⣿⣿⣿⣿⣿⣿⣷⣶⠀⠀⠀⠀⠀⠀⠀⠀⠀⢿⣿⣿⣿⣿⣦⠀⠀⠀⠀⠀⠀⠀⠀⠀⠀⠀⠀⠀⣿⣿⣿⣿⣿⣿⣿⣿⣿⣿⣿⣿⣿⣿⣿⣿⣿⣿⣿⣿⣿⣿⣿⣿⣿⣿⣿⣿⣿⣿⡇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⣿⣿⣿⣿⣿⣿⣿⣿⣿⣿⣿⣿⣿⣿⣿⣿⣿⣿⣿⣿⣿⣿⣿⣿⣿⣿⣿⣿⣿⣿⣿⡇⠀⠀⠀⠀⠀⠀⠀⠀⠀⠸⣿⣿⣿⣿⣿⡇⠀⠀⠀⠀⠀⠀⠀⠀⠀⠀⠀⠀⠘⢿⣿⣿⣿⣿⣿⣿⣿⣿⣿⣿⣿⣿⣿⣿⣿⣿⣿⣿⣿⣿⣿⣿⣿⣿⣿⣿⣿⣿⡇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⣿⣿⣿⣿⣿⣿⣿⣿⣿⣿⣿⣿⣿⣿⣿⣿⣿⣿⣿⣿⣿⣿⣿⣿⣿⣿⣿⣿⣿⣿⡿⠀⠀⠀⠀⠀⠀⠀⠀⠀⠀⠀⣿⣿⣿⣿⣿⠁⠀⠀⠀⠀⠀⠀⠀⠀⠀⠀⠀⠀⠀⠈⢻⣿⣿⣿⣿⣿⣿⣿⣿⣿⣿⣿⣿⣿⣿⣿⣿⣿⣿⣿⣿⣿⣿⣿⣿⣿⣿⣿⡇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⣿⣿⣿⣿⣿⣿⣿⣿⣿⣿⣿⣿⣿⣿⣿⣿⣿⣿⣿⣿⣿⣿⣿⣿⣿⣿⣿⣿⣿⣿⠇⠀⠀⠀⠀⠀⠀⠀⠀⠀⠀⠀⢸⣿⣿⣿⡟⠀⠀⠀⠀⠀⠀⠀⠀⠀⠀⠀⠀⠀⠀⠀⠀⠻⣿⣿⣿⣿⣿⣿⣿⣿⣿⣿⣿⣿⣿⣿⣿⣿⣿⣿⣿⣿⣿⣿⣿⣿⣿⣿⡇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⣿⣿⣿⣿⣿⣿⣿⣿⣿⣿⣿⣿⣿⣿⣿⣿⣿⣿⣿⣿⣿⣿⣿⣿⣿⣿⣿⣿⣿⣿⠀⠀⠀⠀⠀⠀⠀⠀⠀⠀⠀⠀⠘⣿⣿⣿⠃⠀⠀⠀⠀⠀⠀⠀⠀⠀⠀⠀⠀⠀⠀⠀⠀⠀⠹⣿⣿⣿⣿⣿⣿⣿⣿⣿⣿⣿⣿⣿⣿⣿⣿⣿⣿⣿⣿⣿⣿⣿⣿⣿⡇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⣿⣿⣿⣿⣿⣿⣿⣿⣿⣿⣿⣿⣿⣿⣿⣿⣿⣿⣿⣿⣿⣿⣿⣿⣿⣿⣿⣿⣿⣿⡀⠀⠀⠀⠀⠀⠀⠀⠀⠀⠀⠀⣠⣿⣿⡿⠀⠀⠀⠀⠀⠀⠀⠀⠀⠀⠀⠀⠀⠀⠀⠀⠀⠀⠀⠹⣿⣿⣿⣿⣿⣿⣿⣿⣿⣿⣿⣿⣿⣿⣿⣿⣿⣿⣿⣿⣿⣿⣿⣿⡇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⣿⣿⣿⣿⣿⣿⣿⣿⣿⣿⣿⣿⣿⣿⣿⣿⣿⣿⣿⣿⣿⣿⣿⣿⣿⣿⣿⣿⣿⣿⣿⣿⣶⣦⡀⠀⠀⣠⣤⣤⣴⣿⣿⣿⣿⠇⠀⠀⠀⠀⠀⠀⠀⠀⠀⠀⠀⠀⠀⠀⠀⠀⠀⠀⠀⠀⢻⣿⣿⣿⣿⣿⣿⣿⣿⣿⣿⣿⣿⣿⣿⣿⣿⣿⣿⣿⣿⣿⣿⣿⡇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⣿⣿⣿⣿⣿⣿⣿⣿⣿⣿⣿⣿⣿⣿⣿⣿⣿⣿⣿⣿⣿⣿⣿⣿⣿⣿⣿⣿⣿⣿⣿⣿⣿⣿⣷⣤⡀⢘⣿⣿⣿⣿⣿⣿⣿⠀⠀⠀⠀⠀⠀⠀⠀⠀⠀⠀⠀⠀⠀⠀⠀⠀⠀⠀⠀⠀⠀⢿⣿⣿⣿⣿⣿⣿⣿⣿⣿⣿⣿⣿⣿⣿⣿⣿⣿⣿⣿⣿⣿⣿⡇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⣿⣿⣿⣿⣿⣿⣿⣿⣿⣿⣿⣿⣿⣿⣿⣿⣿⣿⣿⣿⣿⣿⣿⣿⣿⣿⣿⣿⣿⣿⣿⣿⣿⣿⣿⣿⣿⣿⣿⣿⣿⣿⣿⣿⡏⠀⠀⠀⠀⠀⠀⠀⠀⠀⠀⠀⠀⠀⠀⠀⠀⠀⠀⠀⠀⠀⠀⠈⣿⣿⣿⣿⣿⣿⣿⣿⣿⣿⣿⣿⣿⣿⣿⣿⣿⣿⣿⣿⣿⣿⡇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⣿⣿⣿⣿⣿⣿⣿⣿⣿⣿⣿⣿⣿⣿⣿⣿⣿⣿⣿⣿⣿⣿⣿⣿⣿⣿⣿⣿⣿⣿⣿⣿⣿⣿⣿⣿⣿⣿⣿⣿⣿⣿⣿⣿⣿⣿⣿⣿⣿⡟⠛⠛⠉⠉⠁⠀⠀⠉⠉⠛⠿⣿⣿⣿⣿⣿⣿⣿⣿⣿⣿⣿⣿⣿⣿⣿⣿⣿⣿⣿⣿⣿⣿⣿⣿⣿⣿⣿⣿⣿⡇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⣿⣿⣿⣿⣿⣿⣿⣿⣿⣿⣿⣿⣿⣿⣿⣿⣿⣿⣿⣿⣿⣿⣿⣿⣿⣿⣿⣿⣿⣿⣿⣿⣿⣿⣿⣿⣿⣿⣿⣿⣿⣿⣿⣿⣿⣿⣷⣤⡀⠀⠀⠀⠀⠀⠀⠀⠀⠀⠀⠀⠀⠀⠀⠀⠀⢸⣿⣿⣿⣿⣿⣿⣿⣿⣿⣿⣿⣿⣿⣿⣿⣿⣿⣿⣿⣿⣿⣿⣿⣿⡇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⣿⣿⣿⣿⣿⣿⣿⣿⣿⣿⣿⣿⣿⣿⣿⣿⣿⣿⣿⣿⣿⣿⣿⣿⣿⣿⣿⣿⣿⣿⣿⣿⣿⣿⣿⣿⣿⣿⣿⣿⣿⣿⣿⣿⣿⣿⣿⣿⣇⠀⠀⠀⠀⠀⠀⠀⠀⠀⠀⠀⠀⠀⠀⠀⠀⢀⢿⣿⣿⣿⣿⣿⣿⣿⣿⣿⣿⣿⣿⣿⣿⣿⣿⣿⣿⣿⣿⣿⣿⣿⡇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⣿⣿⣿⣿⣿⣿⣿⣿⣿⣿⣿⣿⣿⣿⣿⣿⣿⣿⣿⣿⣿⣿⣿⣿⣿⣿⣿⣿⣿⣿⣿⣿⣿⣿⣿⣿⣿⣿⣿⣿⣿⣿⣿⣿⣿⣿⣿⣿⣿⣷⡀⠀⠀⡀⠀⠀⠀⠀⠀⠀⠀⠀⠀⠀⠀⢀⢾⣿⣿⣿⣿⣿⣿⣿⣿⣿⣿⣿⣿⣿⣿⣿⣿⣿⣿⣿⣿⣿⣿⣿⡇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⣿⣿⣿⣿⣿⣿⣿⣿⣿⣿⣿⣿⣿⣿⣿⣿⣿⣿⣿⣿⣿⣿⣿⣿⣿⣿⣿⣿⣿⣿⣿⣿⣿⣿⣿⣿⣿⣿⣿⣿⣿⣿⣿⣿⣿⣿⣿⣿⣿⣿⣿⣷⣿⠇⠀⠀⠀⠀⠀⠀⠀⠀⠀⠀⠀⣸⣿⣿⣿⣿⣿⣿⣿⣿⣿⣿⣿⣿⣿⣿⣿⣿⣿⣿⣿⣿⣿⣿⣿⣿⡇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⣿⣿⣿⣿⣿⣿⣿⣿⣿⣿⣿⣿⣿⣿⣿⣿⣿⣿⣿⣿⣿⣿⣿⣿⣿⣿⣿⣿⣿⣿⣿⣿⣿⣿⣿⣿⣿⣿⣿⣿⣿⣿⣿⣿⣿⣿⣿⣿⣿⣿⣿⡿⠋⠀⠀⠀⠀⠀⠀⠀⠀⡀⠀⣄⣴⣿⣿⣿⣿⣿⣿⣿⣿⣿⣿⣿⣿⣿⣿⣿⣿⣿⣿⣿⣿⣿⣿⣿⣿⣿⡇</a:t>
            </a:r>
            <a:br/>
            <a:r>
              <a:t>⣿⣿⣿⣿⣿⣿⣿⣿⣿⣿⣿⣿⣿⣿⣿⣿⣿⣿⣿⣿⣿⣿⣿⣿⣿⣿⣿⣿⣿⣿⣿⣿⣿⣿⣿⢿⣿⣿⣿⣿⣿⣿⣿⣿⣿⣿⣿⣿⣿⠟⠁⠀⠀⠀⠀⠀⠀⠀⠀⠀⠀⠹⣴⣿⣿⣿⣿⣿⣿⣿⣿⣿⣿⣿⣿⣿⣿⣿⣿⣿⣿⣿⣿⣿⣿⣿⣿⣿⣿⣿⡇</a:t>
            </a:r>
            <a:br/>
            <a:r>
              <a:t>⣿⣿⣿⣿⣿⣿⣿⣿⣿⣿⣿⣿⣿⣿⣿⣿⣿⣿⣿⣿⣿⣿⣿⣿⣿⣿⣿⣿⣿⣿⣿⠟⠉⠁⠀⠀⠹⣿⣿⣿⣿⣿⣿⣿⣿⣿⣿⡿⠁⠀⠀⠀⠀⠀⠀⠀⠀⠀⠀⠀⠀⠀⢻⣿⣿⣿⣿⣿⣿⣿⣿⣿⣿⣿⣿⣿⣿⣿⣿⣿⣿⣿⣿⣿⣿⣿⣿⣿⣿⣿⡇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⣿⣿⣿⣿⣿⣿⣿⣿⣿⣿⣿⣿⣿⣿⣿⣿⣿⣿⣿⣿⣿⣿⣿⣿⣿⣿⣿⣿⣿⣿⡏⠀⠀⠀⠀⠀⠀⢹⣿⣿⣿⣿⣿⣿⣿⣿⣿⡢⠀⠀⠀⠀⠀⠀⠀⠀⠀⠀⠀⠀⠀⠀⠘⣿⣿⣿⣿⣿⣿⣿⣿⣿⣿⣿⣿⣿⣿⣿⣿⣿⣿⣿⣿⣿⣿⣿⣿⣿⣿⣿⡇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⣿⣿⣿⣿⣿⣿⣿⣿⣿⣿⣿⣿⣿⣿⣿⣿⣿⣿⣿⣿⣿⣿⣿⣿⣿⣿⣿⣿⣿⣿⠃⠀⠀⠀⠀⠀⣰⣿⣿⣿⣿⣿⣿⣿⣿⣿⡿⠁⠀⠀⠀⠀⠀⠀⠀⠀⠀⠀⠀⠀⠀⠀⠀⢻⣿⣿⣿⣿⣿⣿⣿⣿⣿⣿⣿⣿⣿⣿⣿⣿⣿⣿⣿⣿⣿⣿⣿⣿⣿⣿⡇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⣿⣿⣿⣿⣿⣿⣿⣿⣿⣿⣿⣿⣿⣿⣿⣿⣿⣿⣿⣿⣿⣿⣿⣿⣿⣿⣿⣿⣿⣿⠀⠀⠀⠀⠀⠀⢿⣿⣿⣿⣿⣿⣿⣿⣿⣿⠃⠀⠀⠀⠀⠀⠀⠀⠀⠀⠀⠀⠀⠀⠀⣸⣠⣼⣿⣿⣿⣿⣿⣿⣿⣿⣿⣿⣿⣿⣿⣿⣿⣿⣿⣿⣿⣿⣿⣿⣿⣿⣿⣿⡇</a:t>
            </a:r>
            <a:br/>
            <a:r>
              <a:t>⣿⣿⣿⣿⣿⣿⣿⣿⣿⣿⣿⣿⣿⣿⣿⣿⣿⣿⣿⣿⣿⣿⣿⣿⣿⣿⣿⣿⣿⡿⠀⠀⠀⠀⠀⠀⠸⣿⣿⣿⣿⣿⣿⣿⣿⣿⠀⠀⠀⠀⠀⠀⠀⠀⠀⠀⠀⠀⠀⠀⣾⣿⣿⣿⣿⣿⣿⣿⣿⣿⣿⣿⣿⣿⣿⣿⣿⣿⣿⣿⣿⣿⣿⣿⣿⣿⣿⣿⣿⣿⡇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⣿⣿⣿⣿⣿⣿⣿⣿⣿⣿⣿⣿⣿⣿⣿⣿⣿⣿⣿⣿⣿⣿⣿⣿⣿⣿⣿⣿⣿⠇⠀⠀⠀⠀⠀⠀⠀⠉⠙⠛⠻⠿⣿⣿⣿⣿⡄⠀⠀⠀⠀⠀⠀⠀⠀⠀⠀⠀⠀⠰⣿⣿⣿⣿⣿⣿⣿⣿⣿⣿⣿⣿⣿⣿⣿⣿⣿⣿⣿⣿⣿⣿⣿⣿⣿⣿⣿⣿⣿⣿⡇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⣿⣿⣿⣿⣿⣿⣿⣿⣿⣿⣿⣿⣿⣿⣿⣿⣿⣿⣿⣿⣿⣿⣿⣿⣿⣿⣿⣿⣿⠀⠀⠀⠀⠀⠀⠀⠀⠀⠀⠀⠀⠀⠀⠈⠙⠻⠧⠀⠀⠀⠀⠀⠀⠀⠀⠀⠀⠀⠀⣾⣿⣿⣿⣿⣿⣿⣿⣿⣿⣿⣿⣿⣿⣿⣿⣿⣿⣿⣿⣿⣿⣿⣿⣿⣿⣿⣿⣿⣿⣿⡇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⣿⣿⣿⣿⣿⣿⣿⣿⣿⣿⣿⣿⣿⣿⣿⣿⣿⣿⣿⣿⣿⣿⣿⣿⣿⣿⣿⣿⣿⠀⠀⠀⠀⠀⠀⠀⠀⠀⠀⠀⣀⡀⠀⠀⠀⠀⠀⠀⠀⠀⠀⠀⠀⠀⠀⠀⠀⠀⠀⣿⣿⣿⣿⣿⣿⣿⣿⣿⣿⣿⣿⣿⣿⣿⣿⣿⣿⣿⣿⣿⣿⣿⣿⣿⣿⣿⣿⣿⣿⣿⡇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⣿⣿⣿⣿⣿⣿⣿⣿⣿⣿⣿⣿⣿⣿⣿⣿⣿⣿⣿⣿⣿⣿⣿⣿⣿⣿⣿⣿⣿⣆⠀⠀⠀⠀⠀⠀⠀⠀⠀⠀⢸⣿⣶⣄⡀⠀⠀⠀⠀⠀⠀⠀⠀⠀⠀⠀⠀⠀⠀⠸⣿⣿⣿⣿⣿⣿⣿⣿⣿⣿⣿⣿⣿⣿⣿⣿⣿⣿⣿⣿⣿⣿⣿⣿⣿⣿⣿⣿⣿⣿⡇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⣿⣿⣿⣿⣿⣿⣿⣿⣿⣿⣿⣿⣿⣿⣿⣿⣿⣿⣿⣿⣿⣿⣿⣿⣿⣿⣿⣿⣿⣿⣦⡘⠀⠀⠀⠀⠀⠀⠀⠀⠈⣿⣿⣿⣿⣶⣄⠀⠀⠀⠀⠀⠀⠀⠀⠀⠀⠀⠀⠀⣿⣿⣿⣿⣿⣿⣿⣿⣿⣿⣿⣿⣿⣿⣿⣿⣿⣿⣿⣿⣿⣿⣿⣿⣿⣿⣿⣿⣿⣿⡇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⣿⣿⣿⣿⣿⣿⣿⣿⣿⣿⣿⣿⣿⣿⣿⣿⣿⣿⣿⣿⣿⣿⣿⣿⣿⣿⣿⣿⣿⣿⣿⠃⠀⠀⠀⠀⠀⠀⠀⠀⠀⢹⣿⣿⣿⣿⣿⡄⠀⠀⠀⠀⠀⠀⠀⠀⠀⠀⠀⠀⠘⣿⣿⣿⣿⣿⣿⣿⣿⣿⣿⣿⣿⣿⣿⣿⣿⣿⣿⣿⣿⣿⣿⣿⣿⣿⣿⣿⣿⣿⡇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⣿⣿⣿⣿⣿⣿⣿⣿⣿⣿⣿⣿⣿⣿⣿⣿⣿⣿⣿⣿⣿⣿⣿⣿⣿⣿⣿⣿⣿⣿⡟⠀⠀⠀⠀⠀⠀⠀⠀⠀⠀⠘⣿⣿⣿⣿⣿⠁⠀⠀⠀⠀⠀⠀⠀⠀⠀⠀⠀⠀⠀⠈⢿⣿⣿⣿⣿⣿⣿⣿⣿⣿⣿⣿⣿⣿⣿⣿⣿⣿⣿⣿⣿⣿⣿⣿⣿⣿⣿⣿⡇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⣿⣿⣿⣿⣿⣿⣿⣿⣿⣿⣿⣿⣿⣿⣿⣿⣿⣿⣿⣿⣿⣿⣿⣿⣿⣿⣿⣿⣿⣿⠃⠀⠀⠀⠀⠀⠀⠀⠀⠀⠀⠀⢻⣿⣿⣿⡿⠀⠀⠀⠀⠀⠀⠀⠀⠀⠀⠀⠀⠀⠀⠀⠀⢻⣿⣿⣿⣿⣿⣿⣿⣿⣿⣿⣿⣿⣿⣿⣿⣿⣿⣿⣿⣿⣿⣿⣿⣿⣿⣿⡇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⣿⣿⣿⣿⣿⣿⣿⣿⣿⣿⣿⣿⣿⣿⣿⣿⣿⣿⣿⣿⣿⣿⣿⣿⣿⣿⣿⣿⣿⡟⠀⠀⠀⠀⠀⠀⠀⠀⠀⠀⠀⠀⢸⣿⣿⣿⠇⠀⠀⠀⠀⠀⠀⠀⠀⠀⠀⠀⠀⠀⠀⠀⠀⠀⠻⣿⣿⣿⣿⣿⣿⣿⣿⣿⣿⣿⣿⣿⣿⣿⣿⣿⣿⣿⣿⣿⣿⣿⣿⣿⡇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⣿⣿⣿⣿⣿⣿⣿⣿⣿⣿⣿⣿⣿⣿⣿⣿⣿⣿⣿⣿⣿⣿⣿⣿⣿⣿⣿⣿⣿⡇⠀⠀⠀⠀⠀⠀⠀⠀⠀⠀⠀⠀⢠⣿⣿⡿⠀⠀⠀⠀⠀⠀⠀⠀⠀⠀⠀⠀⠀⠀⠀⠀⠀⠀⠀⢹⣿⣿⣿⣿⣿⣿⣿⣿⣿⣿⣿⣿⣿⣿⣿⣿⣿⣿⣿⣿⣿⣿⣿⣿⡇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⣿⣿⣿⣿⣿⣿⣿⣿⣿⣿⣿⣿⣿⣿⣿⣿⣿⣿⣿⣿⣿⣿⣿⣿⣿⣿⣿⣿⣿⣷⣴⣦⣀⡀⠀⠀⠀⢀⣀⣀⣠⣤⣿⣿⣿⡇⠀⠀⠀⠀⠀⠀⠀⠀⠀⠀⠀⠀⠀⠀⠀⠀⠀⠀⠀⠀⢻⣿⣿⣿⣿⣿⣿⣿⣿⣿⣿⣿⣿⣿⣿⣿⣿⣿⣿⣿⣿⣿⣿⣿⡇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⣿⣿⣿⣿⣿⣿⣿⣿⣿⣿⣿⣿⣿⣿⣿⣿⣿⣿⣿⣿⣿⣿⣿⣿⣿⣿⣿⣿⣿⣿⣿⣿⣿⣿⣦⡀⠈⢻⣿⣿⣿⣿⣿⣿⣿⠀⠀⠀⠀⠀⠀⠀⠀⠀⠀⠀⠀⠀⠀⠀⠀⠀⠀⠀⠀⠀⠀⢿⣿⣿⣿⣿⣿⣿⣿⣿⣿⣿⣿⣿⣿⣿⣿⣿⣿⣿⣿⣿⣿⣿⡇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⣿⣿⣿⣿⣿⣿⣿⣿⣿⣿⣿⣿⣿⣿⣿⣿⣿⣿⣿⣿⣿⣿⣿⣿⣿⣿⣿⣿⣿⣿⣿⣿⣿⣿⣿⣿⣶⣾⣿⣿⣿⣿⣿⣿⡏⠀⠀⠀⠀⠀⠀⠀⠀⠀⠀⠀⠀⠀⠀⠀⠀⠀⠀⠀⠀⠀⠀⠘⣿⣿⣿⣿⣿⣿⣿⣿⣿⣿⣿⣿⣿⣿⣿⣿⣿⣿⣿⣿⣿⣿⡇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⣿⣿⣿⣿⣿⣿⣿⣿⣿⣿⣿⣿⣿⣿⣿⣿⣿⣿⣿⣿⣿⣿⣿⣿⣿⣿⣿⣿⣿⣿⣿⣿⣿⣿⣿⣿⣿⣿⣿⣿⣿⣿⣿⣿⣿⣿⣿⣿⣿⣿⡿⠃⠀⠁⠀⠀⠀⠀⠀⠀⠉⠙⠻⣿⣿⣿⣿⣿⣿⣿⣿⣿⣿⣿⣿⣿⣿⣿⣿⣿⣿⣿⣿⣿⣿⣿⣿⣿⣿⣿⡇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⣿⣿⣿⣿⣿⣿⣿⣿⣿⣿⣿⣿⣿⣿⣿⣿⣿⣿⣿⣿⣿⣿⣿⣿⣿⣿⣿⣿⣿⣿⣿⣿⣿⣿⣿⣿⣿⣿⣿⣿⣿⣿⣿⣿⣿⣿⣿⣿⡟⠋⠀⠀⠀⠀⠀⠀⠀⠀⠀⠀⠀⠀⠀⠈⠻⣿⣿⣿⣿⣿⣿⣿⣿⣿⣿⣿⣿⣿⣿⣿⣿⣿⣿⣿⣿⣿⣿⣿⣿⣿⡇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⣿⣿⣿⣿⣿⣿⣿⣿⣿⣿⣿⣿⣿⣿⣿⣿⣿⣿⣿⣿⣿⣿⣿⣿⣿⣿⣿⣿⣿⣿⣿⣿⣿⣿⣿⣿⣿⣿⣿⣿⣿⣿⣿⣿⣿⣿⣿⠏⠀⠀⠀⠀⠀⠀⠀⠀⠀⠀⠀⠀⠀⠀⠀⠀⠀⠹⣿⣿⣿⣿⣿⣿⣿⣿⣿⣿⣿⣿⣿⣿⣿⣿⣿⣿⣿⣿⣿⣿⣿⣿⡇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⣿⣿⣿⣿⣿⣿⣿⣿⣿⣿⣿⣿⣿⣿⣿⣿⣿⣿⣿⣿⣿⣿⣿⣿⣿⣿⣿⣿⣿⣿⣿⣿⣿⣿⣿⣿⣿⣿⣿⣿⣿⣿⣿⣿⣿⣿⣂⠀⠀⠀⠀⠀⠀⠀⠀⠀⠀⠀⠀⠀⠀⠀⠀⠀⠀⠀⠈⣿⣿⣿⣿⣿⣿⣿⣿⣿⣿⣿⣿⣿⣿⣿⣿⣿⣿⣿⣿⣿⣿⣿⡇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⣿⣿⣿⣿⣿⣿⣿⣿⣿⣿⣿⣿⣿⣿⣿⣿⣿⣿⣿⣿⣿⣿⣿⣿⣿⣿⣿⣿⣿⣿⣿⣿⣿⣿⣿⣿⣿⣿⣿⣿⣿⣿⣿⣿⣿⣿⣿⣿⡷⠀⠀⠀⠀⠀⠀⠀⠀⠀⠀⠀⠀⠀⠀⠀⠀⠀⢠⣿⣿⣿⣿⣿⣿⣿⣿⣿⣿⣿⣿⣿⣿⣿⣿⣿⣿⣿⣿⣿⣿⣿⡇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⣿⣿⣿⣿⣿⣿⣿⣿⣿⣿⣿⣿⣿⣿⣿⣿⣿⣿⣿⣿⣿⣿⣿⣿⣿⣿⣿⣿⣿⣿⣿⣿⣿⣿⣿⣿⣿⣿⣿⣿⣿⣿⣿⣿⣿⣿⣿⣿⣄⠀⠀⠀⠀⠀⠀⠀⠀⠀⠀⠀⠀⠀⠀⠀⠀⠀⢸⣿⣿⣿⣿⣿⣿⣿⣿⣿⣿⣿⣿⣿⣿⣿⣿⣿⣿⣿⣿⣿⣿⣿⡇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⣿⣿⣿⣿⣿⣿⣿⣿⣿⣿⣿⣿⣿⣿⣿⣿⣿⣿⣿⣿⣿⣿⣿⣿⣿⣿⣿⣿⣿⣿⣿⣿⣿⣿⣿⣿⣿⣿⣿⣿⣿⣿⣿⣿⣿⣿⣿⣿⣿⡄⠀⠀⠀⠀⠀⠀⠀⠀⠀⠀⠀⠀⠀⠀⠀⠀⠈⣿⣿⣿⣿⣿⣿⣿⣿⣿⣿⣿⣿⣿⣿⣿⣿⣿⣿⣿⣿⣿⣿⣿⡇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⣿⣿⣿⣿⣿⣿⣿⣿⣿⣿⣿⣿⣿⣿⣿⣿⣿⣿⣿⣿⣿⣿⣿⣿⣿⣿⣿⣿⣿⣿⣿⣿⣿⣿⣿⣿⣿⣿⣿⣿⣿⣿⣿⣿⣿⣿⣿⣿⣿⣿⣄⡀⡀⡀⠀⠀⠀⠀⠀⠀⠀⠀⠀⠀⠀⠀⠀⣸⣿⣿⣿⣿⣿⣿⣿⣿⣿⣿⣿⣿⣿⣿⣿⣿⣿⣿⣿⣿⣿⣿⡇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⣿⣿⣿⣿⣿⣿⣿⣿⣿⣿⣿⣿⣿⣿⣿⣿⣿⣿⣿⣿⣿⣿⣿⣿⣿⣿⣿⣿⣿⣿⣿⣿⣿⣿⣿⣿⣿⣿⣿⣿⣿⣿⣿⣿⣿⣿⣿⣿⣿⣿⣿⣿⣿⡧⠀⠀⠀⠀⠀⠀⠀⠀⠀⠀⠀⠀⢰⣿⣿⣿⣿⣿⣿⣿⣿⣿⣿⣿⣿⣿⣿⣿⣿⣿⣿⣿⣿⣿⣿⣿⡇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⣿⣿⣿⣿⣿⣿⣿⣿⣿⣿⣿⣿⣿⣿⣿⣿⣿⣿⣿⣿⣿⣿⣿⣿⣿⣿⣿⣿⣿⣿⣿⣿⣿⣿⣿⣿⣿⣿⣿⣿⣿⣿⣿⣿⣿⣿⣿⣿⣿⣿⣿⡿⠟⠀⠀⠀⠀⠀⠀⠀⠀⠀⠀⠀⡀⣠⣿⣿⣿⣿⣿⣿⣿⣿⣿⣿⣿⣿⣿⣿⣿⣿⣿⣿⣿⣿⣿⣿⣿⣿⡇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⣿⣿⣿⣿⣿⣿⣿⣿⣿⣿⣿⣿⣿⣿⣿⣿⣿⣿⣿⣿⣿⣿⣿⣿⣿⣿⣿⣿⣿⣿⣿⣿⣿⣿⣿⣿⣿⣿⣿⣿⣿⣿⣿⣿⣿⣿⣿⣿⣿⡿⠋⠀⠀⠀⠀⠀⠀⠀⠀⠀⠀⠐⣿⣤⣿⣿⣿⣿⣿⣿⣿⣿⣿⣿⣿⣿⣿⣿⣿⣿⣿⣿⣿⣿⣿⣿⣿⣿⣿⣿⡇</a:t>
            </a:r>
            <a:br/>
            <a:r>
              <a:t>⣿⣿⣿⣿⣿⣿⣿⣿⣿⣿⣿⣿⣿⣿⣿⣿⣿⣿⣿⣿⣿⣿⣿⣿⣿⣿⣿⣿⣿⣿⣿⠟⠋⠉⠁⠈⣿⣿⣿⣿⣿⣿⣿⣿⣿⣿⣿⡿⠋⠀⠀⠀⠀⠀⠀⠀⠀⠀⠀⠀⠀⠀⢹⣿⣿⣿⣿⣿⣿⣿⣿⣿⣿⣿⣿⣿⣿⣿⣿⣿⣿⣿⣿⣿⣿⣿⣿⣿⣿⣿⡇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⣿⣿⣿⣿⣿⣿⣿⣿⣿⣿⣿⣿⣿⣿⣿⣿⣿⣿⣿⣿⣿⣿⣿⣿⣿⣿⣿⣿⣿⣿⠁⠀⠀⠀⠀⠀⠈⣿⣿⣿⣿⣿⣿⣿⣿⣿⣿⢀⠀⠀⠀⠀⠀⠀⠀⠀⠀⠀⠀⠀⠀⠀⠀⢿⣿⣿⣿⣿⣿⣿⣿⣿⣿⣿⣿⣿⣿⣿⣿⣿⣿⣿⣿⣿⣿⣿⣿⣿⣿⣿⡇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⣿⣿⣿⣿⣿⣿⣿⣿⣿⣿⣿⣿⣿⣿⣿⣿⣿⣿⣿⣿⣿⣿⣿⣿⣿⣿⣿⣿⣿⡟⠀⠀⠀⠀⠀⠀⣴⣿⣿⣿⣿⣿⣿⣿⣿⣿⣿⠃⠀⠀⠀⠀⠀⠀⠀⠀⠀⠀⠀⠀⠀⠀⠀⢸⣿⣿⣿⣿⣿⣿⣿⣿⣿⣿⣿⣿⣿⣿⣿⣿⣿⣿⣿⣿⣿⣿⣿⣿⣿⣿⡇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⣿⣿⣿⣿⣿⣿⣿⣿⣿⣿⣿⣿⣿⣿⣿⣿⣿⣿⣿⣿⣿⣿⣿⣿⣿⣿⣿⣿⣿⡇⠀⠀⠀⠀⠀⢰⣿⣿⣿⣿⣿⣿⣿⣿⣿⣿⠃⠀⠀⠀⠀⠀⠀⠀⠀⠀⠀⠀⠀⠀⠀⢀⡆⣀⣿⣿⣿⣿⣿⣿⣿⣿⣿⣿⣿⣿⣿⣿⣿⣿⣿⣿⣿⣿⣿⣿⣿⣿⣿⣿⡇</a:t>
            </a:r>
            <a:br/>
            <a:r>
              <a:t>⣿⣿⣿⣿⣿⣿⣿⣿⣿⣿⣿⣿⣿⣿⣿⣿⣿⣿⣿⣿⣿⣿⣿⣿⣿⣿⣿⣿⣿⠇⠀⠀⠀⠀⠀⠀⣿⣿⣿⣿⣿⣿⣿⣿⣿⣿⠀⠀⠀⠀⠀⠀⠀⠀⠀⠀⠀⠀⠀⠀⢠⣾⣿⣿⣿⣿⣿⣿⣿⣿⣿⣿⣿⣿⣿⣿⣿⣿⣿⣿⣿⣿⣿⣿⣿⣿⣿⣿⣿⣿⡇</a:t>
            </a:r>
            <a:br/>
            <a:r>
              <a:t>⣿⣿⣿⣿⣿⣿⣿⣿⣿⣿⣿⣿⣿⣿⣿⣿⣿⣿⣿⣿⣿⣿⣿⣿⣿⣿⣿⣿⡿⠀⠀⠀⠀⠀⠀⠀⠘⠿⢿⣿⣿⣿⣿⣿⣿⣿⠀⠀⠀⠀⠀⠀⠀⠀⠀⠀⠀⠀⠀⠀⣾⣿⣿⣿⣿⣿⣿⣿⣿⣿⣿⣿⣿⣿⣿⣿⣿⣿⣿⣿⣿⣿⣿⣿⣿⣿⣿⣿⣿⣿⡇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⣿⣿⣿⣿⣿⣿⣿⣿⣿⣿⣿⣿⣿⣿⣿⣿⣿⣿⣿⣿⣿⣿⣿⣿⣿⣿⣿⣿⡇⠀⠀⠀⠀⠀⠀⠀⠀⠀⠀⠀⠀⠉⠙⠛⠿⣿⡇⠀⠀⠀⠀⠀⠀⠀⠀⠀⠀⠀⠀⢠⣿⣿⣿⣿⣿⣿⣿⣿⣿⣿⣿⣿⣿⣿⣿⣿⣿⣿⣿⣿⣿⣿⣿⣿⣿⣿⣿⣿⣿⣿⡇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⣿⣿⣿⣿⣿⣿⣿⣿⣿⣿⣿⣿⣿⣿⣿⣿⣿⣿⣿⣿⣿⣿⣿⣿⣿⣿⣿⣿⠀⠀⠀⠀⠀⠀⠀⠀⠀⠀⠀⠀⠀⠀⠀⠀⠀⠀⠉⠀⠀⠀⠀⠀⠀⠀⠀⠀⠀⠀⠀⢸⣿⣿⣿⣿⣿⣿⣿⣿⣿⣿⣿⣿⣿⣿⣿⣿⣿⣿⣿⣿⣿⣿⣿⣿⣿⣿⣿⣿⣿⣿⡇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⣿⣿⣿⣿⣿⣿⣿⣿⣿⣿⣿⣿⣿⣿⣿⣿⣿⣿⣿⣿⣿⣿⣿⣿⣿⣿⣿⣿⡇⠀⠀⠀⠀⠀⠀⠀⠀⠀⠀⠀⣶⣤⡀⠀⠀⠀⠀⠀⠀⠀⠀⠀⠀⠀⠀⠀⠀⠀⠀⢸⣿⣿⣿⣿⣿⣿⣿⣿⣿⣿⣿⣿⣿⣿⣿⣿⣿⣿⣿⣿⣿⣿⣿⣿⣿⣿⣿⣿⣿⣿⡇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⣿⣿⣿⣿⣿⣿⣿⣿⣿⣿⣿⣿⣿⣿⣿⣿⣿⣿⣿⣿⣿⣿⣿⣿⣿⣿⣿⣿⣿⡆⠀⡄⠀⠀⠀⠀⠀⠀⠀⠀⢹⣿⣿⣷⣤⡀⠀⠀⠀⠀⠀⠀⠀⠀⠀⠀⠀⠀⠀⠀⢿⣿⣿⣿⣿⣿⣿⣿⣿⣿⣿⣿⣿⣿⣿⣿⣿⣿⣿⣿⣿⣿⣿⣿⣿⣿⣿⣿⣿⣿⡇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⣿⣿⣿⣿⣿⣿⣿⣿⣿⣿⣿⣿⣿⣿⣿⣿⣿⣿⣿⣿⣿⣿⣿⣿⣿⣿⣿⣿⣿⣿⣶⠀⠀⠀⠀⠀⠀⠀⠀⠀⠈⣿⣿⣿⣿⣿⣷⠀⠀⠀⠀⠀⠀⠀⠀⠀⠀⠀⠀⠀⠸⣿⣿⣿⣿⣿⣿⣿⣿⣿⣿⣿⣿⣿⣿⣿⣿⣿⣿⣿⣿⣿⣿⣿⣿⣿⣿⣿⣿⣿⡇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⣿⣿⣿⣿⣿⣿⣿⣿⣿⣿⣿⣿⣿⣿⣿⣿⣿⣿⣿⣿⣿⣿⣿⣿⣿⣿⣿⣿⣿⣿⡇⠀⠀⠀⠀⠀⠀⠀⠀⠀⠀⢻⣿⣿⣿⣿⣿⠂⠀⠀⠀⠀⠀⠀⠀⠀⠀⠀⠀⠀⠀⠙⣿⣿⣿⣿⣿⣿⣿⣿⣿⣿⣿⣿⣿⣿⣿⣿⣿⣿⣿⣿⣿⣿⣿⣿⣿⣿⣿⣿⡇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⣿⣿⣿⣿⣿⣿⣿⣿⣿⣿⣿⣿⣿⣿⣿⣿⣿⣿⣿⣿⣿⣿⣿⣿⣿⣿⣿⣿⣿⣿⠀⠀⠀⠀⠀⠀⠀⠀⠀⠀⠀⠘⣿⣿⣿⣿⣿⠀⠀⠀⠀⠀⠀⠀⠀⠀⠀⠀⠀⠀⠀⠀⠘⢿⣿⣿⣿⣿⣿⣿⣿⣿⣿⣿⣿⣿⣿⣿⣿⣿⣿⣿⣿⣿⣿⣿⣿⣿⣿⣿⡇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⣿⣿⣿⣿⣿⣿⣿⣿⣿⣿⣿⣿⣿⣿⣿⣿⣿⣿⣿⣿⣿⣿⣿⣿⣿⣿⣿⣿⣿⡇⠀⠀⠀⠀⠀⠀⠀⠀⠀⠀⠀⠀⢻⣿⣿⣿⡇⠀⠀⠀⠀⠀⠀⠀⠀⠀⠀⠀⠀⠀⠀⠀⠀⠈⢿⣿⣿⣿⣿⣿⣿⣿⣿⣿⣿⣿⣿⣿⣿⣿⣿⣿⣿⣿⣿⣿⣿⣿⣿⣿⡇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⣿⣿⣿⣿⣿⣿⣿⣿⣿⣿⣿⣿⣿⣿⣿⣿⣿⣿⣿⣿⣿⣿⣿⣿⣿⣿⣿⣿⣿⠀⠀⠀⠀⠀⠀⠀⠀⠀⠀⠀⠀⠀⢸⣿⣿⣿⠀⠀⠀⠀⠀⠀⠀⠀⠀⠀⠀⠀⠀⠀⠀⠀⠀⠀⠀⢻⣿⣿⣿⣿⣿⣿⣿⣿⣿⣿⣿⣿⣿⣿⣿⣿⣿⣿⣿⣿⣿⣿⣿⣿⡇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⣿⣿⣿⣿⣿⣿⣿⣿⣿⣿⣿⣿⣿⣿⣿⣿⣿⣿⣿⣿⣿⣿⣿⣿⣿⣿⣿⣿⣿⠀⠀⠀⠀⠀⠀⠀⠀⠀⠀⠀⠀⠀⣸⣿⣿⡇⠀⠀⠀⠀⠀⠀⠀⠀⠀⠀⠀⠀⠀⠀⠀⠀⠀⠀⠀⠀⢻⣿⣿⣿⣿⣿⣿⣿⣿⣿⣿⣿⣿⣿⣿⣿⣿⣿⣿⣿⣿⣿⣿⣿⡇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⣿⣿⣿⣿⣿⣿⣿⣿⣿⣿⣿⣿⣿⣿⣿⣿⣿⣿⣿⣿⣿⣿⣿⣿⣿⣿⣿⣿⣿⣷⣾⣦⣤⡀⠀⠀⢀⣠⣤⣤⣶⣾⣿⣿⣿⠁⠀⠀⠀⠀⠀⠀⠀⠀⠀⠀⠀⠀⠀⠀⠀⠀⠀⠀⠀⠀⠈⢿⣿⣿⣿⣿⣿⣿⣿⣿⣿⣿⣿⣿⣿⣿⣿⣿⣿⣿⣿⣿⣿⣿⡇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⣿⣿⣿⣿⣿⣿⣿⣿⣿⣿⣿⣿⣿⣿⣿⣿⣿⣿⣿⣿⣿⣿⣿⣿⣿⣿⣿⣿⣿⣿⣿⣿⣿⣿⣦⡀⠈⢿⣿⣿⣿⣿⣿⣿⡟⠀⠀⠀⠀⠀⠀⠀⠀⠀⠀⠀⠀⠀⠀⠀⠀⠀⠀⠀⠀⠀⠀⠘⣿⣿⣿⣿⣿⣿⣿⣿⣿⣿⣿⣿⣿⣿⣿⣿⣿⣿⣿⣿⣿⣿⡇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⣿⣿⣿⣿⣿⣿⣿⣿⣿⣿⣿⣿⣿⣿⣿⣿⣿⣿⣿⣿⣿⣿⣿⣿⣿⣿⣿⣿⣿⣿⣿⣿⣿⣿⣿⣿⣿⣿⣿⣿⣿⣿⣿⣿⣿⣿⣿⣿⣿⣿⣿⣿⣿⠿⢿⠿⠿⠿⠿⠿⣿⣿⣿⣿⣿⣿⣿⣿⣿⣿⣿⣿⣿⣿⣿⣿⣿⣿⣿⣿⣿⣿⣿⣿⣿⣿⣿⣿⣿⣿⡇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⣿⣿⣿⣿⣿⣿⣿⣿⣿⣿⣿⣿⣿⣿⣿⣿⣿⣿⣿⣿⣿⣿⣿⣿⣿⣿⣿⣿⣿⣿⣿⣿⣿⣿⣿⣿⣿⣿⣿⣿⣿⣿⣿⣿⣿⣿⣿⣿⣿⣿⣿⠟⠁⠀⠀⠀⠀⠀⠀⠀⠀⠈⠙⠻⣿⣿⣿⣿⣿⣿⣿⣿⣿⣿⣿⣿⣿⣿⣿⣿⣿⣿⣿⣿⣿⣿⣿⣿⣿⣿⡇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⣿⣿⣿⣿⣿⣿⣿⣿⣿⣿⣿⣿⣿⣿⣿⣿⣿⣿⣿⣿⣿⣿⣿⣿⣿⣿⣿⣿⣿⣿⣿⣿⣿⣿⣿⣿⣿⣿⣿⣿⣿⣿⣿⣿⣿⣿⣿⣿⡿⠋⠀⠀⠀⠀⠀⠀⠀⠀⠀⠀⠀⠀⠀⠀⠈⠻⣿⣿⣿⣿⣿⣿⣿⣿⣿⣿⣿⣿⣿⣿⣿⣿⣿⣿⣿⣿⣿⣿⣿⣿⡇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⣿⣿⣿⣿⣿⣿⣿⣿⣿⣿⣿⣿⣿⣿⣿⣿⣿⣿⣿⣿⣿⣿⣿⣿⣿⣿⣿⣿⣿⣿⣿⣿⣿⣿⣿⣿⣿⣿⣿⣿⣿⣿⣿⣿⣿⣿⣯⡆⠀⠀⠀⠀⠀⠀⠀⠀⠀⠀⠀⠀⠀⠀⠀⠀⠀⠀⠀⢸⣿⣿⣿⣿⣿⣿⣿⣿⣿⣿⣿⣿⣿⣿⣿⣿⣿⣿⣿⣿⣿⣿⡇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⣿⣿⣿⣿⣿⣿⣿⣿⣿⣿⣿⣿⣿⣿⣿⣿⣿⣿⣿⣿⣿⣿⣿⣿⣿⣿⣿⣿⣿⣿⣿⣿⣿⣿⣿⣿⣿⣿⣿⣿⣿⣿⣿⣿⣿⣿⣿⣿⡿⠃⠀⠀⠀⠀⠀⠀⠀⠀⠀⠀⠀⠀⠀⠀⠀⠀⠀⢸⣿⣿⣿⣿⣿⣿⣿⣿⣿⣿⣿⣿⣿⣿⣿⣿⣿⣿⣿⣿⣿⣿⡇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⣿⣿⣿⣿⣿⣿⣿⣿⣿⣿⣿⣿⣿⣿⣿⣿⣿⣿⣿⣿⣿⣿⣿⣿⣿⣿⣿⣿⣿⣿⣿⣿⣿⣿⣿⣿⣿⣿⣿⣿⣿⣿⣿⣿⣿⣿⣿⣿⣿⣆⠀⠀⠀⠀⠀⠀⠀⠀⠀⠀⠀⠀⠀⠀⠀⠀⠀⢻⣿⣿⣿⣿⣿⣿⣿⣿⣿⣿⣿⣿⣿⣿⣿⣿⣿⣿⣿⣿⣿⣿⡇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⣿⣿⣿⣿⣿⣿⣿⣿⣿⣿⣿⣿⣿⣿⣿⣿⣿⣿⣿⣿⣿⣿⣿⣿⣿⣿⣿⣿⣿⣿⣿⣿⣿⣿⣿⣿⣿⣿⣿⣿⣿⣿⣿⣿⣿⣿⣿⣿⣿⣿⣆⡀⡀⡀⠀⠀⠀⠀⠀⠀⠀⠀⠀⠀⠀⠀⠀⠈⣿⣿⣿⣿⣿⣿⣿⣿⣿⣿⣿⣿⣿⣿⣿⣿⣿⣿⣿⣿⣿⣿⡇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⣿⣿⣿⣿⣿⣿⣿⣿⣿⣿⣿⣿⣿⣿⣿⣿⣿⣿⣿⣿⣿⣿⣿⣿⣿⣿⣿⣿⣿⣿⣿⣿⣿⣿⣿⣿⣿⣿⣿⣿⣿⣿⣿⣿⣿⣿⣿⣿⣿⣿⣿⣿⣿⡷⠀⠀⠀⠀⠀⠀⠀⠀⠀⠀⠀⠀⠀⣮⣿⣿⣿⣿⣿⣿⣿⣿⣿⣿⣿⣿⣿⣿⣿⣿⣿⣿⣿⣿⣿⣿⡇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⣿⣿⣿⣿⣿⣿⣿⣿⣿⣿⣿⣿⣿⣿⣿⣿⣿⣿⣿⣿⣿⣿⣿⣿⣿⣿⣿⣿⣿⣿⣿⣿⣿⣿⣿⣿⣿⣿⣿⣿⣿⣿⣿⣿⣿⣿⣿⣿⣿⣿⣿⣿⠟⠀⠀⠀⠀⠀⠀⠀⠀⠀⠀⠀⠀⠀⣰⣿⣿⣿⣿⣿⣿⣿⣿⣿⣿⣿⣿⣿⣿⣿⣿⣿⣿⣿⣿⣿⣿⣿⡇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⣿⣿⣿⣿⣿⣿⣿⣿⣿⣿⣿⣿⣿⣿⣿⣿⣿⣿⣿⣿⣿⣿⣿⣿⣿⣿⣿⣿⣿⣿⣿⣿⣿⣿⣿⣿⣿⣿⣿⣿⣿⣿⣿⣿⣿⣿⣿⣿⣿⡿⠋⠁⠀⠀⠀⠀⠀⠀⠀⠀⠀⠀⣼⣆⣼⣾⣿⣿⣿⣿⣿⣿⣿⣿⣿⣿⣿⣿⣿⣿⣿⣿⣿⣿⣿⣿⣿⣿⣿⣿⡇</a:t>
            </a:r>
            <a:br/>
            <a:r>
              <a:t>⣿⣿⣿⣿⣿⣿⣿⣿⣿⣿⣿⣿⣿⣿⣿⣿⣿⣿⣿⣿⣿⣿⣿⣿⣿⣿⣿⣿⣿⣿⣿⠟⠛⠛⠁⠹⣿⣿⣿⣿⣿⣿⣿⣿⣿⣿⣿⡿⠋⠀⠀⠀⠀⠀⠀⠀⠀⠀⠀⠀⠀⠀⠘⣿⣿⣿⣿⣿⣿⣿⣿⣿⣿⣿⣿⣿⣿⣿⣿⣿⣿⣿⣿⣿⣿⣿⣿⣿⣿⣿⡇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⣿⣿⣿⣿⣿⣿⣿⣿⣿⣿⣿⣿⣿⣿⣿⣿⣿⣿⣿⣿⣿⣿⣿⣿⣿⣿⣿⣿⣿⡿⠁⠀⠀⠀⠀⠀⠙⣿⣿⣿⣿⣿⣿⣿⣿⣿⣿⢅⠀⠀⠀⠀⠀⠀⠀⠀⠀⠀⠀⠀⠀⠀⠀⢻⣿⣿⣿⣿⣿⣿⣿⣿⣿⣿⣿⣿⣿⣿⣿⣿⣿⣿⣿⣿⣿⣿⣿⣿⣿⣿⡇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⣿⣿⣿⣿⣿⣿⣿⣿⣿⣿⣿⣿⣿⣿⣿⣿⣿⣿⣿⣿⣿⣿⣿⣿⣿⣿⣿⣿⣿⡇⠀⠀⠀⠀⠀⠀⣤⣿⣿⣿⣿⣿⣿⣿⣿⣿⣿⠃⠀⠀⠀⠀⠀⠀⠀⠀⠀⠀⠀⠀⠀⠀⠀⠘⣿⣿⣿⣿⣿⣿⣿⣿⣿⣿⣿⣿⣿⣿⣿⣿⣿⣿⣿⣿⣿⣿⣿⣿⣿⣿⡇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⣿⣿⣿⣿⣿⣿⣿⣿⣿⣿⣿⣿⣿⣿⣿⣿⣿⣿⣿⣿⣿⣿⣿⣿⣿⣿⣿⣿⣿⡇⠀⠀⠀⠀⠀⢰⣿⣿⣿⣿⣿⣿⣿⣿⣿⣿⠃⠀⠀⠀⠀⠀⠀⠀⠀⠀⠀⠀⠀⠀⠀⠀⡆⣀⣿⣿⣿⣿⣿⣿⣿⣿⣿⣿⣿⣿⣿⣿⣿⣿⣿⣿⣿⣿⣿⣿⣿⣿⣿⣿⡇</a:t>
            </a:r>
            <a:br/>
            <a:r>
              <a:t>⣿⣿⣿⣿⣿⣿⣿⣿⣿⣿⣿⣿⣿⣿⣿⣿⣿⣿⣿⣿⣿⣿⣿⣿⣿⣿⣿⣿⣿⠀⠀⠀⠀⠀⠀⠘⣿⣿⣿⣿⣿⣿⣿⣿⣿⣿⠀⠀⠀⠀⠀⠀⠀⠀⠀⠀⠀⠀⠀⠀⢀⣴⣷⣿⣿⣿⣿⣿⣿⣿⣿⣿⣿⣿⣿⣿⣿⣿⣿⣿⣿⣿⣿⣿⣿⣿⣿⣿⣿⣿⡇</a:t>
            </a:r>
            <a:br/>
            <a:r>
              <a:t>⣿⣿⣿⣿⣿⣿⣿⣿⣿⣿⣿⣿⣿⣿⣿⣿⣿⣿⣿⣿⣿⣿⣿⣿⣿⣿⣿⣿⡏⠀⠀⠀⠀⠀⠀⠀⠻⣿⣿⣿⣿⣿⣿⣿⣿⣿⠀⠀⠀⠀⠀⠀⠀⠀⠀⠀⠀⠀⠀⠀⣸⣿⣿⣿⣿⣿⣿⣿⣿⣿⣿⣿⣿⣿⣿⣿⣿⣿⣿⣿⣿⣿⣿⣿⣿⣿⣿⣿⣿⣿⡇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⣿⣿⣿⣿⣿⣿⣿⣿⣿⣿⣿⣿⣿⣿⣿⣿⣿⣿⣿⣿⣿⣿⣿⣿⣿⣿⣿⣿⠁⠀⠀⠀⠀⠀⠀⠀⠀⠀⠀⠉⠉⠛⠻⠿⣿⣿⡄⠀⠀⠀⠀⠀⠀⠀⠀⠀⠀⠀⠀⢀⣹⣿⣿⣿⣿⣿⣿⣿⣿⣿⣿⣿⣿⣿⣿⣿⣿⣿⣿⣿⣿⣿⣿⣿⣿⣿⣿⣿⣿⣿⡇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⣿⣿⣿⣿⣿⣿⣿⣿⣿⣿⣿⣿⣿⣿⣿⣿⣿⣿⣿⣿⣿⣿⣿⣿⣿⣿⣿⣿⠀⠀⠀⠀⠀⠀⠀⠀⠀⠀⠀⠀⠀⠀⠀⠀⠀⠉⠓⠀⠀⠀⠀⠀⠀⠀⠀⠀⠀⠀⠀⢸⣿⣿⣿⣿⣿⣿⣿⣿⣿⣿⣿⣿⣿⣿⣿⣿⣿⣿⣿⣿⣿⣿⣿⣿⣿⣿⣿⣿⣿⣿⡇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⣿⣿⣿⣿⣿⣿⣿⣿⣿⣿⣿⣿⣿⣿⣿⣿⣿⣿⣿⣿⣿⣿⣿⣿⣿⣿⣿⣿⠀⠀⠀⠀⠀⠀⠀⠀⠀⠀⠀⠀⣤⡀⠀⠀⠀⠀⠀⠀⠀⠀⠀⠀⠀⠀⠀⠀⠀⠀⠀⢸⣿⣿⣿⣿⣿⣿⣿⣿⣿⣿⣿⣿⣿⣿⣿⣿⣿⣿⣿⣿⣿⣿⣿⣿⣿⣿⣿⣿⣿⣿⡇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⣿⣿⣿⣿⣿⣿⣿⣿⣿⣿⣿⣿⣿⣿⣿⣿⣿⣿⣿⣿⣿⣿⣿⣿⣿⣿⣿⣿⣧⠀⢀⠀⠀⠀⠀⠀⠀⠀⠀⠀⣿⣿⣷⣤⡀⠀⠀⠀⠀⠀⠀⠀⠀⠀⠀⠀⠀⠀⠀⠀⢿⣿⣿⣿⣿⣿⣿⣿⣿⣿⣿⣿⣿⣿⣿⣿⣿⣿⣿⣿⣿⣿⣿⣿⣿⣿⣿⣿⣿⣿⡇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⣿⣿⣿⣿⣿⣿⣿⣿⣿⣿⣿⣿⣿⣿⣿⣿⣿⣿⣿⣿⣿⣿⣿⣿⣿⣿⣿⣿⣿⣦⡜⠀⠀⠀⠀⠀⠀⠀⠀⠀⢸⣿⣿⣿⣿⣷⣦⠀⠀⠀⠀⠀⠀⠀⠀⠀⠀⠀⠀⠀⠸⣿⣿⣿⣿⣿⣿⣿⣿⣿⣿⣿⣿⣿⣿⣿⣿⣿⣿⣿⣿⣿⣿⣿⣿⣿⣿⣿⣿⣿⡇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⣿⣿⣿⣿⣿⣿⣿⣿⣿⣿⣿⣿⣿⣿⣿⣿⣿⣿⣿⣿⣿⣿⣿⣿⣿⣿⣿⣿⣿⣿⠇⠀⠀⠀⠀⠀⠀⠀⠀⠀⠀⣿⣿⣿⣿⣿⣿⠄⠀⠀⠀⠀⠀⠀⠀⠀⠀⠀⠀⠀⠀⠹⣿⣿⣿⣿⣿⣿⣿⣿⣿⣿⣿⣿⣿⣿⣿⣿⣿⣿⣿⣿⣿⣿⣿⣿⣿⣿⣿⣿⡇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⣿⣿⣿⣿⣿⣿⣿⣿⣿⣿⣿⣿⣿⣿⣿⣿⣿⣿⣿⣿⣿⣿⣿⣿⣿⣿⣿⣿⣿⡿⠀⠀⠀⠀⠀⠀⠀⠀⠀⠀⠀⢸⣿⣿⣿⣿⣿⠀⠀⠀⠀⠀⠀⠀⠀⠀⠀⠀⠀⠀⠀⠀⠙⣿⣿⣿⣿⣿⣿⣿⣿⣿⣿⣿⣿⣿⣿⣿⣿⣿⣿⣿⣿⣿⣿⣿⣿⣿⣿⣿⡇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⣿⣿⣿⣿⣿⣿⣿⣿⣿⣿⣿⣿⣿⣿⣿⣿⣿⣿⣿⣿⣿⣿⣿⣿⣿⣿⣿⣿⣿⠇⠀⠀⠀⠀⠀⠀⠀⠀⠀⠀⠀⠀⣿⣿⣿⣿⡇⠀⠀⠀⠀⠀⠀⠀⠀⠀⠀⠀⠀⠀⠀⠀⠀⠈⢿⣿⣿⣿⣿⣿⣿⣿⣿⣿⣿⣿⣿⣿⣿⣿⣿⣿⣿⣿⣿⣿⣿⣿⣿⣿⡇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⣿⣿⣿⣿⣿⣿⣿⣿⣿⣿⣿⣿⣿⣿⣿⣿⣿⣿⣿⣿⣿⣿⣿⣿⣿⣿⣿⣿⣿⠀⠀⠀⠀⠀⠀⠀⠀⠀⠀⠀⠀⠀⢺⣿⣿⣿⠁⠀⠀⠀⠀⠀⠀⠀⠀⠀⠀⠀⠀⠀⠀⠀⠀⠀⠈⢿⣿⣿⣿⣿⣿⣿⣿⣿⣿⣿⣿⣿⣿⣿⣿⣿⣿⣿⣿⣿⣿⣿⣿⣿⡇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⣿⣿⣿⣿⣿⣿⣿⣿⣿⣿⣿⣿⣿⣿⣿⣿⣿⣿⣿⣿⣿⣿⣿⣿⣿⣿⣿⣿⡇⠀⠀⠀⠀⠀⠀⠀⠀⠀⠀⠀⠀⠀⢸⣿⣿⡏⠀⠀⠀⠀⠀⠀⠀⠀⠀⠀⠀⠀⠀⠀⠀⠀⠀⠀⠀⠀⢿⣿⣿⣿⣿⣿⣿⣿⣿⣿⣿⣿⣿⣿⣿⣿⣿⣿⣿⣿⣿⣿⣿⣿⡇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⣿⣿⣿⣿⣿⣿⣿⣿⣿⣿⣿⣿⣿⣿⣿⣿⣿⣿⣿⣿⣿⣿⣿⣿⣿⣿⣿⣿⣷⣤⣤⡀⠀⠀⠀⠀⠀⠀⠀⠀⣠⣤⣿⣿⣿⠁⠀⠀⠀⠀⠀⠀⠀⠀⠀⠀⠀⠀⠀⠀⠀⠀⠀⠀⠀⠀⠈⢿⣿⣿⣿⣿⣿⣿⣿⣿⣿⣿⣿⣿⣿⣿⣿⣿⣿⣿⣿⣿⣿⣿⡇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⣿⣿⣿⣿⣿⣿⣿⣿⣿⣿⣿⣿⣿⣿⣿⣿⣿⣿⣿⣿⣿⣿⣿⣿⣿⣿⣿⣿⣿⣿⣿⣿⣿⣆⠀⠀⠲⣿⣿⣿⣿⣿⣿⣿⡟⠀⠀⠀⠀⠀⠀⠀⠀⠀⠀⠀⠀⠀⠀⠀⠀⠀⠀⠀⠀⠀⠀⠘⣿⣿⣿⣿⣿⣿⣿⣿⣿⣿⣿⣿⣿⣿⣿⣿⣿⣿⣿⣿⣿⣿⡇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⣿⣿⣿⣿⣿⣿⣿⣿⣿⣿⣿⣿⣿⣿⣿⣿⣿⣿⣿⣿⣿⣿⣿⣿⣿⣿⣿⣿⣿⣿⣿⣿⣿⣿⣿⣿⣿⣿⣿⣿⣿⣿⣿⣿⣿⣿⣿⣿⣿⣿⣿⣿⣿⣿⡟⠛⠛⠛⠛⠛⠛⠿⢿⣿⣿⣿⣿⣿⣿⣿⣿⣿⣿⣿⣿⣿⣿⣿⣿⣿⣿⣿⣿⣿⣿⣿⣿⣿⣿⣿⡇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⣿⣿⣿⣿⣿⣿⣿⣿⣿⣿⣿⣿⣿⣿⣿⣿⣿⣿⣿⣿⣿⣿⣿⣿⣿⣿⣿⣿⣿⣿⣿⣿⣿⣿⣿⣿⣿⣿⣿⣿⣿⣿⣿⣿⣿⣿⣿⣿⣿⣿⣿⠿⠛⠉⠀⠀⠀⠀⠀⠀⠀⠀⠀⠈⠙⠿⣿⣿⣿⣿⣿⣿⣿⣿⣿⣿⣿⣿⣿⣿⣿⣿⣿⣿⣿⣿⣿⣿⣿⣿⡇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⣿⣿⣿⣿⣿⣿⣿⣿⣿⣿⣿⣿⣿⣿⣿⣿⣿⣿⣿⣿⣿⣿⣿⣿⣿⣿⣿⣿⣿⣿⣿⣿⣿⣿⣿⣿⣿⣿⣿⣿⣿⣿⣿⣿⣿⣿⣿⣿⣿⡿⠁⠀⠀⠀⠀⠀⠀⠀⠀⠀⠀⠀⠀⠀⠀⠀⠈⢻⣿⣿⣿⣿⣿⣿⣿⣿⣿⣿⣿⣿⣿⣿⣿⣿⣿⣿⣿⣿⣿⣿⡇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⣿⣿⣿⣿⣿⣿⣿⣿⣿⣿⣿⣿⣿⣿⣿⣿⣿⣿⣿⣿⣿⣿⣿⣿⣿⣿⣿⣿⣿⣿⣿⣿⣿⣿⣿⣿⣿⣿⣿⣿⣿⣿⣿⣿⣿⣿⣿⣯⡀⠀⠀⠀⠀⠀⠀⠀⠀⠀⠀⠀⠀⠀⠀⠀⠀⠀⠀⠀⠘⣿⣿⣿⣿⣿⣿⣿⣿⣿⣿⣿⣿⣿⣿⣿⣿⣿⣿⣿⣿⣿⡇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⣿⣿⣿⣿⣿⣿⣿⣿⣿⣿⣿⣿⣿⣿⣿⣿⣿⣿⣿⣿⣿⣿⣿⣿⣿⣿⣿⣿⣿⣿⣿⣿⣿⣿⣿⣿⣿⣿⣿⣿⣿⣿⣿⣿⣿⣿⣿⣿⣿⠉⠀⠀⠀⠀⠀⠀⠀⠀⠀⠀⠀⠀⠀⠀⠀⠀⠀⠀⢀⣿⣿⣿⣿⣿⣿⣿⣿⣿⣿⣿⣿⣿⣿⣿⣿⣿⣿⣿⣿⣿⡇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⣿⣿⣿⣿⣿⣿⣿⣿⣿⣿⣿⣿⣿⣿⣿⣿⣿⣿⣿⣿⣿⣿⣿⣿⣿⣿⣿⣿⣿⣿⣿⣿⣿⣿⣿⣿⣿⣿⣿⣿⣿⣿⣿⣿⣿⣿⣿⣿⣿⣿⣷⣄⡤⡀⠀⠀⠀⠀⠀⠀⠀⠀⠀⠀⠀⠀⠀⠀⠘⣿⣿⣿⣿⣿⣿⣿⣿⣿⣿⣿⣿⣿⣿⣿⣿⣿⣿⣿⣿⣿⡇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⣿⣿⣿⣿⣿⣿⣿⣿⣿⣿⣿⣿⣿⣿⣿⣿⣿⣿⣿⣿⣿⣿⣿⣿⣿⣿⣿⣿⣿⣿⣿⣿⣿⣿⣿⣿⣿⣿⣿⣿⣿⣿⣿⣿⣿⣿⣿⣿⣿⣿⣿⣿⣿⡷⠀⠀⠀⠀⠀⠀⠀⠀⠀⠀⠀⠀⠀⠀⣐⣿⣿⣿⣿⣿⣿⣿⣿⣿⣿⣿⣿⣿⣿⣿⣿⣿⣿⣿⣿⣿⡇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⣿⣿⣿⣿⣿⣿⣿⣿⣿⣿⣿⣿⣿⣿⣿⣿⣿⣿⣿⣿⣿⣿⣿⣿⣿⣿⣿⣿⣿⣿⣿⣿⣿⣿⣿⣿⣿⣿⣿⣿⣿⣿⣿⣿⣿⣿⣿⣿⣿⣿⣿⣿⠟⠀⠀⠀⠀⠀⠀⠀⠀⠀⠀⠀⠀⠀⠀⠠⣽⣿⣿⣿⣿⣿⣿⣿⣿⣿⣿⣿⣿⣿⣿⣿⣿⣿⣿⣿⣿⣿⡇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⣿⣿⣿⣿⣿⣿⣿⣿⣿⣿⣿⣿⣿⣿⣿⣿⣿⣿⣿⣿⣿⣿⣿⣿⣿⣿⣿⣿⣿⣿⣿⣿⣿⣿⣿⣿⣿⣿⣿⣿⣿⣿⣿⣿⣿⣿⣿⣿⣿⡿⠟⠁⠀⠀⠀⠀⠀⠀⠀⠀⠀⠀⠀⢠⣤⢀⣦⣷⣿⣿⣿⣿⣿⣿⣿⣿⣿⣿⣿⣿⣿⣿⣿⣿⣿⣿⣿⣿⣿⣿⡇</a:t>
            </a:r>
            <a:br/>
            <a:r>
              <a:t>⣿⣿⣿⣿⣿⣿⣿⣿⣿⣿⣿⣿⣿⣿⣿⣿⣿⣿⣿⣿⣿⣿⣿⣿⣿⣿⣿⣿⣿⣿⣿⡿⠿⠿⠛⢻⣿⣿⣿⣿⣿⣿⣿⣿⣿⣿⣿⣿⠟⠀⠀⠀⠀⠀⠀⠀⠀⠀⠀⠀⠀⠀⠀⣾⣿⣾⣿⣿⣿⣿⣿⣿⣿⣿⣿⣿⣿⣿⣿⣿⣿⣿⣿⣿⣿⣿⣿⣿⣿⣿⡇</a:t>
            </a:r>
            <a:br/>
            <a:r>
              <a:t>⣿⣿⣿⣿⣿⣿⣿⣿⣿⣿⣿⣿⣿⣿⣿⣿⣿⣿⣿⣿⣿⣿⣿⣿⣿⣿⣿⣿⣿⡟⠁⠀⠀⠀⠀⠈⢿⣿⣿⣿⣿⣿⣿⣿⣿⣿⣿⠁⠀⠀⠀⠀⠀⠀⠀⠀⠀⠀⠀⠀⠀⠀⠀⠸⣿⣿⣿⣿⣿⣿⣿⣿⣿⣿⣿⣿⣿⣿⣿⣿⣿⣿⣿⣿⣿⣿⣿⣿⣿⣿⡇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⣿⣿⣿⣿⣿⣿⣿⣿⣿⣿⣿⣿⣿⣿⣿⣿⣿⣿⣿⣿⣿⣿⣿⣿⣿⣿⣿⣿⣿⠁⠀⠀⠀⠀⠀⠀⢠⣿⣿⣿⣿⣿⣿⣿⣿⣿⣿⠎⠀⠀⠀⠀⠀⠀⠀⠀⠀⠀⠀⠀⠀⠀⠀⠀⢿⣿⣿⣿⣿⣿⣿⣿⣿⣿⣿⣿⣿⣿⣿⣿⣿⣿⣿⣿⣿⣿⣿⣿⣿⣿⡇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⣿⣿⣿⣿⣿⣿⣿⣿⣿⣿⣿⣿⣿⣿⣿⣿⣿⣿⣿⣿⣿⣿⣿⣿⣿⣿⣿⣿⣿⠀⠀⠀⠀⠀⠀⣨⣿⣿⣿⣿⣿⣿⣿⣿⣿⣿⠏⠀⠀⠀⠀⠀⠀⠀⠀⠀⠀⠀⠀⠀⠀⠀⢠⠀⢸⣿⣿⣿⣿⣿⣿⣿⣿⣿⣿⣿⣿⣿⣿⣿⣿⣿⣿⣿⣿⣿⣿⣿⣿⣿⡇</a:t>
            </a:r>
            <a:br/>
            <a:r>
              <a:t>⣿⣿⣿⣿⣿⣿⣿⣿⣿⣿⣿⣿⣿⣿⣿⣿⣿⣿⣿⣿⣿⣿⣿⣿⣿⣿⣿⣿⡏⠀⠀⠀⠀⠀⠀⢿⣿⣿⣿⣿⣿⣿⣿⣿⣿⣿⠀⠀⠀⠀⠀⠀⠀⠀⠀⠀⠀⠀⠀⠀⠀⢀⣼⣼⣿⣿⣿⣿⣿⣿⣿⣿⣿⣿⣿⣿⣿⣿⣿⣿⣿⣿⣿⣿⣿⣿⣿⣿⣿⣿⡇</a:t>
            </a:r>
            <a:br/>
            <a:r>
              <a:t>⣿⣿⣿⣿⣿⣿⣿⣿⣿⣿⣿⣿⣿⣿⣿⣿⣿⣿⣿⣿⣿⣿⣿⣿⣿⣿⣿⣿⠃⠀⠀⠀⠀⠀⠀⠸⣿⣿⣿⣿⣿⣿⣿⣿⣿⣿⠀⠀⠀⠀⠀⠀⠀⠀⠀⠀⠀⠀⠀⠀⢀⣿⣿⣿⣿⣿⣿⣿⣿⣿⣿⣿⣿⣿⣿⣿⣿⣿⣿⣿⣿⣿⣿⣿⣿⣿⣿⣿⣿⣿⡇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⣿⣿⣿⣿⣿⣿⣿⣿⣿⣿⣿⣿⣿⣿⣿⣿⣿⣿⣿⣿⣿⣿⣿⣿⣿⣿⣿⡿⠀⠀⠀⠀⠀⠀⠀⠀⠉⠛⠻⠿⠿⣿⣿⣿⣿⣿⠀⠀⠀⠀⠀⠀⠀⠀⠀⠀⠀⠀⠀⠀⠸⣿⣿⣿⣿⣿⣿⣿⣿⣿⣿⣿⣿⣿⣿⣿⣿⣿⣿⣿⣿⣿⣿⣿⣿⣿⣿⣿⣿⣿⡇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⣿⣿⣿⣿⣿⣿⣿⣿⣿⣿⣿⣿⣿⣿⣿⣿⣿⣿⣿⣿⣿⣿⣿⣿⣿⣿⣿⡇⠀⠀⠀⠀⠀⠀⠀⠀⠀⠀⠀⠀⠀⠀⠈⠙⠛⠿⢇⠀⠀⠀⠀⠀⠀⠀⠀⠀⠀⠀⠀⠀⣿⣿⣿⣿⣿⣿⣿⣿⣿⣿⣿⣿⣿⣿⣿⣿⣿⣿⣿⣿⣿⣿⣿⣿⣿⣿⣿⣿⣿⣿⡇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⣿⣿⣿⣿⣿⣿⣿⣿⣿⣿⣿⣿⣿⣿⣿⣿⣿⣿⣿⣿⣿⣿⣿⣿⣿⣿⣿⣇⠀⠀⠀⠀⠀⠀⠀⠀⠀⠀⠀⢰⣶⣤⡀⠀⠀⠀⠀⠀⠀⠀⠀⠀⠀⠀⠀⠀⠀⠀⠀⠀⢿⣿⣿⣿⣿⣿⣿⣿⣿⣿⣿⣿⣿⣿⣿⣿⣿⣿⣿⣿⣿⣿⣿⣿⣿⣿⣿⣿⣿⣿⡇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⣿⣿⣿⣿⣿⣿⣿⣿⣿⣿⣿⣿⣿⣿⣿⣿⣿⣿⣿⣿⣿⣿⣿⣿⣿⣿⣿⣿⡇⠀⡄⠀⠀⠀⠀⠀⠀⠀⠀⠈⣿⣿⣿⣷⣦⣀⠀⠀⠀⠀⠀⠀⠀⠀⠀⠀⠀⠀⠀⠀⠘⣿⣿⣿⣿⣿⣿⣿⣿⣿⣿⣿⣿⣿⣿⣿⣿⣿⣿⣿⣿⣿⣿⣿⣿⣿⣿⣿⣿⣿⡇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⣿⣿⣿⣿⣿⣿⣿⣿⣿⣿⣿⣿⣿⣿⣿⣿⣿⣿⣿⣿⣿⣿⣿⣿⣿⣿⣿⣿⣿⣷⠀⠀⠀⠀⠀⠀⠀⠀⠀⠀⢹⣿⣿⣿⣿⣿⣷⠀⠀⠀⠀⠀⠀⠀⠀⠀⠀⠀⠀⠀⠀⢻⣿⣿⣿⣿⣿⣿⣿⣿⣿⣿⣿⣿⣿⣿⣿⣿⣿⣿⣿⣿⣿⣿⣿⣿⣿⣿⣿⣿⡇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⣿⣿⣿⣿⣿⣿⣿⣿⣿⣿⣿⣿⣿⣿⣿⣿⣿⣿⣿⣿⣿⣿⣿⣿⣿⣿⣿⣿⣿⡇⠀⠀⠀⠀⠀⠀⠀⠀⠀⠀⠈⣿⣿⣿⣿⣿⣿⠀⠀⠀⠀⠀⠀⠀⠀⠀⠀⠀⠀⠀⠀⠀⠹⣿⣿⣿⣿⣿⣿⣿⣿⣿⣿⣿⣿⣿⣿⣿⣿⣿⣿⣿⣿⣿⣿⣿⣿⣿⣿⣿⡇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⣿⣿⣿⣿⣿⣿⣿⣿⣿⣿⣿⣿⣿⣿⣿⣿⣿⣿⣿⣿⣿⣿⣿⣿⣿⣿⣿⣿⣿⠀⠀⠀⠀⠀⠀⠀⠀⠀⠀⠀⠀⢹⣿⣿⣿⣿⡟⠀⠀⠀⠀⠀⠀⠀⠀⠀⠀⠀⠀⠀⠀⠀⠀⠙⣿⣿⣿⣿⣿⣿⣿⣿⣿⣿⣿⣿⣿⣿⣿⣿⣿⣿⣿⣿⣿⣿⣿⣿⣿⣿⡇</a:t>
            </a:r>
            <a:br/>
            <a:r>
              <a:t>⣿⣿⣿⣿⣿⣿⣿⣿⣿⣿⣿⣿⣿⣿⣿⣿⣿⣿⣿⣿⣿⣿⣿⣿⣿⣿⣿⣿⡏⠀⠀⠀⠀⠀⠀⠀⠀⠀⠀⠀⠀⠈⣿⣿⣿⣿⠃⠀⠀⠀⠀⠀⠀⠀⠀⠀⠀⠀⠀⠀⠀⠀⠀⠀⠘⢿⣿⣿⣿⣿⣿⣿⣿⣿⣿⣿⣿⣿⣿⣿⣿⣿⣿⣿⣿⣿⣿⣿⣿⣿⡇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⣿⣿⣿⣿⣿⣿⣿⣿⣿⣿⣿⣿⣿⣿⣿⣿⣿⣿⣿⣿⣿⣿⣿⣿⣿⣿⣿⣿⠁⠀⠀⠀⠀⠀⠀⠀⠀⠀⠀⠀⠀⠀⢿⣿⣿⡿⠀⠀⠀⠀⠀⠀⠀⠀⠀⠀⠀⠀⠀⠀⠀⠀⠀⠀⠀⠈⢿⣿⣿⣿⣿⣿⣿⣿⣿⣿⣿⣿⣿⣿⣿⣿⣿⣿⣿⣿⣿⣿⣿⣿⡇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⣿⣿⣿⣿⣿⣿⣿⣿⣿⣿⣿⣿⣿⣿⣿⣿⣿⣿⣿⣿⣿⣿⣿⣿⣿⣿⣿⣿⠀⠀⠀⠀⠀⠀⠀⠀⠀⠀⠀⠀⠀⠀⣺⣿⣿⠇⠀⠀⠀⠀⠀⠀⠀⠀⠀⠀⠀⠀⠀⠀⠀⠀⠀⠀⠀⠀⠈⢿⣿⣿⣿⣿⣿⣿⣿⣿⣿⣿⣿⣿⣿⣿⣿⣿⣿⣿⣿⣿⣿⣿⡇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⣿⣿⣿⣿⣿⣿⣿⣿⣿⣿⣿⣿⣿⣿⣿⣿⣿⣿⣿⣿⣿⣿⣿⣿⣿⣿⣿⣿⣦⣤⣄⢀⠀⠀⠀⠀⠀⠀⠀⢀⣤⣼⣿⣿⣿⠀⠀⠀⠀⠀⠀⠀⠀⠀⠀⠀⠀⠀⠀⠀⠀⠀⠀⠀⠀⠀⠀⠘⣿⣿⣿⣿⣿⣿⣿⣿⣿⣿⣿⣿⣿⣿⣿⣿⣿⣿⣿⣿⣿⣿⡇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⣿⣿⣿⣿⣿⣿⣿⣿⣿⣿⣿⣿⣿⣿⣿⣿⣿⣿⣿⣿⣿⣿⣿⣿⣿⣿⣿⣿⣿⣿⣿⣿⣿⣿⣿⣿⣿⣿⣿⣿⣿⣿⣿⣿⣿⣿⣿⣿⣿⣿⣿⣿⣿⣿⣿⠟⠉⠙⠛⠛⠛⠛⠻⠿⣿⣿⣿⣿⣿⣿⣿⣿⣿⣿⣿⣿⣿⣿⣿⣿⣿⣿⣿⣿⣿⣿⣿⣿⣿⣿⡇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⣿⣿⣿⣿⣿⣿⣿⣿⣿⣿⣿⣿⣿⣿⣿⣿⣿⣿⣿⣿⣿⣿⣿⣿⣿⣿⣿⣿⣿⣿⣿⣿⣿⣿⣿⣿⣿⣿⣿⣿⣿⣿⣿⣿⣿⣿⣿⣿⣿⣿⣿⡿⠋⠉⠀⠀⠀⠀⠀⠀⠀⠀⠀⠀⠈⠙⢿⣿⣿⣿⣿⣿⣿⣿⣿⣿⣿⣿⣿⣿⣿⣿⣿⣿⣿⣿⣿⣿⣿⣿⡇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⣿⣿⣿⣿⣿⣿⣿⣿⣿⣿⣿⣿⣿⣿⣿⣿⣿⣿⣿⣿⣿⣿⣿⣿⣿⣿⣿⣿⣿⣿⣿⣿⣿⣿⣿⣿⣿⣿⣿⣿⣿⣿⣿⣿⣿⣿⣿⣿⣿⡿⠋⠀⠀⠀⠀⠀⠀⠀⠀⠀⠀⠀⠀⠀⠀⠀⠀⠈⢿⣿⣿⣿⣿⣿⣿⣿⣿⣿⣿⣿⣿⣿⣿⣿⣿⣿⣿⣿⣿⣿⡇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⣿⣿⣿⣿⣿⣿⣿⣿⣿⣿⣿⣿⣿⣿⣿⣿⣿⣿⣿⣿⣿⣿⣿⣿⣿⣿⣿⣿⣿⣿⣿⣿⣿⣿⣿⣿⣿⣿⣿⣿⣿⣿⣿⣿⣿⣿⣿⣿⡟⠁⠀⠀⠀⠀⠀⠀⠀⠀⠀⠀⠀⠀⠀⠀⠀⠀⠀⠀⠈⣿⣿⣿⣿⣿⣿⣿⣿⣿⣿⣿⣿⣿⣿⣿⣿⣿⣿⣿⣿⣿⡇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⣿⣿⣿⣿⣿⣿⣿⣿⣿⣿⣿⣿⣿⣿⣿⣿⣿⣿⣿⣿⣿⣿⣿⣿⣿⣿⣿⣿⣿⣿⣿⣿⣿⣿⣿⣿⣿⣿⣿⣿⣿⣿⣿⣿⣿⣿⣿⣿⣮⠀⠀⠀⠀⠀⠀⠀⠀⠀⠀⠀⠀⠀⠀⠀⠀⠀⠀⠀⠀⢸⣿⣿⣿⣿⣿⣿⣿⣿⣿⣿⣿⣿⣿⣿⣿⣿⣿⣿⣿⣿⡇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⣿⣿⣿⣿⣿⣿⣿⣿⣿⣿⣿⣿⣿⣿⣿⣿⣿⣿⣿⣿⣿⣿⣿⣿⣿⣿⣿⣿⣿⣿⣿⣿⣿⣿⣿⣿⣿⣿⣿⣿⣿⣿⣿⣿⣿⣿⣿⣿⣿⡅⠀⠀⠀⠀⠀⠀⠀⠀⠀⠀⠀⠀⠀⠀⠀⠀⠀⠀⠀⢰⣿⣿⣿⣿⣿⣿⣿⣿⣿⣿⣿⣿⣿⣿⣿⣿⣿⣿⣿⣿⡇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⣿⣿⣿⣿⣿⣿⣿⣿⣿⣿⣿⣿⣿⣿⣿⣿⣿⣿⣿⣿⣿⣿⣿⣿⣿⣿⣿⣿⣿⣿⣿⣿⣿⣿⣿⣿⣿⣿⣿⣿⣿⣿⣿⣿⣿⣿⣿⣿⣿⣿⣷⣄⣤⡀⠀⠀⠀⠀⠀⠀⠀⠀⠀⠀⠀⠀⠀⠀⠀⢻⣿⣿⣿⣿⣿⣿⣿⣿⣿⣿⣿⣿⣿⣿⣿⣿⣿⣿⣿⣿⡇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⣿⣿⣿⣿⣿⣿⣿⣿⣿⣿⣿⣿⣿⣿⣿⣿⣿⣿⣿⣿⣿⣿⣿⣿⣿⣿⣿⣿⣿⣿⣿⣿⣿⣿⣿⣿⣿⣿⣿⣿⣿⣿⣿⣿⣿⣿⣿⣿⣿⣿⣿⣿⡿⠃⠀⠀⠀⠀⠀⠀⠀⠀⠀⠀⠀⠀⠀⠀⢀⣿⣿⣿⣿⣿⣿⣿⣿⣿⣿⣿⣿⣿⣿⣿⣿⣿⣿⣿⣿⣿⡇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⣿⣿⣿⣿⣿⣿⣿⣿⣿⣿⣿⣿⣿⣿⣿⣿⣿⣿⣿⣿⣿⣿⣿⣿⣿⣿⣿⣿⣿⣿⣿⣿⣿⣿⣿⣿⣿⣿⣿⣿⣿⣿⣿⣿⣿⣿⣿⣿⣿⣿⠟⠉⠀⠀⠀⠀⠀⠀⠀⠀⠀⠀⠠⡀⢠⡄⣀⣤⣾⣿⣿⣿⣿⣿⣿⣿⣿⣿⣿⣿⣿⣿⣿⣿⣿⣿⣿⣿⣿⣿⡇</a:t>
            </a:r>
            <a:br/>
            <a:r>
              <a:t>⣿⣿⣿⣿⣿⣿⣿⣿⣿⣿⣿⣿⣿⣿⣿⣿⣿⣿⣿⣿⣿⣿⣿⣿⣿⣿⣿⣿⣿⣿⣿⣿⡿⠿⠛⢿⣿⣿⣿⣿⣿⣿⣿⣿⣿⣿⣿⣿⠟⠁⠀⠀⠀⠀⠀⠀⠀⠀⠀⠀⠀⠀⠀⢳⣿⣿⣿⣿⣿⣿⣿⣿⣿⣿⣿⣿⣿⣿⣿⣿⣿⣿⣿⣿⣿⣿⣿⣿⣿⣿⡇</a:t>
            </a:r>
            <a:br/>
            <a:r>
              <a:t>⣿⣿⣿⣿⣿⣿⣿⣿⣿⣿⣿⣿⣿⣿⣿⣿⣿⣿⣿⣿⣿⣿⣿⣿⣿⣿⣿⣿⣿⡟⠉⠀⠀⠀⠀⠘⣿⣿⣿⣿⣿⣿⣿⣿⣿⣿⣿⠁⠀⠀⠀⠀⠀⠀⠀⠀⠀⠀⠀⠀⠀⠀⠀⠘⣿⣿⣿⣿⣿⣿⣿⣿⣿⣿⣿⣿⣿⣿⣿⣿⣿⣿⣿⣿⣿⣿⣿⣿⣿⣿⡇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⣿⣿⣿⣿⣿⣿⣿⣿⣿⣿⣿⣿⣿⣿⣿⣿⣿⣿⣿⣿⣿⣿⣿⣿⣿⣿⣿⣿⣿⠀⠀⠀⠀⠀⠀⠀⢘⣿⣿⣿⣿⣿⣿⣿⣿⣿⣿⠎⠀⠀⠀⠀⠀⠀⠀⠀⠀⠀⠀⠀⠀⠀⠀⠀⢹⣿⣿⣿⣿⣿⣿⣿⣿⣿⣿⣿⣿⣿⣿⣿⣿⣿⣿⣿⣿⣿⣿⣿⣿⣿⡇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⣿⣿⣿⣿⣿⣿⣿⣿⣿⣿⣿⣿⣿⣿⣿⣿⣿⣿⣿⣿⣿⣿⣿⣿⣿⣿⣿⣿⡏⠀⠀⠀⠀⠀⠀⣰⣾⣿⣿⣿⣿⣿⣿⣿⣿⣿⠏⠀⠀⠀⠀⠀⠀⠀⠀⠀⠀⠀⠀⠀⠀⠀⠀⠀⠘⣿⣿⣿⣿⣿⣿⣿⣿⣿⣿⣿⣿⣿⣿⣿⣿⣿⣿⣿⣿⣿⣿⣿⣿⣿⡇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⣿⣿⣿⣿⣿⣿⣿⣿⣿⣿⣿⣿⣿⣿⣿⣿⣿⣿⣿⣿⣿⣿⣿⣿⣿⣿⣿⣿⡇⠀⠀⠀⠀⠀⠀⣿⣿⣿⣿⣿⣿⣿⣿⣿⣿⣿⠀⠀⠀⠀⠀⠀⠀⠀⠀⠀⠀⠀⠀⠀⠀⠀⣰⣄⣿⣿⣿⣿⣿⣿⣿⣿⣿⣿⣿⣿⣿⣿⣿⣿⣿⣿⣿⣿⣿⣿⣿⣿⣿⣿⡇</a:t>
            </a:r>
            <a:br/>
            <a:r>
              <a:t>⣿⣿⣿⣿⣿⣿⣿⣿⣿⣿⣿⣿⣿⣿⣿⣿⣿⣿⣿⣿⣿⣿⣿⣿⣿⣿⣿⣿⠁⠀⠀⠀⠀⠀⠀⢼⣿⣿⣿⣿⣿⣿⣿⣿⣿⣿⠀⠀⠀⠀⠀⠀⠀⠀⠀⠀⠀⠀⠀⠀⠀⣾⣿⣿⣿⣿⣿⣿⣿⣿⣿⣿⣿⣿⣿⣿⣿⣿⣿⣿⣿⣿⣿⣿⣿⣿⣿⣿⣿⣿⡇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⣿⣿⣿⣿⣿⣿⣿⣿⣿⣿⣿⣿⣿⣿⣿⣿⣿⣿⣿⣿⣿⣿⣿⣿⣿⣿⣿⡏⠀⠀⠀⠀⠀⠀⠀⠈⠻⠿⣿⣿⣿⣿⣿⣿⣿⣿⠀⠀⠀⠀⠀⠀⠀⠀⠀⠀⠀⠀⠀⠀⠐⣿⣿⣿⣿⣿⣿⣿⣿⣿⣿⣿⣿⣿⣿⣿⣿⣿⣿⣿⣿⣿⣿⣿⣿⣿⣿⣿⣿⣿⡇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⣿⣿⣿⣿⣿⣿⣿⣿⣿⣿⣿⣿⣿⣿⣿⣿⣿⣿⣿⣿⣿⣿⣿⣿⣿⣿⣿⠃⠀⠀⠀⠀⠀⠀⠀⠀⠀⠀⠀⠀⠀⠉⠛⠻⠿⣿⡆⠀⠀⠀⠀⠀⠀⠀⠀⠀⠀⠀⠀⠀⣾⣿⣿⣿⣿⣿⣿⣿⣿⣿⣿⣿⣿⣿⣿⣿⣿⣿⣿⣿⣿⣿⣿⣿⣿⣿⣿⣿⣿⣿⡇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⣿⣿⣿⣿⣿⣿⣿⣿⣿⣿⣿⣿⣿⣿⣿⣿⣿⣿⣿⣿⣿⣿⣿⣿⣿⣿⣿⠀⠀⠀⠀⠀⠀⠀⠀⠀⠀⠀⠀⠀⠀⠀⠀⠀⠀⠀⠈⠀⠀⠀⠀⠀⠀⠀⠀⠀⠀⠀⠀⠀⣿⣿⣿⣿⣿⣿⣿⣿⣿⣿⣿⣿⣿⣿⣿⣿⣿⣿⣿⣿⣿⣿⣿⣿⣿⣿⣿⣿⣿⣿⡇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⣿⣿⣿⣿⣿⣿⣿⣿⣿⣿⣿⣿⣿⣿⣿⣿⣿⣿⣿⣿⣿⣿⣿⣿⣿⣿⣿⡀⠀⠀⠀⠀⠀⠀⠀⠀⠀⠀⠀⢤⣄⡀⠀⠀⠀⠀⠀⠀⠀⠀⠀⠀⠀⠀⠀⠀⠀⠀⠀⠀⢿⣿⣿⣿⣿⣿⣿⣿⣿⣿⣿⣿⣿⣿⣿⣿⣿⣿⣿⣿⣿⣿⣿⣿⣿⣿⣿⣿⣿⣿⡇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⣿⣿⣿⣿⣿⣿⣿⣿⣿⣿⣿⣿⣿⣿⣿⣿⣿⣿⣿⣿⣿⣿⣿⣿⣿⣿⣿⣷⠀⢀⠀⠀⠀⠀⠀⠀⠀⠀⠀⢸⣿⣿⣷⣤⣀⠀⠀⠀⠀⠀⠀⠀⠀⠀⠀⠀⠀⠀⠀⠀⠈⣿⣿⣿⣿⣿⣿⣿⣿⣿⣿⣿⣿⣿⣿⣿⣿⣿⣿⣿⣿⣿⣿⣿⣿⣿⣿⣿⣿⣿⡇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⣿⣿⣿⣿⣿⣿⣿⣿⣿⣿⣿⣿⣿⣿⣿⣿⣿⣿⣿⣿⣿⣿⣿⣿⣿⣿⣿⣿⣷⡼⠀⠀⠀⠀⠀⠀⠀⠀⠀⠀⣿⣿⣿⣿⣿⣷⣦⠀⠀⠀⠀⠀⠀⠀⠀⠀⠀⠀⠀⠀⠀⢻⣿⣿⣿⣿⣿⣿⣿⣿⣿⣿⣿⣿⣿⣿⣿⣿⣿⣿⣿⣿⣿⣿⣿⣿⣿⣿⣿⣿⡇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⣿⣿⣿⣿⣿⣿⣿⣿⣿⣿⣿⣿⣿⣿⣿⣿⣿⣿⣿⣿⣿⣿⣿⣿⣿⣿⣿⣿⣿⠇⠀⠀⠀⠀⠀⠀⠀⠀⠀⠀⢸⣿⣿⣿⣿⣿⣿⠀⠀⠀⠀⠀⠀⠀⠀⠀⠀⠀⠀⠀⠀⠀⠻⣿⣿⣿⣿⣿⣿⣿⣿⣿⣿⣿⣿⣿⣿⣿⣿⣿⣿⣿⣿⣿⣿⣿⣿⣿⣿⣿⡇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⣿⣿⣿⣿⣿⣿⣿⣿⣿⣿⣿⣿⣿⣿⣿⣿⣿⣿⣿⣿⣿⣿⣿⣿⣿⣿⣿⣿⣿⠀⠀⠀⠀⠀⠀⠀⠀⠀⠀⠀⠀⢿⣿⣿⣿⣿⡿⠀⠀⠀⠀⠀⠀⠀⠀⠀⠀⠀⠀⠀⠀⠀⠀⠹⣿⣿⣿⣿⣿⣿⣿⣿⣿⣿⣿⣿⣿⣿⣿⣿⣿⣿⣿⣿⣿⣿⣿⣿⣿⣿⡇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⣿⣿⣿⣿⣿⣿⣿⣿⣿⣿⣿⣿⣿⣿⣿⣿⣿⣿⣿⣿⣿⣿⣿⣿⣿⣿⣿⣿⡇⠀⠀⠀⠀⠀⠀⠀⠀⠀⠀⠀⠀⠸⣿⣿⣿⣿⠇⠀⠀⠀⠀⠀⠀⠀⠀⠀⠀⠀⠀⠀⠀⠀⠀⠀⠘⣿⣿⣿⣿⣿⣿⣿⣿⣿⣿⣿⣿⣿⣿⣿⣿⣿⣿⣿⣿⣿⣿⣿⣿⣿⡇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⣿⣿⣿⣿⣿⣿⣿⣿⣿⣿⣿⣿⣿⣿⣿⣿⣿⣿⣿⣿⣿⣿⣿⣿⣿⣿⣿⣿⠀⠀⠀⠀⠀⠀⠀⠀⠀⠀⠀⠀⠀⠀⣿⣿⣿⡿⠀⠀⠀⠀⠀⠀⠀⠀⠀⠀⠀⠀⠀⠀⠀⠀⠀⠀⠀⠈⢿⣿⣿⣿⣿⣿⣿⣿⣿⣿⣿⣿⣿⣿⣿⣿⣿⣿⣿⣿⣿⣿⣿⣿⡇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⣿⣿⣿⣿⣿⣿⣿⣿⣿⣿⣿⣿⣿⣿⣿⣿⣿⣿⣿⣿⣿⣿⣿⣿⣿⣿⣿⡇⠀⠀⠀⠀⠀⠀⠀⠀⠀⠀⠀⠀⠀⠀⣹⣿⣿⡇⠀⠀⠀⠀⠀⠀⠀⠀⠀⠀⠀⠀⠀⠀⠀⠀⠀⠀⠀⠀⠈⢿⣿⣿⣿⣿⣿⣿⣿⣿⣿⣿⣿⣿⣿⣿⣿⣿⣿⣿⣿⣿⣿⣿⡇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⣿⣿⣿⣿⣿⣿⣿⣿⣿⣿⣿⣿⣿⣿⣿⣿⣿⣿⣿⣿⣿⣿⣿⣿⣿⣿⣿⣧⠀⠀⠀⠀⠀⠀⠀⠀⠀⠀⠀⠀⠀⣠⣿⣿⣿⠀⠀⠀⠀⠀⠀⠀⠀⠀⠀⠀⠀⠀⠀⠀⠀⠀⠀⠀⠀⠀⠀⠘⣿⣿⣿⣿⣿⣿⣿⣿⣿⣿⣿⣿⣿⣿⣿⣿⣿⣿⣿⣿⣿⣿⡇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⣿⣿⣿⣿⣿⣿⣿⣿⣿⣿⣿⣿⣿⣿⣿⣿⣿⣿⣿⣿⣿⣿⣿⣿⣿⣿⣿⣿⣿⣿⣿⣿⣿⣿⣿⣿⣿⣿⣿⣿⣿⣿⣿⣿⣿⣿⣿⣿⣿⣿⣿⣿⣿⣿⡿⠿⠛⠁⠀⠈⠉⠉⠉⠙⠛⠿⣿⣿⣿⣿⣿⣿⣿⣿⣿⣿⣿⣿⣿⣿⣿⣿⣿⣿⣿⣿⣿⣿⣿⣿⡇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⣿⣿⣿⣿⣿⣿⣿⣿⣿⣿⣿⣿⣿⣿⣿⣿⣿⣿⣿⣿⣿⣿⣿⣿⣿⣿⣿⣿⣿⣿⣿⣿⣿⣿⣿⣿⣿⣿⣿⣿⣿⣿⣿⣿⣿⣿⣿⣿⣿⣿⣿⣿⠟⠁⠀⠀⠀⠀⠀⠀⠀⠀⠀⠀⠀⠀⠈⠙⢿⣿⣿⣿⣿⣿⣿⣿⣿⣿⣿⣿⣿⣿⣿⣿⣿⣿⣿⣿⣿⣿⡇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⣿⣿⣿⣿⣿⣿⣿⣿⣿⣿⣿⣿⣿⣿⣿⣿⣿⣿⣿⣿⣿⣿⣿⣿⣿⣿⣿⣿⣿⣿⣿⣿⣿⣿⣿⣿⣿⣿⣿⣿⣿⣿⣿⣿⣿⣿⣿⣿⣿⣿⠟⠁⠀⠀⠀⠀⠀⠀⠀⠀⠀⠀⠀⠀⠀⠀⠀⠀⠀⠙⣿⣿⣿⣿⣿⣿⣿⣿⣿⣿⣿⣿⣿⣿⣿⣿⣿⣿⣿⣿⡇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⣿⣿⣿⣿⣿⣿⣿⣿⣿⣿⣿⣿⣿⣿⣿⣿⣿⣿⣿⣿⣿⣿⣿⣿⣿⣿⣿⣿⣿⣿⣿⣿⣿⣿⣿⣿⣿⣿⣿⣿⣿⣿⣿⣿⣿⣿⣿⣿⣿⡧⠀⠀⠀⠀⠀⠀⠀⠀⠀⠀⠀⠀⠀⠀⠀⠀⠀⠀⠀⠀⢹⣿⣿⣿⣿⣿⣿⣿⣿⣿⣿⣿⣿⣿⣿⣿⣿⣿⣿⣿⡇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⣿⣿⣿⣿⣿⣿⣿⣿⣿⣿⣿⣿⣿⣿⣿⣿⣿⣿⣿⣿⣿⣿⣿⣿⣿⣿⣿⣿⣿⣿⣿⣿⣿⣿⣿⣿⣿⣿⣿⣿⣿⣿⣿⣿⣿⣿⣿⣿⣿⣷⣇⠀⠀⠀⠀⠀⠀⠀⠀⠀⠀⠀⠀⠀⠀⠀⠀⠀⠀⠀⠀⢹⣿⣿⣿⣿⣿⣿⣿⣿⣿⣿⣿⣿⣿⣿⣿⣿⣿⣿⡇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⣿⣿⣿⣿⣿⣿⣿⣿⣿⣿⣿⣿⣿⣿⣿⣿⣿⣿⣿⣿⣿⣿⣿⣿⣿⣿⣿⣿⣿⣿⣿⣿⣿⣿⣿⣿⣿⣿⣿⣿⣿⣿⣿⣿⣿⣿⣿⣿⣿⣿⠿⠂⠀⠀⠀⠀⠀⠀⠀⠀⠀⠀⠀⠀⠀⠀⠀⠀⠀⠀⠀⣸⣿⣿⣿⣿⣿⣿⣿⣿⣿⣿⣿⣿⣿⣿⣿⣿⣿⣿⡇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⣿⣿⣿⣿⣿⣿⣿⣿⣿⣿⣿⣿⣿⣿⣿⣿⣿⣿⣿⣿⣿⣿⣿⣿⣿⣿⣿⣿⣿⣿⣿⣿⣿⣿⣿⣿⣿⣿⣿⣿⣿⣿⣿⣿⣿⣿⣿⣿⣿⣿⡆⠀⠀⠀⠀⠀⠀⠀⠀⠀⠀⠀⠀⠀⠀⠀⠀⠀⠀⠀⣼⣿⣿⣿⣿⣿⣿⣿⣿⣿⣿⣿⣿⣿⣿⣿⣿⣿⣿⣿⡇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⣿⣿⣿⣿⣿⣿⣿⣿⣿⣿⣿⣿⣿⣿⣿⣿⣿⣿⣿⣿⣿⣿⣿⣿⣿⣿⣿⣿⣿⣿⣿⣿⣿⣿⣿⣿⣿⣿⣿⣿⣿⣿⣿⣿⣿⣿⣿⣿⣿⣿⣿⣧⣶⡂⡀⠀⠀⠀⠀⠀⠀⠀⠀⠀⠀⠀⠀⠀⠀⠀⢿⣿⣿⣿⣿⣿⣿⣿⣿⣿⣿⣿⣿⣿⣿⣿⣿⣿⣿⣿⡇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⣿⣿⣿⣿⣿⣿⣿⣿⣿⣿⣿⣿⣿⣿⣿⣿⣿⣿⣿⣿⣿⣿⣿⣿⣿⣿⣿⣿⣿⣿⣿⣿⣿⣿⣿⣿⣿⣿⣿⣿⣿⣿⣿⣿⣿⣿⣿⣿⣿⣿⣿⣿⣿⣿⠇⠀⠀⠀⠀⠀⠀⠀⠀⠀⠀⠀⠀⠀⠀⠀⢘⣿⣿⣿⣿⣿⣿⣿⣿⣿⣿⣿⣿⣿⣿⣿⣿⣿⣿⣿⡇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⣿⣿⣿⣿⣿⣿⣿⣿⣿⣿⣿⣿⣿⣿⣿⣿⣿⣿⣿⣿⣿⣿⣿⣿⣿⣿⣿⣿⣿⣿⣿⣿⣿⣿⣿⣿⣿⣿⣿⣿⣿⣿⣿⣿⣿⣿⣿⣿⣿⣿⣿⣿⡿⠃⠀⠀⠀⠀⠀⠀⠀⠀⠀⠀⠀⠀⠀⠀⠀⠀⢳⣿⣿⣿⣿⣿⣿⣿⣿⣿⣿⣿⣿⣿⣿⣿⣿⣿⣿⣿⡇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⣿⣿⣿⣿⣿⣿⣿⣿⣿⣿⣿⣿⣿⣿⣿⣿⣿⣿⣿⣿⣿⣿⣿⣿⣿⣿⣿⣿⣿⣿⣿⣿⣿⣿⣿⣿⣿⣿⣿⣿⣿⣿⣿⣿⣿⣿⣿⣿⣿⣿⠟⠋⠀⠀⠀⠀⠀⠀⠀⠀⠀⠀⠀⠀⡀⠀⣀⠀⢀⣤⣿⣿⣿⣿⣿⣿⣿⣿⣿⣿⣿⣿⣿⣿⣿⣿⣿⣿⣿⣿⡇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⣿⣿⣿⣿⣿⣿⣿⣿⣿⣿⣿⣿⣿⣿⣿⣿⣿⣿⣿⣿⣿⣿⣿⣿⣿⣿⣿⣿⣿⣿⣿⣿⣿⣿⣿⣿⣿⣿⣿⣿⣿⣿⣿⣿⣿⣿⣿⣿⡟⠁⠀⠀⠀⠀⠀⠀⠀⠀⠀⠀⠀⠀⠀⠘⣿⣤⣿⣷⣾⣿⣿⣿⣿⣿⣿⣿⣿⣿⣿⣿⣿⣿⣿⣿⣿⣿⣿⣿⣿⣿⡇</a:t>
            </a:r>
            <a:br/>
            <a:r>
              <a:t>⣿⣿⣿⣿⣿⣿⣿⣿⣿⣿⣿⣿⣿⣿⣿⣿⣿⣿⣿⣿⣿⣿⣿⣿⣿⣿⣿⣿⣿⡿⠛⠉⠉⠉⠀⢹⣿⣿⣿⣿⣿⣿⣿⣿⣿⣿⣿⠋⠀⠀⠀⠀⠀⠀⠀⠀⠀⠀⠀⠀⠀⠀⠀⠀⢻⣿⣿⣿⣿⣿⣿⣿⣿⣿⣿⣿⣿⣿⣿⣿⣿⣿⣿⣿⣿⣿⣿⣿⣿⣿⡇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⣿⣿⣿⣿⣿⣿⣿⣿⣿⣿⣿⣿⣿⣿⣿⣿⣿⣿⣿⣿⣿⣿⣿⣿⣿⣿⣿⣿⡿⠀⠀⠀⠀⠀⠀⠀⢻⣿⣿⣿⣿⣿⣿⣿⣿⣿⣿⡄⠀⠀⠀⠀⠀⠀⠀⠀⠀⠀⠀⠀⠀⠀⠀⠀⠘⣿⣿⣿⣿⣿⣿⣿⣿⣿⣿⣿⣿⣿⣿⣿⣿⣿⣿⣿⣿⣿⣿⣿⣿⣿⡇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⣿⣿⣿⣿⣿⣿⣿⣿⣿⣿⣿⣿⣿⣿⣿⣿⣿⣿⣿⣿⣿⣿⣿⣿⣿⣿⣿⣿⡇⠀⠀⠀⠀⠀⠀⣀⣼⣿⣿⣿⣿⣿⣿⣿⣿⣿⡏⠀⠀⠀⠀⠀⠀⠀⠀⠀⠀⠀⠀⠀⠀⠀⠀⠀⠀⢻⣿⣿⣿⣿⣿⣿⣿⣿⣿⣿⣿⣿⣿⣿⣿⣿⣿⣿⣿⣿⣿⣿⣿⣿⡇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⣿⣿⣿⣿⣿⣿⣿⣿⣿⣿⣿⣿⣿⣿⣿⣿⣿⣿⣿⣿⣿⣿⣿⣿⣿⣿⣿⣿⠀⠀⠀⠀⠀⠀⢠⣾⣿⣿⣿⣿⣿⣿⣿⣿⣿⡿⠀⠀⠀⠀⠀⠀⠀⠀⠀⠀⠀⠀⠀⠀⠀⠀⠀⣅⢰⣿⣿⣿⣿⣿⣿⣿⣿⣿⣿⣿⣿⣿⣿⣿⣿⣿⣿⣿⣿⣿⣿⣿⣿⣿⡇</a:t>
            </a:r>
            <a:br/>
            <a:r>
              <a:t>⣿⣿⣿⣿⣿⣿⣿⣿⣿⣿⣿⣿⣿⣿⣿⣿⣿⣿⣿⣿⣿⣿⣿⣿⣿⣿⣿⣿⠀⠀⠀⠀⠀⠀⠘⢿⣿⣿⣿⣿⣿⣿⣿⣿⣿⡇⠀⠀⠀⠀⠀⠀⠀⠀⠀⠀⠀⠀⠀⠀⠀⢰⣾⣿⣿⣿⣿⣿⣿⣿⣿⣿⣿⣿⣿⣿⣿⣿⣿⣿⣿⣿⣿⣿⣿⣿⣿⣿⣿⣿⡇</a:t>
            </a:r>
            <a:br/>
            <a:r>
              <a:t>⣿⣿⣿⣿⣿⣿⣿⣿⣿⣿⣿⣿⣿⣿⣿⣿⣿⣿⣿⣿⣿⣿⣿⣿⣿⣿⣿⡇⠀⠀⠀⠀⠀⠀⠀⢻⣿⣿⣿⣿⣿⣿⣿⣿⣿⣷⠀⠀⠀⠀⠀⠀⠀⠀⠀⠀⠀⠀⠀⠀⠀⢾⣿⣿⣿⣿⣿⣿⣿⣿⣿⣿⣿⣿⣿⣿⣿⣿⣿⣿⣿⣿⣿⣿⣿⣿⣿⣿⣿⣿⡇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⣿⣿⣿⣿⣿⣿⣿⣿⣿⣿⣿⣿⣿⣿⣿⣿⣿⣿⣿⣿⣿⣿⣿⣿⣿⣿⡿⠀⠀⠀⠀⠀⠀⠀⠀⠀⠉⠛⠛⠻⠿⢿⣿⣿⣿⣿⡄⠀⠀⠀⠀⠀⠀⠀⠀⠀⠀⠀⠀⠀⢠⣼⣿⣿⣿⣿⣿⣿⣿⣿⣿⣿⣿⣿⣿⣿⣿⣿⣿⣿⣿⣿⣿⣿⣿⣿⣿⣿⣿⣿⡇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⣿⣿⣿⣿⣿⣿⣿⣿⣿⣿⣿⣿⣿⣿⣿⣿⣿⣿⣿⣿⣿⣿⣿⣿⣿⣿⡇⠀⠀⠀⠀⠀⠀⠀⠀⠀⠀⠀⠀⠀⠀⠀⠀⠉⠙⠛⠣⠀⠀⠀⠀⠀⠀⠀⠀⠀⠀⠀⠀⠀⢸⣿⣿⣿⣿⣿⣿⣿⣿⣿⣿⣿⣿⣿⣿⣿⣿⣿⣿⣿⣿⣿⣿⣿⣿⣿⣿⣿⣿⣿⡇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⣿⣿⣿⣿⣿⣿⣿⣿⣿⣿⣿⣿⣿⣿⣿⣿⣿⣿⣿⣿⣿⣿⣿⣿⣿⣿⣧⠀⠀⠀⠀⠀⠀⠀⠀⠀⠀⠀⠀⣶⣦⣀⡀⠀⠀⠀⠀⠀⠀⠀⠀⠀⠀⠀⠀⠀⠀⠀⠀⠀⠈⣿⣿⣿⣿⣿⣿⣿⣿⣿⣿⣿⣿⣿⣿⣿⣿⣿⣿⣿⣿⣿⣿⣿⣿⣿⣿⣿⣿⣿⡇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⣿⣿⣿⣿⣿⣿⣿⣿⣿⣿⣿⣿⣿⣿⣿⣿⣿⣿⣿⣿⣿⣿⣿⣿⣿⣿⣿⣇⠀⠆⠀⠀⠀⠀⠀⠀⠀⠀⠀⢹⣿⣿⣿⣶⣤⣀⠀⠀⠀⠀⠀⠀⠀⠀⠀⠀⠀⠀⠀⠀⠀⢸⣿⣿⣿⣿⣿⣿⣿⣿⣿⣿⣿⣿⣿⣿⣿⣿⣿⣿⣿⣿⣿⣿⣿⣿⣿⣿⣿⣿⡇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⣿⣿⣿⣿⣿⣿⣿⣿⣿⣿⣿⣿⣿⣿⣿⣿⣿⣿⣿⣿⣿⣿⣿⣿⣿⣿⣿⣿⣶⠀⠀⠀⠀⠀⠀⠀⠀⠀⠀⠘⣿⣿⣿⣿⣿⣿⣷⠀⠀⠀⠀⠀⠀⠀⠀⠀⠀⠀⠀⠀⠀⠈⢻⣿⣿⣿⣿⣿⣿⣿⣿⣿⣿⣿⣿⣿⣿⣿⣿⣿⣿⣿⣿⣿⣿⣿⣿⣿⣿⣿⡇</a:t>
            </a:r>
            <a:br/>
            <a:r>
              <a:t>⣿⣿⣿⣿⣿⣿⣿⣿⣿⣿⣿⣿⣿⣿⣿⣿⣿⣿⣿⣿⣿⣿⣿⣿⣿⣿⣿⣿⡏⠀⠀⠀⠀⠀⠀⠀⠀⠀⠀⠀⢻⣿⣿⣿⣿⣿⣿⠀⠀⠀⠀⠀⠀⠀⠀⠀⠀⠀⠀⠀⠀⠀⠀⠻⣿⣿⣿⣿⣿⣿⣿⣿⣿⣿⣿⣿⣿⣿⣿⣿⣿⣿⣿⣿⣿⣿⣿⣿⣿⣿⡇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⣿⣿⣿⣿⣿⣿⣿⣿⣿⣿⣿⣿⣿⣿⣿⣿⣿⣿⣿⣿⣿⣿⣿⣿⣿⣿⣿⣿⠁⠀⠀⠀⠀⠀⠀⠀⠀⠀⠀⠀⠈⣿⣿⣿⣿⣿⡇⠀⠀⠀⠀⠀⠀⠀⠀⠀⠀⠀⠀⠀⠀⠀⠀⠀⠙⣿⣿⣿⣿⣿⣿⣿⣿⣿⣿⣿⣿⣿⣿⣿⣿⣿⣿⣿⣿⣿⣿⣿⣿⣿⡇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⣿⣿⣿⣿⣿⣿⣿⣿⣿⣿⣿⣿⣿⣿⣿⣿⣿⣿⣿⣿⣿⣿⣿⣿⣿⣿⣿⡏⠀⠀⠀⠀⠀⠀⠀⠀⠀⠀⠀⠀⠀⢹⣿⣿⣿⣿⠁⠀⠀⠀⠀⠀⠀⠀⠀⠀⠀⠀⠀⠀⠀⠀⠀⠀⠀⠘⢿⣿⣿⣿⣿⣿⣿⣿⣿⣿⣿⣿⣿⣿⣿⣿⣿⣿⣿⣿⣿⣿⣿⣿⡇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⣿⣿⣿⣿⣿⣿⣿⣿⣿⣿⣿⣿⣿⣿⣿⣿⣿⣿⣿⣿⣿⣿⣿⣿⣿⣿⣿⠁⠀⠀⠀⠀⠀⠀⠀⠀⠀⠀⠀⠀⠀⠸⣿⣿⣿⡏⠀⠀⠀⠀⠀⠀⠀⠀⠀⠀⠀⠀⠀⠀⠀⠀⠀⠀⠀⠀⠈⢿⣿⣿⣿⣿⣿⣿⣿⣿⣿⣿⣿⣿⣿⣿⣿⣿⣿⣿⣿⣿⣿⣿⡇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⣿⣿⣿⣿⣿⣿⣿⣿⣿⣿⣿⣿⣿⣿⣿⣿⣿⣿⣿⣿⣿⣿⣿⣿⣿⣿⡟⠀⠀⠀⠀⠀⠀⠀⠀⠀⠀⠀⠀⠀⠀⠀⣿⣿⣿⠁⠀⠀⠀⠀⠀⠀⠀⠀⠀⠀⠀⠀⠀⠀⠀⠀⠀⠀⠀⠀⠀⠈⣿⣿⣿⣿⣿⣿⣿⣿⣿⣿⣿⣿⣿⣿⣿⣿⣿⣿⣿⣿⣿⣿⡇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⠀⠀⠀⠀⠀⠀⠀⠀⠀⠀⠀⠀⠀⠀⠀⠀⠀⠀⠀⠀⠀⠀⠀⠀⠀⠀⠀⠀⠀⠀⠀⠀⠀⠀⠀⠀⠀⠀⠀⠀⠀⠀⠀⠀⠀⠀⠀⠀⠀⠀⠀⠀⠀⠀⠀⢀⣀⣤⣤⣴⣶⣶⣶⣿⣿⣿⣿⣿⣿⣿⣿⣷⣶⣤⣤⣀⠀⠀⠀⠀⠀⠀⠀⠀⠀⠀⠀⠀⠀⠀⠀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⠀⠀⠀⠀⠀⠀⠀⠀⠀⠀⠀⠀⠀⠀⠀⠀⠀⠀⠀⠀⠀⠀⠀⠀⠀⠀⠀⠀⠀⠀⠀⠀⠀⠀⠀⠀⠀⠀⠀⠀⠀⠀⠀⠀⠀⠀⠀⠀⠀⠀⠀⠀⣠⣴⣾⣿⣿⣿⣿⣿⣿⣿⣿⣿⣿⣿⣿⣿⣿⣿⣿⣿⣿⣿⣿⣿⣷⣦⣄⠀⠀⠀⠀⠀⠀⠀⠀⠀⠀⠀⠀</a:t>
            </a:r>
            <a:br/>
            <a:r>
              <a:t>⠀⠀⠀⠀⠀⠀⠀⠀⠀⠀⠀⠀⠀⠀⠀⠀⠀⠀⠀⠀⠀⠀⣠⣶⣶⣦⡀⠀⠀⠀⠀⠀⠀⠀⠀⠀⠀⠀⠀⠀⠀⠀⠀⠀⠀⠀⠀⠀⠀⢀⣠⣾⣿⣿⣿⣿⣿⣿⣿⣿⣿⣿⣿⣿⣿⣿⣿⣿⣿⣿⣿⣿⣿⣿⣿⣿⣿⣿⣿⣷⣦⡀⠀⠀⠀⠀⠀⠀⠀⠀⠀</a:t>
            </a:r>
            <a:br/>
            <a:r>
              <a:t>⠀⠀⠀⠀⠀⠀⠀⠀⠀⠀⠀⠀⠀⠀⠀⠀⠀⠀⠀⠀⢀⣼⣿⣿⣿⣿⣧⠀⠀⠀⠀⠀⠀⠀⠀⠀⠀⠀⠀⠀⠀⠀⠀⠀⠀⠀⠀⠀⣠⣿⣿⣿⣿⣿⣿⣿⣿⣿⣿⣿⣿⣿⣿⣿⣿⣿⣿⣿⣿⣿⣿⣿⣿⣿⣿⣿⣿⣿⣿⣿⣿⣿⣷⣤⡀⠀⠀⠀⠀⠀⠀</a:t>
            </a:r>
            <a:br/>
            <a:r>
              <a:t>⠀⠀⠀⠀⠀⠀⠀⠀⠀⠀⠀⠀⠀⠀⠀⠀⠀⠀⠀⢠⣾⣿⣿⣿⣿⣿⣿⣤⣤⣤⣤⣤⣀⣀⠀⠀⠀⠀⠀⠀⠀⠀⠀⠀⠀⠀⠀⣴⣿⣿⣿⣿⣿⣿⣿⣿⣿⣿⣿⣿⣿⣿⣿⣿⣿⣿⣿⣿⣿⣿⣿⣿⣿⣿⣿⣿⣿⣿⣿⣿⣿⣿⣿⣿⣿⣷⣤⣀⠀⠀⠀</a:t>
            </a:r>
            <a:br/>
            <a:r>
              <a:t>⠀⠀⠀⠀⠀⠀⠀⠀⠀⠀⠀⠀⠀⠀⠀⠀⠀⠀⠀⣿⣿⣿⣿⣿⣿⣿⣿⣿⣿⣿⣿⣿⣿⣿⣷⠆⠀⠀⠀⠀⠀⠀⠀⠀⠀⢀⣾⣿⣿⣿⣿⣿⣿⣿⣿⣿⣿⣿⣿⣿⣿⣿⣿⣿⣿⣿⣿⣿⣿⣿⣿⣿⣿⣿⠿⠿⠿⠿⠿⣿⣿⣿⣿⣿⣿⣿⣿⣿⣿⣦⡄</a:t>
            </a:r>
            <a:br/>
            <a:r>
              <a:t>⠀⠀⠀⠀⠀⠀⠀⠀⠀⠀⠀⠀⠀⠀⠀⠀⠀⠀⠀⠙⢿⣿⣿⣿⣿⣿⣿⣿⣿⣿⣿⣿⣿⣿⠏⠀⠀⠀⠀⠀⠀⠀⢀⣀⣤⣾⣿⣿⣿⣿⣿⣿⣿⣿⣿⣿⣿⣿⣿⣿⣿⣿⣿⣿⣿⣿⣿⣿⣿⣿⣿⣿⣿⣷⠀⠀⠀⠀⠀⠀⠈⠙⠻⢿⣿⣿⣿⣿⣿⣿⡇</a:t>
            </a:r>
            <a:br/>
            <a:r>
              <a:t>⠀⠀⠀⠀⠀⠀⠀⠀⠀⠀⠀⠀⠀⠀⠀⠀⠀⠀⠀⠀⠀⠙⠿⣿⣿⣿⣿⣿⣿⣿⣿⣿⣿⣿⡀⢀⣠⣴⣶⣿⣿⣿⣿⣿⣿⣿⣿⣿⣿⣿⣿⣿⣿⣿⣿⣿⣿⣿⣿⣿⣿⣿⣿⣿⣿⣿⣿⣿⣿⣿⣿⣿⣿⣿⠀⠀⠀⠀⠀⠀⠀⠀⠀⠀⠀⠉⠛⠛⠛⠿⠇</a:t>
            </a:r>
            <a:br/>
            <a:r>
              <a:t>⠀⠀⠀⠀⠀⠀⠀⠀⠀⠀⠀⠀⠀⠀⠀⠀⠀⠀⠀⠀⠀⠀⠀⠀⠙⠻⠿⣿⣿⣿⣿⣿⣿⣿⣿⣿⣿⣿⣿⣿⣿⣿⣿⣿⣿⣿⣿⣿⣿⣿⣿⣿⣿⣿⣿⣿⣿⣿⣿⣿⣿⣿⣿⣿⣿⣿⣿⣿⣿⣿⣿⣿⣿⣿⡀⠀⠀⠀⠀⠀⠀⠀⠀⠀⠀⠀⠀⠀⠀⠀⠀</a:t>
            </a:r>
            <a:br/>
            <a:r>
              <a:t>⠀⠀⠀⠀⠀⠀⠀⠀⠀⠀⠀⠀⠀⠀⠀⠀⠀⠠⢴⣶⣶⣶⣶⣶⣶⣿⣿⣿⣿⣿⣿⣿⣿⣿⣿⣿⣿⣿⣿⣿⣿⣿⣿⣿⣿⣿⣿⣿⣿⣿⣿⣿⣿⣿⣿⣿⣿⣿⣿⣿⣿⣿⣿⣿⣿⣿⣿⣿⣿⣿⣿⣿⣿⣿⡇⠀⠀⠀⠀⠀⠀⠀⠀⠀⠀⠀⠀⠀⠀⠀⠀</a:t>
            </a:r>
            <a:br/>
            <a:r>
              <a:t>⠀⠀⠀⠀⠀⠀⠀⠀⠀⠀⠀⠀⠀⠀⠀⠀⠀⠴⣾⣿⣿⣿⣿⣿⣿⣿⣿⣿⣿⣿⣿⣿⣿⣿⣿⣿⣿⣿⣿⣿⣿⣿⣿⣿⣿⣿⣿⣿⣿⣿⣿⣿⣿⣿⣿⣿⣿⣿⣿⣿⣿⣿⣿⣿⣿⣿⣿⣿⣿⣿⣿⣿⣿⣿⣷⣶⣶⣶⣤⣤⣄⣀⣀⠀⠀⠀⠀⠀⠀⠀⠀</a:t>
            </a:r>
            <a:br/>
            <a:r>
              <a:t>⠀⠀⠀⠀⠀⠀⠀⠀⠀⠀⠀⠀⠀⠀⠀⠀⠀⠀⣠⠿⣿⣿⣿⣿⣿⣿⣿⣿⣿⣿⣿⣿⣿⣿⣿⣿⣿⣿⣿⣿⣿⣿⣿⣿⣿⣿⣿⣿⣿⣿⣿⣿⣿⣿⣿⣿⣿⣿⣿⣿⣿⣿⣿⣿⣿⣿⣿⣿⣿⣿⣿⣿⣿⣿⣿⣿⣿⣿⣿⣿⣿⣿⣿⣿⣿⣷⣶⣶⣤⣤⡀</a:t>
            </a:r>
            <a:br/>
            <a:r>
              <a:t>⠀⠀⠀⠀⠀⠀⠀⠀⠀⠀⠀⠀⠀⠀⠀⠀⠀⠀⠀⠀⠙⠻⢿⢿⡿⣿⣿⣿⣿⣿⣿⣿⣿⣿⣿⣿⣿⣿⣿⣿⣿⣿⣿⣿⣿⣿⣿⣿⣿⣿⣿⣿⣿⣿⣿⣿⣿⣿⣿⣿⣿⣿⣿⣿⣿⣿⣿⣿⣿⣿⣿⣿⣿⣿⣿⣿⣿⣿⣿⣿⣿⣿⣿⣿⣿⣿⣿⣿⣿⣿⡇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⠀⠀⠀⠀⠀⠀⠀⠀⠀⠀⠀⠀⠀⠀⠀⠀⠀⠀⠀⠀⠀⠀⠀⠀⠀⠉⠻⠿⣿⣿⣿⣿⣿⣿⣿⣿⣿⣿⣿⣿⣿⣿⣿⣿⣿⣿⣿⣿⣿⣿⣿⣿⣿⣿⣿⣿⣿⣿⣿⣿⣿⣿⣿⣿⣿⣿⣿⣿⣿⣿⣿⣿⣿⣿⣿⣿⣿⣿⣿⣿⣿⣿⣿⣿⣿⣿⣿⣿⣿⣿⡇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⠀⠀⠀⠀⠀⠀⠀⠀⠀⠀⠀⠀⠀⠀⠀⠀⠀⠀⠀⠀⠀⠀⠀⠀⠀⠀⠀⠀⠀⠉⠉⠛⠙⠛⠿⢿⣿⣿⣿⣿⣿⣿⣿⣿⣿⣿⣿⣿⣿⣿⣿⣿⣿⣿⣿⣿⣿⣿⣿⣿⣿⣿⣿⣿⣿⣿⣿⣿⣿⣿⣿⣿⣿⣿⣿⣿⣿⣿⣿⣿⣿⣿⣿⣿⣿⣿⣿⣿⣿⣿⡇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⠀⠀⠀⠀⠀⠀⠀⠀⠀⠀⠀⠀⠀⠀⠀⠀⠀⠀⠀⠀⠀⠀⠀⠀⠀⠀⠀⠀⠀⠀⠀⠀⠀⠀⠀⠀⠉⠙⠛⠛⣿⣿⣿⣿⣿⣿⣿⣿⣿⣿⣿⣿⣿⣿⣿⣿⣿⣿⣿⣿⣿⣿⣿⣿⣿⣿⣿⣿⣿⣿⣿⣿⣿⣿⣿⣿⣿⣿⣿⣿⣿⣿⣿⣿⣿⣿⣿⣿⣿⣿⡇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⠀⠀⠀⠀⠀⠀⠀⠀⠀⠀⠀⠀⠀⠀⠀⠀⠀⠀⠀⠀⠀⠀⠀⠀⠀⠀⠀⠀⠀⠀⠀⠀⠀⠀⠀⠀⠀⠀⠀⠀⠈⠋⠻⠽⠉⠙⠻⣿⣿⣿⣿⣿⣿⣿⣿⣿⣿⣿⣿⣿⣿⣿⣿⣿⣿⣿⣿⣿⣿⣿⣿⣿⣿⣿⣿⣿⣿⣿⣿⣿⣿⣿⣿⣿⣿⣿⣿⣿⣿⣿⡇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⠀⠀⠀⠀⠀⠀⠀⠀⠀⠀⠀⠀⠀⠀⠀⠀⠀⠀⠀⠀⠀⠀⠀⠀⠀⠀⠀⠀⠀⠀⠀⠀⠀⠀⠀⠀⠀⠀⠀⠀⠀⠀⠀⠀⠀⠀⣠⣾⣿⣿⣿⣿⣿⣿⣿⣿⣿⣿⣿⣿⣿⣿⣿⣿⣿⣿⣿⣿⣿⣿⣿⣿⣿⣿⣿⣿⣿⣿⣿⣿⣿⣿⣿⣿⣿⣿⣿⣿⣿⣿⡇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⠀⠀⠀⠀⠀⠀⠀⠀⠀⠀⠀⠀⠀⠀⠀⠀⠀⠀⠀⠀⠀⠀⠀⠀⠀⠀⠀⠀⠀⠀⠀⠀⠀⠀⠀⠀⠀⠀⠀⠀⠀⠀⠀⠀⠀⣠⣿⣿⣿⣿⣿⣿⣿⣿⣿⣿⣿⣿⣿⣿⣿⣿⣿⣿⣿⣿⣿⣿⣿⣿⣿⣿⣿⣿⣿⣿⣿⣿⣿⣿⣿⣿⣿⣿⣿⣿⣿⣿⣿⣿⡇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⠀⠀⠀⠀⠀⠀⠀⠀⠀⠀⠀⠀⠀⠀⠀⠀⠀⠀⠀⠀⠀⠀⠀⠀⠀⠀⠀⠀⠀⠀⠀⠀⠀⠀⠀⠀⠀⠀⠀⠀⠀⠀⠀⢳⣼⣿⣿⣿⣿⣿⣿⣿⣿⣿⣿⣿⣿⣿⣿⣿⣿⣿⣿⣿⣿⣿⣿⣿⣿⣿⣿⣿⣿⣿⣿⣿⣿⣿⣿⣿⣿⣿⣿⣿⣿⣿⣿⣿⣿⣿⡇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⠀⠀⠀⠀⠀⠀⠀⠀⠀⠀⠀⠀⠀⠀⠀⠀⠀⠀⠀⠀⠀⠀⠀⠀⠀⠀⠀⠀⠀⠀⠀⠀⠀⠀⠀⠀⠀⠀⠀⠀⠀⣠⣴⣿⣿⣿⣿⣿⣿⣿⣿⣿⣿⣿⣿⠟⠹⣿⣿⣿⣿⣿⣿⣿⣿⣿⣿⣿⣿⣿⣿⣿⣿⣿⣿⣿⣿⣿⣿⣿⣿⣿⣿⣿⣿⣿⣿⣿⣿⣿⡇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⠀⠀⠀⠀⠀⠀⠀⠀⠀⠀⠀⠀⠀⠀⠀⠀⠀⠀⠀⠀⠀⠀⠀⠀⠀⠀⠀⠀⠀⠀⠀⠀⠀⠀⠀⠀⠀⠀⠀⠀⣴⣿⣿⣿⣿⣿⣿⣿⣿⣿⣿⣿⣿⣿⣷⠀⠸⣿⣿⣿⣿⣿⣿⣿⣿⣿⣿⣿⣿⣿⣿⣿⣿⣿⣿⣿⣿⣿⣿⣿⣿⣿⣿⣿⣿⣿⣿⣿⣿⣿⡇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⠀⠀⠀⠀⠀⠀⠀⠀⠀⠀⠀⠀⠀⠀⠀⠀⠀⠀⠀⠀⠀⠀⠀⠀⠀⠀⠀⠀⠀⠀⠀⠀⠀⠀⠀⠀⠀⠀⠀⠀⢸⣿⣿⣿⣿⣿⣿⣿⣿⣿⣿⣿⣿⣿⡟⠀⠀⠘⣿⣿⣿⣿⣿⣿⣿⣿⣿⣿⣿⣿⣿⣿⣿⣿⣿⣿⣿⣿⣿⣿⣿⣿⣿⣿⣿⣿⣿⣿⣿⣿⡇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⠀⠀⠀⠀⠀⠀⠀⠀⠀⠀⠀⠀⠀⠀⠀⠀⠀⠀⠀⠀⠀⠀⠀⠀⠀⠀⠀⠀⠀⠀⠀⠀⠀⠀⠀⠀⠀⠀⠀⠀⠘⢿⣿⣿⣿⣿⣿⣿⣿⣿⣿⣿⣿⣿⣦⡀⢀⣴⣿⣿⣿⣿⣿⣿⣿⣿⣿⣿⣿⣿⣿⣿⣿⣿⣿⣿⣿⣿⣿⣿⣿⣿⣿⣿⣿⣿⣿⣿⣿⣿⡇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⠀⠀⠀⠀⠀⠀⠀⠀⠀⠀⠀⠀⠀⠀⠀⠀⠀⠀⠀⠀⠀⠀⠀⠀⠀⠀⠀⠀⠀⠀⠀⠀⠀⠀⠀⠀⠀⠀⠀⠀⠀⠀⠙⢿⣿⣿⣿⣿⣿⣿⣿⣿⣿⣿⣿⣿⣾⣿⣿⣿⣿⣿⣿⣿⣿⣿⣿⣿⣿⣿⣿⣿⣿⣿⣿⣿⣿⣿⣿⣿⣿⣿⣿⣿⣿⣿⣿⣿⣿⣿⡇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⠀⠀⠀⠀⠀⠀⠀⠀⠀⠀⠀⠀⠀⠀⠀⠀⠀⠀⠀⠀⠀⠀⠀⠀⠀⠀⠀⠀⠀⠀⠀⠀⠀⠀⠀⠀⠀⠀⠀⠀⠀⠀⠀⠀⠉⠛⠻⠿⠿⠿⢿⣿⣿⣿⣿⣿⣿⣿⣿⣿⣿⣿⣿⣿⣿⣿⣿⣿⣿⣿⣿⣿⣿⣿⣿⣿⣿⣿⣿⣿⣿⣿⣿⣿⣿⣛⠿⠿⢿⣿⡇</a:t>
            </a:r>
            <a:br/>
            <a:r>
              <a:t>⠀⠀⠀⠀⠀⠀⠀⠀⠀⠀⠀⠀⠀⠀⠀⠀⠀⠀⠀⠀⠀⠀⠀⠀⠀⠀⠀⠀⠀⠀⠀⠀⠀⠀⠀⠀⠀⠀⠀⠀⠀⠀⠀⠀⠀⠀⠀⠀⠀⠀⠀⠀⠹⣿⣿⣿⣿⣿⣿⣿⣿⣿⣿⣿⣿⣿⣿⣿⣿⣿⣿⣿⣿⣿⣿⣿⣿⣿⣿⣿⣎⠙⠿⣿⣿⣿⣿⡲⢄⡀⠀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⠀⠀⠀⠀⠀⠀⠀⠀⠀⠀⠀⠀⠀⠀⠀⠀⠀⠀⠀⠀⠀⠀⠀⠀⠀⠀⠀⠀⠀⠀⠀⠀⠀⠀⠀⠀⠀⠀⠀⠀⠀⠀⠀⠀⠀⠀⠀⠀⠀⠀⠀⠀⠀⣿⣿⣿⣿⣿⣿⣿⣿⣿⣿⣿⣿⣿⣿⣿⣿⣿⣿⣿⣿⣿⣿⣿⣿⣿⣿⣿⣿⣦⠀⠈⠙⠻⢿⣷⡄⠀⠀</a:t>
            </a:r>
            <a:br/>
            <a:r>
              <a:t>⠀⠀⠀⠀⠀⠀⠀⠀⠀⠀⠀⠀⠀⠀⠀⠀⠀⠀⠀⠀⠀⠀⠀⠀⠀⠀⠀⠀⠀⠀⠀⠀⠀⠀⠀⠀⠀⠀⠀⠀⠀⠀⠀⠀⠀⠀⠀⠀⠀⠀⠀⠀⠀⣽⣿⣿⣿⣿⣿⣿⣿⣿⣿⣿⣿⣿⣿⣿⣿⣿⣿⣿⣿⣿⣿⣿⣿⣿⣿⣿⣿⣿⣧⠀⠀⠀⠀⠈⠙⠳⠄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⠀⠀⠀⠀⠀⠀⠀⠀⠀⠀⠀⠀⠀⠀⠀⠀⠀⠀⠀⠀⠀⠀⠀⠀⠀⠀⠀⠀⠀⠀⠀⠀⠀⠀⠀⠀⠀⠀⠀⠀⠀⠀⠀⠀⠀⠀⠀⠀⠀⠀⠀⠀⠸⣿⣿⣿⣿⣿⣿⣿⣿⣿⣿⣿⣿⣿⣿⣿⣿⣿⣿⣿⣿⣿⣿⣿⣿⣿⣿⣿⣿⣿⣿⣧⠀⠀⠀⠀⠀⠀⡄</a:t>
            </a:r>
            <a:br/>
            <a:r>
              <a:t>⠀⠀⠀⠀⠀⠀⠀⠀⠀⠀⠀⠀⠀⠀⠀⠀⠀⠀⠀⠀⠀⠀⠀⠀⠀⠀⠀⠀⠀⠀⠀⠀⠀⠀⠀⠀⠀⠀⠀⠀⠀⠀⠀⠀⠀⠀⠀⠀⠀⠀⠀⠀⠀⠹⣿⣿⣿⣿⣿⣿⣿⣿⣿⣿⣿⣿⣿⣿⣿⣿⣿⣿⣿⣿⣿⣿⣿⣿⣿⣿⣿⣿⣿⣿⣧⠀⠀⠀⠀⢸⡇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⠀⠀⠀⠀⠀⠀⠀⠀⠀⠀⠀⠀⠀⠀⠀⠀⠀⠀⠀⠀⠀⠀⠀⠀⠀⠀⠀⠀⠀⠀⠀⠀⠀⠀⠀⠀⠀⠀⠀⠀⠀⠀⠀⠀⠀⠀⠀⠀⠀⠀⠀⠀⠀⠀⣿⣿⣿⣿⣿⣿⣿⣿⣿⣿⣿⣿⣿⣿⣿⣿⣿⣿⣿⣿⣿⣿⣿⣿⣿⣿⣿⣿⣿⣿⣿⣧⠀⠀⠀⢸⡇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⠀⠀⠀⠀⠀⠀⠀⠀⠀⠀⠀⠀⠀⠀⠀⠀⠀⠀⠀⠀⠀⠀⠀⠀⠀⠀⠀⠀⠀⠀⠀⠀⠀⠀⠀⠀⠀⠀⠀⠀⠀⠀⠀⠀⠀⠀⠀⠀⠀⠀⠀⠀⠀⠀⣿⣿⣿⣿⣿⣿⣿⣿⣿⣿⣿⣿⣿⣿⣿⣿⣿⣿⣿⣿⣿⣿⣿⣿⣿⣿⣿⣿⣿⣿⣿⣿⣧⠀⠀⢸⡇</a:t>
            </a:r>
            <a:br/>
            <a:r>
              <a:t>⠀⠀⠀⠀⠀⠀⠀⠀⠀⠀⠀⠀⠀⠀⠀⠀⠀⠀⠀⠀⠀⠀⠀⠀⠀⠀⠀⠀⠀⠀⠀⠀⠀⠀⠀⠀⠀⠀⠀⠀⠀⠀⠀⠀⠀⠀⠀⠀⠀⠀⠀⠀⠀⠀⣽⣿⣿⣿⣿⣿⣿⣿⣿⣿⣿⣿⣿⣿⣿⣿⣿⣿⣿⣿⣿⣿⣿⣿⣿⣿⣿⣿⣿⣿⣿⣿⣿⡆⠀⢸⡇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⣿⣿⣿⣿⣿⣿⣿⣿⣿⣿⣿⣿⣿⣿⣿⣿⣿⣿⣿⣿⣿⣿⣿⣿⣿⣿⣿⣿⣿⣿⣿⣿⣿⣿⣿⣿⣿⣿⣿⣿⣿⣿⣿⣿⣿⣿⣿⣿⣿⣿⣿⣿⣿⣿⠿⠛⠛⠉⠀⠀⠀⠀⠀⠈⠉⠛⠿⣿⣿⣿⣿⣿⣿⣿⣿⣿⣿⣿⣿⣿⣿⣿⣿⣿⣿⣿⣿⣿⣿⣿⡇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⣿⣿⣿⣿⣿⣿⣿⣿⣿⣿⣿⣿⣿⣿⣿⣿⣿⣿⣿⣿⣿⣿⣿⣿⣿⣿⣿⣿⣿⣿⣿⣿⣿⣿⣿⣿⣿⣿⣿⣿⣿⣿⣿⣿⣿⣿⣿⣿⣿⣿⣿⣿⠟⠁⠀⠀⠀⠀⠀⠀⠀⠀⠀⠀⠀⠀⠀⠈⠛⣿⣿⣿⣿⣿⣿⣿⣿⣿⣿⣿⣿⣿⣿⣿⣿⣿⣿⣿⣿⣿⡇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⣿⣿⣿⣿⣿⣿⣿⣿⣿⣿⣿⣿⣿⣿⣿⣿⣿⣿⣿⣿⣿⣿⣿⣿⣿⣿⣿⣿⣿⣿⣿⣿⣿⣿⣿⣿⣿⣿⣿⣿⣿⣿⣿⣿⣿⣿⣿⣿⣿⣿⠟⠁⠀⠀⠀⠀⠀⠀⠀⠀⠀⠀⠀⠀⠀⠀⠀⠀⠀⠀⢻⣿⣿⣿⣿⣿⣿⣿⣿⣿⣿⣿⣿⣿⣿⣿⣿⣿⣿⣿⡇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⣿⣿⣿⣿⣿⣿⣿⣿⣿⣿⣿⣿⣿⣿⣿⣿⣿⣿⣿⣿⣿⣿⣿⣿⣿⣿⣿⣿⣿⣿⣿⣿⣿⣿⣿⣿⣿⣿⣿⣿⣿⣿⣿⣿⣿⣿⣿⣿⣿⡯⡂⠀⠀⠀⠀⠀⠀⠀⠀⠀⠀⠀⠀⠀⠀⠀⠀⠀⠀⠀⠀⢻⣿⣿⣿⣿⣿⣿⣿⣿⣿⣿⣿⣿⣿⣿⣿⣿⣿⣿⡇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⣿⣿⣿⣿⣿⣿⣿⣿⣿⣿⣿⣿⣿⣿⣿⣿⣿⣿⣿⣿⣿⣿⣿⣿⣿⣿⣿⣿⣿⣿⣿⣿⣿⣿⣿⣿⣿⣿⣿⣿⣿⣿⣿⣿⣿⣿⣿⣿⣿⣿⣶⡄⠀⠀⠀⠀⠀⠀⠀⠀⠀⠀⠀⠀⠀⠀⠀⠀⠀⠀⠀⠀⣿⣿⣿⣿⣿⣿⣿⣿⣿⣿⣿⣿⣿⣿⣿⣿⣿⣿⡇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⣿⣿⣿⣿⣿⣿⣿⣿⣿⣿⣿⣿⣿⣿⣿⣿⣿⣿⣿⣿⣿⣿⣿⣿⣿⣿⣿⣿⣿⣿⣿⣿⣿⣿⣿⣿⣿⣿⣿⣿⣿⣿⣿⣿⣿⣿⣿⣿⣿⣿⠛⠃⠀⠀⠀⠀⠀⠀⠀⠀⠀⠀⠀⠀⠀⠀⠀⠀⠀⠀⠀⠀⣿⣿⣿⣿⣿⣿⣿⣿⣿⣿⣿⣿⣿⣿⣿⣿⣿⣿⡇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⣿⣿⣿⣿⣿⣿⣿⣿⣿⣿⣿⣿⣿⣿⣿⣿⣿⣿⣿⣿⣿⣿⣿⣿⣿⣿⣿⣿⣿⣿⣿⣿⣿⣿⣿⣿⣿⣿⣿⣿⣿⣿⣿⣿⣿⣿⣿⣿⣿⣿⣗⠀⠀⠀⠀⠀⠀⠀⠀⠀⠀⠀⠀⠀⠀⠀⠀⠀⠀⠀⢀⣿⣿⣿⣿⣿⣿⣿⣿⣿⣿⣿⣿⣿⣿⣿⣿⣿⣿⣿⡇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⣿⣿⣿⣿⣿⣿⣿⣿⣿⣿⣿⣿⣿⣿⣿⣿⣿⣿⣿⣿⣿⣿⣿⣿⣿⣿⣿⣿⣿⣿⣿⣿⣿⣿⣿⣿⣿⣿⣿⣿⣿⣿⣿⣿⣿⣿⣿⣿⣿⣿⣿⣷⣶⡢⡀⠀⠀⠀⠀⠀⠀⠀⠀⠀⠀⠀⠀⠀⠀⠀⠸⣿⣿⣿⣿⣿⣿⣿⣿⣿⣿⣿⣿⣿⣿⣿⣿⣿⣿⣿⡇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⣿⣿⣿⣿⣿⣿⣿⣿⣿⣿⣿⣿⣿⣿⣿⣿⣿⣿⣿⣿⣿⣿⣿⣿⣿⣿⣿⣿⣿⣿⣿⣿⣿⣿⣿⣿⣿⣿⣿⣿⣿⣿⣿⣿⣿⣿⣿⣿⣿⣿⣿⣿⡿⠃⠀⠀⠀⠀⠀⠀⠀⠀⠀⠀⠀⠀⠀⠀⠀⠀⠀⣾⣿⣿⣿⣿⣿⣿⣿⣿⣿⣿⣿⣿⣿⣿⣿⣿⣿⣿⡇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⣿⣿⣿⣿⣿⣿⣿⣿⣿⣿⣿⣿⣿⣿⣿⣿⣿⣿⣿⣿⣿⣿⣿⣿⣿⣿⣿⣿⣿⣿⣿⣿⣿⣿⣿⣿⣿⣿⣿⣿⣿⣿⣿⣿⣿⣿⣿⣿⣿⣿⠿⠋⠀⠀⠀⠀⠀⠀⠀⠀⠀⠀⠀⠀⠀⠀⠀⣀⠀⢀⣬⣿⣿⣿⣿⣿⣿⣿⣿⣿⣿⣿⣿⣿⣿⣿⣿⣿⣿⣿⡇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⣿⣿⣿⣿⣿⣿⣿⣿⣿⣿⣿⣿⣿⣿⣿⣿⣿⣿⣿⣿⣿⣿⣿⣿⣿⣿⣿⣿⣿⣿⣿⣿⣿⣿⣿⣿⣿⣿⣿⣿⣿⣿⣿⣿⣿⣿⣿⣿⡿⠁⠀⠀⠀⠀⠀⠀⠀⠀⠀⠀⠀⠀⠀⠀⣿⣷⣰⣿⣾⣾⣿⣿⣿⣿⣿⣿⣿⣿⣿⣿⣿⣿⣿⣿⣿⣿⣿⣿⣿⣿⡇</a:t>
            </a:r>
            <a:br/>
            <a:r>
              <a:t>⣿⣿⣿⣿⣿⣿⣿⣿⣿⣿⣿⣿⣿⣿⣿⣿⣿⣿⣿⣿⣿⣿⣿⣿⣿⣿⣿⣿⣿⣿⠟⠛⠛⠋⠉⢻⣿⣿⣿⣿⣿⣿⣿⣿⣿⣿⣿⠋⠀⠀⠀⠀⠀⠀⠀⠀⠀⠀⠀⠀⠀⠀⠀⠀⢸⣿⣿⣿⣿⣿⣿⣿⣿⣿⣿⣿⣿⣿⣿⣿⣿⣿⣿⣿⣿⣿⣿⣿⣿⣿⡇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⣿⣿⣿⣿⣿⣿⣿⣿⣿⣿⣿⣿⣿⣿⣿⣿⣿⣿⣿⣿⣿⣿⣿⣿⣿⣿⣿⣿⡿⠁⠀⠀⠀⠀⠀⠈⢿⣿⣿⣿⣿⣿⣿⣿⣿⣿⣿⡔⠀⠀⠀⠀⠀⠀⠀⠀⠀⠀⠀⠀⠀⠀⠀⠀⠀⣿⣿⣿⣿⣿⣿⣿⣿⣿⣿⣿⣿⣿⣿⣿⣿⣿⣿⣿⣿⣿⣿⣿⣿⣿⡇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⣿⣿⣿⣿⣿⣿⣿⣿⣿⣿⣿⣿⣿⣿⣿⣿⣿⣿⣿⣿⣿⣿⣿⣿⣿⣿⣿⣿⠃⠀⠀⠀⠀⠀⠀⠀⣸⣿⣿⣿⣿⣿⣿⣿⣿⣿⡟⠀⠀⠀⠀⠀⠀⠀⠀⠀⠀⠀⠀⠀⠀⠀⠀⠀⠀⢸⣿⣿⣿⣿⣿⣿⣿⣿⣿⣿⣿⣿⣿⣿⣿⣿⣿⣿⣿⣿⣿⣿⣿⣿⡇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⣿⣿⣿⣿⣿⣿⣿⣿⣿⣿⣿⣿⣿⣿⣿⣿⣿⣿⣿⣿⣿⣿⣿⣿⣿⣿⣿⣿⠀⠀⠀⠀⠀⠀⢀⣽⣿⣿⣿⣿⣿⣿⣿⣿⣿⡿⠀⠀⠀⠀⠀⠀⠀⠀⠀⠀⠀⠀⠀⠀⠀⠀⠀⣸⢠⣾⣿⣿⣿⣿⣿⣿⣿⣿⣿⣿⣿⣿⣿⣿⣿⣿⣿⣿⣿⣿⣿⣿⣿⣿⡇</a:t>
            </a:r>
            <a:br/>
            <a:r>
              <a:t>⣿⣿⣿⣿⣿⣿⣿⣿⣿⣿⣿⣿⣿⣿⣿⣿⣿⣿⣿⣿⣿⣿⣿⣿⣿⣿⣿⡿⠀⠀⠀⠀⠀⠀⠸⣿⣿⣿⣿⣿⣿⣿⣿⣿⣿⡇⠀⠀⠀⠀⠀⠀⠀⠀⠀⠀⠀⠀⠀⠀⠀⢀⣶⣿⣿⣿⣿⣿⣿⣿⣿⣿⣿⣿⣿⣿⣿⣿⣿⣿⣿⣿⣿⣿⣿⣿⣿⣿⣿⣿⡇</a:t>
            </a:r>
            <a:br/>
            <a:r>
              <a:t>⣿⣿⣿⣿⣿⣿⣿⣿⣿⣿⣿⣿⣿⣿⣿⣿⣿⣿⣿⣿⣿⣿⣿⣿⣿⣿⣿⠇⠀⠀⠀⠀⠀⠀⠀⣿⣿⣿⣿⣿⣿⣿⣿⣿⣿⣧⠀⠀⠀⠀⠀⠀⠀⠀⠀⠀⠀⠀⠀⠀⠀⢸⣿⣿⣿⣿⣿⣿⣿⣿⣿⣿⣿⣿⣿⣿⣿⣿⣿⣿⣿⣿⣿⣿⣿⣿⣿⣿⣿⣿⡇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⣿⣿⣿⣿⣿⣿⣿⣿⣿⣿⣿⣿⣿⣿⣿⣿⣿⣿⣿⣿⣿⣿⣿⣿⣿⣿⡿⠀⠀⠀⠀⠀⠀⠀⠀⠘⠻⠿⠿⣿⣿⣿⣿⣿⣿⣿⡀⠀⠀⠀⠀⠀⠀⠀⠀⠀⠀⠀⠀⠀⠀⣤⣿⣿⣿⣿⣿⣿⣿⣿⣿⣿⣿⣿⣿⣿⣿⣿⣿⣿⣿⣿⣿⣿⣿⣿⣿⣿⣿⣿⡇</a:t>
            </a:r>
            <a:br/>
            <a:r>
              <a:t>⣿⣿⣿⣿⣿⣿⣿⣿⣿⣿⣿⣿⣿⣿⣿⣿⣿⣿⣿⣿⣿⣿⣿⣿⣿⣿⠇⠀⠀⠀⠀⠀⠀⠀⠀⠀⠀⠀⠀⠀⠀⠉⠙⠛⠻⠿⢧⠀⠀⠀⠀⠀⠀⠀⠀⠀⠀⠀⠀⠀⢸⣿⣿⣿⣿⣿⣿⣿⣿⣿⣿⣿⣿⣿⣿⣿⣿⣿⣿⣿⣿⣿⣿⣿⣿⣿⣿⣿⣿⣿⡇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⣿⣿⣿⣿⣿⣿⣿⣿⣿⣿⣿⣿⣿⣿⣿⣿⣿⣿⣿⣿⣿⣿⣿⣿⣿⣿⡇⠀⠀⠀⠀⠀⠀⠀⠀⠀⠀⠀⢀⣀⡀⠀⠀⠀⠀⠀⠀⠀⠀⠀⠀⠀⠀⠀⠀⠀⠀⠀⠀⠀⠀⢿⣿⣿⣿⣿⣿⣿⣿⣿⣿⣿⣿⣿⣿⣿⣿⣿⣿⣿⣿⣿⣿⣿⣿⣿⣿⣿⣿⣿⡇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⣿⣿⣿⣿⣿⣿⣿⣿⣿⣿⣿⣿⣿⣿⣿⣿⣿⣿⣿⣿⣿⣿⣿⣿⣿⣿⣷⡀⠀⠀⠀⠀⠀⠀⠀⠀⠀⠀⠀⣿⣿⣷⣶⣤⡀⠀⠀⠀⠀⠀⠀⠀⠀⠀⠀⠀⠀⠀⠀⠀⠀⠘⣿⣿⣿⣿⣿⣿⣿⣿⣿⣿⣿⣿⣿⣿⣿⣿⣿⣿⣿⣿⣿⣿⣿⣿⣿⣿⣿⣿⡇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⣿⣿⣿⣿⣿⣿⣿⣿⣿⣿⣿⣿⣿⣿⣿⣿⣿⣿⣿⣿⣿⣿⣿⣿⣿⣿⣿⣧⡤⠀⠀⠀⠀⠀⠀⠀⠀⠀⠀⢹⣿⣿⣿⣿⣿⣷⣦⠀⠀⠀⠀⠀⠀⠀⠀⠀⠀⠀⠀⠀⠀⠀⢿⣿⣿⣿⣿⣿⣿⣿⣿⣿⣿⣿⣿⣿⣿⣿⣿⣿⣿⣿⣿⣿⣿⣿⣿⣿⣿⣿⡇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⣿⣿⣿⣿⣿⣿⣿⣿⣿⣿⣿⣿⣿⣿⣿⣿⣿⣿⣿⣿⣿⣿⣿⣿⣿⣿⣿⣿⠇⠀⠀⠀⠀⠀⠀⠀⠀⠀⠀⠈⣿⣿⣿⣿⣿⣿⣿⠀⠀⠀⠀⠀⠀⠀⠀⠀⠀⠀⠀⠀⠀⠀⠀⠻⣿⣿⣿⣿⣿⣿⣿⣿⣿⣿⣿⣿⣿⣿⣿⣿⣿⣿⣿⣿⣿⣿⣿⣿⣿⣿⡇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⣿⣿⣿⣿⣿⣿⣿⣿⣿⣿⣿⣿⣿⣿⣿⣿⣿⣿⣿⣿⣿⣿⣿⣿⣿⣿⣿⡿⠀⠀⠀⠀⠀⠀⠀⠀⠀⠀⠀⠀⢸⣿⣿⣿⣿⣿⡏⠀⠀⠀⠀⠀⠀⠀⠀⠀⠀⠀⠀⠀⠀⠀⠀⠀⠹⣿⣿⣿⣿⣿⣿⣿⣿⣿⣿⣿⣿⣿⣿⣿⣿⣿⣿⣿⣿⣿⣿⣿⣿⣿⡇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⣿⣿⣿⣿⣿⣿⣿⣿⣿⣿⣿⣿⣿⣿⣿⣿⣿⣿⣿⣿⣿⣿⣿⣿⣿⣿⣿⡇⠀⠀⠀⠀⠀⠀⠀⠀⠀⠀⠀⠀⠀⣿⣿⣿⣿⣿⠃⠀⠀⠀⠀⠀⠀⠀⠀⠀⠀⠀⠀⠀⠀⠀⠀⠀⠀⠘⣿⣿⣿⣿⣿⣿⣿⣿⣿⣿⣿⣿⣿⣿⣿⣿⣿⣿⣿⣿⣿⣿⣿⣿⡇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⣿⣿⣿⣿⣿⣿⣿⣿⣿⣿⣿⣿⣿⣿⣿⣿⣿⣿⣿⣿⣿⣿⣿⣿⣿⣿⣿⠀⠀⠀⠀⠀⠀⠀⠀⠀⠀⠀⠀⠀⠀⢸⣿⣿⣿⡟⠀⠀⠀⠀⠀⠀⠀⠀⠀⠀⠀⠀⠀⠀⠀⠀⠀⠀⠀⠀⠈⢿⣿⣿⣿⣿⣿⣿⣿⣿⣿⣿⣿⣿⣿⣿⣿⣿⣿⣿⣿⣿⣿⣿⡇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⣿⣿⣿⣿⣿⣿⣿⣿⣿⣿⣿⣿⣿⣿⣿⣿⣿⣿⣿⣿⣿⣿⣿⣿⣿⣿⡇⠀⠀⠀⠀⠀⠀⠀⠀⠀⠀⠀⠀⠀⠀⠘⣿⣿⣿⠃⠀⠀⠀⠀⠀⠀⠀⠀⠀⠀⠀⠀⠀⠀⠀⠀⠀⠀⠀⠀⠀⠈⢿⣿⣿⣿⣿⣿⣿⣿⣿⣿⣿⣿⣿⣿⣿⣿⣿⣿⣿⣿⣿⣿⡇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⣿⣿⣿⣿⣿⣿⣿⣿⣿⣿⣿⣿⣿⣿⣿⣿⣿⣿⣿⣿⣿⣿⣿⣿⣿⣿⣿⣿⣿⣿⣿⣿⣿⣿⣿⣿⣿⣿⣿⣿⣿⣿⣿⣿⣿⣿⣿⣿⣿⣿⣿⣿⣿⣿⣿⣿⣿⣿⠿⠉⠙⠛⠻⠿⠿⣿⣿⣿⣿⣿⣿⣿⣿⣿⣿⣿⣿⣿⣿⣿⣿⣿⣿⣿⣿⣿⣿⣿⣿⣿⡇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⣿⣿⣿⣿⣿⣿⣿⣿⣿⣿⣿⣿⣿⣿⣿⣿⣿⣿⣿⣿⣿⣿⣿⣿⣿⣿⣿⣿⣿⣿⣿⣿⣿⣿⣿⣿⣿⣿⣿⣿⣿⣿⣿⣿⣿⣿⣿⣿⣿⣿⣿⣿⣿⣿⠟⠉⠁⠀⠀⠀⠀⠀⠀⠀⠀⠀⠈⠙⠿⣿⣿⣿⣿⣿⣿⣿⣿⣿⣿⣿⣿⣿⣿⣿⣿⣿⣿⣿⣿⣿⡇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⣿⣿⣿⣿⣿⣿⣿⣿⣿⣿⣿⣿⣿⣿⣿⣿⣿⣿⣿⣿⣿⣿⣿⣿⣿⣿⣿⣿⣿⣿⣿⣿⣿⣿⣿⣿⣿⣿⣿⣿⣿⣿⣿⣿⣿⣿⣿⣿⣿⣿⣿⡿⠋⠁⠀⠀⠀⠀⠀⠀⠀⠀⠀⠀⠀⠀⠀⠀⠀⠈⠻⣿⣿⣿⣿⣿⣿⣿⣿⣿⣿⣿⣿⣿⣿⣿⣿⣿⣿⣿⡇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⣿⣿⣿⣿⣿⣿⣿⣿⣿⣿⣿⣿⣿⣿⣿⣿⣿⣿⣿⣿⣿⣿⣿⣿⣿⣿⣿⣿⣿⣿⣿⣿⣿⣿⣿⣿⣿⣿⣿⣿⣿⣿⣿⣿⣿⣿⣿⣿⣿⣿⠟⠁⠀⠀⠀⠀⠀⠀⠀⠀⠀⠀⠀⠀⠀⠀⠀⠀⠀⠀⠀⠘⣿⣿⣿⣿⣿⣿⣿⣿⣿⣿⣿⣿⣿⣿⣿⣿⣿⣿⡇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⣿⣿⣿⣿⣿⣿⣿⣿⣿⣿⣿⣿⣿⣿⣿⣿⣿⣿⣿⣿⣿⣿⣿⣿⣿⣿⣿⣿⣿⣿⣿⣿⣿⣿⣿⣿⣿⣿⣿⣿⣿⣿⣿⣿⣿⣿⣿⣿⣿⣿⡣⠀⠀⠀⠀⠀⠀⠀⠀⠀⠀⠀⠀⠀⠀⠀⠀⠀⠀⠀⠀⠀⢹⣿⣿⣿⣿⣿⣿⣿⣿⣿⣿⣿⣿⣿⣿⣿⣿⣿⡇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⣿⣿⣿⣿⣿⣿⣿⣿⣿⣿⣿⣿⣿⣿⣿⣿⣿⣿⣿⣿⣿⣿⣿⣿⣿⣿⣿⣿⣿⣿⣿⣿⣿⣿⣿⣿⣿⣿⣿⣿⣿⣿⣿⣿⣿⣿⣿⣿⣿⣿⣇⠀⠀⠀⠀⠀⠀⠀⠀⠀⠀⠀⠀⠀⠀⠀⠀⠀⠀⠀⠀⠀⠸⣿⣿⣿⣿⣿⣿⣿⣿⣿⣿⣿⣿⣿⣿⣿⣿⣿⡇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⣿⣿⣿⣿⣿⣿⣿⣿⣿⣿⣿⣿⣿⣿⣿⣿⣿⣿⣿⣿⣿⣿⣿⣿⣿⣿⣿⣿⣿⣿⣿⣿⣿⣿⣿⣿⣿⣿⣿⣿⣿⣿⣿⣿⣿⣿⣿⣿⣿⣿⡏⠁⠀⠀⠀⠀⠀⠀⠀⠀⠀⠀⠀⠀⠀⠀⠀⠀⠀⠀⠀⠀⢀⣿⣿⣿⣿⣿⣿⣿⣿⣿⣿⣿⣿⣿⣿⣿⣿⣿⡇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⣿⣿⣿⣿⣿⣿⣿⣿⣿⣿⣿⣿⣿⣿⣿⣿⣿⣿⣿⣿⣿⣿⣿⣿⣿⣿⣿⣿⣿⣿⣿⣿⣿⣿⣿⣿⣿⣿⣿⣿⣿⣿⣿⣿⣿⣿⣿⣿⣿⣿⡿⠀⠀⠀⠀⠀⠀⠀⠀⠀⠀⠀⠀⠀⠀⠀⠀⠀⠀⠀⠀⠀⣸⣿⣿⣿⣿⣿⣿⣿⣿⣿⣿⣿⣿⣿⣿⣿⣿⣿⡇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⣿⣿⣿⣿⣿⣿⣿⣿⣿⣿⣿⣿⣿⣿⣿⣿⣿⣿⣿⣿⣿⣿⣿⣿⣿⣿⣿⣿⣿⣿⣿⣿⣿⣿⣿⣿⣿⣿⣿⣿⣿⣿⣿⣿⣿⣿⣿⣿⣿⣿⣿⡇⠀⠀⠀⠀⠀⠀⠀⠀⠀⠀⠀⠀⠀⠀⠀⠀⠀⠀⠀⣾⣿⣿⣿⣿⣿⣿⣿⣿⣿⣿⣿⣿⣿⣿⣿⣿⣿⣿⡇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⣿⣿⣿⣿⣿⣿⣿⣿⣿⣿⣿⣿⣿⣿⣿⣿⣿⣿⣿⣿⣿⣿⣿⣿⣿⣿⣿⣿⣿⣿⣿⣿⣿⣿⣿⣿⣿⣿⣿⣿⣿⣿⣿⣿⣿⣿⣿⣿⣿⣿⣿⣿⣿⣯⣠⠀⠀⠀⠀⠀⠀⠀⠀⠀⠀⠀⠀⠀⠀⠀⠀⠹⣿⣿⣿⣿⣿⣿⣿⣿⣿⣿⣿⣿⣿⣿⣿⣿⣿⣿⡇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⣿⣿⣿⣿⣿⣿⣿⣿⣿⣿⣿⣿⣿⣿⣿⣿⣿⣿⣿⣿⣿⣿⣿⣿⣿⣿⣿⣿⣿⣿⣿⣿⣿⣿⣿⣿⣿⣿⣿⣿⣿⣿⣿⣿⣿⣿⣿⣿⣿⣿⣿⣿⣿⠟⠀⠀⠀⠀⠀⠀⠀⠀⠀⠀⠀⠀⠀⠀⠀⠀⠀⠀⢳⣿⣿⣿⣿⣿⣿⣿⣿⣿⣿⣿⣿⣿⣿⣿⣿⣿⡇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⣿⣿⣿⣿⣿⣿⣿⣿⣿⣿⣿⣿⣿⣿⣿⣿⣿⣿⣿⣿⣿⣿⣿⣿⣿⣿⣿⣿⣿⣿⣿⣿⣿⣿⣿⣿⣿⣿⣿⣿⣿⣿⣿⣿⣿⣿⣿⣿⣿⣿⡿⠛⠁⠀⠀⠀⠀⠀⠀⠀⠀⠀⠀⠀⡀⠀⠀⠀⢀⠀⠀⣠⣽⣿⣿⣿⣿⣿⣿⣿⣿⣿⣿⣿⣿⣿⣿⣿⣿⣿⡇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⣿⣿⣿⣿⣿⣿⣿⣿⣿⣿⣿⣿⣿⣿⣿⣿⣿⣿⣿⣿⣿⣿⣿⣿⣿⣿⣿⣿⣿⣿⣿⣿⣿⣿⣿⣿⣿⣿⣿⣿⣿⣿⣿⣿⣿⣿⣿⣿⡿⠋⠀⠀⠀⠀⠀⠀⠀⠀⠀⠀⠀⠀⠀⠀⠸⣾⣾⣦⣸⣷⣵⣿⣿⣿⣿⣿⣿⣿⣿⣿⣿⣿⣿⣿⣿⣿⣿⣿⣿⣿⡇</a:t>
            </a:r>
            <a:br/>
            <a:r>
              <a:t>⣿⣿⣿⣿⣿⣿⣿⣿⣿⣿⣿⣿⣿⣿⣿⣿⣿⣿⣿⣿⣿⣿⣿⣿⣿⣿⣿⣿⣿⣿⣿⣿⣿⡿⠻⣿⣿⣿⣿⣿⣿⣿⣿⣿⣿⣿⣿⠏⠀⠀⠀⠀⠀⠀⠀⠀⠀⠀⠀⠀⠀⠀⠀⠀⠀⢿⣿⣿⣿⣿⣿⣿⣿⣿⣿⣿⣿⣿⣿⣿⣿⣿⣿⣿⣿⣿⣿⣿⣿⣿⡇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⣿⣿⣿⣿⣿⣿⣿⣿⣿⣿⣿⣿⣿⣿⣿⣿⣿⣿⣿⣿⣿⣿⣿⣿⣿⣿⣿⣿⡿⠋⠀⠀⠀⠀⠀⠸⣿⣿⣿⣿⣿⣿⣿⣿⣿⣿⣷⡅⠀⠀⠀⠀⠀⠀⠀⠀⠀⠀⠀⠀⠀⠀⠀⠀⠀⠸⣿⣿⣿⣿⣿⣿⣿⣿⣿⣿⣿⣿⣿⣿⣿⣿⣿⣿⣿⣿⣿⣿⣿⣿⡇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⣿⣿⣿⣿⣿⣿⣿⣿⣿⣿⣿⣿⣿⣿⣿⣿⣿⣿⣿⣿⣿⣿⣿⣿⣿⣿⣿⣿⠃⠀⠀⠀⠀⠀⠀⠀⢹⣿⣿⣿⣿⣿⣿⣿⣿⣿⡟⠁⠀⠀⠀⠀⠀⠀⠀⠀⠀⠀⠀⠀⠀⠀⠀⠀⠀⠀⣿⣿⣿⣿⣿⣿⣿⣿⣿⣿⣿⣿⣿⣿⣿⣿⣿⣿⣿⣿⣿⣿⣿⣿⡇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⣿⣿⣿⣿⣿⣿⣿⣿⣿⣿⣿⣿⣿⣿⣿⣿⣿⣿⣿⣿⣿⣿⣿⣿⣿⣿⣿⡟⠀⠀⠀⠀⠀⠀⠀⢤⣾⣿⣿⣿⣿⣿⣿⣿⣿⣿⠁⠀⠀⠀⠀⠀⠀⠀⠀⠀⠀⠀⠀⠀⠀⠀⠀⠀⡀⢠⣿⣿⣿⣿⣿⣿⣿⣿⣿⣿⣿⣿⣿⣿⣿⣿⣿⣿⣿⣿⣿⣿⣿⣿⡇</a:t>
            </a:r>
            <a:br/>
            <a:r>
              <a:t>⣿⣿⣿⣿⣿⣿⣿⣿⣿⣿⣿⣿⣿⣿⣿⣿⣿⣿⣿⣿⣿⣿⣿⣿⣿⣿⣿⡇⠀⠀⠀⠀⠀⠀⢰⣿⣿⣿⣿⣿⣿⣿⣿⣿⣿⡇⠀⠀⠀⠀⠀⠀⠀⠀⠀⠀⠀⠀⠀⠀⠀⠀⢠⣾⣿⣿⣿⣿⣿⣿⣿⣿⣿⣿⣿⣿⣿⣿⣿⣿⣿⣿⣿⣿⣿⣿⣿⣿⣿⣿⡇</a:t>
            </a:r>
            <a:br/>
            <a:r>
              <a:t>⣿⣿⣿⣿⣿⣿⣿⣿⣿⣿⣿⣿⣿⣿⣿⣿⣿⣿⣿⣿⣿⣿⣿⣿⣿⣿⣿⠃⠀⠀⠀⠀⠀⠀⠘⣿⣿⣿⣿⣿⣿⣿⣿⣿⣿⣧⠀⠀⠀⠀⠀⠀⠀⠀⠀⠀⠀⠀⠀⠀⠀⠀⣿⣿⣿⣿⣿⣿⣿⣿⣿⣿⣿⣿⣿⣿⣿⣿⣿⣿⣿⣿⣿⣿⣿⣿⣿⣿⣿⣿⡇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⣿⣿⣿⣿⣿⣿⣿⣿⣿⣿⣿⣿⣿⣿⣿⣿⣿⣿⣿⣿⣿⣿⣿⣿⣿⣿⡟⠀⠀⠀⠀⠀⠀⠀⠈⣿⣿⣿⣿⣿⣿⣿⣿⣿⣿⣿⡀⠀⠀⠀⠀⠀⠀⠀⠀⠀⠀⠀⠀⠀⠀⢀⣸⣿⣿⣿⣿⣿⣿⣿⣿⣿⣿⣿⣿⣿⣿⣿⣿⣿⣿⣿⣿⣿⣿⣿⣿⣿⣿⣿⡇</a:t>
            </a:r>
            <a:br/>
            <a:r>
              <a:t>⣿⣿⣿⣿⣿⣿⣿⣿⣿⣿⣿⣿⣿⣿⣿⣿⣿⣿⣿⣿⣿⣿⣿⣿⣿⣿⠁⠀⠀⠀⠀⠀⠀⠀⠀⠈⠉⠛⠛⠻⠿⢿⣿⣿⣿⣿⣇⠀⠀⠀⠀⠀⠀⠀⠀⠀⠀⠀⠀⠀⠀⣿⣿⣿⣿⣿⣿⣿⣿⣿⣿⣿⣿⣿⣿⣿⣿⣿⣿⣿⣿⣿⣿⣿⣿⣿⣿⣿⣿⣿⡇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⣿⣿⣿⣿⣿⣿⣿⣿⣿⣿⣿⣿⣿⣿⣿⣿⣿⣿⣿⣿⣿⣿⣿⣿⣿⡟⠀⠀⠀⠀⠀⠀⠀⠀⠀⠀⠀⠀⠀⠀⠀⠀⠀⠈⠉⠉⠛⠀⠀⠀⠀⠀⠀⠀⠀⠀⠀⠀⠀⠀⠀⣿⣿⣿⣿⣿⣿⣿⣿⣿⣿⣿⣿⣿⣿⣿⣿⣿⣿⣿⣿⣿⣿⣿⣿⣿⣿⣿⣿⣿⡇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⣿⣿⣿⣿⣿⣿⣿⣿⣿⣿⣿⣿⣿⣿⣿⣿⣿⣿⣿⣿⣿⣿⣿⣿⣿⣧⠀⠀⠀⠀⠀⠀⠀⠀⠀⠀⠀⠀⠀⠀⠀⠀⠀⠀⠀⠀⠀⠀⠀⠀⠀⠀⠀⠀⠀⠀⠀⠀⠀⠀⠀⢹⣿⣿⣿⣿⣿⣿⣿⣿⣿⣿⣿⣿⣿⣿⣿⣿⣿⣿⣿⣿⣿⣿⣿⣿⣿⣿⣿⣿⡇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⣿⣿⣿⣿⣿⣿⣿⣿⣿⣿⣿⣿⣿⣿⣿⣿⣿⣿⣿⣿⣿⣿⣿⣿⣿⣿⠀⠀⠀⠀⠀⠀⠀⠀⠀⠀⠀⠀⢠⣤⣄⡀⠀⠀⠀⠀⠀⠀⠀⠀⠀⠀⠀⠀⠀⠀⠀⠀⠀⠀⠀⠈⣿⣿⣿⣿⣿⣿⣿⣿⣿⣿⣿⣿⣿⣿⣿⣿⣿⣿⣿⣿⣿⣿⣿⣿⣿⣿⣿⣿⡇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⣿⣿⣿⣿⣿⣿⣿⣿⣿⣿⣿⣿⣿⣿⣿⣿⣿⣿⣿⣿⣿⣿⣿⣿⣿⣿⣷⠀⠀⠀⠀⠀⠀⠀⠀⠀⠀⠀⠘⣿⣿⣿⣷⣶⣤⣀⠀⠀⠀⠀⠀⠀⠀⠀⠀⠀⠀⠀⠀⠀⠀⠀⢸⣿⣿⣿⣿⣿⣿⣿⣿⣿⣿⣿⣿⣿⣿⣿⣿⣿⣿⣿⣿⣿⣿⣿⣿⣿⣿⣿⡇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⣿⣿⣿⣿⣿⣿⣿⣿⣿⣿⣿⣿⣿⣿⣿⣿⣿⣿⣿⣿⣿⣿⣿⣿⣿⣿⣿⣷⠀⠀⠀⠀⠀⠀⠀⠀⠀⠀⠀⢿⣿⣿⣿⣿⣿⣿⣿⠀⠀⠀⠀⠀⠀⠀⠀⠀⠀⠀⠀⠀⠀⠀⠀⠻⣿⣿⣿⣿⣿⣿⣿⣿⣿⣿⣿⣿⣿⣿⣿⣿⣿⣿⣿⣿⣿⣿⣿⣿⣿⣿⡇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⣿⣿⣿⣿⣿⣿⣿⣿⣿⣿⣿⣿⣿⣿⣿⣿⣿⣿⣿⣿⣿⣿⣿⣿⣿⣿⣿⡏⠀⠀⠀⠀⠀⠀⠀⠀⠀⠀⠀⠸⣿⣿⣿⣿⣿⣿⣿⠀⠀⠀⠀⠀⠀⠀⠀⠀⠀⠀⠀⠀⠀⠀⠀⠀⠹⣿⣿⣿⣿⣿⣿⣿⣿⣿⣿⣿⣿⣿⣿⣿⣿⣿⣿⣿⣿⣿⣿⣿⣿⣿⡇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⣿⣿⣿⣿⣿⣿⣿⣿⣿⣿⣿⣿⣿⣿⣿⣿⣿⣿⣿⣿⣿⣿⣿⣿⣿⣿⣿⠁⠀⠀⠀⠀⠀⠀⠀⠀⠀⠀⠀⠀⢻⣿⣿⣿⣿⣿⡇⠀⠀⠀⠀⠀⠀⠀⠀⠀⠀⠀⠀⠀⠀⠀⠀⠀⠀⠘⢿⣿⣿⣿⣿⣿⣿⣿⣿⣿⣿⣿⣿⣿⣿⣿⣿⣿⣿⣿⣿⣿⣿⣿⡇</a:t>
            </a:r>
            <a:br/>
            <a:r>
              <a:t>⣿⣿⣿⣿⣿⣿⣿⣿⣿⣿⣿⣿⣿⣿⣿⣿⣿⣿⣿⣿⣿⣿⣿⣿⣿⣿⡏⠀⠀⠀⠀⠀⠀⠀⠀⠀⠀⠀⠀⠀⠘⣿⣿⣿⣿⣿⠁⠀⠀⠀⠀⠀⠀⠀⠀⠀⠀⠀⠀⠀⠀⠀⠀⠀⠀⠀⠈⢿⣿⣿⣿⣿⣿⣿⣿⣿⣿⣿⣿⣿⣿⣿⣿⣿⣿⣿⣿⣿⣿⣿⡇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⣿⣿⣿⣿⣿⣿⣿⣿⣿⣿⣿⣿⣿⣿⣿⣿⣿⣿⣿⣿⣿⣿⣿⣿⣿⣿⠁⠀⠀⠀⠀⠀⠀⠀⠀⠀⠀⠀⠀⠀⠀⢻⣿⣿⣿⡏⠀⠀⠀⠀⠀⠀⠀⠀⠀⠀⠀⠀⠀⠀⠀⠀⠀⠀⠀⠀⠀⠈⢿⣿⣿⣿⣿⣿⣿⣿⣿⣿⣿⣿⣿⣿⣿⣿⣿⣿⣿⣿⣿⣿⡇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⣿⣿⣿⣿⣿⣿⣿⣿⣿⣿⣿⣿⣿⣿⣿⣿⣿⣿⣿⣿⣿⣿⣿⣿⣿⣿⣿⣿⣿⣿⣿⣿⣿⣿⣿⣿⣿⣿⣿⣿⣿⣿⣿⣿⣿⣿⣿⣿⣿⣿⣿⣿⣿⣿⣿⣿⣿⠿⠟⠁⠀⠉⠛⠛⠛⠿⢿⣿⣿⣿⣿⣿⣿⣿⣿⣿⣿⣿⣿⣿⣿⣿⣿⣿⣿⣿⣿⣿⣿⣿⡇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⣿⣿⣿⣿⣿⣿⣿⣿⣿⣿⣿⣿⣿⣿⣿⣿⣿⣿⣿⣿⣿⣿⣿⣿⣿⣿⣿⣿⣿⣿⣿⣿⣿⣿⣿⣿⣿⣿⣿⣿⣿⣿⣿⣿⣿⣿⣿⣿⣿⣿⣿⣿⣿⡿⠋⠁⠀⠀⠀⠀⠀⠀⠀⠀⠀⠀⠀⠈⠙⢿⣿⣿⣿⣿⣿⣿⣿⣿⣿⣿⣿⣿⣿⣿⣿⣿⣿⣿⣿⣿⡇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⣿⣿⣿⣿⣿⣿⣿⣿⣿⣿⣿⣿⣿⣿⣿⣿⣿⣿⣿⣿⣿⣿⣿⣿⣿⣿⣿⣿⣿⣿⣿⣿⣿⣿⣿⣿⣿⣿⣿⣿⣿⣿⣿⣿⣿⣿⣿⣿⣿⣿⣿⡿⠋⠀⠀⠀⠀⠀⠀⠀⠀⠀⠀⠀⠀⠀⠀⠀⠀⠀⠙⢿⣿⣿⣿⣿⣿⣿⣿⣿⣿⣿⣿⣿⣿⣿⣿⣿⣿⣿⡇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⣿⣿⣿⣿⣿⣿⣿⣿⣿⣿⣿⣿⣿⣿⣿⣿⣿⣿⣿⣿⣿⣿⣿⣿⣿⣿⣿⣿⣿⣿⣿⣿⣿⣿⣿⣿⣿⣿⣿⣿⣿⣿⣿⣿⣿⣿⣿⣿⣿⣿⣋⠀⠀⠀⠀⠀⠀⠀⠀⠀⠀⠀⠀⠀⠀⠀⠀⠀⠀⠀⠀⠀⢻⣿⣿⣿⣿⣿⣿⣿⣿⣿⣿⣿⣿⣿⣿⣿⣿⣿⡇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⣿⣿⣿⣿⣿⣿⣿⣿⣿⣿⣿⣿⣿⣿⣿⣿⣿⣿⣿⣿⣿⣿⣿⣿⣿⣿⣿⣿⣿⣿⣿⣿⣿⣿⣿⣿⣿⣿⣿⣿⣿⣿⣿⣿⣿⣿⣿⣿⣿⣿⡵⠀⠀⠀⠀⠀⠀⠀⠀⠀⠀⠀⠀⠀⠀⠀⠀⠀⠀⠀⠀⠀⠈⣿⣿⣿⣿⣿⣿⣿⣿⣿⣿⣿⣿⣿⣿⣿⣿⣿⡇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⣿⣿⣿⣿⣿⣿⣿⣿⣿⣿⣿⣿⣿⣿⣿⣿⣿⣿⣿⣿⣿⣿⣿⣿⣿⣿⣿⣿⣿⣿⣿⣿⣿⣿⣿⣿⣿⣿⣿⣿⣿⣿⣿⣿⣿⣿⣿⣿⣿⣿⣇⠂⠀⠀⠀⠀⠀⠀⠀⠀⠀⠀⠀⠀⠀⠀⠀⠀⠀⠀⠀⠀⠀⣿⣿⣿⣿⣿⣿⣿⣿⣿⣿⣿⣿⣿⣿⣿⣿⣿⡇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⣿⣿⣿⣿⣿⣿⣿⣿⣿⣿⣿⣿⣿⣿⣿⣿⣿⣿⣿⣿⣿⣿⣿⣿⣿⣿⣿⣿⣿⣿⣿⣿⣿⣿⣿⣿⣿⣿⣿⣿⣿⣿⣿⣿⣿⣿⣿⣿⣿⣿⣏⠁⠀⠀⠀⠀⠀⠀⠀⠀⠀⠀⠀⠀⠀⠀⠀⠀⠀⠀⠀⠀⠀⣼⣿⣿⣿⣿⣿⣿⣿⣿⣿⣿⣿⣿⣿⣿⣿⣿⡇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⣿⣿⣿⣿⣿⣿⣿⣿⣿⣿⣿⣿⣿⣿⣿⣿⣿⣿⣿⣿⣿⣿⣿⣿⣿⣿⣿⣿⣿⣿⣿⣿⣿⣿⣿⣿⣿⣿⣿⣿⣿⣿⣿⣿⣿⣿⣿⣿⣿⣿⣿⡀⠀⠀⠀⠀⠀⠀⠀⠀⠀⠀⠀⠀⠀⠀⠀⠀⠀⠀⠀⠀⣾⣿⣿⣿⣿⣿⣿⣿⣿⣿⣿⣿⣿⣿⣿⣿⣿⣿⡇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⣿⣿⣿⣿⣿⣿⣿⣿⣿⣿⣿⣿⣿⣿⣿⣿⣿⣿⣿⣿⣿⣿⣿⣿⣿⣿⣿⣿⣿⣿⣿⣿⣿⣿⣿⣿⣿⣿⣿⣿⣿⣿⣿⣿⣿⣿⣿⣿⣿⣿⣿⣿⣿⣯⣠⠀⠀⠀⠀⠀⠀⠀⠀⠀⠀⠀⠀⠀⠀⠀⠀⠈⢿⣿⣿⣿⣿⣿⣿⣿⣿⣿⣿⣿⣿⣿⣿⣿⣿⣿⡇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⣿⣿⣿⣿⣿⣿⣿⣿⣿⣿⣿⣿⣿⣿⣿⣿⣿⣿⣿⣿⣿⣿⣿⣿⣿⣿⣿⣿⣿⣿⣿⣿⣿⣿⣿⣿⣿⣿⣿⣿⣿⣿⣿⣿⣿⣿⣿⣿⣿⣿⣿⣿⣿⠟⠀⠀⠀⠀⠀⠀⠀⠀⠀⠀⠀⠀⠀⠀⠀⠀⠀⢀⠈⣾⣿⣿⣿⣿⣿⣿⣿⣿⣿⣿⣿⣿⣿⣿⣿⣿⡇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⣿⣿⣿⣿⣿⣿⣿⣿⣿⣿⣿⣿⣿⣿⣿⣿⣿⣿⣿⣿⣿⣿⣿⣿⣿⣿⣿⣿⣿⣿⣿⣿⣿⣿⣿⣿⣿⣿⣿⣿⣿⣿⣿⣿⣿⣿⣿⣿⣿⣿⡿⠛⠁⠀⠀⠀⠀⠀⠀⠀⠀⠀⠀⠀⢀⠀⠀⠀⠀⢀⡀⠠⣤⣿⣿⣿⣿⣿⣿⣿⣿⣿⣿⣿⣿⣿⣿⣿⣿⣿⡇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⣿⣿⣿⣿⣿⣿⣿⣿⣿⣿⣿⣿⣿⣿⣿⣿⣿⣿⣿⣿⣿⣿⣿⣿⣿⣿⣿⣿⣿⣿⣿⣿⣿⣿⣿⣿⣿⣿⣿⣿⣿⣿⣿⣿⣿⣿⣿⣿⡿⠋⠀⠀⠀⠀⠀⠀⠀⠀⠀⠀⠀⠀⠀⠀⠈⣷⣴⣿⣄⣾⣧⣷⣿⣿⣿⣿⣿⣿⣿⣿⣿⣿⣿⣿⣿⣿⣿⣿⣿⣿⡇</a:t>
            </a:r>
            <a:br/>
            <a:r>
              <a:t>⣿⣿⣿⣿⣿⣿⣿⣿⣿⣿⣿⣿⣿⣿⣿⣿⣿⣿⣿⣿⣿⣿⣿⣿⣿⣿⣿⣿⣿⣿⣿⣿⣿⣿⢿⣿⣿⣿⣿⣿⣿⣿⣿⣿⣿⣿⣿⠟⠀⠀⠀⠀⠀⠀⠀⠀⠀⠀⠀⠀⠀⠀⠀⠀⠀⢸⣿⣿⣿⣿⣿⣿⣿⣿⣿⣿⣿⣿⣿⣿⣿⣿⣿⣿⣿⣿⣿⣿⣿⣿⡇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⣿⣿⣿⣿⣿⣿⣿⣿⣿⣿⣿⣿⣿⣿⣿⣿⣿⣿⣿⣿⣿⣿⣿⣿⣿⣿⣿⣿⣿⠟⠉⠉⠈⠁⠀⢻⣿⣿⣿⣿⣿⣿⣿⣿⣿⣿⣿⡡⠀⠀⠀⠀⠀⠀⠀⠀⠀⠀⠀⠀⠀⠀⠀⠀⠀⠈⣿⣿⣿⣿⣿⣿⣿⣿⣿⣿⣿⣿⣿⣿⣿⣿⣿⣿⣿⣿⣿⣿⣿⣿⡇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⣿⣿⣿⣿⣿⣿⣿⣿⣿⣿⣿⣿⣿⣿⣿⣿⣿⣿⣿⣿⣿⣿⣿⣿⣿⣿⣿⣿⠃⠀⠀⠀⠀⠀⠀⠀⢻⣿⣿⣿⣿⣿⣿⣿⣿⣿⡿⠁⠀⠀⠀⠀⠀⠀⠀⠀⠀⠀⠀⠀⠀⠀⠀⠀⠀⠀⢹⣿⣿⣿⣿⣿⣿⣿⣿⣿⣿⣿⣿⣿⣿⣿⣿⣿⣿⣿⣿⣿⣿⣿⡇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⣿⣿⣿⣿⣿⣿⣿⣿⣿⣿⣿⣿⣿⣿⣿⣿⣿⣿⣿⣿⣿⣿⣿⣿⣿⣿⣿⡏⠀⠀⠀⠀⠀⠀⠀⣀⣾⣿⣿⣿⣿⣿⣿⣿⣿⣿⠁⠀⠀⠀⠀⠀⠀⠀⠀⠀⠀⠀⠀⠀⠀⠀⠀⠀⢰⢀⣼⣿⣿⣿⣿⣿⣿⣿⣿⣿⣿⣿⣿⣿⣿⣿⣿⣿⣿⣿⣿⣿⣿⣿⡇</a:t>
            </a:r>
            <a:br/>
            <a:r>
              <a:t>⣿⣿⣿⣿⣿⣿⣿⣿⣿⣿⣿⣿⣿⣿⣿⣿⣿⣿⣿⣿⣿⣿⣿⣿⣿⣿⣿⡇⠀⠀⠀⠀⠀⠀⣠⣿⣿⣿⣿⣿⣿⣿⣿⣿⣿⡏⠀⠀⠀⠀⠀⠀⠀⠀⠀⠀⠀⠀⠀⠀⠀⠀⢀⣴⣿⣾⣿⣿⣿⣿⣿⣿⣿⣿⣿⣿⣿⣿⣿⣿⣿⣿⣿⣿⣿⣿⣿⣿⣿⣿⡇</a:t>
            </a:r>
            <a:br/>
            <a:r>
              <a:t>⣿⣿⣿⣿⣿⣿⣿⣿⣿⣿⣿⣿⣿⣿⣿⣿⣿⣿⣿⣿⣿⣿⣿⣿⣿⣿⣿⠁⠀⠀⠀⠀⠀⠀⠻⣿⣿⣿⣿⣿⣿⣿⣿⣿⣿⣧⠀⠀⠀⠀⠀⠀⠀⠀⠀⠀⠀⠀⠀⠀⠀⠀⢸⣿⣿⣿⣿⣿⣿⣿⣿⣿⣿⣿⣿⣿⣿⣿⣿⣿⣿⣿⣿⣿⣿⣿⣿⣿⣿⣿⡇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⣿⣿⣿⣿⣿⣿⣿⣿⣿⣿⣿⣿⣿⣿⣿⣿⣿⣿⣿⣿⣿⣿⣿⣿⣿⣿⡏⠀⠀⠀⠀⠀⠀⠀⢰⣿⣿⣿⣿⣿⣿⣿⣿⣿⣿⣿⡀⠀⠀⠀⠀⠀⠀⠀⠀⠀⠀⠀⠀⠀⠀⢀⣈⣿⣿⣿⣿⣿⣿⣿⣿⣿⣿⣿⣿⣿⣿⣿⣿⣿⣿⣿⣿⣿⣿⣿⣿⣿⣿⣿⡇</a:t>
            </a:r>
            <a:br/>
            <a:r>
              <a:t>⣿⣿⣿⣿⣿⣿⣿⣿⣿⣿⣿⣿⣿⣿⣿⣿⣿⣿⣿⣿⣿⣿⣿⣿⣿⣿⠁⠀⠀⠀⠀⠀⠀⠀⠀⠛⠻⠿⣿⣿⣿⣿⣿⣿⣿⣿⣇⠀⠀⠀⠀⠀⠀⠀⠀⠀⠀⠀⠀⠀⠀⢸⣿⣿⣿⣿⣿⣿⣿⣿⣿⣿⣿⣿⣿⣿⣿⣿⣿⣿⣿⣿⣿⣿⣿⣿⣿⣿⣿⣿⡇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⣿⣿⣿⣿⣿⣿⣿⣿⣿⣿⣿⣿⣿⣿⣿⣿⣿⣿⣿⣿⣿⣿⣿⣿⣿⡏⠀⠀⠀⠀⠀⠀⠀⠀⠀⠀⠀⠀⠀⠀⠈⠉⠉⠛⠛⠛⠿⠀⠀⠀⠀⠀⠀⠀⠀⠀⠀⠀⠀⠀⠀⣾⣿⣿⣿⣿⣿⣿⣿⣿⣿⣿⣿⣿⣿⣿⣿⣿⣿⣿⣿⣿⣿⣿⣿⣿⣿⣿⣿⣿⡇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⣿⣿⣿⣿⣿⣿⣿⣿⣿⣿⣿⣿⣿⣿⣿⣿⣿⣿⣿⣿⣿⣿⣿⣿⣿⣿⡄⠀⠀⠀⠀⠀⠀⠀⠀⠀⠀⠀⢹⣿⣷⣶⣤⣄⡀⠀⠀⠀⠀⠀⠀⠀⠀⠀⠀⠀⠀⠀⠀⠀⠀⠀⢸⣿⣿⣿⣿⣿⣿⣿⣿⣿⣿⣿⣿⣿⣿⣿⣿⣿⣿⣿⣿⣿⣿⣿⣿⣿⣿⣿⡇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⣿⣿⣿⣿⣿⣿⣿⣿⣿⣿⣿⣿⣿⣿⣿⣿⣿⣿⣿⣿⣿⣿⣿⣿⣿⣿⣷⣀⠀⠀⠀⠀⠀⠀⠀⠀⠀⠀⠘⣿⣿⣿⣿⣿⣿⣿⣶⠄⠀⠀⠀⠀⠀⠀⠀⠀⠀⠀⠀⠀⠀⠀⠀⠻⣿⣿⣿⣿⣿⣿⣿⣿⣿⣿⣿⣿⣿⣿⣿⣿⣿⣿⣿⣿⣿⣿⣿⣿⣿⣿⡇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⣿⣿⣿⣿⣿⣿⣿⣿⣿⣿⣿⣿⣿⣿⣿⣿⣿⣿⣿⣿⣿⣿⣿⣿⣿⣿⣿⡇⠀⠀⠀⠀⠀⠀⠀⠀⠀⠀⠀⢻⣿⣿⣿⣿⣿⣿⣿⠀⠀⠀⠀⠀⠀⠀⠀⠀⠀⠀⠀⠀⠀⠀⠀⠀⠙⣿⣿⣿⣿⣿⣿⣿⣿⣿⣿⣿⣿⣿⣿⣿⣿⣿⣿⣿⣿⣿⣿⣿⣿⣿⡇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⣿⣿⣿⣿⣿⣿⣿⣿⣿⣿⣿⣿⣿⣿⣿⣿⣿⣿⣿⣿⣿⣿⣿⣿⣿⣿⣿⠀⠀⠀⠀⠀⠀⠀⠀⠀⠀⠀⠀⠘⣿⣿⣿⣿⣿⣿⡏⠀⠀⠀⠀⠀⠀⠀⠀⠀⠀⠀⠀⠀⠀⠀⠀⠀⠀⠘⢿⣿⣿⣿⣿⣿⣿⣿⣿⣿⣿⣿⣿⣿⣿⣿⣿⣿⣿⣿⣿⣿⣿⣿⡇</a:t>
            </a:r>
            <a:br/>
            <a:r>
              <a:t>⣿⣿⣿⣿⣿⣿⣿⣿⣿⣿⣿⣿⣿⣿⣿⣿⣿⣿⣿⣿⣿⣿⣿⣿⣿⣿⡇⠀⠀⠀⠀⠀⠀⠀⠀⠀⠀⠀⠀⠀⢻⣿⣿⣿⣿⣿⠃⠀⠀⠀⠀⠀⠀⠀⠀⠀⠀⠀⠀⠀⠀⠀⠀⠀⠀⠀⠈⢿⣿⣿⣿⣿⣿⣿⣿⣿⣿⣿⣿⣿⣿⣿⣿⣿⣿⣿⣿⣿⣿⣿⡇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⣿⣿⣿⣿⣿⣿⣿⣿⣿⣿⣿⣿⣿⣿⣿⣿⣿⣿⣿⣿⣿⣿⣿⣿⣿⣿⠀⠀⠀⠀⠀⠀⠀⠀⠀⠀⠀⠀⠀⠀⠈⣿⣿⣿⣿⡟⠀⠀⠀⠀⠀⠀⠀⠀⠀⠀⠀⠀⠀⠀⠀⠀⠀⠀⠀⠀⠀⠀⢻⣿⣿⣿⣿⣿⣿⣿⣿⣿⣿⣿⣿⣿⣿⣿⣿⣿⣿⣿⣿⣿⡇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⣿⣿⣿⣿⣿⣿⣿⣿⣿⣿⣿⣿⣿⣿⣿⣿⣿⣿⣿⣿⣿⣿⣿⣿⣿⣿⣿⣿⣿⣿⣿⣿⣿⣿⣿⣿⣿⣿⣿⣿⣿⣿⣿⣿⣿⣿⣿⣿⣿⣿⣿⣿⣿⣿⣿⠿⠛⠋⠉⠁⠀⠀⠀⠀⠀⠈⠉⠛⠿⣿⣿⣿⣿⣿⣿⣿⣿⣿⣿⣿⣿⣿⣿⣿⣿⣿⣿⣿⣿⣿⡇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⣿⣿⣿⣿⣿⣿⣿⣿⣿⣿⣿⣿⣿⣿⣿⣿⣿⣿⣿⣿⣿⣿⣿⣿⣿⣿⣿⣿⣿⣿⣿⣿⣿⣿⣿⣿⣿⣿⣿⣿⣿⣿⣿⣿⣿⣿⣿⣿⣿⣿⣿⣿⣿⠟⠁⠀⠀⠀⠀⠀⠀⠀⠀⠀⠀⠀⠀⠀⠀⠈⠻⣿⣿⣿⣿⣿⣿⣿⣿⣿⣿⣿⣿⣿⣿⣿⣿⣿⣿⣿⡇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⣿⣿⣿⣿⣿⣿⣿⣿⣿⣿⣿⣿⣿⣿⣿⣿⣿⣿⣿⣿⣿⣿⣿⣿⣿⣿⣿⣿⣿⣿⣿⣿⣿⣿⣿⣿⣿⣿⣿⣿⣿⣿⣿⣿⣿⣿⣿⣿⣿⣿⣿⠟⠁⠀⠀⠀⠀⠀⠀⠀⠀⠀⠀⠀⠀⠀⠀⠀⠀⠀⠀⠈⠹⣿⣿⣿⣿⣿⣿⣿⣿⣿⣿⣿⣿⣿⣿⣿⣿⣿⡇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⣿⣿⣿⣿⣿⣿⣿⣿⣿⣿⣿⣿⣿⣿⣿⣿⣿⣿⣿⣿⣿⣿⣿⣿⣿⣿⣿⣿⣿⣿⣿⣿⣿⣿⣿⣿⣿⣿⣿⣿⣿⣿⣿⣿⣿⣿⣿⣿⣿⣿⡧⠂⠀⠀⠀⠀⠀⠀⠀⠀⠀⠀⠀⠀⠀⠀⠀⠀⠀⠀⠀⠀⠀⢻⣿⣿⣿⣿⣿⣿⣿⣿⣿⣿⣿⣿⣿⣿⣿⣿⡇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⣿⣿⣿⣿⣿⣿⣿⣿⣿⣿⣿⣿⣿⣿⣿⣿⣿⣿⣿⣿⣿⣿⣿⣿⣿⣿⣿⣿⣿⣿⣿⣿⣿⣿⣿⣿⣿⣿⣿⣿⣿⣿⣿⣿⣿⣿⣿⣿⣿⣿⣿⡿⠇⠀⠀⠀⠀⠀⠀⠀⠀⠀⠀⠀⠀⠀⠀⠀⠀⠀⠀⠀⠀⠀⣸⣿⣿⣿⣿⣿⣿⣿⣿⣿⣿⣿⣿⣿⣿⣿⡇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⣿⣿⣿⣿⣿⣿⣿⣿⣿⣿⣿⣿⣿⣿⣿⣿⣿⣿⣿⣿⣿⣿⣿⣿⣿⣿⣿⣿⣿⣿⣿⣿⣿⣿⣿⣿⣿⣿⣿⣿⣿⣿⣿⣿⣿⣿⣿⣿⣿⣿⣿⡁⠀⠀⠀⠀⠀⠀⠀⠀⠀⠀⠀⠀⠀⠀⠀⠀⠀⠀⠀⠀⠀⣸⣿⣿⣿⣿⣿⣿⣿⣿⣿⣿⣿⣿⣿⣿⣿⣿⡇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⣿⣿⣿⣿⣿⣿⣿⣿⣿⣿⣿⣿⣿⣿⣿⣿⣿⣿⣿⣿⣿⣿⣿⣿⣿⣿⣿⣿⣿⣿⣿⣿⣿⣿⣿⣿⣿⣿⣿⣿⣿⣿⣿⣿⣿⣿⣿⣿⣿⣿⣿⣷⣀⣀⡀⠀⠀⠀⠀⠀⠀⠀⠀⠀⠀⠀⠀⠀⠀⠀⠀⠀⢸⣿⣿⣿⣿⣿⣿⣿⣿⣿⣿⣿⣿⣿⣿⣿⣿⣿⡇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⣿⣿⣿⣿⣿⣿⣿⣿⣿⣿⣿⣿⣿⣿⣿⣿⣿⣿⣿⣿⣿⣿⣿⣿⣿⣿⣿⣿⣿⣿⣿⣿⣿⣿⣿⣿⣿⣿⣿⣿⣿⣿⣿⣿⣿⣿⣿⣿⣿⣿⣿⣿⣿⣿⣦⡆⠀⠀⠀⠀⠀⠀⠀⠀⠀⠀⠀⠀⠀⠀⠀⠀⠈⢿⣿⣿⣿⣿⣿⣿⣿⣿⣿⣿⣿⣿⣿⣿⣿⣿⡇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⣿⣿⣿⣿⣿⣿⣿⣿⣿⣿⣿⣿⣿⣿⣿⣿⣿⣿⣿⣿⣿⣿⣿⣿⣿⣿⣿⣿⣿⣿⣿⣿⣿⣿⣿⣿⣿⣿⣿⣿⣿⣿⣿⣿⣿⣿⣿⣿⣿⣿⣿⣿⣿⣿⡿⠃⠀⠀⠀⠀⠀⠈⠀⠀⠀⠀⠀⠀⠀⠀⠀⠀⠀⠀⣿⣿⣿⣿⣿⣿⣿⣿⣿⣿⣿⣿⣿⣿⣿⣿⡇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⣿⣿⣿⣿⣿⣿⣿⣿⣿⣿⣿⣿⣿⣿⣿⣿⣿⣿⣿⣿⣿⣿⣿⣿⣿⣿⣿⣿⣿⣿⣿⣿⣿⣿⣿⣿⣿⣿⣿⣿⣿⣿⣿⣿⣿⣿⣿⣿⣿⣿⣿⣿⣿⠟⠁⠀⠀⠀⠀⠀⠀⠀⠀⠀⠀⠀⠀⠀⠀⠀⠀⠀⠠⡀⣿⣿⣿⣿⣿⣿⣿⣿⣿⣿⣿⣿⣿⣿⣿⣿⡇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⣿⣿⣿⣿⣿⣿⣿⣿⣿⣿⣿⣿⣿⣿⣿⣿⣿⣿⣿⣿⣿⣿⣿⣿⣿⣿⣿⣿⣿⣿⣿⣿⣿⣿⣿⣿⣿⣿⣿⣿⣿⣿⣿⣿⣿⣿⣿⣿⣿⣿⡿⠛⠁⠀⠀⠀⠀⠀⠀⠀⠀⠀⠀⠀⠐⢠⢀⠀⠀⠀⢀⡀⠀⢴⣾⣿⣿⣿⣿⣿⣿⣿⣿⣿⣿⣿⣿⣿⣿⣿⡇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⣿⣿⣿⣿⣿⣿⣿⣿⣿⣿⣿⣿⣿⣿⣿⣿⣿⣿⣿⣿⣿⣿⣿⣿⣿⣿⣿⣿⣿⣿⣿⣿⣿⣿⣿⣿⣿⣿⣿⣿⣿⣿⣿⣿⣿⣿⣿⣿⣿⠋⠀⠀⠀⠀⠀⠀⠀⠀⠀⠀⠀⠀⠀⠀⠀⠘⣿⣾⣾⣧⣸⣿⣾⣾⣿⣿⣿⣿⣿⣿⣿⣿⣿⣿⣿⣿⣿⣿⣿⣿⡇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⣿⣿⣿⣿⣿⣿⣿⣿⣿⣿⣿⣿⣿⣿⣿⣿⣿⣿⣿⣿⣿⣿⣿⣿⣿⣿⣿⣿⣿⣿⠿⠿⠿⠟⠙⣿⣿⣿⣿⣿⣿⣿⣿⣿⣿⣿⣿⣦⠀⠀⠀⠀⠀⠀⠀⠀⠀⠀⠀⠀⠀⠀⠀⠀⠀⠀⠸⣿⣿⣿⣿⣿⣿⣿⣿⣿⣿⣿⣿⣿⣿⣿⣿⣿⣿⣿⣿⣿⣿⣿⡇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⣿⣿⣿⣿⣿⣿⣿⣿⣿⣿⣿⣿⣿⣿⣿⣿⣿⣿⣿⣿⣿⣿⣿⣿⣿⣿⣿⣿⠏⠀⠀⠀⠀⠀⠀⠸⣿⣿⣿⣿⣿⣿⣿⣿⣿⣿⣿⠃⠀⠀⠀⠀⠀⠀⠀⠀⠀⠀⠀⠀⠀⠀⠀⠀⠀⠀⠀⣿⣿⣿⣿⣿⣿⣿⣿⣿⣿⣿⣿⣿⣿⣿⣿⣿⣿⣿⣿⣿⣿⣿⡇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⣿⣿⣿⣿⣿⣿⣿⣿⣿⣿⣿⣿⣿⣿⣿⣿⣿⣿⣿⣿⣿⣿⣿⣿⣿⣿⣿⡏⠀⠀⠀⠀⠀⠀⠀⠀⢹⣿⣿⣿⣿⣿⣿⣿⣿⣿⠃⠀⠀⠀⠀⠀⠀⠀⠀⠀⠀⠀⠀⠀⠀⠀⠀⠀⠀⡀⢀⣾⣿⣿⣿⣿⣿⣿⣿⣿⣿⣿⣿⣿⣿⣿⣿⣿⣿⣿⣿⣿⣿⣿⡇</a:t>
            </a:r>
            <a:br/>
            <a:r>
              <a:t>⣿⣿⣿⣿⣿⣿⣿⣿⣿⣿⣿⣿⣿⣿⣿⣿⣿⣿⣿⣿⣿⣿⣿⣿⣿⣿⣿⠃⠀⠀⠀⠀⠀⠀⠐⣴⣿⣿⣿⣿⣿⣿⣿⣿⣿⣿⠀⠀⠀⠀⠀⠀⠀⠀⠀⠀⠀⠀⠀⠀⠀⠀⠀⢀⣴⣿⣾⣿⣿⣿⣿⣿⣿⣿⣿⣿⣿⣿⣿⣿⣿⣿⣿⣿⣿⣿⣿⣿⣿⣿⡇</a:t>
            </a:r>
            <a:br/>
            <a:r>
              <a:t>⣿⣿⣿⣿⣿⣿⣿⣿⣿⣿⣿⣿⣿⣿⣿⣿⣿⣿⣿⣿⣿⣿⣿⣿⣿⣿⣿⠀⠀⠀⠀⠀⠀⠀⣾⣿⣿⣿⣿⣿⣿⣿⣿⣿⣿⣿⠀⠀⠀⠀⠀⠀⠀⠀⠀⠀⠀⠀⠀⠀⠀⠀⠀⣿⣿⣿⣿⣿⣿⣿⣿⣿⣿⣿⣿⣿⣿⣿⣿⣿⣿⣿⣿⣿⣿⣿⣿⣿⣿⣿⡇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⣿⣿⣿⣿⣿⣿⣿⣿⣿⣿⣿⣿⣿⣿⣿⣿⣿⣿⣿⣿⣿⣿⣿⣿⣿⣿⡏⠀⠀⠀⠀⠀⠀⠀⢹⣿⣿⣿⣿⣿⣿⣿⣿⣿⣿⣿⡀⠀⠀⠀⠀⠀⠀⠀⠀⠀⠀⠀⠀⠀⠀⠀⠀⠸⣿⣿⣿⣿⣿⣿⣿⣿⣿⣿⣿⣿⣿⣿⣿⣿⣿⣿⣿⣿⣿⣿⣿⣿⣿⣿⡇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⣿⣿⣿⣿⣿⣿⣿⣿⣿⣿⣿⣿⣿⣿⣿⣿⣿⣿⣿⣿⣿⣿⣿⣿⣿⣿⠀⠀⠀⠀⠀⠀⠀⠀⢹⣿⣿⣿⣿⣿⣿⣿⣿⣿⣿⣿⣧⠀⠀⠀⠀⠀⠀⠀⠀⠀⠀⠀⠀⠀⠀⠀⣿⣿⣿⣿⣿⣿⣿⣿⣿⣿⣿⣿⣿⣿⣿⣿⣿⣿⣿⣿⣿⣿⣿⣿⣿⣿⣿⣿⡇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⣿⣿⣿⣿⣿⣿⣿⣿⣿⣿⣿⣿⣿⣿⣿⣿⣿⣿⣿⣿⣿⣿⣿⣿⣿⠇⠀⠀⠀⠀⠀⠀⠀⠀⠀⠉⠙⠛⠻⠿⠿⢿⣿⣿⣿⣿⣿⡄⠀⠀⠀⠀⠀⠀⠀⠀⠀⠀⠀⠀⠀⢰⣿⣿⣿⣿⣿⣿⣿⣿⣿⣿⣿⣿⣿⣿⣿⣿⣿⣿⣿⣿⣿⣿⣿⣿⣿⣿⣿⣿⡇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⣿⣿⣿⣿⣿⣿⣿⣿⣿⣿⣿⣿⣿⣿⣿⣿⣿⣿⣿⣿⣿⣿⣿⣿⣿⠀⠀⠀⠀⠀⠀⠀⠀⠀⠀⠀⠀⠀⠀⠀⠀⠀⠀⠀⠀⠈⠉⠁⠀⠀⠀⠀⠀⠀⠀⠀⠀⠀⠀⠀⠀⠀⣿⣿⣿⣿⣿⣿⣿⣿⣿⣿⣿⣿⣿⣿⣿⣿⣿⣿⣿⣿⣿⣿⣿⣿⣿⣿⣿⣿⡇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⣿⣿⣿⣿⣿⣿⣿⣿⣿⣿⣿⣿⣿⣿⣿⣿⣿⣿⣿⣿⣿⣿⣿⣿⣿⡀⠀⠀⠀⠀⠀⠀⠀⠀⠀⠀⠀⠀⣀⣀⠀⠀⠀⠀⠀⠀⠀⠀⠀⠀⠀⠀⠀⠀⠀⠀⠀⠀⠀⠀⠀⠀⠀⢿⣿⣿⣿⣿⣿⣿⣿⣿⣿⣿⣿⣿⣿⣿⣿⣿⣿⣿⣿⣿⣿⣿⣿⣿⣿⣿⡇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⣿⣿⣿⣿⣿⣿⣿⣿⣿⣿⣿⣿⣿⣿⣿⣿⣿⣿⣿⣿⣿⣿⣿⣿⣿⣷⠀⠀⠀⠀⠀⠀⠀⠀⠀⠀⠀⠀⢿⣿⣿⣿⣶⣦⣤⣀⡀⠀⠀⠀⠀⠀⠀⠀⠀⠀⠀⠀⠀⠀⠀⠀⠀⠸⣿⣿⣿⣿⣿⣿⣿⣿⣿⣿⣿⣿⣿⣿⣿⣿⣿⣿⣿⣿⣿⣿⣿⣿⣿⣿⡇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⣿⣿⣿⣿⣿⣿⣿⣿⣿⣿⣿⣿⣿⣿⣿⣿⣿⣿⣿⣿⣿⣿⣿⣿⣿⣿⣧⠀⠀⠀⠀⠀⠀⠀⠀⠀⠀⠀⢸⣿⣿⣿⣿⣿⣿⣿⣿⠇⠀⠀⠀⠀⠀⠀⠀⠀⠀⠀⠀⠀⠀⠀⠀⠀⠘⢿⣿⣿⣿⣿⣿⣿⣿⣿⣿⣿⣿⣿⣿⣿⣿⣿⣿⣿⣿⣿⣿⣿⣿⣿⡇</a:t>
            </a:r>
            <a:br/>
            <a:r>
              <a:t>⣿⣿⣿⣿⣿⣿⣿⣿⣿⣿⣿⣿⣿⣿⣿⣿⣿⣿⣿⣿⣿⣿⣿⣿⣿⣿⡟⠀⠀⠀⠀⠀⠀⠀⠀⠀⠀⠀⠀⣿⣿⣿⣿⣿⣿⣿⣿⠀⠀⠀⠀⠀⠀⠀⠀⠀⠀⠀⠀⠀⠀⠀⠀⠀⠀⠈⢿⣿⣿⣿⣿⣿⣿⣿⣿⣿⣿⣿⣿⣿⣿⣿⣿⣿⣿⣿⣿⣿⣿⣿⡇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⣿⣿⣿⣿⣿⣿⣿⣿⣿⣿⣿⣿⣿⣿⣿⣿⣿⣿⣿⣿⣿⣿⣿⣿⣿⣿⠃⠀⠀⠀⠀⠀⠀⠀⠀⠀⠀⠀⠀⢸⣿⣿⣿⣿⣿⣿⡏⠀⠀⠀⠀⠀⠀⠀⠀⠀⠀⠀⠀⠀⠀⠀⠀⠀⠀⠀⠀⢻⣿⣿⣿⣿⣿⣿⣿⣿⣿⣿⣿⣿⣿⣿⣿⣿⣿⣿⣿⣿⣿⣿⡇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⣿⣿⣿⣿⣿⣿⣿⣿⣿⣿⣿⣿⣿⣿⣿⣿⣿⣿⣿⣿⣿⣿⣿⣿⣿⡟⠀⠀⠀⠀⠀⠀⠀⠀⠀⠀⠀⠀⠀⠀⢿⣿⣿⣿⣿⣿⠁⠀⠀⠀⠀⠀⠀⠀⠀⠀⠀⠀⠀⠀⠀⠀⠀⠀⠀⠀⠀⠀⠹⣿⣿⣿⣿⣿⣿⣿⣿⣿⣿⣿⣿⣿⣿⣿⣿⣿⣿⣿⣿⣿⡇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⣿⣿⣿⣿⣿⣿⣿⣿⣿⣿⣿⣿⣿⣿⣿⣿⣿⣿⣿⣿⣿⣿⣿⣿⣿⣿⣿⣿⣿⣿⣿⣿⣿⣿⣿⣿⣿⣿⣿⣿⣿⣿⣿⣿⣿⣿⣿⣿⣿⣿⣿⣿⣿⣿⣿⠟⠋⠉⠀⠀⠀⠀⠀⠀⠀⠀⠀⠈⠙⠿⣿⣿⣿⣿⣿⣿⣿⣿⣿⣿⣿⣿⣿⣿⣿⣿⣿⣿⣿⣿⡇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⣿⣿⣿⣿⣿⣿⣿⣿⣿⣿⣿⣿⣿⣿⣿⣿⣿⣿⣿⣿⣿⣿⣿⣿⣿⣿⣿⣿⣿⣿⣿⣿⣿⣿⣿⣿⣿⣿⣿⣿⣿⣿⣿⣿⣿⣿⣿⣿⣿⣿⣿⣿⡿⠋⠀⠀⠀⠀⠀⠀⠀⠀⠀⠀⠀⠀⠀⠀⠀⠀⠈⠻⣿⣿⣿⣿⣿⣿⣿⣿⣿⣿⣿⣿⣿⣿⣿⣿⣿⣿⡇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⣿⣿⣿⣿⣿⣿⣿⣿⣿⣿⣿⣿⣿⣿⣿⣿⣿⣿⣿⣿⣿⣿⣿⣿⣿⣿⣿⣿⣿⣿⣿⣿⣿⣿⣿⣿⣿⣿⣿⣿⣿⣿⣿⣿⣿⣿⣿⣿⣿⣿⣿⠏⠀⠀⠀⠀⠀⠀⠀⠀⠀⠀⠀⠀⠀⠀⠀⠀⠀⠀⠀⠀⠈⢿⣿⣿⣿⣿⣿⣿⣿⣿⣿⣿⣿⣿⣿⣿⣿⣿⡇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⣿⣿⣿⣿⣿⣿⣿⣿⣿⣿⣿⣿⣿⣿⣿⣿⣿⣿⣿⣿⣿⣿⣿⣿⣿⣿⣿⣿⣿⣿⣿⣿⣿⣿⣿⣿⣿⣿⣿⣿⣿⣿⣿⣿⣿⣿⣿⣿⣿⣿⡷⡀⠀⠀⠀⠀⠀⠀⠀⠀⠀⠀⠀⠀⠀⠀⠀⠀⠀⠀⠀⠀⠀⠈⣿⣿⣿⣿⣿⣿⣿⣿⣿⣿⣿⣿⣿⣿⣿⣿⡇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⣿⣿⣿⣿⣿⣿⣿⣿⣿⣿⣿⣿⣿⣿⣿⣿⣿⣿⣿⣿⣿⣿⣿⣿⣿⣿⣿⣿⣿⣿⣿⣿⣿⣿⣿⣿⣿⣿⣿⣿⣿⣿⣿⣿⣿⣿⣿⣿⣿⣿⣿⠿⠃⠀⠀⠀⠀⠀⠀⠀⠀⠀⠀⠀⠀⠀⠀⠀⠀⠀⠀⠀⠀⠀⢸⣿⣿⣿⣿⣿⣿⣿⣿⣿⣿⣿⣿⣿⣿⣿⡇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⣿⣿⣿⣿⣿⣿⣿⣿⣿⣿⣿⣿⣿⣿⣿⣿⣿⣿⣿⣿⣿⣿⣿⣿⣿⣿⣿⣿⣿⣿⣿⣿⣿⣿⣿⣿⣿⣿⣿⣿⣿⣿⣿⣿⣿⣿⣿⣿⣿⣿⣿⡄⠀⠀⠀⠀⠀⠀⠀⠀⠀⠀⠀⠀⠀⠀⠀⠀⠀⠀⠀⠀⠀⠀⣸⣿⣿⣿⣿⣿⣿⣿⣿⣿⣿⣿⣿⣿⣿⣿⡇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⣿⣿⣿⣿⣿⣿⣿⣿⣿⣿⣿⣿⣿⣿⣿⣿⣿⣿⣿⣿⣿⣿⣿⣿⣿⣿⣿⣿⣿⣿⣿⣿⣿⣿⣿⣿⣿⣿⣿⣿⣿⣿⣿⣿⣿⣿⣿⣿⣿⣿⣿⡅⠀⠀⠀⠀⠀⠀⠀⠀⠀⠀⠀⠀⠀⠀⠀⠀⠀⠀⠀⠀⠀⢠⣿⣿⣿⣿⣿⣿⣿⣿⣿⣿⣿⣿⣿⣿⣿⣿⡇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⣿⣿⣿⣿⣿⣿⣿⣿⣿⣿⣿⣿⣿⣿⣿⣿⣿⣿⣿⣿⣿⣿⣿⣿⣿⣿⣿⣿⣿⣿⣿⣿⣿⣿⣿⣿⣿⣿⣿⣿⣿⣿⣿⣿⣿⣿⣿⣿⣿⣿⣿⣇⠀⠀⠀⠀⠀⠀⠀⠀⠀⠀⠀⠀⠀⠀⠀⠀⠀⠀⠀⠀⠀⣾⣿⣿⣿⣿⣿⣿⣿⣿⣿⣿⣿⣿⣿⣿⣿⣿⡇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⣿⣿⣿⣿⣿⣿⣿⣿⣿⣿⣿⣿⣿⣿⣿⣿⣿⣿⣿⣿⣿⣿⣿⣿⣿⣿⣿⣿⣿⣿⣿⣿⣿⣿⣿⣿⣿⣿⣿⣿⣿⣿⣿⣿⣿⣿⣿⣿⣿⣿⣿⣿⣄⣀⡀⠀⠀⠀⠀⠀⠀⠀⠀⠀⠀⠀⠀⠀⠀⠀⠀⠀⠀⣿⣿⣿⣿⣿⣿⣿⣿⣿⣿⣿⣿⣿⣿⣿⣿⣿⡇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⣿⣿⣿⣿⣿⣿⣿⣿⣿⣿⣿⣿⣿⣿⣿⣿⣿⣿⣿⣿⣿⣿⣿⣿⣿⣿⣿⣿⣿⣿⣿⣿⣿⣿⣿⣿⣿⣿⣿⣿⣿⣿⣿⣿⣿⣿⣿⣿⣿⣿⣿⣿⣿⣿⣦⡖⠀⠀⠀⠀⠀⠀⠀⠀⠀⠀⠀⠀⠀⠀⠀⠀⠀⠙⣿⣿⣿⣿⣿⣿⣿⣿⣿⣿⣿⣿⣿⣿⣿⣿⡇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⣿⣿⣿⣿⣿⣿⣿⣿⣿⣿⣿⣿⣿⣿⣿⣿⣿⣿⣿⣿⣿⣿⣿⣿⣿⣿⣿⣿⣿⣿⣿⣿⣿⣿⣿⣿⣿⣿⣿⣿⣿⣿⣿⣿⣿⣿⣿⣿⣿⣿⣿⣿⣿⣿⡿⠃⠀⠀⠀⠀⠀⠀⠀⠀⠀⠀⠀⠀⠀⠀⠀⠀⠀⠀⢘⣿⣿⣿⣿⣿⣿⣿⣿⣿⣿⣿⣿⣿⣿⣿⡇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⣿⣿⣿⣿⣿⣿⣿⣿⣿⣿⣿⣿⣿⣿⣿⣿⣿⣿⣿⣿⣿⣿⣿⣿⣿⣿⣿⣿⣿⣿⣿⣿⣿⣿⣿⣿⣿⣿⣿⣿⣿⣿⣿⣿⣿⣿⣿⣿⣿⣿⣿⣿⣿⠟⠁⠀⠀⠀⠀⠀⠀⠀⠀⠀⠀⠀⠀⠀⠀⠀⠀⠀⠀⢀⠸⣿⣿⣿⣿⣿⣿⣿⣿⣿⣿⣿⣿⣿⣿⣿⡇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⣿⣿⣿⣿⣿⣿⣿⣿⣿⣿⣿⣿⣿⣿⣿⣿⣿⣿⣿⣿⣿⣿⣿⣿⣿⣿⣿⣿⣿⣿⣿⣿⣿⣿⣿⣿⣿⣿⣿⣿⣿⣿⣿⣿⣿⣿⣿⣿⣿⣿⡿⠛⠁⠀⠀⠀⠀⠀⠀⠀⠀⠀⠀⠀⠀⢂⠄⡀⠀⠀⠀⣄⡀⡐⣷⣿⣿⣿⣿⣿⣿⣿⣿⣿⣿⣿⣿⣿⣿⣿⡇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⣿⣿⣿⣿⣿⣿⣿⣿⣿⣿⣿⣿⣿⣿⣿⣿⣿⣿⣿⣿⣿⣿⣿⣿⣿⣿⣿⣿⣿⣿⣿⣿⣿⣿⣿⣿⣿⣿⣿⣿⣿⣿⣿⣿⣿⣿⣿⣿⣿⠋⠀⠀⠀⠀⠀⠀⠀⠀⠀⠀⠀⠀⠀⠀⠀⠀⢿⣷⣶⣿⣆⣾⣷⣿⣿⣿⣿⣿⣿⣿⣿⣿⣿⣿⣿⣿⣿⣿⣿⣿⡇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⣿⣿⣿⣿⣿⣿⣿⣿⣿⣿⣿⣿⣿⣿⣿⣿⣿⣿⣿⣿⣿⣿⣿⣿⣿⣿⣿⣿⣿⣿⣿⣿⣿⡿⠻⣿⣿⣿⣿⣿⣿⣿⣿⣿⣿⣿⣿⣦⠀⠀⠀⠀⠀⠀⠀⠀⠀⠀⠀⠀⠀⠀⠀⠀⠀⠀⠀⣿⣿⣿⣿⣿⣿⣿⣿⣿⣿⣿⣿⣿⣿⣿⣿⣿⣿⣿⣿⣿⣿⣿⡇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⣿⣿⣿⣿⣿⣿⣿⣿⣿⣿⣿⣿⣿⣿⣿⣿⣿⣿⣿⣿⣿⣿⣿⣿⣿⣿⣿⣿⠟⠉⠀⠀⠀⠀⠀⢹⣿⣿⣿⣿⣿⣿⣿⣿⣿⣿⣿⠃⠀⠀⠀⠀⠀⠀⠀⠀⠀⠀⠀⠀⠀⠀⠀⠀⠀⠀⠀⢸⣿⣿⣿⣿⣿⣿⣿⣿⣿⣿⣿⣿⣿⣿⣿⣿⣿⣿⣿⣿⣿⣿⡇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⣿⣿⣿⣿⣿⣿⣿⣿⣿⣿⣿⣿⣿⣿⣿⣿⣿⣿⣿⣿⣿⣿⣿⣿⣿⣿⣿⡟⠀⠀⠀⠀⠀⠀⠀⠀⢻⣿⣿⣿⣿⣿⣿⣿⣿⣿⠇⠀⠀⠀⠀⠀⠀⠀⠀⠀⠀⠀⠀⠀⠀⠀⠀⠀⠀⢀⠀⣸⣿⣿⣿⣿⣿⣿⣿⣿⣿⣿⣿⣿⣿⣿⣿⣿⣿⣿⣿⣿⣿⣿⡇</a:t>
            </a:r>
            <a:br/>
            <a:r>
              <a:t>⣿⣿⣿⣿⣿⣿⣿⣿⣿⣿⣿⣿⣿⣿⣿⣿⣿⣿⣿⣿⣿⣿⣿⣿⣿⣿⣿⠁⠀⠀⠀⠀⠀⠀⢀⣠⣾⣿⣿⣿⣿⣿⣿⣿⣿⣿⠀⠀⠀⠀⠀⠀⠀⠀⠀⠀⠀⠀⠀⠀⠀⠀⠀⢀⣤⣾⣾⣿⣿⣿⣿⣿⣿⣿⣿⣿⣿⣿⣿⣿⣿⣿⣿⣿⣿⣿⣿⣿⣿⣿⡇</a:t>
            </a:r>
            <a:br/>
            <a:r>
              <a:t>⣿⣿⣿⣿⣿⣿⣿⣿⣿⣿⣿⣿⣿⣿⣿⣿⣿⣿⣿⣿⣿⣿⣿⣿⣿⣿⣿⠀⠀⠀⠀⠀⠀⠀⣴⣿⣿⣿⣿⣿⣿⣿⣿⣿⣿⣿⠀⠀⠀⠀⠀⠀⠀⠀⠀⠀⠀⠀⠀⠀⠀⠀⠀⢸⣿⣿⣿⣿⣿⣿⣿⣿⣿⣿⣿⣿⣿⣿⣿⣿⣿⣿⣿⣿⣿⣿⣿⣿⣿⣿⡇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⣿⣿⣿⣿⣿⣿⣿⣿⣿⣿⣿⣿⣿⣿⣿⣿⣿⣿⣿⣿⣿⣿⣿⣿⣿⣿⡇⠀⠀⠀⠀⠀⠀⠀⢻⣿⣿⣿⣿⣿⣿⣿⣿⣿⣿⣿⡄⠀⠀⠀⠀⠀⠀⠀⠀⠀⠀⠀⠀⠀⠀⠀⠀⠈⣿⣿⣿⣿⣿⣿⣿⣿⣿⣿⣿⣿⣿⣿⣿⣿⣿⣿⣿⣿⣿⣿⣿⣿⣿⣿⡇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⣿⣿⣿⣿⣿⣿⣿⣿⣿⣿⣿⣿⣿⣿⣿⣿⣿⣿⣿⣿⣿⣿⣿⣿⣿⣿⠀⠀⠀⠀⠀⠀⠀⠀⢺⣿⣿⣿⣿⣿⣿⣿⣿⣿⣿⣿⣧⠀⠀⠀⠀⠀⠀⠀⠀⠀⠀⠀⠀⠀⠀⠀⣸⣿⣿⣿⣿⣿⣿⣿⣿⣿⣿⣿⣿⣿⣿⣿⣿⣿⣿⣿⣿⣿⣿⣿⣿⣿⣿⣿⡇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⣿⣿⣿⣿⣿⣿⣿⣿⣿⣿⣿⣿⣿⣿⣿⣿⣿⣿⣿⣿⣿⣿⣿⣿⣿⠇⠀⠀⠀⠀⠀⠀⠀⠀⠘⠻⠿⣿⣿⣿⣿⣿⣿⣿⣿⣿⣿⡄⠀⠀⠀⠀⠀⠀⠀⠀⠀⠀⠀⠀⠀⠀⣿⣿⣿⣿⣿⣿⣿⣿⣿⣿⣿⣿⣿⣿⣿⣿⣿⣿⣿⣿⣿⣿⣿⣿⣿⣿⣿⣿⡇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⣿⣿⣿⣿⣿⣿⣿⣿⣿⣿⣿⣿⣿⣿⣿⣿⣿⣿⣿⣿⣿⣿⣿⣿⣿⠀⠀⠀⠀⠀⠀⠀⠀⠀⠀⠀⠀⠀⠀⠀⠈⠉⠉⠉⠙⠛⠛⠃⠀⠀⠀⠀⠀⠀⠀⠀⠀⠀⠀⠀⠀⠀⣿⣿⣿⣿⣿⣿⣿⣿⣿⣿⣿⣿⣿⣿⣿⣿⣿⣿⣿⣿⣿⣿⣿⣿⣿⣿⣿⣿⡇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⣿⣿⣿⣿⣿⣿⣿⣿⣿⣿⣿⣿⣿⣿⣿⣿⣿⣿⣿⣿⣿⣿⣿⣿⣿⡄⠀⠀⠀⠀⠀⠀⠀⠀⠀⠀⠀⠀⣶⣶⣶⣤⣤⣀⡀⠀⠀⠀⠀⠀⠀⠀⠀⠀⠀⠀⠀⠀⠀⠀⠀⠀⠀⠘⣿⣿⣿⣿⣿⣿⣿⣿⣿⣿⣿⣿⣿⣿⣿⣿⣿⣿⣿⣿⣿⣿⣿⣿⣿⣿⡇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⣿⣿⣿⣿⣿⣿⣿⣿⣿⣿⣿⣿⣿⣿⣿⣿⣿⣿⣿⣿⣿⣿⣿⣿⣿⣿⣀⠀⠀⠀⠀⠀⠀⠀⠀⠀⠀⠀⢹⣿⣿⣿⣿⣿⣿⣿⣶⡆⠀⠀⠀⠀⠀⠀⠀⠀⠀⠀⠀⠀⠀⠀⠀⠀⠈⢿⣿⣿⣿⣿⣿⣿⣿⣿⣿⣿⣿⣿⣿⣿⣿⣿⣿⣿⣿⣿⣿⣿⣿⣿⡇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⣿⣿⣿⣿⣿⣿⣿⣿⣿⣿⣿⣿⣿⣿⣿⣿⣿⣿⣿⣿⣿⣿⣿⣿⣿⣿⡟⠀⠀⠀⠀⠀⠀⠀⠀⠀⠀⠀⠘⣿⣿⣿⣿⣿⣿⣿⣿⠁⠀⠀⠀⠀⠀⠀⠀⠀⠀⠀⠀⠀⠀⠀⠀⠀⠀⠈⢻⣿⣿⣿⣿⣿⣿⣿⣿⣿⣿⣿⣿⣿⣿⣿⣿⣿⣿⣿⣿⣿⣿⣿⡇</a:t>
            </a:r>
            <a:br/>
            <a:r>
              <a:t>⣿⣿⣿⣿⣿⣿⣿⣿⣿⣿⣿⣿⣿⣿⣿⣿⣿⣿⣿⣿⣿⣿⣿⣿⣿⣿⠃⠀⠀⠀⠀⠀⠀⠀⠀⠀⠀⠀⠀⢻⣿⣿⣿⣿⣿⣿⡿⠀⠀⠀⠀⠀⠀⠀⠀⠀⠀⠀⠀⠀⠀⠀⠀⠀⠀⠀⠀⠹⣿⣿⣿⣿⣿⣿⣿⣿⣿⣿⣿⣿⣿⣿⣿⣿⣿⣿⣿⣿⣿⣿⡇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⣿⣿⣿⣿⣿⣿⣿⣿⣿⣿⣿⣿⣿⣿⣿⣿⣿⣿⣿⣿⣿⣿⣿⣿⣿⡏⠀⠀⠀⠀⠀⠀⠀⠀⠀⠀⠀⠀⠀⠘⣿⣿⣿⣿⣿⣿⠇⠀⠀⠀⠀⠀⠀⠀⠀⠀⠀⠀⠀⠀⠀⠀⠀⠀⠀⠀⠀⠀⠙⣿⣿⣿⣿⣿⣿⣿⣿⣿⣿⣿⣿⣿⣿⣿⣿⣿⣿⣿⣿⣿⡇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⣿⣿⣿⣿⣿⣿⣿⣿⣿⣿⣿⣿⣿⣿⣿⣿⣿⣿⣿⣿⣿⣿⣿⣿⣿⣿⣿⣿⣿⣿⣿⣿⣿⣿⣿⣿⣿⣿⣿⣿⣿⣿⣿⣿⣿⣿⣿⣿⣿⣿⣿⣿⣿⣿⠟⠋⠀⠀⠀⠀⠀⠀⠀⠀⠀⠀⠀⠀⠀⠀⠉⠻⣿⣿⣿⣿⣿⣿⣿⣿⣿⣿⣿⣿⣿⣿⣿⣿⣿⣿⡇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⣿⣿⣿⣿⣿⣿⣿⣿⣿⣿⣿⣿⣿⣿⣿⣿⣿⣿⣿⣿⣿⣿⣿⣿⣿⣿⣿⣿⣿⣿⣿⣿⣿⣿⣿⣿⣿⣿⣿⣿⣿⣿⣿⣿⣿⣿⣿⣿⣿⣿⣿⣿⠟⠁⠀⠀⠀⠀⠀⠀⠀⠀⠀⠀⠀⠀⠀⠀⠀⠀⠀⠀⠈⠻⣿⣿⣿⣿⣿⣿⣿⣿⣿⣿⣿⣿⣿⣿⣿⣿⡇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⣿⣿⣿⣿⣿⣿⣿⣿⣿⣿⣿⣿⣿⣿⣿⣿⣿⣿⣿⣿⣿⣿⣿⣿⣿⣿⣿⣿⣿⣿⣿⣿⣿⣿⣿⣿⣿⣿⣿⣿⣿⣿⣿⣿⣿⣿⣿⣿⣿⣿⣿⡋⠀⠀⠀⠀⠀⠀⠀⠀⠀⠀⠀⠀⠀⠀⠀⠀⠀⠀⠀⠀⠀⠀⢻⣿⣿⣿⣿⣿⣿⣿⣿⣿⣿⣿⣿⣿⣿⣿⡇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⣿⣿⣿⣿⣿⣿⣿⣿⣿⣿⣿⣿⣿⣿⣿⣿⣿⣿⣿⣿⣿⣿⣿⣿⣿⣿⣿⣿⣿⣿⣿⣿⣿⣿⣿⣿⣿⣿⣿⣿⣿⣿⣿⣿⣿⣿⣿⣿⣿⣿⣿⡕⠀⠀⠀⠀⠀⠀⠀⠀⠀⠀⠀⠀⠀⠀⠀⠀⠀⠀⠀⠀⠀⠀⠀⣿⣿⣿⣿⣿⣿⣿⣿⣿⣿⣿⣿⣿⣿⣿⡇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⣿⣿⣿⣿⣿⣿⣿⣿⣿⣿⣿⣿⣿⣿⣿⣿⣿⣿⣿⣿⣿⣿⣿⣿⣿⣿⣿⣿⣿⣿⣿⣿⣿⣿⣿⣿⣿⣿⣿⣿⣿⣿⣿⣿⣿⣿⣿⣿⣿⣿⣿⣿⣧⠀⠀⠀⠀⠀⠀⠀⠀⠀⠀⠀⠀⠀⠀⠀⠀⠀⠀⠀⠀⠀⠀⢸⣿⣿⣿⣿⣿⣿⣿⣿⣿⣿⣿⣿⣿⣿⡇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⣿⣿⣿⣿⣿⣿⣿⣿⣿⣿⣿⣿⣿⣿⣿⣿⣿⣿⣿⣿⣿⣿⣿⣿⣿⣿⣿⣿⣿⣿⣿⣿⣿⣿⣿⣿⣿⣿⣿⣿⣿⣿⣿⣿⣿⣿⣿⣿⣿⣿⣿⠋⠉⠀⠀⠀⠀⠀⠀⠀⠀⠀⠀⠀⠀⠀⠀⠀⠀⠀⠀⠀⠀⠀⠀⢸⣿⣿⣿⣿⣿⣿⣿⣿⣿⣿⣿⣿⣿⣿⡇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⣿⣿⣿⣿⣿⣿⣿⣿⣿⣿⣿⣿⣿⣿⣿⣿⣿⣿⣿⣿⣿⣿⣿⣿⣿⣿⣿⣿⣿⣿⣿⣿⣿⣿⣿⣿⣿⣿⣿⣿⣿⣿⣿⣿⣿⣿⣿⣿⣿⣿⣿⡷⠀⠀⠀⠀⠀⠀⠀⠀⠀⠀⠀⠀⠀⠀⠀⠀⠀⠀⠀⠀⠀⠀⠀⣾⣿⣿⣿⣿⣿⣿⣿⣿⣿⣿⣿⣿⣿⣿⡇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⣿⣿⣿⣿⣿⣿⣿⣿⣿⣿⣿⣿⣿⣿⣿⣿⣿⣿⣿⣿⣿⣿⣿⣿⣿⣿⣿⣿⣿⣿⣿⣿⣿⣿⣿⣿⣿⣿⣿⣿⣿⣿⣿⣿⣿⣿⣿⣿⣿⣿⣿⣷⠀⠀⠀⠀⠀⠀⠀⠀⠀⠀⠀⠀⠀⠀⠀⠀⠀⠀⠀⠀⠀⠀⣸⣿⣿⣿⣿⣿⣿⣿⣿⣿⣿⣿⣿⣿⣿⣿⡇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⣿⣿⣿⣿⣿⣿⣿⣿⣿⣿⣿⣿⣿⣿⣿⣿⣿⣿⣿⣿⣿⣿⣿⣿⣿⣿⣿⣿⣿⣿⣿⣿⣿⣿⣿⣿⣿⣿⣿⣿⣿⣿⣿⣿⣿⣿⣿⣿⣿⣿⣿⣿⠀⠀⠀⠀⠀⠀⠀⠀⠀⠀⠀⠀⠀⠀⠀⠀⠀⠀⠀⠀⠀⢠⣿⣿⣿⣿⣿⣿⣿⣿⣿⣿⣿⣿⣿⣿⣿⣿⡇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⣿⣿⣿⣿⣿⣿⣿⣿⣿⣿⣿⣿⣿⣿⣿⣿⣿⣿⣿⣿⣿⣿⣿⣿⣿⣿⣿⣿⣿⣿⣿⣿⣿⣿⣿⣿⣿⣿⣿⣿⣿⣿⣿⣿⣿⣿⣿⣿⣿⣿⣿⣿⣷⣤⡤⠀⠀⠀⠀⠀⠀⠀⠀⠀⠀⠀⠀⠀⠀⠀⠀⠀⠀⠘⣿⣿⣿⣿⣿⣿⣿⣿⣿⣿⣿⣿⣿⣿⣿⣿⡇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⣿⣿⣿⣿⣿⣿⣿⣿⣿⣿⣿⣿⣿⣿⣿⣿⣿⣿⣿⣿⣿⣿⣿⣿⣿⣿⣿⣿⣿⣿⣿⣿⣿⣿⣿⣿⣿⣿⣿⣿⣿⣿⣿⣿⣿⣿⣿⣿⣿⣿⣿⣿⣿⣿⣿⣾⠀⠀⠀⠀⠀⠀⠀⠀⠀⠀⠀⠀⠀⠀⠀⠀⠀⠀⠘⢿⣿⣿⣿⣿⣿⣿⣿⣿⣿⣿⣿⣿⣿⣿⡇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⣿⣿⣿⣿⣿⣿⣿⣿⣿⣿⣿⣿⣿⣿⣿⣿⣿⣿⣿⣿⣿⣿⣿⣿⣿⣿⣿⣿⣿⣿⣿⣿⣿⣿⣿⣿⣿⣿⣿⣿⣿⣿⣿⣿⣿⣿⣿⣿⣿⣿⣿⣿⣿⣿⣿⠋⠀⠀⠀⠀⠀⠀⠀⠀⠀⠀⠀⠀⠀⠀⠀⠀⠀⠀⠀⢨⣿⣿⣿⣿⣿⣿⣿⣿⣿⣿⣿⣿⣿⣿⡇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⣿⣿⣿⣿⣿⣿⣿⣿⣿⣿⣿⣿⣿⣿⣿⣿⣿⣿⣿⣿⣿⣿⣿⣿⣿⣿⣿⣿⣿⣿⣿⣿⣿⣿⣿⣿⣿⣿⣿⣿⣿⣿⣿⣿⣿⣿⣿⣿⣿⣿⣿⣿⣿⠟⠉⠀⠀⠀⠀⠀⠀⠀⠀⠀⠀⠀⠀⠀⠀⠀⠀⠀⠀⠀⠢⡘⣿⣿⣿⣿⣿⣿⣿⣿⣿⣿⣿⣿⣿⣿⡇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⣿⣿⣿⣿⣿⣿⣿⣿⣿⣿⣿⣿⣿⣿⣿⣿⣿⣿⣿⣿⣿⣿⣿⣿⣿⣿⣿⣿⣿⣿⣿⣿⣿⣿⣿⣿⣿⣿⣿⣿⣿⣿⣿⣿⣿⣿⣿⣿⣿⣿⡿⠛⠁⠀⠀⠀⠀⠀⠀⠀⠀⠀⠀⠀⠀⠀⢂⣄⡀⠀⡀⠀⣤⡀⣀⣿⣿⣿⣿⣿⣿⣿⣿⣿⣿⣿⣿⣿⣿⣿⡇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⣿⣿⣿⣿⣿⣿⣿⣿⣿⣿⣿⣿⣿⣿⣿⣿⣿⣿⣿⣿⣿⣿⣿⣿⣿⣿⣿⣿⣿⣿⣿⣿⣿⣿⣿⣿⣿⣿⣿⣿⣿⣿⣿⣿⣿⣿⣿⣿⣿⠟⠀⠀⠀⠀⠀⠀⠀⠀⠀⠀⠀⠀⠀⠀⠀⠀⠀⣿⣷⣿⣿⣦⣿⣿⣿⣿⣿⣿⣿⣿⣿⣿⣿⣿⣿⣿⣿⣿⣿⣿⡇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⣿⣿⣿⣿⣿⣿⣿⣿⣿⣿⣿⣿⣿⣿⣿⣿⣿⣿⣿⣿⣿⣿⣿⣿⣿⣿⣿⣿⣿⣿⣿⣿⣿⣿⣿⣿⣿⣿⣿⣿⣿⣿⣿⣿⣿⣿⣿⣯⠆⠀⠀⠀⠀⠀⠀⠀⠀⠀⠀⠀⠀⠀⠀⠀⠀⠀⠀⠘⣿⣿⣿⣿⣿⣿⣿⣿⣿⣿⣿⣿⣿⣿⣿⣿⣿⣿⣿⣿⣿⣿⡇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⣿⣿⣿⣿⣿⣿⣿⣿⣿⣿⣿⣿⣿⣿⣿⣿⣿⣿⣿⣿⣿⣿⣿⣿⣿⣿⣿⣿⣿⠟⠛⠛⠛⠋⠉⣿⣿⣿⣿⣿⣿⣿⣿⣿⣿⣿⣿⠏⠀⠀⠀⠀⠀⠀⠀⠀⠀⠀⠀⠀⠀⠀⠀⠀⠀⠀⠀⠀⢻⣿⣿⣿⣿⣿⣿⣿⣿⣿⣿⣿⣿⣿⣿⣿⣿⣿⣿⣿⣿⣿⡇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⣿⣿⣿⣿⣿⣿⣿⣿⣿⣿⣿⣿⣿⣿⣿⣿⣿⣿⣿⣿⣿⣿⣿⣿⣿⣿⣿⡿⠁⠀⠀⠀⠀⠀⠀⠹⣿⣿⣿⣿⣿⣿⣿⣿⣿⣿⡏⠀⠀⠀⠀⠀⠀⠀⠀⠀⠀⠀⠀⠀⠀⠀⠀⠀⠀⠀⢰⢠⣼⣿⣿⣿⣿⣿⣿⣿⣿⣿⣿⣿⣿⣿⣿⣿⣿⣿⣿⣿⣿⣿⡇</a:t>
            </a:r>
            <a:br/>
            <a:r>
              <a:t>⣿⣿⣿⣿⣿⣿⣿⣿⣿⣿⣿⣿⣿⣿⣿⣿⣿⣿⣿⣿⣿⣿⣿⣿⣿⣿⣿⠁⠀⠀⠀⠀⠀⠀⠀⠀⣹⣿⣿⣿⣿⣿⣿⣿⣿⣿⠁⠀⠀⠀⠀⠀⠀⠀⠀⠀⠀⠀⠀⠀⠀⠀⠀⠀⢀⣴⣿⣾⣿⣿⣿⣿⣿⣿⣿⣿⣿⣿⣿⣿⣿⣿⣿⣿⣿⣿⣿⣿⣿⣿⡇</a:t>
            </a:r>
            <a:br/>
            <a:r>
              <a:t>⣿⣿⣿⣿⣿⣿⣿⣿⣿⣿⣿⣿⣿⣿⣿⣿⣿⣿⣿⣿⣿⣿⣿⣿⣿⣿⡟⠀⠀⠀⠀⠀⠀⠀⢐⣶⣿⣿⣿⣿⣿⣿⣿⣿⣿⣿⡄⠀⠀⠀⠀⠀⠀⠀⠀⠀⠀⠀⠀⠀⠀⠀⠀⠀⢿⣿⣿⣿⣿⣿⣿⣿⣿⣿⣿⣿⣿⣿⣿⣿⣿⣿⣿⣿⣿⣿⣿⣿⣿⣿⡇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⣿⣿⣿⣿⣿⣿⣿⣿⣿⣿⣿⣿⣿⣿⣿⣿⣿⣿⣿⣿⣿⣿⣿⣿⣿⣿⡇⠀⠀⠀⠀⠀⠀⠀⣿⣿⣿⣿⣿⣿⣿⣿⣿⣿⣿⣿⡇⠀⠀⠀⠀⠀⠀⠀⠀⠀⠀⠀⠀⠀⠀⠀⠀⠀⠘⣿⣿⣿⣿⣿⣿⣿⣿⣿⣿⣿⣿⣿⣿⣿⣿⣿⣿⣿⣿⣿⣿⣿⣿⣿⡇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⣿⣿⣿⣿⣿⣿⣿⣿⣿⣿⣿⣿⣿⣿⣿⣿⣿⣿⣿⣿⣿⣿⣿⣿⣿⣿⠀⠀⠀⠀⠀⠀⠀⠀⣻⣿⣿⣿⣿⣿⣿⣿⣿⣿⣿⣿⣿⡀⠀⠀⠀⠀⠀⠀⠀⠀⠀⠀⠀⠀⠀⠀⠀⣿⣿⣿⣿⣿⣿⣿⣿⣿⣿⣿⣿⣿⣿⣿⣿⣿⣿⣿⣿⣿⣿⣿⣿⣿⣿⣿⡇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⣿⣿⣿⣿⣿⣿⣿⣿⣿⣿⣿⣿⣿⣿⣿⣿⣿⣿⣿⣿⣿⣿⣿⣿⣿⠇⠀⠀⠀⠀⠀⠀⠀⠀⢻⣿⣿⣿⣿⣿⣿⣿⣿⣿⣿⣿⣿⡇⠀⠀⠀⠀⠀⠀⠀⠀⠀⠀⠀⠀⠀⠀⢰⣿⣿⣿⣿⣿⣿⣿⣿⣿⣿⣿⣿⣿⣿⣿⣿⣿⣿⣿⣿⣿⣿⣿⣿⣿⣿⣿⡇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⣿⣿⣿⣿⣿⣿⣿⣿⣿⣿⣿⣿⣿⣿⣿⣿⣿⣿⣿⣿⣿⣿⣿⣿⡟⠀⠀⠀⠀⠀⠀⠀⠀⠀⠈⠙⠛⠛⠿⠿⠿⠿⡿⢿⠿⠿⠿⠷⠀⠀⠀⠀⠀⠀⠀⠀⠀⠀⠀⠀⠀⠀⠘⣿⣿⣿⣿⣿⣿⣿⣿⣿⣿⣿⣿⣿⣿⣿⣿⣿⣿⣿⣿⣿⣿⣿⣿⣿⣿⣿⡇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⣿⣿⣿⣿⣿⣿⣿⣿⣿⣿⣿⣿⣿⣿⣿⣿⣿⣿⣿⣿⣿⣿⣿⣿⠇⠀⠀⠀⠀⠀⠀⠀⠀⠀⠀⠀⠀⠀⠀⠀⠀⠀⠀⠀⠀⠀⠀⠀⠀⠀⠀⠀⠀⠀⠀⠀⠀⠀⠀⠀⠀⠀⠀⣿⣿⣿⣿⣿⣿⣿⣿⣿⣿⣿⣿⣿⣿⣿⣿⣿⣿⣿⣿⣿⣿⣿⣿⣿⣿⣿⡇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⣿⣿⣿⣿⣿⣿⣿⣿⣿⣿⣿⣿⣿⣿⣿⣿⣿⣿⣿⣿⣿⣿⣿⣿⡄⠀⠀⠀⠀⠀⠀⠀⠀⠀⠀⠀⠀⠀⠀⠀⠀⠀⠀⠀⠀⠀⠀⠀⠀⠀⠀⠀⠀⠀⠀⠀⠀⠀⠀⠀⠀⠀⠀⠀⢿⣿⣿⣿⣿⣿⣿⣿⣿⣿⣿⣿⣿⣿⣿⣿⣿⣿⣿⣿⣿⣿⣿⣿⣿⣿⡇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⣿⣿⣿⣿⣿⣿⣿⣿⣿⣿⣿⣿⣿⣿⣿⣿⣿⣿⣿⣿⣿⣿⣿⣿⣷⡀⠀⠀⠀⠀⠀⠀⠀⠀⠀⠀⠀⠀⣿⣿⣿⣶⣶⣦⣤⣤⣀⡀⠀⠀⠀⠀⠀⠀⠀⠀⠀⠀⠀⠀⠀⠀⠀⠀⠀⠹⣿⣿⣿⣿⣿⣿⣿⣿⣿⣿⣿⣿⣿⣿⣿⣿⣿⣿⣿⣿⣿⣿⣿⣿⡇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⣿⣿⣿⣿⣿⣿⣿⣿⣿⣿⣿⣿⣿⣿⣿⣿⣿⣿⣿⣿⣿⣿⣿⣿⣿⣧⡀⠀⠀⠀⠀⠀⠀⠀⠀⠀⠀⠀⢻⣿⣿⣿⣿⣿⣿⣿⣿⡇⠀⠀⠀⠀⠀⠀⠀⠀⠀⠀⠀⠀⠀⠀⠀⠀⠀⠀⠙⣿⣿⣿⣿⣿⣿⣿⣿⣿⣿⣿⣿⣿⣿⣿⣿⣿⣿⣿⣿⣿⣿⣿⡇</a:t>
            </a:r>
            <a:br/>
            <a:r>
              <a:t>⣿⣿⣿⣿⣿⣿⣿⣿⣿⣿⣿⣿⣿⣿⣿⣿⣿⣿⣿⣿⣿⣿⣿⣿⣿⣿⠃⠀⠀⠀⠀⠀⠀⠀⠀⠀⠀⠀⠸⣿⣿⣿⣿⣿⣿⣿⣿⠃⠀⠀⠀⠀⠀⠀⠀⠀⠀⠀⠀⠀⠀⠀⠀⠀⠀⠀⠀⠈⢿⣿⣿⣿⣿⣿⣿⣿⣿⣿⣿⣿⣿⣿⣿⣿⣿⣿⣿⣿⣿⣿⡇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⣿⣿⣿⣿⣿⣿⣿⣿⣿⣿⣿⣿⣿⣿⣿⣿⣿⣿⣿⣿⣿⣿⣿⣿⣿⡏⠀⠀⠀⠀⠀⠀⠀⠀⠀⠀⠀⠀⠀⢿⣿⣿⣿⣿⣿⣿⡟⠀⠀⠀⠀⠀⠀⠀⠀⠀⠀⠀⠀⠀⠀⠀⠀⠀⠀⠀⠀⠀⠈⢻⣿⣿⣿⣿⣿⣿⣿⣿⣿⣿⣿⣿⣿⣿⣿⣿⣿⣿⣿⣿⡇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⣿⣿⣿⣿⣿⣿⣿⣿⣿⣿⣿⣿⣿⣿⣿⣿⣿⣿⣿⣿⣿⣿⣿⣿⣿⣿⣿⣿⣿⣿⣿⣿⣿⣿⣿⣿⣿⣿⣿⣿⣿⣿⣿⣿⣿⣿⣿⣿⣿⣿⣿⣿⣿⣿⠟⠁⠀⠀⠀⠀⠀⠀⠀⠀⠀⠀⠀⠀⠀⠀⠀⠉⠻⣿⣿⣿⣿⣿⣿⣿⣿⣿⣿⣿⣿⣿⣿⣿⣿⣿⡇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⣿⣿⣿⣿⣿⣿⣿⣿⣿⣿⣿⣿⣿⣿⣿⣿⣿⣿⣿⣿⣿⣿⣿⣿⣿⣿⣿⣿⣿⣿⣿⣿⣿⣿⣿⣿⣿⣿⣿⣿⣿⣿⣿⣿⣿⣿⣿⣿⣿⣿⣿⣿⠟⠁⠀⠀⠀⠀⠀⠀⠀⠀⠀⠀⠀⠀⠀⠀⠀⠀⠀⠀⠀⠈⢻⣿⣿⣿⣿⣿⣿⣿⣿⣿⣿⣿⣿⣿⣿⣿⡇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⣿⣿⣿⣿⣿⣿⣿⣿⣿⣿⣿⣿⣿⣿⣿⣿⣿⣿⣿⣿⣿⣿⣿⣿⣿⣿⣿⣿⣿⣿⣿⣿⣿⣿⣿⣿⣿⣿⣿⣿⣿⣿⣿⣿⣿⣿⣿⣿⣿⣿⣿⡥⠀⠀⠀⠀⠀⠀⠀⠀⠀⠀⠀⠀⠀⠀⠀⠀⠀⠀⠀⠀⠀⠀⠈⢿⣿⣿⣿⣿⣿⣿⣿⣿⣿⣿⣿⣿⣿⣿⡇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⣿⣿⣿⣿⣿⣿⣿⣿⣿⣿⣿⣿⣿⣿⣿⣿⣿⣿⣿⣿⣿⣿⣿⣿⣿⣿⣿⣿⣿⣿⣿⣿⣿⣿⣿⣿⣿⣿⣿⣿⣿⣿⣿⣿⣿⣿⣿⣿⣿⣿⣿⡾⠀⠀⠀⠀⠀⠀⠀⠀⠀⠀⠀⠀⠀⠀⠀⠀⠀⠀⠀⠀⠀⠀⠀⢸⣿⣿⣿⣿⣿⣿⣿⣿⣿⣿⣿⣿⣿⣿⡇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⣿⣿⣿⣿⣿⣿⣿⣿⣿⣿⣿⣿⣿⣿⣿⣿⣿⣿⣿⣿⣿⣿⣿⣿⣿⣿⣿⣿⣿⣿⣿⣿⣿⣿⣿⣿⣿⣿⣿⣿⣿⣿⣿⣿⣿⣿⣿⣿⣿⣿⣿⣧⡂⠀⠀⠀⠀⠀⠀⠀⠀⠀⠀⠀⠀⠀⠀⠀⠀⠀⠀⠀⠀⠀⠀⠀⣿⣿⣿⣿⣿⣿⣿⣿⣿⣿⣿⣿⣿⣿⡇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⣿⣿⣿⣿⣿⣿⣿⣿⣿⣿⣿⣿⣿⣿⣿⣿⣿⣿⣿⣿⣿⣿⣿⣿⣿⣿⣿⣿⣿⣿⣿⣿⣿⣿⣿⣿⣿⣿⣿⣿⣿⣿⣿⣿⣿⣿⣿⣿⣿⣿⣿⡏⠀⠀⠀⠀⠀⠀⠀⠀⠀⠀⠀⠀⠀⠀⠀⠀⠀⠀⠀⠀⠀⠀⠀⠀⣿⣿⣿⣿⣿⣿⣿⣿⣿⣿⣿⣿⣿⣿⡇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⣿⣿⣿⣿⣿⣿⣿⣿⣿⣿⣿⣿⣿⣿⣿⣿⣿⣿⣿⣿⣿⣿⣿⣿⣿⣿⣿⣿⣿⣿⣿⣿⣿⣿⣿⣿⣿⣿⣿⣿⣿⣿⣿⣿⣿⣿⣿⣿⣿⣿⣿⣿⣿⣶⡶⠀⡀⠀⠀⠀⠀⠀⠀⠀⠀⠀⠀⠀⠀⠀⠀⠀⠀⠀⢻⣿⣿⣿⣿⣿⣿⣿⣿⣿⣿⣿⣿⣿⣿⣿⡇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⣿⣿⣿⣿⣿⣿⣿⣿⣿⣿⣿⣿⣿⣿⣿⣿⣿⣿⣿⣿⣿⣿⣿⣿⣿⣿⣿⣿⣿⣿⣿⣿⣿⣿⣿⣿⣿⣿⣿⣿⣿⣿⣿⣿⣿⣿⣿⣿⣿⣿⣿⣿⣿⣿⣿⣿⡇⠀⠀⠀⠀⠀⠀⠀⠀⠀⠀⠀⠀⠀⠀⠀⠀⠀⠀⠻⣿⣿⣿⣿⣿⣿⣿⣿⣿⣿⣿⣿⣿⣿⡇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⣿⣿⣿⣿⣿⣿⣿⣿⣿⣿⣿⣿⣿⣿⣿⣿⣿⣿⣿⣿⣿⣿⣿⣿⣿⣿⣿⣿⣿⣿⣿⣿⣿⣿⣿⣿⣿⣿⣿⣿⣿⣿⣿⣿⣿⣿⣿⣿⣿⣿⣿⣿⣿⣿⣿⠋⠀⠀⠀⠀⠀⠀⠀⠀⠀⠀⠀⠀⠀⠀⠀⠀⠀⠀⠀⠀⣽⣿⣿⣿⣿⣿⣿⣿⣿⣿⣿⣿⣿⣿⡇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⣿⣿⣿⣿⣿⣿⣿⣿⣿⣿⣿⣿⣿⣿⣿⣿⣿⣿⣿⣿⣿⣿⣿⣿⣿⣿⣿⣿⣿⣿⣿⣿⣿⣿⣿⣿⣿⣿⣿⣿⣿⣿⣿⣿⣿⣿⣿⣿⣿⣿⣿⣿⣿⠟⠃⠀⠀⠀⠀⠀⠀⠀⠀⠀⠀⠀⠀⠀⠀⠀⠀⠀⠀⠀⠐⢆⢹⣿⣿⣿⣿⣿⣿⣿⣿⣿⣿⣿⣿⣿⡇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⣿⣿⣿⣿⣿⣿⣿⣿⣿⣿⣿⣿⣿⣿⣿⣿⣿⣿⣿⣿⣿⣿⣿⣿⣿⣿⣿⣿⣿⣿⣿⣿⣿⣿⣿⣿⣿⣿⣿⣿⣿⣿⣿⣿⣿⣿⣿⣿⣿⣿⡿⠛⠁⠀⠀⠀⠀⠀⠀⠀⠀⠀⠀⠀⠀⠀⠀⣠⣠⠀⣀⡀⢠⣤⢠⣹⣿⣿⣿⣿⣿⣿⣿⣿⣿⣿⣿⣿⣿⣿⡇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⣿⣿⣿⣿⣿⣿⣿⣿⣿⣿⣿⣿⣿⣿⣿⣿⣿⣿⣿⣿⣿⣿⣿⣿⣿⣿⣿⣿⣿⣿⣿⣿⣿⣿⣿⣿⣿⣿⣿⣿⣿⣿⣿⣿⣿⣿⣿⣿⣿⠟⠁⠀⠀⠀⠀⠀⠀⠀⠀⠀⠀⠀⠀⠀⠀⠀⠀⢸⣿⣿⣿⣷⣼⣿⣿⣿⣿⣿⣿⣿⣿⣿⣿⣿⣿⣿⣿⣿⣿⣿⡇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⣿⣿⣿⣿⣿⣿⣿⣿⣿⣿⣿⣿⣿⣿⣿⣿⣿⣿⣿⣿⣿⣿⣿⣿⣿⣿⣿⣿⣿⣿⣿⣿⣿⣿⣿⣿⣿⣿⣿⣿⣿⣿⣿⣿⣿⣿⣿⣿⠆⠀⠀⠀⠀⠀⠀⠀⠀⠀⠀⠀⠀⠀⠀⠀⠀⠀⠀⠀⢻⣿⣿⣿⣿⣿⣿⣿⣿⣿⣿⣿⣿⣿⣿⣿⣿⣿⣿⣿⣿⣿⡇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⣿⣿⣿⣿⣿⣿⣿⣿⣿⣿⣿⣿⣿⣿⣿⣿⣿⣿⣿⣿⣿⣿⣿⣿⣿⣿⣿⣿⣿⡿⠿⠿⠿⠟⠻⣿⣿⣿⣿⣿⣿⣿⣿⣿⣿⣿⣿⠏⠀⠀⠀⠀⠀⠀⠀⠀⠀⠀⠀⠀⠀⠀⠀⠀⠀⠀⠀⠀⠸⣿⣿⣿⣿⣿⣿⣿⣿⣿⣿⣿⣿⣿⣿⣿⣿⣿⣿⣿⣿⣿⡇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⣿⣿⣿⣿⣿⣿⣿⣿⣿⣿⣿⣿⣿⣿⣿⣿⣿⣿⣿⣿⣿⣿⣿⣿⣿⣿⣿⡿⠉⠀⠀⠀⠀⠀⠀⢻⣿⣿⣿⣿⣿⣿⣿⣿⣿⣿⡟⠀⠀⠀⠀⠀⠀⠀⠀⠀⠀⠀⠀⠀⠀⠀⠀⠀⠀⠀⢀⠇⣤⣿⣿⣿⣿⣿⣿⣿⣿⣿⣿⣿⣿⣿⣿⣿⣿⣿⣿⣿⣿⣿⡇</a:t>
            </a:r>
            <a:br/>
            <a:r>
              <a:t>⣿⣿⣿⣿⣿⣿⣿⣿⣿⣿⣿⣿⣿⣿⣿⣿⣿⣿⣿⣿⣿⣿⣿⣿⣿⣿⣿⠁⠀⠀⠀⠀⠀⠀⠀⠀⢿⣿⣿⣿⣿⣿⣿⣿⣿⣿⡇⠀⠀⠀⠀⠀⠀⠀⠀⠀⠀⠀⠀⠀⠀⠀⠀⠀⢀⣴⣿⣷⣿⣿⣿⣿⣿⣿⣿⣿⣿⣿⣿⣿⣿⣿⣿⣿⣿⣿⣿⣿⣿⣿⡇</a:t>
            </a:r>
            <a:br/>
            <a:r>
              <a:t>⣿⣿⣿⣿⣿⣿⣿⣿⣿⣿⣿⣿⣿⣿⣿⣿⣿⣿⣿⣿⣿⣿⣿⣿⣿⣿⡏⠀⠀⠀⠀⠀⠀⠀⢀⣤⣿⣿⣿⣿⣿⣿⣿⣿⣿⣿⡇⠀⠀⠀⠀⠀⠀⠀⠀⠀⠀⠀⠀⠀⠀⠀⠀⠀⢸⣿⣿⣿⣿⣿⣿⣿⣿⣿⣿⣿⣿⣿⣿⣿⣿⣿⣿⣿⣿⣿⣿⣿⣿⣿⡇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⣿⣿⣿⣿⣿⣿⣿⣿⣿⣿⣿⣿⣿⣿⣿⣿⣿⣿⣿⣿⣿⣿⣿⣿⣿⣿⠇⠀⠀⠀⠀⠀⠀⢀⣾⣿⣿⣿⣿⣿⣿⣿⣿⣿⣿⣿⣧⠀⠀⠀⠀⠀⠀⠀⠀⠀⠀⠀⠀⠀⠀⠀⠀⠀⠀⢿⣿⣿⣿⣿⣿⣿⣿⣿⣿⣿⣿⣿⣿⣿⣿⣿⣿⣿⣿⣿⣿⣿⣿⣿⡇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⣿⣿⣿⣿⣿⣿⣿⣿⣿⣿⣿⣿⣿⣿⣿⣿⣿⣿⣿⣿⣿⣿⣿⣿⣿⣿⠀⠀⠀⠀⠀⠀⠀⠘⢿⣿⣿⣿⣿⣿⣿⣿⣿⣿⣿⣿⣿⡄⠀⠀⠀⠀⠀⠀⠀⠀⠀⠀⠀⠀⠀⠀⠀⣸⣿⣿⣿⣿⣿⣿⣿⣿⣿⣿⣿⣿⣿⣿⣿⣿⣿⣿⣿⣿⣿⣿⣿⣿⣿⣿⡇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⣿⣿⣿⣿⣿⣿⣿⣿⣿⣿⣿⣿⣿⣿⣿⣿⣿⣿⣿⣿⣿⣿⣿⣿⣿⠇⠀⠀⠀⠀⠀⠀⠀⠀⣿⣿⣿⣿⣿⣿⣿⣿⣿⣿⣿⣿⣿⣧⠀⠀⠀⠀⠀⠀⠀⠀⠀⠀⠀⠀⠀⠀⠀⣿⣿⣿⣿⣿⣿⣿⣿⣿⣿⣿⣿⣿⣿⣿⣿⣿⣿⣿⣿⣿⣿⣿⣿⣿⣿⣿⡇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⣿⣿⣿⣿⣿⣿⣿⣿⣿⣿⣿⣿⣿⣿⣿⣿⣿⣿⣿⣿⣿⣿⣿⣿⡟⠀⠀⠀⠀⠀⠀⠀⠀⠀⠘⠿⠿⣿⣿⣿⣿⣿⣿⣿⣿⣿⣿⣿⠀⠀⠀⠀⠀⠀⠀⠀⠀⠀⠀⠀⠀⠀⠀⣿⣿⣿⣿⣿⣿⣿⣿⣿⣿⣿⣿⣿⣿⣿⣿⣿⣿⣿⣿⣿⣿⣿⣿⣿⣿⣿⡇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⣿⣿⣿⣿⣿⣿⣿⣿⣿⣿⣿⣿⣿⣿⣿⣿⣿⣿⣿⣿⣿⣿⣿⣿⠃⠀⠀⠀⠀⠀⠀⠀⠀⠀⠀⠀⠀⠀⠀⠀⠈⠉⠉⠁⠀⠀⠀⠀⠀⠀⠀⠀⠀⠀⠀⠀⠀⠀⠀⠀⠀⠀⠀⢹⣿⣿⣿⣿⣿⣿⣿⣿⣿⣿⣿⣿⣿⣿⣿⣿⣿⣿⣿⣿⣿⣿⣿⣿⣿⣿⡇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⣿⣿⣿⣿⣿⣿⣿⣿⣿⣿⣿⣿⣿⣿⣿⣿⣿⣿⣿⣿⣿⣿⣿⣿⣇⠀⠀⠀⠀⠀⠀⠀⠀⠀⠀⠀⠀⠠⣤⣤⣤⣤⣤⣀⣀⡀⠀⠀⠀⠀⠀⠀⠀⠀⠀⠀⠀⠀⠀⠀⠀⠀⠀⠀⠀⠘⣿⣿⣿⣿⣿⣿⣿⣿⣿⣿⣿⣿⣿⣿⣿⣿⣿⣿⣿⣿⣿⣿⣿⣿⡇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⣿⣿⣿⣿⣿⣿⣿⣿⣿⣿⣿⣿⣿⣿⣿⣿⣿⣿⣿⣿⣿⣿⣿⣿⣿⡄⠀⠀⠀⠀⠀⠀⠀⠀⠀⠀⠀⠀⣿⣿⣿⣿⣿⣿⣿⣿⣿⡟⠀⠀⠀⠀⠀⠀⠀⠀⠀⠀⠀⠀⠀⠀⠀⠀⠀⠀⠈⢿⣿⣿⣿⣿⣿⣿⣿⣿⣿⣿⣿⣿⣿⣿⣿⣿⣿⣿⣿⣿⣿⣿⡇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⣿⣿⣿⣿⣿⣿⣿⣿⣿⣿⣿⣿⣿⣿⣿⣿⣿⣿⣿⣿⣿⣿⣿⣿⣿⣿⠃⠀⠀⠀⠀⠀⠀⠀⠀⠀⠀⠀⢸⣿⣿⣿⣿⣿⣿⣿⣿⡇⠀⠀⠀⠀⠀⠀⠀⠀⠀⠀⠀⠀⠀⠀⠀⠀⠀⠀⠀⠀⢻⣿⣿⣿⣿⣿⣿⣿⣿⣿⣿⣿⣿⣿⣿⣿⣿⣿⣿⣿⣿⣿⡇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⣿⣿⣿⣿⣿⣿⣿⣿⣿⣿⣿⣿⣿⣿⣿⣿⣿⣿⣿⣿⣿⣿⣿⣿⣿⡟⠀⠀⠀⠀⠀⠀⠀⠀⠀⠀⠀⠀⠀⣿⣿⣿⣿⣿⣿⣿⣿⠁⠀⠀⠀⠀⠀⠀⠀⠀⠀⠀⠀⠀⠀⠀⠀⠀⠀⠀⠀⠀⠀⠹⣿⣿⣿⣿⣿⣿⣿⣿⣿⣿⣿⣿⣿⣿⣿⣿⣿⣿⣿⣿⡇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⣿⣿⣿⣿⣿⣿⣿⣿⣿⣿⣿⣿⣿⣿⣿⣿⣿⣿⣿⣿⣿⣿⣿⣿⣿⣿⣿⣿⣿⣿⣿⣿⣿⣿⣿⣿⣿⣿⣿⣿⣿⣿⣿⣿⣿⣿⣿⣿⣿⣿⣿⣿⣿⡿⠋⠀⠀⠀⠀⠀⠀⠀⠀⠀⠀⠀⠀⠀⠀⠀⠀⠀⠀⠘⢿⣿⣿⣿⣿⣿⣿⣿⣿⣿⣿⣿⣿⣿⣿⣿⡇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⣿⣿⣿⣿⣿⣿⣿⣿⣿⣿⣿⣿⣿⣿⣿⣿⣿⣿⣿⣿⣿⣿⣿⣿⣿⣿⣿⣿⣿⣿⣿⣿⣿⣿⣿⣿⣿⣿⣿⣿⣿⣿⣿⣿⣿⣿⣿⣿⣿⣿⣿⡿⠋⠀⠀⠀⠀⠀⠀⠀⠀⠀⠀⠀⠀⠀⠀⠀⠀⠀⠀⠀⠀⠀⠀⠹⣿⣿⣿⣿⣿⣿⣿⣿⣿⣿⣿⣿⣿⣿⡇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⣿⣿⣿⣿⣿⣿⣿⣿⣿⣿⣿⣿⣿⣿⣿⣿⣿⣿⣿⣿⣿⣿⣿⣿⣿⣿⣿⣿⣿⣿⣿⣿⣿⣿⣿⣿⣿⣿⣿⣿⣿⣿⣿⣿⣿⣿⣿⣿⣿⣿⣿⣟⡅⠀⠀⠀⠀⠀⠀⠀⠀⠀⠀⠀⠀⠀⠀⠀⠀⠀⠀⠀⠀⠀⠀⠀⢻⣿⣿⣿⣿⣿⣿⣿⣿⣿⣿⣿⣿⣿⡇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⣿⣿⣿⣿⣿⣿⣿⣿⣿⣿⣿⣿⣿⣿⣿⣿⣿⣿⣿⣿⣿⣿⣿⣿⣿⣿⣿⣿⣿⣿⣿⣿⣿⣿⣿⣿⣿⣿⣿⣿⣿⣿⣿⣿⣿⣿⣿⣿⣿⣿⣿⣿⢁⠀⠀⠀⠀⠀⠀⠀⠀⠀⠀⠀⠀⠀⠀⠀⠀⠀⠀⠀⠀⠀⠀⠀⠸⣿⣿⣿⣿⣿⣿⣿⣿⣿⣿⣿⣿⣿⡇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⣿⣿⣿⣿⣿⣿⣿⣿⣿⣿⣿⣿⣿⣿⣿⣿⣿⣿⣿⣿⣿⣿⣿⣿⣿⣿⣿⣿⣿⣿⣿⣿⣿⣿⣿⣿⣿⣿⣿⣿⣿⣿⣿⣿⣿⣿⣿⣿⣿⣿⣿⣿⠿⠓⠀⠀⠀⠀⠀⠀⠀⠀⠀⠀⠀⠀⠀⠀⠀⠀⠀⠀⠀⠀⠀⠀⠀⣿⣿⣿⣿⣿⣿⣿⣿⣿⣿⣿⣿⣿⡇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⣿⣿⣿⣿⣿⣿⣿⣿⣿⣿⣿⣿⣿⣿⣿⣿⣿⣿⣿⣿⣿⣿⣿⣿⣿⣿⣿⣿⣿⣿⣿⣿⣿⣿⣿⣿⣿⣿⣿⣿⣿⣿⣿⣿⣿⣿⣿⣿⣿⣿⣿⣿⡄⠀⠀⠀⠀⠀⠀⠀⠀⠀⠀⠀⠀⠀⠀⠀⠀⠀⠀⠀⠀⠀⠀⠀⢠⣿⣿⣿⣿⣿⣿⣿⣿⣿⣿⣿⣿⣿⡇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⣿⣿⣿⣿⣿⣿⣿⣿⣿⣿⣿⣿⣿⣿⣿⣿⣿⣿⣿⣿⣿⣿⣿⣿⣿⣿⣿⣿⣿⣿⣿⣿⣿⣿⣿⣿⣿⣿⣿⣿⣿⣿⣿⣿⣿⣿⣿⣿⣿⣿⣿⣿⡁⠀⠀⠀⠀⠀⠀⠀⠀⠀⠀⠀⠀⠀⠀⠀⠀⠀⠀⠀⠀⠀⠀⠀⣾⣿⣿⣿⣿⣿⣿⣿⣿⣿⣿⣿⣿⣿⡇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⣿⣿⣿⣿⣿⣿⣿⣿⣿⣿⣿⣿⣿⣿⣿⣿⣿⣿⣿⣿⣿⣿⣿⣿⣿⣿⣿⣿⣿⣿⣿⣿⣿⣿⣿⣿⣿⣿⣿⣿⣿⣿⣿⣿⣿⣿⣿⣿⣿⣿⣿⣿⣿⣿⣿⣅⣤⠀⠀⠀⠀⠀⠀⠀⠀⠀⠀⠀⠀⠀⠀⠀⠀⠀⠀⠻⣿⣿⣿⣿⣿⣿⣿⣿⣿⣿⣿⣿⣿⣿⡇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⣿⣿⣿⣿⣿⣿⣿⣿⣿⣿⣿⣿⣿⣿⣿⣿⣿⣿⣿⣿⣿⣿⣿⣿⣿⣿⣿⣿⣿⣿⣿⣿⣿⣿⣿⣿⣿⣿⣿⣿⣿⣿⣿⣿⣿⣿⣿⣿⣿⣿⣿⣿⣿⣿⣿⠏⠀⠀⠀⠀⠀⠀⠀⠀⠀⠀⠀⠀⠀⠀⠀⠀⠀⠀⠀⡀⠈⣾⣿⣿⣿⣿⣿⣿⣿⣿⣿⣿⣿⣿⡇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⣿⣿⣿⣿⣿⣿⣿⣿⣿⣿⣿⣿⣿⣿⣿⣿⣿⣿⣿⣿⣿⣿⣿⣿⣿⣿⣿⣿⣿⣿⣿⣿⣿⣿⣿⣿⣿⣿⣿⣿⣿⣿⣿⣿⣿⣿⣿⣿⣿⣿⣿⣿⣿⠟⠁⠀⠀⠀⠀⠀⠀⠀⠀⠀⠀⠀⠀⠀⠀⠀⠀⠀⠀⠀⠀⠈⢦⣹⣿⣿⣿⣿⣿⣿⣿⣿⣿⣿⣿⣿⡇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⣿⣿⣿⣿⣿⣿⣿⣿⣿⣿⣿⣿⣿⣿⣿⣿⣿⣿⣿⣿⣿⣿⣿⣿⣿⣿⣿⣿⣿⣿⣿⣿⣿⣿⣿⣿⣿⣿⣿⣿⣿⣿⣿⣿⣿⣿⣿⣿⣿⣿⡿⠋⠁⠀⠀⠀⠀⠀⠀⠀⠀⠀⠀⠀⠀⠀⠀⠀⣦⣧⢀⣤⡀⢰⣦⢲⣼⣿⣿⣿⣿⣿⣿⣿⣿⣿⣿⣿⣿⣿⡇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⣿⣿⣿⣿⣿⣿⣿⣿⣿⣿⣿⣿⣿⣿⣿⣿⣿⣿⣿⣿⣿⣿⣿⣿⣿⣿⣿⣿⣿⣿⣿⣿⣿⣿⣿⣿⣿⣿⣿⣿⣿⣿⣿⣿⣿⣿⣿⣿⣿⠟⠁⠀⠀⠀⠀⠀⠀⠀⠀⠀⠀⠀⠀⠀⠀⠀⠀⠀⢸⣿⣿⣿⣿⣾⣿⣿⣿⣿⣿⣿⣿⣿⣿⣿⣿⣿⣿⣿⣿⣿⡇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⣿⣿⣿⣿⣿⣿⣿⣿⣿⣿⣿⣿⣿⣿⣿⣿⣿⣿⣿⣿⣿⣿⣿⣿⣿⣿⣿⣿⣿⣿⣿⣿⣿⣿⣿⣿⣿⣿⣿⣿⣿⣿⣿⣿⣿⣿⣿⣿⡁⠀⠀⠀⠀⠀⠀⠀⠀⠀⠀⠀⠀⠀⠀⠀⠀⠀⠀⠀⠀⣿⣿⣿⣿⣿⣿⣿⣿⣿⣿⣿⣿⣿⣿⣿⣿⣿⣿⣿⣿⣿⡇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⣿⣿⣿⣿⣿⣿⣿⣿⣿⣿⣿⣿⣿⣿⣿⣿⣿⣿⣿⣿⣿⣿⣿⣿⣿⣿⣿⣿⠟⠋⠉⠉⠉⠀⠈⣿⣿⣿⣿⣿⣿⣿⣿⣿⣿⣿⣿⠁⠀⠀⠀⠀⠀⠀⠀⠀⠀⠀⠀⠀⠀⠀⠀⠀⠀⠀⠀⣰⣀⣾⣿⣿⣿⣿⣿⣿⣿⣿⣿⣿⣿⣿⣿⣿⣿⣿⣿⣿⣿⣿⡇</a:t>
            </a:r>
            <a:br/>
            <a:r>
              <a:t>⣿⣿⣿⣿⣿⣿⣿⣿⣿⣿⣿⣿⣿⣿⣿⣿⣿⣿⣿⣿⣿⣿⣿⣿⣿⣿⣿⠃⠀⠀⠀⠀⠀⠀⠀⠹⣿⣿⣿⣿⣿⣿⣿⣿⣿⣿⡏⠀⠀⠀⠀⠀⠀⠀⠀⠀⠀⠀⠀⠀⠀⠀⠀⠀⠀⢠⣾⣿⣿⣿⣿⣿⣿⣿⣿⣿⣿⣿⣿⣿⣿⣿⣿⣿⣿⣿⣿⣿⣿⣿⡇</a:t>
            </a:r>
            <a:br/>
            <a:r>
              <a:t>⣿⣿⣿⣿⣿⣿⣿⣿⣿⣿⣿⣿⣿⣿⣿⣿⣿⣿⣿⣿⣿⣿⣿⣿⣿⣿⡏⠀⠀⠀⠀⠀⠀⠀⠀⢀⣿⣿⣿⣿⣿⣿⣿⣿⣿⣿⣿⠀⠀⠀⠀⠀⠀⠀⠀⠀⠀⠀⠀⠀⠀⠀⠀⠀⠀⢸⣿⣿⣿⣿⣿⣿⣿⣿⣿⣿⣿⣿⣿⣿⣿⣿⣿⣿⣿⣿⣿⣿⣿⣿⡇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⣿⣿⣿⣿⣿⣿⣿⣿⣿⣿⣿⣿⣿⣿⣿⣿⣿⣿⣿⣿⣿⣿⣿⣿⣿⣿⠃⠀⠀⠀⠀⠀⠀⠀⣰⣾⣿⣿⣿⣿⣿⣿⣿⣿⣿⣿⣿⡄⠀⠀⠀⠀⠀⠀⠀⠀⠀⠀⠀⠀⠀⠀⠀⠀⢀⣈⣿⣿⣿⣿⣿⣿⣿⣿⣿⣿⣿⣿⣿⣿⣿⣿⣿⣿⣿⣿⣿⣿⣿⣿⡇</a:t>
            </a:r>
            <a:br/>
            <a:r>
              <a:t>⣿⣿⣿⣿⣿⣿⣿⣿⣿⣿⣿⣿⣿⣿⣿⣿⣿⣿⣿⣿⣿⣿⣿⣿⣿⣿⠀⠀⠀⠀⠀⠀⠀⢰⣿⣿⣿⣿⣿⣿⣿⣿⣿⣿⣿⣿⣿⣧⠀⠀⠀⠀⠀⠀⠀⠀⠀⠀⠀⠀⠀⠀⠀⠀⣿⣿⣿⣿⣿⣿⣿⣿⣿⣿⣿⣿⣿⣿⣿⣿⣿⣿⣿⣿⣿⣿⣿⣿⣿⣿⡇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⣿⣿⣿⣿⣿⣿⣿⣿⣿⣿⣿⣿⣿⣿⣿⣿⣿⣿⣿⣿⣿⣿⣿⣿⣿⠇⠀⠀⠀⠀⠀⠀⠀⠀⣿⣿⣿⣿⣿⣿⣿⣿⣿⣿⣿⣿⣿⣿⡄⠀⠀⠀⠀⠀⠀⠀⠀⠀⠀⠀⠀⠀⠀⠀⣿⣿⣿⣿⣿⣿⣿⣿⣿⣿⣿⣿⣿⣿⣿⣿⣿⣿⣿⣿⣿⣿⣿⣿⣿⣿⡇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⣿⣿⣿⣿⣿⣿⣿⣿⣿⣿⣿⣿⣿⣿⣿⣿⣿⣿⣿⣿⣿⣿⣿⣿⡟⠀⠀⠀⠀⠀⠀⠀⠀⠀⢻⣿⣿⣿⣿⣿⣿⣿⣿⣿⣿⣿⣿⣿⡇⠀⠀⠀⠀⠀⠀⠀⠀⠀⠀⠀⠀⠀⠀⠀⣿⣿⣿⣿⣿⣿⣿⣿⣿⣿⣿⣿⣿⣿⣿⣿⣿⣿⣿⣿⣿⣿⣿⣿⣿⣿⡇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⣿⣿⣿⣿⣿⣿⣿⣿⣿⣿⣿⣿⣿⣿⣿⣿⣿⣿⣿⣿⣿⣿⣿⣿⠃⠀⠀⠀⠀⠀⠀⠀⠀⠀⠈⠉⠛⠛⠛⠿⠿⠿⠟⠛⠛⠛⠉⠉⠁⠀⠀⠀⠀⠀⠀⠀⠀⠀⠀⠀⠀⠀⠀⠀⣿⣿⣿⣿⣿⣿⣿⣿⣿⣿⣿⣿⣿⣿⣿⣿⣿⣿⣿⣿⣿⣿⣿⣿⣿⣿⡇</a:t>
            </a:r>
            <a:br/>
            <a:r>
              <a:t>⣿⣿⣿⣿⣿⣿⣿⣿⣿⣿⣿⣿⣿⣿⣿⣿⣿⣿⣿⣿⣿⣿⣿⡟⠀⠀⠀⠀⠀⠀⠀⠀⠀⠀⠀⠀⠀⠀⠀⠀⠀⠀⠀⠀⠀⠀⠀⠀⠀⠀⠀⠀⠀⠀⠀⠀⠀⠀⠀⠀⠀⠀⠀⠀⢻⣿⣿⣿⣿⣿⣿⣿⣿⣿⣿⣿⣿⣿⣿⣿⣿⣿⣿⣿⣿⣿⣿⣿⣿⣿⡇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⣿⣿⣿⣿⣿⣿⣿⣿⣿⣿⣿⣿⣿⣿⣿⣿⣿⣿⣿⣿⣿⣿⣿⣧⠀⠀⠀⠀⠀⠀⠀⠀⠀⠀⠀⠀⠀⠀⠀⠀⠀⠀⠀⠀⠀⠀⠀⠀⠀⠀⠀⠀⠀⠀⠀⠀⠀⠀⠀⠀⠀⠀⠀⠀⠀⠀⠹⣿⣿⣿⣿⣿⣿⣿⣿⣿⣿⣿⣿⣿⣿⣿⣿⣿⣿⣿⣿⣿⣿⣿⡇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⣿⣿⣿⣿⣿⣿⣿⣿⣿⣿⣿⣿⣿⣿⣿⣿⣿⣿⣿⣿⣿⣿⣿⣿⡄⠀⢀⠀⠀⠀⠀⠀⠀⠀⠀⠀⠀⠀⣶⣾⣿⣿⣶⣶⣶⣶⣦⣤⠀⠀⠀⠀⠀⠀⠀⠀⠀⠀⠀⠀⠀⠀⠀⠀⠀⠀⠀⠘⣿⣿⣿⣿⣿⣿⣿⣿⣿⣿⣿⣿⣿⣿⣿⣿⣿⣿⣿⣿⣿⣿⡇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⣿⣿⣿⣿⣿⣿⣿⣿⣿⣿⣿⣿⣿⣿⣿⣿⣿⣿⣿⣿⣿⣿⣿⣿⣿⣀⠈⠀⠀⠀⠀⠀⠀⠀⠀⠀⠀⠀⢻⣿⣿⣿⣿⣿⣿⣿⣿⣿⠀⠀⠀⠀⠀⠀⠀⠀⠀⠀⠀⠀⠀⠀⠀⠀⠀⠀⠀⠀⠈⢿⣿⣿⣿⣿⣿⣿⣿⣿⣿⣿⣿⣿⣿⣿⣿⣿⣿⣿⣿⣿⡇</a:t>
            </a:r>
            <a:br/>
            <a:r>
              <a:t>⣿⣿⣿⣿⣿⣿⣿⣿⣿⣿⣿⣿⣿⣿⣿⣿⣿⣿⣿⣿⣿⣿⣿⣿⣿⣿⠀⠀⠀⠀⠀⠀⠀⠀⠀⠀⠀⠀⠘⣿⣿⣿⣿⣿⣿⣿⣿⡇⠀⠀⠀⠀⠀⠀⠀⠀⠀⠀⠀⠀⠀⠀⠀⠀⠀⠀⠀⠀⠀⠀⢻⣿⣿⣿⣿⣿⣿⣿⣿⣿⣿⣿⣿⣿⣿⣿⣿⣿⣿⣿⡇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⣿⣿⣿⣿⣿⣿⣿⣿⣿⣿⣿⣿⣿⣿⣿⣿⣿⣿⣿⣿⣿⣿⣿⣿⣿⣿⣿⣿⣿⣿⣿⣿⣿⣿⣿⣿⣿⣿⣿⣿⣿⣿⣿⣿⣿⣿⣿⣿⣿⣿⣿⣿⣿⠟⠁⠀⠀⠀⠀⠀⠀⠀⠀⠀⠀⠀⠀⠀⠀⠀⠀⠀⠀⠀⠙⢿⣿⣿⣿⣿⣿⣿⣿⣿⣿⣿⣿⣿⣿⣿⡇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⣿⣿⣿⣿⣿⣿⣿⣿⣿⣿⣿⣿⣿⣿⣿⣿⣿⣿⣿⣿⣿⣿⣿⣿⣿⣿⣿⣿⣿⣿⣿⣿⣿⣿⣿⣿⣿⣿⣿⣿⣿⣿⣿⣿⣿⣿⣿⣿⣿⣿⣿⣿⡋⠀⠀⠀⠀⠀⠀⠀⠀⠀⠀⠀⠀⠀⠀⠀⠀⠀⠀⠀⠀⠀⠀⠀⢻⣿⣿⣿⣿⣿⣿⣿⣿⣿⣿⣿⣿⣿⡇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⣿⣿⣿⣿⣿⣿⣿⣿⣿⣿⣿⣿⣿⣿⣿⣿⣿⣿⣿⣿⣿⣿⣿⣿⣿⣿⣿⣿⣿⣿⣿⣿⣿⣿⣿⣿⣿⣿⣿⣿⣿⣿⣿⣿⣿⣿⣿⣿⣿⣿⣿⣿⡕⠀⠀⠀⠀⠀⠀⠀⠀⠀⠀⠀⠀⠀⠀⠀⠀⠀⠀⠀⠀⠀⠀⠀⠈⣿⣿⣿⣿⣿⣿⣿⣿⣿⣿⣿⣿⣿⡇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⣿⣿⣿⣿⣿⣿⣿⣿⣿⣿⣿⣿⣿⣿⣿⣿⣿⣿⣿⣿⣿⣿⣿⣿⣿⣿⣿⣿⣿⣿⣿⣿⣿⣿⣿⣿⣿⣿⣿⣿⣿⣿⣿⣿⣿⣿⣿⣿⣿⣿⣿⣿⣇⠀⠀⠀⠀⠀⠀⠀⠀⠀⠀⠀⠀⠀⠀⠀⠀⠀⠀⠀⠀⠀⠀⠀⠀⢿⣿⣿⣿⣿⣿⣿⣿⣿⣿⣿⣿⣿⡇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⣿⣿⣿⣿⣿⣿⣿⣿⣿⣿⣿⣿⣿⣿⣿⣿⣿⣿⣿⣿⣿⣿⣿⣿⣿⣿⣿⣿⣿⣿⣿⣿⣿⣿⣿⣿⣿⣿⣿⣿⣿⣿⣿⣿⣿⣿⣿⣿⣿⣿⣿⣿⣿⣧⠀⠀⠀⠀⠀⠀⠀⠀⠀⠀⠀⠀⠀⠀⠀⠀⠀⠀⠀⠀⠀⠀⠀⢸⣿⣿⣿⣿⣿⣿⣿⣿⣿⣿⣿⣿⡇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⣿⣿⣿⣿⣿⣿⣿⣿⣿⣿⣿⣿⣿⣿⣿⣿⣿⣿⣿⣿⣿⣿⣿⣿⣿⣿⣿⣿⣿⣿⣿⣿⣿⣿⣿⣿⣿⣿⣿⣿⣿⣿⣿⣿⣿⣿⣿⣿⣿⣿⣿⣿⠛⠋⠀⠀⠀⠀⠀⠀⠀⠀⠀⠀⠀⠀⠀⠀⠀⠀⠀⠀⠀⠀⠀⠀⠀⢸⣿⣿⣿⣿⣿⣿⣿⣿⣿⣿⣿⣿⡇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⣿⣿⣿⣿⣿⣿⣿⣿⣿⣿⣿⣿⣿⣿⣿⣿⣿⣿⣿⣿⣿⣿⣿⣿⣿⣿⣿⣿⣿⣿⣿⣿⣿⣿⣿⣿⣿⣿⣿⣿⣿⣿⣿⣿⣿⣿⣿⣿⣿⣿⣿⣿⡦⠀⠀⠀⠀⠀⠀⠀⠀⠀⠀⠀⠀⠀⠀⠀⠀⠀⠀⠀⠀⠀⠀⠀⠀⣾⣿⣿⣿⣿⣿⣿⣿⣿⣿⣿⣿⣿⡇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⣿⣿⣿⣿⣿⣿⣿⣿⣿⣿⣿⣿⣿⣿⣿⣿⣿⣿⣿⣿⣿⣿⣿⣿⣿⣿⣿⣿⣿⣿⣿⣿⣿⣿⣿⣿⣿⣿⣿⣿⣿⣿⣿⣿⣿⣿⣿⣿⣿⣿⣿⣿⡧⠀⠀⠀⠀⠀⠀⠀⠀⠀⠀⠀⠀⠀⠀⠀⠀⠀⠀⠀⠀⠀⠀⠀⣸⣿⣿⣿⣿⣿⣿⣿⣿⣿⣿⣿⣿⣿⡇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⣿⣿⣿⣿⣿⣿⣿⣿⣿⣿⣿⣿⣿⣿⣿⣿⣿⣿⣿⣿⣿⣿⣿⣿⣿⣿⣿⣿⣿⣿⣿⣿⣿⣿⣿⣿⣿⣿⣿⣿⣿⣿⣿⣿⣿⣿⣿⣿⣿⣿⣿⣿⣿⠀⠀⠀⠀⠀⠀⠀⠀⠀⠀⠀⠀⠀⠀⠀⠀⠀⠀⠀⠀⠀⠀⢰⣿⣿⣿⣿⣿⣿⣿⣿⣿⣿⣿⣿⣿⣿⡇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⣿⣿⣿⣿⣿⣿⣿⣿⣿⣿⣿⣿⣿⣿⣿⣿⣿⣿⣿⣿⣿⣿⣿⣿⣿⣿⣿⣿⣿⣿⣿⣿⣿⣿⣿⣿⣿⣿⣿⣿⣿⣿⣿⣿⣿⣿⣿⣿⣿⣿⣿⣿⣿⣄⣀⣀⠀⠀⠀⠀⠀⠀⠀⠀⠀⠀⠀⠀⠀⠀⠀⠀⠀⠀⠀⢺⣿⣿⣿⣿⣿⣿⣿⣿⣿⣿⣿⣿⣿⣿⡇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⣿⣿⣿⣿⣿⣿⣿⣿⣿⣿⣿⣿⣿⣿⣿⣿⣿⣿⣿⣿⣿⣿⣿⣿⣿⣿⣿⣿⣿⣿⣿⣿⣿⣿⣿⣿⣿⣿⣿⣿⣿⣿⣿⣿⣿⣿⣿⣿⣿⣿⣿⣿⣿⣿⣿⣥⣴⠀⠀⠀⠀⠀⠀⠀⠀⠀⠀⠀⠀⠀⠀⠀⠀⠀⠀⠈⢿⣿⣿⣿⣿⣿⣿⣿⣿⣿⣿⣿⣿⣿⡇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⣿⣿⣿⣿⣿⣿⣿⣿⣿⣿⣿⣿⣿⣿⣿⣿⣿⣿⣿⣿⣿⣿⣿⣿⣿⣿⣿⣿⣿⣿⣿⣿⣿⣿⣿⣿⣿⣿⣿⣿⣿⣿⣿⣿⣿⣿⣿⣿⣿⣿⣿⣿⣿⣿⣿⠟⠀⠀⠀⠀⠀⠀⠀⠀⠀⠀⠀⠀⠀⠀⠀⠀⠀⠀⠀⢀⠀⢹⣿⣿⣿⣿⣿⣿⣿⣿⣿⣿⣿⣿⡇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⣿⣿⣿⣿⣿⣿⣿⣿⣿⣿⣿⣿⣿⣿⣿⣿⣿⣿⣿⣿⣿⣿⣿⣿⣿⣿⣿⣿⣿⣿⣿⣿⣿⣿⣿⣿⣿⣿⣿⣿⣿⣿⣿⣿⣿⣿⣿⣿⣿⣿⣿⣿⣿⠟⠁⠀⠀⠀⠀⠀⠀⠀⠀⠀⠀⠀⠀⠀⠀⠀⠀⠀⠀⠀⠀⠀⢹⣬⣿⣿⣿⣿⣿⣿⣿⣿⣿⣿⣿⣿⡇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⣿⣿⣿⣿⣿⣿⣿⣿⣿⣿⣿⣿⣿⣿⣿⣿⣿⣿⣿⣿⣿⣿⣿⣿⣿⣿⣿⣿⣿⣿⣿⣿⣿⣿⣿⣿⣿⣿⣿⣿⣿⣿⣿⣿⣿⣿⣿⣿⣿⣿⡿⠋⠀⠀⠀⠀⠀⠀⠀⠀⠀⠀⠀⠀⠀⠀⠀⠀⢰⣼⣤⣤⣄⠈⣿⣜⣦⣿⣿⣿⣿⣿⣿⣿⣿⣿⣿⣿⣿⣿⡇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⣿⣿⣿⣿⣿⣿⣿⣿⣿⣿⣿⣿⣿⣿⣿⣿⣿⣿⣿⣿⣿⣿⣿⣿⣿⣿⣿⣿⣿⣿⣿⣿⣿⣿⣿⣿⣿⣿⣿⣿⣿⣿⣿⣿⣿⣿⣿⣿⣿⠟⠁⠀⠀⠀⠀⠀⠀⠀⠀⠀⠀⠀⠀⠀⠀⠀⠀⠀⠀⣿⣿⣿⣿⣷⣿⣿⣿⣿⣿⣿⣿⣿⣿⣿⣿⣿⣿⣿⣿⣿⡇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⣿⣿⣿⣿⣿⣿⣿⣿⣿⣿⣿⣿⣿⣿⣿⣿⣿⣿⣿⣿⣿⣿⣿⣿⣿⣿⣿⣿⣿⣿⣿⣿⣿⣿⣿⣿⣿⣿⣿⣿⣿⣿⣿⣿⣿⣿⣿⣿⡃⡀⠀⠀⠀⠀⠀⠀⠀⠀⠀⠀⠀⠀⠀⠀⠀⠀⠀⠀⠀⢼⣿⣿⣿⣿⣿⣿⣿⣿⣿⣿⣿⣿⣿⣿⣿⣿⣿⣿⣿⣿⡇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⣿⣿⣿⣿⣿⣿⣿⣿⣿⣿⣿⣿⣿⣿⣿⣿⣿⣿⣿⣿⣿⣿⣿⣿⣿⣿⣿⣿⡿⠟⠛⠛⠛⠉⠙⣿⣿⣿⣿⣿⣿⣿⣿⣿⣿⣿⣿⠃⠀⠀⠀⠀⠀⠀⠀⠀⠀⠀⠀⠀⠀⠀⠀⠀⠀⠀⠀⢀⣆⣺⣿⣿⣿⣿⣿⣿⣿⣿⣿⣿⣿⣿⣿⣿⣿⣿⣿⣿⣿⣿⡇</a:t>
            </a:r>
            <a:br/>
            <a:r>
              <a:t>⣿⣿⣿⣿⣿⣿⣿⣿⣿⣿⣿⣿⣿⣿⣿⣿⣿⣿⣿⣿⣿⣿⣿⣿⣿⣿⣿⠏⠀⠀⠀⠀⠀⠀⠀⢻⣿⣿⣿⣿⣿⣿⣿⣿⣿⣿⣿⠀⠀⠀⠀⠀⠀⠀⠀⠀⠀⠀⠀⠀⠀⠀⠀⠀⠀⢀⣶⣿⣿⣿⣿⣿⣿⣿⣿⣿⣿⣿⣿⣿⣿⣿⣿⣿⣿⣿⣿⣿⣿⣿⡇</a:t>
            </a:r>
            <a:br/>
            <a:r>
              <a:t>⣿⣿⣿⣿⣿⣿⣿⣿⣿⣿⣿⣿⣿⣿⣿⣿⣿⣿⣿⣿⣿⣿⣿⣿⣿⣿⡏⠀⠀⠀⠀⠀⠀⠀⠀⠀⣿⣿⣿⣿⣿⣿⣿⣿⣿⣿⣿⡀⠀⠀⠀⠀⠀⠀⠀⠀⠀⠀⠀⠀⠀⠀⠀⠀⠀⠈⣿⣿⣿⣿⣿⣿⣿⣿⣿⣿⣿⣿⣿⣿⣿⣿⣿⣿⣿⣿⣿⣿⣿⣿⡇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⣿⣿⣿⣿⣿⣿⣿⣿⣿⣿⣿⣿⣿⣿⣿⣿⣿⣿⣿⣿⣿⣿⣿⣿⣿⣿⠁⠀⠀⠀⠀⠀⠀⠀⢤⣾⣿⣿⣿⣿⣿⣿⣿⣿⣿⣿⣿⡇⠀⠀⠀⠀⠀⠀⠀⠀⠀⠀⠀⠀⠀⠀⠀⠀⢀⣀⣹⣿⣿⣿⣿⣿⣿⣿⣿⣿⣿⣿⣿⣿⣿⣿⣿⣿⣿⣿⣿⣿⣿⣿⡇</a:t>
            </a:r>
            <a:br/>
            <a:r>
              <a:t>⣿⣿⣿⣿⣿⣿⣿⣿⣿⣿⣿⣿⣿⣿⣿⣿⣿⣿⣿⣿⣿⣿⣿⣿⣿⣿⠀⠀⠀⠀⠀⠀⠀⢠⣿⣿⣿⣿⣿⣿⣿⣿⣿⣿⣿⣿⣿⣿⡀⠀⠀⠀⠀⠀⠀⠀⠀⠀⠀⠀⠀⠀⠀⠀⢸⣿⣿⣿⣿⣿⣿⣿⣿⣿⣿⣿⣿⣿⣿⣿⣿⣿⣿⣿⣿⣿⣿⣿⣿⣿⡇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⣿⣿⣿⣿⣿⣿⣿⣿⣿⣿⣿⣿⣿⣿⣿⣿⣿⣿⣿⣿⣿⣿⣿⣿⣿⡇⠀⠀⠀⠀⠀⠀⠀⠘⣿⣿⣿⣿⣿⣿⣿⣿⣿⣿⣿⣿⣿⣿⡇⠀⠀⠀⠀⠀⠀⠀⠀⠀⠀⠀⠀⠀⠀⠀⢸⣿⣿⣿⣿⣿⣿⣿⣿⣿⣿⣿⣿⣿⣿⣿⣿⣿⣿⣿⣿⣿⣿⣿⣿⣿⡇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⣿⣿⣿⣿⣿⣿⣿⣿⣿⣿⣿⣿⣿⣿⣿⣿⣿⣿⣿⣿⣿⣿⣿⣿⡿⠀⠀⠀⠀⠀⠀⠀⠀⠀⢿⣿⣿⣿⣿⣿⣿⣿⣿⣿⣿⣿⣿⣿⡇⠀⠀⠀⠀⠀⠀⠀⠀⠀⠀⠀⠀⠀⠀⠀⢸⣿⣿⣿⣿⣿⣿⣿⣿⣿⣿⣿⣿⣿⣿⣿⣿⣿⣿⣿⣿⣿⣿⣿⣿⣿⡇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⣿⣿⣿⣿⣿⣿⣿⣿⣿⣿⣿⣿⣿⣿⣿⣿⣿⣿⣿⣿⣿⣿⣿⣿⠃⠀⠀⠀⠀⠀⠀⠀⠀⠀⠘⠻⠿⠿⣿⣿⣿⣿⡿⠿⠿⠛⠛⠋⠁⠀⠀⠀⠀⠀⠀⠀⠀⠀⠀⠀⠀⠀⠀⠀⢸⣿⣿⣿⣿⣿⣿⣿⣿⣿⣿⣿⣿⣿⣿⣿⣿⣿⣿⣿⣿⣿⣿⣿⣿⣿⡇</a:t>
            </a:r>
            <a:br/>
            <a:r>
              <a:t>⣿⣿⣿⣿⣿⣿⣿⣿⣿⣿⣿⣿⣿⣿⣿⣿⣿⣿⣿⣿⣿⣿⣿⡟⠀⠀⠀⠀⠀⠀⠀⠀⠀⠀⠀⠀⠀⠀⠀⠀⠀⠀⠀⠀⠀⠀⠀⠀⠀⠀⠀⠀⠀⠀⠀⠀⠀⠀⠀⠀⠀⠀⠀⠀⠘⣿⣿⣿⣿⣿⣿⣿⣿⣿⣿⣿⣿⣿⣿⣿⣿⣿⣿⣿⣿⣿⣿⣿⣿⣿⡇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⣿⣿⣿⣿⣿⣿⣿⣿⣿⣿⣿⣿⣿⣿⣿⣿⣿⣿⣿⣿⣿⣿⣿⣷⠀⠀⠀⠀⠀⠀⠀⠀⠀⠀⠀⠀⠀⠀⣤⣤⣤⣤⣤⣤⣤⣤⣤⣄⡀⠀⠀⠀⠀⠀⠀⠀⠀⠀⠀⠀⠀⠀⠀⠀⠀⠀⠀⠈⢻⣿⣿⣿⣿⣿⣿⣿⣿⣿⣿⣿⣿⣿⣿⣿⣿⣿⣿⣿⣿⣿⡇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⣿⣿⣿⣿⣿⣿⣿⣿⣿⣿⣿⣿⣿⣿⣿⣿⣿⣿⣿⣿⣿⣿⣿⣿⣧⠀⠘⠀⠀⠀⠀⠀⠀⠀⠀⠀⠀⠀⢻⣿⣿⣿⣿⣿⣿⣿⣿⣿⠁⠀⠀⠀⠀⠀⠀⠀⠀⠀⠀⠀⠀⠀⠀⠀⠀⠀⠀⠀⠀⠹⣿⣿⣿⣿⣿⣿⣿⣿⣿⣿⣿⣿⣿⣿⣿⣿⣿⣿⣿⣿⡇</a:t>
            </a:r>
            <a:br/>
            <a:r>
              <a:t>⣿⣿⣿⣿⣿⣿⣿⣿⣿⣿⣿⣿⣿⣿⣿⣿⣿⣿⣿⣿⣿⣿⣿⣿⣿⣿⠂⠀⠀⠀⠀⠀⠀⠀⠀⠀⠀⠀⠸⣿⣿⣿⣿⣿⣿⣿⣿⡟⠀⠀⠀⠀⠀⠀⠀⠀⠀⠀⠀⠀⠀⠀⠀⠀⠀⠀⠀⠀⠀⠀⠙⣿⣿⣿⣿⣿⣿⣿⣿⣿⣿⣿⣿⣿⣿⣿⣿⣿⣿⣿⡇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⣿⣿⣿⣿⣿⣿⣿⣿⣿⣿⣿⣿⣿⣿⣿⣿⣿⣿⣿⣿⣿⣿⣿⣿⣿⣿⣿⣿⣿⣿⣿⣿⣿⣿⣿⣿⣿⣿⣿⣿⣿⣿⣿⣿⣿⣿⣿⣿⣿⣿⣿⣿⣿⠟⠁⠀⠀⠀⠀⠀⠀⠀⠀⠀⠀⠀⠀⠀⠀⠀⠀⠀⠀⠀⠀⠀⠹⣿⣿⣿⣿⣿⣿⣿⣿⣿⣿⣿⣿⣿⡇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⣿⣿⣿⣿⣿⣿⣿⣿⣿⣿⣿⣿⣿⣿⣿⣿⣿⣿⣿⣿⣿⣿⣿⣿⣿⣿⣿⣿⣿⣿⣿⣿⣿⣿⣿⣿⣿⣿⣿⣿⣿⣿⣿⣿⣿⣿⣿⣿⣿⣿⣿⣿⡷⡂⠀⠀⠀⠀⠀⠀⠀⠀⠀⠀⠀⠀⠀⠀⠀⠀⠀⠀⠀⠀⠀⠀⠀⢹⣿⣿⣿⣿⣿⣿⣿⣿⣿⣿⣿⣿⡇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⣿⣿⣿⣿⣿⣿⣿⣿⣿⣿⣿⣿⣿⣿⣿⣿⣿⣿⣿⣿⣿⣿⣿⣿⣿⣿⣿⣿⣿⣿⣿⣿⣿⣿⣿⣿⣿⣿⣿⣿⣿⣿⣿⣿⣿⣿⣿⣿⣿⣿⣿⣿⣿⠁⠀⠀⠀⠀⠀⠀⠀⠀⠀⠀⠀⠀⠀⠀⠀⠀⠀⠀⠀⠀⠀⠀⠀⠀⣿⣿⣿⣿⣿⣿⣿⣿⣿⣿⣿⣿⡇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⣿⣿⣿⣿⣿⣿⣿⣿⣿⣿⣿⣿⣿⣿⣿⣿⣿⣿⣿⣿⣿⣿⣿⣿⣿⣿⣿⣿⣿⣿⣿⣿⣿⣿⣿⣿⣿⣿⣿⣿⣿⣿⣿⣿⣿⣿⣿⣿⣿⣿⣿⣿⣿⣦⠀⠀⠀⠀⠀⠀⠀⠀⠀⠀⠀⠀⠀⠀⠀⠀⠀⠀⠀⠀⠀⠀⠀⠀⢿⣿⣿⣿⣿⣿⣿⣿⣿⣿⣿⣿⡇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⣿⣿⣿⣿⣿⣿⣿⣿⣿⣿⣿⣿⣿⣿⣿⣿⣿⣿⣿⣿⣿⣿⣿⣿⣿⣿⣿⣿⣿⣿⣿⣿⣿⣿⣿⣿⣿⣿⣿⣿⣿⣿⣿⣿⣿⣿⣿⣿⣿⣿⣿⣿⣿⣿⡧⠀⠀⠀⠀⠀⠀⠀⠀⠀⠀⠀⠀⠀⠀⠀⠀⠀⠀⠀⠀⠀⠀⠀⢸⣿⣿⣿⣿⣿⣿⣿⣿⣿⣿⣿⡇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⣿⣿⣿⣿⣿⣿⣿⣿⣿⣿⣿⣿⣿⣿⣿⣿⣿⣿⣿⣿⣿⣿⣿⣿⣿⣿⣿⣿⣿⣿⣿⣿⣿⣿⣿⣿⣿⣿⣿⣿⣿⣿⣿⣿⣿⣿⣿⣿⣿⣿⣿⣿⣏⠀⠀⠀⠀⠀⠀⠀⠀⠀⠀⠀⠀⠀⠀⠀⠀⠀⠀⠀⠀⠀⠀⠀⠀⠀⣼⣿⣿⣿⣿⣿⣿⣿⣿⣿⣿⣿⡇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⣿⣿⣿⣿⣿⣿⣿⣿⣿⣿⣿⣿⣿⣿⣿⣿⣿⣿⣿⣿⣿⣿⣿⣿⣿⣿⣿⣿⣿⣿⣿⣿⣿⣿⣿⣿⣿⣿⣿⣿⣿⣿⣿⣿⣿⣿⣿⣿⣿⣿⣿⣿⣿⠂⠀⠀⠀⠀⠀⠀⠀⠀⠀⠀⠀⠀⠀⠀⠀⠀⠀⠀⠀⠀⠀⠀⠀⢰⣿⣿⣿⣿⣿⣿⣿⣿⣿⣿⣿⣿⡇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⣿⣿⣿⣿⣿⣿⣿⣿⣿⣿⣿⣿⣿⣿⣿⣿⣿⣿⣿⣿⣿⣿⣿⣿⣿⣿⣿⣿⣿⣿⣿⣿⣿⣿⣿⣿⣿⣿⣿⣿⣿⣿⣿⣿⣿⣿⣿⣿⣿⣿⣿⣿⣿⡂⠀⠀⠀⠀⠀⠀⠀⠀⠀⠀⠀⠀⠀⠀⠀⠀⠀⠀⠀⠀⠀⠀⢀⣿⣿⣿⣿⣿⣿⣿⣿⣿⣿⣿⣿⣿⡇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⣿⣿⣿⣿⣿⣿⣿⣿⣿⣿⣿⣿⣿⣿⣿⣿⣿⣿⣿⣿⣿⣿⣿⣿⣿⣿⣿⣿⣿⣿⣿⣿⣿⣿⣿⣿⣿⣿⣿⣿⣿⣿⣿⣿⣿⣿⣿⣿⣿⣿⣿⣿⣿⡇⠀⠀⠀⠀⠀⠀⠀⠀⠀⠀⠀⠀⠀⠀⠀⠀⠀⠀⠀⠀⠀⠀⣼⣿⣿⣿⣿⣿⣿⣿⣿⣿⣿⣿⣿⣿⡇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⣿⣿⣿⣿⣿⣿⣿⣿⣿⣿⣿⣿⣿⣿⣿⣿⣿⣿⣿⣿⣿⣿⣿⣿⣿⣿⣿⣿⣿⣿⣿⣿⣿⣿⣿⣿⣿⣿⣿⣿⣿⣿⣿⣿⣿⣿⣿⣿⣿⣿⣿⣿⣿⣿⣶⣶⠀⡀⠀⠀⠀⠀⠀⠀⠀⠀⠀⠀⠀⠀⠀⠀⠀⠀⠀⠀⢿⣿⣿⣿⣿⣿⣿⣿⣿⣿⣿⣿⣿⣿⡇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⣿⣿⣿⣿⣿⣿⣿⣿⣿⣿⣿⣿⣿⣿⣿⣿⣿⣿⣿⣿⣿⣿⣿⣿⣿⣿⣿⣿⣿⣿⣿⣿⣿⣿⣿⣿⣿⣿⣿⣿⣿⣿⣿⣿⣿⣿⣿⣿⣿⣿⣿⣿⣿⣿⣿⣷⣿⡇⠀⠀⠀⠀⠀⠀⠀⠀⠀⠀⠀⠀⠀⠀⠀⠀⠀⠀⠈⢿⣿⣿⣿⣿⣿⣿⣿⣿⣿⣿⣿⣿⡇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⣿⣿⣿⣿⣿⣿⣿⣿⣿⣿⣿⣿⣿⣿⣿⣿⣿⣿⣿⣿⣿⣿⣿⣿⣿⣿⣿⣿⣿⣿⣿⣿⣿⣿⣿⣿⣿⣿⣿⣿⣿⣿⣿⣿⣿⣿⣿⣿⣿⣿⣿⣿⣿⣿⣿⣿⡿⠃⠀⠀⠀⠀⠀⠀⠀⠀⠀⠀⠀⠀⠀⠀⠀⠀⠀⠀⠀⠈⣻⣿⣿⣿⣿⣿⣿⣿⣿⣿⣿⣿⡇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⣿⣿⣿⣿⣿⣿⣿⣿⣿⣿⣿⣿⣿⣿⣿⣿⣿⣿⣿⣿⣿⣿⣿⣿⣿⣿⣿⣿⣿⣿⣿⣿⣿⣿⣿⣿⣿⣿⣿⣿⣿⣿⣿⣿⣿⣿⣿⣿⣿⣿⣿⣿⣿⣿⣿⠟⠁⠀⠀⠀⠀⠀⠀⠀⠀⠀⠀⠀⠀⠀⠀⠀⠀⠀⠀⠀⢠⡀⢻⣿⣿⣿⣿⣿⣿⣿⣿⣿⣿⣿⡇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⣿⣿⣿⣿⣿⣿⣿⣿⣿⣿⣿⣿⣿⣿⣿⣿⣿⣿⣿⣿⣿⣿⣿⣿⣿⣿⣿⣿⣿⣿⣿⣿⣿⣿⣿⣿⣿⣿⣿⣿⣿⣿⣿⣿⣿⣿⣿⣿⣿⣿⣿⣿⡿⠛⠁⠀⠀⠀⠀⠀⠀⠀⠀⠀⠀⠀⠀⠀⠀⡀⡀⠀⠀⠀⢀⡀⡀⢹⣾⣿⣿⣿⣿⣿⣿⣿⣿⣿⣿⣿⡇</a:t>
            </a:r>
            <a:br/>
            <a:r>
              <a:t>⣿⣿⣿⣿⣿⣿⣿⣿⣿⣿⣿⣿⣿⣿⣿⣿⣿⣿⣿⣿⣿⣿⣿⣿⣿⣿⣿⣿⣿⣿⣿⣿⣿⣿⣿⣿⣿⣿⣿⣿⣿⣿⣿⣿⣿⣿⣿⣿⣿⣿⣿⠋⠀⠀⠀⠀⠀⠀⠀⠀⠀⠀⠀⠀⠀⠀⠀⠀⠀⠰⣷⣤⣷⣄⢸⣷⣼⣿⣿⣿⣿⣿⣿⣿⣿⣿⣿⣿⣿⣿⡇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⣿⣿⣿⣿⣿⣿⣿⣿⣿⣿⣿⣿⣿⣿⣿⣿⣿⣿⣿⣿⣿⣿⣿⣿⣿⣿⣿⣿⣿⣿⣿⣿⣿⣿⣿⣿⣿⣿⣿⣿⣿⣿⣿⣿⣿⣿⣿⣿⣯⣢⠀⠀⠀⠀⠀⠀⠀⠀⠀⠀⠀⠀⠀⠀⠀⠀⠀⠀⠀⠀⢿⣿⣿⣿⣿⣿⣿⣿⣿⣿⣿⣿⣿⣿⣿⣿⣿⣿⣿⣿⡇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⣿⣿⣿⣿⣿⣿⣿⣿⣿⣿⣿⣿⣿⣿⣿⣿⣿⣿⣿⣿⣿⣿⣿⣿⣿⣿⣿⣿⣿⣿⣿⣿⣿⣿⣿⣿⣿⣿⣿⣿⣿⣿⣿⣿⣿⣿⣿⣿⣿⠃⠀⠀⠀⠀⠀⠀⠀⠀⠀⠀⠀⠀⠀⠀⠀⠀⠀⠀⠀⠀⢸⣿⣿⣿⣿⣿⣿⣿⣿⣿⣿⣿⣿⣿⣿⣿⣿⣿⣿⣿⡇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⣿⣿⣿⣿⣿⣿⣿⣿⣿⣿⣿⣿⣿⣿⣿⣿⣿⣿⣿⣿⣿⣿⣿⣿⣿⣿⣿⣿⣿⣿⣿⣿⣿⣿⣿⣿⣿⣿⣿⣿⣿⣿⣿⣿⣿⣿⣿⣿⠃⠀⠀⠀⠀⠀⠀⠀⠀⠀⠀⠀⠀⠀⠀⠀⠀⠀⠀⠀⠀⡀⠠⣿⣿⣿⣿⣿⣿⣿⣿⣿⣿⣿⣿⣿⣿⣿⣿⣿⣿⣿⡇</a:t>
            </a:r>
            <a:br/>
            <a:r>
              <a:t>⣿⣿⣿⣿⣿⣿⣿⣿⣿⣿⣿⣿⣿⣿⣿⣿⣿⣿⣿⣿⣿⣿⣿⣿⣿⣿⣿⣿⣿⣿⣿⣿⣿⠿⢿⣿⣿⣿⣿⣿⣿⣿⣿⣿⣿⣿⣿⡏⠀⠀⠀⠀⠀⠀⠀⠀⠀⠀⠀⠀⠀⠀⠀⠀⠀⠀⠀⢀⣴⣧⣿⣿⣿⣿⣿⣿⣿⣿⣿⣿⣿⣿⣿⣿⣿⣿⣿⣿⣿⣿⡇</a:t>
            </a:r>
            <a:br/>
            <a:r>
              <a:t>⣿⣿⣿⣿⣿⣿⣿⣿⣿⣿⣿⣿⣿⣿⣿⣿⣿⣿⣿⣿⣿⣿⣿⣿⣿⣿⣿⡿⠋⠁⠀⠀⠀⠀⠈⣿⣿⣿⣿⣿⣿⣿⣿⣿⣿⣿⣿⡇⠀⠀⠀⠀⠀⠀⠀⠀⠀⠀⠀⠀⠀⠀⠀⠀⠀⠀⢰⣿⣿⣿⣿⣿⣿⣿⣿⣿⣿⣿⣿⣿⣿⣿⣿⣿⣿⣿⣿⣿⣿⣿⡇</a:t>
            </a:r>
            <a:br/>
            <a:r>
              <a:t>⣿⣿⣿⣿⣿⣿⣿⣿⣿⣿⣿⣿⣿⣿⣿⣿⣿⣿⣿⣿⣿⣿⣿⣿⣿⣿⡟⠀⠀⠀⠀⠀⠀⠀⠀⠘⣿⣿⣿⣿⣿⣿⣿⣿⣿⣿⣿⣧⠀⠀⠀⠀⠀⠀⠀⠀⠀⠀⠀⠀⠀⠀⠀⠀⠀⠀⠘⣿⣿⣿⣿⣿⣿⣿⣿⣿⣿⣿⣿⣿⣿⣿⣿⣿⣿⣿⣿⣿⣿⣿⡇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⣿⣿⣿⣿⣿⣿⣿⣿⣿⣿⣿⣿⣿⣿⣿⣿⣿⣿⣿⣿⣿⣿⣿⣿⣿⣿⠁⠀⠀⠀⠀⠀⠀⠀⠀⣠⣿⣿⣿⣿⣿⣿⣿⣿⣿⣿⣿⣿⡄⠀⠀⠀⠀⠀⠀⠀⠀⠀⠀⠀⠀⠀⠀⠀⠀⢠⣤⣽⣿⣿⣿⣿⣿⣿⣿⣿⣿⣿⣿⣿⣿⣿⣿⣿⣿⣿⣿⣿⣿⣿⡇</a:t>
            </a:r>
            <a:br/>
            <a:r>
              <a:t>⣿⣿⣿⣿⣿⣿⣿⣿⣿⣿⣿⣿⣿⣿⣿⣿⣿⣿⣿⣿⣿⣿⣿⣿⣿⣿⠀⠀⠀⠀⠀⠀⠀⢀⣽⣿⣿⣿⣿⣿⣿⣿⣿⣿⣿⣿⣿⣿⣧⠀⠀⠀⠀⠀⠀⠀⠀⠀⠀⠀⠀⠀⠀⠀⠀⣾⣿⣿⣿⣿⣿⣿⣿⣿⣿⣿⣿⣿⣿⣿⣿⣿⣿⣿⣿⣿⣿⣿⣿⣿⡇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⣿⣿⣿⣿⣿⣿⣿⣿⣿⣿⣿⣿⣿⣿⣿⣿⣿⣿⣿⣿⣿⣿⣿⣿⣿⡇⠀⠀⠀⠀⠀⠀⠀⢸⣿⣿⣿⣿⣿⣿⣿⣿⣿⣿⣿⣿⣿⣿⣿⠀⠀⠀⠀⠀⠀⠀⠀⠀⠀⠀⠀⠀⠀⠀⠀⣿⣿⣿⣿⣿⣿⣿⣿⣿⣿⣿⣿⣿⣿⣿⣿⣿⣿⣿⣿⣿⣿⣿⣿⣿⡇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⣿⣿⣿⣿⣿⣿⣿⣿⣿⣿⣿⣿⣿⣿⣿⣿⣿⣿⣿⣿⣿⣿⣿⣿⣿⠁⠀⠀⠀⠀⠀⠀⠀⠀⣿⣿⣿⣿⣿⣿⣿⣿⣿⣿⣿⣿⣿⣿⣿⠀⠀⠀⠀⠀⠀⠀⠀⠀⠀⠀⠀⠀⠀⠀⠀⣿⣿⣿⣿⣿⣿⣿⣿⣿⣿⣿⣿⣿⣿⣿⣿⣿⣿⣿⣿⣿⣿⣿⣿⣿⡇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⣿⣿⣿⣿⣿⣿⣿⣿⣿⣿⣿⣿⣿⣿⣿⣿⣿⣿⣿⣿⣿⣿⣿⣿⠇⠀⠀⠀⠀⠀⠀⠀⠀⠀⢹⣿⣿⣿⣿⣿⣿⣿⣿⣿⣿⡿⠿⠟⠛⠁⠀⠀⠀⠀⠀⠀⠀⠀⠀⠀⠀⠀⠀⠀⠀⢹⣿⣿⣿⣿⣿⣿⣿⣿⣿⣿⣿⣿⣿⣿⣿⣿⣿⣿⣿⣿⣿⣿⣿⣿⡇</a:t>
            </a:r>
            <a:br/>
            <a:r>
              <a:t>⣿⣿⣿⣿⣿⣿⣿⣿⣿⣿⣿⣿⣿⣿⣿⣿⣿⣿⣿⣿⣿⣿⣿⡟⠀⠀⠀⠀⠀⠀⠀⠀⠀⠀⠀⠉⠉⠉⠛⠛⠛⠋⠉⠉⠀⠀⠀⠀⠀⠀⠀⠀⠀⠀⠀⠀⠀⠀⠀⠀⠀⠀⠀⠀⠀⠘⣿⣿⣿⣿⣿⣿⣿⣿⣿⣿⣿⣿⣿⣿⣿⣿⣿⣿⣿⣿⣿⣿⣿⣿⡇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⣿⣿⣿⣿⣿⣿⣿⣿⣿⣿⣿⣿⣿⣿⣿⣿⣿⣿⣿⣿⣿⣿⣿⠇⠀⠀⠀⠀⠀⠀⠀⠀⠀⠀⠀⠀⠀⠀⠀⠀⠀⠀⠀⠀⠀⠀⠀⠀⠀⠀⠀⠀⠀⠀⠀⠀⠀⠀⠀⠀⠀⠀⠀⠀⠀⠀⢸⣿⣿⣿⣿⣿⣿⣿⣿⣿⣿⣿⣿⣿⣿⣿⣿⣿⣿⣿⣿⣿⣿⣿⡇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⣿⣿⣿⣿⣿⣿⣿⣿⣿⣿⣿⣿⣿⣿⣿⣿⣿⣿⣿⣿⣿⣿⣿⡇⠀⠀⠀⠀⠀⠀⠀⠀⠀⠀⠀⠀⠀⠀⠀⠀⠀⠀⠀⠀⠀⠀⠀⠀⠀⠀⠀⠀⠀⠀⠀⠀⠀⠀⠀⠀⠀⠀⠀⠀⠀⠀⠀⠘⢿⣿⣿⣿⣿⣿⣿⣿⣿⣿⣿⣿⣿⣿⣿⣿⣿⣿⣿⣿⣿⣿⡇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⣿⣿⣿⣿⣿⣿⣿⣿⣿⣿⣿⣿⣿⣿⣿⣿⣿⣿⣿⣿⣿⣿⣿⡇⠀⠀⠀⠀⠀⠀⠀⠀⠀⠀⠀⠀⠀⠀⠀⠀⠀⠀⠀⠀⠀⠀⠀⠀⠀⠀⠀⠀⠀⠀⠀⠀⠀⠀⠀⠀⠀⠀⠀⠀⠀⠀⠀⠀⠈⢻⣿⣿⣿⣿⣿⣿⣿⣿⣿⣿⣿⣿⣿⣿⣿⣿⣿⣿⣿⣿⡇</a:t>
            </a:r>
            <a:br/>
            <a:r>
              <a:t>⣿⣿⣿⣿⣿⣿⣿⣿⣿⣿⣿⣿⣿⣿⣿⣿⣿⣿⣿⣿⣿⣿⣿⣷⡀⠀⠄⠀⠀⠀⠀⠀⠀⠀⠀⠀⠀⠀⢰⣿⣿⣿⣿⣿⣿⣿⣿⣿⡟⠀⠀⠀⠀⠀⠀⠀⠀⠀⠀⠀⠀⠀⠀⠀⠀⠀⠀⠀⠀⠀⠹⣿⣿⣿⣿⣿⣿⣿⣿⣿⣿⣿⣿⣿⣿⣿⣿⣿⣿⣿⡇</a:t>
            </a:r>
            <a:br/>
            <a:r>
              <a:t>⣿⣿⣿⣿⣿⣿⣿⣿⣿⣿⣿⣿⣿⣿⣿⣿⣿⣿⣿⣿⣿⣿⣿⣿⣧⡀⡘⠀⠀⠀⠀⠀⠀⠀⠀⠀⠀⠀⠘⣿⣿⣿⣿⣿⣿⣿⣿⣿⠃⠀⠀⠀⠀⠀⠀⠀⠀⠀⠀⠀⠀⠀⠀⠀⠀⠀⠀⠀⠀⠀⠀⠹⣿⣿⣿⣿⣿⣿⣿⣿⣿⣿⣿⣿⣿⣿⣿⣿⣿⣿⡇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⠀⠀⠀⠀⠀⠀⠀⠀⠀⠀⠀⠀⠀⠀⠀⠀⠀⠀⠀⠀⠀⠀⠀⠀⠀⠀⠀⠀⠀⠀⠀⠀⠀⠀⠀⠀⠀⠀⠀⠀⠀⠀⠀⠀⠀⠀⠀⠀⠀⠀⠀⠀⠀⠀⣀⣠⣤⣴⣶⣶⣾⣿⣿⣿⣿⣿⣿⣿⣿⣶⣦⣤⣀⠀⠀⠀⠀⠀⠀⠀⠀⠀⠀⠀⠀⠀⠀⠀⠀⠀⠀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⠀⠀⠀⠀⠀⠀⠀⠀⠀⠀⠀⠀⠀⠀⠀⠀⠀⠀⠀⠀⠀⠀⠀⠀⠀⠀⠀⠀⠀⠀⠀⠀⠀⠀⠀⠀⠀⠀⠀⠀⠀⠀⠀⠀⠀⠀⠀⠀⠀⠀⢀⣠⣶⣿⣿⣿⣿⣿⣿⣿⣿⣿⣿⣿⣿⣿⣿⣿⣿⣿⣿⣿⣿⣿⣶⣄⡀⠀⠀⠀⠀⠀⠀⠀⠀⠀⠀⠀⠀⠀⠀</a:t>
            </a:r>
            <a:br/>
            <a:r>
              <a:t>⠀⠀⠀⠀⠀⠀⠀⠀⠀⠀⠀⠀⠀⠀⠀⠀⠀⠀⠀⠀⠀⠀⠀⠀⠀⠀⠀⠀⠀⠀⠀⠀⠀⠀⠀⠀⠀⠀⠀⠀⠀⠀⠀⠀⠀⠀⠀⠀⢀⣴⣿⣿⣿⣿⣿⣿⣿⣿⣿⣿⣿⣿⣿⣿⣿⣿⣿⣿⣿⣿⣿⣿⣿⣿⣿⣿⣿⣦⣄⠀⠀⠀⠀⠀⠀⠀⠀⠀⠀⠀⠀</a:t>
            </a:r>
            <a:br/>
            <a:r>
              <a:t>⠀⠀⠀⠀⠀⠀⠀⠀⠀⠀⠀⠀⠀⠀⠀⠀⠀⠀⠀⠀⠀⠀⠀⠀⠀⠀⠀⠀⠀⠀⠀⠀⠀⠀⠀⠀⠀⠀⠀⠀⠀⠀⠀⠀⠀⠀⠀⣠⣿⣿⣿⣿⣿⣿⣿⣿⣿⣿⣿⣿⣿⣿⣿⣿⣿⣿⣿⣿⣿⣿⣿⣿⣿⣿⣿⣿⣿⣿⣿⣿⣦⣄⡀⠀⠀⠀⠀⠀⠀⠀⠀</a:t>
            </a:r>
            <a:br/>
            <a:r>
              <a:t>⠀⠀⠀⠀⠀⠀⠀⠀⠀⠀⠀⠀⠀⠀⠀⠀⠀⠀⠀⠀⠀⠀⠀⠀⠀⠀⠀⠀⠀⠀⠀⠀⠀⠀⠀⠀⠀⠀⠀⠀⠀⠀⠀⠀⠀⠀⣴⣿⣿⣿⣿⣿⣿⣿⣿⣿⣿⣿⣿⣿⣿⣿⣿⣿⣿⣿⣿⣿⣿⣿⣿⣿⣿⣿⣿⣿⣿⣿⣿⣿⣿⣿⣿⣷⣤⣄⣀⠀⠀⠀⠀</a:t>
            </a:r>
            <a:br/>
            <a:r>
              <a:t>⠀⠀⠀⠀⠀⠀⠀⠀⠀⠀⠀⠀⠀⠀⠀⠀⠀⠀⠀⠀⢀⣤⣤⣤⣶⣾⣿⣿⣿⣿⣶⣶⣦⣄⠀⠀⠀⠀⠀⠀⠀⠀⠀⠀⠀⣼⣿⣿⣿⣿⣿⣿⣿⣿⣿⣿⣿⣿⣿⣿⣿⣿⣿⣿⣿⣿⣿⣿⣿⣿⣿⡟⠛⠛⠛⠛⠿⢿⣿⣿⣿⣿⣿⣿⣿⣿⣿⣿⣶⣦⡄</a:t>
            </a:r>
            <a:br/>
            <a:r>
              <a:t>⠀⠀⠀⠀⠀⠀⠀⠀⠀⠀⠀⠀⠀⠀⠀⠀⠀⠀⠀⠀⣼⣿⣿⣿⣿⣿⣿⣿⣿⣿⣿⣿⣿⣿⠁⠀⠀⢀⣠⣤⣤⣶⣶⣾⣿⣿⣿⣿⣿⣿⣿⣿⣿⣿⣿⣿⣿⣿⣿⣿⣿⣿⣿⣿⣿⣿⣿⣿⣿⣿⣿⡇⠀⠀⠀⠀⠀⠀⠀⠉⠛⠿⠿⣿⣿⣿⣿⡿⠿⠿⠃</a:t>
            </a:r>
            <a:br/>
            <a:r>
              <a:t>⠀⠀⠀⠀⠀⠀⠀⠀⠀⠀⠀⠀⠀⠀⠀⠀⠀⠀⠀⠀⣿⣿⣿⣿⣿⣿⣿⣿⣿⣿⣿⣿⣿⣿⣶⣶⣾⣿⣿⣿⣿⣿⣿⣿⣿⣿⣿⣿⣿⣿⣿⣿⣿⣿⣿⣿⣿⣿⣿⣿⣿⣿⣿⣿⣿⣿⣿⣿⣿⣿⣿⣿⠀⠀⠀⠀⠀⠀⠀⠀⠀⠀⠀⠀⠀⠀⠀⠀⠀⠀⠀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⠀⠀⠀⠀⠀⠀⠀⠀⠀⠀⠀⠀⠀⠀⠀⠀⠀⠀⠀⢀⣹⣿⣿⣿⣿⣿⣿⣿⣿⣿⣿⣿⣿⣿⣿⣿⣿⣿⣿⣿⣿⣿⣿⣿⣿⣿⣿⣿⣿⣿⣿⣿⣿⣿⣿⣿⣿⣿⣿⣿⣿⣿⣿⣿⣿⣿⣿⣿⣿⣿⣿⣿⠀⠀⠀⠀⠀⠀⠀⠀⠀⠀⠀⠀⠀⠀⠀⠀⠀⠀⠀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⠀⠀⠀⠀⠀⠀⠀⠀⠀⠀⠀⠀⠀⠀⠀⠀⠀⠀⠀⢤⣼⣿⣿⣿⣿⣿⣿⣿⣿⣿⣿⣿⣿⣿⣿⣿⣿⣿⣿⣿⣿⣿⣿⣿⣿⣿⣿⣿⣿⣿⣿⣿⣿⣿⣿⣿⣿⣿⣿⣿⣿⣿⣿⣿⣿⣿⣿⣿⣿⣿⣿⣿⣤⣀⣀⡀⠀⠀⠀⠀⠀⠀⠀⠀⠀⠀⠀⠀⠀⠀⠀</a:t>
            </a:r>
            <a:br/>
            <a:r>
              <a:t>⠀⠀⠀⠀⠀⠀⠀⠀⠀⠀⠀⠀⠀⠀⠀⠀⠀⠀⠀⠀⣩⣿⣿⣿⣿⣿⣿⣿⣿⣿⣿⣿⣿⣿⣿⣿⣿⣿⣿⣿⣿⣿⣿⣿⣿⣿⣿⣿⣿⣿⣿⣿⣿⣿⣿⣿⣿⣿⣿⣿⣿⣿⣿⣿⣿⣿⣿⣿⣿⣿⣿⣿⣿⣿⣿⣿⣿⣿⣶⣶⣤⣄⣀⣀⠀⠀⠀⠀⠀⠀⠀</a:t>
            </a:r>
            <a:br/>
            <a:r>
              <a:t>⠀⠀⠀⠀⠀⠀⠀⠀⠀⠀⠀⠀⠀⠀⠀⠀⠀⠀⠀⠈⠁⠈⠻⠿⣿⣿⣿⣿⣿⣿⣿⣿⣿⣿⣿⣿⣿⣿⣿⣿⣿⣿⣿⣿⣿⣿⣿⣿⣿⣿⣿⣿⣿⣿⣿⣿⣿⣿⣿⣿⣿⣿⣿⣿⣿⣿⣿⣿⣿⣿⣿⣿⣿⣿⣿⣿⣿⣿⣿⣿⣿⣿⣿⣿⣿⣷⣶⣦⣤⣄⡀</a:t>
            </a:r>
            <a:br/>
            <a:r>
              <a:t>⠀⠀⠀⠀⠀⠀⠀⠀⠀⠀⠀⠀⠀⠀⠀⠀⠀⠀⠀⠀⠀⠀⠀⠀⠀⠀⠉⠻⠿⣿⣿⣿⣿⣿⣿⣿⣿⣿⣿⣿⣿⣿⣿⣿⣿⣿⣿⣿⣿⣿⣿⣿⣿⣿⣿⣿⣿⣿⣿⣿⣿⣿⣿⣿⣿⣿⣿⣿⣿⣿⣿⣿⣿⣿⣿⣿⣿⣿⣿⣿⣿⣿⣿⣿⣿⣿⣿⣿⣿⣿⡇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⠀⠀⠀⠀⠀⠀⠀⠀⠀⠀⠀⠀⠀⠀⠀⠀⠀⠀⠀⠀⠀⠀⠀⠀⠀⠀⠀⠀⠀⠀⠉⠉⠋⠛⠛⠿⣿⣿⣿⣿⣿⣿⣿⣿⣿⣿⣿⣿⣿⣿⣿⣿⣿⣿⣿⣿⣿⣿⣿⣿⣿⣿⣿⣿⣿⣿⣿⣿⣿⣿⣿⣿⣿⣿⣿⣿⣿⣿⣿⣿⣿⣿⣿⣿⣿⣿⣿⣿⣿⣿⡇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⠀⠀⠀⠀⠀⠀⠀⠀⠀⠀⠀⠀⠀⠀⠀⠀⠀⠀⠀⠀⠀⠀⠀⠀⠀⠀⠀⠀⠀⠀⠀⠀⠀⠀⠀⠀⠈⠉⠙⠛⢻⣿⣿⣿⣿⣿⣿⣿⣿⣿⣿⣿⣿⣿⣿⣿⣿⣿⣿⣿⣿⣿⣿⣿⣿⣿⣿⣿⣿⣿⣿⣿⣿⣿⣿⣿⣿⣿⣿⣿⣿⣿⣿⣿⣿⣿⣿⣿⣿⣿⡇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⠀⠀⠀⠀⠀⠀⠀⠀⠀⠀⠀⠀⠀⠀⠀⠀⠀⠀⠀⠀⠀⠀⠀⠀⠀⠀⠀⠀⠀⠀⠀⠀⠀⠀⠀⠀⠀⠀⠀⠀⠀⠑⠙⠚⠈⠉⠛⣿⣿⣿⣿⣿⣿⣿⣿⣿⣿⣿⣿⣿⣿⣿⣿⣿⣿⣿⣿⣿⣿⣿⣿⣿⣿⣿⣿⣿⣿⣿⣿⣿⣿⣿⣿⣿⣿⣿⣿⣿⣿⣿⡇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⠀⠀⠀⠀⠀⠀⠀⠀⠀⠀⠀⠀⠀⠀⠀⠀⠀⠀⠀⠀⠀⠀⠀⠀⠀⠀⠀⠀⠀⠀⠀⠀⠀⠀⠀⠀⠀⠀⠀⠀⠀⠀⠀⠀⠀⢠⣾⣿⣿⣿⣿⣿⣿⣿⣿⣿⣿⣿⣿⣿⣿⣿⣿⣿⣿⣿⣿⣿⣿⣿⣿⣿⣿⣿⣿⣿⣿⣿⣿⣿⣿⣿⣿⣿⣿⣿⣿⣿⣿⣿⡇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⠀⠀⠀⠀⠀⠀⠀⠀⠀⠀⠀⠀⠀⠀⠀⠀⠀⠀⠀⠀⠀⠀⠀⠀⠀⠀⠀⠀⠀⠀⠀⠀⠀⠀⠀⠀⠀⠀⠀⠀⠀⠀⡀⠀⣠⣴⣿⣿⣿⣿⣿⣿⣿⣿⣿⣿⣿⣿⣿⣿⣿⣿⣿⣿⣿⣿⣿⣿⣿⣿⣿⣿⣿⣿⣿⣿⣿⣿⣿⣿⣿⣿⣿⣿⣿⣿⣿⣿⣿⣿⡇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⠀⠀⠀⠀⠀⠀⠀⠀⠀⠀⠀⠀⠀⠀⠀⠀⠀⠀⠀⠀⠀⠀⠀⠀⠀⠀⠀⠀⠀⠀⠀⠀⠀⠀⠀⠀⠀⠀⠀⠀⠀⠀⣨⣾⣿⣿⣿⣿⣿⣿⣿⣿⣿⣿⣿⢿⣿⣿⣿⣿⣿⣿⣿⣿⣿⣿⣿⣿⣿⣿⣿⣿⣿⣿⣿⣿⣿⣿⣿⣿⣿⣿⣿⣿⣿⣿⣿⣿⣿⣿⡇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⠀⠀⠀⠀⠀⠀⠀⠀⠀⠀⠀⠀⠀⠀⠀⠀⠀⠀⠀⠀⠀⠀⠀⠀⠀⠀⠀⠀⠀⠀⠀⠀⠀⠀⠀⠀⠀⠀⠀⠀⣠⣶⣿⣿⣿⣿⣿⣿⣿⣿⣿⣿⣿⡋⠁⢨⣿⣿⣿⣿⣿⣿⣿⣿⣿⣿⣿⣿⣿⣿⣿⣿⣿⣿⣿⣿⣿⣿⣿⣿⣿⣿⣿⣿⣿⣿⣿⣿⣿⣿⡇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⠀⠀⠀⠀⠀⠀⠀⠀⠀⠀⠀⠀⠀⠀⠀⠀⠀⠀⠀⠀⠀⠀⠀⠀⠀⠀⠀⠀⠀⠀⠀⠀⠀⠀⠀⠀⠀⠀⠀⠀⣿⣿⣿⣿⣿⣿⣿⣿⣿⣿⣿⣿⣿⡇⠀⠈⢻⣿⣿⣿⣿⣿⣿⣿⣿⣿⣿⣿⣿⣿⣿⣿⣿⣿⣿⣿⣿⣿⣿⣿⣿⣿⣿⣿⣿⣿⣿⣿⣿⣿⡇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⠀⠀⠀⠀⠀⠀⠀⠀⠀⠀⠀⠀⠀⠀⠀⠀⠀⠀⠀⠀⠀⠀⠀⠀⠀⠀⠀⠀⠀⠀⠀⠀⠀⠀⠀⠀⠀⠀⠀⠀⣿⣿⣿⣿⣿⣿⣿⣿⣿⣿⣿⣿⣟⠁⠀⠀⣠⣿⣿⣿⣿⣿⣿⣿⣿⣿⣿⣿⣿⣿⣿⣿⣿⣿⣿⣿⣿⣿⣿⣿⣿⣿⣿⣿⣿⣿⣿⣿⣿⣿⡇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⠀⠀⠀⠀⠀⠀⠀⠀⠀⠀⠀⠀⠀⠀⠀⠀⠀⠀⠀⠀⠀⠀⠀⠀⠀⠀⠀⠀⠀⠀⠀⠀⠀⠀⠀⠀⠀⠀⠀⠀⠈⠻⣿⣿⣿⣿⣿⣿⣿⣿⣿⣿⣿⣷⡄⢸⣿⣿⣿⣿⣿⣿⣿⣿⣿⣿⣿⣿⣿⣿⣿⣿⣿⣿⣿⣿⣿⣿⣿⣿⣿⣿⣿⣿⣿⣿⣿⣿⣿⣿⡇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⠀⠀⠀⠀⠀⠀⠀⠀⠀⠀⠀⠀⠀⠀⠀⠀⠀⠀⠀⠀⠀⠀⠀⠀⠀⠀⠀⠀⠀⠀⠀⠀⠀⠀⠀⠀⠀⠀⠀⠀⠀⠀⠈⠻⢿⣿⣿⣿⣿⣿⣿⣿⣿⣿⣿⣼⣿⣿⣿⣿⣿⣿⣿⣿⣿⣿⣿⣿⣿⣿⣿⣿⣿⣿⣿⣿⣿⣿⣿⣿⣿⣿⣿⣿⣿⣿⣿⣿⣿⣿⡇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⠀⠀⠀⠀⠀⠀⠀⠀⠀⠀⠀⠀⠀⠀⠀⠀⠀⠀⠀⠀⠀⠀⠀⠀⠀⠀⠀⠀⠀⠀⠀⠀⠀⠀⠀⠀⠀⠀⠀⠀⠀⠀⠀⠀⠀⠀⠀⠈⠉⠉⠛⣿⣿⣿⣿⣿⣿⣿⣿⣿⣿⣿⣿⣿⣿⣿⣿⣿⣿⣿⣿⣿⣿⣿⣿⣿⣿⣿⣿⣿⡿⣿⣿⣿⣿⣿⣿⣿⣿⣿⡇</a:t>
            </a:r>
            <a:br/>
            <a:r>
              <a:t>⠀⠀⠀⠀⠀⠀⠀⠀⠀⠀⠀⠀⠀⠀⠀⠀⠀⠀⠀⠀⠀⠀⠀⠀⠀⠀⠀⠀⠀⠀⠀⠀⠀⠀⠀⠀⠀⠀⠀⠀⠀⠀⠀⠀⠀⠀⠀⠀⠀⠀⠀⢹⣿⣿⣿⣿⣿⣿⣿⣿⣿⣿⣿⣿⣿⣿⣿⣿⣿⣿⣿⣿⣿⣿⣿⣿⣿⣿⣿⣿⣿⣷⣬⡉⠛⠻⠿⠿⣟⡿⠇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⠀⠀⠀⠀⠀⠀⠀⠀⠀⠀⠀⠀⠀⠀⠀⠀⠀⠀⠀⠀⠀⠀⠀⠀⠀⠀⠀⠀⠀⠀⠀⠀⠀⠀⠀⠀⠀⠀⠀⠀⠀⠀⠀⠀⠀⠀⠀⠀⠀⠀⠀⢸⣿⣿⣿⣿⣿⣿⣿⣿⣿⣿⣿⣿⣿⣿⣿⣿⣿⣿⣿⣿⣿⣿⣿⣿⣿⣿⣿⣿⡿⣿⣯⠑⠂⠀⠀⠀⠀⢀⡀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⠀⠀⠀⠀⠀⠀⠀⠀⠀⠀⠀⠀⠀⠀⠀⠀⠀⠀⠀⠀⠀⠀⠀⠀⠀⠀⠀⠀⠀⠀⠀⠀⠀⠀⠀⠀⠀⠀⠀⠀⠀⠀⠀⠀⠀⠀⠀⠀⠀⠀⠀⢸⣿⣿⣿⣿⣿⣿⣿⣿⣿⣿⣿⣿⣿⣿⣿⣿⣿⣿⣿⣿⣿⣿⣿⣿⣿⣿⣿⣿⣷⡈⠙⠷⣄⠀⢀⣴⣿⣿⡇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⠀⠀⠀⠀⠀⠀⠀⠀⠀⠀⠀⠀⠀⠀⠀⠀⠀⠀⠀⠀⠀⠀⠀⠀⠀⠀⠀⠀⠀⠀⠀⠀⠀⠀⠀⠀⠀⠀⠀⠀⠀⠀⠀⠀⠀⠀⠀⠀⠀⠀⠀⢸⣿⣿⣿⣿⣿⣿⣿⣿⣿⣿⣿⣿⣿⣿⣿⣿⣿⣿⣿⣿⣿⣿⣿⣿⣿⣿⣿⣿⣿⣷⡀⠀⠈⠑⣾⣿⣿⣿⡇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⠀⠀⠀⠀⠀⠀⠀⠀⠀⠀⠀⠀⠀⠀⠀⠀⠀⠀⠀⠀⠀⠀⠀⠀⠀⠀⠀⠀⠀⠀⠀⠀⠀⠀⠀⠀⠀⠀⠀⠀⠀⠀⠀⠀⠀⠀⠀⠀⠀⠀⠀⢸⣿⣿⣿⣿⣿⣿⣿⣿⣿⣿⣿⣿⣿⣿⣿⣿⣿⣿⣿⣿⣿⣿⣿⣿⣿⣿⣿⣿⣿⣿⣧⠀⠀⠀⣿⣿⣿⣿⡇</a:t>
            </a:r>
            <a:br/>
            <a:r>
              <a:t>⠀⠀⠀⠀⠀⠀⠀⠀⠀⠀⠀⠀⠀⠀⠀⠀⠀⠀⠀⠀⠀⠀⠀⠀⠀⠀⠀⠀⠀⠀⠀⠀⠀⠀⠀⠀⠀⠀⠀⠀⠀⠀⠀⠀⠀⠀⠀⠀⠀⠀⠀⠐⣿⣿⣿⣿⣿⣿⣿⣿⣿⣿⣿⣿⣿⣿⣿⣿⣿⣿⣿⣿⣿⣿⣿⣿⣿⣿⣿⣿⣿⣿⣿⣧⠀⠀⣿⣿⣿⣿⡇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⠀⠀⠀⠀⠀⠀⠀⠀⠀⠀⠀⠀⠀⠀⠀⠀⠀⠀⠀⠀⠀⠀⠀⠀⠀⠀⠀⠀⠀⠀⠀⠀⠀⠀⠀⠀⠀⠀⠀⠀⠀⠀⠀⠀⠀⠀⠀⠀⠀⠀⠀⠀⣿⣿⣿⣿⣿⣿⣿⣿⣿⣿⣿⣿⣿⣿⣿⣿⣿⣿⣿⣿⣿⣿⣿⣿⣿⣿⣿⣿⣿⣿⣿⣿⡆⠀⣿⣿⣿⣿⡇</a:t>
            </a:r>
            <a:br/>
            <a:r>
              <a:t>⠀⠀⠀⠀⠀⠀⠀⠀⠀⠀⠀⠀⠀⠀⠀⠀⠀⠀⠀⠀⠀⠀⠀⠀⠀⠀⠀⠀⠀⠀⠀⠀⠀⠀⠀⠀⠀⠀⠀⠀⠀⠀⠀⠀⠀⠀⠀⠀⠀⠀⠀⠀⠹⣿⣿⣿⣿⣿⣿⡇⠹⣿⣿⣿⣿⣿⣿⣿⣿⣿⣿⣿⣿⣿⣿⣿⣿⣿⣿⣿⣿⣿⣿⣿⣿⣶⣿⣿⣿⣿⡇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⣿⣿⣿⣿⣿⣿⣿⣿⣿⣿⣿⣿⣿⣿⣿⣿⣿⣿⣿⣿⣿⣿⣿⣿⣿⣿⣿⣿⣿⣿⣿⣿⣿⣿⣿⣿⣿⣿⣿⣿⣿⣿⣿⣿⣿⣿⣿⣿⣿⣿⣿⣿⣿⠟⠀⠀⠀⠀⠀⠀⠀⠀⠀⠀⠀⠀⠀⠀⠀⠀⠀⠀⠀⠀⠀⠀⠈⢿⣿⣿⣿⣿⣿⣿⣿⣿⣿⣿⣿⣿⡇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⣿⣿⣿⣿⣿⣿⣿⣿⣿⣿⣿⣿⣿⣿⣿⣿⣿⣿⣿⣿⣿⣿⣿⣿⣿⣿⣿⣿⣿⣿⣿⣿⣿⣿⣿⣿⣿⣿⣿⣿⣿⣿⣿⣿⣿⣿⣿⣿⣿⣿⣿⣿⣿⡃⠀⠀⠀⠀⠀⠀⠀⠀⠀⠀⠀⠀⠀⠀⠀⠀⠀⠀⠀⠀⠀⠀⠀⠈⣿⣿⣿⣿⣿⣿⣿⣿⣿⣿⣿⣿⡇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⣿⣿⣿⣿⣿⣿⣿⣿⣿⣿⣿⣿⣿⣿⣿⣿⣿⣿⣿⣿⣿⣿⣿⣿⣿⣿⣿⣿⣿⣿⣿⣿⣿⣿⣿⣿⣿⣿⣿⣿⣿⣿⣿⣿⣿⣿⣿⣿⣿⣿⣿⣿⣿⡿⠗⠀⠀⠀⠀⠀⠀⠀⠀⠀⠀⠀⠀⠀⠀⠀⠀⠀⠀⠀⠀⠀⠀⠀⢀⣿⣿⣿⣿⣿⣿⣿⣿⣿⣿⣿⡇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⣿⣿⣿⣿⣿⣿⣿⣿⣿⣿⣿⣿⣿⣿⣿⣿⣿⣿⣿⣿⣿⣿⣿⣿⣿⣿⣿⣿⣿⣿⣿⣿⣿⣿⣿⣿⣿⣿⣿⣿⣿⣿⣿⣿⣿⣿⣿⣿⣿⣿⣿⣿⣿⡃⠀⠀⠀⠀⠀⠀⠀⠀⠀⠀⠀⠀⠀⠀⠀⠀⠀⠀⠀⠀⠀⠀⠀⢀⣿⣿⣿⣿⣿⣿⣿⣿⣿⣿⣿⣿⡇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⣿⣿⣿⣿⣿⣿⣿⣿⣿⣿⣿⣿⣿⣿⣿⣿⣿⣿⣿⣿⣿⣿⣿⣿⣿⣿⣿⣿⣿⣿⣿⣿⣿⣿⣿⣿⣿⣿⣿⣿⣿⣿⣿⣿⣿⣿⣿⣿⣿⣿⣿⣿⣿⣿⣾⣷⠂⣠⠀⠀⠀⠀⠀⠀⠀⠀⠀⠀⠀⠀⠀⠀⠀⠀⠀⠀⠸⣿⣿⣿⣿⣿⣿⣿⣿⣿⣿⣿⣿⣿⡇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⣿⣿⣿⣿⣿⣿⣿⣿⣿⣿⣿⣿⣿⣿⣿⣿⣿⣿⣿⣿⣿⣿⣿⣿⣿⣿⣿⣿⣿⣿⣿⣿⣿⣿⣿⣿⣿⣿⣿⣿⣿⣿⣿⣿⣿⣿⣿⣿⣿⣿⣿⣿⣿⣿⣿⣿⣿⠋⠀⠀⠀⠀⠀⠀⠀⠀⠀⠀⠀⠀⠀⠀⠀⠀⠀⠀⠀⠀⢼⣿⣿⣿⣿⣿⣿⣿⣿⣿⣿⣿⡇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⣿⣿⣿⣿⣿⣿⣿⣿⣿⣿⣿⣿⣿⣿⣿⣿⣿⣿⣿⣿⣿⣿⣿⣿⣿⣿⣿⣿⣿⣿⣿⣿⣿⣿⣿⣿⣿⣿⣿⣿⣿⣿⣿⣿⣿⣿⣿⣿⣿⣿⣿⣿⣿⣿⣿⠟⠁⠀⠀⠀⠀⠀⠀⠀⠀⠀⠀⠀⠀⠀⠀⠀⠀⠀⠀⠀⠐⣄⡸⣿⣿⣿⣿⣿⣿⣿⣿⣿⣿⣿⡇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⣿⣿⣿⣿⣿⣿⣿⣿⣿⣿⣿⣿⣿⣿⣿⣿⣿⣿⣿⣿⣿⣿⣿⣿⣿⣿⣿⣿⣿⣿⣿⣿⣿⣿⣿⣿⣿⣿⣿⣿⣿⣿⣿⣿⣿⣿⣿⣿⣿⣿⣿⣿⡿⠛⠁⠀⠀⠀⠀⠀⠀⠀⠀⠀⠀⠀⠀⠀⠀⠀⢂⠀⠀⠀⠀⣀⢀⡈⣿⣿⣿⣿⣿⣿⣿⣿⣿⣿⣿⣿⡇</a:t>
            </a:r>
            <a:br/>
            <a:r>
              <a:t>⣿⣿⣿⣿⣿⣿⣿⣿⣿⣿⣿⣿⣿⣿⣿⣿⣿⣿⣿⣿⣿⣿⣿⣿⣿⣿⣿⣿⣿⣿⣿⣿⣿⣿⣿⣿⣿⣿⣿⣿⣿⣿⣿⣿⣿⣿⣿⣿⣿⣿⣿⠋⠀⠀⠀⠀⠀⠀⠀⠀⠀⠀⠀⠀⠀⠀⠀⠀⠀⠀⢻⣦⣾⣧⣄⣿⣶⣿⣿⣿⣿⣿⣿⣿⣿⣿⣿⣿⣿⣿⡇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⣿⣿⣿⣿⣿⣿⣿⣿⣿⣿⣿⣿⣿⣿⣿⣿⣿⣿⣿⣿⣿⣿⣿⣿⣿⣿⣿⣿⣿⣿⣿⣿⣿⣿⣿⣿⣿⣿⣿⣿⣿⣿⣿⣿⣿⣿⣿⣿⣿⣦⠂⠀⠀⠀⠀⠀⠀⠀⠀⠀⠀⠀⠀⠀⠀⠀⠀⠀⠀⠀⠸⣿⣿⣿⣿⣿⣿⣿⣿⣿⣿⣿⣿⣿⣿⣿⣿⣿⣿⣿⡇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⣿⣿⣿⣿⣿⣿⣿⣿⣿⣿⣿⣿⣿⣿⣿⣿⣿⣿⣿⣿⣿⣿⣿⣿⣿⣿⣿⣿⣿⣿⣿⣿⣿⣿⣿⣿⣿⣿⣿⣿⣿⣿⣿⣿⣿⣿⣿⣿⣿⠇⠀⠀⠀⠀⠀⠀⠀⠀⠀⠀⠀⠀⠀⠀⠀⠀⠀⠀⠀⠀⠀⣿⣿⣿⣿⣿⣿⣿⣿⣿⣿⣿⣿⣿⣿⣿⣿⣿⣿⣿⡇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⣿⣿⣿⣿⣿⣿⣿⣿⣿⣿⣿⣿⣿⣿⣿⣿⣿⣿⣿⣿⣿⣿⣿⣿⣿⣿⣿⣿⣿⣿⣿⣿⣿⣿⣿⣿⣿⣿⣿⣿⣿⣿⣿⣿⣿⣿⣿⣿⠏⠀⠀⠀⠀⠀⠀⠀⠀⠀⠀⠀⠀⠀⠀⠀⠀⠀⠀⠀⠀⢠⢀⣼⣿⣿⣿⣿⣿⣿⣿⣿⣿⣿⣿⣿⣿⣿⣿⣿⣿⣿⡇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⣿⣿⣿⣿⣿⣿⣿⣿⣿⣿⣿⣿⣿⣿⣿⣿⣿⣿⣿⣿⣿⣿⣿⣿⣿⣿⣿⣿⣿⣿⣿⣿⣿⣿⣿⣿⣿⣿⣿⣿⣿⣿⣿⣿⣿⣿⣿⣿⠀⠀⠀⠀⠀⠀⠀⠀⠀⠀⠀⠀⠀⠀⠀⠀⠀⠀⠀⢀⣴⣿⣾⣿⣿⣿⣿⣿⣿⣿⣿⣿⣿⣿⣿⣿⣿⣿⣿⣿⣿⣿⡇</a:t>
            </a:r>
            <a:br/>
            <a:r>
              <a:t>⣿⣿⣿⣿⣿⣿⣿⣿⣿⣿⣿⣿⣿⣿⣿⣿⣿⣿⣿⣿⣿⣿⣿⣿⣿⣿⣿⡿⠟⠉⠉⠉⠉⠀⠘⣿⣿⣿⣿⣿⣿⣿⣿⣿⣿⣿⣿⣿⠀⠀⠀⠀⠀⠀⠀⠀⠀⠀⠀⠀⠀⠀⠀⠀⠀⠀⠀⣿⣿⣿⣿⣿⣿⣿⣿⣿⣿⣿⣿⣿⣿⣿⣿⣿⣿⣿⣿⣿⣿⣿⡇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⣿⣿⣿⣿⣿⣿⣿⣿⣿⣿⣿⣿⣿⣿⣿⣿⣿⣿⣿⣿⣿⣿⣿⣿⣿⣿⡿⠁⠀⠀⠀⠀⠀⠀⠀⠹⣿⣿⣿⣿⣿⣿⣿⣿⣿⣿⣿⣿⡀⠀⠀⠀⠀⠀⠀⠀⠀⠀⠀⠀⠀⠀⠀⠀⠀⠀⠀⢿⣿⣿⣿⣿⣿⣿⣿⣿⣿⣿⣿⣿⣿⣿⣿⣿⣿⣿⣿⣿⣿⣿⡇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⣿⣿⣿⣿⣿⣿⣿⣿⣿⣿⣿⣿⣿⣿⣿⣿⣿⣿⣿⣿⣿⣿⣿⣿⣿⣿⠃⠀⠀⠀⠀⠀⠀⠀⠀⢀⣿⣿⣿⣿⣿⣿⣿⣿⣿⣿⣿⣿⣇⠀⠀⠀⠀⠀⠀⠀⠀⠀⠀⠀⠀⠀⠀⠀⠀⢀⣶⣾⣿⣿⣿⣿⣿⣿⣿⣿⣿⣿⣿⣿⣿⣿⣿⣿⣿⣿⣿⣿⣿⣿⡇</a:t>
            </a:r>
            <a:br/>
            <a:r>
              <a:t>⣿⣿⣿⣿⣿⣿⣿⣿⣿⣿⣿⣿⣿⣿⣿⣿⣿⣿⣿⣿⣿⣿⣿⣿⣿⣿⠀⠀⠀⠀⠀⠀⠀⠀⣲⣿⣿⣿⣿⣿⣿⣿⣿⣿⣿⣿⣿⣿⣿⡀⠀⠀⠀⠀⠀⠀⠀⠀⠀⠀⠀⠀⠀⠀⠀⢸⣿⣿⣿⣿⣿⣿⣿⣿⣿⣿⣿⣿⣿⣿⣿⣿⣿⣿⣿⣿⣿⣿⣿⣿⡇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⣿⣿⣿⣿⣿⣿⣿⣿⣿⣿⣿⣿⣿⣿⣿⣿⣿⣿⣿⣿⣿⣿⣿⣿⣿⡇⠀⠀⠀⠀⠀⠀⠀⢸⣿⣿⣿⣿⣿⣿⣿⣿⣿⣿⣿⣿⣿⣿⣿⡇⠀⠀⠀⠀⠀⠀⠀⠀⠀⠀⠀⠀⠀⠀⠀⢸⣿⣿⣿⣿⣿⣿⣿⣿⣿⣿⣿⣿⣿⣿⣿⣿⣿⣿⣿⣿⣿⣿⣿⣿⡇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⣿⣿⣿⣿⣿⣿⣿⣿⣿⣿⣿⣿⣿⣿⣿⣿⣿⣿⣿⣿⣿⣿⣿⣿⣿⠁⠀⠀⠀⠀⠀⠀⠀⠈⣿⣿⣿⣿⣿⣿⣿⣿⣿⣿⣿⣿⣿⣿⣿⡇⠀⠀⠀⠀⠀⠀⠀⠀⠀⠀⠀⠀⠀⠀⠀⢸⣿⣿⣿⣿⣿⣿⣿⣿⣿⣿⣿⣿⣿⣿⣿⣿⣿⣿⣿⣿⣿⣿⣿⣿⡇</a:t>
            </a:r>
            <a:br/>
            <a:r>
              <a:t>⣿⣿⣿⣿⣿⣿⣿⣿⣿⣿⣿⣿⣿⣿⣿⣿⣿⣿⣿⣿⣿⣿⣿⣿⡏⠀⠀⠀⠀⠀⠀⠀⠀⠀⢻⣿⣿⣿⣿⣿⣿⣿⣿⣿⣿⣿⡿⠿⠛⠃⠀⠀⠀⠀⠀⠀⠀⠀⠀⠀⠀⠀⠀⠀⠀⢸⣿⣿⣿⣿⣿⣿⣿⣿⣿⣿⣿⣿⣿⣿⣿⣿⣿⣿⣿⣿⣿⣿⣿⣿⡇</a:t>
            </a:r>
            <a:br/>
            <a:r>
              <a:t>⣿⣿⣿⣿⣿⣿⣿⣿⣿⣿⣿⣿⣿⣿⣿⣿⣿⣿⣿⣿⣿⣿⣿⡿⠀⠀⠀⠀⠀⠀⠀⠀⠀⠀⠈⠛⠛⠛⠿⠿⠿⠛⠛⠉⠉⠀⠀⠀⠀⠀⠀⠀⠀⠀⠀⠀⠀⠀⠀⠀⠀⠀⠀⠀⠀⠀⢻⣿⣿⣿⣿⣿⣿⣿⣿⣿⣿⣿⣿⣿⣿⣿⣿⣿⣿⣿⣿⣿⣿⣿⡇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⣿⣿⣿⣿⣿⣿⣿⣿⣿⣿⣿⣿⣿⣿⣿⣿⣿⣿⣿⣿⣿⣿⣿⡄⠀⠀⠀⠀⠀⠀⠀⠀⠀⠀⠀⠀⠀⠀⠀⠀⠀⠀⠀⠀⠀⠀⠀⠀⠀⠀⠀⠀⠀⠀⠀⠀⠀⠀⠀⠀⠀⠀⠀⠀⠀⠀⠀⠀⠹⣿⣿⣿⣿⣿⣿⣿⣿⣿⣿⣿⣿⣿⣿⣿⣿⣿⣿⣿⣿⣿⡇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⣿⣿⣿⣿⣿⣿⣿⣿⣿⣿⣿⣿⣿⣿⣿⣿⣿⣿⣿⣿⣿⣿⣿⡇⠀⠀⠀⠀⠀⠀⠀⠀⠀⠀⠀⠀⠀⠀⠀⠀⠀⠀⠀⠀⠀⠀⠀⠀⠀⠀⠀⠀⠀⠀⠀⠀⠀⠀⠀⠀⠀⠀⠀⠀⠀⠀⠀⠀⠀⠙⣿⣿⣿⣿⣿⣿⣿⣿⣿⣿⣿⣿⣿⣿⣿⣿⣿⣿⣿⣿⡇</a:t>
            </a:r>
            <a:br/>
            <a:r>
              <a:t>⣿⣿⣿⣿⣿⣿⣿⣿⣿⣿⣿⣿⣿⣿⣿⣿⣿⣿⣿⣿⣿⣿⣿⣧⠀⠀⡀⡀⠀⠀⠀⠀⠀⠀⠀⠀⠀⠀⢠⣴⣶⣶⣶⣿⣿⣿⣿⣿⣿⠀⠀⠀⠀⠀⠀⠀⠀⠀⠀⠀⠀⠀⠀⠀⠀⠀⠀⠀⠀⠀⠈⢿⣿⣿⣿⣿⣿⣿⣿⣿⣿⣿⣿⣿⣿⣿⣿⣿⣿⣿⡇</a:t>
            </a:r>
            <a:br/>
            <a:r>
              <a:t>⣿⣿⣿⣿⣿⣿⣿⣿⣿⣿⣿⣿⣿⣿⣿⣿⣿⣿⣿⣿⣿⣿⣿⣿⣆⠀⢧⠀⠀⠀⠀⠀⠀⠀⠀⠀⠀⠀⠘⣿⣿⣿⣿⣿⣿⣿⣿⣿⡏⠀⠀⠀⠀⠀⠀⠀⠀⠀⠀⠀⠀⠀⠀⠀⠀⠀⠀⠀⠀⠀⠀⠈⢻⣿⣿⣿⣿⣿⣿⣿⣿⣿⣿⣿⣿⣿⣿⣿⣿⣿⡇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⣿⣿⣿⣿⣿⣿⣿⣿⣿⣿⣿⣿⣿⣿⣿⣿⣿⣿⣿⣿⣿⣿⣿⣿⣿⣿⣿⣿⣿⣿⣿⣿⣿⣿⣿⣿⣿⣿⣿⣿⣿⣿⣿⣿⣿⣿⣿⣿⣿⣿⣿⣿⣿⣯⠔⠀⠀⠀⠀⠀⠀⠀⠀⠀⠀⠀⠀⠀⠀⠀⠀⠀⠀⠀⠀⠀⠀⠀⢻⣿⣿⣿⣿⣿⣿⣿⣿⣿⣿⣿⡇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⣿⣿⣿⣿⣿⣿⣿⣿⣿⣿⣿⣿⣿⣿⣿⣿⣿⣿⣿⣿⣿⣿⣿⣿⣿⣿⣿⣿⣿⣿⣿⣿⣿⣿⣿⣿⣿⣿⣿⣿⣿⣿⣿⣿⣿⣿⣿⣿⣿⣿⣿⣿⣿⣷⠂⠀⠀⠀⠀⠀⠀⠀⠀⠀⠀⠀⠀⠀⠀⠀⠀⠀⠀⠀⠀⠀⠀⠀⠈⣿⣿⣿⣿⣿⣿⣿⣿⣿⣿⣿⡇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⣿⣿⣿⣿⣿⣿⣿⣿⣿⣿⣿⣿⣿⣿⣿⣿⣿⣿⣿⣿⣿⣿⣿⣿⣿⣿⣿⣿⣿⣿⣿⣿⣿⣿⣿⣿⣿⣿⣿⣿⣿⣿⣿⣿⣿⣿⣿⣿⣿⣿⣿⣿⣿⣿⣷⡄⠀⠀⠀⠀⠀⠀⠀⠀⠀⠀⠀⠀⠀⠀⠀⠀⠀⠀⠀⠀⠀⠀⠀⢸⣿⣿⣿⣿⣿⣿⣿⣿⣿⣿⡇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⣿⣿⣿⣿⣿⣿⣿⣿⣿⣿⣿⣿⣿⣿⣿⣿⣿⣿⣿⣿⣿⣿⣿⣿⣿⣿⣿⣿⣿⣿⣿⣿⣿⣿⣿⣿⣿⣿⣿⣿⣿⣿⣿⣿⣿⣿⣿⣿⣿⣿⣿⣿⣿⡟⠋⠁⠀⠀⠀⠀⠀⠀⠀⠀⠀⠀⠀⠀⠀⠀⠀⠀⠀⠀⠀⠀⠀⠀⠀⢸⣿⣿⣿⣿⣿⣿⣿⣿⣿⣿⡇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⣿⣿⣿⣿⣿⣿⣿⣿⣿⣿⣿⣿⣿⣿⣿⣿⣿⣿⣿⣿⣿⣿⣿⣿⣿⣿⣿⣿⣿⣿⣿⣿⣿⣿⣿⣿⣿⣿⣿⣿⣿⣿⣿⣿⣿⣿⣿⣿⣿⣿⣿⣿⣿⣷⠀⠀⠀⠀⠀⠀⠀⠀⠀⠀⠀⠀⠀⠀⠀⠀⠀⠀⠀⠀⠀⠀⠀⠀⠀⣿⣿⣿⣿⣿⣿⣿⣿⣿⣿⣿⡇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⣿⣿⣿⣿⣿⣿⣿⣿⣿⣿⣿⣿⣿⣿⣿⣿⣿⣿⣿⣿⣿⣿⣿⣿⣿⣿⣿⣿⣿⣿⣿⣿⣿⣿⣿⣿⣿⣿⣿⣿⣿⣿⣿⣿⣿⣿⣿⣿⣿⣿⣿⣿⣿⣿⠀⠀⠀⠀⠀⠀⠀⠀⠀⠀⠀⠀⠀⠀⠀⠀⠀⠀⠀⠀⠀⠀⠀⠀⣼⣿⣿⣿⣿⣿⣿⣿⣿⣿⣿⣿⡇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⣿⣿⣿⣿⣿⣿⣿⣿⣿⣿⣿⣿⣿⣿⣿⣿⣿⣿⣿⣿⣿⣿⣿⣿⣿⣿⣿⣿⣿⣿⣿⣿⣿⣿⣿⣿⣿⣿⣿⣿⣿⣿⣿⣿⣿⣿⣿⣿⣿⣿⣿⣿⣿⣿⡄⠀⠀⠀⠀⠀⠀⠀⠀⠀⠀⠀⠀⠀⠀⠀⠀⠀⠀⠀⠀⠀⠀⢰⣿⣿⣿⣿⣿⣿⣿⣿⣿⣿⣿⣿⡇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⣿⣿⣿⣿⣿⣿⣿⣿⣿⣿⣿⣿⣿⣿⣿⣿⣿⣿⣿⣿⣿⣿⣿⣿⣿⣿⣿⣿⣿⣿⣿⣿⣿⣿⣿⣿⣿⣿⣿⣿⣿⣿⣿⣿⣿⣿⣿⣿⣿⣿⣿⣿⣿⣿⣧⣀⣀⠀⠀⠀⠀⠀⠀⠀⠀⠀⠀⠀⠀⠀⠀⠀⠀⠀⠀⠀⠀⣿⣿⣿⣿⣿⣿⣿⣿⣿⣿⣿⣿⣿⡇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⣿⣿⣿⣿⣿⣿⣿⣿⣿⣿⣿⣿⣿⣿⣿⣿⣿⣿⣿⣿⣿⣿⣿⣿⣿⣿⣿⣿⣿⣿⣿⣿⣿⣿⣿⣿⣿⣿⣿⣿⣿⣿⣿⣿⣿⣿⣿⣿⣿⣿⣿⣿⣿⣿⣿⣿⣯⣴⡂⠀⠀⠀⠀⠀⠀⠀⠀⠀⠀⠀⠀⠀⠀⠀⠀⠀⠀⢹⣿⣿⣿⣿⣿⣿⣿⣿⣿⣿⣿⣿⡇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⣿⣿⣿⣿⣿⣿⣿⣿⣿⣿⣿⣿⣿⣿⣿⣿⣿⣿⣿⣿⣿⣿⣿⣿⣿⣿⣿⣿⣿⣿⣿⣿⣿⣿⣿⣿⣿⣿⣿⣿⣿⣿⣿⣿⣿⣿⣿⣿⣿⣿⣿⣿⣿⣿⣿⣿⣿⣿⠇⠀⠀⠀⠀⠀⠀⠀⠀⠀⠀⠀⠀⠀⠀⠀⠀⠀⠀⠀⠹⣿⣿⣿⣿⣿⣿⣿⣿⣿⣿⣿⡇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⣿⣿⣿⣿⣿⣿⣿⣿⣿⣿⣿⣿⣿⣿⣿⣿⣿⣿⣿⣿⣿⣿⣿⣿⣿⣿⣿⣿⣿⣿⣿⣿⣿⣿⣿⣿⣿⣿⣿⣿⣿⣿⣿⣿⣿⣿⣿⣿⣿⣿⣿⣿⣿⣿⣿⣿⣿⠇⠀⠀⠀⠀⠀⠀⠀⠀⠀⠀⠀⠀⠀⠀⠀⠀⠀⠀⠀⠀⠀⣿⣿⣿⣿⣿⣿⣿⣿⣿⣿⣿⡇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⣿⣿⣿⣿⣿⣿⣿⣿⣿⣿⣿⣿⣿⣿⣿⣿⣿⣿⣿⣿⣿⣿⣿⣿⣿⣿⣿⣿⣿⣿⣿⣿⣿⣿⣿⣿⣿⣿⣿⣿⣿⣿⣿⣿⣿⣿⣿⣿⣿⣿⣿⣿⣿⣿⣿⠟⠁⠀⠀⠀⠀⠀⠀⠀⠀⠀⠀⠀⠀⠀⠀⠀⠀⠀⠀⠀⠀⠐⣦⣸⣿⣿⣿⣿⣿⣿⣿⣿⣿⣿⡇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⣿⣿⣿⣿⣿⣿⣿⣿⣿⣿⣿⣿⣿⣿⣿⣿⣿⣿⣿⣿⣿⣿⣿⣿⣿⣿⣿⣿⣿⣿⣿⣿⣿⣿⣿⣿⣿⣿⣿⣿⣿⣿⣿⣿⣿⣿⣿⣿⣿⣿⣿⣿⡿⠋⠀⠀⠀⠀⠀⠀⠀⠀⠀⠀⠀⠀⠀⠀⠀⠀⠈⣆⠀⣄⠀⢠⣄⢦⣸⣿⣿⣿⣿⣿⣿⣿⣿⣿⣿⣿⡇</a:t>
            </a:r>
            <a:br/>
            <a:r>
              <a:t>⣿⣿⣿⣿⣿⣿⣿⣿⣿⣿⣿⣿⣿⣿⣿⣿⣿⣿⣿⣿⣿⣿⣿⣿⣿⣿⣿⣿⣿⣿⣿⣿⣿⣿⣿⣿⣿⣿⣿⣿⣿⣿⣿⣿⣿⣿⣿⣿⣿⣿⣿⠏⠀⠀⠀⠀⠀⠀⠀⠀⠀⠀⠀⠀⠀⠀⠀⠀⠀⠀⠀⢿⣿⣿⣷⣼⣿⣿⣿⣿⣿⣿⣿⣿⣿⣿⣿⣿⣿⣿⡇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⣿⣿⣿⣿⣿⣿⣿⣿⣿⣿⣿⣿⣿⣿⣿⣿⣿⣿⣿⣿⣿⣿⣿⣿⣿⣿⣿⣿⣿⣿⣿⣿⣿⣿⣿⣿⣿⣿⣿⣿⣿⣿⣿⣿⣿⣿⣿⣿⣿⡟⠁⠀⠀⠀⠀⠀⠀⠀⠀⠀⠀⠀⠀⠀⠀⠀⠀⠀⠀⠀⠀⢼⣿⣿⣿⣿⣿⣿⣿⣿⣿⣿⣿⣿⣿⣿⣿⣿⣿⣿⡇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⣿⣿⣿⣿⣿⣿⣿⣿⣿⣿⣿⣿⣿⣿⣿⣿⣿⣿⣿⣿⣿⣿⣿⣿⣿⣿⣿⣿⣿⣿⣿⣿⣿⣿⣿⣿⣿⣿⣿⣿⣿⣿⣿⣿⣿⣿⣿⣿⣿⣿⡞⠀⠀⠀⠀⠀⠀⠀⠀⠀⠀⠀⠀⠀⠀⠀⠀⠀⠀⠀⠀⢸⣿⣿⣿⣿⣿⣿⣿⣿⣿⣿⣿⣿⣿⣿⣿⣿⣿⣿⡇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⣿⣿⣿⣿⣿⣿⣿⣿⣿⣿⣿⣿⣿⣿⣿⣿⣿⣿⣿⣿⣿⣿⣿⣿⣿⣿⣿⣿⣿⣿⣿⣿⣿⣿⣿⣿⣿⣿⣿⣿⣿⣿⣿⣿⣿⣿⣿⣿⡿⠀⠀⠀⠀⠀⠀⠀⠀⠀⠀⠀⠀⠀⠀⠀⠀⠀⠀⠀⠀⢀⣆⣰⣿⣿⣿⣿⣿⣿⣿⣿⣿⣿⣿⣿⣿⣿⣿⣿⣿⣿⡇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⣿⣿⣿⣿⣿⣿⣿⣿⣿⣿⣿⣿⣿⣿⣿⣿⣿⣿⣿⣿⣿⣿⣿⣿⣿⣿⣿⣿⣿⣿⣿⣿⣿⣿⣿⣿⣿⣿⣿⣿⣿⣿⣿⣿⣿⣿⣿⣿⡇⠀⠀⠀⠀⠀⠀⠀⠀⠀⠀⠀⠀⠀⠀⠀⠀⠀⠀⢀⣴⣿⣿⣿⣿⣿⣿⣿⣿⣿⣿⣿⣿⣿⣿⣿⣿⣿⣿⣿⣿⣿⡇</a:t>
            </a:r>
            <a:br/>
            <a:r>
              <a:t>⣿⣿⣿⣿⣿⣿⣿⣿⣿⣿⣿⣿⣿⣿⣿⣿⣿⣿⣿⣿⣿⣿⣿⣿⣿⣿⣿⣿⣿⠿⠿⠿⠛⠋⠻⣿⣿⣿⣿⣿⣿⣿⣿⣿⣿⣿⣿⣿⡇⠀⠀⠀⠀⠀⠀⠀⠀⠀⠀⠀⠀⠀⠀⠀⠀⠀⠀⢸⣿⣿⣿⣿⣿⣿⣿⣿⣿⣿⣿⣿⣿⣿⣿⣿⣿⣿⣿⣿⣿⣿⡇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⣿⣿⣿⣿⣿⣿⣿⣿⣿⣿⣿⣿⣿⣿⣿⣿⣿⣿⣿⣿⣿⣿⣿⣿⣿⣿⣿⠏⠀⠀⠀⠀⠀⠀⠀⢿⣿⣿⣿⣿⣿⣿⣿⣿⣿⣿⣿⣿⣷⠀⠀⠀⠀⠀⠀⠀⠀⠀⠀⠀⠀⠀⠀⠀⠀⠀⠀⠈⢿⣿⣿⣿⣿⣿⣿⣿⣿⣿⣿⣿⣿⣿⣿⣿⣿⣿⣿⣿⣿⣿⡇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⣿⣿⣿⣿⣿⣿⣿⣿⣿⣿⣿⣿⣿⣿⣿⣿⣿⣿⣿⣿⣿⣿⣿⣿⣿⣿⡏⠀⠀⠀⠀⠀⠀⠀⠀⠈⣿⣿⣿⣿⣿⣿⣿⣿⣿⣿⣿⣿⣿⡆⠀⠀⠀⠀⠀⠀⠀⠀⠀⠀⠀⠀⠀⠀⠀⠀⢸⣿⣿⣿⣿⣿⣿⣿⣿⣿⣿⣿⣿⣿⣿⣿⣿⣿⣿⣿⣿⣿⣿⣿⡇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⣿⣿⣿⣿⣿⣿⣿⣿⣿⣿⣿⣿⣿⣿⣿⣿⣿⣿⣿⣿⣿⣿⣿⣿⣿⣿⠀⠀⠀⠀⠀⠀⠀⠀⣀⣼⣿⣿⣿⣿⣿⣿⣿⣿⣿⣿⣿⣿⣿⣿⠀⠀⠀⠀⠀⠀⠀⠀⠀⠀⠀⠀⠀⠀⠀⠀⣿⣿⣿⣿⣿⣿⣿⣿⣿⣿⣿⣿⣿⣿⣿⣿⣿⣿⣿⣿⣿⣿⣿⣿⡇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⣿⣿⣿⣿⣿⣿⣿⣿⣿⣿⣿⣿⣿⣿⣿⣿⣿⣿⣿⣿⣿⣿⣿⣿⣿⡟⠀⠀⠀⠀⠀⠀⠀⢠⣾⣿⣿⣿⣿⣿⣿⣿⣿⣿⣿⣿⣿⣿⣿⣿⠀⠀⠀⠀⠀⠀⠀⠀⠀⠀⠀⠀⠀⠀⠀⠀⣿⣿⣿⣿⣿⣿⣿⣿⣿⣿⣿⣿⣿⣿⣿⣿⣿⣿⣿⣿⣿⣿⣿⣿⡇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⣿⣿⣿⣿⣿⣿⣿⣿⣿⣿⣿⣿⣿⣿⣿⣿⣿⣿⣿⣿⣿⣿⣿⣿⣿⠇⠀⠀⠀⠀⠀⠀⠀⠘⣿⣿⣿⣿⣿⣿⣿⣿⣿⣿⣿⣿⣿⣿⣿⣿⡄⠀⠀⠀⠀⠀⠀⠀⠀⠀⠀⠀⠀⠀⠀⠀⢹⣿⣿⣿⣿⣿⣿⣿⣿⣿⣿⣿⣿⣿⣿⣿⣿⣿⣿⣿⣿⣿⣿⣿⡇</a:t>
            </a:r>
            <a:br/>
            <a:r>
              <a:t>⣿⣿⣿⣿⣿⣿⣿⣿⣿⣿⣿⣿⣿⣿⣿⣿⣿⣿⣿⣿⣿⣿⣿⣿⡿⠀⠀⠀⠀⠀⠀⠀⠀⠀⢻⣿⣿⣿⣿⣿⣿⣿⣿⣿⣿⣿⣿⠿⠟⠋⠁⠀⠀⠀⠀⠀⠀⠀⠀⠀⠀⠀⠀⠀⠀⠀⢸⣿⣿⣿⣿⣿⣿⣿⣿⣿⣿⣿⣿⣿⣿⣿⣿⣿⣿⣿⣿⣿⣿⣿⡇</a:t>
            </a:r>
            <a:br/>
            <a:r>
              <a:t>⣿⣿⣿⣿⣿⣿⣿⣿⣿⣿⣿⣿⣿⣿⣿⣿⣿⣿⣿⣿⣿⣿⣿⣿⠃⠀⠀⠀⠀⠀⠀⠀⠀⠀⠈⠿⢿⣿⣿⣿⣿⣿⠿⠟⠋⠉⠀⠀⠀⠀⠀⠀⠀⠀⠀⠀⠀⠀⠀⠀⠀⠀⠀⠀⠀⠀⠀⢻⣿⣿⣿⣿⣿⣿⣿⣿⣿⣿⣿⣿⣿⣿⣿⣿⣿⣿⣿⣿⣿⣿⡇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⣿⣿⣿⣿⣿⣿⣿⣿⣿⣿⣿⣿⣿⣿⣿⣿⣿⣿⣿⣿⣿⣿⣿⡏⠀⠀⠀⠀⠀⠀⠀⠀⠀⠀⠀⠀⠀⠀⠀⠀⠀⠀⠀⠀⠀⠀⠀⠀⠀⠀⠀⠀⠀⠀⠀⠀⠀⠀⠀⠀⠀⠀⠀⠀⠀⠀⠀⠈⣿⣿⣿⣿⣿⣿⣿⣿⣿⣿⣿⣿⣿⣿⣿⣿⣿⣿⣿⣿⣿⣿⡇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⣿⣿⣿⣿⣿⣿⣿⣿⣿⣿⣿⣿⣿⣿⣿⣿⣿⣿⣿⣿⣿⣿⣿⠃⠀⠀⠀⠀⠀⠀⠀⠀⠀⠀⠀⠀⠀⠀⠀⠀⠀⠀⠀⠀⠀⠀⠀⠀⠀⠀⠀⠀⠀⠀⠀⠀⠀⠀⠀⠀⠀⠀⠀⠀⠀⠀⠀⠀⠻⣿⣿⣿⣿⣿⣿⣿⣿⣿⣿⣿⣿⣿⣿⣿⣿⣿⣿⣿⣿⣿⡇</a:t>
            </a:r>
            <a:br/>
            <a:r>
              <a:t>⣿⣿⣿⣿⣿⣿⣿⣿⣿⣿⣿⣿⣿⣿⣿⣿⣿⣿⣿⣿⣿⣿⣿⡄⠀⠀⠀⠀⠀⠀⠀⠀⠀⠀⠀⠀⠀⠀⠀⠀⠀⠀⠀⠀⠀⠀⠀⠀⠀⠀⠀⠀⠀⠀⠀⠀⠀⠀⠀⠀⠀⠀⠀⠀⠀⠀⠀⠀⠀⠹⣿⣿⣿⣿⣿⣿⣿⣿⣿⣿⣿⣿⣿⣿⣿⣿⣿⣿⣿⣿⡇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⣿⣿⣿⣿⣿⣿⣿⣿⣿⣿⣿⣿⣿⣿⣿⣿⣿⣿⣿⣿⣿⣿⣿⡇⠀⠀⠀⠀⠀⠀⠀⠀⠀⠀⠀⠀⠀⠀⠀⠀⠀⠀⠀⠀⠀⠀⠀⠀⠀⠀⠀⠀⠀⠀⠀⠀⠀⠀⠀⠀⠀⠀⠀⠀⠀⠀⠀⠀⠀⠀⠘⢿⣿⣿⣿⣿⣿⣿⣿⣿⣿⣿⣿⣿⣿⣿⣿⣿⣿⣿⡇</a:t>
            </a:r>
            <a:br/>
            <a:r>
              <a:t>⣿⣿⣿⣿⣿⣿⣿⣿⣿⣿⣿⣿⣿⣿⣿⣿⣿⣿⣿⣿⣿⣿⣿⡇⠀⠀⠀⠀⠇⠀⠀⠀⠀⠀⠀⠀⠀⠀⠀⢀⣀⣤⣤⣤⣶⣶⣶⣶⣿⡇⠀⠀⠀⠀⠀⠀⠀⠀⠀⠀⠀⠀⠀⠀⠀⠀⠀⠀⠀⠀⠀⠈⢿⣿⣿⣿⣿⣿⣿⣿⣿⣿⣿⣿⣿⣿⣿⣿⣿⣿⡇</a:t>
            </a:r>
            <a:br/>
            <a:r>
              <a:t>⣿⣿⣿⣿⣿⣿⣿⣿⣿⣿⣿⣿⣿⣿⣿⣿⣿⣿⣿⣿⣿⣿⣿⣿⡄⠀⣆⡇⠀⠀⠀⠀⠀⠀⠀⠀⠀⠀⠀⢿⣿⣿⣿⣿⣿⣿⣿⣿⣿⠁⠀⠀⠀⠀⠀⠀⠀⠀⠀⠀⠀⠀⠀⠀⠀⠀⠀⠀⠀⠀⠀⠀⠀⢻⣿⣿⣿⣿⣿⣿⣿⣿⣿⣿⣿⣿⣿⣿⣿⣿⡇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⣿⣿⣿⣿⣿⣿⣿⣿⣿⣿⣿⣿⣿⣿⣿⣿⣿⣿⣿⣿⣿⣿⣿⣿⣿⣿⣿⣿⣿⣿⣿⣿⣿⣿⣿⣿⣿⣿⣿⣿⣿⣿⣿⣿⣿⣿⣿⣿⣿⣿⣿⣿⣿⣿⠖⠁⠀⠀⠀⠀⠀⠀⠀⠀⠀⠀⠀⠀⠀⠀⠀⠀⠀⠀⠀⠀⠀⠀⠘⣿⣿⣿⣿⣿⣿⣿⣿⣿⣿⣿⡇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⣿⣿⣿⣿⣿⣿⣿⣿⣿⣿⣿⣿⣿⣿⣿⣿⣿⣿⣿⣿⣿⣿⣿⣿⣿⣿⣿⣿⣿⣿⣿⣿⣿⣿⣿⣿⣿⣿⣿⣿⣿⣿⣿⣿⣿⣿⣿⣿⣿⣿⣿⣿⣿⣿⣿⣦⠀⠀⠀⠀⠀⠀⠀⠀⠀⠀⠀⠀⠀⠀⠀⠀⠀⠀⠀⠀⠀⠀⠀⠀⣿⣿⣿⣿⣿⣿⣿⣿⣿⣿⡇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⣿⣿⣿⣿⣿⣿⣿⣿⣿⣿⣿⣿⣿⣿⣿⣿⣿⣿⣿⣿⣿⣿⣿⣿⣿⣿⣿⣿⣿⣿⣿⣿⣿⣿⣿⣿⣿⣿⣿⣿⣿⣿⣿⣿⣿⣿⣿⣿⣿⣿⣿⣿⣿⣿⠉⠀⠀⠀⠀⠀⠀⠀⠀⠀⠀⠀⠀⠀⠀⠀⠀⠀⠀⠀⠀⠀⠀⠀⠀⢠⣿⣿⣿⣿⣿⣿⣿⣿⣿⣿⡇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⣿⣿⣿⣿⣿⣿⣿⣿⣿⣿⣿⣿⣿⣿⣿⣿⣿⣿⣿⣿⣿⣿⣿⣿⣿⣿⣿⣿⣿⣿⣿⣿⣿⣿⣿⣿⣿⣿⣿⣿⣿⣿⣿⣿⣿⣿⣿⣿⣿⣿⣿⣿⣿⣿⠇⠀⠀⠀⠀⠀⠀⠀⠀⠀⠀⠀⠀⠀⠀⠀⠀⠀⠀⠀⠀⠀⠀⠀⠀⣼⣿⣿⣿⣿⣿⣿⣿⣿⣿⣿⡇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⣿⣿⣿⣿⣿⣿⣿⣿⣿⣿⣿⣿⣿⣿⣿⣿⣿⣿⣿⣿⣿⣿⣿⣿⣿⣿⣿⣿⣿⣿⣿⣿⣿⣿⣿⣿⣿⣿⣿⣿⣿⣿⣿⣿⣿⣿⣿⣿⣿⣿⣿⣿⣿⣿⡆⠀⠀⠀⠀⠀⠀⠀⠀⠀⠀⠀⠀⠀⠀⠀⠀⠀⠀⠀⠀⠀⠀⠀⣰⣿⣿⣿⣿⣿⣿⣿⣿⣿⣿⣿⡇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⣿⣿⣿⣿⣿⣿⣿⣿⣿⣿⣿⣿⣿⣿⣿⣿⣿⣿⣿⣿⣿⣿⣿⣿⣿⣿⣿⣿⣿⣿⣿⣿⣿⣿⣿⣿⣿⣿⣿⣿⣿⣿⣿⣿⣿⣿⣿⣿⣿⣿⣿⣿⣿⣿⡇⠀⠀⠀⠀⠀⠀⠀⠀⠀⠀⠀⠀⠀⠀⠀⠀⠀⠀⠀⠀⠀⠀⢠⣿⣿⣿⣿⣿⣿⣿⣿⣿⣿⣿⣿⡇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⣿⣿⣿⣿⣿⣿⣿⣿⣿⣿⣿⣿⣿⣿⣿⣿⣿⣿⣿⣿⣿⣿⣿⣿⣿⣿⣿⣿⣿⣿⣿⣿⣿⣿⣿⣿⣿⣿⣿⣿⣿⣿⣿⣿⣿⣿⣿⣿⣿⣿⣿⣿⣿⣿⣷⣤⣤⠄⠀⠀⠀⠀⠀⠀⠀⠀⠀⠀⠀⠀⠀⠀⠀⠀⠀⠀⠀⢸⣿⣿⣿⣿⣿⣿⣿⣿⣿⣿⣿⣿⡇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⣿⣿⣿⣿⣿⣿⣿⣿⣿⣿⣿⣿⣿⣿⣿⣿⣿⣿⣿⣿⣿⣿⣿⣿⣿⣿⣿⣿⣿⣿⣿⣿⣿⣿⣿⣿⣿⣿⣿⣿⣿⣿⣿⣿⣿⣿⣿⣿⣿⣿⣿⣿⣿⣿⣿⣿⣯⣶⣇⠀⠀⠀⠀⠀⠀⠀⠀⠀⠀⠀⠀⠀⠀⠀⠀⠀⠀⠈⣿⣿⣿⣿⣿⣿⣿⣿⣿⣿⣿⣿⡇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⣿⣿⣿⣿⣿⣿⣿⣿⣿⣿⣿⣿⣿⣿⣿⣿⣿⣿⣿⣿⣿⣿⣿⣿⣿⣿⣿⣿⣿⣿⣿⣿⣿⣿⣿⣿⣿⣿⣿⣿⣿⣿⣿⣿⣿⣿⣿⣿⣿⣿⣿⣿⣿⣿⣿⣿⣿⣿⠿⠀⠀⠀⠀⠀⠀⠀⠀⠀⠀⠀⠀⠀⠀⠀⠀⠀⠀⠀⠈⢿⣿⣿⣿⣿⣿⣿⣿⣿⣿⣿⡇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⣿⣿⣿⣿⣿⣿⣿⣿⣿⣿⣿⣿⣿⣿⣿⣿⣿⣿⣿⣿⣿⣿⣿⣿⣿⣿⣿⣿⣿⣿⣿⣿⣿⣿⣿⣿⣿⣿⣿⣿⣿⣿⣿⣿⣿⣿⣿⣿⣿⣿⣿⣿⣿⣿⣿⣿⣿⠟⠀⠀⠀⠀⠀⠀⠀⠀⠀⠀⠀⠀⠀⠀⠀⠀⠀⠀⠀⠀⠀⢹⣿⣿⣿⣿⣿⣿⣿⣿⣿⣿⡇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⣿⣿⣿⣿⣿⣿⣿⣿⣿⣿⣿⣿⣿⣿⣿⣿⣿⣿⣿⣿⣿⣿⣿⣿⣿⣿⣿⣿⣿⣿⣿⣿⣿⣿⣿⣿⣿⣿⣿⣿⣿⣿⣿⣿⣿⣿⣿⣿⣿⣿⣿⣿⣿⣿⡿⠟⠁⠀⠀⠀⠀⠀⠀⠀⠀⠀⠀⠀⠀⠀⠀⠀⠀⠀⠀⠀⠀⠀⢳⣬⣿⣿⣿⣿⣿⣿⣿⣿⣿⣿⡇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⣿⣿⣿⣿⣿⣿⣿⣿⣿⣿⣿⣿⣿⣿⣿⣿⣿⣿⣿⣿⣿⣿⣿⣿⣿⣿⣿⣿⣿⣿⣿⣿⣿⣿⣿⣿⣿⣿⣿⣿⣿⣿⣿⣿⣿⣿⣿⣿⣿⣿⣿⣿⡿⠋⠀⠀⠀⠀⠀⠀⠀⠀⠀⠀⠀⠀⠀⠀⠀⠀⠀⢵⣀⣤⡀⢐⣦⡰⣆⣿⣿⣿⣿⣿⣿⣿⣿⣿⣿⣿⡇</a:t>
            </a:r>
            <a:br/>
            <a:r>
              <a:t>⣿⣿⣿⣿⣿⣿⣿⣿⣿⣿⣿⣿⣿⣿⣿⣿⣿⣿⣿⣿⣿⣿⣿⣿⣿⣿⣿⣿⣿⣿⣿⣿⣿⣿⣿⣿⣿⣿⣿⣿⣿⣿⣿⣿⣿⣿⣿⣿⣿⣿⣿⠏⠀⠀⠀⠀⠀⠀⠀⠀⠀⠀⠀⠀⠀⠀⠀⠀⠀⠀⠀⠸⣿⣿⣿⣶⣿⣿⣿⣿⣿⣿⣿⣿⣿⣿⣿⣿⣿⣿⡇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⣿⣿⣿⣿⣿⣿⣿⣿⣿⣿⣿⣿⣿⣿⣿⣿⣿⣿⣿⣿⣿⣿⣿⣿⣿⣿⣿⣿⣿⣿⣿⣿⣿⣿⣿⣿⣿⣿⣿⣿⣿⣿⣿⣿⣿⣿⣿⣿⣿⣿⡅⡀⠀⠀⠀⠀⠀⠀⠀⠀⠀⠀⠀⠀⠀⠀⠀⠀⠀⠀⠀⠰⣿⣿⣿⣿⣿⣿⣿⣿⣿⣿⣿⣿⣿⣿⣿⣿⣿⣿⡇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⣿⣿⣿⣿⣿⣿⣿⣿⣿⣿⣿⣿⣿⣿⣿⣿⣿⣿⣿⣿⣿⣿⣿⣿⣿⣿⣿⣿⣿⣿⣿⣿⣿⣿⣿⣿⣿⣿⣿⣿⣿⣿⣿⣿⣿⣿⣿⣿⣿⣿⡟⠀⠀⠀⠀⠀⠀⠀⠀⠀⠀⠀⠀⠀⠀⠀⠀⠀⠀⠀⠀⠀⣿⣿⣿⣿⣿⣿⣿⣿⣿⣿⣿⣿⣿⣿⣿⣿⣿⣿⡇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⣿⣿⣿⣿⣿⣿⣿⣿⣿⣿⣿⣿⣿⣿⣿⣿⣿⣿⣿⣿⣿⣿⣿⣿⣿⣿⣿⣿⣿⣿⣿⣿⣿⣿⣿⣿⣿⣿⣿⣿⣿⣿⣿⣿⣿⣿⣿⣿⣿⠁⠀⠀⠀⠀⠀⠀⠀⠀⠀⠀⠀⠀⠀⠀⠀⠀⠀⠀⠀⢀⣼⣰⣿⣿⣿⣿⣿⣿⣿⣿⣿⣿⣿⣿⣿⣿⣿⣿⣿⣿⡇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⣿⣿⣿⣿⣿⣿⣿⣿⣿⣿⣿⣿⣿⣿⣿⣿⣿⣿⣿⣿⣿⣿⣿⣿⣿⣿⣿⣿⣿⣿⣿⣿⣿⣿⣿⣿⣿⣿⣿⣿⣿⣿⣿⣿⣿⣿⣿⣿⡏⠀⠀⠀⠀⠀⠀⠀⠀⠀⠀⠀⠀⠀⠀⠀⠀⠀⠀⠀⣴⣿⣿⣿⣿⣿⣿⣿⣿⣿⣿⣿⣿⣿⣿⣿⣿⣿⣿⣿⣿⣿⡇</a:t>
            </a:r>
            <a:br/>
            <a:r>
              <a:t>⣿⣿⣿⣿⣿⣿⣿⣿⣿⣿⣿⣿⣿⣿⣿⣿⣿⣿⣿⣿⣿⣿⣿⣿⣿⣿⣿⣿⣿⣿⠿⠿⠿⠟⢻⣿⣿⣿⣿⣿⣿⣿⣿⣿⣿⣿⣿⣿⣿⠀⠀⠀⠀⠀⠀⠀⠀⠀⠀⠀⠀⠀⠀⠀⠀⠀⠀⠀⣿⣿⣿⣿⣿⣿⣿⣿⣿⣿⣿⣿⣿⣿⣿⣿⣿⣿⣿⣿⣿⣿⡇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⣿⣿⣿⣿⣿⣿⣿⣿⣿⣿⣿⣿⣿⣿⣿⣿⣿⣿⣿⣿⣿⣿⣿⣿⣿⣿⣿⡟⠉⠀⠀⠀⠀⠀⠀⢿⣿⣿⣿⣿⣿⣿⣿⣿⣿⣿⣿⣿⣿⡄⠀⠀⠀⠀⠀⠀⠀⠀⠀⠀⠀⠀⠀⠀⠀⠀⠀⣀⣹⣿⣿⣿⣿⣿⣿⣿⣿⣿⣿⣿⣿⣿⣿⣿⣿⣿⣿⣿⣿⣿⡇</a:t>
            </a:r>
            <a:br/>
            <a:r>
              <a:t>⣿⣿⣿⣿⣿⣿⣿⣿⣿⣿⣿⣿⣿⣿⣿⣿⣿⣿⣿⣿⣿⣿⣿⣿⣿⣿⡟⠀⠀⠀⠀⠀⠀⠀⠀⠈⣿⣿⣿⣿⣿⣿⣿⣿⣿⣿⣿⣿⣿⣷⠀⠀⠀⠀⠀⠀⠀⠀⠀⠀⠀⠀⠀⠀⠀⠀⢠⣿⣿⣿⣿⣿⣿⣿⣿⣿⣿⣿⣿⣿⣿⣿⣿⣿⣿⣿⣿⣿⣿⣿⡇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⣿⣿⣿⣿⣿⣿⣿⣿⣿⣿⣿⣿⣿⣿⣿⣿⣿⣿⣿⣿⣿⣿⣿⣿⣿⣿⠁⠀⠀⠀⠀⠀⠀⠀⢀⣠⣿⣿⣿⣿⣿⣿⣿⣿⣿⣿⣿⣿⣿⣿⡆⠀⠀⠀⠀⠀⠀⠀⠀⠀⠀⠀⠀⠀⠀⠀⢸⣿⣿⣿⣿⣿⣿⣿⣿⣿⣿⣿⣿⣿⣿⣿⣿⣿⣿⣿⣿⣿⣿⣿⡇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⣿⣿⣿⣿⣿⣿⣿⣿⣿⣿⣿⣿⣿⣿⣿⣿⣿⣿⣿⣿⣿⣿⣿⣿⣿⣿⠀⠀⠀⠀⠀⠀⠀⢀⣼⣿⣿⣿⣿⣿⣿⣿⣿⣿⣿⣿⣿⣿⣿⣿⡇⠀⠀⠀⠀⠀⠀⠀⠀⠀⠀⠀⠀⠀⠀⠀⢸⣿⣿⣿⣿⣿⣿⣿⣿⣿⣿⣿⣿⣿⣿⣿⣿⣿⣿⣿⣿⣿⣿⣿⡇</a:t>
            </a:r>
            <a:br/>
            <a:r>
              <a:t>⣿⣿⣿⣿⣿⣿⣿⣿⣿⣿⣿⣿⣿⣿⣿⣿⣿⣿⣿⣿⣿⣿⣿⣿⣿⡇⠀⠀⠀⠀⠀⠀⠀⠸⣿⣿⣿⣿⣿⣿⣿⣿⣿⣿⣿⣿⣿⣿⣿⣿⡇⠀⠀⠀⠀⠀⠀⠀⠀⠀⠀⠀⠀⠀⠀⠀⠸⣿⣿⣿⣿⣿⣿⣿⣿⣿⣿⣿⣿⣿⣿⣿⣿⣿⣿⣿⣿⣿⣿⣿⡇</a:t>
            </a:r>
            <a:br/>
            <a:r>
              <a:t>⣿⣿⣿⣿⣿⣿⣿⣿⣿⣿⣿⣿⣿⣿⣿⣿⣿⣿⣿⣿⣿⣿⣿⣿⣿⠁⠀⠀⠀⠀⠀⠀⠀⠀⢾⣿⣿⣿⣿⣿⣿⣿⣿⣿⣿⣿⣿⡿⠟⠋⠁⠀⠀⠀⠀⠀⠀⠀⠀⠀⠀⠀⠀⠀⠀⠀⠀⢿⣿⣿⣿⣿⣿⣿⣿⣿⣿⣿⣿⣿⣿⣿⣿⣿⣿⣿⣿⣿⣿⣿⡇</a:t>
            </a:r>
            <a:br/>
            <a:r>
              <a:t>⣿⣿⣿⣿⣿⣿⣿⣿⣿⣿⣿⣿⣿⣿⣿⣿⣿⣿⣿⣿⣿⣿⣿⣿⠇⠀⠀⠀⠀⠀⠀⠀⠀⠀⠀⢿⣿⣿⣿⣿⣿⣿⡿⠿⠛⠉⠀⠀⠀⠀⠀⠀⠀⠀⠀⠀⠀⠀⠀⠀⠀⠀⠀⠀⠀⠀⠀⠈⣿⣿⣿⣿⣿⣿⣿⣿⣿⣿⣿⣿⣿⣿⣿⣿⣿⣿⣿⣿⣿⣿⡇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⣿⣿⣿⣿⣿⣿⣿⣿⣿⣿⣿⣿⣿⣿⣿⣿⣿⣿⣿⣿⣿⣿⣿⡿⠀⠀⠀⠀⠀⠀⠀⠀⠀⠀⠀⠀⠀⠀⠈⠉⠉⠀⠀⠀⠀⠀⠀⠀⠀⠀⠀⠀⠀⠀⠀⠀⠀⠀⠀⠀⠀⠀⠀⠀⠀⠀⠀⠀⣻⣿⣿⣿⣿⣿⣿⣿⣿⣿⣿⣿⣿⣿⣿⣿⣿⣿⣿⣿⣿⣿⡇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⣿⣿⣿⣿⣿⣿⣿⣿⣿⣿⣿⣿⣿⣿⣿⣿⣿⣿⣿⣿⣿⣿⣿⡇⠀⠀⠀⠀⠀⠀⠀⠀⠀⠀⠀⠀⠀⠀⠀⠀⠀⠀⠀⠀⠀⠀⠀⠀⠀⠀⠀⠀⠀⠀⠀⠀⠀⠀⠀⠀⠀⠀⠀⠀⠀⠀⠀⠀⠈⢿⣿⣿⣿⣿⣿⣿⣿⣿⣿⣿⣿⣿⣿⣿⣿⣿⣿⣿⣿⣿⡇</a:t>
            </a:r>
            <a:br/>
            <a:r>
              <a:t>⣿⣿⣿⣿⣿⣿⣿⣿⣿⣿⣿⣿⣿⣿⣿⣿⣿⣿⣿⣿⣿⣿⣿⡆⠀⠀⠀⠀⠀⠀⠀⠀⠀⠀⠀⠀⠀⠀⠀⠀⠀⠀⠀⠀⠀⠀⠀⠀⠀⠀⠀⠀⠀⠀⠀⠀⠀⠀⠀⠀⠀⠀⠀⠀⠀⠀⠀⠀⠀⠈⢻⣿⣿⣿⣿⣿⣿⣿⣿⣿⣿⣿⣿⣿⣿⣿⣿⣿⣿⣿⡇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⣿⣿⣿⣿⣿⣿⣿⣿⣿⣿⣿⣿⣿⣿⣿⣿⣿⣿⣿⣿⣿⣿⣿⡇⠀⠀⠀⠀⠀⠀⠀⠀⠀⠀⠀⠀⠀⠀⠀⠀⠀⠀⠀⠀⠀⠀⠀⠀⠀⠀⠀⠀⠀⠀⠀⠀⠀⠀⠀⠀⠀⠀⠀⠀⠀⠀⠀⠀⠀⠀⠀⠹⣿⣿⣿⣿⣿⣿⣿⣿⣿⣿⣿⣿⣿⣿⣿⣿⣿⣿⡇</a:t>
            </a:r>
            <a:br/>
            <a:r>
              <a:t>⣿⣿⣿⣿⣿⣿⣿⣿⣿⣿⣿⣿⣿⣿⣿⣿⣿⣿⣿⣿⣿⣿⣿⡇⠀⠀⠀⠀⡖⠀⠀⠀⠀⠀⠀⠀⠀⠀⠀⠀⢀⣀⣠⣤⣤⣶⣶⣶⣾⡿⠀⠀⠀⠀⠀⠀⠀⠀⠀⠀⠀⠀⠀⠀⠀⠀⠀⠀⠀⠀⠀⠀⠙⣿⣿⣿⣿⣿⣿⣿⣿⣿⣿⣿⣿⣿⣿⣿⣿⣿⡇</a:t>
            </a:r>
            <a:br/>
            <a:r>
              <a:t>⣿⣿⣿⣿⣿⣿⣿⣿⣿⣿⣿⣿⣿⣿⣿⣿⣿⣿⣿⣿⣿⣿⣿⣿⡀⠀⢀⢀⠁⠀⠀⠀⠀⠀⠀⠀⠀⠀⠀⢸⣿⣿⣿⣿⣿⣿⣿⣿⣿⡇⠀⠀⠀⠀⠀⠀⠀⠀⠀⠀⠀⠀⠀⠀⠀⠀⠀⠀⠀⠀⠀⠀⠀⠘⢿⣿⣿⣿⣿⣿⣿⣿⣿⣿⣿⣿⣿⣿⣿⣿⡇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⣿⣿⣿⣿⣿⣿⣿⣿⣿⣿⣿⣿⣿⣿⣿⣿⣿⣿⣿⣿⣿⣿⣿⣿⣿⣿⣿⣿⣿⣿⣿⣿⣿⣿⣿⣿⣿⣿⣿⣿⣿⣿⣿⣿⣿⣿⣿⣿⣿⣿⣿⣿⣿⣿⣟⡅⠀⠀⠀⠀⠀⠀⠀⠀⠀⠀⠀⠀⠀⠀⠀⠀⠀⠀⠀⠀⠀⠀⠀⠈⣿⣿⣿⣿⣿⣿⣿⣿⣿⣿⡇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⣿⣿⣿⣿⣿⣿⣿⣿⣿⣿⣿⣿⣿⣿⣿⣿⣿⣿⣿⣿⣿⣿⣿⣿⣿⣿⣿⣿⣿⣿⣿⣿⣿⣿⣿⣿⣿⣿⣿⣿⣿⣿⣿⣿⣿⣿⣿⣿⣿⣿⣿⣿⣿⣿⡿⠟⠃⠀⠀⠀⠀⠀⠀⠀⠀⠀⠀⠀⠀⠀⠀⠀⠀⠀⠀⠀⠀⠀⠀⠀⢸⣿⣿⣿⣿⣿⣿⣿⣿⣿⡇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⣿⣿⣿⣿⣿⣿⣿⣿⣿⣿⣿⣿⣿⣿⣿⣿⣿⣿⣿⣿⣿⣿⣿⣿⣿⣿⣿⣿⣿⣿⣿⣿⣿⣿⣿⣿⣿⣿⣿⣿⣿⣿⣿⣿⣿⣿⣿⣿⣿⣿⣿⣿⣿⣿⣧⠀⠀⠀⠀⠀⠀⠀⠀⠀⠀⠀⠀⠀⠀⠀⠀⠀⠀⠀⠀⠀⠀⠀⠀⠀⣸⣿⣿⣿⣿⣿⣿⣿⣿⣿⡇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⣿⣿⣿⣿⣿⣿⣿⣿⣿⣿⣿⣿⣿⣿⣿⣿⣿⣿⣿⣿⣿⣿⣿⣿⣿⣿⣿⣿⣿⣿⣿⣿⣿⣿⣿⣿⣿⣿⣿⣿⣿⣿⣿⣿⣿⣿⣿⣿⣿⣿⣿⣿⣿⣿⣿⠀⠀⠀⠀⠀⠀⠀⠀⠀⠀⠀⠀⠀⠀⠀⠀⠀⠀⠀⠀⠀⠀⠀⠀⢠⣿⣿⣿⣿⣿⣿⣿⣿⣿⣿⡇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⣿⣿⣿⣿⣿⣿⣿⣿⣿⣿⣿⣿⣿⣿⣿⣿⣿⣿⣿⣿⣿⣿⣿⣿⣿⣿⣿⣿⣿⣿⣿⣿⣿⣿⣿⣿⣿⣿⣿⣿⣿⣿⣿⣿⣿⣿⣿⣿⣿⣿⣿⣿⣿⣿⣿⡇⠀⠀⠀⠀⠀⠀⠀⠀⠀⠀⠀⠀⠀⠀⠀⠀⠀⠀⠀⠀⠀⠀⣾⣿⣿⣿⣿⣿⣿⣿⣿⣿⣿⣿⡇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⣿⣿⣿⣿⣿⣿⣿⣿⣿⣿⣿⣿⣿⣿⣿⣿⣿⣿⣿⣿⣿⣿⣿⣿⣿⣿⣿⣿⣿⣿⣿⣿⣿⣿⣿⣿⣿⣿⣿⣿⣿⣿⣿⣿⣿⣿⣿⣿⣿⣿⣿⣿⣿⣿⣿⣷⣿⣟⣠⠄⠀⠀⠀⠀⠀⠀⠀⠀⠀⠀⠀⠀⠀⠀⠀⠀⠀⠀⢿⣿⣿⣿⣿⣿⣿⣿⣿⣿⣿⣿⡇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⣿⣿⣿⣿⣿⣿⣿⣿⣿⣿⣿⣿⣿⣿⣿⣿⣿⣿⣿⣿⣿⣿⣿⣿⣿⣿⣿⣿⣿⣿⣿⣿⣿⣿⣿⣿⣿⣿⣿⣿⣿⣿⣿⣿⣿⣿⣿⣿⣿⣿⣿⣿⣿⣿⣿⣿⣿⣿⣿⡆⠀⠀⠀⠀⠀⠀⠀⠀⠀⠀⠀⠀⠀⠀⠀⠀⠀⠀⠈⣿⣿⣿⣿⣿⣿⣿⣿⣿⣿⣿⡇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⣿⣿⣿⣿⣿⣿⣿⣿⣿⣿⣿⣿⣿⣿⣿⣿⣿⣿⣿⣿⣿⣿⣿⣿⣿⣿⣿⣿⣿⣿⣿⣿⣿⣿⣿⣿⣿⣿⣿⣿⣿⣿⣿⣿⣿⣿⣿⣿⣿⣿⣿⣿⣿⣿⣿⣿⣿⣿⡟⠁⠀⠀⠀⠀⠀⠀⠀⠀⠀⠀⠀⠀⠀⠀⠀⠀⠀⠀⠀⠈⣿⣿⣿⣿⣿⣿⣿⣿⣿⣿⡇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⣿⣿⣿⣿⣿⣿⣿⣿⣿⣿⣿⣿⣿⣿⣿⣿⣿⣿⣿⣿⣿⣿⣿⣿⣿⣿⣿⣿⣿⣿⣿⣿⣿⣿⣿⣿⣿⣿⣿⣿⣿⣿⣿⣿⣿⣿⣿⣿⣿⣿⣿⣿⣿⣿⣿⣿⡿⠟⠁⠀⠀⠀⠀⠀⠀⠀⠀⠀⠀⠀⠀⠀⠀⠀⠀⠀⠀⠀⢠⡀⢻⣿⣿⣿⣿⣿⣿⣿⣿⣿⡇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⣿⣿⣿⣿⣿⣿⣿⣿⣿⣿⣿⣿⣿⣿⣿⣿⣿⣿⣿⣿⣿⣿⣿⣿⣿⣿⣿⣿⣿⣿⣿⣿⣿⣿⣿⣿⣿⣿⣿⣿⣿⣿⣿⣿⣿⣿⣿⣿⣿⣿⣿⣿⣿⣿⡿⠋⠀⠀⠀⠀⠀⠀⠀⠀⠀⠀⠀⠀⠀⠀⠀⠠⡀⠀⠀⠀⠀⠀⡀⢻⣾⣿⣿⣿⣿⣿⣿⣿⣿⣿⡇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⣿⣿⣿⣿⣿⣿⣿⣿⣿⣿⣿⣿⣿⣿⣿⣿⣿⣿⣿⣿⣿⣿⣿⣿⣿⣿⣿⣿⣿⣿⣿⣿⣿⣿⣿⣿⣿⣿⣿⣿⣿⣿⣿⣿⣿⣿⣿⣿⣿⣿⣿⣿⡿⠋⠀⠀⠀⠀⠀⠀⠀⠀⠀⠀⠀⠀⠀⠀⠀⠀⠀⠀⢱⣤⣷⣄⢸⣷⣽⣾⣿⣿⣿⣿⣿⣿⣿⣿⣿⣿⡇</a:t>
            </a:r>
            <a:br/>
            <a:r>
              <a:t>⣿⣿⣿⣿⣿⣿⣿⣿⣿⣿⣿⣿⣿⣿⣿⣿⣿⣿⣿⣿⣿⣿⣿⣿⣿⣿⣿⣿⣿⣿⣿⣿⣿⣿⣿⣿⣿⣿⣿⣿⣿⣿⣿⣿⣿⣿⣿⣿⣿⣿⣿⠏⠀⠀⠀⠀⠀⠀⠀⠀⠀⠀⠀⠀⠀⠀⠀⠀⠀⠀⠀⠀⢘⣿⣿⣿⣿⣿⣿⣿⣿⣿⣿⣿⣿⣿⣿⣿⣿⣿⡇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⣿⣿⣿⣿⣿⣿⣿⣿⣿⣿⣿⣿⣿⣿⣿⣿⣿⣿⣿⣿⣿⣿⣿⣿⣿⣿⣿⣿⣿⣿⣿⣿⣿⣿⣿⣿⣿⣿⣿⣿⣿⣿⣿⣿⣿⣿⣿⣿⣿⣿⣷⣶⠀⠀⠀⠀⠀⠀⠀⠀⠀⠀⠀⠀⠀⠀⠀⠀⠀⠀⠀⠀⠘⣿⣿⣿⣿⣿⣿⣿⣿⣿⣿⣿⣿⣿⣿⣿⣿⣿⡇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⣿⣿⣿⣿⣿⣿⣿⣿⣿⣿⣿⣿⣿⣿⣿⣿⣿⣿⣿⣿⣿⣿⣿⣿⣿⣿⣿⣿⣿⣿⣿⣿⣿⣿⣿⣿⣿⣿⣿⣿⣿⣿⣿⣿⣿⣿⣿⣿⣿⣿⣿⠃⠀⠀⠀⠀⠀⠀⠀⠀⠀⠀⠀⠀⠀⠀⠀⠀⠀⠀⠀⠀⠀⣿⣿⣿⣿⣿⣿⣿⣿⣿⣿⣿⣿⣿⣿⣿⣿⣿⡇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⣿⣿⣿⣿⣿⣿⣿⣿⣿⣿⣿⣿⣿⣿⣿⣿⣿⣿⣿⣿⣿⣿⣿⣿⣿⣿⣿⣿⣿⣿⣿⣿⣿⣿⣿⣿⣿⣿⣿⣿⣿⣿⣿⣿⣿⣿⣿⣿⣿⣿⠃⠀⠀⠀⠀⠀⠀⠀⠀⠀⠀⠀⠀⠀⠀⠀⠀⠀⠀⠀⠀⣤⢀⣽⣿⣿⣿⣿⣿⣿⣿⣿⣿⣿⣿⣿⣿⣿⣿⣿⡇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⣿⣿⣿⣿⣿⣿⣿⣿⣿⣿⣿⣿⣿⣿⣿⣿⣿⣿⣿⣿⣿⣿⣿⣿⣿⣿⣿⣿⣿⣿⣿⣿⣿⣿⣿⣿⣿⣿⣿⣿⣿⣿⣿⣿⣿⣿⣿⣿⣿⡏⠀⠀⠀⠀⠀⠀⠀⠀⠀⠀⠀⠀⠀⠀⠀⠀⠀⠀⠀⣀⣼⣿⣾⣿⣿⣿⣿⣿⣿⣿⣿⣿⣿⣿⣿⣿⣿⣿⣿⣿⡇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⣿⣿⣿⣿⣿⣿⣿⣿⣿⣿⣿⣿⣿⣿⣿⣿⣿⣿⣿⣿⣿⣿⣿⣿⣿⣿⣿⣿⣿⣿⣿⣿⣿⡿⢿⣿⣿⣿⣿⣿⣿⣿⣿⣿⣿⣿⣿⣿⣿⣧⠀⠀⠀⠀⠀⠀⠀⠀⠀⠀⠀⠀⠀⠀⠀⠀⠀⠀⠸⣿⣿⣿⣿⣿⣿⣿⣿⣿⣿⣿⣿⣿⣿⣿⣿⣿⣿⣿⣿⣿⡇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⣿⣿⣿⣿⣿⣿⣿⣿⣿⣿⣿⣿⣿⣿⣿⣿⣿⣿⣿⣿⣿⣿⣿⣿⣿⣿⣿⣿⠟⠉⠉⠉⠁⠀⠀⣿⣿⣿⣿⣿⣿⣿⣿⣿⣿⣿⣿⣿⣿⣿⡆⠀⠀⠀⠀⠀⠀⠀⠀⠀⠀⠀⠀⠀⠀⠀⠀⢠⣶⣿⣿⣿⣿⣿⣿⣿⣿⣿⣿⣿⣿⣿⣿⣿⣿⣿⣿⣿⣿⣿⡇</a:t>
            </a:r>
            <a:br/>
            <a:r>
              <a:t>⣿⣿⣿⣿⣿⣿⣿⣿⣿⣿⣿⣿⣿⣿⣿⣿⣿⣿⣿⣿⣿⣿⣿⣿⣿⣿⣿⠃⠀⠀⠀⠀⠀⠀⠀⠘⣿⣿⣿⣿⣿⣿⣿⣿⣿⣿⣿⣿⣿⣿⣷⠀⠀⠀⠀⠀⠀⠀⠀⠀⠀⠀⠀⠀⠀⠀⠀⢸⣿⣿⣿⣿⣿⣿⣿⣿⣿⣿⣿⣿⣿⣿⣿⣿⣿⣿⣿⣿⣿⣿⡇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⣿⣿⣿⣿⣿⣿⣿⣿⣿⣿⣿⣿⣿⣿⣿⣿⣿⣿⣿⣿⣿⣿⣿⣿⣿⣿⡇⠀⠀⠀⠀⠀⠀⠀⠀⠀⣽⣿⣿⣿⣿⣿⣿⣿⣿⣿⣿⣿⣿⣿⣿⡀⠀⠀⠀⠀⠀⠀⠀⠀⠀⠀⠀⠀⠀⠀⠀⢸⣿⣿⣿⣿⣿⣿⣿⣿⣿⣿⣿⣿⣿⣿⣿⣿⣿⣿⣿⣿⣿⣿⡇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⣿⣿⣿⣿⣿⣿⣿⣿⣿⣿⣿⣿⣿⣿⣿⣿⣿⣿⣿⣿⣿⣿⣿⣿⣿⣿⠁⠀⠀⠀⠀⠀⠀⠀⣰⣿⣿⣿⣿⣿⣿⣿⣿⣿⣿⣿⣿⣿⣿⣿⣿⡇⠀⠀⠀⠀⠀⠀⠀⠀⠀⠀⠀⠀⠀⠀⠀⢸⣿⣿⣿⣿⣿⣿⣿⣿⣿⣿⣿⣿⣿⣿⣿⣿⣿⣿⣿⣿⣿⣿⡇</a:t>
            </a:r>
            <a:br/>
            <a:r>
              <a:t>⣿⣿⣿⣿⣿⣿⣿⣿⣿⣿⣿⣿⣿⣿⣿⣿⣿⣿⣿⣿⣿⣿⣿⣿⣿⣿⠀⠀⠀⠀⠀⠀⠀⠰⣿⣿⣿⣿⣿⣿⣿⣿⣿⣿⣿⣿⣿⣿⣿⣿⣿⠇⠀⠀⠀⠀⠀⠀⠀⠀⠀⠀⠀⠀⠀⠀⠀⢸⣿⣿⣿⣿⣿⣿⣿⣿⣿⣿⣿⣿⣿⣿⣿⣿⣿⣿⣿⣿⣿⣿⡇</a:t>
            </a:r>
            <a:br/>
            <a:r>
              <a:t>⣿⣿⣿⣿⣿⣿⣿⣿⣿⣿⣿⣿⣿⣿⣿⣿⣿⣿⣿⣿⣿⣿⣿⣿⣿⠇⠀⠀⠀⠀⠀⠀⠀⠀⢼⣿⣿⣿⣿⣿⣿⣿⣿⣿⣿⣿⣿⡿⠛⠉⠀⠀⠀⠀⠀⠀⠀⠀⠀⠀⠀⠀⠀⠀⠀⠀⠀⠈⢻⣿⣿⣿⣿⣿⣿⣿⣿⣿⣿⣿⣿⣿⣿⣿⣿⣿⣿⣿⣿⣿⡇</a:t>
            </a:r>
            <a:br/>
            <a:r>
              <a:t>⣿⣿⣿⣿⣿⣿⣿⣿⣿⣿⣿⣿⣿⣿⣿⣿⣿⣿⣿⣿⣿⣿⣿⣿⡿⠀⠀⠀⠀⠀⠀⠀⠀⠀⠀⢻⣿⣿⣿⣿⣿⣿⣿⡿⠟⠋⠁⠀⠀⠀⠀⠀⠀⠀⠀⠀⠀⠀⠀⠀⠀⠀⠀⠀⠀⠀⠀⠀⠈⣿⣿⣿⣿⣿⣿⣿⣿⣿⣿⣿⣿⣿⣿⣿⣿⣿⣿⣿⣿⣿⡇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⣿⣿⣿⣿⣿⣿⣿⣿⣿⣿⣿⣿⣿⣿⣿⣿⣿⣿⣿⣿⣿⣿⣿⣿⠃⠀⠀⠀⠀⠀⠀⠀⠀⠀⠀⠀⠉⠉⠉⠛⠛⠉⠁⠀⠀⠀⠀⠀⠀⠀⠀⠀⠀⠀⠀⠀⠀⠀⠀⠀⠀⠀⠀⠀⠀⠀⠀⠀⠀⢻⣿⣿⣿⣿⣿⣿⣿⣿⣿⣿⣿⣿⣿⣿⣿⣿⣿⣿⣿⣿⡇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⣿⣿⣿⣿⣿⣿⣿⣿⣿⣿⣿⣿⣿⣿⣿⣿⣿⣿⣿⣿⣿⣿⣿⡟⠀⠀⠀⠀⠀⠂⠀⠀⠀⠀⠀⠀⠀⠀⠀⠀⠀⠀⠀⠀⠀⠀⠀⠀⠀⠀⠀⠀⠀⠀⠀⠀⠀⠀⠀⠀⠀⠀⠀⠀⠀⠀⠀⠀⠀⠀⠻⣿⣿⣿⣿⣿⣿⣿⣿⣿⣿⣿⣿⣿⣿⣿⣿⣿⣿⣿⡇</a:t>
            </a:r>
            <a:br/>
            <a:r>
              <a:t>⣿⣿⣿⣿⣿⣿⣿⣿⣿⣿⣿⣿⣿⣿⣿⣿⣿⣿⣿⣿⣿⣿⣿⡇⠀⠀⠀⠀⠀⠄⠀⠀⠀⠀⠀⠀⠀⠀⠀⠀⠀⠀⠀⠀⠀⠀⠀⠀⠀⠀⠀⠀⠀⠀⠀⠀⠀⠀⠀⠀⠀⠀⠀⠀⠀⠀⠀⠀⠀⠀⠀⠙⣿⣿⣿⣿⣿⣿⣿⣿⣿⣿⣿⣿⣿⣿⣿⣿⣿⣿⡇</a:t>
            </a:r>
            <a:br/>
            <a:r>
              <a:t>⣿⣿⣿⣿⣿⣿⣿⣿⣿⣿⣿⣿⣿⣿⣿⣿⣿⣿⣿⣿⣿⣿⣿⡇⠀⠀⠀⠀⢠⠀⠀⠀⠀⠀⠀⠀⠀⠀⠀⠀⠀⠀⠀⠀⠀⠀⠀⠀⠀⠀⠀⠀⠀⠀⠀⠀⠀⠀⠀⠀⠀⠀⠀⠀⠀⠀⠀⠀⠀⠀⠀⠀⠘⢿⣿⣿⣿⣿⣿⣿⣿⣿⣿⣿⣿⣿⣿⣿⣿⣿⡇</a:t>
            </a:r>
            <a:br/>
            <a:r>
              <a:t>⣿⣿⣿⣿⣿⣿⣿⣿⣿⣿⣿⣿⣿⣿⣿⣿⣿⣿⣿⣿⣿⣿⣿⡇⠀⠀⠀⠀⣤⡀⠀⠀⠀⠀⠀⠀⠀⠀⠀⠀⠀⠀⢀⣀⣤⣤⣶⣶⣾⣿⡇⠀⠀⠀⠀⠀⠀⠀⠀⠀⠀⠀⠀⠀⠀⠀⠀⠀⠀⠀⠀⠀⠀⠈⢿⣿⣿⣿⣿⣿⣿⣿⣿⣿⣿⣿⣿⣿⣿⣿⡇</a:t>
            </a:r>
            <a:br/>
            <a:r>
              <a:t>⣿⣿⣿⣿⣿⣿⣿⣿⣿⣿⣿⣿⣿⣿⣿⣿⣿⣿⣿⣿⣿⣿⣿⣿⡀⠀⠀⢀⢿⠀⠀⠀⠀⠀⠀⠀⠀⠀⠀⠀⣶⣿⣿⣿⣿⣿⣿⣿⣿⣿⠁⠀⠀⠀⠀⠀⠀⠀⠀⠀⠀⠀⠀⠀⠀⠀⠀⠀⠀⠀⠀⠀⠀⠀⠈⢻⣿⣿⣿⣿⣿⣿⣿⣿⣿⣿⣿⣿⣿⣿⡇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⣿⣿⣿⣿⣿⣿⣿⣿⣿⣿⣿⣿⣿⣿⣿⣿⣿⣿⣿⣿⣿⣿⣿⣿⣿⣿⣿⣿⣿⣿⣿⣿⣿⣿⣿⣿⣿⣿⣿⣿⣿⣿⣿⣿⣿⣿⣿⣿⣿⣿⣿⣿⣿⣿⣿⡕⠀⠀⠀⠀⠀⠀⠀⠀⠀⠀⠀⠀⠀⠀⠀⠀⠀⠀⠀⠀⠀⠀⠀⠀⢹⣿⣿⣿⣿⣿⣿⣿⣿⣿⡇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⣿⣿⣿⣿⣿⣿⣿⣿⣿⣿⣿⣿⣿⣿⣿⣿⣿⣿⣿⣿⣿⣿⣿⣿⣿⣿⣿⣿⣿⣿⣿⣿⣿⣿⣿⣿⣿⣿⣿⣿⣿⣿⣿⣿⣿⣿⣿⣿⣿⣿⣿⣿⣿⣿⣿⣇⠀⠀⠀⠀⠀⠀⠀⠀⠀⠀⠀⠀⠀⠀⠀⠀⠀⠀⠀⠀⠀⠀⠀⠀⠘⣿⣿⣿⣿⣿⣿⣿⣿⣿⡇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⣿⣿⣿⣿⣿⣿⣿⣿⣿⣿⣿⣿⣿⣿⣿⣿⣿⣿⣿⣿⣿⣿⣿⣿⣿⣿⣿⣿⣿⣿⣿⣿⣿⣿⣿⣿⣿⣿⣿⣿⣿⣿⣿⣿⣿⣿⣿⣿⣿⣿⣿⣿⣿⣿⣿⣿⣇⠀⠀⠀⠀⠀⠀⠀⠀⠀⠀⠀⠀⠀⠀⠀⠀⠀⠀⠀⠀⠀⠀⠀⠀⣿⣿⣿⣿⣿⣿⣿⣿⣿⡇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⣿⣿⣿⣿⣿⣿⣿⣿⣿⣿⣿⣿⣿⣿⣿⣿⣿⣿⣿⣿⣿⣿⣿⣿⣿⣿⣿⣿⣿⣿⣿⣿⣿⣿⣿⣿⣿⣿⣿⣿⣿⣿⣿⣿⣿⣿⣿⣿⣿⣿⣿⣿⣿⣿⣿⠛⠉⠀⠀⠀⠀⠀⠀⠀⠀⠀⠀⠀⠀⠀⠀⠀⠀⠀⠀⠀⠀⠀⠀⠀⠀⣿⣿⣿⣿⣿⣿⣿⣿⣿⡇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⣿⣿⣿⣿⣿⣿⣿⣿⣿⣿⣿⣿⣿⣿⣿⣿⣿⣿⣿⣿⣿⣿⣿⣿⣿⣿⣿⣿⣿⣿⣿⣿⣿⣿⣿⣿⣿⣿⣿⣿⣿⣿⣿⣿⣿⣿⣿⣿⣿⣿⣿⣿⣿⣿⣿⡆⠀⠀⠀⠀⠀⠀⠀⠀⠀⠀⠀⠀⠀⠀⠀⠀⠀⠀⠀⠀⠀⠀⠀⠀⢰⣿⣿⣿⣿⣿⣿⣿⣿⣿⡇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⣿⣿⣿⣿⣿⣿⣿⣿⣿⣿⣿⣿⣿⣿⣿⣿⣿⣿⣿⣿⣿⣿⣿⣿⣿⣿⣿⣿⣿⣿⣿⣿⣿⣿⣿⣿⣿⣿⣿⣿⣿⣿⣿⣿⣿⣿⣿⣿⣿⣿⣿⣿⣿⣿⣿⡄⠀⠀⠀⠀⠀⠀⠀⠀⠀⠀⠀⠀⠀⠀⠀⠀⠀⠀⠀⠀⠀⠀⠀⢀⣿⣿⣿⣿⣿⣿⣿⣿⣿⣿⡇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⣿⣿⣿⣿⣿⣿⣿⣿⣿⣿⣿⣿⣿⣿⣿⣿⣿⣿⣿⣿⣿⣿⣿⣿⣿⣿⣿⣿⣿⣿⣿⣿⣿⣿⣿⣿⣿⣿⣿⣿⣿⣿⣿⣿⣿⣿⣿⣿⣿⣿⣿⣿⣿⣿⣿⡇⠀⠀⠀⠀⠀⠀⠀⠀⠀⠀⠀⠀⠀⠀⠀⠀⠀⠀⠀⠀⠀⠀⠀⣾⣿⣿⣿⣿⣿⣿⣿⣿⣿⣿⡇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⣿⣿⣿⣿⣿⣿⣿⣿⣿⣿⣿⣿⣿⣿⣿⣿⣿⣿⣿⣿⣿⣿⣿⣿⣿⣿⣿⣿⣿⣿⣿⣿⣿⣿⣿⣿⣿⣿⣿⣿⣿⣿⣿⣿⣿⣿⣿⣿⣿⣿⣿⣿⣿⣿⣿⣧⢀⣀⡀⠀⠀⠀⠀⠀⠀⠀⠀⠀⠀⠀⠀⠀⠀⠀⠀⠀⠀⠀⢸⣿⣿⣿⣿⣿⣿⣿⣿⣿⣿⣿⡇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⣿⣿⣿⣿⣿⣿⣿⣿⣿⣿⣿⣿⣿⣿⣿⣿⣿⣿⣿⣿⣿⣿⣿⣿⣿⣿⣿⣿⣿⣿⣿⣿⣿⣿⣿⣿⣿⣿⣿⣿⣿⣿⣿⣿⣿⣿⣿⣿⣿⣿⣿⣿⣿⣿⣿⣿⣿⣟⣤⡆⠀⠀⠀⠀⠀⠀⠀⠀⠀⠀⠀⠀⠀⠀⠀⠀⠀⠀⠸⣿⣿⣿⣿⣿⣿⣿⣿⣿⣿⣿⡇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⣿⣿⣿⣿⣿⣿⣿⣿⣿⣿⣿⣿⣿⣿⣿⣿⣿⣿⣿⣿⣿⣿⣿⣿⣿⣿⣿⣿⣿⣿⣿⣿⣿⣿⣿⣿⣿⣿⣿⣿⣿⣿⣿⣿⣿⣿⣿⣿⣿⣿⣿⣿⣿⣿⣿⣿⣿⣿⣿⣿⠀⠀⠀⠀⠀⠀⠀⠀⠀⠀⠀⠀⠀⠀⠀⠀⠀⠀⠀⠹⣿⣿⣿⣿⣿⣿⣿⣿⣿⣿⡇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⣿⣿⣿⣿⣿⣿⣿⣿⣿⣿⣿⣿⣿⣿⣿⣿⣿⣿⣿⣿⣿⣿⣿⣿⣿⣿⣿⣿⣿⣿⣿⣿⣿⣿⣿⣿⣿⣿⣿⣿⣿⣿⣿⣿⣿⣿⣿⣿⣿⣿⣿⣿⣿⣿⣿⣿⣿⣿⡿⠁⠀⠀⠀⠀⠀⠀⠀⠀⠀⠀⠀⠀⠀⠀⠀⠀⠀⠀⠀⠀⢹⣿⣿⣿⣿⣿⣿⣿⣿⣿⡇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⣿⣿⣿⣿⣿⣿⣿⣿⣿⣿⣿⣿⣿⣿⣿⣿⣿⣿⣿⣿⣿⣿⣿⣿⣿⣿⣿⣿⣿⣿⣿⣿⣿⣿⣿⣿⣿⣿⣿⣿⣿⣿⣿⣿⣿⣿⣿⣿⣿⣿⣿⣿⣿⣿⣿⣿⡿⠋⠀⠀⠀⠀⠀⠀⠀⠀⠀⠀⠀⠀⠀⠀⠀⠀⠀⠀⠀⠀⠐⣄⡘⣿⣿⣿⣿⣿⣿⣿⣿⣿⡇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⣿⣿⣿⣿⣿⣿⣿⣿⣿⣿⣿⣿⣿⣿⣿⣿⣿⣿⣿⣿⣿⣿⣿⣿⣿⣿⣿⣿⣿⣿⣿⣿⣿⣿⣿⣿⣿⣿⣿⣿⣿⣿⣿⣿⣿⣿⣿⣿⣿⣿⣿⣿⣿⣿⡿⠋⠀⠀⠀⠀⠀⠀⠀⠀⠀⠀⠀⠀⠀⠀⠀⠀⢂⠀⡀⠀⢀⣀⢠⡈⣿⣿⣿⣿⣿⣿⣿⣿⣿⣿⡇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⣿⣿⣿⣿⣿⣿⣿⣿⣿⣿⣿⣿⣿⣿⣿⣿⣿⣿⣿⣿⣿⣿⣿⣿⣿⣿⣿⣿⣿⣿⣿⣿⣿⣿⣿⣿⣿⣿⣿⣿⣿⣿⣿⣿⣿⣿⣿⣿⣿⣿⣿⣿⡿⠋⠀⠀⠀⠀⠀⠀⠀⠀⠀⠀⠀⠀⠀⠀⠀⠀⠀⠀⠀⣷⣿⣧⣔⣿⣾⣿⣿⣿⣿⣿⣿⣿⣿⣿⣿⣿⡇</a:t>
            </a:r>
            <a:br/>
            <a:r>
              <a:t>⣿⣿⣿⣿⣿⣿⣿⣿⣿⣿⣿⣿⣿⣿⣿⣿⣿⣿⣿⣿⣿⣿⣿⣿⣿⣿⣿⣿⣿⣿⣿⣿⣿⣿⣿⣿⣿⣿⣿⣿⣿⣿⣿⣿⣿⣿⣿⣿⣿⣿⣿⠏⠀⠀⠀⠀⠀⠀⠀⠀⠀⠀⠀⠀⠀⠀⠀⠀⠀⠀⠀⠀⠀⣿⣿⣿⣿⣿⣿⣿⣿⣿⣿⣿⣿⣿⣿⣿⣿⣿⡇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⣿⣿⣿⣿⣿⣿⣿⣿⣿⣿⣿⣿⣿⣿⣿⣿⣿⣿⣿⣿⣿⣿⣿⣿⣿⣿⣿⣿⣿⣿⣿⣿⣿⣿⣿⣿⣿⣿⣿⣿⣿⣿⣿⣿⣿⣿⣿⣿⣿⣿⣿⣷⠃⠀⠀⠀⠀⠀⠀⠀⠀⠀⠀⠀⠀⠀⠀⠀⠀⠀⠀⠀⠀⢻⣿⣿⣿⣿⣿⣿⣿⣿⣿⣿⣿⣿⣿⣿⣿⣿⡇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⣿⣿⣿⣿⣿⣿⣿⣿⣿⣿⣿⣿⣿⣿⣿⣿⣿⣿⣿⣿⣿⣿⣿⣿⣿⣿⣿⣿⣿⣿⣿⣿⣿⣿⣿⣿⣿⣿⣿⣿⣿⣿⣿⣿⣿⣿⣿⣿⣿⣿⣿⠃⠀⠀⠀⠀⠀⠀⠀⠀⠀⠀⠀⠀⠀⠀⠀⠀⠀⠀⠀⠀⠀⢸⣿⣿⣿⣿⣿⣿⣿⣿⣿⣿⣿⣿⣿⣿⣿⣿⡇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⣿⣿⣿⣿⣿⣿⣿⣿⣿⣿⣿⣿⣿⣿⣿⣿⣿⣿⣿⣿⣿⣿⣿⣿⣿⣿⣿⣿⣿⣿⣿⣿⣿⣿⣿⣿⣿⣿⣿⣿⣿⣿⣿⣿⣿⣿⣿⣿⣿⣿⠏⠀⠀⠀⠀⠀⠀⠀⠀⠀⠀⠀⠀⠀⠀⠀⠀⠀⠀⠀⠀⣰⡀⣼⣿⣿⣿⣿⣿⣿⣿⣿⣿⣿⣿⣿⣿⣿⣿⣿⡇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⣿⣿⣿⣿⣿⣿⣿⣿⣿⣿⣿⣿⣿⣿⣿⣿⣿⣿⣿⣿⣿⣿⣿⣿⣿⣿⣿⣿⣿⣿⣿⣿⣿⣿⣿⣿⣿⣿⣿⣿⣿⣿⣿⣿⣿⣿⣿⣿⣿⣿⠀⠀⠀⠀⠀⠀⠀⠀⠀⠀⠀⠀⠀⠀⠀⠀⠀⠀⠀⢠⣾⣿⣿⣿⣿⣿⣿⣿⣿⣿⣿⣿⣿⣿⣿⣿⣿⣿⣿⣿⡇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⣿⣿⣿⣿⣿⣿⣿⣿⣿⣿⣿⣿⣿⣿⣿⣿⣿⣿⣿⣿⣿⣿⣿⣿⣿⣿⣿⣿⠿⠋⠉⠉⠉⠁⠈⣿⣿⣿⣿⣿⣿⣿⣿⣿⣿⣿⣿⣿⣿⣿⣷⠀⠀⠀⠀⠀⠀⠀⠀⠀⠀⠀⠀⠀⠀⠀⠀⠀⣾⣿⣿⣿⣿⣿⣿⣿⣿⣿⣿⣿⣿⣿⣿⣿⣿⣿⣿⣿⣿⣿⡇</a:t>
            </a:r>
            <a:br/>
            <a:r>
              <a:t>⣿⣿⣿⣿⣿⣿⣿⣿⣿⣿⣿⣿⣿⣿⣿⣿⣿⣿⣿⣿⣿⣿⣿⣿⣿⣿⣿⠇⠀⠀⠀⠀⠀⠀⠀⠘⣿⣿⣿⣿⣿⣿⣿⣿⣿⣿⣿⣿⣿⣿⣿⡆⠀⠀⠀⠀⠀⠀⠀⠀⠀⠀⠀⠀⠀⠀⠀⠀⣿⣿⣿⣿⣿⣿⣿⣿⣿⣿⣿⣿⣿⣿⣿⣿⣿⣿⣿⣿⣿⣿⡇</a:t>
            </a:r>
            <a:br/>
            <a:r>
              <a:t>⣿⣿⣿⣿⣿⣿⣿⣿⣿⣿⣿⣿⣿⣿⣿⣿⣿⣿⣿⣿⣿⣿⣿⣿⣿⣿⡏⠀⠀⠀⠀⠀⠀⠀⠀⠀⣼⣿⣿⣿⣿⣿⣿⣿⣿⣿⣿⣿⣿⣿⣿⡇⠀⠀⠀⠀⠀⠀⠀⠀⠀⠀⠀⠀⠀⠀⠀⠀⣿⣿⣿⣿⣿⣿⣿⣿⣿⣿⣿⣿⣿⣿⣿⣿⣿⣿⣿⣿⣿⣿⡇</a:t>
            </a:r>
            <a:br/>
            <a:r>
              <a:t>⣿⣿⣿⣿⣿⣿⣿⣿⣿⣿⣿⣿⣿⣿⣿⣿⣿⣿⣿⣿⣿⣿⣿⣿⣿⣿⠇⠀⠀⠀⠀⠀⠀⠀⢐⣾⣿⣿⣿⣿⣿⣿⣿⣿⣿⣿⣿⣿⣿⣿⣿⣿⠀⠀⠀⠀⠀⠀⠀⠀⠀⠀⠀⠀⠀⠀⠀⠀⣿⣿⣿⣿⣿⣿⣿⣿⣿⣿⣿⣿⣿⣿⣿⣿⣿⣿⣿⣿⣿⣿⡇</a:t>
            </a:r>
            <a:br/>
            <a:r>
              <a:t>⣿⣿⣿⣿⣿⣿⣿⣿⣿⣿⣿⣿⣿⣿⣿⣿⣿⣿⣿⣿⣿⣿⣿⣿⣿⣿⠀⠀⠀⠀⠀⠀⠀⠠⣿⣿⣿⣿⣿⣿⣿⣿⣿⣿⣿⣿⣿⣿⣿⣿⡿⠟⠀⠀⠀⠀⠀⠀⠀⠀⠀⠀⠀⠀⠀⠀⠀⠀⣿⣿⣿⣿⣿⣿⣿⣿⣿⣿⣿⣿⣿⣿⣿⣿⣿⣿⣿⣿⣿⣿⡇</a:t>
            </a:r>
            <a:br/>
            <a:r>
              <a:t>⣿⣿⣿⣿⣿⣿⣿⣿⣿⣿⣿⣿⣿⣿⣿⣿⣿⣿⣿⣿⣿⣿⣿⣿⣿⡏⠀⠀⠀⠀⠀⠀⠀⠀⢹⣿⣿⣿⣿⣿⣿⣿⣿⣿⣿⣿⣿⡿⠛⠉⠀⠀⠀⠀⠀⠀⠀⠀⠀⠀⠀⠀⠀⠀⠀⠀⠀⠀⠈⣿⣿⣿⣿⣿⣿⣿⣿⣿⣿⣿⣿⣿⣿⣿⣿⣿⣿⣿⣿⣿⡇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⣿⣿⣿⣿⣿⣿⣿⣿⣿⣿⣿⣿⣿⣿⣿⣿⣿⣿⣿⣿⣿⣿⣿⣿⣿⠁⠀⠀⠀⠀⠀⠀⠀⠀⠀⠹⣿⣿⣿⣿⣿⣿⣿⣿⠟⠋⠁⠀⠀⠀⠀⠀⠀⠀⠀⠀⠀⠀⠀⠀⠀⠀⠀⠀⠀⠀⠀⠀⠀⢸⣿⣿⣿⣿⣿⣿⣿⣿⣿⣿⣿⣿⣿⣿⣿⣿⣿⣿⣿⣿⡇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⣿⣿⣿⣿⣿⣿⣿⣿⣿⣿⣿⣿⣿⣿⣿⣿⣿⣿⣿⣿⣿⣿⣿⣿⠇⠀⠀⠀⠀⠀⠀⠀⠀⠀⠀⠀⠉⠉⠛⠛⠛⠋⠉⠀⠀⠀⠀⠀⠀⠀⠀⠀⠀⠀⠀⠀⠀⠀⠀⠀⠀⠀⠀⠀⠀⠀⠀⠀⠀⠘⢿⣿⣿⣿⣿⣿⣿⣿⣿⣿⣿⣿⣿⣿⣿⣿⣿⣿⣿⣿⡇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⣿⣿⣿⣿⣿⣿⣿⣿⣿⣿⣿⣿⣿⣿⣿⣿⣿⣿⣿⣿⣿⣿⣿⣿⠀⠀⠀⠀⠀⠀⠀⠀⠀⠀⠀⠀⠀⠀⠀⠀⠀⠀⠀⠀⠀⠀⠀⠀⠀⠀⠀⠀⠀⠀⠀⠀⠀⠀⠀⠀⠀⠀⠀⠀⠀⠀⠀⠀⠀⠀⠈⢻⣿⣿⣿⣿⣿⣿⣿⣿⣿⣿⣿⣿⣿⣿⣿⣿⣿⣿⡇</a:t>
            </a:r>
            <a:br/>
            <a:r>
              <a:t>⣿⣿⣿⣿⣿⣿⣿⣿⣿⣿⣿⣿⣿⣿⣿⣿⣿⣿⣿⣿⣿⣿⣿⡇⠀⠀⠀⠀⠀⠤⠀⠀⠀⠀⠀⠀⠀⠀⠀⠀⠀⠀⠀⠀⠀⠀⠀⠀⠀⠀⠀⠀⠀⠀⠀⠀⠀⠀⠀⠀⠀⠀⠀⠀⠀⠀⠀⠀⠀⠀⠀⠀⠻⣿⣿⣿⣿⣿⣿⣿⣿⣿⣿⣿⣿⣿⣿⣿⣿⣿⡇</a:t>
            </a:r>
            <a:br/>
            <a:r>
              <a:t>⣿⣿⣿⣿⣿⣿⣿⣿⣿⣿⣿⣿⣿⣿⣿⣿⣿⣿⣿⣿⣿⣿⣿⡇⠀⠀⠀⠀⠀⡀⠀⠀⠀⠀⠀⠀⠀⠀⠀⠀⠀⠀⠀⠀⠀⠀⠀⠀⠀⠀⣀⠀⠀⠀⠀⠀⠀⠀⠀⠀⠀⠀⠀⠀⠀⠀⠀⠀⠀⠀⠀⠀⠀⠙⣿⣿⣿⣿⣿⣿⣿⣿⣿⣿⣿⣿⣿⣿⣿⣿⡇</a:t>
            </a:r>
            <a:br/>
            <a:r>
              <a:t>⣿⣿⣿⣿⣿⣿⣿⣿⣿⣿⣿⣿⣿⣿⣿⣿⣿⣿⣿⣿⣿⣿⣿⣷⠀⠀⠀⠀⢸⡀⠀⠀⠀⠀⠀⠀⠀⠀⠀⠀⠀⠀⠀⣀⣠⣤⣴⣶⣿⣿⣿⠀⠀⠀⠀⠀⠀⠀⠀⠀⠀⠀⠀⠀⠀⠀⠀⠀⠀⠀⠀⠀⠀⠀⠘⣿⣿⣿⣿⣿⣿⣿⣿⣿⣿⣿⣿⣿⣿⣿⡇</a:t>
            </a:r>
            <a:br/>
            <a:r>
              <a:t>⣿⣿⣿⣿⣿⣿⣿⣿⣿⣿⣿⣿⣿⣿⣿⣿⣿⣿⣿⣿⣿⣿⣿⣿⡀⠀⠀⢀⢹⠇⠀⠀⠀⠀⠀⠀⠀⠀⠀⠀⢰⣶⣿⣿⣿⣿⣿⣿⣿⣿⡇⠀⠀⠀⠀⠀⠀⠀⠀⠀⠀⠀⠀⠀⠀⠀⠀⠀⠀⠀⠀⠀⠀⠀⠀⠘⣿⣿⣿⣿⣿⣿⣿⣿⣿⣿⣿⣿⣿⣿⡇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⣿⣿⣿⣿⣿⣿⣿⣿⣿⣿⣿⣿⣿⣿⣿⣿⣿⣿⣿⣿⣿⣿⣿⣿⣿⣿⣿⣿⣿⣿⣿⣿⣿⣿⣿⣿⣿⣿⣿⣿⣿⣿⣿⣿⣿⣿⣿⣿⣿⣿⣿⣿⣿⣿⣿⣿⡇⠀⠀⠀⠀⠀⠀⠀⠀⠀⠀⠀⠀⠀⠀⠀⠀⠀⠀⠀⠀⠀⠀⠀⠀⢸⣿⣿⣿⣿⣿⣿⣿⣿⡇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⣿⣿⣿⣿⣿⣿⣿⣿⣿⣿⣿⣿⣿⣿⣿⣿⣿⣿⣿⣿⣿⣿⣿⣿⣿⣿⣿⣿⣿⣿⣿⣿⣿⣿⣿⣿⣿⣿⣿⣿⣿⣿⣿⣿⣿⣿⣿⣿⣿⣿⣿⣿⣿⣿⣿⣿⣿⡀⠀⠀⠀⠀⠀⠀⠀⠀⠀⠀⠀⠀⠀⠀⠀⠀⠀⠀⠀⠀⠀⠀⠀⠈⣿⣿⣿⣿⣿⣿⣿⣿⡇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⣿⣿⣿⣿⣿⣿⣿⣿⣿⣿⣿⣿⣿⣿⣿⣿⣿⣿⣿⣿⣿⣿⣿⣿⣿⣿⣿⣿⣿⣿⣿⣿⣿⣿⣿⣿⣿⣿⣿⣿⣿⣿⣿⣿⣿⣿⣿⣿⣿⣿⣿⣿⣿⣿⣿⣿⠿⠗⠀⠀⠀⠀⠀⠀⠀⠀⠀⠀⠀⠀⠀⠀⠀⠀⠀⠀⠀⠀⠀⠀⠀⠀⣿⣿⣿⣿⣿⣿⣿⣿⡇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⣿⣿⣿⣿⣿⣿⣿⣿⣿⣿⣿⣿⣿⣿⣿⣿⣿⣿⣿⣿⣿⣿⣿⣿⣿⣿⣿⣿⣿⣿⣿⣿⣿⣿⣿⣿⣿⣿⣿⣿⣿⣿⣿⣿⣿⣿⣿⣿⣿⣿⣿⣿⣿⣿⣿⣿⡀⠀⠀⠀⠀⠀⠀⠀⠀⠀⠀⠀⠀⠀⠀⠀⠀⠀⠀⠀⠀⠀⠀⠀⠀⢠⣿⣿⣿⣿⣿⣿⣿⣿⡇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⣿⣿⣿⣿⣿⣿⣿⣿⣿⣿⣿⣿⣿⣿⣿⣿⣿⣿⣿⣿⣿⣿⣿⣿⣿⣿⣿⣿⣿⣿⣿⣿⣿⣿⣿⣿⣿⣿⣿⣿⣿⣿⣿⣿⣿⣿⣿⣿⣿⣿⣿⣿⣿⣿⣿⣿⠁⠀⠀⠀⠀⠀⠀⠀⠀⠀⠀⠀⠀⠀⠀⠀⠀⠀⠀⠀⠀⠀⠀⠀⠀⣼⣿⣿⣿⣿⣿⣿⣿⣿⡇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⣿⣿⣿⣿⣿⣿⣿⣿⣿⣿⣿⣿⣿⣿⣿⣿⣿⣿⣿⣿⣿⣿⣿⣿⣿⣿⣿⣿⣿⣿⣿⣿⣿⣿⣿⣿⣿⣿⣿⣿⣿⣿⣿⣿⣿⣿⣿⣿⣿⣿⣿⣿⣿⣿⣿⣿⡅⠀⠀⠀⠀⠀⠀⠀⠀⠀⠀⠀⠀⠀⠀⠀⠀⠀⠀⠀⠀⠀⠀⠀⣼⣿⣿⣿⣿⣿⣿⣿⣿⣿⡇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⣿⣿⣿⣿⣿⣿⣿⣿⣿⣿⣿⣿⣿⣿⣿⣿⣿⣿⣿⣿⣿⣿⣿⣿⣿⣿⣿⣿⣿⣿⣿⣿⣿⣿⣿⣿⣿⣿⣿⣿⣿⣿⣿⣿⣿⣿⣿⣿⣿⣿⣿⣿⣿⣿⣿⣿⡇⠀⠀⠀⠀⠀⠀⠀⠀⠀⠀⠀⠀⠀⠀⠀⠀⠀⠀⠀⠀⠀⠀⣰⣿⣿⣿⣿⣿⣿⣿⣿⣿⣿⡇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⣿⣿⣿⣿⣿⣿⣿⣿⣿⣿⣿⣿⣿⣿⣿⣿⣿⣿⣿⣿⣿⣿⣿⣿⣿⣿⣿⣿⣿⣿⣿⣿⣿⣿⣿⣿⣿⣿⣿⣿⣿⣿⣿⣿⣿⣿⣿⣿⣿⣿⣿⣿⣿⣿⣿⣿⣿⣶⡶⢀⡄⠀⠀⠀⠀⠀⠀⠀⠀⠀⠀⠀⠀⠀⠀⠀⠀⠀⠀⢻⣿⣿⣿⣿⣿⣿⣿⣿⣿⣿⡇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⣿⣿⣿⣿⣿⣿⣿⣿⣿⣿⣿⣿⣿⣿⣿⣿⣿⣿⣿⣿⣿⣿⣿⣿⣿⣿⣿⣿⣿⣿⣿⣿⣿⣿⣿⣿⣿⣿⣿⣿⣿⣿⣿⣿⣿⣿⣿⣿⣿⣿⣿⣿⣿⣿⣿⣿⣿⣿⣿⣿⣤⠀⠀⠀⠀⠀⠀⠀⠀⠀⠀⠀⠀⠀⠀⠀⠀⠀⠀⠈⣿⣿⣿⣿⣿⣿⣿⣿⣿⣿⡇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⣿⣿⣿⣿⣿⣿⣿⣿⣿⣿⣿⣿⣿⣿⣿⣿⣿⣿⣿⣿⣿⣿⣿⣿⣿⣿⣿⣿⣿⣿⣿⣿⣿⣿⣿⣿⣿⣿⣿⣿⣿⣿⣿⣿⣿⣿⣿⣿⣿⣿⣿⣿⣿⣿⣿⣿⣿⣿⣿⣿⠛⠀⠀⠀⠀⠀⠀⠀⠀⠀⠀⠀⠀⠀⠀⠀⠀⠀⠀⠀⠘⢿⣿⣿⣿⣿⣿⣿⣿⣿⡇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⣿⣿⣿⣿⣿⣿⣿⣿⣿⣿⣿⣿⣿⣿⣿⣿⣿⣿⣿⣿⣿⣿⣿⣿⣿⣿⣿⣿⣿⣿⣿⣿⣿⣿⣿⣿⣿⣿⣿⣿⣿⣿⣿⣿⣿⣿⣿⣿⣿⣿⣿⣿⣿⣿⣿⣿⣿⣿⡿⠋⠀⠀⠀⠀⠀⠀⠀⠀⠀⠀⠀⠀⠀⠀⠀⠀⠀⠀⠀⢀⠀⢹⣿⣿⣿⣿⣿⣿⣿⣿⡇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⣿⣿⣿⣿⣿⣿⣿⣿⣿⣿⣿⣿⣿⣿⣿⣿⣿⣿⣿⣿⣿⣿⣿⣿⣿⣿⣿⣿⣿⣿⣿⣿⣿⣿⣿⣿⣿⣿⣿⣿⣿⣿⣿⣿⣿⣿⣿⣿⣿⣿⣿⣿⣿⣿⣿⣿⠿⠋⠀⠀⠀⠀⠀⠀⠀⠀⠀⠀⠀⠀⠀⠀⠀⠀⠀⠀⠀⠀⠀⠀⠳⣮⣿⣿⣿⣿⣿⣿⣿⣿⡇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⣿⣿⣿⣿⣿⣿⣿⣿⣿⣿⣿⣿⣿⣿⣿⣿⣿⣿⣿⣿⣿⣿⣿⣿⣿⣿⣿⣿⣿⣿⣿⣿⣿⣿⣿⣿⣿⣿⣿⣿⣿⣿⣿⣿⣿⣿⣿⣿⣿⣿⣿⣿⣿⣿⠟⠁⠀⠀⠀⠀⠀⠀⠀⠀⠀⠀⠀⠀⠀⠀⠀⠀⠀⠀⣀⣤⡀⢰⣦⣹⣾⣿⣿⣿⣿⣿⣿⣿⣿⣿⡇</a:t>
            </a:r>
            <a:br/>
            <a:r>
              <a:t>⣿⣿⣿⣿⣿⣿⣿⣿⣿⣿⣿⣿⣿⣿⣿⣿⣿⣿⣿⣿⣿⣿⣿⣿⣿⣿⣿⣿⣿⣿⣿⣿⣿⣿⣿⣿⣿⣿⣿⣿⣿⣿⣿⣿⣿⣿⣿⣿⣿⣿⣿⣿⡿⠃⠀⠀⠀⠀⠀⠀⠀⠀⠀⠀⠀⠀⠀⠀⠀⠀⠀⠀⠀⠀⣹⣿⣿⣾⣿⣿⣿⣿⣿⣿⣿⣿⣿⣿⣿⣿⡇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⣿⣿⣿⣿⣿⣿⣿⣿⣿⣿⣿⣿⣿⣿⣿⣿⣿⣿⣿⣿⣿⣿⣿⣿⣿⣿⣿⣿⣿⣿⣿⣿⣿⣿⣿⣿⣿⣿⣿⣿⣿⣿⣿⣿⣿⣿⣿⣿⣿⣿⣿⣿⣄⡄⠀⠀⠀⠀⠀⠀⠀⠀⠀⠀⠀⠀⠀⠀⠀⠀⠀⠀⠀⠀⢻⣿⣿⣿⣿⣿⣿⣿⣿⣿⣿⣿⣿⣿⣿⣿⡇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⣿⣿⣿⣿⣿⣿⣿⣿⣿⣿⣿⣿⣿⣿⣿⣿⣿⣿⣿⣿⣿⣿⣿⣿⣿⣿⣿⣿⣿⣿⣿⣿⣿⣿⣿⣿⣿⣿⣿⣿⣿⣿⣿⣿⣿⣿⣿⣿⣿⣿⣿⣿⡟⠀⠀⠀⠀⠀⠀⠀⠀⠀⠀⠀⠀⠀⠀⠀⠀⠀⠀⠀⠀⠀⢸⣿⣿⣿⣿⣿⣿⣿⣿⣿⣿⣿⣿⣿⣿⣿⡇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⣿⣿⣿⣿⣿⣿⣿⣿⣿⣿⣿⣿⣿⣿⣿⣿⣿⣿⣿⣿⣿⣿⣿⣿⣿⣿⣿⣿⣿⣿⣿⣿⣿⣿⣿⣿⣿⣿⣿⣿⣿⣿⣿⣿⣿⣿⣿⣿⣿⣿⣿⡟⠀⠀⠀⠀⠀⠀⠀⠀⠀⠀⠀⠀⠀⠀⠀⠀⠀⠀⠀⠀⢀⠀⣸⣿⣿⣿⣿⣿⣿⣿⣿⣿⣿⣿⣿⣿⣿⣿⡇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⣿⣿⣿⣿⣿⣿⣿⣿⣿⣿⣿⣿⣿⣿⣿⣿⣿⣿⣿⣿⣿⣿⣿⣿⣿⣿⣿⣿⣿⣿⣿⣿⣿⣿⣿⣿⣿⣿⣿⣿⣿⣿⣿⣿⣿⣿⣿⣿⣿⣿⣿⠀⠀⠀⠀⠀⠀⠀⠀⠀⠀⠀⠀⠀⠀⠀⠀⠀⠀⠀⢀⣠⣿⣷⣿⣿⣿⣿⣿⣿⣿⣿⣿⣿⣿⣿⣿⣿⣿⣿⡇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⣿⣿⣿⣿⣿⣿⣿⣿⣿⣿⣿⣿⣿⣿⣿⣿⣿⣿⣿⣿⣿⣿⣿⣿⣿⣿⣿⣿⣿⣿⣿⣿⣿⣿⣿⣿⣿⣿⣿⣿⣿⣿⣿⣿⣿⣿⣿⣿⣿⣿⡏⠀⠀⠀⠀⠀⠀⠀⠀⠀⠀⠀⠀⠀⠀⠀⠀⠀⠀⠀⣼⣿⣿⣿⣿⣿⣿⣿⣿⣿⣿⣿⣿⣿⣿⣿⣿⣿⣿⣿⡇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⣿⣿⣿⣿⣿⣿⣿⣿⣿⣿⣿⣿⣿⣿⣿⣿⣿⣿⣿⣿⣿⣿⣿⣿⣿⣿⣿⣿⣿⣿⣿⣿⣿⣿⣿⣿⣿⣿⣿⣿⣿⣿⣿⣿⣿⣿⣿⣿⣿⣿⣿⡆⠀⠀⠀⠀⠀⠀⠀⠀⠀⠀⠀⠀⠀⠀⠀⠀⠀⣤⣽⣿⣿⣿⣿⣿⣿⣿⣿⣿⣿⣿⣿⣿⣿⣿⣿⣿⣿⣿⡇</a:t>
            </a:r>
            <a:br/>
            <a:r>
              <a:t>⣿⣿⣿⣿⣿⣿⣿⣿⣿⣿⣿⣿⣿⣿⣿⣿⣿⣿⣿⣿⣿⣿⣿⣿⣿⣿⣿⣿⡿⠟⠛⠛⠋⠁⠈⢻⣿⣿⣿⣿⣿⣿⣿⣿⣿⣿⣿⣿⣿⣿⣿⣿⠀⠀⠀⠀⠀⠀⠀⠀⠀⠀⠀⠀⠀⠀⠀⠀⠀⣿⣿⣿⣿⣿⣿⣿⣿⣿⣿⣿⣿⣿⣿⣿⣿⣿⣿⣿⣿⣿⡇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⣿⣿⣿⣿⣿⣿⣿⣿⣿⣿⣿⣿⣿⣿⣿⣿⣿⣿⣿⣿⣿⣿⣿⣿⣿⣿⣿⡟⠀⠀⠀⠀⠀⠀⠀⠘⢿⣿⣿⣿⣿⣿⣿⣿⣿⣿⣿⣿⣿⣿⣿⣿⡇⠀⠀⠀⠀⠀⠀⠀⠀⠀⠀⠀⠀⠀⠀⠀⠀⣿⣿⣿⣿⣿⣿⣿⣿⣿⣿⣿⣿⣿⣿⣿⣿⣿⣿⣿⣿⣿⡇</a:t>
            </a:r>
            <a:br/>
            <a:r>
              <a:t>⣿⣿⣿⣿⣿⣿⣿⣿⣿⣿⣿⣿⣿⣿⣿⣿⣿⣿⣿⣿⣿⣿⣿⣿⣿⣿⣿⠁⠀⠀⠀⠀⠀⠀⠀⠀⢸⣿⣿⣿⣿⣿⣿⣿⣿⣿⣿⣿⣿⣿⣿⣿⡇⠀⠀⠀⠀⠀⠀⠀⠀⠀⠀⠀⠀⠀⠀⠀⠀⣿⣿⣿⣿⣿⣿⣿⣿⣿⣿⣿⣿⣿⣿⣿⣿⣿⣿⣿⣿⣿⡇</a:t>
            </a:r>
            <a:br/>
            <a:r>
              <a:t>⣿⣿⣿⣿⣿⣿⣿⣿⣿⣿⣿⣿⣿⣿⣿⣿⣿⣿⣿⣿⣿⣿⣿⣿⣿⣿⡏⠀⠀⠀⠀⠀⠀⠀⠀⣶⣿⣿⣿⣿⣿⣿⣿⣿⣿⣿⣿⣿⣿⣿⣿⣿⣿⠀⠀⠀⠀⠀⠀⠀⠀⠀⠀⠀⠀⠀⠀⠀⠀⣿⣿⣿⣿⣿⣿⣿⣿⣿⣿⣿⣿⣿⣿⣿⣿⣿⣿⣿⣿⣿⡇</a:t>
            </a:r>
            <a:br/>
            <a:r>
              <a:t>⣿⣿⣿⣿⣿⣿⣿⣿⣿⣿⣿⣿⣿⣿⣿⣿⣿⣿⣿⣿⣿⣿⣿⣿⣿⣿⡇⠀⠀⠀⠀⠀⠀⠀⣼⣿⣿⣿⣿⣿⣿⣿⣿⣿⣿⣿⣿⣿⣿⣿⠿⠋⠁⠀⠀⠀⠀⠀⠀⠀⠀⠀⠀⠀⠀⠀⠀⠀⠀⠹⣿⣿⣿⣿⣿⣿⣿⣿⣿⣿⣿⣿⣿⣿⣿⣿⣿⣿⣿⣿⡇</a:t>
            </a:r>
            <a:br/>
            <a:r>
              <a:t>⣿⣿⣿⣿⣿⣿⣿⣿⣿⣿⣿⣿⣿⣿⣿⣿⣿⣿⣿⣿⣿⣿⣿⣿⣿⣿⠀⠀⠀⠀⠀⠀⠀⠀⠈⣿⣿⣿⣿⣿⣿⣿⣿⣿⣿⣿⣿⠿⠋⠁⠀⠀⠀⠀⠀⠀⠀⠀⠀⠀⠀⠀⠀⠀⠀⠀⠀⠀⠀⠀⢹⣿⣿⣿⣿⣿⣿⣿⣿⣿⣿⣿⣿⣿⣿⣿⣿⣿⣿⣿⡇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⣿⣿⣿⣿⣿⣿⣿⣿⣿⣿⣿⣿⣿⣿⣿⣿⣿⣿⣿⣿⣿⣿⣿⣿⣿⡇⠀⠀⠀⠀⠀⠀⠀⠀⠀⠈⢿⣿⣿⣿⣿⣿⣿⣿⠿⠋⠁⠀⠀⠀⠀⠀⠀⠀⠀⠀⠀⠀⠀⠀⠀⠀⠀⠀⠀⠀⠀⠀⠀⠀⢸⣿⣿⣿⣿⣿⣿⣿⣿⣿⣿⣿⣿⣿⣿⣿⣿⣿⣿⣿⡇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⣿⣿⣿⣿⣿⣿⣿⣿⣿⣿⣿⣿⣿⣿⣿⣿⣿⣿⣿⣿⣿⣿⣿⣿⡿⠀⠀⠀⠀⠀⠀⠀⠀⠀⠀⠀⠈⠙⠛⠛⠛⠛⠉⠀⠀⠀⠀⠀⠀⠀⠀⠀⠀⠀⠀⠀⠀⠀⠀⠀⠀⠀⠀⠀⠀⠀⠀⠀⠀⠀⠀⠹⣿⣿⣿⣿⣿⣿⣿⣿⣿⣿⣿⣿⣿⣿⣿⣿⣿⣿⡇</a:t>
            </a:r>
            <a:br/>
            <a:r>
              <a:t>⣿⣿⣿⣿⣿⣿⣿⣿⣿⣿⣿⣿⣿⣿⣿⣿⣿⣿⣿⣿⣿⣿⣿⣿⠇⠀⠀⠀⠀⢀⡄⠀⠀⠀⠀⠀⠀⠀⠀⠀⠀⠀⠀⠀⠀⠀⠀⠀⠀⠀⠀⠀⠀⠀⠀⠀⠀⠀⠀⠀⠀⠀⠀⠀⠀⠀⠀⠀⠀⠀⠀⠀⠘⢿⣿⣿⣿⣿⣿⣿⣿⣿⣿⣿⣿⣿⣿⣿⣿⣿⡇</a:t>
            </a:r>
            <a:br/>
            <a:r>
              <a:t>⣿⣿⣿⣿⣿⣿⣿⣿⣿⣿⣿⣿⣿⣿⣿⣿⣿⣿⣿⣿⣿⣿⣿⣿⠀⠀⠀⠀⠀⢈⡀⠀⠀⠀⠀⠀⠀⠀⠀⠀⠀⠀⠀⠀⠀⠀⠀⠀⠀⠀⠀⠀⠀⠀⠀⠀⠀⠀⠀⠀⠀⠀⠀⠀⠀⠀⠀⠀⠀⠀⠀⠀⠀⠈⢿⣿⣿⣿⣿⣿⣿⣿⣿⣿⣿⣿⣿⣿⣿⣿⡇</a:t>
            </a:r>
            <a:br/>
            <a:r>
              <a:t>⣿⣿⣿⣿⣿⣿⣿⣿⣿⣿⣿⣿⣿⣿⣿⣿⣿⣿⣿⣿⣿⣿⣿⣿⠀⠀⠀⠀⠀⣈⠀⠀⠀⠀⠀⠀⠀⠀⠀⠀⠀⠀⠀⠀⠀⠀⠀⠀⠀⣀⣠⣤⠀⠀⠀⠀⠀⠀⠀⠀⠀⠀⠀⠀⠀⠀⠀⠀⠀⠀⠀⠀⠀⠀⠀⢻⣿⣿⣿⣿⣿⣿⣿⣿⣿⣿⣿⣿⣿⣿⡇</a:t>
            </a:r>
            <a:br/>
            <a:r>
              <a:t>⣿⣿⣿⣿⣿⣿⣿⣿⣿⣿⣿⣿⣿⣿⣿⣿⣿⣿⣿⣿⣿⣿⣿⣿⠀⠀⠀⠀⢀⣿⠁⠀⠀⠀⠀⠀⠀⠀⠀⠀⠀⠀⠀⠀⣀⣤⣴⣶⣿⣿⣿⡏⠀⠀⠀⠀⠀⠀⠀⠀⠀⠀⠀⠀⠀⠀⠀⠀⠀⠀⠀⠀⠀⠀⠀⠀⠹⣿⣿⣿⣿⣿⣿⣿⣿⣿⣿⣿⣿⣿⡇</a:t>
            </a:r>
            <a:br/>
            <a:r>
              <a:t>⣿⣿⣿⣿⣿⣿⣿⣿⣿⣿⣿⣿⣿⣿⣿⣿⣿⣿⣿⣿⣿⣿⣿⣿⡆⠀⠀⠀⠸⣿⠇⠀⠀⠀⠀⠀⠀⠀⠀⠀⠀⢴⣾⣿⣿⣿⣿⣿⣿⣿⣿⠃⠀⠀⠀⠀⠀⠀⠀⠀⠀⠀⠀⠀⠀⠀⠀⠀⠀⠀⠀⠀⠀⠀⠀⠀⠀⠹⣿⣿⣿⣿⣿⣿⣿⣿⣿⣿⣿⣿⡇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⣿⣿⣿⣿⣿⣿⣿⣿⣿⣿⣿⣿⣿⣿⣿⣿⣿⣿⣿⣿⣿⣿⣿⣿⣿⣿⣿⣿⣿⣿⣿⣿⣿⣿⣿⣿⣿⣿⣿⣿⣿⣿⣿⣿⣿⣿⣿⣿⣿⣿⣿⣿⣿⣿⣿⣿⣿⡄⠀⠀⠀⠀⠀⠀⠀⠀⠀⠀⠀⠀⠀⠀⠀⠀⠀⠀⠀⠀⠀⠀⠀⠀⢿⣿⣿⣿⣿⣿⣿⣿⡇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⣿⣿⣿⣿⣿⣿⣿⣿⣿⣿⣿⣿⣿⣿⣿⣿⣿⣿⣿⣿⣿⣿⣿⣿⣿⣿⣿⣿⣿⣿⣿⣿⣿⣿⣿⣿⣿⣿⣿⣿⣿⣿⣿⣿⣿⣿⣿⣿⣿⣿⣿⣿⣿⣿⣿⣿⣿⣧⠀⠀⠀⠀⠀⠀⠀⠀⠀⠀⠀⠀⠀⠀⠀⠀⠀⠀⠀⠀⠀⠀⠀⠀⢸⣿⣿⣿⣿⣿⣿⣿⡇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⣿⣿⣿⣿⣿⣿⣿⣿⣿⣿⣿⣿⣿⣿⣿⣿⣿⣿⣿⣿⣿⣿⣿⣿⣿⣿⣿⣿⣿⣿⣿⣿⣿⣿⣿⣿⣿⣿⣿⣿⣿⣿⣿⣿⣿⣿⣿⣿⣿⣿⣿⣿⣿⣿⣿⣿⡟⠋⠁⠀⠀⠀⠀⠀⠀⠀⠀⠀⠀⠀⠀⠀⠀⠀⠀⠀⠀⠀⠀⠀⠀⠀⢸⣿⣿⣿⣿⣿⣿⣿⡇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⣿⣿⣿⣿⣿⣿⣿⣿⣿⣿⣿⣿⣿⣿⣿⣿⣿⣿⣿⣿⣿⣿⣿⣿⣿⣿⣿⣿⣿⣿⣿⣿⣿⣿⣿⣿⣿⣿⣿⣿⣿⣿⣿⣿⣿⣿⣿⣿⣿⣿⣿⣿⣿⣿⣿⣿⡧⠀⠀⠀⠀⠀⠀⠀⠀⠀⠀⠀⠀⠀⠀⠀⠀⠀⠀⠀⠀⠀⠀⠀⠀⠀⣾⣿⣿⣿⣿⣿⣿⣿⡇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⣿⣿⣿⣿⣿⣿⣿⣿⣿⣿⣿⣿⣿⣿⣿⣿⣿⣿⣿⣿⣿⣿⣿⣿⣿⣿⣿⣿⣿⣿⣿⣿⣿⣿⣿⣿⣿⣿⣿⣿⣿⣿⣿⣿⣿⣿⣿⣿⣿⣿⣿⣿⣿⣿⣿⣿⡇⠀⠀⠀⠀⠀⠀⠀⠀⠀⠀⠀⠀⠀⠀⠀⠀⠀⠀⠀⠀⠀⠀⠀⠀⣸⣿⣿⣿⣿⣿⣿⣿⣿⡇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⣿⣿⣿⣿⣿⣿⣿⣿⣿⣿⣿⣿⣿⣿⣿⣿⣿⣿⣿⣿⣿⣿⣿⣿⣿⣿⣿⣿⣿⣿⣿⣿⣿⣿⣿⣿⣿⣿⣿⣿⣿⣿⣿⣿⣿⣿⣿⣿⣿⣿⣿⣿⣿⣿⣿⣿⣧⠀⠀⠀⠀⠀⠀⠀⠀⠀⠀⠀⠀⠀⠀⠀⠀⠀⠀⠀⠀⠀⠀⠀⢰⣿⣿⣿⣿⣿⣿⣿⣿⣿⡇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⣿⣿⣿⣿⣿⣿⣿⣿⣿⣿⣿⣿⣿⣿⣿⣿⣿⣿⣿⣿⣿⣿⣿⣿⣿⣿⣿⣿⣿⣿⣿⣿⣿⣿⣿⣿⣿⣿⣿⣿⣿⣿⣿⣿⣿⣿⣿⣿⣿⣿⣿⣿⣿⣿⣿⣿⣿⡀⣀⠀⠀⠀⠀⠀⠀⠀⠀⠀⠀⠀⠀⠀⠀⠀⠀⠀⠀⠀⠀⢠⣿⣿⣿⣿⣿⣿⣿⣿⣿⣿⡇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⣿⣿⣿⣿⣿⣿⣿⣿⣿⣿⣿⣿⣿⣿⣿⣿⣿⣿⣿⣿⣿⣿⣿⣿⣿⣿⣿⣿⣿⣿⣿⣿⣿⣿⣿⣿⣿⣿⣿⣿⣿⣿⣿⣿⣿⣿⣿⣿⣿⣿⣿⣿⣿⣿⣿⣿⣿⣿⣿⣡⡄⠀⠀⠀⠀⠀⠀⠀⠀⠀⠀⠀⠀⠀⠀⠀⠀⠀⠀⠈⣿⣿⣿⣿⣿⣿⣿⣿⣿⣿⡇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⣿⣿⣿⣿⣿⣿⣿⣿⣿⣿⣿⣿⣿⣿⣿⣿⣿⣿⣿⣿⣿⣿⣿⣿⣿⣿⣿⣿⣿⣿⣿⣿⣿⣿⣿⣿⣿⣿⣿⣿⣿⣿⣿⣿⣿⣿⣿⣿⣿⣿⣿⣿⣿⣿⣿⣿⣿⣿⣿⣿⣷⡆⠀⠀⠀⠀⠀⠀⠀⠀⠀⠀⠀⠀⠀⠀⠀⠀⠀⠀⠸⣿⣿⣿⣿⣿⣿⣿⣿⣿⡇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⣿⣿⣿⣿⣿⣿⣿⣿⣿⣿⣿⣿⣿⣿⣿⣿⣿⣿⣿⣿⣿⣿⣿⣿⣿⣿⣿⣿⣿⣿⣿⣿⣿⣿⣿⣿⣿⣿⣿⣿⣿⣿⣿⣿⣿⣿⣿⣿⣿⣿⣿⣿⣿⣿⣿⣿⣿⣿⣿⣿⡏⠀⠀⠀⠀⠀⠀⠀⠀⠀⠀⠀⠀⠀⠀⠀⠀⠀⠀⠀⠀⢹⣿⣿⣿⣿⣿⣿⣿⣿⡇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⣿⣿⣿⣿⣿⣿⣿⣿⣿⣿⣿⣿⣿⣿⣿⣿⣿⣿⣿⣿⣿⣿⣿⣿⣿⣿⣿⣿⣿⣿⣿⣿⣿⣿⣿⣿⣿⣿⣿⣿⣿⣿⣿⣿⣿⣿⣿⣿⣿⣿⣿⣿⣿⣿⣿⣿⣿⣿⡿⠋⠀⠀⠀⠀⠀⠀⠀⠀⠀⠀⠀⠀⠀⠀⠀⠀⠀⠀⠀⠀⢄⠀⣿⣿⣿⣿⣿⣿⣿⣿⡇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⣿⣿⣿⣿⣿⣿⣿⣿⣿⣿⣿⣿⣿⣿⣿⣿⣿⣿⣿⣿⣿⣿⣿⣿⣿⣿⣿⣿⣿⣿⣿⣿⣿⣿⣿⣿⣿⣿⣿⣿⣿⣿⣿⣿⣿⣿⣿⣿⣿⣿⣿⣿⣿⣿⣿⣿⠟⠉⠀⠀⠀⠀⠀⠀⠀⠀⠀⠀⠀⠀⠀⠀⠀⠀⠀⠀⠀⠀⢀⢀⡈⣻⣿⣿⣿⣿⣿⣿⣿⣿⡇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⣿⣿⣿⣿⣿⣿⣿⣿⣿⣿⣿⣿⣿⣿⣿⣿⣿⣿⣿⣿⣿⣿⣿⣿⣿⣿⣿⣿⣿⣿⣿⣿⣿⣿⣿⣿⣿⣿⣿⣿⣿⣿⣿⣿⣿⣿⣿⣿⣿⣿⣿⣿⣿⣿⠟⠁⠀⠀⠀⠀⠀⠀⠀⠀⠀⠀⠀⠀⠀⠀⠀⠀⠀⠀⢠⣼⣦⣀⣿⣦⣿⣿⣿⣿⣿⣿⣿⣿⣿⣿⡇</a:t>
            </a:r>
            <a:br/>
            <a:r>
              <a:t>⣿⣿⣿⣿⣿⣿⣿⣿⣿⣿⣿⣿⣿⣿⣿⣿⣿⣿⣿⣿⣿⣿⣿⣿⣿⣿⣿⣿⣿⣿⣿⣿⣿⣿⣿⣿⣿⣿⣿⣿⣿⣿⣿⣿⣿⣿⣿⣿⣿⣿⣿⣿⡿⠃⠀⠀⠀⠀⠀⠀⠀⠀⠀⠀⠀⠀⠀⠀⠀⠀⠀⠀⠀⠀⢠⣿⣿⣿⣿⣿⣿⣿⣿⣿⣿⣿⣿⣿⣿⣿⡇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⣿⣿⣿⣿⣿⣿⣿⣿⣿⣿⣿⣿⣿⣿⣿⣿⣿⣿⣿⣿⣿⣿⣿⣿⣿⣿⣿⣿⣿⣿⣿⣿⣿⣿⣿⣿⣿⣿⣿⣿⣿⣿⣿⣿⣿⣿⣿⣿⣿⣿⣿⣿⣶⡗⠀⠀⠀⠀⠀⠀⠀⠀⠀⠀⠀⠀⠀⠀⠀⠀⠀⠀⠀⠀⠀⣿⣿⣿⣿⣿⣿⣿⣿⣿⣿⣿⣿⣿⣿⣿⡇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⣿⣿⣿⣿⣿⣿⣿⣿⣿⣿⣿⣿⣿⣿⣿⣿⣿⣿⣿⣿⣿⣿⣿⣿⣿⣿⣿⣿⣿⣿⣿⣿⣿⣿⣿⣿⣿⣿⣿⣿⣿⣿⣿⣿⣿⣿⣿⣿⣿⣿⣿⣿⡟⠀⠀⠀⠀⠀⠀⠀⠀⠀⠀⠀⠀⠀⠀⠀⠀⠀⠀⠀⠀⠀⠀⣿⣿⣿⣿⣿⣿⣿⣿⣿⣿⣿⣿⣿⣿⣿⡇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⣿⣿⣿⣿⣿⣿⣿⣿⣿⣿⣿⣿⣿⣿⣿⣿⣿⣿⣿⣿⣿⣿⣿⣿⣿⣿⣿⣿⣿⣿⣿⣿⣿⣿⣿⣿⣿⣿⣿⣿⣿⣿⣿⣿⣿⣿⣿⣿⣿⣿⣿⡿⠀⠀⠀⠀⠀⠀⠀⠀⠀⠀⠀⠀⠀⠀⠀⠀⠀⠀⠀⠀⢀⣴⢠⣿⣿⣿⣿⣿⣿⣿⣿⣿⣿⣿⣿⣿⣿⣿⡇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⣿⣿⣿⣿⣿⣿⣿⣿⣿⣿⣿⣿⣿⣿⣿⣿⣿⣿⣿⣿⣿⣿⣿⣿⣿⣿⣿⣿⣿⣿⣿⣿⣿⣿⣿⣿⣿⣿⣿⣿⣿⣿⣿⣿⣿⣿⣿⣿⣿⣿⣿⡇⠀⠀⠀⠀⠀⠀⠀⠀⠀⠀⠀⠀⠀⠀⠀⠀⠀⠀⠀⣴⣿⣿⣿⣿⣿⣿⣿⣿⣿⣿⣿⣿⣿⣿⣿⣿⣿⣿⡇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⣿⣿⣿⣿⣿⣿⣿⣿⣿⣿⣿⣿⣿⣿⣿⣿⣿⣿⣿⣿⣿⣿⣿⣿⣿⣿⣿⣿⣿⣿⣿⣿⣿⣿⣿⣿⣿⣿⣿⣿⣿⣿⣿⣿⣿⣿⣿⣿⣿⣿⣿⡀⠀⠀⠀⠀⠀⠀⠀⠀⠀⠀⠀⠀⠀⠀⠀⠀⠀⠀⢰⣿⣿⣿⣿⣿⣿⣿⣿⣿⣿⣿⣿⣿⣿⣿⣿⣿⣿⣿⡇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⣿⣿⣿⣿⣿⣿⣿⣿⣿⣿⣿⣿⣿⣿⣿⣿⣿⣿⣿⣿⣿⣿⣿⣿⣿⣿⣿⣿⣿⣿⣿⣿⣿⣿⣿⣿⣿⣿⣿⣿⣿⣿⣿⣿⣿⣿⣿⣿⣿⣿⣿⣇⠀⠀⠀⠀⠀⠀⠀⠀⠀⠀⠀⠀⠀⠀⠀⠀⠀⠀⢺⣿⣿⣿⣿⣿⣿⣿⣿⣿⣿⣿⣿⣿⣿⣿⣿⣿⣿⣿⡇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⣿⣿⣿⣿⣿⣿⣿⣿⣿⣿⣿⣿⣿⣿⣿⣿⣿⣿⣿⣿⣿⣿⣿⣿⣿⣿⣿⣿⣿⣿⣿⣿⣿⣿⣿⣿⣿⣿⣿⣿⣿⣿⣿⣿⣿⣿⣿⣿⣿⣿⣿⣿⡀⠀⠀⠀⠀⠀⠀⠀⠀⠀⠀⠀⠀⠀⠀⠀⠀⢠⣾⣿⣿⣿⣿⣿⣿⣿⣿⣿⣿⣿⣿⣿⣿⣿⣿⣿⣿⣿⡇</a:t>
            </a:r>
            <a:br/>
            <a:r>
              <a:t>⣿⣿⣿⣿⣿⣿⣿⣿⣿⣿⣿⣿⣿⣿⣿⣿⣿⣿⣿⣿⣿⣿⣿⣿⣿⣿⣿⣿⣿⠟⠛⠛⠋⠉⠀⢻⣿⣿⣿⣿⣿⣿⣿⣿⣿⣿⣿⣿⣿⣿⣿⣿⣧⠀⠀⠀⠀⠀⠀⠀⠀⠀⠀⠀⠀⠀⠀⠀⠀⢸⣿⣿⣿⣿⣿⣿⣿⣿⣿⣿⣿⣿⣿⣿⣿⣿⣿⣿⣿⣿⡇</a:t>
            </a:r>
            <a:br/>
            <a:r>
              <a:t>⣿⣿⣿⣿⣿⣿⣿⣿⣿⣿⣿⣿⣿⣿⣿⣿⣿⣿⣿⣿⣿⣿⣿⣿⣿⣿⣿⡿⠁⠀⠀⠀⠀⠀⠀⠈⢿⣿⣿⣿⣿⣿⣿⣿⣿⣿⣿⣿⣿⣿⣿⣿⣿⠀⠀⠀⠀⠀⠀⠀⠀⠀⠀⠀⠀⠀⠀⠀⠀⢸⣿⣿⣿⣿⣿⣿⣿⣿⣿⣿⣿⣿⣿⣿⣿⣿⣿⣿⣿⣿⡇</a:t>
            </a:r>
            <a:br/>
            <a:r>
              <a:t>⣿⣿⣿⣿⣿⣿⣿⣿⣿⣿⣿⣿⣿⣿⣿⣿⣿⣿⣿⣿⣿⣿⣿⣿⣿⣿⣿⠃⠀⠀⠀⠀⠀⠀⠀⠀⢈⣿⣿⣿⣿⣿⣿⣿⣿⣿⣿⣿⣿⣿⣿⣿⣿⡄⠀⠀⠀⠀⠀⠀⠀⠀⠀⠀⠀⠀⠀⠀⠀⢸⣿⣿⣿⣿⣿⣿⣿⣿⣿⣿⣿⣿⣿⣿⣿⣿⣿⣿⣿⣿⡇</a:t>
            </a:r>
            <a:br/>
            <a:r>
              <a:t>⣿⣿⣿⣿⣿⣿⣿⣿⣿⣿⣿⣿⣿⣿⣿⣿⣿⣿⣿⣿⣿⣿⣿⣿⣿⣿⣿⠀⠀⠀⠀⠀⠀⠀⠀⢶⣿⣿⣿⣿⣿⣿⣿⣿⣿⣿⣿⣿⣿⣿⣿⣿⡿⠃⠀⠀⠀⠀⠀⠀⠀⠀⠀⠀⠀⠀⠀⠀⠀⢸⣿⣿⣿⣿⣿⣿⣿⣿⣿⣿⣿⣿⣿⣿⣿⣿⣿⣿⣿⣿⡇</a:t>
            </a:r>
            <a:br/>
            <a:r>
              <a:t>⣿⣿⣿⣿⣿⣿⣿⣿⣿⣿⣿⣿⣿⣿⣿⣿⣿⣿⣿⣿⣿⣿⣿⣿⣿⣿⡇⠀⠀⠀⠀⠀⠀⠀⢰⣿⣿⣿⣿⣿⣿⣿⣿⣿⣿⣿⣿⣿⣿⣿⠟⠉⠀⠀⠀⠀⠀⠀⠀⠀⠀⠀⠀⠀⠀⠀⠀⠀⠀⠀⢻⣿⣿⣿⣿⣿⣿⣿⣿⣿⣿⣿⣿⣿⣿⣿⣿⣿⣿⣿⡇</a:t>
            </a:r>
            <a:br/>
            <a:r>
              <a:t>⣿⣿⣿⣿⣿⣿⣿⣿⣿⣿⣿⣿⣿⣿⣿⣿⣿⣿⣿⣿⣿⣿⣿⣿⣿⣿⠃⠀⠀⠀⠀⠀⠀⠀⠈⢻⣿⣿⣿⣿⣿⣿⣿⣿⣿⣿⣿⠿⠋⠀⠀⠀⠀⠀⠀⠀⠀⠀⠀⠀⠀⠀⠀⠀⠀⠀⠀⠀⠀⠀⠀⣿⣿⣿⣿⣿⣿⣿⣿⣿⣿⣿⣿⣿⣿⣿⣿⣿⣿⣿⡇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⣿⣿⣿⣿⣿⣿⣿⣿⣿⣿⣿⣿⣿⣿⣿⣿⣿⣿⣿⣿⣿⣿⣿⣿⣿⡟⠀⠀⠀⠀⠀⠀⠀⠀⠀⠀⢻⣿⣿⣿⣿⣿⣿⣿⠿⠋⠁⠀⠀⠀⠀⠀⠀⠀⠀⠀⠀⠀⠀⠀⠀⠀⠀⠀⠀⠀⠀⠀⠀⠀⠀⢻⣿⣿⣿⣿⣿⣿⣿⣿⣿⣿⣿⣿⣿⣿⣿⣿⣿⣿⡇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⣿⣿⣿⣿⣿⣿⣿⣿⣿⣿⣿⣿⣿⣿⣿⣿⣿⣿⣿⣿⣿⣿⣿⣿⣿⠁⠀⠀⠀⠀⡀⠀⠀⠀⠀⠀⠀⠉⠙⠛⠛⠛⠉⠀⠀⠀⠀⠀⠀⠀⠀⠀⠀⠀⠀⠀⠀⠀⠀⠀⠀⠀⠀⠀⠀⠀⠀⠀⠀⠀⠀⠀⠹⣿⣿⣿⣿⣿⣿⣿⣿⣿⣿⣿⣿⣿⣿⣿⣿⣿⡇</a:t>
            </a:r>
            <a:br/>
            <a:r>
              <a:t>⣿⣿⣿⣿⣿⣿⣿⣿⣿⣿⣿⣿⣿⣿⣿⣿⣿⣿⣿⣿⣿⣿⣿⣿⡏⠀⠀⠀⠀⠀⡇⠀⠀⠀⠀⠀⠀⠀⠀⠀⠀⠀⠀⠀⠀⠀⠀⠀⠀⠀⠀⠀⠀⠀⠀⠀⠀⠀⠀⠀⠀⠀⠀⠀⠀⠀⠀⠀⠀⠀⠀⠀⠀⠘⣿⣿⣿⣿⣿⣿⣿⣿⣿⣿⣿⣿⣿⣿⣿⣿⡇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⣿⣿⣿⣿⣿⣿⣿⣿⣿⣿⣿⣿⣿⣿⣿⣿⣿⣿⣿⣿⣿⣿⣿⣿⠃⠀⠀⠀⠀⢠⡁⠀⠀⠀⠀⠀⠀⠀⠀⠀⠀⠀⠀⠀⠀⠀⠀⠀⠀⠀⠀⠀⠀⠀⠀⠀⠀⠀⠀⠀⠀⠀⠀⠀⠀⠀⠀⠀⠀⠀⠀⠀⠀⠀⠈⢿⣿⣿⣿⣿⣿⣿⣿⣿⣿⣿⣿⣿⣿⣿⡇</a:t>
            </a:r>
            <a:br/>
            <a:r>
              <a:t>⣿⣿⣿⣿⣿⣿⣿⣿⣿⣿⣿⣿⣿⣿⣿⣿⣿⣿⣿⣿⣿⣿⣿⣿⡆⠀⠀⠀⠀⢸⠉⠀⠀⠀⠀⠀⠀⠀⠀⠀⠀⠀⠀⠀⠀⠀⠀⠀⢀⣀⣤⣴⡆⠀⠀⠀⠀⠀⠀⠀⠀⠀⠀⠀⠀⠀⠀⠀⠀⠀⠀⠀⠀⠀⠀⠀⢻⣿⣿⣿⣿⣿⣿⣿⣿⣿⣿⣿⣿⣿⡇</a:t>
            </a:r>
            <a:br/>
            <a:r>
              <a:t>⣿⣿⣿⣿⣿⣿⣿⣿⣿⣿⣿⣿⣿⣿⣿⣿⣿⣿⣿⣿⣿⣿⣿⣿⡇⠀⠀⠀⠀⣼⡏⠀⠀⠀⠀⠀⠀⠀⠀⠀⠀⠀⠀⠀⣀⣤⣴⣾⣿⣿⣿⣿⠀⠀⠀⠀⠀⠀⠀⠀⠀⠀⠀⠀⠀⠀⠀⠀⠀⠀⠀⠀⠀⠀⠀⠀⠀⢻⣿⣿⣿⣿⣿⣿⣿⣿⣿⣿⣿⣿⡇</a:t>
            </a:r>
            <a:br/>
            <a:r>
              <a:t>⣿⣿⣿⣿⣿⣿⣿⣿⣿⣿⣿⣿⣿⣿⣿⣿⣿⣿⣿⣿⣿⣿⣿⣿⣇⠀⠀⠀⠀⣿⡷⠀⠀⠀⠀⠀⠀⠀⠀⠀⠀⠠⣶⣿⣿⣿⣿⣿⣿⣿⣿⡏⠀⠀⠀⠀⠀⠀⠀⠀⠀⠀⠀⠀⠀⠀⠀⠀⠀⠀⠀⠀⠀⠀⠀⠀⠀⠀⢻⣿⣿⣿⣿⣿⣿⣿⣿⣿⣿⣿⡇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⣿⣿⣿⣿⣿⣿⣿⣿⣿⣿⣿⣿⣿⣿⣿⣿⣿⣿⣿⣿⣿⣿⣿⣿⣿⣿⣿⣿⣿⣿⣿⣿⣿⣿⣿⣿⣿⣿⣿⣿⣿⣿⣿⣿⣿⣿⣿⣿⣿⣿⣿⣿⣿⣿⣿⣿⣿⣿⣷⠀⠀⠀⠀⠀⠀⠀⠀⠀⠀⠀⠀⠀⠀⠀⠀⠀⠀⠀⠀⠀⠀⠀⠀⢸⣿⣿⣿⣿⣿⣿⡇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⣿⣿⣿⣿⣿⣿⣿⣿⣿⣿⣿⣿⣿⣿⣿⣿⣿⣿⣿⣿⣿⣿⣿⣿⣿⣿⣿⣿⣿⣿⣿⣿⣿⣿⣿⣿⣿⣿⣿⣿⣿⣿⣿⣿⣿⣿⣿⣿⣿⣿⣿⣿⣿⣿⣿⣿⣿⡿⠟⠃⠀⠀⠀⠀⠀⠀⠀⠀⠀⠀⠀⠀⠀⠀⠀⠀⠀⠀⠀⠀⠀⠀⠀⢸⣿⣿⣿⣿⣿⣿⡇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⣿⣿⣿⣿⣿⣿⣿⣿⣿⣿⣿⣿⣿⣿⣿⣿⣿⣿⣿⣿⣿⣿⣿⣿⣿⣿⣿⣿⣿⣿⣿⣿⣿⣿⣿⣿⣿⣿⣿⣿⣿⣿⣿⣿⣿⣿⣿⣿⣿⣿⣿⣿⣿⣿⣿⣿⣿⣇⠀⠀⠀⠀⠀⠀⠀⠀⠀⠀⠀⠀⠀⠀⠀⠀⠀⠀⠀⠀⠀⠀⠀⠀⠀⣸⣿⣿⣿⣿⣿⣿⡇</a:t>
            </a:r>
            <a:br/>
            <a:r>
              <a:t>⣿⣿⣿⣿⣿⣿⣿⣿⣿⣿⣿⣿⣿⣿⣿⣿⣿⣿⣿⣿⣿⣿⣿⣿⣿⣿⣿⣿⣿⣿⣿⣿⣿⣿⣿⣿⣿⣿⣿⣿⣿⣿⣿⣿⣿⣿⣿⣿⣿⣿⣿⣿⣿⣿⣿⣿⣿⣏⠀⠀⠀⠀⠀⠀⠀⠀⠀⠀⠀⠀⠀⠀⠀⠀⠀⠀⠀⠀⠀⠀⠀⠀⢠⣿⣿⣿⣿⣿⣿⣿⡇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⣿⣿⣿⣿⣿⣿⣿⣿⣿⣿⣿⣿⣿⣿⣿⣿⣿⣿⣿⣿⣿⣿⣿⣿⣿⣿⣿⣿⣿⣿⣿⣿⣿⣿⣿⣿⣿⣿⣿⣿⣿⣿⣿⣿⣿⣿⣿⣿⣿⣿⣿⣿⣿⣿⣿⣿⣿⣇⠀⠀⠀⠀⠀⠀⠀⠀⠀⠀⠀⠀⠀⠀⠀⠀⠀⠀⠀⠀⠀⠀⠀⢀⣾⣿⣿⣿⣿⣿⣿⣿⡇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⣿⣿⣿⣿⣿⣿⣿⣿⣿⣿⣿⣿⣿⣿⣿⣿⣿⣿⣿⣿⣿⣿⣿⣿⣿⣿⣿⣿⣿⣿⣿⣿⣿⣿⣿⣿⣿⣿⣿⣿⣿⣿⣿⣿⣿⣿⣿⣿⣿⣿⣿⣿⣿⣿⣿⣿⣿⣿⠀⠀⠀⠀⠀⠀⠀⠀⠀⠀⠀⠀⠀⠀⠀⠀⠀⠀⠀⠀⠀⠀⠀⣾⣿⣿⣿⣿⣿⣿⣿⣿⡇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⣿⣿⣿⣿⣿⣿⣿⣿⣿⣿⣿⣿⣿⣿⣿⣿⣿⣿⣿⣿⣿⣿⣿⣿⣿⣿⣿⣿⣿⣿⣿⣿⣿⣿⣿⣿⣿⣿⣿⣿⣿⣿⣿⣿⣿⣿⣿⣿⣿⣿⣿⣿⣿⣿⣿⣿⣿⣿⣴⣶⢂⡀⠀⠀⠀⠀⠀⠀⠀⠀⠀⠀⠀⠀⠀⠀⠀⠀⠀⠀⠘⣿⣿⣿⣿⣿⣿⣿⣿⣿⡇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⣿⣿⣿⣿⣿⣿⣿⣿⣿⣿⣿⣿⣿⣿⣿⣿⣿⣿⣿⣿⣿⣿⣿⣿⣿⣿⣿⣿⣿⣿⣿⣿⣿⣿⣿⣿⣿⣿⣿⣿⣿⣿⣿⣿⣿⣿⣿⣿⣿⣿⣿⣿⣿⣿⣿⣿⣿⣿⣿⣷⣿⣧⡀⠀⠀⠀⠀⠀⠀⠀⠀⠀⠀⠀⠀⠀⠀⠀⠀⠀⠀⢹⣿⣿⣿⣿⣿⣿⣿⣿⡇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⣿⣿⣿⣿⣿⣿⣿⣿⣿⣿⣿⣿⣿⣿⣿⣿⣿⣿⣿⣿⣿⣿⣿⣿⣿⣿⣿⣿⣿⣿⣿⣿⣿⣿⣿⣿⣿⣿⣿⣿⣿⣿⣿⣿⣿⣿⣿⣿⣿⣿⣿⣿⣿⣿⣿⣿⣿⣿⣿⣿⣿⡿⠁⠀⠀⠀⠀⠀⠀⠀⠀⠀⠀⠀⠀⠀⠀⠀⠀⠀⠀⠀⠻⣿⣿⣿⣿⣿⣿⣿⡇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⣿⣿⣿⣿⣿⣿⣿⣿⣿⣿⣿⣿⣿⣿⣿⣿⣿⣿⣿⣿⣿⣿⣿⣿⣿⣿⣿⣿⣿⣿⣿⣿⣿⣿⣿⣿⣿⣿⣿⣿⣿⣿⣿⣿⣿⣿⣿⣿⣿⣿⣿⣿⣿⣿⣿⣿⣿⣿⣿⣿⠟⠁⠀⠀⠀⠀⠀⠀⠀⠀⠀⠀⠀⠀⠀⠀⠀⠀⠀⠀⠀⠀⠈⣿⣿⣿⣿⣿⣿⣿⡇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⣿⣿⣿⣿⣿⣿⣿⣿⣿⣿⣿⣿⣿⣿⣿⣿⣿⣿⣿⣿⣿⣿⣿⣿⣿⣿⣿⣿⣿⣿⣿⣿⣿⣿⣿⣿⣿⣿⣿⣿⣿⣿⣿⣿⣿⣿⣿⣿⣿⣿⣿⣿⣿⣿⣿⣿⣿⡿⠟⠁⠀⠀⠀⠀⠀⠀⠀⠀⠀⠀⠀⠀⠀⠀⠀⠀⠀⠀⠀⠀⠀⠑⢦⣿⣿⣿⣿⣿⣿⣿⡇</a:t>
            </a:r>
            <a:br/>
            <a:r>
              <a:t>⣿⣿⣿⣿⣿⣿⣿⣿⣿⣿⣿⣿⣿⣿⣿⣿⣿⣿⣿⣿⣿⣿⣿⣿⣿⣿⣿⣿⣿⣿⣿⣿⣿⣿⣿⣿⣿⣿⣿⣿⣿⣿⣿⣿⣿⣿⣿⣿⣿⣿⣿⣿⣿⣿⣿⡿⠋⠀⠀⠀⠀⠀⠀⠀⠀⠀⠀⠀⠀⠀⠀⠀⠀⠀⠀⠀⣠⣄⠀⣶⡘⣶⣿⣿⣿⣿⣿⣿⣿⣿⡇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⣿⣿⣿⣿⣿⣿⣿⣿⣿⣿⣿⣿⣿⣿⣿⣿⣿⣿⣿⣿⣿⣿⣿⣿⣿⣿⣿⣿⣿⣿⣿⣿⣿⣿⣿⣿⣿⣿⣿⣿⣿⣿⣿⣿⣿⣿⣿⣿⣿⣿⣿⣿⣿⣿⠟⠁⠀⠀⠀⠀⠀⠀⠀⠀⠀⠀⠀⠀⠀⠀⠀⠀⠀⠀⠀⠀⣿⣿⣷⣿⣿⣿⣿⣿⣿⣿⣿⣿⣿⣿⡇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⣿⣿⣿⣿⣿⣿⣿⣿⣿⣿⣿⣿⣿⣿⣿⣿⣿⣿⣿⣿⣿⣿⣿⣿⣿⣿⣿⣿⣿⣿⣿⣿⣿⣿⣿⣿⣿⣿⣿⣿⣿⣿⣿⣿⣿⣿⣿⣿⣿⣿⣿⣿⣿⣣⣦⠀⠀⠀⠀⠀⠀⠀⠀⠀⠀⠀⠀⠀⠀⠀⠀⠀⠀⠀⠀⠀⣿⣿⣿⣿⣿⣿⣿⣿⣿⣿⣿⣿⣿⣿⡇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⣿⣿⣿⣿⣿⣿⣿⣿⣿⣿⣿⣿⣿⣿⣿⣿⣿⣿⣿⣿⣿⣿⣿⣿⣿⣿⣿⣿⣿⣿⣿⣿⣿⣿⣿⣿⣿⣿⣿⣿⣿⣿⣿⣿⣿⣿⣿⣿⣿⣿⣿⣿⣿⣿⠃⠀⠀⠀⠀⠀⠀⠀⠀⠀⠀⠀⠀⠀⠀⠀⠀⠀⠀⠀⠀⠀⢿⣿⣿⣿⣿⣿⣿⣿⣿⣿⣿⣿⣿⣿⡇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⣿⣿⣿⣿⣿⣿⣿⣿⣿⣿⣿⣿⣿⣿⣿⣿⣿⣿⣿⣿⣿⣿⣿⣿⣿⣿⣿⣿⣿⣿⣿⣿⣿⣿⣿⣿⣿⣿⣿⣿⣿⣿⣿⣿⣿⣿⣿⣿⣿⣿⣿⣿⣿⠃⠀⠀⠀⠀⠀⠀⠀⠀⠀⠀⠀⠀⠀⠀⠀⠀⠀⠀⠀⠀⣀⢀⣼⣿⣿⣿⣿⣿⣿⣿⣿⣿⣿⣿⣿⣿⡇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⣿⣿⣿⣿⣿⣿⣿⣿⣿⣿⣿⣿⣿⣿⣿⣿⣿⣿⣿⣿⣿⣿⣿⣿⣿⣿⣿⣿⣿⣿⣿⣿⣿⣿⣿⣿⣿⣿⣿⣿⣿⣿⣿⣿⣿⣿⣿⣿⣿⣿⣿⣿⡏⠀⠀⠀⠀⠀⠀⠀⠀⠀⠀⠀⠀⠀⠀⠀⠀⠀⠀⠀⣠⣾⣿⣿⣿⣿⣿⣿⣿⣿⣿⣿⣿⣿⣿⣿⣿⣿⡇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⣿⣿⣿⣿⣿⣿⣿⣿⣿⣿⣿⣿⣿⣿⣿⣿⣿⣿⣿⣿⣿⣿⣿⣿⣿⣿⣿⣿⣿⣿⣿⣿⣿⣿⣿⣿⣿⣿⣿⣿⣿⣿⣿⣿⣿⣿⣿⣿⣿⣿⣿⣿⣿⠀⠀⠀⠀⠀⠀⠀⠀⠀⠀⠀⠀⠀⠀⠀⠀⠀⠀⣼⣿⣿⣿⣿⣿⣿⣿⣿⣿⣿⣿⣿⣿⣿⣿⣿⣿⣿⡇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⣿⣿⣿⣿⣿⣿⣿⣿⣿⣿⣿⣿⣿⣿⣿⣿⣿⣿⣿⣿⣿⣿⣿⣿⣿⣿⣿⣿⣿⣿⣿⣿⣿⣿⣿⣿⣿⣿⣿⣿⣿⣿⣿⣿⣿⣿⣿⣿⣿⣿⣿⣿⣿⣇⠀⠀⠀⠀⠀⠀⠀⠀⠀⠀⠀⠀⠀⠀⠀⠀⢰⣿⣿⣿⣿⣿⣿⣿⣿⣿⣿⣿⣿⣿⣿⣿⣿⣿⣿⣿⡇</a:t>
            </a:r>
            <a:br/>
            <a:r>
              <a:t>⣿⣿⣿⣿⣿⣿⣿⣿⣿⣿⣿⣿⣿⣿⣿⣿⣿⣿⣿⣿⣿⣿⣿⣿⣿⣿⣿⣿⣿⡿⠛⠋⠉⠉⠀⠘⣿⣿⣿⣿⣿⣿⣿⣿⣿⣿⣿⣿⣿⣿⣿⣿⣿⣿⠀⠀⠀⠀⠀⠀⠀⠀⠀⠀⠀⠀⠀⠀⠀⠀⢸⣿⣿⣿⣿⣿⣿⣿⣿⣿⣿⣿⣿⣿⣿⣿⣿⣿⣿⣿⡇</a:t>
            </a:r>
            <a:br/>
            <a:r>
              <a:t>⣿⣿⣿⣿⣿⣿⣿⣿⣿⣿⣿⣿⣿⣿⣿⣿⣿⣿⣿⣿⣿⣿⣿⣿⣿⣿⣿⣿⠋⠀⠀⠀⠀⠀⠀⠀⠙⣿⣿⣿⣿⣿⣿⣿⣿⣿⣿⣿⣿⣿⣿⣿⣿⣿⡆⠀⠀⠀⠀⠀⠀⠀⠀⠀⠀⠀⠀⠀⠀⠀⢸⣿⣿⣿⣿⣿⣿⣿⣿⣿⣿⣿⣿⣿⣿⣿⣿⣿⣿⣿⡇</a:t>
            </a:r>
            <a:br/>
            <a:r>
              <a:t>⣿⣿⣿⣿⣿⣿⣿⣿⣿⣿⣿⣿⣿⣿⣿⣿⣿⣿⣿⣿⣿⣿⣿⣿⣿⣿⣿⡏⠀⠀⠀⠀⠀⠀⠀⠀⠀⣽⣿⣿⣿⣿⣿⣿⣿⣿⣿⣿⣿⣿⣿⣿⣿⣿⠇⠀⠀⠀⠀⠀⠀⠀⠀⠀⠀⠀⠀⠀⠀⠀⠈⣿⣿⣿⣿⣿⣿⣿⣿⣿⣿⣿⣿⣿⣿⣿⣿⣿⣿⣿⡇</a:t>
            </a:r>
            <a:br/>
            <a:r>
              <a:t>⣿⣿⣿⣿⣿⣿⣿⣿⣿⣿⣿⣿⣿⣿⣿⣿⣿⣿⣿⣿⣿⣿⣿⣿⣿⣿⣿⡇⠀⠀⠀⠀⠀⠀⠀⢐⣾⣿⣿⣿⣿⣿⣿⣿⣿⣿⣿⣿⣿⣿⣿⡿⠟⠁⠀⠀⠀⠀⠀⠀⠀⠀⠀⠀⠀⠀⠀⠀⠀⠀⠀⢻⣿⣿⣿⣿⣿⣿⣿⣿⣿⣿⣿⣿⣿⣿⣿⣿⣿⣿⡇</a:t>
            </a:r>
            <a:br/>
            <a:r>
              <a:t>⣿⣿⣿⣿⣿⣿⣿⣿⣿⣿⣿⣿⣿⣿⣿⣿⣿⣿⣿⣿⣿⣿⣿⣿⣿⣿⣿⠀⠀⠀⠀⠀⠀⠀⠀⣿⣿⣿⣿⣿⣿⣿⣿⣿⣿⣿⣿⣿⣿⡿⠋⠀⠀⠀⠀⠀⠀⠀⠀⠀⠀⠀⠀⠀⠀⠀⠀⠀⠀⠀⠀⠀⢿⣿⣿⣿⣿⣿⣿⣿⣿⣿⣿⣿⣿⣿⣿⣿⣿⣿⡇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⣿⣿⣿⣿⣿⣿⣿⣿⣿⣿⣿⣿⣿⣿⣿⣿⣿⣿⣿⣿⣿⣿⣿⣿⣿⣿⡿⠀⠀⠀⠀⠀⠀⠀⠀⠈⢿⣿⣿⣿⣿⣿⣿⣿⣿⣿⡿⠟⠁⠀⠀⠀⠀⠀⠀⠀⠀⠀⠀⠀⠀⠀⠀⠀⠀⠀⠀⠀⠀⠀⠀⠀⢼⣿⣿⣿⣿⣿⣿⣿⣿⣿⣿⣿⣿⣿⣿⣿⣿⣿⡇</a:t>
            </a:r>
            <a:br/>
            <a:r>
              <a:t>⣿⣿⣿⣿⣿⣿⣿⣿⣿⣿⣿⣿⣿⣿⣿⣿⣿⣿⣿⣿⣿⣿⣿⣿⣿⣿⠃⠀⠀⠀⠀⠀⠀⠀⠀⠀⠀⢻⣿⣿⣿⣿⣿⣿⠟⠋⠀⠀⠀⠀⠀⠀⠀⠀⠀⠀⠀⠀⠀⠀⠀⠀⠀⠀⠀⠀⠀⠀⠀⠀⠀⠀⠀⠻⣿⣿⣿⣿⣿⣿⣿⣿⣿⣿⣿⣿⣿⣿⣿⣿⡇</a:t>
            </a:r>
            <a:br/>
            <a:r>
              <a:t>⣿⣿⣿⣿⣿⣿⣿⣿⣿⣿⣿⣿⣿⣿⣿⣿⣿⣿⣿⣿⣿⣿⣿⣿⣿⡟⠀⠀⠀⠀⠀⡀⠀⠀⠀⠀⠀⠀⠉⠉⠉⠉⠉⠀⠀⠀⠀⠀⠀⠀⠀⠀⠀⠀⠀⠀⠀⠀⠀⠀⠀⠀⠀⠀⠀⠀⠀⠀⠀⠀⠀⠀⠀⠀⠹⣿⣿⣿⣿⣿⣿⣿⣿⣿⣿⣿⣿⣿⣿⣿⡇</a:t>
            </a:r>
            <a:br/>
            <a:r>
              <a:t>⣿⣿⣿⣿⣿⣿⣿⣿⣿⣿⣿⣿⣿⣿⣿⣿⣿⣿⣿⣿⣿⣿⣿⣿⣿⠁⠀⠀⠀⠀⢸⡇⠀⠀⠀⠀⠀⠀⠀⠀⠀⠀⠀⠀⠀⠀⠀⠀⠀⠀⠀⠀⠀⠀⠀⠀⠀⠀⠀⠀⠀⠀⠀⠀⠀⠀⠀⠀⠀⠀⠀⠀⠀⠀⠀⠘⢿⣿⣿⣿⣿⣿⣿⣿⣿⣿⣿⣿⣿⣿⡇</a:t>
            </a:r>
            <a:br/>
            <a:r>
              <a:t>⣿⣿⣿⣿⣿⣿⣿⣿⣿⣿⣿⣿⣿⣿⣿⣿⣿⣿⣿⣿⣿⣿⣿⣿⡟⠀⠀⠀⠀⠀⣸⡁⠀⠀⠀⠀⠀⠀⠀⠀⠀⠀⠀⠀⠀⠀⠀⠀⠀⠀⠀⠀⢀⡀⠀⠀⠀⠀⠀⠀⠀⠀⠀⠀⠀⠀⠀⠀⠀⠀⠀⠀⠀⠀⠀⠀⠈⢻⣿⣿⣿⣿⣿⣿⣿⣿⣿⣿⣿⣿⡇</a:t>
            </a:r>
            <a:br/>
            <a:r>
              <a:t>⣿⣿⣿⣿⣿⣿⣿⣿⣿⣿⣿⣿⣿⣿⣿⣿⣿⣿⣿⣿⣿⣿⣿⣿⣿⠀⠀⠀⠀⠀⣿⠃⠀⠀⠀⠀⠀⠀⠀⠀⠀⠀⠀⠀⠀⠀⠀⠀⣀⣤⣶⣿⣿⠇⠀⠀⠀⠀⠀⠀⠀⠀⠀⠀⠀⠀⠀⠀⠀⠀⠀⠀⠀⠀⠀⠀⠀⠀⢻⣿⣿⣿⣿⣿⣿⣿⣿⣿⣿⣿⡇</a:t>
            </a:r>
            <a:br/>
            <a:r>
              <a:t>⣿⣿⣿⣿⣿⣿⣿⣿⣿⣿⣿⣿⣿⣿⣿⣿⣿⣿⣿⣿⣿⣿⣿⣿⣿⠀⠀⠀⠀⢠⣿⡇⠀⠀⠀⠀⠀⠀⠀⠀⠀⠀⠀⠀⣀⣤⣶⣿⣿⣿⣿⣿⣿⠀⠀⠀⠀⠀⠀⠀⠀⠀⠀⠀⠀⠀⠀⠀⠀⠀⠀⠀⠀⠀⠀⠀⠀⠀⠀⢻⣿⣿⣿⣿⣿⣿⣿⣿⣿⣿⡇</a:t>
            </a:r>
            <a:br/>
            <a:r>
              <a:t>⣿⣿⣿⣿⣿⣿⣿⣿⣿⣿⣿⣿⣿⣿⣿⣿⣿⣿⣿⣿⣿⣿⣿⣿⣿⡄⠀⠀⠀⢸⣿⡧⠀⠀⠀⠀⠀⠀⠀⠀⠀⠀⠀⣾⣿⣿⣿⣿⣿⣿⣿⣿⡇⠀⠀⠀⠀⠀⠀⠀⠀⠀⠀⠀⠀⠀⠀⠀⠀⠀⠀⠀⠀⠀⠀⠀⠀⠀⠀⠀⢻⣿⣿⣿⣿⣿⣿⣿⣿⣿⡇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⣿⣿⣿⣿⣿⣿⣿⣿⣿⣿⣿⣿⣿⣿⣿⣿⣿⣿⣿⣿⣿⣿⣿⣿⣿⣿⣿⣿⣿⣿⣿⣿⣿⣿⣿⣿⣿⣿⣿⣿⣿⣿⣿⣿⣿⣿⣿⣿⣿⣿⣿⣿⣿⣿⣿⣿⣿⣿⣿⣇⠀⠀⠀⠀⠀⠀⠀⠀⠀⠀⠀⠀⠀⠀⠀⠀⠀⠀⠀⠀⠀⠀⠀⠀⢿⣿⣿⣿⣿⣿⡇</a:t>
            </a:r>
            <a:br/>
            <a:r>
              <a:t>⣿⣿⣿⣿⣿⣿⣿⣿⣿⣿⣿⣿⣿⣿⣿⣿⣿⣿⣿⣿⣿⣿⣿⣿⣿⣿⣿⣿⣿⣿⣿⣿⣿⣿⣿⣿⣿⣿⣿⣿⣿⣿⣿⣿⣿⣿⣿⣿⣿⣿⣿⣿⣿⣿⣿⣿⣿⣿⠉⠁⠀⠀⠀⠀⠀⠀⠀⠀⠀⠀⠀⠀⠀⠀⠀⠀⠀⠀⠀⠀⠀⠀⠀⠀⣼⣿⣿⣿⣿⣿⡇</a:t>
            </a:r>
            <a:br/>
            <a:r>
              <a:t>⣿⣿⣿⣿⣿⣿⣿⣿⣿⣿⣿⣿⣿⣿⣿⣿⣿⣿⣿⣿⣿⣿⣿⣿⣿⣿⣿⣿⣿⣿⣿⣿⣿⣿⣿⣿⣿⣿⣿⣿⣿⣿⣿⣿⣿⣿⣿⣿⣿⣿⣿⣿⣿⣿⣿⣿⣿⣿⠆⠀⠀⠀⠀⠀⠀⠀⠀⠀⠀⠀⠀⠀⠀⠀⠀⠀⠀⠀⠀⠀⠀⠀⠀⢀⣿⣿⣿⣿⣿⣿⡇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⣿⣿⣿⣿⣿⣿⣿⣿⣿⣿⣿⣿⣿⣿⣿⣿⣿⣿⣿⣿⣿⣿⣿⣿⣿⣿⣿⣿⣿⣿⣿⣿⣿⣿⣿⣿⣿⣿⣿⣿⣿⣿⣿⣿⣿⣿⣿⣿⣿⣿⣿⣿⣿⣿⣿⣿⣿⣿⠄⠀⠀⠀⠀⠀⠀⠀⠀⠀⠀⠀⠀⠀⠀⠀⠀⠀⠀⠀⠀⠀⠀⠀⢀⣾⣿⣿⣿⣿⣿⣿⡇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⣿⣿⣿⣿⣿⣿⣿⣿⣿⣿⣿⣿⣿⣿⣿⣿⣿⣿⣿⣿⣿⣿⣿⣿⣿⣿⣿⣿⣿⣿⣿⣿⣿⣿⣿⣿⣿⣿⣿⣿⣿⣿⣿⣿⣿⣿⣿⣿⣿⣿⣿⣿⣿⣿⣿⣿⣿⣿⡇⠀⠀⠀⠀⠀⠀⠀⠀⠀⠀⠀⠀⠀⠀⠀⠀⠀⠀⠀⠀⠀⠀⠀⣼⣿⣿⣿⣿⣿⣿⣿⡇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⣿⣿⣿⣿⣿⣿⣿⣿⣿⣿⣿⣿⣿⣿⣿⣿⣿⣿⣿⣿⣿⣿⣿⣿⣿⣿⣿⣿⣿⣿⣿⣿⣿⣿⣿⣿⣿⣿⣿⣿⣿⣿⣿⣿⣿⣿⣿⣿⣿⣿⣿⣿⣿⣿⣿⣿⣿⣿⡧⢀⣀⠀⠀⠀⠀⠀⠀⠀⠀⠀⠀⠀⠀⠀⠀⠀⠀⠀⠀⠀⠀⣼⣿⣿⣿⣿⣿⣿⣿⣿⡇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⣿⣿⣿⣿⣿⣿⣿⣿⣿⣿⣿⣿⣿⣿⣿⣿⣿⣿⣿⣿⣿⣿⣿⣿⣿⣿⣿⣿⣿⣿⣿⣿⣿⣿⣿⣿⣿⣿⣿⣿⣿⣿⣿⣿⣿⣿⣿⣿⣿⣿⣿⣿⣿⣿⣿⣿⣿⣿⣿⣿⣋⣴⠀⠀⠀⠀⠀⠀⠀⠀⠀⠀⠀⠀⠀⠀⠀⠀⠀⠀⠀⠸⣿⣿⣿⣿⣿⣿⣿⣿⡇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⣿⣿⣿⣿⣿⣿⣿⣿⣿⣿⣿⣿⣿⣿⣿⣿⣿⣿⣿⣿⣿⣿⣿⣿⣿⣿⣿⣿⣿⣿⣿⣿⣿⣿⣿⣿⣿⣿⣿⣿⣿⣿⣿⣿⣿⣿⣿⣿⣿⣿⣿⣿⣿⣿⣿⣿⣿⣿⣿⣿⣿⡿⠁⠀⠀⠀⠀⠀⠀⠀⠀⠀⠀⠀⠀⠀⠀⠀⠀⠀⠀⠠⠀⣻⣿⣿⣿⣿⣿⣿⡇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⣿⣿⣿⣿⣿⣿⣿⣿⣿⣿⣿⣿⣿⣿⣿⣿⣿⣿⣿⣿⣿⣿⣿⣿⣿⣿⣿⣿⣿⣿⣿⣿⣿⣿⣿⣿⣿⣿⣿⣿⣿⣿⣿⣿⣿⣿⣿⣿⣿⣿⣿⣿⣿⣿⣿⣿⣿⣿⣿⡿⠋⠀⠀⠀⠀⠀⠀⠀⠀⠀⠀⠀⠀⠀⠀⠀⠀⠀⠀⠀⠀⠠⡀⠸⣿⣿⣿⣿⣿⣿⡇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⣿⣿⣿⣿⣿⣿⣿⣿⣿⣿⣿⣿⣿⣿⣿⣿⣿⣿⣿⣿⣿⣿⣿⣿⣿⣿⣿⣿⣿⣿⣿⣿⣿⣿⣿⣿⣿⣿⣿⣿⣿⣿⣿⣿⣿⣿⣿⣿⣿⣿⣿⣿⣿⣿⣿⣿⣿⡿⠋⠀⠀⠀⠀⠀⠀⠀⠀⠀⠀⠀⠀⠀⠀⠀⠀⠀⠀⠀⠀⠀⠀⣀⢘⣿⣿⣿⣿⣿⣿⣿⡇</a:t>
            </a:r>
            <a:br/>
            <a:r>
              <a:t>⣿⣿⣿⣿⣿⣿⣿⣿⣿⣿⣿⣿⣿⣿⣿⣿⣿⣿⣿⣿⣿⣿⣿⣿⣿⣿⣿⣿⣿⣿⣿⣿⣿⣿⣿⣿⣿⣿⣿⣿⣿⣿⣿⣿⣿⣿⣿⣿⣿⣿⣿⣿⣿⣿⣿⡿⠋⠀⠀⠀⠀⠀⠀⠀⠀⠀⠀⠀⠀⠀⠀⠀⠀⠀⠀⠀⠀⣷⣄⣸⣷⣼⣿⣿⣿⣿⣿⣿⣿⣿⡇</a:t>
            </a:r>
            <a:br/>
            <a:r>
              <a:t>⣿⣿⣿⣿⣿⣿⣿⣿⣿⣿⣿⣿⣿⣿⣿⣿⣿⣿⣿⣿⣿⣿⣿⣿⣿⣿⣿⣿⣿⣿⣿⣿⣿⣿⣿⣿⣿⣿⣿⣿⣿⣿⣿⣿⣿⣿⣿⣿⣿⣿⣿⣿⣿⣿⠟⠀⠀⠀⠀⠀⠀⠀⠀⠀⠀⠀⠀⠀⠀⠀⠀⠀⠀⠀⠀⠀⠸⣿⣿⣿⣿⣿⣿⣿⣿⣿⣿⣿⣿⣿⡇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⣿⣿⣿⣿⣿⣿⣿⣿⣿⣿⣿⣿⣿⣿⣿⣿⣿⣿⣿⣿⣿⣿⣿⣿⣿⣿⣿⣿⣿⣿⣿⣿⣿⣿⣿⣿⣿⣿⣿⣿⣿⣿⣿⣿⣿⣿⣿⣿⣿⣿⣿⣿⣿⣿⣾⠆⠀⠀⠀⠀⠀⠀⠀⠀⠀⠀⠀⠀⠀⠀⠀⠀⠀⠀⠀⠀⢰⣿⣿⣿⣿⣿⣿⣿⣿⣿⣿⣿⣿⣿⡇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⣿⣿⣿⣿⣿⣿⣿⣿⣿⣿⣿⣿⣿⣿⣿⣿⣿⣿⣿⣿⣿⣿⣿⣿⣿⣿⣿⣿⣿⣿⣿⣿⣿⣿⣿⣿⣿⣿⣿⣿⣿⣿⣿⣿⣿⣿⣿⣿⣿⣿⣿⣿⣿⣿⠏⠀⠀⠀⠀⠀⠀⠀⠀⠀⠀⠀⠀⠀⠀⠀⠀⠀⠀⠀⠀⠀⠀⣿⣿⣿⣿⣿⣿⣿⣿⣿⣿⣿⣿⣿⡇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⣿⣿⣿⣿⣿⣿⣿⣿⣿⣿⣿⣿⣿⣿⣿⣿⣿⣿⣿⣿⣿⣿⣿⣿⣿⣿⣿⣿⣿⣿⣿⣿⣿⣿⣿⣿⣿⣿⣿⣿⣿⣿⣿⣿⣿⣿⣿⣿⣿⣿⣿⣿⣿⡏⠀⠀⠀⠀⠀⠀⠀⠀⠀⠀⠀⠀⠀⠀⠀⠀⠀⠀⠀⠀⣰⣦⣰⣿⣿⣿⣿⣿⣿⣿⣿⣿⣿⣿⣿⣿⡇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⣿⣿⣿⣿⣿⣿⣿⣿⣿⣿⣿⣿⣿⣿⣿⣿⣿⣿⣿⣿⣿⣿⣿⣿⣿⣿⣿⣿⣿⣿⣿⣿⣿⣿⣿⣿⣿⣿⣿⣿⣿⣿⣿⣿⣿⣿⣿⣿⣿⣿⣿⣿⣿⠀⠀⠀⠀⠀⠀⠀⠀⠀⠀⠀⠀⠀⠀⠀⠀⠀⠀⠀⢠⣾⣿⣿⣿⣿⣿⣿⣿⣿⣿⣿⣿⣿⣿⣿⣿⣿⡇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⣿⣿⣿⣿⣿⣿⣿⣿⣿⣿⣿⣿⣿⣿⣿⣿⣿⣿⣿⣿⣿⣿⣿⣿⣿⣿⣿⣿⣿⣿⣿⣿⣿⣿⣿⣿⣿⣿⣿⣿⣿⣿⣿⣿⣿⣿⣿⣿⣿⣿⣿⣿⣿⡄⠀⠀⠀⠀⠀⠀⠀⠀⠀⠀⠀⠀⠀⠀⠀⠀⠀⠀⣿⣿⣿⣿⣿⣿⣿⣿⣿⣿⣿⣿⣿⣿⣿⣿⣿⣿⡇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⣿⣿⣿⣿⣿⣿⣿⣿⣿⣿⣿⣿⣿⣿⣿⣿⣿⣿⣿⣿⣿⣿⣿⣿⣿⣿⣿⣿⣿⣿⣿⣿⣿⣿⣿⣿⣿⣿⣿⣿⣿⣿⣿⣿⣿⣿⣿⣿⣿⣿⣿⣿⣿⣧⠀⠀⠀⠀⠀⠀⠀⠀⠀⠀⠀⠀⠀⠀⠀⠀⠀⢸⣿⣿⣿⣿⣿⣿⣿⣿⣿⣿⣿⣿⣿⣿⣿⣿⣿⣿⡇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⣿⣿⣿⣿⣿⣿⣿⣿⣿⣿⣿⣿⣿⣿⣿⣿⣿⣿⣿⣿⣿⣿⣿⣿⣿⣿⣿⣿⣿⣿⣿⣿⣿⣿⡿⢿⣿⣿⣿⣿⣿⣿⣿⣿⣿⣿⣿⣿⣿⣿⣿⣿⣿⣿⡆⠀⠀⠀⠀⠀⠀⠀⠀⠀⠀⠀⠀⠀⠀⠀⠀⣾⣿⣿⣿⣿⣿⣿⣿⣿⣿⣿⣿⣿⣿⣿⣿⣿⣿⣿⡇</a:t>
            </a:r>
            <a:br/>
            <a:r>
              <a:t>⣿⣿⣿⣿⣿⣿⣿⣿⣿⣿⣿⣿⣿⣿⣿⣿⣿⣿⣿⣿⣿⣿⣿⣿⣿⣿⣿⣿⣿⡿⠋⠉⠉⠉⠀⠀⣿⣿⣿⣿⣿⣿⣿⣿⣿⣿⣿⣿⣿⣿⣿⣿⣿⣿⣧⠀⠀⠀⠀⠀⠀⠀⠀⠀⠀⠀⠀⠀⠀⠀⠀⣿⣿⣿⣿⣿⣿⣿⣿⣿⣿⣿⣿⣿⣿⣿⣿⣿⣿⣿⡇</a:t>
            </a:r>
            <a:br/>
            <a:r>
              <a:t>⣿⣿⣿⣿⣿⣿⣿⣿⣿⣿⣿⣿⣿⣿⣿⣿⣿⣿⣿⣿⣿⣿⣿⣿⣿⣿⣿⣿⡏⠀⠀⠀⠀⠀⠀⠀⠈⢿⣿⣿⣿⣿⣿⣿⣿⣿⣿⣿⣿⣿⣿⣿⣿⣿⣿⠀⠀⠀⠀⠀⠀⠀⠀⠀⠀⠀⠀⠀⠀⠀⠀⢸⣿⣿⣿⣿⣿⣿⣿⣿⣿⣿⣿⣿⣿⣿⣿⣿⣿⣿⡇</a:t>
            </a:r>
            <a:br/>
            <a:r>
              <a:t>⣿⣿⣿⣿⣿⣿⣿⣿⣿⣿⣿⣿⣿⣿⣿⣿⣿⣿⣿⣿⣿⣿⣿⣿⣿⣿⣿⡿⠀⠀⠀⠀⠀⠀⠀⠀⠀⣸⣿⣿⣿⣿⣿⣿⣿⣿⣿⣿⣿⣿⣿⣿⣿⡿⠟⠀⠀⠀⠀⠀⠀⠀⠀⠀⠀⠀⠀⠀⠀⠀⠀⢸⣿⣿⣿⣿⣿⣿⣿⣿⣿⣿⣿⣿⣿⣿⣿⣿⣿⣿⡇</a:t>
            </a:r>
            <a:br/>
            <a:r>
              <a:t>⣿⣿⣿⣿⣿⣿⣿⣿⣿⣿⣿⣿⣿⣿⣿⣿⣿⣿⣿⣿⣿⣿⣿⣿⣿⣿⣿⡇⠀⠀⠀⠀⠀⠀⠀⢀⣿⣿⣿⣿⣿⣿⣿⣿⣿⣿⣿⣿⣿⣿⣿⡿⠋⠀⠀⠀⠀⠀⠀⠀⠀⠀⠀⠀⠀⠀⠀⠀⠀⠀⠀⠀⢻⣿⣿⣿⣿⣿⣿⣿⣿⣿⣿⣿⣿⣿⣿⣿⣿⣿⡇</a:t>
            </a:r>
            <a:br/>
            <a:r>
              <a:t>⣿⣿⣿⣿⣿⣿⣿⣿⣿⣿⣿⣿⣿⣿⣿⣿⣿⣿⣿⣿⣿⣿⣿⣿⣿⣿⣿⡇⠀⠀⠀⠀⠀⠀⠀⢾⣿⣿⣿⣿⣿⣿⣿⣿⣿⣿⣿⣿⣿⠟⠁⠀⠀⠀⠀⠀⠀⠀⠀⠀⠀⠀⠀⠀⠀⠀⠀⠀⠀⠀⠀⠀⠀⣿⣿⣿⣿⣿⣿⣿⣿⣿⣿⣿⣿⣿⣿⣿⣿⣿⡇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⣿⣿⣿⣿⣿⣿⣿⣿⣿⣿⣿⣿⣿⣿⣿⣿⣿⣿⣿⣿⣿⣿⣿⣿⣿⣿⣿⠁⠀⠀⠀⠀⠀⠀⠀⠀⠻⣿⣿⣿⣿⣿⣿⣿⣿⣿⡿⠋⠁⠀⠀⠀⠀⠀⠀⠀⠀⠀⠀⠀⠀⠀⠀⠀⠀⠀⠀⠀⠀⠀⠀⠀⠀⢻⣿⣿⣿⣿⣿⣿⣿⣿⣿⣿⣿⣿⣿⣿⣿⣿⡇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⣿⣿⣿⣿⣿⣿⣿⣿⣿⣿⣿⣿⣿⣿⣿⣿⣿⣿⣿⣿⣿⣿⣿⣿⣿⣿⡏⠀⠀⠀⠀⠀⠀⠀⠀⠀⠀⠈⢿⣿⣿⣿⣿⡿⠟⠉⠀⠀⠀⠀⠀⠀⠀⠀⠀⠀⠀⠀⠀⠀⠀⠀⠀⠀⠀⠀⠀⠀⠀⠀⠀⠀⠀⠀⠹⣿⣿⣿⣿⣿⣿⣿⣿⣿⣿⣿⣿⣿⣿⣿⡇</a:t>
            </a:r>
            <a:br/>
            <a:r>
              <a:t>⣿⣿⣿⣿⣿⣿⣿⣿⣿⣿⣿⣿⣿⣿⣿⣿⣿⣿⣿⣿⣿⣿⣿⣿⣿⣿⠀⠀⠀⠀⠀⣄⠀⠀⠀⠀⠀⠀⠀⠀⠀⠀⠀⠀⠀⠀⠀⠀⠀⠀⠀⠀⠀⠀⠀⠀⠀⠀⠀⠀⠀⠀⠀⠀⠀⠀⠀⠀⠀⠀⠀⠀⠀⠀⠀⠘⣿⣿⣿⣿⣿⣿⣿⣿⣿⣿⣿⣿⣿⣿⡇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⣿⣿⣿⣿⣿⣿⣿⣿⣿⣿⣿⣿⣿⣿⣿⣿⣿⣿⣿⣿⣿⣿⣿⣿⣿⡇⠀⠀⠀⠀⠀⣿⠀⠀⠀⠀⠀⠀⠀⠀⠀⠀⠀⠀⠀⠀⠀⠀⠀⠀⠀⠀⠀⠀⠀⠀⠀⠀⠀⠀⠀⠀⠀⠀⠀⠀⠀⠀⠀⠀⠀⠀⠀⠀⠀⠀⠈⢿⣿⣿⣿⣿⣿⣿⣿⣿⣿⣿⣿⣿⡇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⣿⣿⣿⣿⣿⣿⣿⣿⣿⣿⣿⣿⣿⣿⣿⣿⣿⣿⣿⣿⣿⣿⣿⣿⣿⠁⠀⠀⠀⠀⢸⣏⠀⠀⠀⠀⠀⠀⠀⠀⠀⠀⠀⠀⠀⠀⠀⠀⠀⠀⠀⢀⣠⣴⠀⠀⠀⠀⠀⠀⠀⠀⠀⠀⠀⠀⠀⠀⠀⠀⠀⠀⠀⠀⠀⠀⠀⠀⢻⣿⣿⣿⣿⣿⣿⣿⣿⣿⣿⣿⡇</a:t>
            </a:r>
            <a:br/>
            <a:r>
              <a:t>⣿⣿⣿⣿⣿⣿⣿⣿⣿⣿⣿⣿⣿⣿⣿⣿⣿⣿⣿⣿⣿⣿⣿⣿⣿⡀⠀⠀⠀⠀⢸⣟⠀⠀⠀⠀⠀⠀⠀⠀⠀⠀⠀⠀⠀⠀⠀⢀⣠⣴⣾⣿⣿⡟⠀⠀⠀⠀⠀⠀⠀⠀⠀⠀⠀⠀⠀⠀⠀⠀⠀⠀⠀⠀⠀⠀⠀⠀⠀⢻⣿⣿⣿⣿⣿⣿⣿⣿⣿⣿⡇</a:t>
            </a:r>
            <a:br/>
            <a:r>
              <a:t>⣿⣿⣿⣿⣿⣿⣿⣿⣿⣿⣿⣿⣿⣿⣿⣿⣿⣿⣿⣿⣿⣿⣿⣿⣿⡇⠀⠀⠀⠀⣿⣿⠀⠀⠀⠀⠀⠀⠀⠀⠀⠀⠀⠀⣀⣤⣾⣿⣿⣿⣿⣿⣿⡇⠀⠀⠀⠀⠀⠀⠀⠀⠀⠀⠀⠀⠀⠀⠀⠀⠀⠀⠀⠀⠀⠀⠀⠀⠀⠀⢻⣿⣿⣿⣿⣿⣿⣿⣿⣿⡇</a:t>
            </a:r>
            <a:br/>
            <a:r>
              <a:t>⣿⣿⣿⣿⣿⣿⣿⣿⣿⣿⣿⣿⣿⣿⣿⣿⣿⣿⣿⣿⣿⣿⣿⣿⣿⣧⠀⠀⠀⠀⣿⣿⠆⠀⠀⠀⠀⠀⠀⠀⠀⠀⠀⠸⣿⣿⣿⣿⣿⣿⣿⣿⣿⠀⠀⠀⠀⠀⠀⠀⠀⠀⠀⠀⠀⠀⠀⠀⠀⠀⠀⠀⠀⠀⠀⠀⠀⠀⠀⠀⠀⢻⣿⣿⣿⣿⣿⣿⣿⣿⡇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⣿⣿⣿⣿⣿⣿⣿⣿⣿⣿⣿⣿⣿⣿⣿⣿⣿⣿⣿⣿⣿⣿⣿⣿⣿⣿⣿⣿⣿⣿⣿⣿⣿⣿⣿⣿⣿⣿⣿⣿⣿⣿⣿⣿⣿⣿⣿⣿⣿⣿⣿⣿⣿⣿⣿⣿⣿⣿⣿⠋⠉⠀⠀⠀⠀⠀⠀⠀⠀⠀⠀⠀⠀⠀⠀⠀⠀⠀⠀⠀⠀⠀⠀⠀⠀⢸⣿⣿⣿⣿⡇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⣿⣿⣿⣿⣿⣿⣿⣿⣿⣿⣿⣿⣿⣿⣿⣿⣿⣿⣿⣿⣿⣿⣿⣿⣿⣿⣿⣿⣿⣿⣿⣿⣿⣿⣿⣿⣿⣿⣿⣿⣿⣿⣿⣿⣿⣿⣿⣿⣿⣿⣿⣿⣿⣿⣿⣿⣿⣿⣿⡇⠀⠀⠀⠀⠀⠀⠀⠀⠀⠀⠀⠀⠀⠀⠀⠀⠀⠀⠀⠀⠀⠀⠀⠀⠀⣼⣿⣿⣿⣿⡇</a:t>
            </a:r>
            <a:br/>
            <a:r>
              <a:t>⣿⣿⣿⣿⣿⣿⣿⣿⣿⣿⣿⣿⣿⣿⣿⣿⣿⣿⣿⣿⣿⣿⣿⣿⣿⣿⣿⣿⣿⣿⣿⣿⣿⣿⣿⣿⣿⣿⣿⣿⣿⣿⣿⣿⣿⣿⣿⣿⣿⣿⣿⣿⣿⣿⣿⣿⣿⣿⣿⡆⠀⠀⠀⠀⠀⠀⠀⠀⠀⠀⠀⠀⠀⠀⠀⠀⠀⠀⠀⠀⠀⠀⠀⠀⣰⣿⣿⣿⣿⣿⡇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⣿⣿⣿⣿⣿⣿⣿⣿⣿⣿⣿⣿⣿⣿⣿⣿⣿⣿⣿⣿⣿⣿⣿⣿⣿⣿⣿⣿⣿⣿⣿⣿⣿⣿⣿⣿⣿⣿⣿⣿⣿⣿⣿⣿⣿⣿⣿⣿⣿⣿⣿⣿⣿⣿⣿⣿⣿⣿⣿⡇⠀⠀⠀⠀⠀⠀⠀⠀⠀⠀⠀⠀⠀⠀⠀⠀⠀⠀⠀⠀⠀⠀⠀⣰⣿⣿⣿⣿⣿⣿⡇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⣿⣿⣿⣿⣿⣿⣿⣿⣿⣿⣿⣿⣿⣿⣿⣿⣿⣿⣿⣿⣿⣿⣿⣿⣿⣿⣿⣿⣿⣿⣿⣿⣿⣿⣿⣿⣿⣿⣿⣿⣿⣿⣿⣿⣿⣿⣿⣿⣿⣿⣿⣿⣿⣿⣿⣿⣿⣿⣿⣧⠀⡀⠀⠀⠀⠀⠀⠀⠀⠀⠀⠀⠀⠀⠀⠀⠀⠀⠀⠀⠀⠀⢠⣿⣿⣿⣿⣿⣿⣿⡇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⣿⣿⣿⣿⣿⣿⣿⣿⣿⣿⣿⣿⣿⣿⣿⣿⣿⣿⣿⣿⣿⣿⣿⣿⣿⣿⣿⣿⣿⣿⣿⣿⣿⣿⣿⣿⣿⣿⣿⣿⣿⣿⣿⣿⣿⣿⣿⣿⣿⣿⣿⣿⣿⣿⣿⣿⣿⣿⣿⣷⣿⢏⣠⠂⠀⠀⠀⠀⠀⠀⠀⠀⠀⠀⠀⠀⠀⠀⠀⠀⠀⠀⠘⣿⣿⣿⣿⣿⣿⣿⡇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⣿⣿⣿⣿⣿⣿⣿⣿⣿⣿⣿⣿⣿⣿⣿⣿⣿⣿⣿⣿⣿⣿⣿⣿⣿⣿⣿⣿⣿⣿⣿⣿⣿⣿⣿⣿⣿⣿⣿⣿⣿⣿⣿⣿⣿⣿⣿⣿⣿⣿⣿⣿⣿⣿⣿⣿⣿⣿⣿⣿⣿⣿⣿⣾⠀⠀⠀⠀⠀⠀⠀⠀⠀⠀⠀⠀⠀⠀⠀⠀⠀⠀⠀⠹⣿⣿⣿⣿⣿⣿⡇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⣿⣿⣿⣿⣿⣿⣿⣿⣿⣿⣿⣿⣿⣿⣿⣿⣿⣿⣿⣿⣿⣿⣿⣿⣿⣿⣿⣿⣿⣿⣿⣿⣿⣿⣿⣿⣿⣿⣿⣿⣿⣿⣿⣿⣿⣿⣿⣿⣿⣿⣿⣿⣿⣿⣿⣿⣿⣿⣿⣿⣿⣿⣿⠋⠀⠀⠀⠀⠀⠀⠀⠀⠀⠀⠀⠀⠀⠀⠀⠀⠀⠀⢠⠀⢻⣿⣿⣿⣿⣿⡇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⣿⣿⣿⣿⣿⣿⣿⣿⣿⣿⣿⣿⣿⣿⣿⣿⣿⣿⣿⣿⣿⣿⣿⣿⣿⣿⣿⣿⣿⣿⣿⣿⣿⣿⣿⣿⣿⣿⣿⣿⣿⣿⣿⣿⣿⣿⣿⣿⣿⣿⣿⣿⣿⣿⣿⣿⣿⣿⣿⣿⣿⡿⠃⠀⠀⠀⠀⠀⠀⠀⠀⠀⠀⠀⠀⠀⠀⠀⠀⠀⠀⠀⠀⠁⠘⣿⣿⣿⣿⣿⡇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⣿⣿⣿⣿⣿⣿⣿⣿⣿⣿⣿⣿⣿⣿⣿⣿⣿⣿⣿⣿⣿⣿⣿⣿⣿⣿⣿⣿⣿⣿⣿⣿⣿⣿⣿⣿⣿⣿⣿⣿⣿⣿⣿⣿⣿⣿⣿⣿⣿⣿⣿⣿⣿⣿⣿⣿⣿⣿⣿⠟⠁⠀⠀⠀⠀⠀⠀⠀⠀⠀⠀⠀⠀⠀⠀⠀⠀⠀⠀⠀⠀⠀⣀⠈⣶⣿⣿⣿⣿⣿⡇</a:t>
            </a:r>
            <a:br/>
            <a:r>
              <a:t>⣿⣿⣿⣿⣿⣿⣿⣿⣿⣿⣿⣿⣿⣿⣿⣿⣿⣿⣿⣿⣿⣿⣿⣿⣿⣿⣿⣿⣿⣿⣿⣿⣿⣿⣿⣿⣿⣿⣿⣿⣿⣿⣿⣿⣿⣿⣿⣿⣿⣿⣿⣿⣿⣿⣿⣿⣿⠟⠁⠀⠀⠀⠀⠀⠀⠀⠀⠀⠀⠀⠀⠀⠀⠀⠀⠀⠀⠀⢰⣄⠀⣷⣸⣷⣿⣿⣿⣿⣿⣿⡇</a:t>
            </a:r>
            <a:br/>
            <a:r>
              <a:t>⣿⣿⣿⣿⣿⣿⣿⣿⣿⣿⣿⣿⣿⣿⣿⣿⣿⣿⣿⣿⣿⣿⣿⣿⣿⣿⣿⣿⣿⣿⣿⣿⣿⣿⣿⣿⣿⣿⣿⣿⣿⣿⣿⣿⣿⣿⣿⣿⣿⣿⣿⣿⣿⣿⣿⡿⠃⠀⠀⠀⠀⠀⠀⠀⠀⠀⠀⠀⠀⠀⠀⠀⠀⠀⠀⠀⠀⠀⢿⣿⣷⣿⣿⣿⣿⣿⣿⣿⣿⣿⡇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⣿⣿⣿⣿⣿⣿⣿⣿⣿⣿⣿⣿⣿⣿⣿⣿⣿⣿⣿⣿⣿⣿⣿⣿⣿⣿⣿⣿⣿⣿⣿⣿⣿⣿⣿⣿⣿⣿⣿⣿⣿⣿⣿⣿⣿⣿⣿⣿⣿⣿⣿⣿⣿⣿⣿⣴⡞⠀⠀⠀⠀⠀⠀⠀⠀⠀⠀⠀⠀⠀⠀⠀⠀⠀⠀⠀⠀⠀⣾⣿⣿⣿⣿⣿⣿⣿⣿⣿⣿⣿⡇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⣿⣿⣿⣿⣿⣿⣿⣿⣿⣿⣿⣿⣿⣿⣿⣿⣿⣿⣿⣿⣿⣿⣿⣿⣿⣿⣿⣿⣿⣿⣿⣿⣿⣿⣿⣿⣿⣿⣿⣿⣿⣿⣿⣿⣿⣿⣿⣿⣿⣿⣿⣿⣿⣿⣿⡟⠀⠀⠀⠀⠀⠀⠀⠀⠀⠀⠀⠀⠀⠀⠀⠀⠀⠀⠀⠀⠀⠀⢹⣿⣿⣿⣿⣿⣿⣿⣿⣿⣿⣿⡇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⣿⣿⣿⣿⣿⣿⣿⣿⣿⣿⣿⣿⣿⣿⣿⣿⣿⣿⣿⣿⣿⣿⣿⣿⣿⣿⣿⣿⣿⣿⣿⣿⣿⣿⣿⣿⣿⣿⣿⣿⣿⣿⣿⣿⣿⣿⣿⣿⣿⣿⣿⣿⣿⣿⡿⠀⠀⠀⠀⠀⠀⠀⠀⠀⠀⠀⠀⠀⠀⠀⠀⠀⠀⠀⠀⢀⣴⣠⣾⣿⣿⣿⣿⣿⣿⣿⣿⣿⣿⣿⡇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⣿⣿⣿⣿⣿⣿⣿⣿⣿⣿⣿⣿⣿⣿⣿⣿⣿⣿⣿⣿⣿⣿⣿⣿⣿⣿⣿⣿⣿⣿⣿⣿⣿⣿⣿⣿⣿⣿⣿⣿⣿⣿⣿⣿⣿⣿⣿⣿⣿⣿⣿⣿⣿⣿⠃⠀⠀⠀⠀⠀⠀⠀⠀⠀⠀⠀⠀⠀⠀⠀⠀⠀⠀⠀⣴⣿⣿⣿⣿⣿⣿⣿⣿⣿⣿⣿⣿⣿⣿⣿⡇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⣿⣿⣿⣿⣿⣿⣿⣿⣿⣿⣿⣿⣿⣿⣿⣿⣿⣿⣿⣿⣿⣿⣿⣿⣿⣿⣿⣿⣿⣿⣿⣿⣿⣿⣿⣿⣿⣿⣿⣿⣿⣿⣿⣿⣿⣿⣿⣿⣿⣿⣿⣿⣿⣿⠀⠀⠀⠀⠀⠀⠀⠀⠀⠀⠀⠀⠀⠀⠀⠀⠀⠀⠀⢠⣿⣿⣿⣿⣿⣿⣿⣿⣿⣿⣿⣿⣿⣿⣿⣿⡇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⣿⣿⣿⣿⣿⣿⣿⣿⣿⣿⣿⣿⣿⣿⣿⣿⣿⣿⣿⣿⣿⣿⣿⣿⣿⣿⣿⣿⣿⣿⣿⣿⣿⣿⣿⣿⣿⣿⣿⣿⣿⣿⣿⣿⣿⣿⣿⣿⣿⣿⣿⣿⣿⣿⡆⠀⠀⠀⠀⠀⠀⠀⠀⠀⠀⠀⠀⠀⠀⠀⠀⠀⠀⢼⣿⣿⣿⣿⣿⣿⣿⣿⣿⣿⣿⣿⣿⣿⣿⣿⡇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⣿⣿⣿⣿⣿⣿⣿⣿⣿⣿⣿⣿⣿⣿⣿⣿⣿⣿⣿⣿⣿⣿⣿⣿⣿⣿⣿⣿⣿⣿⣿⣿⣿⣿⣿⣿⣿⣿⣿⣿⣿⣿⣿⣿⣿⣿⣿⣿⣿⣿⣿⣿⣿⣿⣿⡇⠀⠀⠀⠀⠀⠀⠀⠀⠀⠀⠀⠀⠀⠀⠀⠀⢸⣿⣿⣿⣿⣿⣿⣿⣿⣿⣿⣿⣿⣿⣿⣿⣿⣿⡇</a:t>
            </a:r>
            <a:br/>
            <a:r>
              <a:t>⣿⣿⣿⣿⣿⣿⣿⣿⣿⣿⣿⣿⣿⣿⣿⣿⣿⣿⣿⣿⣿⣿⣿⣿⣿⣿⣿⣿⣿⣿⡿⠛⠛⠉⠉⠀⠈⣿⣿⣿⣿⣿⣿⣿⣿⣿⣿⣿⣿⣿⣿⣿⣿⣿⣿⣿⠀⠀⠀⠀⠀⠀⠀⠀⠀⠀⠀⠀⠀⠀⠀⠀⢸⣿⣿⣿⣿⣿⣿⣿⣿⣿⣿⣿⣿⣿⣿⣿⣿⣿⡇</a:t>
            </a:r>
            <a:br/>
            <a:r>
              <a:t>⣿⣿⣿⣿⣿⣿⣿⣿⣿⣿⣿⣿⣿⣿⣿⣿⣿⣿⣿⣿⣿⣿⣿⣿⣿⣿⣿⣿⣿⠏⠀⠀⠀⠀⠀⠀⠀⠙⣿⣿⣿⣿⣿⣿⣿⣿⣿⣿⣿⣿⣿⣿⣿⣿⣿⣿⡀⠀⠀⠀⠀⠀⠀⠀⠀⠀⠀⠀⠀⠀⠀⠀⠸⣿⣿⣿⣿⣿⣿⣿⣿⣿⣿⣿⣿⣿⣿⣿⣿⣿⡇</a:t>
            </a:r>
            <a:br/>
            <a:r>
              <a:t>⣿⣿⣿⣿⣿⣿⣿⣿⣿⣿⣿⣿⣿⣿⣿⣿⣿⣿⣿⣿⣿⣿⣿⣿⣿⣿⣿⣿⡿⠀⠀⠀⠀⠀⠀⠀⠀⠀⣼⣿⣿⣿⣿⣿⣿⣿⣿⣿⣿⣿⣿⣿⣿⣿⣿⠟⠁⠀⠀⠀⠀⠀⠀⠀⠀⠀⠀⠀⠀⠀⠀⠀⠀⣿⣿⣿⣿⣿⣿⣿⣿⣿⣿⣿⣿⣿⣿⣿⣿⣿⡇</a:t>
            </a:r>
            <a:br/>
            <a:r>
              <a:t>⣿⣿⣿⣿⣿⣿⣿⣿⣿⣿⣿⣿⣿⣿⣿⣿⣿⣿⣿⣿⣿⣿⣿⣿⣿⣿⣿⣿⡇⠀⠀⠀⠀⠀⠀⠀⠐⣾⣿⣿⣿⣿⣿⣿⣿⣿⣿⣿⣿⣿⣿⣿⡿⠋⠀⠀⠀⠀⠀⠀⠀⠀⠀⠀⠀⠀⠀⠀⠀⠀⠀⠀⠀⠙⣿⣿⣿⣿⣿⣿⣿⣿⣿⣿⣿⣿⣿⣿⣿⣿⡇</a:t>
            </a:r>
            <a:br/>
            <a:r>
              <a:t>⣿⣿⣿⣿⣿⣿⣿⣿⣿⣿⣿⣿⣿⣿⣿⣿⣿⣿⣿⣿⣿⣿⣿⣿⣿⣿⣿⣿⡇⠀⠀⠀⠀⠀⠀⠀⣾⣿⣿⣿⣿⣿⣿⣿⣿⣿⣿⣿⣿⣿⡿⠋⠀⠀⠀⠀⠀⠀⠀⠀⠀⠀⠀⠀⠀⠀⠀⠀⠀⠀⠀⠀⠀⠀⢹⣿⣿⣿⣿⣿⣿⣿⣿⣿⣿⣿⣿⣿⣿⣿⡇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⣿⣿⣿⣿⣿⣿⣿⣿⣿⣿⣿⣿⣿⣿⣿⣿⣿⣿⣿⣿⣿⣿⣿⣿⣿⣿⣿⣿⠀⠀⠀⠀⠀⠀⠀⠀⠈⠻⣿⣿⣿⣿⣿⣿⣿⣿⣿⣿⠿⠋⠀⠀⠀⠀⠀⠀⠀⠀⠀⠀⠀⠀⠀⠀⠀⠀⠀⠀⠀⠀⠀⠀⠀⠀⠸⣿⣿⣿⣿⣿⣿⣿⣿⣿⣿⣿⣿⣿⣿⣿⡇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⣿⣿⣿⣿⣿⣿⣿⣿⣿⣿⣿⣿⣿⣿⣿⣿⣿⣿⣿⣿⣿⣿⣿⣿⣿⣿⣿⡏⠀⠀⠀⠀⠀⠀⠀⠀⠀⠀⠘⢿⣿⣿⣿⣿⣿⣿⠟⠁⠀⠀⠀⠀⠀⠀⠀⠀⠀⠀⠀⠀⠀⠀⠀⠀⠀⠀⠀⠀⠀⠀⠀⠀⠀⠀⠀⠙⣿⣿⣿⣿⣿⣿⣿⣿⣿⣿⣿⣿⣿⣿⡇</a:t>
            </a:r>
            <a:br/>
            <a:r>
              <a:t>⣿⣿⣿⣿⣿⣿⣿⣿⣿⣿⣿⣿⣿⣿⣿⣿⣿⣿⣿⣿⣿⣿⣿⣿⣿⣿⣿⠁⠀⠀⠀⠀⣄⠀⠀⠀⠀⠀⠀⠈⠛⠛⠛⠛⠋⠀⠀⠀⠀⠀⠀⠀⠀⠀⠀⠀⠀⠀⠀⠀⠀⠀⠀⠀⠀⠀⠀⠀⠀⠀⠀⠀⠀⠀⠀⠀⠈⢿⣿⣿⣿⣿⣿⣿⣿⣿⣿⣿⣿⣿⡇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⣿⣿⣿⣿⣿⣿⣿⣿⣿⣿⣿⣿⣿⣿⣿⣿⣿⣿⣿⣿⣿⣿⣿⣿⣿⣿⡇⠀⠀⠀⠀⢀⣿⠀⠀⠀⠀⠀⠀⠀⠀⠀⠀⠀⠀⠀⠀⠀⠀⠀⠀⠀⠀⠀⠀⠀⠀⠀⠀⠀⠀⠀⠀⠀⠀⠀⠀⠀⠀⠀⠀⠀⠀⠀⠀⠀⠀⠀⠻⣿⣿⣿⣿⣿⣿⣿⣿⣿⣿⣿⡇</a:t>
            </a:r>
            <a:br/>
            <a:r>
              <a:t>⣿⣿⣿⣿⣿⣿⣿⣿⣿⣿⣿⣿⣿⣿⣿⣿⣿⣿⣿⣿⣿⣿⣿⣿⣿⣿⠁⠀⠀⠀⠀⢸⡿⠀⠀⠀⠀⠀⠀⠀⠀⠀⠀⠀⠀⠀⠀⠀⠀⠀⠀⠀⠀⢀⣠⡄⠀⠀⠀⠀⠀⠀⠀⠀⠀⠀⠀⠀⠀⠀⠀⠀⠀⠀⠀⠀⠀⠀⠀⠹⣿⣿⣿⣿⣿⣿⣿⣿⣿⣿⡇</a:t>
            </a:r>
            <a:br/>
            <a:r>
              <a:t>⣿⣿⣿⣿⣿⣿⣿⣿⣿⣿⣿⣿⣿⣿⣿⣿⣿⣿⣿⣿⣿⣿⣿⣿⣿⣿⠀⠀⠀⠀⠀⢸⣇⠀⠀⠀⠀⠀⠀⠀⠀⠀⠀⠀⠀⠀⠀⠀⠀⠀⣀⣤⣾⣿⣿⠀⠀⠀⠀⠀⠀⠀⠀⠀⠀⠀⠀⠀⠀⠀⠀⠀⠀⠀⠀⠀⠀⠀⠀⠀⠙⣿⣿⣿⣿⣿⣿⣿⣿⣿⡇</a:t>
            </a:r>
            <a:br/>
            <a:r>
              <a:t>⣿⣿⣿⣿⣿⣿⣿⣿⣿⣿⣿⣿⣿⣿⣿⣿⣿⣿⣿⣿⣿⣿⣿⣿⣿⣿⡆⠀⠀⠀⠀⣾⣏⠀⠀⠀⠀⠀⠀⠀⠀⠀⠀⠀⠀⠀⢀⣠⣴⣿⣿⣿⣿⣿⡟⠀⠀⠀⠀⠀⠀⠀⠀⠀⠀⠀⠀⠀⠀⠀⠀⠀⠀⠀⠀⠀⠀⠀⠀⠀⠀⠘⣿⣿⣿⣿⣿⣿⣿⣿⡇</a:t>
            </a:r>
            <a:br/>
            <a:r>
              <a:t>⣿⣿⣿⣿⣿⣿⣿⣿⣿⣿⣿⣿⣿⣿⣿⣿⣿⣿⣿⣿⣿⣿⣿⣿⣿⣿⡇⠀⠀⠀⠀⣿⣿⡀⠀⠀⠀⠀⠀⠀⠀⠀⠀⠀⠀⣴⣿⣿⣿⣿⣿⣿⣿⣿⠇⠀⠀⠀⠀⠀⠀⠀⠀⠀⠀⠀⠀⠀⠀⠀⠀⠀⠀⠀⠀⠀⠀⠀⠀⠀⠀⠀⠹⣿⣿⣿⣿⣿⣿⣿⡇</a:t>
            </a:r>
            <a:br/>
            <a:r>
              <a:t>⣿⣿⣿⣿⣿⣿⣿⣿⣿⣿⣿⣿⣿⣿⣿⣿⣿⣿⣿⣿⣿⣿⣿⣿⣿⣿⣿⡄⠀⢀⣰⣿⣿⡇⠀⠀⠀⠀⠀⠀⠀⠀⠀⠀⠀⢹⣿⣿⣿⣿⣿⣿⣿⣿⠀⠀⠀⠀⠀⠀⠀⠀⠀⠀⠀⠀⠀⠀⠀⠀⠀⠀⠀⠀⠀⠀⠀⠀⠀⠀⠀⠀⠀⢹⣿⣿⣿⣿⣿⣿⡇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⠀⠀⠀⠀⠀⠀⠀⠀⠀⠀⠀⠀⠀⠀⠀⠀⠀⠀⠀⠀⠀⠀⠀⠀⠀⠀⠀⠀⠀⠀⠀⠀⠀⠀⠀⠀⠀⠀⠀⠀⠀⠀⠀⠀⠀⠀⠀⠀⠀⠀⠀⠀⠀⠀⠀⠀⢀⣀⣀⣠⣤⣤⣤⣤⣤⣤⣤⣀⣀⡀⠀⠀⠀⠀⠀⠀⠀⠀⠀⠀⠀⠀⠀⠀⠀⠀⠀⠀⠀⠀⠀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⠀⠀⠀⠀⠀⠀⠀⠀⠀⠀⠀⠀⠀⠀⠀⠀⠀⠀⠀⠀⠀⠀⠀⠀⠀⠀⠀⠀⠀⠀⠀⠀⠀⠀⠀⠀⠀⠀⠀⠀⠀⠀⠀⠀⠀⠀⠀⠀⠀⠀⠀⢀⣠⣴⣾⣿⣿⣿⣿⣿⣿⣿⣿⣿⣿⣿⣿⣿⣿⣿⣿⣶⣄⡀⠀⠀⠀⠀⠀⠀⠀⠀⠀⠀⠀⠀⠀⠀⠀⠀⠀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⠀⠀⠀⠀⠀⠀⠀⠀⠀⠀⠀⠀⠀⠀⠀⠀⠀⠀⠀⠀⠀⠀⠀⠀⠀⠀⠀⠀⠀⠀⠀⠀⠀⠀⠀⠀⠀⠀⠀⠀⠀⠀⠀⠀⠀⠀⠀⠀⠀⣠⣴⣿⣿⣿⣿⣿⣿⣿⣿⣿⣿⣿⣿⣿⣿⣿⣿⣿⣿⣿⣿⣿⣿⣿⣷⣤⡀⠀⠀⠀⠀⠀⠀⠀⠀⠀⠀⠀⠀⠀⠀</a:t>
            </a:r>
            <a:br/>
            <a:r>
              <a:t>⠀⠀⠀⠀⠀⠀⠀⠀⠀⠀⠀⠀⠀⠀⠀⠀⠀⠀⠀⠀⠀⠀⠀⠀⠀⠀⠀⠀⠀⠀⠀⠀⠀⠀⠀⠀⠀⠀⠀⠀⠀⠀⠀⠀⠀⠀⠀⢀⣾⣿⣿⣿⣿⣿⣿⣿⣿⣿⣿⣿⣿⣿⣿⣿⣿⣿⣿⣿⣿⣿⣿⣿⣿⣿⣿⣿⣿⣷⣄⡀⠀⠀⠀⠀⠀⠀⠀⠀⠀⠀⠀</a:t>
            </a:r>
            <a:br/>
            <a:r>
              <a:t>⠀⠀⠀⠀⠀⠀⠀⠀⠀⠀⠀⠀⠀⠀⠀⠀⠀⠀⠀⠀⠀⠀⠀⠀⠀⠀⠀⠀⠀⠀⠀⠀⠀⠀⠀⠀⠀⠀⠀⠀⠀⠀⠀⠀⠀⠀⣠⣿⣿⣿⣿⣿⣿⣿⣿⣿⣿⣿⣿⣿⣿⣿⣿⣿⣿⣿⣿⣿⣿⣿⣿⣿⣿⣿⣿⣿⣿⣿⣿⣿⣶⣤⣀⡀⠀⠀⠀⠀⠀⠀⠀</a:t>
            </a:r>
            <a:br/>
            <a:r>
              <a:t>⠀⠀⠀⠀⠀⠀⠀⠀⠀⠀⠀⠀⠀⠀⠀⠀⠀⠀⠀⠀⠀⠀⠀⠀⢠⣴⣾⣿⣿⣿⣿⣿⣶⣶⣤⡀⠀⠀⠀⠀⠀⠀⠀⠀⠀⣰⣿⣿⣿⣿⣿⣿⣿⣿⣿⣿⣿⣿⣿⣿⣿⣿⣿⣿⣿⣿⣿⣿⣿⣿⡿⠿⠿⠿⣿⣿⣿⣿⣿⣿⣿⣿⣿⣿⣷⣶⣤⣀⡀⠀⠀</a:t>
            </a:r>
            <a:br/>
            <a:r>
              <a:t>⠀⠀⠀⠀⠀⠀⠀⠀⠀⠀⠀⠀⠀⠀⠀⠀⠀⠀⠀⠀⠀⠀⣀⣀⣘⣻⣿⣿⣿⣿⣿⣿⣿⣿⣿⠃⠀⠀⢀⣀⣠⣤⣤⣶⣶⣿⣿⣿⣿⣿⣿⣿⣿⣿⣿⣿⣿⣿⣿⣿⣿⣿⣿⣿⣿⣿⣿⣿⣿⣿⡇⠀⠀⠀⠀⠈⠉⠛⠿⢿⣿⣿⣿⣿⣿⣿⣿⣿⡿⠟⠂</a:t>
            </a:r>
            <a:br/>
            <a:r>
              <a:t>⠀⠀⠀⠀⠀⠀⠀⠀⠀⠀⠀⠀⠀⠀⠀⠀⠀⠀⠀⠀⠀⢸⣿⣿⣿⣿⣿⣿⣿⣿⣿⣿⣿⣿⣿⣦⣶⣿⣿⣿⣿⣿⣿⣿⣿⣿⣿⣿⣿⣿⣿⣿⣿⣿⣿⣿⣿⣿⣿⣿⣿⣿⣿⣿⣿⣿⣿⣿⣿⣿⡇⠀⠀⠀⠀⠀⠀⠀⠀⠀⠀⠉⠉⠉⠉⠉⠀⠀⠀⠀⠀</a:t>
            </a:r>
            <a:br/>
            <a:r>
              <a:t>⠀⠀⠀⠀⠀⠀⠀⠀⠀⠀⠀⠀⠀⠀⠀⠀⠀⠀⠀⠀⠠⣿⣿⣿⣿⣿⣿⣿⣿⣿⣿⣿⣿⣿⣿⣿⣿⣿⣿⣿⣿⣿⣿⣿⣿⣿⣿⣿⣿⣿⣿⣿⣿⣿⣿⣿⣿⣿⣿⣿⣿⣿⣿⣿⣿⣿⣿⣿⣿⣿⣷⠀⠀⠀⠀⠀⠀⠀⠀⠀⠀⠀⠀⠀⠀⠀⠀⠀⠀⠀⠀</a:t>
            </a:r>
            <a:br/>
            <a:r>
              <a:t>⠀⠀⠀⠀⠀⠀⠀⠀⠀⠀⠀⠀⠀⠀⠀⠀⠀⠀⠀⠀⠰⣾⣿⣿⣿⣿⣿⣿⣿⣿⣿⣿⣿⣿⣿⣿⣿⣿⣿⣿⣿⣿⣿⣿⣿⣿⣿⣿⣿⣿⣿⣿⣿⣿⣿⣿⣿⣿⣿⣿⣿⣿⣿⣿⣿⣿⣿⣿⣿⣿⣿⣀⡀⠀⠀⠀⠀⠀⠀⠀⠀⠀⠀⠀⠀⠀⠀⠀⠀⠀⠀</a:t>
            </a:r>
            <a:br/>
            <a:r>
              <a:t>⠀⠀⠀⠀⠀⠀⠀⠀⠀⠀⠀⠀⠀⠀⠀⠀⠀⠀⠀⠀⠀⠴⢻⣿⣿⣿⣿⣿⣿⣿⣿⣿⣿⣿⣿⣿⣿⣿⣿⣿⣿⣿⣿⣿⣿⣿⣿⣿⣿⣿⣿⣿⣿⣿⣿⣿⣿⣿⣿⣿⣿⣿⣿⣿⣿⣿⣿⣿⣿⣿⣿⣿⣿⣿⣿⣶⣶⣤⣤⣀⣀⠀⠀⠀⠀⠀⠀⠀⠀⠀⠀</a:t>
            </a:r>
            <a:br/>
            <a:r>
              <a:t>⠀⠀⠀⠀⠀⠀⠀⠀⠀⠀⠀⠀⠀⠀⠀⠀⠀⠀⠀⠀⠀⠀⠀⠙⠛⠻⢻⣿⣿⣿⣿⣿⣿⣿⣿⣿⣿⣿⣿⣿⣿⣿⣿⣿⣿⣿⣿⣿⣿⣿⣿⣿⣿⣿⣿⣿⣿⣿⣿⣿⣿⣿⣿⣿⣿⣿⣿⣿⣿⣿⣿⣿⣿⣿⣿⣿⣿⣿⣿⣿⣿⣿⣷⣶⣦⣤⣄⣀⠀⠀⠀</a:t>
            </a:r>
            <a:br/>
            <a:r>
              <a:t>⠀⠀⠀⠀⠀⠀⠀⠀⠀⠀⠀⠀⠀⠀⠀⠀⠀⠀⠀⠀⠀⠀⠀⠀⠀⠀⠀⠈⠛⠻⢿⣿⣿⣿⣿⣿⣿⣿⣿⣿⣿⣿⣿⣿⣿⣿⣿⣿⣿⣿⣿⣿⣿⣿⣿⣿⣿⣿⣿⣿⣿⣿⣿⣿⣿⣿⣿⣿⣿⣿⣿⣿⣿⣿⣿⣿⣿⣿⣿⣿⣿⣿⣿⣿⣿⣿⣿⣿⣿⣿⡆</a:t>
            </a:r>
            <a:br/>
            <a:r>
              <a:t>⠀⠀⠀⠀⠀⠀⠀⠀⠀⠀⠀⠀⠀⠀⠀⠀⠀⠀⠀⠀⠀⠀⠀⠀⠀⠀⠀⠀⠀⠀⠀⠀⠀⠈⠉⠛⢿⣿⣿⣿⣿⣿⣿⣿⣿⣿⣿⣿⣿⣿⣿⣿⣿⣿⣿⣿⣿⣿⣿⣿⣿⣿⣿⣿⣿⣿⣿⣿⣿⣿⣿⣿⣿⣿⣿⣿⣿⣿⣿⣿⣿⣿⣿⣿⣿⣿⣿⣿⣿⣿⡇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⠀⠀⠀⠀⠀⠀⠀⠀⠀⠀⠀⠀⠀⠀⠀⠀⠀⠀⠀⠀⠀⠀⠀⠀⠀⠀⠀⠀⠀⠀⠀⠀⠀⠀⠀⠀⠀⠀⠈⠉⠹⡿⣿⢿⣿⣿⣿⣿⣿⣿⣿⣿⣿⣿⣿⣿⣿⣿⣿⣿⣿⣿⣿⣿⣿⣿⣿⣿⣿⣿⣿⣿⣿⣿⣿⣿⣿⣿⣿⣿⣿⣿⣿⣿⣿⣿⣿⣿⣿⣿⡇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⠀⠀⠀⠀⠀⠀⠀⠀⠀⠀⠀⠀⠀⠀⠀⠀⠀⠀⠀⠀⠀⠀⠀⠀⠀⠀⠀⠀⠀⠀⠀⠀⠀⠀⠀⠀⠀⠀⠀⠀⠀⠈⠈⠉⠀⠈⢹⣿⣿⣿⣿⣿⣿⣿⣿⣿⣿⣿⣿⣿⣿⣿⣿⣿⣿⣿⣿⣿⣿⣿⣿⣿⣿⣿⣿⣿⣿⣿⣿⣿⣿⣿⣿⣿⣿⣿⣿⣿⣿⣿⡇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⠀⠀⠀⠀⠀⠀⠀⠀⠀⠀⠀⠀⠀⠀⠀⠀⠀⠀⠀⠀⠀⠀⠀⠀⠀⠀⠀⠀⠀⠀⠀⠀⠀⠀⠀⠀⠀⠀⠀⠀⠀⠀⠀⠀⠀⠰⣿⣿⣿⣿⣿⣿⣿⣿⣿⣿⣿⣿⣿⣿⣿⣿⣿⣿⣿⣿⣿⣿⣿⣿⣿⣿⣿⣿⣿⣿⣿⣿⣿⣿⣿⣿⣿⣿⣿⣿⣿⣿⣿⣿⡇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⠀⠀⠀⠀⠀⠀⠀⠀⠀⠀⠀⠀⠀⠀⠀⠀⠀⠀⠀⠀⠀⠀⠀⠀⠀⠀⠀⠀⠀⠀⠀⠀⠀⠀⠀⠀⠀⠀⠀⠀⠀⠀⡄⢀⣴⣾⣿⣿⣿⣿⣿⣿⣿⣿⣿⣿⣿⣿⣿⣿⣿⣿⣿⣿⣿⣿⣿⣿⣿⣿⣿⣿⣿⣿⣿⣿⣿⣿⣿⣿⣿⣿⣿⣿⣿⣿⣿⣿⣿⣿⡇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⠀⠀⠀⠀⠀⠀⠀⠀⠀⠀⠀⠀⠀⠀⠀⠀⠀⠀⠀⠀⠀⠀⠀⠀⠀⠀⠀⠀⠀⠀⠀⠀⠀⠀⠀⠀⠀⠀⠀⠀⠀⢀⣼⣿⣿⣿⣿⣿⣿⣿⣿⣿⣿⡿⠟⢿⣿⣿⣿⣿⣿⣿⣿⣿⣿⣿⣿⣿⣿⣿⣿⣿⣿⣿⣿⣿⣿⣿⣿⣿⣿⣿⣿⣿⣿⣿⣿⣿⣿⣿⡇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⠀⠀⠀⠀⠀⠀⠀⠀⠀⠀⠀⠀⠀⠀⠀⠀⠀⠀⠀⠀⠀⠀⠀⠀⠀⠀⠀⠀⠀⠀⠀⠀⠀⠀⠀⠀⠀⠀⠀⢀⣴⣿⣿⣿⣿⣿⣿⣿⣿⣿⣿⣿⣇⠀⠐⢿⣿⣿⣿⣿⣿⣿⣿⣿⣿⣿⣿⣿⣿⣿⣿⣿⣿⣿⣿⣿⣿⣿⣿⣿⣿⣿⣿⣿⣿⣿⣿⣿⣿⣿⡇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⠀⠀⠀⠀⠀⠀⠀⠀⠀⠀⠀⠀⠀⠀⠀⠀⠀⠀⠀⠀⠀⠀⠀⠀⠀⠀⠀⠀⠀⠀⠀⠀⠀⠀⠀⠀⠀⠀⠀⠸⣿⣿⣿⣿⣿⣿⣿⣿⣿⣿⣿⣿⡿⠀⠀⠈⢿⣿⣿⣿⣿⣿⣿⣿⣿⣿⣿⣿⣿⣿⣿⣿⣿⣿⣿⣿⣿⣿⣿⣿⣿⣿⣿⣿⣿⣿⣿⣿⣿⣿⡇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⠀⠀⠀⠀⠀⠀⠀⠀⠀⠀⠀⠀⠀⠀⠀⠀⠀⠀⠀⠀⠀⠀⠀⠀⠀⠀⠀⠀⠀⠀⠀⠀⠀⠀⠀⠀⠀⠀⠀⠀⢿⣿⣿⣿⣿⣿⣿⣿⣿⣿⣿⣿⣄⠀⠀⣴⣿⣿⣿⣿⣿⣿⣿⣿⣿⣿⣿⣿⣿⣿⣿⣿⣿⣿⣿⣿⣿⣿⣿⣿⣿⣿⣿⣿⣿⣿⣟⣛⡛⠿⠇</a:t>
            </a:r>
            <a:br/>
            <a:r>
              <a:t>⠀⠀⠀⠀⠀⠀⠀⠀⠀⠀⠀⠀⠀⠀⠀⠀⠀⠀⠀⠀⠀⠀⠀⠀⠀⠀⠀⠀⠀⠀⠀⠀⠀⠀⠀⠀⠀⠀⠀⠀⠀⠙⢿⣿⣿⣿⣿⣿⣿⣿⣿⣿⣿⣧⠀⣿⣿⣿⣿⣿⣿⣿⣿⣿⣿⣿⣿⣿⣿⣿⣿⣿⣿⣿⣿⣿⣿⣿⣿⣿⣿⣿⣿⣿⣿⣿⣿⣿⣿⣷⡆</a:t>
            </a:r>
            <a:br/>
            <a:r>
              <a:t>⠀⠀⠀⠀⠀⠀⠀⠀⠀⠀⠀⠀⠀⠀⠀⠀⠀⠀⠀⠀⠀⠀⠀⠀⠀⠀⠀⠀⠀⠀⠀⠀⠀⠀⠀⠀⠀⠀⠀⠀⠀⠀⠀⠙⠛⠻⠿⠿⠿⣿⣿⣿⣿⣿⣧⣿⣿⣿⣿⣿⣿⣿⣿⣿⣿⣿⣿⣿⣿⣿⣿⣿⣿⣿⣿⣿⣿⣿⣿⣿⣿⣿⣿⣿⣿⣿⣿⣿⣿⣿⡇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⠀⠀⠀⠀⠀⠀⠀⠀⠀⠀⠀⠀⠀⠀⠀⠀⠀⠀⠀⠀⠀⠀⠀⠀⠀⠀⠀⠀⠀⠀⠀⠀⠀⠀⠀⠀⠀⠀⠀⠀⠀⠀⠀⠀⠀⠀⠀⠀⠀⠀⢹⣿⣿⣿⣿⣿⣿⣿⣿⣿⣿⣿⣿⣿⣿⣿⣿⣿⣿⣿⣿⣿⣿⣿⣿⣿⣿⣟⡻⢿⣿⣟⡿⣿⣿⣿⣿⣶⣍⡛⠃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⠀⠀⠀⠀⠀⠀⠀⠀⠀⠀⠀⠀⠀⠀⠀⠀⠀⠀⠀⠀⠀⠀⠀⠀⠀⠀⠀⠀⠀⠀⠀⠀⠀⠀⠀⠀⠀⠀⠀⠀⠀⠀⠀⠀⠀⠀⠀⠀⠀⠀⢸⣿⣿⣿⣿⣿⣿⣿⣿⣿⣿⣿⣿⣿⣿⣿⣿⣿⣿⣿⣿⣿⣿⣿⣿⣿⣿⣿⣿⣦⠀⠉⠛⠲⢍⡛⠿⢿⣿⣿⡇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⠀⠀⠀⠀⠀⠀⠀⠀⠀⠀⠀⠀⠀⠀⠀⠀⠀⠀⠀⠀⠀⠀⠀⠀⠀⠀⠀⠀⠀⠀⠀⠀⠀⠀⠀⠀⠀⠀⠀⠀⠀⠀⠀⠀⠀⠀⠀⠀⠀⠀⢸⣿⣿⣿⣿⣿⣿⣿⣿⣿⣿⣿⣿⣿⣿⣿⣿⣿⣿⣿⣿⣿⣿⣿⣿⣿⣿⣿⣿⣆⠁⠀⠀⠀⠀⢀⣤⣶⣾⣿⡇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⠀⠀⠀⠀⠀⠀⠀⠀⠀⠀⠀⠀⠀⠀⠀⠀⠀⠀⠀⠀⠀⠀⠀⠀⠀⠀⠀⠀⠀⠀⠀⠀⠀⠀⠀⠀⠀⠀⠀⠀⠀⠀⠀⠀⠀⠀⠀⠀⠀⠀⢸⣿⣿⣿⣿⣿⣿⣿⣿⣿⣿⣿⣿⣿⣿⣿⣿⣿⣿⣿⣿⣿⣿⣿⣿⣿⣿⣿⣿⣿⡣⠀⠀⠀⢠⣿⣿⣿⣿⣿⡇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⠀⠀⠀⠀⠀⠀⠀⠀⠀⠀⠀⠀⠀⠀⠀⠀⠀⠀⠀⠀⠀⠀⠀⠀⠀⠀⠀⠀⠀⠀⠀⠀⠀⠀⠀⠀⠀⠀⠀⠀⠀⠀⠀⠀⠀⠀⠀⠀⠀⠀⢸⣿⣿⣿⣿⣿⣿⣿⣿⣿⣿⣿⣿⣿⣿⣿⣿⣿⣿⣿⣿⣿⣿⣿⣿⣿⣿⣿⣿⣿⣷⠀⠀⠀⢸⣿⣿⣿⣿⣿⡇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⠀⠀⠀⠀⠀⠀⠀⠀⠀⠀⠀⠀⠀⠀⠀⠀⠀⠀⠀⠀⠀⠀⠀⠀⠀⠀⠀⠀⠀⠀⠀⠀⠀⠀⠀⠀⠀⠀⠀⠀⠀⠀⠀⠀⠀⠀⠀⠀⠀⠀⠀⣿⣿⣿⣿⣿⣿⣿⣿⣿⣿⣿⣿⣿⣿⣿⣿⣿⣿⣿⣿⣿⣿⣿⣿⣿⣿⣿⣿⣿⣿⣧⠀⠀⣾⣿⣿⣿⣿⣿⡇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⠀⠀⠀⠀⠀⠀⠀⠀⠀⠀⠀⠀⠀⠀⠀⠀⠀⠀⠀⠀⠀⠀⠀⠀⠀⠀⠀⠀⠀⠀⠀⠀⠀⠀⠀⠀⠀⠀⠀⠀⠀⠀⠀⠀⠀⠀⠀⠀⠀⠀⠀⣿⣿⣿⣿⣿⣿⣿⣿⣿⣿⣿⣿⣿⣿⣿⣿⣿⣿⣿⣿⣿⣿⣿⣿⣿⣿⣿⣿⣿⣿⣿⡆⠀⢻⣿⣿⣿⣿⣿⡇</a:t>
            </a:r>
            <a:br/>
            <a:r>
              <a:t>⠀⠀⠀⠀⠀⠀⠀⠀⠀⠀⠀⠀⠀⠀⠀⠀⠀⠀⠀⠀⠀⠀⠀⠀⠀⠀⠀⠀⠀⠀⠀⠀⠀⠀⠀⠀⠀⠀⠀⠀⠀⠀⠀⠀⠀⠀⠀⠀⠀⠀⠀⣿⣿⣿⣿⣿⣿⣿⡿⠙⣿⣿⣿⣿⣿⣿⣿⣿⣿⣿⣿⣿⣿⣿⣿⣿⣿⣿⣿⣿⣿⣿⣿⣶⣾⣿⣿⣿⣿⣿⡇</a:t>
            </a:r>
            <a:br/>
            <a:r>
              <a:t>⠀⠀⠀⠀⠀⠀⠀⠀⠀⠀⠀⠀⠀⠀⠀⠀⠀⠀⠀⠀⠀⠀⠀⠀⠀⠀⠀⠀⠀⠀⠀⠀⠀⠀⠀⠀⠀⠀⠀⠀⠀⠀⠀⠀⠀⠀⠀⠀⠀⠀⠀⠈⢻⣿⣿⣿⣿⣿⠇⠀⠈⢿⣿⣿⣿⣿⣿⣿⣿⣿⣿⣿⣿⣿⣿⣿⣿⣿⣿⣿⣿⣿⣿⣿⣿⣿⣿⣿⣿⣿⡇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⣿⣿⣿⣿⣿⣿⣿⣿⣿⣿⣿⣿⣿⣿⣿⣿⣿⣿⣿⣿⣿⣿⣿⣿⣿⣿⣿⣿⣿⣿⣿⣿⣿⣿⣿⣿⣿⣿⣿⣿⣿⣿⣿⣿⣿⣿⣿⣿⣿⣿⣿⣿⣿⣿⣿⣿⣿⣿⣿⣿⡀⠀⠀⠀⠀⠀⠀⠀⠀⠀⠀⠀⠀⠀⠀⠀⠀⠀⠀⠀⠀⠀⠀⠀⠀⠀⣾⣿⣿⣿⡇</a:t>
            </a:r>
            <a:br/>
            <a:r>
              <a:t>⣿⣿⣿⣿⣿⣿⣿⣿⣿⣿⣿⣿⣿⣿⣿⣿⣿⣿⣿⣿⣿⣿⣿⣿⣿⣿⣿⣿⣿⣿⣿⣿⣿⣿⣿⣿⣿⣿⣿⣿⣿⣿⣿⣿⣿⣿⣿⣿⣿⣿⣿⣿⣿⣿⣿⣿⣿⣿⣿⣿⠁⠀⠀⠀⠀⠀⠀⠀⠀⠀⠀⠀⠀⠀⠀⠀⠀⠀⠀⠀⠀⠀⠀⠀⠀⢰⣿⣿⣿⣿⡇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⣿⣿⣿⣿⣿⣿⣿⣿⣿⣿⣿⣿⣿⣿⣿⣿⣿⣿⣿⣿⣿⣿⣿⣿⣿⣿⣿⣿⣿⣿⣿⣿⣿⣿⣿⣿⣿⣿⣿⣿⣿⣿⣿⣿⣿⣿⣿⣿⣿⣿⣿⣿⣿⣿⣿⣿⣿⣿⣿⣿⠀⠀⠀⠀⠀⠀⠀⠀⠀⠀⠀⠀⠀⠀⠀⠀⠀⠀⠀⠀⠀⠀⠀⠀⢠⣿⣿⣿⣿⣿⡇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⣿⣿⣿⣿⣿⣿⣿⣿⣿⣿⣿⣿⣿⣿⣿⣿⣿⣿⣿⣿⣿⣿⣿⣿⣿⣿⣿⣿⣿⣿⣿⣿⣿⣿⣿⣿⣿⣿⣿⣿⣿⣿⣿⣿⣿⣿⣿⣿⣿⣿⣿⣿⣿⣿⣿⣿⣿⣿⣿⣿⠀⠀⠀⠀⠀⠀⠀⠀⠀⠀⠀⠀⠀⠀⠀⠀⠀⠀⠀⠀⠀⠀⠀⢠⣿⣿⣿⣿⣿⣿⡇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⣿⣿⣿⣿⣿⣿⣿⣿⣿⣿⣿⣿⣿⣿⣿⣿⣿⣿⣿⣿⣿⣿⣿⣿⣿⣿⣿⣿⣿⣿⣿⣿⣿⣿⣿⣿⣿⣿⣿⣿⣿⣿⣿⣿⣿⣿⣿⣿⣿⣿⣿⣿⣿⣿⣿⣿⣿⣿⣿⣿⣣⣴⡦⠀⠀⠀⠀⠀⠀⠀⠀⠀⠀⠀⠀⠀⠀⠀⠀⠀⠀⠀⠀⢿⣿⣿⣿⣿⣿⣿⡇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⣿⣿⣿⣿⣿⣿⣿⣿⣿⣿⣿⣿⣿⣿⣿⣿⣿⣿⣿⣿⣿⣿⣿⣿⣿⣿⣿⣿⣿⣿⣿⣿⣿⣿⣿⣿⣿⣿⣿⣿⣿⣿⣿⣿⣿⣿⣿⣿⣿⣿⣿⣿⣿⣿⣿⣿⣿⣿⣿⣿⣿⣯⣴⣇⡄⠀⠀⠀⠀⠀⠀⠀⠀⠀⠀⠀⠀⠀⠀⠀⠀⠀⠀⠘⣿⣿⣿⣿⣿⣿⡇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⣿⣿⣿⣿⣿⣿⣿⣿⣿⣿⣿⣿⣿⣿⣿⣿⣿⣿⣿⣿⣿⣿⣿⣿⣿⣿⣿⣿⣿⣿⣿⣿⣿⣿⣿⣿⣿⣿⣿⣿⣿⣿⣿⣿⣿⣿⣿⣿⣿⣿⣿⣿⣿⣿⣿⣿⣿⣿⣿⣿⣿⣿⣿⣿⡗⠀⠀⠀⠀⠀⠀⠀⠀⠀⠀⠀⠀⠀⠀⠀⠀⠀⠀⠀⠹⣿⣿⣿⣿⣿⡇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⣿⣿⣿⣿⣿⣿⣿⣿⣿⣿⣿⣿⣿⣿⣿⣿⣿⣿⣿⣿⣿⣿⣿⣿⣿⣿⣿⣿⣿⣿⣿⣿⣿⣿⣿⣿⣿⣿⣿⣿⣿⣿⣿⣿⣿⣿⣿⣿⣿⣿⣿⣿⣿⣿⣿⣿⣿⣿⣿⣿⣿⣿⣿⠏⠀⠀⠀⠀⠀⠀⠀⠀⠀⠀⠀⠀⠀⠀⠀⠀⠀⠀⠀⠱⡀⢻⣿⣿⣿⣿⡇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⣿⣿⣿⣿⣿⣿⣿⣿⣿⣿⣿⣿⣿⣿⣿⣿⣿⣿⣿⣿⣿⣿⣿⣿⣿⣿⣿⣿⣿⣿⣿⣿⣿⣿⣿⣿⣿⣿⣿⣿⣿⣿⣿⣿⣿⣿⣿⣿⣿⣿⣿⣿⣿⣿⣿⣿⣿⣿⣿⣿⣿⠟⠁⠀⠀⠀⠀⠀⠀⠀⠀⠀⠀⠀⠀⠀⠀⠀⠀⠀⠀⠀⠀⠀⢄⣘⣿⣿⣿⣿⡇</a:t>
            </a:r>
            <a:br/>
            <a:r>
              <a:t>⣿⣿⣿⣿⣿⣿⣿⣿⣿⣿⣿⣿⣿⣿⣿⣿⣿⣿⣿⣿⣿⣿⣿⣿⣿⣿⣿⣿⣿⣿⣿⣿⣿⣿⣿⣿⣿⣿⣿⣿⣿⣿⣿⣿⣿⣿⣿⣿⣿⣿⣿⣿⣿⣿⣿⣿⣿⣿⡿⠋⠁⠀⠀⠀⠀⠀⠀⠀⠀⠀⠀⠀⠀⠀⠀⠀⠀⠀⠀⡀⠀⢀⡐⣦⣰⣿⣿⣿⣿⣿⡇</a:t>
            </a:r>
            <a:br/>
            <a:r>
              <a:t>⣿⣿⣿⣿⣿⣿⣿⣿⣿⣿⣿⣿⣿⣿⣿⣿⣿⣿⣿⣿⣿⣿⣿⣿⣿⣿⣿⣿⣿⣿⣿⣿⣿⣿⣿⣿⣿⣿⣿⣿⣿⣿⣿⣿⣿⣿⣿⣿⣿⣿⣿⣿⣿⣿⣿⣿⣿⠟⠀⠀⠀⠀⠀⠀⠀⠀⠀⠀⠀⠀⠀⠀⠀⠀⠀⠀⠀⠀⠀⣿⣦⣼⣷⣼⣿⣿⣿⣿⣿⣿⡇</a:t>
            </a:r>
            <a:br/>
            <a:r>
              <a:t>⣿⣿⣿⣿⣿⣿⣿⣿⣿⣿⣿⣿⣿⣿⣿⣿⣿⣿⣿⣿⣿⣿⣿⣿⣿⣿⣿⣿⣿⣿⣿⣿⣿⣿⣿⣿⣿⣿⣿⣿⣿⣿⣿⣿⣿⣿⣿⣿⣿⣿⣿⣿⣿⣿⣿⡿⣁⡀⠀⠀⠀⠀⠀⠀⠀⠀⠀⠀⠀⠀⠀⠀⠀⠀⠀⠀⠀⠀⠀⣿⣿⣿⣿⣿⣿⣿⣿⣿⣿⣿⡇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⣿⣿⣿⣿⣿⣿⣿⣿⣿⣿⣿⣿⣿⣿⣿⣿⣿⣿⣿⣿⣿⣿⣿⣿⣿⣿⣿⣿⣿⣿⣿⣿⣿⣿⣿⣿⣿⣿⣿⣿⣿⣿⣿⣿⣿⣿⣿⣿⣿⣿⣿⣿⣿⣿⣿⣿⡿⠁⠀⠀⠀⠀⠀⠀⠀⠀⠀⠀⠀⠀⠀⠀⠀⠀⠀⠀⠀⠀⠀⣿⣿⣿⣿⣿⣿⣿⣿⣿⣿⣿⡇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⣿⣿⣿⣿⣿⣿⣿⣿⣿⣿⣿⣿⣿⣿⣿⣿⣿⣿⣿⣿⣿⣿⣿⣿⣿⣿⣿⣿⣿⣿⣿⣿⣿⣿⣿⣿⣿⣿⣿⣿⣿⣿⣿⣿⣿⣿⣿⣿⣿⣿⣿⣿⣿⣿⣿⡿⠁⠀⠀⠀⠀⠀⠀⠀⠀⠀⠀⠀⠀⠀⠀⠀⠀⠀⠀⠀⠀⡀⢀⣿⣿⣿⣿⣿⣿⣿⣿⣿⣿⣿⡇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⣿⣿⣿⣿⣿⣿⣿⣿⣿⣿⣿⣿⣿⣿⣿⣿⣿⣿⣿⣿⣿⣿⣿⣿⣿⣿⣿⣿⣿⣿⣿⣿⣿⣿⣿⣿⣿⣿⣿⣿⣿⣿⣿⣿⣿⣿⣿⣿⣿⣿⣿⣿⣿⣿⣿⠃⠀⠀⠀⠀⠀⠀⠀⠀⠀⠀⠀⠀⠀⠀⠀⠀⠀⠀⠀⣠⣾⣿⣿⣿⣿⣿⣿⣿⣿⣿⣿⣿⣿⣿⡇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⣿⣿⣿⣿⣿⣿⣿⣿⣿⣿⣿⣿⣿⣿⣿⣿⣿⣿⣿⣿⣿⣿⣿⣿⣿⣿⣿⣿⣿⣿⣿⣿⣿⣿⣿⣿⣿⣿⣿⣿⣿⣿⣿⣿⣿⣿⣿⣿⣿⣿⣿⣿⣿⣿⣿⡄⠀⠀⠀⠀⠀⠀⠀⠀⠀⠀⠀⠀⠀⠀⠀⠀⠀⢀⣿⣿⣿⣿⣿⣿⣿⣿⣿⣿⣿⣿⣿⣿⣿⣿⡇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⣿⣿⣿⣿⣿⣿⣿⣿⣿⣿⣿⣿⣿⣿⣿⣿⣿⣿⣿⣿⣿⣿⣿⣿⣿⣿⣿⣿⣿⣿⣿⣿⣿⣿⣿⠟⠻⣿⣿⣿⣿⣿⣿⣿⣿⣿⣿⣿⣿⣿⣿⣿⣿⣿⣿⣿⡇⠀⠀⠀⠀⠀⠀⠀⠀⠀⠀⠀⠀⠀⠀⠀⠀⢸⣿⣿⣿⣿⣿⣿⣿⣿⣿⣿⣿⣿⣿⣿⣿⣿⡇</a:t>
            </a:r>
            <a:br/>
            <a:r>
              <a:t>⣿⣿⣿⣿⣿⣿⣿⣿⣿⣿⣿⣿⣿⣿⣿⣿⣿⣿⣿⣿⣿⣿⣿⣿⣿⣿⣿⣿⣿⣿⠟⠁⠀⠀⠀⠀⠀⠹⣿⣿⣿⣿⣿⣿⣿⣿⣿⣿⣿⣿⣿⣿⣿⣿⣿⣿⣧⠀⠀⠀⠀⠀⠀⠀⠀⠀⠀⠀⠀⠀⠀⠀⠀⢸⣿⣿⣿⣿⣿⣿⣿⣿⣿⣿⣿⣿⣿⣿⣿⣿⡇</a:t>
            </a:r>
            <a:br/>
            <a:r>
              <a:t>⣿⣿⣿⣿⣿⣿⣿⣿⣿⣿⣿⣿⣿⣿⣿⣿⣿⣿⣿⣿⣿⣿⣿⣿⣿⣿⣿⣿⣿⡏⠀⠀⠀⠀⠀⠀⠀⠀⠹⣿⣿⣿⣿⣿⣿⣿⣿⣿⣿⣿⣿⣿⣿⣿⣿⣿⡿⠀⠀⠀⠀⠀⠀⠀⠀⠀⠀⠀⠀⠀⠀⠀⠀⢸⣿⣿⣿⣿⣿⣿⣿⣿⣿⣿⣿⣿⣿⣿⣿⣿⡇</a:t>
            </a:r>
            <a:br/>
            <a:r>
              <a:t>⣿⣿⣿⣿⣿⣿⣿⣿⣿⣿⣿⣿⣿⣿⣿⣿⣿⣿⣿⣿⣿⣿⣿⣿⣿⣿⣿⣿⣿⠀⠀⠀⠀⠀⠀⠀⠀⣀⣼⣿⣿⣿⣿⣿⣿⣿⣿⣿⣿⣿⣿⣿⣿⣿⠿⠋⠀⠀⠀⠀⠀⠀⠀⠀⠀⠀⠀⠀⠀⠀⠀⠀⠀⠘⢿⣿⣿⣿⣿⣿⣿⣿⣿⣿⣿⣿⣿⣿⣿⣿⡇</a:t>
            </a:r>
            <a:br/>
            <a:r>
              <a:t>⣿⣿⣿⣿⣿⣿⣿⣿⣿⣿⣿⣿⣿⣿⣿⣿⣿⣿⣿⣿⣿⣿⣿⣿⣿⣿⣿⣿⣿⠀⠀⠀⠀⠀⠀⠀⢀⣾⣿⣿⣿⣿⣿⣿⣿⣿⣿⣿⣿⣿⣿⣿⠟⠁⠀⠀⠀⠀⠀⠀⠀⠀⠀⠀⠀⠀⠀⠀⠀⠀⠀⠀⠀⠀⠈⣿⣿⣿⣿⣿⣿⣿⣿⣿⣿⣿⣿⣿⣿⣿⡇</a:t>
            </a:r>
            <a:br/>
            <a:r>
              <a:t>⣿⣿⣿⣿⣿⣿⣿⣿⣿⣿⣿⣿⣿⣿⣿⣿⣿⣿⣿⣿⣿⣿⣿⣿⣿⣿⣿⣿⡇⠀⠀⠀⠀⠀⠀⠀⠘⣿⣿⣿⣿⣿⣿⣿⣿⣿⣿⣿⣿⣿⠟⠁⠀⠀⠀⠀⠀⠀⠀⠀⠀⠀⠀⠀⠀⠀⠀⠀⠀⠀⠀⠀⠀⠀⠀⣿⣿⣿⣿⣿⣿⣿⣿⣿⣿⣿⣿⣿⣿⣿⡇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⣿⣿⣿⣿⣿⣿⣿⣿⣿⣿⣿⣿⣿⣿⣿⣿⣿⣿⣿⣿⣿⣿⣿⣿⣿⣿⣿⣿⠃⠀⠀⠀⠀⠀⠀⠀⠀⠀⠙⣿⣿⣿⣿⣿⣿⣿⣿⡿⠟⠁⠀⠀⠀⠀⠀⠀⠀⠀⠀⠀⠀⠀⠀⠀⠀⠀⠀⠀⠀⠀⠀⠀⠀⠀⠀⠘⢿⣿⣿⣿⣿⣿⣿⣿⣿⣿⣿⣿⣿⣿⡇</a:t>
            </a:r>
            <a:br/>
            <a:r>
              <a:t>⣿⣿⣿⣿⣿⣿⣿⣿⣿⣿⣿⣿⣿⣿⣿⣿⣿⣿⣿⣿⣿⣿⣿⣿⣿⣿⣿⡟⠀⠀⠀⠀⢀⠀⠀⠀⠀⠀⠀⠈⣿⣿⣿⣿⣿⡿⠋⠀⠀⠀⠀⠀⠀⠀⠀⠀⠀⠀⠀⠀⠀⠀⠀⠀⠀⠀⠀⠀⠀⠀⠀⠀⠀⠀⠀⠀⠈⢻⣿⣿⣿⣿⣿⣿⣿⣿⣿⣿⣿⣿⡇</a:t>
            </a:r>
            <a:br/>
            <a:r>
              <a:t>⣿⣿⣿⣿⣿⣿⣿⣿⣿⣿⣿⣿⣿⣿⣿⣿⣿⣿⣿⣿⣿⣿⣿⣿⣿⣿⣿⠃⠀⠀⠀⠀⢸⡄⠀⠀⠀⠀⠀⠀⠀⠀⠀⠀⠀⠀⠀⠀⠀⠀⠀⠀⠀⠀⠀⠀⠀⠀⠀⠀⠀⠀⠀⠀⠀⠀⠀⠀⠀⠀⠀⠀⠀⠀⠀⠀⠀⠀⠻⣿⣿⣿⣿⣿⣿⣿⣿⣿⣿⣿⡇</a:t>
            </a:r>
            <a:br/>
            <a:r>
              <a:t>⣿⣿⣿⣿⣿⣿⣿⣿⣿⣿⣿⣿⣿⣿⣿⣿⣿⣿⣿⣿⣿⣿⣿⣿⣿⣿⡟⠀⠀⠀⠀⠀⣿⡇⠀⠀⠀⠀⠀⠀⠀⠀⠀⠀⠀⠀⠀⠀⠀⠀⠀⠀⠀⠀⠀⠀⠀⠀⠀⠀⠀⠀⠀⠀⠀⠀⠀⠀⠀⠀⠀⠀⠀⠀⠀⠀⠀⠀⠀⠙⣿⣿⣿⣿⣿⣿⣿⣿⣿⣿⡇</a:t>
            </a:r>
            <a:br/>
            <a:r>
              <a:t>⣿⣿⣿⣿⣿⣿⣿⣿⣿⣿⣿⣿⣿⣿⣿⣿⣿⣿⣿⣿⣿⣿⣿⣿⣿⣿⡇⠀⠀⠀⠀⠀⣿⠃⠀⠀⠀⠀⠀⠀⠀⠀⠀⠀⠀⠀⠀⠀⠀⠀⠀⠀⢀⣠⣴⣿⠀⠀⠀⠀⠀⠀⠀⠀⠀⠀⠀⠀⠀⠀⠀⠀⠀⠀⠀⠀⠀⠀⠀⠀⠘⢿⣿⣿⣿⣿⣿⣿⣿⣿⡇</a:t>
            </a:r>
            <a:br/>
            <a:r>
              <a:t>⣿⣿⣿⣿⣿⣿⣿⣿⣿⣿⣿⣿⣿⣿⣿⣿⣿⣿⣿⣿⣿⣿⣿⣿⣿⣿⡇⠀⠀⠀⠀⢰⣿⠀⠀⠀⠀⠀⠀⠀⠀⠀⠀⠀⠀⠀⠀⠀⠀⢀⣤⣾⣿⣿⣿⡏⠀⠀⠀⠀⠀⠀⠀⠀⠀⠀⠀⠀⠀⠀⠀⠀⠀⠀⠀⠀⠀⠀⠀⠀⠀⠈⢿⣿⣿⣿⣿⣿⣿⣿⡇</a:t>
            </a:r>
            <a:br/>
            <a:r>
              <a:t>⣿⣿⣿⣿⣿⣿⣿⣿⣿⣿⣿⣿⣿⣿⣿⣿⣿⣿⣿⣿⣿⣿⣿⣿⣿⣿⣧⠀⠀⠀⠀⢸⣿⡄⡀⠀⠀⠀⠀⠀⠀⠀⠀⠀⠀⠀⢀⣴⣾⣿⣿⣿⣿⣿⣿⠃⠀⠀⠀⠀⠀⠀⠀⠀⠀⠀⠀⠀⠀⠀⠀⠀⠀⠀⠀⠀⠀⠀⠀⠀⠀⠀⠈⢿⣿⣿⣿⣿⣿⣿⡇</a:t>
            </a:r>
            <a:br/>
            <a:r>
              <a:t>⣿⣿⣿⣿⣿⣿⣿⣿⣿⣿⣿⣿⣿⣿⣿⣿⣿⣿⣿⣿⣿⣿⣿⣿⣿⣿⣿⡄⠀⠀⠀⣸⣿⣧⠀⠀⠀⠀⠀⠀⠀⠀⠀⠀⠀⠘⣿⣿⣿⣿⣿⣿⣿⣿⡿⠀⠀⠀⠀⠀⠀⠀⠀⠀⠀⠀⠀⠀⠀⠀⠀⠀⠀⠀⠀⠀⠀⠀⠀⠀⠀⠀⠀⠘⣿⣿⣿⣿⣿⣿⡇</a:t>
            </a:r>
            <a:br/>
            <a:r>
              <a:t>⣿⣿⣿⣿⣿⣿⣿⣿⣿⣿⣿⣿⣿⣿⣿⣿⣿⣿⣿⣿⣿⣿⣿⣿⣿⣿⣿⣿⡀⢀⣴⣿⣿⣿⠀⠀⠀⠀⠀⠀⠀⠀⠀⠀⠀⠀⢹⣿⣿⣿⣿⣿⣿⣿⡇⠀⠀⠀⠀⠀⠀⠀⠀⠀⠀⠀⠀⠀⠀⠀⠀⠀⠀⠀⠀⠀⠀⠀⠀⠀⠀⠀⠀⠀⠘⣿⣿⣿⣿⣿⡇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⣿⣿⣿⣿⣿⣿⣿⣿⣿⣿⣿⣿⣿⣿⣿⣿⣿⣿⣿⣿⣿⣿⣿⣿⣿⣿⣿⣿⣿⣿⣿⣿⣿⣿⣿⣿⣿⣿⣿⣿⣿⣿⣿⣿⣿⣿⣿⣿⣿⣿⣿⣿⣿⣿⣿⣿⣿⣿⣿⣿⣿⡇⠀⠀⠀⠀⠀⠀⠀⠀⠀⠀⠀⠀⠀⠀⠀⠀⠀⠀⠀⠀⠀⠀⠀⠀⠀⣾⣿⣿⡇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⣿⣿⣿⣿⣿⣿⣿⣿⣿⣿⣿⣿⣿⣿⣿⣿⣿⣿⣿⣿⣿⣿⣿⣿⣿⣿⣿⣿⣿⣿⣿⣿⣿⣿⣿⣿⣿⣿⣿⣿⣿⣿⣿⣿⣿⣿⣿⣿⣿⣿⣿⣿⣿⣿⣿⣿⣿⣿⣿⣿⣿⡇⠀⠀⠀⠀⠀⠀⠀⠀⠀⠀⠀⠀⠀⠀⠀⠀⠀⠀⠀⠀⠀⠀⠀⠀⣼⣿⣿⣿⡇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⣿⣿⣿⣿⣿⣿⣿⣿⣿⣿⣿⣿⣿⣿⣿⣿⣿⣿⣿⣿⣿⣿⣿⣿⣿⣿⣿⣿⣿⣿⣿⣿⣿⣿⣿⣿⣿⣿⣿⣿⣿⣿⣿⣿⣿⣿⣿⣿⣿⣿⣿⣿⣿⣿⣿⣿⣿⣿⣿⣿⣿⡇⠀⠀⠀⠀⠀⠀⠀⠀⠀⠀⠀⠀⠀⠀⠀⠀⠀⠀⠀⠀⠀⠀⠀⣼⣿⣿⣿⣿⡇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⣿⣿⣿⣿⣿⣿⣿⣿⣿⣿⣿⣿⣿⣿⣿⣿⣿⣿⣿⣿⣿⣿⣿⣿⣿⣿⣿⣿⣿⣿⣿⣿⣿⣿⣿⣿⣿⣿⣿⣿⣿⣿⣿⣿⣿⣿⣿⣿⣿⣿⣿⣿⣿⣿⣿⣿⣿⣿⣿⣿⣿⣏⣤⡶⠀⠀⠀⠀⠀⠀⠀⠀⠀⠀⠀⠀⠀⠀⠀⠀⠀⠀⠀⠀⠸⣿⣿⣿⣿⣿⡇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⣿⣿⣿⣿⣿⣿⣿⣿⣿⣿⣿⣿⣿⣿⣿⣿⣿⣿⣿⣿⣿⣿⣿⣿⣿⣿⣿⣿⣿⣿⣿⣿⣿⣿⣿⣿⣿⣿⣿⣿⣿⣿⣿⣿⣿⣿⣿⣿⣿⣿⣿⣿⣿⣿⣿⣿⣿⣿⣿⣿⣿⣿⣿⣵⣾⣠⠀⠀⠀⠀⠀⠀⠀⠀⠀⠀⠀⠀⠀⠀⠀⠀⠀⠀⠀⢻⣿⣿⣿⣿⡇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⣿⣿⣿⣿⣿⣿⣿⣿⣿⣿⣿⣿⣿⣿⣿⣿⣿⣿⣿⣿⣿⣿⣿⣿⣿⣿⣿⣿⣿⣿⣿⣿⣿⣿⣿⣿⣿⣿⣿⣿⣿⣿⣿⣿⣿⣿⣿⣿⣿⣿⣿⣿⣿⣿⣿⣿⣿⣿⣿⣿⣿⣿⣿⣿⣿⡿⠀⠀⠀⠀⠀⠀⠀⠀⠀⠀⠀⠀⠀⠀⠀⠀⠀⠀⢄⠀⢿⣿⣿⣿⡇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⣿⣿⣿⣿⣿⣿⣿⣿⣿⣿⣿⣿⣿⣿⣿⣿⣿⣿⣿⣿⣿⣿⣿⣿⣿⣿⣿⣿⣿⣿⣿⣿⣿⣿⣿⣿⣿⣿⣿⣿⣿⣿⣿⣿⣿⣿⣿⣿⣿⣿⣿⣿⣿⣿⣿⣿⣿⣿⣿⣿⣿⣿⣿⣿⡿⠁⠀⠀⠀⠀⠀⠀⠀⠀⠀⠀⠀⠀⠀⠀⠀⠀⠀⠀⠘⢆⠘⣿⣿⣿⡇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⣿⣿⣿⣿⣿⣿⣿⣿⣿⣿⣿⣿⣿⣿⣿⣿⣿⣿⣿⣿⣿⣿⣿⣿⣿⣿⣿⣿⣿⣿⣿⣿⣿⣿⣿⣿⣿⣿⣿⣿⣿⣿⣿⣿⣿⣿⣿⣿⣿⣿⣿⣿⣿⣿⣿⣿⣿⣿⣿⣿⣿⣿⠟⠉⠀⠀⠀⠀⠀⠀⠀⠀⠀⠀⠀⠀⠀⠀⠀⠀⠀⠀⠀⠀⠀⠀⣀⣿⣿⣿⡇</a:t>
            </a:r>
            <a:br/>
            <a:r>
              <a:t>⣿⣿⣿⣿⣿⣿⣿⣿⣿⣿⣿⣿⣿⣿⣿⣿⣿⣿⣿⣿⣿⣿⣿⣿⣿⣿⣿⣿⣿⣿⣿⣿⣿⣿⣿⣿⣿⣿⣿⣿⣿⣿⣿⣿⣿⣿⣿⣿⣿⣿⣿⣿⣿⣿⣿⣿⣿⣿⣿⣿⠟⠁⠀⠀⠀⠀⠀⠀⠀⠀⠀⠀⠀⠀⠀⠀⠀⠀⠀⠀⠀⠀⠀⣄⢲⣄⣾⣿⣿⣿⡇</a:t>
            </a:r>
            <a:br/>
            <a:r>
              <a:t>⣿⣿⣿⣿⣿⣿⣿⣿⣿⣿⣿⣿⣿⣿⣿⣿⣿⣿⣿⣿⣿⣿⣿⣿⣿⣿⣿⣿⣿⣿⣿⣿⣿⣿⣿⣿⣿⣿⣿⣿⣿⣿⣿⣿⣿⣿⣿⣿⣿⣿⣿⣿⣿⣿⣿⣿⣿⣿⡿⠁⠀⠀⠀⠀⠀⠀⠀⠀⠀⠀⠀⠀⠀⠀⠀⠀⠀⠀⠀⠀⢰⣷⣤⣿⣾⣿⣿⣿⣿⣿⡇</a:t>
            </a:r>
            <a:br/>
            <a:r>
              <a:t>⣿⣿⣿⣿⣿⣿⣿⣿⣿⣿⣿⣿⣿⣿⣿⣿⣿⣿⣿⣿⣿⣿⣿⣿⣿⣿⣿⣿⣿⣿⣿⣿⣿⣿⣿⣿⣿⣿⣿⣿⣿⣿⣿⣿⣿⣿⣿⣿⣿⣿⣿⣿⣿⣿⣿⣿⣿⢋⡠⠀⠀⠀⠀⠀⠀⠀⠀⠀⠀⠀⠀⠀⠀⠀⠀⠀⠀⠀⠀⠀⢠⣿⣿⣿⣿⣿⣿⣿⣿⣿⡇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⣿⣿⣿⣿⣿⣿⣿⣿⣿⣿⣿⣿⣿⣿⣿⣿⣿⣿⣿⣿⣿⣿⣿⣿⣿⣿⣿⣿⣿⣿⣿⣿⣿⣿⣿⣿⣿⣿⣿⣿⣿⣿⣿⣿⣿⣿⣿⣿⣿⣿⣿⣿⣿⣿⣿⣿⣿⡿⠁⠀⠀⠀⠀⠀⠀⠀⠀⠀⠀⠀⠀⠀⠀⠀⠀⠀⠀⠀⠀⠀⢸⣿⣿⣿⣿⣿⣿⣿⣿⣿⡇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⣿⣿⣿⣿⣿⣿⣿⣿⣿⣿⣿⣿⣿⣿⣿⣿⣿⣿⣿⣿⣿⣿⣿⣿⣿⣿⣿⣿⣿⣿⣿⣿⣿⣿⣿⣿⣿⣿⣿⣿⣿⣿⣿⣿⣿⣿⣿⣿⣿⣿⣿⣿⣿⣿⣿⣿⡿⠁⠀⠀⠀⠀⠀⠀⠀⠀⠀⠀⠀⠀⠀⠀⠀⠀⠀⠀⠀⠀⢀⣀⣸⣿⣿⣿⣿⣿⣿⣿⣿⣿⡇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⣿⣿⣿⣿⣿⣿⣿⣿⣿⣿⣿⣿⣿⣿⣿⣿⣿⣿⣿⣿⣿⣿⣿⣿⣿⣿⣿⣿⣿⣿⣿⣿⣿⣿⣿⣿⣿⣿⣿⣿⣿⣿⣿⣿⣿⣿⣿⣿⣿⣿⣿⣿⣿⣿⣿⣿⡗⠀⠀⠀⠀⠀⠀⠀⠀⠀⠀⠀⠀⠀⠀⠀⠀⠀⠀⠀⢠⣼⣿⣿⣿⣿⣿⣿⣿⣿⣿⣿⣿⣿⡇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⣿⣿⣿⣿⣿⣿⣿⣿⣿⣿⣿⣿⣿⣿⣿⣿⣿⣿⣿⣿⣿⣿⣿⣿⣿⣿⣿⣿⣿⣿⣿⣿⣿⣿⣿⣿⣿⣿⣿⣿⣿⣿⣿⣿⣿⣿⣿⣿⣿⣿⣿⣿⣿⣿⣿⣿⠃⠀⠀⠀⠀⠀⠀⠀⠀⠀⠀⠀⠀⠀⠀⠀⠀⠀⠀⠀⣼⣿⣿⣿⣿⣿⣿⣿⣿⣿⣿⣿⣿⣿⡇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⣿⣿⣿⣿⣿⣿⣿⣿⣿⣿⣿⣿⣿⣿⣿⣿⣿⣿⣿⣿⣿⣿⣿⣿⣿⣿⣿⣿⣿⣿⣿⣿⣿⣿⣿⣿⣿⣿⣿⣿⣿⣿⣿⣿⣿⣿⣿⣿⣿⣿⣿⣿⣿⣿⣿⣿⡄⠀⠀⠀⠀⠀⠀⠀⠀⠀⠀⠀⠀⠀⠀⠀⠀⠀⠀⢀⣿⣿⣿⣿⣿⣿⣿⣿⣿⣿⣿⣿⣿⣿⡇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⣿⣿⣿⣿⣿⣿⣿⣿⣿⣿⣿⣿⣿⣿⣿⣿⣿⣿⣿⣿⣿⣿⣿⣿⣿⣿⣿⣿⣿⣿⣿⣿⣿⣿⣿⣿⣿⣿⣿⣿⣿⣿⣿⣿⣿⣿⣿⣿⣿⣿⣿⣿⣿⣿⣿⣿⣧⠀⠀⠀⠀⠀⠀⠀⠀⠀⠀⠀⠀⠀⠀⠀⠀⠀⠀⣸⣿⣿⣿⣿⣿⣿⣿⣿⣿⣿⣿⣿⣿⣿⡇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⣿⣿⣿⣿⣿⣿⣿⣿⣿⣿⣿⣿⣿⣿⣿⣿⣿⣿⣿⣿⣿⣿⣿⣿⣿⣿⣿⣿⣿⣿⣿⣿⣿⣿⣿⣿⣿⣿⣿⣿⣿⣿⣿⣿⣿⣿⣿⣿⣿⣿⣿⣿⣿⣿⣿⣿⣿⡆⠀⠀⠀⠀⠀⠀⠀⠀⠀⠀⠀⠀⠀⠀⠀⠀⠀⣿⣿⣿⣿⣿⣿⣿⣿⣿⣿⣿⣿⣿⣿⣿⡇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⣿⣿⣿⣿⣿⣿⣿⣿⣿⣿⣿⣿⣿⣿⣿⣿⣿⣿⣿⣿⣿⣿⣿⣿⣿⣿⣿⣿⣿⣿⣿⣿⣿⡿⠿⠿⠛⢿⣿⣿⣿⣿⣿⣿⣿⣿⣿⣿⣿⣿⣿⣿⣿⣿⣿⣿⣿⣷⠀⠀⠀⠀⠀⠀⠀⠀⠀⠀⠀⠀⠀⠀⠀⠀⠀⣿⣿⣿⣿⣿⣿⣿⣿⣿⣿⣿⣿⣿⣿⣿⡇</a:t>
            </a:r>
            <a:br/>
            <a:r>
              <a:t>⣿⣿⣿⣿⣿⣿⣿⣿⣿⣿⣿⣿⣿⣿⣿⣿⣿⣿⣿⣿⣿⣿⣿⣿⣿⣿⣿⣿⣿⣿⡿⠋⠀⠀⠀⠀⠀⠘⢿⣿⣿⣿⣿⣿⣿⣿⣿⣿⣿⣿⣿⣿⣿⣿⣿⣿⣿⣿⠄⠀⠀⠀⠀⠀⠀⠀⠀⠀⠀⠀⠀⠀⠀⠀⠀⣿⣿⣿⣿⣿⣿⣿⣿⣿⣿⣿⣿⣿⣿⣿⡇</a:t>
            </a:r>
            <a:br/>
            <a:r>
              <a:t>⣿⣿⣿⣿⣿⣿⣿⣿⣿⣿⣿⣿⣿⣿⣿⣿⣿⣿⣿⣿⣿⣿⣿⣿⣿⣿⣿⣿⣿⣿⠁⠀⠀⠀⠀⠀⠀⠀⠈⢿⣿⣿⣿⣿⣿⣿⣿⣿⣿⣿⣿⣿⣿⣿⣿⣿⣿⡿⠀⠀⠀⠀⠀⠀⠀⠀⠀⠀⠀⠀⠀⠀⠀⠀⠀⣿⣿⣿⣿⣿⣿⣿⣿⣿⣿⣿⣿⣿⣿⣿⡇</a:t>
            </a:r>
            <a:br/>
            <a:r>
              <a:t>⣿⣿⣿⣿⣿⣿⣿⣿⣿⣿⣿⣿⣿⣿⣿⣿⣿⣿⣿⣿⣿⣿⣿⣿⣿⣿⣿⣿⣿⡇⠀⠀⠀⠀⠀⠀⠀⢀⣠⣿⣿⣿⣿⣿⣿⣿⣿⣿⣿⣿⣿⣿⣿⣿⣿⠟⠁⠀⠀⠀⠀⠀⠀⠀⠀⠀⠀⠀⠀⠀⠀⠀⠀⠀⠀⠘⣿⣿⣿⣿⣿⣿⣿⣿⣿⣿⣿⣿⣿⣿⡇</a:t>
            </a:r>
            <a:br/>
            <a:r>
              <a:t>⣿⣿⣿⣿⣿⣿⣿⣿⣿⣿⣿⣿⣿⣿⣿⣿⣿⣿⣿⣿⣿⣿⣿⣿⣿⣿⣿⣿⣿⡇⠀⠀⠀⠀⠀⠀⠀⣰⣿⣿⣿⣿⣿⣿⣿⣿⣿⣿⣿⣿⣿⣿⣿⠟⠁⠀⠀⠀⠀⠀⠀⠀⠀⠀⠀⠀⠀⠀⠀⠀⠀⠀⠀⠀⠀⠀⠸⣿⣿⣿⣿⣿⣿⣿⣿⣿⣿⣿⣿⣿⡇</a:t>
            </a:r>
            <a:br/>
            <a:r>
              <a:t>⣿⣿⣿⣿⣿⣿⣿⣿⣿⣿⣿⣿⣿⣿⣿⣿⣿⣿⣿⣿⣿⣿⣿⣿⣿⣿⣿⣿⣿⠃⠀⠀⠀⠀⠀⠀⠀⠻⣿⣿⣿⣿⣿⣿⣿⣿⣿⣿⣿⣿⣿⠟⠁⠀⠀⠀⠀⠀⠀⠀⠀⠀⠀⠀⠀⠀⠀⠀⠀⠀⠀⠀⠀⠀⠀⠀⢨⣿⣿⣿⣿⣿⣿⣿⣿⣿⣿⣿⣿⣿⡇</a:t>
            </a:r>
            <a:br/>
            <a:r>
              <a:t>⣿⣿⣿⣿⣿⣿⣿⣿⣿⣿⣿⣿⣿⣿⣿⣿⣿⣿⣿⣿⣿⣿⣿⣿⣿⣿⣿⣿⣿⠀⠀⠀⠀⠀⠀⠀⠀⠀⠀⠙⣿⣿⣿⣿⣿⣿⣿⣿⣿⠟⠁⠀⠀⠀⠀⠀⠀⠀⠀⠀⠀⠀⠀⠀⠀⠀⠀⠀⠀⠀⠀⠀⠀⠀⠀⠀⠀⠹⣿⣿⣿⣿⣿⣿⣿⣿⣿⣿⣿⣿⡇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⣿⣿⣿⣿⣿⣿⣿⣿⣿⣿⣿⣿⣿⣿⣿⣿⣿⣿⣿⣿⣿⣿⣿⣿⣿⣿⣿⣿⡇⠀⠀⠀⠀⢀⠀⠀⠀⠀⠀⠀⠈⢿⣿⣿⣿⣿⡿⠋⠀⠀⠀⠀⠀⠀⠀⠀⠀⠀⠀⠀⠀⠀⠀⠀⠀⠀⠀⠀⠀⠀⠀⠀⠀⠀⠀⠀⠀⠀⠘⢿⣿⣿⣿⣿⣿⣿⣿⣿⣿⣿⡇</a:t>
            </a:r>
            <a:br/>
            <a:r>
              <a:t>⣿⣿⣿⣿⣿⣿⣿⣿⣿⣿⣿⣿⣿⣿⣿⣿⣿⣿⣿⣿⣿⣿⣿⣿⣿⣿⣿⣿⠀⠀⠀⠀⠀⣸⠀⠀⠀⠀⠀⠀⠀⠈⠉⠉⠉⠁⠀⠀⠀⠀⠀⠀⠀⠀⠀⠀⠀⠀⠀⠀⠀⠀⠀⠀⠀⠀⠀⠀⠀⠀⠀⠀⠀⠀⠀⠀⠀⠀⠀⠈⢻⣿⣿⣿⣿⣿⣿⣿⣿⣿⡇</a:t>
            </a:r>
            <a:br/>
            <a:r>
              <a:t>⣿⣿⣿⣿⣿⣿⣿⣿⣿⣿⣿⣿⣿⣿⣿⣿⣿⣿⣿⣿⣿⣿⣿⣿⣿⣿⣿⡇⠀⠀⠀⠀⠀⣿⠀⠀⠀⠀⠀⠀⠀⠀⠀⠀⠀⠀⠀⠀⠀⠀⠀⠀⠀⠀⠀⠀⠀⡀⠀⠀⠀⠀⠀⠀⠀⠀⠀⠀⠀⠀⠀⠀⠀⠀⠀⠀⠀⠀⠀⠀⠀⠹⣿⣿⣿⣿⣿⣿⣿⣿⡇</a:t>
            </a:r>
            <a:br/>
            <a:r>
              <a:t>⣿⣿⣿⣿⣿⣿⣿⣿⣿⣿⣿⣿⣿⣿⣿⣿⣿⣿⣿⣿⣿⣿⣿⣿⣿⣿⣿⡇⠀⠀⠀⠀⢠⣿⠀⠀⠀⠀⠀⠀⠀⠀⠀⠀⠀⠀⠀⠀⠀⠀⠀⠀⠀⢀⣠⣴⣿⡇⠀⠀⠀⠀⠀⠀⠀⠀⠀⠀⠀⠀⠀⠀⠀⠀⠀⠀⠀⠀⠀⠀⠀⠀⠙⣿⣿⣿⣿⣿⣿⣿⡇</a:t>
            </a:r>
            <a:br/>
            <a:r>
              <a:t>⣿⣿⣿⣿⣿⣿⣿⣿⣿⣿⣿⣿⣿⣿⣿⣿⣿⣿⣿⣿⣿⣿⣿⣿⣿⣿⣿⡇⠀⠀⠀⠀⢸⡏⠀⠀⠀⠀⠀⠀⠀⠀⠀⠀⠀⠀⠀⠀⠀⠀⢀⣠⣶⣿⣿⣿⣿⠁⠀⠀⠀⠀⠀⠀⠀⠀⠀⠀⠀⠀⠀⠀⠀⠀⠀⠀⠀⠀⠀⠀⠀⠀⠀⠘⣿⣿⣿⣿⣿⣿⡇</a:t>
            </a:r>
            <a:br/>
            <a:r>
              <a:t>⣿⣿⣿⣿⣿⣿⣿⣿⣿⣿⣿⣿⣿⣿⣿⣿⣿⣿⣿⣿⣿⣿⣿⣿⣿⣿⣿⡇⠀⠀⠀⠀⣿⣷⠀⠀⠀⠀⠀⠀⠀⠀⠀⠀⠀⠀⠀⠀⣠⣶⣿⣿⣿⣿⣿⣿⡏⠀⠀⠀⠀⠀⠀⠀⠀⠀⠀⠀⠀⠀⠀⠀⠀⠀⠀⠀⠀⠀⠀⠀⠀⠀⠀⠀⠘⣿⣿⣿⣿⣿⡇</a:t>
            </a:r>
            <a:br/>
            <a:r>
              <a:t>⣿⣿⣿⣿⣿⣿⣿⣿⣿⣿⣿⣿⣿⣿⣿⣿⣿⣿⣿⣿⣿⣿⣿⣿⣿⣿⣿⣿⡀⠀⠀⠀⣽⣿⣦⠀⠀⠀⠀⠀⠀⠀⠀⠀⠀⠀⠀⢻⣿⣿⣿⣿⣿⣿⣿⣿⠃⠀⠀⠀⠀⠀⠀⠀⠀⠀⠀⠀⠀⠀⠀⠀⠀⠀⠀⠀⠀⠀⠀⠀⠀⠀⠀⠀⠀⠘⣿⣿⣿⣿⡇</a:t>
            </a:r>
            <a:br/>
            <a:r>
              <a:t>⣿⣿⣿⣿⣿⣿⣿⣿⣿⣿⣿⣿⣿⣿⣿⣿⣿⣿⣿⣿⣿⣿⣿⣿⣿⣿⣿⣿⣷⠀⢰⣼⣿⣿⣿⠀⠀⠀⠀⠀⠀⠀⠀⠀⠀⠀⠀⠈⢿⣿⣿⣿⣿⣿⣿⡟⠀⠀⠀⠀⠀⠀⠀⠀⠀⠀⠀⠀⠀⠀⠀⠀⠀⠀⠀⠀⠀⠀⠀⠀⠀⠀⠀⠀⠀⠀⠘⣿⣿⣿⡇</a:t>
            </a:r>
            <a:br/>
            <a:r>
              <a:t>⣿⣿⣿⣿⣿⣿⣿⣿⣿⣿⣿⣿⣿⣿⣿⣿⣿⣿⣿⣿⣿⣿⣿⣿⣿⣿⣿⣿⣿⣿⣾⣿⣿⣿⣿⠀⠀⠀⠀⠀⠀⠀⠀⠀⠀⠀⠀⠀⠘⣿⣿⣿⣿⣿⣿⠃⠀⠀⠀⠀⠀⠀⠀⠀⠀⠀⠀⠀⠀⠀⠀⠀⠀⠀⠀⠀⠀⠀⠀⠀⠀⠀⠀⠀⠀⠀⠀⠹⣿⣿⡇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⣿⣿⣿⣿⣿⣿⣿⣿⣿⣿⣿⣿⣿⣿⣿⣿⣿⣿⣿⣿⣿⣿⣿⣿⣿⣿⣿⣿⣿⣿⣿⣿⣿⣿⣿⣿⣿⣿⣿⣿⣿⣿⣿⣿⣿⣿⣿⣿⣿⣿⣿⣿⣿⣿⣿⣿⣿⣿⣿⣿⣿⣿⠂⠀⠀⠀⠀⠀⠀⠀⠀⠀⠀⠀⠀⠀⠀⠀⠀⠀⠀⠀⠀⠀⠀⠀⠀⣸⣿⣿⡇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⣿⣿⣿⣿⣿⣿⣿⣿⣿⣿⣿⣿⣿⣿⣿⣿⣿⣿⣿⣿⣿⣿⣿⣿⣿⣿⣿⣿⣿⣿⣿⣿⣿⣿⣿⣿⣿⣿⣿⣿⣿⣿⣿⣿⣿⣿⣿⣿⣿⣿⣿⣿⣿⣿⣿⣿⣿⣿⣿⣿⣿⣿⠇⠀⠀⠀⠀⠀⠀⠀⠀⠀⠀⠀⠀⠀⠀⠀⠀⠀⠀⠀⠀⠀⠀⠀⣴⣿⣿⣿⡇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⣿⣿⣿⣿⣿⣿⣿⣿⣿⣿⣿⣿⣿⣿⣿⣿⣿⣿⣿⣿⣿⣿⣿⣿⣿⣿⣿⣿⣿⣿⣿⣿⣿⣿⣿⣿⣿⣿⣿⣿⣿⣿⣿⣿⣿⣿⣿⣿⣿⣿⣿⣿⣿⣿⣿⣿⣿⣿⣿⣿⣿⣿⠇⢀⣀⠀⠀⠀⠀⠀⠀⠀⠀⠀⠀⠀⠀⠀⠀⠀⠀⠀⠀⠀⠀⢰⣿⣿⣿⣿⡇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⣿⣿⣿⣿⣿⣿⣿⣿⣿⣿⣿⣿⣿⣿⣿⣿⣿⣿⣿⣿⣿⣿⣿⣿⣿⣿⣿⣿⣿⣿⣿⣿⣿⣿⣿⣿⣿⣿⣿⣿⣿⣿⣿⣿⣿⣿⣿⣿⣿⣿⣿⣿⣿⣿⣿⣿⣿⣿⣿⣿⣿⣿⣿⣿⣁⡔⠀⠀⠀⠀⠀⠀⠀⠀⠀⠀⠀⠀⠀⠀⠀⠀⠀⠀⠀⠘⣿⣿⣿⣿⡇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⣿⣿⣿⣿⣿⣿⣿⣿⣿⣿⣿⣿⣿⣿⣿⣿⣿⣿⣿⣿⣿⣿⣿⣿⣿⣿⣿⣿⣿⣿⣿⣿⣿⣿⣿⣿⣿⣿⣿⣿⣿⣿⣿⣿⣿⣿⣿⣿⣿⣿⣿⣿⣿⣿⣿⣿⣿⣿⣿⣿⣿⣿⣿⣿⣿⣷⣿⠀⠀⠀⠀⠀⠀⠀⠀⠀⠀⠀⠀⠀⠀⠀⠀⠀⠀⠀⠸⣿⣿⣿⡇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⣿⣿⣿⣿⣿⣿⣿⣿⣿⣿⣿⣿⣿⣿⣿⣿⣿⣿⣿⣿⣿⣿⣿⣿⣿⣿⣿⣿⣿⣿⣿⣿⣿⣿⣿⣿⣿⣿⣿⣿⣿⣿⣿⣿⣿⣿⣿⣿⣿⣿⣿⣿⣿⣿⣿⣿⣿⣿⣿⣿⣿⣿⣿⣿⣿⣿⠃⠀⠀⠀⠀⠀⠀⠀⠀⠀⠀⠀⠀⠀⠀⠀⠀⠀⠀⢧⡀⢹⣿⣿⡇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⣿⣿⣿⣿⣿⣿⣿⣿⣿⣿⣿⣿⣿⣿⣿⣿⣿⣿⣿⣿⣿⣿⣿⣿⣿⣿⣿⣿⣿⣿⣿⣿⣿⣿⣿⣿⣿⣿⣿⣿⣿⣿⣿⣿⣿⣿⣿⣿⣿⣿⣿⣿⣿⣿⣿⣿⣿⣿⣿⣿⣿⣿⣿⡿⠟⠁⠀⠀⠀⠀⠀⠀⠀⠀⠀⠀⠀⠀⠀⠀⠀⠀⠀⠀⠀⠀⠓⠈⣿⣿⡇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⣿⣿⣿⣿⣿⣿⣿⣿⣿⣿⣿⣿⣿⣿⣿⣿⣿⣿⣿⣿⣿⣿⣿⣿⣿⣿⣿⣿⣿⣿⣿⣿⣿⣿⣿⣿⣿⣿⣿⣿⣿⣿⣿⣿⣿⣿⣿⣿⣿⣿⣿⣿⣿⣿⣿⣿⣿⣿⣿⣿⣿⡿⠛⠁⠀⠀⠀⠀⠀⠀⠀⠀⠀⠀⠀⠀⠀⠀⠀⠀⠀⠀⠀⠀⠀⡀⠠⣶⣿⣿⡇</a:t>
            </a:r>
            <a:br/>
            <a:r>
              <a:t>⣿⣿⣿⣿⣿⣿⣿⣿⣿⣿⣿⣿⣿⣿⣿⣿⣿⣿⣿⣿⣿⣿⣿⣿⣿⣿⣿⣿⣿⣿⣿⣿⣿⣿⣿⣿⣿⣿⣿⣿⣿⣿⣿⣿⣿⣿⣿⣿⣿⣿⣿⣿⣿⣿⣿⣿⣿⣿⣿⣿⠏⠀⠀⠀⠀⠀⠀⠀⠀⠀⠀⠀⠀⠀⠀⠀⠀⠀⠀⠀⠀⢠⣄⡀⣧⣹⣷⣿⣿⣿⡇</a:t>
            </a:r>
            <a:br/>
            <a:r>
              <a:t>⣿⣿⣿⣿⣿⣿⣿⣿⣿⣿⣿⣿⣿⣿⣿⣿⣿⣿⣿⣿⣿⣿⣿⣿⣿⣿⣿⣿⣿⣿⣿⣿⣿⣿⣿⣿⣿⣿⣿⣿⣿⣿⣿⣿⣿⣿⣿⣿⣿⣿⣿⣿⣿⣿⣿⣿⣿⣿⠟⠁⠀⠀⠀⠀⠀⠀⠀⠀⠀⠀⠀⠀⠀⠀⠀⠀⠀⠀⠀⠀⠀⢈⣿⣿⣿⣿⣿⣿⣿⣿⡇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⣿⣿⣿⣿⣿⣿⣿⣿⣿⣿⣿⣿⣿⣿⣿⣿⣿⣿⣿⣿⣿⣿⣿⣿⣿⣿⣿⣿⣿⣿⣿⣿⣿⣿⣿⣿⣿⣿⣿⣿⣿⣿⣿⣿⣿⣿⣿⣿⣿⣿⣿⣿⣿⣿⣿⣿⣿⣿⡾⠁⠀⠀⠀⠀⠀⠀⠀⠀⠀⠀⠀⠀⠀⠀⠀⠀⠀⠀⠀⠀⠀⢸⣿⣿⣿⣿⣿⣿⣿⣿⡇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⣿⣿⣿⣿⣿⣿⣿⣿⣿⣿⣿⣿⣿⣿⣿⣿⣿⣿⣿⣿⣿⣿⣿⣿⣿⣿⣿⣿⣿⣿⣿⣿⣿⣿⣿⣿⣿⣿⣿⣿⣿⣿⣿⣿⣿⣿⣿⣿⣿⣿⣿⣿⣿⣿⣿⣿⣿⡟⠀⠀⠀⠀⠀⠀⠀⠀⠀⠀⠀⠀⠀⠀⠀⠀⠀⠀⠀⠀⠀⠀⠀⢸⣿⣿⣿⣿⣿⣿⣿⣿⡇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⣿⣿⣿⣿⣿⣿⣿⣿⣿⣿⣿⣿⣿⣿⣿⣿⣿⣿⣿⣿⣿⣿⣿⣿⣿⣿⣿⣿⣿⣿⣿⣿⣿⣿⣿⣿⣿⣿⣿⣿⣿⣿⣿⣿⣿⣿⣿⣿⣿⣿⣿⣿⣿⣿⣿⣿⣿⡄⠀⠀⠀⠀⠀⠀⠀⠀⠀⠀⠀⠀⠀⠀⠀⠀⠀⠀⠀⠀⣰⣶⣶⣿⣿⣿⣿⣿⣿⣿⣿⣿⡇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⣿⣿⣿⣿⣿⣿⣿⣿⣿⣿⣿⣿⣿⣿⣿⣿⣿⣿⣿⣿⣿⣿⣿⣿⣿⣿⣿⣿⣿⣿⣿⣿⣿⣿⣿⣿⣿⣿⣿⣿⣿⣿⣿⣿⣿⣿⣿⣿⣿⣿⣿⣿⣿⣿⣿⣿⣿⠁⠀⠀⠀⠀⠀⠀⠀⠀⠀⠀⠀⠀⠀⠀⠀⠀⠀⠀⠀⣼⣿⣿⣿⣿⣿⣿⣿⣿⣿⣿⣿⣿⡇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⣿⣿⣿⣿⣿⣿⣿⣿⣿⣿⣿⣿⣿⣿⣿⣿⣿⣿⣿⣿⣿⣿⣿⣿⣿⣿⣿⣿⣿⣿⣿⣿⣿⣿⣿⣿⣿⣿⣿⣿⣿⣿⣿⣿⣿⣿⣿⣿⣿⣿⣿⣿⣿⣿⣿⣿⣿⠀⠀⠀⠀⠀⠀⠀⠀⠀⠀⠀⠀⠀⠀⠀⠀⠀⠀⠀⢀⣿⣿⣿⣿⣿⣿⣿⣿⣿⣿⣿⣿⣿⡇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⣿⣿⣿⣿⣿⣿⣿⣿⣿⣿⣿⣿⣿⣿⣿⣿⣿⣿⣿⣿⣿⣿⣿⣿⣿⣿⣿⣿⣿⣿⣿⣿⣿⣿⣿⣿⣿⣿⣿⣿⣿⣿⣿⣿⣿⣿⣿⣿⣿⣿⣿⣿⣿⣿⣿⣿⣿⡄⠀⠀⠀⠀⠀⠀⠀⠀⠀⠀⠀⠀⠀⠀⠀⠀⠀⠀⢸⣿⣿⣿⣿⣿⣿⣿⣿⣿⣿⣿⣿⣿⡇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⣿⣿⣿⣿⣿⣿⣿⣿⣿⣿⣿⣿⣿⣿⣿⣿⣿⣿⣿⣿⣿⣿⣿⣿⣿⣿⣿⣿⣿⣿⣿⣿⣿⣿⣿⣿⣿⣿⣿⣿⣿⣿⣿⣿⣿⣿⣿⣿⣿⣿⣿⣿⣿⣿⣿⣿⣿⣷⠀⠀⠀⠀⠀⠀⠀⠀⠀⠀⠀⠀⠀⠀⠀⠀⠀⠀⣿⣿⣿⣿⣿⣿⣿⣿⣿⣿⣿⣿⣿⣿⡇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⣿⣿⣿⣿⣿⣿⣿⣿⣿⣿⣿⣿⣿⣿⣿⣿⣿⣿⣿⣿⣿⣿⣿⣿⣿⣿⣿⣿⣿⣿⣿⣿⣿⣿⣿⣿⣿⣿⣿⣿⣿⣿⣿⣿⣿⣿⣿⣿⣿⣿⣿⣿⣿⣿⣿⣿⣿⣿⡇⠀⠀⠀⠀⠀⠀⠀⠀⠀⠀⠀⠀⠀⠀⠀⠀⢠⣿⣿⣿⣿⣿⣿⣿⣿⣿⣿⣿⣿⣿⣿⡇</a:t>
            </a:r>
            <a:br/>
            <a:r>
              <a:t>⣿⣿⣿⣿⣿⣿⣿⣿⣿⣿⣿⣿⣿⣿⣿⣿⣿⣿⣿⣿⣿⣿⣿⣿⣿⣿⣿⣿⣿⣿⣿⡿⠟⠋⠀⠈⠀⠘⣿⣿⣿⣿⣿⣿⣿⣿⣿⣿⣿⣿⣿⣿⣿⣿⣿⣿⣿⣿⣿⠀⠀⠀⠀⠀⠀⠀⠀⠀⠀⠀⠀⠀⠀⠀⠀⠘⣿⣿⣿⣿⣿⣿⣿⣿⣿⣿⣿⣿⣿⣿⡇</a:t>
            </a:r>
            <a:br/>
            <a:r>
              <a:t>⣿⣿⣿⣿⣿⣿⣿⣿⣿⣿⣿⣿⣿⣿⣿⣿⣿⣿⣿⣿⣿⣿⣿⣿⣿⣿⣿⣿⣿⣿⡟⠀⠀⠀⠀⠀⠀⠀⠘⢿⣿⣿⣿⣿⣿⣿⣿⣿⣿⣿⣿⣿⣿⣿⣿⣿⣿⣿⡏⠀⠀⠀⠀⠀⠀⠀⠀⠀⠀⠀⠀⠀⠀⠀⠀⠀⣿⣿⣿⣿⣿⣿⣿⣿⣿⣿⣿⣿⣿⣿⡇</a:t>
            </a:r>
            <a:br/>
            <a:r>
              <a:t>⣿⣿⣿⣿⣿⣿⣿⣿⣿⣿⣿⣿⣿⣿⣿⣿⣿⣿⣿⣿⣿⣿⣿⣿⣿⣿⣿⣿⣿⣿⠁⠀⠀⠀⠀⠀⠀⠀⠀⣸⣿⣿⣿⣿⣿⣿⣿⣿⣿⣿⣿⣿⣿⣿⣿⣿⡿⠋⠁⠀⠀⠀⠀⠀⠀⠀⠀⠀⠀⠀⠀⠀⠀⠀⠀⠀⢿⣿⣿⣿⣿⣿⣿⣿⣿⣿⣿⣿⣿⣿⡇</a:t>
            </a:r>
            <a:br/>
            <a:r>
              <a:t>⣿⣿⣿⣿⣿⣿⣿⣿⣿⣿⣿⣿⣿⣿⣿⣿⣿⣿⣿⣿⣿⣿⣿⣿⣿⣿⣿⣿⣿⡿⠀⠀⠀⠀⠀⠀⠀⠈⣺⣿⣿⣿⣿⣿⣿⣿⣿⣿⣿⣿⣿⣿⣿⣿⡿⠋⠀⠀⠀⠀⠀⠀⠀⠀⠀⠀⠀⠀⠀⠀⠀⠀⠀⠀⠀⠀⠀⢻⣿⣿⣿⣿⣿⣿⣿⣿⣿⣿⣿⣿⡇</a:t>
            </a:r>
            <a:br/>
            <a:r>
              <a:t>⣿⣿⣿⣿⣿⣿⣿⣿⣿⣿⣿⣿⣿⣿⣿⣿⣿⣿⣿⣿⣿⣿⣿⣿⣿⣿⣿⣿⣿⡇⠀⠀⠀⠀⠀⠀⠀⢸⣿⣿⣿⣿⣿⣿⣿⣿⣿⣿⣿⣿⣿⣿⡿⠋⠀⠀⠀⠀⠀⠀⠀⠀⠀⠀⠀⠀⠀⠀⠀⠀⠀⠀⠀⠀⠀⠀⠀⢸⣿⣿⣿⣿⣿⣿⣿⣿⣿⣿⣿⣿⡇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⣿⣿⣿⣿⣿⣿⣿⣿⣿⣿⣿⣿⣿⣿⣿⣿⣿⣿⣿⣿⣿⣿⣿⣿⣿⣿⣿⣿⣿⡇⠀⠀⠀⠀⠀⠀⠀⠀⠉⠻⣿⣿⣿⣿⣿⣿⣿⣿⣿⣿⡿⠋⠀⠀⠀⠀⠀⠀⠀⠀⠀⠀⠀⠀⠀⠀⠀⠀⠀⠀⠀⠀⠀⠀⠀⠀⠀⠈⢿⣿⣿⣿⣿⣿⣿⣿⣿⣿⣿⣿⡇</a:t>
            </a:r>
            <a:br/>
            <a:r>
              <a:t>⣿⣿⣿⣿⣿⣿⣿⣿⣿⣿⣿⣿⣿⣿⣿⣿⣿⣿⣿⣿⣿⣿⣿⣿⣿⣿⣿⣿⣿⠀⠀⠀⠀⠀⠀⠀⠀⠀⠀⠀⠈⢿⣿⣿⣿⣿⣿⣿⠟⠁⠀⠀⠀⠀⠀⠀⠀⠀⠀⠀⠀⠀⠀⠀⠀⠀⠀⠀⠀⠀⠀⠀⠀⠀⠀⠀⠀⠀⠈⢻⣿⣿⣿⣿⣿⣿⣿⣿⣿⣿⡇</a:t>
            </a:r>
            <a:br/>
            <a:r>
              <a:t>⣿⣿⣿⣿⣿⣿⣿⣿⣿⣿⣿⣿⣿⣿⣿⣿⣿⣿⣿⣿⣿⣿⣿⣿⣿⣿⣿⣿⡏⠀⠀⠀⠀⠀⡆⠀⠀⠀⠀⠀⠀⠈⠿⠿⠿⠛⠛⠁⠀⠀⠀⠀⠀⠀⠀⠀⠀⠀⠀⠀⠀⠀⠀⠀⠀⠀⠀⠀⠀⠀⠀⠀⠀⠀⠀⠀⠀⠀⠀⠀⠹⣿⣿⣿⣿⣿⣿⣿⣿⣿⡇</a:t>
            </a:r>
            <a:br/>
            <a:r>
              <a:t>⣿⣿⣿⣿⣿⣿⣿⣿⣿⣿⣿⣿⣿⣿⣿⣿⣿⣿⣿⣿⣿⣿⣿⣿⣿⣿⣿⣿⠁⠀⠀⠀⠀⢸⡇⠀⠀⠀⠀⠀⠀⠀⠀⠀⠀⠀⠀⠀⠀⠀⠀⠀⠀⠀⠀⠀⠀⠀⠀⠀⠀⠀⠀⠀⠀⠀⠀⠀⠀⠀⠀⠀⠀⠀⠀⠀⠀⠀⠀⠀⠀⠘⢿⣿⣿⣿⣿⣿⣿⣿⡇</a:t>
            </a:r>
            <a:br/>
            <a:r>
              <a:t>⣿⣿⣿⣿⣿⣿⣿⣿⣿⣿⣿⣿⣿⣿⣿⣿⣿⣿⣿⣿⣿⣿⣿⣿⣿⣿⣿⡿⠀⠀⠀⠀⠀⣸⡇⠀⠀⠀⠀⠀⠀⠀⠀⠀⠀⠀⠀⠀⠀⠀⠀⠀⠀⠀⠀⢀⣠⣴⡇⠀⠀⠀⠀⠀⠀⠀⠀⠀⠀⠀⠀⠀⠀⠀⠀⠀⠀⠀⠀⠀⠀⠀⠈⢻⣿⣿⣿⣿⣿⣿⡇</a:t>
            </a:r>
            <a:br/>
            <a:r>
              <a:t>⣿⣿⣿⣿⣿⣿⣿⣿⣿⣿⣿⣿⣿⣿⣿⣿⣿⣿⣿⣿⣿⣿⣿⣿⣿⣿⣿⣿⠀⠀⠀⠀⠀⣿⡇⠀⠀⠀⠀⠀⠀⠀⠀⠀⠀⠀⠀⠀⠀⠀⠀⠀⢀⣤⣶⣿⣿⣿⠀⠀⠀⠀⠀⠀⠀⠀⠀⠀⠀⠀⠀⠀⠀⠀⠀⠀⠀⠀⠀⠀⠀⠀⠀⠀⠻⣿⣿⣿⣿⣿⡇</a:t>
            </a:r>
            <a:br/>
            <a:r>
              <a:t>⣿⣿⣿⣿⣿⣿⣿⣿⣿⣿⣿⣿⣿⣿⣿⣿⣿⣿⣿⣿⣿⣿⣿⣿⣿⣿⣿⣿⠀⠀⠀⠀⢀⣿⠀⠀⠀⠀⠀⠀⠀⠀⠀⠀⠀⠀⠀⠀⠀⢀⣠⣾⣿⣿⣿⣿⣿⡏⠀⠀⠀⠀⠀⠀⠀⠀⠀⠀⠀⠀⠀⠀⠀⠀⠀⠀⠀⠀⠀⠀⠀⠀⠀⠀⠀⠹⣿⣿⣿⣿⡇</a:t>
            </a:r>
            <a:br/>
            <a:r>
              <a:t>⣿⣿⣿⣿⣿⣿⣿⣿⣿⣿⣿⣿⣿⣿⣿⣿⣿⣿⣿⣿⣿⣿⣿⣿⣿⣿⣿⣿⡄⠀⠀⠀⠸⣿⡆⠀⠀⠀⠀⠀⠀⠀⠀⠀⠀⠀⠀⠀⣴⣿⣿⣿⣿⣿⣿⣿⣿⠁⠀⠀⠀⠀⠀⠀⠀⠀⠀⠀⠀⠀⠀⠀⠀⠀⠀⠀⠀⠀⠀⠀⠀⠀⠀⠀⠀⠀⠹⣿⣿⣿⡇</a:t>
            </a:r>
            <a:br/>
            <a:r>
              <a:t>⣿⣿⣿⣿⣿⣿⣿⣿⣿⣿⣿⣿⣿⣿⣿⣿⣿⣿⣿⣿⣿⣿⣿⣿⣿⣿⣿⣿⣷⡀⠀⡄⣶⣿⣿⡆⠀⠀⠀⠀⠀⠀⠀⠀⠀⠀⠀⠀⠸⣿⣿⣿⣿⣿⣿⣿⡏⠀⠀⠀⠀⠀⠀⠀⠀⠀⠀⠀⠀⠀⠀⠀⠀⠀⠀⠀⠀⠀⠀⠀⠀⠀⠀⠀⠀⠀⠀⠹⣿⣿⡇</a:t>
            </a:r>
            <a:br/>
            <a:r>
              <a:t>⣿⣿⣿⣿⣿⣿⣿⣿⣿⣿⣿⣿⣿⣿⣿⣿⣿⣿⣿⣿⣿⣿⣿⣿⣿⣿⣿⣿⣿⣧⣤⣿⣿⣿⣿⡗⠀⠀⠀⠀⠀⠀⠀⠀⠀⠀⠀⠀⠀⢹⣿⣿⣿⣿⣿⣿⠁⠀⠀⠀⠀⠀⠀⠀⠀⠀⠀⠀⠀⠀⠀⠀⠀⠀⠀⠀⠀⠀⠀⠀⠀⠀⠀⠀⠀⠀⠀⠀⢹⣿⡇</a:t>
            </a:r>
            <a:br/>
            <a:r>
              <a:t>⣿⣿⣿⣿⣿⣿⣿⣿⣿⣿⣿⣿⣿⣿⣿⣿⣿⣿⣿⣿⣿⣿⣿⣿⣿⣿⣿⣿⣿⣿⣿⣿⣿⣿⣿⡇⠀⠀⠀⠀⠀⠀⠀⠀⠀⠀⠀⠀⠀⠀⢻⣿⣿⣿⣿⡏⠀⠀⠀⠀⠀⠀⠀⠀⠀⠀⠀⠀⠀⠀⠀⠀⠀⠀⠀⠀⠀⠀⠀⠀⠀⠀⠀⠀⠀⠀⠀⠀⠀⢻⡇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⣿⣿⣿⣿⣿⣿⣿⣿⣿⣿⣿⣿⣿⣿⣿⣿⣿⣿⣿⣿⣿⣿⣿⣿⣿⣿⣿⣿⣿⣿⣿⣿⣿⣿⣿⣿⣿⣿⣿⣿⣿⣿⣿⣿⣿⣿⣿⣿⣿⣿⣿⣿⣿⣿⣿⣿⣿⣿⣿⣿⣿⣿⣿⣿⠀⠀⠀⠀⠀⠀⠀⠀⠀⠀⠀⠀⠀⠀⠀⠀⠀⠀⠀⠀⠀⠀⠀⢠⣿⣿⡇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⣿⣿⣿⣿⣿⣿⣿⣿⣿⣿⣿⣿⣿⣿⣿⣿⣿⣿⣿⣿⣿⣿⣿⣿⣿⣿⣿⣿⣿⣿⣿⣿⣿⣿⣿⣿⣿⣿⣿⣿⣿⣿⣿⣿⣿⣿⣿⣿⣿⣿⣿⣿⣿⣿⣿⣿⣿⣿⣿⣿⣿⣿⣿⡿⣃⣤⠄⠀⠀⠀⠀⠀⠀⠀⠀⠀⠀⠀⠀⠀⠀⠀⠀⠀⠀⠀⠀⢸⣿⣿⡇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⣿⣿⣿⣿⣿⣿⣿⣿⣿⣿⣿⣿⣿⣿⣿⣿⣿⣿⣿⣿⣿⣿⣿⣿⣿⣿⣿⣿⣿⣿⣿⣿⣿⣿⣿⣿⣿⣿⣿⣿⣿⣿⣿⣿⣿⣿⣿⣿⣿⣿⣿⣿⣿⣿⣿⣿⣿⣿⣿⣿⣿⣿⣿⣿⣿⣯⣴⢃⡄⠀⠀⠀⠀⠀⠀⠀⠀⠀⠀⠀⠀⠀⠀⠀⠀⠀⠀⠘⣿⣿⡇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⣿⣿⣿⣿⣿⣿⣿⣿⣿⣿⣿⣿⣿⣿⣿⣿⣿⣿⣿⣿⣿⣿⣿⣿⣿⣿⣿⣿⣿⣿⣿⣿⣿⣿⣿⣿⣿⣿⣿⣿⣿⣿⣿⣿⣿⣿⣿⣿⣿⣿⣿⣿⣿⣿⣿⣿⣿⣿⣿⣿⣿⣿⣿⣿⣿⣿⣿⣿⡇⠀⠀⠀⠀⠀⠀⠀⠀⠀⠀⠀⠀⠀⠀⠀⠀⠀⢀⠀⠘⣿⡇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⣿⣿⣿⣿⣿⣿⣿⣿⣿⣿⣿⣿⣿⣿⣿⣿⣿⣿⣿⣿⣿⣿⣿⣿⣿⣿⣿⣿⣿⣿⣿⣿⣿⣿⣿⣿⣿⣿⣿⣿⣿⣿⣿⣿⣿⣿⣿⣿⣿⣿⣿⣿⣿⣿⣿⣿⣿⣿⣿⣿⣿⣿⣿⣿⣿⣿⣿⠏⠀⠀⠀⠀⠀⠀⠀⠀⠀⠀⠀⠀⠀⠀⠀⠀⠀⠀⠈⢷⡀⢹⡇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⣿⣿⣿⣿⣿⣿⣿⣿⣿⣿⣿⣿⣿⣿⣿⣿⣿⣿⣿⣿⣿⣿⣿⣿⣿⣿⣿⣿⣿⣿⣿⣿⣿⣿⣿⣿⣿⣿⣿⣿⣿⣿⣿⣿⣿⣿⣿⣿⣿⣿⣿⣿⣿⣿⣿⣿⣿⣿⣿⣿⣿⣿⣿⣿⣿⠟⠁⠀⠀⠀⠀⠀⠀⠀⠀⠀⠀⠀⠀⠀⠀⠀⠀⠀⠀⠀⠀⠀⠙⢈⡇</a:t>
            </a:r>
            <a:br/>
            <a:r>
              <a:t>⣿⣿⣿⣿⣿⣿⣿⣿⣿⣿⣿⣿⣿⣿⣿⣿⣿⣿⣿⣿⣿⣿⣿⣿⣿⣿⣿⣿⣿⣿⣿⣿⣿⣿⣿⣿⣿⣿⣿⣿⣿⣿⣿⣿⣿⣿⣿⣿⣿⣿⣿⣿⣿⣿⣿⣿⣿⣿⣿⣿⣿⣿⣿⠟⠁⠀⠀⠀⠀⠀⠀⠀⠀⠀⠀⠀⠀⠀⠀⠀⠀⠀⠀⠀⠀⢀⠠⣀⣰⣿⡇</a:t>
            </a:r>
            <a:br/>
            <a:r>
              <a:t>⣿⣿⣿⣿⣿⣿⣿⣿⣿⣿⣿⣿⣿⣿⣿⣿⣿⣿⣿⣿⣿⣿⣿⣿⣿⣿⣿⣿⣿⣿⣿⣿⣿⣿⣿⣿⣿⣿⣿⣿⣿⣿⣿⣿⣿⣿⣿⣿⣿⣿⣿⣿⣿⣿⣿⣿⣿⣿⣿⣿⣿⠟⠁⠀⠀⠀⠀⠀⠀⠀⠀⠀⠀⠀⠀⠀⠀⠀⠀⠀⠀⠀⠀⠰⣄⣸⣧⣿⣿⣿⡇</a:t>
            </a:r>
            <a:br/>
            <a:r>
              <a:t>⣿⣿⣿⣿⣿⣿⣿⣿⣿⣿⣿⣿⣿⣿⣿⣿⣿⣿⣿⣿⣿⣿⣿⣿⣿⣿⣿⣿⣿⣿⣿⣿⣿⣿⣿⣿⣿⣿⣿⣿⣿⣿⣿⣿⣿⣿⣿⣿⣿⣿⣿⣿⣿⣿⣿⣿⣿⣿⣿⡿⠁⠀⠀⠀⠀⠀⠀⠀⠀⠀⠀⠀⠀⠀⠀⠀⠀⠀⠀⠀⠀⠀⠀⢰⣿⣿⣿⣿⣿⣿⡇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⣿⣿⣿⣿⣿⣿⣿⣿⣿⣿⣿⣿⣿⣿⣿⣿⣿⣿⣿⣿⣿⣿⣿⣿⣿⣿⣿⣿⣿⣿⣿⣿⣿⣿⣿⣿⣿⣿⣿⣿⣿⣿⣿⣿⣿⣿⣿⣿⣿⣿⣿⣿⣿⣿⣿⣿⣿⣿⣿⡗⠁⠀⠀⠀⠀⠀⠀⠀⠀⠀⠀⠀⠀⠀⠀⠀⠀⠀⠀⠀⠀⠀⠀⢸⣿⣿⣿⣿⣿⣿⡇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⣿⣿⣿⣿⣿⣿⣿⣿⣿⣿⣿⣿⣿⣿⣿⣿⣿⣿⣿⣿⣿⣿⣿⣿⣿⣿⣿⣿⣿⣿⣿⣿⣿⣿⣿⣿⣿⣿⣿⣿⣿⣿⣿⣿⣿⣿⣿⣿⣿⣿⣿⣿⣿⣿⣿⣿⣿⣿⡟⠀⠀⠀⠀⠀⠀⠀⠀⠀⠀⠀⠀⠀⠀⠀⠀⠀⠀⠀⠀⠀⠀⠀⣀⣼⣿⣿⣿⣿⣿⣿⡇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⣿⣿⣿⣿⣿⣿⣿⣿⣿⣿⣿⣿⣿⣿⣿⣿⣿⣿⣿⣿⣿⣿⣿⣿⣿⣿⣿⣿⣿⣿⣿⣿⣿⣿⣿⣿⣿⣿⣿⣿⣿⣿⣿⣿⣿⣿⣿⣿⣿⣿⣿⣿⣿⣿⣿⣿⣿⣿⣿⠂⠀⠀⠀⠀⠀⠀⠀⠀⠀⠀⠀⠀⠀⠀⠀⠀⠀⠀⠀⣠⣾⣿⣿⣿⣿⣿⣿⣿⣿⣿⡇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⣿⣿⣿⣿⣿⣿⣿⣿⣿⣿⣿⣿⣿⣿⣿⣿⣿⣿⣿⣿⣿⣿⣿⣿⣿⣿⣿⣿⣿⣿⣿⣿⣿⣿⣿⣿⣿⣿⣿⣿⣿⣿⣿⣿⣿⣿⣿⣿⣿⣿⣿⣿⣿⣿⣿⣿⣿⣿⡟⠀⠀⠀⠀⠀⠀⠀⠀⠀⠀⠀⠀⠀⠀⠀⠀⠀⠀⠀⠀⣿⣿⣿⣿⣿⣿⣿⣿⣿⣿⣿⡇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⣿⣿⣿⣿⣿⣿⣿⣿⣿⣿⣿⣿⣿⣿⣿⣿⣿⣿⣿⣿⣿⣿⣿⣿⣿⣿⣿⣿⣿⣿⣿⣿⣿⣿⣿⣿⣿⣿⣿⣿⣿⣿⣿⣿⣿⣿⣿⣿⣿⣿⣿⣿⣿⣿⣿⣿⣿⣿⣿⠀⠀⠀⠀⠀⠀⠀⠀⠀⠀⠀⠀⠀⠀⠀⠀⠀⠀⠀⣾⣿⣿⣿⣿⣿⣿⣿⣿⣿⣿⣿⡇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⣿⣿⣿⣿⣿⣿⣿⣿⣿⣿⣿⣿⣿⣿⣿⣿⣿⣿⣿⣿⣿⣿⣿⣿⣿⣿⣿⣿⣿⣿⣿⣿⣿⣿⣿⣿⣿⣿⣿⣿⣿⣿⣿⣿⣿⣿⣿⣿⣿⣿⣿⣿⣿⣿⣿⣿⣿⣿⣿⣇⠀⠀⠀⠀⠀⠀⠀⠀⠀⠀⠀⠀⠀⠀⠀⠀⠀⢠⣿⣿⣿⣿⣿⣿⣿⣿⣿⣿⣿⣿⡇</a:t>
            </a:r>
            <a:br/>
            <a:r>
              <a:t>⣿⣿⣿⣿⣿⣿⣿⣿⣿⣿⣿⣿⣿⣿⣿⣿⣿⣿⣿⣿⣿⣿⣿⣿⣿⣿⣿⣿⣿⣿⣿⣿⣿⣿⡟⠻⠿⠿⣿⣿⣿⣿⣿⣿⣿⣿⣿⣿⣿⣿⣿⣿⣿⣿⣿⣿⣿⣿⣿⣿⡄⠀⠀⠀⠀⠀⠀⠀⠀⠀⠀⠀⠀⠀⠀⠀⠀⢸⣿⣿⣿⣿⣿⣿⣿⣿⣿⣿⣿⣿⡇</a:t>
            </a:r>
            <a:br/>
            <a:r>
              <a:t>⣿⣿⣿⣿⣿⣿⣿⣿⣿⣿⣿⣿⣿⣿⣿⣿⣿⣿⣿⣿⣿⣿⣿⣿⣿⣿⣿⣿⣿⣿⣿⣿⠿⠛⠁⠀⠀⠀⠸⣿⣿⣿⣿⣿⣿⣿⣿⣿⣿⣿⣿⣿⣿⣿⣿⣿⣿⣿⣿⣿⠁⠀⠀⠀⠀⠀⠀⠀⠀⠀⠀⠀⠀⠀⠀⠀⠀⠸⣿⣿⣿⣿⣿⣿⣿⣿⣿⣿⣿⣿⡇</a:t>
            </a:r>
            <a:br/>
            <a:r>
              <a:t>⣿⣿⣿⣿⣿⣿⣿⣿⣿⣿⣿⣿⣿⣿⣿⣿⣿⣿⣿⣿⣿⣿⣿⣿⣿⣿⣿⣿⣿⣿⣿⠏⠀⠀⠀⠀⠀⠀⠀⠘⣿⣿⣿⣿⣿⣿⣿⣿⣿⣿⣿⣿⣿⣿⣿⣿⣿⣿⣿⡏⠀⠀⠀⠀⠀⠀⠀⠀⠀⠀⠀⠀⠀⠀⠀⠀⠀⠀⣿⣿⣿⣿⣿⣿⣿⣿⣿⣿⣿⣿⡇</a:t>
            </a:r>
            <a:br/>
            <a:r>
              <a:t>⣿⣿⣿⣿⣿⣿⣿⣿⣿⣿⣿⣿⣿⣿⣿⣿⣿⣿⣿⣿⣿⣿⣿⣿⣿⣿⣿⣿⣿⣿⡟⠀⠀⠀⠀⠀⠀⠀⢀⢀⣿⣿⣿⣿⣿⣿⣿⣿⣿⣿⣿⣿⣿⣿⣿⣿⣿⠟⠉⠀⠀⠀⠀⠀⠀⠀⠀⠀⠀⠀⠀⠀⠀⠀⠀⠀⠀⠀⠻⣿⣿⣿⣿⣿⣿⣿⣿⣿⣿⣿⡇</a:t>
            </a:r>
            <a:br/>
            <a:r>
              <a:t>⣿⣿⣿⣿⣿⣿⣿⣿⣿⣿⣿⣿⣿⣿⣿⣿⣿⣿⣿⣿⣿⣿⣿⣿⣿⣿⣿⣿⣿⣿⡇⠀⠀⠀⠀⠀⠀⠀⢀⣿⣿⣿⣿⣿⣿⣿⣿⣿⣿⣿⣿⣿⣿⣿⣿⠟⠁⠀⠀⠀⠀⠀⠀⠀⠀⠀⠀⠀⠀⠀⠀⠀⠀⠀⠀⠀⠀⠀⠀⢻⣿⣿⣿⣿⣿⣿⣿⣿⣿⣿⡇</a:t>
            </a:r>
            <a:br/>
            <a:r>
              <a:t>⣿⣿⣿⣿⣿⣿⣿⣿⣿⣿⣿⣿⣿⣿⣿⣿⣿⣿⣿⣿⣿⣿⣿⣿⣿⣿⣿⣿⣿⣿⡇⠀⠀⠀⠀⠀⠀⠀⠸⣿⣿⣿⣿⣿⣿⣿⣿⣿⣿⣿⣿⣿⣿⠟⠁⠀⠀⠀⠀⠀⠀⠀⠀⠀⠀⠀⠀⠀⠀⠀⠀⠀⠀⠀⠀⠀⠀⠀⠀⢼⣿⣿⣿⣿⣿⣿⣿⣿⣿⣿⡇</a:t>
            </a:r>
            <a:br/>
            <a:r>
              <a:t>⣿⣿⣿⣿⣿⣿⣿⣿⣿⣿⣿⣿⣿⣿⣿⣿⣿⣿⣿⣿⣿⣿⣿⣿⣿⣿⣿⣿⣿⣿⠇⠀⠀⠀⠀⠀⠀⠀⠀⠀⠙⢿⣿⣿⣿⣿⣿⣿⣿⣿⣿⠟⠁⠀⠀⠀⠀⠀⠀⠀⠀⠀⠀⠀⠀⠀⠀⠀⠀⠀⠀⠀⠀⠀⠀⠀⠀⠀⠀⠈⢻⣿⣿⣿⣿⣿⣿⣿⣿⣿⡇</a:t>
            </a:r>
            <a:br/>
            <a:r>
              <a:t>⣿⣿⣿⣿⣿⣿⣿⣿⣿⣿⣿⣿⣿⣿⣿⣿⣿⣿⣿⣿⣿⣿⣿⣿⣿⣿⣿⣿⣿⣿⠀⠀⠀⠀⠀⠀⠀⠀⠀⠀⠀⠀⠹⣿⣿⣿⣿⣿⡿⠛⠁⠀⠀⠀⠀⠀⠀⠀⠀⠀⠀⠀⠀⠀⠀⠀⠀⠀⠀⠀⠀⠀⠀⠀⠀⠀⠀⠀⠀⠀⠀⠹⣿⣿⣿⣿⣿⣿⣿⣿⡇</a:t>
            </a:r>
            <a:br/>
            <a:r>
              <a:t>⣿⣿⣿⣿⣿⣿⣿⣿⣿⣿⣿⣿⣿⣿⣿⣿⣿⣿⣿⣿⣿⣿⣿⣿⣿⣿⣿⣿⣿⡇⠀⠀⠀⠀⠀⡆⠀⠀⠀⠀⠀⠀⠀⠘⠛⠛⠋⠉⠀⠀⠀⠀⠀⠀⠀⠀⠀⠀⠀⠀⠀⠀⠀⠀⠀⠀⠀⠀⠀⠀⠀⠀⠀⠀⠀⠀⠀⠀⠀⠀⠀⠀⠘⢿⣿⣿⣿⣿⣿⣿⡇</a:t>
            </a:r>
            <a:br/>
            <a:r>
              <a:t>⣿⣿⣿⣿⣿⣿⣿⣿⣿⣿⣿⣿⣿⣿⣿⣿⣿⣿⣿⣿⣿⣿⣿⣿⣿⣿⣿⣿⣿⠀⠀⠀⠀⠀⢰⡇⠀⠀⠀⠀⠀⠀⠀⠀⠀⠀⠀⠀⠀⠀⠀⠀⠀⠀⠀⠀⠀⠀⠀⣀⡄⠀⠀⠀⠀⠀⠀⠀⠀⠀⠀⠀⠀⠀⠀⠀⠀⠀⠀⠀⠀⠀⠀⠈⢻⣿⣿⣿⣿⣿⡇</a:t>
            </a:r>
            <a:br/>
            <a:r>
              <a:t>⣿⣿⣿⣿⣿⣿⣿⣿⣿⣿⣿⣿⣿⣿⣿⣿⣿⣿⣿⣿⣿⣿⣿⣿⣿⣿⣿⣿⡿⠀⠀⠀⠀⠀⢸⡇⠀⠀⠀⠀⠀⠀⠀⠀⠀⠀⠀⠀⠀⠀⠀⠀⠀⠀⠀⠀⣠⣴⣾⣿⠀⠀⠀⠀⠀⠀⠀⠀⠀⠀⠀⠀⠀⠀⠀⠀⠀⠀⠀⠀⠀⠀⠀⠀⠀⠹⣿⣿⣿⣿⡇</a:t>
            </a:r>
            <a:br/>
            <a:r>
              <a:t>⣿⣿⣿⣿⣿⣿⣿⣿⣿⣿⣿⣿⣿⣿⣿⣿⣿⣿⣿⣿⣿⣿⣿⣿⣿⣿⣿⣿⣿⠀⠀⠀⠀⠀⢸⠃⠀⠀⠀⠀⠀⠀⠀⠀⠀⠀⠀⠀⠀⠀⠀⠀⠀⣠⣴⣿⣿⣿⣿⡏⠀⠀⠀⠀⠀⠀⠀⠀⠀⠀⠀⠀⠀⠀⠀⠀⠀⠀⠀⠀⠀⠀⠀⠀⠀⠀⠘⣿⣿⣿⡇</a:t>
            </a:r>
            <a:br/>
            <a:r>
              <a:t>⣿⣿⣿⣿⣿⣿⣿⣿⣿⣿⣿⣿⣿⣿⣿⣿⣿⣿⣿⣿⣿⣿⣿⣿⣿⣿⣿⣿⣿⠀⠀⠀⠀⠀⣿⠃⠀⠀⠀⠀⠀⠀⠀⠀⠀⠀⠀⠀⠀⠀⢀⣴⣾⣿⣿⣿⣿⣿⣿⠁⠀⠀⠀⠀⠀⠀⠀⠀⠀⠀⠀⠀⠀⠀⠀⠀⠀⠀⠀⠀⠀⠀⠀⠀⠀⠀⠀⠈⢿⣿⡇</a:t>
            </a:r>
            <a:br/>
            <a:r>
              <a:t>⣿⣿⣿⣿⣿⣿⣿⣿⣿⣿⣿⣿⣿⣿⣿⣿⣿⣿⣿⣿⣿⣿⣿⣿⣿⣿⣿⣿⣿⡇⠀⠀⠀⠀⣿⡄⠀⠀⠀⠀⠀⠀⠀⠀⠀⠀⠀⠀⠀⠀⢿⣿⣿⣿⣿⣿⣿⣿⡏⠀⠀⠀⠀⠀⠀⠀⠀⠀⠀⠀⠀⠀⠀⠀⠀⠀⠀⠀⠀⠀⠀⠀⠀⠀⠀⠀⠀⠀⠈⢿⡇</a:t>
            </a:r>
            <a:br/>
            <a:r>
              <a:t>⣿⣿⣿⣿⣿⣿⣿⣿⣿⣿⣿⣿⣿⣿⣿⣿⣿⣿⣿⣿⣿⣿⣿⣿⣿⣿⣿⣿⣿⣿⡄⠀⢀⣶⣿⣷⣤⠀⠀⠀⠀⠀⠀⠀⠀⠀⠀⠀⠀⠀⠈⣿⣿⣿⣿⣿⣿⣿⠁⠀⠀⠀⠀⠀⠀⠀⠀⠀⠀⠀⠀⠀⠀⠀⠀⠀⠀⠀⠀⠀⠀⠀⠀⠀⠀⠀⠀⠀⠀⠈⠇</a:t>
            </a:r>
            <a:br/>
            <a:r>
              <a:t>⣿⣿⣿⣿⣿⣿⣿⣿⣿⣿⣿⣿⣿⣿⣿⣿⣿⣿⣿⣿⣿⣿⣿⣿⣿⣿⣿⣿⣿⣿⣷⣦⣾⣿⣿⣿⣿⠀⠀⠀⠀⠀⠀⠀⠀⠀⠀⠀⠀⠀⠀⠘⣿⣿⣿⣿⣿⠇⠀⠀⠀⠀⠀⠀⠀⠀⠀⠀⠀⠀⠀⠀⠀⠀⠀⠀⠀⠀⠀⠀⠀⠀⠀⠀⠀⠀⠀⠀⠀⠀⠀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⣿⣿⣿⣿⣿⣿⣿⣿⣿⣿⣿⣿⣿⣿⣿⣿⣿⣿⣿⣿⣿⣿⣿⣿⣿⣿⣿⣿⣿⣿⣿⣿⣿⣿⣿⣿⣿⠀⠀⠀⠀⠀⠀⠀⠀⠀⠀⠀⠀⠀⠀⠀⠘⣿⣿⣿⡿⠀⠀⠀⠀⠀⠀⠀⠀⠀⠀⠀⠀⠀⠀⠀⠀⠀⠀⠀⠀⠀⠀⠀⠀⠀⠀⠀⠀⠀⠀⠀⠀⠀⠀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⣿⣿⣿⣿⣿⣿⣿⣿⣿⣿⣿⣿⣿⣿⣿⣿⣿⣿⣿⣿⣿⣿⣿⣿⣿⣿⣿⣿⣿⣿⣿⣿⣿⣿⣿⣿⡇⠀⠀⠀⠀⠀⠀⠀⠀⠀⠀⠀⠀⠀⠀⠀⠀⠸⣿⣿⠃⠀⠀⠀⠀⠀⠀⠀⠀⠀⠀⠀⠀⠀⠀⠀⠀⠀⠀⠀⠀⠀⠀⠀⠀⠀⠀⠀⠀⠀⠀⠀⠀⠀⠀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⣿⣿⣿⣿⣿⣿⣿⣿⣿⣿⣿⣿⣿⣿⣿⣿⣿⣿⣿⣿⣿⣿⣿⣿⣿⣿⣿⣿⣿⣿⣿⣿⣿⣿⣿⣿⣿⣿⣿⣿⣿⣿⣿⣿⣿⣿⣿⣿⣿⣿⣿⣿⣿⣿⣿⣿⣿⣿⣿⣿⣿⣿⣿⣿⣿⠄⢀⡀⠀⠀⠀⠀⠀⠀⠀⠀⠀⠀⠀⠀⠀⠀⠀⠀⠀⠀⠀⠀⢾⣿⡇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⣿⣿⣿⣿⣿⣿⣿⣿⣿⣿⣿⣿⣿⣿⣿⣿⣿⣿⣿⣿⣿⣿⣿⣿⣿⣿⣿⣿⣿⣿⣿⣿⣿⣿⣿⣿⣿⣿⣿⣿⣿⣿⣿⣿⣿⣿⣿⣿⣿⣿⣿⣿⣿⣿⣿⣿⣿⣿⣿⣿⣿⣿⣿⣿⣷⣿⢟⣠⠀⡀⠀⠀⠀⠀⠀⠀⠀⠀⠀⠀⠀⠀⠀⠀⠀⠀⠀⠀⠸⣿⡇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⣿⣿⣿⣿⣿⣿⣿⣿⣿⣿⣿⣿⣿⣿⣿⣿⣿⣿⣿⣿⣿⣿⣿⣿⣿⣿⣿⣿⣿⣿⣿⣿⣿⣿⣿⣿⣿⣿⣿⣿⣿⣿⣿⣿⣿⣿⣿⣿⣿⣿⣿⣿⣿⣿⣿⣿⣿⣿⣿⣿⣿⣿⣿⣿⣿⣿⣿⣿⣾⡇⠀⠀⠀⠀⠀⠀⠀⠀⠀⠀⠀⠀⠀⠀⠀⠀⠀⠀⠀⠹⡇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⣿⣿⣿⣿⣿⣿⣿⣿⣿⣿⣿⣿⣿⣿⣿⣿⣿⣿⣿⣿⣿⣿⣿⣿⣿⣿⣿⣿⣿⣿⣿⣿⣿⣿⣿⣿⣿⣿⣿⣿⣿⣿⣿⣿⣿⣿⣿⣿⣿⣿⣿⣿⣿⣿⣿⣿⣿⣿⣿⣿⣿⣿⣿⣿⣿⣿⣿⣿⡟⠁⠀⠀⠀⠀⠀⠀⠀⠀⠀⠀⠀⠀⠀⠀⠀⠀⠀⠸⣦⠀⠇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⣿⣿⣿⣿⣿⣿⣿⣿⣿⣿⣿⣿⣿⣿⣿⣿⣿⣿⣿⣿⣿⣿⣿⣿⣿⣿⣿⣿⣿⣿⣿⣿⣿⣿⣿⣿⣿⣿⣿⣿⣿⣿⣿⣿⣿⣿⣿⣿⣿⣿⣿⣿⣿⣿⣿⣿⣿⣿⣿⣿⣿⣿⣿⣿⣿⣿⡿⠋⠀⠀⠀⠀⠀⠀⠀⠀⠀⠀⠀⠀⠀⠀⠀⠀⠀⠀⠀⠀⠈⠣⠀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⣿⣿⣿⣿⣿⣿⣿⣿⣿⣿⣿⣿⣿⣿⣿⣿⣿⣿⣿⣿⣿⣿⣿⣿⣿⣿⣿⣿⣿⣿⣿⣿⣿⣿⣿⣿⣿⣿⣿⣿⣿⣿⣿⣿⣿⣿⣿⣿⣿⣿⣿⣿⣿⣿⣿⣿⣿⣿⣿⣿⣿⣿⣿⣿⡿⠋⠀⠀⠀⠀⠀⠀⠀⠀⠀⠀⠀⠀⠀⠀⠀⠀⠀⠀⠀⠀⠀⢀⠀⢠⡆</a:t>
            </a:r>
            <a:br/>
            <a:r>
              <a:t>⣿⣿⣿⣿⣿⣿⣿⣿⣿⣿⣿⣿⣿⣿⣿⣿⣿⣿⣿⣿⣿⣿⣿⣿⣿⣿⣿⣿⣿⣿⣿⣿⣿⣿⣿⣿⣿⣿⣿⣿⣿⣿⣿⣿⣿⣿⣿⣿⣿⣿⣿⣿⣿⣿⣿⣿⣿⣿⣿⣿⣿⣿⡿⠋⠀⠀⠀⠀⠀⠀⠀⠀⠀⠀⠀⠀⠀⠀⠀⠀⠀⠀⠀⠀⠠⡀⢰⣌⣿⣾⡇</a:t>
            </a:r>
            <a:br/>
            <a:r>
              <a:t>⣿⣿⣿⣿⣿⣿⣿⣿⣿⣿⣿⣿⣿⣿⣿⣿⣿⣿⣿⣿⣿⣿⣿⣿⣿⣿⣿⣿⣿⣿⣿⣿⣿⣿⣿⣿⣿⣿⣿⣿⣿⣿⣿⣿⣿⣿⣿⣿⣿⣿⣿⣿⣿⣿⣿⣿⣿⣿⣿⣿⣿⠋⠀⠀⠀⠀⠀⠀⠀⠀⠀⠀⠀⠀⠀⠀⠀⠀⠀⠀⠀⠀⠀⠀⢠⣿⣿⣿⣿⣿⡇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⣿⣿⣿⣿⣿⣿⣿⣿⣿⣿⣿⣿⣿⣿⣿⣿⣿⣿⣿⣿⣿⣿⣿⣿⣿⣿⣿⣿⣿⣿⣿⣿⣿⣿⣿⣿⣿⣿⣿⣿⣿⣿⣿⣿⣿⣿⣿⣿⣿⣿⣿⣿⣿⣿⣿⣿⣿⣿⣿⣿⡧⠀⠀⠀⠀⠀⠀⠀⠀⠀⠀⠀⠀⠀⠀⠀⠀⠀⠀⠀⠀⠀⠀⠀⢸⣿⣿⣿⣿⣿⡇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⣿⣿⣿⣿⣿⣿⣿⣿⣿⣿⣿⣿⣿⣿⣿⣿⣿⣿⣿⣿⣿⣿⣿⣿⣿⣿⣿⣿⣿⣿⣿⣿⣿⣿⣿⣿⣿⣿⣿⣿⣿⣿⣿⣿⣿⣿⣿⣿⣿⣿⣿⣿⣿⣿⣿⣿⣿⣿⣿⡟⠁⠀⠀⠀⠀⠀⠀⠀⠀⠀⠀⠀⠀⠀⠀⠀⠀⠀⠀⠀⠀⠀⠀⠀⣸⣿⣿⣿⣿⣿⡇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⣿⣿⣿⣿⣿⣿⣿⣿⣿⣿⣿⣿⣿⣿⣿⣿⣿⣿⣿⣿⣿⣿⣿⣿⣿⣿⣿⣿⣿⣿⣿⣿⣿⣿⣿⣿⣿⣿⣿⣿⣿⣿⣿⣿⣿⣿⣿⣿⣿⣿⣿⣿⣿⣿⣿⣿⣿⣿⣿⣤⠄⠀⠀⠀⠀⠀⠀⠀⠀⠀⠀⠀⠀⠀⠀⠀⠀⠀⠀⠀⢀⣴⣶⣿⣿⣿⣿⣿⣿⣿⡇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⣿⣿⣿⣿⣿⣿⣿⣿⣿⣿⣿⣿⣿⣿⣿⣿⣿⣿⣿⣿⣿⣿⣿⣿⣿⣿⣿⣿⣿⣿⣿⣿⣿⣿⣿⣿⣿⣿⣿⣿⣿⣿⣿⣿⣿⣿⣿⣿⣿⣿⣿⣿⣿⣿⣿⣿⣿⣿⣿⡟⠀⠀⠀⠀⠀⠀⠀⠀⠀⠀⠀⠀⠀⠀⠀⠀⠀⠀⠀⠀⣿⣿⣿⣿⣿⣿⣿⣿⣿⣿⡇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⣿⣿⣿⣿⣿⣿⣿⣿⣿⣿⣿⣿⣿⣿⣿⣿⣿⣿⣿⣿⣿⣿⣿⣿⣿⣿⣿⣿⣿⣿⣿⣿⣿⣿⣿⣿⣿⣿⣿⣿⣿⣿⣿⣿⣿⣿⣿⣿⣿⣿⣿⣿⣿⣿⣿⣿⣿⣿⣿⡇⠀⠀⠀⠀⠀⠀⠀⠀⠀⠀⠀⠀⠀⠀⠀⠀⠀⠀⠀⢠⣿⣿⣿⣿⣿⣿⣿⣿⣿⣿⡇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⣿⣿⣿⣿⣿⣿⣿⣿⣿⣿⣿⣿⣿⣿⣿⣿⣿⣿⣿⣿⣿⣿⣿⣿⣿⣿⣿⣿⣿⣿⣿⣿⣿⣿⣿⣿⣿⣿⣿⣿⣿⣿⣿⣿⣿⣿⣿⣿⣿⣿⣿⣿⣿⣿⣿⣿⣿⣿⣿⣧⠀⠀⠀⠀⠀⠀⠀⠀⠀⠀⠀⠀⠀⠀⠀⠀⠀⠀⠀⣼⣿⣿⣿⣿⣿⣿⣿⣿⣿⣿⡇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⣿⣿⣿⣿⣿⣿⣿⣿⣿⣿⣿⣿⣿⣿⣿⣿⣿⣿⣿⣿⣿⣿⣿⣿⣿⣿⣿⣿⣿⣿⣿⣿⣿⣿⣿⣿⣿⣿⣿⣿⣿⣿⣿⣿⣿⣿⣿⣿⣿⣿⣿⣿⣿⣿⣿⣿⣿⣿⣿⣿⡄⠀⠀⠀⠀⠀⠀⠀⠀⠀⠀⠀⠀⠀⠀⠀⠀⠀⢀⣿⣿⣿⣿⣿⣿⣿⣿⣿⣿⣿⡇</a:t>
            </a:r>
            <a:br/>
            <a:r>
              <a:t>⣿⣿⣿⣿⣿⣿⣿⣿⣿⣿⣿⣿⣿⣿⣿⣿⣿⣿⣿⣿⣿⣿⣿⣿⣿⣿⣿⣿⣿⣿⣿⣿⣿⣿⣿⠿⣿⣿⣿⣿⣿⣿⣿⣿⣿⣿⣿⣿⣿⣿⣿⣿⣿⣿⣿⣿⣿⣿⣿⣿⣿⠀⠀⠀⠀⠀⠀⠀⠀⠀⠀⠀⠀⠀⠀⠀⠀⠀⢸⣿⣿⣿⣿⣿⣿⣿⣿⣿⣿⣿⡇</a:t>
            </a:r>
            <a:br/>
            <a:r>
              <a:t>⣿⣿⣿⣿⣿⣿⣿⣿⣿⣿⣿⣿⣿⣿⣿⣿⣿⣿⣿⣿⣿⣿⣿⣿⣿⣿⣿⣿⣿⣿⣿⣿⣿⣿⠿⠄⠈⠉⠹⣿⣿⣿⣿⣿⣿⣿⣿⣿⣿⣿⣿⣿⣿⣿⣿⣿⣿⣿⣿⣿⣿⠀⠀⠀⠀⠀⠀⠀⠀⠀⠀⠀⠀⠀⠀⠀⠀⠀⢸⣿⣿⣿⣿⣿⣿⣿⣿⣿⣿⣿⡇</a:t>
            </a:r>
            <a:br/>
            <a:r>
              <a:t>⣿⣿⣿⣿⣿⣿⣿⣿⣿⣿⣿⣿⣿⣿⣿⣿⣿⣿⣿⣿⣿⣿⣿⣿⣿⣿⣿⣿⣿⣿⣿⣿⠋⠀⠀⠀⠀⠀⠀⠙⣿⣿⣿⣿⣿⣿⣿⣿⣿⣿⣿⣿⣿⣿⣿⣿⣿⣿⣿⣿⡇⠀⠀⠀⠀⠀⠀⠀⠀⠀⠀⠀⠀⠀⠀⠀⠀⠀⠈⣿⣿⣿⣿⣿⣿⣿⣿⣿⣿⣿⡇</a:t>
            </a:r>
            <a:br/>
            <a:r>
              <a:t>⣿⣿⣿⣿⣿⣿⣿⣿⣿⣿⣿⣿⣿⣿⣿⣿⣿⣿⣿⣿⣿⣿⣿⣿⣿⣿⣿⣿⣿⣿⣿⠇⠀⠀⠀⠀⠀⠀⠀⠀⢨⣿⣿⣿⣿⣿⣿⣿⣿⣿⣿⣿⣿⣿⣿⣿⣿⣿⡿⠋⠀⠀⠀⠀⠀⠀⠀⠀⠀⠀⠀⠀⠀⠀⠀⠀⠀⠀⠀⢿⣿⣿⣿⣿⣿⣿⣿⣿⣿⣿⡇</a:t>
            </a:r>
            <a:br/>
            <a:r>
              <a:t>⣿⣿⣿⣿⣿⣿⣿⣿⣿⣿⣿⣿⣿⣿⣿⣿⣿⣿⣿⣿⣿⣿⣿⣿⣿⣿⣿⣿⣿⣿⣿⠀⠀⠀⠀⠀⠀⠀⠀⢲⣿⣿⣿⣿⣿⣿⣿⣿⣿⣿⣿⣿⣿⣿⣿⣿⡿⠋⠀⠀⠀⠀⠀⠀⠀⠀⠀⠀⠀⠀⠀⠀⠀⠀⠀⠀⠀⠀⠀⠀⢿⣿⣿⣿⣿⣿⣿⣿⣿⣿⡇</a:t>
            </a:r>
            <a:br/>
            <a:r>
              <a:t>⣿⣿⣿⣿⣿⣿⣿⣿⣿⣿⣿⣿⣿⣿⣿⣿⣿⣿⣿⣿⣿⣿⣿⣿⣿⣿⣿⣿⣿⣿⣿⠀⠀⠀⠀⠀⠀⠀⠀⣿⣿⣿⣿⣿⣿⣿⣿⣿⣿⣿⣿⣿⣿⣿⠿⠋⠀⠀⠀⠀⠀⠀⠀⠀⠀⠀⠀⠀⠀⠀⠀⠀⠀⠀⠀⠀⠀⠀⠀⠀⣸⣿⣿⣿⣿⣿⣿⣿⣿⣿⡇</a:t>
            </a:r>
            <a:br/>
            <a:r>
              <a:t>⣿⣿⣿⣿⣿⣿⣿⣿⣿⣿⣿⣿⣿⣿⣿⣿⣿⣿⣿⣿⣿⣿⣿⣿⣿⣿⣿⣿⣿⣿⣿⠀⠀⠀⠀⠀⠀⠀⠀⠈⠙⢿⣿⣿⣿⣿⣿⣿⣿⣿⣿⣿⠟⠁⠀⠀⠀⠀⠀⠀⠀⠀⠀⠀⠀⠀⠀⠀⠀⠀⠀⠀⠀⠀⠀⠀⠀⠀⠀⠀⠘⢿⣿⣿⣿⣿⣿⣿⣿⣿⡇</a:t>
            </a:r>
            <a:br/>
            <a:r>
              <a:t>⣿⣿⣿⣿⣿⣿⣿⣿⣿⣿⣿⣿⣿⣿⣿⣿⣿⣿⣿⣿⣿⣿⣿⣿⣿⣿⣿⣿⣿⣿⡏⠀⠀⠀⠀⠀⠀⠀⠀⠀⠀⠀⠙⢿⣿⣿⣿⣿⣿⣿⠟⠁⠀⠀⠀⠀⠀⠀⠀⠀⠀⠀⠀⠀⠀⠀⠀⠀⠀⠀⠀⠀⠀⠀⠀⠀⠀⠀⠀⠀⠀⠈⢻⣿⣿⣿⣿⣿⣿⣿⡇</a:t>
            </a:r>
            <a:br/>
            <a:r>
              <a:t>⣿⣿⣿⣿⣿⣿⣿⣿⣿⣿⣿⣿⣿⣿⣿⣿⣿⣿⣿⣿⣿⣿⣿⣿⣿⣿⣿⣿⣿⣿⠃⠀⠀⠀⠀⠀⠀⠀⠀⠀⠀⠀⠀⠈⠻⠿⠿⠿⠛⠁⠀⠀⠀⠀⠀⠀⠀⠀⠀⠀⠀⠀⠀⠀⠀⠀⠀⠀⠀⠀⠀⠀⠀⠀⠀⠀⠀⠀⠀⠀⠀⠀⠀⠹⣿⣿⣿⣿⣿⣿⡇</a:t>
            </a:r>
            <a:br/>
            <a:r>
              <a:t>⣿⣿⣿⣿⣿⣿⣿⣿⣿⣿⣿⣿⣿⣿⣿⣿⣿⣿⣿⣿⣿⣿⣿⣿⣿⣿⣿⣿⣿⡿⠀⠀⠀⠀⠀⢸⠀⠀⠀⠀⠀⠀⠀⠀⠀⠀⠀⠀⠀⠀⠀⠀⠀⠀⠀⠀⠀⠀⠀⠀⠀⡀⠀⠀⠀⠀⠀⠀⠀⠀⠀⠀⠀⠀⠀⠀⠀⠀⠀⠀⠀⠀⠀⠀⠘⢿⣿⣿⣿⣿⡇</a:t>
            </a:r>
            <a:br/>
            <a:r>
              <a:t>⣿⣿⣿⣿⣿⣿⣿⣿⣿⣿⣿⣿⣿⣿⣿⣿⣿⣿⣿⣿⣿⣿⣿⣿⣿⣿⣿⣿⣿⡇⠀⠀⠀⠀⠀⣼⠀⠀⠀⠀⠀⠀⠀⠀⠀⠀⠀⠀⠀⠀⠀⠀⠀⠀⠀⠀⠀⢀⣠⣶⣿⠀⠀⠀⠀⠀⠀⠀⠀⠀⠀⠀⠀⠀⠀⠀⠀⠀⠀⠀⠀⠀⠀⠀⠀⠈⢻⣿⣿⣿⡇</a:t>
            </a:r>
            <a:br/>
            <a:r>
              <a:t>⣿⣿⣿⣿⣿⣿⣿⣿⣿⣿⣿⣿⣿⣿⣿⣿⣿⣿⣿⣿⣿⣿⣿⣿⣿⣿⣿⣿⣿⡇⠀⠀⠀⠀⠀⢿⠀⠀⠀⠀⠀⠀⠀⠀⠀⠀⠀⠀⠀⠀⠀⠀⠀⠀⢀⣠⣶⣿⣿⣿⡏⠀⠀⠀⠀⠀⠀⠀⠀⠀⠀⠀⠀⠀⠀⠀⠀⠀⠀⠀⠀⠀⠀⠀⠀⠀⠀⠹⣿⣿⡇</a:t>
            </a:r>
            <a:br/>
            <a:r>
              <a:t>⣿⣿⣿⣿⣿⣿⣿⣿⣿⣿⣿⣿⣿⣿⣿⣿⣿⣿⣿⣿⣿⣿⣿⣿⣿⣿⣿⣿⣿⣇⠀⠀⠀⠀⢀⣧⠀⠀⠀⠀⠀⠀⠀⠀⠀⠀⠀⠀⠀⠀⠀⠀⣠⣶⣿⣿⣿⣿⣿⣿⠃⠀⠀⠀⠀⠀⠀⠀⠀⠀⠀⠀⠀⠀⠀⠀⠀⠀⠀⠀⠀⠀⠀⠀⠀⠀⠀⠀⠘⣿⡇</a:t>
            </a:r>
            <a:br/>
            <a:r>
              <a:t>⣿⣿⣿⣿⣿⣿⣿⣿⣿⣿⣿⣿⣿⣿⣿⣿⣿⣿⣿⣿⣿⣿⣿⣿⣿⣿⣿⣿⣿⣿⠀⠀⠀⠀⢸⡇⠀⠀⠀⠀⠀⠀⠀⠀⠀⠀⠀⠀⠀⠀⠀⣾⣿⣿⣿⣿⣿⣿⣿⡏⠀⠀⠀⠀⠀⠀⠀⠀⠀⠀⠀⠀⠀⠀⠀⠀⠀⠀⠀⠀⠀⠀⠀⠀⠀⠀⠀⠀⠀⠘⡇</a:t>
            </a:r>
            <a:br/>
            <a:r>
              <a:t>⣿⣿⣿⣿⣿⣿⣿⣿⣿⣿⣿⣿⣿⣿⣿⣿⣿⣿⣿⣿⣿⣿⣿⣿⣿⣿⣿⣿⣿⣿⣆⠀⠀⠀⣸⣿⡎⠀⠀⠀⠀⠀⠀⠀⠀⠀⠀⠀⠀⠀⠀⠘⣿⣿⣿⣿⣿⣿⣿⠁⠀⠀⠀⠀⠀⠀⠀⠀⠀⠀⠀⠀⠀⠀⠀⠀⠀⠀⠀⠀⠀⠀⠀⠀⠀⠀⠀⠀⠀⠀⠀</a:t>
            </a:r>
            <a:br/>
            <a:r>
              <a:t>⣿⣿⣿⣿⣿⣿⣿⣿⣿⣿⣿⣿⣿⣿⣿⣿⣿⣿⣿⣿⣿⣿⣿⣿⣿⣿⣿⣿⣿⣿⣿⣄⡀⣷⣿⣿⣿⣞⠀⠀⠀⠀⠀⠀⠀⠀⠀⠀⠀⠀⠀⠀⠘⣿⣿⣿⣿⣿⠇⠀⠀⠀⠀⠀⠀⠀⠀⠀⠀⠀⠀⠀⠀⠀⠀⠀⠀⠀⠀⠀⠀⠀⠀⠀⠀⠀⠀⠀⠀⠀⠀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⣿⣿⣿⣿⣿⣿⣿⣿⣿⣿⣿⣿⣿⣿⣿⣿⣿⣿⣿⣿⣿⣿⣿⣿⣿⣿⣿⣿⣿⣿⣿⣿⣿⣿⣿⣿⣿⣿⠀⠀⠀⠀⠀⠀⠀⠀⠀⠀⠀⠀⠀⠀⠀⠘⣿⣿⣿⡿⠀⠀⠀⠀⠀⠀⠀⠀⠀⠀⠀⠀⠀⠀⠀⠀⠀⠀⠀⠀⠀⠀⠀⠀⠀⠀⠀⠀⠀⠀⠀⠀⠀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⣿⣿⣿⣿⣿⣿⣿⣿⣿⣿⣿⣿⣿⣿⣿⣿⣿⣿⣿⣿⣿⣿⣿⣿⣿⣿⣿⣿⣿⣿⣿⣿⣿⣿⣿⣿⣿⡇⠀⠀⠀⠀⠀⠀⠀⠀⠀⠀⠀⠀⠀⠀⠀⠀⠘⣿⣿⠃⠀⠀⠀⠀⠀⠀⠀⠀⠀⠀⠀⠀⠀⠀⠀⠀⠀⠀⠀⠀⠀⠀⠀⠀⠀⠀⠀⠀⠀⠀⠀⠀⠀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⣿⣿⣿⣿⣿⣿⣿⣿⣿⣿⣿⣿⣿⣿⣿⣿⣿⣿⣿⣿⣿⣿⣿⣿⣿⣿⣿⣿⣿⣿⣿⣿⣿⣿⣿⣿⣿⠃⠀⠀⠀⠀⠀⠀⠀⠀⠀⠀⠀⠀⠀⠀⠀⠀⠀⢸⡏⠀⠀⠀⠀⠀⠀⠀⠀⠀⠀⠀⠀⠀⠀⠀⠀⠀⠀⠀⠀⠀⠀⠀⠀⠀⠀⠀⠀⠀⠀⠀⠀⠀⠀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⣿⣿⣿⣿⣿⣿⣿⣿⣿⣿⣿⣿⣿⣿⣿⣿⣿⣿⣿⣿⣿⣿⣿⣿⣿⣿⣿⣿⣿⣿⣿⣿⣿⣿⣿⣿⣿⣿⣿⣿⣿⣿⣿⣿⣿⣿⣿⣿⣿⣿⣿⣿⣿⣿⣿⣿⣿⣿⣿⣿⣿⣿⣿⣿⣿⣿⣿⣿⣴⡞⣠⡄⠀⠀⠀⠀⠀⠀⠀⠀⠀⠀⠀⠀⠀⠀⠀⠀⠀⠀⠀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⣿⣿⣿⣿⣿⣿⣿⣿⣿⣿⣿⣿⣿⣿⣿⣿⣿⣿⣿⣿⣿⣿⣿⣿⣿⣿⣿⣿⣿⣿⣿⣿⣿⣿⣿⣿⣿⣿⣿⣿⣿⣿⣿⣿⣿⣿⣿⣿⣿⣿⣿⣿⣿⣿⣿⣿⣿⣿⣿⣿⣿⣿⣿⣿⣿⣿⣿⣿⣿⣿⣿⠃⠀⠀⠀⠀⠀⠀⠀⠀⠀⠀⠀⠀⠀⠀⠀⠀⠀⢀⡀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⣿⣿⣿⣿⣿⣿⣿⣿⣿⣿⣿⣿⣿⣿⣿⣿⣿⣿⣿⣿⣿⣿⣿⣿⣿⣿⣿⣿⣿⣿⣿⣿⣿⣿⣿⣿⣿⣿⣿⣿⣿⣿⣿⣿⣿⣿⣿⣿⣿⣿⣿⣿⣿⣿⣿⣿⣿⣿⣿⣿⣿⣿⣿⣿⣿⣿⣿⣿⣿⠿⠃⠀⠀⠀⠀⠀⠀⠀⠀⠀⠀⠀⠀⠀⠀⠀⠀⠀⠀⠀⠃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⣿⣿⣿⣿⣿⣿⣿⣿⣿⣿⣿⣿⣿⣿⣿⣿⣿⣿⣿⣿⣿⣿⣿⣿⣿⣿⣿⣿⣿⣿⣿⣿⣿⣿⣿⣿⣿⣿⣿⣿⣿⣿⣿⣿⣿⣿⣿⣿⣿⣿⣿⣿⣿⣿⣿⣿⣿⣿⣿⣿⣿⣿⣿⣿⣿⡟⠉⠀⠀⠀⠀⠀⠀⠀⠀⠀⠀⠀⠀⠀⠀⠀⠀⠀⠀⠀⠀⠀⢀⠠⡄</a:t>
            </a:r>
            <a:br/>
            <a:r>
              <a:t>⣿⣿⣿⣿⣿⣿⣿⣿⣿⣿⣿⣿⣿⣿⣿⣿⣿⣿⣿⣿⣿⣿⣿⣿⣿⣿⣿⣿⣿⣿⣿⣿⣿⣿⣿⣿⣿⣿⣿⣿⣿⣿⣿⣿⣿⣿⣿⣿⣿⣿⣿⣿⣿⣿⣿⣿⣿⣿⣿⣿⣿⣿⣿⡿⠋⠀⠀⠀⠀⠀⠀⠀⠀⠀⠀⠀⠀⠀⠀⠀⠀⠀⠀⠀⠀⠀⠀⣴⣼⣷⡇</a:t>
            </a:r>
            <a:br/>
            <a:r>
              <a:t>⣿⣿⣿⣿⣿⣿⣿⣿⣿⣿⣿⣿⣿⣿⣿⣿⣿⣿⣿⣿⣿⣿⣿⣿⣿⣿⣿⣿⣿⣿⣿⣿⣿⣿⣿⣿⣿⣿⣿⣿⣿⣿⣿⣿⣿⣿⣿⣿⣿⣿⣿⣿⣿⣿⣿⣿⣿⣿⣿⣿⣿⣿⠟⠀⠀⠀⠀⠀⠀⠀⠀⠀⠀⠀⠀⠀⠀⠀⠀⠀⠀⠀⠀⠀⠀⠀⢀⣿⣿⣿⡇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⣿⣿⣿⣿⣿⣿⣿⣿⣿⣿⣿⣿⣿⣿⣿⣿⣿⣿⣿⣿⣿⣿⣿⣿⣿⣿⣿⣿⣿⣿⣿⣿⣿⣿⣿⣿⣿⣿⣿⣿⣿⣿⣿⣿⣿⣿⣿⣿⣿⣿⣿⣿⣿⣿⣿⣿⣿⣿⣿⣿⣿⣿⠏⠀⠀⠀⠀⠀⠀⠀⠀⠀⠀⠀⠀⠀⠀⠀⠀⠀⠀⠀⠀⠀⠀⠀⢸⣿⣿⣿⡇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⣿⣿⣿⣿⣿⣿⣿⣿⣿⣿⣿⣿⣿⣿⣿⣿⣿⣿⣿⣿⣿⣿⣿⣿⣿⣿⣿⣿⣿⣿⣿⣿⣿⣿⣿⣿⣿⣿⣿⣿⣿⣿⣿⣿⣿⣿⣿⣿⣿⣿⣿⣿⣿⣿⣿⣿⣿⣿⣿⣿⣿⠃⠀⠀⠀⠀⠀⠀⠀⠀⠀⠀⠀⠀⠀⠀⠀⠀⠀⠀⠀⠀⠀⣀⣀⣤⣾⣿⣿⣿⡇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⣿⣿⣿⣿⣿⣿⣿⣿⣿⣿⣿⣿⣿⣿⣿⣿⣿⣿⣿⣿⣿⣿⣿⣿⣿⣿⣿⣿⣿⣿⣿⣿⣿⣿⣿⣿⣿⣿⣿⣿⣿⣿⣿⣿⣿⣿⣿⣿⣿⣿⣿⣿⣿⣿⣿⣿⣿⣿⣿⣿⣿⡿⠀⠀⠀⠀⠀⠀⠀⠀⠀⠀⠀⠀⠀⠀⠀⠀⠀⠀⠀⠀⣸⣿⣿⣿⣿⣿⣿⣿⡇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⣿⣿⣿⣿⣿⣿⣿⣿⣿⣿⣿⣿⣿⣿⣿⣿⣿⣿⣿⣿⣿⣿⣿⣿⣿⣿⣿⣿⣿⣿⣿⣿⣿⣿⣿⣿⣿⣿⣿⣿⣿⣿⣿⣿⣿⣿⣿⣿⣿⣿⣿⣿⣿⣿⣿⣿⣿⣿⣿⣿⣿⣷⠀⠀⠀⠀⠀⠀⠀⠀⠀⠀⠀⠀⠀⠀⠀⠀⠀⠀⠀⣾⣿⣿⣿⣿⣿⣿⣿⣿⡇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⣿⣿⣿⣿⣿⣿⣿⣿⣿⣿⣿⣿⣿⣿⣿⣿⣿⣿⣿⣿⣿⣿⣿⣿⣿⣿⣿⣿⣿⣿⣿⣿⣿⣿⣿⣿⣿⣿⣿⣿⣿⣿⣿⣿⣿⣿⣿⣿⣿⣿⣿⣿⣿⣿⣿⣿⣿⣿⣿⣿⣿⣿⣇⠀⠀⠀⠀⠀⠀⠀⠀⠀⠀⠀⠀⠀⠀⠀⠀⠀⢠⣿⣿⣿⣿⣿⣿⣿⣿⣿⡇</a:t>
            </a:r>
            <a:br/>
            <a:r>
              <a:t>⣿⣿⣿⣿⣿⣿⣿⣿⣿⣿⣿⣿⣿⣿⣿⣿⣿⣿⣿⣿⣿⣿⣿⣿⣿⣿⣿⣿⣿⣿⣿⣿⣿⣿⣿⣏⠙⠟⢿⣿⣿⣿⣿⣿⣿⣿⣿⣿⣿⣿⣿⣿⣿⣿⣿⣿⣿⣿⣿⣿⣿⣿⡿⠀⠀⠀⠀⠀⠀⠀⠀⠀⠀⠀⠀⠀⠀⠀⠀⠀⢸⣿⣿⣿⣿⣿⣿⣿⣿⣿⡇</a:t>
            </a:r>
            <a:br/>
            <a:r>
              <a:t>⣿⣿⣿⣿⣿⣿⣿⣿⣿⣿⣿⣿⣿⣿⣿⣿⣿⣿⣿⣿⣿⣿⣿⣿⣿⣿⣿⣿⣿⣿⣿⣿⣿⣿⣿⠿⠃⠀⠀⠈⢿⣿⣿⣿⣿⣿⣿⣿⣿⣿⣿⣿⣿⣿⣿⣿⣿⣿⣿⣿⣿⣿⠇⠀⠀⠀⠀⠀⠀⠀⠀⠀⠀⠀⠀⠀⠀⠀⠀⠀⠀⣿⣿⣿⣿⣿⣿⣿⣿⣿⡇</a:t>
            </a:r>
            <a:br/>
            <a:r>
              <a:t>⣿⣿⣿⣿⣿⣿⣿⣿⣿⣿⣿⣿⣿⣿⣿⣿⣿⣿⣿⣿⣿⣿⣿⣿⣿⣿⣿⣿⣿⣿⣿⣿⣿⠟⠁⠀⠀⠀⠀⠀⠀⠻⣿⣿⣿⣿⣿⣿⣿⣿⣿⣿⣿⣿⣿⣿⣿⣿⣿⣿⣿⡿⠀⠀⠀⠀⠀⠀⠀⠀⠀⠀⠀⠀⠀⠀⠀⠀⠀⠀⠀⣿⣿⣿⣿⣿⣿⣿⣿⣿⡇</a:t>
            </a:r>
            <a:br/>
            <a:r>
              <a:t>⣿⣿⣿⣿⣿⣿⣿⣿⣿⣿⣿⣿⣿⣿⣿⣿⣿⣿⣿⣿⣿⣿⣿⣿⣿⣿⣿⣿⣿⣿⣿⣿⡟⠀⠀⠀⠀⠀⠀⠀⠀⢀⣿⣿⣿⣿⣿⣿⣿⣿⣿⣿⣿⣿⣿⣿⣿⣿⣿⠟⠁⠀⠀⠀⠀⠀⠀⠀⠀⠀⠀⠀⠀⠀⠀⠀⠀⠀⠀⠀⠀⠙⣿⣿⣿⣿⣿⣿⣿⣿⡇</a:t>
            </a:r>
            <a:br/>
            <a:r>
              <a:t>⣿⣿⣿⣿⣿⣿⣿⣿⣿⣿⣿⣿⣿⣿⣿⣿⣿⣿⣿⣿⣿⣿⣿⣿⣿⣿⣿⣿⣿⣿⣿⣿⡇⠀⠀⠀⠀⠀⠀⠀⢀⣿⣿⣿⣿⣿⣿⣿⣿⣿⣿⣿⣿⣿⣿⣿⣿⠟⠁⠀⠀⠀⠀⠀⠀⠀⠀⠀⠀⠀⠀⠀⠀⠀⠀⠀⠀⠀⠀⠀⠀⠀⢸⣿⣿⣿⣿⣿⣿⣿⡇</a:t>
            </a:r>
            <a:br/>
            <a:r>
              <a:t>⣿⣿⣿⣿⣿⣿⣿⣿⣿⣿⣿⣿⣿⣿⣿⣿⣿⣿⣿⣿⣿⣿⣿⣿⣿⣿⣿⣿⣿⣿⣿⣿⠁⠀⠀⠀⠀⠀⠀⠀⠘⠿⢿⣿⣿⣿⣿⣿⣿⣿⣿⣿⣿⣿⣿⠟⠁⠀⠀⠀⠀⠀⠀⠀⠀⠀⠀⠀⠀⠀⠀⠀⠀⠀⠀⠀⠀⠀⠀⠀⠀⠀⠸⣿⣿⣿⣿⣿⣿⣿⡇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⣿⣿⣿⣿⣿⣿⣿⣿⣿⣿⣿⣿⣿⣿⣿⣿⣿⣿⣿⣿⣿⣿⣿⣿⣿⣿⣿⣿⣿⣿⣿⣿⠀⠀⠀⠀⠀⠀⠀⠀⠀⠀⠉⠻⣿⣿⣿⣿⣿⣿⣿⣿⣿⠟⠁⠀⠀⠀⠀⠀⠀⠀⠀⠀⠀⠀⠀⠀⠀⠀⠀⠀⠀⠀⠀⠀⠀⠀⠀⠀⠀⠀⠀⠙⢿⣿⣿⣿⣿⣿⡇</a:t>
            </a:r>
            <a:br/>
            <a:r>
              <a:t>⣿⣿⣿⣿⣿⣿⣿⣿⣿⣿⣿⣿⣿⣿⣿⣿⣿⣿⣿⣿⣿⣿⣿⣿⣿⣿⣿⣿⣿⣿⣿⣿⠀⠀⠀⠀⠀⠀⠀⠀⠀⠀⠀⠀⠈⢻⣿⣿⣿⣿⡿⠋⠀⠀⠀⠀⠀⠀⠀⠀⠀⠀⠀⠀⠀⠀⠀⠀⠀⠀⠀⠀⠀⠀⠀⠀⠀⠀⠀⠀⠀⠀⠀⠀⠈⢻⣿⣿⣿⣿⡇</a:t>
            </a:r>
            <a:br/>
            <a:r>
              <a:t>⣿⣿⣿⣿⣿⣿⣿⣿⣿⣿⣿⣿⣿⣿⣿⣿⣿⣿⣿⣿⣿⣿⣿⣿⣿⣿⣿⣿⣿⣿⣿⡟⠀⠀⠀⠀⠀⠀⠀⠀⠀⠀⠀⠀⠀⠀⠉⠉⠉⠀⠀⠀⠀⠀⠀⠀⠀⠀⠀⠀⠀⠀⠀⠀⠀⠀⠀⠀⠀⠀⠀⠀⠀⠀⠀⠀⠀⠀⠀⠀⠀⠀⠀⠀⠀⠀⠹⣿⣿⣿⡇</a:t>
            </a:r>
            <a:br/>
            <a:r>
              <a:t>⣿⣿⣿⣿⣿⣿⣿⣿⣿⣿⣿⣿⣿⣿⣿⣿⣿⣿⣿⣿⣿⣿⣿⣿⣿⣿⣿⣿⣿⣿⣿⠇⠀⠀⠀⠀⠀⠀⠀⠀⠀⠀⠀⠀⠀⠀⠀⠀⠀⠀⠀⠀⠀⠀⠀⠀⠀⠀⠀⠀⢀⣠⣶⠃⠀⠀⠀⠀⠀⠀⠀⠀⠀⠀⠀⠀⠀⠀⠀⠀⠀⠀⠀⠀⠀⠀⠀⠘⢿⣿⡇</a:t>
            </a:r>
            <a:br/>
            <a:r>
              <a:t>⣿⣿⣿⣿⣿⣿⣿⣿⣿⣿⣿⣿⣿⣿⣿⣿⣿⣿⣿⣿⣿⣿⣿⣿⣿⣿⣿⣿⣿⣿⣿⠀⠀⠀⠀⠀⠀⠀⠀⠀⠀⠀⠀⠀⠀⠀⠀⠀⠀⠀⠀⠀⠀⠀⠀⠀⠀⢀⣤⣶⣿⣿⡿⠀⠀⠀⠀⠀⠀⠀⠀⠀⠀⠀⠀⠀⠀⠀⠀⠀⠀⠀⠀⠀⠀⠀⠀⠀⠈⢻⡇</a:t>
            </a:r>
            <a:br/>
            <a:r>
              <a:t>⣿⣿⣿⣿⣿⣿⣿⣿⣿⣿⣿⣿⣿⣿⣿⣿⣿⣿⣿⣿⣿⣿⣿⣿⣿⣿⣿⣿⣿⣿⣿⠀⠀⠀⠀⠀⠀⠂⠀⠀⠀⠀⠀⠀⠀⠀⠀⠀⠀⠀⠀⠀⠀⠀⠀⣠⣶⣿⣿⣿⣿⣿⠇⠀⠀⠀⠀⠀⠀⠀⠀⠀⠀⠀⠀⠀⠀⠀⠀⠀⠀⠀⠀⠀⠀⠀⠀⠀⠀⠀⠁</a:t>
            </a:r>
            <a:br/>
            <a:r>
              <a:t>⣿⣿⣿⣿⣿⣿⣿⣿⣿⣿⣿⣿⣿⣿⣿⣿⣿⣿⣿⣿⣿⣿⣿⣿⣿⣿⣿⣿⣿⣿⣿⡆⠀⠀⠀⠀⠀⠀⠀⠀⠀⠀⠀⠀⠀⠀⠀⠀⠀⠀⠀⠀⠀⣠⣾⣿⣿⣿⣿⣿⣿⡿⠀⠀⠀⠀⠀⠀⠀⠀⠀⠀⠀⠀⠀⠀⠀⠀⠀⠀⠀⠀⠀⠀⠀⠀⠀⠀⠀⠀⠀</a:t>
            </a:r>
            <a:br/>
            <a:r>
              <a:t>⣿⣿⣿⣿⣿⣿⣿⣿⣿⣿⣿⣿⣿⣿⣿⣿⣿⣿⣿⣿⣿⣿⣿⣿⣿⣿⣿⣿⣿⣿⣿⣇⠀⠀⠀⠀⠈⠀⠀⠀⠀⠀⠀⠀⠀⠀⠀⠀⠀⠀⠀⠀⠀⠙⣿⣿⣿⣿⣿⣿⣿⠃⠀⠀⠀⠀⠀⠀⠀⠀⠀⠀⠀⠀⠀⠀⠀⠀⠀⠀⠀⠀⠀⠀⠀⠀⠀⠀⠀⠀⠀</a:t>
            </a:r>
            <a:br/>
            <a:r>
              <a:t>⣿⣿⣿⣿⣿⣿⣿⣿⣿⣿⣿⣿⣿⣿⣿⣿⣿⣿⣿⣿⣿⣿⣿⣿⣿⣿⣿⣿⣿⣿⣿⣿⡄⠀⠀⢠⣾⣶⠂⠀⡀⠀⠀⠀⠀⠀⠀⠀⠀⠀⠀⠀⠀⠀⠘⣿⣿⣿⣿⣿⡏⠀⠀⠀⠀⠀⠀⠀⠀⠀⠀⠀⠀⠀⠀⠀⠀⠀⠀⠀⠀⠀⠀⠀⠀⠀⠀⠀⠀⠀⠀</a:t>
            </a:r>
            <a:br/>
            <a:r>
              <a:t>⣿⣿⣿⣿⣿⣿⣿⣿⣿⣿⣿⣿⣿⣿⣿⣿⣿⣿⣿⣿⣿⣿⣿⣿⣿⣿⣿⣿⣿⣿⣿⣿⣷⣀⣠⣿⣿⣿⣷⣞⠀⠀⠀⠀⠀⠀⠀⠀⠀⠀⠀⠀⠀⠀⠀⠈⢿⣿⣿⡿⠀⠀⠀⠀⠀⠀⠀⠀⠀⠀⠀⠀⠀⠀⠀⠀⠀⠀⠀⠀⠀⠀⠀⠀⠀⠀⠀⠀⠀⠀⠀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⣿⣿⣿⣿⣿⣿⣿⣿⣿⣿⣿⣿⣿⣿⣿⣿⣿⣿⣿⣿⣿⣿⣿⣿⣿⣿⣿⣿⣿⣿⣿⣿⣿⣿⣿⣿⣿⣿⣿⣿⠀⠀⠀⠀⠀⠀⠀⠀⠀⠀⠀⠀⠀⠀⠀⠀⠈⢿⣿⠃⠀⠀⠀⠀⠀⠀⠀⠀⠀⠀⠀⠀⠀⠀⠀⠀⠀⠀⠀⠀⠀⠀⠀⠀⠀⠀⠀⠀⠀⠀⠀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⣿⣿⣿⣿⣿⣿⣿⣿⣿⣿⣿⣿⣿⣿⣿⣿⣿⣿⣿⣿⣿⣿⣿⣿⣿⣿⣿⣿⣿⣿⣿⣿⣿⣿⣿⣿⣿⣿⣿⡏⠀⠀⠀⠀⠀⠀⠀⠀⠀⠀⠀⠀⠀⠀⠀⠀⠀⠈⠟⠀⠀⠀⠀⠀⠀⠀⠀⠀⠀⠀⠀⠀⠀⠀⠀⠀⠀⠀⠀⠀⠀⠀⠀⠀⠀⠀⠀⠀⠀⠀⠀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⣿⣿⣿⣿⣿⣿⣿⣿⣿⣿⣿⣿⣿⣿⣿⣿⣿⣿⣿⣿⣿⣿⣿⣿⣿⣿⣿⣿⣿⣿⣿⣿⣿⣿⣿⣿⣿⣿⣿⣿⣿⣿⣿⣿⣿⣿⣿⣿⣿⣿⣿⣿⣿⣿⣿⣿⣿⣿⣿⣿⣿⣿⣿⣿⣿⣿⣿⣿⣿⣿⣷⣿⠇⠀⠀⠀⠀⠀⠀⠀⠀⠀⠀⠀⠀⠀⠀⠀⠀⠀⠀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⣿⣿⣿⣿⣿⣿⣿⣿⣿⣿⣿⣿⣿⣿⣿⣿⣿⣿⣿⣿⣿⣿⣿⣿⣿⣿⣿⣿⣿⣿⣿⣿⣿⣿⣿⣿⣿⣿⣿⣿⣿⣿⣿⣿⣿⣿⣿⣿⣿⣿⣿⣿⣿⣿⣿⣿⣿⣿⣿⣿⣿⣿⣿⣿⣿⣿⣿⣿⣿⣿⡿⠋⠀⠀⠀⠀⠀⠀⠀⠀⠀⠀⠀⠀⠀⠀⠀⠀⠀⠀⠀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⣿⣿⣿⣿⣿⣿⣿⣿⣿⣿⣿⣿⣿⣿⣿⣿⣿⣿⣿⣿⣿⣿⣿⣿⣿⣿⣿⣿⣿⣿⣿⣿⣿⣿⣿⣿⣿⣿⣿⣿⣿⣿⣿⣿⣿⣿⣿⣿⣿⣿⣿⣿⣿⣿⣿⣿⣿⣿⣿⣿⣿⣿⣿⣿⣿⣿⣿⣿⡿⠋⠀⠀⠀⠀⠀⠀⠀⠀⠀⠀⠀⠀⠀⠀⠀⠀⠀⠀⠀⠀⠀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⣿⣿⣿⣿⣿⣿⣿⣿⣿⣿⣿⣿⣿⣿⣿⣿⣿⣿⣿⣿⣿⣿⣿⣿⣿⣿⣿⣿⣿⣿⣿⣿⣿⣿⣿⣿⣿⣿⣿⣿⣿⣿⣿⣿⣿⣿⣿⣿⣿⣿⣿⣿⣿⣿⣿⣿⣿⣿⣿⣿⣿⣿⣿⣿⣿⣿⡿⠋⠀⠀⠀⠀⠀⠀⠀⠀⠀⠀⠀⠀⠀⠀⠀⠀⠀⠀⠀⠀⠀⢀⠀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⣿⣿⣿⣿⣿⣿⣿⣿⣿⣿⣿⣿⣿⣿⣿⣿⣿⣿⣿⣿⣿⣿⣿⣿⣿⣿⣿⣿⣿⣿⣿⣿⣿⣿⣿⣿⣿⣿⣿⣿⣿⣿⣿⣿⣿⣿⣿⣿⣿⣿⣿⣿⣿⣿⣿⣿⣿⣿⣿⣿⣿⣿⣿⣿⣿⠟⠀⠀⠀⠀⠀⠀⠀⠀⠀⠀⠀⠀⠀⠀⠀⠀⠀⠀⠀⠀⠀⠀⣠⣼⡆</a:t>
            </a:r>
            <a:br/>
            <a:r>
              <a:t>⣿⣿⣿⣿⣿⣿⣿⣿⣿⣿⣿⣿⣿⣿⣿⣿⣿⣿⣿⣿⣿⣿⣿⣿⣿⣿⣿⣿⣿⣿⣿⣿⣿⣿⣿⣿⣿⣿⣿⣿⣿⣿⣿⣿⣿⣿⣿⣿⣿⣿⣿⣿⣿⣿⣿⣿⣿⣿⣿⣿⣿⣿⣿⡟⠁⠀⠀⠀⠀⠀⠀⠀⠀⠀⠀⠀⠀⠀⠀⠀⠀⠀⠀⠀⠀⠀⠀⠀⣻⣿⡇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⣿⣿⣿⣿⣿⣿⣿⣿⣿⣿⣿⣿⣿⣿⣿⣿⣿⣿⣿⣿⣿⣿⣿⣿⣿⣿⣿⣿⣿⣿⣿⣿⣿⣿⣿⣿⣿⣿⣿⣿⣿⣿⣿⣿⣿⣿⣿⣿⣿⣿⣿⣿⣿⣿⣿⣿⣿⣿⣿⣿⣿⣿⣿⡞⠀⠀⠀⠀⠀⠀⠀⠀⠀⠀⠀⠀⠀⠀⠀⠀⠀⠀⠀⠀⠀⠀⠀⠈⣿⣿⡇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⣿⣿⣿⣿⣿⣿⣿⣿⣿⣿⣿⣿⣿⣿⣿⣿⣿⣿⣿⣿⣿⣿⣿⣿⣿⣿⣿⣿⣿⣿⣿⣿⣿⣿⣿⣿⣿⣿⣿⣿⣿⣿⣿⣿⣿⣿⣿⣿⣿⣿⣿⣿⣿⣿⣿⣿⣿⣿⣿⣿⣿⣿⠏⠀⠀⠀⠀⠀⠀⠀⠀⠀⠀⠀⠀⠀⠀⠀⠀⠀⠀⠀⠀⠀⠀⡀⣤⣼⣿⣿⡇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⣿⣿⣿⣿⣿⣿⣿⣿⣿⣿⣿⣿⣿⣿⣿⣿⣿⣿⣿⣿⣿⣿⣿⣿⣿⣿⣿⣿⣿⣿⣿⣿⣿⣿⣿⣿⣿⣿⣿⣿⣿⣿⣿⣿⣿⣿⣿⣿⣿⣿⣿⣿⣿⣿⣿⣿⣿⣿⣿⣿⣿⣿⣾⠀⠀⠀⠀⠀⠀⠀⠀⠀⠀⠀⠀⠀⠀⠀⠀⠀⠀⠀⠀⢰⣿⣿⣿⣿⣿⣿⡇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⣿⣿⣿⣿⣿⣿⣿⣿⣿⣿⣿⣿⣿⣿⣿⣿⣿⣿⣿⣿⣿⣿⣿⣿⣿⣿⣿⣿⣿⣿⣿⣿⣿⣿⣿⣿⣿⣿⣿⣿⣿⣿⣿⣿⣿⣿⣿⣿⣿⣿⣿⣿⣿⣿⣿⣿⣿⣿⣿⣿⣿⣿⡇⠀⠀⠀⠀⠀⠀⠀⠀⠀⠀⠀⠀⠀⠀⠀⠀⠀⠀⠀⢠⣿⣿⣿⣿⣿⣿⣿⡇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⣿⣿⣿⣿⣿⣿⣿⣿⣿⣿⣿⣿⣿⣿⣿⣿⣿⣿⣿⣿⣿⣿⣿⣿⣿⣿⣿⣿⣿⣿⣿⣿⣿⣿⣿⣿⣿⣿⣿⣿⣿⣿⣿⣿⣿⣿⣿⣿⣿⣿⣿⣿⣿⣿⣿⣿⣿⣿⣿⣿⣿⣿⣧⠀⠀⠀⠀⠀⠀⠀⠀⠀⠀⠀⠀⠀⠀⠀⠀⠀⠀⠀⣼⣿⣿⣿⣿⣿⣿⣿⡇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⣿⣿⣿⣿⣿⣿⣿⣿⣿⣿⣿⣿⣿⣿⣿⣿⣿⣿⣿⣿⣿⣿⣿⣿⣿⣿⣿⣿⣿⣿⣿⣿⣿⣿⣿⣿⣿⣿⣿⣿⣿⣿⣿⣿⣿⣿⣿⣿⣿⣿⣿⣿⣿⣿⣿⣿⣿⣿⣿⣿⣿⣿⣿⡆⠀⠀⠀⠀⠀⠀⠀⠀⠀⠀⠀⠀⠀⠀⠀⠀⠀⠀⣿⣿⣿⣿⣿⣿⣿⣿⡇</a:t>
            </a:r>
            <a:br/>
            <a:r>
              <a:t>⣿⣿⣿⣿⣿⣿⣿⣿⣿⣿⣿⣿⣿⣿⣿⣿⣿⣿⣿⣿⣿⣿⣿⣿⣿⣿⣿⣿⣿⣿⣿⣿⣿⣿⣿⣿⠻⣿⢿⣿⣿⣿⣿⣿⣿⣿⣿⣿⣿⣿⣿⣿⣿⣿⣿⣿⣿⣿⣿⣿⣿⣿⣿⣿⠀⠀⠀⠀⠀⠀⠀⠀⠀⠀⠀⠀⠀⠀⠀⠀⠀⠀⣿⣿⣿⣿⣿⣿⣿⣿⡇</a:t>
            </a:r>
            <a:br/>
            <a:r>
              <a:t>⣿⣿⣿⣿⣿⣿⣿⣿⣿⣿⣿⣿⣿⣿⣿⣿⣿⣿⣿⣿⣿⣿⣿⣿⣿⣿⣿⣿⣿⣿⣿⣿⣿⣿⣿⣿⣧⠈⠀⠙⠻⣿⣿⣿⣿⣿⣿⣿⣿⣿⣿⣿⣿⣿⣿⣿⣿⣿⣿⣿⣿⣿⣿⠇⠀⠀⠀⠀⠀⠀⠀⠀⠀⠀⠀⠀⠀⠀⠀⠀⠀⠀⣿⣿⣿⣿⣿⣿⣿⣿⡇</a:t>
            </a:r>
            <a:br/>
            <a:r>
              <a:t>⣿⣿⣿⣿⣿⣿⣿⣿⣿⣿⣿⣿⣿⣿⣿⣿⣿⣿⣿⣿⣿⣿⣿⣿⣿⣿⣿⣿⣿⣿⣿⣿⣿⣿⡿⠋⠁⠀⠀⠀⠀⠻⣿⣿⣿⣿⣿⣿⣿⣿⣿⣿⣿⣿⣿⣿⣿⣿⣿⣿⣿⣿⡿⠀⠀⠀⠀⠀⠀⠀⠀⠀⠀⠀⠀⠀⠀⠀⠀⠀⠀⠀⣿⣿⣿⣿⣿⣿⣿⣿⡇</a:t>
            </a:r>
            <a:br/>
            <a:r>
              <a:t>⣿⣿⣿⣿⣿⣿⣿⣿⣿⣿⣿⣿⣿⣿⣿⣿⣿⣿⣿⣿⣿⣿⣿⣿⣿⣿⣿⣿⣿⣿⣿⣿⣿⡟⠀⠀⠀⠀⠀⠀⠀⠀⠈⣿⣿⣿⣿⣿⣿⣿⣿⣿⣿⣿⣿⣿⣿⣿⣿⣿⠟⠋⠀⠀⠀⠀⠀⠀⠀⠀⠀⠀⠀⠀⠀⠀⠀⠀⠀⠀⠀⠀⠉⢿⣿⣿⣿⣿⣿⣿⡇</a:t>
            </a:r>
            <a:br/>
            <a:r>
              <a:t>⣿⣿⣿⣿⣿⣿⣿⣿⣿⣿⣿⣿⣿⣿⣿⣿⣿⣿⣿⣿⣿⣿⣿⣿⣿⣿⣿⣿⣿⣿⣿⣿⣿⠃⠀⠀⠀⠀⠀⠀⠀⠠⣼⣿⣿⣿⣿⣿⣿⣿⣿⣿⣿⣿⣿⣿⣿⣿⠟⠁⠀⠀⠀⠀⠀⠀⠀⠀⠀⠀⠀⠀⠀⠀⠀⠀⠀⠀⠀⠀⠀⠀⠀⠸⣿⣿⣿⣿⣿⣿⡇</a:t>
            </a:r>
            <a:br/>
            <a:r>
              <a:t>⣿⣿⣿⣿⣿⣿⣿⣿⣿⣿⣿⣿⣿⣿⣿⣿⣿⣿⣿⣿⣿⣿⣿⣿⣿⣿⣿⣿⣿⣿⣿⣿⣿⠀⠀⠀⠀⠀⠀⠀⠀⢰⣿⣿⣿⣿⣿⣿⣿⣿⣿⣿⣿⣿⣿⣿⠟⠁⠀⠀⠀⠀⠀⠀⠀⠀⠀⠀⠀⠀⠀⠀⠀⠀⠀⠀⠀⠀⠀⠀⠀⠀⠀⠰⣿⣿⣿⣿⣿⣿⡇</a:t>
            </a:r>
            <a:br/>
            <a:r>
              <a:t>⣿⣿⣿⣿⣿⣿⣿⣿⣿⣿⣿⣿⣿⣿⣿⣿⣿⣿⣿⣿⣿⣿⣿⣿⣿⣿⣿⣿⣿⣿⣿⣿⣿⠀⠀⠀⠀⠀⠀⠀⠀⠀⠀⠿⣿⣿⣿⣿⣿⣿⣿⣿⣿⣿⠟⠁⠀⠀⠀⠀⠀⠀⠀⠀⠀⠀⠀⠀⠀⠀⠀⠀⠀⠀⠀⠀⠀⠀⠀⠀⠀⠀⠀⠀⠙⣿⣿⣿⣿⣿⡇</a:t>
            </a:r>
            <a:br/>
            <a:r>
              <a:t>⣿⣿⣿⣿⣿⣿⣿⣿⣿⣿⣿⣿⣿⣿⣿⣿⣿⣿⣿⣿⣿⣿⣿⣿⣿⣿⣿⣿⣿⣿⣿⣿⣿⠀⠀⠀⠀⠀⠀⠀⠀⠀⠀⠀⠀⠹⣿⣿⣿⣿⣿⡿⠟⠁⠀⠀⠀⠀⠀⠀⠀⠀⠀⠀⠀⠀⠀⠀⠀⠀⠀⠀⠀⠀⠀⠀⠀⠀⠀⠀⠀⠀⠀⠀⠀⠈⢿⣿⣿⣿⡇</a:t>
            </a:r>
            <a:br/>
            <a:r>
              <a:t>⣿⣿⣿⣿⣿⣿⣿⣿⣿⣿⣿⣿⣿⣿⣿⣿⣿⣿⣿⣿⣿⣿⣿⣿⣿⣿⣿⣿⣿⣿⣿⣿⡿⠀⠀⠀⠀⠀⠀⠀⠀⠀⠀⠀⠀⠀⠈⠛⠛⠛⠉⠀⠀⠀⠀⠀⠀⠀⠀⠀⠀⠀⠀⠀⠀⠀⠀⠀⠀⠀⠀⠀⠀⠀⠀⠀⠀⠀⠀⠀⠀⠀⠀⠀⠀⠀⠀⠹⣿⣿⡇</a:t>
            </a:r>
            <a:br/>
            <a:r>
              <a:t>⣿⣿⣿⣿⣿⣿⣿⣿⣿⣿⣿⣿⣿⣿⣿⣿⣿⣿⣿⣿⣿⣿⣿⣿⣿⣿⣿⣿⣿⣿⣿⣿⡇⠀⠀⠀⠀⠀⠀⠀⠀⠀⠀⠀⠀⠀⠀⠀⠀⠀⠀⠀⠀⠀⠀⠀⠀⠀⠀⠀⠀⠀⣀⣴⠆⠀⠀⠀⠀⠀⠀⠀⠀⠀⠀⠀⠀⠀⠀⠀⠀⠀⠀⠀⠀⠀⠀⠀⠘⢿⡇</a:t>
            </a:r>
            <a:br/>
            <a:r>
              <a:t>⣿⣿⣿⣿⣿⣿⣿⣿⣿⣿⣿⣿⣿⣿⣿⣿⣿⣿⣿⣿⣿⣿⣿⣿⣿⣿⣿⣿⣿⣿⣿⣿⠀⠀⠀⠀⠀⠀⠀⠀⠀⠀⠀⠀⠀⠀⠀⠀⠀⠀⠀⠀⠀⠀⠀⠀⠀⠀⠀⣀⣴⣿⣿⣿⠀⠀⠀⠀⠀⠀⠀⠀⠀⠀⠀⠀⠀⠀⠀⠀⠀⠀⠀⠀⠀⠀⠀⠀⠀⠈⠃</a:t>
            </a:r>
            <a:br/>
            <a:r>
              <a:t>⣿⣿⣿⣿⣿⣿⣿⣿⣿⣿⣿⣿⣿⣿⣿⣿⣿⣿⣿⣿⣿⣿⣿⣿⣿⣿⣿⣿⣿⣿⣿⣿⠀⠀⠀⠀⠀⠀⠀⠀⠀⠀⠀⠀⠀⠀⠀⠀⠀⠀⠀⠀⠀⠀⠀⠀⣀⣴⣿⣿⣿⣿⣿⡇⠀⠀⠀⠀⠀⠀⠀⠀⠀⠀⠀⠀⠀⠀⠀⠀⠀⠀⠀⠀⠀⠀⠀⠀⠀⠀⠀</a:t>
            </a:r>
            <a:br/>
            <a:r>
              <a:t>⣿⣿⣿⣿⣿⣿⣿⣿⣿⣿⣿⣿⣿⣿⣿⣿⣿⣿⣿⣿⣿⣿⣿⣿⣿⣿⣿⣿⣿⣿⣿⣿⡀⠀⠀⠀⠀⠀⠀⠀⠀⠀⠀⠀⠀⠀⠀⠀⠀⠀⠀⠀⠀⠀⢀⣾⣿⣿⣿⣿⣿⣿⣿⠀⠀⠀⠀⠀⠀⠀⠀⠀⠀⠀⠀⠀⠀⠀⠀⠀⠀⠀⠀⠀⠀⠀⠀⠀⠀⠀⠀</a:t>
            </a:r>
            <a:br/>
            <a:r>
              <a:t>⣿⣿⣿⣿⣿⣿⣿⣿⣿⣿⣿⣿⣿⣿⣿⣿⣿⣿⣿⣿⣿⣿⣿⣿⣿⣿⣿⣿⣿⣿⣿⣿⡇⠀⠀⠀⠀⠀⠀⠀⠀⠀⠀⠀⠀⠀⠀⠀⠀⠀⠀⠀⠀⠀⠹⣿⣿⣿⣿⣿⣿⣿⠇⠀⠀⠀⠀⠀⠀⠀⠀⠀⠀⠀⠀⠀⠀⠀⠀⠀⠀⠀⠀⠀⠀⠀⠀⠀⠀⠀⠀</a:t>
            </a:r>
            <a:br/>
            <a:r>
              <a:t>⣿⣿⣿⣿⣿⣿⣿⣿⣿⣿⣿⣿⣿⣿⣿⣿⣿⣿⣿⣿⣿⣿⣿⣿⣿⣿⣿⣿⣿⣿⣿⣿⣷⠀⠀⠀⠀⣀⣀⡀⠀⠀⠀⠀⠀⠀⠀⠀⠀⠀⠀⠀⠀⠀⠀⠘⣿⣿⣿⣿⣿⡟⠀⠀⠀⠀⠀⠀⠀⠀⠀⠀⠀⠀⠀⠀⠀⠀⠀⠀⠀⠀⠀⠀⠀⠀⠀⠀⠀⠀⠀</a:t>
            </a:r>
            <a:br/>
            <a:r>
              <a:t>⣿⣿⣿⣿⣿⣿⣿⣿⣿⣿⣿⣿⣿⣿⣿⣿⣿⣿⣿⣿⣿⣿⣿⣿⣿⣿⣿⣿⣿⣿⣿⣿⣿⣆⠀⠀⣴⣿⣿⣀⣠⠂⠀⠀⠀⠀⠀⠀⠀⠀⠀⠀⠀⠀⠀⠀⠈⢿⣿⣿⣿⠁⠀⠀⠀⠀⠀⠀⠀⠀⠀⠀⠀⠀⠀⠀⠀⠀⠀⠀⠀⠀⠀⠀⠀⠀⠀⠀⠀⠀⠀</a:t>
            </a:r>
            <a:br/>
            <a:r>
              <a:t>⣿⣿⣿⣿⣿⣿⣿⣿⣿⣿⣿⣿⣿⣿⣿⣿⣿⣿⣿⣿⣿⣿⣿⣿⣿⣿⣿⣿⣿⣿⣿⣿⣿⣿⣶⣾⣿⣿⣿⣿⣿⠀⠀⠀⠀⠀⠀⠀⠀⠀⠀⠀⠀⠀⠀⠀⠀⠀⢻⣿⠇⠀⠀⠀⠀⠀⠀⠀⠀⠀⠀⠀⠀⠀⠀⠀⠀⠀⠀⠀⠀⠀⠀⠀⠀⠀⠀⠀⠀⠀⠀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⣿⣿⣿⣿⣿⣿⣿⣿⣿⣿⣿⣿⣿⣿⣿⣿⣿⣿⣿⣿⣿⣿⣿⣿⣿⣿⣿⣿⣿⣿⣿⣿⣿⣿⣿⣿⣿⣿⣿⣿⣿⠀⠀⠀⠀⠀⠀⠀⠀⠀⠀⠀⠀⠀⠀⠀⠀⠀⠀⠛⠀⠀⠀⠀⠀⠀⠀⠀⠀⠀⠀⠀⠀⠀⠀⠀⠀⠀⠀⠀⠀⠀⠀⠀⠀⠀⠀⠀⠀⠀⠀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⣿⣿⣿⣿⣿⣿⣿⣿⣿⣿⣿⣿⣿⣿⣿⣿⣿⣿⣿⣿⣿⣿⣿⣿⣿⣿⣿⣿⣿⣿⣿⣿⣿⣿⣿⣿⣿⣿⣿⣿⡏⠀⠀⠀⠀⠀⠀⠀⠀⠀⠀⠀⠀⠀⠀⠀⠀⠀⠀⠀⠀⠀⠀⠀⠀⠀⠀⠀⠀⠀⠀⠀⠀⠀⠀⠀⠀⠀⠀⠀⠀⠀⠀⠀⠀⠀⠀⠀⠀⠀⠀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⣿⣿⣿⣿⣿⣿⣿⣿⣿⣿⣿⣿⣿⣿⣿⣿⣿⣿⣿⣿⣿⣿⣿⣿⣿⣿⣿⣿⣿⣿⣿⣿⣿⣿⣿⣿⣿⣿⣿⣿⣿⣿⣿⣿⣿⣿⣿⣿⣿⣿⣿⣿⣿⣿⣿⣿⣿⣿⣿⣿⣿⣿⣿⣿⣿⣿⣿⣿⣿⣿⣿⠟⠁⠀⠀⠀⠀⠀⠀⠀⠀⠀⠀⠀⠀⠀⠀⠀⠀⠀⠀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⣿⣿⣿⣿⣿⣿⣿⣿⣿⣿⣿⣿⣿⣿⣿⣿⣿⣿⣿⣿⣿⣿⣿⣿⣿⣿⣿⣿⣿⣿⣿⣿⣿⣿⣿⣿⣿⣿⣿⣿⣿⣿⣿⣿⣿⣿⣿⣿⣿⣿⣿⣿⣿⣿⣿⣿⣿⣿⣿⣿⣿⣿⣿⣿⣿⣿⣿⣿⣿⡿⠋⠀⠀⠀⠀⠀⠀⠀⠀⠀⠀⠀⠀⠀⠀⠀⠀⠀⠀⠀⠀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⣿⣿⣿⣿⣿⣿⣿⣿⣿⣿⣿⣿⣿⣿⣿⣿⣿⣿⣿⣿⣿⣿⣿⣿⣿⣿⣿⣿⣿⣿⣿⣿⣿⣿⣿⣿⣿⣿⣿⣿⣿⣿⣿⣿⣿⣿⣿⣿⣿⣿⣿⣿⣿⣿⣿⣿⣿⣿⣿⣿⣿⣿⣿⣿⣿⣿⣿⡿⠋⠀⠀⠀⠀⠀⠀⠀⠀⠀⠀⠀⠀⠀⠀⠀⠀⠀⠀⠀⠀⠀⠀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⣿⣿⣿⣿⣿⣿⣿⣿⣿⣿⣿⣿⣿⣿⣿⣿⣿⣿⣿⣿⣿⣿⣿⣿⣿⣿⣿⣿⣿⣿⣿⣿⣿⣿⣿⣿⣿⣿⣿⣿⣿⣿⣿⣿⣿⣿⣿⣿⣿⣿⣿⣿⣿⣿⣿⣿⣿⣿⣿⣿⣿⣿⣿⣿⣿⣿⠏⠀⠀⠀⠀⠀⠀⠀⠀⠀⠀⠀⠀⠀⠀⠀⠀⠀⠀⠀⠀⠀⠀⠀⠀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⣿⣿⣿⣿⣿⣿⣿⣿⣿⣿⣿⣿⣿⣿⣿⣿⣿⣿⣿⣿⣿⣿⣿⣿⣿⣿⣿⣿⣿⣿⣿⣿⣿⣿⣿⣿⣿⣿⣿⣿⣿⣿⣿⣿⣿⣿⣿⣿⣿⣿⣿⣿⣿⣿⣿⣿⣿⣿⣿⣿⣿⣿⣿⣿⣿⣧⠄⠀⠀⠀⠀⠀⠀⠀⠀⠀⠀⠀⠀⠀⠀⠀⠀⠀⠀⠀⠀⠀⠀⠀⡀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⣿⣿⣿⣿⣿⣿⣿⣿⣿⣿⣿⣿⣿⣿⣿⣿⣿⣿⣿⣿⣿⣿⣿⣿⣿⣿⣿⣿⣿⣿⣿⣿⣿⣿⣿⣿⣿⣿⣿⣿⣿⣿⣿⣿⣿⣿⣿⣿⣿⣿⣿⣿⣿⣿⣿⣿⣿⣿⣿⣿⣿⣿⣿⣿⣿⠃⠀⠀⠀⠀⠀⠀⠀⠀⠀⠀⠀⠀⠀⠀⠀⠀⠀⠀⠀⠀⠀⠀⢀⣠⡇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⣿⣿⣿⣿⣿⣿⣿⣿⣿⣿⣿⣿⣿⣿⣿⣿⣿⣿⣿⣿⣿⣿⣿⣿⣿⣿⣿⣿⣿⣿⣿⣿⣿⣿⣿⣿⣿⣿⣿⣿⣿⣿⣿⣿⣿⣿⣿⣿⣿⣿⣿⣿⣿⣿⣿⣿⣿⣿⣿⣿⣿⣿⣿⣿⣷⠅⠀⠀⠀⠀⠀⠀⠀⠀⠀⠀⠀⠀⠀⠀⠀⠀⠀⠀⠀⠀⣶⣷⣿⣿⡇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⣿⣿⣿⣿⣿⣿⣿⣿⣿⣿⣿⣿⣿⣿⣿⣿⣿⣿⣿⣿⣿⣿⣿⣿⣿⣿⣿⣿⣿⣿⣿⣿⣿⣿⣿⣿⣿⣿⣿⣿⣿⣿⣿⣿⣿⣿⣿⣿⣿⣿⣿⣿⣿⣿⣿⣿⣿⣿⣿⣿⣿⣿⣿⣿⡿⠀⠀⠀⠀⠀⠀⠀⠀⠀⠀⠀⠀⠀⠀⠀⠀⠀⠀⠀⠀⢸⣿⣿⣿⣿⡇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⣿⣿⣿⣿⣿⣿⣿⣿⣿⣿⣿⣿⣿⣿⣿⣿⣿⣿⣿⣿⣿⣿⣿⣿⣿⣿⣿⣿⣿⣿⣿⣿⣿⣿⣿⣿⣿⣿⣿⣿⣿⣿⣿⣿⣿⣿⣿⣿⣿⣿⣿⣿⣿⣿⣿⣿⣿⣿⣿⣿⣿⣿⣿⣿⡇⠀⠀⠀⠀⠀⠀⠀⠀⠀⠀⠀⠀⠀⠀⠀⠀⠀⠀⠀⠀⣾⣿⣿⣿⣿⡇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⣿⣿⣿⣿⣿⣿⣿⣿⣿⣿⣿⣿⣿⣿⣿⣿⣿⣿⣿⣿⣿⣿⣿⣿⣿⣿⣿⣿⣿⣿⣿⣿⣿⣿⣿⣿⣿⣿⣿⣿⣿⣿⣿⣿⣿⣿⣿⣿⣿⣿⣿⣿⣿⣿⣿⣿⣿⣿⣿⣿⣿⣿⣿⣿⣧⠀⠀⠀⠀⠀⠀⠀⠀⠀⠀⠀⠀⠀⠀⠀⠀⠀⠀⠀⢰⣿⣿⣿⣿⣿⡇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⣿⣿⣿⣿⣿⣿⣿⣿⣿⣿⣿⣿⣿⣿⣿⣿⣿⣿⣿⣿⣿⣿⣿⣿⣿⣿⣿⣿⣿⣿⣿⣿⣿⣿⣿⣿⣿⣿⣿⣿⣿⣿⣿⣿⣿⣿⣿⣿⣿⣿⣿⣿⣿⣿⣿⣿⣿⣿⣿⣿⣿⣿⣿⣿⣿⡄⠀⠀⠀⠀⠀⠀⠀⠀⠀⠀⠀⠀⠀⠀⠀⠀⠀⠀⣸⣿⣿⣿⣿⣿⡇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⣿⣿⣿⣿⣿⣿⣿⣿⣿⣿⣿⣿⣿⣿⣿⣿⣿⣿⣿⣿⣿⣿⣿⣿⣿⣿⣿⣿⣿⣿⣿⣿⣿⣿⣿⣿⣿⣿⣿⣿⣿⣿⣿⣿⣿⣿⣿⣿⣿⣿⣿⣿⣿⣿⣿⣿⣿⣿⣿⣿⣿⣿⣿⣿⣿⣿⠀⠀⠀⠀⠀⠀⠀⠀⠀⠀⠀⠀⠀⠀⠀⠀⠀⠀⣿⣿⣿⣿⣿⣿⡇</a:t>
            </a:r>
            <a:br/>
            <a:r>
              <a:t>⣿⣿⣿⣿⣿⣿⣿⣿⣿⣿⣿⣿⣿⣿⣿⣿⣿⣿⣿⣿⣿⣿⣿⣿⣿⣿⣿⣿⣿⣿⣿⣿⣿⣿⣿⣿⣿⢿⣿⡿⣿⣿⣿⣿⣿⣿⣿⣿⣿⣿⣿⣿⣿⣿⣿⣿⣿⣿⣿⣿⣿⣿⣿⣿⣿⡏⠀⠀⠀⠀⠀⠀⠀⠀⠀⠀⠀⠀⠀⠀⠀⠀⠀⠀⢻⣿⣿⣿⣿⣿⡇</a:t>
            </a:r>
            <a:br/>
            <a:r>
              <a:t>⣿⣿⣿⣿⣿⣿⣿⣿⣿⣿⣿⣿⣿⣿⣿⣿⣿⣿⣿⣿⣿⣿⣿⣿⣿⣿⣿⣿⣿⣿⣿⣿⣿⣿⣿⣿⣿⣆⠉⠃⠀⠻⣿⣿⣿⣿⣿⣿⣿⣿⣿⣿⣿⣿⣿⣿⣿⣿⣿⣿⣿⣿⣿⣿⣿⠀⠀⠀⠀⠀⠀⠀⠀⠀⠀⠀⠀⠀⠀⠀⠀⠀⠀⠀⢸⣿⣿⣿⣿⣿⡇</a:t>
            </a:r>
            <a:br/>
            <a:r>
              <a:t>⣿⣿⣿⣿⣿⣿⣿⣿⣿⣿⣿⣿⣿⣿⣿⣿⣿⣿⣿⣿⣿⣿⣿⣿⣿⣿⣿⣿⣿⣿⣿⣿⣿⣿⣿⣿⠟⠋⠀⠀⠀⠀⠙⣿⣿⣿⣿⣿⣿⣿⣿⣿⣿⣿⣿⣿⣿⣿⣿⣿⣿⣿⣿⠟⠃⠀⠀⠀⠀⠀⠀⠀⠀⠀⠀⠀⠀⠀⠀⠀⠀⠀⠀⠀⠘⢻⣿⣿⣿⣿⡇</a:t>
            </a:r>
            <a:br/>
            <a:r>
              <a:t>⣿⣿⣿⣿⣿⣿⣿⣿⣿⣿⣿⣿⣿⣿⣿⣿⣿⣿⣿⣿⣿⣿⣿⣿⣿⣿⣿⣿⣿⣿⣿⣿⣿⣿⣿⠋⠀⠀⠀⠀⠀⠀⠀⠈⣻⣿⣿⣿⣿⣿⣿⣿⣿⣿⣿⣿⣿⣿⣿⣿⣿⠟⠁⠀⠀⠀⠀⠀⠀⠀⠀⠀⠀⠀⠀⠀⠀⠀⠀⠀⠀⠀⠀⠀⠀⠀⣿⣿⣿⣿⡇</a:t>
            </a:r>
            <a:br/>
            <a:r>
              <a:t>⣿⣿⣿⣿⣿⣿⣿⣿⣿⣿⣿⣿⣿⣿⣿⣿⣿⣿⣿⣿⣿⣿⣿⣿⣿⣿⣿⣿⣿⣿⣿⣿⣿⣿⡏⠀⠀⠀⠀⠀⠀⠀⠀⣠⣿⣿⣿⣿⣿⣿⣿⣿⣿⣿⣿⣿⣿⣿⣿⠟⠁⠀⠀⠀⠀⠀⠀⠀⠀⠀⠀⠀⠀⠀⠀⠀⠀⠀⠀⠀⠀⠀⠀⠀⠀⠀⣿⣿⣿⣿⡇</a:t>
            </a:r>
            <a:br/>
            <a:r>
              <a:t>⣿⣿⣿⣿⣿⣿⣿⣿⣿⣿⣿⣿⣿⣿⣿⣿⣿⣿⣿⣿⣿⣿⣿⣿⣿⣿⣿⣿⣿⣿⣿⣿⣿⣿⡇⠀⠀⠀⠀⠀⠀⠀⠀⠾⣿⣿⣿⣿⣿⣿⣿⣿⣿⣿⣿⣿⣿⠟⠁⠀⠀⠀⠀⠀⠀⠀⠀⠀⠀⠀⠀⠀⠀⠀⠀⠀⠀⠀⠀⠀⠀⠀⠀⠀⠀⠀⠈⢿⣿⣿⡇</a:t>
            </a:r>
            <a:br/>
            <a:r>
              <a:t>⣿⣿⣿⣿⣿⣿⣿⣿⣿⣿⣿⣿⣿⣿⣿⣿⣿⣿⣿⣿⣿⣿⣿⣿⣿⣿⣿⣿⣿⣿⣿⣿⣿⣿⡇⠀⠀⠀⠀⠀⠀⠀⠀⠀⠐⢿⣿⣿⣿⣿⣿⣿⣿⣿⡿⠋⠁⠀⠀⠀⠀⠀⠀⠀⠀⠀⠀⠀⠀⠀⠀⠀⠀⠀⠀⠀⠀⠀⠀⠀⠀⠀⠀⠀⠀⠀⠀⠀⠻⣿⡇</a:t>
            </a:r>
            <a:br/>
            <a:r>
              <a:t>⣿⣿⣿⣿⣿⣿⣿⣿⣿⣿⣿⣿⣿⣿⣿⣿⣿⣿⣿⣿⣿⣿⣿⣿⣿⣿⣿⣿⣿⣿⣿⣿⣿⣿⡇⠀⠀⠀⠀⠀⠀⠀⠀⠀⠀⠀⠈⠻⣿⣿⡿⠿⠛⠋⠀⠀⠀⠀⠀⠀⠀⠀⠀⠀⠀⠀⠀⠀⠀⠀⠀⠀⠀⠀⠀⠀⠀⠀⠀⠀⠀⠀⠀⠀⠀⠀⠀⠀⠀⠙⠇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⣿⣿⣿⣿⣿⣿⣿⣿⣿⣿⣿⣿⣿⣿⣿⣿⣿⣿⣿⣿⣿⣿⣿⣿⣿⣿⣿⣿⣿⣿⣿⣿⣿⣿⡇⠀⠀⠀⠀⠀⠀⠀⠀⠀⠀⠀⠀⠀⠀⠀⠀⠀⠀⠀⠀⠀⠀⠀⠀⠀⠀⠀⠀⠀⠀⣠⡄⠀⠀⠀⠀⠀⠀⠀⠀⠀⠀⠀⠀⠀⠀⠀⠀⠀⠀⠀⠀⠀⠀⠀⠀</a:t>
            </a:r>
            <a:br/>
            <a:r>
              <a:t>⣿⣿⣿⣿⣿⣿⣿⣿⣿⣿⣿⣿⣿⣿⣿⣿⣿⣿⣿⣿⣿⣿⣿⣿⣿⣿⣿⣿⣿⣿⣿⣿⣿⣿⠃⠀⠀⠀⠀⠀⠀⠀⠀⠀⠀⠀⠀⠀⠀⠀⠀⠀⠀⠀⠀⠀⠀⠀⠀⠀⠀⠀⣠⣴⣿⣿⠃⠀⠀⠀⠀⠀⠀⠀⠀⠀⠀⠀⠀⠀⠀⠀⠀⠀⠀⠀⠀⠀⠀⠀⠀</a:t>
            </a:r>
            <a:br/>
            <a:r>
              <a:t>⣿⣿⣿⣿⣿⣿⣿⣿⣿⣿⣿⣿⣿⣿⣿⣿⣿⣿⣿⣿⣿⣿⣿⣿⣿⣿⣿⣿⣿⣿⣿⣿⣿⣿⠀⠀⠀⠀⠀⠀⠀⠀⠀⠀⠀⠀⠀⠀⠀⠀⠀⠀⠀⠀⠀⠀⠀⠀⠀⣠⣴⣿⣿⣿⣿⡿⠀⠀⠀⠀⠀⠀⠀⠀⠀⠀⠀⠀⠀⠀⠀⠀⠀⠀⠀⠀⠀⠀⠀⠀⠀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⣿⣿⣿⣿⣿⣿⣿⣿⣿⣿⣿⣿⣿⣿⣿⣿⣿⣿⣿⣿⣿⣿⣿⣿⣿⣿⣿⣿⣿⣿⣿⣿⣿⡇⠀⠀⠀⠀⠀⠀⠀⠀⠀⠀⠀⠀⠀⠀⠀⠀⠀⠀⠀⠀⠀⠀⠀⢠⣾⣿⣿⣿⣿⣿⣿⠃⠀⠀⠀⠀⠀⠀⠀⠀⠀⠀⠀⠀⠀⠀⠀⠀⠀⠀⠀⠀⠀⠀⠀⠀⠀</a:t>
            </a:r>
            <a:br/>
            <a:r>
              <a:t>⣿⣿⣿⣿⣿⣿⣿⣿⣿⣿⣿⣿⣿⣿⣿⣿⣿⣿⣿⣿⣿⣿⣿⣿⣿⣿⣿⣿⣿⣿⣿⣿⣿⣿⠀⠀⠀⠀⠀⠀⠀⠀⠀⠀⠀⠀⠀⠀⠀⠀⠀⠀⠀⠀⠀⠀⢴⣿⣿⣿⣿⣿⣿⣿⡟⠀⠀⠀⠀⠀⠀⠀⠀⠀⠀⠀⠀⠀⠀⠀⠀⠀⠀⠀⠀⠀⠀⠀⠀⠀⠀</a:t>
            </a:r>
            <a:br/>
            <a:r>
              <a:t>⣿⣿⣿⣿⣿⣿⣿⣿⣿⣿⣿⣿⣿⣿⣿⣿⣿⣿⣿⣿⣿⣿⣿⣿⣿⣿⣿⣿⣿⣿⣿⣿⣿⣿⡀⠀⠀⠀⠀⢀⠀⠀⠀⠀⠀⠀⠀⠀⠀⠀⠀⠀⠀⠀⠀⠀⠈⢻⣿⣿⣿⣿⣿⣿⠁⠀⠀⠀⠀⠀⠀⠀⠀⠀⠀⠀⠀⠀⠀⠀⠀⠀⠀⠀⠀⠀⠀⠀⠀⠀⠀</a:t>
            </a:r>
            <a:br/>
            <a:r>
              <a:t>⣿⣿⣿⣿⣿⣿⣿⣿⣿⣿⣿⣿⣿⣿⣿⣿⣿⣿⣿⣿⣿⣿⣿⣿⣿⣿⣿⣿⣿⣿⣿⣿⣿⣿⡇⠀⠀⠀⠀⢸⣠⡄⠁⠀⠀⠀⠀⠀⠀⠀⠀⠀⠀⠀⠀⠀⠀⠀⠙⣿⣿⣿⣿⠇⠀⠀⠀⠀⠀⠀⠀⠀⠀⠀⠀⠀⠀⠀⠀⠀⠀⠀⠀⠀⠀⠀⠀⠀⠀⠀⠀</a:t>
            </a:r>
            <a:br/>
            <a:r>
              <a:t>⣿⣿⣿⣿⣿⣿⣿⣿⣿⣿⣿⣿⣿⣿⣿⣿⣿⣿⣿⣿⣿⣿⣿⣿⣿⣿⣿⣿⣿⣿⣿⣿⣿⣿⣿⡀⠀⠀⣠⣾⣿⣇⣤⡎⠀⠀⠀⠀⠀⠀⠀⠀⠀⠀⠀⠀⠀⠀⠀⠈⢻⣿⡟⠀⠀⠀⠀⠀⠀⠀⠀⠀⠀⠀⠀⠀⠀⠀⠀⠀⠀⠀⠀⠀⠀⠀⠀⠀⠀⠀⠀</a:t>
            </a:r>
            <a:br/>
            <a:r>
              <a:t>⣿⣿⣿⣿⣿⣿⣿⣿⣿⣿⣿⣿⣿⣿⣿⣿⣿⣿⣿⣿⣿⣿⣿⣿⣿⣿⣿⣿⣿⣿⣿⣿⣿⣿⣿⣿⣶⣴⣿⣿⣿⣿⣿⡇⠀⠀⠀⠀⠀⠀⠀⠀⠀⠀⠀⠀⠀⠀⠀⠀⠀⠹⠁⠀⠀⠀⠀⠀⠀⠀⠀⠀⠀⠀⠀⠀⠀⠀⠀⠀⠀⠀⠀⠀⠀⠀⠀⠀⠀⠀⠀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⣿⣿⣿⣿⣿⣿⣿⣿⣿⣿⣿⣿⣿⣿⣿⣿⣿⣿⣿⣿⣿⣿⣿⣿⣿⣿⣿⣿⣿⣿⣿⣿⣿⣿⣿⣿⣿⣿⣿⣿⣿⣿⣿⣿⣿⣿⣿⣿⣿⣿⣿⣿⣿⣿⣿⣿⣿⣿⣿⣿⣿⣿⣿⣿⣿⣿⣿⣿⣿⣿⡿⠋⠀⠀⠀⠀⠀⠀⠀⠀⠀⠀⠀⠀⠀⠀⠀⠀⠀⠀⠀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⣿⣿⣿⣿⣿⣿⣿⣿⣿⣿⣿⣿⣿⣿⣿⣿⣿⣿⣿⣿⣿⣿⣿⣿⣿⣿⣿⣿⣿⣿⣿⣿⣿⣿⣿⣿⣿⣿⣿⣿⣿⣿⣿⣿⣿⣿⣿⣿⣿⣿⣿⣿⣿⣿⣿⣿⣿⣿⣿⣿⣿⣿⣿⣿⣿⣿⣿⣿⣿⠋⠀⠀⠀⠀⠀⠀⠀⠀⠀⠀⠀⠀⠀⠀⠀⠀⠀⠀⠀⠀⠀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⣿⣿⣿⣿⣿⣿⣿⣿⣿⣿⣿⣿⣿⣿⣿⣿⣿⣿⣿⣿⣿⣿⣿⣿⣿⣿⣿⣿⣿⣿⣿⣿⣿⣿⣿⣿⣿⣿⣿⣿⣿⣿⣿⣿⣿⣿⣿⣿⣿⣿⣿⣿⣿⣿⣿⣿⣿⣿⣿⣿⣿⣿⣿⣿⣿⣿⣯⠄⠀⠀⠀⠀⠀⠀⠀⠀⠀⠀⠀⠀⠀⠀⠀⠀⠀⠀⠀⠀⠀⠀⠀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⣿⣿⣿⣿⣿⣿⣿⣿⣿⣿⣿⣿⣿⣿⣿⣿⣿⣿⣿⣿⣿⣿⣿⣿⣿⣿⣿⣿⣿⣿⣿⣿⣿⣿⣿⣿⣿⣿⣿⣿⣿⣿⣿⣿⣿⣿⣿⣿⣿⣿⣿⣿⣿⣿⣿⣿⣿⣿⣿⣿⣿⣿⣿⣿⣿⣿⠏⠀⠀⠀⠀⠀⠀⠀⠀⠀⠀⠀⠀⠀⠀⠀⠀⠀⠀⠀⠀⠀⠀⢀⡀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⣿⣿⣿⣿⣿⣿⣿⣿⣿⣿⣿⣿⣿⣿⣿⣿⣿⣿⣿⣿⣿⣿⣿⣿⣿⣿⣿⣿⣿⣿⣿⣿⣿⣿⣿⣿⣿⣿⣿⣿⣿⣿⣿⣿⣿⣿⣿⣿⣿⣿⣿⣿⣿⣿⣿⣿⣿⣿⣿⣿⣿⣿⣿⣿⣿⣯⡆⠀⠀⠀⠀⠀⠀⠀⠀⠀⠀⠀⠀⠀⠀⠀⠀⠀⠀⠀⠀⣶⣾⣿⡇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⣿⣿⣿⣿⣿⣿⣿⣿⣿⣿⣿⣿⣿⣿⣿⣿⣿⣿⣿⣿⣿⣿⣿⣿⣿⣿⣿⣿⣿⣿⣿⣿⣿⣿⣿⣿⣿⣿⣿⣿⣿⣿⣿⣿⣿⣿⣿⣿⣿⣿⣿⣿⣿⣿⣿⣿⣿⣿⣿⣿⣿⣿⣿⣿⣿⣿⠀⠀⠀⠀⠀⠀⠀⠀⠀⠀⠀⠀⠀⠀⠀⠀⠀⠀⠀⠀⢀⣿⣿⣿⡇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⣿⣿⣿⣿⣿⣿⣿⣿⣿⣿⣿⣿⣿⣿⣿⣿⣿⣿⣿⣿⣿⣿⣿⣿⣿⣿⣿⣿⣿⣿⣿⣿⣿⣿⣿⣿⣿⣿⣿⣿⣿⣿⣿⣿⣿⣿⣿⣿⣿⣿⣿⣿⣿⣿⣿⣿⣿⣿⣿⣿⣿⣿⣿⣿⣿⡏⠀⠀⠀⠀⠀⠀⠀⠀⠀⠀⠀⠀⠀⠀⠀⠀⠀⠀⠀⠀⣸⣿⣿⣿⡇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⣿⣿⣿⣿⣿⣿⣿⣿⣿⣿⣿⣿⣿⣿⣿⣿⣿⣿⣿⣿⣿⣿⣿⣿⣿⣿⣿⣿⣿⣿⣿⣿⣿⣿⣿⣿⣿⣿⣿⣿⣿⣿⣿⣿⣿⣿⣿⣿⣿⣿⣿⣿⣿⣿⣿⣿⣿⣿⣿⣿⣿⣿⣿⣿⣿⣷⠀⠀⠀⠀⠀⠀⠀⠀⠀⠀⠀⠀⠀⠀⠀⠀⠀⠀⠀⠀⣿⣿⣿⣿⡇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⣿⣿⣿⣿⣿⣿⣿⣿⣿⣿⣿⣿⣿⣿⣿⣿⣿⣿⣿⣿⣿⣿⣿⣿⣿⣿⣿⣿⣿⣿⣿⣿⣿⣿⣿⣿⣿⣿⣿⣿⣿⣿⣿⣿⣿⣿⣿⣿⣿⣿⣿⣿⣿⣿⣿⣿⣿⣿⣿⣿⣿⣿⣿⣿⣿⣿⡆⠀⠀⠀⠀⠀⠀⠀⠀⠀⠀⠀⠀⠀⠀⠀⠀⠀⠀⢸⣿⣿⣿⣿⡇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⣿⣿⣿⣿⣿⣿⣿⣿⣿⣿⣿⣿⣿⣿⣿⣿⣿⣿⣿⣿⣿⣿⣿⣿⣿⣿⣿⣿⣿⣿⣿⣿⣿⣿⣿⣿⣿⣿⣿⣿⣿⣿⣿⣿⣿⣿⣿⣿⣿⣿⣿⣿⣿⣿⣿⣿⣿⣿⣿⣿⣿⣿⣿⣿⣿⣿⣿⠀⠀⠀⠀⠀⠀⠀⠀⠀⠀⠀⠀⠀⠀⠀⠀⠀⠀⢸⣿⣿⣿⣿⡇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⣿⣿⣿⣿⣿⣿⣿⣿⣿⣿⣿⣿⣿⣿⣿⣿⣿⣿⣿⣿⣿⣿⣿⣿⣿⣿⣿⣿⣿⣿⣿⣿⣿⣿⣿⣿⣿⣿⣿⣿⣿⣿⣿⣿⣿⣿⣿⣿⣿⣿⣿⣿⣿⣿⣿⣿⣿⣿⣿⣿⣿⣿⣿⣿⣿⣿⡟⠀⠀⠀⠀⠀⠀⠀⠀⠀⠀⠀⠀⠀⠀⠀⠀⠀⠀⢸⣿⣿⣿⣿⡇</a:t>
            </a:r>
            <a:br/>
            <a:r>
              <a:t>⣿⣿⣿⣿⣿⣿⣿⣿⣿⣿⣿⣿⣿⣿⣿⣿⣿⣿⣿⣿⣿⣿⣿⣿⣿⣿⣿⣿⣿⣿⣿⣿⣿⣿⣿⣿⣿⠻⣿⣿⠛⢿⣿⣿⣿⣿⣿⣿⣿⣿⣿⣿⣿⣿⣿⣿⣿⣿⣿⣿⣿⣿⣿⣿⣿⣿⠃⠀⠀⠀⠀⠀⠀⠀⠀⠀⠀⠀⠀⠀⠀⠀⠀⠀⠀⠈⣿⣿⣿⣿⡇</a:t>
            </a:r>
            <a:br/>
            <a:r>
              <a:t>⣿⣿⣿⣿⣿⣿⣿⣿⣿⣿⣿⣿⣿⣿⣿⣿⣿⣿⣿⣿⣿⣿⣿⣿⣿⣿⣿⣿⣿⣿⣿⣿⣿⣿⣿⣿⣿⣷⡀⠉⠂⠀⢹⣿⣿⣿⣿⣿⣿⣿⣿⣿⣿⣿⣿⣿⣿⣿⣿⣿⣿⣿⣿⣿⡿⠋⠀⠀⠀⠀⠀⠀⠀⠀⠀⠀⠀⠀⠀⠀⠀⠀⠀⠀⠀⠀⠻⣿⣿⣿⡇</a:t>
            </a:r>
            <a:br/>
            <a:r>
              <a:t>⣿⣿⣿⣿⣿⣿⣿⣿⣿⣿⣿⣿⣿⣿⣿⣿⣿⣿⣿⣿⣿⣿⣿⣿⣿⣿⣿⣿⣿⣿⣿⣿⣿⣿⣿⣿⠟⠉⠀⠀⠀⠀⠀⠙⣿⣿⣿⣿⣿⣿⣿⣿⣿⣿⣿⣿⣿⣿⣿⣿⣿⣿⡿⠋⠀⠀⠀⠀⠀⠀⠀⠀⠀⠀⠀⠀⠀⠀⠀⠀⠀⠀⠀⠀⠀⠀⠀⢹⣿⣿⡇</a:t>
            </a:r>
            <a:br/>
            <a:r>
              <a:t>⣿⣿⣿⣿⣿⣿⣿⣿⣿⣿⣿⣿⣿⣿⣿⣿⣿⣿⣿⣿⣿⣿⣿⣿⣿⣿⣿⣿⣿⣿⣿⣿⣿⣿⣿⠏⠀⠀⠀⠀⠀⠀⠀⠀⢸⣿⣿⣿⣿⣿⣿⣿⣿⣿⣿⣿⣿⣿⣿⣿⠟⠋⠀⠀⠀⠀⠀⠀⠀⠀⠀⠀⠀⠀⠀⠀⠀⠀⠀⠀⠀⠀⠀⠀⠀⠀⠀⢾⣿⣿⡇</a:t>
            </a:r>
            <a:br/>
            <a:r>
              <a:t>⣿⣿⣿⣿⣿⣿⣿⣿⣿⣿⣿⣿⣿⣿⣿⣿⣿⣿⣿⣿⣿⣿⣿⣿⣿⣿⣿⣿⣿⣿⣿⣿⣿⣿⣿⠀⠀⠀⠀⠀⠀⠀⠀⢰⣿⣿⣿⣿⣿⣿⣿⣿⣿⣿⣿⣿⣿⣿⠟⠁⠀⠀⠀⠀⠀⠀⠀⠀⠀⠀⠀⠀⠀⠀⠀⠀⠀⠀⠀⠀⠀⠀⠀⠀⠀⠀⠀⠈⠻⣿⡇</a:t>
            </a:r>
            <a:br/>
            <a:r>
              <a:t>⣿⣿⣿⣿⣿⣿⣿⣿⣿⣿⣿⣿⣿⣿⣿⣿⣿⣿⣿⣿⣿⣿⣿⣿⣿⣿⣿⣿⣿⣿⣿⣿⣿⣿⣿⠀⠀⠀⠀⠀⠀⠀⠀⠈⠛⣻⣿⣿⣿⣿⣿⣿⣿⣿⣿⣿⠟⠁⠀⠀⠀⠀⠀⠀⠀⠀⠀⠀⠀⠀⠀⠀⠀⠀⠀⠀⠀⠀⠀⠀⠀⠀⠀⠀⠀⠀⠀⠀⠀⠙⡇</a:t>
            </a:r>
            <a:br/>
            <a:r>
              <a:t>⣿⣿⣿⣿⣿⣿⣿⣿⣿⣿⣿⣿⣿⣿⣿⣿⣿⣿⣿⣿⣿⣿⣿⣿⣿⣿⣿⣿⣿⣿⣿⣿⣿⣿⣿⠀⠀⠀⠀⠀⠀⠀⠀⠀⠀⠚⠿⣿⣿⣿⣿⣿⡿⠿⠛⠁⠀⠀⠀⠀⠀⠀⠀⠀⠀⠀⠀⠀⠀⠀⠀⠀⠀⠀⠀⠀⠀⠀⠀⠀⠀⠀⠀⠀⠀⠀⠀⠀⠀⠀⠀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⣿⣿⣿⣿⣿⣿⣿⣿⣿⣿⣿⣿⣿⣿⣿⣿⣿⣿⣿⣿⣿⣿⣿⣿⣿⣿⣿⣿⣿⣿⣿⣿⣿⣿⣿⠀⠀⠀⠀⠀⠀⠀⠀⠀⠀⠀⠀⠈⠉⠉⠁⠀⠀⠀⠀⠀⠀⠀⠀⠀⠀⠀⠀⠀⠀⠀⣀⡤⠀⠀⠀⠀⠀⠀⠀⠀⠀⠀⠀⠀⠀⠀⠀⠀⠀⠀⠀⠀⠀⠀⠀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⣿⣿⣿⣿⣿⣿⣿⣿⣿⣿⣿⣿⣿⣿⣿⣿⣿⣿⣿⣿⣿⣿⣿⣿⣿⣿⣿⣿⣿⣿⣿⣿⣿⣿⣿⠀⠀⠀⠀⠀⠀⠀⠀⠀⠀⠀⠀⠀⠀⠀⠀⠀⠀⠀⠀⠀⠀⠀⠀⠀⠀⠀⠀⢀⣤⣾⣿⡇⠀⠀⠀⠀⠀⠀⠀⠀⠀⠀⠀⠀⠀⠀⠀⠀⠀⠀⠀⠀⠀⠀⠀</a:t>
            </a:r>
            <a:br/>
            <a:r>
              <a:t>⣿⣿⣿⣿⣿⣿⣿⣿⣿⣿⣿⣿⣿⣿⣿⣿⣿⣿⣿⣿⣿⣿⣿⣿⣿⣿⣿⣿⣿⣿⣿⣿⣿⣿⡿⠀⠀⠀⠀⠀⠀⠀⠀⠀⠀⠀⠀⠀⠀⠀⠀⠀⠀⠀⠀⠀⠀⠀⠀⠀⢀⣤⣾⣿⣿⣿⣿⠀⠀⠀⠀⠀⠀⠀⠀⠀⠀⠀⠀⠀⠀⠀⠀⠀⠀⠀⠀⠀⠀⠀⠀</a:t>
            </a:r>
            <a:br/>
            <a:r>
              <a:t>⣿⣿⣿⣿⣿⣿⣿⣿⣿⣿⣿⣿⣿⣿⣿⣿⣿⣿⣿⣿⣿⣿⣿⣿⣿⣿⣿⣿⣿⣿⣿⣿⣿⣿⡇⠀⠀⠀⠀⠀⠀⠀⠀⠀⠀⠀⠀⠀⠀⠀⠀⠀⠀⠀⠀⠀⠀⠀⠀⣴⣿⣿⣿⣿⣿⣿⡇⠀⠀⠀⠀⠀⠀⠀⠀⠀⠀⠀⠀⠀⠀⠀⠀⠀⠀⠀⠀⠀⠀⠀⠀</a:t>
            </a:r>
            <a:br/>
            <a:r>
              <a:t>⣿⣿⣿⣿⣿⣿⣿⣿⣿⣿⣿⣿⣿⣿⣿⣿⣿⣿⣿⣿⣿⣿⣿⣿⣿⣿⣿⣿⣿⣿⣿⣿⣿⣿⡇⠀⠀⠀⠀⠀⠀⠀⠀⠀⠀⠀⠀⠀⠀⠀⠀⠀⠀⠀⠀⠀⠀⢀⣾⣿⣿⣿⣿⣿⣿⡿⠀⠀⠀⠀⠀⠀⠀⠀⠀⠀⠀⠀⠀⠀⠀⠀⠀⠀⠀⠀⠀⠀⠀⠀⠀</a:t>
            </a:r>
            <a:br/>
            <a:r>
              <a:t>⣿⣿⣿⣿⣿⣿⣿⣿⣿⣿⣿⣿⣿⣿⣿⣿⣿⣿⣿⣿⣿⣿⣿⣿⣿⣿⣿⣿⣿⣿⣿⣿⣿⣿⣧⠀⠀⠀⠀⠀⠀⠀⠀⠀⠀⠀⠀⠀⠀⠀⠀⠀⠀⠀⠀⠀⠀⠻⣿⣿⣿⣿⣿⣿⣿⠃⠀⠀⠀⠀⠀⠀⠀⠀⠀⠀⠀⠀⠀⠀⠀⠀⠀⠀⠀⠀⠀⠀⠀⠀⠀</a:t>
            </a:r>
            <a:br/>
            <a:r>
              <a:t>⣿⣿⣿⣿⣿⣿⣿⣿⣿⣿⣿⣿⣿⣿⣿⣿⣿⣿⣿⣿⣿⣿⣿⣿⣿⣿⣿⣿⣿⣿⣿⣿⣿⣿⣿⠀⠀⠀⠀⠀⢠⡀⢀⠄⠁⠀⠀⠀⠀⠀⠀⠀⠀⠀⠀⠀⠀⠀⠘⢿⣿⣿⣿⣿⡏⠀⠀⠀⠀⠀⠀⠀⠀⠀⠀⠀⠀⠀⠀⠀⠀⠀⠀⠀⠀⠀⠀⠀⠀⠀⠀</a:t>
            </a:r>
            <a:br/>
            <a:r>
              <a:t>⣿⣿⣿⣿⣿⣿⣿⣿⣿⣿⣿⣿⣿⣿⣿⣿⣿⣿⣿⣿⣿⣿⣿⣿⣿⣿⣿⣿⣿⣿⣿⣿⣿⣿⣿⡄⠀⠀⠀⠀⣿⣿⡎⢀⡄⠀⠀⠀⠀⠀⠀⠀⠀⠀⠀⠀⠀⠀⠀⠀⠹⣿⣿⡿⠀⠀⠀⠀⠀⠀⠀⠀⠀⠀⠀⠀⠀⠀⠀⠀⠀⠀⠀⠀⠀⠀⠀⠀⠀⠀⠀</a:t>
            </a:r>
            <a:br/>
            <a:r>
              <a:t>⣿⣿⣿⣿⣿⣿⣿⣿⣿⣿⣿⣿⣿⣿⣿⣿⣿⣿⣿⣿⣿⣿⣿⣿⣿⣿⣿⣿⣿⣿⣿⣿⣿⣿⣿⣷⣄⠀⢠⣾⣿⣿⣿⣿⡇⠀⠀⠀⠀⠀⠀⠀⠀⠀⠀⠀⠀⠀⠀⠀⠀⠈⢻⠃⠀⠀⠀⠀⠀⠀⠀⠀⠀⠀⠀⠀⠀⠀⠀⠀⠀⠀⠀⠀⠀⠀⠀⠀⠀⠀⠀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⣿⣿⣿⣿⣿⣿⣿⣿⣿⣿⣿⣿⣿⣿⣿⣿⣿⣿⣿⣿⣿⣿⣿⣿⣿⣿⣿⣿⣿⣿⣿⣿⣿⣿⣿⣿⣿⣿⣿⣿⣿⣿⣿⣿⣿⣿⣿⣿⣿⣿⣿⣿⣿⣿⣿⣿⣿⣿⣿⣿⣿⣿⣿⣿⣿⣿⣿⣿⣿⡿⠃⠀⠀⠀⠀⠀⠀⠀⠀⠀⠀⠀⠀⠀⠀⠀⠀⠀⠀⠀⠀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⣿⣿⣿⣿⣿⣿⣿⣿⣿⣿⣿⣿⣿⣿⣿⣿⣿⣿⣿⣿⣿⣿⣿⣿⣿⣿⣿⣿⣿⣿⣿⣿⣿⣿⣿⣿⣿⣿⣿⣿⣿⣿⣿⣿⣿⣿⣿⣿⣿⣿⣿⣿⣿⣿⣿⣿⣿⣿⣿⣿⣿⣿⣿⣿⣿⣿⣿⣿⣿⡤⠀⠀⠀⠀⠀⠀⠀⠀⠀⠀⠀⠀⠀⠀⠀⠀⠀⠀⠀⠀⠀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⣿⣿⣿⣿⣿⣿⣿⣿⣿⣿⣿⣿⣿⣿⣿⣿⣿⣿⣿⣿⣿⣿⣿⣿⣿⣿⣿⣿⣿⣿⣿⣿⣿⣿⣿⣿⣿⣿⣿⣿⣿⣿⣿⣿⣿⣿⣿⣿⣿⣿⣿⣿⣿⣿⣿⣿⣿⣿⣿⣿⣿⣿⣿⣿⣿⣿⣿⣿⡟⡁⠀⠀⠀⠀⠀⠀⠀⠀⠀⠀⠀⠀⠀⠀⠀⠀⠀⠀⠀⠀⠀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⣿⣿⣿⣿⣿⣿⣿⣿⣿⣿⣿⣿⣿⣿⣿⣿⣿⣿⣿⣿⣿⣿⣿⣿⣿⣿⣿⣿⣿⣿⣿⣿⣿⣿⣿⣿⣿⣿⣿⣿⣿⣿⣿⣿⣿⣿⣿⣿⣿⣿⣿⣿⣿⣿⣿⣿⣿⣿⣿⣿⣿⣿⣿⣿⣿⣿⣿⣿⣷⠀⠀⠀⠀⠀⠀⠀⠀⠀⠀⠀⠀⠀⠀⠀⠀⠀⠀⠀⠀⠀⡆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⣿⣿⣿⣿⣿⣿⣿⣿⣿⣿⣿⣿⣿⣿⣿⣿⣿⣿⣿⣿⣿⣿⣿⣿⣿⣿⣿⣿⣿⣿⣿⣿⣿⣿⣿⣿⣿⣿⣿⣿⣿⣿⣿⣿⣿⣿⣿⣿⣿⣿⣿⣿⣿⣿⣿⣿⣿⣿⣿⣿⣿⣿⣿⣿⣿⣿⣿⣿⡇⠀⠀⠀⠀⠀⠀⠀⠀⠀⠀⠀⠀⠀⠀⠀⠀⠀⠀⠀⠀⢸⡇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⣿⣿⣿⣿⣿⣿⣿⣿⣿⣿⣿⣿⣿⣿⣿⣿⣿⣿⣿⣿⣿⣿⣿⣿⣿⣿⣿⣿⣿⣿⣿⣿⣿⣿⣿⣿⣿⣿⣿⣿⣿⣿⣿⣿⣿⣿⣿⣿⣿⣿⣿⣿⣿⣿⣿⣿⣿⣿⣿⣿⣿⣿⣿⣿⣿⣿⣿⣿⡄⠀⠀⠀⠀⠀⠀⠀⠀⠀⠀⠀⠀⠀⠀⠀⠀⠀⠀⠀⢰⣿⡇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⣿⣿⣿⣿⣿⣿⣿⣿⣿⣿⣿⣿⣿⣿⣿⣿⣿⣿⣿⣿⣿⣿⣿⣿⣿⣿⣿⣿⣿⣿⣿⣿⣿⣿⣿⣿⣿⣿⣿⣿⣿⣿⣿⣿⣿⣿⣿⣿⣿⣿⣿⣿⣿⣿⣿⣿⣿⣿⣿⣿⣿⣿⣿⣿⣿⣿⣿⣿⣷⠀⠀⠀⠀⠀⠀⠀⠀⠀⠀⠀⠀⠀⠀⠀⠀⠀⠀⠀⢸⣿⡇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⣿⣿⣿⣿⣿⣿⣿⣿⣿⣿⣿⣿⣿⣿⣿⣿⣿⣿⣿⣿⣿⣿⣿⣿⣿⣿⣿⣿⣿⣿⣿⣿⣿⣿⣿⣿⣿⣿⣿⣿⣿⣿⣿⣿⣿⣿⣿⣿⣿⣿⣿⣿⣿⣿⣿⣿⣿⣿⣿⣿⣿⣿⣿⣿⣿⣿⣿⣿⣿⣇⠀⠀⠀⠀⠀⠀⠀⠀⠀⠀⠀⠀⠀⠀⠀⠀⠀⠀⢸⣿⡇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⣿⣿⣿⣿⣿⣿⣿⣿⣿⣿⣿⣿⣿⣿⣿⣿⣿⣿⣿⣿⣿⣿⣿⣿⣿⣿⣿⣿⣿⣿⣿⣿⣿⣿⣿⣿⣿⣿⣿⣿⣿⣿⣿⣿⣿⣿⣿⣿⣿⣿⣿⣿⣿⣿⣿⣿⣿⣿⣿⣿⣿⣿⣿⣿⣿⣿⣿⣿⣿⠇⠀⠀⠀⠀⠀⠀⠀⠀⠀⠀⠀⠀⠀⠀⠀⠀⠀⠀⢸⣿⡇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⣿⣿⣿⣿⣿⣿⣿⣿⣿⣿⣿⣿⣿⣿⣿⣿⣿⣿⣿⣿⣿⣿⣿⣿⣿⣿⣿⣿⣿⣿⣿⣿⣿⣿⣿⣿⣿⣿⣿⣿⣿⣿⣿⣿⣿⣿⣿⣿⣿⣿⣿⣿⣿⣿⣿⣿⣿⣿⣿⣿⣿⣿⣿⣿⣿⣿⣿⣿⡿⠀⠀⠀⠀⠀⠀⠀⠀⠀⠀⠀⠀⠀⠀⠀⠀⠀⠀⠀⢸⣿⡇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⣿⣿⣿⣿⣿⣿⣿⣿⣿⣿⣿⣿⣿⣿⣿⣿⣿⣿⣿⣿⣿⣿⣿⣿⣿⣿⣿⣿⣿⣿⣿⣿⣿⣿⣿⣿⣿⣿⣿⣿⣿⣿⣿⣿⣿⣿⣿⣿⣿⣿⣿⣿⣿⣿⣿⣿⣿⣿⣿⣿⣿⣿⣿⣿⣿⣿⣿⡿⠃⠀⠀⠀⠀⠀⠀⠀⠀⠀⠀⠀⠀⠀⠀⠀⠀⠀⠀⠀⠀⠘⡇</a:t>
            </a:r>
            <a:br/>
            <a:r>
              <a:t>⣿⣿⣿⣿⣿⣿⣿⣿⣿⣿⣿⣿⣿⣿⣿⣿⣿⣿⣿⣿⣿⣿⣿⣿⣿⣿⣿⣿⣿⣿⣿⣿⣿⣿⣿⣿⣏⠻⢿⣿⡇⠈⢻⣿⣿⣿⣿⣿⣿⣿⣿⣿⣿⣿⣿⣿⣿⣿⣿⣿⣿⣿⣿⣿⣿⠟⠁⠀⠀⠀⠀⠀⠀⠀⠀⠀⠀⠀⠀⠀⠀⠀⠀⠀⠀⠀⠀⠀⠀⠀⡁</a:t>
            </a:r>
            <a:br/>
            <a:r>
              <a:t>⣿⣿⣿⣿⣿⣿⣿⣿⣿⣿⣿⣿⣿⣿⣿⣿⣿⣿⣿⣿⣿⣿⣿⣿⣿⣿⣿⣿⣿⣿⣿⣿⣿⣿⣿⣿⣿⡧⠀⠈⠀⠀⠀⢿⣿⣿⣿⣿⣿⣿⣿⣿⣿⣿⣿⣿⣿⣿⣿⣿⣿⣿⣿⠟⠁⠀⠀⠀⠀⠀⠀⠀⠀⠀⠀⠀⠀⠀⠀⠀⠀⠀⠀⠀⠀⠀⠀⠀⠀⠈⠃</a:t>
            </a:r>
            <a:br/>
            <a:r>
              <a:t>⣿⣿⣿⣿⣿⣿⣿⣿⣿⣿⣿⣿⣿⣿⣿⣿⣿⣿⣿⣿⣿⣿⣿⣿⣿⣿⣿⣿⣿⣿⣿⣿⣿⣿⣿⡿⠁⠀⠀⠀⠀⠀⠀⠠⣹⣿⣿⣿⣿⣿⣿⣿⣿⣿⣿⣿⣿⣿⣿⣿⣿⠟⠁⠀⠀⠀⠀⠀⠀⠀⠀⠀⠀⠀⠀⠀⠀⠀⠀⠀⠀⠀⠀⠀⠀⠀⠀⠀⠀⠀⠀</a:t>
            </a:r>
            <a:br/>
            <a:r>
              <a:t>⣿⣿⣿⣿⣿⣿⣿⣿⣿⣿⣿⣿⣿⣿⣿⣿⣿⣿⣿⣿⣿⣿⣿⣿⣿⣿⣿⣿⣿⣿⣿⣿⣿⣿⣿⠁⠀⠀⠀⠀⠀⠀⠀⠀⣾⣿⣿⣿⣿⣿⣿⣿⣿⣿⣿⣿⣿⣿⣿⠟⠁⠀⠀⠀⠀⠀⠀⠀⠀⠀⠀⠀⠀⠀⠀⠀⠀⠀⠀⠀⠀⠀⠀⠀⠀⠀⠀⠀⠀⠀⠀</a:t>
            </a:r>
            <a:br/>
            <a:r>
              <a:t>⣿⣿⣿⣿⣿⣿⣿⣿⣿⣿⣿⣿⣿⣿⣿⣿⣿⣿⣿⣿⣿⣿⣿⣿⣿⣿⣿⣿⣿⣿⣿⣿⣿⣿⡏⠀⠀⠀⠀⠀⠀⠀⠀⠘⣿⣿⣿⣿⣿⣿⣿⣿⣿⣿⣿⡿⠿⠋⠁⠀⠀⠀⠀⠀⠀⠀⠀⠀⠀⠀⠀⠀⠀⠀⠀⠀⠀⠀⠀⠀⠀⠀⠀⠀⠀⠀⠀⠀⠀⠀⠀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⣿⣿⣿⣿⣿⣿⣿⣿⣿⣿⣿⣿⣿⣿⣿⣿⣿⣿⣿⣿⣿⣿⣿⣿⣿⣿⣿⣿⣿⣿⣿⣿⣿⣿⣷⠀⠀⠀⠀⠀⠀⠀⠀⠀⠠⢿⣿⣿⡿⠿⠛⠛⠉⠁⠀⠀⠀⠀⠀⠀⠀⠀⠀⠀⠀⠀⠀⠀⠀⣠⠄⠀⠀⠀⠀⠀⠀⠀⠀⠀⠀⠀⠀⠀⠀⠀⠀⠀⠀⠀⠀</a:t>
            </a:r>
            <a:br/>
            <a:r>
              <a:t>⣿⣿⣿⣿⣿⣿⣿⣿⣿⣿⣿⣿⣿⣿⣿⣿⣿⣿⣿⣿⣿⣿⣿⣿⣿⣿⣿⣿⣿⣿⣿⣿⣿⣿⣿⡄⠀⠀⠀⠀⠀⠀⠀⠀⠀⠉⠛⠃⠀⠀⠀⠀⠀⠀⠀⠀⠀⠀⠀⠀⠀⠀⠀⠀⠀⠀⣀⣴⣿⣿⠀⠀⠀⠀⠀⠀⠀⠀⠀⠀⠀⠀⠀⠀⠀⠀⠀⠀⠀⠀⠀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⣿⣿⣿⣿⣿⣿⣿⣿⣿⣿⣿⣿⣿⣿⣿⣿⣿⣿⣿⣿⣿⣿⣿⣿⣿⣿⣿⣿⣿⣿⣿⣿⣿⣿⣿⡇⠀⠀⠀⠀⠀⠀⠀⠀⠀⠀⠀⠀⠀⠀⠀⠀⠀⠀⠀⠀⠀⠀⠀⠀⠀⠀⠀⢀⣤⣾⣿⣿⣿⡇⠀⠀⠀⠀⠀⠀⠀⠀⠀⠀⠀⠀⠀⠀⠀⠀⠀⠀⠀⠀⠀</a:t>
            </a:r>
            <a:br/>
            <a:r>
              <a:t>⣿⣿⣿⣿⣿⣿⣿⣿⣿⣿⣿⣿⣿⣿⣿⣿⣿⣿⣿⣿⣿⣿⣿⣿⣿⣿⣿⣿⣿⣿⣿⣿⣿⣿⣿⡟⠀⠀⠀⠀⠀⠀⠀⠀⠀⠀⠀⠀⠀⠀⠀⠀⠀⠀⠀⠀⠀⠀⠀⠀⠀⠀⢠⣿⣿⣿⣿⣿⣿⠀⠀⠀⠀⠀⠀⠀⠀⠀⠀⠀⠀⠀⠀⠀⠀⠀⠀⠀⠀⠀⠀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⣿⣿⣿⣿⣿⣿⣿⣿⣿⣿⣿⣿⣿⣿⣿⣿⣿⣿⣿⣿⣿⣿⣿⣿⣿⣿⣿⣿⣿⣿⣿⣿⣿⣿⣿⡇⠀⠀⠀⠀⠀⠀⠀⠀⠀⠀⠀⠀⠀⠀⠀⠀⠀⠀⠀⠀⠀⠀⠀⠀⠀⣰⣿⣿⣿⣿⣿⣿⠇⠀⠀⠀⠀⠀⠀⠀⠀⠀⠀⠀⠀⠀⠀⠀⠀⠀⠀⠀⠀⠀⠀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⣿⣿⣿⣿⣿⣿⣿⣿⣿⣿⣿⣿⣿⣿⣿⣿⣿⣿⣿⣿⣿⣿⣿⣿⣿⣿⣿⣿⣿⣿⣿⣿⣿⣿⣿⡇⠀⠀⠀⠀⠀⠀⠀⠀⠀⠀⠀⠀⠀⠀⠀⠀⠀⠀⠀⠀⠀⠀⠀⣠⣾⣿⣿⣿⣿⣿⣿⡟⠀⠀⠀⠀⠀⠀⠀⠀⠀⠀⠀⠀⠀⠀⠀⠀⠀⠀⠀⠀⠀⠀⠀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⣿⣿⣿⣿⣿⣿⣿⣿⣿⣿⣿⣿⣿⣿⣿⣿⣿⣿⣿⣿⣿⣿⣿⣿⣿⣿⣿⣿⣿⣿⣿⣿⣿⣿⣿⡇⠀⠀⠀⠀⠀⠀⠀⠀⠀⠀⠀⠀⠀⠀⠀⠀⠀⠀⠀⠀⠀⠐⢾⣿⣿⣿⣿⣿⣿⣿⣿⠁⠀⠀⠀⠀⠀⠀⠀⠀⠀⠀⠀⠀⠀⠀⠀⠀⠀⠀⠀⠀⠀⠀⠀</a:t>
            </a:r>
            <a:br/>
            <a:r>
              <a:t>⣿⣿⣿⣿⣿⣿⣿⣿⣿⣿⣿⣿⣿⣿⣿⣿⣿⣿⣿⣿⣿⣿⣿⣿⣿⣿⣿⣿⣿⣿⣿⣿⣿⣿⣿⣷⠀⠀⠀⠀⠀⠀⡄⢰⣠⠀⠀⠀⠀⠀⠀⠀⠀⠀⠀⠀⠀⠀⠀⠙⢿⣿⣿⣿⣿⣿⠇⠀⠀⠀⠀⠀⠀⠀⠀⠀⠀⠀⠀⠀⠀⠀⠀⠀⠀⠀⠀⠀⠀⠀⠀</a:t>
            </a:r>
            <a:br/>
            <a:r>
              <a:t>⣿⣿⣿⣿⣿⣿⣿⣿⣿⣿⣿⣿⣿⣿⣿⣿⣿⣿⣿⣿⣿⣿⣿⣿⣿⣿⣿⣿⣿⣿⣿⣿⣿⣿⣿⣿⠀⠀⠀⠀⠀⢰⡧⣾⣿⠀⠀⠀⠀⠀⠀⠀⠀⠀⠀⠀⠀⠀⠀⠀⠀⠙⠻⣿⣿⡟⠀⠀⠀⠀⠀⠀⠀⠀⠀⠀⠀⠀⠀⠀⠀⠀⠀⠀⠀⠀⠀⠀⠀⠀⠀</a:t>
            </a:r>
            <a:br/>
            <a:r>
              <a:t>⣿⣿⣿⣿⣿⣿⣿⣿⣿⣿⣿⣿⣿⣿⣿⣿⣿⣿⣿⣿⣿⣿⣿⣿⣿⣿⣿⣿⣿⣿⣿⣿⣿⣿⣿⣿⡆⠀⠀⠀⣀⣿⣿⣿⣿⡆⠀⠀⠀⠀⠀⠀⠀⠀⠀⠀⠀⠀⠀⠀⠀⠀⠀⠈⠻⠁⠀⠀⠀⠀⠀⠀⠀⠀⠀⠀⠀⠀⠀⠀⠀⠀⠀⠀⠀⠀⠀⠀⠀⠀⠀</a:t>
            </a:r>
            <a:br/>
            <a:r>
              <a:t>⣿⣿⣿⣿⣿⣿⣿⣿⣿⣿⣿⣿⣿⣿⣿⣿⣿⣿⣿⣿⣿⣿⣿⣿⣿⣿⣿⣿⣿⣿⣿⣿⣿⣿⣿⣿⣿⣶⣴⣰⣿⣿⣿⣿⣿⡇⠀⠀⠀⠀⠀⠀⠀⠀⠀⠀⠀⠀⠀⠀⠀⠀⠀⠀⠀⠀⠀⠀⠀⠀⠀⠀⠀⠀⠀⠀⠀⠀⠀⠀⠀⠀⠀⠀⠀⠀⠀⠀⠀⠀⠀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⠀⠀⠀⠀⠀⠀⠀⠀⠀⠀⠀⠀⠀⠀⠀⠀⠀⠀⠀⠀⠀⠀⠀⠀⠀⠀⠀⠀⠀⠀⠀⠀⠀⠀⠀⠀⠀⠀⠀⠀⠀⠀⠀⠀⠀⠀⠀⠀⠀⠀⠀⠀⠀⠀⢀⣀⣀⣠⣤⣤⣤⣤⣤⣤⣤⣤⣀⣀⠀⠀⠀⠀⠀⠀⠀⠀⠀⠀⠀⠀⠀⠀⠀⠀⠀⠀⠀⠀⠀⠀⠀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⠀⠀⠀⠀⠀⠀⠀⠀⠀⠀⠀⠀⠀⠀⠀⠀⠀⠀⠀⠀⠀⠀⠀⠀⠀⠀⠀⠀⠀⠀⠀⠀⠀⠀⠀⠀⠀⠀⠀⠀⠀⠀⠀⠀⠀⠀⠀⠀⠀⠀⢀⣤⣶⣾⣿⣿⣿⣿⣿⣿⣿⣿⣿⣿⣿⣿⣿⣿⣿⣷⣦⣀⠀⠀⠀⠀⠀⠀⠀⠀⠀⠀⠀⠀⠀⠀⠀⠀⠀⠀⠀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⠀⠀⠀⠀⠀⠀⠀⠀⠀⠀⠀⠀⠀⠀⠀⠀⠀⠀⠀⠀⠀⠀⠀⠀⠀⠀⠀⠀⠀⠀⠀⠀⠀⠀⠀⠀⠀⠀⠀⠀⠀⠀⠀⠀⠀⠀⠀⠀⢀⣴⣿⣿⣿⣿⣿⣿⣿⣿⣿⣿⣿⣿⣿⣿⣿⣿⣿⣿⣿⣿⣿⣿⣷⣦⡀⠀⠀⠀⠀⠀⠀⠀⠀⠀⠀⠀⠀⠀⠀⠀⠀</a:t>
            </a:r>
            <a:br/>
            <a:r>
              <a:t>⠀⠀⠀⠀⠀⠀⠀⠀⠀⠀⠀⠀⠀⠀⠀⠀⠀⠀⠀⠀⠀⠀⠀⠀⠀⠀⠀⠀⠀⠀⣀⣤⣶⣶⣶⣶⣶⣶⣦⣤⣄⠀⠀⠀⠀⠀⠀⣰⣿⣿⣿⣿⣿⣿⣿⣿⣿⣿⣿⣿⣿⣿⣿⣿⣿⣿⣿⣿⣿⣿⣿⣿⣿⣿⣿⣷⣄⡀⠀⠀⠀⠀⠀⠀⠀⠀⠀⠀⠀⠀⠀</a:t>
            </a:r>
            <a:br/>
            <a:r>
              <a:t>⠀⠀⠀⠀⠀⠀⠀⠀⠀⠀⠀⠀⠀⠀⠀⠀⠀⠀⠀⠀⠀⠀⠀⠀⠀⠀⠀⠀⢰⣾⣿⣿⣿⣿⣿⣿⣿⣿⣿⣿⠟⠀⠀⠀⠀⢀⣾⣿⣿⣿⣿⣿⣿⣿⣿⣿⣿⣿⣿⣿⣿⣿⣿⣿⣿⣿⣿⣿⣿⣿⣿⣿⣿⣿⣿⣿⣿⣿⣷⣦⣄⡀⠀⠀⠀⠀⠀⠀⠀⠀⠀</a:t>
            </a:r>
            <a:br/>
            <a:r>
              <a:t>⠀⠀⠀⠀⠀⠀⠀⠀⠀⠀⠀⠀⠀⠀⠀⠀⠀⠀⠀⠀⠀⠀⠀⠀⠀⠀⠀⠀⠀⠻⣿⣿⣿⣿⣿⣿⣿⣿⠟⠁⢀⣀⣀⣀⣤⣾⣿⣿⣿⣿⣿⣿⣿⣿⣿⣿⣿⣿⣿⣿⣿⣿⣿⣿⣿⣿⣿⣿⠉⠉⠉⠉⠉⠛⠿⢿⣿⣿⣿⣿⣿⣿⣷⣶⣤⣀⠀⠀⠀⠀⠀</a:t>
            </a:r>
            <a:br/>
            <a:r>
              <a:t>⠀⠀⠀⠀⠀⠀⠀⠀⠀⠀⠀⠀⠀⠀⠀⠀⠀⠀⠀⠀⠀⠀⠀⠀⠀⣀⣠⣤⣤⣤⣈⣉⣛⣛⠻⠿⣿⣷⣶⣿⣿⣿⣿⣿⣿⣿⣿⣿⣿⣿⣿⣿⣿⣿⣿⣿⣿⣿⣿⣿⣿⣿⣿⣿⣿⣿⣿⣿⡇⠀⠀⠀⠀⠀⠀⠀⠈⠙⠛⠻⠿⠿⠟⠛⠛⠋⠁⠀⠀⠀⠀</a:t>
            </a:r>
            <a:br/>
            <a:r>
              <a:t>⠀⠀⠀⠀⠀⠀⠀⠀⠀⠀⠀⠀⠀⠀⠀⠀⠀⠀⠀⠀⠀⠀⠀⣹⣿⣿⣿⣿⣿⣿⣿⣿⣿⣿⣿⣿⣿⣿⣿⣿⣿⣿⣿⣿⣿⣿⣿⣿⣿⣿⣿⣿⣿⣿⣿⣿⣿⣿⣿⣿⣿⣿⣿⣿⣿⣿⣿⣿⡇⠀⠀⠀⠀⠀⠀⠀⠀⠀⠀⠀⠀⠀⠀⠀⠀⠀⠀⠀⠀⠀⠀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⠀⠀⠀⠀⠀⠀⠀⠀⠀⠀⠀⠀⠀⠀⠀⠀⠀⠀⠀⠀⠀⠀⠀⢛⣿⣿⣿⣿⣿⣿⣿⣿⣿⣿⣿⣿⣿⣿⣿⣿⣿⣿⣿⣿⣿⣿⣿⣿⣿⣿⣿⣿⣿⣿⣿⣿⣿⣿⣿⣿⣿⣿⣿⣿⣿⣿⣿⣿⣇⠀⠀⠀⠀⠀⠀⠀⠀⠀⠀⠀⠀⠀⠀⠀⠀⠀⠀⠀⠀⠀⠀</a:t>
            </a:r>
            <a:br/>
            <a:r>
              <a:t>⠀⠀⠀⠀⠀⠀⠀⠀⠀⠀⠀⠀⠀⠀⠀⠀⠀⠀⠀⠀⠀⠀⠀⠉⠘⠿⣿⣿⣿⣿⣿⣿⣿⣿⣿⣿⣿⣿⣿⣿⣿⣿⣿⣿⣿⣿⣿⣿⣿⣿⣿⣿⣿⣿⣿⣿⣿⣿⣿⣿⣿⣿⣿⣿⣿⣿⣿⣿⣿⣿⣿⣷⣶⣶⣤⣤⣄⣀⡀⠀⠀⠀⠀⠀⠀⠀⠀⠀⠀⠀⠀</a:t>
            </a:r>
            <a:br/>
            <a:r>
              <a:t>⠀⠀⠀⠀⠀⠀⠀⠀⠀⠀⠀⠀⠀⠀⠀⠀⠀⠀⠀⠀⠀⠀⠀⠀⠀⠀⠀⠀⠘⠿⣿⣿⣿⣿⣿⣿⣿⣿⣿⣿⣿⣿⣿⣿⣿⣿⣿⣿⣿⣿⣿⣿⣿⣿⣿⣿⣿⣿⣿⣿⣿⣿⣿⣿⣿⣿⣿⣿⣿⣿⣿⣿⣿⣿⣿⣿⣿⣿⣿⣿⣷⣶⣶⣤⣄⣀⡀⠀⠀⠀⠀</a:t>
            </a:r>
            <a:br/>
            <a:r>
              <a:t>⠀⠀⠀⠀⠀⠀⠀⠀⠀⠀⠀⠀⠀⠀⠀⠀⠀⠀⠀⠀⠀⠀⠀⠀⠀⠀⠀⠀⠀⠀⠀⠈⠉⠛⠛⠿⢿⣿⣿⣿⣿⣿⣿⣿⣿⣿⣿⣿⣿⣿⣿⣿⣿⣿⣿⣿⣿⣿⣿⣿⣿⣿⣿⣿⣿⣿⣿⣿⣿⣿⣿⣿⣿⣿⣿⣿⣿⣿⣿⣿⣿⣿⣿⣿⣿⣿⣿⣷⣦⣀⠀</a:t>
            </a:r>
            <a:br/>
            <a:r>
              <a:t>⠀⠀⠀⠀⠀⠀⠀⠀⠀⠀⠀⠀⠀⠀⠀⠀⠀⠀⠀⠀⠀⠀⠀⠀⠀⠀⠀⠀⠀⠀⠀⠀⠀⠀⠀⠀⠀⠉⠙⠛⢻⣿⣿⣿⣿⣿⣿⣿⣿⣿⣿⣿⣿⣿⣿⣿⣿⣿⣿⣿⣿⣿⣿⣿⣿⣿⣿⣿⣿⣿⣿⣿⣿⣿⣿⣿⣿⣿⣿⣿⣿⣿⣿⣿⣿⣿⣿⣿⣿⣿⡇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⠀⠀⠀⠀⠀⠀⠀⠀⠀⠀⠀⠀⠀⠀⠀⠀⠀⠀⠀⠀⠀⠀⠀⠀⠀⠀⠀⠀⠀⠀⠀⠀⠀⠀⠀⠀⠀⠀⠀⠀⠀⠹⠻⠿⠉⠻⢿⣿⣿⣿⣿⣿⣿⣿⣿⣿⣿⣿⣿⣿⣿⣿⣿⣿⣿⣿⣿⣿⣿⣿⣿⣿⣿⣿⣿⣿⣿⣿⣿⣿⣿⣿⣿⣿⣿⣿⣿⣿⣿⣯⠁</a:t>
            </a:r>
            <a:br/>
            <a:r>
              <a:t>⠀⠀⠀⠀⠀⠀⠀⠀⠀⠀⠀⠀⠀⠀⠀⠀⠀⠀⠀⠀⠀⠀⠀⠀⠀⠀⠀⠀⠀⠀⠀⠀⠀⠀⠀⠀⠀⠀⠀⠀⠀⠀⠀⠀⠀⣠⣾⣿⣿⣿⣿⣿⣿⣿⣿⣿⣿⣿⣿⣿⣿⣿⣿⣿⣿⣿⣿⣿⣿⣿⣿⣿⣿⣿⣿⣿⣿⣿⣿⣿⣿⣿⣿⣿⣿⣿⣿⣿⠏⠉⠀</a:t>
            </a:r>
            <a:br/>
            <a:r>
              <a:t>⠀⠀⠀⠀⠀⠀⠀⠀⠀⠀⠀⠀⠀⠀⠀⠀⠀⠀⠀⠀⠀⠀⠀⠀⠀⠀⠀⠀⠀⠀⠀⠀⠀⠀⠀⠀⠀⠀⠀⠀⠀⠀⠀⠀⣀⣨⣽⣿⣿⣿⣿⣿⣿⣿⣿⣿⣿⣿⣿⣿⣿⣿⣿⣿⣿⣿⣿⣿⣿⣿⣿⣿⣿⣿⣿⣿⣿⣿⣿⣿⣿⣿⣿⣿⣿⣿⣿⣷⣤⣤⡀</a:t>
            </a:r>
            <a:br/>
            <a:r>
              <a:t>⠀⠀⠀⠀⠀⠀⠀⠀⠀⠀⠀⠀⠀⠀⠀⠀⠀⠀⠀⠀⠀⠀⠀⠀⠀⠀⠀⠀⠀⠀⠀⠀⠀⠀⠀⠀⠀⠀⠀⠀⠀⠘⣤⣾⣿⣿⣿⣿⣿⣿⣿⣿⣿⡿⣿⣿⣿⣿⣿⣿⣿⣿⣿⣿⣿⣿⣿⣿⣿⣿⣿⣿⣿⣿⣿⣿⣿⣿⣿⣿⣿⣿⣿⣿⣿⣿⣿⣿⣿⣿⡇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⠀⠀⠀⠀⠀⠀⠀⠀⠀⠀⠀⠀⠀⠀⠀⠀⠀⠀⠀⠀⠀⠀⠀⠀⠀⠀⠀⠀⠀⠀⠀⠀⠀⠀⠀⠀⠀⠀⠀⠀⣠⣾⣿⣿⣿⣿⣿⣿⣿⣿⣿⠉⠁⠀⣾⣿⣿⣿⣿⣿⣿⣿⣿⣿⣿⣿⣿⣿⣿⣿⣿⣿⣿⣿⣿⣿⣿⣿⣿⣿⣿⣿⣿⣿⣿⣿⣿⣿⣿⣿⡇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⠀⠀⠀⠀⠀⠀⠀⠀⠀⠀⠀⠀⠀⠀⠀⠀⠀⠀⠀⠀⠀⠀⠀⠀⠀⠀⠀⠀⠀⠀⠀⠀⠀⠀⠀⠀⠀⠀⠀⢸⣿⣿⣿⣿⣿⣿⣿⣿⣿⣿⣿⡇⠀⠀⠘⣿⣿⣿⣿⣿⣿⣿⣿⣿⣿⣿⣿⣿⣿⣿⣿⣿⣿⣿⣿⣿⣿⣿⣿⣿⣿⣿⣿⣿⣿⣿⣿⣿⣿⣿⡇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⠀⠀⠀⠀⠀⠀⠀⠀⠀⠀⠀⠀⠀⠀⠀⠀⠀⠀⠀⠀⠀⠀⠀⠀⠀⠀⠀⠀⠀⠀⠀⠀⠀⠀⠀⠀⠀⠀⠀⠘⣿⣿⣿⣿⣿⣿⣿⣿⣿⣿⣟⠀⠀⠀⣴⣿⣿⣿⣿⣿⣿⣿⣿⣿⣿⣿⣿⣿⣿⣿⣿⣿⣿⣿⣿⣿⣿⣿⣿⣿⣿⣿⣿⣿⣿⣿⣿⣿⣿⣿⡇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⠀⠀⠀⠀⠀⠀⠀⠀⠀⠀⠀⠀⠀⠀⠀⠀⠀⠀⠀⠀⠀⠀⠀⠀⠀⠀⠀⠀⠀⠀⠀⠀⠀⠀⠀⠀⠀⠀⠀⠀⠈⠻⣿⣿⣿⣿⣿⣿⣿⣿⣿⣷⡄⠀⣿⣿⣿⣿⣿⣿⣿⣿⣿⣿⣿⣿⣿⣿⣿⣿⣿⣿⣿⣿⣿⣿⣿⣿⣿⣿⣿⣿⣿⣿⣿⣿⣿⣿⣿⣿⡇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⠀⠀⠀⠀⠀⠀⠀⠀⠀⠀⠀⠀⠀⠀⠀⠀⠀⠀⠀⠀⠀⠀⠀⠀⠀⠀⠀⠀⠀⠀⠀⠀⠀⠀⠀⠀⠀⠀⠀⠀⠀⠀⠈⠛⠛⠿⠿⠿⢿⣿⣿⣿⣿⣠⣿⣿⣿⣿⣿⣿⣿⣿⣿⣿⣿⣿⣿⣿⣿⣿⣿⣿⣿⣟⠻⢿⣿⣿⣿⣿⠿⣿⣿⣿⣿⣿⣿⣿⣿⠛⠃</a:t>
            </a:r>
            <a:br/>
            <a:r>
              <a:t>⠀⠀⠀⠀⠀⠀⠀⠀⠀⠀⠀⠀⠀⠀⠀⠀⠀⠀⠀⠀⠀⠀⠀⠀⠀⠀⠀⠀⠀⠀⠀⠀⠀⠀⠀⠀⠀⠀⠀⠀⠀⠀⠀⠀⠀⠀⠀⠀⠀⣿⣿⣿⣿⣿⣿⣿⣿⣿⣿⣿⣿⣿⣿⣿⣿⣿⣿⣿⣿⣿⣿⣿⣿⣿⡣⠀⠉⠛⠯⠛⠿⣮⡙⠻⣿⣿⣿⡛⠻⠿⡆</a:t>
            </a:r>
            <a:br/>
            <a:r>
              <a:t>⠀⠀⠀⠀⠀⠀⠀⠀⠀⠀⠀⠀⠀⠀⠀⠀⠀⠀⠀⠀⠀⠀⠀⠀⠀⠀⠀⠀⠀⠀⠀⠀⠀⠀⠀⠀⠀⠀⠀⠀⠀⠀⠀⠀⠀⠀⠀⠀⠀⢿⣿⣿⣿⣿⣿⣿⣿⣿⣿⣿⣿⣿⣿⣿⣿⣿⣿⣿⣿⣿⣿⣿⣿⣿⣷⡀⠀⠀⠀⠀⠀⠈⠙⠳⣄⣈⣹⠿⠀⠀⠀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⠀⠀⠀⠀⠀⠀⠀⠀⠀⠀⠀⠀⠀⠀⠀⠀⠀⠀⠀⠀⠀⠀⠀⠀⠀⠀⠀⠀⠀⠀⠀⠀⠀⠀⠀⠀⠀⠀⠀⠀⠀⠀⠀⠀⠀⠀⠀⠀⠀⢸⣿⣿⣿⣿⣿⣿⣿⣿⣿⣿⣿⣿⣿⣿⣿⣿⣿⣿⣿⣿⣿⣿⣿⣿⣿⣷⡀⠀⠀⠀⠀⢀⣴⣿⣿⣿⣿⣇⠀⠀⠀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⠀⠀⠀⠀⠀⠀⠀⠀⠀⠀⠀⠀⠀⠀⠀⠀⠀⠀⠀⠀⠀⠀⠀⠀⠀⠀⠀⠀⠀⠀⠀⠀⠀⠀⠀⠀⠀⠀⠀⠀⠀⠀⠀⠀⠀⠀⠀⠀⠀⢸⣿⣿⣿⣿⣿⣿⣿⣿⣿⣿⣿⣿⣿⣿⣿⣿⣿⣿⣿⣿⣿⣿⣿⣿⣿⣿⣷⡀⠀⠀⠀⣾⣿⣿⣿⣿⣿⣿⡀⠀⠀</a:t>
            </a:r>
            <a:br/>
            <a:r>
              <a:t>⠀⠀⠀⠀⠀⠀⠀⠀⠀⠀⠀⠀⠀⠀⠀⠀⠀⠀⠀⠀⠀⠀⠀⠀⠀⠀⠀⠀⠀⠀⠀⠀⠀⠀⠀⠀⠀⠀⠀⠀⠀⠀⠀⠀⠀⠀⠀⠀⠀⣼⣿⣿⣿⣿⣿⣿⣿⣿⣿⣿⣿⣿⣿⣿⣿⣿⣿⣿⣿⣿⣿⣿⣿⣿⣿⣿⣿⣷⠀⠀⠀⣿⣿⣿⣿⣿⣿⣿⣇⣀⡀</a:t>
            </a:r>
            <a:br/>
            <a:r>
              <a:t>⠀⠀⠀⠀⠀⠀⠀⠀⠀⠀⠀⠀⠀⠀⠀⠀⠀⠀⠀⠀⠀⠀⠀⠀⠀⠀⠀⠀⠀⠀⠀⠀⠀⠀⠀⠀⠀⠀⠀⠀⠀⠀⠀⠀⠀⠀⠀⠀⠀⣿⣿⣿⣿⣿⣿⣿⣿⣿⣿⣿⣿⣿⣿⣿⣿⣿⣿⣿⣿⣿⣿⣿⣿⣿⣿⣿⣿⣿⣇⠀⠠⣿⣿⣿⣿⣿⣿⣿⣿⣿⡇</a:t>
            </a:r>
            <a:br/>
            <a:r>
              <a:t>⠀⠀⠀⠀⠀⠀⠀⠀⠀⠀⠀⠀⠀⠀⠀⠀⠀⠀⠀⠀⠀⠀⠀⠀⠀⠀⠀⠀⠀⠀⠀⠀⠀⠀⠀⠀⠀⠀⠀⠀⠀⠀⠀⠀⠀⠀⠀⠀⠀⣿⣿⣿⣿⣿⣿⣿⣿⡏⢿⣿⣿⣿⣿⣿⣿⣿⣿⣿⣿⣿⣿⣿⣿⣿⣿⣿⣿⣿⣿⣶⣶⣿⣿⣿⣿⣿⣿⣿⣿⣿⡇</a:t>
            </a:r>
            <a:br/>
            <a:r>
              <a:t>⠀⠀⠀⠀⠀⠀⠀⠀⠀⠀⠀⠀⠀⠀⠀⠀⠀⠀⠀⠀⠀⠀⠀⠀⠀⠀⠀⠀⠀⠀⠀⠀⠀⠀⠀⠀⠀⠀⠀⠀⠀⠀⠀⠀⠀⠀⠀⠀⠀⠸⣿⣿⣿⣿⣿⣿⣿⠀⠀⠹⣿⣿⣿⣿⣿⣿⣿⣿⣿⣿⣿⣿⣿⣿⣿⣿⣿⣿⣿⣿⣿⣿⣿⣿⣿⣿⣿⣿⣿⣿⡇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⠀⠀⠀⠀⠀⠀⠀⠀⠀⠀⠀⠀⠀⠀⠀⠀⠀⠀⠀⠀⠀⠀⠀⠀⠀⠀⠀⠀⠀⠀⠀⠀⠀⠀⠀⠀⠀⠀⠀⠀⠀⠀⠀⠀⠀⠀⠀⠀⠀⠀⢀⣿⣿⣿⣿⣿⡏⠀⠀⠀⠈⢿⣿⣿⣿⣿⣿⣿⣿⣿⣿⣿⣿⣿⣿⣿⣿⣿⣿⣿⣿⣿⣿⣿⣿⣿⣿⣿⣿⣿⡇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⠀⠀⠀⠀⠀⠀⠀⠀⠀⠀⠀⠀⠀⠀⠀⠀⠀⠀⠀⠀⠀⠀⠀⠀⠀⠀⠀⠀⠀⠀⠀⠀⠀⠀⠀⠀⠀⠀⠀⠀⠀⠀⠀⠀⠀⠀⠀⠀⠀⣠⣿⣿⣿⣿⣿⣿⠁⠀⠀⠀⠀⠀⠹⣿⣿⣿⣿⣿⣿⣿⣿⣿⣿⣿⣿⣿⣿⣿⣿⣿⣿⣿⣿⣿⣿⣿⣿⣿⣿⣿⡇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⣿⣿⣿⣿⣿⣿⣿⣿⣿⣿⣿⣿⣿⣿⣿⣿⣿⣿⣿⣿⣿⣿⣿⣿⣿⣿⣿⣿⣿⣿⣿⣿⣿⣿⣿⣿⣿⣿⣿⣿⣿⣿⣿⣿⣿⣿⣿⣿⣿⣿⣿⣿⣿⣿⣿⣿⣿⣿⣿⣿⣿⣿⣿⣿⣿⣿⣿⣿⣿⣿⣷⠂⠀⠀⠀⠀⠀⠀⠀⠀⠀⠀⠀⠀⠀⠀⠀⠀⠀⠀⠀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⣿⣿⣿⣿⣿⣿⣿⣿⣿⣿⣿⣿⣿⣿⣿⣿⣿⣿⣿⣿⣿⣿⣿⣿⣿⣿⣿⣿⣿⣿⣿⣿⣿⣿⣿⣿⣿⣿⣿⣿⣿⣿⣿⣿⣿⣿⣿⣿⣿⣿⣿⣿⣿⣿⣿⣿⣿⣿⣿⣿⣿⣿⣿⣿⣿⣿⣿⣿⣿⣿⡡⠀⠀⠀⠀⠀⠀⠀⠀⠀⠀⠀⠀⠀⠀⠀⠀⠀⠀⠀⠀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⣿⣿⣿⣿⣿⣿⣿⣿⣿⣿⣿⣿⣿⣿⣿⣿⣿⣿⣿⣿⣿⣿⣿⣿⣿⣿⣿⣿⣿⣿⣿⣿⣿⣿⣿⣿⣿⣿⣿⣿⣿⣿⣿⣿⣿⣿⣿⣿⣿⣿⣿⣿⣿⣿⣿⣿⣿⣿⣿⣿⣿⣿⣿⣿⣿⣿⣿⣿⣿⣿⠇⠀⠀⠀⠀⠀⠀⠀⠀⠀⠀⠀⠀⠀⠀⠀⠀⠀⠀⠀⠀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⣿⣿⣿⣿⣿⣿⣿⣿⣿⣿⣿⣿⣿⣿⣿⣿⣿⣿⣿⣿⣿⣿⣿⣿⣿⣿⣿⣿⣿⣿⣿⣿⣿⣿⣿⣿⣿⣿⣿⣿⣿⣿⣿⣿⣿⣿⣿⣿⣿⣿⣿⣿⣿⣿⣿⣿⣿⣿⣿⣿⣿⣿⣿⣿⣿⣿⣿⣿⣿⣿⠀⠀⠀⠀⠀⠀⠀⠀⠀⠀⠀⠀⠀⠀⠀⠀⠀⠀⠀⠀⡄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⣿⣿⣿⣿⣿⣿⣿⣿⣿⣿⣿⣿⣿⣿⣿⣿⣿⣿⣿⣿⣿⣿⣿⣿⣿⣿⣿⣿⣿⣿⣿⣿⣿⣿⣿⣿⣿⣿⣿⣿⣿⣿⣿⣿⣿⣿⣿⣿⣿⣿⣿⣿⣿⣿⣿⣿⣿⣿⣿⣿⣿⣿⣿⣿⣿⣿⣿⣿⣿⣿⣇⠀⠀⠀⠀⠀⠀⠀⠀⠀⠀⠀⠀⠀⠀⠀⠀⠀⠀⠀⡇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⣿⣿⣿⣿⣿⣿⣿⣿⣿⣿⣿⣿⣿⣿⣿⣿⣿⣿⣿⣿⣿⣿⣿⣿⣿⣿⣿⣿⣿⣿⣿⣿⣿⣿⣿⣿⣿⣿⣿⣿⣿⣿⣿⣿⣿⣿⣿⣿⣿⣿⣿⣿⣿⣿⣿⣿⣿⣿⣿⣿⣿⣿⣿⣿⣿⣿⣿⣿⣿⣿⣿⡄⠀⠀⠀⠀⠀⠀⠀⠀⠀⠀⠀⠀⠀⠀⠀⠀⠀⠀⡇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⣿⣿⣿⣿⣿⣿⣿⣿⣿⣿⣿⣿⣿⣿⣿⣿⣿⣿⣿⣿⣿⣿⣿⣿⣿⣿⣿⣿⣿⣿⣿⣿⣿⣿⣿⣿⣿⣿⣿⣿⣿⣿⣿⣿⣿⣿⣿⣿⣿⣿⣿⣿⣿⣿⣿⣿⣿⣿⣿⣿⣿⣿⣿⣿⣿⣿⣿⣿⣿⣿⡿⠀⠀⠀⠀⠀⠀⠀⠀⠀⠀⠀⠀⠀⠀⠀⠀⠀⠀⠀⠇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⣿⣿⣿⣿⣿⣿⣿⣿⣿⣿⣿⣿⣿⣿⣿⣿⣿⣿⣿⣿⣿⣿⣿⣿⣿⣿⣿⣿⣿⣿⣿⣿⣿⣿⣿⣿⣿⣿⣿⣿⣿⣿⣿⣿⣿⣿⣿⣿⣿⣿⣿⣿⣿⣿⣿⣿⣿⣿⣿⣿⣿⣿⣿⣿⣿⣿⣿⣿⣿⣿⠇⠀⠀⠀⠀⠀⠀⠀⠀⠀⠀⠀⠀⠀⠀⠀⠀⠀⠀⠀⠀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⣿⣿⣿⣿⣿⣿⣿⣿⣿⣿⣿⣿⣿⣿⣿⣿⣿⣿⣿⣿⣿⣿⣿⣿⣿⣿⣿⣿⣿⣿⣿⣿⣿⣿⣿⣿⣿⣿⣿⣿⣿⣿⣿⣿⣿⣿⣿⣿⣿⣿⣿⣿⣿⣿⣿⣿⣿⣿⣿⣿⣿⣿⣿⣿⣿⣿⣿⣿⡿⠋⠀⠀⠀⠀⠀⠀⠀⠀⠀⠀⠀⠀⠀⠀⠀⠀⠀⠀⠀⠀⠀</a:t>
            </a:r>
            <a:br/>
            <a:r>
              <a:t>⣿⣿⣿⣿⣿⣿⣿⣿⣿⣿⣿⣿⣿⣿⣿⣿⣿⣿⣿⣿⣿⣿⣿⣿⣿⣿⣿⣿⣿⣿⣿⣿⣿⣿⣿⣿⣿⣿⣿⣿⡿⠻⣿⣿⣿⣿⣿⣿⣿⣿⣿⣿⣿⣿⣿⣿⣿⣿⣿⣿⣿⣿⣿⣿⣿⣿⡿⠋⠀⠀⠀⠀⠀⠀⠀⠀⠀⠀⠀⠀⠀⠀⠀⠀⠀⠀⠀⠀⠀⠀⠀</a:t>
            </a:r>
            <a:br/>
            <a:r>
              <a:t>⣿⣿⣿⣿⣿⣿⣿⣿⣿⣿⣿⣿⣿⣿⣿⣿⣿⣿⣿⣿⣿⣿⣿⣿⣿⣿⣿⣿⣿⣿⣿⣿⣿⣿⣿⣿⣧⠙⠻⢿⠃⠀⠘⣿⣿⣿⣿⣿⣿⣿⣿⣿⣿⣿⣿⣿⣿⣿⣿⣿⣿⣿⣿⣿⡿⠋⠀⠀⠀⠀⠀⠀⠀⠀⠀⠀⠀⠀⠀⠀⠀⠀⠀⠀⠀⠀⠀⠀⠀⠀⠀</a:t>
            </a:r>
            <a:br/>
            <a:r>
              <a:t>⣿⣿⣿⣿⣿⣿⣿⣿⣿⣿⣿⣿⣿⣿⣿⣿⣿⣿⣿⣿⣿⣿⣿⣿⣿⣿⣿⣿⣿⣿⣿⣿⣿⣿⣿⣿⡿⠓⠀⠀⠀⠀⠀⠘⢿⣿⣿⣿⣿⣿⣿⣿⣿⣿⣿⣿⣿⣿⣿⣿⣿⣿⡿⠋⠀⠀⠀⠀⠀⠀⠀⠀⠀⠀⠀⠀⠀⠀⠀⠀⠀⠀⠀⠀⠀⠀⠀⠀⠀⠀⠀</a:t>
            </a:r>
            <a:br/>
            <a:r>
              <a:t>⣿⣿⣿⣿⣿⣿⣿⣿⣿⣿⣿⣿⣿⣿⣿⣿⣿⣿⣿⣿⣿⣿⣿⣿⣿⣿⣿⣿⣿⣿⣿⣿⣿⣿⣿⠏⠀⠀⠀⠀⠀⠀⠀⠐⣾⣿⣿⣿⣿⣿⣿⣿⣿⣿⣿⣿⣿⣿⣿⣿⠟⠋⠀⠀⠀⠀⠀⠀⠀⠀⠀⠀⠀⠀⠀⠀⠀⠀⠀⠀⠀⠀⠀⠀⠀⠀⠀⠀⠀⠀⠀</a:t>
            </a:r>
            <a:br/>
            <a:r>
              <a:t>⣿⣿⣿⣿⣿⣿⣿⣿⣿⣿⣿⣿⣿⣿⣿⣿⣿⣿⣿⣿⣿⣿⣿⣿⣿⣿⣿⣿⣿⣿⣿⣿⣿⣿⡟⠀⠀⠀⠀⠀⠀⠀⠀⢠⣿⣿⣿⣿⣿⣿⣿⣿⣿⣿⣿⡿⠿⠟⠋⠁⠀⠀⠀⠀⠀⠀⠀⠀⠀⠀⠀⠀⠀⠀⠀⠀⠀⠀⠀⠀⠀⠀⠀⠀⠀⠀⠀⠀⠀⠀⠀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⣿⣿⣿⣿⣿⣿⣿⣿⣿⣿⣿⣿⣿⣿⣿⣿⣿⣿⣿⣿⣿⣿⣿⣿⣿⣿⣿⣿⣿⣿⣿⣿⣿⣿⡇⠀⠀⠀⠀⠀⠀⠀⠀⠀⠻⣿⣿⣿⣿⡿⠟⠛⠉⠉⠀⠀⠀⠀⠀⠀⠀⠀⠀⠀⠀⠀⠀⠀⠀⠀⣠⡔⠀⠀⠀⠀⠀⠀⠀⠀⠀⠀⠀⠀⠀⠀⠀⠀⠀⠀⠀</a:t>
            </a:r>
            <a:br/>
            <a:r>
              <a:t>⣿⣿⣿⣿⣿⣿⣿⣿⣿⣿⣿⣿⣿⣿⣿⣿⣿⣿⣿⣿⣿⣿⣿⣿⣿⣿⣿⣿⣿⣿⣿⣿⣿⣿⣿⠀⠀⠀⠀⠀⠀⠀⠀⠀⠀⢻⣿⣿⠟⠀⠀⠀⠀⠀⠀⠀⠀⠀⠀⠀⠀⠀⠀⠀⠀⠀⠀⣀⣴⣿⣿⠇⠀⠀⠀⠀⠀⠀⠀⠀⠀⠀⠀⠀⠀⠀⠀⠀⠀⠀⠀</a:t>
            </a:r>
            <a:br/>
            <a:r>
              <a:t>⣿⣿⣿⣿⣿⣿⣿⣿⣿⣿⣿⣿⣿⣿⣿⣿⣿⣿⣿⣿⣿⣿⣿⣿⣿⣿⣿⣿⣿⣿⣿⣿⣿⣿⣿⡆⠀⠀⠀⠀⠀⠀⠀⠀⠀⠀⠈⠻⠖⠀⠀⠀⠀⠀⠀⠀⠀⠀⠀⠀⠀⠀⠀⠀⠀⢠⣾⣿⣿⣿⡿⠀⠀⠀⠀⠀⠀⠀⠀⠀⠀⠀⠀⠀⠀⠀⠀⠀⠀⠀⠀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⣿⣿⣿⣿⣿⣿⣿⣿⣿⣿⣿⣿⣿⣿⣿⣿⣿⣿⣿⣿⣿⣿⣿⣿⣿⣿⣿⣿⣿⣿⣿⣿⣿⣿⣿⣿⠀⠀⠀⠀⠀⠀⠀⠀⠀⠀⠀⠀⠀⠀⠀⠀⠀⠀⠀⠀⠀⠀⠀⠀⠀⠀⠀⠀⣠⣿⣿⣿⣿⣿⠇⠀⠀⠀⠀⠀⠀⠀⠀⠀⠀⠀⠀⠀⠀⠀⠀⠀⠀⠀⠀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⣿⣿⣿⣿⣿⣿⣿⣿⣿⣿⣿⣿⣿⣿⣿⣿⣿⣿⣿⣿⣿⣿⣿⣿⣿⣿⣿⣿⣿⣿⣿⣿⣿⣿⣿⣿⠀⠀⠀⠀⠀⠀⠀⠀⠀⠀⠀⠀⠀⠀⠀⠀⠀⠀⠀⠀⠀⠀⠀⠀⠀⠀⢀⣼⣿⣿⣿⣿⣿⡟⠀⠀⠀⠀⠀⠀⠀⠀⠀⠀⠀⠀⠀⠀⠀⠀⠀⠀⠀⠀⠀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⣿⣿⣿⣿⣿⣿⣿⣿⣿⣿⣿⣿⣿⣿⣿⣿⣿⣿⣿⣿⣿⣿⣿⣿⣿⣿⣿⣿⣿⣿⣿⣿⣿⣿⣿⣿⠀⠀⠀⠀⠀⠀⠀⠀⠀⠀⠀⠀⠀⠀⠀⠀⠀⠀⠴⠁⠀⠀⠀⠀⢀⣴⣿⣿⣿⣿⣿⣿⣿⠁⠀⠀⠀⠀⠀⠀⠀⠀⠀⠀⠀⠀⠀⠀⠀⠀⠀⠀⠀⠀⠀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⣿⣿⣿⣿⣿⣿⣿⣿⣿⣿⣿⣿⣿⣿⣿⣿⣿⣿⣿⣿⣿⣿⣿⣿⣿⣿⣿⣿⣿⣿⣿⣿⣿⣿⣿⣿⠀⠀⠀⠀⠀⠀⠀⠀⠀⠀⠀⠀⠀⠀⠀⠀⠀⠀⠀⠀⠈⠀⣠⣶⣿⣿⣿⣿⣿⣿⣿⣿⠇⠀⠀⠀⠀⠀⠀⠀⠀⠀⠀⠀⠀⠀⠀⠀⠀⠀⠀⠀⠀⠀⠀</a:t>
            </a:r>
            <a:br/>
            <a:r>
              <a:t>⣿⣿⣿⣿⣿⣿⣿⣿⣿⣿⣿⣿⣿⣿⣿⣿⣿⣿⣿⣿⣿⣿⣿⣿⣿⣿⣿⣿⣿⣿⣿⣿⣿⣿⣿⣿⡀⠀⠀⠀⠀⠀⠀⠀⠀⠀⠀⠀⠀⠀⠀⠀⠀⠀⠀⠀⠀⠀⠉⠻⣿⣿⣿⣿⣿⣿⣿⡟⠀⠀⠀⠀⠀⠀⠀⠀⠀⠀⠀⠀⠀⠀⠀⠀⠀⠀⠀⠀⠀⠀⠀</a:t>
            </a:r>
            <a:br/>
            <a:r>
              <a:t>⣿⣿⣿⣿⣿⣿⣿⣿⣿⣿⣿⣿⣿⣿⣿⣿⣿⣿⣿⣿⣿⣿⣿⣿⣿⣿⣿⣿⣿⣿⣿⣿⣿⣿⣿⣿⡇⠀⠀⠀⠀⠀⢀⡀⣼⠀⠀⠀⠀⠀⠀⠀⠀⠀⠀⠀⠀⠀⠀⠀⠀⠙⠻⣿⣿⣿⣿⠁⠀⠀⠀⠀⠀⠀⠀⠀⠀⠀⠀⠀⠀⠀⠀⠀⠀⠀⠀⠀⠀⠀⠀</a:t>
            </a:r>
            <a:br/>
            <a:r>
              <a:t>⣿⣿⣿⣿⣿⣿⣿⣿⣿⣿⣿⣿⣿⣿⣿⣿⣿⣿⣿⣿⣿⣿⣿⣿⣿⣿⣿⣿⣿⣿⣿⣿⣿⣿⣿⣿⣿⠀⠀⠀⠀⠀⣾⣷⣿⡆⠀⠀⠀⠀⠀⠀⠀⠀⠀⠀⠀⠀⠀⠀⠀⠀⠀⠀⠙⢿⠇⠀⠀⠀⠀⠀⠀⠀⠀⠀⠀⠀⠀⠀⠀⠀⠀⠀⠀⠀⠀⠀⠀⠀⠀</a:t>
            </a:r>
            <a:br/>
            <a:r>
              <a:t>⣿⣿⣿⣿⣿⣿⣿⣿⣿⣿⣿⣿⣿⣿⣿⣿⣿⣿⣿⣿⣿⣿⣿⣿⣿⣿⣿⣿⣿⣿⣿⣿⣿⣿⣿⣿⣿⣆⡀⠀⢀⣶⣿⣿⣿⣧⠀⠀⠀⠀⠀⠀⠀⠀⠀⠀⠀⠀⠀⠀⠀⠀⠀⠀⠀⠀⠀⠀⠀⠀⠀⠀⠀⠀⠀⠀⠀⠀⠀⠀⠀⠀⠀⠀⠀⠀⠀⠀⠀⠀⠀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⣿⣿⣿⣿⣿⣿⣿⣿⣿⣿⣿⣿⣿⣿⣿⣿⣿⣿⣿⣿⣿⣿⣿⣿⣿⣿⣿⣿⣿⣿⣿⣿⣿⣿⣿⣿⣿⣿⣷⣷⣾⣿⣿⣿⣿⣿⠀⠀⠀⠀⠀⠀⠀⠀⠀⠀⠀⠀⠀⠀⠀⠀⠀⠀⠀⠀⠀⠀⠀⠀⠀⠀⠀⠀⠀⠀⠀⠀⠀⠀⠀⠀⠀⠀⠀⠀⠀⠀⠀⠀⠀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⣿⣿⣿⣿⣿⣿⣿⣿⣿⣿⣿⣿⣿⣿⣿⣿⣿⣿⣿⣿⣿⣿⣿⣿⣿⣿⣿⣿⣿⣿⣿⣿⣿⣿⣿⣿⣿⣿⣿⣿⣿⣿⣿⣿⣿⣿⣧⠀⠀⠀⠀⠀⠀⠀⠀⠀⠀⠀⣀⡀⠀⠀⠀⠀⠀⠀⠀⠀⠀⠀⠀⠀⠀⠀⠀⠀⠀⠀⠀⠀⠀⠀⠀⠀⠀⠀⠀⠀⠀⠀⠀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⣿⣿⣿⣿⣿⣿⣿⣿⣿⣿⣿⣿⣿⣿⣿⣿⣿⣿⣿⣿⣿⣿⣿⣿⣿⣿⣿⣿⣿⣿⣿⣿⣿⣿⣿⣿⣿⣿⣿⣿⣿⣿⣿⣿⣿⣿⣿⣿⣿⣿⣿⣿⣿⣿⣿⣿⣿⣿⣿⣿⣿⣿⣿⣿⣿⣿⣿⣿⣿⣿⣿⣿⣿⣧⠀⠀⠀⠀⠀⠀⠀⠀⠀⠀⠀⠀⠀⠀⠀⠀⠀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⣿⣿⣿⣿⣿⣿⣿⣿⣿⣿⣿⣿⣿⣿⣿⣿⣿⣿⣿⣿⣿⣿⣿⣿⣿⣿⣿⣿⣿⣿⣿⣿⣿⣿⣿⣿⣿⣿⣿⣿⣿⣿⣿⣿⣿⣿⣿⣿⣿⣿⣿⣿⣿⣿⣿⣿⣿⣿⣿⣿⣿⣿⣿⣿⣿⣿⣿⣿⣿⣿⣿⣿⣿⣿⡆⠀⠀⠀⠀⠀⠀⠀⠀⠀⠀⠀⠀⠀⠀⠀⠀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⣿⣿⣿⣿⣿⣿⣿⣿⣿⣿⣿⣿⣿⣿⣿⣿⣿⣿⣿⣿⣿⣿⣿⣿⣿⣿⣿⣿⣿⣿⣿⣿⣿⣿⣿⣿⣿⣿⣿⣿⣿⣿⣿⣿⣿⣿⣿⣿⣿⣿⣿⣿⣿⣿⣿⣿⣿⣿⣿⣿⣿⣿⣿⣿⣿⣿⣿⣿⣿⣿⣿⣿⣿⣿⡟⠀⠀⠀⠀⠀⠀⠀⠀⠀⠀⠀⠀⠀⠀⠀⠀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⣿⣿⣿⣿⣿⣿⣿⣿⣿⣿⣿⣿⣿⣿⣿⣿⣿⣿⣿⣿⣿⣿⣿⣿⣿⣿⣿⣿⣿⣿⣿⣿⣿⣿⣿⣿⣿⣿⣿⣿⣿⣿⣿⣿⣿⣿⣿⣿⣿⣿⣿⣿⣿⣿⣿⣿⣿⣿⣿⣿⣿⣿⣿⣿⣿⣿⣿⣿⣿⣿⣿⣿⣿⣿⠃⠀⠀⠀⠀⠀⠀⠀⠀⠀⠀⠀⠀⠀⠀⠀⠀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⣿⣿⣿⣿⣿⣿⣿⣿⣿⣿⣿⣿⣿⣿⣿⣿⣿⣿⣿⣿⣿⣿⣿⣿⣿⣿⣿⣿⣿⣿⣿⣿⣿⣿⣿⣿⣿⣿⣿⣿⣿⣿⣿⣿⣿⣿⣿⣿⣿⣿⣿⣿⣿⣿⣿⣿⣿⣿⣿⣿⣿⣿⣿⣿⣿⣿⣿⣿⣿⣿⣿⣿⡿⠋⠀⠀⠀⠀⠀⠀⠀⠀⠀⠀⠀⠀⠀⠀⠀⠀⠀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⣿⣿⣿⣿⣿⣿⣿⣿⣿⣿⣿⣿⣿⣿⣿⣿⣿⣿⣿⣿⣿⣿⣿⣿⣿⣿⣿⣿⣿⣿⣿⣿⣿⣿⣿⣿⣿⣿⣿⣿⣿⣿⣿⣿⣿⣿⣿⣿⣿⣿⣿⣿⣿⣿⣿⣿⣿⣿⣿⣿⣿⣿⣿⣿⣿⣿⣿⣿⣿⣿⡿⠋⠀⠀⠀⠀⠀⠀⠀⠀⠀⠀⠀⠀⠀⠀⠀⠀⠀⠀⠀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⣿⣿⣿⣿⣿⣿⣿⣿⣿⣿⣿⣿⣿⣿⣿⣿⣿⣿⣿⣿⣿⣿⣿⣿⣿⣿⣿⣿⣿⣿⣿⣿⣿⣿⣿⣿⣿⣿⣿⣿⣿⣿⣿⣿⣿⣿⣿⣿⣿⣿⣿⣿⣿⣿⣿⣿⣿⣿⣿⣿⣿⣿⣿⣿⣿⣿⣿⣿⡿⠋⠀⠀⠀⠀⠀⠀⠀⠀⠀⠀⠀⠀⠀⠀⠀⠀⠀⠀⠀⠀⠀</a:t>
            </a:r>
            <a:br/>
            <a:r>
              <a:t>⣿⣿⣿⣿⣿⣿⣿⣿⣿⣿⣿⣿⣿⣿⣿⣿⣿⣿⣿⣿⣿⣿⣿⣿⣿⣿⣿⣿⣿⣿⣿⣿⣿⣿⣿⣿⣿⣿⣿⣿⡿⠛⢿⣿⣿⣿⣿⣿⣿⣿⣿⣿⣿⣿⣿⣿⣿⣿⣿⣿⣿⣿⣿⣿⣿⣿⡿⠋⠀⠀⠀⠀⠀⠀⠀⠀⠀⠀⠀⠀⠀⠀⠀⠀⠀⠀⠀⠀⠀⠀⠀</a:t>
            </a:r>
            <a:br/>
            <a:r>
              <a:t>⣿⣿⣿⣿⣿⣿⣿⣿⣿⣿⣿⣿⣿⣿⣿⣿⣿⣿⣿⣿⣿⣿⣿⣿⣿⣿⣿⣿⣿⣿⣿⣿⣿⣿⣿⣿⣏⠙⠿⣿⠇⠀⠈⢻⣿⣿⣿⣿⣿⣿⣿⣿⣿⣿⣿⣿⣿⣿⣿⣿⣿⣿⣿⣿⡿⠋⠀⠀⠀⠀⠀⠀⠀⠀⠀⠀⠀⠀⠀⠀⠀⠀⠀⠀⠀⠀⠀⠀⠀⠀⠀</a:t>
            </a:r>
            <a:br/>
            <a:r>
              <a:t>⣿⣿⣿⣿⣿⣿⣿⣿⣿⣿⣿⣿⣿⣿⣿⣿⣿⣿⣿⣿⣿⣿⣿⣿⣿⣿⣿⣿⣿⣿⣿⣿⣿⣿⣿⣿⡿⠇⠀⠀⠀⠀⠀⠈⠻⣿⣿⣿⣿⣿⣿⣿⣿⣿⣿⣿⣿⣿⣿⡿⠿⠟⠋⠁⠀⠀⠀⠀⠀⠀⠀⠀⠀⠀⠀⠀⠀⠀⠀⠀⠀⠀⠀⠀⠀⠀⠀⠀⠀⠀⠀</a:t>
            </a:r>
            <a:br/>
            <a:r>
              <a:t>⣿⣿⣿⣿⣿⣿⣿⣿⣿⣿⣿⣿⣿⣿⣿⣿⣿⣿⣿⣿⣿⣿⣿⣿⣿⣿⣿⣿⣿⣿⣿⣿⣿⣿⣿⡟⠀⠀⠀⠀⠀⠀⠀⠐⢴⣿⣿⣿⣿⣿⣿⣿⣿⣿⡿⠛⠋⠉⠀⠀⠀⠀⠀⠀⠀⠀⠀⠀⠀⠀⠀⠀⠀⠀⣠⡆⠀⠀⠀⠀⠀⠀⠀⠀⠀⠀⠀⠀⠀⠀⠀</a:t>
            </a:r>
            <a:br/>
            <a:r>
              <a:t>⣿⣿⣿⣿⣿⣿⣿⣿⣿⣿⣿⣿⣿⣿⣿⣿⣿⣿⣿⣿⣿⣿⣿⣿⣿⣿⣿⣿⣿⣿⣿⣿⣿⣿⣿⠀⠀⠀⠀⠀⠀⠀⠀⠀⣿⣿⣿⣿⣿⣿⣿⣿⣿⠋⠀⠀⠀⠀⠀⠀⠀⠀⠀⠀⠀⠀⠀⠀⠀⠀⠀⢀⣴⣿⣿⠀⠀⠀⠀⠀⠀⠀⠀⠀⠀⠀⠀⠀⠀⠀⠀</a:t>
            </a:r>
            <a:br/>
            <a:r>
              <a:t>⣿⣿⣿⣿⣿⣿⣿⣿⣿⣿⣿⣿⣿⣿⣿⣿⣿⣿⣿⣿⣿⣿⣿⣿⣿⣿⣿⣿⣿⣿⣿⣿⣿⣿⣿⠀⠀⠀⠀⠀⠀⠀⠀⠀⠘⢿⣿⣿⣿⣿⣿⣿⡷⠂⠀⠀⠀⠀⠀⠀⠀⠀⠀⠀⠀⠀⠀⠀⠀⠀⣠⣿⣿⣿⡇⠀⠀⠀⠀⠀⠀⠀⠀⠀⠀⠀⠀⠀⠀⠀⠀</a:t>
            </a:r>
            <a:br/>
            <a:r>
              <a:t>⣿⣿⣿⣿⣿⣿⣿⣿⣿⣿⣿⣿⣿⣿⣿⣿⣿⣿⣿⣿⣿⣿⣿⣿⣿⣿⣿⣿⣿⣿⣿⣿⣿⣿⣿⡀⠀⠀⠀⠀⠀⠀⠀⠀⠀⠀⠻⣿⣿⣿⡿⠋⠀⠀⠀⠀⠀⠀⠀⠀⠀⠀⠀⠀⠀⠀⠀⠀⠀⣴⣿⣿⣿⡿⠀⠀⠀⠀⠀⠀⠀⠀⠀⠀⠀⠀⠀⠀⠀⠀⠀</a:t>
            </a:r>
            <a:br/>
            <a:r>
              <a:t>⣿⣿⣿⣿⣿⣿⣿⣿⣿⣿⣿⣿⣿⣿⣿⣿⣿⣿⣿⣿⣿⣿⣿⣿⣿⣿⣿⣿⣿⣿⣿⣿⣿⣿⣿⣷⠀⠀⠀⠀⠀⠀⠀⠀⠀⠀⠀⠹⠿⠋⠀⠀⠀⠀⠀⠀⠀⠀⠀⠀⠀⠀⠀⠀⠀⠀⠀⣠⣾⣿⣿⣿⣿⠃⠀⠀⠀⠀⠀⠀⠀⠀⠀⠀⠀⠀⠀⠀⠀⠀⠀</a:t>
            </a:r>
            <a:br/>
            <a:r>
              <a:t>⣿⣿⣿⣿⣿⣿⣿⣿⣿⣿⣿⣿⣿⣿⣿⣿⣿⣿⣿⣿⣿⣿⣿⣿⣿⣿⣿⣿⣿⣿⣿⣿⣿⣿⣿⣿⣧⠀⠀⠀⠀⠀⠀⠀⠀⠀⠀⠀⠀⠀⠀⠀⠀⠀⠀⠠⠀⠀⢀⡔⠁⠀⡀⠀⠀⣠⣾⣿⣿⣿⣿⣿⡏⠀⠀⠀⠀⠀⠀⠀⠀⠀⠀⠀⠀⠀⠀⠀⠀⠀⠀</a:t>
            </a:r>
            <a:br/>
            <a:r>
              <a:t>⣿⣿⣿⣿⣿⣿⣿⣿⣿⣿⣿⣿⣿⣿⣿⣿⣿⣿⣿⣿⣿⣿⣿⣿⣿⣿⣿⣿⣿⣿⣿⣿⣿⣿⣿⣿⣿⡄⠀⠀⠀⠀⠀⠀⠀⠀⠀⠀⠀⠀⠈⠋⢀⣠⡔⠀⢀⡴⠋⠀⡠⠊⠀⣠⣾⣿⣿⣿⣿⣿⣿⡿⠀⠀⠀⠀⠀⠀⠀⠀⠀⠀⠀⠀⠀⠀⠀⠀⠀⠀⠀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⣿⣿⣿⣿⣿⣿⣿⣿⣿⣿⣿⣿⣿⣿⣿⣿⣿⣿⣿⣿⣿⣿⣿⣿⣿⣿⣿⣿⣿⣿⣿⣿⣿⣿⣿⣿⣿⡇⠀⠀⠀⠀⠀⠀⠀⠀⠀⠀⠀⠀⠀⠀⠀⠉⠀⠠⠏⠀⣠⡞⠀⣠⣾⣿⣿⣿⣿⣿⣿⣿⣿⠃⠀⠀⠀⠀⠀⠀⠀⠀⠀⠀⠀⠀⠀⠀⠀⠀⠀⠀⠀</a:t>
            </a:r>
            <a:br/>
            <a:r>
              <a:t>⣿⣿⣿⣿⣿⣿⣿⣿⣿⣿⣿⣿⣿⣿⣿⣿⣿⣿⣿⣿⣿⣿⣿⣿⣿⣿⣿⣿⣿⣿⣿⣿⣿⣿⣿⣿⣿⣧⠀⠀⠀⠀⠀⠀⠀⠀⠀⠀⠀⠀⠀⠀⠀⠀⠀⠀⠀⠈⠙⠶⣾⣿⣿⣿⣿⣿⣿⣿⣿⣿⡏⠀⠀⠀⠀⠀⠀⠀⠀⠀⠀⠀⠀⠀⠀⠀⠀⠀⠀⠀⠀</a:t>
            </a:r>
            <a:br/>
            <a:r>
              <a:t>⣿⣿⣿⣿⣿⣿⣿⣿⣿⣿⣿⣿⣿⣿⣿⣿⣿⣿⣿⣿⣿⣿⣿⣿⣿⣿⣿⣿⣿⣿⣿⣿⣿⣿⣿⣿⣿⣿⡄⠀⠀⠀⠀⠀⠀⠀⠀⠀⠀⠀⠀⠀⠀⠀⠀⠀⠀⠀⠀⠀⠀⠈⠙⠻⢿⣿⣿⣿⣿⡿⠀⠀⠀⠀⠀⠀⠀⠀⠀⠀⠀⠀⠀⠀⠀⠀⠀⠀⠀⠀⠀</a:t>
            </a:r>
            <a:br/>
            <a:r>
              <a:t>⣿⣿⣿⣿⣿⣿⣿⣿⣿⣿⣿⣿⣿⣿⣿⣿⣿⣿⣿⣿⣿⣿⣿⣿⣿⣿⣿⣿⣿⣿⣿⣿⣿⣿⣿⣿⣿⣿⣷⠀⠀⠀⠀⠀⠀⡆⠀⠀⠀⠀⠀⠀⠀⠀⠀⠀⠀⠀⠀⠀⠀⠀⠀⠀⠀⠈⠙⠿⣿⠃⠀⠀⠀⠀⠀⠀⠀⠀⠀⠀⠀⠀⠀⠀⠀⠀⠀⠀⠀⠀⠀</a:t>
            </a:r>
            <a:br/>
            <a:r>
              <a:t>⣿⣿⣿⣿⣿⣿⣿⣿⣿⣿⣿⣿⣿⣿⣿⣿⣿⣿⣿⣿⣿⣿⣿⣿⣿⣿⣿⣿⣿⣿⣿⣿⣿⣿⣿⣿⣿⣿⣿⡆⠀⠀⠀⠀⢠⣿⡀⠀⠀⠀⠀⠀⠀⠀⠀⠀⠀⠀⠀⠀⠀⠀⠀⠀⠀⠀⠀⠀⠈⠀⠀⠀⠀⠀⠀⠀⠀⠀⠀⠀⠀⠀⠀⠀⠀⠀⠀⠀⠀⠀⠀</a:t>
            </a:r>
            <a:br/>
            <a:r>
              <a:t>⣿⣿⣿⣿⣿⣿⣿⣿⣿⣿⣿⣿⣿⣿⣿⣿⣿⣿⣿⣿⣿⣿⣿⣿⣿⣿⣿⣿⣿⣿⣿⣿⣿⣿⣿⣿⣿⣿⣿⣷⣤⡄⢀⣠⣿⣿⣧⠀⠀⠀⠀⠀⠀⠀⠀⠀⠀⠀⠀⠀⠀⠀⠀⠀⠀⠀⠀⠀⠀⠀⠀⠀⠀⠀⠀⠀⠀⠀⠀⠀⠀⠀⠀⠀⠀⠀⠀⠀⠀⠀⠀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⣿⣿⣿⣿⣿⣿⣿⣿⣿⣿⣿⣿⣿⣿⣿⣿⣿⣿⣿⣿⣿⣿⣿⣿⣿⣿⣿⣿⣿⣿⣿⣿⣿⣿⣿⣿⣿⣿⣿⣿⣿⣿⣿⣿⣿⣿⣿⣿⣷⠀⠀⠀⠀⠀⠀⠀⠀⠀⠀⠀⠀⠀⠀⠀⠀⠀⠀⠀⠀⠀⠀⠀⠀⠀⠀⠀⠀⠀⠀⠀⠀⠀⠀⠀⠀⠀⠀⠀⠀⠀⠀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⣿⣿⣿⣿⣿⣿⣿⣿⣿⣿⣿⣿⣿⣿⣿⣿⣿⣿⣿⣿⣿⣿⣿⣿⣿⣿⣿⣿⣿⣿⣿⣿⣿⣿⣿⣿⣿⣿⣿⣿⣿⣿⣿⣿⣿⣿⣿⣿⣿⣧⡀⠀⠀⠀⠀⠀⠀⠀⠀⠀⠰⠁⠀⠀⠀⠀⠀⠀⠀⠀⠀⠀⠀⠀⠀⠀⠀⠀⠀⠀⠀⠀⠀⠀⠀⠀⠀⠀⠀⠀⠀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⣿⣿⣿⣿⣿⣿⣿⣿⣿⣿⣿⣿⣿⣿⣿⣿⣿⣿⣿⣿⣿⣿⣿⣿⣿⣿⣿⣿⣿⣿⣿⣿⣿⣿⣿⣿⣿⣿⣿⣿⣿⣿⣿⣿⣿⣿⣿⣿⣿⣿⣧⣤⣶⣦⣤⣶⣾⣿⣶⡶⠁⠀⠀⠀⠀⠀⠀⠀⠀⠀⠀⠀⠀⠀⠀⠀⠀⠀⠀⠀⠀⠀⠀⠀⠀⠀⠀⠀⠀⠀⠀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⣿⣿⣿⣿⣿⣿⣿⣿⣿⣿⣿⣿⣿⣿⣿⣿⣿⣿⣿⣿⣿⣿⣿⣿⣿⣿⣿⣿⣿⣿⣿⣿⣿⣿⣿⣿⣿⣿⣿⣿⣿⣿⣿⣿⣿⣿⣿⣿⣿⣿⣿⣿⣿⣿⣿⣿⣿⣿⣿⣿⣿⣿⣿⣿⣿⣿⣿⣿⣿⣿⣿⣿⣿⣿⣿⣧⠀⠀⠀⠀⠀⠀⠀⠀⠀⠀⠀⠀⠀⠀⠀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⣿⣿⣿⣿⣿⣿⣿⣿⣿⣿⣿⣿⣿⣿⣿⣿⣿⣿⣿⣿⣿⣿⣿⣿⣿⣿⣿⣿⣿⣿⣿⣿⣿⣿⣿⣿⣿⣿⣿⣿⣿⣿⣿⣿⣿⣿⣿⣿⣿⣿⣿⣿⣿⣿⣿⣿⣿⣿⣿⣿⣿⣿⣿⣿⣿⣿⣿⣿⣿⣿⣿⣿⣿⣿⣿⣿⡆⠀⠀⠀⠀⠀⠀⠀⠀⠀⠀⠀⠀⠀⠀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⣿⣿⣿⣿⣿⣿⣿⣿⣿⣿⣿⣿⣿⣿⣿⣿⣿⣿⣿⣿⣿⣿⣿⣿⣿⣿⣿⣿⣿⣿⣿⣿⣿⣿⣿⣿⣿⣿⣿⣿⣿⣿⣿⣿⣿⣿⣿⣿⣿⣿⣿⣿⣿⣿⣿⣿⣿⣿⣿⣿⣿⣿⣿⣿⣿⣿⣿⣿⣿⣿⣿⣿⣿⣿⣿⣿⣿⠁⠀⠀⠀⠀⠀⠀⠀⠀⠀⠀⠀⠀⠀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⣿⣿⣿⣿⣿⣿⣿⣿⣿⣿⣿⣿⣿⣿⣿⣿⣿⣿⣿⣿⣿⣿⣿⣿⣿⣿⣿⣿⣿⣿⣿⣿⣿⣿⣿⣿⣿⣿⣿⣿⣿⣿⣿⣿⣿⣿⣿⣿⣿⣿⣿⣿⣿⣿⣿⣿⣿⣿⣿⣿⣿⣿⣿⣿⣿⣿⣿⣿⣿⣿⣿⣿⣿⣿⣿⣿⡏⠀⠀⠀⠀⠀⠀⠀⠀⠀⠀⠀⠀⠀⠀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⣿⣿⣿⣿⣿⣿⣿⣿⣿⣿⣿⣿⣿⣿⣿⣿⣿⣿⣿⣿⣿⣿⣿⣿⣿⣿⣿⣿⣿⣿⣿⣿⣿⣿⣿⣿⣿⣿⣿⣿⣿⣿⣿⣿⣿⣿⣿⣿⣿⣿⣿⣿⣿⣿⣿⣿⣿⣿⣿⣿⣿⣿⣿⣿⣿⣿⣿⣿⣿⣿⣿⣿⣿⣿⣿⡿⠁⠀⠀⠀⠀⠀⠀⠀⠀⠀⠀⠀⠀⠀⠀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⣿⣿⣿⣿⣿⣿⣿⣿⣿⣿⣿⣿⣿⣿⣿⣿⣿⣿⣿⣿⣿⣿⣿⣿⣿⣿⣿⣿⣿⣿⣿⣿⣿⣿⣿⣿⣿⣿⣿⣿⣿⣿⣿⣿⣿⣿⣿⣿⣿⣿⣿⣿⣿⣿⣿⣿⣿⣿⣿⣿⣿⣿⣿⣿⣿⣿⣿⣿⣿⣿⣿⣿⣿⡿⠋⠀⠀⠀⠀⠀⠀⠀⠀⠀⠀⠀⠀⠀⠀⠀⠀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⣿⣿⣿⣿⣿⣿⣿⣿⣿⣿⣿⣿⣿⣿⣿⣿⣿⣿⣿⣿⣿⣿⣿⣿⣿⣿⣿⣿⣿⣿⣿⣿⣿⣿⣿⣿⣿⣿⣿⣿⣿⣿⣿⣿⣿⣿⣿⣿⣿⣿⣿⣿⣿⣿⣿⣿⣿⣿⣿⣿⣿⣿⣿⣿⣿⣿⣿⣿⣿⣿⣿⡿⠋⠀⠀⠀⠀⠀⠀⠀⠀⠀⠀⠀⠀⠀⠀⠀⠀⠀⠀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⣿⣿⣿⣿⣿⣿⣿⣿⣿⣿⣿⣿⣿⣿⣿⣿⣿⣿⣿⣿⣿⣿⣿⣿⣿⣿⣿⣿⣿⣿⣿⣿⣿⣿⣿⣿⣿⣿⣿⣿⣿⣿⣿⣿⣿⣿⣿⣿⣿⣿⣿⣿⣿⣿⣿⣿⣿⣿⣿⣿⣿⣿⣿⣿⣿⣿⣿⣿⣿⡿⠋⠀⠀⠀⠀⠀⠀⠀⠀⠀⠀⠀⠀⠀⠀⠀⠀⠀⠀⠀⠀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⣿⣿⣿⣿⣿⣿⣿⣿⣿⣿⣿⣿⣿⣿⣿⣿⣿⣿⣿⣿⣿⣿⣿⣿⣿⣿⣿⣿⣿⣿⣿⣿⣿⣿⣿⣿⣿⣿⣿⣿⣿⣿⣿⣿⣿⣿⣿⣿⣿⣿⣿⣿⣿⣿⣿⣿⣿⣿⣿⣿⣿⣿⣿⣿⣿⣿⣿⡿⠋⠀⠀⠀⠀⠀⠀⠀⠀⠀⠀⠀⠀⠀⠀⠀⠀⠀⠀⠀⠀⠀⠀</a:t>
            </a:r>
            <a:br/>
            <a:r>
              <a:t>⣿⣿⣿⣿⣿⣿⣿⣿⣿⣿⣿⣿⣿⣿⣿⣿⣿⣿⣿⣿⣿⣿⣿⣿⣿⣿⣿⣿⣿⣿⣿⣿⣿⣿⣿⣿⡟⠿⣿⣿⡟⠀⠈⢿⣿⣿⣿⣿⣿⣿⣿⣿⣿⣿⣿⣿⣿⣿⣿⣿⣿⣿⣿⡿⠿⠛⠁⠀⠀⠀⠀⠀⠀⠀⠀⠀⠀⠀⠀⠀⠀⠀⠀⠀⠀⠀⠀⠀⠀⠀⠀</a:t>
            </a:r>
            <a:br/>
            <a:r>
              <a:t>⣿⣿⣿⣿⣿⣿⣿⣿⣿⣿⣿⣿⣿⣿⣿⣿⣿⣿⣿⣿⣿⣿⣿⣿⣿⣿⣿⣿⣿⣿⣿⣿⣿⣿⣿⣿⣿⣆⠀⠉⠁⠀⠀⠈⢿⣿⣿⣿⣿⣿⣿⣿⣿⣿⣿⣿⣿⡿⠿⠛⠋⠉⠀⠀⠀⠀⠀⠀⠀⠀⠀⠀⠀⠀⠀⠀⢀⡀⠀⠀⠀⠀⠀⠀⠀⠀⠀⠀⠀⠀⠀</a:t>
            </a:r>
            <a:br/>
            <a:r>
              <a:t>⣿⣿⣿⣿⣿⣿⣿⣿⣿⣿⣿⣿⣿⣿⣿⣿⣿⣿⣿⣿⣿⣿⣿⣿⣿⣿⣿⣿⣿⣿⣿⣿⣿⣿⣿⣿⠋⠀⠀⠀⠀⠀⠀⠀⣀⣿⣿⣿⣿⣿⣿⣿⣿⣿⣿⣿⠋⠀⠀⠀⠀⠀⠀⠀⠀⠀⠀⠀⠀⠀⠀⠀⠀⠀⢠⣴⣿⠃⠀⠀⠀⠀⠀⠀⠀⠀⠀⠀⠀⠀⠀</a:t>
            </a:r>
            <a:br/>
            <a:r>
              <a:t>⣿⣿⣿⣿⣿⣿⣿⣿⣿⣿⣿⣿⣿⣿⣿⣿⣿⣿⣿⣿⣿⣿⣿⣿⣿⣿⣿⣿⣿⣿⣿⣿⣿⣿⣿⠇⠀⠀⠀⠀⠀⠀⠀⠀⣸⣿⣿⣿⣿⣿⣿⣿⣿⣿⣿⣁⠄⠀⠀⠀⠀⠀⠀⠀⠀⠀⠀⠀⠀⠀⠀⠀⠀⢠⣿⣿⡟⠀⠀⠀⠀⠀⠀⠀⠀⠀⠀⠀⠀⠀⠀</a:t>
            </a:r>
            <a:br/>
            <a:r>
              <a:t>⣿⣿⣿⣿⣿⣿⣿⣿⣿⣿⣿⣿⣿⣿⣿⣿⣿⣿⣿⣿⣿⣿⣿⣿⣿⣿⣿⣿⣿⣿⣿⣿⣿⣿⣿⠀⠀⠀⠀⠀⠀⠀⠀⠀⠙⢿⣿⣿⣿⣿⣿⣿⣿⡿⠛⠁⠀⠀⠀⠀⠀⠀⠀⠀⠀⠀⠀⠀⠀⠀⠀⠀⣰⣿⣿⣿⠁⠀⠀⠀⠀⠀⠀⠀⠀⠀⠀⠀⠀⠀⠀</a:t>
            </a:r>
            <a:br/>
            <a:r>
              <a:t>⣿⣿⣿⣿⣿⣿⣿⣿⣿⣿⣿⣿⣿⣿⣿⣿⣿⣿⣿⣿⣿⣿⣿⣿⣿⣿⣿⣿⣿⣿⣿⣿⣿⣿⣿⡄⠀⠀⠀⠀⠀⠀⠀⠀⠀⠀⠹⣿⣿⣿⣿⣿⠏⠀⠀⠀⠀⡠⠀⠀⠀⠀⠀⠀⠀⠀⠀⠀⠀⠀⣠⣾⣿⣿⣿⡏⠀⠀⠀⠀⠀⠀⠀⠀⠀⠀⠀⠀⠀⠀⠀</a:t>
            </a:r>
            <a:br/>
            <a:r>
              <a:t>⣿⣿⣿⣿⣿⣿⣿⣿⣿⣿⣿⣿⣿⣿⣿⣿⣿⣿⣿⣿⣿⣿⣿⣿⣿⣿⣿⣿⣿⣿⣿⣿⣿⣿⣿⣷⠀⠀⠀⠀⠀⠀⠀⠀⠀⠀⠀⠈⢿⣿⠿⠇⠤⠂⠀⡀⠈⠀⠀⠀⠀⢀⡴⠃⠀⡀⠀⠀⣠⣾⣿⣿⣿⣿⡿⠀⠀⠀⠀⠀⠀⠀⠀⠀⠀⠀⠀⠀⠀⠀⠀</a:t>
            </a:r>
            <a:br/>
            <a:r>
              <a:t>⣿⣿⣿⣿⣿⣿⣿⣿⣿⣿⣿⣿⣿⣿⣿⣿⣿⣿⣿⣿⣿⣿⣿⣿⣿⣿⣿⣿⣿⣿⣿⣿⣿⣿⣿⣿⣧⠀⠀⠀⠀⠀⠀⠀⠀⠀⠀⠀⠀⠀⠀⠀⠀⠀⠈⠀⢀⡔⠀⠀⡠⠋⠀⣠⠊⠀⣠⣾⣿⣿⣿⣿⣿⣿⠁⠀⠀⠀⠀⠀⠀⠀⠀⠀⠀⠀⠀⠀⠀⠀⠀</a:t>
            </a:r>
            <a:br/>
            <a:r>
              <a:t>⣿⣿⣿⣿⣿⣿⣿⣿⣿⣿⣿⣿⣿⣿⣿⣿⣿⣿⣿⣿⣿⣿⣿⣿⣿⣿⣿⣿⣿⣿⣿⣿⣿⣿⣿⣿⣿⣧⠀⠀⠀⠀⠀⠀⠀⠀⠀⠀⠀⠀⠘⢻⣶⣤⣴⣿⡿⠀⣠⡞⠁⢀⡾⠁⢠⣾⣿⣿⣿⣿⣿⣿⣿⠇⠀⠀⠀⠀⠀⠀⠀⠀⠀⠀⠀⠀⠀⠀⠀⠀⠀</a:t>
            </a:r>
            <a:br/>
            <a:r>
              <a:t>⣿⣿⣿⣿⣿⣿⣿⣿⣿⣿⣿⣿⣿⣿⣿⣿⣿⣿⣿⣿⣿⣿⣿⣿⣿⣿⣿⣿⣿⣿⣿⣿⣿⣿⣿⣿⣿⣿⡆⠀⠀⠀⠀⠀⠀⠀⠀⠀⠀⠀⠀⠀⠉⠛⠿⠿⣷⣾⣿⣤⣶⣿⣧⣾⣿⣿⣿⣿⣿⣿⣿⣿⡟⠀⠀⠀⠀⠀⠀⠀⠀⠀⠀⠀⠀⠀⠀⠀⠀⠀⠀</a:t>
            </a:r>
            <a:br/>
            <a:r>
              <a:t>⣿⣿⣿⣿⣿⣿⣿⣿⣿⣿⣿⣿⣿⣿⣿⣿⣿⣿⣿⣿⣿⣿⣿⣿⣿⣿⣿⣿⣿⣿⣿⣿⣿⣿⣿⣿⣿⣿⣧⠀⠀⠀⠀⠀⠀⠀⠀⠀⠀⠀⠀⠀⠀⠀⠀⠀⠀⠉⠛⠻⢿⣿⣿⣿⣿⣿⣿⣿⣿⣿⣿⣿⠁⠀⠀⠀⠀⠀⠀⠀⠀⠀⠀⠀⠀⠀⠀⠀⠀⠀⠀</a:t>
            </a:r>
            <a:br/>
            <a:r>
              <a:t>⣿⣿⣿⣿⣿⣿⣿⣿⣿⣿⣿⣿⣿⣿⣿⣿⣿⣿⣿⣿⣿⣿⣿⣿⣿⣿⣿⣿⣿⣿⣿⣿⣿⣿⣿⣿⣿⣿⣿⡆⠀⠀⠀⠀⠀⠀⠀⠀⠀⠀⠀⠀⠀⠀⠀⠀⠀⠀⠀⠀⠀⠀⠉⠙⠻⠿⣿⣿⣿⣿⣿⠇⠀⠀⠀⠀⠀⠀⠀⠀⠀⠀⠀⠀⠀⠀⠀⠀⠀⠀⠀</a:t>
            </a:r>
            <a:br/>
            <a:r>
              <a:t>⣿⣿⣿⣿⣿⣿⣿⣿⣿⣿⣿⣿⣿⣿⣿⣿⣿⣿⣿⣿⣿⣿⣿⣿⣿⣿⣿⣿⣿⣿⣿⣿⣿⣿⣿⣿⣿⣿⣿⣿⡀⠀⠀⠀⠀⠀⠀⠀⠀⠀⠀⠀⠀⠀⠀⠀⠀⠀⠀⠀⠀⠀⠀⠀⠀⠀⠀⠉⠛⠿⡟⠀⠀⠀⠀⠀⠀⠀⠀⠀⠀⠀⠀⠀⠀⠀⠀⠀⠀⠀⠀</a:t>
            </a:r>
            <a:br/>
            <a:r>
              <a:t>⣿⣿⣿⣿⣿⣿⣿⣿⣿⣿⣿⣿⣿⣿⣿⣿⣿⣿⣿⣿⣿⣿⣿⣿⣿⣿⣿⣿⣿⣿⣿⣿⣿⣿⣿⣿⣿⣿⣿⣿⣷⠀⠀⠀⠀⠀⡀⠀⠀⠀⠀⠀⠀⠀⠀⠀⠀⠀⠀⠀⠀⠀⠀⠀⠀⠀⠀⠀⠀⠀⠀⠀⠀⠀⠀⠀⠀⠀⠀⠀⠀⠀⠀⠀⠀⠀⠀⠀⠀⠀⠀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⣿⣿⣿⣿⣿⣿⣿⣿⣿⣿⣿⣿⣿⣿⣿⣿⣿⣿⣿⣿⣿⣿⣿⣿⣿⣿⣿⣿⣿⣿⣿⣿⣿⣿⣿⣿⣿⣿⣿⣿⣿⣦⣀⠀⢀⣠⣿⡄⠀⠀⠀⠀⠀⠀⠀⠀⠀⠀⠀⠀⠀⠀⠀⠀⠀⠀⠀⠀⠀⠀⠀⠀⠀⠀⠀⠀⠀⠀⠀⠀⠀⠀⠀⠀⠀⠀⠀⠀⠀⠀⠀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⣿⣿⣿⣿⣿⣿⣿⣿⣿⣿⣿⣿⣿⣿⣿⣿⣿⣿⣿⣿⣿⣿⣿⣿⣿⣿⣿⣿⣿⣿⣿⣿⣿⣿⣿⣿⣿⣿⣿⣿⣿⣿⣿⣾⣿⣿⣿⣷⡀⠀⠀⠀⠀⠀⠀⠀⠀⠀⠀⠀⠀⠀⠀⠀⠀⠀⠀⠀⠀⠀⠀⠀⠀⠀⠀⠀⠀⠀⠀⠀⠀⠀⠀⠀⠀⠀⠀⠀⠀⠀⠀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⣿⣿⣿⣿⣿⣿⣿⣿⣿⣿⣿⣿⣿⣿⣿⣿⣿⣿⣿⣿⣿⣿⣿⣿⣿⣿⣿⣿⣿⣿⣿⣿⣿⣿⣿⣿⣿⣿⣿⣿⣿⣿⣿⣿⣿⣿⣿⣿⣿⣿⣿⣄⠀⠀⠀⠀⠀⠀⠀⠀⠀⢰⠃⠀⠀⠀⠀⠀⠀⠀⠀⠀⠀⠀⠀⠀⠀⠀⠀⠀⠀⠀⠀⠀⠀⠀⠀⠀⠀⠀⠀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⣿⣿⣿⣿⣿⣿⣿⣿⣿⣿⣿⣿⣿⣿⣿⣿⣿⣿⣿⣿⣿⣿⣿⣿⣿⣿⣿⣿⣿⣿⣿⣿⣿⣿⣿⣿⣿⣿⣿⣿⣿⣿⣿⣿⣿⣿⣿⣿⣿⣿⣿⣿⣄⣤⣤⣤⣤⣶⣿⣶⣶⠃⠀⠀⠀⠀⠀⠀⠀⠀⠀⠀⠀⠀⠀⠀⠀⠀⠀⠀⠀⠀⠀⠀⠀⠀⠀⠀⠀⠀⠀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⣿⣿⣿⣿⣿⣿⣿⣿⣿⣿⣿⣿⣿⣿⣿⣿⣿⣿⣿⣿⣿⣿⣿⣿⣿⣿⣿⣿⣿⣿⣿⣿⣿⣿⣿⣿⣿⣿⣿⣿⣿⣿⣿⣿⣿⣿⣿⣿⣿⣿⣿⣿⣿⣿⣿⣿⣿⣿⣿⣿⣿⣿⣿⣿⣿⣿⣿⣿⣿⣿⣿⣿⣿⣿⣿⣿⣿⣿⣿⣿⣿⡏⠀⠀⠀⠀⠀⠀⠀⠀⠀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⣿⣿⣿⣿⣿⣿⣿⣿⣿⣿⣿⣿⣿⣿⣿⣿⣿⣿⣿⣿⣿⣿⣿⣿⣿⣿⣿⣿⣿⣿⣿⣿⣿⣿⣿⣿⣿⣿⣿⣿⣿⣿⣿⣿⣿⣿⣿⣿⣿⣿⣿⣿⣿⣿⣿⣿⣿⣿⣿⣿⣿⣿⣿⣿⣿⣿⣿⣿⣿⣿⣿⣿⣿⣿⣿⣿⣿⣿⣿⣿⣿⠁⠀⠀⠀⠀⠀⠀⠀⠀⠀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⣿⣿⣿⣿⣿⣿⣿⣿⣿⣿⣿⣿⣿⣿⣿⣿⣿⣿⣿⣿⣿⣿⣿⣿⣿⣿⣿⣿⣿⣿⣿⣿⣿⣿⣿⣿⣿⣿⣿⣿⣿⣿⣿⣿⣿⣿⣿⣿⣿⣿⣿⣿⣿⣿⣿⣿⣿⣿⣿⣿⣿⣿⣿⣿⣿⣿⣿⣿⣿⣿⣿⣿⣿⣿⣿⣿⣿⣿⣿⠟⠁⠀⠀⠀⠀⠀⠀⠀⠀⠀⠀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⣿⣿⣿⣿⣿⣿⣿⣿⣿⣿⣿⣿⣿⣿⣿⣿⣿⣿⣿⣿⣿⣿⣿⣿⣿⣿⣿⣿⣿⣿⣿⣿⣿⣿⣿⣿⣿⣿⣿⣿⣿⣿⣿⣿⣿⣿⣿⣿⣿⣿⣿⣿⣿⣿⣿⣿⣿⣿⣿⣿⣿⣿⣿⣿⣿⣿⣿⣿⣿⣿⣿⣿⣿⣿⣿⣿⣿⠟⠁⠀⠀⠀⠀⠀⠀⠀⠀⠀⠀⠀⠀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⣿⣿⣿⣿⣿⣿⣿⣿⣿⣿⣿⣿⣿⣿⣿⣿⣿⣿⣿⣿⣿⣿⣿⣿⣿⣿⣿⣿⣿⣿⣿⣿⣿⣿⣿⣿⣿⣿⣿⣿⣿⣿⣿⣿⣿⣿⣿⣿⣿⣿⣿⣿⣿⣿⣿⣿⣿⣿⣿⣿⣿⣿⣿⣿⣿⣿⣿⣿⣿⣿⣿⣿⣿⣿⣿⠟⠁⠀⠀⠀⠀⠀⠀⠀⠀⠀⠀⠀⠀⠀⠀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⣿⣿⣿⣿⣿⣿⣿⣿⣿⣿⣿⣿⣿⣿⣿⣿⣿⣿⣿⣿⣿⣿⣿⣿⣿⣿⣿⣿⣿⣿⣿⣿⣿⣿⣿⣿⣿⣿⣿⣿⣿⣿⣿⣿⣿⣿⣿⣿⣿⣿⣿⣿⣿⣿⣿⣿⣿⣿⣿⣿⣿⣿⣿⣿⣿⣿⣿⣿⣿⣿⣿⣿⣿⠟⠁⠀⠀⠀⠀⠀⠀⠀⠀⠀⠀⠀⠀⠀⠀⠀⠀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⣿⣿⣿⣿⣿⣿⣿⣿⣿⣿⣿⣿⣿⣿⣿⣿⣿⣿⣿⣿⣿⣿⣿⣿⣿⣿⣿⣿⣿⣿⣿⣿⣿⣿⣿⣿⣿⣿⣿⣿⣿⣿⣿⣿⣿⣿⣿⣿⣿⣿⣿⣿⣿⣿⣿⣿⣿⣿⣿⣿⣿⣿⣿⣿⣿⣿⣿⣿⣿⣿⠿⠛⠁⠀⠀⠀⠀⠀⠀⠀⠀⠀⠀⠀⠀⠀⠀⠀⠀⠀⠀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⣿⣿⣿⣿⣿⣿⣿⣿⣿⣿⣿⣿⣿⣿⣿⣿⣿⣿⣿⣿⣿⣿⣿⣿⣿⣿⣿⣿⣿⣿⣿⣿⣿⣿⣿⣿⣿⣿⣿⣿⣿⣿⣿⣿⣿⣿⣿⣿⣿⣿⣿⣿⣿⣿⣿⣿⣿⣿⣿⣿⣿⣿⣿⣿⠿⠟⠛⠉⠁⠀⠀⠀⠀⠀⠀⠀⠀⠀⠀⠀⠀⠀⠀⠀⠀⠀⠀⠀⠀⠀⠀</a:t>
            </a:r>
            <a:br/>
            <a:r>
              <a:t>⣿⣿⣿⣿⣿⣿⣿⣿⣿⣿⣿⣿⣿⣿⣿⣿⣿⣿⣿⣿⣿⣿⣿⣿⣿⣿⣿⣿⣿⣿⣿⣿⣿⣿⣿⣿⣿⣿⣿⣿⣿⠟⠛⣿⣿⣿⣿⣿⣿⣿⣿⣿⣿⣿⣿⣿⣿⣿⣿⣿⣿⡿⠋⠀⠀⠀⠀⠀⠀⠀⠀⠀⠀⠀⠀⠀⠀⠀⠀⠀⢀⡾⠀⠀⠀⠀⠀⠀⠀⠀⠀</a:t>
            </a:r>
            <a:br/>
            <a:r>
              <a:t>⣿⣿⣿⣿⣿⣿⣿⣿⣿⣿⣿⣿⣿⣿⣿⣿⣿⣿⣿⣿⣿⣿⣿⣿⣿⣿⣿⣿⣿⣿⣿⣿⣿⣿⣿⣿⣿⡄⠙⠻⠿⠀⠀⠈⢿⣿⣿⣿⣿⣿⣿⣿⣿⣿⣿⣿⣿⣿⣿⣿⡟⢁⠀⠀⠀⠀⠀⠀⠀⠀⠀⠀⠀⠀⠀⠀⠀⠀⠀⢀⣾⠇⠀⠀⠀⠀⠀⠀⠀⠀⠀</a:t>
            </a:r>
            <a:br/>
            <a:r>
              <a:t>⣿⣿⣿⣿⣿⣿⣿⣿⣿⣿⣿⣿⣿⣿⣿⣿⣿⣿⣿⣿⣿⣿⣿⣿⣿⣿⣿⣿⣿⣿⣿⣿⣿⣿⣿⣿⣿⠿⠂⠀⠀⠀⠀⠀⠈⢻⣿⣿⣿⣿⣿⣿⣿⣿⣿⣿⣿⣿⣿⣿⠟⠁⠀⠀⠀⠀⠀⠀⠀⠀⠀⠀⠀⠀⠀⠀⠀⠀⣰⣿⡟⠀⠀⠀⠀⠀⠀⠀⠀⠀⠀</a:t>
            </a:r>
            <a:br/>
            <a:r>
              <a:t>⣿⣿⣿⣿⣿⣿⣿⣿⣿⣿⣿⣿⣿⣿⣿⣿⣿⣿⣿⣿⣿⣿⣿⣿⣿⣿⣿⣿⣿⣿⣿⣿⣿⣿⣿⣿⠏⠀⠀⠀⠀⠀⠀⠀⠐⣾⣿⣿⣿⣿⣿⣿⣿⣿⣿⣿⣿⣿⠟⠁⠀⠀⠀⠀⠀⠀⠀⠀⠀⠀⡀⠀⠀⠀⠀⠀⣠⣾⣿⣿⠁⠀⠀⠀⠀⠀⠀⠀⠀⠀⠀</a:t>
            </a:r>
            <a:br/>
            <a:r>
              <a:t>⣿⣿⣿⣿⣿⣿⣿⣿⣿⣿⣿⣿⣿⣿⣿⣿⣿⣿⣿⣿⣿⣿⣿⣿⣿⣿⣿⣿⣿⣿⣿⣿⣿⣿⣿⣿⠀⠀⠀⠀⠀⠀⠀⠀⠀⢿⣿⣿⣿⣿⣿⣿⣿⣿⣿⣿⣿⠋⣀⠀⠀⡠⠂⠁⠀⠀⠀⠀⣠⠋⠀⡠⠀⠀⣠⣾⣿⣿⣿⠇⠀⠀⠀⠀⠀⠀⠀⠀⠀⠀⠀</a:t>
            </a:r>
            <a:br/>
            <a:r>
              <a:t>⣿⣿⣿⣿⣿⣿⣿⣿⣿⣿⣿⣿⣿⣿⣿⣿⣿⣿⣿⣿⣿⣿⣿⣿⣿⣿⣿⣿⣿⣿⣿⣿⣿⣿⣿⣷⠀⠀⠀⠀⠀⠀⠀⠀⠀⠀⠙⠿⣿⣿⣿⣿⣿⣿⣿⣿⣿⣿⠁⣠⠞⠀⢀⠄⠀⠀⢀⠞⠁⢀⡜⠁⢀⣾⣿⣿⣿⣿⡟⠀⠀⠀⠀⠀⠀⠀⠀⠀⠀⠀⠀</a:t>
            </a:r>
            <a:br/>
            <a:r>
              <a:t>⣿⣿⣿⣿⣿⣿⣿⣿⣿⣿⣿⣿⣿⣿⣿⣿⣿⣿⣿⣿⣿⣿⣿⣿⣿⣿⣿⣿⣿⣿⣿⣿⣿⣿⣿⣿⡄⠀⠀⠀⠀⠀⠀⠀⠀⠀⠀⠀⠈⠻⣿⣿⣿⣿⡿⣿⣿⣿⣿⣿⣶⣾⣿⡄⢀⣴⠋⢀⣴⡏⢀⣴⣿⣿⣿⣿⣿⣿⠁⠀⠀⠀⠀⠀⠀⠀⠀⠀⠀⠀⠀</a:t>
            </a:r>
            <a:br/>
            <a:r>
              <a:t>⣿⣿⣿⣿⣿⣿⣿⣿⣿⣿⣿⣿⣿⣿⣿⣿⣿⣿⣿⣿⣿⣿⣿⣿⣿⣿⣿⣿⣿⣿⣿⣿⣿⣿⣿⣿⣷⡀⠀⠀⠀⠀⠀⠀⠀⠀⠀⠀⠀⠀⠀⠀⠀⠀⠀⠙⣿⣿⣿⣿⣿⣿⣿⣿⣿⣿⣶⣿⣿⣿⣿⣿⣿⣿⣿⣿⣿⠇⠀⠀⠀⠀⠀⠀⠀⠀⠀⠀⠀⠀⠀</a:t>
            </a:r>
            <a:br/>
            <a:r>
              <a:t>⣿⣿⣿⣿⣿⣿⣿⣿⣿⣿⣿⣿⣿⣿⣿⣿⣿⣿⣿⣿⣿⣿⣿⣿⣿⣿⣿⣿⣿⣿⣿⣿⣿⣿⣿⣿⣿⣿⣄⠀⠀⠀⠀⠀⠀⠀⠀⠀⠀⠀⠀⠀⠐⣶⣤⣼⣿⣿⣿⣿⣿⣿⣿⣿⣿⣿⣿⣿⣿⣿⣿⣿⣿⣿⣿⣿⡟⠀⠀⠀⠀⠀⠀⠀⠀⠀⠀⠀⠀⠀⠀</a:t>
            </a:r>
            <a:br/>
            <a:r>
              <a:t>⣿⣿⣿⣿⣿⣿⣿⣿⣿⣿⣿⣿⣿⣿⣿⣿⣿⣿⣿⣿⣿⣿⣿⣿⣿⣿⣿⣿⣿⣿⣿⣿⣿⣿⣿⣿⣿⣿⣿⣧⠀⠀⠀⠀⠀⠀⠀⠀⠀⠀⠀⠀⠀⠹⢿⣿⣿⣿⣿⣿⣿⣿⣿⣿⣿⣿⣿⣿⣿⣿⣿⣿⣿⣿⣿⡿⠁⠀⠀⠀⠀⠀⠀⠀⠀⠀⠀⠀⠀⠀⠀</a:t>
            </a:r>
            <a:br/>
            <a:r>
              <a:t>⣿⣿⣿⣿⣿⣿⣿⣿⣿⣿⣿⣿⣿⣿⣿⣿⣿⣿⣿⣿⣿⣿⣿⣿⣿⣿⣿⣿⣿⣿⣿⣿⣿⣿⣿⣿⣿⣿⣿⣿⣧⠀⠀⠀⠀⠀⠀⠀⠀⠀⠀⠀⠀⠀⠀⠀⠀⠉⠙⠛⠻⠿⢿⣿⣿⣿⣿⣿⣿⣿⣿⣿⣿⣿⣿⠃⠀⠀⠀⠀⠀⠀⠀⠀⠀⠀⠀⠀⠀⠀⠀</a:t>
            </a:r>
            <a:br/>
            <a:r>
              <a:t>⣿⣿⣿⣿⣿⣿⣿⣿⣿⣿⣿⣿⣿⣿⣿⣿⣿⣿⣿⣿⣿⣿⣿⣿⣿⣿⣿⣿⣿⣿⣿⣿⣿⣿⣿⣿⣿⣿⣿⣿⣿⣷⡀⠀⠀⠀⠀⠀⠀⠀⠀⠀⠀⠀⠀⠀⠀⠀⠀⠀⠀⠀⠀⠀⠀⠉⠉⠛⠛⠿⢿⣿⣿⣿⠏⠀⠀⠀⠀⠀⠀⠀⠀⠀⠀⠀⠀⠀⠀⠀⠀</a:t>
            </a:r>
            <a:br/>
            <a:r>
              <a:t>⣿⣿⣿⣿⣿⣿⣿⣿⣿⣿⣿⣿⣿⣿⣿⣿⣿⣿⣿⣿⣿⣿⣿⣿⣿⣿⣿⣿⣿⣿⣿⣿⣿⣿⣿⣿⣿⣿⣿⣿⣿⣿⣷⡄⠀⠀⠀⠀⠀⠀⠀⠀⠀⠀⠀⠀⠀⠀⠀⠀⠀⠀⠀⠀⠀⠀⠀⠀⠀⠀⠀⠈⠙⠏⠀⠀⠀⠀⠀⠀⠀⠀⠀⠀⠀⠀⠀⠀⠀⠀⠀</a:t>
            </a:r>
            <a:br/>
            <a:r>
              <a:t>⣿⣿⣿⣿⣿⣿⣿⣿⣿⣿⣿⣿⣿⣿⣿⣿⣿⣿⣿⣿⣿⣿⣿⣿⣿⣿⣿⣿⣿⣿⣿⣿⣿⣿⣿⣿⣿⣿⣿⣿⣿⣿⣿⣿⣆⠀⠀⠀⠀⠀⠀⠀⠀⠀⠀⠀⠀⠀⠀⠀⠀⠀⠀⠀⠀⠀⠀⠀⠀⠀⠀⠀⠀⠀⠀⠀⠀⠀⠀⠀⠀⠀⠀⠀⠀⠀⠀⠀⠀⠀⠀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⣿⣿⣿⣿⣿⣿⣿⣿⣿⣿⣿⣿⣿⣿⣿⣿⣿⣿⣿⣿⣿⣿⣿⣿⣿⣿⣿⣿⣿⣿⣿⣿⣿⣿⣿⣿⣿⣿⣿⣿⣿⣿⣿⣿⣿⣧⣤⣄⡀⠀⠀⠀⠀⠀⠀⠀⠀⠀⠀⠀⠀⠀⠀⠀⠀⠀⠀⠀⠀⠀⠀⠀⠀⠀⠀⠀⠀⠀⠀⠀⠀⠀⠀⠀⠀⠀⠀⠀⠀⠀⠀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⣿⣿⣿⣿⣿⣿⣿⣿⣿⣿⣿⣿⣿⣿⣿⣿⣿⣿⣿⣿⣿⣿⣿⣿⣿⣿⣿⣿⣿⣿⣿⣿⣿⣿⣿⣿⣿⣿⣿⣿⣿⣿⣿⣿⣿⣿⣿⣿⣷⡄⠀⠀⠀⠀⠀⠀⠀⠀⠀⠀⠀⠀⠀⠀⠀⠀⠀⠀⠀⠀⠀⠀⠀⠀⠀⠀⠀⠀⠀⠀⠀⠀⠀⠀⠀⠀⠀⠀⠀⠀⠀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⣿⣿⣿⣿⣿⣿⣿⣿⣿⣿⣿⣿⣿⣿⣿⣿⣿⣿⣿⣿⣿⣿⣿⣿⣿⣿⣿⣿⣿⣿⣿⣿⣿⣿⣿⣿⣿⣿⣿⣿⣿⣿⣿⣿⣿⣿⣿⣿⣿⣿⣿⣿⡄⠀⠀⠀⠀⠀⠀⠀⠀⠀⠀⠀⠀⠀⠀⠀⠀⠀⠀⠀⠀⠀⠀⠀⠀⠀⠀⠀⠀⠀⠀⠀⠀⠀⠀⠀⠀⠀⠀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⣿⣿⣿⣿⣿⣿⣿⣿⣿⣿⣿⣿⣿⣿⣿⣿⣿⣿⣿⣿⣿⣿⣿⣿⣿⣿⣿⣿⣿⣿⣿⣿⣿⣿⣿⣿⣿⣿⣿⣿⣿⣿⣿⣿⣿⣿⣿⣿⣿⣿⣿⣿⣿⡄⠀⠀⠀⠀⠀⠀⠀⠀⠀⠀⠀⠀⠀⠀⠀⠀⠀⠀⠀⠀⠀⠀⠀⠀⠀⠀⠀⠀⠀⠀⠀⠀⠀⠀⠀⠀⠀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⣿⣿⣿⣿⣿⣿⣿⣿⣿⣿⣿⣿⣿⣿⣿⣿⣿⣿⣿⣿⣿⣿⣿⣿⣿⣿⣿⣿⣿⣿⣿⣿⣿⣿⣿⣿⣿⣿⣿⣿⣿⣿⣿⣿⣿⣿⣿⣿⣿⣿⣿⣿⣿⣷⠀⠀⠀⠀⠀⠀⠀⠀⠀⠀⢀⠀⠀⠀⠀⠀⠀⠀⠀⠀⠀⠀⠀⠀⠀⠀⠀⠀⠀⠀⠀⠀⠀⠀⠀⠀⠀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⣿⣿⣿⣿⣿⣿⣿⣿⣿⣿⣿⣿⣿⣿⣿⣿⣿⣿⣿⣿⣿⣿⣿⣿⣿⣿⣿⣿⣿⣿⣿⣿⣿⣿⣿⣿⣿⣿⣿⣿⣿⣿⣿⣿⣿⣿⣿⣿⣿⣿⣿⣿⣿⣿⣇⡀⠀⠀⠀⠀⠀⠀⠀⢰⠏⠀⠀⠀⠀⠀⠀⠀⠀⠀⠀⠀⠀⠀⠀⠀⠀⠀⠀⠀⠀⠀⠀⠀⠀⠀⠀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⣿⣿⣿⣿⣿⣿⣿⣿⣿⣿⣿⣿⣿⣿⣿⣿⣿⣿⣿⣿⣿⣿⣿⣿⣿⣿⣿⣿⣿⣿⣿⣿⣿⣿⣿⣿⣿⣿⣿⣿⣿⣿⣿⣿⣿⣿⣿⣿⣿⣿⣿⣿⣿⣿⣿⣷⣤⣴⣦⣴⣶⣶⣴⠏⠀⠀⠀⠀⠀⠀⠀⠀⠀⠀⠀⠀⠀⠀⠀⠀⠀⠀⠀⠀⠀⠀⠀⠀⠀⠀⠀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⣿⣿⣿⣿⣿⣿⣿⣿⣿⣿⣿⣿⣿⣿⣿⣿⣿⣿⣿⣿⣿⣿⣿⣿⣿⣿⣿⣿⣿⣿⣿⣿⣿⣿⣿⣿⣿⣿⣿⣿⣿⣿⣿⣿⣿⣿⣿⣿⣿⣿⣿⣿⣿⣿⣿⣿⣿⣿⣿⣿⣿⣿⡟⠀⠀⠀⠀⠀⠀⠀⠀⠀⠀⠀⠀⠀⠀⠀⠀⠀⠀⠀⠀⠀⠀⠀⠀⠀⠀⠀⠀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⣿⣿⣿⣿⣿⣿⣿⣿⣿⣿⣿⣿⣿⣿⣿⣿⣿⣿⣿⣿⣿⣿⣿⣿⣿⣿⣿⣿⣿⣿⣿⣿⣿⣿⣿⣿⣿⣿⣿⣿⣿⣿⣿⣿⣿⣿⣿⣿⣿⣿⣿⣿⣿⣿⣿⣿⣿⣿⣿⣿⣿⣿⠀⡀⠀⠀⠀⠀⠀⠀⠀⠀⠀⠀⠀⠀⠀⠀⠀⠀⠀⠀⠀⠀⠀⠀⠀⠀⠀⠀⠀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⣿⣿⣿⣿⣿⣿⣿⣿⣿⣿⣿⣿⣿⣿⣿⣿⣿⣿⣿⣿⣿⣿⣿⣿⣿⣿⣿⣿⣿⣿⣿⣿⣿⣿⣿⣿⣿⣿⣿⣿⣿⣿⣿⣿⣿⣿⣿⣿⣿⣿⣿⣿⣿⣿⣿⣿⣿⣿⣿⣿⣿⣿⡼⠁⠀⠀⠀⠀⠀⠀⠀⠀⠀⠀⠀⠀⠀⠀⠀⠀⠀⠀⠀⠀⠀⠀⠀⠀⠀⠀⠀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⣿⣿⣿⣿⣿⣿⣿⣿⣿⣿⣿⣿⣿⣿⣿⣿⣿⣿⣿⣿⣿⣿⣿⣿⣿⣿⣿⣿⣿⣿⣿⣿⣿⣿⣿⣿⣿⣿⣿⣿⣿⣿⣿⣿⣿⣿⣿⣿⣿⣿⣿⣿⣿⣿⣿⣿⣿⣿⣿⣿⣿⣿⣿⣿⣿⣿⣿⣿⣿⣿⣿⣿⣿⣿⣿⣿⣿⣿⣿⣿⣿⡿⠋⠀⠀⠀⠀⠀⠀⠀⠀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⣿⣿⣿⣿⣿⣿⣿⣿⣿⣿⣿⣿⣿⣿⣿⣿⣿⣿⣿⣿⣿⣿⣿⣿⣿⣿⣿⣿⣿⣿⣿⣿⣿⣿⣿⣿⣿⣿⣿⣿⣿⣿⣿⣿⣿⣿⣿⣿⣿⣿⣿⣿⣿⣿⣿⣿⣿⣿⣿⣿⣿⣿⣿⣿⣿⣿⣿⣿⣿⣿⣿⣿⣿⣿⣿⣿⣿⣿⣿⡿⠋⠀⠀⠀⠀⠀⠀⠀⠀⠀⠀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⣿⣿⣿⣿⣿⣿⣿⣿⣿⣿⣿⣿⣿⣿⣿⣿⣿⣿⣿⣿⣿⣿⣿⣿⣿⣿⣿⣿⣿⣿⣿⣿⣿⣿⣿⣿⣿⣿⣿⣿⣿⣿⣿⣿⣿⣿⣿⣿⣿⣿⣿⣿⣿⣿⣿⣿⣿⣿⣿⣿⣿⣿⣿⣿⣿⣿⣿⣿⣿⣿⣿⣿⣿⣿⣿⣿⣿⡿⠋⠀⠀⠀⠀⠀⠀⠀⠀⠀⠀⠀⠀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⣿⣿⣿⣿⣿⣿⣿⣿⣿⣿⣿⣿⣿⣿⣿⣿⣿⣿⣿⣿⣿⣿⣿⣿⣿⣿⣿⣿⣿⣿⣿⣿⣿⣿⣿⣿⣿⣿⣿⣿⣿⣿⣿⣿⣿⣿⣿⣿⣿⣿⣿⣿⣿⣿⣿⣿⣿⣿⣿⣿⣿⣿⣿⣿⣿⣿⣿⣿⣿⣿⣿⣿⣿⣿⣿⡿⠋⠀⠀⠀⠀⠀⠀⠀⠀⠀⠀⠀⠀⠀⠀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⣿⣿⣿⣿⣿⣿⣿⣿⣿⣿⣿⣿⣿⣿⣿⣿⣿⣿⣿⣿⣿⣿⣿⣿⣿⣿⣿⣿⣿⣿⣿⣿⣿⣿⣿⣿⣿⣿⣿⣿⣿⣿⣿⣿⣿⣿⣿⣿⣿⣿⣿⣿⣿⣿⣿⣿⣿⣿⣿⣿⣿⣿⣿⣿⣿⣿⣿⣿⣿⣿⣿⣿⡿⠟⠋⠀⠀⠀⠀⠀⠀⠀⠀⠀⠀⠀⠀⠀⠀⠀⠀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⣿⣿⣿⣿⣿⣿⣿⣿⣿⣿⣿⣿⣿⣿⣿⣿⣿⣿⣿⣿⣿⣿⣿⣿⣿⣿⣿⣿⣿⣿⣿⣿⣿⣿⣿⣿⣿⣿⣿⣿⣿⣿⣿⣿⣿⣿⣿⣿⣿⣿⣿⣿⣿⣿⣿⣿⣿⣿⣿⣿⣿⣿⣿⣿⣿⣿⡿⠿⠛⠋⠉⠀⠀⠀⠀⠀⠀⠀⠀⠀⠀⠀⠀⠀⠀⠀⠀⠀⠀⠀⠀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⣿⣿⣿⣿⣿⣿⣿⣿⣿⣿⣿⣿⣿⣿⣿⣿⣿⣿⣿⣿⣿⣿⣿⣿⣿⣿⣿⣿⣿⣿⣿⣿⣿⣿⣿⣿⣿⣿⣿⣿⣿⣿⣿⣿⣿⣿⣿⣿⣿⣿⣿⣿⣿⣿⣿⣿⣿⣿⣿⣿⣿⣿⣿⣿⡿⠋⠀⠀⠀⠀⠀⠀⠀⠀⠀⠀⠀⠀⠀⠀⠀⠀⠀⠀⠄⠀⠀⠀⠀⠀⠀</a:t>
            </a:r>
            <a:br/>
            <a:r>
              <a:t>⣿⣿⣿⣿⣿⣿⣿⣿⣿⣿⣿⣿⣿⣿⣿⣿⣿⣿⣿⣿⣿⣿⣿⣿⣿⣿⣿⣿⣿⣿⣿⣿⣿⣿⣿⣿⣿⣿⣿⣿⣿⡿⠻⣿⣿⣿⣿⣿⣿⣿⣿⣿⣿⣿⣿⣿⣿⣿⣿⣿⣿⣿⣿⡟⢁⠀⠀⠀⠀⠀⠀⠀⠀⠀⠀⠀⠀⠀⠀⠀⠀⠀⢀⡞⠀⠀⠀⠀⠀⠀⠀</a:t>
            </a:r>
            <a:br/>
            <a:r>
              <a:t>⣿⣿⣿⣿⣿⣿⣿⣿⣿⣿⣿⣿⣿⣿⣿⣿⣿⣿⣿⣿⣿⣿⣿⣿⣿⣿⣿⣿⣿⣿⣿⣿⣿⣿⣿⣿⣿⣇⠙⠿⣿⠇⠀⠈⢿⣿⣿⣿⣿⣿⣿⣿⣿⣿⣿⣿⣿⣿⣿⣿⣿⣿⣿⠟⠁⠀⠀⠀⠀⠀⠀⠀⠀⠀⠀⠀⠀⠀⠀⠀⠀⣰⣿⠁⠀⠀⠀⠀⠀⠀⠀</a:t>
            </a:r>
            <a:br/>
            <a:r>
              <a:t>⣿⣿⣿⣿⣿⣿⣿⣿⣿⣿⣿⣿⣿⣿⣿⣿⣿⣿⣿⣿⣿⣿⣿⣿⣿⣿⣿⣿⣿⣿⣿⣿⣿⣿⣿⣿⣿⣿⠆⠀⠀⠀⠀⠀⠈⠻⣿⣿⣿⣿⣿⣿⣿⣿⣿⣿⣿⣿⣿⣿⣿⠟⠁⠀⠀⠀⠀⠀⠀⠀⠀⠀⢀⡴⠀⠀⡀⠀⠀⣠⣾⣿⠇⠀⠀⠀⠀⠀⠀⠀⠀</a:t>
            </a:r>
            <a:br/>
            <a:r>
              <a:t>⣿⣿⣿⣿⣿⣿⣿⣿⣿⣿⣿⣿⣿⣿⣿⣿⣿⣿⣿⣿⣿⣿⣿⣿⣿⣿⣿⣿⣿⣿⣿⣿⣿⣿⣿⣿⡿⠁⠀⠀⠀⠀⠀⠀⠀⢴⣿⣿⣿⣿⣿⣿⣿⣿⣿⣿⣿⣿⣿⣿⠋⢀⠄⠀⡠⠂⠁⠀⠀⠀⠀⣠⠊⠀⣠⠊⠀⣠⣾⣿⣿⡟⠀⠀⠀⠀⠀⠀⠀⠀⠀</a:t>
            </a:r>
            <a:br/>
            <a:r>
              <a:t>⣿⣿⣿⣿⣿⣿⣿⣿⣿⣿⣿⣿⣿⣿⣿⣿⣿⣿⣿⣿⣿⣿⣿⣿⣿⣿⣿⣿⣿⣿⣿⣿⣿⣿⣿⣿⠁⠀⠀⠀⠀⠀⠀⠀⠀⢾⣿⣿⣿⣿⣿⣿⣿⣿⣿⣿⣿⣿⣿⣿⣿⠁⣠⠞⠁⣀⡄⠀⠀⢀⡜⠁⢀⡴⠁⢀⣾⣿⣿⣿⣿⠁⠀⠀⠀⠀⠀⠀⠀⠀⠀</a:t>
            </a:r>
            <a:br/>
            <a:r>
              <a:t>⣿⣿⣿⣿⣿⣿⣿⣿⣿⣿⣿⣿⣿⣿⣿⣿⣿⣿⣿⣿⣿⣿⣿⣿⣿⣿⣿⣿⣿⣿⣿⣿⣿⣿⣿⣿⠀⠀⠀⠀⠀⠀⠀⠀⠀⠀⠙⠻⣿⣿⣿⣿⣿⣿⣿⣿⣿⣿⣿⣿⣿⣿⣿⣴⣾⣿⣴⣀⣴⡟⢀⣴⣿⣁⣴⣿⣿⣿⣿⣿⠇⠀⠀⠀⠀⠀⠀⠀⠀⠀⠀</a:t>
            </a:r>
            <a:br/>
            <a:r>
              <a:t>⣿⣿⣿⣿⣿⣿⣿⣿⣿⣿⣿⣿⣿⣿⣿⣿⣿⣿⣿⣿⣿⣿⣿⣿⣿⣿⣿⣿⣿⣿⣿⣿⣿⣿⣿⣿⡆⠀⠀⠀⠀⠀⠀⠀⠀⠀⠀⠀⠀⠙⠻⣿⣿⣿⡿⢿⣿⣿⣿⣿⣿⣿⣿⣿⣿⣿⣿⣿⣿⣿⣿⣿⣿⣿⣿⣿⣿⣿⣿⡟⠀⠀⠀⠀⠀⠀⠀⠀⠀⠀⠀</a:t>
            </a:r>
            <a:br/>
            <a:r>
              <a:t>⣿⣿⣿⣿⣿⣿⣿⣿⣿⣿⣿⣿⣿⣿⣿⣿⣿⣿⣿⣿⣿⣿⣿⣿⣿⣿⣿⣿⣿⣿⣿⣿⣿⣿⣿⣿⣿⣆⠀⠀⠀⠀⠀⠀⠀⠀⠀⠀⠀⠀⠀⠀⠀⠀⠀⠈⢻⣿⣿⣿⣿⣿⣿⣿⣿⣿⣿⣿⣿⣿⣿⣿⣿⣿⣿⣿⣿⣿⣿⠁⠀⠀⠀⠀⠀⠀⠀⠀⠀⠀⠀</a:t>
            </a:r>
            <a:br/>
            <a:r>
              <a:t>⣿⣿⣿⣿⣿⣿⣿⣿⣿⣿⣿⣿⣿⣿⣿⣿⣿⣿⣿⣿⣿⣿⣿⣿⣿⣿⣿⣿⣿⣿⣿⣿⣿⣿⣿⣿⣿⣿⣦⡀⠀⠀⠀⠀⠀⠀⠀⠀⠀⠀⠀⠄⠀⠀⠢⣤⣿⣿⣿⣿⣿⣿⣿⣿⣿⣿⣿⣿⣿⣿⣿⣿⣿⣿⣿⣿⣿⣿⠃⠀⠀⠀⠀⠀⠀⠀⠀⠀⠀⠀⠀</a:t>
            </a:r>
            <a:br/>
            <a:r>
              <a:t>⣿⣿⣿⣿⣿⣿⣿⣿⣿⣿⣿⣿⣿⣿⣿⣿⣿⣿⣿⣿⣿⣿⣿⣿⣿⣿⣿⣿⣿⣿⣿⣿⣿⣿⣿⣿⣿⣿⣿⣷⣄⠀⠀⠀⠀⠀⠀⠀⠀⠀⠀⠀⠀⠀⠀⠹⣿⣿⣿⣿⣿⣿⣿⣿⣿⣿⣿⣿⣿⣿⣿⣿⣿⣿⣿⣿⣿⡏⠀⠀⠀⠀⠀⠀⠀⠀⠀⠀⠀⠀⠀</a:t>
            </a:r>
            <a:br/>
            <a:r>
              <a:t>⣿⣿⣿⣿⣿⣿⣿⣿⣿⣿⣿⣿⣿⣿⣿⣿⣿⣿⣿⣿⣿⣿⣿⣿⣿⣿⣿⣿⣿⣿⣿⣿⣿⣿⣿⣿⣿⣿⣿⣿⣿⣧⡀⠀⠀⠀⠀⠀⠀⠀⠀⠀⠀⠀⠀⠀⠈⠉⠉⠙⠛⠻⠿⠿⠿⣿⣿⣿⣿⣿⣿⣿⣿⣿⣿⣿⡟⠀⠀⠀⠀⠀⠀⠀⠀⠀⠀⠀⠀⠀⠀</a:t>
            </a:r>
            <a:br/>
            <a:r>
              <a:t>⣿⣿⣿⣿⣿⣿⣿⣿⣿⣿⣿⣿⣿⣿⣿⣿⣿⣿⣿⣿⣿⣿⣿⣿⣿⣿⣿⣿⣿⣿⣿⣿⣿⣿⣿⣿⣿⣿⣿⣿⣿⣿⣷⣄⠀⠀⠀⠀⠀⠀⠀⠀⠀⠀⠀⠀⠀⠀⠀⠀⠀⠀⠀⠀⠀⠀⠀⠀⠉⠉⠛⠛⠿⣿⣿⡿⠁⠀⠀⠀⠀⠀⠀⠀⠀⠀⠀⠀⠀⠀⠀</a:t>
            </a:r>
            <a:br/>
            <a:r>
              <a:t>⣿⣿⣿⣿⣿⣿⣿⣿⣿⣿⣿⣿⣿⣿⣿⣿⣿⣿⣿⣿⣿⣿⣿⣿⣿⣿⣿⣿⣿⣿⣿⣿⣿⣿⣿⣿⣿⣿⣿⣿⣿⣿⣿⣿⣧⡀⠀⠀⠀⠀⠀⠀⠀⠀⠀⠀⠀⠀⠀⠀⠀⠀⠀⠀⠀⠀⠀⠀⠀⠀⠀⠀⠀⠈⠹⠁⠀⠀⠀⠀⠀⠀⠀⠀⠀⠀⠀⠀⠀⠀⠀</a:t>
            </a:r>
            <a:br/>
            <a:r>
              <a:t>⣿⣿⣿⣿⣿⣿⣿⣿⣿⣿⣿⣿⣿⣿⣿⣿⣿⣿⣿⣿⣿⣿⣿⣿⣿⣿⣿⣿⣿⣿⣿⣿⣿⣿⣿⣿⣿⣿⣿⣿⣿⣿⣿⣿⣿⣿⣦⠀⠀⠀⠀⠀⠀⠀⠀⠀⠀⠀⠀⠀⠀⠀⠀⠀⠀⠀⠀⠀⠀⠀⠀⠀⠀⠀⠀⠀⠀⠀⠀⠀⠀⠀⠀⠀⠀⠀⠀⠀⠀⠀⠀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⣿⣿⣿⣿⣿⣿⣿⣿⣿⣿⣿⣿⣿⣿⣿⣿⣿⣿⣿⣿⣿⣿⣿⣿⣿⣿⣿⣿⣿⣿⣿⣿⣿⣿⣿⣿⣿⣿⣿⣿⣿⣿⣿⣿⣿⣿⣿⣷⣄⠀⠀⠀⠀⠀⠀⠀⠀⠀⠀⠀⠀⠀⠀⠀⠀⠀⠀⠀⠀⠀⠀⠀⠀⠀⠀⠀⠀⠀⠀⠀⠀⠀⠀⠀⠀⠀⠀⠀⠀⠀⠀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⣿⣿⣿⣿⣿⣿⣿⣿⣿⣿⣿⣿⣿⣿⣿⣿⣿⣿⣿⣿⣿⣿⣿⣿⣿⣿⣿⣿⣿⣿⣿⣿⣿⣿⣿⣿⣿⣿⣿⣿⣿⣿⣿⣿⣿⣿⣿⣿⣿⣧⡀⠀⠀⠀⠀⠀⠀⠀⠀⠀⠀⠀⠀⠀⠀⠀⠀⠀⠀⠀⠀⠀⠀⠀⠀⠀⠀⠀⠀⠀⠀⠀⠀⠀⠀⠀⠀⠀⠀⠀⠀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⣿⣿⣿⣿⣿⣿⣿⣿⣿⣿⣿⣿⣿⣿⣿⣿⣿⣿⣿⣿⣿⣿⣿⣿⣿⣿⣿⣿⣿⣿⣿⣿⣿⣿⣿⣿⣿⣿⣿⣿⣿⣿⣿⣿⣿⣿⣿⣿⣿⣿⣿⣿⣄⠀⠀⠀⠀⠀⠀⠀⠀⠀⠀⠀⠀⠀⠀⠀⠀⠀⠀⠀⠀⠀⠀⠀⠀⠀⠀⠀⠀⠀⠀⠀⠀⠀⠀⠀⠀⠀⠀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⣿⣿⣿⣿⣿⣿⣿⣿⣿⣿⣿⣿⣿⣿⣿⣿⣿⣿⣿⣿⣿⣿⣿⣿⣿⣿⣿⣿⣿⣿⣿⣿⣿⣿⣿⣿⣿⣿⣿⣿⣿⣿⣿⣿⣿⣿⣿⣿⣿⣿⣿⣿⣿⣆⠀⠀⠀⠀⠀⠀⠀⠀⠀⠀⠀⠀⠀⠀⠀⠀⠀⠀⠀⠀⠀⠀⠀⠀⠀⠀⠀⠀⠀⠀⠀⠀⠀⠀⠀⠀⠀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⣿⣿⣿⣿⣿⣿⣿⣿⣿⣿⣿⣿⣿⣿⣿⣿⣿⣿⣿⣿⣿⣿⣿⣿⣿⣿⣿⣿⣿⣿⣿⣿⣿⣿⣿⣿⣿⣿⣿⣿⣿⣿⣿⣿⣿⣿⣿⣿⣿⣿⣿⣿⣿⣿⣆⠀⠀⠀⠀⠀⠀⠀⠀⠀⠀⠀⠀⠀⠀⠀⠀⠀⠀⠀⠀⠀⠀⠀⠀⠀⠀⠀⠀⠀⠀⠀⠀⠀⠀⠀⠀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⣿⣿⣿⣿⣿⣿⣿⣿⣿⣿⣿⣿⣿⣿⣿⣿⣿⣿⣿⣿⣿⣿⣿⣿⣿⣿⣿⣿⣿⣿⣿⣿⣿⣿⣿⣿⣿⣿⣿⣿⣿⣿⣿⣿⣿⣿⣿⣿⣿⣿⣿⣿⣿⣿⣿⣆⠀⠀⠀⠀⠀⠀⠀⠀⠀⣠⡔⠀⠀⠀⠀⠀⠀⠀⠀⠀⠀⠀⠀⠀⠀⠀⠀⠀⠀⠀⠀⠀⠀⠀⠀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⣿⣿⣿⣿⣿⣿⣿⣿⣿⣿⣿⣿⣿⣿⣿⣿⣿⣿⣿⣿⣿⣿⣿⣿⣿⣿⣿⣿⣿⣿⣿⣿⣿⣿⣿⣿⣿⣿⣿⣿⣿⣿⣿⣿⣿⣿⣿⣿⣿⣿⣿⣿⣿⣿⣿⣿⣄⠀⠀⠀⠀⠀⠀⠀⢈⡟⠀⠀⠀⠀⠀⠀⠀⠀⠀⠀⠀⠀⠀⠀⠀⠀⠀⠀⠀⠀⠀⠀⠀⠀⠀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⣿⣿⣿⣿⣿⣿⣿⣿⣿⣿⣿⣿⣿⣿⣿⣿⣿⣿⣿⣿⣿⣿⣿⣿⣿⣿⣿⣿⣿⣿⣿⣿⣿⣿⣿⣿⣿⣿⣿⣿⣿⣿⣿⣿⣿⣿⣿⣿⣿⣿⣿⣿⣿⣿⣿⣿⣿⣧⣴⣶⣶⣾⣶⣶⡿⠀⠀⠀⠀⠀⠀⠀⠀⠀⠀⠀⠀⠀⠀⠀⠀⠀⠀⠀⠀⠀⠀⠀⠀⠀⠀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⣿⣿⣿⣿⣿⣿⣿⣿⣿⣿⣿⣿⣿⣿⣿⣿⣿⣿⣿⣿⣿⣿⣿⣿⣿⣿⣿⣿⣿⣿⣿⣿⣿⣿⣿⣿⣿⣿⣿⣿⣿⣿⣿⣿⣿⣿⣿⣿⣿⣿⣿⣿⣿⣿⣿⣿⣿⣿⣿⣿⣿⣿⣿⣿⡇⡠⠀⠀⠀⠀⠀⠀⠀⠀⠀⠀⠀⠀⠀⠀⠀⠀⠀⠀⠀⠀⠀⠀⠀⠀⠀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⣿⣿⣿⣿⣿⣿⣿⣿⣿⣿⣿⣿⣿⣿⣿⣿⣿⣿⣿⣿⣿⣿⣿⣿⣿⣿⣿⣿⣿⣿⣿⣿⣿⣿⣿⣿⣿⣿⣿⣿⣿⣿⣿⣿⣿⣿⣿⣿⣿⣿⣿⣿⣿⣿⣿⣿⣿⣿⣿⣿⣿⣿⣿⣿⣿⡃⠀⠀⠀⠀⠀⠀⠀⠀⠀⠀⠀⠀⠀⠀⠀⠀⠀⠀⠀⠀⠀⠀⠀⠀⠀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⣿⣿⣿⣿⣿⣿⣿⣿⣿⣿⣿⣿⣿⣿⣿⣿⣿⣿⣿⣿⣿⣿⣿⣿⣿⣿⣿⣿⣿⣿⣿⣿⣿⣿⣿⣿⣿⣿⣿⣿⣿⣿⣿⣿⣿⣿⣿⣿⣿⣿⣿⣿⣿⣿⣿⣿⣿⣿⣿⣿⣿⣿⣿⣿⠃⠀⠀⠀⠀⠀⠀⠀⠀⠀⠀⠀⠀⠀⠀⠀⠀⠀⠀⠀⠀⠀⠀⠀⠀⠀⠀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⣿⣿⣿⣿⣿⣿⣿⣿⣿⣿⣿⣿⣿⣿⣿⣿⣿⣿⣿⣿⣿⣿⣿⣿⣿⣿⣿⣿⣿⣿⣿⣿⣿⣿⣿⣿⣿⣿⣿⣿⣿⣿⣿⣿⣿⣿⣿⣿⣿⣿⣿⣿⣿⣿⣿⣿⣿⣿⣿⣿⣿⣿⣿⣿⣿⣿⣿⣿⣿⣿⣿⣿⣿⣿⣿⣿⡿⠿⠛⠋⠀⠀⠀⠀⠀⠀⠀⠀⠀⠀⠀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⣿⣿⣿⣿⣿⣿⣿⣿⣿⣿⣿⣿⣿⣿⣿⣿⣿⣿⣿⣿⣿⣿⣿⣿⣿⣿⣿⣿⣿⣿⣿⣿⣿⣿⣿⣿⣿⣿⣿⣿⣿⣿⣿⣿⣿⣿⣿⣿⣿⣿⣿⣿⣿⣿⣿⣿⣿⣿⣿⣿⣿⣿⣿⣿⣿⣿⣿⣿⣿⣿⣿⣿⠿⠛⠉⠁⠀⠀⠀⠀⠀⠀⠀⠀⠀⠀⠀⠀⠀⠀⠀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⣿⣿⣿⣿⣿⣿⣿⣿⣿⣿⣿⣿⣿⣿⣿⣿⣿⣿⣿⣿⣿⣿⣿⣿⣿⣿⣿⣿⣿⣿⣿⣿⣿⣿⣿⣿⣿⣿⣿⣿⣿⣿⣿⣿⣿⣿⣿⣿⣿⣿⣿⣿⣿⣿⣿⣿⣿⣿⣿⣿⣿⣿⣿⣿⣿⣿⣿⣿⣿⣿⡿⠁⠀⠀⠀⠀⠀⠀⠀⠀⠀⠀⠀⠀⠀⠀⠀⠀⠀⠀⠀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⣿⣿⣿⣿⣿⣿⣿⣿⣿⣿⣿⣿⣿⣿⣿⣿⣿⣿⣿⣿⣿⣿⣿⣿⣿⣿⣿⣿⣿⣿⣿⣿⣿⣿⣿⣿⣿⣿⣿⣿⣿⣿⣿⣿⣿⣿⣿⣿⣿⣿⣿⣿⣿⣿⣿⣿⣿⣿⣿⣿⣿⣿⣿⣿⣿⣿⣿⣿⣿⣿⡀⠄⠀⠀⠀⠀⠀⠀⠀⠀⠀⠀⠀⠀⠀⠀⠀⠀⠀⠀⠀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⣿⣿⣿⣿⣿⣿⣿⣿⣿⣿⣿⣿⣿⣿⣿⣿⣿⣿⣿⣿⣿⣿⣿⣿⣿⣿⣿⣿⣿⣿⣿⣿⣿⣿⣿⣿⣿⣿⣿⣿⣿⣿⣿⣿⣿⣿⣿⣿⣿⣿⣿⣿⣿⣿⣿⣿⣿⣿⣿⣿⣿⣿⣿⣿⣿⣿⣿⣿⣿⠟⠁⠀⠀⠀⠀⠀⠀⠀⠀⠀⢀⠞⠀⠀⠀⠀⢀⡴⠀⠀⠀</a:t>
            </a:r>
            <a:br/>
            <a:r>
              <a:t>⣿⣿⣿⣿⣿⣿⣿⣿⣿⣿⣿⣿⣿⣿⣿⣿⣿⣿⣿⣿⣿⣿⣿⣿⣿⣿⣿⣿⣿⣿⣿⣿⣿⣿⣿⣿⣿⣿⣿⣿⣿⣿⡿⣿⣿⣿⣿⣿⣿⣿⣿⣿⣿⣿⣿⣿⣿⣿⣿⣿⣿⣿⣿⣿⣿⣿⣿⠟⠁⠀⠀⠀⡀⠀⠀⠀⠀⠀⠀⡴⠋⠀⡠⠂⢀⣴⣿⠃⠀⠀⠀</a:t>
            </a:r>
            <a:br/>
            <a:r>
              <a:t>⣿⣿⣿⣿⣿⣿⣿⣿⣿⣿⣿⣿⣿⣿⣿⣿⣿⣿⣿⣿⣿⣿⣿⣿⣿⣿⣿⣿⣿⣿⣿⣿⣿⣿⣿⣿⣿⣿⠙⢿⣿⣿⠀⠈⢻⣿⣿⣿⣿⣿⣿⣿⣿⣿⣿⣿⣿⣿⣿⣿⣿⣿⣿⣿⣿⣿⡏⣀⠄⠀⡠⠊⠀⡀⠀⠀⠀⢠⠞⠀⢠⡞⠁⣠⣾⣿⡏⠀⠀⠀⠀</a:t>
            </a:r>
            <a:br/>
            <a:r>
              <a:t>⣿⣿⣿⣿⣿⣿⣿⣿⣿⣿⣿⣿⣿⣿⣿⣿⣿⣿⣿⣿⣿⣿⣿⣿⣿⣿⣿⣿⣿⣿⣿⣿⣿⣿⣿⣿⣿⣿⣷⡄⠀⠉⠀⠀⠀⢻⣿⣿⣿⣿⣿⣿⣿⣿⣿⣿⣿⣿⣿⣿⣿⣿⣿⣿⣿⣿⣿⠇⣠⡞⠁⣠⡞⢁⡄⢀⣴⡏⢀⣴⣿⣠⣾⣿⣿⡟⠀⠀⠀⠀⠀</a:t>
            </a:r>
            <a:br/>
            <a:r>
              <a:t>⣿⣿⣿⣿⣿⣿⣿⣿⣿⣿⣿⣿⣿⣿⣿⣿⣿⣿⣿⣿⣿⣿⣿⣿⣿⣿⣿⣿⣿⣿⣿⣿⣿⣿⣿⣿⣿⡟⠁⠀⠀⠀⠀⠀⠀⠀⣸⣿⣿⣿⣿⣿⣿⣿⣿⣿⣿⣿⣿⣿⣿⣿⣿⣿⣿⣿⣿⣿⣿⣷⣾⣿⣷⣿⣿⣿⣿⣿⣿⣿⣿⣿⣿⣿⣿⠁⠀⠀⠀⠀⠀</a:t>
            </a:r>
            <a:br/>
            <a:r>
              <a:t>⣿⣿⣿⣿⣿⣿⣿⣿⣿⣿⣿⣿⣿⣿⣿⣿⣿⣿⣿⣿⣿⣿⣿⣿⣿⣿⣿⣿⣿⣿⣿⣿⣿⣿⣿⣿⣿⠁⠀⠀⠀⠀⠀⠀⠀⠀⣿⣿⣿⣿⣿⣿⣿⣿⣿⣿⣿⣿⣿⣿⣿⣿⣿⣿⣿⣿⣿⣿⣿⣿⣿⣿⣿⣿⣿⣿⣿⣿⣿⣿⣿⣿⣿⣿⠇⠀⠀⠀⠀⠀⠀</a:t>
            </a:r>
            <a:br/>
            <a:r>
              <a:t>⣿⣿⣿⣿⣿⣿⣿⣿⣿⣿⣿⣿⣿⣿⣿⣿⣿⣿⣿⣿⣿⣿⣿⣿⣿⣿⣿⣿⣿⣿⣿⣿⣿⣿⣿⣿⣿⠀⠀⠀⠀⠀⠀⠀⠀⠀⠈⠛⢿⣿⣿⣿⣿⣿⣿⣿⣿⣿⣿⣿⣿⣿⣿⣿⣿⣿⣿⣿⣿⣿⣿⣿⣿⣿⣿⣿⣿⣿⣿⣿⣿⣿⣿⡟⠀⠀⠀⠀⠀⠀⠀</a:t>
            </a:r>
            <a:br/>
            <a:r>
              <a:t>⣿⣿⣿⣿⣿⣿⣿⣿⣿⣿⣿⣿⣿⣿⣿⣿⣿⣿⣿⣿⣿⣿⣿⣿⣿⣿⣿⣿⣿⣿⣿⣿⣿⣿⣿⣿⣿⡀⠀⠀⠀⠀⠀⠀⠀⠀⠀⠀⠀⠈⠙⠛⠿⣿⠿⠛⢿⣿⣿⣿⣿⣿⣿⣿⣿⣿⣿⣿⣿⣿⣿⣿⣿⣿⣿⣿⣿⣿⣿⣿⣿⣿⣿⠁⠀⠀⠀⠀⠀⠀⠀</a:t>
            </a:r>
            <a:br/>
            <a:r>
              <a:t>⣿⣿⣿⣿⣿⣿⣿⣿⣿⣿⣿⣿⣿⣿⣿⣿⣿⣿⣿⣿⣿⣿⣿⣿⣿⣿⣿⣿⣿⣿⣿⣿⣿⣿⣿⣿⣿⣷⡀⠀⠀⠀⠀⠀⠀⠀⠀⠀⠀⠐⠀⠀⠀⠀⠀⠀⠀⣹⣿⣿⣿⣿⣿⣿⣿⣿⣿⣿⣿⣿⣿⣿⣿⣿⣿⣿⣿⣿⣿⣿⣿⣿⠃⠀⠀⠀⠀⠀⠀⠀⠀</a:t>
            </a:r>
            <a:br/>
            <a:r>
              <a:t>⣿⣿⣿⣿⣿⣿⣿⣿⣿⣿⣿⣿⣿⣿⣿⣿⣿⣿⣿⣿⣿⣿⣿⣿⣿⣿⣿⣿⣿⣿⣿⣿⣿⣿⣿⣿⣿⣿⣷⣄⠀⠀⠀⠀⠀⠀⠀⠀⠀⠀⠀⠀⠀⠂⠄⠀⠀⠈⣙⣿⣿⣿⣿⣿⣿⣿⣿⣿⣿⣿⣿⣿⣿⣿⣿⣿⣿⣿⣿⣿⣿⠏⠀⠀⠀⠀⠀⠀⠀⠀⠀</a:t>
            </a:r>
            <a:br/>
            <a:r>
              <a:t>⣿⣿⣿⣿⣿⣿⣿⣿⣿⣿⣿⣿⣿⣿⣿⣿⣿⣿⣿⣿⣿⣿⣿⣿⣿⣿⣿⣿⣿⣿⣿⣿⣿⣿⣿⣿⣿⣿⣿⣿⣷⣄⠀⠀⠀⠀⠀⠀⠀⠀⠀⠀⠀⠀⠀⠀⣁⡲⢿⣿⣿⣿⣿⣿⣿⣿⣿⣿⣿⣿⣿⣿⣿⣿⣿⣿⣿⣿⣿⣿⠏⠀⠀⠀⠀⠀⠀⠀⠀⠀⠀</a:t>
            </a:r>
            <a:br/>
            <a:r>
              <a:t>⣿⣿⣿⣿⣿⣿⣿⣿⣿⣿⣿⣿⣿⣿⣿⣿⣿⣿⣿⣿⣿⣿⣿⣿⣿⣿⣿⣿⣿⣿⣿⣿⣿⣿⣿⣿⣿⣿⣿⣿⣿⣿⣿⣆⠀⠀⠀⠀⠀⠀⠀⠀⠀⠀⠀⠀⠀⠉⠉⠉⠙⠛⠛⠛⠛⠛⠛⠛⠿⠿⠿⠿⠿⣿⣿⣿⣿⣿⣿⡟⠀⠀⠀⠀⠀⠀⠀⠀⠀⠀⠀</a:t>
            </a:r>
            <a:br/>
            <a:r>
              <a:t>⣿⣿⣿⣿⣿⣿⣿⣿⣿⣿⣿⣿⣿⣿⣿⣿⣿⣿⣿⣿⣿⣿⣿⣿⣿⣿⣿⣿⣿⣿⣿⣿⣿⣿⣿⣿⣿⣿⣿⣿⣿⣿⣿⣿⣷⣄⡀⠀⠀⠀⠀⠀⠀⠀⠀⠀⠀⠀⠀⠀⠀⠀⠀⠀⠀⠀⠀⠀⠀⠀⠀⠀⠀⠀⠙⠻⣿⣿⡟⠀⠀⠀⠀⠀⠀⠀⠀⠀⠀⠀⠀</a:t>
            </a:r>
            <a:br/>
            <a:r>
              <a:t>⣿⣿⣿⣿⣿⣿⣿⣿⣿⣿⣿⣿⣿⣿⣿⣿⣿⣿⣿⣿⣿⣿⣿⣿⣿⣿⣿⣿⣿⣿⣿⣿⣿⣿⣿⣿⣿⣿⣿⣿⣿⣿⣿⣿⣿⣿⣿⣶⡀⠀⠀⠀⠀⠀⠀⠀⠀⠀⠀⠀⠀⠀⠀⠀⠀⠀⠀⠀⠀⠀⠀⠀⠀⠀⠀⠀⠉⡟⠀⠀⠀⠀⠀⠀⠀⠀⠀⠀⠀⠀⠀</a:t>
            </a:r>
            <a:br/>
            <a:r>
              <a:t>⣿⣿⣿⣿⣿⣿⣿⣿⣿⣿⣿⣿⣿⣿⣿⣿⣿⣿⣿⣿⣿⣿⣿⣿⣿⣿⣿⣿⣿⣿⣿⣿⣿⣿⣿⣿⣿⣿⣿⣿⣿⣿⣿⣿⣿⣿⣿⣿⣇⠀⠀⠀⠀⠀⠀⠀⠀⠀⠀⠀⠀⠀⠀⠀⠀⠀⠀⠀⠀⠀⠀⠀⠀⠀⠀⠀⠀⠀⠀⠀⠀⠀⠀⠀⠀⠀⠀⠀⠀⠀⠀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⣿⣿⣿⣿⣿⣿⣿⣿⣿⣿⣿⣿⣿⣿⣿⣿⣿⣿⣿⣿⣿⣿⣿⣿⣿⣿⣿⣿⣿⣿⣿⣿⣿⣿⣿⣿⣿⣿⣿⣿⣿⣿⣿⣿⣿⣿⣿⣿⣿⣆⠀⠀⠀⠀⠀⠀⠀⠀⠀⠀⠀⠀⠀⠀⠀⠀⠀⠀⠀⠀⠀⠀⠀⠀⠀⠀⠀⠀⠀⠀⠀⠀⠀⠀⠀⠀⠀⠀⠀⠀⠀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⣿⣿⣿⣿⣿⣿⣿⣿⣿⣿⣿⣿⣿⣿⣿⣿⣿⣿⣿⣿⣿⣿⣿⣿⣿⣿⣿⣿⣿⣿⣿⣿⣿⣿⣿⣿⣿⣿⣿⣿⣿⣿⣿⣿⣿⣿⣿⣿⣿⣿⣿⣿⣦⡀⠀⠀⠀⠀⠀⠀⠀⠀⠀⠀⠀⠀⠀⠀⠀⠀⠀⠀⠀⠀⠀⠀⠀⠀⠀⠀⠀⠀⠀⠀⠀⠀⠀⠀⠀⠀⠀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⣿⣿⣿⣿⣿⣿⣿⣿⣿⣿⣿⣿⣿⣿⣿⣿⣿⣿⣿⣿⣿⣿⣿⣿⣿⣿⣿⣿⣿⣿⣿⣿⣿⣿⣿⣿⣿⣿⣿⣿⣿⣿⣿⣿⣿⣿⣿⣿⣿⣿⣿⣿⣿⣿⣄⠀⠀⠀⠀⠀⠀⠀⠀⠀⠀⠀⠀⠀⠀⠀⠀⠀⠀⠀⠀⠀⠀⠀⠀⠀⠀⠀⠀⠀⠀⠀⠀⠀⠀⠀⠀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⣿⣿⣿⣿⣿⣿⣿⣿⣿⣿⣿⣿⣿⣿⣿⣿⣿⣿⣿⣿⣿⣿⣿⣿⣿⣿⣿⣿⣿⣿⣿⣿⣿⣿⣿⣿⣿⣿⣿⣿⣿⣿⣿⣿⣿⣿⣿⣿⣿⣿⣿⣿⣿⣿⣿⣿⣿⣄⠀⠀⠀⠀⠀⠀⠀⠀⠀⠀⠀⣠⠂⠀⠀⠀⠀⠀⠀⠀⠀⠀⠀⠀⠀⠀⠀⠀⠀⠀⠀⠀⠀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⣿⣿⣿⣿⣿⣿⣿⣿⣿⣿⣿⣿⣿⣿⣿⣿⣿⣿⣿⣿⣿⣿⣿⣿⣿⣿⣿⣿⣿⣿⣿⣿⣿⣿⣿⣿⣿⣿⣿⣿⣿⣿⣿⣿⣿⣿⣿⣿⣿⣿⣿⣿⣿⣿⣿⣿⣿⣿⣆⠀⠀⠀⠀⠀⠀⠀⠀⠐⢾⡏⠀⠄⠀⠀⠀⠀⠀⠀⠀⠀⠀⠀⠀⠀⠀⠀⠀⠀⠀⠀⠀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⣿⣿⣿⣿⣿⣿⣿⣿⣿⣿⣿⣿⣿⣿⣿⣿⣿⣿⣿⣿⣿⣿⣿⣿⣿⣿⣿⣿⣿⣿⣿⣿⣿⣿⣿⣿⣿⣿⣿⣿⣿⣿⣿⣿⣿⣿⣿⣿⣿⣿⣿⣿⣿⣿⣿⣿⣿⣿⣿⣷⣄⠀⣀⣀⣠⣀⣀⣰⣿⣧⡎⠀⠀⠀⠀⠀⠀⠀⠀⠀⠀⠀⠀⠀⠀⠀⠀⠀⠀⠀⠀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⣿⣿⣿⣿⣿⣿⣿⣿⣿⣿⣿⣿⣿⣿⣿⣿⣿⣿⣿⣿⣿⣿⣿⣿⣿⣿⣿⣿⣿⣿⣿⣿⣿⣿⣿⣿⣿⣿⣿⣿⣿⣿⣿⣿⣿⣿⣿⣿⣿⣿⣿⣿⣿⣿⣿⣿⣿⣿⣿⣿⣿⣿⣿⣿⣿⣿⣿⣿⣿⣿⠃⠀⠀⠀⠀⠀⠀⠀⠀⠀⠀⠀⠀⠀⠀⠀⠀⠀⠀⠀⠀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⣿⣿⣿⣿⣿⣿⣿⣿⣿⣿⣿⣿⣿⣿⣿⣿⣿⣿⣿⣿⣿⣿⣿⣿⣿⣿⣿⣿⣿⣿⣿⣿⣿⣿⣿⣿⣿⣿⣿⣿⣿⣿⣿⣿⣿⣿⣿⣿⣿⣿⣿⣿⣿⣿⣿⣿⣿⣿⣿⣿⣿⣿⣿⣿⣿⣿⣿⣿⣿⡏⠀⠀⠀⠀⠀⠀⠀⠀⠀⠀⠀⠀⠀⠀⠀⠀⠀⠀⠀⠀⠀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⣿⣿⣿⣿⣿⣿⣿⣿⣿⣿⣿⣿⣿⣿⣿⣿⣿⣿⣿⣿⣿⣿⣿⣿⣿⣿⣿⣿⣿⣿⣿⣿⣿⣿⣿⣿⣿⣿⣿⣿⣿⣿⣿⣿⣿⣿⣿⣿⣿⣿⣿⣿⣿⣿⣿⣿⣿⣿⣿⣿⣿⣿⣿⣿⣿⣿⣿⣿⣯⣄⡀⠀⠀⠀⠀⠀⠀⠀⠀⠀⠀⠀⠀⠀⠀⠀⠀⠀⠀⠀⠀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⣿⣿⣿⣿⣿⣿⣿⣿⣿⣿⣿⣿⣿⣿⣿⣿⣿⣿⣿⣿⣿⣿⣿⣿⣿⣿⣿⣿⣿⣿⣿⣿⣿⣿⣿⣿⣿⣿⣿⣿⣿⣿⣿⣿⣿⣿⣿⣿⣿⣿⣿⣿⣿⣿⣿⣿⣿⣿⣿⣿⣿⣿⣿⣿⣿⣿⣿⣿⣿⣿⣿⣷⣦⣄⡀⠀⠀⠀⠀⠀⢀⣤⠀⠀⠀⠀⠀⠀⠀⠀⠀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⣿⣿⣿⣿⣿⣿⣿⣿⣿⣿⣿⣿⣿⣿⣿⣿⣿⣿⣿⣿⣿⣿⣿⣿⣿⣿⣿⣿⣿⣿⣿⣿⣿⣿⣿⣿⣿⣿⣿⣿⣿⣿⣿⣿⣿⣿⣿⣿⣿⣿⣿⣿⣿⣿⣿⣿⣿⣿⣿⣿⣿⣿⣿⣿⣿⣿⣿⣿⣿⣿⣿⣿⣿⣿⣿⣿⣦⣄⡀⣴⣿⣿⠀⠀⠀⠀⠀⠀⠀⠀⠀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⣿⣿⣿⣿⣿⣿⣿⣿⣿⣿⣿⣿⣿⣿⣿⣿⣿⣿⣿⣿⣿⣿⣿⣿⣿⣿⣿⣿⣿⣿⣿⣿⣿⣿⣿⣿⣿⣿⣿⣿⣿⣿⣿⣿⣿⣿⣿⣿⣿⣿⣿⣿⣿⣿⣿⣿⣿⣿⣿⣿⣿⣿⣿⣿⣿⣿⣿⣿⣿⣿⣿⣿⣿⣿⣿⣿⣿⣿⣿⣿⣿⣿⣿⣷⣶⣶⣶⣶⣶⣶⡆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⣿⣿⣿⣿⣿⣿⣿⣿⣿⣿⣿⣿⣿⣿⣿⣿⣿⣿⣿⣿⣿⣿⣿⣿⣿⣿⣿⣿⣿⣿⣿⣿⣿⣿⣿⣿⣿⣿⣿⣿⣿⣿⣿⣿⣿⣿⣿⣿⣿⣿⣿⣿⣿⣿⣿⣿⣿⣿⣿⣿⣿⣿⣿⣿⣿⣿⣿⣿⣿⣿⣿⣿⣿⡿⠁⠀⠀⠀⠀⠀⠀⠀⠀⠀⠀⠀⠀⠀⠀⠀⠀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⣿⣿⣿⣿⣿⣿⣿⣿⣿⣿⣿⣿⣿⣿⣿⣿⣿⣿⣿⣿⣿⣿⣿⣿⣿⣿⣿⣿⣿⣿⣿⣿⣿⣿⣿⣿⣿⣿⣿⣿⣿⣿⣿⣿⣿⣿⣿⣿⣿⣿⣿⣿⣿⣿⣿⣿⣿⣿⣿⣿⣿⣿⣿⣿⣿⣿⣿⣿⣿⣿⣿⣿⣿⡠⠀⠀⠀⠀⠀⠀⠀⠀⠀⠀⠀⡠⠀⠀⠀⠀⠀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⣿⣿⣿⣿⣿⣿⣿⣿⣿⣿⣿⣿⣿⣿⣿⣿⣿⣿⣿⣿⣿⣿⣿⣿⣿⣿⣿⣿⣿⣿⣿⣿⣿⣿⣿⣿⣿⣿⣿⣿⣿⣿⣿⣿⣿⣿⣿⣿⣿⣿⣿⣿⣿⣿⣿⣿⣿⣿⣿⣿⣿⣿⣿⣿⣿⣿⣿⣿⣿⣿⣿⡿⠛⠁⠀⠀⠀⠀⠀⠀⠀⠀⠀⢀⠞⠁⢀⠔⠀⢠⠆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⣿⣿⣿⣿⣿⣿⣿⣿⣿⣿⣿⣿⣿⣿⣿⣿⣿⣿⣿⣿⣿⣿⣿⣿⣿⣿⣿⣿⣿⣿⣿⣿⣿⣿⣿⣿⣿⣿⣿⣿⣿⣿⣿⣿⣿⣿⣿⣿⣿⣿⣿⣿⣿⣿⣿⣿⣿⣿⣿⣿⣿⣿⣿⣿⣿⣿⣿⣿⣿⣿⡟⠁⠀⠀⠀⡠⠀⠀⠀⠀⠀⠀⡠⠋⠀⡠⠋⢀⣴⡏⠀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⣿⣿⣿⣿⣿⣿⣿⣿⣿⣿⣿⣿⣿⣿⣿⣿⣿⣿⣿⣿⣿⣿⣿⣿⣿⣿⣿⣿⣿⣿⣿⣿⣿⣿⣿⣿⣿⣿⣿⣿⣿⣿⣿⣿⣿⣿⣿⣿⣿⣿⣿⣿⣿⣿⣿⣿⣿⣿⣿⣿⣿⣿⣿⣿⣿⣿⣿⣿⣿⣏⣀⠔⠀⡠⠊⠀⡠⠀⠀⠀⢀⡾⠁⢀⣾⠁⣠⣾⡿⠀⠀</a:t>
            </a:r>
            <a:br/>
            <a:r>
              <a:t>⣿⣿⣿⣿⣿⣿⣿⣿⣿⣿⣿⣿⣿⣿⣿⣿⣿⣿⣿⣿⣿⣿⣿⣿⣿⣿⣿⣿⣿⣿⣿⣿⣿⣿⣿⣿⣿⣿⡟⢿⣿⣿⠃⠈⠻⣿⣿⣿⣿⣿⣿⣿⣿⣿⣿⣿⣿⣿⣿⣿⣿⣿⣿⣿⣿⣿⣿⣿⣿⣿⣏⣠⡞⠁⣠⡞⢀⣴⣧⣴⣿⣧⣶⣿⣿⣿⣿⣿⠃⠀⠀</a:t>
            </a:r>
            <a:br/>
            <a:r>
              <a:t>⣿⣿⣿⣿⣿⣿⣿⣿⣿⣿⣿⣿⣿⣿⣿⣿⣿⣿⣿⣿⣿⣿⣿⣿⣿⣿⣿⣿⣿⣿⣿⣿⣿⣿⣿⣿⣿⣿⣷⣄⠈⠙⠀⠀⠀⢻⣿⣿⣿⣿⣿⣿⣿⣿⣿⣿⣿⣿⣿⣿⣿⣿⣿⣿⣿⣿⣿⣿⣿⣿⣿⣿⣷⣿⣿⣿⣿⣿⣿⣿⣿⣿⣿⣿⣿⣿⣿⡏⠀⠀⠀</a:t>
            </a:r>
            <a:br/>
            <a:r>
              <a:t>⣿⣿⣿⣿⣿⣿⣿⣿⣿⣿⣿⣿⣿⣿⣿⣿⣿⣿⣿⣿⣿⣿⣿⣿⣿⣿⣿⣿⣿⣿⣿⣿⣿⣿⣿⣿⣿⣿⠋⠁⠀⠀⠀⠀⠀⠀⢹⣿⣿⣿⣿⣿⣿⣿⣿⣿⣿⣿⣿⣿⣿⣿⣿⣿⣿⣿⣿⣿⣿⣿⣿⣿⣿⣿⣿⣿⣿⣿⣿⣿⣿⣿⣿⣿⣿⣿⡿⠀⠀⠀⠀</a:t>
            </a:r>
            <a:br/>
            <a:r>
              <a:t>⣿⣿⣿⣿⣿⣿⣿⣿⣿⣿⣿⣿⣿⣿⣿⣿⣿⣿⣿⣿⣿⣿⣿⣿⣿⣿⣿⣿⣿⣿⣿⣿⣿⣿⣿⣿⣿⡇⠀⠀⠀⠀⠀⠀⠀⠀⣸⣿⣿⣿⣿⣿⣿⣿⣿⣿⣿⣿⣿⣿⣿⣿⣿⣿⣿⣿⣿⣿⣿⣿⣿⣿⣿⣿⣿⣿⣿⣿⣿⣿⣿⣿⣿⣿⣿⣿⠁⠀⠀⠀⠀</a:t>
            </a:r>
            <a:br/>
            <a:r>
              <a:t>⣿⣿⣿⣿⣿⣿⣿⣿⣿⣿⣿⣿⣿⣿⣿⣿⣿⣿⣿⣿⣿⣿⣿⣿⣿⣿⣿⣿⣿⣿⣿⣿⣿⣿⣿⣿⣿⠀⠀⠀⠀⠀⠀⠀⠀⠀⠈⠛⢿⣿⣿⣿⣿⣿⣿⣿⣿⣿⣿⣿⣿⣿⣿⣿⣿⣿⣿⣿⣿⣿⣿⣿⣿⣿⣿⣿⣿⣿⣿⣿⣿⣿⣿⣿⣿⠇⠀⠀⠀⠀⠀</a:t>
            </a:r>
            <a:br/>
            <a:r>
              <a:t>⣿⣿⣿⣿⣿⣿⣿⣿⣿⣿⣿⣿⣿⣿⣿⣿⣿⣿⣿⣿⣿⣿⣿⣿⣿⣿⣿⣿⣿⣿⣿⣿⣿⣿⣿⣿⣿⡆⠀⠀⠀⠀⠀⠀⠀⠀⠀⠀⠀⠈⠉⠛⠻⠿⠿⠟⠽⢿⣿⣿⣿⣿⣿⣿⣿⣿⣿⣿⣿⣿⣿⣿⣿⣿⣿⣿⣿⣿⣿⣿⣿⣿⣿⣿⡏⠀⠀⠀⠀⠀⠀</a:t>
            </a:r>
            <a:br/>
            <a:r>
              <a:t>⣿⣿⣿⣿⣿⣿⣿⣿⣿⣿⣿⣿⣿⣿⣿⣿⣿⣿⣿⣿⣿⣿⣿⣿⣿⣿⣿⣿⣿⣿⣿⣿⣿⣿⣿⣿⣿⣷⡀⠀⠀⠀⠀⠀⠀⠀⠀⠀⠀⠀⠀⠀⠀⠀⠀⠀⠀⠈⠿⢿⣿⣿⣿⣿⣿⣿⣿⣿⣿⣿⣿⣿⣿⣿⣿⣿⣿⣿⣿⣿⣿⣿⣿⡟⠀⠀⠀⠀⠀⠀⠀</a:t>
            </a:r>
            <a:br/>
            <a:r>
              <a:t>⣿⣿⣿⣿⣿⣿⣿⣿⣿⣿⣿⣿⣿⣿⣿⣿⣿⣿⣿⣿⣿⣿⣿⣿⣿⣿⣿⣿⣿⣿⣿⣿⣿⣿⣿⣿⣿⣿⣿⣦⡀⠀⠀⠀⠀⠀⠀⠀⠀⠀⠀⠀⠀⠀⠐⠂⠤⢀⣠⣾⣿⣿⣿⣿⣿⣿⣿⣿⣿⣿⣿⣿⣿⣿⣿⣿⣿⣿⣿⣿⣿⣿⡿⠁⠀⠀⠀⠀⠀⠀⠀</a:t>
            </a:r>
            <a:br/>
            <a:r>
              <a:t>⣿⣿⣿⣿⣿⣿⣿⣿⣿⣿⣿⣿⣿⣿⣿⣿⣿⣿⣿⣿⣿⣿⣿⣿⣿⣿⣿⣿⣿⣿⣿⣿⣿⣿⣿⣿⣿⣿⣿⣿⣷⣄⡀⠀⠀⠀⠀⠀⠀⠀⠀⠀⠀⠀⠀⠀⠀⣒⣶⣿⣿⣿⣿⣿⣿⣿⣿⣿⣿⣿⣿⣿⣿⣿⣿⣿⣿⣿⣿⣿⣿⡿⠁⠀⠀⠀⠀⠀⠀⠀⠀</a:t>
            </a:r>
            <a:br/>
            <a:r>
              <a:t>⣿⣿⣿⣿⣿⣿⣿⣿⣿⣿⣿⣿⣿⣿⣿⣿⣿⣿⣿⣿⣿⣿⣿⣿⣿⣿⣿⣿⣿⣿⣿⣿⣿⣿⣿⣿⣿⣿⣿⣿⣿⣿⣿⣦⡀⠀⠀⠀⠀⠀⠀⠀⠀⠀⠀⠀⠈⠉⠉⠉⠉⠛⠛⠛⠛⠛⠛⠛⠛⠛⠛⠛⠛⠻⢿⣿⣿⣿⣿⣿⡿⠁⠀⠀⠀⠀⠀⠀⠀⠀⠀</a:t>
            </a:r>
            <a:br/>
            <a:r>
              <a:t>⣿⣿⣿⣿⣿⣿⣿⣿⣿⣿⣿⣿⣿⣿⣿⣿⣿⣿⣿⣿⣿⣿⣿⣿⣿⣿⣿⣿⣿⣿⣿⣿⣿⣿⣿⣿⣿⣿⣿⣿⣿⣿⣿⣿⣿⣶⣄⠀⠀⠀⠀⠀⠀⠀⠀⠀⠀⠀⠀⠀⠀⠀⠀⠀⠀⠀⠀⠀⠀⠀⠀⠀⠀⠀⠀⠉⠻⣿⣿⡿⠁⠀⠀⠀⠀⠀⠀⠀⠀⠀⠀</a:t>
            </a:r>
            <a:br/>
            <a:r>
              <a:t>⣿⣿⣿⣿⣿⣿⣿⣿⣿⣿⣿⣿⣿⣿⣿⣿⣿⣿⣿⣿⣿⣿⣿⣿⣿⣿⣿⣿⣿⣿⣿⣿⣿⣿⣿⣿⣿⣿⣿⣿⣿⣿⣿⣿⣿⣿⣿⣷⡆⠀⠀⠀⠀⠀⠀⠀⠀⠀⠀⠀⠀⠀⠀⠀⠀⠀⠀⠀⠀⠀⠀⠀⠀⠀⠀⠀⠀⢸⡿⠁⠀⠀⠀⠀⠀⠀⠀⠀⠀⠀⠀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⣿⣿⣿⣿⣿⣿⣿⣿⣿⣿⣿⣿⣿⣿⣿⣿⣿⣿⣿⣿⣿⣿⣿⣿⣿⣿⣿⣿⣿⣿⣿⣿⣿⣿⣿⣿⣿⣿⣿⣿⣿⣿⣿⣿⣿⣿⣿⣿⣿⠀⠀⠀⠀⠀⠀⠀⠀⠀⠀⠀⠀⠀⠀⠀⠀⠀⠀⠀⠀⠀⠀⠀⠀⠀⠀⠀⠀⡙⠀⠀⠀⠀⠀⠀⠀⠀⠀⠀⠀⠀⠀</a:t>
            </a:r>
            <a:br/>
            <a:r>
              <a:t>⣿⣿⣿⣿⣿⣿⣿⣿⣿⣿⣿⣿⣿⣿⣿⣿⣿⣿⣿⣿⣿⣿⣿⣿⣿⣿⣿⣿⣿⣿⣿⣿⣿⣿⣿⣿⣿⣿⣿⣿⣿⣿⣿⣿⣿⣿⣿⣿⣿⣧⡀⠀⠀⠀⠀⠀⠀⠀⠀⠀⠀⠀⠀⠀⠀⠀⠀⠀⠀⠀⠀⠀⠀⠀⠀⠀⠀⠀⠀⠀⠀⠀⠀⠀⠀⠀⠀⠀⠀⠀⠀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⣿⣿⣿⣿⣿⣿⣿⣿⣿⣿⣿⣿⣿⣿⣿⣿⣿⣿⣿⣿⣿⣿⣿⣿⣿⣿⣿⣿⣿⣿⣿⣿⣿⣿⣿⣿⣿⣿⣿⣿⣿⣿⣿⣿⣿⣿⣿⣿⣿⣿⣿⣦⡀⠀⠀⠀⠀⠀⠀⠀⠀⠀⠀⠀⠀⠀⠀⠀⠀⠀⠀⠀⠀⠀⠀⠀⠀⠀⠀⠀⠀⠀⠀⠀⠀⠀⠀⠀⠀⠀⠀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⣿⣿⣿⣿⣿⣿⣿⣿⣿⣿⣿⣿⣿⣿⣿⣿⣿⣿⣿⣿⣿⣿⣿⣿⣿⣿⣿⣿⣿⣿⣿⣿⣿⣿⣿⣿⣿⣿⣿⣿⣿⣿⣿⣿⣿⣿⣿⣿⣿⣿⣿⣿⣷⣄⠀⠀⠀⠀⠀⠀⠀⠀⠀⠀⠀⠀⠀⠀⠀⠀⠀⠀⠀⢀⠀⠀⠀⠀⠀⠀⠀⠀⠀⠀⠀⠀⠀⠀⠀⠀⠀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⣿⣿⣿⣿⣿⣿⣿⣿⣿⣿⣿⣿⣿⣿⣿⣿⣿⣿⣿⣿⣿⣿⣿⣿⣿⣿⣿⣿⣿⣿⣿⣿⣿⣿⣿⣿⣿⣿⣿⣿⣿⣿⣿⣿⣿⣿⣿⣿⣿⣿⣿⣿⣿⣿⣷⣄⠀⠀⠀⠀⠀⠀⠀⠀⠀⠀⠀⠀⠀⠀⠀⠀⢀⠇⠀⠀⠀⠀⠀⠀⠀⠀⠀⠀⠀⠀⠀⠀⠀⠀⠀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⣿⣿⣿⣿⣿⣿⣿⣿⣿⣿⣿⣿⣿⣿⣿⣿⣿⣿⣿⣿⣿⣿⣿⣿⣿⣿⣿⣿⣿⣿⣿⣿⣿⣿⣿⣿⣿⣿⣿⣿⣿⣿⣿⣿⣿⣿⣿⣿⣿⣿⣿⣿⣿⣿⣿⣿⣷⣄⠀⠀⠀⠀⠀⠀⠀⠀⠀⠀⠀⠀⠀⢀⠎⠀⠀⠀⠀⠀⠀⠀⠀⠀⠀⠀⠀⠀⠀⠀⠀⠀⠀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⣿⣿⣿⣿⣿⣿⣿⣿⣿⣿⣿⣿⣿⣿⣿⣿⣿⣿⣿⣿⣿⣿⣿⣿⣿⣿⣿⣿⣿⣿⣿⣿⣿⣿⣿⣿⣿⣿⣿⣿⣿⣿⣿⣿⣿⣿⣿⣿⣿⣿⣿⣿⣿⣿⣿⣿⣿⣿⣦⠀⠀⠀⠀⠀⠀⠀⠀⠀⠀⢀⣰⣿⣀⡔⠀⠀⠀⠀⠀⠀⠀⠀⠀⠀⠀⠀⠀⠀⠀⠀⠀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⣿⣿⣿⣿⣿⣿⣿⣿⣿⣿⣿⣿⣿⣿⣿⣿⣿⣿⣿⣿⣿⣿⣿⣿⣿⣿⣿⣿⣿⣿⣿⣿⣿⣿⣿⣿⣿⣿⣿⣿⣿⣿⣿⣿⣿⣿⣿⣿⣿⣿⣿⣿⣿⣿⣿⣿⣿⣿⣿⣷⡄⠀⠀⠀⠀⠀⠀⠀⠀⢈⣿⣿⣿⠁⠀⠀⠀⠀⠀⠀⠀⠀⠀⠀⠀⠀⠀⠀⠀⠀⠀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⣿⣿⣿⣿⣿⣿⣿⣿⣿⣿⣿⣿⣿⣿⣿⣿⣿⣿⣿⣿⣿⣿⣿⣿⣿⣿⣿⣿⣿⣿⣿⣿⣿⣿⣿⣿⣿⣿⣿⣿⣿⣿⣿⣿⣿⣿⣿⣿⣿⣿⣿⣿⣿⣿⣿⣿⣿⣿⣿⣿⣿⣶⣀⣠⣤⣤⣶⣦⣤⣾⣿⣿⡇⠀⠀⠀⠀⠀⠀⠀⠀⠀⠀⠀⠀⠀⠀⠀⠀⠀⠀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⣿⣿⣿⣿⣿⣿⣿⣿⣿⣿⣿⣿⣿⣿⣿⣿⣿⣿⣿⣿⣿⣿⣿⣿⣿⣿⣿⣿⣿⣿⣿⣿⣿⣿⣿⣿⣿⣿⣿⣿⣿⣿⣿⣿⣿⣿⣿⣿⣿⣿⣿⣿⣿⣿⣿⣿⣿⣿⣿⣿⣿⣿⣿⣿⣿⣿⣿⣿⣿⣿⣿⣿⣷⣦⣤⣀⡀⠀⠀⠀⠀⠀⠀⠀⣤⡀⠀⠀⠀⠀⠀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⣿⣿⣿⣿⣿⣿⣿⣿⣿⣿⣿⣿⣿⣿⣿⣿⣿⣿⣿⣿⣿⣿⣿⣿⣿⣿⣿⣿⣿⣿⣿⣿⣿⣿⣿⣿⣿⣿⣿⣿⣿⣿⣿⣿⣿⣿⣿⣿⣿⣿⣿⣿⣿⣿⣿⣿⣿⣿⣿⣿⣿⣿⣿⣿⣿⣿⣿⣿⣿⣿⣿⣿⣿⣿⣿⣿⣿⣷⣶⣤⣀⡀⢠⣿⣿⠃⠀⠀⠀⠀⠀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⣿⣿⣿⣿⣿⣿⣿⣿⣿⣿⣿⣿⣿⣿⣿⣿⣿⣿⣿⣿⣿⣿⣿⣿⣿⣿⣿⣿⣿⣿⣿⣿⣿⣿⣿⣿⣿⣿⣿⣿⣿⣿⣿⣿⣿⣿⣿⣿⣿⣿⣿⣿⣿⣿⣿⣿⣿⣿⣿⣿⣿⣿⣿⣿⣿⣿⣿⣿⣿⣿⣿⣿⣿⣿⣿⣿⣠⠔⠀⣠⠊⢀⡤⠀⢀⣴⣧⣾⣿⣷⡆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⣿⣿⣿⣿⣿⣿⣿⣿⣿⣿⣿⣿⣿⣿⣿⣿⣿⣿⣿⣿⣿⣿⣿⣿⣿⣿⣿⣿⣿⣿⣿⣿⣿⣿⣿⣿⣿⣿⣿⣿⣿⣿⣿⣿⣿⣿⣿⣿⣿⣿⣿⣿⣿⣿⣿⣿⣿⣿⣿⣿⣿⣿⣿⣿⣿⣿⣿⣿⣿⣿⣿⣿⣿⣿⣿⣿⣿⣤⣾⢁⣠⣾⣀⣴⣿⣿⣿⣿⣿⣿⡇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⣿⣿⣿⣿⣿⣿⣿⣿⣿⣿⣿⣿⣿⣿⣿⣿⣿⣿⣿⣿⣿⣿⣿⣿⣿⣿⣿⣿⣿⣿⣿⣿⣿⣿⣿⣿⣿⣿⣿⣄⠙⠻⠇⠀⠀⢻⣿⣿⣿⣿⣿⣿⣿⣿⣿⣿⣿⣿⣿⣿⣿⣿⣿⣿⣿⣿⣿⣿⣿⣿⣿⣿⣿⣿⣿⣿⣿⣿⣿⣿⣿⣿⣿⣿⣿⣿⣿⣿⣿⣿⡇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⣿⣿⣿⣿⣿⣿⣿⣿⣿⣿⣿⣿⣿⣿⣿⣿⣿⣿⣿⣿⣿⣿⣿⣿⣿⣿⣿⣿⣿⣿⣿⣿⣿⣿⣿⣿⣿⣿⣿⠿⠂⠀⠀⠀⠀⠀⠙⣿⣿⣿⣿⣿⣿⣿⣿⣿⣿⣿⣿⣿⣿⣿⣿⣿⣿⣿⣿⣿⣿⣿⣿⣿⣿⣿⣿⣿⣿⣿⣿⣿⣿⣿⣿⣿⣿⣿⣿⣿⣿⣿⠃</a:t>
            </a:r>
            <a:br/>
            <a:r>
              <a:t>⣿⣿⣿⣿⣿⣿⣿⣿⣿⣿⣿⣿⣿⣿⣿⣿⣿⣿⣿⣿⣿⣿⣿⣿⣿⣿⣿⣿⣿⣿⣿⣿⣿⣿⣿⣿⣿⣿⠃⠀⠀⠀⠀⠀⠀⠀⠐⣿⣿⣿⣿⣿⣿⣿⣿⣿⣿⣿⣿⣿⣿⣿⣿⣿⣿⣿⣿⣿⣿⣿⣿⣿⣿⣿⣿⣿⣿⣿⣿⣿⣿⣿⣿⣿⣿⣿⣿⣿⣿⠃⠀</a:t>
            </a:r>
            <a:br/>
            <a:r>
              <a:t>⣿⣿⣿⣿⣿⣿⣿⣿⣿⣿⣿⣿⣿⣿⣿⣿⣿⣿⣿⣿⣿⣿⣿⣿⣿⣿⣿⣿⣿⣿⣿⣿⣿⣿⣿⣿⣿⡟⠀⠀⠀⠀⠀⠀⠀⠀⠀⠻⣿⣿⣿⣿⣿⣿⣿⣿⣿⣿⣿⣿⣿⣿⣿⣿⣿⣿⣿⣿⣿⣿⣿⣿⣿⣿⣿⣿⣿⣿⣿⣿⣿⣿⣿⣿⣿⣿⣿⣿⠏⠀⠀</a:t>
            </a:r>
            <a:br/>
            <a:r>
              <a:t>⣿⣿⣿⣿⣿⣿⣿⣿⣿⣿⣿⣿⣿⣿⣿⣿⣿⣿⣿⣿⣿⣿⣿⣿⣿⣿⣿⣿⣿⣿⣿⣿⣿⣿⣿⣿⣿⣧⠀⠀⠀⠀⠀⠀⠀⠀⠀⠀⠀⠉⠛⠻⠿⢿⡿⠟⠉⠛⢿⣿⣿⣿⣿⣿⣿⣿⣿⣿⣿⣿⣿⣿⣿⣿⣿⣿⣿⣿⣿⣿⣿⣿⣿⣿⣿⣿⣿⠏⠀⠀⠀</a:t>
            </a:r>
            <a:br/>
            <a:r>
              <a:t>⣿⣿⣿⣿⣿⣿⣿⣿⣿⣿⣿⣿⣿⣿⣿⣿⣿⣿⣿⣿⣿⣿⣿⣿⣿⣿⣿⣿⣿⣿⣿⣿⣿⣿⣿⣿⣿⣿⡄⠀⠀⠀⠀⠀⠀⠀⠀⠀⠀⠀⠀⠀⠀⠀⠀⠀⠀⠀⠀⣀⣶⣿⣿⣿⣿⣿⣿⣿⣿⣿⣿⣿⣿⣿⣿⣿⣿⣿⣿⣿⣿⣿⣿⣿⣿⣿⠏⠀⠀⠀⠀</a:t>
            </a:r>
            <a:br/>
            <a:r>
              <a:t>⣿⣿⣿⣿⣿⣿⣿⣿⣿⣿⣿⣿⣿⣿⣿⣿⣿⣿⣿⣿⣿⣿⣿⣿⣿⣿⣿⣿⣿⣿⣿⣿⣿⣿⣿⣿⣿⣿⣿⣆⠀⠀⠀⠀⠀⠀⠀⠀⠀⠀⠀⠀⠀⠀⠀⠉⠛⠛⠛⢩⣿⣿⣿⣿⣿⣿⣿⣿⣿⣿⣿⣿⣿⣿⣿⣿⣿⣿⣿⣿⣿⣿⣿⣿⣿⠏⠀⠀⠀⠀⠀</a:t>
            </a:r>
            <a:br/>
            <a:r>
              <a:t>⣿⣿⣿⣿⣿⣿⣿⣿⣿⣿⣿⣿⣿⣿⣿⣿⣿⣿⣿⣿⣿⣿⣿⣿⣿⣿⣿⣿⣿⣿⣿⣿⣿⣿⣿⣿⣿⣿⣿⣿⣷⣦⠀⠀⠀⠀⠀⠀⠀⠀⠀⠀⠀⠀⠀⠀⠀⠀⠾⣿⣿⣿⣿⣿⣿⣿⣿⣿⣿⣿⣿⣿⣿⣿⣿⣿⣿⣿⣿⣿⣿⣿⣿⣿⠏⠀⠀⠀⠀⠀⠀</a:t>
            </a:r>
            <a:br/>
            <a:r>
              <a:t>⣿⣿⣿⣿⣿⣿⣿⣿⣿⣿⣿⣿⣿⣿⣿⣿⣿⣿⣿⣿⣿⣿⣿⣿⣿⣿⣿⣿⣿⣿⣿⣿⣿⣿⣿⣿⣿⣿⣿⣿⣿⣿⣷⣦⣄⠀⠀⠀⠀⠀⠀⠀⠀⠀⠀⠀⠀⠀⠙⠛⠛⠛⠛⠛⠛⠛⠛⠋⠉⠉⠉⠉⠉⠉⠛⠿⣿⣿⣿⣿⣿⣿⣿⠏⠀⠀⠀⠀⠀⠀⠀</a:t>
            </a:r>
            <a:br/>
            <a:r>
              <a:t>⣿⣿⣿⣿⣿⣿⣿⣿⣿⣿⣿⣿⣿⣿⣿⣿⣿⣿⣿⣿⣿⣿⣿⣿⣿⣿⣿⣿⣿⣿⣿⣿⣿⣿⣿⣿⣿⣿⣿⣿⣿⣿⣿⣿⣿⣷⣤⡀⠀⠀⠀⠀⠀⠀⠀⠀⠀⠀⠀⠀⠀⠀⠀⠀⠀⠀⠀⠀⠀⠀⠀⠀⠀⠀⠀⠀⠀⠛⢿⣿⣿⣿⠃⠀⠀⠀⠀⠀⠀⠀⠀</a:t>
            </a:r>
            <a:br/>
            <a:r>
              <a:t>⣿⣿⣿⣿⣿⣿⣿⣿⣿⣿⣿⣿⣿⣿⣿⣿⣿⣿⣿⣿⣿⣿⣿⣿⣿⣿⣿⣿⣿⣿⣿⣿⣿⣿⣿⣿⣿⣿⣿⣿⣿⣿⣿⣿⣿⣿⣿⣿⣄⡀⠀⠀⠀⠀⠀⠀⠀⠀⠀⠀⠀⠀⠀⠀⠀⠀⠀⠀⠀⠀⠀⠀⠀⠀⠀⠀⠀⠀⣾⣿⡿⠁⠀⠀⠀⠀⠀⠀⠀⠀⠀</a:t>
            </a:r>
            <a:br/>
            <a:r>
              <a:t>⣿⣿⣿⣿⣿⣿⣿⣿⣿⣿⣿⣿⣿⣿⣿⣿⣿⣿⣿⣿⣿⣿⣿⣿⣿⣿⣿⣿⣿⣿⣿⣿⣿⣿⣿⣿⣿⣿⣿⣿⣿⣿⣿⣿⣿⣿⣿⣿⣿⣇⠀⠀⠀⠀⠀⠀⠀⠀⠀⠀⠀⠀⠀⠀⠀⠀⠀⠀⠀⠀⠀⠀⠀⠀⠀⠀⠀⠀⣼⡿⠁⠀⠀⠀⠀⠀⠀⠀⠀⠀⠀</a:t>
            </a:r>
            <a:br/>
            <a:r>
              <a:t>⣿⣿⣿⣿⣿⣿⣿⣿⣿⣿⣿⣿⣿⣿⣿⣿⣿⣿⣿⣿⣿⣿⣿⣿⣿⣿⣿⣿⣿⣿⣿⣿⣿⣿⣿⣿⣿⣿⣿⣿⣿⣿⣿⣿⣿⣿⣿⣿⣿⣿⣄⠀⠀⠀⠀⠀⠀⠀⠀⠀⠀⠀⠀⠀⠀⠀⠀⠀⠀⠀⠀⠀⠀⠀⠀⠀⠀⣼⡟⠁⠀⠀⠀⠀⠀⠀⠀⠀⠀⠀⠀</a:t>
            </a:r>
            <a:br/>
            <a:r>
              <a:t>⣿⣿⣿⣿⣿⣿⣿⣿⣿⣿⣿⣿⣿⣿⣿⣿⣿⣿⣿⣿⣿⣿⣿⣿⣿⣿⣿⣿⣿⣿⣿⣿⣿⣿⣿⣿⣿⣿⣿⣿⣿⣿⣿⣿⣿⣿⣿⣿⣿⣿⣿⣷⣄⠀⠀⠀⠀⠀⠀⠀⠀⠀⠀⠀⠀⠀⠀⠀⠀⠀⠀⠀⠀⠀⠀⠀⣠⡿⠁⠀⠀⠀⠀⠀⠀⠀⠀⠀⠀⠀⠀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⣿⣿⣿⣿⣿⣿⣿⣿⣿⣿⣿⣿⣿⣿⣿⣿⣿⣿⣿⣿⣿⣿⣿⣿⣿⣿⣿⣿⣿⣿⣿⣿⣿⣿⣿⣿⣿⣿⣿⣿⣿⣿⣿⣿⣿⣿⣿⣿⣿⣿⣿⣿⣿⣷⣤⡀⠀⠀⠀⠀⠀⠀⠀⠀⠀⠀⠀⠀⠀⠀⠀⠀⠀⠀⢀⣾⣿⣁⣠⠂⠀⠀⠀⠀⠀⠀⠀⠀⠀⠀⠀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⣿⣿⣿⣿⣿⣿⣿⣿⣿⣿⣿⣿⣿⣿⣿⣿⣿⣿⣿⣿⣿⣿⣿⣿⣿⣿⣿⣿⣿⣿⣿⣿⣿⣿⣿⣿⣿⣿⣿⣿⣿⣿⣿⣿⣿⣿⣿⣿⣿⣿⣿⣿⣿⣿⣿⣿⣦⡀⠀⠀⠀⠀⠀⠀⠀⠀⠀⠀⠀⠀⠀⠀⠀⠀⠘⣿⣿⣿⠇⠀⠀⠀⠀⠀⠀⠀⠀⠀⠀⠀⠀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⣿⣿⣿⣿⣿⣿⣿⣿⣿⣿⣿⣿⣿⣿⣿⣿⣿⣿⣿⣿⣿⣿⣿⣿⣿⣿⣿⣿⣿⣿⣿⣿⣿⣿⣿⣿⣿⣿⣿⣿⣿⣿⣿⣿⣿⣿⣿⣿⣿⣿⣿⣿⣿⣿⣿⣿⣿⣿⣷⣄⠀⠀⠀⠀⠀⠀⠀⠀⠀⠀⠀⠀⢀⣠⣾⣿⣿⡏⠀⠀⠀⠀⠀⠀⠀⠀⠀⠀⠀⠀⠀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⣿⣿⣿⣿⣿⣿⣿⣿⣿⣿⣿⣿⣿⣿⣿⣿⣿⣿⣿⣿⣿⣿⣿⣿⣿⣿⣿⣿⣿⣿⣿⣿⣿⣿⣿⣿⣿⣿⣿⣿⣿⣿⣿⣿⣿⣿⣿⣿⣿⣿⣿⣿⣿⣿⣿⣿⣿⣿⣿⣿⣷⣄⠀⠀⠀⠀⠀⠀⠀⠀⠀⠀⠈⢻⣿⣿⣿⠁⠀⠀⠀⠀⠀⠀⠀⠀⠀⠀⠀⠀⠀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⣿⣿⣿⣿⣿⣿⣿⣿⣿⣿⣿⣿⣿⣿⣿⣿⣿⣿⣿⣿⣿⣿⣿⣿⣿⣿⣿⣿⣿⣿⣿⣿⣿⣿⣿⣿⣿⣿⣿⣿⣿⣿⣿⣿⣿⣿⣿⣿⣿⣿⣿⣿⣿⣿⣿⣿⣿⣿⣿⣿⣿⣿⣦⡀⠀⠀⠀⠀⢀⣠⣀⣀⣤⣿⣿⣿⣿⠀⠀⠀⠀⠀⠀⠀⠀⠀⠀⠀⠀⠀⠀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⣿⣿⣿⣿⣿⣿⣿⣿⣿⣿⣿⣿⣿⣿⣿⣿⣿⣿⣿⣿⣿⣿⣿⣿⣿⣿⣿⣿⣿⣿⣿⣿⣿⣿⣿⣿⣿⣿⣿⣿⣿⣿⣿⣿⣿⣿⣿⣿⣿⣿⣿⣿⣿⣿⣿⣿⣿⣿⣿⣿⣿⣿⣿⣿⣷⣴⣿⣿⣿⣿⣿⣿⣿⣿⣿⣿⣿⣿⣾⣶⣶⣤⣤⣄⣀⣀⡀⠀⠀⣴⡇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⣿⣿⣿⣿⣿⣿⣿⣿⣿⣿⣿⣿⣿⣿⣿⣿⣿⣿⣿⣿⣿⣿⣿⣿⣿⣿⣿⣿⣿⣿⣿⣿⣿⣿⣿⣿⣿⣿⣿⠛⢿⣿⡏⠀⠙⢿⣿⣿⣿⣿⣿⣿⣿⣿⣿⣿⣿⣿⣿⣿⣿⣿⣿⣿⣿⣿⣿⣿⣿⣿⣿⣿⣿⣿⣿⣿⣿⣿⣿⣿⣿⣿⣿⣿⣿⣿⣿⣿⣿⣿⡇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⣿⣿⣿⣿⣿⣿⣿⣿⣿⣿⣿⣿⣿⣿⣿⣿⣿⣿⣿⣿⣿⣿⣿⣿⣿⣿⣿⣿⣿⣿⣿⣿⣿⣿⣿⣿⣿⣿⣿⣦⠀⠈⠁⠀⠀⠈⢿⣿⣿⣿⣿⣿⣿⣿⣿⣿⣿⣿⣿⣿⣿⣿⣿⣿⣿⣿⣿⣿⣿⣿⣿⣿⣿⣿⣿⣿⣿⣿⣿⣿⣿⣿⣿⣿⣿⣿⣿⣿⣿⣿⡇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⣿⣿⣿⣿⣿⣿⣿⣿⣿⣿⣿⣿⣿⣿⣿⣿⣿⣿⣿⣿⣿⣿⣿⣿⣿⣿⣿⣿⣿⣿⣿⣿⣿⣿⣿⣿⣿⣿⡿⠉⠀⠀⠀⠀⠀⠀⠀⣿⣿⣿⣿⣿⣿⣿⣿⣿⣿⣿⣿⣿⣿⣿⣿⣿⣿⣿⣿⣿⣿⣿⣿⣿⣿⣿⣿⣿⣿⣿⣿⣿⣿⣿⣿⣿⣿⣿⣿⣿⣿⣿⡇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⣿⣿⣿⣿⣿⣿⣿⣿⣿⣿⣿⣿⣿⣿⣿⣿⣿⣿⣿⣿⣿⣿⣿⣿⣿⣿⣿⣿⣿⣿⣿⣿⣿⣿⣿⣿⣿⣿⠁⠀⠀⠀⠀⠀⠀⠀⠀⣿⣿⣿⣿⣿⣿⣿⣿⣿⣿⣿⣿⣿⣿⣿⣿⣿⣿⣿⣿⣿⣿⣿⣿⣿⣿⣿⣿⣿⣿⣿⣿⣿⣿⣿⣿⣿⣿⣿⣿⣿⣿⡿⠁</a:t>
            </a:r>
            <a:br/>
            <a:r>
              <a:t>⣿⣿⣿⣿⣿⣿⣿⣿⣿⣿⣿⣿⣿⣿⣿⣿⣿⣿⣿⣿⣿⣿⣿⣿⣿⣿⣿⣿⣿⣿⣿⣿⣿⣿⣿⣿⣿⣿⠀⠀⠀⠀⠀⠀⠀⠀⠀⠈⠛⠿⣿⣿⣿⣿⣿⣿⠻⠿⣿⣿⣿⣿⣿⣿⣿⣿⣿⣿⣿⣿⣿⣿⣿⣿⣿⣿⣿⣿⣿⣿⣿⣿⣿⣿⣿⣿⣿⣿⡿⠁⠀</a:t>
            </a:r>
            <a:br/>
            <a:r>
              <a:t>⣿⣿⣿⣿⣿⣿⣿⣿⣿⣿⣿⣿⣿⣿⣿⣿⣿⣿⣿⣿⣿⣿⣿⣿⣿⣿⣿⣿⣿⣿⣿⣿⣿⣿⣿⣿⣿⣿⠀⠀⠀⠀⠀⠀⠀⠀⠀⠀⠀⠀⠀⠀⠉⠉⠉⠀⠀⠀⠈⠉⢻⣿⣿⣿⣿⣿⣿⣿⣿⣿⣿⣿⣿⣿⣿⣿⣿⣿⣿⣿⣿⣿⣿⣿⣿⣿⣿⡿⠁⠀⠀</a:t>
            </a:r>
            <a:br/>
            <a:r>
              <a:t>⣿⣿⣿⣿⣿⣿⣿⣿⣿⣿⣿⣿⣿⣿⣿⣿⣿⣿⣿⣿⣿⣿⣿⣿⣿⣿⣿⣿⣿⣿⣿⣿⣿⣿⣿⣿⣿⣿⣧⠀⠀⠀⠀⠀⠀⠀⠀⠀⠀⠀⠀⠀⠀⠀⠀⠀⠀⠀⠀⠺⣿⣿⣿⣿⣿⣿⣿⣿⣿⣿⣿⣿⣿⣿⣿⣿⣿⣿⣿⣿⣿⣿⣿⣿⣿⣿⡿⠁⠀⠀⠀</a:t>
            </a:r>
            <a:br/>
            <a:r>
              <a:t>⣿⣿⣿⣿⣿⣿⣿⣿⣿⣿⣿⣿⣿⣿⣿⣿⣿⣿⣿⣿⣿⣿⣿⣿⣿⣿⣿⣿⣿⣿⣿⣿⣿⣿⣿⣿⣿⣿⣿⣷⣀⠀⠀⠀⠀⠀⠀⠀⠀⠀⠀⠀⠀⠀⠀⠀⠀⠀⠀⣰⣿⣿⣿⣿⣿⣿⣿⣿⣿⣿⣿⣿⣿⣿⣿⣿⣿⣿⣿⣿⣿⣿⣿⣿⣿⡟⠁⠀⠀⠀⠀</a:t>
            </a:r>
            <a:br/>
            <a:r>
              <a:t>⣿⣿⣿⣿⣿⣿⣿⣿⣿⣿⣿⣿⣿⣿⣿⣿⣿⣿⣿⣿⣿⣿⣿⣿⣿⣿⣿⣿⣿⣿⣿⣿⣿⣿⣿⣿⣿⣿⣿⣿⣿⣷⣄⠀⠀⠀⠀⠀⠀⠀⠀⠀⠀⠀⠀⠀⠀⠀⠀⣿⣿⣿⣿⣿⡿⠿⠿⠿⠿⠿⠟⠛⠛⠛⠻⢿⣿⣿⣿⣿⣿⣿⣿⣿⡟⠀⠀⠀⠀⠀⠀</a:t>
            </a:r>
            <a:br/>
            <a:r>
              <a:t>⣿⣿⣿⣿⣿⣿⣿⣿⣿⣿⣿⣿⣿⣿⣿⣿⣿⣿⣿⣿⣿⣿⣿⣿⣿⣿⣿⣿⣿⣿⣿⣿⣿⣿⣿⣿⣿⣿⣿⣿⣿⣿⣿⣷⣶⣄⠀⠀⠀⠀⠀⠀⠀⠀⠀⠀⠀⠀⠀⠀⠀⠀⠀⠀⠀⠀⠀⠀⠀⠀⠀⠀⠀⠀⠀⠀⠈⠻⣿⣿⣿⣿⣿⠏⠀⠀⠀⠀⠀⠀⠀</a:t>
            </a:r>
            <a:br/>
            <a:r>
              <a:t>⣿⣿⣿⣿⣿⣿⣿⣿⣿⣿⣿⣿⣿⣿⣿⣿⣿⣿⣿⣿⣿⣿⣿⣿⣿⣿⣿⣿⣿⣿⣿⣿⣿⣿⣿⣿⣿⣿⣿⣿⣿⣿⣿⣿⣿⣿⣷⣄⠀⠀⠀⠀⠀⠀⠀⠀⠀⠀⠀⠀⠀⠀⠀⠀⠀⠀⠀⠀⠀⠀⠀⠀⠀⠀⠀⠀⠀⠀⢸⣿⣿⣿⠋⠀⠀⠀⠀⠀⠀⠀⠀</a:t>
            </a:r>
            <a:br/>
            <a:r>
              <a:t>⣿⣿⣿⣿⣿⣿⣿⣿⣿⣿⣿⣿⣿⣿⣿⣿⣿⣿⣿⣿⣿⣿⣿⣿⣿⣿⣿⣿⣿⣿⣿⣿⣿⣿⣿⣿⣿⣿⣿⣿⣿⣿⣿⣿⣿⣿⣿⣿⣧⡄⠀⠀⠀⠀⠀⠀⠀⠀⠀⠀⠀⠀⠀⠀⠀⠀⠀⠀⠀⠀⠀⠀⠀⠀⠀⠀⠀⠀⢸⣿⣿⠃⠀⠀⠀⠀⠀⠀⠀⠀⠀</a:t>
            </a:r>
            <a:br/>
            <a:r>
              <a:t>⣿⣿⣿⣿⣿⣿⣿⣿⣿⣿⣿⣿⣿⣿⣿⣿⣿⣿⣿⣿⣿⣿⣿⣿⣿⣿⣿⣿⣿⣿⣿⣿⣿⣿⣿⣿⣿⣿⣿⣿⣿⣿⣿⣿⣿⣿⣿⣿⣿⣿⡀⠀⠀⠀⠀⠀⠀⠀⠀⠀⠀⠀⠀⠀⠀⠀⠀⠀⠀⠀⠀⠀⠀⠀⠀⠀⠀⢀⣼⣿⠇⠀⠀⠀⠀⠀⠀⠀⠀⠀⠀</a:t>
            </a:r>
            <a:br/>
            <a:r>
              <a:t>⣿⣿⣿⣿⣿⣿⣿⣿⣿⣿⣿⣿⣿⣿⣿⣿⣿⣿⣿⣿⣿⣿⣿⣿⣿⣿⣿⣿⣿⣿⣿⣿⣿⣿⣿⣿⣿⣿⣿⣿⣿⣿⣿⣿⣿⣿⣿⣿⣿⣿⣷⣄⠀⠀⠀⠀⠀⠀⠀⠀⠀⠀⠀⠀⠀⠀⠀⠀⠀⠀⠀⠀⠀⠀⠀⠀⠀⣸⣿⣿⣀⡀⠀⠀⠀⠀⠀⠀⠀⠀⠀</a:t>
            </a:r>
            <a:br/>
            <a:r>
              <a:t>⣿⣿⣿⣿⣿⣿⣿⣿⣿⣿⣿⣿⣿⣿⣿⣿⣿⣿⣿⣿⣿⣿⣿⣿⣿⣿⣿⣿⣿⣿⣿⣿⣿⣿⣿⣿⣿⣿⣿⣿⣿⣿⣿⣿⣿⣿⣿⣿⣿⣿⣿⣿⣷⣄⠀⠀⠀⠀⠀⠀⠀⠀⠀⠀⠀⠀⠀⠀⠀⠀⠀⠀⠀⠀⠀⢀⣴⣿⣿⣿⡟⠀⠀⠀⠀⠀⠀⠀⠀⠀⠀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⣿⣿⣿⣿⣿⣿⣿⣿⣿⣿⣿⣿⣿⣿⣿⣿⣿⣿⣿⣿⣿⣿⣿⣿⣿⣿⣿⣿⣿⣿⣿⣿⣿⣿⣿⣿⣿⣿⣿⣿⣿⣿⣿⣿⣿⣿⣿⣿⣿⣿⣿⣿⣿⣿⣿⣦⣄⠀⠀⠀⠀⠀⠀⠀⠀⠀⠀⠀⠀⠀⠀⠀⠀⠀⠀⠈⣿⣿⣿⣿⠁⠀⠀⠀⠀⠀⠀⠀⠀⠀⠀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⣿⣿⣿⣿⣿⣿⣿⣿⣿⣿⣿⣿⣿⣿⣿⣿⣿⣿⣿⣿⣿⣿⣿⣿⣿⣿⣿⣿⣿⣿⣿⣿⣿⣿⣿⣿⣿⣿⣿⣿⣿⣿⣿⣿⣿⣿⣿⣿⣿⣿⣿⣿⣿⣿⣿⣿⣿⣷⣦⡀⠀⠀⠀⠀⠀⠀⠀⠀⠀⠀⠀⠀⠀⠀⢀⣰⣿⣿⣿⡇⠀⠀⠀⠀⠀⠀⠀⠀⠀⠀⠀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⣿⣿⣿⣿⣿⣿⣿⣿⣿⣿⣿⣿⣿⣿⣿⣿⣿⣿⣿⣿⣿⣿⣿⣿⣿⣿⣿⣿⣿⣿⣿⣿⣿⣿⣿⣿⣿⣿⣿⣿⣿⣿⣿⣿⣿⣿⣿⣿⣿⣿⣿⣿⣿⣿⣿⣿⣿⣿⣿⣿⣦⣀⠀⠀⠀⠀⠀⠀⠀⠀⠀⠀⠀⠀⠈⣿⣿⣿⣿⡇⠀⠀⠀⠀⠀⠀⠀⠀⠀⠀⠀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⣿⣿⣿⣿⣿⣿⣿⣿⣿⣿⣿⣿⣿⣿⣿⣿⣿⣿⣿⣿⣿⣿⣿⣿⣿⣿⣿⣿⣿⣿⣿⣿⣿⣿⣿⣿⣿⣿⣿⣿⣿⣿⣿⣿⣿⣿⣿⣿⣿⣿⣿⣿⣿⣿⣿⣿⣿⣿⣿⣿⣿⣿⣷⣄⠀⠀⠀⠀⠀⠀⢀⣀⣀⣀⣰⣿⣿⣿⣿⣿⣿⣿⣷⣶⣶⣶⣶⣤⣤⣤⡄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⣿⣿⣿⣿⣿⣿⣿⣿⣿⣿⣿⣿⣿⣿⣿⣿⣿⣿⣿⣿⣿⣿⣿⣿⣿⣿⣿⣿⣿⣿⣿⣿⣿⣿⣿⣿⣿⣿⣿⣿⣿⣿⣿⣿⣿⣿⣿⣿⣿⣿⣿⣿⣿⣿⣿⣿⣿⣿⣿⣿⣿⣿⣿⣿⣷⣤⣀⣤⣶⣶⣿⣿⣿⣿⣿⣿⣿⣿⣿⣿⣿⣿⣿⣿⣿⣿⣿⣿⣿⣿⡇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⣿⣿⣿⣿⣿⣿⣿⣿⣿⣿⣿⣿⣿⣿⣿⣿⣿⣿⣿⣿⣿⣿⣿⣿⣿⣿⣿⣿⣿⣿⣿⣿⣿⣿⣿⣿⣿⣿⣿⠻⣿⣿⡏⠈⠻⣿⣿⣿⣿⣿⣿⣿⣿⣿⣿⣿⣿⣿⣿⣿⣿⣿⣿⣿⣿⣿⣿⣿⣿⣿⣿⣿⣿⣿⣿⣿⣿⣿⣿⣿⣿⣿⣿⣿⣿⣿⣿⣿⣿⣿⡇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⣿⣿⣿⣿⣿⣿⣿⣿⣿⣿⣿⣿⣿⣿⣿⣿⣿⣿⣿⣿⣿⣿⣿⣿⣿⣿⣿⣿⣿⣿⣿⣿⣿⣿⣿⣿⣿⣿⣿⣄⠈⠙⠃⠀⠀⠘⣿⣿⣿⣿⣿⣿⣿⣿⣿⣿⣿⣿⣿⣿⣿⣿⣿⣿⣿⣿⣿⣿⣿⣿⣿⣿⣿⣿⣿⣿⣿⣿⣿⣿⣿⣿⣿⣿⣿⣿⣿⣿⣿⣿⡇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⣿⣿⣿⣿⣿⣿⣿⣿⣿⣿⣿⣿⣿⣿⣿⣿⣿⣿⣿⣿⣿⣿⣿⣿⣿⣿⣿⣿⣿⣿⣿⣿⣿⣿⣿⣿⣿⣿⣿⠛⠁⠀⠀⠀⠀⠀⠈⣿⣿⣿⣿⣿⣿⣿⣿⣿⣿⣿⣿⣿⣿⣿⣿⣿⣿⣿⣿⣿⣿⣿⣿⣿⣿⣿⣿⣿⣿⣿⣿⣿⣿⣿⣿⣿⣿⣿⣿⣿⣿⣿⡇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⣿⣿⣿⣿⣿⣿⣿⣿⣿⣿⣿⣿⣿⣿⣿⣿⣿⣿⣿⣿⣿⣿⣿⣿⣿⣿⣿⣿⣿⣿⣿⣿⣿⣿⣿⣿⣿⣿⠀⠀⠀⠀⠀⠀⠀⠀⠀⠉⠻⢿⣿⣿⣿⣿⣿⠟⠙⠛⢻⣿⣿⣿⣿⣿⣿⣿⣿⣿⣿⣿⣿⣿⣿⣿⣿⣿⣿⣿⣿⣿⣿⣿⣿⣿⣿⣿⣿⣿⣿⣿⡇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⣿⣿⣿⣿⣿⣿⣿⣿⣿⣿⣿⣿⣿⣿⣿⣿⣿⣿⣿⣿⣿⣿⣿⣿⣿⣿⣿⣿⣿⣿⣿⣿⣿⣿⣿⣿⣿⣿⠀⠀⠀⠀⠀⠀⠀⠀⠀⠀⠀⠀⠀⠈⠉⠉⠀⠀⠀⠀⠀⢉⣹⣿⣿⣿⣿⣿⣿⣿⣿⣿⣿⣿⣿⣿⣿⣿⣿⣿⣿⣿⣿⣿⣿⣿⣿⣿⣿⣿⣿⠟⠀</a:t>
            </a:r>
            <a:br/>
            <a:r>
              <a:t>⣿⣿⣿⣿⣿⣿⣿⣿⣿⣿⣿⣿⣿⣿⣿⣿⣿⣿⣿⣿⣿⣿⣿⣿⣿⣿⣿⣿⣿⣿⣿⣿⣿⣿⣿⣿⣿⣿⣇⠀⠀⠀⠀⠀⠀⠀⠀⠀⠀⠀⠀⠀⠀⠀⠀⠀⠀⠀⠒⠛⣿⣿⣿⣿⣿⣿⣿⣿⣿⣿⣿⣿⣿⣿⣿⣿⣿⣿⣿⣿⣿⣿⣿⣿⣿⣿⣿⣿⠏⠀⠀</a:t>
            </a:r>
            <a:br/>
            <a:r>
              <a:t>⣿⣿⣿⣿⣿⣿⣿⣿⣿⣿⣿⣿⣿⣿⣿⣿⣿⣿⣿⣿⣿⣿⣿⣿⣿⣿⣿⣿⣿⣿⣿⣿⣿⣿⣿⣿⣿⣿⣿⣦⡀⠀⠀⠀⠀⠀⠀⠀⠀⠀⠀⠀⠀⠀⠀⠀⠀⠀⠀⣸⣿⣿⣿⣿⣿⣿⣿⣿⣿⣿⣿⣿⣿⣿⣿⣿⣿⣿⣿⣿⣿⣿⣿⣿⣿⣿⣿⠃⠀⠀⠀</a:t>
            </a:r>
            <a:br/>
            <a:r>
              <a:t>⣿⣿⣿⣿⣿⣿⣿⣿⣿⣿⣿⣿⣿⣿⣿⣿⣿⣿⣿⣿⣿⣿⣿⣿⣿⣿⣿⣿⣿⣿⣿⣿⣿⣿⣿⣿⣿⣿⣿⣿⣿⣶⡄⠀⠀⠀⠀⠀⠀⠀⠀⠀⠀⠀⠀⠀⠀⠀⠀⣿⣿⣿⡿⠿⠿⠿⠛⠛⠛⠛⠉⠉⠉⠈⠉⠛⠿⣿⣿⣿⣿⣿⣿⣿⣿⣿⠃⠀⠀⠀⠀</a:t>
            </a:r>
            <a:br/>
            <a:r>
              <a:t>⣿⣿⣿⣿⣿⣿⣿⣿⣿⣿⣿⣿⣿⣿⣿⣿⣿⣿⣿⣿⣿⣿⣿⣿⣿⣿⣿⣿⣿⣿⣿⣿⣿⣿⣿⣿⣿⣿⣿⣿⣿⣿⣿⣷⣤⣄⠀⠀⠀⠀⠀⠀⠀⠀⠀⠀⠀⠀⠀⠀⠀⠀⠀⠀⠀⠀⠀⠀⠀⠀⠀⠀⠀⠀⠀⠀⠀⠈⢹⣿⣿⣿⣿⣿⣿⠃⠀⠀⠀⠀⠀</a:t>
            </a:r>
            <a:br/>
            <a:r>
              <a:t>⣿⣿⣿⣿⣿⣿⣿⣿⣿⣿⣿⣿⣿⣿⣿⣿⣿⣿⣿⣿⣿⣿⣿⣿⣿⣿⣿⣿⣿⣿⣿⣿⣿⣿⣿⣿⣿⣿⣿⣿⣿⣿⣿⣿⣿⣿⣧⡀⠀⠀⠀⠀⠀⠀⠀⠀⠀⠀⠀⠀⠀⠀⠀⠀⠀⠀⠀⠀⠀⠀⠀⠀⠀⠀⠀⠀⠀⠀⠸⣿⣿⣿⣿⣿⣿⣠⠄⠀⠀⠀⠀</a:t>
            </a:r>
            <a:br/>
            <a:r>
              <a:t>⣿⣿⣿⣿⣿⣿⣿⣿⣿⣿⣿⣿⣿⣿⣿⣿⣿⣿⣿⣿⣿⣿⣿⣿⣿⣿⣿⣿⣿⣿⣿⣿⣿⣿⣿⣿⣿⣿⣿⣿⣿⣿⣿⣿⣿⣿⣿⣿⣧⣀⠀⠀⠀⠀⠀⠀⠀⠀⠀⠀⠀⠀⠀⠀⠀⠀⠀⠀⠀⠀⠀⠀⠀⠀⠀⠀⠀⠀⢀⣿⣿⣿⣿⣿⣿⡏⠀⠀⠀⠀⠀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⣿⣿⣿⣿⣿⣿⣿⣿⣿⣿⣿⣿⣿⣿⣿⣿⣿⣿⣿⣿⣿⣿⣿⣿⣿⣿⣿⣿⣿⣿⣿⣿⣿⣿⣿⣿⣿⣿⣿⣿⣿⣿⣿⣿⣿⣿⣿⣿⣿⣿⡆⠀⠀⠀⠀⠀⠀⠀⠀⠀⠀⠀⠀⠀⠀⠀⠀⠀⠀⠀⠀⠀⠀⠀⠀⠀⠀⠀⣾⣿⣿⣿⣿⣿⡟⠀⠀⠀⠀⠀⠀</a:t>
            </a:r>
            <a:br/>
            <a:r>
              <a:t>⣿⣿⣿⣿⣿⣿⣿⣿⣿⣿⣿⣿⣿⣿⣿⣿⣿⣿⣿⣿⣿⣿⣿⣿⣿⣿⣿⣿⣿⣿⣿⣿⣿⣿⣿⣿⣿⣿⣿⣿⣿⣿⣿⣿⣿⣿⣿⣿⣿⣿⣿⣄⠀⠀⠀⠀⠀⠀⠀⠀⠀⠀⠀⠀⠀⠀⠀⠀⠀⠀⠀⠀⠀⠀⠀⠀⠀⣠⣿⣿⣿⣿⣿⣿⠁⠀⠀⠀⠀⠀⠀</a:t>
            </a:r>
            <a:br/>
            <a:r>
              <a:t>⣿⣿⣿⣿⣿⣿⣿⣿⣿⣿⣿⣿⣿⣿⣿⣿⣿⣿⣿⣿⣿⣿⣿⣿⣿⣿⣿⣿⣿⣿⣿⣿⣿⣿⣿⣿⣿⣿⣿⣿⣿⣿⣿⣿⣿⣿⣿⣿⣿⣿⣿⣿⣷⣦⣀⠀⠀⠀⠀⠀⠀⠀⠀⠀⠀⠀⠀⠀⠀⠀⠀⠀⠀⠀⠀⠀⠀⠉⣿⣿⣿⣿⣿⣿⣦⣤⣤⣤⣤⣤⡄</a:t>
            </a:r>
            <a:br/>
            <a:r>
              <a:t>⣿⣿⣿⣿⣿⣿⣿⣿⣿⣿⣿⣿⣿⣿⣿⣿⣿⣿⣿⣿⣿⣿⣿⣿⣿⣿⣿⣿⣿⣿⣿⣿⣿⣿⣿⣿⣿⣿⣿⣿⣿⣿⣿⣿⣿⣿⣿⣿⣿⣿⣿⣿⣿⣿⣿⣷⣦⣄⡀⠀⠀⠀⠀⠀⠀⠀⠀⠀⠀⠀⠀⠀⠀⠀⠀⠀⢀⣴⣿⣿⣿⣿⣿⣿⣿⣿⣿⣿⣿⣿⡇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⣿⣿⣿⣿⣿⣿⣿⣿⣿⣿⣿⣿⣿⣿⣿⣿⣿⣿⣿⣿⣿⣿⣿⣿⣿⣿⣿⣿⣿⣿⣿⣿⣿⣿⣿⣿⣿⣿⣿⣿⣿⣿⣿⣿⣿⣿⣿⣿⣿⣿⣿⣿⣿⣿⣿⣿⣿⣿⣿⣶⣄⡀⠀⠀⠀⠀⠀⠀⠀⠀⠀⠀⠀⠀⠀⠈⠙⣿⣿⣿⣿⣿⣿⣿⣿⣿⣿⣿⣿⣿⡇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⣿⣿⣿⣿⣿⣿⣿⣿⣿⣿⣿⣿⣿⣿⣿⣿⣿⣿⣿⣿⣿⣿⣿⣿⣿⣿⣿⣿⣿⣿⣿⣿⣿⣿⣿⣿⣿⣿⣿⣿⣿⣿⣿⣿⣿⣿⣿⣿⣿⣿⣿⣿⣿⣿⣿⣿⣿⣿⣿⣿⣿⣿⣶⣄⠀⠀⠀⠀⠀⠀⠀⠀⠀⠀⠀⠀⣠⣿⣿⣿⣿⣿⣿⣿⣿⣿⣿⣿⣿⣿⡇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⣿⣿⣿⣿⣿⣿⣿⣿⣿⣿⣿⣿⣿⣿⣿⣿⣿⣿⣿⣿⣿⣿⣿⣿⣿⣿⣿⣿⣿⣿⣿⣿⣿⣿⣿⣿⣿⣿⣿⣿⣿⣿⣿⣿⣿⣿⣿⣿⣿⣿⣿⣿⣿⣿⣿⣿⣿⣿⣿⣿⣿⣿⣿⣿⣷⣤⣀⠀⠀⣀⣀⣤⣾⣿⣿⣿⣿⣿⣿⣿⣿⣿⣿⣿⣿⣿⣿⣿⣿⣿⡇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⠀⠀⠀⠀⠀⠀⠀⠀⠀⠀⠀⠀⠀⠀⠀⠀⠀⠀⠀⠀⠀⠀⠀⠀⠀⠀⠀⠀⠀⠀⠀⠀⠀⠀⠀⠀⠀⠀⠀⠀⠀⠀⠀⠀⠀⠀⠀⠀⠀⠀⠀⢀⣠⣤⣶⣶⣿⣿⣿⣿⣿⣿⣿⣿⣿⣿⣶⣦⣄⡀⠀⠀⠀⠀⠀⠀⠀⠀⠀⠀⠀⠀⠀⠀⠀⠀⠀⠀⠀⠀⠀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⠀⠀⠀⠀⠀⠀⠀⠀⠀⠀⠀⠀⠀⠀⠀⠀⠀⠀⠀⠀⠀⠀⠀⠀⠀⠀⠀⠀⠀⠀⠀⠀⠀⠀⠀⠀⠀⠀⠀⠀⠀⠀⠀⠀⠀⠀⠀⠀⠀⣠⣾⣿⣿⣿⣿⣿⣿⣿⣿⣿⣿⣿⣿⣿⣿⣿⣿⣿⣿⣿⣷⣤⡀⠀⠀⠀⠀⠀⠀⠀⠀⠀⠀⠀⠀⠀⠀⠀⠀⠀⠀</a:t>
            </a:r>
            <a:br/>
            <a:r>
              <a:t>⠀⠀⠀⠀⠀⠀⠀⠀⠀⠀⠀⠀⠀⠀⠀⠀⠀⠀⠀⠀⠀⠀⠀⠀⠀⠀⠀⠀⠀⠀⠀⣠⣴⣶⣿⣿⣿⣿⣿⣿⣶⣦⠀⠀⠀⠀⠀⢠⣾⣿⣿⣿⣿⣿⣿⣿⣿⣿⣿⣿⣿⣿⣿⣿⣿⣿⣿⣿⣿⣿⣿⣿⣿⣶⣄⡀⠀⠀⠀⠀⠀⠀⠀⠀⠀⠀⠀⠀⠀⠀⠀</a:t>
            </a:r>
            <a:br/>
            <a:r>
              <a:t>⠀⠀⠀⠀⠀⠀⠀⠀⠀⠀⠀⠀⠀⠀⠀⠀⠀⠀⠀⠀⠀⠀⠀⠀⠀⠀⠀⠀⠀⠀⣼⣿⣿⣿⣿⣿⣿⣿⣿⣿⡿⠁⠀⠀⠀⠀⣴⣿⣿⣿⣿⣿⣿⣿⣿⣿⣿⣿⣿⣿⣿⣿⣿⣿⣿⣿⣿⣿⣿⣿⣿⣿⣿⣿⣿⣿⣶⣤⣀⠀⠀⠀⠀⠀⠀⠀⠀⠀⠀⠀⠀</a:t>
            </a:r>
            <a:br/>
            <a:r>
              <a:t>⠀⠀⠀⠀⠀⠀⠀⠀⠀⠀⠀⠀⠀⠀⠀⠀⠀⠀⠀⠀⠀⠀⠀⠀⠀⠀⠀⠀⠀⠀⠙⢿⣿⣿⣿⣿⣿⣿⡿⠋⠀⠀⢀⣀⣀⣼⣿⣿⣿⣿⣿⣿⣿⣿⣿⣿⣿⣿⣿⣿⣿⣿⣿⣿⣿⣿⣿⠋⠉⠉⠉⠛⠻⢿⣿⣿⣿⣿⣿⣿⣶⣤⣀⠀⠀⠀⠀⠀⠀⠀⠀</a:t>
            </a:r>
            <a:br/>
            <a:r>
              <a:t>⠀⠀⠀⠀⠀⠀⠀⠀⠀⠀⠀⠀⠀⠀⠀⠀⠀⠀⠀⠀⠀⠀⠀⠀⠀⣠⣤⣶⣶⣶⣤⣤⣍⣛⣛⠻⢿⣿⣷⣾⣿⣿⣿⣿⣿⣿⣿⣿⣿⣿⣿⣿⣿⣿⣿⣿⣿⣿⣿⣿⣿⣿⣿⣿⣿⣿⣿⡀⠀⠀⠀⠀⠀⠀⠈⠙⠛⠿⠿⠿⠿⠿⠟⠛⠂⠀⠀⠀⠀⠀⠀</a:t>
            </a:r>
            <a:br/>
            <a:r>
              <a:t>⠀⠀⠀⠀⠀⠀⠀⠀⠀⠀⠀⠀⠀⠀⠀⠀⠀⠀⠀⠀⠀⠀⠀⠀⣩⣿⣿⣿⣿⣿⣿⣿⣿⣿⣿⣿⣿⣿⣿⣿⣿⣿⣿⣿⣿⣿⣿⣿⣿⣿⣿⣿⣿⣿⣿⣿⣿⣿⣿⣿⣿⣿⣿⣿⣿⣿⣿⡇⠀⠀⠀⠀⠀⠀⠀⠀⠀⠀⠀⠀⠀⠀⠀⠀⠀⠀⠀⠀⠀⠀⠀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⠀⠀⠀⠀⠀⠀⠀⠀⠀⠀⠀⠀⠀⠀⠀⠀⠀⠀⠀⠀⠀⠀⠀⠀⣨⢽⣿⣿⣿⣿⣿⣿⣿⣿⣿⣿⣿⣿⣿⣿⣿⣿⣿⣿⣿⣿⣿⣿⣿⣿⣿⣿⣿⣿⣿⣿⣿⣿⣿⣿⣿⣿⣿⣿⣿⣿⣿⣇⠀⠀⠀⠀⠀⠀⠀⠀⠀⠀⠀⠀⠀⠀⠀⠀⠀⠀⠀⠀⠀⠀⠀</a:t>
            </a:r>
            <a:br/>
            <a:r>
              <a:t>⠀⠀⠀⠀⠀⠀⠀⠀⠀⠀⠀⠀⠀⠀⠀⠀⠀⠀⠀⠀⠀⠀⠀⠀⠀⠈⠙⠿⠿⣿⣿⣿⣿⣿⣿⣿⣿⣿⣿⣿⣿⣿⣿⣿⣿⣿⣿⣿⣿⣿⣿⣿⣿⣿⣿⣿⣿⣿⣿⣿⣿⣿⣿⣿⣿⣿⣿⣿⣿⣿⣷⣶⣶⣦⣤⣤⣀⣀⠀⠀⠀⠀⠀⠀⠀⠀⠀⠀⠀⠀⠀</a:t>
            </a:r>
            <a:br/>
            <a:r>
              <a:t>⠀⠀⠀⠀⠀⠀⠀⠀⠀⠀⠀⠀⠀⠀⠀⠀⠀⠀⠀⠀⠀⠀⠀⠀⠀⠀⠀⠀⠀⠈⠛⠿⢿⣿⣿⣿⣿⣿⣿⣿⣿⣿⣿⣿⣿⣿⣿⣿⣿⣿⣿⣿⣿⣿⣿⣿⣿⣿⣿⣿⣿⣿⣿⣿⣿⣿⣿⣿⣿⣿⣿⣿⣿⣿⣿⣿⣿⣿⣿⣿⣷⣶⣦⣤⣀⠀⠀⠀⠀⠀⠀</a:t>
            </a:r>
            <a:br/>
            <a:r>
              <a:t>⠀⠀⠀⠀⠀⠀⠀⠀⠀⠀⠀⠀⠀⠀⠀⠀⠀⠀⠀⠀⠀⠀⠀⠀⠀⠀⠀⠀⠀⠀⠀⠀⠀⠀⠉⠉⠛⠻⣿⣿⣿⣿⣿⣿⣿⣿⣿⣿⣿⣿⣿⣿⣿⣿⣿⣿⣿⣿⣿⣿⣿⣿⣿⣿⣿⣿⣿⣿⣿⣿⣿⣿⣿⣿⣿⣿⣿⣿⣿⣿⣿⣿⣿⣿⣿⣿⣦⡄⠀⠀⠀</a:t>
            </a:r>
            <a:br/>
            <a:r>
              <a:t>⠀⠀⠀⠀⠀⠀⠀⠀⠀⠀⠀⠀⠀⠀⠀⠀⠀⠀⠀⠀⠀⠀⠀⠀⠀⠀⠀⠀⠀⠀⠀⠀⠀⠀⠀⠀⠀⠀⠀⠉⠉⣿⣿⣿⣿⣿⣿⣿⣿⣿⣿⣿⣿⣿⣿⣿⣿⣿⣿⣿⣿⣿⣿⣿⣿⣿⣿⣿⣿⣿⣿⣿⣿⣿⣿⣿⣿⣿⣿⣿⣿⣿⣿⣿⣿⣿⣿⣿⡆⠀⠀</a:t>
            </a:r>
            <a:br/>
            <a:r>
              <a:t>⠀⠀⠀⠀⠀⠀⠀⠀⠀⠀⠀⠀⠀⠀⠀⠀⠀⠀⠀⠀⠀⠀⠀⠀⠀⠀⠀⠀⠀⠀⠀⠀⠀⠀⠀⠀⠀⠀⠀⠀⠀⠈⠈⠙⠀⠙⣻⣿⣿⣿⣿⣿⣿⣿⣿⣿⣿⣿⣿⣿⣿⣿⣿⣿⣿⣿⣿⣿⣿⣿⣿⣿⣿⣿⣿⣿⣿⣿⣿⣿⣿⣿⣿⣿⣿⣿⠿⠂⠀⠀⠀</a:t>
            </a:r>
            <a:br/>
            <a:r>
              <a:t>⠀⠀⠀⠀⠀⠀⠀⠀⠀⠀⠀⠀⠀⠀⠀⠀⠀⠀⠀⠀⠀⠀⠀⠀⠀⠀⠀⠀⠀⠀⠀⠀⠀⠀⠀⠀⠀⠀⠀⠀⠀⠀⠀⠀⠀⠰⣿⣿⣿⣿⣿⣿⣿⣿⣿⣿⣿⣿⣿⣿⣿⣿⣿⣿⣿⣿⣿⣿⣿⣿⣿⣿⣿⣿⣿⣿⣿⣿⣿⣿⣿⣿⣛⠿⠿⠛⠀⠀⠀⠀⠀</a:t>
            </a:r>
            <a:br/>
            <a:r>
              <a:t>⠀⠀⠀⠀⠀⠀⠀⠀⠀⠀⠀⠀⠀⠀⠀⠀⠀⠀⠀⠀⠀⠀⠀⠀⠀⠀⠀⠀⠀⠀⠀⠀⠀⠀⠀⠀⠀⠀⠀⠀⠀⢀⠀⣠⣤⣶⣶⣿⣿⣿⣿⣿⣿⣿⣿⣿⣿⣿⣿⣿⣿⣿⣿⣿⣿⣿⣿⣿⣿⣿⣿⣿⣿⣿⣿⣿⣿⣿⣿⣿⣿⣿⣿⣿⣶⣦⣤⣀⡀⠀⠀</a:t>
            </a:r>
            <a:br/>
            <a:r>
              <a:t>⠀⠀⠀⠀⠀⠀⠀⠀⠀⠀⠀⠀⠀⠀⠀⠀⠀⠀⠀⠀⠀⠀⠀⠀⠀⠀⠀⠀⠀⠀⠀⠀⠀⠀⠀⠀⠀⠀⠀⠀⠀⣨⣾⣿⣿⣿⣿⣿⣿⣿⣿⠿⠛⢹⣿⣿⣿⣿⣿⣿⣿⣿⣿⣿⣿⣿⣿⣿⣿⣿⣿⣿⣿⣿⣿⣿⣿⣿⣿⣿⣿⣿⣿⣿⣿⣿⣿⣿⣿⣿⡇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⠀⠀⠀⠀⠀⠀⠀⠀⠀⠀⠀⠀⠀⠀⠀⠀⠀⠀⠀⠀⠀⠀⠀⠀⠀⠀⠀⠀⠀⠀⠀⠀⠀⠀⠀⠀⠀⠀⠀⢠⣾⣿⣿⣿⣿⣿⣿⣿⣿⣿⡆⠀⠀⠙⣿⣿⣿⣿⣿⣿⣿⣿⣿⣿⣿⣿⣿⣿⣿⣿⣿⣿⣿⣿⣿⣿⣿⣿⣿⣿⣿⣿⣿⣿⣿⣿⣿⣿⣿⣿⡇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⠀⠀⠀⠀⠀⠀⠀⠀⠀⠀⠀⠀⠀⠀⠀⠀⠀⠀⠀⠀⠀⠀⠀⠀⠀⠀⠀⠀⠀⠀⠀⠀⠀⠀⠀⠀⠀⠀⠀⢸⣿⣿⣿⣿⣿⣿⣿⣿⣿⣿⡗⠀⠀⠀⣸⣿⣿⣿⣿⣿⣿⣿⣿⣿⣿⣿⣿⣿⣿⣿⣿⣿⣿⣿⣿⣿⣿⣿⣿⣿⣿⣿⣿⣿⣿⣿⣿⣿⣿⣿⡇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⠀⠀⠀⠀⠀⠀⠀⠀⠀⠀⠀⠀⠀⠀⠀⠀⠀⠀⠀⠀⠀⠀⠀⠀⠀⠀⠀⠀⠀⠀⠀⠀⠀⠀⠀⠀⠀⠀⠀⠈⢻⣿⣿⣿⣿⣿⣿⣿⣿⣿⣦⡀⠀⢸⣿⣿⣿⣿⣿⣿⣿⣿⣿⣿⣿⣿⣿⣿⣿⣿⣿⣿⣿⣿⣿⣿⣿⣿⣿⣿⣿⣿⣿⣿⣿⣿⣿⣿⣿⣿⡇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⠀⠀⠀⠀⠀⠀⠀⠀⠀⠀⠀⠀⠀⠀⠀⠀⠀⠀⠀⠀⠀⠀⠀⠀⠀⠀⠀⠀⠀⠀⠀⠀⠀⠀⠀⠀⠀⠀⠀⠀⠀⠈⠻⣿⣿⣿⣿⣿⣿⣿⣿⣷⠀⣸⣿⣿⣿⣿⣿⣿⣿⣿⣿⣿⣿⣿⣿⣿⣿⣿⣿⣿⣯⡛⠻⢿⣿⣿⣟⡿⣿⣿⣿⣿⣿⣿⣿⣿⣿⣿⡃</a:t>
            </a:r>
            <a:br/>
            <a:r>
              <a:t>⠀⠀⠀⠀⠀⠀⠀⠀⠀⠀⠀⠀⠀⠀⠀⠀⠀⠀⠀⠀⠀⠀⠀⠀⠀⠀⠀⠀⠀⠀⠀⠀⠀⠀⠀⠀⠀⠀⠀⠀⠀⠀⠀⠀⠀⠀⠈⠉⢻⣿⣿⣿⣿⣿⣿⣿⣿⣿⣿⣿⣿⣿⣿⣿⣿⣿⣿⣿⣿⣿⣿⣷⡈⠁⠀⠀⠈⠉⠛⠻⢮⣛⢿⢿⣿⡝⠛⠿⢿⣿⡃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⠀⠀⠀⠀⠀⠀⠀⠀⠀⠀⠀⠀⠀⠀⠀⠀⠀⠀⠀⠀⠀⠀⠀⠀⠀⠀⠀⠀⠀⠀⠀⠀⠀⠀⠀⠀⠀⠀⠀⠀⠀⠀⠀⠀⠀⠀⠀⠀⢸⣿⣿⣿⣿⣿⣿⣿⣿⣿⣿⣿⣿⣿⣿⣿⣿⣿⣿⣿⣿⣿⣿⣿⣷⡄⠀⠀⠀⠀⠀⠀⠀⠉⠓⢅⠈⠻⠀⠀⠀⠀⠁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⠀⠀⠀⠀⠀⠀⠀⠀⠀⠀⠀⠀⠀⠀⠀⠀⠀⠀⠀⠀⠀⠀⠀⠀⠀⠀⠀⠀⠀⠀⠀⠀⠀⠀⠀⠀⠀⠀⠀⠀⠀⠀⠀⠀⠀⠀⠀⠀⢸⣿⣿⣿⣿⣿⣿⣿⣿⣿⣿⣿⣿⣿⣿⣿⣿⣿⣿⣿⣿⣿⣿⣿⣿⣿⡄⠀⠀⠀⠀⠀⣠⣴⣾⣿⣿⣧⠀⠀⠀⠀⠀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⠀⠀⠀⠀⠀⠀⠀⠀⠀⠀⠀⠀⠀⠀⠀⠀⠀⠀⠀⠀⠀⠀⠀⠀⠀⠀⠀⠀⠀⠀⠀⠀⠀⠀⠀⠀⠀⠀⠀⠀⠀⠀⠀⠀⠀⠀⠀⠀⢸⣿⣿⣿⣿⣿⣿⣿⣿⣿⣿⣿⣿⣿⣿⣿⣿⣿⣿⣿⣿⣿⣿⣿⣿⣿⣿⡀⠀⠀⠀⢰⣿⣿⣿⣿⣿⣿⡆⠀⠀⠀⠀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⠀⠀⠀⠀⠀⠀⠀⠀⠀⠀⠀⠀⠀⠀⠀⠀⠀⠀⠀⠀⠀⠀⠀⠀⠀⠀⠀⠀⠀⠀⠀⠀⠀⠀⠀⠀⠀⠀⠀⠀⠀⠀⠀⠀⠀⠀⠀⠀⢸⣿⣿⣿⣿⣿⣿⣿⣿⣿⣿⣿⣿⣿⣿⣿⣿⣿⣿⣿⣿⣿⣿⣿⣿⣿⣿⣷⡀⠀⠀⣿⣿⣿⣿⣿⣿⣿⣷⣤⣶⣶⡇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⠀⠀⠀⠀⠀⠀⠀⠀⠀⠀⠀⠀⠀⠀⠀⠀⠀⠀⠀⠀⠀⠀⠀⠀⠀⠀⠀⠀⠀⠀⠀⠀⠀⠀⠀⠀⠀⠀⠀⠀⠀⠀⠀⠀⠀⠀⠀⠀⢸⣿⣿⣿⣿⣿⣿⣿⣿⣿⣿⣿⣿⣿⣿⣿⣿⣿⣿⣿⣿⣿⣿⣿⣿⣿⣿⣿⣧⠀⠀⣿⣿⣿⣿⣿⣿⣿⣿⣿⣿⣿⡇</a:t>
            </a:r>
            <a:br/>
            <a:r>
              <a:t>⠀⠀⠀⠀⠀⠀⠀⠀⠀⠀⠀⠀⠀⠀⠀⠀⠀⠀⠀⠀⠀⠀⠀⠀⠀⠀⠀⠀⠀⠀⠀⠀⠀⠀⠀⠀⠀⠀⠀⠀⠀⠀⠀⠀⠀⠀⠀⠀⢸⣿⣿⣿⣿⣿⣿⣿⡿⠻⣿⣿⣿⣿⣿⣿⣿⣿⣿⣿⣿⣿⣿⣿⣿⣿⣿⣿⣿⣶⣶⣿⣿⣿⣿⣿⣿⣿⣿⣿⣿⣿⡇</a:t>
            </a:r>
            <a:br/>
            <a:r>
              <a:t>⠀⠀⠀⠀⠀⠀⠀⠀⠀⠀⠀⠀⠀⠀⠀⠀⠀⠀⠀⠀⠀⠀⠀⠀⠀⠀⠀⠀⠀⠀⠀⠀⠀⠀⠀⠀⠀⠀⠀⠀⠀⠀⠀⠀⠀⠀⠀⠀⠘⢿⣿⣿⣿⣿⣿⣿⠇⠀⠙⢿⣿⣿⣿⣿⣿⣿⣿⣿⣿⣿⣿⣿⣿⣿⣿⣿⣿⣿⣿⣿⣿⣿⣿⣿⣿⣿⣿⣿⣿⣿⡇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⠀⠀⠀⠀⠀⠀⠀⠀⠀⠀⠀⠀⠀⠀⠀⠀⠀⠀⠀⠀⠀⠀⠀⠀⠀⠀⠀⠀⠀⠀⠀⠀⠀⠀⠀⠀⠀⠀⠀⠀⠀⠀⠀⠀⠀⠀⠀⠀⠀⠀⣰⣿⣿⣿⣿⣿⠀⠀⠀⠀⠻⣿⣿⣿⣿⣿⣿⣿⣿⣿⣿⣿⣿⣿⣿⣿⣿⣿⣿⣿⣿⣿⣿⣿⣿⣿⣿⣿⣿⣿⡇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⠀⠀⠀⠀⠀⠀⠀⠀⠀⠀⠀⠀⠀⠀⠀⠀⠀⠀⠀⠀⠀⠀⠀⠀⠀⠀⠀⠀⠀⠀⠀⠀⠀⠀⠀⠀⠀⠀⠀⠀⠀⠀⠀⠀⠀⠀⠀⠀⢀⣼⣿⣿⣿⣿⣿⠃⠀⠀⠀⠀⠀⠙⣿⣿⣿⣿⣿⣿⣿⣿⣿⣿⣿⣿⣿⣿⣿⣿⣿⣿⣿⣿⣿⣿⣿⣿⣿⣿⣿⣿⡇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⠀⠀⠀⠀⠀⠀⠀⠀⠀⠀⠀⠀⠀⠀⠀⠀⠀⠀⠀⠀⠀⠀⠀⠀⠀⠀⠀⠀⠀⠀⠀⠀⠀⠀⠀⠀⠀⠀⠀⠀⠀⠀⠀⠀⠀⠀⠀⢀⣾⣿⣿⣿⣿⣿⠏⠀⠀⠀⠀⠀⠀⠀⠘⣿⣿⣿⣿⣿⣿⣿⣿⣿⣿⣿⣿⣿⣿⣿⣿⣿⣿⣯⣟⠿⣿⣿⣿⣿⣿⣿⡇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⣿⣿⣿⣿⣿⣿⣿⣿⣿⣿⣿⣿⣿⣿⣿⣿⣿⣿⣿⣿⣿⣿⣿⣿⣿⣿⣿⣿⣿⣿⣿⣿⣿⣿⣿⣿⣿⣿⣿⠻⢿⣿⡇⠀⠙⣿⣿⣿⣿⣿⣿⣿⣿⣿⣿⣿⣿⣿⣿⣿⣿⣿⣿⣿⣿⣿⣿⣿⣿⣿⣿⣿⣿⣿⣿⣿⣿⣿⣿⣿⣿⣿⣿⣿⣿⣿⣿⣿⣿⣿⡇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⣿⣿⣿⣿⣿⣿⣿⣿⣿⣿⣿⣿⣿⣿⣿⣿⣿⣿⣿⣿⣿⣿⣿⣿⣿⣿⣿⣿⣿⣿⣿⣿⣿⣿⣿⣿⣿⣿⣿⣄⠀⠉⠀⠀⠀⠘⢿⣿⣿⣿⣿⣿⣿⣿⣿⣿⣿⣿⣿⣿⣿⣿⣿⣿⣿⣿⣿⣿⣿⣿⣿⣿⣿⣿⣿⣿⣿⣿⣿⣿⣿⣿⣿⣿⣿⣿⣿⣿⣿⣿⡇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⣿⣿⣿⣿⣿⣿⣿⣿⣿⣿⣿⣿⣿⣿⣿⣿⣿⣿⣿⣿⣿⣿⣿⣿⣿⣿⣿⣿⣿⣿⣿⣿⣿⣿⣿⣿⣿⣿⡟⠁⠀⠀⠀⠀⠀⠀⠀⣿⣿⣿⣿⣿⣿⣿⣿⣿⣿⣿⣿⣿⣿⣿⣿⣿⣿⣿⣿⣿⣿⣿⣿⣿⣿⣿⣿⣿⣿⣿⣿⣿⣿⣿⣿⣿⣿⣿⣿⣿⣿⣿⡇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⣿⣿⣿⣿⣿⣿⣿⣿⣿⣿⣿⣿⣿⣿⣿⣿⣿⣿⣿⣿⣿⣿⣿⣿⣿⣿⣿⣿⣿⣿⣿⣿⣿⣿⣿⣿⣿⡿⠀⠀⠀⠀⠀⠀⠀⠀⠀⣿⣿⣿⣿⣿⣿⣿⣿⡿⠿⢿⣿⣿⣿⣿⣿⣿⣿⣿⣿⣿⣿⣿⣿⣿⣿⣿⣿⣿⣿⣿⣿⣿⣿⣿⣿⣿⣿⣿⣿⣿⣿⣿⡇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⣿⣿⣿⣿⣿⣿⣿⣿⣿⣿⣿⣿⣿⣿⣿⣿⣿⣿⣿⣿⣿⣿⣿⣿⣿⣿⣿⣿⣿⣿⣿⣿⣿⣿⣿⣿⣿⡇⠀⠀⠀⠀⠀⠀⠀⠀⠀⠈⠙⠻⠿⠿⣿⡿⠛⠁⠀⠀⠹⠿⣿⣿⣿⣿⣿⣿⣿⣿⣿⣿⣿⣿⣿⣿⣿⣿⣿⣿⣿⣿⣿⣿⣿⣿⣿⣿⣿⣿⣿⣿⡇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⣿⣿⣿⣿⣿⣿⣿⣿⣿⣿⣿⣿⣿⣿⣿⣿⣿⣿⣿⣿⣿⣿⣿⣿⣿⣿⣿⣿⣿⣿⣿⣿⣿⣿⣿⣿⣿⣷⠀⠀⠀⠀⠀⠀⠀⠀⠀⠀⠀⠀⠀⠀⠀⠀⠀⠀⠀⠀⢀⣠⣿⣿⣿⣿⣿⣿⣿⣿⣿⣿⣿⣿⣿⣿⣿⣿⣿⣿⣿⣿⣿⣿⣿⣿⣿⣿⣿⣿⣿⡟⠀</a:t>
            </a:r>
            <a:br/>
            <a:r>
              <a:t>⣿⣿⣿⣿⣿⣿⣿⣿⣿⣿⣿⣿⣿⣿⣿⣿⣿⣿⣿⣿⣿⣿⣿⣿⣿⣿⣿⣿⣿⣿⣿⣿⣿⣿⣿⣿⣿⣿⣆⠀⠀⠀⠀⠀⠀⠀⠀⠀⠀⠀⠀⠀⠀⠀⠀⠀⠀⠀⠁⢀⣿⣿⣿⣿⣿⣿⣿⣿⣿⣿⣿⣿⣿⣿⣿⣿⣿⣿⣿⣿⣿⣿⣿⣿⣿⣿⣿⣿⠟⠀⠀</a:t>
            </a:r>
            <a:br/>
            <a:r>
              <a:t>⣿⣿⣿⣿⣿⣿⣿⣿⣿⣿⣿⣿⣿⣿⣿⣿⣿⣿⣿⣿⣿⣿⣿⣿⣿⣿⣿⣿⣿⣿⣿⣿⣿⣿⣿⣿⣿⣿⣿⣷⣄⠀⠀⠀⠀⠀⠀⠀⠀⠀⠀⠀⠀⠀⠀⠀⠀⠀⠀⣿⣿⣿⣿⣿⣿⣿⣿⣿⣿⣿⣿⠿⠿⠿⢿⣿⣿⣿⣿⣿⣿⣿⣿⣿⣿⣿⣿⡏⠀⠀⠀</a:t>
            </a:r>
            <a:br/>
            <a:r>
              <a:t>⣿⣿⣿⣿⣿⣿⣿⣿⣿⣿⣿⣿⣿⣿⣿⣿⣿⣿⣿⣿⣿⣿⣿⣿⣿⣿⣿⣿⣿⣿⣿⣿⣿⣿⣿⣿⣿⣿⣿⣿⣿⣷⣆⠀⠀⠀⠀⠀⠀⠀⠀⠀⠀⠀⠀⠀⠀⠀⠀⠿⠛⠛⠛⠛⠋⠉⠉⠀⠀⠀⠀⠀⠀⠀⠀⠀⠉⠻⣿⣿⣿⣿⣿⣿⣿⣿⣿⣀⡀⠀⠀</a:t>
            </a:r>
            <a:br/>
            <a:r>
              <a:t>⣿⣿⣿⣿⣿⣿⣿⣿⣿⣿⣿⣿⣿⣿⣿⣿⣿⣿⣿⣿⣿⣿⣿⣿⣿⣿⣿⣿⣿⣿⣿⣿⣿⣿⣿⣿⣿⣿⣿⣿⣿⣿⣿⣿⣶⣤⠀⠀⠀⠀⠀⠀⠀⠀⠀⠀⠀⠀⠀⠀⠀⠀⠀⠀⠀⠀⠀⠀⠀⠀⠀⠀⠀⠀⠀⠀⠀⠀⢸⣿⣿⣿⣿⣿⣿⣿⣿⡿⠁⠀⠀</a:t>
            </a:r>
            <a:br/>
            <a:r>
              <a:t>⣿⣿⣿⣿⣿⣿⣿⣿⣿⣿⣿⣿⣿⣿⣿⣿⣿⣿⣿⣿⣿⣿⣿⣿⣿⣿⣿⣿⣿⣿⣿⣿⣿⣿⣿⣿⣿⣿⣿⣿⣿⣿⣿⣿⣿⣿⣷⣄⡀⠀⠀⠀⠀⠀⠀⠀⠀⠀⠀⠀⠀⠀⠀⠀⠀⠀⠀⠀⠀⠀⠀⠀⠀⠀⠀⠀⠀⠀⠘⣿⣿⣿⣿⣿⣿⣿⣿⠁⠀⠀⠀</a:t>
            </a:r>
            <a:br/>
            <a:r>
              <a:t>⣿⣿⣿⣿⣿⣿⣿⣿⣿⣿⣿⣿⣿⣿⣿⣿⣿⣿⣿⣿⣿⣿⣿⣿⣿⣿⣿⣿⣿⣿⣿⣿⣿⣿⣿⣿⣿⣿⣿⣿⣿⣿⣿⣿⣿⣿⣿⣿⣷⣤⠀⠀⠀⠀⠀⠀⠀⠀⠀⠀⠀⠀⠀⠀⠀⠀⠀⠀⠀⠀⠀⠀⠀⠀⠀⠀⠀⠀⣰⣿⣿⣿⣿⣿⣿⣿⡇⠀⠀⠀⠀</a:t>
            </a:r>
            <a:br/>
            <a:r>
              <a:t>⣿⣿⣿⣿⣿⣿⣿⣿⣿⣿⣿⣿⣿⣿⣿⣿⣿⣿⣿⣿⣿⣿⣿⣿⣿⣿⣿⣿⣿⣿⣿⣿⣿⣿⣿⣿⣿⣿⣿⣿⣿⣿⣿⣿⣿⣿⣿⣿⣿⣿⣆⠀⠀⠀⠀⠀⠀⠀⠀⠀⠀⠀⠀⠀⠀⠀⠀⠀⠀⠀⠀⠀⠀⠀⠀⠀⠀⠀⣿⣿⣿⣿⣿⣿⣿⣿⣧⣤⣤⣤⡄</a:t>
            </a:r>
            <a:br/>
            <a:r>
              <a:t>⣿⣿⣿⣿⣿⣿⣿⣿⣿⣿⣿⣿⣿⣿⣿⣿⣿⣿⣿⣿⣿⣿⣿⣿⣿⣿⣿⣿⣿⣿⣿⣿⣿⣿⣿⣿⣿⣿⣿⣿⣿⣿⣿⣿⣿⣿⣿⣿⣿⣿⣿⣦⡀⠀⠀⠀⠀⠀⠀⠀⠀⠀⠀⠀⠀⠀⠀⠀⠀⠀⠀⠀⠀⠀⠀⠀⠀⠚⣿⣿⣿⣿⣿⣿⣿⣿⣿⣿⣿⣿⡇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⣿⣿⣿⣿⣿⣿⣿⣿⣿⣿⣿⣿⣿⣿⣿⣿⣿⣿⣿⣿⣿⣿⣿⣿⣿⣿⣿⣿⣿⣿⣿⣿⣿⣿⣿⣿⣿⣿⣿⣿⣿⣿⣿⣿⣿⣿⣿⣿⣿⣿⣿⣿⣿⣷⣦⣀⠀⠀⠀⠀⠀⠀⠀⠀⠀⠀⠀⠀⠀⠀⠀⠀⠀⠀⠀⠀⠀⢀⣿⣿⣿⣿⣿⣿⣿⣿⣿⣿⣿⣿⡇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⣿⣿⣿⣿⣿⣿⣿⣿⣿⣿⣿⣿⣿⣿⣿⣿⣿⣿⣿⣿⣿⣿⣿⣿⣿⣿⣿⣿⣿⣿⣿⣿⣿⣿⣿⣿⣿⣿⣿⣿⣿⣿⣿⣿⣿⣿⣿⣿⣿⣿⣿⣿⣿⣿⣿⣿⣿⣶⣤⣀⠀⠀⠀⠀⠀⠀⠀⠀⠀⠀⠀⠀⠀⠀⠀⠠⢶⣿⣿⣿⣿⣿⣿⣿⣿⣿⣿⣿⣿⣿⡇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⣿⣿⣿⣿⣿⣿⣿⣿⣿⣿⣿⣿⣿⣿⣿⣿⣿⣿⣿⣿⣿⣿⣿⣿⣿⣿⣿⣿⣿⣿⣿⣿⣿⣿⣿⣿⣿⣿⣿⣿⣿⣿⣿⣿⣿⣿⣿⣿⣿⣿⣿⣿⣿⣿⣿⣿⣿⣿⣿⣿⣷⣦⣄⠀⠀⠀⠀⠀⠀⠀⠀⠀⠀⠀⠀⠀⠀⢹⣿⣿⣿⣿⣿⣿⣿⣿⣿⣿⣿⣿⡇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⣿⣿⣿⣿⣿⣿⣿⣿⣿⣿⣿⣿⣿⣿⣿⣿⣿⣿⣿⣿⣿⣿⣿⣿⣿⣿⣿⣿⣿⣿⣿⣿⣿⣿⣿⣿⣿⣿⣿⣿⣿⣿⣿⣿⣿⣿⣿⣿⣿⣿⣿⣿⣿⣿⣿⣿⣿⣿⣿⣿⣿⣿⣿⣿⣦⣀⠀⠀⠀⠀⠀⠀⣠⣤⣤⣤⣴⣿⣿⣿⣿⣿⣿⣿⣿⣿⣿⣿⣿⣿⡇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⣿⣿⣿⣿⣿⣿⣿⣿⣿⣿⣿⣿⣿⣿⣿⣿⣿⣿⣿⣿⣿⣿⣿⣿⣿⣿⣿⣿⣿⣿⣿⣿⣿⣿⣿⣿⣿⣿⣿⣿⣿⣿⣿⣿⣿⣿⣿⣿⣿⣿⣿⣿⣿⣿⣿⣿⣿⣿⣿⣿⣿⣿⣿⣿⣿⣿⣷⣦⣤⣶⣿⣿⣿⣿⣿⣿⣿⣿⣿⣿⣿⣿⣿⣿⣿⣿⣿⣿⣿⣿⡇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⣿⣿⣿⣿⣿⣿⣿⣿⣿⣿⣿⣿⣿⣿⣿⣿⣿⣿⣿⣿⣿⣿⣿⣿⣿⣿⣿⣿⣿⣿⣿⣿⣿⣿⣿⣿⣿⡟⠻⣿⣿⠇⠀⠙⣿⣿⣿⣿⣿⣿⣿⣿⣿⣿⣿⣿⣿⣿⣿⣿⣿⣿⣿⣿⣿⣿⣿⣿⣿⣿⣿⣿⣿⣿⣿⣿⣿⣿⣿⣿⣿⣿⣿⣿⣿⣿⣿⣿⣿⣿⡇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⣿⣿⣿⣿⣿⣿⣿⣿⣿⣿⣿⣿⣿⣿⣿⣿⣿⣿⣿⣿⣿⣿⣿⣿⣿⣿⣿⣿⣿⣿⣿⣿⣿⣿⣿⣿⣿⣷⣄⠈⠉⠀⠀⠀⠘⢿⣿⣿⣿⣿⣿⣿⣿⣿⣿⣿⣿⣿⣿⣿⣿⣿⣿⣿⣿⣿⣿⣿⣿⣿⣿⣿⣿⣿⣿⣿⣿⣿⣿⣿⣿⣿⣿⣿⣿⣿⣿⣿⣿⣿⡇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⣿⣿⣿⣿⣿⣿⣿⣿⣿⣿⣿⣿⣿⣿⣿⣿⣿⣿⣿⣿⣿⣿⣿⣿⣿⣿⣿⣿⣿⣿⣿⣿⣿⣿⣿⣿⣿⡟⠉⠀⠀⠀⠀⠀⠀⠀⣿⣿⣿⣿⣿⣿⣿⣿⣿⣿⣿⣿⣿⣿⣿⣿⣿⣿⣿⣿⣿⣿⣿⣿⣿⣿⣿⣿⣿⣿⣿⣿⣿⣿⣿⣿⣿⣿⣿⣿⣿⣿⣿⣿⡇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⣿⣿⣿⣿⣿⣿⣿⣿⣿⣿⣿⣿⣿⣿⣿⣿⣿⣿⣿⣿⣿⣿⣿⣿⣿⣿⣿⣿⣿⣿⣿⣿⣿⣿⣿⣿⣿⠀⠀⠀⠀⠀⠀⠀⠀⠀⣿⣿⣿⣿⣿⣿⣿⣿⠟⠉⠉⢻⣿⣿⣿⣿⣿⣿⣿⣿⣿⣿⣿⣿⣿⣿⣿⣿⣿⣿⣿⣿⣿⣿⣿⣿⣿⣿⣿⣿⣿⣿⣿⣿⡇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⣿⣿⣿⣿⣿⣿⣿⣿⣿⣿⣿⣿⣿⣿⣿⣿⣿⣿⣿⣿⣿⣿⣿⣿⣿⣿⣿⣿⣿⣿⣿⣿⣿⣿⣿⣿⣇⠀⠀⠀⠀⠀⠀⠀⠀⠀⠀⠉⠛⠻⠿⠿⠛⠁⠀⠀⠀⠸⠛⢿⣿⣿⣿⣿⣿⣿⣿⣿⣿⣿⣿⣿⣿⣿⣿⣿⣿⣿⣿⣿⣿⣿⣿⣿⣿⣿⣿⣿⣿⣿⡇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⣿⣿⣿⣿⣿⣿⣿⣿⣿⣿⣿⣿⣿⣿⣿⣿⣿⣿⣿⣿⣿⣿⣿⣿⣿⣿⣿⣿⣿⣿⣿⣿⣿⣿⣿⣿⣿⠀⠀⠀⠀⠀⠀⠀⠀⠀⠀⠀⠀⠀⠀⠀⠀⠀⠀⠀⠀⣀⣴⣿⣿⣿⣿⣿⣿⣿⣿⣿⣿⣿⣿⣿⣿⣿⣿⣿⣿⣿⣿⣿⣿⣿⣿⣿⣿⣿⣿⣿⣿⣿⡇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⣿⣿⣿⣿⣿⣿⣿⣿⣿⣿⣿⣿⣿⣿⣿⣿⣿⣿⣿⣿⣿⣿⣿⣿⣿⣿⣿⣿⣿⣿⣿⣿⣿⣿⣿⣿⣿⣿⣷⣄⠀⠀⠀⠀⠀⠀⠀⠀⠀⠀⠀⠀⠀⠀⠀⠀⠀⠀⣸⣿⣿⣿⣿⣿⣿⠿⠿⠿⠛⠛⠋⠉⠉⠉⠛⠿⣿⣿⣿⣿⣿⣿⣿⣿⣿⣿⣿⣿⣿⣿⡇</a:t>
            </a:r>
            <a:br/>
            <a:r>
              <a:t>⣿⣿⣿⣿⣿⣿⣿⣿⣿⣿⣿⣿⣿⣿⣿⣿⣿⣿⣿⣿⣿⣿⣿⣿⣿⣿⣿⣿⣿⣿⣿⣿⣿⣿⣿⣿⣿⣿⣿⣿⣿⣦⡀⠀⠀⠀⠀⠀⠀⠀⠀⠀⠀⠀⠀⠀⠀⠀⠛⠋⠉⠉⠉⠀⠀⠀⠀⠀⠀⠀⠀⠀⠀⠀⠀⠀⠈⢹⣿⣿⣿⣿⣿⣿⣿⣿⣿⣿⣿⣿⠃</a:t>
            </a:r>
            <a:br/>
            <a:r>
              <a:t>⣿⣿⣿⣿⣿⣿⣿⣿⣿⣿⣿⣿⣿⣿⣿⣿⣿⣿⣿⣿⣿⣿⣿⣿⣿⣿⣿⣿⣿⣿⣿⣿⣿⣿⣿⣿⣿⣿⣿⣿⣿⣿⣿⣶⣦⡀⠀⠀⠀⠀⠀⠀⠀⠀⠀⠀⠀⠀⠀⠀⠀⠀⠀⠀⠀⠀⠀⠀⠀⠀⠀⠀⠀⠀⠀⠀⠀⠀⣿⣿⣿⣿⣿⣿⣿⣿⣿⣿⣿⣿⡆</a:t>
            </a:r>
            <a:br/>
            <a:r>
              <a:t>⣿⣿⣿⣿⣿⣿⣿⣿⣿⣿⣿⣿⣿⣿⣿⣿⣿⣿⣿⣿⣿⣿⣿⣿⣿⣿⣿⣿⣿⣿⣿⣿⣿⣿⣿⣿⣿⣿⣿⣿⣿⣿⣿⣿⣿⣿⣦⡀⠀⠀⠀⠀⠀⠀⠀⠀⠀⠀⠀⠀⠀⠀⠀⠀⠀⠀⠀⠀⠀⠀⠀⠀⠀⠀⠀⠀⠀⠀⣿⣿⣿⣿⣿⣿⣿⣿⣿⣿⣿⣿⡇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⣿⣿⣿⣿⣿⣿⣿⣿⣿⣿⣿⣿⣿⣿⣿⣿⣿⣿⣿⣿⣿⣿⣿⣿⣿⣿⣿⣿⣿⣿⣿⣿⣿⣿⣿⣿⣿⣿⣿⣿⣿⣿⣿⣿⣿⣿⣿⣿⣤⡀⠀⠀⠀⠀⠀⠀⠀⠀⠀⠀⠀⠀⠀⠀⠀⠀⠀⠀⠀⠀⠀⠀⠀⠀⠀⠀⠀⢸⣿⣿⣿⣿⣿⣿⣿⣿⣿⣿⣿⣿⡇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⣿⣿⣿⣿⣿⣿⣿⣿⣿⣿⣿⣿⣿⣿⣿⣿⣿⣿⣿⣿⣿⣿⣿⣿⣿⣿⣿⣿⣿⣿⣿⣿⣿⣿⣿⣿⣿⣿⣿⣿⣿⣿⣿⣿⣿⣿⣿⣿⣿⣷⡀⠀⠀⠀⠀⠀⠀⠀⠀⠀⠀⠀⠀⠀⠀⠀⠀⠀⠀⠀⠀⠀⠀⠀⠀⠀⠀⣼⣿⣿⣿⣿⣿⣿⣿⣿⣿⣿⣿⣿⡇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⣿⣿⣿⣿⣿⣿⣿⣿⣿⣿⣿⣿⣿⣿⣿⣿⣿⣿⣿⣿⣿⣿⣿⣿⣿⣿⣿⣿⣿⣿⣿⣿⣿⣿⣿⣿⣿⣿⣿⣿⣿⣿⣿⣿⣿⣿⣿⣿⣿⣿⣿⣦⡀⠀⠀⠀⠀⠀⠀⠀⠀⠀⠀⠀⠀⠀⠀⠀⠀⠀⠀⠀⠀⠀⠀⠀⠀⠈⣿⣿⣿⣿⣿⣿⣿⣿⣿⣿⣿⣿⡇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⣿⣿⣿⣿⣿⣿⣿⣿⣿⣿⣿⣿⣿⣿⣿⣿⣿⣿⣿⣿⣿⣿⣿⣿⣿⣿⣿⣿⣿⣿⣿⣿⣿⣿⣿⣿⣿⣿⣿⣿⣿⣿⣿⣿⣿⣿⣿⣿⣿⣿⣿⣿⣿⣷⣦⣄⣀⠀⠀⠀⠀⠀⠀⠀⠀⠀⠀⠀⠀⠀⠀⠀⠀⠀⠀⢀⣤⣾⣿⣿⣿⣿⣿⣿⣿⣿⣿⣿⣿⣿⡇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⣿⣿⣿⣿⣿⣿⣿⣿⣿⣿⣿⣿⣿⣿⣿⣿⣿⣿⣿⣿⣿⣿⣿⣿⣿⣿⣿⣿⣿⣿⣿⣿⣿⣿⣿⣿⣿⣿⣿⣿⣿⣿⣿⣿⣿⣿⣿⣿⣿⣿⣿⣿⣿⣿⣿⣿⣿⣿⣶⣤⣀⡀⠀⠀⠀⠀⠀⠀⠀⠀⠀⠀⠀⠀⠀⠉⠙⣿⣿⣿⣿⣿⣿⣿⣿⣿⣿⣿⣿⣿⡇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⣿⣿⣿⣿⣿⣿⣿⣿⣿⣿⣿⣿⣿⣿⣿⣿⣿⣿⣿⣿⣿⣿⣿⣿⣿⣿⣿⣿⣿⣿⣿⣿⣿⣿⣿⣿⣿⣿⣿⣿⣿⣿⣿⣿⣿⣿⣿⣿⣿⣿⣿⣿⣿⣿⣿⣿⣿⣿⣿⣿⣿⣿⣶⣤⡀⠀⠀⠀⠀⠀⠀⠀⠀⠀⠀⠀⣀⣿⣿⣿⣿⣿⣿⣿⣿⣿⣿⣿⣿⣿⡇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⣿⣿⣿⣿⣿⣿⣿⣿⣿⣿⣿⣿⣿⣿⣿⣿⣿⣿⣿⣿⣿⣿⣿⣿⣿⣿⣿⣿⣿⣿⣿⣿⣿⣿⣿⣿⣿⣿⣿⣿⣿⣿⣿⣿⣿⣿⣿⣿⣿⣿⣿⣿⣿⣿⣿⣿⣿⣿⣿⣿⣿⣿⣿⣿⣿⣷⣦⣄⣀⣠⣤⣴⣶⣿⣿⣿⣿⣿⣿⣿⣿⣿⣿⣿⣿⣿⣿⣿⣿⣿⡇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⣿⣿⣿⣿⣿⣿⣿⣿⣿⣿⣿⣿⣿⣿⣿⣿⣿⣿⣿⣿⣿⣿⣿⣿⣿⣿⣿⣿⣿⣿⣿⣿⣿⣿⣿⣿⣿⣿⣿⣿⡟⠈⠙⣿⣿⣿⣿⣿⣿⣿⣿⣿⣿⣿⣿⣿⣿⣿⣿⣿⣿⣿⣿⣿⣿⣿⣿⣿⣿⣿⣿⣿⣿⣿⣿⣿⣿⣿⣿⣿⣿⣿⣿⣿⣿⣿⣿⣿⣿⣿⡇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⣿⣿⣿⣿⣿⣿⣿⣿⣿⣿⣿⣿⣿⣿⣿⣿⣿⣿⣿⣿⣿⣿⣿⣿⣿⣿⣿⣿⣿⣿⣿⣿⣿⣿⣿⣿⣿⡀⠙⠛⠃⠀⠀⠈⢿⣿⣿⣿⣿⣿⣿⣿⣿⣿⣿⣿⣿⣿⣿⣿⣿⣿⣿⣿⣿⣿⣿⣿⣿⣿⣿⣿⣿⣿⣿⣿⣿⣿⣿⣿⣿⣿⣿⣿⣿⣿⣿⣿⣿⣿⡇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⣿⣿⣿⣿⣿⣿⣿⣿⣿⣿⣿⣿⣿⣿⣿⣿⣿⣿⣿⣿⣿⣿⣿⣿⣿⣿⣿⣿⣿⣿⣿⣿⣿⣿⣿⣿⣿⠟⠀⠀⠀⠀⠀⠀⠀⢹⣿⣿⣿⣿⣿⣿⣿⣿⣿⣿⣿⣿⣿⣿⣿⣿⣿⣿⣿⣿⣿⣿⣿⣿⣿⣿⣿⣿⣿⣿⣿⣿⣿⣿⣿⣿⣿⣿⣿⣿⣿⣿⣿⣿⡇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⣿⣿⣿⣿⣿⣿⣿⣿⣿⣿⣿⣿⣿⣿⣿⣿⣿⣿⣿⣿⣿⣿⣿⣿⣿⣿⣿⣿⣿⣿⣿⣿⣿⣿⣿⣿⡏⠀⠀⠀⠀⠀⠀⠀⠀⢸⣿⣿⣿⣿⣿⣿⣿⡿⠉⠉⠙⣿⣿⣿⣿⣿⣿⣿⣿⣿⣿⣿⣿⣿⣿⣿⣿⣿⣿⣿⣿⣿⣿⣿⣿⣿⣿⣿⣿⣿⣿⣿⣿⣿⡇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⣿⣿⣿⣿⣿⣿⣿⣿⣿⣿⣿⣿⣿⣿⣿⣿⣿⣿⣿⣿⣿⣿⣿⣿⣿⣿⣿⣿⣿⣿⣿⣿⣿⣿⣿⣿⠀⠀⠀⠀⠀⠀⠀⠀⠀⠈⠙⠻⠿⣿⣿⠟⠉⠀⠀⣠⡴⠿⢿⣿⣿⣿⣿⣿⣿⣿⣿⣿⣿⣿⣿⣿⣿⣿⣿⣿⣿⣿⣿⣿⣿⣿⣿⣿⣿⣿⣿⣿⣿⣿⡇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⣿⣿⣿⣿⣿⣿⣿⣿⣿⣿⣿⣿⣿⣿⣿⣿⣿⣿⣿⣿⣿⣿⣿⣿⣿⣿⣿⣿⣿⣿⣿⣿⣿⣿⣿⣿⣷⡀⠀⠀⠀⠀⠀⠀⠀⠀⠀⠀⠀⠀⠀⠀⠀⠀⠀⠀⠈⢁⣸⣿⣿⣿⣿⣿⣿⣿⣿⣿⣿⣿⣿⣿⣿⣿⣿⣿⣿⣿⣿⣿⣿⣿⣿⣿⣿⣿⣿⣿⣿⣿⡇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⣿⣿⣿⣿⣿⣿⣿⣿⣿⣿⣿⣿⣿⣿⣿⣿⣿⣿⣿⣿⣿⣿⣿⣿⣿⣿⣿⣿⣿⣿⣿⣿⣿⣿⣿⣿⣿⣷⣄⠀⠀⠀⠀⠀⠀⠀⠀⠀⠀⠀⠀⠀⠀⠀⠀⠀⠀⢸⣿⣿⣿⣿⣿⣿⣿⠿⠿⠟⠛⠋⠉⠉⠉⠛⠻⢿⣿⣿⣿⣿⣿⣿⣿⣿⣿⣿⣿⣿⣿⣿⡇</a:t>
            </a:r>
            <a:br/>
            <a:r>
              <a:t>⣿⣿⣿⣿⣿⣿⣿⣿⣿⣿⣿⣿⣿⣿⣿⣿⣿⣿⣿⣿⣿⣿⣿⣿⣿⣿⣿⣿⣿⣿⣿⣿⣿⣿⣿⣿⣿⣿⣿⣿⣦⡄⠀⠀⠀⠀⠀⠀⠀⠀⠀⠀⠀⠀⠀⠀⠀⠘⠛⠛⠛⠉⠉⠀⠀⠀⠀⠀⠀⠀⠀⠀⠀⠀⠀⠀⠙⣿⣿⣿⣿⣿⣿⣿⣿⣿⣿⣿⣿⣿⡇</a:t>
            </a:r>
            <a:br/>
            <a:r>
              <a:t>⣿⣿⣿⣿⣿⣿⣿⣿⣿⣿⣿⣿⣿⣿⣿⣿⣿⣿⣿⣿⣿⣿⣿⣿⣿⣿⣿⣿⣿⣿⣿⣿⣿⣿⣿⣿⣿⣿⣿⣿⣿⣿⣶⣤⣄⠀⠀⠀⠀⠀⠀⠀⠀⠀⠀⠀⠀⠀⠀⠀⠀⠀⠀⠀⠀⠀⠀⠀⠀⠀⠀⠀⠀⠀⠀⠀⠀⢻⣿⣿⣿⣿⣿⣿⣿⣿⣿⣿⣿⣿⡇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⣿⣿⣿⣿⣿⣿⣿⣿⣿⣿⣿⣿⣿⣿⣿⣿⣿⣿⣿⣿⣿⣿⣿⣿⣿⣿⣿⣿⣿⣿⣿⣿⣿⣿⣿⣿⣿⣿⣿⣿⣿⣿⣿⣿⣿⣦⣀⠀⠀⠀⠀⠀⠀⠀⠀⠀⠀⠀⠀⠀⠀⠀⠀⠀⠀⠀⠀⠀⠀⠀⠀⠀⠀⠀⠀⠀⠀⣼⣿⣿⣿⣿⣿⣿⣿⣿⣿⣿⣿⣿⡇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⣿⣿⣿⣿⣿⣿⣿⣿⣿⣿⣿⣿⣿⣿⣿⣿⣿⣿⣿⣿⣿⣿⣿⣿⣿⣿⣿⣿⣿⣿⣿⣿⣿⣿⣿⣿⣿⣿⣿⣿⣿⣿⣿⣿⣿⣿⣿⣧⣀⠀⠀⠀⠀⠀⠀⠀⠀⠀⠀⠀⠀⠀⠀⠀⠀⠀⠀⠀⠀⠀⠀⠀⠀⠀⠀⠀⠀⣿⣿⣿⣿⣿⣿⣿⣿⣿⣿⣿⣿⣿⡇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⣿⣿⣿⣿⣿⣿⣿⣿⣿⣿⣿⣿⣿⣿⣿⣿⣿⣿⣿⣿⣿⣿⣿⣿⣿⣿⣿⣿⣿⣿⣿⣿⣿⣿⣿⣿⣿⣿⣿⣿⣿⣿⣿⣿⣿⣿⣿⣿⣿⣧⠀⠀⠀⠀⠀⠀⠀⠀⠀⠀⠀⠀⠀⠀⠀⠀⠀⠀⠀⠀⠀⠀⠀⠀⠀⠀⠾⣿⣿⣿⣿⣿⣿⣿⣿⣿⣿⣿⣿⣿⡇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⣿⣿⣿⣿⣿⣿⣿⣿⣿⣿⣿⣿⣿⣿⣿⣿⣿⣿⣿⣿⣿⣿⣿⣿⣿⣿⣿⣿⣿⣿⣿⣿⣿⣿⣿⣿⣿⣿⣿⣿⣿⣿⣿⣿⣿⣿⣿⣿⣿⣿⣷⣄⡀⠀⠀⠀⠀⠀⠀⠀⠀⠀⠀⠀⠀⠀⠀⠀⠀⠀⠀⠀⠀⠀⠀⠀⠀⣼⣿⣿⣿⣿⣿⣿⣿⣿⣿⣿⣿⣿⡇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⣿⣿⣿⣿⣿⣿⣿⣿⣿⣿⣿⣿⣿⣿⣿⣿⣿⣿⣿⣿⣿⣿⣿⣿⣿⣿⣿⣿⣿⣿⣿⣿⣿⣿⣿⣿⣿⣿⣿⣿⣿⣿⣿⣿⣿⣿⣿⣿⣿⣿⣿⣿⣿⣷⣦⣤⣀⠀⠀⠀⠀⠀⠀⠀⠀⠀⠀⠀⠀⠀⠀⠀⠀⠀⢀⣴⣿⣿⣿⣿⣿⣿⣿⣿⣿⣿⣿⣿⣿⣿⡇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⣿⣿⣿⣿⣿⣿⣿⣿⣿⣿⣿⣿⣿⣿⣿⣿⣿⣿⣿⣿⣿⣿⣿⣿⣿⣿⣿⣿⣿⣿⣿⣿⣿⣿⣿⣿⣿⣿⣿⣿⣿⣿⣿⣿⣿⣿⣿⣿⣿⣿⣿⣿⣿⣿⣿⣿⣿⣿⣷⣦⣄⣀⠀⠀⠀⠀⠀⠀⠀⠀⠀⠀⠀⠀⠉⠉⠙⣿⣿⣿⣿⣿⣿⣿⣿⣿⣿⣿⣿⣿⡇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⣿⣿⣿⣿⣿⣿⣿⣿⣿⣿⣿⣿⣿⣿⣿⣿⣿⣿⣿⣿⣿⣿⣿⣿⣿⣿⣿⣿⣿⣿⣿⣿⣿⣿⣿⣿⣿⣿⣿⣿⣿⣿⣿⣿⣿⣿⣿⣿⣿⣿⣿⣿⣿⣿⣿⣿⣿⣿⣿⣿⣿⣿⣿⣶⣄⡀⠀⠀⠀⠀⠀⠀⣀⣀⣀⣤⣾⣿⣿⣿⣿⣿⣿⣿⣿⣿⣿⣿⣿⣿⡇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⣿⣿⣿⣿⣿⣿⣿⣿⣿⣿⣿⣿⣿⣿⣿⣿⣿⣿⣿⣿⣿⣿⣿⣿⣿⣿⣿⣿⣿⣿⣿⣿⣿⣿⣿⣿⣿⣿⣿⣿⣿⣿⣿⣿⣿⣿⣿⣿⣿⣿⣿⣿⣿⣿⣿⣿⣿⣿⣿⣿⣿⣿⣿⣿⣿⣿⣷⣶⣴⣾⣿⣿⣿⣿⣿⣿⣿⣿⣿⣿⣿⣿⣿⣿⣿⣿⣿⣿⣿⣿⡇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⣿⣿⣿⣿⣿⣿⣿⣿⣿⣿⣿⣿⣿⣿⣿⣿⣿⣿⣿⣿⣿⣿⣿⣿⣿⣿⣿⣿⣿⣿⣿⣿⣿⣿⣿⣿⣿⣿⣿⠁⠉⠻⣿⣿⣿⣿⣿⣿⣿⣿⣿⣿⣿⣿⣿⣿⣿⣿⣿⣿⣿⣿⣿⣿⣿⣿⣿⣿⣿⣿⣿⣿⣿⣿⣿⣿⣿⣿⣿⣿⣿⣿⣿⣿⣿⣿⣿⣿⣿⣿⡇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⣿⣿⣿⣿⣿⣿⣿⣿⣿⣿⣿⣿⣿⣿⣿⣿⣿⣿⣿⣿⣿⣿⣿⣿⣿⣿⣿⣿⣿⣿⣿⣿⣿⣿⣿⡏⠙⠛⠛⠀⠀⠀⠙⣿⣿⣿⣿⣿⣿⣿⣿⣿⣿⣿⣿⣿⣿⣿⣿⣿⣿⣿⣿⣿⣿⣿⣿⣿⣿⣿⣿⣿⣿⣿⣿⣿⣿⣿⣿⣿⣿⣿⣿⣿⣿⣿⣿⣿⣿⣿⡇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⣿⣿⣿⣿⣿⣿⣿⣿⣿⣿⣿⣿⣿⣿⣿⣿⣿⣿⣿⣿⣿⣿⣿⣿⣿⣿⣿⣿⣿⣿⣿⣿⣿⣿⣿⣿⠆⠀⠀⠀⠀⠀⠀⢀⣿⣿⣿⣿⣿⣿⣿⣿⠛⠉⢻⣿⣿⣿⣿⣿⣿⣿⣿⣿⣿⣿⣿⣿⣿⣿⣿⣿⣿⣿⣿⣿⣿⣿⣿⣿⣿⣿⣿⣿⣿⣿⣿⣿⣿⣿⡇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⣿⣿⣿⣿⣿⣿⣿⣿⣿⣿⣿⣿⣿⣿⣿⣿⣿⣿⣿⣿⣿⣿⣿⣿⣿⣿⣿⣿⣿⣿⣿⣿⣿⣿⣿⠃⠀⠀⠀⠀⠀⠀⠀⠈⢿⣿⣿⣿⣿⡿⠋⠁⢀⣴⣾⣿⣿⣿⣿⣿⣿⣿⣿⣿⣿⣿⣿⣿⣿⣿⣿⣿⣿⣿⣿⣿⣿⣿⣿⣿⣿⣿⣿⣿⣿⣿⣿⣿⣿⣿⡇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⣿⣿⣿⣿⣿⣿⣿⣿⣿⣿⣿⣿⣿⣿⣿⣿⣿⣿⣿⣿⣿⣿⣿⣿⣿⣿⣿⣿⣿⣿⣿⣿⣿⣿⣿⠀⠀⠀⠀⠀⠀⠀⠀⠀⠀⠈⠉⠛⠋⠀⠀⠀⠚⠋⠉⢉⣼⣿⣿⣿⣿⣿⣿⣿⣿⣿⣿⣿⣿⣿⣿⣿⣿⣿⣿⣿⣿⣿⣿⣿⣿⣿⣿⣿⣿⣿⣿⣿⣿⣿⡇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⣿⣿⣿⣿⣿⣿⣿⣿⣿⣿⣿⣿⣿⣿⣿⣿⣿⣿⣿⣿⣿⣿⣿⣿⣿⣿⣿⣿⣿⣿⣿⣿⣿⣿⣿⡄⠀⠀⠀⠀⠀⠀⠀⠀⠀⠀⠀⠀⠀⠀⠀⠀⠀⠀⠘⠛⣻⣿⣿⣿⣿⣿⣿⣿⣿⣿⣿⣿⣿⣿⣿⣿⣿⣿⣿⣿⣿⣿⣿⣿⣿⣿⣿⣿⣿⣿⣿⣿⣿⣿⡇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⣿⣿⣿⣿⣿⣿⣿⣿⣿⣿⣿⣿⣿⣿⣿⣿⣿⣿⣿⣿⣿⣿⣿⣿⣿⣿⣿⣿⣿⣿⣿⣿⣿⣿⣿⣷⡄⠀⠀⠀⠀⠀⠀⠀⠀⠀⠀⠀⠀⠀⠀⠀⠀⠀⠀⢰⣿⣿⣿⣿⣿⣿⡿⠿⠟⠛⠋⠉⠀⠈⠉⠛⢿⣿⣿⣿⣿⣿⣿⣿⣿⣿⣿⣿⣿⣿⣿⣿⣿⣿⡇</a:t>
            </a:r>
            <a:br/>
            <a:r>
              <a:t>⣿⣿⣿⣿⣿⣿⣿⣿⣿⣿⣿⣿⣿⣿⣿⣿⣿⣿⣿⣿⣿⣿⣿⣿⣿⣿⣿⣿⣿⣿⣿⣿⣿⣿⣿⣿⣿⣦⣄⡀⠀⠀⠀⠀⠀⠀⠀⠀⠀⠀⠀⠀⠀⠀⠀⠸⠟⠛⠛⠋⠉⠀⠀⠀⠀⠀⠀⠀⠀⠀⠀⠀⠀⠈⣿⣿⣿⣿⣿⣿⣿⣿⣿⣿⣿⣿⣿⣿⣿⣿⡇</a:t>
            </a:r>
            <a:br/>
            <a:r>
              <a:t>⣿⣿⣿⣿⣿⣿⣿⣿⣿⣿⣿⣿⣿⣿⣿⣿⣿⣿⣿⣿⣿⣿⣿⣿⣿⣿⣿⣿⣿⣿⣿⣿⣿⣿⣿⣿⣿⣿⣿⣿⣦⣀⣀⠀⠀⠀⠀⠀⠀⠀⠀⠀⠀⠀⠀⠀⠀⠀⠀⠀⠀⠀⠀⠀⠀⠀⠀⠀⠀⠀⠀⠀⠀⠀⢻⣿⣿⣿⣿⣿⣿⣿⣿⣿⣿⣿⣿⣿⣿⣿⡇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⣿⣿⣿⣿⣿⣿⣿⣿⣿⣿⣿⣿⣿⣿⣿⣿⣿⣿⣿⣿⣿⣿⣿⣿⣿⣿⣿⣿⣿⣿⣿⣿⣿⣿⣿⣿⣿⣿⣿⣿⣿⣿⣿⣧⡀⠀⠀⠀⠀⠀⠀⠀⠀⠀⠀⠀⠀⠀⠀⠀⠀⠀⠀⠀⠀⠀⠀⠀⠀⠀⠀⠀⠀⠀⣿⣿⣿⣿⣿⣿⣿⣿⣿⣿⣿⣿⣿⣿⣿⣿⡇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⣿⣿⣿⣿⣿⣿⣿⣿⣿⣿⣿⣿⣿⣿⣿⣿⣿⣿⣿⣿⣿⣿⣿⣿⣿⣿⣿⣿⣿⣿⣿⣿⣿⣿⣿⣿⣿⣿⣿⣿⣿⣿⣿⣿⣿⣶⡄⠀⠀⠀⠀⠀⠀⠀⠀⠀⠀⠀⠀⠀⠀⠀⠀⠀⠀⠀⠀⠀⠀⠀⠀⠀⠀⢀⣿⣿⣿⣿⣿⣿⣿⣿⣿⣿⣿⣿⣿⣿⣿⣿⡇</a:t>
            </a:r>
            <a:br/>
            <a:r>
              <a:t>⣿⣿⣿⣿⣿⣿⣿⣿⣿⣿⣿⣿⣿⣿⣿⣿⣿⣿⣿⣿⣿⣿⣿⣿⣿⣿⣿⣿⣿⣿⣿⣿⣿⣿⣿⣿⣿⣿⣿⣿⣿⣿⣿⣿⣿⣿⣿⣷⡄⠀⠀⠀⠀⠀⠀⠀⠀⠀⠀⠀⠀⠀⠀⠀⠀⠀⠀⠀⠀⠀⠀⠀⠀⠉⢉⣿⣿⣿⣿⣿⣿⣿⣿⣿⣿⣿⣿⣿⣿⣿⡇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⣿⣿⣿⣿⣿⣿⣿⣿⣿⣿⣿⣿⣿⣿⣿⣿⣿⣿⣿⣿⣿⣿⣿⣿⣿⣿⣿⣿⣿⣿⣿⣿⣿⣿⣿⣿⣿⣿⣿⣿⣿⣿⣿⣿⣿⣿⣿⣿⣿⣦⣀⠀⠀⠀⠀⠀⠀⠀⠀⠀⠀⠀⠀⠀⠀⠀⠀⠀⠀⠀⠀⠀⢀⣴⣿⣿⣿⣿⣿⣿⣿⣿⣿⣿⣿⣿⣿⣿⣿⣿⡇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⣿⣿⣿⣿⣿⣿⣿⣿⣿⣿⣿⣿⣿⣿⣿⣿⣿⣿⣿⣿⣿⣿⣿⣿⣿⣿⣿⣿⣿⣿⣿⣿⣿⣿⣿⣿⣿⣿⣿⣿⣿⣿⣿⣿⣿⣿⣿⣿⣿⣿⣿⣿⣷⣶⣤⣄⣀⠀⠀⠀⠀⠀⠀⠀⠀⠀⠀⠀⠀⠀⠀⠀⠛⠛⢿⣿⣿⣿⣿⣿⣿⣿⣿⣿⣿⣿⣿⣿⣿⣿⡇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⣿⣿⣿⣿⣿⣿⣿⣿⣿⣿⣿⣿⣿⣿⣿⣿⣿⣿⣿⣿⣿⣿⣿⣿⣿⣿⣿⣿⣿⣿⣿⣿⣿⣿⣿⣿⣿⣿⣿⣿⣿⣿⣿⣿⣿⣿⣿⣿⣿⣿⣿⣿⣿⣿⣿⣿⣿⣿⣷⣶⣤⣄⡀⠀⠀⠀⠀⠀⠀⠀⠀⠀⠀⣀⣼⣿⣿⣿⣿⣿⣿⣿⣿⣿⣿⣿⣿⣿⣿⣿⡇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⣿⣿⣿⣿⣿⣿⣿⣿⣿⣿⣿⣿⣿⣿⣿⣿⣿⣿⣿⣿⣿⣿⣿⣿⣿⣿⣿⣿⣿⣿⣿⣿⣿⣿⣿⣿⣿⣿⣿⣿⣿⣿⣿⣿⣿⣿⣿⣿⣿⣿⣿⣿⣿⣿⣿⣿⣿⣿⣿⣿⣿⣿⣿⣷⣦⣤⣤⣶⣶⣶⣿⣿⣿⣿⣿⣿⣿⣿⣿⣿⣿⣿⣿⣿⣿⣿⣿⣿⣿⣿⡇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⣿⣿⣿⣿⣿⣿⣿⣿⣿⣿⣿⣿⣿⣿⣿⣿⣿⣿⣿⣿⣿⣿⣿⣿⣿⣿⣿⣿⣿⣿⣿⣿⣿⣿⣿⣿⣿⡟⠀⠀⠙⣿⣿⣿⣿⣿⣿⣿⣿⣿⣿⣿⣿⣿⣿⣿⣿⣿⣿⣿⣿⣿⣿⣿⣿⣿⣿⣿⣿⣿⣿⣿⣿⣿⣿⣿⣿⣿⣿⣿⣿⣿⣿⣿⣿⣿⣿⣿⣿⣿⡇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⣿⣿⣿⣿⣿⣿⣿⣿⣿⣿⣿⣿⣿⣿⣿⣿⣿⣿⣿⣿⣿⣿⣿⣿⣿⣿⣿⣿⣿⣿⣿⣿⣿⣿⡉⠉⠉⠃⠀⠀⠀⠈⢻⣿⣿⣿⣿⣿⣿⣿⣿⠿⠿⣿⣿⣿⣿⣿⣿⣿⣿⣿⣿⣿⣿⣿⣿⣿⣿⣿⣿⣿⣿⣿⣿⣿⣿⣿⣿⣿⣿⣿⣿⣿⣿⣿⣿⣿⣿⣿⡇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⣿⣿⣿⣿⣿⣿⣿⣿⣿⣿⣿⣿⣿⣿⣿⣿⣿⣿⣿⣿⣿⣿⣿⣿⣿⣿⣿⣿⣿⣿⣿⣿⣿⣿⡿⠀⠀⠀⠀⠀⠀⠀⢸⣿⣿⣿⣿⣿⣿⠟⠁⢀⣤⣿⣿⣿⣿⣿⣿⣿⣿⣿⣿⣿⣿⣿⣿⣿⣿⣿⣿⣿⣿⣿⣿⣿⣿⣿⣿⣿⣿⣿⣿⣿⣿⣿⣿⣿⣿⣿⡇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⣿⣿⣿⣿⣿⣿⣿⣿⣿⣿⣿⣿⣿⣿⣿⣿⣿⣿⣿⣿⣿⣿⣿⣿⣿⣿⣿⣿⣿⣿⣿⣿⣿⣿⠁⠀⠀⠀⠀⠀⠀⠀⠈⠛⠿⢿⡿⠟⠁⠀⢀⣿⠿⠿⠛⣿⣿⣿⣿⣿⣿⣿⣿⣿⣿⣿⣿⣿⣿⣿⣿⣿⣿⣿⣿⣿⣿⣿⣿⣿⣿⣿⣿⣿⣿⣿⣿⣿⣿⣿⡇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⣿⣿⣿⣿⣿⣿⣿⣿⣿⣿⣿⣿⣿⣿⣿⣿⣿⣿⣿⣿⣿⣿⣿⣿⣿⣿⣿⣿⣿⣿⣿⣿⣿⣿⠀⠀⠀⠀⠀⠀⠀⠀⠀⠀⠀⠀⠀⠀⠀⠀⠀⠀⠀⣴⣾⣿⣿⣿⣿⣿⣿⣿⣿⣿⣿⣿⣿⣿⣿⣿⣿⣿⣿⣿⣿⣿⣿⣿⣿⣿⣿⣿⣿⣿⣿⣿⣿⣿⣿⣿⡇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⣿⣿⣿⣿⣿⣿⣿⣿⣿⣿⣿⣿⣿⣿⣿⣿⣿⣿⣿⣿⣿⣿⣿⣿⣿⣿⣿⣿⣿⣿⣿⣿⣿⣿⣇⠀⠀⠀⠀⠀⠀⠀⠀⠀⠀⠀⠀⠀⠀⠀⠀⠀⠀⠀⢰⣿⣿⣿⣿⣿⣿⣿⣿⠿⠟⠛⠉⠉⠛⠿⢿⣿⣿⣿⣿⣿⣿⣿⣿⣿⣿⣿⣿⣿⣿⣿⣿⣿⣿⣿⡇</a:t>
            </a:r>
            <a:br/>
            <a:r>
              <a:t>⣿⣿⣿⣿⣿⣿⣿⣿⣿⣿⣿⣿⣿⣿⣿⣿⣿⣿⣿⣿⣿⣿⣿⣿⣿⣿⣿⣿⣿⣿⣿⣿⣿⣿⣿⣦⡀⠀⠀⠀⠀⠀⠀⠀⠀⠀⠀⠀⠀⠀⠀⠀⠀⠀⣻⣿⠿⠿⠛⠋⠉⠀⠀⠀⠀⠀⠀⠀⠀⠀⠀⠙⣿⣿⣿⣿⣿⣿⣿⣿⣿⣿⣿⣿⣿⣿⣿⣿⣿⣿⡇</a:t>
            </a:r>
            <a:br/>
            <a:r>
              <a:t>⣿⣿⣿⣿⣿⣿⣿⣿⣿⣿⣿⣿⣿⣿⣿⣿⣿⣿⣿⣿⣿⣿⣿⣿⣿⣿⣿⣿⣿⣿⣿⣿⣿⣿⣿⣿⣿⣶⣤⡀⠀⠀⠀⠀⠀⠀⠀⠀⠀⠀⠀⠀⠀⠀⠀⠀⠀⠀⠀⠀⠀⠀⠀⠀⠀⠀⠀⠀⠀⠀⠀⠀⢿⣿⣿⣿⣿⣿⣿⣿⣿⣿⣿⣿⣿⣿⣿⣿⣿⣿⡇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⣿⣿⣿⣿⣿⣿⣿⣿⣿⣿⣿⣿⣿⣿⣿⣿⣿⣿⣿⣿⣿⣿⣿⣿⣿⣿⣿⣿⣿⣿⣿⣿⣿⣿⣿⣿⣿⣿⣿⣿⣶⣴⣄⠀⠀⠀⠀⠀⠀⠀⠀⠀⠀⠀⠀⠀⠀⠀⠀⠀⠀⠀⠀⠀⠀⠀⠀⠀⠀⠀⠀⠀⣾⣿⣿⣿⣿⣿⣿⣿⣿⣿⣿⣿⣿⣿⣿⣿⣿⣿⡇</a:t>
            </a:r>
            <a:br/>
            <a:r>
              <a:t>⣿⣿⣿⣿⣿⣿⣿⣿⣿⣿⣿⣿⣿⣿⣿⣿⣿⣿⣿⣿⣿⣿⣿⣿⣿⣿⣿⣿⣿⣿⣿⣿⣿⣿⣿⣿⣿⣿⣿⣿⣿⣿⣿⣷⣄⠀⠀⠀⠀⠀⠀⠀⠀⠀⠀⠀⠀⠀⠀⠀⠀⠀⠀⠀⠀⠀⠀⠀⠀⠀⠀⢀⣿⣿⣿⣿⣿⣿⣿⣿⣿⣿⣿⣿⣿⣿⣿⣿⣿⣿⡇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⣿⣿⣿⣿⣿⣿⣿⣿⣿⣿⣿⣿⣿⣿⣿⣿⣿⣿⣿⣿⣿⣿⣿⣿⣿⣿⣿⣿⣿⣿⣿⣿⣿⣿⣿⣿⣿⣿⣿⣿⣿⣿⣿⣿⣿⣷⣦⠀⠀⠀⠀⠀⠀⠀⠀⠀⠀⠀⠀⠀⠀⠀⠀⠀⠀⠀⠀⠀⠀⠀⠀⠈⠀⣽⣿⣿⣿⣿⣿⣿⣿⣿⣿⣿⣿⣿⣿⣿⣿⣿⡇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⣿⣿⣿⣿⣿⣿⣿⣿⣿⣿⣿⣿⣿⣿⣿⣿⣿⣿⣿⣿⣿⣿⣿⣿⣿⣿⣿⣿⣿⣿⣿⣿⣿⣿⣿⣿⣿⣿⣿⣿⣿⣿⣿⣿⣿⣿⣿⣷⣄⠀⠀⠀⠀⠀⠀⠀⠀⠀⠀⠀⠀⠀⠀⠀⠀⠀⠀⠀⠀⠀⠀⣤⣾⣿⣿⣿⣿⣿⣿⣿⣿⣿⣿⣿⣿⣿⣿⣿⣿⣿⡇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⣿⣿⣿⣿⣿⣿⣿⣿⣿⣿⣿⣿⣿⣿⣿⣿⣿⣿⣿⣿⣿⣿⣿⣿⣿⣿⣿⣿⣿⣿⣿⣿⣿⣿⣿⣿⣿⣿⣿⣿⣿⣿⣿⣿⣿⣿⣿⣿⣿⣿⣶⣦⣤⣄⣀⠀⠀⠀⠀⠀⠀⠀⠀⠀⠀⠀⠀⠀⠀⠀⠚⠛⠛⣿⣿⣿⣿⣿⣿⣿⣿⣿⣿⣿⣿⣿⣿⣿⣿⣿⡇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⣿⣿⣿⣿⣿⣿⣿⣿⣿⣿⣿⣿⣿⣿⣿⣿⣿⣿⣿⣿⣿⣿⣿⣿⣿⣿⣿⣿⣿⣿⣿⣿⣿⣿⣿⣿⣿⣿⣿⣿⣿⣿⣿⣿⣿⣿⣿⣿⣿⣿⣿⣿⣿⣿⣿⣿⣷⣶⣤⣄⣀⠀⠀⠀⠀⠀⠀⠀⠀⠀⠀⣀⣴⣿⣿⣿⣿⣿⣿⣿⣿⣿⣿⣿⣿⣿⣿⣿⣿⣿⡇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⣿⣿⣿⣿⣿⣿⣿⣿⣿⣿⣿⣿⣿⣿⣿⣿⣿⣿⣿⣿⣿⣿⣿⣿⣿⣿⣿⣿⣿⣿⣿⣿⣿⣿⣿⣿⣿⣿⣿⣿⣿⣿⣿⣿⣿⣿⣿⣿⣿⣿⣿⣿⣿⣿⣿⣿⣿⣿⣿⣿⣿⣿⣷⣦⣤⣴⣶⣶⣿⣿⣿⣿⣿⣿⣿⣿⣿⣿⣿⣿⣿⣿⣿⣿⣿⣿⣿⣿⣿⣿⡇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⣿⣿⣿⣿⣿⣿⣿⣿⣿⣿⣿⣿⣿⣿⣿⣿⣿⣿⣿⣿⣿⣿⣿⣿⣿⣿⣿⣿⣿⣿⣿⣿⣿⣿⣿⠟⠁⠈⠻⣿⣿⣿⣿⣿⣿⣿⣿⣿⣿⣿⣿⣿⣿⣿⣿⣿⣿⣿⣿⣿⣿⣿⣿⣿⣿⣿⣿⣿⣿⣿⣿⣿⣿⣿⣿⣿⣿⣿⣿⣿⣿⣿⣿⣿⣿⣿⣿⣿⣿⣿⡇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⣿⣿⣿⣿⣿⣿⣿⣿⣿⣿⣿⣿⣿⣿⣿⣿⣿⣿⣿⣿⣿⣿⣿⣿⣿⣿⣿⣿⣿⣿⣿⣿⠿⠟⠛⠀⠀⠀⠀⠈⢻⣿⣿⣿⣿⣿⣿⠟⠉⣠⣿⣿⣿⣿⣿⣿⣿⣿⣿⣿⣿⣿⣿⣿⣿⣿⣿⣿⣿⣿⣿⣿⣿⣿⣿⣿⣿⣿⣿⣿⣿⣿⣿⣿⣿⣿⣿⣿⣿⣿⡇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⣿⣿⣿⣿⣿⣿⣿⣿⣿⣿⣿⣿⣿⣿⣿⣿⣿⣿⣿⣿⣿⣿⣿⣿⣿⣿⣿⣿⣿⣿⣿⣷⡄⠀⠀⠀⠀⠀⠀⠀⢿⣿⣿⣿⣿⠟⠁⠀⣼⣿⣿⣿⣿⣿⣿⣿⣿⣿⣿⣿⣿⣿⣿⣿⣿⣿⣿⣿⣿⣿⣿⣿⣿⣿⣿⣿⣿⣿⣿⣿⣿⣿⣿⣿⣿⣿⣿⣿⣿⣿⡇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⣿⣿⣿⣿⣿⣿⣿⣿⣿⣿⣿⣿⣿⣿⣿⣿⣿⣿⣿⣿⣿⣿⣿⣿⣿⣿⣿⣿⣿⣿⣿⣿⠁⠀⠀⠀⠀⠀⠀⠀⠀⠉⠛⠛⠁⠀⠀⠚⠛⠋⢉⣠⣿⣿⣿⣿⣿⣿⣿⣿⣿⣿⣿⣿⣿⣿⣿⣿⣿⣿⣿⣿⣿⣿⣿⣿⣿⣿⣿⣿⣿⣿⣿⣿⣿⣿⣿⣿⣿⣿⡇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⣿⣿⣿⣿⣿⣿⣿⣿⣿⣿⣿⣿⣿⣿⣿⣿⣿⣿⣿⣿⣿⣿⣿⣿⣿⣿⣿⣿⣿⣿⣿⣿⠀⠀⠀⠀⠀⠀⠀⠀⠀⠀⠀⠀⠀⠀⠀⠀⠀⠀⠈⠉⣿⣿⣿⣿⣿⣿⣿⣿⠿⠟⠋⠉⠙⠻⠿⣿⣿⣿⣿⣿⣿⣿⣿⣿⣿⣿⣿⣿⣿⣿⣿⣿⣿⣿⣿⣿⣿⣿⡇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⣿⣿⣿⣿⣿⣿⣿⣿⣿⣿⣿⣿⣿⣿⣿⣿⣿⣿⣿⣿⣿⣿⣿⣿⣿⣿⣿⣿⣿⣿⣿⣿⡆⠀⠀⠀⠀⠀⠀⠀⠀⠀⠀⠀⠀⠀⠀⠀⠀⠀⠀⢰⣿⣿⡿⠿⠛⠋⠁⠀⠀⠀⠀⠀⠀⠀⠀⠈⣿⣿⣿⣿⣿⣿⣿⣿⣿⣿⣿⣿⣿⣿⣿⣿⣿⣿⣿⣿⣿⣿⡇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⣿⣿⣿⣿⣿⣿⣿⣿⣿⣿⣿⣿⣿⣿⣿⣿⣿⣿⣿⣿⣿⣿⣿⣿⣿⣿⣿⣿⣿⣿⣿⣿⣿⣦⡀⠀⠀⠀⠀⠀⠀⠀⠀⠀⠀⠀⠀⠀⠀⠀⠀⠈⠁⠀⠀⠀⠀⠀⠀⠀⠀⠀⠀⠀⠀⠀⠀⠀⢹⣿⣿⣿⣿⣿⣿⣿⣿⣿⣿⣿⣿⣿⣿⣿⣿⣿⣿⣿⣿⣿⡇</a:t>
            </a:r>
            <a:br/>
            <a:r>
              <a:t>⣿⣿⣿⣿⣿⣿⣿⣿⣿⣿⣿⣿⣿⣿⣿⣿⣿⣿⣿⣿⣿⣿⣿⣿⣿⣿⣿⣿⣿⣿⣿⣿⣿⣿⣿⣿⣶⡀⠀⠀⠀⠀⠀⠀⠀⠀⠀⠀⠀⠀⠀⠀⠀⠀⠀⠀⠀⠀⠀⠀⠀⠀⠀⠀⠀⠀⠀⠀⢸⣿⣿⣿⣿⣿⣿⣿⣿⣿⣿⣿⣿⣿⣿⣿⣿⣿⣿⣿⣿⣿⡇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⣿⣿⣿⣿⣿⣿⣿⣿⣿⣿⣿⣿⣿⣿⣿⣿⣿⣿⣿⣿⣿⣿⣿⣿⣿⣿⣿⣿⣿⣿⣿⣿⣿⣿⣿⣿⣿⣿⣿⣿⣦⡀⠀⠀⠀⠀⠀⠀⠀⠀⠀⠀⠀⠀⠀⠀⠀⠀⠀⠀⠀⠀⠀⠀⠀⠀⠀⠀⠸⠻⣿⣿⣿⣿⣿⣿⣿⣿⣿⣿⣿⣿⣿⣿⣿⣿⣿⣿⣿⣿⡇</a:t>
            </a:r>
            <a:br/>
            <a:r>
              <a:t>⣿⣿⣿⣿⣿⣿⣿⣿⣿⣿⣿⣿⣿⣿⣿⣿⣿⣿⣿⣿⣿⣿⣿⣿⣿⣿⣿⣿⣿⣿⣿⣿⣿⣿⣿⣿⣿⣿⣿⣿⣿⣿⣶⣀⡀⠀⠀⠀⠀⠀⠀⠀⠀⠀⠀⠀⠀⠀⠀⠀⠀⠀⠀⠀⠀⠀⠀⠀⠀⣴⣿⣿⣿⣿⣿⣿⣿⣿⣿⣿⣿⣿⣿⣿⣿⣿⣿⣿⣿⣿⡇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⣿⣿⣿⣿⣿⣿⣿⣿⣿⣿⣿⣿⣿⣿⣿⣿⣿⣿⣿⣿⣿⣿⣿⣿⣿⣿⣿⣿⣿⣿⣿⣿⣿⣿⣿⣿⣿⣿⣿⣿⣿⣿⣿⣿⣷⣄⠀⠀⠀⠀⠀⠀⠀⠀⠀⠀⠀⠀⠀⠀⠀⠀⠀⠀⠀⠀⠀⢠⣿⣿⣿⣿⣿⣿⣿⣿⣿⣿⣿⣿⣿⣿⣿⣿⣿⣿⣿⣿⣿⣿⡇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⣿⣿⣿⣿⣿⣿⣿⣿⣿⣿⣿⣿⣿⣿⣿⣿⣿⣿⣿⣿⣿⣿⣿⣿⣿⣿⣿⣿⣿⣿⣿⣿⣿⣿⣿⣿⣿⣿⣿⣿⣿⣿⣿⣿⣿⣿⣷⣦⣤⣄⣀⡀⠀⠀⠀⠀⠀⠀⠀⠀⠀⠀⠀⠀⠀⠀⠀⠀⠀⢀⣿⣿⣿⣿⣿⣿⣿⣿⣿⣿⣿⣿⣿⣿⣿⣿⣿⣿⣿⣿⡇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⣿⣿⣿⣿⣿⣿⣿⣿⣿⣿⣿⣿⣿⣿⣿⣿⣿⣿⣿⣿⣿⣿⣿⣿⣿⣿⣿⣿⣿⣿⣿⣿⣿⣿⣿⣿⣿⣿⣿⣿⣿⣿⣿⣿⣿⣿⣿⣿⣿⣿⣿⣿⣿⣷⣶⣦⣤⣄⣀⠀⠀⠀⠀⠀⠀⣀⣀⣤⣴⣿⣿⣿⣿⣿⣿⣿⣿⣿⣿⣿⣿⣿⣿⣿⣿⣿⣿⣿⣿⣿⡇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⣿⣿⣿⣿⣿⣿⣿⣿⣿⣿⣿⣿⣿⣿⣿⣿⣿⣿⣿⣿⣿⣿⣿⣿⣿⣿⣿⣿⣿⣿⣿⣿⣿⣿⣿⣿⣿⣿⣿⣿⣿⣿⣿⣿⣿⣿⣿⣿⣿⣿⣿⣿⣿⣿⣿⣿⣿⣿⣿⣿⣶⣶⣶⣿⣿⣿⣿⣿⣿⣿⣿⣿⣿⣿⣿⣿⣿⣿⣿⣿⣿⣿⣿⣿⣿⣿⣿⣿⣿⣿⡇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⣿⣿⣿⣿⣿⣿⣿⣿⣿⣿⣿⣿⣿⣿⣿⣿⣿⣿⣿⣿⣿⣿⣿⣿⣿⣿⣿⣿⣿⣿⣿⣿⣿⣿⡿⠛⢿⣿⣿⣿⣿⣿⣿⣿⣿⣿⣿⣿⣿⣿⣿⣿⣿⣿⣿⣿⣿⣿⣿⣿⣿⣿⣿⣿⣿⣿⣿⣿⣿⣿⣿⣿⣿⣿⣿⣿⣿⣿⣿⣿⣿⣿⣿⣿⣿⣿⣿⣿⣿⣿⡇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⣿⣿⣿⣿⣿⣿⣿⣿⣿⣿⣿⣿⣿⣿⣿⣿⣿⣿⣿⣿⣿⣿⣿⣿⣿⣿⣿⣿⣿⣿⣿⣿⣿⣿⠁⠀⠀⠙⢿⣿⣿⣿⣿⣿⣿⣿⠟⠉⣿⣿⣿⣿⣿⣿⣿⣿⣿⣿⣿⣿⣿⣿⣿⣿⣿⣿⣿⣿⣿⣿⣿⣿⣿⣿⣿⣿⣿⣿⣿⣿⣿⣿⣿⣿⣿⣿⣿⣿⣿⣿⡇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⣿⣿⣿⣿⣿⣿⣿⣿⣿⣿⣿⣿⣿⣿⣿⣿⣿⣿⣿⣿⣿⣿⣿⣿⣿⣿⣿⣿⣿⣿⡿⠛⠉⠁⠀⠀⠀⠀⠀⣿⣿⣿⣿⣿⠟⠁⢀⣾⣿⣿⣿⣿⣿⣿⣿⣿⣿⣿⣿⣿⣿⣿⣿⣿⣿⣿⣿⣿⣿⣿⣿⣿⣿⣿⣿⣿⣿⣿⣿⣿⣿⣿⣿⣿⣿⣿⣿⣿⣿⣿⡇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⣿⣿⣿⣿⣿⣿⣿⣿⣿⣿⣿⣿⣿⣿⣿⣿⣿⣿⣿⣿⣿⣿⣿⣿⣿⣿⣿⣿⣿⣿⣧⡀⠀⠀⠀⠀⠀⠀⠀⠛⠿⢿⠟⠁⠀⣠⣾⠿⠟⠛⣹⣿⣿⣿⣿⣿⣿⣿⣿⣿⣿⣿⣿⣿⣿⣿⣿⣿⣿⣿⣿⣿⣿⣿⣿⣿⣿⣿⣿⣿⣿⣿⣿⣿⣿⣿⣿⣿⣿⣿⡇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⣿⣿⣿⣿⣿⣿⣿⣿⣿⣿⣿⣿⣿⣿⣿⣿⣿⣿⣿⣿⣿⣿⣿⣿⣿⣿⣿⣿⣿⣿⣿⠀⠀⠀⠀⠀⠀⠀⠀⠀⠀⠀⠀⠀⠀⠀⠀⠀⠀⠜⢻⣿⣿⣿⣿⣿⣿⣿⣿⠿⠟⠋⠙⠻⠿⣿⣿⣿⣿⣿⣿⣿⣿⣿⣿⣿⣿⣿⣿⣿⣿⣿⣿⣿⣿⣿⣿⣿⣿⣿⡇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⣿⣿⣿⣿⣿⣿⣿⣿⣿⣿⣿⣿⣿⣿⣿⣿⣿⣿⣿⣿⣿⣿⣿⣿⣿⣿⣿⣿⣿⣿⣿⡀⠀⠀⠀⠀⠀⠀⠀⠀⠀⠀⠀⠀⠀⠀⠀⠀⠀⠀⣼⣿⣿⣿⠿⠛⠋⠁⠀⠀⠀⠀⠀⠀⠀⠉⢿⣿⣿⣿⣿⣿⣿⣿⣿⣿⣿⣿⣿⣿⣿⣿⣿⣿⣿⣿⣿⣿⣿⣿⡇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⣿⣿⣿⣿⣿⣿⣿⣿⣿⣿⣿⣿⣿⣿⣿⣿⣿⣿⣿⣿⣿⣿⣿⣿⣿⣿⣿⣿⣿⣿⣿⣧⡀⠀⠀⠀⠀⠀⠀⠀⠀⠀⠀⠀⠀⠀⠀⠀⠀⠀⠋⠉⠁⠀⠀⠀⠀⠀⠀⠀⠀⠀⠀⠀⠀⠀⢸⣿⣿⣿⣿⣿⣿⣿⣿⣿⣿⣿⣿⣿⣿⣿⣿⣿⣿⣿⣿⣿⣿⣿⡇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⣿⣿⣿⣿⣿⣿⣿⣿⣿⣿⣿⣿⣿⣿⣿⣿⣿⣿⣿⣿⣿⣿⣿⣿⣿⣿⣿⣿⣿⣿⣿⣿⣿⣦⣄⣀⠀⠀⠀⠀⠀⠀⠀⠀⠀⠀⠀⠀⠀⠀⠀⠀⠀⠀⠀⠀⠀⠀⠀⠀⠀⠀⠀⠀⠀⠀⢰⣿⣿⣿⣿⣿⣿⣿⣿⣿⣿⣿⣿⣿⣿⣿⣿⣿⣿⣿⣿⣿⣿⣿⡇</a:t>
            </a:r>
            <a:br/>
            <a:r>
              <a:t>⣿⣿⣿⣿⣿⣿⣿⣿⣿⣿⣿⣿⣿⣿⣿⣿⣿⣿⣿⣿⣿⣿⣿⣿⣿⣿⣿⣿⣿⣿⣿⣿⣿⣿⣿⣿⣦⣤⣤⡀⠀⠀⠀⠀⠀⠀⠀⠀⠀⠀⠀⠀⠀⠀⠀⠀⠀⠀⠀⠀⠀⠀⠀⠀⠀⠀⠘⠛⣿⣿⣿⣿⣿⣿⣿⣿⣿⣿⣿⣿⣿⣿⣿⣿⣿⣿⣿⣿⣿⣿⡇</a:t>
            </a:r>
            <a:br/>
            <a:r>
              <a:t>⣿⣿⣿⣿⣿⣿⣿⣿⣿⣿⣿⣿⣿⣿⣿⣿⣿⣿⣿⣿⣿⣿⣿⣿⣿⣿⣿⣿⣿⣿⣿⣿⣿⣿⣿⣿⣿⣿⣿⣿⣦⣄⠀⠀⠀⠀⠀⠀⠀⠀⠀⠀⠀⠀⠀⠀⠀⠀⠀⠀⠀⠀⠀⠀⠀⠀⠀⣰⣿⣿⣿⣿⣿⣿⣿⣿⣿⣿⣿⣿⣿⣿⣿⣿⣿⣿⣿⣿⣿⣿⡇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⣿⣿⣿⣿⣿⣿⣿⣿⣿⣿⣿⣿⣿⣿⣿⣿⣿⣿⣿⣿⣿⣿⣿⣿⣿⣿⣿⣿⣿⣿⣿⣿⣿⣿⣿⣿⣿⣿⣿⣿⣿⣿⣷⣧⡀⠀⠀⠀⠀⠀⠀⠀⠀⠀⠀⠀⠀⠀⠀⠀⠀⠀⠀⠀⠀⢀⣾⠿⣿⣿⣿⣿⣿⣿⣿⣿⣿⣿⣿⣿⣿⣿⣿⣿⣿⣿⣿⣿⣿⣿⡇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⣿⣿⣿⣿⣿⣿⣿⣿⣿⣿⣿⣿⣿⣿⣿⣿⣿⣿⣿⣿⣿⣿⣿⣿⣿⣿⣿⣿⣿⣿⣿⣿⣿⣿⣿⣿⣿⣿⣿⣿⣿⣿⣿⣿⣿⣦⣄⣀⡀⠀⠀⠀⠀⠀⠀⠀⠀⠀⠀⠀⠀⠀⠀⠀⠀⠀⠀⢀⣾⣿⣿⣿⣿⣿⣿⣿⣿⣿⣿⣿⣿⣿⣿⣿⣿⣿⣿⣿⣿⣿⡇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⣿⣿⣿⣿⣿⣿⣿⣿⣿⣿⣿⣿⣿⣿⣿⣿⣿⣿⣿⣿⣿⣿⣿⣿⣿⣿⣿⣿⣿⣿⣿⣿⣿⣿⣿⣿⣿⣿⣿⣿⣿⣿⣿⣿⣿⣿⣿⣿⣿⣿⣿⣶⣶⣤⣤⣄⣀⠀⠀⠀⠀⠀⠀⣀⣀⣤⣴⣾⣿⣿⣿⣿⣿⣿⣿⣿⣿⣿⣿⣿⣿⣿⣿⣿⣿⣿⣿⣿⣿⣿⡇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⣿⣿⣿⣿⣿⣿⣿⣿⣿⣿⣿⣿⣿⣿⣿⣿⣿⣿⣿⣿⣿⣿⣿⣿⣿⣿⣿⣿⣿⣿⣿⣿⣿⣿⣿⣿⣿⣿⣿⣿⣿⣿⣿⣿⣿⣿⣿⣿⣿⣿⣿⣿⣿⣿⣿⣿⣿⣿⣿⣶⣶⣾⣿⣿⣿⣿⣿⣿⣿⣿⣿⣿⣿⣿⣿⣿⣿⣿⣿⣿⣿⣿⣿⣿⣿⣿⣿⣿⣿⣿⡇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⣿⣿⣿⣿⣿⣿⣿⣿⣿⣿⣿⣿⣿⣿⣿⣿⣿⣿⣿⣿⣿⣿⣿⣿⣿⣿⣿⣿⣿⣿⣿⣿⡇⠀⠈⠻⣿⣿⣿⣿⣿⣿⣿⣿⠋⣉⣿⣿⣿⣿⣿⣿⣿⣿⣿⣿⣿⣿⣿⣿⣿⣿⣿⣿⣿⣿⣿⣿⣿⣿⣿⣿⣿⣿⣿⣿⣿⣿⣿⣿⣿⣿⣿⣿⣿⣿⣿⣿⣿⣿⡇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⣿⣿⣿⣿⣿⣿⣿⣿⣿⣿⣿⣿⣿⣿⣿⣿⣿⣿⣿⣿⣿⣿⣿⣿⣿⣿⣿⣿⣿⡛⠛⠛⠁⠀⠀⢀⣉⣿⣿⣿⣿⣿⠟⠁⢰⣿⣿⣿⣿⣿⣿⣿⣿⣿⣿⣿⣿⣿⣿⣿⣿⣿⣿⣿⣿⣿⣿⣿⣿⣿⣿⣿⣿⣿⣿⣿⣿⣿⣿⣿⣿⣿⣿⣿⣿⣿⣿⣿⣿⣿⡇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⣿⣿⣿⣿⣿⣿⣿⣿⣿⣿⣿⣿⣿⣿⣿⣿⣿⣿⣿⣿⣿⣿⣿⣿⣿⣿⣿⣿⣿⣿⠀⠀⠀⠀⠀⠀⠈⠿⣿⣿⠟⠁⢀⣴⣿⠿⠟⢋⣽⣿⣿⣿⣿⣿⣿⣿⣿⣿⣿⣿⣿⣿⣿⣿⣿⣿⣿⣿⣿⣿⣿⣿⣿⣿⣿⣿⣿⣿⣿⣿⣿⣿⣿⣿⣿⣿⣿⣿⣿⣿⡇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⣿⣿⣿⣿⣿⣿⣿⣿⣿⣿⣿⣿⣿⣿⣿⣿⣿⣿⣿⣿⣿⣿⣿⣿⣿⣿⣿⣿⣿⣯⠀⠀⠀⠀⠀⠀⠀⠀⠀⠀⠀⠀⠀⠀⠀⠀⠘⠛⢿⣿⣿⣿⣿⣿⣿⣿⠿⠛⠉⠉⠙⠟⣿⣿⣿⣿⣿⣿⣿⣿⣿⣿⣿⣿⣿⣿⣿⣿⣿⣿⣿⣿⣿⣿⣿⣿⣿⣿⣿⣿⡇</a:t>
            </a:r>
            <a:br/>
            <a:r>
              <a:t>⣿⣿⣿⣿⣿⣿⣿⣿⣿⣿⣿⣿⣿⣿⣿⣿⣿⣿⣿⣿⣿⣿⣿⣿⣿⣿⣿⣿⣿⣿⡄⠀⠀⠀⠀⠀⠀⠀⠀⠀⠀⠀⠀⠀⠀⠀⠀⢀⣿⣿⣿⡿⠛⠋⠁⠀⠀⠀⠀⠀⠀⠀⠈⢻⣿⣿⣿⣿⣿⣿⣿⣿⣿⣿⣿⣿⣿⣿⣿⣿⣿⣿⣿⣿⣿⣿⣿⣿⣿⣿⡇</a:t>
            </a:r>
            <a:br/>
            <a:r>
              <a:t>⣿⣿⣿⣿⣿⣿⣿⣿⣿⣿⣿⣿⣿⣿⣿⣿⣿⣿⣿⣿⣿⣿⣿⣿⣿⣿⣿⣿⣿⣿⣿⣦⡀⠀⠀⠀⠀⠀⠀⠀⠀⠀⠀⠀⠀⠀⠀⠐⠉⠁⠀⠀⠀⠀⠀⠀⠀⠀⠀⠀⠀⠀⠀⠘⣿⣿⣿⣿⣿⣿⣿⣿⣿⣿⣿⣿⣿⣿⣿⣿⣿⣿⣿⣿⣿⣿⣿⣿⣿⣿⡇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⣿⣿⣿⣿⣿⣿⣿⣿⣿⣿⣿⣿⣿⣿⣿⣿⣿⣿⣿⣿⣿⣿⣿⣿⣿⣿⣿⣿⣿⣿⣿⣿⣿⣷⣦⡀⠀⡀⠀⠀⠀⠀⠀⠀⠀⠀⠀⠀⠀⠀⠀⠀⠀⠀⠀⠀⠀⠀⠀⠀⠀⠀⠀⢠⣿⣿⣿⣿⣿⣿⣿⣿⣿⣿⣿⣿⣿⣿⣿⣿⣿⣿⣿⣿⣿⣿⣿⣿⣿⣿⡇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⣿⣿⣿⣿⣿⣿⣿⣿⣿⣿⣿⣿⣿⣿⣿⣿⣿⣿⣿⣿⣿⣿⣿⣿⣿⣿⣿⣿⣿⣿⣿⣿⣿⣿⣿⣿⣿⣿⣦⣀⠀⠀⠀⠀⠀⠀⠀⠀⠀⠀⠀⠀⠀⠀⠀⠀⠀⠀⠀⠀⠀⠀⠀⠈⠉⢹⣿⣿⣿⣿⣿⣿⣿⣿⣿⣿⣿⣿⣿⣿⣿⣿⣿⣿⣿⣿⣿⣿⣿⣿⡇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⣿⣿⣿⣿⣿⣿⣿⣿⣿⣿⣿⣿⣿⣿⣿⣿⣿⣿⣿⣿⣿⣿⣿⣿⣿⣿⣿⣿⣿⣿⣿⣿⣿⣿⣿⣿⣿⣿⣿⣿⣷⣤⡀⠀⠀⠀⠀⠀⠀⠀⠀⠀⠀⠀⠀⠀⠀⠀⠀⠀⠀⠀⠀⢀⣴⣿⣿⣿⣿⣿⣿⣿⣿⣿⣿⣿⣿⣿⣿⣿⣿⣿⣿⣿⣿⣿⣿⣿⣿⣿⡇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⣿⣿⣿⣿⣿⣿⣿⣿⣿⣿⣿⣿⣿⣿⣿⣿⣿⣿⣿⣿⣿⣿⣿⣿⣿⣿⣿⣿⣿⣿⣿⣿⣿⣿⣿⣿⣿⣿⣿⣿⣿⣿⣿⣦⣀⠀⠀⠀⠀⠀⠀⠀⠀⠀⠀⠀⠀⠀⠀⠀⠀⠀⠀⠛⠛⢻⣿⣿⣿⣿⣿⣿⣿⣿⣿⣿⣿⣿⣿⣿⣿⣿⣿⣿⣿⣿⣿⣿⣿⣿⡇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⣿⣿⣿⣿⣿⣿⣿⣿⣿⣿⣿⣿⣿⣿⣿⣿⣿⣿⣿⣿⣿⣿⣿⣿⣿⣿⣿⣿⣿⣿⣿⣿⣿⣿⣿⣿⣿⣿⣿⣿⣿⣿⣿⣿⣿⣿⣿⣷⣶⣶⣤⣤⣄⣀⡀⠀⠀⠀⠀⠀⠀⢀⣀⣀⣠⣾⣿⣿⣿⣿⣿⣿⣿⣿⣿⣿⣿⣿⣿⣿⣿⣿⣿⣿⣿⣿⣿⣿⣿⣿⡇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⣿⣿⣿⣿⣿⣿⣿⣿⣿⣿⣿⣿⣿⣿⣿⣿⣿⣿⣿⣿⣿⣿⣿⣿⣿⣿⣿⣿⣿⣿⣿⣿⣿⣿⣿⣿⣿⣿⣿⣿⣿⣿⣿⣿⣿⣿⣿⣿⣿⣿⣿⣿⣿⣿⣿⣿⣷⣶⣤⣴⣶⣾⣿⣿⣿⣿⣿⣿⣿⣿⣿⣿⣿⣿⣿⣿⣿⣿⣿⣿⣿⣿⣿⣿⣿⣿⣿⣿⣿⣿⡇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⣿⣿⣿⣿⣿⣿⣿⣿⣿⣿⣿⣿⣿⣿⣿⣿⣿⣿⣿⣿⣿⣿⣿⣿⣿⣿⣿⣿⣿⣿⣿⣿⣿⠛⠻⣿⣿⣿⣿⣿⣿⣿⣿⣿⣿⣿⣿⣿⣿⣿⣿⣿⣿⣿⣿⣿⣿⣿⣿⣿⣿⣿⣿⣿⣿⣿⣿⣿⣿⣿⣿⣿⣿⣿⣿⣿⣿⣿⣿⣿⣿⣿⣿⣿⣿⣿⣿⣿⣿⣿⡇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⣿⣿⣿⣿⣿⣿⣿⣿⣿⣿⣿⣿⣿⣿⣿⣿⣿⣿⣿⣿⣿⣿⣿⣿⣿⣿⣿⣿⣿⣿⣿⣿⡿⠀⠀⠘⠿⣿⣿⣿⣿⣿⣿⡿⠉⣤⣿⣿⣿⣿⣿⣿⣿⣿⣿⣿⣿⣿⣿⣿⣿⣿⣿⣿⣿⣿⣿⣿⣿⣿⣿⣿⣿⣿⣿⣿⣿⣿⣿⣿⣿⣿⣿⣿⣿⣿⣿⣿⣿⣿⡇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⣿⣿⣿⣿⣿⣿⣿⣿⣿⣿⣿⣿⣿⣿⣿⣿⣿⣿⣿⣿⣿⣿⣿⣿⣿⣿⣿⣿⣿⣧⡀⠀⠀⠀⠀⠀⠠⣿⣿⣿⣿⡿⠋⠀⣰⣿⣿⣿⣿⣿⣿⣿⣿⣿⣿⣿⣿⣿⣿⣿⣿⣿⣿⣿⣿⣿⣿⣿⣿⣿⣿⣿⣿⣿⣿⣿⣿⣿⣿⣿⣿⣿⣿⣿⣿⣿⣿⣿⣿⣿⡇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⣿⣿⣿⣿⣿⣿⣿⣿⣿⣿⣿⣿⣿⣿⣿⣿⣿⣿⣿⣿⣿⣿⣿⣿⣿⣿⣿⣿⣿⣿⠀⠀⠀⠀⠀⠀⠀⠙⠛⠟⠋⠀⠠⠾⠛⠛⣉⣵⣿⣿⣿⣿⣿⣿⣿⣿⣿⣿⣿⣿⣿⣿⣿⣿⣿⣿⣿⣿⣿⣿⣿⣿⣿⣿⣿⣿⣿⣿⣿⣿⣿⣿⣿⣿⣿⣿⣿⣿⣿⣿⡇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⣿⣿⣿⣿⣿⣿⣿⣿⣿⣿⣿⣿⣿⣿⣿⣿⣿⣿⣿⣿⣿⣿⣿⣿⣿⣿⣿⣿⣿⣿⡄⠀⠀⠀⠀⠀⠀⠀⠀⠀⠀⠀⠀⠀⠀⠀⠈⢙⣿⣿⣿⣿⣿⣿⡿⠿⠟⠋⠁⠀⠈⠛⢻⣿⣿⣿⣿⣿⣿⣿⣿⣿⣿⣿⣿⣿⣿⣿⣿⣿⣿⣿⣿⣿⣿⣿⣿⣿⣿⣿⡇</a:t>
            </a:r>
            <a:br/>
            <a:r>
              <a:t>⣿⣿⣿⣿⣿⣿⣿⣿⣿⣿⣿⣿⣿⣿⣿⣿⣿⣿⣿⣿⣿⣿⣿⣿⣿⣿⣿⣿⣿⣿⣷⡀⠀⠀⠀⠀⠀⠀⠀⠀⠀⠀⠀⠀⠀⠀⠀⠴⣿⡿⠿⠛⠋⠁⠀⠀⠀⠀⠀⠀⠀⠀⠀⢹⣿⣿⣿⣿⣿⣿⣿⣿⣿⣿⣿⣿⣿⣿⣿⣿⣿⣿⣿⣿⣿⣿⣿⣿⣿⣿⡇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⣿⣿⣿⣿⣿⣿⣿⣿⣿⣿⣿⣿⣿⣿⣿⣿⣿⣿⣿⣿⣿⣿⣿⣿⣿⣿⣿⣿⣿⣿⣿⣿⣶⣤⡀⠀⠀⠀⠀⠀⠀⠀⠀⠀⠀⠀⠀⠈⠀⠀⠀⠀⠀⠀⠀⠀⠀⠀⠀⠀⠀⠀⠀⢸⣿⣿⣿⣿⣿⣿⣿⣿⣿⣿⣿⣿⣿⣿⣿⣿⣿⣿⣿⣿⣿⣿⣿⣿⣿⣿⡇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⣿⣿⣿⣿⣿⣿⣿⣿⣿⣿⣿⣿⣿⣿⣿⣿⣿⣿⣿⣿⣿⣿⣿⣿⣿⣿⣿⣿⣿⣿⣿⣿⣿⣿⣿⣦⣄⣤⡀⠀⠀⠀⠀⠀⠀⠀⠀⠀⠀⠀⠀⠀⠀⠀⠀⠀⠀⠀⠀⠀⠀⠀⠀⣼⣿⣿⣿⣿⣿⣿⣿⣿⣿⣿⣿⣿⣿⣿⣿⣿⣿⣿⣿⣿⣿⣿⣿⣿⣿⣿⡇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⣿⣿⣿⣿⣿⣿⣿⣿⣿⣿⣿⣿⣿⣿⣿⣿⣿⣿⣿⣿⣿⣿⣿⣿⣿⣿⣿⣿⣿⣿⣿⣿⣿⣿⣿⣿⣿⣿⣿⣦⣀⠀⠀⠀⠀⠀⠀⠀⠀⠀⠀⠀⠀⠀⠀⠀⠀⠀⠀⠀⠀⠀⠀⠈⠉⣹⣿⣿⣿⣿⣿⣿⣿⣿⣿⣿⣿⣿⣿⣿⣿⣿⣿⣿⣿⣿⣿⣿⣿⣿⡇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⣿⣿⣿⣿⣿⣿⣿⣿⣿⣿⣿⣿⣿⣿⣿⣿⣿⣿⣿⣿⣿⣿⣿⣿⣿⣿⣿⣿⣿⣿⣿⣿⣿⣿⣿⣿⣿⣿⣿⣿⣿⣷⣷⡀⠀⠀⠀⠀⠀⠀⠀⠀⠀⠀⠀⠀⠀⠀⠀⠀⠀⠀⠀⣴⣾⣿⣿⣿⣿⣿⣿⣿⣿⣿⣿⣿⣿⣿⣿⣿⣿⣿⣿⣿⣿⣿⣿⣿⣿⣿⡇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⣿⣿⣿⣿⣿⣿⣿⣿⣿⣿⣿⣿⣿⣿⣿⣿⣿⣿⣿⣿⣿⣿⣿⣿⣿⣿⣿⣿⣿⣿⣿⣿⣿⣿⣿⣿⣿⣿⣿⣿⣿⣿⣿⣿⣶⣤⣀⣀⠀⠀⠀⠀⠀⠀⠀⠀⠀⠀⠀⠀⠀⠀⠘⠛⠛⣿⣿⣿⣿⣿⣿⣿⣿⣿⣿⣿⣿⣿⣿⣿⣿⣿⣿⣿⣿⣿⣿⣿⣿⣿⡇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⣿⣿⣿⣿⣿⣿⣿⣿⣿⣿⣿⣿⣿⣿⣿⣿⣿⣿⣿⣿⣿⣿⣿⣿⣿⣿⣿⣿⣿⣿⣿⣿⣿⣿⣿⣿⣿⣿⣿⣿⣿⣿⣿⣿⣿⣿⣿⣿⣿⣿⣶⣦⣤⣀⣀⠀⠀⠀⠀⠀⠀⣀⣀⣠⣴⣿⣿⣿⣿⣿⣿⣿⣿⣿⣿⣿⣿⣿⣿⣿⣿⣿⣿⣿⣿⣿⣿⣿⣿⣿⡇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⣿⣿⣿⣿⣿⣿⣿⣿⣿⣿⣿⣿⣿⣿⣿⣿⣿⣿⣿⣿⣿⣿⣿⣿⣿⣿⣿⣿⣿⣿⣿⣿⣿⣿⣿⣿⣿⣿⣿⣿⣿⣿⣿⣿⣿⣿⣿⣿⣿⣿⣿⣿⣿⣿⣿⣿⣶⣶⣶⣿⣿⣿⣿⣿⣿⣿⣿⣿⣿⣿⣿⣿⣿⣿⣿⣿⣿⣿⣿⣿⣿⣿⣿⣿⣿⣿⣿⣿⣿⣿⡇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⣿⣿⣿⣿⣿⣿⣿⣿⣿⣿⣿⣿⣿⣿⣿⣿⣿⣿⣿⣿⣿⣿⣿⣿⣿⣿⣿⣿⣿⣿⣿⣿⣿⡏⠀⠙⢿⣿⣿⣿⣿⣿⣿⣿⠟⠛⢻⣿⣿⣿⣿⣿⣿⣿⣿⣿⣿⣿⣿⣿⣿⣿⣿⣿⣿⣿⣿⣿⣿⣿⣿⣿⣿⣿⣿⣿⣿⣿⣿⣿⣿⣿⣿⣿⣿⣿⣿⣿⣿⣿⡇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⣿⣿⣿⣿⣿⣿⣿⣿⣿⣿⣿⣿⣿⣿⣿⣿⣿⣿⣿⣿⣿⣿⣿⣿⣿⣿⣿⣿⣿⣿⡍⠀⠀⠀⠀⠀⠀⣸⣿⣿⣿⣿⠟⠉⢀⣾⣿⣿⣿⣿⣿⣿⣿⣿⣿⣿⣿⣿⣿⣿⣿⣿⣿⣿⣿⣿⣿⣿⣿⣿⣿⣿⣿⣿⣿⣿⣿⣿⣿⣿⣿⣿⣿⣿⣿⣿⣿⣿⣿⣿⡇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⣿⣿⣿⣿⣿⣿⣿⣿⣿⣿⣿⣿⣿⣿⣿⣿⣿⣿⣿⣿⣿⣿⣿⣿⣿⣿⣿⣿⣿⣿⡇⠀⠀⠀⠀⠀⠀⠘⠿⡿⠟⠁⢀⣤⣾⠿⢿⣿⣿⣿⣿⣿⣿⣿⣿⣿⣿⣿⣿⣿⣿⣿⣿⣿⣿⣿⣿⣿⣿⣿⣿⣿⣿⣿⣿⣿⣿⣿⣿⣿⣿⣿⣿⣿⣿⣿⣿⣿⣿⣿⡇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⣿⣿⣿⣿⣿⣿⣿⣿⣿⣿⣿⣿⣿⣿⣿⣿⣿⣿⣿⣿⣿⣿⣿⣿⣿⣿⣿⣿⣿⣿⣇⠀⠀⠀⠀⠀⠀⠀⠀⠀⠀⠀⠀⠀⠀⠐⠿⣿⣿⣿⣿⣿⣿⣿⣿⣿⣿⣿⣿⠿⠟⠻⣿⣿⣿⣿⣿⣿⣿⣿⣿⣿⣿⣿⣿⣿⣿⣿⣿⣿⣿⣿⣿⣿⣿⣿⣿⣿⣿⣿⡇</a:t>
            </a:r>
            <a:br/>
            <a:r>
              <a:t>⣿⣿⣿⣿⣿⣿⣿⣿⣿⣿⣿⣿⣿⣿⣿⣿⣿⣿⣿⣿⣿⣿⣿⣿⣿⣿⣿⣿⣿⣿⣿⣄⠀⠀⠀⠀⠀⠀⠀⠀⠀⠀⠀⠀⠀⠀⠀⢻⣿⣿⣿⣿⣿⠿⠟⠋⠉⠁⠀⠀⠀⠀⠉⢿⣿⣿⣿⣿⣿⣿⣿⣿⣿⣿⣿⣿⣿⣿⣿⣿⣿⣿⣿⣿⣿⣿⣿⣿⣿⣿⡇</a:t>
            </a:r>
            <a:br/>
            <a:r>
              <a:t>⣿⣿⣿⣿⣿⣿⣿⣿⣿⣿⣿⣿⣿⣿⣿⣿⣿⣿⣿⣿⣿⣿⣿⣿⣿⣿⣿⣿⣿⣿⣿⣿⣷⣦⣀⠀⠀⠀⠀⠀⠀⠀⠀⠀⠀⠀⠀⠁⠛⠋⠉⠁⠀⠀⠀⠀⠀⠀⠀⠀⠀⠀⠀⢸⣿⣿⣿⣿⣿⣿⣿⣿⣿⣿⣿⣿⣿⣿⣿⣿⣿⣿⣿⣿⣿⣿⣿⣿⣿⣿⡇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⣿⣿⣿⣿⣿⣿⣿⣿⣿⣿⣿⣿⣿⣿⣿⣿⣿⣿⣿⣿⣿⣿⣿⣿⣿⣿⣿⣿⣿⣿⣿⣿⣿⣿⣿⣧⡀⠀⠀⠀⠀⠀⠀⠀⠀⠀⠀⠀⠀⠀⠀⠀⠀⠀⠀⠀⠀⠀⠀⠀⠀⠀⠀⣼⣿⣿⣿⣿⣿⣿⣿⣿⣿⣿⣿⣿⣿⣿⣿⣿⣿⣿⣿⣿⣿⣿⣿⣿⣿⣿⡇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⣿⣿⣿⣿⣿⣿⣿⣿⣿⣿⣿⣿⣿⣿⣿⣿⣿⣿⣿⣿⣿⣿⣿⣿⣿⣿⣿⣿⣿⣿⣿⣿⣿⣿⣿⣿⣿⣿⣦⣄⠀⠀⠀⠀⠀⠀⠀⠀⠀⠀⠀⠀⠀⠀⠀⠀⠀⠀⠀⠀⠀⠀⢸⣿⣿⣿⣿⣿⣿⣿⣿⣿⣿⣿⣿⣿⣿⣿⣿⣿⣿⣿⣿⣿⣿⣿⣿⣿⣿⣿⡇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⣿⣿⣿⣿⣿⣿⣿⣿⣿⣿⣿⣿⣿⣿⣿⣿⣿⣿⣿⣿⣿⣿⣿⣿⣿⣿⣿⣿⣿⣿⣿⣿⣿⣿⣿⣿⣿⣿⣿⣿⣷⣤⣐⡄⠀⠀⠀⠀⠀⠀⠀⠀⠀⠀⠀⠀⠀⠀⠀⠀⠀⠀⠀⠀⢀⣽⣿⣿⣿⣿⣿⣿⣿⣿⣿⣿⣿⣿⣿⣿⣿⣿⣿⣿⣿⣿⣿⣿⣿⣿⡇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⣿⣿⣿⣿⣿⣿⣿⣿⣿⣿⣿⣿⣿⣿⣿⣿⣿⣿⣿⣿⣿⣿⣿⣿⣿⣿⣿⣿⣿⣿⣿⣿⣿⣿⣿⣿⣿⣿⣿⣿⣿⣿⣿⣿⣦⣀⠀⠀⠀⠀⠀⠀⠀⠀⠀⠀⠀⠀⠀⠀⠀⢀⣴⣶⣿⣿⣿⣿⣿⣿⣿⣿⣿⣿⣿⣿⣿⣿⣿⣿⣿⣿⣿⣿⣿⣿⣿⣿⣿⣿⡇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⣿⣿⣿⣿⣿⣿⣿⣿⣿⣿⣿⣿⣿⣿⣿⣿⣿⣿⣿⣿⣿⣿⣿⣿⣿⣿⣿⣿⣿⣿⣿⣿⣿⣿⣿⣿⣿⣿⣿⣿⣿⣿⣿⣿⣿⣿⣿⣶⣄⣀⠀⠀⠀⠀⠀⠀⠀⠀⠀⠀⠀⠺⠿⠿⣿⣿⣿⣿⣿⣿⣿⣿⣿⣿⣿⣿⣿⣿⣿⣿⣿⣿⣿⣿⣿⣿⣿⣿⣿⣿⡇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⣿⣿⣿⣿⣿⣿⣿⣿⣿⣿⣿⣿⣿⣿⣿⣿⣿⣿⣿⣿⣿⣿⣿⣿⣿⣿⣿⣿⣿⣿⣿⣿⣿⣿⣿⣿⣿⣿⣿⣿⣿⣿⣿⣿⣿⣿⣿⣿⣿⣿⣿⣦⣄⣀⠀⠀⠀⠀⠀⣀⣀⡀⣀⣠⣿⣿⣿⣿⣿⣿⣿⣿⣿⣿⣿⣿⣿⣿⣿⣿⣿⣿⣿⣿⣿⣿⣿⣿⣿⣿⡇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⣿⣿⣿⣿⣿⣿⣿⣿⣿⣿⣿⣿⣿⣿⣿⣿⣿⣿⣿⣿⣿⣿⣿⣿⣿⣿⣿⣿⣿⣿⣿⣿⣿⣿⣿⣿⣿⣿⣿⣿⣿⣿⣿⣿⣿⣿⣿⣿⣿⣿⣿⣿⣿⣿⣿⣶⣶⣾⣿⣿⣿⣿⣿⣿⣿⣿⣿⣿⣿⣿⣿⣿⣿⣿⣿⣿⣿⣿⣿⣿⣿⣿⣿⣿⣿⣿⣿⣿⣿⣿⡇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⠀⠀⠀⠀⠀⠀⠀⠀⠀⠀⠀⠀⠀⠀⠀⠀⠀⠀⠀⠀⠀⠀⠀⠀⠀⠀⠀⠀⠀⠀⠀⠀⠀⠀⠀⠀⠀⠀⠀⠀⠀⠀⠀⠀⠀⠀⠀⠀⠀⠀⠀⠀⠀⠀⠀⠀⢀⣀⣀⣀⣀⣀⡀⠀⠀⠀⠀⠀⠀⠀⠀⠀⠀⠀⠀⠀⠀⠀⠀⠀⠀⠀⠀⠀⠀⠀⠀⠀⠀⠀⠀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⠀⠀⠀⠀⠀⠀⠀⠀⠀⠀⠀⠀⠀⠀⠀⠀⠀⠀⠀⠀⠀⠀⠀⠀⠀⠀⠀⠀⠀⠀⠀⠀⠀⠀⠀⠀⠀⠀⠀⠀⠀⠀⠀⠀⠀⠀⠀⠀⠀⠀⣀⣤⣶⣾⣿⣿⣿⣿⣿⣿⣿⣿⣿⣿⣷⣶⣤⣀⠀⠀⠀⠀⠀⠀⠀⠀⠀⠀⠀⠀⠀⠀⠀⠀⠀⠀⠀⠀⠀⠀⠀</a:t>
            </a:r>
            <a:br/>
            <a:r>
              <a:t>⠀⠀⠀⠀⠀⠀⠀⠀⠀⠀⠀⠀⠀⠀⠀⠀⠀⠀⠀⠀⠀⠀⠀⠀⠀⠀⠀⠀⠀⠀⠀⠀⣀⣤⣶⣶⣶⣶⣶⣦⡀⠀⠀⠀⠀⠀⠀⠀⣠⣾⣿⣿⣿⣿⣿⣿⣿⣿⣿⣿⣿⣿⣿⣿⣿⣿⣿⣿⣷⣤⡀⠀⠀⠀⠀⠀⠀⠀⠀⠀⠀⠀⠀⠀⠀⠀⠀⠀⠀⠀⠀</a:t>
            </a:r>
            <a:br/>
            <a:r>
              <a:t>⠀⠀⠀⠀⠀⠀⠀⠀⠀⠀⠀⠀⠀⠀⠀⠀⠀⠀⠀⠀⠀⠀⠀⠀⠀⠀⠀⠀⣠⣶⣶⣾⣿⣿⣿⣿⣿⣿⣿⡟⠀⠀⠀⠀⠀⠀⢀⣼⣿⣿⣿⣿⣿⣿⣿⣿⣿⣿⣿⣿⣿⣿⣿⣿⣿⣿⣿⣿⣿⣿⣿⣶⣤⡀⠀⠀⠀⠀⠀⠀⠀⠀⠀⠀⠀⠀⠀⠀⠀⠀⠀</a:t>
            </a:r>
            <a:br/>
            <a:r>
              <a:t>⠀⠀⠀⠀⠀⠀⠀⠀⠀⠀⠀⠀⠀⠀⠀⠀⠀⠀⠀⠀⠀⠀⠀⠀⠀⠀⠀⣼⣿⣿⣿⣿⣿⣿⣿⣿⣿⣿⡟⠀⠀⠀⠀⠀⠀⣠⣿⣿⣿⣿⣿⣿⣿⣿⣿⣿⣿⣿⣿⣿⣿⣿⣿⣿⣿⠿⠿⠿⠿⣿⣿⣿⣿⣿⣷⣦⣀⠀⠀⠀⠀⠀⠀⠀⠀⠀⠀⠀⠀⠀⠀</a:t>
            </a:r>
            <a:br/>
            <a:r>
              <a:t>⠀⠀⠀⠀⠀⠀⠀⠀⠀⠀⠀⠀⠀⠀⠀⠀⠀⠀⠀⠀⠀⠀⠀⠀⠀⠀⠀⣽⣿⣿⣿⣿⣿⣿⣿⣿⣿⣿⣷⣤⣶⣾⣿⣿⣿⣿⣿⣿⣿⣿⣿⣿⣿⣿⣿⣿⣿⣿⣿⣿⣿⣿⣿⣿⣧⠀⠀⠀⠀⠀⠉⠛⠿⢿⣿⣿⣿⣿⣶⡤⠀⠀⠀⠀⠀⠀⠀⠀⠀⠀⠀</a:t>
            </a:r>
            <a:br/>
            <a:r>
              <a:t>⠀⠀⠀⠀⠀⠀⠀⠀⠀⠀⠀⠀⠀⠀⠀⠀⠀⠀⠀⠀⠀⠀⠀⠀⠀⠀⠐⠾⣿⣿⣿⣿⣿⣿⣿⣿⣿⣿⣿⣿⣿⣿⣿⣿⣿⣿⣿⣿⣿⣿⣿⣿⣿⣿⣿⣿⣿⣿⣿⣿⣿⣿⣿⣿⣿⠀⠀⠀⠀⠀⠀⠀⠀⠀⠀⠀⠀⠀⠀⠀⠀⠀⠀⠀⠀⠀⠀⠀⠀⠀⠀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⠀⠀⠀⠀⠀⠀⠀⠀⠀⠀⠀⠀⠀⠀⠀⠀⠀⠀⠀⠀⠀⠀⠀⠀⠀⠀⠀⠚⢿⣿⣿⣿⣿⣿⣿⣿⣿⣿⣿⣿⣿⣿⣿⣿⣿⣿⣿⣿⣿⣿⣿⣿⣿⣿⣿⣿⣿⣿⣿⣿⣿⣿⣿⣿⣿⠀⠀⠀⠀⠀⠀⠀⠀⠀⠀⠀⠀⠀⠀⠀⠀⠀⠀⠀⠀⠀⠀⠀⠀⠀⠀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⠀⠀⠀⠀⠀⠀⠀⠀⠀⠀⠀⠀⠀⠀⠀⠀⠀⠀⠀⠀⠀⠀⠀⠀⠀⠀⠀⠀⠀⠈⠈⠻⣿⣿⣿⣿⣿⣿⣿⣿⣿⣿⣿⣿⣿⣿⣿⣿⣿⣿⣿⣿⣿⣿⣿⣿⣿⣿⣿⣿⣿⣿⣿⣿⣿⣿⣿⣶⣶⣦⣤⣄⣀⡀⠀⠀⠀⠀⠀⠀⠀⠀⠀⠀⠀⠀⠀⠀⠀⠀⠀</a:t>
            </a:r>
            <a:br/>
            <a:r>
              <a:t>⠀⠀⠀⠀⠀⠀⠀⠀⠀⠀⠀⠀⠀⠀⠀⠀⠀⠀⠀⠀⠀⠀⠀⠀⠀⠀⠀⠀⠀⠀⠀⠀⠀⠉⠛⠛⠿⣿⣿⣿⣿⣿⣿⣿⣿⣿⣿⣿⣿⣿⣿⣿⣿⣿⣿⣿⣿⣿⣿⣿⣿⣿⣿⣿⣿⣿⣿⣿⣿⣿⣿⣿⣿⣿⣿⣿⣶⣦⣄⣀⠀⠀⠀⠀⠀⠀⠀⠀⠀⠀⠀</a:t>
            </a:r>
            <a:br/>
            <a:r>
              <a:t>⠀⠀⠀⠀⠀⠀⠀⠀⠀⠀⠀⠀⠀⠀⠀⠀⠀⠀⠀⠀⠀⠀⠀⠀⠀⠀⠀⠀⠀⠀⠀⠀⠀⠀⠀⠀⠀⠀⠈⠛⠻⢿⣿⣿⣿⣿⣿⣿⣿⣿⣿⣿⣿⣿⣿⣿⣿⣿⣿⣿⣿⣿⣿⣿⣿⣿⣿⣿⣿⣿⣿⣿⣿⣿⣿⣿⣿⣿⣿⣿⣷⣄⠀⠀⠀⠀⠀⠀⠀⠀⠀</a:t>
            </a:r>
            <a:br/>
            <a:r>
              <a:t>⠀⠀⠀⠀⠀⠀⠀⠀⠀⠀⠀⠀⠀⠀⠀⠀⠀⠀⠀⠀⠀⠀⠀⠀⠀⠀⠀⠀⠀⠀⠀⠀⠀⠀⠀⠀⠀⠀⠀⠀⠀⠈⠛⠿⠙⠻⣿⣿⣿⣿⣿⣿⣿⣿⣿⣿⣿⣿⣿⣿⣿⣿⣿⣿⣿⣿⣿⣿⣿⣿⣿⣿⣿⣿⣿⣿⣿⣿⣿⣿⣿⣿⠷⠀⠀⠀⠀⠀⠀⠀⠀</a:t>
            </a:r>
            <a:br/>
            <a:r>
              <a:t>⠀⠀⠀⠀⠀⠀⠀⠀⠀⠀⠀⠀⠀⠀⠀⠀⠀⠀⠀⠀⠀⠀⠀⠀⠀⠀⠀⠀⠀⠀⠀⠀⠀⠀⠀⠀⠀⠀⠀⠀⠀⠀⠀⠀⠀⣴⣿⣿⣿⣿⣿⣿⣿⣿⣿⣿⣿⣿⣿⣿⣿⣿⣿⣿⣿⣿⣿⣿⣿⣿⣿⣿⣿⣿⣿⣿⣿⣿⣿⣿⡿⠋⠀⠀⠀⠀⠀⠀⠀⠀⠀</a:t>
            </a:r>
            <a:br/>
            <a:r>
              <a:t>⠀⠀⠀⠀⠀⠀⠀⠀⠀⠀⠀⠀⠀⠀⠀⠀⠀⠀⠀⠀⠀⠀⠀⠀⠀⠀⠀⠀⠀⠀⠀⠀⠀⠀⠀⠀⠀⠀⠀⠀⠀⠀⠀⢀⣠⣤⣙⢿⣿⣿⣿⣿⣿⣿⣿⣿⣿⣿⣿⣿⣿⣿⣿⣿⣿⣿⣿⣿⣿⣿⣿⣿⣿⣿⣿⣿⣿⣿⣿⣿⣧⣤⣀⠀⠀⠀⠀⠀⠀⠀⠀</a:t>
            </a:r>
            <a:br/>
            <a:r>
              <a:t>⠀⠀⠀⠀⠀⠀⠀⠀⠀⠀⠀⠀⠀⠀⠀⠀⠀⠀⠀⠀⠀⠀⠀⠀⠀⠀⠀⠀⠀⠀⠀⠀⠀⠀⠀⠀⠀⠀⠀⠀⠀⢰⣾⣿⣿⣿⣿⣷⡽⡿⠿⠛⢻⣿⣿⣿⣿⣿⣿⣿⣿⣿⣿⣿⣿⣿⣿⣿⣿⣿⣿⣿⣿⣿⣿⣿⣿⣿⣿⣿⣿⣿⣿⡿⠶⣤⣄⡀⠀⠀⠀</a:t>
            </a:r>
            <a:br/>
            <a:r>
              <a:t>⠀⠀⠀⠀⠀⠀⠀⠀⠀⠀⠀⠀⠀⠀⠀⠀⠀⠀⠀⠀⠀⠀⠀⠀⠀⠀⠀⠀⠀⠀⠀⠀⠀⠀⠀⠀⠀⠀⠀⢠⣾⣿⣿⣿⣿⣿⣿⣿⣿⡄⠀⠀⠙⣿⣿⣿⣿⣿⣿⣿⣿⣿⣿⣿⣿⣿⣿⣿⣿⣿⣿⣿⣿⣿⣿⣿⣿⣿⣿⣿⣿⣿⣿⣿⣶⣤⣀⣀⠀⠀⠀</a:t>
            </a:r>
            <a:br/>
            <a:r>
              <a:t>⠀⠀⠀⠀⠀⠀⠀⠀⠀⠀⠀⠀⠀⠀⠀⠀⠀⠀⠀⠀⠀⠀⠀⠀⠀⠀⠀⠀⠀⠀⠀⠀⠀⠀⠀⠀⠀⠀⠀⢸⣿⣿⣿⣿⣿⣿⣿⣿⣿⠇⠀⠀⢀⣽⣿⣿⣿⣿⣿⣿⣿⣿⣿⣿⣿⣿⣿⣿⣿⣿⣿⣿⣿⣿⣿⣿⣿⣿⣿⣿⣿⣿⣿⣿⣿⣿⣿⣿⣶⡤⠄</a:t>
            </a:r>
            <a:br/>
            <a:r>
              <a:t>⠀⠀⠀⠀⠀⠀⠀⠀⠀⠀⠀⠀⠀⠀⠀⠀⠀⠀⠀⠀⠀⠀⠀⠀⠀⠀⠀⠀⠀⠀⠀⠀⠀⠀⠀⠀⠀⠀⠀⠀⠻⣿⣿⣿⣿⣿⣿⣿⣿⣦⠀⠀⢸⣿⣿⣿⣿⣿⣿⣿⣿⣿⣿⣿⣿⣿⣿⣿⣿⡿⢿⣿⣿⣯⣝⡛⠿⣿⣿⣿⣿⣿⣿⣿⣿⣿⣿⣟⢿⠛⠆</a:t>
            </a:r>
            <a:br/>
            <a:r>
              <a:t>⠀⠀⠀⠀⠀⠀⠀⠀⠀⠀⠀⠀⠀⠀⠀⠀⠀⠀⠀⠀⠀⠀⠀⠀⠀⠀⠀⠀⠀⠀⠀⠀⠀⠀⠀⠀⠀⠀⠀⠀⠀⠈⠙⠻⠿⠿⠿⣿⣿⣿⣧⣠⣾⣿⣿⣿⣿⣿⣿⣿⣿⣿⣿⣿⣿⣿⣿⣿⡍⠻⠗⠄⠉⠙⠋⠛⠲⢤⣉⠛⠿⢿⣿⣿⡛⠿⣿⣿⣧⠡⠀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⠀⠀⠀⠀⠀⠀⠀⠀⠀⠀⠀⠀⠀⠀⠀⠀⠀⠀⠀⠀⠀⠀⠀⠀⠀⠀⠀⠀⠀⠀⠀⠀⠀⠀⠀⠀⠀⠀⠀⠀⠀⠀⠀⠀⠀⠀⠀⢸⣿⣿⣿⣿⣿⣿⣿⣿⣿⣿⣿⣿⣿⣿⣿⣿⣿⣿⣿⣿⣿⡄⠀⠀⠀⠀⠀⠀⠀⠀⠈⠉⠂⠀⠈⠀⠙⢦⠀⠙⠿⣧⠀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⠀⠀⠀⠀⠀⠀⠀⠀⠀⠀⠀⠀⠀⠀⠀⠀⠀⠀⠀⠀⠀⠀⠀⠀⠀⠀⠀⠀⠀⠀⠀⠀⠀⠀⠀⠀⠀⠀⠀⠀⠀⠀⠀⠀⠀⠀⠀⢸⣿⣿⣿⣿⣿⣿⣿⣿⣿⣿⣿⣿⣿⣿⣿⣿⣿⣿⣿⣿⣿⣿⡄⠀⠀⠀⠀⠀⢀⣀⣤⣤⣄⠀⠀⠀⠀⠀⠀⠀⠀⠈⠀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⠀⠀⠀⠀⠀⠀⠀⠀⠀⠀⠀⠀⠀⠀⠀⠀⠀⠀⠀⠀⠀⠀⠀⠀⠀⠀⠀⠀⠀⠀⠀⠀⠀⠀⠀⠀⠀⠀⠀⠀⠀⠀⠀⠀⠀⠀⠀⢸⣿⣿⣿⣿⣿⣿⣿⣿⣿⣿⣿⣿⣿⣿⣿⣿⣿⣿⣿⣿⣿⣿⣿⡄⠀⠀⠀⢠⣿⣿⣿⣿⣿⡆⠀⠀⣀⣀⣀⣠⣤⣤⡄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⠀⠀⠀⠀⠀⠀⠀⠀⠀⠀⠀⠀⠀⠀⠀⠀⠀⠀⠀⠀⠀⠀⠀⠀⠀⠀⠀⠀⠀⠀⠀⠀⠀⠀⠀⠀⠀⠀⠀⠀⠀⠀⠀⠀⠀⠀⠀⢸⣿⣿⣿⣿⣿⣿⣿⣿⣿⣿⣿⣿⣿⣿⣿⣿⣿⣿⣿⣿⣿⣿⣿⣿⡄⠀⠀⣿⣿⣿⣿⣿⣿⣿⣾⣿⣿⣿⣿⣿⣿⣿⡇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⠀⠀⠀⠀⠀⠀⠀⠀⠀⠀⠀⠀⠀⠀⠀⠀⠀⠀⠀⠀⠀⠀⠀⠀⠀⠀⠀⠀⠀⠀⠀⠀⠀⠀⠀⠀⠀⠀⠀⠀⠀⠀⠀⠀⠀⠀⠀⢸⣿⣿⣿⣿⣿⣿⣿⣿⣿⣿⣿⣿⣿⣿⣿⣿⣿⣿⣿⣿⣿⣿⣿⣿⣷⠀⢠⣿⣿⣿⣿⣿⣿⣿⣿⣿⣿⣿⣿⣿⣿⣿⡇</a:t>
            </a:r>
            <a:br/>
            <a:r>
              <a:t>⠀⠀⠀⠀⠀⠀⠀⠀⠀⠀⠀⠀⠀⠀⠀⠀⠀⠀⠀⠀⠀⠀⠀⠀⠀⠀⠀⠀⠀⠀⠀⠀⠀⠀⠀⠀⠀⠀⠀⠀⠀⠀⠀⠀⠀⠀⠀⢸⣿⣿⣿⣿⣿⣿⣿⠋⢻⣿⣿⣿⣿⣿⣿⣿⣿⣿⣿⣿⣿⣿⣿⣿⣿⣿⣿⣿⣿⣿⣿⣿⣿⣿⣿⣿⣿⣿⣿⣿⣿⣿⡇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⠀⠀⠀⠀⠀⠀⠀⠀⠀⠀⠀⠀⠀⠀⠀⠀⠀⠀⠀⠀⠀⠀⠀⠀⠀⠀⠀⠀⠀⠀⠀⠀⠀⠀⠀⠀⠀⠀⠀⠀⠀⠀⠀⠀⠀⠀⠀⠀⠿⠿⣿⣿⣿⣿⡿⠀⠀⠙⣿⣿⣿⣿⣿⣿⣿⣿⣿⣿⣿⣿⣿⣿⣿⣿⣿⣿⣿⣿⣿⣿⣿⣿⣿⣿⣿⣿⣿⣿⣿⣿⡇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⠀⠀⠀⠀⠀⠀⠀⠀⠀⠀⠀⠀⠀⠀⠀⠀⠀⠀⠀⠀⠀⠀⠀⠀⠀⠀⠀⠀⠀⠀⠀⠀⠀⠀⠀⠀⠀⠀⠀⠀⠀⠀⠀⠀⠀⠀⠀⠀⢀⣼⣿⣿⣿⣿⠇⠀⠀⠀⠈⢻⣿⣿⣿⣿⣿⣿⣿⣿⣿⣿⣿⣿⣿⣿⣿⣿⣿⣿⣿⣿⣿⣿⣿⣿⣿⣿⣿⣿⣿⣿⡇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⠀⠀⠀⠀⠀⠀⠀⠀⠀⠀⠀⠀⠀⠀⠀⠀⠀⠀⠀⠀⠀⠀⠀⠀⠀⠀⠀⠀⠀⠀⠀⠀⠀⠀⠀⠀⠀⠀⠀⠀⠀⠀⠀⠀⠀⠀⠀⢠⣾⣿⣿⣿⣿⡏⠀⠀⠀⠀⠀⠀⢻⣿⣿⣿⣿⣿⣿⣿⣿⣿⣿⣿⣿⣿⣿⣿⣿⡻⢿⣿⣿⣿⣿⣿⣿⣿⣿⣿⣿⣿⡇</a:t>
            </a:r>
            <a:br/>
            <a:r>
              <a:t>⠀⠀⠀⠀⠀⠀⠀⠀⠀⠀⠀⠀⠀⠀⠀⠀⠀⠀⠀⠀⠀⠀⠀⠀⠀⠀⠀⠀⠀⠀⠀⠀⠀⠀⠀⠀⠀⠀⠀⠀⠀⠀⠀⠀⠀⠀⢠⣿⣿⣿⣿⣿⠏⠀⠀⠀⠀⠀⠀⠀⢠⣿⣿⣿⣿⣿⣿⣿⣿⣿⣿⣿⣿⣿⣿⣿⣿⣿⣷⣮⣝⡿⣿⣿⣿⣿⣿⣿⣿⣿⡇</a:t>
            </a:r>
            <a:br/>
            <a:r>
              <a:t>⠀⠀⠀⠀⠀⠀⠀⠀⠀⠀⠀⠀⠀⠀⠀⠀⠀⠀⠀⠀⠀⠀⠀⠀⠀⠀⠀⠀⠀⠀⠀⠀⠀⠀⠀⠀⠀⠀⠀⠀⠀⠀⠀⠀⠀⢠⣿⣿⣿⣿⡿⠁⠀⠀⠀⠀⠀⠀⠀⣠⣿⣿⣿⣿⣿⣿⣿⣿⣿⣿⣿⣿⣿⣿⣿⣿⣿⣿⣿⣿⣿⣿⣿⣿⣿⣿⣿⣿⣿⠇⠀</a:t>
            </a:r>
            <a:br/>
            <a:r>
              <a:t>⠀⠀⠀⠀⠀⠀⠀⠀⠀⠀⠀⠀⠀⠀⠀⠀⠀⠀⠀⠀⠀⠀⠀⠀⠀⠀⠀⠀⠀⠀⠀⠀⠀⠀⠀⠀⠀⠀⠀⠀⠀⠀⠀⠀⣰⣿⣿⣿⣿⠏⠀⠀⠀⠀⠀⠀⠀⣠⣾⣿⣿⣿⣿⣿⣿⣿⣿⣿⣿⣿⣿⣿⣿⣿⣿⣿⣿⣿⣿⣿⣿⣿⣿⣿⣿⣿⣿⣿⣿⣦⡄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⣿⣿⣿⣿⣿⣿⣿⣿⣿⣿⣿⣿⣿⣿⣿⣿⣿⣿⣿⣿⣿⣿⣿⣿⣿⣿⣿⣿⣿⣿⣿⠟⠛⠛⠁⠀⠙⢿⣿⣿⣿⣿⣿⣿⠟⠉⢻⣿⣿⣿⣿⣿⣿⣿⣿⣿⣿⣿⣿⣿⣿⣿⣿⣿⣿⣿⣿⣿⣿⣿⣿⣿⣿⣿⣿⣿⣿⣿⣿⣿⣿⣿⣿⣿⣿⣿⣿⣿⣿⣿⡇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⣿⣿⣿⣿⣿⣿⣿⣿⣿⣿⣿⣿⣿⣿⣿⣿⣿⣿⣿⣿⣿⣿⣿⣿⣿⣿⣿⣿⣿⣿⡿⠀⠀⠀⠀⠀⠀⠀⠻⣿⣿⡟⠋⠀⠀⣴⣿⣿⣿⣿⣿⣿⣿⣿⣿⣿⣿⣿⣿⣿⣿⣿⣿⣿⣿⣿⣿⣿⣿⣿⣿⣿⣿⣿⣿⣿⣿⣿⣿⣿⣿⣿⣿⣿⣿⣿⣿⣿⣿⣿⡇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⣿⣿⣿⣿⣿⣿⣿⣿⣿⣿⣿⣿⣿⣿⣿⣿⣿⣿⣿⣿⣿⣿⣿⣿⣿⣿⣿⣿⣿⣿⣧⠀⠀⠀⠀⠀⠀⠀⠐⠚⠁⠀⠀⠴⠿⢿⣿⣿⣿⣿⣿⣿⣿⣿⣿⣿⣿⣿⣿⣿⣿⣿⣿⣿⣿⣿⣿⣿⣿⣿⣿⣿⣿⣿⣿⣿⣿⣿⣿⣿⣿⣿⣿⣿⣿⣿⣿⣿⣿⣿⡇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⣿⣿⣿⣿⣿⣿⣿⣿⣿⣿⣿⣿⣿⣿⣿⣿⣿⣿⣿⣿⣿⣿⣿⣿⣿⣿⣿⣿⣿⣿⣿⣆⠀⠀⠀⠀⠀⠀⠀⠀⠀⠀⠀⠀⠈⠻⢿⣿⣿⣿⣿⣿⣿⣿⣿⣿⣿⣿⣿⠿⠟⠛⢿⣿⣿⣿⣿⣿⣿⣿⣿⣿⣿⣿⣿⣿⣿⣿⣿⣿⣿⣿⣿⣿⣿⣿⣿⣿⣿⣿⡇</a:t>
            </a:r>
            <a:br/>
            <a:r>
              <a:t>⣿⣿⣿⣿⣿⣿⣿⣿⣿⣿⣿⣿⣿⣿⣿⣿⣿⣿⣿⣿⣿⣿⣿⣿⣿⣿⣿⣿⣿⣿⣿⣿⣦⣄⠀⠀⠀⠀⠀⠀⠀⠀⠀⠀⠀⠀⢈⣿⣿⣿⣿⣿⡿⠟⠛⠉⠁⠀⠀⠀⠀⠀⠘⣿⣿⣿⣿⣿⣿⣿⣿⣿⣿⣿⣿⣿⣿⣿⣿⣿⣿⣿⣿⣿⣿⣿⣿⣿⣿⣿⡇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⣿⣿⣿⣿⣿⣿⣿⣿⣿⣿⣿⣿⣿⣿⣿⣿⣿⣿⣿⣿⣿⣿⣿⣿⣿⣿⣿⣿⣿⣿⣿⣿⣿⣿⣿⣆⠀⠀⠀⠀⠀⠀⠀⠀⠀⠀⠀⠀⠉⠉⠀⠀⠀⠀⠀⠀⠀⠀⠀⠀⠀⠀⠀⣿⣿⣿⣿⣿⣿⣿⣿⣿⣿⣿⣿⣿⣿⣿⣿⣿⣿⣿⣿⣿⣿⣿⣿⣿⣿⣿⡇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⣿⣿⣿⣿⣿⣿⣿⣿⣿⣿⣿⣿⣿⣿⣿⣿⣿⣿⣿⣿⣿⣿⣿⣿⣿⣿⣿⣿⣿⣿⣿⣿⣿⣿⣿⣿⣧⣄⠀⠀⠀⠀⠀⠀⠀⠀⠀⠀⠀⠀⠀⠀⠀⠀⠀⠀⠀⠀⠀⠀⠀⠀⣼⣿⣿⣿⣿⣿⣿⣿⣿⣿⣿⣿⣿⣿⣿⣿⣿⣿⣿⣿⣿⣿⣿⣿⣿⣿⣿⣿⡇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⣿⣿⣿⣿⣿⣿⣿⣿⣿⣿⣿⣿⣿⣿⣿⣿⣿⣿⣿⣿⣿⣿⣿⣿⣿⣿⣿⣿⣿⣿⣿⣿⣿⣿⣿⣿⣿⣿⣿⣦⡀⠀⢀⡀⠀⠀⠀⠀⠀⠀⠀⠀⠀⠀⠀⠀⠀⠀⠀⠀⠀⢼⣿⣿⣿⣿⣿⣻⣿⣿⣿⣿⣿⣿⣿⣿⣿⣿⣿⣿⣿⣿⣿⣿⣿⣿⣿⣿⣿⣿⡇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⣿⣿⣿⣿⣿⣿⣿⣿⣿⣿⣿⣿⣿⣿⣿⣿⣿⣿⣿⣿⣿⣿⣿⣿⣿⣿⣿⣿⣿⣿⣿⣿⣿⣿⣿⣿⣿⣿⣿⣿⣿⣷⣤⡄⠀⠀⠀⠀⠀⠀⠀⠀⠀⠀⠀⠀⠀⠀⠀⠀⠀⠈⠉⠉⢩⣿⣿⣿⣿⣿⣿⣿⣿⣿⣿⣿⣿⣿⣿⣿⣿⣿⣿⣿⣿⣿⣿⣿⣿⣿⡇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⣿⣿⣿⣿⣿⣿⣿⣿⣿⣿⣿⣿⣿⣿⣿⣿⣿⣿⣿⣿⣿⣿⣿⣿⣿⣿⣿⣿⣿⣿⣿⣿⣿⣿⣿⣿⣿⣿⣿⣿⣿⣿⣿⣿⣶⣶⣄⠀⠀⠀⠀⠀⠀⠀⠀⠀⠀⠀⠀⠀⣀⣄⡠⡢⣾⣿⣿⣿⣿⣿⣿⣿⣿⣿⣿⣿⣿⣿⣿⣿⣿⣿⣿⣿⣿⣿⣿⣿⣿⣿⡇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⣿⣿⣿⣿⣿⣿⣿⣿⣿⣿⣿⣿⣿⣿⣿⣿⣿⣿⣿⣿⣿⣿⣿⣿⣿⣿⣿⣿⣿⣿⣿⣿⣿⣿⣿⣿⣿⣿⣿⣿⣿⣿⣿⣿⣿⣿⣿⣷⣤⣄⠀⠀⠀⠀⠀⠀⠀⠀⠀⢸⣿⣫⣿⣿⣿⣿⣿⣿⣿⣿⣿⣿⣿⣿⣿⣿⣿⣿⣿⣿⣿⣿⣿⣿⣿⣿⣿⣿⣿⣿⡇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⣿⣿⣿⣿⣿⣿⣿⣿⣿⣿⣿⣿⣿⣿⣿⣿⣿⣿⣿⣿⣿⣿⣿⣿⣿⣿⣿⣿⣿⣿⣿⣿⣿⣿⣿⣿⣿⣿⣿⣿⣿⣿⣿⣿⣿⣿⣿⣿⣿⣿⣦⣀⠀⠀⠀⠀⠀⠀⠀⠀⠀⠀⢩⣿⣿⣿⣿⣿⣿⣿⣿⣿⣿⣿⣿⣿⣿⣿⣿⣿⣿⣿⣿⣿⣿⣿⣿⣿⣿⣿⡇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⣿⣿⣿⣿⣿⣿⣿⣿⣿⣿⣿⣿⣿⣿⣿⣿⣿⣿⣿⣿⣿⣿⣿⣿⣿⣿⣿⣿⣿⣿⣿⣿⣿⣿⣿⣿⣿⣿⣿⣿⣿⣿⣿⣿⣿⣿⣿⣿⣿⣿⣿⣿⣿⣦⣤⣴⣶⣿⣷⣶⣶⣶⣽⣿⣿⣿⣿⣿⣿⣿⣿⣿⣿⣿⣿⣿⣿⣿⣿⣿⣿⣿⣿⣿⣿⣿⣿⣿⣿⣿⡇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⣿⣿⣿⣿⣿⣿⣿⣿⣿⣿⣿⣿⣿⣿⣿⣿⣿⣿⣿⣿⣿⣿⣿⣿⣿⣿⣿⣿⣿⣿⣿⣿⠟⠛⠟⠉⠻⢿⣿⣿⣿⣿⣿⣿⣿⣿⣿⣿⣿⣿⣿⣿⣿⣿⣿⣿⣿⣿⣿⣿⣿⣿⣿⣿⣿⣿⣿⣿⣿⣿⣿⣿⣿⣿⣿⣿⣿⣿⣿⣿⣿⣿⣿⣿⣿⣿⣿⣿⣿⣿⡇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⣿⣿⣿⣿⣿⣿⣿⣿⣿⣿⣿⣿⣿⣿⣿⣿⣿⣿⣿⣿⣿⣿⣿⣿⣿⣿⣿⣿⣿⣿⣿⠃⠀⠀⠀⠀⠀⠀⢹⣿⣿⣿⠟⠛⠁⠀⣨⣿⣿⣿⣿⣿⣿⣿⣿⣿⣿⣿⣿⣿⣿⣿⣿⣿⣿⣿⣿⣿⣿⣿⣿⣿⣿⣿⣿⣿⣿⣿⣿⣿⣿⣿⣿⣿⣿⣿⣿⣿⣿⣿⡇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⣿⣿⣿⣿⣿⣿⣿⣿⣿⣿⣿⣿⣿⣿⣿⣿⣿⣿⣿⣿⣿⣿⣿⣿⣿⣿⣿⣿⣿⣿⣿⡀⠀⠀⠀⠀⠀⠀⠠⠽⠛⠁⠀⢀⣤⣾⣿⣿⣿⣿⣿⣿⣿⣿⣿⣿⣿⣿⣿⣿⣿⣿⣿⣿⣿⣿⣿⣿⣿⣿⣿⣿⣿⣿⣿⣿⣿⣿⣿⣿⣿⣿⣿⣿⣿⣿⣿⣿⣿⣿⡇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⣿⣿⣿⣿⣿⣿⣿⣿⣿⣿⣿⣿⣿⣿⣿⣿⣿⣿⣿⣿⣿⣿⣿⣿⣿⣿⣿⣿⣿⣿⣿⣷⡀⠀⠀⠀⠀⠀⠀⠀⠀⠀⠀⠉⣿⣿⣿⣿⣿⣿⣿⣿⣿⣿⣿⣿⣿⣿⣿⣿⣿⣿⣿⣿⣿⣿⣿⣿⣿⣿⣿⣿⣿⣿⣿⣿⣿⣿⣿⣿⣿⣿⣿⣿⣿⣿⣿⣿⣿⣿⡇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⣿⣿⣿⣿⣿⣿⣿⣿⣿⣿⣿⣿⣿⣿⣿⣿⣿⣿⣿⣿⣿⣿⣿⣿⣿⣿⣿⣿⣿⣿⣿⣿⣿⣦⣀⠀⠀⠀⠀⠀⠀⠀⠀⠀⠈⠙⣿⣿⣿⣿⣿⣿⣿⣿⣿⣿⠿⠿⠛⠛⠛⠋⠉⢻⣿⣿⣿⣿⣿⣿⣿⣿⣿⣿⣿⣿⣿⣿⣿⣿⣿⣿⣿⣿⣿⣿⣿⣿⣿⣿⡇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⣿⣿⣿⣿⣿⣿⣿⣿⣿⣿⣿⣿⣿⣿⣿⣿⣿⣿⣿⣿⣿⣿⣿⣿⣿⣿⣿⣿⣿⣿⣿⣿⣿⣿⣿⣷⠀⠀⠀⠀⠀⠀⠀⠀⠀⠀⠙⠛⠿⠿⠿⠛⠛⠋⠁⠀⠀⠀⠀⠀⠀⠀⠀⢹⣿⣿⣿⣿⣿⣿⣿⣿⣿⣿⣿⣿⣿⣿⣿⣿⣿⣿⣿⣿⣿⣿⣿⣿⣿⣿⡇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⣿⣿⣿⣿⣿⣿⣿⣿⣿⣿⣿⣿⣿⣿⣿⣿⣿⣿⣿⣿⣿⣿⣿⣿⣿⣿⣿⣿⣿⣿⣿⣿⣿⣿⣿⣿⣦⠀⠀⠀⠀⠀⠀⠀⠀⠀⠀⠀⠀⠀⠀⠀⠀⠀⠀⠀⠀⠀⠀⠀⠀⠀⣠⣿⣿⣿⣿⣿⣿⣿⣿⣿⣿⣿⣿⣿⣿⣿⣿⣿⣿⣿⣿⣿⣿⣿⣿⣿⣿⣿⡇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⣿⣿⣿⣿⣿⣿⣿⣿⣿⣿⣿⣿⣿⣿⣿⣿⣿⣿⣿⣿⣿⣿⣿⣿⣿⣿⣿⣿⣿⣿⣿⣿⣿⣿⣿⣿⣿⣿⣄⡀⠀⠀⢀⡀⠀⠀⠀⠀⠀⠀⠀⠀⠀⠀⠀⠀⠀⠀⠀⠀⢀⣴⣿⣿⣿⣿⣿⣿⠟⠉⢽⣿⣿⣿⣿⣿⣿⣿⣿⣿⣿⣿⣿⣿⣿⣿⣿⣿⣿⣿⡇</a:t>
            </a:r>
            <a:br/>
            <a:r>
              <a:t>⣿⣿⣿⣿⣿⣿⣿⣿⣿⣿⣿⣿⣿⣿⣿⣿⣿⣿⣿⣿⣿⣿⣿⣿⣿⣿⣿⣿⣿⣿⣿⣿⣿⣿⣿⣿⣿⣿⣿⣿⣷⣄⠀⠁⠀⠀⠀⠀⠀⠀⠀⠀⠀⠀⠀⠀⠀⠀⠀⠠⣾⣿⣿⣿⣿⡿⠋⠀⠀⠀⣸⣿⣿⣿⣿⣿⣿⣿⣿⣿⣿⣿⣿⣿⣿⣿⣿⣿⣿⣿⡇</a:t>
            </a:r>
            <a:br/>
            <a:r>
              <a:t>⣿⣿⣿⣿⣿⣿⣿⣿⣿⣿⣿⣿⣿⣿⣿⣿⣿⣿⣿⣿⣿⣿⣿⣿⣿⣿⣿⣿⣿⣿⣿⣿⣿⣿⣿⣿⣿⣿⣿⣿⣿⣿⣷⣶⣶⣤⠀⠀⠀⠀⠀⠀⠀⠀⠀⠀⠀⠀⠀⠀⠙⠉⠛⠛⠋⠀⠀⠀⠀⢀⣿⣿⣿⣿⣿⣿⣿⣿⣿⣿⣿⣿⣿⣿⣿⣿⣿⣿⣿⣿⡇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⣿⣿⣿⣿⣿⣿⣿⣿⣿⣿⣿⣿⣿⣿⣿⣿⣿⣿⣿⣿⣿⣿⣿⣿⣿⣿⣿⣿⣿⣿⣿⣿⣿⣿⣿⣿⣿⣿⣿⣿⣿⣿⣿⣿⣿⣿⣷⡄⠀⠀⠀⠀⠀⠀⠀⠀⠀⠀⣠⣠⣄⠀⠀⠀⠀⠀⠀⠀⢀⣾⣿⣿⣿⣿⣿⣿⣿⣿⣿⣿⣿⣿⣿⣿⣿⣿⣿⣿⣿⣿⡇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⣿⣿⣿⣿⣿⣿⣿⣿⣿⣿⣿⣿⣿⣿⣿⣿⣿⣿⣿⣿⣿⣿⣿⣿⣿⣿⣿⣿⣿⣿⣿⣿⣿⣿⣿⣿⣿⣿⣿⣿⣿⣿⣿⣿⣿⣿⣿⣷⠀⠀⠀⠀⠀⠀⠀⠀⠀⣰⣿⣿⠋⠀⠀⠀⠀⠀⠀⣰⣿⣿⣿⣿⣿⣿⣿⣿⣿⣿⣿⣿⣿⣿⣿⣿⣿⣿⣿⣿⣿⣿⡇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⣿⣿⣿⣿⣿⣿⣿⣿⣿⣿⣿⣿⣿⣿⣿⣿⣿⣿⣿⣿⣿⣿⣿⣿⣿⣿⣿⣿⣿⣿⣿⣿⣿⣿⣿⣿⣿⣿⣿⣿⣿⣿⣿⣿⣿⣿⣿⣿⣧⡀⠀⠀⠀⠀⠀⠀⠀⠙⠿⠃⠀⠀⠀⠀⠀⣠⣾⣿⣿⣿⣿⣿⣿⣿⣿⣿⣿⣿⣿⣿⣿⣿⣿⣿⣿⣿⣿⣿⣿⣿⡇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⣿⣿⣿⣿⣿⣿⣿⣿⣿⣿⣿⣿⣿⣿⣿⣿⣿⣿⣿⣿⣿⣿⣿⣿⣿⣿⣿⣿⣿⣿⣿⣿⣿⣿⣿⣿⣿⣿⣿⣿⣿⣿⣿⣿⣿⣿⣿⣿⣿⣿⣦⣀⣀⣤⣴⣿⣄⣀⠀⠀⠀⠀⠀⣠⣾⣿⣿⣿⣿⣿⣿⣿⣿⣿⣿⣿⣿⣿⣿⣿⣿⣿⣿⣿⣿⣿⣿⣿⣿⣿⡇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⣿⣿⣿⣿⣿⣿⣿⣿⣿⣿⣿⣿⣿⣿⣿⣿⣿⣿⣿⣿⣿⣿⣿⣿⣿⣿⣿⣿⣿⣿⣿⣿⣿⣿⣿⣿⣿⣿⣿⣿⣿⣿⣿⣿⣿⣿⣿⣿⣿⣿⣿⣿⣿⣿⣿⣿⣿⡇⠀⠀⠀⣠⣾⣿⣿⣿⣿⣿⣿⣿⣿⣿⣿⣿⣿⣿⣿⣿⣿⣿⣿⣿⣿⣿⣿⣿⣿⣿⣿⣿⡇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⣿⣿⣿⣿⣿⣿⣿⣿⣿⣿⣿⣿⣿⣿⣿⣿⣿⣿⣿⣿⣿⣿⣿⣿⣿⣿⣿⣿⣿⣿⣿⣿⣿⣿⣿⣿⣿⣿⣿⣿⣿⣿⣿⣿⣿⣿⣿⣿⣿⣿⣿⣿⣿⣿⣿⣿⣿⡇⠀⣠⣾⣿⣿⣿⣿⣿⣿⣿⣿⣿⣿⣿⣿⣿⣿⣿⣿⣿⣿⣿⣿⣿⣿⣿⣿⣿⣿⣿⣿⣿⡇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⣿⣿⣿⣿⣿⣿⣿⣿⣿⣿⣿⣿⣿⣿⣿⣿⣿⣿⣿⣿⣿⣿⣿⣿⣿⣿⣿⣿⣿⣿⣿⣿⠟⠁⠈⠉⠈⠛⢿⣿⣿⣿⣿⣿⣿⠿⢿⣿⣿⣿⣿⣿⣿⣿⣿⣿⣿⣿⣿⣿⣿⣿⣿⣿⣿⣿⣿⣿⣿⣿⣿⣿⣿⣿⣿⣿⣿⣿⣿⣿⣿⣿⣿⣿⣿⣿⣿⣿⣿⣿⡇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⣿⣿⣿⣿⣿⣿⣿⣿⣿⣿⣿⣿⣿⣿⣿⣿⣿⣿⣿⣿⣿⣿⣿⣿⣿⣿⣿⣿⣿⣿⣿⡇⠀⠀⠀⠀⠀⠀⠀⠻⣿⡿⠋⠁⠀⠀⢀⣿⣿⣿⣿⣿⣿⣿⣿⣿⣿⣿⣿⣿⣿⣿⣿⣿⣿⣿⣿⣿⣿⣿⣿⣿⣿⣿⣿⣿⣿⣿⣿⣿⣿⣿⣿⣿⣿⣿⣿⣿⣿⣿⡇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⣿⣿⣿⣿⣿⣿⣿⣿⣿⣿⣿⣿⣿⣿⣿⣿⣿⣿⣿⣿⣿⣿⣿⣿⣿⣿⣿⣿⣿⣿⣿⣧⡀⠀⠀⠀⠀⠀⠀⠐⠉⠀⠀⣀⣤⣾⣿⣿⣿⣿⣿⣿⣿⣿⣿⣿⣿⣿⣿⣿⣿⣿⣿⣿⣿⣿⣿⣿⣿⣿⣿⣿⣿⣿⣿⣿⣿⣿⣿⣿⣿⣿⣿⣿⣿⣿⣿⣿⣿⣿⡇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⣿⣿⣿⣿⣿⣿⣿⣿⣿⣿⣿⣿⣿⣿⣿⣿⣿⣿⣿⣿⣿⣿⣿⣿⣿⣿⣿⣿⣿⣿⣿⣿⣷⡀⠀⠀⠀⠀⠀⠀⠀⠀⠀⠻⣿⣿⣿⣿⣿⣿⣿⣿⣿⣿⣿⣿⣿⣿⣿⣿⣿⣿⣿⣿⣿⣿⣿⣿⣿⣿⣿⣿⣿⣿⣿⣿⣿⣿⣿⣿⣿⣿⣿⣿⣿⣿⣿⣿⣿⣿⡇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⣿⣿⣿⣿⣿⣿⣿⣿⣿⣿⣿⣿⣿⣿⣿⣿⣿⣿⣿⣿⣿⣿⣿⣿⣿⣿⣿⣿⣿⣿⣿⣿⣿⣿⣶⣤⠀⠀⠀⠀⠀⠀⠀⠀⠈⠻⣿⣿⣿⣿⣿⣿⣿⣿⣿⠿⠟⠛⠋⠉⠉⠉⠁⢘⣿⣿⣿⣿⣿⣿⣿⣿⣿⣿⣿⣿⣿⣿⣿⣿⣿⣿⣿⣿⣿⣿⣿⣿⣿⣿⡇</a:t>
            </a:r>
            <a:br/>
            <a:r>
              <a:t>⣿⣿⣿⣿⣿⣿⣿⣿⣿⣿⣿⣿⣿⣿⣿⣿⣿⣿⣿⣿⣿⣿⣿⣿⣿⣿⣿⣿⣿⣿⣿⣿⣿⣿⣿⣿⡅⠀⠀⠀⠀⠀⠀⠀⠀⠀⠈⠉⠛⠛⠛⠛⠉⠉⠀⠀⠀⠀⠀⠀⠀⠀⠀⢸⣿⣿⣿⣿⣿⣿⣿⣿⣿⣿⣿⣿⣿⣿⣿⣿⣿⣿⣿⣿⣿⣿⣿⣿⣿⣿⡇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⣿⣿⣿⣿⣿⣿⣿⣿⣿⣿⣿⣿⣿⣿⣿⣿⣿⣿⣿⣿⣿⣿⣿⣿⣿⣿⣿⣿⣿⣿⣿⣿⣿⣿⣿⣿⣷⣄⠀⠀⠀⠀⠀⠀⠀⠀⠀⠀⠀⠀⠀⠀⠀⠀⠀⠀⠀⠀⠀⠀⠀⠀⣰⣿⣿⣿⣿⣿⣿⣿⠿⣿⣿⣿⣿⣿⣿⣿⣿⣿⣿⣿⣿⣿⣿⣿⣿⣿⣿⣿⡇</a:t>
            </a:r>
            <a:br/>
            <a:r>
              <a:t>⣿⣿⣿⣿⣿⣿⣿⣿⣿⣿⣿⣿⣿⣿⣿⣿⣿⣿⣿⣿⣿⣿⣿⣿⣿⣿⣿⣿⣿⣿⣿⣿⣿⣿⣿⣿⣿⣿⣧⣄⡀⠀⠀⠆⠀⠀⠀⠀⠀⠀⠀⠀⠀⠀⠀⠀⠀⠀⠀⠀⢠⣾⣿⣿⣿⣿⣿⡿⠛⠁⠀⣿⣿⣿⣿⣿⣿⣿⣿⣿⣿⣿⣿⣿⣿⣿⣿⣿⣿⣿⡇</a:t>
            </a:r>
            <a:br/>
            <a:r>
              <a:t>⣿⣿⣿⣿⣿⣿⣿⣿⣿⣿⣿⣿⣿⣿⣿⣿⣿⣿⣿⣿⣿⣿⣿⣿⣿⣿⣿⣿⣿⣿⣿⣿⣿⣿⣿⣿⣿⣿⣿⣿⣿⣦⣀⠀⠀⠀⠀⠀⠀⠀⠀⠀⠀⠀⠀⠀⠀⠀⠀⣴⣿⣿⣿⣿⣿⡿⠋⠀⠀⠀⠀⣿⣿⣿⣿⣿⣿⣿⣿⣿⣿⣿⣿⣿⣿⣿⣿⣿⣿⣿⡇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⣿⣿⣿⣿⣿⣿⣿⣿⣿⣿⣿⣿⣿⣿⣿⣿⣿⣿⣿⣿⣿⣿⣿⣿⣿⣿⣿⣿⣿⣿⣿⣿⣿⣿⣿⣿⣿⣿⣿⣿⣿⣿⣿⣷⣶⣷⡀⠀⠀⠀⠀⠀⠀⠀⠀⠀⠀⠀⠀⠙⠛⠛⠛⠿⠋⠀⠀⠀⠀⠀⣰⣿⣿⣿⣿⣿⣿⣿⣿⣿⣿⣿⣿⣿⣿⣿⣿⣿⣿⣿⡇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⣿⣿⣿⣿⣿⣿⣿⣿⣿⣿⣿⣿⣿⣿⣿⣿⣿⣿⣿⣿⣿⣿⣿⣿⣿⣿⣿⣿⣿⣿⣿⣿⣿⣿⣿⣿⣿⣿⣿⣿⣿⣿⣿⣿⣿⣿⣿⡄⠀⠀⠀⠀⠀⠀⠀⠀⠀⣀⣀⡀⠀⠀⠀⠀⠀⠀⠀⠀⠀⣰⣿⣿⣿⣿⣿⣿⣿⣿⣿⣿⣿⣿⣿⣿⣿⣿⣿⣿⣿⣿⡇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⣿⣿⣿⣿⣿⣿⣿⣿⣿⣿⣿⣿⣿⣿⣿⣿⣿⣿⣿⣿⣿⣿⣿⣿⣿⣿⣿⣿⣿⣿⣿⣿⣿⣿⣿⣿⣿⣿⣿⣿⣿⣿⣿⣿⣿⣿⣿⠁⠀⠀⠀⠀⠀⠀⠀⠀⣼⣿⣿⣿⠋⠀⠀⠀⠀⠀⠀⢠⣾⣿⣿⣿⣿⣿⣿⣿⣿⣿⣿⣿⣿⣿⣿⣿⣿⣿⣿⣿⣿⣿⡇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⣿⣿⣿⣿⣿⣿⣿⣿⣿⣿⣿⣿⣿⣿⣿⣿⣿⣿⣿⣿⣿⣿⣿⣿⣿⣿⣿⣿⣿⣿⣿⣿⣿⣿⣿⣿⣿⣿⣿⣿⣿⣿⣿⣿⣿⣿⣿⣇⠀⠀⠀⠀⠀⠀⠀⠀⠻⣿⡿⠇⠀⠀⠀⠀⠀⢀⣴⣿⣿⣿⣿⣿⣿⣿⣿⣿⣿⣿⣿⣿⣿⣿⣿⣿⣿⣿⣿⣿⣿⣿⡇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⣿⣿⣿⣿⣿⣿⣿⣿⣿⣿⣿⣿⣿⣿⣿⣿⣿⣿⣿⣿⣿⣿⣿⣿⣿⣿⣿⣿⣿⣿⣿⣿⣿⣿⣿⣿⣿⣿⣿⣿⣿⣿⣿⣿⣿⣿⣿⣿⣷⣄⠀⢀⣠⣴⣇⠀⠀⠀⠀⠀⠀⠀⠀⢀⣴⣿⣿⣿⣿⣿⣿⣿⣿⣿⣿⣿⣿⣿⣿⣿⣿⣿⣿⣿⣿⣿⣿⣿⣿⣿⡇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⣿⣿⣿⣿⣿⣿⣿⣿⣿⣿⣿⣿⣿⣿⣿⣿⣿⣿⣿⣿⣿⣿⣿⣿⣿⣿⣿⣿⣿⣿⣿⣿⣿⣿⣿⣿⣿⣿⣿⣿⣿⣿⣿⣿⣿⣿⣿⣿⣿⣿⣿⣿⣿⣿⣿⣿⣿⡆⠀⠀⠀⢀⣴⣿⣿⣿⣿⣿⣿⣿⣿⣿⣿⣿⣿⣿⣿⣿⣿⣿⣿⣿⣿⣿⣿⣿⣿⣿⣿⣿⡇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⣿⣿⣿⣿⣿⣿⣿⣿⣿⣿⣿⣿⣿⣿⣿⣿⣿⣿⣿⣿⣿⣿⣿⣿⣿⣿⣿⣿⣿⣿⣿⣿⣿⣿⣿⣿⣿⣿⣿⣿⣿⣿⣿⣿⣿⣿⣿⣿⣿⣿⣿⣿⣿⣿⣿⣿⣿⣇⠀⢀⣴⣿⣿⣿⣿⣿⣿⣿⣿⣿⣿⣿⣿⣿⣿⣿⣿⣿⣿⣿⣿⣿⣿⣿⣿⣿⣿⣿⣿⣿⡇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⣿⣿⣿⣿⣿⣿⣿⣿⣿⣿⣿⣿⣿⣿⣿⣿⣿⣿⣿⣿⣿⣿⣿⣿⣿⣿⣿⣿⣿⣿⣿⣿⠿⠿⣿⢿⣿⣿⣿⣿⣿⣿⣿⣿⣿⣿⣿⣿⣿⣿⣿⣿⣿⣿⣿⣿⣿⣿⣿⣿⣿⣿⣿⣿⣿⣿⣿⣿⣿⣿⣿⣿⣿⣿⣿⣿⣿⣿⣿⣿⣿⣿⣿⣿⣿⣿⣿⣿⣿⣿⡇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⣿⣿⣿⣿⣿⣿⣿⣿⣿⣿⣿⣿⣿⣿⣿⣿⣿⣿⣿⣿⣿⣿⣿⣿⣿⣿⣿⣿⣿⣿⡿⠁⠀⠀⠀⠀⠙⢿⣿⣿⣿⣿⣿⣿⠿⣿⣿⣿⣿⣿⣿⣿⣿⣿⣿⣿⣿⣿⣿⣿⣿⣿⣿⣿⣿⣿⣿⣿⣿⣿⣿⣿⣿⣿⣿⣿⣿⣿⣿⣿⣿⣿⣿⣿⣿⣿⣿⣿⣿⣿⡇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⣿⣿⣿⣿⣿⣿⣿⣿⣿⣿⣿⣿⣿⣿⣿⣿⣿⣿⣿⣿⣿⣿⣿⣿⣿⣿⣿⣿⣿⣿⡇⠀⠀⠀⠀⠀⠀⠀⢻⣿⡿⠛⠁⠀⠀⠀⢹⣿⣿⣿⣿⣿⣿⣿⣿⣿⣿⣿⣿⣿⣿⣿⣿⣿⣿⣿⣿⣿⣿⣿⣿⣿⣿⣿⣿⣿⣿⣿⣿⣿⣿⣿⣿⣿⣿⣿⣿⣿⣿⣿⡇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⣿⣿⣿⣿⣿⣿⣿⣿⣿⣿⣿⣿⣿⣿⣿⣿⣿⣿⣿⣿⣿⣿⣿⣿⣿⣿⣿⣿⣿⣿⣷⠀⠀⠀⠀⠀⠀⠀⠀⠁⠀⠀⢀⣠⣤⣶⣿⣿⣿⣿⣿⣿⣿⣿⣿⣿⣿⣿⣿⣿⣿⣿⣿⣿⣿⣿⣿⣿⣿⣿⣿⣿⣿⣿⣿⣿⣿⣿⣿⣿⣿⣿⣿⣿⣿⣿⣿⣿⣿⣿⡇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⣿⣿⣿⣿⣿⣿⣿⣿⣿⣿⣿⣿⣿⣿⣿⣿⣿⣿⣿⣿⣿⣿⣿⣿⣿⣿⣿⣿⣿⣿⣿⣧⡀⠀⠀⠀⠀⠀⠀⠀⠀⠀⠹⣿⣿⣿⣿⣿⣿⣿⣿⣿⣿⣿⣿⣿⣿⣿⣿⣿⣿⣿⣿⣿⣿⣿⣿⣿⣿⣿⣿⣿⣿⣿⣿⣿⣿⣿⣿⣿⣿⣿⣿⣿⣿⣿⣿⣿⣿⣿⡇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⣿⣿⣿⣿⣿⣿⣿⣿⣿⣿⣿⣿⣿⣿⣿⣿⣿⣿⣿⣿⣿⣿⣿⣿⣿⣿⣿⣿⣿⣿⣿⣿⣿⣷⣦⠀⠀⠀⠀⠀⠀⠀⠀⠈⠻⣿⣿⣿⣿⣿⣿⣿⣿⣿⡿⠟⠛⠉⠉⠉⠉⠻⠿⣿⣿⣿⣿⣿⣿⣿⣿⣿⣿⣿⣿⣿⣿⣿⣿⣿⣿⣿⣿⣿⣿⣿⣿⣿⣿⣿⡇</a:t>
            </a:r>
            <a:br/>
            <a:r>
              <a:t>⣿⣿⣿⣿⣿⣿⣿⣿⣿⣿⣿⣿⣿⣿⣿⣿⣿⣿⣿⣿⣿⣿⣿⣿⣿⣿⣿⣿⣿⣿⣿⣿⣿⣿⣿⡀⠀⠀⠀⠀⠀⠀⠀⠀⠀⠈⠉⠉⠛⠛⠛⠋⠉⠁⠀⠀⠀⠀⠀⠀⠀⠀⢀⣿⣿⣿⣿⣿⣿⣿⣿⣿⣿⣿⣿⣿⣿⣿⣿⣿⣿⣿⣿⣿⣿⣿⣿⣿⣿⣿⡇</a:t>
            </a:r>
            <a:br/>
            <a:r>
              <a:t>⣿⣿⣿⣿⣿⣿⣿⣿⣿⣿⣿⣿⣿⣿⣿⣿⣿⣿⣿⣿⣿⣿⣿⣿⣿⣿⣿⣿⣿⣿⣿⣿⣿⣿⣿⣷⣀⠀⠀⠀⠀⠀⠀⠀⠀⠀⠀⠀⠀⠀⠀⠀⠀⠀⠀⠀⠀⠀⠀⠀⢀⣴⣿⣿⣿⣿⣿⣿⣿⣿⣿⣿⣿⣿⣿⣿⣿⣿⣿⣿⣿⣿⣿⣿⣿⣿⣿⣿⣿⣿⡇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⣿⣿⣿⣿⣿⣿⣿⣿⣿⣿⣿⣿⣿⣿⣿⣿⣿⣿⣿⣿⣿⣿⣿⣿⣿⣿⣿⣿⣿⣿⣿⣿⣿⣿⣿⣿⣿⣦⣀⣀⠀⠀⠢⠀⠀⠀⠀⠀⠀⠀⠀⠀⠀⠀⠀⠀⠀⠀⠀⣴⣿⣿⣿⣿⣿⣿⣿⣿⣿⠟⠻⣿⣿⣿⣿⣿⣿⣿⣿⣿⣿⣿⣿⣿⣿⣿⣿⣿⣿⣿⡇</a:t>
            </a:r>
            <a:br/>
            <a:r>
              <a:t>⣿⣿⣿⣿⣿⣿⣿⣿⣿⣿⣿⣿⣿⣿⣿⣿⣿⣿⣿⣿⣿⣿⣿⣿⣿⣿⣿⣿⣿⣿⣿⣿⣿⣿⣿⣿⣿⣿⣿⣿⣿⣄⠀⠀⠀⠀⠀⠀⠀⠀⠀⠀⠀⠀⠀⠀⠀⠀⠀⠀⠈⠻⣿⣿⣿⡿⠿⠟⠁⠀⠀⢸⣿⣿⣿⣿⣿⣿⣿⣿⣿⣿⣿⣿⣿⣿⣿⣿⣿⣿⡇</a:t>
            </a:r>
            <a:br/>
            <a:r>
              <a:t>⣿⣿⣿⣿⣿⣿⣿⣿⣿⣿⣿⣿⣿⣿⣿⣿⣿⣿⣿⣿⣿⣿⣿⣿⣿⣿⣿⣿⣿⣿⣿⣿⣿⣿⣿⣿⣿⣿⣿⣿⣿⣿⣷⣄⣤⡀⠀⠀⠀⠀⠀⠀⠀⠀⠀⠀⠀⣸⣷⣄⠀⠀⠀⠉⠁⠀⠀⠀⠀⠀⢀⣾⣿⣿⣿⣿⣿⣿⣿⣿⣿⣿⣿⣿⣿⣿⣿⣿⣿⣿⡇</a:t>
            </a:r>
            <a:br/>
            <a:r>
              <a:t>⣿⣿⣿⣿⣿⣿⣿⣿⣿⣿⣿⣿⣿⣿⣿⣿⣿⣿⣿⣿⣿⣿⣿⣿⣿⣿⣿⣿⣿⣿⣿⣿⣿⣿⣿⣿⣿⣿⣿⣿⣿⣿⣿⣿⣿⣷⡀⠀⠀⠀⠀⠀⠀⠀⠀⠀⣰⣿⣿⣿⣷⣦⠀⠀⠀⠀⠀⠀⠀⢠⣾⣿⣿⣿⣿⣿⣿⣿⣿⣿⣿⣿⣿⣿⣿⣿⣿⣿⣿⣿⡇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⣿⣿⣿⣿⣿⣿⣿⣿⣿⣿⣿⣿⣿⣿⣿⣿⣿⣿⣿⣿⣿⣿⣿⣿⣿⣿⣿⣿⣿⣿⣿⣿⣿⣿⣿⣿⣿⣿⣿⣿⣿⣿⣿⣿⣿⣿⠃⠀⠀⠀⠀⠀⠀⠀⠀⣰⣿⣿⣿⣿⡿⠁⠀⠀⠀⠀⠀⢀⣶⣿⣿⣿⣿⣿⣿⣿⣿⣿⣿⣿⣿⣿⣿⣿⣿⣿⣿⣿⣿⣿⡇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⣿⣿⣿⣿⣿⣿⣿⣿⣿⣿⣿⣿⣿⣿⣿⣿⣿⣿⣿⣿⣿⣿⣿⣿⣿⣿⣿⣿⣿⣿⣿⣿⣿⣿⣿⣿⣿⣿⣿⣿⣿⣿⣿⣿⣿⣿⣇⠀⠀⠀⠀⠀⠀⠀⢰⣿⣿⣿⣿⡟⠀⠀⠀⠀⠀⢀⣴⣿⣿⣿⣿⣿⣿⣿⣿⣿⣿⣿⣿⣿⣿⣿⣿⣿⣿⣿⣿⣿⣿⣿⡇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⣿⣿⣿⣿⣿⣿⣿⣿⣿⣿⣿⣿⣿⣿⣿⣿⣿⣿⣿⣿⣿⣿⣿⣿⣿⣿⣿⣿⣿⣿⣿⣿⣿⣿⣿⣿⣿⣿⣿⣿⣿⣿⣿⣿⣿⣿⣿⣶⣄⠀⢀⣠⠀⠀⠀⠙⠻⢿⡟⠀⠀⠀⠀⠀⣠⣿⣿⣿⣿⣿⣿⣿⣿⣿⣿⣿⣿⣿⣿⣿⣿⣿⣿⣿⣿⣿⣿⣿⣿⣿⡇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⣿⣿⣿⣿⣿⣿⣿⣿⣿⣿⣿⣿⣿⣿⣿⣿⣿⣿⣿⣿⣿⣿⣿⣿⣿⣿⣿⣿⣿⣿⣿⣿⣿⣿⣿⣿⣿⣿⣿⣿⣿⣿⣿⣿⣿⣿⣿⣿⣿⣿⣿⣿⣿⣶⣤⣀⣀⠀⠀⠀⠀⠀⣠⣾⣿⣿⣿⣿⣿⣿⣿⣿⣿⣿⣿⣿⣿⣿⣿⣿⣿⣿⣿⣿⣿⣿⣿⣿⣿⣿⡇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⣿⣿⣿⣿⣿⣿⣿⣿⣿⣿⣿⣿⣿⣿⣿⣿⣿⣿⣿⣿⣿⣿⣿⣿⣿⣿⣿⣿⣿⣿⣿⣿⣿⣿⣿⣿⣿⣿⣿⣿⣿⣿⣿⣿⣿⣿⣿⣿⣿⣿⣿⣿⣿⣿⣿⣿⣿⡄⠀⠀⢀⣴⣿⣿⣿⣿⣿⣿⣿⣿⣿⣿⣿⣿⣿⣿⣿⣿⣿⣿⣿⣿⣿⣿⣿⣿⣿⣿⣿⣿⡇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⣿⣿⣿⣿⣿⣿⣿⣿⣿⣿⣿⣿⣿⣿⣿⣿⣿⣿⣿⣿⣿⣿⣿⣿⣿⣿⣿⣿⣿⣿⣿⣿⣿⣿⣿⣿⣿⣿⣿⣿⣿⣿⣿⣿⣿⣿⣿⣿⣿⣿⣿⣿⣿⣿⣿⣿⣿⣷⣦⣶⣿⣿⣿⣿⣿⣿⣿⣿⣿⣿⣿⣿⣿⣿⣿⣿⣿⣿⣿⣿⣿⣿⣿⣿⣿⣿⣿⣿⣿⣿⡇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⣿⣿⣿⣿⣿⣿⣿⣿⣿⣿⣿⣿⣿⣿⣿⣿⣿⣿⣿⣿⣿⣿⣿⣿⣿⣿⣿⣿⣿⣿⣿⠟⠉⠉⠋⠉⠻⣿⣿⣿⣿⣿⣿⣿⣿⣿⣿⣿⣿⣿⣿⣿⣿⣿⣿⣿⣿⣿⣿⣿⣿⣿⣿⣿⣿⣿⣿⣿⣿⣿⣿⣿⣿⣿⣿⣿⣿⣿⣿⣿⣿⣿⣿⣿⣿⣿⣿⣿⣿⣿⡇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⣿⣿⣿⣿⣿⣿⣿⣿⣿⣿⣿⣿⣿⣿⣿⣿⣿⣿⣿⣿⣿⣿⣿⣿⣿⣿⣿⣿⣿⣿⠃⠀⠀⠀⠀⠀⠀⠘⣿⣿⣿⡿⠛⠛⠙⠛⢿⣿⣿⣿⣿⣿⣿⣿⣿⣿⣿⣿⣿⣿⣿⣿⣿⣿⣿⣿⣿⣿⣿⣿⣿⣿⣿⣿⣿⣿⣿⣿⣿⣿⣿⣿⣿⣿⣿⣿⣿⣿⣿⣿⡇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⣿⣿⣿⣿⣿⣿⣿⣿⣿⣿⣿⣿⣿⣿⣿⣿⣿⣿⣿⣿⣿⣿⣿⣿⣿⣿⣿⣿⣿⣿⡄⠀⠀⠀⠀⠀⠀⠀⠸⠟⠋⠀⠀⠀⠀⣀⣼⣿⣿⣿⣿⣿⣿⣿⣿⣿⣿⣿⣿⣿⣿⣿⣿⣿⣿⣿⣿⣿⣿⣿⣿⣿⣿⣿⣿⣿⣿⣿⣿⣿⣿⣿⣿⣿⣿⣿⣿⣿⣿⣿⡇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⣿⣿⣿⣿⣿⣿⣿⣿⣿⣿⣿⣿⣿⣿⣿⣿⣿⣿⣿⣿⣿⣿⣿⣿⣿⣿⣿⣿⣿⣿⣷⠀⠀⠀⠀⠀⠀⠀⠀⠀⠀⠠⣴⣾⣿⣿⣿⣿⣿⣿⣿⣿⣿⣿⣿⣿⣿⣿⣿⣿⣿⣿⣿⣿⣿⣿⣿⣿⣿⣿⣿⣿⣿⣿⣿⣿⣿⣿⣿⣿⣿⣿⣿⣿⣿⣿⣿⣿⣿⣿⡇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⣿⣿⣿⣿⣿⣿⣿⣿⣿⣿⣿⣿⣿⣿⣿⣿⣿⣿⣿⣿⣿⣿⣿⣿⣿⣿⣿⣿⣿⣿⣿⣷⣤⣀⡀⠀⠀⠀⠀⠀⠀⠀⠈⢿⣿⣿⣿⣿⣿⣿⣿⣿⣿⣿⣿⣿⡿⠿⠛⠛⠛⠻⣿⣿⣿⣿⣿⣿⣿⣿⣿⣿⣿⣿⣿⣿⣿⣿⣿⣿⣿⣿⣿⣿⣿⣿⣿⣿⣿⣿⡇</a:t>
            </a:r>
            <a:br/>
            <a:r>
              <a:t>⣿⣿⣿⣿⣿⣿⣿⣿⣿⣿⣿⣿⣿⣿⣿⣿⣿⣿⣿⣿⣿⣿⣿⣿⣿⣿⣿⣿⣿⣿⣿⣿⣿⣿⡷⠀⠀⠀⠀⠀⠀⠀⠀⠀⠙⠿⢿⣿⣿⣿⣿⣿⠿⠿⠋⠁⠀⠀⠀⠀⠀⠀⠈⣿⣿⣿⣿⣿⣿⣿⣿⣿⣿⣿⣿⣿⣿⣿⣿⣿⣿⣿⣿⣿⣿⣿⣿⣿⣿⣿⡇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⣿⣿⣿⣿⣿⣿⣿⣿⣿⣿⣿⣿⣿⣿⣿⣿⣿⣿⣿⣿⣿⣿⣿⣿⣿⣿⣿⣿⣿⣿⣿⣿⣿⣿⣷⡀⠀⠀⠀⠀⠀⠀⠀⠀⠀⠀⠀⠀⠀⠀⠀⠀⠀⠀⠀⠀⠀⠀⠀⠀⠀⣴⣤⣿⣿⣿⣿⣿⣿⣿⣿⣿⣿⣿⣿⣿⣿⣿⣿⣿⣿⣿⣿⣿⣿⣿⣿⣿⣿⣿⡇</a:t>
            </a:r>
            <a:br/>
            <a:r>
              <a:t>⣿⣿⣿⣿⣿⣿⣿⣿⣿⣿⣿⣿⣿⣿⣿⣿⣿⣿⣿⣿⣿⣿⣿⣿⣿⣿⣿⣿⣿⣿⣿⣿⣿⣿⣿⣷⣆⠀⠀⠀⠀⠀⡀⠀⠀⠀⠀⠀⠀⠀⠀⠀⠀⠀⠀⠀⠀⠀⠀⢀⣾⣿⣿⣿⣿⣿⣿⣿⣿⣿⣿⣿⣿⣿⣿⣿⣿⣿⣿⣿⣿⣿⣿⣿⣿⣿⣿⣿⣿⣿⡇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⣿⣿⣿⣿⣿⣿⣿⣿⣿⣿⣿⣿⣿⣿⣿⣿⣿⣿⣿⣿⣿⣿⣿⣿⣿⣿⣿⣿⣿⣿⣿⣿⣿⣿⣿⣿⣿⣷⣦⣤⡀⠀⠁⠀⠀⠀⠀⠀⠀⠀⠀⠀⠀⠀⠀⠀⠀⠀⠐⠻⣿⣿⣿⣿⣿⣿⣿⣿⡿⠋⠉⠙⢻⣿⣿⣿⣿⣿⣿⣿⣿⣿⣿⣿⣿⣿⣿⣿⣿⣿⡇</a:t>
            </a:r>
            <a:br/>
            <a:r>
              <a:t>⣿⣿⣿⣿⣿⣿⣿⣿⣿⣿⣿⣿⣿⣿⣿⣿⣿⣿⣿⣿⣿⣿⣿⣿⣿⣿⣿⣿⣿⣿⣿⣿⣿⣿⣿⣿⣿⣿⣿⣿⣿⣤⠀⠀⠀⠀⠀⠀⠀⠀⠀⠀⠀⠀⠀⠀⠀⢀⠀⠀⠀⠀⠙⠻⣿⡿⠋⠉⠀⠀⠀⢠⣿⣿⣿⣿⣿⣿⣿⣿⣿⣿⣿⣿⣿⣿⣿⣿⣿⣿⡇</a:t>
            </a:r>
            <a:br/>
            <a:r>
              <a:t>⣿⣿⣿⣿⣿⣿⣿⣿⣿⣿⣿⣿⣿⣿⣿⣿⣿⣿⣿⣿⣿⣿⣿⣿⣿⣿⣿⣿⣿⣿⣿⣿⣿⣿⣿⣿⣿⣿⣿⣿⣿⣿⣷⣴⣶⡀⠀⠀⠀⠀⠀⠀⠀⠀⠀⠀⠀⣾⣷⣶⣦⣀⠀⠀⠀⠀⠀⠀⠀⠀⠀⣿⣿⣿⣿⣿⣿⣿⣿⣿⣿⣿⣿⣿⣿⣿⣿⣿⣿⣿⡇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⣿⣿⣿⣿⣿⣿⣿⣿⣿⣿⣿⣿⣿⣿⣿⣿⣿⣿⣿⣿⣿⣿⣿⣿⣿⣿⣿⣿⣿⣿⣿⣿⣿⣿⣿⣿⣿⣿⣿⣿⣿⣿⣿⣿⣿⣧⠀⠀⠀⠀⠀⠀⠀⠀⠀⠀⣼⣿⣿⣿⣿⡿⠋⠀⠀⠀⠀⠀⠀⢀⣴⣿⣿⣿⣿⣿⣿⣿⣿⣿⣿⣿⣿⣿⣿⣿⣿⣿⣿⣿⡇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⣿⣿⣿⣿⣿⣿⣿⣿⣿⣿⣿⣿⣿⣿⣿⣿⣿⣿⣿⣿⣿⣿⣿⣿⣿⣿⣿⣿⣿⣿⣿⣿⣿⣿⣿⣿⣿⣿⣿⣿⣿⣿⣿⣿⣿⣿⠀⠀⠀⠀⠀⠀⠀⠀⠀⣼⣿⣿⣿⣿⠟⠀⠀⠀⠀⠀⠀⣠⣾⣿⣿⣿⣿⣿⣿⣿⣿⣿⣿⣿⣿⣿⣿⣿⣿⣿⣿⣿⣿⣿⡇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⣿⣿⣿⣿⣿⣿⣿⣿⣿⣿⣿⣿⣿⣿⣿⣿⣿⣿⣿⣿⣿⣿⣿⣿⣿⣿⣿⣿⣿⣿⣿⣿⣿⣿⣿⣿⣿⣿⣿⣿⣿⣿⣿⣿⣿⣿⡄⠀⠀⠀⠀⠀⠀⠀⢼⣿⣿⣿⣿⠏⠀⠀⠀⠀⠀⢀⣾⣿⣿⣿⣿⣿⣿⣿⣿⣿⣿⣿⣿⣿⣿⣿⣿⣿⣿⣿⣿⣿⣿⣿⡇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⣿⣿⣿⣿⣿⣿⣿⣿⣿⣿⣿⣿⣿⣿⣿⣿⣿⣿⣿⣿⣿⣿⣿⣿⣿⣿⣿⣿⣿⣿⣿⣿⣿⣿⣿⣿⣿⣿⣿⣿⣿⣿⣿⣿⣿⣿⣿⣷⣀⣀⣠⣄⡀⠀⠀⠉⠻⠿⠋⠀⠀⠀⠀⠀⣴⣿⣿⣿⣿⣿⣿⣿⣿⣿⣿⣿⣿⣿⣿⣿⣿⣿⣿⣿⣿⣿⣿⣿⣿⣿⡇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⣿⣿⣿⣿⣿⣿⣿⣿⣿⣿⣿⣿⣿⣿⣿⣿⣿⣿⣿⣿⣿⣿⣿⣿⣿⣿⣿⣿⣿⣿⣿⣿⣿⣿⣿⣿⣿⣿⣿⣿⣿⣿⣿⣿⣿⣿⣿⣿⣿⣿⣿⣿⣿⣷⣦⣤⣄⠀⠀⠀⠀⠀⣠⣾⣿⣿⣿⣿⣿⣿⣿⣿⣿⣿⣿⣿⣿⣿⣿⣿⣿⣿⣿⣿⣿⣿⣿⣿⣿⣿⡇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⣿⣿⣿⣿⣿⣿⣿⣿⣿⣿⣿⣿⣿⣿⣿⣿⣿⣿⣿⣿⣿⣿⣿⣿⣿⣿⣿⣿⣿⣿⣿⣿⣿⣿⣿⣿⣿⣿⣿⣿⣿⣿⣿⣿⣿⣿⣿⣿⣿⣿⣿⣿⣿⣿⣿⣿⣿⣷⣶⣾⣿⣿⣿⣿⣿⣿⣿⣿⣿⣿⣿⣿⣿⣿⣿⣿⣿⣿⣿⣿⣿⣿⣿⣿⣿⣿⣿⣿⣿⣿⡇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⣿⣿⣿⣿⣿⣿⣿⣿⣿⣿⣿⣿⣿⣿⣿⣿⣿⣿⣿⣿⣿⣿⣿⣿⣿⣿⣿⣿⣿⣿⣿⡿⠉⠉⠉⠉⠙⢿⣿⣿⣿⣿⣿⣿⣿⣿⣿⣿⣿⣿⣿⣿⣿⣿⣿⣿⣿⣿⣿⣿⣿⣿⣿⣿⣿⣿⣿⣿⣿⣿⣿⣿⣿⣿⣿⣿⣿⣿⣿⣿⣿⣿⣿⣿⣿⣿⣿⣿⣿⣿⡇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⣿⣿⣿⣿⣿⣿⣿⣿⣿⣿⣿⣿⣿⣿⣿⣿⣿⣿⣿⣿⣿⣿⣿⣿⣿⣿⣿⣿⣿⣿⡏⠀⠀⠀⠀⠀⠀⠀⢻⣿⣿⣿⣿⠿⠿⠿⣿⣿⣿⣿⣿⣿⣿⣿⣿⣿⣿⣿⣿⣿⣿⣿⣿⣿⣿⣿⣿⣿⣿⣿⣿⣿⣿⣿⣿⣿⣿⣿⣿⣿⣿⣿⣿⣿⣿⣿⣿⣿⣿⣿⡇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⣿⣿⣿⣿⣿⣿⣿⣿⣿⣿⣿⣿⣿⣿⣿⣿⣿⣿⣿⣿⣿⣿⣿⣿⣿⣿⣿⣿⣿⣿⣇⠀⠀⠀⠀⠀⠀⠀⢀⡿⠿⠋⠁⠀⠀⠀⠀⢹⣿⣿⣿⣿⣿⣿⣿⣿⣿⣿⣿⣿⣿⣿⣿⣿⣿⣿⣿⣿⣿⣿⣿⣿⣿⣿⣿⣿⣿⣿⣿⣿⣿⣿⣿⣿⣿⣿⣿⣿⣿⣿⡇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⣿⣿⣿⣿⣿⣿⣿⣿⣿⣿⣿⣿⣿⣿⣿⣿⣿⣿⣿⣿⣿⣿⣿⣿⣿⣿⣿⣿⣿⣿⣧⠀⠀⠀⠀⠀⠀⠀⠀⠀⠀⠀⣀⣠⣤⣴⣶⣿⣿⣿⣿⣿⣿⣿⣿⣿⣿⣿⣿⣿⣿⣿⣿⣿⣿⣿⣿⣿⣿⣿⣿⣿⣿⣿⣿⣿⣿⣿⣿⣿⣿⣿⣿⣿⣿⣿⣿⣿⣿⣿⡇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⣿⣿⣿⣿⣿⣿⣿⣿⣿⣿⣿⣿⣿⣿⣿⣿⣿⣿⣿⣿⣿⣿⣿⣿⣿⣿⣿⣿⣿⣿⣿⣦⣀⡀⠀⠀⠀⠀⠀⠀⠀⠀⠈⢻⣿⣿⣿⣿⣿⣿⣿⣿⣿⣿⣿⣿⣿⣿⣿⣿⣿⣿⣿⣿⣿⣿⣿⣿⣿⣿⣿⣿⣿⣿⣿⣿⣿⣿⣿⣿⣿⣿⣿⣿⣿⣿⣿⣿⣿⣿⡇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⣿⣿⣿⣿⣿⣿⣿⣿⣿⣿⣿⣿⣿⣿⣿⣿⣿⣿⣿⣿⣿⣿⣿⣿⣿⣿⣿⣿⣿⣿⣿⣿⣿⣿⣧⠀⠀⠀⠀⠀⠀⠀⠀⠀⠙⢿⣿⣿⣿⣿⣿⣿⣿⣿⣿⣿⣿⣿⣿⣿⣿⢿⣿⣿⣿⣿⣿⣿⣿⣿⣿⣿⣿⣿⣿⣿⣿⣿⣿⣿⣿⣿⣿⣿⣿⣿⣿⣿⣿⣿⡇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⣿⣿⣿⣿⣿⣿⣿⣿⣿⣿⣿⣿⣿⣿⣿⣿⣿⣿⣿⣿⣿⣿⣿⣿⣿⣿⣿⣿⣿⣿⣿⣿⣿⣿⣿⠀⠀⠀⠀⠀⠀⠀⠀⠀⠀⠀⠉⠙⠛⠛⠿⠿⠿⠟⠛⠛⠛⠉⠉⠁⠀⠀⠀⠸⣿⣿⣿⣿⣿⣿⣿⣿⣿⣿⣿⣿⣿⣿⣿⣿⣿⣿⣿⣿⣿⣿⣿⣿⣿⣿⡇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⣿⣿⣿⣿⣿⣿⣿⣿⣿⣿⣿⣿⣿⣿⣿⣿⣿⣿⣿⣿⣿⣿⣿⣿⣿⣿⣿⣿⣿⣿⣿⣿⣿⣿⣿⣧⡄⠀⠀⠀⠀⠀⠀⠀⠀⠀⠀⠀⠀⠀⠀⠀⠀⠀⠀⠀⠀⠀⠀⠀⠀⠀⢀⣠⣿⣿⣿⣿⣿⣿⣿⣿⣿⣿⣿⣿⣿⣿⣿⣿⣿⣿⣿⣿⣿⣿⣿⣿⣿⣿⡇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⣿⣿⣿⣿⣿⣿⣿⣿⣿⣿⣿⣿⣿⣿⣿⣿⣿⣿⣿⣿⣿⣿⣿⣿⣿⣿⣿⣿⣿⣿⣿⣿⣿⣿⣿⣿⣿⣄⣀⠀⠀⢠⣶⠀⠀⠀⠀⠀⠀⠀⠀⠀⠀⠀⠀⠀⠀⠀⠀⠀⢀⣴⣿⣿⣿⣿⣿⣿⣿⣿⣿⣿⣿⣿⣿⣿⣿⣿⣿⣿⣿⣿⣿⣿⣿⣿⣿⣿⣿⣿⡇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⣿⣿⣿⣿⣿⣿⣿⣿⣿⣿⣿⣿⣿⣿⣿⣿⣿⣿⣿⣿⣿⣿⣿⣿⣿⣿⣿⣿⣿⣿⣿⣿⣿⣿⣿⣿⣿⣿⣿⣇⠀⠈⠻⣆⠀⠀⠀⠀⠀⠀⠀⠀⠀⠀⠀⠀⠀⠀⠀⠀⣾⣿⣿⣿⣿⣿⣿⣿⡿⠛⠛⢿⣿⣿⣿⣿⣿⣿⣿⣿⣿⣿⣿⣿⣿⣿⣿⣿⣿⣿⡇</a:t>
            </a:r>
            <a:br/>
            <a:r>
              <a:t>⣿⣿⣿⣿⣿⣿⣿⣿⣿⣿⣿⣿⣿⣿⣿⣿⣿⣿⣿⣿⣿⣿⣿⣿⣿⣿⣿⣿⣿⣿⣿⣿⣿⣿⣿⣿⣿⣿⣿⣿⣷⡀⠀⣠⣆⠀⠀⠀⠀⠀⠀⠀⠀⠀⠀⠀⠀⠀⠀⠸⠿⠿⠿⣿⣿⣿⠟⠉⠀⠀⠀⣼⣿⣿⣿⣿⣿⣿⣿⣿⣿⣿⣿⣿⣿⣿⣿⣿⣿⣿⡇</a:t>
            </a:r>
            <a:br/>
            <a:r>
              <a:t>⣿⣿⣿⣿⣿⣿⣿⣿⣿⣿⣿⣿⣿⣿⣿⣿⣿⣿⣿⣿⣿⣿⣿⣿⣿⣿⣿⣿⣿⣿⣿⣿⣿⣿⣿⣿⣿⣿⣿⣿⣿⣿⣿⣿⣿⡄⠀⠀⠀⠀⠀⠀⠀⠀⠀⠀⠀⠀⠀⠀⠀⠀⠀⠀⠀⠀⠀⠀⠀⠀⢸⣿⣿⣿⣿⣿⣿⣿⣿⣿⣿⣿⣿⣿⣿⣿⣿⣿⣿⣿⡇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⣿⣿⣿⣿⣿⣿⣿⣿⣿⣿⣿⣿⣿⣿⣿⣿⣿⣿⣿⣿⣿⣿⣿⣿⣿⣿⣿⣿⣿⣿⣿⣿⣿⣿⣿⣿⣿⣿⣿⣿⣿⣿⣿⣿⣿⡇⠀⠀⠀⠀⠀⠀⠀⠀⠀⠀⣠⣿⣿⣶⣶⠆⠀⠀⠀⠀⠀⠀⠀⠀⣠⣾⣿⣿⣿⣿⣿⣿⣿⣿⣿⣿⣿⣿⣿⣿⣿⣿⣿⣿⡇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⣿⣿⣿⣿⣿⣿⣿⣿⣿⣿⣿⣿⣿⣿⣿⣿⣿⣿⣿⣿⣿⣿⣿⣿⣿⣿⣿⣿⣿⣿⣿⣿⣿⣿⣿⣿⣿⣿⣿⣿⣿⣿⣿⣿⣿⡇⠀⠀⠀⠀⠀⠀⠀⠀⠀⣸⣿⣿⣿⡿⠃⠀⠀⠀⠀⠀⠀⣠⣾⣿⣿⣿⣿⣿⣿⣿⣿⣿⣿⣿⣿⣿⣿⣿⣿⣿⣿⣿⣿⣿⡇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⣿⣿⣿⣿⣿⣿⣿⣿⣿⣿⣿⣿⣿⣿⣿⣿⣿⣿⣿⣿⣿⣿⣿⣿⣿⣿⣿⣿⣿⣿⣿⣿⣿⣿⣿⣿⣿⣿⣿⣿⣿⣿⣿⣿⣿⣷⡀⠀⠀⠀⠀⠀⢀⣤⣾⣿⣿⣿⠟⠀⠀⠀⠀⠀⠀⢠⣾⣿⣿⣿⣿⣿⣿⣿⣿⣿⣿⣿⣿⣿⣿⣿⣿⣿⣿⣿⣿⣿⣿⣿⡇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⣿⣿⣿⣿⣿⣿⣿⣿⣿⣿⣿⣿⣿⣿⣿⣿⣿⣿⣿⣿⣿⣿⣿⣿⣿⣿⣿⣿⣿⣿⣿⣿⣿⣿⣿⣿⣿⣿⣿⣿⣿⣿⣿⣿⣿⣿⣿⣤⣀⣤⣤⣀⣸⣿⣿⣿⠿⠋⠀⠀⠀⠀⠀⢀⣴⣿⣿⣿⣿⣿⣿⣿⣿⣿⣿⣿⣿⣿⣿⣿⣿⣿⣿⣿⣿⣿⣿⣿⣿⣿⡇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⣿⣿⣿⣿⣿⣿⣿⣿⣿⣿⣿⣿⣿⣿⣿⣿⣿⣿⣿⣿⣿⣿⣿⣿⣿⣿⣿⣿⣿⣿⣿⣿⣿⣿⣿⣿⣿⣿⣿⣿⣿⣿⣿⣿⣿⣿⣿⣿⣿⣿⣿⣿⣿⣿⣿⣿⡟⠀⠀⠀⠀⠀⣠⣾⣿⣿⣿⣿⣿⣿⣿⣿⣿⣿⣿⣿⣿⣿⣿⣿⣿⣿⣿⣿⣿⣿⣿⣿⣿⣿⡇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⣿⣿⣿⣿⣿⣿⣿⣿⣿⣿⣿⣿⣿⣿⣿⣿⣿⣿⣿⣿⣿⣿⣿⣿⣿⣿⣿⣿⣿⣿⣿⣿⣿⣿⣿⣿⣿⣿⣿⣿⣿⣿⣿⣿⣿⣿⣿⣿⣿⣿⣿⣿⣿⣿⣿⣿⠀⠀⠀⢀⣠⣾⣿⣿⣿⣿⣿⣿⣿⣿⣿⣿⣿⣿⣿⣿⣿⣿⣿⣿⣿⣿⣿⣿⣿⣿⣿⣿⣿⣿⡇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⣿⣿⣿⣿⣿⣿⣿⣿⣿⣿⣿⣿⣿⣿⣿⣿⣿⣿⣿⣿⣿⣿⣿⣿⣿⣿⣿⣿⣿⣿⣿⣿⣿⣿⣿⣿⣿⣿⣿⣿⣿⣿⣿⣿⣿⣿⣿⣿⣿⣿⣿⣿⣿⣿⣿⣿⣷⣤⣶⣿⣿⣿⣿⣿⣿⣿⣿⣿⣿⣿⣿⣿⣿⣿⣿⣿⣿⣿⣿⣿⣿⣿⣿⣿⣿⣿⣿⣿⣿⣿⡇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⣿⣿⣿⣿⣿⣿⣿⣿⣿⣿⣿⣿⣿⣿⣿⣿⣿⣿⣿⣿⣿⣿⣿⣿⣿⣿⣿⣿⣿⣿⣿⣿⡿⠿⠿⠿⠿⣿⣿⣿⣿⣿⣿⣿⣿⣿⣿⣿⣿⣿⣿⣿⣿⣿⣿⣿⣿⣿⣿⣿⣿⣿⣿⣿⣿⣿⣿⣿⣿⣿⣿⣿⣿⣿⣿⣿⣿⣿⣿⣿⣿⣿⣿⣿⣿⣿⣿⣿⣿⣿⡇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⣿⣿⣿⣿⣿⣿⣿⣿⣿⣿⣿⣿⣿⣿⣿⣿⣿⣿⣿⣿⣿⣿⣿⣿⣿⣿⣿⣿⣿⣿⣿⠏⠀⠀⠀⠀⠀⠈⢻⣿⣿⣿⣿⣿⣿⣿⣿⣿⣿⣿⣿⣿⣿⣿⣿⣿⣿⣿⣿⣿⣿⣿⣿⣿⣿⣿⣿⣿⣿⣿⣿⣿⣿⣿⣿⣿⣿⣿⣿⣿⣿⣿⣿⣿⣿⣿⣿⣿⣿⣿⡇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⣿⣿⣿⣿⣿⣿⣿⣿⣿⣿⣿⣿⣿⣿⣿⣿⣿⣿⣿⣿⣿⣿⣿⣿⣿⣿⣿⣿⣿⣿⡏⠀⠀⠀⠀⠀⠀⠀⠈⢿⣿⣿⣿⣿⠿⠛⠿⢿⣿⣿⣿⣿⣿⣿⣿⣿⣿⣿⣿⣿⣿⣿⣿⣿⣿⣿⣿⣿⣿⣿⣿⣿⣿⣿⣿⣿⣿⣿⣿⣿⣿⣿⣿⣿⣿⣿⣿⣿⣿⣿⡇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⣿⣿⣿⣿⣿⣿⣿⣿⣿⣿⣿⣿⣿⣿⣿⣿⣿⣿⣿⣿⣿⣿⣿⣿⣿⣿⣿⣿⣿⣿⣿⠀⠀⠀⠀⠀⠀⠀⠐⠚⠋⠉⠀⠀⠀⠀⠀⠀⢿⣿⣿⣿⣿⣿⣿⣿⣿⣿⣿⣿⣿⣿⣿⣿⣿⣿⣿⣿⣿⣿⣿⣿⣿⣿⣿⣿⣿⣿⣿⣿⣿⣿⣿⣿⣿⣿⣿⣿⣿⣿⡇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⣿⣿⣿⣿⣿⣿⣿⣿⣿⣿⣿⣿⣿⣿⣿⣿⣿⣿⣿⣿⣿⣿⣿⣿⣿⣿⣿⣿⣿⣿⣿⡄⠀⠀⠀⠀⠀⠀⠀⠀⠀⠀⠠⣤⣤⣤⣤⣴⣿⣿⣿⣿⣿⣿⣿⣿⣿⣿⣿⣿⣿⣿⣿⣿⣿⣿⣿⣿⣿⣿⣿⣿⣿⣿⣿⣿⣿⣿⣿⣿⣿⣿⣿⣿⣿⣿⣿⣿⣿⣿⡇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⣿⣿⣿⣿⣿⣿⣿⣿⣿⣿⣿⣿⣿⣿⣿⣿⣿⣿⣿⣿⣿⣿⣿⣿⣿⣿⣿⣿⣿⣿⣿⣿⣶⣤⡄⠀⠀⠀⠀⠀⠀⠀⠀⠈⢿⣿⣿⣿⣿⣿⣿⣿⣿⣿⣿⣿⣿⣿⣿⣿⣿⣿⣿⣿⣿⣿⣿⣿⣿⣿⣿⣿⣿⣿⣿⣿⣿⣿⣿⣿⣿⣿⣿⣿⣿⣿⣿⣿⣿⣿⡇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⣿⣿⣿⣿⣿⣿⣿⣿⣿⣿⣿⣿⣿⣿⣿⣿⣿⣿⣿⣿⣿⣿⣿⣿⣿⣿⣿⣿⣿⣿⣿⣿⣿⣿⣿⠀⠀⠀⠀⠀⠀⠀⠀⠀⠀⠙⢿⣿⣿⣿⣿⣿⣿⣿⣿⣿⣿⣿⣿⣿⣿⣿⣿⣿⣿⣿⣿⣿⣿⣿⣿⣿⣿⣿⣿⣿⣿⣿⣿⣿⣿⣿⣿⣿⣿⣿⣿⣿⣿⣿⡇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⣿⣿⣿⣿⣿⣿⣿⣿⣿⣿⣿⣿⣿⣿⣿⣿⣿⣿⣿⣿⣿⣿⣿⣿⣿⣿⣿⣿⣿⣿⣿⣿⣿⣿⣿⡄⠀⠀⠀⠀⠀⠀⠀⠀⠀⠀⠀⠀⠉⠛⠛⠿⠿⠿⠿⠿⠿⠿⠿⠿⠿⠿⠿⢿⣿⣿⣿⣿⣿⣿⣿⣿⣿⣿⣿⣿⣿⣿⣿⣿⣿⣿⣿⣿⣿⣿⣿⣿⣿⣿⡇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⣿⣿⣿⣿⣿⣿⣿⣿⣿⣿⣿⣿⣿⣿⣿⣿⣿⣿⣿⣿⣿⣿⣿⣿⣿⣿⣿⣿⣿⣿⣿⣿⣿⣿⣿⣿⣿⣧⣄⠀⠀⢴⣿⠀⠀⠀⠀⠀⠀⠀⠀⠀⠀⠀⠀⠀⠀⠀⠀⠀⠀⠀⠀⣰⣿⣿⣿⣿⣿⣿⣿⣿⣿⣿⣿⣿⣿⣿⣿⣿⣿⣿⣿⣿⣿⣿⣿⣿⣿⣿⡇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⣿⣿⣿⣿⣿⣿⣿⣿⣿⣿⣿⣿⣿⣿⣿⣿⣿⣿⣿⣿⣿⣿⣿⣿⣿⣿⣿⣿⣿⣿⣿⣿⣿⣿⣿⣿⣿⣿⣿⣆⠀⠈⠻⢧⠀⠀⠀⠀⠀⠀⠀⠀⠀⠀⠀⠀⠀⠀⠀⠀⠀⢠⣾⣿⣿⣿⣿⣿⣿⣿⣿⣿⣿⣿⣿⣿⣿⣿⣿⣿⣿⣿⣿⣿⣿⣿⣿⣿⣿⣿⡇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⣿⣿⣿⣿⣿⣿⣿⣿⣿⣿⣿⣿⣿⣿⣿⣿⣿⣿⣿⣿⣿⣿⣿⣿⣿⣿⣿⣿⣿⣿⣿⣿⣿⣿⣿⣿⣿⣿⣿⣿⣧⣀⣠⣾⣧⠀⠀⠀⠀⠀⠀⠀⠀⠀⠀⠀⠀⠀⠀⠀⣴⣿⣿⣿⣿⣿⠿⠋⠁⠀⣿⣿⣿⣿⣿⣿⣿⣿⣿⣿⣿⣿⣿⣿⣿⣿⣿⣿⣿⣿⡇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⣿⣿⣿⣿⣿⣿⣿⣿⣿⣿⣿⣿⣿⣿⣿⣿⣿⣿⣿⣿⣿⣿⣿⣿⣿⣿⣿⣿⣿⣿⣿⣿⣿⣿⣿⣿⣿⣿⣿⣿⣿⣿⣿⣿⣿⡇⠀⠀⠀⠀⠀⠀⠀⠀⠀⠀⠀⠀⠀⠀⠀⠉⠉⠙⠛⠁⠀⠀⠀⠀⠻⣿⣿⣿⣿⣿⣿⣿⣿⣿⣿⣿⣿⣿⣿⣿⣿⣿⣿⣿⡇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⣿⣿⣿⣿⣿⣿⣿⣿⣿⣿⣿⣿⣿⣿⣿⣿⣿⣿⣿⣿⣿⣿⣿⣿⣿⣿⣿⣿⣿⣿⣿⣿⣿⣿⣿⣿⣿⣿⣿⣿⣿⣿⣿⣿⣿⡇⠀⠀⠀⠀⠀⠀⠀⠀⠀⠀⢀⣴⣦⣤⣄⠀⠀⠀⠀⠀⠀⠀⠀⠀⠀⣽⣿⣿⣿⣿⣿⣿⣿⣿⣿⣿⣿⣿⣿⣿⣿⣿⣿⣿⡇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⣿⣿⣿⣿⣿⣿⣿⣿⣿⣿⣿⣿⣿⣿⣿⣿⣿⣿⣿⣿⣿⣿⣿⣿⣿⣿⣿⣿⣿⣿⣿⣿⣿⣿⣿⣿⣿⣿⣿⣿⣿⣿⣿⣿⣿⡇⠀⠀⠀⠀⠀⠀⠀⠀⠀⣴⣿⣿⣿⡟⠁⠀⠀⠀⠀⠀⠀⣀⣠⣴⣾⣿⣿⣿⣿⣿⣿⣿⣿⣿⣿⣿⣿⣿⣿⣿⣿⣿⣿⣿⡇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⣿⣿⣿⣿⣿⣿⣿⣿⣿⣿⣿⣿⣿⣿⣿⣿⣿⣿⣿⣿⣿⣿⣿⣿⣿⣿⣿⣿⣿⣿⣿⣿⣿⣿⣿⣿⣿⣿⣿⣿⣿⣿⣿⣿⣿⣷⡀⠀⠀⠀⠀⠀⢀⣠⣾⣿⣿⣿⠏⠀⠀⠀⠀⠀⠀⣠⣾⣿⣿⣿⣿⣿⣿⣿⣿⣿⣿⣿⣿⣿⣿⣿⣿⣿⣿⣿⣿⣿⣿⣿⡇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⣿⣿⣿⣿⣿⣿⣿⣿⣿⣿⣿⣿⣿⣿⣿⣿⣿⣿⣿⣿⣿⣿⣿⣿⣿⣿⣿⣿⣿⣿⣿⣿⣿⣿⣿⣿⣿⣿⣿⣿⣿⣿⣿⣿⣿⣿⣷⣤⣤⣤⣴⣶⣿⣿⣿⣿⡛⠁⠀⠀⠀⠀⠀⢀⣴⣿⣿⣿⣿⣿⣿⣿⣿⣿⣿⣿⣿⣿⣿⣿⣿⣿⣿⣿⣿⣿⣿⣿⣿⣿⡇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⣿⣿⣿⣿⣿⣿⣿⣿⣿⣿⣿⣿⣿⣿⣿⣿⣿⣿⣿⣿⣿⣿⣿⣿⣿⣿⣿⣿⣿⣿⣿⣿⣿⣿⣿⣿⣿⣿⣿⣿⣿⣿⣿⣿⣿⣿⣿⣿⣿⣿⣿⣿⣿⣿⣿⣿⠏⠀⠀⠀⠀⢀⣴⣿⣿⣿⣿⣿⣿⣿⣿⣿⣿⣿⣿⣿⣿⣿⣿⣿⣿⣿⣿⣿⣿⣿⣿⣿⣿⣿⡇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⣿⣿⣿⣿⣿⣿⣿⣿⣿⣿⣿⣿⣿⣿⣿⣿⣿⣿⣿⣿⣿⣿⣿⣿⣿⣿⣿⣿⣿⣿⣿⣿⣿⣿⣿⣿⣿⣿⣿⣿⣿⣿⣿⣿⣿⣿⣿⣿⣿⣿⣿⣿⣿⣿⣿⡟⠀⠀⠀⢀⣤⣿⣿⣿⣿⣿⣿⣿⣿⣿⣿⣿⣿⣿⣿⣿⣿⣿⣿⣿⣿⣿⣿⣿⣿⣿⣿⣿⣿⣿⡇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⣿⣿⣿⣿⣿⣿⣿⣿⣿⣿⣿⣿⣿⣿⣿⣿⣿⣿⣿⣿⣿⣿⣿⣿⣿⣿⣿⣿⣿⣿⣿⣿⣿⣿⣿⣿⣿⣿⣿⣿⣿⣿⣿⣿⣿⣿⣿⣿⣿⣿⣿⣿⣿⣿⣿⣿⣶⣴⣾⣿⣿⣿⣿⣿⣿⣿⣿⣿⣿⣿⣿⣿⣿⣿⣿⣿⣿⣿⣿⣿⣿⣿⣿⣿⣿⣿⣿⣿⣿⣿⡇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⣿⣿⣿⣿⣿⣿⣿⣿⣿⣿⣿⣿⣿⣿⣿⣿⣿⣿⣿⣿⣿⣿⣿⣿⣿⣿⣿⣿⣿⣿⣿⣿⠋⠀⠀⠀⠀⠀⠉⠻⣿⣿⣿⣿⣿⣿⣿⣿⣿⣿⣿⣿⣿⣿⣿⣿⣿⣿⣿⣿⣿⣿⣿⣿⣿⣿⣿⣿⣿⣿⣿⣿⣿⣿⣿⣿⣿⣿⣿⣿⣿⣿⣿⣿⣿⣿⣿⣿⣿⣿⡇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⣿⣿⣿⣿⣿⣿⣿⣿⣿⣿⣿⣿⣿⣿⣿⣿⣿⣿⣿⣿⣿⣿⣿⣿⣿⣿⣿⣿⣿⣿⣿⡇⠀⠀⠀⠀⠀⠀⠀⢀⣼⠿⠿⠿⠿⢿⣿⡿⠛⠛⢿⣿⣿⣿⣿⣿⣿⣿⣿⣿⣿⣿⣿⣿⣿⣿⣿⣿⣿⣿⣿⣿⣿⣿⣿⣿⣿⣿⣿⣿⣿⣿⣿⣿⣿⣿⣿⣿⣿⣿⡇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⣿⣿⣿⣿⣿⣿⣿⣿⣿⣿⣿⣿⣿⣿⣿⣿⣿⣿⣿⣿⣿⣿⣿⣿⣿⣿⣿⣿⣿⣿⣿⣧⠀⠀⠀⠀⠀⠀⠀⠀⠀⠀⠀⠀⠀⠀⠉⠁⠀⠀⣀⣿⣿⣿⣿⣿⣿⣿⣿⣿⣿⣿⣿⣿⣿⣿⣿⣿⣿⣿⣿⣿⣿⣿⣿⣿⣿⣿⣿⣿⣿⣿⣿⣿⣿⣿⣿⣿⣿⣿⡇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⣿⣿⣿⣿⣿⣿⣿⣿⣿⣿⣿⣿⣿⣿⣿⣿⣿⣿⣿⣿⣿⣿⣿⣿⣿⣿⣿⣿⣿⣿⣿⣿⣷⣄⡀⠀⠀⠀⠀⠀⠀⠀⠀⠀⢲⣤⣤⣄⣠⣾⣿⣿⣿⣿⣿⣿⣿⣿⣿⣿⣿⣿⣿⣿⣿⣿⣿⣿⣿⣿⣿⣿⣿⣿⣿⣿⣿⣿⣿⣿⣿⣿⣿⣿⣿⣿⣿⣿⣿⣿⡇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⣿⣿⣿⣿⣿⣿⣿⣿⣿⣿⣿⣿⣿⣿⣿⣿⣿⣿⣿⣿⣿⣿⣿⣿⣿⣿⣿⣿⣿⣿⣿⣿⣿⣿⣿⡇⠀⠀⠀⠀⠀⠀⠀⠀⠀⠀⠈⠛⠛⢿⣿⣿⣿⣿⣿⣿⣿⣿⣿⣿⣿⣿⣿⣿⣿⣿⣿⣿⣿⣿⣿⣿⣿⣿⣿⣿⣿⣿⣿⣿⣿⣿⣿⣿⣿⣿⣿⣿⣿⣿⡇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⣿⣿⣿⣿⣿⣿⣿⣿⣿⣿⣿⣿⣿⣿⣿⣿⣿⣿⣿⣿⣿⣿⣿⣿⣿⣿⣿⣿⣿⣿⣿⣿⣿⣿⣿⣷⠀⠀⠀⠀⠀⠀⠀⠀⠀⠀⠀⠀⠀⠀⠈⠙⠛⠿⠿⠿⣿⣿⡿⣿⣿⣿⣿⣿⣿⣿⣿⣿⣿⣿⣿⣿⣿⣿⣿⣿⣿⣿⣿⣿⣿⣿⣿⣿⣿⣿⣿⣿⣿⣿⡇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⣿⣿⣿⣿⣿⣿⣿⣿⣿⣿⣿⣿⣿⣿⣿⣿⣿⣿⣿⣿⣿⣿⣿⣿⣿⣿⣿⣿⣿⣿⣿⣿⣿⣿⣿⣿⣧⠀⠀⠀⠀⠀⣠⠀⠀⠀⠀⠀⠀⠀⠀⠀⠀⠀⠀⠀⠀⠀⠀⠀⠈⠙⠻⠿⢿⣿⣿⣿⣿⣿⣿⣿⣿⣿⣿⣿⣿⣿⣿⣿⣿⣿⣿⣿⣿⣿⣿⣿⣿⣿⡇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⣿⣿⣿⣿⣿⣿⣿⣿⣿⣿⣿⣿⣿⣿⣿⣿⣿⣿⣿⣿⣿⣿⣿⣿⣿⣿⣿⣿⣿⣿⣿⣿⣿⣿⣿⣿⣿⣿⣶⣦⡀⠀⠈⠀⠀⠀⠀⠀⠀⠀⠀⠀⠀⠀⠀⠀⠀⠀⠀⠀⠀⠀⠀⠀⠀⣿⣿⣿⣿⣿⣿⣿⣿⣿⣿⣿⣿⣿⣿⣿⣿⣿⣿⣿⣿⣿⣿⣿⣿⣿⡇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⣿⣿⣿⣿⣿⣿⣿⣿⣿⣿⣿⣿⣿⣿⣿⣿⣿⣿⣿⣿⣿⣿⣿⣿⣿⣿⣿⣿⣿⣿⣿⣿⣿⣿⣿⣿⣿⣿⣿⣿⣷⣄⠀⠀⠀⠀⠀⠀⠀⠀⠀⠀⠀⠀⠀⠀⠀⠀⠀⠀⠀⠀⠀⠀⣰⣿⣿⣿⣿⣿⣿⣿⣿⣿⣿⣿⣿⣿⣿⣿⣿⣿⣿⣿⣿⣿⣿⣿⣿⣿⡇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⣿⣿⣿⣿⣿⣿⣿⣿⣿⣿⣿⣿⣿⣿⣿⣿⣿⣿⣿⣿⣿⣿⣿⣿⣿⣿⣿⣿⣿⣿⣿⣿⣿⣿⣿⣿⣿⣿⣿⣿⣿⣿⣷⣶⣧⠀⠀⠀⠀⠀⠀⠀⠀⠀⠀⠀⠀⠀⠀⠀⠀⠀⠀⣰⣿⣿⣿⡿⠿⠟⢻⣿⣿⣿⣿⣿⣿⣿⣿⣿⣿⣿⣿⣿⣿⣿⣿⣿⣿⣿⡇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⣿⣿⣿⣿⣿⣿⣿⣿⣿⣿⣿⣿⣿⣿⣿⣿⣿⣿⣿⣿⣿⣿⣿⣿⣿⣿⣿⣿⣿⣿⣿⣿⣿⣿⣿⣿⣿⣿⣿⣿⣿⣿⣿⣿⣿⣇⠀⠀⠀⠀⠀⠀⠀⠀⠀⠀⠀⠀⠀⠀⠀⠀⠘⠿⠋⠁⠀⠀⠀⣰⣿⣿⣿⣿⣿⣿⣿⣿⣿⣿⣿⣿⣿⣿⣿⣿⣿⣿⣿⣿⡇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⣿⣿⣿⣿⣿⣿⣿⣿⣿⣿⣿⣿⣿⣿⣿⣿⣿⣿⣿⣿⣿⣿⣿⣿⣿⣿⣿⣿⣿⣿⣿⣿⣿⣿⣿⣿⣿⣿⣿⣿⣿⣿⣿⣿⣿⠁⠀⠀⠀⠀⠀⠀⠀⠀⠀⠀⠀⠀⠀⣠⣄⠀⠀⠀⠀⠀⠀⠀⠀⠻⣿⣿⣿⣿⣿⣿⣿⣿⣿⣿⣿⣿⣿⣿⣿⣿⣿⣿⣿⣿⡇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⣿⣿⣿⣿⣿⣿⣿⣿⣿⣿⣿⣿⣿⣿⣿⣿⣿⣿⣿⣿⣿⣿⣿⣿⣿⣿⣿⣿⣿⣿⣿⣿⣿⣿⣿⣿⣿⣿⣿⣿⣿⣿⣿⣿⣿⠀⠀⠀⠀⠀⠀⠀⠀⠀⠀⢀⣀⣴⣿⡿⠁⠀⠀⠀⠀⠀⠀⠀⢀⣼⣿⣿⣿⣿⣿⣿⣿⣿⣿⣿⣿⣿⣿⣿⣿⣿⣿⣿⣿⣿⡇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⣿⣿⣿⣿⣿⣿⣿⣿⣿⣿⣿⣿⣿⣿⣿⣿⣿⣿⣿⣿⣿⣿⣿⣿⣿⣿⣿⣿⣿⣿⣿⣿⣿⣿⣿⣿⣿⣿⣿⣿⣿⣿⣿⣿⣿⣦⡀⠀⠀⠀⠀⠀⢀⣤⣶⣿⣿⡿⠋⠀⠀⠀⠀⠀⢀⣤⣴⣾⣿⣿⣿⣿⣿⣿⣿⣿⣿⣿⣿⣿⣿⣿⣿⣿⣿⣿⣿⣿⣿⣿⡇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⣿⣿⣿⣿⣿⣿⣿⣿⣿⣿⣿⣿⣿⣿⣿⣿⣿⣿⣿⣿⣿⣿⣿⣿⣿⣿⣿⣿⣿⣿⣿⣿⣿⣿⣿⣿⣿⣿⣿⣿⣿⣿⣿⣿⣿⣿⣷⣀⣀⣠⣴⣾⣿⣿⣿⣿⡟⠀⠀⠀⠀⠀⠀⢠⣾⣿⣿⣿⣿⣿⣿⣿⣿⣿⣿⣿⣿⣿⣿⣿⣿⣿⣿⣿⣿⣿⣿⣿⣿⣿⡇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⣿⣿⣿⣿⣿⣿⣿⣿⣿⣿⣿⣿⣿⣿⣿⣿⣿⣿⣿⣿⣿⣿⣿⣿⣿⣿⣿⣿⣿⣿⣿⣿⣿⣿⣿⣿⣿⣿⣿⣿⣿⣿⣿⣿⣿⣿⣿⣿⣿⣿⣿⣿⣿⣿⣿⡟⠀⠀⠀⠀⠀⢀⣴⣿⣿⣿⣿⣿⣿⣿⣿⣿⣿⣿⣿⣿⣿⣿⣿⣿⣿⣿⣿⣿⣿⣿⣿⣿⣿⣿⡇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⣿⣿⣿⣿⣿⣿⣿⣿⣿⣿⣿⣿⣿⣿⣿⣿⣿⣿⣿⣿⣿⣿⣿⣿⣿⣿⣿⣿⣿⣿⣿⣿⣿⣿⣿⣿⣿⣿⣿⣿⣿⣿⣿⣿⣿⣿⣿⣿⣿⣿⣿⣿⣿⣿⣿⣤⣤⣶⣾⣿⣿⣿⣿⣿⣿⣿⣿⣿⣿⣿⣿⣿⣿⣿⣿⣿⣿⣿⣿⣿⣿⣿⣿⣿⣿⣿⣿⣿⣿⣿⡇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⣿⣿⣿⣿⣿⣿⣿⣿⣿⣿⣿⣿⣿⣿⣿⣿⣿⣿⣿⣿⣿⣿⣿⣿⣿⣿⣿⣿⣿⣿⣿⣿⣿⡿⠛⠛⠿⠿⠿⣿⣿⣿⣿⣿⣿⣿⣿⣿⣿⣿⣿⣿⣿⣿⣿⣿⣿⣿⣿⣿⣿⣿⣿⣿⣿⣿⣿⣿⣿⣿⣿⣿⣿⣿⣿⣿⣿⣿⣿⣿⣿⣿⣿⣿⣿⣿⣿⣿⣿⣿⡇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⣿⣿⣿⣿⣿⣿⣿⣿⣿⣿⣿⣿⣿⣿⣿⣿⣿⣿⣿⣿⣿⣿⣿⣿⣿⣿⣿⣿⣿⣿⣿⣿⠋⠀⠀⠀⠀⠀⠀⠈⠻⣿⣿⣿⣿⣿⣿⣿⣿⣿⣿⣿⣿⣿⣿⣿⣿⣿⣿⣿⣿⣿⣿⣿⣿⣿⣿⣿⣿⣿⣿⣿⣿⣿⣿⣿⣿⣿⣿⣿⣿⣿⣿⣿⣿⣿⣿⣿⣿⣿⡇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⣿⣿⣿⣿⣿⣿⣿⣿⣿⣿⣿⣿⣿⣿⣿⣿⣿⣿⣿⣿⣿⣿⣿⣿⣿⣿⣿⣿⣿⣿⣿⣯⠀⠀⠀⠀⠀⠀⠀⠀⠀⢻⣿⣿⣿⣿⣿⣿⣿⣿⣿⣿⣿⣿⣿⣿⣿⣿⣿⣿⣿⣿⣿⣿⣿⣿⣿⣿⣿⣿⣿⣿⣿⣿⣿⣿⣿⣿⣿⣿⣿⣿⣿⣿⣿⣿⣿⣿⣿⣿⡇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⣿⣿⣿⣿⣿⣿⣿⣿⣿⣿⣿⣿⣿⣿⣿⣿⣿⣿⣿⣿⣿⣿⣿⣿⣿⣿⣿⣿⣿⣿⣿⣿⠀⠀⠀⠀⠀⠀⠀⠀⠰⠞⠛⠛⠛⠻⣿⣿⣿⡿⠛⠿⣿⣿⣿⣿⣿⣿⣿⣿⣿⣿⣿⣿⣿⣿⣿⣿⣿⣿⣿⣿⣿⣿⣿⣿⣿⣿⣿⣿⣿⣿⣿⣿⣿⣿⣿⣿⣿⣿⡇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⣿⣿⣿⣿⣿⣿⣿⣿⣿⣿⣿⣿⣿⣿⣿⣿⣿⣿⣿⣿⣿⣿⣿⣿⣿⣿⣿⣿⣿⣿⣿⣿⣄⠀⠀⠀⠀⠀⠀⠀⠀⠀⠀⠀⠀⠀⠈⠙⠉⠀⠀⠀⢈⣿⣿⣿⣿⣿⣿⣿⣿⣿⣿⣿⣿⣿⣿⣿⣿⣿⣿⣿⣿⣿⣿⣿⣿⣿⣿⣿⣿⣿⣿⣿⣿⣿⣿⣿⣿⣿⡇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⣿⣿⣿⣿⣿⣿⣿⣿⣿⣿⣿⣿⣿⣿⣿⣿⣿⣿⣿⣿⣿⣿⣿⣿⣿⣿⣿⣿⣿⣿⣿⣿⣿⣷⣄⠀⠀⠀⠀⠀⠀⠀⠀⠀⠐⢶⣤⣤⣀⣠⣾⣿⣿⣿⣿⣿⣿⣿⣿⣿⣿⣿⣿⣿⣿⣿⣿⣿⣿⣿⣿⣿⣿⣿⣿⣿⣿⣿⣿⣿⣿⣿⣿⣿⣿⣿⣿⣿⣿⣿⡇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⣿⣿⣿⣿⣿⣿⣿⣿⣿⣿⣿⣿⣿⣿⣿⣿⣿⣿⣿⣿⣿⣿⣿⣿⣿⣿⣿⣿⣿⣿⣿⣿⣿⣿⣿⡇⠀⠀⠀⠀⠀⠀⠀⠀⠀⠈⢿⣿⣿⣿⣿⣿⣿⣿⣿⣿⣿⣿⣿⣿⣿⣿⣿⣿⣿⣿⣿⣿⣿⣿⣿⣿⣿⣿⣿⣿⣿⣿⣿⣿⣿⣿⣿⣿⣿⣿⣿⣿⣿⣿⡇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⣿⣿⣿⣿⣿⣿⣿⣿⣿⣿⣿⣿⣿⣿⣿⣿⣿⣿⣿⣿⣿⣿⣿⣿⣿⣿⣿⣿⣿⣿⣿⣿⣿⣿⣿⣧⠀⠀⠀⠀⠀⠀⠀⠀⠀⠀⠀⠙⠛⠻⢿⣿⣿⣿⣿⣿⣿⣿⣿⣿⣿⣿⣿⣿⣿⣿⣿⣿⣿⣿⣿⣿⣿⣿⣿⣿⣿⣿⣿⣿⣿⣿⣿⣿⣿⣿⣿⣿⣿⣿⡇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⣿⣿⣿⣿⣿⣿⣿⣿⣿⣿⣿⣿⣿⣿⣿⣿⣿⣿⣿⣿⣿⣿⣿⣿⣿⣿⣿⣿⣿⣿⣿⣿⣿⣿⣿⣿⡀⠀⠀⠀⠀⠀⠀⠀⠀⠀⠀⠀⠀⠀⠀⠈⠉⠛⠛⠛⠻⠿⠿⠟⠛⠻⢿⣿⣿⣿⣿⣿⣿⣿⣿⣿⣿⣿⣿⣿⣿⣿⣿⣿⣿⣿⣿⣿⣿⣿⣿⣿⣿⣿⡇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⣿⣿⣿⣿⣿⣿⣿⣿⣿⣿⣿⣿⣿⣿⣿⣿⣿⣿⣿⣿⣿⣿⣿⣿⣿⣿⣿⣿⣿⣿⣿⣿⣿⣿⣿⣿⣧⡀⠀⠀⠀⠀⠀⠀⠀⠀⠀⠀⠀⠀⠀⠀⠀⠀⠀⠀⠀⠀⠀⠀⠀⠀⠀⠹⢿⣿⣿⣿⣿⣿⣿⣿⣿⣿⣿⣿⣿⣿⣿⣿⣿⣿⣿⣿⣿⣿⣿⣿⣿⣿⡇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⣿⣿⣿⣿⣿⣿⣿⣿⣿⣿⣿⣿⣿⣿⣿⣿⣿⣿⣿⣿⣿⣿⣿⣿⣿⣿⣿⣿⣿⣿⣿⣿⣿⣿⣿⣿⣿⣿⣷⣶⣶⣄⡀⠀⠀⠀⠀⠀⠀⠀⠀⠀⠀⠀⠀⠀⠀⠀⠀⠀⠀⠀⠀⠀⠀⢹⣿⣿⣿⣿⣿⣿⣿⣿⣿⣿⣿⣿⣿⣿⣿⣿⣿⣿⣿⣿⣿⣿⣿⣿⡇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⣿⣿⣿⣿⣿⣿⣿⣿⣿⣿⣿⣿⣿⣿⣿⣿⣿⣿⣿⣿⣿⣿⣿⣿⣿⣿⣿⣿⣿⣿⣿⣿⣿⣿⣿⣿⣿⣿⣿⣿⣿⣿⣿⣦⠀⠀⠀⠀⠀⠀⠀⠀⠀⠀⠀⠀⠀⠀⠀⠀⠀⠀⠀⠀⢠⣾⣿⣿⣿⣿⣿⣿⣿⣿⣿⣿⣿⣿⣿⣿⣿⣿⣿⣿⣿⣿⣿⣿⣿⣿⡇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⣿⣿⣿⣿⣿⣿⣿⣿⣿⣿⣿⣿⣿⣿⣿⣿⣿⣿⣿⣿⣿⣿⣿⣿⣿⣿⣿⣿⣿⣿⣿⣿⣿⣿⣿⣿⣿⣿⣿⣿⣿⣿⣿⣿⣇⠀⠀⠀⠀⠀⠀⠀⠀⠀⠀⠀⠀⠀⠀⠀⠀⠀⠀⢠⣿⣿⡿⠛⠛⠛⠻⣿⣿⣿⣿⣿⣿⣿⣿⣿⣿⣿⣿⣿⣿⣿⣿⣿⣿⣿⡇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⣿⣿⣿⣿⣿⣿⣿⣿⣿⣿⣿⣿⣿⣿⣿⣿⣿⣿⣿⣿⣿⣿⣿⣿⣿⣿⣿⣿⣿⣿⣿⣿⣿⣿⣿⣿⣿⣿⣿⣿⣿⣿⣿⣿⣿⡄⠀⠀⠀⠀⠀⠀⠀⠀⠀⠀⠀⠀⠀⠀⠀⠀⢠⡿⠋⠁⠀⠀⠀⠀⢀⣿⣿⣿⣿⣿⣿⣿⣿⣿⣿⣿⣿⣿⣿⣿⣿⣿⣿⣿⡇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⣿⣿⣿⣿⣿⣿⣿⣿⣿⣿⣿⣿⣿⣿⣿⣿⣿⣿⣿⣿⣿⣿⣿⣿⣿⣿⣿⣿⣿⣿⣿⣿⣿⣿⣿⣿⣿⣿⣿⣿⣿⣿⣿⣿⣿⠁⠀⠀⠀⠀⠀⠀⠀⠀⠀⠀⠀⠀⠀⠀⠀⠀⠀⠀⠀⠀⠀⠀⠀⣴⣾⣿⣿⣿⣿⣿⣿⣿⣿⣿⣿⣿⣿⣿⣿⣿⣿⣿⣿⣿⡇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⣿⣿⣿⣿⣿⣿⣿⣿⣿⣿⣿⣿⣿⣿⣿⣿⣿⣿⣿⣿⣿⣿⣿⣿⣿⣿⣿⣿⣿⣿⣿⣿⣿⣿⣿⣿⣿⣿⣿⣿⣿⣿⣿⣿⣿⠀⠀⠀⠀⠀⠀⠀⠀⠀⠀⠀⢀⣠⣴⡾⠂⠀⠀⠀⠀⠀⠀⠀⣸⣿⣿⣿⣿⣿⣿⣿⣿⣿⣿⣿⣿⣿⣿⣿⣿⣿⣿⣿⣿⣿⡇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⣿⣿⣿⣿⣿⣿⣿⣿⣿⣿⣿⣿⣿⣿⣿⣿⣿⣿⣿⣿⣿⣿⣿⣿⣿⣿⣿⣿⣿⣿⣿⣿⣿⣿⣿⣿⣿⣿⣿⣿⣿⣿⣿⣿⣿⣄⠀⠀⠀⠀⠀⠀⢀⣠⣤⣶⣿⡿⠏⠀⠀⠀⠀⠀⠀⣀⣤⣾⣿⣿⣿⣿⣿⣿⣿⣿⣿⣿⣿⣿⣿⣿⣿⣿⣿⣿⣿⣿⣿⣿⡇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⣿⣿⣿⣿⣿⣿⣿⣿⣿⣿⣿⣿⣿⣿⣿⣿⣿⣿⣿⣿⣿⣿⣿⣿⣿⣿⣿⣿⣿⣿⣿⣿⣿⣿⣿⣿⣿⣿⣿⣿⣿⣿⣿⣿⣿⣿⣄⣀⣀⣠⣴⣾⣿⣿⣿⣿⠟⠀⠀⠀⠀⠀⠀⣠⣿⣿⣿⣿⣿⣿⣿⣿⣿⣿⣿⣿⣿⣿⣿⣿⣿⣿⣿⣿⣿⣿⣿⣿⣿⣿⡇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⣿⣿⣿⣿⣿⣿⣿⣿⣿⣿⣿⣿⣿⣿⣿⣿⣿⣿⣿⣿⣿⣿⣿⣿⣿⣿⣿⣿⣿⣿⣿⣿⣿⣿⣿⣿⣿⣿⣿⣿⣿⣿⣿⣿⣿⣿⣿⣿⣿⣿⣿⣿⣿⣿⣿⠃⠀⠀⠀⠀⠀⣠⣾⣿⣿⣿⣿⣿⣿⣿⣿⣿⣿⣿⣿⣿⣿⣿⣿⣿⣿⣿⣿⣿⣿⣿⣿⣿⣿⣿⡇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⣿⣿⣿⣿⣿⣿⣿⣿⣿⣿⣿⣿⣿⣿⣿⣿⣿⣿⣿⣿⣿⣿⣿⣿⣿⣿⣿⣿⣿⣿⣿⣿⣿⣿⣿⣿⣿⣿⣿⣿⣿⣿⣿⣿⣿⣿⣿⣿⣿⣿⣿⣿⣿⣿⠇⠀⠀⠀⠀⣠⣾⣿⣿⣿⣿⣿⣿⣿⣿⣿⣿⣿⣿⣿⣿⣿⣿⣿⣿⣿⣿⣿⣿⣿⣿⣿⣿⣿⣿⣿⡇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⣿⣿⣿⣿⣿⣿⣿⣿⣿⣿⣿⣿⣿⣿⣿⣿⣿⣿⣿⣿⣿⣿⣿⣿⣿⣿⣿⣿⣿⣿⣿⣿⣿⣿⣿⣿⣿⣿⣿⣿⣿⣿⣿⣿⣿⣿⣿⣿⣿⣿⣿⣿⣿⣿⣄⣀⣤⣴⣿⣿⣿⣿⣿⣿⣿⣿⣿⣿⣿⣿⣿⣿⣿⣿⣿⣿⣿⣿⣿⣿⣿⣿⣿⣿⣿⣿⣿⣿⣿⣿⡇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⣿⣿⣿⣿⣿⣿⣿⣿⣿⣿⣿⣿⣿⣿⣿⣿⣿⣿⣿⣿⣿⣿⣿⣿⣿⣿⣿⣿⣿⣿⣿⣿⣿⣿⠿⠻⢿⡿⣿⣿⣿⣿⣿⣿⣿⣿⣿⣿⣿⣿⣿⣿⣿⣿⣿⣿⣿⣿⣿⣿⣿⣿⣿⣿⣿⣿⣿⣿⣿⣿⣿⣿⣿⣿⣿⣿⣿⣿⣿⣿⣿⣿⣿⣿⣿⣿⣿⣿⣿⣿⡇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⣿⣿⣿⣿⣿⣿⣿⣿⣿⣿⣿⣿⣿⣿⣿⣿⣿⣿⣿⣿⣿⣿⣿⣿⣿⣿⣿⣿⣿⣿⣿⣿⠏⠁⠀⠀⠀⠀⠀⠉⢻⣿⣿⣿⣿⣿⣿⣿⣿⣿⣿⣿⣿⣿⣿⣿⣿⣿⣿⣿⣿⣿⣿⣿⣿⣿⣿⣿⣿⣿⣿⣿⣿⣿⣿⣿⣿⣿⣿⣿⣿⣿⣿⣿⣿⣿⣿⣿⣿⣿⡇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⣿⣿⣿⣿⣿⣿⣿⣿⣿⣿⣿⣿⣿⣿⣿⣿⣿⣿⣿⣿⣿⣿⣿⣿⣿⣿⣿⣿⣿⣿⣿⣿⠀⠀⠀⠀⠀⠀⠀⠀⢠⣤⣿⣿⣿⣿⣿⣿⣿⣿⣿⣿⣿⣿⣿⣿⣿⣿⣿⣿⣿⣿⣿⣿⣿⣿⣿⣿⣿⣿⣿⣿⣿⣿⣿⣿⣿⣿⣿⣿⣿⣿⣿⣿⣿⣿⣿⣿⣿⣿⡇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⣿⣿⣿⣿⣿⣿⣿⣿⣿⣿⣿⣿⣿⣿⣿⣿⣿⣿⣿⣿⣿⣿⣿⣿⣿⣿⣿⣿⣿⣿⣿⣿⣇⠀⠀⠀⠀⠀⠀⠀⠀⠀⠈⠉⠙⢿⣿⣿⣿⣿⣿⣿⣿⣿⣿⣿⣿⣿⣿⣿⣿⣿⣿⣿⣿⣿⣿⣿⣿⣿⣿⣿⣿⣿⣿⣿⣿⣿⣿⣿⣿⣿⣿⣿⣿⣿⣿⣿⣿⣿⡇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⣿⣿⣿⣿⣿⣿⣿⣿⣿⣿⣿⣿⣿⣿⣿⣿⣿⣿⣿⣿⣿⣿⣿⣿⣿⣿⣿⣿⣿⣿⣿⣿⣿⣷⣄⠀⠀⠀⠀⠀⠀⠀⠀⠀⠀⠀⠻⠿⠛⠉⠉⢿⣿⣿⣿⣿⣿⣿⣿⣿⣿⣿⣿⣿⣿⣿⣿⣿⣿⣿⣿⣿⣿⣿⣿⣿⣿⣿⣿⣿⣿⣿⣿⣿⣿⣿⣿⣿⣿⣿⡇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⣿⣿⣿⣿⣿⣿⣿⣿⣿⣿⣿⣿⣿⣿⣿⣿⣿⣿⣿⣿⣿⣿⣿⣿⣿⣿⣿⣿⣿⣿⣿⣿⣿⣿⣿⠀⠀⠀⠀⠀⠀⠀⠀⠀⠀⠀⠀⢀⣀⠀⢀⣾⣿⣿⣿⣿⣿⣿⣿⣿⣿⣿⣿⣿⣿⣿⣿⣿⣿⣿⣿⣿⣿⣿⣿⣿⣿⣿⣿⣿⣿⣿⣿⣿⣿⣿⣿⣿⣿⣿⡇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⣿⣿⣿⣿⣿⣿⣿⣿⣿⣿⣿⣿⣿⣿⣿⣿⣿⣿⣿⣿⣿⣿⣿⣿⣿⣿⣿⣿⣿⣿⣿⣿⣿⣿⣿⡇⠀⠀⠀⠀⠀⠀⠀⠀⠀⠀⠘⣿⣿⣷⣿⣿⣿⣿⣿⣿⣿⣿⣿⣿⣿⣿⣿⣿⣿⣿⣿⣿⣿⣿⣿⣿⣿⣿⣿⣿⣿⣿⣿⣿⣿⣿⣿⣿⣿⣿⣿⣿⣿⣿⡇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⣿⣿⣿⣿⣿⣿⣿⣿⣿⣿⣿⣿⣿⣿⣿⣿⣿⣿⣿⣿⣿⣿⣿⣿⣿⣿⣿⣿⣿⣿⣿⣿⣿⣿⣿⣷⠀⠀⠀⠀⠀⠀⠀⠀⠀⠀⠀⠀⠉⠙⠻⢿⣿⣿⣿⣿⠿⠿⠿⠿⠿⠿⠿⣿⣿⣿⣿⣿⣿⣿⣿⣿⣿⣿⣿⣿⣿⣿⣿⣿⣿⣿⣿⣿⣿⣿⣿⣿⣿⣿⡇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⣿⣿⣿⣿⣿⣿⣿⣿⣿⣿⣿⣿⣿⣿⣿⣿⣿⣿⣿⣿⣿⣿⣿⣿⣿⣿⣿⣿⣿⣿⣿⣿⣿⣿⣿⣿⣿⣦⣄⣀⣠⣴⡀⠀⠀⠀⠀⠀⠀⠀⠀⠀⠀⠀⠀⠀⠀⠀⠀⠀⠀⠀⠀⠀⠀⢸⣿⣿⣿⣿⣿⣿⣿⣿⣿⣿⣿⣿⣿⣿⣿⣿⣿⣿⣿⣿⣿⣿⣿⣿⡇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⣿⣿⣿⣿⣿⣿⣿⣿⣿⣿⣿⣿⣿⣿⣿⣿⣿⣿⣿⣿⣿⣿⣿⣿⣿⣿⣿⣿⣿⣿⣿⣿⣿⣿⣿⣿⣿⣿⣿⣿⣿⣿⣧⠀⠀⠀⠀⠀⠀⠀⠀⠀⠀⠀⠀⠀⠀⠀⠀⠀⠀⠀⠀⠀⣠⣾⣿⣿⣿⣿⣿⣿⣿⣿⣿⣿⣿⣿⣿⣿⣿⣿⣿⣿⣿⣿⣿⣿⣿⣿⡇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⣿⣿⣿⣿⣿⣿⣿⣿⣿⣿⣿⣿⣿⣿⣿⣿⣿⣿⣿⣿⣿⣿⣿⣿⣿⣿⣿⣿⣿⣿⣿⣿⣿⣿⣿⣿⣿⣿⣿⣿⣿⣿⣿⣿⡄⠀⠀⠀⠀⠀⠀⠀⠀⠀⠀⠀⠀⠀⠀⠀⠀⣰⣿⣿⣿⣿⣿⣿⠿⠛⠁⠀⣿⣿⣿⣿⣿⣿⣿⣿⣿⣿⣿⣿⣿⣿⣿⣿⣿⣿⡇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⣿⣿⣿⣿⣿⣿⣿⣿⣿⣿⣿⣿⣿⣿⣿⣿⣿⣿⣿⣿⣿⣿⣿⣿⣿⣿⣿⣿⣿⣿⣿⣿⣿⣿⣿⣿⣿⣿⣿⣿⣿⣿⣿⣿⡇⠀⠀⠀⠀⠀⠀⠀⠀⠀⠀⠀⠀⠀⠀⠀⣰⣿⣿⡿⠟⠋⠉⠀⠀⠀⠀⣸⣿⣿⣿⣿⣿⣿⣿⣿⣿⣿⣿⣿⣿⣿⣿⣿⣿⣿⡇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⣿⣿⣿⣿⣿⣿⣿⣿⣿⣿⣿⣿⣿⣿⣿⣿⣿⣿⣿⣿⣿⣿⣿⣿⣿⣿⣿⣿⣿⣿⣿⣿⣿⣿⣿⣿⣿⣿⣿⣿⣿⣿⣿⣿⠀⠀⠀⠀⠀⠀⠀⠀⠀⠀⠀⠀⠀⠀⠀⣰⣿⠿⠋⠁⠀⠀⠀⠀⠀⠀⢠⣿⣿⣿⣿⣿⣿⣿⣿⣿⣿⣿⣿⣿⣿⣿⣿⣿⣿⣿⡇</a:t>
            </a:r>
            <a:br/>
            <a:r>
              <a:t>⣿⣿⣿⣿⣿⣿⣿⣿⣿⣿⣿⣿⣿⣿⣿⣿⣿⣿⣿⣿⣿⣿⣿⣿⣿⣿⣿⣿⣿⣿⣿⣿⣿⣿⣿⣿⣿⣿⣿⣿⣿⣿⣿⣏⠀⠀⠀⠀⠀⠀⠀⠀⠀⠀⠀⠀⠀⠀⠈⠙⠁⠀⠀⠀⠀⠀⠀⠀⣀⣴⣿⣿⣿⣿⣿⣿⣿⣿⣿⣿⣿⣿⣿⣿⣿⣿⣿⣿⣿⣿⡇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⣿⣿⣿⣿⣿⣿⣿⣿⣿⣿⣿⣿⣿⣿⣿⣿⣿⣿⣿⣿⣿⣿⣿⣿⣿⣿⣿⣿⣿⣿⣿⣿⣿⣿⣿⣿⣿⣿⣿⣿⣿⣿⣿⣿⣷⠀⠀⠀⠀⠀⢀⣀⣠⣤⣶⡄⠀⠀⠀⠀⠀⠀⠀⠀⠀⣀⣤⣶⣿⣿⣿⣿⣿⣿⣿⣿⣿⣿⣿⣿⣿⣿⣿⣿⣿⣿⣿⣿⣿⣿⡇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⣿⣿⣿⣿⣿⣿⣿⣿⣿⣿⣿⣿⣿⣿⣿⣿⣿⣿⣿⣿⣿⣿⣿⣿⣿⣿⣿⣿⣿⣿⣿⣿⣿⣿⣿⣿⣿⣿⣿⣿⣿⣿⣿⣿⣿⣦⣤⣶⣶⣿⣿⣿⣿⣿⣿⠟⠀⠀⠀⠀⠀⠀⣠⣶⣿⣿⣿⣿⣿⣿⣿⣿⣿⣿⣿⣿⣿⣿⣿⣿⣿⣿⣿⣿⣿⣿⣿⣿⣿⣿⡇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⣿⣿⣿⣿⣿⣿⣿⣿⣿⣿⣿⣿⣿⣿⣿⣿⣿⣿⣿⣿⣿⣿⣿⣿⣿⣿⣿⣿⣿⣿⣿⣿⣿⣿⣿⣿⣿⣿⣿⣿⣿⣿⣿⣿⣿⣿⣿⣿⣿⣿⣿⣿⣿⡿⠃⠀⠀⠀⠀⣀⣴⣿⣿⣿⣿⣿⣿⣿⣿⣿⣿⣿⣿⣿⣿⣿⣿⣿⣿⣿⣿⣿⣿⣿⣿⣿⣿⣿⣿⣿⡇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⣿⣿⣿⣿⣿⣿⣿⣿⣿⣿⣿⣿⣿⣿⣿⣿⣿⣿⣿⣿⣿⣿⣿⣿⣿⣿⣿⣿⣿⣿⣿⣿⣿⣿⣿⣿⣿⣿⣿⣿⣿⣿⣿⣿⣿⣿⣿⣿⣿⣿⣿⣿⣿⠁⠀⠀⢀⣤⣾⣿⣿⣿⣿⣿⣿⣿⣿⣿⣿⣿⣿⣿⣿⣿⣿⣿⣿⣿⣿⣿⣿⣿⣿⣿⣿⣿⣿⣿⣿⣿⡇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⣿⣿⣿⣿⣿⣿⣿⣿⣿⣿⣿⣿⣿⣿⣿⣿⣿⣿⣿⣿⣿⣿⣿⣿⣿⣿⣿⣿⣿⣿⣿⣿⣿⣿⣿⣿⣿⣿⣿⣿⣿⣿⣿⣿⣿⣿⣿⣿⣿⣿⣿⣿⣷⣤⣴⣾⣿⣿⣿⣿⣿⣿⣿⣿⣿⣿⣿⣿⣿⣿⣿⣿⣿⣿⣿⣿⣿⣿⣿⣿⣿⣿⣿⣿⣿⣿⣿⣿⣿⣿⡇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⠀⠀⠀⠀⠀⠀⠀⠀⠀⠀⠀⠀⠀⠀⠀⠀⠀⠀⠀⠀⠀⠀⠀⠀⠀⠀⠀⠀⠀⠀⠀⠀⠀⠀⠀⠀⠀⠀⠀⠀⠀⠀⠀⠀⠀⠀⠀⠀⠀⠀⠀⠀⠀⠀⠀⠀⠀⠀⣽⣿⣿⣿⣿⣿⣿⣿⣿⣿⣿⣿⣿⣿⣿⣿⣿⣿⣿⣿⣿⣿⣿⣿⣿⣿⣿⣿⣿⣿⣿⣿⡇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⠀⠀⠀⠀⠀⠀⠀⠀⠀⠀⠀⠀⠀⠀⠀⠀⠀⠀⠀⠀⠀⠀⠀⠀⠀⠀⠀⠀⠀⠀⠀⠀⠀⠀⠀⠀⠀⠀⠀⠀⠀⠀⠀⠀⠀⠀⠀⠀⠀⠀⠀⠀⠀⠀⠀⠀⢸⣄⠀⢻⣿⣿⣿⣿⣿⣿⣿⣿⣿⣿⣿⣿⣿⣿⣿⣿⣿⣿⣿⣿⣿⣿⣿⣿⣿⣿⣿⣿⣿⣿⡇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⠀⠀⠀⠀⠀⠀⠀⠀⠀⠀⠀⠀⠀⠀⠀⠀⠀⠀⠀⠀⠀⠀⠀⠀⠀⠀⠀⠀⠀⠀⠀⠀⠀⠀⠀⠀⠀⠀⠀⠀⠀⠀⠀⠀⠀⠀⠀⠀⠀⠀⠀⠀⠀⠀⠀⠀⠈⣿⣦⢨⣿⣿⣿⣿⣿⣿⣿⣿⣿⣿⣿⣿⣿⣿⣿⣿⣿⣿⣿⣿⣿⣿⣿⣿⣿⣿⣿⣿⣿⣿⡇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⠀⠀⠀⠀⠀⠀⠀⠀⠀⠀⠀⠀⠀⠀⠀⠀⠀⠀⠀⠀⠀⠀⠀⠀⠀⠀⠀⠀⠀⠀⠀⠀⠀⠀⠀⠀⠀⠀⠀⠀⠀⠀⠀⠀⠀⠀⠀⠀⠀⠀⠀⠀⠀⠀⢀⣀⠀⢀⣹⣿⣿⣿⣿⣿⣿⣿⣿⣿⣿⣿⣿⣿⣿⣿⣿⣿⣿⣿⣿⣿⣿⣿⣿⣿⣿⣿⣿⣿⣿⣿⡇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⠀⠀⠀⠀⠀⠀⠀⠀⠀⠀⠀⠀⠀⠀⠀⠀⠀⠀⠀⠀⠀⠀⠀⠀⠀⠀⠀⠀⠀⠀⠀⠀⠀⠀⠀⠀⠀⠀⠀⠀⠀⠀⠀⠀⠀⠀⠀⠀⠀⠀⠀⠀⠀⠀⠈⠻⠄⡘⣿⣿⣿⣿⣿⣿⣿⣿⣿⣿⣿⣿⣿⣿⣿⣿⣿⣿⣿⣿⣿⣿⣿⣿⣿⣿⣿⣿⣿⣿⣿⣿⡇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⠀⠀⠀⠀⠀⠀⠀⠀⠀⠀⠀⠀⠀⠀⠀⠀⠀⠀⠀⠀⠀⠀⠀⠀⠀⠀⠀⠀⠀⠀⠀⠀⠀⠀⠀⠀⠀⠀⠀⠀⠀⠀⠀⠀⠀⠀⠀⠀⠀⠀⠀⠀⠀⠀⠀⠀⠀⠀⠀⠙⠻⣿⣿⣿⣿⣿⣿⣿⣿⣿⣿⣿⣿⣿⣿⣿⣿⣿⣿⣿⣿⣿⣿⣿⣿⣿⣿⣿⣿⣿⡇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⠀⠀⠀⠀⠀⠀⠀⠀⠀⠀⠀⠀⠀⠀⠀⠀⠀⠀⠀⠀⠀⠀⠀⠀⠀⠀⠀⠀⠀⠀⠀⠀⠀⠀⠀⠀⠀⠀⠀⠀⠀⠀⠀⠀⠀⠀⠀⠀⠀⠀⠀⠀⠀⠀⠀⠀⠀⠀⠀⠀⠀⠀⠙⢿⣿⣿⣿⣿⣿⣿⣿⣿⣿⣿⣿⣿⣿⣿⣿⣿⣿⣿⣿⣿⣿⣿⣿⣿⣿⣿⡇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⠀⠀⠀⠀⠀⠀⠀⠀⠀⠀⠀⠀⠀⠀⠀⠀⠀⠀⠀⠀⠀⠀⠀⠀⠀⠀⠀⠀⠀⠀⠀⠀⠀⠀⠀⠀⠀⠀⠀⠀⠀⠀⠀⠀⠀⠀⠀⠀⠀⠀⠀⠀⠀⠀⠀⠀⠀⠀⠀⠀⠀⠀⠀⠀⠙⢿⣿⣿⣿⣿⣿⣿⣿⣿⣿⣿⣿⣿⣿⣿⣿⣿⣿⣿⣿⣿⣿⣿⣿⣿⡇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⠀⠀⠀⠀⠀⠀⠀⠀⠀⠀⠀⠀⠀⠀⠀⠀⠀⠀⠀⠀⠀⠀⠀⠀⠀⠀⠀⠀⠀⠀⠀⠀⠀⠀⠀⠀⠀⠀⠀⠀⠀⠀⠀⠀⠀⠀⠀⠀⠀⠀⠀⠀⠀⠀⠀⠀⠀⠀⠀⠀⠀⠀⠀⠀⠀⠀⠻⣿⣿⣿⣿⣿⣿⣿⣿⣿⣿⣿⣿⣿⣿⣿⣿⣿⣿⣿⣿⣿⣿⣿⡇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⠀⠀⠀⠀⠀⠀⠀⠀⠀⠀⠀⠀⠀⠀⠀⠀⠀⠀⠀⠀⠀⠀⠀⠀⠀⠀⠀⠀⠀⠀⠀⠀⠀⠀⠀⠀⠀⠀⠀⠀⠀⠀⠀⠀⠀⠀⠀⠀⠀⠀⠀⠀⠀⠀⠀⠀⠀⠀⠀⠀⠀⠀⠀⠀⠀⠀⠀⠙⣿⣿⣿⣿⣿⣿⣿⣿⣿⣿⣿⣿⣿⣿⣿⣿⣿⣿⣿⣿⣿⣿⡇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⠀⠀⠀⠀⠀⠀⠀⠀⠀⠀⠀⠀⠀⠀⠀⠀⠀⠀⠀⠀⠀⠀⠀⠀⠀⠀⠀⠀⠀⠀⠀⠀⠀⠀⠀⠀⠀⠀⠀⠀⠀⠀⠀⠀⠀⠀⠀⠀⠀⠀⠀⠀⠀⠀⠀⠀⠀⠀⠀⠀⠀⠀⠀⠀⠀⠀⠀⠀⠀⠘⣿⣿⣿⣿⣿⣿⣿⣿⣿⣿⣿⣿⣿⣿⣿⣿⣿⣿⣿⣿⡇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⠀⠀⠀⠀⠀⠀⠀⠀⠀⠀⠀⠀⠀⠀⠀⠀⠀⠀⠀⠀⠀⠀⠀⠀⠀⠀⠀⠀⠀⠀⠀⠀⠀⠀⠀⠀⠀⠀⠀⠀⠀⠀⠀⠀⠀⠀⠀⠀⠀⠀⠀⠀⠀⠀⠀⠀⠀⠀⠀⠀⠀⠀⠀⠀⠀⠀⠀⠀⠀⠀⢻⣿⣿⣿⣿⣿⣿⣿⣿⣿⣿⣿⣿⣿⣿⣿⣿⣿⣿⣿⡇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⠀⠀⠀⠀⠀⠀⠀⠀⠀⠀⠀⠀⠀⠀⠀⠀⠀⠀⠀⠀⠀⠀⠀⠀⠀⠀⠀⠀⠀⠀⠀⠀⠀⠀⠀⠀⠀⠀⠀⠀⠀⠀⠀⠀⠀⠀⠀⠀⠀⠀⠀⠀⠀⠀⠀⠀⠀⠀⠀⠀⠀⠀⠀⠀⠀⠀⠀⠀⠀⠀⠈⠙⠻⢿⣿⣿⣿⣿⣿⣿⣿⣿⣿⣿⣿⣿⣿⣿⣿⣿⡇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⠀⠀⠀⠀⠀⠀⠀⠀⠀⠀⠀⠀⠀⠀⠀⠀⠀⠀⠀⠀⠀⠀⠀⠀⠀⠀⠀⠀⠀⠀⠀⠀⠀⠀⠀⠀⠀⠀⠀⠀⠀⠀⠀⠀⠀⠀⠀⠀⠀⠀⠀⠀⠀⠀⠀⠀⠀⠀⠀⠀⠀⠀⠀⠀⠀⠀⠀⠀⠀⠀⠀⠀⠀⠀⠈⠙⢿⣿⣿⣿⣿⣿⣿⣿⣿⣿⣿⣿⣿⣿⡇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⠀⠀⠀⠀⠀⠀⠀⠀⠀⠀⠀⠀⠀⠀⠀⠀⠀⠀⠀⠀⠀⠀⠀⠀⠀⠀⠀⠀⠀⠀⠀⠀⠀⠀⠀⠀⠀⠀⠀⠀⠀⠀⠀⠀⠀⠀⠀⠀⠀⠀⠀⠀⠀⠀⠀⠀⠀⠀⠀⠀⠀⠀⠀⠀⠀⠀⠀⠀⠀⠀⠀⠀⠀⠀⠀⠀⠀⠈⠻⣿⣿⣿⣿⣿⣿⣿⣿⣿⣿⣿⡇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⠀⠀⠀⠀⠀⠀⠀⠀⠀⠀⠀⠀⠀⠀⠀⠀⠀⠀⠀⠀⠀⠀⠀⠀⠀⠀⠀⠀⠀⠀⠀⠀⠀⠀⠀⠀⠀⠀⠀⠀⠀⠀⠀⠀⠀⠀⠀⠀⠀⠀⠀⣀⣠⣤⣶⣶⣶⣶⣶⣶⣶⣶⣤⣤⣀⠀⠀⠀⠀⠀⠀⠀⠀⠀⠀⠀⠀⠀⠀⠀⠀⠀⠀⠀⠀⠀⠀⠀⠀⠀⠀</a:t>
            </a:r>
            <a:br/>
            <a:r>
              <a:t>⠀⠀⠀⠀⠀⠀⠀⠀⠀⠀⠀⠀⠀⠀⠀⠀⠀⠀⠀⠀⠀⠀⠀⠀⠀⠀⠀⠀⠀⠀⢀⣀⡀⣀⣀⣀⣀⣀⣀⠀⠀⠀⠀⠀⠀⠀⠀⠀⢀⣴⣿⣿⣿⣿⣿⣿⣿⣿⣿⣿⣿⣿⣿⣿⣿⣿⣦⣄⠀⠀⠀⠀⠀⠀⠀⠀⠀⠀⠀⠀⠀⠀⠀⠀⠀⠀⠀⠀⠀⠀⠀</a:t>
            </a:r>
            <a:br/>
            <a:r>
              <a:t>⠀⠀⠀⠀⠀⠀⠀⠀⠀⠀⠀⠀⠀⠀⠀⠀⠀⠀⠀⠀⠀⠀⠀⠀⠀⠀⠀⠀⢀⣼⣿⣿⣿⣿⣿⣿⣿⣿⡿⠀⠀⠀⠀⠀⠀⠀⠀⣴⣿⣿⣿⣿⣿⣿⣿⣿⣿⣿⣿⣿⣿⣿⣿⣿⣿⣿⣿⣿⣷⣦⡀⠀⠀⠀⠀⠀⠀⠀⠀⠀⠀⠀⠀⠀⠀⠀⠀⠀⠀⠀⠀</a:t>
            </a:r>
            <a:br/>
            <a:r>
              <a:t>⠀⠀⠀⠀⠀⠀⠀⠀⠀⠀⠀⠀⠀⠀⠀⠀⠀⠀⠀⠀⠀⠀⠀⠀⠀⠀⠀⠀⠘⢿⣿⣿⣿⣿⣿⣿⣿⣿⡇⠀⠀⠀⠀⠀⠀⢀⣾⣿⣿⣿⣿⣿⣿⣿⣿⣿⣿⣿⣿⣿⣿⣿⣿⣿⣿⣿⣿⣿⣿⣿⣿⣷⣦⣀⠀⠀⠀⠀⠀⠀⠀⠀⠀⠀⠀⠀⠀⠀⠀⠀⠀</a:t>
            </a:r>
            <a:br/>
            <a:r>
              <a:t>⠀⠀⠀⠀⠀⠀⠀⠀⠀⠀⠀⠀⠀⠀⠀⠀⠀⠀⠀⠀⠀⠀⠀⠀⠀⠀⠀⠀⢤⣄⣙⣻⣿⣿⣿⣿⣿⣿⣷⣤⣴⣶⣶⣶⣿⣿⣿⣿⣿⣿⣿⣿⣿⣿⣿⣿⣿⣿⣿⣿⣿⣿⣿⡏⠀⠀⠀⠈⠙⠻⢿⣿⣿⣿⣿⣶⣤⡀⠀⠀⠀⠀⠀⠀⠀⠀⠀⠀⠀⠀⠀</a:t>
            </a:r>
            <a:br/>
            <a:r>
              <a:t>⠀⠀⠀⠀⠀⠀⠀⠀⠀⠀⠀⠀⠀⠀⠀⠀⠀⠀⠀⠀⠀⠀⠀⠀⠀⠀⠀⠀⢺⣿⣿⣿⣿⣿⣿⣿⣿⣿⣿⣿⣿⣿⣿⣿⣿⣿⣿⣿⣿⣿⣿⣿⣿⣿⣿⣿⣿⣿⣿⣿⣿⣿⣿⡇⠀⠀⠀⠀⠀⠀⠀⠈⠉⠉⠉⠉⠉⠁⠀⠀⠀⠀⠀⠀⠀⠀⠀⠀⠀⠀⠀</a:t>
            </a:r>
            <a:br/>
            <a:r>
              <a:t>⠀⠀⠀⠀⠀⠀⠀⠀⠀⠀⠀⠀⠀⠀⠀⠀⠀⠀⠀⠀⠀⠀⠀⠀⠀⠀⠀⠀⠉⠻⡿⣿⣿⣿⣿⣿⣿⣿⣿⣿⣿⣿⣿⣿⣿⣿⣿⣿⣿⣿⣿⣿⣿⣿⣿⣿⣿⣿⣿⣿⣿⣿⣿⡇⠀⠀⠀⠀⠀⠀⠀⠀⠀⠀⠀⠀⠀⠀⠀⠀⠀⠀⠀⠀⠀⠀⠀⠀⠀⠀⠀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⠀⠀⠀⠀⠀⠀⠀⠀⠀⠀⠀⠀⠀⠀⠀⠀⠀⠀⠀⠀⠀⠀⠀⠀⠀⠀⠀⠀⠀⠀⠀⠀⠻⢿⣿⣿⣿⣿⣿⣿⣿⣿⣿⣿⣿⣿⣿⣿⣿⣿⣿⣿⣿⣿⣿⣿⣿⣿⣿⣿⣿⣿⣿⣿⣿⣶⣶⣤⣄⣀⡀⠀⠀⠀⠀⠀⠀⠀⠀⠀⠀⠀⠀⠀⠀⠀⠀⠀⠀⠀⠀</a:t>
            </a:r>
            <a:br/>
            <a:r>
              <a:t>⠀⠀⠀⠀⠀⠀⠀⠀⠀⠀⠀⠀⠀⠀⠀⠀⠀⠀⠀⠀⠀⠀⠀⠀⠀⠀⠀⠀⠀⠀⠀⠀⠀⠀⠈⠉⠙⠻⢿⣿⣿⣿⣿⣿⣿⣿⣿⣿⣿⣿⣿⣿⣿⣿⣿⣿⣿⣿⣿⣿⣿⣿⣿⣿⣿⣿⣿⣿⣿⣿⣿⣿⣷⣶⣤⣄⡀⠀⠀⠀⠀⠀⠀⠀⠀⠀⠀⠀⠀⠀⠀</a:t>
            </a:r>
            <a:br/>
            <a:r>
              <a:t>⠀⠀⠀⠀⠀⠀⠀⠀⠀⠀⠀⠀⠀⠀⠀⠀⠀⠀⠀⠀⠀⠀⠀⠀⠀⠀⠀⠀⠀⠀⠀⠀⠀⠀⠀⠀⠀⠀⠀⠉⠙⠻⣿⣿⣿⣿⣿⣿⣿⣿⣿⣿⣿⣿⣿⣿⣿⣿⣿⣿⣿⣿⣿⣿⣿⣿⣿⣿⣿⣿⣿⣿⣿⣿⣿⣿⣿⣷⣤⠀⠀⠀⠀⠀⠀⠀⠀⠀⠀⠀⠀</a:t>
            </a:r>
            <a:br/>
            <a:r>
              <a:t>⠀⠀⠀⠀⠀⠀⠀⠀⠀⠀⠀⠀⠀⠀⠀⠀⠀⠀⠀⠀⠀⠀⠀⠀⠀⠀⠀⠀⠀⠀⠀⠀⠀⠀⠀⠀⠀⠀⠀⠀⠀⠀⠁⠉⠈⢙⣿⣿⣿⣿⣿⣿⣿⣿⣿⣿⣿⣿⣿⣿⣿⣿⣿⣿⣿⣿⣿⣿⣿⣿⣿⣿⣿⣿⣿⣿⣿⣿⣿⠷⠀⠀⠀⠀⠀⠀⠀⠀⠀⠀⠀</a:t>
            </a:r>
            <a:br/>
            <a:r>
              <a:t>⠀⠀⠀⠀⠀⠀⠀⠀⠀⠀⠀⠀⠀⠀⠀⠀⠀⠀⠀⠀⠀⠀⠀⠀⠀⠀⠀⠀⠀⠀⠀⠀⠀⠀⠀⠀⠀⠀⠀⠀⠀⠀⠀⠀⠀⠛⢿⣿⣿⣿⣿⣿⣿⣿⣿⣿⣿⣿⣿⣿⣿⣿⣿⣿⣿⣿⣿⣿⣿⣿⣿⣿⣿⣿⣿⣿⣿⣿⡟⠀⠀⠀⠀⠀⠀⠀⠀⠀⠀⠀⠀</a:t>
            </a:r>
            <a:br/>
            <a:r>
              <a:t>⠀⠀⠀⠀⠀⠀⠀⠀⠀⠀⠀⠀⠀⠀⠀⠀⠀⠀⠀⠀⠀⠀⠀⠀⠀⠀⠀⠀⠀⠀⠀⠀⠀⠀⠀⠀⠀⠀⠀⠀⠀⢀⢀⣴⣶⣶⣮⡻⣿⣿⣿⣿⣿⣿⣿⣿⣿⣿⣿⣿⣿⣿⣿⣿⣿⣿⣿⣿⣿⣿⣿⣿⣿⣿⣿⣿⣿⣿⣿⣷⣶⣤⣀⡀⠀⠀⠀⠀⠀⠀⠀</a:t>
            </a:r>
            <a:br/>
            <a:r>
              <a:t>⠀⠀⠀⠀⠀⠀⠀⠀⠀⠀⠀⠀⠀⠀⠀⠀⠀⠀⠀⠀⠀⠀⠀⠀⠀⠀⠀⠀⠀⠀⠀⠀⠀⠀⠀⠀⠀⠀⠀⠀⣠⣼⣿⣿⣿⣿⣿⣿⡌⠉⠁⠠⣿⣿⣿⣿⣿⣿⣿⣿⣿⣿⣿⣿⣿⣿⣿⣿⣿⣿⣿⣿⣿⣿⣿⣿⣿⣿⣿⣿⣷⣤⣉⠉⠁⠂⠀⠀⠀⠀⠀</a:t>
            </a:r>
            <a:br/>
            <a:r>
              <a:t>⠀⠀⠀⠀⠀⠀⠀⠀⠀⠀⠀⠀⠀⠀⠀⠀⠀⠀⠀⠀⠀⠀⠀⠀⠀⠀⠀⠀⠀⠀⠀⠀⠀⠀⠀⠀⠀⠀⠀⢰⣿⣿⣿⣿⣿⣿⣿⣿⣿⠀⠀⠀⢸⣿⣿⣿⣿⣿⣿⣿⣿⣿⣿⣿⣿⣿⣿⣿⣿⣿⣿⣿⣿⣿⣿⣿⣿⣿⣿⣿⣿⣿⣿⣿⣷⣶⣄⡀⠀⠀⠀</a:t>
            </a:r>
            <a:br/>
            <a:r>
              <a:t>⠀⠀⠀⠀⠀⠀⠀⠀⠀⠀⠀⠀⠀⠀⠀⠀⠀⠀⠀⠀⠀⠀⠀⠀⠀⠀⠀⠀⠀⠀⠀⠀⠀⠀⠀⠀⠀⠀⠀⠈⢿⣿⣿⣿⣿⣿⣿⣿⣇⠀⠀⠀⣿⣿⣿⣿⣿⣿⣿⣿⣿⣿⣿⣿⣿⣿⣿⣿⣿⣿⣿⣿⣿⣿⣿⣿⣿⣿⣿⣿⣿⣿⣿⣿⣽⢿⠳⢦⡀⠀⠀</a:t>
            </a:r>
            <a:br/>
            <a:r>
              <a:t>⠀⠀⠀⠀⠀⠀⠀⠀⠀⠀⠀⠀⠀⠀⠀⠀⠀⠀⠀⠀⠀⠀⠀⠀⠀⠀⠀⠀⠀⠀⠀⠀⠀⠀⠀⠀⠀⠀⠀⠀⠀⠙⠿⣿⣿⣿⣿⣿⣿⣷⠀⣠⣿⣿⣿⣿⣿⣿⣿⣿⣿⣿⣿⣿⣿⣿⣿⣿⡻⠿⣿⣿⢿⣯⣛⠛⠛⠿⢿⣿⣿⣿⠿⣿⣿⣦⠣⠀⠁⠀⠀</a:t>
            </a:r>
            <a:br/>
            <a:r>
              <a:t>⠀⠀⠀⠀⠀⠀⠀⠀⠀⠀⠀⠀⠀⠀⠀⠀⠀⠀⠀⠀⠀⠀⠀⠀⠀⠀⠀⠀⠀⠀⠀⠀⠀⠀⠀⠀⠀⠀⠀⠀⠀⠀⠀⠀⠀⠀⠈⣿⣿⣿⣿⣿⣿⣿⣿⣿⣿⣿⣿⣿⣿⣿⣿⣿⣿⣿⣿⣟⢯⠓⠄⠀⠉⠀⠉⠉⠒⠢⠄⠀⠁⠈⠳⡀⠉⠻⢧⠀⠀⠀⠀</a:t>
            </a:r>
            <a:br/>
            <a:r>
              <a:t>⠀⠀⠀⠀⠀⠀⠀⠀⠀⠀⠀⠀⠀⠀⠀⠀⠀⠀⠀⠀⠀⠀⠀⠀⠀⠀⠀⠀⠀⠀⠀⠀⠀⠀⠀⠀⠀⠀⠀⠀⠀⠀⠀⠀⠀⠀⠀⣿⣿⣿⣿⣿⣿⣿⣿⣿⣿⣿⣿⣿⣿⣿⣿⣿⣿⣿⣿⣿⣆⠀⠀⠀⠀⠀⠀⢀⣀⣀⠀⠀⠀⠀⠀⠀⠀⠀⠀⠀⠀⠀⠀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⠀⠀⠀⠀⠀⠀⠀⠀⠀⠀⠀⠀⠀⠀⠀⠀⠀⠀⠀⠀⠀⠀⠀⠀⠀⠀⠀⠀⠀⠀⠀⠀⠀⠀⠀⠀⠀⠀⠀⠀⠀⠀⠀⠀⠀⠀⠀⣿⣿⣿⣿⣿⣿⣿⣿⣿⣿⣿⣿⣿⣿⣿⣿⣿⣿⣿⣿⣿⣿⣆⠀⠀⠀⢠⣾⣿⣿⣿⣇⠀⠀⢀⣀⣀⣀⣀⣀⠀⠀⠀⠀</a:t>
            </a:r>
            <a:br/>
            <a:r>
              <a:t>⠀⠀⠀⠀⠀⠀⠀⠀⠀⠀⠀⠀⠀⠀⠀⠀⠀⠀⠀⠀⠀⠀⠀⠀⠀⠀⠀⠀⠀⠀⠀⠀⠀⠀⠀⠀⠀⠀⠀⠀⠀⠀⠀⠀⠀⠀⠀⢹⣿⣿⣿⣿⣿⣿⣿⣿⣿⣿⣿⣿⣿⣿⣿⣿⣿⣿⣿⣿⣿⣿⡄⠀⠀⣿⣿⣿⣿⣿⣿⣾⣿⣿⣿⣿⣿⣿⣿⣇⠀⠀⠀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⠀⠀⠀⠀⠀⠀⠀⠀⠀⠀⠀⠀⠀⠀⠀⠀⠀⠀⠀⠀⠀⠀⠀⠀⠀⠀⠀⠀⠀⠀⠀⠀⠀⠀⠀⠀⠀⠀⠀⠀⠀⠀⠀⠀⠀⠀⠀⢸⣿⣿⣿⣿⣿⣿⣿⣿⣿⣿⣿⣿⣿⣿⣿⣿⣿⣿⣿⣿⣿⣿⣿⡀⢰⣿⣿⣿⣿⣿⣿⣿⣿⣿⣿⣿⣿⣿⣿⣿⠀⠀⠀</a:t>
            </a:r>
            <a:br/>
            <a:r>
              <a:t>⠀⠀⠀⠀⠀⠀⠀⠀⠀⠀⠀⠀⠀⠀⠀⠀⠀⠀⠀⠀⠀⠀⠀⠀⠀⠀⠀⠀⠀⠀⠀⠀⠀⠀⠀⠀⠀⠀⠀⠀⠀⠀⠀⠀⠀⠀⠀⢸⣿⣿⣿⣿⣿⣿⡏⠹⣿⣿⣿⣿⣿⣿⣿⣿⣿⣿⣿⣿⣿⣿⣿⣿⣿⣿⣿⣿⣿⣿⣿⣿⣿⣿⣿⣿⣿⣿⣿⣿⠀⠀⠀</a:t>
            </a:r>
            <a:br/>
            <a:r>
              <a:t>⠀⠀⠀⠀⠀⠀⠀⠀⠀⠀⠀⠀⠀⠀⠀⠀⠀⠀⠀⠀⠀⠀⠀⠀⠀⠀⠀⠀⠀⠀⠀⠀⠀⠀⠀⠀⠀⠀⠀⠀⠀⠀⠀⠀⠀⠀⠀⠘⠻⢿⣿⣿⣿⣿⠀⠀⠈⢿⣿⣿⣿⣿⣿⣿⣿⣿⣿⣿⣿⣿⣿⣿⣿⣿⣿⣿⣿⣿⣿⣿⣿⣿⣿⣿⣿⣿⣿⡏⠀⠀⠀</a:t>
            </a:r>
            <a:br/>
            <a:r>
              <a:t>⠀⠀⠀⠀⠀⠀⠀⠀⠀⠀⠀⠀⠀⠀⠀⠀⠀⠀⠀⠀⠀⠀⠀⠀⠀⠀⠀⠀⠀⠀⠀⠀⠀⠀⠀⠀⠀⠀⠀⠀⠀⠀⠀⠀⠀⠀⠀⠀⣰⣿⣿⣿⣿⡇⠀⠀⠀⠀⠹⣿⣿⣿⣿⣿⣿⣿⣿⣿⣿⣿⣿⣿⣿⣿⣿⣿⣿⣿⣿⣿⣿⣿⣿⣿⣿⣿⣿⣇⣀⣀⡀</a:t>
            </a:r>
            <a:br/>
            <a:r>
              <a:t>⠀⠀⠀⠀⠀⠀⠀⠀⠀⠀⠀⠀⠀⠀⠀⠀⠀⠀⠀⠀⠀⠀⠀⠀⠀⠀⠀⠀⠀⠀⠀⠀⠀⠀⠀⠀⠀⠀⠀⠀⠀⠀⠀⠀⠀⠀⠀⣼⣿⣿⣿⣿⡟⠀⠀⠀⠀⠀⠀⠹⣿⣿⣿⣿⣿⣿⣿⣿⣿⣿⣿⣿⣿⣿⣷⣝⡻⣿⣿⣿⣿⣿⣿⣿⣿⣿⣿⣿⣿⣿⡇</a:t>
            </a:r>
            <a:br/>
            <a:r>
              <a:t>⠀⠀⠀⠀⠀⠀⠀⠀⠀⠀⠀⠀⠀⠀⠀⠀⠀⠀⠀⠀⠀⠀⠀⠀⠀⠀⠀⠀⠀⠀⠀⠀⠀⠀⠀⠀⠀⠀⠀⠀⠀⠀⠀⠀⠀⠀⣼⣿⣿⣿⣿⠏⠀⠀⠀⠀⠀⠀⠀⣼⣿⣿⣿⣿⣿⣿⣿⣿⣿⣿⣿⣿⣿⣿⣿⣿⣿⣶⣿⣟⠿⣿⣿⣿⣿⣿⠟⠿⠿⠿⡇</a:t>
            </a:r>
            <a:br/>
            <a:r>
              <a:t>⠀⠀⠀⠀⠀⠀⠀⠀⠀⠀⠀⠀⠀⠀⠀⠀⠀⠀⠀⠀⠀⠀⠀⠀⠀⠀⠀⠀⠀⠀⠀⠀⠀⠀⠀⠀⠀⠀⠀⠀⠀⠀⠀⠀⢀⣼⣿⣿⣿⡿⠁⠀⠀⠀⠀⠀⠀⣠⣾⣿⣿⣿⣿⣿⣿⣿⣿⣿⣿⣿⣿⣿⣿⣿⣿⣿⣿⣿⣿⣿⣿⣾⣿⣿⣿⠏⠀⠀⠀⠀⠀</a:t>
            </a:r>
            <a:br/>
            <a:r>
              <a:t>⠀⠀⠀⠀⠀⠀⠀⠀⠀⠀⠀⠀⠀⠀⠀⠀⠀⠀⠀⠀⠀⠀⠀⠀⠀⠀⠀⠀⠀⠀⠀⠀⠀⠀⠀⠀⠀⠀⠀⠀⠀⠀⠀⢠⣾⣿⣿⣿⠏⠀⠀⠀⠀⠀⠀⣠⣾⣿⣿⣿⣿⣿⣿⣿⣿⣿⣿⣿⣿⣿⣿⣿⣿⣿⣿⣿⣿⣿⣿⣿⣿⣿⣿⣿⣿⣿⣶⣦⣤⣤⡄</a:t>
            </a:r>
            <a:br/>
            <a:r>
              <a:t>⠀⠀⠀⠀⠀⠀⠀⠀⠀⠀⠀⠀⠀⠀⠀⠀⠀⠀⠀⠀⠀⠀⠀⠀⠀⠀⠀⠀⠀⠀⠀⠀⠀⠀⠀⠀⠀⠀⠀⠀⠀⢀⣴⣿⣿⣿⣿⠃⠀⠀⠀⠀⣠⣴⣿⣿⣿⣿⣿⣿⣿⣿⣿⣿⣿⣿⣿⣿⣿⣿⣿⣿⣿⣿⣿⣿⣿⣿⣿⣿⣿⣿⣿⣿⣿⣿⣿⣿⣿⣿⡇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⣿⣿⣿⣿⣿⣿⣿⣿⣿⣿⣿⣿⣿⣿⣿⣿⣿⣿⣿⣿⣿⣿⣿⣿⣿⣿⣿⣿⣿⣿⣿⣿⠛⠁⠀⠀⠉⠉⠙⠿⣿⣿⣿⣿⣿⣿⣿⣿⣿⣿⣿⣿⣿⣿⣿⣿⣿⣿⣿⣿⣿⣿⣿⣿⣿⣿⣿⣿⣿⣿⣿⣿⣿⣿⣿⣿⣿⣿⣿⣿⣿⣿⣿⣿⣿⣿⣿⣿⣿⣿⡇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⣿⣿⣿⣿⣿⣿⣿⣿⣿⣿⣿⣿⣿⣿⣿⣿⣿⣿⣿⣿⣿⣿⣿⣿⣿⣿⣿⣿⣿⣿⣿⣷⡀⠀⠀⠀⠀⠀⠀⠀⠛⠛⠿⣿⣿⣿⣿⣿⣿⣿⣿⣿⣿⣿⣿⣿⣿⣿⣿⣿⣿⣿⣿⣿⣿⣿⣿⣿⣿⣿⣿⣿⣿⣿⣿⣿⣿⣿⣿⣿⣿⣿⣿⣿⣿⣿⣿⣿⣿⣿⡇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⣿⣿⣿⣿⣿⣿⣿⣿⣿⣿⣿⣿⣿⣿⣿⣿⣿⣿⣿⣿⣿⣿⣿⣿⣿⣿⣿⣿⣿⣿⣿⣿⣷⣤⡀⠀⠀⠀⠀⠀⠀⠀⠀⠹⣿⣿⣿⣿⣿⣿⣿⣿⣿⣿⣿⣿⣿⣿⣿⣿⣿⣿⣿⣿⣿⣿⣿⣿⣿⣿⣿⣿⣿⣿⣿⣿⣿⣿⣿⣿⣿⣿⣿⣿⣿⣿⣿⣿⣿⣿⡇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⣿⣿⣿⣿⣿⣿⣿⣿⣿⣿⣿⣿⣿⣿⣿⣿⣿⣿⣿⣿⣿⣿⣿⣿⣿⣿⣿⣿⣿⣿⣿⣿⣿⣿⡅⠀⠀⠀⠀⠀⠀⠀⠀⠀⠹⠿⠿⣿⣿⣿⣿⣿⣿⣿⣿⣿⣿⣿⣿⣿⣿⣿⣿⣿⣿⣿⣿⣿⣿⣿⣿⣿⣿⣿⣿⣿⣿⣿⣿⣿⣿⣿⣿⣿⣿⣿⣿⣿⣿⣿⡇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⣿⣿⣿⣿⣿⣿⣿⣿⣿⣿⣿⣿⣿⣿⣿⣿⣿⣿⣿⣿⣿⣿⣿⣿⣿⣿⣿⣿⣿⣿⣿⣿⣿⣿⡇⠀⠀⠀⠀⠀⠀⠀⠀⠀⠀⠀⠀⠀⠈⠹⣿⣿⣿⣿⣿⣿⣿⣿⣿⣿⣿⣿⣿⣿⣿⣿⣿⣿⣿⣿⣿⣿⣿⣿⣿⣿⣿⣿⣿⣿⣿⣿⣿⣿⣿⣿⣿⣿⣿⣿⡇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⣿⣿⣿⣿⣿⣿⣿⣿⣿⣿⣿⣿⣿⣿⣿⣿⣿⣿⣿⣿⣿⣿⣿⣿⣿⣿⣿⣿⣿⣿⣿⣿⣿⣿⣿⠀⠀⠀⠀⠀⠀⠀⠀⠀⠀⠀⠙⠻⢆⣰⣿⣿⣿⣿⣿⣿⣿⣿⣿⣿⣿⣿⣿⣿⣿⣿⣿⣿⣿⣿⣿⣿⣿⣿⣿⣿⣿⣿⣿⣿⣿⣿⣿⣿⣿⣿⣿⣿⣿⣿⡇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⣿⣿⣿⣿⣿⣿⣿⣿⣿⣿⣿⣿⣿⣿⣿⣿⣿⣿⣿⣿⣿⣿⣿⣿⣿⣿⣿⣿⣿⣿⣿⣿⣿⣿⣿⣇⠀⠀⠀⠀⠀⠀⠀⠀⠀⠀⠀⠀⠀⠉⠛⠻⠿⠟⠛⠛⠉⠉⠉⠉⠉⠉⠉⠛⠛⣿⣿⣿⣿⣿⣿⣿⣿⣿⣿⣿⣿⣿⣿⣿⣿⣿⣿⣿⣿⣿⣿⣿⣿⣿⡇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⣿⣿⣿⣿⣿⣿⣿⣿⣿⣿⣿⣿⣿⣿⣿⣿⣿⣿⣿⣿⣿⣿⣿⣿⣿⣿⣿⣿⣿⣿⣿⣿⣿⣿⣿⣿⣆⠀⠀⠀⠀⡀⠀⠀⠀⠀⠀⠀⠀⠀⠀⠀⠀⠀⠀⠀⠀⠀⠀⠀⠀⠀⠀⠀⢠⣿⣿⣿⣿⣿⣿⣿⣿⣿⣿⣿⣿⣿⣿⣿⣿⣿⣿⣿⣿⣿⣿⣿⣿⣿⡇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⣿⣿⣿⣿⣿⣿⣿⣿⣿⣿⣿⣿⣿⣿⣿⣿⣿⣿⣿⣿⣿⣿⣿⣿⣿⣿⣿⣿⣿⣿⣿⣿⣿⣿⣿⣿⣿⣿⣶⣶⣿⣧⠀⠀⠀⠀⠀⠀⠀⠀⠀⠀⠀⠀⠀⠀⠀⠀⠀⠀⠀⠀⠀⠀⢸⣿⣿⣿⣿⣿⣿⣿⣿⣿⣿⣿⣿⣿⣿⣿⣿⣿⣿⣿⣿⣿⣿⣿⣿⣿⡇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⣿⣿⣿⣿⣿⣿⣿⣿⣿⣿⣿⣿⣿⣿⣿⣿⣿⣿⣿⣿⣿⣿⣿⣿⣿⣿⣿⣿⣿⣿⣿⣿⣿⣿⣿⣿⣿⣿⣿⣿⣿⣿⡆⠀⠀⠀⠀⠀⠀⠀⠀⠀⠀⠀⠀⠀⠀⠀⠀⠀⠀⠀⠀⣠⣿⣿⣿⣿⣿⣿⣿⣿⣿⣿⣿⣿⣿⣿⣿⣿⣿⣿⣿⣿⣿⣿⣿⣿⣿⣿⡇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⣿⣿⣿⣿⣿⣿⣿⣿⣿⣿⣿⣿⣿⣿⣿⣿⣿⣿⣿⣿⣿⣿⣿⣿⣿⣿⣿⣿⣿⣿⣿⣿⣿⣿⣿⣿⣿⣿⣿⣿⣿⣿⣿⡀⠀⠀⠀⠀⠀⠀⠀⠀⠀⠀⠀⠀⠀⠀⠀⠀⠀⣠⣾⣿⣿⣿⣿⣿⣿⣿⣿⣿⣿⣿⣿⣿⣿⣿⣿⣿⣿⣿⣿⣿⣿⣿⣿⣿⣿⣿⡇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⣿⣿⣿⣿⣿⣿⣿⣿⣿⣿⣿⣿⣿⣿⣿⣿⣿⣿⣿⣿⣿⣿⣿⣿⣿⣿⣿⣿⣿⣿⣿⣿⣿⣿⣿⣿⣿⣿⣿⣿⣿⣿⣿⡇⠀⠀⠀⠀⠀⠀⠀⠀⠀⠀⠀⠀⠀⠀⠀⣠⣾⣿⣿⣿⣿⣿⣿⣿⣿⠿⠟⠉⣸⣿⣿⣿⣿⣿⣿⣿⣿⣿⣿⣿⣿⣿⣿⣿⣿⣿⡇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⣿⣿⣿⣿⣿⣿⣿⣿⣿⣿⣿⣿⣿⣿⣿⣿⣿⣿⣿⣿⣿⣿⣿⣿⣿⣿⣿⣿⣿⣿⣿⣿⣿⣿⣿⣿⣿⣿⣿⣿⣿⣿⣿⠁⠀⠀⠀⠀⠀⠀⠀⠀⠀⠀⠀⠀⠀⠀⣴⣿⣿⣿⣿⣿⠿⠛⠛⠉⠀⠀⠀⣰⣿⣿⣿⣿⣿⣿⣿⣿⣿⣿⣿⣿⣿⣿⣿⣿⣿⣿⡇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⣿⣿⣿⣿⣿⣿⣿⣿⣿⣿⣿⣿⣿⣿⣿⣿⣿⣿⣿⣿⣿⣿⣿⣿⣿⣿⣿⣿⣿⣿⣿⣿⣿⣿⣿⣿⣿⣿⣿⣿⣿⣿⣿⠀⠀⠀⠀⠀⠀⠀⠀⠀⠀⠀⠀⠀⠀⢀⣽⣿⣿⠟⠋⠁⠀⠀⠀⠀⠀⢀⣼⣿⣿⣿⣿⣿⣿⣿⣿⣿⣿⣿⣿⣿⣿⣿⣿⣿⣿⣿⡇</a:t>
            </a:r>
            <a:br/>
            <a:r>
              <a:t>⣿⣿⣿⣿⣿⣿⣿⣿⣿⣿⣿⣿⣿⣿⣿⣿⣿⣿⣿⣿⣿⣿⣿⣿⣿⣿⣿⣿⣿⣿⣿⣿⣿⣿⣿⣿⣿⣿⣿⣿⣿⣿⣿⣶⠀⠀⠀⠀⠀⠀⠀⠀⠀⠀⢠⣴⣿⣿⡿⠛⠁⠀⠀⠀⠀⠀⠀⠀⢠⣿⣿⣿⣿⣿⣿⣿⣿⣿⣿⣿⣿⣿⣿⣿⣿⣿⣿⣿⣿⣿⡇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⣿⣿⣿⣿⣿⣿⣿⣿⣿⣿⣿⣿⣿⣿⣿⣿⣿⣿⣿⣿⣿⣿⣿⣿⣿⣿⣿⣿⣿⣿⣿⣿⣿⣿⣿⣿⣿⣿⣿⣿⣿⣿⣿⣿⣧⡀⣀⣀⣀⣤⣤⠀⠀⠀⠘⠿⠛⠋⠀⠀⠀⠀⠀⠀⠀⠀⣠⣴⣿⣿⣿⣿⣿⣿⣿⣿⣿⣿⣿⣿⣿⣿⣿⣿⣿⣿⣿⣿⣿⣿⡇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⣿⣿⣿⣿⣿⣿⣿⣿⣿⣿⣿⣿⣿⣿⣿⣿⣿⣿⣿⣿⣿⣿⣿⣿⣿⣿⣿⣿⣿⣿⣿⣿⣿⣿⣿⣿⣿⣿⣿⣿⣿⣿⣿⣿⣿⣿⣿⣿⣿⣿⣿⣷⡀⠀⠀⠀⠀⠀⠀⠀⠀⣀⣤⣤⣴⣿⣿⣿⣿⣿⣿⣿⣿⣿⣿⣿⣿⣿⣿⣿⣿⣿⣿⣿⣿⣿⣿⣿⣿⣿⡇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⣿⣿⣿⣿⣿⣿⣿⣿⣿⣿⣿⣿⣿⣿⣿⣿⣿⣿⣿⣿⣿⣿⣿⣿⣿⣿⣿⣿⣿⣿⣿⣿⣿⣿⣿⣿⣿⣿⣿⣿⣿⣿⣿⣿⣿⣿⣿⣿⣿⣿⣿⣿⣿⠃⠀⠀⠀⠀⣠⣴⣿⣿⣿⣿⣿⣿⣿⣿⣿⣿⣿⣿⣿⣿⣿⣿⣿⣿⣿⣿⣿⣿⣿⣿⣿⣿⣿⣿⣿⣿⡇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⣿⣿⣿⣿⣿⣿⣿⣿⣿⣿⣿⣿⣿⣿⣿⣿⣿⣿⣿⣿⣿⣿⣿⣿⣿⣿⣿⣿⣿⣿⣿⣿⣿⣿⣿⣿⣿⣿⣿⣿⣿⣿⣿⣿⣿⣿⣿⣿⣿⣿⣿⣿⠃⠀⣀⣤⣶⣿⣿⣿⣿⣿⣿⣿⣿⣿⣿⣿⣿⣿⣿⣿⣿⣿⣿⣿⣿⣿⣿⣿⣿⣿⣿⣿⣿⣿⣿⣿⣿⣿⡇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⣿⣿⣿⣿⣿⣿⣿⣿⣿⣿⣿⣿⣿⣿⣿⣿⣿⣿⣿⣿⣿⣿⣿⣿⣿⣿⣿⣿⣿⣿⣿⡟⠋⠀⠀⠀⠈⠉⠛⢿⣿⣿⣿⣿⣿⣿⣿⣿⣿⣿⣿⣿⣿⣿⣿⣿⣿⣿⣿⣿⣿⣿⣿⣿⣿⣿⣿⣿⣿⣿⣿⣿⣿⣿⣿⣿⣿⣿⣿⣿⣿⣿⣿⣿⣿⣿⣿⣿⣿⣿⡇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⣿⣿⣿⣿⣿⣿⣿⣿⣿⣿⣿⣿⣿⣿⣿⣿⣿⣿⣿⣿⣿⣿⣿⣿⣿⣿⣿⣿⣿⣿⣿⠀⠀⠀⠀⠀⠀⠀⠀⠈⢿⣿⣿⣿⣿⣿⣿⣿⣿⣿⣿⣿⣿⣿⣿⣿⣿⣿⣿⣿⣿⣿⣿⣿⣿⣿⣿⣿⣿⣿⣿⣿⣿⣿⣿⣿⣿⣿⣿⣿⣿⣿⣿⣿⣿⣿⣿⣿⣿⣿⡇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⣿⣿⣿⣿⣿⣿⣿⣿⣿⣿⣿⣿⣿⣿⣿⣿⣿⣿⣿⣿⣿⣿⣿⣿⣿⣿⣿⣿⣿⣿⣧⠀⠀⠀⠀⠀⠀⠀⠀⠀⠼⠿⣿⣿⣿⣿⣿⣿⣿⣿⣿⣿⣿⣿⣿⣿⣿⣿⣿⣿⣿⣿⣿⣿⣿⣿⣿⣿⣿⣿⣿⣿⣿⣿⣿⣿⣿⣿⣿⣿⣿⣿⣿⣿⣿⣿⣿⣿⣿⣿⡇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⣿⣿⣿⣿⣿⣿⣿⣿⣿⣿⣿⣿⣿⣿⣿⣿⣿⣿⣿⣿⣿⣿⣿⣿⣿⣿⣿⣿⣿⣿⣿⣷⣄⡀⠀⠀⠀⠀⠀⠀⠀⠀⠀⢹⣿⣿⣿⣿⣿⣿⣿⣿⣿⣿⣿⣿⣿⣿⣿⣿⣿⣿⣿⣿⣿⣿⣿⣿⣿⣿⣿⣿⣿⣿⣿⣿⣿⣿⣿⣿⣿⣿⣿⣿⣿⣿⣿⣿⣿⣿⡇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⣿⣿⣿⣿⣿⣿⣿⣿⣿⣿⣿⣿⣿⣿⣿⣿⣿⣿⣿⣿⣿⣿⣿⣿⣿⣿⣿⣿⣿⣿⣿⣿⣿⡷⠀⠀⠀⠀⠀⠀⠀⠀⠀⠀⠈⠛⢿⣿⣿⣿⣿⣿⣿⣿⣿⣿⣿⣿⣿⣿⣿⣿⣿⣿⣿⣿⣿⣿⣿⣿⣿⣿⣿⣿⣿⣿⣿⣿⣿⣿⣿⣿⣿⣿⣿⣿⣿⣿⣿⣿⡇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⣿⣿⣿⣿⣿⣿⣿⣿⣿⣿⣿⣿⣿⣿⣿⣿⣿⣿⣿⣿⣿⣿⣿⣿⣿⣿⣿⣿⣿⣿⣿⣿⣿⣷⠀⠀⠀⠀⠀⠀⠀⠀⠀⠀⠀⠀⠀⠈⠙⠿⣿⣿⣿⣿⣿⣿⣿⣿⣿⣿⣿⣿⣿⣿⣿⣿⣿⣿⣿⣿⣿⣿⣿⣿⣿⣿⣿⣿⣿⣿⣿⣿⣿⣿⣿⣿⣿⣿⣿⣿⡇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⣿⣿⣿⣿⣿⣿⣿⣿⣿⣿⣿⣿⣿⣿⣿⣿⣿⣿⣿⣿⣿⣿⣿⣿⣿⣿⣿⣿⣿⣿⣿⣿⣿⣿⡄⠀⠀⠀⠀⠀⠀⠀⠀⠀⠀⠀⠀⠀⠢⠀⢸⣿⣿⣿⡿⠿⠛⠛⠛⠛⠿⠿⣿⣿⣿⣿⣿⣿⣿⣿⣿⣿⣿⣿⣿⣿⣿⣿⣿⣿⣿⣿⣿⣿⣿⣿⣿⣿⣿⣿⡇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⣿⣿⣿⣿⣿⣿⣿⣿⣿⣿⣿⣿⣿⣿⣿⣿⣿⣿⣿⣿⣿⣿⣿⣿⣿⣿⣿⣿⣿⣿⣿⣿⣿⣿⣧⠀⠀⠀⠀⠀⠀⠀⠀⠀⠀⠀⠀⠀⠀⠀⠙⠛⠉⠁⠀⠀⠀⠀⠀⠀⠀⠀⠀⠀⣿⣿⣿⣿⣿⣿⣿⣿⣿⣿⣿⣿⣿⣿⣿⣿⣿⣿⣿⣿⣿⣿⣿⣿⣿⣿⡇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⣿⣿⣿⣿⣿⣿⣿⣿⣿⣿⣿⣿⣿⣿⣿⣿⣿⣿⣿⣿⣿⣿⣿⣿⣿⣿⣿⣿⣿⣿⣿⣿⣿⣿⣿⣷⣦⣤⣤⣴⣾⠀⠀⠀⠀⠀⠀⠀⠀⠀⠀⠀⠀⠀⠀⠀⠀⠀⠀⠀⠀⠀⠀⣸⣿⣿⣿⣿⣿⣿⣿⣿⣿⣿⣿⣿⣿⣿⣿⣿⣿⣿⣿⣿⣿⣿⣿⣿⣿⣿⡇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⣿⣿⣿⣿⣿⣿⣿⣿⣿⣿⣿⣿⣿⣿⣿⣿⣿⣿⣿⣿⣿⣿⣿⣿⣿⣿⣿⣿⣿⣿⣿⣿⣿⣿⣿⣿⣿⣿⣿⣿⣿⠁⠀⠀⠀⠀⠀⠀⠀⠀⠀⠀⠀⠀⠀⠀⠀⠀⠀⢀⣼⣿⣿⣿⣿⣿⣿⣿⣿⣿⣿⣿⣿⣿⣿⣿⣿⣿⣿⣿⣿⣿⣿⣿⣿⣿⣿⣿⣿⣿⡇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⣿⣿⣿⣿⣿⣿⣿⣿⣿⣿⣿⣿⣿⣿⣿⣿⣿⣿⣿⣿⣿⣿⣿⣿⣿⣿⣿⣿⣿⣿⣿⣿⣿⣿⣿⣿⣿⣿⣿⣿⣿⠀⠀⠀⠀⠀⠀⠀⠀⠀⠀⠀⠀⠀⠀⠀⠀⠀⣠⣾⣿⣿⣿⣿⣿⣿⣿⣿⣿⣿⣿⣿⡿⠟⣿⣿⣿⣿⣿⣿⣿⣿⣿⣿⣿⣿⣿⣿⣿⣿⡇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⣿⣿⣿⣿⣿⣿⣿⣿⣿⣿⣿⣿⣿⣿⣿⣿⣿⣿⣿⣿⣿⣿⣿⣿⣿⣿⣿⣿⣿⣿⣿⣿⣿⣿⣿⣿⣿⣿⣿⣿⣿⡇⠀⠀⠀⠀⠀⠀⠀⠀⠀⠀⠀⠀⠀⠀⠀⠀⠀⠙⠻⣿⣿⣿⠿⠿⠿⠿⠛⠋⠉⠀⢀⣼⣿⣿⣿⣿⣿⣿⣿⣿⣿⣿⣿⣿⣿⣿⣿⣿⡇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⣿⣿⣿⣿⣿⣿⣿⣿⣿⣿⣿⣿⣿⣿⣿⣿⣿⣿⣿⣿⣿⣿⣿⣿⣿⣿⣿⣿⣿⣿⣿⣿⣿⣿⣿⣿⣿⣿⣿⣿⣿⣇⠀⠀⠀⠀⠀⠀⠀⠀⠀⠀⢀⣤⣴⣾⣷⣄⠀⠀⠀⠈⠉⠀⠀⠀⠀⠀⠀⠀⣠⣶⣿⣿⣿⣿⣿⣿⣿⣿⣿⣿⣿⣿⣿⣿⣿⣿⣿⣿⡇</a:t>
            </a:r>
            <a:br/>
            <a:r>
              <a:t>⣿⣿⣿⣿⣿⣿⣿⣿⣿⣿⣿⣿⣿⣿⣿⣿⣿⣿⣿⣿⣿⣿⣿⣿⣿⣿⣿⣿⣿⣿⣿⣿⣿⣿⣿⣿⣿⣿⣿⣿⣿⣿⣶⣤⣀⣀⣀⣀⣠⡀⠀⠘⣿⣿⣿⣿⣿⠿⠋⠀⠀⠀⠀⠀⠀⠀⠀⢀⣠⣾⣿⣿⣿⣿⣿⣿⣿⣿⣿⣿⣿⣿⣿⣿⣿⣿⣿⣿⣿⣿⡇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⣿⣿⣿⣿⣿⣿⣿⣿⣿⣿⣿⣿⣿⣿⣿⣿⣿⣿⣿⣿⣿⣿⣿⣿⣿⣿⣿⣿⣿⣿⣿⣿⣿⣿⣿⣿⣿⣿⣿⣿⣿⣿⣿⣿⣿⣿⣿⣿⣿⣷⡄⠀⠈⠻⡿⠟⠁⠀⠀⠀⠀⠀⠀⠀⠀⢀⣴⣿⣿⣿⣿⣿⣿⣿⣿⣿⣿⣿⣿⣿⣿⣿⣿⣿⣿⣿⣿⣿⣿⣿⡇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⣿⣿⣿⣿⣿⣿⣿⣿⣿⣿⣿⣿⣿⣿⣿⣿⣿⣿⣿⣿⣿⣿⣿⣿⣿⣿⣿⣿⣿⣿⣿⣿⣿⣿⣿⣿⣿⣿⣿⣿⣿⣿⣿⣿⣿⣿⣿⣿⣿⣿⣿⣦⡀⠀⠀⠀⠀⠀⠀⠀⠀⠀⠀⣠⣴⣿⣿⣿⣿⣿⣿⣿⣿⣿⣿⣿⣿⣿⣿⣿⣿⣿⣿⣿⣿⣿⣿⣿⣿⣿⡇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⣿⣿⣿⣿⣿⣿⣿⣿⣿⣿⣿⣿⣿⣿⣿⣿⣿⣿⣿⣿⣿⣿⣿⣿⣿⣿⣿⣿⣿⣿⣿⣿⣿⣿⣿⣿⣿⣿⣿⣿⣿⣿⣿⣿⣿⣿⣿⣿⣿⣿⣿⠏⠀⠀⠀⣀⣤⣤⡀⢀⣠⣴⣾⣿⣿⣿⣿⣿⣿⣿⣿⣿⣿⣿⣿⣿⣿⣿⣿⣿⣿⣿⣿⣿⣿⣿⣿⣿⣿⣿⡇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⣿⣿⣿⣿⣿⣿⣿⣿⣿⣿⣿⣿⣿⣿⣿⣿⣿⣿⣿⣿⣿⣿⣿⣿⣿⣿⣿⣿⣿⣿⣿⣿⣿⣿⣿⣿⣿⣿⣿⣿⣿⣿⣿⣿⣿⣿⣿⣿⣿⣿⣧⣤⣴⣾⣿⣿⣿⣿⣿⣿⣿⣿⣿⣿⣿⣿⣿⣿⣿⣿⣿⣿⣿⣿⣿⣿⣿⣿⣿⣿⣿⣿⣿⣿⣿⣿⣿⣿⣿⣿⡇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⣿⣿⣿⣿⣿⣿⣿⣿⣿⣿⣿⣿⣿⣿⣿⣿⣿⣿⣿⣿⣿⣿⣿⣿⣿⣿⣿⣿⣿⣿⣿⡿⠋⠀⠀⠀⠈⠉⠙⢿⣿⣿⣿⣿⣿⣿⣿⣿⣿⣿⣿⣿⣿⣿⣿⣿⣿⣿⣿⣿⣿⣿⣿⣿⣿⣿⣿⣿⣿⣿⣿⣿⣿⣿⣿⣿⣿⣿⣿⣿⣿⣿⣿⣿⣿⣿⣿⣿⣿⣿⡇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⣿⣿⣿⣿⣿⣿⣿⣿⣿⣿⣿⣿⣿⣿⣿⣿⣿⣿⣿⣿⣿⣿⣿⣿⣿⣿⣿⣿⣿⣿⡆⠀⠀⠀⠀⠀⠀⠀⠀⠀⠸⣿⣿⣿⣿⣿⣿⣿⣿⣿⣿⣿⣿⣿⣿⣿⣿⣿⣿⣿⣿⣿⣿⣿⣿⣿⣿⣿⣿⣿⣿⣿⣿⣿⣿⣿⣿⣿⣿⣿⣿⣿⣿⣿⣿⣿⣿⣿⣿⣿⡇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⣿⣿⣿⣿⣿⣿⣿⣿⣿⣿⣿⣿⣿⣿⣿⣿⣿⣿⣿⣿⣿⣿⣿⣿⣿⣿⣿⣿⣿⣿⣿⣄⡀⠀⠀⠀⠀⠀⠀⠀⠀⠀⠈⠻⣿⣿⣿⣿⣿⣿⣿⣿⣿⣿⣿⣿⣿⣿⣿⣿⣿⣿⣿⣿⣿⣿⣿⣿⣿⣿⣿⣿⣿⣿⣿⣿⣿⣿⣿⣿⣿⣿⣿⣿⣿⣿⣿⣿⣿⣿⡇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⣿⣿⣿⣿⣿⣿⣿⣿⣿⣿⣿⣿⣿⣿⣿⣿⣿⣿⣿⣿⣿⣿⣿⣿⣿⣿⣿⣿⣿⣿⣿⣿⣿⡇⠀⠀⠀⠀⠀⠀⠀⠀⠀⠀⢽⣿⣿⣿⣿⣿⣿⣿⣿⣿⣿⣿⣿⣿⣿⣿⣿⣿⣿⣿⣿⣿⣿⣿⣿⣿⣿⣿⣿⣿⣿⣿⣿⣿⣿⣿⣿⣿⣿⣿⣿⣿⣿⣿⣿⣿⡇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⣿⣿⣿⣿⣿⣿⣿⣿⣿⣿⣿⣿⣿⣿⣿⣿⣿⣿⣿⣿⣿⣿⣿⣿⣿⣿⣿⣿⣿⣿⣿⣿⣿⡇⠀⠀⠀⠀⠀⠀⠀⠀⠀⠀⠘⠿⣿⣿⣿⣿⣿⣿⣿⣿⣿⣿⣿⣿⣿⣿⣿⣿⣿⣿⣿⣿⣿⣿⣿⣿⣿⣿⣿⣿⣿⣿⣿⣿⣿⣿⣿⣿⣿⣿⣿⣿⣿⣿⣿⣿⡇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⣿⣿⣿⣿⣿⣿⣿⣿⣿⣿⣿⣿⣿⣿⣿⣿⣿⣿⣿⣿⣿⣿⣿⣿⣿⣿⣿⣿⣿⣿⣿⣿⣿⡇⠀⠀⠀⠀⠀⠀⠀⠀⠀⠀⠀⠀⠈⠙⢿⣿⣿⣿⣿⣿⣿⣿⣿⣿⣿⣿⣿⣿⣿⣿⣿⣿⣿⣿⣿⣿⣿⣿⣿⣿⣿⣿⣿⣿⣿⣿⣿⣿⣿⣿⣿⣿⣿⣿⣿⣿⡇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⣿⣿⣿⣿⣿⣿⣿⣿⣿⣿⣿⣿⣿⣿⣿⣿⣿⣿⣿⣿⣿⣿⣿⣿⣿⣿⣿⣿⣿⣿⣿⣿⣿⣿⠀⠀⠀⠀⠀⠀⠀⠀⠀⠀⠀⠀⠀⠀⠀⠉⠻⣿⣿⣿⣿⣿⠿⠿⠿⠿⢿⣿⣿⣿⣿⣿⣿⣿⣿⣿⣿⣿⣿⣿⣿⣿⣿⣿⣿⣿⣿⣿⣿⣿⣿⣿⣿⣿⣿⣿⡇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⣿⣿⣿⣿⣿⣿⣿⣿⣿⣿⣿⣿⣿⣿⣿⣿⣿⣿⣿⣿⣿⣿⣿⣿⣿⣿⣿⣿⣿⣿⣿⣿⣿⣿⡆⠀⠀⠀⠀⠀⠀⠀⠀⠀⠀⠀⠀⠀⠀⠁⠠⠿⠟⠋⠁⠀⠀⠀⠀⠀⠀⠀⠀⢸⣿⣿⣿⣿⣿⣿⣿⣿⣿⣿⣿⣿⣿⣿⣿⣿⣿⣿⣿⣿⣿⣿⣿⣿⣿⣿⡇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⣿⣿⣿⣿⣿⣿⣿⣿⣿⣿⣿⣿⣿⣿⣿⣿⣿⣿⣿⣿⣿⣿⣿⣿⣿⣿⣿⣿⣿⣿⣿⣿⣿⣿⣿⣦⣀⣀⣀⣤⣴⠀⠀⠀⠀⠀⠀⠀⠀⠀⠀⠀⠀⠀⠀⠀⠀⠀⠀⠀⠀⠀⠀⣾⣿⣿⣿⣿⣿⣿⣿⣿⣿⣿⣿⣿⣿⣿⣿⣿⣿⣿⣿⣿⣿⣿⣿⣿⣿⣿⡇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⣿⣿⣿⣿⣿⣿⣿⣿⣿⣿⣿⣿⣿⣿⣿⣿⣿⣿⣿⣿⣿⣿⣿⣿⣿⣿⣿⣿⣿⣿⣿⣿⣿⣿⣿⣿⣿⣿⣿⣿⡏⠀⠀⠀⠀⠀⠀⠀⠀⠀⠀⠀⠀⠀⠀⠀⠀⠀⢀⣾⣿⣿⣿⣿⣿⣿⣿⣿⣿⣿⣿⣿⣿⣿⣿⣿⣿⣿⣿⣿⣿⣿⣿⣿⣿⣿⣿⣿⣿⣿⡇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⣿⣿⣿⣿⣿⣿⣿⣿⣿⣿⣿⣿⣿⣿⣿⣿⣿⣿⣿⣿⣿⣿⣿⣿⣿⣿⣿⣿⣿⣿⣿⣿⣿⣿⣿⣿⣿⣿⣿⣿⣿⠀⠀⠀⠀⠀⠀⠀⠀⠀⠀⠀⠀⠀⠀⠀⠀⠀⠀⢿⣿⣿⣿⣿⣿⣿⣿⣿⣿⣿⣿⣿⣿⣿⡿⣿⣿⣿⣿⣿⣿⣿⣿⣿⣿⣿⣿⣿⣿⣿⡇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⣿⣿⣿⣿⣿⣿⣿⣿⣿⣿⣿⣿⣿⣿⣿⣿⣿⣿⣿⣿⣿⣿⣿⣿⣿⣿⣿⣿⣿⣿⣿⣿⣿⣿⣿⣿⣿⣿⣿⣿⡟⠀⠀⠀⠀⠀⠀⠀⠀⠀⠀⠀⠀⠀⢀⣠⣦⡀⠀⠈⠻⢿⣿⣿⡿⠿⠿⠿⠿⠟⠛⠛⠉⢀⣰⣿⣿⣿⣿⣿⣿⣿⣿⣿⣿⣿⣿⣿⣿⣿⡇</a:t>
            </a:r>
            <a:br/>
            <a:r>
              <a:t>⣿⣿⣿⣿⣿⣿⣿⣿⣿⣿⣿⣿⣿⣿⣿⣿⣿⣿⣿⣿⣿⣿⣿⣿⣿⣿⣿⣿⣿⣿⣿⣿⣿⣿⣿⣿⣿⣿⣿⣿⣿⣄⡀⠀⠀⠀⠀⠀⠀⠀⠀⣠⣤⣴⣿⣿⣿⣷⡀⠀⠀⠀⠈⠁⠀⠀⠀⠀⠀⠀⠀⣀⣴⣿⣿⣿⣿⣿⣿⣿⣿⣿⣿⣿⣿⣿⣿⣿⣿⣿⡇</a:t>
            </a:r>
            <a:br/>
            <a:r>
              <a:t>⣿⣿⣿⣿⣿⣿⣿⣿⣿⣿⣿⣿⣿⣿⣿⣿⣿⣿⣿⣿⣿⣿⣿⣿⣿⣿⣿⣿⣿⣿⣿⣿⣿⣿⣿⣿⣿⣿⣿⣿⣿⣿⣿⣿⣷⣶⣶⣾⣷⡀⠀⠈⢿⣿⣿⣿⣿⠟⠋⠀⠀⠀⠀⠀⠀⠀⠀⠀⢀⣤⣾⣿⣿⣿⣿⣿⣿⣿⣿⣿⣿⣿⣿⣿⣿⣿⣿⣿⣿⣿⡇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⣿⣿⣿⣿⣿⣿⣿⣿⣿⣿⣿⣿⣿⣿⣿⣿⣿⣿⣿⣿⣿⣿⣿⣿⣿⣿⣿⣿⣿⣿⣿⣿⣿⣿⣿⣿⣿⣿⣿⣿⣿⣿⣿⣿⣿⣿⣿⣿⣿⣿⡄⠀⠀⢻⡿⠋⠁⠀⠀⠀⠀⠀⠀⠀⠀⠀⣠⣾⣿⣿⣿⣿⣿⣿⣿⣿⣿⣿⣿⣿⣿⣿⣿⣿⣿⣿⣿⣿⣿⣿⡇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⣿⣿⣿⣿⣿⣿⣿⣿⣿⣿⣿⣿⣿⣿⣿⣿⣿⣿⣿⣿⣿⣿⣿⣿⣿⣿⣿⣿⣿⣿⣿⣿⣿⣿⣿⣿⣿⣿⣿⣿⣿⣿⣿⣿⣿⣿⣿⣿⣿⣿⣿⣦⠄⠀⠀⠀⠀⠀⠀⠀⠀⠀⠀⣠⣶⣾⣿⣿⣿⣿⣿⣿⣿⣿⣿⣿⣿⣿⣿⣿⣿⣿⣿⣿⣿⣿⣿⣿⣿⣿⡇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⣿⣿⣿⣿⣿⣿⣿⣿⣿⣿⣿⣿⣿⣿⣿⣿⣿⣿⣿⣿⣿⣿⣿⣿⣿⣿⣿⣿⣿⣿⣿⣿⣿⣿⣿⣿⣿⣿⣿⣿⣿⣿⣿⣿⣿⣿⣿⣿⣿⣿⡿⠁⠀⠀⣀⣀⡀⠀⠀⠀⣀⣴⣾⣿⣿⣿⣿⣿⣿⣿⣿⣿⣿⣿⣿⣿⣿⣿⣿⣿⣿⣿⣿⣿⣿⣿⣿⣿⣿⣿⡇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⣿⣿⣿⣿⣿⣿⣿⣿⣿⣿⣿⣿⣿⣿⣿⣿⣿⣿⣿⣿⣿⣿⣿⣿⣿⣿⣿⣿⣿⣿⣿⣿⣿⣿⣿⣿⣿⣿⣿⣿⣿⣿⣿⣿⣿⣿⣿⣿⣿⣿⣶⣶⣾⣿⣿⣿⣿⣶⣾⣿⣿⣿⣿⣿⣿⣿⣿⣿⣿⣿⣿⣿⣿⣿⣿⣿⣿⣿⣿⣿⣿⣿⣿⣿⣿⣿⣿⣿⣿⣿⡇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⣿⣿⣿⣿⣿⣿⣿⣿⣿⣿⣿⣿⣿⣿⣿⣿⣿⣿⣿⣿⣿⣿⣿⣿⣿⣿⣿⣿⣿⣿⣿⣿⣿⣿⣿⠿⠛⠻⢿⣿⣿⣿⣿⣿⣿⣿⣿⣿⣿⣿⣿⣿⣿⣿⣿⣿⣿⣿⣿⣿⣿⣿⣿⣿⣿⣿⣿⣿⣿⣿⣿⣿⣿⣿⣿⣿⣿⣿⣿⣿⣿⣿⣿⣿⣿⣿⣿⣿⣿⣿⡇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⣿⣿⣿⣿⣿⣿⣿⣿⣿⣿⣿⣿⣿⣿⣿⣿⣿⣿⣿⣿⣿⣿⣿⣿⣿⣿⣿⣿⣿⣿⣿⣿⡿⠋⠀⠀⠀⠀⠀⠀⠉⠻⣿⣿⣿⣿⣿⣿⣿⣿⣿⣿⣿⣿⣿⣿⣿⣿⣿⣿⣿⣿⣿⣿⣿⣿⣿⣿⣿⣿⣿⣿⣿⣿⣿⣿⣿⣿⣿⣿⣿⣿⣿⣿⣿⣿⣿⣿⣿⣿⡇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⣿⣿⣿⣿⣿⣿⣿⣿⣿⣿⣿⣿⣿⣿⣿⣿⣿⣿⣿⣿⣿⣿⣿⣿⣿⣿⣿⣿⣿⣿⣿⣿⠇⠀⠀⠀⠀⠀⠀⠀⠀⠀⠈⣿⣿⣿⣿⣿⣿⣿⣿⣿⣿⣿⣿⣿⣿⣿⣿⣿⣿⣿⣿⣿⣿⣿⣿⣿⣿⣿⣿⣿⣿⣿⣿⣿⣿⣿⣿⣿⣿⣿⣿⣿⣿⣿⣿⣿⣿⣿⡇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⣿⣿⣿⣿⣿⣿⣿⣿⣿⣿⣿⣿⣿⣿⣿⣿⣿⣿⣿⣿⣿⣿⣿⣿⣿⣿⣿⣿⣿⣿⣿⡀⠀⠀⠀⠀⠀⠀⠀⠀⠀⢠⣼⣿⣿⣿⣿⣿⣿⣿⣿⣿⣿⣿⣿⣿⣿⣿⣿⣿⣿⣿⣿⣿⣿⣿⣿⣿⣿⣿⣿⣿⣿⣿⣿⣿⣿⣿⣿⣿⣿⣿⣿⣿⣿⣿⣿⣿⣿⣿⡇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⣿⣿⣿⣿⣿⣿⣿⣿⣿⣿⣿⣿⣿⣿⣿⣿⣿⣿⣿⣿⣿⣿⣿⣿⣿⣿⣿⣿⣿⣿⣿⣷⣄⡀⢠⡀⠀⠀⠀⠀⠀⠀⠀⠈⠙⢿⣿⣿⣿⣿⣿⣿⣿⣿⣿⣿⣿⣿⣿⣿⣿⣿⣿⣿⣿⣿⣿⣿⣿⣿⣿⣿⣿⣿⣿⣿⣿⣿⣿⣿⣿⣿⣿⣿⣿⣿⣿⣿⣿⣿⡇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⣿⣿⣿⣿⣿⣿⣿⣿⣿⣿⣿⣿⣿⣿⣿⣿⣿⣿⣿⣿⣿⣿⣿⣿⣿⣿⣿⣿⣿⣿⣿⣿⣿⣿⣾⠁⠀⠀⠀⠀⠀⠀⠀⠀⠀⠀⣿⣿⣿⣿⣿⣿⣿⣿⣿⣿⣿⣿⣿⣿⣿⣿⣿⣿⣿⣿⣿⣿⣿⣿⣿⣿⣿⣿⣿⣿⣿⣿⣿⣿⣿⣿⣿⣿⣿⣿⣿⣿⣿⣿⡇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⣿⣿⣿⣿⣿⣿⣿⣿⣿⣿⣿⣿⣿⣿⣿⣿⣿⣿⣿⣿⣿⣿⣿⣿⣿⣿⣿⣿⣿⣿⣿⣿⣿⣿⣿⠂⠀⠀⠀⠀⠀⠀⠀⠀⠀⠀⢻⣿⣿⣿⣿⣿⣿⣿⣿⣿⣿⣿⣿⣿⣿⣿⣿⣿⣿⣿⣿⣿⣿⣿⣿⣿⣿⣿⣿⣿⣿⣿⣿⣿⣿⣿⣿⣿⣿⣿⣿⣿⣿⣿⡇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⣿⣿⣿⣿⣿⣿⣿⣿⣿⣿⣿⣿⣿⣿⣿⣿⣿⣿⣿⣿⣿⣿⣿⣿⣿⣿⣿⣿⣿⣿⣿⣿⣿⣿⣿⠀⠀⠀⠀⠀⠀⠀⠀⠀⠀⠀⠀⠙⠻⣿⣿⣿⣿⣿⣿⣿⣿⣿⣿⣿⣿⣿⣿⣿⣿⣿⣿⣿⣿⣿⣿⣿⣿⣿⣿⣿⣿⣿⣿⣿⣿⣿⣿⣿⣿⣿⣿⣿⣿⣿⡇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⣿⣿⣿⣿⣿⣿⣿⣿⣿⣿⣿⣿⣿⣿⣿⣿⣿⣿⣿⣿⣿⣿⣿⣿⣿⣿⣿⣿⣿⣿⣿⣿⣿⣿⣿⡄⠀⠀⠀⠀⠀⠀⠀⠀⠀⠀⠀⠀⠀⠘⢿⣿⣿⣿⣿⣿⣿⣿⣿⣿⣿⣿⣿⣿⣿⣿⣿⣿⣿⣿⣿⣿⣿⣿⣿⣿⣿⣿⣿⣿⣿⣿⣿⣿⣿⣿⣿⣿⣿⣿⡇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⣿⣿⣿⣿⣿⣿⣿⣿⣿⣿⣿⣿⣿⣿⣿⣿⣿⣿⣿⣿⣿⣿⣿⣿⣿⣿⣿⣿⣿⣿⣿⣿⣿⣿⣿⣿⣷⣤⣀⣀⣀⡄⠀⠀⠀⠀⠀⠀⠀⠀⠀⠘⠿⣿⣿⣿⣿⣿⣿⣿⣿⣿⣿⣿⣿⣿⣿⣿⣿⣿⣿⣿⣿⣿⣿⣿⣿⣿⣿⣿⣿⣿⣿⣿⣿⣿⣿⣿⣿⣿⡇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⣿⣿⣿⣿⣿⣿⣿⣿⣿⣿⣿⣿⣿⣿⣿⣿⣿⣿⣿⣿⣿⣿⣿⣿⣿⣿⣿⣿⣿⣿⣿⣿⣿⣿⣿⣿⣿⣿⣿⣿⣿⡇⠀⠀⠀⠀⠀⠀⠀⠀⠀⠀⠀⠈⠻⢿⣿⣿⣿⣿⣿⣿⣿⣿⣿⣿⣿⣿⣿⣿⣿⣿⣿⣿⣿⣿⣿⣿⣿⣿⣿⣿⣿⣿⣿⣿⣿⣿⣿⣿⡇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⣿⣿⣿⣿⣿⣿⣿⣿⣿⣿⣿⣿⣿⣿⣿⣿⣿⣿⣿⣿⣿⣿⣿⣿⣿⣿⣿⣿⣿⣿⣿⣿⣿⣿⣿⣿⣿⣿⣿⣿⣿⣿⠀⠀⠀⠀⠀⠀⠀⠀⠀⠀⠀⠀⠀⠀⠀⠀⠉⠙⠻⣿⣿⣿⣿⣿⣿⣿⣿⣿⣿⣿⣿⣿⣿⣿⣿⣿⣿⣿⣿⣿⣿⣿⣿⣿⣿⣿⣿⣿⡇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⣿⣿⣿⣿⣿⣿⣿⣿⣿⣿⣿⣿⣿⣿⣿⣿⣿⣿⣿⣿⣿⣿⣿⣿⣿⣿⣿⣿⣿⣿⣿⣿⣿⣿⣿⣿⣿⣿⣿⣿⣿⣿⠀⠀⠀⠀⠀⠀⠀⠀⠀⠀⠀⠀⠀⠀⠀⠀⠀⠀⠀⠀⠛⠻⣿⣿⣿⣿⣿⣿⣿⣿⣿⣿⣿⣿⣿⣿⣿⣿⣿⣿⣿⣿⣿⣿⣿⣿⣿⣿⡇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⣿⣿⣿⣿⣿⣿⣿⣿⣿⣿⣿⣿⣿⣿⣿⣿⣿⣿⣿⣿⣿⣿⣿⣿⣿⣿⣿⣿⣿⣿⣿⣿⣿⣿⣿⣿⣿⣿⣿⣿⣿⡇⠀⠀⠀⠀⠀⠀⠀⠀⠀⠀⠀⠀⠀⠀⠀⠀⠀⠀⠀⠀⢀⣴⣿⣿⣿⣿⣿⣿⣿⣿⣿⣿⣿⣿⣿⣿⣿⣿⣿⣿⣿⣿⣿⣿⣿⣿⣿⣿⡇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⣿⣿⣿⣿⣿⣿⣿⣿⣿⣿⣿⣿⣿⣿⣿⣿⣿⣿⣿⣿⣿⣿⣿⣿⣿⣿⣿⣿⣿⣿⣿⣿⣿⣿⣿⣿⣿⣿⣿⣿⡇⠀⠀⠀⠀⠀⠀⠀⠀⠀⠀⠀⠀⠀⠀⠀⠀⠀⠀⢠⣾⣿⣿⣿⣿⣿⣿⣿⣿⣿⣿⣿⣿⣿⣿⣿⣿⣿⣿⣿⣿⣿⣿⣿⣿⣿⣿⣿⣿⣿⡇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⣿⣿⣿⣿⣿⣿⣿⣿⣿⣿⣿⣿⣿⣿⣿⣿⣿⣿⣿⣿⣿⣿⣿⣿⣿⣿⣿⣿⣿⣿⣿⣿⣿⣿⣿⣿⣿⣿⣿⣿⡃⠀⠀⠀⠀⠀⠀⠀⠀⠀⠀⠀⠀⠀⠀⠀⠀⠀⠀⠙⣿⣿⣿⣿⣿⣿⣿⣿⣿⣿⣿⣿⣿⣿⣿⣿⣿⣿⣿⣿⣿⣿⣿⣿⣿⣿⣿⣿⣿⣿⡇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⣿⣿⣿⣿⣿⣿⣿⣿⣿⣿⣿⣿⣿⣿⣿⣿⣿⣿⣿⣿⣿⣿⣿⣿⣿⣿⣿⣿⣿⣿⣿⣿⣿⣿⣿⣿⣿⣿⣿⣿⣷⣤⣀⡀⠀⠀⠀⠀⠀⠀⠀⠀⢀⣠⣴⣶⣇⠀⠀⠀⠸⣿⡿⠿⠛⠋⠉⠉⠈⠹⣿⣿⣿⣿⣿⣿⣿⣿⣿⣿⣿⣿⣿⣿⣿⣿⣿⣿⣿⣿⡇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⣿⣿⣿⣿⣿⣿⣿⣿⣿⣿⣿⣿⣿⣿⣿⣿⣿⣿⣿⣿⣿⣿⣿⣿⣿⣿⣿⣿⣿⣿⣿⣿⣿⣿⣿⣿⣿⣿⣿⣿⣿⣿⣿⣿⣷⣶⣶⣤⣤⣤⣤⣾⣿⣿⣿⣿⣿⣧⠀⠀⠀⠀⠀⠀⠀⠀⠀⠀⠀⠀⣨⣿⣿⣿⣿⣿⣿⣿⣿⣿⣿⣿⣿⣿⣿⣿⣿⣿⣿⣿⡇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⣿⣿⣿⣿⣿⣿⣿⣿⣿⣿⣿⣿⣿⣿⣿⣿⣿⣿⣿⣿⣿⣿⣿⣿⣿⣿⣿⣿⣿⣿⣿⣿⣿⣿⣿⣿⣿⣿⣿⣿⣿⣿⣿⣿⣿⣿⣿⣿⣿⣿⣿⣿⣿⠿⠿⠟⠋⠁⠀⠀⠀⠀⠀⠀⠀⠀⠀⣀⣴⣿⣿⣿⣿⣿⣿⣿⣿⣿⣿⣿⣿⣿⣿⣿⣿⣿⣿⣿⣿⣿⡇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⣿⣿⣿⣿⣿⣿⣿⣿⣿⣿⣿⣿⣿⣿⣿⣿⣿⣿⣿⣿⣿⣿⣿⣿⣿⣿⣿⣿⣿⣿⣿⣿⣿⣿⣿⣿⣿⣿⣿⣿⣿⣿⣿⣿⣿⣿⣿⣿⣿⣿⣿⡿⠇⠀⠀⠀⠀⠀⠀⠀⠀⠀⠀⠀⢠⣴⣿⣿⣿⣿⣿⣿⣿⣿⣿⣿⣿⣿⣿⣿⣿⣿⣿⣿⣿⣿⣿⣿⣿⣿⡇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⣿⣿⣿⣿⣿⣿⣿⣿⣿⣿⣿⣿⣿⣿⣿⣿⣿⣿⣿⣿⣿⣿⣿⣿⣿⣿⣿⣿⣿⣿⣿⣿⣿⣿⣿⣿⣿⣿⣿⣿⣿⣿⣿⣿⣿⣿⣿⣿⣿⠟⠉⠀⠀⠀⠀⠀⠀⠀⠀⢀⣠⣤⣀⣠⣴⣿⣿⣿⣿⣿⣿⣿⣿⣿⣿⣿⣿⣿⣿⣿⣿⣿⣿⣿⣿⣿⣿⣿⣿⣿⡇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⣿⣿⣿⣿⣿⣿⣿⣿⣿⣿⣿⣿⣿⣿⣿⣿⣿⣿⣿⣿⣿⣿⣿⣿⣿⣿⣿⣿⣿⣿⣿⣿⣿⣿⣿⣿⣿⣿⣿⣿⣿⣿⣿⣿⣿⣿⣿⣿⣿⣤⣴⣶⣶⣶⠀⣀⣀⣤⣶⣿⣿⣿⣿⣿⣿⣿⣿⣿⣿⣿⣿⣿⣿⣿⣿⣿⣿⣿⣿⣿⣿⣿⣿⣿⣿⣿⣿⣿⣿⣿⡇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⣿⣿⣿⣿⣿⣿⣿⣿⣿⣿⣿⣿⣿⣿⣿⣿⣿⣿⣿⣿⣿⣿⣿⣿⣿⣿⣿⣿⣿⣿⣿⣿⣿⣿⡿⠛⠋⠉⠙⠻⠿⣿⣿⣿⣿⣿⣿⣿⣿⣿⣿⣿⣿⣿⣿⣿⣿⣿⣿⣿⣿⣿⣿⣿⣿⣿⣿⣿⣿⣿⣿⣿⣿⣿⣿⣿⣿⣿⣿⣿⣿⣿⣿⣿⣿⣿⣿⣿⣿⣿⡇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⣿⣿⣿⣿⣿⣿⣿⣿⣿⣿⣿⣿⣿⣿⣿⣿⣿⣿⣿⣿⣿⣿⣿⣿⣿⣿⣿⣿⣿⣿⣿⣿⡿⠀⠀⠀⠀⠀⠀⠀⠀⠀⠀⠈⣿⣿⣿⣿⣿⣿⣿⣿⣿⣿⣿⣿⣿⣿⣿⣿⣿⣿⣿⣿⣿⣿⣿⣿⣿⣿⣿⣿⣿⣿⣿⣿⣿⣿⣿⣿⣿⣿⣿⣿⣿⣿⣿⣿⣿⣿⡇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⣿⣿⣿⣿⣿⣿⣿⣿⣿⣿⣿⣿⣿⣿⣿⣿⣿⣿⣿⣿⣿⣿⣿⣿⣿⣿⣿⣿⣿⣿⣿⣿⡀⠀⠀⠀⠀⠀⠀⠀⠀⠀⠰⠾⢿⣿⣿⣿⣿⣿⣿⣿⣿⣿⣿⣿⣿⣿⣿⣿⣿⣿⣿⣿⣿⣿⣿⣿⣿⣿⣿⣿⣿⣿⣿⣿⣿⣿⣿⣿⣿⣿⣿⣿⣿⣿⣿⣿⣿⣿⡇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⣿⣿⣿⣿⣿⣿⣿⣿⣿⣿⣿⣿⣿⣿⣿⣿⣿⣿⣿⣿⣿⣿⣿⣿⣿⣿⣿⣿⣿⣿⣿⣿⣿⣦⠀⣳⠄⠀⠀⠀⠀⠀⠀⠀⠀⠉⠻⣿⣿⣿⣿⣿⣿⣿⣿⣿⣿⣿⣿⣿⣿⣿⣿⣿⣿⣿⣿⣿⣿⣿⣿⣿⣿⣿⣿⣿⣿⣿⣿⣿⣿⣿⣿⣿⣿⣿⣿⣿⣿⣿⡇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⣿⣿⣿⣿⣿⣿⣿⣿⣿⣿⣿⣿⣿⣿⣿⣿⣿⣿⣿⣿⣿⣿⣿⣿⣿⣿⣿⣿⣿⣿⣿⣿⣿⣿⣿⣿⣿⣿⣶⣤⣤⣤⠀⠀⠀⠀⠀⠀⠀⠀⠀⠈⠛⣿⣿⣿⣿⣿⣿⣿⣿⣿⣿⣿⣿⣿⣿⣿⣿⣿⣿⣿⣿⣿⣿⣿⣿⣿⣿⣿⣿⣿⣿⣿⣿⣿⣿⣿⣿⣿⡇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⣿⣿⣿⣿⣿⣿⣿⣿⣿⣿⣿⣿⣿⣿⣿⣿⣿⣿⣿⣿⣿⣿⣿⣿⣿⣿⣿⣿⣿⣿⣿⣿⣿⣿⣿⣿⣿⣿⣿⣿⣿⣿⠀⠀⠀⠀⠀⠀⠀⠀⠀⠀⠀⠀⠀⠀⠈⠉⠉⠛⠻⣿⣿⣿⣿⣿⣿⣿⣿⣿⣿⣿⣿⣿⣿⣿⣿⣿⣿⣿⣿⣿⣿⣿⣿⣿⣿⣿⣿⣿⡇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⣿⣿⣿⣿⣿⣿⣿⣿⣿⣿⣿⣿⣿⣿⣿⣿⣿⣿⣿⣿⣿⣿⣿⣿⣿⣿⣿⣿⣿⣿⣿⣿⣿⣿⣿⣿⣿⣿⣿⣿⣿⣿⠀⠀⠀⠀⠀⠀⠀⠀⠀⠀⠀⠀⠀⠀⠀⠀⠀⠀⠀⠸⢿⣿⣿⣿⣿⣿⣿⣿⣿⣿⣿⣿⣿⣿⣿⣿⣿⣿⣿⣿⣿⣿⣿⣿⣿⣿⣿⣿⡇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⣿⣿⣿⣿⣿⣿⣿⣿⣿⣿⣿⣿⣿⣿⣿⣿⣿⣿⣿⣿⣿⣿⣿⣿⣿⣿⣿⣿⣿⣿⣿⣿⣿⣿⣿⣿⣿⣿⣿⣿⡏⠀⠀⠀⠀⠀⠀⠀⠀⠀⠀⠀⠀⠀⠀⠀⠀⠀⠀⠀⢀⣴⣿⣿⣿⣿⣿⣿⣿⣿⣿⣿⣿⣿⣿⣿⣿⣿⣿⣿⣿⣿⣿⣿⣿⣿⣿⣿⣿⣿⡇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⣿⣿⣿⣿⣿⣿⣿⣿⣿⣿⣿⣿⣿⣿⣿⣿⣿⣿⣿⣿⣿⣿⣿⣿⣿⣿⣿⣿⣿⣿⣿⣿⣿⣿⣿⣿⣿⣿⣿⣿⣿⣦⣀⡀⠀⠀⠀⠀⠀⠀⠀⠀⠀⠀⠀⣀⠀⠀⠀⠹⣿⣿⣿⠿⠟⠛⠛⠉⠉⢻⣿⣿⣿⣿⣿⣿⣿⣿⣿⣿⣿⣿⣿⣿⣿⣿⣿⣿⣿⣿⡇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⣿⣿⣿⣿⣿⣿⣿⣿⣿⣿⣿⣿⣿⣿⣿⣿⣿⣿⣿⣿⣿⣿⣿⣿⣿⣿⣿⣿⣿⣿⣿⣿⣿⣿⣿⣿⣿⣿⣿⣿⣿⣿⣿⣿⣶⣶⣶⣄⣀⣀⣀⣀⣴⣾⣿⣿⣦⠀⠀⠀⠉⠁⠀⠀⠀⠀⠀⢀⣴⣿⣿⣿⣿⣿⣿⣿⣿⣿⣿⣿⣿⣿⣿⣿⣿⣿⣿⣿⣿⣿⡇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⣿⣿⣿⣿⣿⣿⣿⣿⣿⣿⣿⣿⣿⣿⣿⣿⣿⣿⣿⣿⣿⣿⣿⣿⣿⣿⣿⣿⣿⣿⣿⣿⣿⣿⣿⣿⣿⣿⣿⣿⣿⣿⣿⣿⣿⣿⣿⣿⣿⣿⣿⣿⡿⠟⠻⠛⠋⠀⠀⠀⠀⠀⠀⠀⢀⣤⣾⣿⣿⣿⣿⣿⣿⣿⣿⣿⣿⣿⣿⣿⣿⣿⣿⣿⣿⣿⣿⣿⣿⣿⡇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⣿⣿⣿⣿⣿⣿⣿⣿⣿⣿⣿⣿⣿⣿⣿⣿⣿⣿⣿⣿⣿⣿⣿⣿⣿⣿⣿⣿⣿⣿⣿⣿⣿⣿⣿⣿⣿⣿⣿⣿⣿⣿⣿⣿⣿⣿⣿⣿⣿⣿⣿⠿⠃⠀⠀⠀⠀⠀⠀⠀⠀⠀⠀⢰⣿⣿⣿⣿⣿⣿⣿⣿⣿⣿⣿⣿⣿⣿⣿⣿⣿⣿⣿⣿⣿⣿⣿⣿⣿⣿⡇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⣿⣿⣿⣿⣿⣿⣿⣿⣿⣿⣿⣿⣿⣿⣿⣿⣿⣿⣿⣿⣿⣿⣿⣿⣿⣿⣿⣿⣿⣿⣿⣿⣿⣿⣿⣿⣿⣿⣿⣿⣿⣿⣿⣿⣿⣿⣿⣿⡿⠋⠀⠀⠀⠀⠀⠀⠀⠀⢀⣀⠀⠀⠀⣸⣿⣿⣿⣿⣿⣿⣿⣿⣿⣿⣿⣿⣿⣿⣿⣿⣿⣿⣿⣿⣿⣿⣿⣿⣿⣿⡇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⣿⣿⣿⣿⣿⣿⣿⣿⣿⣿⣿⣿⣿⣿⣿⣿⣿⣿⣿⣿⣿⣿⣿⣿⣿⣿⣿⣿⣿⣿⣿⣿⣿⣿⣿⣿⣿⣿⣿⣿⣿⣿⣿⣿⣿⣿⣿⣿⣧⣶⣶⣶⣶⣇⣀⣤⣤⣶⣿⣿⣶⣶⣾⣿⣿⣿⣿⣿⣿⣿⣿⣿⣿⣿⣿⣿⣿⣿⣿⣿⣿⣿⣿⣿⣿⣿⣿⣿⣿⣿⡇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⣿⣿⣿⣿⣿⣿⣿⣿⣿⣿⣿⣿⣿⣿⣿⣿⣿⣿⣿⣿⣿⣿⣿⣿⣿⣿⣿⣿⣿⣿⣿⣿⣿⣿⣿⠟⠋⠁⠀⠀⠙⠟⠿⣿⣿⣿⣿⣿⣿⣿⣿⣿⣿⣿⣿⣿⣿⣿⣿⣿⣿⣿⣿⣿⣿⣿⣿⣿⣿⣿⣿⣿⣿⣿⣿⣿⣿⣿⣿⣿⣿⣿⣿⣿⣿⣿⣿⣿⣿⣿⡇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⣿⣿⣿⣿⣿⣿⣿⣿⣿⣿⣿⣿⣿⣿⣿⣿⣿⣿⣿⣿⣿⣿⣿⣿⣿⣿⣿⣿⣿⣿⣿⣿⣿⣿⡇⠀⠀⠀⠀⠀⠀⠀⠀⠀⠹⣿⣿⣿⣿⣿⣿⣿⣿⣿⣿⣿⣿⣿⣿⣿⣿⣿⣿⣿⣿⣿⣿⣿⣿⣿⣿⣿⣿⣿⣿⣿⣿⣿⣿⣿⣿⣿⣿⣿⣿⣿⣿⣿⣿⣿⡇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⣿⣿⣿⣿⣿⣿⣿⣿⣿⣿⣿⣿⣿⣿⣿⣿⣿⣿⣿⣿⣿⣿⣿⣿⣿⣿⣿⣿⣿⣿⣿⣿⣿⣇⠀⠀⠀⠀⠀⠀⠀⠀⠀⠘⠻⢿⣿⣿⣿⣿⣿⣿⣿⣿⣿⣿⣿⣿⣿⣿⣿⣿⣿⣿⣿⣿⣿⣿⣿⣿⣿⣿⣿⣿⣿⣿⣿⣿⣿⣿⣿⣿⣿⣿⣿⣿⣿⣿⣿⣿⡇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⣿⣿⣿⣿⣿⣿⣿⣿⣿⣿⣿⣿⣿⣿⣿⣿⣿⣿⣿⣿⣿⣿⣿⣿⣿⣿⣿⣿⣿⣿⣿⣿⣿⣿⣧⡀⢸⡆⠀⠀⠀⠀⠀⠀⠀⠀⠈⠻⣿⣿⣿⣿⣿⣿⣿⣿⣿⣿⣿⣿⣿⣿⣿⣿⣿⣿⣿⣿⣿⣿⣿⣿⣿⣿⣿⣿⣿⣿⣿⣿⣿⣿⣿⣿⣿⣿⣿⣿⣿⣿⡇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⣿⣿⣿⣿⣿⣿⣿⣿⣿⣿⣿⣿⣿⣿⣿⣿⣿⣿⣿⣿⣿⣿⣿⣿⣿⣿⣿⣿⣿⣿⣿⣿⣿⣿⣿⣷⣿⠇⠀⠀⠀⠀⠀⠀⠀⠀⠀⠀⢸⣿⣿⣿⣿⣿⣿⣿⣿⣿⣿⣿⣿⣿⣿⣿⣿⣿⣿⣿⣿⣿⣿⣿⣿⣿⣿⣿⣿⣿⣿⣿⣿⣿⣿⣿⣿⣿⣿⣿⣿⣿⡇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⣿⣿⣿⣿⣿⣿⣿⣿⣿⣿⣿⣿⣿⣿⣿⣿⣿⣿⣿⣿⣿⣿⣿⣿⣿⣿⣿⣿⣿⣿⣿⣿⣿⣿⣿⣿⣿⠀⠀⠀⠀⠀⠀⠀⠀⠀⠀⠀⠈⠻⣿⣿⣿⣿⣿⣿⣿⣿⣿⣿⣿⣿⣿⣿⣿⣿⣿⣿⣿⣿⣿⣿⣿⣿⣿⣿⣿⣿⣿⣿⣿⣿⣿⣿⣿⣿⣿⣿⣿⣿⡇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⣿⣿⣿⣿⣿⣿⣿⣿⣿⣿⣿⣿⣿⣿⣿⣿⣿⣿⣿⣿⣿⣿⣿⣿⣿⣿⣿⣿⣿⣿⣿⣿⣿⣿⣿⣿⣿⡇⠀⠀⠀⠀⠀⠀⠀⠀⠀⠀⠠⠀⠀⠘⣿⣿⣿⣿⣿⣿⣿⣿⣿⣿⣿⣿⣿⣿⣿⣿⣿⣿⣿⣿⣿⣿⣿⣿⣿⣿⣿⣿⣿⣿⣿⣿⣿⣿⣿⣿⣿⣿⡇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⣿⣿⣿⣿⣿⣿⣿⣿⣿⣿⣿⣿⣿⣿⣿⣿⣿⣿⣿⣿⣿⣿⣿⣿⣿⣿⣿⣿⣿⣿⣿⣿⣿⣿⣿⣿⣿⣿⣿⣿⣿⣷⠂⠀⠀⠀⠀⠀⠀⠀⠀⠀⠸⣿⣿⣿⣿⣿⣿⣿⣿⣿⣿⣿⣿⣿⣿⣿⣿⣿⣿⣿⣿⣿⣿⣿⣿⣿⣿⣿⣿⣿⣿⣿⣿⣿⣿⣿⣿⣿⡇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⣿⣿⣿⣿⣿⣿⣿⣿⣿⣿⣿⣿⣿⣿⣿⣿⣿⣿⣿⣿⣿⣿⣿⣿⣿⣿⣿⣿⣿⣿⣿⣿⣿⣿⣿⣿⣿⣿⣿⣿⣿⣿⠀⠀⠀⠀⠀⠀⠀⠀⠀⠀⠀⠀⠙⠿⣿⣿⣿⣿⣿⣿⣿⣿⣿⣿⣿⣿⣿⣿⣿⣿⣿⣿⣿⣿⣿⣿⣿⣿⣿⣿⣿⣿⣿⣿⣿⣿⣿⣿⡇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⣿⣿⣿⣿⣿⣿⣿⣿⣿⣿⣿⣿⣿⣿⣿⣿⣿⣿⣿⣿⣿⣿⣿⣿⣿⣿⣿⣿⣿⣿⣿⣿⣿⣿⣿⣿⣿⣿⣿⣿⣿⣿⡇⠀⠀⠀⠀⠀⠀⠀⠀⠀⠀⠀⠀⠀⠈⠉⠉⠛⠻⢿⣿⣿⣿⣿⣿⣿⣿⣿⣿⣿⣿⣿⣿⣿⣿⣿⣿⣿⣿⣿⣿⣿⣿⣿⣿⣿⣿⣿⡇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⣿⣿⣿⣿⣿⣿⣿⣿⣿⣿⣿⣿⣿⣿⣿⣿⣿⣿⣿⣿⣿⣿⣿⣿⣿⣿⣿⣿⣿⣿⣿⣿⣿⣿⣿⣿⣿⣿⣿⣿⣿⡟⠀⠀⠀⠀⠀⠀⠀⠀⠀⠀⠀⠀⠀⠀⠀⠀⠀⠀⠀⠀⢀⣠⣿⣿⣿⣿⣿⣿⣿⣿⣿⣿⣿⣿⣿⣿⣿⣿⣿⣿⣿⣿⣿⣿⣿⣿⣿⣿⡇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⣿⣿⣿⣿⣿⣿⣿⣿⣿⣿⣿⣿⣿⣿⣿⣿⣿⣿⣿⣿⣿⣿⣿⣿⣿⣿⣿⣿⣿⣿⣿⣿⣿⣿⣿⣿⣿⣿⣿⣿⣿⠁⠀⠀⠀⠀⠀⠀⠀⠀⠀⠀⠀⠀⠀⠀⠀⠀⠀⠀⠀⣰⣿⣿⣿⣿⣿⣿⣿⣿⣿⣿⣿⣿⣿⣿⣿⣿⣿⣿⣿⣿⣿⣿⣿⣿⣿⣿⣿⣿⡇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⣿⣿⣿⣿⣿⣿⣿⣿⣿⣿⣿⣿⣿⣿⣿⣿⣿⣿⣿⣿⣿⣿⣿⣿⣿⣿⣿⣿⣿⣿⣿⣿⣿⣿⣿⣿⣿⣿⣿⣿⡟⠀⠀⠀⠀⠀⠀⠀⠀⠀⠀⠀⠀⠀⠀⠀⠀⠀⠀⢀⣼⣿⣿⣿⣿⣿⣿⣿⣿⣿⣿⣿⣿⣿⣿⣿⣿⣿⣿⣿⣿⣿⣿⣿⣿⣿⣿⣿⣿⣿⡇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⣿⣿⣿⣿⣿⣿⣿⣿⣿⣿⣿⣿⣿⣿⣿⣿⣿⣿⣿⣿⣿⣿⣿⣿⣿⣿⣿⣿⣿⣿⣿⣿⣿⣿⣿⣿⣿⣿⣿⣿⣧⠀⠀⠀⠀⠀⠀⠀⠀⠀⠀⠀⠀⠀⠀⠀⠀⢰⣾⣿⣿⣿⣿⣿⠿⠿⠟⠛⠛⢿⣿⣿⣿⣿⣿⣿⣿⣿⣿⣿⣿⣿⣿⣿⣿⣿⣿⣿⣿⣿⡇</a:t>
            </a:r>
            <a:br/>
            <a:r>
              <a:t>⣿⣿⣿⣿⣿⣿⣿⣿⣿⣿⣿⣿⣿⣿⣿⣿⣿⣿⣿⣿⣿⣿⣿⣿⣿⣿⣿⣿⣿⣿⣿⣿⣿⣿⣿⣿⣿⣿⣿⣿⣿⣷⣤⣀⣀⡀⠀⣀⡀⣀⣀⣠⣤⣤⡄⠀⠀⠘⠿⠛⠉⠉⠀⠀⠀⠀⣀⣤⣶⣿⣿⣿⣿⣿⣿⣿⣿⣿⣿⣿⣿⣿⣿⣿⣿⣿⣿⣿⣿⣿⡇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⣿⣿⣿⣿⣿⣿⣿⣿⣿⣿⣿⣿⣿⣿⣿⣿⣿⣿⣿⣿⣿⣿⣿⣿⣿⣿⣿⣿⣿⣿⣿⣿⣿⣿⣿⣿⣿⣿⣿⣿⣿⣿⣿⣿⣿⣿⣿⣿⣿⣿⣿⣿⣿⡿⠟⠀⠀⠀⠀⠀⠀⠀⠀⢀⣴⣿⣿⣿⣿⣿⣿⣿⣿⣿⣿⣿⣿⣿⣿⣿⣿⣿⣿⣿⣿⣿⣿⣿⣿⣿⡇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⣿⣿⣿⣿⣿⣿⣿⣿⣿⣿⣿⣿⣿⣿⣿⣿⣿⣿⣿⣿⣿⣿⣿⣿⣿⣿⣿⣿⣿⣿⣿⣿⣿⣿⣿⣿⣿⣿⣿⣿⣿⣿⣿⣿⣿⣿⣿⣿⣿⣿⠿⠛⠁⠀⠀⠀⠀⠀⠀⠀⠀⢀⣠⣿⣿⣿⣿⣿⣿⣿⣿⣿⣿⣿⣿⣿⣿⣿⣿⣿⣿⣿⣿⣿⣿⣿⣿⣿⣿⣿⡇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⣿⣿⣿⣿⣿⣿⣿⣿⣿⣿⣿⣿⣿⣿⣿⣿⣿⣿⣿⣿⣿⣿⣿⣿⣿⣿⣿⣿⣿⣿⣿⣿⣿⣿⣿⣿⣿⣿⣿⣿⣿⣿⣿⣿⣿⣿⣿⣤⣤⣤⣤⣴⣶⣶⣶⣶⣿⣦⣤⣶⣿⣿⣿⣿⣿⣿⣿⣿⣿⣿⣿⣿⣿⣿⣿⣿⣿⣿⣿⣿⣿⣿⣿⣿⣿⣿⣿⣿⣿⣿⡇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⣿⣿⣿⣿⣿⣿⣿⣿⣿⣿⣿⣿⣿⣿⣿⣿⣿⣿⣿⣿⣿⣿⣿⣿⣿⣿⣿⣿⣿⣿⣿⣿⣿⣿⣿⡿⠟⠋⠉⠉⠙⠿⠿⣿⣿⣿⣿⣿⣿⣿⣿⣿⣿⣿⣿⣿⣿⣿⣿⣿⣿⣿⣿⣿⣿⣿⣿⣿⣿⣿⣿⣿⣿⣿⣿⣿⣿⣿⣿⣿⣿⣿⣿⣿⣿⣿⣿⣿⣿⣿⡇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⣿⣿⣿⣿⣿⣿⣿⣿⣿⣿⣿⣿⣿⣿⣿⣿⣿⣿⣿⣿⣿⣿⣿⣿⣿⣿⣿⣿⣿⣿⣿⣿⣿⣿⣿⠁⠀⠀⠀⠀⠀⠀⠀⠀⠙⢿⣿⣿⣿⣿⣿⣿⣿⣿⣿⣿⣿⣿⣿⣿⣿⣿⣿⣿⣿⣿⣿⣿⣿⣿⣿⣿⣿⣿⣿⣿⣿⣿⣿⣿⣿⣿⣿⣿⣿⣿⣿⣿⣿⣿⡇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⣿⣿⣿⣿⣿⣿⣿⣿⣿⣿⣿⣿⣿⣿⣿⣿⣿⣿⣿⣿⣿⣿⣿⣿⣿⣿⣿⣿⣿⣿⣿⣿⣿⡇⠀⠀⠀⠀⠀⠀⠀⠀⠀⠀⣄⠀⢿⣿⣿⣿⣿⣿⣿⣿⣿⣿⣿⣿⣿⣿⣿⣿⣿⣿⣿⣿⣿⣿⣿⣿⣿⣿⣿⣿⣿⣿⣿⣿⣿⣿⣿⣿⣿⣿⣿⣿⣿⣿⣿⣿⡇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⣿⣿⣿⣿⣿⣿⣿⣿⣿⣿⣿⣿⣿⣿⣿⣿⣿⣿⣿⣿⣿⣿⣿⣿⣿⣿⣿⣿⣿⣿⣿⣿⣿⣷⡀⠀⠀⠀⠀⠀⠀⠀⠀⠀⠿⢷⣾⣿⣿⣿⣿⣿⣿⣿⣿⣿⣿⣿⣿⣿⣿⣿⣿⣿⣿⣿⣿⣿⣿⣿⣿⣿⣿⣿⣿⣿⣿⣿⣿⣿⣿⣿⣿⣿⣿⣿⣿⣿⣿⣿⡇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⣿⣿⣿⣿⣿⣿⣿⣿⣿⣿⣿⣿⣿⣿⣿⣿⣿⣿⣿⣿⣿⣿⣿⣿⣿⣿⣿⣿⣿⣿⣿⣿⣿⣿⣷⡄⠀⣶⠀⠀⠀⠀⠀⠀⠀⠀⠙⠻⣿⣿⣿⣿⣿⣿⣿⣿⣿⣿⣿⣿⣿⣿⣿⣿⣿⣿⣿⣿⣿⣿⣿⣿⣿⣿⣿⣿⣿⣿⣿⣿⣿⣿⣿⣿⣿⣿⣿⣿⣿⣿⡇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⣿⣿⣿⣿⣿⣿⣿⣿⣿⣿⣿⣿⣿⣿⣿⣿⣿⣿⣿⣿⣿⣿⣿⣿⣿⣿⣿⣿⣿⣿⣿⣿⣿⣿⣿⣿⣶⡟⠀⠀⠀⠀⠀⠀⠀⠀⠀⠀⠈⢻⣿⣿⣿⣿⣿⣿⣿⣿⣿⣿⣿⣿⣿⣿⣿⣿⣿⣿⣿⣿⣿⣿⣿⣿⣿⣿⣿⣿⣿⣿⣿⣿⣿⣿⣿⣿⣿⣿⣿⣿⡇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⣿⣿⣿⣿⣿⣿⣿⣿⣿⣿⣿⣿⣿⣿⣿⣿⣿⣿⣿⣿⣿⣿⣿⣿⣿⣿⣿⣿⣿⣿⣿⣿⣿⣿⣿⣿⣿⠁⠀⠀⠀⠀⠀⠀⠀⠀⠀⠀⠀⠈⢻⣿⣿⣿⣿⣿⣿⣿⣿⣿⣿⣿⣿⣿⣿⣿⣿⣿⣿⣿⣿⣿⣿⣿⣿⣿⣿⣿⣿⣿⣿⣿⣿⣿⣿⣿⣿⣿⣿⣿⡇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⣿⣿⣿⣿⣿⣿⣿⣿⣿⣿⣿⣿⣿⣿⣿⣿⣿⣿⣿⣿⣿⣿⣿⣿⣿⣿⣿⣿⣿⣿⣿⣿⣿⣿⣿⣿⣿⣇⠀⠀⠀⠀⠀⠀⠀⠀⠀⠀⠀⣠⠀⠀⠹⣿⣿⣿⣿⣿⣿⣿⣿⣿⣿⣿⣿⣿⣿⣿⣿⣿⣿⣿⣿⣿⣿⣿⣿⣿⣿⣿⣿⣿⣿⣿⣿⣿⣿⣿⣿⣿⡇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⣿⣿⣿⣿⣿⣿⣿⣿⣿⣿⣿⣿⣿⣿⣿⣿⣿⣿⣿⣿⣿⣿⣿⣿⣿⣿⣿⣿⣿⣿⣿⣿⣿⣿⣿⣿⣿⣏⠀⠀⠀⠀⠀⠀⠀⠀⠀⠀⠀⠙⠇⠀⠀⣿⣿⣿⣿⣿⣿⣿⣿⣿⣿⣿⣿⣿⣿⣿⣿⣿⣿⣿⣿⣿⣿⣿⣿⣿⣿⣿⣿⣿⣿⣿⣿⣿⣿⣿⣿⣿⡇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⣿⣿⣿⣿⣿⣿⣿⣿⣿⣿⣿⣿⣿⣿⣿⣿⣿⣿⣿⣿⣿⣿⣿⣿⣿⣿⣿⣿⣿⣿⣿⣿⣿⣿⣿⣿⣿⣿⣦⠀⠀⣰⠀⠀⠀⠀⠀⠀⠀⠀⠀⠀⢀⣿⣿⣿⣿⣿⣿⣿⣿⣿⣿⣿⣿⣿⣿⣿⣿⣿⣿⣿⣿⣿⣿⣿⣿⣿⣿⣿⣿⣿⣿⣿⣿⣿⣿⣿⣿⣿⡇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⣿⣿⣿⣿⣿⣿⣿⣿⣿⣿⣿⣿⣿⣿⣿⣿⣿⣿⣿⣿⣿⣿⣿⣿⣿⣿⣿⣿⣿⣿⣿⣿⣿⣿⣿⣿⣿⣿⣿⣿⣿⣿⠀⠀⠀⠀⠀⠀⠀⠀⠀⠀⠀⠙⠻⣿⣿⣿⣿⣿⣿⣿⣿⣿⣿⣿⣿⣿⣿⣿⣿⣿⣿⣿⣿⣿⣿⣿⣿⣿⣿⣿⣿⣿⣿⣿⣿⣿⣿⣿⡇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⣿⣿⣿⣿⣿⣿⣿⣿⣿⣿⣿⣿⣿⣿⣿⣿⣿⣿⣿⣿⣿⣿⣿⣿⣿⣿⣿⣿⣿⣿⣿⣿⣿⣿⣿⣿⣿⣿⣿⣿⣿⣿⠀⠀⠀⠀⠀⠀⠀⠀⠀⠀⠀⠀⠀⠀⠙⠛⠛⠻⠿⣿⣿⣿⣿⣿⣿⣿⣿⣿⣿⣿⣿⣿⣿⣿⣿⣿⣿⣿⣿⣿⣿⣿⣿⣿⣿⣿⣿⣿⡇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⣿⣿⣿⣿⣿⣿⣿⣿⣿⣿⣿⣿⣿⣿⣿⣿⣿⣿⣿⣿⣿⣿⣿⣿⣿⣿⣿⣿⣿⣿⣿⣿⣿⣿⣿⣿⣿⣿⣿⣿⣿⣿⠀⠀⠀⠀⠀⠀⠀⠀⠀⠀⠀⠀⠀⠀⠀⠀⠀⠀⠀⠀⠈⠛⢿⣿⣿⣿⣿⣿⣿⣿⣿⣿⣿⣿⣿⣿⣿⣿⣿⣿⣿⣿⣿⣿⣿⣿⣿⣿⡇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⣿⣿⣿⣿⣿⣿⣿⣿⣿⣿⣿⣿⣿⣿⣿⣿⣿⣿⣿⣿⣿⣿⣿⣿⣿⣿⣿⣿⣿⣿⣿⣿⣿⣿⣿⣿⣿⣿⣿⣿⣿⡟⠀⠀⠀⠀⠀⠀⠀⠀⠀⠀⠀⠀⠀⠀⠀⠀⠀⠀⠀⠀⠀⣠⣾⣿⣿⣿⣿⣿⣿⣿⣿⣿⣿⣿⣿⣿⣿⣿⣿⣿⣿⣿⣿⣿⣿⣿⣿⣿⡇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⣿⣿⣿⣿⣿⣿⣿⣿⣿⣿⣿⣿⣿⣿⣿⣿⣿⣿⣿⣿⣿⣿⣿⣿⣿⣿⣿⣿⣿⣿⣿⣿⣿⣿⣿⣿⣿⣿⣿⣿⡿⠀⠀⠀⠀⠀⠀⠀⠀⠀⠀⠀⠀⠀⠀⠀⠀⠀⠀⠀⠀⢀⣾⣿⣿⣿⣿⣿⣿⣿⣿⣿⣿⣿⣿⣿⣿⣿⣿⣿⣿⣿⣿⣿⣿⣿⣿⣿⣿⣿⡇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⣿⣿⣿⣿⣿⣿⣿⣿⣿⣿⣿⣿⣿⣿⣿⣿⣿⣿⣿⣿⣿⣿⣿⣿⣿⣿⣿⣿⣿⣿⣿⣿⣿⣿⣿⣿⣿⣿⣿⣿⠁⠀⠀⠀⠀⠀⠀⠀⠀⠀⠀⠀⠀⠀⠀⠀⠀⠀⠀⢀⣾⣿⣿⣿⣿⣿⣿⣿⣿⣿⣿⣿⣿⣿⣿⣿⣿⣿⣿⣿⣿⣿⣿⣿⣿⣿⣿⣿⣿⣿⡇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⣿⣿⣿⣿⣿⣿⣿⣿⣿⣿⣿⣿⣿⣿⣿⣿⣿⣿⣿⣿⣿⣿⣿⣿⣿⣿⣿⣿⣿⣿⣿⣿⣿⣿⣿⣿⣿⣿⣿⣿⠀⠀⠀⠀⠀⠀⠀⠀⠀⠀⠀⠀⠀⠀⠀⠀⢀⣴⣿⣿⣿⣿⣿⣿⣿⠿⠿⠟⠻⢿⣿⣿⣿⣿⣿⣿⣿⣿⣿⣿⣿⣿⣿⣿⣿⣿⣿⣿⣿⣿⡇</a:t>
            </a:r>
            <a:br/>
            <a:r>
              <a:t>⣿⣿⣿⣿⣿⣿⣿⣿⣿⣿⣿⣿⣿⣿⣿⣿⣿⣿⣿⣿⣿⣿⣿⣿⣿⣿⣿⣿⣿⣿⣿⣿⣿⣿⣿⣿⣿⣿⣿⣿⣷⣄⡀⠀⠀⠀⠀⠀⠀⠀⢀⣠⣶⡄⠀⠀⠘⣿⠿⠛⠋⠉⠁⠀⠀⠀⣀⣤⣴⣿⣿⣿⣿⣿⣿⣿⣿⣿⣿⣿⣿⣿⣿⣿⣿⣿⣿⣿⣿⣿⡇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⣿⣿⣿⣿⣿⣿⣿⣿⣿⣿⣿⣿⣿⣿⣿⣿⣿⣿⣿⣿⣿⣿⣿⣿⣿⣿⣿⣿⣿⣿⣿⣿⣿⣿⣿⣿⣿⣿⣿⣿⣿⣿⣿⣿⣿⣿⣿⣿⣿⣿⣿⣿⣿⡿⠀⠀⠀⠀⠀⠀⠀⠀⠀⠀⣠⣾⣿⣿⣿⣿⣿⣿⣿⣿⣿⣿⣿⣿⣿⣿⣿⣿⣿⣿⣿⣿⣿⣿⣿⣿⡇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⣿⣿⣿⣿⣿⣿⣿⣿⣿⣿⣿⣿⣿⣿⣿⣿⣿⣿⣿⣿⣿⣿⣿⣿⣿⣿⣿⣿⣿⣿⣿⣿⣿⣿⣿⣿⣿⣿⣿⣿⣿⣿⣿⣿⣿⣿⣿⣿⣿⡿⠛⠋⠀⠀⠀⠀⠀⠀⠀⠀⠀⠀⠀⣠⣿⣿⣿⣿⣿⣿⣿⣿⣿⣿⣿⣿⣿⣿⣿⣿⣿⣿⣿⣿⣿⣿⣿⣿⣿⣿⡇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⣿⣿⣿⣿⣿⣿⣿⣿⣿⣿⣿⣿⣿⣿⣿⣿⣿⣿⣿⣿⣿⣿⣿⣿⣿⣿⣿⣿⣿⣿⣿⣿⣿⣿⣿⣿⣿⣿⣿⣿⣿⣿⣿⣿⣿⣿⡿⠋⠁⠀⠀⠀⠀⠀⠀⠀⠀⠀⠀⢀⣠⣴⣾⣿⣿⣿⣿⣿⣿⣿⣿⣿⣿⣿⣿⣿⣿⣿⣿⣿⣿⣿⣿⣿⣿⣿⣿⣿⣿⣿⡇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⣿⣿⣿⣿⣿⣿⣿⣿⣿⣿⣿⣿⣿⣿⣿⣿⣿⣿⣿⣿⣿⣿⣿⣿⣿⣿⣿⣿⣿⣿⣿⣿⣿⣿⣿⣿⣿⣿⣿⣿⣿⣿⣿⣿⣿⣿⣀⡀⠀⣀⣀⣠⣤⣤⣤⣶⣶⣶⣾⣿⣿⣿⣿⣿⣿⣿⣿⣿⣿⣿⣿⣿⣿⣿⣿⣿⣿⣿⣿⣿⣿⣿⣿⣿⣿⣿⣿⣿⣿⣿⡇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⣿⣿⣿⣿⣿⣿⣿⣿⣿⣿⣿⣿⣿⣿⣿⣿⣿⣿⣿⣿⣿⣿⣿⣿⣿⣿⣿⣿⣿⣿⣿⣿⣿⣿⣿⡿⠋⠉⠀⠀⠈⠹⠿⣿⣿⣿⣿⣿⣿⣿⣿⣿⣿⣿⣿⣿⣿⣿⣿⣿⣿⣿⣿⣿⣿⣿⣿⣿⣿⣿⣿⣿⣿⣿⣿⣿⣿⣿⣿⣿⣿⣿⣿⣿⣿⣿⣿⣿⣿⣿⡇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⣿⣿⣿⣿⣿⣿⣿⣿⣿⣿⣿⣿⣿⣿⣿⣿⣿⣿⣿⣿⣿⣿⣿⣿⣿⣿⣿⣿⣿⣿⣿⣿⣿⣿⣿⠁⠀⠀⠀⠀⠀⠀⠀⠀⠙⣿⣿⣿⣿⣿⣿⣿⣿⣿⣿⣿⣿⣿⣿⣿⣿⣿⣿⣿⣿⣿⣿⣿⣿⣿⣿⣿⣿⣿⣿⣿⣿⣿⣿⣿⣿⣿⣿⣿⣿⣿⣿⣿⣿⣿⡇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⣿⣿⣿⣿⣿⣿⣿⣿⣿⣿⣿⣿⣿⣿⣿⣿⣿⣿⣿⣿⣿⣿⣿⣿⣿⣿⣿⣿⣿⣿⣿⣿⣿⣿⡀⠀⠀⠀⠀⠀⠀⠀⠀⠀⣀⠀⢿⣿⣿⣿⣿⣿⣿⣿⣿⣿⣿⣿⣿⣿⣿⣿⣿⣿⣿⣿⣿⣿⣿⣿⣿⣿⣿⣿⣿⣿⣿⣿⣿⣿⣿⣿⣿⣿⣿⣿⣿⣿⣿⣿⡇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⣿⣿⣿⣿⣿⣿⣿⣿⣿⣿⣿⣿⣿⣿⣿⣿⣿⣿⣿⣿⣿⣿⣿⣿⣿⣿⣿⣿⣿⣿⣿⣿⣿⣿⣧⡀⠀⠀⠀⠀⠀⠀⠀⠀⠉⠳⣾⣿⣿⣿⣿⣿⣿⣿⣿⣿⣿⣿⣿⣿⣿⣿⣿⣿⣿⣿⣿⣿⣿⣿⣿⣿⣿⣿⣿⣿⣿⣿⣿⣿⣿⣿⣿⣿⣿⣿⣿⣿⣿⣿⡇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⣿⣿⣿⣿⣿⣿⣿⣿⣿⣿⣿⣿⣿⣿⣿⣿⣿⣿⣿⣿⣿⣿⣿⣿⣿⣿⣿⣿⣿⣿⣿⣿⣿⣿⣿⣿⣄⢰⠆⠀⠀⠀⠀⠀⠀⠀⠉⠙⠻⢿⣿⣿⣿⣿⣿⣿⣿⣿⣿⣿⣿⣿⣿⣿⣿⣿⣿⣿⣿⣿⣿⣿⣿⣿⣿⣿⣿⣿⣿⣿⣿⣿⣿⣿⣿⣿⣿⣿⣿⣿⡇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⣿⣿⣿⣿⣿⣿⣿⣿⣿⣿⣿⣿⣿⣿⣿⣿⣿⣿⣿⣿⣿⣿⣿⣿⣿⣿⣿⣿⣿⣿⣿⣿⣿⣿⣿⣿⣿⡏⠀⠀⠀⠀⠀⠀⠀⠀⠀⠀⠀⠈⢿⣿⣿⣿⣿⣿⣿⣿⣿⣿⣿⣿⣿⣿⣿⣿⣿⣿⣿⣿⣿⣿⣿⣿⣿⣿⣿⣿⣿⣿⣿⣿⣿⣿⣿⣿⣿⣿⣿⣿⡇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⣿⣿⣿⣿⣿⣿⣿⣿⣿⣿⣿⣿⣿⣿⣿⣿⣿⣿⣿⣿⣿⣿⣿⣿⣿⣿⣿⣿⣿⣿⣿⣿⣿⣿⣿⣿⣿⠁⠀⠀⠀⠀⠀⠀⠀⠀⠀⠀⠀⠀⠀⠈⢻⣿⣿⣿⣿⣿⣿⣿⣿⣿⣿⣿⣿⣿⣿⣿⣿⣿⣿⣿⣿⣿⣿⣿⣿⣿⣿⣿⣿⣿⣿⣿⣿⣿⣿⣿⣿⣿⡇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⣿⣿⣿⣿⣿⣿⣿⣿⣿⣿⣿⣿⣿⣿⣿⣿⣿⣿⣿⣿⣿⣿⣿⣿⣿⣿⣿⣿⣿⣿⣿⣿⣿⣿⣿⣿⣿⣿⠀⠀⠀⠀⠀⠀⠀⠀⠀⠀⠀⢀⣴⣾⣿⣿⣿⣿⣿⣿⣿⣿⣿⣿⣿⣿⣿⣿⣿⣿⣿⣿⣿⣿⣿⣿⣿⣿⣿⣿⣿⣿⣿⣿⣿⣿⣿⣿⣿⣿⣿⣿⡇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⣿⣿⣿⣿⣿⣿⣿⣿⣿⣿⣿⣿⣿⣿⣿⣿⣿⣿⣿⣿⣿⣿⣿⣿⣿⣿⣿⣿⣿⣿⣿⣿⣿⣿⣿⣿⣿⠁⠀⠀⣤⡀⠀⠀⠀⠀⠀⠀⠀⠻⣿⣿⣿⣿⣿⣿⣿⣿⣿⣿⣿⣿⣿⣿⣿⣿⣿⣿⣿⣿⣿⣿⣿⣿⣿⣿⣿⣿⣿⣿⣿⣿⣿⣿⣿⣿⣿⣿⣿⣿⡇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⣿⣿⣿⣿⣿⣿⣿⣿⣿⣿⣿⣿⣿⣿⣿⣿⣿⣿⣿⣿⣿⣿⣿⣿⣿⣿⣿⣿⣿⣿⣿⣿⣿⣿⣿⣿⣿⡀⠀⠚⣿⠃⠀⠀⠀⠀⠀⠀⠀⠀⠘⢿⣿⣿⣿⣿⣿⣿⣿⣿⣿⣿⣿⣿⣿⣿⣿⣿⣿⣿⣿⣿⣿⣿⣿⣿⣿⣿⣿⣿⣿⣿⣿⣿⣿⣿⣿⣿⣿⣿⡇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⣿⣿⣿⣿⣿⣿⣿⣿⣿⣿⣿⣿⣿⣿⣿⣿⣿⣿⣿⣿⣿⣿⣿⣿⣿⣿⣿⣿⣿⣿⣿⣿⣿⣿⣿⣿⣿⣷⣤⣴⣿⠀⠀⠀⠀⠀⠀⠀⠀⠀⠀⠀⠙⢿⣿⣿⣿⣿⣿⣿⣿⣿⣿⣿⣿⣿⣿⣿⣿⣿⣿⣿⣿⣿⣿⣿⣿⣿⣿⣿⣿⣿⣿⣿⣿⣿⣿⣿⣿⣿⡇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⣿⣿⣿⣿⣿⣿⣿⣿⣿⣿⣿⣿⣿⣿⣿⣿⣿⣿⣿⣿⣿⣿⣿⣿⣿⣿⣿⣿⣿⣿⣿⣿⣿⣿⣿⣿⣿⣿⣿⣿⣿⠀⠀⠀⠀⠀⠀⠀⠀⠀⠀⠀⠀⠀⠙⠿⢿⣿⣿⣿⣿⣿⣿⣿⣿⣿⣿⣿⣿⣿⣿⣿⣿⣿⣿⣿⣿⣿⣿⣿⣿⣿⣿⣿⣿⣿⣿⣿⣿⣿⡇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⣿⣿⣿⣿⣿⣿⣿⣿⣿⣿⣿⣿⣿⣿⣿⣿⣿⣿⣿⣿⣿⣿⣿⣿⣿⣿⣿⣿⣿⣿⣿⣿⣿⣿⣿⣿⣿⣿⣿⣿⣿⠀⠀⠀⠀⠀⠀⠀⠀⠀⠀⠀⠀⠀⠀⠀⠀⠈⠉⢻⣿⣿⣿⣿⣿⣿⣿⣿⣿⣿⣿⣿⣿⣿⣿⣿⣿⣿⣿⣿⣿⣿⣿⣿⣿⣿⣿⣿⣿⣿⡇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⣿⣿⣿⣿⣿⣿⣿⣿⣿⣿⣿⣿⣿⣿⣿⣿⣿⣿⣿⣿⣿⣿⣿⣿⣿⣿⣿⣿⣿⣿⣿⣿⣿⣿⣿⣿⣿⣿⣿⣿⣿⠀⠀⠀⠀⠀⠀⠀⠀⠀⠀⠀⠀⠀⠀⠀⠀⠀⠀⠀⠙⠻⢿⣿⣿⣿⣿⣿⣿⣿⣿⣿⣿⣿⣿⣿⣿⣿⣿⣿⣿⣿⣿⣿⣿⣿⣿⣿⣿⣿⡇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⣿⣿⣿⣿⣿⣿⣿⣿⣿⣿⣿⣿⣿⣿⣿⣿⣿⣿⣿⣿⣿⣿⣿⣿⣿⣿⣿⣿⣿⣿⣿⣿⣿⣿⣿⣿⣿⣿⣟⠀⠀⠀⠀⠀⠀⠀⠀⠀⠀⠀⠀⠀⠀⠀⠀⠀⠀⠀⠀⠀⠀⣾⣿⣿⣿⣿⣿⣿⣿⣿⣿⣿⣿⣿⣿⣿⣿⣿⣿⣿⣿⣿⣿⣿⣿⣿⣿⣿⣿⣿⡇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⣿⣿⣿⣿⣿⣿⣿⣿⣿⣿⣿⣿⣿⣿⣿⣿⣿⣿⣿⣿⣿⣿⣿⣿⣿⣿⣿⣿⣿⣿⣿⣿⣿⣿⣿⣿⣿⣿⣿⠁⠀⠀⠀⠀⠀⠀⠀⠀⠀⠀⠀⠀⠀⠀⣠⣤⣤⣶⣾⣿⣿⣿⣿⣿⣿⣿⣿⣿⣿⣿⣿⣿⣿⣿⣿⣿⣿⣿⣿⣿⣿⣿⣿⣿⣿⣿⣿⣿⣿⣿⡇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⣿⣿⣿⣿⣿⣿⣿⣿⣿⣿⣿⣿⣿⣿⣿⣿⣿⣿⣿⣿⣿⣿⣿⣿⣿⣿⣿⣿⣿⣿⣿⣿⣿⣿⣿⣿⣿⣿⣿⣿⣿⣿⣿⣿⣿⣿⣿⣿⣿⣶⣤⣦⠀⠀⠘⣿⣿⠿⠿⠟⠛⠋⠉⠉⠀⠀⣨⣿⣿⣿⣿⣿⣿⣿⣿⣿⣿⣿⣿⣿⣿⣿⣿⣿⣿⣿⣿⣿⣿⣿⡇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⣿⣿⣿⣿⣿⣿⣿⣿⣿⣿⣿⣿⣿⣿⣿⣿⣿⣿⣿⣿⣿⣿⣿⣿⣿⣿⣿⣿⣿⣿⣿⣿⣿⣿⣿⣿⣿⣿⣿⣿⣿⣿⣿⣿⣿⣿⣿⣿⣿⣿⣿⡿⠆⠀⠀⠀⠀⠀⠀⠀⠀⠀⠀⠀⠀⣴⣿⣿⣿⣿⣿⣿⣿⣿⣿⣿⣿⣿⣿⣿⣿⣿⣿⣿⣿⣿⣿⣿⣿⣿⡇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⣿⣿⣿⣿⣿⣿⣿⣿⣿⣿⣿⣿⣿⣿⣿⣿⣿⣿⣿⣿⣿⣿⣿⣿⣿⣿⣿⣿⣿⣿⣿⣿⣿⣿⣿⣿⣿⣿⣿⣿⣿⣿⣿⣿⣿⣿⣿⡿⠟⠋⠁⠀⠀⠀⠀⠀⠀⠀⠀⠀⠀⠀⠀⠀⣀⣿⣿⣿⣿⣿⣿⣿⣿⣿⣿⣿⣿⣿⣿⣿⣿⣿⣿⣿⣿⣿⣿⣿⣿⣿⡇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⣿⣿⣿⣿⣿⣿⣿⣿⣿⣿⣿⣿⣿⣿⣿⣿⣿⣿⣿⣿⣿⣿⣿⣿⣿⣿⣿⣿⣿⣿⣿⣿⣿⣿⣿⣿⣿⣿⣿⣿⣿⣿⣿⣿⡿⠋⠁⠀⠀⠀⠀⠀⠀⠀⠀⠀⠀⠀⠀⣀⣠⣴⣶⣿⣿⣿⣿⣿⣿⣿⣿⣿⣿⣿⣿⣿⣿⣿⣿⣿⣿⣿⣿⣿⣿⣿⣿⣿⣿⣿⡇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⣿⣿⣿⣿⣿⣿⣿⣿⣿⣿⣿⣿⣿⣿⣿⣿⣿⣿⣿⣿⣿⣿⣿⣿⣿⣿⣿⣿⣿⣿⣿⣿⣿⣿⣿⣿⣿⣿⣿⣿⣿⣿⣿⣿⣦⣀⠀⠀⠀⠀⠀⠀⣀⣀⣤⣴⣶⣿⣿⣿⣿⣿⣿⣿⣿⣿⣿⣿⣿⣿⣿⣿⣿⣿⣿⣿⣿⣿⣿⣿⣿⣿⣿⣿⣿⣿⣿⣿⣿⣿⡇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⣿⣿⣿⣿⣿⣿⣿⣿⣿⣿⣿⣿⣿⣿⣿⣿⣿⣿⣿⣿⣿⣿⣿⣿⣿⣿⣿⣿⣿⣿⣿⣿⣿⣿⣿⣿⣿⣿⣿⣿⣿⣿⣿⣿⣿⣿⣿⣶⣶⣾⣿⣿⣿⣿⣿⣿⣿⣿⣿⣿⣿⣿⣿⣿⣿⣿⣿⣿⣿⣿⣿⣿⣿⣿⣿⣿⣿⣿⣿⣿⣿⣿⣿⣿⣿⣿⣿⣿⣿⣿⡇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⣿⣿⣿⣿⣿⣿⣿⣿⣿⣿⣿⣿⣿⣿⣿⣿⣿⣿⣿⣿⣿⣿⣿⣿⣿⣿⣿⣿⣿⣿⣿⣿⣿⣿⣿⣿⣿⠿⠟⠛⠻⢿⣿⣿⣿⣿⣿⣿⣿⣿⣿⣿⣿⣿⣿⣿⣿⣿⣿⣿⣿⣿⣿⣿⣿⣿⣿⣿⣿⣿⣿⣿⣿⣿⣿⣿⣿⣿⣿⣿⣿⣿⣿⣿⣿⣿⣿⣿⣿⣿⡇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⣿⣿⣿⣿⣿⣿⣿⣿⣿⣿⣿⣿⣿⣿⣿⣿⣿⣿⣿⣿⣿⣿⣿⣿⣿⣿⣿⣿⣿⣿⣿⣿⣿⣿⣿⡏⠀⠀⠀⠀⠀⠈⠉⠻⣿⣿⣿⣿⣿⣿⣿⣿⣿⣿⣿⣿⣿⣿⣿⣿⣿⣿⣿⣿⣿⣿⣿⣿⣿⣿⣿⣿⣿⣿⣿⣿⣿⣿⣿⣿⣿⣿⣿⣿⣿⣿⣿⣿⣿⣿⡇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⣿⣿⣿⣿⣿⣿⣿⣿⣿⣿⣿⣿⣿⣿⣿⣿⣿⣿⣿⣿⣿⣿⣿⣿⣿⣿⣿⣿⣿⣿⣿⣿⣿⣿⡟⠀⠀⠀⠀⠀⠀⠀⠀⠀⠘⣿⣿⣿⣿⣿⣿⣿⣿⣿⣿⣿⣿⣿⣿⣿⣿⣿⣿⣿⣿⣿⣿⣿⣿⣿⣿⣿⣿⣿⣿⣿⣿⣿⣿⣿⣿⣿⣿⣿⣿⣿⣿⣿⣿⣿⡇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⣿⣿⣿⣿⣿⣿⣿⣿⣿⣿⣿⣿⣿⣿⣿⣿⣿⣿⣿⣿⣿⣿⣿⣿⣿⣿⣿⣿⣿⣿⣿⣿⣿⣿⣇⠀⠀⠀⠀⠀⠀⠀⠀⠀⠀⠘⣿⣿⣿⣿⣿⣿⣿⣿⣿⣿⣿⣿⣿⣿⣿⣿⣿⣿⣿⣿⣿⣿⣿⣿⣿⣿⣿⣿⣿⣿⣿⣿⣿⣿⣿⣿⣿⣿⣿⣿⣿⣿⣿⣿⡇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⣿⣿⣿⣿⣿⣿⣿⣿⣿⣿⣿⣿⣿⣿⣿⣿⣿⣿⣿⣿⣿⣿⣿⣿⣿⣿⣿⣿⣿⣿⣿⣿⣿⣿⣿⣦⡀⢀⠀⠀⠀⠀⠀⠀⠀⠈⠛⠛⠛⢿⣿⣿⣿⣿⣿⣿⣿⣿⣿⣿⣿⣿⣿⣿⣿⣿⣿⣿⣿⣿⣿⣿⣿⣿⣿⣿⣿⣿⣿⣿⣿⣿⣿⣿⣿⣿⣿⣿⣿⣿⡇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⣿⣿⣿⣿⣿⣿⣿⣿⣿⣿⣿⣿⣿⣿⣿⣿⣿⣿⣿⣿⣿⣿⣿⣿⣿⣿⣿⣿⣿⣿⣿⣿⣿⣿⣿⣿⣿⡞⠁⠀⠀⠀⠀⠀⠀⠀⠀⠀⠀⠀⠀⠈⣿⣿⣿⣿⣿⣿⣿⣿⣿⣿⣿⣿⣿⣿⣿⣿⣿⣿⣿⣿⣿⣿⣿⣿⣿⣿⣿⣿⣿⣿⣿⣿⣿⣿⣿⣿⣿⣿⡇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⣿⣿⣿⣿⣿⣿⣿⣿⣿⣿⣿⣿⣿⣿⣿⣿⣿⣿⣿⣿⣿⣿⣿⣿⣿⣿⣿⣿⣿⣿⣿⣿⣿⣿⣿⣿⣿⣆⠀⠀⠀⠀⠀⠀⠀⠀⠀⠀⠀⠀⢷⣶⣿⣿⣿⣿⣿⣿⣿⣿⣿⣿⣿⣿⣿⣿⣿⣿⣿⣿⣿⣿⣿⣿⣿⣿⣿⣿⣿⣿⣿⣿⣿⣿⣿⣿⣿⣿⣿⣿⡇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⣿⣿⣿⣿⣿⣿⣿⣿⣿⣿⣿⣿⣿⣿⣿⣿⣿⣿⣿⣿⣿⣿⣿⣿⣿⣿⣿⣿⣿⣿⣿⣿⣿⣿⣿⣿⣿⣿⡷⠀⠀⠀⠀⠀⠀⠀⠀⠀⠀⠀⣸⣿⣿⣿⣿⣿⣿⣿⣿⣿⣿⣿⣿⣿⣿⣿⣿⣿⣿⣿⣿⣿⣿⣿⣿⣿⣿⣿⣿⣿⣿⣿⣿⣿⣿⣿⣿⣿⣿⣿⡇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⣿⣿⣿⣿⣿⣿⣿⣿⣿⣿⣿⣿⣿⣿⣿⣿⣿⣿⣿⣿⣿⣿⣿⣿⣿⣿⣿⣿⣿⣿⣿⣿⣿⣿⣿⣿⣿⡿⠁⠀⡀⠀⠀⠀⠀⠀⠀⠀⢀⣴⣿⣿⣿⣿⣿⣿⣿⣿⣿⣿⣿⣿⣿⣿⣿⣿⣿⣿⣿⣿⣿⣿⣿⣿⣿⣿⣿⣿⣿⣿⣿⣿⣿⣿⣿⣿⣿⣿⣿⣿⡇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⣿⣿⣿⣿⣿⣿⣿⣿⣿⣿⣿⣿⣿⣿⣿⣿⣿⣿⣿⣿⣿⣿⣿⣿⣿⣿⣿⣿⣿⣿⣿⣿⣿⣿⣿⣿⣿⡁⠀⢠⣷⠀⠀⠀⠀⠀⠀⠀⠀⠹⣿⣿⣿⣿⣿⣿⣿⣿⣿⣿⣿⣿⣿⣿⣿⣿⣿⣿⣿⣿⣿⣿⣿⣿⣿⣿⣿⣿⣿⣿⣿⣿⣿⣿⣿⣿⣿⣿⣿⣿⡇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⣿⣿⣿⣿⣿⣿⣿⣿⣿⣿⣿⣿⣿⣿⣿⣿⣿⣿⣿⣿⣿⣿⣿⣿⣿⣿⣿⣿⣿⣿⣿⣿⣿⣿⣿⣿⣿⡇⠀⠻⡇⠀⠀⠀⠀⠀⠀⠀⠀⠀⠘⢿⣿⣿⣿⣿⣿⣿⣿⣿⣿⣿⣿⣿⣿⣿⣿⣿⣿⣿⣿⣿⣿⣿⣿⣿⣿⣿⣿⣿⣿⣿⣿⣿⣿⣿⣿⣿⣿⣿⡇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⣿⣿⣿⣿⣿⣿⣿⣿⣿⣿⣿⣿⣿⣿⣿⣿⣿⣿⣿⣿⣿⣿⣿⣿⣿⣿⣿⣿⣿⣿⣿⣿⣿⣿⣿⣿⣿⣷⣶⣾⡇⠀⠀⠀⠀⠀⠀⠀⠀⠀⠀⠀⠻⣿⣿⣿⣿⣿⣿⣿⣿⣿⣿⣿⣿⣿⣿⣿⣿⣿⣿⣿⣿⣿⣿⣿⣿⣿⣿⣿⣿⣿⣿⣿⣿⣿⣿⣿⣿⣿⡇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⣿⣿⣿⣿⣿⣿⣿⣿⣿⣿⣿⣿⣿⣿⣿⣿⣿⣿⣿⣿⣿⣿⣿⣿⣿⣿⣿⣿⣿⣿⣿⣿⣿⣿⣿⣿⣿⣿⣿⣿⡇⠀⠀⠀⠀⠀⠀⠀⠀⠀⠀⠀⠀⠈⠻⢿⣿⣿⣿⣿⣿⣿⣿⣿⣿⣿⣿⣿⣿⣿⣿⣿⣿⣿⣿⣿⣿⣿⣿⣿⣿⣿⣿⣿⣿⣿⣿⣿⣿⣿⡇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⣿⣿⣿⣿⣿⣿⣿⣿⣿⣿⣿⣿⣿⣿⣿⣿⣿⣿⣿⣿⣿⣿⣿⣿⣿⣿⣿⣿⣿⣿⣿⣿⣿⣿⣿⣿⣿⣿⣿⣿⡇⠀⠀⠀⠀⠀⠀⠀⠀⠀⠀⠀⠀⠀⠀⠀⠈⠙⢿⣿⣿⣿⣿⣿⣿⣿⣿⣿⣿⣿⣿⣿⣿⣿⣿⣿⣿⣿⣿⣿⣿⣿⣿⣿⣿⣿⣿⣿⣿⣿⡇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⣿⣿⣿⣿⣿⣿⣿⣿⣿⣿⣿⣿⣿⣿⣿⣿⣿⣿⣿⣿⣿⣿⣿⣿⣿⣿⣿⣿⣿⣿⣿⣿⣿⣿⣿⣿⣿⣿⡀⠀⠀⠀⠀⠀⠀⠀⠀⠀⠀⠀⠀⠀⠀⠀⣀⣠⣤⣤⣶⣶⣼⣿⣿⣿⣿⣿⣿⣿⣿⣿⣿⣿⣿⣿⣿⣿⣿⣿⣿⣿⣿⣿⣿⣿⣿⣿⣿⣿⣿⣿⡇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⣿⣿⣿⣿⣿⣿⣿⣿⣿⣿⣿⣿⣿⣿⣿⣿⣿⣿⣿⣿⣿⣿⣿⣿⣿⣿⣿⣿⣿⣿⣿⣿⣿⣿⣿⣿⣿⣿⡇⠀⠀⠀⢀⣀⣀⣀⣀⡀⠀⠀⠀⠀⠀⠈⣿⣿⣿⣿⣿⣿⣿⣿⣿⣿⣿⣿⣿⣿⣿⣿⣿⣿⣿⣿⣿⣿⣿⣿⣿⣿⣿⣿⣿⣿⣿⣿⣿⣿⣿⣿⡇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⣿⣿⣿⣿⣿⣿⣿⣿⣿⣿⣿⣿⣿⣿⣿⣿⣿⣿⣿⣿⣿⣿⣿⣿⣿⣿⣿⣿⣿⣿⣿⣿⣿⣿⣿⣿⣿⣿⣷⣤⣴⣶⣿⣿⣿⣿⣿⣿⡀⠀⠀⠀⠀⠀⢿⣿⣿⣿⣿⣿⣿⣿⣿⣿⣿⣿⣿⣿⣿⣿⣿⣿⣿⣿⣿⣿⣿⣿⣿⣿⣿⣿⣿⣿⣿⣿⣿⣿⣿⣿⡇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⣿⣿⣿⣿⣿⣿⣿⣿⣿⣿⣿⣿⣿⣿⣿⣿⣿⣿⣿⣿⣿⣿⣿⣿⣿⣿⣿⣿⣿⣿⣿⣿⣿⣿⣿⣿⣿⣿⣿⣿⣿⣿⣿⣿⣿⣿⣿⣿⣿⣦⣶⣿⠀⠀⠸⣿⡿⠿⠟⠛⠛⠉⠉⠉⠉⢿⣿⣿⣿⣿⣿⣿⣿⣿⣿⣿⣿⣿⣿⣿⣿⣿⣿⣿⣿⣿⣿⣿⣿⣿⡇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⣿⣿⣿⣿⣿⣿⣿⣿⣿⣿⣿⣿⣿⣿⣿⣿⣿⣿⣿⣿⣿⣿⣿⣿⣿⣿⣿⣿⣿⣿⣿⣿⣿⣿⣿⣿⣿⣿⣿⣿⣿⣿⣿⣿⣿⣿⣿⣿⣿⣿⡿⠟⠀⠀⠀⠀⠀⠀⠀⠀⠀⠀⠀⠀⠀⣠⣿⣿⣿⣿⣿⣿⣿⣿⣿⣿⣿⣿⣿⣿⣿⣿⣿⣿⣿⣿⣿⣿⣿⣿⡇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⣿⣿⣿⣿⣿⣿⣿⣿⣿⣿⣿⣿⣿⣿⣿⣿⣿⣿⣿⣿⣿⣿⣿⣿⣿⣿⣿⣿⣿⣿⣿⣿⣿⣿⣿⣿⣿⣿⣿⣿⣿⣿⣿⣿⣿⣿⠿⠛⠉⠀⠀⠀⠀⠀⠀⠀⠀⠀⠀⠀⠀⠀⠀⢀⣠⣾⣿⣿⣿⣿⣿⣿⣿⣿⣿⣿⣿⣿⣿⣿⣿⣿⣿⣿⣿⣿⣿⣿⣿⣿⡇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⣿⣿⣿⣿⣿⣿⣿⣿⣿⣿⣿⣿⣿⣿⣿⣿⣿⣿⣿⣿⣿⣿⣿⣿⣿⣿⣿⣿⣿⣿⣿⣿⣿⣿⣿⣿⣿⣿⣿⣿⣿⣿⣿⡿⠋⠀⠀⠀⠀⠀⠀⠀⠀⠀⠀⠀⠀⢀⣀⣠⣤⣶⣿⣿⣿⣿⣿⣿⣿⣿⣿⣿⣿⣿⣿⣿⣿⣿⣿⣿⣿⣿⣿⣿⣿⣿⣿⣿⣿⣿⡇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⣿⣿⣿⣿⣿⣿⣿⣿⣿⣿⣿⣿⣿⣿⣿⣿⣿⣿⣿⣿⣿⣿⣿⣿⣿⣿⣿⣿⣿⣿⣿⣿⣿⣿⣿⣿⣿⣿⣿⣿⣿⣿⣿⣿⣦⣄⡀⠀⠀⠀⠀⣀⣀⣤⣴⣶⣿⣿⣿⣿⣿⣿⣿⣿⣿⣿⣿⣿⣿⣿⣿⣿⣿⣿⣿⣿⣿⣿⣿⣿⣿⣿⣿⣿⣿⣿⣿⣿⣿⣿⡇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⣿⣿⣿⣿⣿⣿⣿⣿⣿⣿⣿⣿⣿⣿⣿⣿⣿⣿⣿⣿⣿⣿⣿⣿⣿⣿⣿⣿⣿⣿⣿⣿⣿⣿⣿⣿⠟⠉⠁⠀⠈⠙⢿⣿⣿⣿⣿⣿⣿⣿⣿⣿⣿⣿⣿⣿⣿⣿⣿⣿⣿⣿⣿⣿⣿⣿⣿⣿⣿⣿⣿⣿⣿⣿⣿⣿⣿⣿⣿⣿⣿⣿⣿⣿⣿⣿⣿⣿⣿⣿⡇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⣿⣿⣿⣿⣿⣿⣿⣿⣿⣿⣿⣿⣿⣿⣿⣿⣿⣿⣿⣿⣿⣿⣿⣿⣿⣿⣿⣿⣿⣿⣿⣿⣿⣿⣿⡇⠀⠀⠀⠀⠀⠀⠀⠈⠻⣿⣿⣿⣿⣿⣿⣿⣿⣿⣿⣿⣿⣿⣿⣿⣿⣿⣿⣿⣿⣿⣿⣿⣿⣿⣿⣿⣿⣿⣿⣿⣿⣿⣿⣿⣿⣿⣿⣿⣿⣿⣿⣿⣿⣿⡇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⣿⣿⣿⣿⣿⣿⣿⣿⣿⣿⣿⣿⣿⣿⣿⣿⣿⣿⣿⣿⣿⣿⣿⣿⣿⣿⣿⣿⣿⣿⣿⣿⣿⣿⣧⠀⠀⠀⠀⠀⠀⠀⠀⠀⠘⢿⣿⣿⣿⣿⣿⣿⣿⣿⣿⣿⣿⣿⣿⣿⣿⣿⣿⣿⣿⣿⣿⣿⣿⣿⣿⣿⣿⣿⣿⣿⣿⣿⣿⣿⣿⣿⣿⣿⣿⣿⣿⣿⣿⣿⡇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⣿⣿⣿⣿⣿⣿⣿⣿⣿⣿⣿⣿⣿⣿⣿⣿⣿⣿⣿⣿⣿⣿⣿⣿⣿⣿⣿⣿⣿⣿⣿⣿⣿⣿⣿⣿⣆⣠⠀⠀⠀⠀⠀⠀⠀⠀⠙⠛⢿⣿⣿⣿⣿⣿⣿⣿⣿⣿⣿⣿⣿⣿⣿⣿⣿⣿⣿⣿⣿⣿⣿⣿⣿⣿⣿⣿⣿⣿⣿⣿⣿⣿⣿⣿⣿⣿⣿⣿⣿⣿⡇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⣿⣿⣿⣿⣿⣿⣿⣿⣿⣿⣿⣿⣿⣿⣿⣿⣿⣿⣿⣿⣿⣿⣿⣿⣿⣿⣿⣿⣿⣿⣿⣿⣿⣿⣿⣿⣿⠃⠀⠀⠀⠀⠀⠀⠀⠀⠀⠀⠀⠙⠻⣿⣿⣿⣿⣿⣿⣿⣿⣿⣿⣿⣿⣿⣿⣿⣿⣿⣿⣿⣿⣿⣿⣿⣿⣿⣿⣿⣿⣿⣿⣿⣿⣿⣿⣿⣿⣿⣿⣿⡇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⣿⣿⣿⣿⣿⣿⣿⣿⣿⣿⣿⣿⣿⣿⣿⣿⣿⣿⣿⣿⣿⣿⣿⣿⣿⣿⣿⣿⣿⣿⣿⣿⣿⣿⣿⣿⣿⣄⠀⠀⠀⠀⠀⠀⠀⠀⠀⠀⠀⠀⢸⣿⣿⣿⣿⣿⣿⣿⣿⣿⣿⣿⣿⣿⣿⣿⣿⣿⣿⣿⣿⣿⣿⣿⣿⣿⣿⣿⣿⣿⣿⣿⣿⣿⣿⣿⣿⣿⣿⣿⡇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⣿⣿⣿⣿⣿⣿⣿⣿⣿⣿⣿⣿⣿⣿⣿⣿⣿⣿⣿⣿⣿⣿⣿⣿⣿⣿⣿⣿⣿⣿⣿⣿⣿⣿⣿⣿⣿⡿⠀⠀⠀⠀⠀⠀⠀⠀⠀⠠⣴⣿⣿⣿⣿⣿⣿⣿⣿⣿⣿⣿⣿⣿⣿⣿⣿⣿⣿⣿⣿⣿⣿⣿⣿⣿⣿⣿⣿⣿⣿⣿⣿⣿⣿⣿⣿⣿⣿⣿⣿⣿⡇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⣿⣿⣿⣿⣿⣿⣿⣿⣿⣿⣿⣿⣿⣿⣿⣿⣿⣿⣿⣿⣿⣿⣿⣿⣿⣿⣿⣿⣿⣿⣿⣿⣿⣿⣿⣿⣿⠃⠀⢠⠃⠀⠀⠀⠀⠀⠀⠀⠈⢻⣿⣿⣿⣿⣿⣿⣿⣿⣿⣿⣿⣿⣿⣿⣿⣿⣿⣿⣿⣿⣿⣿⣿⣿⣿⣿⣿⣿⣿⣿⣿⣿⣿⣿⣿⣿⣿⣿⣿⣿⡇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⣿⣿⣿⣿⣿⣿⣿⣿⣿⣿⣿⣿⣿⣿⣿⣿⣿⣿⣿⣿⣿⣿⣿⣿⣿⣿⣿⣿⣿⣿⣿⣿⣿⣿⣿⣿⣿⠀⢠⡌⠀⠀⠀⠀⠀⠀⠀⠀⠀⠀⠻⣿⣿⣿⣿⣿⣿⣿⣿⣿⣿⣿⣿⣿⣿⣿⣿⣿⣿⣿⣿⣿⣿⣿⣿⣿⣿⣿⣿⣿⣿⣿⣿⣿⣿⣿⣿⣿⣿⣿⡇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⣿⣿⣿⣿⣿⣿⣿⣿⣿⣿⣿⣿⣿⣿⣿⣿⣿⣿⣿⣿⣿⣿⣿⣿⣿⣿⣿⣿⣿⣿⣿⣿⣿⣿⣿⣿⣿⣄⣀⡁⠀⠀⠀⠀⠀⠀⠀⠀⠀⠀⠀⠙⢿⣿⣿⣿⣿⣿⣿⣿⣿⣿⣿⣿⣿⣿⣿⣿⣿⣿⣿⣿⣿⣿⣿⣿⣿⣿⣿⣿⣿⣿⣿⣿⣿⣿⣿⣿⣿⣿⡇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⣿⣿⣿⣿⣿⣿⣿⣿⣿⣿⣿⣿⣿⣿⣿⣿⣿⣿⣿⣿⣿⣿⣿⣿⣿⣿⣿⣿⣿⣿⣿⣿⣿⣿⣿⣿⣿⣿⣿⡇⠀⠀⠀⠀⠀⠀⠀⠀⠀⠀⠀⠀⠀⠛⠿⢿⣿⣿⣿⣿⣿⣿⣿⣿⣿⣿⣿⣿⣿⣿⣿⣿⣿⣿⣿⣿⣿⣿⣿⣿⣿⣿⣿⣿⣿⣿⣿⣿⣿⣿⡇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⣿⣿⣿⣿⣿⣿⣿⣿⣿⣿⣿⣿⣿⣿⣿⣿⣿⣿⣿⣿⣿⣿⣿⣿⣿⣿⣿⣿⣿⣿⣿⣿⣿⣿⣿⣿⣿⣿⡿⠁⠀⠀⠀⠀⠀⠀⠀⠀⠀⠀⠀⠀⠀⠀⠀⠀⠀⠀⠙⢿⣿⣿⣿⣿⣿⣿⣿⣿⣿⣿⣿⣿⣿⣿⣿⣿⣿⣿⣿⣿⣿⣿⣿⣿⣿⣿⣿⣿⣿⣿⡇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⣿⣿⣿⣿⣿⣿⣿⣿⣿⣿⣿⣿⣿⣿⣿⣿⣿⣿⣿⣿⣿⣿⣿⣿⣿⣿⣿⣿⣿⣿⣿⣿⣿⣿⣿⣿⣿⡆⠀⠀⠀⠀⠀⠀⠀⠀⠀⠀⠀⠀⠀⠀⠀⠀⠀⠀⣀⣀⣤⣤⣾⣿⣿⣿⣿⣿⣿⣿⣿⣿⣿⣿⣿⣿⣿⣿⣿⣿⣿⣿⣿⣿⣿⣿⣿⣿⣿⣿⣿⣿⡇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⣿⣿⣿⣿⣿⣿⣿⣿⣿⣿⣿⣿⣿⣿⣿⣿⣿⣿⣿⣿⣿⣿⣿⣿⣿⣿⣿⣿⣿⣿⣿⣿⣿⣿⣿⣿⣿⣇⠀⠀⠀⣴⣿⣿⣷⡀⠀⠀⠰⣶⣆⠀⠀⢲⣿⣿⣿⣿⣿⣿⣿⣿⣿⣿⣿⣿⣿⣿⣿⣿⣿⣿⣿⣿⣿⣿⣿⣿⣿⣿⣿⣿⣿⣿⣿⣿⣿⣿⣿⣿⡇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⣿⣿⣿⣿⣿⣿⣿⣿⣿⣿⣿⣿⣿⣿⣿⣿⣿⣿⣿⣿⣿⣿⣿⣿⣿⣿⣿⣿⣿⣿⣿⣿⣿⣿⣿⣿⣿⣿⣶⣾⣿⣿⣿⣿⣿⣧⠀⠀⠀⢻⣿⠀⠀⠸⣿⣿⣿⣿⣿⣿⣿⣿⣿⣿⣿⣿⣿⣿⣿⣿⣿⣿⣿⣿⣿⣿⣿⣿⣿⣿⣿⣿⣿⣿⣿⣿⣿⣿⣿⣿⡇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⣿⣿⣿⣿⣿⣿⣿⣿⣿⣿⣿⣿⣿⣿⣿⣿⣿⣿⣿⣿⣿⣿⣿⣿⣿⣿⣿⣿⣿⣿⣿⣿⣿⣿⣿⣿⣿⣿⣿⣿⣿⣿⣿⣿⣿⣿⡆⠀⠀⠘⣿⡆⠀⠀⢻⣿⣿⣿⣿⣿⣿⣿⣿⣿⣿⣿⣿⣿⣿⣿⣿⣿⣿⣿⣿⣿⣿⣿⣿⣿⣿⣿⣿⣿⣿⣿⣿⣿⣿⣿⡇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⣿⣿⣿⣿⣿⣿⣿⣿⣿⣿⣿⣿⣿⣿⣿⣿⣿⣿⣿⣿⣿⣿⣿⣿⣿⣿⣿⣿⣿⣿⣿⣿⣿⣿⣿⣿⣿⣿⣿⣿⣿⣿⣿⣿⣿⣿⡇⠀⠀⠀⢹⣷⡀⠀⠈⠟⠛⠛⠉⠉⠉⠉⠉⠹⣿⣿⣿⣿⣿⣿⣿⣿⣿⣿⣿⣿⣿⣿⣿⣿⣿⣿⣿⣿⣿⣿⣿⣿⣿⣿⡇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⣿⣿⣿⣿⣿⣿⣿⣿⣿⣿⣿⣿⣿⣿⣿⣿⣿⣿⣿⣿⣿⣿⣿⣿⣿⣿⣿⣿⣿⣿⣿⣿⣿⣿⣿⣿⣿⣿⣿⣿⣿⣿⣿⣿⣿⣿⣧⠀⠀⠀⠉⠀⠀⠀⠀⠀⠀⠀⠀⠀⠀⠀⠀⠀⠈⠻⣿⣿⣿⣿⣿⣿⣿⣿⣿⣿⣿⣿⣿⣿⣿⣿⣿⣿⣿⣿⣿⣿⣿⣿⡇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⣿⣿⣿⣿⣿⣿⣿⣿⣿⣿⣿⣿⣿⣿⣿⣿⣿⣿⣿⣿⣿⣿⣿⣿⣿⣿⣿⣿⣿⣿⣿⣿⣿⣿⣿⣿⣿⣿⣿⣿⣿⣿⣿⠿⠋⠉⠀⠀⠀⠀⠀⠀⠀⠀⠀⠀⠀⠀⠀⠀⠀⠀⢀⣀⣤⣾⣿⣿⣿⣿⣿⣿⣿⣿⣿⣿⣿⣿⣿⣿⣿⣿⣿⣿⣿⣿⣿⣿⣿⣿⡇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⣿⣿⣿⣿⣿⣿⣿⣿⣿⣿⣿⣿⣿⣿⣿⣿⣿⣿⣿⣿⣿⣿⣿⣿⣿⣿⣿⣿⣿⣿⣿⣿⣿⣿⣿⣿⣿⣿⣿⣿⣿⣿⣿⣄⡀⠀⠀⠀⠀⠀⠀⠀⠀⠀⠀⠀⠀⣀⣠⣤⣶⣿⣿⣿⣿⣿⣿⣿⣿⣿⣿⣿⣿⣿⣿⣿⣿⣿⣿⣿⣿⣿⣿⣿⣿⣿⣿⣿⣿⣿⡇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⣿⣿⣿⣿⣿⣿⣿⣿⣿⣿⣿⣿⣿⣿⣿⣿⣿⣿⣿⣿⣿⣿⣿⣿⣿⣿⣿⣿⣿⣿⣿⣿⣿⣿⣿⣿⣿⣿⣿⣿⣿⣿⣿⣿⣿⣶⣤⣀⣀⣀⣀⣀⣠⣤⣶⣾⣿⣿⣿⣿⣿⣿⣿⣿⣿⣿⣿⣿⣿⣿⣿⣿⣿⣿⣿⣿⣿⣿⣿⣿⣿⣿⣿⣿⣿⣿⣿⣿⣿⣿⡇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⠀⠀⠀⠀⠀⠀⠀⠀⠀⠀⠀⠀⠀⠀⠀⠀⠀⠀⠀⠀⠀⠀⠀⠀⠀⠀⠀⠀⠀⠀⠀⠀⢀⣴⣆⠀⠀⠀⠀⠀⠀⠀⠀⠀⠀⠀⠀⠀⠀⣀⣴⣶⣿⣿⣿⣿⣿⣿⣿⣿⣶⣦⣄⡀⠀⠀⠀⠀⠀⠀⠀⠀⠀⠀⠀⠀⠀⠀⠀⠀⠀⠀⠀⠀⠀⠀⠀⠀⠀⠀⠀</a:t>
            </a:r>
            <a:br/>
            <a:r>
              <a:t>⠀⠀⠀⠀⠀⠀⠀⠀⠀⠀⠀⠀⠀⠀⠀⠀⠀⠀⠀⠀⠀⠀⠀⠀⠀⠀⠀⠀⠀⠀⠀⠀⢺⣿⣿⣶⣿⣷⣶⣶⠄⠀⠀⠀⠀⠀⠀⣠⣾⣿⣿⣿⣿⣿⣿⣿⣿⣿⣿⣿⣿⣿⣿⣿⣶⣄⠀⠀⠀⠀⠀⠀⠀⠀⠀⠀⠀⠀⠀⠀⠀⠀⠀⠀⠀⠀⠀⠀⠀⠀⠀</a:t>
            </a:r>
            <a:br/>
            <a:r>
              <a:t>⠀⠀⠀⠀⠀⠀⠀⠀⠀⠀⠀⠀⠀⠀⠀⠀⠀⠀⠀⠀⠀⠀⠀⠀⠀⠀⠀⠀⠀⠀⠀⠀⠈⠻⣿⣿⣿⣿⣿⡟⠀⠀⠀⠀⠀⢀⣼⣿⣿⣿⣿⣿⣿⣿⣿⣿⣿⣿⣿⣿⣿⣿⣿⣿⣿⣿⣷⣤⡀⠀⠀⠀⠀⠀⠀⠀⠀⠀⠀⠀⠀⠀⠀⠀⠀⠀⠀⠀⠀⠀⠀</a:t>
            </a:r>
            <a:br/>
            <a:r>
              <a:t>⠀⠀⠀⠀⠀⠀⠀⠀⠀⠀⠀⠀⠀⠀⠀⠀⠀⠀⠀⠀⠀⠀⠀⠀⠀⠀⠀⠀⠀⠀⢠⣤⣤⣀⣈⣛⣿⣿⣿⣧⣤⣴⣶⣶⣶⣿⣿⣿⣿⣿⣿⣿⣿⣿⣿⣿⣿⣿⣿⣿⣿⡋⠉⠙⠛⠿⣿⣿⣿⣷⣤⣀⠀⠀⠀⠀⠀⠀⠀⠀⠀⠀⠀⠀⠀⠀⠀⠀⠀⠀⠀</a:t>
            </a:r>
            <a:br/>
            <a:r>
              <a:t>⠀⠀⠀⠀⠀⠀⠀⠀⠀⠀⠀⠀⠀⠀⠀⠀⠀⠀⠀⠀⠀⠀⠀⠀⠀⠀⠀⠀⠀⠀⢩⣿⣿⣿⣿⣿⣿⣿⣿⣿⣿⣿⣿⣿⣿⣿⣿⣿⣿⣿⣿⣿⣿⣿⣿⣿⣿⣿⣿⣿⣿⡇⠀⠀⠀⠀⠀⠉⠛⠿⠿⠿⠿⠂⠀⠀⠀⠀⠀⠀⠀⠀⠀⠀⠀⠀⠀⠀⠀⠀⠀</a:t>
            </a:r>
            <a:br/>
            <a:r>
              <a:t>⠀⠀⠀⠀⠀⠀⠀⠀⠀⠀⠀⠀⠀⠀⠀⠀⠀⠀⠀⠀⠀⠀⠀⠀⠀⠀⠀⠀⠀⠀⠀⠙⠛⢻⣿⣿⣿⣿⣿⣿⣿⣿⣿⣿⣿⣿⣿⣿⣿⣿⣿⣿⣿⣿⣿⣿⣿⣿⣿⣿⣿⡇⠀⠀⠀⠀⠀⠀⠀⠀⠀⠀⠀⠀⠀⠀⠀⠀⠀⠀⠀⠀⠀⠀⠀⠀⠀⠀⠀⠀⠀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⠀⠀⠀⠀⠀⠀⠀⠀⠀⠀⠀⠀⠀⠀⠀⠀⠀⠀⠀⠀⠀⠀⠀⠀⠀⠀⠀⠀⠀⠀⠀⠀⠀⠀⠙⠻⠿⣿⣿⣿⣿⣿⣿⣿⣿⣿⣿⣿⣿⣿⣿⣿⣿⣿⣿⣿⣿⣿⣿⣿⣿⣿⣶⣶⣤⣄⣀⠀⠀⠀⠀⠀⠀⠀⠀⠀⠀⠀⠀⠀⠀⠀⠀⠀⠀⠀⠀⠀⠀⠀⠀</a:t>
            </a:r>
            <a:br/>
            <a:r>
              <a:t>⠀⠀⠀⠀⠀⠀⠀⠀⠀⠀⠀⠀⠀⠀⠀⠀⠀⠀⠀⠀⠀⠀⠀⠀⠀⠀⠀⠀⠀⠀⠀⠀⠀⠀⠀⠀⠀⠀⠉⠻⠿⣿⣿⣿⣿⣿⣿⣿⣿⣿⣿⣿⣿⣿⣿⣿⣿⣿⣿⣿⣿⣿⣿⣿⣿⣿⣿⣿⣷⣶⣤⣀⠀⠀⠀⠀⠀⠀⠀⠀⠀⠀⠀⠀⠀⠀⠀⠀⠀⠀⠀</a:t>
            </a:r>
            <a:br/>
            <a:r>
              <a:t>⠀⠀⠀⠀⠀⠀⠀⠀⠀⠀⠀⠀⠀⠀⠀⠀⠀⠀⠀⠀⠀⠀⠀⠀⠀⠀⠀⠀⠀⠀⠀⠀⠀⠀⠀⠀⠀⠀⠀⠀⠀⠀⠙⠿⠿⢿⣿⣿⣿⣿⣿⣿⣿⣿⣿⣿⣿⣿⣿⣿⣿⣿⣿⣿⣿⣿⣿⣿⣿⣿⣿⣿⣿⣦⡀⠀⠀⠀⠀⠀⠀⠀⠀⠀⠀⠀⠀⠀⠀⠀⠀</a:t>
            </a:r>
            <a:br/>
            <a:r>
              <a:t>⠀⠀⠀⠀⠀⠀⠀⠀⠀⠀⠀⠀⠀⠀⠀⠀⠀⠀⠀⠀⠀⠀⠀⠀⠀⠀⠀⠀⠀⠀⠀⠀⠀⠀⠀⠀⠀⠀⠀⠀⠀⠀⠀⠀⠀⢾⣿⣿⣿⣿⣿⣿⣿⣿⣿⣿⣿⣿⣿⣿⣿⣿⣿⣿⣿⣿⣿⣿⣿⣿⣿⣿⣿⣿⠛⠀⠀⠀⠀⠀⠀⠀⠀⠀⠀⠀⠀⠀⠀⠀⠀</a:t>
            </a:r>
            <a:br/>
            <a:r>
              <a:t>⠀⠀⠀⠀⠀⠀⠀⠀⠀⠀⠀⠀⠀⠀⠀⠀⠀⠀⠀⠀⠀⠀⠀⠀⠀⠀⠀⠀⠀⠀⠀⠀⠀⠀⠀⠀⠀⠀⠀⠀⠀⠀⢀⣤⣤⣤⡙⢿⣿⣿⣿⣿⣿⣿⣿⣿⣿⣿⣿⣿⣿⣿⣿⣿⣿⣿⣿⣿⣿⣿⣿⣿⣿⣿⣶⣤⣄⣀⡀⠀⠀⠀⠀⠀⠀⠀⠀⠀⠀⠀⠀</a:t>
            </a:r>
            <a:br/>
            <a:r>
              <a:t>⠀⠀⠀⠀⠀⠀⠀⠀⠀⠀⠀⠀⠀⠀⠀⠀⠀⠀⠀⠀⠀⠀⠀⠀⠀⠀⠀⠀⠀⠀⠀⠀⠀⠀⠀⠀⠀⠀⠀⠀⢀⣼⣿⣿⣿⣿⣿⡎⠉⠉⠠⣿⣿⣿⣿⣿⣿⣿⣿⣿⣿⣿⣿⣿⣿⣿⣿⣿⣿⣿⣿⣿⣿⣿⣿⣷⣬⣭⣍⣁⠀⠀⠀⠀⠀⠀⠀⠀⠀⠀⠀</a:t>
            </a:r>
            <a:br/>
            <a:r>
              <a:t>⠀⠀⠀⠀⠀⠀⠀⠀⠀⠀⠀⠀⠀⠀⠀⠀⠀⠀⠀⠀⠀⠀⠀⠀⠀⠀⠀⠀⠀⠀⠀⠀⠀⠀⠀⠀⠀⠀⠀⠀⣿⣿⣿⣿⣿⣿⣿⣿⠀⠀⠀⢸⣿⣿⣿⣿⣿⣿⣿⣿⣿⣿⣿⣿⣿⣿⣿⣿⣿⣿⣿⣿⣿⣿⣿⣿⣿⣿⣿⣿⣿⢯⡀⠀⠀⠀⠀⠀⠀⠀⠀</a:t>
            </a:r>
            <a:br/>
            <a:r>
              <a:t>⠀⠀⠀⠀⠀⠀⠀⠀⠀⠀⠀⠀⠀⠀⠀⠀⠀⠀⠀⠀⠀⠀⠀⠀⠀⠀⠀⠀⠀⠀⠀⠀⠀⠀⠀⠀⠀⠀⠀⠀⠻⣿⣿⣿⣿⣿⣿⣧⡀⠀⠀⣿⣿⣿⣿⣿⣿⣿⣿⣿⣿⣿⣿⣿⣿⣿⣿⣿⣿⣿⣿⣿⣿⣿⣿⣿⣿⣿⣿⣿⣯⡢⠀⠁⠀⠀⠀⠀⠀⠀⠀</a:t>
            </a:r>
            <a:br/>
            <a:r>
              <a:t>⠀⠀⠀⠀⠀⠀⠀⠀⠀⠀⠀⠀⠀⠀⠀⠀⠀⠀⠀⠀⠀⠀⠀⠀⠀⠀⠀⠀⠀⠀⠀⠀⠀⠀⠀⠀⠀⠀⠀⠀⠀⠈⠙⠛⠛⠻⣿⣿⣿⣠⣾⣿⣿⣿⣿⣿⣿⣿⣿⣿⣿⣿⣿⣿⣿⣿⣿⣿⣿⣿⢿⣿⣿⣟⠛⠻⠿⠦⢍⠛⠻⢷⡀⠀⠀⠀⠀⠀⠀⠀⠀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⠀⠀⠀⠀⠀⠀⠀⠀⠀⠀⠀⠀⠀⠀⠀⠀⠀⠀⠀⠀⠀⠀⠀⠀⠀⠀⠀⠀⠀⠀⠀⠀⠀⠀⠀⠀⠀⠀⠀⠀⠀⠀⠀⠀⠀⠀⢸⣿⣿⣿⣿⣿⣿⣿⣿⣿⣿⣿⣿⣿⣿⣿⣿⣿⣿⡝⠓⠭⢛⠻⠷⣄⡈⠉⠓⠀⠀⠀⠀⠁⠀⠀⠀⠀⠀⠀⠀⠀⠀⠀⠀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⠀⠀⠀⠀⠀⠀⠀⠀⠀⠀⠀⠀⠀⠀⠀⠀⠀⠀⠀⠀⠀⠀⠀⠀⠀⠀⠀⠀⠀⠀⠀⠀⠀⠀⠀⠀⠀⠀⠀⠀⠀⠀⠀⠀⠀⠀⢸⣿⣿⣿⣿⣿⣿⣿⣿⣿⣿⣿⣿⣿⣿⣿⣿⣿⣿⣿⡀⠀⠀⠀⣠⣤⣶⣏⠀⠀⠀⠀⣀⣀⠀⠀⠀⠀⠀⠀⠀⠀⠀⠀⠀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⠀⠀⠀⠀⠀⠀⠀⠀⠀⠀⠀⠀⠀⠀⠀⠀⠀⠀⠀⠀⠀⠀⠀⠀⠀⠀⠀⠀⠀⠀⠀⠀⠀⠀⠀⠀⠀⠀⠀⠀⠀⠀⠀⠀⠀⠀⢸⣿⣿⣿⣿⣿⣿⣿⣿⣿⣿⣿⣿⣿⣿⣿⣿⣿⣿⣿⣧⠀⠀⣸⣿⣿⣿⣿⣶⣿⣿⣿⣿⣿⣷⠀⠀⠀⠀⠀⠀⠀⠀⠀⠀</a:t>
            </a:r>
            <a:br/>
            <a:r>
              <a:t>⠀⠀⠀⠀⠀⠀⠀⠀⠀⠀⠀⠀⠀⠀⠀⠀⠀⠀⠀⠀⠀⠀⠀⠀⠀⠀⠀⠀⠀⠀⠀⠀⠀⠀⠀⠀⠀⠀⠀⠀⠀⠀⠀⠀⠀⠀⠈⣿⣿⣿⣿⣿⣿⣿⣿⣿⣿⣿⣿⣿⣿⣿⣿⣿⣿⣿⣿⣇⠀⣿⣿⣿⣿⣿⣿⣿⣿⣿⣿⣿⣿⠀⠀⠀⠀⠀⠀⠀⠀⠀⠀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⠀⠀⠀⠀⠀⠀⠀⠀⠀⠀⠀⠀⠀⠀⠀⠀⠀⠀⠀⠀⠀⠀⠀⠀⠀⠀⠀⠀⠀⠀⠀⠀⠀⠀⠀⠀⠀⠀⠀⠀⠀⠀⠀⠀⠀⠀⠀⣿⣿⣿⣿⣿⣿⠋⢻⣿⣿⣿⣿⣿⣿⣿⣿⣿⣿⣿⣿⣿⣿⣿⣿⣿⣿⣿⣿⣿⣿⣿⣿⣿⣿⠀⠀⠀⠀⠀⠀⠀⠀⠀⠀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⠀⠀⠀⠀⠀⠀⠀⠀⠀⠀⠀⠀⠀⠀⠀⠀⠀⠀⠀⠀⠀⠀⠀⠀⠀⠀⠀⠀⠀⠀⠀⠀⠀⠀⠀⠀⠀⠀⠀⠀⠀⠀⠀⠀⠀⠀⠀⠙⢻⣿⣿⣿⡟⠀⠀⠙⣿⣿⣿⣿⣿⣿⣿⣿⣿⣿⣿⣿⣿⣿⣿⣿⣿⣿⣿⣿⣿⣿⣿⣿⣿⠀⠀⠀⠀⠀⠀⠀⠀⠀⠀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⠀⠀⠀⠀⠀⠀⠀⠀⠀⠀⠀⠀⠀⠀⠀⠀⠀⠀⠀⠀⠀⠀⠀⠀⠀⠀⠀⠀⠀⠀⠀⠀⠀⠀⠀⠀⠀⠀⠀⠀⠀⠀⠀⠀⠀⠀⠀⣰⣿⣿⣿⣿⠁⠀⠀⠀⠈⢿⣿⣿⣿⣿⣿⣿⣿⣿⣿⣿⣿⣿⣿⣿⣿⣿⣿⣿⣿⣿⣿⣿⣯⣤⣄⣀⣀⡀⠀⠀⠀⠀⠀</a:t>
            </a:r>
            <a:br/>
            <a:r>
              <a:t>⠀⠀⠀⠀⠀⠀⠀⠀⠀⠀⠀⠀⠀⠀⠀⠀⠀⠀⠀⠀⠀⠀⠀⠀⠀⠀⠀⠀⠀⠀⠀⠀⠀⠀⠀⠀⠀⠀⠀⠀⠀⠀⠀⠀⠀⠀⣴⣿⣿⣿⡿⠃⠀⠀⠀⠀⠀⢨⣿⣿⣿⣿⣿⣿⣿⣿⣿⣿⣿⣿⣿⣿⣿⣿⣿⣿⣿⣿⣿⣿⣿⣿⣿⣿⣿⣿⣿⣿⣿⣿⡇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⠀⠀⠀⠀⠀⠀⠀⠀⠀⠀⠀⠀⠀⠀⠀⠀⠀⠀⠀⠀⠀⠀⠀⠀⠀⠀⠀⠀⠀⠀⠀⠀⠀⠀⠀⠀⠀⠀⠀⠀⠀⠀⠀⠀⠀⣼⣿⣿⣿⠟⠁⠀⠀⠀⠀⠀⣠⣿⣿⣿⣿⣿⣿⣿⣿⣿⣿⣿⣿⣿⣿⣿⣿⣿⣿⣮⡙⢿⣿⡟⠀⠉⠉⠛⠛⠿⠿⣿⣿⣿⡇</a:t>
            </a:r>
            <a:br/>
            <a:r>
              <a:t>⠀⠀⠀⠀⠀⠀⠀⠀⠀⠀⠀⠀⠀⠀⠀⠀⠀⠀⠀⠀⠀⠀⠀⠀⠀⠀⠀⠀⠀⠀⠀⠀⠀⠀⠀⠀⠀⠀⠀⠀⠀⠀⠀⢀⣼⣿⣿⡿⠃⠀⠀⠀⠀⢀⣠⣾⣿⣿⣿⣿⣿⣿⣿⣿⣿⣿⣿⣿⣿⣿⣿⣿⣿⣿⣿⣿⣿⣷⣮⣄⣀⠀⠀⠀⠀⠀⠀⠀⠀⠀⠁</a:t>
            </a:r>
            <a:br/>
            <a:r>
              <a:t>⣀⣀⣀⡀⠀⠀⠀⠀⠀⠀⠀⠀⠀⠀⠀⠀⠀⠀⠀⠀⠀⠀⠀⠀⠀⠀⠀⠀⠀⠀⠀⠀⠀⠀⠀⠀⠀⠀⠀⠀⠀⠀⣰⣿⣿⣿⡟⠁⠀⠀⠀⣠⣴⣿⣿⣿⣿⣿⣿⣿⣿⣿⣿⣿⣿⣿⣿⣿⣿⣿⣿⣿⣿⣿⣿⣿⣿⣿⣿⣿⣿⣿⣷⣶⣶⣶⣶⣦⣤⣤⡆</a:t>
            </a:r>
            <a:br/>
            <a:r>
              <a:t>⣿⣿⣿⣿⣿⣿⣿⣿⣷⣶⣶⣶⣶⣦⣤⣤⣤⣤⣀⣀⣀⣀⣀⣀⠀⠀⠀⠀⠀⠀⠀⠀⠀⠀⠀⠀⠀⠀⠀⠀⣠⣾⣿⣿⣿⣿⠀⢀⣠⣴⣿⣿⣿⣿⣿⣿⣿⣿⣿⣿⣿⣿⣿⣿⣿⣿⣿⣿⣿⣿⣿⣿⣿⣿⣿⣿⣿⣿⣿⣿⣿⣿⣿⣿⣿⣿⣿⣿⣿⣿⡇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⣿⣿⣿⣿⣿⣿⣿⣿⣿⣿⣿⣿⣿⣿⣿⣿⣿⣿⣿⣿⣿⣿⣿⣿⣿⣿⣿⣿⣿⣿⣶⣶⣶⣶⣶⣶⣶⣤⣤⣾⣿⣿⣿⣿⣿⣿⣿⣿⣿⣿⣿⣿⣿⣿⣿⣿⣿⣿⣿⣿⣿⣿⣿⣿⣿⣿⣿⣿⣿⣿⣿⣿⣿⣿⣿⣿⣿⣿⣿⣿⣿⣿⣿⣿⣿⣿⣿⣿⣿⣿⡇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⣿⣿⣿⣿⣿⣿⣿⣿⣿⣿⣿⣿⣿⣿⣿⣿⣿⣿⣿⣿⣿⣿⣿⣿⣿⣿⣿⣿⣿⣿⣿⣿⣿⣿⣿⣿⣿⠿⠛⠛⠛⠿⣿⣿⣿⣿⣿⣿⣿⣿⣿⣿⣿⣿⣿⣿⣿⣿⣿⣿⣿⣿⣿⣿⣿⣿⣿⣿⣿⣿⣿⣿⣿⣿⣿⣿⣿⣿⣿⣿⣿⣿⣿⣿⣿⣿⣿⣿⣿⣿⡇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⣿⣿⣿⣿⣿⣿⣿⣿⣿⣿⣿⣿⣿⣿⣿⣿⣿⣿⣿⣿⣿⣿⣿⣿⣿⣿⣿⣿⣿⣿⣿⣿⣿⣿⣿⡟⠁⠀⠀⠀⠀⠀⠉⠛⠿⣿⣿⣿⣿⣿⣿⣿⣿⣿⣿⣿⣿⣿⣿⣿⣿⣿⣿⣿⣿⣿⣿⣿⣿⣿⣿⣿⣿⣿⣿⣿⣿⣿⣿⣿⣿⣿⣿⣿⣿⣿⣿⣿⣿⣿⡇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⣿⣿⣿⣿⣿⣿⣿⣿⣿⣿⣿⣿⣿⣿⣿⣿⣿⣿⣿⣿⣿⣿⣿⣿⣿⣿⣿⣿⣿⣿⣿⣿⣿⣿⡆⠀⠀⠀⠀⠀⠀⠀⠀⠀⠀⣿⣿⣿⣿⣿⣿⣿⣿⣿⣿⣿⣿⣿⣿⣿⣿⣿⣿⣿⣿⣿⣿⣿⣿⣿⣿⣿⣿⣿⣿⣿⣿⣿⣿⣿⣿⣿⣿⣿⣿⣿⣿⣿⣿⣿⡇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⣿⣿⣿⣿⣿⣿⣿⣿⣿⣿⣿⣿⣿⣿⣿⣿⣿⣿⣿⣿⣿⣿⣿⣿⣿⣿⣿⣿⣿⣿⣿⣿⣿⣿⣿⣦⡀⠀⠀⠀⠀⠀⠀⠀⠀⠈⢻⣿⣿⣿⣿⣿⣿⣿⣿⣿⣿⣿⣿⣿⣿⣿⣿⣿⣿⣿⣿⣿⣿⣿⣿⣿⣿⣿⣿⣿⣿⣿⣿⣿⣿⣿⣿⣿⣿⣿⣿⣿⣿⣿⡇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⣿⣿⣿⣿⣿⣿⣿⣿⣿⣿⣿⣿⣿⣿⣿⣿⣿⣿⣿⣿⣿⣿⣿⣿⣿⣿⣿⣿⣿⣿⣿⣿⣿⣿⣿⣿⣿⠞⠁⠀⠀⠀⠀⠀⠀⠀⠀⠀⠹⣿⣿⣿⣿⣿⣿⣿⣿⣿⣿⣿⣿⣿⣿⣿⣿⣿⣿⣿⣿⣿⣿⣿⣿⣿⣿⣿⣿⣿⣿⣿⣿⣿⣿⣿⣿⣿⣿⣿⣿⣿⡇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⣿⣿⣿⣿⣿⣿⣿⣿⣿⣿⣿⣿⣿⣿⣿⣿⣿⣿⣿⣿⣿⣿⣿⣿⣿⣿⣿⣿⣿⣿⣿⣿⣿⣿⣿⣿⡿⠀⠀⠀⠀⠀⠀⠀⠀⠀⠀⠀⠀⠈⢻⣿⣿⣿⣿⣿⣿⣿⣿⣿⣿⣿⣿⣿⣿⣿⣿⣿⣿⣿⣿⣿⣿⣿⣿⣿⣿⣿⣿⣿⣿⣿⣿⣿⣿⣿⣿⣿⣿⣿⡇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⣿⣿⣿⣿⣿⣿⣿⣿⣿⣿⣿⣿⣿⣿⣿⣿⣿⣿⣿⣿⣿⣿⣿⣿⣿⣿⣿⣿⣿⣿⣿⣿⣿⣿⣿⣿⣿⣿⠃⠀⠀⠀⠀⠀⠀⠀⠀⠀⢀⣠⣾⣿⣿⣿⣿⣿⣿⣿⣿⣿⣿⣿⣿⣿⣿⣿⣿⣿⣿⣿⣿⣿⣿⣿⣿⣿⣿⣿⣿⣿⣿⣿⣿⣿⣿⣿⣿⣿⣿⣿⡇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⣿⣿⣿⣿⣿⣿⣿⣿⣿⣿⣿⣿⣿⣿⣿⣿⣿⣿⣿⣿⣿⣿⣿⣿⣿⣿⣿⣿⣿⣿⣿⣿⣿⣿⣿⣿⣿⡏⠀⠀⠀⠀⠀⠀⠀⠀⠀⠘⢿⣿⣿⣿⣿⣿⣿⣿⣿⣿⣿⣿⣿⣿⣿⣿⣿⣿⣿⣿⣿⣿⣿⣿⣿⣿⣿⣿⣿⣿⣿⣿⣿⣿⣿⣿⣿⣿⣿⣿⣿⣿⡇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⣿⣿⣿⣿⣿⣿⣿⣿⣿⣿⣿⣿⣿⣿⣿⣿⣿⣿⣿⣿⣿⣿⣿⣿⣿⣿⣿⣿⣿⣿⣿⣿⣿⣿⣿⣿⣿⠀⣸⠇⠀⠀⠀⠀⠀⠀⠀⠀⠀⠀⠙⣿⣿⣿⣿⣿⣿⣿⣿⣿⣿⣿⣿⣿⣿⣿⣿⣿⣿⣿⣿⣿⣿⣿⣿⣿⣿⣿⣿⣿⣿⣿⣿⣿⣿⣿⣿⣿⣿⣿⡇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⣿⣿⣿⣿⣿⣿⣿⣿⣿⣿⣿⣿⣿⣿⣿⣿⣿⣿⣿⣿⣿⣿⣿⣿⣿⣿⣿⣿⣿⣿⣿⣿⣿⣿⣿⣿⣿⣤⣠⠀⠀⠀⠀⠀⠀⠀⠀⠀⠀⠀⠀⠈⠻⣿⣿⣿⣿⣿⣿⣿⣿⣿⣿⣿⣿⣿⣿⣿⣿⣿⣿⣿⣿⣿⣿⣿⣿⣿⣿⣿⣿⣿⣿⣿⣿⣿⣿⣿⣿⣿⡇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⣿⣿⣿⣿⣿⣿⣿⣿⣿⣿⣿⣿⣿⣿⣿⣿⣿⣿⣿⣿⣿⣿⣿⣿⣿⣿⣿⣿⣿⣿⣿⣿⣿⣿⣿⣿⣿⣿⣿⠀⠀⠀⠀⠀⠀⠀⠀⠀⠀⠀⠀⠀⠀⠈⠛⠻⣿⣿⣿⣿⣿⣿⣿⣿⣿⣿⣿⣿⣿⣿⣿⣿⣿⣿⣿⣿⣿⣿⣿⣿⣿⣿⣿⣿⣿⣿⣿⣿⣿⣿⡇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⣿⣿⣿⣿⣿⣿⣿⣿⣿⣿⣿⣿⣿⣿⣿⣿⣿⣿⣿⣿⣿⣿⣿⣿⣿⣿⣿⣿⣿⣿⣿⣿⣿⣿⣿⣿⣿⠟⠁⠀⠀⠀⠀⠀⠀⠀⠀⠀⠀⠀⠀⠀⠀⠀⠀⠀⠀⠀⠈⣿⣿⣿⣿⣿⣿⣿⣿⣿⣿⣿⣿⣿⣿⣿⣿⣿⣿⣿⣿⣿⣿⣿⣿⣿⣿⣿⣿⣿⣿⣿⡇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⣿⣿⣿⣿⣿⣿⣿⣿⣿⣿⣿⣿⣿⣿⣿⣿⣿⣿⣿⣿⣿⣿⣿⣿⣿⣿⣿⣿⣿⣿⣿⣿⣿⣿⣿⣿⣇⠀⠀⠀⠀⣠⣶⡄⠀⠀⠀⣤⣤⣤⡀⠀⠀⣀⣠⣤⣴⣶⣶⣿⣿⣿⣿⣿⣿⣿⣿⣿⣿⣿⣿⣿⣿⣿⣿⣿⣿⣿⣿⣿⣿⣿⣿⣿⣿⣿⣿⣿⣿⣿⡇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⣿⣿⣿⣿⣿⣿⣿⣿⣿⣿⣿⣿⣿⣿⣿⣿⣿⣿⣿⣿⣿⣿⣿⣿⣿⣿⣿⣿⣿⣿⣿⣿⣿⣿⣿⣿⣿⣄⣠⣤⣼⣿⣿⣿⠀⠀⠀⢸⣿⣿⣷⠀⠀⢸⣿⣿⣿⣿⣿⣿⣿⣿⣿⣿⣿⣿⣿⣿⣿⣿⣿⣿⣿⣿⣿⣿⣿⣿⣿⣿⣿⣿⣿⣿⣿⣿⣿⣿⣿⣿⡇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⣿⣿⣿⣿⣿⣿⣿⣿⣿⣿⣿⣿⣿⣿⣿⣿⣿⣿⣿⣿⣿⣿⣿⣿⣿⣿⣿⣿⣿⣿⣿⣿⣿⣿⣿⣿⣿⣿⣿⣿⣿⣿⣿⣿⡆⠀⠀⠀⣿⣿⣿⠀⠀⠘⣿⣿⣿⣿⣿⣿⣿⣿⣿⣿⣿⣿⣿⣿⣿⣿⣿⣿⣿⣿⣿⣿⣿⣿⣿⣿⣿⣿⣿⣿⣿⣿⣿⣿⣿⣿⡇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⣿⣿⣿⣿⣿⣿⣿⣿⣿⣿⣿⣿⣿⣿⣿⣿⣿⣿⣿⣿⣿⣿⣿⣿⣿⣿⣿⣿⣿⣿⣿⣿⣿⣿⣿⣿⣿⣿⣿⣿⣿⣿⣿⣿⣿⠀⠀⠀⢸⣿⣿⡇⠀⠀⢹⣿⣿⣿⣿⣿⣿⣿⣿⣿⣿⣿⣿⣿⣿⣿⣿⣿⣿⣿⣿⣿⣿⣿⣿⣿⣿⣿⣿⣿⣿⣿⣿⣿⣿⣿⡇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⣿⣿⣿⣿⣿⣿⣿⣿⣿⣿⣿⣿⣿⣿⣿⣿⣿⣿⣿⣿⣿⣿⣿⣿⣿⣿⣿⣿⣿⣿⣿⣿⣿⣿⣿⣿⣿⣿⣿⣿⣿⣿⣿⣿⣿⡇⠀⠀⠀⣿⣿⣿⠄⠀⠘⠛⠛⠛⠉⠉⠉⠉⠉⢽⣿⣿⣿⣿⣿⣿⣿⣿⣿⣿⣿⣿⣿⣿⣿⣿⣿⣿⣿⣿⣿⣿⣿⣿⣿⣿⡇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⣿⣿⣿⣿⣿⣿⣿⣿⣿⣿⣿⣿⣿⣿⣿⣿⣿⣿⣿⣿⣿⣿⣿⣿⣿⣿⣿⣿⣿⣿⣿⣿⣿⣿⣿⣿⣿⣿⣿⣿⣿⣿⣿⣿⣿⠀⠀⠀⠀⠈⠀⠀⠀⠀⠀⠀⠀⠀⠀⠀⠀⠀⠀⠀⠙⢿⣿⣿⣿⣿⣿⣿⣿⣿⣿⣿⣿⣿⣿⣿⣿⣿⣿⣿⣿⣿⣿⣿⣿⣿⡇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⣿⣿⣿⣿⣿⣿⣿⣿⣿⣿⣿⣿⣿⣿⣿⣿⣿⣿⣿⣿⣿⣿⣿⣿⣿⣿⣿⣿⣿⣿⣿⣿⣿⣿⣿⣿⣿⣿⣿⣿⣿⣿⡿⠋⠁⠀⠀⠀⠀⠀⠀⠀⠀⠀⠀⠀⠀⠀⠀⠀⠀⠀⢀⣀⣤⣾⣿⣿⣿⣿⣿⣿⣿⣿⣿⣿⣿⣿⣿⣿⣿⣿⣿⣿⣿⣿⣿⣿⣿⣿⡇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⣿⣿⣿⣿⣿⣿⣿⣿⣿⣿⣿⣿⣿⣿⣿⣿⣿⣿⣿⣿⣿⣿⣿⣿⣿⣿⣿⣿⣿⣿⣿⣿⣿⣿⣿⣿⣿⣿⣿⣿⣿⣿⣷⣤⣀⠀⠀⠀⠀⠀⠀⠀⠀⠀⠀⠀⠀⢀⣠⣤⣶⣾⣿⣿⣿⣿⣿⣿⣿⣿⣿⣿⣿⣿⣿⣿⣿⣿⣿⣿⣿⣿⣿⣿⣿⣿⣿⣿⣿⣿⡇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⣿⣿⣿⣿⣿⣿⣿⣿⣿⣿⣿⣿⣿⣿⣿⣿⣿⣿⣿⣿⣿⣿⣿⣿⣿⣿⣿⣿⣿⣿⣿⣿⣿⣿⣿⣿⣿⣿⣿⣿⣿⣿⣿⣿⣿⣿⣶⣤⣀⣀⣠⣤⣤⣤⣴⣶⣿⣿⣿⣿⣿⣿⣿⣿⣿⣿⣿⣿⣿⣿⣿⣿⣿⣿⣿⣿⣿⣿⣿⣿⣿⣿⣿⣿⣿⣿⣿⣿⣿⣿⡇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⣿⣿⣿⣿⣿⣿⣿⣿⣿⣿⣿⣿⣿⣿⣿⣿⣿⣿⣿⣿⣿⣿⣿⣿⣿⣿⣿⣿⣿⣿⣿⣿⣿⣿⣿⣿⡿⠛⠉⠉⠉⠙⠻⣿⣿⣿⣿⣿⣿⣿⣿⣿⣿⣿⣿⣿⣿⣿⣿⣿⣿⣿⣿⣿⣿⣿⣿⣿⣿⣿⣿⣿⣿⣿⣿⣿⣿⣿⣿⣿⣿⣿⣿⣿⣿⣿⣿⣿⣿⣿⡇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⣿⣿⣿⣿⣿⣿⣿⣿⣿⣿⣿⣿⣿⣿⣿⣿⣿⣿⣿⣿⣿⣿⣿⣿⣿⣿⣿⣿⣿⣿⣿⣿⣿⣿⣿⣿⠁⠀⠀⠀⠀⠀⠀⠀⠉⠙⣿⣿⣿⣿⣿⣿⣿⣿⣿⣿⣿⣿⣿⣿⣿⣿⣿⣿⣿⣿⣿⣿⣿⣿⣿⣿⣿⣿⣿⣿⣿⣿⣿⣿⣿⣿⣿⣿⣿⣿⣿⣿⣿⣿⡇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⣿⣿⣿⣿⣿⣿⣿⣿⣿⣿⣿⣿⣿⣿⣿⣿⣿⣿⣿⣿⣿⣿⣿⣿⣿⣿⣿⣿⣿⣿⣿⣿⣿⣿⣿⣿⣦⣴⡦⠀⠀⠀⠀⠀⠀⠀⠙⠿⣿⣿⣿⣿⣿⣿⣿⣿⣿⣿⣿⣿⣿⣿⣿⣿⣿⣿⣿⣿⣿⣿⣿⣿⣿⣿⣿⣿⣿⣿⣿⣿⣿⣿⣿⣿⣿⣿⣿⣿⣿⣿⡇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⣿⣿⣿⣿⣿⣿⣿⣿⣿⣿⣿⣿⣿⣿⣿⣿⣿⣿⣿⣿⣿⣿⣿⣿⣿⣿⣿⣿⣿⣿⣿⣿⣿⣿⣿⣿⣿⠏⠀⠀⠀⠀⠀⠀⠀⠀⠀⠀⠘⢿⣿⣿⣿⣿⣿⣿⣿⣿⣿⣿⣿⣿⣿⣿⣿⣿⣿⣿⣿⣿⣿⣿⣿⣿⣿⣿⣿⣿⣿⣿⣿⣿⣿⣿⣿⣿⣿⣿⣿⣿⡇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⣿⣿⣿⣿⣿⣿⣿⣿⣿⣿⣿⣿⣿⣿⣿⣿⣿⣿⣿⣿⣿⣿⣿⣿⣿⣿⣿⣿⣿⣿⣿⣿⣿⣿⣿⣿⣿⣄⠀⠀⠀⠀⠀⠀⠀⠀⠀⠀⠀⠀⠘⣿⣿⣿⣿⣿⣿⣿⣿⣿⣿⣿⣿⣿⣿⣿⣿⣿⣿⣿⣿⣿⣿⣿⣿⣿⣿⣿⣿⣿⣿⣿⣿⣿⣿⣿⣿⣿⣿⣿⡇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⣿⣿⣿⣿⣿⣿⣿⣿⣿⣿⣿⣿⣿⣿⣿⣿⣿⣿⣿⣿⣿⣿⣿⣿⣿⣿⣿⣿⣿⣿⣿⣿⣿⣿⣿⣿⣿⣿⡧⠀⠀⠀⠀⠀⠀⠀⠀⠀⠀⠀⠀⣿⣿⣿⣿⣿⣿⣿⣿⣿⣿⣿⣿⣿⣿⣿⣿⣿⣿⣿⣿⣿⣿⣿⣿⣿⣿⣿⣿⣿⣿⣿⣿⣿⣿⣿⣿⣿⣿⣿⡇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⣿⣿⣿⣿⣿⣿⣿⣿⣿⣿⣿⣿⣿⣿⣿⣿⣿⣿⣿⣿⣿⣿⣿⣿⣿⣿⣿⣿⣿⣿⣿⣿⣿⣿⣿⣿⣿⣿⠇⠀⠀⠀⠀⠀⠀⠀⠀⠀⢀⣠⣾⣿⣿⣿⣿⣿⣿⣿⣿⣿⣿⣿⣿⣿⣿⣿⣿⣿⣿⣿⣿⣿⣿⣿⣿⣿⣿⣿⣿⣿⣿⣿⣿⣿⣿⣿⣿⣿⣿⣿⡇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⣿⣿⣿⣿⣿⣿⣿⣿⣿⣿⣿⣿⣿⣿⣿⣿⣿⣿⣿⣿⣿⣿⣿⣿⣿⣿⣿⣿⣿⣿⣿⣿⣿⣿⣿⣿⣿⡟⠀⠀⠀⠀⠀⠀⠀⠀⠀⠈⢻⣿⣿⣿⣿⣿⣿⣿⣿⣿⣿⣿⣿⣿⣿⣿⣿⣿⣿⣿⣿⣿⣿⣿⣿⣿⣿⣿⣿⣿⣿⣿⣿⣿⣿⣿⣿⣿⣿⣿⣿⣿⡇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⣿⣿⣿⣿⣿⣿⣿⣿⣿⣿⣿⣿⣿⣿⣿⣿⣿⣿⣿⣿⣿⣿⣿⣿⣿⣿⣿⣿⣿⣿⣿⣿⣿⣿⣿⣿⣿⡁⠀⠀⠀⠀⠀⠀⠀⠀⠀⠀⠀⠀⠹⣿⣿⣿⣿⣿⣿⣿⣿⣿⣿⣿⣿⣿⣿⣿⣿⣿⣿⣿⣿⣿⣿⣿⣿⣿⣿⣿⣿⣿⣿⣿⣿⣿⣿⣿⣿⣿⣿⣿⡇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⣿⣿⣿⣿⣿⣿⣿⣿⣿⣿⣿⣿⣿⣿⣿⣿⣿⣿⣿⣿⣿⣿⣿⣿⣿⣿⣿⣿⣿⣿⣿⣿⣿⣿⣿⣿⣿⣿⠃⠀⠀⠀⠀⠀⠀⠀⠀⠀⠀⠀⠀⠀⠀⠈⠙⠻⣿⣿⣿⣿⣿⣿⣿⣿⣿⣿⣿⣿⣿⣿⣿⣿⣿⣿⣿⣿⣿⣿⣿⣿⣿⣿⣿⣿⣿⣿⣿⣿⣿⣿⡇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⣿⣿⣿⣿⣿⣿⣿⣿⣿⣿⣿⣿⣿⣿⣿⣿⣿⣿⣿⣿⣿⣿⣿⣿⣿⣿⣿⣿⣿⣿⣿⣿⣿⣿⣿⡿⠋⠁⠀⠀⠀⠀⠀⠀⠀⠀⠀⠀⠀⠀⠀⠀⠀⠀⠀⠀⠀⠀⠈⣿⣿⣿⣿⣿⣿⣿⣿⣿⣿⣿⣿⣿⣿⣿⣿⣿⣿⣿⣿⣿⣿⣿⣿⣿⣿⣿⣿⣿⣿⣿⡇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⣿⣿⣿⣿⣿⣿⣿⣿⣿⣿⣿⣿⣿⣿⣿⣿⣿⣿⣿⣿⣿⣿⣿⣿⣿⣿⣿⣿⣿⣿⣿⣿⣿⣿⡿⠁⠀⠀⠀⠀⠀⠀⠀⠀⠀⠀⠀⠀⠀⠀⠀⠀⠀⠀⠀⠀⠀⠀⠐⢿⣿⣿⣿⣿⣿⣿⣿⣿⣿⣿⣿⣿⣿⣿⣿⣿⣿⣿⣿⣿⣿⣿⣿⣿⣿⣿⣿⣿⣿⣿⡇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⣿⣿⣿⣿⣿⣿⣿⣿⣿⣿⣿⣿⣿⣿⣿⣿⣿⣿⣿⣿⣿⣿⣿⣿⣿⣿⣿⣿⣿⣿⣿⣿⣿⣿⣧⠀⠀⠀⠀⠀⠀⠀⠀⠀⠀⣀⣀⣀⣀⣀⠀⠀⠀⠀⠀⠀⠀⠀⠀⣨⣿⣿⣿⣿⣿⣿⣿⣿⣿⣿⣿⣿⣿⣿⣿⣿⣿⣿⣿⣿⣿⣿⣿⣿⣿⣿⣿⣿⣿⣿⡇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⣿⣿⣿⣿⣿⣿⣿⣿⣿⣿⣿⣿⣿⣿⣿⣿⣿⣿⣿⣿⣿⣿⣿⣿⣿⣿⣿⣿⣿⣿⣿⣿⣿⣿⣯⠀⠀⠀⠀⠀⣠⡄⠀⠀⠀⢿⣿⣿⣿⣿⣷⠀⠀⠀⣤⣤⣴⣶⣶⣿⣿⣿⣿⣿⣿⣿⣿⣿⣿⣿⣿⣿⣿⣿⣿⣿⣿⣿⣿⣿⣿⣿⣿⣿⣿⣿⣿⣿⣿⣿⡇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⣿⣿⣿⣿⣿⣿⣿⣿⣿⣿⣿⣿⣿⣿⣿⣿⣿⣿⣿⣿⣿⣿⣿⣿⣿⣿⣿⣿⣿⣿⣿⣿⣿⣿⣿⣦⣤⣶⣶⣿⣿⣿⠀⠀⠀⢸⣿⣿⣿⣿⣿⡇⠀⠀⣿⣿⣿⣿⣿⣿⣿⣿⣿⣿⣿⣿⣿⣿⣿⣿⣿⣿⣿⣿⣿⣿⣿⣿⣿⣿⣿⣿⣿⣿⣿⣿⣿⣿⣿⣿⡇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⣿⣿⣿⣿⣿⣿⣿⣿⣿⣿⣿⣿⣿⣿⣿⣿⣿⣿⣿⣿⣿⣿⣿⣿⣿⣿⣿⣿⣿⣿⣿⣿⣿⣿⣿⣿⣿⣿⣿⣿⣿⣿⡀⠀⠀⠈⣿⣿⣿⣿⣿⡇⠀⠀⣹⣿⣿⣿⣿⣿⣿⣿⣿⣿⣿⣿⣿⣿⣿⣿⣿⣿⣿⣿⣿⣿⣿⣿⣿⣿⣿⣿⣿⣿⣿⣿⣿⣿⣿⣿⡇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⣿⣿⣿⣿⣿⣿⣿⣿⣿⣿⣿⣿⣿⣿⣿⣿⣿⣿⣿⣿⣿⣿⣿⣿⣿⣿⣿⣿⣿⣿⣿⣿⣿⣿⣿⣿⣿⣿⣿⣿⣿⣿⡇⠀⠀⠀⣿⣿⣿⣿⣿⣿⣦⣴⣿⣿⣿⣿⣿⣿⣿⣿⣿⣿⣿⣿⣿⣿⣿⣿⣿⣿⣿⣿⣿⣿⣿⣿⣿⣿⣿⣿⣿⣿⣿⣿⣿⣿⣿⣿⡇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⣿⣿⣿⣿⣿⣿⣿⣿⣿⣿⣿⣿⣿⣿⣿⣿⣿⣿⣿⣿⣿⣿⣿⣿⣿⣿⣿⣿⣿⣿⣿⣿⣿⣿⣿⣿⣿⣿⣿⣿⣿⣿⣧⠀⠀⠀⢹⣿⣿⣿⡿⠿⠿⠟⠉⠉⠙⠛⠉⠉⠙⠉⠛⣿⣿⣿⣿⣿⣿⣿⣿⣿⣿⣿⣿⣿⣿⣿⣿⣿⣿⣿⣿⣿⣿⣿⣿⣿⣿⣿⡇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⣿⣿⣿⣿⣿⣿⣿⣿⣿⣿⣿⣿⣿⣿⣿⣿⣿⣿⣿⣿⣿⣿⣿⣿⣿⣿⣿⣿⣿⣿⣿⣿⣿⣿⣿⣿⣿⣿⣿⣿⣿⣿⠿⠀⠀⠀⠈⠉⠀⠀⠀⠀⠀⠀⠀⠀⠀⠀⠀⠀⠀⠀⠀⠻⣿⣿⣿⣿⣿⣿⣿⣿⣿⣿⣿⣿⣿⣿⣿⣿⣿⣿⣿⣿⣿⣿⣿⣿⣿⣿⡇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⣿⣿⣿⣿⣿⣿⣿⣿⣿⣿⣿⣿⣿⣿⣿⣿⣿⣿⣿⣿⣿⣿⣿⣿⣿⣿⣿⣿⣿⣿⣿⣿⣿⣿⣿⣿⣿⣿⣿⣿⠛⠉⠀⠀⠀⠀⠀⠀⠀⠀⠀⠀⠀⠀⠀⠀⠀⠀⠀⠀⠀⠀⢀⣠⣼⣿⣿⣿⣿⣿⣿⣿⣿⣿⣿⣿⣿⣿⣿⣿⣿⣿⣿⣿⣿⣿⣿⣿⣿⣿⡇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⣿⣿⣿⣿⣿⣿⣿⣿⣿⣿⣿⣿⣿⣿⣿⣿⣿⣿⣿⣿⣿⣿⣿⣿⣿⣿⣿⣿⣿⣿⣿⣿⣿⣿⣿⣿⣿⣿⣿⣿⣦⣤⣄⣀⡀⠀⠀⠀⠀⠀⠀⠀⠀⠀⠀⠀⠀⢀⣀⣤⣶⣾⣿⣿⣿⣿⣿⣿⣿⣿⣿⣿⣿⣿⣿⣿⣿⣿⣿⣿⣿⣿⣿⣿⣿⣿⣿⣿⣿⣿⡇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⣿⣿⣿⣿⣿⣿⣿⣿⣿⣿⣿⣿⣿⣿⣿⣿⣿⣿⣿⣿⣿⣿⣿⣿⣿⣿⣿⣿⣿⣿⣿⣿⣿⣿⣿⣿⣿⣿⣿⣿⣿⣿⣿⣿⠟⠀⠀⣴⣶⣶⣶⣶⣶⣶⣶⣶⣿⣿⣿⣿⣿⣿⣿⣿⣿⣿⣿⣿⣿⣿⣿⣿⣿⣿⣿⣿⣿⣿⣿⣿⣿⣿⣿⣿⣿⣿⣿⣿⣿⣿⡇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⣿⣿⣿⣿⣿⣿⣿⣿⣿⣿⣿⣿⣿⣿⣿⣿⣿⣿⣿⣿⣿⣿⣿⣿⣿⣿⣿⣿⣿⣿⣿⣿⣿⣿⣿⣿⣿⠟⠋⠉⠉⠉⠻⣿⣿⣿⣿⣿⣿⣿⣿⣿⣿⣿⣿⣿⣿⣿⣿⣿⣿⣿⣿⣿⣿⣿⣿⣿⣿⣿⣿⣿⣿⣿⣿⣿⣿⣿⣿⣿⣿⣿⣿⣿⣿⣿⣿⣿⣿⣿⡇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⣿⣿⣿⣿⣿⣿⣿⣿⣿⣿⣿⣿⣿⣿⣿⣿⣿⣿⣿⣿⣿⣿⣿⣿⣿⣿⣿⣿⣿⣿⣿⣿⣿⣿⣿⣿⠇⠀⠀⠀⠀⠀⠀⠀⠉⠙⣿⣿⣿⣿⣿⣿⣿⣿⣿⣿⣿⣿⣿⣿⣿⣿⣿⣿⣿⣿⣿⣿⣿⣿⣿⣿⣿⣿⣿⣿⣿⣿⣿⣿⣿⣿⣿⣿⣿⣿⣿⣿⣿⣿⡇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⣿⣿⣿⣿⣿⣿⣿⣿⣿⣿⣿⣿⣿⣿⣿⣿⣿⣿⣿⣿⣿⣿⣿⣿⣿⣿⣿⣿⣿⣿⣿⣿⣿⣿⣷⡄⠀⠀⠀⠀⠀⠀⠀⠀⠀⢦⣼⣿⣿⣿⣿⣿⣿⣿⣿⣿⣿⣿⣿⣿⣿⣿⣿⣿⣿⣿⣿⣿⣿⣿⣿⣿⣿⣿⣿⣿⣿⣿⣿⣿⣿⣿⣿⣿⣿⣿⣿⣿⣿⣿⡇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⣿⣿⣿⣿⣿⣿⣿⣿⣿⣿⣿⣿⣿⣿⣿⣿⣿⣿⣿⣿⣿⣿⣿⣿⣿⣿⣿⣿⣿⣿⣿⣿⣿⣿⣿⣿⣷⣄⡤⠀⠀⠀⠀⠀⠀⠀⠙⣿⣿⣿⣿⣿⣿⣿⣿⣿⣿⣿⣿⣿⣿⣿⣿⣿⣿⣿⣿⣿⣿⣿⣿⣿⣿⣿⣿⣿⣿⣿⣿⣿⣿⣿⣿⣿⣿⣿⣿⣿⣿⣿⡇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⣿⣿⣿⣿⣿⣿⣿⣿⣿⣿⣿⣿⣿⣿⣿⣿⣿⣿⣿⣿⣿⣿⣿⣿⣿⣿⣿⣿⣿⣿⣿⣿⣿⣿⣿⣿⣿⣆⠀⠀⠀⠀⠀⠀⠀⠀⠀⠀⠀⠀⢹⣿⣿⣿⣿⣿⣿⣿⣿⣿⣿⣿⣿⣿⣿⣿⣿⣿⣿⣿⣿⣿⣿⣿⣿⣿⣿⣿⣿⣿⣿⣿⣿⣿⣿⣿⣿⣿⣿⣿⡇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⣿⣿⣿⣿⣿⣿⣿⣿⣿⣿⣿⣿⣿⣿⣿⣿⣿⣿⣿⣿⣿⣿⣿⣿⣿⣿⣿⣿⣿⣿⣿⣿⣿⣿⣿⣿⣿⣿⡇⠀⠀⠀⠀⠀⠀⠀⠀⠀⠀⣠⣾⣿⣿⣿⣿⣿⣿⣿⣿⣿⣿⣿⣿⣿⣿⣿⣿⣿⣿⣿⣿⣿⣿⣿⣿⣿⣿⣿⣿⣿⣿⣿⣿⣿⣿⣿⣿⣿⣿⣿⡇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⣿⣿⣿⣿⣿⣿⣿⣿⣿⣿⣿⣿⣿⣿⣿⣿⣿⣿⣿⣿⣿⣿⣿⣿⣿⣿⣿⣿⣿⣿⣿⣿⣿⣿⣿⣿⣿⣿⠁⠀⠀⠀⠀⠀⠀⠀⠀⠐⣿⣿⣿⣿⣿⣿⣿⣿⣿⣿⣿⣿⣿⣿⣿⣿⣿⣿⣿⣿⣿⣿⣿⣿⣿⣿⣿⣿⣿⣿⣿⣿⣿⣿⣿⣿⣿⣿⣿⣿⣿⣿⡇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⣿⣿⣿⣿⣿⣿⣿⣿⣿⣿⣿⣿⣿⣿⣿⣿⣿⣿⣿⣿⣿⣿⣿⣿⣿⣿⣿⣿⣿⣿⣿⣿⣿⣿⣿⣿⣿⣿⠁⠀⠀⠀⠀⠀⠀⠀⠀⠀⠀⠀⠀⠀⠀⠈⠛⢿⣿⣿⣿⣿⣿⣿⣿⣿⣿⣿⣿⣿⣿⣿⣿⣿⣿⣿⣿⣿⣿⣿⣿⣿⣿⣿⣿⣿⣿⣿⣿⣿⣿⣿⡇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⣿⣿⣿⣿⣿⣿⣿⣿⣿⣿⣿⣿⣿⣿⣿⣿⣿⣿⣿⣿⣿⣿⣿⣿⣿⣿⣿⣿⣿⣿⣿⣿⣿⣿⣿⡿⠋⠀⠀⠀⠀⠀⠀⠀⠀⠀⠀⠀⠀⠀⠀⠀⠀⠀⠀⠀⠀⠀⠙⣿⣿⣿⣿⣿⣿⣿⣿⣿⣿⣿⣿⣿⣿⣿⣿⣿⣿⣿⣿⣿⣿⣿⣿⣿⣿⣿⣿⣿⣿⣿⡇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⣿⣿⣿⣿⣿⣿⣿⣿⣿⣿⣿⣿⣿⣿⣿⣿⣿⣿⣿⣿⣿⣿⣿⣿⣿⣿⣿⣿⣿⣿⣿⣿⣿⣿⡧⠀⠀⠀⠀⠀⠀⠀⠀⠀⠀⠀⠀⠀⠀⠀⠀⠀⠀⠀⠀⠀⠀⠀⠈⣻⣿⣿⣿⣿⣿⣿⣿⣿⣿⣿⣿⣿⣿⣿⣿⣿⣿⣿⣿⣿⣿⣿⣿⣿⣿⣿⣿⣿⣿⣿⡇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⣿⣿⣿⣿⣿⣿⣿⣿⣿⣿⣿⣿⣿⣿⣿⣿⣿⣿⣿⣿⣿⣿⣿⣿⣿⣿⣿⣿⣿⣿⣿⣿⣿⣿⡇⠀⠀⠀⠀⠀⠀⠀⠀⠀⢠⣤⣤⣄⣀⣀⡀⠀⠀⠀⠀⢀⣀⣀⣶⣿⣿⣿⣿⣿⣿⣿⣿⣿⣿⣿⣿⣿⣿⣿⣿⣿⣿⣿⣿⣿⣿⣿⣿⣿⣿⣿⣿⣿⣿⣿⡇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⣿⣿⣿⣿⣿⣿⣿⣿⣿⣿⣿⣿⣿⣿⣿⣿⣿⣿⣿⣿⣿⣿⣿⣿⣿⣿⣿⣿⣿⣿⣿⣿⣿⣿⣧⣤⣴⣶⣶⣶⣾⠀⠀⠀⢸⣿⣿⣿⣿⣿⣿⣇⠀⢀⣿⣿⣿⣿⣿⣿⣿⣿⣿⣿⣿⣿⣿⣿⣿⣿⣿⣿⣿⣿⣿⣿⣿⣿⣿⣿⣿⣿⣿⣿⣿⣿⣿⣿⣿⣿⡇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⣿⣿⣿⣿⣿⣿⣿⣿⣿⣿⣿⣿⣿⣿⣿⣿⣿⣿⣿⣿⣿⣿⣿⣿⣿⣿⣿⣿⣿⣿⣿⣿⣿⣿⣿⣿⣿⣿⣿⣿⣿⣿⠀⠀⠀⢻⣿⣿⣿⡿⠿⠿⠿⠟⠃⠀⠈⠛⠛⠋⠛⠛⢻⣿⣿⣿⣿⣿⣿⣿⣿⣿⣿⣿⣿⣿⣿⣿⣿⣿⣿⣿⣿⣿⣿⣿⣿⣿⣿⣿⡇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⣿⣿⣿⣿⣿⣿⣿⣿⣿⣿⣿⣿⣿⣿⣿⣿⣿⣿⣿⣿⣿⣿⣿⣿⣿⣿⣿⣿⣿⣿⣿⣿⣿⣿⣿⣿⣿⣿⣿⣿⣿⣿⠄⠀⠀⠈⠉⠀⠀⠀⠀⠀⠀⠀⠀⠀⠀⠀⠀⠀⠀⠀⠸⣿⣿⣿⣿⣿⣿⣿⣿⣿⣿⣿⣿⣿⣿⣿⣿⣿⣿⣿⣿⣿⣿⣿⣿⣿⣿⣿⡇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⣿⣿⣿⣿⣿⣿⣿⣿⣿⣿⣿⣿⣿⣿⣿⣿⣿⣿⣿⣿⣿⣿⣿⣿⣿⣿⣿⣿⣿⣿⣿⣿⣿⣿⣿⣿⣿⣿⣿⠛⠉⠀⠀⠀⠀⠀⠀⠀⠀⠀⠀⠀⠀⠀⠀⠀⠀⠀⠀⠀⠀⣀⣠⣾⣿⣿⣿⣿⣿⣿⣿⣿⣿⣿⣿⣿⣿⣿⣿⣿⣿⣿⣿⣿⣿⣿⣿⣿⣿⣿⡇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⣿⣿⣿⣿⣿⣿⣿⣿⣿⣿⣿⣿⣿⣿⣿⣿⣿⣿⣿⣿⣿⣿⣿⣿⣿⣿⣿⣿⣿⣿⣿⣿⣿⣿⣿⣿⣿⣿⣿⣶⣶⡄⠀⠀⠀⠀⠀⠀⠀⠀⠀⠀⠀⠀⢀⣀⣠⣤⣶⣾⣿⣿⣿⣿⣿⣿⣿⣿⣿⣿⣿⣿⣿⣿⣿⣿⣿⣿⣿⣿⣿⣿⣿⣿⣿⣿⣿⣿⣿⣿⡇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⣿⣿⣿⣿⣿⣿⣿⣿⣿⣿⣿⣿⣿⣿⣿⣿⣿⣿⣿⣿⣿⣿⣿⣿⣿⣿⣿⣿⣿⣿⣿⣿⣿⣿⣿⣿⣿⣿⣿⣿⣿⣿⡟⠁⢀⣠⣿⣿⣿⣿⣿⣿⣿⣿⣿⣿⣿⣿⣿⣿⣿⣿⣿⣿⣿⣿⣿⣿⣿⣿⣿⣿⣿⣿⣿⣿⣿⣿⣿⣿⣿⣿⣿⣿⣿⣿⣿⣿⣿⣿⡇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⣿⣿⣿⣿⣿⣿⣿⣿⣿⣿⣿⣿⣿⣿⣿⣿⣿⣿⣿⣿⣿⣿⣿⣿⣿⣿⣿⣿⣿⣿⣿⣿⣿⣿⣿⣿⣿⠋⠀⠀⠀⠀⠀⠙⢿⣿⣿⣿⣿⣿⣿⣿⣿⣿⣿⣿⣿⣿⣿⣿⣿⣿⣿⣿⣿⣿⣿⣿⣿⣿⣿⣿⣿⣿⣿⣿⣿⣿⣿⣿⣿⣿⣿⣿⣿⣿⣿⣿⣿⣿⡇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⣿⣿⣿⣿⣿⣿⣿⣿⣿⣿⣿⣿⣿⣿⣿⣿⣿⣿⣿⣿⣿⣿⣿⣿⣿⣿⣿⣿⣿⣿⣿⣿⣿⣿⣿⡿⠋⠀⠀⠀⠀⠀⠀⠀⠀⠈⢻⣿⣿⣿⣿⣿⣿⣿⣿⣿⣿⣿⣿⣿⣿⣿⣿⣿⣿⣿⣿⣿⣿⣿⣿⣿⣿⣿⣿⣿⣿⣿⣿⣿⣿⣿⣿⣿⣿⣿⣿⣿⣿⣿⡇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⣿⣿⣿⣿⣿⣿⣿⣿⣿⣿⣿⣿⣿⣿⣿⣿⣿⣿⣿⣿⣿⣿⣿⣿⣿⣿⣿⣿⣿⣿⣿⣿⣿⣿⣿⣷⡄⠀⡀⠀⠀⠀⠀⠀⠀⠑⢤⣸⣿⣿⣿⣿⣿⣿⣿⣿⣿⣿⣿⣿⣿⣿⣿⣿⣿⣿⣿⣿⣿⣿⣿⣿⣿⣿⣿⣿⣿⣿⣿⣿⣿⣿⣿⣿⣿⣿⣿⣿⣿⣿⡇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⣿⣿⣿⣿⣿⣿⣿⣿⣿⣿⣿⣿⣿⣿⣿⣿⣿⣿⣿⣿⣿⣿⣿⣿⣿⣿⣿⣿⣿⣿⣿⣿⣿⣿⣿⣿⣿⡶⠛⠀⠀⠀⠀⠀⠀⠀⠈⠛⢿⣿⣿⣿⣿⣿⣿⣿⣿⣿⣿⣿⣿⣿⣿⣿⣿⣿⣿⣿⣿⣿⣿⣿⣿⣿⣿⣿⣿⣿⣿⣿⣿⣿⣿⣿⣿⣿⣿⣿⣿⣿⡇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⣿⣿⣿⣿⣿⣿⣿⣿⣿⣿⣿⣿⣿⣿⣿⣿⣿⣿⣿⣿⣿⣿⣿⣿⣿⣿⣿⣿⣿⣿⣿⣿⣿⣿⣿⣿⣿⣿⠀⠀⠀⠀⠀⠀⠀⠀⠀⢠⣶⣿⣿⣿⣿⣿⣿⣿⣿⣿⣿⣿⣿⣿⣿⣿⣿⣿⣿⣿⣿⣿⣿⣿⣿⣿⣿⣿⣿⣿⣿⣿⣿⣿⣿⣿⣿⣿⣿⣿⣿⣿⡇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⣿⣿⣿⣿⣿⣿⣿⣿⣿⣿⣿⣿⣿⣿⣿⣿⣿⣿⣿⣿⣿⣿⣿⣿⣿⣿⣿⣿⣿⣿⣿⣿⣿⣿⣿⣿⣿⣿⡿⠀⠀⠀⠀⠀⠀⠀⠀⠀⠀⠀⠙⣿⣿⣿⣿⣿⣿⣿⣿⣿⣿⣿⣿⣿⣿⣿⣿⣿⣿⣿⣿⣿⣿⣿⣿⣿⣿⣿⣿⣿⣿⣿⣿⣿⣿⣿⣿⣿⣿⣿⡇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⣿⣿⣿⣿⣿⣿⣿⣿⣿⣿⣿⣿⣿⣿⣿⣿⣿⣿⣿⣿⣿⣿⣿⣿⣿⣿⣿⣿⣿⣿⣿⣿⣿⣿⣿⣿⣿⣿⠃⠀⠀⠀⠀⠀⠀⠀⠀⠀⠀⠀⠀⠈⢿⣿⣿⣿⣿⣿⣿⣿⣿⣿⣿⣿⣿⣿⣿⣿⣿⣿⣿⣿⣿⣿⣿⣿⣿⣿⣿⣿⣿⣿⣿⣿⣿⣿⣿⣿⣿⣿⡇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⣿⣿⣿⣿⣿⣿⣿⣿⣿⣿⣿⣿⣿⣿⣿⣿⣿⣿⣿⣿⣿⣿⣿⣿⣿⣿⣿⣿⣿⣿⣿⣿⣿⣿⣿⣿⣿⠃⠀⠀⠀⠀⠀⠀⠀⠀⠀⠀⠀⠀⠀⠀⠀⠀⠙⠻⣿⣿⣿⣿⣿⣿⣿⣿⣿⣿⣿⣿⣿⣿⣿⣿⣿⣿⣿⣿⣿⣿⣿⣿⣿⣿⣿⣿⣿⣿⣿⣿⣿⣿⡇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⣿⣿⣿⣿⣿⣿⣿⣿⣿⣿⣿⣿⣿⣿⣿⣿⣿⣿⣿⣿⣿⣿⣿⣿⣿⣿⣿⣿⣿⣿⣿⣿⣿⣿⡃⠀⠀⠀⠀⠀⠀⠀⠀⠀⠀⠀⠀⠀⠀⠀⠀⠀⠀⠀⠀⠀⠀⠀⢻⣿⣿⣿⣿⣿⣿⣿⣿⣿⣿⣿⣿⣿⣿⣿⣿⣿⣿⣿⣿⣿⣿⣿⣿⣿⣿⣿⣿⣿⣿⣿⡇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⣿⣿⣿⣿⣿⣿⣿⣿⣿⣿⣿⣿⣿⣿⣿⣿⣿⣿⣿⣿⣿⣿⣿⣿⣿⣿⣿⣿⣿⣿⣿⣿⣿⡿⠁⠀⠀⠀⠀⠀⠀⠀⠀⠀⠀⠀⠀⠀⠀⠀⠀⠀⠀⠀⠀⠀⠀⠀⢈⣿⣿⣿⣿⣿⣿⣿⣿⣿⣿⣿⣿⣿⣿⣿⣿⣿⣿⣿⣿⣿⣿⣿⣿⣿⣿⣿⣿⣿⣿⣿⡇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⣿⣿⣿⣿⣿⣿⣿⣿⣿⣿⣿⣿⣿⣿⣿⣿⣿⣿⣿⣿⣿⣿⣿⣿⣿⣿⣿⣿⣿⣿⣿⣿⣿⣄⠀⠀⠀⠀⠀⠀⠀⠀⠀⠀⠀⠀⠀⠀⠀⠀⠀⠀⠀⠀⣀⣴⣿⣿⣿⣿⣿⣿⣿⣿⣿⣿⣿⣿⣿⣿⣿⣿⣿⣿⣿⣿⣿⣿⣿⣿⣿⣿⣿⣿⣿⣿⣿⣿⣿⣿⡇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⣿⣿⣿⣿⣿⣿⣿⣿⣿⣿⣿⣿⣿⣿⣿⣿⣿⣿⣿⣿⣿⣿⣿⣿⣿⣿⣿⣿⣿⣿⣿⣿⣿⣿⣿⣶⣤⣀⡀⠀⠀⠀⠀⠀⠀⠀⠀⠀⠀⢀⣠⣴⣾⣿⣿⣿⣿⣿⣿⣿⣿⣿⣿⣿⣿⣿⣿⣿⣿⣿⣿⣿⣿⣿⣿⣿⣿⣿⣿⣿⣿⣿⣿⣿⣿⣿⣿⣿⣿⣿⡇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⣿⣿⣿⣿⣿⣿⣿⣿⣿⣿⣿⣿⣿⣿⣿⣿⣿⣿⣿⣿⣿⣿⣿⣿⣿⣿⣿⣿⣿⣿⣿⣿⣿⣿⣿⣿⣿⣿⣿⣿⣿⠀⠀⠀⢠⣶⣾⣿⣿⣿⣿⣿⣿⣿⣿⣿⣿⣿⣿⣿⣿⣿⣿⣿⣿⣿⣿⣿⣿⣿⣿⣿⣿⣿⣿⣿⣿⣿⣿⣿⣿⣿⣿⣿⣿⣿⣿⣿⣿⣿⡇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⣿⣿⣿⣿⣿⣿⣿⣿⣿⣿⣿⣿⣿⣿⣿⣿⣿⣿⣿⣿⣿⣿⣿⣿⣿⣿⣿⣿⣿⣿⣿⣿⣿⣿⣿⣿⣿⣿⣿⣿⣿⡆⠀⠀⢸⣿⠿⠿⠿⠿⠿⠿⠿⠛⠛⠛⠿⠿⠿⠿⣿⣿⣿⣿⣿⣿⣿⣿⣿⣿⣿⣿⣿⣿⣿⣿⣿⣿⣿⣿⣿⣿⣿⣿⣿⣿⣿⣿⣿⣿⡇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⣿⣿⣿⣿⣿⣿⣿⣿⣿⣿⣿⣿⣿⣿⣿⣿⣿⣿⣿⣿⣿⣿⣿⣿⣿⣿⣿⣿⣿⣿⣿⣿⣿⣿⣿⣿⣿⡿⠟⠛⠛⠁⠀⠀⠀⠀⠀⠀⠀⠀⠀⠀⠀⠀⠀⠀⠀⠀⠀⠀⢀⣸⣿⣿⣿⣿⣿⣿⣿⣿⣿⣿⣿⣿⣿⣿⣿⣿⣿⣿⣿⣿⣿⣿⣿⣿⣿⣿⣿⣿⡇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⣿⣿⣿⣿⣿⣿⣿⣿⣿⣿⣿⣿⣿⣿⣿⣿⣿⣿⣿⣿⣿⣿⣿⣿⣿⣿⣿⣿⣿⣿⣿⣿⣿⣿⣿⣿⣏⡀⠀⠀⠀⠀⠀⠀⠀⠀⠀⠀⠀⠀⠀⠀⠀⠀⠀⠀⢀⣠⣤⣾⣿⣿⣿⣿⣿⣿⣿⣿⣿⣿⣿⣿⣿⣿⣿⣿⣿⣿⣿⣿⣿⣿⣿⣿⣿⣿⣿⣿⣿⣿⡇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⣿⣿⣿⣿⣿⣿⣿⣿⣿⣿⣿⣿⣿⣿⣿⣿⣿⣿⣿⣿⣿⣿⣿⣿⣿⣿⣿⣿⣿⣿⣿⣿⣿⣿⣿⣿⣿⣿⣿⣿⡇⠀⠀⠀⣠⣤⣤⣤⣤⣤⣤⣤⣤⣤⣶⣾⣿⣿⣿⣿⣿⣿⣿⣿⣿⣿⣿⣿⣿⣿⣿⣿⣿⣿⣿⣿⣿⣿⣿⣿⣿⣿⣿⣿⣿⣿⣿⣿⣿⣿⡇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⣿⣿⣿⣿⣿⣿⣿⣿⣿⣿⣿⣿⣿⣿⣿⣿⣿⣿⣿⣿⣿⣿⣿⣿⣿⣿⣿⣿⣿⣿⣿⣿⣿⣿⣿⣿⣿⣿⣿⣿⣷⣶⣶⣾⣿⣿⣿⣿⣿⣿⣿⣿⣿⣿⣿⣿⣿⣿⣿⣿⣿⣿⣿⣿⣿⣿⣿⣿⣿⣿⣿⣿⣿⣿⣿⣿⣿⣿⣿⣿⣿⣿⣿⣿⣿⣿⣿⣿⣿⣿⡇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⣿⣿⣿⣿⣿⣿⣿⣿⣿⣿⣿⣿⣿⣿⣿⣿⣿⣿⣿⣿⣿⣿⣿⣿⣿⣿⣿⣿⣿⣿⣿⣿⣿⣿⣿⣿⣿⣿⠟⠉⠁⠀⠉⠙⢿⣿⣿⣿⣿⣿⣿⣿⣿⣿⣿⣿⣿⣿⣿⣿⣿⣿⣿⣿⣿⣿⣿⣿⣿⣿⣿⣿⣿⣿⣿⣿⣿⣿⣿⣿⣿⣿⣿⣿⣿⣿⣿⣿⣿⣿⡇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⣿⣿⣿⣿⣿⣿⣿⣿⣿⣿⣿⣿⣿⣿⣿⣿⣿⣿⣿⣿⣿⣿⣿⣿⣿⣿⣿⣿⣿⣿⣿⣿⣿⣿⣿⣿⡿⠋⠀⠀⠀⠀⠀⠀⠀⠉⢻⣿⣿⣿⣿⣿⣿⣿⣿⣿⣿⣿⣿⣿⣿⣿⣿⣿⣿⣿⣿⣿⣿⣿⣿⣿⣿⣿⣿⣿⣿⣿⣿⣿⣿⣿⣿⣿⣿⣿⣿⣿⣿⣿⡇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⣿⣿⣿⣿⣿⣿⣿⣿⣿⣿⣿⣿⣿⣿⣿⣿⣿⣿⣿⣿⣿⣿⣿⣿⣿⣿⣿⣿⣿⣿⣿⣿⣿⣿⣿⣿⡄⠀⡇⠀⠀⠀⠀⠀⠀⠀⠀⢸⣿⣿⣿⣿⣿⣿⣿⣿⣿⣿⣿⣿⣿⣿⣿⣿⣿⣿⣿⣿⣿⣿⣿⣿⣿⣿⣿⣿⣿⣿⣿⣿⣿⣿⣿⣿⣿⣿⣿⣿⣿⣿⡇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⣿⣿⣿⣿⣿⣿⣿⣿⣿⣿⣿⣿⣿⣿⣿⣿⣿⣿⣿⣿⣿⣿⣿⣿⣿⣿⣿⣿⣿⣿⣿⣿⣿⣿⣿⣿⣿⣤⡿⠇⠀⠀⠀⠀⠀⠀⠈⠾⢿⣿⣿⣿⣿⣿⣿⣿⣿⣿⣿⣿⣿⣿⣿⣿⣿⣿⣿⣿⣿⣿⣿⣿⣿⣿⣿⣿⣿⣿⣿⣿⣿⣿⣿⣿⣿⣿⣿⣿⣿⣿⡇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⣿⣿⣿⣿⣿⣿⣿⣿⣿⣿⣿⣿⣿⣿⣿⣿⣿⣿⣿⣿⣿⣿⣿⣿⣿⣿⣿⣿⣿⣿⣿⣿⣿⣿⣿⣿⣿⣄⠀⠀⠀⠀⠀⠀⠀⠀⠀⠀⠀⠀⢹⣿⣿⣿⣿⣿⣿⣿⣿⣿⣿⣿⣿⣿⣿⣿⣿⣿⣿⣿⣿⣿⣿⣿⣿⣿⣿⣿⣿⣿⣿⣿⣿⣿⣿⣿⣿⣿⣿⣿⡇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⣿⣿⣿⣿⣿⣿⣿⣿⣿⣿⣿⣿⣿⣿⣿⣿⣿⣿⣿⣿⣿⣿⣿⣿⣿⣿⣿⣿⣿⣿⣿⣿⣿⣿⣿⣿⣿⡇⠀⠀⡄⠀⠀⠀⠀⠀⠀⠀⣠⣾⣿⣿⣿⣿⣿⣿⣿⣿⣿⣿⣿⣿⣿⣿⣿⣿⣿⣿⣿⣿⣿⣿⣿⣿⣿⣿⣿⣿⣿⣿⣿⣿⣿⣿⣿⣿⣿⣿⣿⣿⡇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⣿⣿⣿⣿⣿⣿⣿⣿⣿⣿⣿⣿⣿⣿⣿⣿⣿⣿⣿⣿⣿⣿⣿⣿⣿⣿⣿⣿⣿⣿⣿⣿⣿⣿⣿⣿⣿⠀⠀⢠⠇⠀⠀⠀⠀⠀⠀⠀⠈⢿⣿⣿⣿⣿⣿⣿⣿⣿⣿⣿⣿⣿⣿⣿⣿⣿⣿⣿⣿⣿⣿⣿⣿⣿⣿⣿⣿⣿⣿⣿⣿⣿⣿⣿⣿⣿⣿⣿⣿⣿⡇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⣿⣿⣿⣿⣿⣿⣿⣿⣿⣿⣿⣿⣿⣿⣿⣿⣿⣿⣿⣿⣿⣿⣿⣿⣿⣿⣿⣿⣿⣿⣿⣿⣿⣿⣿⣿⣿⡄⠀⠈⠀⠀⠀⠀⠀⠀⠀⠀⠀⠈⢿⣿⣿⣿⣿⣿⣿⣿⣿⣿⣿⣿⣿⣿⣿⣿⣿⣿⣿⣿⣿⣿⣿⣿⣿⣿⣿⣿⣿⣿⣿⣿⣿⣿⣿⣿⣿⣿⣿⣿⡇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⣿⣿⣿⣿⣿⣿⣿⣿⣿⣿⣿⣿⣿⣿⣿⣿⣿⣿⣿⣿⣿⣿⣿⣿⣿⣿⣿⣿⣿⣿⣿⣿⣿⣿⣿⣿⣿⣧⣀⠀⠀⠀⠀⠀⠀⠀⠀⠀⠀⠀⠈⢿⣿⣿⣿⣿⣿⣿⣿⣿⣿⣿⣿⣿⣿⣿⣿⣿⣿⣿⣿⣿⣿⣿⣿⣿⣿⣿⣿⣿⣿⣿⣿⣿⣿⣿⣿⣿⣿⣿⡇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⣿⣿⣿⣿⣿⣿⣿⣿⣿⣿⣿⣿⣿⣿⣿⣿⣿⣿⣿⣿⣿⣿⣿⣿⣿⣿⣿⣿⣿⣿⣿⣿⣿⣿⣿⣿⣿⣿⡟⠀⠀⠀⠀⠀⠀⠀⠀⠀⠀⠀⠀⠈⢿⣿⣿⣿⣿⣿⣿⣿⣿⣿⣿⣿⣿⣿⣿⣿⣿⣿⣿⣿⣿⣿⣿⣿⣿⣿⣿⣿⣿⣿⣿⣿⣿⣿⣿⣿⣿⣿⡇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⣿⣿⣿⣿⣿⣿⣿⣿⣿⣿⣿⣿⣿⣿⣿⣿⣿⣿⣿⣿⣿⣿⣿⣿⣿⣿⣿⣿⣿⣿⣿⣿⣿⣿⣿⣿⣿⠟⠀⠀⠀⠀⠀⠀⠀⠀⠀⠀⠀⠀⠀⠀⠈⠛⠿⣿⣿⣿⣿⣿⣿⣿⣿⣿⣿⣿⣿⣿⣿⣿⣿⣿⣿⣿⣿⣿⣿⣿⣿⣿⣿⣿⣿⣿⣿⣿⣿⣿⣿⣿⡇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⣿⣿⣿⣿⣿⣿⣿⣿⣿⣿⣿⣿⣿⣿⣿⣿⣿⣿⣿⣿⣿⣿⣿⣿⣿⣿⣿⣿⣿⣿⣿⣿⣿⣿⣿⡿⠋⠀⠀⠀⠀⠀⠀⠀⠀⠀⠀⠀⠀⠀⠀⠀⠀⠀⠀⠈⠙⣿⣿⣿⣿⣿⣿⣿⣿⣿⣿⣿⣿⣿⣿⣿⣿⣿⣿⣿⣿⣿⣿⣿⣿⣿⣿⣿⣿⣿⣿⣿⣿⣿⡇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⣿⣿⣿⣿⣿⣿⣿⣿⣿⣿⣿⣿⣿⣿⣿⣿⣿⣿⣿⣿⣿⣿⣿⣿⣿⣿⣿⣿⣿⣿⣿⣿⣧⣀⠀⠀⠀⠀⠀⠀⠀⠀⠀⠀⠀⠀⠀⠀⠀⠀⠀⠀⠀⠀⠀⣀⣤⣾⣿⣿⣿⣿⣿⣿⣿⣿⣿⣿⣿⣿⣿⣿⣿⣿⣿⣿⣿⣿⣿⣿⣿⣿⣿⣿⣿⣿⣿⣿⣿⣿⡇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⣿⣿⣿⣿⣿⣿⣿⣿⣿⣿⣿⣿⣿⣿⣿⣿⣿⣿⣿⣿⣿⣿⣿⣿⣿⣿⣿⣿⣿⣿⣿⣿⣿⣿⣶⣄⡀⠀⠀⠀⠀⠀⠀⠀⠀⠀⠀⣀⣠⣤⣤⣤⣤⣴⣾⣿⣿⣿⣿⣿⣿⣿⣿⣿⣿⣿⣿⣿⣿⣿⣿⣿⣿⣿⣿⣿⣿⣿⣿⣿⣿⣿⣿⣿⣿⣿⣿⣿⣿⣿⡇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⣿⣿⣿⣿⣿⣿⣿⣿⣿⣿⣿⣿⣿⣿⣿⣿⣿⣿⣿⣿⣿⣿⣿⣿⣿⣿⣿⣿⣿⣿⣿⣿⣿⣿⣿⣿⣿⣿⣷⣦⣤⡀⠀⠀⢸⣿⣿⣿⣿⣿⣿⣿⣿⣿⣿⣿⣿⣿⣿⣿⣿⣿⣿⣿⣿⣿⣿⣿⣿⣿⣿⣿⣿⣿⣿⣿⣿⣿⣿⣿⣿⣿⣿⣿⣿⣿⣿⣿⣿⣿⡇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⣿⣿⣿⣿⣿⣿⣿⣿⣿⣿⣿⣿⣿⣿⣿⣿⣿⣿⣿⣿⣿⣿⣿⣿⣿⣿⣿⣿⣿⣿⣿⣿⣿⣿⣿⣿⣿⣿⣿⣿⣿⣇⠀⠀⠘⠿⠿⠿⠟⠛⠛⠻⠿⠿⠿⠿⠿⠿⢿⣿⣿⣿⣿⣿⣿⣿⣿⣿⣿⣿⣿⣿⣿⣿⣿⣿⣿⣿⣿⣿⣿⣿⣿⣿⣿⣿⣿⣿⣿⣿⡇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⣿⣿⣿⣿⣿⣿⣿⣿⣿⣿⣿⣿⣿⣿⣿⣿⣿⣿⣿⣿⣿⣿⣿⣿⣿⣿⣿⣿⣿⣿⣿⣿⣿⣿⣿⣿⠿⠛⠋⠉⠉⠀⠀⠀⠀⠀⠀⠀⠀⠀⠀⠀⠀⠀⠀⠀⠀⠀⠀⠀⠀⢹⣿⣿⣿⣿⣿⣿⣿⣿⣿⣿⣿⣿⣿⣿⣿⣿⣿⣿⣿⣿⣿⣿⣿⣿⣿⣿⣿⣿⡇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⣿⣿⣿⣿⣿⣿⣿⣿⣿⣿⣿⣿⣿⣿⣿⣿⣿⣿⣿⣿⣿⣿⣿⣿⣿⣿⣿⣿⣿⣿⣿⣿⣿⣿⣿⣷⣄⣀⡀⠀⠀⠀⠀⠀⠀⠀⠀⠀⠀⠀⠀⠀⠀⠀⠀⠀⠀⣀⣠⣤⣶⣾⣿⣿⣿⣿⣿⣿⣿⣿⣿⣿⣿⣿⣿⣿⣿⣿⣿⣿⣿⣿⣿⣿⣿⣿⣿⣿⣿⣿⡇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⣿⣿⣿⣿⣿⣿⣿⣿⣿⣿⣿⣿⣿⣿⣿⣿⣿⣿⣿⣿⣿⣿⣿⣿⣿⣿⣿⣿⣿⣿⣿⣿⣿⣿⣿⣿⣿⣿⣿⣿⣇⣀⣀⣀⣀⣀⣀⣀⣀⣀⣠⣤⣤⣴⣶⣿⣿⣿⣿⣿⣿⣿⣿⣿⣿⣿⣿⣿⣿⣿⣿⣿⣿⣿⣿⣿⣿⣿⣿⣿⣿⣿⣿⣿⣿⣿⣿⣿⣿⣿⡇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⣿⣿⣿⣿⣿⣿⣿⣿⣿⣿⣿⣿⣿⣿⣿⣿⣿⣿⣿⣿⣿⣿⣿⣿⣿⣿⣿⣿⣿⣿⣿⣿⣿⣿⣿⣿⣿⣿⣿⣿⠟⠉⠉⠉⠉⠙⢿⣿⣿⣿⣿⣿⣿⣿⣿⣿⣿⣿⣿⣿⣿⣿⣿⣿⣿⣿⣿⣿⣿⣿⣿⣿⣿⣿⣿⣿⣿⣿⣿⣿⣿⣿⣿⣿⣿⣿⣿⣿⣿⣿⡇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⣿⣿⣿⣿⣿⣿⣿⣿⣿⣿⣿⣿⣿⣿⣿⣿⣿⣿⣿⣿⣿⣿⣿⣿⣿⣿⣿⣿⣿⣿⣿⣿⣿⣿⣿⣿⣿⣿⡿⠏⠀⠀⠀⠀⠀⠀⠀⠻⣿⣿⣿⣿⣿⣿⣿⣿⣿⣿⣿⣿⣿⣿⣿⣿⣿⣿⣿⣿⣿⣿⣿⣿⣿⣿⣿⣿⣿⣿⣿⣿⣿⣿⣿⣿⣿⣿⣿⣿⣿⣿⡇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⣿⣿⣿⣿⣿⣿⣿⣿⣿⣿⣿⣿⣿⣿⣿⣿⣿⣿⣿⣿⣿⣿⣿⣿⣿⣿⣿⣿⣿⣿⣿⣿⣿⣿⣿⣿⣿⣧⠀⢀⠀⠀⠀⠀⠀⠀⠀⢀⣿⣿⣿⣿⣿⣿⣿⣿⣿⣿⣿⣿⣿⣿⣿⣿⣿⣿⣿⣿⣿⣿⣿⣿⣿⣿⣿⣿⣿⣿⣿⣿⣿⣿⣿⣿⣿⣿⣿⣿⣿⣿⡇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⣿⣿⣿⣿⣿⣿⣿⣿⣿⣿⣿⣿⣿⣿⣿⣿⣿⣿⣿⣿⣿⣿⣿⣿⣿⣿⣿⣿⣿⣿⣿⣿⣿⣿⣿⣿⣿⣿⣴⣾⡿⠀⠀⠀⠀⠀⠀⠀⠹⢿⣿⣿⣿⣿⣿⣿⣿⣿⣿⣿⣿⣿⣿⣿⣿⣿⣿⣿⣿⣿⣿⣿⣿⣿⣿⣿⣿⣿⣿⣿⣿⣿⣿⣿⣿⣿⣿⣿⣿⣿⡇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⣿⣿⣿⣿⣿⣿⣿⣿⣿⣿⣿⣿⣿⣿⣿⣿⣿⣿⣿⣿⣿⣿⣿⣿⣿⣿⣿⣿⣿⣿⣿⣿⣿⣿⣿⣿⣿⡿⠟⠁⠀⠀⠀⠀⠀⠀⠀⠀⠀⠀⢻⣿⣿⣿⣿⣿⣿⣿⣿⣿⣿⣿⣿⣿⣿⣿⣿⣿⣿⣿⣿⣿⣿⣿⣿⣿⣿⣿⣿⣿⣿⣿⣿⣿⣿⣿⣿⣿⣿⣿⡇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⣿⣿⣿⣿⣿⣿⣿⣿⣿⣿⣿⣿⣿⣿⣿⣿⣿⣿⣿⣿⣿⣿⣿⣿⣿⣿⣿⣿⣿⣿⣿⣿⣿⣿⣿⣿⣟⠀⠀⠀⠀⠀⠀⠀⠀⠀⠀⠀⠀⠀⢀⣿⣿⣿⣿⣿⣿⣿⣿⣿⣿⣿⣿⣿⣿⣿⣿⣿⣿⣿⣿⣿⣿⣿⣿⣿⣿⣿⣿⣿⣿⣿⣿⣿⣿⣿⣿⣿⣿⣿⡇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⣿⣿⣿⣿⣿⣿⣿⣿⣿⣿⣿⣿⣿⣿⣿⣿⣿⣿⣿⣿⣿⣿⣿⣿⣿⣿⣿⣿⣿⣿⣿⣿⣿⣿⡟⠛⠁⠀⠀⣠⡄⠀⠀⠀⠀⠀⠀⠀⠀⠀⠀⢻⣿⣿⣿⣿⣿⣿⣿⣿⣿⣿⣿⣿⣿⣿⣿⣿⣿⣿⣿⣿⣿⣿⣿⣿⣿⣿⣿⣿⣿⣿⣿⣿⣿⣿⣿⣿⣿⣿⡇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⣿⣿⣿⣿⣿⣿⣿⣿⣿⣿⣿⣿⣿⣿⣿⣿⣿⣿⣿⣿⣿⣿⣿⣿⣿⣿⣿⣿⣿⣿⣿⣿⣿⣿⠆⠀⠀⠀⣼⣿⡇⠀⠀⠀⠀⠀⠀⠀⠀⠀⠀⢸⣿⣿⣿⣿⣿⣿⣿⣿⣿⣿⣿⣿⣿⣿⣿⣿⣿⣿⣿⣿⣿⣿⣿⣿⣿⣿⣿⣿⣿⣿⣿⣿⣿⣿⣿⣿⣿⣿⡇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⣿⣿⣿⣿⣿⣿⣿⣿⣿⣿⣿⣿⣿⣿⣿⣿⣿⣿⣿⣿⣿⣿⣿⣿⣿⣿⣿⣿⣿⣿⣿⣿⣿⣿⣆⠀⠀⢀⣿⣿⣿⣄⠀⠀⠀⠀⠀⠀⠀⠀⢀⣾⣿⣿⣿⣿⣿⣿⣿⣿⣿⣿⣿⣿⣿⣿⣿⣿⣿⣿⣿⣿⣿⣿⣿⣿⣿⣿⣿⣿⣿⣿⣿⣿⣿⣿⣿⣿⣿⣿⡇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⣿⣿⣿⣿⣿⣿⣿⣿⣿⣿⣿⣿⣿⣿⣿⣿⣿⣿⣿⣿⣿⣿⣿⣿⣿⣿⣿⣿⣿⣿⣿⣿⣿⣿⣿⣷⣶⣿⣿⣿⣿⡟⠀⠀⠀⠀⠀⠀⠀⠀⠹⣿⣿⣿⣿⣿⣿⣿⣿⣿⣿⣿⣿⣿⣿⣿⣿⣿⣿⣿⣿⣿⣿⣿⣿⣿⣿⣿⣿⣿⣿⣿⣿⣿⣿⣿⣿⣿⣿⣿⡇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⣿⣿⣿⣿⣿⣿⣿⣿⣿⣿⣿⣿⣿⣿⣿⣿⣿⣿⣿⣿⣿⣿⣿⣿⣿⣿⣿⣿⣿⣿⣿⣿⣿⣿⣿⣿⣿⣿⠋⠀⠀⠀⠀⠀⠀⠀⠀⠀⠀⠀⠀⠀⠀⠀⠀⠉⠻⣿⣿⣿⣿⣿⣿⣿⣿⣿⣿⣿⣿⣿⣿⣿⣿⣿⣿⣿⣿⣿⣿⣿⣿⣿⣿⣿⣿⣿⣿⣿⣿⣿⡇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⣿⣿⣿⣿⣿⣿⣿⣿⣿⣿⣿⣿⣿⣿⣿⣿⣿⣿⣿⣿⣿⣿⣿⣿⣿⣿⣿⣿⣿⣿⣿⣿⣿⣿⠁⠀⠀⠀⠀⠀⠀⠀⠀⠀⠀⠀⠀⠀⠀⠀⠀⠀⠀⠀⠀⠀⠀⢀⣰⣿⣿⣿⣿⣿⣿⣿⣿⣿⣿⣿⣿⣿⣿⣿⣿⣿⣿⣿⣿⣿⣿⣿⣿⣿⣿⣿⣿⣿⣿⣿⡇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⣿⣿⣿⣿⣿⣿⣿⣿⣿⣿⣿⣿⣿⣿⣿⣿⣿⣿⣿⣿⣿⣿⣿⣿⣿⣿⣿⣿⣿⣿⣿⣿⣿⣿⣷⡀⠀⠀⠀⠀⠀⠀⠀⠀⠀⠀⠀⠀⠀⠀⠀⣠⣴⣶⣶⣶⣶⣿⣿⣿⣿⣿⣿⣿⣿⣿⣿⣿⣿⣿⣿⣿⣿⣿⣿⣿⣿⣿⣿⣿⣿⣿⣿⣿⣿⣿⣿⣿⣿⣿⡇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⣿⣿⣿⣿⣿⣿⣿⣿⣿⣿⣿⣿⣿⣿⣿⣿⣿⣿⣿⣿⣿⣿⣿⣿⣿⣿⣿⣿⣿⣿⣿⣿⣿⣿⣿⣿⣷⣤⣀⢀⣿⣿⣿⡷⠀⠀⠀⠀⢀⣤⣿⣿⣿⣿⣿⣿⣿⣿⣿⣿⣿⣿⣿⣿⣿⣿⣿⣿⣿⣿⣿⣿⣿⣿⣿⣿⣿⣿⣿⣿⣿⣿⣿⣿⣿⣿⣿⣿⣿⣿⡇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⣿⣿⣿⣿⣿⣿⣿⣿⣿⣿⣿⣿⣿⣿⣿⣿⣿⣿⣿⣿⣿⣿⣿⣿⣿⣿⣿⣿⣿⣿⣿⣿⣿⣿⣿⣿⣿⣿⣿⣿⣿⣿⣿⣿⡄⠀⠀⠀⠈⢿⣿⣿⣿⣿⣿⣿⣿⣿⣿⣿⣿⣿⣿⣿⣿⣿⣿⣿⣿⣿⣿⣿⣿⣿⣿⣿⣿⣿⣿⣿⣿⣿⣿⣿⣿⣿⣿⣿⣿⣿⡇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⣿⣿⣿⣿⣿⣿⣿⣿⣿⣿⣿⣿⣿⣿⣿⣿⣿⣿⣿⣿⣿⣿⣿⣿⣿⣿⣿⣿⣿⣿⣿⣿⣿⣿⣿⣿⣿⣿⣿⣿⣿⠿⠿⠿⠛⠀⠀⠀⠀⠘⠛⠛⠛⠛⠿⠿⠿⣿⣿⣿⣿⣿⣿⣿⣿⣿⣿⣿⣿⣿⣿⣿⣿⣿⣿⣿⣿⣿⣿⣿⣿⣿⣿⣿⣿⣿⣿⣿⣿⣿⡇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⣿⣿⣿⣿⣿⣿⣿⣿⣿⣿⣿⣿⣿⣿⣿⣿⣿⣿⣿⣿⣿⣿⣿⣿⣿⣿⣿⣿⣿⣿⣿⣿⣿⣿⣿⣿⣿⡟⠁⠀⠀⠀⠀⠀⠀⠀⠀⠀⠀⠀⠀⠀⠀⠀⠀⠀⠀⠀⠀⠉⢙⣿⣿⣿⣿⣿⣿⣿⣿⣿⣿⣿⣿⣿⣿⣿⣿⣿⣿⣿⣿⣿⣿⣿⣿⣿⣿⣿⣿⣿⡇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⣿⣿⣿⣿⣿⣿⣿⣿⣿⣿⣿⣿⣿⣿⣿⣿⣿⣿⣿⣿⣿⣿⣿⣿⣿⣿⣿⣿⣿⣿⣿⣿⣿⣿⣿⣿⣿⣿⣿⣅⣀⣀⢀⢀⣀⣀⣀⣀⣀⣀⣀⣤⣤⣤⣤⣤⣴⣶⣶⣶⣿⣿⣿⣿⣿⣿⣿⣿⣿⣿⣿⣿⣿⣿⣿⣿⣿⣿⣿⣿⣿⣿⣿⣿⣿⣿⣿⣿⣿⣿⡇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⣿⣿⣿⣿⣿⣿⣿⣿⣿⣿⣿⣿⣿⣿⣿⣿⣿⣿⣿⣿⣿⣿⣿⣿⣿⣿⣿⣿⣿⣿⣿⣿⣿⣿⣿⣿⣿⣿⣿⠏⠁⠀⠀⠀⠀⠀⠀⠀⠘⣿⣿⣿⣿⣿⣿⣿⣿⣿⣿⣿⣿⣿⣿⣿⣿⣿⣿⣿⣿⣿⣿⣿⣿⣿⣿⣿⣿⣿⣿⣿⣿⣿⣿⣿⣿⣿⣿⣿⣿⣿⡇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⣿⣿⣿⣿⣿⣿⣿⣿⣿⣿⣿⣿⣿⣿⣿⣿⣿⣿⣿⣿⣿⣿⣿⣿⣿⣿⣿⣿⣿⣿⣿⣿⣿⣿⣿⣿⣿⣿⡿⠀⣠⣄⠀⠀⠀⠀⠀⠀⠻⣿⣿⣿⣿⣿⣿⣿⣿⣿⣿⣿⣿⣿⣿⣿⣿⣿⣿⣿⣿⣿⣿⣿⣿⣿⣿⣿⣿⣿⣿⣿⣿⣿⣿⣿⣿⣿⣿⣿⣿⣿⡇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⣿⣿⣿⣿⣿⣿⣿⣿⣿⣿⣿⣿⣿⣿⣿⣿⣿⣿⣿⣿⣿⣿⣿⣿⣿⣿⣿⣿⣿⣿⣿⣿⣿⣿⣿⣿⣿⡿⠿⠛⠟⠁⠀⠀⠀⠀⠀⠀⠀⠙⢿⣿⣿⣿⣿⣿⣿⣿⣿⣿⣿⣿⣿⣿⣿⣿⣿⣿⣿⣿⣿⣿⣿⣿⣿⣿⣿⣿⣿⣿⣿⣿⣿⣿⣿⣿⣿⣿⣿⣿⡇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⣿⣿⣿⣿⣿⣿⣿⣿⣿⣿⣿⣿⣿⣿⣿⣿⣿⣿⣿⣿⣿⣿⣿⣿⣿⣿⣿⣿⣿⣿⣿⣿⣿⣿⡿⠉⠀⠀⠀⠀⠀⠀⠀⠀⠀⠀⠀⠀⠀⠀⠀⢻⣿⣿⣿⣿⣿⣿⣿⣿⣿⣿⣿⣿⣿⣿⣿⣿⣿⣿⣿⣿⣿⣿⣿⣿⣿⣿⣿⣿⣿⣿⣿⣿⣿⣿⣿⣿⣿⣿⡇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⣿⣿⣿⣿⣿⣿⣿⣿⣿⣿⣿⣿⣿⣿⣿⣿⣿⣿⣿⣿⣿⣿⣿⣿⣿⣿⣿⣿⣿⣿⣿⣿⣿⣟⠀⠀⠀⠀⢀⣤⠀⠀⠀⠀⠀⠀⠀⠀⠀⠀⠀⢺⣿⣿⣿⣿⣿⣿⣿⣿⣿⣿⣿⣿⣿⣿⣿⣿⣿⣿⣿⣿⣿⣿⣿⣿⣿⣿⣿⣿⣿⣿⣿⣿⣿⣿⣿⣿⣿⣿⡇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⣿⣿⣿⣿⣿⣿⣿⣿⣿⣿⣿⣿⣿⣿⣿⣿⣿⣿⣿⣿⣿⣿⣿⣿⣿⣿⣿⣿⣿⣿⣿⣿⣿⣿⣄⣀⣴⣾⣿⣿⣿⠀⠀⠀⠀⠀⠀⠀⠀⠀⠀⠀⠹⣿⣿⣿⣿⣿⣿⣿⣿⣿⣿⣿⣿⣿⣿⣿⣿⣿⣿⣿⣿⣿⣿⣿⣿⣿⣿⣿⣿⣿⣿⣿⣿⣿⣿⣿⣿⣿⡇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⣿⣿⣿⣿⣿⣿⣿⣿⣿⣿⣿⣿⣿⣿⣿⣿⣿⣿⣿⣿⣿⣿⣿⣿⣿⣿⣿⣿⣿⣿⣿⣿⣿⣿⣿⣿⣿⣿⣿⣿⣿⣷⣤⠀⠀⠀⠀⠀⠀⠀⠾⠀⠀⠀⢿⣿⣿⣿⣿⣿⣿⣿⣿⣿⣿⣿⣿⣿⣿⣿⣿⣿⣿⣿⣿⣿⣿⣿⣿⣿⣿⣿⣿⣿⣿⣿⣿⣿⣿⣿⡇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⣿⣿⣿⣿⣿⣿⣿⣿⣿⣿⣿⣿⣿⣿⣿⣿⣿⣿⣿⣿⣿⣿⣿⣿⣿⣿⣿⣿⣿⣿⣿⣿⣿⣿⣿⣿⣿⣿⣿⣿⣿⣿⠃⠀⠀⠀⠀⠀⠀⠀⠀⢀⣀⣠⣼⣿⣿⣿⣿⣿⣿⣿⣿⣿⣿⣿⣿⣿⣿⣿⣿⣿⣿⣿⣿⣿⣿⣿⣿⣿⣿⣿⣿⣿⣿⣿⣿⣿⣿⣿⡇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⣿⣿⣿⣿⣿⣿⣿⣿⣿⣿⣿⣿⣿⣿⣿⣿⣿⣿⣿⣿⣿⣿⣿⣿⣿⣿⣿⣿⣿⣿⣿⣿⣿⣿⣿⣿⣿⣿⡿⠋⠀⠀⠀⠀⠀⠀⠀⠀⠀⠀⠀⠀⠀⠀⠈⠿⣿⣿⣿⣿⣿⣿⣿⣿⣿⣿⣿⣿⣿⣿⣿⣿⣿⣿⣿⣿⣿⣿⣿⣿⣿⣿⣿⣿⣿⣿⣿⣿⣿⣿⡇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⣿⣿⣿⣿⣿⣿⣿⣿⣿⣿⣿⣿⣿⣿⣿⣿⣿⣿⣿⣿⣿⣿⣿⣿⣿⣿⣿⣿⣿⣿⣿⣿⣿⣿⣿⣿⣿⡟⠁⠀⠀⠀⠀⠀⠀⠀⠀⠀⠀⠀⠀⠀⠀⠀⠀⠀⠈⠻⣿⣿⣿⣿⣿⣿⣿⣿⣿⣿⣿⣿⣿⣿⣿⣿⣿⣿⣿⣿⣿⣿⣿⣿⣿⣿⣿⣿⣿⣿⣿⣿⡇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⣿⣿⣿⣿⣿⣿⣿⣿⣿⣿⣿⣿⣿⣿⣿⣿⣿⣿⣿⣿⣿⣿⣿⣿⣿⣿⣿⣿⣿⣿⣿⣿⣿⣿⡿⠃⠀⠀⠀⠀⠀⠀⠀⠀⠀⠀⠀⠀⠀⠀⠀⠀⠀⠀⠀⠀⠀⠀⠘⣿⣿⣿⣿⣿⣿⣿⣿⣿⣿⣿⣿⣿⣿⣿⣿⣿⣿⣿⣿⣿⣿⣿⣿⣿⣿⣿⣿⣿⣿⣿⡇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⣿⣿⣿⣿⣿⣿⣿⣿⣿⣿⣿⣿⣿⣿⣿⣿⣿⣿⣿⣿⣿⣿⣿⣿⣿⣿⣿⣿⣿⣿⣿⣿⣿⣿⡇⠀⠀⠀⠀⠀⠀⠀⠀⠀⠀⠀⠀⠀⠀⠀⠀⣠⣤⣀⣀⠀⢀⣠⣶⣿⣿⣿⣿⣿⣿⣿⣿⣿⣿⣿⣿⣿⣿⣿⣿⣿⣿⣿⣿⣿⣿⣿⣿⣿⣿⣿⣿⣿⣿⣿⡇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⣿⣿⣿⣿⣿⣿⣿⣿⣿⣿⣿⣿⣿⣿⣿⣿⣿⣿⣿⣿⣿⣿⣿⣿⣿⣿⣿⣿⣿⣿⣿⣿⣿⣿⣿⣦⣄⣀⠀⠀⠀⢰⣶⣦⣤⣤⡄⠀⠀⠀⠀⢸⣿⣿⣿⣿⣿⣿⣿⣿⣿⣿⣿⣿⣿⣿⣿⣿⣿⣿⣿⣿⣿⣿⣿⣿⣿⣿⣿⣿⣿⣿⣿⣿⣿⣿⣿⣿⣿⣿⡇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⣿⣿⣿⣿⣿⣿⣿⣿⣿⣿⣿⣿⣿⣿⣿⣿⣿⣿⣿⣿⣿⣿⣿⣿⣿⣿⣿⣿⣿⣿⣿⣿⣿⣿⣿⣿⣿⣿⣿⣶⣶⣿⣿⣿⣿⣿⡄⠀⠀⠀⠀⠀⢻⣿⣿⣿⣿⣿⣿⣿⣿⣿⣿⣿⣿⣿⣿⣿⣿⣿⣿⣿⣿⣿⣿⣿⣿⣿⣿⣿⣿⣿⣿⣿⣿⣿⣿⣿⣿⣿⡇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⣿⣿⣿⣿⣿⣿⣿⣿⣿⣿⣿⣿⣿⣿⣿⣿⣿⣿⣿⣿⣿⣿⣿⣿⣿⣿⣿⣿⣿⣿⣿⣿⣿⣿⣿⣿⣿⣿⣿⣿⣿⣿⣿⣿⣿⣿⣿⣿⣿⠄⠀⠀⠘⣿⣿⣿⣿⣿⣿⣿⣿⣿⣿⣿⣿⣿⣿⣿⣿⣿⣿⣿⣿⣿⣿⣿⣿⣿⣿⣿⣿⣿⣿⣿⣿⣿⣿⣿⣿⣿⡇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⣿⣿⣿⣿⣿⣿⣿⣿⣿⣿⣿⣿⣿⣿⣿⣿⣿⣿⣿⣿⣿⣿⣿⣿⣿⣿⣿⣿⣿⣿⣿⣿⣿⣿⣿⣿⣿⣿⣿⣿⣿⠿⠿⠛⠛⠛⠛⠋⠁⠀⠀⠀⠈⠛⠛⠛⠿⠿⢿⣿⣿⣿⣿⣿⣿⣿⣿⣿⣿⣿⣿⣿⣿⣿⣿⣿⣿⣿⣿⣿⣿⣿⣿⣿⣿⣿⣿⣿⣿⣿⡇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⣿⣿⣿⣿⣿⣿⣿⣿⣿⣿⣿⣿⣿⣿⣿⣿⣿⣿⣿⣿⣿⣿⣿⣿⣿⣿⣿⣿⣿⣿⣿⣿⣿⣿⣿⣿⣿⣿⣿⣯⠀⠀⠀⠀⠀⠀⠀⠀⠀⠀⠀⠀⠀⠀⠀⠀⠀⠀⠀⠀⠙⣿⣿⣿⣿⣿⣿⣿⣿⣿⣿⣿⣿⣿⣿⣿⣿⣿⣿⣿⣿⣿⣿⣿⣿⣿⣿⣿⣿⣿⡇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⣿⣿⣿⣿⣿⣿⣿⣿⣿⣿⣿⣿⣿⣿⣿⣿⣿⣿⣿⣿⣿⣿⣿⣿⣿⣿⣿⣿⣿⣿⣿⣿⣿⣿⣿⣿⣿⣿⡿⠟⠁⠀⠀⠀⠀⠀⠀⠀⠀⠀⠀⠀⠀⠀⠀⠀⠀⠀⠀⣶⣿⣿⣿⣿⣿⣿⣿⣿⣿⣿⣿⣿⣿⣿⣿⣿⣿⣿⣿⣿⣿⣿⣿⣿⣿⣿⣿⣿⣿⣿⡇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⣿⣿⣿⣿⣿⣿⣿⣿⣿⣿⣿⣿⣿⣿⣿⣿⣿⣿⣿⣿⣿⣿⣿⣿⣿⣿⣿⣿⣿⣿⣿⣿⣿⣿⣿⣿⣿⣿⣦⣤⣤⣤⣤⣤⣤⣤⣄⣀⣀⣀⣀⣀⣀⣀⣀⣠⣤⣤⣤⣿⣿⣿⣿⣿⣿⣿⣿⣿⣿⣿⣿⣿⣿⣿⣿⣿⣿⣿⣿⣿⣿⣿⣿⣿⣿⣿⣿⣿⣿⣿⡇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⣿⣿⣿⣿⣿⣿⣿⣿⣿⣿⣿⣿⣿⣿⣿⣿⣿⣿⣿⣿⣿⣿⣿⣿⣿⣿⣿⣿⣿⣿⣿⣿⣿⣿⣿⣿⣿⣿⣿⣿⣿⠟⠋⠉⠉⠙⠻⣿⣿⣿⣿⣿⣿⣿⣿⣿⣿⣿⣿⣿⣿⣿⣿⣿⣿⣿⣿⣿⣿⣿⣿⣿⣿⣿⣿⣿⣿⣿⣿⣿⣿⣿⣿⣿⣿⣿⣿⣿⣿⣿⡇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⣿⣿⣿⣿⣿⣿⣿⣿⣿⣿⣿⣿⣿⣿⣿⣿⣿⣿⣿⣿⣿⣿⣿⣿⣿⣿⣿⣿⣿⣿⣿⣿⣿⣿⣿⣿⣿⣿⣿⣿⠏⠀⠀⠀⠀⠀⠀⠘⠻⣿⣿⣿⣿⣿⣿⣿⣿⣿⣿⣿⣿⣿⣿⣿⣿⣿⣿⣿⣿⣿⣿⣿⣿⣿⣿⣿⣿⣿⣿⣿⣿⣿⣿⣿⣿⣿⣿⣿⣿⣿⡇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⣿⣿⣿⣿⣿⣿⣿⣿⣿⣿⣿⣿⣿⣿⣿⣿⣿⣿⣿⣿⣿⣿⣿⣿⣿⣿⣿⣿⣿⣿⣿⣿⣿⣿⣿⠟⠋⠙⠛⠙⠋⠁⠀⠀⠀⠀⠀⠀⠀⠈⠙⢿⣿⣿⣿⣿⣿⣿⣿⣿⣿⣿⣿⣿⣿⣿⣿⣿⣿⣿⣿⣿⣿⣿⣿⣿⣿⣿⣿⣿⣿⣿⣿⣿⣿⣿⣿⣿⣿⣿⡇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⣿⣿⣿⣿⣿⣿⣿⣿⣿⣿⣿⣿⣿⣿⣿⣿⣿⣿⣿⣿⣿⣿⣿⣿⣿⣿⣿⣿⣿⣿⣿⣿⣿⣏⠀⠀⢀⣀⣤⣶⣇⠀⠀⠀⠀⠀⠀⠀⠀⠀⠀⠈⢿⣿⣿⣿⣿⣿⣿⣿⣿⣿⣿⣿⣿⣿⣿⣿⣿⣿⣿⣿⣿⣿⣿⣿⣿⣿⣿⣿⣿⣿⣿⣿⣿⣿⣿⣿⣿⣿⡇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⣿⣿⣿⣿⣿⣿⣿⣿⣿⣿⣿⣿⣿⣿⣿⣿⣿⣿⣿⣿⣿⣿⣿⣿⣿⣿⣿⣿⣿⣿⣿⣿⣿⣿⣷⣾⣿⣿⣿⣿⣿⡇⠀⠀⠀⠀⠀⠀⠀⠀⠀⠀⢸⣿⣿⣿⣿⣿⣿⣿⣿⣿⣿⣿⣿⣿⣿⣿⣿⣿⣿⣿⣿⣿⣿⣿⣿⣿⣿⣿⣿⣿⣿⣿⣿⣿⣿⣿⣿⣿⡇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⣿⣿⣿⣿⣿⣿⣿⣿⣿⣿⣿⣿⣿⣿⣿⣿⣿⣿⣿⣿⣿⣿⣿⣿⣿⣿⣿⣿⣿⣿⣿⣿⣿⣿⣿⣿⣿⣿⣿⣿⣿⣿⣷⠀⠀⠀⠀⠀⠀⠀⢾⣧⠀⠀⢸⣿⣿⣿⣿⣿⣿⣿⣿⣿⣿⣿⣿⣿⣿⣿⣿⣿⣿⣿⣿⣿⣿⣿⣿⣿⣿⣿⣿⣿⣿⣿⣿⣿⣿⣿⡇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⣿⣿⣿⣿⣿⣿⣿⣿⣿⣿⣿⣿⣿⣿⣿⣿⣿⣿⣿⣿⣿⣿⣿⣿⣿⣿⣿⣿⣿⣿⣿⣿⣿⣿⣿⣿⣿⣿⣿⣿⣿⣿⡏⠀⠀⠀⠀⠀⠀⠀⠀⢹⡇⠀⠈⢿⣿⣿⣿⣿⣿⣿⣿⣿⣿⣿⣿⣿⣿⣿⣿⣿⣿⣿⣿⣿⣿⣿⣿⣿⣿⣿⣿⣿⣿⣿⣿⣿⣿⣿⡇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⣿⣿⣿⣿⣿⣿⣿⣿⣿⣿⣿⣿⣿⣿⣿⣿⣿⣿⣿⣿⣿⣿⣿⣿⣿⣿⣿⣿⣿⣿⣿⣿⣿⣿⣿⣿⣿⣿⣿⣿⣿⣿⠃⠀⠀⠀⠀⠀⠀⠀⠀⠀⢉⣀⣠⣾⣿⣿⣿⣿⣿⣿⣿⣿⣿⣿⣿⣿⣿⣿⣿⣿⣿⣿⣿⣿⣿⣿⣿⣿⣿⣿⣿⣿⣿⣿⣿⣿⣿⣿⡇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⣿⣿⣿⣿⣿⣿⣿⣿⣿⣿⣿⣿⣿⣿⣿⣿⣿⣿⣿⣿⣿⣿⣿⣿⣿⣿⣿⣿⣿⣿⣿⣿⣿⣿⣿⣿⣿⣿⣿⣿⣿⠃⠀⠀⠀⠀⠀⠀⠀⠀⠀⠀⠈⢿⣿⣿⣿⣿⣿⣿⣿⣿⣿⣿⣿⣿⣿⣿⣿⣿⣿⣿⣿⣿⣿⣿⣿⣿⣿⣿⣿⣿⣿⣿⣿⣿⣿⣿⣿⣿⡇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⣿⣿⣿⣿⣿⣿⣿⣿⣿⣿⣿⣿⣿⣿⣿⣿⣿⣿⣿⣿⣿⣿⣿⣿⣿⣿⣿⣿⣿⣿⣿⣿⣿⣿⣿⣿⣿⣿⣿⡿⠃⠀⠀⠀⠀⠀⠀⠀⠀⠀⠀⠀⠀⠈⢿⣿⣿⣿⣿⣿⣿⣿⣿⣿⣿⣿⣿⣿⣿⣿⣿⣿⣿⣿⣿⣿⣿⣿⣿⣿⣿⣿⣿⣿⣿⣿⣿⣿⣿⣿⡇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⣿⣿⣿⣿⣿⣿⣿⣿⣿⣿⣿⣿⣿⣿⣿⣿⣿⣿⣿⣿⣿⣿⣿⣿⣿⣿⣿⣿⣿⣿⣿⣿⣿⣿⣿⣿⣿⣿⠏⠀⠀⠀⠀⠀⠀⠀⠀⠀⠀⠀⠀⠀⠀⠀⠀⠉⠙⢿⣿⣿⣿⣿⣿⣿⣿⣿⣿⣿⣿⣿⣿⣿⣿⣿⣿⣿⣿⣿⣿⣿⣿⣿⣿⣿⣿⣿⣿⣿⣿⣿⡇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⣿⣿⣿⣿⣿⣿⣿⣿⣿⣿⣿⣿⣿⣿⣿⣿⣿⣿⣿⣿⣿⣿⣿⣿⣿⣿⣿⣿⣿⣿⣿⣿⣿⠃⠀⠀⠀⠀⠀⠀⠀⠀⠀⠀⠀⠀⣀⣤⣶⡀⠀⠈⡄⠀⠀⠀⠀⢀⣤⣾⣿⣿⣿⣿⣿⣿⣿⣿⣿⣿⣿⣿⣿⣿⣿⣿⣿⣿⣿⣿⣿⣿⣿⣿⣿⣿⣿⣿⣿⣿⡇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⣿⣿⣿⣿⣿⣿⣿⣿⣿⣿⣿⣿⣿⣿⣿⣿⣿⣿⣿⣿⣿⣿⣿⣿⣿⣿⣿⣿⣿⣿⣿⣿⣯⡀⠀⠀⠀⠀⠀⠀⠀⠀⠀⠀⠀⠀⠸⣿⣿⣇⠀⠀⠸⣶⣷⣶⣾⣿⣿⣿⣿⣿⣿⣿⣿⣿⣿⣿⣿⣿⣿⣿⣿⣿⣿⣿⣿⣿⣿⣿⣿⣿⣿⣿⣿⣿⣿⣿⣿⣿⡇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⣿⣿⣿⣿⣿⣿⣿⣿⣿⣿⣿⣿⣿⣿⣿⣿⣿⣿⣿⣿⣿⣿⣿⣿⣿⣿⣿⣿⣿⣿⣿⣿⣿⣿⣿⣿⣿⣿⣿⣿⣷⣶⣷⠀⠀⠀⠀⣽⣿⣿⣆⠀⠀⠈⢹⣿⣿⣿⣿⣿⣿⣿⣿⣿⣿⣿⣿⣿⣿⣿⣿⣿⣿⣿⣿⣿⣿⣿⣿⣿⣿⣿⣿⣿⣿⣿⣿⣿⣿⣿⡇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⣿⣿⣿⣿⣿⣿⣿⣿⣿⣿⣿⣿⣿⣿⣿⣿⣿⣿⣿⣿⣿⣿⣿⣿⣿⣿⣿⣿⣿⣿⣿⣿⣿⣿⣿⣿⣿⣿⣿⣿⣿⡿⠁⠀⠀⠀⣰⣿⣿⣿⣿⠇⠀⠀⣼⣿⣿⣿⣿⣿⣿⣿⣿⣿⣿⣿⣿⣿⣿⣿⣿⣿⣿⣿⣿⣿⣿⣿⣿⣿⣿⣿⣿⣿⣿⣿⣿⣿⣿⣿⡇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⣿⣿⣿⣿⣿⣿⣿⣿⣿⣿⣿⣿⣿⣿⣿⣿⣿⣿⣿⣿⣿⣿⣿⣿⣿⣿⣿⣿⣿⣿⣿⣿⣿⣿⣿⣿⣿⣿⣿⣿⣿⠀⠀⠀⢀⣴⣿⣿⣿⣿⡟⠀⠀⢀⣿⣿⣿⣿⣿⣿⣿⣿⣿⣿⣿⣿⣿⣿⣿⣿⣿⣿⣿⣿⣿⣿⣿⣿⣿⣿⣿⣿⣿⣿⣿⣿⣿⣿⣿⣿⡇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⣿⣿⣿⣿⣿⣿⣿⣿⣿⣿⣿⣿⣿⣿⣿⣿⣿⣿⣿⣿⣿⣿⣿⣿⣿⣿⣿⣿⣿⣿⣿⣿⣿⣿⣿⣿⣿⣿⣿⣿⣿⣶⣶⠾⠛⠛⠋⠉⠉⠉⠁⠀⠀⠉⠉⠙⠛⠛⠻⠿⢿⣿⣿⣿⣿⣿⣿⣿⣿⣿⣿⣿⣿⣿⣿⣿⣿⣿⣿⣿⣿⣿⣿⣿⣿⣿⣿⣿⣿⣿⡇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⣿⣿⣿⣿⣿⣿⣿⣿⣿⣿⣿⣿⣿⣿⣿⣿⣿⣿⣿⣿⣿⣿⣿⣿⣿⣿⣿⣿⣿⣿⣿⣿⣿⣿⣿⣿⣿⣿⣿⣿⣿⠿⠃⠀⠀⠀⠀⠀⠀⠀⠀⠀⠀⠀⠀⠀⠀⠀⠀⠀⠀⠈⢹⣿⣿⣿⣿⣿⣿⣿⣿⣿⣿⣿⣿⣿⣿⣿⣿⣿⣿⣿⣿⣿⣿⣿⣿⣿⣿⣿⡇</a:t>
            </a:r>
            <a:br/>
            <a:r>
              <a:t>⣿⣿⣿⣿⣿⣿⣿⣿⣿⣿⣿⣿⣿⣿⣿⣿⣿⣿⣿⣿⣿⣿⣿⣿⣿⣿⣿⣿⣿⣿⣿⣿⣿⣿⣿⣿⠛⠉⠉⠁⠀⠀⠀⠀⠀⠀⠀⠀⠀⠀⠀⠀⠀⠀⠀⠀⠀⠀⢠⣴⣶⣿⣿⣿⣿⣿⣿⣿⣿⣿⣿⣿⣿⣿⣿⣿⣿⣿⣿⣿⣿⣿⣿⣿⣿⣿⣿⣿⣿⣿⡇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⣿⣿⣿⣿⣿⣿⣿⣿⣿⣿⣿⣿⣿⣿⣿⣿⣿⣿⣿⣿⣿⣿⣿⣿⣿⣿⣿⣿⣿⣿⣿⣿⣿⣿⣿⣿⣿⣷⣶⣶⣤⣤⣤⣀⣀⣀⠀⠀⠀⠀⠀⠀⠀⠀⠀⠀⠀⢠⣿⣿⣿⣿⣿⣿⣿⣿⣿⣿⣿⣿⣿⣿⣿⣿⣿⣿⣿⣿⣿⣿⣿⣿⣿⣿⣿⣿⣿⣿⣿⣿⡇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⣿⣿⣿⣿⣿⣿⣿⣿⣿⣿⣿⣿⣿⣿⣿⣿⣿⣿⣿⣿⣿⣿⣿⣿⣿⣿⣿⣿⣿⣿⣿⣿⣿⣿⣿⣿⣿⣿⣿⣿⣿⣿⣿⣿⣿⣿⣿⣿⣿⣿⣷⣶⣶⣶⣶⣶⣶⣾⣿⣿⣿⣿⣿⣿⣿⣿⣿⣿⣿⣿⣿⣿⣿⣿⣿⣿⣿⣿⣿⣿⣿⣿⣿⣿⣿⣿⣿⣿⣿⣿⡇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⣿⣿⣿⣿⣿⣿⣿⣿⣿⣿⣿⣿⣿⣿⣿⣿⣿⣿⣿⣿⣿⣿⣿⣿⣿⣿⣿⣿⣿⣿⣿⣿⣿⣿⣿⣿⣿⣿⣿⣿⡟⠁⠀⠀⠀⠀⠈⠻⣿⣿⣿⣿⣿⣿⣿⣿⣿⣿⣿⣿⣿⣿⣿⣿⣿⣿⣿⣿⣿⣿⣿⣿⣿⣿⣿⣿⣿⣿⣿⣿⣿⣿⣿⣿⣿⣿⣿⣿⣿⣿⡇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⣿⣿⣿⣿⣿⣿⣿⣿⣿⣿⣿⣿⣿⣿⣿⣿⣿⣿⣿⣿⣿⣿⣿⣿⣿⣿⣿⣿⣿⣿⣿⣿⣿⣿⣿⣿⣿⣿⣿⠋⠀⠀⠀⠀⠀⠀⠀⠀⠀⠙⣿⣿⣿⣿⣿⣿⣿⣿⣿⣿⣿⣿⣿⣿⣿⣿⣿⣿⣿⣿⣿⣿⣿⣿⣿⣿⣿⣿⣿⣿⣿⣿⣿⣿⣿⣿⣿⣿⣿⣿⡇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⣿⣿⣿⣿⣿⣿⣿⣿⣿⣿⣿⣿⣿⣿⣿⣿⣿⣿⣿⣿⣿⣿⣿⣿⣿⣿⣿⣿⣿⣿⣿⣿⣿⣿⣿⣿⣿⣿⣿⣿⣆⡀⠀⠀⠀⠀⠀⠀⠀⣼⣿⣿⣿⣿⣿⣿⣿⣿⣿⣿⣿⣿⣿⣿⣿⣿⣿⣿⣿⣿⣿⣿⣿⣿⣿⣿⣿⣿⣿⣿⣿⣿⣿⣿⣿⣿⣿⣿⣿⣿⡇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⣿⣿⣿⣿⣿⣿⣿⣿⣿⣿⣿⣿⣿⣿⣿⣿⣿⣿⣿⣿⣿⣿⣿⣿⣿⣿⣿⣿⣿⣿⣿⣿⣿⣿⣿⣿⡿⣿⣿⣿⡿⠟⠀⠀⠀⠀⠀⠀⠀⠹⠿⣿⣿⣿⣿⣿⣿⣿⣿⣿⣿⣿⣿⣿⣿⣿⣿⣿⣿⣿⣿⣿⣿⣿⣿⣿⣿⣿⣿⣿⣿⣿⣿⣿⣿⣿⣿⣿⣿⣿⡇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⣿⣿⣿⣿⣿⣿⣿⣿⣿⣿⣿⣿⣿⣿⣿⣿⣿⣿⣿⣿⣿⣿⣿⣿⣿⣿⣿⣿⣿⣿⣿⣿⣿⣿⡟⠁⠀⠈⠁⠀⠀⠀⠀⠀⠀⠀⠀⠀⠀⠀⠀⠙⣿⣿⣿⣿⣿⣿⣿⣿⣿⣿⣿⣿⣿⣿⣿⣿⣿⣿⣿⣿⣿⣿⣿⣿⣿⣿⣿⣿⣿⣿⣿⣿⣿⣿⣿⣿⣿⣿⡇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⣿⣿⣿⣿⣿⣿⣿⣿⣿⣿⣿⣿⣿⣿⣿⣿⣿⣿⣿⣿⣿⣿⣿⣿⣿⣿⣿⣿⣿⣿⣿⣿⣿⣿⠁⠀⠀⠀⠀⢀⡀⠀⠀⠀⠀⠀⠀⠀⠀⠀⠀⠀⣿⣿⣿⣿⣿⣿⣿⣿⣿⣿⣿⣿⣿⣿⣿⣿⣿⣿⣿⣿⣿⣿⣿⣿⣿⣿⣿⣿⣿⣿⣿⣿⣿⣿⣿⣿⣿⣿⡇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⣿⣿⣿⣿⣿⣿⣿⣿⣿⣿⣿⣿⣿⣿⣿⣿⣿⣿⣿⣿⣿⣿⣿⣿⣿⣿⣿⣿⣿⣿⣿⣿⣿⣯⠀⠀⣀⣴⣾⣿⣷⡄⠀⠀⠀⠀⠀⠀⠀⠀⠀⠀⠸⣿⣿⣿⣿⣿⣿⣿⣿⣿⣿⣿⣿⣿⣿⣿⣿⣿⣿⣿⣿⣿⣿⣿⣿⣿⣿⣿⣿⣿⣿⣿⣿⣿⣿⣿⣿⣿⡇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⣿⣿⣿⣿⣿⣿⣿⣿⣿⣿⣿⣿⣿⣿⣿⣿⣿⣿⣿⣿⣿⣿⣿⣿⣿⣿⣿⣿⣿⣿⣿⣿⣿⣿⣿⣿⣿⣿⣿⣿⣿⣿⣄⠀⠀⠀⠀⠀⠀⠀⢀⠀⠀⠹⣿⣿⣿⣿⣿⣿⣿⣿⣿⣿⣿⣿⣿⣿⣿⣿⣿⣿⣿⣿⣿⣿⣿⣿⣿⣿⣿⣿⣿⣿⣿⣿⣿⣿⣿⣿⡇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⣿⣿⣿⣿⣿⣿⣿⣿⣿⣿⣿⣿⣿⣿⣿⣿⣿⣿⣿⣿⣿⣿⣿⣿⣿⣿⣿⣿⣿⣿⣿⣿⣿⣿⣿⣿⣿⣿⣿⣿⣿⣿⡿⠀⠀⠀⠀⠀⠀⠈⠻⣧⠀⠀⢸⣿⣿⣿⣿⣿⣿⣿⣿⣿⣿⣿⣿⣿⣿⣿⣿⣿⣿⣿⣿⣿⣿⣿⣿⣿⣿⣿⣿⣿⣿⣿⣿⣿⣿⣿⡇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⣿⣿⣿⣿⣿⣿⣿⣿⣿⣿⣿⣿⣿⣿⣿⣿⣿⣿⣿⣿⣿⣿⣿⣿⣿⣿⣿⣿⣿⣿⣿⣿⣿⣿⣿⣿⣿⣿⣿⣿⣿⣿⠇⠀⠀⠀⠀⠀⠀⠀⠀⠸⡇⠀⠈⢿⣿⣿⣿⣿⣿⣿⣿⣿⣿⣿⣿⣿⣿⣿⣿⣿⣿⣿⣿⣿⣿⣿⣿⣿⣿⣿⣿⣿⣿⣿⣿⣿⣿⣿⡇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⣿⣿⣿⣿⣿⣿⣿⣿⣿⣿⣿⣿⣿⣿⣿⣿⣿⣿⣿⣿⣿⣿⣿⣿⣿⣿⣿⣿⣿⣿⣿⣿⣿⣿⣿⣿⣿⣿⣿⣿⣿⡟⠀⠀⠀⠀⠀⠀⠀⠀⠀⠀⢉⣀⣠⣾⣿⣿⣿⣿⣿⣿⣿⣿⣿⣿⣿⣿⣿⣿⣿⣿⣿⣿⣿⣿⣿⣿⣿⣿⣿⣿⣿⣿⣿⣿⣿⣿⣿⣿⡇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⣿⣿⣿⣿⣿⣿⣿⣿⣿⣿⣿⣿⣿⣿⣿⣿⣿⣿⣿⣿⣿⣿⣿⣿⣿⣿⣿⣿⣿⣿⣿⣿⣿⣿⣿⣿⣿⣿⡿⠃⠀⠀⠀⠀⠀⠀⠀⠀⠀⠀⠀⠀⠀⠀⠻⣿⣿⣿⣿⣿⣿⣿⣿⣿⣿⣿⣿⣿⣿⣿⣿⣿⣿⣿⣿⣿⣿⣿⣿⣿⣿⣿⣿⣿⣿⣿⣿⣿⣿⣿⡇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⣿⣿⣿⣿⣿⣿⣿⣿⣿⣿⣿⣿⣿⣿⣿⣿⣿⣿⣿⣿⣿⣿⣿⣿⣿⣿⣿⣿⣿⣿⣿⣿⣿⣿⣿⣿⣿⠏⠀⠀⠀⠀⠀⠀⠀⠀⠀⠀⠀⠀⠀⠀⠀⠀⠀⠉⠉⠻⣿⣿⣿⣿⣿⣿⣿⣿⣿⣿⣿⣿⣿⣿⣿⣿⣿⣿⣿⣿⣿⣿⣿⣿⣿⣿⣿⣿⣿⣿⣿⣿⡇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⣿⣿⣿⣿⣿⣿⣿⣿⣿⣿⣿⣿⣿⣿⣿⣿⣿⣿⣿⣿⣿⣿⣿⣿⣿⣿⣿⣿⣿⣿⣿⣿⣿⣿⣿⡟⠁⠀⠀⠀⠀⠀⠀⠀⠀⠀⠀⠀⠀⠀⠀⠀⠀⠀⠀⠀⠀⠀⠈⢻⣿⣿⣿⣿⣿⣿⣿⣿⣿⣿⣿⣿⣿⣿⣿⣿⣿⣿⣿⣿⣿⣿⣿⣿⣿⣿⣿⣿⣿⣿⡇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⣿⣿⣿⣿⣿⣿⣿⣿⣿⣿⣿⣿⣿⣿⣿⣿⣿⣿⣿⣿⣿⣿⣿⣿⣿⣿⣿⣿⣿⣿⣿⣿⣿⣿⠏⠀⠀⠀⠀⠀⠀⠀⠀⠀⠀⠀⠀⠀⠀⠀⠀⠀⠀⠀⠀⠀⠀⠀⠀⠺⣿⣿⣿⣿⣿⣿⣿⣿⣿⣿⣿⣿⣿⣿⣿⣿⣿⣿⣿⣿⣿⣿⣿⣿⣿⣿⣿⣿⣿⣿⡇</a:t>
            </a:r>
            <a:br/>
            <a:r>
              <a:t>⣿⣿⣿⣿⣿⣿⣿⣿⣿⣿⣿⣿⣿⣿⣿⣿⣿⣿⣿⣿⣿⣿⣿⣿⣿⣿⣿⣿⣿⣿⣿⣿⣿⠏⠀⠀⠀⠀⠀⠀⠀⠀⠀⠀⠀⢀⣤⣴⣦⠀⠀⠀⠀⠀⠀⠀⠀⠀⠀⢀⣿⣿⣿⣿⣿⣿⣿⣿⣿⣿⣿⣿⣿⣿⣿⣿⣿⣿⣿⣿⣿⣿⣿⣿⣿⣿⣿⣿⣿⣿⡇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⣿⣿⣿⣿⣿⣿⣿⣿⣿⣿⣿⣿⣿⣿⣿⣿⣿⣿⣿⣿⣿⣿⣿⣿⣿⣿⣿⣿⣿⣿⣿⣿⠟⠀⠀⠀⠀⠀⠀⠀⠀⠀⠀⠀⣾⣿⣿⣿⣿⡆⠀⠀⠀⠀⠀⠀⢀⣠⣾⣿⣿⣿⣿⣿⣿⣿⣿⣿⣿⣿⣿⣿⣿⣿⣿⣿⣿⣿⣿⣿⣿⣿⣿⣿⣿⣿⣿⣿⣿⣿⡇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⣿⣿⣿⣿⣿⣿⣿⣿⣿⣿⣿⣿⣿⣿⣿⣿⣿⣿⣿⣿⣿⣿⣿⣿⣿⣿⣿⣿⣿⣿⣿⣿⣄⠀⠀⠀⠀⠀⣀⣀⠀⠀⠀⠀⣿⣿⣿⣿⣿⣷⡀⠀⠈⠿⢿⣿⣿⣿⣿⣿⣿⣿⣿⣿⣿⣿⣿⣿⣿⣿⣿⣿⣿⣿⣿⣿⣿⣿⣿⣿⣿⣿⣿⣿⣿⣿⣿⣿⣿⣿⡇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⣿⣿⣿⣿⣿⣿⣿⣿⣿⣿⣿⣿⣿⣿⣿⣿⣿⣿⣿⣿⣿⣿⣿⣿⣿⣿⣿⣿⣿⣿⣿⣿⣿⣿⣿⣿⣿⣿⣿⣿⡇⠀⠀⠀⢸⣿⣿⣿⣿⣿⣷⡄⠀⠀⢨⣿⣿⣿⣿⣿⣿⣿⣿⣿⣿⣿⣿⣿⣿⣿⣿⣿⣿⣿⣿⣿⣿⣿⣿⣿⣿⣿⣿⣿⣿⣿⣿⣿⣿⣿⡇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⣿⣿⣿⣿⣿⣿⣿⣿⣿⣿⣿⣿⣿⣿⣿⣿⣿⣿⣿⣿⣿⣿⣿⣿⣿⣿⣿⣿⣿⣿⣿⣿⣿⣿⣿⣿⣿⣿⣿⣿⡇⠀⠀⠀⠘⣿⣿⣿⣿⣿⣿⡇⠀⠀⢸⣿⣿⣿⣿⣿⣿⣿⣿⣿⣿⣿⣿⣿⣿⣿⣿⣿⣿⣿⣿⣿⣿⣿⣿⣿⣿⣿⣿⣿⣿⣿⣿⣿⣿⣿⡇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⣿⣿⣿⣿⣿⣿⣿⣿⣿⣿⣿⣿⣿⣿⣿⣿⣿⣿⣿⣿⣿⣿⣿⣿⣿⣿⣿⣿⣿⣿⣿⣿⣿⣿⣿⣿⣿⣿⠿⠋⠀⠀⠀⠀⣰⣿⣿⣿⣿⣿⣿⡇⠀⢀⣼⣿⣿⣿⣿⣿⣿⣿⣿⣿⣿⣿⣿⣿⣿⣿⣿⣿⣿⣿⣿⣿⣿⣿⣿⣿⣿⣿⣿⣿⣿⣿⣿⣿⣿⣿⡇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⣿⣿⣿⣿⣿⣿⣿⣿⣿⣿⣿⣿⣿⣿⣿⣿⣿⣿⣿⣿⣿⣿⣿⣿⣿⣿⣿⣿⣿⣿⣿⣿⣿⣿⣿⣿⣿⣇⠀⠀⠀⣀⣠⡴⠿⠛⠛⠛⠛⠛⠛⠓⠒⠚⠉⠛⠻⠿⠿⠿⣿⣿⣿⣿⣿⣿⣿⣿⣿⣿⣿⣿⣿⣿⣿⣿⣿⣿⣿⣿⣿⣿⣿⣿⣿⣿⣿⣿⣿⣿⡇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⣿⣿⣿⣿⣿⣿⣿⣿⣿⣿⣿⣿⣿⣿⣿⣿⣿⣿⣿⣿⣿⣿⣿⣿⣿⣿⣿⣿⣿⣿⣿⣿⣿⣿⣿⡟⠛⠉⠉⠁⠀⠀⠀⠀⠀⠀⠀⠀⠀⠀⠀⠀⠀⠀⠀⠀⠀⠀⠀⣀⣤⣤⣴⣿⣿⣿⣿⣿⣿⣿⣿⣿⣿⣿⣿⣿⣿⣿⣿⣿⣿⣿⣿⣿⣿⣿⣿⣿⣿⣿⡇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⣿⣿⣿⣿⣿⣿⣿⣿⣿⣿⣿⣿⣿⣿⣿⣿⣿⣿⣿⣿⣿⣿⣿⣿⣿⣿⣿⣿⣿⣿⣿⣿⣿⣿⣿⣿⣶⣶⣤⣀⣀⣀⠀⠀⠀⠀⠀⠀⠀⠀⠀⠀⠀⠀⠀⠀⠀⣠⣾⣿⣿⣿⣿⣿⣿⣿⣿⣿⣿⣿⣿⣿⣿⣿⣿⣿⣿⣿⣿⣿⣿⣿⣿⣿⣿⣿⣿⣿⣿⣿⡇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⣿⣿⣿⣿⣿⣿⣿⣿⣿⣿⣿⣿⣿⣿⣿⣿⣿⣿⣿⣿⣿⣿⣿⣿⣿⣿⣿⣿⣿⣿⣿⣿⣿⣿⣿⣿⣿⣿⣿⣿⣿⣿⣿⣿⣶⣶⣦⣤⣤⣀⣀⣀⣀⢀⣀⣀⣸⣿⣿⣿⣿⣿⣿⣿⣿⣿⣿⣿⣿⣿⣿⣿⣿⣿⣿⣿⣿⣿⣿⣿⣿⣿⣿⣿⣿⣿⣿⣿⣿⣿⡇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⣿⣿⣿⣿⣿⣿⣿⣿⣿⣿⣿⣿⣿⣿⣿⣿⣿⣿⣿⣿⣿⣿⣿⣿⣿⣿⣿⣿⣿⣿⣿⣿⣿⣿⣿⣿⣿⣿⣿⣿⣿⠿⠛⠛⠛⠛⠿⣿⣿⣿⣿⣿⣿⣿⣿⣿⣿⣿⣿⣿⣿⣿⣿⣿⣿⣿⣿⣿⣿⣿⣿⣿⣿⣿⣿⣿⣿⣿⣿⣿⣿⣿⣿⣿⣿⣿⣿⣿⣿⣿⡇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⣿⣿⣿⣿⣿⣿⣿⣿⣿⣿⣿⣿⣿⣿⣿⣿⣿⣿⣿⣿⣿⣿⣿⣿⣿⣿⣿⣿⣿⣿⣿⣿⣿⣿⣿⣿⣿⣿⣿⣿⠏⠀⠀⠀⠀⠀⠀⠘⠻⢿⣿⣿⣿⣿⣿⣿⣿⣿⣿⣿⣿⣿⣿⣿⣿⣿⣿⣿⣿⣿⣿⣿⣿⣿⣿⣿⣿⣿⣿⣿⣿⣿⣿⣿⣿⣿⣿⣿⣿⣿⡇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⣿⣿⣿⣿⣿⣿⣿⣿⣿⣿⣿⣿⣿⣿⣿⣿⣿⣿⣿⣿⣿⣿⣿⣿⣿⣿⣿⣿⣿⣿⣿⣿⣿⣿⣿⣿⣿⣿⣿⠁⠀⠀⠀⠀⠀⠀⠀⠀⠀⠀⠙⣿⣿⣿⣿⣿⣿⣿⣿⣿⣿⣿⣿⣿⣿⣿⣿⣿⣿⣿⣿⣿⣿⣿⣿⣿⣿⣿⣿⣿⣿⣿⣿⣿⣿⣿⣿⣿⣿⣿⡇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⣿⣿⣿⣿⣿⣿⣿⣿⣿⣿⣿⣿⣿⣿⣿⣿⣿⣿⣿⣿⣿⣿⣿⣿⣿⣿⣿⣿⣿⣿⣿⣿⣿⣿⣿⣿⣿⣿⣿⣿⣧⣄⣀⠀⠀⠀⠀⠀⠘⢶⣾⣿⣿⣿⣿⣿⣿⣿⣿⣿⣿⣿⣿⣿⣿⣿⣿⣿⣿⣿⣿⣿⣿⣿⣿⣿⣿⣿⣿⣿⣿⣿⣿⣿⣿⣿⣿⣿⣿⣿⡇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⣿⣿⣿⣿⣿⣿⣿⣿⣿⣿⣿⣿⣿⣿⣿⣿⣿⣿⣿⣿⣿⣿⣿⣿⣿⣿⣿⣿⣿⣿⣿⣿⣿⣿⣿⠿⠛⢿⣿⢿⠿⠛⠁⠀⠀⠀⠀⠀⠀⠀⠛⢿⣿⣿⣿⣿⣿⣿⣿⣿⣿⣿⣿⣿⣿⣿⣿⣿⣿⣿⣿⣿⣿⣿⣿⣿⣿⣿⣿⣿⣿⣿⣿⣿⣿⣿⣿⣿⣿⣿⡇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⣿⣿⣿⣿⣿⣿⣿⣿⣿⣿⣿⣿⣿⣿⣿⣿⣿⣿⣿⣿⣿⣿⣿⣿⣿⣿⣿⣿⣿⣿⣿⣿⣿⡏⠀⠀⠀⠀⠀⣀⣤⠀⠀⠀⠀⠀⠀⠀⠀⠀⠀⠀⠀⣿⣿⣿⣿⣿⣿⣿⣿⣿⣿⣿⣿⣿⣿⣿⣿⣿⣿⣿⣿⣿⣿⣿⣿⣿⣿⣿⣿⣿⣿⣿⣿⣿⣿⣿⣿⣿⡇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⣿⣿⣿⣿⣿⣿⣿⣿⣿⣿⣿⣿⣿⣿⣿⣿⣿⣿⣿⣿⣿⣿⣿⣿⣿⣿⣿⣿⣿⣿⣿⣿⣿⣇⠀⢀⣠⣶⣿⣿⣿⣦⠀⠀⠀⠀⠀⠀⠀⠀⠀⠀⠀⠸⣿⣿⣿⣿⣿⣿⣿⣿⣿⣿⣿⣿⣿⣿⣿⣿⣿⣿⣿⣿⣿⣿⣿⣿⣿⣿⣿⣿⣿⣿⣿⣿⣿⣿⣿⣿⡇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⣿⣿⣿⣿⣿⣿⣿⣿⣿⣿⣿⣿⣿⣿⣿⣿⣿⣿⣿⣿⣿⣿⣿⣿⣿⣿⣿⣿⣿⣿⣿⣿⣿⣿⣿⣿⣿⣿⣿⣿⣿⣿⡿⠀⠀⠀⠀⠀⠀⠀⠻⣿⡀⠀⠀⣿⣿⣿⣿⣿⣿⣿⣿⣿⣿⣿⣿⣿⣿⣿⣿⣿⣿⣿⣿⣿⣿⣿⣿⣿⣿⣿⣿⣿⣿⣿⣿⣿⣿⣿⡇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⣿⣿⣿⣿⣿⣿⣿⣿⣿⣿⣿⣿⣿⣿⣿⣿⣿⣿⣿⣿⣿⣿⣿⣿⣿⣿⣿⣿⣿⣿⣿⣿⣿⣿⣿⣿⣿⣿⣿⣿⣿⣿⠃⠀⠀⠀⠀⠀⠀⠀⠀⠸⣷⠀⠀⠹⣿⣿⣿⣿⣿⣿⣿⣿⣿⣿⣿⣿⣿⣿⣿⣿⣿⣿⣿⣿⣿⣿⣿⣿⣿⣿⣿⣿⣿⣿⣿⣿⣿⣿⡇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⣿⣿⣿⣿⣿⣿⣿⣿⣿⣿⣿⣿⣿⣿⣿⣿⣿⣿⣿⣿⣿⣿⣿⣿⣿⣿⣿⣿⣿⣿⣿⣿⣿⣿⣿⣿⣿⣿⣿⣿⣿⠏⠀⠀⠀⠀⠀⠀⠀⠀⠀⠀⢹⡀⢀⣠⣿⣿⣿⣿⣿⣿⣿⣿⣿⣿⣿⣿⣿⣿⣿⣿⣿⣿⣿⣿⣿⣿⣿⣿⣿⣿⣿⣿⣿⣿⣿⣿⣿⣿⡇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⣿⣿⣿⣿⣿⣿⣿⣿⣿⣿⣿⣿⣿⣿⣿⣿⣿⣿⣿⣿⣿⣿⣿⣿⣿⣿⣿⣿⣿⣿⣿⣿⣿⣿⣿⣿⣿⣿⡿⠃⠀⠀⠀⠀⠀⠀⠀⠀⠀⠀⠀⠀⠀⠀⢻⣿⣿⣿⣿⣿⣿⣿⣿⣿⣿⣿⣿⣿⣿⣿⣿⣿⣿⣿⣿⣿⣿⣿⣿⣿⣿⣿⣿⣿⣿⣿⣿⣿⣿⣿⡇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⣿⣿⣿⣿⣿⣿⣿⣿⣿⣿⣿⣿⣿⣿⣿⣿⣿⣿⣿⣿⣿⣿⣿⣿⣿⣿⣿⣿⣿⣿⣿⣿⣿⣿⣿⣿⡿⠋⠀⠀⠀⠀⠀⠀⠀⠀⠀⠀⠀⠀⠀⠀⠀⠀⠀⠙⠿⢿⣿⣿⣿⣿⣿⣿⣿⣿⣿⣿⣿⣿⣿⣿⣿⣿⣿⣿⣿⣿⣿⣿⣿⣿⣿⣿⣿⣿⣿⣿⣿⣿⡇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⣿⣿⣿⣿⣿⣿⣿⣿⣿⣿⣿⣿⣿⣿⣿⣿⣿⣿⣿⣿⣿⣿⣿⣿⣿⣿⣿⣿⣿⣿⣿⣿⣿⣿⣿⠟⠀⠀⠀⠀⠀⠀⠀⠀⠀⠀⠀⠀⠀⠀⠀⠀⠀⠀⠀⠀⠀⠀⠙⢿⣿⣿⣿⣿⣿⣿⣿⣿⣿⣿⣿⣿⣿⣿⣿⣿⣿⣿⣿⣿⣿⣿⣿⣿⣿⣿⣿⣿⣿⣿⡇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⣿⣿⣿⣿⣿⣿⣿⣿⣿⣿⣿⣿⣿⣿⣿⣿⣿⣿⣿⣿⣿⣿⣿⣿⣿⣿⣿⣿⣿⣿⣿⡟⠀⠀⠀⠀⠀⠀⠀⠀⠀⠀⠀⠀⠀⢠⣤⣤⣤⡀⠀⠀⠀⠀⠀⠀⠀⠀⢀⣠⣼⣿⣿⣿⣿⣿⣿⣿⣿⣿⣿⣿⣿⣿⣿⣿⣿⣿⣿⣿⣿⣿⣿⣿⣿⣿⣿⣿⣿⣿⡇</a:t>
            </a:r>
            <a:br/>
            <a:r>
              <a:t>⣿⣿⣿⣿⣿⣿⣿⣿⣿⣿⣿⣿⣿⣿⣿⣿⣿⣿⣿⣿⣿⣿⣿⣿⣿⣿⣿⣿⣿⣿⣏⠀⠀⠀⠀⠀⠀⠀⠀⠀⠀⠀⠀⠀⠀⣼⣿⣿⣿⣿⣄⣀⠀⠀⠀⠀⢠⣾⣿⣿⣿⣿⣿⣿⣿⣿⣿⣿⣿⣿⣿⣿⣿⣿⣿⣿⣿⣿⣿⣿⣿⣿⣿⣿⣿⣿⣿⣿⣿⣿⡇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⣿⣿⣿⣿⣿⣿⣿⣿⣿⣿⣿⣿⣿⣿⣿⣿⣿⣿⣿⣿⣿⣿⣿⣿⣿⣿⣿⣿⣿⣿⣿⣷⣶⣶⣦⣤⣶⣷⣶⠆⠀⠀⠀⠀⢠⣿⣿⣿⣿⣿⣿⣿⣷⠀⠀⠀⢸⣿⣿⣿⣿⣿⣿⣿⣿⣿⣿⣿⣿⣿⣿⣿⣿⣿⣿⣿⣿⣿⣿⣿⣿⣿⣿⣿⣿⣿⣿⣿⣿⣿⡇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⣿⣿⣿⣿⣿⣿⣿⣿⣿⣿⣿⣿⣿⣿⣿⣿⣿⣿⣿⣿⣿⣿⣿⣿⣿⣿⣿⣿⣿⣿⣿⣿⣿⣿⣿⣿⣿⣿⡟⠀⠀⠀⠀⢠⣿⣿⣿⣿⣿⣿⣿⣿⣿⠀⠀⠀⢸⣿⣿⣿⣿⣿⣿⣿⣿⣿⣿⣿⣿⣿⣿⣿⣿⣿⣿⣿⣿⣿⣿⣿⣿⣿⣿⣿⣿⣿⣿⣿⣿⣿⡇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⣿⣿⣿⣿⣿⣿⣿⣿⣿⣿⣿⣿⣿⣿⣿⣿⣿⣿⣿⣿⣿⣿⣿⣿⣿⣿⣿⣿⣿⣿⣿⣿⣿⣿⣿⣿⣿⣿⡇⠀⠀⠀⢀⣿⣿⣿⣿⣿⣿⣿⣿⣿⣿⣆⣀⣤⣿⣿⣿⣿⣿⣿⣿⣿⣿⣿⣿⣿⣿⣿⣿⣿⣿⣿⣿⣿⣿⣿⣿⣿⣿⣿⣿⣿⣿⣿⣿⣿⣿⣿⡇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⣿⣿⣿⣿⣿⣿⣿⣿⣿⣿⣿⣿⣿⣿⣿⣿⣿⣿⣿⣿⣿⣿⣿⣿⣿⣿⣿⣿⣿⣿⣿⣿⣿⣿⡿⠿⠿⠿⠀⠀⠀⢀⣾⣿⣿⣿⣿⣿⣿⣿⣿⣿⣿⣿⠿⠿⢿⣿⣿⣿⣿⣿⣿⣿⣿⣿⣿⣿⣿⣿⣿⣿⣿⣿⣿⣿⣿⣿⣿⣿⣿⣿⣿⣿⣿⣿⣿⣿⣿⣿⡇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⣿⣿⣿⣿⣿⣿⣿⣿⣿⣿⣿⣿⣿⣿⣿⣿⣿⣿⣿⣿⣿⣿⣿⣿⣿⣿⣿⣿⣿⣿⣿⣿⣿⠋⠀⠀⠀⠀⠀⠀⠀⡾⠋⠁⠀⠀⠀⠀⠀⠀⠀⠀⠀⠀⠀⠀⠉⠉⠛⠛⠿⠿⣿⣿⣿⣿⣿⣿⣿⣿⣿⣿⣿⣿⣿⣿⣿⣿⣿⣿⣿⣿⣿⣿⣿⣿⣿⣿⣿⣿⡇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⣿⣿⣿⣿⣿⣿⣿⣿⣿⣿⣿⣿⣿⣿⣿⣿⣿⣿⣿⣿⣿⣿⣿⣿⣿⣿⣿⣿⣿⣿⣿⣿⣿⣷⣄⠀⠀⠀⠀⠀⠀⠀⠀⠀⠀⠀⠀⠀⠀⠀⠀⠀⠀⠀⠀⠀⠀⠀⠀⠀⠀⠀⠈⢻⣿⣿⣿⣿⣿⣿⣿⣿⣿⣿⣿⣿⣿⣿⣿⣿⣿⣿⣿⣿⣿⣿⣿⣿⣿⣿⡇</a:t>
            </a:r>
            <a:br/>
            <a:r>
              <a:t>⣿⣿⣿⣿⣿⣿⣿⣿⣿⣿⣿⣿⣿⣿⣿⣿⣿⣿⣿⣿⣿⣿⣿⣿⣿⣿⣿⣿⣿⣿⣿⣿⣿⣿⣄⡀⠀⠀⠀⠀⠀⠀⠀⠀⠀⠀⠀⠀⠀⠀⠀⠀⠀⠀⠀⠀⠀⠀⠀⣀⣀⣠⣤⣾⣿⣿⣿⣿⣿⣿⣿⣿⣿⣿⣿⣿⣿⣿⣿⣿⣿⣿⣿⣿⣿⣿⣿⣿⣿⣿⡇</a:t>
            </a:r>
            <a:br/>
            <a:r>
              <a:t>⣿⣿⣿⣿⣿⣿⣿⣿⣿⣿⣿⣿⣿⣿⣿⣿⣿⣿⣿⣿⣿⣿⣿⣿⣿⣿⣿⣿⣿⣿⣿⣿⣿⣿⣿⠛⠃⠀⣀⣄⣀⡀⠀⠀⠀⠀⠀⠀⠀⠀⠀⠀⠀⠀⣀⣤⣶⣾⣿⣿⣿⣿⣿⣿⣿⣿⣿⣿⣿⣿⣿⣿⣿⣿⣿⣿⣿⣿⣿⣿⣿⣿⣿⣿⣿⣿⣿⣿⣿⣿⡇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⣿⣿⣿⣿⣿⣿⣿⣿⣿⣿⣿⣿⣿⣿⣿⣿⣿⣿⣿⣿⣿⣿⣿⣿⣿⣿⣿⣿⣿⣿⣿⣿⣿⣿⣿⣿⣿⣿⣿⣿⣿⣿⣿⣶⣶⣤⣤⣄⣀⣀⣠⣤⣤⣿⣿⣿⣿⣿⣿⣿⣿⣿⣿⣿⣿⣿⣿⣿⣿⣿⣿⣿⣿⣿⣿⣿⣿⣿⣿⣿⣿⣿⣿⣿⣿⣿⣿⣿⣿⣿⡇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⠀⠀⠀⠀⠀⠀⠀⠀⠀⠀⠀⠀⠀⠀⠀⠀⠀⠀⠀⠀⠀⠀⠀⠀⠀⠀⠀⠀⠀⠀⠀⠀⠀⠀⣠⣦⠀⠀⠀⠀⠀⠀⠀⠀⠀⠀⠀⠀⠀⢀⣠⣤⣶⣶⣶⣶⣶⣶⣦⣤⣄⡀⠀⠀⠀⠀⠀⠀⠀⠀⠀⠀⠀⠀⠀⠀⠀⠀⠀⠀⠀⠀⠀⠀⠀⠀⠀⠀⠀⠀⠀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⠀⠀⠀⠀⠀⠀⠀⠀⠀⠀⠀⠀⠀⠀⠀⠀⠀⠀⠀⠀⠀⠀⠀⠀⠀⠀⠀⠀⠀⠀⠀⠀⠀⠀⢻⣿⣶⣶⣶⣶⣶⣦⠀⠀⠀⠀⠀⢠⣶⣿⣿⣿⣿⣿⣿⣿⣿⣿⣿⣿⣿⣿⣷⣄⠀⠀⠀⠀⠀⠀⠀⠀⠀⠀⠀⠀⠀⠀⠀⠀⠀⠀⠀⠀⠀⠀⠀⠀⠀⠀⠀</a:t>
            </a:r>
            <a:br/>
            <a:r>
              <a:t>⠀⠀⠀⠀⠀⠀⠀⠀⠀⠀⠀⠀⠀⠀⠀⠀⠀⠀⠀⠀⠀⠀⠀⠀⠀⠀⠀⠀⠀⠀⠀⠀⠀⠀⠈⢿⣿⣿⣿⣿⡿⠁⠀⠀⠀⠀⣴⣿⣿⣿⣿⣿⣿⣿⣿⣿⣿⣿⣿⣿⣿⣿⣿⣿⣿⣦⣀⠀⠀⠀⠀⠀⠀⠀⠀⠀⠀⠀⠀⠀⠀⠀⠀⠀⠀⠀⠀⠀⠀⠀⠀</a:t>
            </a:r>
            <a:br/>
            <a:r>
              <a:t>⠀⠀⠀⠀⠀⠀⠀⠀⠀⠀⠀⠀⠀⠀⠀⠀⠀⠀⠀⠀⠀⠀⠀⠀⠀⠀⠀⠀⠀⠀⠀⣠⣤⣤⣄⣀⣙⣻⣿⣿⣧⣤⣶⣶⣶⣾⣿⣿⣿⣿⣿⣿⣿⣿⣿⣿⣿⣿⣿⣿⡟⠉⠛⠻⢿⣿⣿⣷⣤⣀⠀⠀⠀⠀⠀⠀⠀⠀⠀⠀⠀⠀⠀⠀⠀⠀⠀⠀⠀⠀⠀</a:t>
            </a:r>
            <a:br/>
            <a:r>
              <a:t>⠀⠀⠀⠀⠀⠀⠀⠀⠀⠀⠀⠀⠀⠀⠀⠀⠀⠀⠀⠀⠀⠀⠀⠀⠀⠀⠀⠀⠀⠀⠀⠽⣿⣿⣿⣿⣿⣿⣿⣿⣿⣿⣿⣿⣿⣿⣿⣿⣿⣿⣿⣿⣿⣿⣿⣿⣿⣿⣿⣿⠇⠀⠀⠀⠀⠈⠙⠻⠿⠿⠿⠆⠀⠀⠀⠀⠀⠀⠀⠀⠀⠀⠀⠀⠀⠀⠀⠀⠀⠀⠀</a:t>
            </a:r>
            <a:br/>
            <a:r>
              <a:t>⠀⠀⠀⠀⠀⠀⠀⠀⠀⠀⠀⠀⠀⠀⠀⠀⠀⠀⠀⠀⠀⠀⠀⠀⠀⠀⠀⠀⠀⠀⠀⠀⠉⠉⢿⣿⣿⣿⣿⣿⣿⣿⣿⣿⣿⣿⣿⣿⣿⣿⣿⣿⣿⣿⣿⣿⣿⣿⣿⣿⡀⠀⠀⠀⠀⠀⠀⠀⠀⠀⠀⠀⠀⠀⠀⠀⠀⠀⠀⠀⠀⠀⠀⠀⠀⠀⠀⠀⠀⠀⠀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⠀⠀⠀⠀⠀⠀⠀⠀⠀⠀⠀⠀⠀⠀⠀⠀⠀⠀⠀⠀⠀⠀⠀⠀⠀⠀⠀⠀⠀⠀⠀⠀⠀⠀⠀⠉⠛⠿⢿⣿⣿⣿⣿⣿⣿⣿⣿⣿⣿⣿⣿⣿⣿⣿⣿⣿⣿⣿⣿⣿⣿⣿⣶⣦⣤⣄⣀⠀⠀⠀⠀⠀⠀⠀⠀⠀⠀⠀⠀⠀⠀⠀⠀⠀⠀⠀⠀⠀⠀⠀⠀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⠀⠀⠀⠀⠀⠀⠀⠀⠀⠀⠀⠀⠀⠀⠀⠀⠀⠀⠀⠀⠀⠀⠀⠀⠀⠀⠀⠀⠀⠀⠀⠀⠀⠀⠀⠀⠀⠀⠀⠈⠛⠻⣿⣿⣿⣿⣿⣿⣿⣿⣿⣿⣿⣿⣿⣿⣿⣿⣿⣿⣿⣿⣿⣿⣿⣿⣿⣿⣷⣦⣄⠀⠀⠀⠀⠀⠀⠀⠀⠀⠀⠀⠀⠀⠀⠀⠀⠀⠀⠀⠀</a:t>
            </a:r>
            <a:br/>
            <a:r>
              <a:t>⠀⠀⠀⠀⠀⠀⠀⠀⠀⠀⠀⠀⠀⠀⠀⠀⠀⠀⠀⠀⠀⠀⠀⠀⠀⠀⠀⠀⠀⠀⠀⠀⠀⠀⠀⠀⠀⠀⠀⠀⠀⠀⠈⠙⠉⢻⣿⣿⣿⣿⣿⣿⣿⣿⣿⣿⣿⣿⣿⣿⣿⣿⣿⣿⣿⣿⣿⣿⣿⣿⣿⣿⣆⠀⠀⠀⠀⠀⠀⠀⠀⠀⠀⠀⠀⠀⠀⠀⠀⠀⠀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⠀⠀⠀⠀⠀⠀⠀⠀⠀⠀⠀⠀⠀⠀⠀⠀⠀⠀⠀⠀⠀⠀⠀⠀⠀⠀⠀⠀⠀⠀⠀⠀⠀⠀⠀⠀⠀⠀⠀⠀⠀⠀⠀⠀⠀⠛⣿⣿⣿⣿⣿⣿⣿⣿⣿⣿⣿⣿⣿⣿⣿⣿⣿⣿⣿⣿⣿⣿⣿⣿⣿⡿⠉⠀⠀⠀⠀⠀⠀⠀⠀⠀⠀⠀⠀⠀⠀⠀⠀⠀⠀</a:t>
            </a:r>
            <a:br/>
            <a:r>
              <a:t>⠀⠀⠀⠀⠀⠀⠀⠀⠀⠀⠀⠀⠀⠀⠀⠀⠀⠀⠀⠀⠀⠀⠀⠀⠀⠀⠀⠀⠀⠀⠀⠀⠀⠀⠀⠀⠀⠀⠀⠀⠀⢠⣴⣾⣿⣷⣌⠻⡿⠿⢻⣿⣿⣿⣿⣿⣿⣿⣿⣿⣿⣿⣿⣿⣿⣿⣿⣿⣿⣿⣿⣿⣷⡶⠦⠤⠤⠀⠀⠀⠀⠀⠀⠀⠀⠀⠀⠀⠀⠀⠀</a:t>
            </a:r>
            <a:br/>
            <a:r>
              <a:t>⠀⠀⠀⠀⠀⠀⠀⠀⠀⠀⠀⠀⠀⠀⠀⠀⠀⠀⠀⠀⠀⠀⠀⠀⠀⠀⠀⠀⠀⠀⠀⠀⠀⠀⠀⠀⠀⠀⠀⠀⣴⣿⣿⣿⣿⣿⣿⡆⠀⠀⠙⣿⣿⣿⣿⣿⣿⣿⣿⣿⣿⣿⣿⣿⣿⣿⣿⣿⣿⣿⣿⣿⣿⣿⣿⣿⣾⣶⣴⡀⠀⠀⠀⠀⠀⠀⠀⠀⠀⠀⠀</a:t>
            </a:r>
            <a:br/>
            <a:r>
              <a:t>⠀⠀⠀⠀⠀⠀⠀⠀⠀⠀⠀⠀⠀⠀⠀⠀⠀⠀⠀⠀⠀⠀⠀⠀⠀⠀⠀⠀⠀⠀⠀⠀⠀⠀⠀⠀⠀⠀⠀⠀⢿⣿⣿⣿⣿⣿⣿⡃⠀⠀⢠⣿⣿⣿⣿⣿⣿⣿⣿⣿⣿⣿⣿⣿⣿⣿⣿⣿⣿⣿⣿⣿⣿⣿⣯⣟⡻⢿⡫⢍⠁⠀⠀⠀⠀⠀⠀⠀⠀⠀⠀</a:t>
            </a:r>
            <a:br/>
            <a:r>
              <a:t>⠀⠀⠀⠀⠀⠀⠀⠀⠀⠀⠀⠀⠀⠀⠀⠀⠀⠀⠀⠀⠀⠀⠀⠀⠀⠀⠀⠀⠀⠀⠀⠀⠀⠀⠀⠀⠀⠀⠀⠀⠀⠙⠿⢿⣿⣿⣿⣿⡄⢀⣼⣿⣿⣿⣿⣿⣿⣿⣿⣿⣿⣿⣿⣿⣿⣿⣿⣿⣿⣿⣿⣿⣿⠿⣿⣟⡻⠷⣬⡓⠄⠀⠀⠀⠀⠀⠀⠀⠀⠀⠀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⠀⠀⠀⠀⠀⠀⠀⠀⠀⠀⠀⠀⠀⠀⠀⠀⠀⠀⠀⠀⠀⠀⠀⠀⠀⠀⠀⠀⠀⠀⠀⠀⠀⠀⠀⠀⠀⠀⠀⠀⠀⠀⠀⠀⠀⠀⣿⣿⣿⣿⣿⣿⣿⣿⣿⣿⣿⣿⣿⣿⣿⣿⣿⣿⣿⠿⣿⣿⡻⢿⣯⡉⠓⠒⠀⠁⠉⠀⠀⠉⠀⠀⠀⠀⠀⠀⠀⠀⠀⠀⠀</a:t>
            </a:r>
            <a:br/>
            <a:r>
              <a:t>⠀⠀⠀⠀⠀⠀⠀⠀⠀⠀⠀⠀⠀⠀⠀⠀⠀⠀⠀⠀⠀⠀⠀⠀⠀⠀⠀⠀⠀⠀⠀⠀⠀⠀⠀⠀⠀⠀⠀⠀⠀⠀⠀⠀⠀⠀⢹⣿⣿⣿⣿⣿⣿⣿⣿⣿⣿⣿⣿⣿⣿⣿⣿⣿⡄⠉⠂⠉⠑⣢⣄⣉⠀⠀⠀⠀⠀⠀⠀⠀⠀⠀⠀⠀⠀⠀⠀⠀⠀⠀⠀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⠀⠀⠀⠀⠀⠀⠀⠀⠀⠀⠀⠀⠀⠀⠀⠀⠀⠀⠀⠀⠀⠀⠀⠀⠀⠀⠀⠀⠀⠀⠀⠀⠀⠀⠀⠀⠀⠀⠀⠀⠀⠀⠀⠀⠀⠀⢸⣿⣿⣿⣿⣿⣿⣿⣿⣿⣿⣿⣿⣿⣿⣿⣿⣿⣿⡄⠀⢀⣾⣿⣿⣿⣶⣶⣿⣿⣿⣷⡄⠀⠀⠀⠀⠀⠀⠀⠀⠀⠀⠀⠀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⠀⠀⠀⠀⠀⠀⠀⠀⠀⠀⠀⠀⠀⠀⠀⠀⠀⠀⠀⠀⠀⠀⠀⠀⠀⠀⠀⠀⠀⠀⠀⠀⠀⠀⠀⠀⠀⠀⠀⠀⠀⠀⠀⠀⠀⠀⢸⣿⣿⣿⣿⣿⣿⣿⣿⣿⣿⣿⣿⣿⣿⣿⣿⣿⣿⣷⡀⢸⣿⣿⣿⣿⣿⣿⣿⣿⣿⣿⡇⠀⠀⠀⠀⠀⠀⠀⠀⠀⠀⠀⠀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⠀⠀⠀⠀⠀⠀⠀⠀⠀⠀⠀⠀⠀⠀⠀⠀⠀⠀⠀⠀⠀⠀⠀⠀⠀⠀⠀⠀⠀⠀⠀⠀⠀⠀⠀⠀⠀⠀⠀⠀⠀⠀⠀⠀⠀⠀⠸⣿⣿⣿⣿⣿⡏⠻⣿⣿⣿⣿⣿⣿⣿⣿⣿⣿⣿⣿⣿⣿⣿⣿⣿⣿⣿⣿⣿⣿⣿⣿⡇⠀⠀⠀⠀⠀⠀⠀⠀⠀⠀⠀⠀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⠀⠀⠀⠀⠀⠀⠀⠀⠀⠀⠀⠀⠀⠀⠀⠀⠀⠀⠀⠀⠀⠀⠀⠀⠀⠀⠀⠀⠀⠀⠀⠀⠀⠀⠀⠀⠀⠀⠀⠀⠀⠀⠀⠀⠀⠀⠀⠉⣻⣿⣿⣿⠁⠀⠈⢿⣿⣿⣿⣿⣿⣿⣿⣿⣿⣿⣿⣿⣿⣿⣿⣿⣿⣿⣿⣿⣿⣿⡇⠀⠀⠀⠀⠀⠀⠀⠀⠀⠀⠀⠀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⠀⠀⠀⠀⠀⠀⠀⠀⠀⠀⠀⠀⠀⠀⠀⠀⠀⠀⠀⠀⠀⠀⠀⠀⠀⠀⠀⠀⠀⠀⠀⠀⠀⠀⠀⠀⠀⠀⠀⠀⠀⠀⠀⠀⠀⠀⠀⣼⣿⣿⣿⡏⠀⠀⠀⠀⢻⣿⣿⣿⣿⣿⣿⣿⣿⣿⣿⣿⣿⣿⣿⣿⣿⣿⣿⣿⣿⣿⣦⣤⣀⣀⡀⠀⠀⠀⠀⠀⠀⠀⠀</a:t>
            </a:r>
            <a:br/>
            <a:r>
              <a:t>⠀⠀⠀⠀⠀⠀⠀⠀⠀⠀⠀⠀⠀⠀⠀⠀⠀⠀⠀⠀⠀⠀⠀⠀⠀⠀⠀⠀⠀⠀⠀⠀⠀⠀⠀⠀⠀⠀⠀⠀⠀⠀⠀⠀⠀⢀⣾⣿⣿⣿⠟⠀⠀⠀⠀⠀⢠⣿⣿⣿⣿⣿⣿⣿⣿⣿⣿⣿⣿⣿⣿⣿⣿⢿⣿⣿⣿⣿⣿⣿⣿⣿⣿⣿⣿⣿⣷⣶⣶⣶⡆</a:t>
            </a:r>
            <a:br/>
            <a:r>
              <a:t>⠀⠀⠀⠀⠀⠀⠀⠀⠀⠀⠀⠀⠀⠀⠀⠀⠀⠀⠀⠀⠀⠀⠀⠀⠀⠀⠀⠀⠀⠀⠀⠀⠀⠀⠀⠀⠀⠀⠀⠀⠀⠀⠀⠀⢀⣾⣿⣿⡿⠁⠀⠀⠀⠀⢀⣴⣿⣿⣿⣿⣿⣿⣿⣿⣿⣿⣿⣿⣿⣿⣿⣿⣿⣶⣍⣻⠿⠁⠉⠉⠛⠻⠿⠿⣿⣿⣿⣿⣿⣿⡇</a:t>
            </a:r>
            <a:br/>
            <a:r>
              <a:t>⠀⠀⠀⠀⠀⠀⠀⠀⠀⠀⠀⠀⠀⠀⠀⠀⠀⠀⠀⠀⠀⠀⠀⠀⠀⠀⠀⠀⠀⠀⠀⠀⠀⠀⠀⠀⠀⠀⠀⠀⠀⠀⠀⣠⣿⣿⣿⠏⠀⠀⠀⠀⢀⣴⣿⣿⣿⣿⣿⣿⣿⣿⣿⣿⣿⣿⣿⣿⣿⣿⣿⣿⣿⣿⣿⣿⣿⣶⣤⣀⣀⠀⠀⠀⠀⠀⠀⠉⣉⣉⡀</a:t>
            </a:r>
            <a:br/>
            <a:r>
              <a:t>⣿⣿⣶⣶⣤⣤⣤⣤⣀⣀⣀⣀⣀⡀⠀⠀⠀⠀⠀⠀⠀⠀⠀⠀⠀⠀⠀⠀⠀⠀⠀⠀⠀⠀⠀⠀⠀⠀⠀⠀⠀⢀⣾⣿⣿⣿⠃⠀⠀⢀⣠⣾⣿⣿⣿⣿⣿⣿⣿⣿⣿⣿⣿⣿⣿⣿⣿⣿⣿⣿⣿⣿⣿⣿⣿⣿⣿⣿⣿⣿⣿⣿⣿⣿⣷⣶⣾⣿⣿⣿⡇</a:t>
            </a:r>
            <a:br/>
            <a:r>
              <a:t>⣿⣿⣿⣿⣿⣿⣿⣿⣿⣿⣿⣿⣿⣿⣿⣿⣿⣿⣶⣶⣶⣶⣶⣦⣤⣤⣤⣤⣤⣤⣀⣀⣀⣀⣀⣀⣀⠀⠀⢀⣴⣿⣿⣿⣿⣿⣠⣤⣴⣿⣿⣿⣿⣿⣿⣿⣿⣿⣿⣿⣿⣿⣿⣿⣿⣿⣿⣿⣿⣿⣿⣿⣿⣿⣿⣿⣿⣿⣿⣿⣿⣿⣿⣿⣿⣿⣿⣿⣿⣿⡇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⣿⣿⣿⣿⣿⣿⣿⣿⣿⣿⣿⣿⣿⣿⣿⡿⠿⠿⠿⢿⣿⣿⣿⣿⣿⣿⣿⣿⣿⣿⣿⣿⣿⣿⣿⣿⣿⣿⣿⣿⣿⣿⣿⣿⣿⣿⣿⣿⣿⣿⣿⣿⣿⣿⣿⣿⣿⣿⣿⣿⣿⣿⣿⣿⣿⣿⣿⣿⣿⣿⣿⣿⣿⣿⣿⣿⣿⣿⣿⣿⣿⣿⣿⣿⣿⣿⣿⣿⣿⣿⡇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⣿⣿⡇⠉⠋⠀⠀⠈⠉⠛⠿⣿⣿⣿⣿⣿⣷⣶⣤⣄⣀⠀⠀⠀⠀⠀⠀⠉⠉⠉⠉⠉⠉⠉⠉⠉⠉⠛⠛⠛⠛⠿⠿⠻⠛⠿⣿⣿⣿⣿⣿⣿⣿⣿⣿⣿⣿⣿⣿⣿⣿⣿⣿⣿⣿⣿⣿⣿⣿⣿⣿⣿⣿⣿⣿⣿⣿⣿⣿⣿⣿⣿⣿⣿⣿⣿⣿⣿⣿⣿⡇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⣿⣿⣿⣿⣿⣿⣿⣿⣿⣿⣿⣿⣿⣿⣿⣿⣿⣿⣿⣿⣿⣿⣿⣿⣿⣿⣿⣿⣿⣿⣿⣿⣿⣿⣿⣿⣿⣿⣿⣿⣿⠟⠛⠛⠛⠛⠿⣿⣿⣿⣿⣿⣿⣿⣿⣿⣿⣿⣿⣿⣿⣿⣿⣿⣿⣿⣿⣿⣿⣿⣿⣿⣿⣿⣿⣿⣿⣿⣿⣿⣿⣿⣿⣿⣿⣿⣿⣿⣿⣿⡇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⣿⣿⣿⣿⣿⣿⣿⣿⣿⣿⣿⣿⣿⣿⣿⣿⣿⣿⣿⣿⣿⣿⣿⣿⣿⣿⣿⣿⣿⣿⣿⣿⣿⣿⣿⣿⣿⣿⣿⣿⠇⠀⠀⠀⠀⠀⠀⠈⠻⢿⣿⣿⣿⣿⣿⣿⣿⣿⣿⣿⣿⣿⣿⣿⣿⣿⣿⣿⣿⣿⣿⣿⣿⣿⣿⣿⣿⣿⣿⣿⣿⣿⣿⣿⣿⣿⣿⣿⣿⣿⡇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⣿⣿⣿⣿⣿⣿⣿⣿⣿⣿⣿⣿⣿⣿⣿⣿⣿⣿⣿⣿⣿⣿⣿⣿⣿⣿⣿⣿⣿⣿⣿⣿⣿⣿⣿⣿⣿⣿⣿⠁⠀⠀⠀⠀⠀⠀⠀⠀⠀⠀⠙⣿⣿⣿⣿⣿⣿⣿⣿⣿⣿⣿⣿⣿⣿⣿⣿⣿⣿⣿⣿⣿⣿⣿⣿⣿⣿⣿⣿⣿⣿⣿⣿⣿⣿⣿⣿⣿⣿⣿⡇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⣿⣿⣿⣿⣿⣿⣿⣿⣿⣿⣿⣿⣿⣿⣿⣿⣿⣿⣿⣿⣿⣿⣿⣿⣿⣿⣿⣿⣿⣿⣿⣿⣿⣿⣿⣿⣿⣿⣿⣦⡀⠀⠀⠀⠀⠀⠀⠀⢠⡀⠀⢸⣿⣿⣿⣿⣿⣿⣿⣿⣿⣿⣿⣿⣿⣿⣿⣿⣿⣿⣿⣿⣿⣿⣿⣿⣿⣿⣿⣿⣿⣿⣿⣿⣿⣿⣿⣿⣿⣿⡇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⣿⣿⣿⣿⣿⣿⣿⣿⣿⣿⣿⣿⣿⣿⣿⣿⣿⣿⣿⣿⣿⣿⣿⣿⣿⣿⣿⣿⣿⣿⣿⣿⣿⣿⣿⣿⣿⣿⣿⣿⣧⣄⡀⠀⠀⠀⠀⠀⠈⠻⣦⣼⣿⣿⣿⣿⣿⣿⣿⣿⣿⣿⣿⣿⣿⣿⣿⣿⣿⣿⣿⣿⣿⣿⣿⣿⣿⣿⣿⣿⣿⣿⣿⣿⣿⣿⣿⣿⣿⣿⡇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⣿⣿⣿⣿⣿⣿⣿⣿⣿⣿⣿⣿⣿⣿⣿⣿⣿⣿⣿⣿⣿⣿⣿⣿⣿⣿⣿⣿⣿⣿⣿⣿⣿⣿⣿⣿⣿⣿⣿⣿⠿⠟⠁⠀⠀⠀⠀⠀⠀⠀⠹⠿⣿⣿⣿⣿⣿⣿⣿⣿⣿⣿⣿⣿⣿⣿⣿⣿⣿⣿⣿⣿⣿⣿⣿⣿⣿⣿⣿⣿⣿⣿⣿⣿⣿⣿⣿⣿⣿⣿⡇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⣿⣿⣿⣿⣿⣿⣿⣿⣿⣿⣿⣿⣿⣿⣿⣿⣿⣿⣿⣿⣿⣿⣿⣿⣿⣿⣿⣿⣿⣿⣿⣿⣿⡟⠋⠁⠙⠋⠁⠀⠀⠀⠀⠀⠀⠀⠀⠀⠀⠀⠀⠀⠙⣿⣿⣿⣿⣿⣿⣿⣿⣿⣿⣿⣿⣿⣿⣿⣿⣿⣿⣿⣿⣿⣿⣿⣿⣿⣿⣿⣿⣿⣿⣿⣿⣿⣿⣿⣿⣿⡇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⣿⣿⣿⣿⣿⣿⣿⣿⣿⣿⣿⣿⣿⣿⣿⣿⣿⣿⣿⣿⣿⣿⣿⣿⣿⣿⣿⣿⣿⣿⣿⣿⣿⡄⠀⠀⠀⠀⠀⠀⣀⡄⠀⠀⠀⠀⠀⠀⠀⠀⠀⠀⠀⣸⣿⣿⣿⣿⣿⣿⣿⣿⣿⣿⣿⣿⣿⣿⣿⣿⣿⣿⣿⣿⣿⣿⣿⣿⣿⣿⣿⣿⣿⣿⣿⣿⣿⣿⣿⣿⡇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⣿⣿⣿⣿⣿⣿⣿⣿⣿⣿⣿⣿⣿⣿⣿⣿⣿⣿⣿⣿⣿⣿⣿⣿⣿⣿⣿⣿⣿⣿⣿⣿⣿⡇⠀⠀⠀⢀⣴⣾⣿⣧⠀⠀⠀⠀⠀⠀⠀⠀⠀⠀⠀⠈⣿⣿⣿⣿⣿⣿⣿⣿⣿⣿⣿⣿⣿⣿⣿⣿⣿⣿⣿⣿⣿⣿⣿⣿⣿⣿⣿⣿⣿⣿⣿⣿⣿⣿⣿⣿⡇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⣿⣿⣿⣿⣿⣿⣿⣿⣿⣿⣿⣿⣿⣿⣿⣿⣿⣿⣿⣿⣿⣿⣿⣿⣿⣿⣿⣿⣿⣿⣿⣿⣿⣷⣤⣤⣾⣿⣿⣿⣿⣿⡆⠀⠀⠀⠀⠀⠀⠀⠀⠀⠀⠀⢸⣿⣿⣿⣿⣿⣿⣿⣿⣿⣿⣿⣿⣿⣿⣿⣿⣿⣿⣿⣿⣿⣿⣿⣿⣿⣿⣿⣿⣿⣿⣿⣿⣿⣿⣿⡇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⣿⣿⣿⣿⣿⣿⣿⣿⣿⣿⣿⣿⣿⣿⣿⣿⣿⣿⣿⣿⣿⣿⣿⣿⣿⣿⣿⣿⣿⣿⣿⣿⣿⣿⣿⣿⣿⣿⣿⣿⣿⣿⡷⠀⠀⠀⠀⠀⠀⠀⢤⣴⣆⠀⠀⢸⣿⣿⣿⣿⣿⣿⣿⣿⣿⣿⣿⣿⣿⣿⣿⣿⣿⣿⣿⣿⣿⣿⣿⣿⣿⣿⣿⣿⣿⣿⣿⣿⣿⣿⡇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⣿⣿⣿⣿⣿⣿⣿⣿⣿⣿⣿⣿⣿⣿⣿⣿⣿⣿⣿⣿⣿⣿⣿⣿⣿⣿⣿⣿⣿⣿⣿⣿⣿⣿⣿⣿⣿⣿⣿⣿⣿⣿⠇⠀⠀⠀⠀⠀⠀⠀⠀⠹⣿⡆⠀⠈⢿⣿⣿⣿⣿⣿⣿⣿⣿⣿⣿⣿⣿⣿⣿⣿⣿⣿⣿⣿⣿⣿⣿⣿⣿⣿⣿⣿⣿⣿⣿⣿⣿⣿⡇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⣿⣿⣿⣿⣿⣿⣿⣿⣿⣿⣿⣿⣿⣿⣿⣿⣿⣿⣿⣿⣿⣿⣿⣿⣿⣿⣿⣿⣿⣿⣿⣿⣿⣿⣿⣿⣿⣿⣿⣿⣿⡟⠀⠀⠀⠀⠀⠀⠀⠀⠀⠀⢻⡃⠀⢀⣼⣿⣿⣿⣿⣿⣿⣿⣿⣿⣿⣿⣿⣿⣿⣿⣿⣿⣿⣿⣿⣿⣿⣿⣿⣿⣿⣿⣿⣿⣿⣿⣿⣿⡇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⣿⣿⣿⣿⣿⣿⣿⣿⣿⣿⣿⣿⣿⣿⣿⣿⣿⣿⣿⣿⣿⣿⣿⣿⣿⣿⣿⣿⣿⣿⣿⣿⣿⡿⠁⠀⠀⠀⠀⠀⠀⠀⠀⠀⠀⠀⠀⠀⠀⠀⠀⠀⠀⠀⠀⠀⠀⠀⠀⠀⢺⣿⣿⣿⣿⣿⣿⣿⣿⣿⣿⣿⣿⣿⣿⣿⣿⣿⣿⣿⣿⣿⣿⣿⣿⣿⣿⣿⣿⣿⡇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⣿⣿⣿⣿⣿⣿⣿⣿⣿⣿⣿⣿⣿⣿⣿⣿⣿⣿⣿⣿⣿⣿⣿⣿⣿⣿⣿⣿⣿⣿⣿⠋⠀⠀⠀⠀⠀⠀⠀⠀⠀⠀⠀⠀⠀⠀⠀⠀⠀⠀⠀⠀⠀⠀⠀⠀⠀⣀⣠⣶⣿⣿⣿⣿⣿⣿⣿⣿⣿⣿⣿⣿⣿⣿⣿⣿⣿⣿⣿⣿⣿⣿⣿⣿⣿⣿⣿⣿⣿⣿⡇</a:t>
            </a:r>
            <a:br/>
            <a:r>
              <a:t>⣿⣿⣿⣿⣿⣿⣿⣿⣿⣿⣿⣿⣿⣿⣿⣿⣿⣿⣿⣿⣿⣿⣿⣿⣿⣿⣿⣿⣿⣿⣿⣀⠀⠀⠀⠀⠀⠀⠀⠀⠀⠀⠀⠀⠀⠀⢀⣀⣀⣠⣤⣤⣤⣤⡄⠀⠀⣿⣿⣿⣿⣿⣿⣿⣿⣿⣿⣿⣿⣿⣿⣿⣿⣿⣿⣿⣿⣿⣿⣿⣿⣿⣿⣿⣿⣿⣿⣿⣿⣿⡇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⣿⣿⣿⣿⣿⣿⣿⣿⣿⣿⣿⣿⣿⣿⣿⣿⣿⣿⣿⣿⣿⣿⣿⣿⣿⣿⣿⣿⣿⣿⣿⣿⣷⣾⣶⣦⣤⣄⣀⡄⠀⠀⠀⠀⢠⣿⣿⣿⣿⣿⣿⣿⣿⣿⣷⣤⣴⣿⣿⣿⣿⣿⣿⣿⣿⣿⣿⣿⣿⣿⣿⣿⣿⣿⣿⣿⣿⣿⣿⣿⣿⣿⣿⣿⣿⣿⣿⣿⣿⣿⡇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⣿⣿⣿⣿⣿⣿⣿⣿⣿⣿⣿⣿⣿⣿⣿⣿⣿⣿⣿⣿⣿⣿⣿⣿⣿⣿⣿⣿⣿⣿⣿⣿⣿⣿⣿⣿⣿⣿⣿⠃⠀⠀⠀⢠⣿⣿⣿⣿⣿⣿⣿⣿⣿⣿⣿⣿⣿⣿⣿⣿⣿⣿⣿⣿⣿⣿⣿⣿⣿⣿⣿⣿⣿⣿⣿⣿⣿⣿⣿⣿⣿⣿⣿⣿⣿⣿⣿⣿⣿⣿⡇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⣿⣿⣿⣿⣿⣿⣿⣿⣿⣿⣿⣿⣿⣿⣿⣿⣿⣿⣿⣿⣿⣿⣿⣿⣿⣿⣿⣿⣿⣿⣿⣿⣿⣿⣿⣿⣿⡏⠀⠀⠀⠀⠞⠛⠛⠉⠉⠉⠉⠉⠉⠉⠉⠉⠉⠀⠰⠿⠿⣿⣿⣿⣿⣿⣿⣿⣿⣿⣿⣿⣿⣿⣿⣿⣿⣿⣿⣿⣿⣿⣿⣿⣿⣿⣿⣿⣿⣿⣿⣿⡇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⣿⣿⣿⣿⣿⣿⣿⣿⣿⣿⣿⣿⣿⣿⣿⣿⣿⣿⣿⣿⣿⣿⣿⣿⣿⣿⣿⣿⣿⣿⣿⣿⣿⠁⠀⠀⠀⠀⠀⠀⠀⠀⠀⠀⠀⠀⠀⠀⠀⠀⠀⠀⠀⠀⠀⠀⠀⠀⠀⠀⠀⠉⠙⢿⣿⣿⣿⣿⣿⣿⣿⣿⣿⣿⣿⣿⣿⣿⣿⣿⣿⣿⣿⣿⣿⣿⣿⣿⣿⣿⡇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⣿⣿⣿⣿⣿⣿⣿⣿⣿⣿⣿⣿⣿⣿⣿⣿⣿⣿⣿⣿⣿⣿⣿⣿⣿⣿⣿⣿⣿⣿⣿⣿⣿⣿⡶⠶⠀⠀⠀⣀⣀⠀⠀⠀⠀⠀⠀⠀⠀⠀⠀⠀⠀⠀⠀⣀⣀⣠⣤⣴⣶⣶⣿⣿⣿⣿⣿⣿⣿⣿⣿⣿⣿⣿⣿⣿⣿⣿⣿⣿⣿⣿⣿⣿⣿⣿⣿⣿⣿⣿⡇</a:t>
            </a:r>
            <a:br/>
            <a:r>
              <a:t>⣿⣿⣿⣿⣿⣿⣿⣿⣿⣿⣿⣿⣿⣿⣿⣿⣿⣿⣿⣿⣿⣿⣿⣿⣿⣿⣿⣿⣿⣿⣿⣿⣿⣿⣷⣶⣶⣾⣿⣿⣿⣿⣿⣶⣶⣶⣤⣤⣤⣤⣤⣴⣶⣾⣿⣿⣿⣿⣿⣿⣿⣿⣿⣿⣿⣿⣿⣿⣿⣿⣿⣿⣿⣿⣿⣿⣿⣿⣿⣿⣿⣿⣿⣿⣿⣿⣿⣿⣿⣿⡇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⣿⣿⣿⣿⣿⣿⣿⣿⣿⣿⣿⣿⣿⣿⣿⣿⣿⣿⣿⣿⣿⣿⣿⣿⣿⣿⣿⣿⣿⣿⣿⣿⣿⣿⣿⣿⣿⣿⣿⣿⣿⡿⠟⠛⠛⠿⢿⣿⣿⣿⣿⣿⣿⣿⣿⣿⣿⣿⣿⣿⣿⣿⣿⣿⣿⣿⣿⣿⣿⣿⣿⣿⣿⣿⣿⣿⣿⣿⣿⣿⣿⣿⣿⣿⣿⣿⣿⣿⣿⣿⡇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⣿⣿⣿⣿⣿⣿⣿⣿⣿⣿⣿⣿⣿⣿⣿⣿⣿⣿⣿⣿⣿⣿⣿⣿⣿⣿⣿⣿⣿⣿⣿⣿⣿⣿⣿⣿⣿⣿⣿⣿⠇⠀⠀⠀⠀⠀⠀⠙⣿⣿⣿⣿⣿⣿⣿⣿⣿⣿⣿⣿⣿⣿⣿⣿⣿⣿⣿⣿⣿⣿⣿⣿⣿⣿⣿⣿⣿⣿⣿⣿⣿⣿⣿⣿⣿⣿⣿⣿⣿⣿⡇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⣿⣿⣿⣿⣿⣿⣿⣿⣿⣿⣿⣿⣿⣿⣿⣿⣿⣿⣿⣿⣿⣿⣿⣿⣿⣿⣿⣿⣿⣿⣿⣿⣿⣿⣿⣿⣿⣿⡟⠁⠀⠀⠀⠀⠀⠀⠀⠀⠀⠈⢻⣿⣿⣿⣿⣿⣿⣿⣿⣿⣿⣿⣿⣿⣿⣿⣿⣿⣿⣿⣿⣿⣿⣿⣿⣿⣿⣿⣿⣿⣿⣿⣿⣿⣿⣿⣿⣿⣿⣿⡇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⣿⣿⣿⣿⣿⣿⣿⣿⣿⣿⣿⣿⣿⣿⣿⣿⣿⣿⣿⣿⣿⣿⣿⣿⣿⣿⣿⣿⣿⣿⣿⣿⣿⣿⣿⣿⣿⣿⣿⣿⢆⠀⠀⠀⠀⠀⠀⠀⠀⢷⣄⣀⣿⣿⣿⣿⣿⣿⣿⣿⣿⣿⣿⣿⣿⣿⣿⣿⣿⣿⣿⣿⣿⣿⣿⣿⣿⣿⣿⣿⣿⣿⣿⣿⣿⣿⣿⣿⣿⣿⡇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⣿⣿⣿⣿⣿⣿⣿⣿⣿⣿⣿⣿⣿⣿⣿⣿⣿⣿⣿⣿⣿⣿⣿⣿⣿⣿⣿⣿⣿⣿⣿⣿⣿⣿⣿⣿⣿⣿⣿⣿⣾⡶⠀⠀⠀⠀⠀⠀⠀⠀⠙⢿⣿⣿⣿⣿⣿⣿⣿⣿⣿⣿⣿⣿⣿⣿⣿⣿⣿⣿⣿⣿⣿⣿⣿⣿⣿⣿⣿⣿⣿⣿⣿⣿⣿⣿⣿⣿⣿⣿⡇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⣿⣿⣿⣿⣿⣿⣿⣿⣿⣿⣿⣿⣿⣿⣿⣿⣿⣿⣿⣿⣿⣿⣿⣿⣿⣿⣿⣿⣿⣿⣿⣿⣿⣿⣿⣿⣿⣿⡿⠟⠉⠀⠀⠀⠀⠀⠀⠀⠀⠀⠀⠈⠙⣿⣿⣿⣿⣿⣿⣿⣿⣿⣿⣿⣿⣿⣿⣿⣿⣿⣿⣿⣿⣿⣿⣿⣿⣿⣿⣿⣿⣿⣿⣿⣿⣿⣿⣿⣿⣿⡇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⣿⣿⣿⣿⣿⣿⣿⣿⣿⣿⣿⣿⣿⣿⣿⣿⣿⣿⣿⣿⣿⣿⣿⣿⣿⣿⣿⣿⣿⣿⣿⣿⠟⠁⠉⢿⠇⠀⠀⠀⢠⡀⠀⠀⠀⠀⠀⠀⠀⠀⠀⠀⠀⠀⠸⣿⣿⣿⣿⣿⣿⣿⣿⣿⣿⣿⣿⣿⣿⣿⣿⣿⣿⣿⣿⣿⣿⣿⣿⣿⣿⣿⣿⣿⣿⣿⣿⣿⣿⣿⡇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⣿⣿⣿⣿⣿⣿⣿⣿⣿⣿⣿⣿⣿⣿⣿⣿⣿⣿⣿⣿⣿⣿⣿⣿⣿⣿⣿⣿⣿⣿⣿⠇⠀⠀⠀⠀⠀⠀⠀⣴⣿⡇⠀⠀⠀⠀⠀⠀⠀⠀⠀⠀⠀⠀⠀⢹⣿⣿⣿⣿⣿⣿⣿⣿⣿⣿⣿⣿⣿⣿⣿⣿⣿⣿⣿⣿⣿⣿⣿⣿⣿⣿⣿⣿⣿⣿⣿⣿⣿⣿⡇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⣿⣿⣿⣿⣿⣿⣿⣿⣿⣿⣿⣿⣿⣿⣿⣿⣿⣿⣿⣿⣿⣿⣿⣿⣿⣿⣿⣿⣿⣿⣿⣷⣶⣦⣀⠀⠀⣠⣾⣿⣿⣿⡀⠀⠀⠀⠀⠀⠀⠀⠀⠀⠀⠀⠀⢸⣿⣿⣿⣿⣿⣿⣿⣿⣿⣿⣿⣿⣿⣿⣿⣿⣿⣿⣿⣿⣿⣿⣿⣿⣿⣿⣿⣿⣿⣿⣿⣿⣿⣿⡇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⣿⣿⣿⣿⣿⣿⣿⣿⣿⣿⣿⣿⣿⣿⣿⣿⣿⣿⣿⣿⣿⣿⣿⣿⣿⣿⣿⣿⣿⣿⣿⣿⣿⣿⣿⣷⣾⣿⣿⣿⣿⣿⡁⠀⠀⠀⠀⠀⠀⠀⠀⠀⠀⠀⠀⠸⣿⣿⣿⣿⣿⣿⣿⣿⣿⣿⣿⣿⣿⣿⣿⣿⣿⣿⣿⣿⣿⣿⣿⣿⣿⣿⣿⣿⣿⣿⣿⣿⣿⣿⡇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⣿⣿⣿⣿⣿⣿⣿⣿⣿⣿⣿⣿⣿⣿⣿⣿⣿⣿⣿⣿⣿⣿⣿⣿⣿⣿⣿⣿⣿⣿⣿⣿⣿⣿⣿⣿⣿⣿⣿⣿⣿⣿⠇⠀⠀⠀⠀⠀⠀⠀⠀⢶⣶⡀⠀⠀⣿⣿⣿⣿⣿⣿⣿⣿⣿⣿⣿⣿⣿⣿⣿⣿⣿⣿⣿⣿⣿⣿⣿⣿⣿⣿⣿⣿⣿⣿⣿⣿⣿⣿⡇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⣿⣿⣿⣿⣿⣿⣿⣿⣿⣿⣿⣿⣿⣿⣿⣿⣿⣿⣿⣿⣿⣿⣿⣿⣿⣿⣿⣿⣿⣿⣿⣿⣿⣿⣿⣿⣿⣿⣿⣿⣿⡟⠀⠀⠀⠀⠀⠀⠀⠀⠀⠈⢿⠃⠀⠀⢹⣿⣿⣿⣿⣿⣿⣿⣿⣿⣿⣿⣿⣿⣿⣿⣿⣿⣿⣿⣿⣿⣿⣿⣿⣿⣿⣿⣿⣿⣿⣿⣿⣿⡇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⣿⣿⣿⣿⣿⣿⣿⣿⣿⣿⣿⣿⣿⣿⣿⣿⣿⣿⣿⣿⣿⣿⣿⣿⣿⣿⣿⣿⣿⣿⣿⣿⣿⣿⣿⣿⣿⣿⣿⣿⣿⡇⠀⠀⠀⠀⠀⠀⠀⠀⠀⠀⠈⠀⢀⣠⣼⣿⣿⣿⣿⣿⣿⣿⣿⣿⣿⣿⣿⣿⣿⣿⣿⣿⣿⣿⣿⣿⣿⣿⣿⣿⣿⣿⣿⣿⣿⣿⣿⣿⡇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⣿⣿⣿⣿⣿⣿⣿⣿⣿⣿⣿⣿⣿⣿⣿⣿⣿⣿⣿⣿⣿⣿⣿⣿⣿⣿⣿⣿⣿⣿⣿⣿⣿⣿⣿⣿⠏⠀⠀⠀⠀⠀⠀⠀⠀⠀⠀⠀⠀⠀⠀⠀⠀⠀⠀⠀⠀⠀⠀⠀⠐⢿⣿⣿⣿⣿⣿⣿⣿⣿⣿⣿⣿⣿⣿⣿⣿⣿⣿⣿⣿⣿⣿⣿⣿⣿⣿⣿⣿⣿⡇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⣿⣿⣿⣿⣿⣿⣿⣿⣿⣿⣿⣿⣿⣿⣿⣿⣿⣿⣿⣿⣿⣿⣿⣿⣿⣿⣿⣿⣿⣿⣿⣿⣿⣿⠃⠀⠀⠀⠀⠀⠀⠀⠀⠀⠀⠀⠀⠀⠀⠀⠀⠀⠀⠀⠀⠀⠀⠀⠀⢀⣠⣾⣿⣿⣿⣿⣿⣿⣿⣿⣿⣿⣿⣿⣿⣿⣿⣿⣿⣿⣿⣿⣿⣿⣿⣿⣿⣿⣿⣿⡇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⣿⣿⣿⣿⣿⣿⣿⣿⣿⣿⣿⣿⣿⣿⣿⣿⣿⣿⣿⣿⣿⣿⣿⣿⣿⣿⣿⣿⣿⣿⣿⣿⣿⡇⠀⠀⠀⠀⠀⠀⠀⠀⠀⠀⠀⠀⠀⠀⠀⠀⠀⠀⠀⠀⠀⠀⣠⣶⣾⣿⣿⣿⣿⣿⣿⣿⣿⣿⣿⣿⣿⣿⣿⣿⣿⣿⣿⣿⣿⣿⣿⣿⣿⣿⣿⣿⣿⣿⣿⣿⡇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⣿⣿⣿⣿⣿⣿⣿⣿⣿⣿⣿⣿⣿⣿⣿⣿⣿⣿⣿⣿⣿⣿⣿⣿⣿⣿⣿⣿⣿⣿⣿⣿⣿⣇⠀⠀⠀⠀⠀⠀⠀⠀⠀⠀⠀⠀⠀⠀⠀⠀⠀⢀⣠⣤⣶⣾⣿⣿⣿⣿⣿⣿⣿⣿⣿⣿⣿⣿⣿⣿⣿⣿⣿⣿⣿⣿⣿⣿⣿⣿⣿⣿⣿⣿⣿⣿⣿⣿⣿⣿⡇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⣿⣿⣿⣿⣿⣿⣿⣿⣿⣿⣿⣿⣿⣿⣿⣿⣿⣿⣿⣿⣿⣿⣿⣿⣿⣿⣿⣿⣿⣿⣿⣿⣿⣿⣷⣶⣦⣤⣦⠀⠀⠀⠀⣀⣀⣀⣤⣶⣶⣾⣿⣿⣿⣿⣿⣿⣿⣿⣿⣿⣿⣿⣿⣿⣿⣿⣿⣿⣿⣿⣿⣿⣿⣿⣿⣿⣿⣿⣿⣿⣿⣿⣿⣿⣿⣿⣿⣿⣿⣿⡇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⣿⣿⣿⣿⣿⣿⣿⣿⣿⣿⣿⣿⣿⣿⣿⣿⣿⣿⣿⣿⣿⣿⣿⣿⣿⣿⣿⣿⣿⣿⣿⣿⣿⣿⣿⣿⣿⣿⡇⠀⠀⠀⠈⠉⠉⠉⠀⠀⠀⠀⠈⠉⠉⠉⠁⠀⠘⠻⠿⠿⣿⣿⣿⣿⣿⣿⣿⣿⣿⣿⣿⣿⣿⣿⣿⣿⣿⣿⣿⣿⣿⣿⣿⣿⣿⣿⣿⣿⣿⣿⡇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⣿⣿⣿⣿⣿⣿⣿⣿⣿⣿⣿⣿⣿⣿⣿⣿⣿⣿⣿⣿⣿⣿⣿⣿⣿⣿⣿⣿⣿⣿⣿⣿⣿⣿⣿⣿⣿⡿⠃⠀⠀⠀⠀⠀⠀⠀⠀⠀⠀⠀⠀⠀⠀⠀⠀⠀⠀⠀⠀⠀⠀⠀⠉⠻⣿⣿⣿⣿⣿⣿⣿⣿⣿⣿⣿⣿⣿⣿⣿⣿⣿⣿⣿⣿⣿⣿⣿⣿⣿⣿⡇</a:t>
            </a:r>
            <a:br/>
            <a:r>
              <a:t>⣿⣿⣿⣿⣿⣿⣿⣿⣿⣿⣿⣿⣿⣿⣿⣿⣿⣿⣿⣿⣿⣿⣿⣿⣿⣿⣿⣿⣿⣿⣿⣿⣿⣿⡿⠛⠁⠀⠀⠀⠀⠀⠀⠀⠀⠀⠀⠀⠀⠀⠀⠀⠀⠀⠀⠀⠀⠀⠀⠀⠀⠀⠀⠀⣽⣿⣿⣿⣿⣿⣿⣿⣿⣿⣿⣿⣿⣿⣿⣿⣿⣿⣿⣿⣿⣿⣿⣿⣿⣿⡇</a:t>
            </a:r>
            <a:br/>
            <a:r>
              <a:t>⣿⣿⣿⣿⣿⣿⣿⣿⣿⣿⣿⣿⣿⣿⣿⣿⣿⣿⣿⣿⣿⣿⣿⣿⣿⣿⣿⣿⣿⣿⣿⣿⣿⣿⠀⠀⠀⠀⠀⢀⣠⣴⣶⣶⣶⣶⣶⣶⣶⣶⣶⣶⣶⣶⣤⣤⣀⣀⣀⣠⣤⣴⣶⣾⣿⣿⣿⣿⣿⣿⣿⣿⣿⣿⣿⣿⣿⣿⣿⣿⣿⣿⣿⣿⣿⣿⣿⣿⣿⣿⡇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⣿⣿⣿⣿⣿⣿⣿⣿⣿⣿⣿⣿⣿⣿⣿⣿⣿⣿⣿⣿⣿⣿⣿⣿⣿⣿⣿⣿⣿⣿⣿⣿⣿⣿⣿⣿⣿⣿⣿⣿⡟⠁⠀⠀⠀⠀⠉⠻⣿⣿⣿⣿⣿⣿⣿⣿⣿⣿⣿⣿⣿⣿⣿⣿⣿⣿⣿⣿⣿⣿⣿⣿⣿⣿⣿⣿⣿⣿⣿⣿⣿⣿⣿⣿⣿⣿⣿⣿⣿⣿⡇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⣿⣿⣿⣿⣿⣿⣿⣿⣿⣿⣿⣿⣿⣿⣿⣿⣿⣿⣿⣿⣿⣿⣿⣿⣿⣿⣿⣿⣿⣿⣿⣿⣿⣿⣿⣿⣿⣿⡿⠋⠀⠀⠀⠀⠀⠀⠀⠀⠉⠻⣿⣿⣿⣿⣿⣿⣿⣿⣿⣿⣿⣿⣿⣿⣿⣿⣿⣿⣿⣿⣿⣿⣿⣿⣿⣿⣿⣿⣿⣿⣿⣿⣿⣿⣿⣿⣿⣿⣿⣿⡇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⣿⣿⣿⣿⣿⣿⣿⣿⣿⣿⣿⣿⣿⣿⣿⣿⣿⣿⣿⣿⣿⣿⣿⣿⣿⣿⣿⣿⣿⣿⣿⣿⣿⣿⣿⣿⣿⣿⣇⠀⠀⠀⠀⠀⠀⠀⠀⠀⠀⠀⠈⢻⣿⣿⣿⣿⣿⣿⣿⣿⣿⣿⣿⣿⣿⣿⣿⣿⣿⣿⣿⣿⣿⣿⣿⣿⣿⣿⣿⣿⣿⣿⣿⣿⣿⣿⣿⣿⣿⣿⡇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⣿⣿⣿⣿⣿⣿⣿⣿⣿⣿⣿⣿⣿⣿⣿⣿⣿⣿⣿⣿⣿⣿⣿⣿⣿⣿⣿⣿⣿⣿⣿⣿⣿⣿⣿⣿⣿⣿⣿⣷⡀⠀⠀⠀⠀⠀⠀⠀⠀⣄⠀⠀⢹⣿⣿⣿⣿⣿⣿⣿⣿⣿⣿⣿⣿⣿⣿⣿⣿⣿⣿⣿⣿⣿⣿⣿⣿⣿⣿⣿⣿⣿⣿⣿⣿⣿⣿⣿⣿⣿⡇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⣿⣿⣿⣿⣿⣿⣿⣿⣿⣿⣿⣿⣿⣿⣿⣿⣿⣿⣿⣿⣿⣿⣿⣿⣿⣿⣿⣿⣿⣿⣿⣿⣿⣿⣿⣿⣿⣿⣿⣿⣵⣀⠀⠀⠀⠀⠀⠀⠀⠈⠛⣶⣾⣿⣿⣿⣿⣿⣿⣿⣿⣿⣿⣿⣿⣿⣿⣿⣿⣿⣿⣿⣿⣿⣿⣿⣿⣿⣿⣿⣿⣿⣿⣿⣿⣿⣿⣿⣿⣿⡇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⣿⣿⣿⣿⣿⣿⣿⣿⣿⣿⣿⣿⣿⣿⣿⣿⣿⣿⣿⣿⣿⣿⣿⣿⣿⣿⣿⣿⣿⣿⣿⣿⣿⣿⣿⣿⣿⣿⣿⣿⠟⠋⠀⠀⠀⠀⠀⠀⠀⠀⠀⠈⠿⣿⣿⣿⣿⣿⣿⣿⣿⣿⣿⣿⣿⣿⣿⣿⣿⣿⣿⣿⣿⣿⣿⣿⣿⣿⣿⣿⣿⣿⣿⣿⣿⣿⣿⣿⣿⣿⡇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⣿⣿⣿⣿⣿⣿⣿⣿⣿⣿⣿⣿⣿⣿⣿⣿⣿⣿⣿⣿⣿⣿⣿⣿⣿⣿⣿⣿⣿⣿⣿⣿⣿⣿⣿⣿⣿⡿⠋⠁⠀⠀⠀⠀⠀⠀⠀⠀⠀⠀⠀⠀⠀⠘⣿⣿⣿⣿⣿⣿⣿⣿⣿⣿⣿⣿⣿⣿⣿⣿⣿⣿⣿⣿⣿⣿⣿⣿⣿⣿⣿⣿⣿⣿⣿⣿⣿⣿⣿⣿⡇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⣿⣿⣿⣿⣿⣿⣿⣿⣿⣿⣿⣿⣿⣿⣿⣿⣿⣿⣿⣿⣿⣿⣿⣿⣿⣿⣿⣿⣿⣿⣿⡿⠛⠛⠻⢿⡟⠀⠀⠀⢠⡀⠀⠀⠀⠀⠀⠀⠀⠀⠀⠀⠀⠀⠀⠘⣿⣿⣿⣿⣿⣿⣿⣿⣿⣿⣿⣿⣿⣿⣿⣿⣿⣿⣿⣿⣿⣿⣿⣿⣿⣿⣿⣿⣿⣿⣿⣿⣿⣿⡇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⣿⣿⣿⣿⣿⣿⣿⣿⣿⣿⣿⣿⣿⣿⣿⣿⣿⣿⣿⣿⣿⣿⣿⣿⣿⣿⣿⣿⣿⣿⡿⠁⠀⠀⠀⠀⠀⠀⠀⣰⣿⣧⠀⠀⠀⠀⠀⠀⠀⠀⠀⠀⠀⠀⠀⠀⢸⣿⣿⣿⣿⣿⣿⣿⣿⣿⣿⣿⣿⣿⣿⣿⣿⣿⣿⣿⣿⣿⣿⣿⣿⣿⣿⣿⣿⣿⣿⣿⣿⣿⡇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⣿⣿⣿⣿⣿⣿⣿⣿⣿⣿⣿⣿⣿⣿⣿⣿⣿⣿⣿⣿⣿⣿⣿⣿⣿⣿⣿⣿⣿⣿⣇⠀⠀⣤⣀⣀⠀⢀⣼⣿⣿⣿⡄⠀⠀⠀⠀⠀⠀⠀⠀⠀⠀⠀⠀⠀⣼⣿⣿⣿⣿⣿⣿⣿⣿⣿⣿⣿⣿⣿⣿⣿⣿⣿⣿⣿⣿⣿⣿⣿⣿⣿⣿⣿⣿⣿⣿⣿⣿⣿⡇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⣿⣿⣿⣿⣿⣿⣿⣿⣿⣿⣿⣿⣿⣿⣿⣿⣿⣿⣿⣿⣿⣿⣿⣿⣿⣿⣿⣿⣿⣿⣿⣿⣿⣿⣿⣿⣿⣿⣿⣿⣿⣿⡆⠀⠀⠀⠀⠀⠀⠀⠀⠀⠀⠀⠀⢾⣿⣿⣿⣿⣿⣿⣿⣿⣿⣿⣿⣿⣿⣿⣿⣿⣿⣿⣿⣿⣿⣿⣿⣿⣿⣿⣿⣿⣿⣿⣿⣿⣿⣿⡇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⣿⣿⣿⣿⣿⣿⣿⣿⣿⣿⣿⣿⣿⣿⣿⣿⣿⣿⣿⣿⣿⣿⣿⣿⣿⣿⣿⣿⣿⣿⣿⣿⣿⣿⣿⣿⣿⣿⣿⣿⣿⡿⠁⠀⠀⠀⠀⠀⠀⠀⠀⠘⠀⠀⠀⢻⣿⣿⣿⣿⣿⣿⣿⣿⣿⣿⣿⣿⣿⣿⣿⣿⣿⣿⣿⣿⣿⣿⣿⣿⣿⣿⣿⣿⣿⣿⣿⣿⣿⣿⡇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⣿⣿⣿⣿⣿⣿⣿⣿⣿⣿⣿⣿⣿⣿⣿⣿⣿⣿⣿⣿⣿⣿⣿⣿⣿⣿⣿⣿⣿⣿⣿⣿⣿⣿⣿⣿⣿⣿⣿⠃⠀⠀⠀⠀⠀⠀⠀⠀⠀⠀⠀⠀⠀⠀⠀⠀⠙⠟⠻⣿⣿⣿⣿⣿⣿⣿⣿⣿⣿⣿⣿⣿⣿⣿⣿⣿⣿⣿⣿⣿⣿⣿⣿⣿⣿⣿⣿⣿⣿⣿⡇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⣿⣿⣿⣿⣿⣿⣿⣿⣿⣿⣿⣿⣿⣿⣿⣿⣿⣿⣿⣿⣿⣿⣿⣿⣿⣿⣿⣿⣿⣿⣿⣿⣿⣿⡏⠀⠀⠀⠀⠀⠀⠀⠀⠀⠀⠀⠀⠀⠀⠀⠀⠀⠀⠀⠀⠀⠀⠀⠀⠀⠀⠀⣹⣿⣿⣿⣿⣿⣿⣿⣿⣿⣿⣿⣿⣿⣿⣿⣿⣿⣿⣿⣿⣿⣿⣿⣿⣿⣿⣿⡇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⣿⣿⣿⣿⣿⣿⣿⣿⣿⣿⣿⣿⣿⣿⣿⣿⣿⣿⣿⣿⣿⣿⣿⣿⣿⣿⣿⣿⣿⣿⣿⣿⣿⣿⡄⠀⠀⠀⠀⠀⠀⠀⠀⠀⠀⠀⠀⠀⠀⠀⠀⠀⠀⠀⠀⠀⠀⠀⠀⣀⣤⣾⣿⣿⣿⣿⣿⣿⣿⣿⣿⣿⣿⣿⣿⣿⣿⣿⣿⣿⣿⣿⣿⣿⣿⣿⣿⣿⣿⣿⡇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⣿⣿⣿⣿⣿⣿⣿⣿⣿⣿⣿⣿⣿⣿⣿⣿⣿⣿⣿⣿⣿⣿⣿⣿⣿⣿⣿⣿⣿⣿⣿⣿⣿⣿⠀⠀⠀⠀⠀⠀⠀⠀⠀⠀⠀⠀⠀⠀⠀⠀⠀⠀⠀⠀⣀⣠⣴⣾⣿⣿⣿⣿⣿⣿⣿⣿⣿⣿⣿⣿⣿⣿⣿⣿⣿⣿⣿⣿⣿⣿⣿⣿⣿⣿⣿⣿⣿⣿⣿⣿⡇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⣿⣿⣿⣿⣿⣿⣿⣿⣿⣿⣿⣿⣿⣿⣿⣿⣿⣿⣿⣿⣿⣿⣿⣿⣿⣿⣿⣿⣿⣿⣿⣿⣿⣿⡀⠀⠀⠀⠀⠀⠀⠀⠀⠀⠀⠀⠀⠀⠀⣠⣤⣴⣶⣿⣿⣿⣿⣿⣿⣿⣿⣿⣿⣿⣿⣿⣿⣿⣿⣿⣿⣿⣿⣿⣿⣿⣿⣿⣿⣿⣿⣿⣿⣿⣿⣿⣿⣿⣿⣿⡇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⣿⣿⣿⣿⣿⣿⣿⣿⣿⣿⣿⣿⣿⣿⣿⣿⣿⣿⣿⣿⣿⣿⣿⣿⣿⣿⣿⣿⣿⣿⣿⣿⣿⣿⣿⣿⣶⣶⣶⡆⠀⠀⠀⣠⣶⣶⣶⣾⣿⣿⣿⣿⣿⣿⣿⣿⣿⣿⣿⣿⣿⣿⣿⣿⣿⣿⣿⣿⣿⣿⣿⣿⣿⣿⣿⣿⣿⣿⣿⣿⣿⣿⣿⣿⣿⣿⣿⣿⣿⣿⡇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⣿⣿⣿⣿⣿⣿⣿⣿⣿⣿⣿⣿⣿⣿⣿⣿⣿⣿⣿⣿⣿⣿⣿⣿⣿⣿⣿⣿⣿⣿⣿⣿⣿⣿⣿⣿⣿⣿⣿⠀⠀⠀⠀⠿⠛⠛⠛⠛⠛⠛⠻⠿⠿⠿⠿⠿⣿⣿⣿⣿⣿⣿⣿⣿⣿⣿⣿⣿⣿⣿⣿⣿⣿⣿⣿⣿⣿⣿⣿⣿⣿⣿⣿⣿⣿⣿⣿⣿⣿⣿⡇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⣿⣿⣿⣿⣿⣿⣿⣿⣿⣿⣿⣿⣿⣿⣿⣿⣿⣿⣿⣿⣿⣿⣿⣿⣿⣿⣿⣿⣿⣿⣿⣿⣿⣿⣿⣿⣿⣿⠟⠀⠀⠀⠀⠀⠀⠀⠀⠀⠀⠀⠀⠀⠀⠀⠀⠀⠀⠈⠉⠉⠛⠻⠿⣿⣿⣿⣿⣿⣿⣿⣿⣿⣿⣿⣿⣿⣿⣿⣿⣿⣿⣿⣿⣿⣿⣿⣿⣿⣿⣿⡇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⣿⣿⣿⣿⣿⣿⣿⣿⣿⣿⣿⣿⣿⣿⣿⣿⣿⣿⣿⣿⣿⣿⣿⣿⣿⣿⣿⣿⣿⣿⣿⣿⣿⣿⣿⣿⠿⠋⠀⠀⠀⠀⠀⠀⠀⠀⠀⠀⠀⠀⠀⠀⠀⠀⠀⠀⠀⠀⠀⠀⠀⠀⠀⠈⠻⣿⣿⣿⣿⣿⣿⣿⣿⣿⣿⣿⣿⣿⣿⣿⣿⣿⣿⣿⣿⣿⣿⣿⣿⣿⡇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⣿⣿⣿⣿⣿⣿⣿⣿⣿⣿⣿⣿⣿⣿⣿⣿⣿⣿⣿⣿⣿⣿⣿⣿⣿⣿⣿⣿⣿⣿⣿⣿⣿⣿⡏⠀⠀⠀⠀⠀⠀⠀⠀⠀⠀⠀⠀⠀⠀⠀⠀⠀⠀⠀⠀⠀⠀⠀⠀⠀⠀⠀⠀⠀⣠⣿⣿⣿⣿⣿⣿⣿⣿⣿⣿⣿⣿⣿⣿⣿⣿⣿⣿⣿⣿⣿⣿⣿⣿⣿⡇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⣿⣿⣿⣿⣿⣿⣿⣿⣿⣿⣿⣿⣿⣿⣿⣿⣿⣿⣿⣿⣿⣿⣿⣿⣿⣿⣿⣿⣿⣿⣿⣿⣿⣿⣿⣿⣿⣿⣿⣿⣿⣿⣿⠿⠿⠿⠿⣿⣿⣿⣿⣿⣿⣿⣿⣿⣿⣿⣿⣿⣿⣿⣿⣿⣿⣿⣿⣿⣿⣿⣿⣿⣿⣿⣿⣿⣿⣿⣿⣿⣿⣿⣿⣿⣿⣿⣿⣿⣿⣿⡇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⣿⣿⣿⣿⣿⣿⣿⣿⣿⣿⣿⣿⣿⣿⣿⣿⣿⣿⣿⣿⣿⣿⣿⣿⣿⣿⣿⣿⣿⣿⣿⣿⣿⣿⣿⣿⣿⣿⣿⣿⣿⠏⠀⠀⠀⠀⠀⠀⠙⢿⣿⣿⣿⣿⣿⣿⣿⣿⣿⣿⣿⣿⣿⣿⣿⣿⣿⣿⣿⣿⣿⣿⣿⣿⣿⣿⣿⣿⣿⣿⣿⣿⣿⣿⣿⣿⣿⣿⣿⣿⡇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⣿⣿⣿⣿⣿⣿⣿⣿⣿⣿⣿⣿⣿⣿⣿⣿⣿⣿⣿⣿⣿⣿⣿⣿⣿⣿⣿⣿⣿⣿⣿⣿⣿⣿⣿⣿⣿⣿⣿⠟⠉⠀⠀⠀⠀⠀⠀⠀⠀⠈⠻⣿⣿⣿⣿⣿⣿⣿⣿⣿⣿⣿⣿⣿⣿⣿⣿⣿⣿⣿⣿⣿⣿⣿⣿⣿⣿⣿⣿⣿⣿⣿⣿⣿⣿⣿⣿⣿⣿⣿⡇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⣿⣿⣿⣿⣿⣿⣿⣿⣿⣿⣿⣿⣿⣿⣿⣿⣿⣿⣿⣿⣿⣿⣿⣿⣿⣿⣿⣿⣿⣿⣿⣿⣿⣿⣿⣿⣿⣿⣿⡄⠀⠀⠀⠀⠀⠀⠀⠀⠀⠀⠀⠙⣿⣿⣿⣿⣿⣿⣿⣿⣿⣿⣿⣿⣿⣿⣿⣿⣿⣿⣿⣿⣿⣿⣿⣿⣿⣿⣿⣿⣿⣿⣿⣿⣿⣿⣿⣿⣿⣿⡇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⣿⣿⣿⣿⣿⣿⣿⣿⣿⣿⣿⣿⣿⣿⣿⣿⣿⣿⣿⣿⣿⣿⣿⣿⣿⣿⣿⣿⣿⣿⣿⣿⣿⣿⣿⣿⣿⣿⣿⣿⣿⣰⡀⠀⠀⠀⠀⠀⠀⠀⠀⠀⠀⢽⣿⣿⣿⣿⣿⣿⣿⣿⣿⣿⣿⣿⣿⣿⣿⣿⣿⣿⣿⣿⣿⣿⣿⣿⣿⣿⣿⣿⣿⣿⣿⣿⣿⣿⣿⣿⡇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⣿⣿⣿⣿⣿⣿⣿⣿⣿⣿⣿⣿⣿⣿⣿⣿⣿⣿⣿⣿⣿⣿⣿⣿⣿⣿⣿⣿⣿⣿⣿⣿⣿⣿⣿⣿⣿⣿⣿⣿⣿⣿⠟⠁⠀⠀⠀⠀⠀⠀⠀⠀⠀⠈⢿⣿⣿⣿⣿⣿⣿⣿⣿⣿⣿⣿⣿⣿⣿⣿⣿⣿⣿⣿⣿⣿⣿⣿⣿⣿⣿⣿⣿⣿⣿⣿⣿⣿⣿⣿⡇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⣿⣿⣿⣿⣿⣿⣿⣿⣿⣿⣿⣿⣿⣿⣿⣿⣿⣿⣿⣿⣿⣿⣿⣿⣿⣿⣿⣿⣿⣿⣿⣿⣿⣿⡿⠋⠉⠉⠉⠀⠀⠀⠀⠀⠀⠀⠀⠀⠀⠀⠀⠀⠀⠀⠀⠀⠀⠀⣿⣿⣿⣿⣿⣿⣿⣿⣿⣿⣿⣿⣿⣿⣿⣿⣿⣿⣿⣿⣿⣿⣿⣿⣿⣿⣿⣿⣿⣿⣿⣿⡇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⣿⣿⣿⣿⣿⣿⣿⣿⣿⣿⣿⣿⣿⣿⣿⣿⣿⣿⣿⣿⣿⣿⣿⣿⣿⣿⣿⣿⣿⣿⣿⣿⣿⡏⠀⠀⠀⠀⢀⢀⣠⣴⡀⠀⠀⠀⠀⠀⠀⠀⠀⠀⠀⠀⠀⠀⠀⣠⣿⣿⣿⣿⣿⣿⣿⣿⣿⣿⣿⣿⣿⣿⣿⣿⣿⣿⣿⣿⣿⣿⣿⣿⣿⣿⣿⣿⣿⣿⣿⣿⡇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⣿⣿⣿⣿⣿⣿⣿⣿⣿⣿⣿⣿⣿⣿⣿⣿⣿⣿⣿⣿⣿⣿⣿⣿⣿⣿⣿⣿⣿⣿⣿⣿⣿⣧⣄⣀⣀⠀⢘⣿⣿⣿⣷⠀⠀⠀⠀⠀⠀⠀⠀⠀⠀⠠⣤⣴⣾⣿⣿⣿⣿⣿⣿⣿⣿⣿⣿⣿⣿⣿⣿⣿⣿⣿⣿⣿⣿⣿⣿⣿⣿⣿⣿⣿⣿⣿⣿⣿⣿⣿⡇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⣿⣿⣿⣿⣿⣿⣿⣿⣿⣿⣿⣿⣿⣿⣿⣿⣿⣿⣿⣿⣿⣿⣿⣿⣿⣿⣿⣿⣿⣿⣿⣿⣿⠿⠛⠟⠁⠀⠀⠀⠀⠀⠀⠀⠀⠀⠀⠀⠀⠀⠀⠀⠀⠀⠀⠀⠀⠀⠈⠛⠿⣿⣿⣿⣿⣿⣿⣿⣿⣿⣿⣿⣿⣿⣿⣿⣿⣿⣿⣿⣿⣿⣿⣿⣿⣿⣿⣿⣿⣿⡇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⣿⣿⣿⣿⣿⣿⣿⣿⣿⣿⣿⣿⣿⣿⣿⣿⣿⣿⣿⣿⣿⣿⣿⣿⣿⣿⣿⣿⣿⣿⣿⡿⠋⠀⠀⠀⠀⠀⠀⠀⠀⠀⠀⠀⠀⠀⠀⠀⠀⠀⠀⠀⠀⠀⠀⠀⠀⠀⠀⠀⠀⠈⢻⣿⣿⣿⣿⣿⣿⣿⣿⣿⣿⣿⣿⣿⣿⣿⣿⣿⣿⣿⣿⣿⣿⣿⣿⣿⣿⣿⡇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⣿⣿⣿⣿⣿⣿⣿⣿⣿⣿⣿⣿⣿⣿⣿⣿⣿⣿⣿⣿⣿⣿⣿⣿⣿⣿⣿⣿⣿⡿⠋⠀⠀⠀⠀⠀⠀⠀⠀⠀⠀⠀⠀⠀⠀⠀⠀⠀⠀⠀⠀⠀⠀⠀⠀⠀⠀⠀⠀⠀⠀⠀⠀⠙⣿⣿⣿⣿⣿⣿⣿⣿⣿⣿⣿⣿⣿⣿⣿⣿⣿⣿⣿⣿⣿⣿⣿⣿⣿⣿⡇</a:t>
            </a:r>
            <a:br/>
            <a:r>
              <a:t>⣿⣿⣿⣿⣿⣿⣿⣿⣿⣿⣿⣿⣿⣿⣿⣿⣿⣿⣿⣿⣿⣿⣿⣿⣿⣿⣿⣿⡋⠀⠀⠀⠀⠀⠀⠀⠀⠀⠀⠀⠀⠀⠀⠀⠀⠀⠀⠀⠀⠀⠀⠀⠀⠀⠀⠀⠀⠀⠀⠀⠀⠀⠀⠀⣸⣿⣿⣿⣿⣿⣿⣿⣿⣿⣿⣿⣿⣿⣿⣿⣿⣿⣿⣿⣿⣿⣿⣿⣿⣿⡇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⣿⣿⣿⣿⣿⣿⣿⣿⣿⣿⣿⣿⣿⣿⣿⣿⣿⣿⣿⣿⣿⣿⣿⣿⣿⣿⣿⣿⣷⣄⠀⠀⠀⠀⠀⠀⠀⠀⠀⠀⠀⠀⠀⠀⠀⠀⠀⠀⠀⠀⠀⠀⠀⠀⠀⠀⠀⠀⠀⠀⠀⢀⣴⣾⣿⣿⣿⣿⣿⣿⣿⣿⣿⣿⣿⣿⣿⣿⣿⣿⣿⣿⣿⣿⣿⣿⣿⣿⣿⣿⡇</a:t>
            </a:r>
            <a:br/>
            <a:r>
              <a:t>⣿⣿⣿⣿⣿⣿⣿⣿⣿⣿⣿⣿⣿⣿⣿⣿⣿⣿⣿⣿⣿⣿⣿⣿⣿⣿⣿⣿⣿⣿⣧⣄⣀⣀⣀⣀⡀⠀⠀⠀⠀⠀⠀⠀⠀⠀⠀⠀⠀⠀⠀⠀⠀⠀⠀⠀⠀⠀⠀⢀⣾⣿⣿⣿⣿⣿⣿⣿⣿⣿⣿⣿⣿⣿⣿⣿⣿⣿⣿⣿⣿⣿⣿⣿⣿⣿⣿⣿⣿⣿⡇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⣿⣿⣿⣿⣿⣿⣿⣿⣿⣿⣿⣿⣿⣿⣿⣿⣿⣿⣿⣿⣿⣿⣿⣿⣿⣿⣿⣿⣿⣿⣿⣿⣿⣿⣿⣿⣿⣷⣦⣤⣤⣦⣤⣤⣄⡀⠀⠀⠀⠀⠀⠀⠀⣀⣀⣀⣤⣶⣾⣿⣿⣿⣿⣿⣿⣿⣿⣿⣿⣿⣿⣿⣿⣿⣿⣿⣿⣿⣿⣿⣿⣿⣿⣿⣿⣿⣿⣿⣿⣿⡇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⣿⣿⣿⣿⣿⣿⣿⣿⣿⣿⣿⣿⣿⣿⣿⣿⣿⣿⣿⣿⣿⣿⣿⣿⣿⣿⣿⣿⣿⣿⣿⣿⣿⣿⣿⣿⣿⣿⡿⠟⠛⠋⠉⠉⠉⠁⠀⠀⠀⠀⠀⠀⠀⠛⠛⠛⠻⠿⠿⢿⣿⣿⣿⣿⣿⣿⣿⣿⣿⣿⣿⣿⣿⣿⣿⣿⣿⣿⣿⣿⣿⣿⣿⣿⣿⣿⣿⣿⣿⣿⡇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⣿⣿⣿⣿⣿⣿⣿⣿⣿⣿⣿⣿⣿⣿⣿⣿⣿⣿⣿⣿⣿⣿⣿⣿⣿⣿⣿⣿⣿⣿⣿⣿⣿⣿⡿⠛⠉⠀⠀⠀⠀⠀⠀⠀⠀⠀⠀⠀⠀⠀⠀⠀⠀⠀⠀⠀⠀⠀⠀⠀⠀⠉⠛⠻⣿⣿⣿⣿⣿⣿⣿⣿⣿⣿⣿⣿⣿⣿⣿⣿⣿⣿⣿⣿⣿⣿⣿⣿⣿⣿⡇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⣿⣿⣿⣿⣿⣿⣿⣿⣿⣿⣿⣿⣿⣿⣿⣿⣿⣿⣿⣿⣿⣿⣿⣿⣿⣿⣿⣿⣿⣿⣿⣿⣿⣿⣿⣿⣿⣿⣿⣿⣿⣿⣿⠟⠛⠛⠛⠛⠿⣿⣿⣿⣿⣿⣿⣿⣿⣿⣿⣿⣿⣿⣿⣿⣿⣿⣿⣿⣿⣿⣿⣿⣿⣿⣿⣿⣿⣿⣿⣿⣿⣿⣿⣿⣿⣿⣿⣿⣿⣿⡇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⣿⣿⣿⣿⣿⣿⣿⣿⣿⣿⣿⣿⣿⣿⣿⣿⣿⣿⣿⣿⣿⣿⣿⣿⣿⣿⣿⣿⣿⣿⣿⣿⣿⣿⣿⣿⣿⣿⣿⣿⣿⡿⠁⠀⠀⠀⠀⠀⠀⠈⢻⣿⣿⣿⣿⣿⣿⣿⣿⣿⣿⣿⣿⣿⣿⣿⣿⣿⣿⣿⣿⣿⣿⣿⣿⣿⣿⣿⣿⣿⣿⣿⣿⣿⣿⣿⣿⣿⣿⣿⡇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⣿⣿⣿⣿⣿⣿⣿⣿⣿⣿⣿⣿⣿⣿⣿⣿⣿⣿⣿⣿⣿⣿⣿⣿⣿⣿⣿⣿⣿⣿⣿⣿⣿⣿⣿⣿⣿⣿⣿⣿⠁⠀⠀⠀⠀⠀⠀⠀⠀⠀⠈⢻⣿⣿⣿⣿⣿⣿⣿⣿⣿⣿⣿⣿⣿⣿⣿⣿⣿⣿⣿⣿⣿⣿⣿⣿⣿⣿⣿⣿⣿⣿⣿⣿⣿⣿⣿⣿⣿⣿⡇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⣿⣿⣿⣿⣿⣿⣿⣿⣿⣿⣿⣿⣿⣿⣿⣿⣿⣿⣿⣿⣿⣿⣿⣿⣿⣿⣿⣿⣿⣿⣿⣿⣿⣿⣿⣿⣿⣿⣿⣿⠂⠀⠀⠀⠀⠀⠀⠀⠀⠀⠀⠀⢹⣿⣿⣿⣿⣿⣿⣿⣿⣿⣿⣿⣿⣿⣿⣿⣿⣿⣿⣿⣿⣿⣿⣿⣿⣿⣿⣿⣿⣿⣿⣿⣿⣿⣿⣿⣿⣿⡇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⣿⣿⣿⣿⣿⣿⣿⣿⣿⣿⣿⣿⣿⣿⣿⣿⣿⣿⣿⣿⣿⣿⣿⣿⣿⣿⣿⣿⣿⣿⣿⣿⣿⣿⣿⣿⣿⣿⣿⣿⣿⣿⣦⣀⠀⠀⠀⠀⠀⠀⠀⠀⠀⠙⢿⣿⣿⣿⣿⣿⣿⣿⣿⣿⣿⣿⣿⣿⣿⣿⣿⣿⣿⣿⣿⣿⣿⣿⣿⣿⣿⣿⣿⣿⣿⣿⣿⣿⣿⣿⡇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⣿⣿⣿⣿⣿⣿⣿⣿⣿⣿⣿⣿⣿⣿⣿⣿⣿⣿⣿⣿⣿⣿⣿⣿⣿⣿⣿⣿⣿⣿⣿⣿⣿⣿⣿⣿⣿⣿⣿⠟⠛⠛⠿⠋⠀⠀⠀⠀⠀⠀⠀⠀⠀⠀⠀⢻⣿⣿⣿⣿⣿⣿⣿⣿⣿⣿⣿⣿⣿⣿⣿⣿⣿⣿⣿⣿⣿⣿⣿⣿⣿⣿⣿⣿⣿⣿⣿⣿⣿⣿⡇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⣿⣿⣿⣿⣿⣿⣿⣿⣿⣿⣿⣿⣿⣿⣿⣿⣿⣿⣿⣿⣿⣿⣿⣿⣿⣿⣿⣿⣿⣿⣿⣿⣿⣿⣿⣿⣿⣿⣿⣿⣤⣄⡀⠀⠀⠀⠀⠀⠀⠀⠀⠀⠀⠀⠀⠀⠀⠀⠹⣿⣿⣿⣿⣿⣿⣿⣿⣿⣿⣿⣿⣿⣿⣿⣿⣿⣿⣿⣿⣿⣿⣿⣿⣿⣿⣿⣿⣿⣿⣿⡇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⣿⣿⣿⣿⣿⣿⣿⣿⣿⣿⣿⣿⣿⣿⣿⣿⣿⣿⣿⣿⣿⣿⣿⣿⣿⣿⣿⣿⣿⣿⣿⣿⣿⣿⣿⣿⣿⣿⣿⣿⣿⣿⠟⠁⠀⠀⠀⠀⠀⠀⠀⠀⠀⠀⠀⠀⠀⠀⠀⣸⣿⣿⣿⣿⣿⣿⣿⣿⣿⣿⣿⣿⣿⣿⣿⣿⣿⣿⣿⣿⣿⣿⣿⣿⣿⣿⣿⣿⣿⣿⡇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⣿⣿⣿⣿⣿⣿⣿⣿⣿⣿⣿⣿⣿⣿⣿⣿⣿⣿⣿⣿⣿⣿⣿⣿⣿⣿⣿⣿⣿⣿⣿⣿⣿⣿⣿⣿⣿⣿⣿⣿⡿⠃⠀⠀⠀⠀⠀⠀⠀⠀⠀⠀⠀⠀⠀⠀⠀⢀⣴⣿⣿⣿⣿⣿⣿⣿⣿⣿⣿⣿⣿⣿⣿⣿⣿⣿⣿⣿⣿⣿⣿⣿⣿⣿⣿⣿⣿⣿⣿⣿⡇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⣿⣿⣿⣿⣿⣿⣿⣿⣿⣿⣿⣿⣿⣿⣿⣿⣿⣿⣿⣿⣿⣿⣿⣿⣿⣿⣿⣿⣿⣿⣿⣿⣿⣿⣿⣿⣿⣿⣿⣿⣇⠀⠀⠀⠀⠀⠀⠀⠀⠀⠀⠀⠀⠀⠰⣶⣾⣿⣿⣿⣿⣿⣿⣿⣿⣿⣿⣿⣿⣿⣿⣿⣿⣿⣿⣿⣿⣿⣿⣿⣿⣿⣿⣿⣿⣿⣿⣿⣿⣿⡇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⣿⣿⣿⣿⣿⣿⣿⣿⣿⣿⣿⣿⣿⣿⣿⣿⣿⣿⣿⣿⣿⣿⣿⣿⣿⣿⣿⣿⣿⣿⣿⣿⣿⣿⣿⣿⣿⣿⣿⣿⣿⣷⡶⠀⠀⠀⠀⠀⠀⠀⠀⠀⠀⠀⠀⢹⣿⣿⣿⣿⣿⣿⣿⣿⣿⣿⣿⣿⣿⣿⣿⣿⣿⣿⣿⣿⣿⣿⣿⣿⣿⣿⣿⣿⣿⣿⣿⣿⣿⣿⡇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⣿⣿⣿⣿⣿⣿⣿⣿⣿⣿⣿⣿⣿⣿⣿⣿⣿⣿⣿⣿⣿⣿⣿⣿⣿⣿⣿⣿⣿⣿⣿⣿⣿⣿⣿⣿⣿⣿⣿⣿⣿⠏⠀⠀⠀⠀⠀⠀⠀⠀⠀⠀⠀⠀⠀⠀⠈⣿⣿⣿⣿⣿⣿⣿⣿⣿⣿⣿⣿⣿⣿⣿⣿⣿⣿⣿⣿⣿⣿⣿⣿⣿⣿⣿⣿⣿⣿⣿⣿⣿⡇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⣿⣿⣿⣿⣿⣿⣿⣿⣿⣿⣿⣿⣿⣿⣿⣿⣿⣿⣿⣿⣿⣿⣿⣿⣿⣿⣿⣿⣿⣿⣿⣿⣿⣿⣿⣿⣿⣿⣿⠟⠁⠀⠀⠀⠀⠀⠀⠀⠀⠀⠀⠀⠀⠀⠀⠀⠀⠘⣿⣿⣿⣿⣿⣿⣿⣿⣿⣿⣿⣿⣿⣿⣿⣿⣿⣿⣿⣿⣿⣿⣿⣿⣿⣿⣿⣿⣿⣿⣿⣿⡇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⣿⣿⣿⣿⣿⣿⣿⣿⣿⣿⣿⣿⣿⣿⣿⣿⣿⣿⣿⣿⣿⣿⣿⣿⣿⣿⣿⣿⣿⣿⣿⣿⣿⣿⣿⣿⠿⠋⠁⠀⠀⠀⠀⠀⠀⠀⠀⠀⠀⠀⠀⠀⠀⠀⠀⠀⠀⠀⠘⣿⣿⣿⣿⣿⣿⣿⣿⣿⣿⣿⣿⣿⣿⣿⣿⣿⣿⣿⣿⣿⣿⣿⣿⣿⣿⣿⣿⣿⣿⣿⡇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⣿⣿⣿⣿⣿⣿⣿⣿⣿⣿⣿⣿⣿⣿⣿⣿⣿⣿⣿⣿⣿⣿⣿⣿⣿⣿⣿⣿⣿⣿⣿⣿⡿⠋⠈⠀⠀⠀⠀⠀⠀⠀⠀⠀⠀⠀⠀⠀⠀⠀⠀⠀⠀⠀⠀⠀⠀⠀⠀⠈⠛⢿⣿⣿⣿⣿⣿⣿⣿⣿⣿⣿⣿⣿⣿⣿⣿⣿⣿⣿⣿⣿⣿⣿⣿⣿⣿⣿⣿⣿⡇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⣿⣿⣿⣿⣿⣿⣿⣿⣿⣿⣿⣿⣿⣿⣿⣿⣿⣿⣿⣿⣿⣿⣿⣿⣿⣿⣿⣿⣿⠟⠁⠀⠀⠀⠀⠀⠀⠀⠀⠀⠀⠀⠀⠀⠀⠀⠀⠀⠀⠀⠀⠀⠀⠀⠀⠀⠀⠀⠀⠀⠀⠀⠀⠀⣿⣿⣿⣿⣿⣿⣿⣿⣿⣿⣿⣿⣿⣿⣿⣿⣿⣿⣿⣿⣿⣿⣿⣿⣿⣿⡇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⣿⣿⣿⣿⣿⣿⣿⣿⣿⣿⣿⣿⣿⣿⣿⣿⣿⣿⣿⣿⣿⣿⣿⣿⣿⣿⣿⠟⠁⠀⠀⠀⠀⠀⠀⠀⠀⠀⠀⠀⠀⠀⠀⠀⠀⠀⠀⠀⠀⠀⠀⠀⠀⠀⠀⠀⠀⠀⠀⠀⠀⠀⠀⠈⢿⣿⣿⣿⣿⣿⣿⣿⣿⣿⣿⣿⣿⣿⣿⣿⣿⣿⣿⣿⣿⣿⣿⣿⣿⣿⡇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⣿⣿⣿⣿⣿⣿⣿⣿⣿⣿⣿⣿⣿⣿⣿⣿⣿⣿⣿⣿⣿⣿⣿⣿⣿⣿⣿⣷⡀⠀⠀⠀⠀⠀⠀⠀⠀⠀⠀⠀⠀⠀⠀⠀⠀⠀⠀⠀⠀⠀⠀⠀⠀⠀⠀⠀⠀⠀⠀⠀⠀⠀⠀⠀⢸⣿⣿⣿⣿⣿⣿⣿⣿⣿⣿⣿⣿⣿⣿⣿⣿⣿⣿⣿⣿⣿⣿⣿⣿⣿⡇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⣿⣿⣿⣿⣿⣿⣿⣿⣿⣿⣿⣿⣿⣿⣿⣿⣿⣿⣿⣿⣿⣿⣿⣿⣿⣿⣿⣿⣿⣧⡀⠀⠀⠀⠀⠀⠀⠀⠀⠀⠀⠀⠀⠀⠀⠀⠀⠀⠀⠀⠀⠀⠀⠀⠀⠀⠀⠀⠀⠀⠀⠀⠀⣤⣿⣿⣿⣿⣿⣿⣿⣿⣿⣿⣿⣿⣿⣿⣿⣿⣿⣿⣿⣿⣿⣿⣿⣿⣿⣿⡇</a:t>
            </a:r>
            <a:br/>
            <a:r>
              <a:t>⣿⣿⣿⣿⣿⣿⣿⣿⣿⣿⣿⣿⣿⣿⣿⣿⣿⣿⣿⣿⣿⣿⣿⣿⣿⣿⣿⣿⣿⣿⣿⣿⣦⣤⣤⣤⣤⣀⣀⠀⠀⠀⠀⠀⠀⠀⠀⠀⠀⠀⠀⠀⠀⠀⠀⠀⠀⠀⠀⠀⠀⣰⣾⣿⣿⣿⣿⣿⣿⣿⣿⣿⣿⣿⣿⣿⣿⣿⣿⣿⣿⣿⣿⣿⣿⣿⣿⣿⣿⣿⡇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⣿⣿⣿⣿⣿⣿⣿⣿⣿⣿⣿⣿⣿⣿⣿⣿⣿⣿⣿⣿⣿⣿⣿⣿⣿⣿⣿⣿⣿⣿⣿⣿⣿⣿⣿⣿⣿⣿⣿⣿⣶⣦⣶⣆⠀⠀⠀⣀⣀⠀⠀⠀⠀⠀⠀⠀⠀⠀⠀⠀⠀⣿⣿⣿⣿⣿⣿⣿⣿⣿⣿⣿⣿⣿⣿⣿⣿⣿⣿⣿⣿⣿⣿⣿⣿⣿⣿⣿⣿⣿⡇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⣿⣿⣿⣿⣿⣿⣿⣿⣿⣿⣿⣿⣿⣿⣿⣿⣿⣿⣿⣿⣿⣿⣿⣿⣿⣿⣿⣿⣿⣿⣿⣿⣿⣿⣿⣿⣿⣿⣿⣿⣿⣿⣿⣿⣦⣤⣾⣿⣿⣿⣷⣶⣶⣾⣧⠀⠀⠀⠀⠀⠀⢸⣿⣿⣿⣿⣿⣿⣿⣿⣿⣿⣿⣿⣿⣿⣿⣿⣿⣿⣿⣿⣿⣿⣿⣿⣿⣿⣿⣿⡇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⣿⣿⣿⣿⣿⣿⣿⣿⣿⣿⣿⣿⣿⣿⣿⣿⣿⣿⣿⣿⣿⣿⣿⣿⣿⣿⣿⣿⣿⣿⣿⣿⣿⣿⣿⣿⣿⣿⣿⣿⣿⣿⣿⠿⠿⠿⠿⠿⠿⠿⠿⠿⠿⠛⠉⠀⠀⠀⠀⠀⠀⢸⣿⣿⣿⣿⣿⣿⣿⣿⣿⣿⣿⣿⣿⣿⣿⣿⣿⣿⣿⣿⣿⣿⣿⣿⣿⣿⣿⣿⡇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⣿⣿⣿⣿⣿⣿⣿⣿⣿⣿⣿⣿⣿⣿⣿⣿⣿⣿⣿⣿⣿⣿⣿⣿⣿⣿⣿⣿⣿⣿⣿⣿⣿⣿⣿⣿⣿⣿⠟⠋⠉⠀⠀⠀⠀⠀⠀⠀⠀⠀⠀⠀⠀⠀⠀⠀⠀⠀⠀⠀⠀⠉⣿⣿⣿⣿⣿⣿⣿⣿⣿⣿⣿⣿⣿⣿⣿⣿⣿⣿⣿⣿⣿⣿⣿⣿⣿⣿⣿⣿⡇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⣿⣿⣿⣿⣿⣿⣿⣿⣿⣿⣿⣿⣿⣿⣿⣿⣿⣿⣿⣿⣿⣿⣿⣿⣿⣿⣿⣿⣿⣿⣿⣿⣿⣿⣿⣿⣿⣿⣿⣿⣿⡿⠋⠁⠀⠀⠀⠉⠛⢿⣿⣿⣿⣿⣿⣿⣿⣿⣿⣿⣿⣿⣿⣿⣿⣿⣿⣿⣿⣿⣿⣿⣿⣿⣿⣿⣿⣿⣿⣿⣿⣿⣿⣿⣿⣿⣿⣿⣿⣿⡇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⣿⣿⣿⣿⣿⣿⣿⣿⣿⣿⣿⣿⣿⣿⣿⣿⣿⣿⣿⣿⣿⣿⣿⣿⣿⣿⣿⣿⣿⣿⣿⣿⣿⣿⣿⣿⣿⣿⣿⡿⠛⠃⠀⠀⠀⠀⠀⠀⠀⠀⠹⢿⣿⣿⣿⣿⣿⣿⣿⣿⣿⣿⣿⣿⣿⣿⣿⣿⣿⣿⣿⣿⣿⣿⣿⣿⣿⣿⣿⣿⣿⣿⣿⣿⣿⣿⣿⣿⣿⣿⡇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⣿⣿⣿⣿⣿⣿⣿⣿⣿⣿⣿⣿⣿⣿⣿⣿⣿⣿⣿⣿⣿⣿⣿⣿⣿⣿⣿⣿⣿⣿⣿⣿⣿⣿⣿⣿⣿⣿⣿⣷⡄⠀⠀⠀⠀⠀⠀⠀⠀⠀⠀⠀⠀⢸⣿⣿⣿⣿⣿⣿⣿⣿⣿⣿⣿⣿⣿⣿⣿⣿⣿⣿⣿⣿⣿⣿⣿⣿⣿⣿⣿⣿⣿⣿⣿⣿⣿⣿⣿⣿⡇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⣿⣿⣿⣿⣿⣿⣿⣿⣿⣿⣿⣿⣿⣿⣿⣿⣿⣿⣿⣿⣿⣿⣿⣿⣿⣿⣿⣿⣿⣿⣿⣿⣿⣿⣿⣿⣿⣿⣿⣿⣿⠂⠀⠀⠀⠀⠀⠀⠀⠀⠀⠀⠀⢸⣿⣿⣿⣿⣿⣿⣿⣿⣿⣿⣿⣿⣿⣿⣿⣿⣿⣿⣿⣿⣿⣿⣿⣿⣿⣿⣿⣿⣿⣿⣿⣿⣿⣿⣿⣿⡇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⣿⣿⣿⣿⣿⣿⣿⣿⣿⣿⣿⣿⣿⣿⣿⣿⣿⣿⣿⣿⣿⣿⣿⣿⣿⣿⣿⣿⣿⣿⣿⣿⣿⣿⣿⣿⣿⣿⣿⣿⣿⣴⣄⡀⠀⠀⠀⠀⠀⠀⠀⠀⠀⠈⠻⣿⣿⣿⣿⣿⣿⣿⣿⣿⣿⣿⣿⣿⣿⣿⣿⣿⣿⣿⣿⣿⣿⣿⣿⣿⣿⣿⣿⣿⣿⣿⣿⣿⣿⣿⡇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⣿⣿⣿⣿⣿⣿⣿⣿⣿⣿⣿⣿⣿⣿⣿⣿⣿⣿⣿⣿⣿⣿⣿⣿⣿⣿⣿⣿⣿⣿⣿⣿⣿⣿⣿⣿⣿⣿⠿⢿⣿⣿⡟⠁⠀⠀⠀⠀⠀⠀⠀⠀⠀⠀⠀⠘⢿⣿⣿⣿⣿⣿⣿⣿⣿⣿⣿⣿⣿⣿⣿⣿⣿⣿⣿⣿⣿⣿⣿⣿⣿⣿⣿⣿⣿⣿⣿⣿⣿⣿⡇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⣿⣿⣿⣿⣿⣿⣿⣿⣿⣿⣿⣿⣿⣿⣿⣿⣿⣿⣿⣿⣿⣿⣿⣿⣿⣿⣿⣿⣿⣿⣿⣿⣿⣿⣿⣿⣿⠁⠀⠀⠈⠙⠀⠀⠀⠀⠀⠀⠀⠀⠀⠀⠀⠀⠀⠀⠈⢿⣿⣿⣿⣿⣿⣿⣿⣿⣿⣿⣿⣿⣿⣿⣿⣿⣿⣿⣿⣿⣿⣿⣿⣿⣿⣿⣿⣿⣿⣿⣿⣿⡇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⣿⣿⣿⣿⣿⣿⣿⣿⣿⣿⣿⣿⣿⣿⣿⣿⣿⣿⣿⣿⣿⣿⣿⣿⣿⣿⣿⣿⣿⣿⣿⣿⣿⣿⣿⣿⣧⡀⠀⠀⠀⠀⠀⠀⠀⠀⠀⠀⠀⠀⠀⠀⠀⠀⠀⠀⠀⠀⠻⣿⣿⣿⣿⣿⣿⣿⣿⣿⣿⣿⣿⣿⣿⣿⣿⣿⣿⣿⣿⣿⣿⣿⣿⣿⣿⣿⣿⣿⣿⣿⡇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⣿⣿⣿⣿⣿⣿⣿⣿⣿⣿⣿⣿⣿⣿⣿⣿⣿⣿⣿⣿⣿⣿⣿⣿⣿⣿⣿⣿⣿⣿⣿⣿⣿⣿⣿⣿⣿⣿⣿⣿⣿⣤⠀⠀⠀⠀⠀⠀⠀⠀⠀⠀⠀⠀⠀⠀⠀⠀⠀⠘⢿⣿⣿⣿⣿⣿⣿⣿⣿⣿⣿⣿⣿⣿⣿⣿⣿⣿⣿⣿⣿⣿⣿⣿⣿⣿⣿⣿⣿⣿⡇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⣿⣿⣿⣿⣿⣿⣿⣿⣿⣿⣿⣿⣿⣿⣿⣿⣿⣿⣿⣿⣿⣿⣿⣿⣿⣿⣿⣿⣿⣿⣿⣿⣿⣿⣿⣿⣿⣿⣿⣿⣿⣿⡿⠀⠀⠀⠀⠀⠀⠀⠀⠀⠀⠀⣀⣀⣤⣤⣶⣿⣿⣿⣿⣿⣿⣿⣿⣿⣿⣿⣿⣿⣿⣿⣿⣿⣿⣿⣿⣿⣿⣿⣿⣿⣿⣿⣿⣿⣿⣿⡇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⣿⣿⣿⣿⣿⣿⣿⣿⣿⣿⣿⣿⣿⣿⣿⣿⣿⣿⣿⣿⣿⣿⣿⣿⣿⣿⣿⣿⣿⣿⣿⣿⣿⣿⣿⣿⣿⣿⣿⣿⠟⠀⠀⠀⠀⠀⠀⠀⠀⠀⠀⠀⠀⠀⠀⠀⠀⠈⢻⣿⣿⣿⣿⣿⣿⣿⣿⣿⣿⣿⣿⣿⣿⣿⣿⣿⣿⣿⣿⣿⣿⣿⣿⣿⣿⣿⣿⣿⣿⣿⡇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⣿⣿⣿⣿⣿⣿⣿⣿⣿⣿⣿⣿⣿⣿⣿⣿⣿⣿⣿⣿⣿⣿⣿⣿⣿⣿⣿⣿⣿⣿⣿⣿⣿⣿⣿⣿⣿⣿⠟⠉⠀⠀⠀⠀⠀⠀⠀⠀⠀⠀⠀⠀⠀⠀⠀⠀⠀⠀⠀⠙⢿⣿⣿⣿⣿⣿⣿⣿⣿⣿⣿⣿⣿⣿⣿⣿⣿⣿⣿⣿⣿⣿⣿⣿⣿⣿⣿⣿⣿⣿⡇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⣿⣿⣿⣿⣿⣿⣿⣿⣿⣿⣿⣿⣿⣿⣿⣿⣿⣿⣿⣿⣿⣿⣿⣿⣿⣿⣿⣿⣿⣿⣿⣿⣿⣿⡿⠟⠋⠀⠀⠀⠀⠀⠀⠀⠀⠀⠀⠀⠀⠀⠀⠀⠀⠀⠀⠀⠀⠀⠀⠀⠀⠉⠙⠿⣿⣿⣿⣿⣿⣿⣿⣿⣿⣿⣿⣿⣿⣿⣿⣿⣿⣿⣿⣿⣿⣿⣿⣿⣿⣿⡇</a:t>
            </a:r>
            <a:br/>
            <a:r>
              <a:t>⣿⣿⣿⣿⣿⣿⣿⣿⣿⣿⣿⣿⣿⣿⣿⣿⣿⣿⣿⣿⣿⣿⣿⣿⣿⣿⣿⣿⣿⣿⣿⣿⠟⠁⠀⠀⠀⠀⠀⠀⠀⠀⠀⠀⠀⠀⠀⠀⠀⠀⠀⠀⠀⠀⠀⠀⠀⠀⠀⠀⠀⠀⠀⠀⠈⠻⣿⣿⣿⣿⣿⣿⣿⣿⣿⣿⣿⣿⣿⣿⣿⣿⣿⣿⣿⣿⣿⣿⣿⣿⡇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⣿⣿⣿⣿⣿⣿⣿⣿⣿⣿⣿⣿⣿⣿⣿⣿⣿⣿⣿⣿⣿⣿⣿⣿⣿⣿⣿⣿⣿⣿⠟⠁⠀⠀⠀⠀⠀⠀⠀⠀⠀⠀⠀⠀⠀⠀⠀⠀⠀⠀⠀⠀⠀⠀⠀⠀⠀⠀⠀⠀⠀⠀⠀⠀⠀⠰⣿⣿⣿⣿⣿⣿⣿⣿⣿⣿⣿⣿⣿⣿⣿⣿⣿⣿⣿⣿⣿⣿⣿⣿⡇</a:t>
            </a:r>
            <a:br/>
            <a:r>
              <a:t>⣿⣿⣿⣿⣿⣿⣿⣿⣿⣿⣿⣿⣿⣿⣿⣿⣿⣿⣿⣿⣿⣿⣿⣿⣿⣿⣿⡿⠋⠀⠀⠀⠀⠀⠀⠀⠀⠀⠀⠀⠀⠀⠀⠀⠀⠀⠀⠀⠀⠀⠀⠀⠀⠀⠀⠀⠀⠀⠀⠀⠀⠀⠀⠀⠀⠀⢹⣿⣿⣿⣿⣿⣿⣿⣿⣿⣿⣿⣿⣿⣿⣿⣿⣿⣿⣿⣿⣿⣿⣿⡇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⣿⣿⣿⣿⣿⣿⣿⣿⣿⣿⣿⣿⣿⣿⣿⣿⣿⣿⣿⣿⣿⣿⣿⣿⣿⣟⠉⠀⠀⠀⠀⠀⠀⠀⠀⠀⠀⠀⠀⠀⠀⠀⠀⠀⠀⠀⠀⠀⠀⠀⠀⠀⠀⠀⠀⠀⠀⠀⠀⠀⠀⠀⠀⠀⠀⠀⠀⣿⣿⣿⣿⣿⣿⣿⣿⣿⣿⣿⣿⣿⣿⣿⣿⣿⣿⣿⣿⣿⣿⣿⡇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⣿⣿⣿⣿⣿⣿⣿⣿⣿⣿⣿⣿⣿⣿⣿⣿⣿⣿⣿⣿⣿⣿⣿⣿⣿⣿⣦⣀⠀⠀⠀⠀⠀⠀⠀⠀⠀⠀⠀⠀⠀⠀⠀⠀⠀⠀⠀⠀⠀⠀⠀⠀⠀⠀⠀⠀⠀⠀⠀⠀⠀⠀⠀⠀⠀⠀⢠⣿⣿⣿⣿⣿⣿⣿⣿⣿⣿⣿⣿⣿⣿⣿⣿⣿⣿⣿⣿⣿⣿⣿⡇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⣿⣿⣿⣿⣿⣿⣿⣿⣿⣿⣿⣿⣿⣿⣿⣿⣿⣿⣿⣿⣿⣿⣿⣿⣿⣿⣿⣿⣄⠀⠀⠀⠀⠀⠀⠀⠀⠀⠀⠀⠀⠀⠀⠀⠀⠀⠀⠀⠀⠀⠀⠀⠀⠀⠀⠀⠀⠀⠀⠀⠀⠀⠀⠀⣀⣴⣿⣿⣿⣿⣿⣿⣿⣿⣿⣿⣿⣿⣿⣿⣿⣿⣿⣿⣿⣿⣿⣿⣿⣿⡇</a:t>
            </a:r>
            <a:br/>
            <a:r>
              <a:t>⣿⣿⣿⣿⣿⣿⣿⣿⣿⣿⣿⣿⣿⣿⣿⣿⣿⣿⣿⣿⣿⣿⣿⣿⣿⣿⣿⣿⣿⣿⣦⣄⣄⡀⠀⠀⠀⠀⠀⠀⠀⠀⠀⠀⠀⠀⠀⠀⠀⠀⠀⠀⠀⠀⠀⠀⠀⠀⠀⠀⠀⠀⠀⣾⣿⣿⣿⣿⣿⣿⣿⣿⣿⣿⣿⣿⣿⣿⣿⣿⣿⣿⣿⣿⣿⣿⣿⣿⣿⣿⡇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⣿⣿⣿⣿⣿⣿⣿⣿⣿⣿⣿⣿⣿⣿⣿⣿⣿⣿⣿⣿⣿⣿⣿⣿⣿⣿⣿⣿⣿⣿⣿⣿⣿⣿⣦⣤⣄⡀⠀⠀⠀⠀⠀⠀⠀⠀⠀⠀⠀⠀⠀⠀⠀⠀⠀⠀⠀⠀⢀⣄⠀⠀⠀⠘⣿⣿⣿⣿⣿⣿⣿⣿⣿⣿⣿⣿⣿⣿⣿⣿⣿⣿⣿⣿⣿⣿⣿⣿⣿⣿⡇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⣿⣿⣿⣿⣿⣿⣿⣿⣿⣿⣿⣿⣿⣿⣿⣿⣿⣿⣿⣿⣿⣿⣿⣿⣿⣿⣿⣿⣿⣿⣿⣿⣿⣿⣿⣿⣿⣿⠀⠀⠀⠀⠀⢀⣴⣦⣤⣀⣀⣠⣴⣶⣶⣶⣶⣶⣶⣿⣿⣿⡆⠀⠀⠀⣸⣿⣿⣿⣿⣿⣿⣿⣿⣿⣿⣿⣿⣿⣿⣿⣿⣿⣿⣿⣿⣿⣿⣿⣿⣿⡇</a:t>
            </a:r>
            <a:br/>
            <a:r>
              <a:t>⣿⣿⣿⣿⣿⣿⣿⣿⣿⣿⣿⣿⣿⣿⣿⣿⣿⣿⣿⣿⣿⣿⣿⣿⣿⣿⣿⣿⣿⣿⣿⣿⣿⣿⣿⣿⠋⠁⠀⠀⠀⠀⢀⣾⣿⣿⣿⣿⣿⣿⣿⣿⣿⣿⣿⣿⣿⣿⣿⣿⠃⠀⠀⠀⣿⣿⣿⣿⣿⣿⣿⣿⣿⣿⣿⣿⣿⣿⣿⣿⣿⣿⣿⣿⣿⣿⣿⣿⣿⣿⡇</a:t>
            </a:r>
            <a:br/>
            <a:r>
              <a:t>⣿⣿⣿⣿⣿⣿⣿⣿⣿⣿⣿⣿⣿⣿⣿⣿⣿⣿⣿⣿⣿⣿⣿⣿⣿⣿⣿⣿⣿⣿⣿⣿⣿⣿⠟⠁⠀⠀⠀⠀⣠⣴⣿⣿⣿⣿⣿⣿⣿⣿⣿⣿⣿⣿⣿⣿⣿⣿⣿⡏⠀⠀⠀⠀⣿⣿⣿⣿⣿⣿⣿⣿⣿⣿⣿⣿⣿⣿⣿⣿⣿⣿⣿⣿⣿⣿⣿⣿⣿⣿⡇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⣿⣿⣿⣿⣿⣿⣿⣿⣿⣿⣿⣿⣿⣿⣿⣿⣿⣿⣿⣿⣿⣿⣿⣿⣿⣿⣿⣿⣿⣿⣿⣿⣿⣿⣿⣿⣿⣿⣿⣿⣿⣿⡿⠟⠛⠛⠛⠻⢿⣿⣿⣿⣿⣿⣿⣿⣿⣿⣿⣿⣿⣿⣿⣿⣿⣿⣿⣿⣿⣿⣿⣿⣿⣿⣿⣿⣿⣿⣿⣿⣿⣿⣿⣿⣿⣿⣿⣿⣿⣿⡇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⣿⣿⣿⣿⣿⣿⣿⣿⣿⣿⣿⣿⣿⣿⣿⣿⣿⣿⣿⣿⣿⣿⣿⣿⣿⣿⣿⣿⣿⣿⣿⣿⣿⣿⣿⣿⣿⣿⣿⣿⠿⠏⠀⠀⠀⠀⠀⠀⠀⠙⢿⣿⣿⣿⣿⣿⣿⣿⣿⣿⣿⣿⣿⣿⣿⣿⣿⣿⣿⣿⣿⣿⣿⣿⣿⣿⣿⣿⣿⣿⣿⣿⣿⣿⣿⣿⣿⣿⣿⣿⡇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⣿⣿⣿⣿⣿⣿⣿⣿⣿⣿⣿⣿⣿⣿⣿⣿⣿⣿⣿⣿⣿⣿⣿⣿⣿⣿⣿⣿⣿⣿⣿⣿⣿⣿⣿⣿⣿⣿⣿⠁⠀⠀⠀⠀⠀⠀⠀⠀⠀⠀⠀⠉⠻⣿⣿⣿⣿⣿⣿⣿⣿⣿⣿⣿⣿⣿⣿⣿⣿⣿⣿⣿⣿⣿⣿⣿⣿⣿⣿⣿⣿⣿⣿⣿⣿⣿⣿⣿⣿⣿⡇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⣿⣿⣿⣿⣿⣿⣿⣿⣿⣿⣿⣿⣿⣿⣿⣿⣿⣿⣿⣿⣿⣿⣿⣿⣿⣿⣿⣿⣿⣿⣿⣿⣿⣿⣿⣿⣿⣿⣿⣆⠀⠀⠀⠀⠀⠀⠀⠀⠀⠀⠀⠀⠀⠀⢸⣿⣿⣿⣿⣿⣿⣿⣿⣿⣿⣿⣿⣿⣿⣿⣿⣿⣿⣿⣿⣿⣿⣿⣿⣿⣿⣿⣿⣿⣿⣿⣿⣿⣿⣿⡇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⣿⣿⣿⣿⣿⣿⣿⣿⣿⣿⣿⣿⣿⣿⣿⣿⣿⣿⣿⣿⣿⣿⣿⣿⣿⣿⣿⣿⣿⣿⣿⣿⣿⣿⣿⣿⣿⣿⣿⣿⡿⡀⠀⠀⠀⠀⠀⠀⠀⠀⠀⠀⠀⠀⣸⣿⣿⣿⣿⣿⣿⣿⣿⣿⣿⣿⣿⣿⣿⣿⣿⣿⣿⣿⣿⣿⣿⣿⣿⣿⣿⣿⣿⣿⣿⣿⣿⣿⣿⣿⡇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⣿⣿⣿⣿⣿⣿⣿⣿⣿⣿⣿⣿⣿⣿⣿⣿⣿⣿⣿⣿⣿⣿⣿⣿⣿⣿⣿⣿⣿⣿⣿⣿⣿⣿⣿⣿⣿⣿⣿⣿⣿⣷⣶⠆⠀⠀⠀⠀⠀⠀⠀⠀⠀⠀⠈⠻⣿⣿⣿⣿⣿⣿⣿⣿⣿⣿⣿⣿⣿⣿⣿⣿⣿⣿⣿⣿⣿⣿⣿⣿⣿⣿⣿⣿⣿⣿⣿⣿⣿⣿⡇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⣿⣿⣿⣿⣿⣿⣿⣿⣿⣿⣿⣿⣿⣿⣿⣿⣿⣿⣿⣿⣿⣿⣿⣿⣿⣿⣿⣿⣿⣿⣿⣿⣿⣿⣿⣿⡿⠛⠻⢿⣿⣿⠋⠀⠀⠀⠀⠀⠀⠀⠀⠀⠀⠀⠀⠀⠹⣿⣿⣿⣿⣿⣿⣿⣿⣿⣿⣿⣿⣿⣿⣿⣿⣿⣿⣿⣿⣿⣿⣿⣿⣿⣿⣿⣿⣿⣿⣿⣿⣿⡇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⣿⣿⣿⣿⣿⣿⣿⣿⣿⣿⣿⣿⣿⣿⣿⣿⣿⣿⣿⣿⣿⣿⣿⣿⣿⣿⣿⣿⣿⣿⣿⣿⣿⣿⣿⡿⠀⠀⠀⠀⠈⠃⠀⠀⠀⠀⠀⠀⠀⠀⠀⠀⠀⠀⠀⠀⠀⠘⣿⣿⣿⣿⣿⣿⣿⣿⣿⣿⣿⣿⣿⣿⣿⣿⣿⣿⣿⣿⣿⣿⣿⣿⣿⣿⣿⣿⣿⣿⣿⣿⡇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⣿⣿⣿⣿⣿⣿⣿⣿⣿⣿⣿⣿⣿⣿⣿⣿⣿⣿⣿⣿⣿⣿⣿⣿⣿⣿⣿⣿⣿⣿⣿⣿⣿⣿⣿⣧⣀⣀⣀⣀⡀⠀⠀⠀⠀⠀⠀⠀⠀⠀⠀⠀⠀⠀⠀⠀⠀⠀⠘⢿⣿⣿⣿⣿⣿⣿⣿⣿⣿⣿⣿⣿⣿⣿⣿⣿⣿⣿⣿⣿⣿⣿⣿⣿⣿⣿⣿⣿⣿⣿⡇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⣿⣿⣿⣿⣿⣿⣿⣿⣿⣿⣿⣿⣿⣿⣿⣿⣿⣿⣿⣿⣿⣿⣿⣿⣿⣿⣿⣿⣿⣿⣿⣿⣿⣿⣿⣿⣿⣿⣿⣿⣶⣄⠀⠀⠀⠀⠀⠀⠀⠀⠀⠀⠀⠀⠀⠀⠀⠀⠀⠀⠻⣿⣿⣿⣿⣿⣿⣿⣿⣿⣿⣿⣿⣿⣿⣿⣿⣿⣿⣿⣿⣿⣿⣿⣿⣿⣿⣿⣿⣿⡇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⣿⣿⣿⣿⣿⣿⣿⣿⣿⣿⣿⣿⣿⣿⣿⣿⣿⣿⣿⣿⣿⣿⣿⣿⣿⣿⣿⣿⣿⣿⣿⣿⣿⣿⣿⣿⣿⣿⣿⣿⣿⣿⣿⠀⠀⠀⠀⠀⠀⠀⠀⠀⠀⠀⣀⣀⣀⣀⣤⣶⣿⣿⣿⣿⣿⣿⣿⣿⣿⣿⣿⣿⣿⣿⣿⣿⣿⣿⣿⣿⣿⣿⣿⣿⣿⣿⣿⣿⣿⣿⡇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⣿⣿⣿⣿⣿⣿⣿⣿⣿⣿⣿⣿⣿⣿⣿⣿⣿⣿⣿⣿⣿⣿⣿⣿⣿⣿⣿⣿⣿⣿⣿⣿⣿⣿⣿⣿⣿⣿⣿⣿⣿⡟⠁⠀⠀⠀⠀⠀⠀⠀⠀⠀⠀⠀⠹⣿⣿⣿⣿⣿⣿⣿⣿⣿⣿⣿⣿⣿⣿⣿⣿⣿⣿⣿⣿⣿⣿⣿⣿⣿⣿⣿⣿⣿⣿⣿⣿⣿⣿⣿⡇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⣿⣿⣿⣿⣿⣿⣿⣿⣿⣿⣿⣿⣿⣿⣿⣿⣿⣿⣿⣿⣿⣿⣿⣿⣿⣿⣿⣿⣿⣿⣿⣿⣿⣿⣿⣿⣿⣿⣿⣿⣿⡧⠀⠀⠀⠀⠀⠀⠀⠀⠀⠀⠀⠀⠀⠹⣿⣿⣿⣿⣿⣿⣿⣿⣿⣿⣿⣿⣿⣿⣿⣿⣿⣿⣿⣿⣿⣿⣿⣿⣿⣿⣿⣿⣿⣿⣿⣿⣿⣿⡇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⣿⣿⣿⣿⣿⣿⣿⣿⣿⣿⣿⣿⣿⣿⣿⣿⣿⣿⣿⣿⣿⣿⣿⣿⣿⣿⣿⣿⣿⣿⣿⣿⣿⣿⣿⣿⣿⣿⠟⠁⠀⠀⠀⠀⠀⠀⠀⠀⠀⠀⠀⠀⠀⠀⠀⠀⠀⠀⠀⠙⣿⣿⣿⣿⣿⣿⣿⣿⣿⣿⣿⣿⣿⣿⣿⣿⣿⣿⣿⣿⣿⣿⣿⣿⣿⣿⣿⣿⣿⣿⡇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⣿⣿⣿⣿⣿⣿⣿⣿⣿⣿⣿⣿⣿⣿⣿⣿⣿⣿⣿⣿⣿⣿⣿⣿⣿⣿⣿⣿⣿⣿⣿⣿⣿⣿⡿⠟⠋⠀⠀⠀⠀⠀⠀⠀⠀⠀⠀⠀⠀⠀⠀⠀⠀⠀⠀⠀⠀⠀⠀⠀⠈⠙⠛⠿⣿⣿⣿⣿⣿⣿⣿⣿⣿⣿⣿⣿⣿⣿⣿⣿⣿⣿⣿⣿⣿⣿⣿⣿⣿⣿⡇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⣿⣿⣿⣿⣿⣿⣿⣿⣿⣿⣿⣿⣿⣿⣿⣿⣿⣿⣿⣿⣿⣿⣿⣿⣿⣿⣿⣿⣿⣿⣿⣿⠏⠀⠀⠀⠀⠀⠀⠀⠀⠀⠀⠀⠀⠀⠀⠀⠀⠀⠀⠀⠀⠀⠀⠀⠀⠀⠀⠀⠀⠀⠀⠀⠈⠛⣿⣿⣿⣿⣿⣿⣿⣿⣿⣿⣿⣿⣿⣿⣿⣿⣿⣿⣿⣿⣿⣿⣿⣿⡇</a:t>
            </a:r>
            <a:br/>
            <a:r>
              <a:t>⣿⣿⣿⣿⣿⣿⣿⣿⣿⣿⣿⣿⣿⣿⣿⣿⣿⣿⣿⣿⣿⣿⣿⣿⣿⣿⣿⣿⣿⣿⠟⠁⠀⠀⠀⠀⠀⠀⠀⠀⠀⠀⠀⠀⠀⠀⠀⠀⠀⠀⠀⠀⠀⠀⠀⠀⠀⠀⠀⠀⠀⠀⠀⠀⠀⠀⢾⣿⣿⣿⣿⣿⣿⣿⣿⣿⣿⣿⣿⣿⣿⣿⣿⣿⣿⣿⣿⣿⣿⣿⡇</a:t>
            </a:r>
            <a:br/>
            <a:r>
              <a:t>⣿⣿⣿⣿⣿⣿⣿⣿⣿⣿⣿⣿⣿⣿⣿⣿⣿⣿⣿⣿⣿⣿⣿⣿⣿⣿⣿⡿⠛⠁⠀⠀⠀⠀⠀⠀⠀⠀⠀⠀⠀⠀⠀⠀⠀⠀⠀⠀⠀⠀⠀⠀⠀⠀⠀⠀⠀⠀⠀⠀⠀⠀⠀⠀⠀⠀⠀⢻⣿⣿⣿⣿⣿⣿⣿⣿⣿⣿⣿⣿⣿⣿⣿⣿⣿⣿⣿⣿⣿⣿⡇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⣿⣿⣿⣿⣿⣿⣿⣿⣿⣿⣿⣿⣿⣿⣿⣿⣿⣿⣿⣿⣿⣿⣿⣿⣿⣿⡋⠀⠀⠀⠀⠀⠀⠀⠀⠀⠀⠀⠀⠀⠀⠀⠀⠀⠀⠀⠀⠀⠀⠀⠀⠀⠀⠀⠀⠀⠀⠀⠀⠀⠀⠀⠀⠀⠀⠀⠀⠈⣿⣿⣿⣿⣿⣿⣿⣿⣿⣿⣿⣿⣿⣿⣿⣿⣿⣿⣿⣿⣿⣿⡇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⣿⣿⣿⣿⣿⣿⣿⣿⣿⣿⣿⣿⣿⣿⣿⣿⣿⣿⣿⣿⣿⣿⣿⣿⣿⣿⣷⣄⠀⠀⠀⠀⠀⠀⠀⠀⠀⠀⠀⠀⠀⠀⠀⠀⠀⠀⠀⠀⠀⠀⠀⠀⠀⠀⠀⠀⠀⠀⠀⠀⠀⠀⠀⠀⠀⠀⠀⣠⣿⣿⣿⣿⣿⣿⣿⣿⣿⣿⣿⣿⣿⣿⣿⣿⣿⣿⣿⣿⣿⣿⡇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⣿⣿⣿⣿⣿⣿⣿⣿⣿⣿⣿⣿⣿⣿⣿⣿⣿⣿⣿⣿⣿⣿⣿⣿⣿⣿⣿⣿⣇⠀⠀⠀⠀⠀⠀⠀⠀⠀⠀⠀⠀⠀⠀⠀⠀⠀⠀⠀⠀⠀⠀⠀⠀⠀⠀⠀⠀⠀⠀⠀⠀⠀⠀⠀⣀⣴⣾⣿⣿⣿⣿⣿⣿⣿⣿⣿⣿⣿⣿⣿⣿⣿⣿⣿⣿⣿⣿⣿⣿⣿⡇</a:t>
            </a:r>
            <a:br/>
            <a:r>
              <a:t>⣿⣿⣿⣿⣿⣿⣿⣿⣿⣿⣿⣿⣿⣿⣿⣿⣿⣿⣿⣿⣿⣿⣿⣿⣿⣿⣿⣿⣿⣿⣦⣀⠀⠀⠀⠀⠀⠀⠀⠀⠀⠀⠀⠀⠀⠀⠀⠀⠀⠀⠀⠀⠀⠀⠀⠀⠀⠀⠀⠀⠀⠀⠀⠈⣿⣿⣿⣿⣿⣿⣿⣿⣿⣿⣿⣿⣿⣿⣿⣿⣿⣿⣿⣿⣿⣿⣿⣿⣿⣿⡇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⣿⣿⣿⣿⣿⣿⣿⣿⣿⣿⣿⣿⣿⣿⣿⣿⣿⣿⣿⣿⣿⣿⣿⣿⣿⣿⣿⣿⣿⣿⣿⣿⣿⡇⠀⠀⠀⠀⠀⠀⠀⠀⠀⠀⠀⠀⠀⠀⠀⠀⠀⠀⠀⠀⠀⠀⠀⠀⠀⢀⣄⠀⠀⠀⠘⣿⣿⣿⣿⣿⣿⣿⣿⣿⣿⣿⣿⣿⣿⣿⣿⣿⣿⣿⣿⣿⣿⣿⣿⣿⡇</a:t>
            </a:r>
            <a:br/>
            <a:r>
              <a:t>⣿⣿⣿⣿⣿⣿⣿⣿⣿⣿⣿⣿⣿⣿⣿⣿⣿⣿⣿⣿⣿⣿⣿⣿⣿⣿⣿⣿⣿⣿⣿⣿⣿⣿⠀⠀⠀⠀⠀⢤⣤⣠⣄⣀⣀⣀⡀⠀⠀⠀⢀⣀⣀⣤⣤⣤⣶⣶⣾⣿⣿⡆⠀⠀⠀⢸⣿⣿⣿⣿⣿⣿⣿⣿⣿⣿⣿⣿⣿⣿⣿⣿⣿⣿⣿⣿⣿⣿⣿⣿⡇</a:t>
            </a:r>
            <a:br/>
            <a:r>
              <a:t>⣿⣿⣿⣿⣿⣿⣿⣿⣿⣿⣿⣿⣿⣿⣿⣿⣿⣿⣿⣿⣿⣿⣿⣿⣿⣿⣿⣿⣿⣿⣿⣿⣿⣿⠀⠀⠀⠀⠀⢸⣿⣿⣿⣿⣿⣿⣿⣿⣶⣶⣿⣿⣿⣿⣿⣿⣿⣿⣿⣿⣿⡇⠀⠀⠀⢸⣿⣿⣿⣿⣿⣿⣿⣿⣿⣿⣿⣿⣿⣿⣿⣿⣿⣿⣿⣿⣿⣿⣿⣿⡇</a:t>
            </a:r>
            <a:br/>
            <a:r>
              <a:t>⣿⣿⣿⣿⣿⣿⣿⣿⣿⣿⣿⣿⣿⣿⣿⣿⣿⣿⣿⣿⣿⣿⣿⣿⣿⣿⣿⣿⣿⣿⣿⣿⣿⡿⠃⠀⠀⠀⠀⠈⣿⣿⣿⣿⣿⣿⣿⣿⣿⣿⣿⣿⣿⣿⣿⣿⣿⣿⣿⣿⣿⠀⠀⠀⠀⢸⣿⣿⣿⣿⣿⣿⣿⣿⣿⣿⣿⣿⣿⣿⣿⣿⣿⣿⣿⣿⣿⣿⣿⣿⡇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⣿⣿⣿⣿⣿⣿⣿⣿⣿⣿⣿⣿⣿⣿⣿⣿⣿⣿⣿⣿⣿⣿⣿⣿⣿⣿⣿⣿⣿⣿⣿⣿⣿⣿⣿⣿⣿⣿⣿⣿⣿⣿⡿⠟⠛⠛⠛⠿⣿⣿⣿⣿⣿⣿⣿⣿⣿⣿⣿⣿⣿⣿⣿⣿⣿⣿⣿⣿⣿⣿⣿⣿⣿⣿⣿⣿⣿⣿⣿⣿⣿⣿⣿⣿⣿⣿⣿⣿⣿⣿⡇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⣿⣿⣿⣿⣿⣿⣿⣿⣿⣿⣿⣿⣿⣿⣿⣿⣿⣿⣿⣿⣿⣿⣿⣿⣿⣿⣿⣿⣿⣿⣿⣿⣿⣿⣿⣿⣿⣿⣿⣿⠿⠋⠀⠀⠀⠀⠀⠀⠀⠙⢿⣿⣿⣿⣿⣿⣿⣿⣿⣿⣿⣿⣿⣿⣿⣿⣿⣿⣿⣿⣿⣿⣿⣿⣿⣿⣿⣿⣿⣿⣿⣿⣿⣿⣿⣿⣿⣿⣿⣿⡇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⣿⣿⣿⣿⣿⣿⣿⣿⣿⣿⣿⣿⣿⣿⣿⣿⣿⣿⣿⣿⣿⣿⣿⣿⣿⣿⣿⣿⣿⣿⣿⣿⣿⣿⣿⣿⣿⣿⡏⠀⠀⠀⠀⠀⠀⠀⠀⠀⠀⠀⠀⠈⠉⠛⢿⣿⣿⣿⣿⣿⣿⣿⣿⣿⣿⣿⣿⣿⣿⣿⣿⣿⣿⣿⣿⣿⣿⣿⣿⣿⣿⣿⣿⣿⣿⣿⣿⣿⣿⣿⡇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⣿⣿⣿⣿⣿⣿⣿⣿⣿⣿⣿⣿⣿⣿⣿⣿⣿⣿⣿⣿⣿⣿⣿⣿⣿⣿⣿⣿⣿⣿⣿⣿⣿⣿⣿⣿⣿⣿⡧⠀⠀⠀⠀⠀⠀⠀⠀⠀⠀⠀⠀⠀⠀⠀⠀⠈⢻⣿⣿⣿⣿⣿⣿⣿⣿⣿⣿⣿⣿⣿⣿⣿⣿⣿⣿⣿⣿⣿⣿⣿⣿⣿⣿⣿⣿⣿⣿⣿⣿⣿⡇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⣿⣿⣿⣿⣿⣿⣿⣿⣿⣿⣿⣿⣿⣿⣿⣿⣿⣿⣿⣿⣿⣿⣿⣿⣿⣿⣿⣿⣿⣿⣿⣿⣿⣿⣿⣿⣿⣿⣇⠀⠀⠀⠀⠀⠀⠀⠀⠀⠀⠀⠀⢄⠀⠀⠀⠀⠀⢻⣿⣿⣿⣿⣿⣿⣿⣿⣿⣿⣿⣿⣿⣿⣿⣿⣿⣿⣿⣿⣿⣿⣿⣿⣿⣿⣿⣿⣿⣿⣿⣿⡇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⣿⣿⣿⣿⣿⣿⣿⣿⣿⣿⣿⣿⣿⣿⣿⣿⣿⣿⣿⣿⣿⣿⣿⣿⣿⣿⣿⣿⣿⣿⣿⣿⣿⣿⣿⣿⣿⣿⣿⣧⡀⠀⠀⠀⠀⠀⠀⠀⠀⠀⠀⠸⣷⣤⡀⠀⠀⠈⣿⣿⣿⣿⣿⣿⣿⣿⣿⣿⣿⣿⣿⣿⣿⣿⣿⣿⣿⣿⣿⣿⣿⣿⣿⣿⣿⣿⣿⣿⣿⣿⡇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⣿⣿⣿⣿⣿⣿⣿⣿⣿⣿⣿⣿⣿⣿⣿⣿⣿⣿⣿⣿⣿⣿⣿⣿⣿⣿⣿⣿⣿⣿⣿⣿⣿⣿⣿⣿⣿⣿⣿⣿⡇⠀⠀⠀⠀⠀⠀⠀⠀⠀⠀⠀⠙⢿⣿⣿⣶⣾⣿⣿⣿⣿⣿⣿⣿⣿⣿⣿⣿⣿⣿⣿⣿⣿⣿⣿⣿⣿⣿⣿⣿⣿⣿⣿⣿⣿⣿⣿⣿⣿⡇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⣿⣿⣿⣿⣿⣿⣿⣿⣿⣿⣿⣿⣿⣿⣿⣿⣿⣿⣿⣿⣿⣿⣿⣿⣿⣿⣿⣿⣿⣿⣿⣿⣿⣿⣿⣿⣿⣿⣿⣿⣶⣰⣴⣀⠀⠀⠀⠀⠀⠀⠀⠀⠀⠀⠙⢿⣿⣿⣿⣿⣿⣿⣿⣿⣿⣿⣿⣿⣿⣿⣿⣿⣿⣿⣿⣿⣿⣿⣿⣿⣿⣿⣿⣿⣿⣿⣿⣿⣿⣿⡇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⣿⣿⣿⣿⣿⣿⣿⣿⣿⣿⣿⣿⣿⣿⣿⣿⣿⣿⣿⣿⣿⣿⣿⣿⣿⣿⣿⣿⣿⣿⣿⣿⣿⣿⣿⠿⠿⠿⢿⣿⣿⣿⠟⠁⠀⠀⠀⠀⠀⠀⠀⠀⠀⠀⠀⠀⠙⣿⣿⣿⣿⣿⣿⣿⣿⣿⣿⣿⣿⣿⣿⣿⣿⣿⣿⣿⣿⣿⣿⣿⣿⣿⣿⣿⣿⣿⣿⣿⣿⣿⡇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⣿⣿⣿⣿⣿⣿⣿⣿⣿⣿⣿⣿⣿⣿⣿⣿⣿⣿⣿⣿⣿⣿⣿⣿⣿⣿⣿⣿⣿⣿⣿⣿⣿⣿⡏⠀⠀⠀⠀⠙⠟⠇⠀⠀⠀⠀⠀⠀⠀⠀⠀⠀⠀⠀⠀⠀⠀⠘⣿⣿⣿⣿⣿⣿⣿⣿⣿⣿⣿⣿⣿⣿⣿⣿⣿⣿⣿⣿⣿⣿⣿⣿⣿⣿⣿⣿⣿⣿⣿⣿⡇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⣿⣿⣿⣿⣿⣿⣿⣿⣿⣿⣿⣿⣿⣿⣿⣿⣿⣿⣿⣿⣿⣿⣿⣿⣿⣿⣿⣿⣿⣿⣿⣿⣿⣿⣿⣾⣿⣿⣯⣀⠀⠀⠀⠀⠀⠀⠀⠀⠀⠀⠀⠀⠀⠀⠀⠀⠀⠀⠀⠹⣿⣿⣿⣿⣿⣿⣿⣿⣿⣿⣿⣿⣿⣿⣿⣿⣿⣿⣿⣿⣿⣿⣿⣿⣿⣿⣿⣿⣿⣿⡇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⣿⣿⣿⣿⣿⣿⣿⣿⣿⣿⣿⣿⣿⣿⣿⣿⣿⣿⣿⣿⣿⣿⣿⣿⣿⣿⣿⣿⣿⣿⣿⣿⣿⣿⣿⣿⣿⣿⣿⣿⣿⡇⠀⠀⠀⠀⠀⠀⠀⠀⠀⠀⠀⠀⠀⠀⠀⠀⠀⠀⠙⣿⣿⣿⣿⣿⣿⣿⣿⣿⣿⣿⣿⣿⣿⣿⣿⣿⣿⣿⣿⣿⣿⣿⣿⣿⣿⣿⣿⣿⡇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⣿⣿⣿⣿⣿⣿⣿⣿⣿⣿⣿⣿⣿⣿⣿⣿⣿⣿⣿⣿⣿⣿⣿⣿⣿⣿⣿⣿⣿⣿⣿⣿⣿⣿⣿⣿⣿⣿⣿⣿⣿⣿⡷⠀⠀⠀⠀⠀⠀⠀⠀⠀⠀⠀⠀⠀⠀⠀⠀⠀⣠⣾⣿⣿⣿⣿⣿⣿⣿⣿⣿⣿⣿⣿⣿⣿⣿⣿⣿⣿⣿⣿⣿⣿⣿⣿⣿⣿⣿⣿⡇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⣿⣿⣿⣿⣿⣿⣿⣿⣿⣿⣿⣿⣿⣿⣿⣿⣿⣿⣿⣿⣿⣿⣿⣿⣿⣿⣿⣿⣿⣿⣿⣿⣿⣿⣿⣿⣿⣿⣿⣿⣿⡟⠀⠀⠀⠀⠀⠀⠀⠀⠀⠀⠀⠀⠐⣶⣶⣶⣶⣿⣿⣿⣿⣿⣿⣿⣿⣿⣿⣿⣿⣿⣿⣿⣿⣿⣿⣿⣿⣿⣿⣿⣿⣿⣿⣿⣿⣿⣿⣿⡇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⣿⣿⣿⣿⣿⣿⣿⣿⣿⣿⣿⣿⣿⣿⣿⣿⣿⣿⣿⣿⣿⣿⣿⣿⣿⣿⣿⣿⣿⣿⣿⣿⣿⣿⣿⣿⣿⣿⣿⣿⠇⠀⠀⠀⠀⠀⠀⠀⠀⠀⠀⠀⠀⠀⠀⠀⠀⠈⢻⣿⣿⣿⣿⣿⣿⣿⣿⣿⣿⣿⣿⣿⣿⣿⣿⣿⣿⣿⣿⣿⣿⣿⣿⣿⣿⣿⣿⣿⣿⣿⡇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⣿⣿⣿⣿⣿⣿⣿⣿⣿⣿⣿⣿⣿⣿⣿⣿⣿⣿⣿⣿⣿⣿⣿⣿⣿⣿⣿⣿⣿⣿⣿⣿⣿⣿⣿⣿⣿⣿⠋⠀⠀⠀⠀⠀⠀⠀⠀⠀⠀⠀⠀⠀⠀⠀⠀⠀⠀⠀⠀⠀⠀⠙⠻⠿⣿⣿⣿⣿⣿⣿⣿⣿⣿⣿⣿⣿⣿⣿⣿⣿⣿⣿⣿⣿⣿⣿⣿⣿⣿⣿⡇</a:t>
            </a:r>
            <a:br/>
            <a:r>
              <a:t>⣿⣿⣿⣿⣿⣿⣿⣿⣿⣿⣿⣿⣿⣿⣿⣿⣿⣿⣿⣿⣿⣿⣿⣿⣿⣿⣿⣿⣿⣿⣿⣿⡿⠿⣿⣿⠟⠁⠀⠀⠀⠀⠀⠀⠀⠀⠀⠀⠀⠀⠀⠀⠀⠀⠀⠀⠀⠀⠀⠀⠀⠀⠀⠀⠈⠙⢿⣿⣿⣿⣿⣿⣿⣿⣿⣿⣿⣿⣿⣿⣿⣿⣿⣿⣿⣿⣿⣿⣿⣿⡇</a:t>
            </a:r>
            <a:br/>
            <a:r>
              <a:t>⣿⣿⣿⣿⣿⣿⣿⣿⣿⣿⣿⣿⣿⣿⣿⣿⣿⣿⣿⣿⣿⣿⣿⣿⣿⣿⣿⣿⣿⣿⣿⠟⠀⠀⠈⠁⠀⠀⠀⠀⠀⠀⠀⠀⠀⠀⠀⠀⠀⠀⠀⠀⠀⠀⠀⠀⠀⠀⠀⠀⠀⠀⠀⠀⠀⠀⠀⢙⣿⣿⣿⣿⣿⣿⣿⣿⣿⣿⣿⣿⣿⣿⣿⣿⣿⣿⣿⣿⣿⣿⡇</a:t>
            </a:r>
            <a:br/>
            <a:r>
              <a:t>⣿⣿⣿⣿⣿⣿⣿⣿⣿⣿⣿⣿⣿⣿⣿⣿⣿⣿⣿⣿⣿⣿⣿⣿⣿⣿⣿⣿⣿⣿⠁⠀⠀⠀⠀⠀⠀⠀⠀⠀⠀⠀⠀⠀⠀⠀⠀⠀⠀⠀⠀⠀⠀⠀⠀⠀⠀⠀⠀⠀⠀⠀⠀⠀⠀⠀⠀⠈⢻⣿⣿⣿⣿⣿⣿⣿⣿⣿⣿⣿⣿⣿⣿⣿⣿⣿⣿⣿⣿⣿⡇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⣿⣿⣿⣿⣿⣿⣿⣿⣿⣿⣿⣿⣿⣿⣿⣿⣿⣿⣿⣿⣿⣿⣿⣿⣿⣿⣿⣿⣤⣄⠀⠀⠀⠀⠀⠀⠀⠀⠀⠀⠀⠀⠀⠀⠀⠀⠀⠀⠀⠀⠀⠀⠀⠀⠀⠀⠀⠀⠀⠀⠀⠀⠀⠀⠀⠀⠀⠀⢀⣴⣿⣿⣿⣿⣿⣿⣿⣿⣿⣿⣿⣿⣿⣿⣿⣿⣿⣿⣿⣿⡇</a:t>
            </a:r>
            <a:br/>
            <a:r>
              <a:t>⣿⣿⣿⣿⣿⣿⣿⣿⣿⣿⣿⣿⣿⣿⣿⣿⣿⣿⣿⣿⣿⣿⣿⣿⣿⣿⣿⣿⣿⣿⣶⡀⠀⠀⠀⠀⠀⠀⠀⠀⠀⠀⠀⠀⠀⠀⠀⠀⠀⠀⠀⠀⠀⠀⠀⠀⠀⠀⠀⠀⠀⠀⠀⠀⠀⠀⠀⠀⠉⠹⣿⣿⣿⣿⣿⣿⣿⣿⣿⣿⣿⣿⣿⣿⣿⣿⣿⣿⣿⣿⡇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⣿⣿⣿⣿⣿⣿⣿⣿⣿⣿⣿⣿⣿⣿⣿⣿⣿⣿⣿⣿⣿⣿⣿⣿⣿⣿⣿⣿⣿⣿⣿⣷⣄⠀⠀⠀⠀⠀⠀⠀⠀⠀⠀⠀⠀⠀⠀⠀⠀⠀⠀⠀⠀⠀⠀⠀⠀⠀⠀⠀⠀⠀⠀⢀⣀⠀⠀⠀⠀⠀⣿⣿⣿⣿⣿⣿⣿⣿⣿⣿⣿⣿⣿⣿⣿⣿⣿⣿⣿⣿⡇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⣿⣿⣿⣿⣿⣿⣿⣿⣿⣿⣿⣿⣿⣿⣿⣿⣿⣿⣿⣿⣿⣿⣿⣿⣿⣿⣿⣿⣿⣿⣿⣿⡿⠀⠀⠀⠀⠀⠀⠀⠀⠀⠀⠀⠀⠀⠀⠀⠀⠀⠀⠀⠀⠀⠀⠀⠀⠀⠀⠀⠀⣠⣶⣿⣿⡇⠀⠀⠀⠀⣿⣿⣿⣿⣿⣿⣿⣿⣿⣿⣿⣿⣿⣿⣿⣿⣿⣿⣿⣿⡇</a:t>
            </a:r>
            <a:br/>
            <a:r>
              <a:t>⣿⣿⣿⣿⣿⣿⣿⣿⣿⣿⣿⣿⣿⣿⣿⣿⣿⣿⣿⣿⣿⣿⣿⣿⣿⣿⣿⣿⣿⣿⣿⡏⠀⠀⠀⠀⠀⣀⣀⠀⠀⠀⠀⠀⠀⠀⠀⠀⠀⠀⠀⠀⠀⠀⠀⠀⠀⠀⣀⣠⣾⣿⣿⣿⣿⠁⠀⠀⠀⠀⣿⣿⣿⣿⣿⣿⣿⣿⣿⣿⣿⣿⣿⣿⣿⣿⣿⣿⣿⣿⡇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⣿⣿⣿⣿⣿⣿⣿⣿⣿⣿⣿⣿⣿⣿⣿⣿⣿⣿⣿⣿⣿⣿⣿⣿⣿⣿⣿⣿⣿⣿⣿⣿⣿⣿⣿⣿⣿⣿⣿⣿⣿⣿⣿⠿⠿⠿⢿⣿⣿⣿⣿⣿⣿⣿⣿⣿⣿⣿⣿⣿⣿⣿⣿⣿⣿⣿⣿⣿⣿⣿⣿⣿⣿⣿⣿⣿⣿⣿⣿⣿⣿⣿⣿⣿⣿⣿⣿⣿⣿⣿⡇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⣿⣿⣿⣿⣿⣿⣿⣿⣿⣿⣿⣿⣿⣿⣿⣿⣿⣿⣿⣿⣿⣿⣿⣿⣿⣿⣿⣿⣿⣿⣿⣿⣿⣿⣿⣿⣿⣿⣿⣿⠟⠁⠀⠀⠀⠀⠀⠈⠙⢿⣿⣿⣿⣿⣿⣿⣿⣿⣿⣿⣿⣿⣿⣿⣿⣿⣿⣿⣿⣿⣿⣿⣿⣿⣿⣿⣿⣿⣿⣿⣿⣿⣿⣿⣿⣿⣿⣿⣿⣿⡇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⣿⣿⣿⣿⣿⣿⣿⣿⣿⣿⣿⣿⣿⣿⣿⣿⣿⣿⣿⣿⣿⣿⣿⣿⣿⣿⣿⣿⣿⣿⣿⣿⣿⣿⣿⣿⣿⡟⠋⠉⠀⠀⠀⠀⠀⠀⠀⠀⠀⠀⠙⠛⠻⢿⣿⣿⣿⣿⣿⣿⣿⣿⣿⣿⣿⣿⣿⣿⣿⣿⣿⣿⣿⣿⣿⣿⣿⣿⣿⣿⣿⣿⣿⣿⣿⣿⣿⣿⣿⣿⡇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⣿⣿⣿⣿⣿⣿⣿⣿⣿⣿⣿⣿⣿⣿⣿⣿⣿⣿⣿⣿⣿⣿⣿⣿⣿⣿⣿⣿⣿⣿⣿⣿⣿⣿⣿⣿⣿⡇⠀⠀⠀⠀⠀⠀⠀⠀⠀⠀⠀⠀⠀⠀⠀⠀⠈⠛⣿⣿⣿⣿⣿⣿⣿⣿⣿⣿⣿⣿⣿⣿⣿⣿⣿⣿⣿⣿⣿⣿⣿⣿⣿⣿⣿⣿⣿⣿⣿⣿⣿⣿⡇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⣿⣿⣿⣿⣿⣿⣿⣿⣿⣿⣿⣿⣿⣿⣿⣿⣿⣿⣿⣿⣿⣿⣿⣿⣿⣿⣿⣿⣿⣿⣿⣿⣿⣿⣿⣿⣿⣷⣄⠀⠀⠀⠀⠀⠀⠀⠀⠀⠀⠀⠀⢷⣄⡀⠀⠀⠀⠀⠉⢿⣿⣿⣿⣿⣿⣿⣿⣿⣿⣿⣿⣿⣿⣿⣿⣿⣿⣿⣿⣿⣿⣿⣿⣿⣿⣿⣿⣿⣿⣿⡇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⣿⣿⣿⣿⣿⣿⣿⣿⣿⣿⣿⣿⣿⣿⣿⣿⣿⣿⣿⣿⣿⣿⣿⣿⣿⣿⣿⣿⣿⣿⣿⣿⣿⣿⣿⣿⣿⣿⣿⡆⠀⠀⠀⠀⠀⠀⠀⠀⠀⠀⠀⠈⠻⣿⣿⣶⣶⣶⣶⣿⣿⣿⣿⣿⣿⣿⣿⣿⣿⣿⣿⣿⣿⣿⣿⣿⣿⣿⣿⣿⣿⣿⣿⣿⣿⣿⣿⣿⣿⣿⡇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⣿⣿⣿⣿⣿⣿⣿⣿⣿⣿⣿⣿⣿⣿⣿⣿⣿⣿⣿⣿⣿⣿⣿⣿⣿⣿⣿⣿⣿⣿⣿⣿⣿⣿⣿⣿⣿⣿⣿⣇⡄⠀⣀⠀⠀⠀⠀⠀⠀⠀⠀⠀⠀⠀⢻⣿⣿⣿⣿⣿⣿⣿⣿⣿⣿⣿⣿⣿⣿⣿⣿⣿⣿⣿⣿⣿⣿⣿⣿⣿⣿⣿⣿⣿⣿⣿⣿⣿⣿⣿⡇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⣿⣿⣿⣿⣿⣿⣿⣿⣿⣿⣿⣿⣿⣿⣿⣿⣿⣿⣿⣿⣿⣿⣿⣿⣿⣿⣿⣿⣿⣿⣿⣿⣿⣿⣿⣿⣿⣿⣿⣿⣷⣾⡿⠀⠀⠀⠀⠀⠀⠀⠀⠀⠀⠀⠀⠉⢿⣿⣿⣿⣿⣿⣿⣿⣿⣿⣿⣿⣿⣿⣿⣿⣿⣿⣿⣿⣿⣿⣿⣿⣿⣿⣿⣿⣿⣿⣿⣿⣿⣿⡇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⣿⣿⣿⣿⣿⣿⣿⣿⣿⣿⣿⣿⣿⣿⣿⣿⣿⣿⣿⣿⣿⣿⣿⣿⣿⣿⣿⣿⣿⣿⣿⣿⣿⣿⡿⠟⠿⠿⣿⣿⣿⠏⠀⠀⠀⠀⠀⠀⠀⠀⠀⠀⠀⠀⠀⠀⠀⢻⣿⣿⣿⣿⣿⣿⣿⣿⣿⣿⣿⣿⣿⣿⣿⣿⣿⣿⣿⣿⣿⣿⣿⣿⣿⣿⣿⣿⣿⣿⣿⣿⡇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⣿⣿⣿⣿⣿⣿⣿⣿⣿⣿⣿⣿⣿⣿⣿⣿⣿⣿⣿⣿⣿⣿⣿⣿⣿⣿⣿⣿⣿⣿⣿⣿⣿⡟⠀⠀⠀⠀⠈⠻⠿⠀⠀⠀⠀⠀⠀⠀⠀⠀⠀⠀⠀⠀⠀⠀⠀⠀⢿⣿⣿⣿⣿⣿⣿⣿⣿⣿⣿⣿⣿⣿⣿⣿⣿⣿⣿⣿⣿⣿⣿⣿⣿⣿⣿⣿⣿⣿⣿⣿⡇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⣿⣿⣿⣿⣿⣿⣿⣿⣿⣿⣿⣿⣿⣿⣿⣿⣿⣿⣿⣿⣿⣿⣿⣿⣿⣿⣿⣿⣿⣿⣿⣿⣿⡃⠀⠀⠀⠀⠀⠀⠀⠀⠀⠀⠀⠀⠀⠀⠀⠀⠀⠀⠀⠀⠀⠀⠀⠀⠘⣿⣿⣿⣿⣿⣿⣿⣿⣿⣿⣿⣿⣿⣿⣿⣿⣿⣿⣿⣿⣿⣿⣿⣿⣿⣿⣿⣿⣿⣿⣿⡇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⣿⣿⣿⣿⣿⣿⣿⣿⣿⣿⣿⣿⣿⣿⣿⣿⣿⣿⣿⣿⣿⣿⣿⣿⣿⣿⣿⣿⣿⣿⣿⣿⣿⣦⣤⣤⣤⣤⠄⠀⠀⠀⠀⠀⠀⠀⠀⠀⠀⠀⠀⠀⠀⠀⠀⠀⠀⠀⠀⠘⣿⣿⣿⣿⣿⣿⣿⣿⣿⣿⣿⣿⣿⣿⣿⣿⣿⣿⣿⣿⣿⣿⣿⣿⣿⣿⣿⣿⣿⣿⡇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⣿⣿⣿⣿⣿⣿⣿⣿⣿⣿⣿⣿⣿⣿⣿⣿⣿⣿⣿⣿⣿⣿⣿⣿⣿⣿⣿⣿⣿⣿⣿⣿⣿⣿⣿⣿⣿⣿⣷⣶⣤⠀⠀⠀⠀⠀⠀⠀⠀⠀⠀⠀⠀⠀⠀⠀⠀⠀⠀⠀⠘⣿⣿⣿⣿⣿⣿⣿⣿⣿⣿⣿⣿⣿⣿⣿⣿⣿⣿⣿⣿⣿⣿⣿⣿⣿⣿⣿⣿⣿⡇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⣿⣿⣿⣿⣿⣿⣿⣿⣿⣿⣿⣿⣿⣿⣿⣿⣿⣿⣿⣿⣿⣿⣿⣿⣿⣿⣿⣿⣿⣿⣿⣿⣿⣿⣿⣿⣿⣿⣿⣿⣿⣆⠀⠀⠀⠀⠀⠀⠀⠀⠀⠀⠀⠀⠀⠀⠀⠀⠀⠀⠀⠸⣿⣿⣿⣿⣿⣿⣿⣿⣿⣿⣿⣿⣿⣿⣿⣿⣿⣿⣿⣿⣿⣿⣿⣿⣿⣿⣿⣿⡇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⣿⣿⣿⣿⣿⣿⣿⣿⣿⣿⣿⣿⣿⣿⣿⣿⣿⣿⣿⣿⣿⣿⣿⣿⣿⣿⣿⣿⣿⣿⣿⣿⣿⣿⣿⣿⣿⣿⣿⣿⣿⡿⠂⠀⠀⠀⠀⠀⠀⠀⠀⠀⠀⠀⠀⠀⠀⠀⠀⣀⣴⣿⣿⣿⣿⣿⣿⣿⣿⣿⣿⣿⣿⣿⣿⣿⣿⣿⣿⣿⣿⣿⣿⣿⣿⣿⣿⣿⣿⣿⡇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⣿⣿⣿⣿⣿⣿⣿⣿⣿⣿⣿⣿⣿⣿⣿⣿⣿⣿⣿⣿⣿⣿⣿⣿⣿⣿⣿⣿⣿⣿⣿⣿⣿⣿⣿⣿⣿⣿⣿⣿⣿⠃⠀⠀⠀⠀⠀⠀⠀⠀⠀⠀⠀⠀⠀⢲⣶⣾⣿⣿⣿⣿⣿⣿⣿⣿⣿⣿⣿⣿⣿⣿⣿⣿⣿⣿⣿⣿⣿⣿⣿⣿⣿⣿⣿⣿⣿⣿⣿⣿⡇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⣿⣿⣿⣿⣿⣿⣿⣿⣿⣿⣿⣿⣿⣿⣿⣿⣿⣿⣿⣿⣿⣿⣿⣿⣿⣿⣿⣿⣿⣿⣿⣿⣿⣿⣿⣿⣿⣿⣿⡿⠀⠀⠀⠀⠀⠀⠀⠀⠀⠀⠀⠀⠀⠀⠀⠀⠀⠀⠙⣿⣿⣿⣿⣿⣿⣿⣿⣿⣿⣿⣿⣿⣿⣿⣿⣿⣿⣿⣿⣿⣿⣿⣿⣿⣿⣿⣿⣿⣿⣿⡇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⣿⣿⣿⣿⣿⣿⣿⣿⣿⣿⣿⣿⣿⣿⣿⣿⣿⣿⣿⣿⣿⣿⣿⣿⣿⣿⣿⣿⣿⣿⣿⣿⣿⣿⣿⣿⣿⣿⡏⠀⠀⠀⠀⠀⠀⠀⠀⠀⠀⠀⠀⠀⠀⠀⠀⠀⠀⠀⠀⠀⠀⠈⠛⠛⠿⣿⣿⣿⣿⣿⣿⣿⣿⣿⣿⣿⣿⣿⣿⣿⣿⣿⣿⣿⣿⣿⣿⣿⣿⣿⡇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⣿⣿⣿⣿⣿⣿⣿⣿⣿⣿⣿⣿⣿⣿⣿⣿⣿⣿⣿⣿⣿⣿⣿⣿⣿⣿⣿⣿⣿⣿⣿⣿⣿⣿⣿⣿⣿⡟⠀⠀⠀⠀⠀⠀⠀⠀⠀⠀⠀⠀⠀⠀⠀⠀⠀⠀⠀⠀⠀⠀⠀⠀⠀⠀⠀⠈⠙⢿⣿⣿⣿⣿⣿⣿⣿⣿⣿⣿⣿⣿⣿⣿⣿⣿⣿⣿⣿⣿⣿⣿⡇</a:t>
            </a:r>
            <a:br/>
            <a:r>
              <a:t>⣿⣿⣿⣿⣿⣿⣿⣿⣿⣿⣿⣿⣿⣿⣿⣿⣿⣿⣿⣿⣿⣿⣿⣿⣿⣿⣿⣿⣿⣿⣿⣿⡿⠛⠿⣿⠏⠀⠀⠀⠀⠀⠀⠀⠀⠀⠀⠀⠀⠀⠀⠀⠀⠀⠀⠀⠀⠀⠀⠀⠀⠀⠀⠀⠀⠀⠀⠀⢻⣿⣿⣿⣿⣿⣿⣿⣿⣿⣿⣿⣿⣿⣿⣿⣿⣿⣿⣿⣿⣿⡇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⣿⣿⣿⣿⣿⣿⣿⣿⣿⣿⣿⣿⣿⣿⣿⣿⣿⣿⣿⣿⣿⣿⣿⣿⣿⣿⣿⣿⣿⣿⣿⠟⠀⠀⠀⠀⠀⠀⠀⠀⠀⠀⠀⠀⠀⠀⠀⠀⠀⠀⠀⠀⠀⠀⠀⠀⠀⠀⠀⠀⠀⠀⠀⠀⠀⠀⠀⠀⠘⢿⣿⣿⣿⣿⣿⣿⣿⣿⣿⣿⣿⣿⣿⣿⣿⣿⣿⣿⣿⣿⡇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⣿⣿⣿⣿⣿⣿⣿⣿⣿⣿⣿⣿⣿⣿⣿⣿⣿⣿⣿⣿⣿⣿⣿⣿⣿⣿⣿⣿⣿⣿⠁⠀⠀⠀⠀⠀⠀⠀⠀⠀⠀⠀⠀⠀⠀⠀⠀⠀⠀⠀⠀⠀⠀⠀⠀⠀⠀⠀⠀⠀⠀⠀⠀⠀⠀⠀⠀⠀⠀⠀⢿⣿⣿⣿⣿⣿⣿⣿⣿⣿⣿⣿⣿⣿⣿⣿⣿⣿⣿⣿⡇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⣿⣿⣿⣿⣿⣿⣿⣿⣿⣿⣿⣿⣿⣿⣿⣿⣿⣿⣿⣿⣿⣿⣿⣿⣿⣿⣿⣿⣿⠟⠃⠀⠀⠀⠀⠀⠀⠀⠀⠀⠀⠀⠀⠀⠀⠀⠀⠀⠀⠀⠀⠀⠀⠀⠀⠀⠀⠀⠀⠀⠀⠀⠀⠀⠀⠀⠀⠀⠀⠀⠀⢹⣿⣿⣿⣿⣿⣿⣿⣿⣿⣿⣿⣿⣿⣿⣿⣿⣿⣿⡇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⣿⣿⣿⣿⣿⣿⣿⣿⣿⣿⣿⣿⣿⣿⣿⣿⣿⣿⣿⣿⣿⣿⣿⣿⣿⣿⣿⣿⣿⣷⣄⣀⡀⠀⠀⠀⠀⠀⠀⠀⠀⠀⠀⠀⠀⠀⠀⠀⠀⠀⠀⠀⠀⠀⠀⠀⠀⠀⠀⠀⠀⠀⠀⠀⠀⢀⣴⡆⠀⠀⠀⠀⣿⣿⣿⣿⣿⣿⣿⣿⣿⣿⣿⣿⣿⣿⣿⣿⣿⣿⡇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⣿⣿⣿⣿⣿⣿⣿⣿⣿⣿⣿⣿⣿⣿⣿⣿⣿⣿⣿⣿⣿⣿⣿⣿⣿⣿⣿⣿⣿⣿⣿⣿⣿⡄⠀⠀⠀⠀⠀⠀⠀⠀⠀⠀⠀⠀⠀⠀⠀⠀⠀⠀⠀⠀⠀⠀⠀⠀⠀⠀⠀⠀⢀⣠⣶⣿⣿⣧⠀⠀⠀⠀⣿⣿⣿⣿⣿⣿⣿⣿⣿⣿⣿⣿⣿⣿⣿⣿⣿⣿⡇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⣿⣿⣿⣿⣿⣿⣿⣿⣿⣿⣿⣿⣿⣿⣿⣿⣿⣿⣿⣿⣿⣿⣿⣿⣿⣿⣿⣿⣿⣿⣿⣿⣿⣿⣿⣿⣿⣿⣿⡿⠿⠟⠛⠛⠿⢿⣿⣿⣿⣿⣿⣿⣿⣿⣿⣿⣿⣿⣿⣿⣿⣿⣿⣿⣿⣿⣿⣿⣿⣿⣿⣿⣿⣿⣿⣿⣿⣿⣿⣿⣿⣿⣿⣿⣿⣿⣿⣿⣿⣿⡇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⣿⣿⣿⣿⣿⣿⣿⣿⣿⣿⣿⣿⣿⣿⣿⣿⣿⣿⣿⣿⣿⣿⣿⣿⣿⣿⣿⣿⣿⣿⣿⣿⣿⣿⣿⣿⣿⡿⠋⠀⠀⠀⠀⠀⠀⠀⠈⠙⢿⣿⣿⣿⣿⣿⣿⣿⣿⣿⣿⣿⣿⣿⣿⣿⣿⣿⣿⣿⣿⣿⣿⣿⣿⣿⣿⣿⣿⣿⣿⣿⣿⣿⣿⣿⣿⣿⣿⣿⣿⣿⡇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⣿⣿⣿⣿⣿⣿⣿⣿⣿⣿⣿⣿⣿⣿⣿⣿⣿⣿⣿⣿⣿⣿⣿⣿⣿⣿⣿⣿⣿⣿⣿⣿⣿⣿⣿⡿⠛⠃⠀⠀⠀⠀⠀⠀⠀⠀⠀⠀⠈⠙⠻⢿⣿⣿⣿⣿⣿⣿⣿⣿⣿⣿⣿⣿⣿⣿⣿⣿⣿⣿⣿⣿⣿⣿⣿⣿⣿⣿⣿⣿⣿⣿⣿⣿⣿⣿⣿⣿⣿⣿⡇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⣿⣿⣿⣿⣿⣿⣿⣿⣿⣿⣿⣿⣿⣿⣿⣿⣿⣿⣿⣿⣿⣿⣿⣿⣿⣿⣿⣿⣿⣿⣿⣿⣿⣿⣏⠀⠀⠀⠀⠀⠀⠀⠀⠀⠀⠀⠀⠀⠀⠀⠀⠀⠈⠙⢿⣿⣿⣿⣿⣿⣿⣿⣿⣿⣿⣿⣿⣿⣿⣿⣿⣿⣿⣿⣿⣿⣿⣿⣿⣿⣿⣿⣿⣿⣿⣿⣿⣿⣿⣿⡇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⣿⣿⣿⣿⣿⣿⣿⣿⣿⣿⣿⣿⣿⣿⣿⣿⣿⣿⣿⣿⣿⣿⣿⣿⣿⣿⣿⣿⣿⣿⣿⣿⣿⣿⣿⡆⠀⠀⠀⠀⠀⠀⠀⠀⠀⠀⠀⠀⠀⠀⠀⠀⠀⠀⠀⠙⠻⢿⣿⣿⣿⣿⣿⣿⣿⣿⣿⣿⣿⣿⣿⣿⣿⣿⣿⣿⣿⣿⣿⣿⣿⣿⣿⣿⣿⣿⣿⣿⣿⣿⡇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⣿⣿⣿⣿⣿⣿⣿⣿⣿⣿⣿⣿⣿⣿⣿⣿⣿⣿⣿⣿⣿⣿⣿⣿⣿⣿⣿⣿⣿⣿⣿⣿⣿⣿⣿⣧⠀⠀⠀⠀⠀⠀⠀⠀⠀⠀⠀⠀⠀⠀⠀⠀⠀⠀⠀⠀⠀⠈⣽⣿⣿⣿⣿⣿⣿⣿⣿⣿⣿⣿⣿⣿⣿⣿⣿⣿⣿⣿⣿⣿⣿⣿⣿⣿⣿⣿⣿⣿⣿⣿⡇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⣿⣿⣿⣿⣿⣿⣿⣿⣿⣿⣿⣿⣿⣿⣿⣿⣿⣿⣿⣿⣿⣿⣿⣿⣿⣿⣿⣿⣿⣿⣿⣿⣿⣿⣿⣿⣷⣄⠀⠀⠀⠀⠀⠀⠀⠀⠀⠀⠀⠀⠈⠲⢦⣴⣶⣶⣶⣿⣿⣿⣿⣿⣿⣿⣿⣿⣿⣿⣿⣿⣿⣿⣿⣿⣿⣿⣿⣿⣿⣿⣿⣿⣿⣿⣿⣿⣿⣿⣿⣿⡇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⣿⣿⣿⣿⣿⣿⣿⣿⣿⣿⣿⣿⣿⣿⣿⣿⣿⣿⣿⣿⣿⣿⣿⣿⣿⣿⣿⣿⣿⣿⣿⣿⣿⣿⣿⣿⣿⣿⣵⣧⣠⣦⠀⠀⠀⠀⠀⠀⠀⠀⠀⠀⠀⠀⠈⠻⣿⣿⣿⣿⣿⣿⣿⣿⣿⣿⣿⣿⣿⣿⣿⣿⣿⣿⣿⣿⣿⣿⣿⣿⣿⣿⣿⣿⣿⣿⣿⣿⣿⣿⡇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⣿⣿⣿⣿⣿⣿⣿⣿⣿⣿⣿⣿⣿⣿⣿⣿⣿⣿⣿⣿⣿⣿⣿⣿⣿⣿⣿⣿⣿⣿⣿⡿⠛⠛⠛⠻⢿⣿⣿⣿⠀⠀⠀⠀⠀⠀⠀⠀⠀⠀⠀⠀⠀⠀⠀⠀⠀⠀⠀⠹⣿⣿⣿⣿⣿⣿⣿⣿⣿⣿⣿⣿⣿⣿⣿⣿⣿⣿⣿⣿⣿⣿⣿⣿⣿⣿⣿⣿⣿⣿⡇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⣿⣿⣿⣿⣿⣿⣿⣿⣿⣿⣿⣿⣿⣿⣿⣿⣿⣿⣿⣿⣿⣿⣿⣿⣿⣿⣿⣿⣿⣿⣿⠁⠀⠀⠀⠀⠀⠉⠉⠃⠀⠀⠀⠀⠀⠀⠀⠀⠀⠀⠀⠀⠀⠀⠀⠀⠀⠀⠀⠀⠙⣿⣿⣿⣿⣿⣿⣿⣿⣿⣿⣿⣿⣿⣿⣿⣿⣿⣿⣿⣿⣿⣿⣿⣿⣿⣿⣿⣿⣿⡇</a:t>
            </a:r>
            <a:br/>
            <a:r>
              <a:t>⣿⣿⣿⣿⣿⣿⣿⣿⣿⣿⣿⣿⣿⣿⣿⣿⣿⣿⣿⣿⣿⣿⣿⣿⣿⣿⣿⣿⣿⣿⣯⠀⠀⠀⠀⠀⠀⠀⠀⠀⠀⠀⠀⠀⠀⠀⠀⠀⠀⠀⠀⠀⠀⠀⠀⠀⠀⠀⠀⠀⠀⠘⣿⣿⣿⣿⣿⣿⣿⣿⣿⣿⣿⣿⣿⣿⣿⣿⣿⣿⣿⣿⣿⣿⣿⣿⣿⣿⣿⣿⡇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⣿⣿⣿⣿⣿⣿⣿⣿⣿⣿⣿⣿⣿⣿⣿⣿⣿⣿⣿⣿⣿⣿⣿⣿⣿⣿⣿⣿⣿⣿⣷⡀⠀⡀⢀⣀⣀⠀⠀⠀⠀⠀⠀⠀⠀⠀⠀⠀⠀⠀⠀⠀⠀⠀⠀⠀⠀⠀⠀⠀⠀⠀⢹⣿⣿⣿⣿⣿⣿⣿⣿⣿⣿⣿⣿⣿⣿⣿⣿⣿⣿⣿⣿⣿⣿⣿⣿⣿⣿⣿⡇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⣿⣿⣿⣿⣿⣿⣿⣿⣿⣿⣿⣿⣿⣿⣿⣿⣿⣿⣿⣿⣿⣿⣿⣿⣿⣿⣿⣿⣿⣿⣿⣿⣿⣿⣿⣿⣿⣶⣶⣤⣤⠀⠀⠀⠀⠀⠀⠀⠀⠀⠀⠀⠀⠀⠀⠀⠀⠀⠀⠀⠀⠀⢸⣿⣿⣿⣿⣿⣿⣿⣿⣿⣿⣿⣿⣿⣿⣿⣿⣿⣿⣿⣿⣿⣿⣿⣿⣿⣿⣿⡇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⣿⣿⣿⣿⣿⣿⣿⣿⣿⣿⣿⣿⣿⣿⣿⣿⣿⣿⣿⣿⣿⣿⣿⣿⣿⣿⣿⣿⣿⣿⣿⣿⣿⣿⣿⣿⣿⣿⣿⣿⣿⡆⠀⠀⠀⠀⠀⠀⠀⠀⠀⠀⠀⠀⠀⠀⠀⠀⠀⠀⠀⣠⣿⣿⣿⣿⣿⣿⣿⣿⣿⣿⣿⣿⣿⣿⣿⣿⣿⣿⣿⣿⣿⣿⣿⣿⣿⣿⣿⣿⡇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⣿⣿⣿⣿⣿⣿⣿⣿⣿⣿⣿⣿⣿⣿⣿⣿⣿⣿⣿⣿⣿⣿⣿⣿⣿⣿⣿⣿⣿⣿⣿⣿⣿⣿⣿⣿⣿⣿⣿⣿⣿⠃⠀⠀⠀⠀⠀⠀⠀⠀⠀⠀⠀⠀⠀⣀⣀⣀⣠⣤⣾⣿⣿⣿⣿⣿⣿⣿⣿⣿⣿⣿⣿⣿⣿⣿⣿⣿⣿⣿⣿⣿⣿⣿⣿⣿⣿⣿⣿⣿⡇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⣿⣿⣿⣿⣿⣿⣿⣿⣿⣿⣿⣿⣿⣿⣿⣿⣿⣿⣿⣿⣿⣿⣿⣿⣿⣿⣿⣿⣿⣿⣿⣿⣿⣿⣿⣿⣿⣿⡇⠀⠀⠀⠀⠀⠀⠀⠀⠀⠀⠀⠀⠀⠀⠀⠀⠀⠀⠀⠀⠀⠀⠙⠿⡿⢿⣿⣿⣿⣿⣿⣿⣿⣿⣿⣿⣿⣿⣿⣿⣿⣿⣿⣿⣿⣿⣿⣿⣿⣿⣿⡇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⣿⣿⣿⣿⣿⣿⣿⣿⣿⣿⣿⣿⣿⣿⣿⣿⣿⣿⣿⣿⣿⣿⣿⣿⣿⣿⣿⣿⣿⣿⣿⣿⣿⣿⣿⣿⣿⡿⠀⠀⠀⠀⠀⠀⠀⠀⠀⠀⠀⠀⠀⠀⠀⠀⠀⠀⠀⠀⠀⠀⠀⠀⠀⠀⠀⠈⠻⢿⣿⣿⣿⣿⣿⣿⣿⣿⣿⣿⣿⣿⣿⣿⣿⣿⣿⣿⣿⣿⣿⣿⡇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⣿⣿⣿⣿⣿⣿⣿⣿⣿⣿⣿⣿⣿⣿⣿⣿⣿⣿⣿⣿⣿⣿⣿⣿⣿⣿⣿⣿⣿⣿⣿⣿⣿⣿⣿⣿⡿⠁⠀⠀⠀⠀⠀⠀⠀⠀⠀⠀⠀⠀⠀⠀⠀⠀⠀⠀⠀⠀⠀⠀⠀⠀⠀⠀⠀⠀⠀⠀⠙⢿⣿⣿⣿⣿⣿⣿⣿⣿⣿⣿⣿⣿⣿⣿⣿⣿⣿⣿⣿⣿⡇</a:t>
            </a:r>
            <a:br/>
            <a:r>
              <a:t>⣿⣿⣿⣿⣿⣿⣿⣿⣿⣿⣿⣿⣿⣿⣿⣿⣿⣿⣿⣿⣿⣿⣿⣿⣿⣿⣿⣿⣿⣿⣿⣿⣿⡿⠿⡿⠁⠀⠀⠀⠀⠀⠀⠀⠀⠀⠀⠀⠀⠀⠀⠀⠀⠀⠀⠀⠀⠀⠀⠀⠀⠀⠀⠀⠀⠀⠀⠀⠀⠘⣿⣿⣿⣿⣿⣿⣿⣿⣿⣿⣿⣿⣿⣿⣿⣿⣿⣿⣿⣿⡇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⣿⣿⣿⣿⣿⣿⣿⣿⣿⣿⣿⣿⣿⣿⣿⣿⣿⣿⣿⣿⣿⣿⣿⣿⣿⣿⣿⣿⣿⣿⣿⣿⡿⠁⠀⠀⠀⠀⠀⠀⠀⠀⠀⠀⠀⠀⠀⠀⠀⠀⠀⠀⠀⠀⠀⠀⠀⠀⠀⠀⠀⠀⠀⠀⠀⠀⠀⠀⠀⠀⠈⠻⣿⣿⣿⣿⣿⣿⣿⣿⣿⣿⣿⣿⣿⣿⣿⣿⣿⣿⡇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⣿⣿⣿⣿⣿⣿⣿⣿⣿⣿⣿⣿⣿⣿⣿⣿⣿⣿⣿⣿⣿⣿⣿⣿⣿⣿⣿⣿⣿⣿⣿⡅⠀⠀⠀⠀⠀⠀⠀⠀⠀⠀⠀⠀⠀⠀⠀⠀⠀⠀⠀⠀⠀⠀⠀⠀⠀⠀⠀⠀⠀⠀⠀⠀⠀⠀⠀⠀⠀⠀⠀⠀⠈⣿⣿⣿⣿⣿⣿⣿⣿⣿⣿⣿⣿⣿⣿⣿⣿⣿⡇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⠀⠀⠀⠀⠀⠀⠀⠀⠀⠀⠀⠀⠀⠀⠀⠀⠀⠀⠀⠀⠀⠀⠀⠀⠀⠀⠀⠀⠀⠀⠀⠀⠀⠀⠀⠀⢀⡀⠀⠀⠀⠀⠀⠀⠀⠀⠀⠀⠀⠀⠀⣀⣀⣀⣀⣀⣀⡀⠀⠀⠀⠀⠀⠀⠀⠀⠀⠀⠀⠀⠀⠀⠀⠀⠀⠀⠀⠀⠀⠀⠀⠀⠀⠀⠀⠀⠀⠀⠀⠀⠀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⠀⠀⠀⠀⠀⠀⠀⠀⠀⠀⠀⠀⠀⠀⠀⠀⠀⠀⠀⠀⠀⠀⠀⠀⠀⠀⠀⠀⠀⠀⠀⠀⠀⠀⠀⠀⢸⣧⣴⣶⣶⣶⣤⠀⠀⠀⠀⢀⣴⣾⣿⣿⣿⣿⣿⣿⣿⣿⣿⣶⣄⡀⠀⠀⠀⠀⠀⠀⠀⠀⠀⠀⠀⠀⠀⠀⠀⠀⠀⠀⠀⠀⠀⠀⠀⠀⠀⠀⠀⠀⠀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⠀⠀⠀⠀⠀⠀⠀⠀⠀⠀⠀⠀⠀⠀⠀⠀⠀⠀⠀⠀⠀⠀⠀⠀⠀⠀⠀⠀⠀⠀⠀⠀⠀⠀⠀⠀⢸⣿⣿⣿⣿⡟⠁⠀⠀⠀⣴⣿⣿⣿⣿⣿⣿⣿⣿⣿⣿⣿⣿⣿⣿⣿⣦⣄⠀⠀⠀⠀⠀⠀⠀⠀⠀⠀⠀⠀⠀⠀⠀⠀⠀⠀⠀⠀⠀⠀⠀⠀⠀⠀⠀</a:t>
            </a:r>
            <a:br/>
            <a:r>
              <a:t>⠀⠀⠀⠀⠀⠀⠀⠀⠀⠀⠀⠀⠀⠀⠀⠀⠀⠀⠀⠀⠀⠀⠀⠀⠀⠀⠀⠀⠀⠀⠀⠀⢀⣦⣤⣤⣀⣉⡛⣿⣿⣤⣤⣤⣴⣾⣿⣿⣿⣿⣿⣿⣿⣿⣿⣿⣿⣿⡟⠛⠛⠻⢿⣿⣷⣦⣀⠀⠀⠀⠀⠀⠀⠀⠀⠀⠀⠀⠀⠀⠀⠀⠀⠀⠀⠀⠀⠀⠀⠀⠀</a:t>
            </a:r>
            <a:br/>
            <a:r>
              <a:t>⠀⠀⠀⠀⠀⠀⠀⠀⠀⠀⠀⠀⠀⠀⠀⠀⠀⠀⠀⠀⠀⠀⠀⠀⠀⠀⠀⠀⠀⠀⠀⠀⠀⢺⣿⣿⣿⣿⣿⣿⣿⣿⣿⣿⣿⣿⣿⣿⣿⣿⣿⣿⣿⣿⣿⣿⣿⣿⡇⠀⠀⠀⠀⠈⠙⠛⠻⠷⠄⠀⠀⠀⠀⠀⠀⠀⠀⠀⠀⠀⠀⠀⠀⠀⠀⠀⠀⠀⠀⠀⠀</a:t>
            </a:r>
            <a:br/>
            <a:r>
              <a:t>⠀⠀⠀⠀⠀⠀⠀⠀⠀⠀⠀⠀⠀⠀⠀⠀⠀⠀⠀⠀⠀⠀⠀⠀⠀⠀⠀⠀⠀⠀⠀⠀⠀⠀⠀⠻⢿⣿⣿⣿⣿⣿⣿⣿⣿⣿⣿⣿⣿⣿⣿⣿⣿⣿⣿⣿⣿⣿⣇⡀⠀⠀⠀⠀⠀⠀⠀⠀⠀⠀⠀⠀⠀⠀⠀⠀⠀⠀⠀⠀⠀⠀⠀⠀⠀⠀⠀⠀⠀⠀⠀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⠀⠀⠀⠀⠀⠀⠀⠀⠀⠀⠀⠀⠀⠀⠀⠀⠀⠀⠀⠀⠀⠀⠀⠀⠀⠀⠀⠀⠀⠀⠀⠀⠀⠀⠀⠀⠀⠈⠉⠛⢿⣿⣿⣿⣿⣿⣿⣿⣿⣿⣿⣿⣿⣿⣿⣿⣿⣿⣿⣿⣿⣷⣶⣦⣤⣀⡀⠀⠀⠀⠀⠀⠀⠀⠀⠀⠀⠀⠀⠀⠀⠀⠀⠀⠀⠀⠀⠀⠀⠀⠀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⠀⠀⠀⠀⠀⠀⠀⠀⠀⠀⠀⠀⠀⠀⠀⠀⠀⠀⠀⠀⠀⠀⠀⠀⠀⠀⠀⠀⠀⠀⠀⠀⠀⠀⠀⠀⠀⠀⠀⠀⠀⠈⠹⢿⠿⣿⣿⣿⣿⣿⣿⣿⣿⣿⣿⣿⣿⣿⣿⣿⣿⣿⣿⣿⣿⣿⣿⣶⣄⠀⠀⠀⠀⠀⠀⠀⠀⠀⠀⠀⠀⠀⠀⠀⠀⠀⠀⠀⠀⠀⠀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⠀⠀⠀⠀⠀⠀⠀⠀⠀⠀⠀⠀⠀⠀⠀⠀⠀⠀⠀⠀⠀⠀⠀⠀⠀⠀⠀⠀⠀⠀⠀⠀⠀⠀⠀⠀⠀⠀⠀⠀⠀⠀⠀⠀⠠⢾⣿⣿⣿⣿⣿⣿⣿⣿⣿⣿⣿⣿⣿⣿⣿⣿⣿⣿⣿⣿⣿⣿⣿⠃⠀⠀⠀⠀⠀⠀⠀⠀⠀⠀⠀⠀⠀⠀⠀⠀⠀⠀⠀⠀⠀</a:t>
            </a:r>
            <a:br/>
            <a:r>
              <a:t>⠀⠀⠀⠀⠀⠀⠀⠀⠀⠀⠀⠀⠀⠀⠀⠀⠀⠀⠀⠀⠀⠀⠀⠀⠀⠀⠀⠀⠀⠀⠀⠀⠀⠀⠀⠀⠀⠀⠀⠀⠀⠠⣀⣤⣦⣌⠻⣿⣿⢿⣿⣿⣿⣿⣿⣿⣿⣿⣿⣿⣿⣿⣿⣿⣿⣿⣿⣿⣅⣀⠀⠀⠀⠀⠀⠀⠀⠀⠀⠀⠀⠀⠀⠀⠀⠀⠀⠀⠀⠀⠀</a:t>
            </a:r>
            <a:br/>
            <a:r>
              <a:t>⠀⠀⠀⠀⠀⠀⠀⠀⠀⠀⠀⠀⠀⠀⠀⠀⠀⠀⠀⠀⠀⠀⠀⠀⠀⠀⠀⠀⠀⠀⠀⠀⠀⠀⠀⠀⠀⠀⠀⠀⢠⣶⣿⣿⣿⣿⣧⠀⠀⠘⣿⣿⣿⣿⣿⣿⣿⣿⣿⣿⣿⣿⣿⣿⣿⣿⣿⣿⣿⣿⣯⣭⣥⣀⠠⠀⠀⠀⠀⠀⠀⠀⠀⠀⠀⠀⠀⠀⠀⠀⠀</a:t>
            </a:r>
            <a:br/>
            <a:r>
              <a:t>⠀⠀⠀⠀⠀⠀⠀⠀⠀⠀⠀⠀⠀⠀⠀⠀⠀⠀⠀⠀⠀⠀⠀⠀⠀⠀⠀⠀⠀⠀⠀⠀⠀⠀⠀⠀⠀⠀⠀⠀⠸⣿⣿⣿⣿⣿⣟⠀⠀⢀⣿⣿⣿⣿⣿⣿⣿⣿⣿⣿⣿⣿⣿⣿⣿⣿⣿⣿⣿⣿⣿⣻⠿⣿⡭⠀⠀⠀⠀⠀⠀⠀⠀⠀⠀⠀⠀⠀⠀⠀⠀</a:t>
            </a:r>
            <a:br/>
            <a:r>
              <a:t>⠀⠀⠀⠀⠀⠀⠀⠀⠀⠀⠀⠀⠀⠀⠀⠀⠀⠀⠀⠀⠀⠀⠀⠀⠀⠀⠀⠀⠀⠀⠀⠀⠀⠀⠀⠀⠀⠀⠀⠀⠀⠈⠛⠿⠿⢿⣿⣧⢀⣴⣿⣿⣿⣿⣿⣿⣿⣿⣿⣿⣿⣿⣿⣿⣿⣿⣿⣿⣿⣿⣿⣿⡿⠶⣍⡐⠀⠀⠀⠀⠀⠀⠀⠀⠀⠀⠀⠀⠀⠀⠀</a:t>
            </a:r>
            <a:br/>
            <a:r>
              <a:t>⠀⠀⠀⠀⠀⠀⠀⠀⠀⠀⠀⠀⠀⠀⠀⠀⠀⠀⠀⠀⠀⠀⠀⠀⠀⠀⠀⠀⠀⠀⠀⠀⠀⠀⠀⠀⠀⠀⠀⠀⠀⠀⠀⠀⠀⠘⣿⣿⣿⣿⣿⣿⣿⣿⣿⣿⣿⣿⣿⣿⣿⡝⠻⠷⣽⠻⣿⡛⠒⠌⠀⠉⠉⠁⠀⠀⠀⠀⠀⠀⠀⠀⠀⠀⠀⠀⠀⠀⠀⠀⠀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⠀⠀⠀⠀⠀⠀⠀⠀⠀⠀⠀⠀⠀⠀⠀⠀⠀⠀⠀⠀⠀⠀⠀⠀⠀⠀⠀⠀⠀⠀⠀⠀⠀⠀⠀⠀⠀⠀⠀⠀⠀⠀⠀⠀⠀⠀⣿⣿⣿⣿⣿⣿⣿⣿⣿⣿⣿⣿⣿⣿⣿⣿⡀⠀⠀⢈⣠⣽⣦⣀⣤⣤⣤⣄⠀⠀⠀⠀⠀⠀⠀⠀⠀⠀⠀⠀⠀⠀⠀⠀⠀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⠀⠀⠀⠀⠀⠀⠀⠀⠀⠀⠀⠀⠀⠀⠀⠀⠀⠀⠀⠀⠀⠀⠀⠀⠀⠀⠀⠀⠀⠀⠀⠀⠀⠀⠀⠀⠀⠀⠀⠀⠀⠀⠀⠀⠀⠀⣿⣿⣿⣿⣿⣿⣿⣿⣿⣿⣿⣿⣿⣿⣿⣿⣷⠀⠀⣾⣿⣿⣿⣿⣿⣿⣿⣿⠀⠀⠀⠀⠀⠀⠀⠀⠀⠀⠀⠀⠀⠀⠀⠀⠀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⠀⠀⠀⠀⠀⠀⠀⠀⠀⠀⠀⠀⠀⠀⠀⠀⠀⠀⠀⠀⠀⠀⠀⠀⠀⠀⠀⠀⠀⠀⠀⠀⠀⠀⠀⠀⠀⠀⠀⠀⠀⠀⠀⠀⠀⠀⢿⣿⣿⣿⣿⡿⢿⣿⣿⣿⣿⣿⣿⣿⣿⣿⣿⣷⣼⣿⣿⣿⣿⣿⣿⣿⣿⣿⠀⠀⠀⠀⠀⠀⠀⠀⠀⠀⠀⠀⠀⠀⠀⠀⠀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⠀⠀⠀⠀⠀⠀⠀⠀⠀⠀⠀⠀⠀⠀⠀⠀⠀⠀⠀⠀⠀⠀⠀⠀⠀⠀⠀⠀⠀⠀⠀⠀⠀⠀⠀⠀⠀⠀⠀⠀⠀⠀⠀⠀⠀⠀⠘⠛⣿⣿⣿⠃⠀⠻⣿⣿⣿⣿⣿⣿⣿⣿⣿⣿⣿⣿⣿⣿⣿⣿⣿⣿⣿⣿⠀⠀⠀⠀⠀⠀⠀⠀⠀⠀⠀⠀⠀⠀⠀⠀⠀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⠀⠀⠀⠀⠀⠀⠀⠀⠀⠀⠀⠀⠀⠀⠀⠀⠀⠀⠀⠀⠀⠀⠀⠀⠀⠀⠀⠀⠀⠀⠀⠀⠀⠀⠀⠀⠀⠀⠀⠀⠀⠀⠀⠀⠀⠀⢀⣾⣿⣿⡟⠀⠀⠀⠹⣿⣿⣿⣿⣿⣿⣿⣿⣿⣿⣿⣿⣿⣿⣿⣿⣿⣿⣿⣤⣄⣀⡀⠀⠀⠀⠀⠀⠀⠀⠀⠀⠀⠀⠀⠀</a:t>
            </a:r>
            <a:br/>
            <a:r>
              <a:t>⠀⠀⠀⠀⠀⠀⠀⠀⠀⠀⠀⠀⠀⠀⠀⠀⠀⠀⠀⠀⠀⠀⠀⠀⠀⠀⠀⠀⠀⠀⠀⠀⠀⠀⠀⠀⠀⠀⠀⠀⠀⠀⠀⠀⠀⢠⣿⣿⣿⠟⠀⠀⠀⠀⢀⣼⣿⣿⣿⣿⣿⣿⣿⣿⣿⣿⣿⣿⣿⣿⢿⣿⣿⣿⣿⣿⣿⣿⣿⣿⣶⣶⣤⣤⣄⣀⣀⠀⠀⠀⠀</a:t>
            </a:r>
            <a:br/>
            <a:r>
              <a:t>⠀⠀⠀⠀⠀⠀⠀⠀⠀⠀⠀⠀⠀⠀⠀⠀⠀⠀⠀⠀⠀⠀⠀⠀⠀⠀⠀⠀⠀⠀⠀⠀⠀⠀⠀⠀⠀⠀⠀⠀⠀⠀⠀⠀⣠⣿⣿⡿⠋⠀⠀⠀⠀⣠⣾⣿⣿⣿⣿⣿⣿⣿⣿⣿⣿⣿⣿⣿⣿⣿⣶⣽⣋⠉⠙⠻⠿⣿⣿⣭⣛⡛⠻⠿⠿⣿⣿⣇⠀⠀⡀</a:t>
            </a:r>
            <a:br/>
            <a:r>
              <a:t>⣤⣤⣀⣀⣀⣀⣀⡀⠀⠀⠀⠀⠀⠀⠀⠀⠀⠀⠀⠀⠀⠀⠀⠀⠀⠀⠀⠀⠀⠀⠀⠀⠀⠀⠀⠀⠀⠀⠀⠀⠀⠀⢀⣴⣿⣿⠟⠀⠀⠀⢀⣴⣾⣿⣿⣿⣿⣿⣿⣿⣿⣿⣿⣿⣿⣿⣿⣿⣿⣿⣿⣿⣿⣿⣶⣦⣤⣤⣉⣙⣛⣿⣿⣶⣶⣶⣾⣿⣿⣿⡇</a:t>
            </a:r>
            <a:br/>
            <a:r>
              <a:t>⣿⣿⣿⣿⣿⣿⣿⣿⣿⣿⣿⣶⣶⣶⣶⣶⣤⣤⣤⣤⣄⣀⣀⣀⣀⣀⠀⠀⠀⠀⠀⠀⠀⠀⠀⠀⠀⠀⠀⠀⠀⣰⣿⣿⣿⡟⠀⠀⣠⣾⣿⣿⣿⣿⣿⣿⣿⣿⣿⣿⣿⣿⣿⣿⣿⣿⣿⣿⣿⣿⣿⣿⣿⣿⣿⣿⣿⣿⣿⣿⣿⣿⣿⣿⣿⣿⣿⣿⣿⣿⡇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⣿⣿⣿⣿⣿⣿⣿⣿⣿⣿⣿⣿⣿⣿⣿⣿⣿⣿⣿⣿⣿⣿⣿⣿⣿⣿⣿⣿⣿⣿⣿⣿⣿⣶⣶⣶⣶⣶⣶⣶⣾⣿⣿⣿⣿⣷⣾⣿⣿⣿⣿⣿⣿⣿⣿⣿⣿⣿⣿⣿⣿⣿⣿⣿⣿⣿⣿⣿⣿⣿⣿⣿⣿⣿⣿⣿⣿⣿⣿⣿⣿⣿⣿⣿⣿⣿⣿⣿⣿⣿⡇</a:t>
            </a:r>
            <a:br/>
            <a:r>
              <a:t>⠈⠉⠉⠉⠙⣻⣿⣿⣿⣿⣿⣿⣿⣿⣿⣿⣿⣿⣿⣿⣿⣿⣿⣿⣿⣿⣿⣿⣿⣿⣿⣿⣿⣿⣿⣿⣿⣿⣿⣿⣿⣿⣿⣿⣿⣿⣿⣿⣿⣿⣿⣿⣿⣿⣿⣿⣿⣿⣿⣿⣿⣿⣿⣿⣿⣿⣿⣿⣿⣿⣿⣿⣿⣿⣿⣿⣿⣿⣿⣿⣿⣿⣿⣿⣿⣿⣿⣿⣿⣿⡇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⠀⠀⠀⠀⠀⢿⣿⣏⠙⠋⠀⠈⠉⠙⠻⢿⣿⣿⣿⣿⣷⣦⣤⣀⡀⠉⠉⠉⠉⠉⠉⠉⠉⠉⠉⠙⠛⠛⠛⠛⠛⠿⠿⠻⠻⢿⣿⣿⣿⣿⣿⣿⣿⣿⣿⣿⣿⣿⣿⣿⣿⣿⣿⣿⣿⣿⣿⣿⣿⣿⣿⣿⣿⣿⣿⣿⣿⣿⣿⣿⣿⣿⣿⣿⣿⣿⣿⣿⣿⣿⡇</a:t>
            </a:r>
            <a:br/>
            <a:r>
              <a:t>⠀⠀⠀⠀⠀⠀⠀⠀⠀⠀⠀⠀⠀⠀⠀⠀⠈⠙⠻⢿⣿⣿⣿⡟⠀⠀⠀⠀⠀⠀⠀⠀⠀⠀⠀⠀⠀⠀⠀⠀⠀⠀⠀⠀⠀⣰⣿⣿⣿⣿⣿⣿⣿⣿⣿⣿⣿⣿⣿⣿⣿⣿⣿⣿⣿⣿⣿⣿⣿⣿⣿⣿⣿⣿⣿⣿⣿⣿⣿⣿⣿⣿⣿⣿⣿⣿⣿⣿⣿⣿⡇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⠀⠀⠀⠀⠀⠀⠀⠀⠀⠀⠀⠀⠀⠀⠀⠀⠀⠀⠀⠀⠉⠛⢿⣿⣶⣄⠀⠀⠀⠀⠀⠀⠀⠀⠀⠀⠀⠀⠀⠀⠀⠀⠀⠀⠀⢻⣿⣿⣿⣿⣿⣿⣿⣿⣿⣿⣿⣿⣿⣿⣿⣿⣿⣿⣿⣿⣿⣿⣿⣿⣿⣿⣿⣿⣿⣿⣿⣿⣿⣿⣿⣿⣿⣿⣿⣿⣿⣿⣿⣿⡇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⠀⠀⠀⠀⠀⠀⠀⠀⠀⠀⠀⠀⠀⠀⠀⠀⠀⠀⠀⠀⠀⠀⠀⠉⠻⣿⣿⣦⠄⠀⠀⠀⠀⠀⠀⠀⠀⠀⠀⠀⠀⠀⠀⠀⠀⠈⠙⠛⠛⠛⠛⠛⠛⠛⠋⠉⠛⠿⠿⢿⣿⣿⣿⣿⣿⣿⣿⣿⣿⣿⣿⣿⣿⣿⣿⣿⣿⣿⣿⠟⠉⠛⠿⣿⣿⣿⣿⣿⣿⣿⡇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⣿⣿⣿⣿⣿⣿⣿⣿⣿⣿⣿⣿⣿⣿⣿⣿⣿⣿⣿⣿⣿⣿⣿⣿⣿⣿⣿⣿⣿⣿⣿⣿⣿⣿⣿⣿⣿⣿⡿⠛⠋⠉⠉⠉⠙⠛⠿⣿⣿⣿⣿⣿⣿⣿⣿⣿⣿⣿⣿⣿⣿⣿⣿⣿⣿⣿⣿⣿⣿⣿⣿⣿⣿⣿⣿⣿⣿⣿⣿⣿⣿⣿⣿⣿⣿⣿⣿⣿⣿⣿⡇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⣿⣿⣿⣿⣿⣿⣿⣿⣿⣿⣿⣿⣿⣿⣿⣿⣿⣿⣿⣿⣿⣿⣿⣿⣿⣿⣿⣿⣿⣿⣿⣿⣿⣿⣿⣿⣿⡏⠀⠀⠀⠀⠀⠀⠀⠀⠀⠈⢻⣿⣿⣿⣿⣿⣿⣿⣿⣿⣿⣿⣿⣿⣿⣿⣿⣿⣿⣿⣿⣿⣿⣿⣿⣿⣿⣿⣿⣿⣿⣿⣿⣿⣿⣿⣿⣿⣿⣿⣿⣿⡇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⣿⣿⣿⣿⣿⣿⣿⣿⣿⣿⣿⣿⣿⣿⣿⣿⣿⣿⣿⣿⣿⣿⣿⣿⣿⣿⣿⣿⣿⣿⣿⣿⣿⣿⡿⠟⠛⠀⠀⠀⠀⠀⠀⠀⠀⠀⠀⠀⠀⠉⠛⠿⣿⣿⣿⣿⣿⣿⣿⣿⣿⣿⣿⣿⣿⣿⣿⣿⣿⣿⣿⣿⣿⣿⣿⣿⣿⣿⣿⣿⣿⣿⣿⣿⣿⣿⣿⣿⣿⣿⡇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⣿⣿⣿⣿⣿⣿⣿⣿⣿⣿⣿⣿⣿⣿⣿⣿⣿⣿⣿⣿⣿⣿⣿⣿⣿⣿⣿⣿⣿⣿⣿⣿⣿⣿⣿⡆⠀⠀⠀⠀⠀⠀⠀⠀⠀⠀⠀⠀⠀⠀⠀⠀⠀⠀⠀⠙⠿⣿⣿⣿⣿⣿⣿⣿⣿⣿⣿⣿⣿⣿⣿⣿⣿⣿⣿⣿⣿⣿⣿⣿⣿⣿⣿⣿⣿⣿⣿⣿⣿⣿⡇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⣿⣿⣿⣿⣿⣿⣿⣿⣿⣿⣿⣿⣿⣿⣿⣿⣿⣿⣿⣿⣿⣿⣿⣿⣿⣿⣿⣿⣿⣿⣿⣿⣿⣿⣿⣿⣷⣦⡀⠀⠀⠀⠀⠀⠀⠀⠀⠀⠀⠀⠀⠀⠠⣤⣤⣤⣷⣿⣿⣿⣿⣿⣿⣿⣿⣿⣿⣿⣿⣿⣿⣿⣿⣿⣿⣿⣿⣿⣿⣿⣿⣿⣿⣿⣿⣿⣿⣿⣿⣿⡇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⣿⣿⣿⣿⣿⣿⣿⣿⣿⣿⣿⣿⣿⣿⣿⣿⣿⣿⣿⣿⣿⣿⣿⣿⣿⣿⣿⣿⣿⣿⣿⣿⣿⣿⣿⣿⣿⣿⡷⠀⠀⠀⠀⠀⠀⠀⠀⠀⠀⠀⠀⠀⠀⠘⠿⣿⣿⣿⣿⣿⣿⣿⣿⣿⣿⣿⣿⣿⣿⣿⣿⣿⣿⣿⣿⣿⣿⣿⣿⣿⣿⣿⣿⣿⣿⣿⣿⣿⣿⣿⡇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⣿⣿⣿⣿⣿⣿⣿⣿⣿⣿⣿⣿⣿⣿⣿⣿⣿⣿⣿⣿⣿⣿⣿⣿⣿⣿⣿⣿⣿⣿⣿⣿⣿⣿⣿⣿⣿⣿⣿⣼⣠⣠⠆⠀⠀⠀⠀⠀⠀⠀⠀⠀⠀⠀⠀⠈⢻⣿⣿⣿⣿⣿⣿⣿⣿⣿⣿⣿⣿⣿⣿⣿⣿⣿⣿⣿⣿⣿⣿⣿⣿⣿⣿⣿⣿⣿⣿⣿⣿⣿⡇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⣿⣿⣿⣿⣿⣿⣿⣿⣿⣿⣿⣿⣿⣿⣿⣿⣿⣿⣿⣿⣿⣿⣿⣿⣿⣿⣿⣿⣿⣿⣿⣿⣿⣿⣿⣿⣿⣿⣿⣿⡷⠀⠀⠀⠀⠀⠀⠀⠀⠀⠀⠀⠀⠀⠀⠀⠀⠀⠀⠙⣿⣿⣿⣿⣿⣿⣿⣿⣿⣿⣿⣿⣿⣿⣿⣿⣿⣿⣿⣿⣿⣿⣿⣿⣿⣿⣿⣿⣿⣿⡇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⣿⣿⣿⣿⣿⣿⣿⣿⣿⣿⣿⣿⣿⣿⣿⣿⣿⣿⣿⣿⣿⣿⣿⣿⣿⣿⣿⣿⣿⣿⣿⡿⠿⠿⠿⣿⣿⣿⣿⣿⠀⠀⠀⠀⠀⠀⠀⠀⠀⠀⠀⠀⠀⠀⠀⠀⠀⠀⠀⠀⠀⠀⠻⣿⣿⣿⣿⣿⣿⣿⣿⣿⣿⣿⣿⣿⣿⣿⣿⣿⣿⣿⣿⣿⣿⣿⣿⣿⣿⣿⡇</a:t>
            </a:r>
            <a:br/>
            <a:r>
              <a:t>⣿⣿⣿⣿⣿⣿⣿⣿⣿⣿⣿⣿⣿⣿⣿⣿⣿⣿⣿⣿⣿⣿⣿⣿⣿⣿⣿⣿⣿⣿⠃⠀⠀⠀⠀⠈⠉⠋⠙⠛⠃⠀⠀⠀⠀⠀⠀⠀⠀⠀⠀⠀⠀⠀⠀⠀⠀⠀⠀⠀⠀⠀⠀⠹⣿⣿⣿⣿⣿⣿⣿⣿⣿⣿⣿⣿⣿⣿⣿⣿⣿⣿⣿⣿⣿⣿⣿⣿⣿⣿⡇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⣿⣿⣿⣿⣿⣿⣿⣿⣿⣿⣿⣿⣿⣿⣿⣿⣿⣿⣿⣿⣿⣿⣿⣿⣿⣿⣿⣿⣿⣏⠀⠀⠀⠀⠀⠀⠀⠀⠀⠀⠀⠀⠀⠀⠀⠀⠀⠀⠀⠀⠀⠀⠀⠀⠀⠀⠀⠀⠀⠀⠀⠀⠀⠀⣿⣿⣿⣿⣿⣿⣿⣿⣿⣿⣿⣿⣿⣿⣿⣿⣿⣿⣿⣿⣿⣿⣿⣿⣿⣿⡇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⣿⣿⣿⣿⣿⣿⣿⣿⣿⣿⣿⣿⣿⣿⣿⣿⣿⣿⣿⣿⣿⣿⣿⣿⣿⣿⣿⣿⣿⣷⠀⠀⠀⠀⠀⠀⠀⠀⠀⠀⠀⠀⠀⠀⠀⠀⠀⠀⠀⠀⠀⠀⠀⠀⠀⠀⠀⠀⠀⠀⠀⠀⠀⠀⣿⣿⣿⣿⣿⣿⣿⣿⣿⣿⣿⣿⣿⣿⣿⣿⣿⣿⣿⣿⣿⣿⣿⣿⣿⣿⡇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⣿⣿⣿⣿⣿⣿⣿⣿⣿⣿⣿⣿⣿⣿⣿⣿⣿⣿⣿⣿⣿⣿⣿⣿⣿⣿⣿⣿⣿⣿⣧⣤⣤⣤⣤⣶⣶⣤⣤⣤⣤⣄⠀⠀⠀⠀⠀⠀⠀⠀⠀⠀⠀⠀⠀⠀⠀⠀⠀⠀⠀⠀⢀⣼⣿⣿⣿⣿⣿⣿⣿⣿⣿⣿⣿⣿⣿⣿⣿⣿⣿⣿⣿⣿⣿⣿⣿⣿⣿⣿⡇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⣿⣿⣿⣿⣿⣿⣿⣿⣿⣿⣿⣿⣿⣿⣿⣿⣿⣿⣿⣿⣿⣿⣿⣿⣿⣿⣿⣿⣿⣿⣿⣿⣿⣿⣿⣿⣿⣿⣿⣿⣿⡿⠀⠀⠀⠀⠀⠀⠀⠀⠀⠀⠀⠀⠀⣀⣀⣀⣀⣠⣤⣶⣿⣿⣿⣿⣿⣿⣿⣿⣿⣿⣿⣿⣿⣿⣿⣿⣿⣿⣿⣿⣿⣿⣿⣿⣿⣿⣿⣿⡇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⣿⣿⣿⣿⣿⣿⣿⣿⣿⣿⣿⣿⣿⣿⣿⣿⣿⣿⣿⣿⣿⣿⣿⣿⣿⣿⣿⣿⣿⣿⣿⣿⣿⣿⣿⣿⣿⣿⠃⠀⠀⠀⠀⠀⠀⠀⠀⠀⠀⠀⠀⠀⠀⠀⠀⠀⠀⠀⠀⠀⠀⠀⠉⠻⣿⢿⣿⣿⣿⣿⣿⣿⣿⣿⣿⣿⣿⣿⣿⣿⣿⣿⣿⣿⣿⣿⣿⣿⣿⣿⡇</a:t>
            </a:r>
            <a:br/>
            <a:r>
              <a:t>⣿⣿⣿⣿⣿⣿⣿⣿⣿⣿⣿⣿⣿⣿⣿⣿⣿⣿⣿⣿⣿⣿⣿⣿⣿⣿⣿⣿⣿⣿⣿⣿⣿⣿⣿⣿⡿⠃⠀⠀⠀⠀⠀⠀⠀⠀⠀⠀⠀⠀⠀⠀⠀⠀⠀⠀⠀⠀⠀⠀⠀⠀⠀⠀⠀⠀⠉⠻⢿⣿⣿⣿⣿⣿⣿⣿⣿⣿⣿⣿⣿⣿⣿⣿⣿⣿⣿⣿⣿⣿⡇</a:t>
            </a:r>
            <a:br/>
            <a:r>
              <a:t>⣿⣿⣿⣿⣿⣿⣿⣿⣿⣿⣿⣿⣿⣿⣿⣿⣿⣿⣿⣿⣿⣿⣿⣿⣿⣿⣿⣿⣿⣿⣿⣿⣿⡿⠿⡿⠁⠀⠀⠀⠀⠀⠀⠀⠀⠀⠀⠀⠀⠀⠀⠀⠀⠀⠀⠀⠀⠀⠀⠀⠀⠀⠀⠀⠀⠀⠀⠀⠀⠙⣿⣿⣿⣿⣿⣿⣿⣿⣿⣿⣿⣿⣿⣿⣿⣿⣿⣿⣿⣿⡇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⣿⣿⣿⣿⣿⣿⣿⣿⣿⣿⣿⣿⣿⣿⣿⣿⣿⣿⣿⣿⣿⣿⣿⣿⣿⣿⣿⣿⣿⣿⣿⣿⡿⠁⠀⠀⠀⠀⠀⠀⠀⠀⠀⠀⠀⠀⠀⠀⠀⠀⠀⠀⠀⠀⠀⠀⠀⠀⠀⠀⠀⠀⠀⠀⠀⠀⠀⠀⠀⠀⠙⢿⣿⣿⣿⣿⣿⣿⣿⣿⣿⣿⣿⣿⣿⣿⣿⣿⣿⣿⡇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⣿⣿⣿⣿⣿⣿⣿⣿⣿⣿⣿⣿⣿⣿⣿⣿⣿⣿⣿⣿⣿⣿⣿⣿⣿⣿⣿⣿⣿⣿⣿⡇⠀⠀⠀⠀⠀⠀⠀⠀⠀⠀⠀⠀⠀⠀⠀⠀⠀⠀⠀⠀⠀⠀⠀⠀⠀⠀⠀⠀⠀⠀⠀⠀⠀⠀⠀⠀⠀⠀⠀⠀⢹⣿⣿⣿⣿⣿⣿⣿⣿⣿⣿⣿⣿⣿⣿⣿⣿⣿⡇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⣿⣿⣿⣿⣿⣿⣿⣿⣿⣿⣿⣿⣿⣿⣿⣿⣿⣿⣿⣿⣿⣿⣿⣿⣿⣿⣿⣿⣿⣿⣿⣿⣿⣿⣿⣿⣿⣿⣿⠟⠋⠉⠀⠀⠀⠀⠈⠉⠙⠿⣿⣿⣿⣿⣿⣿⣿⣿⣿⣿⣿⣿⣿⣿⣿⣿⣿⣿⣿⣿⣿⣿⣿⣿⣿⣿⣿⣿⣿⣿⣿⣿⣿⣿⣿⣿⣿⣿⣿⣿⡇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⣿⣿⣿⣿⣿⣿⣿⣿⣿⣿⣿⣿⣿⣿⣿⣿⣿⣿⣿⣿⣿⣿⣿⣿⣿⣿⣿⣿⣿⣿⣿⣿⣿⣿⣿⣿⣿⡿⠆⠀⠀⠀⠀⠀⠀⠀⠀⠀⠀⠀⠀⠈⠻⣿⣿⣿⣿⣿⣿⣿⣿⣿⣿⣿⣿⣿⣿⣿⣿⣿⣿⣿⣿⣿⣿⣿⣿⣿⣿⣿⣿⣿⣿⣿⣿⣿⣿⣿⣿⣿⡇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⣿⣿⣿⣿⣿⣿⣿⣿⣿⣿⣿⣿⣿⣿⣿⣿⣿⣿⣿⣿⣿⣿⣿⣿⣿⣿⣿⣿⣿⣿⣿⣿⣿⣿⣿⣿⣿⣿⣷⣤⡀⠀⠀⠀⠀⠀⠀⠀⠀⠀⠀⠀⠀⠀⠀⣀⡠⣀⣻⣿⣿⣿⣿⣿⣿⣿⣿⣿⣿⣿⣿⣿⣿⣿⣿⣿⣿⣿⣿⣿⣿⣿⣿⣿⣿⣿⣿⣿⣿⣿⡇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⣿⣿⣿⣿⣿⣿⣿⣿⣿⣿⣿⣿⣿⣿⣿⣿⣿⣿⣿⣿⣿⣿⣿⣿⣿⣿⣿⣿⣿⣿⣿⣿⣿⣿⣿⣿⣿⣿⣿⣿⣿⡄⠀⠀⠀⠀⠀⠀⠀⠀⠀⠀⠀⠀⠀⠀⠉⠻⢿⣿⣿⣿⣿⣿⣿⣿⣿⣿⣿⣿⣿⣿⣿⣿⣿⣿⣿⣿⣿⣿⣿⣿⣿⣿⣿⣿⣿⣿⣿⣿⡇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⣿⣿⣿⣿⣿⣿⣿⣿⣿⣿⣿⣿⣿⣿⣿⣿⣿⣿⣿⣿⣿⣿⣿⣿⣿⣿⣿⣿⣿⣿⣿⣿⣿⣿⣿⣿⣿⣿⣿⣿⣿⣿⣴⣀⣤⠀⠀⠀⠀⠀⠀⠀⠀⠀⠀⠀⠀⠀⠀⠙⣿⣿⣿⣿⣿⣿⣿⣿⣿⣿⣿⣿⣿⣿⣿⣿⣿⣿⣿⣿⣿⣿⣿⣿⣿⣿⣿⣿⣿⣿⡇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⣿⣿⣿⣿⣿⣿⣿⣿⣿⣿⣿⣿⣿⣿⣿⣿⣿⣿⣿⣿⣿⣿⣿⣿⣿⣿⣿⣿⣿⣿⣿⣿⣿⣿⣿⣿⣿⣿⣿⣿⣿⡿⠁⠀⠀⠀⠀⠀⠀⠀⠀⠀⠀⠀⠀⠀⠀⠀⠀⠀⠀⠈⢻⣿⣿⣿⣿⣿⣿⣿⣿⣿⣿⣿⣿⣿⣿⣿⣿⣿⣿⣿⣿⣿⣿⣿⣿⣿⣿⣿⡇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⣿⣿⣿⣿⣿⣿⣿⣿⣿⣿⣿⣿⣿⣿⣿⣿⣿⣿⣿⣿⣿⣿⣿⣿⣿⣿⣿⣿⣿⣿⣿⣿⣿⠃⠀⠀⠀⠀⠈⠉⠻⠀⠀⠀⠀⠀⠀⠀⠀⠀⠀⠀⠀⠀⠀⠀⠀⠀⠀⠀⠀⠀⠀⠀⠘⢿⣿⣿⣿⣿⣿⣿⣿⣿⣿⣿⣿⣿⣿⣿⣿⣿⣿⣿⣿⣿⣿⣿⣿⣿⡇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⣿⣿⣿⣿⣿⣿⣿⣿⣿⣿⣿⣿⣿⣿⣿⣿⣿⣿⣿⣿⣿⣿⣿⣿⣿⣿⣿⣿⣿⣿⣿⣿⡇⠀⠀⠀⠀⠀⠀⠀⠀⠀⠀⠀⠀⠀⠀⠀⠀⠀⠀⠀⠀⠀⠀⠀⠀⠀⠀⠀⠀⠀⠀⠀⠀⠀⠻⣿⣿⣿⣿⣿⣿⣿⣿⣿⣿⣿⣿⣿⣿⣿⣿⣿⣿⣿⣿⣿⣿⣿⡇</a:t>
            </a:r>
            <a:br/>
            <a:r>
              <a:t>⣿⣿⣿⣿⣿⣿⣿⣿⣿⣿⣿⣿⣿⣿⣿⣿⣿⣿⣿⣿⣿⣿⣿⣿⣿⣿⣿⣿⣿⣿⣿⣿⣿⣶⣶⣶⣦⡀⠀⠀⠀⠀⠀⠀⠀⠀⠀⠀⠀⠀⠀⠀⠀⠀⠀⠀⠀⠀⠀⠀⠀⠀⠀⠀⠀⠀⠀⠹⣿⣿⣿⣿⣿⣿⣿⣿⣿⣿⣿⣿⣿⣿⣿⣿⣿⣿⣿⣿⣿⣿⡇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⣿⣿⣿⣿⣿⣿⣿⣿⣿⣿⣿⣿⣿⣿⣿⣿⣿⣿⣿⣿⣿⣿⣿⣿⣿⣿⣿⣿⣿⣿⣿⣿⣿⣿⣿⣿⣿⣷⣄⠀⠀⠀⠀⠀⠀⠀⠀⠀⠀⠀⠀⠀⠀⠀⠀⠀⠀⠀⠀⠀⠀⠀⠀⠀⠀⠀⠀⠀⣻⣿⣿⣿⣿⣿⣿⣿⣿⣿⣿⣿⣿⣿⣿⣿⣿⣿⣿⣿⣿⣿⡇</a:t>
            </a:r>
            <a:br/>
            <a:r>
              <a:t>⣿⣿⣿⣿⣿⣿⣿⣿⣿⣿⣿⣿⣿⣿⣿⣿⣿⣿⣿⣿⣿⣿⣿⣿⣿⣿⣿⣿⣿⣿⡿⠛⠁⠀⠀⠀⠉⠉⠋⠀⠀⠀⠀⠀⠀⠀⠀⠀⠀⠀⠀⠀⠀⠀⠀⠀⠀⠀⠀⠀⠀⠀⠀⠀⠀⠀⠀⠀⣿⣿⣿⣿⣿⣿⣿⣿⣿⣿⣿⣿⣿⣿⣿⣿⣿⣿⣿⣿⣿⣿⡇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⣿⣿⣿⣿⣿⣿⣿⣿⣿⣿⣿⣿⣿⣿⣿⣿⣿⣿⣿⣿⣿⣿⣿⣿⣿⣿⣿⣿⣿⣿⣏⣀⠀⠀⠀⠀⠀⠀⠀⠀⠀⠀⠀⠀⠀⠀⠀⠀⠀⠀⠀⠀⠀⠀⠀⠀⠀⠀⠀⠀⠀⠀⠀⠀⠀⠀⠀⣴⣿⣿⣿⣿⣿⣿⣿⣿⣿⣿⣿⣿⣿⣿⣿⣿⣿⣿⣿⣿⣿⣿⡇</a:t>
            </a:r>
            <a:br/>
            <a:r>
              <a:t>⣿⣿⣿⣿⣿⣿⣿⣿⣿⣿⣿⣿⣿⣿⣿⣿⣿⣿⣿⣿⣿⣿⣿⣿⣿⣿⣿⣿⣿⣿⣿⣦⠀⠀⠀⠀⠀⠀⠀⠀⠀⠀⠀⠀⠀⠀⠀⠀⠀⠀⠀⠀⠀⠀⠀⠀⠀⠀⠀⠀⠀⠀⢀⣀⣠⣴⣿⣿⣿⣿⣿⣿⣿⣿⣿⣿⣿⣿⣿⣿⣿⣿⣿⣿⣿⣿⣿⣿⣿⣿⡇</a:t>
            </a:r>
            <a:br/>
            <a:r>
              <a:t>⣿⣿⣿⣿⣿⣿⣿⣿⣿⣿⣿⣿⣿⣿⣿⣿⣿⣿⣿⣿⣿⣿⣿⣿⣿⣿⣿⣿⣿⣿⣿⣿⣿⣶⣤⣠⣤⣤⣴⣶⣷⣶⣶⣶⣿⠃⠀⠀⠀⠀⠀⠀⠀⠀⠀⠀⠀⠀⠙⢿⣿⣿⣿⣿⣿⣿⣿⣿⣿⣿⣿⣿⣿⣿⣿⣿⣿⣿⣿⣿⣿⣿⣿⣿⣿⣿⣿⣿⣿⣿⡇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⣿⣿⣿⣿⣿⣿⣿⣿⣿⣿⣿⣿⣿⣿⣿⣿⣿⣿⣿⣿⣿⣿⣿⣿⣿⣿⣿⣿⣿⣿⣿⣿⣿⣿⣿⣿⣿⣿⣿⣿⣿⣿⠏⠀⠀⠀⠀⠀⠀⠀⠀⠀⠀⠀⠀⠀⠀⠀⠀⠀⠀⠀⠸⣿⣿⣿⣿⣿⣿⣿⣿⣿⣿⣿⣿⣿⣿⣿⣿⣿⣿⣿⣿⣿⣿⣿⣿⣿⣿⣿⡇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⣿⣿⣿⣿⣿⣿⣿⣿⣿⣿⣿⣿⣿⣿⣿⣿⣿⣿⣿⣿⣿⣿⣿⣿⣿⣿⣿⣿⣿⣿⣿⣿⣿⣿⣿⣿⣿⣿⣿⣿⡿⠃⠀⠀⠀⠀⠀⠀⠀⠀⠀⠀⠀⠀⠀⠀⠀⠀⠀⠀⠀⠀⠀⢹⣿⣿⣿⣿⣿⣿⣿⣿⣿⣿⣿⣿⣿⣿⣿⣿⣿⣿⣿⣿⣿⣿⣿⣿⣿⣿⡇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⣿⣿⣿⣿⣿⣿⣿⣿⣿⣿⣿⣿⣿⣿⣿⣿⣿⣿⣿⣿⣿⣿⣿⣿⣿⣿⣿⣿⣿⣿⣿⣿⣿⣿⣿⣿⣿⣿⣿⠟⠀⠀⠀⠀⠀⠀⠀⠀⠀⠀⠀⠀⠀⠀⠀⠀⠀⠀⠀⠀⠀⠀⠀⠀⢿⣿⣿⣿⣿⣿⣿⣿⣿⣿⣿⣿⣿⣿⣿⣿⣿⣿⣿⣿⣿⣿⣿⣿⣿⣿⡇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⣿⣿⣿⣿⣿⣿⣿⣿⣿⣿⣿⣿⣿⣿⣿⣿⣿⣿⣿⣿⣿⣿⣿⣿⣿⣿⣿⣿⣿⣿⣿⣿⣿⣿⣿⣿⣿⠟⠁⠀⠀⠀⠀⠀⠀⠀⠀⠀⠀⠀⠀⠀⠀⠀⠀⠀⠀⠀⠀⠀⠀⠀⠀⠀⠈⢿⣿⣿⣿⣿⣿⣿⣿⣿⣿⣿⣿⣿⣿⣿⣿⣿⣿⣿⣿⣿⣿⣿⣿⣿⡇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⣿⣿⣿⣿⣿⣿⣿⣿⣿⣿⣿⣿⣿⣿⣿⣿⣿⣿⣿⣿⣿⣿⣿⣿⣿⣿⣿⣿⣿⣿⣿⣿⣿⣿⣿⠟⠁⠀⠀⠀⠀⠀⠀⠀⠀⠀⠀⠀⠀⠀⠀⠀⠀⠀⠀⠀⠀⠀⠀⠀⠀⠀⠀⠀⠀⠀⠁⠈⠻⣿⣿⣿⣿⣿⣿⣿⣿⣿⣿⣿⣿⣿⣿⣿⣿⣿⣿⣿⣿⣿⡇</a:t>
            </a:r>
            <a:br/>
            <a:r>
              <a:t>⣿⣿⣿⣿⣿⣿⣿⣿⣿⣿⣿⣿⣿⣿⣿⣿⣿⣿⣿⣿⣿⣿⣿⣿⣿⣿⣿⣿⣿⣿⣿⣿⣿⠟⠁⠀⠀⠀⠀⠀⠀⠀⠀⠀⠀⠀⠀⠀⠀⠀⠀⠀⠀⠀⠀⠀⠀⠀⠀⠀⠀⠀⠀⠀⠀⠀⠀⠀⠀⠈⢻⣿⣿⣿⣿⣿⣿⣿⣿⣿⣿⣿⣿⣿⣿⣿⣿⣿⣿⣿⡇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⣿⣿⣿⣿⣿⣿⣿⣿⣿⣿⣿⣿⣿⣿⣿⣿⣿⣿⣿⣿⣿⣿⣿⣿⣿⣿⣿⣿⣿⣿⣿⣿⣿⣿⣿⣿⣿⣿⣿⣿⣿⡿⠿⠛⠉⠉⠉⠉⠉⠉⠛⠻⣿⣿⣿⣿⣿⣿⣿⣿⣿⣿⣿⣿⣿⣿⣿⣿⣿⣿⣿⣿⣿⣿⣿⣿⣿⣿⣿⣿⣿⣿⣿⣿⣿⣿⣿⣿⣿⣿⡇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⣿⣿⣿⣿⣿⣿⣿⣿⣿⣿⣿⣿⣿⣿⣿⣿⣿⣿⣿⣿⣿⣿⣿⣿⣿⣿⣿⣿⣿⣿⣿⣿⣿⣿⣿⣿⣿⣿⣿⣿⠋⠀⠀⠀⠀⠀⠀⠀⠀⠀⠀⠀⠈⢻⣿⣿⣿⣿⣿⣿⣿⣿⣿⣿⣿⣿⣿⣿⣿⣿⣿⣿⣿⣿⣿⣿⣿⣿⣿⣿⣿⣿⣿⣿⣿⣿⣿⣿⣿⣿⡇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⣿⣿⣿⣿⣿⣿⣿⣿⣿⣿⣿⣿⣿⣿⣿⣿⣿⣿⣿⣿⣿⣿⣿⣿⣿⣿⣿⣿⣿⣿⣿⣿⣿⣿⣿⣿⣿⡿⠛⠉⠀⠀⠀⠀⠀⠀⠀⠀⠀⠀⠀⠀⠀⠀⠙⣿⣿⣿⣿⣿⣿⣿⣿⣿⣿⣿⣿⣿⣿⣿⣿⣿⣿⣿⣿⣿⣿⣿⣿⣿⣿⣿⣿⣿⣿⣿⣿⣿⣿⣿⡇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⣿⣿⣿⣿⣿⣿⣿⣿⣿⣿⣿⣿⣿⣿⣿⣿⣿⣿⣿⣿⣿⣿⣿⣿⣿⣿⣿⣿⣿⣿⣿⣿⣿⣿⣿⣿⣿⣦⣄⠀⠀⠀⠀⠀⠀⠀⠀⠀⠀⠀⠀⠀⠀⠀⠀⠈⢻⣿⣿⣿⣿⣿⣿⣿⣿⣿⣿⣿⣿⣿⣿⣿⣿⣿⣿⣿⣿⣿⣿⣿⣿⣿⣿⣿⣿⣿⣿⣿⣿⣿⡇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⣿⣿⣿⣿⣿⣿⣿⣿⣿⣿⣿⣿⣿⣿⣿⣿⣿⣿⣿⣿⣿⣿⣿⣿⣿⣿⣿⣿⣿⣿⣿⣿⣿⣿⣿⣿⣿⣿⣿⣿⣿⣿⣧⡀⠀⠀⠀⠀⠀⠀⠀⠀⠀⠀⠀⠀⠀⠀⠀⠻⢿⣿⣿⣿⣿⣿⣿⣿⣿⣿⣿⣿⣿⣿⣿⣿⣿⣿⣿⣿⣿⣿⣿⣿⣿⣿⣿⣿⣿⣿⡇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⣿⣿⣿⣿⣿⣿⣿⣿⣿⣿⣿⣿⣿⣿⣿⣿⣿⣿⣿⣿⣿⣿⣿⣿⣿⣿⣿⣿⣿⣿⣿⣿⣿⣿⣿⣿⣿⣿⣿⣿⣿⣿⣿⣧⣄⡀⢀⠀⠀⠀⠀⠀⠀⠀⠀⠀⠀⠀⠀⠀⠀⠙⢿⣿⣿⣿⣿⣿⣿⣿⣿⣿⣿⣿⣿⣿⣿⣿⣿⣿⣿⣿⣿⣿⣿⣿⣿⣿⣿⣿⡇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⣿⣿⣿⣿⣿⣿⣿⣿⣿⣿⣿⣿⣿⣿⣿⣿⣿⣿⣿⣿⣿⣿⣿⣿⣿⣿⣿⣿⣿⣿⣿⣿⣿⣿⣿⣿⣿⣿⣿⣿⣿⣿⣿⡿⠛⠁⠀⠀⠀⠀⠀⠀⠀⠀⠀⠀⠀⠀⠀⠀⠀⠀⠀⠀⠹⣿⣿⣿⣿⣿⣿⣿⣿⣿⣿⣿⣿⣿⣿⣿⣿⣿⣿⣿⣿⣿⣿⣿⣿⣿⡇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⣿⣿⣿⣿⣿⣿⣿⣿⣿⣿⣿⣿⣿⣿⣿⣿⣿⣿⣿⣿⣿⣿⣿⣿⣿⣿⣿⣿⣿⣿⣿⣿⣿⣿⠿⠿⣿⣿⣿⣿⣿⣿⡿⠁⠀⠀⠀⠀⠀⠀⠀⠀⠀⠀⠀⠀⠀⠀⠀⠀⠀⠀⠀⠀⠀⠹⣿⣿⣿⣿⣿⣿⣿⣿⣿⣿⣿⣿⣿⣿⣿⣿⣿⣿⣿⣿⣿⣿⣿⣿⡇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⣿⣿⣿⣿⣿⣿⣿⣿⣿⣿⣿⣿⣿⣿⣿⣿⣿⣿⣿⣿⣿⣿⣿⣿⣿⣿⣿⣿⣿⣿⣿⣿⡟⠁⠀⠀⠀⠈⠙⠻⣿⡿⠁⠀⠀⠀⠀⠀⠀⠀⠀⠀⠀⠀⠀⠀⠀⠀⠀⠀⠀⠀⠀⠀⠀⠀⠘⢿⣿⣿⣿⣿⣿⣿⣿⣿⣿⣿⣿⣿⣿⣿⣿⣿⣿⣿⣿⣿⣿⣿⡇</a:t>
            </a:r>
            <a:br/>
            <a:r>
              <a:t>⣿⣿⣿⣿⣿⣿⣿⣿⣿⣿⣿⣿⣿⣿⣿⣿⣿⣿⣿⣿⣿⣿⣿⣿⣿⣿⣿⣿⣿⣿⣿⣿⠀⠀⠀⠀⠀⠀⠀⠀⠙⠇⠀⠀⠀⠀⠀⠀⠀⠀⠀⠀⠀⠀⠀⠀⠀⠀⠀⠀⠀⠀⠀⠀⠀⠀⠀⠈⢻⣿⣿⣿⣿⣿⣿⣿⣿⣿⣿⣿⣿⣿⣿⣿⣿⣿⣿⣿⣿⣿⡇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⣿⣿⣿⣿⣿⣿⣿⣿⣿⣿⣿⣿⣿⣿⣿⣿⣿⣿⣿⣿⣿⣿⣿⣿⣿⣿⣿⣿⣿⣿⣿⣿⣷⣶⣾⣷⣄⠀⠀⠀⠀⠀⠀⠀⠀⠀⠀⠀⠀⠀⠀⠀⠀⠀⠀⠀⠀⠀⠀⠀⠀⠀⠀⠀⠀⠀⠀⠀⠀⠹⣿⣿⣿⣿⣿⣿⣿⣿⣿⣿⣿⣿⣿⣿⣿⣿⣿⣿⣿⣿⡇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⣿⣿⣿⣿⣿⣿⣿⣿⣿⣿⣿⣿⣿⣿⣿⣿⣿⣿⣿⣿⣿⣿⣿⣿⣿⣿⣿⣿⣿⣿⣿⣿⣿⣿⣿⣿⣿⣿⣿⣄⠀⠀⠀⠀⣰⣿⣆⠀⠀⠀⠀⠀⠀⠀⠀⠀⠀⠀⠀⠀⠀⠀⠀⠀⠀⠀⠀⠀⠀⠀⢸⣿⣿⣿⣿⣿⣿⣿⣿⣿⣿⣿⣿⣿⣿⣿⣿⣿⣿⣿⡇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⣿⣿⣿⣿⣿⣿⣿⣿⣿⣿⣿⣿⣿⣿⣿⣿⣿⣿⣿⣿⣿⣿⣿⣿⣿⣿⣿⣿⣿⣿⣿⣿⣿⣿⣿⣿⣿⣿⣿⣿⣷⣶⡶⠚⠉⠛⠛⠀⠀⠀⠀⠀⠀⠀⠀⠀⠀⠀⠀⠀⠀⠀⠀⠀⠀⠀⠀⠀⠀⠀⣼⣿⣿⣿⣿⣿⣿⣿⣿⣿⣿⣿⣿⣿⣿⣿⣿⣿⣿⣿⡇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⣿⣿⣿⣿⣿⣿⣿⣿⣿⣿⣿⣿⣿⣿⣿⣿⣿⣿⣿⣿⣿⣿⣿⣿⣿⣿⣿⣿⣿⣿⣿⣿⣿⣿⣿⣿⣿⣿⣿⣿⣟⠀⠀⠀⠀⠀⠀⠀⠀⠀⠀⠀⠀⠀⠀⠀⠀⠀⠀⠀⠀⠀⠀⠀⠀⠀⠀⠀⣀⣼⣿⣿⣿⣿⣿⣿⣿⣿⣿⣿⣿⣿⣿⣿⣿⣿⣿⣿⣿⣿⡇</a:t>
            </a:r>
            <a:br/>
            <a:r>
              <a:t>⣿⣿⣿⣿⣿⣿⣿⣿⣿⣿⣿⣿⣿⣿⣿⣿⣿⣿⣿⣿⣿⣿⣿⣿⣿⣿⣿⣿⣿⣿⣿⣿⣿⣿⣿⣿⣿⣿⣿⣿⣿⣦⠀⠀⠀⠀⠀⠀⠀⠀⠀⠀⠀⠀⠀⠀⠀⠀⠀⠀⠀⢀⣠⣤⣤⣤⣶⣿⣿⣿⣿⣿⣿⣿⣿⣿⣿⣿⣿⣿⣿⣿⣿⣿⣿⣿⣿⣿⣿⣿⡇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⣿⣿⣿⣿⣿⣿⣿⣿⣿⣿⣿⣿⣿⣿⣿⣿⣿⣿⣿⣿⣿⣿⣿⣿⣿⣿⣿⣿⣿⣿⣿⣿⣿⣿⣿⣿⣿⣿⣿⣿⣿⣿⣿⣶⣶⣤⣤⡄⠀⠀⠀⠀⠀⠀⠀⠀⠀⠀⠀⠀⠀⠀⠙⣿⣿⣿⣿⣿⣿⣿⣿⣿⣿⣿⣿⣿⣿⣿⣿⣿⣿⣿⣿⣿⣿⣿⣿⣿⣿⣿⡇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⣿⣿⣿⣿⣿⣿⣿⣿⣿⣿⣿⣿⣿⣿⣿⣿⣿⣿⣿⣿⣿⣿⣿⣿⣿⣿⣿⣿⣿⣿⣿⣿⣿⣿⣿⣿⣿⣿⣿⣿⣿⣿⣿⠟⠀⠀⠀⠀⠀⠀⠀⠀⠀⠀⠀⠀⠀⠀⠀⠀⠀⠀⠀⠀⠀⠸⣿⣿⣿⣿⣿⣿⣿⣿⣿⣿⣿⣿⣿⣿⣿⣿⣿⣿⣿⣿⣿⣿⣿⣿⡇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⣿⣿⣿⣿⣿⣿⣿⣿⣿⣿⣿⣿⣿⣿⣿⣿⣿⣿⣿⣿⣿⣿⣿⣿⣿⣿⣿⣿⣿⣿⣿⣿⣿⣿⣿⣿⣿⣿⣿⣿⣿⠟⠁⠀⠀⠀⠀⠀⠀⠀⠀⠀⠀⠀⠀⠀⠀⠀⠀⠀⠀⠀⠀⠀⠀⠀⢻⣿⣿⣿⣿⣿⣿⣿⣿⣿⣿⣿⣿⣿⣿⣿⣿⣿⣿⣿⣿⣿⣿⣿⡇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⣿⣿⣿⣿⣿⣿⣿⣿⣿⣿⣿⣿⣿⣿⣿⣿⣿⣿⣿⣿⣿⣿⣿⣿⣿⣿⣿⣿⣿⣿⣿⣿⣿⣿⣿⣿⣿⣿⡿⠛⠁⠀⠀⠀⠀⠀⠀⠀⠀⠀⠀⠀⠀⠀⠀⠀⠀⠀⠀⠀⠀⠀⠀⠀⠀⠀⠘⣿⣿⣿⣿⣿⣿⣿⣿⣿⣿⣿⣿⣿⣿⣿⣿⣿⣿⣿⣿⣿⣿⣿⡇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⣿⣿⣿⣿⣿⣿⣿⣿⣿⣿⣿⣿⣿⣿⣿⣿⣿⣿⣿⣿⣿⣿⣿⣿⣿⣿⣿⣿⣿⣿⣿⣿⣿⣿⣿⣿⠟⠋⠀⠀⠀⠀⠀⠀⠀⠀⠀⠀⠀⠀⠀⠀⠀⠀⠀⠀⠀⠀⠀⠀⠀⠀⠀⠀⠀⠀⠀⠹⣿⣿⣿⣿⣿⣿⣿⣿⣿⣿⣿⣿⣿⣿⣿⣿⣿⣿⣿⣿⣿⣿⡇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⣿⣿⣿⣿⣿⣿⣿⣿⣿⣿⣿⣿⣿⣿⣿⣿⣿⣿⣿⣿⣿⣿⣿⣿⣿⣿⣿⣿⣿⣿⣿⣿⣿⣿⠟⠁⠀⠀⠀⠀⠀⠀⠀⠀⠀⠀⠀⠀⠀⠀⠀⠀⠀⠀⠀⠀⠀⠀⠀⠀⠀⠀⠀⠀⠀⠀⠀⠀⠙⠿⢿⣿⣿⣿⣿⣿⣿⣿⣿⣿⣿⣿⣿⣿⣿⣿⣿⣿⣿⣿⡇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⣿⣿⣿⣿⣿⣿⣿⣿⣿⣿⣿⣿⣿⣿⣿⣿⣿⣿⣿⣿⣿⣿⣿⣿⣿⣿⣿⣿⣿⣿⣿⣿⣿⣿⣿⣿⣿⣿⣿⣿⣿⣿⣿⣿⠿⠛⠉⠉⠉⠉⠉⠉⠙⠛⢿⣿⣿⣿⣿⣿⣿⣿⣿⣿⣿⣿⣿⣿⣿⣿⣿⣿⣿⣿⣿⣿⣿⣿⣿⣿⣿⣿⣿⣿⣿⣿⣿⣿⣿⣿⡇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⣿⣿⣿⣿⣿⣿⣿⣿⣿⣿⣿⣿⣿⣿⣿⣿⣿⣿⣿⣿⣿⣿⣿⣿⣿⣿⣿⣿⣿⣿⣿⣿⣿⣿⣿⣿⣿⣿⣿⡿⠛⠉⠀⠀⠀⠀⠀⠀⠀⠀⠀⠀⠀⠀⠀⠀⠀⠈⠛⣿⣿⣿⣿⣿⣿⣿⣿⣿⣿⣿⣿⣿⣿⣿⣿⣿⣿⣿⣿⣿⣿⣿⣿⣿⣿⣿⣿⣿⣿⣿⡇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⣿⣿⣿⣿⣿⣿⣿⣿⣿⣿⣿⣿⣿⣿⣿⣿⣿⣿⣿⣿⣿⣿⣿⣿⣿⣿⣿⣿⣿⣿⣿⣿⣿⣿⣿⣿⣿⣿⣿⣿⣿⣿⣿⣦⡄⠀⠀⠀⠀⠀⠀⠀⠀⠀⠀⠀⠀⠀⠀⠀⠀⠀⢘⣿⣿⣿⣿⣿⣿⣿⣿⣿⣿⣿⣿⣿⣿⣿⣿⣿⣿⣿⣿⣿⣿⣿⣿⣿⣿⣿⡇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⣿⣿⣿⣿⣿⣿⣿⣿⣿⣿⣿⣿⣿⣿⣿⣿⣿⣿⣿⣿⣿⣿⣿⣿⣿⣿⣿⣿⣿⣿⣿⣿⣿⣿⣿⣿⣿⣿⣿⣿⣿⣿⣿⣿⣷⣆⠀⠀⠀⠀⠀⠀⠀⠀⠀⠀⠀⠀⠀⠀⠀⠀⠀⠉⠻⣿⣿⣿⣿⣿⣿⣿⣿⣿⣿⣿⣿⣿⣿⣿⣿⣿⣿⣿⣿⣿⣿⣿⣿⣿⡇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⣿⣿⣿⣿⣿⣿⣿⣿⣿⣿⣿⣿⣿⣿⣿⣿⣿⣿⣿⣿⣿⣿⣿⣿⣿⣿⣿⣿⣿⣿⣿⣿⣿⣿⣿⣿⣿⣿⣿⣿⣿⣿⣿⣿⣿⣿⣠⡄⣀⣄⠀⠀⠀⠀⠀⠀⠀⠀⠀⠀⠀⠀⠀⠀⠀⠈⠻⣿⣿⣿⣿⣿⣿⣿⣿⣿⣿⣿⣿⣿⣿⣿⣿⣿⣿⣿⣿⣿⣿⣿⡇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⣿⣿⣿⣿⣿⣿⣿⣿⣿⣿⣿⣿⣿⣿⣿⣿⣿⣿⣿⣿⣿⣿⣿⣿⣿⣿⣿⣿⣿⣿⣿⣿⣿⣿⣿⣿⣿⣿⣿⣿⣿⣿⣿⣿⣿⣿⣿⣿⣿⠏⠀⠀⠀⠀⠀⠀⠀⠀⠀⠀⠀⠀⠀⠀⠀⠀⠀⠘⢿⣿⣿⣿⣿⣿⣿⣿⣿⣿⣿⣿⣿⣿⣿⣿⣿⣿⣿⣿⣿⣿⡇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⣿⣿⣿⣿⣿⣿⣿⣿⣿⣿⣿⣿⣿⣿⣿⣿⣿⣿⣿⣿⣿⣿⣿⣿⣿⣿⣿⣿⣿⣿⣿⣿⣿⣿⣿⣿⣿⣿⣿⣿⣿⣿⣿⣿⣿⣿⣿⠟⠉⠀⠀⠀⠀⠀⠀⠀⠀⠀⠀⠀⠀⠀⠀⠀⠀⠀⠀⠀⠀⠻⣿⣿⣿⣿⣿⣿⣿⣿⣿⣿⣿⣿⣿⣿⣿⣿⣿⣿⣿⣿⡇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⣿⣿⣿⣿⣿⣿⣿⣿⣿⣿⣿⣿⣿⣿⣿⣿⣿⣿⣿⣿⣿⣿⣿⣿⣿⣿⣿⣿⣿⣿⣿⣿⣿⣿⣿⣿⣿⣿⣿⣿⣿⣿⣿⣿⣿⡿⠁⠀⠀⠀⠀⠀⠀⠀⠀⠀⠀⠀⠀⠀⠀⠀⠀⠀⠀⠀⠀⠀⠀⠀⠈⢻⣿⣿⣿⣿⣿⣿⣿⣿⣿⣿⣿⣿⣿⣿⣿⣿⣿⣿⡇</a:t>
            </a:r>
            <a:br/>
            <a:r>
              <a:t>⣿⣿⣿⣿⣿⣿⣿⣿⣿⣿⣿⣿⣿⣿⣿⣿⣿⣿⣿⣿⣿⣿⣿⣿⣿⣿⣿⣿⣿⣿⣿⠟⠛⠛⠻⠿⣿⣿⣿⣿⣿⣿⣿⣿⡟⠁⠀⠀⠀⠀⠀⠀⠀⠀⠀⠀⠀⠀⠀⠀⠀⠀⠀⠀⠀⠀⠀⠀⠀⠀⠀⠀⠙⢿⣿⣿⣿⣿⣿⣿⣿⣿⣿⣿⣿⣿⣿⣿⣿⣿⡇</a:t>
            </a:r>
            <a:br/>
            <a:r>
              <a:t>⣿⣿⣿⣿⣿⣿⣿⣿⣿⣿⣿⣿⣿⣿⣿⣿⣿⣿⣿⣿⣿⣿⣿⣿⣿⣿⣿⣿⣿⡿⠁⠀⠀⠀⠀⠀⠈⠉⠙⢿⣿⣿⣿⣿⠀⠀⠀⠀⠀⠀⠀⠀⠀⠀⠀⠀⠀⠀⠀⠀⠀⠀⠀⠀⠀⠀⠀⠀⠀⠀⠀⠀⠀⠀⠙⢿⣿⣿⣿⣿⣿⣿⣿⣿⣿⣿⣿⣿⣿⣿⡇</a:t>
            </a:r>
            <a:br/>
            <a:r>
              <a:t>⣿⣿⣿⣿⣿⣿⣿⣿⣿⣿⣿⣿⣿⣿⣿⣿⣿⣿⣿⣿⣿⣿⣿⣿⣿⣿⣿⣿⣿⣧⡀⠀⢀⣀⡀⠀⠀⠀⠀⠀⠙⠻⣿⠃⠀⠀⠀⠀⠀⠀⠀⠀⠀⠀⠀⠀⠀⠀⠀⠀⠀⠀⠀⠀⠀⠀⠀⠀⠀⠀⠀⠀⠀⠀⠀⠈⢿⣿⣿⣿⣿⣿⣿⣿⣿⣿⣿⣿⣿⣿⡇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⣿⣿⣿⣿⣿⣿⣿⣿⣿⣿⣿⣿⣿⣿⣿⣿⣿⣿⣿⣿⣿⣿⣿⣿⣿⣿⣿⣿⣿⣿⣿⣿⣿⣿⣷⣤⣀⠀⠀⠀⠀⠀⠀⠀⠀⠀⠀⢀⡄⠀⠀⠀⠀⠀⠀⠀⠀⠀⠀⠀⠀⠀⠀⠀⠀⠀⠀⠀⠀⠀⠀⠀⠀⠀⠀⠀⠘⣿⣿⣿⣿⣿⣿⣿⣿⣿⣿⣿⣿⣿⡇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⣿⣿⣿⣿⣿⣿⣿⣿⣿⣿⣿⣿⣿⣿⣿⣿⣿⣿⣿⣿⣿⣿⣿⣿⣿⣿⣿⣿⣿⣿⣿⣿⣿⣿⣿⣿⣿⣷⣦⡀⠀⠀⠀⠀⠀⠀⢀⣾⣧⣀⠀⠀⠀⠀⠀⠀⠀⠀⠀⠀⠀⠀⠀⠀⠀⠀⠀⠀⠀⠀⠀⠀⠀⠀⠀⠀⠀⣿⣿⣿⣿⣿⣿⣿⣿⣿⣿⣿⣿⣿⡇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⣿⣿⣿⣿⣿⣿⣿⣿⣿⣿⣿⣿⣿⣿⣿⣿⣿⣿⣿⣿⣿⣿⣿⣿⣿⣿⣿⣿⣿⣿⣿⣿⣿⣿⣿⣿⣿⣿⣿⣿⣷⣄⡀⠀⣀⣴⣿⣿⣿⣿⡄⠀⠀⠀⠀⠀⠀⠀⠀⠀⠀⠀⠀⠀⠀⠀⠀⠀⠀⠀⠀⠀⠀⠀⠀⠀⣸⣿⣿⣿⣿⣿⣿⣿⣿⣿⣿⣿⣿⣿⡇</a:t>
            </a:r>
            <a:br/>
            <a:r>
              <a:t>⣿⣿⣿⣿⣿⣿⣿⣿⣿⣿⣿⣿⣿⣿⣿⣿⣿⣿⣿⣿⣿⣿⣿⣿⣿⣿⣿⣿⣿⣿⣿⣿⣿⣿⣿⣿⣿⣿⣿⣿⣿⣿⣿⣿⣿⣿⣿⣿⣿⣿⣇⠀⠀⠀⠀⠀⠀⠀⠀⠀⠀⠀⠀⠀⠀⠀⠀⠀⠀⠀⠀⠀⠀⠀⣠⣾⣿⣿⣿⣿⣿⣿⣿⣿⣿⣿⣿⣿⣿⣿⡇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⣿⣿⣿⣿⣿⣿⣿⣿⣿⣿⣿⣿⣿⣿⣿⣿⣿⣿⣿⣿⣿⣿⣿⣿⣿⣿⣿⣿⣿⣿⣿⣿⣿⣿⣿⣿⣿⣿⣿⣿⣿⣿⣿⣿⣿⣿⣿⣿⣿⣿⣿⡄⠀⠀⠀⠀⠀⠀⠀⠀⠀⠀⠠⣄⡀⠀⠀⠀⠀⠀⣠⣤⣶⣿⣿⣿⣿⣿⣿⣿⣿⣿⣿⣿⣿⣿⣿⣿⣿⣿⡇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⣿⣿⣿⣿⣿⣿⣿⣿⣿⣿⣿⣿⣿⣿⣿⣿⣿⣿⣿⣿⣿⣿⣿⣿⣿⣿⣿⣿⣿⣿⣿⣿⣿⣿⣿⣿⣿⣿⣿⣿⣿⣿⣿⣿⣿⣿⣿⣿⣿⣿⣿⡗⠀⠀⠀⠀⠀⠀⠀⠀⠀⠀⠀⠀⠙⠀⠀⠀⠀⠀⠘⣿⣿⣿⣿⣿⣿⣿⣿⣿⣿⣿⣿⣿⣿⣿⣿⣿⣿⣿⡇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⣿⣿⣿⣿⣿⣿⣿⣿⣿⣿⣿⣿⣿⣿⣿⣿⣿⣿⣿⣿⣿⣿⣿⣿⣿⣿⣿⣿⣿⣿⣿⣿⣿⣿⣿⣿⣿⣿⣿⣿⣿⣿⣿⣿⣿⣿⣿⣿⣿⣿⡟⠁⠀⠀⠀⠀⠀⠀⠀⠀⠀⠀⠀⠀⠀⠀⠀⠀⠀⠀⠸⣿⣿⣿⣿⣿⣿⣿⣿⣿⣿⣿⣿⣿⣿⣿⣿⣿⣿⣿⡇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⣿⣿⣿⣿⣿⣿⣿⣿⣿⣿⣿⣿⣿⣿⣿⣿⣿⣿⣿⣿⣿⣿⣿⣿⣿⣿⣿⣿⣿⣿⣿⣿⣿⣿⣿⣿⣿⣿⣿⣿⣿⣿⣿⣿⣿⣿⣿⣿⠁⠀⠀⠀⠀⠀⠀⠀⠀⠀⠀⠀⠀⠀⠀⠀⠀⠀⠀⠀⠀⠀⠀⢸⣿⣿⣿⣿⣿⣿⣿⣿⣿⣿⣿⣿⣿⣿⣿⣿⣿⣿⡇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⣿⣿⣿⣿⣿⣿⣿⣿⣿⣿⣿⣿⣿⣿⣿⣿⣿⣿⣿⣿⣿⣿⣿⣿⣿⣿⣿⣿⣿⣿⣿⣿⣿⣿⣿⣿⣿⣿⣿⣿⣿⣿⣿⣿⣿⣿⡿⠁⠀⠀⠀⠀⠀⠀⠀⠀⠀⠀⠀⠀⠀⠀⠀⠀⠀⠀⠀⠀⠀⠀⠀⠙⣿⣿⣿⣿⣿⣿⣿⣿⣿⣿⣿⣿⣿⣿⣿⣿⣿⣿⡇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⣿⣿⣿⣿⣿⣿⣿⣿⣿⣿⣿⣿⣿⣿⣿⣿⣿⣿⣿⣿⣿⣿⣿⣿⣿⣿⣿⣿⣿⣿⣿⣿⣿⣿⣿⣿⣿⣿⣿⣿⣿⣿⣿⣿⣿⠏⠀⠀⠀⠀⠀⠀⠀⠀⠀⠀⠀⠀⠀⠀⠀⠀⠀⠀⠀⠀⠀⠀⠀⠀⠀⠀⠈⠻⣿⣿⣿⣿⣿⣿⣿⣿⣿⣿⣿⣿⣿⣿⣿⣿⡇</a:t>
            </a:r>
            <a:br/>
            <a:r>
              <a:t>⣿⣿⣿⣿⣿⣿⣿⣿⣿⣿⣿⣿⣿⣿⣿⣿⣿⣿⣿⣿⣿⣿⣿⣿⣿⣿⣿⣿⣿⣿⣿⣿⣿⣿⣿⣿⣿⣿⣿⣿⣿⣿⡿⠛⠁⠀⠀⠀⠀⠀⠀⠀⠀⠀⠀⠀⠀⠀⠀⠀⠀⠀⠀⠀⠀⠀⠀⠀⠀⠀⠀⠀⠀⠀⠈⠉⠙⠻⢿⣿⣿⣿⣿⣿⣿⣿⣿⣿⣿⣿⡇</a:t>
            </a:r>
            <a:br/>
            <a:r>
              <a:t>⣿⣿⣿⣿⣿⣿⣿⣿⣿⣿⣿⣿⣿⣿⣿⣿⣿⣿⣿⣿⣿⣿⣿⣿⣿⣿⣿⣿⣿⣿⣿⣿⣿⣿⣿⣿⣿⣿⣿⣿⠿⠋⠀⠀⠀⠀⠀⠀⠀⠀⠀⠀⠀⠀⠀⠀⠀⠀⠀⠀⠀⠀⠀⠀⠀⠀⠀⠀⠀⠀⠀⠀⠀⠀⠀⠀⠀⠀⠀⠙⠿⣿⣿⣿⣿⣿⣿⣿⣿⣿⡇</a:t>
            </a:r>
            <a:br/>
            <a:r>
              <a:t>⣿⣿⣿⣿⣿⣿⣿⣿⣿⣿⣿⣿⣿⣿⣿⣿⣿⣿⣿⣿⣿⣿⣿⣿⣿⣿⣿⣿⣿⣿⣿⣿⣿⣿⣿⣿⣿⠟⠋⠀⠀⠀⠀⠀⠀⠀⠀⠀⠀⠀⠀⠀⠀⠀⠀⠀⠀⠀⠀⠀⠀⠀⠀⠀⠀⠀⠀⠀⠀⠀⠀⠀⠀⠀⠀⠀⠀⠀⠀⠀⠀⠈⢻⣿⣿⣿⣿⣿⣿⣿⡇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⣿⣿⣿⣿⣿⣿⣿⣿⣿⣿⣿⣿⣿⣿⣿⣿⣿⣿⣿⣿⣿⣿⣿⣿⣿⣿⣿⣿⣿⣿⣿⣿⣿⣿⣿⣿⣿⣿⣿⣿⣿⣿⣿⣿⣿⣿⠿⠛⠛⠛⠛⠻⠿⣿⣿⣿⣿⣿⣿⣿⣿⣿⣿⣿⣿⣿⣿⣿⣿⣿⣿⣿⣿⣿⣿⣿⣿⣿⣿⣿⣿⣿⣿⣿⣿⣿⣿⣿⣿⣿⡇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⣿⣿⣿⣿⣿⣿⣿⣿⣿⣿⣿⣿⣿⣿⣿⣿⣿⣿⣿⣿⣿⣿⣿⣿⣿⣿⣿⣿⣿⣿⣿⣿⣿⣿⣿⣿⣿⣿⣿⣿⣿⣿⣿⡿⠋⠀⠀⠀⠀⠀⠀⠀⠀⠀⠈⠻⣿⣿⣿⣿⣿⣿⣿⣿⣿⣿⣿⣿⣿⣿⣿⣿⣿⣿⣿⣿⣿⣿⣿⣿⣿⣿⣿⣿⣿⣿⣿⣿⣿⣿⡇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⣿⣿⣿⣿⣿⣿⣿⣿⣿⣿⣿⣿⣿⣿⣿⣿⣿⣿⣿⣿⣿⣿⣿⣿⣿⣿⣿⣿⣿⣿⣿⣿⣿⣿⣿⣿⣿⣿⣿⡿⠛⠋⠁⠀⠀⠀⠀⠀⠀⠀⠀⠀⠀⠀⠀⠀⠀⠈⠙⠿⣿⣿⣿⣿⣿⣿⣿⣿⣿⣿⣿⣿⣿⣿⣿⣿⣿⣿⣿⣿⣿⣿⣿⣿⣿⣿⣿⣿⣿⣿⡇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⣿⣿⣿⣿⣿⣿⣿⣿⣿⣿⣿⣿⣿⣿⣿⣿⣿⣿⣿⣿⣿⣿⣿⣿⣿⣿⣿⣿⣿⣿⣿⣿⣿⣿⣿⣿⣿⣿⣿⣿⣷⡆⠀⠀⠀⠀⠀⠀⠀⠀⠀⠀⠀⠀⠀⠀⠀⠀⠀⠀⠀⠀⠻⣿⣿⣿⣿⣿⣿⣿⣿⣿⣿⣿⣿⣿⣿⣿⣿⣿⣿⣿⣿⣿⣿⣿⣿⣿⣿⣿⡇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⣿⣿⣿⣿⣿⣿⣿⣿⣿⣿⣿⣿⣿⣿⣿⣿⣿⣿⣿⣿⣿⣿⣿⣿⣿⣿⣿⣿⣿⣿⣿⣿⣿⣿⣿⣿⣿⣿⣿⣿⣿⣿⣦⣀⠀⠀⠀⠀⠀⠀⠀⠀⠀⠀⠀⠀⠀⠀⠀⠀⠀⠀⠀⠀⢙⣿⣿⣿⣿⣿⣿⣿⣿⣿⣿⣿⣿⣿⣿⣿⣿⣿⣿⣿⣿⣿⣿⣿⣿⣿⡇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⣿⣿⣿⣿⣿⣿⣿⣿⣿⣿⣿⣿⣿⣿⣿⣿⣿⣿⣿⣿⣿⣿⣿⣿⣿⣿⣿⣿⣿⣿⣿⣿⣿⣿⣿⣿⣿⣿⣿⣿⣿⣿⣿⣷⣄⠀⠀⠀⠀⠀⠀⠀⠀⠀⠀⠀⠀⠀⠀⠀⠀⠀⠀⠤⣮⣿⣿⣿⣿⣿⣿⣿⣿⣿⣿⣿⣿⣿⣿⣿⣿⣿⣿⣿⣿⣿⣿⣿⣿⣿⡇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⣿⣿⣿⣿⣿⣿⣿⣿⣿⣿⣿⣿⣿⣿⣿⣿⣿⣿⣿⣿⣿⣿⣿⣿⣿⣿⣿⣿⣿⣿⣿⣿⣿⣿⣿⣿⣿⣿⣿⣿⣿⣿⣿⣿⣿⡆⠀⠀⢀⠀⠀⠀⠀⠀⠀⠀⠀⠀⠀⠀⠀⠀⠀⠀⠈⠙⢿⣿⣿⣿⣿⣿⣿⣿⣿⣿⣿⣿⣿⣿⣿⣿⣿⣿⣿⣿⣿⣿⣿⣿⡇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⣿⣿⣿⣿⣿⣿⣿⣿⣿⣿⣿⣿⣿⣿⣿⣿⣿⣿⣿⣿⣿⣿⣿⣿⣿⣿⣿⣿⣿⣿⣿⣿⣿⣿⣿⣿⣿⣿⣿⣿⣿⣿⣿⣿⣿⣷⣷⣼⣾⡆⠀⠀⠀⠀⠀⠀⠀⠀⠀⠀⠀⠀⠀⠀⠀⠀⠀⠻⣿⣿⣿⣿⣿⣿⣿⣿⣿⣿⣿⣿⣿⣿⣿⣿⣿⣿⣿⣿⣿⣿⡇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⣿⣿⣿⣿⣿⣿⣿⣿⣿⣿⣿⣿⣿⣿⣿⣿⣿⣿⣿⣿⣿⣿⣿⣿⣿⣿⣿⣿⣿⣿⣿⣿⣿⣿⣿⣿⣿⣿⣿⣿⣿⣿⣿⣿⣿⣿⠟⠉⠀⠀⠀⠀⠀⠀⠀⠀⠀⠀⠀⠀⠀⠀⠀⠀⠀⠀⠀⠀⠀⠀⠹⣿⣿⣿⣿⣿⣿⣿⣿⣿⣿⣿⣿⣿⣿⣿⣿⣿⣿⣿⡇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⣿⣿⣿⣿⣿⣿⣿⣿⣿⣿⣿⣿⣿⣿⣿⣿⣿⣿⣿⣿⣿⣿⣿⣿⣿⣿⣿⣿⣿⣿⣿⣿⣿⣿⣿⣿⣿⣿⣿⣿⣿⣿⣿⣿⣿⠏⠀⠀⠀⠀⠀⠀⠀⠀⠀⠀⠀⠀⠀⠀⠀⠀⠀⠀⠀⠀⠀⠀⠀⠀⠀⠈⠻⣿⣿⣿⣿⣿⣿⣿⣿⣿⣿⣿⣿⣿⣿⣿⣿⣿⡇</a:t>
            </a:r>
            <a:br/>
            <a:r>
              <a:t>⣿⣿⣿⣿⣿⣿⣿⣿⣿⣿⣿⣿⣿⣿⣿⣿⣿⣿⣿⣿⣿⣿⣿⣿⣿⣿⣿⣿⡿⠋⠉⠉⠙⠛⢿⣿⣿⣿⣿⣿⣿⣿⣿⡿⠁⠀⠀⠀⠀⠀⠀⠀⠀⠀⠀⠀⠀⠀⠀⠀⠀⠀⠀⠀⠀⠀⠀⠀⠀⠀⠀⠀⠀⠈⠻⣿⣿⣿⣿⣿⣿⣿⣿⣿⣿⣿⣿⣿⣿⣿⡇</a:t>
            </a:r>
            <a:br/>
            <a:r>
              <a:t>⣿⣿⣿⣿⣿⣿⣿⣿⣿⣿⣿⣿⣿⣿⣿⣿⣿⣿⣿⣿⣿⣿⣿⣿⣿⣿⣿⣿⠁⠀⠀⠀⠀⠀⠀⠈⠉⠛⢿⣿⣿⣿⣿⠇⠀⠀⠀⠀⠀⠀⠀⠀⠀⠀⠀⠀⠀⠀⠀⠀⠀⠀⠀⠀⠀⠀⠀⠀⠀⠀⠀⠀⠀⠀⠀⠈⢿⣿⣿⣿⣿⣿⣿⣿⣿⣿⣿⣿⣿⣿⡇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⣿⣿⣿⣿⣿⣿⣿⣿⣿⣿⣿⣿⣿⣿⣿⣿⣿⣿⣿⣿⣿⣿⣿⣿⣿⣿⣿⣿⣄⣀⣠⣤⣤⡄⠀⠀⠀⠀⠀⠉⠻⢿⡏⠀⠀⠀⠀⠀⠀⠀⠀⠀⠀⠀⠀⠀⠀⠀⠀⠀⠀⠀⠀⠀⠀⠀⠀⠀⠀⠀⠀⠀⠀⠀⠀⠀⠀⢻⣿⣿⣿⣿⣿⣿⣿⣿⣿⣿⣿⣿⡇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⣿⣿⣿⣿⣿⣿⣿⣿⣿⣿⣿⣿⣿⣿⣿⣿⣿⣿⣿⣿⣿⣿⣿⣿⣿⣿⣿⣿⣿⣿⣿⣿⣿⣷⣤⣀⠀⠀⠀⠀⠀⠀⠀⠀⠀⠀⠀⣴⠀⠀⠀⠀⠀⠀⠀⠀⠀⠀⠀⠀⠀⠀⠀⠀⠀⠀⠀⠀⠀⠀⠀⠀⠀⠀⠀⠀⠀⠈⣿⣿⣿⣿⣿⣿⣿⣿⣿⣿⣿⣿⡇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⣿⣿⣿⣿⣿⣿⣿⣿⣿⣿⣿⣿⣿⣿⣿⣿⣿⣿⣿⣿⣿⣿⣿⣿⣿⣿⣿⣿⣿⣿⣿⣿⣿⣿⣿⣿⣷⣦⣄⠀⠀⠀⠀⠀⠀⢀⣾⣿⣦⡄⠀⠀⠀⠀⠀⠀⠀⠀⠀⠀⠀⠀⠀⠀⠀⠀⠀⠀⠀⠀⠀⠀⠀⠀⠀⠀⠀⠀⣿⣿⣿⣿⣿⣿⣿⣿⣿⣿⣿⣿⡇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⣿⣿⣿⣿⣿⣿⣿⣿⣿⣿⣿⣿⣿⣿⣿⣿⣿⣿⣿⣿⣿⣿⣿⣿⣿⣿⣿⣿⣿⣿⣿⣿⣿⣿⣿⣿⣿⣿⣿⣷⣦⣀⣀⣀⣴⣿⣿⣿⣿⣿⠀⠀⠀⠀⠀⠀⠀⠀⠀⠀⠀⠀⠀⠀⠀⠀⠀⠀⠀⠀⠀⠀⠀⠀⠀⠀⠀⣼⣿⣿⣿⣿⣿⣿⣿⣿⣿⣿⣿⣿⡇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⣿⣿⣿⣿⣿⣿⣿⣿⣿⣿⣿⣿⣿⣿⣿⣿⣿⣿⣿⣿⣿⣿⣿⣿⣿⣿⣿⣿⣿⣿⣿⣿⣿⣿⣿⣿⣿⣿⣿⣿⣿⣿⣿⣿⣿⣿⣿⣿⣿⣿⡄⠀⠀⠀⠀⠀⠀⠀⠀⠀⠀⠀⠀⠀⠀⠀⠀⠀⠀⠀⠀⠀⠀⠀⠀⣠⣾⣿⣿⣿⣿⣿⣿⣿⣿⣿⣿⣿⣿⣿⡇</a:t>
            </a:r>
            <a:br/>
            <a:r>
              <a:t>⣿⣿⣿⣿⣿⣿⣿⣿⣿⣿⣿⣿⣿⣿⣿⣿⣿⣿⣿⣿⣿⣿⣿⣿⣿⣿⣿⣿⣿⣿⣿⣿⣿⣿⣿⣿⣿⣿⣿⣿⣿⣿⣿⣿⣿⣿⣿⣿⣿⣿⣷⠀⠀⠀⠀⠀⠀⠀⠀⠀⠀⠀⠲⡄⠀⠀⠀⠀⠀⣀⣀⣤⣴⣶⣿⣿⣿⣿⣿⣿⣿⣿⣿⣿⣿⣿⣿⣿⣿⣿⡇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⣿⣿⣿⣿⣿⣿⣿⣿⣿⣿⣿⣿⣿⣿⣿⣿⣿⣿⣿⣿⣿⣿⣿⣿⣿⣿⣿⣿⣿⣿⣿⣿⣿⣿⣿⣿⣿⣿⣿⣿⣿⣿⣿⣿⣿⣿⣿⣿⣿⣿⣿⠀⠀⠀⠀⠀⠀⠀⠀⠀⠀⠀⠀⠀⠀⠀⠀⠀⠀⢹⣿⣿⣿⣿⣿⣿⣿⣿⣿⣿⣿⣿⣿⣿⣿⣿⣿⣿⣿⣿⡇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⣿⣿⣿⣿⣿⣿⣿⣿⣿⣿⣿⣿⣿⣿⣿⣿⣿⣿⣿⣿⣿⣿⣿⣿⣿⣿⣿⣿⣿⣿⣿⣿⣿⣿⣿⣿⣿⣿⣿⣿⣿⣿⣿⣿⣿⣿⣿⣿⣿⠃⠀⠀⠀⠀⠀⠀⠀⠀⠀⠀⠀⠀⠀⠀⠀⠀⠀⠀⠀⠈⢿⣿⣿⣿⣿⣿⣿⣿⣿⣿⣿⣿⣿⣿⣿⣿⣿⣿⣿⣿⡇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⣿⣿⣿⣿⣿⣿⣿⣿⣿⣿⣿⣿⣿⣿⣿⣿⣿⣿⣿⣿⣿⣿⣿⣿⣿⣿⣿⣿⣿⣿⣿⣿⣿⣿⣿⣿⣿⣿⣿⣿⣿⣿⣿⣿⣿⣿⣿⣿⠇⠀⠀⠀⠀⠀⠀⠀⠀⠀⠀⠀⠀⠀⠀⠀⠀⠀⠀⠀⠀⠀⠸⣿⣿⣿⣿⣿⣿⣿⣿⣿⣿⣿⣿⣿⣿⣿⣿⣿⣿⣿⡇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⣿⣿⣿⣿⣿⣿⣿⣿⣿⣿⣿⣿⣿⣿⣿⣿⣿⣿⣿⣿⣿⣿⣿⣿⣿⣿⣿⣿⣿⣿⣿⣿⣿⣿⣿⣿⣿⣿⣿⣿⣿⣿⣿⣿⣿⣿⠟⠀⠀⠀⠀⠀⠀⠀⠀⠀⠀⠀⠀⠀⠀⠀⠀⠀⠀⠀⠀⠀⠀⠀⠀⠻⣿⣿⣿⣿⣿⣿⣿⣿⣿⣿⣿⣿⣿⣿⣿⣿⣿⣿⡇</a:t>
            </a:r>
            <a:br/>
            <a:r>
              <a:t>⣿⣿⣿⣿⣿⣿⣿⣿⣿⣿⣿⣿⣿⣿⣿⣿⣿⣿⣿⣿⣿⣿⣿⣿⣿⣿⣿⣿⣿⣿⣿⣿⣿⣿⣿⣿⣿⣿⣿⣿⣿⣿⣿⣿⡿⠋⠀⠀⠀⠀⠀⠀⠀⠀⠀⠀⠀⠀⠀⠀⠀⠀⠀⠀⠀⠀⠀⠀⠀⠀⠀⠀⠙⢿⣿⣿⣿⣿⣿⣿⣿⣿⣿⣿⣿⣿⣿⣿⣿⣿⡇</a:t>
            </a:r>
            <a:br/>
            <a:r>
              <a:t>⣿⣿⣿⣿⣿⣿⣿⣿⣿⣿⣿⣿⣿⣿⣿⣿⣿⣿⣿⣿⣿⣿⣿⣿⣿⣿⣿⣿⣿⣿⣿⣿⣿⣿⣿⣿⣿⣿⣿⣿⣿⡿⠟⠋⠀⠀⠀⠀⠀⠀⠀⠀⠀⠀⠀⠀⠀⠀⠀⠀⠀⠀⠀⠀⠀⠀⠀⠀⠀⠀⠀⠀⠀⠀⠙⠻⠿⢿⣿⣿⣿⣿⣿⣿⣿⣿⣿⣿⣿⣿⡇</a:t>
            </a:r>
            <a:br/>
            <a:r>
              <a:t>⣿⣿⣿⣿⣿⣿⣿⣿⣿⣿⣿⣿⣿⣿⣿⣿⣿⣿⣿⣿⣿⣿⣿⣿⣿⣿⣿⣿⣿⣿⣿⣿⣿⣿⣿⣿⡿⠟⠋⠉⠀⠀⠀⠀⠀⠀⠀⠀⠀⠀⠀⠀⠀⠀⠀⠀⠀⠀⠀⠀⠀⠀⠀⠀⠀⠀⠀⠀⠀⠀⠀⠀⠀⠀⠀⠀⠀⠀⠈⠛⠿⣿⣿⣿⣿⣿⣿⣿⣿⣿⡇</a:t>
            </a:r>
            <a:br/>
            <a:r>
              <a:t>⣿⣿⣿⣿⣿⣿⣿⣿⣿⣿⣿⣿⣿⣿⣿⣿⣿⣿⣿⣿⣿⣿⣿⣿⣿⣿⣿⣿⣿⣿⣿⣿⣿⡿⠋⠁⠀⠀⠀⠀⠀⠀⠀⠀⠀⠀⠀⠀⠀⠀⠀⠀⠀⠀⠀⠀⠀⠀⠀⠀⠀⠀⠀⠀⠀⠀⠀⠀⠀⠀⠀⠀⠀⠀⠀⠀⠀⠀⠀⠀⠀⠈⠻⢿⣿⣿⣿⣿⣿⣿⡇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⣿⣿⣿⣿⣿⣿⣿⣿⣿⣿⣿⣿⣿⣿⣿⣿⣿⣿⣿⣿⣿⣿⣿⣿⣿⣿⣿⣿⣿⣿⣿⣿⣿⣿⣿⣿⣿⣿⣿⣿⣿⣿⣿⣿⣿⡿⠋⠉⠀⠀⠀⠀⠀⠉⠙⠻⢿⣿⣿⣿⣿⣿⣿⣿⣿⣿⣿⣿⣿⣿⣿⣿⣿⣿⣿⣿⣿⣿⣿⣿⣿⣿⣿⣿⣿⣿⣿⣿⣿⣿⡇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⣿⣿⣿⣿⣿⣿⣿⣿⣿⣿⣿⣿⣿⣿⣿⣿⣿⣿⣿⣿⣿⣿⣿⣿⣿⣿⣿⣿⣿⣿⣿⣿⣿⣿⣿⣿⣿⣿⣿⣿⡿⠛⠋⠉⠁⠀⠀⠀⠀⠀⠀⠀⠀⠀⠀⠀⠀⠀⠈⠉⠛⠿⣿⣿⣿⣿⣿⣿⣿⣿⣿⣿⣿⣿⣿⣿⣿⣿⣿⣿⣿⣿⣿⣿⣿⣿⣿⣿⣿⣿⡇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⣿⣿⣿⣿⣿⣿⣿⣿⣿⣿⣿⣿⣿⣿⣿⣿⣿⣿⣿⣿⣿⣿⣿⣿⣿⣿⣿⣿⣿⣿⣿⣿⣿⣿⣿⣿⣿⣿⣿⣿⣷⡀⠀⠀⠀⠀⠀⠀⠀⠀⠀⠀⠀⠀⠀⠀⠀⠀⠀⠀⠀⠀⠀⠙⠿⣿⣿⣿⣿⣿⣿⣿⣿⣿⣿⣿⣿⣿⣿⣿⣿⣿⣿⣿⣿⣿⣿⣿⣿⣿⡇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⣿⣿⣿⣿⣿⣿⣿⣿⣿⣿⣿⣿⣿⣿⣿⣿⣿⣿⣿⣿⣿⣿⣿⣿⣿⣿⣿⣿⣿⣿⣿⣿⣿⣿⣿⣿⣿⣿⣿⣿⣿⣿⠀⠀⠀⠀⠀⠀⠀⠀⠀⠀⠀⠀⠀⠀⠀⠀⠀⠀⠀⠀⠀⠀⠀⠈⠻⣿⣿⣿⣿⣿⣿⣿⣿⣿⣿⣿⣿⣿⣿⣿⣿⣿⣿⣿⣿⣿⣿⣿⡇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⣿⣿⣿⣿⣿⣿⣿⣿⣿⣿⣿⣿⣿⣿⣿⣿⣿⣿⣿⣿⣿⣿⣿⣿⣿⣿⣿⣿⣿⣿⣿⣿⣿⣿⣿⣿⣿⣿⣿⣿⣿⣿⡀⠀⠀⠀⠀⠀⠀⠀⠀⠀⠀⠀⠀⠀⠀⠀⠀⠀⠀⠀⠀⠀⠀⠀⠀⠈⠛⣿⣿⣿⣿⣿⣿⣿⣿⣿⣿⣿⣿⣿⣿⣿⣿⣿⣿⣿⣿⣿⡇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⣿⣿⣿⣿⣿⣿⣿⣿⣿⣿⣿⣿⣿⣿⣿⣿⣿⣿⣿⣿⣿⣿⣿⣿⣿⣿⣿⣿⣿⣿⣿⣿⣿⣿⣿⣿⣿⣿⣿⣿⣿⣿⣷⡀⠀⠀⠀⠀⠀⠀⠀⠀⠀⠀⠀⠀⠀⠀⠀⠀⠀⠀⠀⡀⠀⠀⠀⠀⣀⣸⣿⣿⣿⣿⣿⣿⣿⣿⣿⣿⣿⣿⣿⣿⣿⣿⣿⣿⣿⣿⡇</a:t>
            </a:r>
            <a:br/>
            <a:r>
              <a:t>⣿⣿⣿⣿⣿⣿⣿⣿⣿⣿⣿⣿⣿⣿⣿⣿⣿⣿⣿⣿⣿⣿⣿⣿⣿⣿⣿⣿⣿⣿⣿⣿⣿⣿⣿⣿⣿⣿⣿⣿⣿⣿⣿⣟⠀⠀⠀⠀⠀⠀⠀⠀⠀⠀⠀⠀⠀⠀⠀⠀⠀⠀⠀⢽⣿⣿⣿⣿⣿⣿⣿⣿⣿⣿⣿⣿⣿⣿⣿⣿⣿⣿⣿⣿⣿⣿⣿⣿⣿⣿⡇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⣿⣿⣿⣿⣿⣿⣿⣿⣿⣿⣿⣿⣿⣿⣿⣿⣿⣿⣿⣿⣿⣿⣿⣿⣿⣿⣿⣿⣿⣿⣿⣿⣿⣿⣿⣿⣿⣿⣿⣿⣿⣿⣿⣿⣧⠀⠀⠀⠀⠀⠀⠀⠀⠀⠀⠀⠀⠀⠀⠀⠀⠀⠀⠀⠉⠽⣿⣿⣿⣿⣿⣿⣿⣿⣿⣿⣿⣿⣿⣿⣿⣿⣿⣿⣿⣿⣿⣿⣿⣿⡇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⣿⣿⣿⣿⣿⣿⣿⣿⣿⣿⣿⣿⣿⣿⣿⣿⣿⣿⣿⣿⣿⣿⣿⣿⣿⣿⣿⣿⣿⣿⣿⣿⣿⣿⣿⣿⣿⣿⣿⣿⣿⣿⣿⣿⣿⣇⡀⠀⢀⠀⠀⠀⠀⠀⠀⠀⠀⠀⠀⠀⠀⠀⠀⠀⠀⠀⠈⠻⣿⣿⣿⣿⣿⣿⣿⣿⣿⣿⣿⣿⣿⣿⣿⣿⣿⣿⣿⣿⣿⣿⡇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⣿⣿⣿⣿⣿⣿⣿⣿⣿⣿⣿⣿⣿⣿⣿⣿⣿⣿⣿⣿⣿⣿⣿⣿⣿⣿⣿⣿⣿⣿⣿⣿⣿⣿⣿⣿⣿⣿⣿⣿⣿⣿⣿⣿⣿⣿⣷⣿⣿⡄⠀⠀⠀⠀⠀⢀⠀⠀⠀⠀⠀⠀⠀⠀⠀⠀⠀⠀⠈⢿⣿⣿⣿⣿⣿⣿⣿⣿⣿⣿⣿⣿⣿⣿⣿⣿⣿⣿⣿⣿⡇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⣿⣿⣿⣿⣿⣿⣿⣿⣿⣿⣿⣿⣿⣿⣿⣿⣿⣿⣿⣿⣿⣿⣿⣿⣿⣿⣿⣿⣿⣿⣿⣿⣿⣿⣿⣿⣿⣿⣿⣿⣿⣿⣿⣿⣿⣿⣿⣿⡿⠀⠀⠀⠀⠀⠀⠀⠀⠀⠀⠀⠀⠀⠀⠀⠀⠀⠀⠀⠀⠀⠹⣿⣿⣿⣿⣿⣿⣿⣿⣿⣿⣿⣿⣿⣿⣿⣿⣿⣿⣿⡇</a:t>
            </a:r>
            <a:br/>
            <a:r>
              <a:t>⣿⣿⣿⣿⣿⣿⣿⣿⣿⣿⣿⣿⣿⣿⣿⣿⣿⣿⣿⣿⣿⣿⣿⣿⣿⣿⣿⣿⣿⡿⠛⠛⠛⠿⣿⣿⣿⣿⣿⣿⣿⣿⣿⣿⣿⣿⠟⠁⠀⠀⠀⠀⠀⠀⠀⠀⠀⠀⠀⠀⠀⠀⠀⠀⠀⠀⠀⠀⠀⠀⠀⠈⢿⣿⣿⣿⣿⣿⣿⣿⣿⣿⣿⣿⣿⣿⣿⣿⣿⣿⡇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⣿⣿⣿⣿⣿⣿⣿⣿⣿⣿⣿⣿⣿⣿⣿⣿⣿⣿⣿⣿⣿⣿⣿⣿⣿⣿⣿⣿⡿⠁⠀⠀⠀⠀⠀⠙⢿⣿⣿⣿⣿⣿⣿⣿⡿⠋⠀⠀⠀⠀⠀⠀⠀⠀⠀⠀⠀⠀⠀⠀⠀⠀⠀⠀⠀⠀⠀⠀⠀⠀⠀⠀⠀⠙⢿⣿⣿⣿⣿⣿⣿⣿⣿⣿⣿⣿⣿⣿⣿⣿⡇</a:t>
            </a:r>
            <a:br/>
            <a:r>
              <a:t>⣿⣿⣿⣿⣿⣿⣿⣿⣿⣿⣿⣿⣿⣿⣿⣿⣿⣿⣿⣿⣿⣿⣿⣿⣿⣿⣿⣿⣇⠀⢦⣀⠀⠀⠀⠀⠀⠈⠙⣿⣿⣿⣿⡟⠁⠀⠀⠀⠀⠀⠀⠀⠀⠀⠀⠀⠀⠀⠀⠀⠀⠀⠀⠀⠀⠀⠀⠀⠀⠀⠀⠀⠀⠀⠀⠙⢿⣿⣿⣿⣿⣿⣿⣿⣿⣿⣿⣿⣿⣿⡇</a:t>
            </a:r>
            <a:br/>
            <a:r>
              <a:t>⣿⣿⣿⣿⣿⣿⣿⣿⣿⣿⣿⣿⣿⣿⣿⣿⣿⣿⣿⣿⣿⣿⣿⣿⣿⣿⣿⣿⣿⣿⣾⣿⣿⣶⠂⠀⠀⠀⠀⠈⠻⣿⡿⠁⠀⠀⠀⠀⠀⠀⠀⠀⠀⠀⠀⠀⠀⠀⠀⠀⠀⠀⠀⠀⠀⠀⠀⠀⠀⠀⠀⠀⠀⠀⠀⠀⠀⠹⣿⣿⣿⣿⣿⣿⣿⣿⣿⣿⣿⣿⡇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⣿⣿⣿⣿⣿⣿⣿⣿⣿⣿⣿⣿⣿⣿⣿⣿⣿⣿⣿⣿⣿⣿⣿⣿⣿⣿⣿⣿⣿⣿⣿⣿⣿⣿⣷⣤⠀⠀⠀⠀⠀⠈⠁⠀⠀⠀⠀⠀⠀⠀⠀⠀⠀⠀⠀⠀⠀⠀⠀⠀⠀⠀⠀⠀⠀⠀⠀⠀⠀⠀⠀⠀⠀⠀⠀⠀⠀⠀⠘⣿⣿⣿⣿⣿⣿⣿⣿⣿⣿⣿⡇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⣿⣿⣿⣿⣿⣿⣿⣿⣿⣿⣿⣿⣿⣿⣿⣿⣿⣿⣿⣿⣿⣿⣿⣿⣿⣿⣿⣿⣿⣿⣿⣿⣿⣿⣿⣿⣷⣆⠀⠀⠀⠀⠀⠀⠀⠀⢀⣶⠀⠀⠀⠀⠀⠀⠀⠀⠀⠀⠀⠀⠀⠀⠀⠀⠀⠀⠀⠀⠀⠀⠀⠀⠀⠀⠀⠀⠀⠀⠀⢸⣿⣿⣿⣿⣿⣿⣿⣿⣿⣿⡇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⣿⣿⣿⣿⣿⣿⣿⣿⣿⣿⣿⣿⣿⣿⣿⣿⣿⣿⣿⣿⣿⣿⣿⣿⣿⣿⣿⣿⣿⣿⣿⣿⣿⣿⣿⣿⣿⣿⣷⣄⠀⠀⠀⠀⢀⣴⣿⣿⣄⡀⠀⠀⠀⠀⠀⠀⠀⠀⠀⠀⠀⠀⠀⠀⠀⠀⠀⠀⠀⠀⠀⠀⠀⠀⠀⠀⠀⠀⠀⠀⣿⣿⣿⣿⣿⣿⣿⣿⣿⣿⡇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⣿⣿⣿⣿⣿⣿⣿⣿⣿⣿⣿⣿⣿⣿⣿⣿⣿⣿⣿⣿⣿⣿⣿⣿⣿⣿⣿⣿⣿⣿⣿⣿⣿⣿⣿⣿⣿⣿⣿⣿⣦⣤⣤⣴⣿⣿⣿⣿⣿⣿⠀⠀⠀⠀⠀⠀⠀⠀⠀⠀⠀⠀⠀⠀⠀⠀⠀⠀⠀⠀⠀⠀⠀⠀⠀⠀⠀⠀⠀⢠⣿⣿⣿⣿⣿⣿⣿⣿⣿⣿⡇</a:t>
            </a:r>
            <a:br/>
            <a:r>
              <a:t>⣿⣿⣿⣿⣿⣿⣿⣿⣿⣿⣿⣿⣿⣿⣿⣿⣿⣿⣿⣿⣿⣿⣿⣿⣿⣿⣿⣿⣿⣿⣿⣿⣿⣿⣿⣿⣿⣿⣿⣿⣿⣿⣿⣿⣿⣿⣿⣿⣿⣿⡀⠀⠀⠀⠀⠀⠀⠀⠀⠀⠀⠀⠀⠀⠀⠀⠀⠀⠀⠀⠀⠀⠀⠀⠀⠀⠀⠀⢀⣾⣿⣿⣿⣿⣿⣿⣿⣿⣿⣿⡇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⣿⣿⣿⣿⣿⣿⣿⣿⣿⣿⣿⣿⣿⣿⣿⣿⣿⣿⣿⣿⣿⣿⣿⣿⣿⣿⣿⣿⣿⣿⣿⣿⣿⣿⣿⣿⣿⣿⣿⣿⣿⣿⣿⣿⣿⣿⣿⣿⣿⣿⡇⠀⠀⠀⠀⠀⠀⠀⠀⠀⠀⠀⠀⠀⠀⠀⠀⠀⠀⠀⠀⠀⠀⠀⠀⢀⣠⣴⣿⣿⣿⣿⣿⣿⣿⣿⣿⣿⣿⣿⡇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⣿⣿⣿⣿⣿⣿⣿⣿⣿⣿⣿⣿⣿⣿⣿⣿⣿⣿⣿⣿⣿⣿⣿⣿⣿⣿⣿⣿⣿⣿⣿⣿⣿⣿⣿⣿⣿⣿⣿⣿⣿⣿⣿⣿⣿⣿⣿⣿⣿⣿⡇⠀⠀⠀⠀⠀⠀⠀⠀⠀⠀⠀⠀⠀⠀⠀⠀⠀⠀⠀⠠⣤⣴⣶⣾⣿⣿⣿⣿⣿⣿⣿⣿⣿⣿⣿⣿⣿⣿⣿⡇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⣿⣿⣿⣿⣿⣿⣿⣿⣿⣿⣿⣿⣿⣿⣿⣿⣿⣿⣿⣿⣿⣿⣿⣿⣿⣿⣿⣿⣿⣿⣿⣿⣿⣿⣿⣿⣿⣿⣿⣿⣿⣿⣿⣿⣿⣿⣿⣿⣿⣿⠇⠀⠀⠀⠀⠀⠀⠀⠀⠀⠀⠀⠀⠀⠀⠀⠀⠀⠀⠀⠀⢻⣿⣿⣿⣿⣿⣿⣿⣿⣿⣿⣿⣿⣿⣿⣿⣿⣿⣿⡇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⣿⣿⣿⣿⣿⣿⣿⣿⣿⣿⣿⣿⣿⣿⣿⣿⣿⣿⣿⣿⣿⣿⣿⣿⣿⣿⣿⣿⣿⣿⣿⣿⣿⣿⣿⣿⣿⣿⣿⣿⣿⣿⣿⣿⣿⣿⣿⣿⣿⠏⠀⠀⠀⠀⠀⠀⠀⠀⠀⠀⠀⠀⠀⠀⠀⠀⠀⠀⠀⠀⠀⢸⣿⣿⣿⣿⣿⣿⣿⣿⣿⣿⣿⣿⣿⣿⣿⣿⣿⣿⡇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⣿⣿⣿⣿⣿⣿⣿⣿⣿⣿⣿⣿⣿⣿⣿⣿⣿⣿⣿⣿⣿⣿⣿⣿⣿⣿⣿⣿⣿⣿⣿⣿⣿⣿⣿⣿⣿⣿⣿⣿⣿⣿⣿⡿⠋⠀⠀⠀⠀⠀⠀⠀⠀⠀⠀⠀⠀⠀⠀⠀⠀⠀⠀⠀⠀⠀⠀⠀⠀⠀⠀⠀⠀⠙⠿⣿⣿⣿⣿⣿⣿⣿⣿⣿⣿⣿⣿⣿⣿⣿⡇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⣿⣿⣿⣿⣿⣿⣿⣿⣿⣿⣿⣿⣿⣿⣿⣿⣿⣿⣿⣿⣿⣿⣿⣿⣿⣿⣿⣿⣿⣿⣿⣿⣿⣿⣿⣿⣿⣿⣿⣿⣿⡿⠋⠀⠀⠀⠀⠀⠀⠀⠀⠀⠀⠀⠀⠀⠀⠀⠀⠀⠀⠀⠀⠀⠀⠀⠀⠀⠀⠀⠀⠀⠀⠀⠀⠀⠙⠻⢿⣿⣿⣿⣿⣿⣿⣿⣿⣿⣿⣿⡇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⣿⣿⣿⣿⣿⣿⣿⣿⣿⣿⣿⣿⣿⣿⣿⣿⣿⣿⣿⣿⣿⣿⣿⣿⣿⣿⣿⣿⣿⣿⣿⣿⣿⣿⣿⣿⣿⣿⣿⣿⣿⣿⣿⣿⣿⣿⡿⠟⠛⠛⠛⠛⠻⠿⣿⣿⣿⣿⣿⣿⣿⣿⣿⣿⣿⣿⣿⣿⣿⣿⣿⣿⣿⣿⣿⣿⣿⣿⣿⣿⣿⣿⣿⣿⣿⣿⣿⣿⣿⣿⡇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⣿⣿⣿⣿⣿⣿⣿⣿⣿⣿⣿⣿⣿⣿⣿⣿⣿⣿⣿⣿⣿⣿⣿⣿⣿⣿⣿⣿⣿⣿⣿⣿⣿⣿⣿⣿⣿⣿⣿⣿⣿⣿⣿⣿⡟⠁⠀⠀⠀⠀⠀⠀⠀⠀⠀⠉⠻⣿⣿⣿⣿⣿⣿⣿⣿⣿⣿⣿⣿⣿⣿⣿⣿⣿⣿⣿⣿⣿⣿⣿⣿⣿⣿⣿⣿⣿⣿⣿⣿⣿⡇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⣿⣿⣿⣿⣿⣿⣿⣿⣿⣿⣿⣿⣿⣿⣿⣿⣿⣿⣿⣿⣿⣿⣿⣿⣿⣿⣿⣿⣿⣿⣿⣿⣿⣿⣿⣿⣿⣿⣿⣿⠁⠀⠀⠀⠀⠀⠀⠀⠀⠀⠀⠀⠀⠀⠀⠀⠀⠀⠀⠀⠈⠙⠻⢿⣿⣿⣿⣿⣿⣿⣿⣿⣿⣿⣿⣿⣿⣿⣿⣿⣿⣿⣿⣿⣿⣿⣿⣿⣿⣿⡇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⣿⣿⣿⣿⣿⣿⣿⣿⣿⣿⣿⣿⣿⣿⣿⣿⣿⣿⣿⣿⣿⣿⣿⣿⣿⣿⣿⣿⣿⣿⣿⣿⣿⣿⣿⣿⣿⣿⣿⣿⣷⡄⠀⠀⠀⠀⠀⠀⠀⠀⠀⠀⠀⠀⠀⠀⠀⠀⠀⠀⠀⠀⠀⠀⠉⠻⣿⣿⣿⣿⣿⣿⣿⣿⣿⣿⣿⣿⣿⣿⣿⣿⣿⣿⣿⣿⣿⣿⣿⣿⡇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⣿⣿⣿⣿⣿⣿⣿⣿⣿⣿⣿⣿⣿⣿⣿⣿⣿⣿⣿⣿⣿⣿⣿⣿⣿⣿⣿⣿⣿⣿⣿⣿⣿⣿⣿⣿⣿⣿⣿⣿⣿⡆⠀⠀⠀⠀⠀⠀⠀⠀⠀⠀⠀⠀⠀⠀⠀⠀⠀⠀⠀⠀⠀⠀⠀⠀⠀⠙⠻⢿⣿⣿⣿⣿⣿⣿⣿⣿⣿⣿⣿⣿⣿⣿⣿⣿⣿⣿⣿⣿⡇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⣿⣿⣿⣿⣿⣿⣿⣿⣿⣿⣿⣿⣿⣿⣿⣿⣿⣿⣿⣿⣿⣿⣿⣿⣿⣿⣿⣿⣿⣿⣿⣿⣿⣿⣿⣿⣿⣿⣿⣿⣿⣇⠀⠀⠀⠀⠀⠀⠀⠀⠀⠀⠀⠀⠀⠀⠀⠀⠀⠀⠀⠀⠀⠀⠀⠀⠀⠀⢀⣉⣻⣿⣿⣿⣿⣿⣿⣿⣿⣿⣿⣿⣿⣿⣿⣿⣿⣿⣿⣿⡇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⣿⣿⣿⣿⣿⣿⣿⣿⣿⣿⣿⣿⣿⣿⣿⣿⣿⣿⣿⣿⣿⣿⣿⣿⣿⣿⣿⣿⣿⣿⣿⣿⣿⣿⣿⣿⣿⣿⣿⣿⣿⣿⣦⡀⠀⠀⠀⠀⠀⠀⠀⠀⠀⠀⠀⠀⠀⠀⠀⠀⠀⠀⠀⢠⣤⣤⣤⣶⣶⣿⣿⣿⣿⣿⣿⣿⣿⣿⣿⣿⣿⣿⣿⣿⣿⣿⣿⣿⣿⣿⡇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⣿⣿⣿⣿⣿⣿⣿⣿⣿⣿⣿⣿⣿⣿⣿⣿⣿⣿⣿⣿⣿⣿⣿⣿⣿⣿⣿⣿⣿⣿⣿⣿⣿⣿⣿⣿⣿⣿⣿⣿⣿⣿⣿⡄⠀⠀⠀⠀⠀⠀⠀⠀⠀⠀⠀⠀⠀⠀⠀⠀⠀⠀⠚⠻⢿⣿⣿⣿⣿⣿⣿⣿⣿⣿⣿⣿⣿⣿⣿⣿⣿⣿⣿⣿⣿⣿⣿⣿⣿⣿⡇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⣿⣿⣿⣿⣿⣿⣿⣿⣿⣿⣿⣿⣿⣿⣿⣿⣿⣿⣿⣿⣿⣿⣿⣿⣿⣿⣿⣿⣿⣿⣿⣿⣿⣿⣿⣿⣿⣿⣿⣿⣿⣿⣿⣷⡀⠀⠀⠀⠀⠀⠀⠀⠀⠀⠀⠀⠀⠀⠀⠀⠀⠀⠀⠀⠐⠚⢿⣿⣿⣿⣿⣿⣿⣿⣿⣿⣿⣿⣿⣿⣿⣿⣿⣿⣿⣿⣿⣿⣿⣿⡇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⣿⣿⣿⣿⣿⣿⣿⣿⣿⣿⣿⣿⣿⣿⣿⣿⣿⣿⣿⣿⣿⣿⣿⣿⣿⣿⣿⣿⣿⣿⣿⣿⣿⣿⣿⣿⣿⣿⣿⣿⣿⣿⣿⣿⣧⣤⢠⣀⡄⠀⠀⠀⠀⠀⠀⠀⠀⠀⠀⠀⠀⠀⠀⠀⠀⠀⠀⠙⢿⣿⣿⣿⣿⣿⣿⣿⣿⣿⣿⣿⣿⣿⣿⣿⣿⣿⣿⣿⣿⣿⡇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⣿⣿⣿⣿⣿⣿⣿⣿⣿⣿⣿⣿⣿⣿⣿⣿⣿⣿⣿⣿⣿⣿⣿⣿⣿⣿⣿⣿⣿⣿⣿⣿⣿⣿⣿⣿⣿⣿⣿⣿⣿⣿⣿⣿⣿⣿⣿⣿⡧⠀⠀⠀⠀⠀⠀⠤⠀⠀⠀⠀⠀⠀⠀⠀⠀⠀⠀⠀⠀⠻⣿⣿⣿⣿⣿⣿⣿⣿⣿⣿⣿⣿⣿⣿⣿⣿⣿⣿⣿⣿⡇</a:t>
            </a:r>
            <a:br/>
            <a:r>
              <a:t>⣿⣿⣿⣿⣿⣿⣿⣿⣿⣿⣿⣿⣿⣿⣿⣿⣿⣿⣿⣿⣿⣿⣿⣿⣿⣿⣿⣿⣿⠟⠁⠀⠈⠙⠻⢿⣿⣿⣿⣿⣿⣿⣿⣿⣿⣿⣿⠿⠃⠀⠀⠀⠀⠀⠀⠀⠀⠀⠀⠀⠀⠀⠀⠀⠀⠀⠀⠀⠀⠀⠙⣿⣿⣿⣿⣿⣿⣿⣿⣿⣿⣿⣿⣿⣿⣿⣿⣿⣿⣿⡇</a:t>
            </a:r>
            <a:br/>
            <a:r>
              <a:t>⣿⣿⣿⣿⣿⣿⣿⣿⣿⣿⣿⣿⣿⣿⣿⣿⣿⣿⣿⣿⣿⣿⣿⣿⣿⣿⣿⣿⡏⠀⠀⠀⠀⠀⠀⠀⠙⢿⣿⣿⣿⣿⣿⣿⣿⠟⠁⠀⠀⠀⠀⠀⠀⠀⠀⠀⠀⠀⠀⠀⠀⠀⠀⠀⠀⠀⠀⠀⠀⠀⠀⠈⢿⣿⣿⣿⣿⣿⣿⣿⣿⣿⣿⣿⣿⣿⣿⣿⣿⣿⡇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⣿⣿⣿⣿⣿⣿⣿⣿⣿⣿⣿⣿⣿⣿⣿⣿⣿⣿⣿⣿⣿⣿⣿⣿⣿⣿⣿⣿⣷⣄⣹⣦⣄⡀⠀⠀⠀⠀⠙⢿⣿⣿⣿⡿⠋⠀⠀⠀⠀⠀⠀⠀⠀⠀⠀⠀⠀⠀⠀⠀⠀⠀⠀⠀⠀⠀⠀⠀⠀⠀⠀⠀⠀⠹⣿⣿⣿⣿⣿⣿⣿⣿⣿⣿⣿⣿⣿⣿⣿⣿⡇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⣿⣿⣿⣿⣿⣿⣿⣿⣿⣿⣿⣿⣿⣿⣿⣿⣿⣿⣿⣿⣿⣿⣿⣿⣿⣿⣿⣿⣿⣿⣿⣿⣿⣿⡁⠀⠀⠀⠀⠈⢿⣿⡟⠀⠀⠀⠀⠀⠀⠀⠀⠀⠀⠀⠀⠀⠀⠀⠀⠀⠀⠀⠀⠀⠀⠀⠀⠀⠀⠀⠀⠀⠀⠀⠈⠻⣿⣿⣿⣿⣿⣿⣿⣿⣿⣿⣿⣿⣿⣿⡇</a:t>
            </a:r>
            <a:br/>
            <a:r>
              <a:t>⣿⣿⣿⣿⣿⣿⣿⣿⣿⣿⣿⣿⣿⣿⣿⣿⣿⣿⣿⣿⣿⣿⣿⣿⣿⣿⣿⣿⣿⣿⣿⣿⣿⣿⣿⣆⠀⠀⠀⠀⠀⠋⠀⠀⠀⠀⠀⠀⠀⠀⠀⠀⠀⠀⠀⠀⠀⠀⠀⠀⠀⠀⠀⠀⠀⠀⠀⠀⠀⠀⠀⠀⠀⠀⠀⠀⠈⢿⣿⣿⣿⣿⣿⣿⣿⣿⣿⣿⣿⣿⡇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⣿⣿⣿⣿⣿⣿⣿⣿⣿⣿⣿⣿⣿⣿⣿⣿⣿⣿⣿⣿⣿⣿⣿⣿⣿⣿⣿⣿⣿⣿⣿⣿⣿⣿⣿⣿⣧⡀⠀⠀⠀⠀⠀⠀⠀⠀⢠⠀⠀⠀⠀⠀⠀⠀⠀⠀⠀⠀⠀⠀⠀⠀⠀⠀⠀⠀⠀⠀⠀⠀⠀⠀⠀⠀⠀⠀⠀⠀⢻⣿⣿⣿⣿⣿⣿⣿⣿⣿⣿⣿⡇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⣿⣿⣿⣿⣿⣿⣿⣿⣿⣿⣿⣿⣿⣿⣿⣿⣿⣿⣿⣿⣿⣿⣿⣿⣿⣿⣿⣿⣿⣿⣿⣿⣿⣿⣿⣿⣿⣷⡀⠀⠀⠀⠀⠀⢀⣴⣿⡄⠀⠀⠀⠀⠀⠀⠀⠀⠀⠀⠀⠀⠀⠀⠀⠀⠀⠀⠀⠀⠀⠀⠀⠀⠀⠀⠀⠀⠀⠀⠀⣿⣿⣿⣿⣿⣿⣿⣿⣿⣿⣿⡇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⣿⣿⣿⣿⣿⣿⣿⣿⣿⣿⣿⣿⣿⣿⣿⣿⣿⣿⣿⣿⣿⣿⣿⣿⣿⣿⣿⣿⣿⣿⣿⣿⣿⣿⣿⣿⣿⣿⣿⣄⡀⢀⣠⣴⣿⣿⣿⣇⣄⠀⠀⠀⠀⠀⠀⠀⠀⠀⠀⠀⠀⠀⠀⠀⠀⠀⠀⠀⠀⠀⠀⠀⠀⠀⠀⠀⠀⠀⠀⢸⣿⣿⣿⣿⣿⣿⣿⣿⣿⣿⡇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⣿⣿⣿⣿⣿⣿⣿⣿⣿⣿⣿⣿⣿⣿⣿⣿⣿⣿⣿⣿⣿⣿⣿⣿⣿⣿⣿⣿⣿⣿⣿⣿⣿⣿⣿⣿⣿⣿⣿⣿⣿⣿⣿⣿⣿⣿⣿⣿⣿⣷⠀⠀⠀⠀⠀⠀⠀⠀⠀⠀⠀⠀⠀⠀⠀⠀⠀⠀⠀⠀⠀⠀⠀⠀⠀⠀⣀⣾⣿⣿⣿⣿⣿⣿⣿⣿⣿⣿⣿⣿⡇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⣿⣿⣿⣿⣿⣿⣿⣿⣿⣿⣿⣿⣿⣿⣿⣿⣿⣿⣿⣿⣿⣿⣿⣿⣿⣿⣿⣿⣿⣿⣿⣿⣿⣿⣿⣿⣿⣿⣿⣿⣿⣿⣿⣿⣿⣿⣿⣿⣿⣿⠀⠀⠀⠀⠀⠀⠀⠀⠀⠀⠀⠀⠀⠀⠀⢀⡀⠀⠀⠀⠀⠀⠀⣤⣶⣾⣿⣿⣿⣿⣿⣿⣿⣿⣿⣿⣿⣿⣿⣿⡇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⣿⣿⣿⣿⣿⣿⣿⣿⣿⣿⣿⣿⣿⣿⣿⣿⣿⣿⣿⣿⣿⣿⣿⣿⣿⣿⣿⣿⣿⣿⣿⣿⣿⣿⣿⣿⣿⣿⣿⣿⣿⣿⣿⣿⣿⣿⣿⣿⣿⣿⠀⠀⠀⠀⠀⠀⠀⠀⠀⠀⠀⠀⠀⠀⠀⠀⠁⠀⠀⠀⠀⠀⠀⢹⣿⣿⣿⣿⣿⣿⣿⣿⣿⣿⣿⣿⣿⣿⣿⣿⡇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⣿⣿⣿⣿⣿⣿⣿⣿⣿⣿⣿⣿⣿⣿⣿⣿⣿⣿⣿⣿⣿⣿⣿⣿⣿⣿⣿⣿⣿⣿⣿⣿⣿⣿⣿⣿⣿⣿⣿⣿⣿⣿⣿⣿⣿⣿⣿⣿⣿⠃⠀⠀⠀⠀⠀⠀⠀⠀⠀⠀⠀⠀⠀⠀⠀⠀⠀⠀⠀⠀⠀⠀⠀⠘⣿⣿⣿⣿⣿⣿⣿⣿⣿⣿⣿⣿⣿⣿⣿⣿⡇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⣿⣿⣿⣿⣿⣿⣿⣿⣿⣿⣿⣿⣿⣿⣿⣿⣿⣿⣿⣿⣿⣿⣿⣿⣿⣿⣿⣿⣿⣿⣿⣿⣿⣿⣿⣿⣿⣿⣿⣿⣿⣿⣿⣿⣿⣿⠏⠀⠀⠀⠀⠀⠀⠀⠀⠀⠀⠀⠀⠀⠀⠀⠀⠀⠀⠀⠀⠀⠀⠀⠀⠀⠀⣀⣠⣾⣿⣿⣿⣿⣿⣿⣿⣿⣿⣿⣿⣿⣿⣿⡇</a:t>
            </a:r>
            <a:br/>
            <a:r>
              <a:t>⣿⣿⣿⣿⣿⣿⣿⣿⣿⣿⣿⣿⣿⣿⣿⣿⣿⣿⣿⣿⣿⣿⣿⣿⣿⣿⣿⣿⣿⣿⣿⣿⣿⣿⣿⣿⣿⣿⣿⣿⣿⣿⣿⣿⡿⠃⠀⠀⠀⠀⠀⠀⠀⠀⠀⠀⠀⠀⠀⠀⠀⠀⠀⠀⠀⠀⠀⠀⠀⠀⠀⠀⠀⠈⠛⠿⣿⣿⣿⣿⣿⣿⣿⣿⣿⣿⣿⣿⣿⣿⡇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⣿⣿⣿⣿⣿⣿⣿⣿⣿⣿⣿⣿⣿⣿⣿⣿⣿⣿⣿⣿⣿⣿⣿⣿⣿⣿⣿⣿⣿⣿⣿⣿⣿⣿⣿⣿⣿⣿⣿⣿⣿⣿⣿⠟⠉⠀⠀⠀⠀⠀⠀⠉⠙⠻⢿⣿⣿⣿⣿⣿⣿⣿⣿⣿⣿⣿⣿⣿⣿⣿⣿⣿⣿⣿⣿⣿⣿⣿⣿⣿⣿⣿⣿⣿⣿⣿⣿⣿⣿⣿⡇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⣿⣿⣿⣿⣿⣿⣿⣿⣿⣿⣿⣿⣿⣿⣿⣿⣿⣿⣿⣿⣿⣿⣿⣿⣿⣿⣿⣿⣿⣿⣿⣿⣿⣿⣿⣿⣿⣿⠿⠟⠛⠋⠀⠀⠀⠀⠀⠀⠀⠀⠀⠀⠀⠀⠀⠀⠀⢻⣿⣿⣿⣿⣿⣿⣿⣿⣿⣿⣿⣿⣿⣿⣿⣿⣿⣿⣿⣿⣿⣿⣿⣿⣿⣿⣿⣿⣿⣿⣿⣿⡇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⣿⣿⣿⣿⣿⣿⣿⣿⣿⣿⣿⣿⣿⣿⣿⣿⣿⣿⣿⣿⣿⣿⣿⣿⣿⣿⣿⣿⣿⣿⣿⣿⣿⣿⣿⣿⣿⣯⡀⠀⠀⠀⠀⠀⠀⠀⠀⠀⠀⠀⠀⠀⠀⠀⠀⠀⠀⠀⠈⠙⠻⣿⣿⣿⣿⣿⣿⣿⣿⣿⣿⣿⣿⣿⣿⣿⣿⣿⣿⣿⣿⣿⣿⣿⣿⣿⣿⣿⣿⣿⡇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⣿⣿⣿⣿⣿⣿⣿⣿⣿⣿⣿⣿⣿⣿⣿⣿⣿⣿⣿⣿⣿⣿⣿⣿⣿⣿⣿⣿⣿⣿⣿⣿⣿⣿⣿⣿⣿⣿⣿⠆⠀⠀⠀⠀⠀⠀⠀⠀⠀⠀⠀⠀⠀⠀⠀⠀⠀⠀⠀⠀⠀⠀⠉⠻⢿⣿⣿⣿⣿⣿⣿⣿⣿⣿⣿⣿⣿⣿⣿⣿⣿⣿⣿⣿⣿⣿⣿⣿⣿⣿⡇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⣿⣿⣿⣿⣿⣿⣿⣿⣿⣿⣿⣿⣿⣿⣿⣿⣿⣿⣿⣿⣿⣿⣿⣿⣿⣿⣿⣿⣿⣿⣿⣿⣿⣿⣿⣿⣿⣿⣿⡆⠀⠀⠀⠀⠀⠀⠀⠀⠀⠀⠀⠀⠀⠀⠀⠀⠀⠀⠀⠀⠀⠀⠀⠀⠀⠉⠙⢿⣿⣿⣿⣿⣿⣿⣿⣿⣿⣿⣿⣿⣿⣿⣿⣿⣿⣿⣿⣿⣿⣿⡇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⣿⣿⣿⣿⣿⣿⣿⣿⣿⣿⣿⣿⣿⣿⣿⣿⣿⣿⣿⣿⣿⣿⣿⣿⣿⣿⣿⣿⣿⣿⣿⣿⣿⣿⣿⣿⣿⣿⣿⣷⡀⠀⠀⠀⠀⠀⠀⠀⠀⠀⠀⠀⠀⠀⠀⠀⠀⠀⠀⠀⠀⠀⠀⠀⠀⠀⢀⣐⣿⣿⣿⣿⣿⣿⣿⣿⣿⣿⣿⣿⣿⣿⣿⣿⣿⣿⣿⣿⣿⣿⡇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⣿⣿⣿⣿⣿⣿⣿⣿⣿⣿⣿⣿⣿⣿⣿⣿⣿⣿⣿⣿⣿⣿⣿⣿⣿⣿⣿⣿⣿⣿⣿⣿⣿⣿⣿⣿⣿⣿⣿⣿⣿⡆⠀⠀⠀⠀⠀⠀⠀⠀⠀⠀⠀⠀⠀⠀⠀⠀⠀⠀⠀⢀⣠⣤⣴⣶⣿⣿⣿⣿⣿⣿⣿⣿⣿⣿⣿⣿⣿⣿⣿⣿⣿⣿⣿⣿⣿⣿⣿⣿⡇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⣿⣿⣿⣿⣿⣿⣿⣿⣿⣿⣿⣿⣿⣿⣿⣿⣿⣿⣿⣿⣿⣿⣿⣿⣿⣿⣿⣿⣿⣿⣿⣿⣿⣿⣿⣿⣿⣿⣿⣿⣿⣦⠀⠀⠀⠀⠀⠀⠀⠀⠀⠀⠀⠀⠀⠀⠀⠀⠀⠀⠀⠉⠻⢿⣿⣿⣿⣿⣿⣿⣿⣿⣿⣿⣿⣿⣿⣿⣿⣿⣿⣿⣿⣿⣿⣿⣿⣿⣿⣿⡇</a:t>
            </a:r>
            <a:br/>
            <a:r>
              <a:t>⣿⣿⣿⣿⣿⣿⣿⣿⣿⣿⣿⣿⣿⣿⣿⣿⣿⣿⣿⣿⣿⣿⣿⣿⣿⣿⣿⣿⣿⣿⠟⠛⠛⠻⢿⣿⣿⣿⣿⣿⣿⣿⣧⡀⠀⠀⠀⠀⠀⠀⠀⠀⠀⠀⠀⠀⠀⠀⠀⠀⠀⠀⠀⠀⠙⢻⣿⣿⣿⣿⣿⣿⣿⣿⣿⣿⣿⣿⣿⣿⣿⣿⣿⣿⣿⣿⣿⣿⣿⣿⡇</a:t>
            </a:r>
            <a:br/>
            <a:r>
              <a:t>⣿⣿⣿⣿⣿⣿⣿⣿⣿⣿⣿⣿⣿⣿⣿⣿⣿⣿⣿⣿⣿⣿⣿⣿⣿⣿⣿⣿⣿⠃⠀⠀⠀⠀⠀⠈⠻⣿⣿⣿⣿⣿⣿⣧⣶⣠⣤⠀⠀⠀⠀⠀⠀⠀⠀⠀⠀⠀⠀⠀⠀⠀⠀⠀⠀⠀⠙⢿⣿⣿⣿⣿⣿⣿⣿⣿⣿⣿⣿⣿⣿⣿⣿⣿⣿⣿⣿⣿⣿⣿⡇</a:t>
            </a:r>
            <a:br/>
            <a:r>
              <a:t>⣿⣿⣿⣿⣿⣿⣿⣿⣿⣿⣿⣿⣿⣿⣿⣿⣿⣿⣿⣿⣿⣿⣿⣿⣿⣿⣿⣿⣿⣤⢀⣦⣄⠀⠀⠀⠀⠘⢿⣿⣿⣿⣿⣿⣿⣿⣿⠇⠀⠀⠀⠀⠀⠀⠀⠀⠀⠀⠀⠀⠀⠀⠀⠀⠀⠀⠀⠀⠻⣿⣿⣿⣿⣿⣿⣿⣿⣿⣿⣿⣿⣿⣿⣿⣿⣿⣿⣿⣿⣿⡇</a:t>
            </a:r>
            <a:br/>
            <a:r>
              <a:t>⣿⣿⣿⣿⣿⣿⣿⣿⣿⣿⣿⣿⣿⣿⣿⣿⣿⣿⣿⣿⣿⣿⣿⣿⣿⣿⣿⣿⣿⣿⣿⣿⣿⣷⡄⠀⠀⠀⠀⠹⣿⣿⣿⣿⠿⠛⠉⠀⠀⠀⠀⠀⠀⠀⠀⠀⠀⠀⠀⠀⠀⠀⠀⠀⠀⠀⠀⠀⠀⠙⣿⣿⣿⣿⣿⣿⣿⣿⣿⣿⣿⣿⣿⣿⣿⣿⣿⣿⣿⣿⡇</a:t>
            </a:r>
            <a:br/>
            <a:r>
              <a:t>⣿⣿⣿⣿⣿⣿⣿⣿⣿⣿⣿⣿⣿⣿⣿⣿⣿⣿⣿⣿⣿⣿⣿⣿⣿⣿⣿⣿⣿⣿⣿⣿⣿⣿⣷⠀⠀⠀⠀⠀⣿⡿⠋⠀⠀⠀⠀⠀⠀⠀⠀⠀⠀⠀⠀⠀⠀⠀⠀⠀⠀⠀⠀⠀⠀⠀⠀⠀⠀⠀⠈⢻⣿⣿⣿⣿⣿⣿⣿⣿⣿⣿⣿⣿⣿⣿⣿⣿⣿⣿⡇</a:t>
            </a:r>
            <a:br/>
            <a:r>
              <a:t>⣿⣿⣿⣿⣿⣿⣿⣿⣿⣿⣿⣿⣿⣿⣿⣿⣿⣿⣿⣿⣿⣿⣿⣿⣿⣿⣿⣿⣿⣿⣿⣿⣿⣿⣿⡇⠀⠀⠀⠀⠙⠁⠀⠀⠀⠀⠀⠀⠀⠀⠀⠀⠀⠀⠀⠀⠀⠀⠀⠀⠀⠀⠀⠀⠀⠀⠀⠀⠀⠀⠀⠀⠙⢿⣿⣿⣿⣿⣿⣿⣿⣿⣿⣿⣿⣿⣿⣿⣿⣿⡇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⣿⣿⣿⣿⣿⣿⣿⣿⣿⣿⣿⣿⣿⣿⣿⣿⣿⣿⣿⣿⣿⣿⣿⣿⣿⣿⣿⣿⣿⣿⣿⣿⣿⣿⣿⣿⠀⠀⠀⠀⠀⠀⠀⠀⠀⠀⠀⠀⠀⠀⠀⠀⠀⠀⠀⠀⠀⠀⠀⠀⠀⠀⠀⠀⠀⠀⠀⠀⠀⠀⠀⠀⠀⠈⠹⣿⣿⣿⣿⣿⣿⣿⣿⣿⣿⣿⣿⣿⣿⣿⡇</a:t>
            </a:r>
            <a:br/>
            <a:r>
              <a:t>⣿⣿⣿⣿⣿⣿⣿⣿⣿⣿⣿⣿⣿⣿⣿⣿⣿⣿⣿⣿⣿⣿⣿⣿⣿⣿⣿⣿⣿⣿⣿⣿⣿⣿⣿⣿⡄⠀⠀⠀⠀⠀⠀⢀⣴⡆⠀⠀⠀⠀⠀⠀⠀⠀⠀⠀⠀⠀⠀⠀⠀⠀⠀⠀⠀⠀⠀⠀⠀⠀⠀⠀⠀⠀⠀⠈⢻⣿⣿⣿⣿⣿⣿⣿⣿⣿⣿⣿⣿⣿⡇</a:t>
            </a:r>
            <a:br/>
            <a:r>
              <a:t>⣿⣿⣿⣿⣿⣿⣿⣿⣿⣿⣿⣿⣿⣿⣿⣿⣿⣿⣿⣿⣿⣿⣿⣿⣿⣿⣿⣿⣿⣿⣿⣿⣿⣿⣿⣿⣷⣄⣀⣀⣠⣴⣾⣿⣿⡇⠀⠀⠀⠀⠀⠀⠀⠀⠀⠀⠀⠀⠀⠀⠀⠀⠀⠀⠀⠀⠀⠀⠀⠀⠀⠀⠀⠀⠀⠀⠀⢹⣿⣿⣿⣿⣿⣿⣿⣿⣿⣿⣿⣿⡇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⣿⣿⣿⣿⣿⣿⣿⣿⣿⣿⣿⣿⣿⣿⣿⣿⣿⣿⣿⣿⣿⣿⣿⣿⣿⣿⣿⣿⣿⣿⣿⣿⣿⣿⣿⣿⣿⣿⣿⣿⣿⣿⣿⣿⣿⣿⣀⡀⠀⠀⠀⠀⠀⠀⠀⠀⠀⠀⠀⠀⠀⠀⠀⠀⠀⠀⠀⠀⠀⠀⠀⠀⠀⠀⠀⠀⠀⠀⢸⣿⣿⣿⣿⣿⣿⣿⣿⣿⣿⣿⡇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⣿⣿⣿⣿⣿⣿⣿⣿⣿⣿⣿⣿⣿⣿⣿⣿⣿⣿⣿⣿⣿⣿⣿⣿⣿⣿⣿⣿⣿⣿⣿⣿⣿⣿⣿⣿⣿⣿⣿⣿⣿⣿⣿⣿⣿⣿⣿⣿⡆⠀⠀⠀⠀⠀⠀⠀⠀⠀⠀⠀⠀⠀⠀⠀⠀⠀⠀⠀⠀⠀⠀⠀⠀⠀⠀⠀⠀⢠⣿⣿⣿⣿⣿⣿⣿⣿⣿⣿⣿⣿⡇</a:t>
            </a:r>
            <a:br/>
            <a:r>
              <a:t>⣿⣿⣿⣿⣿⣿⣿⣿⣿⣿⣿⣿⣿⣿⣿⣿⣿⣿⣿⣿⣿⣿⣿⣿⣿⣿⣿⣿⣿⣿⣿⣿⣿⣿⣿⣿⣿⣿⣿⣿⣿⣿⣿⣿⣿⣿⣿⣿⣇⠀⠀⠀⠀⠀⠀⠀⠀⠀⠀⠀⠀⠀⠀⠀⠀⠀⠀⠀⠀⠀⠀⠀⠀⠀⠀⢀⣴⣿⣿⣿⣿⣿⣿⣿⣿⣿⣿⣿⣿⣿⡇</a:t>
            </a:r>
            <a:br/>
            <a:r>
              <a:t>⣿⣿⣿⣿⣿⣿⣿⣿⣿⣿⣿⣿⣿⣿⣿⣿⣿⣿⣿⣿⣿⣿⣿⣿⣿⣿⣿⣿⣿⣿⣿⣿⣿⣿⣿⣿⣿⣿⣿⣿⣿⣿⣿⣿⣿⣿⣿⣿⣿⡀⠀⠀⠀⠀⠀⠀⠀⠀⠀⠀⠀⠀⠀⠀⢀⡀⠀⠀⠀⠀⠀⠀⠀⢰⣾⣿⣿⣿⣿⣿⣿⣿⣿⣿⣿⣿⣿⣿⣿⣿⡇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⣿⣿⣿⣿⣿⣿⣿⣿⣿⣿⣿⣿⣿⣿⣿⣿⣿⣿⣿⣿⣿⣿⣿⣿⣿⣿⣿⣿⣿⣿⣿⣿⣿⣿⣿⣿⣿⣿⣿⣿⣿⣿⣿⣿⣿⣿⣿⣿⣿⠇⠀⠀⠀⠀⠀⠀⠀⠀⠀⠀⠀⠀⠀⠀⠀⠙⠀⠀⠀⠀⠀⠀⠀⠀⣿⣿⣿⣿⣿⣿⣿⣿⣿⣿⣿⣿⣿⣿⣿⣿⡇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⣿⣿⣿⣿⣿⣿⣿⣿⣿⣿⣿⣿⣿⣿⣿⣿⣿⣿⣿⣿⣿⣿⣿⣿⣿⣿⣿⣿⣿⣿⣿⣿⣿⣿⣿⣿⣿⣿⣿⣿⣿⣿⣿⣿⣿⣿⣿⣿⡏⠀⠀⠀⠀⠀⠀⠀⠀⠀⠀⠀⠀⠀⠀⠀⠀⠀⠀⠀⠀⠀⠀⠀⠀⠀⠹⣿⣿⣿⣿⣿⣿⣿⣿⣿⣿⣿⣿⣿⣿⣿⡇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⣿⣿⣿⣿⣿⣿⣿⣿⣿⣿⣿⣿⣿⣿⣿⣿⣿⣿⣿⣿⣿⣿⣿⣿⣿⣿⣿⣿⣿⣿⣿⣿⣿⣿⣿⣿⣿⣿⣿⣿⣿⣿⣿⣿⣿⣿⡿⠀⠀⠀⠀⠀⠀⠀⠀⠀⠀⠀⠀⠀⠀⠀⠀⠀⠀⠀⠀⠀⠀⠀⠀⠀⠀⠀⠀⠀⣿⣿⣿⣿⣿⣿⣿⣿⣿⣿⣿⣿⣿⣿⡇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⣿⣿⣿⣿⣿⣿⣿⣿⣿⣿⣿⣿⣿⣿⣿⣿⣿⣿⣿⣿⣿⣿⣿⣿⣿⣿⣿⣿⣿⣿⣿⣿⣿⣿⣿⣿⣿⣿⣿⣿⣿⣿⣿⣿⣿⣿⠿⠿⠿⠿⣿⣿⣿⣿⣿⣿⣿⣿⣿⣿⣿⣿⣿⣿⣿⣿⣿⣿⣿⣿⣿⣿⣿⣿⣿⣿⣿⣿⣿⣿⣿⣿⣿⣿⣿⣿⣿⣿⣿⣿⡇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⣿⣿⣿⣿⣿⣿⣿⣿⣿⣿⣿⣿⣿⣿⣿⣿⣿⣿⣿⣿⣿⣿⣿⣿⣿⣿⣿⣿⣿⣿⣿⣿⣿⣿⣿⣿⣿⣿⣿⣿⣿⣿⡿⠛⠁⠀⠀⠀⠀⠀⠀⠈⠙⠛⢿⣿⣿⣿⣿⣿⣿⣿⣿⣿⣿⣿⣿⣿⣿⣿⣿⣿⣿⣿⣿⣿⣿⣿⣿⣿⣿⣿⣿⣿⣿⣿⣿⣿⣿⣿⡇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⣿⣿⣿⣿⣿⣿⣿⣿⣿⣿⣿⣿⣿⣿⣿⣿⣿⣿⣿⣿⣿⣿⣿⣿⣿⣿⣿⣿⣿⣿⣿⣿⣿⣿⣿⣿⣿⣿⡿⠿⠛⠛⠀⠀⠀⠀⠀⠀⠀⠀⠀⠀⠀⠀⠀⠀⠀⠹⣿⣿⣿⣿⣿⣿⣿⣿⣿⣿⣿⣿⣿⣿⣿⣿⣿⣿⣿⣿⣿⣿⣿⣿⣿⣿⣿⣿⣿⣿⣿⣿⡇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⣿⣿⣿⣿⣿⣿⣿⣿⣿⣿⣿⣿⣿⣿⣿⣿⣿⣿⣿⣿⣿⣿⣿⣿⣿⣿⣿⣿⣿⣿⣿⣿⣿⣿⣿⣿⣿⣿⡀⠀⠀⠀⠀⠀⠀⠀⠀⠀⠀⠀⠀⠀⠀⠀⠀⠀⠀⠀⠻⢿⣿⣿⣿⣿⣿⣿⣿⣿⣿⣿⣿⣿⣿⣿⣿⣿⣿⣿⣿⣿⣿⣿⣿⣿⣿⣿⣿⣿⣿⣿⡇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⣿⣿⣿⣿⣿⣿⣿⣿⣿⣿⣿⣿⣿⣿⣿⣿⣿⣿⣿⣿⣿⣿⣿⣿⣿⣿⣿⣿⣿⣿⣿⣿⣿⣿⣿⣿⣿⣿⣿⡆⠀⠀⠀⠀⠀⠀⠀⠀⠀⠀⠀⠀⠀⠀⠀⠀⠀⠀⠀⠀⠉⠻⢿⣿⣿⣿⣿⣿⣿⣿⣿⣿⣿⣿⣿⣿⣿⣿⣿⣿⣿⣿⣿⣿⣿⣿⣿⣿⣿⣿⡇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⣿⣿⣿⣿⣿⣿⣿⣿⣿⣿⣿⣿⣿⣿⣿⣿⣿⣿⣿⣿⣿⣿⣿⣿⣿⣿⣿⣿⣿⣿⣿⣿⣿⣿⣿⣿⣿⣿⣿⡇⠀⠀⠀⠀⠀⠀⠀⠀⠀⠀⠀⠀⠀⠀⠀⠀⠀⠀⠀⠀⠀⠀⠀⠘⠛⣿⣿⣿⣿⣿⣿⣿⣿⣿⣿⣿⣿⣿⣿⣿⣿⣿⣿⣿⣿⣿⣿⣿⣿⣿⡇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⣿⣿⣿⣿⣿⣿⣿⣿⣿⣿⣿⣿⣿⣿⣿⣿⣿⣿⣿⣿⣿⣿⣿⣿⣿⣿⣿⣿⣿⣿⣿⣿⣿⣿⣿⣿⣿⣿⣿⣿⣿⡦⠀⠀⠀⠀⠀⠀⠀⠀⠀⠀⠀⠀⠀⠀⠀⠀⠀⠀⠀⠀⠀⢀⣀⣶⣬⣿⣿⣿⣿⣿⣿⣿⣿⣿⣿⣿⣿⣿⣿⣿⣿⣿⣿⣿⣿⣿⣿⣿⡇</a:t>
            </a:r>
            <a:br/>
            <a:r>
              <a:t>⣿⣿⣿⣿⣿⣿⣿⣿⣿⣿⣿⣿⣿⣿⣿⣿⣿⣿⣿⣿⣿⣿⣿⣿⣿⣿⣿⣿⡟⠋⠉⠙⠛⠿⣿⣿⣿⣿⣿⣿⣿⣿⣄⠀⠀⠀⠀⠀⠀⠀⠀⠀⠀⠀⠀⠀⠀⠀⠀⠀⠀⠙⠻⢿⣿⣿⣿⣿⣿⣿⣿⣿⣿⣿⣿⣿⣿⣿⣿⣿⣿⣿⣿⣿⣿⣿⣿⣿⣿⣿⡇</a:t>
            </a:r>
            <a:br/>
            <a:r>
              <a:t>⣿⣿⣿⣿⣿⣿⣿⣿⣿⣿⣿⣿⣿⣿⣿⣿⣿⣿⣿⣿⣿⣿⣿⣿⣿⣿⣿⣿⠀⠀⠀⠀⠀⠀⠀⠙⢿⣿⣿⣿⣿⣿⣿⣄⠀⠀⠀⠀⠀⠀⠀⠀⠀⠀⠀⠀⠀⠀⠀⠀⠀⠀⠀⠀⠙⠻⣿⣿⣿⣿⣿⣿⣿⣿⣿⣿⣿⣿⣿⣿⣿⣿⣿⣿⣿⣿⣿⣿⣿⣿⡇</a:t>
            </a:r>
            <a:br/>
            <a:r>
              <a:t>⣿⣿⣿⣿⣿⣿⣿⣿⣿⣿⣿⣿⣿⣿⣿⣿⣿⣿⣿⣿⣿⣿⣿⣿⣿⣿⣿⣿⣷⣀⣴⣦⡀⠀⠀⠀⠀⠻⣿⣿⣿⣿⣿⣿⣦⣤⣀⣄⠀⠀⠀⠀⠀⠀⠀⠀⠀⠀⠀⠀⠀⠀⠀⠀⠀⠀⠘⢿⣿⣿⣿⣿⣿⣿⣿⣿⣿⣿⣿⣿⣿⣿⣿⣿⣿⣿⣿⣿⣿⣿⡇</a:t>
            </a:r>
            <a:br/>
            <a:r>
              <a:t>⣿⣿⣿⣿⣿⣿⣿⣿⣿⣿⣿⣿⣿⣿⣿⣿⣿⣿⣿⣿⣿⣿⣿⣿⣿⣿⣿⣿⣿⣿⣿⣿⣿⡤⠀⠀⠀⠀⠈⢿⣿⣿⣿⣿⣿⣿⣿⡟⠀⠀⠀⠀⠀⠀⠀⠀⠀⠀⠀⠀⠀⠀⠀⠀⠀⠀⠀⠀⠹⣿⣿⣿⣿⣿⣿⣿⣿⣿⣿⣿⣿⣿⣿⣿⣿⣿⣿⣿⣿⣿⡇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⣿⣿⣿⣿⣿⣿⣿⣿⣿⣿⣿⣿⣿⣿⣿⣿⣿⣿⣿⣿⣿⣿⣿⣿⣿⣿⣿⣿⣿⣿⣿⣿⣿⣷⠀⠀⠀⠀⠀⢸⣿⣿⡿⠛⠛⠉⠁⠀⠀⠀⠀⠀⠀⠀⠀⠀⠀⠀⠀⠀⠀⠀⠀⠀⠀⠀⠀⠀⠀⠈⢿⣿⣿⣿⣿⣿⣿⣿⣿⣿⣿⣿⣿⣿⣿⣿⣿⣿⣿⣿⡇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⣿⣿⣿⣿⣿⣿⣿⣿⣿⣿⣿⣿⣿⣿⣿⣿⣿⣿⣿⣿⣿⣿⣿⣿⣿⣿⣿⣿⣿⣿⣿⣿⣿⣿⣇⠀⠀⠀⠀⠘⠿⠋⠀⠀⠀⠀⠀⠀⠀⠀⠀⠀⠀⠀⠀⠀⠀⠀⠀⠀⠀⠀⠀⠀⠀⠀⠀⠀⠀⠀⠀⠙⣿⣿⣿⣿⣿⣿⣿⣿⣿⣿⣿⣿⣿⣿⣿⣿⣿⣿⡇</a:t>
            </a:r>
            <a:br/>
            <a:r>
              <a:t>⣿⣿⣿⣿⣿⣿⣿⣿⣿⣿⣿⣿⣿⣿⣿⣿⣿⣿⣿⣿⣿⣿⣿⣿⣿⣿⣿⣿⣿⣿⣿⣿⣿⣿⣿⡀⠀⠀⠀⠀⠀⠀⠀⠀⠀⠀⠀⠀⠀⠀⠀⠀⠀⠀⠀⠀⠀⠀⠀⠀⠀⠀⠀⠀⠀⠀⠀⠀⠀⠀⠀⠀⠈⠻⣿⣿⣿⣿⣿⣿⣿⣿⣿⣿⣿⣿⣿⣿⣿⣿⡇</a:t>
            </a:r>
            <a:br/>
            <a:r>
              <a:t>⣿⣿⣿⣿⣿⣿⣿⣿⣿⣿⣿⣿⣿⣿⣿⣿⣿⣿⣿⣿⣿⣿⣿⣿⣿⣿⣿⣿⣿⣿⣿⣿⣿⣿⣿⡇⠀⠀⠀⠀⠀⠀⠀⠀⠀⢀⠀⠀⠀⠀⠀⠀⠀⠀⠀⠀⠀⠀⠀⠀⠀⠀⠀⠀⠀⠀⠀⠀⠀⠀⠀⠀⠀⠀⠈⠻⣿⣿⣿⣿⣿⣿⣿⣿⣿⣿⣿⣿⣿⣿⡇</a:t>
            </a:r>
            <a:br/>
            <a:r>
              <a:t>⣿⣿⣿⣿⣿⣿⣿⣿⣿⣿⣿⣿⣿⣿⣿⣿⣿⣿⣿⣿⣿⣿⣿⣿⣿⣿⣿⣿⣿⣿⣿⣿⣿⣿⣿⣷⣀⠀⠀⠀⣀⣠⣤⣶⣿⣿⠀⠀⠀⠀⠀⠀⠀⠀⠀⠀⠀⠀⠀⠀⠀⠀⠀⠀⠀⠀⠀⠀⠀⠀⠀⠀⠀⠀⠀⠀⠈⢿⣿⣿⣿⣿⣿⣿⣿⣿⣿⣿⣿⣿⡇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⣿⣿⣿⣿⣿⣿⣿⣿⣿⣿⣿⣿⣿⣿⣿⣿⣿⣿⣿⣿⣿⣿⣿⣿⣿⣿⣿⣿⣿⣿⣿⣿⣿⣿⣿⣿⣿⣿⣿⣿⣿⣿⣿⣿⣿⣿⡇⢀⠀⠀⠀⠀⠀⠀⠀⠀⠀⠀⠀⠀⠀⠀⠀⠀⠀⠀⠀⠀⠀⠀⠀⠀⠀⠀⠀⠀⠀⠀⠀⢸⣿⣿⣿⣿⣿⣿⣿⣿⣿⣿⡇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⣿⣿⣿⣿⣿⣿⣿⣿⣿⣿⣿⣿⣿⣿⣿⣿⣿⣿⣿⣿⣿⣿⣿⣿⣿⣿⣿⣿⣿⣿⣿⣿⣿⣿⣿⣿⣿⣿⣿⣿⣿⣿⣿⣿⣿⣿⣿⣿⡆⠀⠀⠀⠀⠀⠀⠀⠀⠀⠀⠀⠀⠀⠀⠀⠀⠀⠀⠀⠀⠀⠀⠀⠀⠀⠀⠀⠀⠀⠀⣸⣿⣿⣿⣿⣿⣿⣿⣿⣿⣿⡇</a:t>
            </a:r>
            <a:br/>
            <a:r>
              <a:t>⣿⣿⣿⣿⣿⣿⣿⣿⣿⣿⣿⣿⣿⣿⣿⣿⣿⣿⣿⣿⣿⣿⣿⣿⣿⣿⣿⣿⣿⣿⣿⣿⣿⣿⣿⣿⣿⣿⣿⣿⣿⣿⣿⣿⣿⣿⣿⣿⣧⠀⠀⠀⠀⠀⠀⠀⠀⠀⠀⠀⠀⠀⠀⠀⠀⠀⠀⠀⠀⠀⠀⠀⠀⠀⠀⠀⠀⠀⣠⣿⣿⣿⣿⣿⣿⣿⣿⣿⣿⣿⡇</a:t>
            </a:r>
            <a:br/>
            <a:r>
              <a:t>⣿⣿⣿⣿⣿⣿⣿⣿⣿⣿⣿⣿⣿⣿⣿⣿⣿⣿⣿⣿⣿⣿⣿⣿⣿⣿⣿⣿⣿⣿⣿⣿⣿⣿⣿⣿⣿⣿⣿⣿⣿⣿⣿⣿⣿⣿⣿⣿⣿⡀⠀⠀⠀⠀⠀⠀⠀⠀⠀⠀⠀⠀⠀⠀⠀⠀⠀⠀⠀⠀⠀⠀⠀⠀⠀⢀⣠⣾⣿⣿⣿⣿⣿⣿⣿⣿⣿⣿⣿⣿⡇</a:t>
            </a:r>
            <a:br/>
            <a:r>
              <a:t>⣿⣿⣿⣿⣿⣿⣿⣿⣿⣿⣿⣿⣿⣿⣿⣿⣿⣿⣿⣿⣿⣿⣿⣿⣿⣿⣿⣿⣿⣿⣿⣿⣿⣿⣿⣿⣿⣿⣿⣿⣿⣿⣿⣿⣿⣿⣿⣿⣿⣧⠀⠀⠀⠀⠀⠀⠀⠀⠀⠀⠀⠀⠀⠀⠀⠀⠀⠀⠀⠀⣀⣠⣤⣴⣾⣿⣿⣿⣿⣿⣿⣿⣿⣿⣿⣿⣿⣿⣿⣿⡇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⣿⣿⣿⣿⣿⣿⣿⣿⣿⣿⣿⣿⣿⣿⣿⣿⣿⣿⣿⣿⣿⣿⣿⣿⣿⣿⣿⣿⣿⣿⣿⣿⣿⣿⣿⣿⣿⣿⣿⣿⣿⣿⣿⣿⣿⣿⣿⣿⣿⠃⠀⠀⠀⠀⠀⠀⠀⠀⠀⠀⠀⠀⠀⠀⠀⠀⠀⠀⠀⠀⢸⣿⣿⣿⣿⣿⣿⣿⣿⣿⣿⣿⣿⣿⣿⣿⣿⣿⣿⣿⡇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⣿⣿⣿⣿⣿⣿⣿⣿⣿⣿⣿⣿⣿⣿⣿⣿⣿⣿⣿⣿⣿⣿⣿⣿⣿⣿⣿⣿⣿⣿⣿⣿⣿⣿⣿⣿⣿⣿⣿⣿⣿⣿⣿⣿⣿⣿⣿⣿⠇⠀⠀⠀⠀⠀⠀⠀⠀⠀⠀⠀⠀⠀⠀⠀⠀⠀⠀⠀⠀⠀⢿⣿⣿⣿⣿⣿⣿⣿⣿⣿⣿⣿⣿⣿⣿⣿⣿⣿⣿⣿⡇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⣿⣿⣿⣿⣿⣿⣿⣿⣿⣿⣿⣿⣿⣿⣿⣿⣿⣿⣿⣿⣿⣿⣿⣿⣿⣿⣿⣿⣿⣿⣿⣿⣿⣿⣿⣿⣿⣿⣿⣿⣿⣿⣿⣿⣿⣿⣿⡟⠀⠀⠀⠀⠀⠀⠀⠀⠀⠀⠀⠀⠀⠀⠀⠀⠀⠀⠀⠀⠀⠀⠘⣿⣿⣿⣿⣿⣿⣿⣿⣿⣿⣿⣿⣿⣿⣿⣿⣿⣿⣿⡇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⣿⣿⣿⣿⣿⣿⣿⣿⣿⣿⣿⣿⣿⣿⣿⣿⣿⣿⣿⣿⣿⣿⣿⣿⣿⣿⣿⣿⣿⣿⣿⣿⣿⣿⣿⣿⣿⣿⣿⣿⣿⣿⣿⣿⣿⠟⠉⠀⠀⠀⠀⠀⠀⠉⠙⠛⠿⣿⣿⣿⣿⣿⣿⣿⣿⣿⣿⣿⣿⣿⣿⣿⣿⣿⣿⣿⣿⣿⣿⣿⣿⣿⣿⣿⣿⣿⣿⣿⣿⣿⡇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⣿⣿⣿⣿⣿⣿⣿⣿⣿⣿⣿⣿⣿⣿⣿⣿⣿⣿⣿⣿⣿⣿⣿⣿⣿⣿⣿⣿⣿⣿⣿⣿⣿⣿⣿⣿⣿⣿⣿⣿⣿⣿⣿⣿⠁⠀⠀⠀⠀⠀⠀⠀⠀⠀⠀⠀⠀⠈⠙⢿⣿⣿⣿⣿⣿⣿⣿⣿⣿⣿⣿⣿⣿⣿⣿⣿⣿⣿⣿⣿⣿⣿⣿⣿⣿⣿⣿⣿⣿⣿⡇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⣿⣿⣿⣿⣿⣿⣿⣿⣿⣿⣿⣿⣿⣿⣿⣿⣿⣿⣿⣿⣿⣿⣿⣿⣿⣿⣿⣿⣿⣿⣿⣿⣿⣿⣿⣿⣿⣿⣿⣿⣿⣿⣿⠗⠀⠀⠀⠀⠀⠀⠀⠀⠀⠀⠀⠀⠀⠀⠀⠈⢿⣿⣿⣿⣿⣿⣿⣿⣿⣿⣿⣿⣿⣿⣿⣿⣿⣿⣿⣿⣿⣿⣿⣿⣿⣿⣿⣿⣿⣿⡇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⣿⣿⣿⣿⣿⣿⣿⣿⣿⣿⣿⣿⣿⣿⣿⣿⣿⣿⣿⣿⣿⣿⣿⣿⣿⣿⣿⣿⣿⣿⣿⣿⣿⣿⣿⣿⣿⣿⣿⣿⡉⠀⠀⠀⠀⠀⠀⠀⠀⠀⠀⠀⠀⠀⠀⠀⠀⠀⠀⠀⠈⣿⣿⣿⣿⣿⣿⣿⣿⣿⣿⣿⣿⣿⣿⣿⣿⣿⣿⣿⣿⣿⣿⣿⣿⣿⣿⣿⣿⣿⡇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⣿⣿⣿⣿⣿⣿⣿⣿⣿⣿⣿⣿⣿⣿⣿⣿⣿⣿⣿⣿⣿⣿⣿⣿⡿⠿⣿⣿⣿⣿⣿⣿⣿⣿⣿⣿⣿⣿⣿⣿⣿⣿⠀⠀⠀⠀⠀⠀⠀⠀⠀⠀⠀⠀⠀⠀⠀⠀⠀⠀⠀⠈⠻⣿⣿⣿⣿⣿⣿⣿⣿⣿⣿⣿⣿⣿⣿⣿⣿⣿⣿⣿⣿⣿⣿⣿⣿⣿⣿⣿⡇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⣿⣿⣿⣿⣿⣿⣿⣿⣿⣿⣿⣿⣿⣿⣿⣿⣿⣿⣿⣿⣿⣿⣿⣋⠀⠀⠀⠈⠙⠻⣿⣿⣿⣿⣿⣿⣿⣿⣿⣿⣿⣿⣧⠀⠀⠀⠀⠀⠀⠀⠀⠀⠀⠀⠀⠀⠀⠀⠀⠀⠀⠀⠀⠈⠻⣿⣿⣿⣿⣿⣿⣿⣿⣿⣿⣿⣿⣿⣿⣿⣿⣿⣿⣿⣿⣿⣿⣿⣿⣿⡇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⣿⣿⣿⣿⣿⣿⣿⣿⣿⣿⣿⣿⣿⣿⣿⣿⣿⣿⣿⣿⣿⣿⣿⣷⡄⠀⠀⠀⠀⠀⠈⠻⣿⣿⣿⣿⣿⣿⣿⣿⣿⣿⣿⣷⡦⠀⠀⠀⠀⠀⠀⠀⠀⠀⠀⠀⠀⠀⠀⠀⠀⠀⠀⠀⠀⠈⢻⣿⣿⣿⣿⣿⣿⣿⣿⣿⣿⣿⣿⣿⣿⣿⣿⣿⣿⣿⣿⣿⣿⣿⡇</a:t>
            </a:r>
            <a:br/>
            <a:r>
              <a:t>⣿⣿⣿⣿⣿⣿⣿⣿⣿⣿⣿⣿⣿⣿⣿⣿⣿⣿⣿⣿⣿⣿⣿⣿⣿⣿⣿⣦⡀⠀⠀⠀⠘⢿⣿⣿⣿⣿⣿⣿⣿⣿⣿⣿⣦⡀⠀⠀⠀⠀⠀⠀⠀⠀⠀⠀⠀⠀⠀⠀⠀⠀⠀⠀⠀⢄⣘⣿⣿⣿⣿⣿⣿⣿⣿⣿⣿⣿⣿⣿⣿⣿⣿⣿⣿⣿⣿⣿⣿⣿⡇</a:t>
            </a:r>
            <a:br/>
            <a:r>
              <a:t>⣿⣿⣿⣿⣿⣿⣿⣿⣿⣿⣿⣿⣿⣿⣿⣿⣿⣿⣿⣿⣿⣿⣿⣿⣿⣿⣿⣿⣷⣄⡀⠀⠀⠀⠙⢿⣿⣿⣿⣿⣿⣿⣿⣿⣿⣿⡄⠀⠀⠀⠀⠀⠀⠀⠀⠀⠀⠀⠀⠀⠀⠀⠀⠀⠀⠀⠉⠻⣿⣿⣿⣿⣿⣿⣿⣿⣿⣿⣿⣿⣿⣿⣿⣿⣿⣿⣿⣿⣿⣿⡇</a:t>
            </a:r>
            <a:br/>
            <a:r>
              <a:t>⣿⣿⣿⣿⣿⣿⣿⣿⣿⣿⣿⣿⣿⣿⣿⣿⣿⣿⣿⣿⣿⣿⣿⣿⣿⣿⣿⣿⣿⣿⠁⠀⠀⠀⠀⠈⢿⣿⣿⣿⣿⣿⣿⣿⣿⣿⣿⣶⣴⣤⡄⠀⠀⠀⠀⠀⠀⠀⠀⠀⠀⠀⠀⠀⠀⠀⠀⠀⠈⢻⣿⣿⣿⣿⣿⣿⣿⣿⣿⣿⣿⣿⣿⣿⣿⣿⣿⣿⣿⣿⡇</a:t>
            </a:r>
            <a:br/>
            <a:r>
              <a:t>⣿⣿⣿⣿⣿⣿⣿⣿⣿⣿⣿⣿⣿⣿⣿⣿⣿⣿⣿⣿⣿⣿⣿⣿⣿⣿⣿⣿⣿⣿⣷⣄⠀⠀⠀⠀⠀⠻⣿⣿⣿⣿⣿⣿⠿⠿⠿⠛⠛⠻⠏⠀⠀⠀⠀⠀⠀⠀⠀⠀⠀⠀⠀⠀⠀⠀⠀⠀⠀⠀⠙⢿⣿⣿⣿⣿⣿⣿⣿⣿⣿⣿⣿⣿⣿⣿⣿⣿⣿⣿⡇</a:t>
            </a:r>
            <a:br/>
            <a:r>
              <a:t>⣿⣿⣿⣿⣿⣿⣿⣿⣿⣿⣿⣿⣿⣿⣿⣿⣿⣿⣿⣿⣿⣿⣿⣿⣿⣿⣿⣿⣿⣿⣿⣿⣧⡀⠀⠀⠀⠀⠙⠿⠿⠛⠛⠁⠀⠀⠀⠀⠀⠀⠀⠀⠀⠀⠀⠀⠀⠀⠀⠀⠀⠀⠀⠀⠀⠀⠀⠀⠀⠀⠀⠈⠻⣿⣿⣿⣿⣿⣿⣿⣿⣿⣿⣿⣿⣿⣿⣿⣿⣿⡇</a:t>
            </a:r>
            <a:br/>
            <a:r>
              <a:t>⣿⣿⣿⣿⣿⣿⣿⣿⣿⣿⣿⣿⣿⣿⣿⣿⣿⣿⣿⣿⣿⣿⣿⣿⣿⣿⣿⣿⣿⣿⣿⣿⣿⣷⡄⠀⠀⠀⠀⠀⠀⠀⠀⠀⠀⠀⠀⠀⠀⠀⠀⠀⠀⠀⠀⠀⠀⠀⠀⠀⠀⠀⠀⠀⠀⠀⠀⠀⠀⠀⠀⠀⠀⠈⠻⣿⣿⣿⣿⣿⣿⣿⣿⣿⣿⣿⣿⣿⣿⣿⡇</a:t>
            </a:r>
            <a:br/>
            <a:r>
              <a:t>⣿⣿⣿⣿⣿⣿⣿⣿⣿⣿⣿⣿⣿⣿⣿⣿⣿⣿⣿⣿⣿⣿⣿⣿⣿⣿⣿⣿⣿⣿⣿⣿⣿⣿⣿⣆⠀⠀⠀⠀⠀⠀⠀⠀⠀⠀⠀⣀⡀⠀⠀⠀⠀⠀⠀⠀⠀⠀⠀⠀⠀⠀⠀⠀⠀⠀⠀⠀⠀⠀⠀⠀⠀⠀⠀⠘⠿⣿⣿⣿⣿⣿⣿⣿⣿⣿⣿⣿⣿⣿⡇</a:t>
            </a:r>
            <a:br/>
            <a:r>
              <a:t>⣿⣿⣿⣿⣿⣿⣿⣿⣿⣿⣿⣿⣿⣿⣿⣿⣿⣿⣿⣿⣿⣿⣿⣿⣿⣿⣿⣿⣿⣿⣿⣿⣿⣿⣿⣿⣷⣶⣶⣶⣶⣶⣶⣶⣿⣿⣿⣿⡇⠀⠀⠀⠀⠀⠀⠀⠀⠀⠀⠀⠀⠀⠀⠀⠀⠀⠀⠀⠀⠀⠀⠀⠀⠀⠀⠀⠀⠘⢻⣿⣿⣿⣿⣿⣿⣿⣿⣿⣿⣿⡇</a:t>
            </a:r>
            <a:br/>
            <a:r>
              <a:t>⣿⣿⣿⣿⣿⣿⣿⣿⣿⣿⣿⣿⣿⣿⣿⣿⣿⣿⣿⣿⣿⣿⣿⣿⣿⣿⣿⣿⣿⣿⣿⣿⣿⣿⣿⣿⣿⣿⣿⣿⣿⣿⣿⣿⣿⣿⣿⣿⡃⠀⠀⠀⠀⠀⠀⠀⠀⠀⠀⠀⠀⠀⠀⠀⠀⠀⠀⠀⠀⠀⠀⠀⠀⠀⠀⠀⠀⠀⠀⠙⣿⣿⣿⣿⣿⣿⣿⣿⣿⣿⡇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⣿⣿⣿⣿⣿⣿⣿⣿⣿⣿⣿⣿⣿⣿⣿⣿⣿⣿⣿⣿⣿⣿⣿⣿⣿⣿⣿⣿⣿⣿⣿⣿⣿⣿⣿⣿⣿⣿⣿⣿⣿⣿⣿⣿⣿⣿⣿⣿⡇⠀⠀⠀⠀⠀⠀⠀⠀⠀⠀⠀⠀⠀⠀⠀⠀⠀⠀⠀⠀⠀⠀⠀⠀⠀⠀⠀⠀⠀⠀⠀⠘⣿⣿⣿⣿⣿⣿⣿⣿⣿⡇</a:t>
            </a:r>
            <a:br/>
            <a:r>
              <a:t>⣿⣿⣿⣿⣿⣿⣿⣿⣿⣿⣿⣿⣿⣿⣿⣿⣿⣿⣿⣿⣿⣿⣿⣿⣿⣿⣿⣿⣿⣿⣿⣿⣿⣿⣿⣿⣿⣿⣿⣿⣿⣿⣿⣿⣿⣿⣿⣿⣷⠀⠀⠀⠀⠀⠀⠀⠀⠀⠀⠀⠀⠀⠀⠀⠀⠀⠀⠀⠀⠀⠀⠀⠀⠀⠀⠀⠀⠀⠀⠀⠀⢸⣿⣿⣿⣿⣿⣿⣿⣿⡇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⣿⣿⣿⣿⣿⣿⣿⣿⣿⣿⣿⣿⣿⣿⣿⣿⣿⣿⣿⣿⣿⣿⣿⣿⣿⣿⣿⣿⣿⣿⣿⣿⣿⣿⣿⣿⣿⣿⣿⣿⣿⣿⣿⣿⣿⣿⣿⣿⣿⣄⣀⠀⠀⠀⠀⠀⠀⠀⠀⠀⠀⠀⠀⠀⠀⠀⠀⠀⠀⠀⠀⠀⠀⠀⠀⠀⠀⠀⠀⠀⠀⢘⣿⣿⣿⣿⣿⣿⣿⣿⡇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⣿⣿⣿⣿⣿⣿⣿⣿⣿⣿⣿⣿⣿⣿⣿⣿⣿⣿⣿⣿⣿⣿⣿⣿⣿⣿⣿⣿⣿⣿⣿⣿⣿⣿⣿⣿⣿⣿⣿⣿⣿⣿⣿⣿⣿⣿⣿⣿⣿⣿⣿⡄⠀⠀⠀⠀⠀⠀⠀⠀⠀⠀⠀⠀⠀⠀⠀⠀⠀⠀⠀⠀⠀⠀⠀⠀⠀⠀⠀⠀⠀⣸⣿⣿⣿⣿⣿⣿⣿⣿⡇</a:t>
            </a:r>
            <a:br/>
            <a:r>
              <a:t>⣿⣿⣿⣿⣿⣿⣿⣿⣿⣿⣿⣿⣿⣿⣿⣿⣿⣿⣿⣿⣿⣿⣿⣿⣿⣿⣿⣿⣿⣿⣿⣿⣿⣿⣿⣿⣿⣿⣿⣿⣿⣿⣿⣿⣿⣿⣿⣿⣿⣿⣿⣇⠀⠀⠀⠀⠀⠀⠀⠀⠀⠀⠀⠀⠀⠀⠀⠀⠀⠀⠀⠀⠀⠀⠀⠀⠀⠀⠀⠀⣴⣿⣿⣿⣿⣿⣿⣿⣿⣿⡇</a:t>
            </a:r>
            <a:br/>
            <a:r>
              <a:t>⣿⣿⣿⣿⣿⣿⣿⣿⣿⣿⣿⣿⣿⣿⣿⣿⣿⣿⣿⣿⣿⣿⣿⣿⣿⣿⣿⣿⣿⣿⣿⣿⣿⣿⣿⣿⣿⣿⣿⣿⣿⣿⣿⣿⣿⣿⣿⣿⣿⣿⣿⣿⠄⠀⠀⠀⠀⠀⠀⠀⠀⠀⠀⠀⠀⠀⠀⠀⠀⠀⠀⠀⠀⠀⠀⠀⢀⣠⣴⣿⣿⣿⣿⣿⣿⣿⣿⣿⣿⣿⡇</a:t>
            </a:r>
            <a:br/>
            <a:r>
              <a:t>⣿⣿⣿⣿⣿⣿⣿⣿⣿⣿⣿⣿⣿⣿⣿⣿⣿⣿⣿⣿⣿⣿⣿⣿⣿⣿⣿⣿⣿⣿⣿⣿⣿⣿⣿⣿⣿⣿⣿⣿⣿⣿⣿⣿⣿⣿⣿⣿⣿⡿⠋⠁⠀⠀⠀⠀⠀⠀⠀⠀⠀⠀⠀⠀⠀⠀⠀⠂⢤⣤⣤⣤⣤⣴⣶⣿⣿⣿⣿⣿⣿⣿⣿⣿⣿⣿⣿⣿⣿⣿⡇</a:t>
            </a:r>
            <a:br/>
            <a:r>
              <a:t>⣿⣿⣿⣿⣿⣿⣿⣿⣿⣿⣿⣿⣿⣿⣿⣿⣿⣿⣿⣿⣿⣿⣿⣿⣿⣿⣿⣿⣿⣿⣿⣿⣿⣿⣿⣿⣿⣿⣿⣿⣿⣿⣿⣿⣿⣿⡿⠛⠁⠀⠀⠀⠀⠀⠀⠀⠀⠀⠀⠀⠀⠀⠀⠀⠀⠀⠀⠀⠀⠙⢿⣿⣿⣿⣿⣿⣿⣿⣿⣿⣿⣿⣿⣿⣿⣿⣿⣿⣿⣿⡇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⣿⣿⣿⣿⣿⣿⣿⣿⣿⣿⣿⣿⣿⣿⣿⣿⣿⣿⣿⣿⣿⣿⣿⣿⣿⣿⣿⣿⣿⣿⣿⣿⣿⣿⣿⣿⣿⣿⣿⣿⣿⣿⣿⡿⠟⠃⠀⠀⠀⠀⠀⠀⠀⠀⠀⠀⠀⠀⠀⠀⠀⠀⠀⠀⠀⠀⠀⠀⠀⠀⠈⢻⣿⣿⣿⣿⣿⣿⣿⣿⣿⣿⣿⣿⣿⣿⣿⣿⣿⣿⡇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⠀⠀⠀⠀⠀⠀⠀⠀⠀⠀⠀⠀⠀⠀⠀⠀⠀⠀⠀⠀⠀⠀⠀⠀⠀⠀⠀⠀⠀⠀⠀⠀⠀⠀⠀⠀⠘⣧⣤⣤⣤⣤⡄⠀⠀⠀⠀⢀⣤⣶⣿⣿⣿⣿⣿⣿⣿⣷⣦⣄⠀⠀⠀⠀⠀⠀⠀⠀⠀⠀⠀⠀⠀⠀⠀⠀⠀⠀⠀⠀⠀⠀⠀⠀⠀⠀⠀⠀⠀⠀⠀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⠀⠀⠀⠀⠀⠀⠀⠀⠀⠀⠀⠀⠀⠀⠀⠀⠀⠀⠀⠀⠀⠀⠀⠀⠀⠀⠀⠀⠀⠀⠀⠀⠀⠀⠀⠀⠰⣿⣿⣿⣿⡟⠁⠀⠀⠀⣴⣿⣿⣿⣿⣿⣿⣿⣿⣿⣿⣿⣿⣿⣿⣦⡀⠀⠀⠀⠀⠀⠀⠀⠀⠀⠀⠀⠀⠀⠀⠀⠀⠀⠀⠀⠀⠀⠀⠀⠀⠀⠀⠀⠀</a:t>
            </a:r>
            <a:br/>
            <a:r>
              <a:t>⠀⠀⠀⠀⠀⠀⠀⠀⠀⠀⠀⠀⠀⠀⠀⠀⠀⠀⠀⠀⠀⠀⠀⠀⠀⠀⠀⠀⠀⠀⠀⠀⠀⣀⣤⣤⣄⣈⣛⢿⣿⣤⣤⣤⣤⣾⣿⣿⣿⣿⣿⣿⣿⣿⣿⣿⣿⡿⠛⠛⠻⢿⣿⣷⣤⡀⠀⠀⠀⠀⠀⠀⠀⠀⠀⠀⠀⠀⠀⠀⠀⠀⠀⠀⠀⠀⠀⠀⠀⠀⠀</a:t>
            </a:r>
            <a:br/>
            <a:r>
              <a:t>⠀⠀⠀⠀⠀⠀⠀⠀⠀⠀⠀⠀⠀⠀⠀⠀⠀⠀⠀⠀⠀⠀⠀⠀⠀⠀⠀⠀⠀⠀⠀⠀⠀⠐⢿⣿⣿⣿⣿⣿⣿⣿⣿⣿⣿⣿⣿⣿⣿⣿⣿⣿⣿⣿⣿⣿⣿⡇⠀⠀⠀⠀⠈⠙⠛⠛⠓⠀⠀⠀⠀⠀⠀⠀⠀⠀⠀⠀⠀⠀⠀⠀⠀⠀⠀⠀⠀⠀⠀⠀⠀</a:t>
            </a:r>
            <a:br/>
            <a:r>
              <a:t>⠀⠀⠀⠀⠀⠀⠀⠀⠀⠀⠀⠀⠀⠀⠀⠀⠀⠀⠀⠀⠀⠀⠀⠀⠀⠀⠀⠀⠀⠀⠀⠀⠀⠀⠀⠈⠻⢿⣿⣿⣿⣿⣿⣿⣿⣿⣿⣿⣿⣿⣿⣿⣿⣿⣿⣿⣿⣇⣀⡀⠀⠀⠀⠀⠀⠀⠀⠀⠀⠀⠀⠀⠀⠀⠀⠀⠀⠀⠀⠀⠀⠀⠀⠀⠀⠀⠀⠀⠀⠀⠀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⠀⠀⠀⠀⠀⠀⠀⠀⠀⠀⠀⠀⠀⠀⠀⠀⠀⠀⠀⠀⠀⠀⠀⠀⠀⠀⠀⠀⠀⠀⠀⠀⠀⠀⠀⠀⠀⠀⠈⠉⠻⢿⣿⣿⣿⣿⣿⣿⣿⣿⣿⣿⣿⣿⣿⣿⣿⣿⣿⣿⣿⣶⣶⣤⣄⡀⠀⠀⠀⠀⠀⠀⠀⠀⠀⠀⠀⠀⠀⠀⠀⠀⠀⠀⠀⠀⠀⠀⠀⠀⠀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⠀⠀⠀⠀⠀⠀⠀⠀⠀⠀⠀⠀⠀⠀⠀⠀⠀⠀⠀⠀⠀⠀⠀⠀⠀⠀⠀⠀⠀⠀⠀⠀⠀⠀⠀⠀⠀⠀⠀⠀⠀⠀⠘⠻⠛⢿⣿⣿⣿⣿⣿⣿⣿⣿⣿⣿⣿⣿⣿⣿⣿⣿⣿⣿⣿⣿⣶⡄⠀⠀⠀⠀⠀⠀⠀⠀⠀⠀⠀⠀⠀⠀⠀⠀⠀⠀⠀⠀⠀⠀⠀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⠀⠀⠀⠀⠀⠀⠀⠀⠀⠀⠀⠀⠀⠀⠀⠀⠀⠀⠀⠀⠀⠀⠀⠀⠀⠀⠀⠀⠀⠀⠀⠀⠀⠀⠀⠀⠀⠀⠀⠀⠀⠀⠀⠀⠀⢻⣿⣿⣿⣿⣿⣿⣿⣿⣿⣿⣿⣿⣿⣿⣿⣿⣿⣿⣿⣿⣿⠏⠀⠀⠀⠀⠀⠀⠀⠀⠀⠀⠀⠀⠀⠀⠀⠀⠀⠀⠀⠀⠀⠀⠀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⠀⠀⠀⠀⠀⠀⠀⠀⠀⠀⠀⠀⠀⠀⠀⠀⠀⠀⠀⠀⠀⠀⠀⠀⠀⠀⠀⠀⠀⠀⠀⠀⠀⠀⠀⠀⠀⠀⠀⠀⠀⢀⣴⣾⣿⣦⡙⠿⠟⣻⣿⣿⣿⣿⣿⣿⣿⣿⣿⣿⣿⣿⣿⣿⣿⣿⣿⣤⣄⣀⡀⠀⠀⠀⠀⠀⠀⠀⠀⠀⠀⠀⠀⠀⠀⠀⠀⠀⠀⠀⠀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⠀⠀⠀⠀⠀⠀⠀⠀⠀⠀⠀⠀⠀⠀⠀⠀⠀⠀⠀⠀⠀⠀⠀⠀⠀⠀⠀⠀⠀⠀⠀⠀⠀⠀⠀⠀⠀⠀⠀⠀⢰⣿⣿⣿⣿⣿⡧⠀⠀⠘⣿⣿⣿⣿⣿⣿⣿⣿⣿⣿⣿⣿⣿⣿⣿⣿⣿⣿⣿⣶⣶⣦⣄⠀⠀⠀⠀⠀⠀⠀⠀⠀⠀⠀⠀⠀⠀⠀⠀⠀⠀</a:t>
            </a:r>
            <a:br/>
            <a:r>
              <a:t>⠀⠀⠀⠀⠀⠀⠀⠀⠀⠀⠀⠀⠀⠀⠀⠀⠀⠀⠀⠀⠀⠀⠀⠀⠀⠀⠀⠀⠀⠀⠀⠀⠀⠀⠀⠀⠀⠀⠀⠀⠈⠻⣿⣿⣿⣿⣧⡀⠀⣸⣿⣿⣿⣿⣿⣿⣿⣿⣿⣿⣿⣿⣿⣿⣿⣿⣿⣿⣿⣯⣟⡻⢕⡀⠀⠀⠀⠀⠀⠀⠀⠀⠀⠀⠀⠀⠀⠀⠀⠀⠀</a:t>
            </a:r>
            <a:br/>
            <a:r>
              <a:t>⠀⠀⠀⠀⠀⠀⠀⠀⠀⠀⠀⠀⠀⠀⠀⠀⠀⠀⠀⠀⠀⠀⠀⠀⠀⠀⠀⠀⠀⠀⠀⠀⠀⠀⠀⠀⠀⠀⠀⠀⠀⠀⠈⠉⠉⢹⣿⣷⣾⣿⣿⣿⣿⣿⣿⣿⣿⣿⣿⣯⠛⠿⣿⡿⣿⣿⢿⣿⠛⠿⠭⢙⠓⠬⠀⠀⠀⠀⠀⠀⠀⠀⠀⠀⠀⠀⠀⠀⠀⠀⠀</a:t>
            </a:r>
            <a:br/>
            <a:r>
              <a:t>⠀⠀⠀⠀⠀⠀⠀⠀⠀⠀⠀⠀⠀⠀⠀⠀⠀⠀⠀⠀⠀⠀⠀⠀⠀⠀⠀⠀⠀⠀⠀⠀⠀⠀⠀⠀⠀⠀⠀⠀⠀⠀⠀⠀⠀⠸⣿⣿⣿⣿⣿⣿⣿⣿⣿⣿⣿⣿⣿⣿⣧⠀⠀⠉⠐⠙⣂⡀⠀⢀⣀⡀⠀⠀⠀⠀⠀⠀⠀⠀⠀⠀⠀⠀⠀⠀⠀⠀⠀⠀⠀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⠀⠀⠀⠀⠀⠀⠀⠀⠀⠀⠀⠀⠀⠀⠀⠀⠀⠀⠀⠀⠀⠀⠀⠀⠀⠀⠀⠀⠀⠀⠀⠀⠀⠀⠀⠀⠀⠀⠀⠀⠀⠀⠀⠀⠀⠀⣿⣿⣿⣿⣿⣿⣿⣿⣿⣿⣿⣿⣿⣿⣿⣆⠀⠀⣼⣿⣿⣿⣿⣿⣿⣿⠀⠀⠀⠀⠀⠀⠀⠀⠀⠀⠀⠀⠀⠀⠀⠀⠀⠀⠀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⠀⠀⠀⠀⠀⠀⠀⠀⠀⠀⠀⠀⠀⠀⠀⠀⠀⠀⠀⠀⠀⠀⠀⠀⠀⠀⠀⠀⠀⠀⠀⠀⠀⠀⠀⠀⠀⠀⠀⠀⠀⠀⠀⠀⠀⠀⣿⣿⣿⣿⣿⣿⣿⣿⣿⣿⣿⣿⣿⣿⣿⣿⣄⣸⣿⣿⣿⣿⣿⣿⣿⣿⠀⠀⠀⠀⠀⠀⠀⠀⠀⠀⠀⠀⠀⠀⠀⠀⠀⠀⠀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⠀⠀⠀⠀⠀⠀⠀⠀⠀⠀⠀⠀⠀⠀⠀⠀⠀⠀⠀⠀⠀⠀⠀⠀⠀⠀⠀⠀⠀⠀⠀⠀⠀⠀⠀⠀⠀⠀⠀⠀⠀⠀⠀⠀⠀⠀⠙⠿⣿⣿⣿⠀⠻⣿⣿⣿⣿⣿⣿⣿⣿⣿⣿⣿⣿⣿⣿⣿⣿⣿⣿⣿⠀⠀⠀⠀⠀⠀⠀⠀⠀⠀⠀⠀⠀⠀⠀⠀⠀⠀⠀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⠀⠀⠀⠀⠀⠀⠀⠀⠀⠀⠀⠀⠀⠀⠀⠀⠀⠀⠀⠀⠀⠀⠀⠀⠀⠀⠀⠀⠀⠀⠀⠀⠀⠀⠀⠀⠀⠀⠀⠀⠀⠀⠀⠀⠀⠀⢀⣾⣿⣿⠇⠀⠀⠘⣿⣿⣿⣿⣿⣿⣿⣿⣿⣿⣿⣿⣿⣿⣿⣿⣿⣿⣄⣀⣀⠀⠀⠀⠀⠀⠀⠀⠀⠀⠀⠀⠀⠀⠀⠀⠀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⠀⠀⠀⠀⠀⠀⠀⠀⠀⠀⠀⠀⠀⠀⠀⠀⠀⠀⠀⠀⠀⠀⠀⠀⠀⠀⠀⠀⠀⠀⠀⠀⠀⠀⠀⠀⠀⠀⠀⠀⠀⠀⠀⠀⠀⢠⣿⣿⣿⠏⠀⠀⠀⠀⣸⣿⣿⣿⣿⣿⣿⣿⣿⣿⣿⣿⣿⣿⣿⣿⣿⣿⣿⣿⣿⣿⣿⣶⣶⣦⣤⣄⣀⡀⠀⠀⠀⠀⠀⠀⠀</a:t>
            </a:r>
            <a:br/>
            <a:r>
              <a:t>⠀⠀⠀⠀⠀⠀⠀⠀⠀⠀⠀⠀⠀⠀⠀⠀⠀⠀⠀⠀⠀⠀⠀⠀⠀⠀⠀⠀⠀⠀⠀⠀⠀⠀⠀⠀⠀⠀⠀⠀⠀⠀⠀⠀⣠⣿⣿⡿⠁⠀⠀⠀⢀⣴⣿⣿⣿⣿⣿⣿⣿⣿⣿⣿⣿⣿⣿⣿⣷⣬⣛⡉⠙⠻⢿⣿⣭⣉⠙⠛⠻⠿⢿⣿⣿⠀⠀⢀⣀⣀⡀</a:t>
            </a:r>
            <a:br/>
            <a:r>
              <a:t>⣤⣤⣤⣤⣤⣀⣀⣀⣀⣀⠀⠀⠀⠀⠀⠀⠀⠀⠀⠀⠀⠀⠀⠀⠀⠀⠀⠀⠀⠀⠀⠀⠀⠀⠀⠀⠀⠀⠀⠀⠀⠀⢀⣴⣿⣿⠏⠀⠀⠀⢀⣴⣿⣿⣿⣿⣿⣿⣿⣿⣿⣿⣿⣿⣿⣿⣿⣿⣿⣿⣿⣿⣷⣶⣤⣬⣿⣿⣿⣶⣤⣤⣴⣶⣿⣿⣿⣿⣿⣿⡇</a:t>
            </a:r>
            <a:br/>
            <a:r>
              <a:t>⣿⣿⣿⣿⣿⣿⣿⣿⣿⣿⣿⣿⣿⣿⣶⣶⣶⣶⣦⣤⣤⣤⣤⣄⣀⣀⣀⣀⣀⡀⠀⠀⠀⠀⠀⠀⠀⠀⠀⠀⠀⣰⣿⣿⣿⡏⠀⢀⣠⣾⣿⣿⣿⣿⣿⣿⣿⣿⣿⣿⣿⣿⣿⣿⣿⣿⣿⣿⣿⣿⣿⣿⣿⣿⣿⣿⣿⣿⣿⣿⣿⣿⣿⣿⣿⣿⣿⣿⣿⣿⡇</a:t>
            </a:r>
            <a:br/>
            <a:r>
              <a:t>⠿⠿⢿⣿⣿⣿⣿⣿⣿⣿⣿⣿⣿⣿⣿⣿⣿⣿⣿⣿⣿⣿⣿⣿⣿⣿⣿⣿⣿⣿⣿⣿⣿⣿⣿⣿⣷⣶⣶⣶⣾⣿⣿⣿⣿⣷⣶⣿⣿⣿⣿⣿⣿⣿⣿⣿⣿⣿⣿⣿⣿⣿⣿⣿⣿⣿⣿⣿⣿⣿⣿⣿⣿⣿⣿⣿⣿⣿⣿⣿⣿⣿⣿⣿⣿⣿⣿⣿⣿⣿⡇</a:t>
            </a:r>
            <a:br/>
            <a:r>
              <a:t>⠀⠀⠀⠀⠀⠀⠀⢹⣿⣿⣿⣿⠿⢿⣿⣿⣿⣿⣿⣿⣿⣿⡿⠿⠿⢿⣿⣿⣿⣿⣿⣿⣿⣿⣿⣿⣿⣿⣿⣿⣿⣿⣿⣿⣿⣿⣿⣿⣿⣿⣿⣿⣿⣿⣿⣿⣿⣿⣿⣿⣿⣿⣿⣿⣿⣿⣿⣿⣿⣿⣿⣿⣿⣿⣿⣿⣿⣿⣿⣿⣿⣿⣿⣿⣿⣿⣿⣿⣿⣿⡇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⠀⠀⠀⠀⠀⠀⠀⠘⠿⠧⠈⠁⠀⠀⠀⠈⠙⠛⠿⣿⣿⣿⣿⣿⣷⡆⠀⠀⠀⠀⠀⠀⠀⠀⠀⠀⠉⠉⠉⠉⠉⠛⠛⠙⠙⢿⣿⣿⣿⣿⣿⣿⣿⣿⣿⣿⣿⣿⣿⣿⣿⣿⣿⣿⣿⣿⣿⣿⣿⣿⣿⣿⣿⣿⣿⣿⣿⣿⣿⣿⣿⣿⣿⣿⣿⣿⣿⣿⣿⣿⡇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⠀⠀⠀⠀⠀⠀⠀⠀⠀⠀⠀⠀⠀⠀⠀⠀⠀⠀⠀⠀⠉⠛⢿⣿⣷⣄⠀⠀⠀⠀⠀⠀⠀⠀⠀⠀⠀⠀⠀⠀⠀⠀⠀⠀⠀⣾⣿⣿⣿⣿⣿⣿⣿⣿⣿⣿⣿⣿⣿⣿⣿⣿⣿⣿⣿⣿⣿⣿⣿⣿⣿⣿⣿⣿⣿⣿⣿⣿⣿⣿⣿⣿⣿⣿⣿⣿⣿⣿⣿⣿⡇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⠀⠀⠀⠀⠀⠀⠀⠀⠀⠀⠀⠀⠀⠀⠀⠀⠀⠀⠀⠀⠀⠀⠀⠉⠻⣿⣷⣤⡀⠀⠀⠀⠀⠀⠀⠀⠀⠀⠀⠀⠀⠀⠀⠀⠀⠻⣿⣿⣿⣿⣿⣿⣿⡿⠿⠿⣿⣿⣿⣿⣿⣿⣿⣿⣿⣿⣿⣿⣿⣿⣿⣿⣿⣿⣿⣿⣿⡿⢿⣿⣿⣿⣿⣿⣿⣿⣿⣿⣿⣿⡇</a:t>
            </a:r>
            <a:br/>
            <a:r>
              <a:t>⠀⠀⠀⠀⠀⠀⠀⠀⠀⠀⠀⠀⠀⠀⠀⠀⠀⠀⠀⠀⠀⠀⠀⠀⠀⠈⠛⢿⠟⠀⠀⠀⠀⠀⠀⠀⠀⠀⠀⠀⠀⠀⠀⠀⠀⠀⠀⠀⠀⠀⠀⠀⠀⠀⠀⠀⠀⠉⠉⠙⢻⣿⣿⣿⣿⣿⣿⣿⣿⣿⣿⣿⣿⣿⣿⣿⡟⠀⠀⠈⠉⠛⠻⠿⠿⣿⣿⣿⣿⣿⡇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⠀⠀⠀⠀⠀⠀⠀⠀⠀⠀⠀⠀⠀⠀⠀⠀⠀⠀⠀⠀⠀⠀⠀⠀⠀⠀⠀⠀⠀⠀⠀⠀⠀⠀⠀⠀⠀⠀⠀⠀⠀⠀⠀⠀⠀⠀⠀⠀⠀⠀⠀⠀⠀⠀⠀⠀⠀⠀⠀⠀⠘⣿⣿⡏⠀⠻⣿⣿⣿⣿⡿⠛⠛⠉⠉⠃⠀⠀⠀⠀⠀⠀⠀⠀⠀⠀⠀⠀⠉⠉⠁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⣿⣿⣿⣿⣿⣿⣿⣿⣿⣿⣿⣿⣿⣿⣿⣿⣿⣿⣿⣿⣿⣿⣿⣿⣿⣿⣿⣿⣿⣿⣿⣿⣿⣿⣿⣿⣿⣿⣿⣿⣿⣿⣿⣿⣿⣿⣿⣿⣿⣿⣿⠿⠿⠿⠿⣿⣿⣿⣿⣿⣿⣿⣿⣿⣿⣿⣿⣿⣿⣿⣿⣿⣿⣿⣿⣿⣿⣿⣿⣿⣿⣿⣿⣿⣿⣿⣿⣿⣿⣿⡇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⣿⣿⣿⣿⣿⣿⣿⣿⣿⣿⣿⣿⣿⣿⣿⣿⣿⣿⣿⣿⣿⣿⣿⣿⣿⣿⣿⣿⣿⣿⣿⣿⣿⣿⣿⣿⣿⣿⣿⣿⣿⣿⣿⣿⣿⣿⣿⠟⠋⠁⠀⠀⠀⠀⠀⠀⠈⠉⠛⠿⣿⣿⣿⣿⣿⣿⣿⣿⣿⣿⣿⣿⣿⣿⣿⣿⣿⣿⣿⣿⣿⣿⣿⣿⣿⣿⣿⣿⣿⣿⡇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⣿⣿⣿⣿⣿⣿⣿⣿⣿⣿⣿⣿⣿⣿⣿⣿⣿⣿⣿⣿⣿⣿⣿⣿⣿⣿⣿⣿⣿⣿⣿⣿⣿⣿⣿⣿⣿⣿⣿⣿⣿⣿⣿⣿⣿⡿⠁⠀⠀⠀⠀⠀⠀⠀⠀⠀⠀⠀⠀⠀⠈⢻⣿⣿⣿⣿⣿⣿⣿⣿⣿⣿⣿⣿⣿⣿⣿⣿⣿⣿⣿⣿⣿⣿⣿⣿⣿⣿⣿⣿⡇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⣿⣿⣿⣿⣿⣿⣿⣿⣿⣿⣿⣿⣿⣿⣿⣿⣿⣿⣿⣿⣿⣿⣿⣿⣿⣿⣿⣿⣿⣿⣿⣿⣿⣿⣿⣿⣿⣿⣿⣿⣿⣿⣿⣿⡿⠇⠀⠀⠀⠀⠀⠀⠀⠀⠀⠀⠀⠀⠀⠀⠀⠀⠹⣿⣿⣿⣿⣿⣿⣿⣿⣿⣿⣿⣿⣿⣿⣿⣿⣿⣿⣿⣿⣿⣿⣿⣿⣿⣿⣿⡇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⣿⣿⣿⣿⣿⣿⣿⣿⣿⣿⣿⣿⣿⣿⣿⣿⣿⣿⣿⣿⣿⣿⣿⣿⣿⣿⣿⣿⣿⣿⣿⣿⣿⣿⣿⣿⣿⣿⣿⣿⣿⣟⠉⠀⠀⠀⠀⠀⠀⠀⠀⠀⠀⠀⠀⠀⠀⠀⠀⠀⠀⠀⠀⣿⣿⣿⣿⣿⣿⣿⣿⣿⣿⣿⣿⣿⣿⣿⣿⣿⣿⣿⣿⣿⣿⣿⣿⣿⣿⣿⡇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⣿⣿⣿⣿⣿⣿⣿⣿⣿⣿⣿⣿⣿⣿⣿⣿⣿⣿⣿⣿⣿⣿⣿⣿⣿⣿⣿⣿⣿⣿⣿⣿⣿⣿⣿⣿⣿⣿⣿⣿⣿⣿⣿⡶⠀⠀⠀⠀⠀⠀⠀⠀⠀⠀⠀⠀⠀⠀⠀⠀⠀⠀⣰⣿⣿⣿⣿⣿⣿⣿⣿⣿⣿⣿⣿⣿⣿⣿⣿⣿⣿⣿⣿⣿⣿⣿⣿⣿⣿⣿⡇</a:t>
            </a:r>
            <a:br/>
            <a:r>
              <a:t>⣿⣿⣿⣿⣿⣿⣿⣿⣿⣿⣿⣿⣿⣿⣿⣿⣿⣿⣿⣿⣿⣿⠿⠉⠉⠙⠻⣿⣿⣿⣿⣿⣿⣿⣿⣿⣿⣿⣿⣿⣿⣿⣿⣷⠀⠀⠀⠀⠀⠀⠀⠀⠀⠀⠀⠀⠀⠀⠀⠀⠀⠀⢸⣿⣿⣿⣿⣿⣿⣿⣿⣿⣿⣿⣿⣿⣿⣿⣿⣿⣿⣿⣿⣿⣿⣿⣿⣿⣿⣿⡇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⣿⣿⣿⣿⣿⣿⣿⣿⣿⣿⣿⣿⣿⣿⣿⣿⣿⣿⣿⣿⣿⣿⣇⠀⠀⠀⠀⠈⠙⢿⣿⣿⣿⣿⣿⣿⣿⣿⣿⣿⣿⣿⣿⣿⡄⠀⠀⠀⠀⠀⠀⠀⠀⠀⠀⠀⠀⠀⠀⠀⠀⠀⠈⠻⣿⣿⣿⣿⣿⣿⣿⣿⣿⣿⣿⣿⣿⣿⣿⣿⣿⣿⣿⣿⣿⣿⣿⣿⣿⣿⡇</a:t>
            </a:r>
            <a:br/>
            <a:r>
              <a:t>⣿⣿⣿⣿⣿⣿⣿⣿⣿⣿⣿⣿⣿⣿⣿⣿⣿⣿⣿⣿⣿⣿⣿⣦⣤⣄⡀⠀⠀⠀⠻⣿⣿⣿⣿⣿⣿⣿⣿⣿⣿⣿⣿⣿⣿⣿⡦⠀⠀⠀⠀⠀⠀⠀⠀⠀⠀⠀⠀⠀⠀⠀⠀⠀⠈⢻⣿⣿⣿⣿⣿⣿⣿⣿⣿⣿⣿⣿⣿⣿⣿⣿⣿⣿⣿⣿⣿⣿⣿⣿⡇</a:t>
            </a:r>
            <a:br/>
            <a:r>
              <a:t>⣿⣿⣿⣿⣿⣿⣿⣿⣿⣿⣿⣿⣿⣿⣿⣿⣿⣿⣿⣿⣿⣿⣿⣿⣿⣿⣿⡄⠀⠀⠀⠙⠻⣿⣿⣿⣿⣿⣿⣿⣿⣿⣿⣿⣿⣿⣤⠀⠀⠀⠀⠀⠀⠀⠀⠀⠀⠀⠀⠀⠀⠀⠀⠀⠀⠀⠙⠿⣿⣿⣿⣿⣿⣿⣿⣿⣿⣿⣿⣿⣿⣿⣿⣿⣿⣿⣿⣿⣿⣿⡇</a:t>
            </a:r>
            <a:br/>
            <a:r>
              <a:t>⣿⣿⣿⣿⣿⣿⣿⣿⣿⣿⣿⣿⣿⣿⣿⣿⣿⣿⣿⣿⣿⣿⣿⣿⣿⣿⣿⣿⣦⡀⠀⠀⠀⠈⠻⣿⣿⣿⣿⣿⣿⣿⣿⣿⣿⣿⣿⣧⡀⠀⠀⠀⠀⠀⠀⠀⠀⠀⠀⠀⠀⠀⠀⠀⠀⠀⠀⠀⠈⠙⢿⣿⣿⣿⣿⣿⣿⣿⣿⣿⣿⣿⣿⣿⣿⣿⣿⣿⣿⣿⡇</a:t>
            </a:r>
            <a:br/>
            <a:r>
              <a:t>⣿⣿⣿⣿⣿⣿⣿⣿⣿⣿⣿⣿⣿⣿⣿⣿⣿⣿⣿⣿⣿⣿⣿⣿⣿⣿⣿⣿⣿⣅⠀⠀⠀⠀⠀⠀⠙⢿⣿⣿⣿⣿⣿⣿⣿⣿⣿⣿⣷⣶⣶⣤⡀⠀⠀⠀⠀⠀⠀⠀⠀⠀⠀⠀⠀⠀⠀⠀⠀⠀⠀⠻⣿⣿⣿⣿⣿⣿⣿⣿⣿⣿⣿⣿⣿⣿⣿⣿⣿⣿⡇</a:t>
            </a:r>
            <a:br/>
            <a:r>
              <a:t>⣿⣿⣿⣿⣿⣿⣿⣿⣿⣿⣿⣿⣿⣿⣿⣿⣿⣿⣿⣿⣿⣿⣿⣿⣿⣿⣿⣿⣿⣿⣷⣄⠀⠀⠀⠀⠀⠀⠙⢿⣿⣿⣿⠿⠿⠏⠁⠀⠈⠉⠉⠉⠃⠀⠀⠀⠀⠀⠀⠀⠀⠀⠀⠀⠀⠀⠀⠀⠀⠀⠀⠀⠘⣿⣿⣿⣿⣿⣿⣿⣿⣿⣿⣿⣿⣿⣿⣿⣿⣿⡇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⣿⣿⣿⣿⣿⣿⣿⣿⣿⣿⣿⣿⣿⣿⣿⣿⣿⣿⣿⣿⣿⣿⣿⣿⣿⣿⣿⣿⣿⣿⣿⣿⣷⣄⠀⠀⠀⠀⠀⠀⠁⠀⠀⠀⠀⠀⠀⠀⠀⠀⠀⠀⠀⠀⠀⠀⠀⠀⠀⠀⠀⠀⠀⠀⠀⠀⠀⠀⠀⠀⠀⠀⠀⠈⢻⣿⣿⣿⣿⣿⣿⣿⣿⣿⣿⣿⣿⣿⣿⣿⡇</a:t>
            </a:r>
            <a:br/>
            <a:r>
              <a:t>⣿⣿⣿⣿⣿⣿⣿⣿⣿⣿⣿⣿⣿⣿⣿⣿⣿⣿⣿⣿⣿⣿⣿⣿⣿⣿⣿⣿⣿⣿⣿⣿⣿⣿⣷⡄⠀⠀⠀⠀⠀⠀⠀⠀⠀⠀⠀⠀⠀⠀⠀⠀⠀⠀⠀⠀⠀⠀⠀⠀⠀⠀⠀⠀⠀⠀⠀⠀⠀⠀⠀⠀⠀⠀⠀⠹⣿⣿⣿⣿⣿⣿⣿⣿⣿⣿⣿⣿⣿⣿⡇</a:t>
            </a:r>
            <a:br/>
            <a:r>
              <a:t>⣿⣿⣿⣿⣿⣿⣿⣿⣿⣿⣿⣿⣿⣿⣿⣿⣿⣿⣿⣿⣿⣿⣿⣿⣿⣿⣿⣿⣿⣿⣿⣿⣿⣿⣿⣿⣦⣄⣀⣀⣀⣀⣀⣀⣀⣀⣀⣀⣤⣤⡄⠀⠀⠀⠀⠀⠀⠀⠀⠀⠀⠀⠀⠀⠀⠀⠀⠀⠀⠀⠀⠀⠀⠀⠀⠀⠈⠻⣿⣿⣿⣿⣿⣿⣿⣿⣿⣿⣿⣿⡇</a:t>
            </a:r>
            <a:br/>
            <a:r>
              <a:t>⣿⣿⣿⣿⣿⣿⣿⣿⣿⣿⣿⣿⣿⣿⣿⣿⣿⣿⣿⣿⣿⣿⣿⣿⣿⣿⣿⣿⣿⣿⣿⣿⣿⣿⣿⣿⣿⣿⣿⣿⣿⣿⣿⣿⣿⣿⣿⣿⣿⣿⠇⠀⠀⠀⠀⠀⠀⠀⠀⠀⠀⠀⠀⠀⠀⠀⠀⠀⠀⠀⠀⠀⠀⠀⠀⠀⠀⠀⠙⢿⣿⣿⣿⣿⣿⣿⣿⣿⣿⣿⡇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⣿⣿⣿⣿⣿⣿⣿⣿⣿⣿⣿⣿⣿⣿⣿⣿⣿⣿⣿⣿⣿⣿⣿⣿⣿⣿⣿⣿⣿⣿⣿⣿⣿⣿⣿⣿⣿⣿⣿⣿⣿⣿⣿⣿⣿⣿⣿⣿⣿⣿⠀⠀⠀⠀⠀⠀⠀⠀⠀⠀⠀⠀⠀⠀⠀⠀⠀⠀⠀⠀⠀⠀⠀⠀⠀⠀⠀⠀⠀⠀⠹⣿⣿⣿⣿⣿⣿⣿⣿⣿⡇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⣿⣿⣿⣿⣿⣿⣿⣿⣿⣿⣿⣿⣿⣿⣿⣿⣿⣿⣿⣿⣿⣿⣿⣿⣿⣿⣿⣿⣿⣿⣿⣿⣿⣿⣿⣿⣿⣿⣿⣿⣿⣿⣿⣿⣿⣿⣿⣿⣿⣿⠀⠀⠀⠀⠀⠀⠀⠀⠀⠀⠀⠀⠀⠀⠀⠀⠀⠀⠀⠀⠀⠀⠀⠀⠀⠀⠀⠀⠀⠀⠀⠹⣿⣿⣿⣿⣿⣿⣿⣿⡇</a:t>
            </a:r>
            <a:br/>
            <a:r>
              <a:t>⣿⣿⣿⣿⣿⣿⣿⣿⣿⣿⣿⣿⣿⣿⣿⣿⣿⣿⣿⣿⣿⣿⣿⣿⣿⣿⣿⣿⣿⣿⣿⣿⣿⣿⣿⣿⣿⣿⣿⣿⣿⣿⣿⣿⣿⣿⣿⣿⣿⣿⣧⠀⠀⠀⠀⠀⠀⠀⠀⠀⠀⠀⠀⠀⠀⠀⠀⠀⠀⠀⠀⠀⠀⠀⠀⠀⠀⠀⠀⠀⠀⠀⢻⣿⣿⣿⣿⣿⣿⣿⡇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⣿⣿⣿⣿⣿⣿⣿⣿⣿⣿⣿⣿⣿⣿⣿⣿⣿⣿⣿⣿⣿⣿⣿⣿⣿⣿⣿⣿⣿⣿⣿⣿⣿⣿⣿⣿⣿⣿⠋⠁⠀⠀⢙⣿⣿⣿⣿⣿⣿⣿⣿⠠⠀⠀⠀⠀⠀⠀⠀⠀⠀⠀⠀⠀⠀⠀⠀⠀⠀⠀⠀⠀⠀⠀⠀⠀⠀⠀⠀⠀⠀⠀⢸⣿⣿⣿⣿⣿⣿⣿⡇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⣿⣿⣿⣿⣿⣿⣿⣿⣿⣿⣿⣿⣿⣿⣿⣿⣿⣿⣿⣿⣿⣿⣿⣿⣿⣿⣿⣿⣿⣿⣿⣿⣿⣿⣿⣿⣿⣿⠀⠀⠀⠀⠀⠀⠀⠀⠀⠀⠀⠀⠀⠀⠀⠀⠀⠀⠀⠀⠀⠀⠀⠀⠀⠀⠀⠀⠀⠀⠀⠀⠀⠀⠀⠀⠀⠀⠀⠀⠀⠀⠀⠀⣸⣿⣿⣿⣿⣿⣿⣿⡇</a:t>
            </a:r>
            <a:br/>
            <a:r>
              <a:t>⣿⣿⣿⣿⣿⣿⣿⣿⣿⣿⣿⣿⣿⣿⣿⣿⣿⣿⣿⣿⣿⣿⣿⣿⣿⣿⣿⣿⣿⣿⣿⣿⣿⣿⣿⣿⣿⣿⡄⠀⠀⠀⠀⠀⠀⠀⠀⠀⠀⠀⠀⠀⠀⠀⠀⠀⠀⠀⠀⠀⠀⠀⠀⠀⠀⠀⠀⠀⠀⠀⠀⠀⠀⠀⠀⠀⠀⠀⠀⠀⠀⣴⣿⣿⣿⣿⣿⣿⣿⣿⡇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⣿⣿⣿⣿⣿⣿⣿⣿⣿⣿⣿⣿⣿⣿⣿⣿⣿⣿⣿⣿⣿⣿⣿⣿⣿⣿⣿⣿⣿⣿⣿⣿⣿⣿⣿⣿⣿⣿⣧⠀⠀⠀⠀⠀⠀⠀⠀⠀⠀⠀⠀⠀⠀⠀⠀⠀⠀⠀⠀⠀⠀⠀⠀⠀⠀⠀⠀⠀⠀⠀⠀⠀⠀⠀⠀⠀⠀⢀⣀⣴⣿⣿⣿⣿⣿⣿⣿⣿⣿⣿⡇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⣿⣿⣿⣿⣿⣿⣿⣿⣿⣿⣿⣿⣿⣿⣿⣿⣿⣿⣿⣿⣿⣿⣿⣿⣿⣿⣿⣿⣿⣿⣿⣿⣿⣿⣿⣿⣿⣿⣿⡄⠀⠀⠀⠀⠀⠀⠀⠀⠀⠀⠀⠀⠀⠀⠀⠀⠀⠀⠀⠀⠀⠀⠀⠀⠀⠀⠀⠀⠀⠀⠀⢤⣤⣴⣶⣶⣿⣿⣿⣿⣿⣿⣿⣿⣿⣿⣿⣿⣿⣿⡇</a:t>
            </a:r>
            <a:br/>
            <a:r>
              <a:t>⣿⣿⣿⣿⣿⣿⣿⣿⣿⣿⣿⣿⣿⣿⣿⣿⣿⣿⣿⣿⣿⣿⣿⣿⣿⣿⣿⣿⣿⣿⣿⣿⣿⣿⣿⣿⣿⣿⣿⣷⡀⠀⠀⢀⠀⠀⢀⣀⣠⣤⣤⣶⣶⣶⣿⠀⠀⠀⠀⠀⠀⠀⠀⠀⠀⠀⠀⠀⠀⠀⠀⠀⠙⢿⣿⣿⣿⣿⣿⣿⣿⣿⣿⣿⣿⣿⣿⣿⣿⣿⡇</a:t>
            </a:r>
            <a:br/>
            <a:r>
              <a:t>⣿⣿⣿⣿⣿⣿⣿⣿⣿⣿⣿⣿⣿⣿⣿⣿⣿⣿⣿⣿⣿⣿⣿⣿⣿⣿⣿⣿⣿⣿⣿⣿⣿⣿⣿⣿⣿⣿⣿⣿⣷⣤⣾⣿⣶⣿⣿⣿⣿⣿⣿⣿⣿⣿⠇⠀⠀⠀⠀⠀⠀⠀⠀⠀⠀⠀⠀⠀⠀⠀⠀⠀⠀⠈⢻⣿⣿⣿⣿⣿⣿⣿⣿⣿⣿⣿⣿⣿⣿⣿⡇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⣿⣿⣿⣿⣿⣿⣿⣿⣿⣿⣿⣿⣿⣿⣿⣿⣿⣿⣿⣿⣿⣿⣿⣿⣿⣿⣿⣿⣿⣿⣿⣿⣿⣿⣿⣿⣿⣿⣿⣿⣿⣿⣿⣿⣿⣿⣿⣿⣿⠟⠋⠉⠀⠀⠀⠀⠉⠙⠛⠿⣿⣿⣿⣿⣿⣿⣿⣿⣿⣿⣿⣿⣿⣿⣿⣿⣿⣿⣿⣿⣿⣿⣿⣿⣿⣿⣿⣿⣿⣿⡇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⣿⣿⣿⣿⣿⣿⣿⣿⣿⣿⣿⣿⣿⣿⣿⣿⣿⣿⣿⣿⣿⣿⣿⣿⣿⣿⣿⣿⣿⣿⣿⣿⣿⣿⣿⣿⣿⣿⣿⣿⣿⣿⣿⣟⠉⠁⠀⠀⠀⠀⠀⠀⠀⠀⠀⠀⠀⠀⠀⠀⠀⠀⠀⠀⢿⣿⣿⣿⣿⣿⣿⣿⣿⣿⣿⣿⣿⣿⣿⣿⣿⣿⣿⣿⣿⣿⣿⣿⣿⣿⡇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⣿⣿⣿⣿⣿⣿⣿⣿⣿⣿⣿⣿⣿⣿⣿⣿⣿⣿⣿⣿⣿⣿⣿⣿⣿⣿⣿⣿⣿⣿⣿⣿⣿⣿⣿⣿⣿⣿⣿⣿⣿⣿⣿⣿⣷⡄⠀⠀⠀⠀⠀⠀⠀⠀⠀⠀⠀⠀⠀⠀⠀⠀⠀⠀⢸⣿⣿⣿⣿⣿⣿⣿⣿⣿⣿⣿⣿⣿⣿⣿⣿⣿⣿⣿⣿⣿⣿⣿⣿⣿⡇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⣿⣿⣿⣿⣿⣿⣿⣿⣿⣿⣿⣿⣿⣿⣿⣿⣿⣿⣿⣿⣿⣿⣿⣿⣿⣿⣿⣿⣿⣿⣿⣿⣿⣿⣿⣿⣿⣿⣿⣿⣿⣿⣿⣿⣿⡅⠀⠀⠀⠀⠀⠀⠀⠀⠀⠀⠀⠀⠀⠀⠀⠀⠀⠀⠘⣿⣿⣿⣿⣿⣿⣿⣿⣿⣿⣿⣿⣿⣿⣿⣿⣿⣿⣿⣿⣿⣿⣿⣿⣿⡇</a:t>
            </a:r>
            <a:br/>
            <a:r>
              <a:t>⣿⣿⣿⣿⣿⣿⣿⣿⣿⣿⣿⣿⣿⣿⣿⣿⣿⣿⣿⣿⠿⠉⠙⠻⣿⣿⣿⣿⣿⣿⣿⣿⣿⣿⣿⣿⣿⣿⣿⣿⣿⣿⣿⣿⣿⣿⡄⠀⠀⠀⠀⠀⠀⠀⠀⠀⠀⠀⠀⠀⠀⠀⠀⠀⠀⠘⣿⣿⣿⣿⣿⣿⣿⣿⣿⣿⣿⣿⣿⣿⣿⣿⣿⣿⣿⣿⣿⣿⣿⣿⡇</a:t>
            </a:r>
            <a:br/>
            <a:r>
              <a:t>⣿⣿⣿⣿⣿⣿⣿⣿⣿⣿⣿⣿⣿⣿⣿⣿⣿⣿⣿⣿⡒⠂⠀⠀⠀⠙⢿⣿⣿⣿⣿⣿⣿⣿⣿⣿⣿⣿⣿⣿⣿⣿⣿⣿⣿⣿⣿⣦⠄⠀⠀⠀⠀⠀⠀⠀⠀⠀⠀⠀⠀⠀⠀⠀⠀⠀⠘⣿⣿⣿⣿⣿⣿⣿⣿⣿⣿⣿⣿⣿⣿⣿⣿⣿⣿⣿⣿⣿⣿⣿⡇</a:t>
            </a:r>
            <a:br/>
            <a:r>
              <a:t>⣿⣿⣿⣿⣿⣿⣿⣿⣿⣿⣿⣿⣿⣿⣿⣿⣿⣿⣿⣿⣿⣍⣀⠀⠀⠀⠀⠙⣿⣿⣿⣿⣿⣿⣿⣿⣿⣿⣿⣿⣿⣿⣿⣿⣿⣿⣿⣷⣄⠀⠀⠀⠀⠀⠀⠀⠀⠀⠀⠀⠀⠀⠀⠀⠀⠀⠀⠘⢻⣿⣿⣿⣿⣿⣿⣿⣿⣿⣿⣿⣿⣿⣿⣿⣿⣿⣿⣿⣿⣿⡇</a:t>
            </a:r>
            <a:br/>
            <a:r>
              <a:t>⣿⣿⣿⣿⣿⣿⣿⣿⣿⣿⣿⣿⣿⣿⣿⣿⣿⣿⣿⣿⣿⣿⣿⣿⣆⠀⠀⠀⠈⠻⠿⣿⣿⣿⣿⣿⣿⣿⣿⣿⣿⣿⣿⣿⣿⣿⣿⣿⣿⣆⠀⠀⠀⠀⠀⠀⠀⠀⠀⠀⠀⠀⠀⠀⠀⠀⠀⠀⠀⠙⠻⣿⣿⣿⣿⣿⣿⣿⣿⣿⣿⣿⣿⣿⣿⣿⣿⣿⣿⣿⡇</a:t>
            </a:r>
            <a:br/>
            <a:r>
              <a:t>⣿⣿⣿⣿⣿⣿⣿⣿⣿⣿⣿⣿⣿⣿⣿⣿⣿⣿⣿⣿⣿⣿⣿⣿⣿⣦⡀⠀⠀⠀⠀⠀⠉⠛⠿⣿⣿⣿⣿⣿⣿⣿⣿⣿⣿⣿⣿⣿⣿⣿⣧⣤⣄⣄⠀⠀⠀⠀⠀⠀⠀⠀⠀⠀⠀⠀⠀⠀⠀⠀⠀⠈⢿⣿⣿⣿⣿⣿⣿⣿⣿⣿⣿⣿⣿⣿⣿⣿⣿⣿⡇</a:t>
            </a:r>
            <a:br/>
            <a:r>
              <a:t>⣿⣿⣿⣿⣿⣿⣿⣿⣿⣿⣿⣿⣿⣿⣿⣿⣿⣿⣿⣿⣿⣿⣿⣿⣿⣿⣿⡗⠀⠀⠀⠀⠀⠀⠀⠀⠉⠙⠻⢿⣿⣿⣿⣿⠿⠿⠟⠉⠉⠙⠛⠛⠛⠟⠀⠀⠀⠀⠀⠀⠀⠀⠀⠀⠀⠀⠀⠀⠀⠀⠀⠀⠀⠙⣿⣿⣿⣿⣿⣿⣿⣿⣿⣿⣿⣿⣿⣿⣿⣿⡇</a:t>
            </a:r>
            <a:br/>
            <a:r>
              <a:t>⣿⣿⣿⣿⣿⣿⣿⣿⣿⣿⣿⣿⣿⣿⣿⣿⣿⣿⣿⣿⣿⣿⣿⣿⣿⣿⣿⣿⣶⣦⣤⣀⠀⠀⠀⠀⠀⠀⠀⠀⠀⠀⠀⠀⠀⠀⠀⠀⠀⠀⠀⠀⠀⠀⠀⠀⠀⠀⠀⠀⠀⠀⠀⠀⠀⠀⠀⠀⠀⠀⠀⠀⠀⠀⠈⢻⣿⣿⣿⣿⣿⣿⣿⣿⣿⣿⣿⣿⣿⣿⡇</a:t>
            </a:r>
            <a:br/>
            <a:r>
              <a:t>⣿⣿⣿⣿⣿⣿⣿⣿⣿⣿⣿⣿⣿⣿⣿⣿⣿⣿⣿⣿⣿⣿⣿⣿⣿⣿⣿⣿⣿⣿⣿⣿⣿⣶⣤⣀⠀⠀⠀⠀⠀⠀⠀⠀⠀⠀⠀⠀⠀⠀⠀⠀⠀⠀⠀⠀⠀⠀⠀⠀⠀⠀⠀⠀⠀⠀⠀⠀⠀⠀⠀⠀⠀⠀⠀⠀⠙⢿⣿⣿⣿⣿⣿⣿⣿⣿⣿⣿⣿⣿⡇</a:t>
            </a:r>
            <a:br/>
            <a:r>
              <a:t>⣿⣿⣿⣿⣿⣿⣿⣿⣿⣿⣿⣿⣿⣿⣿⣿⣿⣿⣿⣿⣿⣿⣿⣿⣿⣿⣿⣿⣿⣿⣿⣿⣿⣿⣿⠃⠀⠀⠀⠀⢀⣀⣀⣀⣀⣀⣀⣀⣀⣀⠀⠀⠀⠀⠀⠀⠀⠀⠀⠀⠀⠀⠀⠀⠀⠀⠀⠀⠀⠀⠀⠀⠀⠀⠀⠀⠀⠀⠙⢿⣿⣿⣿⣿⣿⣿⣿⣿⣿⣿⡇</a:t>
            </a:r>
            <a:br/>
            <a:r>
              <a:t>⣿⣿⣿⣿⣿⣿⣿⣿⣿⣿⣿⣿⣿⣿⣿⣿⣿⣿⣿⣿⣿⣿⣿⣿⣿⣿⣿⣿⣿⣿⣿⣿⣿⣿⠏⠀⠀⠀⠀⠀⠈⠙⠛⠿⢿⣿⣿⣿⡿⠋⠀⠀⠀⠀⠀⠀⠀⠀⠀⠀⠀⠀⠀⠀⠀⠀⠀⠀⠀⠀⠀⠀⠀⠀⠀⠀⠀⠀⠀⠀⠙⣿⣿⣿⣿⣿⣿⣿⣿⣿⡇</a:t>
            </a:r>
            <a:br/>
            <a:r>
              <a:t>⣿⣿⣿⣿⣿⣿⣿⣿⣿⣿⣿⣿⣿⣿⣿⣿⣿⣿⣿⣿⣿⣿⣿⣿⣿⣿⣿⣿⣿⣿⣿⣿⣿⣿⣄⠀⠀⠀⠀⠀⠀⠀⠀⠀⠀⠀⠉⠙⠁⠀⠀⠀⠀⠀⠀⠀⠀⠀⠀⠀⠀⠀⠀⠀⠀⠀⠀⠀⠀⠀⠀⠀⠀⠀⠀⠀⠀⠀⠀⠀⠀⠈⢻⣿⣿⣿⣿⣿⣿⣿⡇</a:t>
            </a:r>
            <a:br/>
            <a:r>
              <a:t>⣿⣿⣿⣿⣿⣿⣿⣿⣿⣿⣿⣿⣿⣿⣿⣿⣿⣿⣿⣿⣿⣿⣿⣿⣿⣿⣿⣿⣿⣿⣿⣿⣿⣿⣿⣷⣶⡀⠀⠀⠀⠀⠀⠀⠀⠀⠀⠀⠀⠀⠀⠀⠀⠀⠀⠀⠀⠀⠀⠀⠀⠀⠀⠀⠀⠀⠀⠀⠀⠀⠀⠀⠀⠀⠀⠀⠀⠀⠀⠀⠀⠀⠀⢻⣿⣿⣿⣿⣿⣿⡇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⣿⣿⣿⣿⣿⣿⣿⣿⣿⣿⣿⣿⣿⣿⣿⣿⣿⣿⣿⣿⣿⣿⣿⣿⣿⣿⣿⣿⣿⣿⣿⣿⣿⣿⣿⣿⣿⣿⣶⣶⣤⣤⣀⠀⠀⠀⠀⠀⠀⠀⠀⠀⢀⠀⠀⠀⠀⠀⠀⠀⠀⠀⠀⠀⠀⠀⠀⠀⠀⠀⠀⠀⠀⠀⠀⠀⠀⠀⠀⠀⠀⠀⠀⠘⣿⣿⣿⣿⣿⣿⡇</a:t>
            </a:r>
            <a:br/>
            <a:r>
              <a:t>⣿⣿⣿⣿⣿⣿⣿⣿⣿⣿⣿⣿⣿⣿⣿⣿⣿⣿⣿⣿⣿⣿⣿⣿⣿⣿⣿⣿⣿⣿⣿⣿⣿⣿⣿⣿⣿⣿⣿⣿⣿⣿⣿⣿⣶⣤⣀⡀⠀⢀⣠⣶⣿⣧⠀⠀⠀⠀⠀⠀⠀⠀⠀⠀⠀⠀⠀⠀⠀⠀⠀⠀⠀⠀⠀⠀⠀⠀⠀⠀⠀⠀⠀⠀⣿⣿⣿⣿⣿⣿⡇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⣿⣿⣿⣿⣿⣿⣿⣿⣿⣿⣿⣿⣿⣿⣿⣿⣿⣿⣿⣿⣿⣿⣿⣿⣿⣿⣿⣿⣿⣿⣿⣿⣿⣿⣿⣿⣿⣿⣿⣿⣿⣿⣿⣿⣿⣿⣿⣿⣿⣿⣿⣿⣿⣿⣿⡆⠀⠀⠀⠀⠀⠀⠀⠀⠀⠀⠀⠀⠀⠀⠀⠀⠀⠀⠀⠀⠀⠀⠀⠀⠀⠀⠀⢠⣿⣿⣿⣿⣿⣿⡇</a:t>
            </a:r>
            <a:br/>
            <a:r>
              <a:t>⣿⣿⣿⣿⣿⣿⣿⣿⣿⣿⣿⣿⣿⣿⣿⣿⣿⣿⣿⣿⣿⣿⣿⣿⣿⣿⣿⣿⣿⣿⣿⣿⣿⣿⣿⣿⣿⣿⣿⣿⣿⣿⣿⣿⣿⣿⣿⣿⣿⣿⣿⣿⣿⣿⣿⣷⠀⠀⠀⠀⠀⠀⠀⠀⠀⠀⠀⠀⠀⠀⠀⠀⠀⠀⠀⠀⠀⠀⠀⠀⠀⠀⣠⣿⣿⣿⣿⣿⣿⣿⡇</a:t>
            </a:r>
            <a:br/>
            <a:r>
              <a:t>⣿⣿⣿⣿⣿⣿⣿⣿⣿⣿⣿⣿⣿⣿⣿⣿⣿⣿⣿⣿⣿⣿⣿⣿⣿⣿⣿⣿⣿⣿⣿⣿⣿⣿⣿⣿⣿⣿⣿⣿⣿⣿⣿⣿⣿⣿⣿⣿⣿⣿⣿⣿⣿⣿⣿⣿⡆⠀⠀⠀⠀⠀⠀⠀⠀⠀⠀⠀⠀⠀⠀⠀⠀⠀⠀⠀⠀⠀⠀⣀⣤⣾⣿⣿⣿⣿⣿⣿⣿⣿⡇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⣿⣿⣿⣿⣿⣿⣿⣿⣿⣿⣿⣿⣿⣿⣿⣿⣿⣿⣿⣿⣿⣿⣿⣿⣿⣿⣿⣿⣿⣿⣿⣿⣿⣿⣿⣿⣿⣿⣿⣿⣿⣿⣿⣿⣿⣿⣿⣿⣿⣿⣿⣿⣿⣿⣿⣿⣿⠀⠀⠀⠀⠀⠀⠀⠀⠀⠀⠀⠀⠀⠀⠀⠤⣤⣤⣴⣶⣾⣿⣿⣿⣿⣿⣿⣿⣿⣿⣿⣿⣿⡇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⣿⣿⣿⣿⣿⣿⣿⣿⣿⣿⣿⣿⣿⣿⣿⣿⣿⣿⣿⣿⣿⣿⣿⣿⣿⣿⣿⣿⣿⣿⣿⣿⣿⣿⣿⣿⣿⣿⣿⣿⣿⣿⣿⣿⣿⣿⣿⣿⣿⣿⣿⣿⣿⣿⣿⣿⠃⠀⠀⠀⠀⠀⠀⠀⠀⠀⠀⠀⠀⠀⠀⠀⠀⠈⠻⣿⣿⣿⣿⣿⣿⣿⣿⣿⣿⣿⣿⣿⣿⣿⡇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⣿⣿⣿⣿⣿⣿⣿⣿⣿⣿⣿⣿⣿⣿⣿⣿⣿⣿⣿⣿⣿⣿⣿⣿⣿⣿⣿⣿⣿⣿⣿⣿⣿⣿⣿⣿⣿⣿⣿⣿⣿⣿⣿⣿⣿⣿⣿⣿⣿⣿⣿⣿⣿⣿⣿⠃⠀⠀⠀⠀⠀⠀⠀⠀⠀⠀⠀⠀⠀⠀⠀⠀⠀⠀⠀⠙⣿⣿⣿⣿⣿⣿⣿⣿⣿⣿⣿⣿⣿⣿⡇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⣿⣿⣿⣿⣿⣿⣿⣿⣿⣿⣿⣿⣿⣿⣿⣿⣿⣿⣿⣿⣿⣿⣿⣿⣿⣿⣿⣿⣿⣿⣿⣿⣿⣿⣿⣿⣿⣿⣿⣿⣿⣿⣿⣿⣿⣿⣿⣿⣿⣿⣿⣿⣿⣿⡏⠀⠀⠀⠀⠀⠀⠀⠀⠀⠀⠀⠀⠀⠀⠀⠀⠀⠀⠀⠀⠀⠘⣿⣿⣿⣿⣿⣿⣿⣿⣿⣿⣿⣿⣿⡇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⣿⣿⣿⣿⣿⣿⣿⣿⣿⣿⣿⣿⣿⣿⣿⣿⣿⣿⣿⣿⣿⣿⣿⣿⣿⣿⣿⣿⣿⣿⣿⣿⣿⣿⣿⣿⣿⣿⣿⣿⣿⣿⣿⣿⣿⣿⣿⣿⣿⣿⣿⣿⣿⡟⠀⠀⠀⠀⠀⠀⠀⠀⠀⠀⠀⠀⠀⠀⠀⠀⠀⠀⠀⠀⠀⠀⠀⠈⢿⣿⣿⣿⣿⣿⣿⣿⣿⣿⣿⣿⡇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⣿⣿⣿⣿⣿⣿⣿⣿⣿⣿⣿⣿⣿⣿⣿⣿⣿⣿⣿⣿⣿⣿⣿⣿⣿⣿⣿⣿⣿⣿⣿⣿⣿⣿⣿⣿⣿⣿⣿⣿⣿⣿⣿⣿⣿⣿⣿⣿⠿⠋⠉⠀⠀⠀⠀⠈⠉⠛⠻⢿⣿⣿⣿⣿⣿⣿⣿⣿⣿⣿⣿⣿⣿⣿⣿⣿⣿⣿⣿⣿⣿⣿⣿⣿⣿⣿⣿⣿⣿⣿⡇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⣿⣿⣿⣿⣿⣿⣿⣿⣿⣿⣿⣿⣿⣿⣿⣿⣿⣿⣿⣿⣿⣿⣿⣿⣿⣿⣿⣿⣿⣿⣿⣿⣿⣿⣿⣿⣿⣿⣿⣿⣿⣿⣿⣿⣿⣿⡧⠀⠀⠀⠀⠀⠀⠀⠀⠀⠀⠀⠀⠀⠀⠀⠹⣿⣿⣿⣿⣿⣿⣿⣿⣿⣿⣿⣿⣿⣿⣿⣿⣿⣿⣿⣿⣿⣿⣿⣿⣿⣿⣿⡇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⣿⣿⣿⣿⣿⣿⣿⣿⣿⣿⣿⣿⣿⣿⣿⣿⣿⣿⣿⣿⣿⣿⣿⣿⣿⣿⣿⣿⣿⣿⣿⣿⣿⣿⣿⣿⣿⣿⣿⣿⣿⣿⣿⠉⠁⠀⠀⠀⠀⠀⠀⠀⠀⠀⠀⠀⠀⠀⠀⠀⠀⠀⠀⢻⣿⣿⣿⣿⣿⣿⣿⣿⣿⣿⣿⣿⣿⣿⣿⣿⣿⣿⣿⣿⣿⣿⣿⣿⣿⣿⡇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⣿⣿⣿⣿⣿⣿⣿⣿⣿⣿⣿⣿⣿⣿⣿⣿⣿⣿⣿⣿⣿⣿⣿⣿⣿⣿⣿⣿⣿⣿⣿⣿⣿⣿⣿⣿⣿⣿⣿⣿⣿⣿⣿⣷⡤⠀⠀⠀⠀⠀⠀⠀⠀⠀⠀⠀⠀⠀⠀⠀⠀⠀⠀⠀⠻⣿⣿⣿⣿⣿⣿⣿⣿⣿⣿⣿⣿⣿⣿⣿⣿⣿⣿⣿⣿⣿⣿⣿⣿⣿⡇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⣿⣿⣿⣿⣿⣿⣿⣿⣿⣿⣿⣿⣿⣿⣿⣿⣿⣿⣿⣿⣿⣿⣿⣿⣿⣿⣿⣿⣿⣿⣿⣿⣿⣿⣿⣿⣿⣿⣿⣿⣿⣿⣿⣿⣷⠀⠀⠀⠀⠀⠀⠀⠀⠀⠀⠀⠀⠀⠀⠀⠀⠀⠀⠀⠀⠈⢿⣿⣿⣿⣿⣿⣿⣿⣿⣿⣿⣿⣿⣿⣿⣿⣿⣿⣿⣿⣿⣿⣿⣿⡇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⣿⣿⣿⣿⣿⣿⣿⣿⣿⣿⣿⣿⣿⣿⣿⣿⣿⣿⣿⣿⣿⣿⣿⣿⣿⣿⣿⣿⣿⣿⣿⣿⣿⣿⣿⣿⣿⣿⣿⣿⣿⣿⣿⣿⣿⣄⠀⠀⠀⠀⠀⠀⠀⠀⠀⠀⠀⠀⠀⠀⠀⠀⠀⠀⠀⠀⠀⢻⣿⣿⣿⣿⣿⣿⣿⣿⣿⣿⣿⣿⣿⣿⣿⣿⣿⣿⣿⣿⣿⣿⡇</a:t>
            </a:r>
            <a:br/>
            <a:r>
              <a:t>⣿⣿⣿⣿⣿⣿⣿⣿⣿⣿⣿⣿⣿⣿⣿⣿⣿⣿⡿⠯⠉⠉⠻⢿⣿⣿⣿⣿⣿⣿⣿⣿⣿⣿⣿⣿⣿⣿⣿⣿⣿⣿⣿⣿⣿⣿⣶⡄⠀⠀⠀⠀⠀⠀⠀⠀⠀⠀⠀⠀⠀⠀⠀⠀⠀⠀⠀⠀⢹⣿⣿⣿⣿⣿⣿⣿⣿⣿⣿⣿⣿⣿⣿⣿⣿⣿⣿⣿⣿⣿⡇</a:t>
            </a:r>
            <a:br/>
            <a:r>
              <a:t>⣿⣿⣿⣿⣿⣿⣿⣿⣿⣿⣿⣿⣿⣿⣿⣿⣿⣿⣿⣀⠀⠀⠀⠀⠉⢻⣿⣿⣿⣿⣿⣿⣿⣿⣿⣿⣿⣿⣿⣿⣿⣿⣿⣿⣿⣿⣿⣄⠀⠀⠀⠀⠀⠀⠀⠀⠀⠀⠀⠀⠀⠀⠀⠀⠀⠀⠀⠀⢱⣿⣿⣿⣿⣿⣿⣿⣿⣿⣿⣿⣿⣿⣿⣿⣿⣿⣿⣿⣿⣿⡇</a:t>
            </a:r>
            <a:br/>
            <a:r>
              <a:t>⣿⣿⣿⣿⣿⣿⣿⣿⣿⣿⣿⣿⣿⣿⣿⣿⣿⣿⣿⣯⣥⣄⡀⠀⠀⠀⠙⢿⣿⣿⣿⣿⣿⣿⣿⣿⣿⣿⣿⣿⣿⣿⣿⣿⣿⣿⣿⣿⣆⠀⠀⠀⠀⠀⠀⠀⠀⠀⠀⠀⠀⠀⠀⠀⠀⠀⠀⠀⠈⠻⣿⣿⣿⣿⣿⣿⣿⣿⣿⣿⣿⣿⣿⣿⣿⣿⣿⣿⣿⣿⡇</a:t>
            </a:r>
            <a:br/>
            <a:r>
              <a:t>⣿⣿⣿⣿⣿⣿⣿⣿⣿⣿⣿⣿⣿⣿⣿⣿⣿⣿⣿⣿⣿⣿⣿⣆⠀⠀⠀⠈⠛⠛⠿⣿⣿⣿⣿⣿⣿⣿⣿⣿⣿⣿⣿⣿⣿⣿⣿⣿⣿⣷⣤⣄⣤⠀⠀⠀⠀⠀⠀⠀⠀⠀⠀⠀⠀⠀⠀⠀⠀⠀⠈⠻⣿⣿⣿⣿⣿⣿⣿⣿⣿⣿⣿⣿⣿⣿⣿⣿⣿⣿⡇</a:t>
            </a:r>
            <a:br/>
            <a:r>
              <a:t>⣿⣿⣿⣿⣿⣿⣿⣿⣿⣿⣿⣿⣿⣿⣿⣿⣿⣿⣿⣿⣿⣿⣿⣿⣷⣄⠀⠀⠀⠀⠀⠀⠉⠙⠻⠿⣿⣿⣿⣿⣿⣿⣿⣿⣿⡿⠟⠛⠻⠿⠿⠿⠟⠁⠀⠀⠀⠀⠀⠀⠀⠀⠀⠀⠀⠀⠀⠀⠀⠀⠀⠀⠈⠻⣿⣿⣿⣿⣿⣿⣿⣿⣿⣿⣿⣿⣿⣿⣿⣿⡇</a:t>
            </a:r>
            <a:br/>
            <a:r>
              <a:t>⣿⣿⣿⣿⣿⣿⣿⣿⣿⣿⣿⣿⣿⣿⣿⣿⣿⣿⣿⣿⣿⣿⣿⣿⣿⣿⣗⠀⠀⠀⠀⠀⠀⠀⠀⠀⠀⠉⠙⠛⠛⠛⠉⠉⠉⠀⠀⠀⠀⠀⠀⠀⠀⠀⠀⠀⠀⠀⠀⠀⠀⠀⠀⠀⠀⠀⠀⠀⠀⠀⠀⠀⠀⠀⠈⠻⢿⣿⣿⣿⣿⣿⣿⣿⣿⣿⣿⣿⣿⣿⡇</a:t>
            </a:r>
            <a:br/>
            <a:r>
              <a:t>⣿⣿⣿⣿⣿⣿⣿⣿⣿⣿⣿⣿⣿⣿⣿⣿⣿⣿⣿⣿⣿⣿⣿⣿⣿⣿⣿⣿⣷⣶⣤⣄⡀⠀⠀⠀⠀⠀⠀⠀⠀⠀⠀⠀⠀⠀⠀⠀⠀⠀⠀⠀⠀⠀⠀⠀⠀⠀⠀⠀⠀⠀⠀⠀⠀⠀⠀⠀⠀⠀⠀⠀⠀⠀⠀⠀⠀⠙⠿⣿⣿⣿⣿⣿⣿⣿⣿⣿⣿⣿⡇</a:t>
            </a:r>
            <a:br/>
            <a:r>
              <a:t>⣿⣿⣿⣿⣿⣿⣿⣿⣿⣿⣿⣿⣿⣿⣿⣿⣿⣿⣿⣿⣿⣿⣿⣿⣿⣿⣿⣿⣿⣿⣿⣿⣿⣷⡦⠀⠀⠀⠀⠀⠀⠀⠀⠀⠀⠀⠀⠀⠀⠀⠀⠀⠀⠀⠀⠀⠀⠀⠀⠀⠀⠀⠀⠀⠀⠀⠀⠀⠀⠀⠀⠀⠀⠀⠀⠀⠀⠀⠀⠈⠻⣿⣿⣿⣿⣿⣿⣿⣿⣿⡇</a:t>
            </a:r>
            <a:br/>
            <a:r>
              <a:t>⣿⣿⣿⣿⣿⣿⣿⣿⣿⣿⣿⣿⣿⣿⣿⣿⣿⣿⣿⣿⣿⣿⣿⣿⣿⣿⣿⣿⣿⣿⣿⣿⣿⡿⠁⠀⠀⠀⠀⠀⠐⠒⠶⢶⣶⣿⣿⣿⡿⠃⠀⠀⠀⠀⠀⠀⠀⠀⠀⠀⠀⠀⠀⠀⠀⠀⠀⠀⠀⠀⠀⠀⠀⠀⠀⠀⠀⠀⠀⠀⠀⠈⢻⣿⣿⣿⣿⣿⣿⣿⡇</a:t>
            </a:r>
            <a:br/>
            <a:r>
              <a:t>⣿⣿⣿⣿⣿⣿⣿⣿⣿⣿⣿⣿⣿⣿⣿⣿⣿⣿⣿⣿⣿⣿⣿⣿⣿⣿⣿⣿⣿⣿⣿⣿⣿⣇⠀⠀⠀⠀⠀⠀⠀⠀⠀⠀⠀⠉⠙⠛⠀⠀⠀⠀⠀⠀⠀⠀⠀⠀⠀⠀⠀⠀⠀⠀⠀⠀⠀⠀⠀⠀⠀⠀⠀⠀⠀⠀⠀⠀⠀⠀⠀⠀⠀⢻⣿⣿⣿⣿⣿⣿⡇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⣿⣿⣿⣿⣿⣿⣿⣿⣿⣿⣿⣿⣿⣿⣿⣿⣿⣿⣿⣿⣿⣿⣿⣿⣿⣿⣿⣿⣿⣿⣿⣿⣿⣿⣷⣦⣄⠀⠀⠀⠀⠀⠀⠀⠀⠀⠀⠀⠀⠀⠀⠀⠀⠀⠀⠀⠀⠀⠀⠀⠀⠀⠀⠀⠀⠀⠀⠀⠀⠀⠀⠀⠀⠀⠀⠀⠀⠀⠀⠀⠀⠀⠀⠘⣿⣿⣿⣿⣿⣿⡇</a:t>
            </a:r>
            <a:br/>
            <a:r>
              <a:t>⣿⣿⣿⣿⣿⣿⣿⣿⣿⣿⣿⣿⣿⣿⣿⣿⣿⣿⣿⣿⣿⣿⣿⣿⣿⣿⣿⣿⣿⣿⣿⣿⣿⣿⣿⣿⣿⣷⣶⣤⣄⣀⠀⠀⠀⠀⠀⠀⠀⠀⠀⠀⠀⠀⠀⠀⠀⠀⠀⠀⠀⠀⠀⠀⠀⠀⠀⠀⠀⠀⠀⠀⠀⠀⠀⠀⠀⠀⠀⠀⠀⠀⠀⢀⣿⣿⣿⣿⣿⣿⡇</a:t>
            </a:r>
            <a:br/>
            <a:r>
              <a:t>⣿⣿⣿⣿⣿⣿⣿⣿⣿⣿⣿⣿⣿⣿⣿⣿⣿⣿⣿⣿⣿⣿⣿⣿⣿⣿⣿⣿⣿⣿⣿⣿⣿⣿⣿⣿⣿⣿⣿⣿⣿⣿⣿⣶⣤⣀⡀⠀⠀⠀⣠⣴⣷⣄⠀⠀⠀⠀⠀⠀⠀⠀⠀⠀⠀⠀⠀⠀⠀⠀⠀⠀⠀⠀⠀⠀⠀⠀⠀⠀⠀⠀⠀⣸⣿⣿⣿⣿⣿⣿⡇</a:t>
            </a:r>
            <a:br/>
            <a:r>
              <a:t>⣿⣿⣿⣿⣿⣿⣿⣿⣿⣿⣿⣿⣿⣿⣿⣿⣿⣿⣿⣿⣿⣿⣿⣿⣿⣿⣿⣿⣿⣿⣿⣿⣿⣿⣿⣿⣿⣿⣿⣿⣿⣿⣿⣿⣿⣿⣿⣷⣿⣿⣿⣿⣿⣿⣷⠀⠀⠀⠀⠀⠀⠀⠀⠀⠀⠀⠀⠀⠀⠀⠀⠀⠀⠀⠀⠀⠀⠀⠀⠀⠀⠀⣰⣿⣿⣿⣿⣿⣿⣿⡇</a:t>
            </a:r>
            <a:br/>
            <a:r>
              <a:t>⣿⣿⣿⣿⣿⣿⣿⣿⣿⣿⣿⣿⣿⣿⣿⣿⣿⣿⣿⣿⣿⣿⣿⣿⣿⣿⣿⣿⣿⣿⣿⣿⣿⣿⣿⣿⣿⣿⣿⣿⣿⣿⣿⣿⣿⣿⣿⣿⣿⣿⣿⣿⣿⣿⣿⡆⠀⠀⠀⠀⠀⠀⠀⠀⠀⠀⠀⠀⠀⠀⠀⠀⠀⠀⠀⠀⠀⠀⠀⣀⣴⣾⣿⣿⣿⣿⣿⣿⣿⣿⡇</a:t>
            </a:r>
            <a:br/>
            <a:r>
              <a:t>⣿⣿⣿⣿⣿⣿⣿⣿⣿⣿⣿⣿⣿⣿⣿⣿⣿⣿⣿⣿⣿⣿⣿⣿⣿⣿⣿⣿⣿⣿⣿⣿⣿⣿⣿⣿⣿⣿⣿⣿⣿⣿⣿⣿⣿⣿⣿⣿⣿⣿⣿⣿⣿⣿⣿⣧⠀⠀⠀⠀⠀⠀⠀⠀⠀⠀⠀⠀⠀⢀⣀⣀⣀⣀⣀⣠⣤⣶⣾⣿⣿⣿⣿⣿⣿⣿⣿⣿⣿⣿⡇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⣿⣿⣿⣿⣿⣿⣿⣿⣿⣿⣿⣿⣿⣿⣿⣿⣿⣿⣿⣿⣿⣿⣿⣿⣿⣿⣿⣿⣿⣿⣿⣿⣿⣿⣿⣿⣿⣿⣿⣿⣿⣿⣿⣿⣿⣿⣿⣿⣿⣿⣿⣿⣿⣿⣿⣿⠀⠀⠀⠀⠀⠀⠀⠀⠀⠀⠀⠀⠀⠀⠉⠻⢿⣿⣿⣿⣿⣿⣿⣿⣿⣿⣿⣿⣿⣿⣿⣿⣿⣿⡇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⣿⣿⣿⣿⣿⣿⣿⣿⣿⣿⣿⣿⣿⣿⣿⣿⣿⣿⣿⣿⣿⣿⣿⣿⣿⣿⣿⣿⣿⣿⣿⣿⣿⣿⣿⣿⣿⣿⣿⣿⣿⣿⣿⣿⣿⣿⣿⣿⣿⣿⣿⣿⣿⣿⣿⠋⠀⠀⠀⠀⠀⠀⠀⠀⠀⠀⠀⠀⠀⠀⠀⠀⠀⠙⢿⣿⣿⣿⣿⣿⣿⣿⣿⣿⣿⣿⣿⣿⣿⣿⡇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⣿⣿⣿⣿⣿⣿⣿⣿⣿⣿⣿⣿⣿⣿⣿⣿⣿⣿⣿⣿⣿⣿⣿⣿⣿⣿⣿⣿⣿⣿⣿⣿⣿⣿⣿⣿⣿⣿⣿⣿⣿⣿⣿⣿⣿⣿⣿⣿⣿⣿⣿⣿⣿⣿⠇⠀⠀⠀⠀⠀⠀⠀⠀⠀⠀⠀⠀⠀⠀⠀⠀⠀⠀⠀⠈⢻⣿⣿⣿⣿⣿⣿⣿⣿⣿⣿⣿⣿⣿⣿⡇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⣿⣿⣿⣿⣿⣿⣿⣿⣿⣿⣿⣿⣿⣿⣿⣿⣿⣿⣿⣿⣿⣿⣿⣿⣿⣿⣿⣿⣿⣿⣿⣿⣿⣿⣿⣿⣿⣿⣿⣿⣿⣿⣿⣿⣿⣿⣿⣿⣿⣿⣿⣿⣿⡏⠀⠀⠀⠀⠀⠀⠀⠀⠀⠀⠀⠀⠀⠀⠀⠀⠀⠀⠀⠀⠀⠀⠻⣿⣿⣿⣿⣿⣿⣿⣿⣿⣿⣿⣿⣿⡇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⣿⣿⣿⣿⣿⣿⣿⣿⣿⣿⣿⣿⣿⣿⣿⣿⣿⣿⣿⣿⣿⣿⣿⣿⣿⣿⣿⣿⣿⣿⣿⣿⣿⣿⣿⣿⣿⣿⣿⣿⣿⣿⣿⣿⣿⣿⣿⣿⣿⣿⣿⣿⡟⠀⠀⠀⠀⠀⠀⠀⠀⠀⠀⠀⠀⠀⠀⠀⠀⠀⠀⠀⠀⠀⠀⠀⠀⠹⣿⣿⣿⣿⣿⣿⣿⣿⣿⣿⣿⣿⡇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⣿⣿⣿⣿⣿⣿⣿⣿⣿⣿⣿⣿⣿⣿⣿⣿⣿⣿⣿⣿⣿⣿⣿⣿⣿⣿⣿⣿⣿⣿⣿⣿⣿⣿⣿⣿⣿⣿⣿⣿⣿⣿⣿⣿⣿⣿⣿⣿⣿⣿⣿⡟⠁⠀⠀⠀⠀⠀⠀⠀⠀⠀⠀⠀⠀⠀⠀⠀⠀⠀⠀⠀⠀⠀⠀⠀⠀⠀⠘⣿⣿⣿⣿⣿⣿⣿⣿⣿⣿⣿⡇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⣿⣿⣿⣿⣿⣿⣿⣿⣿⣿⣿⣿⣿⣿⣿⣿⣿⣿⣿⣿⣿⣿⣿⣿⣿⣿⣿⣿⣿⣿⣿⣿⣿⣿⣿⣿⣿⣿⣿⣿⣿⣿⣿⣿⣿⣿⣿⣿⣿⠿⠛⠉⠁⠀⠀⠉⠉⠛⠻⢿⣿⣿⣿⣿⣿⣿⣿⣿⣿⣿⣿⣿⣿⣿⣿⣿⣿⣿⣿⣿⣿⣿⣿⣿⣿⣿⣿⣿⣿⣿⡇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⣿⣿⣿⣿⣿⣿⣿⣿⣿⣿⣿⣿⣿⣿⣿⣿⣿⣿⣿⣿⣿⣿⣿⣿⣿⣿⣿⣿⣿⣿⣿⣿⣿⣿⣿⣿⣿⣿⣿⣿⣿⣿⣿⣿⣿⣿⣿⡿⠃⠀⠀⠀⠀⠀⠀⠀⠀⠀⠀⠀⠈⠻⣿⣿⣿⣿⣿⣿⣿⣿⣿⣿⣿⣿⣿⣿⣿⣿⣿⣿⣿⣿⣿⣿⣿⣿⣿⣿⣿⣿⡇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⣿⣿⣿⣿⣿⣿⣿⣿⣿⣿⣿⣿⣿⣿⣿⣿⣿⣿⣿⣿⣿⣿⣿⣿⣿⣿⣿⣿⣿⣿⣿⣿⣿⣿⣿⣿⣿⣿⣿⣿⣿⣿⣿⣿⣿⣿⣿⡇⠀⠀⠀⠀⠀⠀⠀⠀⠀⠀⠀⠀⠀⠀⠈⢿⣿⣿⣿⣿⣿⣿⣿⣿⣿⣿⣿⣿⣿⣿⣿⣿⣿⣿⣿⣿⣿⣿⣿⣿⣿⣿⡇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⣿⣿⣿⣿⣿⣿⣿⣿⣿⣿⣿⣿⣿⣿⣿⣿⣿⣿⣿⣿⣿⣿⣿⣿⣿⣿⣿⣿⣿⣿⣿⣿⣿⣿⣿⣿⣿⣿⣿⣿⣿⣿⣿⡟⠉⠉⠀⠀⠀⠀⠀⠀⠀⠀⠀⠀⠀⠀⠀⠀⠀⠀⠀⠀⠿⣿⣿⣿⣿⣿⣿⣿⣿⣿⣿⣿⣿⣿⣿⣿⣿⣿⣿⣿⣿⣿⣿⣿⣿⣿⡇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⣿⣿⣿⣿⣿⣿⣿⣿⣿⣿⣿⣿⣿⣿⣿⣿⣿⣿⣿⣿⣿⣿⣿⣿⣿⣿⣿⣿⣿⣿⣿⣿⣿⣿⣿⣿⣿⣿⣿⣿⣿⣿⣿⣿⣶⠄⠀⠀⠀⠀⠀⠀⠀⠀⠀⠀⠀⠀⠀⠀⠀⠀⠀⠀⠀⠀⠉⠛⠻⠿⣿⣿⣿⣿⣿⣿⣿⣿⣿⣿⣿⣿⣿⣿⣿⣿⣿⣿⣿⣿⡇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⣿⣿⣿⣿⣿⣿⣿⣿⣿⣿⣿⣿⣿⣿⣿⣿⣿⣿⣿⣿⣿⣿⣿⣿⣿⣿⣿⣿⣿⣿⣿⣿⣿⣿⣿⣿⣿⣿⣿⣿⣿⣿⣿⣿⣿⡄⠀⠀⠀⠀⠀⠀⠀⠀⠀⠀⠀⠀⠀⠀⠀⠀⠀⠀⠀⠀⠀⠀⠀⠀⠀⠸⢿⣿⣿⣿⣿⣿⣿⣿⣿⣿⣿⣿⣿⣿⣿⣿⣿⣿⡇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⣿⣿⣿⣿⣿⣿⣿⣿⣿⣿⣿⣿⣿⣿⣿⣿⣿⣿⣿⣿⣿⣿⣿⣿⣿⣿⣿⣿⣿⣿⣿⣿⣿⣿⣿⣿⣿⣿⣿⣿⣿⣿⣿⣿⣿⣧⠀⠀⠀⠀⠀⠀⠀⠀⠀⠀⠀⠀⠀⠀⠀⠀⠀⠀⠀⠀⠀⠀⠀⣠⣴⣿⣿⣿⣿⣿⣿⣿⣿⣿⣿⣿⣿⣿⣿⣿⣿⣿⣿⣿⡇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⣿⣿⣿⣿⣿⣿⣿⣿⣿⣿⣿⣿⣿⣿⣿⣿⣿⣿⣿⣿⣿⣿⣿⣿⣿⣿⣿⣿⣿⣿⣿⣿⣿⣿⣿⣿⣿⣿⣿⣿⣿⣿⣿⣿⣿⣿⣷⣤⠄⠀⠀⠀⠀⠀⠀⠀⠀⠀⠀⠀⠀⠀⠀⠀⠀⠀⠀⣤⣬⣿⣿⣿⣿⣿⣿⣿⣿⣿⣿⣿⣿⣿⣿⣿⣿⣿⣿⣿⣿⣿⡇</a:t>
            </a:r>
            <a:br/>
            <a:r>
              <a:t>⣿⣿⣿⣿⣿⣿⣿⣿⣿⣿⣿⣿⣿⣿⣿⣿⣿⠯⠀⠉⠙⠛⠻⣿⣿⣿⣿⣿⣿⣿⣿⣿⣿⣿⣿⣿⣿⣿⣿⣿⣿⣿⣿⣿⣿⣿⣿⣏⡀⠀⠀⠀⠀⠀⠀⠀⠀⠀⠀⠀⠀⠀⠀⠀⠀⠀⠉⠙⠿⣿⣿⣿⣿⣿⣿⣿⣿⣿⣿⣿⣿⣿⣿⣿⣿⣿⣿⣿⣿⣿⡇</a:t>
            </a:r>
            <a:br/>
            <a:r>
              <a:t>⣿⣿⣿⣿⣿⣿⣿⣿⣿⣿⣿⣿⣿⣿⣿⣿⣷⠖⠂⠀⠀⠀⠀⠈⠻⣿⣿⣿⣿⣿⣿⣿⣿⣿⣿⣿⣿⣿⣿⣿⣿⣿⣿⣿⣿⣿⣿⣿⣷⡀⠀⠀⠀⠀⠀⠀⠀⠀⠀⠀⠀⠀⠀⠀⠀⠀⠀⠈⠙⢿⣿⣿⣿⣿⣿⣿⣿⣿⣿⣿⣿⣿⣿⣿⣿⣿⣿⣿⣿⣿⡇</a:t>
            </a:r>
            <a:br/>
            <a:r>
              <a:t>⣿⣿⣿⣿⣿⣿⣿⣿⣿⣿⣿⣿⣿⣿⣿⣿⣿⣿⣋⣁⣀⠀⠀⠀⠀⠈⠻⡿⣿⣿⣿⣿⣿⣿⣿⣿⣿⣿⣿⣿⣿⣿⣿⣿⣿⣿⣿⣿⣿⣷⣄⣠⣀⡄⠀⠀⠀⠀⠀⠀⠀⠀⠀⠀⠀⠀⠀⠀⠀⠀⠙⠻⢿⣿⣿⣿⣿⣿⣿⣿⣿⣿⣿⣿⣿⣿⣿⣿⣿⣿⡇</a:t>
            </a:r>
            <a:br/>
            <a:r>
              <a:t>⣿⣿⣿⣿⣿⣿⣿⣿⣿⣿⣿⣿⣿⣿⣿⣿⣿⣿⣿⣿⣿⣿⣆⠀⠀⠀⠀⠀⠀⠈⠉⠛⠻⠿⢿⣿⣿⣿⣿⣿⣿⣿⣿⣿⣿⣿⡿⠿⢿⣿⣿⣿⣿⡟⠀⠀⠀⠀⠀⠀⠀⠀⠀⠀⠀⠀⠀⠀⠀⠀⠀⠀⠀⠙⠿⣿⣿⣿⣿⣿⣿⣿⣿⣿⣿⣿⣿⣿⣿⣿⡇</a:t>
            </a:r>
            <a:br/>
            <a:r>
              <a:t>⣿⣿⣿⣿⣿⣿⣿⣿⣿⣿⣿⣿⣿⣿⣿⣿⣿⣿⣿⣿⣿⣿⣿⣿⣦⣄⠀⠀⠀⠀⠀⠀⠀⠀⠀⠀⠉⠉⠛⠛⠛⠛⠛⠋⠉⠁⠀⠀⠀⠀⠀⠀⠀⠀⠀⠀⠀⠀⠀⠀⠀⠀⠀⠀⠀⠀⠀⠀⠀⠀⠀⠀⠀⠀⠀⠈⠛⣿⣿⣿⣿⣿⣿⣿⣿⣿⣿⣿⣿⣿⡇</a:t>
            </a:r>
            <a:br/>
            <a:r>
              <a:t>⣿⣿⣿⣿⣿⣿⣿⣿⣿⣿⣿⣿⣿⣿⣿⣿⣿⣿⣿⣿⣿⣿⣿⣿⣿⣿⣤⣄⣀⡀⠀⠀⠀⠀⠀⠀⠀⠀⠀⠀⠀⠀⠀⠀⠀⠀⠀⠀⠀⠀⠀⠀⠀⠀⠀⠀⠀⠀⠀⠀⠀⠀⠀⠀⠀⠀⠀⠀⠀⠀⠀⠀⠀⠀⠀⠀⠀⠈⠻⢿⣿⣿⣿⣿⣿⣿⣿⣿⣿⣿⡇</a:t>
            </a:r>
            <a:br/>
            <a:r>
              <a:t>⣿⣿⣿⣿⣿⣿⣿⣿⣿⣿⣿⣿⣿⣿⣿⣿⣿⣿⣿⣿⣿⣿⣿⣿⣿⣿⣿⣿⣿⣿⣿⣶⣦⣤⣀⠀⠀⠀⠀⠀⠀⠀⠀⠀⠀⠀⠀⠀⠀⠀⠀⠀⠀⠀⠀⠀⠀⠀⠀⠀⠀⠀⠀⠀⠀⠀⠀⠀⠀⠀⠀⠀⠀⠀⠀⠀⠀⠀⠀⠀⠙⢿⣿⣿⣿⣿⣿⣿⣿⣿⡇</a:t>
            </a:r>
            <a:br/>
            <a:r>
              <a:t>⣿⣿⣿⣿⣿⣿⣿⣿⣿⣿⣿⣿⣿⣿⣿⣿⣿⣿⣿⣿⣿⣿⣿⣿⣿⣿⣿⣿⣿⣿⣿⣿⣿⣿⣿⠁⠀⠀⠀⠀⠀⠀⠀⠀⠀⠐⠒⠾⢿⣿⠋⠀⠀⠀⠀⠀⠀⠀⠀⠀⠀⠀⠀⠀⠀⠀⠀⠀⠀⠀⠀⠀⠀⠀⠀⠀⠀⠀⠀⠀⠀⠀⠙⣿⣿⣿⣿⣿⣿⣿⡇</a:t>
            </a:r>
            <a:br/>
            <a:r>
              <a:t>⣿⣿⣿⣿⣿⣿⣿⣿⣿⣿⣿⣿⣿⣿⣿⣿⣿⣿⣿⣿⣿⣿⣿⣿⣿⣿⣿⣿⣿⣿⣿⣿⣿⣿⣿⣶⣄⣀⡀⠀⠀⠀⠀⠀⠀⠀⠀⠀⠀⠀⠀⠀⠀⠀⠀⠀⠀⠀⠀⠀⠀⠀⠀⠀⠀⠀⠀⠀⠀⠀⠀⠀⠀⠀⠀⠀⠀⠀⠀⠀⠀⠀⠀⠸⣿⣿⣿⣿⣿⣿⡇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⣿⣿⣿⣿⣿⣿⣿⣿⣿⣿⣿⣿⣿⣿⣿⣿⣿⣿⣿⣿⣿⣿⣿⣿⣿⣿⣿⣿⣿⣿⣿⣿⣿⣿⣿⣿⣿⣿⣿⣦⣄⣀⡀⠀⠀⠀⠀⠀⠀⠀⠀⠀⠀⠀⠀⠀⠀⠀⠀⠀⠀⠀⠀⠀⠀⠀⠀⠀⠀⠀⠀⠀⠀⠀⠀⠀⠀⠀⠀⠀⠀⠀⠀⠀⣿⣿⣿⣿⣿⣿⡇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⣿⣿⣿⣿⣿⣿⣿⣿⣿⣿⣿⣿⣿⣿⣿⣿⣿⣿⣿⣿⣿⣿⣿⣿⣿⣿⣿⣿⣿⣿⣿⣿⣿⣿⣿⣿⣿⣿⣿⣿⣿⣿⣿⣷⣶⣤⣀⠀⠀⠀⠀⠀⠀⠀⠀⠀⠀⠀⠀⠀⠀⠀⠀⠀⠀⠀⠀⠀⠀⠀⠀⠀⠀⠀⠀⠀⠀⠀⠀⠀⠀⠀⠀⢰⣿⣿⣿⣿⣿⣿⡇</a:t>
            </a:r>
            <a:br/>
            <a:r>
              <a:t>⣿⣿⣿⣿⣿⣿⣿⣿⣿⣿⣿⣿⣿⣿⣿⣿⣿⣿⣿⣿⣿⣿⣿⣿⣿⣿⣿⣿⣿⣿⣿⣿⣿⣿⣿⣿⣿⣿⣿⣿⣿⣿⣿⣿⣿⣿⣿⣿⣶⣤⣤⣤⣴⣿⣦⠀⠀⠀⠀⠀⠀⠀⠀⠀⠀⠀⠀⠀⠀⠀⠀⠀⠀⠀⠀⠀⠀⠀⠀⠀⠀⠀⣠⣿⣿⣿⣿⣿⣿⣿⡇</a:t>
            </a:r>
            <a:br/>
            <a:r>
              <a:t>⣿⣿⣿⣿⣿⣿⣿⣿⣿⣿⣿⣿⣿⣿⣿⣿⣿⣿⣿⣿⣿⣿⣿⣿⣿⣿⣿⣿⣿⣿⣿⣿⣿⣿⣿⣿⣿⣿⣿⣿⣿⣿⣿⣿⣿⣿⣿⣿⣿⣿⣿⣿⣿⣿⣿⣿⡆⠀⠀⠀⠀⠀⠀⠀⠀⠀⠀⠀⠀⠀⠀⠀⠀⠀⠀⠀⠀⠀⠀⠀⣠⣾⣿⣿⣿⣿⣿⣿⣿⣿⡇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⣿⣿⣿⣿⣿⣿⣿⣿⣿⣿⣿⣿⣿⣿⣿⣿⣿⣿⣿⣿⣿⣿⣿⣿⣿⣿⣿⣿⣿⣿⣿⣿⣿⣿⣿⣿⣿⣿⣿⣿⣿⣿⣿⣿⣿⣿⣿⣿⣿⣿⣿⣿⣿⣿⣿⣿⡇⠀⠀⠀⠀⠀⠀⠀⠀⠀⠀⠀⠀⠀⠀⠀⠀⠀⠀⢀⣀⣤⣶⣿⣿⣿⣿⣿⣿⣿⣿⣿⣿⣿⡇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⣿⣿⣿⣿⣿⣿⣿⣿⣿⣿⣿⣿⣿⣿⣿⣿⣿⣿⣿⣿⣿⣿⣿⣿⣿⣿⣿⣿⣿⣿⣿⣿⣿⣿⣿⣿⣿⣿⣿⣿⣿⣿⣿⣿⣿⣿⣿⣿⣿⣿⣿⣿⣿⣿⣿⣿⡇⠀⠀⠀⠀⠀⠀⠀⠀⠀⠀⠀⠀⠐⣶⣶⣶⣾⣿⣿⣿⣿⣿⣿⣿⣿⣿⣿⣿⣿⣿⣿⣿⣿⡇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⣿⣿⣿⣿⣿⣿⣿⣿⣿⣿⣿⣿⣿⣿⣿⣿⣿⣿⣿⣿⣿⣿⣿⣿⣿⣿⣿⣿⣿⣿⣿⣿⣿⣿⣿⣿⣿⣿⣿⣿⣿⣿⣿⣿⣿⣿⣿⣿⣿⣿⣿⣿⣿⣿⣿⣿⡇⠀⠀⠀⠀⠀⠀⠀⠀⠀⠀⠀⠀⠀⠈⠙⠿⣿⣿⣿⣿⣿⣿⣿⣿⣿⣿⣿⣿⣿⣿⣿⣿⣿⡇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⣿⣿⣿⣿⣿⣿⣿⣿⣿⣿⣿⣿⣿⣿⣿⣿⣿⣿⣿⣿⣿⣿⣿⣿⣿⣿⣿⣿⣿⣿⣿⣿⣿⣿⣿⣿⣿⣿⣿⣿⣿⣿⣿⣿⣿⣿⣿⣿⣿⣿⣿⣿⣿⣿⣿⡿⠃⠀⠀⠀⠀⠀⠀⠀⠀⠀⠀⠀⠀⠀⠀⠀⠀⠈⠻⣿⣿⣿⣿⣿⣿⣿⣿⣿⣿⣿⣿⣿⣿⣿⡇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⣿⣿⣿⣿⣿⣿⣿⣿⣿⣿⣿⣿⣿⣿⣿⣿⣿⣿⣿⣿⣿⣿⣿⣿⣿⣿⣿⣿⣿⣿⣿⣿⣿⣿⣿⣿⣿⣿⣿⣿⣿⣿⣿⣿⣿⣿⣿⣿⣿⣿⣿⣿⣿⣿⣿⠃⠀⠀⠀⠀⠀⠀⠀⠀⠀⠀⠀⠀⠀⠀⠀⠀⠀⠀⠀⠈⢿⣿⣿⣿⣿⣿⣿⣿⣿⣿⣿⣿⣿⣿⡇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⣿⣿⣿⣿⣿⣿⣿⣿⣿⣿⣿⣿⣿⣿⣿⣿⣿⣿⣿⣿⣿⣿⣿⣿⣿⣿⣿⣿⣿⣿⣿⣿⣿⣿⣿⣿⣿⣿⣿⣿⣿⣿⣿⣿⣿⣿⣿⣿⣿⣿⣿⣿⣿⡿⠀⠀⠀⠀⠀⠀⠀⠀⠀⠀⠀⠀⠀⠀⠀⠀⠀⠀⠀⠀⠀⠀⠀⠀⠻⣿⣿⣿⣿⣿⣿⣿⣿⣿⣿⣿⡇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⣿⣿⣿⣿⣿⣿⣿⣿⣿⣿⣿⣿⣿⣿⣿⣿⣿⣿⣿⣿⣿⣿⣿⣿⣿⣿⣿⣿⣿⣿⣿⣿⣿⣿⣿⣿⣿⣿⣿⣿⣿⣿⣿⣿⣿⣿⣿⣿⣿⣿⣿⣿⣿⠃⠀⠀⠀⠀⠀⠀⠀⠀⠀⠀⠀⠀⠀⠀⠀⠀⠀⠀⠀⠀⠀⠀⠀⠀⠀⠹⣿⣿⣿⣿⣿⣿⣿⣿⣿⣿⡇</a:t>
            </a:r>
            <a:br/>
            <a:r>
              <a:t>⣿⣿⣿⣿⣿⣿⣿⣿⣿⣿⣿⣿⣿⣿⣿⣿⣿⣿⣿⣿⣿⣿⣿⣿⣿⣿⣿⣿⣿⣿⣿⣿⣿⣿⣿⣿⣿⣿⣿⣿⣿⣿⣿⣿⣿⣿⣿⣿⣿⣿⣿⣿⠏⠀⠀⠀⠀⠀⠀⠀⠀⠀⠀⠀⠀⠀⠀⠀⠀⠀⠀⠀⠀⠀⠀⠀⠀⠀⠀⠀⠘⣿⣿⣿⣿⣿⣿⣿⣿⣿⡇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⣿⣿⣿⣿⣿⣿⣿⣿⣿⣿⣿⣿⣿⣿⣿⣿⣿⣿⣿⣿⣿⣿⣿⣿⣿⣿⣿⣿⣿⣿⣿⣿⣿⣿⣿⣿⣿⣿⣿⣿⣿⣿⣿⣿⣿⣿⣿⣿⣿⣿⠿⠛⠋⠉⠉⠉⠛⠛⠿⢿⣿⣿⣿⣿⣿⣿⣿⣿⣿⣿⣿⣿⣿⣿⣿⣿⣿⣿⣿⣿⣿⣿⣿⣿⣿⣿⣿⣿⣿⣿⡇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⣿⣿⣿⣿⣿⣿⣿⣿⣿⣿⣿⣿⣿⣿⣿⣿⣿⣿⣿⣿⣿⣿⣿⣿⣿⣿⣿⣿⣿⣿⣿⣿⣿⣿⣿⣿⣿⣿⣿⣿⣿⣿⣿⣿⣿⣿⣿⣿⡟⠁⠀⠀⠀⠀⠀⠀⠀⠀⠀⠀⠈⠙⢿⣿⣿⣿⣿⣿⣿⣿⣿⣿⣿⣿⣿⣿⣿⣿⣿⣿⣿⣿⣿⣿⣿⣿⣿⣿⣿⣿⡇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⣿⣿⣿⣿⣿⣿⣿⣿⣿⣿⣿⣿⣿⣿⣿⣿⣿⣿⣿⣿⣿⣿⣿⣿⣿⣿⣿⣿⣿⣿⣿⣿⣿⣿⣿⣿⣿⣿⣿⣿⣿⣿⣿⣿⠟⠛⠋⠉⠀⠀⠀⠀⠀⠀⠀⠀⠀⠀⠀⠀⠀⠀⠀⠀⠹⣿⣿⣿⣿⣿⣿⣿⣿⣿⣿⣿⣿⣿⣿⣿⣿⣿⣿⣿⣿⣿⣿⣿⣿⣿⡇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⣿⣿⣿⣿⣿⣿⣿⣿⣿⣿⣿⣿⣿⣿⣿⣿⣿⣿⣿⣿⣿⣿⣿⣿⣿⣿⣿⣿⣿⣿⣿⣿⣿⣿⣿⣿⣿⣿⣿⣿⣿⣿⣿⣿⣶⣄⠀⠀⠀⠀⠀⠀⠀⠀⠀⠀⠀⠀⠀⠀⠀⠀⠀⠀⠀⠉⠛⠿⣿⣿⣿⣿⣿⣿⣿⣿⣿⣿⣿⣿⣿⣿⣿⣿⣿⣿⣿⣿⣿⣿⡇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⣿⣿⣿⣿⣿⣿⣿⣿⣿⣿⣿⣿⣿⣿⣿⣿⣿⣿⣿⣿⣿⣿⣿⣿⣿⣿⣿⣿⣿⣿⣿⣿⣿⣿⣿⣿⣿⣿⣿⣿⣿⣿⣿⣿⣿⣇⠀⠀⠀⠀⠀⠀⠀⠀⠀⠀⠀⠀⠀⠀⠀⠀⠀⠀⠀⠀⠀⠀⠀⠈⠉⠉⢿⣿⣿⣿⣿⣿⣿⣿⣿⣿⣿⣿⣿⣿⣿⣿⣿⣿⡇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⣿⣿⣿⣿⣿⣿⣿⣿⣿⣿⣿⣿⣿⣿⣿⣿⣿⣿⣿⣿⣿⣿⣿⣿⣿⣿⣿⣿⣿⣿⣿⣿⣿⣿⣿⣿⣿⣿⣿⣿⣿⣿⣿⣿⣿⣿⡀⠀⠀⠀⠀⠀⠀⠀⠀⠀⠀⠀⠀⠀⠀⠀⠀⠀⠀⠀⠀⠀⠀⠀⠀⣤⣬⣿⣿⣿⣿⣿⣿⣿⣿⣿⣿⣿⣿⣿⣿⣿⣿⣿⡇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⣿⣿⣿⣿⣿⣿⣿⣿⣿⣿⣿⣿⣿⣿⣿⣿⣿⣿⣿⣿⣿⣿⣿⣿⣿⣿⣿⣿⣿⣿⣿⣿⣿⣿⣿⣿⣿⣿⣿⣿⣿⣿⣿⣿⣿⣿⣷⣄⣀⠀⠀⠀⠀⠀⠀⠀⠀⠀⠀⠀⠀⠀⠀⠀⠀⠀⠀⠀⣀⣐⣿⣿⣿⣿⣿⣿⣿⣿⣿⣿⣿⣿⣿⣿⣿⣿⣿⣿⣿⣿⡇</a:t>
            </a:r>
            <a:br/>
            <a:r>
              <a:t>⣿⣿⣿⣿⣿⣿⣿⣿⣿⣿⣿⣿⣿⣿⣿⣿⣿⠉⠉⠉⠛⠛⠻⣿⣿⣿⣿⣿⣿⣿⣿⣿⣿⣿⣿⣿⣿⣿⣿⣿⣿⣿⣿⣿⣿⣿⣿⣿⠋⠀⠀⠀⠀⠀⠀⠀⠀⠀⠀⠀⠀⠀⠀⠀⠀⠀⠀⠒⣿⣿⣿⣿⣿⣿⣿⣿⣿⣿⣿⣿⣿⣿⣿⣿⣿⣿⣿⣿⣿⣿⡇</a:t>
            </a:r>
            <a:br/>
            <a:r>
              <a:t>⣿⣿⣿⣿⣿⣿⣿⣿⣿⣿⣿⣿⣿⣿⣿⣿⡶⠀⠀⠀⠀⠀⠀⠉⠻⣿⣿⣿⣿⣿⣿⣿⣿⣿⣿⣿⣿⣿⣿⣿⣿⣿⣿⣿⣿⣿⣿⣿⣿⡄⠀⠀⠀⠀⠀⠀⠀⠀⠀⠀⠀⠀⠀⠀⠀⠀⠀⠀⠒⢾⣿⣿⣿⣿⣿⣿⣿⣿⣿⣿⣿⣿⣿⣿⣿⣿⣿⣿⣿⣿⡇</a:t>
            </a:r>
            <a:br/>
            <a:r>
              <a:t>⣿⣿⣿⣿⣿⣿⣿⣿⣿⣿⣿⣿⣿⣿⣿⣿⣿⡿⢂⣀⡀⠀⠀⠀⠀⠈⠻⠿⠿⣿⣿⣿⣿⣿⣿⣿⣿⣿⣿⣿⣿⣿⣿⣿⣿⣿⣿⣿⣿⣿⣆⠀⡀⢀⠀⠀⠀⠀⠀⠀⠀⠀⠀⠀⠀⠀⠀⠀⠀⠈⠙⢿⣿⣿⣿⣿⣿⣿⣿⣿⣿⣿⣿⣿⣿⣿⣿⣿⣿⣿⡇</a:t>
            </a:r>
            <a:br/>
            <a:r>
              <a:t>⣿⣿⣿⣿⣿⣿⣿⣿⣿⣿⣿⣿⣿⣿⣿⣿⣿⣿⣿⣿⣿⣷⣄⠀⠀⠀⠀⠀⠀⠀⠀⠉⠉⠛⠛⠿⠿⣿⣿⣿⣿⣿⣿⣿⣿⣿⡿⠿⠿⢿⣿⣿⣿⣿⡆⠀⠀⠀⠀⠀⠀⠀⠀⠀⠀⠀⠀⠀⠀⠀⠀⠀⠀⠙⢿⣿⣿⣿⣿⣿⣿⣿⣿⣿⣿⣿⣿⣿⣿⣿⡇</a:t>
            </a:r>
            <a:br/>
            <a:r>
              <a:t>⣿⣿⣿⣿⣿⣿⣿⣿⣿⣿⣿⣿⣿⣿⣿⣿⣿⣿⣿⣿⣿⣿⣿⣷⣦⣄⠀⠀⠀⠀⠀⠀⠀⠀⠀⠀⠀⠀⠀⠉⠉⠉⠉⠉⠁⠀⠀⠀⠀⠀⠀⠀⠀⠉⠀⠀⠀⠀⠀⠀⠀⠀⠀⠀⠀⠀⠀⠀⠀⠀⠀⠀⠀⠀⠀⠙⠿⣿⣿⣿⣿⣿⣿⣿⣿⣿⣿⣿⣿⣿⡇</a:t>
            </a:r>
            <a:br/>
            <a:r>
              <a:t>⣿⣿⣿⣿⣿⣿⣿⣿⣿⣿⣿⣿⣿⣿⣿⣿⣿⣿⣿⣿⣿⣿⣿⣿⣿⣿⣦⣤⣤⣀⣀⡀⠀⠀⠀⠀⠀⠀⠀⠀⠀⠀⠀⠀⠀⠀⠀⠀⠀⠀⠀⠀⠀⠀⠀⠀⠀⠀⠀⠀⠀⠀⠀⠀⠀⠀⠀⠀⠀⠀⠀⠀⠀⠀⠀⠀⠀⠘⢿⣿⣿⣿⣿⣿⣿⣿⣿⣿⣿⣿⡇</a:t>
            </a:r>
            <a:br/>
            <a:r>
              <a:t>⣿⣿⣿⣿⣿⣿⣿⣿⣿⣿⣿⣿⣿⣿⣿⣿⣿⣿⣿⣿⣿⣿⣿⣿⣿⣿⣿⣿⣿⣿⣿⣿⣿⣷⣶⣦⣤⠀⠀⠀⠀⠀⠀⠀⠀⠀⠀⠀⠀⠀⠀⠀⠀⠀⠀⠀⠀⠀⠀⠀⠀⠀⠀⠀⠀⠀⠀⠀⠀⠀⠀⠀⠀⠀⠀⠀⠀⠀⠀⠙⢿⣿⣿⣿⣿⣿⣿⣿⣿⣿⡇</a:t>
            </a:r>
            <a:br/>
            <a:r>
              <a:t>⣿⣿⣿⣿⣿⣿⣿⣿⣿⣿⣿⣿⣿⣿⣿⣿⣿⣿⣿⣿⣿⣿⣿⣿⣿⣿⣿⣿⣿⣿⣿⣿⣿⣿⣿⣿⠏⠀⠀⠀⠀⠀⠘⠿⢿⣿⣿⣿⣿⣿⣿⣷⠆⠀⠀⠀⠀⠀⠀⠀⠀⠀⠀⠀⠀⠀⠀⠀⠀⠀⠀⠀⠀⠀⠀⠀⠀⠀⠀⠀⠀⠙⢿⣿⣿⣿⣿⣿⣿⣿⡇</a:t>
            </a:r>
            <a:br/>
            <a:r>
              <a:t>⣿⣿⣿⣿⣿⣿⣿⣿⣿⣿⣿⣿⣿⣿⣿⣿⣿⣿⣿⣿⣿⣿⣿⣿⣿⣿⣿⣿⣿⣿⣿⣿⣿⣿⣿⡟⠀⠀⠀⠀⠀⠀⠀⠀⠀⠀⠉⠉⠛⠻⠿⠏⠀⠀⠀⠀⠀⠀⠀⠀⠀⠀⠀⠀⠀⠀⠀⠀⠀⠀⠀⠀⠀⠀⠀⠀⠀⠀⠀⠀⠀⠀⠀⢻⣿⣿⣿⣿⣿⣿⡇</a:t>
            </a:r>
            <a:br/>
            <a:r>
              <a:t>⣿⣿⣿⣿⣿⣿⣿⣿⣿⣿⣿⣿⣿⣿⣿⣿⣿⣿⣿⣿⣿⣿⣿⣿⣿⣿⣿⣿⣿⣿⣿⣿⣿⣿⣿⣇⠀⠀⠀⠀⠀⠀⠀⠀⠀⠀⠀⠀⠀⠀⠀⠀⠀⠀⠀⠀⠀⠀⠀⠀⠀⠀⠀⠀⠀⠀⠀⠀⠀⠀⠀⠀⠀⠀⠀⠀⠀⠀⠀⠀⠀⠀⠀⠀⣿⣿⣿⣿⣿⣿⡇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⣿⣿⣿⣿⣿⣿⣿⣿⣿⣿⣿⣿⣿⣿⣿⣿⣿⣿⣿⣿⣿⣿⣿⣿⣿⣿⣿⣿⣿⣿⣿⣿⣿⣿⣿⣿⣿⣶⣶⣶⡆⠀⠀⠀⠀⠀⠀⠀⠀⠀⠀⠀⠀⠀⠀⠀⠀⠀⠀⠀⠀⠀⠀⠀⠀⠀⠀⠀⠀⠀⠀⠀⠀⠀⠀⠀⠀⠀⠀⠀⠀⠀⠀⠀⣿⣿⣿⣿⣿⣿⡇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⣿⣿⣿⣿⣿⣿⣿⣿⣿⣿⣿⣿⣿⣿⣿⣿⣿⣿⣿⣿⣿⣿⣿⣿⣿⣿⣿⣿⣿⣿⣿⣿⣿⣿⣿⣿⣿⣿⣿⣿⣿⣷⣶⣶⣦⣤⣀⡀⠀⠀⠀⠀⠀⠀⠀⠀⠀⠀⠀⠀⠀⠀⠀⠀⠀⠀⠀⠀⠀⠀⠀⠀⠀⠀⠀⠀⠀⠀⠀⠀⠀⠀⠀⢠⣿⣿⣿⣿⣿⣿⡇</a:t>
            </a:r>
            <a:br/>
            <a:r>
              <a:t>⣿⣿⣿⣿⣿⣿⣿⣿⣿⣿⣿⣿⣿⣿⣿⣿⣿⣿⣿⣿⣿⣿⣿⣿⣿⣿⣿⣿⣿⣿⣿⣿⣿⣿⣿⣿⣿⣿⣿⣿⣿⣿⣿⣿⣿⣿⣿⣿⣿⣶⣤⣄⣀⣀⣠⣶⣄⠀⠀⠀⠀⠀⠀⠀⠀⠀⠀⠀⠀⠀⠀⠀⠀⠀⠀⠀⠀⠀⠀⠀⠀⠀⣠⣿⣿⣿⣿⣿⣿⣿⡇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⣿⣿⣿⣿⣿⣿⣿⣿⣿⣿⣿⣿⣿⣿⣿⣿⣿⣿⣿⣿⣿⣿⣿⣿⣿⣿⣿⣿⣿⣿⣿⣿⣿⣿⣿⣿⣿⣿⣿⣿⣿⣿⣿⣿⣿⣿⣿⣿⣿⣿⣿⣿⣿⣿⣿⣿⣿⠀⠀⠀⠀⠀⠀⠀⠀⠀⠀⠀⠀⠀⠀⠀⠀⠀⠀⠀⠀⠀⠀⢀⣴⣾⣿⣿⣿⣿⣿⣿⣿⣿⡇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⣿⣿⣿⣿⣿⣿⣿⣿⣿⣿⣿⣿⣿⣿⣿⣿⣿⣿⣿⣿⣿⣿⣿⣿⣿⣿⣿⣿⣿⣿⣿⣿⣿⣿⣿⣿⣿⣿⣿⣿⣿⣿⣿⣿⣿⣿⣿⣿⣿⣿⣿⣿⣿⣿⣿⣿⣿⠀⠀⠀⠀⠀⠀⠀⠀⠀⠀⠀⠀⠀⠀⠀⠀⣀⣀⣠⣤⣶⣾⣿⣿⣿⣿⣿⣿⣿⣿⣿⣿⣿⡇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⣿⣿⣿⣿⣿⣿⣿⣿⣿⣿⣿⣿⣿⣿⣿⣿⣿⣿⣿⣿⣿⣿⣿⣿⣿⣿⣿⣿⣿⣿⣿⣿⣿⣿⣿⣿⣿⣿⣿⣿⣿⣿⣿⣿⣿⣿⣿⣿⣿⣿⣿⣿⣿⣿⣿⣿⣿⠀⠀⠀⠀⠀⠀⠀⠀⠀⠀⠀⠀⠀⠘⠿⣿⣿⣿⣿⣿⣿⣿⣿⣿⣿⣿⣿⣿⣿⣿⣿⣿⣿⡇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⣿⣿⣿⣿⣿⣿⣿⣿⣿⣿⣿⣿⣿⣿⣿⣿⣿⣿⣿⣿⣿⣿⣿⣿⣿⣿⣿⣿⣿⣿⣿⣿⣿⣿⣿⣿⣿⣿⣿⣿⣿⣿⣿⣿⣿⣿⣿⣿⣿⣿⣿⣿⣿⣿⣿⣿⣿⠀⠀⠀⠀⠀⠀⠀⠀⠀⠀⠀⠀⠀⠀⠀⠀⠙⠻⣿⣿⣿⣿⣿⣿⣿⣿⣿⣿⣿⣿⣿⣿⣿⡇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⣿⣿⣿⣿⣿⣿⣿⣿⣿⣿⣿⣿⣿⣿⣿⣿⣿⣿⣿⣿⣿⣿⣿⣿⣿⣿⣿⣿⣿⣿⣿⣿⣿⣿⣿⣿⣿⣿⣿⣿⣿⣿⣿⣿⣿⣿⣿⣿⣿⣿⣿⣿⣿⣿⣿⣿⠃⠀⠀⠀⠀⠀⠀⠀⠀⠀⠀⠀⠀⠀⠀⠀⠀⠀⠀⠘⢿⣿⣿⣿⣿⣿⣿⣿⣿⣿⣿⣿⣿⣿⡇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⣿⣿⣿⣿⣿⣿⣿⣿⣿⣿⣿⣿⣿⣿⣿⣿⣿⣿⣿⣿⣿⣿⣿⣿⣿⣿⣿⣿⣿⣿⣿⣿⣿⣿⣿⣿⣿⣿⣿⣿⣿⣿⣿⣿⣿⣿⣿⣿⣿⣿⣿⣿⣿⣿⣿⡏⠀⠀⠀⠀⠀⠀⠀⠀⠀⠀⠀⠀⠀⠀⠀⠀⠀⠀⠀⠀⠀⠻⣿⣿⣿⣿⣿⣿⣿⣿⣿⣿⣿⣿⡇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⣿⣿⣿⣿⣿⣿⣿⣿⣿⣿⣿⣿⣿⣿⣿⣿⣿⣿⣿⣿⣿⣿⣿⣿⣿⣿⣿⣿⣿⣿⣿⣿⣿⣿⣿⣿⣿⣿⣿⣿⣿⣿⣿⣿⣿⣿⣿⣿⣿⣿⣿⣿⣿⣿⣿⠁⠀⠀⠀⠀⠀⠀⠀⠀⠀⠀⠀⠀⠀⠀⠀⠀⠀⠀⠀⠀⠀⠀⠹⣿⣿⣿⣿⣿⣿⣿⣿⣿⣿⣿⡇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⣿⣿⣿⣿⣿⣿⣿⣿⣿⣿⣿⣿⣿⣿⣿⣿⣿⣿⣿⣿⣿⣿⣿⣿⣿⣿⣿⣿⣿⣿⣿⣿⣿⣿⣿⣿⣿⣿⣿⣿⣿⣿⣿⣿⣿⣿⣿⣿⣿⣿⣿⣿⣿⣿⡏⠀⠀⠀⠀⠀⠀⠀⠀⠀⠀⠀⠀⠀⠀⠀⠀⠀⠀⠀⠀⠀⠀⠀⠀⠙⣿⣿⣿⣿⣿⣿⣿⣿⣿⣿⡇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⣿⣿⣿⣿⣿⣿⣿⣿⣿⣿⣿⣿⣿⣿⣿⣿⣿⣿⣿⣿⣿⣿⣿⣿⣿⣿⣿⣿⣿⣿⣿⣿⣿⣿⣿⣿⣿⣿⣿⣿⣿⣿⣿⣿⣿⣿⣿⣿⣿⣿⣿⣿⣿⣿⠃⠀⠀⠀⠀⠀⠀⠀⠀⠀⠀⠀⠀⠀⠀⠀⠀⠀⠀⠀⠀⠀⠀⠀⠀⠀⠘⢿⣿⣿⣿⣿⣿⣿⣿⣿⡇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⣿⣿⣿⣿⣿⣿⣿⣿⣿⣿⣿⣿⣿⣿⣿⣿⣿⣿⣿⣿⣿⣿⣿⣿⣿⣿⣿⣿⣿⣿⣿⣿⣿⣿⣿⣿⣿⣿⣿⣿⣿⣿⣿⣿⣿⣿⣿⣿⣿⣿⣿⣿⣿⣿⠿⠿⠿⠿⣿⣿⣿⣿⣿⣿⣿⣿⣿⣿⣿⣿⣿⣿⣿⣿⣿⣿⣿⣿⣿⣿⣿⣿⣿⣿⣿⣿⣿⣿⣿⣿⡇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⣿⣿⣿⣿⣿⣿⣿⣿⣿⣿⣿⣿⣿⣿⣿⣿⣿⣿⣿⣿⣿⣿⣿⣿⣿⣿⣿⣿⣿⣿⣿⣿⣿⣿⣿⣿⣿⣿⣿⣿⣿⣿⣿⣿⣿⣿⣿⣿⣿⣿⡿⠋⠁⠀⠀⠀⠀⠀⠀⠀⠉⠙⠻⢿⣿⣿⣿⣿⣿⣿⣿⣿⣿⣿⣿⣿⣿⣿⣿⣿⣿⣿⣿⣿⣿⣿⣿⣿⣿⣿⡇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⣿⣿⣿⣿⣿⣿⣿⣿⣿⣿⣿⣿⣿⣿⣿⣿⣿⣿⣿⣿⣿⣿⣿⣿⣿⣿⣿⣿⣿⣿⣿⣿⣿⣿⣿⣿⣿⣿⣿⣿⣿⣿⣿⣿⣿⣿⣿⣿⡿⠇⠀⠀⠀⠀⠀⠀⠀⠀⠀⠀⠀⠀⠀⠀⠀⠀⠻⣿⣿⣿⣿⣿⣿⣿⣿⣿⣿⣿⣿⣿⣿⣿⣿⣿⣿⣿⣿⣿⣿⣿⡇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⣿⣿⣿⣿⣿⣿⣿⣿⣿⣿⣿⣿⣿⣿⣿⣿⣿⣿⣿⣿⣿⣿⣿⣿⣿⣿⣿⣿⣿⣿⣿⣿⣿⣿⣿⣿⣿⣿⣿⣿⣿⣿⣿⣿⣿⣏⠁⠀⠀⠀⠀⠀⠀⠀⠀⠀⠀⠀⠀⠀⠀⠀⠀⠀⠀⠀⠀⢻⣿⣿⣿⣿⣿⣿⣿⣿⣿⣿⣿⣿⣿⣿⣿⣿⣿⣿⣿⣿⣿⣿⡇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⣿⣿⣿⣿⣿⣿⣿⣿⣿⣿⣿⣿⣿⣿⣿⣿⣿⣿⣿⣿⣿⣿⣿⣿⣿⣿⣿⣿⣿⣿⣿⣿⣿⣿⣿⣿⣿⣿⣿⣿⣿⣿⣿⣿⣿⣿⣿⠂⠀⠀⠀⠀⠀⠀⠀⠀⠀⠀⠀⠀⠀⠀⠀⠀⠀⠀⠀⠸⣿⣿⣿⣿⣿⣿⣿⣿⣿⣿⣿⣿⣿⣿⣿⣿⣿⣿⣿⣿⣿⣿⡇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⣿⣿⣿⣿⣿⣿⣿⣿⣿⣿⣿⣿⣿⣿⣿⣿⣿⣿⣿⣿⣿⣿⣿⣿⣿⣿⣿⣿⣿⣿⣿⣿⣿⣿⣿⣿⣿⣿⣿⣿⣿⣿⣿⣿⣿⣿⣿⡄⠀⠀⠀⠀⠀⠀⠀⠀⠀⠀⠀⠀⠀⠀⠀⠀⠀⠀⠀⠀⠀⠙⠻⢿⣿⣿⣿⣿⣿⣿⣿⣿⣿⣿⣿⣿⣿⣿⣿⣿⣿⣿⡇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⣿⣿⣿⣿⣿⣿⣿⣿⣿⣿⣿⣿⣿⣿⣿⣿⣿⣿⣿⣿⣿⣿⣿⣿⣿⣿⣿⣿⣿⣿⣿⣿⣿⣿⣿⣿⣿⣿⣿⣿⣿⣿⣿⣿⣿⣿⣿⣧⡀⠀⠀⠀⠀⠀⠀⠀⠀⠀⠀⠀⠀⠀⠀⠀⠀⠀⠀⠀⠀⠀⠀⠀⠙⢻⣿⣿⣿⣿⣿⣿⣿⣿⣿⣿⣿⣿⣿⣿⣿⣿⡇</a:t>
            </a:r>
            <a:br/>
            <a:r>
              <a:t>⣿⣿⣿⣿⣿⣿⣿⣿⣿⣿⣿⣿⣿⣿⣿⣿⣿⣿⣉⠉⠉⠙⠋⠉⠻⣿⣿⣿⣿⣿⣿⣿⣿⣿⣿⣿⣿⣿⣿⣿⣿⣿⣿⣿⣿⣿⣿⣿⣷⣦⠄⠀⠀⠀⠀⠀⠀⠀⠀⠀⠀⠀⠀⠀⠀⠀⠀⠀⠀⠀⠀⠀⢀⣀⣻⣿⣿⣿⣿⣿⣿⣿⣿⣿⣿⣿⣿⣿⣿⣿⡇</a:t>
            </a:r>
            <a:br/>
            <a:r>
              <a:t>⣿⣿⣿⣿⣿⣿⣿⣿⣿⣿⣿⣿⣿⣿⣿⣿⣿⣥⠤⠤⠀⠀⠀⠀⠀⠉⠻⢿⣿⣿⣿⣿⣿⣿⣿⣿⣿⣿⣿⣿⣿⣿⣿⣿⣿⣿⣿⣿⣿⣧⡀⠀⠀⠀⠀⠀⠀⠀⠀⠀⠀⠀⠀⠀⠀⠀⠀⠀⠀⠀⢠⣼⣿⣿⣿⣿⣿⣿⣿⣿⣿⣿⣿⣿⣿⣿⣿⣿⣿⣿⡇</a:t>
            </a:r>
            <a:br/>
            <a:r>
              <a:t>⣿⣿⣿⣿⣿⣿⣿⣿⣿⣿⣿⣿⣿⣿⣿⣿⣿⣷⣤⠖⠒⠀⠀⠀⠀⠀⠀⠀⠙⠛⠛⠿⣿⣿⣿⣿⣿⣿⣿⣿⣿⣿⣿⣿⣿⣿⣿⣿⣿⣿⣷⡄⠀⠀⠀⠀⠀⠀⠀⠀⠀⠀⠀⠀⠀⠀⠀⠀⠀⠀⠀⠺⣿⣿⣿⣿⣿⣿⣿⣿⣿⣿⣿⣿⣿⣿⣿⣿⣿⣿⡇</a:t>
            </a:r>
            <a:br/>
            <a:r>
              <a:t>⣿⣿⣿⣿⣿⣿⣿⣿⣿⣿⣿⣿⣿⣿⣿⣿⣿⣿⣿⣶⣾⣿⣷⣦⡀⠀⠀⠀⠀⠀⠀⠀⠀⠈⠙⠛⠿⢿⣿⣿⣿⣿⣿⣿⣿⣿⣿⣿⣿⣿⣿⣿⣦⣀⣀⢀⠀⠀⠀⠀⠀⠀⠀⠀⠀⠀⠀⠀⠀⠀⠀⠀⠈⠻⣿⣿⣿⣿⣿⣿⣿⣿⣿⣿⣿⣿⣿⣿⣿⣿⡇</a:t>
            </a:r>
            <a:br/>
            <a:r>
              <a:t>⣿⣿⣿⣿⣿⣿⣿⣿⣿⣿⣿⣿⣿⣿⣿⣿⣿⣿⣿⣿⣿⣿⣿⣿⣿⣷⣶⡄⠀⠀⠀⠀⠀⠀⠀⠀⠀⠀⠀⠉⠙⠛⠿⠿⠿⠿⠿⠟⠛⠛⠛⠛⠿⠿⠿⡿⠀⠀⠀⠀⠀⠀⠀⠀⠀⠀⠀⠀⠀⠀⠀⠀⠀⠀⠀⠈⠻⣿⣿⣿⣿⣿⣿⣿⣿⣿⣿⣿⣿⣿⡇</a:t>
            </a:r>
            <a:br/>
            <a:r>
              <a:t>⣿⣿⣿⣿⣿⣿⣿⣿⣿⣿⣿⣿⣿⣿⣿⣿⣿⣿⣿⣿⣿⣿⣿⣿⣿⣿⣿⣷⣶⣤⣄⣀⠀⠀⠀⠀⠀⠀⠀⠀⠀⠀⠀⠀⠀⠀⠀⠀⠀⠀⠀⠀⠀⠀⠀⠀⠀⠀⠀⠀⠀⠀⠀⠀⠀⠀⠀⠀⠀⠀⠀⠀⠀⠀⠀⠀⠀⠈⠻⢿⣿⣿⣿⣿⣿⣿⣿⣿⣿⣿⡇</a:t>
            </a:r>
            <a:br/>
            <a:r>
              <a:t>⣿⣿⣿⣿⣿⣿⣿⣿⣿⣿⣿⣿⣿⣿⣿⣿⣿⣿⣿⣿⣿⣿⣿⣿⣿⣿⣿⣿⣿⣿⣿⣿⣿⣷⣦⣄⣀⠀⠀⠀⠀⠀⠀⠀⠀⠀⠀⠀⠀⠀⠀⠀⠀⠀⠀⠀⠀⠀⠀⠀⠀⠀⠀⠀⠀⠀⠀⠀⠀⠀⠀⠀⠀⠀⠀⠀⠀⠀⠀⠀⠹⣿⣿⣿⣿⣿⣿⣿⣿⣿⡇</a:t>
            </a:r>
            <a:br/>
            <a:r>
              <a:t>⣿⣿⣿⣿⣿⣿⣿⣿⣿⣿⣿⣿⣿⣿⣿⣿⣿⣿⣿⣿⣿⣿⣿⣿⣿⣿⣿⣿⣿⣿⣿⣿⣿⣿⣿⣿⣿⣿⣶⣦⣤⣤⣤⣤⣄⣀⣀⣀⣀⣀⣀⣀⣀⠀⠀⠀⠀⠀⠀⠀⠀⠀⠀⠀⠀⠀⠀⠀⠀⠀⠀⠀⠀⠀⠀⠀⠀⠀⠀⠀⠀⠙⢿⣿⣿⣿⣿⣿⣿⣿⡇</a:t>
            </a:r>
            <a:br/>
            <a:r>
              <a:t>⣿⣿⣿⣿⣿⣿⣿⣿⣿⣿⣿⣿⣿⣿⣿⣿⣿⣿⣿⣿⣿⣿⣿⣿⣿⣿⣿⣿⣿⣿⣿⣿⣿⣿⣿⣿⣿⣿⣿⣿⣿⣿⣿⣿⣿⣿⣿⣿⣿⣿⣿⣿⣿⣷⠀⠀⠀⠀⠀⠀⠀⠀⠀⠀⠀⠀⠀⠀⠀⠀⠀⠀⠀⠀⠀⠀⠀⠀⠀⠀⠀⠀⠀⠙⢿⣿⣿⣿⣿⣿⡇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⣿⣿⣿⣿⣿⣿⣿⣿⣿⣿⣿⣿⣿⣿⣿⣿⣿⣿⣿⣿⣿⣿⣿⣿⣿⣿⣿⣿⣿⣿⣿⣿⣿⣿⣿⣿⣿⣿⣿⣿⣿⣿⣿⣿⣿⣿⣿⣿⣿⣿⣿⣿⣿⣿⠀⠀⠀⠀⠀⠀⠀⠀⠀⠀⠀⠀⠀⠀⠀⠀⠀⠀⠀⠀⠀⠀⠀⠀⠀⠀⠀⠀⠀⠀⠀⠻⣿⣿⣿⣿⡇</a:t>
            </a:r>
            <a:br/>
            <a:r>
              <a:t>⣿⣿⣿⣿⣿⣿⣿⣿⣿⣿⣿⣿⣿⣿⣿⣿⣿⣿⣿⣿⣿⣿⣿⣿⣿⣿⣿⣿⣿⣿⣿⣿⣿⣿⣿⣿⣿⠿⠛⠉⠙⠻⢿⣿⣿⣿⣿⣿⣿⣿⣿⣿⣿⣿⡀⠀⠀⠀⠀⠀⠀⠀⠀⠀⠀⠀⠀⠀⠀⠀⠀⠀⠀⠀⠀⠀⠀⠀⠀⠀⠀⠀⠀⠀⠀⠀⢻⣿⣿⣿⡇</a:t>
            </a:r>
            <a:br/>
            <a:r>
              <a:t>⣿⣿⣿⣿⣿⣿⣿⣿⣿⣿⣿⣿⣿⣿⣿⣿⣿⣿⣿⣿⣿⣿⣿⣿⣿⣿⣿⣿⣿⣿⣿⣿⣿⣿⣿⣿⡏⠀⠀⠀⠀⠀⠀⠟⠛⠿⠿⠿⠿⠿⠿⠿⢿⣿⣇⠀⠀⠀⠀⠀⠀⠀⠀⠀⠀⠀⠀⠀⠀⠀⠀⠀⠀⠀⠀⠀⠀⠀⠀⠀⠀⠀⠀⠀⠀⠀⢸⣿⣿⣿⡇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⣿⣿⣿⣿⣿⣿⣿⣿⣿⣿⣿⣿⣿⣿⣿⣿⣿⣿⣿⣿⣿⣿⣿⣿⣿⣿⣿⣿⣿⣿⣿⣿⣿⣿⣿⣿⠇⠀⠀⠀⠀⠀⠀⠀⠀⠀⠀⠀⠀⠀⠀⠀⠀⠀⠀⠀⠀⠀⠀⠀⠀⠀⠀⠀⠀⠀⠀⠀⠀⠀⠀⠀⠀⠀⠀⠀⠀⠀⠀⠀⠀⠀⠀⠀⠀⠀⣸⣿⣿⣿⡇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⣿⣿⣿⣿⣿⣿⣿⣿⣿⣿⣿⣿⣿⣿⣿⣿⣿⣿⣿⣿⣿⣿⣿⣿⣿⣿⣿⣿⣿⣿⣿⣿⣿⣿⣿⣿⠀⠀⠀⠀⠀⠀⠀⠀⠀⠀⠀⠀⠀⠀⠀⠀⠀⠀⠀⠀⠀⠀⠀⠀⠀⠀⠀⠀⠀⠀⠀⠀⠀⠀⠀⠀⠀⠀⠀⠀⠀⠀⠀⠀⠀⠀⠀⠀⠀⣰⣿⣿⣿⣿⡇</a:t>
            </a:r>
            <a:br/>
            <a:r>
              <a:t>⣿⣿⣿⣿⣿⣿⣿⣿⣿⣿⣿⣿⣿⣿⣿⣿⣿⣿⣿⣿⣿⣿⣿⣿⣿⣿⣿⣿⣿⣿⣿⣿⣿⣿⣿⣿⣀⠀⠀⠀⠀⠀⠀⠀⠀⠀⠀⠀⠀⠀⠀⠀⠀⠀⠀⠀⠀⠀⠀⠀⠀⠀⠀⠀⠀⠀⠀⠀⠀⠀⠀⠀⠀⠀⠀⠀⠀⠀⠀⠀⠀⠀⢀⣠⣾⣿⣿⣿⣿⣿⡇</a:t>
            </a:r>
            <a:br/>
            <a:r>
              <a:t>⣿⣿⣿⣿⣿⣿⣿⣿⣿⣿⣿⣿⣿⣿⣿⣿⣿⣿⣿⣿⣿⣿⣿⣿⣿⣿⣿⣿⣿⣿⣿⣿⣿⣿⣿⣿⣿⣿⣿⣷⣿⣿⣿⣧⣤⣤⣤⣤⣤⣤⣤⣀⣀⣀⣀⡀⠀⠀⠀⠀⠀⠀⠀⠀⠀⠀⠀⠀⠀⠀⠀⠀⠀⠀⠀⠀⠀⠀⢀⣀⣤⣶⣿⣿⣿⣿⣿⣿⣿⣿⡇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⣿⣿⣿⣿⣿⣿⣿⣿⣿⣿⣿⣿⣿⣿⣿⣿⣿⣿⣿⣿⣿⣿⣿⣿⣿⣿⣿⣿⣿⣿⣿⣿⣿⣿⣿⣿⣿⣿⣿⣿⣿⣿⣿⣿⣿⣿⣿⣿⣿⣿⣿⣿⣿⣿⣿⣿⣿⣿⣇⠀⠀⠀⠀⠀⠀⠀⠀⠀⠀⠀⠀⠀⠰⣶⣶⣶⣿⣿⣿⣿⣿⣿⣿⣿⣿⣿⣿⣿⣿⣿⡇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⣿⣿⣿⣿⣿⣿⣿⣿⣿⣿⣿⣿⣿⣿⣿⣿⣿⣿⣿⣿⣿⣿⣿⣿⣿⣿⣿⣿⣿⣿⣿⣿⣿⣿⣿⣿⣿⣿⣿⣿⣿⣿⣿⣿⣿⣿⣿⣿⣿⣿⣿⣿⣿⣿⣿⣿⣿⣿⣿⠀⠀⠀⠀⠀⠀⠀⠀⠀⠀⠀⠀⠀⠀⠀⠙⠻⣿⣿⣿⣿⣿⣿⣿⣿⣿⣿⣿⣿⣿⣿⡇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⣿⣿⣿⣿⣿⣿⣿⣿⣿⣿⣿⣿⣿⣿⣿⣿⣿⣿⣿⣿⣿⣿⣿⣿⣿⣿⣿⣿⣿⣿⣿⣿⣿⣿⣿⣿⣿⣿⣿⣿⣿⣿⣿⣿⣿⣿⣿⣿⣿⣿⣿⣿⣿⣿⣿⣿⣿⣿⡏⠀⠀⠀⠀⠀⠀⠀⠀⠀⠀⠀⠀⠀⠀⠀⠀⠀⠈⠻⣿⣿⣿⣿⣿⣿⣿⣿⣿⣿⣿⣿⡇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⣿⣿⣿⣿⣿⣿⣿⣿⣿⣿⣿⣿⣿⣿⣿⣿⣿⣿⣿⣿⣿⣿⣿⣿⣿⣿⣿⣿⣿⣿⣿⣿⣿⣿⣿⣿⣿⣿⣿⣿⣿⣿⣿⣿⣿⣿⣿⣿⣿⣿⣿⣿⣿⣿⣿⣿⣿⣿⠀⠀⠀⠀⠀⠀⠀⠀⠀⠀⠀⠀⠀⠀⠀⠀⠀⠀⠀⠀⠈⢿⣿⣿⣿⣿⣿⣿⣿⣿⣿⣿⡇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⣿⣿⣿⣿⣿⣿⣿⣿⣿⣿⣿⣿⣿⣿⣿⣿⣿⣿⣿⣿⣿⣿⣿⣿⣿⣿⣿⣿⣿⣿⣿⣿⣿⣿⣿⣿⣿⣿⣿⣿⣿⣿⣿⣿⣿⣿⣿⣿⣿⣿⣿⣿⣿⣿⣿⣿⣿⡏⠀⠀⠀⠀⠀⠀⠀⠀⠀⠀⠀⠀⠀⠀⠀⠀⠀⠀⠀⠀⠀⠀⢻⣿⣿⣿⣿⣿⣿⣿⣿⣿⡇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⣿⣿⣿⣿⣿⣿⣿⣿⣿⣿⣿⣿⣿⣿⣿⣿⣿⣿⣿⣿⣿⣿⣿⣿⣿⣿⣿⣿⣿⣿⣿⣿⣿⣿⣿⣿⣿⣿⣿⣿⣿⣿⣿⣿⣿⣿⣿⣿⣿⣿⣿⣿⣿⡿⠛⠉⠁⠀⠀⠈⠉⠉⠛⠻⠿⣿⣿⣿⣿⣿⣿⣿⣿⣿⣿⣿⣿⣿⣿⣿⣿⣿⣿⣿⣿⣿⣿⣿⣿⣿⡇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⣿⣿⣿⣿⣿⣿⣿⣿⣿⣿⣿⣿⣿⣿⣿⣿⣿⣿⣿⣿⣿⣿⣿⣿⣿⣿⣿⣿⣿⣿⣿⣿⣿⣿⣿⣿⣿⣿⣿⣿⣿⣿⣿⣿⣿⣿⣿⣿⣿⣿⣿⣿⠋⠀⠀⠀⠀⠀⠀⠀⠀⠀⠀⠀⠀⠀⠙⠻⣿⣿⣿⣿⣿⣿⣿⣿⣿⣿⣿⣿⣿⣿⣿⣿⣿⣿⣿⣿⣿⣿⡇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⣿⣿⣿⣿⣿⣿⣿⣿⣿⣿⣿⣿⣿⣿⣿⣿⣿⣿⣿⣿⣿⣿⣿⣿⣿⣿⣿⣿⣿⣿⣿⣿⣿⣿⣿⣿⣿⣿⣿⣿⣿⣿⣿⣿⣿⣿⣿⡿⠛⠛⠉⠁⠀⠀⠀⠀⠀⠀⠀⠀⠀⠀⠀⠀⠀⠀⠀⠀⠀⠈⢿⣿⣿⣿⣿⣿⣿⣿⣿⣿⣿⣿⣿⣿⣿⣿⣿⣿⣿⣿⡇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⣿⣿⣿⣿⣿⣿⣿⣿⣿⣿⣿⣿⣿⣿⣿⣿⣿⣿⣿⣿⣿⣿⣿⣿⣿⣿⣿⣿⣿⣿⣿⣿⣿⣿⣿⣿⣿⣿⣿⣿⣿⣿⣿⣿⣿⣿⣿⣿⣦⡄⠀⠀⠀⠀⠀⠀⠀⠀⠀⠀⠀⠀⠀⠀⠀⠀⠀⠀⠀⠀⢸⣿⣿⣿⣿⣿⣿⣿⣿⣿⣿⣿⣿⣿⣿⣿⣿⣿⣿⣿⡇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⣿⣿⣿⣿⣿⣿⣿⣿⣿⣿⣿⣿⣿⣿⣿⣿⣿⣿⣿⣿⣿⣿⣿⣿⣿⣿⣿⣿⣿⣿⣿⣿⣿⣿⣿⣿⣿⣿⣿⣿⣿⣿⣿⣿⣿⣿⣿⣿⣿⡆⠀⠀⠀⠀⠀⠀⠀⠀⠀⠀⠀⠀⠀⠀⠀⠀⠀⠀⠀⠀⠺⣿⣿⣿⣿⣿⣿⣿⣿⣿⣿⣿⣿⣿⣿⣿⣿⣿⣿⣿⡇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⣿⣿⣿⣿⣿⣿⣿⣿⣿⣿⣿⣿⣿⣿⣿⣿⣿⣿⣿⣿⣿⣿⣿⣿⣿⣿⣿⣿⣿⣿⣿⣿⣿⣿⣿⣿⣿⣿⣿⣿⣿⣿⣿⣿⣿⣿⣿⣿⣿⣇⠀⠀⠀⠀⠀⠀⠀⠀⠀⠀⠀⠀⠀⠀⠀⠀⠀⠀⠀⠀⠀⠈⠻⣿⣿⣿⣿⣿⣿⣿⣿⣿⣿⣿⣿⣿⣿⣿⣿⣿⡇</a:t>
            </a:r>
            <a:br/>
            <a:r>
              <a:t>⣿⣿⣿⣿⣿⣿⣿⣿⣿⣿⣿⣿⣿⣿⣿⣿⣿⣿⣿⣍⡉⠉⠉⠉⠀⠈⠙⣿⣿⣿⣿⣿⣿⣿⣿⣿⣿⣿⣿⣿⣿⣿⣿⣿⣿⣿⣿⣿⣿⣿⣶⣄⠀⠀⠀⠀⠀⠀⠀⠀⠀⠀⠀⠀⠀⠀⠀⠀⠀⠀⠀⠀⠀⠀⠙⢿⣿⣿⣿⣿⣿⣿⣿⣿⣿⣿⣿⣿⣿⣿⡇</a:t>
            </a:r>
            <a:br/>
            <a:r>
              <a:t>⣿⣿⣿⣿⣿⣿⣿⣿⣿⣿⣿⣿⣿⣿⣿⣿⣿⣿⣭⡀⠀⠀⠀⠀⠀⠀⠀⠈⠙⠻⣿⣿⣿⣿⣿⣿⣿⣿⣿⣿⣿⣿⣿⣿⣿⣿⣿⣿⣿⣿⣿⣿⠃⠀⠀⠀⠀⠀⠀⠀⠀⠀⠀⠀⠀⠀⠀⠀⠀⠀⠀⠀⠀⠀⠀⠡⢽⣿⣿⣿⣿⣿⣿⣿⣿⣿⣿⣿⣿⣿⡇</a:t>
            </a:r>
            <a:br/>
            <a:r>
              <a:t>⣿⣿⣿⣿⣿⣿⣿⣿⣿⣿⣿⣿⣿⣿⣿⣿⣿⣿⣿⣶⡤⠀⠀⠀⠀⠀⠀⠀⠀⠀⠈⠉⠙⠛⠿⣿⣿⣿⣿⣿⣿⣿⣿⣿⣿⣿⣿⣿⣿⣿⣿⣿⣷⡀⠀⠀⠀⠀⠀⠀⠀⠀⠀⠀⠀⠀⠀⠀⠀⠀⠀⠀⠀⠴⣿⣿⣿⣿⣿⣿⣿⣿⣿⣿⣿⣿⣿⣿⣿⣿⡇</a:t>
            </a:r>
            <a:br/>
            <a:r>
              <a:t>⣿⣿⣿⣿⣿⣿⣿⣿⣿⣿⣿⣿⣿⣿⣿⣿⣿⣿⣿⣿⣿⣷⣶⣿⣷⣤⣀⠀⠀⠀⠀⠀⠀⠀⠀⠀⠈⠙⠛⠿⢿⣿⣿⣿⣿⣿⣿⣿⣿⣿⣿⣿⣿⣷⡀⠀⠀⠀⠀⠀⠀⠀⠀⠀⠀⠀⠀⠀⠀⠀⠀⠀⠀⠀⠐⠿⣿⣿⣿⣿⣿⣿⣿⣿⣿⣿⣿⣿⣿⣿⡇</a:t>
            </a:r>
            <a:br/>
            <a:r>
              <a:t>⣿⣿⣿⣿⣿⣿⣿⣿⣿⣿⣿⣿⣿⣿⣿⣿⣿⣿⣿⣿⣿⣿⣿⣿⣿⣿⣿⣿⣷⠂⠀⠀⠀⠀⠀⠀⠀⠀⠀⠀⠀⠀⠉⠛⠛⠛⠻⠿⠿⠿⠛⠛⠛⠿⢿⣷⣴⣶⡄⠀⠀⠀⠀⠀⠀⠀⠀⠀⠀⠀⠀⠀⠀⠀⠀⠀⠈⠻⠿⣿⣿⣿⣿⣿⣿⣿⣿⣿⣿⣿⡇</a:t>
            </a:r>
            <a:br/>
            <a:r>
              <a:t>⣿⣿⣿⣿⣿⣿⣿⣿⣿⣿⣿⣿⣿⣿⣿⣿⣿⣿⣿⣿⣿⣿⣿⣿⣿⣿⣿⣿⣿⣿⣿⣶⣦⣤⣀⡀⠀⠀⠀⠀⠀⠀⠀⠀⠀⠀⠀⠀⠀⠀⠀⠀⠀⠀⠀⠀⠈⠉⠀⠀⠀⠀⠀⠀⠀⠀⠀⠀⠀⠀⠀⠀⠀⠀⠀⠀⠀⠀⠀⠈⠙⢿⣿⣿⣿⣿⣿⣿⣿⣿⡇</a:t>
            </a:r>
            <a:br/>
            <a:r>
              <a:t>⣿⣿⣿⣿⣿⣿⣿⣿⣿⣿⣿⣿⣿⣿⣿⣿⣿⣿⣿⣿⣿⣿⣿⣿⣿⣿⣿⣿⣿⣿⣿⣿⣿⣿⣿⣿⣿⣶⣤⣄⡀⠀⠀⠀⠀⠀⠀⠀⠀⠀⠀⠀⠀⠀⠀⠀⠀⠀⠀⠀⠀⠀⠀⠀⠀⠀⠀⠀⠀⠀⠀⠀⠀⠀⠀⠀⠀⠀⠀⠀⠀⠈⠙⢿⣿⣿⣿⣿⣿⣿⡇</a:t>
            </a:r>
            <a:br/>
            <a:r>
              <a:t>⣿⣿⣿⣿⣿⣿⣿⣿⣿⣿⣿⣿⣿⣿⣿⣿⣿⣿⣿⣿⣿⣿⣿⣿⣿⣿⣿⣿⣿⣿⣿⣿⣿⣿⣿⣿⣿⣿⣿⣿⣿⣷⣶⣦⣤⣤⣀⣀⡀⠀⠀⠀⠀⠀⠀⠀⠀⠀⠀⠀⠀⠀⠀⠀⠀⠀⠀⠀⠀⠀⠀⠀⠀⠀⠀⠀⠀⠀⠀⠀⠀⠀⠀⠀⢻⣿⣿⣿⣿⣿⡇</a:t>
            </a:r>
            <a:br/>
            <a:r>
              <a:t>⣿⣿⣿⣿⣿⣿⣿⣿⣿⣿⣿⣿⣿⣿⣿⣿⣿⣿⣿⣿⣿⣿⣿⣿⣿⣿⣿⣿⣿⣿⣿⣿⣿⣿⣿⣿⣿⣿⣿⣿⣿⣿⣿⣿⣿⣿⣿⣿⣿⣿⣿⣷⣶⣶⣶⣤⠀⠀⠀⠀⠀⠀⠀⠀⠀⠀⠀⠀⠀⠀⠀⠀⠀⠀⠀⠀⠀⠀⠀⠀⠀⠀⠀⠀⠀⠙⢿⣿⣿⣿⡇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⣿⣿⣿⣿⣿⣿⣿⣿⣿⣿⣿⣿⣿⣿⣿⣿⣿⣿⣿⣿⣿⣿⣿⣿⣿⣿⣿⣿⣿⣿⣿⣿⣿⣿⣿⣿⣿⣿⣿⣿⣿⣿⣿⣿⣿⣿⣿⣿⣿⣿⣿⣿⣿⣿⣿⣿⠀⠀⠀⠀⠀⠀⠀⠀⠀⠀⠀⠀⠀⠀⠀⠀⠀⠀⠀⠀⠀⠀⠀⠀⠀⠀⠀⠀⠀⠀⠀⠙⢿⣿⡇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⣿⣿⣿⣿⣿⣿⣿⣿⣿⣿⣿⣿⣿⣿⣿⣿⣿⣿⣿⣿⣿⣿⣿⣿⣿⣿⣿⣿⣿⣿⣿⣿⣿⣿⣿⣿⣿⣿⣿⣿⣿⣿⣿⣿⣿⣿⣿⣿⣿⣿⣿⣿⣿⣿⣿⣿⠀⠀⠀⠀⠀⠀⠀⠀⠀⠀⠀⠀⠀⠀⠀⠀⠀⠀⠀⠀⠀⠀⠀⠀⠀⠀⠀⠀⠀⠀⠀⠀⠈⢻⡇</a:t>
            </a:r>
            <a:br/>
            <a:r>
              <a:t>⣿⣿⣿⣿⣿⣿⣿⣿⣿⣿⣿⣿⣿⣿⣿⣿⣿⣿⣿⣿⣿⣿⣿⣿⣿⣿⣿⣿⣿⣿⣿⣿⣿⣿⣿⣿⣿⣿⣿⣿⣿⣿⣿⣿⣿⣿⣿⣿⣿⣿⣿⣿⣿⣿⣿⣿⡄⠀⠀⠀⠀⠀⠀⠀⠀⠀⠀⠀⠀⠀⠀⠀⠀⠀⠀⠀⠀⠀⠀⠀⠀⠀⠀⠀⠀⠀⠀⠀⠀⠈⡇</a:t>
            </a:r>
            <a:br/>
            <a:r>
              <a:t>⣿⣿⣿⣿⣿⣿⣿⣿⣿⣿⣿⣿⣿⣿⣿⣿⣿⣿⣿⣿⣿⣿⣿⣿⣿⣿⣿⣿⣿⣿⣿⣿⣿⣿⣿⣿⣿⣿⣿⣿⣿⣿⣿⣿⣿⣿⣿⣿⣿⣿⣿⣿⣿⣿⣿⣿⣷⠀⠀⠀⠀⠀⠀⠀⠀⠀⠀⠀⠀⠀⠀⠀⠀⠀⠀⠀⠀⠀⠀⠀⠀⠀⠀⠀⠀⠀⠀⠀⠀⠀⡇</a:t>
            </a:r>
            <a:br/>
            <a:r>
              <a:t>⣿⣿⣿⣿⣿⣿⣿⣿⣿⣿⣿⣿⣿⣿⣿⣿⣿⣿⣿⣿⣿⣿⣿⣿⣿⣿⣿⣿⣿⣿⣿⣿⣿⣿⣿⣿⣿⠉⠁⠀⠀⠀⠈⠻⣿⠿⠿⠿⠿⠿⠿⠟⠟⠛⠛⠛⠛⠀⠀⠀⠀⠀⠀⠀⠀⠀⠀⠀⠀⠀⠀⠀⠀⠀⠀⠀⠀⠀⠀⠀⠀⠀⠀⠀⠀⠀⠀⠀⠀⢰⡇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⣿⣿⣿⣿⣿⣿⣿⣿⣿⣿⣿⣿⣿⣿⣿⣿⣿⣿⣿⣿⣿⣿⣿⣿⣿⣿⣿⣿⣿⣿⣿⣿⣿⣿⣿⣿⣿⠀⠀⠀⠀⠀⠀⠀⠀⠀⠀⠀⠀⠀⠀⠀⠀⠀⠀⠀⠀⠀⠀⠀⠀⠀⠀⠀⠀⠀⠀⠀⠀⠀⠀⠀⠀⠀⠀⠀⠀⠀⠀⠀⠀⠀⠀⠀⠀⠀⠀⠀⣰⣿⡇</a:t>
            </a:r>
            <a:br/>
            <a:r>
              <a:t>⣿⣿⣿⣿⣿⣿⣿⣿⣿⣿⣿⣿⣿⣿⣿⣿⣿⣿⣿⣿⣿⣿⣿⣿⣿⣿⣿⣿⣿⣿⣿⣿⣿⣿⣿⣿⣷⠀⠀⠀⠀⠀⠀⠀⠀⠀⠀⠀⠀⠀⠀⠀⠀⠀⠀⠀⠀⠀⠀⠀⠀⠀⠀⠀⠀⠀⠀⠀⠀⠀⠀⠀⠀⠀⠀⠀⠀⠀⠀⠀⠀⠀⠀⠀⠀⢀⣤⣾⣿⣿⡇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⣿⣿⣿⣿⣿⣿⣿⣿⣿⣿⣿⣿⣿⣿⣿⣿⣿⣿⣿⣿⣿⣿⣿⣿⣿⣿⣿⣿⣿⣿⣿⣿⣿⣿⣿⣿⣿⠀⠀⠀⠀⠀⠀⠀⠀⠀⠀⠀⠀⠀⠀⠀⠀⠀⠀⠀⠀⠀⠀⠀⠀⠀⠀⠀⠀⠀⠀⠀⠀⠀⠀⠀⠀⠀⠀⠀⠀⠀⠀⠀⢀⣀⣠⣴⣾⣿⣿⣿⣿⣿⡇</a:t>
            </a:r>
            <a:br/>
            <a:r>
              <a:t>⣿⣿⣿⣿⣿⣿⣿⣿⣿⣿⣿⣿⣿⣿⣿⣿⣿⣿⣿⣿⣿⣿⣿⣿⣿⣿⣿⣿⣿⣿⣿⣿⣿⣿⣿⣿⣿⣇⠀⠀⠀⠀⢀⣀⣠⣤⠀⠀⠀⣀⣀⣀⣀⣀⣀⣤⣤⣤⣤⣤⣤⡄⠀⠀⠀⠀⠀⠀⠀⠀⠀⠀⠀⠀⠀⠐⢾⣿⣿⣿⣿⣿⣿⣿⣿⣿⣿⣿⣿⣿⡇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⣿⣿⣿⣿⣿⣿⣿⣿⣿⣿⣿⣿⣿⣿⣿⣿⣿⣿⣿⣿⣿⣿⣿⣿⣿⣿⣿⣿⣿⣿⣿⣿⣿⣿⣿⣿⣿⣿⣿⣿⣿⣿⣿⣿⣿⣿⣿⣿⣿⣿⣿⣿⣿⣿⣿⣿⣿⣿⣿⣿⣿⡇⠀⠀⠀⠀⠀⠀⠀⠀⠀⠀⠀⠀⠀⠀⠀⠉⠻⣿⣿⣿⣿⣿⣿⣿⣿⣿⣿⣿⡇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⣿⣿⣿⣿⣿⣿⣿⣿⣿⣿⣿⣿⣿⣿⣿⣿⣿⣿⣿⣿⣿⣿⣿⣿⣿⣿⣿⣿⣿⣿⣿⣿⣿⣿⣿⣿⣿⣿⣿⣿⣿⣿⣿⣿⣿⣿⣿⣿⣿⣿⣿⣿⣿⣿⣿⣿⣿⣿⣿⣿⣿⠃⠀⠀⠀⠀⠀⠀⠀⠀⠀⠀⠀⠀⠀⠀⠀⠀⠀⠈⠻⣿⣿⣿⣿⣿⣿⣿⣿⣿⡇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⣿⣿⣿⣿⣿⣿⣿⣿⣿⣿⣿⣿⣿⣿⣿⣿⣿⣿⣿⣿⣿⣿⣿⣿⣿⣿⣿⣿⣿⣿⣿⣿⣿⣿⣿⣿⣿⣿⣿⣿⣿⣿⣿⣿⣿⣿⣿⣿⣿⣿⣿⣿⣿⣿⣿⣿⣿⣿⣿⣿⡏⠀⠀⠀⠀⠀⠀⠀⠀⠀⠀⠀⠀⠀⠀⠀⠀⠀⠀⠀⠀⠈⢻⣿⣿⣿⣿⣿⣿⣿⡇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⣿⣿⣿⣿⣿⣿⣿⣿⣿⣿⣿⣿⣿⣿⣿⣿⣿⣿⣿⣿⣿⣿⣿⣿⣿⣿⣿⣿⣿⣿⣿⣿⣿⣿⣿⣿⣿⣿⣿⣿⣿⣿⣿⣿⣿⣿⣿⣿⣿⣿⣿⣿⣿⣿⣿⣿⣿⣿⣿⣿⡇⠀⠀⠀⠀⠀⠀⠀⠀⠀⠀⠀⠀⠀⠀⠀⠀⠀⠀⠀⠀⠀⠀⢻⣿⣿⣿⣿⣿⣿⡇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⣿⣿⣿⣿⣿⣿⣿⣿⣿⣿⣿⣿⣿⣿⣿⣿⣿⣿⣿⣿⣿⣿⣿⣿⣿⣿⣿⣿⣿⣿⣿⣿⣿⣿⣿⣿⣿⣿⣿⣿⣿⣿⣿⣿⣿⣿⣿⣿⣿⣿⣿⣿⣿⣿⣿⣿⣿⣿⣿⣿⣿⣿⣿⣿⠿⠿⠿⠿⠿⠿⢿⣿⣿⣿⣿⣿⣿⣿⣿⣿⣿⣿⣿⣿⣿⣿⣿⣿⣿⣿⡇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⣿⣿⣿⣿⣿⣿⣿⣿⣿⣿⣿⣿⣿⣿⣿⣿⣿⣿⣿⣿⣿⣿⣿⣿⣿⣿⣿⣿⣿⣿⣿⣿⣿⣿⣿⣿⣿⣿⣿⣿⣿⣿⣿⣿⣿⣿⣿⣿⣿⣿⣿⣿⣿⣿⣿⣿⣿⣿⣿⣿⠟⠋⠁⠀⠀⠀⠀⠀⠀⠀⠀⠀⠈⠙⠛⢿⣿⣿⣿⣿⣿⣿⣿⣿⣿⣿⣿⣿⣿⣿⡇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⣿⣿⣿⣿⣿⣿⣿⣿⣿⣿⣿⣿⣿⣿⣿⣿⣿⣿⣿⣿⣿⣿⣿⣿⣿⣿⣿⣿⣿⣿⣿⣿⣿⣿⣿⣿⣿⣿⣿⣿⣿⣿⣿⣿⣿⣿⣿⣿⣿⣿⣿⣿⣿⣿⣿⣿⣿⣿⣿⠃⠀⠀⠀⠀⠀⠀⠀⠀⠀⠀⠀⠀⠀⠀⠀⠀⠙⢿⣿⣿⣿⣿⣿⣿⣿⣿⣿⣿⣿⣿⡇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⣿⣿⣿⣿⣿⣿⣿⣿⣿⣿⣿⣿⣿⣿⣿⣿⣿⣿⣿⣿⣿⣿⣿⣿⣿⣿⣿⣿⣿⣿⣿⣿⣿⣿⣿⣿⣿⣿⣿⣿⣿⣿⣿⣿⣿⣿⣿⣿⣿⣿⣿⣿⣿⣿⣿⣿⣿⣿⣇⠀⠀⠀⠀⠀⠀⠀⠀⠀⠀⠀⠀⠀⠀⠀⠀⠀⠀⠀⠹⣿⣿⣿⣿⣿⣿⣿⣿⣿⣿⣿⡇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⣿⣿⣿⣿⣿⣿⣿⣿⣿⣿⣿⣿⣿⣿⣿⣿⣿⣿⣿⣿⣿⣿⣿⣿⣿⣿⣿⣿⣿⣿⣿⣿⣿⣿⣿⣿⣿⣿⣿⣿⣿⣿⣿⣿⣿⣿⣿⣿⣿⣿⣿⣿⣿⣿⡟⠛⠉⠉⠀⠀⠀⠀⠀⠀⠀⠀⠀⠀⠀⠀⠀⠀⠀⠀⠀⠀⠀⠀⠀⢻⣿⣿⣿⣿⣿⣿⣿⣿⣿⣿⡇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⣿⣿⣿⣿⣿⣿⣿⣿⣿⣿⣿⣿⣿⣿⣿⣿⣿⣿⣿⣿⣿⣿⣿⣿⣿⣿⣿⣿⣿⣿⣿⣿⣿⣿⣿⣿⣿⣿⣿⣿⣿⣿⣿⣿⣿⣿⣿⣿⣿⣿⣿⣿⣿⣿⣿⣶⡄⠀⠀⠀⠀⠀⠀⠀⠀⠀⠀⠀⠀⠀⠀⠀⠀⠀⠀⠀⠀⠀⠀⣸⣿⣿⣿⣿⣿⣿⣿⣿⣿⣿⡇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⣿⣿⣿⣿⣿⣿⣿⣿⣿⣿⣿⣿⣿⣿⣿⣿⣿⣿⣿⣿⣿⣿⣿⣿⣿⣿⣿⣿⣿⣿⣿⣿⣿⣿⣿⣿⣿⣿⣿⣿⣿⣿⣿⣿⣿⣿⣿⣿⣿⣿⣿⣿⣿⣿⣿⣿⡇⠀⠀⠀⠀⠀⠀⠀⠀⠀⠀⠀⠀⠀⠀⠀⠀⠀⠀⠀⠀⠀⠰⣿⣿⣿⣿⣿⣿⣿⣿⣿⣿⣿⡇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⣿⣿⣿⣿⣿⣿⣿⣿⣿⣿⣿⣿⣿⣿⣿⣿⣿⣿⣿⣿⣿⣿⣿⣿⣿⣿⣿⣿⣿⣿⣿⣿⣿⣿⣿⣿⣿⣿⣿⣿⣿⣿⣿⣿⣿⣿⣿⣿⣿⣿⣿⣿⣿⣿⣿⣿⣧⠀⠀⠀⠀⠀⠀⠀⠀⠀⠀⠀⠀⠀⠀⠀⠀⠀⠀⠀⠀⠀⠀⠙⢿⣿⣿⣿⣿⣿⣿⣿⣿⣿⡇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⣿⣿⣿⣿⣿⣿⣿⣿⣿⣿⣿⣿⣿⣿⣿⣿⣿⣿⣿⣿⣿⣿⣿⣿⣿⣿⣿⣿⣿⣿⣿⣿⣿⣿⣿⣿⣿⣿⣿⣿⣿⣿⣿⣿⣿⣿⣿⣿⣿⣿⣿⣿⣿⣿⣿⣿⣿⣶⣄⡀⠀⠀⠀⠀⠀⠀⠀⠀⠀⠀⠀⠀⠀⠀⠀⠀⠀⠀⠀⠀⠀⠻⣿⣿⣿⣿⣿⣿⣿⣿⡇</a:t>
            </a:r>
            <a:br/>
            <a:r>
              <a:t>⣿⣿⣿⣿⣿⣿⣿⣿⣿⣿⣿⣿⣿⣿⣿⣿⣿⣿⣿⣿⣿⣿⣿⣿⣿⣿⣿⠛⠛⠛⠛⠿⠉⠙⠻⣿⣿⣿⣿⣿⣿⣿⣿⣿⣿⣿⣿⣿⣿⣿⣿⣿⣿⣿⣿⣿⣿⣿⣿⠟⠀⠀⠀⠀⠀⠀⠀⠀⠀⠀⠀⠀⠀⠀⠀⠀⠀⠀⠀⠀⠀⠀⠙⢿⣿⣿⣿⣿⣿⣿⡇</a:t>
            </a:r>
            <a:br/>
            <a:r>
              <a:t>⣿⣿⣿⣿⣿⣿⣿⣿⣿⣿⣿⣿⣿⣿⣿⣿⣿⣿⣿⣿⣿⣿⣿⣿⣿⣿⠟⠃⠀⠀⠀⠀⠀⠀⠀⠈⠛⠿⣿⣿⣿⣿⣿⣿⣿⣿⣿⣿⣿⣿⣿⣿⣿⣿⣿⣿⣿⣿⣿⣶⡀⠀⠀⠀⠀⠀⠀⠀⠀⠀⠀⠀⠀⠀⠀⠀⠀⠀⠀⠀⠀⠀⠈⢼⣿⣿⣿⣿⣿⣿⡇</a:t>
            </a:r>
            <a:br/>
            <a:r>
              <a:t>⣿⣿⣿⣿⣿⣿⣿⣿⣿⣿⣿⣿⣿⣿⣿⣿⣿⣿⣿⣿⣿⣿⣿⣿⣿⣿⣿⡀⠀⠀⠀⠀⠀⠀⠀⠀⠀⠀⠈⠙⠛⢿⣿⣿⣿⣿⣿⣿⣿⣿⣿⣿⣿⣿⣿⣿⣿⣿⣿⣿⣿⡀⠀⠀⠀⠀⠀⠀⠀⠀⠀⠀⠀⠀⠀⠀⠀⠀⠀⠀⠀⠀⠀⠘⢿⣿⣿⣿⣿⣿⡇</a:t>
            </a:r>
            <a:br/>
            <a:r>
              <a:t>⣿⣿⣿⣿⣿⣿⣿⣿⣿⣿⣿⣿⣿⣿⣿⣿⣿⣿⣿⣿⣿⣿⣿⣿⣿⣿⣿⣿⣦⣄⢀⣤⣤⣀⠀⠀⠀⠀⠀⠀⠀⠀⠈⠛⢿⣿⣿⣿⣿⣿⣿⣿⣿⣿⣿⣿⣿⣿⣿⣿⣿⣿⣦⣤⣤⣄⠀⠀⠀⠀⠀⠀⠀⠀⠀⠀⠀⠀⠀⠀⠀⠀⠀⠀⠀⠹⣿⣿⣿⣿⡇</a:t>
            </a:r>
            <a:br/>
            <a:r>
              <a:t>⣿⣿⣿⣿⣿⣿⣿⣿⣿⣿⣿⣿⣿⣿⣿⣿⣿⣿⣿⣿⣿⣿⣿⣿⣿⣿⣿⣿⣿⣿⣿⣿⣿⣿⣿⣶⡆⠀⠀⠀⠀⠀⠀⠀⠀⠈⠙⠿⣿⣿⣿⣿⣿⣿⣿⣿⠟⠛⠛⠛⠛⠿⠿⠿⠿⠋⠀⠀⠀⠀⠀⠀⠀⠀⠀⠀⠀⠀⠀⠀⠀⠀⠀⠀⠀⠀⠈⠛⠛⢿⡇</a:t>
            </a:r>
            <a:br/>
            <a:r>
              <a:t>⣿⣿⣿⣿⣿⣿⣿⣿⣿⣿⣿⣿⣿⣿⣿⣿⣿⣿⣿⣿⣿⣿⣿⣿⣿⣿⣿⣿⣿⣿⣿⣿⣿⣿⣿⣿⣿⣷⣦⣄⠀⠀⠀⠀⠀⠀⠀⠀⠈⠙⠻⠿⠛⠛⠛⠋⠀⠀⠀⠀⠀⠀⠀⠀⠀⠀⠀⠀⠀⠀⠀⠀⠀⠀⠀⠀⠀⠀⠀⠀⠀⠀⠀⠀⠀⠀⠀⠀⠀⠀⠃</a:t>
            </a:r>
            <a:br/>
            <a:r>
              <a:t>⣿⣿⣿⣿⣿⣿⣿⣿⣿⣿⣿⣿⣿⣿⣿⣿⣿⣿⣿⣿⣿⣿⣿⣿⣿⣿⣿⣿⣿⣿⣿⣿⣿⣿⣿⣿⣿⣿⣿⣿⣿⣦⣄⠀⠀⠀⠀⠀⠀⠀⠀⠀⠀⠀⠀⠀⠀⠀⠀⠀⠀⠀⠀⠀⠀⠀⠀⠀⠀⠀⠀⠀⠀⠀⠀⠀⠀⠀⠀⠀⠀⠀⠀⠀⠀⠀⠀⠀⠀⠀⠀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⣿⣿⣿⣿⣿⣿⣿⣿⣿⣿⣿⣿⣿⣿⣿⣿⣿⣿⣿⣿⣿⣿⣿⣿⣿⣿⣿⣿⣿⣿⣿⣿⣿⣿⣿⣿⣿⣿⣿⣿⣿⣿⣿⣿⣦⣄⠀⠀⠀⠀⠀⠀⠀⠀⠀⠀⠀⠀⠀⠀⠀⠀⠀⠀⠀⠀⠀⠀⠀⠀⠀⠀⠀⠀⠀⠀⠀⠀⠀⠀⠀⠀⠀⠀⠀⠀⠀⠀⠀⠀⠀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⣿⣿⣿⣿⣿⣿⣿⣿⣿⣿⣿⣿⣿⣿⣿⣿⣿⣿⣿⣿⣿⣿⣿⣿⣿⣿⣿⣿⣿⣿⣿⣿⣿⣿⣿⣿⣿⣿⣿⣿⣿⣿⣿⣿⣿⣿⣷⣦⣤⣤⣤⣤⣤⣤⣤⣤⣤⣤⣤⣤⣴⣶⣶⠀⠀⠀⠀⠀⠀⠀⠀⠀⠀⠀⠀⠀⠀⠀⠀⠀⠀⠀⠀⠀⠀⠀⠀⠀⠀⠀⠀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⣿⣿⣿⣿⣿⣿⣿⣿⣿⣿⣿⣿⣿⣿⣿⣿⣿⣿⣿⣿⣿⣿⣿⣿⣿⣿⣿⣿⣿⣿⣿⣿⣿⣿⣿⣿⣿⣿⣿⣿⣿⣿⣿⣿⣿⣿⣿⣿⣿⣿⣿⣿⣿⣿⣿⣿⣿⣿⣿⣿⣿⣿⣿⡄⠀⠀⠀⠀⠀⠀⠀⠀⠀⠀⠀⠀⠀⠀⠀⠀⠀⠀⠀⠀⠀⠀⠀⠀⠀⠀⠀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⣿⣿⣿⣿⣿⣿⣿⣿⣿⣿⣿⣿⣿⣿⣿⣿⣿⣿⣿⣿⣿⣿⣿⣿⣿⣿⣿⣿⣿⣿⣿⣿⣿⣿⣿⣿⣿⣿⣿⣿⣿⣿⣿⣿⣿⣿⣿⣿⣿⣿⣿⣿⣿⣿⣿⣿⣿⣿⣿⣿⠿⠟⠛⠋⠀⠀⠀⠀⠀⠀⠀⠀⠀⠀⠀⠀⠀⠀⠀⠀⠀⠀⠀⠀⠀⠀⠀⠀⠀⠀⠀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⣿⣿⣿⣿⣿⣿⣿⣿⣿⣿⣿⣿⣿⣿⣿⣿⣿⣿⣿⣿⣿⣿⣿⣿⣿⣿⣿⣿⣿⣿⣿⣿⣿⣿⣿⣿⣿⣿⣿⣿⣿⣿⡿⠛⠛⠛⠛⠛⠛⠿⠿⠿⠿⠟⠛⠛⠉⠉⠀⠀⠀⠀⠀⠀⠀⠀⠀⠀⠀⠀⠀⠀⠀⠀⠀⠀⠀⠀⠀⠀⠀⠀⠀⠀⠀⠀⠀⠀⠀⠀⠀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⣿⣿⣿⣿⣿⣿⣿⣿⣿⣿⣿⣿⣿⣿⣿⣿⣿⣿⣿⣿⣿⣿⣿⣿⣿⣿⣿⣿⣿⣿⣿⣿⣿⣿⣿⣿⣿⣿⣿⣿⣿⣀⠀⠀⠀⠀⠀⠀⠀⠀⠀⠀⠀⠀⠀⠀⠀⠀⠀⠀⠀⠀⠀⠀⠀⠀⠀⠀⠀⠀⠀⠀⠀⠀⠀⠀⠀⠀⠀⠀⠀⠀⠀⠀⠀⠠⣤⣤⣤⣤⡆</a:t>
            </a:r>
            <a:br/>
            <a:r>
              <a:t>⣿⣿⣿⣿⣿⣿⣿⣿⣿⣿⣿⣿⣿⣿⣿⣿⣿⣿⣿⣿⣿⣿⣿⣿⣿⣿⣿⣿⣿⣿⣿⣿⣿⣿⣿⣿⣿⣿⣿⣿⣿⣧⡀⠀⠀⠀⠀⠀⠀⠀⠀⠀⠀⠀⠀⠀⠀⠀⠀⠀⠀⠀⠀⠀⠀⠀⢀⣀⣠⡀⠀⠀⠀⠀⠀⠀⠀⠀⠀⠀⠀⠀⠀⠀⠀⠀⠈⠻⣿⣿⡇</a:t>
            </a:r>
            <a:br/>
            <a:r>
              <a:t>⣿⣿⣿⣿⣿⣿⣿⣿⣿⣿⣿⣿⣿⣿⣿⣿⣿⣿⣿⣿⣿⣿⣿⣿⣿⣿⣿⣿⣿⣿⣿⣿⣿⣿⣿⣿⣿⣿⣿⣿⣿⣿⣇⡀⠀⠀⠀⠀⠀⠀⠀⠀⠀⠀⢀⣀⡀⠀⠀⣀⣠⣤⣶⣶⣿⣿⣿⣿⣿⠁⠀⠀⠀⠀⠀⠀⠀⠀⠀⠀⠀⠀⠀⠀⠀⠀⠀⠀⠈⠻⡇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⣿⣿⣿⣿⣿⣿⣿⣿⣿⣿⣿⣿⣿⣿⣿⣿⣿⣿⣿⣿⣿⣿⣿⣿⣿⣿⣿⣿⣿⣿⣿⣿⣿⣿⣿⣿⣿⣿⣿⣿⣿⣿⣿⣿⣿⣿⣿⣿⣿⣿⣿⣿⣿⣿⣿⣿⣿⣿⣿⣿⣿⣿⣿⣿⣿⣿⣿⣿⣿⣿⡿⠿⠿⠿⠿⠿⢿⣿⣿⣿⣿⣿⣿⣿⣿⣿⣿⣿⣿⣿⡇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⣿⣿⣿⣿⣿⣿⣿⣿⣿⣿⣿⣿⣿⣿⣿⣿⣿⣿⣿⣿⣿⣿⣿⣿⣿⣿⣿⣿⣿⣿⣿⣿⣿⣿⣿⣿⣿⣿⣿⣿⣿⣿⣿⣿⣿⣿⣿⣿⣿⣿⣿⣿⣿⣿⣿⣿⣿⣿⣿⣿⣿⣿⣿⣿⣿⣿⠿⠛⠉⠀⠀⠀⠀⠀⠀⠀⠀⠀⠉⠉⠻⢿⣿⣿⣿⣿⣿⣿⣿⣿⡇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⣿⣿⣿⣿⣿⣿⣿⣿⣿⣿⣿⣿⣿⣿⣿⣿⣿⣿⣿⣿⣿⣿⣿⣿⣿⣿⣿⣿⣿⣿⣿⣿⣿⣿⣿⣿⣿⣿⣿⣿⣿⣿⣿⣿⣿⣿⣿⣿⣿⣿⣿⣿⣿⣿⣿⣿⣿⣿⣿⣿⣿⣿⣿⣿⠟⠁⠀⠀⠀⠀⠀⠀⠀⠀⠀⠀⠀⠀⠀⠀⠀⠀⠙⢿⣿⣿⣿⣿⣿⣿⡇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⣿⣿⣿⣿⣿⣿⣿⣿⣿⣿⣿⣿⣿⣿⣿⣿⣿⣿⣿⣿⣿⣿⣿⣿⣿⣿⣿⣿⣿⣿⣿⣿⣿⣿⣿⣿⣿⣿⣿⣿⣿⣿⣿⣿⣿⣿⣿⣿⣿⣿⣿⣿⣿⣿⣿⣿⣿⣿⣿⣿⣿⣿⣿⠋⠀⠀⠀⠀⠀⠀⠀⠀⠀⠀⠀⠀⠀⠀⠀⠀⠀⠀⠀⠀⠻⣿⣿⣿⣿⣿⡇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⣿⣿⣿⣿⣿⣿⣿⣿⣿⣿⣿⣿⣿⣿⣿⣿⣿⣿⣿⣿⣿⣿⣿⣿⣿⣿⣿⣿⣿⣿⣿⣿⣿⣿⣿⣿⣿⣿⣿⣿⣿⣿⣿⣿⣿⣿⣿⣿⣿⣿⣿⣿⣿⣿⣿⣿⣿⣿⣿⣿⣿⠿⠛⠃⠀⠀⠀⠀⠀⠀⠀⠀⠀⠀⠀⠀⠀⠀⠀⠀⠀⠀⠀⠀⠀⢻⣿⣿⣿⣿⡇</a:t>
            </a:r>
            <a:br/>
            <a:r>
              <a:t>⣿⣿⣿⣿⣿⣿⣿⣿⣿⣿⣿⣿⣿⣿⣿⣿⣿⣿⣿⣿⣿⣿⣿⣿⣿⣿⣿⣿⣿⣿⣿⣿⣿⣿⣿⣿⣿⣿⣿⣿⣿⣿⣿⣿⣿⣿⣿⣿⣿⣿⣿⣿⣿⣿⣿⣿⣿⣿⣿⡁⠀⠀⠀⠀⠀⠀⠀⠀⠀⠀⠀⠀⠀⠀⠀⠀⠀⠀⠀⠀⠀⠀⠀⠀⠀⣸⣿⣿⣿⣿⡇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⣿⣿⣿⣿⣿⣿⣿⣿⣿⣿⣿⣿⣿⣿⣿⣿⣿⣿⣿⣿⣿⣿⣿⣿⣿⣿⣿⣿⣿⣿⣿⣿⣿⣿⣿⣿⣿⣿⣿⣿⣿⣿⣿⣿⣿⣿⣿⣿⣿⣿⣿⣿⣿⣿⣿⣿⣿⣿⣿⣿⣷⠀⠀⠀⠀⠀⠀⠀⠀⠀⠀⠀⠀⠀⠀⠀⠀⠀⠀⠀⠀⠀⠀⠀⢠⣿⣿⣿⣿⣿⡇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⣿⣿⣿⣿⣿⣿⣿⣿⣿⣿⣿⣿⣿⣿⣿⣿⣿⣿⣿⣿⣿⣿⣿⣿⣿⣿⣿⣿⣿⣿⣿⣿⣿⣿⣿⣿⣿⣿⣿⣿⣿⣿⣿⣿⣿⣿⣿⣿⣿⣿⣿⣿⣿⣿⣿⣿⣿⣿⣿⣿⣿⣆⠀⠀⠀⠀⠀⠀⠀⠀⠀⠀⠀⠀⠀⠀⠀⠀⠀⠀⠀⠀⠀⠀⠘⣿⣿⣿⣿⣿⡇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⣿⣿⣿⣿⣿⣿⣿⣿⣿⣿⣿⣿⣿⣿⣿⣿⣿⣿⣿⣿⣿⣿⣿⣿⣿⣿⣿⣿⣿⣿⣿⣿⣿⣿⣿⣿⣿⣿⣿⣿⣿⣿⣿⣿⣿⣿⣿⣿⣿⣿⣿⣿⣿⣿⣿⣿⣿⣿⣿⣿⣿⣿⣦⣤⡀⠀⠀⠀⠀⠀⠀⠀⠀⠀⠀⠀⠀⠀⠀⠀⠀⠀⠀⠀⠀⠈⢿⣿⣿⣿⡇</a:t>
            </a:r>
            <a:br/>
            <a:r>
              <a:t>⣿⣿⣿⣿⣿⣿⣿⣿⣿⣿⣿⣿⣿⣿⣿⣿⣿⣿⣿⣿⣿⣿⣿⣿⣿⣿⣿⣿⣿⡿⠛⠛⠉⠉⠉⠉⠀⠀⠙⢿⣿⣿⣿⣿⣿⣿⣿⣿⣿⣿⣿⣿⣿⣿⣿⣿⣿⣿⣿⣿⣿⣿⣿⡟⠁⠀⠀⠀⠀⠀⠀⠀⠀⠀⠀⠀⠀⠀⠀⠀⠀⠀⠀⠀⠀⠀⠈⢿⣿⣿⡇</a:t>
            </a:r>
            <a:br/>
            <a:r>
              <a:t>⣿⣿⣿⣿⣿⣿⣿⣿⣿⣿⣿⣿⣿⣿⣿⣿⣿⣿⣿⣿⣿⣿⣿⣿⣿⣿⣿⣿⣿⡿⠒⠀⠀⠀⠀⠀⠀⠀⠀⠀⠈⠙⠿⣿⣿⣿⣿⣿⣿⣿⣿⣿⣿⣿⣿⣿⣿⣿⣿⣿⣿⣿⣿⣿⣧⡀⠀⠀⠀⠀⠀⠀⠀⠀⠀⠀⠀⠀⠀⠀⠀⠀⠀⠀⠀⠀⠀⠈⠻⣿⡇</a:t>
            </a:r>
            <a:br/>
            <a:r>
              <a:t>⣿⣿⣿⣿⣿⣿⣿⣿⣿⣿⣿⣿⣿⣿⣿⣿⣿⣿⣿⣿⣿⣿⣿⣿⣿⣿⣿⣿⣿⣶⠋⠉⣀⠀⠀⠀⠀⠀⠀⠀⠀⠀⠀⠈⠉⠙⠿⣿⣿⣿⣿⣿⣿⣿⣿⣿⣿⣿⣿⣿⣿⣿⣿⣿⣿⣷⡀⠀⠀⠀⠀⠀⠀⠀⠀⠀⠀⠀⠀⠀⠀⠀⠀⠀⠀⠀⠀⠀⠀⠈⠁</a:t>
            </a:r>
            <a:br/>
            <a:r>
              <a:t>⣿⣿⣿⣿⣿⣿⣿⣿⣿⣿⣿⣿⣿⣿⣿⣿⣿⣿⣿⣿⣿⣿⣿⣿⣿⣿⣿⣿⣿⣿⣿⣯⣠⣄⣤⣤⡀⠀⠀⠀⠀⠀⠀⠀⠀⠀⠀⠀⠉⠻⢿⣿⣿⣿⣿⣿⣿⣿⣿⣿⣿⣿⣿⣿⣿⣿⣿⣶⣶⣿⡆⠀⠀⠀⠀⠀⠀⠀⠀⠀⠀⠀⠀⠀⠀⠀⠀⠀⠀⠀⠀</a:t>
            </a:r>
            <a:br/>
            <a:r>
              <a:t>⣿⣿⣿⣿⣿⣿⣿⣿⣿⣿⣿⣿⣿⣿⣿⣿⣿⣿⣿⣿⣿⣿⣿⣿⣿⣿⣿⣿⣿⣿⣿⣿⣿⣿⣿⣿⣿⣿⣿⡖⠀⠀⠀⠀⠀⠀⠀⠀⠀⠀⠀⠈⠙⠻⣿⣿⣿⣿⣿⡿⠟⠉⠁⠀⠀⠀⠀⠉⠉⠙⠁⠀⠀⠀⠀⠀⠀⠀⠀⠀⠀⠀⠀⠀⠀⠀⠀⠀⠀⠀⠀</a:t>
            </a:r>
            <a:br/>
            <a:r>
              <a:t>⣿⣿⣿⣿⣿⣿⣿⣿⣿⣿⣿⣿⣿⣿⣿⣿⣿⣿⣿⣿⣿⣿⣿⣿⣿⣿⣿⣿⣿⣿⣿⣿⣿⣿⣿⣿⣿⣿⣿⣿⣿⣶⣤⣀⠀⠀⠀⠀⠀⠀⠀⠀⠀⠀⠀⠉⠉⠀⠀⠀⠀⠀⠀⠀⠀⠀⠀⠀⠀⠀⠀⠀⠀⠀⠀⠀⠀⠀⠀⠀⠀⠀⠀⠀⠀⠀⠀⠀⠀⠀⠀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⣿⣿⣿⣿⣿⣿⣿⣿⣿⣿⣿⣿⣿⣿⣿⣿⣿⣿⣿⣿⣿⣿⣿⣿⣿⣿⣿⣿⣿⣿⣿⣿⣿⣿⣿⣿⣿⣿⣿⣿⣿⣿⣿⣿⣿⣶⣄⡀⠀⠀⠀⠀⠀⠀⠀⠀⠀⠀⠀⠀⠀⠀⠀⠀⠀⠀⠀⠀⠀⠀⠀⠀⠀⠀⠀⠀⠀⠀⠀⠀⠀⠀⠀⠀⠀⠀⠀⠀⠀⠀⠀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⣿⣿⣿⣿⣿⣿⣿⣿⣿⣿⣿⣿⣿⣿⣿⣿⣿⣿⣿⣿⣿⣿⣿⣿⣿⣿⣿⣿⣿⣿⣿⣿⣿⣿⣿⣿⣿⣿⣿⣿⣿⣿⣿⣿⣿⣿⣿⣿⣶⣄⡀⠀⠀⠀⠀⠀⠀⠀⠀⠀⠀⠀⠀⠀⠀⠀⠀⠀⠀⠀⠀⠀⠀⠀⠀⠀⠀⠀⠀⠀⠀⠀⠀⠀⠀⠀⠀⠀⠀⠀⠀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⣿⣿⣿⣿⣿⣿⣿⣿⣿⣿⣿⣿⣿⣿⣿⣿⣿⣿⣿⣿⣿⣿⣿⣿⣿⣿⣿⣿⣿⣿⣿⣿⣿⣿⣿⣿⣿⣿⣿⣿⣿⣿⣿⣿⣿⣿⣿⣿⣿⣿⣿⣿⣶⣶⣶⣶⣶⣶⣶⣶⣶⣶⣶⣿⣿⣿⣿⡇⠀⠀⠀⠀⠀⠀⠀⠀⠀⠀⠀⠀⠀⠀⠀⠀⠀⠀⠀⠀⠀⠀⠀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⣿⣿⣿⣿⣿⣿⣿⣿⣿⣿⣿⣿⣿⣿⣿⣿⣿⣿⣿⣿⣿⣿⣿⣿⣿⣿⣿⣿⣿⣿⣿⣿⣿⣿⣿⣿⣿⣿⣿⣿⣿⣿⣿⣿⣿⣿⣿⣿⣿⣿⣿⣿⣿⣿⣿⣿⣿⣿⣿⣿⣿⣿⣿⣿⣿⣿⣿⣧⠀⠀⠀⠀⠀⠀⠀⠀⠀⠀⠀⠀⠀⠀⠀⠀⠀⠀⠀⠀⠀⠀⠀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⣿⣿⣿⣿⣿⣿⣿⣿⣿⣿⣿⣿⣿⣿⣿⣿⣿⣿⣿⣿⣿⣿⣿⣿⣿⣿⣿⣿⣿⣿⣿⣿⣿⣿⣿⣿⣿⣿⣿⣿⣿⣿⣿⣿⣿⣿⣿⣿⣿⣿⣿⣿⣿⣿⣿⣿⣿⣿⣿⣿⣿⣿⣿⣿⣿⣿⣿⣿⣆⠀⠀⠀⠀⠀⠀⠀⠀⠀⠀⠀⠀⠀⠀⠀⠀⠀⠀⠀⠀⠀⠀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⣿⣿⣿⣿⣿⣿⣿⣿⣿⣿⣿⣿⣿⣿⣿⣿⣿⣿⣿⣿⣿⣿⣿⣿⣿⣿⣿⣿⣿⣿⣿⣿⣿⣿⣿⣿⣿⣿⣿⣿⣿⣿⣿⣿⣿⣿⣿⣿⣿⣿⣿⣿⣿⣿⣿⣿⣿⣿⣿⣿⣿⣿⣿⣿⣿⣿⣿⣿⣿⣆⠀⠀⠀⠀⠀⠀⠀⠀⠀⠀⠀⠀⠀⠀⠀⠀⠀⠀⠀⠀⠀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⣿⣿⣿⣿⣿⣿⣿⣿⣿⣿⣿⣿⣿⣿⣿⣿⣿⣿⣿⣿⣿⣿⣿⣿⣿⣿⣿⣿⣿⣿⣿⣿⣿⣿⣿⣿⣿⣿⣿⣿⣿⣿⣿⣿⣿⣿⣿⣿⣿⣿⣿⣿⣿⣿⣿⣿⣿⣿⣿⣿⣿⣿⠿⢿⣿⡿⣿⣿⡿⠟⠛⠛⠁⠀⠀⠀⠀⠀⠀⠀⠀⠀⠀⠀⠀⠀⠀⠀⠀⠀⠀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⣿⣿⣿⣿⣿⣿⣿⣿⣿⣿⣿⣿⣿⣿⣿⣿⣿⣿⣿⣿⣿⣿⣿⣿⣿⣿⣿⣿⣿⣿⣿⣿⣿⣿⣿⣿⣿⣿⣿⣿⣿⣿⣿⣿⣿⣿⣿⣿⣿⣿⣿⣿⣿⣿⣿⣿⣿⣿⡿⠛⠉⡀⠀⠀⠉⠀⠀⠀⠀⠀⠀⠀⠀⠀⠀⠀⠀⠀⠀⠀⠀⠀⠀⠀⠀⠀⠀⠀⠀⠀⠀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⣿⣿⣿⣿⣿⣿⣿⣿⣿⣿⣿⣿⣿⣿⣿⣿⣿⣿⣿⣿⣿⣿⣿⣿⣿⣿⣿⣿⣿⣿⣿⣿⣿⣿⣿⣿⣿⣿⣿⣿⣿⣿⣿⣿⣿⣿⣿⣿⣿⣿⣿⣿⣿⣿⣿⣿⣿⣿⣿⣿⣿⣿⣿⣿⣿⣿⣿⣿⣿⣿⣿⣿⣿⣿⠿⠛⠋⠉⠉⠀⠉⠉⠉⠛⠛⠿⢿⣿⣿⣿⡇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⣿⣿⣿⣿⣿⣿⣿⣿⣿⣿⣿⣿⣿⣿⣿⣿⣿⣿⣿⣿⣿⣿⣿⣿⣿⣿⣿⣿⣿⣿⣿⣿⣿⣿⣿⣿⣿⣿⣿⣿⣿⣿⣿⣿⣿⣿⣿⣿⣿⣿⣿⣿⣿⣿⣿⣿⣿⣿⣿⣿⣿⣿⣿⣿⣿⣿⣿⣿⣿⣿⣿⡿⠋⠀⠀⠀⠀⠀⠀⠀⠀⠀⠀⠀⠀⠀⠀⠈⠻⣿⡇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⣿⣿⣿⣿⣿⣿⣿⣿⣿⣿⣿⣿⣿⣿⣿⣿⣿⣿⣿⣿⣿⣿⣿⣿⣿⣿⣿⣿⣿⣿⣿⣿⣿⣿⣿⣿⣿⣿⣿⣿⣿⣿⣿⣿⣿⣿⣿⣿⣿⣿⣿⣿⣿⣿⣿⣿⣿⣿⣿⣿⣿⣿⣿⣿⣿⣿⣿⣿⣿⣿⡟⠀⠀⠀⠀⠀⠀⠀⠀⠀⠀⠀⠀⠀⠀⠀⠀⠀⠀⠈⠃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⣿⣿⣿⣿⣿⣿⣿⣿⣿⣿⣿⣿⣿⣿⣿⣿⣿⣿⣿⣿⣿⣿⣿⣿⣿⣿⣿⣿⣿⣿⣿⣿⣿⣿⣿⣿⣿⣿⣿⣿⣿⣿⣿⣿⣿⣿⣿⣿⣿⣿⣿⣿⣿⣿⣿⣿⣿⣿⣿⣿⣿⣿⣿⣿⣿⣿⣿⣿⣿⣿⠁⠀⠀⠀⠀⠀⠀⠀⠀⠀⠀⠀⠀⠀⠀⠀⠀⠀⠀⠀⠀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⣿⣿⣿⣿⣿⣿⣿⣿⣿⣿⣿⣿⣿⣿⣿⣿⣿⣿⣿⣿⣿⣿⣿⣿⣿⣿⣿⣿⣿⣿⣿⣿⣿⣿⣿⣿⣿⣿⣿⣿⣿⣿⣿⣿⣿⣿⣿⣿⣿⣿⣿⣿⣿⣿⣿⣿⣿⣿⣿⣿⣿⣿⣿⣿⣿⡿⠟⠛⠉⠁⠀⠀⠀⠀⠀⠀⠀⠀⠀⠀⠀⠀⠀⠀⠀⠀⠀⠀⠀⠀⠀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⣿⣿⣿⣿⣿⣿⣿⣿⣿⣿⣿⣿⣿⣿⣿⣿⣿⣿⣿⣿⣿⣿⣿⣿⣿⣿⣿⣿⣿⣿⣿⣿⣿⣿⣿⣿⣿⣿⣿⣿⣿⣿⣿⣿⣿⣿⣿⣿⣿⣿⣿⣿⣿⣿⣿⣿⣿⣿⣿⣿⣿⣿⣿⣿⣿⣿⣦⡀⠀⠀⠀⠀⠀⠀⠀⠀⠀⠀⠀⠀⠀⠀⠀⠀⠀⠀⠀⠀⠀⠀⠀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⣿⣿⣿⣿⣿⣿⣿⣿⣿⣿⣿⣿⣿⣿⣿⣿⣿⣿⣿⣿⣿⣿⣿⣿⣿⣿⣿⣿⣿⣿⣿⣿⣿⣿⣿⣿⣿⣿⣿⣿⣿⣿⣿⣿⣿⣿⣿⣿⣿⣿⣿⣿⣿⣿⣿⣿⣿⣿⣿⣿⣿⣿⣿⣿⣿⣿⣿⡦⠀⠀⠀⠀⠀⠀⠀⠀⠀⠀⠀⠀⠀⠀⠀⠀⠀⠀⠀⠀⠀⠀⠀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⣿⣿⣿⣿⣿⣿⣿⣿⣿⣿⣿⣿⣿⣿⣿⣿⣿⣿⣿⣿⣿⣿⣿⣿⣿⣿⣿⣿⣿⣿⣿⣿⣿⣿⣿⣿⣿⣿⣿⣿⣿⣿⣿⣿⣿⣿⣿⣿⣿⣿⣿⣿⣿⣿⣿⣿⣿⣿⣿⣿⣿⣿⣿⣿⣿⣿⣿⣿⣷⡀⠀⠀⠀⠀⠀⠀⠀⠀⠀⠀⠀⠀⠀⠀⠀⠀⠀⠀⠀⠀⠀</a:t>
            </a:r>
            <a:br/>
            <a:r>
              <a:t>⣿⣿⣿⣿⣿⣿⣿⣿⣿⣿⣿⣿⣿⣿⣿⣿⣿⣿⣿⣿⣿⣿⣿⣿⣿⣿⣿⣿⣿⣿⣿⣿⣿⣿⣿⣿⣿⣿⡿⣿⣿⣿⣿⣿⣿⣿⣿⣿⣿⣿⣿⣿⣿⣿⣿⣿⣿⣿⣿⣿⣿⣿⣿⣿⣿⣿⣿⣿⣿⣿⡗⠀⠀⠀⠀⠀⠀⠀⠀⠀⠀⠀⠀⠀⠀⠀⠀⠀⠀⠀⠀</a:t>
            </a:r>
            <a:br/>
            <a:r>
              <a:t>⣿⣿⣿⣿⣿⣿⣿⣿⣿⣿⣿⣿⣿⣿⣿⣿⣿⣿⣿⣿⣿⣿⣿⣿⣿⣿⣿⣿⣿⣿⣿⣿⡿⠛⠛⠛⠛⠛⠀⠀⠙⢿⣿⣿⣿⣿⣿⣿⣿⣿⣿⣿⣿⣿⣿⣿⣿⣿⣿⣿⣿⣿⣿⣿⣿⣿⣿⣿⣿⣿⣧⣄⠀⠀⠀⠀⠀⠀⠀⠀⠀⠀⠀⠀⠀⠀⠀⠀⠀⠀⠀</a:t>
            </a:r>
            <a:br/>
            <a:r>
              <a:t>⣿⣿⣿⣿⣿⣿⣿⣿⣿⣿⣿⣿⣿⣿⣿⣿⣿⣿⣿⣿⣿⣿⣿⣿⣿⣿⣿⣿⣿⣿⣿⣿⡷⠂⠀⠀⠀⠀⠀⠀⠀⠀⠈⠙⠿⣿⣿⣿⣿⣿⣿⣿⣿⣿⣿⣿⣿⣿⣿⣿⣿⣿⣿⣿⣿⣿⣿⣿⣿⣿⣿⣿⣤⠀⠀⠀⠀⠀⠀⠀⠀⠀⠀⠀⠀⠀⠀⠀⠀⠀⠀</a:t>
            </a:r>
            <a:br/>
            <a:r>
              <a:t>⣿⣿⣿⣿⣿⣿⣿⣿⣿⣿⣿⣿⣿⣿⣿⣿⣿⣿⣿⣿⣿⣿⣿⣿⣿⣿⣿⣿⣿⣿⣿⣿⣧⡄⠀⠀⠀⠀⠀⠀⠀⠀⠀⠀⠀⠈⠉⠉⠛⠿⣿⣿⣿⣿⣿⣿⣿⣿⣿⣿⣿⣿⣿⣿⣿⣿⣿⣿⣿⣿⣿⣿⣿⣦⡀⢀⢀⡄⠀⠀⠀⠀⠀⠀⠀⠀⠀⠀⠀⠀⠀</a:t>
            </a:r>
            <a:br/>
            <a:r>
              <a:t>⣿⣿⣿⣿⣿⣿⣿⣿⣿⣿⣿⣿⣿⣿⣿⣿⣿⣿⣿⣿⣿⣿⣿⣿⣿⣿⣿⣿⣿⣿⣿⣿⣿⣷⣤⡄⠀⣀⣀⡀⠀⠀⠀⠀⠀⠀⠀⠀⠀⠀⠀⠉⠛⠿⣿⣿⣿⣿⣿⣿⣿⣿⣿⣿⣿⣿⣿⡿⠿⠿⣿⣿⣿⣿⣿⣿⣿⠟⠀⠀⠀⠀⠀⠀⠀⠀⠀⠀⠀⠀⠀</a:t>
            </a:r>
            <a:br/>
            <a:r>
              <a:t>⣿⣿⣿⣿⣿⣿⣿⣿⣿⣿⣿⣿⣿⣿⣿⣿⣿⣿⣿⣿⣿⣿⣿⣿⣿⣿⣿⣿⣿⣿⣿⣿⣿⣿⣿⣿⣶⣿⣿⣿⣷⣶⣦⣄⠀⠀⠀⠀⠀⠀⠀⠀⠀⠀⠀⠉⠛⠻⢿⣿⣿⡿⠿⠿⠿⠛⠃⠀⠀⠀⠀⠀⠀⠀⠈⠉⠃⠀⠀⠀⠀⠀⠀⠀⠀⠀⠀⠀⠀⠀⠀</a:t>
            </a:r>
            <a:br/>
            <a:r>
              <a:t>⣿⣿⣿⣿⣿⣿⣿⣿⣿⣿⣿⣿⣿⣿⣿⣿⣿⣿⣿⣿⣿⣿⣿⣿⣿⣿⣿⣿⣿⣿⣿⣿⣿⣿⣿⣿⣿⣿⣿⣿⣿⣿⣿⣿⣷⣤⣄⡀⠀⠀⠀⠀⠀⠀⠀⠀⠀⠀⠀⠀⠀⠀⠀⠀⠀⠀⠀⠀⠀⠀⠀⠀⠀⠀⠀⠀⠀⠀⠀⠀⠀⠀⠀⠀⠀⠀⠀⠀⠀⠀⠀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⣿⣿⣿⣿⣿⣿⣿⣿⣿⣿⣿⣿⣿⣿⣿⣿⣿⣿⣿⣿⣿⣿⣿⣿⣿⣿⣿⣿⣿⣿⣿⣿⣿⣿⣿⣿⣿⣿⣿⣿⣿⣿⣿⣿⣿⣿⣿⣿⣷⣦⣄⡀⠀⠀⠀⠀⠀⠀⠀⠀⠀⠀⠀⠀⠀⠀⠀⠀⠀⠀⠀⠀⠀⠀⠀⠀⠀⠀⠀⠀⠀⠀⠀⠀⠀⠀⠀⠀⠀⠀⠀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⣿⣿⣿⣿⣿⣿⣿⣿⣿⣿⣿⣿⣿⣿⣿⣿⣿⣿⣿⣿⣿⣿⣿⣿⣿⣿⣿⣿⣿⣿⣿⣿⣿⣿⣿⣿⣿⣿⣿⣿⣿⣿⣿⣿⣿⣿⣿⣿⣿⣿⣿⣿⣷⣦⣄⠀⠀⠀⠀⠀⠀⠀⠀⠀⠀⠀⠀⠀⠀⠀⠀⠀⠀⠀⠀⠀⠀⠀⠀⠀⠀⠀⠀⠀⠀⠀⠀⠀⠀⠀⠀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⣿⣿⣿⣿⣿⣿⣿⣿⣿⣿⣿⣿⣿⣿⣿⣿⣿⣿⣿⣿⣿⣿⣿⣿⣿⣿⣿⣿⣿⣿⣿⣿⣿⣿⣿⣿⣿⣿⣿⣿⣿⣿⣿⣿⣿⣿⣿⣿⣿⣿⣿⣿⣿⣿⣿⣿⣶⣦⣤⣤⣤⣤⣤⣤⣤⣤⣤⣶⣶⣶⣶⣶⣶⣶⣆⠀⠀⠀⠀⠀⠀⠀⠀⠀⠀⠀⠀⠀⠀⠀⠀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⣿⣿⣿⣿⣿⣿⣿⣿⣿⣿⣿⣿⣿⣿⣿⣿⣿⣿⣿⣿⣿⣿⣿⣿⣿⣿⣿⣿⣿⣿⣿⣿⣿⣿⣿⣿⣿⣿⣿⣿⣿⣿⣿⣿⣿⣿⣿⣿⣿⣿⣿⣿⣿⣿⣿⣿⣿⣿⣿⣿⣿⣿⣿⣿⣿⣿⣿⣿⣿⣿⣿⣿⣿⣿⣿⡆⠀⠀⠀⠀⠀⠀⠀⠀⠀⠀⠀⠀⠀⠀⠀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⣿⣿⣿⣿⣿⣿⣿⣿⣿⣿⣿⣿⣿⣿⣿⣿⣿⣿⣿⣿⣿⣿⣿⣿⣿⣿⣿⣿⣿⣿⣿⣿⣿⣿⣿⣿⣿⣿⣿⣿⣿⣿⣿⣿⣿⣿⣿⣿⣿⣿⣿⣿⣿⣿⣿⣿⣿⣿⣿⣿⣿⣿⣿⣿⣿⣿⣿⣿⣿⣿⣿⣿⣿⣿⣿⣿⣧⡀⠀⠀⠀⠀⠀⠀⠀⠀⠀⠀⠀⠀⠀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⣿⣿⣿⣿⣿⣿⣿⣿⣿⣿⣿⣿⣿⣿⣿⣿⣿⣿⣿⣿⣿⣿⣿⣿⣿⣿⣿⣿⣿⣿⣿⣿⣿⣿⣿⣿⣿⣿⣿⣿⣿⣿⣿⣿⣿⣿⣿⣿⣿⣿⣿⣿⣿⣿⣿⣿⣿⣿⣿⣿⣿⣿⣿⣿⣿⣿⣿⣿⣿⣿⣿⣿⣿⣿⣿⣿⣿⣷⡄⠀⠀⠀⠀⠀⠀⠀⠀⠀⠀⠀⠀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⣿⣿⣿⣿⣿⣿⣿⣿⣿⣿⣿⣿⣿⣿⣿⣿⣿⣿⣿⣿⣿⣿⣿⣿⣿⣿⣿⣿⣿⣿⣿⣿⣿⣿⣿⣿⣿⣿⣿⣿⣿⣿⣿⣿⣿⣿⣿⣿⣿⣿⣿⣿⣿⣿⣿⣿⣿⣿⣿⣿⣿⣿⣿⣿⣿⣿⣿⣿⣿⣿⣿⣿⣿⣿⣿⣿⣿⣿⣿⣆⠀⠀⠀⠀⠀⠀⠀⠀⠀⠀⠀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⣿⣿⣿⣿⣿⣿⣿⣿⣿⣿⣿⣿⣿⣿⣿⣿⣿⣿⣿⣿⣿⣿⣿⣿⣿⣿⣿⣿⣿⣿⣿⣿⣿⣿⣿⣿⣿⣿⣿⣿⣿⣿⣿⣿⣿⣿⣿⣿⣿⣿⣿⣿⣿⣿⣿⣿⣿⣿⣿⣿⣿⣿⣿⣿⣿⣿⣿⣿⣿⣿⣿⣿⣿⣿⣿⣿⣿⣿⣿⣿⣇⠀⠀⠀⠀⠀⠀⠀⠀⠀⠀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⣿⣿⣿⣿⣿⣿⣿⣿⣿⣿⣿⣿⣿⣿⣿⣿⣿⣿⣿⣿⣿⣿⣿⣿⣿⣿⣿⣿⣿⣿⣿⣿⣿⣿⣿⣿⣿⣿⣿⣿⣿⣿⣿⣿⣿⣿⣿⣿⣿⣿⣿⣿⣿⣿⣿⣿⣿⣿⣿⣿⣿⣿⣿⣿⣿⣿⣿⣿⣿⣿⣿⣿⣿⣿⣿⣿⣿⣿⣿⣿⣿⣧⠀⠀⠀⠀⠀⠀⠀⠀⠀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⣿⣿⣿⣿⣿⣿⣿⣿⣿⣿⣿⣿⣿⣿⣿⣿⣿⣿⣿⣿⣿⣿⣿⣿⣿⣿⣿⣿⣿⣿⣿⣿⣿⣿⣿⣿⣿⣿⣿⣿⣿⣿⣿⣿⣿⣿⣿⣿⣿⣿⣿⣿⣿⣿⣿⣿⣿⣿⣿⣿⣿⣿⣿⣿⣿⣿⣿⣿⣿⣿⣿⣿⣿⣿⣿⣿⣿⣿⣿⣿⣿⣿⠁⠀⠀⠀⠀⠀⠀⠀⠀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⣿⣿⣿⣿⣿⣿⣿⣿⣿⣿⣿⣿⣿⣿⣿⣿⣿⣿⣿⣿⣿⣿⣿⣿⣿⣿⣿⣿⣿⣿⣿⣿⣿⣿⣿⣿⣿⣿⣿⣿⣿⣿⣿⣿⣿⣿⣿⣿⣿⣿⣿⣿⣿⣿⣿⣿⣿⣿⣿⣿⣿⣿⣿⣿⣿⣿⣿⣿⣿⣿⣿⣿⣿⣿⣿⣿⣿⣿⣿⣿⣿⠃⠀⠀⠀⠀⠀⠀⠀⠀⠀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⣿⣿⣿⣿⣿⣿⣿⣿⣿⣿⣿⣿⣿⣿⣿⣿⣿⣿⣿⣿⣿⣿⣿⣿⣿⣿⣿⣿⣿⣿⣿⣿⣿⣿⣿⣿⣿⣿⣿⣿⣿⣿⣿⣿⣿⣿⣿⣿⣿⣿⣿⣿⣿⣿⣿⣿⣿⣿⣿⣿⣿⣿⣿⣿⣿⣿⣿⣿⣿⣿⣿⣿⣿⣿⣿⣿⣿⣿⣿⡿⠃⠀⠀⠀⠀⠀⠀⠀⠀⠀⠀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⠀⠀⠀⠀⠀⠀⠀⠀⠀⠀⠀⠀⠀⠀⠀⠀⠀⠀⠀⠀⠀⠀⠀⠀⠀⠀⠀⠀⠀⠀⠀⠀⠀⠀⠀⠀⣠⠀⢀⣀⣀⠀⠀⠀⠀⠀⠀⠀⣠⣤⣶⣶⣶⣶⣶⣤⣄⡀⠀⠀⠀⠀⠀⠀⠀⠀⠀⠀⠀⠀⠀⠀⠀⠀⠀⠀⠀⠀⠀⠀⠀⠀⠀⠀⠀⠀⠀⠀⠀⠀⠀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⠀⠀⠀⠀⠀⠀⠀⠀⠀⠀⠀⠀⠀⠀⠀⠀⠀⠀⠀⠀⠀⠀⠀⠀⠀⠀⠀⠀⠀⠀⠀⠀⠀⠀⠀⠀⠹⣿⣿⣿⣿⠃⠀⠀⠀⠀⣠⣿⣿⣿⣿⣿⣿⣿⣿⣿⣿⣿⣷⣄⠀⠀⠀⠀⠀⠀⠀⠀⠀⠀⠀⠀⠀⠀⠀⠀⠀⠀⠀⠀⠀⠀⠀⠀⠀⠀⠀⠀⠀⠀⠀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⠀⠀⠀⠀⠀⠀⠀⠀⠀⠀⠀⠀⠀⠀⠀⠀⠀⠀⠀⠀⠀⠀⠀⠀⠀⠀⠀⠀⠀⠀⠀⠀⠀⠀⢀⣤⣄⣈⣻⣿⣿⣄⣤⣤⣤⣾⣿⣿⣿⣿⣿⣿⣿⣿⣿⣿⠟⠛⠿⣿⣿⣦⣄⠀⠀⠀⠀⠀⠀⠀⠀⠀⠀⠀⠀⠀⠀⠀⠀⠀⠀⠀⠀⠀⠀⠀⠀⠀⠀⠀⠀</a:t>
            </a:r>
            <a:br/>
            <a:r>
              <a:t>⠀⠀⠀⠀⠀⠀⠀⠀⠀⠀⠀⠀⠀⠀⠀⠀⠀⠀⠀⠀⠀⠀⠀⠀⠀⠀⠀⠀⠀⠀⠀⠀⠀⠀⠐⢿⣿⣿⣿⣿⣿⣿⣿⣿⣿⣿⣿⣿⣿⣿⣿⣿⣿⣿⣿⣿⠀⠀⠀⠀⠉⠛⠛⠛⠒⠀⠀⠀⠀⠀⠀⠀⠀⠀⠀⠀⠀⠀⠀⠀⠀⠀⠀⠀⠀⠀⠀⠀⠀⠀⠀</a:t>
            </a:r>
            <a:br/>
            <a:r>
              <a:t>⠀⠀⠀⠀⠀⠀⠀⠀⠀⠀⠀⠀⠀⠀⠀⠀⠀⠀⠀⠀⠀⠀⠀⠀⠀⠀⠀⠀⠀⠀⠀⠀⠀⠀⠀⠀⠈⠻⢿⣿⣿⣿⣿⣿⣿⣿⣿⣿⣿⣿⣿⣿⣿⣿⣿⣿⣄⣀⠀⠀⠀⠀⠀⠀⠀⠀⠀⠀⠀⠀⠀⠀⠀⠀⠀⠀⠀⠀⠀⠀⠀⠀⠀⠀⠀⠀⠀⠀⠀⠀⠀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⠀⠀⠀⠀⠀⠀⠀⠀⠀⠀⠀⠀⠀⠀⠀⠀⠀⠀⠀⠀⠀⠀⠀⠀⠀⠀⠀⠀⠀⠀⠀⠀⠀⠀⠀⠀⠀⠀⠀⠀⠙⠻⢿⣿⣿⣿⣿⣿⣿⣿⣿⣿⣿⣿⣿⣿⣿⣿⣿⣿⣶⣦⣄⠀⠀⠀⠀⠀⠀⠀⠀⠀⠀⠀⠀⠀⠀⠀⠀⠀⠀⠀⠀⠀⠀⠀⠀⠀⠀⠀⠀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⠀⠀⠀⠀⠀⠀⠀⠀⠀⠀⠀⠀⠀⠀⠀⠀⠀⠀⠀⠀⠀⠀⠀⠀⠀⠀⠀⠀⠀⠀⠀⠀⠀⠀⠀⠀⠀⠀⠀⠀⠀⠀⠀⠉⢉⣿⣿⣿⣿⣿⣿⣿⣿⣿⣿⣿⣿⣿⣿⣿⣿⣿⣿⣿⣦⡀⠀⠀⠀⠀⠀⠀⠀⠀⠀⠀⠀⠀⠀⠀⠀⠀⠀⠀⠀⠀⠀⠀⠀⠀⠀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⠀⠀⠀⠀⠀⠀⠀⠀⠀⠀⠀⠀⠀⠀⠀⠀⠀⠀⠀⠀⠀⠀⠀⠀⠀⠀⠀⠀⠀⠀⠀⠀⠀⠀⠀⠀⠀⠀⠀⠀⠀⠀⢀⣤⣤⡘⢿⣿⣿⣿⣿⣿⣿⣿⣿⣿⣿⣿⣿⣿⣿⣿⣿⣿⣃⠀⠀⠀⠀⠀⠀⠀⠀⠀⠀⠀⠀⠀⠀⠀⠀⠀⠀⠀⠀⠀⠀⠀⠀⠀⠀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⠀⠀⠀⠀⠀⠀⠀⠀⠀⠀⠀⠀⠀⠀⠀⠀⠀⠀⠀⠀⠀⠀⠀⠀⠀⠀⠀⠀⠀⠀⠀⠀⠀⠀⠀⠀⠀⠀⠀⠀⠀⣴⣿⣿⣿⣿⡀⠁⠐⣿⣿⣿⣿⣿⣿⣿⣿⣿⣿⣿⣿⣿⣿⣿⣿⣿⣖⣂⠀⠀⠀⠀⠀⠀⠀⠀⠀⠀⠀⠀⠀⠀⠀⠀⠀⠀⠀⠀⠀⠀⠀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⠀⠀⠀⠀⠀⠀⠀⠀⠀⠀⠀⠀⠀⠀⠀⠀⠀⠀⠀⠀⠀⠀⠀⠀⠀⠀⠀⠀⠀⠀⠀⠀⠀⠀⠀⠀⠀⠀⠀⠀⠀⢿⣿⣿⣿⣿⡁⠀⠀⣾⣿⣿⣿⣿⣿⣿⣿⣿⣿⣿⣿⣿⣿⣿⣿⣿⣿⣿⣿⡢⠄⠀⠀⠀⠀⠀⠀⠀⠀⠀⠀⠀⠀⠀⠀⠀⠀⠀⠀⠀⠀</a:t>
            </a:r>
            <a:br/>
            <a:r>
              <a:t>⠀⠀⠀⠀⠀⠀⠀⠀⠀⠀⠀⠀⠀⠀⠀⠀⠀⠀⠀⠀⠀⠀⠀⠀⠀⠀⠀⠀⠀⠀⠀⠀⠀⠀⠀⠀⠀⠀⠀⠀⠀⠀⠈⠉⠙⢿⣿⣤⣾⣿⣿⣿⣿⣿⣿⣿⣿⣿⡛⠻⢿⣟⠿⣿⡻⠿⡿⡛⠿⢗⠀⠀⠀⠀⠀⠀⠀⠀⠀⠀⠀⠀⠀⠀⠀⠀⠀⠀⠀⠀⠀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⠀⠀⠀⠀⠀⠀⠀⠀⠀⠀⠀⠀⠀⠀⠀⠀⠀⠀⠀⠀⠀⠀⠀⠀⠀⠀⠀⠀⠀⠀⠀⠀⠀⠀⠀⠀⠀⠀⠀⠀⠀⠀⠀⠀⠀⢸⣿⣿⣿⣿⣿⣿⣿⣿⣿⣿⣿⣿⣧⠀⠀⠀⠈⠈⣁⢀⣀⣀⡀⠀⠀⠀⠀⠀⠀⠀⠀⠀⠀⠀⠀⠀⠀⠀⠀⠀⠀⠀⠀⠀⠀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⠀⠀⠀⠀⠀⠀⠀⠀⠀⠀⠀⠀⠀⠀⠀⠀⠀⠀⠀⠀⠀⠀⠀⠀⠀⠀⠀⠀⠀⠀⠀⠀⠀⠀⠀⠀⠀⠀⠀⠀⠀⠀⠀⠀⠀⢸⣿⣿⣿⣿⣿⣿⣿⣿⣿⣿⣿⣿⣿⣧⠀⢀⣾⣿⣿⣿⣿⣿⣧⠀⠀⠀⠀⠀⠀⠀⠀⠀⠀⠀⠀⠀⠀⠀⠀⠀⠀⠀⠀⠀⠀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⠀⠀⠀⠀⠀⠀⠀⠀⠀⠀⠀⠀⠀⠀⠀⠀⠀⠀⠀⠀⠀⠀⠀⠀⠀⠀⠀⠀⠀⠀⠀⠀⠀⠀⠀⠀⠀⠀⠀⠀⠀⠀⠀⠀⠀⠀⣿⣿⣿⣿⡿⣿⣿⣿⣿⣿⣿⣿⣿⣿⣦⣼⣿⣿⣿⣿⣿⣿⣿⠀⠀⠀⠀⠀⠀⠀⠀⠀⠀⠀⠀⠀⠀⠀⠀⠀⠀⠀⠀⠀⠀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⠀⠀⠀⠀⠀⠀⠀⠀⠀⠀⠀⠀⠀⠀⠀⠀⠀⠀⠀⠀⠀⠀⠀⠀⠀⠀⠀⠀⠀⠀⠀⠀⠀⠀⠀⠀⠀⠀⠀⠀⠀⠀⠀⠀⠀⠀⠉⣹⣿⣿⠀⠈⢿⣿⣿⣿⣿⣿⣿⣿⣿⣿⣿⣿⣿⣿⣿⣿⡟⠀⠀⠀⠀⠀⠀⠀⠀⠀⠀⠀⠀⠀⠀⠀⠀⠀⠀⠀⠀⠀⠀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⠀⠀⠀⠀⠀⠀⠀⠀⠀⠀⠀⠀⠀⠀⠀⠀⠀⠀⠀⠀⠀⠀⠀⠀⠀⠀⠀⠀⠀⠀⠀⠀⠀⠀⠀⠀⠀⠀⠀⠀⠀⠀⠀⠀⠀⢀⣼⣿⣿⠇⠀⠀⠀⢻⣿⣿⣿⣿⣿⣿⣿⣿⣿⣿⣿⣿⣿⣿⣿⣷⣶⣶⣦⣤⣤⣄⣀⣀⣀⠀⠀⠀⠀⠀⠀⠀⠀⠀⠀⠀⠀</a:t>
            </a:r>
            <a:br/>
            <a:r>
              <a:t>⠀⠀⠀⠀⠀⠀⠀⠀⠀⠀⠀⠀⠀⠀⠀⠀⠀⠀⠀⠀⠀⠀⠀⠀⠀⠀⠀⠀⠀⠀⠀⠀⠀⠀⠀⠀⠀⠀⠀⠀⠀⠀⠀⠀⢀⣾⣿⡿⠃⠀⠀⠀⣠⣿⣿⣿⣿⣿⣿⣿⣿⣿⣿⣿⣿⣿⣛⠿⠙⠻⢿⣿⣯⡛⠛⠛⠿⠿⢿⣿⡆⠀⠀⠀⠀⠀⢀⣀⣀⣀⡀</a:t>
            </a:r>
            <a:br/>
            <a:r>
              <a:t>⠀⠀⠀⢀⣀⣀⣀⣀⣀⠀⠀⠀⠀⠀⠀⠀⠀⠀⠀⠀⠀⠀⠀⠀⠀⠀⠀⠀⠀⠀⠀⠀⠀⠀⠀⠀⠀⠀⠀⠀⠀⠀⠀⣠⣾⣿⠟⠀⠀⠀⣠⣾⣿⣿⣿⣿⣿⣿⣿⣿⣿⣿⣿⣿⣿⣿⣿⣿⣶⣦⣤⣬⣽⣿⣷⣤⣀⣀⣠⣤⣴⣶⣶⣶⣿⣿⣿⣿⣿⣿⡇</a:t>
            </a:r>
            <a:br/>
            <a:r>
              <a:t>⠀⠀⠀⢿⣿⣿⣿⣿⣿⣿⣿⣿⣿⣿⣶⣶⣶⣶⣦⣤⣤⣤⣤⣀⣀⣀⣀⣀⡀⠀⠀⠀⠀⠀⠀⠀⠀⠀⠀⠀⠀⢀⣼⣿⣿⡇⠀⣀⣴⣿⣿⣿⣿⣿⣿⣿⣿⣿⣿⣿⣿⣿⣿⣿⣿⣿⣿⣿⣿⣿⣿⣿⣿⣿⣿⣿⣿⣿⣿⣿⣿⣿⣿⣿⣿⣿⣿⣿⣿⣿⡇</a:t>
            </a:r>
            <a:br/>
            <a:r>
              <a:t>⠀⠀⠀⠈⠛⠿⠿⢿⣿⣿⣿⣿⣿⣿⣿⣿⣿⣿⣿⣿⣿⣿⣿⣿⣿⣿⣿⣿⣿⣿⣿⣿⣿⣿⣿⣶⣶⣶⣶⣶⣶⣿⣿⣿⣿⣿⣿⣿⣿⣿⣿⣿⣿⣿⣿⣿⣿⣿⣿⣿⣿⣿⣿⣿⣿⣿⣿⣿⣿⣿⣿⣿⣿⣿⣿⣿⣿⣿⣿⣿⣿⣿⣿⣿⣿⣿⣿⣿⣿⣿⡇</a:t>
            </a:r>
            <a:br/>
            <a:r>
              <a:t>⠀⠀⠀⠀⠀⠀⠀⠀⠀⠀⠀⢸⣿⣿⣿⠟⠿⠿⣿⣿⣿⣿⣿⣿⣿⣿⣿⡿⠿⠿⠿⠿⠿⠿⣿⣿⣿⣿⣿⣿⣿⣿⣿⣿⣿⣿⣿⣿⣿⣿⣿⣿⣿⣿⣿⣿⣿⣿⣿⣿⣿⣿⣿⣿⣿⣿⣿⣿⣿⣿⣿⣿⣿⣿⣿⣿⣿⣿⣿⣿⣿⣿⣿⣿⣿⣿⣿⣿⣿⣿⡇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⠀⠀⠀⠀⠀⠀⠀⠀⠀⠀⠀⠈⠛⠓⠀⠀⠀⠀⠀⠈⠉⠙⠛⠿⣿⣿⣿⣃⠀⠀⠀⠀⠀⠀⠀⠀⠀⠀⠀⠀⠀⠉⠉⠉⠉⣻⣿⣿⣿⣿⣿⣿⣿⣿⣿⣿⣿⣿⣿⣿⣿⣿⣿⣿⣿⣿⣿⣿⣿⣿⣿⣿⣿⣿⣿⣿⣿⣿⣿⣿⣿⣿⣿⣿⣿⣿⣿⣿⣿⣿⡇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⠀⠀⠀⠀⠀⠀⠀⠀⠀⠀⠀⠀⠀⠀⠀⠀⠀⠀⠀⠀⠀⠀⠀⠀⠀⠉⠻⢿⣷⣦⡀⠀⠀⠀⠀⠀⠀⠀⠀⠀⠀⠀⠀⠀⠀⣿⣿⣿⣿⣿⣿⣿⣿⣿⣿⣿⣿⣿⣿⣿⣿⣿⣿⣿⣿⣿⣿⣿⣿⣿⣿⣿⣿⣿⣿⣿⣿⣿⣿⣿⣿⣿⣿⣿⣿⣿⣿⣿⣿⣿⡇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⠀⠀⠀⠀⠀⠀⠀⠀⠀⠀⠀⠀⠀⠀⠀⠀⠀⠀⠀⠀⠀⠀⠀⠀⠀⠀⠀⠀⠙⠿⠏⠁⠀⠀⠀⠀⠀⠀⠀⠀⠀⠀⠀⠀⠀⠈⠛⠛⠛⠛⠛⠋⠉⠉⠉⠉⠉⠛⠻⣿⣿⣿⢿⣿⣿⣿⣿⣿⣿⣿⣿⠿⠿⠋⠙⠻⠿⣿⣿⣿⣿⣿⣿⣿⣿⣿⣿⣿⣿⣿⡇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⠀⠀⠀⠀⠀⠀⠀⠀⠀⠀⠀⠀⠀⠀⠀⠀⠀⠀⠀⠀⠀⠀⠀⠀⠀⠀⠀⠀⠀⠀⠀⠀⠀⠀⠀⠀⠀⠀⠀⠀⠀⠀⠀⠀⠀⠀⠀⠀⠀⠀⠀⠀⠀⠀⠀⠀⠀⠀⠀⣿⣿⡟⠘⣿⣿⣿⣿⡀⠀⠀⠀⠀⠀⠀⠀⠀⠀⠀⠈⠉⠉⠙⠛⠛⠛⠿⠿⠿⢿⣿⡇</a:t>
            </a:r>
            <a:br/>
            <a:r>
              <a:t>⠀⠀⠀⠀⠀⠀⠀⠀⠀⠀⠀⠀⠀⠀⠀⠀⠀⠀⠀⠀⠀⠀⠀⠀⠀⠀⠀⠀⠀⠀⠀⠀⠀⠀⠀⠀⠀⠀⠀⠀⠀⠀⠀⠀⠀⠀⠀⠀⠀⠀⠀⠀⠀⠀⠀⠀⠀⠀⠀⢻⣿⠃⠀⠸⣿⣿⣿⡇⠀⠀⠀⠀⠀⠀⠀⠀⠀⠀⠀⠀⠀⠀⠀⠀⠀⠀⠀⠀⠀⠀⠀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⠀⠀⠀⠀⠀⠀⠀⠀⠀⠀⠀⠀⠀⠀⠀⠀⠀⠀⠀⠀⠀⠀⠀⠀⠀⠀⠀⠀⠀⠀⠀⠀⠀⠀⠀⠀⠀⠀⠀⠀⠀⠀⠀⠀⠀⠀⠀⠀⠀⠀⠀⠀⠀⠀⠀⠀⠀⠀⠀⠀⠀⠀⠀⠀⠙⠿⠿⠃⠀⠀⠀⠀⠀⠀⠀⠀⠀⠀⠀⠀⠀⠀⠀⠀⠀⠀⠀⠀⠀⠀⠀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⣿⣿⣿⣿⣿⣿⣿⣿⣿⣿⣿⣿⣿⣿⣿⣿⣿⣿⣿⣿⣿⣿⣿⣿⣿⣿⣿⣿⣿⣿⣿⣿⣿⣿⣿⣿⣿⣿⣿⣿⣿⣿⣿⣿⣿⣿⣿⣿⣿⣿⣿⣿⣿⣿⣿⣿⣿⣿⣿⣿⣿⣿⣿⣿⣿⣿⣿⣿⣿⣿⣿⠟⠉⠀⠀⠀⠀⠀⠀⠀⠀⠀⠀⠀⠀⠀⠀⠈⠙⢿⡇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⣿⣿⣿⣿⣿⣿⣿⣿⣿⣿⣿⣿⣿⣿⣿⣿⣿⣿⣿⣿⣿⣿⣿⣿⣿⣿⣿⣿⣿⣿⣿⣿⣿⣿⣿⣿⣿⣿⣿⣿⣿⣿⣿⣿⣿⣿⣿⣿⣿⣿⣿⣿⣿⣿⣿⣿⣿⣿⣿⣿⣿⣿⣿⣿⣿⣿⣿⣿⣿⣿⠋⠀⠀⠀⠀⠀⠀⠀⠀⠀⠀⠀⠀⠀⠀⠀⠀⠀⠀⠀⠁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⣿⣿⣿⣿⣿⣿⣿⣿⣿⣿⣿⣿⣿⣿⣿⣿⣿⣿⣿⣿⣿⣿⣿⣿⣿⣿⣿⣿⣿⣿⣿⣿⣿⣿⣿⣿⣿⣿⣿⣿⣿⣿⣿⣿⣿⣿⣿⣿⣿⣿⣿⣿⣿⣿⣿⣿⣿⣿⣿⣿⣿⣿⣿⣿⣿⠿⠟⠛⠋⠉⠀⠀⠀⠀⠀⠀⠀⠀⠀⠀⠀⠀⠀⠀⠀⠀⠀⠀⠀⠀⠀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⣿⣿⣿⣿⣿⣿⣿⣿⣿⣿⣿⣿⣿⣿⣿⣿⣿⣿⣿⣿⣿⣿⣿⣿⣿⣿⣿⣿⣿⣿⣿⣿⣿⣿⣿⣿⣿⣿⣿⣿⣿⣿⣿⣿⣿⣿⣿⣿⣿⣿⣿⣿⣿⣿⣿⣿⣿⣿⣿⣿⣿⣿⣿⣿⣧⠀⠀⠀⠀⠀⠀⠀⠀⠀⠀⠀⠀⠀⠀⠀⠀⠀⠀⠀⠀⠀⠀⠀⠀⠀⠀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⣿⣿⣿⣿⣿⣿⣿⣿⣿⣿⣿⣿⣿⣿⣿⣿⣿⣿⣿⣿⣿⣿⣿⣿⣿⣿⣿⣿⣿⣿⣿⣿⣿⣿⣿⣿⣿⣿⣿⣿⣿⣿⣿⣿⣿⣿⣿⣿⣿⣿⣿⣿⣿⣿⣿⣿⣿⣿⣿⣿⣿⣿⣿⣿⣿⣦⡀⠀⠀⠀⠀⠀⠀⠀⠀⠀⠀⠀⠀⠀⠀⠀⠀⠀⠀⠀⠀⠀⠀⠀⠀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⣿⣿⣿⣿⣿⣿⣿⣿⣿⣿⣿⣿⣿⣿⣿⣿⣿⣿⣿⣿⣿⣿⣿⣿⣿⣿⣿⣿⣿⣿⣿⣿⣿⣿⣿⣿⣿⣿⣿⣿⣿⣿⣿⣿⣿⣿⣿⣿⣿⣿⣿⣿⣿⣿⣿⣿⣿⣿⣿⣿⣿⣿⣿⣿⣿⣿⣧⠀⠀⠀⠀⠀⠀⠀⠀⠀⠀⠀⠀⠀⠀⠀⠀⠀⠀⠀⠀⠀⠀⠀⠀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⣿⣿⣿⣿⣿⣿⣿⣿⣿⣿⣿⣿⣿⣿⣿⣿⣿⣿⣿⣿⣿⣿⣿⣿⣿⣿⣿⣿⣿⣿⣿⣿⣿⣿⣿⣿⣿⣿⣿⣿⣿⣿⣿⣿⣿⣿⣿⣿⣿⣿⣿⣿⣿⣿⣿⣿⣿⣿⣿⣿⣿⣿⣿⣿⣿⣿⣿⡄⠀⠀⠀⠀⠀⠀⠀⠀⠀⠀⠀⠀⠀⠀⠀⠀⠀⠀⠀⠀⠀⠀⠀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⣿⣿⣿⣿⣿⣿⣿⣿⣿⣿⣿⣿⣿⣿⣿⣿⣿⣿⣿⣿⣿⣿⣿⣿⣿⣿⣿⣿⣿⣿⣿⣿⣿⣿⣿⣿⣿⣿⣿⣿⣿⣿⣿⣿⣿⣿⣿⣿⣿⣿⣿⣿⣿⣿⣿⣿⣿⣿⣿⣿⣿⣿⣿⣿⣿⣿⣿⣷⡄⠀⠀⠀⠀⠀⠀⠀⠀⠀⠀⠀⠀⠀⠀⠀⠀⠀⠀⠀⠀⠀⠀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⣿⣿⣿⣿⣿⣿⣿⣿⣿⣿⣿⣿⣿⣿⣿⣿⣿⣿⣿⣿⣿⣿⣿⣿⣿⣿⣿⣿⣿⣿⣿⣿⣿⣿⣿⣿⣿⣿⣿⣿⣿⣿⣿⣿⣿⣿⣿⣿⣿⣿⣿⣿⣿⣿⣿⣿⣿⣿⣿⣿⣿⣿⣿⣿⣿⣿⣿⣿⣿⣦⠄⠀⠀⠀⠀⠀⠀⠀⠀⠀⠀⠀⠀⠀⠀⠀⠀⠀⠀⠀⠀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⣿⣿⣿⣿⣿⣿⣿⣿⣿⣿⣿⣿⣿⣿⣿⣿⣿⣿⣿⣿⣿⣿⣿⣿⣿⣿⣿⣿⣿⣿⣿⣿⣿⣿⣿⣿⣿⣿⣿⣿⣿⣿⣿⣿⣿⣿⣿⣿⣿⣿⣿⣿⣿⣿⣿⣿⣿⣿⣿⣿⣿⣿⣿⣿⣿⣿⣿⣿⣿⣿⡀⠀⠀⠀⠀⠀⠀⠀⠀⠀⠀⠀⠀⠀⠀⠀⠀⠀⠀⠀⠀</a:t>
            </a:r>
            <a:br/>
            <a:r>
              <a:t>⣿⣿⣿⣿⣿⣿⣿⣿⣿⣿⣿⣿⣿⣿⣿⣿⣿⣿⣿⣿⣿⣿⣿⣿⣿⣿⣿⣿⣿⣿⠿⠟⠛⠛⠿⠧⠀⠙⠻⣿⣿⣿⣿⣿⣿⣿⣿⣿⣿⣿⣿⣿⣿⣿⣿⣿⣿⣿⣿⣿⣿⣿⣿⣿⣿⣿⣿⣿⣿⣿⣿⣆⠀⠀⠀⠀⠀⠀⠀⠀⠀⠀⠀⠀⠀⠀⠀⠀⠀⠀⠀</a:t>
            </a:r>
            <a:br/>
            <a:r>
              <a:t>⣿⣿⣿⣿⣿⣿⣿⣿⣿⣿⣿⣿⣿⣿⣿⣿⣿⣿⣿⣿⣿⣿⣿⣿⣿⣿⣿⣿⣿⣿⠦⠀⠀⠀⠀⠀⠀⠀⠀⠈⠛⠿⣿⣿⣿⣿⣿⣿⣿⣿⣿⣿⣿⣿⣿⣿⣿⣿⣿⣿⣿⣿⣿⣿⣿⣿⣿⣿⣿⣿⣿⣿⣧⡀⠀⠀⠀⠀⠀⠀⠀⠀⠀⠀⠀⠀⠀⠀⠀⠀⠀</a:t>
            </a:r>
            <a:br/>
            <a:r>
              <a:t>⣿⣿⣿⣿⣿⣿⣿⣿⣿⣿⣿⣿⣿⣿⣿⣿⣿⣿⣿⣿⣿⣿⣿⣿⣿⣿⣿⣿⣿⣯⣄⠀⠀⠀⠀⠀⠀⠀⠀⠀⠀⠀⠀⠙⠙⠛⠿⣿⣿⣿⣿⣿⣿⣿⣿⣿⣿⣿⣿⣿⣿⣿⣿⣿⣿⣿⣿⣿⣿⣿⣿⣿⣿⣷⣤⣤⣴⡆⠀⠀⠀⠀⠀⠀⠀⠀⠀⠀⠀⠀⠀</a:t>
            </a:r>
            <a:br/>
            <a:r>
              <a:t>⣿⣿⣿⣿⣿⣿⣿⣿⣿⣿⣿⣿⣿⣿⣿⣿⣿⣿⣿⣿⣿⣿⣿⣿⣿⣿⣿⣿⣿⣿⣷⣤⡄⠀⠀⠀⠀⠀⠀⠀⠀⠀⠀⠀⠀⠀⠀⠀⠈⠙⠛⠿⢿⣿⣿⣿⣿⣿⣿⣿⣿⣿⣿⣿⣿⣿⠿⠿⠿⠿⠿⠿⠿⠿⣿⣿⠟⠁⠀⠀⠀⠀⠀⠀⠀⠀⠀⠀⠀⠀⠀</a:t>
            </a:r>
            <a:br/>
            <a:r>
              <a:t>⣿⣿⣿⣿⣿⣿⣿⣿⣿⣿⣿⣿⣿⣿⣿⣿⣿⣿⣿⣿⣿⣿⣿⣿⣿⣿⣿⣿⣿⣿⣿⣿⣿⣶⣼⣿⣿⣷⣦⣤⣤⣀⠀⠀⠀⠀⠀⠀⠀⠀⠀⠀⠀⠈⠉⠛⠻⢿⡿⠿⠿⠟⠛⠛⠛⠃⠀⠀⠀⠀⠀⠀⠀⠀⠀⠈⠀⠀⠀⠀⠀⠀⠀⠀⠀⠀⠀⠀⠀⠀⠀</a:t>
            </a:r>
            <a:br/>
            <a:r>
              <a:t>⣿⣿⣿⣿⣿⣿⣿⣿⣿⣿⣿⣿⣿⣿⣿⣿⣿⣿⣿⣿⣿⣿⣿⣿⣿⣿⣿⣿⣿⣿⣿⣿⣿⣿⣿⣿⣿⣿⣿⣿⣿⣿⣤⣄⣀⡀⠀⠀⠀⠀⠀⠀⠀⠀⠀⠀⠀⠀⠀⠀⠀⠀⠀⠀⠀⠀⠀⠀⠀⠀⠀⠀⠀⠀⠀⠀⠀⠀⠀⠀⠀⠀⠀⠀⠀⠀⠀⠀⠀⠀⠀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⣿⣿⣿⣿⣿⣿⣿⣿⣿⣿⣿⣿⣿⣿⣿⣿⣿⣿⣿⣿⣿⣿⣿⣿⣿⣿⣿⣿⣿⣿⣿⣿⣿⣿⣿⣿⣿⣿⣿⣿⣿⣿⣿⣿⣿⣿⣷⣶⣤⣄⡀⠀⠀⠀⠀⠀⠀⠀⠀⠀⠀⠀⠀⠀⠀⠀⠀⠀⠀⠀⠀⠀⠀⠀⠀⠀⠀⠀⠀⠀⠀⠀⠀⠀⠀⠀⠀⠀⠀⠀⠀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⣿⣿⣿⣿⣿⣿⣿⣿⣿⣿⣿⣿⣿⣿⣿⣿⣿⣿⣿⣿⣿⣿⣿⣿⣿⣿⣿⣿⣿⣿⣿⣿⣿⣿⣿⣿⣿⣿⣿⣿⣿⣿⣿⣿⣿⣿⣿⣿⣿⣿⣿⣷⣦⣄⡀⠀⠀⠀⠀⠀⠀⠀⠀⠀⠀⠀⠀⠀⠀⠀⠀⠀⠀⠀⠀⠀⠀⠀⠀⠀⠀⠀⠀⠀⠀⠀⠀⠀⠀⠀⠀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⣿⣿⣿⣿⣿⣿⣿⣿⣿⣿⣿⣿⣿⣿⣿⣿⣿⣿⣿⣿⣿⣿⣿⣿⣿⣿⣿⣿⣿⣿⣿⣿⣿⣿⣿⣿⣿⣿⣿⣿⣿⣿⣿⣿⣿⣿⣿⣿⣿⣿⣿⣿⣿⣿⣿⣿⣶⣶⣶⣶⣶⣶⣶⣶⣶⣶⣶⣶⣶⣿⣿⣿⣿⣿⣧⠀⠀⠀⠀⠀⠀⠀⠀⠀⠀⠀⠀⠀⠀⠀⠀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⣿⣿⣿⣿⣿⣿⣿⣿⣿⣿⣿⣿⣿⣿⣿⣿⣿⣿⣿⣿⣿⣿⣿⣿⣿⣿⣿⣿⣿⣿⣿⣿⣿⣿⣿⣿⣿⣿⣿⣿⣿⣿⣿⣿⣿⣿⣿⣿⣿⣿⣿⣿⣿⣿⣿⣿⣿⣿⣿⣿⣿⣿⣿⣿⣿⣿⣿⣿⣿⣿⣿⣿⣿⣿⣿⡄⠀⠀⠀⠀⠀⠀⠀⠀⠀⠀⠀⠀⠀⠀⠀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⣿⣿⣿⣿⣿⣿⣿⣿⣿⣿⣿⣿⣿⣿⣿⣿⣿⣿⣿⣿⣿⣿⣿⣿⣿⣿⣿⣿⣿⣿⣿⣿⣿⣿⣿⣿⣿⣿⣿⣿⣿⣿⣿⣿⣿⣿⣿⣿⣿⣿⣿⣿⣿⣿⣿⣿⣿⣿⣿⣿⣿⣿⣿⣿⣿⣿⣿⣿⣿⣿⣿⣿⣿⣿⣿⣿⡄⠀⠀⠀⠀⠀⠀⠀⠀⠀⠀⠀⠀⠀⠀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⣿⣿⣿⣿⣿⣿⣿⣿⣿⣿⣿⣿⣿⣿⣿⣿⣿⣿⣿⣿⣿⣿⣿⣿⣿⣿⣿⣿⣿⣿⣿⣿⣿⣿⣿⣿⣿⣿⣿⣿⣿⣿⣿⣿⣿⣿⣿⣿⣿⣿⣿⣿⣿⣿⣿⣿⣿⣿⣿⣿⣿⣿⣿⣿⣿⣿⣿⣿⣿⣿⣿⣿⣿⣿⣿⣿⣿⣄⠀⠀⠀⠀⠀⠀⠀⠀⠀⠀⠀⠀⠀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⣿⣿⣿⣿⣿⣿⣿⣿⣿⣿⣿⣿⣿⣿⣿⣿⣿⣿⣿⣿⣿⣿⣿⣿⣿⣿⣿⣿⣿⣿⣿⣿⣿⣿⣿⣿⣿⣿⣿⣿⣿⣿⣿⣿⣿⣿⣿⣿⣿⣿⣿⣿⣿⣿⣿⣿⣿⣿⣿⣿⣿⣿⣿⣿⣿⣿⣿⣿⣿⣿⣿⣿⣿⣿⣿⣿⣿⣿⣧⡀⠀⠀⠀⠀⠀⠀⠀⠀⠀⠀⠀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⣿⣿⣿⣿⣿⣿⣿⣿⣿⣿⣿⣿⣿⣿⣿⣿⣿⣿⣿⣿⣿⣿⣿⣿⣿⣿⣿⣿⣿⣿⣿⣿⣿⣿⣿⣿⣿⣿⣿⣿⣿⣿⣿⣿⣿⣿⣿⣿⣿⣿⣿⣿⣿⣿⣿⣿⣿⣿⣿⣿⣿⣿⣿⣿⣿⣿⣿⣿⣿⣿⣿⣿⣿⣿⣿⣿⣿⣿⣿⣿⣷⡀⠀⠀⠀⠀⠀⠀⠀⠀⠀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⣿⣿⣿⣿⣿⣿⣿⣿⣿⣿⣿⣿⣿⣿⣿⣿⣿⣿⣿⣿⣿⣿⣿⣿⣿⣿⣿⣿⣿⣿⣿⣿⣿⣿⣿⣿⣿⣿⣿⣿⣿⣿⣿⣿⣿⣿⣿⣿⣿⣿⣿⣿⣿⣿⣿⣿⣿⣿⣿⣿⣿⣿⣿⣿⣿⣿⣿⣿⣿⣿⣿⣿⣿⣿⣿⣿⣿⣿⣿⣿⣿⣿⠁⠀⠀⠀⠀⠀⠀⠀⠀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⣿⣿⣿⣿⣿⣿⣿⣿⣿⣿⣿⣿⣿⣿⣿⣿⣿⣿⣿⣿⣿⣿⣿⣿⣿⣿⣿⣿⣿⣿⣿⣿⣿⣿⣿⣿⣿⣿⣿⣿⣿⣿⣿⣿⣿⣿⣿⣿⣿⣿⣿⣿⣿⣿⣿⣿⣿⣿⣿⣿⣿⣿⣿⣿⣿⣿⣿⣿⣿⣿⣿⣿⣿⣿⣿⣿⣿⣿⣿⣿⣿⠃⠀⠀⠀⠀⠀⠀⠀⠀⠀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⣿⣿⣿⣿⣿⣿⣿⣿⣿⣿⣿⣿⣿⣿⣿⣿⣿⣿⣿⣿⣿⣿⣿⣿⣿⣿⣿⣿⣿⣿⣿⣿⣿⣿⣿⣿⣿⣿⣿⣿⣿⣿⣿⣿⣿⣿⣿⣿⣿⣿⣿⣿⣿⣿⣿⣿⣿⣿⣿⣿⣿⣿⣿⣿⣿⣿⣿⣿⣿⣿⣿⣿⣿⣿⣿⣿⣿⣿⣿⡿⠃⠀⠀⠀⠀⠀⠀⠀⠀⠀⠀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⣿⣿⣿⣿⣿⣿⣿⣿⣿⣿⣿⣿⣿⣿⣿⣿⣿⣿⣿⣿⣿⣿⣿⣿⣿⣿⣿⣿⣿⣿⣿⣿⣿⣿⣿⣿⣿⣿⣿⣿⣿⣿⣿⣿⣿⣿⣿⣿⣿⣿⣿⣿⣿⣿⣿⣿⣿⣿⣿⣿⣿⣿⣿⣿⣿⣿⣿⣿⠿⠇⠀⠀⠀⠀⠀⠀⠀⠀⠀⠀⠀⠀⠀⠀⠀⠀⠀⠀⠀⠀⠀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⣿⣿⣿⣿⣿⣿⣿⣿⣿⣿⣿⣿⣿⣿⣿⣿⣿⣿⣿⣿⣿⣿⣿⣿⣿⣿⣿⣿⣿⣿⣿⣿⣿⣿⣿⣿⣿⣿⣿⣿⣿⣿⣿⣿⣿⣿⣿⣿⣿⣿⣿⣿⣿⣿⣿⣿⣿⣿⣿⣿⣿⣿⣿⣿⠛⠉⠁⠀⠀⠀⠀⠀⠀⠀⠀⠀⠀⠀⠀⠀⠀⠀⠀⠀⠀⠀⠀⠀⠀⠀⠀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⣿⣿⣿⣿⣿⣿⣿⣿⣿⣿⣿⣿⣿⣿⣿⣿⣿⣿⣿⣿⣿⣿⣿⣿⣿⣿⣿⣿⣿⣿⣿⣿⣿⣿⣿⣿⣿⣿⣿⣿⣿⣿⣿⣿⣿⣿⣿⣿⣿⣿⣿⣿⣿⣿⣿⣿⣿⣿⣿⣿⣿⣿⣿⣿⣄⠀⠀⠀⠀⠀⠀⠀⠀⠀⠀⠀⠀⠀⠀⠀⠀⠀⠀⠀⠀⠀⠀⠀⠀⠀⠀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⣿⣿⣿⣿⣿⣿⣿⣿⣿⣿⣿⣿⣿⣿⣿⣿⣿⣿⣿⣿⣿⣿⣿⣿⣿⣿⣿⣿⣿⣿⣿⣿⣿⣿⣿⣿⣿⣿⣿⣿⣿⣿⣿⣿⣿⣿⣿⣿⣿⣿⣿⣿⣿⣿⣿⣿⣿⣿⣿⣿⣿⣿⣿⣿⣿⣷⠄⠀⠀⠀⠀⠀⠀⠀⠀⠀⠀⠀⠀⠀⠀⠀⠀⠀⠀⠀⠀⠀⠀⠀⠀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⣿⣿⣿⣿⣿⣿⣿⣿⣿⣿⣿⣿⣿⣿⣿⣿⣿⣿⣿⣿⣿⣿⣿⣿⣿⣿⣿⣿⣿⣿⣿⣿⣿⣿⣿⣿⣿⣿⣿⣿⣿⣿⣿⣿⣿⣿⣿⣿⣿⣿⣿⣿⣿⣿⣿⣿⣿⣿⣿⣿⣿⣿⣿⣿⣿⣿⡾⠀⠀⠀⠀⠀⠀⠀⠀⠀⠀⠀⠀⠀⠀⠀⠀⠀⠀⠀⠀⠀⠀⠀⠀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⣿⣿⣿⣿⣿⣿⣿⣿⣿⣿⣿⣿⣿⣿⣿⣿⣿⣿⣿⣿⣿⣿⣿⣿⣿⣿⣿⣿⣿⣿⣿⣿⣿⣿⣿⣿⣿⣿⣿⣿⣿⣿⣿⣿⣿⣿⣿⣿⣿⣿⣿⣿⣿⣿⣿⣿⣿⣿⣿⣿⣿⣿⣿⣿⣿⣿⣿⣿⣿⣶⡄⠀⠀⠀⠀⠀⠀⠀⠀⠀⠀⠀⠀⠀⠀⠀⠀⠀⠀⠀⠀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⣿⣿⣿⣿⣿⣿⣿⣿⣿⣿⣿⣿⣿⣿⣿⣿⣿⣿⣿⣿⣿⣿⣿⣿⣿⣿⣿⣿⣿⣿⣿⣿⣿⣿⣿⣿⣿⣿⣿⣿⣿⣿⣿⣿⣿⣿⣿⣿⣿⣿⣿⣿⣿⣿⣿⣿⣿⣿⣿⣿⣿⣿⣿⣿⣿⣿⣿⣿⣿⣧⡀⠀⠀⠀⠀⠀⠀⠀⠀⠀⠀⠀⠀⠀⠀⠀⠀⠀⠀⠀⠀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⣿⣿⣿⣿⣿⣿⣿⣿⣿⣿⣿⣿⣿⣿⣿⣿⣿⣿⣿⣿⣿⣿⣿⣿⣿⣿⣿⣿⣿⣿⣿⣿⣿⣿⣿⣿⣿⣿⣿⣿⣿⣿⣿⣿⣿⣿⣿⣿⣿⣿⣿⣿⣿⣿⣿⣿⣿⣿⣿⣿⣿⣿⣿⣿⣿⣿⣿⣿⣿⣿⣿⣿⣧⠀⠀⠀⠀⠀⠀⠀⠀⠀⠀⠀⠀⠀⠀⠀⠀⠀⠀</a:t>
            </a:r>
            <a:br/>
            <a:r>
              <a:t>⣿⣿⣿⣿⣿⣿⣿⣿⣿⣿⣿⣿⣿⣿⣿⣿⣿⣿⣿⣿⣿⣿⣿⣿⣿⡟⠉⠉⠉⠉⠛⠃⠀⠈⠻⣿⣿⣿⣿⣿⣿⣿⣿⣿⣿⣿⣿⣿⣿⣿⣿⣿⣿⣿⣿⣿⣿⣿⣿⣿⣿⣿⣿⣿⣿⣿⣿⣿⣿⣿⣿⣿⣿⣧⣤⣄⣰⣄⡄⠀⠀⠀⠀⠀⠀⠀⠀⠀⠀⠀⠀</a:t>
            </a:r>
            <a:br/>
            <a:r>
              <a:t>⣿⣿⣿⣿⣿⣿⣿⣿⣿⣿⣿⣿⣿⣿⣿⣿⣿⣿⣿⣿⣿⣿⣿⣿⣿⠟⠉⠉⠉⠁⠀⠀⠀⠀⠀⠈⠙⠻⢿⣿⣿⣿⣿⣿⣿⣿⣿⣿⣿⣿⣿⣿⣿⣿⣿⣿⣿⣿⣿⣿⣿⣿⣿⣿⣿⣿⣿⣿⣿⣿⣿⣿⣿⣿⣿⣿⣿⡏⠀⠀⠀⠀⠀⠀⠀⠀⠀⠀⠀⠀⠀</a:t>
            </a:r>
            <a:br/>
            <a:r>
              <a:t>⣿⣿⣿⣿⣿⣿⣿⣿⣿⣿⣿⣿⣿⣿⣿⣿⣿⣿⣿⣿⣿⣿⣿⣿⣷⣶⠋⠉⢁⡀⠀⠀⠀⠀⠀⠀⠀⠀⠀⠉⠉⠉⠙⠛⠛⠻⠿⠿⠿⣿⣿⣿⣿⣿⣿⣿⣿⣿⣿⣿⣿⣿⣿⣿⣿⠋⠉⠉⠉⠉⠉⠉⠉⠛⠛⠻⠋⠀⠀⠀⠀⠀⠀⠀⠀⠀⠀⠀⠀⠀⠀</a:t>
            </a:r>
            <a:br/>
            <a:r>
              <a:t>⣿⣿⣿⣿⣿⣿⣿⣿⣿⣿⣿⣿⣿⣿⣿⣿⣿⣿⣿⣿⣿⣿⣿⣿⣿⣿⣶⣿⠋⢀⣀⣀⡀⠀⠀⠀⠀⠀⠀⠀⠀⠀⠀⠀⠀⠀⠀⠀⠀⠀⠀⠀⠉⠉⠉⠛⠛⠛⠋⠉⠉⠉⠁⠀⠀⠀⠀⠀⠀⠀⠀⠀⠀⠀⠀⠀⠀⠀⠀⠀⠀⠀⠀⠀⠀⠀⠀⠀⠀⠀⠀</a:t>
            </a:r>
            <a:br/>
            <a:r>
              <a:t>⣿⣿⣿⣿⣿⣿⣿⣿⣿⣿⣿⣿⣿⣿⣿⣿⣿⣿⣿⣿⣿⣿⣿⣿⣿⣿⣿⣿⣾⣿⣿⣿⣿⣷⣦⣤⣄⣀⣀⠀⠀⠀⠀⠀⠀⠀⠀⠀⠀⠀⠀⠀⠀⠀⠀⠀⠀⠀⠀⠀⠀⠀⠀⠀⠀⠀⠀⠀⠀⠀⠀⠀⠀⠀⠀⠀⠀⠀⠀⠀⠀⠀⠀⠀⠀⠀⠀⠀⠀⠀⠀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⣿⣿⣿⣿⣿⣿⣿⣿⣿⣿⣿⣿⣿⣿⣿⣿⣿⣿⣿⣿⣿⣿⣿⣿⣿⣿⣿⣿⣿⣿⣿⣿⣿⣿⣿⣿⣿⣿⣿⣀⣀⣀⣀⣀⠀⠀⠀⠀⠀⠀⠀⠀⠀⠀⠀⠀⠀⠀⠀⠀⠀⠀⠀⠀⠀⠀⠀⠀⠀⠀⠀⠀⠀⠀⠀⠀⠀⠀⠀⠀⠀⠀⠀⠀⠀⠀⠀⠀⠀⠀⠀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⣿⣿⣿⣿⣿⣿⣿⣿⣿⣿⣿⣿⣿⣿⣿⣿⣿⣿⣿⣿⣿⣿⣿⣿⣿⣿⣿⣿⣿⣿⣿⣿⣿⣿⣿⣿⣿⣿⣿⣿⣿⣿⣿⣿⣿⣿⣿⣶⣶⣦⣤⣤⣀⣀⠀⠀⠀⠀⠀⠀⠀⠀⠀⢀⣀⣀⣀⣀⣀⣠⣤⣤⣤⣤⣄⠀⠀⠀⠀⠀⠀⠀⠀⠀⠀⠀⠀⠀⠀⠀⠀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⣿⣿⣿⣿⣿⣿⣿⣿⣿⣿⣿⣿⣿⣿⣿⣿⣿⣿⣿⣿⣿⣿⣿⣿⣿⣿⣿⣿⣿⣿⣿⣿⣿⣿⣿⣿⣿⣿⣿⣿⣿⣿⣿⣿⣿⣿⣿⣿⣿⣿⣿⣿⣿⣿⣿⣿⣿⣿⣿⣿⣿⣿⣿⣿⣿⣿⣿⣿⣿⣿⣿⣿⣿⣿⣿⣿⣇⠀⠀⠀⠀⠀⠀⠀⠀⠀⠀⠀⠀⠀⠀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⣿⣿⣿⣿⣿⣿⣿⣿⣿⣿⣿⣿⣿⣿⣿⣿⣿⣿⣿⣿⣿⣿⣿⣿⣿⣿⣿⣿⣿⣿⣿⣿⣿⣿⣿⣿⣿⣿⣿⣿⣿⣿⣿⣿⣿⣿⣿⣿⣿⣿⣿⣿⣿⣿⣿⣿⣿⣿⣿⣿⣿⣿⣿⣿⣿⣿⣿⣿⣿⣿⣿⣿⣿⣿⣿⣿⣿⣆⠀⠀⠀⠀⠀⠀⠀⠀⠀⠀⠀⠀⠀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⣿⣿⣿⣿⣿⣿⣿⣿⣿⣿⣿⣿⣿⣿⣿⣿⣿⣿⣿⣿⣿⣿⣿⣿⣿⣿⣿⣿⣿⣿⣿⣿⣿⣿⣿⣿⣿⣿⣿⣿⣿⣿⣿⣿⣿⣿⣿⣿⣿⣿⣿⣿⣿⣿⣿⣿⣿⣿⣿⣿⣿⣿⣿⣿⣿⣿⣿⣿⣿⣿⣿⣿⣿⣿⣿⣿⣿⣿⣧⡀⠀⠀⠀⠀⠀⠀⠀⠀⠀⠀⠀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⣿⣿⣿⣿⣿⣿⣿⣿⣿⣿⣿⣿⣿⣿⣿⣿⣿⣿⣿⣿⣿⣿⣿⣿⣿⣿⣿⣿⣿⣿⣿⣿⣿⣿⣿⣿⣿⣿⣿⣿⣿⣿⣿⣿⣿⣿⣿⣿⣿⣿⣿⣿⣿⣿⣿⣿⣿⣿⣿⣿⣿⣿⣿⣿⣿⣿⣿⣿⣿⣿⣿⣿⣿⣿⣿⣿⣿⣿⣿⣷⣄⠀⠀⠀⠀⠀⠀⠀⠀⠀⠀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⣿⣿⣿⣿⣿⣿⣿⣿⣿⣿⣿⣿⣿⣿⣿⣿⣿⣿⣿⣿⣿⣿⣿⣿⣿⣿⣿⣿⣿⣿⣿⣿⣿⣿⣿⣿⣿⣿⣿⣿⣿⣿⣿⣿⣿⣿⣿⣿⣿⣿⣿⣿⣿⣿⣿⣿⣿⣿⣿⣿⣿⣿⣿⣿⣿⣿⣿⣿⣿⣿⣿⣿⣿⣿⣿⣿⣿⣿⣿⣿⣿⡆⠀⠀⠀⠀⠀⠀⠀⠀⠀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⣿⣿⣿⣿⣿⣿⣿⣿⣿⣿⣿⣿⣿⣿⣿⣿⣿⣿⣿⣿⣿⣿⣿⣿⣿⣿⣿⣿⣿⣿⣿⣿⣿⣿⣿⣿⣿⣿⣿⣿⣿⣿⣿⣿⣿⣿⣿⣿⣿⣿⣿⣿⣿⣿⣿⣿⣿⣿⣿⣿⣿⣿⣿⣿⣿⣿⣿⣿⣿⣿⣿⣿⣿⣿⣿⣿⣿⣿⣿⣿⣿⣧⠀⠀⠀⠀⠀⠀⠀⠀⠀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⣿⣿⣿⣿⣿⣿⣿⣿⣿⣿⣿⣿⣿⣿⣿⣿⣿⣿⣿⣿⣿⣿⣿⣿⣿⣿⣿⣿⣿⣿⣿⣿⣿⣿⣿⣿⣿⣿⣿⣿⣿⣿⣿⣿⣿⣿⣿⣿⣿⣿⣿⣿⣿⣿⣿⣿⣿⣿⣿⣿⣿⣿⣿⣿⣿⣿⣿⣿⣿⣿⣿⣿⣿⣿⣿⣿⣿⣿⣿⣿⣿⣿⡆⠀⠀⠀⠀⠀⠀⠀⠀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⣿⣿⣿⣿⣿⣿⣿⣿⣿⣿⣿⣿⣿⣿⣿⣿⣿⣿⣿⣿⣿⣿⣿⣿⣿⣿⣿⣿⣿⣿⣿⣿⣿⣿⣿⣿⣿⣿⣿⣿⣿⣿⣿⣿⣿⣿⣿⣿⣿⣿⣿⣿⣿⣿⣿⣿⣿⣿⣿⣿⣿⣿⣿⣿⣿⣿⣿⣿⣿⣿⣿⣿⣿⣿⣿⣿⣿⣿⣿⣿⣿⣿⡆⠀⠀⠀⠀⠀⠀⠀⠀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⣿⣿⣿⣿⣿⣿⣿⣿⣿⣿⣿⣿⣿⣿⣿⣿⣿⣿⣿⣿⣿⣿⣿⣿⣿⣿⣿⣿⣿⣿⣿⣿⣿⣿⣿⣿⣿⣿⣿⣿⣿⣿⣿⣿⣿⣿⣿⣿⣿⣿⣿⣿⣿⣿⣿⣿⣿⣿⣿⣿⣿⣿⣿⣿⣿⣿⣿⣿⣿⣿⣿⣿⣿⣿⣿⣿⣿⣿⣿⣿⣿⣿⠃⠀⠀⠀⠀⠀⠀⠀⠀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⣿⣿⣿⣿⣿⣿⣿⣿⣿⣿⣿⣿⣿⣿⣿⣿⣿⣿⣿⣿⣿⣿⣿⣿⣿⣿⣿⣿⣿⣿⣿⣿⣿⣿⣿⣿⣿⣿⣿⣿⣿⣿⣿⣿⣿⣿⣿⣿⣿⣿⣿⣿⣿⣿⣿⣿⣿⣿⣿⣿⣿⣿⣿⣿⣿⣿⣿⣿⣿⣿⣿⣿⣿⣿⣿⣿⣿⣿⣿⣿⡿⠃⠀⠀⠀⠀⠀⠀⠀⠀⠀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⣿⣿⣿⣿⣿⣿⣿⣿⣿⣿⣿⣿⣿⣿⣿⣿⣿⣿⣿⣿⣿⣿⣿⣿⣿⣿⣿⣿⣿⣿⣿⣿⣿⣿⣿⣿⣿⣿⣿⣿⣿⣿⣿⣿⣿⣿⣿⣿⣿⣿⣿⣿⣿⣿⣿⣿⣿⣿⣿⣿⣿⣿⣿⣿⣿⣿⠿⠿⠛⠋⠀⠀⠀⠀⠀⠀⠀⠀⠀⠀⠀⠀⠀⠀⠀⠀⠀⠀⠀⠀⠀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⣿⣿⣿⣿⣿⣿⣿⣿⣿⣿⣿⣿⣿⣿⣿⣿⣿⣿⣿⣿⣿⣿⣿⣿⣿⣿⣿⣿⣿⣿⣿⣿⣿⣿⣿⣿⣿⣿⣿⣿⣿⣿⣿⣿⣿⣿⣿⣿⣿⣿⣿⣿⣿⣿⣿⣿⣿⣿⣿⣿⣿⣿⣿⣿⡋⠀⠀⠀⠀⠀⠀⠀⠀⠀⠀⠀⠀⠀⠀⠀⠀⠀⠀⠀⠀⠀⠀⠀⠀⠀⠀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⣿⣿⣿⣿⣿⣿⣿⣿⣿⣿⣿⣿⣿⣿⣿⣿⣿⣿⣿⣿⣿⣿⣿⣿⣿⣿⣿⣿⣿⣿⣿⣿⣿⣿⣿⣿⣿⣿⣿⣿⣿⣿⣿⣿⣿⣿⣿⣿⣿⣿⣿⣿⣿⣿⣿⣿⣿⣿⣿⣿⣿⣿⣿⣿⣷⣄⠀⠀⠀⠀⠀⠀⠀⠀⠀⠀⠀⠀⠀⠀⠀⠀⠀⠀⠀⠀⠀⠀⠀⠀⠀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⣿⣿⣿⣿⣿⣿⣿⣿⣿⣿⣿⣿⣿⣿⣿⣿⣿⣿⣿⣿⣿⣿⣿⣿⣿⣿⣿⣿⣿⣿⣿⣿⣿⣿⣿⣿⣿⣿⣿⣿⣿⣿⣿⣿⣿⣿⣿⣿⣿⣿⣿⣿⣿⣿⣿⣿⣿⣿⣿⣿⣿⣿⣿⣿⣿⣿⡗⡀⠀⠀⠀⠀⠀⠀⠀⠀⠀⠀⠀⠀⠀⠀⠀⠀⠀⠀⠀⠀⠀⠀⠀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⣿⣿⣿⣿⣿⣿⣿⣿⣿⣿⣿⣿⣿⣿⣿⣿⣿⣿⣿⣿⣿⣿⣿⣿⣿⣿⣿⣿⣿⣿⣿⣿⣿⣿⣿⣿⣿⣿⣿⣿⣿⣿⣿⣿⣿⣿⣿⣿⣿⣿⣿⣿⣿⣿⣿⣿⣿⣿⣿⣿⣿⣿⣿⣿⣿⣿⣿⠁⠀⠀⠀⠀⠀⠀⠀⠀⠀⠀⠀⠀⠀⠀⠀⠀⠀⠀⠀⠀⠀⠀⠀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⣿⣿⣿⣿⣿⣿⣿⣿⣿⣿⣿⣿⣿⣿⣿⣿⣿⣿⣿⣿⣿⣿⣿⣿⣿⣿⣿⣿⣿⣿⣿⣿⣿⣿⣿⣿⣿⣿⣿⣿⣿⣿⣿⣿⣿⣿⣿⣿⣿⣿⣿⣿⣿⣿⣿⣿⣿⣿⣿⣿⣿⣿⣿⣿⣿⣿⣿⣿⣆⠀⠀⠀⠀⠀⠀⠀⠀⠀⠀⠀⠀⠀⠀⠀⠀⠀⠀⠀⠀⠀⠀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⣿⣿⣿⣿⣿⣿⣿⣿⣿⣿⣿⣿⣿⣿⣿⣿⣿⣿⣿⣿⣿⣿⣿⣿⣿⣿⣿⣿⣿⣿⣿⣿⣿⣿⣿⣿⣿⣿⣿⣿⣿⣿⣿⣿⣿⣿⣿⣿⣿⣿⣿⣿⣿⣿⣿⣿⣿⣿⣿⣿⣿⣿⣿⣿⣿⣿⣿⣿⣿⣿⡶⠀⠀⠀⠀⠀⠀⠀⠀⠀⠀⠀⠀⠀⠀⠀⠀⠀⠀⠀⠀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⣿⣿⣿⣿⣿⣿⣿⣿⣿⣿⣿⣿⣿⣿⣿⣿⣿⣿⣿⣿⣿⣿⣿⣿⣿⣿⣿⣿⣿⣿⣿⣿⣿⣿⣿⣿⣿⣿⣿⣿⣿⣿⣿⣿⣿⣿⣿⣿⣿⣿⣿⣿⣿⣿⣿⣿⣿⣿⣿⣿⣿⣿⣿⣿⣿⣿⣿⣿⣿⣿⣤⡀⠀⠀⠀⠀⠀⠀⠀⠀⠀⠀⠀⠀⠀⠀⠀⠀⠀⠀⠀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⣿⣿⣿⣿⣿⣿⣿⣿⣿⣿⣿⣿⣿⣿⣿⣿⣿⣿⣿⣿⣿⣿⣿⣿⣿⣿⣿⣿⣿⣿⣿⣿⣿⣿⣿⣿⣿⣿⣿⣿⣿⣿⣿⣿⣿⣿⣿⣿⣿⣿⣿⣿⣿⣿⣿⣿⣿⣿⣿⣿⣿⣿⣿⣿⣿⣿⣿⣿⣿⣿⣿⣧⣀⠀⠀⠀⠀⠀⠀⠀⠀⠀⠀⠀⠀⠀⠀⠀⠀⠀⠀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⣿⣿⣿⣿⣿⣿⣿⣿⣿⣿⣿⣿⣿⣿⣿⣿⣿⣿⣿⣿⣿⣿⣿⣿⣿⣿⣿⣿⣿⣿⣿⣿⣿⣿⣿⣿⣿⣿⣿⣿⣿⣿⣿⣿⣿⣿⣿⣿⣿⣿⣿⣿⣿⣿⣿⣿⣿⣿⣿⣿⣿⣿⣿⣿⣿⣿⣿⣿⣿⣿⣿⣿⣿⣄⠀⠀⠀⠀⠀⠀⠀⠀⠀⠀⠀⠀⠀⠀⠀⠀⠀</a:t>
            </a:r>
            <a:br/>
            <a:r>
              <a:t>⣿⣿⣿⣿⣿⣿⣿⣿⣿⣿⣿⣿⣿⣿⣿⣿⣿⣿⣿⣿⣿⣿⣿⣿⣟⠉⠉⠉⠉⠙⠛⠀⠈⠙⣿⣿⣿⣿⣿⣿⣿⣿⣿⣿⣿⣿⣿⣿⣿⣿⣿⣿⣿⣿⣿⣿⣿⣿⣿⣿⣿⣿⣿⣿⣿⣿⣿⣿⣿⣿⣿⣿⣿⣿⣠⣤⡄⣴⣀⠀⠀⠀⠀⠀⠀⠀⠀⠀⠀⠀⠀</a:t>
            </a:r>
            <a:br/>
            <a:r>
              <a:t>⣿⣿⣿⣿⣿⣿⣿⣿⣿⣿⣿⣿⣿⣿⣿⣿⣿⣿⣿⣿⣿⣿⣿⣿⠟⠉⠉⠉⠉⠀⠀⠀⠀⠀⠈⠙⠻⢿⣿⣿⣿⣿⣿⣿⣿⣿⣿⣿⣿⣿⣿⣿⣿⣿⣿⣿⣿⣿⣿⣿⣿⣿⣿⣿⣿⣿⣿⣿⣿⣿⣿⣿⣿⣿⣿⣿⣿⣿⠃⠀⠀⠀⠀⠀⠀⠀⠀⠀⠀⠀⠀</a:t>
            </a:r>
            <a:br/>
            <a:r>
              <a:t>⣿⣿⣿⣿⣿⣿⣿⣿⣿⣿⣿⣿⣿⣿⣿⣿⣿⣿⣿⣿⣿⣿⣿⣿⣶⠚⠉⠉⠁⠀⠀⠀⠀⠀⠀⠀⠀⠀⠙⠻⠛⠛⠿⠿⣿⣿⣿⣿⣿⣿⣿⣿⣿⣿⣿⣿⣿⣿⣿⣿⣿⣿⣿⣿⣿⡿⠛⠛⠛⠛⠛⠛⠛⠛⠿⠿⡿⠋⠀⠀⠀⠀⠀⠀⠀⠀⠀⠀⠀⠀⠀</a:t>
            </a:r>
            <a:br/>
            <a:r>
              <a:t>⣿⣿⣿⣿⣿⣿⣿⣿⣿⣿⣿⣿⣿⣿⣿⣿⣿⣿⣿⣿⣿⣿⣿⣿⣿⣶⣿⠏⠉⣀⣀⡀⠀⠀⠀⠀⠀⠀⠀⠀⠀⠀⠀⠀⠀⠀⠉⠉⠉⠙⠛⠛⠿⠿⠿⣿⣿⣿⣿⠿⠿⠟⠛⠛⠋⠀⠀⠀⠀⠀⠀⠀⠀⠀⠀⠀⠀⠀⠀⠀⠀⠀⠀⠀⠀⠀⠀⠀⠀⠀⠀</a:t>
            </a:r>
            <a:br/>
            <a:r>
              <a:t>⣿⣿⣿⣿⣿⣿⣿⣿⣿⣿⣿⣿⣿⣿⣿⣿⣿⣿⣿⣿⣿⣿⣿⣿⣿⣿⣿⣶⣿⣿⣿⣿⣷⣤⣄⣀⠀⠀⠀⠀⠀⠀⠀⠀⠀⠀⠀⠀⠀⠀⠀⠀⠀⠀⠀⠀⠀⠀⠀⠀⠀⠀⠀⠀⠀⠀⠀⠀⠀⠀⠀⠀⠀⠀⠀⠀⠀⠀⠀⠀⠀⠀⠀⠀⠀⠀⠀⠀⠀⠀⠀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⣿⣿⣿⣿⣿⣿⣿⣿⣿⣿⣿⣿⣿⣿⣿⣿⣿⣿⣿⣿⣿⣿⣿⣿⣿⣿⣿⣿⣿⣿⣿⣿⣿⣿⣿⣿⣿⣿⣿⣿⣷⣶⣶⣶⣤⣤⣄⣀⡀⠀⠀⠀⠀⠀⠀⠀⠀⠀⠀⠀⠀⠀⠀⠀⠀⠀⠀⠀⠀⠀⠀⠀⠀⠀⠀⠀⠀⠀⠀⠀⠀⠀⠀⠀⠀⠀⠀⠀⠀⠀⠀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⣿⣿⣿⣿⣿⣿⣿⣿⣿⣿⣿⣿⣿⣿⣿⣿⣿⣿⣿⣿⣿⣿⣿⣿⣿⣿⣿⣿⣿⣿⣿⣿⣿⣿⣿⣿⣿⣿⣿⣿⣿⣿⣿⣿⣿⣿⣿⣿⣿⣿⣷⣶⣦⣤⣄⣀⣀⣤⣤⣤⣤⣤⣤⣤⣤⣴⣶⣶⣶⣾⣿⣿⣿⣿⣿⣧⠀⠀⠀⠀⠀⠀⠀⠀⠀⠀⠀⠀⠀⠀⠀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⣿⣿⣿⣿⣿⣿⣿⣿⣿⣿⣿⣿⣿⣿⣿⣿⣿⣿⣿⣿⣿⣿⣿⣿⣿⣿⣿⣿⣿⣿⣿⣿⣿⣿⣿⣿⣿⣿⣿⣿⣿⣿⣿⣿⣿⣿⣿⣿⣿⣿⣿⣿⣿⣿⣿⣿⣿⣿⣿⣿⣿⣿⣿⣿⣿⣿⣿⣿⣿⣿⣿⣿⣿⣿⣿⣿⡆⠀⠀⠀⠀⠀⠀⠀⠀⠀⠀⠀⠀⠀⠀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⣿⣿⣿⣿⣿⣿⣿⣿⣿⣿⣿⣿⣿⣿⣿⣿⣿⣿⣿⣿⣿⣿⣿⣿⣿⣿⣿⣿⣿⣿⣿⣿⣿⣿⣿⣿⣿⣿⣿⣿⣿⣿⣿⣿⣿⣿⣿⣿⣿⣿⣿⣿⣿⣿⣿⣿⣿⣿⣿⣿⣿⣿⣿⣿⣿⣿⣿⣿⣿⣿⣿⣿⣿⣿⣿⣿⣧⠀⠀⠀⠀⠀⠀⠀⠀⠀⠀⠀⠀⠀⠀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⣿⣿⣿⣿⣿⣿⣿⣿⣿⣿⣿⣿⣿⣿⣿⣿⣿⣿⣿⣿⣿⣿⣿⣿⣿⣿⣿⣿⣿⣿⣿⣿⣿⣿⣿⣿⣿⣿⣿⣿⣿⣿⣿⣿⣿⣿⣿⣿⣿⣿⣿⣿⣿⣿⣿⣿⣿⣿⣿⣿⣿⣿⣿⣿⣿⣿⣿⣿⣿⣿⣿⣿⣿⣿⣿⣿⣿⡄⠀⠀⠀⠀⠀⠀⠀⠀⠀⠀⠀⠀⠀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⣿⣿⣿⣿⣿⣿⣿⣿⣿⣿⣿⣿⣿⣿⣿⣿⣿⣿⣿⣿⣿⣿⣿⣿⣿⣿⣿⣿⣿⣿⣿⣿⣿⣿⣿⣿⣿⣿⣿⣿⣿⣿⣿⣿⣿⣿⣿⣿⣿⣿⣿⣿⣿⣿⣿⣿⣿⣿⣿⣿⣿⣿⣿⣿⣿⣿⣿⣿⣿⣿⣿⣿⣿⣿⣿⣿⣿⣿⣿⡄⠀⠀⠀⠀⠀⠀⠀⠀⠀⠀⠀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⣿⣿⣿⣿⣿⣿⣿⣿⣿⣿⣿⣿⣿⣿⣿⣿⣿⣿⣿⣿⣿⣿⣿⣿⣿⣿⣿⣿⣿⣿⣿⣿⣿⣿⣿⣿⣿⣿⣿⣿⣿⣿⣿⣿⣿⣿⣿⣿⣿⣿⣿⣿⣿⣿⣿⣿⣿⣿⣿⣿⣿⣿⣿⣿⣿⣿⣿⣿⣿⣿⣿⣿⣿⣿⣿⣿⣿⣿⣿⣿⣦⡀⠀⠀⠀⠀⠀⠀⠀⠀⠀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⣿⣿⣿⣿⣿⣿⣿⣿⣿⣿⣿⣿⣿⣿⣿⣿⣿⣿⣿⣿⣿⣿⣿⣿⣿⣿⣿⣿⣿⣿⣿⣿⣿⣿⣿⣿⣿⣿⣿⣿⣿⣿⣿⣿⣿⣿⣿⣿⣿⣿⣿⣿⣿⣿⣿⣿⣿⣿⣿⣿⣿⣿⣿⣿⣿⣿⣿⣿⣿⣿⣿⣿⣿⣿⣿⣿⣿⣿⣿⣿⣿⣷⡄⠀⠀⠀⠀⠀⠀⠀⠀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⣿⣿⣿⣿⣿⣿⣿⣿⣿⣿⣿⣿⣿⣿⣿⣿⣿⣿⣿⣿⣿⣿⣿⣿⣿⣿⣿⣿⣿⣿⣿⣿⣿⣿⣿⣿⣿⣿⣿⣿⣿⣿⣿⣿⣿⣿⣿⣿⣿⣿⣿⣿⣿⣿⣿⣿⣿⣿⣿⣿⣿⣿⣿⣿⣿⣿⣿⣿⣿⣿⣿⣿⣿⣿⣿⣿⣿⣿⣿⣿⣿⣿⡇⠀⠀⠀⠀⠀⠀⠀⠀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⣿⣿⣿⣿⣿⣿⣿⣿⣿⣿⣿⣿⣿⣿⣿⣿⣿⣿⣿⣿⣿⣿⣿⣿⣿⣿⣿⣿⣿⣿⣿⣿⣿⣿⣿⣿⣿⣿⣿⣿⣿⣿⣿⣿⣿⣿⣿⣿⣿⣿⣿⣿⣿⣿⣿⣿⣿⣿⣿⣿⣿⣿⣿⣿⣿⣿⣿⣿⣿⣿⣿⣿⣿⣿⣿⣿⣿⣿⣿⣿⣿⣿⣇⠀⠀⠀⠀⠀⠀⠀⠀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⣿⣿⣿⣿⣿⣿⣿⣿⣿⣿⣿⣿⣿⣿⣿⣿⣿⣿⣿⣿⣿⣿⣿⣿⣿⣿⣿⣿⣿⣿⣿⣿⣿⣿⣿⣿⣿⣿⣿⣿⣿⣿⣿⣿⣿⣿⣿⣿⣿⣿⣿⣿⣿⣿⣿⣿⣿⣿⣿⣿⣿⣿⣿⣿⣿⣿⣿⣿⣿⣿⣿⣿⣿⣿⣿⣿⣿⣿⣿⣿⣿⣿⣿⠃⠀⠀⠀⠀⠀⠀⠀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⣿⣿⣿⣿⣿⣿⣿⣿⣿⣿⣿⣿⣿⣿⣿⣿⣿⣿⣿⣿⣿⣿⣿⣿⣿⣿⣿⣿⣿⣿⣿⣿⣿⣿⣿⣿⣿⣿⣿⣿⣿⣿⣿⣿⣿⣿⣿⣿⣿⣿⣿⣿⣿⣿⣿⣿⣿⣿⣿⣿⣿⣿⣿⣿⣿⣿⣿⣿⣿⣿⣿⣿⣿⣿⣿⣿⣿⣿⣿⣿⣿⡟⠀⠀⠀⠀⠀⠀⠀⠀⠀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⣿⣿⣿⣿⣿⣿⣿⣿⣿⣿⣿⣿⣿⣿⣿⣿⣿⣿⣿⣿⣿⣿⣿⣿⣿⣿⣿⣿⣿⣿⣿⣿⣿⣿⣿⣿⣿⣿⣿⣿⣿⣿⣿⣿⣿⣿⣿⣿⣿⣿⣿⣿⣿⣿⣿⣿⣿⣿⣿⣿⣿⣿⣿⣿⣿⣿⣿⣿⣿⣿⣿⣿⣿⣿⣿⣿⣿⣿⣿⣿⡟⠀⠀⠀⠀⠀⠀⠀⠀⠀⠀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⣿⣿⣿⣿⣿⣿⣿⣿⣿⣿⣿⣿⣿⣿⣿⣿⣿⣿⣿⣿⣿⣿⣿⣿⣿⣿⣿⣿⣿⣿⣿⣿⣿⣿⣿⣿⣿⣿⣿⣿⣿⣿⣿⣿⣿⣿⣿⣿⣿⣿⣿⣿⣿⣿⣿⣿⣿⣿⣿⣿⣿⣿⣿⡿⠛⠋⠉⠀⠀⠀⠀⠀⠀⠀⠀⠀⠀⠀⠀⠀⠀⠀⠀⠀⠀⠀⠀⠀⠀⠀⠀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⣿⣿⣿⣿⣿⣿⣿⣿⣿⣿⣿⣿⣿⣿⣿⣿⣿⣿⣿⣿⣿⣿⣿⣿⣿⣿⣿⣿⣿⣿⣿⣿⣿⣿⣿⣿⣿⣿⣿⣿⣿⣿⣿⣿⣿⣿⣿⣿⣿⣿⣿⣿⣿⣿⣿⣿⣿⣿⣿⣿⣿⣿⣿⣿⣷⣄⠀⠀⠀⠀⠀⠀⠀⠀⠀⠀⠀⠀⠀⠀⠀⠀⠀⠀⠀⠀⠀⠀⠀⠀⠀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⣿⣿⣿⣿⣿⣿⣿⣿⣿⣿⣿⣿⣿⣿⣿⣿⣿⣿⣿⣿⣿⣿⣿⣿⣿⣿⣿⣿⣿⣿⣿⣿⣿⣿⣿⣿⣿⣿⣿⣿⣿⣿⣿⣿⣿⣿⣿⣿⣿⣿⣿⣿⣿⣿⣿⣿⣿⣿⣿⣿⣿⣿⣿⣿⣿⣿⣿⣿⡄⠀⠀⠀⠀⠀⠀⠀⠀⠀⠀⠀⠀⠀⠀⠀⠀⠀⠀⠀⠀⠀⠀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⣿⣿⣿⣿⣿⣿⣿⣿⣿⣿⣿⣿⣿⣿⣿⣿⣿⣿⣿⣿⣿⣿⣿⣿⣿⣿⣿⣿⣿⣿⣿⣿⣿⣿⣿⣿⣿⣿⣿⣿⣿⣿⣿⣿⣿⣿⣿⣿⣿⣿⣿⣿⣿⣿⣿⣿⣿⣿⣿⣿⣿⣿⣿⣿⣿⣿⣿⣿⣿⣶⣤⡀⠀⠀⠀⠀⠀⠀⠀⠀⠀⠀⠀⠀⠀⠀⠀⠀⠀⠀⠀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⣿⣿⣿⣿⣿⣿⣿⣿⣿⣿⣿⣿⣿⣿⣿⣿⣿⣿⣿⣿⣿⣿⣿⣿⣿⣿⣿⣿⣿⣿⣿⣿⣿⣿⣿⣿⣿⣿⣿⣿⣿⣿⣿⣿⣿⣿⣿⣿⣿⣿⣿⣿⣿⣿⣿⣿⣿⣿⣿⣿⣿⣿⣿⣿⣿⣿⣿⣿⣿⣿⠋⠀⠀⠀⠀⠀⠀⠀⠀⠀⠀⠀⠀⠀⠀⠀⠀⠀⠀⠀⠀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⣿⣿⣿⣿⣿⣿⣿⣿⣿⣿⣿⣿⣿⣿⣿⣿⣿⣿⣿⣿⣿⣿⣿⣿⣿⣿⣿⣿⣿⣿⣿⣿⣿⣿⣿⣿⣿⣿⣿⣿⣿⣿⣿⣿⣿⣿⣿⣿⣿⣿⣿⣿⣿⣿⣿⣿⣿⣿⣿⣿⣿⣿⣿⣿⣿⣿⣿⣿⣿⣿⣿⣦⠀⠀⠀⠀⠀⠀⠀⠀⠀⠀⠀⠀⠀⠀⠀⠀⠀⠀⠀</a:t>
            </a:r>
            <a:br/>
            <a:r>
              <a:t>⣿⣿⣿⣿⣿⣿⣿⣿⣿⣿⣿⣿⣿⣿⣿⣿⣿⣿⣿⣿⣿⣟⠛⠛⠛⠻⠿⣿⣿⣿⣿⣿⣿⣿⣿⣿⣿⣿⣿⣿⣿⣿⣿⣿⣿⣿⣿⣿⣿⣿⣿⣿⣿⣿⣿⣿⣿⣿⣿⣿⣿⣿⣿⣿⣿⣿⣿⣿⣿⣿⣿⣿⣶⡄⠀⠀⠀⠀⠀⠀⠀⠀⠀⠀⠀⠀⠀⠀⠀⠀⠀</a:t>
            </a:r>
            <a:br/>
            <a:r>
              <a:t>⣿⣿⣿⣿⣿⣿⣿⣿⣿⣿⣿⣿⣿⣿⣿⣿⣿⣿⣿⣿⡿⠟⠓⠒⠂⠤⠀⠀⠀⠀⠙⢿⣿⣿⣿⣿⣿⣿⣿⣿⣿⣿⣿⣿⣿⣿⣿⣿⣿⣿⣿⣿⣿⣿⣿⣿⣿⣿⣿⣿⣿⣿⣿⣿⣿⣿⣿⣿⣿⣿⣿⣿⣿⣷⣄⠀⠀⠀⠀⠀⠀⠀⠀⠀⠀⠀⠀⠀⠀⠀⠀</a:t>
            </a:r>
            <a:br/>
            <a:r>
              <a:t>⣿⣿⣿⣿⣿⣿⣿⣿⣿⣿⣿⣿⣿⣿⣿⣿⣿⣿⣿⣿⣷⣶⠶⠦⠤⠄⠀⠀⠀⠀⠀⠀⠉⠻⢿⣿⣿⣿⣿⣿⣿⣿⣿⣿⣿⣿⣿⣿⣿⣿⣿⣿⣿⣿⣿⣿⣿⣿⣿⣿⣿⣿⣿⣿⣿⣿⣿⣿⣿⣿⣿⣿⣿⣿⣿⣠⣄⡀⣰⣆⡀⠀⠀⠀⠀⠀⠀⠀⠀⠀⠀</a:t>
            </a:r>
            <a:br/>
            <a:r>
              <a:t>⣿⣿⣿⣿⣿⣿⣿⣿⣿⣿⣿⣿⣿⣿⣿⣿⣿⣿⣿⣿⣿⣧⣤⣤⡤⠤⠀⠀⠀⠀⠀⠀⠀⠀⠀⠙⠻⣿⣿⣿⣿⣿⣿⣿⣿⣿⣿⣿⣿⣿⣿⣿⣿⣿⣿⣿⣿⣿⣿⣿⣿⣿⣿⣿⣿⣿⣿⣿⣿⣿⣿⣿⣿⣿⣿⣿⣿⣿⣿⡟⠁⠀⠀⠀⠀⠀⠀⠀⠀⠀⠀</a:t>
            </a:r>
            <a:br/>
            <a:r>
              <a:t>⣿⣿⣿⣿⣿⣿⣿⣿⣿⣿⣿⣿⣿⣿⣿⣿⣿⣿⣿⣿⣿⣿⣿⣏⣀⣤⣤⣤⣄⡀⠀⠀⠀⠀⠀⠀⠀⠀⠀⠀⠉⠛⠻⠿⣿⣿⣿⣿⣿⣿⣿⣿⣿⣿⣿⣿⣿⣿⣿⣿⣿⣿⣿⣿⣿⡿⠟⠛⠛⠛⠿⠿⠟⠛⠿⣿⣿⣿⠋⠁⠀⠀⠀⠀⠀⠀⠀⠀⠀⠀⠀</a:t>
            </a:r>
            <a:br/>
            <a:r>
              <a:t>⣿⣿⣿⣿⣿⣿⣿⣿⣿⣿⣿⣿⣿⣿⣿⣿⣿⣿⣿⣿⣿⣿⣿⣿⣿⣿⣿⣿⣿⣿⣦⣄⠀⠀⠀⠀⠀⠀⠀⠀⠀⠀⠀⠀⠀⠈⠉⠛⠻⠿⢿⣿⣿⣿⣿⣿⣿⣿⣿⣿⣿⣿⣿⡿⠏⠀⠀⠀⠀⠀⠀⠀⠀⠀⠀⠀⠀⠁⠀⠀⠀⠀⠀⠀⠀⠀⠀⠀⠀⠀⠀</a:t>
            </a:r>
            <a:br/>
            <a:r>
              <a:t>⣿⣿⣿⣿⣿⣿⣿⣿⣿⣿⣿⣿⣿⣿⣿⣿⣿⣿⣿⣿⣿⣿⣿⣿⣿⣿⣿⣿⣿⣿⣿⣿⣿⣶⣦⣤⠀⠀⠀⠀⠀⠀⠀⠀⠀⠀⠀⠀⠀⠀⠀⠀⠉⠉⠛⠿⠛⠛⠋⠉⠉⠀⠀⠀⠀⠀⠀⠀⠀⠀⠀⠀⠀⠀⠀⠀⠀⠀⠀⠀⠀⠀⠀⠀⠀⠀⠀⠀⠀⠀⠀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⣿⣿⣿⣿⣿⣿⣿⣿⣿⣿⣿⣿⣿⣿⣿⣿⣿⣿⣿⣿⣿⣿⣿⣿⣿⣿⣿⣿⣿⣿⣿⣿⣿⣿⣿⣿⣿⣿⣿⣷⣶⣦⣤⣀⡀⠀⠀⠀⠀⠀⠀⠀⠀⠀⠀⠀⠀⠀⠀⠀⠀⠀⠀⠀⠀⠀⠀⠀⠀⠀⠀⠀⠀⠀⠀⠀⠀⠀⠀⠀⠀⠀⠀⠀⠀⠀⠀⠀⠀⠀⠀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⣿⣿⣿⣿⣿⣿⣿⣿⣿⣿⣿⣿⣿⣿⣿⣿⣿⣿⣿⣿⣿⣿⣿⣿⣿⣿⣿⣿⣿⣿⣿⣿⣿⣿⣿⣿⣿⣿⣿⣿⣿⣿⣿⣿⣿⣿⣶⣦⣄⣀⠀⠀⠀⠀⠀⠀⠀⠀⠀⠀⠀⠀⠀⠀⠀⠀⠀⠀⠀⠀⠀⢀⣀⣀⣀⣀⡀⠀⠀⠀⠀⠀⠀⠀⠀⠀⠀⠀⠀⠀⠀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⣿⣿⣿⣿⣿⣿⣿⣿⣿⣿⣿⣿⣿⣿⣿⣿⣿⣿⣿⣿⣿⣿⣿⣿⣿⣿⣿⣿⣿⣿⣿⣿⣿⣿⣿⣿⣿⣿⣿⣿⣿⣿⣿⣿⣿⣿⣿⣿⣿⣿⣿⣶⣦⣤⣤⣤⣤⣤⣤⣤⣤⣤⣤⣶⣶⣶⣶⣶⣿⣿⣿⣿⣿⣿⣿⣿⡇⠀⠀⠀⠀⠀⠀⠀⠀⠀⠀⠀⠀⠀⠀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⣿⣿⣿⣿⣿⣿⣿⣿⣿⣿⣿⣿⣿⣿⣿⣿⣿⣿⣿⣿⣿⣿⣿⣿⣿⣿⣿⣿⣿⣿⣿⣿⣿⣿⣿⣿⣿⣿⣿⣿⣿⣿⣿⣿⣿⣿⣿⣿⣿⣿⣿⣿⣿⣿⣿⣿⣿⣿⣿⣿⣿⣿⣿⣿⣿⣿⣿⣿⣿⣿⣿⣿⣿⣿⣿⣿⣿⡆⠀⠀⠀⠀⠀⠀⠀⠀⠀⠀⠀⠀⠀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⣿⣿⣿⣿⣿⣿⣿⣿⣿⣿⣿⣿⣿⣿⣿⣿⣿⣿⣿⣿⣿⣿⣿⣿⣿⣿⣿⣿⣿⣿⣿⣿⣿⣿⣿⣿⣿⣿⣿⣿⣿⣿⣿⣿⣿⣿⣿⣿⣿⣿⣿⣿⣿⣿⣿⣿⣿⣿⣿⣿⣿⣿⣿⣿⣿⣿⣿⣿⣿⣿⣿⣿⣿⣿⣿⣿⣿⣿⣧⠀⠀⠀⠀⠀⠀⠀⠀⠀⠀⠀⠀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⣿⣿⣿⣿⣿⣿⣿⣿⣿⣿⣿⣿⣿⣿⣿⣿⣿⣿⣿⣿⣿⣿⣿⣿⣿⣿⣿⣿⣿⣿⣿⣿⣿⣿⣿⣿⣿⣿⣿⣿⣿⣿⣿⣿⣿⣿⣿⣿⣿⣿⣿⣿⣿⣿⣿⣿⣿⣿⣿⣿⣿⣿⣿⣿⣿⣿⣿⣿⣿⣿⣿⣿⣿⣿⣿⣿⣿⣿⣿⣧⡀⠀⠀⠀⠀⠀⠀⠀⠀⠀⠀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⣿⣿⣿⣿⣿⣿⣿⣿⣿⣿⣿⣿⣿⣿⣿⣿⣿⣿⣿⣿⣿⣿⣿⣿⣿⣿⣿⣿⣿⣿⣿⣿⣿⣿⣿⣿⣿⣿⣿⣿⣿⣿⣿⣿⣿⣿⣿⣿⣿⣿⣿⣿⣿⣿⣿⣿⣿⣿⣿⣿⣿⣿⣿⣿⣿⣿⣿⣿⣿⣿⣿⣿⣿⣿⣿⣿⣿⣿⣿⣿⣿⣄⠀⠀⠀⠀⠀⠀⠀⠀⠀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⣿⣿⣿⣿⣿⣿⣿⣿⣿⣿⣿⣿⣿⣿⣿⣿⣿⣿⣿⣿⣿⣿⣿⣿⣿⣿⣿⣿⣿⣿⣿⣿⣿⣿⣿⣿⣿⣿⣿⣿⣿⣿⣿⣿⣿⣿⣿⣿⣿⣿⣿⣿⣿⣿⣿⣿⣿⣿⣿⣿⣿⣿⣿⣿⣿⣿⣿⣿⣿⣿⣿⣿⣿⣿⣿⣿⣿⣿⣿⣿⣿⣿⣷⡀⠀⠀⠀⠀⠀⠀⠀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⣿⣿⣿⣿⣿⣿⣿⣿⣿⣿⣿⣿⣿⣿⣿⣿⣿⣿⣿⣿⣿⣿⣿⣿⣿⣿⣿⣿⣿⣿⣿⣿⣿⣿⣿⣿⣿⣿⣿⣿⣿⣿⣿⣿⣿⣿⣿⣿⣿⣿⣿⣿⣿⣿⣿⣿⣿⣿⣿⣿⣿⣿⣿⣿⣿⣿⣿⣿⣿⣿⣿⣿⣿⣿⣿⣿⣿⣿⣿⣿⣿⣿⣿⣿⣧⡀⠀⠀⠀⠀⠀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⣿⣿⣿⣿⣿⣿⣿⣿⣿⣿⣿⣿⣿⣿⣿⣿⣿⣿⣿⣿⣿⣿⣿⣿⣿⣿⣿⣿⣿⣿⣿⣿⣿⣿⣿⣿⣿⣿⣿⣿⣿⣿⣿⣿⣿⣿⣿⣿⣿⣿⣿⣿⣿⣿⣿⣿⣿⣿⣿⣿⣿⣿⣿⣿⣿⡿⠿⠛⠋⠉⠁⠀⠀⠀⠀⠀⠀⠀⠀⠀⠀⠀⠀⠀⠀⠀⠀⠀⠀⠀⠀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⣿⣿⣿⣿⣿⣿⣿⣿⣿⣿⣿⣿⣿⣿⣿⣿⣿⣿⣿⣿⣿⣿⣿⣿⣿⣿⣿⣿⣿⣿⣿⣿⣿⣿⣿⣿⣿⣿⣿⣿⣿⣿⣿⣿⣿⣿⣿⣿⣿⣿⣿⣿⣿⣿⣿⣿⣿⣿⣿⣿⣿⣿⣿⣿⣿⣷⣄⠀⠀⠀⠀⠀⠀⠀⠀⠀⠀⠀⠀⠀⠀⠀⠀⠀⠀⠀⠀⠀⠀⠀⠀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⣿⣿⣿⣿⣿⣿⣿⣿⣿⣿⣿⣿⣿⣿⣿⣿⣿⣿⣿⣿⣿⣿⣿⣿⣿⣿⣿⣿⣿⣿⣿⣿⣿⣿⣿⣿⣿⣿⣿⣿⣿⣿⣿⣿⣿⣿⣿⣿⣿⣿⣿⣿⣿⣿⣿⣿⣿⣿⣿⣿⣿⣿⣿⣿⣿⣿⣿⡷⡀⠀⠀⠀⠀⠀⠀⠀⠀⠀⠀⠀⠀⠀⠀⠀⠀⠀⠀⠀⠀⠀⠀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⣿⣿⣿⣿⣿⣿⣿⣿⣿⣿⣿⣿⣿⣿⣿⣿⣿⣿⣿⣿⣿⣿⣿⣿⣿⣿⣿⣿⣿⣿⣿⣿⣿⣿⣿⣿⣿⣿⣿⣿⣿⣿⣿⣿⣿⣿⣿⣿⣿⣿⣿⣿⣿⣿⣿⣿⣿⣿⣿⣿⣿⣿⣿⣿⣿⣿⣿⣿⡆⠀⠀⠀⠀⠀⠀⠀⠀⠀⠀⠀⠀⠀⠀⠀⠀⠀⠀⠀⠀⠀⠀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⣿⣿⣿⣿⣿⣿⣿⣿⣿⣿⣿⣿⣿⣿⣿⣿⣿⣿⣿⣿⣿⣿⣿⣿⣿⣿⣿⣿⣿⣿⣿⣿⣿⣿⣿⣿⣿⣿⣿⣿⣿⣿⣿⣿⣿⣿⣿⣿⣿⣿⣿⣿⣿⣿⣿⣿⣿⣿⣿⣿⣿⣿⣿⣿⣿⣿⣿⣿⣿⣄⠀⠀⠀⠀⠀⠀⠀⠀⠀⠀⠀⠀⠀⠀⠀⠀⠀⠀⠀⠀⠀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⣿⣿⣿⣿⣿⣿⣿⣿⣿⣿⣿⣿⣿⣿⣿⣿⣿⣿⣿⣿⣿⣿⣿⣿⣿⣿⣿⣿⣿⣿⣿⣿⣿⣿⣿⣿⣿⣿⣿⣿⣿⣿⣿⣿⣿⣿⣿⣿⣿⣿⣿⣿⣿⣿⣿⣿⣿⣿⣿⣿⣿⣿⣿⣿⣿⣿⣿⣿⣿⣿⣦⡀⠀⠀⠀⠀⠀⠀⠀⠀⠀⠀⠀⠀⠀⠀⠀⠀⠀⠀⠀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⣿⣿⣿⣿⣿⣿⣿⣿⣿⣿⣿⣿⣿⣿⣿⣿⣿⣿⣿⣿⣿⣿⣿⣿⣿⣿⣿⣿⣿⣿⣿⣿⣿⣿⣿⣿⣿⣿⣿⣿⣿⣿⣿⣿⣿⣿⣿⣿⣿⣿⣿⣿⣿⣿⣿⣿⣿⣿⣿⣿⣿⣿⣿⣿⣿⣿⣿⣿⣿⣿⣿⣿⠷⠀⠀⠀⠀⠀⠀⠀⠀⠀⠀⠀⠀⠀⠀⠀⠀⠀⠀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⣿⣿⣿⣿⣿⣿⣿⣿⣿⣿⣿⣿⣿⣿⣿⣿⣿⣿⣿⣿⣿⣿⣿⣿⣿⣿⣿⣿⣿⣿⣿⣿⣿⣿⣿⣿⣿⣿⣿⣿⣿⣿⣿⣿⣿⣿⣿⣿⣿⣿⣿⣿⣿⣿⣿⣿⣿⣿⣿⣿⣿⣿⣿⣿⣿⣿⣿⣿⣿⣿⣿⣿⣄⡀⠀⠀⠀⠀⠀⠀⠀⠀⠀⠀⠀⠀⠀⠀⠀⠀⠀</a:t>
            </a:r>
            <a:br/>
            <a:r>
              <a:t>⣿⣿⣿⣿⣿⣿⣿⣿⣿⣿⣿⣿⣿⣿⣿⣿⣿⣿⣿⣿⣿⣿⠟⠻⠿⢿⣿⣿⣿⣿⣿⣿⣿⣿⣿⣿⣿⣿⣿⣿⣿⣿⣿⣿⣿⣿⣿⣿⣿⣿⣿⣿⣿⣿⣿⣿⣿⣿⣿⣿⣿⣿⣿⣿⣿⣿⣿⣿⣿⣿⣿⣿⣿⣷⡀⠀⠀⠀⠀⠀⠀⠀⠀⠀⠀⠀⠀⠀⠀⠀⠀</a:t>
            </a:r>
            <a:br/>
            <a:r>
              <a:t>⣿⣿⣿⣿⣿⣿⣿⣿⣿⣿⣿⣿⣿⣿⣿⣿⣿⣿⣿⣿⣿⡿⠦⠀⠀⠀⠀⠉⠛⠻⢿⣿⣿⣿⣿⣿⣿⣿⣿⣿⣿⣿⣿⣿⣿⣿⣿⣿⣿⣿⣿⣿⣿⣿⣿⣿⣿⣿⣿⣿⣿⣿⣿⣿⣿⣿⣿⣿⣿⣿⣿⣿⣿⣿⣿⡆⠀⠀⠀⠀⠀⠀⠀⠀⠀⠀⠀⠀⠀⠀⠀</a:t>
            </a:r>
            <a:br/>
            <a:r>
              <a:t>⣿⣿⣿⣿⣿⣿⣿⣿⣿⣿⣿⣿⣿⣿⣿⣿⣿⣿⣿⣿⣷⣀⣀⠀⠀⠀⠀⠀⠀⠀⠀⠙⠻⣿⣿⣿⣿⣿⣿⣿⣿⣿⣿⣿⣿⣿⣿⣿⣿⣿⣿⣿⣿⣿⣿⣿⣿⣿⣿⣿⣿⣿⣿⣿⣿⣿⣿⣿⣿⣿⣿⣿⣿⣿⣿⣿⣦⡀⠀⠀⠀⠀⠀⠀⠀⠀⠀⠀⠀⠀⠀</a:t>
            </a:r>
            <a:br/>
            <a:r>
              <a:t>⣿⣿⣿⣿⣿⣿⣿⣿⣿⣿⣿⣿⣿⣿⣿⣿⣿⣿⣿⣿⣿⣿⠁⠀⠀⠀⠀⠀⠀⠀⠀⠀⠀⠀⠙⢿⣿⣿⣿⣿⣿⣿⣿⣿⣿⣿⣿⣿⣿⣿⣿⣿⣿⣿⣿⣿⣿⣿⣿⣿⣿⣿⣿⣿⣿⣿⣿⣿⣿⣿⣿⣿⣿⣿⣿⣿⣿⣧⣶⣤⣠⣶⡆⠀⠀⠀⠀⠀⠀⠀⠀</a:t>
            </a:r>
            <a:br/>
            <a:r>
              <a:t>⣿⣿⣿⣿⣿⣿⣿⣿⣿⣿⣿⣿⣿⣿⣿⣿⣿⣿⣿⣿⣿⣿⣿⡿⠋⠀⠀⠀⠀⠀⠀⠀⠀⠀⠀⠀⠈⠻⠟⠻⠿⣿⣿⣿⣿⣿⣿⣿⣿⣿⣿⣿⣿⣿⣿⣿⣿⣿⣿⣿⣿⣿⣿⣿⣿⣿⣿⣿⣿⣿⣿⣿⣿⣿⣿⣿⣿⣿⣿⣿⣿⠟⠀⠀⠀⠀⠀⠀⠀⠀⠀</a:t>
            </a:r>
            <a:br/>
            <a:r>
              <a:t>⣿⣿⣿⣿⣿⣿⣿⣿⣿⣿⣿⣿⣿⣿⣿⣿⣿⣿⣿⣿⣿⣿⣿⣿⣶⣶⣶⣿⣶⣦⣄⠀⠀⠀⠀⠀⠀⠀⠀⠀⠀⠀⠈⠉⠛⠻⠿⣿⣿⣿⣿⣿⣿⣿⣿⣿⣿⣿⣿⣿⣿⣿⣿⣿⣿⣿⡟⠉⠉⠉⠉⠉⠉⠉⠉⠉⠛⠻⠿⡟⠁⠀⠀⠀⠀⠀⠀⠀⠀⠀⠀</a:t>
            </a:r>
            <a:br/>
            <a:r>
              <a:t>⣿⣿⣿⣿⣿⣿⣿⣿⣿⣿⣿⣿⣿⣿⣿⣿⣿⣿⣿⣿⣿⣿⣿⣿⣿⣿⣿⣿⣿⣿⣿⣦⣀⠀⠀⠀⠀⠀⠀⠀⠀⠀⠀⠀⠀⠀⠀⠀⠀⠉⠙⠛⠿⠿⣿⣿⣿⣿⣿⣿⣿⠿⠿⠿⠛⠛⠀⠀⠀⠀⠀⠀⠀⠀⠀⠀⠀⠀⠀⠀⠀⠀⠀⠀⠀⠀⠀⠀⠀⠀⠀</a:t>
            </a:r>
            <a:br/>
            <a:r>
              <a:t>⣿⣿⣿⣿⣿⣿⣿⣿⣿⣿⣿⣿⣿⣿⣿⣿⣿⣿⣿⣿⣿⣿⣿⣿⣿⣿⣿⣿⣿⣿⣿⣿⣿⣿⣷⣦⡄⠀⠀⠀⠀⠀⠀⠀⠀⠀⠀⠀⠀⠀⠀⠀⠀⠀⠀⠈⠉⠉⠁⠀⠀⠀⠀⠀⠀⠀⠀⠀⠀⠀⠀⠀⠀⠀⠀⠀⠀⠀⠀⠀⠀⠀⠀⠀⠀⠀⠀⠀⠀⠀⠀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⣿⣿⣿⣿⣿⣿⣿⣿⣿⣿⣿⣿⣿⣿⣿⣿⣿⣿⣿⣿⣿⣿⣿⣿⣿⣿⣿⣿⣿⣿⣿⣿⣿⣿⣿⣿⣿⣿⣿⣿⣶⣶⣤⣤⣀⣀⠀⠀⠀⠀⠀⠀⠀⠀⠀⠀⠀⠀⠀⠀⠀⠀⠀⠀⠀⠀⠀⠀⠀⠀⠀⠀⠀⠀⠀⠀⠀⠀⠀⠀⠀⠀⠀⠀⠀⠀⠀⠀⠀⠀⠀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⣿⣿⣿⣿⣿⣿⣿⣿⣿⣿⣿⣿⣿⣿⣿⣿⣿⣿⣿⣿⣿⣿⣿⣿⣿⣿⣿⣿⣿⣿⣿⣿⣿⣿⣿⣿⣿⣿⣿⣿⣿⣿⣿⣿⣿⣿⣿⣷⣶⣤⣄⣀⠀⠀⠀⠀⠀⠀⠀⠀⠀⠀⠀⠀⠀⠀⠀⠀⠀⠀⠀⠀⠀⠀⣀⣀⣀⣀⠀⠀⠀⠀⠀⠀⠀⠀⠀⠀⠀⠀⠀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⣿⣿⣿⣿⣿⣿⣿⣿⣿⣿⣿⣿⣿⣿⣿⣿⣿⣿⣿⣿⣿⣿⣿⣿⣿⣿⣿⣿⣿⣿⣿⣿⣿⣿⣿⣿⣿⣿⣿⣿⣿⣿⣿⣿⣿⣿⣿⣿⣿⣿⣿⣿⣿⣶⣶⣤⣤⣤⣤⣤⣤⣶⣶⣶⣶⣶⣶⣶⣶⣾⣿⣿⣿⣿⣿⣿⣿⣿⡇⠀⠀⠀⠀⠀⠀⠀⠀⠀⠀⠀⠀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⣿⣿⣿⣿⣿⣿⣿⣿⣿⣿⣿⣿⣿⣿⣿⣿⣿⣿⣿⣿⣿⣿⣿⣿⣿⣿⣿⣿⣿⣿⣿⣿⣿⣿⣿⣿⣿⣿⣿⣿⣿⣿⣿⣿⣿⣿⣿⣿⣿⣿⣿⣿⣿⣿⣿⣿⣿⣿⣿⣿⣿⣿⣿⣿⣿⣿⣿⣿⣿⣿⣿⣿⣿⣿⣿⣿⣿⣿⣿⡆⠀⠀⠀⠀⠀⠀⠀⠀⠀⠀⠀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⣿⣿⣿⣿⣿⣿⣿⣿⣿⣿⣿⣿⣿⣿⣿⣿⣿⣿⣿⣿⣿⣿⣿⣿⣿⣿⣿⣿⣿⣿⣿⣿⣿⣿⣿⣿⣿⣿⣿⣿⣿⣿⣿⣿⣿⣿⣿⣿⣿⣿⣿⣿⣿⣿⣿⣿⣿⣿⣿⣿⣿⣿⣿⣿⣿⣿⣿⣿⣿⣿⣿⣿⣿⣿⣿⣿⣿⣿⣿⣿⡄⠀⠀⠀⠀⠀⠀⠀⠀⠀⠀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⣿⣿⣿⣿⣿⣿⣿⣿⣿⣿⣿⣿⣿⣿⣿⣿⣿⣿⣿⣿⣿⣿⣿⣿⣿⣿⣿⣿⣿⣿⣿⣿⣿⣿⣿⣿⣿⣿⣿⣿⣿⣿⣿⣿⣿⣿⣿⣿⣿⣿⣿⣿⣿⣿⣿⣿⣿⣿⣿⣿⣿⣿⣿⣿⣿⣿⣿⣿⣿⣿⣿⣿⣿⣿⣿⣿⣿⣿⣿⣿⣿⣆⠀⠀⠀⠀⠀⠀⠀⠀⠀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⣿⣿⣿⣿⣿⣿⣿⣿⣿⣿⣿⣿⣿⣿⣿⣿⣿⣿⣿⣿⣿⣿⣿⣿⣿⣿⣿⣿⣿⣿⣿⣿⣿⣿⣿⣿⣿⣿⣿⣿⣿⣿⣿⣿⣿⣿⣿⣿⣿⣿⣿⣿⣿⣿⣿⣿⣿⣿⣿⣿⣿⣿⣿⣿⣿⣿⣿⣿⣿⣿⣿⣿⣿⣿⣿⣿⣿⣿⣿⣿⣿⣿⣧⡀⠀⠀⠀⠀⠀⠀⠀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⣿⣿⣿⣿⣿⣿⣿⣿⣿⣿⣿⣿⣿⣿⣿⣿⣿⣿⣿⣿⣿⣿⣿⣿⣿⣿⣿⣿⣿⣿⣿⣿⣿⣿⣿⣿⣿⣿⣿⣿⣿⣿⣿⣿⣿⣿⣿⣿⣿⣿⣿⣿⣿⣿⣿⣿⣿⣿⣿⣿⣿⣿⣿⣿⣿⣿⣿⣿⣿⣿⣿⣿⣿⣿⣿⣿⣿⣿⣿⣿⣿⣿⣿⣿⣆⠀⠀⠀⠀⠀⠀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⣿⣿⣿⣿⣿⣿⣿⣿⣿⣿⣿⣿⣿⣿⣿⣿⣿⣿⣿⣿⣿⣿⣿⣿⣿⣿⣿⣿⣿⣿⣿⣿⣿⣿⣿⣿⣿⣿⣿⣿⣿⣿⣿⣿⣿⣿⣿⣿⣿⣿⣿⣿⣿⣿⣿⣿⣿⣿⣿⣿⣿⣿⣿⣿⣿⣿⣿⣿⣿⣿⣿⣿⣿⣿⣿⣿⣿⣿⣿⣿⣿⣿⣿⣿⣿⣷⠀⠀⠀⠀⠀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⣿⣿⣿⣿⣿⣿⣿⣿⣿⣿⣿⣿⣿⣿⣿⣿⣿⣿⣿⣿⣿⣿⣿⣿⣿⣿⣿⣿⣿⣿⣿⣿⣿⣿⣿⣿⣿⣿⣿⣿⣿⣿⣿⣿⣿⣿⣿⣿⣿⣿⣿⣿⣿⣿⣿⣿⣿⣿⣿⣿⣿⣿⣿⣿⣿⣿⣿⣿⣿⣿⣿⣿⣿⠿⠟⠛⠋⠉⠀⠀⠀⠀⠀⠀⠀⠀⠀⠀⠀⠀⠀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⣿⣿⣿⣿⣿⣿⣿⣿⣿⣿⣿⣿⣿⣿⣿⣿⣿⣿⣿⣿⣿⣿⣿⣿⣿⣿⣿⣿⣿⣿⣿⣿⣿⣿⣿⣿⣿⣿⣿⣿⣿⣿⣿⣿⣿⣿⣿⣿⣿⣿⣿⣿⣿⣿⣿⣿⣿⣿⣿⣿⣿⣿⣿⣿⣿⣿⣿⣿⣿⣿⣿⣟⠁⠀⠀⠀⠀⠀⠀⠀⠀⠀⠀⠀⠀⠀⠀⠀⠀⠀⠀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⣿⣿⣿⣿⣿⣿⣿⣿⣿⣿⣿⣿⣿⣿⣿⣿⣿⣿⣿⣿⣿⣿⣿⣿⣿⣿⣿⣿⣿⣿⣿⣿⣿⣿⣿⣿⣿⣿⣿⣿⣿⣿⣿⣿⣿⣿⣿⣿⣿⣿⣿⣿⣿⣿⣿⣿⣿⣿⣿⣿⣿⣿⣿⣿⣿⣿⣿⣿⣿⣿⣿⣿⣿⣿⣦⡀⠀⠀⠀⠀⠀⠀⠀⠀⠀⠀⠀⠀⠀⠀⠀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⣿⣿⣿⣿⣿⣿⣿⣿⣿⣿⣿⣿⣿⣿⣿⣿⣿⣿⣿⣿⣿⣿⣿⣿⣿⣿⣿⣿⣿⣿⣿⣿⣿⣿⣿⣿⣿⣿⣿⣿⣿⣿⣿⣿⣿⣿⣿⣿⣿⣿⣿⣿⣿⣿⣿⣿⣿⣿⣿⣿⣿⣿⣿⣿⣿⣿⣿⣿⣿⣿⣿⣿⣿⣿⣿⡗⠀⠀⠀⠀⠀⠀⠀⠀⠀⠀⠀⠀⠀⠀⠀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⣿⣿⣿⣿⣿⣿⣿⣿⣿⣿⣿⣿⣿⣿⣿⣿⣿⣿⣿⣿⣿⣿⣿⣿⣿⣿⣿⣿⣿⣿⣿⣿⣿⣿⣿⣿⣿⣿⣿⣿⣿⣿⣿⣿⣿⣿⣿⣿⣿⣿⣿⣿⣿⣿⣿⣿⣿⣿⣿⣿⣿⣿⣿⣿⣿⣿⣿⣿⣿⣿⣿⣿⣿⣿⣿⣿⡄⠀⠀⠀⠀⠀⠀⠀⠀⠀⠀⠀⠀⠀⠀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⣿⣿⣿⣿⣿⣿⣿⣿⣿⣿⣿⣿⣿⣿⣿⣿⣿⣿⣿⣿⣿⣿⣿⣿⣿⣿⣿⣿⣿⣿⣿⣿⣿⣿⣿⣿⣿⣿⣿⣿⣿⣿⣿⣿⣿⣿⣿⣿⣿⣿⣿⣿⣿⣿⣿⣿⣿⣿⣿⣿⣿⣿⣿⣿⣿⣿⣿⣿⣿⣿⣿⣿⣿⣿⣿⣿⣿⣄⠀⠀⠀⠀⠀⠀⠀⠀⠀⠀⠀⠀⠀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⣿⣿⣿⣿⣿⣿⣿⣿⣿⣿⣿⣿⣿⣿⣿⣿⣿⣿⣿⣿⣿⣿⣿⣿⣿⣿⣿⣿⣿⣿⣿⣿⣿⣿⣿⣿⣿⣿⣿⣿⣿⣿⣿⣿⣿⣿⣿⣿⣿⣿⣿⣿⣿⣿⣿⣿⣿⣿⣿⣿⣿⣿⣿⣿⣿⣿⣿⣿⣿⣿⣿⣿⣿⣿⣿⣿⣿⣿⣷⣦⣀⠀⠀⠀⠀⠀⠀⠀⠀⠀⠀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⣿⣿⣿⣿⣿⣿⣿⣿⣿⣿⣿⣿⣿⣿⣿⣿⣿⣿⣿⣿⣿⣿⣿⣿⣿⣿⣿⣿⣿⣿⣿⣿⣿⣿⣿⣿⣿⣿⣿⣿⣿⣿⣿⣿⣿⣿⣿⣿⣿⣿⣿⣿⣿⣿⣿⣿⣿⣿⣿⣿⣿⣿⣿⣿⣿⣿⣿⣿⣿⣿⣿⣿⣿⣿⣿⣿⣿⣿⣿⡟⠁⠀⠀⠀⠀⠀⠀⠀⠀⠀⠀</a:t>
            </a:r>
            <a:br/>
            <a:r>
              <a:t>⣿⣿⣿⣿⣿⣿⣿⣿⣿⣿⣿⣿⣿⣿⣿⣿⣿⣿⣿⣿⣿⣿⣿⣿⣿⣿⠿⠿⢿⣿⣿⣿⣿⣿⣿⣿⣿⣿⣿⣿⣿⣿⣿⣿⣿⣿⣿⣿⣿⣿⣿⣿⣿⣿⣿⣿⣿⣿⣿⣿⣿⣿⣿⣿⣿⣿⣿⣿⣿⣿⣿⣿⣿⣿⣿⣿⣿⣿⣿⣿⣶⡄⠀⠀⠀⠀⠀⠀⠀⠀⠀</a:t>
            </a:r>
            <a:br/>
            <a:r>
              <a:t>⣿⣿⣿⣿⣿⣿⣿⣿⣿⣿⣿⣿⣿⣿⣿⣿⣿⣿⣿⣿⣿⣿⣿⣿⡿⠤⠀⠀⠀⠀⠉⠛⢿⣿⣿⣿⣿⣿⣿⣿⣿⣿⣿⣿⣿⣿⣿⣿⣿⣿⣿⣿⣿⣿⣿⣿⣿⣿⣿⣿⣿⣿⣿⣿⣿⣿⣿⣿⣿⣿⣿⣿⣿⣿⣿⣿⣿⣿⣿⣿⣿⣷⣄⠀⠀⠀⠀⠀⠀⠀⠀</a:t>
            </a:r>
            <a:br/>
            <a:r>
              <a:t>⣿⣿⣿⣿⣿⣿⣿⣿⣿⣿⣿⣿⣿⣿⣿⣿⣿⣿⣿⣿⣿⣿⣿⣿⣤⣀⣀⠀⠀⠀⠀⠀⠀⠈⠛⢿⣿⣿⣿⣿⣿⣿⣿⣿⣿⣿⣿⣿⣿⣿⣿⣿⣿⣿⣿⣿⣿⣿⣿⣿⣿⣿⣿⣿⣿⣿⣿⣿⣿⣿⣿⣿⣿⣿⣿⣿⣿⣿⣿⣿⣿⣿⣿⣇⠀⠀⠀⠀⠀⠀⠀</a:t>
            </a:r>
            <a:br/>
            <a:r>
              <a:t>⣿⣿⣿⣿⣿⣿⣿⣿⣿⣿⣿⣿⣿⣿⣿⣿⣿⣿⣿⣿⣿⣿⣿⣿⣟⡁⠀⠀⠀⠀⠀⠀⠀⠀⠀⠀⠉⠻⣿⣿⣿⣿⣿⣿⣿⣿⣿⣿⣿⣿⣿⣿⣿⣿⣿⣿⣿⣿⣿⣿⣿⣿⣿⣿⣿⣿⣿⣿⣿⣿⣿⣿⣿⣿⣿⣿⣿⣿⣿⣿⣿⣿⣿⣿⣧⡀⠀⠀⠀⠀⡀</a:t>
            </a:r>
            <a:br/>
            <a:r>
              <a:t>⣿⣿⣿⣿⣿⣿⣿⣿⣿⣿⣿⣿⣿⣿⣿⣿⣿⣿⣿⣿⣿⣿⣿⣿⣿⣿⡿⠟⠀⠀⠀⠀⠀⠀⠀⠀⠀⠀⠈⠻⢿⣿⣿⣿⣿⣿⣿⣿⣿⣿⣿⣿⣿⣿⣿⣿⣿⣿⣿⣿⣿⣿⣿⣿⣿⣿⣿⣿⣿⣿⣿⣿⣿⣿⣿⣿⣿⣿⣿⣿⣿⣿⣿⣿⣿⣿⣿⣿⣶⣾⠇</a:t>
            </a:r>
            <a:br/>
            <a:r>
              <a:t>⣿⣿⣿⣿⣿⣿⣿⣿⣿⣿⣿⣿⣿⣿⣿⣿⣿⣿⣿⣿⣿⣿⣿⣿⣿⣿⣿⣶⣶⣶⣶⣦⣄⠀⠀⠀⠀⠀⠀⠀⠀⠙⠛⠉⠛⠛⠻⠿⠿⣿⣿⣿⣿⣿⣿⣿⣿⣿⣿⣿⣿⣿⣿⣿⣿⣿⣿⣿⣿⣿⣿⣿⣿⡿⠟⠛⠛⠛⠛⠿⠿⠿⠿⣿⣿⣿⣿⣿⡿⠋⠀</a:t>
            </a:r>
            <a:br/>
            <a:r>
              <a:t>⣿⣿⣿⣿⣿⣿⣿⣿⣿⣿⣿⣿⣿⣿⣿⣿⣿⣿⣿⣿⣿⣿⣿⣿⣿⣿⣿⣿⣿⣿⣿⣿⣿⣷⣄⠀⠀⠀⠀⠀⠀⠀⠀⠀⠀⠀⠀⠀⠀⠀⠀⠉⠉⠉⠛⠛⠻⠿⠿⢿⣿⣿⣿⣿⣿⣿⣿⣿⣿⣿⣿⣿⠟⠀⠀⠀⠀⠀⠀⠀⠀⠀⠀⠀⠀⠈⠛⠋⠀⠀⠀</a:t>
            </a:r>
            <a:br/>
            <a:r>
              <a:t>⣿⣿⣿⣿⣿⣿⣿⣿⣿⣿⣿⣿⣿⣿⣿⣿⣿⣿⣿⣿⣿⣿⣿⣿⣿⣿⣿⣿⣿⣿⣿⣿⣿⣿⣿⣷⣤⣀⡀⠀⠀⠀⠀⠀⠀⠀⠀⠀⠀⠀⠀⠀⠀⠀⠀⠀⠀⠀⠀⠀⠀⠀⠉⠉⠉⠉⠉⠀⠀⠀⠀⠀⠀⠀⠀⠀⠀⠀⠀⠀⠀⠀⠀⠀⠀⠀⠀⠀⠀⠀⠀</a:t>
            </a:r>
            <a:br/>
            <a:r>
              <a:t>⣿⣿⣿⣿⣿⣿⣿⣿⣿⣿⣿⣿⣿⣿⣿⣿⣿⣿⣿⣿⣿⣿⣿⣿⣿⣿⣿⣿⣿⣿⣿⣿⣿⣿⣿⣿⣿⣿⣿⣷⡆⠀⠀⠀⠀⠀⠀⠀⠀⠀⠀⠀⠀⠀⠀⠀⠀⠀⠀⠀⠀⠀⠀⠀⠀⠀⠀⠀⠀⠀⠀⠀⠀⠀⠀⠀⠀⠀⠀⠀⠀⠀⠀⠀⠀⠀⠀⠀⠀⠀⠀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⣿⣿⣿⣿⣿⣿⣿⣿⣿⣿⣿⣿⣿⣿⣿⣿⣿⣿⣿⣿⣿⣿⣿⣿⣿⣿⣿⣿⣿⣿⣿⣿⣿⣿⣿⣿⣿⣿⣿⣿⣇⣀⣀⣀⣀⣀⠀⠀⠀⠀⠀⠀⠀⠀⠀⠀⠀⠀⠀⠀⠀⠀⠀⠀⠀⠀⠀⠀⠀⠀⠀⠀⠀⠀⠀⠀⠀⠀⠀⠀⠀⠀⠀⠀⠀⠀⠀⠀⠀⠀⠀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⣿⣿⣿⣿⣿⣿⣿⣿⣿⣿⣿⣿⣿⣿⣿⣿⣿⣿⣿⣿⣿⣿⣿⣿⣿⣿⣿⣿⣿⣿⣿⣿⣿⣿⣿⣿⣿⣿⣿⣿⣿⣿⣿⣿⣿⣿⣿⣿⣿⣶⣶⣦⣤⣄⣀⡀⠀⠀⠀⠀⠀⠀⠀⠀⠀⠀⠀⠀⠀⠀⠀⠀⠀⠀⠀⠀⠀⠀⠀⠀⠀⠀⠀⠀⠀⠀⠀⠀⠀⠀⠀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⣿⣿⣿⣿⣿⣿⣿⣿⣿⣿⣿⣿⣿⣿⣿⣿⣿⣿⣿⣿⣿⣿⣿⣿⣿⣿⣿⣿⣿⣿⣿⣿⣿⣿⣿⣿⣿⣿⣿⣿⣿⣿⣿⣿⣿⣿⣿⣿⣿⣿⣿⣿⣿⣿⣿⣿⣿⣷⣶⣦⣤⣤⣤⣤⣤⣤⣤⣤⣤⣤⣤⣤⣤⣤⣤⣤⣤⣤⣤⣤⣤⣤⣤⣤⣤⣤⠀⠀⠀⠀⠀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⣿⣿⣿⣿⣿⣿⣿⣿⣿⣿⣿⣿⣿⣿⣿⣿⣿⣿⣿⣿⣿⣿⣿⣿⣿⣿⣿⣿⣿⣿⣿⣿⣿⣿⣿⣿⣿⣿⣿⣿⣿⣿⣿⣿⣿⣿⣿⣿⣿⣿⣿⣿⣿⣿⣿⣿⣿⣿⣿⣿⣿⣿⣿⣿⣿⣿⣿⣿⣿⣿⣿⣿⣿⣿⣿⣿⣿⣿⣿⣿⣿⣿⣿⣿⣿⣿⡆⠀⠀⠀⠀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⣿⣿⣿⣿⣿⣿⣿⣿⣿⣿⣿⣿⣿⣿⣿⣿⣿⣿⣿⣿⣿⣿⣿⣿⣿⣿⣿⣿⣿⣿⣿⣿⣿⣿⣿⣿⣿⣿⣿⣿⣿⣿⣿⣿⣿⣿⣿⣿⣿⣿⣿⣿⣿⣿⣿⣿⣿⣿⣿⣿⣿⣿⣿⣿⣿⣿⣿⣿⣿⣿⣿⣿⣿⣿⣿⣿⣿⣿⣿⣿⣿⣿⣿⣿⣿⣿⣧⠀⠀⠀⠀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⣿⣿⣿⣿⣿⣿⣿⣿⣿⣿⣿⣿⣿⣿⣿⣿⣿⣿⣿⣿⣿⣿⣿⣿⣿⣿⣿⣿⣿⣿⣿⣿⣿⣿⣿⣿⣿⣿⣿⣿⣿⣿⣿⣿⣿⣿⣿⣿⣿⣿⣿⣿⣿⣿⣿⣿⣿⣿⣿⣿⣿⣿⣿⣿⣿⣿⣿⣿⣿⣿⣿⣿⣿⣿⣿⣿⣿⣿⣿⣿⣿⣿⣿⣿⣿⣿⣿⣧⠀⠀⠀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⣿⣿⣿⣿⣿⣿⣿⣿⣿⣿⣿⣿⣿⣿⣿⣿⣿⣿⣿⣿⣿⣿⣿⣿⣿⣿⣿⣿⣿⣿⣿⣿⣿⣿⣿⣿⣿⣿⣿⣿⣿⣿⣿⣿⣿⣿⣿⣿⣿⣿⣿⣿⣿⣿⣿⣿⣿⣿⣿⣿⣿⣿⣿⣿⣿⣿⣿⣿⣿⣿⣿⣿⣿⣿⣿⣿⣿⣿⣿⣿⣿⣿⣿⣿⣿⣿⣿⣿⣧⡀⠀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⣿⣿⣿⣿⣿⣿⣿⣿⣿⣿⣿⣿⣿⣿⣿⣿⣿⣿⣿⣿⣿⣿⣿⣿⣿⣿⣿⣿⣿⣿⣿⣿⣿⣿⣿⣿⣿⣿⣿⣿⣿⣿⣿⣿⣿⣿⣿⣿⣿⣿⣿⣿⣿⣿⣿⣿⣿⣿⣿⣿⣿⣿⣿⣿⣿⣿⣿⣿⣿⣿⣿⣿⣿⣿⣿⣿⣿⣿⠟⠉⠀⠀⠀⠀⠀⠀⠀⠀⠀⠀⠀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⣿⣿⣿⣿⣿⣿⣿⣿⣿⣿⣿⣿⣿⣿⣿⣿⣿⣿⣿⣿⣿⣿⣿⣿⣿⣿⣿⣿⣿⣿⣿⣿⣿⣿⣿⣿⣿⣿⣿⣿⣿⣿⣿⣿⣿⣿⣿⣿⣿⣿⣿⣿⣿⣿⣿⣿⣿⣿⣿⣿⣿⣿⣿⣿⣿⣿⣿⣿⣿⣿⣿⣿⣿⣿⣿⣿⠟⠁⠀⠀⠀⠀⠀⠀⠀⠀⠀⠀⠀⠀⠀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⣿⣿⣿⣿⣿⣿⣿⣿⣿⣿⣿⣿⣿⣿⣿⣿⣿⣿⣿⣿⣿⣿⣿⣿⣿⣿⣿⣿⣿⣿⣿⣿⣿⣿⣿⣿⣿⣿⣿⣿⣿⣿⣿⣿⣿⣿⣿⣿⣿⣿⣿⣿⣿⣿⣿⣿⣿⣿⣿⣿⣿⣿⣿⣿⣿⣿⣿⣿⣿⣿⣿⣿⣿⣿⣿⣿⣧⡀⠀⠀⠀⠀⠀⠀⠀⠀⠀⠀⠀⠀⠀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⣿⣿⣿⣿⣿⣿⣿⣿⣿⣿⣿⣿⣿⣿⣿⣿⣿⣿⣿⣿⣿⣿⣿⣿⣿⣿⣿⣿⣿⣿⣿⣿⣿⣿⣿⣿⣿⣿⣿⣿⣿⣿⣿⣿⣿⣿⣿⣿⣿⣿⣿⣿⣿⣿⣿⣿⣿⣿⣿⣿⣿⣿⣿⣿⣿⣿⣿⣿⣿⣿⣿⣿⣿⣿⣿⣿⣿⣷⣤⡀⠀⠀⠀⠀⠀⠀⠀⠀⠀⠀⠀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⣿⣿⣿⣿⣿⣿⣿⣿⣿⣿⣿⣿⣿⣿⣿⣿⣿⣿⣿⣿⣿⣿⣿⣿⣿⣿⣿⣿⣿⣿⣿⣿⣿⣿⣿⣿⣿⣿⣿⣿⣿⣿⣿⣿⣿⣿⣿⣿⣿⣿⣿⣿⣿⣿⣿⣿⣿⣿⣿⣿⣿⣿⣿⣿⣿⣿⣿⣿⣿⣿⣿⣿⣿⣿⣿⣿⣿⣿⣿⣿⡄⠀⠀⠀⠀⠀⠀⠀⠀⠀⠀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⣿⣿⣿⣿⣿⣿⣿⣿⣿⣿⣿⣿⣿⣿⣿⣿⣿⣿⣿⣿⣿⣿⣿⣿⣿⣿⣿⣿⣿⣿⣿⣿⣿⣿⣿⣿⣿⣿⣿⣿⣿⣿⣿⣿⣿⣿⣿⣿⣿⣿⣿⣿⣿⣿⣿⣿⣿⣿⣿⣿⣿⣿⣿⣿⣿⣿⣿⣿⣿⣿⣿⣿⣿⣿⣿⣿⣿⣿⣿⣿⡃⠀⠀⠀⠀⠀⠀⠀⠀⠀⠀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⣿⣿⣿⣿⣿⣿⣿⣿⣿⣿⣿⣿⣿⣿⣿⣿⣿⣿⣿⣿⣿⣿⣿⣿⣿⣿⣿⣿⣿⣿⣿⣿⣿⣿⣿⣿⣿⣿⣿⣿⣿⣿⣿⣿⣿⣿⣿⣿⣿⣿⣿⣿⣿⣿⣿⣿⣿⣿⣿⣿⣿⣿⣿⣿⣿⣿⣿⣿⣿⣿⣿⣿⣿⣿⣿⣿⣿⣿⣿⣿⣇⠀⠀⠀⠀⠀⠀⠀⠀⠀⠀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⣿⣿⣿⣿⣿⣿⣿⣿⣿⣿⣿⣿⣿⣿⣿⣿⣿⣿⣿⣿⣿⣿⣿⣿⣿⣿⣿⣿⣿⣿⣿⣿⣿⣿⣿⣿⣿⣿⣿⣿⣿⣿⣿⣿⣿⣿⣿⣿⣿⣿⣿⣿⣿⣿⣿⣿⣿⣿⣿⣿⣿⣿⣿⣿⣿⣿⣿⣿⣿⣿⣿⣿⣿⣿⣿⣿⣿⣿⣿⣿⣿⣆⠀⠀⠀⠀⠀⠀⠀⠀⠀</a:t>
            </a:r>
            <a:br/>
            <a:r>
              <a:t>⣿⣿⣿⣿⣿⣿⣿⣿⣿⣿⣿⣿⣿⣿⣿⣿⣿⣿⣿⣿⣿⣿⣿⣿⣿⣿⣿⣿⣿⣿⣄⠀⠉⠙⠿⣿⣿⣿⣿⣿⣿⣿⣿⣿⣿⣿⣿⣿⣿⣿⣿⣿⣿⣿⣿⣿⣿⣿⣿⣿⣿⣿⣿⣿⣿⣿⣿⣿⣿⣿⣿⣿⣿⣿⣿⣿⣿⣿⣿⣿⣿⣿⣦⣀⠀⠀⠀⠀⠀⠀⠀</a:t>
            </a:r>
            <a:br/>
            <a:r>
              <a:t>⣿⣿⣿⣿⣿⣿⣿⣿⣿⣿⣿⣿⣿⣿⣿⣿⣿⣿⣿⣿⣿⣿⣿⣿⣿⣿⣿⣿⡏⠉⠉⠉⠀⠀⠀⠀⠙⠻⣿⣿⣿⣿⣿⣿⣿⣿⣿⣿⣿⣿⣿⣿⣿⣿⣿⣿⣿⣿⣿⣿⣿⣿⣿⣿⣿⣿⣿⣿⣿⣿⣿⣿⣿⣿⣿⣿⣿⣿⣿⣿⣿⣿⣿⣿⣿⠇⠀⠀⠀⠀⠀</a:t>
            </a:r>
            <a:br/>
            <a:r>
              <a:t>⣿⣿⣿⣿⣿⣿⣿⣿⣿⣿⣿⣿⣿⣿⣿⣿⣿⣿⣿⣿⣿⣿⣿⣿⣿⣿⣿⣟⠃⠀⠀⠀⠀⠀⠀⠀⠀⠀⠈⠙⢿⣿⣿⣿⣿⣿⣿⣿⣿⣿⣿⣿⣿⣿⣿⣿⣿⣿⣿⣿⣿⣿⣿⣿⣿⣿⣿⣿⣿⣿⣿⣿⣿⣿⣿⣿⣿⣿⣿⣿⣿⣿⣿⣿⣦⣀⠀⠀⠀⠀⠀</a:t>
            </a:r>
            <a:br/>
            <a:r>
              <a:t>⣿⣿⣿⣿⣿⣿⣿⣿⣿⣿⣿⣿⣿⣿⣿⣿⣿⣿⣿⣿⣿⣿⣿⣿⣿⣿⣿⣿⡗⠀⠀⠀⠀⠀⠀⠀⠀⠀⠀⠀⠀⠈⠻⣿⣿⣿⣿⣿⣿⣿⣿⣿⣿⣿⣿⣿⣿⣿⣿⣿⣿⣿⣿⣿⣿⣿⣿⣿⣿⣿⣿⣿⣿⣿⣿⣿⣿⣿⣿⣿⣿⣿⣿⣿⣿⣿⣇⠀⠀⠀⠀</a:t>
            </a:r>
            <a:br/>
            <a:r>
              <a:t>⣿⣿⣿⣿⣿⣿⣿⣿⣿⣿⣿⣿⣿⣿⣿⣿⣿⣿⣿⣿⣿⣿⣿⣿⣿⣿⣿⣿⡷⠤⠀⠀⠀⠀⠀⠀⠀⠀⠀⠀⠀⠀⠀⠈⠻⢿⣿⣿⣿⣿⣿⣿⣿⣿⣿⣿⣿⣿⣿⣿⣿⣿⣿⣿⣿⣿⣿⣿⣿⣿⣿⣿⣿⣿⣿⣿⣿⣿⣿⣿⣿⣿⣿⣿⣿⣿⣿⣷⡄⠀⠀</a:t>
            </a:r>
            <a:br/>
            <a:r>
              <a:t>⣿⣿⣿⣿⣿⣿⣿⣿⣿⣿⣿⣿⣿⣿⣿⣿⣿⣿⣿⣿⣿⣿⣿⣿⣿⣿⣿⣿⣿⣿⣂⠀⠀⠀⠀⠀⠀⠀⠀⠀⠀⠀⠀⠀⠀⠀⠙⠋⠙⠛⠿⢿⣿⣿⣿⣿⣿⣿⣿⣿⣿⣿⣿⣿⣿⣿⣿⣿⣿⣿⣿⣿⣿⣿⣿⣿⣿⣿⣿⣿⣿⣿⣿⣿⣿⣿⣿⣿⡷⠀⠀</a:t>
            </a:r>
            <a:br/>
            <a:r>
              <a:t>⣿⣿⣿⣿⣿⣿⣿⣿⣿⣿⣿⣿⣿⣿⣿⣿⣿⣿⣿⣿⣿⣿⣿⣿⣿⣿⣿⣿⣿⣿⣷⣶⣶⣤⣄⡀⠀⠀⠀⠀⠀⠀⠀⠀⠀⠀⠀⠀⠀⠀⠀⠀⠀⠉⠙⠛⠿⢿⣿⣿⣿⣿⣿⣿⣿⣿⣿⣿⣿⣿⣿⣿⣿⣿⣿⣿⣿⣿⣿⣿⣿⣿⣿⣿⣿⣿⣿⣿⣿⣿⡇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⣿⣿⣿⣿⣿⣿⣿⣿⣿⣿⣿⣿⣿⣿⣿⣿⣿⣿⣿⣿⣿⣿⣿⣿⣿⣿⣿⣿⣿⣿⣿⣿⣿⣿⣿⣿⣦⡀⠀⠀⠀⠀⠀⠀⠀⠀⠀⠀⠀⠀⠀⠀⠀⠀⠀⠀⠀⠀⠀⠉⠉⠛⠻⠿⣿⣿⣿⣿⣿⣿⣿⣿⣿⣿⣿⣿⣿⣿⣿⠟⠉⠉⠉⠉⠛⠛⠻⠿⠿⠿⡇</a:t>
            </a:r>
            <a:br/>
            <a:r>
              <a:t>⣿⣿⣿⣿⣿⣿⣿⣿⣿⣿⣿⣿⣿⣿⣿⣿⣿⣿⣿⣿⣿⣿⣿⣿⣿⣿⣿⣿⣿⣿⣿⣿⣿⣿⣿⣿⣿⣿⣤⣀⠀⠀⠀⠀⠀⠀⠀⠀⠀⠀⠀⠀⠀⠀⠀⠀⠀⠀⠀⠀⠀⠀⠀⠀⠀⠀⠉⠛⠛⠛⠛⠛⠛⠛⠛⠋⠉⠉⠀⠀⠀⠀⠀⠀⠀⠀⠀⠀⠀⠀⠀</a:t>
            </a:r>
            <a:br/>
            <a:r>
              <a:t>⣿⣿⣿⣿⣿⣿⣿⣿⣿⣿⣿⣿⣿⣿⣿⣿⣿⣿⣿⣿⣿⣿⣿⣿⣿⣿⣿⣿⣿⣿⣿⣿⣿⣿⣿⣿⣿⣿⣿⣿⣿⣶⣤⡀⠀⠀⠀⠀⠀⠀⠀⠀⠀⠀⠀⠀⠀⠀⠀⠀⠀⠀⠀⠀⠀⠀⠀⠀⠀⠀⠀⠀⠀⠀⠀⠀⠀⠀⠀⠀⠀⠀⠀⠀⠀⠀⠀⠀⠀⠀⠀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⣿⣿⣿⣿⣿⣿⣿⣿⣿⣿⣿⣿⣿⣿⣿⣿⣿⣿⣿⣿⣿⣿⣿⣿⣿⣿⣿⣿⣿⣿⣿⣿⣿⣿⣿⣿⣿⣿⣿⣿⣿⣿⣿⣷⣶⣶⣶⣦⣤⣄⣀⣀⠀⠀⠀⠀⠀⠀⠀⠀⠀⠀⠀⠀⠀⠀⠀⠀⠀⠀⠀⠀⠀⠀⠀⠀⠀⠀⠀⠀⠀⠀⠀⠀⠀⠀⠀⠀⠀⠀⠀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⣿⣿⣿⣿⣿⣿⣿⣿⣿⣿⣿⣿⣿⣿⣿⣿⣿⣿⣿⣿⣿⣿⣿⣿⣿⣿⣿⣿⣿⣿⣿⣿⣿⣿⣿⣿⣿⣿⣿⣿⣿⣿⣿⣿⣿⣿⣿⣿⣿⣿⣿⣿⣿⣷⣶⣦⣤⣀⡀⠀⠀⠀⠀⠀⠀⠀⠀⠀⠀⠀⠀⠀⠀⠀⠀⠀⠀⠀⠀⠀⠀⠀⠀⠀⠀⠀⠀⠀⠀⠀⠀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⣿⣿⣿⣿⣿⣿⣿⣿⣿⣿⣿⣿⣿⣿⣿⣿⣿⣿⣿⣿⣿⣿⣿⣿⣿⣿⣿⣿⣿⣿⣿⣿⣿⣿⣿⣿⣿⣿⣿⣿⣿⣿⣿⣿⣿⣿⣿⣿⣿⣿⣿⣿⣿⣿⣿⣿⣿⣿⣿⣿⣷⣶⣤⣤⣤⣄⣀⣀⣀⣀⣀⣀⣀⣀⣀⡀⣀⣀⣀⣀⣀⡀⠀⠀⠀⠀⠀⠀⠀⠀⠀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⣿⣿⣿⣿⣿⣿⣿⣿⣿⣿⣿⣿⣿⣿⣿⣿⣿⣿⣿⣿⣿⣿⣿⣿⣿⣿⣿⣿⣿⣿⣿⣿⣿⣿⣿⣿⣿⣿⣿⣿⣿⣿⣿⣿⣿⣿⣿⣿⣿⣿⣿⣿⣿⣿⣿⣿⣿⣿⣿⣿⣿⣿⣿⣿⣿⣿⣿⣿⣿⣿⣿⣿⣿⣿⣿⣿⣿⣿⣿⣿⣿⣿⣿⣿⣿⣿⣿⣿⣿⣷⡆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⣿⣿⣿⣿⣿⣿⣿⣿⣿⣿⣿⣿⣿⣿⣿⣿⣿⣿⣿⣿⣿⣿⣿⣿⣿⣿⣿⣿⣿⣿⣿⣿⣿⣿⣿⣿⣿⣿⣿⣿⣿⣿⣿⣿⣿⣿⣿⣿⣿⣿⣿⣿⣿⣿⣿⣿⣿⣿⣿⣿⣿⣿⣿⣿⣿⣿⣿⣿⣿⣿⣿⣿⣿⣿⣿⣿⣿⣿⠿⠿⠿⢿⣿⣿⣿⣿⣿⣿⣿⣿⡇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⣿⣿⣿⣿⣿⣿⣿⣿⣿⣿⣿⣿⣿⣿⣿⣿⣿⣿⣿⣿⣿⣿⣿⣿⣿⣿⣿⣿⣿⣿⣿⣿⣿⣿⣿⣿⣿⣿⣿⣿⣿⣿⣿⣿⣿⣿⣿⣿⣿⣿⣿⣿⣿⣿⣿⣿⣿⣿⣿⣿⣿⣿⣿⣿⣿⣿⣿⣿⣿⣿⣿⣿⣿⣿⣿⠟⠉⠀⠀⠀⠀⠀⠀⠈⠙⢿⣿⣿⣿⣿⡇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⣿⣿⣿⣿⣿⣿⣿⣿⣿⣿⣿⣿⣿⣿⣿⣿⣿⣿⣿⣿⣿⣿⣿⣿⣿⣿⣿⣿⣿⣿⣿⣿⣿⣿⣿⣿⣿⣿⣿⣿⣿⣿⣿⣿⣿⣿⣿⣿⣿⣿⣿⣿⣿⣿⣿⣿⣿⣿⣿⣿⣿⣿⣿⣿⣿⣿⣿⣿⣿⣿⣿⣿⣿⣿⣿⠀⠀⠀⠀⠀⠀⠀⠀⠀⠀⠀⠹⣿⣿⣿⡇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⣿⣿⣿⣿⣿⣿⣿⣿⣿⣿⣿⣿⣿⣿⣿⣿⣿⣿⣿⣿⣿⣿⣿⣿⣿⣿⣿⣿⣿⣿⣿⣿⣿⣿⣿⣿⣿⣿⣿⣿⣿⣿⣿⣿⣿⣿⣿⣿⣿⣿⣿⣿⣿⣿⣿⣿⣿⣿⣿⣿⣿⣿⣿⣿⣿⣿⣿⣿⣿⣿⣿⣿⣿⣿⣿⠀⠀⠀⠀⠀⠀⠀⠀⠀⠀⠀⠀⢿⡟⠛⠃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⣿⣿⣿⣿⣿⣿⣿⣿⣿⣿⣿⣿⣿⣿⣿⣿⣿⣿⣿⣿⣿⣿⣿⣿⣿⣿⣿⣿⣿⣿⣿⡿⠿⣿⣿⣿⣿⣿⣿⣿⣿⣿⣿⣿⣿⣿⣿⣿⣿⣿⣿⣿⣿⣿⣿⣿⣿⣿⣿⣿⣿⣿⣿⣿⣿⣿⣿⣿⣿⣿⣿⣿⣿⣿⣿⣿⣿⣿⣿⣿⣿⣿⣿⣿⣿⣿⣧⠀⠀⠀⠀</a:t>
            </a:r>
            <a:br/>
            <a:r>
              <a:t>⣿⣿⣿⣿⣿⣿⣿⣿⣿⣿⣿⣿⣿⣿⣿⣿⣿⣿⣿⣿⣿⣿⣿⣿⣿⣿⣿⣿⣿⣿⣿⣧⡀⠀⠈⠛⢿⣿⣿⣿⣿⣿⣿⣿⣿⣿⣿⣿⣿⣿⣿⣿⣿⣿⣿⣿⣿⣿⣿⣿⣿⣿⣿⣿⣿⣿⣿⣿⣿⣿⣿⣿⣿⣿⣿⣿⣿⣿⣿⣿⣿⣿⣿⣿⣿⣿⣿⡄⠀⠀⠀</a:t>
            </a:r>
            <a:br/>
            <a:r>
              <a:t>⣿⣿⣿⣿⣿⣿⣿⣿⣿⣿⣿⣿⣿⣿⣿⣿⣿⣿⣿⣿⣿⣿⣿⣿⣿⣿⣿⣿⣿⣿⠋⠙⠛⠀⠀⠀⠀⠈⠻⢿⣿⣿⣿⣿⣿⣿⣿⣿⣿⣿⣿⣿⣿⣿⣿⣿⣿⣿⣿⣿⣿⣿⣿⣿⣿⣿⣿⣿⣿⣿⣿⣿⣿⣿⣿⣿⣿⣿⣿⣿⣿⣿⣿⣿⣿⣿⣿⣷⡀⠀⠀</a:t>
            </a:r>
            <a:br/>
            <a:r>
              <a:t>⣿⣿⣿⣿⣿⣿⣿⣿⣿⣿⣿⣿⣿⣿⣿⣿⣿⣿⣿⣿⣿⣿⣿⣿⣿⣿⣿⣿⣿⣿⣷⣄⠀⠀⠀⠀⠀⠀⠀⠀⠈⠻⣿⣿⣿⣿⣿⣿⣿⣿⣿⣿⣿⣿⣿⣿⣿⣿⣿⣿⣿⣿⣿⣿⣿⣿⣿⣿⣿⣿⣿⣿⣿⣿⣿⣿⣿⣿⣿⣿⣿⣿⣿⣿⣿⣿⣿⣿⣷⡀⠀</a:t>
            </a:r>
            <a:br/>
            <a:r>
              <a:t>⣿⣿⣿⣿⣿⣿⣿⣿⣿⣿⣿⣿⣿⣿⣿⣿⣿⣿⣿⣿⣿⣿⣿⣿⣿⣿⣿⣿⣿⣿⣏⠉⠁⠀⠀⠀⠀⠀⠀⠀⠀⠀⠈⠛⢿⣿⣿⣿⣿⣿⣿⣿⣿⣿⣿⣿⣿⣿⣿⣿⣿⣿⣿⣿⣿⣿⣿⣿⣿⣿⣿⣿⣿⣿⣿⣿⣿⣿⣿⣿⣿⣿⣿⣿⣿⣿⣿⣿⣿⣷⡄</a:t>
            </a:r>
            <a:br/>
            <a:r>
              <a:t>⣿⣿⣿⣿⣿⣿⣿⣿⣿⣿⣿⣿⣿⣿⣿⣿⣿⣿⣿⣿⣿⣿⣿⣿⣿⣿⣿⣿⣿⣿⣿⣿⣆⣀⠀⠀⠀⠀⠀⠀⠀⠀⠀⠀⠀⠙⠻⣿⣿⣿⣿⣿⣿⣿⣿⣿⣿⣿⣿⣿⣿⣿⣿⣿⣿⣿⣿⣿⣿⣿⣿⣿⣿⣿⣿⣿⣿⣿⣿⣿⣿⣿⣿⣿⣿⣿⣿⣿⣿⣿⡇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⣿⣿⣿⣿⣿⣿⣿⣿⣿⣿⣿⣿⣿⣿⣿⣿⣿⣿⣿⣿⣿⣿⣿⣿⣿⣿⣿⣿⣿⣿⣿⣿⣯⣀⠀⠀⠀⠀⠀⠀⠀⠀⠀⠀⠀⠀⠀⠈⠻⣿⣿⢿⣿⣿⣿⣿⣿⣿⣿⣿⣿⣿⣿⣿⣿⣿⣿⣿⣿⣿⣿⣿⣿⣿⣿⣿⣿⣿⣿⣿⣿⣿⣿⣿⣿⣿⣿⣿⣿⣿⡇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⣿⣿⣿⣿⣿⣿⣿⣿⣿⣿⣿⣿⣿⣿⣿⣿⣿⣿⣿⣿⣿⣿⣿⣿⣿⣿⣿⣿⣿⣿⣿⣿⣿⣿⣷⣤⣤⣤⣄⡀⠀⠀⠀⠀⠀⠀⠀⠀⠀⠀⠁⠀⠀⠉⠛⠿⣿⣿⣿⣿⣿⣿⣿⣿⣿⣿⣿⣿⣿⣿⣿⣿⣿⣿⣿⣿⣿⣿⣿⣿⣿⣿⣿⣿⣿⣿⣿⣿⣿⣿⡇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⣿⣿⣿⣿⣿⣿⣿⣿⣿⣿⣿⣿⣿⣿⣿⣿⣿⣿⣿⣿⣿⣿⣿⣿⣿⣿⣿⣿⣿⣿⣿⣿⣿⣿⣿⣿⣿⣿⣿⣿⣷⣄⠀⠀⠀⠀⠀⠀⠀⠀⠀⠀⠀⠀⠀⠀⠀⠈⠙⠻⠿⣿⣿⣿⣿⣿⣿⣿⣿⣿⣿⣿⣿⣿⣿⣿⣿⣿⣿⣿⣿⣿⣿⣿⣿⣿⣿⣿⣿⣿⡇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⣿⣿⣿⣿⣿⣿⣿⣿⣿⣿⣿⣿⣿⣿⣿⣿⣿⣿⣿⣿⣿⣿⣿⣿⣿⣿⣿⣿⣿⣿⣿⣿⣿⣿⣿⣿⣿⣿⣿⣿⣿⣿⣷⣄⠀⠀⠀⠀⠀⠀⠀⠀⠀⠀⠀⠀⠀⠀⠀⠀⠀⠀⠉⠙⠛⠿⣿⣿⣿⣿⣿⣿⣿⣿⣿⣿⣿⣿⣿⣿⣿⣿⣿⣿⣿⣿⣿⣿⣿⣿⡇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⣿⣿⣿⣿⣿⣿⣿⣿⣿⣿⣿⣿⣿⣿⣿⣿⣿⣿⣿⣿⣿⣿⣿⣿⣿⣿⣿⣿⣿⣿⣿⣿⣿⣿⣿⣿⣿⣿⣿⣿⣿⣿⣿⣿⣿⣶⣤⡀⠀⠀⠀⠀⠀⠀⠀⠀⠀⠀⠀⠀⠀⠀⠀⠀⠀⠀⠀⠈⠙⠛⠿⢿⣿⣿⣿⣿⣿⣿⣿⣿⣿⣿⣿⣿⣿⣿⣿⣿⣿⣿⡇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⣿⣿⣿⣿⣿⣿⣿⣿⣿⣿⣿⣿⣿⣿⣿⣿⣿⣿⣿⣿⣿⣿⣿⣿⣿⣿⣿⣿⣿⣿⣿⣿⣿⣿⣿⣿⣿⣿⣿⣿⣿⣿⣿⣿⣿⣿⣿⣇⠀⠀⠀⠀⠀⠀⠀⠀⠀⠀⠀⠀⠀⠀⠀⠀⠀⠀⠀⠀⠀⠀⠀⠀⠈⠉⠉⠉⠉⠉⠛⠛⠛⠛⠛⠛⠁⠀⠀⠀⠈⠉⠃</a:t>
            </a:r>
            <a:br/>
            <a:r>
              <a:t>⣿⣿⣿⣿⣿⣿⣿⣿⣿⣿⣿⣿⣿⣿⣿⣿⣿⣿⣿⣿⣿⣿⣿⣿⣿⣿⣿⣿⣿⣿⣿⣿⣿⣿⣿⣿⣿⣿⣿⣿⣿⣿⣿⣿⣿⣿⣿⣿⣦⣤⣀⡀⠀⠀⠀⠀⠀⠀⠀⠀⠀⠀⠀⠀⠀⠀⠀⠀⠀⠀⠀⠀⠀⠀⠀⠀⠀⠀⠀⠀⠀⠀⠀⠀⠀⠀⠀⠀⠀⠀⠀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⣿⣿⣿⣿⣿⣿⣿⣿⣿⣿⣿⣿⣿⣿⣿⣿⣿⣿⣿⣿⣿⣿⣿⣿⣿⣿⣿⣿⣿⣿⣿⣿⣿⣿⣿⣿⣿⣿⣿⣿⣿⣿⣿⣿⣿⣿⣿⣿⣿⣿⣿⣿⣿⣶⣦⣤⣀⡀⠀⠀⠀⠀⠀⠀⠀⠀⠀⠀⠀⠀⠀⠀⠀⠀⠀⠀⠀⠀⠀⠀⠀⠀⠀⠀⠀⠀⠀⠀⠀⠀⠀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⣿⣿⣿⣿⣿⣿⣿⣿⣿⣿⣿⣿⣿⣿⣿⣿⣿⣿⣿⣿⣿⣿⣿⣿⣿⣿⣿⣿⣿⣿⣿⣿⣿⣿⣿⣿⣿⣿⣿⣿⣿⣿⣿⣿⣿⣿⣿⣿⣿⣿⣿⣿⣿⣿⣿⣿⣿⣿⣷⣦⣤⣀⠀⠀⠀⠀⠀⠀⠀⠀⠀⠀⠀⠀⠀⠀⠀⠀⠀⠀⠀⠀⠀⠀⠀⠀⠀⠀⠀⠀⠀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⣿⣿⣿⣿⣿⣿⣿⣿⣿⣿⣿⣿⣿⣿⣿⣿⣿⣿⣿⣿⣿⣿⣿⣿⣿⣿⣿⣿⣿⣿⣿⣿⣿⣿⣿⣿⣿⣿⣿⣿⣿⣿⣿⣿⣿⣿⣿⣿⣿⣿⣿⣿⣿⣿⣿⣿⣿⣿⣿⣿⣿⣿⣿⣶⣦⣄⡀⠀⠀⠀⠀⠀⠀⠀⠀⠀⠀⠀⠀⠀⠀⠀⠀⠀⠀⠀⠀⠀⠀⠀⠀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⣿⣿⣿⣿⣿⣿⣿⣿⣿⣿⣿⣿⣿⣿⣿⣿⣿⣿⣿⣿⣿⣿⣿⣿⣿⣿⣿⣿⣿⣿⣿⣿⣿⣿⣿⣿⣿⣿⣿⣿⣿⣿⣿⣿⣿⣿⣿⣿⣿⣿⣿⣿⣿⣿⣿⣿⣿⣿⣿⣿⣿⣿⣿⣿⣿⣿⣿⣷⣶⣤⠄⠀⠀⠀⠀⠀⠀⠀⠀⠀⠀⠀⠀⠀⠀⠀⠀⠀⠀⠀⠀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⣿⣿⣿⣿⣿⣿⣿⣿⣿⣿⣿⣿⣿⣿⣿⣿⣿⣿⣿⣿⣿⣿⣿⣿⣿⣿⣿⣿⣿⣿⣿⣿⣿⣿⣿⣿⣿⣿⣿⣿⣿⣿⣿⣿⣿⣿⣿⣿⣿⣿⣿⣿⣿⣿⣿⣿⣿⣿⣿⣿⣿⣿⣿⣿⣿⣿⣿⣿⣿⡏⠀⠀⠀⠀⠀⠀⠀⠀⠀⠀⠀⠀⠀⢠⣀⣀⣀⣀⣀⣀⡀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⣿⣿⣿⣿⣿⣿⣿⣿⣿⣿⣿⣿⣿⣿⣿⣿⣿⣿⣿⣿⣿⣿⣿⣿⣿⣿⣿⣿⣿⣿⣿⣿⣿⣿⣿⣿⣿⣿⣿⣿⣿⣿⣿⣿⣿⣿⣿⣿⣿⣿⣿⣿⣿⣿⣿⣿⣿⣿⣿⣿⣿⣿⣿⣿⣿⣿⣿⣿⡟⠁⠀⠀⠀⠀⠀⠀⠀⠀⠀⠀⠀⠀⠀⠀⠈⠉⠉⠛⠛⠻⠇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⣿⣿⣿⣿⣿⣿⣿⣿⣿⣿⣿⣿⣿⣿⣿⣿⣿⣿⣿⣿⣿⣿⣿⣿⣿⣿⣿⣿⣿⣿⣿⣿⣿⣿⣿⣿⣿⣿⣿⣿⣿⣿⣿⣿⣿⣿⣿⣿⣿⣿⣿⣿⣿⣿⣿⣿⣿⣿⣿⣿⣿⣿⣿⣿⣿⣿⣿⠁⠀⠀⠀⠀⠀⠀⠀⠀⠀⠀⠀⠀⠀⠀⠀⠀⠀⠀⠀⠀⠀⠀⠀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⣿⣿⣿⣿⣿⣿⣿⣿⣿⣿⣿⣿⣿⣿⣿⣿⣿⣿⣿⣿⣿⣿⣿⣿⣿⣿⣿⣿⣿⣿⣿⣿⣿⣿⣿⣿⣿⣿⣿⣿⣿⣿⣿⣿⣿⣿⣿⣿⣿⣿⣿⣿⣿⣿⣿⣿⣿⣿⣿⣿⣿⣿⣿⣿⣿⣿⣿⣆⠀⠀⠀⠀⠀⠀⠀⠀⠀⠀⠀⠀⠀⠀⠀⠀⠀⠀⠀⠀⠀⠀⠀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⣿⣿⣿⣿⣿⣿⣿⣿⣿⣿⣿⣿⣿⣿⣿⣿⣿⣿⣿⣿⣿⣿⣿⣿⣿⣿⣿⣿⣿⣿⣿⣿⣿⣿⣿⣿⣿⣿⣿⣿⣿⣿⣿⣿⣿⣿⣿⣿⣿⣿⣿⣿⣿⣿⣿⣿⣿⣿⣿⣿⣿⣿⣿⣿⣿⣿⣿⣿⣷⣦⣀⠀⠀⠀⠀⠀⠀⠀⠀⠀⠀⠀⠀⠀⠀⠀⠀⠀⠀⠀⠀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⣿⣿⣿⣿⣿⣿⣿⣿⣿⣿⣿⣿⣿⣿⣿⣿⣿⣿⣿⣿⣿⣿⣿⣿⣿⣿⣿⣿⣿⣿⣿⣿⣿⣿⣿⣿⣿⣿⣿⣿⣿⣿⣿⣿⣿⣿⣿⣿⣿⣿⣿⣿⣿⣿⣿⣿⣿⣿⣿⣿⣿⣿⣿⣿⣿⣿⣿⣿⣿⣿⣿⣿⣷⣶⣶⣶⣶⣤⣤⣤⡀⠀⠀⠀⠀⠀⠀⠀⠀⠀⠀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⣿⣿⣿⣿⣿⣿⣿⣿⣿⣿⣿⣿⣿⣿⣿⣿⣿⣿⣿⣿⣿⣿⣿⣿⣿⣿⣿⣿⣿⣿⣿⣿⣿⣿⣿⣿⣿⣿⣿⣿⣿⣿⣿⣿⣿⣿⣿⣿⣿⣿⣿⣿⣿⣿⣿⣿⣿⣿⣿⣿⣿⣿⣿⣿⣿⣿⣿⣿⣿⣿⣿⣿⣿⣿⣿⣿⣿⣿⣿⣿⣿⣦⣤⣤⣄⣀⣀⣀⠀⠀⠀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⣿⣿⣿⣿⣿⣿⣿⣿⣿⣿⣿⣿⣿⣿⣿⣿⣿⣿⣿⣿⣿⣿⣿⣿⣿⡿⠟⠻⠿⢦⣀⠀⠀⠉⠻⢿⣿⣿⣿⣿⣿⣿⣿⣿⣿⣿⣿⣿⣿⣿⣿⣿⣿⣿⣿⣿⣿⣿⣿⣿⣿⣿⣿⣿⣿⣿⣿⣿⣿⣿⣿⣿⣿⣿⣿⣿⣿⣿⣿⣿⣿⣿⣿⣿⣿⣿⣿⡄⠀⠀⠀</a:t>
            </a:r>
            <a:br/>
            <a:r>
              <a:t>⣿⣿⣿⣿⣿⣿⣿⣿⣿⣿⣿⣿⣿⣿⣿⣿⣿⣿⣿⣿⣿⣿⣿⣿⣿⣷⣦⣀⠀⠀⠀⠉⠂⠀⠀⠀⠙⠻⣿⣿⣿⣿⣿⣿⣿⣿⣿⣿⣿⣿⣿⣿⣿⣿⣿⣿⣿⣿⣿⣿⣿⣿⣿⣿⣿⣿⣿⣿⣿⣿⣿⣿⣿⣿⣿⣿⣿⣿⣿⣿⣿⣿⣿⣿⣿⣿⣿⣿⣄⠀⠀</a:t>
            </a:r>
            <a:br/>
            <a:r>
              <a:t>⣿⣿⣿⣿⣿⣿⣿⣿⣿⣿⣿⣿⣿⣿⣿⣿⣿⣿⣿⣿⣿⣿⣿⣿⣿⣿⡿⠛⠛⠒⠦⠄⠀⠀⠀⠀⠀⠀⠈⠻⢿⣿⣿⣿⣿⣿⣿⣿⣿⣿⣿⣿⣿⣿⣿⣿⣿⣿⣿⣿⣿⣿⣿⣿⣿⣿⣿⣿⣿⣿⣿⣿⣿⣿⣿⣿⣿⣿⣿⣿⣿⣿⣿⣿⣿⣿⣿⣿⣿⣷⡄</a:t>
            </a:r>
            <a:br/>
            <a:r>
              <a:t>⣿⣿⣿⣿⣿⣿⣿⣿⣿⣿⣿⣿⣿⣿⣿⣿⣿⣿⣿⣿⣿⣿⣿⣿⣿⣿⣿⣦⣄⡀⠀⠀⠀⠀⠀⠀⠀⠀⠀⠀⠀⠙⠿⣿⣿⣿⣿⣿⣿⣿⣿⣿⣿⣿⣿⣿⣿⣿⣿⣿⣿⣿⣿⣿⣿⣿⣿⣿⣿⣿⣿⣿⣿⣿⣿⣿⣿⣿⣿⣿⣿⣿⣿⣿⣿⣿⣿⣿⣿⣿⡇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⣿⣿⣿⣿⣿⣿⣿⣿⣿⣿⣿⣿⣿⣿⣿⣿⣿⣿⣿⣿⣿⣿⣿⣿⣿⣿⣿⣿⣿⠟⠋⠀⠀⠀⠀⠀⠀⠀⠀⠀⠀⠀⠀⠈⠻⣿⣿⣿⣿⣿⣿⣿⣿⣿⣿⣿⣿⣿⣿⣿⣿⣿⣿⣿⣿⣿⣿⣿⣿⣿⣿⣿⣿⣿⣿⣿⣿⣿⣿⣿⣿⣿⣿⣿⣿⣿⣿⣿⣿⣿⡇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⣿⣿⣿⣿⣿⣿⣿⣿⣿⣿⣿⣿⣿⣿⣿⣿⣿⣿⣿⣿⣿⣿⣿⣿⣿⣿⣿⣿⣿⣷⣦⣤⣀⣀⣀⡀⠀⠀⠀⠀⠀⠀⠀⠀⠀⠀⠙⠁⠀⠉⠙⠻⠿⣿⣿⣿⣿⣿⣿⣿⣿⣿⣿⣿⣿⣿⣿⣿⣿⣿⣿⣿⣿⣿⣿⣿⣿⣿⣿⣿⣿⣿⣿⣿⣿⣿⣿⣿⣿⣿⡇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⣿⣿⣿⣿⣿⣿⣿⣿⣿⣿⣿⣿⣿⣿⣿⣿⣿⣿⣿⣿⣿⣿⣿⣿⣿⣿⣿⣿⣿⣿⣿⣿⣿⣿⣿⣿⣷⣄⠀⠀⠀⠀⠀⠀⠀⠀⠀⠀⠀⠀⠀⠀⠀⠀⠈⠙⠛⠿⢿⣿⣿⣿⣿⣿⣿⣿⣿⣿⣿⣿⣿⣿⣿⣿⣿⣿⣿⣿⣿⣿⣿⣿⣿⣿⣿⣿⣿⣿⣿⣿⡇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⣿⣿⣿⣿⣿⣿⣿⣿⣿⣿⣿⣿⣿⣿⣿⣿⣿⣿⣿⣿⣿⣿⣿⣿⣿⣿⣿⣿⣿⣿⣿⣿⣿⣿⣿⣿⣿⣿⣷⣄⡀⠀⠀⠀⠀⠀⠀⠀⠀⠀⠀⠀⠀⠀⠀⠀⠀⠀⠀⠀⠉⠙⠛⠿⢿⣿⣿⣿⣿⣿⣿⣿⣿⣿⣿⣿⣿⣿⣿⣿⣿⣿⣿⣿⣿⣿⣿⣿⣿⣿⡇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⣿⣿⣿⣿⣿⣿⣿⣿⣿⣿⣿⣿⣿⣿⣿⣿⣿⣿⣿⣿⣿⣿⣿⣿⣿⣿⣿⣿⣿⣿⣿⣿⣿⣿⣿⣿⣿⣿⣿⣿⣿⣷⣦⣄⠀⠀⠀⠀⠀⠀⠀⠀⠀⠀⠀⠀⠀⠀⠀⠀⠀⠀⠀⠀⠀⠀⠈⠉⠛⠻⠿⣿⣿⣿⣿⣿⣿⣿⣿⣿⣿⣿⣿⡿⠿⢿⣿⣿⣿⣿⡇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⣿⣿⣿⣿⣿⣿⣿⣿⣿⣿⣿⣿⣿⣿⣿⣿⣿⣿⣿⣿⣿⣿⣿⣿⣿⣿⣿⣿⣿⣿⣿⣿⣿⣿⣿⣿⣿⣿⣿⣿⣿⣿⣿⣿⡇⠀⠀⠀⠀⠀⠀⠀⠀⠀⠀⠀⠀⠀⠀⠀⠀⠀⠀⠀⠀⠀⠀⠀⠀⠀⠀⠀⠀⠀⠀⠀⠀⠀⠈⠉⠉⠉⠉⠀⠀⠀⠀⠀⠉⠉⠃</a:t>
            </a:r>
            <a:br/>
            <a:r>
              <a:t>⣿⣿⣿⣿⣿⣿⣿⣿⣿⣿⣿⣿⣿⣿⣿⣿⣿⣿⣿⣿⣿⣿⣿⣿⣿⣿⣿⣿⣿⣿⣿⣿⣿⣿⣿⣿⣿⣿⣿⣿⣿⣿⣿⣿⣷⣤⣀⠀⠀⠀⠀⠀⠀⠀⠀⠀⠀⠀⠀⠀⠀⠀⠀⠀⠀⠀⠀⠀⠀⠀⠀⠀⠀⠀⠀⠀⠀⠀⠀⠀⠀⠀⠀⠀⠀⠀⠀⠀⠀⠀⠀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⣿⣿⣿⣿⣿⣿⣿⣿⣿⣿⣿⣿⣿⣿⣿⣿⣿⣿⣿⣿⣿⣿⣿⣿⣿⣿⣿⣿⣿⣿⣿⣿⣿⣿⣿⣿⣿⣿⣿⣿⣿⣿⣿⣿⣿⣿⣿⣿⣷⣶⣶⣤⣄⣀⠀⠀⠀⠀⠀⠀⠀⠀⠀⠀⠀⠀⠀⠀⠀⠀⠀⠀⠀⠀⠀⠀⠀⠀⠀⠀⠀⠀⠀⠀⠀⠀⠀⠀⠀⠀⠀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⣿⣿⣿⣿⣿⣿⣿⣿⣿⣿⣿⣿⣿⣿⣿⣿⣿⣿⣿⣿⣿⣿⣿⣿⣿⣿⣿⣿⣿⣿⣿⣿⣿⣿⣿⣿⣿⣿⣿⣿⣿⣿⣿⣿⣿⣿⣿⣿⣿⣿⣿⣿⣿⣿⣿⣷⣦⣤⣀⡀⠀⠀⠀⠀⠀⠀⠀⠀⠀⠀⠀⠀⠀⠀⠀⠀⠀⠀⠀⠀⠀⠀⠀⠀⠀⠀⠀⠀⠀⠀⠀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⣿⣿⣿⣿⣿⣿⣿⣿⣿⣿⣿⣿⣿⣿⣿⣿⣿⣿⣿⣿⣿⣿⣿⣿⣿⣿⣿⣿⣿⣿⣿⣿⣿⣿⣿⣿⣿⣿⣿⣿⣿⣿⣿⣿⣿⣿⣿⣿⣿⣿⣿⣿⣿⣿⣿⣿⣿⣿⣿⣿⣿⣶⣤⣀⡀⠀⠀⠀⠀⠀⠀⠀⠀⠀⠀⠀⠀⠀⠀⠀⠀⠀⠀⠀⠀⠀⠀⠀⠀⠀⠀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⣿⣿⣿⣿⣿⣿⣿⣿⣿⣿⣿⣿⣿⣿⣿⣿⣿⣿⣿⣿⣿⣿⣿⣿⣿⣿⣿⣿⣿⣿⣿⣿⣿⣿⣿⣿⣿⣿⣿⣿⣿⣿⣿⣿⣿⣿⣿⣿⣿⣿⣿⣿⣿⣿⣿⣿⣿⣿⣿⣿⣿⣿⣿⣿⣿⣷⣶⣤⡤⠀⠀⠀⠀⠀⠀⠀⠀⠀⠀⠀⠀⠀⠀⠀⠀⠀⠀⠀⠀⠀⠀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⣿⣿⣿⣿⣿⣿⣿⣿⣿⣿⣿⣿⣿⣿⣿⣿⣿⣿⣿⣿⣿⣿⣿⣿⣿⣿⣿⣿⣿⣿⣿⣿⣿⣿⣿⣿⣿⣿⣿⣿⣿⣿⣿⣿⣿⣿⣿⣿⣿⣿⣿⣿⣿⣿⣿⣿⣿⣿⣿⣿⣿⣿⣿⣿⣿⣿⣿⣿⠁⠀⠀⠀⠀⠀⠀⠀⠀⠀⠀⠀⠀⠀⢠⣀⣀⣀⣀⣀⣀⡀⠀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⣿⣿⣿⣿⣿⣿⣿⣿⣿⣿⣿⣿⣿⣿⣿⣿⣿⣿⣿⣿⣿⣿⣿⣿⣿⣿⣿⣿⣿⣿⣿⣿⣿⣿⣿⣿⣿⣿⣿⣿⣿⣿⣿⣿⣿⣿⣿⣿⣿⣿⣿⣿⣿⣿⣿⣿⣿⣿⣿⣿⣿⣿⣿⣿⣿⣿⣿⠏⠀⠀⠀⠀⠀⠀⠀⠀⠀⠀⠀⠀⠀⠀⠐⠀⠀⠀⠉⠉⠙⠛⠃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⣿⣿⣿⣿⣿⣿⣿⣿⣿⣿⣿⣿⣿⣿⣿⣿⣿⣿⣿⣿⣿⣿⣿⣿⣿⣿⣿⣿⣿⣿⣿⣿⣿⣿⣿⣿⣿⣿⣿⣿⣿⣿⣿⣿⣿⣿⣿⣿⣿⣿⣿⣿⣿⣿⣿⣿⣿⣿⣿⣿⣿⣿⣿⣿⣿⣿⠇⠀⠀⠀⠀⠀⠀⠀⠀⠀⠀⠀⠀⠀⠀⠀⠀⠀⠀⠀⠀⠀⠀⠀⠀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⣿⣿⣿⣿⣿⣿⣿⣿⣿⣿⣿⣿⣿⣿⣿⣿⣿⣿⣿⣿⣿⣿⣿⣿⣿⣿⣿⣿⣿⣿⣿⣿⣿⣿⣿⣿⣿⣿⣿⣿⣿⣿⣿⣿⣿⣿⣿⣿⣿⣿⣿⣿⣿⣿⣿⣿⣿⣿⣿⣿⣿⣿⣿⣿⣿⠏⠀⠀⠀⠀⠀⠀⠀⠀⠀⠀⠀⠀⠀⠀⠀⠀⠀⠀⠀⠀⠀⠀⠀⠀⠀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⣿⣿⣿⣿⣿⣿⣿⣿⣿⣿⣿⣿⣿⣿⣿⣿⣿⣿⣿⣿⣿⣿⣿⣿⣿⣿⣿⣿⣿⣿⣿⣿⣿⣿⣿⣿⣿⣿⣿⣿⣿⣿⣿⣿⣿⣿⣿⣿⣿⣿⣿⣿⣿⣿⣿⣿⣿⣿⣿⣿⣿⣿⣿⣿⣿⣧⠀⠀⠀⠀⠀⠀⠀⠀⠀⠀⠀⠀⠀⠀⠀⠀⠀⠀⠀⠀⠀⠀⠀⠀⠀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⣿⣿⣿⣿⣿⣿⣿⣿⣿⣿⣿⣿⣿⣿⣿⣿⣿⣿⣿⣿⣿⣿⣿⣿⣿⣿⣿⣿⣿⣿⣿⣿⣿⣿⣿⣿⣿⣿⣿⣿⣿⣿⣿⣿⣿⣿⣿⣿⣿⣿⣿⣿⣿⣿⣿⣿⣿⣿⣿⣿⣿⣿⣿⣿⣿⣿⣿⣦⣄⡀⠀⠀⠀⠀⠀⠀⠀⠀⠀⠀⠀⠀⠀⠀⠀⠀⠀⠀⠀⠀⠀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⣿⣿⣿⣿⣿⣿⣿⣿⣿⣿⣿⣿⣿⣿⣿⣿⣿⣿⣿⣿⣿⣿⣿⣿⣿⣿⣿⣿⣿⣿⣿⣿⣿⣿⣿⣿⣿⣿⣿⣿⣿⣿⣿⣿⣿⣿⣿⣿⣿⣿⣿⣿⣿⣿⣿⣿⣿⣿⣿⣿⣿⣿⣿⣿⣿⣿⣿⣿⣿⣿⣷⣶⣦⣤⣤⣤⣤⣤⣤⡄⠀⠀⠀⠀⠀⠀⠀⠀⠀⠀⠀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⣿⣿⣿⣿⣿⣿⣿⣿⣿⣿⣿⣿⣿⣿⣿⣿⣿⣿⣿⣿⣿⣿⣿⣿⣿⣿⣿⣿⣿⣿⣿⣿⣿⣿⣿⣿⣿⣿⣿⣿⣿⣿⣿⣿⣿⣿⣿⣿⣿⣿⣿⣿⣿⣿⣿⣿⣿⣿⣿⣿⣿⣿⣿⣿⣿⣿⣿⣿⣿⣿⣿⣿⣿⣿⣿⣿⣿⣿⣿⣿⣦⣤⣤⣀⣀⣀⡀⠀⠀⠀⠀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⣿⣿⣿⣿⣿⣿⣿⣿⣿⣿⣿⣿⣿⣿⣿⣿⣿⣿⣿⣿⣿⣿⣿⣿⣿⣿⣿⣿⣿⣿⣿⣿⣿⣿⣿⣿⣿⣿⣿⣿⣿⣿⣿⣿⣿⣿⣿⣿⣿⣿⣿⣿⣿⣿⣿⣿⣿⣿⣿⣿⣿⣿⣿⣿⣿⣿⣿⣿⣿⣿⣿⣿⣿⣿⣿⣿⣿⣿⣿⣿⣿⣿⣿⣿⣿⣿⣿⣿⣿⣶⡆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⣿⣿⣿⣿⣿⣿⣿⣿⣿⣿⣿⣿⣿⣿⣿⣿⣿⣿⣿⣿⣏⠀⠀⠀⠀⠉⠑⠀⠀⠀⠀⠉⠻⣿⣿⣿⣿⣿⣿⣿⣿⣿⣿⣿⣿⣿⣿⣿⣿⣿⣿⣿⣿⣿⣿⣿⣿⣿⣿⣿⣿⣿⣿⣿⣿⣿⣿⣿⣿⣿⣿⣿⣿⣿⣿⣿⣿⣿⣿⣿⣿⣿⣿⣿⣿⣿⣿⣿⣿⣿⡇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⣿⣿⣿⣿⣿⣿⣿⣿⣿⣿⣿⣿⣿⣿⣿⣿⣿⣿⣿⣿⣿⣿⣷⣶⣤⣀⠀⠀⠀⠀⠀⠀⠀⠀⠙⠿⣿⣿⣿⣿⣿⣿⣿⣿⣿⣿⣿⣿⣿⣿⣿⣿⣿⣿⣿⣿⣿⣿⣿⣿⣿⣿⣿⣿⣿⣿⣿⣿⣿⣿⣿⣿⣿⣿⣿⣿⣿⣿⣿⣿⣿⣿⣿⣿⣿⣿⣿⣿⣿⣿⡇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⣿⣿⣿⣿⣿⣿⣿⣿⣿⣿⣿⣿⣿⣿⣿⣿⣿⣿⣿⣿⣿⣟⠉⠀⠀⠀⠈⠀⠀⠀⠀⠀⠀⠀⠀⠀⠈⠙⢿⣿⣿⣿⣿⣿⣿⣿⣿⣿⣿⣿⣿⣿⣿⣿⣿⣿⣿⣿⣿⣿⣿⣿⣿⣿⣿⣿⣿⣿⣿⣿⣿⣿⣿⣿⣿⣿⣿⣿⣿⣿⣿⣿⣿⣿⣿⣿⣿⣿⣿⣿⡇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⣿⣿⣿⣿⣿⣿⣿⣿⣿⣿⣿⣿⣿⣿⣿⣿⣿⣿⣿⣿⣿⣿⣿⣶⣶⣤⣤⣄⠀⠀⠀⠀⠀⠀⠀⠀⠀⠀⠀⠈⠻⣿⣿⣿⣿⣿⣿⣿⣿⣿⣿⣿⣿⣿⣿⣿⣿⣿⣿⣿⣿⣿⣿⣿⣿⣿⣿⣿⣿⣿⣿⣿⣿⣿⣿⣿⣿⣿⣿⣿⣿⣿⣿⣿⣿⣿⣿⣿⣿⣿⡇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⣿⣿⣿⣿⣿⣿⣿⣿⣿⣿⣿⣿⣿⣿⣿⣿⣿⣿⣿⣿⣿⣿⣿⣿⡟⠉⠀⠀⠀⠀⠀⠀⠀⠀⠀⠀⠀⠀⠀⠀⠀⠈⠙⠿⠋⠉⠛⠿⣿⣿⣿⣿⣿⣿⣿⣿⣿⣿⣿⣿⣿⣿⣿⣿⣿⣿⣿⣿⣿⣿⣿⣿⣿⣿⣿⣿⣿⣿⣿⣿⣿⣿⣿⣿⣿⣿⣿⣿⣿⣿⡇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⣿⣿⣿⣿⣿⣿⣿⣿⣿⣿⣿⣿⣿⣿⣿⣿⣿⣿⣿⣿⣿⣿⣿⣿⣿⣿⣶⣷⣿⣿⣷⣶⣤⠀⠀⠀⠀⠀⠀⠀⠀⠀⠀⠀⠀⠀⠀⠀⠀⠈⠙⠻⢿⣿⣿⣿⣿⣿⣿⣿⣿⣿⣿⣿⣿⣿⣿⣿⣿⣿⣿⣿⣿⣿⣿⣿⣿⣿⣿⣿⣿⣿⣿⣿⣿⣿⣿⣿⣿⣿⡇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⣿⣿⣿⣿⣿⣿⣿⣿⣿⣿⣿⣿⣿⣿⣿⣿⣿⣿⣿⣿⣿⣿⣿⣿⣿⣿⣿⣿⣿⣿⣿⣿⣿⣷⣄⠀⠀⠀⠀⠀⠀⠀⠀⠀⠀⠀⠀⠀⠀⠀⠀⠀⠀⠀⠉⠛⠿⢿⣿⣿⣿⣿⣿⣿⣿⣿⣿⣿⣿⣿⣿⣿⣿⣿⣿⣿⣿⣿⣿⣿⣿⣿⣿⣿⣿⣿⣿⣿⣿⣿⡇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⣿⣿⣿⣿⣿⣿⣿⣿⣿⣿⣿⣿⣿⣿⣿⣿⣿⣿⣿⣿⣿⣿⣿⣿⣿⣿⣿⣿⣿⣿⣿⣿⣿⣿⣿⣷⣦⣄⡀⠀⠀⠀⠀⠀⠀⠀⠀⠀⠀⠀⠀⠀⠀⠀⠀⠀⠀⠀⠀⠉⠛⠻⠿⣿⣿⣿⣿⣿⣿⣿⣿⣿⣿⣿⣿⣿⣿⣿⣿⣿⣿⠿⠿⠿⠿⠿⣿⣿⣿⣿⡇</a:t>
            </a:r>
            <a:br/>
            <a:r>
              <a:t>⣿⣿⣿⣿⣿⣿⣿⣿⣿⣿⣿⣿⣿⣿⣿⣿⣿⣿⣿⣿⣿⣿⣿⣿⣿⣿⣿⣿⣿⣿⣿⣿⣿⣿⣿⣿⣿⣿⣿⣷⣦⠀⠀⠀⠀⠀⠀⠀⠀⠀⠀⠀⠀⠀⠀⠀⠀⠀⠀⠀⠀⠀⠀⠀⠈⠉⠛⠿⠿⠿⠿⠿⠿⠿⠛⠛⠛⠛⠛⠉⠁⠀⠀⠀⠀⠀⠀⠀⠀⠀⠀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⣿⣿⣿⣿⣿⣿⣿⣿⣿⣿⣿⣿⣿⣿⣿⣿⣿⣿⣿⣿⣿⣿⣿⣿⣿⣿⣿⣿⣿⣿⣿⣿⣿⣿⣿⣿⣿⣿⣿⣿⣿⣶⣦⣤⣀⡀⠀⠀⠀⠀⠀⠀⠀⠀⠀⠀⠀⠀⠀⠀⠀⠀⠀⠀⠀⠀⠀⠀⠀⠀⠀⠀⠀⠀⠀⠀⠀⠀⠀⠀⠀⠀⠀⠀⠀⠀⠀⠀⠀⠀⠀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⣿⣿⣿⣿⣿⣿⣿⣿⣿⣿⣿⣿⣿⣿⣿⣿⣿⣿⣿⣿⣿⣿⣿⣿⣿⣿⣿⣿⣿⣿⣿⣿⣿⣿⣿⣿⣿⣿⣿⣿⣿⣿⣿⣿⣿⣿⣿⣶⣤⣄⡀⠀⠀⠀⠀⠀⠀⠀⠀⠀⠀⠀⠀⠀⠀⠀⠀⠀⠀⠀⠀⠀⠀⠀⠀⠀⠀⠀⠀⠀⠀⠀⠀⠀⠀⠀⠀⠀⠀⠀⠀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⣿⣿⣿⣿⣿⣿⣿⣿⣿⣿⣿⣿⣿⣿⣿⣿⣿⣿⣿⣿⣿⣿⣿⣿⣿⣿⣿⣿⣿⣿⣿⣿⣿⣿⣿⣿⣿⣿⣿⣿⣿⣿⣿⣿⣿⣿⣿⣿⣿⣿⣿⣿⣶⣤⣀⠀⠀⠀⠀⠀⠀⠀⠀⠀⠀⠀⠀⠀⠀⠀⠀⠀⠀⠀⠀⠀⠀⠀⠀⠀⠀⠀⠀⠀⠀⠀⠀⠀⠀⠀⠀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⣿⣿⣿⣿⣿⣿⣿⣿⣿⣿⣿⣿⣿⣿⣿⣿⣿⣿⣿⣿⣿⣿⣿⣿⣿⣿⣿⣿⣿⣿⣿⣿⣿⣿⣿⣿⣿⣿⣿⣿⣿⣿⣿⣿⣿⣿⣿⣿⣿⣿⣿⣿⣿⣿⣿⣿⣷⣦⣄⡀⠀⠀⠀⠀⠀⠀⠀⠀⠀⠀⠀⠀⠀⠀⠀⠀⠀⠀⠀⠀⠀⠀⠀⠀⠀⠀⠀⠀⠀⠀⠀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⣿⣿⣿⣿⣿⣿⣿⣿⣿⣿⣿⣿⣿⣿⣿⣿⣿⣿⣿⣿⣿⣿⣿⣿⣿⣿⣿⣿⣿⣿⣿⣿⣿⣿⣿⣿⣿⣿⣿⣿⣿⣿⣿⣿⣿⣿⣿⣿⣿⣿⣿⣿⣿⣿⣿⣿⣿⣿⣿⣿⣷⣦⣄⣀⠀⠀⠀⠀⠀⠀⠀⠀⠀⠀⠀⠀⠀⠀⠀⠀⠀⠀⠀⠀⠀⠀⠀⠀⠀⠀⠀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⣿⣿⣿⣿⣿⣿⣿⣿⣿⣿⣿⣿⣿⣿⣿⣿⣿⣿⣿⣿⣿⣿⣿⣿⣿⣿⣿⣿⣿⣿⣿⣿⣿⣿⣿⣿⣿⣿⣿⣿⣿⣿⣿⣿⣿⣿⣿⣿⣿⣿⣿⣿⣿⣿⣿⣿⣿⣿⣿⣿⣿⣿⣿⣿⣄⡀⠀⠀⠀⠀⠀⠀⠀⠀⠀⠀⠀⠀⠀⠀⠀⠀⠀⠀⠀⠀⠀⠀⠀⠀⠀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⣿⣿⣿⣿⣿⣿⣿⣿⣿⣿⣿⣿⣿⣿⣿⣿⣿⣿⣿⣿⣿⣿⣿⣿⣿⣿⣿⣿⣿⣿⣿⣿⣿⣿⣿⣿⣿⣿⣿⣿⣿⣿⣿⣿⣿⣿⣿⣿⣿⣿⣿⣿⣿⣿⣿⣿⣿⣿⣿⣿⣿⣿⣿⣿⣿⣿⣷⣦⣀⣀⣀⠀⠀⢀⣀⣀⣀⣀⣀⠀⠀⠀⠀⠀⠀⠀⠀⠀⠀⠀⠀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⣿⣿⣿⣿⣿⣿⣿⣿⣿⣿⣿⣿⣿⣿⣿⣿⣿⣿⣿⣿⣿⣿⣿⣿⣿⣿⣿⣿⣿⣿⣿⣿⣿⣿⣿⣿⣿⣿⣿⣿⣿⣿⣿⣿⣿⣿⣿⣿⣿⣿⣿⣿⣿⣿⣿⣿⣿⣿⣿⣿⣿⣿⣿⣿⣿⣿⣿⣿⣿⣿⣿⣿⣿⣿⣿⣿⣿⣿⣿⠁⠀⠀⠀⠀⠀⠀⠀⠀⠀⠀⠀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⣿⣿⣿⣿⣿⣿⣿⣿⣿⣿⣿⣿⣿⣿⣿⣿⣿⣿⣿⣿⣿⣿⣿⣿⣿⣿⣿⣿⣿⣿⣿⣿⣿⣿⣿⣿⣿⣿⣿⣿⣿⣿⣿⣿⣿⣿⣿⣿⣿⣿⣿⣿⣿⣿⣿⣿⣿⣿⣿⣿⣿⣿⣿⣿⣿⣿⣿⣿⣿⣿⣿⣿⣿⣿⣿⣿⣿⣿⣿⣆⠀⠀⠀⠀⠀⠀⠀⠀⠀⠀⠀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⣿⣿⣿⣿⣿⣿⣿⣿⣿⣿⣿⣿⣿⣿⣿⣿⣿⣿⣿⣿⣿⣿⣿⣿⣿⣿⣿⣿⣿⣿⣿⣿⣿⣿⣿⣿⣿⣿⣿⣿⣿⣿⣿⣿⣿⣿⣿⣿⣿⣿⣿⣿⣿⣿⣿⣿⣿⣿⣿⣿⣿⣿⣿⣿⣿⣿⣿⣿⣿⣿⣿⣿⣿⣿⣿⣿⣿⣿⣿⣿⣿⣿⣿⣶⣶⣶⣦⣤⣄⣀⡀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⠀⠀⠀⠀⠀⠀⠀⠀⠀⠀⠀⠀⠀⠀⠀⠀⠀⠀⠀⠀⠀⠀⠀⠀⠀⠀⠀⠀⠀⠀⠀⠀⠀⠀⠀⠀⠀⠀⠀⠀⠀⠀⠀⠀⠀⠀⠀⠀⣀⣤⣤⣤⣤⣤⣤⣀⡀⠀⠀⠀⠀⠀⠀⠀⠀⠀⠀⠀⠀⠀⠀⠀⠀⠀⠀⠀⠀⠀⠀⠀⠀⠀⠀⠀⠀⠀⠀⠀⠀⠀⠀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⠀⠀⠀⠀⠀⠀⠀⠀⠀⠀⠀⠀⠀⠀⠀⠀⠀⠀⠀⠀⠀⠀⠀⠀⠀⠀⠀⠀⠀⠀⠀⠀⠀⠀⠀⠀⢾⣶⣾⣿⣿⠇⠀⠀⠀⠀⣠⣾⣿⣿⣿⣿⣿⣿⣿⣿⣿⣷⣄⠀⠀⠀⠀⠀⠀⠀⠀⠀⠀⠀⠀⠀⠀⠀⠀⠀⠀⠀⠀⠀⠀⠀⠀⠀⠀⠀⠀⠀⠀⠀⠀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⠀⠀⠀⠀⠀⠀⠀⠀⠀⠀⠀⠀⠀⠀⠀⠀⠀⠀⠀⠀⠀⠀⠀⠀⠀⠀⠀⠀⠀⠀⠀⠀⠀⠀⠀⣠⣄⣙⣻⣿⣿⣄⣠⣤⣤⣾⣿⣿⣿⣿⣿⣿⣿⣿⣿⡿⠿⠿⣿⣿⣦⣄⠀⠀⠀⠀⠀⠀⠀⠀⠀⠀⠀⠀⠀⠀⠀⠀⠀⠀⠀⠀⠀⠀⠀⠀⠀⠀⠀⠀⠀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⠀⠀⠀⠀⠀⠀⠀⠀⠀⠀⠀⠀⠀⠀⠀⠀⠀⠀⠀⠀⠀⠀⠀⠀⠀⠀⠀⠀⠀⠀⠀⠀⠀⠀⠀⠸⣿⣿⣿⣿⣿⣿⣿⣿⣿⣿⣿⣿⣿⣿⣿⣿⣿⣿⣿⡇⠀⠀⠀⠉⠛⠛⠛⠂⠀⠀⠀⠀⠀⠀⠀⠀⠀⠀⠀⠀⠀⠀⠀⠀⠀⠀⠀⠀⠀⠀⠀⠀⠀⠀⠀</a:t>
            </a:r>
            <a:br/>
            <a:r>
              <a:t>⠀⠀⠀⠀⠀⠀⠀⠀⠀⠀⠀⠀⠀⠀⠀⠀⠀⠀⠀⠀⠀⠀⠀⠀⠀⠀⠀⠀⠀⠀⠀⠀⠀⠀⠀⠀⠀⠙⠿⢿⣿⣿⣿⣿⣿⣿⣿⣿⣿⣿⣿⣿⣿⣿⣿⣧⣀⡀⠀⠀⠀⠀⠀⠀⠀⠀⠀⠀⠀⠀⠀⠀⠀⠀⠀⠀⠀⠀⠀⠀⠀⠀⠀⠀⠀⠀⠀⠀⠀⠀⠀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⠀⠀⠀⠀⠀⠀⠀⠀⠀⠀⠀⠀⠀⠀⠀⠀⠀⠀⠀⠀⠀⠀⠀⠀⠀⠀⠀⠀⠀⠀⠀⠀⠀⠀⠀⠀⠀⠀⠀⠀⠈⠛⠿⣿⣿⣿⣿⣿⣿⣿⣿⣿⣿⣿⣿⣿⣿⣿⣿⣶⣦⣄⡀⠀⠀⠀⠀⠀⠀⠀⠀⠀⠀⠀⠀⠀⠀⠀⠀⠀⠀⠀⠀⠀⠀⠀⠀⠀⠀⠀⠀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⠀⠀⠀⠀⠀⠀⠀⠀⠀⠀⠀⠀⠀⠀⠀⠀⠀⠀⠀⠀⠀⠀⠀⠀⠀⠀⠀⠀⠀⠀⠀⠀⠀⠀⠀⠀⠀⠀⠀⠀⠀⠀⠀⠀⠩⣿⣿⣿⣿⣿⣿⣿⣿⣿⣿⣿⣿⣿⣿⣿⣿⣿⣿⣦⠀⠀⠀⠀⠀⠀⠀⠀⠀⠀⠀⠀⠀⠀⠀⠀⠀⠀⠀⠀⠀⠀⠀⠀⠀⠀⠀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⠀⠀⠀⠀⠀⠀⠀⠀⠀⠀⠀⠀⠀⠀⠀⠀⠀⠀⠀⠀⠀⠀⠀⠀⠀⠀⠀⠀⠀⠀⠀⠀⠀⠀⠀⠀⠀⠀⠀⠀⠀⠀⣠⣶⣦⡈⢻⠿⢿⣿⣿⣿⣿⣿⣿⣿⣿⣿⣿⣿⣿⣿⣿⣅⣀⠀⠀⠀⠀⠀⠀⠀⠀⠀⠀⠀⠀⠀⠀⠀⠀⠀⠀⠀⠀⠀⠀⠀⠀⠀⠀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⠀⠀⠀⠀⠀⠀⠀⠀⠀⠀⠀⠀⠀⠀⠀⠀⠀⠀⠀⠀⠀⠀⠀⠀⠀⠀⠀⠀⠀⠀⠀⠀⠀⠀⠀⠀⠀⠀⠀⠀⠀⣾⣿⣿⣿⣿⠀⠀⠈⣿⣿⣿⣿⣿⣿⣿⣿⣿⣿⣿⣿⣿⣿⣿⣿⣭⣀⣀⡀⠀⠀⠀⠀⠀⠀⠀⠀⠀⠀⠀⠀⠀⠀⠀⠀⠀⠀⠀⠀⠀⠀</a:t>
            </a:r>
            <a:br/>
            <a:r>
              <a:t>⠀⠀⠀⠀⠀⠀⠀⠀⠀⠀⠀⠀⠀⠀⠀⠀⠀⠀⠀⠀⠀⠀⠀⠀⠀⠀⠀⠀⠀⠀⠀⠀⠀⠀⠀⠀⠀⠀⠀⠀⠀⠙⠿⣿⣿⣿⣄⠀⣰⣿⣿⣿⣿⣿⣿⣿⣿⣿⣿⣿⣿⣿⣿⣿⣿⣿⣿⣿⠒⠀⠀⠀⠀⠀⠀⠀⠀⠀⠀⠀⠀⠀⠀⠀⠀⠀⠀⠀⠀⠀⠀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⠀⠀⠀⠀⠀⠀⠀⠀⠀⠀⠀⠀⠀⠀⠀⠀⠀⠀⠀⠀⠀⠀⠀⠀⠀⠀⠀⠀⠀⠀⠀⠀⠀⠀⠀⠀⠀⠀⠀⠀⠀⠀⠀⠀⠀⢿⣿⣾⣿⣿⣿⣿⣿⣿⣿⣿⣿⣯⠛⠻⠯⠝⠻⠍⠛⠛⠍⠛⠃⠀⠀⠀⠀⠀⠀⠀⠀⠀⠀⠀⠀⠀⠀⠀⠀⠀⠀⠀⠀⠀⠀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⠀⠀⠀⠀⠀⠀⠀⠀⠀⠀⠀⠀⠀⠀⠀⠀⠀⠀⠀⠀⠀⠀⠀⠀⠀⠀⠀⠀⠀⠀⠀⠀⠀⠀⠀⠀⠀⠀⠀⠀⠀⠀⠀⠀⠀⢸⣿⣿⣿⣿⣿⣿⣿⣿⣿⣿⣿⣿⣆⠀⠀⣠⣤⣤⣴⣶⣦⠀⠀⠀⠀⠀⠀⠀⠀⠀⠀⠀⠀⠀⠀⠀⠀⠀⠀⠀⠀⠀⠀⠀⠀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⠀⠀⠀⠀⠀⠀⠀⠀⠀⠀⠀⠀⠀⠀⠀⠀⠀⠀⠀⠀⠀⠀⠀⠀⠀⠀⠀⠀⠀⠀⠀⠀⠀⠀⠀⠀⠀⠀⠀⠀⠀⠀⠀⠀⠀⢸⣿⣿⣿⣿⣿⣿⣿⣿⣿⣿⣿⣿⣿⡀⢰⣿⣿⣿⣿⣿⣿⡄⠀⠀⠀⠀⠀⠀⠀⠀⠀⠀⠀⠀⠀⠀⠀⠀⠀⠀⠀⠀⠀⠀⠀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⠀⠀⠀⠀⠀⠀⠀⠀⠀⠀⠀⠀⠀⠀⠀⠀⠀⠀⠀⠀⠀⠀⠀⠀⠀⠀⠀⠀⠀⠀⠀⠀⠀⠀⠀⠀⠀⠀⠀⠀⠀⠀⠀⠀⠀⠀⠻⢿⣿⡿⠉⢿⣿⣿⣿⣿⣿⣿⣿⣿⣿⣿⣿⣿⣿⣿⣿⡇⠀⠀⠀⠀⠀⠀⠀⠀⠀⠀⠀⠀⠀⠀⠀⠀⠀⠀⠀⠀⠀⠀⠀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⠀⠀⠀⠀⠀⠀⠀⠀⠀⠀⠀⠀⠀⠀⠀⠀⠀⠀⠀⠀⠀⠀⠀⠀⠀⠀⠀⠀⠀⠀⠀⠀⠀⠀⠀⠀⠀⠀⠀⠀⠀⠀⠀⠀⠀⠀⣰⣿⣿⠇⠀⠀⢻⣿⣿⣿⣿⣿⣿⣿⣿⣿⣿⣿⣿⣿⣿⣤⣤⣀⣀⣀⡀⠀⠀⠀⠀⠀⠀⠀⠀⠀⠀⠀⠀⠀⠀⠀⠀⠀⠀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⠀⠀⠀⠀⠀⠀⠀⠀⠀⠀⠀⠀⠀⠀⠀⠀⠀⠀⠀⠀⠀⠀⠀⠀⠀⠀⠀⠀⠀⠀⠀⠀⠀⠀⠀⠀⠀⠀⠀⠀⠀⠀⠀⠀⠀⣼⣿⣿⠋⠀⠀⠀⢠⣿⣿⣿⣿⣿⣿⣿⣿⣿⣿⣿⡿⢿⡿⠿⣿⣿⣿⡿⠿⠿⢿⣿⣿⣶⡆⠀⠀⠀⠀⠀⠀⠀⠀⠀⠀⠀⠀</a:t>
            </a:r>
            <a:br/>
            <a:r>
              <a:t>⠀⠀⠀⠀⠀⠀⠀⠀⠀⠀⠀⠀⠀⠀⠀⠀⠀⠀⠀⠀⠀⠀⠀⠀⠀⠀⠀⠀⠀⠀⠀⠀⠀⠀⠀⠀⠀⠀⠀⠀⠀⠀⠀⢀⣼⣿⡟⠁⠀⠀⣠⣼⣿⣿⣿⣿⣿⣿⣿⣿⣿⣿⣿⣿⣿⣷⣦⣄⣀⠉⠛⠿⣷⣤⡀⠀⢀⣈⣉⣤⣤⣤⣶⣶⣶⣿⣿⣿⣿⣿⡆</a:t>
            </a:r>
            <a:br/>
            <a:r>
              <a:t>⠀⠀⠀⠀⠀⢾⣿⣿⣿⣿⣿⣷⣶⣶⣶⣶⣤⣤⣤⣤⣄⣀⣀⣀⣀⡀⠀⠀⠀⠀⠀⠀⠀⠀⠀⠀⠀⠀⠀⠀⠀⠀⣠⣿⣿⡏⠀⢀⣴⣾⣿⣿⣿⣿⣿⣿⣿⣿⣿⣿⣿⣿⣿⣿⣿⣿⣿⣿⣿⣿⣿⣿⣿⣿⣿⣿⣿⣿⣿⣿⣿⣿⣿⣿⣿⣿⣿⣿⣿⣿⡇</a:t>
            </a:r>
            <a:br/>
            <a:r>
              <a:t>⠀⠀⠀⠀⠀⠈⠻⢿⣿⣿⣿⣿⣿⣿⣿⣿⣿⣿⣿⣿⣿⣿⣿⣿⣿⣿⣿⣿⣿⣿⣿⣷⣶⣶⣶⣶⣶⣶⣤⣤⣤⣾⣿⣿⣿⣶⣾⣿⣿⣿⣿⣿⣿⣿⣿⣿⣿⣿⣿⣿⣿⣿⣿⣿⣿⣿⣿⣿⣿⣿⣿⣿⣿⣿⣿⣿⣿⣿⣿⣿⣿⣿⣿⣿⣿⣿⣿⣿⣿⣿⡇</a:t>
            </a:r>
            <a:br/>
            <a:r>
              <a:t>⠀⠀⠀⠀⠀⠀⠀⠀⠀⠀⠀⠀⠈⢹⣿⣿⣿⠿⢿⣿⣿⣿⣿⣿⣿⣿⣿⣿⡿⠿⠿⠿⢿⣿⣿⣿⣿⣿⣿⣿⣿⣿⣿⣿⣿⣿⣿⣿⣿⣿⣿⣿⣿⣿⣿⣿⣿⣿⣿⣿⣿⣿⣿⣿⣿⣿⣿⣿⣿⣿⣿⣿⣿⣿⣿⣿⣿⣿⣿⣿⣿⣿⣿⣿⣿⣿⣿⣿⣿⣿⡇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⠀⠀⠀⠀⠀⠀⠀⠀⠀⠀⠀⠀⠀⠈⠋⠃⠀⠀⠀⠀⠀⠉⠙⠛⠿⢿⣿⣿⣇⡀⠀⠀⠀⠀⠀⠀⠀⠀⠀⠀⠀⠉⠉⠉⠙⣻⣿⣿⣿⣿⣿⣿⣿⣿⣿⣿⣿⣿⣿⣿⣿⣿⣿⣿⣿⣿⣿⣿⣿⣿⣿⣿⣿⣿⣿⣿⣿⣿⣿⣿⣿⣿⣿⣿⣿⣿⣿⣿⣿⣿⡇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⠀⠀⠀⠀⠀⠀⠀⠀⠀⠀⠀⠀⠀⠀⠀⠀⠀⠀⠀⠀⠀⠀⠀⠀⠀⠀⠈⠙⠻⢿⣷⣦⠄⠀⠀⠀⠀⠀⠀⠀⠀⠀⠀⠀⠀⣿⣿⣿⣿⣿⣿⣿⣿⣿⣿⣿⣿⣿⣿⣿⣿⣿⣿⣿⣿⣿⣿⣿⣿⣿⣿⣿⣿⣿⣿⣿⣿⣿⣿⣿⣿⣿⣿⣿⣿⣿⣿⣿⣿⣿⡇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⠀⠀⠀⠀⠀⠀⠀⠀⠀⠀⠀⠀⠀⠀⠀⠀⠀⠀⠀⠀⠀⠀⠀⠀⠀⠀⠀⠀⠀⠀⠈⠃⠀⠀⠀⠀⠀⠀⠀⠀⠀⠀⠀⠀⠀⠈⠉⠛⠋⠉⠉⠉⠉⠉⠀⠀⠉⠉⣿⣿⣿⢿⣿⣿⣿⡿⠿⠿⠿⠟⠛⠋⠉⠙⠻⠿⢿⣿⣿⣿⣿⣿⣿⣿⣿⣿⣿⣿⣿⣿⡇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⠀⠀⠀⠀⠀⠀⠀⠀⠀⠀⠀⠀⠀⠀⠀⠀⠀⠀⠀⠀⠀⠀⠀⠀⠀⠀⠀⠀⠀⠀⠀⠀⠀⠀⠀⠀⠀⠀⠀⠀⠀⠀⠀⠀⠀⠀⠀⠀⠀⠀⠀⠀⠀⠀⠀⠀⠀⠀⣿⣿⡿⠘⣿⣿⣿⣷⠀⠀⠀⠀⠀⠀⠀⠀⠀⠀⠀⠀⠈⠉⠉⠉⠛⠛⠛⠿⠿⠿⣿⣿⡇</a:t>
            </a:r>
            <a:br/>
            <a:r>
              <a:t>⠀⠀⠀⠀⠀⠀⠀⠀⠀⠀⠀⠀⠀⠀⠀⠀⠀⠀⠀⠀⠀⠀⠀⠀⠀⠀⠀⠀⠀⠀⠀⠀⠀⠀⠀⠀⠀⠀⠀⠀⠀⠀⠀⠀⠀⠀⠀⠀⠀⠀⠀⠀⠀⠀⠀⠀⠀⠀⠘⠿⠃⠀⠘⣿⣿⣿⡇⠀⠀⠀⠀⠀⠀⠀⠀⠀⠀⠀⠀⠀⠀⠀⠀⠀⠀⠀⠀⠀⠀⠈⠃</a:t>
            </a:r>
            <a:br/>
            <a:r>
              <a:t>⠀⠀⠀⠀⠀⠀⠀⠀⠀⠀⠀⠀⠀⠀⠀⠀⠀⠀⠀⠀⠀⠀⠀⠀⠀⠀⠀⠀⠀⠀⠀⠀⠀⠀⠀⠀⠀⠀⠀⠀⠀⠀⠀⠀⠀⠀⠀⠀⠀⠀⠀⠀⠀⠀⠀⠀⠀⠀⠀⠀⠀⠀⠀⠈⠛⠋⠀⠀⠀⠀⠀⠀⠀⠀⠀⠀⠀⠀⠀⠀⠀⠀⠀⠀⠀⠀⠀⠀⠀⠀⠀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⣿⣿⣿⣿⣿⣿⣿⣿⣿⣿⣿⣿⣿⣿⣿⣿⣿⣿⣿⣿⠿⠦⠄⠀⠀⠀⠀⠀⠈⠛⠿⣿⣿⣿⣿⣿⣿⣿⣿⣿⣿⣿⣿⣿⣿⣿⣿⣿⣿⣿⣿⣿⣿⣿⣿⣿⣿⣿⣿⣿⣿⣿⣿⣿⣿⣿⣿⣿⣿⣿⣿⣿⣿⣿⣿⣿⣿⣿⣿⣿⣿⣿⣿⣿⣿⣿⣿⣿⣿⣿⡇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⣿⣿⣿⣿⣿⣿⣿⣿⣿⣿⣿⣿⣿⣿⣿⣿⣿⣿⣏⠁⠀⠀⠀⠀⠀⠀⠀⠀⠀⠀⠀⠈⠛⢿⣿⣿⣿⣿⣿⣿⣿⣿⣿⣿⣿⣿⣿⣿⣿⣿⣿⣿⣿⣿⣿⣿⣿⣿⣿⣿⣿⣿⣿⣿⣿⣿⣿⣿⣿⣿⣿⣿⣿⣿⣿⣿⣿⣿⣿⣿⣿⣿⣿⣿⣿⣿⣿⣿⣿⣿⡇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⣿⣿⣿⣿⣿⣿⣿⣿⣿⣿⣿⣿⣿⣿⣿⣿⣿⣿⣿⣿⣷⣶⡤⠄⠀⠀⠀⠀⠀⠀⠀⠀⠀⠀⠈⠛⢿⣿⣿⣿⣿⣿⣿⣿⣿⣿⣿⣿⣿⣿⣿⣿⣿⣿⣿⣿⣿⣿⣿⣿⣿⣿⣿⣿⣿⣿⣿⣿⣿⣿⣿⣿⣿⣿⣿⣿⣿⣿⣿⣿⣿⣿⣿⣿⣿⣿⣿⣿⣿⣿⡇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⣿⣿⣿⣿⣿⣿⣿⣿⣿⣿⣿⣿⣿⣿⣿⣿⣿⣿⣿⣿⠛⠁⠀⠀⠀⠀⠀⠀⠀⠀⠀⠀⠀⠀⠀⠀⠀⠉⠻⢿⣿⣿⣿⣿⣿⣿⣿⣿⣿⣿⣿⣿⣿⣿⣿⣿⣿⣿⣿⣿⣿⣿⣿⣿⣿⣿⣿⣿⣿⣿⣿⣿⣿⣿⣿⣿⣿⣿⣿⣿⣿⣿⣿⣿⣿⣿⣿⣿⣿⣿⡇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⣿⣿⣿⣿⣿⣿⣿⣿⣿⣿⣿⣿⣿⣿⣿⣿⣿⣿⣿⣿⣷⣶⣦⣤⣤⡤⠀⠀⠀⠀⠀⠀⠀⠀⠀⠀⠀⠀⠀⠀⠙⠻⣿⣿⣿⣿⣿⣿⣿⣿⣿⣿⣿⣿⣿⣿⣿⣿⣿⣿⣿⣿⣿⣿⣿⣿⣿⣿⣿⣿⣿⣿⣿⣿⣿⣿⣿⣿⣿⣿⣿⣿⣿⣿⣿⣿⣿⣿⣿⣿⡇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⣿⣿⣿⣿⣿⣿⣿⣿⣿⣿⣿⣿⣿⣿⣿⣿⣿⣿⣿⣿⣿⣿⣿⠟⠉⠀⠀⠀⠀⠀⠀⠀⠀⠀⠀⠀⠀⠀⠀⠀⠀⠀⠈⠙⠋⠀⠉⠛⠿⣿⣿⣿⣿⣿⣿⣿⣿⣿⣿⣿⣿⣿⣿⣿⣿⣿⣿⣿⣿⣿⣿⣿⣿⣿⣿⣿⣿⣿⣿⣿⣿⣿⣿⣿⣿⣿⣿⣿⣿⣿⡇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⣿⣿⣿⣿⣿⣿⣿⣿⣿⣿⣿⣿⣿⣿⣿⣿⣿⣿⣿⣿⣿⣿⣿⣶⣶⣶⣶⣾⣿⣶⣶⣄⠀⠀⠀⠀⠀⠀⠀⠀⠀⠀⠀⠀⠀⠀⠀⠀⠀⠀⠙⠻⢿⣿⣿⣿⣿⣿⣿⣿⣿⣿⣿⣿⣿⣿⣿⣿⣿⣿⣿⣿⣿⣿⣿⣿⣿⣿⣿⣿⣿⣿⣿⣿⣿⣿⣿⣿⣿⣿⡇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⣿⣿⣿⣿⣿⣿⣿⣿⣿⣿⣿⣿⣿⣿⣿⣿⣿⣿⣿⣿⣿⣿⣿⣿⣿⣿⣿⣿⣿⣿⣿⣿⣷⣄⠀⠀⠀⠀⠀⠀⠀⠀⠀⠀⠀⠀⠀⠀⠀⠀⠀⠀⠀⠈⠙⠻⢿⣿⣿⣿⣿⣿⣿⣿⣿⣿⣿⣿⣿⣿⣿⣿⣿⣿⣿⣿⣿⣿⣿⣿⣿⣿⣿⣿⣿⣿⣿⣿⣿⣿⡇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⣿⣿⣿⣿⣿⣿⣿⣿⣿⣿⣿⣿⣿⣿⣿⣿⣿⣿⣿⣿⣿⣿⣿⣿⣿⣿⣿⣿⣿⣿⣿⣿⣿⣿⣷⣦⣄⣀⠀⠀⠀⠀⠀⠀⠀⠀⠀⠀⠀⠀⠀⠀⠀⠀⠀⠀⠀⠈⠛⠿⢿⣿⣿⣿⣿⣿⣿⣿⣿⣿⣿⣿⣿⣿⣿⣿⣿⣿⣿⣿⠿⠿⠿⠿⠿⠿⠿⠿⠿⠿⠇</a:t>
            </a:r>
            <a:br/>
            <a:r>
              <a:t>⣿⣿⣿⣿⣿⣿⣿⣿⣿⣿⣿⣿⣿⣿⣿⣿⣿⣿⣿⣿⣿⣿⣿⣿⣿⣿⣿⣿⣿⣿⣿⣿⣿⣿⣿⣿⣿⣿⣷⡦⠀⠀⠀⠀⠀⠀⠀⠀⠀⠀⠀⠀⠀⠀⠀⠀⠀⠀⠀⠀⠀⠈⠙⠻⢿⣿⣿⣿⣿⠟⠋⠉⠉⠁⠀⠉⠉⠛⠛⠁⠀⠀⠀⠀⠀⠀⠀⠀⠀⠀⠀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⣿⣿⣿⣿⣿⣿⣿⣿⣿⣿⣿⣿⣿⣿⣿⣿⣿⣿⣿⣿⣿⣿⣿⣿⣿⣿⣿⣿⣿⣿⣿⣿⣿⣿⣿⣿⣿⣿⣿⡇⠀⠀⠀⠀⠀⠀⠀⠀⠀⠀⠀⠀⠀⠀⠀⠀⠀⠀⠀⠀⠀⠀⠀⠀⠀⠈⠙⠛⠋⠀⠀⠀⠀⠀⠀⠀⠀⠀⠀⠀⠀⠀⠀⠀⠀⠀⠀⠀⠀⠀⠀</a:t>
            </a:r>
            <a:br/>
            <a:r>
              <a:t>⣿⣿⣿⣿⣿⣿⣿⣿⣿⣿⣿⣿⣿⣿⣿⣿⣿⣿⣿⣿⣿⣿⣿⣿⣿⣿⣿⣿⣿⣿⣿⣿⣿⣿⣿⣿⣿⣿⣿⣷⣶⣤⣄⡀⠀⠀⠀⠀⠀⠀⠀⠀⠀⠀⠀⠀⠀⠀⠀⠀⠀⠀⠀⠀⠀⠀⠀⠀⠀⠀⠀⠀⠀⠀⠀⠀⠀⠀⠀⠀⠀⠀⠀⠀⠀⠀⠀⠀⠀⠀⠀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⣿⣿⣿⣿⣿⣿⣿⣿⣿⣿⣿⣿⣿⣿⣿⣿⣿⣿⣿⣿⣿⣿⣿⣿⣿⣿⣿⣿⣿⣿⣿⣿⣿⣿⣿⣿⣿⣿⣿⣿⣿⣿⣿⣿⣿⣶⣦⣄⡀⠀⠀⠀⠀⠀⠀⠀⠀⠀⠀⠀⠀⠀⠀⠀⠀⠀⠀⠀⠀⠀⠀⠀⠀⠀⠀⠀⠀⠀⠀⠀⠀⠀⠀⠀⠀⠀⠀⠀⠀⠀⠀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⣿⣿⣿⣿⣿⣿⣿⣿⣿⣿⣿⣿⣿⣿⣿⣿⣿⣿⣿⣿⣿⣿⣿⣿⣿⣿⣿⣿⣿⣿⣿⣿⣿⣿⣿⣿⣿⣿⣿⣿⣿⣿⣿⣿⣿⣿⣿⣿⣿⣿⣶⣤⣀⠀⠀⠀⠀⠀⠀⠀⠀⠀⠀⠀⠀⠀⠀⠀⠀⠀⠀⠀⠀⠀⠀⠀⠀⠀⠀⠀⠀⠀⠀⠀⠀⠀⠀⠀⠀⠀⠀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⣿⣿⣿⣿⣿⣿⣿⣿⣿⣿⣿⣿⣿⣿⣿⣿⣿⣿⣿⣿⣿⣿⣿⣿⣿⣿⣿⣿⣿⣿⣿⣿⣿⣿⣿⣿⣿⣿⣿⣿⣿⣿⣿⣿⣿⣿⣿⣿⣿⣿⣿⣿⣿⣿⣶⣦⣀⠀⠀⠀⠀⠀⠀⠀⠀⠀⠀⠀⠀⠀⠀⠀⠀⠀⠀⠀⠀⠀⠀⠀⠀⠀⠀⠀⠀⠀⠀⠀⠀⠀⠀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⣿⣿⣿⣿⣿⣿⣿⣿⣿⣿⣿⣿⣿⣿⣿⣿⣿⣿⣿⣿⣿⣿⣿⣿⣿⣿⣿⣿⣿⣿⣿⣿⣿⣿⣿⣿⣿⣿⣿⣿⣿⣿⣿⣿⣿⣿⣿⣿⣿⣿⣿⣿⣿⣿⣿⣿⣿⣿⣶⣦⣀⠀⠀⠀⠀⠀⠀⠀⠀⠀⠀⠀⠀⠀⠀⠀⠀⠀⠀⠀⠀⠀⠀⠀⠀⠀⠀⠀⠀⠀⠀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⣿⣿⣿⣿⣿⣿⣿⣿⣿⣿⣿⣿⣿⣿⣿⣿⣿⣿⣿⣿⣿⣿⣿⣿⣿⣿⣿⣿⣿⣿⣿⣿⣿⣿⣿⣿⣿⣿⣿⣿⣿⣿⣿⣿⣿⣿⣿⣿⣿⣿⣿⣿⣿⣿⣿⣿⣿⣿⣿⣿⣿⣿⣶⣶⣤⣀⠀⠀⠀⠀⠀⠀⠀⠀⠀⠀⠀⠀⠀⠀⠀⠀⠀⠀⠀⠀⠀⠀⠀⠀⠀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⣿⣿⣿⣿⣿⣿⣿⣿⣿⣿⣿⣿⣿⣿⣿⣿⣿⣿⣿⣿⣿⣿⣿⣿⣿⣿⣿⣿⣿⣿⣿⣿⣿⣿⣿⣿⣿⣿⣿⣿⣿⣿⣿⣿⣿⣿⣿⣿⣿⣿⣿⣿⣿⣿⣿⣿⣿⣿⣿⣿⣿⣿⣿⣿⣿⣿⣿⣦⣄⣀⣀⣀⣀⣀⣀⣀⣠⣤⣤⣤⠀⠀⠀⠀⠀⠀⠀⠀⠀⠀⠀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⣿⣿⣿⣿⣿⣿⣿⣿⣿⣿⣿⣿⣿⣿⣿⣿⣿⣿⣿⣿⣿⣿⣿⣿⣿⣿⣿⣿⣿⣿⣿⣿⣿⣿⣿⣿⣿⣿⣿⣿⣿⣿⣿⣿⣿⣿⣿⣿⣿⣿⣿⣿⣿⣿⣿⣿⣿⣿⣿⣿⣿⣿⣿⣿⣿⣿⣿⣿⣿⣿⣿⣿⣿⣿⣿⣿⣿⣿⣿⣿⡆⠀⠀⠀⠀⠀⠀⠀⠀⠀⠀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⣿⣿⣿⣿⣿⣿⣿⣿⣿⣿⣿⣿⣿⣿⣿⣿⣿⣿⣿⣿⣿⣿⣿⣿⣿⣿⣿⣿⣿⣿⣿⣿⣿⣿⣿⣿⣿⣿⣿⣿⣿⣿⣿⣿⣿⣿⣿⣿⣿⣿⣿⣿⣿⣿⣿⣿⣿⣿⣿⣿⣿⣿⣿⣿⣿⣿⣿⣿⣿⣿⣿⣿⣿⣿⣿⣿⣿⣿⣿⣿⣿⣄⠀⠀⠀⠀⠀⠀⠀⠀⠀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⣿⣿⣿⣿⣿⣿⣿⣿⣿⣿⣿⣿⣿⣿⣿⣿⣿⣿⣿⣿⣿⣿⣿⣿⣿⣿⣿⣿⣿⣿⣿⣿⣿⣿⣿⣿⣿⣿⣿⣿⣿⣿⣿⣿⣿⣿⣿⣿⣿⣿⣿⣿⣿⣿⣿⣿⣿⣿⣿⣿⣿⣿⣿⣿⣿⣿⣿⣿⣿⣿⣿⣿⣿⣿⣿⣿⣿⣿⣿⣿⣿⣿⣿⣿⣿⣶⣶⣦⣤⣤⡄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⣿⣿⣿⣿⣿⣿⣿⣿⣿⣿⣿⣿⣿⣿⣿⣿⣿⣿⣿⣿⣿⣿⣿⣿⣿⣿⣿⣿⣿⣿⣿⣿⣿⣿⣿⣿⣿⣿⣿⣿⣿⣿⣿⣿⣿⣿⣿⣿⣿⣿⣿⣿⣿⣿⣿⣿⣿⣿⣿⣿⣿⣿⣿⣿⣿⣿⣿⣿⣿⣿⣿⣿⣿⣿⣿⣿⣿⣿⣿⣿⣿⣿⣿⣿⣿⣿⠇⠀⠀⠀⠀</a:t>
            </a:r>
            <a:br/>
            <a:r>
              <a:t>⣿⣿⣿⣿⣿⣿⣿⣿⣿⣿⣿⣿⣿⣿⠟⠿⠿⣿⣿⣿⣿⣿⣿⣿⣿⣿⣿⣿⣿⣿⣿⣿⣿⣿⣿⣿⣿⣿⣿⣿⣿⣿⣿⣿⣿⣿⣿⣿⣿⣿⣿⣿⣿⣿⣿⣿⣿⣿⣿⣿⣿⣿⣿⣿⣿⣿⣿⣿⣿⣿⣿⣿⣿⣿⣿⣿⣿⣿⣿⣿⣿⣿⣿⣿⣿⣿⣷⣦⣄⠀⠀</a:t>
            </a:r>
            <a:br/>
            <a:r>
              <a:t>⣿⣿⣿⣿⣿⣿⣿⣿⣿⣿⣿⣿⡟⠁⠀⠀⠀⠀⠈⠙⠻⢿⣿⣿⣿⣿⣿⣿⣿⣿⣿⣿⣿⣿⣿⣿⣿⣿⣿⣿⣿⣿⣿⣿⣿⣿⣿⣿⣿⣿⣿⣿⣿⣿⣿⣿⣿⣿⣿⣿⣿⣿⣿⣿⣿⣿⣿⣿⣿⣿⣿⣿⣿⣿⣿⣿⣿⣿⣿⣿⣿⣿⣿⣿⣿⣿⣿⣿⣿⡆⠀</a:t>
            </a:r>
            <a:br/>
            <a:r>
              <a:t>⣿⣿⣿⣿⣿⣿⣿⣿⣿⣿⣿⣿⣷⣦⣄⠀⠀⠀⠀⠀⠀⠀⠈⠙⠿⣿⣿⣿⣿⣿⣿⣿⣿⣿⣿⣿⣿⣿⣿⣿⣿⣿⣿⣿⣿⣿⣿⣿⣿⣿⣿⣿⣿⣿⣿⣿⣿⣿⣿⣿⣿⣿⣿⣿⣿⣿⣿⣿⣿⣿⣿⣿⣿⣿⣿⣿⣿⣿⣿⣿⣿⣿⣿⣿⣿⣿⣿⣿⣿⣿⡆</a:t>
            </a:r>
            <a:br/>
            <a:r>
              <a:t>⣿⣿⣿⣿⣿⣿⣿⣿⣿⣿⣿⣿⡿⠇⠀⠀⠀⠀⠀⠀⠀⠀⠀⠀⠀⠀⠉⠻⢿⣿⣿⣿⣿⣿⣿⣿⣿⣿⣿⣿⣿⣿⣿⣿⣿⣿⣿⣿⣿⣿⣿⣿⣿⣿⣿⣿⣿⣿⣿⣿⣿⣿⣿⣿⣿⣿⣿⣿⣿⣿⣿⣿⣿⣿⣿⣿⣿⣿⣿⣿⣿⣿⣿⣿⣿⣿⣿⣿⣿⣿⡇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⣿⣿⣿⣿⣿⣿⣿⣿⣿⣿⣿⣿⣦⣤⣀⣀⡀⠀⠀⠀⠀⠀⠀⠀⠀⠀⠀⠀⠀⠉⠛⢿⣿⣿⣿⣿⣿⣿⣿⣿⣿⣿⣿⣿⣿⣿⣿⣿⣿⣿⣿⣿⣿⣿⣿⣿⣿⣿⣿⣿⣿⣿⣿⣿⣿⣿⣿⣿⣿⣿⣿⣿⣿⣿⣿⣿⣿⣿⣿⣿⣿⣿⣿⣿⣿⣿⣿⣿⣿⣿⡇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⣿⣿⣿⣿⣿⣿⣿⣿⣿⣿⣿⣿⣿⣿⣿⡟⠉⠁⠀⠀⠀⠀⠀⠀⠀⠀⠀⠀⠀⠀⠀⠀⠈⠛⢿⣿⣿⣿⣿⣿⣿⣿⣿⣿⣿⣿⣿⣿⣿⣿⣿⣿⣿⣿⣿⣿⣿⣿⣿⣿⣿⣿⣿⣿⣿⣿⣿⣿⣿⣿⣿⣿⣿⣿⣿⣿⣿⣿⣿⣿⣿⣿⣿⣿⣿⣿⣿⣿⣿⣿⡇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⣿⣿⣿⣿⣿⣿⣿⣿⣿⣿⣿⣿⣿⣿⣏⠀⠀⠀⠀⠀⠀⠀⠀⠀⠀⠀⠀⠀⠀⠀⠀⠀⠀⠀⠀⠈⠛⠿⣿⣿⣿⠿⣿⣿⣿⣿⣿⣿⣿⣿⣿⣿⣿⣿⣿⣿⣿⣿⣿⣿⣿⣿⣿⣿⣿⣿⣿⣿⣿⣿⣿⣿⣿⣿⣿⣿⣿⣿⣿⣿⣿⣿⣿⣿⣿⣿⣿⣿⣿⣿⡇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⣿⣿⣿⣿⣿⣿⣿⣿⣿⣿⣿⣿⣿⣿⣿⣿⣿⣿⣿⠟⠁⠀⠀⠀⠀⠀⠀⠀⠀⠀⠀⠀⠀⠀⠀⠀⠀⠀⠈⠉⠁⠀⠀⠉⠛⠿⣿⣿⣿⣿⣿⣿⣿⣿⣿⣿⣿⣿⣿⣿⣿⣿⣿⣿⣿⣿⣿⣿⣿⣿⣿⣿⣿⣿⣿⣿⣿⣿⣿⣿⣿⣿⣿⣿⣿⣿⣿⣿⣿⣿⡇</a:t>
            </a:r>
            <a:br/>
            <a:r>
              <a:t>⣿⣿⣿⣿⣿⣿⣿⣿⣿⣿⣿⣿⣿⣿⣿⣿⣿⣿⠋⠀⣀⣀⣤⣤⣤⣄⣀⠀⠀⠀⠀⠀⠀⠀⠀⠀⠀⠀⠀⠀⠀⠀⠀⠀⠀⠀⠀⠉⠛⠿⣿⣿⣿⣿⣿⣿⣿⣿⣿⣿⣿⣿⣿⣿⣿⣿⣿⣿⣿⣿⣿⣿⣿⣿⣿⣿⣿⣿⣿⣿⣿⣿⣿⣿⣿⣿⣿⣿⣿⣿⡇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⣿⣿⣿⣿⣿⣿⣿⣿⣿⣿⣿⣿⣿⣿⣿⣿⣿⣿⣿⣿⣿⣿⣿⣿⣿⣿⣿⣷⣄⠀⠀⠀⠀⠀⠀⠀⠀⠀⠀⠀⠀⠀⠀⠀⠀⠀⠀⠀⠀⠀⠈⠉⠛⠿⣿⣿⣿⣿⣿⣿⣿⣿⣿⣿⣿⣿⣿⣿⣿⣿⣿⣿⣿⣿⣿⣿⣿⣿⡿⠿⠿⠿⠛⠛⠛⠛⠛⠛⠛⠉⠁</a:t>
            </a:r>
            <a:br/>
            <a:r>
              <a:t>⣿⣿⣿⣿⣿⣿⣿⣿⣿⣿⣿⣿⣿⣿⣿⣿⣿⣿⣿⣿⣿⣿⣿⣿⣿⣿⣿⣿⣿⣷⣤⣀⠀⠀⠀⠀⠀⠀⠀⠀⠀⠀⠀⠀⠀⠀⠀⠀⠀⠀⠀⠀⠀⠀⠀⠉⠛⠻⢿⣿⣿⣿⣿⣿⣿⣿⣿⣿⣿⣿⣿⣿⣿⣿⣿⡿⠟⠀⠀⠀⠀⠀⠀⠀⠀⠀⠀⠀⠀⠀⠀</a:t>
            </a:r>
            <a:br/>
            <a:r>
              <a:t>⣿⣿⣿⣿⣿⣿⣿⣿⣿⣿⣿⣿⣿⣿⣿⣿⣿⣿⣿⣿⣿⣿⣿⣿⣿⣿⣿⣿⣿⣿⣿⣿⣿⣷⣦⡄⠀⠀⠀⠀⠀⠀⠀⠀⠀⠀⠀⠀⠀⠀⠀⠀⠀⠀⠀⠀⠀⠀⠀⠈⠉⠛⠿⣿⣿⣿⣿⣿⠿⠿⠛⠛⠉⠉⠀⠀⠀⠀⠀⠀⠀⠀⠀⠀⠀⠀⠀⠀⠀⠀⠀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⣿⣿⣿⣿⣿⣿⣿⣿⣿⣿⣿⣿⣿⣿⣿⣿⣿⣿⣿⣿⣿⣿⣿⣿⣿⣿⣿⣿⣿⣿⣿⣿⣿⣿⣿⡇⠀⠀⠀⠀⠀⠀⠀⠀⠀⠀⠀⠀⠀⠀⠀⠀⠀⠀⠀⠀⠀⠀⠀⠀⠀⠀⠀⠀⠈⠉⠁⠀⠀⠀⠀⠀⠀⠀⠀⠀⠀⠀⠀⠀⠀⠀⠀⠀⠀⠀⠀⠀⠀⠀⠀</a:t>
            </a:r>
            <a:br/>
            <a:r>
              <a:t>⣿⣿⣿⣿⣿⣿⣿⣿⣿⣿⣿⣿⣿⣿⣿⣿⣿⣿⣿⣿⣿⣿⣿⣿⣿⣿⣿⣿⣿⣿⣿⣿⣿⣿⣿⣤⣀⡀⠀⠀⠀⠀⠀⠀⠀⠀⠀⠀⠀⠀⠀⠀⠀⠀⠀⠀⠀⠀⠀⠀⠀⠀⠀⠀⠀⠀⠀⠀⠀⠀⠀⠀⠀⠀⠀⠀⠀⠀⠀⠀⠀⠀⠀⠀⠀⠀⠀⠀⠀⠀⠀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⣿⣿⣿⣿⣿⣿⣿⣿⣿⣿⣿⣿⣿⣿⣿⣿⣿⣿⣿⣿⣿⣿⣿⣿⣿⣿⣿⣿⣿⣿⣿⣿⣿⣿⣿⣿⣿⣿⣿⣶⣦⣄⣀⠀⠀⠀⠀⠀⠀⠀⠀⠀⠀⠀⠀⠀⠀⠀⠀⠀⠀⠀⠀⠀⠀⠀⠀⠀⠀⠀⠀⠀⠀⠀⠀⠀⠀⠀⠀⠀⠀⠀⠀⠀⠀⠀⠀⠀⠀⠀⠀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⣿⣿⣿⣿⣿⣿⣿⣿⣿⣿⣿⣿⣿⣿⣿⣿⣿⣿⣿⣿⣿⣿⣿⣿⣿⣿⣿⣿⣿⣿⣿⣿⣿⣿⣿⣿⣿⣿⣿⣿⣿⣿⣿⣿⣷⣦⣄⣀⠀⠀⠀⠀⠀⠀⠀⠀⠀⠀⠀⠀⠀⠀⠀⠀⠀⠀⠀⠀⠀⠀⠀⠀⠀⠀⠀⠀⠀⠀⠀⠀⠀⠀⠀⠀⠀⠀⠀⠀⠀⠀⠀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⣿⣿⣿⣿⣿⣿⣿⣿⣿⣿⣿⣿⣿⣿⣿⣿⣿⣿⣿⣿⣿⣿⣿⣿⣿⣿⣿⣿⣿⣿⣿⣿⣿⣿⣿⣿⣿⣿⣿⣿⣿⣿⣿⣿⣿⣿⣿⣿⣿⣶⣤⣀⡀⠀⠀⠀⠀⠀⠀⠀⠀⠀⠀⠀⠀⠀⠀⠀⠀⠀⠀⠀⠀⠀⠀⠀⠀⠀⠀⠀⠀⠀⠀⠀⠀⠀⣀⣀⣤⣤⡄</a:t>
            </a:r>
            <a:br/>
            <a:r>
              <a:t>⣿⣿⣿⣿⣿⣿⣿⣿⣿⣿⣿⣿⣿⣿⣿⣿⣿⣿⣿⣿⣿⣿⣿⣿⣿⣿⣿⣿⣿⣿⣿⣿⣿⣿⣿⣿⣿⣿⣿⣿⣿⣿⣿⣿⣿⣿⣿⣿⣿⣿⣿⣿⣿⣷⣦⣄⡀⠀⠀⠀⠀⠀⠀⠀⠀⠀⠀⠀⠀⠀⠀⠀⠀⠀⠀⠀⠀⠀⠀⠀⠀⠠⣴⣶⣿⣿⣿⣿⣿⣿⡇</a:t>
            </a:r>
            <a:br/>
            <a:r>
              <a:t>⣿⣿⣿⣿⣿⣿⣿⣿⣿⣿⣿⣿⣿⣿⣿⣿⣿⣿⣿⣿⣿⣿⣿⣿⣿⣿⣿⣿⣿⣿⣿⣿⣿⣿⣿⣿⣿⣿⣿⣿⣿⣿⣿⣿⣿⣿⣿⣿⣿⣿⣿⣿⣿⣿⣿⣿⣿⣷⣦⣄⣀⣀⣀⣀⠀⠀⠀⠀⠀⠀⠀⠀⠀⠀⠀⠀⠀⠀⠀⠀⠀⠀⠹⣿⣿⣿⣿⣿⣿⣿⡇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⣿⣿⣿⣿⣿⣿⣿⣿⣿⣿⣿⣿⣿⣿⣿⣿⣿⣿⣿⣿⣿⣿⣿⣿⣿⣿⣿⣿⣿⣿⣿⣿⣿⣿⣿⣿⣿⣿⣿⣿⣿⣿⣿⣿⣿⣿⣿⣿⣿⣿⣿⣿⣿⣿⣿⣿⣿⣿⣿⣿⣿⣿⣿⡇⠀⠀⠀⠀⠀⠀⠀⠀⠀⠀⠀⠀⠀⠀⠀⠀⠀⠀⠀⠙⠛⠿⠃⠀⠉⠉⠁</a:t>
            </a:r>
            <a:br/>
            <a:r>
              <a:t>⣿⣿⣿⣿⣿⣿⣿⣿⣿⣿⣿⣿⣿⣿⣿⣿⣿⣿⣿⣿⣿⣿⣿⣿⣿⣿⣿⣿⣿⣿⣿⣿⣿⣿⣿⣿⣿⣿⣿⣿⣿⣿⣿⣿⣿⣿⣿⣿⣿⣿⣿⣿⣿⣿⣿⣿⣿⣿⣿⣿⣿⣿⣿⠁⠀⠀⠀⠀⠀⠀⠀⠀⠀⠀⠀⠀⠀⠀⠀⠀⠀⠀⠀⠀⠀⠀⠀⠀⠀⠀⠀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⣿⣿⣿⣿⣿⣿⣿⣿⣿⣿⣿⣿⣿⣿⣿⣿⣿⣿⣿⣿⣿⣿⣿⣿⣿⣿⣿⣿⣿⣿⣿⣿⣿⣿⣿⣿⣿⣿⣿⣿⣿⣿⣿⣿⣿⣿⣿⣿⣿⣿⣿⣿⣿⣿⣿⣿⣿⣿⣿⣿⣿⠃⠀⠀⠀⠀⠀⠀⠀⠀⠀⠀⠀⠀⠀⠀⠀⠀⠀⠀⠀⠀⠀⠀⠀⠀⠀⠀⠀⠀⠀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⣿⣿⣿⣿⣿⣿⣿⣿⣿⣿⣿⣿⣿⣿⣿⣿⣿⣿⣿⣿⣿⣿⣿⣿⣿⣿⣿⣿⣿⣿⣿⣿⣿⣿⣿⣿⣿⣿⣿⣿⣿⣿⣿⣿⣿⣿⣿⣿⣿⣿⣿⣿⣿⣿⣿⣿⣿⣿⣿⣿⣿⣄⡀⠀⠀⠀⠀⠀⠀⠀⠀⠀⠀⠀⠀⠀⠀⠀⠀⠀⠀⠀⠀⠀⠀⠀⠀⠀⠀⠀⠀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⣿⣿⣿⣿⣿⣿⣿⣿⣿⣿⣿⣿⣿⣿⣿⣿⣿⣿⣿⣿⣿⣿⣿⣿⣿⣿⣿⣿⣿⣿⣿⣿⣿⣿⣿⣿⣿⣿⣿⣿⣿⣿⣿⣿⣿⣿⣿⣿⣿⣿⣿⣿⣿⣿⣿⣿⣿⣿⣿⣿⣿⣿⣿⣷⣶⣤⣀⡀⠀⠀⠀⠀⠀⠀⠀⠀⠀⠀⠀⠀⠀⠀⠀⠀⠀⠀⠀⠀⠀⠀⠀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⣿⣿⣿⣿⣿⣿⣿⣿⣿⣿⣿⣿⣿⣿⣿⣿⣿⣿⣿⣿⣿⣿⣿⣿⣿⣿⣿⣿⣿⣿⣿⣿⣿⣿⣿⣿⣿⣿⣿⣿⣿⣿⣿⣿⣿⣿⣿⣿⣿⣿⣿⣿⣿⣿⣿⣿⣿⣿⣿⣿⣿⣿⣿⣿⣿⣿⣿⣿⣿⣷⣶⣤⣤⣤⣤⣤⣤⣤⣤⣤⣤⣄⣀⣀⠀⠀⠀⠀⠀⠀⠀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⣿⣿⣿⣿⣿⣿⣿⣿⣿⣿⣿⣿⣿⣿⣿⣿⣿⣿⣿⣿⣿⣿⣿⣿⣿⣿⣿⣿⣿⣿⣿⣿⣿⣿⣿⣿⣿⣿⣿⣿⣿⣿⣿⣿⣿⣿⣿⣿⣿⣿⣿⣿⣿⣿⣿⣿⣿⣿⣿⣿⣿⣿⣿⣿⣿⣿⣿⣿⣿⣿⣿⣿⣿⣿⣿⣿⣿⣿⣿⣿⣿⣿⣿⣿⣄⣀⡀⠀⠀⠀⠀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⣿⣿⣿⣿⣿⣿⣿⣿⣿⣿⣿⣿⣿⣿⣿⣿⣿⣿⣿⣿⣿⣿⣿⣿⣿⣿⣿⣿⣿⣿⣿⣿⣿⣿⣿⣿⣿⣿⣿⣿⣿⣿⣿⣿⣿⣿⣿⣿⣿⣿⣿⣿⣿⣿⣿⣿⣿⣿⣿⣿⣿⣿⣿⣿⣿⣿⣿⣿⣿⣿⣿⣿⣿⣿⣿⣿⣿⣿⣿⣿⣿⣿⣿⣿⣧⡀⠀⠀⠀⠀⠀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⣿⣿⣿⣿⣿⣿⣿⣿⣿⣿⣿⣿⣿⣿⣿⣿⣿⣿⣿⣿⣿⣿⣿⣿⣿⣿⣿⣿⣿⣿⣿⣿⣿⣿⣿⣿⣿⣿⣿⣿⣿⣿⣿⣿⣿⣿⣿⣿⣿⣿⣿⣿⣿⣿⣿⣿⣿⣿⣿⣿⣿⣿⣿⣿⣿⣿⣿⣿⣿⣿⣿⣿⣿⣿⣿⣿⣿⣿⣿⣿⣿⣿⣿⣿⣿⣿⡇⠀⠀⠀⠀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⣿⣿⣿⣿⣿⣿⣿⣿⣿⣿⣿⣿⣿⣿⣿⣿⣿⣿⣿⣿⣿⣿⣿⣿⣿⣿⣿⣿⣿⣿⣿⣿⣿⣿⣿⣿⣿⣿⣿⣿⣿⣿⣿⣿⣿⣿⣿⣿⣿⣿⣿⣿⣿⣿⣿⣿⣿⣿⣿⣿⣿⣿⣿⣿⣿⣿⣿⣿⣿⣿⣿⣿⣿⣿⣿⣿⣿⣿⣿⣿⣿⣿⣿⣿⣿⣿⣿⣦⣄⠀⠀</a:t>
            </a:r>
            <a:br/>
            <a:r>
              <a:t>⣿⣿⣿⣿⣿⣿⣿⣿⣿⣿⣿⠟⠿⠿⢿⣿⣿⣿⣿⣿⣿⣿⣿⣿⣿⣿⣿⣿⣿⣿⣿⣿⣿⣿⣿⣿⣿⣿⣿⣿⣿⣿⣿⣿⣿⣿⣿⣿⣿⣿⣿⣿⣿⣿⣿⣿⣿⣿⣿⣿⣿⣿⣿⣿⣿⣿⣿⣿⣿⣿⣿⣿⣿⣿⣿⣿⣿⣿⣿⣿⣿⣿⣿⣿⣿⣿⣿⣿⣿⣇⠀</a:t>
            </a:r>
            <a:br/>
            <a:r>
              <a:t>⣿⣿⣿⣿⣿⣿⣿⣿⣿⠟⠁⠀⠀⠀⠀⠈⠉⠛⠻⣿⣿⣿⣿⣿⣿⣿⣿⣿⣿⣿⣿⣿⣿⣿⣿⣿⣿⣿⣿⣿⣿⣿⣿⣿⣿⣿⣿⣿⣿⣿⣿⣿⣿⣿⣿⣿⣿⣿⣿⣿⣿⣿⣿⣿⣿⣿⣿⣿⣿⣿⣿⣿⣿⣿⣿⣿⣿⣿⣿⣿⣿⣿⣿⣿⣿⣿⣿⣿⣿⣿⡇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⣿⣿⣿⣿⣿⣿⣿⣿⣿⣷⣤⣀⠀⠀⠀⠀⠀⠀⠀⠀⠈⠛⠿⣿⣿⣿⣿⣿⣿⣿⣿⣿⣿⣿⣿⣿⣿⣿⣿⣿⣿⣿⣿⣿⣿⣿⣿⣿⣿⣿⣿⣿⣿⣿⣿⣿⣿⣿⣿⣿⣿⣿⣿⣿⣿⣿⣿⣿⣿⣿⣿⣿⣿⣿⣿⣿⣿⣿⣿⣿⣿⣿⣿⣿⣿⣿⣿⣿⣿⣿⡇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⣿⣿⣿⣿⣿⣿⣿⣿⣿⣿⠟⠀⠀⠀⠀⠀⠀⠀⠀⠀⠀⠀⠀⠀⠉⠛⢿⣿⣿⣿⣿⣿⣿⣿⣿⣿⣿⣿⣿⣿⣿⣿⣿⣿⣿⣿⣿⣿⣿⣿⣿⣿⣿⣿⣿⣿⣿⣿⣿⣿⣿⣿⣿⣿⣿⣿⣿⣿⣿⣿⣿⣿⣿⣿⣿⣿⣿⣿⣿⣿⣿⣿⣿⣿⣿⣿⣿⣿⣿⣿⡇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⣿⣿⣿⣿⣿⣿⣿⣿⣿⣧⣄⣀⣀⡀⠀⠀⠀⠀⠀⠀⠀⠀⠀⠀⠀⠀⠀⠈⠙⠻⣿⣿⣿⣿⣿⣿⣿⣿⣿⣿⣿⣿⣿⣿⣿⣿⣿⣿⣿⣿⣿⣿⣿⣿⣿⣿⣿⣿⣿⣿⣿⣿⣿⣿⣿⣿⣿⣿⣿⣿⣿⣿⣿⣿⣿⣿⣿⣿⣿⣿⣿⣿⣿⣿⣿⣿⣿⣿⣿⣿⡇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⣿⣿⣿⣿⣿⣿⣿⣿⣿⣿⣿⣿⣿⠛⠁⠀⠀⠀⠀⠀⠀⠀⠀⠀⠀⠀⠀⠀⠀⠀⠀⠉⠻⢿⣿⣿⣿⣿⣿⣿⣿⣿⣿⣿⣿⣿⣿⣿⣿⣿⣿⣿⣿⣿⣿⣿⣿⣿⣿⣿⣿⣿⣿⣿⣿⣿⣿⣿⣿⣿⣿⣿⣿⣿⣿⣿⣿⣿⣿⣿⣿⣿⣿⣿⣿⣿⣿⣿⣿⣿⡇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⣿⣿⣿⣿⣿⣿⣿⣿⣿⣿⣿⣿⠉⠀⠀⠀⠀⠀⠀⠀⠀⠀⠀⠀⠀⠀⠀⠀⠀⠀⠀⠀⠀⠀⠈⠛⠿⣿⡿⠋⠛⠿⣿⣿⣿⣿⣿⣿⣿⣿⣿⣿⣿⣿⣿⣿⣿⣿⣿⣿⣿⣿⣿⣿⣿⣿⣿⣿⣿⣿⣿⣿⣿⣿⣿⣿⣿⣿⣿⣿⣿⣿⣿⣿⣿⣿⣿⣿⣿⣿⡇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⣿⣿⣿⣿⣿⣿⣿⣿⣿⣿⣿⣿⣿⣿⣿⣿⣿⠟⠁⠀⠀⠀⠀⠀⠀⠀⠀⠀⠀⠀⠀⠀⠀⠀⠀⠀⠀⠀⠀⠀⠀⠀⠀⠉⠛⠿⣿⣿⣿⣿⣿⣿⣿⣿⣿⣿⣿⣿⣿⣿⣿⣿⣿⣿⣿⣿⣿⣿⣿⣿⣿⣿⣿⣿⣿⣿⣿⣿⣿⣿⣿⣿⣿⣿⣿⣿⣿⣿⣿⣿⡇</a:t>
            </a:r>
            <a:br/>
            <a:r>
              <a:t>⣿⣿⣿⣿⣿⣿⣿⣿⣿⣿⣿⣿⣿⣿⣿⣿⠋⠀⢀⣀⣤⣶⣶⣤⣤⡀⠀⠀⠀⠀⠀⠀⠀⠀⠀⠀⠀⠀⠀⠀⠀⠀⠀⠀⠀⠀⠀⠉⠛⠿⣿⣿⣿⣿⣿⣿⣿⣿⣿⣿⣿⣿⣿⣿⣿⣿⣿⣿⣿⣿⣿⣿⣿⣿⣿⣿⣿⣿⣿⣿⣿⣿⣿⠿⠿⠿⠿⠿⠿⠛⠃</a:t>
            </a:r>
            <a:br/>
            <a:r>
              <a:t>⣿⣿⣿⣿⣿⣿⣿⣿⣿⣿⣿⣿⣿⣿⣿⣿⣶⣿⣿⣿⣿⣿⣿⣿⣿⣿⣄⡀⠀⠀⠀⠀⠀⠀⠀⠀⠀⠀⠀⠀⠀⠀⠀⠀⠀⠀⠀⠀⠀⠀⠀⠉⠛⠻⢿⣿⣿⣿⣿⣿⣿⣿⣿⣿⣿⣿⣿⣿⣿⣿⣿⣿⣿⣿⣿⣿⠟⠉⠀⠀⠀⠀⠀⠀⠀⠀⠀⠀⠀⠀⠀</a:t>
            </a:r>
            <a:br/>
            <a:r>
              <a:t>⣿⣿⣿⣿⣿⣿⣿⣿⣿⣿⣿⣿⣿⣿⣿⣿⣿⣿⣿⣿⣿⣿⣿⣿⣿⣿⣿⣿⣦⣤⣀⡀⠀⠀⠀⠀⠀⠀⠀⠀⠀⠀⠀⠀⠀⠀⠀⠀⠀⠀⠀⠀⠀⠀⠀⠈⠉⠛⠻⢿⣿⣿⣿⣿⣿⣿⣿⣿⣿⣿⣿⠿⠿⠛⠋⠉⠀⠀⠀⠀⠀⠀⠀⠀⠀⠀⠀⠀⠀⠀⠀</a:t>
            </a:r>
            <a:br/>
            <a:r>
              <a:t>⣿⣿⣿⣿⣿⣿⣿⣿⣿⣿⣿⣿⣿⣿⣿⣿⣿⣿⣿⣿⣿⣿⣿⣿⣿⣿⣿⣿⣿⣿⣿⣿⣿⣦⠀⠀⠀⠀⠀⠀⠀⠀⠀⠀⠀⠀⠀⠀⠀⠀⠀⠀⠀⠀⠀⠀⠀⠀⠀⠀⠀⠉⠛⠻⠿⠿⠛⠋⠉⠁⠀⠀⠀⠀⠀⠀⠀⠀⠀⠀⠀⠀⠀⠀⠀⠀⠀⠀⠀⠀⠀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⣿⣿⣿⣿⣿⣿⣿⣿⣿⣿⣿⣿⣿⣿⣿⣿⣿⣿⣿⣿⣿⣿⣿⣿⣿⣿⣿⣿⣿⣿⣿⣿⣿⣷⣤⣄⣀⡀⠀⠀⠀⠀⠀⠀⠀⠀⠀⠀⠀⠀⠀⠀⠀⠀⠀⠀⠀⠀⠀⠀⠀⠀⠀⠀⠀⠀⠀⠀⠀⠀⠀⠀⠀⠀⠀⠀⠀⠀⠀⠀⠀⠀⠀⠀⠀⠀⠀⠀⠀⠀⠀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⣿⣿⣿⣿⣿⣿⣿⣿⣿⣿⣿⣿⣿⣿⣿⣿⣿⣿⣿⣿⣿⣿⣿⣿⣿⣿⣿⣿⣿⣿⣿⣿⣿⣿⣿⣿⣿⣿⣿⣷⣶⣤⣤⣀⡀⠀⠀⠀⠀⠀⠀⠀⠀⠀⠀⠀⠀⠀⠀⠀⠀⠀⠀⠀⠀⠀⠀⠀⠀⠀⠀⠀⠀⠀⠀⠀⠀⠀⠀⠀⠀⠀⠀⠀⠀⠀⠀⠀⠀⠀⠀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⣿⣿⣿⣿⣿⣿⣿⣿⣿⣿⣿⣿⣿⣿⣿⣿⣿⣿⣿⣿⣿⣿⣿⣿⣿⣿⣿⣿⣿⣿⣿⣿⣿⣿⣿⣿⣿⣿⣿⣿⣿⣿⣿⣿⣿⣿⣶⣦⣄⣀⠀⠀⠀⠀⠀⠀⠀⠀⠀⠀⠀⠀⠀⠀⠀⠀⠀⠀⠀⠀⠀⠀⠀⠀⠀⠀⠀⠀⠀⠀⠀⠀⠀⠀⠀⠀⠀⠀⠀⢀⡀</a:t>
            </a:r>
            <a:br/>
            <a:r>
              <a:t>⣿⣿⣿⣿⣿⣿⣿⣿⣿⣿⣿⣿⣿⣿⣿⣿⣿⣿⣿⣿⣿⣿⣿⣿⣿⣿⣿⣿⣿⣿⣿⣿⣿⣿⣿⣿⣿⣿⣿⣿⣿⣿⣿⣿⣿⣿⣿⣿⣿⣿⣿⣷⣦⣤⣀⠀⠀⠀⠀⠀⠀⠀⠀⠀⠀⠀⠀⠀⠀⠀⠀⠀⠀⠀⠀⠀⠀⠀⠀⠀⣀⣀⣀⣤⣤⣶⣶⣾⣿⣿⡇</a:t>
            </a:r>
            <a:br/>
            <a:r>
              <a:t>⣿⣿⣿⣿⣿⣿⣿⣿⣿⣿⣿⣿⣿⣿⣿⣿⣿⣿⣿⣿⣿⣿⣿⣿⣿⣿⣿⣿⣿⣿⣿⣿⣿⣿⣿⣿⣿⣿⣿⣿⣿⣿⣿⣿⣿⣿⣿⣿⣿⣿⣿⣿⣿⣿⣿⣿⣷⣦⣤⣀⠀⠀⠀⠀⠀⢀⣀⣀⣀⣠⣤⣤⣤⣤⣶⣶⣶⣾⣿⣿⣿⣿⣿⣿⣿⣿⣿⣿⣿⣿⡇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⣿⣿⣿⣿⣿⣿⣿⣿⣿⣿⣿⣿⣿⣿⣿⣿⣿⣿⣿⣿⣿⣿⣿⣿⣿⣿⣿⣿⣿⣿⣿⣿⣿⣿⣿⣿⣿⣿⣿⣿⣿⣿⣿⣿⣿⣿⣿⣿⣿⣿⣿⣿⣿⣿⣿⣿⣿⣿⣿⣿⣿⣿⣿⣿⣿⣿⠟⠋⠉⠛⠛⠛⠿⠿⣿⣿⣿⣿⣿⣿⣿⣿⣿⣿⣿⣿⣿⣿⣿⣿⡇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⣿⣿⣿⣿⣿⣿⣿⣿⣿⣿⣿⣿⣿⣿⣿⣿⣿⣿⣿⣿⣿⣿⣿⣿⣿⣿⣿⣿⣿⣿⣿⣿⣿⣿⣿⣿⣿⣿⣿⣿⣿⣿⣿⣿⣿⣿⣿⣿⣿⣿⣿⣿⣿⣿⣿⣿⣿⣿⣿⣿⣿⣿⣁⠀⠀⠀⠀⠀⠀⠀⠀⠀⠀⠀⠀⠈⠉⠻⢿⣿⣿⣿⣿⣿⣿⣿⣿⣿⣿⣿⡇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⣿⣿⣿⣿⣿⣿⣿⣿⣿⣿⣿⣿⣿⣿⣿⣿⣿⣿⣿⣿⣿⣿⣿⣿⣿⣿⣿⣿⣿⣿⣿⣿⣿⣿⣿⣿⣿⣿⣿⣿⣿⣿⣿⣿⣿⣿⣿⣿⣿⣿⣿⣿⣿⣿⣿⣿⣿⣿⣿⣿⣿⠉⠀⠀⠀⠀⠀⠀⠀⠀⠀⠀⠀⠀⠀⠀⠀⠀⠀⠙⢿⣿⣿⣿⣿⣿⣿⣿⣿⣿⡇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⣿⣿⣿⣿⣿⣿⣿⣿⣿⣿⣿⣿⣿⣿⣿⣿⣿⣿⣿⣿⣿⣿⣿⣿⣿⣿⣿⣿⣿⣿⣿⣿⣿⣿⣿⣿⣿⣿⣿⣿⣿⣿⣿⣿⣿⣿⣿⣿⣿⣿⣿⣿⣿⣿⣿⣿⣿⣿⣿⣿⡏⠀⠀⠀⠀⠀⠀⠀⠀⠀⠀⠀⠀⠀⠀⠀⠀⠀⠀⠀⠈⢿⣿⣿⣿⣿⣿⣿⣿⣿⡇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⣿⣿⣿⣿⣿⣿⣿⣿⣿⣿⣿⣿⣿⣿⣿⣿⣿⣿⣿⣿⣿⣿⣿⣿⣿⣿⣿⣿⣿⣿⣿⣿⣿⣿⣿⣿⣿⣿⣿⣿⣿⣿⣿⣿⣿⣿⣿⣿⣿⣿⣿⣿⣿⣿⣿⣿⣿⣿⣿⡟⠁⠀⠀⠀⠀⠀⠀⠀⠀⠀⠀⠀⠀⠀⠀⠀⠀⠀⠀⠀⠀⠀⠉⠛⠿⠇⠈⠉⠉⠉⠁</a:t>
            </a:r>
            <a:br/>
            <a:r>
              <a:t>⣿⣿⣿⣿⣿⣿⣿⣿⣿⣿⣿⣿⣿⣿⣿⣿⣿⣿⣿⣿⣿⣿⣿⣿⣿⣿⣿⣿⣿⣿⣿⣿⣿⣿⣿⣿⣿⣿⣿⣿⣿⣿⣿⣿⣿⣿⣿⣿⣿⣿⣿⣿⣿⣿⣿⣿⣿⣿⣿⣧⡀⠀⠀⠀⠀⠀⠀⠀⠀⠀⠀⠀⠀⠀⠀⠀⠀⠀⠀⠀⠀⠀⠀⠀⠀⠀⠀⠀⠀⠀⠀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⣿⣿⣿⣿⣿⣿⣿⣿⣿⣿⣿⣿⣿⣿⣿⣿⣿⣿⣿⣿⣿⣿⣿⣿⣿⣿⣿⣿⣿⣿⣿⣿⣿⣿⣿⣿⣿⣿⣿⣿⣿⣿⣿⣿⣿⣿⣿⣿⣿⣿⣿⣿⣿⣿⣿⣿⣿⣿⣿⠟⠁⠀⠀⠀⠀⠀⠀⠀⠀⠀⠀⠀⠀⠀⠀⠀⠀⠀⠀⠀⠀⠀⠀⠀⠀⠀⠀⠀⠀⠀⠀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⣿⣿⣿⣿⣿⣿⣿⣿⣿⣿⣿⣿⣿⣿⣿⣿⣿⣿⣿⣿⣿⣿⣿⣿⣿⣿⣿⣿⣿⣿⣿⣿⣿⣿⣿⣿⣿⣿⣿⣿⣿⣿⣿⣿⣿⣿⣿⣿⣿⣿⣿⣿⣿⣿⣿⣿⣿⣿⣿⣄⠀⠀⠀⠀⠀⠀⠀⠀⠀⠀⠀⠀⠀⠀⠀⠀⠀⠀⠀⠀⠀⠀⠀⠀⠀⠀⠀⠀⠀⠀⠀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⣿⣿⣿⣿⣿⣿⣿⣿⣿⣿⣿⣿⣿⣏⠁⠁⠉⠉⠉⠙⠛⠿⠿⣿⣿⣿⣿⣿⣿⣿⣿⣿⣿⣿⣿⣿⣿⣿⣿⣿⣿⣿⣿⣿⣿⣿⣿⣿⣿⣿⣿⣿⣿⣿⣿⣿⣿⣿⣿⣿⣿⣿⣿⣿⣿⣿⣿⣿⣿⣿⣿⣿⣿⣿⣿⣿⣿⣿⣿⣿⣿⣿⣿⣿⣿⣿⣿⣿⣿⣿⡇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⣿⣿⣿⣿⣿⣿⣿⣿⣿⣿⣿⣿⣿⣿⣦⣀⡀⠀⠀⠀⠀⠀⠀⠀⠈⠙⠛⠿⢿⣿⣿⣿⣿⣿⣿⣿⣿⣿⣿⣿⣿⣿⣿⣿⣿⣿⣿⣿⣿⣿⣿⣿⣿⣿⣿⣿⣿⣿⣿⣿⣿⣿⣿⣿⣿⣿⣿⣿⣿⣿⣿⣿⣿⣿⣿⣿⣿⣿⣿⣿⣿⣿⣿⣿⣿⣿⣿⣿⣿⣿⡇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⣿⣿⣿⣿⣿⣿⣿⣿⣿⣿⣿⣿⣿⣿⠟⠛⠉⠉⠀⠀⠀⠀⠀⠀⠀⠀⠀⠀⠀⠈⠉⠛⠿⢿⣿⣿⣿⣿⣿⣿⣿⣿⣿⣿⣿⣿⣿⣿⣿⣿⣿⣿⣿⣿⣿⣿⣿⣿⣿⣿⣿⣿⣿⣿⣿⣿⣿⣿⣿⣿⣿⣿⣿⣿⣿⣿⣿⣿⣿⣿⣿⣿⣿⣿⣿⣿⣿⣿⣿⣿⡇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⣿⣿⣿⣿⣿⣿⣿⣿⣿⣿⣿⣿⣿⣿⡆⠀⠀⠀⠀⠀⠀⠀⠀⠀⠀⠀⠀⠀⠀⠀⠀⠀⠀⠀⠈⠙⠻⠿⣿⣿⣿⣿⣿⣿⣿⣿⣿⣿⣿⣿⣿⣿⣿⣿⣿⣿⣿⣿⣿⣿⣿⣿⣿⣿⣿⣿⣿⣿⣿⣿⣿⣿⣿⣿⣿⣿⣿⣿⣿⣿⣿⣿⣿⣿⣿⣿⣿⣿⣿⣿⡇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⣿⣿⣿⣿⣿⣿⣿⣿⣿⣿⣿⣿⣿⣿⣿⣿⣿⣿⡿⠛⠉⠀⠀⠀⠀⠀⠀⠀⠀⠀⠀⠀⠀⠀⠀⠀⠀⠀⠀⠉⠛⠻⢿⣿⡟⠛⠛⠻⠿⠿⣿⣿⣿⣿⣿⣿⣿⣿⣿⣿⣿⣿⣿⣿⣿⣿⣿⣿⣿⣿⣿⣿⣿⣿⣿⣿⣿⣿⣿⣿⣿⣿⣿⣿⣿⣿⣿⣿⣿⣿⡇</a:t>
            </a:r>
            <a:br/>
            <a:r>
              <a:t>⣿⣿⣿⣿⣿⣿⣿⣿⣿⣿⣿⣿⣿⣿⣿⣿⣿⡁⠀⠀⠀⠀⠀⠀⠀⠀⠀⠀⠀⠀⠀⠀⠀⠀⠀⠀⠀⠀⠀⠀⠀⠀⠀⠀⠀⠀⠀⠀⠀⠀⠀⠀⠀⠉⠉⠉⠙⠛⠛⠻⠻⠿⠿⠿⢿⣿⣿⣿⣿⣿⣿⣿⣿⣿⣿⣿⣿⣿⣿⣿⣿⣿⣿⣿⣿⣿⣿⣿⣿⣿⠃</a:t>
            </a:r>
            <a:br/>
            <a:r>
              <a:t>⣿⣿⣿⣿⣿⣿⣿⣿⣿⣿⣿⣿⣿⣿⣿⣿⣿⣷⣤⣤⣶⣶⡾⠋⠀⠀⠀⠀⠀⠀⠀⠀⠀⠀⠀⠀⠀⠀⠀⠀⠀⠀⠀⠀⠀⠀⠀⠀⠀⠀⠀⠀⠀⠀⠀⠀⠀⠀⠀⠀⠀⠀⠀⠀⠀⠀⠀⠀⠈⠉⠉⠉⠙⠛⠛⠛⠿⠿⢿⣿⠿⠿⠿⠿⠿⠿⠿⠛⠛⠋⠀</a:t>
            </a:r>
            <a:br/>
            <a:r>
              <a:t>⣿⣿⣿⣿⣿⣿⣿⣿⣿⣿⣿⣿⣿⣿⣿⣿⣿⣿⣿⣿⣿⣿⡁⠀⠀⢀⣠⣶⣿⣿⣿⣿⣷⣄⠀⠀⠀⠀⠀⠀⠀⠀⠀⠀⠀⠀⠀⠀⠀⠀⠀⠀⠀⠀⠀⠀⠀⠀⠀⠀⠀⠀⠀⠀⠀⠀⠀⠀⠀⠀⠀⠀⠀⠀⠀⠀⠀⠀⠀⠀⠀⠀⠀⠀⠀⠀⠀⠀⠀⠀⠀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⣿⣿⣿⣿⣿⣿⣿⣿⣿⣿⣿⣿⣿⣿⣿⣿⣿⣿⣿⣿⣿⣿⣧⣤⣾⣿⣿⣿⣿⣿⣿⣿⣿⣿⣿⣦⣄⣀⡀⠀⠀⠀⠀⠀⠀⠀⠀⠀⠀⠀⠀⠀⠀⠀⠀⠀⠀⠀⠀⠀⠀⠀⠀⠀⠀⠀⠀⠀⠀⠀⠀⠀⠀⠀⠀⠀⠀⠀⠀⠀⠀⠀⠀⠀⠀⠀⠀⠀⠀⠀⠀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⣿⣿⣿⣿⣿⣿⣿⣿⣿⣿⣿⣿⣿⣿⣿⣿⣿⣿⣿⣿⣿⣿⣿⣿⣿⣿⣿⣿⣿⣿⣿⣿⣿⣿⣿⣿⣿⣿⣿⣿⣿⣶⡄⠀⠀⠀⠀⠀⠀⠀⠀⠀⠀⠀⠀⠀⠀⠀⠀⠀⠀⠀⠀⠀⠀⠀⠀⠀⠀⠀⠀⠀⠀⠀⠀⠀⠀⠀⠀⠀⠀⠀⠀⠀⠀⠀⠀⠀⠀⠀⠀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⣿⣿⣿⣿⣿⣿⣿⣿⣿⣿⣿⣿⣿⣿⣿⣿⣿⣿⣿⣿⣿⣿⣿⣿⣿⣿⣿⣿⣿⣿⣿⣿⣿⣿⣿⣿⣿⣿⣿⣿⣿⣿⣶⣤⣀⣀⣀⣀⣀⣀⣀⣀⣀⡀⠀⠀⠀⠀⠀⠀⠀⠀⠀⠀⠀⠀⠀⠀⠀⠀⠀⠀⠀⠀⠀⠀⠀⠀⠀⠀⠀⠀⠀⠀⠀⠀⠀⠀⠀⠀⠀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⣿⣿⣿⣿⣿⣿⣿⣿⣿⣿⣿⣿⣿⣿⣿⣿⣿⣿⣿⣿⣿⣿⣿⣿⣿⣿⣿⣿⣿⣿⣿⣿⣿⣿⣿⣿⣿⣿⣿⣿⣿⣿⣿⣿⣿⣿⣿⣿⣿⣿⣿⣿⣿⣿⣿⣿⣷⣶⣶⣤⣤⣄⣀⡀⠀⠀⠀⠀⠀⠀⠀⠀⠀⠀⠀⠀⠀⠀⠀⠀⠀⠀⠀⠀⠀⠀⠀⠀⠀⠀⠀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⣿⣿⣿⣿⣿⣿⣿⣿⣿⣿⣿⣿⣿⣿⣿⣿⣿⣿⣿⣿⣿⣿⣿⣿⣿⣿⣿⣿⣿⣿⣿⣿⣿⣿⣿⣿⣿⣿⣿⣿⣿⣿⣿⣿⣿⣿⣿⣿⣿⣿⣿⣿⣿⣿⣿⣿⣿⣿⣿⣿⣿⣿⣿⣿⣿⣿⣶⣦⣤⣄⣀⣀⠀⠀⠀⠀⠀⠀⢀⣀⣀⣀⣀⣀⣀⣀⣀⣀⣀⣀⡀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⣿⣿⣿⣿⣿⣿⣿⣿⣿⣿⣿⣿⣿⣿⣿⣿⣿⣿⠿⠿⠿⠿⠿⠿⠿⠿⠿⠿⣿⣿⣿⣿⣿⣿⣿⣿⣿⣿⣿⣿⣿⣿⣿⣿⣿⣿⣿⣿⣿⣿⣿⣿⣿⣿⣿⣿⣿⣿⣿⣿⣿⣿⣿⣿⣿⣿⣿⣿⣿⣿⣿⣿⣿⣿⣿⣿⣿⣿⣿⣿⣿⣿⣿⣿⣿⣿⣿⣿⣿⣿⡇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⣿⣿⣿⣿⣿⣿⣿⣿⣿⣿⣿⣿⣿⣿⣿⣿⣿⣿⣀⠀⠀⠀⠀⠀⠀⠀⠀⠀⠀⠀⠈⠉⠙⠛⠿⢿⣿⣿⣿⣿⣿⣿⣿⣿⣿⣿⣿⣿⣿⣿⣿⣿⣿⣿⣿⣿⣿⣿⣿⣿⣿⣿⣿⣿⣿⣿⣿⣿⣿⣿⣿⣿⣿⣿⣿⣿⣿⣿⣿⣿⣿⣿⣿⣿⣿⣿⣿⣿⣿⣿⡇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⣿⣿⣿⣿⣿⣿⣿⣿⣿⣿⣿⣿⣿⣿⣿⣿⣿⣿⣿⣿⣿⣶⣶⣦⣤⡄⠀⠀⠀⠀⠀⠀⠀⠀⠀⠀⠀⠉⠙⠛⠻⢿⣿⣿⣿⣿⣿⣿⣿⣿⣿⣿⣿⣿⣿⣿⣿⣿⣿⣿⣿⣿⣿⣿⣿⣿⣿⣿⣿⣿⣿⣿⣿⣿⣿⣿⣿⣿⣿⣿⣿⣿⣿⣿⣿⣿⣿⣿⣿⣿⡇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⣿⣿⣿⣿⣿⣿⣿⣿⣿⣿⣿⣿⣿⣿⣿⣿⣿⣿⠛⠉⠁⠀⠀⠀⠀⠀⠀⠀⠀⠀⠀⠀⠀⠀⠀⠀⠀⠀⠀⠀⠀⠀⠀⠉⠙⠛⠿⣿⣿⣿⣿⣿⣿⣿⣿⣿⣿⣿⣿⣿⣿⣿⣿⣿⣿⣿⣿⣿⣿⣿⣿⣿⣿⣿⣿⣿⣿⣿⣿⣿⣿⣿⣿⣿⣿⣿⣿⣿⣿⣿⡇</a:t>
            </a:r>
            <a:br/>
            <a:r>
              <a:t>⣿⣿⣿⣿⣿⣿⣿⣿⣿⣿⣿⣿⣿⣿⣿⣿⣿⣿⣶⣶⣶⣶⣶⣶⣶⣶⡤⠤⠀⠀⠀⠀⠀⠀⠀⠀⠀⠀⠀⠀⠀⠀⠀⠀⠀⠀⠀⠀⠈⠉⠛⠛⠛⠋⠉⠉⠉⠙⠛⠛⠛⠻⠿⠿⠿⠿⠿⠿⠿⠿⠿⠿⠿⠿⠿⠿⠿⠿⠿⠿⠿⣿⣿⣿⣿⣿⣿⣿⣿⣿⡇</a:t>
            </a:r>
            <a:br/>
            <a:r>
              <a:t>⣿⣿⣿⣿⣿⣿⣿⣿⣿⣿⣿⣿⣿⣿⣿⣿⣿⣿⣿⣿⣿⣿⠟⠋⠉⠀⠀⠀⠀⠀⠀⠀⠀⠀⠀⠀⠀⠀⠀⠀⠀⠀⠀⠀⠀⠀⠀⠀⠀⠀⠀⠀⠀⠀⠀⠀⠀⠀⠀⠀⠀⠀⠀⠀⠀⠀⠀⠀⠀⠀⠀⠀⠀⠀⠀⠀⠀⠀⠀⠀⠀⠀⠀⠀⠉⠉⠉⠉⠉⠉⠁</a:t>
            </a:r>
            <a:br/>
            <a:r>
              <a:t>⣿⣿⣿⣿⣿⣿⣿⣿⣿⣿⣿⣿⣿⣿⣿⣿⣿⣿⣿⣿⣿⣁⣀⣀⣀⠀⣀⣀⡤⠄⠀⠀⠀⠀⠀⠀⠀⠀⠀⠀⠀⠀⠀⠀⠀⠀⠀⠀⠀⠀⠀⠀⠀⠀⠀⠀⠀⠀⠀⠀⠀⠀⠀⠀⠀⠀⠀⠀⠀⠀⠀⠀⠀⠀⠀⠀⠀⠀⠀⠀⠀⠀⠀⠀⠀⠀⠀⠀⠀⠀⠀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⣿⣿⣿⣿⣿⣿⣿⣿⣿⣿⣿⣿⣿⣿⣿⣿⣿⣿⣿⣿⣿⣿⣿⣿⣿⣿⣿⠋⠀⠀⠀⠀⠀⢀⣤⣶⣶⣄⠀⠀⠀⠀⠀⠀⠀⠀⠀⠀⠀⠀⠀⠀⠀⠀⠀⠀⠀⠀⠀⠀⠀⠀⠀⠀⠀⠀⠀⠀⠀⠀⠀⠀⠀⠀⠀⠀⠀⠀⠀⠀⠀⠀⠀⠀⠀⠀⠀⠀⠀⠀⠀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⣿⣿⣿⣿⣿⣿⣿⣿⣿⣿⣿⣿⣿⣿⣿⣿⣿⣿⣿⣿⣿⣿⣿⣿⣿⣿⣇⣠⣴⣴⣀⣠⣶⣿⣿⣿⣿⣿⣷⣦⣄⣀⣀⠀⠀⠀⠀⠀⠀⠀⠀⠀⠀⠀⠀⠀⠀⠀⠀⠀⠀⠀⠀⠀⠀⠀⠀⠀⠀⠀⠀⠀⠀⠀⠀⠀⠀⠀⠀⠀⠀⠀⠀⠀⠀⠀⠀⠀⠀⠀⠀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⣿⣿⣿⣿⣿⣿⣿⣿⣿⣿⣿⣿⣿⣿⣿⣿⣿⣿⣿⣿⣿⣿⣿⣿⣿⣿⣿⣿⣿⣿⣿⣿⣿⣿⣿⣿⣿⣿⣿⣿⣿⣿⣿⣿⣿⣿⣶⣶⣄⠀⠀⠀⠀⠀⠀⠀⠀⠀⠀⠀⠀⠀⠀⠀⠀⠀⠀⠀⠀⠀⠀⠀⠀⠀⠀⠀⠀⠀⠀⠀⠀⠀⠀⠀⠀⠀⠀⠀⠀⠀⠀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⣿⣿⣿⣿⣿⣿⣿⣿⣿⣿⣿⣿⣿⣿⣿⣿⣿⣿⣿⣿⣿⣿⣿⣿⣿⣿⣿⣿⣿⣿⣿⣿⣿⣿⣿⣿⣿⣿⣿⣿⣿⣿⣿⣿⣿⣿⣿⣿⣿⣤⣤⣤⣤⣤⣤⣴⣶⣶⣶⣶⣶⣶⣤⣤⣤⣤⣤⣤⣀⣀⣀⡀⠀⠀⠀⠀⠀⠀⠀⠀⠀⠀⠀⠀⠀⠀⠀⠀⠀⠀⠀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⣿⣿⣿⣿⣿⣿⣿⣿⣿⣿⣿⣿⣿⣿⣿⣿⣿⣿⣿⣿⣿⣿⣿⣿⣿⣿⣿⣿⣿⣿⣿⣿⣿⣿⣿⣿⣿⣿⣿⣿⣿⣿⣿⣿⣿⣿⣿⣿⣿⣿⣿⣿⣿⣿⣿⣿⣿⣿⣿⣿⣿⣿⣿⣿⣿⣿⣿⣿⣿⣿⣿⣿⣿⣿⣿⣶⣶⣶⣦⣤⣤⣀⣀⣀⣀⣀⣀⣀⣀⡀⠀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⣿⣿⣿⣿⣿⣿⣿⣿⣿⣿⣿⣿⣿⣿⣿⣿⣿⣿⣿⣿⣿⣿⣿⣿⣿⣿⣿⣿⣿⣿⠿⠿⠿⢿⣿⣿⣿⣿⣿⣿⣿⣿⣿⣿⣿⣿⣿⣿⣿⣿⣿⣿⣿⣿⣿⣿⣿⣿⣿⣿⣿⣿⣿⣿⣿⣿⣿⣿⣿⣿⣿⣿⣿⣿⣿⣿⣿⣿⣿⣿⣿⣿⣿⣿⣿⣿⣿⣿⣿⣿⡇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⣿⣿⣿⣿⣿⣿⣿⣿⣿⣿⣿⣿⣿⣿⣿⣿⣿⣿⣿⣿⣿⣿⣿⣿⣿⣿⣿⣿⣏⠀⠀⠀⠀⠀⠀⠀⠈⠉⠉⠛⠛⠿⠿⠿⣿⣿⣿⣿⣿⣿⣿⣿⣿⣿⣿⣿⣿⣿⣿⣿⣿⣿⣿⣿⣿⣿⣿⣿⣿⣿⣿⣿⣿⣿⣿⣿⣿⣿⣿⣿⣿⣿⣿⣿⣿⣿⣿⣿⣿⣿⡇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⣿⣿⣿⣿⣿⣿⣿⣿⣿⣿⣿⣿⣿⣿⣿⣿⣿⣿⣿⣿⣿⣿⣿⣿⣿⣿⣿⣿⣿⣷⣦⣤⣤⣀⣀⣀⠀⠀⠀⠀⠀⠀⠀⠀⠀⠉⠉⠛⠛⠻⠿⣿⣿⣿⣿⣿⣿⣿⣿⣿⣿⣿⣿⣿⣿⣿⣿⣿⣿⣿⣿⣿⣿⣿⣿⣿⣿⣿⣿⣿⣿⣿⣿⣿⣿⣿⣿⣿⣿⣿⡇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⣿⣿⣿⣿⣿⣿⣿⣿⣿⣿⣿⣿⣿⣿⣿⣿⣿⣿⣿⣿⣿⣿⣿⣿⣿⣿⣿⣿⣿⣿⡿⠟⠛⠛⠛⠉⠉⠉⠁⠀⠀⠀⠀⠀⠀⠀⠀⠀⠀⠀⠀⠀⠀⠈⠉⠛⠻⠿⢿⣿⣿⣿⡿⠿⢿⣿⣿⣿⣿⣿⣿⣿⣿⣿⣿⣿⣿⣿⣿⣿⣿⣿⣿⣿⣿⣿⣿⣿⣿⣿⡇</a:t>
            </a:r>
            <a:br/>
            <a:r>
              <a:t>⣿⣿⣿⣿⣿⣿⣿⣿⣿⣿⣿⣿⣿⣿⣿⣿⣿⣿⣿⣿⣿⣿⣿⣿⣿⣿⣿⣿⠏⠁⠀⠀⠀⠀⠀⠀⠀⠀⠀⠀⠀⠀⠀⠀⠀⠀⠀⠀⠀⠀⠀⠀⠀⠀⠀⠀⠀⠀⠀⠀⠉⠉⠀⠀⠀⠀⠈⠉⠛⠻⠿⢿⣿⣿⣿⣿⣿⣿⣿⣿⣿⣿⣿⣿⣿⣿⣿⣿⣿⣿⡇</a:t>
            </a:r>
            <a:br/>
            <a:r>
              <a:t>⣿⣿⣿⣿⣿⣿⣿⣿⣿⣿⣿⣿⣿⣿⣿⣿⣿⣿⣿⣿⣿⣿⣿⣿⣿⣿⣿⣿⣷⣶⣶⣶⣾⣿⣿⡿⠟⠋⠀⠀⠀⠀⠀⠀⠀⠀⠀⠀⠀⠀⠀⠀⠀⠀⠀⠀⠀⠀⠀⠀⠀⠀⠀⠀⠀⠀⠀⠀⠀⠀⠀⠀⠀⠉⠉⠛⠛⠿⢿⣿⣿⣿⣿⣿⣿⣿⣿⣿⣿⣿⡇</a:t>
            </a:r>
            <a:br/>
            <a:r>
              <a:t>⣿⣿⣿⣿⣿⣿⣿⣿⣿⣿⣿⣿⣿⣿⣿⣿⣿⣿⣿⣿⣿⣿⣿⣿⣿⣿⣿⣿⣿⣿⣿⣿⡿⠋⠀⠀⠀⠀⠀⠀⠀⠀⠀⠀⠀⠀⠀⠀⠀⠀⠀⠀⠀⠀⠀⠀⠀⠀⠀⠀⠀⠀⠀⠀⠀⠀⠀⠀⠀⠀⠀⠀⠀⠀⠀⠀⠀⠀⠀⠀⠀⠉⠙⠛⠛⠿⠿⣿⣿⣿⡇</a:t>
            </a:r>
            <a:br/>
            <a:r>
              <a:t>⣿⣿⣿⣿⣿⣿⣿⣿⣿⣿⣿⣿⣿⣿⣿⣿⣿⣿⣿⣿⣿⣿⣿⣿⣿⣿⣿⣿⣿⣿⣿⣿⠀⠀⢀⣠⣤⣶⡿⠋⠁⠀⠀⠀⣀⣀⣤⣄⡀⠀⠀⠀⠀⠀⠀⠀⠀⠀⠀⠀⠀⠀⠀⠀⠀⠀⠀⠀⠀⠀⠀⠀⠀⠀⠀⠀⠀⠀⠀⠀⠀⠀⠀⠀⠀⠀⠀⠀⠀⠉⠁</a:t>
            </a:r>
            <a:br/>
            <a:r>
              <a:t>⣿⣿⣿⣿⣿⣿⣿⣿⣿⣿⣿⣿⣿⣿⣿⣿⣿⣿⣿⣿⣿⣿⣿⣿⣿⣿⣿⣿⣿⣿⣿⣿⣿⣿⣿⣿⣿⣿⠁⠀⠀⣠⣾⣿⣿⣿⣿⣿⣿⣶⣤⣄⣀⠀⠀⠀⠀⠀⠀⠀⠀⠀⠀⠀⠀⠀⠀⠀⠀⠀⠀⠀⠀⠀⠀⠀⠀⠀⠀⠀⠀⠀⠀⠀⠀⠀⠀⠀⠀⠀⠀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⣿⣿⣿⣿⣿⣿⣿⣿⣿⣿⣿⣿⣿⣿⣿⣿⣿⣿⣿⣿⣿⣿⣿⣿⣿⣿⣿⣿⣿⣿⣿⣿⣿⣿⣿⣿⣿⣇⡀⣠⣾⣿⣿⣿⣿⣿⣿⣿⣿⣿⣿⣿⣿⣿⣿⣿⣿⣿⡧⠀⠀⠀⠀⠀⠀⠀⠀⠀⠀⠀⠀⠀⠀⠀⠀⠀⠀⠀⠀⠀⠀⠀⠀⠀⠀⠀⠀⠀⠀⠀⠀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⣿⣿⣿⣿⣿⣿⣿⣿⣿⣿⣿⣿⣿⣿⣿⣿⣿⣿⣿⣿⣿⣿⣿⣿⣿⣿⣿⣿⣿⣿⣿⣿⣿⣿⣿⣿⣿⣿⣿⣿⣿⣿⣿⣿⣿⣿⣿⣿⣿⣿⣿⣿⣿⣿⣿⣿⣿⣿⣿⣷⣤⣤⣤⣤⣀⣀⣀⡀⠀⠀⠀⠀⠀⠀⠀⠀⠀⠀⠀⠀⠀⠀⠀⠀⠀⠀⠀⠀⠀⠀⠀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⣿⣿⣿⣿⣿⣿⣿⣿⣿⣿⣿⣿⣿⣿⣿⣿⣿⣿⣿⣿⣿⣿⣿⣿⣿⣿⣿⣿⣿⣿⣿⣿⣿⣿⣿⣿⣿⣿⣿⣿⣿⣿⣿⣿⣿⣿⣿⣿⣿⣿⣿⣿⣿⣿⣿⣿⣿⣿⣿⣿⣿⣿⣿⣿⣿⣿⣿⣿⣿⣿⣶⣶⣦⣤⣤⣀⡀⠀⠀⠀⠀⠀⠀⠀⠀⠀⠀⠀⠀⠀⠀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⣿⣿⣿⣿⣿⣿⣿⣿⣿⣿⣿⣿⣿⣿⣿⣿⣿⣿⣿⣿⣿⣿⣿⣿⣿⣿⣿⣿⣿⣿⣿⣿⣿⣿⣿⣿⣿⣿⣿⣿⣿⣿⣿⣿⣿⣿⣿⣿⣿⣿⣿⣿⣿⣿⣿⣿⣿⣿⣿⣿⣿⣿⣿⣿⣿⣿⣿⣿⣿⣿⣿⣿⣿⣿⣿⣿⣿⣿⣷⣶⣤⣤⣀⣀⠀⠀⠀⠀⠀⠀⠀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⣿⣿⣿⣿⣿⣿⣿⣿⣿⣿⣿⣿⣿⣿⣿⣿⣿⣿⣿⣿⣿⣿⣿⣿⣿⣿⣿⣿⣿⣿⣿⣿⣿⣿⣿⣿⣿⣿⣿⣿⣿⣿⣿⣿⣿⣿⣿⣿⣿⣿⣿⣿⣿⣿⣿⣿⣿⣿⣿⣿⣿⣿⣿⣿⣿⣿⣿⣿⣿⣿⣿⣿⣿⣿⣿⣿⣿⣿⣿⣿⣿⣿⣿⣿⣿⣷⣶⣤⣄⣀⡀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⣿⣿⣿⣿⣿⣿⣿⣿⣿⣿⣿⣿⣿⣿⣿⣿⣿⣿⣿⣿⣿⣿⣿⣿⣿⡿⠛⠋⠉⠉⠙⠛⠛⠻⠿⠿⣿⣿⣿⣿⣿⣿⣿⣿⣿⣿⣿⣿⣿⣿⣿⣿⣿⣿⣿⣿⣿⣿⣿⣿⣿⣿⣿⣿⣿⣿⣿⣿⣿⣿⣿⣿⣿⣿⣿⣿⣿⣿⣿⣿⣿⣿⣿⣿⣿⣿⣿⣿⣿⣿⡇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⣿⣿⣿⣿⣿⣿⣿⣿⣿⣿⣿⣿⣿⣿⣿⣿⣿⣿⣿⣿⣿⣿⣿⣿⣿⣷⣤⣀⣀⠀⠀⠀⠀⠀⠀⠀⠀⠀⠀⠀⠈⠉⠛⠻⠿⣿⣿⣿⣿⣿⣿⣿⣿⣿⣿⣿⣿⣿⣿⣿⣿⣿⣿⣿⣿⣿⣿⣿⣿⣿⣿⣿⣿⣿⣿⣿⣿⣿⣿⣿⣿⣿⣿⣿⣿⣿⣿⣿⣿⣿⡇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⣿⣿⣿⣿⣿⣿⣿⣿⣿⣿⣿⣿⣿⣿⣿⣿⣿⣿⣿⣿⣿⣿⣿⣿⣿⣿⣿⣿⣿⣿⣿⣿⣷⣶⣶⣦⣄⠀⠀⠀⠀⠀⠀⠀⠀⠀⠀⠈⠉⠙⠛⠛⠿⢿⣿⣿⣿⣿⣿⣿⣿⣿⣿⣿⣿⣿⣿⣿⣿⣿⣿⣿⣿⣿⣿⣿⣿⣿⣿⣿⣿⣿⣿⣿⣿⣿⣿⣿⣿⣿⡇</a:t>
            </a:r>
            <a:br/>
            <a:r>
              <a:t>⣿⣿⣿⣿⣿⣿⣿⣿⣿⣿⣿⣿⣿⣿⣿⣿⣿⣿⣿⣿⣿⣿⣿⣿⣿⣿⡿⠟⠋⠉⠉⠁⠀⠀⠀⠀⠀⠀⠀⠀⠀⠀⠀⠀⠀⠀⠀⠀⠀⠀⠀⠀⠀⠀⠀⠈⠉⠛⠛⠋⠉⠈⠉⠛⠛⠿⢿⣿⣿⣿⣿⣿⣿⣿⣿⣿⣿⣿⣿⣿⣿⣿⣿⣿⣿⣿⣿⣿⣿⣿⡇</a:t>
            </a:r>
            <a:br/>
            <a:r>
              <a:t>⣿⣿⣿⣿⣿⣿⣿⣿⣿⣿⣿⣿⣿⣿⣿⣿⣿⣿⣿⣿⣿⣿⣿⣿⣿⡏⠀⠀⣀⣀⣀⣠⣤⣤⣤⣤⣤⠀⠀⠀⠀⠀⠀⠀⠀⠀⠀⠀⠀⠀⠀⠀⠀⠀⠀⠀⠀⠀⠀⠀⠀⠀⠀⠀⠀⠀⠀⠀⠉⠙⠛⠻⠿⣿⣿⣿⣿⣿⣿⣿⣿⣿⣿⣿⣿⣿⣿⣿⣿⣿⡇</a:t>
            </a:r>
            <a:br/>
            <a:r>
              <a:t>⣿⣿⣿⣿⣿⣿⣿⣿⣿⣿⣿⣿⣿⣿⣿⣿⣿⣿⣿⣿⣿⣿⣿⣿⣿⣿⣿⣿⣿⣿⣿⣿⠿⠛⠉⠀⠀⠀⠀⠀⠀⠀⠀⠀⠀⠀⠀⠀⠀⠀⠀⠀⠀⠀⠀⠀⠀⠀⠀⠀⠀⠀⠀⠀⠀⠀⠀⠀⠀⠀⠀⠀⠀⠀⠀⠉⠉⠛⠛⠿⠿⣿⣿⣿⣿⣿⣿⣿⣿⣿⡇</a:t>
            </a:r>
            <a:br/>
            <a:r>
              <a:t>⣿⣿⣿⣿⣿⣿⣿⣿⣿⣿⣿⣿⣿⣿⣿⣿⣿⣿⣿⣿⣿⣿⣿⣿⣿⣿⣿⣿⣿⡿⠋⠀⠀⠀⠀⣀⣤⣤⠄⠂⠀⠀⠀⠀⠀⠀⠀⠀⠀⠀⠀⠀⠀⠀⠀⠀⠀⠀⠀⠀⠀⠀⠀⠀⠀⠀⠀⠀⠀⠀⠀⠀⠀⠀⠀⠀⠀⠀⠀⠀⠀⠀⠀⠉⠉⠛⠛⠿⠿⣿⡇</a:t>
            </a:r>
            <a:br/>
            <a:r>
              <a:t>⣿⣿⣿⣿⣿⣿⣿⣿⣿⣿⣿⣿⣿⣿⣿⣿⣿⣿⣿⣿⣿⣿⣿⣿⣿⣿⣿⣿⣿⣅⣀⣠⣤⣶⣿⣿⠟⠁⠀⠀⢀⣤⣶⣶⣷⣦⣄⣀⠀⠀⠀⠀⠀⠀⠀⠀⠀⠀⠀⠀⠀⠀⠀⠀⠀⠀⠀⠀⠀⠀⠀⠀⠀⠀⠀⠀⠀⠀⠀⠀⠀⠀⠀⠀⠀⠀⠀⠀⠀⠀⠀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⣿⣿⣿⣿⣿⣿⣿⣿⣿⣿⣿⣿⣿⣿⣿⣿⣿⣿⣿⣿⣿⣿⣿⣿⣿⣿⣿⣿⣿⣿⣿⣿⣿⣿⣿⡏⠀⠀⢠⣾⣿⣿⣿⣿⣿⣿⣿⣿⣿⣷⣶⣶⣶⣶⣶⣶⡀⠀⠀⠀⠀⠀⠀⠀⠀⠀⠀⠀⠀⠀⠀⠀⠀⠀⠀⠀⠀⠀⠀⠀⠀⠀⠀⠀⠀⠀⠀⠀⠀⠀⠀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⣿⣿⣿⣿⣿⣿⣿⣿⣿⣿⣿⣿⣿⣿⣿⣿⣿⣿⣿⣿⣿⣿⣿⣿⣿⣿⣿⣿⣿⣿⣿⣿⣿⣿⣿⣇⣤⣴⣿⣿⣿⣿⣿⣿⣿⣿⣿⣿⣿⣿⣿⣿⣿⣿⣿⣿⠀⠀⠀⠀⠀⠀⠀⠀⠀⠀⠀⠀⠀⠀⠀⠀⠀⠀⠀⠀⠀⠀⠀⠀⠀⠀⠀⠀⠀⠀⠀⠀⠀⠀⠀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⣿⣿⣿⣿⣿⣿⣿⣿⣿⣿⣿⣿⣿⣿⣿⣿⣿⣿⣿⣿⣿⣿⣿⣿⣿⣿⣿⣿⣿⣿⣿⣿⣿⣿⣿⣿⣿⣿⣿⣿⣿⣿⣿⣿⣿⣿⣿⣿⣿⣿⣿⣿⣿⣿⣿⣿⣦⣤⣤⣄⣀⣀⣀⡀⠀⠀⠀⠀⠀⠀⠀⠀⠀⠀⠀⠀⠀⠀⠀⠀⠀⠀⠀⠀⠀⠀⠀⠀⠀⠀⠀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⣿⣿⣿⣿⣿⣿⣿⣿⣿⣿⣿⣿⣿⣿⣿⣿⣿⣿⣿⣿⣿⣿⣿⣿⣿⣿⣿⣿⣿⣿⣿⣿⣿⣿⣿⣿⣿⣿⣿⣿⣿⣿⣿⣿⣿⣿⣿⣿⣿⣿⣿⣿⣿⣿⣿⣿⣿⣿⣿⣿⣿⣿⣿⣿⣿⣿⣶⣶⣦⣤⣄⣀⡀⠀⠀⠀⠀⠀⠀⠀⠀⠀⠀⠀⠀⠀⠀⠀⠀⠀⠀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⣿⣿⣿⣿⣿⣿⣿⣿⣿⣿⣿⣿⣿⣿⣿⣿⣿⣿⣿⣿⣿⣿⣿⣿⣿⣿⣿⣿⣿⣿⣿⣿⣿⣿⣿⣿⣿⣿⣿⣿⣿⣿⣿⣿⣿⣿⣿⣿⣿⣿⣿⣿⣿⣿⣿⣿⣿⣿⣿⣿⣿⣿⣿⣿⣿⣿⣿⣿⣿⣿⣿⣿⣿⣿⣶⣶⣤⣄⣀⡀⠀⠀⠀⠀⠀⠀⠀⠀⠀⠀⠀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⣿⣿⣿⣿⣿⣿⣿⣿⣿⣿⣿⣿⣿⣿⣿⣿⣿⣿⣿⣿⣿⣿⣿⣿⣿⣿⣿⣿⣿⣿⣿⣿⣿⣿⣿⣿⣿⣿⣿⣿⣿⣿⣿⣿⣿⣿⣿⣿⣿⣿⣿⣿⣿⣿⣿⣿⣿⣿⣿⣿⣿⣿⣿⣿⣿⣿⣿⣿⣿⣿⣿⣿⣿⣿⣿⣿⣿⣿⣿⣿⣿⣶⣦⣤⣀⣀⠀⠀⠀⠀⠀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⣿⣿⣿⣿⣿⣿⣿⣿⣿⣿⣿⣿⣿⣿⣿⣿⣿⣿⣿⣿⣿⣿⡿⠛⠉⠉⠉⠛⠛⠻⠿⢿⣿⣿⣿⠿⠿⣿⣿⣿⣿⣿⣿⣿⣿⣿⣿⣿⣿⣿⣿⣿⣿⣿⣿⣿⣿⣿⣿⣿⣿⣿⣿⣿⣿⣿⣿⣿⣿⣿⣿⣿⣿⣿⣿⣿⣿⣿⣿⣿⣿⣿⣿⣿⣿⣿⣿⣿⣿⣿⡇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⣿⣿⣿⣿⣿⣿⣿⣿⣿⣿⣿⣿⣿⣿⣿⣿⣿⣿⣿⣿⣿⣿⣧⣄⣀⠀⠀⠀⠀⠀⠀⠀⠀⠈⠀⠀⠀⠀⠈⠙⠻⣿⣿⣿⣿⣿⣿⣿⣿⣿⣿⣿⣿⣿⣿⣿⣿⣿⣿⣿⣿⣿⣿⣿⣿⣿⣿⣿⣿⣿⣿⣿⣿⣿⣿⣿⣿⣿⣿⣿⣿⣿⣿⣿⣿⣿⣿⣿⣿⣿⡇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⣿⣿⣿⣿⣿⣿⣿⣿⣿⣿⣿⣿⣿⣿⣿⣿⣿⣿⣿⣿⣿⣿⣿⣿⣿⣿⣿⣷⣶⣶⣦⣤⣀⠀⠀⠀⠀⠀⠀⠀⠀⠀⠉⠉⠛⠛⠻⠿⢿⣿⣿⣿⣿⣿⣿⣿⣿⣿⣿⣿⣿⣿⣿⣿⣿⣿⣿⣿⣿⣿⣿⣿⣿⣿⣿⣿⣿⣿⣿⣿⣿⣿⣿⣿⣿⣿⣿⣿⣿⣿⡇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⣿⣿⣿⣿⣿⣿⣿⣿⣿⣿⣿⣿⣿⣿⣿⣿⣿⣿⣿⣿⣿⣿⣿⣿⣿⠿⠛⠛⠛⠛⠛⠋⠉⠉⠀⠀⠀⠀⠀⠀⠀⠀⠀⠀⠀⠀⠀⠀⠀⠀⠉⠙⠛⠿⠿⠟⠉⠛⠛⠛⠿⠿⣿⣿⣿⣿⣿⣿⣿⣿⣿⣿⣿⣿⣿⣿⣿⣿⣿⣿⣿⣿⣿⣿⣿⣿⣿⣿⣿⣿⡇</a:t>
            </a:r>
            <a:br/>
            <a:r>
              <a:t>⣿⣿⣿⣿⣿⣿⣿⣿⣿⣿⣿⣿⣿⣿⣿⣿⣿⣿⣿⣿⣿⣿⠟⠁⠀⠀⠀⠀⠀⠀⠀⠀⠀⠀⠀⠀⠀⠀⠀⠀⠀⠀⠀⠀⠀⠀⠀⠀⠀⠀⠀⠀⠀⠀⠀⠀⠀⠀⠀⠀⠀⠀⠀⠀⠈⠉⠉⠙⠛⠛⠿⠿⠿⣿⣿⣿⣿⣿⣿⣿⣿⣿⣿⣿⣿⣿⣿⣿⣿⣿⡇</a:t>
            </a:r>
            <a:br/>
            <a:r>
              <a:t>⣿⣿⣿⣿⣿⣿⣿⣿⣿⣿⣿⣿⣿⣿⣿⣿⣿⣿⣿⣿⣿⣿⣶⣶⣶⣾⣿⣿⣿⣿⡿⠿⠛⠛⠉⠁⠀⠀⠀⠀⠀⠀⠀⠀⠀⠀⠀⠀⠀⠀⠀⠀⠀⠀⠀⠀⠀⠀⠀⠀⠀⠀⠀⠀⠀⠀⠀⠀⠀⠀⠀⠀⠀⠀⠀⠀⠈⠉⠉⠉⠛⠛⠛⠻⠿⠿⢿⣿⣿⣿⡇</a:t>
            </a:r>
            <a:br/>
            <a:r>
              <a:t>⣿⣿⣿⣿⣿⣿⣿⣿⣿⣿⣿⣿⣿⣿⣿⣿⣿⣿⣿⣿⣿⣿⣿⣿⣿⣿⣿⠟⠋⠁⠀⠀⠀⠀⢀⣀⡀⠀⠀⠀⠀⠀⠀⠀⠀⠀⠀⠀⠀⠀⠀⠀⠀⠀⠀⠀⠀⠀⠀⠀⠀⠀⠀⠀⠀⠀⠀⠀⠀⠀⠀⠀⠀⠀⠀⠀⠀⠀⠀⠀⠀⠀⠀⠀⠀⠀⠀⠀⠈⠉⠁</a:t>
            </a:r>
            <a:br/>
            <a:r>
              <a:t>⣿⣿⣿⣿⣿⣿⣿⣿⣿⣿⣿⣿⣿⣿⣿⣿⣿⣿⣿⣿⣿⣿⣿⣿⣿⡿⠁⠀⢀⣠⣤⣶⣿⡿⠛⠁⠀⠀⠀⣀⣀⡀⠀⠀⠀⠀⠀⠀⠀⠀⠀⠀⠀⠀⠀⠀⠀⠀⠀⠀⠀⠀⠀⠀⠀⠀⠀⠀⠀⠀⠀⠀⠀⠀⠀⠀⠀⠀⠀⠀⠀⠀⠀⠀⠀⠀⠀⠀⠀⠀⠀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⣿⣿⣿⣿⣿⣿⣿⣿⣿⣿⣿⣿⣿⣿⣿⣿⣿⣿⣿⣿⣿⣿⣿⣿⣿⣿⣶⣾⣿⣿⣿⣿⠏⠀⠀⢀⣴⣾⣿⣿⣿⣿⣷⣶⣤⣤⣀⣀⣀⣀⣀⣀⣀⠀⠀⠀⠀⠀⠀⠀⠀⠀⠀⠀⠀⠀⠀⠀⠀⠀⠀⠀⠀⠀⠀⠀⠀⠀⠀⠀⠀⠀⠀⠀⠀⠀⠀⠀⠀⠀⠀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⣿⣿⣿⣿⣿⣿⣿⣿⣿⣿⣿⣿⣿⣿⣿⣿⣿⣿⣿⣿⣿⣿⣿⣿⣿⣿⣿⣿⣿⣿⣿⣿⠀⢀⣴⣿⣿⣿⣿⣿⣿⣿⣿⣿⣿⣿⣿⣿⣿⣿⣿⣿⣿⠃⠀⠀⠀⠀⠀⠀⠀⠀⠀⠀⠀⠀⠀⠀⠀⠀⠀⠀⠀⠀⠀⠀⠀⠀⠀⠀⠀⠀⠀⠀⠀⠀⠀⠀⠀⠀⠀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⣿⣿⣿⣿⣿⣿⣿⣿⣿⣿⣿⣿⣿⣿⣿⣿⣿⣿⣿⣿⣿⣿⣿⣿⣿⣿⣿⣿⣿⣿⣿⣿⣶⣿⣿⣿⣿⣿⣿⣿⣿⣿⣿⣿⣿⣿⣿⣿⣿⣿⣿⣿⣿⣄⣀⣀⣀⣀⡀⠀⠀⠀⠀⠀⠀⠀⠀⠀⠀⠀⠀⠀⠀⠀⠀⠀⠀⠀⠀⠀⠀⠀⠀⠀⠀⠀⠀⠀⠀⠀⠀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⣿⣿⣿⣿⣿⣿⣿⣿⣿⣿⣿⣿⣿⣿⣿⣿⣿⣿⣿⣿⣿⣿⣿⣿⣿⣿⣿⣿⣿⣿⣿⣿⣿⣿⣿⣿⣿⣿⣿⣿⣿⣿⣿⣿⣿⣿⣿⣿⣿⣿⣿⣿⣿⣿⣿⣿⣿⣿⣿⣿⣿⣿⣿⣷⣶⣶⣶⣤⣤⣄⣀⣀⠀⠀⠀⠀⠀⠀⠀⠀⠀⠀⠀⠀⠀⠀⠀⠀⠀⠀⠀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⣿⣿⣿⣿⣿⣿⣿⣿⣿⣿⣿⣿⣿⣿⣿⣿⣿⣿⣿⣿⣿⣿⣿⣿⣿⣿⣿⣿⣿⣿⣿⣿⣿⣿⣿⣿⣿⣿⣿⣿⣿⣿⣿⣿⣿⣿⣿⣿⣿⣿⣿⣿⣿⣿⣿⣿⣿⣿⣿⣿⣿⣿⣿⣿⣿⣿⣿⣿⣿⣿⣿⣿⣿⣿⣷⣶⣦⣤⣤⣀⣀⠀⠀⠀⠀⠀⠀⠀⠀⠀⠀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⣿⣿⣿⣿⣿⣿⣿⣿⣿⣿⣿⣿⣿⣿⣿⣿⣿⣿⣿⣿⣿⣿⣿⣿⣿⣿⣿⣿⣿⣿⣿⣿⣿⣿⣿⣿⣿⣿⣿⣿⣿⣿⣿⣿⣿⣿⣿⣿⣿⣿⣿⣿⣿⣿⣿⣿⣿⣿⣿⣿⣿⣿⣿⣿⣿⣿⣿⣿⣿⣿⣿⣿⣿⣿⣿⣿⣿⣿⣿⣿⣿⣿⣷⣶⣦⣤⣤⣤⣤⣀⡀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⣿⣿⣿⣿⣿⣿⣿⣿⣿⣿⣿⣿⣿⣿⣿⣿⣿⣿⣿⣿⣿⣿⣿⣿⣿⠟⠛⠛⠛⠿⠿⣿⣿⣿⣿⣿⣿⣿⣿⣿⣿⣿⣿⣿⣿⣿⣿⣿⣿⣿⣿⣿⣿⣿⣿⣿⣿⣿⣿⣿⣿⣿⣿⣿⣿⣿⣿⣿⣿⣿⣿⣿⣿⣿⣿⣿⣿⣿⣿⣿⣿⣿⣿⣿⣿⣿⣿⣿⣿⣿⡇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⣿⣿⣿⣿⣿⣿⣿⣿⣿⣿⣿⣿⣿⣿⣿⣿⣿⣿⣿⣿⣿⣿⣿⣿⣿⣄⠀⠀⠀⠀⠀⠀⠈⠉⠙⠛⠋⠁⠈⠙⠛⠿⣿⣿⣿⣿⣿⣿⣿⣿⣿⣿⣿⣿⣿⣿⣿⣿⣿⣿⣿⣿⣿⣿⣿⣿⣿⣿⣿⣿⣿⣿⣿⣿⣿⣿⣿⣿⣿⣿⣿⣿⣿⣿⣿⣿⣿⣿⣿⣿⡇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⣿⣿⣿⣿⣿⣿⣿⣿⣿⣿⣿⣿⣿⣿⣿⣿⣿⣿⣿⣿⣿⣿⣿⣿⣿⣿⣷⣦⣤⣄⣀⠀⠀⠀⠀⠀⠀⠀⠀⠀⠀⠀⠈⠛⠿⢿⣿⣿⣿⣿⣿⣿⣿⣿⣿⣿⣿⣿⣿⣿⣿⣿⣿⣿⣿⣿⣿⣿⣿⣿⣿⣿⣿⣿⣿⣿⣿⣿⣿⣿⣿⣿⣿⣿⣿⣿⣿⣿⣿⣿⡇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⣿⣿⣿⣿⣿⣿⣿⣿⣿⣿⣿⣿⣿⣿⣿⣿⣿⣿⣿⣿⣿⣿⣿⣿⣿⣿⣿⡿⠿⠿⠿⠿⠿⠶⠦⠄⠀⠀⠀⠀⠀⠀⠀⠀⠀⠀⠀⠀⠉⠙⠛⠿⣿⣿⣿⣿⣿⣿⣿⣿⣿⣿⣿⣿⣿⣿⣿⣿⣿⣿⣿⣿⣿⣿⣿⣿⣿⣿⣿⣿⣿⣿⣿⣿⣿⣿⣿⣿⣿⣿⡇</a:t>
            </a:r>
            <a:br/>
            <a:r>
              <a:t>⣿⣿⣿⣿⣿⣿⣿⣿⣿⣿⣿⣿⣿⣿⣿⣿⣿⣿⣿⣿⣿⣿⣿⣿⠟⠋⠁⠀⠀⠀⠀⠀⠀⠀⠀⠀⠀⠀⠀⠀⠀⠀⠀⠀⠀⠀⠀⠀⠀⠀⠀⠀⠀⠈⠉⠛⠻⠋⠉⠉⠙⠛⠿⠿⣿⣿⣿⣿⣿⣿⣿⣿⣿⣿⣿⣿⣿⣿⣿⣿⣿⣿⣿⣿⣿⣿⣿⣿⣿⣿⡇</a:t>
            </a:r>
            <a:br/>
            <a:r>
              <a:t>⣿⣿⣿⣿⣿⣿⣿⣿⣿⣿⣿⣿⣿⣿⣿⣿⣿⣿⣿⣿⣿⣿⣿⣿⣆⣀⣀⣀⣀⣀⣀⣀⣀⣀⡀⠀⠀⠀⠀⠀⠀⠀⠀⠀⠀⠀⠀⠀⠀⠀⠀⠀⠀⠀⠀⠀⠀⠀⠀⠀⠀⠀⠀⠀⠀⠈⠈⠉⠛⠻⠿⢿⣿⣿⣿⣿⣿⣿⣿⣿⣿⣿⣿⣿⣿⣿⣿⣿⣿⣿⡇</a:t>
            </a:r>
            <a:br/>
            <a:r>
              <a:t>⣿⣿⣿⣿⣿⣿⣿⣿⣿⣿⣿⣿⣿⣿⣿⣿⣿⣿⣿⣿⣿⣿⣿⣿⣿⣿⣿⣿⣿⠿⠛⠋⠉⠀⠀⠀⠀⠀⠀⠀⠀⠀⠀⠀⠀⠀⠀⠀⠀⠀⠀⠀⠀⠀⠀⠀⠀⠀⠀⠀⠀⠀⠀⠀⠀⠀⠀⠀⠀⠀⠀⠀⠀⠈⠉⠉⠛⠛⠻⠿⠿⣿⣿⣿⣿⣿⣿⣿⣿⣿⡇</a:t>
            </a:r>
            <a:br/>
            <a:r>
              <a:t>⣿⣿⣿⣿⣿⣿⣿⣿⣿⣿⣿⣿⣿⣿⣿⣿⣿⣿⣿⣿⣿⣿⣿⣿⣿⣿⣿⡟⠁⠀⠀⠀⠀⠀⠀⠀⠀⠀⠀⠀⠀⠀⠀⠀⠀⠀⠀⠀⠀⠀⠀⠀⠀⠀⠀⠀⠀⠀⠀⠀⠀⠀⠀⠀⠀⠀⠀⠀⠀⠀⠀⠀⠀⠀⠀⠀⠀⠀⠀⠀⠀⠀⠈⠉⠉⠙⠛⠛⠻⠿⡇</a:t>
            </a:r>
            <a:br/>
            <a:r>
              <a:t>⣿⣿⣿⣿⣿⣿⣿⣿⣿⣿⣿⣿⣿⣿⣿⣿⣿⣿⣿⣿⣿⣿⣿⣿⣿⣿⣿⣧⠀⣀⣠⣤⣶⣶⠋⠁⠀⠀⠀⠀⠀⠀⠀⠀⠀⠀⠀⠀⠀⠀⠀⠀⠀⠀⠀⠀⠀⠀⠀⠀⠀⠀⠀⠀⠀⠀⠀⠀⠀⠀⠀⠀⠀⠀⠀⠀⠀⠀⠀⠀⠀⠀⠀⠀⠀⠀⠀⠀⠀⠀⠀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⣿⣿⣿⣿⣿⣿⣿⣿⣿⣿⣿⣿⣿⣿⣿⣿⣿⣿⣿⣿⣿⣿⣿⣿⣿⣿⣿⣿⣿⣿⣿⣿⣿⠃⠀⠀⠀⣠⣶⣶⣿⣿⣿⣶⣦⣄⣀⠀⠀⠀⠀⠀⠀⠀⠀⠀⠀⠀⠀⠀⠀⠀⠀⠀⠀⠀⠀⠀⠀⠀⠀⠀⠀⠀⠀⠀⠀⠀⠀⠀⠀⠀⠀⠀⠀⠀⠀⠀⠀⠀⠀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⣿⣿⣿⣿⣿⣿⣿⣿⣿⣿⣿⣿⣿⣿⣿⣿⣿⣿⣿⣿⣿⣿⣿⣿⣿⣿⣿⣿⣿⣿⣿⣿⣿⡆⠀⣠⣾⣿⣿⣿⣿⣿⣿⣿⣿⣿⣿⣿⣿⣿⣿⣿⣿⣶⡆⠀⠀⠀⠀⠀⠀⠀⠀⠀⠀⠀⠀⠀⠀⠀⠀⠀⠀⠀⠀⠀⠀⠀⠀⠀⠀⠀⠀⠀⠀⠀⠀⠀⠀⠀⠀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⣿⣿⣿⣿⣿⣿⣿⣿⣿⣿⣿⣿⣿⣿⣿⣿⣿⣿⣿⣿⣿⣿⣿⣿⣿⣿⣿⣿⣿⣿⣿⣿⣿⣿⣿⣿⣿⣿⣿⣿⣿⣿⣿⣿⣿⣿⣿⣿⣿⣿⣿⣿⣿⣿⣿⣷⣶⣶⣶⣤⣤⣤⣄⣀⣀⡀⠀⠀⠀⠀⠀⠀⠀⠀⠀⠀⠀⠀⠀⠀⠀⠀⠀⠀⠀⠀⠀⠀⠀⠀⠀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⣿⣿⣿⣿⣿⣿⣿⣿⣿⣿⣿⣿⣿⣿⣿⣿⣿⣿⣿⣿⣿⣿⣿⣿⣿⣿⣿⣿⣿⣿⣿⣿⣿⣿⣿⣿⣿⣿⣿⣿⣿⣿⣿⣿⣿⣿⣿⣿⣿⣿⣿⣿⣿⣿⣿⣿⣿⣿⣿⣿⣿⣿⣿⣿⣿⣿⣿⣿⣶⣦⣤⣄⣀⡀⠀⠀⠀⠀⠀⠀⠀⠀⠀⠀⠀⠀⠀⠀⠀⠀⠀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⣿⣿⣿⣿⣿⣿⣿⣿⣿⣿⣿⣿⣿⣿⣿⣿⣿⣿⣿⣿⣿⣿⣿⣿⣿⣿⣿⣿⣿⣿⣿⣿⣿⣿⣿⣿⣿⣿⣿⣿⣿⣿⣿⣿⣿⣿⣿⣿⣿⣿⣿⣿⣿⣿⣿⣿⣿⣿⣿⣿⣿⣿⣿⣿⣿⣿⣿⣿⣿⣿⣿⣿⣿⣿⣿⣷⣶⣤⣤⣀⡀⠀⠀⠀⠀⠀⠀⠀⠀⠀⠀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⣿⣿⣿⣿⣿⣿⣿⣿⣿⣿⣿⣿⣿⣿⣿⣿⣿⣿⣿⣿⣿⣿⣿⣿⣿⣿⣿⣿⣿⣿⣿⣿⣿⣿⣿⣿⣿⣿⣿⣿⣿⣿⣿⣿⣿⣿⣿⣿⣿⣿⣿⣿⣿⣿⣿⣿⣿⣿⣿⣿⣿⣿⣿⣿⣿⣿⣿⣿⣿⣿⣿⣿⣿⣿⣿⣿⣿⣿⣿⣿⣿⣿⣶⣦⣤⣀⣀⠀⠀⠀⠀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⣿⣿⣿⣿⣿⣿⣿⣿⣿⣿⣿⣿⣿⣿⣿⣿⣿⣿⣿⣿⣿⣿⣿⣿⣿⣿⣿⣿⣿⡟⠛⠛⠿⠿⣿⣿⣿⣿⣿⣿⣿⣿⣿⣿⣿⣿⣿⣿⣿⣿⣿⣿⣿⣿⣿⣿⣿⣿⣿⣿⣿⣿⣿⣿⣿⣿⣿⣿⣿⣿⣿⣿⣿⣿⣿⣿⣿⣿⣿⣿⣿⣿⣿⣿⣿⣿⣿⣿⣿⣿⡇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⣿⣿⣿⣿⣿⣿⣿⣿⣿⣿⣿⣿⣿⣿⣿⣿⣿⣿⣿⣿⣿⣿⣿⣿⣿⣿⣿⣿⣿⣯⠀⠀⠀⠀⠀⠉⠙⠻⢿⣿⣿⣿⣿⣿⣿⣿⣿⣿⣿⣿⣿⣿⣿⣿⣿⣿⣿⣿⣿⣿⣿⣿⣿⣿⣿⣿⣿⣿⣿⣿⣿⣿⣿⣿⣿⣿⣿⣿⣿⣿⣿⣿⣿⣿⣿⣿⣿⣿⣿⣿⡇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⣿⣿⣿⣿⣿⣿⣿⣿⣿⣿⣿⣿⣿⣿⣿⣿⣿⣿⣿⣿⣿⣿⣿⣿⣿⣿⣿⣿⣿⣿⠂⠀⠀⠀⠀⠀⠀⠀⠀⠈⠉⠉⠉⠛⠿⣿⣿⣿⣿⣿⣿⣿⣿⣿⣿⣿⣿⣿⣿⣿⣿⣿⣿⣿⣿⣿⣿⣿⣿⣿⣿⣿⣿⣿⣿⣿⣿⣿⣿⣿⣿⣿⣿⣿⣿⣿⣿⣿⣿⣿⡇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⣿⣿⣿⣿⣿⣿⣿⣿⣿⣿⣿⣿⣿⣿⣿⣿⣿⣿⣿⣿⣿⣿⣿⣿⣿⣿⣿⣿⡿⠿⠷⠄⠀⠀⠀⠀⠀⠀⠀⠀⠀⠀⠀⠀⠀⠈⠻⣿⣿⣿⣿⣿⣿⣿⣿⣿⣿⣿⣿⣿⣿⣿⣿⣿⣿⣿⣿⣿⣿⣿⣿⣿⣿⣿⣿⣿⣿⣿⣿⣿⣿⣿⣿⣿⣿⣿⣿⣿⣿⣿⡇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⣿⣿⣿⣿⣿⣿⣿⣿⣿⣿⣿⣿⣿⣿⣿⣿⣿⣿⣿⣿⣿⣿⣿⣿⣿⣿⣿⠄⠀⠀⠀⠀⠀⠀⠀⠀⠀⠀⠀⠀⠀⠀⠀⠀⠀⠀⠀⠀⠈⠙⠻⢿⣿⣿⣿⣿⣿⣿⣿⣿⣿⣿⣿⣿⣿⣿⣿⣿⣿⣿⣿⣿⣿⣿⣿⣿⣿⣿⣿⣿⣿⣿⣿⣿⣿⣿⣿⣿⣿⣿⡇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⣿⣿⣿⣿⣿⣿⣿⣿⣿⣿⣿⣿⣿⣿⣿⣿⣿⣿⣿⣿⣿⣿⣿⣿⣿⣿⣿⡯⠀⠀⠀⠀⠀⠀⠀⠀⠀⠀⠀⠀⠀⠀⠀⠀⠀⠀⠀⠀⠀⠀⠀⠀⠈⠙⠻⢿⣿⣿⣿⣿⣿⣿⣿⣿⣿⣿⣿⣿⣿⣿⣿⣿⣿⣿⣿⣿⣿⣿⣿⣿⣿⣿⣿⣿⣿⣿⣿⣿⣿⣿⡇</a:t>
            </a:r>
            <a:br/>
            <a:r>
              <a:t>⣿⣿⣿⣿⣿⣿⣿⣿⣿⣿⣿⣿⣿⣿⣿⣿⣿⣿⣿⣿⣿⣿⣿⣿⣿⣿⣿⣦⣤⣤⡄⠀⠀⠀⠀⠀⠀⠀⠀⠀⠀⠀⠀⠀⠀⠀⠀⠀⠀⠀⠀⠀⠀⠀⠀⠀⠉⠛⠿⠋⠙⠛⠿⢿⣿⣿⣿⣿⣿⣿⣿⣿⣿⣿⣿⣿⣿⣿⣿⣿⣿⣿⣿⣿⣿⣿⣿⣿⣿⣿⡇</a:t>
            </a:r>
            <a:br/>
            <a:r>
              <a:t>⣿⣿⣿⣿⣿⣿⣿⣿⣿⣿⣿⣿⣿⣿⣿⣿⣿⣿⣿⣿⣿⣿⣿⣿⣿⣿⣿⣿⣿⡥⠀⠀⠀⠀⠀⠀⠀⠀⠀⠀⠀⠀⠀⠀⠀⠀⠀⠀⠀⠀⠀⠀⠀⠀⠀⠀⠀⠀⠀⠀⠀⠀⠀⠀⠀⠈⠉⠛⠛⠿⢿⣿⣿⣿⣿⣿⣿⣿⣿⣿⣿⣿⣿⣿⣿⣿⣿⣿⣿⣿⡇</a:t>
            </a:r>
            <a:br/>
            <a:r>
              <a:t>⣿⣿⣿⣿⣿⣿⣿⣿⣿⣿⣿⣿⣿⣿⣿⣿⣿⣿⣿⣿⣿⣿⣿⣿⣿⣿⣿⣿⣿⣯⠁⠀⠀⠀⠀⠀⠀⠀⠀⠀⠀⠀⠀⠀⠀⠀⠀⠀⠀⠀⠀⠀⠀⠀⠀⠀⠀⠀⠀⠀⠀⠀⠀⠀⠀⠀⠀⠀⠀⠀⠀⠀⠈⠉⠛⠛⠻⠿⣿⣿⣿⣿⣿⣿⣿⣿⣿⣿⣿⣿⡇</a:t>
            </a:r>
            <a:br/>
            <a:r>
              <a:t>⣿⣿⣿⣿⣿⣿⣿⣿⣿⣿⣿⣿⣿⣿⣿⣿⣿⣿⣿⣿⣿⣿⣿⣿⣿⣿⣿⣿⣿⣇⣀⣀⣤⣤⡄⠀⠀⠀⠀⠀⠀⠀⠀⠀⠀⠀⠀⠀⠀⠀⠀⠀⠀⠀⠀⠀⠀⠀⠀⠀⠀⠀⠀⠀⠀⠀⠀⠀⠀⠀⠀⠀⠀⠀⠀⠀⠀⠀⠀⠀⠉⠙⠛⠛⠿⢿⣿⣿⣿⣿⡇</a:t>
            </a:r>
            <a:br/>
            <a:r>
              <a:t>⣿⣿⣿⣿⣿⣿⣿⣿⣿⣿⣿⣿⣿⣿⣿⣿⣿⣿⣿⣿⣿⣿⣿⣿⣿⣿⣿⣿⣿⣿⣿⣿⣿⣿⡇⠀⠀⠀⠀⣀⣀⣠⣤⣄⠀⠀⠀⠀⠀⠀⠀⠀⠀⠀⠀⠀⠀⠀⠀⠀⠀⠀⠀⠀⠀⠀⠀⠀⠀⠀⠀⠀⠀⠀⠀⠀⠀⠀⠀⠀⠀⠀⠀⠀⠀⠀⠀⠈⠉⠛⠃</a:t>
            </a:r>
            <a:br/>
            <a:r>
              <a:t>⣿⣿⣿⣿⣿⣿⣿⣿⣿⣿⣿⣿⣿⣿⣿⣿⣿⣿⣿⣿⣿⣿⣿⣿⣿⣿⣿⣿⣿⣿⣿⣿⣿⣿⡇⠀⣠⣴⣿⣿⣿⣿⣿⣿⣿⣦⣄⠀⠀⠀⠀⠀⠀⠀⠀⠀⠀⠀⠀⠀⠀⠀⠀⠀⠀⠀⠀⠀⠀⠀⠀⠀⠀⠀⠀⠀⠀⠀⠀⠀⠀⠀⠀⠀⠀⠀⠀⠀⠀⠀⠀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⣿⣿⣿⣿⣿⣿⣿⣿⣿⣿⣿⣿⣿⣿⣿⣿⣿⣿⣿⣿⣿⣿⣿⣿⣿⣿⣿⣿⣿⣿⣿⣿⣿⣿⣷⣾⣿⣿⣿⣿⣿⣿⣿⣿⣿⣿⣿⣿⣶⣤⣤⣀⣀⡀⠀⠀⠀⠀⠀⠀⠀⠀⠀⠀⠀⠀⠀⠀⠀⠀⠀⠀⠀⠀⠀⠀⠀⠀⠀⠀⠀⠀⠀⠀⠀⠀⠀⠀⠀⠀⠀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⣿⣿⣿⣿⣿⣿⣿⣿⣿⣿⣿⣿⣿⣿⣿⣿⣿⣿⣿⣿⣿⣿⣿⣿⣿⣿⣿⣿⣿⣿⣿⣿⣿⣿⣿⣿⣿⣿⣿⣿⣿⣿⣿⣿⣿⣿⣿⣿⣿⣿⣿⣿⣿⣿⣿⣿⣦⣤⣤⣀⣀⣀⠀⠀⠀⠀⠀⠀⠀⠀⠀⠀⠀⠀⠀⠀⠀⠀⠀⠀⠀⠀⠀⠀⠀⠀⠀⠀⠀⠀⠀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⣿⣿⣿⣿⣿⣿⣿⣿⣿⣿⣿⣿⣿⣿⣿⣿⣿⣿⣿⣿⣿⣿⣿⣿⣿⣿⣿⣿⣿⣿⣿⣿⣿⣿⣿⣿⣿⣿⣿⣿⣿⣿⣿⣿⣿⣿⣿⣿⣿⣿⣿⣿⣿⣿⣿⣿⣿⣿⣿⣿⣿⣿⣿⣿⣿⣶⣶⣤⣤⣄⣀⡀⠀⠀⠀⠀⠀⠀⠀⠀⠀⠀⠀⠀⠀⠀⠀⠀⠀⠀⠀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⣿⣿⣿⣿⣿⣿⣿⣿⣿⣿⣿⣿⣿⣿⣿⣿⣿⣿⣿⣿⣿⣿⣿⣿⣿⣿⣿⣿⣿⣿⣿⣿⣿⣿⣿⣿⣿⣿⣿⣿⣿⣿⣿⣿⣿⣿⣿⣿⣿⣿⣿⣿⣿⣿⣿⣿⣿⣿⣿⣿⣿⣿⣿⣿⣿⣿⣿⣿⣿⣿⣿⣿⣿⣷⣶⣤⣄⣀⠀⠀⠀⠀⠀⠀⠀⠀⠀⠀⠀⠀⠀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⣿⣿⣿⣿⣿⣿⣿⣿⣿⣿⣿⣿⣿⣿⣿⣿⣿⣿⣿⣿⣿⣿⣿⣿⣿⣿⣿⣿⣿⣿⣿⣿⣿⣿⣿⣿⣿⣿⣿⣿⣿⣿⣿⣿⣿⣿⣿⣿⣿⣿⣿⣿⣿⣿⣿⣿⣿⣿⣿⣿⣿⣿⣿⣿⣿⣿⣿⣿⣿⣿⣿⣿⣿⣿⣿⣿⣿⣿⣿⣷⣶⣤⣀⡀⠀⠀⠀⠀⠀⠀⠀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⣿⣿⣿⣿⣿⣿⣿⣿⣿⣿⣿⣿⣿⣿⣿⣿⣿⣿⣿⣿⣿⣿⣿⣿⣿⣿⣿⣿⣿⣿⣿⣿⣿⣿⣿⣿⣿⣿⣿⣿⣿⣿⣿⣿⣿⣿⣿⣿⣿⣿⣿⣿⣿⣿⣿⣿⣿⣿⣿⣿⣿⣿⣿⣿⣿⣿⣿⣿⣿⣿⣿⣿⣿⣿⣿⣿⣿⣿⣿⣿⣿⣿⣿⣿⣿⣶⣦⣤⣄⣀⡀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⠀⠀⠀⠀⠀⠀⠀⠀⠀⠀⠀⠀⠀⠀⠀⠀⠀⠀⠀⠀⠀⠀⠀⠀⠀⠀⠀⠀⠀⠀⠀⠀⠀⠀⠀⠀⠀⢀⣀⠀⠀⠀⠀⠀⠀⠀⠀⠀⢀⣀⣀⣀⣀⣀⡀⠀⠀⠀⠀⠀⠀⠀⠀⠀⠀⠀⠀⠀⠀⠀⠀⠀⠀⠀⠀⠀⠀⠀⠀⠀⠀⠀⠀⠀⠀⠀⠀⠀⠀⠀⠀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⠀⠀⠀⠀⠀⠀⠀⠀⠀⠀⠀⠀⠀⠀⠀⠀⠀⠀⠀⠀⠀⠀⠀⠀⠀⠀⠀⠀⠀⠀⠀⠀⠀⠀⠀⠀⠀⠻⣿⣴⣾⣿⣶⠆⠀⠀⣠⣾⣿⣿⣿⣿⣿⣿⣿⣷⣦⡀⠀⠀⠀⠀⠀⠀⠀⠀⠀⠀⠀⠀⠀⠀⠀⠀⠀⠀⠀⠀⠀⠀⠀⠀⠀⠀⠀⠀⠀⠀⠀⠀⠀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⠀⠀⠀⠀⠀⠀⠀⠀⠀⠀⠀⠀⠀⠀⠀⠀⠀⠀⠀⠀⠀⠀⠀⠀⠀⠀⠀⠀⠀⠀⠀⠀⠀⠀⠀⠀⣠⣤⣝⣻⣿⣿⣧⣤⣤⣼⣿⣿⣿⣿⣿⣿⣿⣿⡿⠿⠿⢿⣷⣄⡀⠀⠀⠀⠀⠀⠀⠀⠀⠀⠀⠀⠀⠀⠀⠀⠀⠀⠀⠀⠀⠀⠀⠀⠀⠀⠀⠀⠀⠀⠀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⠀⠀⠀⠀⠀⠀⠀⠀⠀⠀⠀⠀⠀⠀⠀⠀⠀⠀⠀⠀⠀⠀⠀⠀⠀⠀⠀⠀⠀⠀⠀⠀⠀⠀⠀⠀⠘⢿⣿⣿⣿⣿⣿⣿⣿⣿⣿⣿⣿⣿⣿⣿⣿⣿⡇⠀⠀⠀⠉⠙⠛⠓⠀⠀⠀⠀⠀⠀⠀⠀⠀⠀⠀⠀⠀⠀⠀⠀⠀⠀⠀⠀⠀⠀⠀⠀⠀⠀⠀⠀⠀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⠀⠀⠀⠀⠀⠀⠀⠀⠀⠀⠀⠀⠀⠀⠀⠀⠀⠀⠀⠀⠀⠀⠀⠀⠀⠀⠀⠀⠀⠀⠀⠀⠀⠀⠀⠀⠀⠀⠉⠛⠿⣿⣿⣿⣿⣿⣿⣿⣿⣿⣿⣿⣿⣿⣷⣤⣤⣀⡀⠀⠀⠀⠀⠀⠀⠀⠀⠀⠀⠀⠀⠀⠀⠀⠀⠀⠀⠀⠀⠀⠀⠀⠀⠀⠀⠀⠀⠀⠀⠀⠀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⠀⠀⠀⠀⠀⠀⠀⠀⠀⠀⠀⠀⠀⠀⠀⠀⠀⠀⠀⠀⠀⠀⠀⠀⠀⠀⠀⠀⠀⠀⠀⠀⠀⠀⠀⠀⠀⠀⠀⠀⠀⠈⠉⠿⠿⣿⣿⣿⣿⣿⣿⣿⣿⣿⣿⣿⣿⣿⣿⣷⣦⡀⠀⠀⠀⠀⠀⠀⠀⠀⠀⠀⠀⠀⠀⠀⠀⠀⠀⠀⠀⠀⠀⠀⠀⠀⠀⠀⠀⠀⠀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⠀⠀⠀⠀⠀⠀⠀⠀⠀⠀⠀⠀⠀⠀⠀⠀⠀⠀⠀⠀⠀⠀⠀⠀⠀⠀⠀⠀⠀⠀⠀⠀⠀⠀⠀⠀⠀⠀⠀⠀⠀⠀⠀⠀⠐⢻⣿⣿⣿⣿⣿⣿⣿⣿⣿⣿⣿⣿⣿⣿⣿⡿⠀⠀⠀⠀⠀⠀⠀⠀⠀⠀⠀⠀⠀⠀⠀⠀⠀⠀⠀⠀⠀⠀⠀⠀⠀⠀⠀⠀⠀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⠀⠀⠀⠀⠀⠀⠀⠀⠀⠀⠀⠀⠀⠀⠀⠀⠀⠀⠀⠀⠀⠀⠀⠀⠀⠀⠀⠀⠀⠀⠀⠀⠀⠀⠀⠀⠀⠀⠀⠀⠀⣠⣴⣿⣿⣆⠙⠉⢿⣿⣿⣿⣿⣿⣿⣿⣿⣿⣿⣿⣿⣷⣶⡤⠀⠀⠀⠀⠀⠀⠀⠀⠀⠀⠀⠀⠀⠀⠀⠀⠀⠀⠀⠀⠀⠀⠀⠀⠀⠀⠀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⠀⠀⠀⠀⠀⠀⠀⠀⠀⠀⠀⠀⠀⠀⠀⠀⠀⠀⠀⠀⠀⠀⠀⠀⠀⠀⠀⠀⠀⠀⠀⠀⠀⠀⠀⠀⠀⠀⠀⠀⠀⠹⣿⣿⣿⣏⠀⠀⣸⣿⣿⣿⣿⣿⣿⣿⣿⣿⣿⣿⣿⣿⣿⣿⣷⣦⡀⠀⠀⠀⠀⠀⠀⠀⠀⠀⠀⠀⠀⠀⠀⠀⠀⠀⠀⠀⠀⠀⠀⠀⠀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⠀⠀⠀⠀⠀⠀⠀⠀⠀⠀⠀⠀⠀⠀⠀⠀⠀⠀⠀⠀⠀⠀⠀⠀⠀⠀⠀⠀⠀⠀⠀⠀⠀⠀⠀⠀⠀⠀⠀⠀⠀⠀⠈⠉⠙⣿⣧⣾⣿⣿⣿⣿⣿⣿⣿⣿⡿⣿⣿⡿⣿⡻⠿⠟⠻⠷⠀⠀⠀⠀⠀⠀⠀⠀⠀⠀⠀⠀⠀⠀⠀⠀⠀⠀⠀⠀⠀⠀⠀⠀⠀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⠀⠀⠀⠀⠀⠀⠀⠀⠀⠀⠀⠀⠀⠀⠀⠀⠀⠀⠀⠀⠀⠀⠀⠀⠀⠀⠀⠀⠀⠀⠀⠀⠀⠀⠀⠀⠀⠀⠀⠀⠀⠀⠀⠀⠀⢻⣿⣿⣿⣿⣿⣿⣿⣿⣿⣿⣷⠀⠁⠉⣀⣉⣤⣤⣄⠀⠀⠀⠀⠀⠀⠀⠀⠀⠀⠀⠀⠀⠀⠀⠀⠀⠀⠀⠀⠀⠀⠀⠀⠀⠀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⠀⠀⠀⠀⠀⠀⠀⠀⠀⠀⠀⠀⠀⠀⠀⠀⠀⠀⠀⠀⠀⠀⠀⠀⠀⠀⠀⠀⠀⠀⠀⠀⠀⠀⠀⠀⠀⠀⠀⠀⠀⠀⠀⠀⠀⢸⣿⣿⣿⣿⣿⣿⣿⣿⣿⣿⣿⣇⠀⣼⣿⣿⣿⣿⣿⠀⠀⠀⠀⠀⠀⠀⠀⠀⠀⠀⠀⠀⠀⠀⠀⠀⠀⠀⠀⠀⠀⠀⠀⠀⠀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⠀⠀⠀⠀⠀⠀⠀⠀⠀⠀⠀⠀⠀⠀⠀⠀⠀⠀⠀⠀⠀⠀⠀⠀⠀⠀⠀⠀⠀⠀⠀⠀⠀⠀⠀⠀⠀⠀⠀⠀⠀⠀⠀⠀⠀⠘⠻⣿⣿⠏⠻⣿⣿⣿⣿⣿⣿⣿⣿⣿⣿⣿⣿⣿⣿⠀⠀⠀⠀⠀⠀⠀⠀⠀⠀⠀⠀⠀⠀⠀⠀⠀⠀⠀⠀⠀⠀⠀⠀⠀⠀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⠀⠀⠀⠀⠀⠀⠀⠀⠀⠀⠀⠀⠀⠀⠀⠀⠀⠀⠀⠀⠀⠀⠀⠀⠀⠀⠀⠀⠀⠀⠀⠀⠀⠀⠀⠀⠀⠀⠀⠀⠀⠀⠀⠀⠀⢀⣴⣿⡟⠀⠀⠹⣿⣿⣿⣿⣿⣿⣿⣿⣿⣿⣿⣿⣿⣤⣤⣄⣀⣀⣀⡀⠀⠀⠀⠀⠀⠀⠀⠀⠀⠀⠀⠀⠀⠀⠀⠀⠀⠀⠀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⠀⠀⠀⠀⠀⠀⠀⠀⠀⠀⠀⠀⠀⠀⠀⠀⠀⠀⠀⠀⠀⠀⠀⠀⠀⠀⠀⠀⠀⠀⠀⠀⠀⠀⠀⠀⠀⠀⠀⠀⠀⠀⠀⠀⢀⣾⣿⠟⠁⠀⠀⣠⣿⣿⣿⣿⣿⣿⣿⣿⣿⣿⣿⡻⠟⠻⠿⣿⣿⣟⠛⠿⠿⠿⠿⡄⠀⠀⠀⠀⠀⢀⣀⣀⣀⣀⠀⠀⠀⠀⠀</a:t>
            </a:r>
            <a:br/>
            <a:r>
              <a:t>⠀⠀⠀⠀⠀⠀⠀⠀⠀⣀⣀⣀⣀⣀⣀⣀⡀⠀⠀⠀⠀⠀⠀⠀⠀⠀⠀⠀⠀⠀⠀⠀⠀⠀⠀⠀⠀⠀⠀⠀⠀⠀⠀⣠⣾⡿⠃⠀⠀⢀⣴⣿⣿⣿⣿⣿⣿⣿⣿⣿⣿⣿⣿⣿⣷⣶⣤⣤⣉⣛⣿⣷⣦⣤⣤⣤⣶⣶⣶⣿⣿⣿⣿⣿⣿⣿⣿⣿⣿⣿⡇</a:t>
            </a:r>
            <a:br/>
            <a:r>
              <a:t>⠀⠀⠀⠀⠀⠀⠀⠀⠀⢿⣿⣿⣿⣿⣿⣿⣿⣿⣿⣿⣶⣶⣶⣶⣶⣤⣤⣤⣤⣤⣀⣀⣀⣀⣀⣀⠀⠀⠀⠀⠀⢀⣾⣿⣿⠁⠀⣠⣾⣿⣿⣿⣿⣿⣿⣿⣿⣿⣿⣿⣿⣿⣿⣿⣿⣿⣿⣿⣿⣿⣿⣿⣿⣿⣿⣿⣿⣿⣿⣿⣿⣿⣿⣿⣿⣿⣿⣿⣿⣿⡇</a:t>
            </a:r>
            <a:br/>
            <a:r>
              <a:t>⠀⠀⠀⠀⠀⠀⠀⠀⠀⠀⠉⠛⠛⠛⠛⠻⢿⣿⣿⣿⣿⣿⣿⣿⣿⣿⣿⣿⣿⣿⣿⣿⣿⣿⣿⣿⣿⣿⣿⣿⣿⣿⣿⣿⣿⣿⣿⣿⣿⣿⣿⣿⣿⣿⣿⣿⣿⣿⣿⣿⣿⣿⣿⣿⣿⣿⣿⣿⣿⣿⣿⣿⣿⣿⣿⣿⣿⣿⣿⣿⣿⣿⣿⣿⣿⣿⣿⣿⣿⣿⡇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⠀⠀⠀⠀⠀⠀⠀⠀⠀⠀⠀⠀⠀⠀⠀⠀⠘⠟⠝⠁⠉⠉⠙⠛⠻⠿⢿⣿⣿⣿⣭⣉⣉⠉⠉⠉⠙⠛⠛⠛⠛⠛⠟⠿⠻⣿⣿⣿⣿⣿⣿⣿⣿⣿⣿⣿⣿⣿⣿⣿⣿⣿⣿⣿⣿⣿⣿⣿⣿⣿⣿⣿⣿⣿⣿⣿⣿⣿⣿⣿⣿⣿⣿⣿⣿⣿⣿⣿⣿⣿⡇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⠀⠀⠀⠀⠀⠀⠀⠀⠀⠀⠀⠀⠀⠀⠀⠀⠀⠀⠀⠀⠀⠀⠀⠀⠀⠀⠀⠀⠈⠉⠙⠛⠿⠇⠀⠀⠀⠀⠀⠀⠀⠀⠀⠀⠀⣿⣿⣿⣿⣿⣿⣿⣿⣿⣿⣿⣿⣿⣿⣿⣿⣿⣿⣿⣿⣿⣿⣿⣿⣿⣿⣿⣿⣿⣿⣿⣿⣿⣿⣿⣿⣿⣿⣿⣿⣿⣿⣿⣿⣿⡇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⠀⠀⠀⠀⠀⠀⠀⠀⠀⠀⠀⠀⠀⠀⠀⠀⠀⠀⠀⠀⠀⠀⠀⠀⠀⠀⠀⠀⠀⠀⠀⠀⠀⠀⠀⠀⠀⠀⠀⠀⠀⠀⠀⠀⠀⠙⠛⠛⠛⠛⠛⠉⠉⠉⠉⠛⠻⣿⣿⣿⣿⣿⣿⡟⠻⠿⠿⠛⠛⠉⠛⠿⢿⣿⣿⣿⣿⣿⣿⣿⣿⣿⣿⣿⣿⣿⣿⣿⣿⣿⡇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⠀⠀⠀⠀⠀⠀⠀⠀⠀⠀⠀⠀⠀⠀⠀⠀⠀⠀⠀⠀⠀⠀⠀⠀⠀⠀⠀⠀⠀⠀⠀⠀⠀⠀⠀⠀⠀⠀⠀⠀⠀⠀⠀⠀⠀⠀⠀⠀⠀⠀⠀⠀⠀⠀⠀⠀⠀⣿⣿⠏⢿⣿⣿⣧⠀⠀⠀⠀⠀⠀⠀⠀⠀⠀⠉⠉⠉⠛⠛⠛⠛⠿⠿⢿⣿⣿⣿⣿⣿⣿⡇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⠀⠀⠀⠀⠀⠀⠀⠀⠀⠀⠀⠀⠀⠀⠀⠀⠀⠀⠀⠀⠀⠀⠀⠀⠀⠀⠀⠀⠀⠀⠀⠀⠀⠀⠀⠀⠀⠀⠀⠀⠀⠀⠀⠀⠀⠀⠀⠀⠀⠀⠀⠀⠀⠀⠀⠀⠀⠻⠟⠀⠈⢿⣿⣿⠀⠀⠀⠀⠀⠀⠀⠀⠀⠀⠀⠀⠀⠀⠀⠀⠀⠀⠀⠀⠀⠉⠫⠛⠻⣿⡇</a:t>
            </a:r>
            <a:br/>
            <a:r>
              <a:t>⠀⠀⠀⠀⠀⠀⠀⠀⠀⠀⠀⠀⠀⠀⠀⠀⠀⠀⠀⠀⠀⠀⠀⠀⠀⠀⠀⠀⠀⠀⠀⠀⠀⠀⠀⠀⠀⠀⠀⠀⠀⠀⠀⠀⠀⠀⠀⠀⠀⠀⠀⠀⠀⠀⠀⠀⠀⠀⠀⠀⠀⠀⠉⠁⠀⠀⠀⠀⠀⠀⠀⠀⠀⠀⠀⠀⠀⠀⠀⠀⠀⠀⠀⠀⠀⠀⠀⠀⠀⠀⠁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⣿⣿⣿⣿⣿⣿⣿⣿⣿⣿⣿⣿⣿⣿⣿⣿⣿⣿⣿⣿⣿⣿⣿⣿⣿⣿⣿⣿⣿⣿⣿⣿⣿⡉⠉⠙⠛⠿⣿⣿⣿⣿⣿⣿⣿⣿⣿⣿⣿⣿⣿⣿⣿⣿⣿⣿⣿⣿⣿⣿⣿⣿⣿⣿⣿⣿⣿⣿⣿⣿⣿⣿⣿⣿⣿⣿⣿⣿⣿⣿⣿⣿⣿⣿⣿⣿⣿⣿⣿⣿⡇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⣿⣿⣿⣿⣿⣿⣿⣿⣿⣿⣿⣿⣿⣿⣿⣿⣿⣿⣿⣿⣿⣿⣿⣿⣿⣿⣿⣿⣿⣿⣿⣿⣿⣷⠄⠀⠀⠀⠀⠈⠛⠿⣿⣿⣿⣿⣿⣿⣿⣿⣿⣿⣿⣿⣿⣿⣿⣿⣿⣿⣿⣿⣿⣿⣿⣿⣿⣿⣿⣿⣿⣿⣿⣿⣿⣿⣿⣿⣿⣿⣿⣿⣿⣿⣿⣿⣿⣿⣿⣿⡇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⣿⣿⣿⣿⣿⣿⣿⣿⣿⣿⣿⣿⣿⣿⣿⣿⣿⣿⣿⣿⣿⣿⣿⣿⣿⣿⣿⣿⣿⣿⣿⣿⣿⣿⣿⠀⠀⠀⠀⠀⠀⠀⠈⠉⠻⠻⢿⣿⣿⣿⣿⣿⣿⣿⣿⣿⣿⣿⣿⣿⣿⣿⣿⣿⣿⣿⣿⣿⣿⣿⣿⣿⣿⣿⣿⣿⣿⣿⣿⣿⣿⣿⣿⣿⣿⣿⣿⣿⣿⣿⡇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⣿⣿⣿⣿⣿⣿⣿⣿⣿⣿⣿⣿⣿⣿⣿⣿⣿⣿⣿⣿⣿⣿⣿⣿⣿⣿⣿⣿⣿⣿⣋⠉⠀⠀⠀⠁⠀⠀⠀⠀⠀⠀⠀⠀⠀⠀⠀⠈⠻⢿⣿⣿⣿⣿⣿⣿⣿⣿⣿⣿⣿⣿⣿⣿⣿⣿⣿⣿⣿⣿⣿⣿⣿⣿⣿⣿⣿⣿⣿⣿⣿⣿⣿⣿⣿⣿⣿⣿⣿⣿⡇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⣿⣿⣿⣿⣿⣿⣿⣿⣿⣿⣿⣿⣿⣿⣿⣿⣿⣿⣿⣿⣿⣿⣿⣿⣿⣿⣿⣿⣿⣿⣶⡒⠀⠀⠀⠀⠀⠀⠀⠀⠀⠀⠀⠀⠀⠀⠀⠀⠀⠈⠙⠻⢿⣿⣿⣿⣿⣿⣿⣿⣿⣿⣿⣿⣿⣿⣿⣿⣿⣿⣿⣿⣿⣿⣿⣿⣿⣿⣿⣿⣿⣿⣿⣿⣿⣿⣿⣿⣿⣿⡇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⣿⣿⣿⣿⣿⣿⣿⣿⣿⣿⣿⣿⣿⣿⣿⣿⣿⣿⣿⣿⣿⣿⣿⣿⣿⣿⣿⣿⣿⣿⣿⣀⡀⠀⠀⠀⠀⠀⠀⠀⠀⠀⠀⠀⠀⠀⠀⠀⠀⠀⠀⠀⠀⠉⠙⢿⣿⣿⣿⣿⣿⣿⣿⣿⣿⣿⣿⣿⣿⣿⣿⣿⣿⣿⣿⣿⣿⣿⣿⣿⣿⣿⣿⣿⣿⣿⣿⣿⣿⣿⡇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⣿⣿⣿⣿⣿⣿⣿⣿⣿⣿⣿⣿⣿⣿⣿⣿⣿⣿⣿⣿⣿⣿⣿⣿⣿⣿⣿⣿⣿⣿⣿⣟⡉⠀⠀⠀⠀⠀⠀⠀⠀⠀⠀⠀⠀⠀⠀⠀⠀⠀⠀⠀⠀⠀⠀⠀⠉⠻⢿⣿⣿⣿⣿⣿⣿⣿⣿⣿⣿⣿⣿⣿⣿⣿⣿⣿⣿⣿⣿⣿⣿⣿⣿⣿⣿⣿⣿⣿⣿⣿⡇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⣿⣿⣿⣿⣿⣿⣿⣿⣿⣿⣿⣿⣿⣿⣿⣿⣿⣿⣿⣿⣿⣿⣿⣿⣿⣿⣿⣿⣿⣿⣿⣿⡦⠀⠀⠀⠀⠀⠀⠀⠀⠀⠀⠀⠀⠀⠀⠀⠀⠀⠀⠀⠀⠀⠀⠀⠀⠀⠀⠉⠋⠀⠉⠉⠛⠻⠿⣿⣿⣿⣿⣿⣿⣿⣿⣿⣿⣿⣿⣿⣿⣿⣿⣿⣿⣿⣿⣿⣿⣿⡇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⣿⣿⣿⣿⣿⣿⣿⣿⣿⣿⣿⣿⣿⣿⣿⣿⣿⣿⣿⣿⣿⣿⣿⣿⣿⣿⣿⣿⣿⣿⣿⣿⡏⠀⠀⠀⠀⠀⠀⠀⠀⠀⠀⠀⠀⠀⠀⠀⠀⠀⠀⠀⠀⠀⠀⠀⠀⠀⠀⠀⠀⠀⠀⠀⠀⠀⠀⠀⠈⠉⠙⠛⠿⠿⣿⣿⣿⣿⣿⣿⣿⣿⣿⣿⣿⣿⣿⣿⣿⣿⡇</a:t>
            </a:r>
            <a:br/>
            <a:r>
              <a:t>⣿⣿⣿⣿⣿⣿⣿⣿⣿⣿⣿⣿⣿⣿⣿⣿⣿⣿⣿⣿⣿⣿⣿⣿⣿⣿⣿⣿⣿⣿⣿⣿⣿⣿⣿⣿⣄⡀⠀⠀⠀⠀⠀⠀⠀⠀⠀⠀⠀⠀⠀⠀⠀⠀⠀⠀⠀⠀⠀⠀⠀⠀⠀⠀⠀⠀⠀⠀⠀⠀⠀⠀⠀⠀⠀⠈⠉⠛⠛⠿⠿⣿⣿⣿⣿⣿⣿⣿⣿⣿⡇</a:t>
            </a:r>
            <a:br/>
            <a:r>
              <a:t>⣿⣿⣿⣿⣿⣿⣿⣿⣿⣿⣿⣿⣿⣿⣿⣿⣿⣿⣿⣿⣿⣿⣿⣿⣿⣿⣿⣿⣿⣿⣿⣿⣿⣿⣿⣿⣿⠄⠀⢀⣠⣴⣶⣶⣶⣶⣦⡀⠀⠀⠀⠀⠀⠀⠀⠀⠀⠀⠀⠀⠀⠀⠀⠀⠀⠀⠀⠀⠀⠀⠀⠀⠀⠀⠀⠀⠀⠀⠀⠀⠀⠀⠀⠉⠙⠛⠻⠿⢿⣿⡇</a:t>
            </a:r>
            <a:br/>
            <a:r>
              <a:t>⣿⣿⣿⣿⣿⣿⣿⣿⣿⣿⣿⣿⣿⣿⣿⣿⣿⣿⣿⣿⣿⣿⣿⣿⣿⣿⣿⣿⣿⣿⣿⣿⣿⣿⣿⣿⣿⣀⣴⣿⣿⣿⣿⣿⣿⣿⣿⣿⣦⡀⠀⠀⠀⠀⠀⠀⠀⠀⠀⠀⠀⠀⠀⠀⠀⠀⠀⠀⠀⠀⠀⠀⠀⠀⠀⠀⠀⠀⠀⠀⠀⠀⠀⠀⠀⠀⠀⠀⠀⠀⠁</a:t>
            </a:r>
            <a:br/>
            <a:r>
              <a:t>⣿⣿⣿⣿⣿⣿⣿⣿⣿⣿⣿⣿⣿⣿⣿⣿⣿⣿⣿⣿⣿⣿⣿⣿⣿⣿⣿⣿⣿⣿⣿⣿⣿⣿⣿⣿⣿⣿⣿⣿⣿⣿⣿⣿⣿⣿⣿⣿⣿⣿⣶⣤⣀⠀⠀⠀⠀⠀⠀⠀⠀⠀⠀⠀⠀⠀⠀⠀⠀⠀⠀⠀⠀⠀⠀⠀⠀⠀⠀⠀⠀⠀⠀⠀⠀⠀⠀⠀⠀⠀⠀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⣿⣿⣿⣿⣿⣿⣿⣿⣿⣿⣿⣿⣿⣿⣿⣿⣿⣿⣿⣿⣿⣿⣿⣿⣿⣿⣿⣿⣿⣿⣿⣿⣿⣿⣿⣿⣿⣿⣿⣿⣿⣿⣿⣿⣿⣿⣿⣿⣿⣿⣿⣿⣿⣿⣿⣶⣦⣤⠀⠀⠀⠀⠀⠀⠀⠀⠀⠀⠀⠀⠀⠀⠀⠀⠀⠀⠀⠀⠀⠀⠀⠀⠀⠀⠀⠀⠀⠀⠀⠀⠀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⣿⣿⣿⣿⣿⣿⣿⣿⣿⣿⣿⣿⣿⣿⣿⣿⣿⣿⣿⣿⣿⣿⣿⣿⣿⣿⣿⣿⣿⣿⣿⣿⣿⣿⣿⣿⣿⣿⣿⣿⣿⣿⣿⣿⣿⣿⣿⣿⣇⠀⠈⠉⠻⢿⣿⣿⣿⣿⣿⣿⣿⣿⣿⣿⣿⣿⣿⣿⣿⣿⣿⣿⣿⣿⣿⣿⣿⣿⣿⣿⣿⣿⣿⣿⣿⣿⣿⣿⣿⣿⡇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⣿⣿⣿⣿⣿⣿⣿⣿⣿⣿⣿⣿⣿⣿⣿⣿⣿⣿⣿⣿⣿⣿⣿⣿⣿⣿⣿⣿⣿⣿⣿⣿⣿⣿⣿⣿⣿⣿⣿⣿⣿⣿⣿⣿⡿⢿⣿⣿⣿⣷⡄⠀⠀⠀⠉⠻⣿⣿⣿⣿⣿⣿⣿⣿⣿⣿⣿⣿⣿⣿⣿⣿⣿⣿⣿⣿⣿⣿⣿⣿⣿⣿⣿⣿⣿⣿⣿⣿⣿⣿⡇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⣿⣿⣿⣿⣿⣿⣿⣿⣿⣿⣿⣿⣿⣿⣿⣿⣿⣿⣿⣿⣿⣿⣿⣿⣿⣿⣿⣿⣿⣿⣿⣿⣿⣿⣿⣿⣿⣿⣿⣿⣿⣿⣿⣶⡦⠀⠀⠀⠈⠉⠓⠀⠀⠀⠀⠀⠀⠙⢿⣿⣿⣿⣿⣿⣿⣿⣿⣿⣿⣿⣿⣿⣿⣿⣿⣿⣿⣿⣿⣿⣿⣿⣿⣿⣿⣿⣿⣿⣿⣿⡇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⣿⣿⣿⣿⣿⣿⣿⣿⣿⣿⣿⣿⣿⣿⣿⣿⣿⣿⣿⣿⣿⣿⣿⣿⣿⣿⣿⣿⣿⣿⣿⣿⣿⣿⣿⣿⣿⣿⣿⣿⣿⣿⣿⣿⣿⡯⠁⠀⠀⠀⠀⠀⠀⠀⠀⠀⠀⠀⠀⠙⠿⣿⣿⣿⣿⣿⣿⣿⣿⣿⣿⣿⣿⣿⣿⣿⣿⣿⣿⣿⣿⣿⣿⣿⣿⣿⣿⣿⣿⣿⡇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⣿⣿⣿⣿⣿⣿⣿⣿⣿⣿⣿⣿⣿⣿⣿⣿⣿⣿⣿⣿⣿⣿⣿⣿⣿⣿⣿⣿⣿⣿⣿⣿⣿⣿⣿⣿⣿⣿⣿⣿⣿⣿⣿⣿⣿⣿⣿⣿⣿⣿⣿⣿⣿⣿⣿⣿⣿⣿⣿⣿⣿⣿⣿⣿⣿⣿⣿⣿⣿⣿⣿⣿⣿⣿⣿⣿⣿⣿⣿⣿⣿⣿⡿⠿⠿⠿⠿⣿⣿⣿⡇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⣿⣿⣿⣿⣿⣿⣿⣿⣿⣿⣿⣿⣿⣿⣿⣿⣿⣿⣿⣿⣿⣿⣿⣿⣿⣿⣿⣿⣿⣿⣿⣿⣿⣿⣿⣿⣿⣿⣿⣿⣿⣿⣿⣿⣿⣿⣿⣿⣿⣿⣿⣿⣿⣿⣿⣿⣿⣿⣿⣿⣿⣿⣿⣿⣿⣿⣿⣿⣿⣿⣿⣿⣿⣿⣿⣿⣿⣿⣿⣿⣿⣿⣀⣠⣀⣀⠀⠀⠀⠀⠁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⣿⣿⣿⣿⣿⣿⣿⣿⣿⣿⣿⣿⣿⣿⣿⣿⣿⣿⣿⣿⣿⣿⣿⣿⣿⣿⣿⣿⣿⣿⣿⣿⣿⣿⣿⣿⣿⣿⣿⣿⣿⣿⣿⣿⣿⣿⣿⣿⣿⣿⣿⣿⣿⣿⣿⣿⣿⣿⣿⣿⣿⣿⣿⣿⣿⣿⣿⣿⣿⣿⣿⣿⣿⣿⣿⣿⣿⣿⣿⣿⣿⣿⣿⣿⣿⣿⣿⣧⡀⠀⠀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⣿⣿⣿⣿⣿⣿⣿⣿⣿⣿⣿⣿⣿⣿⣿⣿⣿⣿⣿⣿⣿⣿⣿⣿⣿⣿⣿⣿⣿⣿⣿⣿⣿⣿⣿⣿⣿⣿⣿⣿⣿⣿⣿⣿⣿⣿⣿⣿⣿⣿⣿⣿⣿⣿⣿⣿⣿⣿⣿⣿⣿⣿⣿⣿⣿⣿⣿⣿⣿⣿⣿⣿⣿⣿⣿⣿⣿⣿⣿⣿⣿⣿⣿⣿⣿⣿⣿⣿⣷⣦⡀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⣿⣿⣿⣿⣿⣿⣿⣿⣿⣿⣿⣿⣿⣿⣿⣿⣿⣿⣿⣿⣿⣿⣿⣿⣿⣿⣿⣿⣿⣿⣿⣿⣿⣿⣿⣿⣿⣿⣿⣿⣿⣿⣿⣿⣿⣿⣿⣿⣿⣿⣿⣿⣿⣿⣿⣿⣿⣿⣿⣿⣿⣿⣿⡿⠛⠉⠉⠛⠛⠛⠿⢿⣿⣿⣿⣿⣿⣿⣿⣿⣿⣿⣿⣿⣿⣿⣿⣿⣿⣿⡇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⣿⣿⣿⣿⣿⣿⣿⣿⣿⣿⣿⣿⣿⣿⣿⣿⣿⣿⣿⣿⣿⣿⣿⣿⣿⣿⣿⣿⣿⣿⣿⣿⣿⣿⣿⣿⣿⣿⣿⣿⣿⣿⣿⣿⣿⣿⣿⣿⣿⣿⣿⣿⣿⣿⣿⣿⣿⣿⣿⣿⣿⣿⣿⣇⠀⠀⠀⠀⠀⠀⠀⠀⠀⠉⠻⢿⠿⠻⠿⢿⣿⣿⣿⣿⣿⣿⣿⣿⣿⣿⡇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⣿⣿⣿⣿⣿⣿⣿⣿⣿⣿⣿⣿⣿⣿⣿⣿⣿⣿⣿⣿⣿⣿⣿⣿⣿⣿⣿⣿⣿⣿⣿⣿⣿⣿⣿⣿⣿⣿⣿⣿⣿⣿⣿⣿⣿⣿⣿⣿⣿⣿⣿⣿⣿⣿⣿⣿⣿⣿⣿⣿⣿⣿⣿⣷⣾⣿⣷⣶⣴⣄⠀⠀⠀⠀⠀⠀⠀⠀⠀⠀⠀⠉⠉⠛⠛⠿⠿⢿⣿⣿⡇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⣿⣿⣿⣿⣿⣿⣿⣿⣿⣿⣿⣿⣿⣿⣿⣿⣿⣿⣿⣿⣿⣿⣿⣿⣿⣿⣿⣿⣿⣿⣿⣿⣿⣿⣿⣿⣿⣿⣿⣿⣿⣿⣿⣿⣿⣿⣿⣿⣿⣿⣿⣿⣿⣿⣿⣿⣿⣿⣿⣿⣿⣿⣿⣿⣿⣿⣿⣿⣿⣿⣿⣶⣤⣀⠀⠀⠀⠀⠀⠀⠀⠀⠀⠀⠀⠀⠀⠀⠀⠈⠁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⣿⣿⣿⣿⣿⣿⣿⣿⣿⣿⣿⣿⣿⣿⣿⣿⣿⣿⣿⣿⣿⣿⣿⣿⣿⣿⣿⣿⣿⣿⣿⣿⣿⣿⣿⣿⣿⣿⣿⣿⣿⣿⣿⣿⣿⣿⣿⣿⣿⣿⣿⣿⣿⣿⣿⣿⣿⣿⣿⣿⣿⣿⣿⣿⣿⣿⣿⣿⣿⣿⣿⣿⣿⣿⣿⣷⣶⣤⠀⠀⠀⠀⠀⠀⠀⠀⠀⠀⠀⠀⠀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⣿⣿⣿⣿⣿⣿⣿⣿⣿⣿⣿⣿⣿⣿⣿⣿⣿⣿⣿⣿⣿⣿⣿⣿⣿⣿⣿⣿⣿⣿⣿⣿⣿⣿⣿⣿⣿⣿⣿⣿⣿⣿⣿⣿⣿⣿⣿⣿⣿⣿⣿⣿⣿⣿⣿⣿⣿⣿⣿⣿⣿⣿⣿⣿⣿⣿⣿⣿⣿⣿⣿⣿⣿⣿⣿⣿⣿⣿⣿⣶⣶⣤⣄⣀⡀⠀⠀⠀⠀⠀⠀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⣿⣿⣿⣿⣿⣿⣿⣿⣿⣿⣿⣿⣿⣿⣿⣿⣿⣿⣿⣿⣿⣿⣿⣿⣿⣿⣿⣿⣿⣿⣿⣿⣿⣿⣿⣿⣿⣿⣿⣿⣿⣿⣿⣿⣿⣿⣿⣿⣿⣿⣿⣿⣿⣿⣿⣿⣿⣿⣿⣿⣿⣿⣿⣿⣿⣿⣿⣿⣿⣿⣿⣿⣿⣿⣿⣿⣿⣿⣿⣿⣿⣿⣿⣿⣿⣷⣶⣤⣄⡀⠀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⣿⣿⣿⣿⣿⣿⣿⣿⣿⣿⣿⣿⣿⣿⣿⣿⣿⣿⣿⣿⣿⣿⣿⣿⣿⣿⣿⣿⣿⣿⣿⣿⣿⣿⣿⣿⣿⣿⣿⣿⣿⣿⣿⣿⣿⣿⣿⣿⣿⣿⣿⣿⣿⣿⣿⣿⣿⣿⣿⣿⣿⣿⣿⣿⣿⣿⣿⣿⣿⣿⣿⣿⣿⣿⣿⣿⣿⣿⣿⣿⣿⣿⣿⣿⣿⣿⣿⣿⠿⠛⠃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⣿⣿⣿⣿⣿⣿⣿⣿⣿⣿⣿⣿⣿⣿⣿⣿⣿⣿⣿⣿⣿⣿⣿⣿⣿⣿⣿⣿⣿⣿⣿⣿⣿⣿⣿⣿⣿⣿⣿⣿⣿⣿⣿⣿⣿⣿⣿⣿⣿⣿⣿⣿⣿⣿⣿⣿⣿⣿⣿⣿⣿⣿⣿⣿⣿⣿⣿⣿⣿⣿⣿⣿⣿⣿⣿⣿⣿⣿⣿⣿⣿⣿⣿⣿⣿⡿⠋⠀⠀⠀⠀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⣿⣿⣿⣿⣿⣿⣿⣿⣿⣿⣿⣿⣿⣿⣿⣿⣿⣿⣿⣿⣿⣿⣿⣿⣿⣿⣿⣿⣿⣿⣿⣿⣿⣿⣿⣿⣿⣿⣿⣿⣿⣿⣿⣿⣿⣿⣿⣿⣿⣿⣿⣿⣿⣿⣿⣿⣿⣿⣿⣿⣿⣿⣿⣿⣿⣿⣿⣿⣿⣿⣿⣿⣿⣿⣿⣿⣿⣿⣿⣿⣿⣿⣿⣿⠏⠀⠀⠀⠀⠀⠀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⣿⣿⣿⣿⣿⣿⣿⣿⣿⣿⣿⣿⣿⣿⣿⣿⣿⣿⣿⣿⣿⣿⣿⣿⣿⣿⣿⣿⣿⣿⣿⣿⣿⣿⣿⣿⣿⣿⣿⣿⣿⣿⣿⣿⣿⣿⣿⣿⣿⣿⣿⣿⣿⣿⣿⣿⣿⣿⣿⣿⣿⣿⣿⣿⣿⣿⣿⣿⣿⣿⣿⣿⣿⣿⣿⣿⣿⣿⣿⣿⣿⣿⣿⡏⠀⠀⠀⠀⠀⠀⠀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⣿⣿⣿⣿⣿⣿⣿⣿⣿⣿⣿⣿⣿⣿⣿⣿⣿⣿⣿⣿⣿⣿⣿⣿⣿⣿⣿⣿⣿⣿⣿⣿⣿⣿⣿⣿⣿⣿⣿⣿⣿⣿⣿⣿⣿⣿⣿⣿⣿⣿⣿⣿⣿⣿⣿⣿⣿⣿⣿⣿⣿⣿⣿⣿⣿⣿⣿⣿⣿⣿⣿⣿⣿⣿⣿⣿⣿⣿⣿⣿⣿⣿⣿⣿⣄⠀⠀⠀⠀⠀⠀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⣿⣿⣿⣿⣿⣿⣿⣿⣿⣿⣿⣿⣿⣿⣿⣿⣿⣿⣿⣿⣿⣿⣿⣿⣿⣿⣿⣿⣿⣿⣿⣿⣿⣿⣿⣿⣿⣿⣿⣿⣿⣿⣿⣿⣿⣿⣿⣿⣿⣿⣿⣿⣿⣿⣿⣿⣿⣿⣿⣿⣿⣿⣿⣿⣿⣿⣿⣿⣿⣿⣿⣿⣿⣿⣿⣿⣿⣿⣿⣿⣿⣿⣿⠿⠁⠀⠀⠀⠀⠀⠀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⣿⣿⣿⣿⣿⣿⣿⣿⣿⣿⣿⣿⣿⣿⣿⣿⣿⣿⣿⣿⣿⣿⣿⣿⣿⣿⣿⣿⣿⣿⣿⣿⣿⣿⣿⣿⣿⣿⣿⣿⣿⣿⣿⣿⣿⣿⣿⣿⣿⣿⣿⣿⣿⣿⣿⣿⣿⣿⣿⣿⣿⣿⣿⣿⣿⣿⣿⣿⣿⣿⣿⣿⣿⣿⣿⣿⣿⣿⣿⣿⣿⠟⠁⠀⠀⠀⠀⠀⠀⠀⠀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⣿⣿⣿⣿⣿⣿⣿⣿⣿⣿⣿⣿⣿⣿⣿⣿⣿⣿⣿⣿⣿⣿⣿⣿⣿⣿⣿⣿⣿⣿⣿⣿⣿⣿⣿⣿⣿⣿⣿⣿⣿⣿⣿⣿⣿⣿⣿⣿⣿⣿⣿⣿⣿⣿⣿⣿⣿⣿⣿⣿⣿⣿⣿⣿⣿⣿⣿⣿⣿⣿⣿⣿⣿⣿⣿⣿⣿⣿⣿⣿⣿⣶⣶⣶⡆⠀⠀⠀⠀⠀⠀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⣿⣿⣿⣿⣿⣿⣿⣿⣿⣿⣿⣿⣿⣿⣿⣿⣿⣿⣿⣿⣿⣿⣿⣿⣿⣿⣿⣿⣿⣿⣿⣿⣿⣿⣿⣿⣿⣿⣿⣿⣿⣿⣿⣿⣿⣿⣿⣿⣿⣿⣿⣿⣿⣿⣿⣿⣿⣿⣿⣿⣿⣿⣿⣿⣿⣿⣿⣿⣿⣿⣿⣿⣿⣿⣿⣿⣿⣿⣿⣿⣿⣿⣿⣿⣿⠄⠀⠀⠀⠀⠀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⣿⣿⣿⣿⣿⣿⣿⣿⣿⣿⣿⣿⣿⣿⣿⣿⣿⣿⣿⣿⣿⣿⣿⣿⣿⣿⣿⣿⣿⣿⣿⣿⣿⣿⣿⣿⣿⣿⣿⣿⣿⣿⣿⣿⣿⣿⣿⣿⣿⣿⣿⣿⣿⣿⣿⣿⣿⣿⣿⣿⣿⣿⣿⣿⣿⣿⣿⣿⣿⣿⣿⣿⣿⣿⣿⣿⣿⣿⣿⣿⣿⣿⣿⣿⣿⣿⣧⣄⠀⠀⠀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⣿⣿⣿⣿⣿⣿⣿⣿⣿⣿⣿⣿⣿⣿⣿⣿⣿⣿⣿⣿⣿⣿⣿⣿⣿⣿⣿⣿⣿⣿⣿⣿⣿⣿⣿⣿⣿⣿⣿⣿⣿⣿⣿⣿⣿⣿⣿⣿⣿⣿⣿⣿⣿⣿⣿⣿⣿⣿⣿⣿⣿⣿⣿⣿⣿⣿⣿⣿⣿⣿⣿⣿⣿⣿⣿⣿⣿⣿⣿⣿⣿⣿⣿⣿⣿⣿⣿⣿⣷⣄⠀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⣿⣿⣿⣿⣿⣿⣿⣿⣿⣿⣿⣿⣿⣿⣿⣿⣿⣿⣿⣿⣿⣿⣿⣿⣿⣿⣿⣿⣿⣿⣿⣿⣿⣿⣿⣿⣿⣿⣿⣿⣿⣿⣿⣿⣿⣿⣿⣿⣿⣿⣿⣿⣿⣿⣿⣿⣿⣿⣿⣿⣿⣿⣿⣿⣿⣿⣿⣿⣿⣿⣿⣿⣿⣿⣿⣿⣿⣿⣿⣿⣿⣿⣿⣿⣿⣿⠿⠛⠉⠀⠀</a:t>
            </a:r>
            <a:br/>
            <a:r>
              <a:t>⣿⣿⣿⣿⣿⣿⣿⣿⣿⣿⣿⣿⣿⣿⣿⣿⣿⣿⣿⣿⣿⣿⣿⣿⣿⣿⣿⣿⣿⣿⣿⣿⣿⣿⣿⣿⣿⣿⣿⣿⣿⣿⣿⣿⣿⣿⣿⣿⣿⣿⣿⣿⣿⣿⡿⠋⠉⠁⠀⠀⠀⠀⠀⠀⠉⠙⠛⠿⠉⠉⠉⠉⠉⠉⠉⠉⠉⠉⠉⠉⠉⠉⠉⠉⠉⠀⠀⠀⠀⠀⠀</a:t>
            </a:r>
            <a:br/>
            <a:r>
              <a:t>⣿⣿⣿⣿⣿⣿⣿⣿⣿⣿⣿⣿⣿⣿⣿⣿⣿⣿⣿⣿⣿⣿⣿⣿⣿⣿⣿⣿⣿⣿⣿⣿⣿⣿⣿⣿⣿⣿⣿⣿⣿⣿⣿⣿⣿⣿⣿⣿⣿⣿⣿⣿⣿⣿⣿⣀⠀⡀⠀⠀⢀⠀⠀⠀⠀⠀⠀⠀⠀⠀⠀⠀⠀⠀⠀⠀⠀⠀⠀⠀⠀⠀⠀⠀⠀⠀⠀⠀⠀⠀⠀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⣿⣿⣿⣿⣿⣿⣿⣿⣿⣿⣿⣿⣿⣿⣿⣿⣿⣿⣿⣿⣿⣿⣿⣿⣿⣿⣿⣿⣿⣿⣿⣿⣿⣿⣿⣿⣿⣿⣿⣿⣿⣿⣿⣿⣿⣿⣿⣿⣿⣿⣿⣿⣿⣿⣿⣷⣾⣿⣿⣿⣿⣿⣶⣦⣤⣀⡀⠀⠀⠀⠀⠀⠀⠀⠀⠀⠀⠀⠀⠀⠀⠀⠀⠀⠀⠀⠀⠀⠀⠀⠀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⣿⣿⣿⣿⣿⣿⣿⣿⣿⣿⣿⣿⣿⣿⣿⣿⣿⣿⣿⣿⣿⣿⣿⣿⣿⣿⣿⣿⣿⣿⣿⣿⣿⣿⣿⣿⣿⣿⣿⣿⣿⣿⣿⣿⣿⣿⣿⣿⣿⣿⣿⣿⣿⣿⣿⣿⣿⣿⣿⣿⣿⣿⣿⣿⣿⣿⣿⣿⣀⣀⠀⠀⠀⠀⠀⠀⠀⠀⠀⠀⠀⠀⠀⠀⠀⠀⠀⠀⠀⠀⠀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⣿⣿⣿⣿⣿⣿⣿⣿⣿⣿⣿⣿⣿⣿⣿⣿⣿⣿⣿⣿⣿⣿⣿⣿⣿⣿⣿⣿⣿⣿⣿⣿⣿⣿⣿⣿⣿⣿⣿⣿⣿⣿⣿⣿⣿⣿⣿⣿⣿⣿⣿⣿⣿⣿⣿⣿⣿⣿⣿⣿⣿⣿⣿⣿⣿⣿⣿⣿⣿⣿⣷⣦⣤⣤⣤⣤⣄⣀⣀⣀⣀⡀⠀⠀⠀⠀⠀⠀⠀⠀⠀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⣿⣿⣿⣿⣿⣿⣿⣿⣿⣿⣿⣿⣿⣿⣿⣿⣿⣿⣿⣿⣿⣿⣿⣿⣿⣿⣿⣿⣿⣿⣿⣿⣿⣿⣿⣿⣿⣿⣿⣿⣿⣿⣿⣿⣿⣿⣿⣿⣿⣿⣿⣿⣿⣿⣿⣿⣿⣿⣿⣿⣿⣿⣿⣿⣿⣿⣿⣿⣿⣿⣿⣿⣿⣿⣿⣿⣿⣿⣿⣿⣿⣿⣿⣿⣷⣶⣶⣶⣾⣿⡇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⣿⣿⣿⣿⣿⣿⣿⣿⣿⣿⣿⣿⣿⣿⣿⣿⣿⣿⣿⣿⣿⣿⣿⣿⣿⣿⣿⣿⣿⣿⣿⣿⣿⣿⣿⣿⣿⣿⣿⣿⣿⣿⣿⣿⣿⣿⣿⣿⣿⣿⣿⣿⣿⣿⣿⣿⣿⣿⣿⣿⣿⣿⣿⣿⣿⣿⣿⣿⡿⠟⠋⠉⠀⠀⠀⠀⠀⠀⠀⠉⠻⢿⣿⣿⣿⣿⣿⣿⣿⣿⡇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⣿⣿⣿⣿⣿⣿⣿⣿⣿⣿⣿⣿⣿⣿⣿⣿⣿⣿⣿⣿⣿⣿⣿⣿⣿⣿⣿⣿⣿⣿⣿⣿⣿⣿⣿⣿⣿⣿⣿⣿⣿⣿⣿⣿⣿⣿⣿⣿⣿⣿⣿⣿⣿⣿⣿⣿⣿⣿⣿⣿⣿⣿⣿⣿⣿⠿⠋⠁⠀⠀⠀⠀⠀⠀⠀⠀⠀⠀⠀⠀⠀⠀⠈⠙⠻⢿⣿⣿⣿⣿⡇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⣿⣿⣿⣿⣿⣿⣿⣿⣿⣿⣿⣿⣿⣿⣿⣿⣿⣿⣿⣿⣿⣿⣿⣿⣿⣿⣿⣿⣿⣿⣿⣿⣿⣿⣿⣿⣿⣿⣿⣿⣿⣿⣿⣿⣿⣿⣿⣿⣿⣿⣿⣿⣿⣿⣿⣿⣿⣿⣿⣿⣿⣿⣿⠟⠁⠀⠀⠀⠀⠀⠀⠀⠀⠀⠀⠀⠀⠀⠀⠀⠀⠀⠀⠀⠀⠀⠙⢿⠿⠋⠀</a:t>
            </a:r>
            <a:br/>
            <a:r>
              <a:t>⣿⣿⣿⣿⣿⣿⣿⣿⣿⣿⣿⣿⣿⣿⣿⣿⣿⣿⣿⣿⣿⣿⣿⣿⣿⣿⣿⣿⣿⣿⣿⣿⣿⣿⣿⣿⣿⣿⣿⣿⣿⣿⣿⣿⣿⣿⣿⣿⣿⣿⣿⣿⣿⣿⣿⣿⣿⣿⣿⣿⣿⡿⠁⠀⠀⠀⠀⠀⠀⠀⠀⠀⠀⠀⠀⠀⠀⠀⠀⠀⠀⠀⠀⠀⠀⠀⠀⠀⠀⠀⠀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⣿⣿⣿⣿⣿⣿⣿⣿⣿⣿⣿⣿⣿⣿⣿⣿⣿⣿⣿⣿⣿⣿⣿⣿⣿⣿⣿⣿⣿⣿⣿⣿⣿⣿⣿⣿⣿⣿⣿⣿⣿⣿⣿⣿⣿⣿⣿⣿⣿⣿⣿⣿⣿⣿⣿⣿⣿⣿⣿⣿⣧⠀⠀⠀⠀⠀⠀⠀⠀⠀⠀⠀⠀⠀⠀⠀⠀⠀⠀⠀⠀⠀⠀⠀⠀⠀⠀⠀⠀⠀⠀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⣿⣿⣿⣿⣿⣿⣿⣿⣿⣿⣿⣿⣿⣿⣿⣿⣿⣿⣿⣿⣿⣿⣿⣿⣿⣿⣿⣿⣿⣿⣿⣿⣿⣿⣿⣿⣿⣿⣿⣿⣿⣿⣿⣿⣿⣿⣿⣿⣿⣿⣿⣿⣿⣿⣿⣿⣿⣿⣿⣿⣿⣦⡀⠀⠀⠀⠀⠀⠀⠀⠀⠀⠀⠀⠀⠀⠀⠀⠀⠀⠀⠀⠀⠀⠀⠀⠀⠀⠀⠀⠀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⣿⣿⣿⣿⣿⣿⣿⣿⣿⣿⣿⣿⣿⣿⣿⣿⣿⣿⣿⣿⣿⣿⣿⣿⣿⣿⣿⣿⣿⣿⣿⣿⣿⣿⣿⣿⣿⣿⣿⣿⣿⣿⣿⣿⣿⣿⣿⣿⣿⣿⣿⣿⣿⣿⣿⣿⣿⣿⣿⣿⠟⠀⠀⠀⠀⠀⠀⠀⠀⠀⠀⠀⠀⠀⠀⠀⠀⠀⠀⠀⠀⠀⠀⠀⠀⠀⠀⠀⠀⠀⠀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⣿⣿⣿⣿⣿⣿⣿⣿⣿⣿⣿⣿⣿⣿⣿⣿⣿⣿⣿⣿⣿⣿⣿⣿⣿⣿⣿⣿⣿⣿⣿⣿⣿⣿⣿⣿⣿⣿⣿⣿⣿⣿⣿⣿⣿⣿⣿⣿⣿⣿⣿⣿⣿⣿⣿⣿⣿⣿⣿⣿⣤⣤⣤⣠⠀⠀⠀⠀⠀⠀⠀⠀⠀⠀⠀⠀⠀⠀⠀⠀⠀⠀⠀⠀⠀⠀⠀⠀⠀⠀⠀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⣿⣿⣿⣿⣿⣿⣿⣿⣿⣿⣿⣿⣿⣿⣿⣿⣿⣿⣿⣿⣿⣿⣿⣿⣿⣿⣿⣿⣿⣿⣿⣿⣿⣿⣿⣿⣿⣿⣿⣿⣿⣿⣿⣿⣿⣿⣿⣿⣿⣿⣿⣿⣿⣿⣿⣿⣿⣿⣿⣿⣿⣿⣿⣿⣇⣄⠀⠀⠀⠀⠀⠀⠀⠀⠀⠀⠀⠀⠀⠀⠀⠀⠀⠀⠀⠀⠀⠀⠀⠀⠀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⣿⣿⣿⣿⣿⣿⣿⣿⣿⣿⣿⣿⣿⣿⣿⣿⣿⣿⣿⣿⣿⣿⣿⣿⣿⣿⣿⣿⣿⣿⣿⣿⣿⣿⣿⣿⣿⣿⣿⣿⣿⣿⣿⣿⣿⣿⣿⣿⣿⣿⣿⣿⣿⣿⣿⣿⣿⣿⣿⣿⣿⣿⣿⣿⣿⣿⣿⣷⣤⣄⠀⠀⠀⠀⠀⠀⠀⠀⠀⠀⠀⠀⠀⠀⠀⠀⠀⠀⠀⠀⠀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⣿⣿⣿⣿⣿⣿⣿⣿⣿⣿⣿⣿⣿⣿⣿⣿⣿⣿⣿⣿⣿⣿⣿⣿⣿⣿⣿⣿⣿⣿⣿⣿⣿⣿⣿⣿⣿⣿⣿⣿⣿⣿⣿⣿⣿⣿⣿⣿⣿⣿⣿⣿⣿⣿⣿⣿⣿⣿⣿⣿⣿⣿⣿⣿⣿⣿⣿⣿⣿⣿⣿⣷⠆⠀⠀⠀⠀⠀⠀⠀⠀⠀⠀⠀⠀⠀⠀⠀⠀⠀⠀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⣿⣿⣿⣿⣿⣿⣿⣿⣿⣿⣿⣿⣿⣿⣿⣿⣿⣿⣿⣿⣿⣿⣿⣿⣿⣿⣿⣿⣿⣿⣿⣿⣿⣿⣿⣿⣿⣿⣿⣿⣿⣿⣿⣿⣿⣿⣿⣿⣿⣿⣿⣿⣿⣿⣿⣿⣿⣿⣿⣿⣿⣿⣿⣿⣿⣿⣿⣿⣿⣿⠟⠁⠀⠀⠀⠀⠀⠀⠀⠀⠀⠀⠀⠀⠀⠀⠀⢀⣤⣾⡆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⣿⣿⣿⣿⣿⣿⣿⣿⣿⣿⣿⣿⣿⣿⣿⣿⣿⣿⣿⣿⣿⣿⣿⣿⣿⣿⣿⣿⣿⣿⣿⣿⣿⣿⣿⣿⣿⣿⣿⣿⣿⣿⣿⣿⣿⣿⣿⣿⣿⣿⣿⣿⣿⣿⣿⣿⣿⣿⣿⣿⣿⣿⣿⣿⣿⣿⣿⣿⠿⠁⠀⠀⠀⠀⠀⠀⠀⠀⠀⠀⠀⠀⠀⠀⠀⣤⣾⣿⣿⣿⡇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⣿⣿⣿⣿⣿⣿⣿⣿⣿⣿⣿⣿⣿⣿⣿⣿⣿⣿⣿⣿⣿⣿⣿⣿⣿⣿⣿⣿⣿⣿⣿⣿⣿⣿⣿⣿⣿⣿⣿⣿⣿⣿⣿⣿⣿⣿⣿⣿⣿⣿⣿⣿⣿⣿⣿⣿⣿⣿⣿⣿⣿⣿⣿⣿⣿⠟⠛⠉⠀⠀⠀⠀⠀⠀⠀⠀⠀⠀⠀⠀⠀⠀⢀⣴⣿⣿⣿⣿⣿⣿⡇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⣿⣿⣿⣿⣿⣿⣿⣿⣿⣿⣿⣿⣿⣿⣿⣿⣿⣿⣿⣿⣿⣿⣿⣿⣿⣿⣿⣿⣿⣿⣿⣿⣿⣿⣿⣿⣿⣿⣿⣿⣿⣿⣿⣿⣿⣿⣿⣿⣿⣿⣿⣿⣿⣿⣿⣿⣿⣿⣿⣿⣿⠿⠛⠉⠀⠀⠀⠀⠀⠀⠀⠀⠀⠀⠀⠀⠀⠀⠀⠀⣠⣼⣿⣿⣿⣿⣿⣿⣿⣿⡇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⣿⣿⣿⣿⣿⣿⣿⣿⣿⣿⣿⣿⣿⣿⣿⣿⣿⣿⣿⣿⣿⣿⣿⣿⣿⣿⣿⣿⣿⣿⣿⣿⣿⣿⣿⣿⣿⣿⣿⣿⣿⣿⣿⣿⣿⣿⣿⣿⣿⣿⣿⣿⣿⣿⣿⣿⡿⠟⠛⠉⠀⠀⠀⠀⠀⠀⠀⠀⠀⠀⠀⠀⠀⠀⠀⠀⠀⣀⣴⣾⣿⣿⣿⣿⣿⣿⣿⣿⣿⣿⡇</a:t>
            </a:r>
            <a:br/>
            <a:r>
              <a:t>⣿⣿⣿⣿⣿⣿⣿⣿⣿⣿⣿⣿⣿⣿⣿⣿⣿⣿⣿⣿⣿⣿⣿⣿⣿⣿⣿⣿⣿⣿⣿⣿⣿⣿⣿⣿⣿⣿⣿⣿⣿⣿⣿⣿⣿⣿⣿⣿⣿⣿⣿⣿⣿⡛⠉⠁⠀⠀⠀⠀⠀⠀⠀⠀⠀⠀⠀⠀⠀⠀⠀⠀⠀⠀⣀⣴⣾⣿⣿⣿⣿⣿⣿⣿⣿⣿⣿⣿⣿⣿⡇</a:t>
            </a:r>
            <a:br/>
            <a:r>
              <a:t>⣿⣿⣿⣿⣿⣿⣿⣿⣿⣿⣿⣿⣿⣿⣿⣿⣿⣿⣿⣿⣿⣿⣿⣿⣿⣿⣿⣿⣿⣿⣿⣿⣿⣿⣿⣿⣿⣿⣿⣿⣿⣿⣿⣿⣿⣿⣿⡿⠿⠟⠛⠛⠉⠁⠀⠀⠀⠀⠀⠀⠀⠀⠀⠀⠀⠀⠀⠀⠀⠀⣀⣠⣴⣾⣿⣿⣿⣿⣿⣿⣿⣿⣿⣿⣿⣿⣿⣿⣿⣿⡇</a:t>
            </a:r>
            <a:br/>
            <a:r>
              <a:t>⣿⣿⣿⣿⣿⣿⣿⣿⣿⣿⣿⣿⣿⣿⣿⣿⣿⣿⣿⣿⣿⣿⣿⣿⣿⣿⣿⣿⣿⣿⣿⣿⣿⣿⣿⣿⣿⣿⣿⣿⣿⣿⣿⡿⠛⠉⠁⠀⠀⠀⠀⠀⠀⠀⠀⠀⠀⠀⠀⠀⠀⠀⠀⢀⣀⣤⣴⣶⣿⣿⣿⣿⣿⣿⣿⣿⣿⣿⣿⣿⣿⣿⣿⣿⣿⣿⣿⣿⣿⣿⡇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⣿⣿⣿⣿⣿⣿⣿⣿⣿⣿⣿⣿⣿⣿⣿⣿⣿⣿⣿⣿⣿⣿⣿⣿⣿⣿⣿⣿⣿⣿⣿⣿⣿⣿⣿⣿⣿⣿⣿⣿⣿⠟⠁⠀⠀⠀⠀⠀⣀⣀⣀⣀⣀⣀⣤⣤⣀⣄⡀⣀⣠⣴⣾⣿⣿⣿⣿⣿⣿⣿⣿⣿⣿⣿⣿⣿⣿⣿⣿⣿⣿⣿⣿⣿⣿⣿⣿⣿⣿⣿⡇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⣿⣿⣿⣿⣿⣿⣿⣿⣿⣿⣿⣿⣿⣿⣿⣿⣿⣿⣿⣿⣿⣿⣿⣿⣿⣿⣿⣿⣿⣿⣿⣿⣿⣿⣿⣿⣿⣿⣿⣿⣏⡀⠀⠀⠀⣀⣴⣿⣿⣿⣿⣿⣿⣿⣿⣿⣿⣿⣿⣿⣿⣿⣿⣿⣿⣿⣿⣿⣿⣿⣿⣿⣿⣿⣿⣿⣿⣿⣿⣿⣿⣿⣿⣿⣿⣿⣿⣿⣿⣿⡇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⣿⣿⣿⣿⣿⣿⣿⣿⣿⣿⣿⣿⣿⣿⣿⣿⣿⣿⣿⣿⣿⣿⣿⣿⣿⣿⣿⣿⣿⣿⣿⣿⣿⣿⣿⣿⣿⣿⣿⣿⣿⣷⣾⣧⣶⣿⣿⣿⣿⣿⣿⣿⣿⣿⣿⣿⣿⣿⣿⣿⣿⣿⣿⣿⣿⣿⣿⣿⣿⣿⣿⣿⣿⣿⣿⣿⣿⣿⣿⣿⣿⣿⣿⣿⣿⣿⣿⣿⣿⣿⡇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⣿⣿⣿⣿⣿⣿⣿⣿⣿⣿⣿⣿⣿⣿⣿⣿⣿⣿⣿⣿⣿⣿⣿⣿⣿⣿⣿⣿⣿⣿⣿⣿⣿⣿⣿⣿⣿⣿⣿⣿⣿⣿⣿⣿⣿⣿⣿⣿⣿⣿⣿⠏⠀⠀⠀⠀⠀⠀⠀⠀⠀⠀⠀⠀⠀⠀⠀⠀⠀⠀⠀⠀⠀⠀⠀⠀⠀⠀⠀⠀⠀⠀⠀⠀⠀⠀⠀⠀⠀⠀⠀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⣿⣿⣿⣿⣿⣿⣿⣿⣿⣿⣿⣿⣿⣿⣿⣿⣿⣿⣿⣿⣿⣿⣿⣿⣿⣿⣿⣿⣿⣿⣿⣿⣿⣿⣿⣿⣿⣿⣿⣿⣿⣿⣿⣿⣿⣿⣿⣿⣷⡀⠀⠀⠀⠀⠀⠀⠀⠀⠀⠀⠀⠀⠀⠀⠀⠀⠀⠀⠀⠀⠀⠀⠀⠀⠀⠀⠀⠀⠀⠀⠀⠀⠀⠀⠀⠀⠀⠀⠀⠀⠀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⣿⣿⣿⣿⣿⣿⣿⣿⣿⣿⣿⣿⣿⣿⣿⣿⣿⣿⣿⣿⣿⣿⣿⣿⣿⣿⣿⣿⣿⣿⣿⣿⣿⣿⣿⣿⣿⣿⣿⣿⣿⣿⣿⣿⣿⣿⣿⣿⣿⣿⡶⠀⠀⠀⠀⠀⠀⠀⠀⠀⠀⠀⠀⠀⠀⠀⠀⠀⠀⠀⠀⠀⠀⠀⠀⠀⠀⠀⠀⠀⠀⠀⠀⠀⠀⠀⠀⠀⠀⠀⠀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⣿⣿⣿⣿⣿⣿⣿⣿⣿⣿⣿⣿⣿⣿⣿⣿⣿⣿⣿⣿⣿⣿⣿⣿⣿⣿⣿⣿⣿⣿⣿⣿⣿⣿⣿⣿⣿⣿⣿⣿⣿⣿⣿⣿⣿⣿⣿⣿⣿⣶⣶⣷⣶⣆⢀⠀⠀⠀⠀⠀⠀⠀⠀⠀⠀⠀⠀⠀⠀⠀⠀⠀⠀⠀⠀⠀⠀⠀⠀⠀⠀⠀⠀⠀⠀⠀⠀⠀⠀⠀⠀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⣿⣿⣿⣿⣿⣿⣿⣿⣿⣿⣿⣿⣿⣿⣿⣿⣿⣿⣿⣿⣿⣿⣿⣿⣿⣿⣿⣿⣿⣿⣿⣿⣿⣿⣿⣿⣿⣿⣿⣿⣿⣿⣿⣿⣿⣿⣿⣿⣿⣿⣿⣿⣿⣿⣾⣷⣶⣤⣤⣄⣀⠀⠀⠀⠀⠀⠀⠀⠀⠀⠀⠀⠀⠀⠀⠀⠀⠀⠀⣀⠀⠀⠀⠀⠀⠀⠀⠀⠀⠀⠀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⣿⣿⣿⣿⣿⣿⣿⣿⣿⣿⣿⣿⣿⣿⣿⣿⣿⣿⣿⣿⣿⣿⣿⣿⣿⣿⣿⣿⣿⣿⣿⣿⣿⣿⣿⣿⣿⣿⣿⣿⣿⣿⣿⣿⣿⣿⣿⣿⣿⣿⣿⣿⣿⣿⣿⣿⣿⣿⣿⣿⣿⣿⡶⠃⠀⠀⠀⠀⠀⠀⠀⠀⠀⠀⠀⠀⠀⣠⣾⣿⣿⣶⣤⡀⠀⠀⠀⠀⠀⠀⠀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⣿⣿⣿⣿⣿⣿⣿⣿⣿⣿⣿⣿⣿⣿⣿⣿⣿⣿⣿⣿⣿⣿⣿⣿⣿⣿⣿⣿⣿⣿⣿⣿⣿⣿⣿⣿⣿⣿⣿⣿⣿⣿⣿⣿⣿⣿⣿⣿⣿⣿⣿⣿⣿⣿⣿⣿⣿⣿⣿⣿⣿⡿⠁⠀⠀⠀⠀⠀⠀⠀⠀⠀⠀⠀⠀⣠⣾⣿⣿⣿⣿⣿⣿⣿⣷⣦⣀⠀⠀⠀⠀</a:t>
            </a:r>
            <a:br/>
            <a:r>
              <a:t>⣿⣿⣿⣿⣿⣿⣿⣿⣿⣿⣿⣿⣿⣿⣿⣿⣿⣿⣿⣿⣿⣿⣿⣿⣿⣿⣿⣿⣿⣿⣿⣿⣿⣿⣿⣿⣿⣿⣿⣿⣿⣿⣿⣿⣿⣿⣿⣿⣿⣿⣿⣿⣿⣿⣿⣿⣿⣿⣿⣿⠟⠀⠀⠀⠀⠀⠀⠀⠀⠀⠀⠀⠀⢀⣼⣿⣿⣿⣿⣿⣿⣿⣿⣿⣿⣿⣿⣷⣦⣄⠀</a:t>
            </a:r>
            <a:br/>
            <a:r>
              <a:t>⣿⣿⣿⣿⣿⣿⣿⣿⣿⣿⣿⣿⣿⣿⣿⣿⣿⣿⣿⣿⣿⣿⣿⣿⣿⣿⣿⣿⣿⣿⣿⣿⣿⣿⣿⣿⣿⣿⣿⣿⣿⣿⣿⣿⣿⣿⣿⣿⣿⣿⣿⣿⣿⣿⣿⣿⣿⣿⡿⠋⠀⠀⠀⠀⠀⠀⠀⠀⠀⠀⠀⠀⣰⣿⣿⣿⣿⣿⣿⣿⣿⣿⣿⣿⣿⣿⣿⣿⣿⣿⡇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⣿⣿⣿⣿⣿⣿⣿⣿⣿⣿⣿⣿⣿⣿⣿⣿⣿⣿⣿⣿⣿⣿⣿⣿⣿⣿⣿⣿⣿⣿⣿⣿⣿⣿⣿⣿⣿⣿⣿⣿⣿⣿⣿⣿⣿⣿⣿⣿⣿⣿⣿⣿⣿⣿⣿⣿⠟⠋⠀⠀⠀⠀⠀⠀⠀⠀⠀⠀⠀⢀⣠⣿⣿⣿⣿⣿⣿⣿⣿⣿⣿⣿⣿⣿⣿⣿⣿⣿⣿⣿⡇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⣿⣿⣿⣿⣿⣿⣿⣿⣿⣿⣿⣿⣿⣿⣿⣿⣿⣿⣿⣿⣿⣿⣿⣿⣿⣿⣿⣿⣿⣿⣿⣿⣿⣿⣿⣿⣿⣿⣿⣿⣿⣿⣿⣿⣿⣿⣿⣿⣿⣿⣿⣿⣿⡿⠋⠁⠀⠀⠀⠀⠀⠀⠀⠀⠀⠀⠀⠀⣠⣾⣿⣿⣿⣿⣿⣿⣿⣿⣿⣿⣿⣿⣿⣿⣿⣿⣿⣿⣿⣿⡇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⣿⣿⣿⣿⣿⣿⣿⣿⣿⣿⣿⣿⣿⣿⣿⣿⣿⣿⣿⣿⣿⣿⣿⣿⣿⣿⣿⣿⣿⣿⣿⣿⣿⣿⣿⣿⣿⣿⣿⣿⣿⣿⣿⣿⣿⣿⣿⣿⣿⣿⡿⠛⠁⠀⠀⠀⠀⠀⠀⠀⠀⠀⠀⠀⠀⠀⣠⣾⣿⣿⣿⣿⣿⣿⣿⣿⣿⣿⣿⣿⣿⣿⣿⣿⣿⣿⣿⣿⣿⣿⡇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⣿⣿⣿⣿⣿⣿⣿⣿⣿⣿⣿⣿⣿⣿⣿⣿⣿⣿⣿⣿⣿⣿⣿⣿⣿⣿⣿⣿⣿⣿⣿⣿⣿⣿⣿⣿⣿⣿⣿⣿⣿⣿⣿⣿⣿⣿⣿⡿⠛⠁⠀⠀⠀⠀⠀⠀⠀⠀⠀⠀⠀⠀⠀⣠⣴⣾⣿⣿⣿⣿⣿⣿⣿⣿⣿⣿⣿⣿⣿⣿⣿⣿⣿⣿⣿⣿⣿⣿⣿⣿⡇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⣿⣿⣿⣿⣿⣿⣿⣿⣿⣿⣿⣿⣿⣿⣿⣿⣿⣿⣿⣿⣿⣿⣿⣿⣿⣿⣿⣿⣿⣿⣿⣿⣿⣿⣿⣿⣿⣿⣿⣿⣿⣿⣿⣿⣿⣿⡯⠀⠀⠀⠀⠀⠀⠀⠀⠀⠀⠀⠀⢀⣠⣶⣿⣿⣿⣿⣿⣿⣿⣿⣿⣿⣿⣿⣿⣿⣿⣿⣿⣿⣿⣿⣿⣿⣿⣿⣿⣿⣿⣿⡇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⣿⣿⣿⣿⣿⣿⣿⣿⣿⣿⣿⣿⣿⣿⣿⣿⣿⣿⣿⣿⣿⣿⣿⣿⣿⣿⣿⣿⣿⣿⣿⣿⣿⣿⣿⣿⣿⣿⣿⣿⣿⣿⠿⠛⠋⠁⠀⠀⠀⠀⠀⠀⠀⠀⠀⠀⢀⣴⣾⣿⣿⣿⣿⣿⣿⣿⣿⣿⣿⣿⣿⣿⣿⣿⣿⣿⣿⣿⣿⣿⣿⣿⣿⣿⣿⣿⣿⣿⣿⣿⡇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⣿⣿⣿⣿⣿⣿⣿⣿⣿⣿⣿⣿⣿⣿⣿⣿⣿⣿⣿⣿⣿⣿⣿⣿⣿⣿⣿⣿⣿⣿⣿⣿⣿⣿⣿⣿⣿⣿⣿⠟⠋⠀⠀⠀⠀⠀⠀⠀⠀⢀⠀⡀⠀⢀⣠⣾⣿⣿⣿⣿⣿⣿⣿⣿⣿⣿⣿⣿⣿⣿⣿⣿⣿⣿⣿⣿⣿⣿⣿⣿⣿⣿⣿⣿⣿⣿⣿⣿⣿⣿⡇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⣿⣿⣿⣿⣿⣿⣿⣿⣿⣿⣿⣿⣿⣿⣿⣿⣿⣿⣿⣿⣿⣿⣿⣿⣿⣿⣿⣿⣿⣿⣿⣿⣿⣿⣿⣿⡿⠋⠀⠀⠀⠀⠀⢀⣀⣀⣤⣴⣾⣿⣿⣿⣿⣿⣿⣿⣿⣿⣿⣿⣿⣿⣿⣿⣿⣿⣿⣿⣿⣿⣿⣿⣿⣿⣿⣿⣿⣿⣿⣿⣿⣿⣿⣿⣿⣿⣿⣿⣿⣿⡇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⣿⣿⣿⣿⣿⣿⣿⣿⣿⣿⣿⣿⣿⣿⣿⣿⣿⣿⣿⣿⣿⣿⣿⣿⣿⣿⣿⣿⣿⣿⣿⣿⣿⣿⣿⡟⠀⠀⠀⠀⠀⢠⣾⣿⣿⣿⣿⣿⣿⣿⣿⣿⣿⣿⣿⣿⣿⣿⣿⣿⣿⣿⣿⣿⣿⣿⣿⣿⣿⣿⣿⣿⣿⣿⣿⣿⣿⣿⣿⣿⣿⣿⣿⣿⣿⣿⣿⣿⣿⣿⡇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⣿⣿⣿⣿⣿⣿⣿⣿⣿⣿⣿⣿⣿⣿⣿⣿⣿⣿⣿⣿⣿⣿⣿⣿⣿⣿⣿⣿⣿⣿⣿⣿⣿⣿⣿⣥⣆⣠⣄⣠⣾⣿⣿⣿⣿⣿⣿⣿⣿⣿⣿⣿⣿⣿⣿⣿⣿⣿⣿⣿⣿⣿⣿⣿⣿⣿⣿⣿⣿⣿⣿⣿⣿⣿⣿⣿⣿⣿⣿⣿⣿⣿⣿⣿⣿⣿⣿⣿⣿⣿⡇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⣿⣿⣿⣿⣿⣿⣿⣿⣿⣿⣿⣿⣿⣿⣿⣿⣿⣿⣿⣿⣿⣿⣿⣿⣿⣿⣿⣿⣿⣿⣿⣿⡟⠁⠀⠀⠀⠀⠀⠀⠀⠀⠀⠀⠀⠀⠀⠀⠀⠀⠀⠀⠀⠀⠀⠀⠀⠀⠀⠀⠀⠀⠀⠀⠀⠀⠀⠀⠀⠀⠀⠀⠀⠀⠀⠀⠀⠀⠀⠀⠀⠀⠀⠀⠀⠀⠀⠀⠀⠀⠀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⣿⣿⣿⣿⣿⣿⣿⣿⣿⣿⣿⣿⣿⣿⣿⣿⣿⣿⣿⣿⣿⣿⣿⣿⣿⣿⣿⣿⣿⣿⣿⠏⠀⠀⠀⠀⠀⠀⠀⠀⠀⠀⠀⠀⠀⠀⠀⠀⠀⠀⠀⠀⠀⠀⠀⠀⠀⠀⠀⠀⠀⠀⠀⠀⠀⠀⠀⠀⠀⠀⠀⠀⠀⠀⠀⠀⠀⠀⠀⠀⠀⠀⠀⠀⠀⠀⠀⠀⠀⠀⠀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⣿⣿⣿⣿⣿⣿⣿⣿⣿⣿⣿⣿⣿⣿⣿⣿⣿⣿⣿⣿⣿⣿⣿⣿⣿⣿⣿⣿⣿⣿⣷⡀⠀⠀⠀⠀⠀⠀⠀⠀⠀⠀⠀⠀⠀⠀⠀⠀⠀⠀⠀⠀⠀⠀⠀⠀⠀⠀⠀⠀⠀⠀⠀⠀⠀⠀⠀⠀⠀⠀⠀⠀⠀⠀⠀⠀⠀⠀⠀⠀⠀⠀⠀⠀⠀⠀⠀⠀⢀⣀⡀</a:t>
            </a:r>
            <a:br/>
            <a:r>
              <a:t>⣿⣿⣿⣿⣿⣿⣿⣿⣿⣿⣿⣿⣿⣿⣿⣿⣿⣿⣿⣿⣿⣿⣿⣿⣿⣿⣿⣿⣿⣿⣿⣷⣄⡀⠀⠀⠀⠀⠀⠀⠀⠀⠀⠀⠀⠀⠀⠀⠀⠀⠀⠀⠀⠀⠀⠀⠀⠀⠀⠀⠀⣀⠀⠀⠀⠀⠀⠀⠀⠀⠀⠀⠀⠀⠀⠀⠀⠀⠀⠀⠀⠀⣀⣤⣴⣶⣾⣿⣿⣿⡇</a:t>
            </a:r>
            <a:br/>
            <a:r>
              <a:t>⣿⣿⣿⣿⣿⣿⣿⣿⣿⣿⣿⣿⣿⣿⣿⣿⣿⣿⣿⣿⣿⣿⣿⣿⣿⣿⣿⣿⣿⣿⣿⣿⣿⣿⠇⠀⠀⠀⠀⠀⠀⠀⠀⠀⠀⠀⠀⠀⠀⠀⠀⠀⠀⠀⠀⠀⠀⠀⠀⠀⢰⣿⣿⣿⣶⣦⣤⣤⣀⣀⠀⠀⠀⠀⠀⠀⠀⠀⢀⣠⣴⣾⣿⣿⣿⣿⣿⣿⣿⣿⡇</a:t>
            </a:r>
            <a:br/>
            <a:r>
              <a:t>⣿⣿⣿⣿⣿⣿⣿⣿⣿⣿⣿⣿⣿⣿⣿⣿⣿⣿⣿⣿⣿⣿⣿⣿⣿⣿⣿⣿⣿⣿⣿⣿⣿⡿⠀⠀⠀⠀⠀⠀⠀⠀⠀⠀⠀⠀⠀⠀⠀⠀⠀⠀⠀⠀⠀⠀⠀⠀⠀⢠⣿⣿⣿⣿⣿⣿⣿⣿⣿⣿⣿⣿⣿⣷⣶⣶⣶⣾⣿⣿⣿⣿⣿⣿⣿⣿⣿⣿⣿⣿⡇</a:t>
            </a:r>
            <a:br/>
            <a:r>
              <a:t>⣿⣿⣿⣿⣿⣿⣿⣿⣿⣿⣿⣿⣿⣿⣿⣿⣿⣿⣿⣿⣿⣿⣿⣿⣿⣿⣿⣿⣿⣿⣿⣿⣿⣇⣀⣠⣴⣶⣄⢀⣀⢀⣀⣀⣀⣠⡄⢀⣀⡀⠀⠀⠀⠀⠀⠀⠀⠀⠀⣾⣿⣿⣿⣿⣿⣿⣿⣿⣿⣿⣿⣿⣿⣿⣿⣿⣿⣿⣿⣿⣿⣿⣿⣿⣿⣿⣿⣿⣿⣿⡇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⣿⣿⣿⣿⣿⣿⣿⣿⣿⣿⣿⣿⣿⣿⣿⣿⣿⣿⣿⣿⣿⣿⣿⣿⣿⣿⣿⣿⣿⣿⣿⣿⣿⣿⣿⣿⣿⣿⣿⣿⣿⣿⣿⣿⣿⣿⣿⣿⣿⠁⠀⠀⠀⠀⠀⠀⠀⠀⣸⣿⣿⣿⣿⣿⣿⣿⣿⣿⣿⣿⣿⣿⣿⣿⣿⣿⣿⣿⣿⣿⣿⣿⣿⣿⣿⣿⣿⣿⣿⣿⡇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⣿⣿⣿⣿⣿⣿⣿⣿⣿⣿⣿⣿⣿⣿⣿⣿⣿⣿⣿⣿⣿⣿⣿⣿⣿⣿⣿⣿⣿⣿⣿⣿⣿⣿⣿⣿⣿⣿⣿⣿⣿⣿⣿⣿⣿⣿⣿⣿⡏⠀⠀⠀⠀⠀⠀⠀⠀⢰⣿⣿⣿⣿⣿⣿⣿⣿⣿⣿⣿⣿⣿⣿⣿⣿⣿⣿⣿⣿⣿⣿⣿⣿⣿⣿⣿⣿⣿⣿⣿⣿⡇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⣿⣿⣿⣿⣿⣿⣿⣿⣿⣿⣿⣿⣿⣿⣿⣿⣿⣿⣿⣿⣿⣿⣿⣿⣿⣿⣿⣿⣿⣿⣿⣿⣿⣿⣿⣿⣿⣿⣿⣿⣿⣿⣿⣿⣿⣿⣿⣿⠁⠀⠀⠀⠀⠀⠀⠀⢀⣾⣿⣿⣿⣿⣿⣿⣿⣿⣿⣿⣿⣿⣿⣿⣿⣿⣿⣿⣿⣿⣿⣿⣿⣿⣿⣿⣿⣿⣿⣿⣿⣿⡇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⣿⣿⣿⣿⣿⣿⣿⣿⣿⣿⣿⣿⣿⣿⣿⣿⣿⣿⣿⣿⣿⣿⣿⣿⣿⣿⣿⣿⣿⣿⣿⣿⣿⣿⣿⣿⣿⣿⣿⣿⣿⣿⣿⣿⣿⣿⣿⠏⠀⠀⠀⠀⠀⠀⠀⢀⣾⣿⣿⣿⣿⣿⣿⣿⣿⣿⣿⣿⣿⣿⣿⣿⣿⣿⣿⣿⣿⣿⣿⣿⣿⣿⣿⣿⣿⣿⣿⣿⣿⣿⡇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⣿⣿⣿⣿⣿⣿⣿⣿⣿⣿⣿⣿⣿⣿⣿⣿⣿⣿⣿⣿⣿⣿⣿⣿⣿⣿⣿⣿⣿⣿⣿⣿⣿⣿⣿⣿⣿⣿⣿⣿⣿⣿⣿⡿⠋⠀⠀⠀⠀⠀⠀⠀⠀⢀⣾⣿⣿⣿⣿⣿⣿⣿⣿⣿⣿⣿⣿⣿⣿⣿⣿⣿⣿⣿⣿⣿⣿⣿⣿⣿⣿⣿⣿⣿⣿⣿⣿⣿⣿⣿⡇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⣿⣿⣿⣿⣿⣿⣿⣿⣿⣿⣿⣿⣿⣿⣿⣿⣿⣿⣿⣿⣿⣿⣿⣿⣿⣿⣿⣿⣿⣿⣿⣿⣿⣿⣿⣿⣿⣿⣿⣿⣿⣿⠟⠀⠀⠀⠀⠀⠀⠀⠀⢀⣴⣾⣿⣿⣿⣿⣿⣿⣿⣿⣿⣿⣿⣿⣿⣿⣿⣿⣿⣿⣿⣿⣿⣿⣿⣿⣿⣿⣿⣿⣿⣿⣿⣿⣿⣿⣿⣿⡇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⣿⣿⣿⣿⣿⣿⣿⣿⣿⣿⣿⣿⣿⣿⣿⣿⣿⣿⣿⣿⣿⣿⣿⣿⣿⣿⣿⣿⣿⣿⣿⣿⣿⣿⣿⣿⣿⣿⣿⣿⠟⠁⠀⠀⠀⠀⠀⠀⠀⢀⣤⣿⣿⣿⣿⣿⣿⣿⣿⣿⣿⣿⣿⣿⣿⣿⣿⣿⣿⣿⣿⣿⣿⣿⣿⣿⣿⣿⣿⣿⣿⣿⣿⣿⣿⣿⣿⣿⣿⣿⡇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⣿⣿⣿⣿⣿⣿⣿⣿⣿⣿⣿⣿⣿⣿⣿⣿⣿⣿⣿⣿⣿⣿⣿⣿⣿⣿⣿⣿⣿⣿⣿⣿⣿⣿⣿⣿⣿⣿⠟⠁⠀⠀⠀⠀⠀⠀⠀⢀⣰⣿⣿⣿⣿⣿⣿⣿⣿⣿⣿⣿⣿⣿⣿⣿⣿⣿⣿⣿⣿⣿⣿⣿⣿⣿⣿⣿⣿⣿⣿⣿⣿⣿⣿⣿⣿⣿⣿⣿⣿⣿⡇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⣿⣿⣿⣿⣿⣿⣿⣿⣿⣿⣿⣿⣿⣿⣿⣿⣿⣿⣿⣿⣿⣿⣿⣿⣿⣿⣿⣿⣿⣿⣿⣿⣿⣿⣿⣿⣿⡿⠂⠀⠀⠀⠀⠀⠀⠀⣠⣾⣿⣿⣿⣿⣿⣿⣿⣿⣿⣿⣿⣿⣿⣿⣿⣿⣿⣿⣿⣿⣿⣿⣿⣿⣿⣿⣿⣿⣿⣿⣿⣿⣿⣿⣿⣿⣿⣿⣿⣿⣿⣿⡇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⣿⣿⣿⣿⣿⣿⣿⣿⣿⣿⣿⣿⣿⣿⣿⣿⣿⣿⣿⣿⣿⣿⣿⣿⣿⣿⣿⣿⣿⣿⣿⣿⣿⣿⣿⠟⠉⠀⠀⠀⠀⠀⠀⠀⢠⣾⣿⣿⣿⣿⣿⣿⣿⣿⣿⣿⣿⣿⣿⣿⣿⣿⣿⣿⣿⣿⣿⣿⣿⣿⣿⣿⣿⣿⣿⣿⣿⣿⣿⣿⣿⣿⣿⣿⣿⣿⣿⣿⣿⣿⡇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⣿⣿⣿⣿⣿⣿⣿⣿⣿⣿⣿⣿⣿⣿⣿⣿⣿⣿⣿⣿⣿⣿⣿⣿⣿⣿⣿⣿⣿⣿⣿⣿⣿⠋⠀⠀⠀⠀⠀⢀⣴⣾⣿⣿⣿⣿⣿⣿⣿⣿⣿⣿⣿⣿⣿⣿⣿⣿⣿⣿⣿⣿⣿⣿⣿⣿⣿⣿⣿⣿⣿⣿⣿⣿⣿⣿⣿⣿⣿⣿⣿⣿⣿⣿⣿⣿⣿⣿⣿⣿⡇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⣿⣿⣿⣿⣿⣿⣿⣿⣿⣿⣿⣿⣿⣿⣿⣿⣿⣿⣿⣿⣿⣿⣿⣿⣿⣿⣿⣿⣿⣿⣿⠟⠁⠀⠀⠀⢀⣠⣴⣿⣿⣿⣿⣿⣿⣿⣿⣿⣿⣿⣿⣿⣿⣿⣿⣿⣿⣿⣿⣿⣿⣿⣿⣿⣿⣿⣿⣿⣿⣿⣿⣿⣿⣿⣿⣿⣿⣿⣿⣿⣿⣿⣿⣿⣿⣿⣿⣿⣿⣿⡇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⣿⣿⣿⣿⣿⣿⣿⣿⣿⣿⣿⣿⣿⣿⣿⣿⣿⣿⣿⣿⣿⣿⣿⣿⣿⣿⣿⣿⣿⣿⠋⠀⠀⠀⢀⣾⣿⣿⣿⣿⣿⣿⣿⣿⣿⣿⣿⣿⣿⣿⣿⣿⣿⣿⣿⣿⣿⣿⣿⣿⣿⣿⣿⣿⣿⣿⣿⣿⣿⣿⣿⣿⣿⣿⣿⣿⣿⣿⣿⣿⣿⣿⣿⣿⣿⣿⣿⣿⣿⣿⡇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⣿⣿⣿⣿⣿⣿⣿⣿⣿⣿⣿⣿⣿⣿⣿⣿⣿⣿⣿⣿⣿⣿⣿⣿⣿⣿⣿⣿⣿⣷⣾⣷⣾⣷⣿⣿⣿⣿⣿⣿⣿⣿⣿⣿⣿⣿⣿⣿⣿⣿⣿⣿⣿⣿⣿⣿⣿⣿⣿⣿⣿⣿⣿⣿⣿⣿⣿⣿⣿⣿⣿⣿⣿⣿⣿⣿⣿⣿⣿⣿⣿⣿⣿⣿⣿⣿⣿⣿⣿⣿⡇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⠀⠀⠀⠀⠀⠀⠀⠀⠀⠀⠀⠀⠀⠀⠀⠀⠀⠀⠀⠀⠀⠀⠀⠀⠀⠀⠀⠀⠀⠀⠀⠀⠀⠀⠀⠀⠀⠀⢠⣶⣶⠀⠀⠀⠀⠀⠀⠀⠀⣀⣀⣀⣀⡀⠀⠀⠀⠀⠀⠀⠀⠀⠀⠀⠀⠀⠀⠀⠀⠀⠀⠀⠀⠀⠀⠀⠀⠀⠀⠀⠀⠀⠀⠀⠀⠀⠀⠀⠀⠀⠀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⠀⠀⠀⠀⠀⠀⠀⠀⠀⠀⠀⠀⠀⠀⠀⠀⠀⠀⠀⠀⠀⠀⠀⠀⠀⠀⠀⠀⠀⠀⠀⠀⠀⠀⠀⠀⠀⠀⠘⣿⣿⣾⣿⣿⠖⠀⣠⣾⣿⣿⣿⣿⣿⣿⣿⣶⣄⡀⠀⠀⠀⠀⠀⠀⠀⠀⠀⠀⠀⠀⠀⠀⠀⠀⠀⠀⠀⠀⠀⠀⠀⠀⠀⠀⠀⠀⠀⠀⠀⠀⠀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⠀⠀⠀⠀⠀⠀⠀⠀⠀⠀⠀⠀⠀⠀⠀⠀⠀⠀⠀⠀⠀⠀⠀⠀⠀⠀⠀⠀⠀⠀⠀⠀⠀⠀⠀⠀⢰⣦⣤⣌⣻⣿⣟⣥⣤⣼⣿⣿⣿⣿⣿⣿⣿⣿⠟⠛⠿⣿⣦⣄⡀⠀⠀⠀⠀⠀⠀⠀⠀⠀⠀⠀⠀⠀⠀⠀⠀⠀⠀⠀⠀⠀⠀⠀⠀⠀⠀⠀⠀⠀⠀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⠀⠀⠀⠀⠀⠀⠀⠀⠀⠀⠀⠀⠀⠀⠀⠀⠀⠀⠀⠀⠀⠀⠀⠀⠀⠀⠀⠀⠀⠀⠀⠀⠀⠀⠀⠀⠈⠛⢿⣿⣿⣿⣿⣿⣿⣿⣿⣿⣿⣿⣿⣿⣿⣿⠀⠀⠀⠀⠉⠉⠉⠀⠀⠀⠀⠀⠀⠀⠀⠀⠀⠀⠀⠀⠀⠀⠀⠀⠀⠀⠀⠀⠀⠀⠀⠀⠀⠀⠀⠀⠀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⠀⠀⠀⠀⠀⠀⠀⠀⠀⠀⠀⠀⠀⠀⠀⠀⠀⠀⠀⠀⠀⠀⠀⠀⠀⠀⠀⠀⠀⠀⠀⠀⠀⠀⠀⠀⠀⠀⠀⠉⠛⢿⣿⣿⣿⣿⣿⣿⣿⣿⣿⣿⣿⣿⣶⣦⣤⣤⣀⡀⠀⠀⠀⠀⠀⠀⠀⠀⠀⠀⠀⠀⠀⠀⠀⠀⠀⠀⠀⠀⠀⠀⠀⠀⠀⠀⠀⠀⠀⠀⠀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⠀⠀⠀⠀⠀⠀⠀⠀⠀⠀⠀⠀⠀⠀⠀⠀⠀⠀⠀⠀⠀⠀⠀⠀⠀⠀⠀⠀⠀⠀⠀⠀⠀⠀⠀⠀⠀⠀⠀⠀⠀⠀⠀⠛⠻⣿⣿⣿⣿⣿⣿⣿⣿⣿⣿⣿⣿⣿⣿⣿⣦⡀⠀⠀⠀⠀⠀⠀⠀⠀⠀⠀⠀⠀⠀⠀⠀⠀⠀⠀⠀⠀⠀⠀⠀⠀⠀⠀⠀⠀⠀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⠀⠀⠀⠀⠀⠀⠀⠀⠀⠀⠀⠀⠀⠀⠀⠀⠀⠀⠀⠀⠀⠀⠀⠀⠀⠀⠀⠀⠀⠀⠀⠀⠀⠀⠀⠀⠀⠀⠀⠀⠀⠀⠀⣀⣈⠻⣿⣿⣿⣿⣿⣿⣿⣿⣿⣿⣿⣿⣿⣿⣿⣃⠀⠀⠀⠀⠀⠀⠀⠀⠀⠀⠀⠀⠀⠀⠀⠀⠀⠀⠀⠀⠀⠀⠀⠀⠀⠀⠀⠀⠀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⠀⠀⠀⠀⠀⠀⠀⠀⠀⠀⠀⠀⠀⠀⠀⠀⠀⠀⠀⠀⠀⠀⠀⠀⠀⠀⠀⠀⠀⠀⠀⠀⠀⠀⠀⠀⠀⠀⠀⠀⠀⢰⣾⣿⣿⣆⠉⠀⢿⣿⣿⣿⣿⣿⣿⣿⣿⣿⣿⣿⣿⣿⣿⣖⣂⠀⠀⠀⠀⠀⠀⠀⠀⠀⠀⠀⠀⠀⠀⠀⠀⠀⠀⠀⠀⠀⠀⠀⠀⠀⠀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⠀⠀⠀⠀⠀⠀⠀⠀⠀⠀⠀⠀⠀⠀⠀⠀⠀⠀⠀⠀⠀⠀⠀⠀⠀⠀⠀⠀⠀⠀⠀⠀⠀⠀⠀⠀⠀⠀⠀⠀⠀⠘⢿⣿⣿⣧⡀⢀⣾⣿⣿⣿⣿⣿⣿⣿⣿⣿⣿⣿⣿⣿⣿⣿⣿⠔⠀⠀⠀⠀⠀⠀⠀⠀⠀⠀⠀⠀⠀⠀⠀⠀⠀⠀⠀⠀⠀⠀⠀⠀⠀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⠀⠀⠀⠀⠀⠀⠀⠀⠀⠀⠀⠀⠀⠀⠀⠀⠀⠀⠀⠀⠀⠀⠀⠀⠀⠀⠀⠀⠀⠀⠀⠀⠀⠀⠀⠀⠀⠀⠀⠀⠀⠀⠀⠀⠈⣿⣧⣿⣿⣿⣿⣿⣿⣿⣿⣿⠝⠻⠿⠿⠿⠉⠉⠋⠉⠁⠀⠀⠀⠀⠀⠀⠀⠀⠀⠀⠀⠀⠀⠀⠀⠀⠀⠀⠀⠀⠀⠀⠀⠀⠀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⠀⠀⠀⠀⠀⠀⠀⠀⠀⠀⠀⠀⠀⠀⠀⠀⠀⠀⠀⠀⠀⠀⠀⠀⠀⠀⠀⠀⠀⠀⠀⠀⠀⠀⠀⠀⠀⠀⠀⠀⠀⠀⠀⠀⠀⢻⣿⣿⣿⣿⣿⣿⣿⣿⣿⣿⣇⠀⠀⣠⣴⣶⣿⣿⡄⠀⠀⠀⠀⠀⠀⠀⠀⠀⠀⠀⠀⠀⠀⠀⠀⠀⠀⠀⠀⠀⠀⠀⠀⠀⠀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⠀⠀⠀⠀⠀⠀⠀⠀⠀⠀⠀⠀⠀⠀⠀⠀⠀⠀⠀⠀⠀⠀⠀⠀⠀⠀⠀⠀⠀⠀⠀⠀⠀⠀⠀⠀⠀⠀⠀⠀⠀⠀⠀⠀⠀⢸⣿⣿⣿⣿⣿⣿⣿⣿⣿⣿⣿⣤⣼⣿⣿⣿⣿⣿⡇⠀⠀⠀⠀⠀⠀⠀⠀⠀⠀⠀⠀⠀⠀⠀⠀⠀⠀⠀⠀⠀⠀⠀⠀⠀⠀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⠀⠀⠀⠀⠀⠀⠀⠀⠀⠀⠀⠀⠀⠀⠀⠀⠀⠀⠀⠀⠀⠀⠀⠀⠀⠀⠀⠀⠀⠀⠀⠀⠀⠀⠀⠀⠀⠀⠀⠀⠀⠀⠀⠀⠀⠀⢩⣿⡿⠀⠙⣿⣿⣿⣿⣿⣿⣿⣿⣿⣿⣿⣿⣿⡃⠀⠀⠀⠀⠀⠀⠀⠀⠀⠀⠀⠀⠀⠀⠀⠀⠀⠀⠀⠀⠀⠀⠀⠀⠀⠀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⠀⠀⠀⠀⠀⠀⠀⠀⠀⠀⠀⠀⠀⠀⠀⠀⠀⠀⠀⠀⠀⠀⠀⠀⠀⠀⠀⠀⠀⠀⠀⠀⠀⠀⠀⠀⠀⠀⠀⠀⠀⠀⠀⠀⠀⣰⣿⡿⠃⠀⠀⢸⣿⣿⣿⣿⣿⣿⣿⣿⣿⣿⣿⣿⣿⣿⣿⣷⣶⣶⣶⣤⣤⡄⠀⠀⠀⠀⠀⠀⠀⠀⠀⠀⠀⠀⠀⠀⠀⠀⠀</a:t>
            </a:r>
            <a:br/>
            <a:r>
              <a:t>⠀⠀⠀⠀⠀⠀⠀⠀⠀⠀⠀⠀⠀⠀⠀⠀⠀⠀⠀⠀⠀⠀⠀⠀⠀⠀⠀⠀⠀⠀⠀⠀⠀⠀⠀⠀⠀⠀⠀⠀⠀⠀⠀⠀⣰⣿⠟⠁⠀⠀⣠⣾⣿⣿⣿⣿⣿⣿⣿⣿⣿⣿⣿⣧⣤⣍⣙⣻⣿⣶⣤⣌⡉⠉⣀⣀⣀⣤⣤⣤⣴⣶⣶⣶⣶⣤⣤⣤⣤⣀⠀</a:t>
            </a:r>
            <a:br/>
            <a:r>
              <a:t>⠀⠀⠀⠀⠀⠀⠀⠀⠀⠀⢰⣿⣿⣷⣶⣶⣶⣶⣦⣤⣤⣤⣄⣀⣀⣀⣀⡀⠀⠀⠀⠀⠀⠀⠀⠀⠀⠀⠀⠀⠀⠀⣠⣾⣿⠋⠀⠀⢀⣴⣿⣿⣿⣿⣿⣿⣿⣿⣿⣿⣿⣿⣿⣿⣿⣿⣿⣿⣿⣿⣿⣿⣿⣿⣿⣿⣿⣿⣿⣿⣿⣿⣿⣿⣿⣿⣿⣿⣿⣧⡄</a:t>
            </a:r>
            <a:br/>
            <a:r>
              <a:t>⠀⠀⠀⠀⠀⠀⠀⠀⠀⠀⠀⠙⠿⠿⢿⣿⣿⣿⣿⣿⣿⣿⣿⣿⣿⣿⣿⣿⣿⣿⣿⣿⣿⣶⣶⣶⣶⣶⣶⣦⣤⣼⣿⣿⣿⣤⣤⣴⣿⣿⣿⣿⣿⣿⣿⣿⣿⣿⣿⣿⣿⣿⣿⣿⣿⣿⣿⣿⣿⣿⣿⣿⣿⣿⣿⣿⣿⣿⣿⣿⣿⣿⣿⣿⣿⣿⣿⣿⣿⣿⡇</a:t>
            </a:r>
            <a:br/>
            <a:r>
              <a:t>⠀⠀⠀⠀⠀⠀⠀⠀⠀⠀⠀⠀⠀⠀⠀⠀⠀⠸⣿⡿⠟⠛⠛⠿⠿⢿⣿⣿⣿⣿⣿⣛⣛⠛⠻⠿⠿⠿⠿⠿⠿⠿⣿⣿⣿⣿⣿⣿⣿⣿⣿⣿⣿⣿⣿⣿⣿⣿⣿⣿⣿⣿⣿⣿⣿⣿⣿⣿⣿⣿⣿⣿⣿⣿⣿⣿⣿⣿⣿⣿⣿⣿⣿⣿⣿⣿⣿⣿⣿⣿⡇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⠀⠀⠀⠀⠀⠀⠀⠀⠀⠀⠀⠀⠀⠀⠀⠀⠀⠀⠀⠀⠀⠀⠀⠀⠀⠀⠀⠈⠉⠉⠛⠛⠻⠿⠁⠀⠀⠀⠀⠀⠀⠀⠀⠀⢈⣿⣿⣿⣿⣿⣿⣿⣿⣿⣿⣿⣿⣿⣿⣿⣿⣿⣿⣿⣿⣿⣿⣿⣿⣿⣿⣿⣿⣿⣿⣿⣿⣿⣿⣿⣿⣿⣿⣿⣿⣿⣿⣿⣿⣿⡇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⠀⠀⠀⠀⠀⠀⠀⠀⠀⠀⠀⠀⠀⠀⠀⠀⠀⠀⠀⠀⠀⠀⠀⠀⠀⠀⠀⠀⠀⠀⠀⠀⠀⠀⠀⠀⠀⠀⠀⠀⠀⠀⠀⠀⠀⠻⠿⠿⠿⠿⠛⠛⠛⠛⠛⠟⣿⣿⣿⣿⣿⣿⡟⠛⠛⠿⠛⠙⠛⠿⣿⣿⣿⣿⣿⣿⣿⣿⣿⣿⣿⣿⣿⣿⣿⣿⣿⣿⣿⣿⡇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⠀⠀⠀⠀⠀⠀⠀⠀⠀⠀⠀⠀⠀⠀⠀⠀⠀⠀⠀⠀⠀⠀⠀⠀⠀⠀⠀⠀⠀⠀⠀⠀⠀⠀⠀⠀⠀⠀⠀⠀⠀⠀⠀⠀⠀⠀⠀⠀⠀⠀⠀⠀⠀⠀⠀⠀⢸⣿⡿⢿⣿⣿⣧⠀⠀⠀⠀⠀⠀⠀⠀⠈⠉⠉⠛⠛⠛⠻⠿⠿⢿⣿⣿⣿⣿⣿⣿⣿⣿⣿⡇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⠀⠀⠀⠀⠀⠀⠀⠀⠀⠀⠀⠀⠀⠀⠀⠀⠀⠀⠀⠀⠀⠀⠀⠀⠀⠀⠀⠀⠀⠀⠀⠀⠀⠀⠀⠀⠀⠀⠀⠀⠀⠀⠀⠀⠀⠀⠀⠀⠀⠀⠀⠀⠀⠀⠀⠀⠸⣿⠃⠀⢿⣿⣿⠀⠀⠀⠀⠀⠀⠀⠀⠀⠀⠀⠀⠀⠀⠀⠀⠀⠀⠀⠈⠙⠻⡛⠿⣿⣿⡿⠅</a:t>
            </a:r>
            <a:br/>
            <a:r>
              <a:t>⠀⠀⠀⠀⠀⠀⠀⠀⠀⠀⠀⠀⠀⠀⠀⠀⠀⠀⠀⠀⠀⠀⠀⠀⠀⠀⠀⠀⠀⠀⠀⠀⠀⠀⠀⠀⠀⠀⠀⠀⠀⠀⠀⠀⠀⠀⠀⠀⠀⠀⠀⠀⠀⠀⠀⠀⠀⠀⠀⠀⠀⠉⠁⠀⠀⠀⠀⠀⠀⠀⠀⠀⠀⠀⠀⠀⠀⠀⠀⠀⠀⠀⠀⠀⠀⠈⠀⠀⠉⠑⠂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⣿⣿⣿⣿⣿⣿⣿⣿⣿⣿⣿⣿⣿⣿⣿⣿⣿⣿⣿⣿⣿⣿⣿⣿⣿⣿⣿⣿⣿⣿⠟⠁⠀⠀⠀⠀⠀⠀⠀⠀⠀⠀⠀⠀⠀⠀⠀⠀⠀⠀⠀⠀⠀⠀⠀⠀⠀⠀⠀⠀⠀⠀⠀⠀⠀⠀⠀⠀⠀⠀⠀⠀⠀⠀⠀⠀⠀⠀⠀⠀⠀⠀⠀⠀⠀⠀⠀⠀⠀⠀⠀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⣿⣿⣿⣿⣿⣿⣿⣿⣿⣿⣿⣿⣿⣿⣿⣿⣿⣿⣿⣿⣿⣿⣿⣿⣿⣿⣿⣿⡿⠁⠀⠀⠀⠀⠀⠀⠀⠀⠀⠀⠀⠀⠀⠀⠀⠀⠀⠀⠀⠀⠀⠀⠀⠀⠀⠀⠀⠀⠀⠀⠀⠀⠀⠀⠀⠀⠀⠀⠀⠀⠀⠀⠀⠀⠀⠀⠀⠀⠀⠀⠀⠀⠀⠀⠀⠀⠀⠀⠀⠀⠀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⣿⣿⣿⣿⣿⣿⣿⣿⣿⣿⣿⣿⣿⣿⣿⣿⣿⣿⣿⣿⣿⣿⣿⣿⣿⣿⣿⡟⠀⠀⠀⠀⠀⠀⠀⠀⠀⠀⠀⠀⠀⠀⠀⠀⠀⠀⠀⠀⠀⠀⠀⠀⠀⠀⠀⠀⠀⠀⠀⠀⠀⠀⠀⠀⠀⠀⠀⠀⠀⠀⠀⠀⠀⠀⠀⠀⠀⠀⠀⠀⠀⢀⡀⠀⠀⠀⠀⠀⠀⠀⠀</a:t>
            </a:r>
            <a:br/>
            <a:r>
              <a:t>⣿⣿⣿⣿⣿⣿⣿⣿⣿⣿⣿⣿⣿⣿⣿⣿⣿⣿⣿⣿⣿⣿⣿⣿⣿⣿⡟⠀⠀⠀⠀⠀⠀⠀⠀⠀⠀⠀⠀⠀⠀⠀⠀⠀⠀⠀⠀⠀⠀⠀⠀⠀⠀⠀⠀⠀⠀⠀⠀⠀⠀⠀⠀⠀⠀⠀⠀⠀⠀⠀⠀⠀⠀⠀⠀⠀⠀⠀⣀⣤⣶⣿⣿⣷⣶⣤⣀⡀⠀⠀⠀</a:t>
            </a:r>
            <a:br/>
            <a:r>
              <a:t>⣿⣿⣿⣿⣿⣿⣿⣿⣿⣿⣿⣿⣿⣿⣿⣿⣿⣿⣿⣿⣿⣿⣿⣿⣿⣿⠃⠀⠀⠀⠀⠀⠀⠀⠀⠀⠀⠀⠀⠀⠀⠀⠀⠀⠀⠀⠀⠀⠀⠀⠀⠀⠀⠀⠀⠀⠀⠀⠀⠀⠀⠀⠀⠀⠀⠀⠀⠀⠀⠀⠀⠀⠀⠀⠀⣠⣾⣿⣿⣿⣿⣿⣿⣿⣿⣿⣿⣿⣿⣿⡇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⣿⣿⣿⣿⣿⣿⣿⣿⣿⣿⣿⣿⣿⣿⣿⣿⣿⣿⣿⣿⣿⣿⣿⣿⣿⣿⠀⠀⠀⠀⠀⠀⠀⠀⠀⠀⠀⠀⠀⠀⠀⠀⠀⠀⠀⠀⠀⠀⠀⠀⠀⠀⠀⠀⠀⠀⠀⠀⠀⠀⠀⠀⠀⠀⠀⠀⠀⠀⠀⠀⠀⠀⢀⣤⣾⣿⣿⣿⣿⣿⣿⣿⣿⣿⣿⣿⣿⣿⣿⣿⡇</a:t>
            </a:r>
            <a:br/>
            <a:r>
              <a:t>⣿⣿⣿⣿⣿⣿⣿⣿⣿⣿⣿⣿⣿⣿⣿⣿⣿⣿⣿⣿⣿⣿⣿⣿⣿⣿⣇⠀⠀⠀⠀⠀⠀⠀⠀⠀⠀⠀⠀⠀⠀⠀⠀⠀⠀⠀⠀⠀⠀⠀⠀⠀⠀⠀⠀⣠⣤⣤⣤⣀⣀⣀⣀⣀⣀⣀⣀⣀⣤⣤⣴⣾⣿⣿⣿⣿⣿⣿⣿⣿⣿⣿⣿⣿⣿⣿⣿⣿⣿⣿⡇</a:t>
            </a:r>
            <a:br/>
            <a:r>
              <a:t>⣿⣿⣿⣿⣿⣿⣿⣿⣿⣿⣿⣿⣿⣿⣿⣿⣿⣿⣿⣿⣿⣿⣿⣿⣿⣿⣿⣄⠀⠀⠀⠀⠀⠀⠀⠀⠀⠀⠀⠀⠀⠀⠀⠀⠀⠀⠀⠀⠀⠀⠀⠀⠀⠀⢠⣿⣿⣿⣿⣿⣿⣿⣿⣿⣿⣿⣿⣿⣿⣿⣿⣿⣿⣿⣿⣿⣿⣿⣿⣿⣿⣿⣿⣿⣿⣿⣿⣿⣿⣿⡇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⣿⣿⣿⣿⣿⣿⣿⣿⣿⣿⣿⣿⣿⣿⣿⣿⣿⣿⣿⣿⣿⣿⣿⣿⣿⣿⣿⣿⣷⣤⣄⠀⠀⠀⠀⠀⠀⠀⠀⠀⠀⠀⠀⠀⠀⠀⠀⠀⠀⠀⠀⠀⠀⠀⣸⣿⣿⣿⣿⣿⣿⣿⣿⣿⣿⣿⣿⣿⣿⣿⣿⣿⣿⣿⣿⣿⣿⣿⣿⣿⣿⣿⣿⣿⣿⣿⣿⣿⣿⣿⡇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⣿⣿⣿⣿⣿⣿⣿⣿⣿⣿⣿⣿⣿⣿⣿⣿⣿⣿⣿⣿⣿⣿⣿⣿⣿⣿⣿⣿⣿⣿⡇⠀⠀⣠⣤⡀⢄⣀⣀⣀⣤⣾⣿⣤⣶⡆⠀⠀⠀⠀⠀⠀⠀⢸⣿⣿⣿⣿⣿⣿⣿⣿⣿⣿⣿⣿⣿⣿⣿⣿⣿⣿⣿⣿⣿⣿⣿⣿⣿⣿⣿⣿⣿⣿⣿⣿⣿⣿⣿⣿⡇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⣿⣿⣿⣿⣿⣿⣿⣿⣿⣿⣿⣿⣿⣿⣿⣿⣿⣿⣿⣿⣿⣿⣿⣿⣿⣿⣿⣿⣿⣿⣿⣶⣿⣿⣿⣿⣿⣿⣿⣿⣿⣿⣿⣿⣿⡇⠀⠀⠀⠀⠀⠀⠀⣼⣿⣿⣿⣿⣿⣿⣿⣿⣿⣿⣿⣿⣿⣿⣿⣿⣿⣿⣿⣿⣿⣿⣿⣿⣿⣿⣿⣿⣿⣿⣿⣿⣿⣿⣿⣿⡇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⣿⣿⣿⣿⣿⣿⣿⣿⣿⣿⣿⣿⣿⣿⣿⣿⣿⣿⣿⣿⣿⣿⣿⣿⣿⣿⣿⣿⣿⣿⣿⣿⣿⣿⣿⣿⣿⣿⣿⣿⣿⣿⣿⠟⠁⠀⠀⠀⠀⠀⠀⣸⣿⣿⣿⣿⣿⣿⣿⣿⣿⣿⣿⣿⣿⣿⣿⣿⣿⣿⣿⣿⣿⣿⣿⣿⣿⣿⣿⣿⣿⣿⣿⣿⣿⣿⣿⣿⣿⣿⡇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⣿⣿⣿⣿⣿⣿⣿⣿⣿⣿⣿⣿⣿⣿⣿⣿⣿⣿⣿⣿⣿⣿⣿⣿⣿⣿⣿⣿⣿⣿⣿⣿⣿⣿⣿⣿⣿⣿⣿⣿⣿⡿⠋⠀⠀⠀⠀⠀⠀⠀⣠⣿⣿⣿⣿⣿⣿⣿⣿⣿⣿⣿⣿⣿⣿⣿⣿⣿⣿⣿⣿⣿⣿⣿⣿⣿⣿⣿⣿⣿⣿⣿⣿⣿⣿⣿⣿⣿⣿⣿⡇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⣿⣿⣿⣿⣿⣿⣿⣿⣿⣿⣿⣿⣿⣿⣿⣿⣿⣿⣿⣿⣿⣿⣿⣿⣿⣿⣿⣿⣿⣿⣿⣿⣿⣿⣿⣿⣿⣿⣿⣿⠟⠁⠀⠀⠀⠀⠀⠀⢠⣾⣿⣿⣿⣿⣿⣿⣿⣿⣿⣿⣿⣿⣿⣿⣿⣿⣿⣿⣿⣿⣿⣿⣿⣿⣿⣿⣿⣿⣿⣿⣿⣿⣿⣿⣿⣿⣿⣿⣿⣿⡇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⣿⣿⣿⣿⣿⣿⣿⣿⣿⣿⣿⣿⣿⣿⣿⣿⣿⣿⣿⣿⣿⣿⣿⣿⣿⣿⣿⣿⣿⣿⣿⣿⣿⣿⣿⣿⣿⣿⡿⠃⠀⠀⠀⠀⠀⠀⢀⣴⣿⣿⣿⣿⣿⣿⣿⣿⣿⣿⣿⣿⣿⣿⣿⣿⣿⣿⣿⣿⣿⣿⣿⣿⣿⣿⣿⣿⣿⣿⣿⣿⣿⣿⣿⣿⣿⣿⣿⣿⣿⣿⡇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⣿⣿⣿⣿⣿⣿⣿⣿⣿⣿⣿⣿⣿⣿⣿⣿⣿⣿⣿⣿⣿⣿⣿⣿⣿⣿⣿⣿⣿⣿⣿⣿⣿⣿⣿⣿⣿⠏⠀⠀⠀⠀⠀⠀⠀⣠⣿⣿⣿⣿⣿⣿⣿⣿⣿⣿⣿⣿⣿⣿⣿⣿⣿⣿⣿⣿⣿⣿⣿⣿⣿⣿⣿⣿⣿⣿⣿⣿⣿⣿⣿⣿⣿⣿⣿⣿⣿⣿⣿⣿⡇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⣿⣿⣿⣿⣿⣿⣿⣿⣿⣿⣿⣿⣿⣿⣿⣿⣿⣿⣿⣿⣿⣿⣿⣿⣿⣿⣿⣿⣿⣿⣿⣿⣿⣿⣿⣿⡧⠀⠀⠀⠀⠀⠀⢀⣾⣿⣿⣿⣿⣿⣿⣿⣿⣿⣿⣿⣿⣿⣿⣿⣿⣿⣿⣿⣿⣿⣿⣿⣿⣿⣿⣿⣿⣿⣿⣿⣿⣿⣿⣿⣿⣿⣿⣿⣿⣿⣿⣿⣿⣿⡇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⣿⣿⣿⣿⣿⣿⣿⣿⣿⣿⣿⣿⣿⣿⣿⣿⣿⣿⣿⣿⣿⣿⣿⣿⣿⣿⣿⣿⣿⣿⣿⣿⣿⣿⠿⠋⠀⠀⠀⠀⡀⠀⣠⣿⣿⣿⣿⣿⣿⣿⣿⣿⣿⣿⣿⣿⣿⣿⣿⣿⣿⣿⣿⣿⣿⣿⣿⣿⣿⣿⣿⣿⣿⣿⣿⣿⣿⣿⣿⣿⣿⣿⣿⣿⣿⣿⣿⣿⣿⣿⡇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⣿⣿⣿⣿⣿⣿⣿⣿⣿⣿⣿⣿⣿⣿⣿⣿⣿⣿⣿⣿⣿⣿⣿⣿⣿⣿⣿⣿⣿⣿⣿⣿⡟⠁⠀⠀⠀⠀⣠⣾⣿⣿⣿⣿⣿⣿⣿⣿⣿⣿⣿⣿⣿⣿⣿⣿⣿⣿⣿⣿⣿⣿⣿⣿⣿⣿⣿⣿⣿⣿⣿⣿⣿⣿⣿⣿⣿⣿⣿⣿⣿⣿⣿⣿⣿⣿⣿⣿⣿⣿⡇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⣿⣿⣿⣿⣿⣿⣿⣿⣿⣿⣿⣿⣿⣿⣿⣿⣿⣿⣿⣿⣿⣿⣿⣿⣿⣿⣿⣿⣿⣿⣿⠋⠀⠀⠀⠀⣠⣼⣿⣿⣿⣿⣿⣿⣿⣿⣿⣿⣿⣿⣿⣿⣿⣿⣿⣿⣿⣿⣿⣿⣿⣿⣿⣿⣿⣿⣿⣿⣿⣿⣿⣿⣿⣿⣿⣿⣿⣿⣿⣿⣿⣿⣿⣿⣿⣿⣿⣿⣿⣿⡇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⣿⣿⣿⣿⣿⣿⣿⣿⣿⣿⣿⣿⣿⣿⣿⣿⣿⣿⣿⣿⣿⣿⣿⣿⣿⣿⣿⣿⣿⡿⠁⠀⠀⠀⣴⣿⣿⣿⣿⣿⣿⣿⣿⣿⣿⣿⣿⣿⣿⣿⣿⣿⣿⣿⣿⣿⣿⣿⣿⣿⣿⣿⣿⣿⣿⣿⣿⣿⣿⣿⣿⣿⣿⣿⣿⣿⣿⣿⣿⣿⣿⣿⣿⣿⣿⣿⣿⣿⣿⣿⡇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⣿⣿⣿⣿⣿⣿⣿⣿⣿⣿⣿⣿⣿⣿⣿⣿⣿⣿⣿⣿⣿⣿⣿⣿⣿⣿⣿⣿⣿⣧⣼⣠⣿⣼⣿⣿⣿⣿⣿⣿⣿⣿⣿⣿⣿⣿⣿⣿⣿⣿⣿⣿⣿⣿⣿⣿⣿⣿⣿⣿⣿⣿⣿⣿⣿⣿⣿⣿⣿⣿⣿⣿⣿⣿⣿⣿⣿⣿⣿⣿⣿⣿⣿⣿⣿⣿⣿⣿⣿⣿⡇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⣿⣿⣿⣿⣿⣿⣿⣿⣿⣿⣿⣿⣿⣿⣿⣿⣿⣿⣿⣿⣿⣿⣿⣿⣿⣿⣿⣿⣿⣿⣿⣿⣿⣿⣿⣿⠁⠀⠀⠀⠀⠀⠀⠀⠀⠀⠀⠀⠀⠀⠀⠀⠀⠀⠀⠀⠀⠀⠀⠀⠀⠀⠀⠀⠀⠀⠀⠀⠀⠀⣀⣀⣀⣀⣀⣀⣀⣀⣤⣤⣤⣴⣶⣶⣾⣿⣿⣿⣿⣿⡇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⣿⣿⣿⣿⣿⣿⣿⣿⣿⣿⣿⣿⣿⣿⣿⣿⣿⣿⣿⣿⣿⣿⣿⣿⣿⣿⣿⣿⣿⣿⣿⣿⣿⣿⣿⡿⠀⠀⠀⠀⠀⠀⠀⠀⠀⠀⠀⠀⠀⠀⠀⠀⠀⠀⠀⠀⠀⠀⠀⠀⠀⠀⠀⠀⠀⠀⠀⠀⢀⣼⣿⣿⣿⣿⣿⣿⣿⣿⣿⣿⣿⣿⣿⣿⣿⣿⣿⣿⣿⣿⡇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⣿⣿⣿⣿⣿⣿⣿⣿⣿⣿⣿⣿⣿⣿⣿⣿⣿⣿⣿⣿⣿⣿⣿⣿⣿⣿⣿⣿⣿⣿⣿⣿⣿⣿⣿⡇⠀⠀⠀⠀⠀⠀⠀⠀⠀⠀⠀⠀⠀⠀⠀⠀⠀⠀⠀⠀⠀⠀⠀⠀⠀⠀⠀⠀⠀⠀⢀⣴⣿⣿⣿⣿⣿⣿⣿⣿⣿⣿⣿⣿⣿⣿⣿⣿⣿⣿⣿⣿⣿⣿⡇</a:t>
            </a:r>
            <a:br/>
            <a:r>
              <a:t>⣿⣿⣿⣿⣿⣿⣿⣿⣿⣿⣿⣿⣿⣿⣿⣿⣿⣿⣿⣿⣿⣿⣿⣿⣿⣿⣿⣿⡿⠟⠋⠁⠀⠀⠀⠀⠀⠀⠀⠀⠀⠀⠀⠀⠀⠀⠀⠀⠀⠀⠀⠀⠀⠀⠀⠀⠀⠀⠀⠀⠀⠀⠀⠀⠀⢠⣾⣿⣿⣿⣿⣿⣿⣿⣿⣿⣿⣿⣿⣿⣿⣿⣿⣿⣿⣿⣿⣿⣿⣿⡇</a:t>
            </a:r>
            <a:br/>
            <a:r>
              <a:t>⣿⣿⣿⣿⣿⣿⣿⣿⣿⣿⣿⣿⣿⣿⣿⣿⣿⣿⣿⣿⣿⣿⣿⣿⣿⣿⣿⠟⠀⠀⠀⠀⠀⠀⠀⠀⠀⠀⠀⠀⠀⠀⠀⠀⠀⠀⠀⠀⠀⠀⠀⠀⠀⠀⠀⠀⠀⠀⠀⠀⠀⠀⠀⠀⣠⣿⣿⣿⣿⣿⣿⣿⣿⣿⣿⣿⣿⣿⣿⣿⣿⣿⣿⣿⣿⣿⣿⣿⣿⣿⡇</a:t>
            </a:r>
            <a:br/>
            <a:r>
              <a:t>⣿⣿⣿⣿⣿⣿⣿⣿⣿⣿⣿⣿⣿⣿⣿⣿⣿⣿⣿⣿⣿⣿⣿⣿⣿⣿⠏⠀⠀⠀⠀⠀⠀⠀⠀⠀⠀⠀⠀⠀⠀⠀⠀⠀⠀⠀⠀⠀⠀⠀⠀⠀⠀⠀⠀⠀⠀⠀⠀⠀⠀⠀⣠⣾⣿⣿⣿⣿⣿⣿⣿⣿⣿⣿⣿⣿⣿⣿⣿⣿⣿⣿⣿⣿⣿⣿⣿⣿⣿⣿⡇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⣿⣿⣿⣿⣿⣿⣿⣿⣿⣿⣿⣿⣿⣿⣿⣿⣿⣿⣿⣿⣿⣿⣿⣿⣿⡏⠀⠀⠀⠀⠀⠀⠀⠀⠀⠀⠀⠀⠀⠀⠀⠀⠀⠀⠀⠀⠀⠀⠀⠀⠀⠀⠀⠀⠀⠀⠀⠀⣀⣤⣴⣿⣿⣿⣿⣿⣿⣿⣿⣿⣿⣿⣿⣿⣿⣿⣿⣿⣿⣿⣿⣿⣿⣿⣿⣿⣿⣿⣿⣿⡇</a:t>
            </a:r>
            <a:br/>
            <a:r>
              <a:t>⣿⣿⣿⣿⣿⣿⣿⣿⣿⣿⣿⣿⣿⣿⣿⣿⣿⣿⣿⣿⣿⣿⣿⣿⡿⠀⠀⠀⠀⠀⠀⠀⠀⠀⠀⠀⠀⠀⠀⠀⠀⠀⠀⠀⠀⠀⠀⠀⠀⠀⠀⠀⠀⢀⣠⣤⣶⣿⣿⣿⣿⣿⣿⣿⣿⣿⣿⣿⣿⣿⣿⣿⣿⣿⣿⣿⣿⣿⣿⣿⣿⣿⣿⣿⣿⣿⣿⣿⣿⣿⡇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⣿⣿⣿⣿⣿⣿⣿⣿⣿⣿⣿⣿⣿⣿⣿⣿⣿⣿⣿⣿⣿⣿⣿⣿⣿⡀⠀⠀⠀⠀⠀⠀⠀⠀⠀⠀⠀⠀⠀⠀⠀⠀⠀⠀⠀⠀⠀⠀⠀⣿⣿⣿⣿⣿⣿⣿⣿⣿⣿⣿⣿⣿⣿⣿⣿⣿⣿⣿⣿⣿⣿⣿⣿⣿⣿⣿⣿⣿⣿⣿⣿⣿⣿⣿⣿⣿⣿⣿⣿⣿⡇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⣿⣿⣿⣿⣿⣿⣿⣿⣿⣿⣿⣿⣿⣿⣿⣿⣿⣿⣿⣿⣿⣿⣿⣿⣿⣷⡀⠀⠀⠀⠀⠀⠀⠀⠀⠀⠀⠀⠀⠀⠀⠀⠀⠀⠀⠀⠀⠀⠀⣿⣿⣿⣿⣿⣿⣿⣿⣿⣿⣿⣿⣿⣿⣿⣿⣿⣿⣿⣿⣿⣿⣿⣿⣿⣿⣿⣿⣿⣿⣿⣿⣿⣿⣿⣿⣿⣿⣿⣿⣿⡇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⣿⣿⣿⣿⣿⣿⣿⣿⣿⣿⣿⣿⣿⣿⣿⣿⣿⣿⣿⣿⣿⣿⣿⣿⣿⣿⣿⣦⣀⣀⡀⠀⠀⠀⠀⠀⠀⠀⠀⠀⢠⡄⠀⠀⠀⠀⠀⠀⠀⣿⣿⣿⣿⣿⣿⣿⣿⣿⣿⣿⣿⣿⣿⣿⣿⣿⣿⣿⣿⣿⣿⣿⣿⣿⣿⣿⣿⣿⣿⣿⣿⣿⣿⣿⣿⣿⣿⣿⣿⣿⡇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⣿⣿⣿⣿⣿⣿⣿⣿⣿⣿⣿⣿⣿⣿⣿⣿⣿⣿⣿⣿⣿⣿⣿⣿⣿⣿⣿⣿⣿⣿⣧⠀⠀⠀⠀⠀⠀⠀⣀⣤⣿⣿⡇⠀⠀⠀⠀⠀⢰⣿⣿⣿⣿⣿⣿⣿⣿⣿⣿⣿⣿⣿⣿⣿⣿⣿⣿⣿⣿⣿⣿⣿⣿⣿⣿⣿⣿⣿⣿⣿⣿⣿⣿⣿⣿⣿⣿⣿⣿⣿⡇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⣿⣿⣿⣿⣿⣿⣿⣿⣿⣿⣿⣿⣿⣿⣿⣿⣿⣿⣿⣿⣿⣿⣿⣿⣿⣿⣿⣿⣿⣿⣿⡄⢀⣼⣿⣶⣾⣿⣿⣿⣿⣿⡇⠀⠀⠀⠀⠀⢸⣿⣿⣿⣿⣿⣿⣿⣿⣿⣿⣿⣿⣿⣿⣿⣿⣿⣿⣿⣿⣿⣿⣿⣿⣿⣿⣿⣿⣿⣿⣿⣿⣿⣿⣿⣿⣿⣿⣿⣿⣿⡇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⣿⣿⣿⣿⣿⣿⣿⣿⣿⣿⣿⣿⣿⣿⣿⣿⣿⣿⣿⣿⣿⣿⣿⣿⣿⣿⣿⣿⣿⣿⣿⣿⣿⣿⣿⣿⣿⣿⣿⣿⡿⠃⠀⠀⠀⠀⠀⢠⣿⣿⣿⣿⣿⣿⣿⣿⣿⣿⣿⣿⣿⣿⣿⣿⣿⣿⣿⣿⣿⣿⣿⣿⣿⣿⣿⣿⣿⣿⣿⣿⣿⣿⣿⣿⣿⣿⣿⣿⣿⣿⡇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⣿⣿⣿⣿⣿⣿⣿⣿⣿⣿⣿⣿⣿⣿⣿⣿⣿⣿⣿⣿⣿⣿⣿⣿⣿⣿⣿⣿⣿⣿⣿⣿⣿⣿⣿⣿⣿⣿⣿⡿⠁⠀⠀⠀⠀⠀⣠⣿⣿⣿⣿⣿⣿⣿⣿⣿⣿⣿⣿⣿⣿⣿⣿⣿⣿⣿⣿⣿⣿⣿⣿⣿⣿⣿⣿⣿⣿⣿⣿⣿⣿⣿⣿⣿⣿⣿⣿⣿⣿⣿⡇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⣿⣿⣿⣿⣿⣿⣿⣿⣿⣿⣿⣿⣿⣿⣿⣿⣿⣿⣿⣿⣿⣿⣿⣿⣿⣿⣿⣿⣿⣿⣿⣿⣿⣿⣿⣿⣿⣿⡟⠁⠀⠀⠀⠀⠀⣰⣿⣿⣿⣿⣿⣿⣿⣿⣿⣿⣿⣿⣿⣿⣿⣿⣿⣿⣿⣿⣿⣿⣿⣿⣿⣿⣿⣿⣿⣿⣿⣿⣿⣿⣿⣿⣿⣿⣿⣿⣿⣿⣿⣿⡇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⣿⣿⣿⣿⣿⣿⣿⣿⣿⣿⣿⣿⣿⣿⣿⣿⣿⣿⣿⣿⣿⣿⣿⣿⣿⣿⣿⣿⣿⣿⣿⣿⣿⡿⠃⠀⠀⠀⠀⣠⣿⣾⣿⣿⣿⣿⣿⣿⣿⣿⣿⣿⣿⣿⣿⣿⣿⣿⣿⣿⣿⣿⣿⣿⣿⣿⣿⣿⣿⣿⣿⣿⣿⣿⣿⣿⣿⣿⣿⣿⣿⣿⣿⣿⣿⣿⣿⣿⣿⣿⡇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⣿⣿⣿⣿⣿⣿⣿⣿⣿⣿⣿⣿⣿⣿⣿⣿⣿⣿⣿⣿⣿⣿⣿⣿⣿⣿⣿⣿⣿⣿⣿⣿⡟⠁⠀⠀⠀⠀⣰⣿⣿⣿⣿⣿⣿⣿⣿⣿⣿⣿⣿⣿⣿⣿⣿⣿⣿⣿⣿⣿⣿⣿⣿⣿⣿⣿⣿⣿⣿⣿⣿⣿⣿⣿⣿⣿⣿⣿⣿⣿⣿⣿⣿⣿⣿⣿⣿⣿⣿⣿⡇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⣿⣿⣿⣿⣿⣿⣿⣿⣿⣿⣿⣿⣿⣿⣿⣿⣿⣿⣿⣿⣿⣿⣿⣿⣿⣿⣿⣿⣿⣿⣿⡿⠀⠀⠀⠀⣠⣾⣿⣿⣿⣿⣿⣿⣿⣿⣿⣿⣿⣿⣿⣿⣿⣿⣿⣿⣿⣿⣿⣿⣿⣿⣿⣿⣿⣿⣿⣿⣿⣿⣿⣿⣿⣿⣿⣿⣿⣿⣿⣿⣿⣿⣿⣿⣿⣿⣿⣿⣿⣿⡇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⣿⣿⣿⣿⣿⣿⣿⣿⣿⣿⣿⣿⣿⣿⣿⣿⣿⣿⣿⣿⣿⣿⣿⣿⣿⣿⣿⣿⣿⣿⣿⠁⠀⠀⠀⢰⣿⣿⣿⣿⣿⣿⣿⣿⣿⣿⣿⣿⣿⣿⣿⣿⣿⣿⣿⣿⣿⣿⣿⣿⣿⣿⣿⣿⣿⣿⣿⣿⣿⣿⣿⣿⣿⣿⣿⣿⣿⣿⣿⣿⣿⣿⣿⣿⣿⣿⣿⣿⣿⣿⡇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⣿⣿⣿⣿⣿⣿⣿⣿⣿⣿⣿⣿⣿⣿⣿⣿⣿⣿⣿⣿⣿⣿⣿⣿⣿⣿⣿⣿⣿⣿⣿⣇⠀⡀⣰⣬⣿⣿⣿⣿⣿⣿⣿⣿⣿⣿⣿⣿⣿⣿⣿⣿⣿⣿⣿⣿⣿⣿⣿⣿⣿⣿⣿⣿⣿⣿⣿⣿⣿⣿⣿⣿⣿⣿⣿⣿⣿⣿⣿⣿⣿⣿⣿⣿⣿⣿⣿⣿⣿⣿⡇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⣿⣿⣿⣿⣿⣿⣿⣿⣿⣿⣿⣿⣿⣿⣿⣿⣿⣿⣿⣿⣿⣿⣿⣿⣿⣿⣿⣿⣿⣿⣿⣿⣿⣿⣿⠀⠀⠀⠀⠀⠀⠀⠀⠀⠀⠀⠀⠀⠀⠀⠀⠀⠀⠀⠀⠀⠀⠀⠀⠀⠀⠀⠀⠀⠀⠀⠀⠀⠀⠀⢀⣀⣠⣤⣶⣾⣿⣿⣿⣿⣿⣿⣿⣿⣿⣿⣿⣿⣿⣿⡇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⣿⣿⣿⣿⣿⣿⣿⣿⣿⣿⣿⣿⣿⣿⣿⣿⣿⣿⣿⣿⣿⣿⣿⣿⣿⣿⣿⣿⣿⣿⣿⣿⣿⣿⡇⠀⠀⠀⠀⠀⠀⠀⠀⠀⠀⠀⠀⠀⠀⠀⠀⠀⠀⠀⠀⠀⠀⠀⠀⠀⠀⠀⠀⠀⠀⣤⣶⣶⣶⣿⣿⣿⣿⣿⣿⣿⣿⣿⣿⣿⣿⣿⣿⣿⣿⣿⣿⣿⣿⣿⡇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⣿⣿⣿⣿⣿⣿⣿⣿⣿⣿⣿⣿⣿⣿⣿⣿⣿⣿⣿⣿⣿⣿⣿⣿⣿⣿⣿⣿⣿⣿⣿⣿⣿⣿⠇⠀⠀⠀⠀⠀⠀⠀⠀⠀⠀⠀⠀⠀⠀⠀⠀⠀⠀⠀⠀⠀⠀⠀⠀⠀⠀⠀⠀⢀⣼⣿⣿⣿⣿⣿⣿⣿⣿⣿⣿⣿⣿⣿⣿⣿⣿⣿⣿⣿⣿⣿⣿⣿⣿⣿⡇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⣿⣿⣿⣿⣿⣿⣿⣿⣿⣿⣿⣿⣿⣿⣿⣿⣿⣿⣿⣿⣿⣿⣿⣿⣿⣿⣿⣿⣿⣿⡿⠿⠛⠛⠀⠀⠀⠀⠀⠀⠀⠀⠀⠀⠀⠀⠀⠀⠀⠀⠀⠀⠀⠀⠀⠀⠀⠀⠀⠀⢀⣼⣿⣿⣿⣿⣿⣿⣿⣿⣿⣿⣿⣿⣿⣿⣿⣿⣿⣿⣿⣿⣿⣿⣿⣿⣿⣿⣿⣿⡇</a:t>
            </a:r>
            <a:br/>
            <a:r>
              <a:t>⣿⣿⣿⣿⣿⣿⣿⣿⣿⣿⣿⣿⣿⣿⣿⣿⣿⣿⣿⣿⣿⣿⣿⣿⣿⣿⣿⣿⠟⠉⠀⠀⠀⠀⠀⠀⠀⠀⠀⠀⠀⠀⠀⠀⠀⠀⠀⠀⠀⠀⠀⠀⠀⠀⠀⠀⠀⠀⢀⣤⣿⣿⣿⣿⣿⣿⣿⣿⣿⣿⣿⣿⣿⣿⣿⣿⣿⣿⣿⣿⣿⣿⣿⣿⣿⣿⣿⣿⣿⣿⡇</a:t>
            </a:r>
            <a:br/>
            <a:r>
              <a:t>⣿⣿⣿⣿⣿⣿⣿⣿⣿⣿⣿⣿⣿⣿⣿⣿⣿⣿⣿⣿⣿⣿⣿⣿⣿⣿⣿⠋⠀⠀⠀⠀⠀⠀⠀⠀⠀⠀⠀⠀⠀⠀⠀⠀⠀⠀⠀⠀⠀⠀⠀⠀⠀⠀⠀⠀⣀⣴⣿⣿⣿⣿⣿⣿⣿⣿⣿⣿⣿⣿⣿⣿⣿⣿⣿⣿⣿⣿⣿⣿⣿⣿⣿⣿⣿⣿⣿⣿⣿⣿⡇</a:t>
            </a:r>
            <a:br/>
            <a:r>
              <a:t>⣿⣿⣿⣿⣿⣿⣿⣿⣿⣿⣿⣿⣿⣿⣿⣿⣿⣿⣿⣿⣿⣿⣿⣿⣿⣿⠇⠀⠀⠀⠀⠀⠀⠀⠀⠀⠀⠀⠀⠀⠀⠀⠀⠀⠀⠀⠀⠀⠀⠀⠀⠀⠀⣠⣴⣾⣿⣿⣿⣿⣿⣿⣿⣿⣿⣿⣿⣿⣿⣿⣿⣿⣿⣿⣿⣿⣿⣿⣿⣿⣿⣿⣿⣿⣿⣿⣿⣿⣿⣿⡇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⣿⣿⣿⣿⣿⣿⣿⣿⣿⣿⣿⣿⣿⣿⣿⣿⣿⣿⣿⣿⣿⣿⣿⣿⣿⡟⠀⠀⠀⠀⠀⠀⠀⠀⠀⠀⠀⠀⠀⠀⠀⠀⠀⠀⠀⠀⠀⠀⣤⣤⣴⣶⣿⣿⣿⣿⣿⣿⣿⣿⣿⣿⣿⣿⣿⣿⣿⣿⣿⣿⣿⣿⣿⣿⣿⣿⣿⣿⣿⣿⣿⣿⣿⣿⣿⣿⣿⣿⣿⣿⡇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⣿⣿⣿⣿⣿⣿⣿⣿⣿⣿⣿⣿⣿⣿⣿⣿⣿⣿⣿⣿⣿⣿⣿⣿⣿⣿⣆⠀⠀⠀⠀⠀⠀⠀⠀⠀⠀⠀⠀⠀⠀⠀⠀⠀⠀⠀⠀⢸⣿⣿⣿⣿⣿⣿⣿⣿⣿⣿⣿⣿⣿⣿⣿⣿⣿⣿⣿⣿⣿⣿⣿⣿⣿⣿⣿⣿⣿⣿⣿⣿⣿⣿⣿⣿⣿⣿⣿⣿⣿⣿⡇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⣿⣿⣿⣿⣿⣿⣿⣿⣿⣿⣿⣿⣿⣿⣿⣿⣿⣿⣿⣿⣿⣿⣿⣿⣿⣿⣿⣷⣄⠀⠀⠀⠀⠀⠀⠀⠀⠀⠀⠀⣠⡇⠀⠀⠀⠀⠀⢸⣿⣿⣿⣿⣿⣿⣿⣿⣿⣿⣿⣿⣿⣿⣿⣿⣿⣿⣿⣿⣿⣿⣿⣿⣿⣿⣿⣿⣿⣿⣿⣿⣿⣿⣿⣿⣿⣿⣿⣿⣿⣿⡇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⣿⣿⣿⣿⣿⣿⣿⣿⣿⣿⣿⣿⣿⣿⣿⣿⣿⣿⣿⣿⣿⣿⣿⣿⣿⣿⣿⣿⣿⣿⣿⣿⡀⠀⠀⡀⠀⢀⣤⣶⣿⣇⠀⠀⠀⠀⠀⢸⣿⣿⣿⣿⣿⣿⣿⣿⣿⣿⣿⣿⣿⣿⣿⣿⣿⣿⣿⣿⣿⣿⣿⣿⣿⣿⣿⣿⣿⣿⣿⣿⣿⣿⣿⣿⣿⣿⣿⣿⣿⣿⡇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⣿⣿⣿⣿⣿⣿⣿⣿⣿⣿⣿⣿⣿⣿⣿⣿⣿⣿⣿⣿⣿⣿⣿⣿⣿⣿⣿⣿⣿⣿⣿⣿⣧⢀⣼⣿⣿⣿⣿⣿⣿⡟⠀⠀⠀⠀⠀⣾⣿⣿⣿⣿⣿⣿⣿⣿⣿⣿⣿⣿⣿⣿⣿⣿⣿⣿⣿⣿⣿⣿⣿⣿⣿⣿⣿⣿⣿⣿⣿⣿⣿⣿⣿⣿⣿⣿⣿⣿⣿⣿⡇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⣿⣿⣿⣿⣿⣿⣿⣿⣿⣿⣿⣿⣿⣿⣿⣿⣿⣿⣿⣿⣿⣿⣿⣿⣿⣿⣿⣿⣿⣿⣿⣿⣿⣿⣿⣿⣿⣿⣿⡿⠁⠀⠀⠀⠀⢠⣿⣿⣿⣿⣿⣿⣿⣿⣿⣿⣿⣿⣿⣿⣿⣿⣿⣿⣿⣿⣿⣿⣿⣿⣿⣿⣿⣿⣿⣿⣿⣿⣿⣿⣿⣿⣿⣿⣿⣿⣿⣿⣿⣿⡇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⣿⣿⣿⣿⣿⣿⣿⣿⣿⣿⣿⣿⣿⣿⣿⣿⣿⣿⣿⣿⣿⣿⣿⣿⣿⣿⣿⣿⣿⣿⣿⣿⣿⣿⣿⣿⣿⣿⡿⠁⠀⠀⠀⠀⢀⣿⣿⣿⣿⣿⣿⣿⣿⣿⣿⣿⣿⣿⣿⣿⣿⣿⣿⣿⣿⣿⣿⣿⣿⣿⣿⣿⣿⣿⣿⣿⣿⣿⣿⣿⣿⣿⣿⣿⣿⣿⣿⣿⣿⣿⡇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⣿⣿⣿⣿⣿⣿⣿⣿⣿⣿⣿⣿⣿⣿⣿⣿⣿⣿⣿⣿⣿⣿⣿⣿⣿⣿⣿⣿⣿⣿⣿⣿⣿⣿⣿⣿⣿⡅⠀⠀⠀⠀⠀⣼⣿⣿⣿⣿⣿⣿⣿⣿⣿⣿⣿⣿⣿⣿⣿⣿⣿⣿⣿⣿⣿⣿⣿⣿⣿⣿⣿⣿⣿⣿⣿⣿⣿⣿⣿⣿⣿⣿⣿⣿⣿⣿⣿⣿⣿⣿⡇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⣿⣿⣿⣿⣿⣿⣿⣿⣿⣿⣿⣿⣿⣿⣿⣿⣿⣿⣿⣿⣿⣿⣿⣿⣿⣿⣿⣿⣿⣿⣿⣿⣿⣿⣿⠋⠀⠀⠀⠀⣴⣿⣿⣿⣿⣿⣿⣿⣿⣿⣿⣿⣿⣿⣿⣿⣿⣿⣿⣿⣿⣿⣿⣿⣿⣿⣿⣿⣿⣿⣿⣿⣿⣿⣿⣿⣿⣿⣿⣿⣿⣿⣿⣿⣿⣿⣿⣿⣿⣿⡇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⣿⣿⣿⣿⣿⣿⣿⣿⣿⣿⣿⣿⣿⣿⣿⣿⣿⣿⣿⣿⣿⣿⣿⣿⣿⣿⣿⣿⣿⣿⣿⣿⣿⣿⠃⠀⠀⠀⠀⣼⣿⣿⣿⣿⣿⣿⣿⣿⣿⣿⣿⣿⣿⣿⣿⣿⣿⣿⣿⣿⣿⣿⣿⣿⣿⣿⣿⣿⣿⣿⣿⣿⣿⣿⣿⣿⣿⣿⣿⣿⣿⣿⣿⣿⣿⣿⣿⣿⣿⣿⡇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⣿⣿⣿⣿⣿⣿⣿⣿⣿⣿⣿⣿⣿⣿⣿⣿⣿⣿⣿⣿⣿⣿⣿⣿⣿⣿⣿⣿⣿⣿⣿⣿⣿⠃⠀⠀⠀⣠⣾⣿⣿⣿⣿⣿⣿⣿⣿⣿⣿⣿⣿⣿⣿⣿⣿⣿⣿⣿⣿⣿⣿⣿⣿⣿⣿⣿⣿⣿⣿⣿⣿⣿⣿⣿⣿⣿⣿⣿⣿⣿⣿⣿⣿⣿⣿⣿⣿⣿⣿⣿⡇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⣿⣿⣿⣿⣿⣿⣿⣿⣿⣿⣿⣿⣿⣿⣿⣿⣿⣿⣿⣿⣿⣿⣿⣿⣿⣿⣿⣿⣿⣿⣿⣿⣿⣄⢠⣀⣷⣼⣿⣿⣿⣿⣿⣿⣿⣿⣿⣿⣿⣿⣿⣿⣿⣿⣿⣿⣿⣿⣿⣿⣿⣿⣿⣿⣿⣿⣿⣿⣿⣿⣿⣿⣿⣿⣿⣿⣿⣿⣿⣿⣿⣿⣿⣿⣿⣿⣿⣿⣿⣿⡇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⣿⣿⣿⣿⣿⣿⣿⣿⣿⣿⣿⣿⣿⣿⣿⣿⣿⣿⣿⣿⣿⣿⣿⣿⣿⣿⣿⣿⣿⣿⣿⡟⠀⠀⠀⠀⠀⠀⠀⠀⠀⠀⠀⠀⠀⠀⠀⠀⠀⠀⠀⠀⠀⠀⠀⠀⠀⠀⠀⠀⠀⠀⠀⠀⠀⠀⠀⠀⠀⣀⣤⣶⣿⣶⣶⣶⣶⣿⣿⣿⣿⣿⣿⣿⣿⣿⣿⣿⣿⣿⡇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⣿⣿⣿⣿⣿⣿⣿⣿⣿⣿⣿⣿⣿⣿⣿⣿⣿⣿⣿⣿⣿⣿⣿⣿⣿⣿⣿⣿⣿⣿⣿⡇⠀⠀⠀⠀⠀⠀⠀⠀⠀⠀⠀⠀⠀⠀⠀⠀⠀⠀⠀⠀⠀⠀⠀⠀⠀⠀⠀⠀⠀⠀⠀⠀⠀⢀⣠⣴⣾⣿⣿⣿⣿⣿⣿⣿⣿⣿⣿⣿⣿⣿⣿⣿⣿⣿⣿⣿⣿⣿⡇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⣿⣿⣿⣿⣿⣿⣿⣿⣿⣿⣿⣿⣿⣿⣿⣿⣿⣿⣿⣿⣿⣿⣿⣿⣿⣿⣿⣿⣿⣿⣿⣇⠀⠀⠀⠀⠀⠀⠀⠀⠀⠀⠀⠀⠀⠀⠀⠀⠀⠀⠀⠀⠀⠀⠀⠀⠀⠀⠀⠀⠀⠀⣀⣤⣾⣿⣿⣿⣿⣿⣿⣿⣿⣿⣿⣿⣿⣿⣿⣿⣿⣿⣿⣿⣿⣿⣿⣿⣿⣿⡇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⣿⣿⣿⣿⣿⣿⣿⣿⣿⣿⣿⣿⣿⣿⣿⣿⣿⣿⣿⣿⣿⣿⣿⣿⣿⣿⣿⣿⣿⣿⣿⣿⠀⠀⠀⠀⠀⠀⠀⠀⠀⠀⠀⠀⠀⠀⠀⠀⠀⠀⠀⠀⠀⠀⠀⠀⠀⠀⢀⣠⣴⣾⣿⣿⣿⣿⣿⣿⣿⣿⣿⣿⣿⣿⣿⣿⣿⣿⣿⣿⣿⣿⣿⣿⣿⣿⣿⣿⣿⣿⡇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⣿⣿⣿⣿⣿⣿⣿⣿⣿⣿⣿⣿⣿⣿⣿⣿⣿⣿⣿⣿⣿⣿⣿⣿⣿⣿⣿⣿⣿⣿⣿⣿⣿⡀⠀⠀⠀⠀⠀⠀⠀⠀⠀⠀⠀⠀⠀⠀⠀⠀⠀⠀⢀⣴⣿⣿⣿⣿⣿⣿⣿⣿⣿⣿⣿⣿⣿⣿⣿⣿⣿⣿⣿⣿⣿⣿⣿⣿⣿⣿⣿⣿⣿⣿⣿⣿⣿⣿⣿⣿⡇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⣿⣿⣿⣿⣿⣿⣿⣿⣿⣿⣿⣿⣿⣿⣿⣿⣿⣿⣿⣿⣿⣿⣿⣿⣿⣿⣿⣿⣿⣿⡿⠛⠉⠁⠀⠀⠀⠀⠀⠀⠀⠀⠀⠀⠀⠀⠀⠀⠀⠀⢀⣴⣿⣿⣿⣿⣿⣿⣿⣿⣿⣿⣿⣿⣿⣿⣿⣿⣿⣿⣿⣿⣿⣿⣿⣿⣿⣿⣿⣿⣿⣿⣿⣿⣿⣿⣿⣿⣿⣿⡇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⣿⣿⣿⣿⣿⣿⣿⣿⣿⣿⣿⣿⣿⣿⣿⣿⣿⣿⣿⣿⣿⣿⣿⣿⣿⣿⣿⣿⡿⠋⠀⠀⠀⠀⠀⠀⠀⠀⠀⠀⠀⠀⠀⠀⠀⠀⠀⠀⣀⣴⣿⣿⣿⣿⣿⣿⣿⣿⣿⣿⣿⣿⣿⣿⣿⣿⣿⣿⣿⣿⣿⣿⣿⣿⣿⣿⣿⣿⣿⣿⣿⣿⣿⣿⣿⣿⣿⣿⣿⣿⡇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⣿⣿⣿⣿⣿⣿⣿⣿⣿⣿⣿⣿⣿⣿⣿⣿⣿⣿⣿⣿⣿⣿⣿⣿⣿⣿⣿⣿⠇⠀⠀⠀⠀⠀⠀⠀⠀⠀⠀⠀⠀⠀⠀⠀⠀⠀⣶⣿⣿⣿⣿⣿⣿⣿⣿⣿⣿⣿⣿⣿⣿⣿⣿⣿⣿⣿⣿⣿⣿⣿⣿⣿⣿⣿⣿⣿⣿⣿⣿⣿⣿⣿⣿⣿⣿⣿⣿⣿⣿⣿⡇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⣿⣿⣿⣿⣿⣿⣿⣿⣿⣿⣿⣿⣿⣿⣿⣿⣿⣿⣿⣿⣿⣿⣿⣿⣿⣿⣿⣿⣷⡀⠀⠀⠀⠀⠀⠀⠀⠀⠀⠀⠀⠀⠀⠀⠀⢸⣿⣿⣿⣿⣿⣿⣿⣿⣿⣿⣿⣿⣿⣿⣿⣿⣿⣿⣿⣿⣿⣿⣿⣿⣿⣿⣿⣿⣿⣿⣿⣿⣿⣿⣿⣿⣿⣿⣿⣿⣿⣿⣿⣿⡇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⣿⣿⣿⣿⣿⣿⣿⣿⣿⣿⣿⣿⣿⣿⣿⣿⣿⣿⣿⣿⣿⣿⣿⣿⣿⣿⣿⣿⣿⣿⣦⣀⡀⢀⡀⠀⠀⠀⠀⢀⣠⠀⠀⠀⠀⢸⣿⣿⣿⣿⣿⣿⣿⣿⣿⣿⣿⣿⣿⣿⣿⣿⣿⣿⣿⣿⣿⣿⣿⣿⣿⣿⣿⣿⣿⣿⣿⣿⣿⣿⣿⣿⣿⣿⣿⣿⣿⣿⣿⣿⡇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⣿⣿⣿⣿⣿⣿⣿⣿⣿⣿⣿⣿⣿⣿⣿⣿⣿⣿⣿⣿⣿⣿⣿⣿⣿⣿⣿⣿⣿⣿⣿⣿⣿⣿⣧⡀⢠⣶⣶⣿⡟⠀⠀⠀⠀⢸⣿⣿⣿⣿⣿⣿⣿⣿⣿⣿⣿⣿⣿⣿⣿⣿⣿⣿⣿⣿⣿⣿⣿⣿⣿⣿⣿⣿⣿⣿⣿⣿⣿⣿⣿⣿⣿⣿⣿⣿⣿⣿⣿⣿⡇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⣿⣿⣿⣿⣿⣿⣿⣿⣿⣿⣿⣿⣿⣿⣿⣿⣿⣿⣿⣿⣿⣿⣿⣿⣿⣿⣿⣿⣿⣿⣿⣿⣿⣿⣿⣷⣿⣿⣿⣿⡇⠀⠀⠀⠀⣿⣿⣿⣿⣿⣿⣿⣿⣿⣿⣿⣿⣿⣿⣿⣿⣿⣿⣿⣿⣿⣿⣿⣿⣿⣿⣿⣿⣿⣿⣿⣿⣿⣿⣿⣿⣿⣿⣿⣿⣿⣿⣿⣿⣿⡇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⣿⣿⣿⣿⣿⣿⣿⣿⣿⣿⣿⣿⣿⣿⣿⣿⣿⣿⣿⣿⣿⣿⣿⣿⣿⣿⣿⣿⣿⣿⣿⣿⣿⣿⣿⣿⣿⣿⣿⠄⠀⠀⢀⣀⣿⣿⣿⣿⣿⣿⣿⣿⣿⣿⣿⣿⣿⣿⣿⣿⣿⣿⣿⣿⣿⣿⣿⣿⣿⣿⣿⣿⣿⣿⣿⣿⣿⣿⣿⣿⣿⣿⣿⣿⣿⣿⣿⣿⣿⣿⡇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⣿⣿⣿⣿⣿⣿⣿⣿⣿⣿⣿⣿⣿⣿⣿⣿⣿⣿⣿⣿⣿⣿⣿⣿⣿⣿⣿⣿⣿⣿⣿⣿⣿⣿⣿⣿⣿⠇⠀⠀⠀⣴⣿⣿⣿⣿⣿⣿⣿⣿⣿⣿⣿⣿⣿⣿⣿⣿⣿⣿⣿⣿⣿⣿⣿⣿⣿⣿⣿⣿⣿⣿⣿⣿⣿⣿⣿⣿⣿⣿⣿⣿⣿⣿⣿⣿⣿⣿⣿⣿⡇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⣿⣿⣿⣿⣿⣿⣿⣿⣿⣿⣿⣿⣿⣿⣿⣿⣿⣿⣿⣿⣿⣿⣿⣿⣿⣿⣿⣿⣿⣿⣿⣿⣿⣿⣿⣿⡟⠀⠀⠀⣼⣿⣿⣿⣿⣿⣿⣿⣿⣿⣿⣿⣿⣿⣿⣿⣿⣿⣿⣿⣿⣿⣿⣿⣿⣿⣿⣿⣿⣿⣿⣿⣿⣿⣿⣿⣿⣿⣿⣿⣿⣿⣿⣿⣿⣿⣿⣿⣿⣿⡇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⣿⣿⣿⣿⣿⣿⣿⣿⣿⣿⣿⣿⣿⣿⣿⣿⣿⣿⣿⣿⣿⣿⣿⣿⣿⣿⣿⣿⣿⣿⣿⣿⣿⣿⣿⣿⣇⠀⠀⢀⣹⣿⣿⣿⣿⣿⣿⣿⣿⣿⣿⣿⣿⣿⣿⣿⣿⣿⣿⣿⣿⣿⣿⣿⣿⣿⣿⣿⣿⣿⣿⣿⣿⣿⣿⣿⣿⣿⣿⣿⣿⣿⣿⣿⣿⣿⣿⣿⣿⣿⡇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⣿⣿⣿⣿⣿⣿⣿⣿⣿⣿⣿⣿⣿⣿⣿⣿⣿⣿⣿⣿⣿⣿⣿⣿⣿⣿⣿⣿⣿⣿⣿⣿⣿⣿⣿⣿⣿⣶⣶⣿⣿⣿⣿⣿⣿⣿⣿⣿⣿⣿⣿⣿⣿⣿⣿⣿⣿⣿⣿⣿⣿⣿⣿⣿⣿⣿⣿⣿⣿⣿⣿⣿⣿⣿⣿⣿⣿⣿⣿⣿⣿⣿⣿⣿⣿⣿⣿⣿⣿⣿⡇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⣿⣿⣿⣿⣿⣿⣿⣿⣿⣿⣿⣿⣿⣿⣿⣿⣿⣿⣿⣿⣿⣿⣿⣿⣿⣿⣿⣿⣿⣿⣿⣿⡟⠁⠀⠀⠀⠀⠀⠀⠀⠀⠀⠀⠙⠻⠀⠀⠀⠀⠀⠀⠀⠀⠀⠀⠀⠀⠀⠀⠀⠀⠀⠀⠀⠀⠀⠀⠀⠀⠀⠀⢀⣠⣤⣶⣿⣿⣿⣿⣿⣿⣿⣿⣿⣿⣿⣿⣿⣿⡇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⣿⣿⣿⣿⣿⣿⣿⣿⣿⣿⣿⣿⣿⣿⣿⣿⣿⣿⣿⣿⣿⣿⣿⣿⣿⣿⣿⣿⣿⣿⣿⡟⠀⠀⠀⠀⠀⠀⠀⠀⠀⠀⠀⠀⠀⠀⠀⠀⠀⠀⠀⠀⠀⠀⠀⠀⠀⠀⠀⠀⠀⠀⠀⠀⠀⢀⣤⣾⣶⣶⣶⣿⣿⣿⣿⣿⣿⣿⣿⣿⣿⣿⣿⣿⣿⣿⣿⣿⣿⣿⡇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⣿⣿⣿⣿⣿⣿⣿⣿⣿⣿⣿⣿⣿⣿⣿⣿⣿⣿⣿⣿⣿⣿⣿⣿⣿⣿⣿⣿⣿⣿⣿⠇⠀⠀⠀⠀⠀⠀⠀⠀⠀⠀⠀⠀⠀⠀⠀⠀⠀⠀⠀⠀⠀⠀⠀⠀⠀⠀⠀⠀⠀⠀⢀⣤⣾⣿⣿⣿⣿⣿⣿⣿⣿⣿⣿⣿⣿⣿⣿⣿⣿⣿⣿⣿⣿⣿⣿⣿⣿⣿⡇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⣿⣿⣿⣿⣿⣿⣿⣿⣿⣿⣿⣿⣿⣿⣿⣿⣿⣿⣿⣿⣿⣿⣿⣿⣿⣿⣿⣿⣿⣿⣿⠀⠀⠀⠀⠀⠀⠀⠀⠀⠀⠀⠀⠀⠀⠀⠀⠀⠀⠀⠀⠀⠀⠀⠀⠀⠀⠀⠀⢀⣤⣾⣿⣿⣿⣿⣿⣿⣿⣿⣿⣿⣿⣿⣿⣿⣿⣿⣿⣿⣿⣿⣿⣿⣿⣿⣿⣿⣿⣿⡇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⣿⣿⣿⣿⣿⣿⣿⣿⣿⣿⣿⣿⣿⣿⣿⣿⣿⣿⣿⣿⣿⣿⣿⣿⣿⣿⣿⣿⣿⣿⣿⡀⠀⠀⠀⠀⠀⠀⠀⠀⠀⠀⠀⠀⠀⠀⠀⠀⠀⠀⠀⠀⠀⠀⠀⠀⢀⣠⣶⣿⣿⣿⣿⣿⣿⣿⣿⣿⣿⣿⣿⣿⣿⣿⣿⣿⣿⣿⣿⣿⣿⣿⣿⣿⣿⣿⣿⣿⣿⣿⡇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⣿⣿⣿⣿⣿⣿⣿⣿⣿⣿⣿⣿⣿⣿⣿⣿⣿⣿⣿⣿⣿⣿⣿⣿⣿⣿⣿⣿⣿⣿⣿⡇⠀⠀⠀⠀⠀⠀⠀⠀⠀⠀⠀⠀⠀⠀⠀⠀⠀⠀⠀⠀⠀⠀⣰⣶⣿⣿⣿⣿⣿⣿⣿⣿⣿⣿⣿⣿⣿⣿⣿⣿⣿⣿⣿⣿⣿⣿⣿⣿⣿⣿⣿⣿⣿⣿⣿⣿⣿⣿⡇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⣿⣿⣿⣿⣿⣿⣿⣿⣿⣿⣿⣿⣿⣿⣿⣿⣿⣿⣿⣿⣿⣿⣿⣿⣿⣿⣿⣿⣿⣿⣿⣿⣷⠀⠀⠀⠀⠀⠀⠀⠀⠀⠀⠀⠀⠀⠀⠀⠀⠀⢀⣴⣿⣿⣿⣿⣿⣿⣿⣿⣿⣿⣿⣿⣿⣿⣿⣿⣿⣿⣿⣿⣿⣿⣿⣿⣿⣿⣿⣿⣿⣿⣿⣿⣿⣿⣿⣿⣿⣿⡇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⣿⣿⣿⣿⣿⣿⣿⣿⣿⣿⣿⣿⣿⣿⣿⣿⣿⣿⣿⣿⣿⣿⣿⣿⣿⣿⣿⣿⣿⣿⣿⣿⠿⠇⠀⠀⠀⠀⠀⠀⠀⠀⠀⠀⠀⠀⠀⠀⢀⣴⣿⣿⣿⣿⣿⣿⣿⣿⣿⣿⣿⣿⣿⣿⣿⣿⣿⣿⣿⣿⣿⣿⣿⣿⣿⣿⣿⣿⣿⣿⣿⣿⣿⣿⣿⣿⣿⣿⣿⣿⡇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⣿⣿⣿⣿⣿⣿⣿⣿⣿⣿⣿⣿⣿⣿⣿⣿⣿⣿⣿⣿⣿⣿⣿⣿⣿⣿⣿⣿⣿⣿⠟⠁⠀⠀⠀⠀⠀⠀⠀⠀⠀⠀⠀⠀⠀⠀⢀⣤⣿⣿⣿⣿⣿⣿⣿⣿⣿⣿⣿⣿⣿⣿⣿⣿⣿⣿⣿⣿⣿⣿⣿⣿⣿⣿⣿⣿⣿⣿⣿⣿⣿⣿⣿⣿⣿⣿⣿⣿⣿⣿⡇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⣿⣿⣿⣿⣿⣿⣿⣿⣿⣿⣿⣿⣿⣿⣿⣿⣿⣿⣿⣿⣿⣿⣿⣿⣿⣿⣿⣿⣿⠁⠀⠀⠀⠀⠀⠀⠀⠀⠀⠀⠀⠀⠀⠀⠘⣿⣿⣿⣿⣿⣿⣿⣿⣿⣿⣿⣿⣿⣿⣿⣿⣿⣿⣿⣿⣿⣿⣿⣿⣿⣿⣿⣿⣿⣿⣿⣿⣿⣿⣿⣿⣿⣿⣿⣿⣿⣿⣿⣿⣿⡇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⣿⣿⣿⣿⣿⣿⣿⣿⣿⣿⣿⣿⣿⣿⣿⣿⣿⣿⣿⣿⣿⣿⣿⣿⣿⣿⣿⣿⣿⣆⠀⠀⠀⠀⠀⠀⠀⠀⠀⠀⠀⠀⠀⠀⠀⣿⣿⣿⣿⣿⣿⣿⣿⣿⣿⣿⣿⣿⣿⣿⣿⣿⣿⣿⣿⣿⣿⣿⣿⣿⣿⣿⣿⣿⣿⣿⣿⣿⣿⣿⣿⣿⣿⣿⣿⣿⣿⣿⣿⣿⡇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⣿⣿⣿⣿⣿⣿⣿⣿⣿⣿⣿⣿⣿⣿⣿⣿⣿⣿⣿⣿⣿⣿⣿⣿⣿⣿⣿⣿⣿⣿⣆⠀⠀⠀⠀⠀⠀⠀⠀⠀⠀⠀⠀⠀⠀⣿⣿⣿⣿⣿⣿⣿⣿⣿⣿⣿⣿⣿⣿⣿⣿⣿⣿⣿⣿⣿⣿⣿⣿⣿⣿⣿⣿⣿⣿⣿⣿⣿⣿⣿⣿⣿⣿⣿⣿⣿⣿⣿⣿⣿⡇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⣿⣿⣿⣿⣿⣿⣿⣿⣿⣿⣿⣿⣿⣿⣿⣿⣿⣿⣿⣿⣿⣿⣿⣿⣿⣿⣿⣿⣿⣿⣿⣷⣦⣤⣤⡄⠀⢀⣀⣰⣾⠀⠀⠀⠀⣿⣿⣿⣿⣿⣿⣿⣿⣿⣿⣿⣿⣿⣿⣿⣿⣿⣿⣿⣿⣿⣿⣿⣿⣿⣿⣿⣿⣿⣿⣿⣿⣿⣿⣿⣿⣿⣿⣿⣿⣿⣿⣿⣿⣿⡇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⣿⣿⣿⣿⣿⣿⣿⣿⣿⣿⣿⣿⣿⣿⣿⣿⣿⣿⣿⣿⣿⣿⣿⣿⣿⣿⣿⣿⣿⣿⣿⣿⣿⣿⣿⣿⣤⣾⣿⣿⣿⠀⠀⠀⠀⣿⣿⣿⣿⣿⣿⣿⣿⣿⣿⣿⣿⣿⣿⣿⣿⣿⣿⣿⣿⣿⣿⣿⣿⣿⣿⣿⣿⣿⣿⣿⣿⣿⣿⣿⣿⣿⣿⣿⣿⣿⣿⣿⣿⣿⡇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⣿⣿⣿⣿⣿⣿⣿⣿⣿⣿⣿⣿⣿⣿⣿⣿⣿⣿⣿⣿⣿⣿⣿⣿⣿⣿⣿⣿⣿⣿⣿⣿⣿⣿⣿⣿⣿⣿⣿⣿⠆⠀⠀⣠⣼⣿⣿⣿⣿⣿⣿⣿⣿⣿⣿⣿⣿⣿⣿⣿⣿⣿⣿⣿⣿⣿⣿⣿⣿⣿⣿⣿⣿⣿⣿⣿⣿⣿⣿⣿⣿⣿⣿⣿⣿⣿⣿⣿⣿⣿⡇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⣿⣿⣿⣿⣿⣿⣿⣿⣿⣿⣿⣿⣿⣿⣿⣿⣿⣿⣿⣿⣿⣿⣿⣿⣿⣿⣿⣿⣿⣿⣿⣿⣿⣿⣿⣿⣿⣿⣿⠀⠀⢀⣾⣿⣿⣿⣿⣿⣿⣿⣿⣿⣿⣿⣿⣿⣿⣿⣿⣿⣿⣿⣿⣿⣿⣿⣿⣿⣿⣿⣿⣿⣿⣿⣿⣿⣿⣿⣿⣿⣿⣿⣿⣿⣿⣿⣿⣿⣿⣿⡇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⣿⣿⣿⣿⣿⣿⣿⣿⣿⣿⣿⣿⣿⣿⣿⣿⣿⣿⣿⣿⣿⣿⣿⣿⣿⣿⣿⣿⣿⣿⣿⣿⣿⣿⣿⣿⣿⣿⣷⣀⣠⣶⣿⣿⣿⣿⣿⣿⣿⣿⣿⣿⣿⣿⣿⣿⣿⣿⣿⣿⣿⣿⣿⣿⣿⣿⣿⣿⣿⣿⣿⣿⣿⣿⣿⣿⣿⣿⣿⣿⣿⣿⣿⣿⣿⣿⣿⣿⣿⣿⡇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⣿⣿⣿⣿⣿⣿⣿⣿⣿⣿⣿⣿⣿⣿⣿⣿⣿⣿⣿⣿⣿⣿⣿⣿⣿⣿⣿⣿⣿⣿⣿⣿⣿⣿⣿⣿⣿⣿⣿⣿⣿⣿⣿⠃⠀⠀⠀⠀⠀⠀⠀⠀⠀⠀⠀⠀⠀⠀⠀⠀⠀⠀⠀⠀⠀⠀⠀⠀⠀⣀⣴⣿⣿⣿⣿⣿⣿⣿⣿⣿⣿⣿⣿⣿⣿⣿⣿⣿⣿⣿⡇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⣿⣿⣿⣿⣿⣿⣿⣿⣿⣿⣿⣿⣿⣿⣿⣿⣿⣿⣿⣿⣿⣿⣿⣿⣿⣿⣿⣿⣿⣿⣿⣿⣿⣿⣿⣿⣿⣿⣿⣿⣿⣿⣿⠀⠀⠀⠀⠀⠀⠀⠀⠀⠀⠀⠀⠀⠀⠀⠀⠀⠀⠀⠀⠀⠀⠀⠀⣴⣾⣿⣿⣿⣿⣿⣿⣿⣿⣿⣿⣿⣿⣿⣿⣿⣿⣿⣿⣿⣿⣿⡇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⣿⣿⣿⣿⣿⣿⣿⣿⣿⣿⣿⣿⣿⣿⣿⣿⣿⣿⣿⣿⣿⣿⣿⣿⣿⣿⣿⣿⣿⣿⣿⣿⣿⣿⣿⣿⣿⣿⣿⣿⣿⣿⡟⠀⠀⠀⠀⠀⠀⠀⠀⠀⠀⠀⠀⠀⠀⠀⠀⠀⠀⠀⠀⠀⣀⣴⣾⣿⣿⣿⣿⣿⣿⣿⣿⣿⣿⣿⣿⣿⣿⣿⣿⣿⣿⣿⣿⣿⣿⣿⡇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⣿⣿⣿⣿⣿⣿⣿⣿⣿⣿⣿⣿⣿⣿⣿⣿⣿⣿⣿⣿⣿⣿⣿⣿⣿⣿⣿⣿⣿⣿⣿⣿⣿⣿⣿⣿⣿⣿⣿⣿⣿⣿⠃⠀⠀⠀⠀⠀⠀⠀⠀⠀⠀⠀⠀⠀⠀⠀⠀⣀⣤⣤⣴⣿⣿⣿⣿⣿⣿⣿⣿⣿⣿⣿⣿⣿⣿⣿⣿⣿⣿⣿⣿⣿⣿⣿⣿⣿⣿⣿⡇</a:t>
            </a:r>
            <a:br/>
            <a:r>
              <a:t>⣿⣿⣿⣿⣿⣿⣿⣿⣿⣿⣿⣿⣿⣿⣿⣿⣿⣿⣿⣿⣿⣿⣿⣿⣿⣿⣿⣿⣿⣿⣿⣿⠟⠋⠉⠁⠀⠉⠉⠙⠻⢿⠀⠀⠀⠀⠀⠀⠀⠀⠀⠀⠀⠀⠀⠀⠀⣠⣾⣿⣿⣿⣿⣿⣿⣿⣿⣿⣿⣿⣿⣿⣿⣿⣿⣿⣿⣿⣿⣿⣿⣿⣿⣿⣿⣿⣿⣿⣿⣿⡇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⣿⣿⣿⣿⣿⣿⣿⣿⣿⣿⣿⣿⣿⣿⣿⣿⣿⣿⣿⣿⣿⣿⣿⣿⣿⣿⣿⣿⣿⣿⣿⠏⠀⠀⠀⠀⠀⠀⠀⠀⠀⠀⠀⠀⠀⠀⠀⠀⠀⠀⠀⠀⠀⠀⠀⣠⣾⣿⣿⣿⣿⣿⣿⣿⣿⣿⣿⣿⣿⣿⣿⣿⣿⣿⣿⣿⣿⣿⣿⣿⣿⣿⣿⣿⣿⣿⣿⣿⣿⣿⡇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⣿⣿⣿⣿⣿⣿⣿⣿⣿⣿⣿⣿⣿⣿⣿⣿⣿⣿⣿⣿⣿⣿⣿⣿⣿⣿⣿⣿⣿⣿⡿⠀⠀⠀⠀⠀⠀⠀⠀⠀⠀⠀⠀⠀⠀⠀⠀⠀⠀⠀⠀⠀⢀⣤⣾⣿⣿⣿⣿⣿⣿⣿⣿⣿⣿⣿⣿⣿⣿⣿⣿⣿⣿⣿⣿⣿⣿⣿⣿⣿⣿⣿⣿⣿⣿⣿⣿⣿⣿⣿⡇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⣿⣿⣿⣿⣿⣿⣿⣿⣿⣿⣿⣿⣿⣿⣿⣿⣿⣿⣿⣿⣿⣿⣿⣿⣿⣿⣿⣿⣿⣿⡇⠀⠀⠀⠀⠀⠀⠀⠀⠀⠀⠀⠀⠀⠀⠀⠀⠀⠀⠀⣀⣴⣿⣿⣿⣿⣿⣿⣿⣿⣿⣿⣿⣿⣿⣿⣿⣿⣿⣿⣿⣿⣿⣿⣿⣿⣿⣿⣿⣿⣿⣿⣿⣿⣿⣿⣿⣿⣿⣿⡇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⣿⣿⣿⣿⣿⣿⣿⣿⣿⣿⣿⣿⣿⣿⣿⣿⣿⣿⣿⣿⣿⣿⣿⣿⣿⣿⣿⣿⣿⣿⣿⣿⣷⠀⠀⠀⠀⠀⠀⠀⠀⠀⠀⠀⠀⠀⠀⣠⣿⣿⣿⣿⣿⣿⣿⣿⣿⣿⣿⣿⣿⣿⣿⣿⣿⣿⣿⣿⣿⣿⣿⣿⣿⣿⣿⣿⣿⣿⣿⣿⣿⣿⣿⣿⣿⣿⣿⣿⣿⣿⡇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⣿⣿⣿⣿⣿⣿⣿⣿⣿⣿⣿⣿⣿⣿⣿⣿⣿⣿⣿⣿⣿⣿⣿⣿⣿⣿⣿⣿⣿⣿⣿⣿⠋⠁⠀⠀⠀⠀⠀⠀⠀⠀⠀⢀⣴⣿⣿⣿⣿⣿⣿⣿⣿⣿⣿⣿⣿⣿⣿⣿⣿⣿⣿⣿⣿⣿⣿⣿⣿⣿⣿⣿⣿⣿⣿⣿⣿⣿⣿⣿⣿⣿⣿⣿⣿⣿⣿⣿⣿⣿⡇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⣿⣿⣿⣿⣿⣿⣿⣿⣿⣿⣿⣿⣿⣿⣿⣿⣿⣿⣿⣿⣿⣿⣿⣿⣿⣿⣿⣿⣿⣿⣿⠀⠀⠀⠀⠀⠀⠀⠀⠀⠀⠀⠀⠘⣿⣿⣿⣿⣿⣿⣿⣿⣿⣿⣿⣿⣿⣿⣿⣿⣿⣿⣿⣿⣿⣿⣿⣿⣿⣿⣿⣿⣿⣿⣿⣿⣿⣿⣿⣿⣿⣿⣿⣿⣿⣿⣿⣿⣿⣿⡇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⣿⣿⣿⣿⣿⣿⣿⣿⣿⣿⣿⣿⣿⣿⣿⣿⣿⣿⣿⣿⣿⣿⣿⣿⣿⣿⣿⣿⣿⣿⣿⣿⣿⣦⣤⣤⣆⠀⣠⣴⣿⠀⠀⠀⢸⣿⣿⣿⣿⣿⣿⣿⣿⣿⣿⣿⣿⣿⣿⣿⣿⣿⣿⣿⣿⣿⣿⣿⣿⣿⣿⣿⣿⣿⣿⣿⣿⣿⣿⣿⣿⣿⣿⣿⣿⣿⣿⣿⣿⣿⡇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⣿⣿⣿⣿⣿⣿⣿⣿⣿⣿⣿⣿⣿⣿⣿⣿⣿⣿⣿⣿⣿⣿⣿⣿⣿⣿⣿⣿⣿⣿⣿⣿⣿⣿⣿⣿⣿⣷⣿⣿⣿⠀⠀⠀⢸⣿⣿⣿⣿⣿⣿⣿⣿⣿⣿⣿⣿⣿⣿⣿⣿⣿⣿⣿⣿⣿⣿⣿⣿⣿⣿⣿⣿⣿⣿⣿⣿⣿⣿⣿⣿⣿⣿⣿⣿⣿⣿⣿⣿⣿⡇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⣿⣿⣿⣿⣿⣿⣿⣿⣿⣿⣿⣿⣿⣿⣿⣿⣿⣿⣿⣿⣿⣿⣿⣿⣿⣿⣿⣿⣿⣿⣿⣿⣿⣿⣿⣿⣿⣿⣿⣿⡏⠀⢀⣾⣿⣿⣿⣿⣿⣿⣿⣿⣿⣿⣿⣿⣿⣿⣿⣿⣿⣿⣿⣿⣿⣿⣿⣿⣿⣿⣿⣿⣿⣿⣿⣿⣿⣿⣿⣿⣿⣿⣿⣿⣿⣿⣿⣿⣿⣿⡇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⣿⣿⣿⣿⣿⣿⣿⣿⣿⣿⣿⣿⣿⣿⣿⣿⣿⣿⣿⣿⣿⣿⣿⣿⣿⣿⣿⣿⣿⣿⣿⣿⣿⣿⣿⣿⣿⣿⣿⣿⣷⣠⣴⣿⣿⣿⣿⣿⣿⣿⣿⣿⣿⣿⣿⣿⣿⣿⣿⣿⣿⣿⣿⣿⣿⣿⣿⣿⣿⣿⣿⣿⣿⣿⣿⣿⣿⣿⣿⣿⣿⣿⣿⣿⣿⣿⣿⣿⣿⣿⡇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⣿⣿⣿⣿⣿⣿⣿⣿⣿⣿⣿⣿⣿⣿⣿⣿⣿⣿⣿⣿⣿⣿⣿⣿⣿⣿⣿⣿⣿⣿⣿⣿⣿⣿⣿⣿⣿⣿⣿⣿⣿⡄⠀⠀⠀⠀⠀⠀⠀⠀⠀⠀⠀⠀⠀⠀⠀⠀⠀⠀⠀⠀⠀⠀⠀⠀⢠⣿⣿⣿⣿⣿⣿⣿⣿⣿⣿⣿⣿⣿⣿⣿⣿⣿⣿⣿⣿⣿⣿⣿⡇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⣿⣿⣿⣿⣿⣿⣿⣿⣿⣿⣿⣿⣿⣿⣿⣿⣿⣿⣿⣿⣿⣿⣿⣿⣿⣿⣿⣿⣿⣿⣿⣿⣿⣿⣿⣿⣿⣿⣿⣿⣿⡇⠀⠀⠀⠀⠀⠀⠀⠀⠀⠀⠀⠀⠀⠀⠀⠀⠀⠀⠀⠀⠀⠀⠀⣠⣼⣿⣿⣿⣿⣿⣿⣿⣿⣿⣿⣿⣿⣿⣿⣿⣿⣿⣿⣿⣿⣿⣿⣿⡇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⣿⣿⣿⣿⣿⣿⣿⣿⣿⣿⣿⣿⣿⣿⣿⣿⣿⣿⣿⣿⣿⣿⣿⣿⣿⣿⣿⣿⣿⣿⣿⣿⣿⣿⣿⣿⣿⣿⣿⣿⣿⡇⠀⠀⠀⠀⠀⠀⠀⠀⠀⠀⠀⠀⠀⠀⠀⠀⠀⠀⠀⠀⠀⣰⣾⣿⣿⣿⣿⣿⣿⣿⣿⣿⣿⣿⣿⣿⣿⣿⣿⣿⣿⣿⣿⣿⣿⣿⣿⣿⡇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⣿⣿⣿⣿⣿⣿⣿⣿⣿⣿⣿⣿⣿⣿⣿⣿⣿⣿⣿⣿⣿⣿⣿⣿⣿⣿⣿⣿⣿⣿⣿⣿⣿⣿⣿⣿⣿⣿⣿⣿⣿⠇⠀⠀⠀⠀⠀⠀⠀⠀⠀⠀⠀⠀⠀⠀⠀⠀⠀⠀⢀⣠⣾⣿⣿⣿⣿⣿⣿⣿⣿⣿⣿⣿⣿⣿⣿⣿⣿⣿⣿⣿⣿⣿⣿⣿⣿⣿⣿⣿⡇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⣿⣿⣿⣿⣿⣿⣿⣿⣿⣿⣿⣿⣿⣿⣿⣿⣿⣿⣿⣿⣿⣿⣿⣿⣿⣿⣿⣿⣿⣿⣿⣿⣿⣿⣿⣿⣿⣿⣿⣿⣿⠀⠀⠀⠀⠀⠀⠀⠀⠀⠀⠀⠀⠀⠀⠀⢀⣤⣤⣶⣿⣿⣿⣿⣿⣿⣿⣿⣿⣿⣿⣿⣿⣿⣿⣿⣿⣿⣿⣿⣿⣿⣿⣿⣿⣿⣿⣿⣿⣿⡇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⣿⣿⣿⣿⣿⣿⣿⣿⣿⣿⣿⣿⣿⣿⣿⣿⣿⣿⣿⣿⣿⣿⣿⣿⣿⣿⣿⣿⣿⣿⣿⣿⣿⣿⣿⣿⣿⣿⣿⣿⡏⠀⠀⠀⠀⠀⠀⠀⠀⠀⠀⠀⠀⠀⢀⣴⣿⣿⣿⣿⣿⣿⣿⣿⣿⣿⣿⣿⣿⣿⣿⣿⣿⣿⣿⣿⣿⣿⣿⣿⣿⣿⣿⣿⣿⣿⣿⣿⣿⣿⡇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⣿⣿⣿⣿⣿⣿⣿⣿⣿⣿⣿⣿⣿⣿⣿⣿⣿⣿⣿⣿⣿⣿⣿⣿⣿⣿⣿⣿⣿⣿⣿⡿⠋⠁⠀⠀⠀⠀⠉⠙⠃⠀⠀⠀⠀⠀⠀⠀⠀⠀⠀⠀⢀⣴⣿⣿⣿⣿⣿⣿⣿⣿⣿⣿⣿⣿⣿⣿⣿⣿⣿⣿⣿⣿⣿⣿⣿⣿⣿⣿⣿⣿⣿⣿⣿⣿⣿⣿⣿⣿⡇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⣿⣿⣿⣿⣿⣿⣿⣿⣿⣿⣿⣿⣿⣿⣿⣿⣿⣿⣿⣿⣿⣿⣿⣿⣿⣿⣿⣿⣿⣿⡇⠀⠀⠀⠀⠀⠀⠀⠀⠀⠀⠀⠀⠀⠀⠀⠀⠀⢀⣤⣾⣿⣿⣿⣿⣿⣿⣿⣿⣿⣿⣿⣿⣿⣿⣿⣿⣿⣿⣿⣿⣿⣿⣿⣿⣿⣿⣿⣿⣿⣿⣿⣿⣿⣿⣿⣿⣿⣿⣿⡇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⣿⣿⣿⣿⣿⣿⣿⣿⣿⣿⣿⣿⣿⣿⣿⣿⣿⣿⣿⣿⣿⣿⣿⣿⣿⣿⣿⣿⣿⣿⣿⡆⠀⠀⠀⠀⠀⠀⠀⠀⠀⠀⠀⠀⠀⠀⠀⢸⣿⣿⣿⣿⣿⣿⣿⣿⣿⣿⣿⣿⣿⣿⣿⣿⣿⣿⣿⣿⣿⣿⣿⣿⣿⣿⣿⣿⣿⣿⣿⣿⣿⣿⣿⣿⣿⣿⣿⣿⣿⣿⡇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⣿⣿⣿⣿⣿⣿⣿⣿⣿⣿⣿⣿⣿⣿⣿⣿⣿⣿⣿⣿⣿⣿⣿⣿⣿⣿⣿⣿⣿⣿⣿⣿⠟⠁⠀⠀⠀⠀⠀⠀⠀⠀⢰⣾⣿⣿⣿⣿⣿⣿⣿⣿⣿⣿⣿⣿⣿⣿⣿⣿⣿⣿⣿⣿⣿⣿⣿⣿⣿⣿⣿⣿⣿⣿⣿⣿⣿⣿⣿⣿⣿⣿⣿⣿⣿⣿⣿⣿⣿⣿⡇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⣿⣿⣿⣿⣿⣿⣿⣿⣿⣿⣿⣿⣿⣿⣿⣿⣿⣿⣿⣿⣿⣿⣿⣿⣿⣿⣿⣿⣿⣿⣿⡏⠀⠀⠀⠀⠀⠀⠀⠀⠀⠀⠈⣿⣿⣿⣿⣿⣿⣿⣿⣿⣿⣿⣿⣿⣿⣿⣿⣿⣿⣿⣿⣿⣿⣿⣿⣿⣿⣿⣿⣿⣿⣿⣿⣿⣿⣿⣿⣿⣿⣿⣿⣿⣿⣿⣿⣿⣿⣿⡇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⣿⣿⣿⣿⣿⣿⣿⣿⣿⣿⣿⣿⣿⣿⣿⣿⣿⣿⣿⣿⣿⣿⣿⣿⣿⣿⣿⣿⣿⣿⣿⣿⡀⠀⠀⠀⠀⠀⠀⠀⠀⠀⠀⠈⣿⣿⣿⣿⣿⣿⣿⣿⣿⣿⣿⣿⣿⣿⣿⣿⣿⣿⣿⣿⣿⣿⣿⣿⣿⣿⣿⣿⣿⣿⣿⣿⣿⣿⣿⣿⣿⣿⣿⣿⣿⣿⣿⣿⣿⣿⡇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⣿⣿⣿⣿⣿⣿⣿⣿⣿⣿⣿⣿⣿⣿⣿⣿⣿⣿⣿⣿⣿⣿⣿⣿⣿⣿⣿⣿⣿⣿⣿⣿⣷⣄⣀⣀⣀⠀⢀⣠⣾⠀⠀⠀⣿⣿⣿⣿⣿⣿⣿⣿⣿⣿⣿⣿⣿⣿⣿⣿⣿⣿⣿⣿⣿⣿⣿⣿⣿⣿⣿⣿⣿⣿⣿⣿⣿⣿⣿⣿⣿⣿⣿⣿⣿⣿⣿⣿⣿⣿⡇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⣿⣿⣿⣿⣿⣿⣿⣿⣿⣿⣿⣿⣿⣿⣿⣿⣿⣿⣿⣿⣿⣿⣿⣿⣿⣿⣿⣿⣿⣿⣿⣿⣿⣿⣿⣿⣿⣷⣾⣿⣿⠀⠀⠀⣿⣿⣿⣿⣿⣿⣿⣿⣿⣿⣿⣿⣿⣿⣿⣿⣿⣿⣿⣿⣿⣿⣿⣿⣿⣿⣿⣿⣿⣿⣿⣿⣿⣿⣿⣿⣿⣿⣿⣿⣿⣿⣿⣿⣿⣿⡇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⣿⣿⣿⣿⣿⣿⣿⣿⣿⣿⣿⣿⣿⣿⣿⣿⣿⣿⣿⣿⣿⣿⣿⣿⣿⣿⣿⣿⣿⣿⣿⣿⣿⣿⣿⣿⣿⣿⣿⣿⡟⠀⢠⣿⣿⣿⣿⣿⣿⣿⣿⣿⣿⣿⣿⣿⣿⣿⣿⣿⣿⣿⣿⣿⣿⣿⣿⣿⣿⣿⣿⣿⣿⣿⣿⣿⣿⣿⣿⣿⣿⣿⣿⣿⣿⣿⣿⣿⣿⣿⡇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⣿⣿⣿⣿⣿⣿⣿⣿⣿⣿⣿⣿⣿⣿⣿⣿⣿⣿⣿⣿⣿⣿⣿⣿⣿⣿⣿⣿⣿⣿⣿⣿⣿⣿⣿⣿⠏⠀⠀⠀⠀⠀⠀⠀⠀⠀⠀⠀⠀⠀⠀⠀⠀⠀⠀⠀⠀⠀⠉⣿⣿⣿⣿⣿⣿⣿⣿⣿⣿⣿⣿⣿⣿⣿⣿⣿⣿⣿⣿⣿⣿⣿⣿⣿⣿⣿⣿⣿⣿⣿⡇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⣿⣿⣿⣿⣿⣿⣿⣿⣿⣿⣿⣿⣿⣿⣿⣿⣿⣿⣿⣿⣿⣿⣿⣿⣿⣿⣿⣿⣿⣿⣿⣿⣿⣿⣿⣿⡆⠀⠀⠀⠀⠀⠀⠀⠀⠀⠀⠀⠀⠀⠀⠀⠀⠀⠀⠀⠀⠀⠀⣹⣿⣿⣿⣿⣿⣿⣿⣿⣿⣿⣿⣿⣿⣿⣿⣿⣿⣿⣿⣿⣿⣿⣿⣿⣿⣿⣿⣿⣿⣿⡇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⣿⣿⣿⣿⣿⣿⣿⣿⣿⣿⣿⣿⣿⣿⣿⣿⣿⣿⣿⣿⣿⣿⣿⣿⣿⣿⣿⣿⣿⣿⣿⣿⣿⣿⣿⣿⣿⣿⡇⠀⠀⠀⠀⠀⠀⠀⠀⠀⠀⠀⠀⠀⠀⠀⠀⠀⠀⠀⣠⣾⣿⣿⣿⣿⣿⣿⣿⣿⣿⣿⣿⣿⣿⣿⣿⣿⣿⣿⣿⣿⣿⣿⣿⣿⣿⣿⣿⣿⣿⣿⡇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⣿⣿⣿⣿⣿⣿⣿⣿⣿⣿⣿⣿⣿⣿⣿⣿⣿⣿⣿⣿⣿⣿⣿⣿⣿⣿⣿⣿⣿⣿⣿⣿⣿⣿⣿⣿⣿⣿⣿⠀⠀⠀⠀⠀⠀⠀⠀⠀⠀⠀⠀⠀⠀⠀⢀⣠⣾⣿⣿⣿⣿⣿⣿⣿⣿⣿⣿⣿⣿⣿⣿⣿⣿⣿⣿⣿⣿⣿⣿⣿⣿⣿⣿⣿⣿⣿⣿⣿⣿⣿⡇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⣿⣿⣿⣿⣿⣿⣿⣿⣿⣿⣿⣿⣿⣿⣿⣿⣿⣿⣿⣿⣿⣿⣿⣿⣿⣿⣿⣿⣿⣿⣿⣿⣿⣿⣿⣿⣿⣿⣿⠀⠀⠀⠀⠀⠀⠀⠀⠀⠀⠀⠀⢀⣤⣶⣿⣿⣿⣿⣿⣿⣿⣿⣿⣿⣿⣿⣿⣿⣿⣿⣿⣿⣿⣿⣿⣿⣿⣿⣿⣿⣿⣿⣿⣿⣿⣿⣿⣿⣿⣿⡇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⣿⣿⣿⣿⣿⣿⣿⣿⣿⣿⣿⣿⣿⣿⣿⣿⣿⣿⣿⣿⣿⣿⣿⣿⣿⣿⣿⣿⣿⣿⣿⣿⣿⣿⣿⣿⣿⣿⣿⠀⠀⠀⠀⠀⠀⠀⠀⠀⠀⠀⣠⣾⣿⣿⣿⣿⣿⣿⣿⣿⣿⣿⣿⣿⣿⣿⣿⣿⣿⣿⣿⣿⣿⣿⣿⣿⣿⣿⣿⣿⣿⣿⣿⣿⣿⣿⣿⣿⣿⣿⡇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⣿⣿⣿⣿⣿⣿⣿⣿⣿⣿⣿⣿⣿⣿⣿⣿⣿⣿⣿⣿⣿⣿⣿⣿⣿⣿⣿⣿⣿⣿⣿⣿⣿⠿⠿⠿⠿⢿⣇⠀⠀⠀⠀⠀⠀⠀⠀⠀⢀⣴⣿⣿⣿⣿⣿⣿⣿⣿⣿⣿⣿⣿⣿⣿⣿⣿⣿⣿⣿⣿⣿⣿⣿⣿⣿⣿⣿⣿⣿⣿⣿⣿⣿⣿⣿⣿⣿⣿⣿⣿⡇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⣿⣿⣿⣿⣿⣿⣿⣿⣿⣿⣿⣿⣿⣿⣿⣿⣿⣿⣿⣿⣿⣿⣿⣿⣿⣿⣿⣿⣿⣿⣿⠏⠀⠀⠀⠀⠀⠀⠀⠀⠀⠀⠀⠀⠀⠀⠀⣠⣾⣿⣿⣿⣿⣿⣿⣿⣿⣿⣿⣿⣿⣿⣿⣿⣿⣿⣿⣿⣿⣿⣿⣿⣿⣿⣿⣿⣿⣿⣿⣿⣿⣿⣿⣿⣿⣿⣿⣿⣿⣿⡇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⣿⣿⣿⣿⣿⣿⣿⣿⣿⣿⣿⣿⣿⣿⣿⣿⣿⣿⣿⣿⣿⣿⣿⣿⣿⣿⣿⣿⣿⣿⡟⠀⠀⠀⠀⠀⠀⠀⠀⠀⠀⠀⠀⠀⠀⢠⣴⣿⣿⣿⣿⣿⣿⣿⣿⣿⣿⣿⣿⣿⣿⣿⣿⣿⣿⣿⣿⣿⣿⣿⣿⣿⣿⣿⣿⣿⣿⣿⣿⣿⣿⣿⣿⣿⣿⣿⣿⣿⣿⣿⡇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⣿⣿⣿⣿⣿⣿⣿⣿⣿⣿⣿⣿⣿⣿⣿⣿⣿⣿⣿⣿⣿⣿⣿⣿⣿⣿⣿⣿⣿⣿⣿⣿⣿⣆⠀⠀⠀⠀⠀⠀⠀⠀⢠⣸⣿⣿⣿⣿⣿⣿⣿⣿⣿⣿⣿⣿⣿⣿⣿⣿⣿⣿⣿⣿⣿⣿⣿⣿⣿⣿⣿⣿⣿⣿⣿⣿⣿⣿⣿⣿⣿⣿⣿⣿⣿⣿⣿⣿⣿⣿⡇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⣿⣿⣿⣿⣿⣿⣿⣿⣿⣿⣿⣿⣿⣿⣿⣿⣿⣿⣿⣿⣿⣿⣿⣿⣿⣿⣿⣿⣿⣿⣿⣿⣿⠛⠁⠀⠀⠀⠀⠀⠀⠀⢸⣿⣿⣿⣿⣿⣿⣿⣿⣿⣿⣿⣿⣿⣿⣿⣿⣿⣿⣿⣿⣿⣿⣿⣿⣿⣿⣿⣿⣿⣿⣿⣿⣿⣿⣿⣿⣿⣿⣿⣿⣿⣿⣿⣿⣿⣿⣿⡇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⣿⣿⣿⣿⣿⣿⣿⣿⣿⣿⣿⣿⣿⣿⣿⣿⣿⣿⣿⣿⣿⣿⣿⣿⣿⣿⣿⣿⣿⣿⣿⣿⣿⣄⠀⠀⠀⠀⠀⢀⡆⠀⠀⣿⣿⣿⣿⣿⣿⣿⣿⣿⣿⣿⣿⣿⣿⣿⣿⣿⣿⣿⣿⣿⣿⣿⣿⣿⣿⣿⣿⣿⣿⣿⣿⣿⣿⣿⣿⣿⣿⣿⣿⣿⣿⣿⣿⣿⣿⣿⡇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⣿⣿⣿⣿⣿⣿⣿⣿⣿⣿⣿⣿⣿⣿⣿⣿⣿⣿⣿⣿⣿⣿⣿⣿⣿⣿⣿⣿⣿⣿⣿⣿⣿⣿⣷⣶⣶⣦⣸⣿⡇⠀⠀⣿⣿⣿⣿⣿⣿⣿⣿⣿⣿⣿⣿⣿⣿⣿⣿⣿⣿⣿⣿⣿⣿⣿⣿⣿⣿⣿⣿⣿⣿⣿⣿⣿⣿⣿⣿⣿⣿⣿⣿⣿⣿⣿⣿⣿⣿⣿⡇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⣿⣿⣿⣿⣿⣿⣿⣿⣿⣿⣿⣿⣿⣿⣿⣿⣿⣿⣿⣿⣿⣿⣿⣿⣿⣿⣿⣿⣿⣿⣿⣿⣿⣿⣿⣿⣿⣿⣿⣿⣧⠀⢠⣿⣿⣿⣿⣿⣿⣿⣿⣿⣿⣿⣿⣿⣿⣿⣿⣿⣿⣿⣿⣿⣿⣿⣿⣿⣿⣿⣿⣿⣿⣿⣿⣿⣿⣿⣿⣿⣿⣿⣿⣿⣿⣿⣿⣿⣿⣿⡇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⣿⣿⣿⣿⣿⣿⣿⣿⣿⣿⣿⣿⣿⣿⣿⣿⣿⣿⣿⣿⣿⣿⣿⣿⣿⣿⣿⣿⣿⣿⣿⣿⣿⣿⣿⣿⣿⣿⣿⣿⣇⠀⣹⣿⣿⣿⣿⣿⣿⣿⣿⣿⣿⣿⣿⣿⣿⣿⣿⣿⣿⣿⣿⣿⣿⣿⣿⣿⣿⣿⣿⣿⣿⣿⣿⣿⣿⣿⣿⣿⣿⣿⣿⣿⣿⣿⣿⣿⣿⣿⡇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⣿⣿⣿⣿⣿⣿⣿⣿⣿⣿⣿⣿⣿⣿⣿⣿⣿⣿⣿⣿⣿⣿⣿⣿⣿⣿⣿⣿⣿⣿⣿⣿⣿⣿⣿⣿⠋⠉⠉⠉⠉⠛⠛⠛⠛⠋⠈⠀⠀⠀⠀⠀⠀⠿⢿⣿⣿⣿⣿⣿⣿⣿⣿⣿⣿⣿⣿⣿⣿⣿⣿⣿⣿⣿⣿⣿⣿⣿⣿⣿⣿⣿⣿⣿⣿⣿⣿⣿⣿⣿⡇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⣿⣿⣿⣿⣿⣿⣿⣿⣿⣿⣿⣿⣿⣿⣿⣿⣿⣿⣿⣿⣿⣿⣿⣿⣿⣿⣿⣿⣿⣿⣿⣿⣿⣿⣿⣿⣷⡆⠀⠀⠀⠀⠀⠀⠀⠀⠀⠀⠀⠀⠀⠀⠀⠀⠀⢀⣾⣿⣿⣿⣿⣿⣿⣿⣿⣿⣿⣿⣿⣿⣿⣿⣿⣿⣿⣿⣿⣿⣿⣿⣿⣿⣿⣿⣿⣿⣿⣿⣿⣿⡇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⣿⣿⣿⣿⣿⣿⣿⣿⣿⣿⣿⣿⣿⣿⣿⣿⣿⣿⣿⣿⣿⣿⣿⣿⣿⣿⣿⣿⣿⣿⣿⣿⣿⣿⣿⣿⣿⣿⠀⠀⠀⠀⠀⠀⠀⠀⠀⠀⠀⠀⠀⠀⣠⣼⣿⣿⣿⣿⣿⣿⣿⣿⣿⣿⣿⣿⣿⣿⣿⣿⣿⣿⣿⣿⣿⣿⣿⣿⣿⣿⣿⣿⣿⣿⣿⣿⣿⣿⣿⣿⡇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⣿⣿⣿⣿⣿⣿⣿⣿⣿⣿⣿⣿⣿⣿⣿⣿⣿⣿⣿⣿⣿⣿⣿⣿⣿⣿⣿⣿⣿⣿⣿⣿⣿⣿⣿⣿⣿⣿⠀⠀⠀⠀⠀⠀⠀⠀⠀⠀⢠⣾⣿⣿⣿⣿⣿⣿⣿⣿⣿⣿⣿⣿⣿⣿⣿⣿⣿⣿⣿⣿⣿⣿⣿⣿⣿⣿⣿⣿⣿⣿⣿⣿⣿⣿⣿⣿⣿⣿⣿⣿⡇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⣿⣿⣿⣿⣿⣿⣿⣿⣿⣿⣿⣿⣿⣿⣿⣿⣿⣿⣿⣿⣿⣿⣿⣿⣿⣿⣿⣿⣿⣿⣿⣿⡿⠟⠛⠛⠿⠿⡀⠀⠀⠀⠀⠀⠀⠀⠀⣰⣿⣿⣿⣿⣿⣿⣿⣿⣿⣿⣿⣿⣿⣿⣿⣿⣿⣿⣿⣿⣿⣿⣿⣿⣿⣿⣿⣿⣿⣿⣿⣿⣿⣿⣿⣿⣿⣿⣿⣿⣿⣿⡇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⣿⣿⣿⣿⣿⣿⣿⣿⣿⣿⣿⣿⣿⣿⣿⣿⣿⣿⣿⣿⣿⣿⣿⣿⣿⣿⣿⣿⣿⣿⣿⣿⣿⡿⠄⠀⠀⠀⠀⠀⠀⢠⣤⣿⣿⣿⣿⣿⣿⣿⣿⣿⣿⣿⣿⣿⣿⣿⣿⣿⣿⣿⣿⣿⣿⣿⣿⣿⣿⣿⣿⣿⣿⣿⣿⣿⣿⣿⣿⣿⣿⣿⣿⣿⣿⣿⣿⣿⣿⣿⡇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⣿⣿⣿⣿⣿⣿⣿⣿⣿⣿⣿⣿⣿⣿⣿⣿⣿⣿⣿⣿⣿⣿⣿⣿⣿⣿⣿⣿⣿⣿⣿⣿⡿⠁⠀⠀⠀⠀⠀⠀⠀⢨⣿⣿⣿⣿⣿⣿⣿⣿⣿⣿⣿⣿⣿⣿⣿⣿⣿⣿⣿⣿⣿⣿⣿⣿⣿⣿⣿⣿⣿⣿⣿⣿⣿⣿⣿⣿⣿⣿⣿⣿⣿⣿⣿⣿⣿⣿⣿⣿⡇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⣿⣿⣿⣿⣿⣿⣿⣿⣿⣿⣿⣿⣿⣿⣿⣿⣿⣿⣿⣿⣿⣿⣿⣿⣿⣿⣿⣿⣿⣿⣿⣿⣿⣄⠀⠀⠀⠀⠀⢀⠀⠀⢸⣿⣿⣿⣿⣿⣿⣿⣿⣿⣿⣿⣿⣿⣿⣿⣿⣿⣿⣿⣿⣿⣿⣿⣿⣿⣿⣿⣿⣿⣿⣿⣿⣿⣿⣿⣿⣿⣿⣿⣿⣿⣿⣿⣿⣿⣿⣿⡇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⣿⣿⣿⣿⣿⣿⣿⣿⣿⣿⣿⣿⣿⣿⣿⣿⣿⣿⣿⣿⣿⣿⣿⣿⣿⣿⣿⣿⣿⣿⣿⣿⣿⣿⣶⣤⣴⣦⣸⣿⠀⠀⢸⣿⣿⣿⣿⣿⣿⣿⣿⣿⣿⣿⣿⣿⣿⣿⣿⣿⣿⣿⣿⣿⣿⣿⣿⣿⣿⣿⣿⣿⣿⣿⣿⣿⣿⣿⣿⣿⣿⣿⣿⣿⣿⣿⣿⣿⣿⣿⡇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⣿⣿⣿⣿⣿⣿⣿⣿⣿⣿⣿⣿⣿⣿⣿⣿⣿⣿⣿⣿⣿⣿⣿⣿⣿⣿⣿⣿⣿⣿⣿⣿⣿⣿⣿⣿⣿⣿⣿⣿⡅⠀⣿⣿⣿⣿⣿⣿⣿⣿⣿⣿⣿⣿⣿⣿⣿⣿⣿⣿⣿⣿⣿⣿⣿⣿⣿⣿⣿⣿⣿⣿⣿⣿⣿⣿⣿⣿⣿⣿⣿⣿⣿⣿⣿⣿⣿⣿⣿⣿⡇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⣿⣿⣿⣿⣿⣿⣿⣿⣿⣿⣿⣿⣿⣿⣿⣿⣿⣿⣿⣿⣿⣿⣿⣿⣿⣿⣿⣿⣿⣿⣿⣿⣿⣿⣿⣿⣿⣿⣿⣿⣇⢀⣽⣿⣿⣿⣿⣿⣿⣿⣿⣿⣿⣿⣿⣿⣿⣿⣿⣿⣿⣿⣿⣿⣿⣿⣿⣿⣿⣿⣿⣿⣿⣿⣿⣿⣿⣿⣿⣿⣿⣿⣿⣿⣿⣿⣿⣿⣿⣿⡇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⣿⣿⣿⣿⣿⣿⣿⣿⣿⣿⣿⣿⣿⣿⣿⣿⣿⣿⣿⣿⣿⣿⣿⣿⣿⣿⣿⣿⣿⣿⣿⣿⣿⣿⣿⣿⣿⣿⣿⣿⣿⣿⣿⡆⠀⠀⠀⠀⠀⠀⣿⣿⣿⣿⣿⣿⣿⣿⣿⣿⣿⣿⣿⣿⣿⣿⣿⣿⣿⣿⣿⣿⣿⣿⣿⣿⣿⣿⣿⣿⣿⣿⣿⣿⣿⣿⣿⣿⣿⣿⡇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⣿⣿⣿⣿⣿⣿⣿⣿⣿⣿⣿⣿⣿⣿⣿⣿⣿⣿⣿⣿⣿⣿⣿⣿⣿⣿⣿⣿⣿⣿⣿⣿⣿⣿⡟⠛⠛⠛⠛⠛⠛⠛⠉⠁⠀⠀⠀⠀⠀⠙⠻⢿⣿⣿⣿⣿⣿⣿⣿⣿⣿⣿⣿⣿⣿⣿⣿⣿⣿⣿⣿⣿⣿⣿⣿⣿⣿⣿⣿⣿⣿⣿⣿⣿⣿⣿⣿⣿⣿⣿⡇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⣿⣿⣿⣿⣿⣿⣿⣿⣿⣿⣿⣿⣿⣿⣿⣿⣿⣿⣿⣿⣿⣿⣿⣿⣿⣿⣿⣿⣿⣿⣿⣿⣿⣿⣷⣀⠀⠀⠀⠀⠀⠀⠀⠀⠀⠀⠀⠀⠀⠀⠀⠀⣰⣿⣿⣿⣿⣿⣿⣿⣿⣿⣿⣿⣿⣿⣿⣿⣿⣿⣿⣿⣿⣿⣿⣿⣿⣿⣿⣿⣿⣿⣿⣿⣿⣿⣿⣿⣿⣿⡇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⣿⣿⣿⣿⣿⣿⣿⣿⣿⣿⣿⣿⣿⣿⣿⣿⣿⣿⣿⣿⣿⣿⣿⣿⣿⣿⣿⣿⣿⣿⣿⣿⣿⣿⣿⣿⣿⠀⠀⠀⠀⠀⠀⠀⠀⠀⠀⠀⢀⣠⣼⣿⣿⣿⣿⣿⣿⣿⣿⣿⣿⣿⣿⣿⣿⣿⣿⣿⣿⣿⣿⣿⣿⣿⣿⣿⣿⣿⣿⣿⣿⣿⣿⣿⣿⣿⣿⣿⣿⣿⡇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⣿⣿⣿⣿⣿⣿⣿⣿⣿⣿⣿⣿⣿⣿⣿⣿⣿⣿⣿⣿⣿⣿⣿⣿⣿⣿⣿⣿⣿⣿⣿⣿⣿⣿⣿⣿⣿⠀⠀⠀⠀⠀⠀⠀⠀⠀⠀⢠⣿⣿⣿⣿⣿⣿⣿⣿⣿⣿⣿⣿⣿⣿⣿⣿⣿⣿⣿⣿⣿⣿⣿⣿⣿⣿⣿⣿⣿⣿⣿⣿⣿⣿⣿⣿⣿⣿⣿⣿⣿⣿⡇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⣿⣿⣿⣿⣿⣿⣿⣿⣿⣿⣿⣿⣿⣿⣿⣿⣿⣿⣿⣿⣿⣿⣿⣿⣿⣿⣿⣿⣿⣿⣿⣿⡿⠿⠿⠿⢿⡇⠀⠀⠀⠀⠀⠀⠀⣰⣿⣿⣿⣿⣿⣿⣿⣿⣿⣿⣿⣿⣿⣿⣿⣿⣿⣿⣿⣿⣿⣿⣿⣿⣿⣿⣿⣿⣿⣿⣿⣿⣿⣿⣿⣿⣿⣿⣿⣿⣿⣿⣿⣿⡇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⣿⣿⣿⣿⣿⣿⣿⣿⣿⣿⣿⣿⣿⣿⣿⣿⣿⣿⣿⣿⣿⣿⣿⣿⣿⣿⣿⣿⣿⣿⣿⠏⠀⠀⠀⠀⠀⠀⠀⠀⠀⠀⠀⢀⣴⣿⣿⣿⣿⣿⣿⣿⣿⣿⣿⣿⣿⣿⣿⣿⣿⣿⣿⣿⣿⣿⣿⣿⣿⣿⣿⣿⣿⣿⣿⣿⣿⣿⣿⣿⣿⣿⣿⣿⣿⣿⣿⣿⣿⣿⡇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⣿⣿⣿⣿⣿⣿⣿⣿⣿⣿⣿⣿⣿⣿⣿⣿⣿⣿⣿⣿⣿⣿⣿⣿⣿⣿⣿⣿⣿⣿⣿⣿⣿⣧⡀⠀⠀⠀⠀⠀⠀⠠⣿⣿⣿⣿⣿⣿⣿⣿⣿⣿⣿⣿⣿⣿⣿⣿⣿⣿⣿⣿⣿⣿⣿⣿⣿⣿⣿⣿⣿⣿⣿⣿⣿⣿⣿⣿⣿⣿⣿⣿⣿⣿⣿⣿⣿⣿⣿⣿⡇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⣿⣿⣿⣿⣿⣿⣿⣿⣿⣿⣿⣿⣿⣿⣿⣿⣿⣿⣿⣿⣿⣿⣿⣿⣿⣿⣿⣿⣿⣿⣿⣿⣿⠟⠁⠀⠀⠀⠀⠀⠀⡀⣿⣿⣿⣿⣿⣿⣿⣿⣿⣿⣿⣿⣿⣿⣿⣿⣿⣿⣿⣿⣿⣿⣿⣿⣿⣿⣿⣿⣿⣿⣿⣿⣿⣿⣿⣿⣿⣿⣿⣿⣿⣿⣿⣿⣿⣿⣿⣿⡇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⣿⣿⣿⣿⣿⣿⣿⣿⣿⣿⣿⣿⣿⣿⣿⣿⣿⣿⣿⣿⣿⣿⣿⣿⣿⣿⣿⣿⣿⣿⣿⣿⣿⣿⣷⣤⣤⣦⣼⡀⠀⢸⣿⣿⣿⣿⣿⣿⣿⣿⣿⣿⣿⣿⣿⣿⣿⣿⣿⣿⣿⣿⣿⣿⣿⣿⣿⣿⣿⣿⣿⣿⣿⣿⣿⣿⣿⣿⣿⣿⣿⣿⣿⣿⣿⣿⣿⣿⣿⣿⡇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⣿⣿⣿⣿⣿⣿⣿⣿⣿⣿⣿⣿⣿⣿⣿⣿⣿⣿⣿⣿⣿⣿⣿⣿⣿⣿⣿⣿⣿⣿⣿⣿⣿⣿⣿⣿⣿⣿⣿⡗⠀⢺⣿⣿⣿⣿⣿⣿⣿⣿⣿⣿⣿⣿⣿⣿⣿⣿⣿⣿⣿⣿⣿⣿⣿⣿⣿⣿⣿⣿⣿⣿⣿⣿⣿⣿⣿⣿⣿⣿⣿⣿⣿⣿⣿⣿⣿⣿⣿⣿⡇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⣿⣿⣿⣿⣿⣿⣿⣿⣿⣿⣿⣿⣿⣿⣿⣿⣿⣿⣿⣿⣿⣿⣿⣿⣿⣿⣿⣿⣿⣿⣿⣿⣿⣿⣿⣿⣿⣿⣿⣷⠀⠻⣿⣿⣿⣿⣿⣿⣿⣿⣿⣿⣿⣿⣿⣿⣿⣿⣿⣿⣿⣿⣿⣿⣿⣿⣿⣿⣿⣿⣿⣿⣿⣿⣿⣿⣿⣿⣿⣿⣿⣿⣿⣿⣿⣿⣿⣿⣿⣿⡇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⠀⠀⠀⠀⠀⠀⠀⠀⠀⠀⠀⠀⠀⠀⠀⠀⠀⠀⠀⠀⠀⠀⠀⠀⠀⠀⠀⠀⠀⠀⠀⠀⠀⠀⠀⠀⠀⠀⠀⠀⣶⣶⣶⣆⠀⠀⠀⠀⠀⠀⠀⠀⠀⠀⠀⠀⠀⠀⠀⠀⠀⠀⠀⠀⠀⠀⠀⠀⠀⠀⠀⠀⠀⠀⠀⠀⠀⠀⠀⠀⠀⠀⠀⠀⠀⠀⠀⠀⠀⠀⠀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⠀⠀⠀⠀⠀⠀⠀⠀⠀⠀⠀⠀⠀⠀⠀⠀⠀⠀⠀⠀⠀⠀⠀⠀⠀⠀⠀⠀⠀⠀⠀⠀⠀⠀⠀⠀⠀⠀⠀⠀⣿⣿⣿⡿⠁⠀⣠⣶⣿⣿⣿⣿⣿⣿⣶⣄⡀⠀⠀⠀⠀⠀⠀⠀⠀⠀⠀⠀⠀⠀⠀⠀⠀⠀⠀⠀⠀⠀⠀⠀⠀⠀⠀⠀⠀⠀⠀⠀⠀⠀⠀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⠀⠀⠀⠀⠀⠀⠀⠀⠀⠀⠀⠀⠀⠀⠀⠀⠀⠀⠀⠀⠀⠀⠀⠀⠀⠀⠀⠀⠀⠀⠀⠀⠀⠀⠀⠀⠀⢰⣶⣤⣝⣿⣯⣤⣤⣼⣿⣿⣿⣿⣿⣿⣿⡿⠛⠻⠿⣶⣤⣀⠀⠀⠀⠀⠀⠀⠀⠀⠀⠀⠀⠀⠀⠀⠀⠀⠀⠀⠀⠀⠀⠀⠀⠀⠀⠀⠀⠀⠀⠀⠀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⠀⠀⠀⠀⠀⠀⠀⠀⠀⠀⠀⠀⠀⠀⠀⠀⠀⠀⠀⠀⠀⠀⠀⠀⠀⠀⠀⠀⠀⠀⠀⠀⠀⠀⠀⠀⠀⠈⠙⢿⣿⣿⣿⣿⣿⣿⣿⣿⣿⣿⣿⣿⣿⡇⠀⠀⠀⠀⠀⠀⠀⠀⠀⠀⠀⠀⠀⠀⠀⠀⠀⠀⠀⠀⠀⠀⠀⠀⠀⠀⠀⠀⠀⠀⠀⠀⠀⠀⠀⠀⠀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⠀⠀⠀⠀⠀⠀⠀⠀⠀⠀⠀⠀⠀⠀⠀⠀⠀⠀⠀⠀⠀⠀⠀⠀⠀⠀⠀⠀⠀⠀⠀⠀⠀⠀⠀⠀⠀⠀⠀⠀⠈⠙⠻⣿⣿⣿⣿⣿⣿⣿⣿⣿⣿⣷⣶⣶⣤⣤⡀⠀⠀⠀⠀⠀⠀⠀⠀⠀⠀⠀⠀⠀⠀⠀⠀⠀⠀⠀⠀⠀⠀⠀⠀⠀⠀⠀⠀⠀⠀⠀⠀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⠀⠀⠀⠀⠀⠀⠀⠀⠀⠀⠀⠀⠀⠀⠀⠀⠀⠀⠀⠀⠀⠀⠀⠀⠀⠀⠀⠀⠀⠀⠀⠀⠀⠀⠀⠀⠀⠀⠀⠀⠀⠀⠀⠉⢙⣿⣿⣿⣿⣿⣿⣿⣿⣿⣿⣿⣿⣿⣿⣷⡀⠀⠀⠀⠀⠀⠀⠀⠀⠀⠀⠀⠀⠀⠀⠀⠀⠀⠀⠀⠀⠀⠀⠀⠀⠀⠀⠀⠀⠀⠀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⠀⠀⠀⠀⠀⠀⠀⠀⠀⠀⠀⠀⠀⠀⠀⠀⠀⠀⠀⠀⠀⠀⠀⠀⠀⠀⠀⠀⠀⠀⠀⠀⠀⠀⠀⠀⠀⠀⠀⠀⠀⠀⢀⣤⣤⠙⠿⠿⣿⣿⣿⣿⣿⣿⣿⣿⣿⣿⣿⣿⣿⣿⣆⣀⠀⠀⠀⠀⠀⠀⠀⠀⠀⠀⠀⠀⠀⠀⠀⠀⠀⠀⠀⠀⠀⠀⠀⠀⠀⠀⠀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⠀⠀⠀⠀⠀⠀⠀⠀⠀⠀⠀⠀⠀⠀⠀⠀⠀⠀⠀⠀⠀⠀⠀⠀⠀⠀⠀⠀⠀⠀⠀⠀⠀⠀⠀⠀⠀⠀⠀⠀⠀⢸⣿⣿⣿⡇⠀⠀⣿⣿⣿⣿⣿⣿⣿⣿⣿⣿⣿⣿⣿⣿⣿⣿⣍⠀⠀⠀⠀⠀⠀⠀⠀⠀⠀⠀⠀⠀⠀⠀⠀⠀⠀⠀⠀⠀⠀⠀⠀⠀⠀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⠀⠀⠀⠀⠀⠀⠀⠀⠀⠀⠀⠀⠀⠀⠀⠀⠀⠀⠀⠀⠀⠀⠀⠀⠀⠀⠀⠀⠀⠀⠀⠀⠀⠀⠀⠀⠀⠀⠀⠀⠀⠀⠉⠛⠻⣷⡄⣴⣿⣿⣿⣿⣿⣿⡿⠛⠛⠻⠛⠻⠍⠉⠉⠀⠀⠀⠀⠀⠀⠀⠀⠀⠀⠀⠀⠀⠀⠀⠀⠀⠀⠀⠀⠀⠀⠀⠀⠀⠀⠀⠀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⠀⠀⠀⠀⠀⠀⠀⠀⠀⠀⠀⠀⠀⠀⠀⠀⠀⠀⠀⠀⠀⠀⠀⠀⠀⠀⠀⠀⠀⠀⠀⠀⠀⠀⠀⠀⠀⠀⠀⠀⠀⠀⠀⠀⠀⣿⣷⣿⣿⣿⣿⣿⣿⣿⣿⡄⠀⠀⢀⣀⣤⣤⣦⠀⠀⠀⠀⠀⠀⠀⠀⠀⠀⠀⠀⠀⠀⠀⠀⠀⠀⠀⠀⠀⠀⠀⠀⠀⠀⠀⠀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⠀⠀⠀⠀⠀⠀⠀⠀⠀⠀⠀⠀⠀⠀⠀⠀⠀⠀⠀⠀⠀⠀⠀⠀⠀⠀⠀⠀⠀⠀⠀⠀⠀⠀⠀⠀⠀⠀⠀⠀⠀⠀⠀⠀⠀⢹⣿⣿⣿⣿⣿⣿⣿⣿⣿⣿⡀⢰⣿⣿⣿⣿⣿⠀⠀⠀⠀⠀⠀⠀⠀⠀⠀⠀⠀⠀⠀⠀⠀⠀⠀⠀⠀⠀⠀⠀⠀⠀⠀⠀⠀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⠀⠀⠀⠀⠀⠀⠀⠀⠀⠀⠀⠀⠀⠀⠀⠀⠀⠀⠀⠀⠀⠀⠀⠀⠀⠀⠀⠀⠀⠀⠀⠀⠀⠀⠀⠀⠀⠀⠀⠀⠀⠀⠀⠀⠀⠈⢻⣿⡟⠙⢿⣿⣿⣿⣿⣿⣿⣿⣿⣿⣿⣿⣿⠀⠀⠀⠀⠀⠀⠀⠀⠀⠀⠀⠀⠀⠀⠀⠀⠀⠀⠀⠀⠀⠀⠀⠀⠀⠀⠀⠀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⠀⠀⠀⠀⠀⠀⠀⠀⠀⠀⠀⠀⠀⠀⠀⠀⠀⠀⠀⠀⠀⠀⠀⠀⠀⠀⠀⠀⠀⠀⠀⠀⠀⠀⠀⠀⠀⠀⠀⠀⠀⠀⠀⠀⠀⣠⣿⡿⠁⠀⠈⣻⣿⣿⣿⣿⣿⣿⣿⣿⣿⣿⣿⣿⣿⣿⣿⡷⠶⣶⣶⡆⠀⠀⠀⠀⠀⠀⠀⠀⠀⠀⠀⠀⠀⠀⠀⠀⠀⠀⠀</a:t>
            </a:r>
            <a:br/>
            <a:r>
              <a:t>⠀⠀⠀⠀⠀⠀⠀⠀⠀⠀⠀⠀⠀⠀⠀⠀⠀⠀⠀⠀⠀⠀⠀⠀⠀⠀⠀⠀⠀⠀⠀⠀⠀⠀⠀⠀⠀⠀⠀⠀⠀⠀⠀⠀⣰⣿⠟⠁⠀⢀⣴⣿⣿⣿⣿⣿⣿⣿⣿⣿⣿⣿⣶⣤⣬⣭⣿⣿⣿⣶⠆⠀⢀⣀⣀⣠⣤⣤⣤⣤⣤⣤⣤⣤⣤⣄⠀⠀⠀⠀⠀</a:t>
            </a:r>
            <a:br/>
            <a:r>
              <a:t>⠀⠀⠀⠀⠀⠀⠀⠀⠀⠀⠀⠀⠀⢶⣶⣶⣶⣶⣶⣶⣦⣤⣤⣤⣀⣀⣀⣀⣀⠀⠀⠀⠀⠀⠀⠀⠀⠀⠀⠀⠀⠀⢀⣾⣿⠋⠀⢀⣴⣿⣿⣿⣿⣿⣿⣿⣿⣿⣿⣿⣿⣿⣿⣿⣿⣿⣿⣿⣿⣿⣿⣿⣿⣿⣿⣿⣿⣿⣿⣿⣿⣿⣿⣿⣿⣷⣶⠆⠀⠀⠀</a:t>
            </a:r>
            <a:br/>
            <a:r>
              <a:t>⠀⠀⠀⠀⠀⠀⠀⠀⠀⠀⠀⠀⠀⠈⠛⠿⠿⠿⠿⣿⣿⣿⣿⣿⣿⣿⣿⣿⣿⣿⣿⣿⣿⣿⣿⣶⣶⣶⣶⣶⣶⣶⣿⣿⣿⣤⣤⣾⣿⣿⣿⣿⣿⣿⣿⣿⣿⣿⣿⣿⣿⣿⣿⣿⣿⣿⣿⣿⣿⣿⣿⣿⣿⣿⣿⣿⣿⣿⣿⣿⣿⣿⣿⣿⣿⣿⣿⣷⣦⠄⠀</a:t>
            </a:r>
            <a:br/>
            <a:r>
              <a:t>⠀⠀⠀⠀⠀⠀⠀⠀⠀⠀⠀⠀⠀⠀⠀⠀⠀⠀⠀⠘⠿⠻⠋⠙⠛⠛⠿⠿⢿⣿⣿⣿⣽⣿⣛⠛⠛⠛⠛⠛⠻⠿⠿⠿⢿⣿⣿⣿⣿⣿⣿⣿⣿⣿⣿⣿⣿⣿⣿⣿⣿⣿⣿⣿⣿⣿⣿⣿⣿⣿⣿⣿⣿⣿⣿⣿⣿⣿⣿⣿⣿⣿⣿⣿⣿⣿⣿⣿⣿⣿⡇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⠀⠀⠀⠀⠀⠀⠀⠀⠀⠀⠀⠀⠀⠀⠀⠀⠀⠀⠀⠀⠀⠀⠀⠀⠀⠀⠀⠀⠀⠀⠈⠉⠉⠉⠛⠀⠀⠀⠀⠀⠀⠀⠀⠀⠠⣿⣿⣿⣿⣿⣿⣿⣿⣿⣿⣿⣿⣿⣿⣿⡟⠛⠛⠛⠻⣿⣿⣿⣿⣿⣿⣿⣿⣿⣿⣿⣿⣿⣿⣿⣿⣿⣿⣿⣿⣿⣿⣿⣿⣿⡇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⠀⠀⠀⠀⠀⠀⠀⠀⠀⠀⠀⠀⠀⠀⠀⠀⠀⠀⠀⠀⠀⠀⠀⠀⠀⠀⠀⠀⠀⠀⠀⠀⠀⠀⠀⠀⠀⠀⠀⠀⠀⠀⠀⠀⠀⠉⠉⠋⠉⠉⠉⠉⠀⠈⠉⢹⣿⣿⣿⣿⣧⠀⠀⠀⠀⠀⠉⠙⠻⠿⣿⣿⣿⣿⣿⣿⣿⣿⣿⣿⣿⣿⣿⣿⣿⣿⣿⣿⣿⣿⡇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⠀⠀⠀⠀⠀⠀⠀⠀⠀⠀⠀⠀⠀⠀⠀⠀⠀⠀⠀⠀⠀⠀⠀⠀⠀⠀⠀⠀⠀⠀⠀⠀⠀⠀⠀⠀⠀⠀⠀⠀⠀⠀⠀⠀⠀⠀⠀⠀⠀⠀⠀⠀⠀⠀⠀⢸⣿⡇⢹⣿⣿⡇⠀⠀⠀⠀⠀⠀⠀⠀⠀⠀⠀⠈⠉⠉⠙⠛⠛⠻⢿⢿⣿⣿⣿⣿⡿⠛⠂⠉⠁</a:t>
            </a:r>
            <a:br/>
            <a:r>
              <a:t>⠀⠀⠀⠀⠀⠀⠀⠀⠀⠀⠀⠀⠀⠀⠀⠀⠀⠀⠀⠀⠀⠀⠀⠀⠀⠀⠀⠀⠀⠀⠀⠀⠀⠀⠀⠀⠀⠀⠀⠀⠀⠀⠀⠀⠀⠀⠀⠀⠀⠀⠀⠀⠀⠀⠀⠈⠛⠀⠀⠻⠿⠃⠀⠀⠀⠀⠀⠀⠀⠀⠀⠀⠀⠀⠀⠀⠀⠀⠀⠀⠀⠉⠢⠉⠛⠣⢍⠁⠀⠀⠀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⣿⣿⣿⣿⣿⣿⣿⣿⣿⣿⣿⣿⣿⣿⣿⣿⣿⣿⣿⣿⣿⣿⣿⣿⣿⣿⣿⣿⣿⣿⣿⣿⣿⣿⣿⣿⣿⣿⣿⣿⣷⣤⠀⠀⠀⠆⠀⠀⢸⣿⣿⣿⣿⣿⣿⣿⣿⣿⣿⣿⣿⣿⣿⣿⣿⣿⣿⣿⣿⣿⣿⣿⣿⣿⣿⣿⣿⣿⣿⣿⣿⣿⣿⣿⣿⣿⣿⣿⣿⣿⡇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⣿⣿⣿⣿⣿⣿⣿⣿⣿⣿⣿⣿⣿⣿⣿⣿⣿⣿⣿⣿⣿⣿⣿⣿⣿⣿⣿⣿⣿⣿⣿⣿⣿⣿⣿⣿⣿⣿⣿⣿⣿⠿⠗⠀⠀⠀⠀⠀⠼⣿⣿⣿⣿⣿⣿⣿⣿⣿⣿⣿⣿⣿⣿⣿⣿⣿⣿⣿⣿⣿⣿⣿⣿⣿⣿⣿⣿⣿⣿⣿⣿⣿⣿⣿⣿⣿⣿⣿⣿⣿⡇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⣿⣿⣿⣿⣿⣿⣿⣿⣿⣿⣿⣿⣿⣿⣿⣿⣿⣿⣿⣿⣿⣿⣿⣿⣿⣿⣿⣿⣿⣿⣿⣿⣿⣿⡅⠀⠀⠈⠉⠁⠀⠀⠀⠀⠀⠀⠀⠀⠀⠀⠙⣿⣿⣿⣿⣿⣿⣿⣿⣿⣿⣿⣿⣿⣿⣿⣿⣿⣿⣿⣿⣿⣿⣿⣿⣿⣿⣿⣿⣿⣿⣿⣿⣿⣿⣿⣿⣿⣿⣿⡇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⣿⣿⣿⣿⣿⣿⣿⣿⣿⣿⣿⣿⣿⣿⣿⣿⣿⣿⣿⣿⣿⣿⣿⣿⣿⣿⣿⣿⣿⣿⣿⣿⣿⣿⡆⠀⠀⠀⠀⠀⠀⠀⠀⠀⠀⠀⠀⠀⠀⠀⠀⣸⣿⣿⣿⣿⣿⣿⣿⣿⣿⣿⣿⣿⣿⣿⣿⣿⣿⣿⣿⣿⣿⣿⣿⣿⣿⣿⣿⣿⣿⣿⣿⣿⣿⣿⣿⣿⣿⣿⡇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⣿⣿⣿⣿⣿⣿⣿⣿⣿⣿⣿⣿⣿⣿⣿⣿⣿⣿⣿⣿⣿⣿⣿⣿⣿⣿⣿⣿⣿⣿⣿⣿⣿⣿⣿⣿⡇⠀⠀⠀⠀⠀⠀⠀⠀⠀⠀⠀⢀⣰⣿⣿⣿⣿⣿⣿⣿⣿⣿⣿⣿⣿⣿⣿⣿⣿⣿⣿⣿⣿⣿⣿⣿⣿⣿⣿⣿⣿⣿⣿⣿⣿⣿⣿⣿⣿⣿⣿⣿⣿⡇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⣿⣿⣿⣿⣿⣿⣿⣿⣿⣿⣿⣿⣿⣿⣿⣿⣿⣿⣿⣿⣿⣿⣿⣿⣿⣿⣿⣿⣿⣿⣿⣿⣿⣿⣿⣿⣿⡀⠀⠀⠀⠀⠀⠀⢀⣼⣿⣿⣿⣿⣿⣿⣿⣿⣿⣿⣿⣿⣿⣿⣿⣿⣿⣿⣿⣿⣿⣿⣿⣿⣿⣿⣿⣿⣿⣿⣿⣿⣿⣿⣿⣿⣿⣿⣿⣿⣿⣿⣿⣿⡇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⣿⣿⣿⣿⣿⣿⣿⣿⣿⣿⣿⣿⣿⣿⣿⣿⣿⣿⣿⣿⣿⣿⣿⣿⣿⣿⣿⣿⣿⣿⣿⡟⠁⠀⠀⠀⠈⠁⠀⠀⠀⠀⠀⢀⣾⣿⣿⣿⣿⣿⣿⣿⣿⣿⣿⣿⣿⣿⣿⣿⣿⣿⣿⣿⣿⣿⣿⣿⣿⣿⣿⣿⣿⣿⣿⣿⣿⣿⣿⣿⣿⣿⣿⣿⣿⣿⣿⣿⣿⣿⡇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⣿⣿⣿⣿⣿⣿⣿⣿⣿⣿⣿⣿⣿⣿⣿⣿⣿⣿⣿⣿⣿⣿⣿⣿⣿⣿⣿⣿⣿⣿⣿⣆⠀⠀⠀⠀⠀⠀⠀⠀⠀⠀⢰⣿⣿⣿⣿⣿⣿⣿⣿⣿⣿⣿⣿⣿⣿⣿⣿⣿⣿⣿⣿⣿⣿⣿⣿⣿⣿⣿⣿⣿⣿⣿⣿⣿⣿⣿⣿⣿⣿⣿⣿⣿⣿⣿⣿⣿⣿⣿⡇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⣿⣿⣿⣿⣿⣿⣿⣿⣿⣿⣿⣿⣿⣿⣿⣿⣿⣿⣿⣿⣿⣿⣿⣿⣿⣿⣿⣿⣿⣿⣿⣿⡆⠀⠀⠀⠀⠀⠀⠀⠀⠀⢈⣿⣿⣿⣿⣿⣿⣿⣿⣿⣿⣿⣿⣿⣿⣿⣿⣿⣿⣿⣿⣿⣿⣿⣿⣿⣿⣿⣿⣿⣿⣿⣿⣿⣿⣿⣿⣿⣿⣿⣿⣿⣿⣿⣿⣿⣿⣿⡇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⣿⣿⣿⣿⣿⣿⣿⣿⣿⣿⣿⣿⣿⣿⣿⣿⣿⣿⣿⣿⣿⣿⣿⣿⣿⣿⣿⣿⣿⣿⣿⣿⣿⡟⠉⠀⠀⠀⠀⠀⠀⠐⣿⣿⣿⣿⣿⣿⣿⣿⣿⣿⣿⣿⣿⣿⣿⣿⣿⣿⣿⣿⣿⣿⣿⣿⣿⣿⣿⣿⣿⣿⣿⣿⣿⣿⣿⣿⣿⣿⣿⣿⣿⣿⣿⣿⣿⣿⣿⣿⡇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⣿⣿⣿⣿⣿⣿⣿⣿⣿⣿⣿⣿⣿⣿⣿⣿⣿⣿⣿⣿⣿⣿⣿⣿⣿⣿⣿⣿⣿⣿⣿⣿⣿⠀⠀⠀⠀⠀⠀⠀⠀⣦⣿⣿⣿⣿⣿⣿⣿⣿⣿⣿⣿⣿⣿⣿⣿⣿⣿⣿⣿⣿⣿⣿⣿⣿⣿⣿⣿⣿⣿⣿⣿⣿⣿⣿⣿⣿⣿⣿⣿⣿⣿⣿⣿⣿⣿⣿⣿⣿⡇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⣿⣿⣿⣿⣿⣿⣿⣿⣿⣿⣿⣿⣿⣿⣿⣿⣿⣿⣿⣿⣿⣿⣿⣿⣿⣿⣿⣿⣿⣿⣿⣿⣿⣿⣷⣦⣤⣶⣤⠀⠀⣿⣿⣿⣿⣿⣿⣿⣿⣿⣿⣿⣿⣿⣿⣿⣿⣿⣿⣿⣿⣿⣿⣿⣿⣿⣿⣿⣿⣿⣿⣿⣿⣿⣿⣿⣿⣿⣿⣿⣿⣿⣿⣿⣿⣿⣿⣿⣿⣿⡇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⣿⣿⣿⣿⣿⣿⣿⣿⣿⣿⣿⣿⣿⣿⣿⣿⣿⣿⣿⣿⣿⣿⣿⣿⣿⣿⣿⣿⣿⣿⣿⣿⣿⣿⣿⣿⣿⣿⣿⣄⡀⠀⠈⣷⠀⠀⠀⣿⣿⣿⣿⣿⣿⣿⣿⣿⣿⣿⣿⣿⣿⣿⣿⣿⣿⣿⣿⣿⣿⣿⣿⣿⣿⣿⣿⣿⣿⣿⣿⣿⣿⣿⣿⣿⣿⣿⣿⣿⣿⣿⡇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⣿⣿⣿⣿⣿⣿⣿⣿⣿⣿⣿⣿⣿⣿⣿⣿⣿⣿⣿⣿⣿⣿⣿⣿⣿⣿⣿⣿⣿⣿⣿⣿⣿⣿⣿⣿⣿⣿⣿⣿⡇⠀⠀⠘⠀⠀⢀⣿⣿⣿⣿⣿⣿⣿⣿⣿⣿⣿⣿⣿⣿⣿⣿⣿⣿⣿⣿⣿⣿⣿⣿⣿⣿⣿⣿⣿⣿⣿⣿⣿⣿⣿⣿⣿⣿⣿⣿⣿⣿⣿⡇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⣿⣿⣿⣿⣿⣿⣿⣿⣿⣿⣿⣿⣿⣿⣿⣿⣿⣿⣿⣿⣿⣿⣿⣿⣿⣿⣿⣿⣿⣿⣿⣿⣿⣿⣿⣿⣿⣿⣿⣿⡿⠀⠀⠀⠀⠀⠸⢿⣿⣿⣿⣿⣿⣿⣿⣿⣿⣿⣿⣿⣿⣿⣿⣿⣿⣿⣿⣿⣿⣿⣿⣿⣿⣿⣿⣿⣿⣿⣿⣿⣿⣿⣿⣿⣿⣿⣿⣿⣿⣿⡇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⣿⣿⣿⣿⣿⣿⣿⣿⣿⣿⣿⣿⣿⣿⣿⣿⣿⣿⣿⣿⣿⣿⣿⣿⣿⣿⣿⣿⣿⣿⣿⣿⣿⡟⠉⠉⠉⠉⠉⠁⠀⠀⠀⠀⠀⠀⠀⠀⠈⠻⣿⣿⣿⣿⣿⣿⣿⣿⣿⣿⣿⣿⣿⣿⣿⣿⣿⣿⣿⣿⣿⣿⣿⣿⣿⣿⣿⣿⣿⣿⣿⣿⣿⣿⣿⣿⣿⣿⣿⣿⡇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⣿⣿⣿⣿⣿⣿⣿⣿⣿⣿⣿⣿⣿⣿⣿⣿⣿⣿⣿⣿⣿⣿⣿⣿⣿⣿⣿⣿⣿⣿⣿⣿⣿⣿⣷⣆⠀⠀⠀⠀⠀⠀⠀⠀⠀⠀⠀⠀⠀⢸⣿⣿⣿⣿⣿⣿⣿⣿⣿⣿⣿⣿⣿⣿⣿⣿⣿⣿⣿⣿⣿⣿⣿⣿⣿⣿⣿⣿⣿⣿⣿⣿⣿⣿⣿⣿⣿⣿⣿⣿⡇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⣿⣿⣿⣿⣿⣿⣿⣿⣿⣿⣿⣿⣿⣿⣿⣿⣿⣿⣿⣿⣿⣿⣿⣿⣿⣿⣿⣿⣿⣿⣿⣿⣿⣿⣿⣿⡄⠀⠀⠀⠀⠀⠀⠀⠀⠀⠀⣀⣴⣿⣿⣿⣿⣿⣿⣿⣿⣿⣿⣿⣿⣿⣿⣿⣿⣿⣿⣿⣿⣿⣿⣿⣿⣿⣿⣿⣿⣿⣿⣿⣿⣿⣿⣿⣿⣿⣿⣿⣿⣿⡇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⣿⣿⣿⣿⣿⣿⣿⣿⣿⣿⣿⣿⣿⣿⣿⣿⣿⣿⣿⣿⣿⣿⣿⣿⣿⣿⣿⣿⣿⣿⣿⣿⣿⣿⣿⣿⣷⠀⠀⠀⠀⠀⠀⠀⠀⣰⣿⣿⣿⣿⣿⣿⣿⣿⣿⣿⣿⣿⣿⣿⣿⣿⣿⣿⣿⣿⣿⣿⣿⣿⣿⣿⣿⣿⣿⣿⣿⣿⣿⣿⣿⣿⣿⣿⣿⣿⣿⣿⣿⣿⡇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⣿⣿⣿⣿⣿⣿⣿⣿⣿⣿⣿⣿⣿⣿⣿⣿⣿⣿⣿⣿⣿⣿⣿⣿⣿⣿⣿⣿⣿⣿⣿⣿⣿⠿⠿⠿⣿⠀⠀⠀⠀⠀⠀⠀⣰⣿⣿⣿⣿⣿⣿⣿⣿⣿⣿⣿⣿⣿⣿⣿⣿⣿⣿⣿⣿⣿⣿⣿⣿⣿⣿⣿⣿⣿⣿⣿⣿⣿⣿⣿⣿⣿⣿⣿⣿⣿⣿⣿⣿⣿⡇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⣿⣿⣿⣿⣿⣿⣿⣿⣿⣿⣿⣿⣿⣿⣿⣿⣿⣿⣿⣿⣿⣿⣿⣿⣿⣿⣿⣿⣿⣿⣿⡟⠁⠀⠀⠀⠀⠀⠀⠀⠀⠀⠀⣴⣿⣿⣿⣿⣿⣿⣿⣿⣿⣿⣿⣿⣿⣿⣿⣿⣿⣿⣿⣿⣿⣿⣿⣿⣿⣿⣿⣿⣿⣿⣿⣿⣿⣿⣿⣿⣿⣿⣿⣿⣿⣿⣿⣿⣿⣿⡇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⣿⣿⣿⣿⣿⣿⣿⣿⣿⣿⣿⣿⣿⣿⣿⣿⣿⣿⣿⣿⣿⣿⣿⣿⣿⣿⣿⣿⣿⣿⣿⣿⣿⡄⠀⠀⠀⠀⠀⠀⠀⠐⢿⣿⣿⣿⣿⣿⣿⣿⣿⣿⣿⣿⣿⣿⣿⣿⣿⣿⣿⣿⣿⣿⣿⣿⣿⣿⣿⣿⣿⣿⣿⣿⣿⣿⣿⣿⣿⣿⣿⣿⣿⣿⣿⣿⣿⣿⣿⣿⡇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⣿⣿⣿⣿⣿⣿⣿⣿⣿⣿⣿⣿⣿⣿⣿⣿⣿⣿⣿⣿⣿⣿⣿⣿⣿⣿⣿⣿⣿⣿⣿⣿⣿⡟⠁⠀⠀⠀⠀⠀⠀⠀⣾⣿⣿⣿⣿⣿⣿⣿⣿⣿⣿⣿⣿⣿⣿⣿⣿⣿⣿⣿⣿⣿⣿⣿⣿⣿⣿⣿⣿⣿⣿⣿⣿⣿⣿⣿⣿⣿⣿⣿⣿⣿⣿⣿⣿⣿⣿⣿⡇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⣿⣿⣿⣿⣿⣿⣿⣿⣿⣿⣿⣿⣿⣿⣿⣿⣿⣿⣿⣿⣿⣿⣿⣿⣿⣿⣿⣿⣿⣿⣿⣿⣿⣿⣆⡀⠀⢀⠀⠀⢰⣿⣿⣿⣿⣿⣿⣿⣿⣿⣿⣿⣿⣿⣿⣿⣿⣿⣿⣿⣿⣿⣿⣿⣿⣿⣿⣿⣿⣿⣿⣿⣿⣿⣿⣿⣿⣿⣿⣿⣿⣿⣿⣿⣿⣿⣿⣿⣿⣿⡇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⣿⣿⣿⣿⣿⣿⣿⣿⣿⣿⣿⣿⣿⣿⣿⣿⣿⣿⣿⣿⣿⣿⣿⣿⣿⣿⣿⣿⣿⣿⣿⣿⣿⣿⣿⣿⣿⣿⣿⣿⣴⣿⣿⣿⣿⣿⣿⣿⣿⣿⣿⣿⣿⣿⣿⣿⣿⣿⣿⣿⣿⣿⣿⣿⣿⣿⣿⣿⣿⣿⣿⣿⣿⣿⣿⣿⣿⣿⣿⣿⣿⣿⣿⣿⣿⣿⣿⣿⣿⣿⡇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⣿⣿⣿⣿⣿⣿⣿⣿⣿⣿⣿⣿⣿⣿⣿⣿⣿⣿⣿⣿⣿⣿⣿⣿⣿⣿⣿⣿⣿⣿⣿⣿⣿⣿⣿⣿⣿⣿⣷⣄⠀⠀⢹⡆⠀⠀⣿⣿⣿⣿⣿⣿⣿⣿⣿⣿⣿⣿⣿⣿⣿⣿⣿⣿⣿⣿⣿⣿⣿⣿⣿⣿⣿⣿⣿⣿⣿⣿⣿⣿⣿⣿⣿⣿⣿⣿⣿⣿⣿⣿⡇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⣿⣿⣿⣿⣿⣿⣿⣿⣿⣿⣿⣿⣿⣿⣿⣿⣿⣿⣿⣿⣿⣿⣿⣿⣿⣿⣿⣿⣿⣿⣿⣿⣿⣿⣿⣿⣿⣿⣿⣿⡀⠀⠀⠁⠀⠀⣿⣿⣿⣿⣿⣿⣿⣿⣿⣿⣿⣿⣿⣿⣿⣿⣿⣿⣿⣿⣿⣿⣿⣿⣿⣿⣿⣿⣿⣿⣿⣿⣿⣿⣿⣿⣿⣿⣿⣿⣿⣿⣿⣿⡇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⣿⣿⣿⣿⣿⣿⣿⣿⣿⣿⣿⣿⣿⣿⣿⣿⣿⣿⣿⣿⣿⣿⣿⣿⣿⣿⣿⣿⣿⣿⣿⣿⣿⣿⣿⣿⣿⣿⣿⠿⠇⠀⠀⠀⠀⠀⠛⠿⣿⣿⣿⣿⣿⣿⣿⣿⣿⣿⣿⣿⣿⣿⣿⣿⣿⣿⣿⣿⣿⣿⣿⣿⣿⣿⣿⣿⣿⣿⣿⣿⣿⣿⣿⣿⣿⣿⣿⣿⣿⣿⡇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⣿⣿⣿⣿⣿⣿⣿⣿⣿⣿⣿⣿⣿⣿⣿⣿⣿⣿⣿⣿⣿⣿⣿⣿⣿⣿⣿⣿⣿⣿⣿⣿⣿⡏⠉⠉⠁⠀⠀⠀⠀⠀⠀⠀⠀⠀⠀⠀⠈⢻⣿⣿⣿⣿⣿⣿⣿⣿⣿⣿⣿⣿⣿⣿⣿⣿⣿⣿⣿⣿⣿⣿⣿⣿⣿⣿⣿⣿⣿⣿⣿⣿⣿⣿⣿⣿⣿⣿⣿⣿⡇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⣿⣿⣿⣿⣿⣿⣿⣿⣿⣿⣿⣿⣿⣿⣿⣿⣿⣿⣿⣿⣿⣿⣿⣿⣿⣿⣿⣿⣿⣿⣿⣿⣿⡋⠀⠀⠀⠀⠀⠀⠀⠀⠀⠀⠀⠀⠀⠀⠀⠀⣿⣿⣿⣿⣿⣿⣿⣿⣿⣿⣿⣿⣿⣿⣿⣿⣿⣿⣿⣿⣿⣿⣿⣿⣿⣿⣿⣿⣿⣿⣿⣿⣿⣿⣿⣿⣿⣿⣿⣿⡇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⣿⣿⣿⣿⣿⣿⣿⣿⣿⣿⣿⣿⣿⣿⣿⣿⣿⣿⣿⣿⣿⣿⣿⣿⣿⣿⣿⣿⣿⣿⣿⣿⣿⣿⣷⣆⠀⠀⠀⠀⠀⠀⠀⠀⠀⠀⠀⠀⢀⣼⣿⣿⣿⣿⣿⣿⣿⣿⣿⣿⣿⣿⣿⣿⣿⣿⣿⣿⣿⣿⣿⣿⣿⣿⣿⣿⣿⣿⣿⣿⣿⣿⣿⣿⣿⣿⣿⣿⣿⣿⡇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⣿⣿⣿⣿⣿⣿⣿⣿⣿⣿⣿⣿⣿⣿⣿⣿⣿⣿⣿⣿⣿⣿⣿⣿⣿⣿⣿⣿⣿⣿⣿⣿⣿⣿⣿⣿⡀⠀⠀⠀⠀⠀⠀⠀⠀⠀⢠⣴⣿⣿⣿⣿⣿⣿⣿⣿⣿⣿⣿⣿⣿⣿⣿⣿⣿⣿⣿⣿⣿⣿⣿⣿⣿⣿⣿⣿⣿⣿⣿⣿⣿⣿⣿⣿⣿⣿⣿⣿⣿⣿⡇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⣿⣿⣿⣿⣿⣿⣿⣿⣿⣿⣿⣿⣿⣿⣿⣿⣿⣿⣿⣿⣿⣿⣿⣿⣿⣿⣿⣿⣿⣿⣿⣿⣿⣿⣿⣿⣧⠀⠀⠀⠀⠀⠀⠀⢀⣾⣿⣿⣿⣿⣿⣿⣿⣿⣿⣿⣿⣿⣿⣿⣿⣿⣿⣿⣿⣿⣿⣿⣿⣿⣿⣿⣿⣿⣿⣿⣿⣿⣿⣿⣿⣿⣿⣿⣿⣿⣿⣿⣿⣿⡇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⣿⣿⣿⣿⣿⣿⣿⣿⣿⣿⣿⣿⣿⣿⣿⣿⣿⣿⣿⣿⣿⣿⣿⣿⣿⣿⣿⣿⣿⣿⣿⣿⡿⠛⠛⠛⠻⠀⠀⠀⠀⠀⠀⠀⣼⣿⣿⣿⣿⣿⣿⣿⣿⣿⣿⣿⣿⣿⣿⣿⣿⣿⣿⣿⣿⣿⣿⣿⣿⣿⣿⣿⣿⣿⣿⣿⣿⣿⣿⣿⣿⣿⣿⣿⣿⣿⣿⣿⣿⣿⡇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⣿⣿⣿⣿⣿⣿⣿⣿⣿⣿⣿⣿⣿⣿⣿⣿⣿⣿⣿⣿⣿⣿⣿⣿⣿⣿⣿⣿⣿⣿⣿⡏⠀⠀⠀⠀⠀⠀⠀⠀⠀⠀⢀⣾⣿⣿⣿⣿⣿⣿⣿⣿⣿⣿⣿⣿⣿⣿⣿⣿⣿⣿⣿⣿⣿⣿⣿⣿⣿⣿⣿⣿⣿⣿⣿⣿⣿⣿⣿⣿⣿⣿⣿⣿⣿⣿⣿⣿⣿⣿⡇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⣿⣿⣿⣿⣿⣿⣿⣿⣿⣿⣿⣿⣿⣿⣿⣿⣿⣿⣿⣿⣿⣿⣿⣿⣿⣿⣿⣿⣿⣿⣿⣿⣿⣆⠀⠀⠀⠀⠀⠀⠀⠸⢿⣿⣿⣿⣿⣿⣿⣿⣿⣿⣿⣿⣿⣿⣿⣿⣿⣿⣿⣿⣿⣿⣿⣿⣿⣿⣿⣿⣿⣿⣿⣿⣿⣿⣿⣿⣿⣿⣿⣿⣿⣿⣿⣿⣿⣿⣿⣿⡇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⣿⣿⣿⣿⣿⣿⣿⣿⣿⣿⣿⣿⣿⣿⣿⣿⣿⣿⣿⣿⣿⣿⣿⣿⣿⣿⣿⣿⣿⣿⣿⣿⣿⣿⡷⠂⠀⠀⠀⠀⠀⠀⢠⣿⣿⣿⣿⣿⣿⣿⣿⣿⣿⣿⣿⣿⣿⣿⣿⣿⣿⣿⣿⣿⣿⣿⣿⣿⣿⣿⣿⣿⣿⣿⣿⣿⣿⣿⣿⣿⣿⣿⣿⣿⣿⣿⣿⣿⣿⣿⡇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⣿⣿⣿⣿⣿⣿⣿⣿⣿⣿⣿⣿⣿⣿⣿⣿⣿⣿⣿⣿⣿⣿⣿⣿⣿⣿⣿⣿⣿⣿⣿⣿⣿⣿⣷⣄⣀⣀⠀⠀⢸⣿⣿⣿⣿⣿⣿⣿⣿⣿⣿⣿⣿⣿⣿⣿⣿⣿⣿⣿⣿⣿⣿⣿⣿⣿⣿⣿⣿⣿⣿⣿⣿⣿⣿⣿⣿⣿⣿⣿⣿⣿⣿⣿⣿⣿⣿⣿⣿⣿⡇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⣿⣿⣿⣿⣿⣿⣿⣿⣿⣿⣿⣿⣿⣿⣿⣿⣿⣿⣿⣿⣿⣿⣿⣿⣿⣿⣿⣿⣿⣿⣿⣿⣿⣿⣿⣿⣿⣿⣿⣄⠙⣿⣿⣿⣿⣿⣿⣿⣿⣿⣿⣿⣿⣿⣿⣿⣿⣿⣿⣿⣿⣿⣿⣿⣿⣿⣿⣿⣿⣿⣿⣿⣿⣿⣿⣿⣿⣿⣿⣿⣿⣿⣿⣿⣿⣿⣿⣿⣿⣿⡇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⣿⣿⣿⣿⣿⣿⣿⣿⣿⣿⣿⣿⣿⣿⣿⣿⣿⣿⣿⣿⣿⣿⣿⣿⣿⣿⣿⣿⣿⣿⣿⣿⣿⣿⣿⣿⣿⣿⣿⡇⠀⠀⠃⠀⠀⣿⣿⣿⣿⣿⣿⣿⣿⣿⣿⣿⣿⣿⣿⣿⣿⣿⣿⣿⣿⣿⣿⣿⣿⣿⣿⣿⣿⣿⣿⣿⣿⣿⣿⣿⣿⣿⣿⣿⣿⣿⣿⣿⣿⣿⡇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⣿⣿⣿⣿⣿⣿⣿⣿⣿⣿⣿⣿⣿⣿⣿⣿⣿⣿⣿⣿⣿⣿⣿⣿⣿⣿⣿⣿⣿⣿⣿⣿⣿⣿⣿⣿⣿⣿⣿⡿⠄⠀⠀⠀⠀⠛⠿⢿⣿⣿⣿⣿⣿⣿⣿⣿⣿⣿⣿⣿⣿⣿⣿⣿⣿⣿⣿⣿⣿⣿⣿⣿⣿⣿⣿⣿⣿⣿⣿⣿⣿⣿⣿⣿⣿⣿⣿⣿⣿⣿⡇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⣿⣿⣿⣿⣿⣿⣿⣿⣿⣿⣿⣿⣿⣿⣿⣿⣿⣿⣿⣿⣿⣿⣿⣿⣿⣿⣿⣿⣿⣿⣿⣿⣿⠛⠛⠋⠉⠉⠁⠀⠀⠀⠀⠀⠀⠀⠀⠀⠙⣿⣿⣿⣿⣿⣿⣿⣿⣿⣿⣿⣿⣿⣿⣿⣿⣿⣿⣿⣿⣿⣿⣿⣿⣿⣿⣿⣿⣿⣿⣿⣿⣿⣿⣿⣿⣿⣿⣿⣿⣿⡇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⣿⣿⣿⣿⣿⣿⣿⣿⣿⣿⣿⣿⣿⣿⣿⣿⣿⣿⣿⣿⣿⣿⣿⣿⣿⣿⣿⣿⣿⣿⣿⣿⣿⣿⣤⡀⠀⠀⠀⠀⠀⠀⠀⠀⠀⠀⠀⠀⢀⣿⣿⣿⣿⣿⣿⣿⣿⣿⣿⣿⣿⣿⣿⣿⣿⣿⣿⣿⣿⣿⣿⣿⣿⣿⣿⣿⣿⣿⣿⣿⣿⣿⣿⣿⣿⣿⣿⣿⣿⣿⡇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⣿⣿⣿⣿⣿⣿⣿⣿⣿⣿⣿⣿⣿⣿⣿⣿⣿⣿⣿⣿⣿⣿⣿⣿⣿⣿⣿⣿⣿⣿⣿⣿⣿⣿⣿⣷⠀⠀⠀⠀⠀⠀⠀⠀⠀⠀⢀⣤⣿⣿⣿⣿⣿⣿⣿⣿⣿⣿⣿⣿⣿⣿⣿⣿⣿⣿⣿⣿⣿⣿⣿⣿⣿⣿⣿⣿⣿⣿⣿⣿⣿⣿⣿⣿⣿⣿⣿⣿⣿⣿⡇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⣿⣿⣿⣿⣿⣿⣿⣿⣿⣿⣿⣿⣿⣿⣿⣿⣿⣿⣿⣿⣿⣿⣿⣿⣿⣿⣿⣿⣿⣿⣿⣿⣿⠿⠿⠿⠿⠀⠀⠀⠀⠀⠀⠀⣼⣿⣿⣿⣿⣿⣿⣿⣿⣿⣿⣿⣿⣿⣿⣿⣿⣿⣿⣿⣿⣿⣿⣿⣿⣿⣿⣿⣿⣿⣿⣿⣿⣿⣿⣿⣿⣿⣿⣿⣿⣿⣿⣿⣿⣿⡇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⣿⣿⣿⣿⣿⣿⣿⣿⣿⣿⣿⣿⣿⣿⣿⣿⣿⣿⣿⣿⣿⣿⣿⣿⣿⣿⣿⣿⣿⣿⣿⣿⣿⣆⠀⠀⠀⠀⠀⠀⠀⣴⣿⣿⣿⣿⣿⣿⣿⣿⣿⣿⣿⣿⣿⣿⣿⣿⣿⣿⣿⣿⣿⣿⣿⣿⣿⣿⣿⣿⣿⣿⣿⣿⣿⣿⣿⣿⣿⣿⣿⣿⣿⣿⣿⣿⣿⣿⣿⣿⡇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⣿⣿⣿⣿⣿⣿⣿⣿⣿⣿⣿⣿⣿⣿⣿⣿⣿⣿⣿⣿⣿⣿⣿⣿⣿⣿⣿⣿⣿⣿⣿⣿⣿⣿⣦⡄⠀⠀⠀⠀⠈⠻⣿⣿⣿⣿⣿⣿⣿⣿⣿⣿⣿⣿⣿⣿⣿⣿⣿⣿⣿⣿⣿⣿⣿⣿⣿⣿⣿⣿⣿⣿⣿⣿⣿⣿⣿⣿⣿⣿⣿⣿⣿⣿⣿⣿⣿⣿⣿⣿⡇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⣿⣿⣿⣿⣿⣿⣿⣿⣿⣿⣿⣿⣿⣿⣿⣿⣿⣿⣿⣿⣿⣿⣿⣿⣿⣿⣿⣿⣿⣿⣿⣿⣿⣿⣷⣀⠀⠀⠀⠀⢀⢸⣿⣿⣿⣿⣿⣿⣿⣿⣿⣿⣿⣿⣿⣿⣿⣿⣿⣿⣿⣿⣿⣿⣿⣿⣿⣿⣿⣿⣿⣿⣿⣿⣿⣿⣿⣿⣿⣿⣿⣿⣿⣿⣿⣿⣿⣿⣿⣿⡇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⣿⣿⣿⣿⣿⣿⣿⣿⣿⣿⣿⣿⣿⣿⣿⣿⣿⣿⣿⣿⣿⣿⣿⣿⣿⣿⣿⣿⣿⣿⣿⣿⣿⣿⣿⣿⣿⣿⡄⢰⣿⣿⣿⣿⣿⣿⣿⣿⣿⣿⣿⣿⣿⣿⣿⣿⣿⣿⣿⣿⣿⣿⣿⣿⣿⣿⣿⣿⣿⣿⣿⣿⣿⣿⣿⣿⣿⣿⣿⣿⣿⣿⣿⣿⣿⣿⣿⣿⣿⣿⡇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⣿⣿⣿⣿⣿⣿⣿⣿⣿⣿⣿⣿⣿⣿⣿⣿⣿⣿⣿⣿⣿⣿⣿⣿⣿⣿⣿⣿⣿⣿⣿⣿⣿⣿⣿⣿⣿⣿⣷⡈⢻⣿⣿⣿⣿⣿⣿⣿⣿⣿⣿⣿⣿⣿⣿⣿⣿⣿⣿⣿⣿⣿⣿⣿⣿⣿⣿⣿⣿⣿⣿⣿⣿⣿⣿⣿⣿⣿⣿⣿⣿⣿⣿⣿⣿⣿⣿⣿⣿⣿⡇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⣿⣿⣿⣿⣿⣿⣿⣿⣿⣿⣿⣿⣿⣿⣿⣿⣿⣿⣿⣿⣿⣿⣿⣿⣿⣿⣿⣿⣿⣿⣿⣿⣿⣿⣿⣿⣿⣿⣿⣷⣾⣿⣿⣿⣿⣿⣿⣿⣿⣿⣿⣿⣿⣿⣿⣿⣿⣿⣿⣿⣿⣿⣿⣿⣿⣿⣿⣿⣿⣿⣿⣿⣿⣿⣿⣿⣿⣿⣿⣿⣿⣿⣿⣿⣿⣿⣿⣿⣿⣿⡇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⣿⣿⣿⣿⣿⣿⣿⣿⣿⣿⣿⣿⣿⣿⣿⣿⣿⣿⣿⣿⣿⣿⣿⣿⣿⣿⣿⣿⣿⣿⣿⣿⣿⣿⣿⣿⣿⣿⣿⣇⠀⠀⠀⠀⠀⣿⣿⣿⣿⣿⣿⣿⣿⣿⣿⣿⣿⣿⣿⣿⣿⣿⣿⣿⣿⣿⣿⣿⣿⣿⣿⣿⣿⣿⣿⣿⣿⣿⣿⣿⣿⣿⣿⣿⣿⣿⣿⣿⣿⣿⡇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⣿⣿⣿⣿⣿⣿⣿⣿⣿⣿⣿⣿⣿⣿⣿⣿⣿⣿⣿⣿⣿⣿⣿⣿⣿⣿⣿⣿⣿⣿⣿⣿⣿⣿⣿⣿⠿⠿⠛⠋⠀⠀⠀⠀⠀⠀⠉⠛⢿⣿⣿⣿⣿⣿⣿⣿⣿⣿⣿⣿⣿⣿⣿⣿⣿⣿⣿⣿⣿⣿⣿⣿⣿⣿⣿⣿⣿⣿⣿⣿⣿⣿⣿⣿⣿⣿⣿⣿⣿⣿⡇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⣿⣿⣿⣿⣿⣿⣿⣿⣿⣿⣿⣿⣿⣿⣿⣿⣿⣿⣿⣿⣿⣿⣿⣿⣿⣿⣿⣿⣿⣿⣿⣿⣿⣿⣿⣿⠀⠀⠀⠀⠀⠀⠀⠀⠀⠀⣴⣿⣿⣿⣿⣿⣿⣿⣿⣿⣿⣿⣿⣿⣿⣿⣿⣿⣿⣿⣿⣿⣿⣿⣿⣿⣿⣿⣿⣿⣿⣿⣿⣿⣿⣿⣿⣿⣿⣿⣿⣿⣿⣿⡇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⣿⣿⣿⣿⣿⣿⣿⣿⣿⣿⣿⣿⣿⣿⣿⣿⣿⣿⣿⣿⣿⣿⣿⣿⣿⣿⣿⣿⣿⣿⣿⣿⠟⠉⠉⠉⠉⠀⠀⠀⠀⠀⠀⢀⣿⣿⣿⣿⣿⣿⣿⣿⣿⣿⣿⣿⣿⣿⣿⣿⣿⣿⣿⣿⣿⣿⣿⣿⣿⣿⣿⣿⣿⣿⣿⣿⣿⣿⣿⣿⣿⣿⣿⣿⣿⣿⣿⣿⣿⣿⡇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⣿⣿⣿⣿⣿⣿⣿⣿⣿⣿⣿⣿⣿⣿⣿⣿⣿⣿⣿⣿⣿⣿⣿⣿⣿⣿⣿⣿⣿⣿⣿⣿⣿⣷⡀⠀⠀⠀⠀⠀⢠⣾⣿⣿⣿⣿⣿⣿⣿⣿⣿⣿⣿⣿⣿⣿⣿⣿⣿⣿⣿⣿⣿⣿⣿⣿⣿⣿⣿⣿⣿⣿⣿⣿⣿⣿⣿⣿⣿⣿⣿⣿⣿⣿⣿⣿⣿⣿⣿⣿⡇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⣿⣿⣿⣿⣿⣿⣿⣿⣿⣿⣿⣿⣿⣿⣿⣿⣿⣿⣿⣿⣿⣿⣿⣿⣿⣿⣿⣿⣿⣿⣿⣿⣿⣿⡿⠃⠀⠀⠀⠀⠈⢻⣿⣿⣿⣿⣿⣿⣿⣿⣿⣿⣿⣿⣿⣿⣿⣿⣿⣿⣿⣿⣿⣿⣿⣿⣿⣿⣿⣿⣿⣿⣿⣿⣿⣿⣿⣿⣿⣿⣿⣿⣿⣿⣿⣿⣿⣿⣿⣿⡇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⣿⣿⣿⣿⣿⣿⣿⣿⣿⣿⣿⣿⣿⣿⣿⣿⣿⣿⣿⣿⣿⣿⣿⣿⣿⣿⣿⣿⣿⣿⣿⣿⣿⣿⣿⣦⣤⡀⠀⠀⡀⣿⣿⣿⣿⣿⣿⣿⣿⣿⣿⣿⣿⣿⣿⣿⣿⣿⣿⣿⣿⣿⣿⣿⣿⣿⣿⣿⣿⣿⣿⣿⣿⣿⣿⣿⣿⣿⣿⣿⣿⣿⣿⣿⣿⣿⣿⣿⣿⣿⡇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⣿⣿⣿⣿⣿⣿⣿⣿⣿⣿⣿⣿⣿⣿⣿⣿⣿⣿⣿⣿⣿⣿⣿⣿⣿⣿⣿⣿⣿⣿⣿⣿⣿⣿⣿⣿⠿⠟⠛⠋⠀⠀⠀⠀⠀⠀⠉⠛⢿⣿⣿⣿⣿⣿⣿⣿⣿⣿⣿⣿⣿⣿⣿⣿⣿⣿⣿⣿⣿⣿⣿⣿⣿⣿⣿⣿⣿⣿⣿⣿⣿⣿⣿⣿⣿⣿⣿⣿⣿⣿⡇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⣿⣿⣿⣿⣿⣿⣿⣿⣿⣿⣿⣿⣿⣿⣿⣿⣿⣿⣿⣿⣿⣿⣿⣿⣿⣿⣿⣿⣿⣿⣿⣿⣿⠉⠀⠀⠀⠀⠀⠀⠀⠀⠀⠀⠀⠀⠀⠀⠀⢻⣿⣿⣿⣿⣿⣿⣿⣿⣿⣿⣿⣿⣿⣿⣿⣿⣿⣿⣿⣿⣿⣿⣿⣿⣿⣿⣿⣿⣿⣿⣿⣿⣿⣿⣿⣿⣿⣿⣿⣿⡇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⣿⣿⣿⣿⣿⣿⣿⣿⣿⣿⣿⣿⣿⣿⣿⣿⣿⣿⣿⣿⣿⣿⣿⣿⣿⣿⣿⣿⣿⣿⣿⣿⣿⣿⣶⡄⠀⠀⠀⠀⠀⠀⠀⠀⠀⠀⠀⠀⣰⣿⣿⣿⣿⣿⣿⣿⣿⣿⣿⣿⣿⣿⣿⣿⣿⣿⣿⣿⣿⣿⣿⣿⣿⣿⣿⣿⣿⣿⣿⣿⣿⣿⣿⣿⣿⣿⣿⣿⣿⣿⡇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⣿⣿⣿⣿⣿⣿⣿⣿⣿⣿⣿⣿⣿⣿⣿⣿⣿⣿⣿⣿⣿⣿⣿⣿⣿⣿⣿⣿⣿⣿⣿⣿⣿⣿⣿⣿⠀⠀⠀⠀⠀⠀⠀⠀⠀⠀⣰⣾⣿⣿⣿⣿⣿⣿⣿⣿⣿⣿⣿⣿⣿⣿⣿⣿⣿⣿⣿⣿⣿⣿⣿⣿⣿⣿⣿⣿⣿⣿⣿⣿⣿⣿⣿⣿⣿⣿⣿⣿⣿⣿⡇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⣿⣿⣿⣿⣿⣿⣿⣿⣿⣿⣿⣿⣿⣿⣿⣿⣿⣿⣿⣿⣿⣿⣿⣿⣿⣿⣿⣿⣿⣿⣿⣿⣿⣿⣿⣿⡇⠀⠀⠀⠀⠀⠀⠀⠀⢠⣿⣿⣿⣿⣿⣿⣿⣿⣿⣿⣿⣿⣿⣿⣿⣿⣿⣿⣿⣿⣿⣿⣿⣿⣿⣿⣿⣿⣿⣿⣿⣿⣿⣿⣿⣿⣿⣿⣿⣿⣿⣿⣿⣿⡇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⣿⣿⣿⣿⣿⣿⣿⣿⣿⣿⣿⣿⣿⣿⣿⣿⣿⣿⣿⣿⣿⣿⣿⣿⣿⣿⣿⣿⣿⣿⣿⣿⣿⣿⣿⣿⣧⠀⠀⠀⠀⠀⠀⠀⢀⣾⣿⣿⣿⣿⣿⣿⣿⣿⣿⣿⣿⣿⣿⣿⣿⣿⣿⣿⣿⣿⣿⣿⣿⣿⣿⣿⣿⣿⣿⣿⣿⣿⣿⣿⣿⣿⣿⣿⣿⣿⣿⣿⣿⣿⡇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⣿⣿⣿⣿⣿⣿⣿⣿⣿⣿⣿⣿⣿⣿⣿⣿⣿⣿⣿⣿⣿⣿⣿⣿⣿⣿⣿⣿⣿⣿⣿⣿⡿⠛⠉⠉⠛⠀⠀⠀⠀⠀⠀⠀⣼⣿⣿⣿⣿⣿⣿⣿⣿⣿⣿⣿⣿⣿⣿⣿⣿⣿⣿⣿⣿⣿⣿⣿⣿⣿⣿⣿⣿⣿⣿⣿⣿⣿⣿⣿⣿⣿⣿⣿⣿⣿⣿⣿⣿⣿⡇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⣿⣿⣿⣿⣿⣿⣿⣿⣿⣿⣿⣿⣿⣿⣿⣿⣿⣿⣿⣿⣿⣿⣿⣿⣿⣿⣿⣿⣿⣿⣿⣿⣆⠀⠀⠀⠀⠀⠀⠀⠀⠀⠘⣿⣿⣿⣿⣿⣿⣿⣿⣿⣿⣿⣿⣿⣿⣿⣿⣿⣿⣿⣿⣿⣿⣿⣿⣿⣿⣿⣿⣿⣿⣿⣿⣿⣿⣿⣿⣿⣿⣿⣿⣿⣿⣿⣿⣿⣿⣿⡇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⣿⣿⣿⣿⣿⣿⣿⣿⣿⣿⣿⣿⣿⣿⣿⣿⣿⣿⣿⣿⣿⣿⣿⣿⣿⣿⣿⣿⣿⣿⣿⣿⣿⣧⠀⠀⠀⠀⠀⠀⢀⣼⣿⣿⣿⣿⣿⣿⣿⣿⣿⣿⣿⣿⣿⣿⣿⣿⣿⣿⣿⣿⣿⣿⣿⣿⣿⣿⣿⣿⣿⣿⣿⣿⣿⣿⣿⣿⣿⣿⣿⣿⣿⣿⣿⣿⣿⣿⣿⣿⡇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⣿⣿⣿⣿⣿⣿⣿⣿⣿⣿⣿⣿⣿⣿⣿⣿⣿⣿⣿⣿⣿⣿⣿⣿⣿⣿⣿⣿⣿⣿⣿⣿⣿⣿⣷⡶⠀⠀⠀⠀⠸⣿⣿⣿⣿⣿⣿⣿⣿⣿⣿⣿⣿⣿⣿⣿⣿⣿⣿⣿⣿⣿⣿⣿⣿⣿⣿⣿⣿⣿⣿⣿⣿⣿⣿⣿⣿⣿⣿⣿⣿⣿⣿⣿⣿⣿⣿⣿⣿⣿⡇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⣿⣿⣿⣿⣿⣿⣿⣿⣿⣿⣿⣿⣿⣿⣿⣿⣿⣿⣿⣿⣿⣿⣿⣿⣿⣿⣿⣿⣿⣿⣿⣿⣿⣿⣿⣿⣿⡄⠀⢀⢻⣿⣿⣿⣿⣿⣿⣿⣿⣿⣿⣿⣿⣿⣿⣿⣿⣿⣿⣿⣿⣿⣿⣿⣿⣿⣿⣿⣿⣿⣿⣿⣿⣿⣿⣿⣿⣿⣿⣿⣿⣿⣿⣿⣿⣿⣿⣿⣿⣿⡇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⣿⣿⣿⣿⣿⣿⣿⣿⣿⣿⣿⣿⣿⣿⣿⣿⣿⣿⣿⣿⣿⣿⣿⣿⣿⣿⣿⣿⣿⣿⣿⣿⣿⣿⣿⣿⣿⣿⣦⠘⣿⣿⣿⣿⣿⣿⣿⣿⣿⣿⣿⣿⣿⣿⣿⣿⣿⣿⣿⣿⣿⣿⣿⣿⣿⣿⣿⣿⣿⣿⣿⣿⣿⣿⣿⣿⣿⣿⣿⣿⣿⣿⣿⣿⣿⣿⣿⣿⣿⣿⡇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⣿⣿⣿⣿⣿⣿⣿⣿⣿⣿⣿⣿⣿⣿⣿⣿⣿⣿⣿⣿⣿⣿⣿⣿⣿⣿⣿⣿⣿⣿⣿⣿⣿⠿⠿⠛⠛⠉⠁⠀⠀⠀⠀⠀⠀⠀⠀⠈⠻⣿⣿⣿⣿⣿⣿⣿⣿⣿⣿⣿⣿⣿⣿⣿⣿⣿⣿⣿⣿⣿⣿⣿⣿⣿⣿⣿⣿⣿⣿⣿⣿⣿⣿⣿⣿⣿⣿⣿⣿⣿⡇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⣿⣿⣿⣿⣿⣿⣿⣿⣿⣿⣿⣿⣿⣿⣿⣿⣿⣿⣿⣿⣿⣿⣿⣿⣿⣿⣿⣿⣿⣿⣿⣿⣯⠀⠀⠀⠀⠀⠀⠀⠀⠀⠀⠀⠀⠀⠀⠀⠀⣼⣿⣿⣿⣿⣿⣿⣿⣿⣿⣿⣿⣿⣿⣿⣿⣿⣿⣿⣿⣿⣿⣿⣿⣿⣿⣿⣿⣿⣿⣿⣿⣿⣿⣿⣿⣿⣿⣿⣿⣿⡇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⣿⣿⣿⣿⣿⣿⣿⣿⣿⣿⣿⣿⣿⣿⣿⣿⣿⣿⣿⣿⣿⣿⣿⣿⣿⣿⣿⣿⣿⣿⣿⣿⠟⠁⠀⠀⠈⠀⠀⠀⠀⠀⠀⢀⣾⣿⣿⣿⣿⣿⣿⣿⣿⣿⣿⣿⣿⣿⣿⣿⣿⣿⣿⣿⣿⣿⣿⣿⣿⣿⣿⣿⣿⣿⣿⣿⣿⣿⣿⣿⣿⣿⣿⣿⣿⣿⣿⣿⣿⣿⡇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⣿⣿⣿⣿⣿⣿⣿⣿⣿⣿⣿⣿⣿⣿⣿⣿⣿⣿⣿⣿⣿⣿⣿⣿⣿⣿⣿⣿⣿⣿⣿⣿⣿⣿⣄⠀⠀⠀⠀⠀⢠⣾⣿⣿⣿⣿⣿⣿⣿⣿⣿⣿⣿⣿⣿⣿⣿⣿⣿⣿⣿⣿⣿⣿⣿⣿⣿⣿⣿⣿⣿⣿⣿⣿⣿⣿⣿⣿⣿⣿⣿⣿⣿⣿⣿⣿⣿⣿⣿⣿⡇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⣿⣿⣿⣿⣿⣿⣿⣿⣿⣿⣿⣿⣿⣿⣿⣿⣿⣿⣿⣿⣿⣿⣿⣿⣿⣿⣿⣿⣿⣿⣿⣿⣿⣿⣿⡿⠀⠀⠀⠀⠈⢿⣿⣿⣿⣿⣿⣿⣿⣿⣿⣿⣿⣿⣿⣿⣿⣿⣿⣿⣿⣿⣿⣿⣿⣿⣿⣿⣿⣿⣿⣿⣿⣿⣿⣿⣿⣿⣿⣿⣿⣿⣿⣿⣿⣿⣿⣿⣿⣿⡇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⣿⣿⣿⣿⣿⣿⣿⣿⣿⣿⣿⣿⣿⣿⣿⣿⣿⣿⣿⣿⣿⣿⣿⣿⣿⣿⣿⣿⣿⣿⣿⣿⣿⣿⡏⠀⠀⠀⠀⠀⠀⢼⣿⣿⣿⣿⣿⣿⣿⣿⣿⣿⣿⣿⣿⣿⣿⣿⣿⣿⣿⣿⣿⣿⣿⣿⣿⣿⣿⣿⣿⣿⣿⣿⣿⣿⣿⣿⣿⣿⣿⣿⣿⣿⣿⣿⣿⣿⣿⣿⡇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⣿⣿⣿⣿⣿⣿⣿⣿⣿⣿⣿⣿⣿⣿⣿⣿⣿⣿⣿⣿⣿⣿⣿⣿⣿⣿⣿⣿⣿⣿⣿⣿⣿⣿⣧⠀⠀⠀⠀⠀⠀⣼⣿⣿⣿⣿⣿⣿⣿⣿⣿⣿⣿⣿⣿⣿⣿⣿⣿⣿⣿⣿⣿⣿⣿⣿⣿⣿⣿⣿⣿⣿⣿⣿⣿⣿⣿⣿⣿⣿⣿⣿⣿⣿⣿⣿⣿⣿⣿⣿⡇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⣿⣿⣿⣿⣿⣿⣿⣿⣿⣿⣿⣿⣿⣿⣿⣿⣿⣿⣿⣿⣿⣿⣿⣿⣿⣿⣿⣿⣿⣿⣿⣿⣿⣿⣿⣷⣤⠀⠀⠀⣦⣿⣿⣿⣿⣿⣿⣿⣿⣿⣿⣿⣿⣿⣿⣿⣿⣿⣿⣿⣿⣿⣿⣿⣿⣿⣿⣿⣿⣿⣿⣿⣿⣿⣿⣿⣿⣿⣿⣿⣿⣿⣿⣿⣿⣿⣿⣿⣿⣿⡇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⣿⣿⣿⣿⣿⣿⣿⣿⣿⣿⣿⣿⣿⣿⣿⣿⣿⣿⣿⣿⣿⣿⣿⣿⣿⣿⣿⣿⣿⣿⣿⣿⣿⣿⣿⣿⣿⠀⠀⠐⣿⣿⣿⣿⣿⣿⣿⣿⣿⣿⣿⣿⣿⣿⣿⣿⣿⣿⣿⣿⣿⣿⣿⣿⣿⣿⣿⣿⣿⣿⣿⣿⣿⣿⣿⣿⣿⣿⣿⣿⣿⣿⣿⣿⣿⣿⣿⣿⣿⣿⡇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⣿⣿⣿⣿⣿⣿⣿⣿⣿⣿⣿⣿⣿⣿⣿⣿⣿⣿⣿⣿⣿⣿⣿⣿⣿⣿⣿⣿⣿⣿⣿⣿⣿⣿⣿⣿⣿⣧⠀⢰⣿⣿⣿⣿⣿⣿⣿⣿⣿⣿⣿⣿⣿⣿⣿⣿⣿⣿⣿⣿⣿⣿⣿⣿⣿⣿⣿⣿⣿⣿⣿⣿⣿⣿⣿⣿⣿⣿⣿⣿⣿⣿⣿⣿⣿⣿⣿⣿⣿⣿⡇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⣿⣿⣿⣿⣿⣿⣿⣿⣿⣿⣿⣿⣿⣿⣿⣿⣿⣿⣿⣿⣿⣿⣿⣿⣿⣿⣿⣿⣿⣿⣿⣿⣿⣿⣿⣿⣿⣿⣧⡘⣿⣿⣿⣿⣿⣿⣿⣿⣿⣿⣿⣿⣿⣿⣿⣿⣿⣿⣿⣿⣿⣿⣿⣿⣿⣿⣿⣿⣿⣿⣿⣿⣿⣿⣿⣿⣿⣿⣿⣿⣿⣿⣿⣿⣿⣿⣿⣿⣿⣿⡇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⣿⣿⣿⣿⣿⣿⣿⣿⣿⣿⣿⣿⣿⣿⣿⣿⣿⣿⣿⣿⣿⣿⣿⣿⣿⣿⣿⣿⣿⣿⣿⣿⣿⠛⠉⠉⠀⠀⠀⠀⠀⠀⠀⠀⠀⠀⠀⠀⠈⢻⣿⣿⣿⣿⣿⣿⣿⣿⣿⣿⣿⣿⣿⣿⣿⣿⣿⣿⣿⣿⣿⣿⣿⣿⣿⣿⣿⣿⣿⣿⣿⣿⣿⣿⣿⣿⣿⣿⣿⣿⡇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⣿⣿⣿⣿⣿⣿⣿⣿⣿⣿⣿⣿⣿⣿⣿⣿⣿⣿⣿⣿⣿⣿⣿⣿⣿⣿⣿⣿⣿⣿⣿⣿⣷⠀⠀⠀⠀⠀⠀⠀⠀⠀⠀⠀⠀⠀⠀⠀⠀⣾⣿⣿⣿⣿⣿⣿⣿⣿⣿⣿⣿⣿⣿⣿⣿⣿⣿⣿⣿⣿⣿⣿⣿⣿⣿⣿⣿⣿⣿⣿⣿⣿⣿⣿⣿⣿⣿⣿⣿⣿⡇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⣿⣿⣿⣿⣿⣿⣿⣿⣿⣿⣿⣿⣿⣿⣿⣿⣿⣿⣿⣿⣿⣿⣿⣿⣿⣿⣿⣿⣿⣿⣿⣿⣿⣧⣀⠀⠀⠀⠀⠀⠀⠀⠀⠀⠀⠀⠀⠀⢠⣿⣿⣿⣿⣿⣿⣿⣿⣿⣿⣿⣿⣿⣿⣿⣿⣿⣿⣿⣿⣿⣿⣿⣿⣿⣿⣿⣿⣿⣿⣿⣿⣿⣿⣿⣿⣿⣿⣿⣿⣿⡇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⣿⣿⣿⣿⣿⣿⣿⣿⣿⣿⣿⣿⣿⣿⣿⣿⣿⣿⣿⣿⣿⣿⣿⣿⣿⣿⣿⣿⣿⣿⣿⣿⣿⣿⣿⣧⠀⠀⠀⠀⠀⠀⠀⠀⠀⠀⢀⣴⣿⣿⣿⣿⣿⣿⣿⣿⣿⣿⣿⣿⣿⣿⣿⣿⣿⣿⣿⣿⣿⣿⣿⣿⣿⣿⣿⣿⣿⣿⣿⣿⣿⣿⣿⣿⣿⣿⣿⣿⣿⣿⡇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⣿⣿⣿⣿⣿⣿⣿⣿⣿⣿⣿⣿⣿⣿⣿⣿⣿⣿⣿⣿⣿⣿⣿⣿⣿⣿⣿⣿⣿⣿⣿⣿⣿⣿⠿⠿⢿⡀⠀⠀⠀⠀⠀⠀⢠⣿⣿⣿⣿⣿⣿⣿⣿⣿⣿⣿⣿⣿⣿⣿⣿⣿⣿⣿⣿⣿⣿⣿⣿⣿⣿⣿⣿⣿⣿⣿⣿⣿⣿⣿⣿⣿⣿⣿⣿⣿⣿⣿⣿⣿⡇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⣿⣿⣿⣿⣿⣿⣿⣿⣿⣿⣿⣿⣿⣿⣿⣿⣿⣿⣿⣿⣿⣿⣿⣿⣿⣿⣿⣿⣿⣿⣿⣿⠋⠀⠀⠀⠀⠀⠀⠀⠀⠀⠀⢀⣾⣿⣿⣿⣿⣿⣿⣿⣿⣿⣿⣿⣿⣿⣿⣿⣿⣿⣿⣿⣿⣿⣿⣿⣿⣿⣿⣿⣿⣿⣿⣿⣿⣿⣿⣿⣿⣿⣿⣿⣿⣿⣿⣿⣿⣿⡇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⣿⣿⣿⣿⣿⣿⣿⣿⣿⣿⣿⣿⣿⣿⣿⣿⣿⣿⣿⣿⣿⣿⣿⣿⣿⣿⣿⣿⣿⣿⣿⣿⣿⣧⠀⠀⠀⠀⠀⠀⠀⠀⣴⣿⣿⣿⣿⣿⣿⣿⣿⣿⣿⣿⣿⣿⣿⣿⣿⣿⣿⣿⣿⣿⣿⣿⣿⣿⣿⣿⣿⣿⣿⣿⣿⣿⣿⣿⣿⣿⣿⣿⣿⣿⣿⣿⣿⣿⣿⣿⡇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⣿⣿⣿⣿⣿⣿⣿⣿⣿⣿⣿⣿⣿⣿⣿⣿⣿⣿⣿⣿⣿⣿⣿⣿⣿⣿⣿⣿⣿⣿⣿⣿⣿⣿⣦⣀⠀⠀⠀⠀⢀⣾⣿⣿⣿⣿⣿⣿⣿⣿⣿⣿⣿⣿⣿⣿⣿⣿⣿⣿⣿⣿⣿⣿⣿⣿⣿⣿⣿⣿⣿⣿⣿⣿⣿⣿⣿⣿⣿⣿⣿⣿⣿⣿⣿⣿⣿⣿⣿⣿⡇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⣿⣿⣿⣿⣿⣿⣿⣿⣿⣿⣿⣿⣿⣿⣿⣿⣿⣿⣿⣿⣿⣿⣿⣿⣿⣿⣿⣿⣿⣿⣿⣿⣿⣿⣿⠁⠀⠀⠀⠀⠀⠐⣿⣿⣿⣿⣿⣿⣿⣿⣿⣿⣿⣿⣿⣿⣿⣿⣿⣿⣿⣿⣿⣿⣿⣿⣿⣿⣿⣿⣿⣿⣿⣿⣿⣿⣿⣿⣿⣿⣿⣿⣿⣿⣿⣿⣿⣿⣿⣿⡇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⣿⣿⣿⣿⣿⣿⣿⣿⣿⣿⣿⣿⣿⣿⣿⣿⣿⣿⣿⣿⣿⣿⣿⣿⣿⣿⣿⣿⣿⣿⣿⣿⣿⣿⣿⣄⠀⠀⠀⠀⠀⠠⣿⣿⣿⣿⣿⣿⣿⣿⣿⣿⣿⣿⣿⣿⣿⣿⣿⣿⣿⣿⣿⣿⣿⣿⣿⣿⣿⣿⣿⣿⣿⣿⣿⣿⣿⣿⣿⣿⣿⣿⣿⣿⣿⣿⣿⣿⣿⣿⡇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⣿⣿⣿⣿⣿⣿⣿⣿⣿⣿⣿⣿⣿⣿⣿⣿⣿⣿⣿⣿⣿⣿⣿⣿⣿⣿⣿⣿⣿⣿⣿⣿⣿⣿⣿⣿⣷⡄⠀⢠⣼⣿⣿⣿⣿⣿⣿⣿⣿⣿⣿⣿⣿⣿⣿⣿⣿⣿⣿⣿⣿⣿⣿⣿⣿⣿⣿⣿⣿⣿⣿⣿⣿⣿⣿⣿⣿⣿⣿⣿⣿⣿⣿⣿⣿⣿⣿⣿⣿⣿⡇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⣿⣿⣿⣿⣿⣿⣿⣿⣿⣿⣿⣿⣿⣿⣿⣿⣿⣿⣿⣿⣿⣿⣿⣿⣿⣿⣿⣿⣿⣿⣿⣿⣿⣿⣿⣿⣿⡀⠀⢺⣿⣿⣿⣿⣿⣿⣿⣿⣿⣿⣿⣿⣿⣿⣿⣿⣿⣿⣿⣿⣿⣿⣿⣿⣿⣿⣿⣿⣿⣿⣿⣿⣿⣿⣿⣿⣿⣿⣿⣿⣿⣿⣿⣿⣿⣿⣿⣿⣿⣿⡇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⣿⣿⣿⣿⣿⣿⣿⣿⣿⣿⣿⣿⣿⣿⣿⣿⣿⣿⣿⣿⣿⣿⣿⣿⣿⣿⣿⣿⣿⣿⣿⣿⣿⣿⣿⣿⣿⡇⠀⢠⣿⣿⣿⣿⣿⣿⣿⣿⣿⣿⣿⣿⣿⣿⣿⣿⣿⣿⣿⣿⣿⣿⣿⣿⣿⣿⣿⣿⣿⣿⣿⣿⣿⣿⣿⣿⣿⣿⣿⣿⣿⣿⣿⣿⣿⣿⣿⣿⣿⣿⡇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⣿⣿⣿⣿⣿⣿⣿⣿⣿⣿⣿⣿⣿⣿⣿⣿⣿⣿⣿⣿⣿⣿⣿⣿⣿⣿⣿⣿⣿⣿⣿⣿⣿⣿⣿⣿⣿⣿⣤⣀⣿⣿⣿⣿⣿⣿⣿⣿⣿⣿⣿⣿⣿⣿⣿⣿⣿⣿⣿⣿⣿⣿⣿⣿⣿⣿⣿⣿⣿⣿⣿⣿⣿⣿⣿⣿⣿⣿⣿⣿⣿⣿⣿⣿⣿⣿⣿⣿⣿⣿⡇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⣿⣿⣿⣿⣿⣿⣿⣿⣿⣿⣿⣿⣿⣿⣿⣿⣿⣿⣿⣿⣿⣿⣿⣿⣿⣿⣿⣿⣿⣿⣿⣿⡿⠛⠋⠉⠉⠀⠀⠀⠀⠀⠀⠀⠀⠀⠀⠀⠈⢿⣿⣿⣿⣿⣿⣿⣿⣿⣿⣿⣿⣿⣿⣿⣿⣿⣿⣿⣿⣿⣿⣿⣿⣿⣿⣿⣿⣿⣿⣿⣿⣿⣿⣿⣿⣿⣿⣿⣿⣿⡇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⣿⣿⣿⣿⣿⣿⣿⣿⣿⣿⣿⣿⣿⣿⣿⣿⣿⣿⣿⣿⣿⣿⣿⣿⣿⣿⣿⣿⣿⣿⣿⣿⣿⣧⣀⠀⠀⠀⠀⠀⠀⠀⠀⠀⠀⠀⠀⠀⢠⣿⣿⣿⣿⣿⣿⣿⣿⣿⣿⣿⣿⣿⣿⣿⣿⣿⣿⣿⣿⣿⣿⣿⣿⣿⣿⣿⣿⣿⣿⣿⣿⣿⣿⣿⣿⣿⣿⣿⣿⣿⡇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⣿⣿⣿⣿⣿⣿⣿⣿⣿⣿⣿⣿⣿⣿⣿⣿⣿⣿⣿⣿⣿⣿⣿⣿⣿⣿⣿⣿⣿⣿⣿⣿⣿⣿⣿⣦⠀⠀⠀⠀⠀⠀⠀⠀⠀⠀⠀⣤⣿⣿⣿⣿⣿⣿⣿⣿⣿⣿⣿⣿⣿⣿⣿⣿⣿⣿⣿⣿⣿⣿⣿⣿⣿⣿⣿⣿⣿⣿⣿⣿⣿⣿⣿⣿⣿⣿⣿⣿⣿⣿⡇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⣿⣿⣿⣿⣿⣿⣿⣿⣿⣿⣿⣿⣿⣿⣿⣿⣿⣿⣿⣿⣿⣿⣿⣿⣿⣿⣿⣿⣿⣿⣿⣿⠟⠁⠀⠀⠀⠀⠀⠀⠀⠀⠀⠀⣼⣿⣿⣿⣿⣿⣿⣿⣿⣿⣿⣿⣿⣿⣿⣿⣿⣿⣿⣿⣿⣿⣿⣿⣿⣿⣿⣿⣿⣿⣿⣿⣿⣿⣿⣿⣿⣿⣿⣿⣿⣿⣿⣿⣿⣿⡇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⣿⣿⣿⣿⣿⣿⣿⣿⣿⣿⣿⣿⣿⣿⣿⣿⣿⣿⣿⣿⣿⣿⣿⣿⣿⣿⣿⣿⣿⣿⣿⣿⣿⣧⠀⠀⠀⠀⠀⠀⠀⠀⢠⣾⣿⣿⣿⣿⣿⣿⣿⣿⣿⣿⣿⣿⣿⣿⣿⣿⣿⣿⣿⣿⣿⣿⣿⣿⣿⣿⣿⣿⣿⣿⣿⣿⣿⣿⣿⣿⣿⣿⣿⣿⣿⣿⣿⣿⣿⣿⡇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⣿⣿⣿⣿⣿⣿⣿⣿⣿⣿⣿⣿⣿⣿⣿⣿⣿⣿⣿⣿⣿⣿⣿⣿⣿⣿⣿⣿⣿⣿⣿⣿⣿⣿⣦⡀⠀⠀⠀⠀⠀⣰⣿⣿⣿⣿⣿⣿⣿⣿⣿⣿⣿⣿⣿⣿⣿⣿⣿⣿⣿⣿⣿⣿⣿⣿⣿⣿⣿⣿⣿⣿⣿⣿⣿⣿⣿⣿⣿⣿⣿⣿⣿⣿⣿⣿⣿⣿⣿⣿⡇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⣿⣿⣿⣿⣿⣿⣿⣿⣿⣿⣿⣿⣿⣿⣿⣿⣿⣿⣿⣿⣿⣿⣿⣿⣿⣿⣿⣿⣿⣿⣿⣿⣿⣿⣿⣿⡇⠀⠀⠀⠀⠉⣿⣿⣿⣿⣿⣿⣿⣿⣿⣿⣿⣿⣿⣿⣿⣿⣿⣿⣿⣿⣿⣿⣿⣿⣿⣿⣿⣿⣿⣿⣿⣿⣿⣿⣿⣿⣿⣿⣿⣿⣿⣿⣿⣿⣿⣿⣿⣿⡇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⣿⣿⣿⣿⣿⣿⣿⣿⣿⣿⣿⣿⣿⣿⣿⣿⣿⣿⣿⣿⣿⣿⣿⣿⣿⣿⣿⣿⣿⣿⣿⣿⣿⣿⣿⡟⠀⠀⠀⠀⠀⠀⢽⣿⣿⣿⣿⣿⣿⣿⣿⣿⣿⣿⣿⣿⣿⣿⣿⣿⣿⣿⣿⣿⣿⣿⣿⣿⣿⣿⣿⣿⣿⣿⣿⣿⣿⣿⣿⣿⣿⣿⣿⣿⣿⣿⣿⣿⣿⣿⡇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⣿⣿⣿⣿⣿⣿⣿⣿⣿⣿⣿⣿⣿⣿⣿⣿⣿⣿⣿⣿⣿⣿⣿⣿⣿⣿⣿⣿⣿⣿⣿⣿⣿⣿⣿⣿⣷⡄⠀⠀⣀⣶⣾⣿⣿⣿⣿⣿⣿⣿⣿⣿⣿⣿⣿⣿⣿⣿⣿⣿⣿⣿⣿⣿⣿⣿⣿⣿⣿⣿⣿⣿⣿⣿⣿⣿⣿⣿⣿⣿⣿⣿⣿⣿⣿⣿⣿⣿⣿⣿⡇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⣿⣿⣿⣿⣿⣿⣿⣿⣿⣿⣿⣿⣿⣿⣿⣿⣿⣿⣿⣿⣿⣿⣿⣿⣿⣿⣿⣿⣿⣿⣿⣿⣿⣿⣿⣿⣿⡇⠀⠈⣻⣿⣿⣿⣿⣿⣿⣿⣿⣿⣿⣿⣿⣿⣿⣿⣿⣿⣿⣿⣿⣿⣿⣿⣿⣿⣿⣿⣿⣿⣿⣿⣿⣿⣿⣿⣿⣿⣿⣿⣿⣿⣿⣿⣿⣿⣿⣿⣿⣿⡇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⣿⣿⣿⣿⣿⣿⣿⣿⣿⣿⣿⣿⣿⣿⣿⣿⣿⣿⣿⣿⣿⣿⣿⣿⣿⣿⣿⣿⣿⣿⣿⣿⣿⣿⣿⣿⣿⣷⣀⠀⢻⣿⣿⣿⣿⣿⣿⣿⣿⣿⣿⣿⣿⣿⣿⣿⣿⣿⣿⣿⣿⣿⣿⣿⣿⣿⣿⣿⣿⣿⣿⣿⣿⣿⣿⣿⣿⣿⣿⣿⣿⣿⣿⣿⣿⣿⣿⣿⣿⣿⡇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⣿⣿⣿⣿⣿⣿⣿⣿⣿⣿⣿⣿⣿⣿⣿⣿⣿⣿⣿⣿⣿⣿⣿⣿⣿⣿⣿⣿⣿⣿⣿⣿⣿⣿⣿⣿⣿⣿⣿⣷⣾⣿⣿⣿⣿⣿⣿⣿⣿⣿⣿⣿⣿⣿⣿⣿⣿⣿⣿⣿⣿⣿⣿⣿⣿⣿⣿⣿⣿⣿⣿⣿⣿⣿⣿⣿⣿⣿⣿⣿⣿⣿⣿⣿⣿⣿⣿⣿⣿⣿⡇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⣿⣿⣿⣿⣿⣿⣿⣿⣿⣿⣿⣿⣿⣿⣿⣿⣿⣿⣿⣿⣿⣿⣿⣿⣿⣿⣿⣿⣿⣿⣿⣿⣿⣿⣿⣿⣿⣿⣿⡆⠀⠀⠸⠿⠿⠿⠿⣿⣿⣿⣿⣿⣿⣿⣿⣿⣿⣿⣿⣿⣿⣿⣿⣿⣿⣿⣿⣿⣿⣿⣿⣿⣿⣿⣿⣿⣿⣿⣿⣿⣿⣿⣿⣿⣿⣿⣿⣿⣿⣿⡇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⣿⣿⣿⣿⣿⣿⣿⣿⣿⣿⣿⣿⣿⣿⣿⣿⣿⣿⣿⣿⣿⣿⣿⣿⣿⣿⣿⣿⣿⣿⣿⣿⣿⣿⣿⠿⠿⠟⠉⠁⠀⠀⠀⠀⠀⠀⠀⠈⠻⣿⣿⣿⣿⣿⣿⣿⣿⣿⣿⣿⣿⣿⣿⣿⣿⣿⣿⣿⣿⣿⣿⣿⣿⣿⣿⣿⣿⣿⣿⣿⣿⣿⣿⣿⣿⣿⣿⣿⣿⣿⡇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⣿⣿⣿⣿⣿⣿⣿⣿⣿⣿⣿⣿⣿⣿⣿⣿⣿⣿⣿⣿⣿⣿⣿⣿⣿⣿⣿⣿⣿⣿⣿⣿⣿⣧⣀⠀⠀⠀⠀⠀⠀⠀⠀⠀⠀⠀⠀⠀⣠⣿⣿⣿⣿⣿⣿⣿⣿⣿⣿⣿⣿⣿⣿⣿⣿⣿⣿⣿⣿⣿⣿⣿⣿⣿⣿⣿⣿⣿⣿⣿⣿⣿⣿⣿⣿⣿⣿⣿⣿⣿⡇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⣿⣿⣿⣿⣿⣿⣿⣿⣿⣿⣿⣿⣿⣿⣿⣿⣿⣿⣿⣿⣿⣿⣿⣿⣿⣿⣿⣿⣿⣿⣿⣿⣿⣿⣿⣧⠀⠀⠀⠀⠀⠀⠀⠀⠀⠀⢀⣴⣿⣿⣿⣿⣿⣿⣿⣿⣿⣿⣿⣿⣿⣿⣿⣿⣿⣿⣿⣿⣿⣿⣿⣿⣿⣿⣿⣿⣿⣿⣿⣿⣿⣿⣿⣿⣿⣿⣿⣿⣿⣿⡇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⣿⣿⣿⣿⣿⣿⣿⣿⣿⣿⣿⣿⣿⣿⣿⣿⣿⣿⣿⣿⣿⣿⣿⣿⣿⣿⣿⣿⣿⣿⣿⣿⣿⠿⠛⠛⠻⠀⠀⠀⠀⠀⠀⠀⠀⣿⣿⣿⣿⣿⣿⣿⣿⣿⣿⣿⣿⣿⣿⣿⣿⣿⣿⣿⣿⣿⣿⣿⣿⣿⣿⣿⣿⣿⣿⣿⣿⣿⣿⣿⣿⣿⣿⣿⣿⣿⣿⣿⣿⣿⡇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⣿⣿⣿⣿⣿⣿⣿⣿⣿⣿⣿⣿⣿⣿⣿⣿⣿⣿⣿⣿⣿⣿⣿⣿⣿⣿⣿⣿⣿⣿⣿⣿⣿⡄⠀⠀⠀⠀⠀⠀⠀⠀⠀⢈⣿⣿⣿⣿⣿⣿⣿⣿⣿⣿⣿⣿⣿⣿⣿⣿⣿⣿⣿⣿⣿⣿⣿⣿⣿⣿⣿⣿⣿⣿⣿⣿⣿⣿⣿⣿⣿⣿⣿⣿⣿⣿⣿⣿⣿⣿⡇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⣿⣿⣿⣿⣿⣿⣿⣿⣿⣿⣿⣿⣿⣿⣿⣿⣿⣿⣿⣿⣿⣿⣿⣿⣿⣿⣿⣿⣿⣿⣿⣿⣿⣷⠀⠀⠀⠀⠀⠀⠀⠀⢀⣼⣿⣿⣿⣿⣿⣿⣿⣿⣿⣿⣿⣿⣿⣿⣿⣿⣿⣿⣿⣿⣿⣿⣿⣿⣿⣿⣿⣿⣿⣿⣿⣿⣿⣿⣿⣿⣿⣿⣿⣿⣿⣿⣿⣿⣿⣿⡇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⣿⣿⣿⣿⣿⣿⣿⣿⣿⣿⣿⣿⣿⣿⣿⣿⣿⣿⣿⣿⣿⣿⣿⣿⣿⣿⣿⣿⣿⣿⣿⣿⣿⣿⣧⡀⠀⠀⠀⠀⠀⠀⣾⣿⣿⣿⣿⣿⣿⣿⣿⣿⣿⣿⣿⣿⣿⣿⣿⣿⣿⣿⣿⣿⣿⣿⣿⣿⣿⣿⣿⣿⣿⣿⣿⣿⣿⣿⣿⣿⣿⣿⣿⣿⣿⣿⣿⣿⣿⣿⡇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⣿⣿⣿⣿⣿⣿⣿⣿⣿⣿⣿⣿⣿⣿⣿⣿⣿⣿⣿⣿⣿⣿⣿⣿⣿⣿⣿⣿⣿⣿⣿⣿⣿⣿⣿⣿⣶⠀⠀⠀⠀⠀⠸⣿⣿⣿⣿⣿⣿⣿⣿⣿⣿⣿⣿⣿⣿⣿⣿⣿⣿⣿⣿⣿⣿⣿⣿⣿⣿⣿⣿⣿⣿⣿⣿⣿⣿⣿⣿⣿⣿⣿⣿⣿⣿⣿⣿⣿⣿⣿⡇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⣿⣿⣿⣿⣿⣿⣿⣿⣿⣿⣿⣿⣿⣿⣿⣿⣿⣿⣿⣿⣿⣿⣿⣿⣿⣿⣿⣿⣿⣿⣿⣿⣿⣿⣿⣿⣿⣦⠀⠀⠀⢀⣶⣾⣿⣿⣿⣿⣿⣿⣿⣿⣿⣿⣿⣿⣿⣿⣿⣿⣿⣿⣿⣿⣿⣿⣿⣿⣿⣿⣿⣿⣿⣿⣿⣿⣿⣿⣿⣿⣿⣿⣿⣿⣿⣿⣿⣿⣿⣿⡇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⣿⣿⣿⣿⣿⣿⣿⣿⣿⣿⣿⣿⣿⣿⣿⣿⣿⣿⣿⣿⣿⣿⣿⣿⣿⣿⣿⣿⣿⣿⣿⣿⣿⣿⣿⣿⣿⣯⠀⠀⣿⣿⣿⣿⣿⣿⣿⣿⣿⣿⣿⣿⣿⣿⣿⣿⣿⣿⣿⣿⣿⣿⣿⣿⣿⣿⣿⣿⣿⣿⣿⣿⣿⣿⣿⣿⣿⣿⣿⣿⣿⣿⣿⣿⣿⣿⣿⣿⣿⣿⡇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⣿⣿⣿⣿⣿⣿⣿⣿⣿⣿⣿⣿⣿⣿⣿⣿⣿⣿⣿⣿⣿⣿⣿⣿⣿⣿⣿⣿⣿⣿⣿⣿⣿⣿⣿⣿⣿⣿⠀⠀⢈⣿⣿⣿⣿⣿⣿⣿⣿⣿⣿⣿⣿⣿⣿⣿⣿⣿⣿⣿⣿⣿⣿⣿⣿⣿⣿⣿⣿⣿⣿⣿⣿⣿⣿⣿⣿⣿⣿⣿⣿⣿⣿⣿⣿⣿⣿⣿⣿⣿⡇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⣿⣿⣿⣿⣿⣿⣿⣿⣿⣿⣿⣿⣿⣿⣿⣿⣿⣿⣿⣿⣿⣿⣿⣿⣿⣿⣿⣿⣿⣿⣿⣿⣿⣿⣿⣿⣿⣿⣆⠀⠐⣿⣿⣿⣿⣿⣿⣿⣿⣿⣿⣿⣿⣿⣿⣿⣿⣿⣿⣿⣿⣿⣿⣿⣿⣿⣿⣿⣿⣿⣿⣿⣿⣿⣿⣿⣿⣿⣿⣿⣿⣿⣿⣿⣿⣿⣿⣿⣿⣿⡇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⣿⣿⣿⣿⣿⣿⣿⣿⣿⣿⣿⣿⣿⣿⣿⣿⣿⣿⣿⣿⣿⣿⣿⣿⣿⣿⣿⣿⣿⣿⣿⣿⣿⣿⣿⣿⣿⣿⣿⣷⣤⣿⣿⣿⣿⣿⣿⣿⣿⣿⣿⣿⣿⣿⣿⣿⣿⣿⣿⣿⣿⣿⣿⣿⣿⣿⣿⣿⣿⣿⣿⣿⣿⣿⣿⣿⣿⣿⣿⣿⣿⣿⣿⣿⣿⣿⣿⣿⣿⣿⡇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⠀⠀⠀⠀⠀⠀⠀⠀⠀⠀⠀⠀⠀⠀⠀⠀⠀⠀⠀⠀⠀⠀⠀⠀⠀⠀⠀⠀⠀⠀⠀⠀⠀⠀⠀⠀⠀⠀⠀⠀⠀⠀⠀⠀⠀⠀⠀⠀⠀⠀⠀⠀⠀⠀⠀⠀⠀⠀⠀⢠⣿⣿⣿⣿⣿⣿⣿⣿⣿⣿⣿⣿⣿⣿⣿⣿⣿⣿⣿⣿⣿⣿⣿⣿⣿⣿⣿⣿⣿⣿⡇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⠀⠀⠀⠀⠀⠀⠀⠀⠀⠀⠀⠀⠀⠀⠀⠀⠀⠀⠀⠀⠀⠀⠀⠀⠀⠀⠀⠀⠀⠀⠀⠀⠀⠀⠀⠀⠀⠀⠀⠀⠀⠀⠀⠀⠀⠀⠀⠀⠀⠀⠀⠀⠀⠀⠀⠀⠀⠀⢠⣿⣿⣿⣿⣿⣿⣿⣿⣿⣿⣿⣿⣿⣿⣿⣿⣿⣿⣿⣿⣿⣿⣿⣿⣿⣿⣿⣿⣿⣿⣿⡇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⠀⠀⠀⠀⠀⠀⠀⠀⠀⠀⠀⠀⠀⠀⠀⠀⠀⠀⠀⠀⠀⠀⠀⠀⠀⠀⠀⠀⠀⠀⠀⠀⠀⠀⠀⠀⠀⠀⠀⠀⠀⠀⠀⠀⠀⠀⠀⠀⠀⠀⠀⠀⠀⠀⠀⠀⠀⢠⣿⣿⣿⣿⣿⣿⣿⣿⣿⣿⣿⣿⣿⣿⣿⣿⣿⣿⣿⣿⣿⣿⣿⣿⣿⣿⣿⣿⣿⣿⣿⣿⡇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⠀⠀⠀⠀⠀⠀⠀⠀⠀⠀⠀⠀⠀⠀⠀⠀⠀⠀⠀⠀⠀⠀⠀⠀⠀⠀⠀⠀⠀⠀⠀⠀⠀⠀⠀⠀⠀⠀⠀⠀⠀⠀⠀⠀⠀⠀⠀⠀⠀⠀⠀⠀⠀⠀⠘⣿⣿⣿⣿⣿⣿⣿⣿⣿⣿⣿⣿⣿⣿⣿⣿⣿⣿⣿⣿⣿⣿⣿⣿⣿⣿⣿⣿⣿⣿⣿⣿⣿⣿⣿⡇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⠀⠀⠀⠀⠀⠀⠀⠀⠀⠀⠀⠀⠀⠀⠀⠀⠀⠀⠀⠀⠀⠀⠀⠀⠀⠀⠀⠀⠀⠀⠀⠀⠀⠀⠀⠀⠀⠀⠀⠀⠀⠀⠀⠀⠀⠀⠀⠀⠀⠀⠀⠀⠀⢀⠀⠸⣿⣿⣿⣿⣿⣿⣿⣿⣿⣿⣿⣿⣿⣿⣿⣿⣿⣿⣿⣿⣿⣿⣿⣿⣿⣿⣿⣿⣿⣿⣿⣿⣿⣿⡇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⠀⠀⠀⠀⠀⠀⠀⠀⠀⠀⠀⠀⠀⠀⠀⠀⠀⠀⠀⠀⠀⠀⠀⠀⠀⠀⠀⠀⠀⠀⠀⠀⠀⠀⠀⠀⠀⠀⠀⠀⠀⠀⠀⠀⠀⠀⠀⠀⠀⠀⠀⠀⠀⠀⠀⠀⠈⠉⣹⣿⣿⣿⣿⣿⣿⣿⣿⣿⣿⣿⣿⣿⣿⣿⣿⣿⣿⣿⣿⣿⣿⣿⣿⣿⣿⣿⣿⣿⣿⣿⡇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⠀⠀⠀⠀⠀⠀⠀⠀⠀⠀⠀⠀⠀⠀⠀⠀⠀⠀⠀⠀⠀⠀⠀⠀⠀⠀⠀⠀⠀⠀⠀⠀⠀⠀⠀⠀⠀⠀⠀⠀⠀⠀⠀⠀⠀⠀⠀⠀⠀⠀⠀⠀⠀⠀⠀⠀⠀⣰⣿⣿⣿⣿⣿⣿⣿⣿⣿⣿⣿⣿⣿⣿⣿⣿⣿⣿⣿⣿⣿⣿⣿⣿⣿⣿⣿⣿⣿⣿⣿⣿⡇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⠀⠀⠀⠀⠀⠀⠀⠀⠀⠀⠀⠀⠀⠀⠀⠀⠀⠀⠀⠀⠀⠀⠀⠀⠀⠀⠀⠀⠀⠀⠀⠀⠀⠀⠀⠀⠀⠀⠀⠀⠀⠀⠀⠀⠀⠀⠀⠀⠀⠀⠀⠀⠀⠀⠀⢀⣼⣿⣿⣿⣿⣿⣿⣿⣿⣿⣿⣿⣿⣿⣿⣿⣿⣿⣿⣿⣿⣿⣿⣿⣿⣿⣿⣿⣿⣿⣿⣿⣿⣿⡇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⠀⠀⠀⠀⠀⠀⠀⠀⠀⠀⠀⠀⠀⠀⠀⠀⠀⠀⠀⠀⠀⠀⠀⠀⠀⠀⠀⠀⠀⠀⠀⠀⠀⠀⠀⠀⠀⠀⠀⠀⠀⠀⠀⠀⠀⠀⠀⠀⠀⠀⠀⠀⠀⠀⢠⣾⣿⣿⣿⣿⣿⣿⣿⣿⣿⣿⣿⣿⣿⣿⣿⣿⣿⣿⣿⣿⣿⣿⣿⣿⣿⣿⣿⣿⣿⣿⣿⣿⣿⣿⡇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⠀⠀⠀⠀⠀⠀⠀⠀⠀⠀⠀⠀⠀⠀⠀⠀⠀⠀⠀⠀⠀⠀⠀⠀⠀⠀⠀⠀⠀⠀⠀⠀⠀⠀⠀⠀⠀⠀⠀⠀⠀⠀⠀⠀⠀⠀⠀⠀⠀⠀⠀⠀⠀⠀⠀⠉⠛⠿⣿⣿⣿⣿⣿⣿⣿⣿⣿⣿⣿⣿⣿⣿⣿⣿⣿⣿⣿⣿⣿⣿⣿⣿⣿⣿⣿⣿⣿⣿⣿⣿⡇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⠀⠀⠀⠀⠀⠀⠀⠀⠀⠀⠀⠀⠀⠀⠀⠀⠀⠀⠀⠀⠀⠀⠀⠀⠀⠀⠀⠀⠀⠀⠀⠀⠀⠀⠀⠀⠀⠀⠀⠀⠀⠀⠀⠀⠀⠀⠀⠀⠀⠀⠀⠀⠀⠀⠀⠀⠀⠀⠀⠉⠻⢿⣿⣿⣿⣿⣿⣿⣿⣿⣿⣿⣿⣿⣿⣿⣿⣿⣿⣿⣿⣿⣿⣿⣿⣿⣿⣿⣿⣿⡇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⠀⠀⠀⠀⠀⠀⠀⠀⠀⠀⠀⠀⠀⠀⠀⠀⠀⠀⠀⠀⠀⠀⠀⠀⠀⠀⠀⠀⠀⠀⠀⠀⠀⠀⠀⠀⠀⠀⠀⠀⠀⠀⠀⠀⠀⠀⠀⠀⠀⠀⠀⠀⠀⠀⠀⠀⠀⠀⠀⠀⠀⠀⠉⠻⢿⣿⣿⣿⣿⣿⣿⣿⣿⣿⣿⣿⣿⣿⣿⣿⣿⣿⣿⣿⣿⣿⣿⣿⣿⣿⡇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⠀⠀⠀⠀⠀⠀⠀⠀⠀⠀⠀⠀⠀⠀⠀⠀⠀⠀⠀⠀⠀⠀⠀⠀⠀⠀⠀⠀⠀⠀⠀⠀⠀⠀⠀⠀⠀⠀⠀⠀⠀⠀⠀⠀⠀⠀⠀⠀⠀⠀⠀⠀⠀⠀⠀⠀⠀⠀⠀⠀⠀⠀⠀⠀⠀⠙⢿⣿⣿⣿⣿⣿⣿⣿⣿⣿⣿⣿⣿⣿⣿⣿⣿⣿⣿⣿⣿⣿⣿⣿⡇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⠀⠀⠀⠀⠀⠀⠀⠀⠀⠀⠀⠀⠀⠀⠀⠀⠀⠀⠀⠀⠀⠀⠀⠀⠀⠀⠀⠀⠀⠀⠀⠀⠀⠀⠀⠀⠀⠀⠀⠀⠀⠀⠀⠀⠀⠀⠀⠀⠀⠀⠀⠀⠀⠀⠀⠀⠀⠀⠀⠀⠀⠀⠀⠀⠀⠀⠀⠙⢿⣿⣿⣿⣿⣿⣿⣿⣿⣿⣿⣿⣿⣿⣿⣿⣿⣿⣿⣿⣿⣿⡇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⠀⠀⠀⠀⠀⠀⠀⠀⠀⠀⠀⠀⠀⠀⠀⠀⠀⠀⠀⠀⠀⠀⠀⠀⠀⠀⠀⠀⠀⠀⠀⠀⠀⠀⠀⠀⠀⠀⠀⠀⠀⠀⠀⠀⠀⠀⠀⠀⠀⠀⠀⠀⠀⠀⠀⠀⠀⠀⠀⠀⠀⠀⠀⠀⠀⠀⠀⠀⠀⠀⠀⢹⣿⣿⣿⣿⣿⣿⣿⣿⣿⣿⣿⣿⣿⣿⣿⣿⣿⣿⡇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⠀⠀⠀⠀⠀⠀⠀⠀⠀⠀⠀⠀⠀⠀⠀⠀⠀⠀⠀⠀⠀⠀⠀⠀⠀⠀⠀⠀⠀⠀⠀⠀⠀⠀⠀⠀⠀⠀⠀⠀⠀⠀⠀⠀⠀⠀⠀⠀⠀⠀⠀⠀⠀⠀⠀⠀⠀⠀⠀⠀⠀⠀⠀⠀⠀⠀⠀⠀⠀⠀⠀⠀⢹⣿⣿⣿⣿⣿⣿⣿⣿⣿⣿⣿⣿⣿⣿⣿⣿⣿⡇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⠀⠀⠀⠀⠀⠀⠀⠀⠀⠀⠀⠀⠀⠀⠀⠀⠀⠀⠀⠀⠀⠀⠀⠀⠀⠀⠀⠀⠀⠀⠀⠀⠀⠀⠀⠀⠀⠀⠀⠀⠀⠀⠀⠀⠀⠀⠀⠀⠀⠀⠀⠀⠀⠀⠀⠀⠀⠀⠀⠀⠀⠀⠀⠀⠀⠀⠀⠀⠀⠀⠀⠀⠸⠿⣿⣿⣿⣿⣿⣿⣿⣿⣿⣿⣿⣿⣿⣿⣿⣿⡇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⠀⠀⠀⠀⠀⠀⠀⠀⠀⠀⠀⠀⠀⠀⠀⠀⠀⠀⠀⠀⠀⠀⠀⠀⠀⠀⠀⠀⠀⠀⠀⠀⠀⠀⠀⠀⠀⠀⠀⠀⠀⠀⠀⠀⠀⠀⠀⠀⠀⠀⠀⠀⠀⠀⠀⠀⠀⠀⠀⠀⠀⠀⠀⠀⠀⠀⠀⠀⠀⠀⠀⠀⠀⠀⠀⠉⠻⢿⣿⣿⣿⣿⣿⣿⣿⣿⣿⣿⣿⣿⡇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⠀⠀⠀⠀⠀⠀⠀⠀⠀⠀⠀⠀⠀⠀⠀⠀⠀⠀⠀⠀⠀⠀⠀⠀⠀⠀⠀⠀⠀⠀⠀⠀⠀⠀⠀⠀⠀⠀⠀⠀⠀⠀⠀⠀⠀⠀⠀⠀⠀⠀⠀⠀⠀⠀⠀⠀⠀⠀⠀⠀⠀⠀⠀⠀⠀⠀⠀⠀⠀⠀⠀⠀⠀⠀⠀⠀⠀⠀⠉⠻⣿⣿⣿⣿⣿⣿⣿⣿⣿⣿⡇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⠀⠀⠀⠀⠀⠀⠀⠀⠀⠀⠀⠀⠀⠀⠀⠀⠀⠀⠀⠀⠀⠀⠀⠀⠀⠀⠀⠀⠀⠀⠀⠀⠀⠀⠀⠀⠀⠀⠀⠀⠀⠀⠀⠀⠀⠀⠀⠀⠀⠀⠀⠀⠀⠀⠀⠀⠀⠀⠀⠀⠀⠀⠀⠀⠀⠀⠀⠀⠀⠀⠀⠀⠀⠀⠀⠀⠀⠀⠀⠀⠈⢿⣿⣿⣿⣿⣿⣿⣿⣿⡇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⠀⠀⠀⠀⠀⠀⠀⠀⠀⠀⠀⠀⠀⠀⠀⠀⠀⠀⠀⠀⠀⠀⠀⠀⠀⠀⠀⠀⠀⠀⠀⠀⠀⠀⠀⠀⠀⠀⠀⢀⣶⣶⣶⡄⠀⠀⠀⠀⠀⠀⠀⠀⠀⠀⠀⠀⠀⠀⠀⠀⠀⠀⠀⠀⠀⠀⠀⠀⠀⠀⠀⠀⠀⠀⠀⠀⠀⠀⠀⠀⠀⠀⠀⠀⠀⠀⠀⠀⠀⠀⠀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⠀⠀⠀⠀⠀⠀⠀⠀⠀⠀⠀⠀⠀⠀⠀⠀⠀⠀⠀⠀⠀⠀⠀⠀⠀⠀⠀⠀⠀⠀⠀⠀⠀⠀⠀⠀⠀⠀⠀⠀⣿⣿⣿⠟⠀⠀⣠⣴⣾⣿⣿⣿⣿⣶⣦⣀⠀⠀⠀⠀⠀⠀⠀⠀⠀⠀⠀⠀⠀⠀⠀⠀⠀⠀⠀⠀⠀⠀⠀⠀⠀⠀⠀⠀⠀⠀⠀⠀⠀⠀⠀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⠀⠀⠀⠀⠀⠀⠀⠀⠀⠀⠀⠀⠀⠀⠀⠀⠀⠀⠀⠀⠀⠀⠀⠀⠀⠀⠀⠀⠀⠀⠀⠀⠀⠀⠀⠀⠀⢐⣶⣤⣝⣻⣿⣠⣤⣼⣿⣿⣿⣿⣿⣿⣿⠿⠛⠿⢷⣦⣤⡀⠀⠀⠀⠀⠀⠀⠀⠀⠀⠀⠀⠀⠀⠀⠀⠀⠀⠀⠀⠀⠀⠀⠀⠀⠀⠀⠀⠀⠀⠀⠀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⠀⠀⠀⠀⠀⠀⠀⠀⠀⠀⠀⠀⠀⠀⠀⠀⠀⠀⠀⠀⠀⠀⠀⠀⠀⠀⠀⠀⠀⠀⠀⠀⠀⠀⠀⠀⠀⠀⠉⠻⣿⣿⣿⣿⣿⣿⣿⣿⣿⣿⣿⣿⣿⠀⠀⠀⠀⠀⠀⠀⠀⠀⠀⠀⠀⠀⠀⠀⠀⠀⠀⠀⠀⠀⠀⠀⠀⠀⠀⠀⠀⠀⠀⠀⠀⠀⠀⠀⠀⠀⠀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⠀⠀⠀⠀⠀⠀⠀⠀⠀⠀⠀⠀⠀⠀⠀⠀⠀⠀⠀⠀⠀⠀⠀⠀⠀⠀⠀⠀⠀⠀⠀⠀⠀⠀⠀⠀⠀⠀⠀⠀⠀⠉⠛⣿⣿⣿⣿⣿⣿⣿⣿⣿⣿⣷⣶⣦⣤⣀⠀⠀⠀⠀⠀⠀⠀⠀⠀⠀⠀⠀⠀⠀⠀⠀⠀⠀⠀⠀⠀⠀⠀⠀⠀⠀⠀⠀⠀⠀⠀⠀⠀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⠀⠀⠀⠀⠀⠀⠀⠀⠀⠀⠀⠀⠀⠀⠀⠀⠀⠀⠀⠀⠀⠀⠀⠀⠀⠀⠀⠀⠀⠀⠀⠀⠀⠀⠀⠀⠀⠀⠀⠀⠀⠀⠀⠈⠉⣿⣿⣿⣿⣿⣿⣿⣿⣿⣿⣿⣿⣿⣷⣆⣀⡀⠀⠀⠀⠀⠀⠀⠀⠀⠀⠀⠀⠀⠀⠀⠀⠀⠀⠀⠀⠀⠀⠀⠀⠀⠀⠀⠀⠀⠀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⠀⠀⠀⠀⠀⠀⠀⠀⠀⠀⠀⠀⠀⠀⠀⠀⠀⠀⠀⠀⠀⠀⠀⠀⠀⠀⠀⠀⠀⠀⠀⠀⠀⠀⠀⠀⠀⠀⠀⠀⠀⠀⣠⣶⣦⡘⠿⢻⣿⣿⣿⣿⣿⣿⣿⣿⣿⣿⣿⣿⣿⣷⣶⡦⠄⠀⠀⠀⠀⠀⠀⠀⠀⠀⠀⠀⠀⠀⠀⠀⠀⠀⠀⠀⠀⠀⠀⠀⠀⠀⠀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⠀⠀⠀⠀⠀⠀⠀⠀⠀⠀⠀⠀⠀⠀⠀⠀⠀⠀⠀⠀⠀⠀⠀⠀⠀⠀⠀⠀⠀⠀⠀⠀⠀⠀⠀⠀⠀⠀⠀⠀⠀⠸⣿⣿⣿⡃⠀⠀⣿⣿⣿⣿⣿⣿⣿⣿⣿⣿⣿⣿⠿⠿⠿⠛⠂⠀⠀⠀⠀⠀⠀⠀⠀⠀⠀⠀⠀⠀⠀⠀⠀⠀⠀⠀⠀⠀⠀⠀⠀⠀⠀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⠀⠀⠀⠀⠀⠀⠀⠀⠀⠀⠀⠀⠀⠀⠀⠀⠀⠀⠀⠀⠀⠀⠀⠀⠀⠀⠀⠀⠀⠀⠀⠀⠀⠀⠀⠀⠀⠀⠀⠀⠀⠀⠈⠉⠹⣿⡤⣾⣿⣿⣿⣿⣿⣿⡏⠋⠉⠙⠉⠉⠀⠀⠀⠀⠀⠀⠀⠀⠀⠀⠀⠀⠀⠀⠀⠀⠀⠀⠀⠀⠀⠀⠀⠀⠀⠀⠀⠀⠀⠀⠀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⠀⠀⠀⠀⠀⠀⠀⠀⠀⠀⠀⠀⠀⠀⠀⠀⠀⠀⠀⠀⠀⠀⠀⠀⠀⠀⠀⠀⠀⠀⠀⠀⠀⠀⠀⠀⠀⠀⠀⠀⠀⠀⠀⠀⠀⣿⣿⣿⣿⣿⣿⣿⣿⣿⣿⡀⠀⢀⣤⣴⣶⣶⠀⠀⠀⠀⠀⠀⠀⠀⠀⠀⠀⠀⠀⠀⠀⠀⠀⠀⠀⠀⠀⠀⠀⠀⠀⠀⠀⠀⠀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⠀⠀⠀⠀⠀⠀⠀⠀⠀⠀⠀⠀⠀⠀⠀⠀⠀⠀⠀⠀⠀⠀⠀⠀⠀⠀⠀⠀⠀⠀⠀⠀⠀⠀⠀⠀⠀⠀⠀⠀⠀⠀⠀⠀⠀⢸⣿⣿⣿⣿⣿⣿⣿⣿⣿⣧⣀⣿⣿⣿⣿⣿⠀⠀⠀⠀⠀⠀⠀⠀⠀⠀⠀⠀⠀⠀⠀⠀⠀⠀⠀⠀⠀⠀⠀⠀⠀⠀⠀⠀⠀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⠀⠀⠀⠀⠀⠀⠀⠀⠀⠀⠀⠀⠀⠀⠀⠀⠀⠀⠀⠀⠀⠀⠀⠀⠀⠀⠀⠀⠀⠀⠀⠀⠀⠀⠀⠀⠀⠀⠀⠀⠀⠀⠀⠀⠀⠀⣸⣿⠇⠈⢿⣿⣿⣿⣿⣿⣿⣿⣿⣿⣿⣿⣄⣀⣀⣀⣀⣀⣀⣀⠀⠀⠀⠀⠀⠀⠀⠀⠀⠀⠀⠀⠀⠀⠀⠀⠀⠀⠀⠀⠀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⠀⠀⠀⠀⠀⠀⠀⠀⠀⠀⠀⠀⠀⠀⠀⠀⠀⠀⠀⠀⠀⠀⠀⠀⠀⠀⠀⠀⠀⠀⠀⠀⠀⠀⠀⠀⠀⠀⠀⠀⠀⠀⠀⠀⠀⣼⣿⠏⠀⠀⢀⣿⣿⣿⣿⣿⣿⣷⣯⣿⣿⡟⠛⠻⠿⢿⣿⣿⣟⡛⠃⠀⠀⠀⠀⠀⠀⠀⠀⠀⠀⠀⠀⠀⠀⠀⠀⠀⠀⠀⠀</a:t>
            </a:r>
            <a:br/>
            <a:r>
              <a:t>⠀⠀⠀⠀⠀⠀⠀⠀⠀⠀⠀⠀⠀⠀⢀⣀⣀⣀⣀⠀⠀⠀⠀⠀⠀⠀⠀⠀⠀⠀⠀⠀⠀⠀⠀⠀⠀⠀⠀⠀⠀⠀⠀⢀⣾⡿⠁⠀⢀⣴⣿⣿⣿⣿⣿⣿⣿⣿⣿⣿⣿⣿⣿⣶⣶⣶⣾⣿⣏⣁⣤⣤⣤⣶⣶⣶⣿⣿⣿⣿⣿⣷⣶⣶⠆⣀⠀⠀⠀⠀⠀</a:t>
            </a:r>
            <a:br/>
            <a:r>
              <a:t>⠀⠀⠀⠀⠀⠀⠀⠀⠀⠀⠀⠀⠀⠀⠸⣿⣿⣿⣿⣿⣿⣿⣿⣶⣶⣶⣶⣶⣤⣤⣤⣤⣤⣄⣀⣀⣀⣀⣀⣀⠀⢀⣴⣿⣿⠀⢀⣴⣿⣿⣿⣿⣿⣿⣿⣿⣿⣿⣿⣿⣿⣿⣿⣿⣿⣿⣿⣿⣿⣿⣿⣿⣿⣿⣿⣿⣿⣿⣿⣿⣿⣿⣿⣿⣿⣧⣀⠀⠀⠀⠀</a:t>
            </a:r>
            <a:br/>
            <a:r>
              <a:t>⠀⠀⠀⠀⠀⠀⠀⠀⠀⠀⠀⠀⠀⠀⠀⠀⠉⠉⠉⠉⢻⣿⣿⡿⣿⣿⣿⣿⣿⣿⣿⣿⣿⣿⣿⣿⣿⣿⣿⣿⣿⣿⣿⣿⣿⣿⣿⣿⣿⣿⣿⣿⣿⣿⣿⣿⣿⣿⣿⣿⣿⣿⣿⣿⣿⣿⣿⣿⣿⣿⣿⣿⣿⣿⣿⣿⣿⣿⣿⣿⣿⣿⣿⣿⣿⣿⣿⣮⣆⣀⠀</a:t>
            </a:r>
            <a:br/>
            <a:r>
              <a:t>⠀⠀⠀⠀⠀⠀⠀⠀⠀⠀⠀⠀⠀⠀⠀⠀⠀⠀⠀⠀⠀⠉⠉⠀⠀⠀⠈⠉⠙⠛⠛⠿⠷⠶⣶⡂⠀⠀⠀⠀⠀⠈⠉⠉⠙⣿⣿⣿⣿⣿⣿⣿⣿⣿⣿⣿⣿⣿⣿⣿⠿⠿⠿⣿⣿⣿⣿⣿⣿⣿⣿⣿⣿⣿⣿⣿⣿⣿⣿⣿⣿⣿⣿⣿⣿⣿⣿⣿⣿⣇⠀</a:t>
            </a:r>
            <a:br/>
            <a:r>
              <a:t>⠀⠀⠀⠀⠀⠀⠀⠀⠀⠀⠀⠀⠀⠀⠀⠀⠀⠀⠀⠀⠀⠀⠀⠀⠀⠀⠀⠀⠀⠀⠀⠀⠀⠀⠀⠀⠀⠀⠀⠀⠀⠀⠀⠀⠈⠿⠿⠿⠿⠿⠟⠛⠛⠻⠿⣿⣿⣿⣿⣿⠀⠀⠀⠈⠙⠻⢿⣿⣿⣿⣿⣿⣿⣿⣿⣿⣿⣿⣿⣿⣿⣿⣿⣿⣿⣿⣿⣿⣿⡏⠀</a:t>
            </a:r>
            <a:br/>
            <a:r>
              <a:t>⠀⠀⠀⠀⠀⠀⠀⠀⠀⠀⠀⠀⠀⠀⠀⠀⠀⠀⠀⠀⠀⠀⠀⠀⠀⠀⠀⠀⠀⠀⠀⠀⠀⠀⠀⠀⠀⠀⠀⠀⠀⠀⠀⠀⠀⠀⠀⠀⠀⠀⠀⠀⠀⠀⠀⣿⣿⠻⣿⣿⣇⠀⠀⠀⠀⠀⠀⠀⠉⠉⠙⠛⠛⠻⠿⠿⢿⣿⣿⣿⣿⣿⣿⣿⣿⡿⠏⠛⠟⠉⠀</a:t>
            </a:r>
            <a:br/>
            <a:r>
              <a:t>⠀⠀⠀⠀⠀⠀⠀⠀⠀⠀⠀⠀⠀⠀⠀⠀⠀⠀⠀⠀⠀⠀⠀⠀⠀⠀⠀⠀⠀⠀⠀⠀⠀⠀⠀⠀⠀⠀⠀⠀⠀⠀⠀⠀⠀⠀⠀⠀⠀⠀⠀⠀⠀⠀⠀⠻⠟⠀⠻⣿⡟⠀⠀⠀⠀⠀⠀⠀⠀⠀⠀⠀⠀⠀⠀⠀⠀⠀⠀⠙⠩⡛⠿⢿⡛⠂⠀⠀⠀⠀⠀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⠀⠀⠀⠀⠀⠀⠀⠀⠀⠀⠀⠀⠀⠀⠀⠀⠀⠀⠀⠀⠀⠀⠀⠀⠀⠀⠀⠀⠀⠀⠀⠀⠀⠀⠀⠀⠀⠀⠀⠀⠀⠀⠀⠀⠀⠀⠀⠀⠀⠀⠀⠀⠀⠀⠀⠀⠀⠀⠀⠀⠀⠀⠀⠀⠀⠀⠀⠀⠀⠀⠀⠀⠀⠀⠀⠀⠀⠀⠀⠀⠀⠈⠀⠀⠀⠁⠀⠀⠀⠀⠀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⣿⣿⣿⣿⣿⣿⣿⣿⣿⣿⣿⣿⣿⣿⣿⣿⣿⣿⣿⣿⣿⣿⣿⣿⣿⣿⣿⣿⣿⣿⣿⣿⣿⣿⣿⣿⣿⡏⠀⠀⠀⠀⣿⣿⣿⣿⣿⣿⣿⣿⣿⣿⣿⣿⣿⣿⣿⣿⣿⣿⣿⣿⣿⣿⣿⣿⣿⣿⣿⣿⣿⣿⣿⣿⣿⣿⣿⣿⣿⣿⣿⣿⣿⣿⣿⣿⣿⣿⣿⣿⡇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⣿⣿⣿⣿⣿⣿⣿⣿⣿⣿⣿⣿⣿⣿⣿⣿⣿⣿⣿⣿⣿⣿⣿⣿⣿⣿⣿⣿⣿⣿⣿⣿⣿⣿⣿⣿⣿⣷⣤⠀⠀⠀⢻⣿⣿⣿⣿⣿⣿⣿⣿⣿⣿⣿⣿⣿⣿⣿⣿⣿⣿⣿⣿⣿⣿⣿⣿⣿⣿⣿⣿⣿⣿⣿⣿⣿⣿⣿⣿⣿⣿⣿⣿⣿⣿⣿⣿⣿⣿⣿⡇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⣿⣿⣿⣿⣿⣿⣿⣿⣿⣿⣿⣿⣿⣿⣿⣿⣿⣿⣿⣿⣿⣿⣿⣿⣿⣿⣿⣿⣿⣿⣿⣿⣿⣿⣿⣿⣿⣿⣿⡇⠀⠀⠘⠛⠛⠛⠛⢿⣿⣿⣿⣿⣿⣿⣿⣿⣿⣿⣿⣿⣿⣿⣿⣿⣿⣿⣿⣿⣿⣿⣿⣿⣿⣿⣿⣿⣿⣿⣿⣿⣿⣿⣿⣿⣿⣿⣿⣿⣿⣿⡇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⣿⣿⣿⣿⣿⣿⣿⣿⣿⣿⣿⣿⣿⣿⣿⣿⣿⣿⣿⣿⣿⣿⣿⣿⣿⣿⣿⣿⣿⣿⣿⣿⣿⡿⠿⠟⠛⠛⠁⠀⠀⠀⠀⠀⠀⠀⠀⠀⠹⣿⣿⣿⣿⣿⣿⣿⣿⣿⣿⣿⣿⣿⣿⣿⣿⣿⣿⣿⣿⣿⣿⣿⣿⣿⣿⣿⣿⣿⣿⣿⣿⣿⣿⣿⣿⣿⣿⣿⣿⣿⡇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⣿⣿⣿⣿⣿⣿⣿⣿⣿⣿⣿⣿⣿⣿⣿⣿⣿⣿⣿⣿⣿⣿⣿⣿⣿⣿⣿⣿⣿⣿⣿⣿⣿⣿⣿⣷⠀⠀⠀⠀⠀⠀⠀⠀⠀⠀⢠⣾⣿⣿⣿⣿⣿⣿⣿⣿⣿⣿⣿⣿⣿⣿⣿⣿⣿⣿⣿⣿⣿⣿⣿⣿⣿⣿⣿⣿⣿⣿⣿⣿⣿⣿⣿⣿⣿⣿⣿⣿⣿⣿⡇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⣿⣿⣿⣿⣿⣿⣿⣿⣿⣿⣿⣿⣿⣿⣿⣿⣿⣿⣿⣿⣿⣿⣿⣿⣿⣿⣿⣿⣿⣿⣿⣿⣿⠟⠋⠉⠉⠀⠀⠀⠀⠀⠀⠀⢀⣿⣿⣿⣿⣿⣿⣿⣿⣿⣿⣿⣿⣿⣿⣿⣿⣿⣿⣿⣿⣿⣿⣿⣿⣿⣿⣿⣿⣿⣿⣿⣿⣿⣿⣿⣿⣿⣿⣿⣿⣿⣿⣿⣿⣿⡇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⣿⣿⣿⣿⣿⣿⣿⣿⣿⣿⣿⣿⣿⣿⣿⣿⣿⣿⣿⣿⣿⣿⣿⣿⣿⣿⣿⣿⣿⣿⣿⣿⠃⠀⠀⠀⠀⠀⠀⠀⠀⠀⠀⢀⣾⣿⣿⣿⣿⣿⣿⣿⣿⣿⣿⣿⣿⣿⣿⣿⣿⣿⣿⣿⣿⣿⣿⣿⣿⣿⣿⣿⣿⣿⣿⣿⣿⣿⣿⣿⣿⣿⣿⣿⣿⣿⣿⣿⣿⣿⡇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⣿⣿⣿⣿⣿⣿⣿⣿⣿⣿⣿⣿⣿⣿⣿⣿⣿⣿⣿⣿⣿⣿⣿⣿⣿⣿⣿⣿⣿⣿⣿⣿⣆⠀⠀⠀⠀⠀⠀⠀⠀⠀⠀⠸⣿⣿⣿⣿⣿⣿⣿⣿⣿⣿⣿⣿⣿⣿⣿⣿⣿⣿⣿⣿⣿⣿⣿⣿⣿⣿⣿⣿⣿⣿⣿⣿⣿⣿⣿⣿⣿⣿⣿⣿⣿⣿⣿⣿⣿⣿⡇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⣿⣿⣿⣿⣿⣿⣿⣿⣿⣿⣿⣿⣿⣿⣿⣿⣿⣿⣿⣿⣿⣿⣿⣿⣿⣿⣿⣿⣿⣿⣿⣿⣿⣿⡀⠀⠀⠀⠀⠀⠀⠀⢀⣼⣿⣿⣿⣿⣿⣿⣿⣿⣿⣿⣿⣿⣿⣿⣿⣿⣿⣿⣿⣿⣿⣿⣿⣿⣿⣿⣿⣿⣿⣿⣿⣿⣿⣿⣿⣿⣿⣿⣿⣿⣿⣿⣿⣿⣿⣿⡇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⣿⣿⣿⣿⣿⣿⣿⣿⣿⣿⣿⣿⣿⣿⣿⣿⣿⣿⣿⣿⣿⣿⣿⣿⣿⣿⣿⣿⣿⣿⣿⣿⣿⣿⣷⣀⠀⠀⠀⠀⠀⠀⢺⣿⣿⣿⣿⣿⣿⣿⣿⣿⣿⣿⣿⣿⣿⣿⣿⣿⣿⣿⣿⣿⣿⣿⣿⣿⣿⣿⣿⣿⣿⣿⣿⣿⣿⣿⣿⣿⣿⣿⣿⣿⣿⣿⣿⣿⣿⣿⡇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⣿⣿⣿⣿⣿⣿⣿⣿⣿⣿⣿⣿⣿⣿⣿⣿⣿⣿⣿⣿⣿⣿⣿⣿⣿⣿⣿⣿⣿⣿⣿⣿⣿⣿⣿⣿⡏⠀⠀⠀⠀⠀⠀⠘⣿⣿⣿⣿⣿⣿⣿⣿⣿⣿⣿⣿⣿⣿⣿⣿⣿⣿⣿⣿⣿⣿⣿⣿⣿⣿⣿⣿⣿⣿⣿⣿⣿⣿⣿⣿⣿⣿⣿⣿⣿⣿⣿⣿⣿⣿⡇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⣿⣿⣿⣿⣿⣿⣿⣿⣿⣿⣿⣿⣿⣿⣿⣿⣿⣿⣿⣿⣿⣿⣿⣿⣿⣿⣿⣿⣿⣿⣿⣿⣿⣿⣿⣿⣿⣷⠀⠀⠀⣀⣰⣿⣿⣿⣿⣿⣿⣿⣿⣿⣿⣿⣿⣿⣿⣿⣿⣿⣿⣿⣿⣿⣿⣿⣿⣿⣿⣿⣿⣿⣿⣿⣿⣿⣿⣿⣿⣿⣿⣿⣿⣿⣿⣿⣿⣿⣿⣿⡇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⣿⣿⣿⣿⣿⣿⣿⣿⣿⣿⣿⣿⣿⣿⣿⣿⣿⣿⣿⣿⣿⣿⣿⣿⣿⣿⣿⣿⣿⣿⣿⣿⣿⣿⣿⣿⣿⣿⣿⣿⠿⠟⢻⣿⣿⣿⣿⣿⣿⣿⣿⣿⣿⣿⣿⣿⣿⣿⣿⣿⣿⣿⣿⣿⣿⣿⣿⣿⣿⣿⣿⣿⣿⣿⣿⣿⣿⣿⣿⣿⣿⣿⣿⣿⣿⣿⣿⣿⣿⣿⡇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⣿⣿⣿⣿⣿⣿⣿⣿⣿⣿⣿⣿⣿⣿⣿⣿⣿⣿⣿⣿⣿⣿⣿⣿⣿⣿⣿⣿⣿⣿⣿⣿⣿⣿⣿⣿⣿⡏⠀⠀⠀⠰⣿⣿⣿⣿⣿⣿⣿⣿⣿⣿⣿⣿⣿⣿⣿⣿⣿⣿⣿⣿⣿⣿⣿⣿⣿⣿⣿⣿⣿⣿⣿⣿⣿⣿⣿⣿⣿⣿⣿⣿⣿⣿⣿⣿⣿⣿⣿⣿⡇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⣿⣿⣿⣿⣿⣿⣿⣿⣿⣿⣿⣿⣿⣿⣿⣿⣿⣿⣿⣿⣿⣿⣿⣿⣿⣿⣿⣿⣿⣿⣿⣿⣿⣿⣿⣿⣿⣿⣿⡀⠀⠀⢹⣿⣿⣿⣿⣿⣿⣿⣿⣿⣿⣿⣿⣿⣿⣿⣿⣿⣿⣿⣿⣿⣿⣿⣿⣿⣿⣿⣿⣿⣿⣿⣿⣿⣿⣿⣿⣿⣿⣿⣿⣿⣿⣿⣿⣿⣿⣿⡇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⣿⣿⣿⣿⣿⣿⣿⣿⣿⣿⣿⣿⣿⣿⣿⣿⣿⣿⣿⣿⣿⣿⣿⣿⣿⣿⣿⣿⣿⣿⣿⣿⣿⣿⣿⣿⣿⣿⣿⠇⠀⠀⠀⠀⠀⠀⠀⠈⢻⣿⣿⣿⣿⣿⣿⣿⣿⣿⣿⣿⣿⣿⣿⣿⣿⣿⣿⣿⣿⣿⣿⣿⣿⣿⣿⣿⣿⣿⣿⣿⣿⣿⣿⣿⣿⣿⣿⣿⣿⣿⡇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⣿⣿⣿⣿⣿⣿⣿⣿⣿⣿⣿⣿⣿⣿⣿⣿⣿⣿⣿⣿⣿⣿⣿⣿⣿⣿⣿⣿⣿⣿⣿⣿⣿⣷⡀⠀⠀⠀⠀⠀⠀⠀⠀⠀⠀⠀⠀⠀⣰⣿⣿⣿⣿⣿⣿⣿⣿⣿⣿⣿⣿⣿⣿⣿⣿⣿⣿⣿⣿⣿⣿⣿⣿⣿⣿⣿⣿⣿⣿⣿⣿⣿⣿⣿⣿⣿⣿⣿⣿⣿⡇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⣿⣿⣿⣿⣿⣿⣿⣿⣿⣿⣿⣿⣿⣿⣿⣿⣿⣿⣿⣿⣿⣿⣿⣿⣿⣿⣿⣿⣿⣿⣿⣿⣿⣿⣿⣧⠀⠀⠀⠀⠀⠀⠀⠀⠀⠀⢀⣴⣿⣿⣿⣿⣿⣿⣿⣿⣿⣿⣿⣿⣿⣿⣿⣿⣿⣿⣿⣿⣿⣿⣿⣿⣿⣿⣿⣿⣿⣿⣿⣿⣿⣿⣿⣿⣿⣿⣿⣿⣿⣿⡇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⣿⣿⣿⣿⣿⣿⣿⣿⣿⣿⣿⣿⣿⣿⣿⣿⣿⣿⣿⣿⣿⣿⣿⣿⣿⣿⣿⣿⣿⣿⣿⣿⣿⣿⣿⣿⣧⠀⠀⠀⠀⠀⠀⠀⠀⢠⣿⣿⣿⣿⣿⣿⣿⣿⣿⣿⣿⣿⣿⣿⣿⣿⣿⣿⣿⣿⣿⣿⣿⣿⣿⣿⣿⣿⣿⣿⣿⣿⣿⣿⣿⣿⣿⣿⣿⣿⣿⣿⣿⣿⡇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⣿⣿⣿⣿⣿⣿⣿⣿⣿⣿⣿⣿⣿⣿⣿⣿⣿⣿⣿⣿⣿⣿⣿⣿⣿⣿⣿⣿⣿⣿⣿⣿⣿⡿⠿⠿⠿⠀⠀⠀⠀⠀⠀⠀⠀⣾⣿⣿⣿⣿⣿⣿⣿⣿⣿⣿⣿⣿⣿⣿⣿⣿⣿⣿⣿⣿⣿⣿⣿⣿⣿⣿⣿⣿⣿⣿⣿⣿⣿⣿⣿⣿⣿⣿⣿⣿⣿⣿⣿⣿⡇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⣿⣿⣿⣿⣿⣿⣿⣿⣿⣿⣿⣿⣿⣿⣿⣿⣿⣿⣿⣿⣿⣿⣿⣿⣿⣿⣿⣿⣿⣿⣿⣿⡀⠀⠀⠀⠀⠀⠀⠀⠀⠀⠀⠘⣿⣿⣿⣿⣿⣿⣿⣿⣿⣿⣿⣿⣿⣿⣿⣿⣿⣿⣿⣿⣿⣿⣿⣿⣿⣿⣿⣿⣿⣿⣿⣿⣿⣿⣿⣿⣿⣿⣿⣿⣿⣿⣿⣿⣿⣿⡇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⣿⣿⣿⣿⣿⣿⣿⣿⣿⣿⣿⣿⣿⣿⣿⣿⣿⣿⣿⣿⣿⣿⣿⣿⣿⣿⣿⣿⣿⣿⣿⣿⣿⣷⠀⠀⠀⠀⠀⠀⠀⠀⠀⢠⣿⣿⣿⣿⣿⣿⣿⣿⣿⣿⣿⣿⣿⣿⣿⣿⣿⣿⣿⣿⣿⣿⣿⣿⣿⣿⣿⣿⣿⣿⣿⣿⣿⣿⣿⣿⣿⣿⣿⣿⣿⣿⣿⣿⣿⣿⡇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⣿⣿⣿⣿⣿⣿⣿⣿⣿⣿⣿⣿⣿⣿⣿⣿⣿⣿⣿⣿⣿⣿⣿⣿⣿⣿⣿⣿⣿⣿⣿⣿⣿⣿⣧⠀⠀⠀⠀⠀⠀⠀⠠⣿⣿⣿⣿⣿⣿⣿⣿⣿⣿⣿⣿⣿⣿⣿⣿⣿⣿⣿⣿⣿⣿⣿⣿⣿⣿⣿⣿⣿⣿⣿⣿⣿⣿⣿⣿⣿⣿⣿⣿⣿⣿⣿⣿⣿⣿⣿⡇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⣿⣿⣿⣿⣿⣿⣿⣿⣿⣿⣿⣿⣿⣿⣿⣿⣿⣿⣿⣿⣿⣿⣿⣿⣿⣿⣿⣿⣿⣿⣿⣿⣿⣿⣿⣷⣤⡄⠀⠀⠀⠀⠀⠸⣿⣿⣿⣿⣿⣿⣿⣿⣿⣿⣿⣿⣿⣿⣿⣿⣿⣿⣿⣿⣿⣿⣿⣿⣿⣿⣿⣿⣿⣿⣿⣿⣿⣿⣿⣿⣿⣿⣿⣿⣿⣿⣿⣿⣿⣿⡇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⣿⣿⣿⣿⣿⣿⣿⣿⣿⣿⣿⣿⣿⣿⣿⣿⣿⣿⣿⣿⣿⣿⣿⣿⣿⣿⣿⣿⣿⣿⣿⣿⣿⣿⣿⣿⣿⡧⠀⠀⠀⠀⠀⠀⢸⣿⣿⣿⣿⣿⣿⣿⣿⣿⣿⣿⣿⣿⣿⣿⣿⣿⣿⣿⣿⣿⣿⣿⣿⣿⣿⣿⣿⣿⣿⣿⣿⣿⣿⣿⣿⣿⣿⣿⣿⣿⣿⣿⣿⣿⡇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⣿⣿⣿⣿⣿⣿⣿⣿⣿⣿⣿⣿⣿⣿⣿⣿⣿⣿⣿⣿⣿⣿⣿⣿⣿⣿⣿⣿⣿⣿⣿⣿⣿⣿⣿⣿⣿⣿⠀⠀⠀⣶⣾⣿⣿⣿⣿⣿⣿⣿⣿⣿⣿⣿⣿⣿⣿⣿⣿⣿⣿⣿⣿⣿⣿⣿⣿⣿⣿⣿⣿⣿⣿⣿⣿⣿⣿⣿⣿⣿⣿⣿⣿⣿⣿⣿⣿⣿⣿⣿⡇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⣿⣿⣿⣿⣿⣿⣿⣿⣿⣿⣿⣿⣿⣿⣿⣿⣿⣿⣿⣿⣿⣿⣿⣿⣿⣿⣿⣿⣿⣿⣿⣿⣿⣿⣿⣿⣿⣿⣿⣷⣄⣸⣿⣿⣿⣿⣿⣿⣿⣿⣿⣿⣿⣿⣿⣿⣿⣿⣿⣿⣿⣿⣿⣿⣿⣿⣿⣿⣿⣿⣿⣿⣿⣿⣿⣿⣿⣿⣿⣿⣿⣿⣿⣿⣿⣿⣿⣿⣿⣿⡇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⣿⣿⣿⣿⣿⣿⣿⣿⣿⣿⣿⣿⣿⣿⣿⣿⣿⣿⣿⣿⣿⣿⣿⣿⣿⣿⣿⣿⣿⣿⣿⣿⣿⣿⣿⣿⣿⣿⣿⡆⠀⠀⠘⠛⠛⠛⠛⠻⣿⣿⣿⣿⣿⣿⣿⣿⣿⣿⣿⣿⣿⣿⣿⣿⣿⣿⣿⣿⣿⣿⣿⣿⣿⣿⣿⣿⣿⣿⣿⣿⣿⣿⣿⣿⣿⣿⣿⣿⣿⣿⡇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⣿⣿⣿⣿⣿⣿⣿⣿⣿⣿⣿⣿⣿⣿⣿⣿⣿⣿⣿⣿⣿⣿⣿⣿⣿⣿⣿⣿⣿⣿⣿⣿⣿⡟⠉⠙⠛⠛⠛⠃⠀⠀⠀⠀⠀⠀⠀⠀⠘⣿⣿⣿⣿⣿⣿⣿⣿⣿⣿⣿⣿⣿⣿⣿⣿⣿⣿⣿⣿⣿⣿⣿⣿⣿⣿⣿⣿⣿⣿⣿⣿⣿⣿⣿⣿⣿⣿⣿⣿⣿⡇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⣿⣿⣿⣿⣿⣿⣿⣿⣿⣿⣿⣿⣿⣿⣿⣿⣿⣿⣿⣿⣿⣿⣿⣿⣿⣿⣿⣿⣿⣿⣿⣿⣿⣿⣷⣆⠀⠀⠀⠀⠀⠀⠀⠀⠀⠀⠀⣀⣾⣿⣿⣿⣿⣿⣿⣿⣿⣿⣿⣿⣿⣿⣿⣿⣿⣿⣿⣿⣿⣿⣿⣿⣿⣿⣿⣿⣿⣿⣿⣿⣿⣿⣿⣿⣿⣿⣿⣿⣿⣿⡇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⣿⣿⣿⣿⣿⣿⣿⣿⣿⣿⣿⣿⣿⣿⣿⣿⣿⣿⣿⣿⣿⣿⣿⣿⣿⣿⣿⣿⣿⣿⣿⣿⣿⣿⣿⣿⡆⠀⠀⠀⠀⠀⠀⠀⠀⠀⢰⣿⣿⣿⣿⣿⣿⣿⣿⣿⣿⣿⣿⣿⣿⣿⣿⣿⣿⣿⣿⣿⣿⣿⣿⣿⣿⣿⣿⣿⣿⣿⣿⣿⣿⣿⣿⣿⣿⣿⣿⣿⣿⣿⡇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⣿⣿⣿⣿⣿⣿⣿⣿⣿⣿⣿⣿⣿⣿⣿⣿⣿⣿⣿⣿⣿⣿⣿⣿⣿⣿⣿⣿⣿⣿⣿⣿⡟⠋⠁⠁⠉⠀⠀⠀⠀⠀⠀⠀⢰⣿⣿⣿⣿⣿⣿⣿⣿⣿⣿⣿⣿⣿⣿⣿⣿⣿⣿⣿⣿⣿⣿⣿⣿⣿⣿⣿⣿⣿⣿⣿⣿⣿⣿⣿⣿⣿⣿⣿⣿⣿⣿⣿⣿⣿⡇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⣿⣿⣿⣿⣿⣿⣿⣿⣿⣿⣿⣿⣿⣿⣿⣿⣿⣿⣿⣿⣿⣿⣿⣿⣿⣿⣿⣿⣿⣿⣿⣿⠁⠀⠀⠀⠀⠀⠀⠀⠀⠀⠀⢠⣿⣿⣿⣿⣿⣿⣿⣿⣿⣿⣿⣿⣿⣿⣿⣿⣿⣿⣿⣿⣿⣿⣿⣿⣿⣿⣿⣿⣿⣿⣿⣿⣿⣿⣿⣿⣿⣿⣿⣿⣿⣿⣿⣿⣿⣿⡇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⣿⣿⣿⣿⣿⣿⣿⣿⣿⣿⣿⣿⣿⣿⣿⣿⣿⣿⣿⣿⣿⣿⣿⣿⣿⣿⣿⣿⣿⣿⣿⣿⣿⣿⣿⣄⡀⠀⠀⠀⠀⠀⠀⠹⣿⣿⣿⣿⣿⣿⣿⣿⣿⣿⣿⣿⣿⣿⣿⣿⣿⣿⣿⣿⣿⣿⣿⣿⣿⣿⣿⣿⣿⣿⣿⣿⣿⣿⣿⣿⣿⣿⣿⣿⣿⣿⣿⣿⣿⣿⡇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⣿⣿⣿⣿⣿⣿⣿⣿⣿⣿⣿⣿⣿⣿⣿⣿⣿⣿⣿⣿⣿⣿⣿⣿⣿⣿⣿⣿⣿⣿⣿⣿⣿⣿⣿⣿⣿⣇⠀⠀⠀⠀⠀⠀⠘⣿⣿⣿⣿⣿⣿⣿⣿⣿⣿⣿⣿⣿⣿⣿⣿⣿⣿⣿⣿⣿⣿⣿⣿⣿⣿⣿⣿⣿⣿⣿⣿⣿⣿⣿⣿⣿⣿⣿⣿⣿⣿⣿⣿⣿⡇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⣿⣿⣿⣿⣿⣿⣿⣿⣿⣿⣿⣿⣿⣿⣿⣿⣿⣿⣿⣿⣿⣿⣿⣿⣿⣿⣿⣿⣿⣿⣿⣿⣿⣿⣿⣿⣿⣿⠀⠀⠀⠀⠀⠀⢰⣾⣿⣿⣿⣿⣿⣿⣿⣿⣿⣿⣿⣿⣿⣿⣿⣿⣿⣿⣿⣿⣿⣿⣿⣿⣿⣿⣿⣿⣿⣿⣿⣿⣿⣿⣿⣿⣿⣿⣿⣿⣿⣿⣿⣿⡇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⣿⣿⣿⣿⣿⣿⣿⣿⣿⣿⣿⣿⣿⣿⣿⣿⣿⣿⣿⣿⣿⣿⣿⣿⣿⣿⣿⣿⣿⣿⣿⣿⣿⣿⣿⣿⣿⣿⠀⠀⠀⣤⣠⣴⣾⣿⣿⣿⣿⣿⣿⣿⣿⣿⣿⣿⣿⣿⣿⣿⣿⣿⣿⣿⣿⣿⣿⣿⣿⣿⣿⣿⣿⣿⣿⣿⣿⣿⣿⣿⣿⣿⣿⣿⣿⣿⣿⣿⣿⣿⡇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⣿⣿⣿⣿⣿⣿⣿⣿⣿⣿⣿⣿⣿⣿⣿⣿⣿⣿⣿⣿⣿⣿⣿⣿⣿⣿⣿⣿⣿⣿⣿⣿⣿⣿⣿⣿⣿⣿⣧⠀⠀⢨⣿⣿⣿⣿⣿⣿⣿⣿⣿⣿⣿⣿⣿⣿⣿⣿⣿⣿⣿⣿⣿⣿⣿⣿⣿⣿⣿⣿⣿⣿⣿⣿⣿⣿⣿⣿⣿⣿⣿⣿⣿⣿⣿⣿⣿⣿⣿⣿⡇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⣿⣿⣿⣿⣿⣿⣿⣿⣿⣿⣿⣿⣿⣿⣿⣿⣿⣿⣿⣿⣿⣿⣿⣿⣿⣿⣿⣿⣿⣿⣿⣿⣿⣿⣿⣿⣿⣿⣿⣆⠀⢸⣿⣿⣿⣿⣿⣿⣿⣿⣿⣿⣿⣿⣿⣿⣿⣿⣿⣿⣿⣿⣿⣿⣿⣿⣿⣿⣿⣿⣿⣿⣿⣿⣿⣿⣿⣿⣿⣿⣿⣿⣿⣿⣿⣿⣿⣿⣿⣿⡇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⣿⣿⣿⣿⣿⣿⣿⣿⣿⣿⣿⣿⣿⣿⣿⣿⣿⣿⣿⣿⣿⣿⣿⣿⣿⣿⣿⣿⣿⣿⣿⣿⣿⣿⣿⣿⣿⣿⣿⣿⣿⣾⣿⣿⣿⣿⣿⣿⣿⣿⣿⣿⣿⣿⣿⣿⣿⣿⣿⣿⣿⣿⣿⣿⣿⣿⣿⣿⣿⣿⣿⣿⣿⣿⣿⣿⣿⣿⣿⣿⣿⣿⣿⣿⣿⣿⣿⣿⣿⣿⡇</a:t>
            </a:r>
            <a:br/>
            <a:r>
              <a:t>⠿⠿⠿⠿⠿⠿⠿⠿⠿⠿⠿⠿⠿⠿⠿⠿⠿⠿⠿⠿⠿⠿⠿⠿⠿⠿⠿⠿⠿⠿⠿⠿⠿⠿⠿⠿⠿⠟⠋⠛⠉⠙⠛⠛⠛⠿⠿⠿⠿⠿⠿⠿⠿⠿⠿⠿⠿⠿⠿⠿⠿⠿⠿⠿⠿⠿⠿⠿⠿⠿⠿⠿⠿⠿⠿⠿⠿⠿⠿⠿⠿⠿⠿⠿⠿⠿⠿⠿⠿⠿⠇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⣿⣿⣿⣿⣿⣿⣿⣿⣿⣿⣿⣿⣿⣿⣿⣿⣿⣿⣿⣿⣿⣿⣿⣿⣿⣿⣿⣿⣿⣿⣿⣿⣿⣿⣿⣿⣿⣿⣿⠀⠀⠀⢹⣿⣿⣿⣿⣿⣿⣿⣿⣿⣿⣿⣿⣿⣿⣿⣿⣿⣿⣿⣿⣿⣿⣿⣿⣿⣿⣿⣿⣿⣿⣿⣿⣿⣿⣿⣿⣿⣿⣿⣿⣿⣿⣿⣿⣿⣿⣿⡇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⣿⣿⣿⣿⣿⣿⣿⣿⣿⣿⣿⣿⣿⣿⣿⣿⣿⣿⣿⣿⣿⣿⣿⣿⣿⣿⣿⣿⣿⣿⣿⣿⣿⣿⣿⣿⣿⣿⣿⡇⠀⠀⠸⠿⠿⠿⠿⠿⣿⣿⣿⣿⣿⣿⣿⣿⣿⣿⣿⣿⣿⣿⣿⣿⣿⣿⣿⣿⣿⣿⣿⣿⣿⣿⣿⣿⣿⣿⣿⣿⣿⣿⣿⣿⣿⣿⣿⣿⣿⣿⡇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⣿⣿⣿⣿⣿⣿⣿⣿⣿⣿⣿⣿⣿⣿⣿⣿⣿⣿⣿⣿⣿⣿⣿⣿⣿⣿⣿⣿⣿⣿⣿⣿⣿⣿⠀⠀⠉⠛⠛⠇⠀⠀⠀⠀⠀⠀⠀⠀⠈⣿⣿⣿⣿⣿⣿⣿⣿⣿⣿⣿⣿⣿⣿⣿⣿⣿⣿⣿⣿⣿⣿⣿⣿⣿⣿⣿⣿⣿⣿⣿⣿⣿⣿⣿⣿⣿⣿⣿⣿⣿⡇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⣿⣿⣿⣿⣿⣿⣿⣿⣿⣿⣿⣿⣿⣿⣿⣿⣿⣿⣿⣿⣿⣿⣿⣿⣿⣿⣿⣿⣿⣿⣿⣿⣿⣿⣿⣦⠀⠀⠀⠀⠀⠀⠀⠀⠀⠀⠀⢀⣼⣿⣿⣿⣿⣿⣿⣿⣿⣿⣿⣿⣿⣿⣿⣿⣿⣿⣿⣿⣿⣿⣿⣿⣿⣿⣿⣿⣿⣿⣿⣿⣿⣿⣿⣿⣿⣿⣿⣿⣿⣿⡇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⣿⣿⣿⣿⣿⣿⣿⣿⣿⣿⣿⣿⣿⣿⣿⣿⣿⣿⣿⣿⣿⣿⣿⣿⣿⣿⣿⣿⣿⣿⣿⣿⡿⠟⠋⠉⠉⠀⠀⠀⠀⠀⠀⠀⣰⣿⣿⣿⣿⣿⣿⣿⣿⣿⣿⣿⣿⣿⣿⣿⣿⣿⣿⣿⣿⣿⣿⣿⣿⣿⣿⣿⣿⣿⣿⣿⣿⣿⣿⣿⣿⣿⣿⣿⣿⣿⣿⣿⣿⣿⡇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⣿⣿⣿⣿⣿⣿⣿⣿⣿⣿⣿⣿⣿⣿⣿⣿⣿⣿⣿⣿⣿⣿⣿⣿⣿⣿⣿⣿⣿⣿⣿⣿⠁⠀⠀⠀⠀⠀⠀⠀⠀⠀⠀⢰⣿⣿⣿⣿⣿⣿⣿⣿⣿⣿⣿⣿⣿⣿⣿⣿⣿⣿⣿⣿⣿⣿⣿⣿⣿⣿⣿⣿⣿⣿⣿⣿⣿⣿⣿⣿⣿⣿⣿⣿⣿⣿⣿⣿⣿⣿⡇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⣿⣿⣿⣿⣿⣿⣿⣿⣿⣿⣿⣿⣿⣿⣿⣿⣿⣿⣿⣿⣿⣿⣿⣿⣿⣿⣿⣿⣿⣿⣿⣿⣷⡄⠀⠀⠀⠀⠀⠀⠀⠀⠀⠀⣿⣿⣿⣿⣿⣿⣿⣿⣿⣿⣿⣿⣿⣿⣿⣿⣿⣿⣿⣿⣿⣿⣿⣿⣿⣿⣿⣿⣿⣿⣿⣿⣿⣿⣿⣿⣿⣿⣿⣿⣿⣿⣿⣿⣿⣿⡇</a:t>
            </a:r>
            <a:br/>
            <a:r>
              <a:t>⠿⠿⠿⠿⠿⠿⠿⠿⠿⠿⠿⠿⠿⠿⠿⠿⠿⠿⠿⠿⠿⠿⠿⠿⠿⠿⠿⠿⠿⠿⠿⠿⠿⠿⠄⠀⠀⠀⠀⠀⢀⠀⠀⠸⠿⠿⠿⠿⠿⠿⠿⠿⠿⠿⠿⠿⠿⠿⠿⠿⠿⠿⠿⠿⠿⠿⠿⠿⠿⠿⠿⠿⠿⠿⠿⠿⠿⠿⠿⠿⠿⠿⠿⠿⠿⠿⠿⠿⠿⠿⠇</a:t>
            </a:r>
            <a:br/>
            <a:r>
              <a:t>⠀⠀⠀⠀⠀⠀⠀⠀⠀⠀⠀⠀⠀⠀⠀⠀⠀⠀⠀⠀⠀⠀⠀⠀⠀⠀⠀⠀⠀⠀⠀⠀⠀⠀⠀⠰⢴⣶⣾⣶⣿⣿⣦⣄⠀⠀⠀⠀⠀⠀⠀⠀⠀⠀⠀⠀⠀⠀⠀⠀⠀⠀⠀⠀⠀⠀⠀⠀⠀⠀⠀⠀⠀⠀⠀⠀⠀⠀⠀⠀⠀⠀⠀⠀⠀⠀⠀⠀⠀⠀⠀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⠀⠀⠀⠀⠀⠀⠀⠀⠀⠀⠀⠀⠀⠀⠀⠀⠀⠀⠀⠀⠀⠀⠀⠀⠀⠀⠀⠀⠀⠀⠀⠀⠀⠀⠀⠀⠀⠈⣿⣿⣿⣿⣿⣿⣷⡄⠀⠀⠀⠀⠀⠀⠀⠀⠀⠀⠀⠀⠀⠀⠀⠀⠀⠀⠀⠀⠀⠀⠀⠀⠀⠀⠀⠀⠀⠀⠀⠀⠀⠀⠀⠀⠀⠀⠀⠀⠀⠀⠀⠀⠀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⠀⠀⠀⠀⠀⠀⠀⠀⠀⠀⠀⠀⠀⠀⠀⠀⠀⠀⠀⠀⠀⠀⠀⠀⠀⠀⠀⠀⠀⠀⠀⠀⠀⠀⠀⠀⠀⠀⢸⣿⣿⠛⠛⠛⠉⠀⠀⠀⠀⠀⠀⠀⠀⠀⠀⠀⠀⠀⠀⠀⠀⠀⠀⠀⠀⠀⠀⠀⠀⠀⠀⠀⠀⠀⠀⠀⠀⠀⠀⠀⠀⠀⠀⠀⠀⠀⠀⠀⠀⠀⠀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⣿⣿⣿⣿⣿⣿⣿⣿⣿⣿⣿⣿⣿⣿⣿⣿⣿⣿⣿⣿⣿⣿⣿⣿⣿⣿⣿⣿⣿⣿⣿⣿⣿⣿⣿⣿⣿⣿⣿⣿⠟⠛⠛⣿⣿⣿⣿⣿⣿⣿⣿⣿⣿⣿⣿⣿⣿⣿⣿⣿⣿⣿⣿⣿⣿⣿⣿⣿⣿⣿⣿⣿⣿⣿⣿⣿⣿⣿⣿⣿⣿⣿⣿⣿⣿⣿⣿⣿⣿⣿⡇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⣿⣿⣿⣿⣿⣿⣿⣿⣿⣿⣿⣿⣿⣿⣿⣿⣿⣿⣿⣿⣿⣿⣿⣿⣿⣿⣿⣿⣿⣿⣿⣿⣿⣿⣿⣿⣿⣿⠃⠀⠀⠀⢠⣿⣿⣿⣿⣿⣿⣿⣿⣿⣿⣿⣿⣿⣿⣿⣿⣿⣿⣿⣿⣿⣿⣿⣿⣿⣿⣿⣿⣿⣿⣿⣿⣿⣿⣿⣿⣿⣿⣿⣿⣿⣿⣿⣿⣿⣿⣿⡇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⣿⣿⣿⣿⣿⣿⣿⣿⣿⣿⣿⣿⣿⣿⣿⣿⣿⣿⣿⣿⣿⣿⣿⣿⣿⣿⣿⣿⣿⣿⣿⣿⣿⣿⣿⣿⣿⣧⣤⠀⠀⠀⢻⣿⣿⣿⣿⣿⣿⣿⣿⣿⣿⣿⣿⣿⣿⣿⣿⣿⣿⣿⣿⣿⣿⣿⣿⣿⣿⣿⣿⣿⣿⣿⣿⣿⣿⣿⣿⣿⣿⣿⣿⣿⣿⣿⣿⣿⣿⣿⡇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⣿⣿⣿⣿⣿⣿⣿⣿⣿⣿⣿⣿⣿⣿⣿⣿⣿⣿⣿⣿⣿⣿⣿⣿⣿⣿⣿⣿⣿⣿⣿⣿⣿⣿⡟⠛⠛⢿⣿⣧⠀⠀⠐⠛⠛⠛⠉⠛⠻⣿⣿⣿⣿⣿⣿⣿⣿⣿⣿⣿⣿⣿⣿⣿⣿⣿⣿⣿⣿⣿⣿⣿⣿⣿⣿⣿⣿⣿⣿⣿⣿⣿⣿⣿⣿⣿⣿⣿⣿⣿⡇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⣿⣿⣿⣿⣿⣿⣿⣿⣿⣿⣿⣿⣿⣿⣿⣿⣿⣿⣿⣿⣿⣿⣿⣿⣿⣿⣿⣿⣿⣿⣿⣿⣿⣿⡀⠀⠀⠀⠀⠀⠀⠀⠀⠀⠀⠀⠀⠀⠀⢀⣿⣿⣿⣿⣿⣿⣿⣿⣿⣿⣿⣿⣿⣿⣿⣿⣿⣿⣿⣿⣿⣿⣿⣿⣿⣿⣿⣿⣿⣿⣿⣿⣿⣿⣿⣿⣿⣿⣿⣿⡇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⣿⣿⣿⣿⣿⣿⣿⣿⣿⣿⣿⣿⣿⣿⣿⣿⣿⣿⣿⣿⣿⣿⣿⣿⣿⣿⣿⣿⣿⣿⣿⣿⣿⣿⣧⡀⠀⠀⠀⠀⠀⠀⠀⠀⠀⠀⠀⠀⢀⣾⣿⣿⣿⣿⣿⣿⣿⣿⣿⣿⣿⣿⣿⣿⣿⣿⣿⣿⣿⣿⣿⣿⣿⣿⣿⣿⣿⣿⣿⣿⣿⣿⣿⣿⣿⣿⣿⣿⣿⣿⡇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⣿⣿⣿⣿⣿⣿⣿⣿⣿⣿⣿⣿⣿⣿⣿⣿⣿⣿⣿⣿⣿⣿⣿⣿⣿⣿⣿⣿⣿⣿⣿⣿⣿⣿⣿⣿⣷⠀⠀⠀⠀⠀⠀⠀⠀⠀⢰⣿⣿⣿⣿⣿⣿⣿⣿⣿⣿⣿⣿⣿⣿⣿⣿⣿⣿⣿⣿⣿⣿⣿⣿⣿⣿⣿⣿⣿⣿⣿⣿⣿⣿⣿⣿⣿⣿⣿⣿⣿⣿⣿⡇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⣿⣿⣿⣿⣿⣿⣿⣿⣿⣿⣿⣿⣿⣿⣿⣿⣿⣿⣿⣿⣿⣿⣿⣿⣿⣿⣿⣿⣿⣿⣿⣿⣿⣿⣿⡿⠿⠀⠀⠀⠀⠀⠀⠀⠀⠺⣿⣿⣿⣿⣿⣿⣿⣿⣿⣿⣿⣿⣿⣿⣿⣿⣿⣿⣿⣿⣿⣿⣿⣿⣿⣿⣿⣿⣿⣿⣿⣿⣿⣿⣿⣿⣿⣿⣿⣿⣿⣿⣿⣿⡇</a:t>
            </a:r>
            <a:br/>
            <a:r>
              <a:t>⠛⠛⠛⠛⠛⠛⠛⠛⠛⠛⠛⠛⠛⠛⠛⠛⠛⠛⠛⠛⠛⠛⠛⠛⠛⠛⠛⠛⠛⠛⠛⠛⠋⠀⠀⠀⠀⠀⣦⣤⣿⣿⣶⡆⠀⠀⠉⠉⠁⠉⠘⠛⠛⠛⠛⠛⠛⠛⠛⠛⠛⠛⠛⠛⠛⠛⠛⠛⠛⠛⠛⠛⠛⠛⠛⠛⠛⠛⠛⠛⠛⠛⠛⠛⠛⠛⠛⠛⠛⠛⠃</a:t>
            </a:r>
            <a:br/>
            <a:r>
              <a:t>⠀⠀⠀⠀⠀⠀⠀⠀⠀⠀⠀⠀⠀⠀⠀⠀⠀⠀⠀⠀⠀⠀⠀⠀⠀⠀⠀⠀⠀⠀⠀⠀⣴⣾⣿⣿⣿⣿⣿⣿⣿⣿⣿⡁⠀⠀⠀⠀⠀⠀⠀⠀⠀⠀⠀⠀⠀⠀⠀⠀⠀⠀⠀⠀⠀⠀⠀⠀⠀⠀⠀⠀⠀⠀⠀⠀⠀⠀⠀⠀⠀⠀⠀⠀⠀⠀⠀⠀⠀⠀⠀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⠀⠀⠀⠀⠀⠀⠀⠀⠀⠀⠀⠀⠀⠀⠀⠀⠀⠀⠀⠀⠀⠀⠀⠀⠀⠀⠀⠀⠀⠀⠀⠀⠹⣿⣿⣿⣿⣿⣿⣿⣿⣿⣿⣷⠀⠀⠀⠀⠀⠀⠀⠀⠀⠀⠀⠀⠀⠀⠀⠀⠀⠀⠀⠀⠀⠀⠀⠀⠀⠀⠀⠀⠀⠀⠀⠀⠀⠀⠀⠀⠀⠀⠀⠀⠀⠀⠀⠀⠀⠀⠀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⠀⠀⠀⠀⠀⠀⠀⠀⠀⠀⠀⠀⠀⠀⠀⠀⠀⠀⠀⠀⠀⠀⠀⠀⠀⠀⠀⠀⠀⠀⠀⠀⠀⠘⢿⣿⣿⣿⣿⣿⣿⣿⣿⡏⠀⠀⠀⠀⠀⠀⠀⠀⠀⠀⠀⠀⠀⠀⠀⠀⠀⠀⠀⠀⠀⠀⠀⠀⠀⠀⠀⠀⠀⠀⠀⠀⠀⠀⠀⠀⠀⠀⠀⠀⠀⠀⠀⠀⠀⠀⠀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⠀⠀⠀⠀⠀⠀⠀⠀⠀⠀⠀⠀⠀⠀⠀⠀⠀⠀⠀⠀⠀⠀⠀⠀⠀⠀⠀⠀⠀⠀⠀⠀⠀⠀⠀⠈⠛⠿⣿⣿⣿⣿⣿⣷⣦⡀⠀⠀⠀⠀⠀⠀⠀⠀⠀⠀⠀⠀⠀⠀⠀⠀⠀⠀⠀⠀⠀⠀⠀⠀⠀⠀⠀⠀⠀⠀⠀⠀⠀⠀⠀⠀⠀⠀⠀⠀⠀⠀⠀⠀⠀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⣿⣿⣿⣿⣿⣿⣿⣿⣿⣿⣿⣿⣿⣿⣿⣿⣿⣿⣿⣿⣿⣿⣿⣿⣿⣿⣿⣿⣿⣿⣿⣿⣿⣿⣿⣿⣿⣿⡟⠀⠀⠀⠀⠀⠘⣿⣿⣿⣿⣿⣿⣿⣿⣿⣿⣿⣿⣿⣿⣿⣿⣿⣿⣿⣿⣿⣿⣿⣿⣿⣿⣿⣿⣿⣿⣿⣿⣿⣿⣿⣿⣿⣿⣿⣿⣿⣿⣿⣿⣿⡇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⣿⣿⣿⣿⣿⣿⣿⣿⣿⣿⣿⣿⣿⣿⣿⣿⣿⣿⣿⣿⣿⣿⣿⣿⣿⣿⣿⣿⣿⣿⣿⣿⣿⣿⣿⣿⣿⡇⠀⠀⠀⠀⠀⠀⠀⠘⣿⣿⣿⣿⣿⣿⣿⣿⣿⣿⣿⣿⣿⣿⣿⣿⣿⣿⣿⣿⣿⣿⣿⣿⣿⣿⣿⣿⣿⣿⣿⣿⣿⣿⣿⣿⣿⣿⣿⣿⣿⣿⣿⣿⡇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⣿⣿⣿⣿⣿⣿⣿⣿⣿⣿⣿⣿⣿⣿⣿⣿⣿⣿⣿⣿⣿⣿⣿⣿⣿⣿⣿⣿⣿⣿⣿⣿⣿⣿⣿⣿⣿⡇⠀⢠⣾⣷⣾⠀⠀⠀⣿⣿⣿⣿⣿⣿⣿⣿⣿⣿⣿⣿⣿⣿⣿⣿⣿⣿⣿⣿⣿⣿⣿⣿⣿⣿⣿⣿⣿⣿⣿⣿⣿⣿⣿⣿⣿⣿⣿⣿⣿⣿⣿⣿⡇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⣿⣿⣿⣿⣿⣿⣿⣿⣿⣿⣿⣿⣿⣿⣿⣿⣿⣿⣿⣿⣿⣿⣿⣿⣿⣿⣿⣿⣿⣿⣿⣿⣿⣿⣿⣿⣿⠀⢠⣿⣿⣿⠏⠀⠀⠀⣿⣿⣿⣿⣿⣿⣿⣿⣿⣿⣿⣿⣿⣿⣿⣿⣿⣿⣿⣿⣿⣿⣿⣿⣿⣿⣿⣿⣿⣿⣿⣿⣿⣿⣿⣿⣿⣿⣿⣿⣿⣿⣿⣿⡇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⣿⣿⣿⣿⣿⣿⣿⣿⣿⣿⣿⣿⣿⣿⣿⣿⣿⣿⣿⣿⣿⣿⣿⣿⣿⣿⣿⣿⣿⣿⡿⣿⣿⣿⠟⠉⠀⢀⣿⣿⣿⣿⠀⠀⠀⠀⢹⡇⠹⢻⣿⣿⣿⣿⣿⣿⣿⣿⣿⣿⣿⣿⣿⣿⣿⣿⣿⣿⣿⣿⣿⣿⣿⣿⣿⣿⣿⣿⣿⣿⣿⣿⣿⣿⣿⣿⣿⣿⣿⣿⡇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⣿⣿⣿⣿⣿⣿⣿⣿⣿⣿⣿⣿⣿⣿⣿⣿⣿⣿⣿⣿⣿⣿⣿⣿⣿⣿⣿⣿⣿⡛⠂⠁⠉⠀⠀⠀⠀⠀⠉⢿⣿⣿⡆⠀⠀⠀⠊⠀⠀⠈⠿⢻⠏⢸⣿⣿⣿⣿⣿⣿⣿⣿⣿⣿⣿⣿⣿⣿⣿⣿⣿⣿⣿⣿⣿⣿⣿⣿⣿⣿⣿⣿⣿⣿⣿⣿⣿⣿⣿⣿⡇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⣿⣿⣿⣿⣿⣿⣿⣿⣿⣿⣿⣿⣿⣿⣿⣿⣿⣿⣿⣿⣿⣿⣿⣿⣿⣿⣿⣿⣿⡇⠀⠀⠀⠀⠀⠀⠀⠀⠀⠸⣿⣿⣇⠀⠀⠀⠀⠀⠀⠀⠀⠀⠀⣾⣿⣿⣿⣿⣿⣿⣿⣿⣿⣿⣿⣿⣿⣿⣿⣿⣿⣿⣿⣿⣿⣿⣿⣿⣿⣿⣿⣿⣿⣿⣿⣿⣿⣿⣿⣿⡇</a:t>
            </a:r>
            <a:br/>
            <a:r>
              <a:t>⠉⠉⠉⠉⠉⠉⠉⠉⠉⠉⠉⠉⠉⠉⠉⠉⠉⠉⠉⠉⠉⠉⠉⠉⠉⠉⠉⠉⠉⠁⠀⠀⠀⠀⠀⢀⣀⣀⠀⠀⣿⣿⣇⠀⠀⠀⠀⠀⠀⠀⠀⠀⠀⠉⠉⠉⠉⠉⠉⠉⠉⠉⠉⠉⠉⠉⠉⠉⠉⠉⠉⠉⠉⠉⠉⠉⠉⠉⠉⠉⠉⠉⠉⠉⠉⠉⠉⠉⠉⠉⠁</a:t>
            </a:r>
            <a:br/>
            <a:r>
              <a:t>⠀⠀⠀⠀⠀⠀⠀⠀⠀⠀⠀⠀⠀⠀⠀⠀⠀⠀⠀⠀⠀⠀⠀⠀⠀⠀⠀⠀⠀⠀⠀⠀⠀⠀⠀⣼⣿⣿⣿⣾⣿⣿⣿⣄⣠⣤⣶⣶⣦⣄⠀⠀⠀⠀⠀⠀⠀⠀⠀⠀⠀⠀⠀⠀⠀⠀⠀⠀⠀⠀⠀⠀⠀⠀⠀⠀⠀⠀⠀⠀⠀⠀⠀⠀⠀⠀⠀⠀⠀⠀⠀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⠀⠀⠀⠀⠀⠀⠀⠀⠀⠀⠀⠀⠀⠀⠀⠀⠀⠀⠀⠀⠀⠀⠀⠀⠀⠀⠀⠀⠀⠀⠀⠀⠀⣀⣠⣤⣤⣜⣿⣿⣿⣿⣿⠟⠀⠀⠀⠀⠀⠀⠀⠀⠀⠀⠀⠀⠀⠀⠀⠀⠀⠀⠀⠀⠀⠀⠀⠀⠀⠀⠀⠀⠀⠀⠀⠀⠀⠀⠀⠀⠀⠀⠀⠀⠀⠀⠀⠀⠀⠀⠀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⠀⠀⠀⠀⠀⠀⠀⠀⠀⠀⠀⠀⠀⠀⠀⠀⠀⠀⠀⠀⠀⠀⠀⠀⠀⠀⠀⠀⠀⠀⠀⠰⣿⣿⣿⣿⣿⣿⣿⣿⣿⣿⣿⡇⠀⠀⠀⠀⠀⠀⠀⠀⠀⠀⠀⠀⠀⠀⠀⠀⠀⠀⠀⠀⠀⠀⠀⠀⠀⠀⠀⠀⠀⠀⠀⠀⠀⠀⠀⠀⠀⠀⠀⠀⠀⠀⠀⠀⠀⠀⠀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⣿⣿⣿⣿⣿⣿⣿⣿⣿⣿⣿⣿⣿⣿⣿⣿⣿⣿⣿⣿⣿⣿⣿⣿⣿⣿⣿⣿⡿⣟⢿⣿⡿⠿⢿⣿⡿⠀⠀⠀⠀⠀⠀⠀⠀⠀⢸⣿⡟⠉⠉⣿⣿⣿⣿⣿⣿⣿⣿⣿⣿⣿⣿⣿⣿⣿⣿⣿⣿⣿⣿⣿⣿⣿⣿⣿⣿⣿⣿⣿⣿⣿⣿⣿⣿⣿⣿⣿⣿⣿⡇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⣿⣿⣿⣿⣿⣿⣿⣿⣿⣿⣿⣿⣿⣿⣿⣿⣿⣿⣿⣿⣿⣿⣿⣿⣿⣿⣿⡿⠇⠀⠀⠀⠀⠀⠀⠀⠁⠀⠀⠀⠀⠀⠀⠀⠀⠀⠸⡿⠀⠀⠀⢿⣿⣿⠟⣾⣿⣿⣿⣿⣿⣿⣿⣿⣿⣿⣿⣿⣿⣿⣿⣿⣿⣿⣿⣿⣿⣿⣿⣿⣿⣿⣿⣿⣿⣿⣿⣿⣿⣿⡇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⣿⣿⣿⣿⣿⣿⣿⣿⣿⣿⣿⣿⣿⣿⣿⣿⣿⣿⣿⣿⣿⣿⣿⣿⣿⣿⡿⠀⠀⠀⠀⠀⠀⠀⠀⠀⠀⠀⠀⠀⠀⠀⠀⠀⠀⠀⠀⠁⠀⠀⠀⠀⠙⠁⠀⠘⠻⢿⣿⣿⣿⣿⣿⣿⣿⣿⣿⣿⣿⣿⣿⣿⣿⣿⣿⣿⣿⣿⣿⣿⣿⣿⣿⣿⣿⣿⣿⣿⣿⣿⡇</a:t>
            </a:r>
            <a:br/>
            <a:r>
              <a:t>⣿⣿⣿⣿⣿⣿⣿⣿⣿⣿⣿⣿⣿⣿⣿⣿⣿⣿⣿⣿⣿⣿⣿⣿⠿⠉⠀⠀⠀⠀⠀⠀⠀⠀⠀⠀⠀⠀⠀⢀⣴⣦⣶⡄⠀⠀⠀⠀⠀⠀⠀⠀⠀⠀⠀⠀⠀⠀⠉⠻⣿⣿⣿⣿⣿⣿⣿⣿⣿⣿⣿⣿⣿⣿⣿⣿⣿⣿⣿⣿⣿⣿⣿⣿⣿⣿⣿⣿⣿⣿⡇</a:t>
            </a:r>
            <a:br/>
            <a:r>
              <a:t>⠉⠉⠉⠉⠉⠉⠉⠉⠉⠉⠉⠉⠉⠉⠉⠉⠉⠉⠉⠉⠉⠉⠁⠀⠀⠀⠀⠀⠀⠀⠀⠀⠀⠀⠀⠀⠀⠀⢀⣾⣿⣿⡟⠀⠀⠀⠀⠀⠀⠀⠀⠀⠀⠀⠀⠀⠀⠀⠀⠀⠈⠉⠋⠉⠉⠉⠉⠉⠉⠉⠉⠉⠉⠉⠉⠉⠉⠉⠉⠉⠉⠉⠉⠉⠉⠉⠉⠉⠉⠉⠁</a:t>
            </a:r>
            <a:br/>
            <a:r>
              <a:t>⠀⠀⠀⠀⠀⠀⠀⠀⠀⠀⠀⠀⠀⠀⠀⠀⠀⠀⠀⠀⠀⠀⠀⠀⠀⠀⠀⠀⠀⠀⠀⠀⠀⠀⠀⠀⠀⠀⣿⣿⣿⣿⠀⠀⠀⠀⠀⠀⠀⠀⠀⠀⠀⠀⠀⠀⠀⠀⠀⠀⠀⠀⠀⠀⠀⠀⠀⠀⠀⠀⠀⠀⠀⠀⠀⠀⠀⠀⠀⠀⠀⠀⠀⠀⠀⠀⠀⠀⠀⠀⠀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⠀⠀⠀⠀⠀⠀⠀⠀⠀⠀⠀⠀⠀⠀⠀⠀⠀⠀⠀⠀⠀⠀⠀⠀⠀⠀⠀⠀⠀⠀⠀⠀⠀⠀⠀⠀⠀⠈⠙⢿⣿⣿⡆⠀⠀⠄⠀⠀⠀⠀⠀⠀⠀⠀⠀⠀⠀⠀⠀⠀⠀⠀⠀⠀⠀⠀⠀⠀⠀⠀⠀⠀⠀⠀⠀⠀⠀⠀⠀⠀⠀⠀⠀⠀⠀⠀⠀⠀⠀⠀⠀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⠀⠀⠀⠀⠀⠀⠀⠀⠀⠀⠀⠀⠀⠀⠀⠀⠀⠀⠀⠀⠀⠀⠀⠀⠀⠀⠀⠀⠀⠀⠀⠀⠀⠀⠀⠀⠀⠀⠀⢸⣿⣿⡇⠀⠂⠀⠀⠀⠀⠀⠀⠀⠀⠀⠀⠀⠀⠀⠀⠀⠀⠀⠀⠀⠀⠀⠀⠀⠀⠀⠀⠀⠀⠀⠀⠀⠀⠀⠀⠀⠀⠀⠀⠀⠀⠀⠀⠀⠀⠀⠀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⠀⠀⠀⠀⠀⠀⠀⠀⠀⠀⠀⠀⠀⠀⠀⠀⠀⠀⠀⠀⠀⠀⠀⠀⠀⠀⠀⠀⠀⠀⠀⠀⠀⠀⠀⠀⢀⣀⠀⠀⣿⣿⡏⠀⠀⠀⠀⠀⠀⠀⠀⠀⠀⠀⠀⠀⠀⠀⠀⠀⠀⠀⠀⠀⠀⠀⠀⠀⠀⠀⠀⠀⠀⠀⠀⠀⠀⠀⠀⠀⠀⠀⠀⠀⠀⠀⠀⠀⠀⠀⠀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⠀⠀⠀⠀⠀⠀⠀⠀⠀⠀⠀⠀⠀⠀⠀⠀⠀⠀⠀⠀⠀⠀⠀⠀⠀⠀⠀⠀⠀⠀⠀⠀⠀⠀⠀⢰⣿⣿⣿⣶⣿⣿⣿⣀⠀⢀⣀⣀⣀⡀⠀⠀⠀⠀⠀⠀⠀⠀⠀⠀⠀⠀⠀⠀⠀⠀⠀⠀⠀⠀⠀⠀⠀⠀⠀⠀⠀⠀⠀⠀⠀⠀⠀⠀⠀⠀⠀⠀⠀⠀⠀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⠀⠀⠀⠀⠀⠀⠀⠀⠀⠀⠀⠀⠀⠀⠀⠀⠀⠀⠀⠀⠀⠀⠀⠀⠀⠀⠀⠀⠀⠀⠀⠀⠀⠀⠀⣀⣀⣸⣿⣿⣿⣿⣿⡟⠀⠀⠀⠀⠀⠀⠀⠀⠀⠀⠀⠀⠀⠀⠀⠀⠀⠀⠀⠀⠀⠀⠀⠀⠀⠀⠀⠀⠀⠀⠀⠀⠀⠀⠀⠀⠀⠀⠀⠀⠀⠀⠀⠀⠀⠀⠀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⣿⣿⣿⣿⣿⣿⣿⣿⣿⣿⣿⣿⣿⣿⣿⣿⣿⣿⣿⣿⣿⣿⣿⣿⣿⣿⣿⣿⣿⣿⣿⣿⣿⣿⣿⣿⣿⣿⡇⠀⠀⠀⠀⠀⣿⣿⣿⣿⣿⣿⣿⣿⣿⣿⣿⣿⣿⣿⣿⣿⣿⣿⣿⣿⣿⣿⣿⣿⣿⣿⣿⣿⣿⣿⣿⣿⣿⣿⣿⣿⣿⣿⣿⣿⣿⣿⣿⣿⣿⣿⡇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⣿⣿⣿⣿⣿⣿⣿⣿⣿⣿⣿⣿⣿⣿⣿⣿⣿⣿⣿⣿⣿⣿⣿⣿⣿⣿⣿⣿⣿⣿⣿⣿⣿⣿⣿⣿⣿⠃⠀⠀⠀⠀⠀⠀⠀⠈⠋⢸⣿⣿⡿⣿⣿⣿⣿⣿⣿⣿⣿⣿⣿⣿⣿⣿⣿⣿⣿⣿⣿⣿⣿⣿⣿⣿⣿⣿⣿⣿⣿⣿⣿⣿⣿⣿⣿⣿⣿⣿⣿⣿⡇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⣿⣿⣿⣿⣿⣿⣿⣿⣿⣿⣿⣿⣿⣿⣿⣿⣿⣿⣿⣿⣿⣿⣿⣿⣿⢿⣿⣿⢻⣿⠿⣿⣿⣿⣿⠛⣿⠀⠀⠀⠀⠀⠀⠀⠀⠀⠀⣼⡿⠙⠁⣾⣿⣿⣿⣿⣿⣿⢟⣿⣿⣿⣿⣿⣿⣿⣿⣿⣿⣿⣿⣿⣿⣿⣿⣿⣿⣿⣿⣿⣿⣿⣿⣿⣿⣿⣿⣿⣿⣿⡇</a:t>
            </a:r>
            <a:br/>
            <a:r>
              <a:t>⣿⣿⣿⣿⣿⣿⣿⣿⣿⣿⣿⣿⣿⣿⣿⣿⣿⣿⣿⣿⣿⣿⣿⣿⣿⡄⢻⣿⠘⡟⠀⠈⢿⣿⠃⠀⢹⠀⠀⠀⠀⠀⠀⠀⠀⠀⠀⠿⠃⠀⠀⣿⣿⢿⣿⣿⣿⠏⣸⣿⣿⣿⣿⣿⣿⣿⣿⣿⣿⣿⣿⣿⣿⣿⣿⣿⣿⣿⣿⣿⣿⣿⣿⣿⣿⣿⣿⣿⣿⣿⡇</a:t>
            </a:r>
            <a:br/>
            <a:r>
              <a:t>⣿⣿⣿⣿⣿⣿⣿⣿⣿⣿⣿⣿⣿⣿⣿⣿⣿⣿⣿⣿⣿⣿⣿⣿⡏⢳⠀⢿⡀⠃⠀⠀⠈⠿⠀⠀⠘⠀⠀⠀⠀⠀⠀⠀⠀⠀⠀⠀⠀⠀⠀⠙⠟⠀⠙⣿⠟⢰⣿⣿⣿⣿⣿⣿⣿⣿⣿⣿⣿⣿⣿⣿⣿⣿⣿⣿⣿⣿⣿⣿⣿⣿⣿⣿⣿⣿⣿⣿⣿⣿⡇</a:t>
            </a:r>
            <a:br/>
            <a:r>
              <a:t>⣿⣿⣿⣿⣿⣿⣿⣿⣿⣿⣿⣿⣿⣿⣿⣿⣿⣿⣿⣿⣿⣿⣿⣿⣷⠀⠁⠈⠧⠀⠀⠀⠀⠀⠀⠀⠀⠀⠀⠀⠀⠀⠀⠀⠀⠀⠀⠀⠀⠀⠀⠀⠀⠀⠀⠃⠀⢦⣿⣿⣿⣿⣿⣿⣿⣿⣿⣿⣿⣿⣿⣿⣿⣿⣿⣿⣿⣿⣿⣿⣿⣿⣿⣿⣿⣿⣿⣿⣿⣿⡇</a:t>
            </a:r>
            <a:br/>
            <a:r>
              <a:t>⣿⣿⣿⣿⣿⣿⣿⣿⣿⣿⣿⣿⣿⣿⣿⣿⣿⣿⣿⣿⣿⣿⣿⠿⠟⠃⠀⠀⠀⠀⠀⠀⠀⠀⠀⠀⠀⠀⠀⠀⠀⠀⠀⠀⠀⠀⠀⠀⠀⠀⠀⠀⠀⠀⠀⠀⠈⠚⠛⠛⠛⠿⣿⣿⣿⣿⣿⣿⣿⣿⣿⣿⣿⣿⣿⣿⣿⣿⣿⣿⣿⣿⣿⣿⣿⣿⣿⣿⣿⣿⡇</a:t>
            </a:r>
            <a:br/>
            <a:r>
              <a:t>⣿⣿⣿⣿⣿⣿⣿⣿⣿⣿⣿⣿⣿⣿⣿⣿⣿⣿⠿⠟⠋⠁⠀⠀⠀⠀⠀⠀⠀⠀⠀⠀⠀⠀⠀⠀⠀⠀⠀⠀⠀⠀⠀⠀⠀⠀⠀⠀⠀⠀⠀⠀⠀⠀⠀⠀⠀⠀⠀⠀⠀⠀⠈⠙⠿⣿⣿⣿⣿⣿⣿⣿⣿⣿⣿⣿⣿⣿⣿⣿⣿⣿⣿⣿⣿⣿⣿⣿⣿⣿⡇</a:t>
            </a:r>
            <a:br/>
            <a:r>
              <a:t>⠉⠉⠉⠉⠉⠉⠉⠉⠉⠉⠉⠉⠉⠉⠉⠉⠉⠀⠀⠀⠀⠀⠀⠀⠀⠀⠀⠀⠀⠀⠀⠀⠀⠀⠀⠀⠀⠀⠀⠀⠀⠀⠀⠀⠀⠀⠀⠀⠀⠀⠀⠀⠀⠀⠀⠀⠀⠀⠀⠀⠀⠀⠀⠀⠀⠀⠉⠉⠉⠉⠉⠉⠉⠉⠉⠉⠉⠉⠉⠉⠉⠉⠉⠉⠉⠉⠉⠉⠉⠉⠁</a:t>
            </a:r>
            <a:br/>
            <a:r>
              <a:t>⠀⠀⠀⠀⠀⠀⠀⠀⠀⠀⠀⠀⠀⠀⠀⠀⠀⠀⠀⠀⠀⠀⠀⠀⠀⠀⠀⠀⠀⠀⠀⠀⠀⠀⠀⠀⠀⠀⠀⠀⠀⠀⠀⠀⠀⠀⡀⠀⠀⠀⠀⠀⠀⠀⠀⠀⠀⠀⠀⠀⠀⠀⠀⠀⠀⠀⠀⠀⠀⠀⠀⠀⠀⠀⠀⠀⠀⠀⠀⠀⠀⠀⠀⠀⠀⠀⠀⠀⠀⠀⠀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⠀⠀⠀⠀⠀⠀⠀⠀⠀⠀⠀⠀⠀⠀⠀⠀⠀⠀⠀⠀⠀⠀⠀⠀⠀⠀⠀⠀⠀⠀⠀⠀⠀⠀⠀⠀⠀⠀⠀⠀⠀⠀⠀⢀⢠⠀⠁⠀⠀⠀⠀⠀⠀⠀⠀⠀⠀⠀⠀⠀⠀⠀⠀⠀⠀⠀⠀⠀⠀⠀⠀⠀⠀⠀⠀⠀⠀⠀⠀⠀⠀⠀⠀⠀⠀⠀⠀⠀⠀⠀⠀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⠀⠀⠀⠀⠀⠀⠀⠀⠀⠀⠀⠀⠀⠀⠀⠀⠀⠀⠀⠀⠀⠀⠀⠀⠀⠀⠀⠀⠀⠀⠀⠀⠀⠀⠀⠀⠀⠀⠀⠀⢀⡀⣠⠀⠀⠀⠀⠀⠀⠀⠀⠀⠀⠀⠀⠀⠀⠀⠀⠀⠀⠀⠀⠀⠀⠀⠀⠀⠀⠀⠀⠀⠀⠀⠀⠀⠀⠀⠀⠀⠀⠀⠀⠀⠀⠀⠀⠀⠀⠀⠀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⠀⠀⠀⠀⠀⠀⠀⠀⠀⠀⠀⠀⠀⠀⠀⠀⠀⠀⠀⠀⠀⠀⠀⠀⠀⠀⠀⠀⠀⠀⠀⠀⠀⠀⠀⠀⠀⠀⠀⢠⣿⣿⣿⠆⠠⠂⠀⠀⠀⠀⠀⠀⠀⠀⠀⠀⠀⠀⠀⠀⠀⠀⠀⠀⠀⠀⠀⠀⠀⠀⠀⠀⠀⠀⠀⠀⠀⠀⠀⠀⠀⠀⠀⠀⠀⠀⠀⠀⠀⠀⠀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⠀⠀⠀⠀⠀⠀⠀⠀⠀⠀⠀⠀⠀⠀⠀⠀⠀⠀⠀⠀⠀⠀⠀⠀⠀⠀⠀⠀⠀⠀⠀⠀⠀⠀⠀⠀⠀⠀⣠⣿⣿⣿⠟⠂⠀⠀⠀⠀⠀⠀⠀⠀⠀⠀⠀⠀⠀⠀⠀⠀⠀⠀⠀⠀⠀⠀⠀⠀⠀⠀⠀⠀⠀⠀⠀⠀⠀⠀⠀⠀⠀⠀⠀⠀⠀⠀⠀⠀⠀⠀⠀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⠀⠀⠀⠀⠀⠀⠀⠀⠀⠀⠀⠀⠀⠀⠀⠀⠀⠀⠀⠀⠀⠀⠀⠀⠀⠀⠀⠀⠀⠀⠀⠀⠀⠀⠀⠀⠀⠠⣿⣿⣿⣿⡀⠀⠀⠀⠀⠀⠀⠀⠀⠀⠀⠀⠀⠀⠀⠀⠀⠀⠀⠀⠀⠀⠀⠀⠀⠀⠀⠀⠀⠀⠀⠀⠀⠀⠀⠀⠀⠀⠀⠀⠀⠀⠀⠀⠀⠀⠀⠀⠀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⠀⠀⠀⠀⠀⠀⠀⠀⠀⠀⠀⠀⠀⠀⠀⠀⠀⠀⠀⠀⠀⠀⠀⠀⠀⠀⠀⠀⠀⠀⠀⠀⠀⠀⠀⠀⢠⣶⣶⣄⣿⣿⣧⠀⠀⠀⠀⠀⠀⠀⠀⠀⠀⠀⠀⠀⠀⠀⠀⠀⠀⠀⠀⠀⠀⠀⠀⠀⠀⠀⠀⠀⠀⠀⠀⠀⠀⠀⠀⠀⠀⠀⠀⠀⠀⠀⠀⠀⠀⠀⠀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⠀⠀⠀⠀⠀⠀⠀⠀⠀⠀⠀⠀⠀⠀⠀⠀⠀⠀⠀⠀⠀⠀⠀⠀⠀⠀⠀⠀⠀⠀⠀⠀⠀⠀⠀⠀⣿⣿⣿⣿⣿⣿⣿⣶⣤⣤⣄⣀⣀⠀⠀⠀⠀⠀⠀⠀⠀⠀⠀⠀⠀⠀⠀⠀⠀⠀⠀⠀⠀⠀⠀⠀⠀⠀⠀⠀⠀⠀⠀⠀⠀⠀⠀⠀⠀⠀⠀⠀⠀⠀⠀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⠀⠀⠀⠀⠀⠀⠀⠀⠀⠀⠀⠀⠀⠀⠀⠀⠀⠀⠀⠀⠀⠀⠀⠀⠀⠀⠀⠀⠀⠀⠀⠀⠀⠀⠀⢸⣿⣿⣿⣿⣿⣿⣿⣿⣿⣿⣿⣿⣿⣷⣦⠀⠀⠀⠀⠀⠀⠀⠀⠀⠀⠀⠀⠀⠀⠀⠀⠀⠀⠀⠀⠀⠀⠀⠀⠀⠀⠀⠀⠀⠀⠀⠀⠀⠀⠀⠀⠀⠀⠀⠀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⣿⣿⣿⣿⣿⣿⣿⣿⣿⣿⣿⣿⣿⣿⣿⣿⣿⣿⣿⣿⣿⣿⣿⣿⣿⣿⣿⣿⣿⣿⣿⣿⣿⣿⣿⣿⣿⣿⠃⠀⠀⠀⠀⠀⠀⣿⣿⣿⣿⣿⣿⣿⣿⣿⣿⣿⣿⣿⣿⣿⣿⣿⣿⣿⣿⣿⣿⣿⣿⣿⣿⣿⣿⣿⣿⣿⣿⣿⣿⣿⣿⣿⣿⣿⣿⣿⣿⣿⣿⣿⡇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⣿⣿⣿⣿⣿⣿⣿⣿⣿⣿⣿⣿⣿⣿⣿⣿⣿⣿⣿⣿⣿⣿⣿⣿⣿⣿⣿⣿⣿⣿⣿⣿⣿⣿⣿⣿⣿⡇⠀⠀⠀⠀⠀⠀⠀⠀⠁⢸⣿⣿⡟⢿⣿⣿⣿⣿⣿⣿⣿⣿⣿⣿⣿⣿⣿⣿⣿⣿⣿⣿⣿⣿⣿⣿⣿⣿⣿⣿⣿⣿⣿⣿⣿⣿⣿⣿⣿⣿⣿⣿⡇</a:t>
            </a:r>
            <a:br/>
            <a:r>
              <a:t>⣿⣿⣿⣿⣿⣿⣿⣿⣿⣿⣿⣿⣿⣿⣿⣿⣿⣿⣿⣿⣿⣿⣿⣿⣿⢿⣿⣿⣿⡿⣿⣿⣿⣿⣿⠟⢿⠇⠀⠀⠀⠀⠀⠀⠀⠀⠀⣼⣿⣿⠀⢸⣿⣿⣿⣿⣿⣿⣿⣿⣿⣿⣿⣿⣿⣿⣿⣿⣿⣿⣿⣿⣿⣿⣿⣿⣿⣿⣿⣿⣿⣿⣿⣿⣿⣿⣿⣿⣿⣿⡇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⣿⣿⣿⣿⣿⣿⣿⣿⣿⣿⣿⣿⣿⣿⣿⣿⣿⣿⣿⣿⣿⣿⣿⣿⣿⠘⣿⣿⡻⠁⠈⢿⣿⣿⣿⠀⢸⠀⠀⠀⠀⠀⠀⠀⠀⠀⠀⣿⣿⠃⠀⣼⣿⣿⣿⣿⣿⣿⣿⡿⢫⣿⣿⣿⣿⣿⣿⣿⣿⣿⣿⣿⣿⣿⣿⣿⣿⣿⣿⣿⣿⣿⣿⣿⣿⣿⣿⣿⣿⣿⡇</a:t>
            </a:r>
            <a:br/>
            <a:r>
              <a:t>⣿⣿⣿⣿⣿⣿⣿⣿⣿⣿⣿⣿⣿⣿⣿⣿⣿⣿⣿⣿⣿⣿⣿⣿⠿⣇⠸⣿⣧⠀⠀⠘⢻⡟⠈⠀⠀⠀⠀⠀⠀⠀⠀⠀⠀⠀⠀⠋⠀⠀⠀⣿⣿⢃⠟⢸⣿⣿⠟⠠⣽⣿⣿⣿⣿⣿⣿⣿⣿⣿⣿⣿⣿⣿⣿⣿⣿⣿⣿⣿⣿⣿⣿⣿⣿⣿⣿⣿⣿⣿⡇</a:t>
            </a:r>
            <a:br/>
            <a:r>
              <a:t>⣿⣿⣿⣿⣿⣿⣿⣿⣿⣿⣿⣿⣿⣿⣿⣿⣿⣿⣿⣿⣿⣿⣿⣿⣇⠈⠀⢻⡿⠀⠀⠀⠀⠀⠀⠀⠀⠀⠀⠀⠀⠀⠀⠀⠀⠀⠀⠀⠀⠀⠀⠀⠋⠈⠀⠀⠟⠋⠠⣱⣿⣿⣿⣿⣿⣿⣿⣿⣿⣿⣿⣿⣿⣿⣿⣿⣿⣿⣿⣿⣿⣿⣿⣿⣿⣿⣿⣿⣿⣿⡇</a:t>
            </a:r>
            <a:br/>
            <a:r>
              <a:t>⣿⣿⣿⣿⣿⣿⣿⣿⣿⣿⣿⣿⣿⣿⣿⣿⣿⣿⣿⣿⣿⣿⣿⣿⣿⠄⠀⠀⠛⠀⠀⠀⠀⠀⠀⠀⠀⠀⠀⠀⠀⠀⠀⠀⠀⠀⠀⠀⠀⠀⠀⠀⠀⠀⠀⠀⠀⠠⣱⣿⣿⣿⣿⣿⣿⣿⣿⣿⣿⣿⣿⣿⣿⣿⣿⣿⣿⣿⣿⣿⣿⣿⣿⣿⣿⣿⣿⣿⣿⣿⡇</a:t>
            </a:r>
            <a:br/>
            <a:r>
              <a:t>⣿⣿⣿⣿⣿⣿⣿⣿⣿⣿⣿⣿⣿⣿⣿⣿⣿⣿⣿⣿⡿⠟⠋⠉⠀⠀⠀⠀⠀⠀⠀⠀⠀⠀⠀⠀⠀⠀⠀⠀⠀⠀⠀⠀⠀⠀⠀⠀⠀⠀⠀⠀⠀⠀⠀⠀⠀⠀⠉⠉⠉⠉⠛⠻⢿⣿⣿⣿⣿⣿⣿⣿⣿⣿⣿⣿⣿⣿⣿⣿⣿⣿⣿⣿⣿⣿⣿⣿⣿⣿⡇</a:t>
            </a:r>
            <a:br/>
            <a:r>
              <a:t>⣿⣿⣿⣿⣿⣿⣿⣿⣿⣿⣿⣿⣿⣿⣿⠿⠟⠛⠉⠀⠀⠀⠀⠀⠀⠀⠀⠀⠀⠀⠀⠀⠀⠀⠀⠀⠀⠀⠀⠀⠀⠀⠀⠀⠀⠀⠀⠀⠀⠀⠀⠀⠀⠀⠀⠀⠀⠀⠀⠀⠀⠀⠀⠀⠀⠈⠛⠿⣿⣿⣿⣿⣿⣿⣿⣿⣿⣿⣿⣿⣿⣿⣿⣿⣿⣿⣿⣿⣿⣿⡇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⠀⠀⠀⠀⠀⠀⠀⠀⠀⠀⠀⠀⠀⠀⠀⠀⠀⠀⠀⠀⠀⠀⠀⠀⠀⠀⠀⠀⠀⠀⠀⠀⠀⠀⠀⠀⠀⠀⠀⠀⠀⠀⢀⢀⠠⠀⠈⠀⠀⠀⠀⠀⠀⠀⠀⠀⠀⠀⠀⠀⠀⠀⠀⠀⠀⠀⠀⠀⠀⠀⠀⠀⠀⠀⠀⠀⠀⠀⠀⠀⠀⠀⠀⠀⠀⠀⠀⠀⠀⠀⠀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⠀⠀⠀⠀⠀⠀⠀⠀⠀⠀⠀⠀⠀⠀⠀⠀⠀⠀⠀⠀⠀⠀⠀⠀⠀⠀⠀⠀⠀⠀⠀⠀⠀⠀⠀⠀⠀⠀⠀⠀⠁⠠⠀⠀⠀⠀⠀⠀⠀⠀⠀⠀⠀⠀⠀⠀⠀⠀⠀⠀⠀⠀⠀⠀⠀⠀⠀⠀⠀⠀⠀⠀⠀⠀⠀⠀⠀⠀⠀⠀⠀⠀⠀⠀⠀⠀⠀⠀⠀⠀⠀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⠀⠀⠀⠀⠀⠀⠀⠀⠀⠀⠀⠀⠀⠀⠀⠀⠀⠀⠀⠀⠀⠀⠀⠀⠀⠀⠀⠀⠀⠀⠀⠀⠀⠀⠀⠀⠀⠀⠀⠀⠐⠀⠀⠁⢐⠂⠀⠀⠀⠀⠀⠀⠀⠀⠀⠀⠀⠀⠀⠀⠀⠀⠀⠀⠀⠀⠀⠀⠀⠀⠀⠀⠀⠀⠀⠀⠀⠀⠀⠀⠀⠀⠀⠀⠀⠀⠀⠀⠀⠀⠀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⠀⠀⠀⠀⠀⠀⠀⠀⠀⠀⠀⠀⠀⠀⠀⠀⠀⠀⠀⠀⠀⠀⠀⠀⠀⠀⠀⠀⠀⠀⠀⠀⠀⠀⠀⠀⠀⠀⠀⠀⠀⠈⠀⠂⠐⢀⠀⠀⠀⠀⠀⠀⠀⠀⠀⠀⠀⠀⠀⠀⠀⠀⠀⠀⠀⠀⠀⠀⠀⠀⠀⠀⠀⠀⠀⠀⠀⠀⠀⠀⠀⠀⠀⠀⠀⠀⠀⠀⠀⠀⠀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⠀⠀⠀⠀⠀⠀⠀⠀⠀⠀⠀⠀⠀⠀⠀⠀⠀⠀⠀⠀⠀⠀⠀⠀⠀⠀⠀⠀⠀⠀⠀⠀⠀⠀⠀⠀⠀⠀⠀⠀⣤⣆⣤⡀⠀⠀⠀⠀⠀⠀⠀⠀⠀⠀⠀⠀⠀⠀⠀⠀⠀⠀⠀⠀⠀⠀⠀⠀⠀⠀⠀⠀⠀⠀⠀⠀⠀⠀⠀⠀⠀⠀⠀⠀⠀⠀⠀⠀⠀⠀⠀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⠀⠀⠀⠀⠀⠀⠀⠀⠀⠀⠀⠀⠀⠀⠀⠀⠀⠀⠀⠀⠀⠀⠀⠀⠀⠀⠀⠀⠀⠀⠀⠀⠀⠀⠀⠀⠀⠀⢀⣼⣿⣿⡿⠁⠀⠀⠀⠀⠀⠀⠀⠀⠀⠀⠀⠀⠀⠀⠀⠀⠀⠀⠀⠀⠀⠀⠀⠀⠀⠀⠀⠀⠀⠀⠀⠀⠀⠀⠀⠀⠀⠀⠀⠀⠀⠀⠀⠀⠀⠀⠀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⠀⠀⠀⠀⠀⠀⠀⠀⠀⠀⠀⠀⠀⠀⠀⠀⠀⠀⠀⠀⠀⠀⠀⠀⠀⠀⠀⠀⠀⠀⠀⠀⠀⠀⠀⠀⠀⠈⠛⣿⣿⣿⡄⠀⠀⠀⠀⠀⠀⠀⠀⠀⠀⠀⠀⠀⠀⠀⠀⠀⠀⠀⠀⠀⠀⠀⠀⠀⠀⠀⠀⠀⠀⠀⠀⠀⠀⠀⠀⠀⠀⠀⠀⠀⠀⠀⠀⠀⠀⠀⠀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⠀⠀⠀⠀⠀⠀⠀⠀⠀⠀⠀⠀⠀⠀⠀⠀⠀⠀⠀⠀⠀⠀⠀⠀⠀⠀⠀⠀⠀⠀⠀⠀⠀⠀⠀⠀⠀⣀⣀⠈⣿⣿⡟⠀⠀⠀⠀⠀⠀⠀⠀⠀⠀⠀⠀⠀⠀⠀⠀⠀⠀⠀⠀⠀⠀⠀⠀⠀⠀⠀⠀⠀⠀⠀⠀⠀⠀⠀⠀⠀⠀⠀⠀⠀⠀⠀⠀⠀⠀⠀⠀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⠀⠀⠀⠀⠀⠀⠀⠀⠀⠀⠀⠀⠀⠀⠀⠀⠀⠀⠀⠀⠀⠀⠀⠀⠀⠀⠀⠀⠀⠀⠀⠀⠀⠀⠀⠀⣼⣿⣿⣿⣿⣿⣿⣄⣀⣀⠀⠀⠀⠀⠀⠀⠀⠀⠀⠀⠀⠀⠀⠀⠀⠀⠀⠀⠀⠀⠀⠀⠀⠀⠀⠀⠀⠀⠀⠀⠀⠀⠀⠀⠀⠀⠀⠀⠀⠀⠀⠀⠀⠀⠀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⠀⠀⠀⠀⠀⠀⠀⠀⠀⠀⠀⠀⠀⠀⠀⠀⠀⠀⠀⠀⠀⠀⠀⠀⠀⠀⠀⠀⠀⠀⠀⠀⠀⠀⠀⢠⣿⣿⣿⣿⣿⣿⣿⣿⣿⣿⣿⣶⣦⣄⡀⠀⠀⠀⠀⠀⠀⠀⠀⠀⠀⠀⠀⠀⠀⠀⠀⠀⠀⠀⠀⠀⠀⠀⠀⠀⠀⠀⠀⠀⠀⠀⠀⠀⠀⠀⠀⠀⠀⠀⠀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⠀⠀⠀⠀⠀⠀⠀⠀⠀⠀⠀⠀⠀⠀⠀⠀⠀⠀⠀⠀⠀⠀⠀⠀⠀⠀⠀⠀⠀⠀⠀⠀⠀⠀⠀⠘⣿⣿⣿⣿⣿⣿⣿⣿⣿⣿⣿⣿⣿⣿⠗⠀⠀⠀⠀⠀⠀⠀⠀⠀⠀⠀⠀⠀⠀⠀⠀⠀⠀⠀⠀⠀⠀⠀⠀⠀⠀⠀⠀⠀⠀⠀⠀⠀⠀⠀⠀⠀⠀⠀⠀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⣿⣿⣿⣿⣿⣿⣿⣿⣿⣿⣿⣿⣿⣿⣿⣿⣿⣿⣿⣿⣿⣿⣿⣿⣿⣿⣿⣿⣿⣿⣿⣿⣿⣿⣿⣿⡇⠀⠀⠀⠀⠀⠀⠀⠀⢹⣿⣿⣿⣿⣿⣿⣿⣿⣿⣿⣿⣿⣿⣿⣿⣿⣿⣿⣿⣿⣿⣿⣿⣿⣿⣿⣿⣿⣿⣿⣿⣿⣿⣿⣿⣿⣿⣿⣿⣿⣿⣿⣿⣿⡇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⣿⣿⣿⣿⣿⣿⣿⣿⣿⣿⣿⣿⣿⣿⣿⣿⣿⣿⣿⣿⣿⣿⣿⣿⣿⣿⣿⣿⣿⣿⣿⣿⣿⣿⣿⣿⠀⠀⠀⠀⠀⠀⠀⠀⠀⠀⡿⠋⢹⣿⣿⣿⣿⣿⣿⣿⣿⣿⣿⣿⣿⣿⣿⣿⣿⣿⣿⣿⣿⣿⣿⣿⣿⣿⣿⣿⣿⣿⣿⣿⣿⣿⣿⣿⣿⣿⣿⣿⣿⣿⡇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⣿⣿⣿⣿⣿⣿⣿⣿⣿⣿⣿⣿⣿⣿⣿⣿⣿⣿⣿⣿⣿⣿⣿⣿⣿⣿⣿⣿⣿⣿⣿⣿⣿⣿⣿⣿⠀⠀⠀⠀⠀⠀⠀⠀⠀⠀⠁⠀⢸⣿⣿⣿⠉⣿⣿⣿⣿⣿⣿⣿⣿⣿⣿⣿⣿⣿⣿⣿⣿⣿⣿⣿⣿⣿⣿⣿⣿⣿⣿⣿⣿⣿⣿⣿⣿⣿⣿⣿⣿⣿⡇</a:t>
            </a:r>
            <a:br/>
            <a:r>
              <a:t>⣿⣿⣿⣿⣿⣿⣿⣿⣿⣿⣿⣿⣿⣿⣿⣿⣿⣿⣿⣿⣿⣿⣿⣿⣿⣿⣿⢿⣿⠛⢿⣿⣿⣿⡇⠹⠀⠀⠀⠀⠀⠀⠀⠀⠀⠀⠀⠀⣸⣿⣿⡏⠀⣿⣿⣿⣿⣿⣿⣿⣿⣿⣿⣿⣿⣿⣿⣿⣿⣿⣿⣿⣿⣿⣿⣿⣿⣿⣿⣿⣿⣿⣿⣿⣿⣿⣿⣿⣿⣿⡇</a:t>
            </a:r>
            <a:br/>
            <a:r>
              <a:t>⣿⣿⣿⣿⣿⣿⣿⣿⣿⣿⣿⣿⣿⣿⣿⣿⣿⣿⣿⣿⣿⣿⣿⣿⠀⢻⣿⡌⢿⠀⠀⢻⣿⣿⡅⠀⠄⠀⠀⠀⠀⠀⠀⠀⠀⠀⠀⠀⠛⠛⠁⠁⠀⣿⣿⣿⣿⣿⣿⣿⠏⣰⣿⣿⣿⣿⣿⣿⣿⣿⣿⣿⣿⣿⣿⣿⣿⣿⣿⣿⣿⣿⣿⣿⣿⣿⣿⣿⣿⣿⡇</a:t>
            </a:r>
            <a:br/>
            <a:r>
              <a:t>⣿⣿⣿⣿⣿⣿⣿⣿⣿⣿⣿⣿⣿⣿⣿⣿⣿⣿⣿⣿⣿⣿⣿⣿⣇⠈⣿⣇⠘⡇⠀⠀⠛⠙⡇⠀⠀⠀⠀⠀⠀⠀⠀⠀⠀⠀⠀⠀⠀⠀⠀⠀⢸⡿⠁⢸⠟⣿⣿⠋⢠⣿⣿⣿⣿⣿⣿⣿⣿⣿⣿⣿⣿⣿⣿⣿⣿⣿⣿⣿⣿⣿⣿⣿⣿⣿⣿⣿⣿⣿⡇</a:t>
            </a:r>
            <a:br/>
            <a:r>
              <a:t>⣿⣿⣿⣿⣿⣿⣿⣿⣿⣿⣿⣿⣿⣿⣿⣿⣿⣿⣿⣿⣿⣿⣿⡄⠙⡄⠘⡞⠀⢱⠀⠀⠀⠀⠀⠀⠀⠀⠀⠀⠀⠀⠀⠀⠀⠀⠀⠀⠀⠀⠀⠀⡾⠁⠀⠀⠀⠟⠁⢀⢿⣿⣿⣿⣿⣿⣿⣿⣿⣿⣿⣿⣿⣿⣿⣿⣿⣿⣿⣿⣿⣿⣿⣿⣿⣿⣿⣿⣿⣿⡇</a:t>
            </a:r>
            <a:br/>
            <a:r>
              <a:t>⣿⣿⣿⣿⣿⣿⣿⣿⣿⣿⣿⣿⣿⣿⣿⣿⣿⣿⣿⣿⣿⣿⣿⣿⡀⠀⠀⠘⠀⠈⠀⠀⠀⠀⠀⠀⠀⠀⠀⠀⠀⠀⠀⠀⠀⠀⠀⠀⠀⠀⠀⠀⠀⠀⠀⠀⠀⠀⠀⣼⣿⣿⣿⣿⣿⣿⣿⣿⣿⣿⣿⣿⣿⣿⣿⣿⣿⣿⣿⣿⣿⣿⣿⣿⣿⣿⣿⣿⣿⣿⡇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⣿⣿⣿⣿⣿⣿⣿⣿⣿⣿⣿⣿⣿⣿⣿⣿⣿⣿⣿⣿⣿⣿⠿⠟⠃⠀⠀⠀⠀⠀⠀⠀⠀⠀⠀⠀⠀⠀⠀⠀⠀⠀⠀⠀⠀⠀⠀⠀⠀⠀⠀⠀⠀⠀⠀⠀⠀⠀⠀⠈⠙⠻⠿⣿⣿⣿⣿⣿⣿⣿⣿⣿⣿⣿⣿⣿⣿⣿⣿⣿⣿⣿⣿⣿⣿⣿⣿⣿⣿⣿⡇</a:t>
            </a:r>
            <a:br/>
            <a:r>
              <a:t>⣿⣿⣿⣿⣿⣿⣿⣿⣿⣿⣿⣿⡿⠟⠛⠛⠉⠉⠉⠉⠀⠀⠀⠀⠀⠀⠀⠀⠀⠀⠀⠀⠀⠀⠀⠀⠀⠀⠀⠀⠀⠀⠀⠀⠀⠀⠀⠀⠀⠀⠀⠀⠀⠀⠀⠀⠀⠀⠀⠀⠀⠀⠀⠀⠀⠀⠉⠉⠛⠿⣿⣿⣿⣿⣿⣿⣿⣿⣿⣿⣿⣿⣿⣿⣿⣿⣿⣿⣿⣿⡇</a:t>
            </a:r>
            <a:br/>
            <a:r>
              <a:t>⠛⠛⠛⠛⠛⠛⠛⠛⠛⠛⠉⠁⠀⠀⠀⠀⠀⠀⠀⠀⠀⠀⠀⠀⠀⠀⠀⠀⠀⠀⠀⠀⠀⠀⠀⠀⠀⠀⠀⠀⠀⠀⠀⠀⠀⠀⠀⠀⠀⠀⠀⠀⠀⠀⠀⠀⠀⠀⠀⠀⠀⠀⠀⠀⠀⠀⠀⠀⠀⠀⠀⠉⠙⠛⠛⠛⠛⠛⠛⠛⠛⠛⠛⠛⠛⠛⠛⠛⠛⠛⠃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⠀⠀⠀⠀⠀⠀⠀⠀⠀⠀⠀⠀⠀⠀⠀⠀⠀⠀⠀⠀⠀⠀⠀⠀⠀⠀⠀⠀⠀⠀⠀⠀⠀⠀⠀⠀⠀⠀⠀⠀⠀⠀⠀⠀⠀⠀⠀⠂⠀⠀⠀⠀⠀⠀⠀⠀⠀⠀⠀⠀⠀⠀⠀⠀⠀⠀⠀⠀⠀⠀⠀⠀⠀⠀⠀⠀⠀⠀⠀⠀⠀⠀⠀⠀⠀⠀⠀⠀⠀⠀⠀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⠀⠀⠀⠀⠀⠀⠀⠀⠀⠀⠀⠀⠀⠀⠀⠀⠀⠀⠀⠀⠀⠀⠀⠀⠀⠀⠀⠀⠀⠀⠀⠀⠀⠀⠀⠀⠀⠀⠀⠀⠀⠀⠠⠀⠀⡀⠀⠀⠀⠀⠀⠀⠀⠀⠀⠀⠀⠀⠀⠀⠀⠀⠀⠀⠀⠀⠀⠀⠀⠀⠀⠀⠀⠀⠀⠀⠀⠀⠀⠀⠀⠀⠀⠀⠀⠀⠀⠀⠀⠀⠀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⠀⠀⠀⠀⠀⠀⠀⠀⠀⠀⠀⠀⠀⠀⠀⠀⠀⠀⠀⠀⠀⠀⠀⠀⠀⠀⠀⠀⠀⠀⠀⠀⠀⠀⠀⠀⠀⠀⠀⠀⢀⠀⠀⠀⠂⠁⠀⠀⠀⠀⠀⠀⠀⠀⠀⠀⠀⠀⠀⠀⠀⠀⠀⠀⠀⠀⠀⠀⠀⠀⠀⠀⠀⠀⠀⠀⠀⠀⠀⠀⠀⠀⠀⠀⠀⠀⠀⠀⠀⠀⠀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⠀⠀⠀⠀⠀⠀⠀⠀⠀⠀⠀⠀⠀⠀⠀⠀⠀⠀⠀⠀⠀⠀⠀⠀⠀⠀⠀⠀⠀⠀⠀⠀⠀⠀⠀⠀⠀⠀⠀⠀⡀⡀⠀⢄⠀⠀⠀⠀⠀⠀⠀⠀⠀⠀⠀⠀⠀⠀⠀⠀⠀⠀⠀⠀⠀⠀⠀⠀⠀⠀⠀⠀⠀⠀⠀⠀⠀⠀⠀⠀⠀⠀⠀⠀⠀⠀⠀⠀⠀⠀⠀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⠀⠀⠀⠀⠀⠀⠀⠀⠀⠀⠀⠀⠀⠀⠀⠀⠀⠀⠀⠀⠀⠀⠀⠀⠀⠀⠀⠀⠀⠀⠀⠀⠀⠀⠀⠀⠀⠀⠀⠀⡀⠀⠀⠁⠀⠄⠀⠀⠀⠀⠀⠀⠀⠀⠀⠀⠀⠀⠀⠀⠀⠀⠀⠀⠀⠀⠀⠀⠀⠀⠀⠀⠀⠀⠀⠀⠀⠀⠀⠀⠀⠀⠀⠀⠀⠀⠀⠀⠀⠀⠀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⠀⠀⠀⠀⠀⠀⠀⠀⠀⠀⠀⠀⠀⠀⠀⠀⠀⠀⠀⠀⠀⠀⠀⠀⠀⠀⠀⠀⠀⠀⠀⠀⠀⠀⠀⠀⠀⠀⠀⠀⠀⠈⠠⠄⠀⠅⠀⠀⠀⠀⠀⠀⠀⠀⠀⠀⠀⠀⠀⠀⠀⠀⠀⠀⠀⠀⠀⠀⠀⠀⠀⠀⠀⠀⠀⠀⠀⠀⠀⠀⠀⠀⠀⠀⠀⠀⠀⠀⠀⠀⠀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⠀⠀⠀⠀⠀⠀⠀⠀⠀⠀⠀⠀⠀⠀⠀⠀⠀⠀⠀⠀⠀⠀⠀⠀⠀⠀⠀⠀⠀⠀⠀⠀⠀⠀⠀⠀⠀⠀⠀⢀⠀⠂⠀⠀⠀⠠⠐⠀⠀⠀⠀⠀⠀⠀⠀⠀⠀⠀⠀⠀⠀⠀⠀⠀⠀⠀⠀⠀⠀⠀⠀⠀⠀⠀⠀⠀⠀⠀⠀⠀⠀⠀⠀⠀⠀⠀⠀⠀⠀⠀⠀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⠀⠀⠀⠀⠀⠀⠀⠀⠀⠀⠀⠀⠀⠀⠀⠀⠀⠀⠀⠀⠀⠀⠀⠀⠀⠀⠀⠀⠀⠀⠀⠀⠀⠀⠀⠀⠀⠀⠀⠀⠁⠀⠀⠀⠐⠀⠀⠀⠀⠀⠀⠀⠀⠀⠀⠀⠀⠀⠀⠀⠀⠀⠀⠀⠀⠀⠀⠀⠀⠀⠀⠀⠀⠀⠀⠀⠀⠀⠀⠀⠀⠀⠀⠀⠀⠀⠀⠀⠀⠀⠀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⠀⠀⠀⠀⠀⠀⠀⠀⠀⠀⠀⠀⠀⠀⠀⠀⠀⠀⠀⠀⠀⠀⠀⠀⠀⠀⠀⠀⠀⠀⠀⠀⠀⠀⠀⠀⠀⠀⠀⠀⠀⠀⠂⠛⠈⠀⠀⠀⠀⠀⠀⠀⠀⠀⠀⠀⠀⠀⠀⠀⠀⠀⠀⠀⠀⠀⠀⠀⠀⠀⠀⠀⠀⠀⠀⠀⠀⠀⠀⠀⠀⠀⠀⠀⠀⠀⠀⠀⠀⠀⠀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⠀⠀⠀⠀⠀⠀⠀⠀⠀⠀⠀⠀⠀⠀⠀⠀⠀⠀⠀⠀⠀⠀⠀⠀⠀⠀⠀⠀⠀⠀⠀⠀⠀⠀⠀⠀⠀⠀⠀⢠⣾⣷⣾⡆⠀⠀⠀⠀⠀⠀⠀⠀⠀⠀⠀⠀⠀⠀⠀⠀⠀⠀⠀⠀⠀⠀⠀⠀⠀⠀⠀⠀⠀⠀⠀⠀⠀⠀⠀⠀⠀⠀⠀⠀⠀⠀⠀⠀⠀⠀⠀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⠀⠀⠀⠀⠀⠀⠀⠀⠀⠀⠀⠀⠀⠀⠀⠀⠀⠀⠀⠀⠀⠀⠀⠀⠀⠀⠀⠀⠀⠀⠀⠀⠀⠀⠀⠀⠀⠀⣠⣿⣿⣿⡏⠀⠀⠀⠀⠀⠀⠀⠀⠀⠀⠀⠀⠀⠀⠀⠀⠀⠀⠀⠀⠀⠀⠀⠀⠀⠀⠀⠀⠀⠀⠀⠀⠀⠀⠀⠀⠀⠀⠀⠀⠀⠀⠀⠀⠀⠀⠀⠀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⠀⠀⠀⠀⠀⠀⠀⠀⠀⠀⠀⠀⠀⠀⠀⠀⠀⠀⠀⠀⠀⠀⠀⠀⠀⠀⠀⠀⠀⠀⠀⠀⠀⠀⠀⠀⢀⣤⣴⣤⣿⣿⣧⠀⠀⠀⠀⠀⠀⠀⠀⠀⠀⠀⠀⠀⠀⠀⠀⠀⠀⠀⠀⠀⠀⠀⠀⠀⠀⠀⠀⠀⠀⠀⠀⠀⠀⠀⠀⠀⠀⠀⠀⠀⠀⠀⠀⠀⠀⠀⠀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⠀⠀⠀⠀⠀⠀⠀⠀⠀⠀⠀⠀⠀⠀⠀⠀⠀⠀⠀⠀⠀⠀⠀⠀⠀⠀⠀⠀⠀⠀⠀⠀⠀⠀⠀⠀⣾⣿⣿⣿⣿⣿⣿⣷⣶⣦⣤⣀⠀⠀⠀⠀⠀⠀⠀⠀⠀⠀⠀⠀⠀⠀⠀⠀⠀⠀⠀⠀⠀⠀⠀⠀⠀⠀⠀⠀⠀⠀⠀⠀⠀⠀⠀⠀⠀⠀⠀⠀⠀⠀⠀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⠀⠀⠀⠀⠀⠀⠀⠀⠀⠀⠀⠀⠀⠀⠀⠀⠀⠀⠀⠀⠀⠀⠀⠀⠀⠀⠀⠀⠀⠀⠀⠀⠀⠀⠀⠀⠀⠀⠀⢀⣀⣤⡄⠀⠀⠀⠀⠀⠀⠀⠀⠀⠀⠀⠀⠀⠀⠀⠀⠀⠀⠀⠀⠀⠀⠀⠀⠀⠀⠀⠀⠀⠀⠀⠀⠀⠀⠀⠀⠀⠀⠀⠀⠀⠀⠀⠀⠀⠀⠀⠀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⠀⠀⠀⠀⠀⠀⠀⠀⠀⠀⠀⠀⠀⠀⠀⠀⠀⠀⠀⠀⠀⠀⠀⠀⠀⠀⠀⠀⠀⠀⠀⠀⠀⠀⠀⠀⠀⠀⠀⠸⣿⣿⣿⡷⠂⠀⣀⣴⣶⣶⣶⣶⣶⣤⣀⠀⠀⠀⠀⠀⠀⠀⠀⠀⠀⠀⠀⠀⠀⠀⠀⠀⠀⠀⠀⠀⠀⠀⠀⠀⠀⠀⠀⠀⠀⠀⠀⠀⠀⠀⠀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⠀⠀⠀⠀⠀⠀⠀⠀⠀⠀⠀⠀⠀⠀⠀⠀⠀⠀⠀⠀⠀⠀⠀⠀⠀⠀⠀⠀⠀⠀⠀⠀⠀⠀⠀⠀⠀⠀⢰⣦⣬⣿⣿⣠⣤⣴⣿⣿⣿⣿⣿⣿⡿⠿⠿⢷⣦⣤⣀⠀⠀⠀⠀⠀⠀⠀⠀⠀⠀⠀⠀⠀⠀⠀⠀⠀⠀⠀⠀⠀⠀⠀⠀⠀⠀⠀⠀⠀⠀⠀⠀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⠀⠀⠀⠀⠀⠀⠀⠀⠀⠀⠀⠀⠀⠀⠀⠀⠀⠀⠀⠀⠀⠀⠀⠀⠀⠀⠀⠀⠀⠀⠀⠀⠀⠀⠀⠀⠀⠀⠀⠀⠀⠈⠙⢻⣿⣿⣿⣿⣿⣿⣿⣿⣿⣶⣶⣤⣄⡀⠀⠀⠀⠀⠀⠀⠀⠀⠀⠀⠀⠀⠀⠀⠀⠀⠀⠀⠀⠀⠀⠀⠀⠀⠀⠀⠀⠀⠀⠀⠀⠀⠀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⠀⠀⠀⠀⠀⠀⠀⠀⠀⠀⠀⠀⠀⠀⠀⠀⠀⠀⠀⠀⠀⠀⠀⠀⠀⠀⠀⠀⠀⠀⠀⠀⠀⠀⠀⠀⠀⠀⠀⠀⠀⠀⠀⠀⠁⢿⣿⣿⣿⣿⣿⣿⣿⣿⣿⣿⣿⣿⣦⣤⣄⣀⠀⠀⠀⠀⠀⠀⠀⠀⠀⠀⠀⠀⠀⠀⠀⠀⠀⠀⠀⠀⠀⠀⠀⠀⠀⠀⠀⠀⠀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⠀⠀⠀⠀⠀⠀⠀⠀⠀⠀⠀⠀⠀⠀⠀⠀⠀⠀⠀⠀⠀⠀⠀⠀⠀⠀⠀⠀⠀⠀⠀⠀⠀⠀⠀⠀⠀⠀⠀⠀⠀⠀⣴⣾⣷⡌⠋⠹⣿⣿⣿⣿⣿⣿⣿⣿⣿⣿⣿⣿⣿⣿⠧⠀⠀⠀⠀⠀⠀⠀⠀⠀⠀⠀⠀⠀⠀⠀⠀⠀⠀⠀⠀⠀⠀⠀⠀⠀⠀⠀⠀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⠀⠀⠀⠀⠀⠀⠀⠀⠀⠀⠀⠀⠀⠀⠀⠀⠀⠀⠀⠀⠀⠀⠀⠀⠀⠀⠀⠀⠀⠀⠀⠀⠀⠀⠀⠀⠀⠀⠀⠀⠀⠀⠻⢿⣿⣅⠀⣰⣿⣿⣿⣿⣿⣿⣿⣿⣿⣿⣟⠋⠉⠉⠀⠀⠀⠀⠀⠀⠀⠀⠀⠀⠀⠀⠀⠀⠀⠀⠀⠀⠀⠀⠀⠀⠀⠀⠀⠀⠀⠀⠀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⠀⠀⠀⠀⠀⠀⠀⠀⠀⠀⠀⠀⠀⠀⠀⠀⠀⠀⠀⠀⠀⠀⠀⠀⠀⠀⠀⠀⠀⠀⠀⠀⠀⠀⠀⠀⠀⠀⠀⠀⠀⠀⠀⠀⠈⣿⣮⣿⣿⣿⣿⣿⣿⣿⡁⠉⠉⠀⢀⣀⡀⠀⠀⠀⠀⠀⠀⠀⠀⠀⠀⠀⠀⠀⠀⠀⠀⠀⠀⠀⠀⠀⠀⠀⠀⠀⠀⠀⠀⠀⠀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⠀⠀⠀⠀⠀⠀⠀⠀⠀⠀⠀⠀⠀⠀⠀⠀⠀⠀⠀⠀⠀⠀⠀⠀⠀⠀⠀⠀⠀⠀⠀⠀⠀⠀⠀⠀⠀⠀⠀⠀⠀⠀⠀⠀⠀⢿⣿⣿⣿⣿⣿⣿⣿⣿⣧⠀⣰⣾⣿⣿⣇⠀⠀⠀⠀⠀⠀⠀⠀⠀⠀⠀⠀⠀⠀⠀⠀⠀⠀⠀⠀⠀⠀⠀⠀⠀⠀⠀⠀⠀⠀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⠀⠀⠀⠀⠀⠀⠀⠀⠀⠀⠀⠀⠀⠀⠀⠀⠀⠀⠀⠀⠀⠀⠀⠀⠀⠀⠀⠀⠀⠀⠀⠀⠀⠀⠀⠀⠀⠀⠀⠀⠀⠀⠀⠀⠀⠘⢻⣿⠏⢻⣿⣿⣿⣿⣿⣿⣿⣿⣿⣿⡟⠀⠀⠀⠀⠀⠀⠀⠀⠀⠀⠀⠀⠀⠀⠀⠀⠀⠀⠀⠀⠀⠀⠀⠀⠀⠀⠀⠀⠀⠀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⠀⠀⠀⠀⠀⠀⠀⠀⠀⠀⠀⠀⠀⠀⠀⠀⠀⠀⠀⠀⠀⠀⠀⠀⠀⠀⠀⠀⠀⠀⠀⠀⠀⠀⠀⠀⠀⠀⠀⠀⠀⠀⠀⠀⠀⣰⣿⠏⠀⠀⢻⣿⣿⣿⣿⣿⣿⣿⣿⣿⡿⢿⣷⣶⣶⣶⣶⣶⠦⠀⠀⠀⠀⠀⠀⠀⠀⠀⠀⠀⠀⠀⠀⠀⠀⠀⠀⠀⠀⠀⠀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⠀⠀⠀⠀⠀⠀⠀⠀⠀⠀⠀⠀⠀⠀⠀⠀⠀⠀⠀⠀⠀⠀⠀⠀⠀⠀⠀⠀⠀⠀⠀⠀⠀⠀⠀⠀⠀⠀⠀⠀⠀⠀⠀⠀⣰⡿⠋⠀⠀⣠⣿⣿⣿⣿⣿⣿⣿⣿⣿⣿⣦⣤⣤⣠⣬⣭⡍⠋⣀⣀⣀⣤⣤⣤⣴⣶⣶⣶⣶⣦⣤⡄⠀⠀⠀⠀⠀⠀⠀⠀⠀</a:t>
            </a:r>
            <a:br/>
            <a:r>
              <a:t>⠀⠀⠀⠀⠀⠀⠀⠀⠀⠀⠀⠀⠀⠀⠀⠀⠘⣿⣿⣿⣿⣿⣷⣶⣶⣶⣤⣤⣤⣤⣄⣀⣀⣀⣀⣀⣀⠀⠀⠀⠀⠀⣠⣾⣿⠁⠀⣠⣾⣿⣿⣿⣿⣿⣿⣿⣿⣿⣿⣿⣿⣿⣿⣿⣿⣿⣿⣿⣿⣿⣿⣿⣿⣿⣿⣿⣿⣿⣿⣿⣿⣿⣆⡀⠀⠀⠀⠀⠀⠀⠀</a:t>
            </a:r>
            <a:br/>
            <a:r>
              <a:t>⠀⠀⠀⠀⠀⠀⠀⠀⠀⠀⠀⠀⠀⠀⠀⠀⠀⠈⠉⠉⠛⠛⢻⣿⣿⣿⣿⣿⣿⣿⣿⣿⣿⣿⣿⣿⣿⣿⣿⣿⣿⣿⣿⣿⣿⣷⣾⣿⣿⣿⣿⣿⣿⣿⣿⣿⣿⣿⣿⣿⣿⣿⣿⣿⣿⣿⣿⣿⣿⣿⣿⣿⣿⣿⣿⣿⣿⣿⣿⣿⣿⣿⣿⣷⣦⣄⡀⠀⠀⠀⠀</a:t>
            </a:r>
            <a:br/>
            <a:r>
              <a:t>⠀⠀⠀⠀⠀⠀⠀⠀⠀⠀⠀⠀⠀⠀⠀⠀⠀⠀⠀⠀⠀⠀⠈⠃⠁⠀⠀⠉⠉⠛⠛⠿⢿⣦⣤⣄⠀⠀⠀⠈⠉⠉⠉⠉⠙⣿⣿⣿⣿⣿⣿⣿⣿⣿⣿⣿⣿⣿⣿⣿⣿⣿⣿⣿⣿⣿⣿⣿⣿⣿⣿⣿⣿⣿⣿⣿⣿⣿⣿⣿⣿⣿⣿⣿⣿⣿⣄⠀⠀⠀⠀</a:t>
            </a:r>
            <a:br/>
            <a:r>
              <a:t>⠀⠀⠀⠀⠀⠀⠀⠀⠀⠀⠀⠀⠀⠀⠀⠀⠀⠀⠀⠀⠀⠀⠀⠀⠀⠀⠀⠀⠀⠀⠀⠀⠀⠀⠈⠉⠀⠀⠀⠀⠀⠀⠀⠀⠈⠻⠿⠿⠿⠛⠛⠛⠛⠿⣻⣿⣿⣿⣷⠀⠀⠀⠈⠙⠻⢿⣿⣿⣿⣿⣿⣿⣿⣿⣿⣿⣿⣿⣿⣿⣿⣿⣿⣿⣿⣟⡍⠀⠀⠀⠀</a:t>
            </a:r>
            <a:br/>
            <a:r>
              <a:t>⠀⠀⠀⠀⠀⠀⠀⠀⠀⠀⠀⠀⠀⠀⠀⠀⠀⠀⠀⠀⠀⠀⠀⠀⠀⠀⠀⠀⠀⠀⠀⠀⠀⠀⠀⠀⠀⠀⠀⠀⠀⠀⠀⠀⠀⠀⠀⠀⠀⠀⠀⠀⠀⠀⢹⣿⠟⣿⣿⡇⠀⠀⠀⠀⠀⠀⠀⠉⠉⠉⠛⠛⠛⠿⠿⢿⣿⣿⣿⣿⣿⣿⠟⠏⠙⠃⠂⠀⠀⠀⠀</a:t>
            </a:r>
            <a:br/>
            <a:r>
              <a:t>⠀⠀⠀⠀⠀⠀⠀⠀⠀⠀⠀⠀⠀⠀⠀⠀⠀⠀⠀⠀⠀⠀⠀⠀⠀⠀⠀⠀⠀⠀⠀⠀⠀⠀⠀⠀⠀⠀⠀⠀⠀⠀⠀⠀⠀⠀⠀⠀⠀⠀⠀⠀⠀⠀⠘⠟⠀⠙⠿⠃⠀⠀⠀⠀⠀⠀⠀⠀⠀⠀⠀⠀⠀⠀⠀⠀⠀⠑⠨⡙⠛⠯⠁⠀⠀⠀⠀⠀⠀⠀⠀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⣿⣿⣿⣿⣿⣿⣿⣿⣿⣿⣿⣿⣿⣿⣿⣿⣿⣿⣿⣿⣿⣿⣿⣿⣿⣿⣿⣿⣿⣿⣿⣿⣿⣿⣿⣿⡿⠀⠀⠀⠀⠀⠀⠀⠀⠀⣿⠿⢿⣿⣿⣿⣿⣿⣿⣿⣿⣿⣿⣿⣿⣿⣿⣿⣿⣿⣿⣿⣿⣿⣿⣿⣿⣿⣿⣿⣿⣿⣿⣿⣿⣿⣿⣿⣿⣿⣿⣿⣿⣿⡇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⣿⣿⣿⣿⣿⣿⣿⣿⣿⣿⣿⣿⣿⣿⣿⣿⣿⣿⣿⣿⣿⣿⣿⣿⣿⣿⣿⣿⣿⣿⣿⣿⣿⣿⣿⣿⡇⠀⠀⠀⠀⠀⠀⠀⠀⠀⠉⠀⢸⣿⣿⣿⡿⣿⣿⣿⣿⣿⣿⣿⣿⣿⣿⣿⣿⣿⣿⣿⣿⣿⣿⣿⣿⣿⣿⣿⣿⣿⣿⣿⣿⣿⣿⣿⣿⣿⣿⣿⣿⣿⡇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⣿⣿⣿⣿⣿⣿⣿⣿⣿⣿⣿⣿⣿⣿⣿⣿⣿⣿⣿⣿⣿⣿⣿⣿⣿⣿⣿⣿⣿⣿⣿⣿⣿⣿⠛⣿⡇⠀⠀⠀⠀⠀⠀⠀⠀⠀⠀⠀⣸⣿⣿⡿⠀⣿⣿⣿⣿⣿⣿⣿⣿⣿⣿⣿⣿⣿⣿⣿⣿⣿⣿⣿⣿⣿⣿⣿⣿⣿⣿⣿⣿⣿⣿⣿⣿⣿⣿⣿⣿⣿⡇</a:t>
            </a:r>
            <a:br/>
            <a:r>
              <a:t>⣿⣿⣿⣿⣿⣿⣿⣿⣿⣿⣿⣿⣿⣿⣿⣿⣿⣿⣿⣿⣿⣿⣿⣿⡟⢿⢻⣿⣿⡏⠀⠹⣿⣿⠀⢸⡇⠀⠀⠀⠀⠀⠀⠀⠀⠀⠀⠀⠿⢿⠟⠃⠀⣿⣿⣿⣿⣿⣿⣿⣿⡿⢫⣿⣿⣿⣿⣿⣿⣿⣿⣿⣿⣿⣿⣿⣿⣿⣿⣿⣿⣿⣿⣿⣿⣿⣿⣿⣿⣿⡇</a:t>
            </a:r>
            <a:br/>
            <a:r>
              <a:t>⣿⣿⣿⣿⣿⣿⣿⣿⣿⣿⣿⣿⣿⣿⣿⣿⣿⣿⣿⣿⣿⣿⣿⣿⡀⠘⣇⠏⢿⣿⠀⠀⢹⣿⠀⠸⡇⠀⠀⠀⠀⠀⠀⠀⠀⠀⠀⠀⠀⠀⠀⠀⢰⣿⡟⢹⣿⣿⣿⣿⡟⢀⣿⣿⣿⣿⣿⣿⣿⣿⣿⣿⣿⣿⣿⣿⣿⣿⣿⣿⣿⣿⣿⣿⣿⣿⣿⣿⣿⣿⡇</a:t>
            </a:r>
            <a:br/>
            <a:r>
              <a:t>⣿⣿⣿⣿⣿⣿⣿⣿⣿⣿⣿⣿⣿⣿⣿⣿⣿⣿⣿⣿⣿⣿⠿⣿⣧⠀⠹⡆⠸⣿⡄⠀⠀⠀⠀⠀⠁⠀⠀⠀⠀⠀⠀⠀⠀⠀⠀⠀⠀⠀⠀⠀⢸⡏⠀⢸⠏⢹⣿⠏⢀⣾⣿⣿⣿⣿⣿⣿⣿⣿⣿⣿⣿⣿⣿⣿⣿⣿⣿⣿⣿⣿⣿⣿⣿⣿⣿⣿⣿⣿⡇</a:t>
            </a:r>
            <a:br/>
            <a:r>
              <a:t>⣿⣿⣿⣿⣿⣿⣿⣿⣿⣿⣿⣿⣿⣿⣿⣿⣿⣿⣿⣿⣿⣿⣆⠘⢿⡆⠀⠻⠀⢻⣇⠀⠀⠀⠀⠀⠀⠀⠀⠀⠀⠀⠀⠀⠀⠀⠀⠀⠀⠀⠀⠀⠛⠀⠀⠀⠀⠘⠁⠀⣼⣿⣿⣿⣿⣿⣿⣿⣿⣿⣿⣿⣿⣿⣿⣿⣿⣿⣿⣿⣿⣿⣿⣿⣿⣿⣿⣿⣿⣿⡇</a:t>
            </a:r>
            <a:br/>
            <a:r>
              <a:t>⣿⣿⣿⣿⣿⣿⣿⣿⣿⣿⣿⣿⣿⣿⣿⣿⣿⣿⣿⣿⣿⣿⣿⡄⠀⠈⠀⠀⠀⠀⢻⠀⠀⠀⠀⠀⠀⠀⠀⠀⠀⠀⠀⠀⠀⠀⠀⠀⠀⠀⠀⠀⠀⠀⠀⠀⠀⠀⠀⠐⠿⢿⣿⣿⣿⣿⣿⣿⣿⣿⣿⣿⣿⣿⣿⣿⣿⣿⣿⣿⣿⣿⣿⣿⣿⣿⣿⣿⣿⣿⡇</a:t>
            </a:r>
            <a:br/>
            <a:r>
              <a:t>⣿⣿⣿⣿⣿⣿⣿⣿⣿⣿⣿⣿⣿⣿⣿⡿⠿⠛⠛⠉⠉⠉⠉⠉⠀⠀⠀⠀⠀⠀⠀⠀⠀⠀⠀⠀⠀⠀⠀⠀⠀⠀⠀⠀⠀⠀⠀⠀⠀⠀⠀⠀⠀⠀⠀⠀⠀⠀⠀⠀⠀⠀⠈⠙⠻⢿⣿⣿⣿⣿⣿⣿⣿⣿⣿⣿⣿⣿⣿⣿⣿⣿⣿⣿⣿⣿⣿⣿⣿⣿⡇</a:t>
            </a:r>
            <a:br/>
            <a:r>
              <a:t>⣿⣿⣿⣿⣿⣿⣿⣿⣿⡿⠟⠋⠉⠁⠀⠀⠀⠀⠀⠀⠀⠀⠀⠀⠀⠀⠀⠀⠀⠀⠀⠀⠀⠀⠀⠀⠀⠀⠀⠀⠀⠀⠀⠀⠀⠀⠀⠀⠀⠀⠀⠀⠀⠀⠀⠀⠀⠀⠀⠀⠀⠀⠀⠀⠀⠀⠀⠀⠀⠉⠉⠛⠿⣿⣿⣿⣿⣿⣿⣿⣿⣿⣿⣿⣿⣿⣿⣿⣿⣿⡇</a:t>
            </a:r>
            <a:br/>
            <a:r>
              <a:t>⠛⠛⠛⠛⠛⠛⠉⠉⠀⠀⠀⠀⠀⠀⠀⠀⠀⠀⠀⠀⠀⠀⠀⠀⠀⠀⠀⠀⠀⠀⠀⠀⠀⠀⠀⠀⠀⠀⠀⠀⠀⠀⠀⠀⠀⠀⠀⠀⠀⠀⠀⠀⠀⠀⠀⠀⠀⠀⠀⠀⠀⠀⠀⠀⠀⠀⠀⠀⠀⠀⠀⠀⠀⠀⠈⠉⠙⠛⠛⠛⠛⠛⠛⠛⠛⠛⠛⠛⠛⠛⠃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⠀⠀⠀⠀⠀⠀⠀⠀⠀⠀⠀⠀⠀⠀⠀⠀⠀⠀⠀⠀⠀⠀⠀⠀⠀⠀⠀⠀⠀⠀⠀⠀⠀⠀⠀⠀⠀⠀⠀⠀⠀⠀⠀⠀⠀⠀⠀⠰⠀⠀⠀⠀⠀⠀⠀⠀⠀⠀⠀⠀⠀⠀⠀⠀⠀⠀⠀⠀⠀⠀⠀⠀⠀⠀⠀⠀⠀⠀⠀⠀⠀⠀⠀⠀⠀⠀⠀⠀⠀⠀⠀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⠀⠀⠀⠀⠀⠀⠀⠀⠀⠀⠀⠀⠀⠀⠀⠀⠀⠀⠀⠀⠀⠀⠀⠀⠀⠀⠀⠀⠀⠀⠀⠀⠀⠀⠀⠀⠀⠀⠀⠀⠀⠀⠠⠀⠀⠀⠀⠀⠀⠀⠀⠀⠀⠀⠀⠀⠀⠀⠀⠀⠀⠀⠀⠀⠀⠀⠀⠀⠀⠀⠀⠀⠀⠀⠀⠀⠀⠀⠀⠀⠀⠀⠀⠀⠀⠀⠀⠀⠀⠀⠀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⠀⠀⠀⠀⠀⠀⠀⠀⠀⠀⠀⠀⠀⠀⠀⠀⠀⠀⠀⠀⠀⠀⠀⠀⠀⠀⠀⠀⠀⠀⠀⠀⠀⠀⠀⠀⠀⠀⠀⠀⠀⠀⠀⠀⠄⠐⠀⠈⠀⠀⠀⠀⠀⠀⠀⠀⠀⠀⠀⠀⠀⠀⠀⠀⠀⠀⠀⠀⠀⠀⠀⠀⠀⠀⠀⠀⠀⠀⠀⠀⠀⠀⠀⠀⠀⠀⠀⠀⠀⠀⠀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⠀⠀⠀⠀⠀⠀⠀⠀⠀⠀⠀⠀⠀⠀⠀⠀⠀⠀⠀⠀⠀⠀⠀⠀⠀⠀⠀⠀⠀⠀⠀⠀⠀⠀⠀⠀⠀⠀⠠⠀⠃⠀⠀⠄⠀⠀⠀⠀⠀⠀⠀⠀⠀⠀⠀⠀⠀⠀⠀⠀⠀⠀⠀⠀⠀⠀⠀⠀⠀⠀⠀⠀⠀⠀⠀⠀⠀⠀⠀⠀⠀⠀⠀⠀⠀⠀⠀⠀⠀⠀⠀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⠀⠀⠀⠀⠀⠀⠀⠀⠀⠀⠀⠀⠀⠀⠀⠀⠀⠀⠀⠀⠀⠀⠀⠀⠀⠀⠀⠀⠀⠀⠀⠀⠀⠀⠀⠀⠀⠀⠀⠀⠁⠁⠀⠀⠂⡀⠀⠀⠀⠀⠀⠀⠀⠀⠀⠀⠀⠀⠀⠀⠀⠀⠀⠀⠀⠀⠀⠀⠀⠀⠀⠀⠀⠀⠀⠀⠀⠀⠀⠀⠀⠀⠀⠀⠀⠀⠀⠀⠀⠀⠀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⠀⠀⠀⠀⠀⠀⠀⠀⠀⠀⠀⠀⠀⠀⠀⠀⠀⠀⠀⠀⠀⠀⠀⠀⠀⠀⠀⠀⠀⠀⠀⠀⠀⠀⠀⠀⠀⠀⠀⠈⠀⠔⢀⡄⠀⠂⠂⠀⠀⠀⠀⠀⠀⠀⠀⠀⠀⠀⠀⠀⠀⠀⠀⠀⠀⠀⠀⠀⠀⠀⠀⠀⠀⠀⠀⠀⠀⠀⠀⠀⠀⠀⠀⠀⠀⠀⠀⠀⠀⠀⠀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⠀⠀⠀⠀⠀⠀⠀⠀⠀⠀⠀⠀⠀⠀⠀⠀⠀⠀⠀⠀⠀⠀⠀⠀⠀⠀⠀⠀⠀⠀⠀⠀⠀⠀⠀⠀⠀⠀⠀⠀⠠⠀⠀⠀⠀⠀⡀⡄⠀⠀⠀⠀⠀⠀⠀⠀⠀⠀⠀⠀⠀⠀⠀⠀⠀⠀⠀⠀⠀⠀⠀⠀⠀⠀⠀⠀⠀⠀⠀⠀⠀⠀⠀⠀⠀⠀⠀⠀⠀⠀⠀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⠀⠀⠀⠀⠀⠀⠀⠀⠀⠀⠀⠀⠀⠀⠀⠀⠀⠀⠀⠀⠀⠀⠀⠀⠀⠀⠀⠀⠀⠀⠀⠀⠀⠀⠀⠀⠀⠀⠀⠠⠀⠀⠀⠀⠂⠄⠀⠀⠀⠀⠀⠀⠀⠀⠀⠀⠀⠀⠀⠀⠀⠀⠀⠀⠀⠀⠀⠀⠀⠀⠀⠀⠀⠀⠀⠀⠀⠀⠀⠀⠀⠀⠀⠀⠀⠀⠀⠀⠀⠀⠀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⠀⠀⠀⠀⠀⠀⠀⠀⠀⠀⠀⠀⠀⠀⠀⠀⠀⠀⠀⠀⠀⠀⠀⠀⠀⠀⠀⠀⠀⠀⠀⠀⠀⠀⠀⠀⠀⠀⠀⠀⠀⢀⠀⢐⠠⠀⠀⠀⠀⠀⠀⠀⠀⠀⠀⠀⠀⠀⠀⠀⠀⠀⠀⠀⠀⠀⠀⠀⠀⠀⠀⠀⠀⠀⠀⠀⠀⠀⠀⠀⠀⠀⠀⠀⠀⠀⠀⠀⠀⠀⠀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⠀⠀⠀⠀⠀⠀⠀⠀⠀⠀⠀⠀⠀⠀⠀⠀⠀⠀⠀⠀⠀⠀⠀⠀⠀⠀⠀⠀⠀⠀⠀⠀⠀⠀⠀⠀⠀⠀⠀⠀⠀⠀⠈⠀⠐⠁⠀⠀⠀⠀⠀⠀⠀⠀⠀⠀⠀⠀⠀⠀⠀⠀⠀⠀⠀⠀⠀⠀⠀⠀⠀⠀⠀⠀⠀⠀⠀⠀⠀⠀⠀⠀⠀⠀⠀⠀⠀⠀⠀⠀⠀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⠀⠀⠀⠀⠀⠀⠀⠀⠀⠀⠀⠀⠀⠀⠀⠀⠀⠀⠀⠀⠀⠀⠀⠀⠀⠀⠀⠀⠀⠀⠀⠀⠀⠀⠀⠀⠀⠀⠀⢀⣶⣦⣶⡄⠀⠀⠀⠀⠀⠀⠀⠀⠀⠀⠀⠀⠀⠀⠀⠀⠀⠀⠀⠀⠀⠀⠀⠀⠀⠀⠀⠀⠀⠀⠀⠀⠀⠀⠀⠀⠀⠀⠀⠀⠀⠀⠀⠀⠀⠀⠀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⠀⠀⠀⠀⠀⠀⠀⠀⠀⠀⠀⠀⠀⠀⠀⠀⠀⠀⠀⠀⠀⠀⠀⠀⠀⠀⠀⠀⠀⠀⠀⠀⠀⠀⠀⠀⠀⠀⢀⣾⣿⣿⡟⠀⠀⠀⠀⠀⠀⠀⠀⠀⠀⠀⠀⠀⠀⠀⠀⠀⠀⠀⠀⠀⠀⠀⠀⠀⠀⠀⠀⠀⠀⠀⠀⠀⠀⠀⠀⠀⠀⠀⠀⠀⠀⠀⠀⠀⠀⠀⠀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⠀⠀⠀⠀⠀⠀⠀⠀⠀⠀⠀⠀⠀⠀⠀⠀⠀⠀⠀⠀⠀⠀⠀⠀⠀⠀⠀⠀⠀⠀⠀⠀⠀⠀⠀⠀⠀⠀⠉⢿⣿⣿⡆⠀⠀⠀⠀⠀⠀⠀⠀⠀⠀⠀⠀⠀⠀⠀⠀⠀⠀⠀⠀⠀⠀⠀⠀⠀⠀⠀⠀⠀⠀⠀⠀⠀⠀⠀⠀⠀⠀⠀⠀⠀⠀⠀⠀⠀⠀⠀⠀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⠀⠀⠀⠀⠀⠀⠀⠀⠀⠀⠀⠀⠀⠀⠀⠀⠀⠀⠀⠀⠀⠀⠀⠀⠀⠀⠀⠀⠀⠀⠀⠀⠀⠀⠀⠀⠀⣠⣤⣄⣿⣿⣏⠀⠀⠀⠀⠀⠀⠀⠀⠀⠀⠀⠀⠀⠀⠀⠀⠀⠀⠀⠀⠀⠀⠀⠀⠀⠀⠀⠀⠀⠀⠀⠀⠀⠀⠀⠀⠀⠀⠀⠀⠀⠀⠀⠀⠀⠀⠀⠀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⣿⣿⣿⣿⣿⣿⣿⣿⣿⣿⣿⣿⣿⣿⣿⣿⣿⣿⣿⣿⣿⣿⣿⣿⣿⣿⣿⣿⣿⣿⣿⣿⣿⣿⣿⣿⣿⠀⠀⠀⠀⠀⠀⠀⠀⠀⢸⡟⠀⢀⣿⣿⣿⣿⣿⣿⣿⣿⣿⣿⣿⣿⣿⣿⣿⣿⣿⣿⣿⣿⣿⣿⣿⣿⣿⣿⣿⣿⣿⣿⣿⣿⣿⣿⣿⣿⣿⣿⣿⣿⡇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⣿⣿⣿⣿⣿⣿⣿⣿⣿⣿⣿⣿⣿⣿⣿⣿⣿⣿⣿⣿⣿⣿⣿⣿⣿⣿⣿⣿⣿⠿⣿⣿⣿⠏⢹⣿⡇⠀⠀⠀⠀⠀⠀⠀⠀⠀⠈⠀⠀⢸⣿⣿⣿⠋⣿⣿⣿⣿⣿⣿⣿⣿⣿⣿⣿⣿⣿⣿⣿⣿⣿⣿⣿⣿⣿⣿⣿⣿⣿⣿⣿⣿⣿⣿⣿⣿⣿⣿⣿⣿⡇</a:t>
            </a:r>
            <a:br/>
            <a:r>
              <a:t>⣿⣿⣿⣿⣿⣿⣿⣿⣿⣿⣿⣿⣿⣿⣿⣿⣿⣿⣿⣿⣿⣿⣿⠉⠿⢿⣿⣿⣿⠀⠘⣿⣿⠀⠀⣿⡇⠀⠀⠀⠀⠀⠀⠀⠀⠀⠀⠀⠀⣾⣿⣿⠇⠀⣿⣿⣿⣿⣿⣿⣿⣿⣿⣿⣿⣿⣿⣿⣿⣿⣿⣿⣿⣿⣿⣿⣿⣿⣿⣿⣿⣿⣿⣿⣿⣿⣿⣿⣿⣿⡇</a:t>
            </a:r>
            <a:br/>
            <a:r>
              <a:t>⣿⣿⣿⣿⣿⣿⣿⣿⣿⣿⣿⣿⣿⣿⣿⣿⣿⣿⣿⣿⣿⣿⣿⡄⠈⠈⣿⠻⣿⠀⠀⠘⣿⠀⠀⢿⡇⠀⠀⠀⠀⠀⠀⠀⠀⠀⠀⠀⠀⠀⠙⠁⠀⢸⣿⣿⣿⣿⣿⣿⣿⡟⣹⣿⣿⣿⣿⣿⣿⣿⣿⣿⣿⣿⣿⣿⣿⣿⣿⣿⣿⣿⣿⣿⣿⣿⣿⣿⣿⣿⡇</a:t>
            </a:r>
            <a:br/>
            <a:r>
              <a:t>⣿⣿⣿⣿⣿⣿⣿⣿⣿⣿⣿⣿⣿⣿⣿⣿⣿⣿⣿⣿⣿⣿⣿⣧⠀⠀⢹⡆⢻⡇⠀⠀⠘⠀⠀⠸⠀⠀⠀⠀⠀⠀⠀⠀⠀⠀⠀⠀⠀⠀⠀⠀⠀⣸⣿⠃⠀⣿⣿⣿⡟⢠⣿⣿⣿⣿⣿⣿⣿⣿⣿⣿⣿⣿⣿⣿⣿⣿⣿⣿⣿⣿⣿⣿⣿⣿⣿⣿⣿⣿⡇</a:t>
            </a:r>
            <a:br/>
            <a:r>
              <a:t>⣿⣿⣿⣿⣿⣿⣿⣿⣿⣿⣿⣿⣿⣿⣿⣿⣿⣿⣿⣿⣿⣿⠻⣿⡄⠀⠈⡇⠈⣷⠀⠀⠀⠀⠀⠀⠀⠀⠀⠀⠀⠀⠀⠀⠀⠀⠀⠀⠀⠀⠀⠀⠀⣿⠃⠀⠸⠃⣸⠟⢠⣿⣿⣿⣿⣿⣿⣿⣿⣿⣿⣿⣿⣿⣿⣿⣿⣿⣿⣿⣿⣿⣿⣿⣿⣿⣿⣿⣿⣿⡇</a:t>
            </a:r>
            <a:br/>
            <a:r>
              <a:t>⣿⣿⣿⣿⣿⣿⣿⣿⣿⣿⣿⣿⣿⣿⣿⣿⣿⣿⣿⣿⣿⣿⣇⠈⠁⠀⠀⠀⠀⢹⡀⠀⠀⠀⠀⠀⠀⠀⠀⠀⠀⠀⠀⠀⠀⠀⠀⠀⠀⠀⠀⠀⠀⠃⠀⠀⠀⠀⠀⠀⣺⣿⣿⣿⣿⣿⣿⣿⣿⣿⣿⣿⣿⣿⣿⣿⣿⣿⣿⣿⣿⣿⣿⣿⣿⣿⣿⣿⣿⣿⡇</a:t>
            </a:r>
            <a:br/>
            <a:r>
              <a:t>⣿⣿⣿⣿⣿⣿⣿⣿⣿⣿⣿⣿⣿⣿⣿⣿⡿⠟⠛⠋⠛⠛⠻⠀⠀⠀⠀⠀⠀⠈⠁⠀⠀⠀⠀⠀⠀⠀⠀⠀⠀⠀⠀⠀⠀⠀⠀⠀⠀⠀⠀⠀⠀⠀⠀⠀⠀⠀⠀⠂⣿⣿⠿⠛⠛⠛⠿⣿⣿⣿⣿⣿⣿⣿⣿⣿⣿⣿⣿⣿⣿⣿⣿⣿⣿⣿⣿⣿⣿⣿⡇</a:t>
            </a:r>
            <a:br/>
            <a:r>
              <a:t>⣿⣿⣿⣿⣿⣿⣿⣿⣿⣿⣿⣿⡿⠿⠋⠁⠀⠀⠀⠀⠀⠀⠀⠀⠀⠀⠀⠀⠀⠀⠀⠀⠀⠀⠀⠀⠀⠀⠀⠀⠀⠀⠀⠀⠀⠀⠀⠀⠀⠀⠀⠀⠀⠀⠀⠀⠀⠀⠀⠸⠋⠁⠀⠀⠀⠀⠀⠀⠙⠻⢿⣿⣿⣿⣿⣿⣿⣿⣿⣿⣿⣿⣿⣿⣿⣿⣿⣿⣿⣿⡇</a:t>
            </a:r>
            <a:br/>
            <a:r>
              <a:t>⣿⠿⠿⠛⠛⠉⠉⠉⠀⠀⠀⠀⠀⠀⠀⠀⠀⠀⠀⠀⠀⠀⠀⠀⠀⠀⠀⠀⠀⠀⠀⠀⠀⠀⠀⠀⠀⠀⠀⠀⠀⠀⠀⠀⠀⠀⠀⠀⠀⠀⠀⠀⠀⠀⠀⠀⠀⠀⠀⠀⠀⠀⠀⠀⠀⠀⠀⠀⠀⠀⠀⠀⠀⠀⠈⠉⠉⠛⠿⢿⣿⣿⣿⣿⣿⣿⣿⣿⣿⣿⡇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⠀⠀⠀⠀⠀⠀⠀⠀⠀⠀⠀⠀⠀⠀⠀⠀⠀⠀⠀⠀⠀⠀⠀⠀⠀⠀⠀⠀⠀⠀⠀⠀⠀⠀⠀⠀⠀⠀⠀⠀⠀⠀⠀⠀⠀⠀⠀⠀⠀⠀⠀⠀⠀⠀⠀⠀⠀⠀⠀⠀⠀⠀⠀⠀⠀⠀⠀⠀⠀⠀⠀⠀⠀⠀⠀⠀⠀⠀⠀⠀⠀⠀⠀⠀⠀⠈⠉⠛⠛⠛⠃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⠀⠀⠀⠀⠀⠀⠀⠀⠀⠀⠀⠀⠀⠀⠀⠀⠀⠀⠀⠀⠀⠀⠀⠀⠀⠀⠀⠀⠀⠀⠀⠀⠀⠀⠀⠀⠀⠀⠀⠀⠀⠀⠀⠀⢀⠀⠂⠀⠂⠀⠀⠀⠀⠀⠀⠀⠀⠀⠀⠀⠀⠀⠀⠀⠀⠀⠀⠀⠀⠀⠀⠀⠀⠀⠀⠀⠀⠀⠀⠀⠀⠀⠀⠀⠀⠀⠀⠀⠀⠀⠀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⠀⠀⠀⠀⠀⠀⠀⠀⠀⠀⠀⠀⠀⠀⠀⠀⠀⠀⠀⠀⠀⠀⠀⠀⠀⠀⠀⠀⠀⠀⠀⠀⠀⠀⠀⠀⠀⠀⠄⡈⢀⠀⠀⠁⠀⠀⠀⠀⠀⠀⠀⠀⠀⠀⠀⠀⠀⠀⠀⠀⠀⠀⠀⠀⠀⠀⠀⠀⠀⠀⠀⠀⠀⠀⠀⠀⠀⠀⠀⠀⠀⠀⠀⠀⠀⠀⠀⠀⠀⠀⠀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⠀⠀⠀⠀⠀⠀⠀⠀⠀⠀⠀⠀⠀⠀⠀⠀⠀⠀⠀⠀⠀⠀⠀⠀⠀⠀⠀⠀⠀⠀⠀⠀⠀⠀⠀⠀⠀⠂⠀⠀⢀⠀⠀⢀⠄⢀⠀⠀⠀⠀⠀⠀⠀⠀⠀⠀⠀⠀⠀⠀⠀⠀⠀⠀⠀⠀⠀⠀⠀⠀⠀⠀⠀⠀⠀⠀⠀⠀⠀⠀⠀⠀⠀⠀⠀⠀⠀⠀⠀⠀⠀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⠀⠀⠀⠀⠀⠀⠀⠀⠀⠀⠀⠀⠀⠀⠀⠀⠀⠀⠀⠀⠀⠀⠀⠀⠀⠀⠀⠀⠀⠀⠀⠀⠀⠀⠀⠀⠀⠀⠀⠁⠀⠀⢠⠄⠀⢐⠠⠀⠀⠀⠀⠀⠀⠀⠀⠀⠀⠀⠀⠀⠀⠀⠀⠀⠀⠀⠀⠀⠀⠀⠀⠀⠀⠀⠀⠀⠀⠀⠀⠀⠀⠀⠀⠀⠀⠀⠀⠀⠀⠀⠀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⠀⠀⠀⠀⠀⠀⠀⠀⠀⠀⠀⠀⠀⠀⠀⠀⠀⠀⠀⠀⠀⠀⠀⠀⠀⠀⠀⠀⠀⠀⠀⠀⠀⠀⠀⠀⠀⠀⠀⠀⠄⠀⠀⠀⠀⠀⠀⡀⠀⠀⠀⠀⠀⠀⠀⠀⠀⠀⠀⠀⠀⠀⠀⠀⠀⠀⠀⠀⠀⠀⠀⠀⠀⠀⠀⠀⠀⠀⠀⠀⠀⠀⠀⠀⠀⠀⠀⠀⠀⠀⠀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⠀⠀⠀⠀⠀⠀⠀⠀⠀⠀⠀⠀⠀⠀⠀⠀⠀⠀⠀⠀⠀⠀⠀⠀⠀⠀⠀⠀⠀⠀⠀⠀⠀⠀⠀⠀⠀⠀⢂⡀⠀⠀⠀⠀⠀⠠⠀⠀⠀⠀⠀⠀⠀⠀⠀⠀⠀⠀⠀⠀⠀⠀⠀⠀⠀⠀⠀⠀⠀⠀⠀⠀⠀⠀⠀⠀⠀⠀⠀⠀⠀⠀⠀⠀⠀⠀⠀⠀⠀⠀⠀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⠀⠀⠀⠀⠀⠀⠀⠀⠀⠀⠀⠀⠀⠀⠀⠀⠀⠀⠀⠀⠀⠀⠀⠀⠀⠀⠀⠀⠀⠀⠀⠀⠀⠀⠀⠀⠀⠀⠀⠀⠀⠒⠠⡒⠁⡚⠁⠀⠀⠀⠀⠀⠀⠀⠀⠀⠀⠀⠀⠀⠀⠀⠀⠀⠀⠀⠀⠀⠀⠀⠀⠀⠀⠀⠀⠀⠀⠀⠀⠀⠀⠀⠀⠀⠀⠀⠀⠀⠀⠀⠀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⠀⠀⠀⠀⠀⠀⠀⠀⠀⠀⠀⠀⠀⠀⠀⠀⠀⠀⠀⠀⠀⠀⠀⠀⠀⠀⠀⠀⠀⠀⠀⠀⠀⠀⠀⠀⠀⠀⠀⠀⠀⠐⡂⠀⠁⠀⠀⠀⠀⠀⠀⠀⠀⠀⠀⠀⠀⠀⠀⠀⠀⠀⠀⠀⠀⠀⠀⠀⠀⠀⠀⠀⠀⠀⠀⠀⠀⠀⠀⠀⠀⠀⠀⠀⠀⠀⠀⠀⠀⠀⠀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⠀⠀⠀⠀⠀⠀⠀⠀⠀⠀⠀⠀⠀⠀⠀⠀⠀⠀⠀⠀⠀⠀⠀⠀⠀⠀⠀⠀⠀⠀⠀⠀⠀⠀⠀⠀⠀⠀⠀⢀⣶⣧⣶⡄⠀⠀⠀⠀⠀⠀⠀⠀⠀⠀⠀⠀⠀⠀⠀⠀⠀⠀⠀⠀⠀⠀⠀⠀⠀⠀⠀⠀⠀⠀⠀⠀⠀⠀⠀⠀⠀⠀⠀⠀⠀⠀⠀⠀⠀⠀⠀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⠀⠀⠀⠀⠀⠀⠀⠀⠀⠀⠀⠀⠀⠀⠀⠀⠀⠀⠀⠀⠀⠀⠀⠀⠀⠀⠀⠀⠀⠀⠀⠀⠀⠀⠀⠀⠀⠀⢀⣾⣿⣿⡟⠀⠀⠀⠀⠀⠀⠀⠀⠀⠀⠀⠀⠀⠀⠀⠀⠀⠀⠀⠀⠀⠀⠀⠀⠀⠀⠀⠀⠀⠀⠀⠀⠀⠀⠀⠀⠀⠀⠀⠀⠀⠀⠀⠀⠀⠀⠀⠀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⠀⠀⠀⠀⠀⠀⠀⠀⠀⠀⠀⠀⠀⠀⠀⠀⠀⠀⠀⠀⠀⠀⠀⠀⠀⠀⠀⠀⠀⠀⠀⠀⠀⠀⠀⠀⠀⠀⠉⢿⣿⣿⡆⠀⠀⠀⠀⠀⠀⠀⠀⠀⠀⠀⠀⠀⠀⠀⠀⠀⠀⠀⠀⠀⠀⠀⠀⠀⠀⠀⠀⠀⠀⠀⠀⠀⠀⠀⠀⠀⠀⠀⠀⠀⠀⠀⠀⠀⠀⠀⠀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⣿⣿⣿⣿⣿⣿⣿⣿⣿⣿⣿⣿⣿⣿⣿⣿⣿⣿⣿⣿⣿⣿⣿⣿⣿⣿⣿⣿⡿⢿⣿⣿⣿⠁⢸⣿⡇⠀⠀⠀⠀⠀⠀⠀⠀⠀⠀⠀⠀⣸⣿⣿⡿⠀⣼⣿⣿⣿⣿⣿⣿⣿⣿⣿⣿⣿⣿⣿⣿⣿⣿⣿⣿⣿⣿⣿⣿⣿⣿⣿⣿⣿⣿⣿⣿⣿⣿⣿⣿⣿⡇</a:t>
            </a:r>
            <a:br/>
            <a:r>
              <a:t>⣿⣿⣿⣿⣿⣿⣿⣿⣿⣿⣿⣿⣿⣿⣿⣿⣿⣿⣿⣿⣿⣿⣿⠈⢿⣿⣿⣿⡇⠀⠹⣿⣿⠀⠀⣿⠀⠀⠀⠀⠀⠀⠀⠀⠀⠀⠀⠀⠀⠛⠻⠟⠁⠀⣿⣿⣿⣿⣿⣿⣿⣿⣿⢿⣿⣿⣿⣿⣿⣿⣿⣿⣿⣿⣿⣿⣿⣿⣿⣿⣿⣿⣿⣿⣿⣿⣿⣿⣿⣿⡇</a:t>
            </a:r>
            <a:br/>
            <a:r>
              <a:t>⣿⣿⣿⣿⣿⣿⣿⣿⣿⣿⣿⣿⣿⣿⣿⣿⣿⣿⣿⣿⣿⣿⣿⠀⠈⡟⡟⢻⣷⠀⠀⠹⣿⠀⠀⢿⠀⠀⠀⠀⠀⠀⠀⠀⠀⠀⠀⠀⠀⠀⠀⠀⠀⢰⣿⣿⠿⠿⣿⣿⣿⣿⠃⣼⣿⣿⣿⣿⣿⣿⣿⣿⣿⣿⣿⣿⣿⣿⣿⣿⣿⣿⣿⣿⣿⣿⣿⣿⣿⣿⡇</a:t>
            </a:r>
            <a:br/>
            <a:r>
              <a:t>⣿⣿⣿⣿⣿⣿⣿⣿⣿⣿⣿⣿⣿⣿⣿⣿⣿⣿⣿⣿⣿⣿⣿⡄⠀⠸⢹⠀⣿⡄⠀⠀⠀⠀⠀⠘⠀⠀⠀⠀⠀⠀⠀⠀⠀⠀⠀⠀⠀⠀⠀⠀⠀⣼⣿⡟⠀⢀⢿⣿⡿⠃⣼⣿⣿⣿⣿⣿⣿⣿⣿⣿⣿⣿⣿⣿⣿⣿⣿⣿⣿⣿⣿⣿⣿⣿⣿⣿⣿⣿⡇</a:t>
            </a:r>
            <a:br/>
            <a:r>
              <a:t>⣿⣿⣿⣿⣿⣿⣿⣿⣿⣿⣿⣿⣿⣿⣿⣿⣿⣿⣿⣿⣿⣏⢻⣧⠀⠀⠀⠀⠸⣇⠀⠀⠀⠀⠀⠀⠀⠀⠀⠀⠀⠀⠀⠀⠀⠀⠀⠀⠀⠀⠀⠀⠀⣿⡿⠁⠀⠀⢸⡿⠁⣸⣿⣿⣿⣿⣿⣿⣿⣿⣿⣿⣿⣿⣿⣿⣿⣿⣿⣿⣿⣿⣿⣿⣿⣿⣿⣿⣿⣿⡇</a:t>
            </a:r>
            <a:br/>
            <a:r>
              <a:t>⣿⣿⣿⣿⣿⣿⣿⣿⣿⣿⣿⣿⣿⣿⣿⣿⣿⣿⣿⣿⣿⣷⠀⠉⠀⠀⠀⠀⠀⢿⠀⠀⠀⠀⠀⠀⠀⠀⠀⠀⠀⠀⠀⠀⠀⠀⠀⠀⠀⠀⠀⠀⠀⠉⠁⠀⠀⠀⠈⠀⣰⣿⣿⣿⣿⣿⣿⣿⣿⣿⣿⣿⣿⣿⣿⣿⣿⣿⣿⣿⣿⣿⣿⣿⣿⣿⣿⣿⣿⣿⡇</a:t>
            </a:r>
            <a:br/>
            <a:r>
              <a:t>⣿⣿⣿⣿⣿⣿⣿⣿⣿⣿⣿⣿⣿⡿⠟⠛⠛⠋⠛⠛⠿⠿⠇⠀⠀⠀⠀⠀⠀⠈⠀⠀⠀⠀⠀⠀⠀⠀⠀⠀⠀⠀⠀⠀⠀⠀⠀⠀⠀⠀⠀⠀⠀⠀⠀⠀⠀⠀⠀⠀⢿⣿⣿⣿⠟⠛⠉⠙⠻⢿⣿⣿⣿⣿⣿⣿⣿⣿⣿⣿⣿⣿⣿⣿⣿⣿⣿⣿⣿⣿⡇</a:t>
            </a:r>
            <a:br/>
            <a:r>
              <a:t>⣿⣿⣿⡿⠿⠿⠿⠿⠿⠿⠟⠋⠉⠀⠀⠀⠀⠀⠀⠀⠀⠀⠀⠀⠀⠀⠀⠀⠀⠀⠀⠀⠀⠀⠀⠀⠀⠀⠀⠀⠀⠀⠀⠀⠀⠀⠀⠀⠀⠀⠀⠀⠀⠀⠀⠀⠀⠀⠀⠨⠿⠟⠋⠀⠀⠀⠀⠀⠀⠀⠉⠻⢿⣿⣿⣿⣿⣿⣿⣿⣿⣿⣿⣿⣿⣿⣿⣿⣿⣿⡇</a:t>
            </a:r>
            <a:br/>
            <a:r>
              <a:t>⠉⠁⠀⠀⠀⠀⠀⠀⠀⠀⠀⠀⠀⠀⠀⠀⠀⠀⠀⠀⠀⠀⠀⠀⠀⠀⠀⠀⠀⠀⠀⠀⠀⠀⠀⠀⠀⠀⠀⠀⠀⠀⠀⠀⠀⠀⠀⠀⠀⠀⠀⠀⠀⠀⠀⠀⠀⠀⠀⠀⠀⠀⠀⠀⠀⠀⠀⠀⠀⠀⠀⠀⠀⠀⠀⠀⠀⠀⠈⠙⠛⠿⠿⠿⠿⠿⠿⠟⠻⠿⠇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⠀⠀⠀⠀⠀⠀⠀⠀⠀⠀⠀⠀⠀⠀⠀⠀⠀⠀⠀⠀⠀⠀⠀⠀⠀⠀⠀⠀⠀⠀⠀⠀⠀⠀⠀⠀⠀⠀⠀⠀⠀⠀⠀⠀⠀⠀⠀⠀⠐⠀⠀⠀⠀⠀⠀⠀⠀⠀⠀⠀⠀⠀⠀⠀⠀⠀⠀⠀⠀⠀⠀⠀⠀⠀⠀⠀⠀⠀⠀⠀⠀⠀⠀⠀⠀⠀⠀⠀⠀⠀⠀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⠀⠀⠀⠀⠀⠀⠀⠀⠀⠀⠀⠀⠀⠀⠀⠀⠀⠀⠀⠀⠀⠀⠀⠀⠀⠀⠀⠀⠀⠀⠀⠀⠀⠀⠀⠀⠀⠀⠀⠀⠀⠀⠀⠀⠀⠀⡀⠀⢀⠀⠀⠀⠀⠀⠀⠀⠀⠀⠀⠀⠀⠀⠀⠀⠀⠀⠀⠀⠀⠀⠀⠀⠀⠀⠀⠀⠀⠀⠀⠀⠀⠀⠀⠀⠀⠀⠀⠀⠀⠀⠀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⠀⠀⠀⠀⠀⠀⠀⠀⠀⠀⠀⠀⠀⠀⠀⠀⠀⠀⠀⠀⠀⠀⠀⠀⠀⠀⠀⠀⠀⠀⠀⠀⠀⠀⠀⠀⠀⠀⠀⠄⠀⠀⠀⠂⠀⠄⠁⠀⠀⠀⠀⠀⠀⠀⠀⠀⠀⠀⠀⠀⠀⠀⠀⠀⠀⠀⠀⠀⠀⠀⠀⠀⠀⠀⠀⠀⠀⠀⠀⠀⠀⠀⠀⠀⠀⠀⠀⠀⠀⠀⠀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⠀⠀⠀⠀⠀⠀⠀⠀⠀⠀⠀⠀⠀⠀⠀⠀⠀⠀⠀⠀⠀⠀⠀⠀⠀⠀⠀⠀⠀⠀⠀⠀⠀⠀⠀⠀⢀⠈⠀⠀⠐⠀⠀⠀⠀⠀⠀⠀⠀⠀⠀⠀⠀⠀⠀⠀⠀⠀⠀⠀⠀⠀⠀⠀⠀⠀⠀⠀⠀⠀⠀⠀⠀⠀⠀⠀⠀⠀⠀⠀⠀⠀⠀⠀⠀⠀⠀⠀⠀⠀⠀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⠀⠀⠀⠀⠀⠀⠀⠀⠀⠀⠀⠀⠀⠀⠀⠀⠀⠀⠀⠀⠀⠀⠀⠀⠀⠀⠀⠀⠀⠀⠀⠀⠀⠀⠀⠀⠀⠀⠠⠀⠐⠀⠀⠐⠀⠀⠂⠀⠀⠀⠀⠀⠀⠀⠀⠀⠀⠀⠀⠀⠀⠀⠀⠀⠀⠀⠀⠀⠀⠀⠀⠀⠀⠀⠀⠀⠀⠀⠀⠀⠀⠀⠀⠀⠀⠀⠀⠀⠀⠀⠀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⠀⠀⠀⠀⠀⠀⠀⠀⠀⠀⠀⠀⠀⠀⠀⠀⠀⠀⠀⠀⠀⠀⠀⠀⠀⠀⠀⠀⠀⠀⠀⠀⠀⠀⠀⠀⠀⠀⠀⠀⠀⠀⠂⠁⠀⠀⠀⠀⠀⠀⠀⠀⠀⠀⠀⠀⠀⠀⠀⠀⠀⠀⠀⠀⠀⠀⠀⠀⠀⠀⠀⠀⠀⠀⠀⠀⠀⠀⠀⠀⠀⠀⠀⠀⠀⠀⠀⠀⠀⠀⠀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⠀⠀⠀⠀⠀⠀⠀⠀⠀⠀⠀⠀⠀⠀⠀⠀⠀⠀⠀⠀⠀⠀⠀⠀⠀⠀⠀⠀⠀⠀⠀⠀⠀⠀⠀⠀⠀⠀⠀⠈⠀⠀⠀⠀⠀⠀⠀⠐⠂⠀⠀⠀⠀⠀⠀⠀⠀⠀⠀⠀⠀⠀⠀⠀⠀⠀⠀⠀⠀⠀⠀⠀⠀⠀⠀⠀⠀⠀⠀⠀⠀⠀⠀⠀⠀⠀⠀⠀⠀⠀⠀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⠀⠀⠀⠀⠀⠀⠀⠀⠀⠀⠀⠀⠀⠀⠀⠀⠀⠀⠀⠀⠀⠀⠀⠀⠀⠀⠀⠀⠀⠀⠀⠀⠀⠀⠀⠀⠀⠀⠠⠀⠀⠀⠀⠀⠁⢀⠁⠀⠀⠀⠀⠀⠀⠀⠀⠀⠀⠀⠀⠀⠀⠀⠀⠀⠀⠀⠀⠀⠀⠀⠀⠀⠀⠀⠀⠀⠀⠀⠀⠀⠀⠀⠀⠀⠀⠀⠀⠀⠀⠀⠀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⠀⠀⠀⠀⠀⠀⠀⠀⠀⠀⠀⠀⠀⠀⠀⠀⠀⠀⠀⠀⠀⠀⠀⠀⠀⠀⠀⠀⠀⠀⠀⠀⠀⠀⠀⠀⠀⠀⠀⠀⠀⠁⠔⠌⡀⠈⠁⠀⠀⠀⠀⠀⠀⠀⠀⠀⠀⠀⠀⠀⠀⠀⠀⠀⠀⠀⠀⠀⠀⠀⠀⠀⠀⠀⠀⠀⠀⠀⠀⠀⠀⠀⠀⠀⠀⠀⠀⠀⠀⠀⠀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⠀⠀⠀⠀⠀⠀⠀⠀⠀⠀⠀⠀⠀⠀⠀⠀⠀⠀⠀⠀⠀⠀⠀⠀⠀⠀⠀⠀⠀⠀⠀⠀⠀⠀⠀⠀⠀⠀⠀⠀⠐⢘⠐⠀⠀⠀⠀⠀⠀⠀⠀⠀⠀⠀⠀⠀⠀⠀⠀⠀⠀⠀⠀⠀⠀⠀⠀⠀⠀⠀⠀⠀⠀⠀⠀⠀⠀⠀⠀⠀⠀⠀⠀⠀⠀⠀⠀⠀⠀⠀⠀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⠀⠀⠀⠀⠀⠀⠀⠀⠀⠀⠀⠀⠀⠀⠀⠀⠀⠀⠀⠀⠀⠀⠀⠀⠀⠀⠀⠀⠀⠀⠀⠀⠀⠀⠀⠀⠀⠀⠀⢀⣾⣷⣶⡆⠀⠀⠀⠀⠀⠀⠀⠀⠀⠀⠀⠀⠀⠀⠀⠀⠀⠀⠀⠀⠀⠀⠀⠀⠀⠀⠀⠀⠀⠀⠀⠀⠀⠀⠀⠀⠀⠀⠀⠀⠀⠀⠀⠀⠀⠀⠀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⠀⠀⠀⠀⠀⠀⠀⠀⠀⠀⠀⠀⠀⠀⠀⠀⠀⠀⠀⠀⠀⠀⠀⠀⠀⠀⠀⠀⠀⠀⠀⠀⠀⠀⠀⠀⠀⠀⢠⣿⣿⣿⡏⠀⠀⠀⠀⠀⠀⠀⠀⠀⠀⠀⠀⠀⠀⠀⠀⠀⠀⠀⠀⠀⠀⠀⠀⠀⠀⠀⠀⠀⠀⠀⠀⠀⠀⠀⠀⠀⠀⠀⠀⠀⠀⠀⠀⠀⠀⠀⠀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⠀⠀⠀⠀⠀⠀⠀⠀⠀⠀⠀⠀⠀⠀⠀⠀⠀⠀⠀⠀⠀⠀⠀⠀⠀⠀⠀⠀⠀⠀⠀⠀⠀⠀⠀⠀⠀⠠⣿⣿⣿⣿⠀⠀⠀⠀⠀⠀⠀⠀⠀⠀⠀⠀⠀⠀⠀⠀⠀⠀⠀⠀⠀⠀⠀⠀⠀⠀⠀⠀⠀⠀⠀⠀⠀⠀⠀⠀⠀⠀⠀⠀⠀⠀⠀⠀⠀⠀⠀⠀⠀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⣿⣿⣿⣿⣿⣿⣿⣿⣿⣿⣿⣿⣿⣿⣿⣿⣿⣿⣿⣿⣿⣧⠀⠘⣿⡎⣿⠻⡆⠀⠀⠻⠻⡅⠀⢸⠀⠀⠀⠀⠀⠀⠀⠀⠀⠀⠀⠀⠀⠀⠀⠀⠀⢀⣿⣿⡟⠁⢹⣿⣿⣿⡟⢰⣿⣿⣿⣿⣿⣿⣿⣿⣿⣿⣿⣿⣿⣿⣿⣿⣿⣿⣿⣿⣿⣿⣿⣿⣿⣿⡇</a:t>
            </a:r>
            <a:br/>
            <a:r>
              <a:t>⣿⣿⣿⣿⣿⣿⣿⣿⣿⣿⣿⣿⣿⣿⣿⣿⣿⣿⣿⣿⣿⣿⡄⠀⢹⣷⢸⠀⠃⠀⠀⠀⠀⠃⠀⠀⠀⠀⠀⠀⠀⠀⠀⠀⠀⠀⠀⠀⠀⠀⠀⠀⠀⢸⣿⣿⠁⠀⠘⢹⣿⡟⢀⣿⣿⣿⣿⣿⣿⣿⣿⣿⣿⣿⣿⣿⣿⣿⣿⣿⣿⣿⣿⣿⣿⣿⣿⣿⣿⣿⡇</a:t>
            </a:r>
            <a:br/>
            <a:r>
              <a:t>⣿⣿⣿⣿⣿⣿⣿⣿⣿⣿⣿⣿⣿⣿⣿⣿⣿⣿⣿⣿⣿⠻⡇⠀⠀⠹⡆⠀⠸⠀⠀⠀⠀⠀⠀⠀⠀⠀⠀⠀⠀⠀⠀⠀⠀⠀⠀⠀⠀⠀⠀⠀⠀⢺⣿⠇⠀⠀⠀⢸⠏⠀⡾⣿⣿⣿⣿⣿⣿⣿⣿⣿⣿⣿⣿⣿⣿⣿⣿⣿⣿⣿⣿⣿⣿⣿⣿⣿⣿⣿⡇</a:t>
            </a:r>
            <a:br/>
            <a:r>
              <a:t>⣿⣿⣿⣿⣿⣿⣿⣿⣿⣿⣿⣿⣿⣿⣿⣿⣿⣿⣿⣿⣿⢇⠈⠀⠀⠀⢧⠀⠀⠀⠀⠀⠀⠀⠀⠀⠀⠀⠀⠀⠀⠀⠀⠀⠀⠀⠀⠀⠀⠀⠀⠀⠀⠈⠋⠀⠀⠀⠀⠀⠀⡸⣹⣿⣿⣿⣿⣿⣿⣿⣿⣿⣿⣿⣿⣿⣿⣿⣿⣿⣿⣿⣿⣿⣿⣿⣿⣿⣿⣿⡇</a:t>
            </a:r>
            <a:br/>
            <a:r>
              <a:t>⣿⣿⣿⣿⣿⣿⣿⣿⣿⣿⣿⠟⠛⠉⠉⠉⠉⠉⠉⠉⠛⠃⠂⠀⠀⠀⠈⠀⠀⠀⠀⠀⠀⠀⠀⠀⠀⠀⠀⠀⠀⠀⠀⠀⠀⠀⠀⠀⠀⠀⠀⠀⠀⠀⠀⠀⠀⠀⠀⠀⢰⢳⣿⣿⣿⣿⣿⡿⠟⠋⠉⠉⠻⢿⣿⣿⣿⣿⣿⣿⣿⣿⣿⣿⣿⣿⣿⣿⣿⣿⡇</a:t>
            </a:r>
            <a:br/>
            <a:r>
              <a:t>⠿⣿⣿⣿⣿⣿⣿⣿⠟⠉⠀⠀⠀⠀⠀⠀⠀⠀⠀⠀⠀⠀⠀⠀⠀⠀⠀⠀⠀⠀⠀⠀⠀⠀⠀⠀⠀⠀⠀⠀⠀⠀⠀⠀⠀⠀⠀⠀⠀⠀⠀⠀⠀⠀⠀⠀⠀⠀⠀⠀⢧⠿⠿⠿⠛⠋⠁⠀⠀⠀⠀⠀⠀⠀⠙⢿⣿⣿⣿⣿⣿⣿⣿⣿⣿⣿⣿⣿⣿⣿⠇</a:t>
            </a:r>
            <a:br/>
            <a:r>
              <a:t>⠀⠀⠈⠉⠉⠙⠉⠀⠀⠀⠀⠀⠀⠀⠀⠀⠀⠀⠀⠀⠀⠀⠀⠀⠀⠀⠀⠀⠀⠀⠀⠀⠀⠀⠀⠀⠀⠀⠀⠀⠀⠀⠀⠀⠀⠀⠀⠀⠀⠀⠀⠀⠀⠀⠀⠀⠀⠀⠀⠀⠀⠀⠀⠀⠀⠀⠀⠀⠀⠀⠀⠀⠀⠀⠀⠀⠈⠙⠛⠋⠉⠁⠀⠀⠈⠉⠉⠉⠉⠀⠀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⠀⠀⠀⠀⠀⠀⠀⠀⠀⠀⠀⠀⠀⠀⠀⠀⠀⠀⠀⠀⠀⠀⠀⠀⠀⠀⠀⠀⠀⠀⠀⠀⠀⠀⠀⠀⠀⠀⠀⠀⠀⠀⠀⠀⠀⠀⠀⠀⠀⠂⠀⠀⠀⠀⠀⠀⠀⠀⠀⠀⠀⠀⠀⠀⠀⠀⠀⠀⠀⠀⠀⠀⠀⠀⠀⠀⠀⠀⠀⠀⠀⠀⠀⠀⠀⠀⠀⠀⠀⠀⠀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⠀⠀⠀⠀⠀⠀⠀⠀⠀⠀⠀⠀⠀⠀⠀⠀⠀⠀⠀⠀⠀⠀⠀⠀⠀⠀⠀⠀⠀⠀⠀⠀⠀⠀⠀⠀⠀⠀⠀⡀⠀⠀⠀⠁⠀⠀⠁⠀⠀⠂⠀⠀⠀⠀⠀⠀⠀⠀⠀⠀⠀⠀⠀⠀⠀⠀⠀⠀⠀⠀⠀⠀⠀⠀⠀⠀⠀⠀⠀⠀⠀⠀⠀⠀⠀⠀⠀⠀⠀⠀⠀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⠀⠀⠀⠀⠀⠀⠀⠀⠀⠀⠀⠀⠀⠀⠀⠀⠀⠀⠀⠀⠀⠀⠀⠀⠀⠀⠀⠀⠀⠀⠀⠀⠀⠀⠀⠀⠀⠀⠀⠀⠄⠀⠀⠀⠀⠈⠀⠀⠀⠀⠀⠀⠀⠀⠀⠀⠀⠀⠀⠀⠀⠀⠀⠀⠀⠀⠀⠀⠀⠀⠀⠀⠀⠀⠀⠀⠀⠀⠀⠀⠀⠀⠀⠀⠀⠀⠀⠀⠀⠀⠀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⠀⠀⠀⠀⠀⠀⠀⠀⠀⠀⠀⠀⠀⠀⠀⠀⠀⠀⠀⠀⠀⠀⠀⠀⠀⠀⠀⠀⠀⠀⠀⠀⠀⠀⠀⠀⠁⠀⡀⠀⠂⠀⠀⠀⠀⠀⠀⠀⠀⠀⠀⠀⠀⠀⠀⠀⠀⠀⠀⠀⠀⠀⠀⠀⠀⠀⠀⠀⠀⠀⠀⠀⠀⠀⠀⠀⠀⠀⠀⠀⠀⠀⠀⠀⠀⠀⠀⠀⠀⠀⠀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⠀⠀⠀⠀⠀⠀⠀⠀⠀⠀⠀⠀⠀⠀⠀⠀⠀⠀⠀⠀⠀⠀⠀⠀⠀⠀⠀⠀⠀⠀⠀⠀⠀⠀⠀⠀⠀⠀⠀⠀⠀⠀⠂⠀⠀⠀⡁⠂⠀⠀⠀⠀⠀⠀⠀⠀⠀⠀⠀⠀⠀⠀⠀⠀⠀⠀⠀⠀⠀⠀⠀⠀⠀⠀⠀⠀⠀⠀⠀⠀⠀⠀⠀⠀⠀⠀⠀⠀⠀⠀⠀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⠀⠀⠀⠀⠀⠀⠀⠀⠀⠀⠀⠀⠀⠀⠀⠀⠀⠀⠀⠀⠀⠀⠀⠀⠀⠀⠀⠀⠀⠀⠀⠀⠀⠀⠀⠀⠀⠀⠀⠀⠀⠀⠀⠀⠀⠀⠀⠀⠤⠀⠀⠀⠀⠀⠀⠀⠀⠀⠀⠀⠀⠀⠀⠀⠀⠀⠀⠀⠀⠀⠀⠀⠀⠀⠀⠀⠀⠀⠀⠀⠀⠀⠀⠀⠀⠀⠀⠀⠀⠀⠀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⠀⠀⠀⠀⠀⠀⠀⠀⠀⠀⠀⠀⠀⠀⠀⠀⠀⠀⠀⠀⠀⠀⠀⠀⠀⠀⠀⠀⠀⠀⠀⠀⠀⠀⠀⠀⠀⠀⠀⠀⠀⠀⠀⠀⠀⠀⠐⠀⠀⠀⠀⠀⠀⠀⠀⠀⠀⠀⠀⠀⠀⠀⠀⠀⠀⠀⠀⠀⠀⠀⠀⠀⠀⠀⠀⠀⠀⠀⠀⠀⠀⠀⠀⠀⠀⠀⠀⠀⠀⠀⠀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⠀⠀⠀⠀⠀⠀⠀⠀⠀⠀⠀⠀⠀⠀⠀⠀⠀⠀⠀⠀⠀⠀⠀⠀⠀⠀⠀⠀⠀⠀⠀⠀⠀⠀⠀⠀⠀⠀⠀⠀⠀⠀⠀⠀⠄⠀⠁⡀⠀⠀⠀⠀⠀⠀⠀⠀⠀⠀⠀⠀⠀⠀⠀⠀⠀⠀⠀⠀⠀⠀⠀⠀⠀⠀⠀⠀⠀⠀⠀⠀⠀⠀⠀⠀⠀⠀⠀⠀⠀⠀⠀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⠀⠀⠀⠀⠀⠀⠀⠀⠀⠀⠀⠀⠀⠀⠀⠀⠀⠀⠀⠀⠀⠀⠀⠀⠀⠀⠀⠀⠀⠀⠀⠀⠀⠀⠀⠀⠀⠀⠀⠈⠀⠤⠀⢀⠀⠈⠤⠁⠀⠀⠀⠀⠀⠀⠀⠀⠀⠀⠀⠀⠀⠀⠀⠀⠀⠀⠀⠀⠀⠀⠀⠀⠀⠀⠀⠀⠀⠀⠀⠀⠀⠀⠀⠀⠀⠀⠀⠀⠀⠀⠀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⠀⠀⠀⠀⠀⠀⠀⠀⠀⠀⠀⠀⠀⠀⠀⠀⠀⠀⠀⠀⠀⠀⠀⠀⠀⠀⠀⠀⠀⠀⠀⠀⠀⠀⠀⠀⠀⠀⠀⢀⠀⣂⠈⠈⠄⢀⠀⠀⠀⠀⠀⠀⠀⠀⠀⠀⠀⠀⠀⠀⠀⠀⠀⠀⠀⠀⠀⠀⠀⠀⠀⠀⠀⠀⠀⠀⠀⠀⠀⠀⠀⠀⠀⠀⠀⠀⠀⠀⠀⠀⠀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⠀⠀⠀⠀⠀⠀⠀⠀⠀⠀⠀⠀⠀⠀⠀⠀⠀⠀⠀⠀⠀⠀⠀⠀⠀⠀⠀⠀⠀⠀⠀⠀⠀⠀⠀⠀⠀⠀⠀⠀⠁⠅⠄⠈⠐⠀⢈⢂⠀⠀⠀⠀⠀⠀⠀⠀⠀⠀⠀⠀⠀⠀⠀⠀⠀⠀⠀⠀⠀⠀⠀⠀⠀⠀⠀⠀⠀⠀⠀⠀⠀⠀⠀⠀⠀⠀⠀⠀⠀⠀⠀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⠀⠀⠀⠀⠀⠀⠀⠀⠀⠀⠀⠀⠀⠀⠀⠀⠀⠀⠀⠀⠀⠀⠀⠀⠀⠀⠀⠀⠀⠀⠀⠀⠀⠀⠀⠀⠀⠀⠀⠀⣠⣄⣀⡀⠀⠀⠀⠀⠀⠀⠀⠀⠀⠀⠀⠀⠀⠀⠀⠀⠀⠀⠀⠀⠀⠀⠀⠀⠀⠀⠀⠀⠀⠀⠀⠀⠀⠀⠀⠀⠀⠀⠀⠀⠀⠀⠀⠀⠀⠀⠀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⠀⠀⠀⠀⠀⠀⠀⠀⠀⠀⠀⠀⠀⠀⠀⠀⠀⠀⠀⠀⠀⠀⠀⠀⠀⠀⠀⠀⠀⠀⠀⠀⠀⠀⠀⠀⠀⠀⠀⣴⣿⣿⡿⠃⠀⠀⠀⠀⠀⠀⠀⠀⠀⠀⠀⠀⠀⠀⠀⠀⠀⠀⠀⠀⠀⠀⠀⠀⠀⠀⠀⠀⠀⠀⠀⠀⠀⠀⠀⠀⠀⠀⠀⠀⠀⠀⠀⠀⠀⠀⠀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⣿⣿⣿⣿⣿⣿⣿⣿⣿⣿⣿⣿⣿⣿⣿⣿⣿⣿⣿⣿⣿⣿⡀⠀⠸⠸⡇⢸⡇⠀⠀⠀⠀⠀⠀⠘⠀⠀⠀⠀⠀⠀⠀⠀⠀⠀⠀⠀⠀⠀⠀⠀⠀⢰⣿⣿⠁⠀⠀⠋⣿⡿⠁⣼⣿⣿⣿⣿⣿⣿⣿⣿⣿⣿⣿⣿⣿⣿⣿⣿⣿⣿⣿⣿⣿⣿⣿⣿⣿⣿⡇</a:t>
            </a:r>
            <a:br/>
            <a:r>
              <a:t>⣿⣿⣿⣿⣿⣿⣿⣿⣿⣿⣿⣿⣿⣿⣿⣿⣿⣿⣿⣿⣿⠻⡇⠀⠀⠃⠃⠀⣷⠀⠀⠀⠀⠀⠀⠀⠀⠀⠀⠀⠀⠀⠀⠀⠀⠀⠀⠀⠀⠀⠀⠀⠀⠸⣿⡏⠀⠀⠀⠀⡿⠁⣰⣿⣿⣿⣿⣿⣿⣿⣿⣿⣿⣿⣿⣿⣿⣿⣿⣿⣿⣿⣿⣿⣿⣿⣿⣿⣿⣿⡇</a:t>
            </a:r>
            <a:br/>
            <a:r>
              <a:t>⣿⣿⣿⣿⣿⣿⣿⣿⣿⣿⣿⣿⣿⣿⣿⣿⣿⣿⣿⣿⣿⡆⠀⠀⠀⠈⠀⠀⠸⠀⠀⠀⠀⠀⠀⠀⠀⠀⠀⠀⠀⠀⠀⠀⠀⠀⠀⠀⠀⠀⠀⠀⠀⠀⠈⠀⠀⠀⠀⠀⠀⢠⢿⣿⣿⣿⣿⣿⣿⣿⣿⣿⣿⣿⣿⣿⣿⣿⣿⣿⣿⣿⣿⣿⣿⣿⣿⣿⣿⣿⡇</a:t>
            </a:r>
            <a:br/>
            <a:r>
              <a:t>⣿⣿⣿⣿⣿⣿⣿⣿⣿⣿⣿⣿⣿⠿⠿⠛⠛⠛⠛⠛⠻⠽⡀⠀⠀⠀⠀⠀⠀⠀⠀⠀⠀⠀⠀⠀⠀⠀⠀⠀⠀⠀⠀⠀⠀⠀⠀⠀⠀⠀⠀⠀⠀⠀⠀⠀⠀⠀⠀⠀⢀⢯⣿⣿⣿⣿⣿⣿⣿⠿⠟⠛⠛⠛⠿⣿⣿⣿⣿⣿⣿⣿⣿⣿⣿⣿⣿⣿⣿⣿⡇</a:t>
            </a:r>
            <a:br/>
            <a:r>
              <a:t>⣿⣿⣿⣿⣿⣿⣿⣿⠟⠛⠉⠀⠀⠀⠀⠀⠀⠀⠀⠀⠀⠀⠀⠀⠀⠀⠀⠀⠀⠀⠀⠀⠀⠀⠀⠀⠀⠀⠀⠀⠀⠀⠀⠀⠀⠀⠀⠀⠀⠀⠀⠀⠀⠀⠀⠀⠀⠀⠀⠀⢘⣾⣿⠿⠿⠛⠛⠉⠀⠀⠀⠀⠀⠀⠀⠈⠻⣿⣿⣿⣿⣿⣿⣿⣿⣿⣿⣿⣿⣿⡇</a:t>
            </a:r>
            <a:br/>
            <a:r>
              <a:t>⠙⠻⠿⠿⠿⠛⠉⠀⠀⠀⠀⠀⠀⠀⠀⠀⠀⠀⠀⠀⠀⠀⠀⠀⠀⠀⠀⠀⠀⠀⠀⠀⠀⠀⠀⠀⠀⠀⠀⠀⠀⠀⠀⠀⠀⠀⠀⠀⠀⠀⠀⠀⠀⠀⠀⠀⠀⠀⠀⠀⠈⠉⠀⠀⠀⠀⠀⠀⠀⠀⠀⠀⠀⠀⠀⠀⠀⠀⠙⠻⠿⠟⠛⠉⠀⠀⠀⠀⠀⠀⠀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⠀⠀⠀⠀⠀⠀⠀⠀⠀⠀⠀⠀⠀⠀⠀⠀⠀⠀⠀⠀⠀⠀⠀⠀⠀⠀⠀⠀⠀⠀⠀⠀⠀⠀⠀⠀⠀⠀⠀⠀⠀⠀⠀⠄⠀⠀⠄⠀⠀⠀⠀⠀⠀⠀⠀⠀⠀⠀⠀⠀⠀⠀⠀⠀⠀⠀⠀⠀⠀⠀⠀⠀⠀⠀⠀⠀⠀⠀⠀⠀⠀⠀⠀⠀⠀⠀⠀⠀⠀⠀⠀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⠀⠀⠀⠀⠀⠀⠀⠀⠀⠀⠀⠀⠀⠀⠀⠀⠀⠀⠀⠀⠀⠀⠀⠀⠀⠀⠀⠀⠀⠀⠀⠀⠀⠀⠀⠀⠀⠀⠠⠀⠀⠀⠀⠀⠀⢀⠠⠀⠀⠁⠀⠀⠀⠀⠀⠀⠀⠀⠀⠀⠀⠀⠀⠀⠀⠀⠀⠀⠀⠀⠀⠀⠀⠀⠀⠀⠀⠀⠀⠀⠀⠀⠀⠀⠀⠀⠀⠀⠀⠀⠀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⠀⠀⠀⠀⠀⠀⠀⠀⠀⠀⠀⠀⠀⠀⠀⠀⠀⠀⠀⠀⠀⠀⠀⠀⠀⠀⠀⠀⠀⠀⠀⠀⠀⠀⠀⢀⠈⠀⠀⢀⠂⠀⠀⠀⠀⠀⠀⠀⠀⠀⠀⠀⠀⠀⠀⠀⠀⠀⠀⠀⠀⠀⠀⠀⠀⠀⠀⠀⠀⠀⠀⠀⠀⠀⠀⠀⠀⠀⠀⠀⠀⠀⠀⠀⠀⠀⠀⠀⠀⠀⠀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⠀⠀⠀⠀⠀⠀⠀⠀⠀⠀⠀⠀⠀⠀⠀⠀⠀⠀⠀⠀⠀⠀⠀⠀⠀⠀⠀⠀⠀⠀⠀⠀⠀⠀⠀⠀⠀⠠⠀⠀⠀⠀⢀⠈⠐⠀⠈⠀⠀⠀⠀⠀⠀⠀⠀⠀⠀⠀⠀⠀⠀⠀⠀⠀⠀⠀⠀⠀⠀⠀⠀⠀⠀⠀⠀⠀⠀⠀⠀⠀⠀⠀⠀⠀⠀⠀⠀⠀⠀⠀⠀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⠀⠀⠀⠀⠀⠀⠀⠀⠀⠀⠀⠀⠀⠀⠀⠀⠀⠀⠀⠀⠀⠀⠀⠀⠀⠀⠀⠀⠀⠀⠀⠀⠀⠀⠀⠀⠀⠀⠀⠀⠀⠀⠀⠀⠀⠀⠐⠁⠀⠀⠀⠀⠀⠀⠀⠀⠀⠀⠀⠀⠀⠀⠀⠀⠀⠀⠀⠀⠀⠀⠀⠀⠀⠀⠀⠀⠀⠀⠀⠀⠀⠀⠀⠀⠀⠀⠀⠀⠀⠀⠀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⠀⠀⠀⠀⠀⠀⠀⠀⠀⠀⠀⠀⠀⠀⠀⠀⠀⠀⠀⠀⠀⠀⠀⠀⠀⠀⠀⠀⠀⠀⠀⠀⠀⠀⠀⠀⠀⠀⠀⠁⠀⠀⠀⠀⢀⠀⠀⠀⠈⠁⠀⠀⠀⠀⠀⠀⠀⠀⠀⠀⠀⠀⠀⠀⠀⠀⠀⠀⠀⠀⠀⠀⠀⠀⠀⠀⠀⠀⠀⠀⠀⠀⠀⠀⠀⠀⠀⠀⠀⠀⠀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⠀⠀⠀⠀⠀⠀⠀⠀⠀⠀⠀⠀⠀⠀⠀⠀⠀⠀⠀⠀⠀⠀⠀⠀⠀⠀⠀⠀⠀⠀⠀⠀⠀⠀⠀⠀⠀⠂⠀⠀⠀⠀⠀⠀⠀⠀⢀⠀⠀⠀⠀⠀⠀⠀⠀⠀⠀⠀⠀⠀⠀⠀⠀⠀⠀⠀⠀⠀⠀⠀⠀⠀⠀⠀⠀⠀⠀⠀⠀⠀⠀⠀⠀⠀⠀⠀⠀⠀⠀⠀⠀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⠀⠀⠀⠀⠀⠀⠀⠀⠀⠀⠀⠀⠀⠀⠀⠀⠀⠀⠀⠀⠀⠀⠀⠀⠀⠀⠀⠀⠀⠀⠀⠀⠀⠀⠀⠀⠀⠈⠀⡀⠀⠀⠀⠀⠂⠀⡀⢠⠀⠀⠀⠀⠀⠀⠀⠀⠀⠀⠀⠀⠀⠀⠀⠀⠀⠀⠀⠀⠀⠀⠀⠀⠀⠀⠀⠀⠀⠀⠀⠀⠀⠀⠀⠀⠀⠀⠀⠀⠀⠀⠀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⠀⠀⠀⠀⠀⠀⠀⠀⠀⠀⠀⠀⠀⠀⠀⠀⠀⠀⠀⠀⠀⠀⠀⠀⠀⠀⠀⠀⠀⠀⠀⠀⠀⠀⠀⠀⠀⠀⠀⠀⠐⠒⢀⢀⠀⠀⠊⠄⠀⠀⠀⠀⠀⠀⠀⠀⠀⠀⠀⠀⠀⠀⠀⠀⠀⠀⠀⠀⠀⠀⠀⠀⠀⠀⠀⠀⠀⠀⠀⠀⠀⠀⠀⠀⠀⠀⠀⠀⠀⠀⠀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⠀⠀⠀⠀⠀⠀⠀⠀⠀⠀⠀⠀⠀⠀⠀⠀⠀⠀⠀⠀⠀⠀⠀⠀⠀⠀⠀⠀⠀⠀⠀⠀⠀⠀⠀⠀⠀⠀⠠⡀⠈⡀⠌⢀⢂⠀⠆⡀⠀⠀⠀⠀⠀⠀⠀⠀⠀⠀⠀⠀⠀⠀⠀⠀⠀⠀⠀⠀⠀⠀⠀⠀⠀⠀⠀⠀⠀⠀⠀⠀⠀⠀⠀⠀⠀⠀⠀⠀⠀⠀⠀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⠀⠀⠀⠀⠀⠀⠀⠀⠀⠀⠀⠀⠀⠀⠀⠀⠀⠀⠀⠀⠀⠀⠀⠀⠀⠀⠀⠀⠀⠀⠀⠀⠀⠀⠀⠀⠀⠀⠀⠀⠠⠁⠂⠀⠈⠀⠀⠀⡀⠀⠀⠀⠀⠀⠀⠀⠀⠀⠀⠀⠀⠀⠀⠀⠀⠀⠀⠀⠀⠀⠀⠀⠀⠀⠀⠀⠀⠀⠀⠀⠀⠀⠀⠀⠀⠀⠀⠀⠀⠀⠀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⠀⠀⠀⠀⠀⠀⠀⠀⠀⠀⠀⠀⠀⠀⠀⠀⠀⠀⠀⠀⠀⠀⠀⠀⠀⠀⠀⠀⠀⠀⠀⠀⠀⠀⠀⠀⠀⠀⠀⠀⠀⠀⠄⠠⠈⠀⠀⠐⠀⠀⠀⠀⠀⠀⠀⠀⠀⠀⠀⠀⠀⠀⠀⠀⠀⠀⠀⠀⠀⠀⠀⠀⠀⠀⠀⠀⠀⠀⠀⠀⠀⠀⠀⠀⠀⠀⠀⠀⠀⠀⠀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⠀⠀⠀⠀⠀⠀⠀⠀⠀⠀⠀⠀⠀⠀⠀⠀⠀⠀⠀⠀⠀⠀⠀⠀⠀⠀⠀⠀⠀⠀⠀⠀⠀⠀⠀⠀⠀⠀⠀⠀⠀⠐⠒⠀⠀⠀⠀⠀⠀⠀⠀⠀⠀⠀⠀⠀⠀⠀⠀⠀⠀⠀⠀⠀⠀⠀⠀⠀⠀⠀⠀⠀⠀⠀⠀⠀⠀⠀⠀⠀⠀⠀⠀⠀⠀⠀⠀⠀⠀⠀⠀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⠀⠀⠀⠀⠀⠀⠀⠀⠀⠀⠀⠀⠀⠀⠀⠀⠀⠀⠀⠀⠀⠀⠀⠀⠀⠀⠀⠀⠀⠀⠀⠀⠀⠀⠀⠀⠀⠀⠀⢀⣴⣦⣴⡄⠀⠀⠀⠀⠀⠀⠀⠀⠀⠀⠀⠀⠀⠀⠀⠀⠀⠀⠀⠀⠀⠀⠀⠀⠀⠀⠀⠀⠀⠀⠀⠀⠀⠀⠀⠀⠀⠀⠀⠀⠀⠀⠀⠀⠀⠀⠀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⣿⣿⣿⣿⣿⣿⣿⣿⣿⣿⣿⣿⣿⣿⣿⣿⣿⣿⣿⣿⣧⠹⣧⠀⠀⠀⠀⠀⢣⠀⠀⠀⠀⠀⠀⠀⠀⠀⠀⠀⠀⠀⠀⠀⠀⠀⠀⠀⠀⠀⠀⠀⠀⠀⠀⠀⠀⠀⠀⠀⠀⠀⢰⣿⣿⣿⣿⣿⣿⣿⣿⣿⣿⣿⣿⣿⣿⣿⣿⣿⣿⣿⣿⣿⣿⣿⣿⣿⣿⣿⡇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⣿⣿⣿⣿⣿⣿⣿⣿⣿⣿⣿⣿⣿⣿⣿⣿⣿⣿⣿⣿⣿⢧⠈⠀⠀⠀⠀⠀⠀⠀⠀⠀⠀⠀⠀⠀⠀⠀⠀⠀⠀⠀⠀⠀⠀⠀⠀⠀⠀⠀⠀⠀⠀⠀⠀⠀⠀⠀⠀⠀⠀⢀⣿⣿⣿⣿⣿⣿⣿⣿⣿⣿⣿⣿⣿⣿⣿⣿⣿⣿⣿⣿⣿⣿⣿⣿⣿⣿⣿⣿⡇</a:t>
            </a:r>
            <a:br/>
            <a:r>
              <a:t>⣿⣿⣿⣿⣿⣿⣿⣿⣿⣿⣿⡿⠿⠿⠿⠿⠿⢿⣿⣿⣿⡎⠆⠀⠀⠀⠀⠀⠀⠀⠀⠀⠀⠀⠀⠀⠀⠀⠀⠀⠀⠀⠀⠀⠀⠀⠀⠀⠀⠀⠀⠀⠀⠀⠀⠀⠀⠀⠀⠀⠀⢸⣳⣿⣿⣿⣿⣿⠿⠿⠿⠛⠛⠛⠋⠉⠉⠛⠿⣿⣿⣿⣿⣿⣿⣿⣿⣿⣿⣿⡇</a:t>
            </a:r>
            <a:br/>
            <a:r>
              <a:t>⣿⣿⣿⡿⠟⠛⠋⠉⠉⠁⠀⠀⠀⠀⠀⠀⠀⠀⠀⠉⠉⠉⠀⠀⠀⠀⠀⠀⠀⠀⠀⠀⠀⠀⠀⠀⠀⠀⠀⠀⠀⠀⠀⠀⠀⠀⠀⠀⠀⠀⠀⠀⠀⠀⠀⠀⠀⠀⠀⠀⠀⢰⣿⣿⠿⠛⠁⠀⠀⠀⠀⠀⠀⠀⠀⠀⠀⠀⠀⠈⠻⣿⣿⣿⣿⣿⣿⠟⠋⠉⠁</a:t>
            </a:r>
            <a:br/>
            <a:r>
              <a:t>⠉⠉⠀⠀⠀⠀⠀⠀⠀⠀⠀⠀⠀⠀⠀⠀⠀⠀⠀⠀⠀⠀⠀⠀⠀⠀⠀⠀⠀⠀⠀⠀⠀⠀⠀⠀⠀⠀⠀⠀⠀⠀⠀⠀⠀⠀⠀⠀⠀⠀⠀⠀⠀⠀⠀⠀⠀⠀⠀⠀⠀⠋⠉⠀⠀⠀⠀⠀⠀⠀⠀⠀⠀⠀⠀⠀⠀⠀⠀⠀⠀⠀⠙⠛⠛⠉⠀⠀⠀⠀⠀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⠀⠀⠀⠀⠀⠀⠀⠀⠀⠀⠀⠀⠀⠀⠀⠀⠀⠀⠀⠀⠀⠀⠀⠀⠀⠀⠀⠀⠀⠀⠀⠀⠀⠀⠀⠀⠀⠀⠀⠀⠠⠀⠀⠀⠀⠀⠀⠀⠀⠀⠀⠀⠀⠀⠀⠀⠀⠀⠀⠀⠀⠀⠀⠀⠀⠀⠀⠀⠀⠀⠀⠀⠀⠀⠀⠀⠀⠀⠀⠀⠀⠀⠀⠀⠀⠀⠀⠀⠀⠀⠀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⠀⠀⠀⠀⠀⠀⠀⠀⠀⠀⠀⠀⠀⠀⠀⠀⠀⠀⠀⠀⠀⠀⠀⠀⠀⠀⠀⠀⠀⠀⠀⠀⠀⠀⠀⠀⠀⠀⠀⠀⠀⠀⠀⠀⠀⠀⠀⠀⠀⠠⠀⠀⠀⠀⠀⠀⠀⠀⠀⠀⠀⠀⠀⠀⠀⠀⠀⠀⠀⠀⠀⠀⠀⠀⠀⠀⠀⠀⠀⠀⠀⠀⠀⠀⠀⠀⠀⠀⠀⠀⠀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⠀⠀⠀⠀⠀⠀⠀⠀⠀⠀⠀⠀⠀⠀⠀⠀⠀⠀⠀⠀⠀⠀⠀⠀⠀⠀⠀⠀⠀⠀⠀⠀⠀⠀⠀⠀⠂⠀⠈⠀⠀⠀⠀⠀⠀⠀⠂⠀⠀⠀⠀⠀⠀⠀⠀⠀⠀⠀⠀⠀⠀⠀⠀⠀⠀⠀⠀⠀⠀⠀⠀⠀⠀⠀⠀⠀⠀⠀⠀⠀⠀⠀⠀⠀⠀⠀⠀⠀⠀⠀⠀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⠀⠀⠀⠀⠀⠀⠀⠀⠀⠀⠀⠀⠀⠀⠀⠀⠀⠀⠀⠀⠀⠀⠀⠀⠀⠀⠀⠀⠀⠀⠀⠀⠀⠀⠀⠁⠀⡀⠀⠀⠀⠀⠀⠐⢀⠀⠐⠀⠀⠀⠀⠀⠀⠀⠀⠀⠀⠀⠀⠀⠀⠀⠀⠀⠀⠀⠀⠀⠀⠀⠀⠀⠀⠀⠀⠀⠀⠀⠀⠀⠀⠀⠀⠀⠀⠀⠀⠀⠀⠀⠀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⠀⠀⠀⠀⠀⠀⠀⠀⠀⠀⠀⠀⠀⠀⠀⠀⠀⠀⠀⠀⠀⠀⠀⠀⠀⠀⠀⠀⠀⠀⠀⠀⠀⠀⠀⠀⠀⠀⠁⠀⠀⠐⠈⠀⠀⠀⢈⠐⠀⠀⠀⠀⠀⠀⠀⠀⠀⠀⠀⠀⠀⠀⠀⠀⠀⠀⠀⠀⠀⠀⠀⠀⠀⠀⠀⠀⠀⠀⠀⠀⠀⠀⠀⠀⠀⠀⠀⠀⠀⠀⠀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⠀⠀⠀⠀⠀⠀⠀⠀⠀⠀⠀⠀⠀⠀⠀⠀⠀⠀⠀⠀⠀⠀⠀⠀⠀⠀⠀⠀⠀⠀⠀⠀⠀⠀⠀⠀⠀⠀⠀⠀⠀⠀⠀⠀⠐⠀⠀⡐⠀⠀⠀⠀⠀⠀⠀⠀⠀⠀⠀⠀⠀⠀⠀⠀⠀⠀⠀⠀⠀⠀⠀⠀⠀⠀⠀⠀⠀⠀⠀⠀⠀⠀⠀⠀⠀⠀⠀⠀⠀⠀⠀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⠀⠀⠀⠀⠀⠀⠀⠀⠀⠀⠀⠀⠀⠀⠀⠀⠀⠀⠀⠀⠀⠀⠀⠀⠀⠀⠀⠀⠀⠀⠀⠀⠀⠀⠀⠀⠀⣀⠀⠀⠀⠀⠀⠀⠀⠀⠀⠁⢀⠀⠀⠀⠀⠀⠀⠀⠀⠀⠀⠀⠀⠀⠀⠀⠀⠀⠀⠀⠀⠀⠀⠀⠀⠀⠀⠀⠀⠀⠀⠀⠀⠀⠀⠀⠀⠀⠀⠀⠀⠀⠀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⠀⠀⠀⠀⠀⠀⠀⠀⠀⠀⠀⠀⠀⠀⠀⠀⠀⠀⠀⠀⠀⠀⠀⠀⠀⠀⠀⠀⠀⠀⠀⠀⠀⠀⠀⠀⠀⠀⠀⠀⠄⡀⠀⠀⠀⠀⠀⠂⠈⠀⠈⠀⠀⠀⠀⠀⠀⠀⠀⠀⠀⠀⠀⠀⠀⠀⠀⠀⠀⠀⠀⠀⠀⠀⠀⠀⠀⠀⠀⠀⠀⠀⠀⠀⠀⠀⠀⠀⠀⠀⠀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⠀⠀⠀⠀⠀⠀⠀⠀⠀⠀⠀⠀⠀⠀⠀⠀⠀⠀⠀⠀⠀⠀⠀⠀⠀⠀⠀⠀⠀⠀⠀⠀⠀⠀⠀⠀⠀⢀⠀⠀⠀⠀⡠⠠⠀⠂⠀⡈⠀⠀⠀⠀⠀⠀⠀⠀⠀⠀⠀⠀⠀⠀⠀⠀⠀⠀⠀⠀⠀⠀⠀⠀⠀⠀⠀⠀⠀⠀⠀⠀⠀⠀⠀⠀⠀⠀⠀⠀⠀⠀⠀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⠀⠀⠀⠀⠀⠀⠀⠀⠀⠀⠀⠀⠀⠀⠀⠀⠀⠀⠀⠀⠀⠀⠀⠀⠀⠀⠀⠀⠀⠀⠀⠀⠀⠀⠀⠀⠀⠀⠀⠀⢠⠔⠀⠐⠈⠂⠀⠀⠐⠀⠀⠀⠀⠀⠀⠀⠀⠀⠀⠀⠀⠀⠀⠀⠀⠀⠀⠀⠀⠀⠀⠀⠀⠀⠀⠀⠀⠀⠀⠀⠀⠀⠀⠀⠀⠀⠀⠀⠀⠀⠀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⠀⠀⠀⠀⠀⠀⠀⠀⠀⠀⠀⠀⠀⠀⠀⠀⠀⠀⠀⠀⠀⠀⠀⠀⠀⠀⠀⠀⠀⠀⠀⠀⠀⠀⠀⠀⠀⠀⠀⠀⠁⠀⠀⠀⠀⡀⠀⠀⠈⡀⠀⠀⠀⠀⠀⠀⠀⠀⠀⠀⠀⠀⠀⠀⠀⠀⠀⠀⠀⠀⠀⠀⠀⠀⠀⠀⠀⠀⠀⠀⠀⠀⠀⠀⠀⠀⠀⠀⠀⠀⠀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⠀⠀⠀⠀⠀⠀⠀⠀⠀⠀⠀⠀⠀⠀⠀⠀⠀⠀⠀⠀⠀⠀⠀⠀⠀⠀⠀⠀⠀⠀⠀⠀⠀⠀⠀⠀⠀⠀⠀⠀⠀⠈⠄⠀⡄⠠⠀⠀⠌⠀⠀⠀⠀⠀⠀⠀⠀⠀⠀⠀⠀⠀⠀⠀⠀⠀⠀⠀⠀⠀⠀⠀⠀⠀⠀⠀⠀⠀⠀⠀⠀⠀⠀⠀⠀⠀⠀⠀⠀⠀⠀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⠀⠀⠀⠀⠀⠀⠀⠀⠀⠀⠀⠀⠀⠀⠀⠀⠀⠀⠀⠀⠀⠀⠀⠀⠀⠀⠀⠀⠀⠀⠀⠀⠀⠀⠀⠀⠀⠀⠀⠀⠀⢨⠈⠀⠀⠀⠀⠀⠀⠀⠀⠀⠀⠀⠀⠀⠀⠀⠀⠀⠀⠀⠀⠀⠀⠀⠀⠀⠀⠀⠀⠀⠀⠀⠀⠀⠀⠀⠀⠀⠀⠀⠀⠀⠀⠀⠀⠀⠀⠀⠀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⣿⣿⣿⣿⣿⣿⣿⣿⣿⣿⣿⣿⣿⣿⣿⣿⣿⣿⣿⣿⣷⡀⠣⠀⠀⠀⠀⠀⠀⠀⠀⠀⠀⠀⠀⠀⠀⠀⠀⠀⠀⠀⠀⠀⠀⠀⠀⠀⠀⠀⠀⠀⠀⠀⠀⠀⠀⠀⠀⠀⠀⠀⣸⣿⣿⣿⣿⣿⣿⣿⣿⣿⣿⣿⣿⣿⣿⣿⣿⣿⣿⣿⣿⣿⣿⣿⣿⣿⣿⣿⡇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⣿⣿⣿⣿⣿⣿⣿⣿⣿⣿⣿⣿⣿⣿⣿⣿⣿⣿⣿⣿⣿⡕⡀⠀⠀⠀⠀⠀⠀⠀⠀⠀⠀⠀⠀⠀⠀⠀⠀⠀⠀⠀⠀⠀⠀⠀⠀⠀⠀⠀⠀⠀⠀⠀⠀⠀⠀⠀⠀⠀⠀⢀⣟⣾⣿⣿⣿⣿⣿⣿⡿⠿⠿⣿⣿⣿⣿⣿⣿⣿⣿⣿⣿⣿⣿⣿⣿⣿⣿⣿⡇</a:t>
            </a:r>
            <a:br/>
            <a:r>
              <a:t>⣿⣿⣿⣿⣿⣿⡿⠿⠟⠛⠉⠁⠀⠀⠈⠉⠛⠿⢿⣿⣿⣷⠀⠀⠀⠀⠀⠀⠀⠀⠀⠀⠀⠀⠀⠀⠀⠀⠀⠀⠀⠀⠀⠀⠀⠀⠀⠀⠀⠀⠀⠀⠀⠀⠀⠀⠀⠀⠀⠀⠀⠈⣼⣿⣿⣿⣿⠟⠉⠀⠀⠀⠀⠀⠀⠀⠀⠀⠀⠈⠙⠻⣿⣿⣿⣿⣿⣿⣿⡿⠇</a:t>
            </a:r>
            <a:br/>
            <a:r>
              <a:t>⠛⠉⠉⠀⠀⠀⠀⠀⠀⠀⠀⠀⠀⠀⠀⠀⠀⠀⠀⠀⠀⠀⠀⠀⠀⠀⠀⠀⠀⠀⠀⠀⠀⠀⠀⠀⠀⠀⠀⠀⠀⠀⠀⠀⠀⠀⠀⠀⠀⠀⠀⠀⠀⠀⠀⠀⠀⠀⠀⠀⠀⠐⠿⠿⠟⠋⠀⠀⠀⠀⠀⠀⠀⠀⠀⠀⠀⠀⠀⠀⠀⠀⠈⠻⠿⣿⡿⠟⠋⠀⠀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⠀⠀⠀⠀⠀⠀⠀⠀⠀⠀⠀⠀⠀⠀⠀⠀⠀⠀⠀⠀⠀⠀⠀⠀⠀⠀⠀⠀⠀⠀⠀⠀⠀⠀⠀⠀⠀⠀⠀⠀⠀⠀⠀⠀⠀⠀⠀⠀⠀⠐⠀⠀⠀⠀⠀⠀⠀⠀⠀⠀⠀⠀⠀⠀⠀⠀⠀⠀⠀⠀⠀⠀⠀⠀⠀⠀⠀⠀⠀⠀⠀⠀⠀⠀⠀⠀⠀⠀⠀⠀⠀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⠀⠀⠀⠀⠀⠀⠀⠀⠀⠀⠀⠀⠀⠀⠀⠀⠀⠀⠀⠀⠀⠀⠀⠀⠀⠀⠀⠀⠀⠀⠀⠀⠀⠀⠀⠀⠀⠀⠀⠀⠀⠀⠀⠁⠀⠀⠠⠀⠀⠀⠀⠀⠀⠀⠀⠀⠀⠀⠀⠀⠀⠀⠀⠀⠀⠀⠀⠀⠀⠀⠀⠀⠀⠀⠀⠀⠀⠀⠀⠀⠀⠀⠀⠀⠀⠀⠀⠀⠀⠀⠀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⠀⠀⠀⠀⠀⠀⠀⠀⠀⠀⠀⠀⠀⠀⠀⠀⠀⠀⠀⠀⠀⠀⠀⠀⠀⠀⠀⠀⠀⠀⠀⠀⠀⠀⠀⢀⠀⠀⠀⠀⠀⠀⠀⠀⠀⠀⠀⡀⠀⠀⠂⠀⠀⠀⠀⠀⠀⠀⠀⠀⠀⠀⠀⠀⠀⠀⠀⠀⠀⠀⠀⠀⠀⠀⠀⠀⠀⠀⠀⠀⠀⠀⠀⠀⠀⠀⠀⠀⠀⠀⠀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⠀⠀⠀⠀⠀⠀⠀⠀⠀⠀⠀⠀⠀⠀⠀⠀⠀⠀⠀⠀⠀⠀⠀⠀⠀⠀⠀⠀⠀⠀⠀⠀⠀⠀⠠⠀⠀⠀⠀⠄⠀⠀⠀⠀⠀⠀⠁⠀⠀⠀⠀⠀⠀⠀⠀⠀⠀⠀⠀⠀⠀⠀⠀⠀⠀⠀⠀⠀⠀⠀⠀⠀⠀⠀⠀⠀⠀⠀⠀⠀⠀⠀⠀⠀⠀⠀⠀⠀⠀⠀⠀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⠀⠀⠀⠀⠀⠀⠀⠀⠀⠀⠀⠀⠀⠀⠀⠀⠀⠀⠀⠀⠀⠀⠀⠀⠀⠀⠀⠀⠀⠀⠀⠀⠀⠀⠀⠀⠐⠠⠀⠀⠀⡀⠢⠀⠠⠀⠀⢁⠀⠀⠀⠀⠀⠀⠀⠀⠀⠀⠀⠀⠀⠀⠀⠀⠀⠀⠀⠀⠀⠀⠀⠀⠀⠀⠀⠀⠀⠀⠀⠀⠀⠀⠀⠀⠀⠀⠀⠀⠀⠀⠀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⠀⠀⠀⠀⠀⠀⠀⠀⠀⠀⠀⠀⠀⠀⠀⠀⠀⠀⠀⠀⠀⠀⠀⠀⠀⠀⠀⠀⠀⠀⠀⠀⠀⠀⠀⠀⠀⠀⠀⠀⠀⠀⠀⠀⠀⠀⠀⠂⠀⢀⠀⠀⠀⠀⠀⠀⠀⠀⠀⠀⠀⠀⠀⠀⠀⠀⠀⠀⠀⠀⠀⠀⠀⠀⠀⠀⠀⠀⠀⠀⠀⠀⠀⠀⠀⠀⠀⠀⠀⠀⠀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⠀⠀⠀⠀⠀⠀⠀⠀⠀⠀⠀⠀⠀⠀⠀⠀⠀⠀⠀⠀⠀⠀⠀⠀⠀⠀⠀⠀⠀⠀⠀⠀⠀⠀⠀⠀⠀⠀⠐⠂⠀⠀⠀⠀⢀⠀⠀⠀⠀⠈⠀⠀⠀⠀⠀⠀⠀⠀⠀⠀⠀⠀⠀⠀⠀⠀⠀⠀⠀⠀⠀⠀⠀⠀⠀⠀⠀⠀⠀⠀⠀⠀⠀⠀⠀⠀⠀⠀⠀⠀⠀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⠀⠀⠀⠀⠀⠀⠀⠀⠀⠀⠀⠀⠀⠀⠀⠀⠀⠀⠀⠀⠀⠀⠀⠀⠀⠀⠀⠀⠀⠀⠀⠀⠀⠀⠀⠀⠂⠀⠀⠀⠀⠀⠀⠀⠀⠀⠀⠈⠀⠀⠀⠀⠀⠀⠀⠀⠀⠀⠀⠀⠀⠀⠀⠀⠀⠀⠀⠀⠀⠀⠀⠀⠀⠀⠀⠀⠀⠀⠀⠀⠀⠀⠀⠀⠀⠀⠀⠀⠀⠀⠀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⠀⠀⠀⠀⠀⠀⠀⠀⠀⠀⠀⠀⠀⠀⠀⠀⠀⠀⠀⠀⠀⠀⠀⠀⠀⠀⠀⠀⠀⠀⠀⠀⠀⠀⠀⠀⠠⠂⠀⠀⠀⠀⠀⠀⠀⠀⠀⠀⠀⡄⠀⡀⠀⠀⠀⠀⠀⠀⠀⠀⠀⠀⠀⠀⠀⠀⠀⠀⠀⠀⠀⠀⠀⠀⠀⠀⠀⠀⠀⠀⠀⠀⠀⠀⠀⠀⠀⠀⠀⠀⠀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⠀⠀⠀⠀⠀⠀⠀⠀⠀⠀⠀⠀⠀⠀⠀⠀⠀⠀⠀⠀⠀⠀⠀⠀⠀⠀⠀⠀⠀⠀⠀⠀⠀⠀⠀⠀⠀⠀⠀⢈⠁⠄⠀⠀⠀⠀⠐⠄⡀⠀⠀⠀⠀⠀⠀⠀⠀⠀⠀⠀⠀⠀⠀⠀⠀⠀⠀⠀⠀⠀⠀⠀⠀⠀⠀⠀⠀⠀⠀⠀⠀⠀⠀⠀⠀⠀⠀⠀⠀⠀⠀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⠀⠀⠀⠀⠀⠀⠀⠀⠀⠀⠀⠀⠀⠀⠀⠀⠀⠀⠀⠀⠀⠀⠀⠀⠀⠀⠀⠀⠀⠀⠀⠀⠀⠀⠀⠀⠀⠄⠀⠀⠀⡠⠑⠐⢀⡁⠀⠐⠀⠀⠀⠀⠀⠀⠀⠀⠀⠀⠀⠀⠀⠀⠀⠀⠀⠀⠀⠀⠀⠀⠀⠀⠀⠀⠀⠀⠀⠀⠀⠀⠀⠀⠀⠀⠀⠀⠀⠀⠀⠀⠀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⠀⠀⠀⠀⠀⠀⠀⠀⠀⠀⠀⠀⠀⠀⠀⠀⠀⠀⠀⠀⠀⠀⠀⠀⠀⠀⠀⠀⠀⠀⠀⠀⠀⠀⠀⠀⠀⠈⠀⢀⠢⠀⠀⠈⠀⠀⠀⠁⠀⡁⠀⠀⠀⠀⠀⠀⠀⠀⠀⠀⠀⠀⠀⠀⠀⠀⠀⠀⠀⠀⠀⠀⠀⠀⠀⠀⠀⠀⠀⠀⠀⠀⠀⠀⠀⠀⠀⠀⠀⠀⠀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⠀⠀⠀⠀⠀⠀⠀⠀⠀⠀⠀⠀⠀⠀⠀⠀⠀⠀⠀⠀⠀⠀⠀⠀⠀⠀⠀⠀⠀⠀⠀⠀⠀⠀⠀⠀⠀⠀⠀⠀⠀⢀⠀⠀⠀⠄⠀⠀⠀⢀⡀⠀⠀⠀⠀⠀⠀⠀⠀⠀⠀⠀⠀⠀⠀⠀⠀⠀⠀⠀⠀⠀⠀⠀⠀⠀⠀⠀⠀⠀⠀⠀⠀⠀⠀⠀⠀⠀⠀⠀⠀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⠀⠀⠀⠀⠀⠀⠀⠀⠀⠀⠀⠀⠀⠀⠀⠀⠀⠀⠀⠀⠀⠀⠀⠀⠀⠀⠀⠀⠀⠀⠀⠀⠀⠀⠀⠀⠀⠀⠀⠀⠀⠀⠀⠀⠇⠀⠀⠁⠐⠀⠀⠀⠀⠀⠀⠀⠀⠀⠀⠀⠀⠀⠀⠀⠀⠀⠀⠀⠀⠀⠀⠀⠀⠀⠀⠀⠀⠀⠀⠀⠀⠀⠀⠀⠀⠀⠀⠀⠀⠀⠀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⠀⠀⠀⠀⠀⠀⠀⠀⠀⠀⠀⠀⠀⠀⠀⠀⠀⠀⠀⠀⠀⠀⠀⠀⠀⠀⠀⠀⠀⠀⠀⠀⠀⠀⠀⠀⠀⠀⠀⠀⠀⡥⢈⡈⠀⠀⠀⠀⠀⠀⠀⠀⠀⠀⠀⠀⠀⠀⠀⠀⠀⠀⠀⠀⠀⠀⠀⠀⠀⠀⠀⠀⠀⠀⠀⠀⠀⠀⠀⠀⠀⠀⠀⠀⠀⠀⠀⠀⠀⠀⠀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⠀⠀⠀⠀⠀⠀⠀⠀⠀⠀⠀⠀⠀⠀⠀⠀⠀⠀⠀⠀⠀⠀⠀⠀⠀⠀⠀⠀⠀⠀⠀⠀⠀⠀⠀⠀⠀⠀⠀⠀⠀⢠⠀⠀⠀⠐⠀⠀⠀⠀⠀⠀⠀⠀⠀⠀⠀⠀⠀⠀⠀⠀⠀⠀⠀⠀⠀⠀⠀⠀⠀⠀⠀⠀⠀⠀⠀⠀⠀⠀⠀⠀⠀⠀⠀⠀⠀⠀⠀⠀⠀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⣿⣿⣿⣿⣿⣿⣿⣿⣿⣿⣿⣿⣿⣿⣿⣿⣿⣿⣿⣿⣷⠀⠀⠀⠀⠀⠀⠀⠀⠀⠀⠀⠀⠀⠀⠀⠀⠀⠀⠀⠀⠀⠀⠀⠀⠀⠀⠀⠀⠀⠀⠀⠀⠀⠀⠀⠀⠀⠀⠀⠀⢸⣿⣿⣿⣿⣿⣿⣿⣿⣿⣿⠟⠛⠛⠛⠻⢿⣿⣿⣿⣿⣿⣿⣿⣿⣿⣿⣿⣿⡇</a:t>
            </a:r>
            <a:br/>
            <a:r>
              <a:t>⣿⣿⣿⣿⣿⣿⠿⠛⠛⠛⠛⠛⠿⣿⣿⣿⣿⣿⣿⣿⣿⡧⠀⠀⠀⠀⠀⠀⠀⠀⠀⠀⠀⠀⠀⠀⠀⠀⠀⠀⠀⠀⠀⠀⠀⠀⠀⠀⠀⠀⠀⠀⠀⠀⠀⠀⠀⠀⠀⠀⠀⠀⢿⣿⣿⣿⣿⣿⣿⡿⠛⠁⠀⠀⠀⠀⠀⠀⠀⠉⠉⠙⠛⠛⠿⢿⣿⣿⣿⣿⡇</a:t>
            </a:r>
            <a:br/>
            <a:r>
              <a:t>⠛⠛⠛⠛⠉⠀⠀⠀⠀⠀⠀⠀⠀⠀⠈⠉⠉⠉⠉⠁⠀⠀⠀⠀⠀⠀⠀⠀⠀⠀⠀⠀⠀⠀⠀⠀⠀⠀⠀⠀⠀⠀⠀⠀⠀⠀⠀⠀⠀⠀⠀⠀⠀⠀⠀⠀⠀⠀⠀⠀⠀⠀⠀⠀⠉⠛⠛⠛⠉⠀⠀⠀⠀⠀⠀⠀⠀⠀⠀⠀⠀⠀⠀⠀⠀⠀⠉⠛⠿⠿⠇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⠀⠀⠀⠀⠀⠀⠀⠀⠀⠀⠀⠀⠀⠀⠀⠀⠀⠀⠀⠀⠀⠀⠀⠀⠀⠀⠀⠀⠀⠀⠀⠀⠀⠀⠀⠀⠀⠀⠀⠠⠀⠀⠀⠀⠀⠀⠀⠀⠀⠀⠀⠀⠀⠀⠀⠀⠀⠀⠀⠀⠀⠀⠀⠀⠀⠀⠀⠀⠀⠀⠀⠀⠀⠀⠀⠀⠀⠀⠀⠀⠀⠀⠀⠀⠀⠀⠀⠀⠀⠀⠀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⠀⠀⠀⠀⠀⠀⠀⠀⠀⠀⠀⠀⠀⠀⠀⠀⠀⠀⠀⠀⠀⠀⠀⠀⠀⠀⠀⠀⠀⠀⠀⠀⠀⠀⠀⠀⠀⠀⠀⠀⠀⠀⠀⠀⠀⠀⠰⠀⠀⠀⠀⠀⠀⠀⠀⠀⠀⠀⠀⠀⠀⠀⠀⠀⠀⠀⠀⠀⠀⠀⠀⠀⠀⠀⠀⠀⠀⠀⠀⠀⠀⠀⠀⠀⠀⠀⠀⠀⠀⠀⠀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⠀⠀⠀⠀⠀⠀⠀⠀⠀⠀⠀⠀⠀⠀⠀⠀⠀⠀⠀⠀⠀⠀⠀⠀⠀⠀⠀⠀⠀⠀⠀⠀⠀⠀⠀⡀⠀⠀⡀⠀⠀⠀⠀⠀⠀⠀⠀⠀⠀⠀⠀⠀⠀⠀⠀⠀⠀⠀⠀⠀⠀⠀⠀⠀⠀⠀⠀⠀⠀⠀⠀⠀⠀⠀⠀⠀⠀⠀⠀⠀⠀⠀⠀⠀⠀⠀⠀⠀⠀⠀⠀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⠀⠀⠀⠀⠀⠀⠀⠀⠀⠀⠀⠀⠀⠀⠀⠀⠀⠀⠀⠀⠀⠀⠀⠀⠀⠀⠀⠀⠀⠀⠀⠀⠀⠀⠄⠁⠀⠀⠠⢀⠀⠀⠀⡀⠀⠀⠂⠀⠀⠀⠀⠀⠀⠀⠀⠀⠀⠀⠀⠀⠀⠀⠀⠀⠀⠀⠀⠀⠀⠀⠀⠀⠀⠀⠀⠀⠀⠀⠀⠀⠀⠀⠀⠀⠀⠀⠀⠀⠀⠀⠀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⠀⠀⠀⠀⠀⠀⠀⠀⠀⠀⠀⠀⠀⠀⠀⠀⠀⠀⠀⠀⠀⠀⠀⠀⠀⠀⠀⠀⠀⠀⠀⠀⠀⠀⠀⠀⠀⡀⠀⠀⠠⠐⠀⠀⠠⠀⠀⠌⠀⠀⠀⠀⠀⠀⠀⠀⠀⠀⠀⠀⠀⠀⠀⠀⠀⠀⠀⠀⠀⠀⠀⠀⠀⠀⠀⠀⠀⠀⠀⠀⠀⠀⠀⠀⠀⠀⠀⠀⠀⠀⠀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⠀⠀⠀⠀⠀⠀⠀⠀⠀⠀⠀⠀⠀⠀⠀⠀⠀⠀⠀⠀⠀⠀⠀⠀⠀⠀⠀⠀⠀⠀⠀⠀⠀⠀⠀⠀⠀⠀⠀⠀⠀⠀⠀⠀⠀⠀⠀⠄⠀⠠⠀⠀⠀⠀⠀⠀⠀⠀⠀⠀⠀⠀⠀⠀⠀⠀⠀⠀⠀⠀⠀⠀⠀⠀⠀⠀⠀⠀⠀⠀⠀⠀⠀⠀⠀⠀⠀⠀⠀⠀⠀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⠀⠀⠀⠀⠀⠀⠀⠀⠀⠀⠀⠀⠀⠀⠀⠀⠀⠀⠀⠀⠀⠀⠀⠀⠀⠀⠀⠀⠀⠀⠀⠀⠀⠀⠀⠠⠀⠀⠀⠀⠀⠀⠀⠀⠀⠀⠀⠀⠅⠀⠀⠀⠀⠀⠀⠀⠀⠀⠀⠀⠀⠀⠀⠀⠀⠀⠀⠀⠀⠀⠀⠀⠀⠀⠀⠀⠀⠀⠀⠀⠀⠀⠀⠀⠀⠀⠀⠀⠀⠀⠀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⠀⠀⠀⠀⠀⠀⠀⠀⠀⠀⠀⠀⠀⠀⠀⠀⠀⠀⠀⠀⠀⠀⠀⠀⠀⠀⠀⠀⠀⠀⠀⠀⠀⠀⠀⠀⠁⠀⢀⡀⠀⠀⠀⠀⠀⠀⠀⠀⠀⢀⡀⠀⠀⠀⠀⠀⠀⠀⠀⠀⠀⠀⠀⠀⠀⠀⠀⠀⠀⠀⠀⠀⠀⠀⠀⠀⠀⠀⠀⠀⠀⠀⠀⠀⠀⠀⠀⠀⠀⠀⠀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⠀⠀⠀⠀⠀⠀⠀⠀⠀⠀⠀⠀⠀⠀⠀⠀⠀⠀⠀⠀⠀⠀⠀⠀⠀⠀⠀⠀⠀⠀⠀⠀⠀⠀⠀⠀⠁⠀⠠⠀⢀⠀⠀⠀⠈⠀⠀⠠⠀⠀⠀⠀⠀⠀⠀⠀⠀⠀⠀⠀⠀⠀⠀⠀⠀⠀⠀⠀⠀⠀⠀⠀⠀⠀⠀⠀⠀⠀⠀⠀⠀⠀⠀⠀⠀⠀⠀⠀⠀⠀⠀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⠀⠀⠀⠀⠀⠀⠀⠀⠀⠀⠀⠀⠀⠀⠀⠀⠀⠀⠀⠀⠀⠀⠀⠀⠀⠀⠀⠀⠀⠀⠀⠀⠀⠀⠀⠀⠄⠀⠀⠀⢀⢀⠠⢀⠀⢠⠀⠈⠐⠀⠀⠀⠀⠀⠀⠀⠀⠀⠀⠀⠀⠀⠀⠀⠀⠀⠀⠀⠀⠀⠀⠀⠀⠀⠀⠀⠀⠀⠀⠀⠀⠀⠀⠀⠀⠀⠀⠀⠀⠀⠀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⠀⠀⠀⠀⠀⠀⠀⠀⠀⠀⠀⠀⠀⠀⠀⠀⠀⠀⠀⠀⠀⠀⠀⠀⠀⠀⠀⠀⠀⠀⠀⠀⠀⠀⠀⠀⠐⠀⠀⠀⠀⠀⠀⠠⠀⠂⠀⠠⠀⠀⠄⠀⠀⠀⠀⠀⠀⠀⠀⠀⠀⠀⠀⠀⠀⠀⠀⠀⠀⠀⠀⠀⠀⠀⠀⠀⠀⠀⠀⠀⠀⠀⠀⠀⠀⠀⠀⠀⠀⠀⠀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⠀⠀⠀⠀⠀⠀⠀⠀⠀⠀⠀⠀⠀⠀⠀⠀⠀⠀⠀⠀⠀⠀⠀⠀⠀⠀⠀⠀⠀⠀⠀⠀⠀⠀⠀⠀⠀⠀⠀⠁⠊⠀⠀⠀⠀⠀⠀⠀⠀⠀⠐⠀⠀⠀⠀⠀⠀⠀⠀⠀⠀⠀⠀⠀⠀⠀⠀⠀⠀⠀⠀⠀⠀⠀⠀⠀⠀⠀⠀⠀⠀⠀⠀⠀⠀⠀⠀⠀⠀⠀⠀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⠀⠀⠀⠀⠀⠀⠀⠀⠀⠀⠀⠀⠀⠀⠀⠀⠀⠀⠀⠀⠀⠀⠀⠀⠀⠀⠀⠀⠀⠀⠀⠀⠀⠀⠀⠀⠀⠀⠀⠀⠀⠂⠀⠀⡤⠈⠀⠀⠂⠀⡀⠂⠀⠀⠀⠀⠀⠀⠀⠀⠀⠀⠀⠀⠀⠀⠀⠀⠀⠀⠀⠀⠀⠀⠀⠀⠀⠀⠀⠀⠀⠀⠀⠀⠀⠀⠀⠀⠀⠀⠀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⠀⠀⠀⠀⠀⠀⠀⠀⠀⠀⠀⠀⠀⠀⠀⠀⠀⠀⠀⠀⠀⠀⠀⠀⠀⠀⠀⠀⠀⠀⠀⠀⠀⠀⠀⠀⠀⠀⠀⠀⠀⡂⢀⠠⠁⠀⠀⠀⠀⠀⠀⠀⠀⠀⠀⠀⠀⠀⠀⠀⠀⠀⠀⠀⠀⠀⠀⠀⠀⠀⠀⠀⠀⠀⠀⠀⠀⠀⠀⠀⠀⠀⠀⠀⠀⠀⠀⠀⠀⠀⠀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⠀⠀⠀⠀⠀⠀⠀⠀⠀⠀⠀⠀⠀⠀⠀⠀⠀⠀⠀⠀⠀⠀⠀⠀⠀⠀⠀⠀⠀⠀⠀⠀⠀⠀⠀⠀⠀⠀⠀⠀⠐⠂⠀⠀⢀⠁⠀⠀⠀⠀⠀⠀⠀⠀⠀⠀⠀⠀⠀⠀⠀⠀⠀⠀⠀⠀⠀⠀⠀⠀⠀⠀⠀⠀⠀⠀⠀⠀⠀⠀⠀⠀⠀⠀⠀⠀⠀⠀⠀⠀⠀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⠀⠀⠀⠀⠀⠀⠀⠀⠀⠀⠀⠀⠀⠀⠀⠀⠀⠀⠀⠀⠀⠀⠀⠀⠀⠀⠀⠀⠀⠀⠀⠀⠀⠀⠀⠀⠀⠀⠀⠀⠀⠠⠀⠀⠁⠀⠀⠀⠀⠀⠀⠀⠀⠀⠀⠀⠀⠀⠀⠀⠀⠀⠀⠀⠀⠀⠀⠀⠀⠀⠀⠀⠀⠀⠀⠀⠀⠀⠀⠀⠀⠀⠀⠀⠀⠀⠀⠀⠀⠀⠀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⠀⠀⠀⠀⠀⠀⠀⠀⠀⠀⠀⠀⠀⠀⠀⠀⠀⠀⠀⠀⠀⠀⠀⠀⠀⠀⠀⠀⠀⠀⠀⠀⠀⠀⠀⠀⠀⠀⠀⠀⠀⠀⠀⠀⠀⡀⠀⠀⠁⠀⠀⠀⠀⠀⠀⠀⠀⠀⠀⠀⠀⠀⠀⠀⠀⠀⠀⠀⠀⠀⠀⠀⠀⠀⠀⠀⠀⠀⠀⠀⠀⠀⠀⠀⠀⠀⠀⠀⠀⠀⠀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⠀⠀⠀⠀⠀⠀⠀⠀⠀⠀⠀⠀⠀⠀⠀⠀⠀⠀⠀⠀⠀⠀⠀⠀⠀⠀⠀⠀⠀⠀⠀⠀⠀⠀⠀⠀⠀⠀⠀⠀⠀⠀⠠⠨⠀⠀⠀⠀⠀⠀⠀⠀⠀⠀⠀⠀⠀⠀⠀⠀⠀⠀⠀⠀⠀⠀⠀⠀⠀⠀⠀⠀⠀⠀⠀⠀⠀⠀⠀⠀⠀⠀⠀⠀⠀⠀⠀⠀⠀⠀⠀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⣿⣿⣿⣿⣿⣿⠿⠿⠿⣿⣿⣿⣿⣿⣿⣿⣿⣿⣿⣿⣿⡀⠀⠀⠀⠀⠀⠀⠀⠀⠀⠀⠀⠀⠀⠀⠀⠀⠀⠀⠀⠀⠀⠀⠀⠀⠀⠀⠀⠀⠀⠀⠀⠀⠀⠀⠀⠀⠀⠀⠀⠈⣾⣿⣿⣿⣿⣿⣿⣿⣿⣿⡿⠋⠀⠀⠀⠀⠈⠛⠿⣿⣿⣿⣿⣿⣿⣿⣿⣿⡇</a:t>
            </a:r>
            <a:br/>
            <a:r>
              <a:t>⣿⡿⠿⠛⠁⠀⠀⠀⠀⠀⠈⠛⠻⢿⣿⣿⣿⣿⣿⡿⠿⠓⠀⠀⠀⠀⠀⠀⠀⠀⠀⠀⠀⠀⠀⠀⠀⠀⠀⠀⠀⠀⠀⠀⠀⠀⠀⠀⠀⠀⠀⠀⠀⠀⠀⠀⠀⠀⠀⠀⠀⠀⠈⠉⠛⠛⠿⠿⡿⠿⠛⠁⠀⠀⠀⠀⠀⠀⠀⠀⠀⠀⠀⠈⠉⠉⠙⠛⠿⣿⡇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⠀⠀⠀⠀⠀⠀⠀⠀⠀⠀⠀⠀⠀⠀⠀⠀⠀⠀⠀⠀⠀⠀⠀⠀⠀⠀⠀⠀⠀⠀⠀⠀⠀⠀⠐⠀⠀⠀⡀⠀⠀⠀⠀⠀⠀⠀⡀⠀⠀⠀⠐⠀⠀⠀⠀⠀⠀⠀⠀⠀⠀⠀⠀⠀⠀⠀⠀⠀⠀⠀⠀⠀⠀⠀⠀⠀⠀⠀⠀⠀⠀⠀⠀⠀⠀⠀⠀⠀⠀⠀⠀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⠀⠀⠀⠀⠀⠀⠀⠀⠀⠀⠀⠀⠀⠀⠀⠀⠀⠀⠀⠀⠀⠀⠀⠀⠀⠀⠀⠀⠀⠀⠀⠀⠀⠈⠀⠀⠀⠀⠀⠐⠀⠀⠀⠂⠀⠀⠀⠠⠀⠀⠀⠀⠀⠀⠀⠀⠀⠀⠀⠀⠀⠀⠀⠀⠀⠀⠀⠀⠀⠀⠀⠀⠀⠀⠀⠀⠀⠀⠀⠀⠀⠀⠀⠀⠀⠀⠀⠀⠀⠀⠀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⠀⠀⠀⠀⠀⠀⠀⠀⠀⠀⠀⠀⠀⠀⠀⠀⠀⠀⠀⠀⠀⠀⠀⠀⠀⠀⠀⠀⠀⠀⠀⠀⠀⠀⠀⠀⠐⠀⠀⠀⠈⠀⠁⠀⠈⠀⠀⠁⠀⠀⠀⠀⠀⠀⠀⠀⠀⠀⠀⠀⠀⠀⠀⠀⠀⠀⠀⠀⠀⠀⠀⠀⠀⠀⠀⠀⠀⠀⠀⠀⠀⠀⠀⠀⠀⠀⠀⠀⠀⠀⠀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⠀⠀⠀⠀⠀⠀⠀⠀⠀⠀⠀⠀⠀⠀⠀⠀⠀⠀⠀⠀⠀⠀⠀⠀⠀⠀⠀⠀⠀⠀⠀⠀⠀⠀⠀⠀⠀⠀⠀⠀⠀⠀⠀⠀⠀⠀⠀⠈⠀⠈⠠⠀⠀⠀⠀⠀⠀⠀⠀⠀⠀⠀⠀⠀⠀⠀⠀⠀⠀⠀⠀⠀⠀⠀⠀⠀⠀⠀⠀⠀⠀⠀⠀⠀⠀⠀⠀⠀⠀⠀⠀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⠀⠀⠀⠀⠀⠀⠀⠀⠀⠀⠀⠀⠀⠀⠀⠀⠀⠀⠀⠀⠀⠀⠀⠀⠀⠀⠀⠀⠀⠀⠀⠀⠀⠀⠀⠀⠀⠀⠘⠀⠀⠀⠀⠀⠀⠄⠀⠀⠀⠀⠀⠀⠀⠀⠀⠀⠀⠀⠀⠀⠀⠀⠀⠀⠀⠀⠀⠀⠀⠀⠀⠀⠀⠀⠀⠀⠀⠀⠀⠀⠀⠀⠀⠀⠀⠀⠀⠀⠀⠀⠀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⠀⠀⠀⠀⠀⠀⠀⠀⠀⠀⠀⠀⠀⠀⠀⠀⠀⠀⠀⠀⠀⠀⠀⠀⠀⠀⠀⠀⠀⠀⠀⠀⠀⠀⠀⠒⠀⠀⠀⠀⠀⠀⠀⠀⠀⠀⠀⠀⠈⠀⠀⠀⠀⠀⠀⠀⠀⠀⠀⠀⠀⠀⠀⠀⠀⠀⠀⠀⠀⠀⠀⠀⠀⠀⠀⠀⠀⠀⠀⠀⠀⠀⠀⠀⠀⠀⠀⠀⠀⠀⠀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⠀⠀⠀⠀⠀⠀⠀⠀⠀⠀⠀⠀⠀⠀⠀⠀⠀⠀⠀⠀⠀⠀⠀⠀⠀⠀⠀⠀⠀⠀⠀⠀⠀⠀⠀⠀⠀⠀⠉⠀⠀⠀⠀⠀⠀⠀⠀⠀⠀⠀⠰⠀⠀⠄⠀⠀⠀⠀⠀⠀⠀⠀⠀⠀⠀⠀⠀⠀⠀⠀⠀⠀⠀⠀⠀⠀⠀⠀⠀⠀⠀⠀⠀⠀⠀⠀⠀⠀⠀⠀⠀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⠀⠀⠀⠀⠀⠀⠀⠀⠀⠀⠀⠀⠀⠀⠀⠀⠀⠀⠀⠀⠀⠀⠀⠀⠀⠀⠀⠀⠀⠀⠀⠀⠀⠀⠀⠀⠀⠀⠁⠀⠂⠀⠀⠀⠀⠀⠀⠐⡀⡀⠀⠀⠀⠀⠀⠀⠀⠀⠀⠀⠀⠀⠀⠀⠀⠀⠀⠀⠀⠀⠀⠀⠀⠀⠀⠀⠀⠀⠀⠀⠀⠀⠀⠀⠀⠀⠀⠀⠀⠀⠀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⠀⠀⠀⠀⠀⠀⠀⠀⠀⠀⠀⠀⠀⠀⠀⠀⠀⠀⠀⠀⠀⠀⠀⠀⠀⠀⠀⠀⠀⠀⠀⠀⠀⠀⠀⠐⠀⠀⠀⠀⠁⠨⠀⠠⠀⠐⠀⠀⠀⠁⠀⠀⠀⠀⠀⠀⠀⠀⠀⠀⠀⠀⠀⠀⠀⠀⠀⠀⠀⠀⠀⠀⠀⠀⠀⠀⠀⠀⠀⠀⠀⠀⠀⠀⠀⠀⠀⠀⠀⠀⠀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⠀⠀⠀⠀⠀⠀⠀⠀⠀⠀⠀⠀⠀⠀⠀⠀⠀⠀⠀⠀⠀⠀⠀⠀⠀⠀⠀⠀⠀⠀⠀⠀⠀⠀⠀⠀⠁⠀⢀⠐⠀⠀⠀⠀⠀⠁⠀⠀⠂⠀⠀⠀⠀⠀⠀⠀⠀⠀⠀⠀⠀⠀⠀⠀⠀⠀⠀⠀⠀⠀⠀⠀⠀⠀⠀⠀⠀⠀⠀⠀⠀⠀⠀⠀⠀⠀⠀⠀⠀⠀⠀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⠀⠀⠀⠀⠀⠀⠀⠀⠀⠀⠀⠀⠀⠀⠀⠀⠀⠀⠀⠀⠀⠀⠀⠀⠀⠀⠀⠀⠀⠀⠀⠀⠀⠀⠀⠀⠀⠀⠀⠀⠁⠀⠀⠀⠀⠠⠀⠀⢀⠀⠀⠀⠀⠀⠀⠀⠀⠀⠀⠀⠀⠀⠀⠀⠀⠀⠀⠀⠀⠀⠀⠀⠀⠀⠀⠀⠀⠀⠀⠀⠀⠀⠀⠀⠀⠀⠀⠀⠀⠀⠀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⠀⠀⠀⠀⠀⠀⠀⠀⠀⠀⠀⠀⠀⠀⠀⠀⠀⠀⠀⠀⠀⠀⠀⠀⠀⠀⠀⠀⠀⠀⠀⠀⠀⠀⠀⠀⠀⠀⠀⠀⠀⠁⠀⠀⢸⠀⢀⠀⠀⠀⠠⠈⠀⠀⠀⠀⠀⠀⠀⠀⠀⠀⠀⠀⠀⠀⠀⠀⠀⠀⠀⠀⠀⠀⠀⠀⠀⠀⠀⠀⠀⠀⠀⠀⠀⠀⠀⠀⠀⠀⠀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⠀⠀⠀⠀⠀⠀⠀⠀⠀⠀⠀⠀⠀⠀⠀⠀⠀⠀⠀⠀⠀⠀⠀⠀⠀⠀⠀⠀⠀⠀⠀⠀⠀⠀⠀⠀⠀⠀⠀⠀⠀⠁⠡⠀⠀⢠⠀⠀⠀⠀⠀⠀⠀⠀⠀⠀⠀⠀⠀⠀⠀⠀⠀⠀⠀⠀⠀⠀⠀⠀⠀⠀⠀⠀⠀⠀⠀⠀⠀⠀⠀⠀⠀⠀⠀⠀⠀⠀⠀⠀⠀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⠀⠀⠀⠀⠀⠀⠀⠀⠀⠀⠀⠀⠀⠀⠀⠀⠀⠀⠀⠀⠀⠀⠀⠀⠀⠀⠀⠀⠀⠀⠀⠀⠀⠀⠀⠀⠀⠀⠀⠀⠈⠂⠐⠀⢠⠀⢀⡀⠀⠀⠀⠀⠀⠀⠀⠀⠀⠀⠀⠀⠀⠀⠀⠀⠀⠀⠀⠀⠀⠀⠀⠀⠀⠀⠀⠀⠀⠀⠀⠀⠀⠀⠀⠀⠀⠀⠀⠀⠀⠀⠀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⠀⠀⠀⠀⠀⠀⠀⠀⠀⠀⠀⠀⠀⠀⠀⠀⠀⠀⠀⠀⠀⠀⠀⠀⠀⠀⠀⠀⠀⠀⠀⠀⠀⠀⠀⠀⠀⠀⠀⠀⠀⠀⠀⠐⠁⠠⠀⠀⠈⠀⠀⠀⠀⠀⠀⠀⠀⠀⠀⠀⠀⠀⠀⠀⠀⠀⠀⠀⠀⠀⠀⠀⠀⠀⠀⠀⠀⠀⠀⠀⠀⠀⠀⠀⠀⠀⠀⠀⠀⠀⠀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⠀⠀⠀⠀⠀⠀⠀⠀⠀⠀⠀⠀⠀⠀⠀⠀⠀⠀⠀⠀⠀⠀⠀⠀⠀⠀⠀⠀⠀⠀⠀⠀⠀⠀⠀⠀⠀⠀⠀⠀⠀⠀⠠⢀⡀⠀⠀⠀⠀⠀⠀⠀⠀⠀⠀⠀⠀⠀⠀⠀⠀⠀⠀⠀⠀⠀⠀⠀⠀⠀⠀⠀⠀⠀⠀⠀⠀⠀⠀⠀⠀⠀⠀⠀⠀⠀⠀⠀⠀⠀⠀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⠀⠀⠀⠀⠀⠀⠀⠀⠀⠀⠀⠉⠙⠻⠿⣿⣿⣿⣿⣿⣿⠧⠀⠀⠀⠀⠀⠀⠀⠀⠀⠀⠀⠀⠀⠀⠀⠀⠀⠀⠀⠀⠀⠀⠀⠀⠀⠀⠀⠀⠀⠀⠀⠀⠀⠀⠀⠀⠀⠀⠀⠀⠀⠈⠙⠛⠛⠛⠛⠛⠛⠛⠛⠋⠁⠀⠀⠀⠀⠀⠀⠀⠀⠀⠉⠻⠿⠿⠿⠛⠃</a:t>
            </a:r>
            <a:br/>
            <a:r>
              <a:t>⠀⠀⠀⠀⠀⠀⠀⠀⠀⠀⠀⠀⠀⠀⠀⠀⠈⠉⠉⠉⠁⠀⠀⠀⠀⠀⠀⠀⠀⠀⠀⠀⠀⠀⠀⠀⠀⠀⠀⠀⠀⠀⠀⠀⠀⠀⠀⠀⠀⠀⠀⠀⠀⠀⠀⠀⠀⠀⠀⠀⠀⠀⠀⠀⠀⠀⠀⠀⠀⠀⠀⠀⠀⠀⠀⠀⠀⠀⠀⠀⠀⠀⠀⠀⠀⠀⠀⠀⠀⠀⠀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⠀⠀⠀⠀⠀⠀⠀⠀⠀⠀⠀⠀⠀⠀⠀⠀⠀⠀⠀⠀⠀⠀⠀⠀⠀⠀⠀⠀⠀⠀⠀⠀⠀⠀⠀⠀⠀⠀⠀⠀⠀⠀⠰⠀⠀⠀⠀⠀⠀⠀⠀⠀⠀⠀⠀⠀⠀⠀⠀⠀⠀⠀⠀⠀⠀⠀⠀⠀⠀⠀⠀⠀⠀⠀⠀⠀⠀⠀⠀⠀⠀⠀⠀⠀⠀⠀⠀⠀⠀⠀⠀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⠀⠀⠀⠀⠀⠀⠀⠀⠀⠀⠀⠀⠀⠀⠀⠀⠀⠀⠀⠀⠀⠀⠀⠀⠀⠀⠀⠀⠀⠀⠀⠀⢀⠐⠀⠀⠀⢠⠀⠀⠀⠀⠀⠀⠀⠀⠀⠀⠀⠀⠀⠀⠀⠀⠀⠀⠀⠀⠀⠀⠀⠀⠀⠀⠀⠀⠀⠀⠀⠀⠀⠀⠀⠀⠀⠀⠀⠀⠀⠀⠀⠀⠀⠀⠀⠀⠀⠀⠀⠀⠀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⠀⠀⠀⠀⠀⠀⠀⠀⠀⠀⠀⠀⠀⠀⠀⠀⠀⠀⠀⠀⠀⠀⠀⠀⠀⠀⠀⠀⠀⠀⠀⠀⠀⠀⠀⡀⠀⠀⠀⢠⠄⠀⠈⠀⠀⠀⠀⢀⠄⠀⠀⠀⠀⠀⠀⠀⠀⠀⠀⠀⠀⠀⠀⠀⠀⠀⠀⠀⠀⠀⠀⠀⠀⠀⠀⠀⠀⠀⠀⠀⠀⠀⠀⠀⠀⠀⠀⠀⠀⠀⠀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⠀⠀⠀⠀⠀⠀⠀⠀⠀⠀⠀⠀⠀⠀⠀⠀⠀⠀⠀⠀⠀⠀⠀⠀⠀⠀⠀⠀⠀⠀⠀⠀⠀⠀⠀⠘⠀⠀⠀⠀⠀⠀⠀⠀⠁⠀⠀⠀⠀⠀⠀⠀⠀⠀⠀⠀⠀⠀⠀⠀⠀⠀⠀⠀⠀⠀⠀⠀⠀⠀⠀⠀⠀⠀⠀⠀⠀⠀⠀⠀⠀⠀⠀⠀⠀⠀⠀⠀⠀⠀⠀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⠀⠀⠀⠀⠀⠀⠀⠀⠀⠀⠀⠀⠀⠀⠀⠀⠀⠀⠀⠀⠀⠀⠀⠀⠀⠀⠀⠀⠀⠀⠀⠀⠀⠀⠀⠀⠀⠀⠀⠀⠀⠀⠀⠀⠀⠀⠀⠈⠀⠀⠀⠠⠀⠀⠀⠀⠀⠀⠀⠀⠀⠀⠀⠀⠀⠀⠀⠀⠀⠀⠀⠀⠀⠀⠀⠀⠀⠀⠀⠀⠀⠀⠀⠀⠀⠀⠀⠀⠀⠀⠀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⠀⠀⠀⠀⠀⠀⠀⠀⠀⠀⠀⠀⠀⠀⠀⠀⠀⠀⠀⠀⠀⠀⠀⠀⠀⠀⠀⠀⠀⠀⠀⠀⠀⠀⠀⠀⠀⠀⠂⠀⠀⠀⠀⠀⠀⠀⠀⠀⠀⡀⠀⠀⠀⠀⠀⠀⠀⠀⠀⠀⠀⠀⠀⠀⠀⠀⠀⠀⠀⠀⠀⠀⠀⠀⠀⠀⠀⠀⠀⠀⠀⠀⠀⠀⠀⠀⠀⠀⠀⠀⠀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⠀⠀⠀⠀⠀⠀⠀⠀⠀⠀⠀⠀⠀⠀⠀⠀⠀⠀⠀⠀⠀⠀⠀⠀⠀⠀⠀⠀⠀⠀⠀⠀⠀⠀⠁⠀⢀⡀⠀⠀⠀⠀⠀⠀⠀⠀⠀⠀⠀⠁⠀⠀⠀⠀⠀⠀⠀⠀⠀⠀⠀⠀⠀⠀⠀⠀⠀⠀⠀⠀⠀⠀⠀⠀⠀⠀⠀⠀⠀⠀⠀⠀⠀⠀⠀⠀⠀⠀⠀⠀⠀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⠀⠀⠀⠀⠀⠀⠀⠀⠀⠀⠀⠀⠀⠀⠀⠀⠀⠀⠀⠀⠀⠀⠀⠀⠀⠀⠀⠀⠀⠀⠀⠀⠀⠀⠀⠂⠀⠀⠀⡠⠀⠀⠀⠀⠀⠁⠀⠀⠠⠀⠀⠀⠀⠀⠀⠀⠀⠀⠀⠀⠀⠀⠀⠀⠀⠀⠀⠀⠀⠀⠀⠀⠀⠀⠀⠀⠀⠀⠀⠀⠀⠀⠀⠀⠀⠀⠀⠀⠀⠀⠀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⠀⠀⠀⠀⠀⠀⠀⠀⠀⠀⠀⠀⠀⠀⠀⠀⠀⠀⠀⠀⠀⠀⠀⠀⠀⠀⠀⠀⠀⠀⠀⠀⠀⠀⠐⠀⠀⠀⠀⠀⠀⢐⠀⢀⠀⠀⡂⠀⠀⠀⠁⠀⠀⠀⠀⠀⠀⠀⠀⠀⠀⠀⠀⠀⠀⠀⠀⠀⠀⠀⠀⠀⠀⠀⠀⠀⠀⠀⠀⠀⠀⠀⠀⠀⠀⠀⠀⠀⠀⠀⠀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⠀⠀⠀⠀⠀⠀⠀⠀⠀⠀⠀⠀⠀⠀⠀⠀⠀⠀⠀⠀⠀⠀⠀⠀⠀⠀⠀⠀⠀⠀⠀⠀⠀⠀⠀⠀⠀⠀⠀⠀⠀⠀⠀⠀⠀⠀⠀⠀⠀⡀⠀⠀⢀⠀⠀⠀⠀⠀⠀⠀⠀⠀⠀⠀⠀⠀⠀⠀⠀⠀⠀⠀⠀⠀⠀⠀⠀⠀⠀⠀⠀⠀⠀⠀⠀⠀⠀⠀⠀⠀⠀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⠀⠀⠀⠀⠀⠀⠀⠀⠀⠀⠀⠀⠀⠀⠀⠀⠀⠀⠀⠀⠀⠀⠀⠀⠀⠀⠀⠀⠀⠀⠀⠀⠀⠀⠀⠀⠀⠀⠂⠀⡠⠀⠀⠀⠀⠀⠀⠀⠀⠀⠀⠀⠐⠀⠀⠀⠀⠀⠀⠀⠀⠀⠀⠀⠀⠀⠀⠀⠀⠀⠀⠀⠀⠀⠀⠀⠀⠀⠀⠀⠀⠀⠀⠀⠀⠀⠀⠀⠀⠀⠀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⠀⠀⠀⠀⠀⠀⠀⠀⠀⠀⠀⠀⠀⠀⠀⠀⠀⠀⠀⠀⠀⠀⠀⠀⠀⠀⠀⠀⠀⠀⠀⠀⠀⠀⠀⠀⠀⠀⠀⠀⠰⠀⠀⠀⠠⠀⠁⠀⠀⠈⠀⠀⠀⠄⠀⠀⠀⠀⠀⠀⠀⠀⠀⠀⠀⠀⠀⠀⠀⠀⠀⠀⠀⠀⠀⠀⠀⠀⠀⠀⠀⠀⠀⠀⠀⠀⠀⠀⠀⠀⠀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⠀⠀⠀⠀⠀⠀⠀⠀⠀⠀⠀⠀⠀⠀⠀⠀⠀⠀⠀⠀⠀⠀⠀⠀⠀⠀⠀⠀⠀⠀⠀⠀⠀⠀⠀⠀⠀⠀⠀⠀⠀⡀⠀⠀⡘⠀⠀⠂⠀⠀⠀⠀⠁⠀⠀⠀⠀⠀⠀⠀⠀⠀⠀⠀⠀⠀⠀⠀⠀⠀⠀⠀⠀⠀⠀⠀⠀⠀⠀⠀⠀⠀⠀⠀⠀⠀⠀⠀⠀⠀⠀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⠀⠀⠀⠀⠀⠀⠀⠀⠀⠀⠀⠀⠀⠀⠀⠀⠀⠀⠀⠀⠀⠀⠀⠀⠀⠀⠀⠀⠀⠀⠀⠀⠀⠀⠀⠀⠀⠀⠀⠀⠀⠄⠡⠀⠀⠀⠁⠀⠀⠀⠀⠀⠀⠀⠀⠀⠀⠀⠀⠀⠀⠀⠀⠀⠀⠀⠀⠀⠀⠀⠀⠀⠀⠀⠀⠀⠀⠀⠀⠀⠀⠀⠀⠀⠀⠀⠀⠀⠀⠀⠀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⠀⠀⠀⠀⠀⠀⠀⠀⠀⠀⠀⠀⠀⠀⠀⠀⠀⠀⠀⠀⠀⠀⠀⠀⠀⠀⠀⠀⠀⠀⠀⠀⠀⠀⠀⠀⠀⠀⠀⠀⠑⠀⠈⠁⠀⠁⠀⠀⠄⠀⠀⠀⠀⠀⠀⠀⠀⠀⠀⠀⠀⠀⠀⠀⠀⠀⠀⠀⠀⠀⠀⠀⠀⠀⠀⠀⠀⠀⠀⠀⠀⠀⠀⠀⠀⠀⠀⠀⠀⠀⠀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⠀⠀⠀⠀⠀⠀⠀⠀⠀⠀⠀⠀⠀⠀⠀⠀⠀⠀⠀⠀⠀⠀⠀⠀⠀⠀⠀⠀⠀⠀⠀⠀⠀⠀⠀⠀⠀⠀⠀⠀⠀⠀⠀⠀⠈⠀⠄⠀⠀⠀⠀⠀⠀⠀⠀⠀⠀⠀⠀⠀⠀⠀⠀⠀⠀⠀⠀⠀⠀⠀⠀⠀⠀⠀⠀⠀⠀⠀⠀⠀⠀⠀⠀⠀⠀⠀⠀⠀⠀⠀⠀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⠀⠀⠀⠀⠀⠀⠀⠀⠀⠀⠀⠀⠀⠀⠀⠀⠀⠀⠀⠀⠀⠀⠀⠀⠀⠀⠀⠀⠀⠀⠀⠀⠀⠀⠀⠀⠀⠀⠀⠀⠀⠀⠀⠘⠉⠀⠰⠄⠀⠀⠀⠀⠀⠀⠀⠀⠀⠀⠀⠀⠀⠀⠀⠀⠀⠀⠀⠀⠀⠀⠀⠀⠀⠀⠀⠀⠀⠀⠀⠀⠀⠀⠀⠀⠀⠀⠀⠀⠀⠀⠀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⠀⠀⠀⠀⠀⠀⠀⠀⠀⠀⠀⠀⠀⠀⠀⠀⠀⠀⠀⠀⠀⠀⠀⠀⠀⠀⠀⠀⠀⠀⠀⠀⠀⠀⠀⠀⠀⠀⠀⠀⠀⢀⠀⠀⠆⠀⠂⠀⠀⠀⠀⠀⠀⠀⠀⠀⠀⠀⠀⠀⠀⠀⠀⠀⠀⠀⠀⠀⠀⠀⠀⠀⠀⠀⠀⠀⠀⠀⠀⠀⠀⠀⠀⠀⠀⠀⠀⠀⠀⠀⠀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⠀⠀⠀⠀⠀⠀⠀⠀⠀⠀⠀⠀⠀⠀⠀⠀⠀⠀⠀⠀⠀⠀⠀⠀⠀⠀⠀⠀⠀⠀⠀⠀⠀⠀⠀⠀⠀⠀⠀⠀⠀⠀⠋⠠⠊⠀⠀⠀⠀⠀⠀⠀⠀⠀⠀⠀⠀⠀⠀⠀⠀⠀⠀⠀⠀⠀⠀⠀⠀⠀⠀⠀⠀⠀⠀⠀⠀⠀⠀⠀⠀⠀⠀⠀⠀⠀⠀⠀⠀⠀⠀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⠀⠀⠀⠀⠀⠀⠀⠀⠀⠀⠀⠀⠀⠀⠀⠀⠀⠀⠀⠀⠀⠀⠀⠀⠀⠀⠀⠀⠀⠀⠀⠀⠀⠀⠀⠀⠀⠀⠀⠀⢀⣀⡀⠀⠀⠀⠀⠀⠀⠀⠀⠀⠀⠀⠀⠀⠀⠀⠀⠀⠀⠀⠀⠀⠀⠀⠀⠀⠀⠀⠀⠀⠀⠀⠀⠀⠀⠀⠀⠀⠀⠀⠀⠀⠀⠀⠀⠀⠀⠀⠀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⠀⠀⠀⠀⠀⠀⠀⠀⠀⠀⠀⠀⠀⠀⠀⠀⠀⠀⠀⠀⠀⠀⠀⠀⠀⠀⠀⠀⠀⠀⠀⠀⠀⠀⠀⠀⠀⠀⠀⠸⣿⣿⣷⡶⠀⠀⢀⣴⣶⣶⣶⣶⣦⣄⡀⠀⠀⠀⠀⠀⠀⠀⠀⠀⠀⠀⠀⠀⠀⠀⠀⠀⠀⠀⠀⠀⠀⠀⠀⠀⠀⠀⠀⠀⠀⠀⠀⠀⠀⠀⠀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⠀⠀⠀⠀⠀⠀⠀⠀⠀⠀⠀⠀⠀⠀⠀⠀⠀⠀⠀⠀⠀⠀⠀⠀⠀⠀⠀⠀⠀⠀⠀⠀⠀⠀⠀⠀⠀⠀⢰⣦⣽⣿⣿⣡⣤⣴⣿⣿⣿⣿⣿⣿⡿⠿⠿⣶⣤⣄⠀⠀⠀⠀⠀⠀⠀⠀⠀⠀⠀⠀⠀⠀⠀⠀⠀⠀⠀⠀⠀⠀⠀⠀⠀⠀⠀⠀⠀⠀⠀⠀⠀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⠀⠀⠀⠀⠀⠀⠀⠀⠀⠀⠀⠀⠀⠀⠀⠀⠀⠀⠀⠀⠀⠀⠀⠀⠀⠀⠀⠀⠀⠀⠀⠀⠀⠀⠀⠀⠀⠀⠀⠀⠀⠀⠙⢻⣿⣿⣿⣿⣿⣿⣿⣿⣿⣶⣶⣤⣄⠀⠀⠀⠀⠀⠀⠀⠀⠀⠀⠀⠀⠀⠀⠀⠀⠀⠀⠀⠀⠀⠀⠀⠀⠀⠀⠀⠀⠀⠀⠀⠀⠀⠀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⠀⠀⠀⠀⠀⠀⠀⠀⠀⠀⠀⠀⠀⠀⠀⠀⠀⠀⠀⠀⠀⠀⠀⠀⠀⠀⠀⠀⠀⠀⠀⠀⠀⠀⠀⠀⠀⠀⠀⠀⠀⠀⠀⠀⠀⢿⣿⣿⣿⣿⣿⣿⣿⣿⣿⣿⣿⣷⣤⣄⣀⠀⠀⠀⠀⠀⠀⠀⠀⠀⠀⠀⠀⠀⠀⠀⠀⠀⠀⠀⠀⠀⠀⠀⠀⠀⠀⠀⠀⠀⠀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⠀⠀⠀⠀⠀⠀⠀⠀⠀⠀⠀⠀⠀⠀⠀⠀⠀⠀⠀⠀⠀⠀⠀⠀⠀⠀⠀⠀⠀⠀⠀⠀⠀⠀⠀⠀⠀⠀⠀⠀⠀⠀⣴⣿⣿⡄⠉⠹⣿⣿⣿⣿⣿⣿⣿⣿⣿⣿⣿⣿⡿⠷⠄⠀⠀⠀⠀⠀⠀⠀⠀⠀⠀⠀⠀⠀⠀⠀⠀⠀⠀⠀⠀⠀⠀⠀⠀⠀⠀⠀⠀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⠀⠀⠀⠀⠀⠀⠀⠀⠀⠀⠀⠀⠀⠀⠀⠀⠀⠀⠀⠀⠀⠀⠀⠀⠀⠀⠀⠀⠀⠀⠀⠀⠀⠀⠀⠀⠀⠀⠀⠀⠀⠀⠙⠻⢿⣦⢀⣼⣿⣿⣿⣿⣿⣿⣿⣿⣿⣿⡛⠉⠁⠀⠀⠀⠀⠀⠀⠀⠀⠀⠀⠀⠀⠀⠀⠀⠀⠀⠀⠀⠀⠀⠀⠀⠀⠀⠀⠀⠀⠀⠀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⠀⠀⠀⠀⠀⠀⠀⠀⠀⠀⠀⠀⠀⠀⠀⠀⠀⠀⠀⠀⠀⠀⠀⠀⠀⠀⠀⠀⠀⠀⠀⠀⠀⠀⠀⠀⠀⠀⠀⠀⠀⠀⠀⠀⠀⣿⣾⣿⣿⣿⣿⣿⣿⣿⠁⠈⠁⣀⣤⣤⠀⠀⠀⠀⠀⠀⠀⠀⠀⠀⠀⠀⠀⠀⠀⠀⠀⠀⠀⠀⠀⠀⠀⠀⠀⠀⠀⠀⠀⠀⠀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⠀⠀⠀⠀⠀⠀⠀⠀⠀⠀⠀⠀⠀⠀⠀⠀⠀⠀⠀⠀⠀⠀⠀⠀⠀⠀⠀⠀⠀⠀⠀⠀⠀⠀⠀⠀⠀⠀⠀⠀⠀⠀⠀⠀⠀⢻⣿⣿⣿⣿⣿⣿⣿⣿⣇⣠⣿⣿⣿⣿⠀⠀⠀⠀⠀⠀⠀⠀⠀⠀⠀⠀⠀⠀⠀⠀⠀⠀⠀⠀⠀⠀⠀⠀⠀⠀⠀⠀⠀⠀⠀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⠀⠀⠀⠀⠀⠀⠀⠀⠀⠀⠀⠀⠀⠀⠀⠀⠀⠀⠀⠀⠀⠀⠀⠀⠀⠀⠀⠀⠀⠀⠀⠀⠀⠀⠀⠀⠀⠀⠀⠀⠀⠀⠀⠀⠀⠈⣽⣿⠁⠹⣿⣿⣿⣿⣿⣿⣿⣿⣿⣿⣀⣀⡀⠀⠀⠀⠀⠀⠀⠀⠀⠀⠀⠀⠀⠀⠀⠀⠀⠀⠀⠀⠀⠀⠀⠀⠀⠀⠀⠀⠀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⠀⠀⠀⠀⠀⠀⠀⠀⠀⠀⠀⠀⠀⠀⠀⠀⠀⠀⠀⠀⠀⠀⠀⠀⠀⠀⠀⠀⠀⠀⠀⠀⠀⠀⠀⠀⠀⠀⠀⠀⠀⠀⠀⠀⢀⣼⡿⠃⠀⠀⣽⣿⣿⣿⣿⣿⣿⣿⣿⡟⠛⠻⠿⠿⢿⣿⡿⠓⠀⠀⠀⠀⠀⠀⠀⠀⠀⠀⠀⠀⠀⠀⠀⠀⠀⠀⠀⠀⠀⠀⠀</a:t>
            </a:r>
            <a:br/>
            <a:r>
              <a:t>⠀⠀⠀⠀⠀⠀⠀⠀⠀⠀⠀⠀⠀⠀⠀⠀⠀⢀⣤⣤⣄⣀⣀⣀⣀⠀⠀⠀⠀⠀⠀⠀⠀⠀⠀⠀⠀⠀⠀⠀⠀⠀⠀⢀⣾⠟⠀⠀⣠⣾⣿⣿⣿⣿⣿⣿⣿⣿⣿⣿⣷⣶⣶⣶⣶⣦⣤⣤⣴⣶⣶⣿⣿⣿⣿⣿⣿⣿⣿⣷⣀⠀⠀⠀⠀⠀⠀⠀⠀⠀⠀</a:t>
            </a:r>
            <a:br/>
            <a:r>
              <a:t>⠀⠀⠀⠀⠀⠀⠀⠀⠀⠀⠀⠀⠀⠀⠀⠀⠀⠀⠻⠿⣿⣿⣿⣿⣿⣿⣿⣿⣿⣿⣶⣶⣶⣶⣶⣤⣤⣤⣤⣤⣤⣤⣴⣿⣿⣀⣠⣾⣿⣿⣿⣿⣿⣿⣿⣿⣿⣿⣿⣿⣿⣿⣿⣿⣿⣿⣿⣿⣿⣿⣿⣿⣿⣿⣿⣿⣿⣿⣿⣿⣿⣴⣄⠀⠀⠀⠀⠀⠀⠀⠀</a:t>
            </a:r>
            <a:br/>
            <a:r>
              <a:t>⠀⠀⠀⠀⠀⠀⠀⠀⠀⠀⠀⠀⠀⠀⠀⠀⠀⠀⠀⠀⠀⠀⠀⢿⡿⠟⠛⠻⠿⣿⣿⣿⣿⡛⠛⠛⠛⠛⠛⠿⠿⠿⠿⠿⢿⣿⣿⣿⣿⣿⣿⣿⣿⣿⣿⣿⣿⣿⣿⣿⣿⣿⣿⣿⣿⣿⣿⣿⣿⣿⣿⣿⣿⣿⣿⣿⣿⣿⣿⣿⣿⣿⣿⣿⡆⠀⠀⠀⠀⠀⠀</a:t>
            </a:r>
            <a:br/>
            <a:r>
              <a:t>⠀⠀⠀⠀⠀⠀⠀⠀⠀⠀⠀⠀⠀⠀⠀⠀⠀⠀⠀⠀⠀⠀⠀⠀⠀⠀⠀⠀⠀⠀⠈⠉⠛⠛⠷⣶⠀⠀⠀⠀⠀⠀⠀⠀⠠⣿⣿⣿⣿⣿⣿⣿⣿⣿⣿⣿⣿⣿⡛⠛⠛⠛⢿⣿⣿⣿⣿⣿⣿⣿⣿⣿⣿⣿⣿⣿⣿⣿⣿⣿⣿⣿⣿⣿⡿⠀⠀⠀⠀⠀⠀</a:t>
            </a:r>
            <a:br/>
            <a:r>
              <a:t>⠀⠀⠀⠀⠀⠀⠀⠀⠀⠀⠀⠀⠀⠀⠀⠀⠀⠀⠀⠀⠀⠀⠀⠀⠀⠀⠀⠀⠀⠀⠀⠀⠀⠀⠀⠀⠀⠀⠀⠀⠀⠀⠀⠀⠀⠈⠉⠉⠀⠀⠀⠀⠀⠀⣿⣿⣿⣿⣧⠀⠀⠀⠀⠈⠉⠛⠻⠿⠿⠿⣿⣿⣿⣿⣿⣿⣿⣿⣿⣿⣿⣿⠿⢿⠒⠀⠀⠀⠀⠀⠀</a:t>
            </a:r>
            <a:br/>
            <a:r>
              <a:t>⠀⠀⠀⠀⠀⠀⠀⠀⠀⠀⠀⠀⠀⠀⠀⠀⠀⠀⠀⠀⠀⠀⠀⠀⠀⠀⠀⠀⠀⠀⠀⠀⠀⠀⠀⠀⠀⠀⠀⠀⠀⠀⠀⠀⠀⠀⠀⠀⠀⠀⠀⠀⠀⠀⢿⡟⠘⣿⡿⠀⠀⠀⠀⠀⠀⠀⠀⠀⠀⠀⠀⠀⠀⠉⠉⠛⢟⠻⢿⣿⠋⠀⠀⠀⠀⠀⠀⠀⠀⠀⠀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⠀⠀⠀⠀⠀⠀⠀⠀⠀⠀⠀⠀⠀⠀⠀⠀⠀⠀⠀⠀⠀⠀⠀⠀⠀⠀⠀⠀⠀⠀⠀⠀⠀⠀⠀⠀⠀⠀⠀⠀⠀⠀⠀⠀⠀⠀⠀⠀⠀⠀⠀⠀⠀⠀⠀⠀⠀⠀⠁⠀⠀⠀⠀⠀⠀⠀⠀⠀⠀⠀⠀⠀⠀⠀⠀⠀⠀⠈⠀⠀⠁⠀⠀⠀⠀⠀⠀⠀⠀⠀⠀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⠀⠀⠀⠀⠀⠀⠀⠀⠀⠀⠀⠀⠀⠈⠙⠛⠿⠿⠟⠛⠉⠀⠀⠀⠀⠀⠀⠀⠀⠀⠀⠀⠀⠀⠀⠀⠀⠀⠀⠀⠀⠀⠀⠀⠀⠀⠀⠀⠀⠀⠀⠀⠀⠀⠀⠀⠀⠀⠀⠀⠀⠀⠀⠀⠀⠀⠉⠉⠉⠉⠁⠀⠀⠀⠀⠀⠀⠀⠀⠀⠀⠀⠀⠀⠀⠀⠈⠙⠛⠛⠃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⠀⠀⠀⠀⠀⠀⠀⠀⠀⠀⠀⠀⠀⠀⠀⠀⠀⠀⠀⠀⠀⠀⠀⠀⠀⠀⠀⠀⠀⠀⠀⠈⠀⠀⠀⠀⠈⠉⠀⠀⠀⠀⠆⠀⠀⠀⠐⠀⠀⠀⠀⠐⠀⠀⠀⠀⠀⠀⠀⠀⠀⠀⠀⠀⠀⠀⠀⠀⠀⠀⠀⠀⠀⠀⠀⠀⠀⠀⠀⠀⠀⠀⠀⠀⠀⠀⠀⠀⠀⠀⠀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⠀⠀⠀⠀⠀⠀⠀⠀⠀⠀⠀⠀⠀⠀⠀⠀⠀⠀⠀⠀⠀⠀⠀⠀⠀⠀⠀⠀⠀⠀⠀⠀⠀⠀⠐⠄⠀⠀⠀⠈⠀⠰⠀⠀⠂⠀⠀⠀⠀⠀⠀⠀⠀⠀⠀⠀⠀⠀⠀⠀⠀⠀⠀⠀⠀⠀⠀⠀⠀⠀⠀⠀⠀⠀⠀⠀⠀⠀⠀⠀⠀⠀⠀⠀⠀⠀⠀⠀⠀⠀⠀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⠀⠀⠀⠀⠀⠀⠀⠀⠀⠀⠀⠀⠀⠀⠀⠀⠀⠀⠀⠀⠀⠀⠀⠀⠀⠀⠀⠀⠀⠀⠀⠀⠀⠀⠀⠀⠀⢀⠀⠀⠀⠀⠀⠀⠀⠀⠀⠀⠀⠀⠀⠈⠀⠀⠀⠀⠀⠀⠀⠀⠀⠀⠀⠀⠀⠀⠀⠀⠀⠀⠀⠀⠀⠀⠀⠀⠀⠀⠀⠀⠀⠀⠀⠀⠀⠀⠀⠀⠀⠀⠀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⠀⠀⠀⠀⠀⠀⠀⠀⠀⠀⠀⠀⠀⠀⠀⠀⠀⠀⠀⠀⠀⠀⠀⠀⠀⠀⠀⠀⠀⠀⠀⠀⠀⠂⠀⠀⠀⠀⠀⠀⠀⠀⠀⠀⠀⠀⠀⠀⠀⠂⠀⠀⠀⠀⠀⠀⠀⠀⠀⠀⠀⠀⠀⠀⠀⠀⠀⠀⠀⠀⠀⠀⠀⠀⠀⠀⠀⠀⠀⠀⠀⠀⠀⠀⠀⠀⠀⠀⠀⠀⠀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⠀⠀⠀⠀⠀⠀⠀⠀⠀⠀⠀⠀⠀⠀⠀⠀⠀⠀⠀⠀⠀⠀⠀⠀⠀⠀⠀⠀⠀⠀⠀⠀⠀⠀⢀⠀⠃⠀⠀⠀⠀⠀⠀⠀⠀⡀⠀⠀⠀⠀⠀⠀⠰⠀⠀⠄⠀⠀⠀⠀⠀⠀⠀⠀⠀⠀⠀⠀⠀⠀⠀⠀⠀⠀⠀⠀⠀⠀⠀⠀⠀⠀⠀⠀⠀⠀⠀⠀⠀⠀⠀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⠀⠀⠀⠀⠀⠀⠀⠀⠀⠀⠀⠀⠀⠀⠀⠀⠀⠀⠀⠀⠀⠀⠀⠀⠀⠀⠀⠀⠀⠀⠀⠀⠀⢀⠈⠀⠀⠀⠐⠁⠀⠀⠀⠀⠀⠀⡀⠀⠀⡂⡠⠀⠀⠀⠀⠀⠀⠀⠀⠀⠀⠀⠀⠀⠀⠀⠀⠀⠀⠀⠀⠀⠀⠀⠀⠀⠀⠀⠀⠀⠀⠀⠀⠀⠀⠀⠀⠀⠀⠀⠀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⠀⠀⠀⠀⠀⠀⠀⠀⠀⠀⠀⠀⠀⠀⠀⠀⠀⠀⠀⠀⠀⠀⠀⠀⠀⠀⠀⠀⠀⠀⠀⠀⠀⠀⠀⠀⠀⠀⠀⠀⠀⠁⠈⠠⠀⠀⠄⠀⠀⠀⠀⠀⠀⠀⠀⠀⠀⠀⠀⠀⠀⠀⠀⠀⠀⠀⠀⠀⠀⠀⠀⠀⠀⠀⠀⠀⠀⠀⠀⠀⠀⠀⠀⠀⠀⠀⠀⠀⠀⠀⠀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⠀⠀⠀⠀⠀⠀⠀⠀⠀⠀⠀⠀⠀⠀⠀⠀⠀⠀⠀⠀⠀⠀⠀⠀⠀⠀⠀⠀⠀⠀⠀⠀⠀⠀⠁⠀⠀⢀⠀⠂⠀⠀⠀⠀⠂⠐⠀⠀⠀⠠⠀⠀⠀⠆⠀⠀⠀⠀⠀⠀⠀⠀⠀⠀⠀⠀⠀⠀⠀⠀⠀⠀⠀⠀⠀⠀⠀⠀⠀⠀⠀⠀⠀⠀⠀⠀⠀⠀⠀⠀⠀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⠀⠀⠀⠀⠀⠀⠀⠀⠀⠀⠀⠀⠀⠀⠀⠀⠀⠀⠀⠀⠀⠀⠀⠀⠀⠀⠀⠀⠀⠀⠀⠀⠀⠀⠀⠀⠀⠀⠀⠀⠠⠀⠀⠀⠀⠀⡀⠀⠀⠀⠄⠀⠀⠁⠀⠀⠀⠀⠀⠀⠀⠀⠀⠀⠀⠀⠀⠀⠀⠀⠀⠀⠀⠀⠀⠀⠀⠀⠀⠀⠀⠀⠀⠀⠀⠀⠀⠀⠀⠀⠀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⠀⠀⠀⠀⠀⠀⠀⠀⠀⠀⠀⠀⠀⠀⠀⠀⠀⠀⠀⠀⠀⠀⠀⠀⠀⠀⠀⠀⠀⠀⠀⠀⠀⠀⠀⠀⠀⠀⠀⠀⠁⠀⠀⠀⢀⠀⠀⠀⠀⠀⠀⠀⢀⠐⠂⠀⠀⠀⠀⠀⠀⠀⠀⠀⠀⠀⠀⠀⠀⠀⠀⠀⠀⠀⠀⠀⠀⠀⠀⠀⠀⠀⠀⠀⠀⠀⠀⠀⠀⠀⠀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⠀⠀⠀⠀⠀⠀⠀⠀⠀⠀⠀⠀⠀⠀⠀⠀⠀⠀⠀⠀⠀⠀⠀⠀⠀⠀⠀⠀⠀⠀⠀⠀⠀⠀⠀⠀⠀⠀⠀⠀⠀⡀⠀⠀⠌⠀⢀⠈⠀⠀⠀⠀⠀⠀⠀⠀⠀⠀⠀⠀⠀⠀⠀⠀⠀⠀⠀⠀⠀⠀⠀⠀⠀⠀⠀⠀⠀⠀⠀⠀⠀⠀⠀⠀⠀⠀⠀⠀⠀⠀⠀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⠀⠀⠀⠀⠀⠀⠀⠀⠀⠀⠀⠀⠀⠀⠀⠀⠀⠀⠀⠀⠀⠀⠀⠀⠀⠀⠀⠀⠀⠀⠀⠀⠀⠀⠀⠀⠀⠀⠀⠀⠀⠄⠠⠀⠀⡀⠀⠀⠀⠀⠀⠀⠀⠀⠀⠀⠀⠀⠀⠀⠀⠀⠀⠀⠀⠀⠀⠀⠀⠀⠀⠀⠀⠀⠀⠀⠀⠀⠀⠀⠀⠀⠀⠀⠀⠀⠀⠀⠀⠀⠀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⠀⠀⠀⠀⠀⠀⠀⠀⠀⠀⠀⠀⠀⠀⠀⠀⠀⠀⠀⠀⠀⠀⠀⠀⠀⠀⠀⠀⠀⠀⠀⠀⠀⠀⠀⠀⠀⠀⠀⠈⠐⠀⠈⠁⠀⠁⠀⠀⠐⠀⠀⠀⠀⠀⠀⠀⠀⠀⠀⠀⠀⠀⠀⠀⠀⠀⠀⠀⠀⠀⠀⠀⠀⠀⠀⠀⠀⠀⠀⠀⠀⠀⠀⠀⠀⠀⠀⠀⠀⠀⠀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⠀⠀⠀⠀⠀⠀⠀⠀⠀⠀⠀⠀⠀⠀⠀⠀⠀⠀⠀⠀⠀⠀⠀⠀⠀⠀⠀⠀⠀⠀⠀⠀⠀⠀⠀⠀⠀⠀⠀⠀⢀⠀⠀⠀⡀⠁⠐⠀⠄⠀⠀⠀⠀⠀⠀⠀⠀⠀⠀⠀⠀⠀⠀⠀⠀⠀⠀⠀⠀⠀⠀⠀⠀⠀⠀⠀⠀⠀⠀⠀⠀⠀⠀⠀⠀⠀⠀⠀⠀⠀⠀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⠀⠀⠀⠀⠀⠀⠀⠀⠀⠀⠀⠀⠀⠀⠀⠀⠀⠀⠀⠀⠀⠀⠀⠀⠀⠀⠀⠀⠀⠀⠀⠀⠀⠀⠀⠀⠀⠀⠀⠀⠀⠀⠀⠀⠉⠠⠀⠦⠀⠀⠀⠀⠀⠀⠀⠀⠀⠀⠀⠀⠀⠀⠀⠀⠀⠀⠀⠀⠀⠀⠀⠀⠀⠀⠀⠀⠀⠀⠀⠀⠀⠀⠀⠀⠀⠀⠀⠀⠀⠀⠀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⠀⠀⠀⠀⠀⠀⠀⠀⠀⠀⠀⠀⠀⠀⠀⠀⠀⠀⠀⠀⠀⠀⠀⠀⠀⠀⠀⠀⠀⠀⠀⠀⠀⠀⠀⠀⠀⠀⠀⠀⠀⢀⠀⠀⠄⠨⡂⠀⠀⠀⠀⠀⠀⠀⠀⠀⠀⠀⠀⠀⠀⠀⠀⠀⠀⠀⠀⠀⠀⠀⠀⠀⠀⠀⠀⠀⠀⠀⠀⠀⠀⠀⠀⠀⠀⠀⠀⠀⠀⠀⠀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⠀⠀⠀⠀⠀⠀⠀⠀⠀⠀⠀⠀⠀⠀⠀⠀⠀⠀⠀⠀⠀⠀⠀⠀⠀⠀⠀⠀⠀⠀⠀⠀⠀⠀⠀⠀⠀⠀⠀⠀⠀⠨⠆⠀⢀⠂⠀⠀⠀⠀⠀⠀⠀⠀⠀⠀⠀⠀⠀⠀⠀⠀⠀⠀⠀⠀⠀⠀⠀⠀⠀⠀⠀⠀⠀⠀⠀⠀⠀⠀⠀⠀⠀⠀⠀⠀⠀⠀⠀⠀⠀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⠀⠀⠀⠀⠀⠀⠀⠀⠀⠀⠀⠀⠀⠀⠀⠀⠀⠀⠀⠀⠀⠀⠀⠀⠀⠀⠀⠀⠀⠀⠀⠀⠀⠀⠀⠀⠀⠀⠀⠀⠀⠠⠀⠀⠀⠀⠀⠀⠀⠀⠀⠀⠀⠀⠀⠀⠀⠀⠀⠀⠀⠀⠀⠀⠀⠀⠀⠀⠀⠀⠀⠀⠀⠀⠀⠀⠀⠀⠀⠀⠀⠀⠀⠀⠀⠀⠀⠀⠀⠀⠀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⠀⠀⠀⠀⠀⠀⠀⠀⠀⠀⠀⠀⠀⠀⠀⠀⠀⠀⠀⠀⠀⠀⠀⠀⠀⠀⠀⠀⠀⠁⠀⠈⠀⠀⠀⠠⢀⠀⠀⠀⠀⠀⠀⠀⠀⠀⠀⠀⠀⠀⠀⠀⠀⠀⠀⠀⠀⠀⠀⠀⠀⠀⠀⠀⠀⠀⠀⠀⠀⠀⠀⠀⠀⠀⠀⠀⠀⠀⠀⠀⠀⠀⠀⠀⠀⠀⠀⠀⠀⠀⠀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⠀⠀⠀⠀⠀⠀⠀⠀⠀⠀⠀⠀⠀⠀⠀⠀⠀⠀⠀⠀⠀⠀⠀⠀⠀⠀⠀⠀⠀⠀⠀⠀⠀⠀⠀⠀⠀⠀⠄⠀⠀⠀⠀⠀⠀⠀⠈⢂⠀⡀⠀⠀⠀⠀⠀⠀⠀⠀⠀⠀⠀⠀⠀⠀⠀⠀⠀⠀⠀⠀⠀⠀⠀⠀⠀⠀⠀⠀⠀⠀⠀⠀⠀⠀⠀⠀⠀⠀⠀⠀⠀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⠀⠀⠀⠀⠀⠀⠀⠀⠀⠀⠀⠀⠀⠀⠀⠀⠀⠀⠀⠀⠀⠀⠀⠀⠀⠀⠀⠀⠀⠀⠀⠀⠀⠀⠀⠀⠀⠀⠀⠁⠀⠀⠀⠈⠀⠀⠀⠀⠀⠀⠁⠀⠀⠀⠀⠀⠀⠀⠀⠀⠀⠀⠀⠀⠀⠀⠀⠀⠀⠀⠀⠀⠀⠀⠀⠀⠀⠀⠀⠀⠀⠀⠀⠀⠀⠀⠀⠀⠀⠀⠀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⠀⠀⠀⠀⠀⠀⠀⠀⠀⠀⠀⠀⠀⠀⠀⠀⠀⠀⠀⠀⠀⠀⠀⠀⠀⠀⠀⠀⠀⠀⠀⡀⠀⠀⠀⠀⠀⠄⠀⠀⠀⠀⠀⠀⠀⠀⠀⠀⠀⠀⠀⠀⠀⠀⠀⠀⠀⠀⠀⠀⠀⠀⠀⠀⠀⠀⠀⠀⠀⠀⠀⠀⠀⠀⠀⠀⠀⠀⠀⠀⠀⠀⠀⠀⠀⠀⠀⠀⠀⠀⠀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⠀⠀⠀⠀⠀⠀⠀⠀⠀⠀⠀⠀⠀⠀⠀⠀⠀⠀⠀⠀⠀⠀⠀⠀⠀⠀⠀⠀⠀⠀⠀⠀⠀⠀⠒⠀⠀⠀⠀⠀⠀⠀⠀⠀⠀⠈⠀⠀⠀⠀⠃⠀⠀⠀⠀⠀⠀⠀⠀⠀⠀⠀⠀⠀⠀⠀⠀⠀⠀⠀⠀⠀⠀⠀⠀⠀⠀⠀⠀⠀⠀⠀⠀⠀⠀⠀⠀⠀⠀⠀⠀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⠀⠀⠀⠀⠀⠀⠀⠀⠀⠀⠀⠀⠀⠀⠀⠀⠀⠀⠀⠀⠀⠀⠀⠀⠀⠀⠀⠀⠀⠀⠀⠀⠈⠀⢀⠀⠀⠀⠀⠀⠀⠀⠀⠀⠀⠀⠀⠀⠀⠀⠀⠀⠀⠀⠀⠀⠀⠀⠀⠀⠀⠀⠀⠀⠀⠀⠀⠀⠀⠀⠀⠀⠀⠀⠀⠀⠀⠀⠀⠀⠀⠀⠀⠀⠀⠀⠀⠀⠀⠀⠀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⠀⠀⠀⠀⠀⠀⠀⠀⠀⠀⠀⠀⠀⠀⠀⠀⠀⠀⠀⠀⠀⠀⠀⠀⠀⠀⠀⠀⠀⠀⠀⠀⠀⠀⠀⠀⠀⡀⠀⠀⠀⠀⠀⠀⠀⠀⠀⠀⠀⠀⠀⠀⠀⠀⠤⠀⠀⠄⠀⠀⠀⠀⠀⠀⠀⠀⠀⠀⠀⠀⠀⠀⠀⠀⠀⠀⠀⠀⠀⠀⠀⠀⠀⠀⠀⠀⠀⠀⠀⠀⠀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⠀⠀⠀⠀⠀⠀⠀⠀⠀⠀⠀⠀⠀⠀⠀⠀⠀⠀⠀⠀⠀⠀⠀⠀⠀⠀⠀⠀⠀⠀⠀⠀⡀⠂⠀⠀⠀⠀⠐⠀⠀⠀⠀⠀⠀⠀⠐⠀⠀⠀⠄⠄⠀⠀⠀⠀⠀⠀⠀⠀⠀⠀⠀⠀⠀⠀⠀⠀⠀⠀⠀⠀⠀⠀⠀⠀⠀⠀⠀⠀⠀⠀⠀⠀⠀⠀⠀⠀⠀⠀⠀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⠀⠀⠀⠀⠀⠀⠀⠀⠀⠀⠀⠀⠀⠀⠀⠀⠀⠀⠀⠀⠀⠀⠀⠀⠀⠀⠀⠀⠀⠀⠀⠀⠀⠀⠀⠀⠀⠀⠀⠀⠈⡀⠀⢀⠀⠀⢀⠀⠀⠀⠀⠀⠀⠀⠀⠀⠀⠀⠀⠀⠀⠀⠀⠀⠀⠀⠀⠀⠀⠀⠀⠀⠀⠀⠀⠀⠀⠀⠀⠀⠀⠀⠀⠀⠀⠀⠀⠀⠀⠀⠀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⠀⠀⠀⠀⠀⠀⠀⠀⠀⠀⠀⠀⠀⠀⠀⠀⠀⠀⠀⠀⠀⠀⠀⠀⠀⠀⠀⠀⠀⠀⠀⠀⠠⠀⠀⠀⠀⠀⢀⠀⠀⠀⠀⠀⠀⠀⠄⠀⠀⠀⠀⠀⠀⠀⢴⠀⠀⠀⠀⠀⠀⠀⠀⠀⠀⠀⠀⠀⠀⠀⠀⠀⠀⠀⠀⠀⠀⠀⠀⠀⠀⠀⠀⠀⠀⠀⠀⠀⠀⠀⠀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⠀⠀⠀⠀⠀⠀⠀⠀⠀⠀⠀⠀⠀⠀⠀⠀⠀⠀⠀⠀⠀⠀⠀⠀⠀⠀⠀⠀⠀⠀⠀⠀⠀⠀⠀⠀⠐⠀⠀⠀⠀⠀⠀⠀⠀⠀⠀⠀⠀⠀⠉⠄⠀⠀⠐⠀⠀⠀⠀⠀⠀⠀⠀⠀⠀⠀⠀⠀⠀⠀⠀⠀⠀⠀⠀⠀⠀⠀⠀⠀⠀⠀⠀⠀⠀⠀⠀⠀⠀⠀⠀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⠀⠀⠀⠀⠀⠀⠀⠀⠀⠀⠀⠀⠀⠀⠀⠀⠀⠀⠀⠀⠀⠀⠀⠀⠀⠀⠀⠀⠀⠀⠀⠀⠀⠀⠀⠀⠀⠀⠀⠰⠐⠀⠀⠀⠀⠆⠈⠀⠀⠀⠀⠀⠀⠀⠀⣠⠀⠀⠀⠀⠀⠀⠀⠀⠀⠀⠀⠀⠀⠀⠀⠀⠀⠀⠀⠀⠀⠀⠀⠀⠀⠀⠀⠀⠀⠀⠀⠀⠀⠀⠀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⠀⠀⠀⠀⠀⠀⠀⠀⠀⠀⠀⠀⠀⠀⠀⠀⠀⠀⠀⠀⠀⠀⠀⠀⠀⠀⠀⠀⠀⠀⠀⠀⠀⠀⠀⠀⠀⠀⠀⠀⠀⠀⠀⠀⠐⣀⠀⠀⠄⠀⠀⠀⠀⠀⠁⠀⠀⠀⠀⠀⠀⠀⠀⠀⠀⠀⠀⠀⠀⠀⠀⠀⠀⠀⠀⠀⠀⠀⠀⠀⠀⠀⠀⠀⠀⠀⠀⠀⠀⠀⠀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⠀⠀⠀⠀⠀⠀⠀⠀⠀⠀⠀⠀⠀⠀⠀⠀⠀⠀⠀⠀⠀⠀⠀⠀⠀⠀⠀⠀⠀⠀⠀⠀⠀⠀⠀⠀⠀⠀⠀⠀⠀⠄⠀⠀⠈⠀⠀⠉⠀⠀⠀⠀⠀⠀⠀⠀⠀⠀⠀⠀⠀⠀⠀⠀⠀⠀⠀⠀⠀⠀⠀⠀⠀⠀⠀⠀⠀⠀⠀⠀⠀⠀⠀⠀⠀⠀⠀⠀⠀⠀⠀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⠀⠀⠀⠀⠀⠀⠀⠀⠀⠀⠀⠀⠀⠀⠀⠀⠀⠀⠀⠀⠀⠀⠀⠀⠀⠀⠀⠀⠀⠀⠀⠀⠀⠀⠀⠀⠀⠀⠈⡀⠀⠄⢈⠆⠀⠰⠀⠀⠀⠀⠀⠀⠀⠀⠀⠀⠀⠀⠀⠀⠀⠀⠀⠀⠀⠀⠀⠀⠀⠀⠀⠀⠀⠀⠀⠀⠀⠀⠀⠀⠀⠀⠀⠀⠀⠀⠀⠀⠀⠀⠀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⠀⠀⠀⠀⠀⠀⠀⠀⠀⠀⠀⠀⠀⠀⠀⠀⠀⠀⠀⠀⠀⠀⠀⠀⠀⠀⠀⠀⠀⠀⠀⠀⠀⠀⠀⠀⠀⠀⠀⠀⠀⠀⠀⠀⠀⠀⠀⢀⠀⠈⠁⠀⠀⠀⠀⠀⠀⠀⠀⠀⠀⠀⠀⠀⠀⠀⠀⠀⠀⠀⠀⠀⠀⠀⠀⠀⠀⠀⠀⠀⠀⠀⠀⠀⠀⠀⠀⠀⠀⠀⠀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⠀⠀⠀⠀⠀⠀⠀⠀⠀⠀⠀⠀⠀⠀⠀⠀⠀⠀⠀⠀⠀⠀⠀⠀⠀⠀⠀⠀⠀⠀⠀⠀⠀⠀⠀⠀⠀⠀⠀⠀⢀⠀⠀⠀⠄⠈⠀⠀⠀⠀⠀⠀⠀⡀⠀⠀⠀⠀⠀⠀⠀⠀⠀⠀⠀⠀⠀⠀⠀⠀⠀⠀⠀⠀⠀⠀⠀⠀⠀⠀⠀⠀⠀⠀⠀⠀⠀⠀⠀⠀⠀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⠀⠀⠀⠀⠀⠀⠀⠀⠀⠀⠀⠀⠀⠀⠀⠀⠀⠀⠀⠀⠀⠀⠀⠀⠀⠀⠀⠀⠀⠀⠀⠀⠀⠀⠀⠀⠀⠀⠀⠀⠁⠀⠈⠀⠐⠁⠐⠀⠤⠄⠀⠀⠀⠀⠀⠀⠀⠀⠀⠀⠀⠀⠀⠀⠀⠀⠀⠀⠀⠀⠀⠀⠀⠀⠀⠀⠀⠀⠀⠀⠀⠀⠀⠀⠀⠀⠀⠀⠀⠀⠀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⠀⠀⠀⠀⠀⠀⠀⠀⠀⠀⠀⠀⠀⠀⠀⠀⠀⠀⠀⠀⠀⠀⠀⠀⠀⠀⠀⠀⠀⠀⠀⠀⠀⠀⠀⠀⠀⠀⠀⠀⠀⠀⠀⠀⢂⠀⠨⠐⠀⠀⠀⠀⠀⠀⠀⠀⠀⠀⠀⠀⠀⠀⠀⠀⠀⠀⠀⠀⠀⠀⠀⠀⠀⠀⠀⠀⠀⠀⠀⠀⠀⠀⠀⠀⠀⠀⠀⠀⠀⠀⠀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⠀⠀⠀⠀⠀⠀⠀⠀⠀⠀⠀⠀⠀⠀⠀⠀⠀⠀⠀⠀⠀⠀⠀⠀⠀⠀⠀⠀⠀⠀⠀⠀⠀⠀⠀⠀⠀⠀⠀⠀⠀⠁⠀⠀⠉⠀⠀⠙⠀⠀⠀⠀⠀⠀⠀⠀⠀⠀⠀⠀⠀⠀⠀⠀⠀⠀⠀⠀⠀⠀⠀⠀⠀⠀⠀⠀⠀⠀⠀⠀⠀⠀⠀⠀⠀⠀⠀⠀⠀⠀⠀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⠀⠀⠀⠀⠀⠀⠀⠀⠀⠀⠀⠀⠀⠀⠀⠀⠀⠀⠀⠀⠀⠀⠀⠀⠀⠀⠀⠀⠀⠀⠀⠀⠀⠀⠀⠀⠀⠀⠀⠀⠀⠒⠃⠈⡠⣌⠀⠀⠀⠀⠀⠀⠀⠀⠀⠀⠀⠀⠀⠀⠀⠀⠀⠀⠀⠀⠀⠀⠀⠀⠀⠀⠀⠀⠀⠀⠀⠀⠀⠀⠀⠀⠀⠀⠀⠀⠀⠀⠀⠀⠀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⠀⠀⠀⠀⠀⠀⠀⠀⠀⠀⠀⠀⠀⠀⠀⠀⠀⠀⠀⠀⠀⠀⠀⠀⠀⠀⠀⠀⠀⠀⠀⠀⠀⠀⠀⠀⠀⠀⠀⠀⠀⠀⠀⠀⠑⠀⠀⠀⠀⠀⠀⠀⠀⠀⠀⠀⠀⠀⠀⠀⠀⠀⠀⠀⠀⠀⠀⠀⠀⠀⠀⠀⠀⠀⠀⠀⠀⠀⠀⠀⠀⠀⠀⠀⠀⠀⠀⠀⠀⠀⠀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⠀⠀⠀⠀⠀⠀⠀⠀⠀⠀⠀⠀⠀⠀⠀⠀⠀⠀⠀⠀⠀⠀⠀⠀⠀⠀⠀⠀⠀⠀⠀⠀⠀⠀⠐⠂⠀⠀⠀⠀⠀⠀⠀⠀⠀⠀⠀⠀⠀⠀⠀⠀⠀⠀⠀⠀⠀⠀⠀⠀⠀⠀⠀⠀⠀⠀⠀⠀⠀⠀⠀⠀⠀⠀⠀⠀⠀⠀⠀⠀⠀⠀⠀⠀⠀⠀⠀⠀⠀⠀⠀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⠀⠀⠀⠀⠀⠀⠀⠀⠀⠀⠀⠀⠀⠀⠀⠀⠀⠀⠀⠀⠀⠀⠀⠀⠀⠀⠀⠀⠁⠀⠀⠂⢀⠀⠀⡀⠀⠀⠀⠀⠀⠀⠀⠀⠀⠀⠀⠀⠀⠀⠀⠀⠀⠀⠀⠀⠀⠀⠀⠀⠀⠀⠀⠀⠀⠀⠀⠀⠀⠀⠀⠀⠀⠀⠀⠀⠀⠀⠀⠀⠀⠀⠀⠀⠀⠀⠀⠀⠀⠀⠀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⠀⠀⠀⠀⠀⠀⠀⠀⠀⠀⠀⠀⠀⠀⠀⠀⠀⠀⠀⠀⠀⠀⠀⠀⠀⠀⠀⠀⠀⠀⠀⠀⠀⠀⠀⠀⠈⢠⠀⠀⠈⠀⠀⠀⠀⠀⠐⠂⠀⠀⠀⠀⠀⢀⠀⠀⠀⠀⠀⠀⠀⠀⠀⠀⠀⠀⠀⠀⠀⠀⠀⠀⠀⠀⠀⠀⠀⠀⠀⠀⠀⠀⠀⠀⠀⠀⠀⠀⠀⠀⠀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⠀⠀⠀⠀⠀⠀⠀⠀⠀⠀⠀⠀⠀⠀⠀⠀⠀⠀⠀⠀⠀⠀⠀⠀⠀⠀⠀⠀⠀⠀⠀⠀⠈⡀⠀⠀⠀⠀⠠⠆⠐⠀⠀⠁⠀⠀⠀⠈⠀⠂⠁⠀⠀⠀⠀⠀⠀⠀⠀⠀⠀⠀⠀⠀⠀⠀⠀⠀⠀⠀⠀⠀⠀⠀⠀⠀⠀⠀⠀⠀⠀⠀⠀⠀⠀⠀⠀⠀⠀⠀⠀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⠀⠀⠀⠀⠀⠀⠀⠀⠀⠀⠀⠀⠀⠀⠀⠀⠀⠀⠀⠀⠀⠀⠀⠀⠀⠀⠀⠀⠀⠀⠁⠀⠀⠤⠀⠀⠈⠀⠀⠀⠀⠀⠀⠀⠀⠠⠀⠀⠀⠀⢠⠀⠀⠀⠀⠀⠀⠀⠀⠀⠀⠀⠀⠀⠀⠀⠀⠀⠀⠀⠀⠀⠀⠀⠀⠀⠀⠀⠀⠀⠀⠀⠀⠀⠀⠀⠀⠀⠀⠀⠀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⠀⠀⠀⠀⠀⠀⠀⠀⠀⠀⠀⠀⠀⠀⠀⠀⠀⠀⠀⠀⠀⠀⠀⠀⠀⠀⠀⠀⠀⠀⠀⠀⠀⠀⠁⠀⠀⠀⠀⠀⠀⠀⠀⠀⠀⠀⠀⠀⠀⠀⠁⠀⠀⠀⠀⠀⠀⠀⠀⠀⠀⠀⠀⠀⠀⠀⠀⠀⠀⠀⠀⠀⠀⠀⠀⠀⠀⠀⠀⠀⠀⠀⠀⠀⠀⠀⠀⠀⠀⠀⠀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⠀⠀⠀⠀⠀⠀⠀⠀⠀⠀⠀⠀⠀⠀⠀⠀⠀⠀⠀⠀⠀⠀⠀⠀⠀⠀⠀⠀⠀⠀⠀⠀⢀⠀⠀⠀⠈⠀⡀⠀⠀⠀⠀⠀⠀⠄⢀⠀⠀⠀⠀⠀⠀⠀⠀⠋⠀⠀⠁⠀⠀⠀⠀⠀⠀⠀⠀⠀⠀⠀⠀⠀⠀⠀⠀⠀⠀⠀⠀⠀⠀⠀⠀⠀⠀⠀⠀⠀⠀⠀⠀</a:t>
            </a:r>
            <a:br/>
            <a:r>
              <a:t>⠀⠀⠀⠀⠀⠀⠀⠀⠀⠀⠀⠀⠀⠀⠀⠀⠀⠀⠀⠀⠀⠀⠀⠀⠀⠀⠀⠀⠀⠀⠀⠒⠀⠀⠀⠀⠀⠀⠀⠀⢠⠀⠄⠀⠀⠀⠀⠀⠀⠀⠐⠁⠀⠃⠀⠀⠀⠀⠀⠀⠀⠀⠀⠀⠀⠀⠀⠀⠀⠀⠀⠀⠀⠀⠀⠀⠀⠀⠀⠀⠀⠀⠀⠀⠀⠀⠀⠀⠀⠀⠀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⠀⠀⠀⠀⠀⠀⠀⠀⠀⠀⠀⠀⠀⠀⠀⠀⠀⠀⠀⠀⠀⠀⠀⠀⠀⠀⠀⠀⠀⠀⠀⠀⠀⠀⠀⠀⠀⠀⠀⠀⠐⠀⠀⠐⠀⠀⠠⠀⠀⠀⠀⠀⠀⠀⠀⡀⠀⠀⠀⠀⠀⠀⠀⠀⠀⠀⠀⠀⠀⠀⠀⠀⠀⠀⠀⠀⠀⠀⠀⠀⠀⠀⠀⠀⠀⠀⠀⠀⠀⠀⠀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⠀⠀⠀⠀⠀⠀⠀⠀⠀⠀⠀⠀⠀⠀⠀⠀⠀⠀⠀⠀⠀⠀⠀⠀⠀⠀⠀⠀⠀⠀⠀⠀⠀⠀⠀⠀⡀⠀⠠⠀⠀⠀⠀⠀⠠⠀⠂⠀⠀⠀⠀⠄⠀⠀⠀⢐⠀⠀⠀⠀⠀⠀⠀⠀⠀⠀⠀⠀⠀⠀⠀⠀⠀⠀⠀⠀⠀⠀⠀⠀⠀⠀⠀⠀⠀⠀⠀⠀⠀⠀⠀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⠀⠀⠀⠀⠀⠀⠀⠀⠀⠀⠀⠀⠀⠀⠀⠀⠀⠀⠀⠀⠀⠀⠀⠀⠀⠀⠀⠀⠀⠀⠀⠀⠀⠀⠀⠀⠀⠀⠀⠀⠀⠀⠀⠀⠀⡀⠠⠀⠀⠀⠀⠈⠀⠀⠀⠀⠀⠀⠀⠀⠀⠀⠀⠀⠀⠀⠀⠀⠀⠀⠀⠀⠀⠀⠀⠀⠀⠀⠀⠀⠀⠀⠀⠀⠀⠀⠀⠀⠀⠀⠀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⠀⠀⠀⠀⠀⠀⠀⠀⠀⠀⠀⠀⠀⠀⠀⠀⠀⠀⠀⠀⠀⠀⠀⠀⠀⠀⠀⠀⠀⠀⠀⠀⠀⠀⠀⠀⠀⠀⠀⠑⠀⠀⠀⠀⠀⠁⠀⠀⠀⠀⠀⠀⠀⠀⠀⡀⠖⠀⠀⠀⠀⠀⠀⠀⠀⠀⠀⠀⠀⠀⠀⠀⠀⠀⠀⠀⠀⠀⠀⠀⠀⠀⠀⠀⠀⠀⠀⠀⠀⠀⠀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⠀⠀⠀⠀⠀⠀⠀⠀⠀⠀⠀⠀⠀⠀⠀⠀⠀⠀⠀⠀⠀⠀⠀⠀⠀⠀⠀⠀⠀⠀⠀⠀⠀⠀⠀⠀⠀⠀⠀⠀⠀⠀⠀⠀⢈⠠⠀⢀⡀⠀⠀⠀⠀⠀⠀⠀⠀⠀⠀⠀⠀⠀⠀⠀⠀⠀⠀⠀⠀⠀⠀⠀⠀⠀⠀⠀⠀⠀⠀⠀⠀⠀⠀⠀⠀⠀⠀⠀⠀⠀⠀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⠀⠀⠀⠀⠀⠀⠀⠀⠀⠀⠀⠀⠀⠀⠀⠀⠀⠀⠀⠀⠀⠀⠀⠀⠀⠀⠀⠀⠀⠀⠀⠀⠀⠀⠀⠀⠀⠀⡀⠀⠀⠄⠀⠀⠈⠀⠀⠀⠀⠀⠀⠀⠀⠀⠀⠀⠀⠀⠀⠀⠀⠀⠀⠀⠀⠀⠀⠀⠀⠀⠀⠀⠀⠀⠀⠀⠀⠀⠀⠀⠀⠀⠀⠀⠀⠀⠀⠀⠀⠀⠀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⠀⠀⠀⠀⠀⠀⠀⠀⠀⠀⠀⠀⠀⠀⠀⠀⠀⠀⠀⠀⠀⠀⠀⠀⠀⠀⠀⠀⠀⠀⠀⠀⠀⠀⠀⠀⠀⠀⠀⡀⠀⠄⠀⠇⠀⠈⠁⠀⠀⠀⠀⠀⠀⠀⠀⠀⠀⠀⠀⠀⠀⠀⠀⠀⠀⠀⠀⠀⠀⠀⠀⠀⠀⠀⠀⠀⠀⠀⠀⠀⠀⠀⠀⠀⠀⠀⠀⠀⠀⠀⠀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⠀⠀⠀⠀⠀⠀⠀⠀⠀⠀⠀⠀⠀⠀⠀⠀⠀⠀⠀⠀⠀⠀⠀⠀⠀⠀⠀⠀⠀⠀⠀⠀⠀⠀⠀⠀⠀⠀⠀⠀⠄⠀⠀⠀⠀⠀⠀⠀⠠⠀⠈⠀⠀⠀⠀⠀⠀⠀⠀⠀⠀⠀⠀⠀⠀⠀⠀⠀⠀⠀⠀⠀⠀⠀⠀⠀⠀⠀⠀⠀⠀⠀⠀⠀⠀⠀⠀⠀⠀⠀⠀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⠀⠀⠀⠀⠀⠀⠀⠀⠀⠀⠀⠀⠀⠀⠀⠀⠀⠀⠀⠀⠀⠀⠀⠀⠀⠀⠀⠀⠀⠀⠀⠀⠀⠀⠀⠀⠀⠀⠀⠀⠀⠀⠀⠀⠀⠐⠀⠀⠀⠀⠂⠀⠀⠀⣀⠀⠀⠀⠀⠀⠀⠀⠀⠀⠀⠀⠀⠀⠀⠀⠀⠀⠀⠀⠀⠀⠀⠀⠀⠀⠀⠀⠀⠀⠀⠀⠀⠀⠀⠀⠀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⠀⠀⠀⠀⠀⠀⠀⠀⠀⠀⠀⠀⠀⠀⠀⠀⠀⠀⠀⠀⠀⠀⠀⠀⠀⠀⠀⠀⠀⠀⠀⠀⠀⠀⠀⠀⠀⠀⠀⠀⠁⠀⠀⠀⠀⠊⠀⠂⠠⠄⠄⠀⠀⠀⠀⠀⠀⠀⠀⠀⠀⠀⠀⠀⠀⠀⠀⠀⠀⠀⠀⠀⠀⠀⠀⠀⠀⠀⠀⠀⠀⠀⠀⠀⠀⠀⠀⠀⠀⠀⠀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⠀⠀⠀⠀⠀⠀⠀⠀⠀⠀⠀⠀⠀⠀⠀⠀⠀⠀⠀⠀⠀⠀⠀⠀⠀⠀⠀⠀⠀⠀⠀⠀⠀⠀⠀⠀⠀⠀⠀⠀⠀⠀⠀⠀⠒⠀⠀⠬⠒⠀⠀⠀⠀⠀⠀⠀⠀⠀⠀⠀⠀⠀⠀⠀⠀⠀⠀⠀⠀⠀⠀⠀⠀⠀⠀⠀⠀⠀⠀⠀⠀⠀⠀⠀⠀⠀⠀⠀⠀⠀⠀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⠀⠀⠀⠀⠀⠀⠀⠀⠀⠀⠀⠀⠀⠀⠀⠀⠀⠀⠀⠀⠀⠀⠀⠀⠀⠀⠀⠀⠀⠀⠀⠀⠀⠀⠀⠀⠀⠀⠀⠀⢐⠀⠀⠀⠈⠁⠀⠀⠂⠀⠀⠀⠀⠀⠀⠀⠀⠀⠀⠀⠀⠀⠀⠀⠀⠀⠀⠀⠀⠀⠀⠀⠀⠀⠀⠀⠀⠀⠀⠀⠀⠀⠀⠀⠀⠀⠀⠀⠀⠀⠀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⠀⠀⠀⠀⠀⠀⠀⠀⠀⠀⠀⠀⠀⠀⠀⠀⠀⠀⠀⠀⠀⠀⠀⠀⠀⠀⠀⠀⠀⠀⠀⠀⠀⠀⠀⠀⠀⠀⠀⠀⠈⡄⡄⠐⠂⡀⠂⠀⠀⠀⠀⠀⠀⠀⠀⠀⠀⠀⠀⠀⠀⠀⠀⠀⠀⠀⠀⠀⠀⠀⠀⠀⠀⠀⠀⠀⠀⠀⠀⠀⠀⠀⠀⠀⠀⠀⠀⠀⠀⠀⠀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⠀⠀⠀⠀⠀⠀⠀⠀⠀⠀⠀⠀⠀⠀⠀⠀⠀⠀⠀⠀⠀⠀⠀⠀⠀⠀⠀⠀⠀⠀⠀⠀⠀⠀⠀⠀⠀⠀⠀⠀⠀⠀⠒⠀⠆⡉⠣⠀⠀⠀⠀⠀⠀⠀⠀⠀⠀⠀⠀⠀⠀⠀⠀⠀⠀⠀⠀⠀⠀⠀⠀⠀⠀⠀⠀⠀⠀⠀⠀⠀⠀⠀⠀⠀⠀⠀⠀⠀⠀⠀⠀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⠀⠀⠀⠀⠀⠀⠀⠀⠀⠀⠀⠀⠀⠀⠀⠀⠀⠀⠀⠀⠀⠀⠀⠀⠀⠀⠀⠀⠀⠀⠀⠀⠀⠀⠀⠀⠀⠀⠀⠀⠀⠀⠀⠀⠀⠠⠀⠀⠀⠀⠀⠀⠀⠀⠀⠀⠀⠀⠀⠀⠀⠀⠀⠀⠀⠀⠀⠀⠀⠀⠀⠀⠀⠀⠀⠀⠀⠀⠀⠀⠀⠀⠀⠀⠀⠀⠀⠀⠀⠀⠀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⠀⠀⠀⠀⠀⠀⠀⠀⠀⠀⠀⠀⠀⠀⠀⠀⠀⠀⠀⠀⠀⠀⠀⠀⠐⠀⠀⠀⠀⠀⠀⠀⠀⠀⠀⠀⠀⠀⠀⠀⠀⠀⠀⠀⠀⠀⠀⠀⠀⠀⠀⠀⠀⠀⠀⠀⠀⠀⠀⠀⠀⠀⠀⠀⠀⠀⠀⠀⠀⠀⠀⠀⠀⠀⠀⠀⠀⠀⠀⠀⠀⠀⠀⠀⠀⠀⠀⠀⠀⠀⠀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⠀⠀⠀⠀⠀⠀⠀⠀⠀⠀⠀⠀⠀⠀⠀⠀⠀⠀⠀⠀⠀⠀⠀⠀⠀⠀⠀⠀⠀⠂⠀⠀⠀⠀⠀⠀⠀⠀⠀⠀⠀⠀⠀⠀⠀⠀⢀⠀⠀⠀⠀⠀⠀⠀⠀⠀⠀⠀⠀⠀⠀⠀⠀⠀⠀⠀⠀⠀⠀⠀⠀⠀⠀⠀⠀⠀⠀⠀⠀⠀⠀⠀⠀⠀⠀⠀⠀⠀⠀⠀⠀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⠀⠀⠀⠀⠀⠀⠀⠀⠀⠀⠀⠀⠀⠀⠀⠀⠀⠀⠀⠀⠀⠀⠀⠀⠀⠀⠀⠀⠀⠀⠀⠐⠀⠈⠀⠰⡀⠀⠀⠀⠀⠀⠀⠀⠀⠀⠄⠀⠀⠀⠄⠀⠀⠀⠀⠀⠀⠀⠀⠀⠀⠀⠀⠀⠀⠀⠀⠀⠀⠀⠀⠀⠀⠀⠀⠀⠀⠀⠀⠀⠀⠀⠀⠀⠀⠀⠀⠀⠀⠀⠀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⠀⠀⠀⠀⠀⠀⠀⠀⠀⠀⠀⠀⠀⠀⠀⠀⠀⠀⠀⠀⠀⠀⠀⠀⠀⠀⠀⠀⠀⠀⠐⠀⠀⠀⠀⠀⠀⠀⢀⠀⠀⠀⠀⠀⠀⠀⠀⠈⠀⠀⡀⠀⠀⠀⠀⡀⠀⠀⠀⠀⠀⠀⠀⠀⠀⠀⠀⠀⠀⠀⠀⠀⠀⠀⠀⠀⠀⠀⠀⠀⠀⠀⠀⠀⠀⠀⠀⠀⠀⠀⠀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⠀⠀⠀⠀⠀⠀⠀⠀⠀⠀⠀⠀⠀⠀⠀⠀⠀⠀⠀⠀⠀⠀⠀⠀⠀⠀⠀⠀⠀⠀⠀⠠⠀⠀⠀⠀⠀⠀⠉⠀⠀⠀⠀⠀⠀⠀⠀⠀⢠⠀⠀⠀⠀⠀⠀⠀⠀⠀⠀⠀⠀⠀⠀⠀⠀⠀⠀⠀⠀⠀⠀⠀⠀⠀⠀⠀⠀⠀⠀⠀⠀⠀⠀⠀⠀⠀⠀⠀⠀⠀⠀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⠀⠀⠀⠀⠀⠀⠀⠀⠀⠀⠀⠀⠀⠀⠀⠀⠀⠀⠀⠀⠀⠀⠀⠀⠀⠀⠀⠀⠀⠀⠀⠀⠀⠀⠀⠀⠀⠀⠀⠀⠀⠀⠀⠀⠀⠀⠀⠀⠀⠀⠀⠀⠀⠈⠁⠀⠀⠀⠀⠀⠀⠀⠀⠀⠀⠀⠀⠀⠀⠀⠀⠀⠀⠀⠀⠀⠀⠀⠀⠀⠀⠀⠀⠀⠀⠀⠀⠀⠀⠀⠀</a:t>
            </a:r>
            <a:br/>
            <a:r>
              <a:t>⠀⠀⠀⠀⠀⠀⠀⠀⠀⠀⠀⠀⠀⠀⠀⠀⠀⠀⠀⠀⠀⠀⠀⠀⠀⠀⠀⠁⠀⠀⠠⠄⠀⠀⠀⠂⠀⠀⠀⠀⠀⠀⠀⠀⠀⠀⠀⠀⠀⠀⠀⢀⠀⠀⠀⠀⠀⠀⠀⠀⠀⠀⠀⠀⠀⠀⠀⠀⠀⠀⠀⠀⠀⠀⠀⠀⠀⠀⠀⠀⠀⠀⠀⠀⠀⠀⠀⠀⠀⠀⠀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⠀⠀⠀⠀⠀⠀⠀⠀⠀⠀⠀⠀⠀⠀⠀⠀⠀⠀⠀⠀⠀⠀⠀⠀⠀⠀⠀⠀⠀⠀⠐⠘⠀⠀⠀⠀⠀⠀⠀⠀⠀⠀⠀⠀⠀⠀⠀⠀⠀⠀⠀⠀⠀⠀⠀⠀⠀⠀⠀⠀⠀⠀⠀⠀⠀⠀⠀⠀⠀⠀⠀⠀⠀⠀⠀⠀⠀⠀⠀⠀⠀⠀⠀⠀⠀⠀⠀⠀⠀⠀⠀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⠀⠀⠀⠀⠀⠀⠀⠀⠀⠀⠀⠀⠀⠀⠀⠀⠀⠀⠀⠀⠀⠀⠀⠀⠀⠀⠀⠀⠀⠀⠀⠀⠀⠀⠈⠀⠀⠀⠀⠀⠀⠀⠀⠀⠀⠀⠀⠀⠀⠀⠀⠀⠀⠀⠀⠀⠀⢀⠀⠀⡀⠀⠀⠀⠀⠀⠀⠀⠀⠀⠀⠀⠀⠀⠀⠀⠀⠀⠀⠀⠀⠀⠀⠀⠀⠀⠀⠀⠀⠀⠀</a:t>
            </a:r>
            <a:br/>
            <a:r>
              <a:t>⠀⠀⠀⠀⠀⠀⠀⠀⠀⠀⠀⠀⠀⠀⠀⠀⠀⠀⠀⠀⠀⠀⠀⠀⠀⠀⠀⠀⠀⠀⣀⠀⠀⠀⠀⠀⠀⡄⠀⠀⠀⠀⠀⠀⠀⠀⠘⠀⠀⠀⠀⠀⠆⠀⠀⡀⠀⠉⠀⠀⠀⠀⠀⠀⠀⠀⠀⠀⠀⠀⠀⠀⠀⠀⠀⠀⠀⠀⠀⠀⠀⠀⠀⠀⠀⠀⠀⠀⠀⠀⠀</a:t>
            </a:r>
            <a:br/>
            <a:r>
              <a:t>⠀⠀⠀⠀⠀⠀⠀⠀⠀⠀⠀⠀⠀⠀⠀⠀⠀⠀⠀⠀⠀⠀⠀⠀⠀⠀⠀⠀⠀⠈⠈⠀⠀⠀⠀⠀⠀⠀⠀⠀⡄⠐⠀⠀⠀⠀⠀⠀⠀⠀⠀⠀⠁⠀⠀⠁⠀⠀⠀⠀⠀⠀⠀⠀⠀⠀⠀⠀⠀⠀⠀⠀⠀⠀⠀⠀⠀⠀⠀⠀⠀⠀⠀⠀⠀⠀⠀⠀⠀⠀⠀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⠀⠀⠀⠀⠀⠀⠀⠀⠀⠀⠀⠀⠀⠀⠀⠀⠀⠀⠀⠀⠀⠀⠀⠀⠀⠀⠀⠀⠀⠀⠀⠀⠀⠀⠀⠀⠀⠀⠀⠀⠂⠀⠀⠆⠀⠀⠀⡀⠀⠀⠀⠀⠀⠀⠀⠀⠄⠀⠀⠀⠀⠀⠀⠀⠀⠀⠀⠀⠀⠀⠀⠀⠀⠀⠀⠀⠀⠀⠀⠀⠀⠀⠀⠀⠀⠀⠀⠀⠀⠀⠀</a:t>
            </a:r>
            <a:br/>
            <a:r>
              <a:t>⠀⠀⠀⠀⠀⠀⠀⠀⠀⠀⠀⠀⠀⠀⠀⠀⠀⠀⠀⠀⠀⠀⠀⠀⠀⠀⠀⠀⠀⠂⠀⠀⠀⠀⢀⠀⠀⠀⢀⠀⠀⠀⠀⠀⢀⠀⠐⠀⠀⠀⠀⠀⣠⠄⠀⠀⠀⠨⠀⠀⠀⠀⠀⠀⠀⠀⠀⠀⠀⠀⠀⠀⠀⠀⠀⠀⠀⠀⠀⠀⠀⠀⠀⠀⠀⠀⠀⠀⠀⠀⠀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⠀⠀⠀⠀⠀⠀⠀⠀⠀⠀⠀⠀⠀⠀⠀⠀⠀⠀⠀⠀⠀⠀⠀⠀⠀⠀⠀⠀⠀⠀⠀⠀⠀⠀⠀⠀⠀⣀⠀⠀⠀⠀⠀⠀⠀⡀⠀⠄⠀⠀⠀⠀⠀⠀⠀⠀⠀⠀⠀⠀⠀⠀⠀⠀⠀⠀⠀⠀⠀⠀⠀⠀⠀⠀⠀⠀⠀⠀⠀⠀⠀⠀⠀⠀⠀⠀⠀⠀⠀⠀⠀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⠀⠀⠀⠀⠀⠀⠀⠀⠀⠀⠀⠀⠀⠀⠀⠀⠀⠀⠀⠀⠀⠀⠀⠀⠀⠀⠀⠀⠀⠀⠀⠀⠀⠀⠀⠀⠀⠈⠀⠀⠀⠀⠀⠀⠀⠁⠀⠀⠀⠀⠀⠀⠀⠀⠀⠀⢀⠀⠤⠂⠀⠀⠀⠀⠀⠀⠀⠀⠀⠀⠀⠀⠀⠀⠀⠀⠀⠀⠀⠀⠀⠀⠀⠀⠀⠀⠀⠀⠀⠀⠀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⠀⠀⠀⠀⠀⠀⠀⠀⠀⠀⠀⠀⠀⠀⠀⠀⠀⠀⠀⠀⠀⠀⠀⠀⠀⠀⠀⠀⠀⠀⠀⠀⠀⠀⠀⠀⠀⠀⠀⠈⠀⠀⠀⠀⠐⠀⠀⠀⢀⠄⠀⠀⠀⠀⠀⠀⠈⠀⠀⠀⠀⠀⠀⠀⠀⠀⠀⠀⠀⠀⠀⠀⠀⠀⠀⠀⠀⠀⠀⠀⠀⠀⠀⠀⠀⠀⠀⠀⠀⠀⠀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⠀⠀⠀⠀⠀⠀⠀⠀⠀⠀⠀⠀⠀⠀⠀⠀⠀⠀⠀⠀⠀⠀⠀⠀⠀⠀⠀⠀⠀⠀⠀⠀⠀⠀⠀⠀⠀⠀⠀⠀⠀⠀⠀⠀⠀⠊⠁⠀⠉⠀⠀⠀⠀⠀⠀⠀⠀⠀⠀⠀⠀⠀⠀⠀⠀⠀⠀⠀⠀⠀⠀⠀⠀⠀⠀⠀⠀⠀⠀⠀⠀⠀⠀⠀⠀⠀⠀⠀⠀⠀⠀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⠀⠀⠀⠀⠀⠀⠀⠀⠀⠀⠀⠀⠀⠀⠀⠀⠀⠀⠀⠀⠀⠀⠀⠀⠀⠀⠀⠀⠀⠀⠀⠀⠀⠀⠀⠀⠀⠁⠀⠀⠀⠐⠀⡀⠀⠀⢠⠀⠀⠀⠀⠀⠀⠀⠀⠀⠀⠀⠀⠀⠀⠀⠀⠀⠀⠀⠀⠀⠀⠀⠀⠀⠀⠀⠀⠀⠀⠀⠀⠀⠀⠀⠀⠀⠀⠀⠀⠀⠀⠀⠀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⠀⠀⠀⠀⠀⠀⠀⠀⠀⠀⠀⠀⠀⠀⠀⠀⠀⠀⠀⠀⠀⠀⠀⠀⠀⠀⠀⠀⠀⠀⠀⠀⠀⠀⠀⠀⠀⠀⠆⠀⠀⠂⠰⠊⠀⠀⠀⠀⠀⠀⡀⠀⠤⠀⠀⠀⠀⠀⠀⠀⠀⠀⠀⠀⠀⠀⠀⠀⠀⠀⠀⠀⠀⠀⠀⠀⠀⠀⠀⠀⠀⠀⠀⠀⠀⠀⠀⠀⠀⠀⠀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⠀⠀⠀⠀⠀⠀⠀⠀⠀⠀⠀⠀⠀⠀⠀⠀⠀⠀⠀⠀⠀⠀⠀⠀⠀⠀⠀⠀⠀⠀⠀⠀⠀⠀⠀⠀⠀⠀⠀⠠⠀⠀⠀⠀⠀⠀⠀⠀⠀⠀⠀⣀⠀⠀⠀⠀⠀⠀⠀⠀⠀⠀⠀⠀⠀⠀⠀⠀⠀⠀⠀⠀⠀⠀⠀⠀⠀⠀⠀⠀⠀⠀⠀⠀⠀⠀⠀⠀⠀⠀⠀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⠀⠀⠀⠀⠀⠀⠀⠀⠀⠀⠀⠀⠀⠀⠀⠀⠀⠀⠀⠀⠀⠀⠀⠀⠀⠀⠀⠀⠀⠀⠀⠀⠀⠀⠀⠀⠀⠀⠀⠀⠀⠀⠄⠀⠈⠀⠂⠀⠀⠀⠀⠀⠀⠀⠀⠀⠠⠀⠀⠀⠀⠀⠀⠀⠀⠀⠀⠀⠀⠀⠀⠀⠀⠀⠀⠀⠀⠀⠀⠀⠀⠀⠀⠀⠀⠀⠀⠀⠀⠀⠀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⠀⠀⠀⠀⠀⠀⠀⠀⠀⠀⠀⠀⠀⠀⠀⠀⠀⠀⠀⠀⠀⠀⠀⠀⠀⠀⠀⠀⠀⠀⠀⠀⠀⠀⠀⠀⠀⠀⠀⠀⠁⠀⠀⠀⠂⠠⠁⠀⠁⠀⠠⠀⡀⠀⠀⠀⠀⠀⠀⠀⠀⠀⠀⠀⠀⠀⠀⠀⠀⠀⠀⠀⠀⠀⠀⠀⠀⠀⠀⠀⠀⠀⠀⠀⠀⠀⠀⠀⠀⠀⠀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⠀⠀⠀⠀⠀⠀⠀⠀⠀⠀⠀⠀⠀⠀⠀⠀⠀⠀⠀⠀⠀⠀⠀⠀⠀⠀⠀⠀⠀⠀⠀⠀⠀⠀⠀⠀⠀⠀⠀⠀⠀⠀⠀⠀⠀⠂⠀⠀⢐⡂⠀⠀⠀⠀⠀⠀⠀⠀⠀⠀⠀⠀⠀⠀⠀⠀⠀⠀⠀⠀⠀⠀⠀⠀⠀⠀⠀⠀⠀⠀⠀⠀⠀⠀⠀⠀⠀⠀⠀⠀⠀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⠀⠀⠀⠀⠀⠀⠀⠀⠀⠀⠀⠀⠀⠀⠀⠀⠀⠀⠀⠀⠀⠀⠀⠀⠀⠀⠀⠀⠀⠀⠀⠀⠀⠀⠀⠀⠀⠀⠀⢠⠀⠀⠀⠀⠀⠒⠀⠀⠀⠤⠀⠀⠀⠀⠀⠀⠀⠀⠀⠀⠀⠀⠀⠀⠀⠀⠀⠀⠀⠀⠀⠀⠀⠀⠀⠀⠀⠀⠀⠀⠀⠀⠀⠀⠀⠀⠀⠀⠀⠀⠀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⠀⠀⠀⠀⠀⠀⠀⠀⠀⠀⠀⠀⠀⠀⠀⠀⠀⠀⠀⠀⠀⠀⠀⠀⠀⠀⠀⠀⠀⠀⠀⠀⠀⠀⠀⠀⠀⠀⠀⠀⡀⠀⠀⠀⠀⠁⠀⠁⠀⠰⠤⠀⠀⠀⠀⠀⠀⠀⠀⠀⠀⠀⠀⠀⠀⠀⠀⠀⠀⠀⠀⠀⠀⠀⠀⠀⠀⠀⠀⠀⠀⠀⠀⠀⠀⠀⠀⠀⠀⠀⠀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⠀⠀⠀⠀⠀⠀⠀⠀⠀⠀⠀⠀⠀⠀⠀⠀⠀⠀⠀⠀⠀⠀⠀⠀⠀⠀⠀⠀⠀⠀⠀⠀⠀⠀⠀⠀⠀⠀⠀⠀⠤⠀⡄⠀⠃⠀⡀⠀⠈⠀⠀⠀⠀⠀⠀⠀⠀⠀⠀⠀⠀⠀⠀⠀⠀⠀⠀⠀⠀⠀⠀⠀⠀⠀⠀⠀⠀⠀⠀⠀⠀⠀⠀⠀⠀⠀⠀⠀⠀⠀⠀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⠀⠀⠀⠀⠀⠀⠀⠀⠀⠀⠀⠀⠀⠀⠀⠀⠀⠀⠀⠀⠀⠀⠀⠀⠀⠀⠀⠀⠀⠀⠀⠀⠀⠀⠀⠀⠀⠀⠀⠀⠀⠀⠆⠀⢠⠘⠃⠨⡄⠀⠀⠀⠀⠀⠀⠀⠀⠀⠀⠀⠀⠀⠀⠀⠀⠀⠀⠀⠀⠀⠀⠀⠀⠀⠀⠀⠀⠀⠀⠀⠀⠀⠀⠀⠀⠀⠀⠀⠀⠀⠀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⠀⠀⠀⠀⠀⠀⠀⠀⠀⠀⠀⠀⠀⠀⠀⠀⠀⠀⠀⠀⠀⠀⠀⠀⠀⠀⠀⠀⠃⠀⠀⠀⠀⠀⠀⠀⠀⠀⠀⠀⠀⠀⠀⠀⠀⠀⠆⠀⠀⠀⠀⠀⠀⠀⠀⠀⠀⠀⠀⠀⠀⠀⠀⠀⠀⠀⠀⠀⠀⠀⠀⠀⠀⠀⠀⠀⠀⠀⠀⠀⠀⠀⠀⠀⠀⠀⠀⠀⠀⠀⠀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⠀⠀⠀⠀⠀⠀⠀⠀⠀⠀⠀⠀⠀⠀⠀⠀⠀⠀⠀⠀⠀⠀⠀⠀⠀⠀⠀⠀⠀⠀⠠⠀⠈⠀⠐⡆⠀⠀⠀⠀⠀⠀⠀⠀⠀⠀⠂⠀⠀⠈⠀⠀⠀⠀⠀⠀⠀⠀⠀⠀⠀⠀⠀⠀⠀⠀⠀⠀⠀⠀⠀⠀⠀⠀⠀⠀⠀⠀⠀⠀⠀⠀⠀⠀⠀⠀⠀⠀⠀⠀⠀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⠀⠀⠀⠀⠀⠀⠀⠀⠀⠀⠀⠀⠀⠀⠀⠀⠀⠀⠀⠀⠀⠀⠀⠀⠀⠀⠀⠀⠀⠐⠀⠀⠀⠀⠀⠀⠀⠀⠐⠀⠀⠀⠁⠀⠀⠀⠀⠀⠀⠀⠀⠀⠀⠀⠀⠀⠀⠀⠀⠀⠀⠀⠀⠀⠀⠀⠀⠀⠀⠀⠀⠀⠀⠀⠀⠀⠀⠀⠀⠀⠀⠀⠀⠀⠀⠀⠀⠀⠀⠀⠀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⠀⠀⠀⠀⠀⠀⠀⠀⠀⠀⠀⠀⠀⠀⠀⠀⠀⠀⠀⠀⠀⠀⠀⠀⠀⠀⠀⠀⠀⠀⠠⠀⠀⠀⠀⠀⠀⠈⠁⠀⠀⠀⠀⠀⠀⠀⠀⠀⢠⠀⠃⠀⠀⠀⠀⠀⠁⠀⠀⠀⠀⠀⠀⠀⠀⠀⠀⠀⠀⠀⠀⠀⠀⠀⠀⠀⠀⠀⠀⠀⠀⠀⠀⠀⠀⠀⠀⠀⠀⠀⠀</a:t>
            </a:r>
            <a:br/>
            <a:r>
              <a:t>⠀⠀⠀⠀⠀⠀⠀⠀⠀⠀⠀⠀⠀⠀⠀⠀⠀⠀⠀⠀⠀⠀⠀⠀⠀⣀⠀⠀⠀⠀⠀⠀⠀⠀⠀⠀⠀⠀⠀⠀⠀⠀⠀⠀⠀⠀⠀⠀⠀⠀⠀⠀⠀⠀⠁⠀⠀⠀⠀⠀⠀⠀⠀⠀⠀⠀⠀⠀⠀⠀⠀⠀⠀⠀⠀⠀⠀⠀⠀⠀⠀⠀⠀⠀⠀⠀⠀⠀⠀⠀⠀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⠀⠀⠀⠀⠀⠀⠀⠀⠀⠀⠀⠀⠀⠀⠀⠀⠀⠀⠀⠀⠀⠀⠀⠀⠀⠀⠀⠀⠀⠲⠀⠀⠀⠀⠂⠀⠀⠀⠀⠀⠀⠀⠀⠀⠀⠀⠀⠀⠀⠀⠀⠀⡀⠀⠀⠀⠀⠀⠀⠀⠀⠀⠀⠀⠀⠀⠀⠀⠀⠀⠀⠀⠀⠀⠀⠀⠀⠀⠀⠀⠀⠀⠀⠀⠀⠀⠀⠀⠀⠀⠀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⠀⠀⠀⠀⠀⠀⠀⠀⠀⠀⠀⠀⠀⠀⠀⠀⠀⠀⠀⠀⠀⠀⠀⠀⠀⠀⠀⠀⠀⠀⠀⠀⠀⠀⠀⠀⠀⠀⠀⠀⠀⠀⠀⠀⠀⠀⠂⠀⠀⠀⠀⠘⠁⠀⠀⠀⠀⠀⠀⠀⠀⠀⠀⠀⠀⠀⠀⠀⠀⠀⠀⠀⠀⠀⠀⠀⠀⠀⠀⠀⠀⠀⠀⠀⠀⠀⠀⠀⠀⠀⠀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⠀⠀⠀⠀⠀⠀⠀⠀⠀⠀⠀⠀⠀⠀⠀⠀⠀⠀⠀⠀⠀⠀⠀⠀⠀⠀⠀⠀⠀⢠⠉⠀⠀⠀⠀⠀⠀⠀⠀⠀⠀⠀⠀⠀⠀⠀⠀⠀⠀⠀⠀⠂⠀⠀⠀⠀⠀⠀⠀⠀⠀⠀⠀⠀⠀⠀⠀⠀⠀⠀⠀⠀⠀⠀⠀⠀⠀⠀⠀⠀⠀⠀⠀⠀⠀⠀⠀⠀⠀⠀⠀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⠀⠀⠀⠀⠀⠀⠀⠀⠀⠀⠀⠀⠀⠀⠀⠀⠀⠀⠀⠀⠀⠀⠀⠀⠀⠀⠀⠀⠀⠀⠀⠀⠀⠀⠀⠀⠀⠀⠀⠀⠀⠀⠀⠀⠀⢀⠈⠁⠀⠀⠀⠀⠤⠀⠀⠀⠀⠀⠰⠃⠀⠈⠀⠀⠀⠀⠀⠀⠀⠀⠀⠀⠀⠀⠀⠀⠀⠀⠀⠀⠀⠀⠀⠀⠀⠀⠀⠀⠀⠀⠀</a:t>
            </a:r>
            <a:br/>
            <a:r>
              <a:t>⠀⠀⠀⠀⠀⠀⠀⠀⠀⠀⠀⠀⠀⠀⠀⠀⠀⠀⠀⠀⠀⠀⠀⠀⠀⠀⠀⠀⠐⠓⠀⠀⠀⠀⠀⠀⠈⠀⠀⢀⠀⢠⠀⠀⠀⠀⠀⠀⠀⠀⠀⠀⠠⠀⠀⠀⠂⠀⠀⠀⠀⠀⠀⠀⠀⠀⠀⠀⠀⠀⠀⠀⠀⠀⠀⠀⠀⠀⠀⠀⠀⠀⠀⠀⠀⠀⠀⠀⠀⠀⠀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⠀⠀⠀⠀⠀⠀⠀⠀⠀⠀⠀⠀⠀⠀⠀⠀⠀⠀⠀⠀⠀⠀⠀⠀⠀⠀⠀⠀⠀⠀⠀⠀⠀⠀⠀⠀⠀⠀⠀⠈⡀⠀⢀⡀⠀⠀⠀⠀⠀⠀⠀⠀⠀⠀⠀⠀⠀⡄⠀⠀⠀⠀⠀⠀⠀⠀⠀⠀⠀⠀⠀⠀⠀⠀⠀⠀⠀⠀⠀⠀⠀⠀⠀⠀⠀⠀⠀⠀⠀⠀⠀</a:t>
            </a:r>
            <a:br/>
            <a:r>
              <a:t>⠀⠀⠀⠀⠀⠀⠀⠀⠀⠀⠀⠀⠀⠀⠀⠀⠀⠀⠀⠀⠀⠀⠀⠀⠀⠀⠀⠀⡀⠀⠀⠀⠀⠀⠀⠀⠀⠀⠀⠀⠀⠀⠀⠀⠀⠀⢀⠐⠀⠀⠀⠀⠀⢀⡀⠀⠀⠀⠰⠀⠀⠀⠀⠀⠀⠀⠀⠀⠀⠀⠀⠀⠀⠀⠀⠀⠀⠀⠀⠀⠀⠀⠀⠀⠀⠀⠀⠀⠀⠀⠀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⠀⠀⠀⠀⠀⠀⠀⠀⠀⠀⠀⠀⠀⠀⠀⠀⠀⠀⠀⠀⠀⠀⠀⠀⠀⠀⠀⠀⠀⠀⠀⠀⠀⠈⠂⠀⠀⠀⠠⠀⠀⠀⠀⠀⠐⠀⠀⡀⠀⠀⠀⠀⠀⠃⠀⠀⠀⠀⠈⠀⠀⠀⠀⠀⠀⠀⠀⠀⠀⠀⠀⠀⠀⠀⠀⠀⠀⠀⠀⠀⠀⠀⠀⠀⠀⠀⠀⠀⠀⠀⠀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⠀⠀⠀⠀⠀⠀⠀⠀⠀⠀⠀⠀⠀⠀⠀⠀⠀⠀⠀⠀⠀⠀⠀⠀⠀⠀⠀⠀⠀⠀⠀⠀⠀⠀⠀⠀⠐⠀⠀⠀⠀⠀⠀⠀⠀⠃⠀⠁⠀⠀⠀⠀⠀⠀⠀⠀⠀⠀⠀⠀⡀⠀⠀⠀⠀⠀⠀⠀⠀⠀⠀⠀⠀⠀⠀⠀⠀⠀⠀⠀⠀⠀⠀⠀⠀⠀⠀⠀⠀⠀⠀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⠀⠀⠀⠀⠀⠀⠀⠀⠀⠀⠀⠀⠀⠀⠀⠀⠀⠀⠀⠀⠀⠀⠀⠀⠀⠀⠀⠀⠀⠀⠀⠀⠀⠀⠀⠀⠀⠀⠀⢀⠀⡀⠀⠀⢠⠀⠀⠀⠀⠀⠀⠀⠀⠀⠀⠀⠀⠐⠂⠉⠁⠀⠀⠀⠀⠀⠀⠀⠀⠀⠀⠀⠀⠀⠀⠀⠀⠀⠀⠀⠀⠀⠀⠀⠀⠀⠀⠀⠀⠀⠀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⠀⠀⠀⠀⠀⠀⠀⠀⠀⠀⠀⠀⠀⠀⠀⠀⠀⠀⠀⠀⠀⠀⠀⠀⠀⠀⠀⠀⠀⠀⠀⠀⠀⠀⠀⠀⠀⠀⠀⠀⠀⠀⠀⠀⠀⠀⡄⠀⠠⠎⠀⠀⠀⠀⠀⠀⠀⠀⠀⠀⠀⠀⠀⠀⠀⠀⠀⠀⠀⠀⠀⠀⠀⠀⠀⠀⠀⠀⠀⠀⠀⠀⠀⠀⠀⠀⠀⠀⠀⠀⠀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⠀⠀⠀⠀⠀⠀⠀⠀⠀⠀⠀⠀⠀⠀⠀⠀⠀⠀⠀⠀⠀⠀⠀⠀⠀⠀⠀⠀⠀⠀⠀⠀⠀⠀⠀⠀⠀⠀⠀⠀⠀⠈⠀⢀⠀⠀⠨⠅⠀⠀⠀⠀⠀⠀⠀⠀⠀⠀⠀⠀⠀⠀⠀⠀⠀⠀⠀⠀⠀⠀⠀⠀⠀⠀⠀⠀⠀⠀⠀⠀⠀⠀⠀⠀⠀⠀⠀⠀⠀⠀⠀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⠀⠀⠀⠀⠀⠀⠀⠀⠀⠀⠀⠀⠀⠀⠀⠀⠀⠀⠀⠀⠀⠀⠀⠀⠀⠀⠀⠀⠀⠀⠀⠀⠀⠀⠀⠀⠀⠘⠀⠀⠀⠂⠘⠈⠀⠀⠀⠀⠀⠀⠠⠀⠀⠒⠀⠀⠀⠀⠀⠀⠀⠀⠀⠀⠀⠀⠀⠀⠀⠀⠀⠀⠀⠀⠀⠀⠀⠀⠀⠀⠀⠀⠀⠀⠀⠀⠀⠀⠀⠀⠀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⠀⠀⠀⠀⠀⠀⠀⠀⠀⠀⠀⠀⠀⠀⠀⠀⠀⠀⠀⠀⠀⠀⠀⠀⠀⠀⠀⠀⠀⠀⠀⠀⠀⠀⠀⠀⠀⠀⠀⠄⠀⠀⠀⠀⢀⠀⠀⠀⠀⠀⠀⠀⠄⠀⠀⠀⠀⠀⠀⠀⠀⠀⠀⠀⠀⠀⠀⠀⠀⠀⠀⠀⠀⠀⠀⠀⠀⠀⠀⠀⠀⠀⠀⠀⠀⠀⠀⠀⠀⠀⠀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⠀⠀⠀⠀⠀⠀⠀⠀⠀⠀⠀⠀⠀⠀⠀⠀⠀⠀⠀⠀⠀⠀⠀⠀⠀⠀⠀⠀⠀⠀⠀⠀⠀⠀⠀⠀⠀⠀⠀⠀⠀⠐⠀⠀⠀⠀⠐⠀⠀⡀⠀⠀⠀⠀⠀⠀⠀⠐⠀⠀⠀⠀⠀⠀⠀⠀⠀⠀⠀⠀⠀⠀⠀⠀⠀⠀⠀⠀⠀⠀⠀⠀⠀⠀⠀⠀⠀⠀⠀⠀⠀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⠀⠀⠀⠀⠀⠀⠀⠀⠀⠀⠀⠀⠀⠀⠀⠀⠀⠀⠀⠀⠀⠀⠀⠀⠀⠀⠀⠀⠀⠀⠀⠀⠀⠀⠀⠀⠀⠀⠀⠈⡅⠀⠀⠀⠂⠀⠈⠀⠀⠀⠀⢠⠀⣀⠀⠀⠀⠀⠀⠀⠀⠀⠀⠀⠀⠀⠀⠀⠀⠀⠀⠀⠀⠀⠀⠀⠀⠀⠀⠀⠀⠀⠀⠀⠀⠀⠀⠀⠀⠀⠀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⠀⠀⠀⠀⠀⠀⠀⠀⠀⠀⠀⠀⠀⠀⠀⠀⠀⠀⠀⠀⠀⠀⠀⠀⠀⠀⠀⠀⠀⠀⠀⠀⠀⠀⠀⠀⠀⠀⠀⠀⠀⠀⠀⠀⠀⠒⠀⠀⠀⣐⡀⠐⠀⠀⠀⠀⠀⠀⠀⠀⠀⠀⠀⠀⠀⠀⠀⠀⠀⠀⠀⠀⠀⠀⠀⠀⠀⠀⠀⠀⠀⠀⠀⠀⠀⠀⠀⠀⠀⠀⠀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⠀⠀⠀⠀⠀⠀⠀⠀⠀⠀⠀⠀⠀⠀⠀⠀⠀⠀⠀⠀⠀⠀⠀⠀⠀⠀⠀⠀⠀⠀⠀⠀⠀⠀⠀⠀⠀⠀⠀⢀⠀⠀⠀⠀⠀⠠⠀⠀⠀⠀⠄⠀⠀⠀⠀⠀⠀⠀⠀⠀⠀⠀⠀⠀⠀⠀⠀⠀⠀⠀⠀⠀⠀⠀⠀⠀⠀⠀⠀⠀⠀⠀⠀⠀⠀⠀⠀⠀⠀⠀⠀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⠀⠀⠀⠀⠀⠀⠀⠀⠀⠀⠀⠀⠀⠀⠀⠀⠀⠀⠀⠀⠀⠀⠀⠀⠀⠀⠀⠀⠀⠀⠀⠀⠀⠀⠀⠀⠀⠀⠀⠈⠀⠀⠀⠀⠀⠂⠀⠀⠁⠀⢀⣀⡀⠀⠀⠀⠀⠀⠀⠀⠀⠀⠀⠀⠀⠀⠀⠀⠀⠀⠀⠀⠀⠀⠀⠀⠀⠀⠀⠀⠀⠀⠀⠀⠀⠀⠀⠀⠀⠀⠀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⠀⠀⠀⠀⠀⠀⠀⠀⠀⠀⠀⠀⠀⠀⠀⠀⠀⠀⠀⠀⠀⠀⠀⠀⠀⠀⠀⠀⠀⠀⠀⠀⠀⠀⠀⠀⠀⠀⠀⠀⠁⠀⠀⠀⠠⠀⠀⠠⠀⠐⠂⠀⠀⠀⠀⠀⠀⠀⠀⠀⠀⠀⠀⠀⠀⠀⠀⠀⠀⠀⠀⠀⠀⠀⠀⠀⠀⠀⠀⠀⠀⠀⠀⠀⠀⠀⠀⠀⠀⠀⠀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⠀⠀⠀⠀⠀⠀⠀⠀⠀⠀⠀⠀⠀⠀⠀⠀⠀⠀⠀⠀⠀⠀⠀⠀⠀⠀⠀⠀⠀⠀⠀⠀⠀⠀⠀⠀⠀⠀⠀⠀⠉⠀⡃⠀⠀⠀⣼⡂⢠⠀⠀⠀⠀⠀⠀⠀⠀⠀⠀⠀⠀⠀⠀⠀⠀⠀⠀⠀⠀⠀⠀⠀⠀⠀⠀⠀⠀⠀⠀⠀⠀⠀⠀⠀⠀⠀⠀⠀⠀⠀⠀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⠀⠀⠀⠀⠀⠀⠀⠀⠀⠀⠀⠀⠀⠀⠀⠀⠀⠠⠄⠀⠀⠀⠀⠀⠀⠀⠀⠀⠀⠀⠀⠀⠀⠀⠀⠀⠀⠀⠀⠀⠀⠀⠀⠀⠀⠀⠀⠀⠀⠀⠀⠀⠀⠀⠀⠀⠀⠀⠀⠀⠀⠀⠀⠀⠀⠀⠀⠀⠀⠀⠀⠀⠀⠀⠀⠀⠀⠀⠀⠀⠀⠀⠀⠀⠀⠀⠀⠀⠀⠀⠀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⠀⠀⠀⠀⠀⠀⠀⠀⠀⠀⠀⠀⠀⠀⠀⠀⠀⠀⠀⠀⠀⠀⠀⠀⠀⠐⠄⠀⠀⠀⠀⠀⠀⠀⠀⠀⠀⠀⠀⠀⠀⠀⠀⠀⠀⠁⠀⠀⠀⠄⠀⠀⠀⠀⠀⠀⠀⠀⠀⠀⠀⠀⠀⠀⠀⠀⠀⠀⠀⠀⠀⠀⠀⠀⠀⠀⠀⠀⠀⠀⠀⠀⠀⠀⠀⠀⠀⠀⠀⠀⠀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⠀⠀⠀⠀⠀⠀⠀⠀⠀⠀⠀⠀⠀⠀⠀⠀⠀⠀⠀⠀⠀⠀⠀⠀⠀⠀⠀⠀⠀⠀⠆⠀⢀⡄⠀⠀⠀⠀⠀⠀⠀⠀⠀⠀⠀⢀⠀⠀⠀⠀⠀⠀⠀⠀⠀⠀⠀⠀⠀⠀⠀⠀⠀⠀⠀⠀⠀⠀⠀⠀⠀⠀⠀⠀⠀⠀⠀⠀⠀⠀⠀⠀⠀⠀⠀⠀⠀⠀⠀⠀⠀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⠀⠀⠀⠀⠀⠀⠀⠀⠀⠀⠀⠀⠀⠀⠀⠀⠀⠀⠀⠀⠀⠀⠀⠀⠀⠀⢀⠀⠀⠄⠀⠀⠈⠁⠀⠀⠀⡀⠀⠀⠐⠀⠀⠀⠀⠀⠀⠁⠀⠀⠀⠀⠀⠀⠀⠀⠀⠀⠀⠀⠀⠀⠀⠀⠀⠀⠀⠀⠀⠀⠀⠀⠀⠀⠀⠀⠀⠀⠀⠀⠀⠀⠀⠀⠀⠀⠀⠀⠀⠀⠀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⠀⠀⠀⠀⠀⠀⠀⠀⠀⠀⠀⠀⠀⠀⠀⠀⠀⠀⠀⠀⠀⠀⠀⠀⠀⠀⠀⠀⠀⠀⠀⠀⠀⠀⠀⠀⢠⠀⠀⠀⠀⠀⠀⠀⠀⠀⠀⠀⠀⠀⠀⡀⠀⠀⠀⠀⠀⠀⠀⠀⠀⠀⠀⠀⠀⠀⠀⠀⠀⠀⠀⠀⠀⠀⠀⠀⠀⠀⠀⠀⠀⠀⠀⠀⠀⠀⠀⠀⠀⠀⠀</a:t>
            </a:r>
            <a:br/>
            <a:r>
              <a:t>⠀⠀⠀⠀⠀⠀⠀⠀⠀⠀⠀⠀⠀⠀⠀⠀⠀⠀⠀⠀⠀⣀⠀⠀⠀⠀⠀⠀⢀⠀⠀⠀⠀⠀⠀⠀⠀⠀⠀⠀⠀⠀⠀⠀⠀⠀⠀⠀⠈⠀⠀⠃⠀⠀⠀⠂⠀⠀⠀⠀⠀⠀⠀⠀⠀⠀⠀⠀⠀⠀⠀⠀⠀⠀⠀⠀⠀⠀⠀⠀⠀⠀⠀⠀⠀⠀⠀⠀⠀⠀⠀</a:t>
            </a:r>
            <a:br/>
            <a:r>
              <a:t>⠀⠀⠀⠀⠀⠀⠀⠀⠀⠀⠀⠀⠀⠀⠀⠀⠀⠀⠀⠀⠀⠈⠀⠀⠀⠠⣄⠀⠀⠀⠀⠀⠀⠀⠀⠀⠀⠀⠀⠀⠀⠀⠀⠀⠀⠀⠀⠀⠀⠀⠀⠀⠀⠀⠀⠀⠀⠀⠀⠀⠀⠀⠀⠀⠀⠀⠀⠀⠀⠀⠀⠀⠀⠀⠀⠀⠀⠀⠀⠀⠀⠀⠀⠀⠀⠀⠀⠀⠀⠀⠀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⠀⠀⠀⠀⠀⠀⠀⠀⠀⠀⠀⠀⠀⠀⠀⠀⠀⠀⠀⠀⠀⠀⠀⠀⠀⠀⠀⠀⠀⠀⠀⠀⠁⠀⠀⠀⠀⠀⠀⠀⠀⠀⠀⠀⠀⠀⠀⠀⠀⠀⠀⠀⠀⡖⠀⠀⠀⠀⠀⠀⠀⠀⠀⠀⠀⠀⠀⠀⠀⠀⠀⠀⠀⠀⠀⠀⠀⠀⠀⠀⠀⠀⠀⠀⠀⠀⠀⠀⠀⠀⠀</a:t>
            </a:r>
            <a:br/>
            <a:r>
              <a:t>⠀⠀⠀⠀⠀⠀⠀⠀⠀⠀⠀⠀⠀⠀⠀⠀⠀⠀⠀⠀⠀⠀⠀⠀⠀⠀⠐⠂⠀⠀⠀⠀⠀⠀⠀⠀⠀⠀⠀⠀⠀⠀⠀⠀⠀⠀⠂⠀⠀⠀⠀⠀⠈⠁⠀⠀⠀⠀⠀⠀⠀⠀⠀⠀⠀⠀⠀⠀⠀⠀⠀⠀⠀⠀⠀⠀⠀⠀⠀⠀⠀⠀⠀⠀⠀⠀⠀⠀⠀⠀⠀</a:t>
            </a:r>
            <a:br/>
            <a:r>
              <a:t>⠀⠀⠀⠀⠀⠀⠀⠀⠀⠀⠀⠀⠀⠀⠀⠀⠀⠀⠀⠀⠀⠀⠀⠀⠀⠀⠀⢀⠀⠀⠀⠄⠀⠀⠀⠀⠀⠀⠀⠀⠀⠀⠀⠀⠀⠀⠀⠀⠀⠀⠀⠁⠀⠀⠀⠀⠀⠀⠀⠀⠀⠀⠀⠀⠀⠀⠀⠀⠀⠀⠀⠀⠀⠀⠀⠀⠀⠀⠀⠀⠀⠀⠀⠀⠀⠀⠀⠀⠀⠀⠀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⠀⠀⠀⠀⠀⠀⠀⠀⠀⠀⠀⠀⠀⠀⠀⠀⠀⠀⠀⠀⠀⠀⠀⠀⠀⠀⠀⠈⠀⠀⠀⠀⠀⠀⠀⠀⠀⠀⠀⠀⠀⠀⠀⠀⠀⠀⠰⠆⠀⠀⠀⠀⠀⡀⠀⠀⠀⠀⠀⠀⠀⢀⠀⠀⠀⠀⠀⠀⠀⠀⠀⠀⠀⠀⠀⠀⠀⠀⠀⠀⠀⠀⠀⠀⠀⠀⠀⠀⠀⠀⠀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⠀⠀⠀⠀⠀⠀⠀⠀⠀⠀⠀⠀⠀⠀⠀⠀⠀⠀⠀⠀⠀⠀⠀⠀⠀⠀⠀⠀⠀⠀⠀⠀⠀⠀⠀⠀⠀⠀⠀⠀⠀⠀⠀⠀⠀⠀⠀⠀⠀⠀⠀⠀⠀⠁⠀⠀⠀⠀⠀⠀⠀⠠⠀⠀⠁⠀⠀⠀⠀⠀⠀⠀⠀⠀⠀⠀⠀⠀⠀⠀⠀⠀⠀⠀⠀⠀⠀⠀⠀⠀⠀</a:t>
            </a:r>
            <a:br/>
            <a:r>
              <a:t>⠀⠀⠀⠀⠀⠀⠀⠀⠀⠀⠀⠀⠀⠀⠀⠀⠀⠀⠀⠀⠀⠀⠀⠀⠀⠀⣤⠀⠀⠀⠀⠀⠀⠀⠀⠂⠀⠀⠀⠀⠀⡀⠀⠀⠀⠃⠀⠀⠀⠀⠀⠀⠀⠀⢀⠀⠀⠀⠒⠀⠀⠀⠀⠀⠀⠀⠀⠀⠀⠀⠀⠀⠀⠀⠀⠀⠀⠀⠀⠀⠀⠀⠀⠀⠀⠀⠀⠀⠀⠀⠀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⠀⠀⠀⠀⠀⠀⠀⠀⠀⠀⠀⠀⠀⠀⠀⠀⠀⠀⠀⠀⠀⠀⠀⠀⠀⠀⠀⠀⠀⠀⠀⠀⠀⠀⠀⠀⠀⠀⠀⠆⠀⠀⠀⠀⠀⠀⠀⠀⠀⠀⠀⠀⠀⡀⠈⠀⠀⠀⠰⠀⠀⠀⠀⠀⠀⠀⠀⠀⠀⠀⠀⠀⠀⠀⠀⠀⠀⠀⠀⠀⠀⠀⠀⠀⠀⠀⠀⠀⠀⠀⠀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⠀⠀⠀⠀⠀⠀⠀⠀⠀⠀⠀⠀⠀⠀⠀⠀⠀⠀⠀⠀⠀⠀⠀⠀⠀⠀⠀⠀⠀⠀⠀⠀⠀⠀⠀⠀⠀⠀⠀⠒⠀⠀⠛⠀⠀⠀⠀⠀⡀⠀⠀⠀⠀⠀⠀⠤⠀⠀⠀⠀⠀⠄⠀⠀⠀⠀⠀⠀⠀⠀⠀⠀⠀⠀⠀⠀⠀⠀⠀⠀⠀⠀⠀⠀⠀⠀⠀⠀⠀⠀⠀</a:t>
            </a:r>
            <a:br/>
            <a:r>
              <a:t>⠀⠀⠀⠀⠀⠀⠀⠀⠀⠀⠀⠀⠀⠀⠀⠀⠀⠀⠀⠀⠀⠀⠀⠀⠀⢀⠀⠀⠀⠀⠀⢠⡀⠀⠀⠀⠀⠀⠀⠀⠀⠀⠀⠀⠀⠀⠀⠆⠀⠀⠀⠀⠀⠀⢀⡄⠀⠀⠀⠀⠈⠀⠀⠀⠀⠀⠀⠀⠀⠀⠀⠀⠀⠀⠀⠀⠀⠀⠀⠀⠀⠀⠀⠀⠀⠀⠀⠀⠀⠀⠀</a:t>
            </a:r>
            <a:br/>
            <a:r>
              <a:t>⠀⠀⠀⠀⠀⠀⠀⠀⠀⠀⠀⠀⠀⠀⠀⠀⠀⠀⠀⠀⠀⠀⠀⠀⠀⠀⠀⠀⠀⠀⠀⠀⠀⠀⠦⠀⠀⠀⢠⠀⠀⠀⠀⠀⠸⠀⠀⠀⠀⠀⠀⠀⠀⠀⠈⠀⠀⠀⠀⠀⠀⠀⠀⠀⠀⠀⠀⠀⠀⠀⠀⠀⠀⠀⠀⠀⠀⠀⠀⠀⠀⠀⠀⠀⠀⠀⠀⠀⠀⠀⠀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⠀⠀⠀⠀⠀⠀⠀⠀⠀⠀⠀⠀⠀⠀⠀⠀⠀⠀⠀⠀⠀⠀⠀⠀⠀⠀⠀⠀⠀⠀⠀⠀⠀⠀⠀⠀⠀⠀⠀⠀⠀⠀⠀⠀⠀⠀⠀⠀⠀⠀⠀⠀⠀⠀⠀⠀⠀⠀⠀⢀⡀⠀⠆⠂⠀⠀⠀⠀⠀⠀⠀⠀⠀⠀⠀⠀⠀⠀⠀⠀⠀⠀⠀⠀⠀⠀⠀⠀⠀⠀⠀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⠀⠀⠀⠀⠀⠀⠀⠀⠀⠀⠀⠀⠀⠀⠀⠀⠀⠀⠀⠀⠀⠀⠀⠀⠀⠀⠀⠀⠀⠀⠀⠀⠀⠀⠀⠀⠀⠀⠀⠀⠀⠀⠀⠀⠇⠀⠀⠀⠀⠀⢀⠀⠀⠀⠀⠀⠀⠀⠀⠈⠀⠀⠀⠀⠀⠀⠀⠀⠀⠀⠀⠀⠀⠀⠀⠀⠀⠀⠀⠀⠀⠀⠀⠀⠀⠀⠀⠀⠀⠀⠀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⠀⠀⠀⠀⠀⠀⠀⠀⠀⠀⠀⠀⠀⠀⠀⠀⠀⠀⠀⠀⠀⠀⠀⠀⠀⠀⠀⠀⠀⠀⠀⠀⠀⠀⠀⠀⠀⠀⠀⠐⠀⠐⠀⠀⠀⠀⢠⡄⠀⠘⠉⠀⠀⠀⠀⠀⠀⠀⠀⠀⠀⠀⠀⠀⠀⠀⠀⠀⠀⠀⠀⠀⠀⠀⠀⠀⠀⠀⠀⠀⠀⠀⠀⠀⠀⠀⠀⠀⠀⠀⠀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⠀⠀⠀⠀⠀⠀⠀⠀⠀⠀⠀⠀⠀⠀⠀⠀⠀⠀⠀⠀⠀⠀⠀⠀⠀⠀⠀⠀⠀⠀⠀⠀⠀⠀⠠⠀⠀⠀⠀⠀⠀⠀⠀⠀⠀⠈⠁⠀⠀⠀⠀⠀⠀⠀⠀⠀⠀⠀⠀⠀⠀⠀⠀⠀⠀⠀⠀⠀⠀⠀⠀⠀⠀⠀⠀⠀⠀⠀⠀⠀⠀⠀⠀⠀⠀⠀⠀⠀⠀⠀⠀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⠀⠀⠀⠀⠀⠀⠀⠀⠀⠀⠀⠀⠀⠀⠀⠀⠀⠀⠀⠀⠀⠀⠀⠀⠀⠀⠀⠀⠀⠀⠀⠀⠀⠀⠀⠀⠀⠀⠀⠀⠀⠰⠀⠀⠀⠀⠀⢡⠀⠀⠀⠀⠀⠀⠀⠀⠀⠀⠀⠀⠀⠀⠀⠀⠀⠀⠀⠀⠀⠀⠀⠀⠀⠀⠀⠀⠀⠀⠀⠀⠀⠀⠀⠀⠀⠀⠀⠀⠀⠀⠀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⠀⠀⠀⠀⠀⠀⠀⠀⠀⠀⠀⠀⠀⠀⠀⠀⠀⠀⠀⠀⠀⠀⠀⠀⠀⠀⠀⠀⠀⠀⠀⠀⠀⠀⠀⠀⠰⠀⠀⠀⠀⡄⠰⠰⠆⠀⠀⠀⠀⠀⠀⠀⠠⠀⠀⠶⠂⠀⠀⠀⠀⠀⠀⠀⠀⠀⠀⠀⠀⠀⠀⠀⠀⠀⠀⠀⠀⠀⠀⠀⠀⠀⠀⠀⠀⠀⠀⠀⠀⠀⠀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⠀⠀⠀⠀⠀⠀⠀⠀⠀⠀⠀⠀⠀⠀⠀⠀⠀⠀⠀⠀⠀⠀⠀⠀⠀⠀⠀⠀⠀⠀⠀⠀⠀⠀⠀⠀⠀⠀⠀⠀⠀⠀⠀⠀⢀⠀⠀⠀⠀⠀⠀⠀⠀⠀⡄⠀⠀⠀⠀⠀⠀⠀⠀⠀⠀⠀⠀⠀⠀⠀⠀⠀⠀⠀⠀⠀⠀⠀⠀⠀⠀⠀⠀⠀⠀⠀⠀⠀⠀⠀⠀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⠀⠀⠀⠀⠀⠀⠀⠀⠀⠀⠀⠀⠀⠀⠀⠀⠀⠀⠀⠀⠀⠀⠀⠀⠀⠀⠀⠀⠀⠀⠀⠀⠀⠀⠀⠀⠀⠀⠐⠀⠀⡄⠀⠀⠈⠁⠀⠀⠀⠀⢀⠀⠀⠀⠀⠀⠀⠀⠀⠀⠴⠀⠀⠀⠀⠀⠀⠀⠀⠀⠀⠀⠀⠀⠀⠀⠀⠀⠀⠀⠀⠀⠀⠀⠀⠀⠀⠀⠀⠀⠀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⠀⠀⠀⠀⠀⠀⠀⠀⠀⠀⠀⠀⠀⠀⠀⠀⠀⠀⠀⠀⠀⠀⠀⠀⠀⠀⠀⠀⠀⠀⠀⠀⠀⠀⠀⠀⠀⠀⠀⡀⠀⠀⠀⠀⢀⠀⠀⢉⠀⠀⠈⠀⠀⠀⠀⠀⠀⠀⠀⠀⠀⠀⠀⠀⠀⠀⠀⠀⠀⠀⠀⠀⠀⠀⠀⠀⠀⠀⠀⠀⠀⠀⠀⠀⠀⠀⠀⠀⠀⠀⠀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⠀⠀⠀⠀⠀⠀⠀⠀⠀⠀⠀⠀⠀⠀⠀⠀⠀⠀⠀⠀⠀⠀⠀⠀⠀⠀⠀⠀⠀⠀⠀⠀⠀⠀⠀⠀⠀⠀⠀⠁⠀⠀⠀⠀⠀⠀⠠⠀⠀⠀⠀⠀⠀⠦⠀⠀⡀⠀⠀⠀⠀⠀⠀⠀⠀⠀⠀⠀⠀⠀⠀⠀⠀⠀⠀⠀⠀⠀⠀⠀⠀⠀⠀⠀⠀⠀⠀⠀⠀⠀⠀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⠀⠀⠀⠀⠀⠀⠀⠀⠀⠀⠀⠀⠀⠀⠀⠀⠀⠀⠀⠀⠀⠀⠀⠀⠀⠀⠀⠀⠀⠀⠀⠀⠀⠀⠀⠀⠀⠀⠀⠀⠈⠁⠀⠀⠀⠀⠉⠀⠀⠀⠀⢴⠆⠈⠁⠀⠀⠀⠀⠀⠀⠀⠀⠀⠀⠀⠀⠀⠀⠀⠀⠀⠀⠀⠀⠀⠀⠀⠀⠀⠀⠀⠀⠀⠀⠀⠀⠀⠀⠀⠀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⠀⠀⠀⠀⠀⠀⠀⠀⠀⠀⠀⠀⠀⠀⠀⠀⠀⠀⠀⠀⠀⠀⠀⠀⠀⠀⠀⠀⠀⠀⠀⠀⠀⠀⠀⠀⠀⠀⠀⠀⠀⠀⠀⠀⠀⠀⠠⠀⠀⠀⠀⠐⠂⠀⠀⠀⠀⠀⠀⠀⠀⠀⠀⠀⠀⠀⠀⠀⠀⠀⠀⠀⠀⠀⠀⠀⠀⠀⠀⠀⠀⠀⠀⠀⠀⠀⠀⠀⠀⠀⠀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⠀⠀⠀⠀⠀⠀⠀⠀⠀⠀⠀⠀⠀⠀⠀⠀⠀⠀⠀⠀⠀⠀⠀⠀⠀⠀⠀⠀⠀⠀⠀⠀⠀⠀⠀⠀⠀⠀⠘⠀⠀⠀⠀⠀⠀⠀⡀⠀⠀⠀⠐⠀⠀⠀⠀⠀⠀⠀⠀⠀⠀⠀⠀⠀⠀⠀⠀⠀⠀⠀⠀⠀⠀⠀⠀⠀⠀⠀⠀⠀⠀⠀⠀⠀⠀⠀⠀⠀⠀⠀⠀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⠀⠀⠀⠀⠀⠀⠀⠀⠀⠀⠀⠀⠀⠀⠀⠀⠀⠀⠀⠀⠀⠀⠀⠀⠀⠀⠀⠀⠀⠀⠀⠀⠀⠀⠀⠀⠀⠀⠀⢠⠀⠀⠀⠀⠀⠀⠀⠀⠀⠀⠀⠀⠠⣄⠀⠉⠀⠀⠀⠀⠀⠀⠀⠀⠀⠀⠀⠀⠀⠀⠀⠀⠀⠀⠀⠀⠀⠀⠀⠀⠀⠀⠀⠀⠀⠀⠀⠀⠀⠀⠀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⠀⠀⠀⠀⠀⠀⠀⠀⠀⠀⠀⠀⠀⠀⠀⠀⠀⠀⠀⠀⠀⠀⠀⠀⠀⠀⠀⠀⠀⠀⠀⠀⠀⠀⠀⠀⠀⠀⠀⢀⡀⠀⠀⠀⠀⠂⠀⠀⠀⠆⠀⠀⠀⠀⠀⠀⠀⠀⠀⠀⠀⠀⠀⠀⠀⠀⠀⠀⠀⠀⠀⠀⠀⠀⠀⠀⠀⠀⠀⠀⠀⠀⠀⠀⠀⠀⠀⠀⠀⠀⠀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⠀⠀⠀⠀⠀⠀⠀⠀⠀⠀⠀⠀⠀⠀⠀⠀⠀⠀⠀⠀⠀⠀⠀⠀⠀⠀⠀⠀⠀⠀⠀⠀⠀⠀⠀⠀⠀⠀⠀⠀⠀⠀⠀⠀⠈⠀⠀⠀⠰⠀⠀⠀⠀⠀⠀⠀⠀⠀⠀⠀⠀⠀⠀⠀⠀⠀⠀⠀⠀⠀⠀⠀⠀⠀⠀⠀⠀⠀⠀⠀⠀⠀⠀⠀⠀⠀⠀⠀⠀⠀⠀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⠀⠀⠀⠀⠀⠀⠀⠀⠀⠀⠀⠀⠀⠀⠀⠀⠀⠀⠀⠀⠀⠀⠀⠀⠀⠀⠀⠀⠈⠀⠐⠤⠂⠀⠀⠀⠀⠀⠀⢀⠀⠀⠀⠀⠀⠃⠠⠀⠀⠀⠀⠀⠀⠀⠀⠀⠀⠀⠀⠀⠀⠀⠀⠀⠀⠀⠀⠀⠀⠀⠀⠀⠀⠀⠀⠀⠀⠀⠀⠀⠀⠀⠀⠀⠀⠀⠀⠀⠀⠀⠀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⠀⠀⠀⠀⠀⠀⠀⠀⠀⠀⠀⠀⠀⠀⠀⠀⠀⠀⠀⠀⠀⠀⠀⠀⠀⠆⠀⠀⠄⠀⠀⠀⠀⠀⠀⠀⠆⠀⠀⠀⠀⠀⠀⠀⠀⠀⠀⠀⠀⠀⠀⠀⠀⠀⠀⠀⠀⠀⠀⠀⠀⠀⠀⠀⠀⠀⠀⠀⠀⠀⠀⠀⠀⠀⠀⠀⠀⠀⠀⠀⠀⠀⠀⠀⠀⠀⠀⠀⠀⠀⠀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⠀⠀⠀⠀⠀⠀⠀⠀⠀⠀⠀⠀⠀⠀⠀⠀⠀⠀⠀⠀⠀⠀⠀⠀⠀⠀⠀⠀⠀⠀⠀⠀⠀⠀⠀⠐⠂⠀⠀⠀⠀⠀⠀⠀⠀⠀⠀⠀⢀⠀⠀⠠⠀⠀⠀⣀⠀⠀⠀⠀⠀⠀⠀⠀⠀⠀⠀⠀⠀⠀⠀⠀⠀⠀⠀⠀⠀⠀⠀⠀⠀⠀⠀⠀⠀⠀⠀⠀⠀⠀⠀</a:t>
            </a:r>
            <a:br/>
            <a:r>
              <a:t>⠀⠀⠀⠀⠀⠀⠀⠀⠀⠀⠀⠀⠀⠀⠀⠀⠀⠀⠰⠆⠀⠀⠀⠀⠀⠀⠀⢀⠀⠀⠀⠀⠀⠀⠀⠀⠀⠀⠀⠀⠀⠀⠀⠀⠀⠀⠀⠀⠀⠀⠀⠉⠀⠀⠀⠀⠀⠀⠀⠁⠀⠀⠀⠀⠀⠀⠀⠀⠀⠀⠀⠀⠀⠀⠀⠀⠀⠀⠀⠀⠀⠀⠀⠀⠀⠀⠀⠀⠀⠀⠀</a:t>
            </a:r>
            <a:br/>
            <a:r>
              <a:t>⠀⠀⠀⠀⠀⠀⠀⠀⠀⠀⠀⠀⠀⠀⠀⠀⠀⠀⠀⠀⠀⠀⠀⠘⠦⠀⠀⠀⠀⠀⠀⡀⠀⠀⠀⠀⠀⠀⠀⠀⠀⠀⠀⠀⠀⠀⠀⠀⠀⠀⠀⠀⠀⢀⡀⠀⠀⠀⠀⠀⠀⠀⠀⠀⠀⠀⠀⠀⠀⠀⠀⠀⠀⠀⠀⠀⠀⠀⠀⠀⠀⠀⠀⠀⠀⠀⠀⠀⠀⠀⠀</a:t>
            </a:r>
            <a:br/>
            <a:r>
              <a:t>⠀⠀⠀⠀⠀⠀⠀⠀⠀⠀⠀⠀⠀⠀⠀⠀⠀⠀⠀⠀⠀⠀⠀⠀⢠⠀⠀⠀⠀⠀⠀⠀⠀⠀⠀⠀⠀⠀⠀⠀⠀⠀⠀⠀⠀⠀⠀⠀⠀⠀⠀⠀⠀⡄⠀⠀⠀⠀⠀⠀⠀⠀⠀⠀⠀⠀⠀⠀⠀⠀⠀⠀⠀⠀⠀⠀⠀⠀⠀⠀⠀⠀⠀⠀⠀⠀⠀⠀⠀⠀⠀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⠀⠀⠀⠀⠀⠀⠀⠀⠀⠀⠀⠀⠀⠀⠀⠀⠀⠀⠀⠀⠀⠀⠀⠀⠀⠀⡀⠀⠀⠉⠀⠀⠀⠀⠀⠀⠀⠀⠀⠀⠀⠀⠀⠀⠀⠀⢀⡀⠀⠀⠀⠀⠀⠀⠀⠀⠀⠀⠀⠀⠀⠀⠀⠀⠀⠀⠀⠀⠀⠀⠀⠀⠀⠀⠀⠀⠀⠀⠀⠀⠀⠀⠀⠀⠀⠀⠀⠀⠀⠀⠀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⠀⠀⠀⠀⠀⠀⠀⠀⠀⠀⠀⠀⠀⠀⠀⠀⠀⠀⠀⠀⠀⠀⠀⠀⠀⠀⠉⠀⠀⠀⠀⠀⠀⠀⠀⠀⠀⠀⠀⠀⠀⠀⠀⠀⠀⠀⠈⠁⠀⠀⠀⠀⠀⠲⠀⠀⠀⠀⠀⠀⠀⠀⠠⠄⠀⢀⠀⠀⠀⠀⠀⠀⠀⠀⠀⠀⠀⠀⠀⠀⠀⠀⠀⠀⠀⠀⠀⠀⠀⠀⠀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⠀⠀⠀⠀⠀⠀⠀⠀⠀⠀⠀⠀⠀⠀⠀⠀⠀⠀⠀⠀⠀⠀⠀⠀⠀⠀⠀⠀⠀⠀⠀⠀⠀⠀⠀⠀⠀⠀⠀⠀⠀⠀⠀⠀⠀⠀⠀⠀⠀⠀⠀⠀⠀⠀⠀⠀⠀⠀⠀⠀⠀⠀⠀⠂⠀⠀⠀⠀⠀⠀⠀⠀⠀⠀⠀⠀⠀⠀⠀⠀⠀⠀⠀⠀⠀⠀⠀⠀⠀⠀⠀</a:t>
            </a:r>
            <a:br/>
            <a:r>
              <a:t>⠀⠀⠀⠀⠀⠀⠀⠀⠀⠀⠀⠀⠀⠀⠀⠀⠀⠀⠀⠀⠀⠀⠀⠀⢠⡀⠀⠀⠀⠀⠀⠀⠀⠀⠂⠀⠀⠀⠀⠀⢀⠀⠀⠀⠀⠂⠀⠀⠀⠀⠀⠀⠀⠀⠀⢀⠀⠀⠀⠘⠀⠀⠀⠀⠀⠀⠀⠀⠀⠀⠀⠀⠀⠀⠀⠀⠀⠀⠀⠀⠀⠀⠀⠀⠀⠀⠀⠀⠀⠀⠀</a:t>
            </a:r>
            <a:br/>
            <a:r>
              <a:t>⠀⠀⠀⠀⠀⠀⠀⠀⠀⠀⠀⠀⠀⠀⠀⠀⠀⠀⠀⠀⠀⠀⠀⠀⠀⠉⠀⠀⠀⠀⠀⠀⠀⠀⠀⠀⠀⠀⠰⠀⠀⠀⠀⠀⠀⠀⠀⠀⠀⠀⠀⠀⠀⢀⡀⠈⠀⠀⠀⠃⠀⠀⠀⠀⠀⠀⠀⠀⠀⠀⠀⠀⠀⠀⠀⠀⠀⠀⠀⠀⠀⠀⠀⠀⠀⠀⠀⠀⠀⠀⠀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⠀⠀⠀⠀⠀⠀⠀⠀⠀⠀⠀⠀⠀⠀⠀⠀⠀⠀⠀⠀⠀⠀⠀⠀⠀⠀⠀⠀⠀⠀⠀⠀⠀⠀⠀⠀⠀⠀⠀⠄⠀⠀⠃⠀⠀⠀⠀⠀⠀⠀⠀⠀⠀⠀⠀⠀⠆⠀⠀⠀⠀⠀⡒⠀⠀⠀⠀⠀⠀⠀⠀⠀⠀⠀⠀⠀⠀⠀⠀⠀⠀⠀⠀⠀⠀⠀⠀⠀⠀⠀⠀</a:t>
            </a:r>
            <a:br/>
            <a:r>
              <a:t>⠀⠀⠀⠀⠀⠀⠀⠀⠀⠀⠀⠀⠀⠀⠀⠀⠀⠀⠀⠀⠀⠀⠀⠀⠀⠀⠀⠀⠀⠀⢀⠀⠀⠀⠀⠀⠀⠀⠀⠀⠀⠀⠀⠀⠀⠀⠀⠠⠉⠀⠀⠀⠀⠀⠀⢀⡀⠀⠀⠀⠀⠀⠀⠀⠀⠀⠀⠀⠀⠀⠀⠀⠀⠀⠀⠀⠀⠀⠀⠀⠀⠀⠀⠀⠀⠀⠀⠀⠀⠀⠀</a:t>
            </a:r>
            <a:br/>
            <a:r>
              <a:t>⠀⠀⠀⠀⠀⠀⠀⠀⠀⠀⠀⠀⠀⠀⠀⠀⠀⠀⠀⠀⠀⠀⠀⠈⠀⠀⠀⠀⠀⠀⠀⠀⠰⠄⠀⠀⠀⠀⠀⠀⠀⠀⠀⠀⠳⠀⠀⠰⠀⠀⠀⠀⠀⠀⠀⠈⠀⠀⠀⠀⠀⠀⠀⠀⠀⠀⠀⠀⠀⠀⠀⠀⠀⠀⠀⠀⠀⠀⠀⠀⠀⠀⠀⠀⠀⠀⠀⠀⠀⠀⠀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⠀⠀⠀⠀⠀⠀⠀⠀⠀⠀⠀⠀⠀⠀⠀⠀⠀⠀⠀⠀⠀⠀⠀⠀⠀⠀⠀⠀⠀⠀⠀⠀⠀⠀⠀⠀⠀⠀⠈⠃⠀⠀⠀⠀⠀⠀⠀⠀⠀⠀⠀⠀⠀⠀⠀⠀⠀⠀⠀⠀⠀⡀⠀⠰⠐⠂⠀⠀⠀⠀⠀⠀⠀⠀⠀⠀⠀⠀⠀⠀⠀⠀⠀⠀⠀⠀⠀⠀⠀⠀⠀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⠀⠀⠀⠀⠀⠀⠀⠀⠀⠀⠀⠀⠀⠀⠀⠀⠀⠀⠀⠀⠀⠀⠀⠀⠀⠀⠀⠀⠀⠀⠀⠀⠀⠀⠀⠀⠀⠀⠀⠀⠀⠀⠀⠰⠆⠀⠀⠀⠀⠀⠀⢀⠀⠀⠀⠀⠀⠀⠀⠀⠀⠁⠀⠀⠀⠀⠀⠀⠀⠀⠀⠀⠀⠀⠀⠀⠀⠀⠀⠀⠀⠀⠀⠀⠀⠀⠀⠀⠀⠀⠀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⠀⠀⠀⠀⠀⠀⠀⠀⠀⠀⠀⠀⠀⠀⠀⠀⠀⠀⠀⠀⠀⠀⠀⠀⠀⠀⠀⠀⠀⠀⠀⠀⠀⠀⠀⠀⠀⠀⠀⠀⠀⠀⠀⠀⠀⠀⠀⣀⠀⠀⠘⠊⠀⠀⠀⠀⠀⠀⠀⠀⠀⠀⠀⠀⠀⠀⠀⠀⠀⠀⠀⠀⠀⠀⠀⠀⠀⠀⠀⠀⠀⠀⠀⠀⠀⠀⠀⠀⠀⠀⠀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⠀⠀⠀⠀⠀⠀⠀⠀⠀⠀⠀⠀⠀⠀⠀⠀⠀⠀⠀⠀⠀⠀⠀⠀⠀⠀⠀⠀⠀⠀⠀⠀⠀⠀⡀⠀⠀⠀⠀⠈⠀⠀⠁⠀⠀⠀⠖⠋⠀⠀⠀⠀⠀⠀⠀⠀⠀⠀⠀⠀⠀⠀⠀⠀⠀⠀⠀⠀⠀⠀⠀⠀⠀⠀⠀⠀⠀⠀⠀⠀⠀⠀⠀⠀⠀⠀⠀⠀⠀⠀⠀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⠀⠀⠀⠀⠀⠀⠀⠀⠀⠀⠀⠀⠀⠀⠀⠀⠀⠀⠀⠀⠀⠀⠀⠀⠀⠀⠀⠀⠀⠀⠀⠀⠀⠀⠁⠀⠀⠀⠀⠀⠀⠀⡀⠀⠀⠀⠀⠰⠂⠀⠀⠀⠀⠀⠀⠀⠀⠀⠀⠀⠀⠀⠀⠀⠀⠀⠀⠀⠀⠀⠀⠀⠀⠀⠀⠀⠀⠀⠀⠀⠀⠀⠀⠀⠀⠀⠀⠀⠀⠀⠀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⠀⠀⠀⠀⠀⠀⠀⠀⠀⠀⠀⠀⠀⠀⠀⠀⠀⠀⠀⠀⠀⠀⠀⠀⠀⠀⠀⠀⠀⠀⠀⠀⠀⠀⠀⠀⠀⠀⠀⠀⠀⠀⢁⠀⠀⠀⠀⠀⠉⠀⠀⠀⠀⠀⡀⠀⢀⣤⠀⠀⠀⠀⠀⠀⠀⠀⠀⠀⠀⠀⠀⠀⠀⠀⠀⠀⠀⠀⠀⠀⠀⠀⠀⠀⠀⠀⠀⠀⠀⠀⠀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⠀⠀⠀⠀⠀⠀⠀⠀⠀⠀⠀⠀⠀⠀⠀⠀⠀⠀⠀⠀⠀⠀⠀⠀⠀⠀⠀⠀⠀⠀⠀⠀⠀⠀⠀⠀⠃⠀⠀⠀⠀⠂⠉⠈⠉⠁⠀⠀⠀⠀⠀⠀⠀⠈⠁⠀⠀⠀⠀⠀⠀⠀⠀⠀⠀⠀⠀⠀⠀⠀⠀⠀⠀⠀⠀⠀⠀⠀⠀⠀⠀⠀⠀⠀⠀⠀⠀⠀⠀⠀⠀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⠀⠀⠀⠀⠀⠀⠀⠀⠀⠀⠀⠀⠀⠀⠀⠀⠀⠀⠀⠀⠀⠀⠀⠀⠀⠀⠀⠀⠀⠀⠀⠀⠀⠀⠀⠀⠀⠀⠀⠀⠀⠀⠀⠀⠀⠆⠀⠀⠀⠀⠀⠀⠀⠀⠈⠁⠀⠀⠀⠀⠀⢀⣀⠀⠀⠀⠀⠀⠀⠀⠀⠀⠀⠀⠀⠀⠀⠀⠀⠀⠀⠀⠀⠀⠀⠀⠀⠀⠀⠀⠀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⠀⠀⠀⠀⠀⠀⠀⠀⠀⠀⠀⠀⠀⠀⠀⠀⠀⠀⠀⠀⠀⠀⠀⠀⠀⠀⠀⠀⠀⠀⠀⠀⠀⠀⠀⠀⠀⠀⠐⠀⠐⠁⠀⠀⠀⠀⠀⠀⡄⠀⠀⠴⠀⠀⠀⠀⠀⠀⠀⠀⠀⠀⠀⠀⠀⠀⠀⠀⠀⠀⠀⠀⠀⠀⠀⠀⠀⠀⠀⠀⠀⠀⠀⠀⠀⠀⠀⠀⠀⠀⠀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⠀⠀⠀⠀⠀⠀⠀⠀⠀⠀⠀⠀⠀⠀⠀⠀⠀⠀⠀⠀⠀⠀⠀⠀⠀⠀⠀⠀⠀⠀⠀⠀⠀⠀⠀⠀⠀⠀⠀⢀⠀⠀⠀⠀⠠⠀⠀⠀⠤⠀⠀⠀⠀⠀⠀⠀⠀⠀⠀⠀⠀⠀⠀⠀⠀⠀⠀⠀⠀⠀⠀⠀⠀⠀⠀⠀⠀⠀⠀⠀⠀⠀⠀⠀⠀⠀⠀⠀⠀⠀⠀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⠀⠀⠀⠀⠀⠀⠀⠀⠀⠀⠀⠀⠀⠀⠀⠀⠀⠀⠀⠀⠀⠀⠀⠀⠀⠀⠀⠀⠀⠀⠀⠀⠀⠀⠀⠀⠀⠀⠀⠀⠀⠀⠀⠀⠀⠀⠀⡤⠀⠀⠀⠀⠀⠀⠘⢂⡀⠀⠄⠀⠀⠀⠀⠀⠀⠀⠀⠀⠀⠀⠀⠀⠀⠀⠀⠀⠀⠀⠀⠀⠀⠀⠀⠀⠀⠀⠀⠀⠀⠀⠀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⠀⠀⠀⠀⠀⠀⠀⠀⠀⠀⠀⠀⠀⠀⠀⠀⠀⠀⠀⠀⠀⠀⠀⠀⠀⠀⠀⠀⠀⠀⠀⠀⠀⠀⠀⠀⠀⠀⠀⠀⠀⠘⠀⠀⠀⠀⠀⠀⠀⠀⠀⠀⠰⠷⠀⠀⠀⠀⠀⠀⠀⠀⠀⠀⠀⠀⠀⠀⠀⠀⠀⠀⠀⠀⠀⠀⠀⠀⠀⠀⠀⠀⠀⠀⠀⠀⠀⠀⠀⠀⠀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⠀⠀⠀⠀⠀⠀⠀⠀⠀⠀⠀⠀⠀⠀⠀⠀⠀⠀⠀⠀⠀⠀⠀⠀⠀⠀⠀⠀⠀⠀⠀⠀⠀⠀⠀⠀⠀⠀⠀⠀⠀⠀⠀⠀⠀⠀⠀⠤⠀⠀⠀⠀⠀⠉⠀⠀⠀⠀⠀⠀⠀⠀⠀⠀⠀⠀⠀⠀⠀⠀⠀⠀⠀⠀⠀⠀⠀⠀⠀⠀⠀⠀⠀⠀⠀⠀⠀⠀⠀⠀⠀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⠀⠀⠀⠀⠀⠀⠀⠀⠀⠀⠀⠀⠀⠀⠀⠀⠀⠀⠀⠀⠀⠀⠀⠀⠀⠀⠀⠀⠀⠀⠀⠀⠀⠀⠀⠀⠀⠀⠰⠀⠀⠀⠀⠀⠀⠀⠀⠀⠀⠀⠀⠀⠁⠀⠀⠀⠀⠀⠀⠀⠀⠀⠀⠀⠀⠀⠀⠀⠀⠀⠀⠀⠀⠀⠀⠀⠀⠀⠀⠀⠀⠀⠀⠀⠀⠀⠀⠀⠀⠀⠀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⠀⠀⠀⠀⠀⠀⠀⠀⠀⠀⠀⠀⠀⠀⠀⠀⠀⠀⠀⠀⠀⠀⠀⠀⠀⠀⠀⠀⠀⠀⠀⠀⠀⠀⠀⠀⠀⠀⠀⢀⠀⠀⠀⠀⠀⠀⠀⠙⠀⠀⠀⠀⠀⠀⢀⣀⠀⠀⠁⠀⠀⠀⠀⠀⠀⠀⠀⠀⠀⠀⠀⠀⠀⠀⠀⠀⠀⠀⠀⠀⠀⠀⠀⠀⠀⠀⠀⠀⠀⠀⠀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⠀⠀⠀⠀⠀⠀⠀⠀⠀⠀⠀⠀⠀⠀⠀⠀⠀⠀⠀⠀⠀⠀⠀⠀⠀⠀⠀⠀⠀⠀⠀⠀⠀⠀⠀⠀⠀⠀⠀⠈⠁⠀⠀⠀⠀⠀⡀⠀⠀⠀⢀⠀⠀⠀⠈⠀⠀⠀⠀⠀⠀⠀⠀⠀⠀⠀⠀⠀⠀⠀⠀⠀⠀⠀⠀⠀⠀⠀⠀⠀⠀⠀⠀⠀⠀⠀⠀⠀⠀⠀⠀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⠀⠀⠀⠀⠀⠀⠀⠀⠀⠀⠀⠀⠀⠀⠀⠀⠀⠀⠀⠀⠀⠀⠀⠀⢠⡀⠀⣀⡀⠄⠀⠀⠀⠀⠀⠀⢠⠀⠀⠀⠀⠀⠀⠉⠈⠁⠀⠀⠀⠀⠀⠀⠀⠀⠀⠀⠀⠀⠀⠀⠀⠀⠀⠀⠀⠀⠀⠀⠀⠀⠀⠀⠀⠀⠀⠀⠀⠀⠀⠀⠀⠀⠀⠀⠀⠀⠀⠀⠀⠀⠀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⠀⠀⠀⠀⠀⠀⠀⠀⠀⠀⠀⠀⠀⠀⠀⠀⠀⠀⠀⠀⢀⠀⠀⠀⠀⠀⠀⠀⠁⠀⠀⠀⠀⡀⠀⠀⠀⠀⠀⠀⠀⠀⠀⠀⠀⠀⠀⠀⠀⠀⠀⠀⠀⠀⠀⠀⠀⠀⠀⠀⠀⠀⠀⠀⠀⠀⠀⠀⠀⠀⠀⠀⠀⠀⠀⠀⠀⠀⠀⠀⠀⠀⠀⠀⠀⠀⠀⠀⠀⠀⠀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⠀⠀⠀⠀⠀⠀⠀⠀⠀⠀⠀⠀⠀⠀⠀⠀⠀⠀⠀⠀⠉⠀⠀⠀⠀⠀⠀⠀⠀⠀⠀⠀⠀⠤⠀⠀⠀⠀⠀⠀⠀⠀⠀⠀⠀⠀⠀⢠⠀⠀⠀⠀⢀⠀⠀⠂⠀⠀⠀⠀⠀⠀⠀⠀⠀⠀⠀⠀⠀⠀⠀⠀⠀⠀⠀⠀⠀⠀⠀⠀⠀⠀⠀⠀⠀⠀⠀⠀⠀⠀⠀</a:t>
            </a:r>
            <a:br/>
            <a:r>
              <a:t>⠀⠀⠀⠀⠀⠀⠀⠀⠀⠀⠀⠀⢀⡀⠀⠀⠀⠀⠀⠀⠀⠀⠀⠀⠀⠀⠁⠀⠀⠀⠀⠀⠀⠀⠀⠀⠀⠀⠀⠀⠀⠀⠀⠀⠀⠀⠀⠀⠀⠀⠀⠠⠈⠀⠀⠀⠀⠀⠀⠀⠠⠀⠀⠀⠀⠀⠀⠀⠀⠀⠀⠀⠀⠀⠀⠀⠀⠀⠀⠀⠀⠀⠀⠀⠀⠀⠀⠀⠀⠀⠀</a:t>
            </a:r>
            <a:br/>
            <a:r>
              <a:t>⠀⠀⠀⠀⠀⠀⠀⠀⠀⠀⠀⠀⠀⠁⠀⠀⠀⠀⠰⣄⠀⠀⠀⠀⠀⠀⠀⠀⠀⠀⠀⠀⠀⠀⠀⠀⠀⠀⠀⠀⠀⠀⠀⠀⠀⠀⠀⠀⠀⠀⠀⠀⠀⠀⠴⠀⠀⠀⠀⠀⠀⠀⠀⠀⠀⠀⠀⠀⠀⠀⠀⠀⠀⠀⠀⠀⠀⠀⠀⠀⠀⠀⠀⠀⠀⠀⠀⠀⠀⠀⠀</a:t>
            </a:r>
            <a:br/>
            <a:r>
              <a:t>⠀⠀⠀⠀⠀⠀⠀⠀⠀⠀⠀⠀⠀⠀⠀⠀⠀⠀⢠⡌⠀⠀⠀⠀⠀⠂⠀⠰⠀⠀⠀⠀⠀⠀⠀⠀⠀⠀⠀⠀⠀⠀⠀⠀⠀⠀⠀⠀⠀⠀⠀⠀⠀⠀⡀⠀⠀⠀⠀⠀⠀⠀⠀⠀⠀⠀⠀⠀⠀⠀⠀⠀⠀⠀⠀⠀⠀⠀⠀⠀⠀⠀⠀⠀⠀⠀⠀⠀⠀⠀⠀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⠀⠀⠀⠀⠀⠀⠀⠀⠀⠀⠀⠀⠀⠀⠀⠀⠀⠀⠀⠀⠀⠀⠀⠀⠀⠀⠀⠀⠀⠀⠀⠀⠀⠀⠀⠀⠀⠀⠀⠀⠀⠀⠀⠀⠀⠀⡀⠀⠀⠀⠀⠄⠀⠀⠀⠀⠀⠀⠀⠀⠀⠀⠀⠀⠀⠀⠀⠀⠀⠀⠀⠀⠀⠀⠀⠀⠀⠀⠀⠀⠀⠀⠀⠀⠀⠀⠀⠀⠀⠀⠀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⠀⠀⠀⠀⠀⠀⠀⠀⠀⠀⠀⠀⠀⠀⠀⠀⠀⠀⠀⠀⠀⠀⠀⠀⠀⠂⠀⠀⠀⠀⠀⠀⠀⠀⠀⠀⠀⠀⠀⠀⠀⠀⠀⠀⠀⠀⢦⠄⠀⠀⠀⠀⠀⢠⡄⠀⠀⠀⠀⠀⠀⠀⠀⠀⠀⠀⠀⠀⠀⠀⠀⠀⠀⠀⠀⠀⠀⠀⠀⠀⠀⠀⠀⠀⠀⠀⠀⠀⠀⠀⠀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⠀⠀⠀⠀⠀⠀⠀⠀⠀⠀⠀⠀⠀⠀⠀⠀⠀⠀⠀⠀⠀⠀⠀⠀⠀⠀⠀⠀⠀⠀⠀⠀⠀⠀⠀⠀⠀⠀⠀⠀⠀⠀⠀⠀⠀⠀⠀⠀⠀⠀⠀⠀⠀⠀⠀⠀⠀⠀⠀⠀⠀⠀⠀⠀⠀⠘⠀⠀⠤⠀⠀⠀⠀⠀⠀⠀⠀⠀⠀⠀⠀⠀⠀⠀⠀⠀⠀⠀⠀⠀⠀</a:t>
            </a:r>
            <a:br/>
            <a:r>
              <a:t>⠀⠀⠀⠀⠀⠀⠀⠀⠀⠀⠀⠀⠀⠀⠀⠀⠀⠀⠀⠀⠀⠀⠀⠒⠀⠀⠀⠀⠀⠀⠀⠀⠀⠀⠀⠀⠀⠀⠀⠀⠀⠀⠀⠀⠀⠀⠀⠀⠀⠀⠀⠀⠀⠀⠀⠀⠀⠀⠀⠀⠀⠀⠀⠀⠀⠀⠖⠀⠀⠀⠀⠀⠀⠀⠀⠀⠀⠀⠀⠀⠀⠀⠀⠀⠀⠀⠀⠀⠀⠀⠀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⠀⠀⠀⠀⠀⠀⠀⠀⠀⠀⠀⠀⠀⠀⠀⠀⠀⠀⠀⠀⠀⠀⠀⠀⠀⠀⠀⠀⠀⠀⠀⠀⠀⠀⠀⠀⠀⠀⠀⠀⠀⠀⠀⠀⠀⠀⠀⠀⠀⠀⠀⠀⠀⠀⠀⠀⠀⠀⠀⠀⠀⠀⠆⠀⠀⠀⠀⠀⠀⠀⠀⠀⠀⠀⠀⠀⠀⠀⠀⠀⠀⠀⠀⠀⠀⠀⠀⠀⠀⠀⠀</a:t>
            </a:r>
            <a:br/>
            <a:r>
              <a:t>⠀⠀⠀⠀⠀⠀⠀⠀⠀⠀⠀⠀⠀⠀⠀⠀⠀⠀⠀⠀⠀⠀⠀⠀⠀⠀⠀⠀⠀⠀⠀⠰⠖⠀⠀⠀⠀⠀⠀⢠⠀⠀⠀⠀⠈⠃⠀⠀⠀⠀⠀⠀⠀⠀⠀⠀⠀⠠⠄⠀⠙⠀⠀⠀⠀⠀⠀⠀⠀⠀⠀⠀⠀⠀⠀⠀⠀⠀⠀⠀⠀⠀⠀⠀⠀⠀⠀⠀⠀⠀⠀</a:t>
            </a:r>
            <a:br/>
            <a:r>
              <a:t>⠀⠀⠀⠀⠀⠀⠀⠀⠀⠀⠀⠀⠀⠀⠀⠀⠀⠀⠀⠀⠈⠀⠀⡀⠀⠀⠀⠀⠀⠀⠀⠀⠀⠀⠀⠀⠀⢶⠀⠀⠀⠀⠀⠀⠀⠀⠀⠀⠀⠀⠀⠀⠀⠀⠀⡄⠀⠸⠀⠀⠀⠀⠀⠀⢠⠆⠀⠀⠀⠀⠀⠀⠀⠀⠀⠀⠀⠀⠀⠀⠀⠀⠀⠀⠀⠀⠀⠀⠀⠀⠀</a:t>
            </a:r>
            <a:br/>
            <a:r>
              <a:t>⠀⠀⠀⠀⠀⠀⠀⠀⠀⠀⠀⠀⠀⠀⠀⠀⠀⠀⠀⠀⠀⠀⠀⠀⠀⠀⠀⠀⠀⠀⠀⠀⠀⠀⠀⠀⠀⠀⡀⠀⠀⠛⠀⠀⠀⠀⠀⠀⠀⠀⠀⠀⠀⠀⠀⠀⠀⠀⠀⠀⠀⠀⠀⠀⠈⠀⠀⠀⠀⠀⠀⠀⠀⠀⠀⠀⠀⠀⠀⠀⠀⠀⠀⠀⠀⠀⠀⠀⠀⠀⠀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⠀⠀⠀⠀⠀⠀⠀⠀⠀⠀⠀⠀⠀⠀⠀⠀⠀⠀⠀⠀⠀⠀⠀⠀⠀⠀⠀⠀⠀⠀⠀⠀⠀⠀⠀⠀⠀⠀⠀⠀⠀⠀⠀⡤⠀⠀⠀⠀⣀⠂⠀⠀⠀⠀⠀⠀⠀⠀⣤⠀⠀⠀⠀⠀⠀⠀⠀⠀⠀⠀⠀⠀⠀⠀⠀⠀⠀⠀⠀⠀⠀⠀⠀⠀⠀⠀⠀⠀⠀⠀⠀</a:t>
            </a:r>
            <a:br/>
            <a:r>
              <a:t>⠀⠀⠀⠀⠀⠀⠀⠀⠀⠀⠀⠀⠀⠀⠀⠀⠀⠀⠀⠀⠀⠀⠀⠀⠀⠀⠀⠀⠲⠶⡄⠀⠀⠀⠀⠀⠀⠀⠀⠀⠀⠀⠀⠀⠀⡀⠀⠀⠗⠀⠀⠀⠀⠀⠀⠀⠀⠀⠀⠀⠀⠀⠀⠀⠀⠀⠀⣀⢀⡀⠀⠀⠀⠀⠀⠀⠀⠀⠀⠀⠀⠀⠀⠀⠀⠀⠀⠀⠀⠀⠀</a:t>
            </a:r>
            <a:br/>
            <a:r>
              <a:t>⠀⠀⠀⠀⠀⠀⠀⠀⠀⠀⠀⠀⠀⠀⠀⠀⠀⠀⠀⠀⠒⠀⠀⠀⠀⠀⠀⠀⠀⠀⠀⠀⠀⠀⠀⠀⠀⠀⠀⠀⠀⠀⠀⠀⠀⠁⠀⠀⠀⠀⠀⠀⠀⠀⠀⠀⠀⠀⠀⠀⠀⠀⠀⠠⠄⠀⠀⠉⠀⠀⠀⠀⠀⠀⠀⠀⠀⠀⠀⠀⠀⠀⠀⠀⠀⠀⠀⠀⠀⠀⠀</a:t>
            </a:r>
            <a:br/>
            <a:r>
              <a:t>⠀⠀⠀⠀⠀⠀⠀⠀⠀⠀⠀⠀⠀⠀⠀⠀⠀⠀⠀⠀⠀⠀⠀⠀⠀⠀⠀⠀⠀⠀⠀⠀⠀⠀⠀⠀⠀⠀⠀⠀⠂⠀⠀⢶⠀⠀⠀⠀⠀⠀⠀⠀⠀⠀⠀⠀⠀⠀⠀⠀⠀⠀⠀⠀⠀⠀⠀⠀⠀⠀⠀⠀⠀⠀⠀⠀⠀⠀⠀⠀⠀⠀⠀⠀⠀⠀⠀⠀⠀⠀⠀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⠀⠀⠀⠀⠀⠀⠀⠀⠀⠀⠀⠀⠀⠀⠀⠀⠀⠀⠀⠀⠀⠀⠀⠀⠀⠀⠀⠀⠀⠀⠀⠀⠀⠀⠀⠀⠀⠀⠀⠀⠀⠀⠀⠀⠀⠀⠀⠀⠀⠀⠀⠰⠲⠜⠀⠀⠀⠀⠀⠀⠀⠀⠀⠀⠀⠀⠀⠀⠀⠀⠀⠀⠀⠀⠀⠀⠀⠀⠀⠀⠀⠀⠀⠀⠀⠀⠀⠀⠀⠀⠀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⠀⠀⠀⠀⠀⠀⠀⠀⠀⠀⠀⠀⠀⠀⠀⠀⠀⠀⠀⠀⠀⠀⠀⠀⠀⠀⠀⠀⠀⠀⠀⠀⠀⠀⠀⠀⠀⠀⠀⠀⠀⠀⠀⠀⠀⠀⠀⠠⡤⠀⠀⠀⠀⠀⠀⠀⠀⠀⠀⠀⠀⠀⠀⠀⠀⠀⠀⠀⠀⠀⠀⠀⠀⠀⠀⠀⠀⠀⠀⠀⠀⠀⠀⠀⠀⠀⠀⠀⠀⠀⠀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⠀⠀⠀⠀⠀⠀⠀⠀⠀⠀⠀⠀⠀⠀⠀⠀⠀⠀⠀⠀⠀⠀⠀⠀⠀⠀⠀⠀⠀⠀⠀⠀⢤⠀⠀⠀⠀⠀⠀⠀⠠⠄⠀⠐⠀⠀⠀⠚⠀⢀⠀⠀⠀⠀⠀⠀⠀⠀⠀⠀⠀⠀⠀⠀⠀⠀⠀⠀⠀⠀⠀⠀⠀⠀⠀⠀⠀⠀⠀⠀⠀⠀⠀⠀⠀⠀⠀⠀⠀⠀⠀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⠀⠀⠀⠀⠀⠀⠀⠀⠀⠀⠀⠀⠀⠀⠀⠀⠀⠀⠀⠀⠀⠀⠀⠀⠀⠀⠀⠀⠀⠀⠀⠀⠀⠀⠀⠀⠀⠀⠀⠀⠀⠀⠀⠀⠀⠀⠀⠀⠀⠀⡄⠀⠀⠀⠀⠀⠀⠀⠀⠀⢀⡀⠀⠀⠀⠀⠀⠀⠀⠀⠀⠀⠀⠀⠀⠀⠀⠀⠀⠀⠀⠀⠀⠀⠀⠀⠀⠀⠀⠀⠀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⠀⠀⠀⠀⠀⠀⠀⠀⠀⠀⠀⠀⠀⠀⠀⠀⠀⠀⠀⠀⠀⠀⠀⠀⠀⠀⠀⠀⠀⠀⠀⠀⠀⠀⠀⠀⠀⠀⠀⠀⠀⠀⢀⡁⠀⠀⠀⠀⠀⠀⠀⠀⠀⠀⠀⠀⠀⠆⠀⠀⠈⠁⠀⠀⠀⠀⠀⠀⠀⠀⠀⠀⠀⠀⠀⠀⠀⠀⠀⠀⠀⠀⠀⠀⠀⠀⠀⠀⠀⠀⠀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⠀⠀⠀⠀⠀⠀⠀⠀⠀⠀⠀⠀⠀⠀⠀⠀⠀⠀⠀⠀⠀⠀⠀⠀⠀⠀⠀⠀⠀⠀⠀⠀⠀⠀⠀⠰⠂⠀⠀⠀⠀⠠⠎⠀⠘⠀⠒⠀⠀⠀⠀⠀⠀⠀⠀⠀⠀⠐⠀⠀⠀⠀⠀⠀⠀⠀⡀⠀⠀⠀⠀⠀⠀⠀⠀⠀⠀⠀⠀⠀⠀⠀⠀⠀⠀⠀⠀⠀⠀⠀⠀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⠀⠀⠀⠀⠀⠀⠀⠀⠀⠀⠀⠀⠀⠀⠀⠀⠀⠀⠀⠀⠀⠀⠀⠀⠀⠀⠀⠀⠀⠀⠀⠀⠀⠀⠀⠀⠀⠀⠀⠀⠀⠀⠀⠀⠀⠀⠒⠀⠀⠀⠀⠀⠀⠀⠀⠀⠀⠀⠀⠀⠀⠀⠀⠀⠀⠀⠀⠀⠀⠀⠀⠀⠀⠀⠀⠀⠀⠀⠀⠀⠀⠀⠀⠀⠀⠀⠀⠀⠀⠀⠀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⠀⠀⠀⠀⠀⠀⠀⠀⠀⠀⠀⠀⠀⠀⠀⠀⠀⠀⠀⠀⠀⠀⠀⠀⠀⠀⠀⠀⠀⠀⠀⠀⠀⠀⠀⠀⠀⠀⠀⠀⠀⠂⠀⠀⠀⠀⠀⠀⠀⠀⠀⠀⠀⠀⠛⠀⠀⠀⠀⠀⠀⠀⠀⠀⠀⠀⠀⠀⠀⠀⠀⠀⠀⠀⠀⠀⠀⠀⠀⠀⠀⠀⠀⠀⠀⠀⠀⠀⠀⠀⠀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⠀⠀⠀⠀⠀⠀⠀⠀⠀⠀⠀⠀⠀⠀⠀⠀⠀⠀⠀⠀⠀⠀⠀⠀⠀⠀⠀⠀⠀⠀⠀⠀⠀⠀⠀⠀⠀⠀⠈⠁⠀⠀⠀⠀⠀⠀⣀⠀⠀⠀⠛⠀⠀⠀⠀⠀⠀⠀⠀⠀⠀⠀⠀⠀⠀⠀⠀⠀⠀⠀⠀⠀⠀⠀⠀⠀⠀⠀⠀⠀⠀⠀⠀⠀⠀⠀⠀⠀⠀⠀⠀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⠀⠀⠀⠀⠀⠀⠀⠀⠀⠀⠀⠀⠀⠀⠀⠀⠀⠀⠀⠀⠀⠀⠀⠀⠀⠀⠀⠀⠀⠀⠀⠀⠀⠀⠀⠀⠀⠀⠀⠀⢀⡀⠀⠀⠀⠀⠀⠀⠀⠀⠈⠁⠀⠀⠀⠀⠀⠀⠴⠄⢀⠀⠀⠀⠀⠀⠀⠀⠀⠀⠀⠀⠀⠀⠀⠀⠀⠀⠀⠀⠀⠀⠀⠀⠀⠀⠀⠀⠀⠀⠀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⠀⠀⠀⠀⠀⠀⠀⠀⠀⠀⠀⠀⠀⠀⠀⠀⠀⠀⠀⠀⠀⠀⠀⠀⠀⠀⠀⠀⠀⠀⠀⠀⠀⠀⠀⠀⠀⠀⠀⠀⠀⠀⠀⠀⠀⠀⠀⠀⠀⠐⠇⠀⠀⠀⠀⠀⢀⣤⠀⠀⠉⠀⠀⠉⠀⠀⠀⠀⠀⠀⠀⠀⠀⠀⠀⠀⠀⠀⠀⠀⠀⠀⠀⠀⠀⠀⠀⠀⠀⠀⠀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⠀⠀⠀⠀⠀⠀⠀⠀⠀⠀⠀⠀⠀⠀⠀⠀⠀⠀⠀⠀⠀⠀⠀⠀⠀⠀⠀⠀⠀⠀⠀⠀⠀⠀⠀⠀⠀⠀⠀⠀⠀⠀⠀⠀⣀⠀⠀⠀⠀⠀⠀⠀⠀⠀⠀⠀⠛⠁⠀⠀⠀⠀⠀⠀⠀⠀⠀⠀⠀⠀⠀⠀⠀⠀⠀⠀⠀⠀⠀⠀⠀⠀⠀⠀⠀⠀⠀⠀⠀⠀⠀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⠀⠀⠀⠀⠀⠀⠀⠀⠀⠀⠀⠀⠀⠀⠀⠀⠀⠀⠀⠀⠀⠀⠀⠀⠀⠀⠀⠀⠀⠀⠀⠀⠀⠀⠀⠀⠀⠀⠀⠀⠀⠀⠀⠀⠀⠀⠀⠀⠀⠀⠶⠀⠀⠀⠀⠀⢀⡀⠀⠀⠀⠀⠀⠀⠀⠀⠀⠀⠀⠀⠀⠀⠀⠀⠀⠀⠀⠀⠀⠀⠀⠀⠀⠀⠀⠀⠀⠀⠀⠀⠀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⠀⠀⠀⠀⠀⠀⠀⠀⠀⠀⠀⠀⠀⠀⠀⠀⠀⠀⠀⠀⠀⠀⠀⠀⠀⠀⠀⠀⠀⠀⠀⠀⠀⠀⠀⠀⠀⠀⠀⣠⠀⠀⠀⠀⠀⠀⠀⠀⠀⠀⠀⠀⠀⠀⠀⠀⠀⠀⠀⠀⠀⠀⠀⠀⣀⠀⠀⠀⠀⠀⠀⠀⠀⠀⠀⠀⠀⠀⠀⠀⠀⠀⠀⠀⠀⠀⠀⠀⠀⠀⠀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⠀⠀⠀⠀⠀⠀⠀⠀⠀⠀⠀⠀⠀⠀⠀⠀⠀⠀⠀⠀⠀⠀⠀⠀⠀⠀⠀⠀⠀⠀⠀⠀⠀⠀⠀⠀⠀⠀⠀⠈⠀⠀⠀⠀⠀⠀⠀⠀⠀⠀⠀⣀⠀⠀⠀⠀⠀⠀⠀⠀⠀⢀⠀⠀⠈⠀⠀⠀⠀⠀⠀⠀⠀⠀⠀⠀⠀⠀⠀⠀⠀⠀⠀⠀⠀⠀⠀⠀⠀⠀⠀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⠀⠀⠀⠀⠀⠀⠀⠀⠀⠀⠀⠀⠀⠀⠀⠀⠀⠀⠀⠀⠀⠀⠀⠀⠀⠀⠀⠀⠀⠀⠀⠀⠀⠀⠀⠀⠀⠀⠀⠀⠀⡄⠀⠀⠀⠀⠀⠀⠀⠀⠀⠀⠀⠀⠀⠀⠀⠀⠀⠰⠆⠈⠀⠀⠀⠀⠀⠀⠀⠀⠀⠀⠀⠀⠀⠀⠀⠀⠀⠀⠀⠀⠀⠀⠀⠀⠀⠀⠀⠀⠀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⠀⠀⠀⠀⠀⠀⠀⠀⠀⠀⠀⠀⠀⠀⠀⠀⠀⢀⠀⠀⠀⠀⠀⠀⠀⠀⠀⠀⠀⠀⠀⠄⠀⠀⠀⠀⠀⠀⠀⠀⠀⠀⠀⠀⠀⠀⠀⠀⠀⠀⠀⠀⠀⠀⠰⠀⠀⠀⠀⠀⠀⠀⠀⠀⠀⠀⠀⠀⠀⠀⠀⠀⠀⠀⠀⠀⠀⠀⠀⠀⠀⠀⠀⠀⠀⠀⠀⠀⠀⠀⠀</a:t>
            </a:r>
            <a:br/>
            <a:r>
              <a:t>⠀⠀⠀⠀⠀⠀⠀⠀⠀⠀⠀⠀⠀⠀⠀⠀⠀⠈⠀⠀⠀⠀⠀⠀⠀⠀⠀⠀⠀⠀⠀⠒⠀⠀⠀⠀⠀⠀⠀⠀⠀⠀⠀⠀⠀⠀⠀⠁⠀⠀⠀⠀⢠⠄⠀⠀⠀⠀⠀⠀⠀⠀⠀⠀⠀⠀⠀⠀⠀⠀⠀⠀⠀⠀⠀⠀⠀⠀⠀⠀⠀⠀⠀⠀⠀⠀⠀⠀⠀⠀⠀</a:t>
            </a:r>
            <a:br/>
            <a:r>
              <a:t>⠀⠀⠀⠀⠀⠀⠀⠀⠀⢀⠀⠀⠀⠀⠀⠀⠀⠀⠀⠀⠀⠀⠀⠀⠐⠀⠀⠀⠀⠀⠀⠀⠀⠀⠀⠀⠀⠀⠀⠀⠀⠀⠀⠀⠀⠀⠀⠀⠀⠀⠀⠤⠀⠀⡤⠀⠀⠀⠀⠀⠀⠃⠀⠀⠀⠀⠀⠀⠀⠀⠀⠀⠀⠀⠀⠀⠀⠀⠀⠀⠀⠀⠀⠀⠀⠀⠀⠀⠀⠀⠀</a:t>
            </a:r>
            <a:br/>
            <a:r>
              <a:t>⠀⠀⠀⠀⠀⠀⠀⠀⠀⠀⠀⠀⠀⠀⠀⠒⢂⡀⠀⠀⠀⠀⠀⠀⠀⠀⠀⠀⠀⠀⠀⠀⠀⠀⠀⠀⠀⠀⠀⠀⠀⠀⠀⠀⠀⠀⠀⠀⠀⠀⠀⠀⠀⠀⠀⠀⠀⠀⠀⠀⠀⠀⠀⠀⠀⠀⠀⠀⠀⠀⠀⠀⠀⠀⠀⠀⠀⠀⠀⠀⠀⠀⠀⠀⠀⠀⠀⠀⠀⠀⠀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⠀⠀⠀⠀⠀⠀⠀⠀⠀⠀⠀⠀⠀⠀⠀⠺⠀⠁⠀⠀⠀⠀⠀⢀⠀⠐⠂⠀⠀⠀⠀⠀⠀⠀⠀⠀⠀⠀⠀⠀⠀⠀⠀⠀⠀⠀⠀⠀⠀⠀⡀⠀⠀⠀⠆⠀⠀⠀⠀⠀⠀⠀⠀⠀⠀⠀⠀⠀⠀⠀⠀⠀⠀⠀⠀⠀⠀⠀⠀⠀⠀⠀⠀⠀⠀⠀⠀⠀⠀⠀⠀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⠀⠀⠀⠀⠀⠀⠀⠀⠀⠀⠀⠀⠀⠀⠀⠀⠀⠀⠀⠀⠀⠀⠀⠀⠀⠀⠀⠀⠀⠀⠀⠀⠀⠀⠀⠀⠀⠀⠀⠀⠀⠀⠀⠀⠀⢀⡀⠀⠀⠀⠁⠀⠀⣤⠄⠀⠀⠀⠀⠀⠀⠀⠀⠀⠀⠀⠀⠀⠀⠀⠀⠀⠀⠀⠀⠀⠀⠀⠀⠀⠀⠀⠀⠀⠀⠀⠀⠀⠀⠀⠀</a:t>
            </a:r>
            <a:br/>
            <a:r>
              <a:t>⠀⠀⠀⠀⠀⠀⠀⠀⠀⠀⠀⠀⠀⠀⠀⠀⠀⠀⠀⠀⠀⠀⠈⠀⠀⠀⠀⠀⠀⠀⠀⠀⠀⠀⠀⠀⠀⠀⠀⠀⠀⠀⠀⠀⠀⠘⠃⠀⠀⠀⠀⠀⠀⠀⠀⠀⠀⠀⠀⠀⠀⠀⠀⠀⠀⠀⠘⠃⠀⣀⠀⠀⠀⠀⠀⠀⠀⠀⠀⠀⠀⠀⠀⠀⠀⠀⠀⠀⠀⠀⠀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⠀⠀⠀⠀⠀⠀⠀⠀⠀⠀⠀⠀⠀⠀⠀⠀⠀⠀⠀⠀⠀⠀⠀⠀⠀⠀⠀⠀⠀⠀⠀⠀⠀⠀⠀⠀⠀⠀⠀⠀⠀⠀⠀⠀⠀⠀⠀⠀⠀⠀⠀⠀⠀⠀⠀⠀⠀⠀⠀⠀⠀⠀⠀⠀⠀⠀⠀⠀⡄⠀⠀⠀⠀⠀⠀⠀⠀⠀⠀⠀⠀⠀⠀⠀⠀⠀⠀⠀⠀⠀⠀</a:t>
            </a:r>
            <a:br/>
            <a:r>
              <a:t>⠀⠀⠀⠀⠀⠀⠀⠀⠀⠀⠀⠀⠀⠀⠀⠀⠀⠀⠀⠀⠀⠠⠄⠀⠀⠀⠀⠀⠀⠀⠀⠀⠀⠀⠀⠀⠀⠀⠀⠀⠀⠀⠀⠀⠀⠀⠀⠀⠀⠀⠀⠀⠀⠀⠀⠀⠀⠀⠀⠀⠀⠀⠀⢀⠀⠀⠀⠀⠀⠀⠀⠀⠀⠀⠀⠀⠀⠀⠀⠀⠀⠀⠀⠀⠀⠀⠀⠀⠀⠀⠀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⠀⠀⠀⠀⠀⠀⠀⠀⠀⠀⠀⠀⠀⠀⠀⠀⠀⠀⠀⠀⠀⠀⠀⠀⠀⠀⠀⠀⠀⠀⠀⠀⠀⠀⠀⠀⠀⠀⠀⠀⠀⠀⠀⠀⠀⠀⠀⠀⠀⠀⠀⠀⠀⠀⠀⠀⠀⠀⠀⠀⠀⡖⠀⠈⠀⠀⠀⠀⠀⠀⠀⠀⠀⠀⠀⠀⠀⠀⠀⠀⠀⠀⠀⠀⠀⠀⠀⠀⠀⠀⠀</a:t>
            </a:r>
            <a:br/>
            <a:r>
              <a:t>⠀⠀⠀⠀⠀⠀⠀⠀⠀⠀⠀⠀⠀⠀⠀⠀⠀⠀⠀⠀⠀⠀⠀⠀⠀⠀⠀⠀⠀⠀⠠⡄⠀⠀⠀⠀⠀⠀⢠⠄⠀⠀⠀⠀⠘⠀⠀⠀⠀⠀⠀⠀⠀⠀⠀⠀⠀⠀⣼⠀⠀⠀⠀⠀⠀⠀⣠⠀⠀⠀⠀⠀⠀⠀⠀⠀⠀⠀⠀⠀⠀⠀⠀⠀⠀⠀⠀⠀⠀⠀⠀</a:t>
            </a:r>
            <a:br/>
            <a:r>
              <a:t>⠀⠀⠀⠀⠀⠀⠀⠀⠀⠀⠀⠀⠀⠀⠀⠀⠀⠐⠦⠀⠀⠀⠀⠀⠀⠀⠀⠀⠀⠀⠀⠀⠀⠀⠀⠀⠰⡄⠀⠀⠀⠀⠀⠀⠀⠀⠀⠀⠀⠀⠀⠀⠀⠀⠀⠀⠄⠀⠀⠀⠀⠀⠀⠀⠀⠰⠀⠀⠀⠀⠀⠀⠀⠀⠀⠀⠀⠀⠀⠀⠀⠀⠀⠀⠀⠀⠀⠀⠀⠀⠀</a:t>
            </a:r>
            <a:br/>
            <a:r>
              <a:t>⠀⠀⠀⠀⠀⠀⠀⠀⠀⠀⠀⠀⠀⠀⠀⠀⠀⠀⠀⠀⠀⠐⠆⠀⠀⠀⠀⠀⠀⠀⠀⠀⠀⠀⠀⠀⠀⠀⠀⠀⠀⠇⠀⠀⠀⠀⠀⠀⠀⠀⠀⠀⠀⠀⠀⠀⠀⠀⠀⠀⠀⠀⠀⠀⠀⠀⠀⠀⠀⠀⠀⠀⠀⠀⠀⠀⠀⠀⠀⠀⠀⠀⠀⠀⠀⠀⠀⠀⠀⠀⠀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⠀⠀⠀⠀⠀⠀⠀⠀⠀⠀⠀⠀⠀⠀⠀⠀⠀⠀⠀⠀⠀⠀⠀⠀⠀⠀⠀⠀⠀⠀⠀⠀⠀⠀⠀⠀⠀⠀⠃⠀⠀⠀⠺⠀⠀⠀⠀⠀⠀⠐⠀⠀⠀⠀⠀⠀⠀⠀⠀⠰⠆⠀⠀⠀⠀⠀⠀⠀⠀⠀⠀⠀⠀⠀⠀⠀⠀⠀⠀⠀⠀⠀⠀⠀⠀⠀⠀⠀⠀⠀⠀</a:t>
            </a:r>
            <a:br/>
            <a:r>
              <a:t>⠀⠀⠀⠀⠀⠀⠀⠀⠀⠀⠀⠀⠀⠀⠀⠀⠀⠀⠀⠀⠀⠀⠀⠀⠀⠀⠀⣤⡄⠀⠀⠀⠀⠀⠀⠀⠀⠀⠀⠀⠀⠀⠀⠀⠀⠀⠀⠀⠸⠃⠀⠀⠀⠀⠀⠀⠀⠀⠀⠀⠀⠀⠀⠀⠀⠀⠀⠀⠀⠆⠐⠂⠀⠀⠀⠀⠀⠀⠀⠀⠀⠀⠀⠀⠀⠀⠀⠀⠀⠀⠀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⠀⠀⠀⠀⠀⠀⠀⠀⠀⠀⠀⠀⠀⠀⠀⠀⠀⠀⠀⠀⠀⠀⠀⠀⠀⠀⠀⠀⠀⠀⠀⠀⠀⠀⠀⠀⠀⠀⠀⠀⠀⠀⠀⠀⠀⠉⠀⠀⠀⠀⠀⠀⠀⠀⠀⠀⠀⠀⠀⠀⠀⠀⠀⠀⠀⠚⠀⠀⠀⠀⠀⠀⠀⠀⠀⠀⠀⠀⠀⠀⠀⠀⠀⠀⠀⠀⠀⠀⠀⠀⠀</a:t>
            </a:r>
            <a:br/>
            <a:r>
              <a:t>⠀⠀⠀⠀⠀⠀⠀⠀⠀⠀⠀⠀⠀⠀⠀⠀⠀⠀⠈⠁⠀⠀⠀⠀⠀⠀⠀⠀⠀⠀⠀⠀⠀⠀⠀⠀⠀⠀⠀⠀⠀⣀⠰⡆⠀⠀⠀⠀⠀⠀⠀⠀⠀⠀⠀⠀⠀⠀⠀⠀⠀⠀⠀⠀⠀⠀⠀⠀⠀⠀⠀⠀⠀⠀⠀⠀⠀⠀⠀⠀⠀⠀⠀⠀⠀⠀⠀⠀⠀⠀⠀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⠀⠀⠀⠀⠀⠀⠀⠀⠀⠀⠀⠀⠀⠀⠀⠀⠀⠀⠀⠀⠀⠀⠀⠀⠀⠀⠀⠀⠀⠀⠀⠀⠀⠀⠀⠀⠀⠀⠀⠀⠀⠀⠀⠀⠀⠀⠀⠀⠀⠀⠀⠀⠸⠰⠞⠀⠀⠀⠀⠀⠀⠀⠀⠀⠀⠀⠀⠀⠀⠀⠀⠀⠀⠀⠀⠀⠀⠀⠀⠀⠀⠀⠀⠀⠀⠀⠀⠀⠀⠀⠀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⠀⠀⠀⠀⠀⠀⠀⠀⠀⠀⠀⠀⠀⠀⠀⠀⠀⠀⠀⠀⠀⠀⠀⠀⠀⠀⠀⠀⠀⠀⠀⠀⠀⠀⠀⠀⠀⠀⠀⠀⠀⠀⠀⠀⠀⠀⠀⠀⠼⠁⠀⠀⠀⠀⠀⠀⠀⠀⠀⠀⠀⠀⠀⠀⠀⠀⠀⠀⠀⠀⠀⠀⠀⠀⠀⠀⠀⠀⠀⠀⠀⠀⠀⠀⠀⠀⠀⠀⠀⠀⠀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⠀⠀⠀⠀⠀⠀⠀⠀⠀⠀⠀⠀⠀⠀⠀⠀⠀⠀⠀⠀⠀⠀⠀⠀⠀⠀⠀⠀⠀⠀⠀⠙⠀⠀⠀⠀⠀⠀⠀⠀⠀⠘⠀⠀⠈⠁⠀⠀⠀⠀⠋⡀⠀⠀⠀⠀⠀⠀⠀⠀⠀⠀⣤⡀⠀⠀⠀⠀⠀⠀⠀⠀⠀⠀⠀⠀⠀⠀⠀⠀⠀⠀⠀⠀⠀⠀⠀⠀⠀⠀⠀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⠀⠀⠀⠀⠀⠀⠀⠀⠀⠀⠀⠀⠀⠀⠀⠀⠀⠀⠀⠀⠀⠀⠀⠀⠀⠀⠀⠀⠀⠀⠀⠀⠀⠀⠀⠀⠀⠀⠀⠀⠀⠀⠀⠀⠄⠀⠀⠀⠀⠀⠀⠁⠀⠀⠀⠀⠀⠀⠠⠄⠀⠀⠉⠁⠀⠀⠀⠀⠀⠀⠀⠀⠀⠀⠀⠀⠀⠀⠀⠀⠀⠀⠀⠀⠀⠀⠀⠀⠀⠀⠀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⠀⠀⠀⠀⠀⠀⠀⠀⠀⠀⠀⠀⠀⠀⠀⠀⠀⠀⠀⠀⠀⠀⠀⠀⠀⠀⠀⠀⠀⠀⠀⠀⠀⠀⠀⠀⠀⠀⠀⠀⠀⠀⢀⠆⠀⡤⠀⢀⡀⠀⠀⠀⠀⠀⠀⠀⠀⠀⠘⠁⠀⠀⠀⠀⠀⠀⠀⠠⠤⠀⠀⠀⠀⠀⠀⠀⠀⠀⠀⠀⠀⠀⠀⠀⠀⠀⠀⠀⠀⠀⠀</a:t>
            </a:r>
            <a:br/>
            <a:r>
              <a:t>⠀⠀⠀⠀⠀⠀⠀⠀⠀⠀⠀⠀⠀⠀⠀⠀⠀⠀⠀⠀⠀⠀⠀⠀⠀⠀⠀⠀⠀⠀⠀⠀⠀⠀⠀⠘⠁⠀⠀⠀⠀⠀⠉⠀⠀⠀⢀⡍⠀⠀⠀⠀⠀⠀⠀⠀⠀⠀⠀⠀⠀⠀⠀⠀⠀⠀⠀⠀⠀⠀⠀⠀⠀⠀⠀⠀⠀⠀⠀⠀⠀⠀⠀⠀⠀⠀⠀⠀⠀⠀⠀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⠀⠀⠀⠀⠀⠀⠀⠀⠀⠀⠀⠀⠀⠀⠀⠀⠀⠀⠀⠀⠀⠀⠀⠀⠀⠀⠀⠀⠀⠀⠀⠀⠀⠀⠀⠀⠀⠀⠀⠀⠀⣀⠀⠀⠀⠀⠀⠀⠀⠀⠀⠀⠀⠀⠀⠀⠃⠀⠀⠀⠀⠀⠀⠀⠀⠀⠀⠀⠀⠀⠀⠀⠀⠀⠀⠀⠀⠀⠀⠀⠀⠀⠀⠀⠀⠀⠀⠀⠀⠀⠀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⠀⠀⠀⠀⠀⠀⠀⠀⠀⠀⠀⠀⠀⠀⠀⠀⠀⠀⠀⠀⠀⠀⠀⠀⠀⠀⠀⠀⠀⠀⠀⠀⠀⠀⠀⠀⠀⠀⠀⠉⠀⠀⠀⠀⠀⠀⠀⠄⠀⠀⠀⠀⢠⠀⠀⠀⠀⠀⠀⠀⠀⡀⠀⠀⠀⠀⠀⠀⠀⠀⠀⠀⠀⠀⠀⠀⠀⠀⠀⠀⠀⠀⠀⠀⠀⠀⠀⠀⠀⠀⠀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⠀⠀⠀⠀⠀⠀⠀⠀⠀⠀⠀⠀⠀⠀⠀⠀⠀⠀⠀⠀⠀⠀⠀⠀⠀⠀⠀⠀⠀⠀⠀⠀⠀⠀⠀⠀⠀⠀⠀⠀⠀⢀⡀⠀⠀⠀⠀⠀⠀⠀⠀⠀⠀⠀⠀⠀⠀⠀⠀⠀⠈⠁⠀⠂⠀⠀⢠⠀⠀⠀⠀⠀⠀⠀⠀⠀⠀⠀⠀⠀⠀⠀⠀⠀⠀⠀⠀⠀⠀⠀⠀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⠀⠀⠀⠀⠀⠀⠀⠀⠀⠀⠀⠀⠀⠀⠀⠀⠀⠀⠀⠀⠀⠀⠀⠀⠀⠀⠀⠀⠀⠀⠀⠀⠀⠀⠀⠀⠀⠀⠀⠀⠀⠀⠀⠀⠀⠀⠀⠀⠀⠀⠀⠘⠃⠀⠀⠀⠀⠀⣰⠶⠂⠀⠀⠀⠀⠀⠀⠀⠀⠀⠀⠀⠀⠀⠀⠀⠀⠀⠀⠀⠀⠀⠀⠀⠀⠀⠀⠀⠀⠀⠀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⠀⠀⠀⠀⠀⠀⠀⠀⠀⠀⠀⠀⠀⠀⠀⠀⠀⠀⠀⠀⠀⠀⠀⠀⠀⠀⠀⠀⠀⠀⠀⠀⠀⠀⠀⠀⠀⠀⠀⠀⠀⠀⠀⠀⠀⠀⠘⠀⠀⠀⠀⠀⠒⠀⠀⠀⠀⠀⠀⠴⠀⠀⠀⠀⠀⠀⠀⠀⠀⠀⠀⠀⠀⠀⠀⠀⠀⠀⠀⠀⠀⠀⠀⠀⠀⠀⠀⠀⠀⠀⠀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⠀⠀⠀⠀⠀⠀⠀⠀⠀⠀⠀⠀⠀⠀⠀⠀⠀⠀⠀⠀⠀⠀⠀⠀⠀⠀⠀⠀⠀⠀⠀⠀⠀⠀⠀⠀⠀⠀⠀⠀⡀⠀⠀⠀⠀⠀⠀⠀⠀⠀⠀⠀⠀⠀⠀⠀⠀⠀⠀⠀⠀⠀⠀⠀⠀⠀⠀⠀⣤⠀⠀⠀⠀⠀⠀⠀⠀⠀⠀⠀⠀⠀⠀⠀⠀⠀⠀⠀⠀⠀⠀</a:t>
            </a:r>
            <a:br/>
            <a:r>
              <a:t>⠀⠀⠀⠀⠀⠀⠀⠀⠀⠀⠀⠀⠀⠀⠀⠀⠀⠀⠀⠀⠀⠀⠀⠀⠀⠀⠀⠀⠀⠀⠀⠀⠀⠀⠀⠀⠀⠀⠀⠀⠛⠀⠀⠀⠀⠀⠀⠀⠀⠀⠀⠀⠀⠀⠀⠀⠀⠀⠀⠀⠀⠀⠀⠀⠀⣄⠀⠀⠀⠀⠀⠀⠀⠀⠀⠀⠀⠀⠀⠀⠀⠀⠀⠀⠀⠀⠀⠀⠀⠀⠀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⠀⠀⠀⠀⠀⠀⠀⠀⠀⠀⠀⠀⠀⠀⠀⠀⠀⠀⠀⠀⠀⠀⠀⠀⠀⠀⠀⠀⠀⠀⠀⠀⠀⠀⠀⠀⠀⠀⠀⠀⠀⠀⠀⠀⠀⠀⠀⠀⠀⠀⠀⠀⠀⠈⠁⠀⠀⠀⠀⠀⠀⠀⠀⡄⠀⠀⠀⠀⠀⠀⠀⠀⠀⠀⠀⠀⠀⠀⠀⠀⠀⠀⠀⠀⠀⠀⠀⠀⠀⠀⠀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⠀⠀⠀⠀⠀⠀⠀⠀⠀⠀⠀⠀⠀⠀⠀⠀⠀⠀⠀⠀⠀⠀⠀⠀⠀⠀⠀⠀⠀⠀⠀⠀⠀⠀⠀⠀⠀⠀⠀⠀⠀⠀⠀⠀⠀⠀⠀⠀⠀⠀⠘⠀⠀⠀⠀⠀⠀⠀⠀⠀⠀⠀⠀⠀⠀⠀⠀⠀⠀⠀⠀⠀⠀⠀⠀⠀⠀⠀⠀⠀⠀⠀⠀⠀⠀⠀⠀⠀⠀⠀⠀</a:t>
            </a:r>
            <a:br/>
            <a:r>
              <a:t>⠀⠀⣤⠀⠀⠀⠀⠀⠀⣀⠀⠀⠀⠀⠀⠀⠀⠀⠀⠀⠀⠀⢀⠀⠀⠀⠀⠀⠀⠀⠀⠀⠀⠀⠀⠀⠀⠀⠀⠀⠀⠀⠀⠀⠀⠀⠀⠀⠀⠀⠀⠰⠆⠰⠀⠀⠀⠀⠀⠀⠀⠀⠀⠀⠀⠀⠀⠀⡀⠀⠀⠀⠀⠀⠀⠀⠀⠀⠀⠀⠀⠀⠀⠀⠀⠀⠀⠀⠀⠀⠀</a:t>
            </a:r>
            <a:br/>
            <a:r>
              <a:t>⠀⠀⠀⠀⠀⠀⠀⠀⡦⠈⠥⠀⠀⠀⠀⠀⠀⠀⠀⠀⠀⣠⠀⠀⠀⠀⠀⠀⠀⠀⠀⠀⠀⠀⠀⠀⠀⠀⠀⠀⠀⠀⠀⢴⡆⠀⠀⠀⠁⠀⠀⠀⠀⠀⠀⠀⠀⠀⠀⠀⠀⠀⠀⠀⠀⠀⠀⠈⠃⠀⢀⡀⠀⠀⠀⠀⠀⠀⠀⠀⠀⠀⠀⠀⠀⠀⠀⠀⠀⠀⠀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⠀⠀⠀⠀⠀⠀⠀⠀⠀⠀⠀⠀⠀⠀⠀⠀⠀⠀⠀⠀⠀⠀⠀⠀⠀⠀⠀⠀⠀⠀⠀⠀⠀⠀⠀⠀⠀⠀⠀⠀⠀⠀⠀⠀⠀⠄⠀⠀⠀⠀⠀⠀⠀⠀⠀⠀⠀⠀⠀⠀⠀⠀⠀⠀⠀⠀⠀⠀⠀⠀⡄⠁⠀⠀⠀⠀⠀⠀⠀⠀⠀⠀⠀⠀⠀⠀⠀⠀⠀⠀⠀</a:t>
            </a:r>
            <a:br/>
            <a:r>
              <a:t>⠀⠀⠀⠀⠀⠀⠀⠀⠀⠀⠀⠀⠀⠀⠀⠀⠘⠂⠀⠀⠀⠐⠀⠀⠀⠀⠀⠀⠀⠀⠀⠀⠀⠀⠀⠀⠀⠀⠀⠀⠀⠀⠀⠀⠀⠀⠀⠀⠀⠀⠀⠀⠀⠀⠀⠀⠀⠀⠀⠀⠀⠀⠀⠀⠀⠀⠀⠀⠀⠀⠁⠀⠀⠀⠀⠀⠀⠀⠀⠀⠀⠀⠀⠀⠀⠀⠀⠀⠀⠀⠀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⠀⠀⠀⠀⠀⠀⠀⠀⠀⠀⠀⠀⠀⠀⠀⠀⠀⠀⠀⠀⠀⠀⠀⠀⠀⠀⠀⠀⠀⠀⠀⠀⠀⠀⠀⠀⠀⠀⠀⠀⠀⠀⠀⠀⠀⠀⠀⠀⠀⠀⠀⠀⠀⠀⠀⠀⠀⠀⠀⠀⠀⢀⠀⠀⠀⢠⠀⠀⠀⠀⠀⠀⠀⠀⠀⠀⠀⠀⠀⠀⠀⠀⠀⠀⠀⠀⠀⠀⠀⠀⠀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⠀⠀⠀⠀⠀⠀⠀⠀⠀⠀⠀⠀⠀⠀⠀⠀⠀⠀⠀⠀⠀⠀⠀⠀⠀⠀⠀⠀⠀⠀⠀⠀⠀⠀⠀⠀⠀⠀⠀⠀⠀⠀⠀⠀⠀⠀⠀⠀⠀⠀⠀⠀⠀⠀⠀⠀⠀⠀⠀⠀⠀⠙⠀⠀⠀⠀⠀⠀⡀⠀⠀⠀⠀⠀⠀⠀⠀⠀⠀⠀⠀⠀⠀⠀⠀⠀⠀⠀⠀⠀⠀</a:t>
            </a:r>
            <a:br/>
            <a:r>
              <a:t>⠀⠀⠀⠀⠀⠀⠀⠀⠀⠀⠀⠀⠀⠀⠀⠀⠀⠀⣄⠀⠀⠀⠀⠀⠀⠀⠀⠀⠀⠀⠀⠀⠀⠀⠀⠀⠀⠀⠀⠀⠀⠀⠀⠀⠀⠀⠀⠀⠀⠀⠀⠀⠀⠀⠀⠀⠀⠀⠈⠃⠃⠀⠀⠀⠀⠀⠀⢈⠉⠀⠀⠀⠀⠀⠀⠀⠀⠀⠀⠀⠀⠀⠀⠀⠀⠀⠀⠀⠀⠀⠀</a:t>
            </a:r>
            <a:br/>
            <a:r>
              <a:t>⠀⠀⠀⠀⠀⠀⠀⠀⠀⠀⠀⠀⠀⠀⠀⠀⠀⠀⠀⠀⠀⠀⠀⠀⠀⠀⠀⠀⠀⠀⠀⠀⠀⠀⠀⠀⢀⡄⠀⠀⠀⠀⠀⠐⠂⠀⠀⠀⠀⠀⠀⠀⠀⠀⠀⠀⠀⠀⠀⠀⠀⠀⠀⠀⠀⠀⠀⠀⠀⠀⠀⠀⠀⠀⠀⠀⠀⠀⠀⠀⠀⠀⠀⠀⠀⠀⠀⠀⠀⠀⠀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⠀⠀⠀⠀⠀⠀⠀⠀⠀⠀⠀⠀⠀⠀⠀⠀⠀⠀⠀⠀⠀⠀⠀⠀⠀⠀⠀⠘⠓⠀⠀⠀⠀⠀⠀⣀⠀⠀⠀⠀⠀⠀⠀⠀⠀⠀⠀⠀⠀⠀⠀⠀⠀⠀⠀⠀⠀⠃⠀⠀⠀⠀⠀⠀⠀⠀⠀⠀⠀⠀⠀⠀⠀⠀⠀⠀⠀⠀⠀⠀⠀⠀⠀⠀⠀⠀⠀⠀⠀⠀⠀</a:t>
            </a:r>
            <a:br/>
            <a:r>
              <a:t>⠀⠀⠀⠀⠀⠀⠀⠀⠀⠀⠀⠀⢠⣀⠀⠀⠀⠀⠀⠀⠀⠀⠀⠀⠀⠀⠀⠀⠀⠀⠀⠀⠀⠀⠀⠙⠀⠀⠀⠰⣆⠀⠀⠀⠀⠀⠀⠀⠀⠀⠀⠀⠀⠀⠀⠀⠀⠀⠀⠀⠀⠀⣠⡀⠀⠀⠀⠀⠀⠀⠀⠀⣀⠀⢠⠀⠀⠀⠀⠀⠀⠀⠀⠀⠀⠀⠀⠀⠀⠀⠀</a:t>
            </a:r>
            <a:br/>
            <a:r>
              <a:t>⠀⠀⠀⠀⠀⠀⠀⠀⠀⠀⠀⠀⠀⠀⠀⠀⠀⠀⠀⠀⡀⠀⠀⠀⠀⠀⠀⠀⠀⠀⠀⠀⠀⠀⠀⠀⠀⡀⠀⠀⠁⠀⠀⠀⠀⠀⠀⠀⠀⠀⠆⠀⠀⠀⠀⠀⠀⠀⠀⠀⠀⠀⠈⠀⠀⠀⠀⠀⠀⠀⠀⠀⠉⠀⠀⠀⠀⠀⠀⠀⠀⠀⠀⠀⠀⠀⠀⠀⠀⠀⠀</a:t>
            </a:r>
            <a:br/>
            <a:r>
              <a:t>⠀⠀⠀⠀⠀⠀⠀⠀⠀⠀⠀⠀⠀⠀⠀⠀⠀⠀⠀⠀⠉⠀⠀⠀⠀⠀⠀⠀⠀⠀⠀⠀⠀⠀⠀⠀⠀⠁⠀⠀⠀⠀⠀⠀⠀⠀⠀⠀⠀⠻⠀⠀⠀⠀⠀⠀⠀⠀⠀⠀⠀⠀⠀⠀⠀⠀⠀⠘⠁⠀⠀⠀⠀⠀⠀⠀⠀⠀⠀⠀⠀⠀⠀⠀⠀⠀⠀⠀⠀⠀⠀</a:t>
            </a:r>
            <a:br/>
            <a:r>
              <a:t>⠀⠀⠀⠀⠀⠀⠀⠀⠀⠀⠀⠀⠀⠀⠀⠀⠀⠀⠀⠀⠀⠀⠀⠛⢂⡀⠀⠀⠀⠀⠀⠀⠀⠀⠀⠀⠀⠀⠀⠀⠀⠀⠀⠀⠀⢠⠀⠀⠀⠀⠀⠀⠀⠀⠀⠀⠀⠀⠀⠀⠀⠀⠀⠀⠀⠀⠀⠀⠀⠀⠀⠀⠀⠀⠀⠀⠀⠀⠀⠀⠀⠀⠀⠀⠀⠀⠀⠀⠀⠀⠀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⠀⠀⠀⠀⠀⠀⠀⠀⠀⠀⠀⠀⠀⠀⠀⠀⠀⠀⠀⠀⠀⠀⠀⠀⠈⠁⠀⠀⠀⠀⠀⠀⠀⠀⠀⠀⠀⠀⠀⠀⠀⠐⡦⠀⠀⠀⠀⠀⠀⠀⠀⠀⠀⠀⡀⠀⠀⡀⠀⠀⠀⠀⠀⠀⠀⠀⠀⠀⠀⠀⠀⠀⠀⠀⠀⠀⠀⠀⠀⠀⠀⠀⠀⠀⠀⠀⠀⠀⠀⠀⠀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⠀⠀⠀⠀⠀⠀⠀⠀⠀⠀⠀⠀⠀⠀⠀⠀⠀⠀⠀⠀⠀⠀⠀⠀⠀⠀⠀⠀⠀⠀⠀⠀⠀⠀⠀⠀⠀⠀⠀⠀⠀⠀⠀⠀⠀⠀⠀⠀⠀⠀⠀⠀⠀⠀⠋⠒⠈⠁⠀⠀⠀⠀⠀⠀⠀⠀⠀⠀⠀⠀⠀⠀⠀⠀⠀⠀⠀⠀⠀⠀⠀⠀⠀⠀⠀⠀⠀⠀⠀⠀⠀</a:t>
            </a:r>
            <a:br/>
            <a:r>
              <a:t>⠀⠀⠀⠀⠀⠀⠀⠀⠀⠀⠀⠀⠀⠀⠀⠀⠒⠀⠀⠀⠀⠀⠀⠀⠀⠀⠀⠀⠀⠀⠀⠀⠀⠀⠀⠀⠀⠀⠀⠀⠀⠀⠀⠈⠁⠀⠀⠀⠀⠀⠀⠀⠀⠀⠀⠀⠀⠀⠀⠀⠀⠀⠀⠀⠀⠀⠀⠀⠀⠀⠀⠀⠀⠀⠀⠀⠀⠀⠀⠀⠀⠀⠀⠀⠀⠀⠀⠀⠀⠀⠀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⠀⠀⠀⠀⠀⠀⠀⠀⠀⠀⠀⠀⠀⠀⠀⠀⠀⠀⠀⠀⠀⠀⠀⠀⠀⠀⠀⠀⠀⠀⠀⠀⠀⠀⠀⠀⠀⠀⠀⠀⠀⠀⠀⠀⠀⠀⠀⠀⠀⠀⠇⠀⠀⠀⠀⠀⠀⠀⠀⠀⠀⠀⠀⠀⠀⠀⣀⠀⠀⠀⠀⠀⠀⠀⠀⠀⠀⠀⠀⠀⠀⠀⠀⠀⠀⠀⠀⠀⠀⠀⠀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⠀⠀⠀⠀⠀⠀⠀⠀⠀⠀⠀⠀⠀⠀⠀⠀⠀⠀⠀⠀⠀⠀⠀⠀⠀⠀⠀⠀⠀⠀⠀⠀⠀⠀⠀⠀⠀⠀⠀⠀⠀⠀⠀⠀⠀⠀⠀⠀⠀⠀⠛⠐⠃⠀⠀⠀⠀⠀⠀⠀⠀⠀⠀⠀⠀⠀⠛⠁⠀⠀⠀⠀⠀⠀⠀⠀⠀⠀⠀⠀⠀⠀⠀⠀⠀⠀⠀⠀⠀⠀⠀</a:t>
            </a:r>
            <a:br/>
            <a:r>
              <a:t>⠀⠀⠀⠀⠀⠀⠀⠀⠀⠀⠀⠀⠀⠀⠀⠀⠀⠀⠀⠀⠀⠀⠀⠀⠀⠀⠀⠀⠀⠀⠒⠀⠀⠀⠀⠀⠀⠀⠀⠀⠀⠀⠀⢀⡀⠀⠀⠴⠀⠀⠀⠀⠀⠶⠀⠀⠀⠀⠀⠀⠀⣤⠐⠃⠀⠀⠀⠀⠀⠀⠀⠴⠀⠀⠀⠀⠀⠀⠀⠀⠀⠀⠀⠀⠀⠀⠀⠀⠀⠀⠀</a:t>
            </a:r>
            <a:br/>
            <a:r>
              <a:t>⠀⠀⠀⠀⠀⠀⠀⠀⠀⠀⠀⠀⠀⠀⠀⠀⠀⠀⠀⠀⠀⠀⠀⠀⠀⠀⠀⠀⠀⠀⠀⠀⠀⠀⠀⠀⠀⠀⠀⠀⠀⠀⠀⠀⠀⢠⠄⠀⠀⠀⠀⠀⠀⠀⠀⠀⠀⠀⠀⠀⠀⠁⠀⠀⠀⠀⠀⠀⠀⠀⠀⠀⠀⠀⠀⠀⠀⠀⠀⠀⠀⠀⠀⠀⠀⠀⠀⠀⠀⠀⠀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⠀⠀⠀⠀⠀⠀⠀⠀⠀⠀⠀⠀⠀⠀⠀⠀⠀⠀⠀⠀⠀⠀⠀⠀⠀⠀⠀⠀⠀⠀⠀⠀⠀⠀⠀⠀⠀⠀⠀⠀⠀⠀⠀⢰⠂⠀⢠⠀⠀⠀⡀⠀⠀⠀⠀⠀⠀⠀⠀⠀⠀⠀⠀⠀⠀⠀⠀⠀⠀⠀⠀⠀⠀⠀⠀⠀⠀⠀⠀⠀⠀⠀⠀⠀⠀⠀⠀⠀⠀⠀⠀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⠀⠀⠀⠀⠀⠀⠀⠀⠀⠀⠀⠀⠀⠀⠀⠀⠀⠀⠀⠀⠀⠀⠀⠀⠀⠀⠀⠀⠀⠀⠀⠀⠀⠀⠀⠀⣤⠀⠀⠀⠀⠀⠀⠐⠓⠀⠀⠀⠴⠀⠉⠀⠀⠀⠀⠀⠀⠀⠠⠗⠀⠀⠀⠀⠀⠀⠀⠀⠀⠀⠀⠀⠀⠀⠀⠀⠀⠀⠀⠀⠀⠀⠀⠀⠀⠀⠀⠀⠀⠀⠀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⠀⠀⠀⠀⠀⠀⠀⠀⠀⠀⠀⠀⠀⠀⠀⠀⠀⠀⠀⠀⠀⠀⠀⠀⠀⠀⠀⠀⠀⠀⠀⠀⠀⠀⠀⠀⠀⠀⠀⠀⠀⠀⠁⠀⠀⠀⠀⠀⠀⠀⠀⠀⠀⠀⠀⣀⠀⠀⠀⠀⠀⠀⠀⠀⠀⠀⠀⠀⠀⠀⠀⠀⠀⠀⠀⠀⠀⠀⠀⠀⠀⠀⠀⠀⠀⠀⠀⠀⠀⠀⠀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⠀⠀⠀⠀⠀⠀⠀⠀⠀⠀⠀⠀⠀⠀⠀⠀⠀⠀⠀⠀⠀⠀⠀⠀⠀⠀⠀⠀⠀⠀⠀⠀⠀⠀⠀⠀⠀⠀⠀⠀⠀⠀⠀⠀⠀⠀⠀⠀⠀⠠⠀⠀⠀⠀⠈⠁⢀⠀⠀⠀⠀⠀⠀⠀⠀⠰⠆⠀⠀⡠⠀⠀⠀⠀⠀⠀⠀⠀⠀⠀⠀⠀⠀⠀⠀⠀⠀⠀⠀⠀⠀</a:t>
            </a:r>
            <a:br/>
            <a:r>
              <a:t>⠀⠀⠀⠀⠀⠀⠀⠀⠀⠀⠀⠀⠀⠀⠀⠀⠀⠀⠀⠀⠀⠀⠀⠀⠀⠀⠀⠀⠀⠀⠀⠀⠀⠀⠀⠀⠀⠀⠀⠀⠈⠁⠀⠀⠀⠀⠀⠀⠀⠀⠀⠀⠀⠀⠀⠀⠈⠀⠀⠀⠀⠀⢀⡀⠀⣀⠀⠀⠀⠀⠀⠀⠀⠘⠀⠀⠀⠀⠀⠀⠀⠀⠀⠀⠀⠀⠀⠀⠀⠀⠀</a:t>
            </a:r>
            <a:br/>
            <a:r>
              <a:t>⠀⠀⠀⠀⠀⠀⠀⠀⠀⠀⠀⠀⠀⠀⠀⠀⠀⠀⠀⠀⠀⠀⠀⠀⠀⠀⠀⠀⠀⠀⠀⠀⠀⠀⠀⠀⠀⠀⠀⠀⠀⠀⠀⠀⢀⣄⠀⠀⠀⠀⠀⠀⠀⠀⠀⠀⠶⠀⠀⠀⠀⠀⠛⠃⠘⠛⠀⠀⠀⠀⠀⠀⠀⠀⠀⠀⠀⠀⠀⠀⠀⠀⠀⠀⠀⠀⠀⠀⠀⠀⠀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⠀⠀⠀⠀⠀⠀⠀⠀⠀⠀⠀⠀⠀⠀⠀⠀⠀⠀⠀⠀⠀⠀⠀⠀⠀⠀⠀⠀⠀⠀⠀⠀⠀⠀⠀⠀⠀⠀⠀⠀⠀⠀⠀⠀⠀⠀⠀⠀⠀⠀⠀⠀⠀⠀⠀⠀⢠⡄⠀⠀⠀⠀⠀⠀⠀⠰⠀⠀⠀⠀⠀⠀⠀⠀⠀⠀⠀⠀⠀⠀⠀⠀⠀⠀⠀⠀⠀⠀⠀⠀⠀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⠀⠀⠀⠀⠀⠀⠀⠀⠀⠀⠀⠀⠀⠀⠀⠀⠀⠀⠀⠀⠀⠀⠀⠀⠀⠀⠀⠀⠀⠀⠀⠀⠀⠀⠀⠀⠀⠀⠀⠀⠀⠀⠀⠀⠀⠀⠀⠀⠀⠀⠀⠀⠤⠀⠀⠀⠀⠀⠀⠀⠀⠀⠀⠀⠀⠀⠀⠀⠀⠀⠀⠀⠀⠀⠀⠀⠀⠰⠀⠀⠀⠀⠀⠀⠀⠀⠀⠀⠀⠀⠀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⠀⠀⠀⠀⠀⠀⠀⠀⠀⠀⠀⠀⠀⠀⠀⠀⠀⠀⠀⠀⠀⠀⠀⠀⠀⠀⠀⠀⠀⠀⠀⠀⠀⠀⠀⠀⠀⠀⠀⠀⠀⠀⠀⠀⠀⠀⠀⠀⠀⠀⠀⠀⠀⠀⠀⠀⠀⠀⠀⠀⠀⠀⠀⠀⠀⠀⠀⠀⠀⠀⠀⠀⠀⠀⣀⠀⠀⠀⠀⠀⠀⠀⠀⠀⠀⠀⠀⠀⠀⠀⠀</a:t>
            </a:r>
            <a:br/>
            <a:r>
              <a:t>⠀⠀⠀⠀⠀⠀⠀⠀⠀⠀⠀⠀⠀⠀⠀⠀⠀⠀⠀⠀⠀⠀⠀⠀⠀⠀⠀⠀⠀⠀⠀⠀⠀⠀⠀⠀⠀⠀⠀⠀⠀⠀⠀⢦⠀⠀⠀⠀⠀⠀⠀⠀⠀⠀⠀⠀⠀⠀⠀⠀⠀⠀⠀⠀⠀⠀⠀⠀⠀⠀⠀⠀⠀⠀⠀⠀⠀⠀⠀⠀⠀⠀⠀⠀⠀⠀⠀⠀⠀⠀⠀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⠀⠀⠀⠀⠀⠀⠀⠀⠀⠀⠀⠀⠀⠀⠀⠀⠀⠀⠀⠀⠀⠀⠀⠀⠀⠀⠀⠀⠀⠀⠀⠀⠀⠀⠀⠀⠀⠀⠀⠀⠀⠀⠀⠀⠀⠀⠀⠀⠀⠀⠀⠀⠀⠀⠀⠀⠀⠀⠀⠀⠐⠀⠀⠀⠀⠀⠀⠀⠀⠀⠀⣤⠀⠀⠀⠀⠀⠀⠀⠀⠀⠀⠀⠀⠀⠀⠀⠀⠀⠀⠀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⠀⠀⠀⠀⠀⠀⠀⠀⠀⠀⠀⠀⠀⠀⠀⠀⠀⠀⠀⠀⠀⠀⠀⠀⠀⠀⠀⠀⠀⠀⠀⠀⠀⠀⠀⠀⠀⠀⠀⢠⣾⣧⣤⡄⠀⠀⢀⣤⣶⣶⣶⣤⣄⡀⠀⠀⠀⠀⠀⠀⠀⠀⠀⠀⠀⠀⠀⠀⠀⠀⠀⠀⠀⠀⠀⠀⠀⠀⠀⠀⠀⠀⠀⠀⠀⠀⠀⠀⠀⠀⠀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⠀⠀⠀⠀⠀⠀⠀⠀⠀⠀⠀⠀⠀⠀⠀⠀⠀⠀⠀⠀⠀⠀⠀⠀⠀⠀⠀⠀⠀⠀⠀⠀⠀⠀⠀⠀⠀⠀⠀⣬⣿⣿⣿⣠⣤⣴⣿⣿⣿⣿⣿⣿⠿⠿⣦⣄⡀⠀⠀⠀⠀⠀⠀⠀⠀⠀⠀⠀⠀⠀⠀⠀⠀⠀⠀⠀⠀⠀⠀⠀⠀⠀⠀⠀⠀⠀⠀⠀⠀⠀⠀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⠀⠀⠀⠀⠀⠀⠀⠀⠀⠀⠀⠀⠀⠀⠀⠀⠀⠀⠀⠀⠀⠀⠀⠀⠀⠀⠀⠀⠀⠀⠀⠀⠀⠀⠀⠀⠀⠀⠀⠉⠻⣿⣿⣿⣿⣿⣿⣿⣿⣿⣿⡟⠀⠀⠀⠉⠉⠀⠀⠀⠀⠀⠀⠀⠀⠀⠀⠀⠀⠀⠀⠀⠀⠀⠀⠀⠀⠀⠀⠀⠀⠀⠀⠀⠀⠀⠀⠀⠀⠀⠀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⠀⠀⠀⠀⠀⠀⠀⠀⠀⠀⠀⠀⠀⠀⠀⠀⠀⠀⠀⠀⠀⠀⠀⠀⠀⠀⠀⠀⠀⠀⠀⠀⠀⠀⠀⠀⠀⠀⠀⠀⠀⠀⠉⠻⠿⣿⣿⣿⣿⣿⣿⣿⣷⣶⣤⣄⠀⠀⠀⠀⠀⠀⠀⠀⠀⠀⠀⠀⠀⠀⠀⠀⠀⠀⠀⠀⠀⠀⠀⠀⠀⠀⠀⠀⠀⠀⠀⠀⠀⠀⠀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⠀⠀⠀⠀⠀⠀⠀⠀⠀⠀⠀⠀⠀⠀⠀⠀⠀⠀⠀⠀⠀⠀⠀⠀⠀⠀⠀⠀⠀⠀⠀⠀⠀⠀⠀⠀⠀⠀⠀⠀⠀⠀⠀⣀⣀⠻⣿⣿⣿⣿⣿⣿⣿⣿⣿⣿⣷⣀⡀⠀⠀⠀⠀⠀⠀⠀⠀⠀⠀⠀⠀⠀⠀⠀⠀⠀⠀⠀⠀⠀⠀⠀⠀⠀⠀⠀⠀⠀⠀⠀⠀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⠀⠀⠀⠀⠀⠀⠀⠀⠀⠀⠀⠀⠀⠀⠀⠀⠀⠀⠀⠀⠀⠀⠀⠀⠀⠀⠀⠀⠀⠀⠀⠀⠀⠀⠀⠀⠀⠀⠀⠀⠀⠀⢾⣿⣿⠂⠀⢸⣿⣿⣿⣿⣿⣿⣿⣿⣿⣿⣿⣷⡀⠀⠀⠀⠀⠀⠀⠀⠀⠀⠀⠀⠀⠀⠀⠀⠀⠀⠀⠀⠀⠀⠀⠀⠀⠀⠀⠀⠀⠀⠀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⠀⠀⠀⠀⠀⠀⠀⠀⠀⠀⠀⠀⠀⠀⠀⠀⠀⠀⠀⠀⠀⠀⠀⠀⠀⠀⠀⠀⠀⠀⠀⠀⠀⠀⠀⠀⠀⠀⠀⠀⠀⠀⠀⠉⠹⣷⢰⣿⣿⣿⣿⣿⣿⢿⡿⣿⡟⠉⠉⠀⠀⠀⠀⠀⠀⠀⠀⠀⠀⠀⠀⠀⠀⠀⠀⠀⠀⠀⠀⠀⠀⠀⠀⠀⠀⠀⠀⠀⠀⠀⠀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⠀⠀⠀⠀⠀⠀⠀⠀⠀⠀⠀⠀⠀⠀⠀⠀⠀⠀⠀⠀⠀⠀⠀⠀⠀⠀⠀⠀⠀⠀⠀⠀⠀⠀⠀⠀⠀⠀⠀⠀⠀⠀⠀⠀⠀⣿⣿⣿⣿⣿⣿⣿⣿⡆⠀⣠⣶⣾⡆⠀⠀⠀⠀⠀⠀⠀⠀⠀⠀⠀⠀⠀⠀⠀⠀⠀⠀⠀⠀⠀⠀⠀⠀⠀⠀⠀⠀⠀⠀⠀⠀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⠀⠀⠀⠀⠀⠀⠀⠀⠀⠀⠀⠀⠀⠀⠀⠀⠀⠀⠀⠀⠀⠀⠀⠀⠀⠀⠀⠀⠀⠀⠀⠀⠀⠀⠀⠀⠀⠀⠀⠀⠀⠀⠀⠀⠀⠘⣿⣿⠻⣿⣿⣿⣿⣿⣶⣿⣿⣿⡇⠀⠀⠀⠀⠀⠀⠀⠀⠀⠀⠀⠀⠀⠀⠀⠀⠀⠀⠀⠀⠀⠀⠀⠀⠀⠀⠀⠀⠀⠀⠀⠀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⠀⠀⠀⠀⠀⠀⠀⠀⠀⠀⠀⠀⠀⠀⠀⠀⠀⠀⠀⠀⠀⠀⠀⠀⠀⠀⠀⠀⠀⠀⠀⠀⠀⠀⠀⠀⠀⠀⠀⠀⠀⠀⠀⠀⠀⣰⣿⠃⠀⠘⣿⣿⣿⣿⣿⣿⣿⣿⣷⣶⣦⣤⣤⣤⣤⣄⠀⠀⠀⠀⠀⠀⠀⠀⠀⠀⠀⠀⠀⠀⠀⠀⠀⠀⠀⠀⠀⠀⠀⠀⠀</a:t>
            </a:r>
            <a:br/>
            <a:r>
              <a:t>⠀⠀⠀⠀⠀⠀⠀⠀⠀⠀⠀⠀⠀⠀⠀⠀⠀⠀⠀⠀⣀⣀⠀⠀⠀⠀⠀⠀⠀⠀⠀⠀⠀⠀⠀⠀⠀⠀⠀⠀⠀⠀⠀⠀⣴⡿⠁⠀⣠⣾⣿⣿⣿⣿⣿⣿⣿⣷⣤⣄⣉⣉⣛⠓⢶⣀⣀⣤⣤⣤⣶⣶⣶⣶⣶⣶⣤⡄⠀⠀⠀⠀⠀⠀⠀⠀⠀⠀⠀⠀⠀</a:t>
            </a:r>
            <a:br/>
            <a:r>
              <a:t>⠀⠀⠀⠀⠀⠀⠀⠀⠀⠀⠀⠀⠀⠀⠀⠀⠀⠀⠀⠈⠻⣿⣿⣿⣿⣿⣷⣶⣶⣶⣶⣶⣤⣤⣤⣤⣤⣄⣀⣀⣀⣀⣠⣾⣿⣠⣴⣿⣿⣿⣿⣿⣿⣿⣿⣿⣿⣿⣿⣿⣿⣿⣿⣿⣿⣿⣿⣿⣿⣿⣿⣿⣿⣿⣿⣿⣿⣿⣥⡀⠀⠀⠀⠀⠀⠀⠀⠀⠀⠀⠀</a:t>
            </a:r>
            <a:br/>
            <a:r>
              <a:t>⠀⠀⠀⠀⠀⠀⠀⠀⠀⠀⠀⠀⠀⠀⠀⠀⠀⠀⠀⠀⠀⠀⠀⠈⠩⣿⡿⠛⠿⢿⣿⣛⣛⠛⠛⠛⠻⠿⠿⠿⠿⠿⢿⢿⢿⣿⣿⣿⣿⣿⣿⣿⣿⣿⣿⣿⣿⣿⣿⣿⣿⣿⣿⣿⣿⣿⣿⣿⣿⣿⣿⣿⣿⣿⣿⣿⣿⣿⣿⣿⣿⡄⠀⠀⠀⠀⠀⠀⠀⠀⠀</a:t>
            </a:r>
            <a:br/>
            <a:r>
              <a:t>⠀⠀⠀⠀⠀⠀⠀⠀⠀⠀⠀⠀⠀⠀⠀⠀⠀⠀⠀⠀⠀⠀⠀⠀⠀⠀⠀⠀⠀⠀⠈⠙⠛⠿⣧⣄⡀⠀⠀⠀⠀⠀⠀⠀⠠⣿⣿⣿⣿⣿⣿⣿⣿⣿⣿⣿⣿⡿⠿⠿⠿⢿⣿⣿⣿⣿⣿⣿⣿⣿⣿⣿⣿⣿⣿⣿⣿⣿⣿⣿⣿⡷⠀⠀⠀⠀⠀⠀⠀⠀⠀</a:t>
            </a:r>
            <a:br/>
            <a:r>
              <a:t>⠀⠀⠀⠀⠀⠀⠀⠀⠀⠀⠀⠀⠀⠀⠀⠀⠀⠀⠀⠀⠀⠀⠀⠀⠀⠀⠀⠀⠀⠀⠀⠀⠀⠀⠀⠉⠃⠀⠀⠀⠀⠀⠀⠀⠀⠀⠁⠀⠀⠀⠀⠀⠀⢾⣿⢿⣿⣇⠀⠀⠀⠀⠈⠙⠛⠛⠿⠿⠿⢿⣿⣿⣿⣿⣿⣿⣿⣿⣿⠻⠿⠒⠀⠀⠀⠀⠀⠀⠀⠀⠀</a:t>
            </a:r>
            <a:br/>
            <a:r>
              <a:t>⠀⠀⠀⠀⠀⠀⠀⠀⠀⠀⠀⠀⠀⠀⠀⠀⠀⠀⠀⠀⠀⠀⠀⠀⠀⠀⠀⠀⠀⠀⠀⠀⠀⠀⠀⠀⠀⠀⠀⠀⠀⠀⠀⠀⠀⠀⠀⠀⠀⠀⠀⠀⠀⠸⡿⠈⢿⡿⠀⠀⠀⠀⠀⠀⠀⠀⠀⠀⠀⠀⠀⠀⠉⠛⢙⠻⠿⡓⠁⠀⠀⠀⠀⠀⠀⠀⠀⠀⠀⠀⠀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⠀⠀⠀⠀⠀⠀⠀⠀⠀⠀⠀⠀⠀⠀⠀⠀⠀⠀⠀⠀⠀⠀⠀⠀⠀⠀⠀⠀⠀⠀⠀⠀⠀⠀⠀⠀⠀⠀⠀⠀⠀⢀⣄⠀⠀⠀⠠⠀⠀⠀⠀⠀⠀⠃⠀⠀⠀⠀⠀⠀⠀⠀⠀⠀⠀⠀⠀⠀⠁⠀⠀⡀⠀⠀⠀⠀⠀⠀⠀⠀⠀⠀⠀⠀⠀⠀⠀⠀⠀⠀⠀</a:t>
            </a:r>
            <a:br/>
            <a:r>
              <a:t>⠀⠀⠀⠀⠀⠀⣀⠀⠀⠀⠀⠀⠀⠀⠀⠀⠀⠀⠀⠀⠀⢀⠀⠀⠀⠀⠀⠀⠀⠀⠀⠀⠀⠀⠀⠀⠀⠀⠀⠀⠀⠈⠙⠀⠀⠀⠀⠀⠀⠀⠀⠀⠀⠀⠀⠀⠀⠀⠀⠀⠀⠀⠀⠀⠀⠀⠀⠀⠀⠀⣤⡁⠀⠀⠀⠀⠀⠀⠀⠀⠀⠀⠀⠀⠀⠀⠀⠀⠀⠀⠀</a:t>
            </a:r>
            <a:br/>
            <a:r>
              <a:t>⠀⠀⠀⠀⠛⠀⠀⠦⠀⠀⠀⠀⠀⠀⠀⠀⠀⠀⠀⠆⠀⠀⠀⠀⠀⠀⠀⠀⠀⠀⠀⠀⠀⠀⠀⠀⠀⠀⠀⠀⠀⠀⠀⠀⢀⠀⠀⠀⠀⠀⠀⠀⠀⠀⠀⠀⠀⠀⠀⠀⠀⠀⠀⠀⠀⠀⠀⠀⠀⠀⠈⠀⠀⠀⠀⠀⠀⠀⠀⠀⠀⠀⠀⠀⠀⠀⠀⠀⠀⠀⠀</a:t>
            </a:r>
            <a:br/>
            <a:r>
              <a:t>⠀⠀⠀⠀⠀⠀⠀⠀⠀⠀⠀⠀⠀⢠⡀⠀⠀⠀⠀⠀⠀⠀⠀⠀⠀⠀⠀⠀⠀⠀⠀⠀⠀⠀⠀⠀⠀⠀⠀⠀⠀⠀⠀⠀⠀⠀⠀⠀⠀⠀⠀⠀⠀⠀⠀⠀⠀⠀⠀⠀⠀⠀⠀⠀⠀⠀⣀⠀⠀⠀⠀⠀⠀⠀⠀⠀⠀⠀⠀⠀⠀⠀⠀⠀⠀⠀⠀⠀⠀⠀⠀</a:t>
            </a:r>
            <a:br/>
            <a:r>
              <a:t>⠀⠀⠀⠀⠀⠀⠀⠀⠀⠀⠀⠀⠀⠀⠀⠀⠀⠀⠀⠀⠄⠀⠀⠀⠀⠀⠀⠀⠀⠀⠀⠀⠀⠀⠀⠀⠀⠀⠀⠀⠀⠀⠀⠀⠀⠀⠀⠀⠀⠀⠀⠀⠀⠀⠀⠀⠀⠀⠀⠀⠀⡿⠀⠀⠀⠀⠀⠀⢀⠀⠀⠀⠀⠀⠀⠀⠀⠀⠀⠀⠀⠀⠀⠀⠀⠀⠀⠀⠀⠀⠀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⠀⠀⠀⠀⠀⠀⠀⠀⠀⠀⠀⠀⠀⠀⠀⠀⠀⠀⠀⠀⠀⠀⠀⠀⠀⠀⠀⠀⠀⠀⠀⠀⠀⠀⠀⠀⠀⠀⠀⠀⠀⠀⠀⠀⠀⠀⠀⠀⠀⠀⠀⠀⠀⠀⠀⠀⠀⠀⠺⠀⢀⠀⠀⠀⠀⠀⠀⠀⠉⠀⠀⠀⠀⠀⠀⠀⠀⠀⠀⠀⠀⠀⠀⠀⠀⠀⠀⠀⠀⠀⠀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⠀⠀⠀⠀⠀⠀⠀⠀⠀⠀⠀⠀⠀⠀⠀⠀⠀⠀⠀⠀⠀⠀⠀⠀⠀⠀⠀⠀⠀⠀⠀⠀⠀⠀⠀⠀⠀⠀⠀⠀⠀⠀⠀⠀⠀⠀⠀⠀⠀⠀⠀⠀⠀⠀⠀⠀⠀⠀⠀⠀⠀⠀⠀⠀⠀⠀⠀⠈⠁⠀⠀⠀⠀⠀⠀⠀⠀⠀⠀⠀⠀⠀⠀⠀⠀⠀⠀⠀⠀⠀⠀</a:t>
            </a:r>
            <a:br/>
            <a:r>
              <a:t>⠀⠀⠀⠀⠀⠀⠀⠀⠀⠀⠀⠀⠀⠀⠀⠀⢤⡀⠀⠀⠀⠀⠀⠀⠀⠀⠀⠀⠀⠀⠀⠀⠀⠀⠀⢀⠀⠀⠀⠀⠀⠀⠀⠆⠀⠀⠀⠀⠀⠀⠀⠀⠀⠀⠀⠀⠀⡀⠀⠀⠀⠀⠀⠀⠀⠀⠀⠀⠀⠀⠀⠀⠀⠀⠀⠀⠀⠀⠀⠀⠀⠀⠀⠀⠀⠀⠀⠀⠀⠀⠀</a:t>
            </a:r>
            <a:br/>
            <a:r>
              <a:t>⠀⠀⠀⠀⠀⠀⠀⠀⠀⠀⠀⠀⠀⠀⠀⠀⠀⠀⠀⠀⠀⠀⠀⠀⠀⠀⣀⡀⠀⠀⠀⠀⠀⠀⠀⠉⠀⠀⠀⠀⠀⠀⠀⠀⠀⠀⠀⠀⠀⠀⠀⠀⠀⠀⠀⠀⠀⠁⠀⠀⠀⠀⠀⠀⠀⠀⠀⠀⠀⠀⠀⠀⠀⠀⡀⠠⡄⠀⠀⠀⠀⠀⠀⠀⠀⠀⠀⠀⠀⠀⠀</a:t>
            </a:r>
            <a:br/>
            <a:r>
              <a:t>⠀⠀⠀⠀⠀⠀⠀⠀⠀⠀⠀⠀⠀⠀⠀⠀⠀⠀⠀⠀⠀⠀⠀⠀⠀⠀⠈⠁⠀⠀⠀⠀⠀⠀⠸⠆⠀⠀⢶⣄⠀⠀⠀⠀⠀⠀⠀⠀⠀⠀⠀⠀⠀⠀⠀⠀⠀⠀⠀⠀⠀⠀⠀⠰⠗⠀⠀⠀⠀⠀⠀⠀⠀⠈⠉⠀⠀⠀⠀⠀⠀⠀⠀⠀⠀⠀⠀⠀⠀⠀⠀</a:t>
            </a:r>
            <a:br/>
            <a:r>
              <a:t>⠀⠀⠀⠀⠀⠀⠀⠀⠀⢠⣄⡀⠀⠀⠀⠀⠀⠀⠀⠀⠀⠀⠀⠀⠀⠀⠀⠀⠀⠀⠀⠀⠀⠀⠀⠀⠀⠀⠀⠀⠀⠀⠀⠀⠀⠀⠀⠀⠀⠀⢠⠀⠀⠀⠀⠀⠀⠀⠀⠀⠀⠀⠀⠀⠀⠀⠀⠀⠤⠄⠀⠀⠀⠀⠀⠀⠀⠀⠀⠀⠀⠀⠀⠀⠀⠀⠀⠀⠀⠀⠀</a:t>
            </a:r>
            <a:br/>
            <a:r>
              <a:t>⠀⠀⠀⠀⠀⠀⠀⠀⠀⠀⠉⠀⠀⠀⠀⠀⠀⠀⠀⠀⠀⠀⠀⠀⠀⠀⠀⠀⠀⠀⠀⠀⠀⠀⠀⠀⠠⡄⠀⠀⠀⠀⠀⠀⠀⠀⠀⠀⠀⠸⠇⠀⠀⠀⠀⠀⠀⠀⠀⠀⠀⠀⠀⠀⠀⠀⠀⠀⠀⠀⠀⠀⠀⠀⠀⠀⠀⠀⠀⠀⠀⠀⠀⠀⠀⠀⠀⠀⠀⠀⠀</a:t>
            </a:r>
            <a:br/>
            <a:r>
              <a:t>⠀⠀⠀⠀⠀⠀⠀⠀⠀⠀⠀⠀⠀⠀⠀⠀⠀⠀⠀⠈⢁⣀⡀⠀⠀⠀⠀⠀⠀⠀⠀⠀⠀⠀⠀⠀⠀⠀⠀⠀⠀⠀⠀⠀⠀⢀⠀⠀⠀⠀⠀⠀⠀⠀⠀⠀⠀⠀⠀⠀⠀⠀⠀⠀⠀⠀⠀⠀⠀⠀⠀⠀⠀⠀⠀⠀⠀⠀⠀⠀⠀⠀⠀⠀⠀⠀⠀⠀⠀⠀⠀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⠀⠀⠀⠀⠀⠀⠀⠀⠀⠀⠀⠀⠀⠀⠀⠀⠀⠀⠀⠀⠈⠉⠀⢠⡄⠀⠀⠀⠀⠀⠀⠀⠀⠀⠀⠀⠀⠀⠀⠀⠀⣶⠀⠀⠀⠈⠀⠀⠀⠀⠀⠀⠀⠀⢀⠀⠀⢀⡄⠀⠀⠀⠀⠀⠀⠀⠀⠀⠀⠀⠀⠀⠀⠀⠀⠀⠀⠀⠀⠀⠀⠀⠀⠀⠀⠀⠀⠀⠀⠀⠀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⠀⠀⠀⠀⠀⠀⠀⠀⠀⠀⠀⠀⠀⠀⠀⠀⠀⠀⠀⠀⠀⠀⠀⠀⠀⠀⠀⠀⠀⠀⠀⠀⠀⠀⠀⠀⠀⠀⠀⠀⠀⠀⠀⠀⠀⠀⠀⠀⠀⠀⠀⠀⠀⠀⠘⠀⠋⠈⠀⠀⠀⠀⠀⠀⠀⠀⠀⠀⠀⠀⠀⠀⠀⠀⠀⠀⠀⠀⠀⠀⠀⠀⠀⠀⠀⠀⠀⠀⠀⠀⠀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⠀⠀⠀⠀⠀⠀⠀⠀⠀⠀⠀⠀⠀⠀⠀⠀⠀⠀⠀⠀⠀⠀⠀⠀⠀⠀⠀⠀⠀⠀⠀⠀⠀⠀⠀⠀⠀⠀⠀⠀⠀⠀⠀⠀⠀⣠⠀⠀⠀⠀⠀⠀⠀⠀⠀⠀⠀⠀⠀⠀⠀⠀⠀⠀⠀⠀⠀⠀⠀⠀⠀⠀⠀⠀⠀⠀⠀⠀⠀⠀⠀⠀⠀⠀⠀⠀⠀⠀⠀⠀⠀</a:t>
            </a:r>
            <a:br/>
            <a:r>
              <a:t>⠀⠀⠀⠀⠀⠀⠀⠀⠀⠀⠀⠀⠀⠀⢀⡄⠀⠀⠀⠀⠀⠀⠀⠀⠀⠀⠀⠀⠀⠀⠀⠀⠀⠀⠀⠀⠀⠀⠀⠀⠀⠀⠀⠀⠀⠀⠀⠀⠀⠀⠿⠀⠀⠀⠀⠀⠀⠀⠀⠀⠀⠀⠀⠀⠀⠀⠀⢰⡶⠀⠀⠀⠀⠀⠀⠀⠀⠀⠀⠀⠀⠀⠀⠀⠀⠀⠀⠀⠀⠀⠀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⠀⠀⠀⠀⠀⠀⠀⠀⠀⠀⠀⠀⠀⠀⠀⠀⠀⠀⠀⠀⠀⠀⠀⠀⠀⠀⠀⠀⠀⠀⠀⠀⠀⠀⠀⠀⠀⠀⠀⠀⠀⠀⠀⠀⠀⠀⠀⠀⠀⠀⠀⠖⠰⠂⠀⠀⠀⠀⠀⠀⠀⠀⠀⠀⠀⡀⠀⠀⠀⠀⠀⠀⢠⡄⠀⠀⠀⠀⠀⠀⠀⠀⠀⠀⠀⠀⠀⠀⠀⠀⠀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⠀⠀⠀⠀⠀⠀⠀⠀⠀⠀⠀⠀⠀⠀⠀⠀⠀⠀⠀⠀⠀⠀⠀⠀⠀⠀⠀⠀⠀⠀⠀⠀⠀⠀⠀⠀⠀⠀⠀⠀⠀⠀⠀⠀⠀⠀⠀⠀⠀⠀⠀⠀⠀⠀⢠⠄⠀⠀⠀⠀⠀⠀⠶⠀⠘⠁⠀⠀⠀⠀⠀⠀⠀⠀⠀⠀⠀⠀⠀⠀⠀⠀⠀⠀⠀⠀⠀⠀⠀⠀⠀</a:t>
            </a:r>
            <a:br/>
            <a:r>
              <a:t>⠀⠀⠀⠀⠀⠀⠀⠀⠀⠀⠀⠀⠀⠀⠀⠀⠀⠀⠀⠀⠀⠀⠀⠀⠀⠀⠀⠀⠀⠈⠁⠀⠀⠀⠀⠀⠀⠀⠀⠀⠀⠀⠀⠀⠠⠄⠀⠀⠀⠃⠀⠀⠀⠀⠀⠀⠀⠀⠀⠀⠀⠀⠀⠀⠀⠀⠀⠀⠀⠀⠀⠀⠀⠀⠀⠀⠀⠀⠀⠀⠀⠀⠀⠀⠀⠀⠀⠀⠀⠀⠀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⠀⠀⠀⠀⠀⠀⠀⠀⠀⠀⠀⠀⠀⠀⠀⠀⠀⠀⠀⠀⠀⠀⠀⠀⠀⠀⠀⠀⠀⠀⠀⠀⠀⠀⠀⠀⠀⠀⠀⠀⠀⠀⠀⠀⡀⠀⠈⡁⠀⠀⠀⠀⠀⠀⠀⠀⠀⠀⠀⠀⢀⠀⠀⠀⠀⠀⠀⠀⠀⠀⠀⠀⠀⠀⠀⠀⠀⠀⠀⠀⠀⠀⠀⠀⠀⠀⠀⠀⠀⠀⠀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⠀⠀⠀⠀⠀⠀⠀⠀⠀⠀⠀⠀⠀⠀⠀⠀⠀⠀⠀⠀⠀⠀⠀⠀⠀⠀⠀⠀⠀⠀⠀⠀⠀⠀⠀⠀⠀⠀⠀⠀⠀⠀⠀⠀⢃⣀⠀⠃⠀⣤⠀⠰⠆⠀⠀⠀⠀⠀⠀⠀⠸⠃⠀⠀⠀⠀⠀⠀⠀⠀⠀⠀⠀⠀⠀⠀⠀⠀⠀⠀⠀⠀⠀⠀⠀⠀⠀⠀⠀⠀⠀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⠀⠀⠀⠀⠀⠀⠀⠀⠀⠀⠀⠀⠀⠀⠀⠀⠀⠀⠀⠀⠀⠀⠀⠀⠀⠀⠀⠀⠀⠀⠀⠀⠀⠀⠀⠀⠠⠆⠀⠀⠀⠀⠀⠀⠀⠀⠀⠀⠀⠀⠀⠀⠀⠀⠀⠀⠀⠀⠀⠀⠀⠀⠀⠀⠀⠀⠀⠀⠀⠀⠀⠀⠀⠀⠀⠀⠀⠀⠀⠀⠀⠀⠀⠀⠀⠀⠀⠀⠀⠀⠀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⠀⠀⠀⠀⠀⠀⠀⠀⠀⠀⠀⠀⠀⠀⠀⠀⠀⠀⠀⠀⠀⠀⠀⠀⠀⠀⠀⠀⠀⠀⠀⠀⠀⠀⠀⠀⠀⠀⠀⠀⠀⠀⠰⠆⠀⠀⠀⠀⠀⠀⠀⠀⠀⠀⠀⠀⠀⠀⠀⠀⠀⠀⠀⠀⠀⠀⠀⠀⠀⠀⠀⠀⠀⠀⠀⠀⠀⠀⠀⠀⠀⠀⠀⠀⠀⠀⠀⠀⠀⠀⠀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⠀⠀⠀⠀⠀⠀⠀⠀⠀⠀⠀⠀⠀⠀⠀⠀⠀⠀⠀⠀⠀⠀⠀⠀⠀⠀⠀⠀⠀⠀⠀⠀⠀⠀⠀⠀⠀⠀⠀⠀⠀⠀⠀⠀⠀⠀⠀⠀⠀⠀⠀⠀⠀⠀⠀⠀⠰⠖⠀⠀⠀⠀⠀⠀⠀⠀⠀⠀⠶⠀⠀⠀⠤⠀⠀⠀⠀⢀⠀⠀⠀⠀⠀⠀⠀⠀⠀⠀⠀⠀⠀</a:t>
            </a:r>
            <a:br/>
            <a:r>
              <a:t>⠀⠀⠀⠀⠀⠀⠀⠀⠀⠀⠀⠀⠀⠀⠀⠀⠀⠀⠀⠀⠀⠀⠀⠀⠀⠀⠀⠀⠀⠀⠀⠀⠀⠀⠀⠀⠀⠀⠀⠀⠀⠀⠀⠀⠀⠀⠀⠀⠀⠀⠀⠃⠀⠀⠀⠀⠀⠀⠰⠆⠀⠀⠀⠀⠀⡀⠀⠀⡀⠀⠀⠀⠀⠀⠀⠀⠀⠘⠀⠀⠀⠀⠀⠀⠀⠀⠀⠀⠀⠀⠀</a:t>
            </a:r>
            <a:br/>
            <a:r>
              <a:t>⠀⠀⠀⠀⠀⠀⠀⠀⠀⠀⠀⠀⠀⠀⠀⠀⠀⠀⠀⠀⠀⠀⠀⠀⠀⠀⠀⠀⠀⠀⠀⠀⠀⠀⠀⠀⠀⠀⠀⠀⠀⠀⠉⠀⠀⠀⠀⠀⠀⠀⠀⠀⠀⠀⠀⠀⠀⠀⠀⣀⠀⠀⠀⠀⠺⠋⠀⠺⠿⠄⠀⠀⠀⠀⠀⠀⠀⠀⠀⠀⠀⠀⠀⠀⠀⠀⠀⠀⠀⠀⠀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⠀⠀⠀⠀⠀⠀⠀⠀⠀⠀⠀⠀⠀⠀⠀⠀⠀⠀⠀⠀⠀⠀⠀⠀⠀⠀⠀⠀⠀⠀⠀⠀⠀⠀⠀⠀⠀⠀⠀⠀⠀⠀⠀⠀⠀⠀⣠⣤⠀⠀⠀⠀⠀⠀⠀⠀⠀⠀⠉⠉⠀⠀⠀⠀⠀⠀⠀⠀⠀⠀⠀⠀⠀⠀⠀⠀⠀⠀⠀⠀⠀⠀⠀⠀⠀⠀⠀⠀⠀⠀⠀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⠀⠀⠀⠀⠀⠀⠀⠀⠀⠀⠀⠀⠀⠀⠀⠀⠀⠀⠀⠀⠀⠀⠀⠀⠀⠀⠀⠀⠀⠀⠀⠀⠀⠀⠀⠀⠀⠀⠀⠀⠀⠀⠀⠀⠀⠀⠈⠁⠀⠀⠀⠀⠀⠀⠀⠀⠀⠀⠀⠀⠀⠀⠀⠀⠀⠀⠀⠀⠀⡄⠀⠀⠀⠀⠀⠀⠀⠀⠀⠀⠀⠀⠀⠀⠀⠀⠀⠀⠀⠀⠀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⠀⠀⠀⠀⠀⠀⠀⠀⠀⠀⠀⠀⠀⠀⠀⠀⠀⠀⠀⠀⠀⠀⠀⠀⠀⠀⠀⠀⠀⠀⠀⠀⠀⠀⠀⠀⠀⠀⠀⠀⠀⠀⠀⠀⠀⠀⠀⠀⠀⠀⠀⠀⠀⠀⠀⠀⠀⠀⠀⠛⠀⠀⠀⠀⠀⠀⠀⠀⠀⠀⠀⠀⠀⠀⠀⠀⠀⠀⠀⠀⠀⠀⢠⡄⠀⠀⠀⠀⠀⠀⠀</a:t>
            </a:r>
            <a:br/>
            <a:r>
              <a:t>⠀⠀⠀⠀⠀⠀⠀⠀⠀⠀⠀⠀⠀⠀⠀⠀⠀⠀⠀⠀⠀⠀⠀⠀⠀⠀⠀⠀⠀⠀⠀⠀⠀⠀⠀⠀⠀⠀⠀⠀⠀⠀⠀⠀⠀⠀⠀⠀⠀⠀⠀⠀⠀⠀⠀⠠⠄⠀⠀⠀⠀⠀⠀⠀⠀⠀⠀⠀⠀⠀⠀⠀⠀⠀⠀⠀⠀⠀⠀⠀⠀⠀⠀⠀⠀⠀⠀⠀⠀⠀⠀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⠀⠀⠀⠀⠀⠀⠀⠀⠀⠀⠀⠀⠀⠀⠀⠀⠀⠀⠀⠀⠀⠀⠀⠀⠀⠀⠀⠀⠀⠀⠀⠀⠀⠀⠀⠀⠀⠀⠀⠀⠀⠀⠀⠀⠀⠀⠀⠀⠀⠀⠀⠀⠀⠀⠀⠀⠀⠀⠀⠀⠀⠀⠀⠀⠀⠀⠀⠀⠀⠀⠀⠀⠀⠀⠀⠀⠀⠀⠈⠉⠀⠀⠀⠀⠀⠀⠀⠀⠀⠀⠀</a:t>
            </a:r>
            <a:br/>
            <a:r>
              <a:t>⠀⠀⠀⠀⠀⠀⠀⠀⠀⠀⠀⠀⠀⠀⠀⠀⠀⠀⠀⠀⠀⠀⠀⠀⠀⠀⠀⠀⠀⠀⠀⠀⠀⠀⠀⠀⠀⠀⠀⠀⠀⠀⠀⠀⢀⣤⠀⠀⠀⠀⠀⠀⠀⠀⠀⠀⠀⠀⠀⠀⠀⠀⠀⠀⠀⠀⠀⠀⠀⠀⠀⠀⠀⠀⠀⠀⠀⠀⠀⠀⠀⠀⠀⠀⠀⠀⠀⠀⠀⠀⠀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⠀⠀⠀⠀⠀⠀⠀⠀⠀⠀⠀⠀⠀⠀⠀⠀⠀⠀⠀⠀⠀⠀⠀⠀⠀⠀⠀⠀⠀⠀⠀⠀⠀⠀⠀⠀⠀⠀⠀⠀⠀⠀⠀⠀⠀⠈⠀⠀⠀⠀⠀⠀⠀⠀⠀⠀⠀⠀⠀⠀⠀⠀⠀⠀⠘⠀⠀⠀⠀⠀⠀⠀⠀⠀⠀⠐⠆⠀⠀⠀⠀⠀⠀⠀⠀⠀⠀⠀⠀⠀⠀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⠀⠀⠠⠄⠀⠀⠀⠀⠀⠀⠀⠀⠀⠀⠀⠀⠀⠀⠀⠀⠀⠀⠀⠀⠀⠀⠀⠀⠀⠀⠀⠀⠀⠀⠀⠀⠀⠀⠀⠀⠀⠀⠀⠀⠀⠀⠀⠀⠀⠀⠀⠀⠀⠀⠀⠀⠀⠀⠀⠀⠀⠀⠀⠀⠀⠀⠲⠀⣀⠀⠀⠀⠀⠀⠀⠀⠀⠀⠀⠀⠀⠀⠀⠀⠀⠀⠀⠀⠀⠀⠀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⠀⠀⠀⠀⠀⠀⠀⠀⠀⠀⠀⠀⠀⠀⠀⠀⠀⠀⠀⠀⠀⠀⠀⠀⠀⠀⠀⠀⠀⠀⠀⠀⠀⠀⠀⠀⠀⠀⠀⠀⠀⠀⠐⠀⠀⠀⠀⠀⠀⠀⠀⠀⠀⠀⠀⠀⣄⠀⠀⠀⠿⠀⠀⠀⠀⠀⠀⠈⠁⠀⠀⠀⠀⠀⠀⠀⠀⠀⠀⠀⠀⠀⠀⠀⠀⠀⠀⠀⠀⠀⠀</a:t>
            </a:r>
            <a:br/>
            <a:r>
              <a:t>⢤⠀⠀⠀⠀⠀⠀⠀⠀⠀⠀⠀⠀⠀⠆⠀⠀⠀⠀⠀⠆⠀⠀⠀⠀⠀⠀⠀⠀⠀⠀⠀⠀⠀⠀⠀⠀⠀⠀⠀⠀⠀⠀⠀⠀⠀⠀⠀⠀⠀⠀⠀⠀⠀⠀⠀⠈⠀⠀⠀⢀⡀⠀⠀⠀⠀⠀⠘⠀⠀⠀⠀⠀⠀⠀⠀⠀⠀⠀⠀⠀⠀⠀⠀⠀⠀⠀⠀⠀⠀⠀</a:t>
            </a:r>
            <a:br/>
            <a:r>
              <a:t>⠀⠂⠀⠀⠀⠀⠀⣀⡀⠀⠀⠀⠀⠀⠀⠀⠀⠀⠀⠀⠀⠀⠀⠀⠀⠀⠀⠀⠀⠀⠀⠀⠀⠀⠀⠀⠀⠀⠀⠀⠀⠀⠀⠀⠀⠀⠀⠀⠀⠀⠀⠀⠀⠀⠀⠀⠀⠀⠀⠀⠈⠁⠀⠀⠀⠀⠀⠀⠀⠀⠀⠀⠀⠀⠀⠀⠀⠀⠀⠀⠀⠀⠀⠀⠀⠀⠀⠀⠀⠀⠀</a:t>
            </a:r>
            <a:br/>
            <a:r>
              <a:t>⠀⠀⠀⠀⠀⠀⠀⠈⠀⠀⠀⠀⠀⠀⠀⠀⠀⠀⠀⠀⠀⠀⠀⠀⠀⠀⠀⠀⠀⠀⠀⠀⠀⠀⠀⠀⠀⠀⠀⠀⠀⠀⠀⠀⠀⠀⠀⠀⠀⠀⠀⠀⠀⠀⠀⠀⠀⠀⠀⠀⠀⠀⠀⠀⠀⠀⠀⠀⠀⠀⠀⠀⠀⠀⠀⣀⡀⠰⠂⠀⠀⠀⠀⠀⠀⠀⠀⠀⠀⠀⠀</a:t>
            </a:r>
            <a:br/>
            <a:r>
              <a:t>⠀⠀⠀⠀⠀⠀⠀⠀⠀⠀⠀⠀⠀⠀⠀⠀⠀⠀⠐⠀⠀⠀⠀⠀⠀⠀⠀⠀⠀⠀⠀⠀⠀⠀⠀⠀⠀⠀⠀⠀⠀⠀⠀⠀⠀⠀⠀⠀⠀⠀⠀⠀⠀⠀⠀⠀⠀⣄⠀⠀⠀⠀⠀⠀⠀⠀⠀⠀⠀⠀⠀⠀⠀⠀⠀⠉⠁⠀⠀⠀⠀⠀⠀⠀⠀⠀⠀⠀⠀⠀⠀</a:t>
            </a:r>
            <a:br/>
            <a:r>
              <a:t>⠀⠀⠀⠀⠀⠀⠀⠀⠀⠀⠀⠀⠀⠀⠀⠀⠀⠀⠀⠀⠀⠀⠀⠀⠀⠀⠀⠀⠀⠀⠀⠀⢀⠀⠀⠀⠀⠀⠀⠀⠈⠃⠀⠀⠀⠀⠀⠀⠀⠀⠀⠀⠀⠀⠀⠀⠀⠀⠀⠀⠀⠀⠀⠀⠀⠀⠲⠆⠀⠀⠀⠀⠀⠀⠀⠀⠀⠀⠀⠀⠀⠀⠀⠀⠀⠀⠀⠀⠀⠀⠀</a:t>
            </a:r>
            <a:br/>
            <a:r>
              <a:t>⠀⠀⠀⠀⠀⠀⠀⠀⠀⠀⠀⠀⠀⠀⠀⠀⠀⠀⠀⠀⠀⠀⠀⠀⠀⠀⠀⠀⠀⠀⠀⠀⠉⠀⣴⡄⠀⠀⠀⠀⠀⠀⠀⠀⠀⠀⠀⠀⠀⠀⠀⠀⠀⠀⠀⠀⠀⠀⠀⠀⠀⠀⠀⠀⠀⠀⠀⠀⠐⠚⠀⠀⠀⠀⠀⠀⠀⠀⠀⠀⠀⠀⠀⠀⠀⠀⠀⠀⠀⠀⠀</a:t>
            </a:r>
            <a:br/>
            <a:r>
              <a:t>⠀⠀⠀⠀⠀⠀⠀⠀⠀⠀⠀⠀⠈⠛⠀⠀⠀⠀⠀⠀⠀⠀⠀⣤⡄⠀⠀⠀⠀⠀⠀⠀⠰⡆⠈⠁⠀⢠⠀⠀⠀⠀⠀⠀⠀⠀⠀⠀⠀⠀⠀⠀⠀⠀⠀⠀⠀⠀⠀⠀⠀⠀⠀⠀⠀⠀⠀⠀⠀⠀⠀⠀⠀⠀⠀⠀⠀⠀⠀⠀⠀⠀⠀⠀⠀⠀⠀⠀⠀⠀⠀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⠀⠀⠀⠀⠀⠀⠀⠀⠀⠀⠀⠀⠀⠀⠀⠀⠀⠀⠀⠀⠀⠀⠀⠀⠀⠀⠀⠀⠀⠀⠀⠀⠀⠀⠀⠀⠀⠀⠀⠀⠀⠀⠀⠀⠀⠀⠀⠀⠀⠰⣞⠀⠀⠀⠀⠀⠀⠀⠀⠀⠀⠀⠀⠀⠀⠀⠀⠀⠀⠀⠀⠀⠀⠀⠀⠀⠀⠀⠀⠀⠀⠀⠀⠀⠀⠀⠀⠀⠀⠀⠀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⠀⠀⠀⠀⠀⠀⠀⠀⠀⠀⠀⠀⠀⠀⠀⠀⠀⠀⠀⠀⠀⠀⠀⠀⠀⠀⠀⠀⠀⠀⠀⠀⠀⠀⠀⠀⠀⠀⠀⠀⠀⠀⠀⠀⠀⠀⠀⠀⠀⠀⠈⠀⠀⠀⠀⠀⠀⠀⠀⠀⠀⠀⠀⠀⠀⠀⠀⠀⠀⠀⠀⠀⠀⠀⠀⠀⠀⠀⠀⠀⠀⠀⠀⠀⠀⠀⠀⠀⠀⠀⠀</a:t>
            </a:r>
            <a:br/>
            <a:r>
              <a:t>⠀⠀⠀⠀⣀⡀⠀⠀⠀⠀⠀⠀⠀⠀⠀⠀⠀⠀⠀⠀⠀⠀⠀⠀⠀⠀⠀⠀⠀⠀⠀⠀⠀⠀⠀⠀⠁⠀⠀⢀⠀⠀⠀⠀⠀⢀⠀⠀⠀⠀⠀⠀⠀⠀⠀⣠⠀⡀⠀⠴⠀⠀⠀⠀⠀⠀⠀⠀⠀⠀⠀⠀⠀⠀⠀⠀⠀⠀⠀⠀⠀⠀⠀⠀⠀⠀⠀⠀⠀⠀⠀</a:t>
            </a:r>
            <a:br/>
            <a:r>
              <a:t>⠀⠀⠀⠀⠈⠉⠀⠀⠀⠀⠀⠀⠀⠀⠀⠀⣀⣀⠀⣀⠀⠀⠀⠀⠀⠀⠀⠀⠀⠀⠀⠀⠀⠀⠀⠀⠀⠀⠀⠘⠷⠀⠀⠀⠀⠈⠀⠀⠀⠀⠀⠀⠀⠀⠀⠈⠀⠃⠀⠀⠀⠀⠀⠀⠀⠀⠀⠀⠀⢠⣤⡀⠀⠀⠀⠀⠀⠀⠀⠀⠀⠀⠀⠀⠀⠀⠀⠀⠀⠀⠀</a:t>
            </a:r>
            <a:br/>
            <a:r>
              <a:t>⠀⠀⠀⠀⠀⠀⠀⠀⠀⠀⠀⠀⠀⠀⠀⠀⠉⠁⠀⠉⠀⣠⡄⠀⠀⠀⠀⠀⠀⠀⠀⠀⠀⠀⠀⠀⠀⠀⠀⠀⠀⠀⠀⠀⠀⠀⠀⠀⠀⠀⠀⠀⠀⠀⠀⠀⠀⠀⠀⠀⠀⠀⠀⠀⠀⠀⠀⠀⠀⠸⠋⠀⠀⢀⡀⠀⠀⠀⠀⠀⠀⠀⠀⠀⠀⠀⠀⠀⠀⠀⠀</a:t>
            </a:r>
            <a:br/>
            <a:r>
              <a:t>⠀⠀⠀⠀⠀⠀⠀⠀⠀⠀⠀⠀⠀⠀⠀⠀⠀⠀⠀⠀⠀⠈⠀⠀⠀⠀⠀⠀⠀⠀⠀⠀⠀⠀⠀⠀⠀⠀⠀⠀⠀⠀⠀⠀⠀⠀⠀⠀⠀⠀⢠⡄⠀⠀⠀⠀⠀⠀⠀⠀⠀⠀⠀⠀⠀⠀⠀⠀⠀⠀⠀⠀⠀⠈⠁⠀⠀⠀⠀⠀⠀⠀⠀⠀⠀⠀⠀⠀⠀⠀⠀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⠀⠀⠀⠀⠀⠀⠀⠀⠀⠀⠀⠀⠀⠀⠀⠀⠀⠀⠀⠀⠀⠀⠀⠀⠀⠀⠀⠀⠀⠀⠀⠀⠀⠀⠀⠀⠀⠀⠀⠀⠀⠀⠀⠀⠀⠀⠀⠀⠀⠋⠉⠁⠀⣰⡄⠀⠀⠀⠀⠀⠀⠀⠀⣦⠀⠀⠀⠰⠗⠀⠀⠀⠀⠀⠀⠀⠀⠀⠀⠀⠀⠀⠀⠀⠀⠀⠀⠀⠀⠀⠀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⠀⠀⠀⠀⠀⠀⠀⠀⠀⠀⠀⠀⠀⠀⠀⠀⠀⠀⠀⠀⠀⠀⠀⠀⠀⠀⠀⠀⠀⠀⠀⠀⠀⠀⠀⠀⠀⠀⠀⠀⠀⠀⠀⠀⠀⠀⠀⠀⠀⠀⠀⠀⠐⠋⠀⠀⢀⡀⠀⠀⠀⠀⠀⠁⠀⠀⠀⠀⠀⠀⠀⠀⠀⠀⠀⠀⠀⠀⠀⠀⠀⠀⠀⠀⠀⠀⠀⠀⠀⠀⠀</a:t>
            </a:r>
            <a:br/>
            <a:r>
              <a:t>⠀⠀⠀⠀⠀⠀⠀⠀⠀⠀⠀⠀⠀⢀⠀⠀⠀⠀⠀⠀⠀⠀⠀⠀⠀⠀⠀⠀⠀⠀⠀⠀⠀⠀⠀⠀⠀⠀⠀⠀⠀⠀⠀⠀⠀⠀⠀⠀⠀⠀⠀⠀⠀⠀⠀⠀⠈⠁⠀⠀⠀⠀⠀⠀⠀⠀⠀⠀⠀⠀⠀⠀⠀⠀⠀⠀⠀⠀⠀⠀⠀⠀⠀⠀⠀⠀⠀⠀⠀⠀⠀</a:t>
            </a:r>
            <a:br/>
            <a:r>
              <a:t>⠀⠀⠀⠀⠀⠀⠀⠀⠀⠀⠀⠀⠀⠛⠀⠀⠀⠀⠀⠀⠀⠀⠀⠀⠀⠀⠀⠀⠀⠀⠀⠀⠀⠀⠀⠀⠀⠀⠀⠀⠀⠀⠀⠀⠀⠀⠀⠀⠀⠀⠀⠀⠶⠀⠀⠀⠀⠀⠀⠀⠀⠀⠀⣶⡀⠀⠀⠀⠀⠀⠀⠀⠀⠀⠀⠀⠀⠀⠀⠀⠀⠀⠀⠀⠀⠀⠀⠀⠀⠀⠀</a:t>
            </a:r>
            <a:br/>
            <a:r>
              <a:t>⠀⠀⠀⠀⠀⠀⠀⠀⠀⠀⠀⠀⠀⠀⠀⠀⠀⠀⠀⠀⠀⠀⠀⠀⠀⠀⠀⠀⠀⠈⠁⠀⠀⠀⠀⠀⠀⠀⠀⠀⠀⠀⠀⠀⠀⠀⠀⠚⠛⠁⠀⠀⠀⠀⠀⠀⠀⠀⠀⠀⠀⠀⠀⠉⠀⠀⠀⠀⠀⠀⠀⠀⠀⠀⠀⠀⠀⠀⠀⠀⠀⠀⠀⠀⠀⠀⠀⠀⠀⠀⠀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⠀⠀⠀⠀⠀⠀⠀⠀⠀⠀⠀⠀⠀⠀⠀⠀⠀⠀⠀⠀⠀⠀⠀⠀⠀⠀⠀⠀⠀⠀⠀⠀⠀⠀⠀⠀⠀⠀⠀⠀⠀⠀⠀⠀⠀⠇⠀⠀⠛⠀⠴⠄⠀⠀⢰⠆⠀⠀⠀⠀⠀⠀⠀⠀⠀⠀⠀⠀⠀⠀⠀⠀⠀⠀⠀⠀⠀⠀⠀⠀⠀⠀⠀⠀⠀⠀⠀⠀⠀⠀⠀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⠀⠀⠀⠀⠀⠀⠀⠀⠀⠀⠀⠀⠀⠀⠀⠀⠀⠀⠀⠀⠀⠀⠀⠀⠀⠀⠀⠀⠀⠀⠀⠀⠀⠀⠀⠀⠀⠀⠀⠀⠀⠀⠀⠀⠀⠀⠈⠁⠀⠀⠀⠀⠀⠀⠀⠀⠀⠀⠀⠀⠀⠀⠀⠀⠀⠀⠀⠀⠀⠀⠀⠀⠀⠀⠀⠀⠀⠀⢀⡀⠀⠀⠀⠀⠀⠀⠀⠀⠀⠀⠀</a:t>
            </a:r>
            <a:br/>
            <a:r>
              <a:t>⠀⠀⠀⠀⠀⠀⠀⠀⠀⠀⠀⠀⠀⠀⠀⠀⠀⠀⠀⠀⠀⠀⠀⠀⠀⠀⠀⠀⠀⠀⠀⠀⠀⠀⠀⠀⠀⠀⠶⠆⠀⠀⠀⠀⣀⠀⠀⠀⠀⠀⠀⠀⠀⠀⠀⠀⠀⠀⠀⠀⠀⠀⠀⠀⠀⠀⠀⠀⠀⠀⠀⠀⠰⠛⠀⠀⠀⠀⠉⠀⠀⠀⠀⠀⠀⡆⠀⠀⠀⠀⠀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⠀⠀⠀⠀⠀⠀⠀⠀⠀⠀⠀⠀⠀⠀⠀⠀⠀⠀⠀⠀⠀⠀⠀⠀⠀⠀⠀⠀⠀⠀⠀⠀⠀⠀⠀⠀⠀⠀⠀⠀⠀⠀⠀⠀⠀⠀⠀⠀⠀⠀⠀⠀⠀⠀⠀⠀⠀⠀⠀⠀⠙⠀⠀⠀⠀⠀⠀⠀⢠⣆⠀⠀⠀⢠⡀⠀⠀⠀⠀⠀⠀⠀⠀⠀⠀⠀⠀⠀⠀⠀⠀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⠀⠀⠀⠀⠀⠀⠀⠀⠀⠀⠀⠀⠀⠀⠀⠀⠀⠀⠀⠀⠀⠀⠀⠀⠀⠀⠀⠀⠀⠀⠀⠀⠀⠀⠀⠀⠀⠀⠀⠀⠀⠀⠀⠀⠀⠀⠀⠀⠀⠀⠀⠀⠀⠈⠁⠀⠀⠀⠀⠀⠀⠀⠀⠘⠀⠀⠀⠀⠙⠋⠀⠀⠀⠻⠧⠄⠀⠀⠀⠀⠀⠀⠀⠀⠀⠀⠀⠀⠀⠀⠀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⠀⠀⠀⠀⠀⠀⠀⠀⠀⠀⠀⠀⠀⠀⠀⠀⠀⠀⠀⠀⠀⠀⠀⠀⠀⠀⠀⠀⠀⠀⠀⠀⠀⠀⠀⠀⠀⠀⠀⠀⠀⠀⠀⠀⠀⠲⠀⠀⠀⠀⠀⠀⠀⠀⠀⠀⠀⠀⠀⠀⠀⠀⠀⠀⠁⠀⠀⠀⠀⠀⠀⠀⠀⠀⠀⠠⡄⠀⠀⠀⠀⠀⠀⠀⠀⠀⠀⠀⠀⠀⠀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⠀⠀⠀⠀⠀⠀⠀⠀⠀⠀⠀⠀⠀⠀⠀⠀⠀⠀⠀⠀⠀⠀⠀⠀⠀⠀⠀⠀⠀⠀⠀⠀⠀⠀⠀⠀⠀⠀⠀⠀⠀⠀⠀⠀⠀⠀⠀⠀⠀⠀⠀⣤⡄⠀⠀⠀⠀⠀⠀⠀⠀⠀⠀⠀⢀⡀⠀⠀⠀⠀⠀⠀⠀⠀⠀⠀⠀⠀⠀⠀⠀⠀⠀⠀⠀⠀⠀⠀⠀⠀⠀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⠀⠀⠀⠀⠀⠀⠀⠀⠀⠀⠀⠀⠀⠀⠀⠀⠀⠀⠀⠀⠀⠀⠀⠀⠀⠀⠀⠀⠀⠀⠀⠀⠀⠀⠀⠀⠀⠀⠀⠀⠀⠀⠀⠀⠀⠀⠀⠀⠀⠀⠀⠀⠀⠀⠀⠀⠀⠀⠀⠀⠀⠀⠀⠀⠙⠁⠀⠀⠀⠀⠀⠀⠀⠀⠀⠀⠀⠀⠀⠀⠀⠀⠀⠀⠀⠀⠀⠀⠀⣀⡀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⠀⠀⠀⠀⠀⠀⠀⠀⠀⠀⠀⠀⠀⠀⠀⠀⠀⠀⠀⠀⠀⠀⠀⠀⠀⠀⠀⠀⠀⠀⠀⠀⠀⠀⠀⠀⠀⠀⠀⠀⠀⠀⠀⠀⠀⠀⠀⠀⠀⠀⠀⠀⠀⠀⠀⠀⠀⠀⠀⠀⠀⠀⠀⠸⠀⠀⠀⠀⠀⠀⠀⠀⠀⠀⠀⠀⠀⠀⠀⠀⠀⠀⠀⠀⠀⠀⠀⠀⠀⠀⠀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⠀⠀⠀⠀⠀⠀⠀⠀⠀⠀⠀⠀⠀⠀⠀⠀⠀⠀⠀⠀⠀⠀⠀⠀⠀⠀⠀⠀⠀⠀⠀⠀⠀⠀⠀⠀⠀⠀⠀⠀⠀⠀⠀⠀⠀⠀⠀⠀⠀⠀⠀⠀⠀⠀⠀⠀⠀⠀⠀⠀⠀⠀⠀⠀⠀⠀⠀⠀⠀⠀⠀⠀⠀⢄⠀⠀⠀⠀⠀⠀⠀⠀⠀⠀⠀⠐⠓⠀⠀⠀⠀</a:t>
            </a:r>
            <a:br/>
            <a:r>
              <a:t>⠀⠀⠀⠀⠀⠀⠀⠀⠀⠀⠀⠀⠀⠀⠀⠀⠀⠀⠀⠀⠀⠀⠀⠀⠀⠀⠀⠀⠀⠀⠀⠀⠀⠀⠀⠀⠀⠀⠀⠀⠀⠀⠀⠀⠀⠀⠀⠀⠀⠘⠃⠀⠀⠀⠀⠀⠀⠀⠀⠀⠀⠀⠀⠀⠀⠀⠀⠀⠀⠀⣤⠀⠀⠀⠀⠀⠀⠀⠀⠀⠀⠀⠀⠀⠀⠀⠀⠀⠀⠀⠀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⠀⠀⠀⠀⠀⠀⠀⠀⠀⠀⠀⠀⠀⠀⠀⠀⠀⠀⠀⠀⠀⠀⠀⠀⠀⠀⠀⠀⠀⠀⠀⠀⠀⠀⠀⠀⠀⠀⠀⠀⠀⣀⠀⠀⠀⠀⠀⠀⠀⠀⠀⠀⠀⠀⠘⠄⠀⠀⠀⠘⠀⠀⠀⠀⠀⠀⠰⠀⠀⠀⠀⠀⠀⠀⠀⠀⠀⠀⠀⠀⠀⠀⠀⠀⠀⠀⠀⠀⠀⠀⠀</a:t>
            </a:r>
            <a:br/>
            <a:r>
              <a:t>⡆⠀⠀⠀⠀⠀⠀⠀⠀⠀⠀⠀⠀⠀⠀⠀⠀⠀⠀⠀⠀⠀⠀⠀⠀⠀⠀⠀⠀⠀⠀⠀⠀⠀⠀⠀⠀⠀⠀⠀⠀⠀⠀⠀⠀⠀⠀⠀⠀⠀⠀⠀⠀⠀⠀⠀⠀⠀⠀⠀⣤⠀⠀⠀⠀⠀⠀⠀⠀⠀⠀⠀⠀⠀⠀⠀⠀⠀⠀⠀⠀⠀⠀⠀⠀⠀⠀⠀⠀⠀⠀</a:t>
            </a:r>
            <a:br/>
            <a:r>
              <a:t>⠀⠀⠀⠀⠀⠀⠀⠀⠀⠀⠀⢀⠀⠀⠀⠀⠀⠀⠀⠀⠀⠀⠀⠀⠀⠀⠀⠀⠀⠀⠀⠀⠀⠀⠀⠀⠀⠀⠀⠀⠀⠀⠀⠀⠀⠀⠀⠀⠀⠀⠀⠀⠀⠀⠀⠀⠀⠀⠀⠀⠀⠀⠀⠀⠀⠀⠀⠀⠀⠀⠀⠀⠀⠀⠀⣀⣀⠚⠃⠀⠀⠀⠀⠀⠀⠀⠀⠀⠀⠀⠀</a:t>
            </a:r>
            <a:br/>
            <a:r>
              <a:t>⠀⠀⠀⠀⠀⠀⠀⠀⠀⠀⠀⠉⠀⠀⠀⠀⠀⠀⠀⠈⠀⠀⠀⠀⠀⠀⠀⠀⠀⠀⠀⠀⠀⠀⠀⠀⠀⠀⠀⠀⠀⠀⠀⠀⠀⠀⠀⠀⠀⠀⠀⠀⠀⠀⠀⠀⠀⠀⠀⠀⠀⠀⠀⠀⠀⠀⠀⠀⠀⠀⠀⠀⠀⠀⠀⠉⠁⠀⠀⠀⠀⠀⠀⠀⠀⠀⠀⠀⠀⠀⠀</a:t>
            </a:r>
            <a:br/>
            <a:r>
              <a:t>⠀⠀⠀⠀⠠⠆⠀⠀⠀⠀⠀⠀⠀⠀⠀⠀⠀⠀⠀⠀⠀⠀⠀⠀⠀⠀⠀⠀⠀⠀⠀⠀⠀⠀⠀⠀⠀⠀⠀⠀⠀⠀⠀⠀⠀⠀⠀⠀⠀⠀⠀⠀⠀⠀⠀⠀⢠⡀⠀⠀⠀⠀⠀⠀⠀⠀⠀⣀⡀⠀⠀⠀⠀⠀⠀⠀⠀⠀⠀⠀⠀⠀⠀⠀⠀⠀⠀⠀⠀⠀⠀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⠀⠀⠀⠀⠀⠀⠀⠀⠀⠀⠀⠀⠀⠀⠀⠀⠀⠀⠀⠀⠀⠀⠀⠀⠀⠀⠀⠀⠀⠀⠀⠀⠀⠀⠀⠀⠀⠀⠀⢀⠀⠀⠀⠀⠀⠀⠀⠀⠀⠀⠀⠀⠀⠀⠀⠀⠀⠁⠀⠀⠀⠀⠀⠀⠀⠀⠀⠉⢡⡤⠀⠀⠀⠀⠀⠀⠀⠀⠀⠀⠀⠀⠀⠀⠀⠀⠀⠀⠀⠀⠀</a:t>
            </a:r>
            <a:br/>
            <a:r>
              <a:t>⠀⠀⠀⠀⠀⠀⠀⠀⠀⠀⠀⠀⠀⠀⠀⠀⠀⠀⠁⠀⠀⠀⠀⠀⠀⠀⠀⠀⠀⠀⢀⣀⡀⠀⠀⠀⠀⠀⠀⠀⠁⠀⠀⠀⠀⠀⠀⠀⠀⠀⠀⠀⠀⠀⠀⠀⠀⠀⠀⠀⠀⠀⠀⠀⠀⠀⠀⠀⠀⠀⠀⠀⠀⠀⠀⠀⠀⠀⠀⠀⠀⠀⠀⠀⠀⠀⠀⠀⠀⠀⠀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⠀⠀⠀⠀⠀⠀⠀⠀⠀⠀⠀⠀⠀⠀⠀⠀⠀⠀⠀⠀⠀⠀⠀⠀⠀⠀⠀⠀⠀⠀⠈⠹⠿⠀⠀⠀⠀⠀⠀⠀⠀⠀⠀⠀⠀⠀⠀⠀⠀⠀⠀⠀⠀⠀⠀⠀⠀⠀⠀⠀⠀⠀⠀⠀⠀⠀⠀⠀⠀⠀⠀⠀⠀⠀⠀⠀⠀⠀⠀⠀⠀⠀⠀⠀⠀⠀⠀⠀⠀⠀⠀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⠀⠀⠀⠀⠀⠀⠀⠀⠀⠀⠀⣀⡀⠀⠀⠀⠀⠀⠀⠀⠀⢀⣠⡀⠀⠀⠀⠀⠀⠀⠀⠸⣷⠀⠀⠀⠶⠀⠀⠀⠀⠀⠀⠀⠀⠀⠀⠀⠀⣤⠄⠀⠀⠀⠀⠀⠀⠀⠀⠀⠀⠀⠀⠀⠀⠀⠀⠀⠀⠀⠀⠀⠀⠀⠀⠀⠀⠀⠀⠀⠀⠀⠀⠀⠀⠀⠀⠀⠀⠀⠀</a:t>
            </a:r>
            <a:br/>
            <a:r>
              <a:t>⠀⠀⠀⠀⠀⠀⠀⠀⠀⠀⠀⠈⠁⠀⠀⠀⠀⠀⠀⠀⠀⠈⠉⠀⠀⠀⠀⠀⠀⠀⠀⠀⠀⠀⠀⠀⠀⠀⠀⠀⠀⠀⠀⠀⠀⠀⠀⠀⠀⠈⠐⠀⠀⠀⠀⠀⠀⠀⠀⠀⠀⠀⠀⠀⠀⠀⠀⠀⠀⠀⠀⠀⠀⠀⠀⠀⠀⠀⠀⠀⠀⠀⠀⠀⠀⠀⠀⠀⠀⠀⠀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⠀⠀⠀⠀⠀⠀⠀⠀⠀⠀⠀⠀⠀⠀⠀⠀⠀⠀⠀⠀⠀⠀⠀⠀⠀⠀⠀⠀⠀⠀⠀⠀⠀⠀⠀⠀⠀⠀⠀⠀⠀⠀⠀⠀⠀⠀⠀⠀⠀⠀⠀⠀⠀⠀⠀⢠⠀⣀⠀⠀⠦⠀⠀⠀⠀⠀⠀⠀⠀⠀⣠⡀⠀⠀⠀⠀⠀⠀⠀⠀⠀⠀⠀⠀⠀⠀⠀⠀⠀⠀⠀</a:t>
            </a:r>
            <a:br/>
            <a:r>
              <a:t>⠀⠀⠀⠀⠀⠀⠀⠀⠀⠀⠀⠀⠀⠀⠀⠀⠀⠀⠀⠀⠀⠀⠀⠀⠀⠀⠀⠀⠀⠀⠀⠀⠀⠀⠀⠈⠃⠀⢰⣤⠀⠀⠀⠀⠀⠤⠀⠀⠀⠀⠀⠀⠀⠀⠀⠈⠀⠋⠀⠀⠀⠀⠀⠀⠀⠀⠀⠀⠀⠈⢿⠏⠀⠀⠀⠀⠀⠀⠀⠀⠀⠀⠀⠀⠀⠀⠀⠀⠀⠀⠀</a:t>
            </a:r>
            <a:br/>
            <a:r>
              <a:t>⠀⢀⣀⠀⠀⠀⠀⠀⠀⠀⠀⠀⠀⠀⠀⠀⠀⠀⠀⠀⠀⠀⠀⠀⠀⠀⠀⠀⠀⠀⠀⠀⠀⠀⠀⠀⠀⠀⠀⠉⠀⠀⠀⠀⠀⠀⠀⠀⠀⠀⠀⠀⠀⠀⠀⠀⠀⠀⠀⠀⠀⠀⠀⠀⠀⠀⠀⠀⠀⠀⠀⠀⠀⠘⠃⠀⠀⠀⠀⠀⠀⠀⠀⠀⠀⠀⠀⠀⠀⠀⠀</a:t>
            </a:r>
            <a:br/>
            <a:r>
              <a:t>⠀⠀⠉⠁⠀⠀⠀⠀⠀⠀⠀⠀⠀⠀⠾⠃⠀⠀⠀⠰⠄⠀⠀⠀⠀⠀⠀⠀⠀⠀⠀⠀⠀⠀⠀⠀⠀⠀⠀⠀⠀⠀⠀⠀⠀⠀⠀⠀⠀⠀⢀⡀⠀⠀⠀⠀⠀⠀⠀⠀⠀⠀⠀⠀⠀⠀⠀⠀⠀⣀⠀⠀⠀⠀⠀⠀⠀⠀⠀⠀⠀⠀⠀⠀⠀⠀⠀⠀⠀⠀⠀</a:t>
            </a:r>
            <a:br/>
            <a:r>
              <a:t>⠀⠀⠀⠀⠀⠀⠀⠀⠀⠀⠀⠀⠀⠀⠀⠀⠀⠀⠀⠀⠺⠃⠀⠀⠀⠀⠀⠀⠀⠀⠀⠀⠀⠀⠀⠀⠀⠀⠀⠀⠀⠀⠀⠀⠀⠀⠀⠀⠀⠀⠘⣃⡀⢠⡄⠀⠀⠀⠀⠀⠀⠀⠀⠺⠆⠀⠀⠀⠀⠋⠀⠀⠀⠀⠀⠀⠀⠀⠀⠀⠀⠀⠀⠀⠀⠀⠀⠀⠀⠀⠀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⠀⠀⠀⠀⠀⠀⠀⠀⠀⠀⠀⠀⠀⠀⠀⠀⠀⠀⠀⠀⠀⠀⠀⠀⠀⠀⠀⠀⠀⠀⠀⠀⠀⠀⠀⠀⠀⠀⠀⠀⠀⠀⠀⠀⠀⠀⠀⠀⠀⠀⠀⠀⠀⠀⠀⠀⠀⠘⠂⠀⠀⠀⠀⠀⠀⠀⠀⠀⠀⠀⠀⠀⠀⠀⠀⠀⠀⠀⠀⠀⠀⠀⠀⠀⠀⠀⠀⠀⠀⠀⠀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⠀⠀⠀⠀⠀⠀⠀⠀⠀⠀⠀⠀⠀⠀⠀⠀⠀⠀⠀⠀⠀⠀⠀⠀⠀⠀⠀⠀⠀⠀⠀⠀⠀⠀⠀⠀⠀⠀⠀⠀⠀⠀⠀⠀⠀⠀⠀⠀⠀⠀⠀⠀⠀⠀⡀⠀⠀⠀⠀⠀⠀⠀⠀⠀⣿⠄⠀⠀⠀⠀⠀⠀⠀⠀⠀⠀⠀⠀⠀⠀⠀⠀⠀⠀⠀⠀⠀⠀⠀⠀⠀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⠀⠀⠀⠀⠀⠀⠀⠀⠀⠀⠀⠀⠀⠀⠀⠀⠀⠀⠀⠀⠀⠀⠀⠀⠀⠀⠀⠀⠀⠀⠀⠀⠀⠀⠀⠀⠀⠀⠀⠀⠀⠀⠀⠀⠀⠀⠀⠀⠀⢠⠀⠀⠀⠈⠃⠀⠀⠀⠀⠀⠀⠀⠀⠀⠀⠀⠀⠀⠀⠀⠀⠀⠀⠀⠀⠀⠀⠀⠀⠀⠀⠀⠀⠀⠀⠀⠀⠀⠀⠀⠀</a:t>
            </a:r>
            <a:br/>
            <a:r>
              <a:t>⠀⠀⠀⠀⠀⠀⠀⠀⠀⠀⠀⠀⠀⠃⠀⠀⠀⠀⠀⠀⠀⠀⠀⠀⠀⠀⠀⠀⠀⠐⠒⠀⠀⠀⠀⠀⠀⠀⠀⠀⠀⠀⠀⠀⠀⢀⠀⠀⢀⡉⠀⢀⠀⠀⠀⠀⢀⠀⠀⠀⠀⠀⠀⠀⠀⠀⠀⠀⠀⠀⠀⠀⠀⠀⠀⠀⠀⠀⠀⠀⠀⠀⠀⠀⠀⠀⠀⠀⠀⠀⠀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⠀⠀⠀⠀⠀⠀⠀⠀⠀⠀⠀⠀⠀⠀⠀⠀⠀⠀⠀⠀⠀⠀⠀⠀⠀⠀⠀⠀⠀⠀⠀⠀⠀⠀⠀⠀⠀⠀⠀⠀⠀⠀⠀⠀⠀⠘⠀⢀⡀⠁⠀⠉⠀⠀⠀⠀⠋⠀⠀⠀⠀⠀⠀⠀⠀⠀⠀⠀⠀⠀⠀⠀⠀⠀⠀⣠⠀⠀⠀⠀⠠⠶⠂⠀⠀⠀⠀⠀⢀⠀⠀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⠀⠀⠀⠀⠀⠀⠀⠀⠀⠀⠀⠀⠀⠀⠀⠀⠀⠀⠀⠀⠀⠀⠀⠀⠀⠀⠀⠀⠀⠀⠀⠀⠀⠀⠀⠀⠀⠀⠀⠀⠀⠀⠀⠀⠀⠀⠀⠀⠀⠀⠀⠀⠀⠀⠀⠀⠀⠀⠀⠀⠀⠀⠀⠀⠀⠀⠀⠀⠀⠀⠀⠀⠀⠀⠘⠋⠀⠀⠀⠀⠀⠀⠀⠀⠀⠀⠀⠀⠈⠃⠀</a:t>
            </a:r>
            <a:br/>
            <a:r>
              <a:t>⠀⠀⠀⠀⠀⠀⠀⠀⠀⠀⠀⠀⠀⠀⠀⠀⠀⠀⠀⠀⠀⠀⠀⠀⠀⠀⠀⠀⠀⠀⠀⠀⠀⠀⠀⠀⠀⠀⠀⢴⡆⠀⠀⠀⢠⡄⠀⠀⠀⠀⠀⠀⠀⠀⠀⠀⠀⠀⠀⠀⠀⠀⠶⠀⠀⠀⠀⠀⠀⠀⣰⡇⠀⠀⠀⠀⣆⠀⠀⠀⠀⠀⠀⠀⠀⠀⠀⠀⠀⠀⠀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⠀⠀⠀⠀⠀⠀⠀⠀⠀⠀⠀⠀⠀⠀⠀⠀⠀⠀⠀⠀⠀⠀⠀⠀⠀⠀⠀⠀⠀⠀⠀⠀⠀⠀⠀⠀⠀⠀⠀⠀⠀⠀⠀⠀⠀⠀⠀⠀⠀⠀⠀⠀⠀⠀⠀⠄⠀⠀⠀⠀⠀⠀⠀⠀⠀⠰⡄⠀⠀⠀⠙⠀⠀⠀⠀⠀⠈⠲⠄⠀⠀⠀⠀⠀⠀⠀⠀⠀⠀⠀⠀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⠀⠀⠀⠀⠀⠀⠀⠀⠀⠀⠀⠀⠀⠀⠀⠀⠀⠀⠀⠀⠀⠀⠀⠀⠀⠀⠀⠀⠀⠀⠀⠀⠀⠀⠀⠀⠀⠀⠀⠀⠀⠀⠀⠀⠀⠀⠀⠀⠀⠀⠀⠀⠀⠀⠀⠀⠀⠀⠀⠀⠀⠀⠀⠀⠀⠀⠀⣀⡀⠀⠀⠀⠀⠀⠀⠀⠀⠀⠀⠀⠀⠀⠀⠀⠀⠀⠀⠀⠀⠀⠀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⠀⠀⠀⠀⠀⠀⠀⠀⠀⠀⠀⠀⠀⠀⠀⠀⠀⠀⠀⠀⠀⠀⠀⠀⠀⠀⠀⠀⠀⠀⠀⠀⠀⠀⠀⠀⠀⠀⠀⠀⠀⠀⠀⠀⠀⠀⠀⠀⠀⠀⠀⠀⠀⠀⠀⠀⠀⠀⠀⠀⠀⠀⠀⠀⠀⠀⠠⠌⠁⠀⠀⠀⠀⠀⠀⠀⠀⠀⠠⠶⠀⠀⠀⠀⠀⠀⠀⠀⠀⠀⠀</a:t>
            </a:r>
            <a:br/>
            <a:r>
              <a:t>⠀⠀⠀⠀⠀⠀⠀⠀⠀⠀⠀⠀⠀⠀⠀⠀⠀⠀⠀⠀⠀⠀⠀⠀⠀⠀⠀⠀⠀⠀⠀⠀⠀⠀⠀⠀⠀⠀⠀⠀⠀⠀⠀⠀⠀⠀⠀⠤⠀⠀⠀⠀⠀⠀⠀⠀⠀⠀⠀⠀⠀⠀⠀⠀⠀⠀⠀⠀⠀⠀⠀⠀⠀⠀⠀⠀⠀⠀⠀⠀⠀⠀⠀⠀⠀⠀⠀⠀⠀⠀⠀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⠀⠀⠀⠀⠀⠀⠀⠀⠀⠀⠀⠀⠀⠀⠀⠀⠀⠀⠀⠀⠀⠀⠀⠀⠀⠀⠀⠀⠀⠀⠀⠀⠀⠀⠀⠀⠀⠀⠀⠀⠀⠀⠀⠀⠀⠀⠀⠀⠀⠀⠀⠀⠀⢠⣶⠄⠀⠀⠀⠀⠀⠀⠀⠀⠀⠀⠀⠾⠂⠀⠀⠀⠀⠀⠀⠀⠀⠀⠀⠀⠀⠀⠀⠀⠀⠀⠀⠀⠀⠀⠀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⠀⠀⠀⠀⠀⠀⠀⠀⠀⠀⠀⠀⠀⠀⠀⠀⠀⠀⠀⠀⠀⠀⠀⠀⠀⠀⠀⠀⠀⠀⠀⠀⠀⠀⠀⠀⠀⠀⠀⠀⠀⠀⠀⠀⠀⠀⠀⠀⠀⠀⠀⠀⠀⠀⠀⠀⠀⠀⠀⠀⠀⠀⠀⠀⠀⠀⠀⠀⠀⠀⠀⠀⠀⠀⠀⠀⠀⠀⠃⠀⠀⠀⠀⠀⠀⠀⠀⠀⠀⠀⠀</a:t>
            </a:r>
            <a:br/>
            <a:r>
              <a:t>⠀⠀⠀⠀⠀⠀⠀⠀⠀⠀⠀⠀⠀⠀⠀⠀⠀⠀⠀⠀⠀⠀⠀⠀⠀⠀⠀⠀⠀⠀⠀⠀⠀⠀⠀⠀⠀⠀⠀⠀⠀⠀⠀⠀⠀⠀⠀⠀⠀⠀⠀⠀⠸⠆⠀⠀⠀⠀⠀⠀⠀⠀⠀⠀⠀⠀⠀⠀⠀⠀⠀⠀⠀⠓⠀⠀⠀⠀⠀⠀⠀⢀⠀⠀⠀⠀⠀⠦⠀⠀⠀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⠀⠀⠀⠀⢦⠀⠀⠀⠀⠀⠀⠀⠄⠀⠀⠀⠀⠀⠀⠀⠀⠀⠀⠀⠀⠀⠀⠀⠀⠀⠀⠀⠀⠀⠀⠀⠀⠀⠤⠀⠀⠀⠀⠀⠀⠀⠀⠀⠀⠀⠀⠀⠀⠀⠀⠀⠀⠀⠀⠀⠀⠀⠀⠀⠀⠀⠀⠀⠀⠀⠀⠀⠀⠀⠀⠀⠀⠀⠀⠀⠀⠀⠀⠀⠀⠀⠀⠀⠀⠀⠀</a:t>
            </a:r>
            <a:br/>
            <a:r>
              <a:t>⠀⠀⠀⠀⠀⠁⠀⠀⠀⠀⠀⠀⠀⠀⠀⠀⠀⠀⠀⠀⠀⠀⠀⠀⠀⠀⠀⠀⠀⠀⠀⠀⠀⠀⠀⠀⠀⠀⠀⠀⠀⠀⠀⠀⠀⠀⠀⠀⠀⠀⠀⠀⠀⠀⠀⠀⠀⠀⠀⠀⠀⠀⠀⠀⠀⠀⠀⠀⠀⠀⠀⠀⠀⠀⠀⠀⠀⠀⠀⠀⠀⠀⠀⠀⠀⠀⠀⠀⠀⠀⠀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⠀⠀⠠⠄⠀⠁⠀⠀⠀⠀⠀⠀⠀⠀⠀⠀⠀⠀⠀⠀⠀⠀⠀⠀⠀⠀⠀⠀⠀⠀⠀⠀⠀⠀⠀⠀⠀⠀⠀⠀⠀⠀⠀⠀⠀⠀⠀⠀⠀⠀⠀⠀⠀⠀⠀⠀⠀⠀⠀⠀⠀⠀⠀⠀⠀⠀⠀⢀⠈⠋⠀⠀⠀⠀⠀⠀⠀⠀⠀⠀⠀⠀⠀⠀⠀⠀⠀⠀⠀⠀⠀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⠀⠀⠀⠀⠀⠀⠀⠀⠀⠀⠀⠀⠀⠀⠀⠀⠀⠀⠀⠀⠀⠀⠀⠀⠀⠀⠀⠀⠀⠀⠀⠀⠀⠀⠀⠀⠀⠀⠀⠀⠀⠀⠀⠀⠀⠀⠀⠀⠀⠀⠀⠀⠀⠀⠀⠐⠀⠀⠀⠀⠀⠀⠀⠀⠀⠀⠀⠉⠀⠀⠀⠀⠀⠀⠀⠀⠀⠀⠀⠀⠀⠀⠀⠀⠀⠀⠀⠀⠀⠀⠀</a:t>
            </a:r>
            <a:br/>
            <a:r>
              <a:t>⠀⠀⠀⠀⠀⠀⠀⠀⠀⠀⠀⠀⠀⠀⠀⠀⠀⠀⠀⡀⠀⠀⠀⠀⠀⠀⠀⠀⠀⠀⠀⠀⠀⠀⠀⠀⠀⠀⠀⠀⠀⠀⠀⠀⠀⠀⠀⠀⠀⠀⠀⠀⠀⠀⠀⠀⠀⠀⠀⠀⠀⠀⠀⠀⠀⠀⠀⠀⠀⠀⠀⠀⠀⠀⠀⠀⠀⠀⠀⠀⠀⠀⠀⠀⠀⠀⠀⠀⠀⠀⠀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⠀⠀⠀⠀⠀⠀⠀⠂⠀⠀⠀⠀⠀⠀⠀⠀⠀⠀⠀⠀⠀⠀⠀⠀⠀⠀⠀⠀⠀⠀⠀⠀⠀⠀⠀⠀⣀⠀⠀⠀⠀⠀⠀⠀⠀⠀⠀⠀⠀⠀⠀⠀⠀⠀⠀⠀⠀⠀⠀⠀⠀⠀⠀⠀⠀⠀⠀⠀⠀⠀⠀⠀⠀⠀⠀⠀⠀⠀⠀⠀⠀⠀⠀⠀⠀⠀⠀⠀⠀⠀⠀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⠀⠀⠀⠀⠀⠀⠀⠀⠀⠀⠀⠀⠀⠀⠀⠀⠀⠀⠀⠀⠀⠀⠀⠀⠀⠀⢀⠀⠀⠀⠀⠀⠀⠀⠀⠀⠈⠀⠀⠀⠀⠀⠀⠀⠀⠀⠀⠀⠀⠀⠀⠀⠀⠀⠀⠀⠀⠀⠀⠀⠀⠀⠀⠀⠀⠀⠀⠀⠀⠀⠀⠀⠀⠀⠀⠀⠀⠀⠀⠀⠀⠀⠀⠀⠀⠀⠀⠀⠀⠀⠀</a:t>
            </a:r>
            <a:br/>
            <a:r>
              <a:t>⠉⠀⠀⠀⠀⠀⠀⠀⠀⠀⠀⠀⠀⠀⠀⠀⠀⠀⠀⠀⠀⠀⠀⠀⠀⠀⠻⡿⠂⠀⠀⠀⠀⠀⠀⠀⠀⠀⠀⠀⠀⠀⠀⠀⠀⠀⠀⠀⣤⣄⠀⠀⠀⠀⠀⠀⠀⠀⠀⠀⠀⠀⠀⠀⠀⠀⠀⠀⣴⣦⡀⠀⠀⠀⠀⠀⠀⠀⠀⠀⠀⠀⠀⠀⠀⠀⠀⠀⠀⠀⠀</a:t>
            </a:r>
            <a:br/>
            <a:r>
              <a:t>⠀⠀⠀⠀⠀⠀⠀⠀⠀⠀⠀⠀⠀⠀⠀⠀⠀⠘⠀⠀⠀⠀⠀⠀⠀⠀⠀⠀⠀⠀⣤⡀⠀⠀⢰⠄⠀⠀⠀⠀⠀⠀⠀⠀⠀⠀⠀⠀⠀⠀⠢⠀⠀⠀⠀⠀⠀⠀⠀⠀⠰⡄⠀⠀⠀⠀⠀⠀⠘⠟⠃⠀⢀⠀⠀⠀⠀⠀⠀⠀⠀⠀⠀⠀⠀⠀⠀⠀⠀⠀⠀</a:t>
            </a:r>
            <a:br/>
            <a:r>
              <a:t>⠀⠀⠀⠀⠀⠀⠀⠀⠀⠀⠀⠀⠀⠀⠀⠀⠀⠀⠀⢀⠀⠀⠀⠀⠀⠀⠀⠀⠀⠀⠈⠃⠀⠀⠀⠀⠀⠀⠀⠀⠀⠀⠀⠀⠀⠀⠀⠀⠀⠀⠀⠀⠀⠀⠘⠆⠰⡇⠀⠀⠀⠀⠀⠀⠀⠀⠀⠀⠀⠀⠀⠀⠈⠃⠀⠀⠀⠀⠀⠀⠀⠀⠀⠀⠀⠀⠀⠀⠀⠀⠀</a:t>
            </a:r>
            <a:br/>
            <a:r>
              <a:t>⠀⠀⠀⠀⠀⠀⠀⠀⠀⡀⠀⠀⠀⠀⠀⠀⠀⠀⠀⠾⠁⠀⠀⠀⠀⠀⠀⠀⠀⠀⠀⠀⠀⠀⠀⠀⠀⠀⠀⠀⠀⠀⠀⠀⠀⠀⠀⠀⠀⠀⠀⠀⠀⠀⠀⠀⠀⠀⠀⠀⠀⠀⠀⠀⠀⠀⠀⠀⠀⠀⠀⠀⠀⠀⠀⠀⠀⠀⠀⠀⠀⠀⠀⠀⠀⠀⠀⠀⠀⠀⠀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⠀⠀⠀⠀⠀⠀⠀⠀⠈⠛⠀⠀⠀⠀⠀⠀⠀⠀⠀⠀⠀⠀⠀⠀⠀⠀⠀⠀⠀⠀⠀⠀⠀⠀⠠⠤⠰⣶⣆⠀⠀⠀⠀⠀⠐⠀⠀⠀⠀⠀⠀⠀⠀⠀⠀⠀⠀⠀⠀⠀⠀⠀⢀⡀⠀⠀⠀⠀⠀⠀⠀⠗⠀⠀⠀⠀⠀⠀⠀⠀⠀⠀⠀⠀⠀⠀⠀⠀⠀⠀⠀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⠀⠀⠀⠀⠀⠀⠀⠀⠀⠀⠀⠀⠀⠀⠀⠀⠀⠀⠀⠀⠀⠀⠀⠀⠀⠀⠀⠀⠀⠀⠀⠀⠀⠀⠀⠀⠀⠀⠀⠀⠀⠀⠀⠀⠀⠀⠀⠀⠀⠀⠀⠀⠀⠀⠀⠀⠀⠀⠀⠀⠀⠀⠘⠿⠀⠀⠀⠀⠀⠀⠀⠀⠀⠀⠀⠀⠀⠀⠀⠀⠀⠀⠀⠀⠀⠀⠀⠀⠀⠀⠀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⠀⠀⠀⠀⠀⠀⠀⠀⠀⠀⠀⠀⠀⠀⠀⠀⠀⠀⠀⠀⠀⠀⠀⠀⠀⠀⠀⠀⠀⠀⠀⠀⠀⠀⠀⠀⠀⠀⠀⠀⠀⠀⠀⠀⠀⠀⠀⠀⠀⠸⠆⠀⠀⢰⡄⠀⠀⠀⠀⠀⠀⠀⠀⠀⠀⠀⠀⠀⠀⠀⠀⠀⠀⠀⠀⠀⠀⠀⠀⠀⠀⠀⠀⠀⠀⠀⠀⠀⠀⠀⠀</a:t>
            </a:r>
            <a:br/>
            <a:r>
              <a:t>⠀⠀⠀⠀⠀⠀⠀⠀⠀⠀⠀⠀⠀⠀⠀⠀⠀⠀⠀⠀⢀⠀⠀⠀⠀⠀⠀⠀⠀⠀⠀⠀⠀⠀⠀⠀⠀⠀⠀⠀⠀⠀⠀⠀⠀⠀⠀⠀⠀⠀⠀⠀⠀⠀⠀⡄⠉⠁⢀⡀⠀⠀⠀⠀⠀⣀⠀⠀⠀⠀⠀⠀⠀⠀⠀⠀⠀⠀⠀⠀⠀⠀⠀⠀⠀⠀⠀⠀⠀⠀⠀</a:t>
            </a:r>
            <a:br/>
            <a:r>
              <a:t>⠀⠀⠀⠀⠀⠀⠀⠀⠀⠀⠰⠇⠀⠀⠀⠀⠀⠀⢠⣤⠘⠃⠀⠀⠀⠀⠀⠀⠀⠀⠀⠀⠀⠀⠀⠀⠀⠀⠀⠀⠀⠀⠀⠀⠀⠀⠀⠀⠀⠀⠀⠀⠀⠀⠀⠀⠀⠀⠀⠉⠀⠀⠀⠀⠀⠻⠇⠀⠀⠀⠀⠀⠀⠀⠀⠀⠀⠀⠀⠀⠀⠀⠀⠀⠀⠀⠀⠀⠀⠀⠀</a:t>
            </a:r>
            <a:br/>
            <a:r>
              <a:t>⠀⠀⠀⠀⠀⠀⠀⠀⠀⠀⠀⠀⠀⠀⠀⠀⠀⠀⠈⠁⠀⠀⠀⠀⠀⠀⠀⠀⠀⠀⠀⠀⠀⠀⠀⠀⠀⠀⠀⠀⠀⠀⠀⠀⠀⠀⠀⠀⠀⠀⠀⠀⠀⠀⠀⠀⠀⠀⠀⠀⠀⠀⠀⠀⠀⠀⠀⠀⠀⠀⠀⠀⠀⠀⠀⠀⠀⠀⠀⠀⠀⠀⠀⠀⠀⠀⠀⠀⠀⠀⠀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⠀⠀⠀⠀⠀⠀⠀⠀⠀⠀⠀⠀⠀⠀⠀⠀⠀⠀⠀⠀⠀⠀⠀⠀⠀⠀⠀⠀⠀⠀⠀⠀⠀⠀⠀⠀⠀⠀⠀⠀⠀⠀⠀⠀⠀⠀⠀⠀⠀⠀⠀⠀⠀⠀⠀⠀⠀⠷⠀⠀⠀⠀⠀⠀⠀⠀⠀⠀⠀⠀⠀⠀⠀⠀⠀⠀⠀⠀⠀⠀⠀⠀⠀⠀⠀⠀⠾⠃⠀⠀⠀</a:t>
            </a:r>
            <a:br/>
            <a:r>
              <a:t>⠀⠀⠀⠀⠀⠀⠀⠀⠀⠀⠀⠀⠀⠀⠀⠀⠀⠀⠀⠀⠀⠀⠀⠀⠀⠀⠀⠀⠀⠀⠀⠀⠀⠀⠀⠀⠀⠀⠀⠀⠀⠀⠀⠀⠀⠀⠀⠀⠀⠀⠀⠘⣀⠀⠀⠀⠀⠀⠀⢀⠀⠀⠀⠀⠀⠀⠀⠀⠀⠀⠀⠀⠀⠀⠀⠀⠀⠀⣴⠆⠀⠀⠀⠀⠀⠀⠀⠀⠀⠀⠀</a:t>
            </a:r>
            <a:br/>
            <a:r>
              <a:t>⠀⠀⠀⠀⠀⠀⠀⠀⠀⠀⠀⠀⠀⠀⠀⠀⠀⠀⠀⠀⠀⠀⠀⠀⠀⠀⠀⠀⠀⠀⠀⠀⠀⠀⠀⠀⠀⠀⠀⠀⠀⠀⠀⠀⠀⠀⢀⠀⠀⠐⠄⠀⠶⠂⠀⠀⠀⠀⠀⠘⠃⠀⠀⠀⠀⠀⠀⠀⠀⠀⠀⠀⠀⢀⠀⠀⠀⠀⠀⠀⢀⠀⠀⠀⠀⠀⠀⠀⠀⠀⠀</a:t>
            </a:r>
            <a:br/>
            <a:r>
              <a:t>⠀⠀⠀⠀⠀⠀⠀⠀⠀⠀⠀⠀⠀⠀⠀⠀⠀⠀⠀⠀⠀⠀⠀⠀⠀⠀⠀⠀⠀⠀⠀⠒⠂⠀⠀⠀⠀⠀⠀⠀⠀⠀⠀⠀⠀⠀⠘⠃⠀⠠⠄⠀⠀⠀⠀⠀⠀⠀⠀⠀⠀⠀⠀⠀⠀⠀⠀⠀⠀⠀⠀⠀⠀⣾⠇⠀⠀⠀⠀⠀⠘⢷⡀⡀⠀⠀⠀⠀⠀⠀⠀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⠀⠀⠀⠀⠀⠀⠀⠀⠀⠀⠀⠀⠀⠀⠀⠀⠀⠀⠀⠀⠀⠀⠀⠀⠀⠀⠀⠀⠀⠀⠀⠀⠀⠀⠀⠀⠀⠀⠀⠀⠀⠀⠀⠀⠀⠀⠀⠀⠀⠀⠀⠀⠀⠀⠀⠀⠀⠀⠀⠀⠀⠀⠀⠀⠀⠐⠂⠀⠀⠀⠀⠀⠀⠁⠀⠀⠀⠀⠀⠀⠀⠀⠀⠉⠀⠀⠀⠀⠀⠀⠀</a:t>
            </a:r>
            <a:br/>
            <a:r>
              <a:t>⠀⠀⠀⠀⠀⠀⠀⠀⠀⠀⠀⠀⠀⠙⠀⠀⠀⠀⠀⠀⠀⠀⠀⠀⠀⠀⠀⠀⠀⠀⠀⠀⠀⠀⠀⠀⠀⠀⠀⠀⠀⠀⡀⠀⠀⠀⢤⠀⠀⠀⠀⠀⠀⠀⠀⠀⠀⠀⠀⠀⠀⠀⠀⠀⠀⠀⠀⠀⠀⠀⠑⠀⠀⠀⠀⠀⠀⠀⠀⠀⠀⠀⠀⠀⠀⣀⠀⠀⠀⠀⠀</a:t>
            </a:r>
            <a:br/>
            <a:r>
              <a:t>⠀⠀⠀⠀⠀⠀⠀⠀⠀⠀⠀⠀⠀⠀⠀⠀⠀⠀⠀⠀⠀⠀⠀⠀⠀⠀⠀⠀⠀⠀⠀⠀⠀⠀⠀⠀⠀⠀⠀⠀⠀⠘⠛⠀⠀⠀⠀⠀⠀⠀⠀⠀⠀⠀⠀⠀⠀⠈⠀⠀⠀⠀⠀⠀⠀⠀⠀⠀⠀⠀⠀⠀⠈⠳⠄⠀⠀⠀⠀⠀⠀⠀⠀⠀⠀⠉⠀⠀⠀⠀⠀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⠀⠀⠀⠀⠀⠀⠀⠀⠀⠀⠀⠀⠀⠀⠀⠀⠀⠀⠀⠀⠀⠀⠀⠀⠀⠀⠀⠀⠀⠀⠀⠀⠀⠀⠀⠀⠀⠀⠀⠀⠀⠀⠀⠀⠀⠀⠀⠀⠀⠀⠀⠀⠀⠀⠀⠀⠀⠀⠀⠀⠀⠀⠀⠀⠀⠀⠀⠀⠀⠀⠀⠀⠐⠂⠀⠀⠀⠀⠀⠀⠀⠀⠀⠀⠀⠀⠀⠀⠀⠀⠀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⠀⠀⠀⠀⠀⠀⠀⠀⠀⠀⠀⠀⠀⠀⠀⠀⠀⠀⠀⠀⠀⠀⠀⠀⠀⠀⠀⠀⠀⠀⠀⠀⠀⠀⠀⠀⠀⠀⠀⠀⠀⠀⠀⠀⠀⠀⠀⠀⠀⠀⠀⠀⠀⠀⠀⠀⠀⠀⠀⠀⠀⠀⠀⠀⠀⠀⠀⠀⠀⠀⠀⠀⠀⠉⠀⠀⠀⠀⠀⠀⠀⠀⠀⠀⠀⠀⠀⠀⠀⠀⠀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⠀⠀⠀⠀⠀⠀⠀⠀⠀⠀⠀⠀⠀⠀⠀⠀⠀⠀⠀⠀⠀⠀⠀⠀⠀⠀⠀⠀⠀⠀⠀⠀⠀⠀⠀⠀⠀⠀⠀⠀⠀⠀⠀⠀⠀⠀⠀⠀⠀⠀⠀⠀⠁⠀⠀⠀⠀⠀⠀⠰⠿⠀⠀⠀⠀⠀⠀⠀⠀⠀⠀⠀⠀⠀⠀⠀⠀⠀⠀⠀⠀⠀⠀⠀⠀⠀⠀⠀⠀⠀⠀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⠀⠀⠀⠀⠀⠀⠀⠀⠀⠀⠀⠀⠀⠀⠀⠀⠀⠀⠀⠀⠀⠀⠀⠀⠀⠀⠀⠀⠀⠀⠀⠀⠀⠀⠀⠀⠀⠀⠀⠀⠀⠀⠀⠀⠀⠀⠀⠀⠀⠀⠀⠀⠀⠀⠀⠀⠀⠀⠀⠀⠀⠀⠀⠀⠀⠀⠀⠀⠀⠀⠀⠀⠀⠀⠀⠀⠀⠀⠀⠀⠀⠀⠀⠀⠀⠀⠀⠠⡀⠀⠀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⠀⠠⣤⡀⠀⠀⠀⠀⠀⠀⠀⠀⠀⠀⠀⠀⠀⠀⠀⠀⠀⠀⠀⠀⠀⠀⠀⠀⠀⠀⠀⠀⠀⠀⠀⠀⢠⡀⠀⠀⠀⠀⠀⠀⠀⠀⠀⠀⠀⠀⠀⠀⠀⠀⠀⠀⠀⠀⠀⠀⠀⠀⠀⠀⠀⠀⠀⠀⢀⣀⡀⠀⠀⠀⠀⠀⠀⠀⠀⠀⠀⠀⠀⠀⠀⠀⠀⠀⠀⠀⠀</a:t>
            </a:r>
            <a:br/>
            <a:r>
              <a:t>⠀⠈⠀⣀⠀⠀⠘⠒⠀⢀⡀⠀⠀⠀⠀⠀⠀⠀⠀⠀⠀⠀⠀⠀⠀⠀⠀⠀⠀⠀⠀⠀⠀⠀⠀⠀⠀⠀⠀⠀⠀⠀⠀⠀⠀⠀⠀⠀⠀⠀⠀⠀⠀⠀⠀⠀⠀⠀⠀⠀⠀⠀⠀⠀⠀⠀⡠⠀⠀⠀⠀⠀⠀⠀⠀⠀⠀⠀⠀⠀⠀⠀⠀⠀⠀⠀⠀⠀⠀⠀⠀</a:t>
            </a:r>
            <a:br/>
            <a:r>
              <a:t>⠀⠀⠀⡈⠀⠀⠀⠀⠀⠀⠀⠀⠀⠀⠀⠀⠀⠀⠀⠀⠀⠀⠀⠀⠀⠀⠀⠀⠀⠀⠀⠀⠀⠀⠀⠀⠀⠀⠀⠀⠀⠀⠀⠀⠀⠀⠀⠀⠀⠀⠀⠀⠀⠀⢀⡀⠀⠀⠀⠀⠀⠀⠀⠀⠀⠈⠁⠀⠀⠀⠀⠀⠀⠀⠀⠀⠀⠀⠀⠀⠀⠀⠀⠀⠀⠀⠀⠀⠀⠀⠀</a:t>
            </a:r>
            <a:br/>
            <a:r>
              <a:t>⠀⠀⠀⡀⠀⠀⠀⠀⠀⠀⠀⠀⠀⠀⠀⠀⠀⠀⠀⠀⠀⠀⠀⠀⠀⠀⠀⠀⠀⠀⠀⠀⠀⠀⠀⠀⠀⠀⠀⠀⠀⠀⠀⠀⠀⠀⠀⠀⠀⠀⠀⠀⠀⠀⠀⠀⠀⠀⠀⠀⠀⠀⠀⠀⠀⠀⠀⠀⠀⠀⠀⠀⠀⠀⠀⠀⠀⠀⠀⠀⠀⠀⠀⠀⠀⠀⠀⠀⠀⠀⠀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⠀⠂⠀⠀⠀⠀⠀⠀⠀⠀⠀⠀⠀⠀⠀⠀⠀⠀⠀⠀⠀⠀⠀⠀⠀⠀⠀⠀⠀⠀⠀⠀⠀⠀⠀⠀⠀⠀⠀⠀⠀⠀⠀⠀⠀⠀⠀⠀⠀⠀⠀⠀⠀⠀⠀⠀⠀⠀⠀⠀⠀⠀⠀⠀⠀⠀⠀⠀⠀⠀⠀⠀⠀⠀⠀⠀⠀⠀⠀⠀⠀⠀⠀⠀⠀⠀⠀⠀⠀⠀⠀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⠀⠀⠀⠀⠀⠀⠀⠀⠀⠀⠀⠀⠀⠀⠀⠀⠀⠀⠀⠀⠀⠀⠀⠀⠀⠀⠀⠀⠀⠀⠀⠀⠀⠀⠀⠀⠀⠀⠀⠀⠀⠀⠀⠀⠀⠀⠀⠀⠀⠀⠀⠀⠀⠀⠀⠀⠀⠀⠀⠀⠀⠀⠀⠀⠀⠀⢀⠀⠀⠀⠀⠀⠀⠀⠀⠀⠀⠀⠀⠀⠀⠀⠀⠀⠀⠀⠀⠀⠀⠀⠀</a:t>
            </a:r>
            <a:br/>
            <a:r>
              <a:t>⠀⠀⠀⠀⠀⡄⠀⠀⠀⠀⠀⠀⠀⠀⠀⠀⠀⠀⠀⠈⠀⠀⠀⠀⠀⠀⠀⠀⠀⠀⠀⠀⠀⠀⠐⠂⠀⠀⠀⠀⠀⠀⠀⠀⠀⠀⠀⠀⠀⠀⠀⠀⠀⠀⠀⠀⠀⠀⠀⠀⠀⠀⠀⠀⠀⠀⢸⣿⣦⠀⠀⠀⠀⠀⠀⠀⠀⠀⠀⠀⠀⠀⠀⠀⠀⠀⠀⠀⠀⠀⠀</a:t>
            </a:r>
            <a:br/>
            <a:r>
              <a:t>⠀⠀⠀⠀⠀⠀⠀⠀⠀⠀⠀⠀⠀⠀⠀⠀⠀⠀⠀⠀⠀⠀⠀⢰⣤⠀⠀⠀⠀⠀⠀⠀⠀⠀⠀⠀⠀⠀⠀⠀⠀⠀⠀⠀⠀⠀⠀⢰⡶⠄⠀⠀⠀⠀⠀⠀⠀⠀⠀⠀⠀⡄⠀⠀⠀⠀⠀⠈⠉⠀⠀⢰⡄⠀⠀⠀⠀⠀⠀⠀⠀⠀⠀⠀⠀⠀⠀⠀⠀⠀⠀</a:t>
            </a:r>
            <a:br/>
            <a:r>
              <a:t>⠀⠀⠀⠀⠀⠀⠀⠀⠀⠀⠀⠀⠀⠀⠀⠀⠀⠀⠀⠀⠀⠀⠀⠀⠙⠘⠋⠀⠀⠀⠀⠀⠀⢀⡀⠀⠀⠀⠀⠀⠀⠀⠀⠀⠀⠀⠀⠀⠀⠀⠂⠀⠀⠀⢀⠀⢠⡀⠀⠀⠀⠀⠀⠀⠀⠀⠀⠀⠀⠀⠀⠀⠁⠀⠀⠀⠀⠀⠀⠀⠀⠀⠀⠀⠀⠀⠀⠀⠀⠀⠀</a:t>
            </a:r>
            <a:br/>
            <a:r>
              <a:t>⠀⠀⠀⠀⠀⠀⠀⠀⠀⠀⠀⠀⠀⠀⠀⠀⠀⠐⠀⠀⠀⠀⠀⠀⠀⠀⠀⠀⠀⠘⢷⠀⠀⠀⠃⠀⠀⠀⠀⠀⠀⠀⠀⠀⠀⠀⠀⠀⠀⠀⠀⠀⠀⠀⠀⠀⠈⠁⠀⠀⠀⠀⠀⠀⠀⠀⠀⠀⠀⠀⠀⢀⠀⠀⠀⠀⠀⠀⠀⠀⠀⠀⠀⠀⠀⠀⠀⠀⠀⠀⠀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⠀⠀⠀⠀⠀⠀⠀⠀⠀⠀⠀⠀⠀⠀⠀⠀⠀⠀⠀⠀⠀⠀⠀⠀⠀⠀⠀⠀⠀⠀⠀⠀⠀⠀⠀⠀⠀⠀⠀⠀⠀⠀⠀⠀⠀⠀⠀⠀⠀⠀⠀⠀⠀⠀⠀⠀⠀⠀⠀⠀⠀⠀⠀⠀⠀⠀⠀⠀⠀⠀⠀⠸⠃⠀⠀⠀⠀⠀⠀⠀⠀⠀⠀⠀⠀⠀⠀⠀⠀⠀⠀</a:t>
            </a:r>
            <a:br/>
            <a:r>
              <a:t>⠀⠀⠀⠀⠀⠀⠀⠀⠀⠀⠀⠀⠀⠀⠀⠀⠀⠀⠞⠀⠀⠀⠀⠀⠀⠀⠀⠀⠀⠀⠀⠀⠀⠀⠀⠀⣤⣄⠀⠀⠀⠀⠀⠀⢠⠀⠀⠀⠀⠀⠀⠀⠀⠀⠀⠀⠀⠀⠀⠀⠀⠀⢿⡆⠀⠀⠀⠀⠀⠀⠀⠀⠀⠀⠀⠀⠀⠀⠀⠀⠀⠀⠀⠀⠀⠀⠀⠀⠀⠀⠀</a:t>
            </a:r>
            <a:br/>
            <a:r>
              <a:t>⠀⠀⠀⠀⠀⠀⠀⠠⣦⡀⠀⠀⠀⠀⠀⠀⠀⠀⠀⠀⠀⠀⠀⠀⠀⠀⠀⠀⠀⠀⠀⠀⠀⠀⠈⠁⠈⠛⠀⠀⠀⠀⠀⠀⠀⠀⠀⠀⠀⡀⠀⠀⠀⠀⠀⠀⠀⠀⠀⠀⠀⠀⠀⠀⠀⠀⠀⠀⠀⠀⠀⠀⠀⠀⠀⠀⠀⠀⠀⠀⠀⠀⠀⠀⠀⠀⠀⠀⠀⠀⠀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⠀⠀⠀⠀⠀⠀⠀⠀⠀⠀⠀⠀⠀⠀⠀⠀⠀⠀⠀⠀⠀⠀⠀⠀⠀⠀⠀⠀⠀⠀⠀⠀⠀⠀⠀⠀⠀⠀⠀⠀⠀⠀⠀⠀⠀⠀⠀⠀⠘⠃⠀⠀⠀⠳⠀⠀⠀⠀⣀⠤⠀⠀⠀⠀⢀⣀⠀⠀⠀⠀⠀⠀⠀⠀⠀⠀⠀⠀⠀⠀⠀⠀⠀⠀⠀⠀⠀⠀⠀⠀⠀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⠀⠀⠀⠀⠀⠀⠀⠀⠀⠀⠀⠀⠀⠀⠀⠀⠀⠀⠀⠀⠀⠀⠀⠀⠀⠀⠀⠀⠀⠀⠀⠀⠀⠀⠀⠀⠀⠀⠀⠀⠀⠀⠀⠀⠀⠀⠀⠀⠀⠀⠀⠀⠀⠀⠀⠐⠀⠀⠀⠲⠄⠀⠀⠀⠈⠻⠷⠀⠀⠀⠀⠀⠀⠀⠀⠀⠀⠀⠀⠀⠀⠀⠀⠀⠀⠀⠀⠀⠀⠀⠀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⠀⠀⠀⠀⠀⠀⠀⠀⠀⠀⠀⠀⠀⠀⠀⠀⠀⠀⠀⠀⠀⠀⠀⠀⠀⠀⠀⠀⠀⠀⠀⠀⠀⠀⠀⠀⠀⠀⠀⠀⠀⠀⠀⠀⠀⠀⠀⠀⠀⠀⠀⠀⠀⠀⠀⠀⠀⠀⠀⠀⠀⠀⠀⠀⠀⠀⠀⠀⠀⠀⠀⠀⠀⠀⠀⠀⠀⠀⠀⠀⠀⠀⠀⠀⠀⠀⠀⠀⣠⡔⠀</a:t>
            </a:r>
            <a:br/>
            <a:r>
              <a:t>⠀⠀⠀⠀⠀⠀⠀⠀⠀⣰⠀⠀⠀⠀⠀⠀⠀⠀⣤⠀⠀⠘⠃⠀⠀⠀⠀⠀⠀⠀⠀⠀⠀⠀⠀⠀⠀⠀⠀⠀⠀⠀⠀⠀⠀⠀⠀⠀⠀⠀⠀⠀⠀⠀⠀⠀⠀⠀⢀⠀⠀⠀⠀⠀⠀⠀⠀⠀⠀⠀⠀⠀⠀⠀⠀⠀⠀⠀⠀⠀⠀⠀⠀⠀⠀⠀⠀⠀⠀⠀⠀</a:t>
            </a:r>
            <a:br/>
            <a:r>
              <a:t>⠀⠀⠀⠀⠀⠀⠀⠀⠀⠋⠀⠀⠀⠀⠀⠀⠀⠀⠉⠀⠀⠀⠀⠀⠀⠀⠀⠀⠀⠀⠀⠀⠀⠀⠀⠀⠀⠀⠀⠀⠀⠀⠀⠀⠀⠀⠀⠀⠀⠀⠀⠀⠀⠀⠀⠀⠀⠀⠈⠳⠀⠀⠀⠀⠀⠀⠀⠀⠀⠀⠀⠀⠀⠀⠀⠀⠀⠀⠀⢰⠟⠀⠀⠀⠀⠀⠀⠀⠀⠀⠀</a:t>
            </a:r>
            <a:br/>
            <a:r>
              <a:t>⠀⠀⠀⠀⠀⠀⠀⠀⠀⠀⠀⠀⠀⠀⠀⠀⠀⠀⠀⠀⠀⠀⠀⠀⠀⠀⠀⠀⠀⠀⠀⠀⠀⠀⠀⠀⠀⠀⠀⠀⠀⠀⠀⠀⠀⠀⠀⠀⠀⠀⠀⠀⠑⠀⣀⠀⠀⠀⠀⠀⠀⣤⠀⠀⠀⠀⠀⠀⠀⠀⠀⠀⠀⠀⢀⡀⠀⠀⠀⠀⠀⠀⢠⡀⠀⠀⠀⠀⠀⠀⠀</a:t>
            </a:r>
            <a:br/>
            <a:r>
              <a:t>⠀⠀⠀⠀⠀⠀⠀⠀⠀⠀⠀⠀⠀⠀⠀⠀⠀⠀⠀⠀⠀⠀⠀⠀⠀⠀⠀⠀⠀⠀⠀⠀⠀⠀⠀⠀⠀⠀⠀⠀⠀⠀⠀⠀⠀⠀⠀⠀⠀⠀⠤⡀⠒⠒⠁⠀⠀⠀⠀⠀⠀⠈⠀⠀⠀⠀⠀⠀⠀⠀⠀⠀⠀⠀⣿⠇⠀⠀⠀⠀⠀⠀⠈⠻⠄⢀⡀⠀⠀⠀⠀</a:t>
            </a:r>
            <a:br/>
            <a:r>
              <a:t>⠀⠀⠀⠀⠀⠀⠀⠀⠀⠀⠀⠀⠀⠀⠀⠀⠀⠀⠀⠀⠀⠀⠀⠀⠀⠀⠀⠀⠀⠀⠀⠀⣀⠀⠀⠀⠀⠀⠀⠀⠀⠀⠀⠀⠀⠀⠀⠳⠀⠀⠠⠄⠀⠀⠀⠀⠀⠀⠀⠀⠀⠀⠀⠀⠀⠀⢀⡀⠀⠀⠀⠀⠀⠀⠉⠀⠀⠀⠀⠀⠀⠀⠀⠀⠀⠀⠀⠀⠀⠀⠀</a:t>
            </a:r>
            <a:br/>
            <a:r>
              <a:t>⠀⠀⠀⠀⠀⠀⠀⠀⠀⠀⠀⠀⠀⠀⠀⠀⠀⠀⠀⠀⠀⠀⠀⠀⠀⠀⠀⠀⠀⠀⠀⠀⠈⠉⠀⠀⠀⠀⠀⠀⠀⠀⠀⠀⠀⠀⠀⠀⠀⠀⠀⠀⠀⠀⠀⠀⠀⠀⠀⠀⠀⠀⠀⠀⠀⠀⠀⠀⠀⠀⠀⠀⢦⠀⠀⠀⠀⠀⠀⠀⠀⠀⠀⠀⠀⠀⠀⠠⡦⠀⠀</a:t>
            </a:r>
            <a:br/>
            <a:r>
              <a:t>⠀⠀⠀⠀⠀⠀⠀⠀⠀⠀⠀⠀⠀⠀⠀⠀⠀⠀⠀⠀⠀⠀⠀⠀⠀⠀⠀⠀⠀⠀⠀⠀⠀⠀⠀⠀⠀⠀⠀⠀⠀⠀⠀⠀⠀⠀⠀⣀⠀⠀⠀⠀⠀⠀⠀⠀⠀⠀⠀⡀⠀⠀⠀⠀⠀⠀⠀⠀⠀⠀⠀⠀⠀⠀⠀⠲⠄⠀⠀⠀⠀⠀⠀⠀⠀⠀⠀⠀⠀⠀⠀</a:t>
            </a:r>
            <a:br/>
            <a:r>
              <a:t>⠀⠀⠀⠀⠀⠀⠀⠀⠀⠀⠀⠀⠀⠀⣄⠀⠀⠀⠀⠀⠀⠀⠀⠀⠀⠀⠀⠀⠀⠀⠀⠀⠀⠀⠀⠀⠀⠀⠀⠀⠀⠀⠠⣶⠆⠀⠀⠀⠀⠀⠀⠀⠀⠀⠀⠀⠀⠀⠀⠀⠀⠀⠀⠀⠀⠀⠀⠀⠀⠀⠀⠀⠀⠀⠀⠠⠄⠀⠀⠀⠀⠀⠀⠀⠀⠀⠀⠀⠀⠀⠀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⠀⠀⠀⠀⠀⠀⠀⠀⠀⠀⠀⠀⠀⠀⠀⠀⠀⠀⠀⠀⠀⠀⠀⠀⠀⠀⠀⠀⠀⠀⠀⠀⠀⠀⠀⠀⠀⠀⠀⠀⠀⠀⠀⠀⠀⠀⠀⠀⠀⠀⠀⠀⠀⠀⠀⠀⠀⠀⠀⠀⠀⠀⠀⠀⠀⠀⠀⠀⠀⠀⠀⠀⠀⠀⠀⠘⠃⠀⠀⠀⠀⠀⠀⠀⠀⠀⠀⠀⠀⠀⠀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⠀⠀⠀⠀⠀⠀⠀⠀⠀⠀⠀⠀⠀⠀⠀⠀⠀⠀⠀⠀⠀⠀⠀⠀⠀⠀⠀⠀⠀⠀⠀⠀⠀⠀⠀⠀⠀⠀⠀⠀⠀⠀⠀⠀⠀⠀⠀⠀⠀⠀⠀⠀⠀⠀⠐⠄⠀⠀⠀⠀⠀⠀⠰⡿⠀⠀⠀⠀⠀⠀⠀⠀⠀⠀⠀⠀⠀⠀⠀⠀⠀⠀⠀⠀⠀⠀⠀⠀⠀⠀⠀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⠀⠀⠀⠀⠀⠀⠀⠀⠀⠀⠀⠀⠀⠀⠀⠀⠀⠀⠀⠀⠀⠀⠀⠀⠀⠀⠀⠀⠀⠀⠀⠀⠀⠀⠀⠀⠀⠀⠀⠀⠀⠀⠀⠀⠀⠀⠀⠀⠀⠀⠀⠀⠀⠀⠀⠀⠀⠀⠀⠀⠀⠀⠀⠀⠀⠀⠀⠀⠀⠀⠀⠀⠀⠀⠀⠀⠀⠀⠀⠈⠢⠀⠀⠀⠀⠀⠀⠀⠀⠀⠀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⠀⠀⠀⠀⠀⠀⠀⠀⠀⠀⠀⠀⠀⠀⠀⠀⠀⠀⠀⠀⠀⠀⠀⠀⠀⠀⠀⠀⠀⠀⠀⠀⠀⠀⠀⠀⠀⠀⠀⠀⠀⠀⠀⠀⠀⠀⠀⠀⠀⠀⠀⠀⠀⠀⠀⠀⠀⠀⠀⠀⠀⠀⠀⠀⠀⠀⠀⠀⠀⠀⠀⠀⠀⠀⠀⠀⠀⠀⠀⠀⠀⠰⠃⠀⠀⠀⠀⠀⠀⠀⠀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⠀⠀⠀⠀⠀⠀⠀⠀⠀⠀⠀⠀⠀⠀⠀⠀⠀⠀⠀⠀⠀⠀⠀⠀⠀⠀⠀⠀⠀⠀⠀⠀⠀⠀⠀⠀⠀⠀⠀⠀⠀⠀⠀⠀⠀⠀⠀⠀⠀⠀⠀⠀⠀⠀⠀⠀⠀⠀⠀⠀⠀⠀⠤⠂⠀⠀⠀⠀⠀⠀⠀⠀⠀⠀⠀⠀⠀⠀⠀⠀⠀⠀⠀⠀⠀⠀⠀⠀⠀⠀⠀</a:t>
            </a:r>
            <a:br/>
            <a:r>
              <a:t>⠀⠀⠀⠀⠀⠀⠀⠀⠀⠀⠀⠀⠀⠀⠀⠀⠀⠀⠀⠀⠀⠀⠀⠀⠀⠀⠀⠀⠀⠀⠀⠀⠀⣀⠀⠀⠀⠀⠀⠀⠀⠀⠀⠀⠀⠀⠀⠀⠀⠀⠀⠀⠀⠀⠀⠀⠀⠀⠀⠀⠀⠀⠀⠀⠀⠀⠀⠀⠀⠀⠀⠀⠀⠀⠀⠀⠀⠀⠀⠀⠀⠀⠀⠀⠀⠀⠀⠀⠀⠀⠀</a:t>
            </a:r>
            <a:br/>
            <a:r>
              <a:t>⠀⠀⠀⠀⠐⠆⠀⠀⠀⠀⠀⠀⠀⠀⠀⠀⠀⠀⠀⠀⠀⠀⠀⠀⠀⠀⠀⠀⠀⠀⠀⠀⠀⠉⠀⠀⠀⠀⠀⠀⠀⠀⠀⠀⠀⠀⠀⠀⠀⠀⠀⠀⠠⠤⠀⠀⠀⠀⠀⠀⠀⠀⠀⠀⠀⠀⠀⠀⠀⠀⠀⠀⠀⠀⠀⠀⠀⠀⠀⠀⠀⠀⠀⠀⠀⠀⠀⠀⠀⠀⠀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⠀⠀⣀⠀⠀⠀⠀⠀⠀⠀⠀⠀⠀⠀⠀⠀⠀⠀⠀⠀⠀⠀⠀⠀⠀⠀⠀⠀⠀⠀⠀⠀⠀⠀⠀⠀⠀⠀⠀⠀⠀⠀⠀⠀⠀⠀⠀⠀⠀⠀⠀⠀⠀⠀⠀⠀⠀⠀⠀⠀⢰⣶⣦⣄⠀⠀⠀⠀⠀⠀⠀⠀⠀⠀⠀⠀⠀⠀⠀⠀⠀⠀⠀⠀⠀⠀⠀⠀⠀⠀⠀</a:t>
            </a:r>
            <a:br/>
            <a:r>
              <a:t>⠀⠐⠾⠁⠀⠀⠐⠀⠀⠀⠀⠀⠀⠀⠀⠀⠀⠀⠀⠀⠀⠀⠀⠀⠀⠀⠀⠀⠀⠀⠀⠀⠀⠀⠀⠀⠀⠀⠀⠀⠀⠀⠀⠀⠀⠀⠀⠀⠀⠀⠀⠀⠀⠀⠀⠀⠀⠀⠀⠀⠀⠙⠛⠿⠆⠀⠀⠀⠀⣤⠀⠀⠀⠀⠀⠀⠀⠀⠀⠀⠀⠀⠀⠀⠀⠀⠀⠀⠀⠀⠀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⠀⠀⠀⠀⠀⠀⠀⠀⠀⠀⠀⠀⠀⠀⠀⠀⠀⠀⠀⠀⠀⠀⠀⠀⠀⠀⠀⠀⠀⠀⠀⠀⠀⠀⠀⠀⠀⠀⠀⠀⠀⠀⠀⠀⠀⠀⠀⠀⠀⠀⠀⠀⠀⠀⠀⠀⠀⠀⠀⠀⠐⢄⠀⠀⠀⠀⠀⠀⠀⠈⠁⠀⠀⠀⠀⠀⠀⠀⠀⠀⠀⠀⠀⠀⠀⠀⠀⠀⠀⠀⠀</a:t>
            </a:r>
            <a:br/>
            <a:r>
              <a:t>⠀⠀⠀⠀⠀⠀⠀⠀⠀⠀⠀⠀⠀⠀⠀⠀⠀⠀⠀⠀⠀⠀⠀⠀⠀⠀⠀⠀⠀⠀⠀⢀⠀⠀⠀⠀⠀⠀⠀⠀⠀⠀⠀⠀⠀⠀⣴⠆⡀⠀⠀⠀⠀⠀⠀⠀⠀⠀⠀⠀⠀⠈⠀⠀⠀⠀⠀⠀⠀⠀⠀⠀⠀⠀⠀⠀⠀⠀⠀⠀⠀⠀⠀⠀⠀⠀⠀⠀⠀⠀⠀</a:t>
            </a:r>
            <a:br/>
            <a:r>
              <a:t>⠀⠀⠀⠀⠀⠀⠀⠀⠀⠀⠀⠀⠀⠀⠀⠀⠀⠀⠀⠀⠀⠀⠀⠀⠀⠀⠀⠀⠀⠀⠀⠀⠁⠀⠀⠀⠀⠀⠀⠀⠀⠀⠀⠀⠀⠀⠁⠀⠀⠒⠀⠀⠐⠄⠀⠺⠀⠀⠀⠀⠀⠀⠀⠀⠀⠀⠀⠀⠀⠀⠀⠘⠆⠀⠀⠀⠀⠀⠀⠀⠀⠀⠀⠀⠀⠀⠀⠀⠀⠀⠀</a:t>
            </a:r>
            <a:br/>
            <a:r>
              <a:t>⠀⠀⠀⠀⠀⠀⠀⠀⠀⠀⠀⠀⠀⠀⠀⠀⠀⢀⣀⠀⠀⠀⠀⠀⠀⠀⠀⠀⠀⠀⠀⠀⠀⠀⠀⠀⠀⠀⠀⠀⠀⠀⠀⠀⠀⠀⠀⠀⠀⠀⠀⠀⠀⠀⠀⠀⠀⠀⠀⠀⠀⠀⠀⠀⠀⠀⠀⠀⠀⠀⠀⠀⠀⠀⠀⠀⠀⠀⠀⠀⠀⠀⠀⠀⠀⠀⠀⠀⠀⠀⠀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⠀⠀⠠⠀⠀⠀⠀⠀⠀⠀⠀⠀⠀⠀⠀⠀⠀⠀⠛⠇⠀⠀⠠⠾⠃⠀⠀⠀⣀⡀⠀⠀⠸⡆⠀⠀⠀⠀⠀⠀⠀⠀⠀⠀⠀⠀⠀⠀⠀⠀⠀⠀⠀⠀⠀⠀⠀⠀⠀⠀⠸⡇⠀⠀⠀⠀⠀⠀⠀⠀⠀⠀⠀⠀⠀⠀⠀⠀⠀⠀⠀⠀⠀⠀⠀⠀⠀⠀⠀⠀⠀</a:t>
            </a:r>
            <a:br/>
            <a:r>
              <a:t>⠀⠀⠀⠀⠀⠀⠀⠀⠀⠀⠀⠀⠀⠀⠀⠀⠀⠀⠀⠀⠀⠀⠀⠀⠀⠀⠀⠀⠈⠻⠆⠀⠀⠀⠀⠀⠀⠀⠀⠀⠀⠀⠀⠀⠀⠀⠀⠀⠀⠀⠀⠀⠀⠀⠀⠀⠀⠀⠀⠀⠀⠀⠀⠀⠀⠀⠀⠀⠀⠀⠀⠀⠀⠀⠀⠀⠀⠀⠀⠀⠀⠀⠀⠀⠀⠀⠀⠀⠀⠀⠀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⠀⠀⠀⠀⠀⠀⠀⠀⠀⠀⠀⠀⠀⠀⠀⠀⠀⠀⠈⠃⠀⠀⠀⠀⠀⠀⠀⠀⠀⠀⠀⠀⠀⠀⢠⣤⡀⠀⠀⠀⠀⠀⠀⠀⠆⠀⠀⠀⠀⠀⠀⠀⠀⠀⠀⠀⠀⠀⠀⠀⠀⠀⠀⢀⣤⣄⠀⠀⠀⠀⠀⠀⠀⠀⠀⠀⠀⠀⠀⠀⠀⠀⠀⠀⠀⠀⠀⠀⠀⠀⠀</a:t>
            </a:r>
            <a:br/>
            <a:r>
              <a:t>⠀⠀⠀⠀⠀⠀⠀⠀⠀⠀⠀⠀⠀⠀⠀⠀⢀⠀⠀⠀⠀⠀⠀⠀⠀⠀⠀⠀⠀⠀⠀⠀⠀⠀⣸⡿⠿⠀⠀⠀⠀⠀⠀⠀⠀⠀⢠⡤⠀⠀⠀⠙⠆⠀⠀⠀⠀⠀⠀⠀⡀⠀⠀⠀⠈⠛⠃⠀⠀⠀⠀⠀⠀⠀⠀⠀⠀⠀⠀⠀⠀⠀⠀⠀⠀⠀⠀⠀⠀⠀⠀</a:t>
            </a:r>
            <a:br/>
            <a:r>
              <a:t>⠀⠀⠀⠀⠀⠀⠀⠀⠀⠀⠀⠀⠀⠀⠀⠀⠸⠀⠀⠀⠀⠀⠀⠀⠀⠀⠀⠀⠀⠀⠀⠀⠀⠀⠀⠀⠀⠀⠀⠀⠀⠀⠀⠀⠀⠀⠈⠁⠀⠀⠀⠀⠀⠀⠀⠀⠀⠀⠀⠀⠈⠁⠀⠀⠀⠀⠀⠀⠀⠀⠀⠀⠀⠀⠀⠀⠀⠀⠀⠀⠀⠀⠀⠀⠀⠀⠀⠀⠀⠀⠀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⠀⠀⠀⠀⠀⠀⠀⠀⠀⠀⠀⠀⠀⠀⠀⠀⠀⠀⠀⠀⠀⠀⠀⠀⠀⠀⠀⠀⠀⠀⠀⠀⠀⠀⠀⠀⠀⠀⠀⠀⠀⠀⠀⠀⠀⠀⠀⠀⠀⠀⠀⠀⠀⠀⠀⠀⠀⠀⠀⠀⠀⠀⠀⠀⠀⠀⠀⠀⠀⠀⠀⠀⠀⠀⠀⠀⠀⠀⠀⠀⠀⣰⠟⠀⠀⠀⠀⠀⠀⠀⠀</a:t>
            </a:r>
            <a:br/>
            <a:r>
              <a:t>⠀⠀⠀⠀⠀⠀⠈⠛⠂⠀⠀⠀⠀⠀⠀⠀⠀⠀⠀⠀⠀⠀⠀⠀⠀⠀⠀⠀⠀⠀⠀⠀⠀⠀⠀⠀⠀⠀⠀⠀⠀⠀⠀⠀⠀⠀⠀⠀⠀⠀⠀⠀⠀⠀⠀⠀⠀⠀⠀⠀⠀⢀⡀⠀⠀⠀⠀⠀⠀⠀⠀⠀⠀⠀⠀⠀⠀⠀⠀⠀⠀⠀⠀⠀⠀⢀⣦⠄⠀⠀⠀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⠀⠀⠀⠀⠀⠀⠀⠀⠀⠀⠀⠀⠀⠀⠀⠀⠀⠀⠀⠀⠀⠀⠀⠀⠀⠀⠀⠀⠀⠀⠀⠀⠀⠀⠀⠀⠀⠀⠀⠀⠀⠀⠀⠀⠀⠀⠀⠀⠀⠀⠀⠀⠀⠀⠀⠀⠀⠀⠀⠀⠀⠀⠉⠀⠀⠀⠀⠀⠀⠀⠀⠀⠀⠀⠀⢠⡇⠀⠀⠀⠀⠀⠀⠀⠀⠀⠙⠓⠀⠐⠂</a:t>
            </a:r>
            <a:br/>
            <a:r>
              <a:t>⠀⠀⠀⠀⠀⠀⠀⠀⠀⠀⠀⠀⠀⠀⠀⠀⠀⠀⠀⠀⠀⠀⠀⠀⢰⡄⠀⠀⠀⠀⠀⠀⠀⠀⠀⠀⠀⠀⠀⠀⠀⠀⠀⠀⠀⠀⠀⠀⠀⠀⠀⠀⠀⠐⠀⠀⠀⠀⠀⠀⠀⠀⠀⠀⠳⠆⠀⠀⠀⠀⠀⠀⠀⠀⠀⠸⠃⠀⠀⠀⠀⠀⠀⠀⠀⠀⠀⠀⠀⠀⠀</a:t>
            </a:r>
            <a:br/>
            <a:r>
              <a:t>⠀⠀⠀⠀⠀⠀⠀⠀⠀⠀⠀⠀⠀⠀⠀⠀⢀⣄⠀⠀⠀⠀⠀⠀⠀⠀⠀⠀⠀⠀⠀⠀⠀⠀⠀⠀⠀⠀⠀⠀⠀⠀⠀⠀⠀⠀⠀⠀⠀⠀⠀⠀⠀⢠⠦⠀⠀⠉⠀⠀⠀⠀⠀⠀⠀⠀⠀⠀⠀⠀⠀⠀⠀⠀⠀⠀⠀⠀⠀⠀⠀⠀⠀⠀⠀⠀⠀⠀⠀⠀⠀</a:t>
            </a:r>
            <a:br/>
            <a:r>
              <a:t>⠀⠀⠀⠀⠀⠀⠀⣸⡇⠀⠀⠀⠀⠀⠀⠀⠈⠉⠀⠀⠀⠀⠀⠀⠀⠀⠀⠀⠀⠀⠀⠀⠀⠀⠀⠀⠀⠀⠀⠀⠀⠀⠀⠀⠀⠀⠀⠀⢀⠀⠀⠘⠂⠀⠀⠀⠀⠀⠀⠀⠀⠀⠀⠀⠀⠀⠀⠀⠀⠒⠂⠀⠀⠀⠀⠀⣤⠀⠀⠀⡀⠀⠀⠀⠀⠀⠀⠀⠀⠀⠀</a:t>
            </a:r>
            <a:br/>
            <a:r>
              <a:t>⠀⠀⠀⠀⠀⠀⠀⠈⠀⠀⠀⠀⠀⠀⠀⠀⠀⠀⠀⠀⠀⠀⠀⠀⠀⠀⠀⠀⠀⠀⠀⠀⠀⠀⠀⠀⠀⠀⠀⠀⠀⠀⠀⠀⠀⠀⠀⠀⠘⠀⠀⠀⠘⠁⠀⠀⠀⠀⠀⠀⠀⠀⠀⠀⠀⠀⠀⠀⠀⠀⠀⠀⠀⠀⠀⠀⠀⠀⠀⠈⠙⠃⠀⠀⠀⠀⠀⠀⠀⠀⠀</a:t>
            </a:r>
            <a:br/>
            <a:r>
              <a:t>⠀⠀⠀⠀⠀⠀⠀⠀⠀⠀⠀⠀⠀⠀⠀⠀⠀⠀⠀⠀⠀⠀⠀⠀⠀⠀⠀⠀⠀⠀⠀⠀⠀⠀⠀⣀⣀⠀⠀⠀⠀⠀⠀⠀⠀⠀⠀⠀⠀⠀⠀⠀⠀⠀⠀⠀⠀⠀⠀⠀⠀⠀⠀⠀⠀⠀⠀⠀⠀⠀⠀⠀⠀⠀⠀⠀⠀⠀⠀⠀⠀⠂⠀⠀⠀⠀⠀⠀⠀⠀⠀</a:t>
            </a:r>
            <a:br/>
            <a:r>
              <a:t>⠀⠀⠀⠀⠀⠀⠀⠀⠀⠀⠀⠀⠀⠀⠀⠀⠀⠀⠀⠀⠀⠀⠀⠀⠀⠀⠀⠀⠀⠀⠀⠀⠀⠀⠀⠀⠀⠀⠀⠀⠀⠀⠀⠀⠀⠀⠀⠀⠠⡄⠀⠀⠀⠀⠀⠀⠀⠀⠀⠀⠀⠀⠀⠀⠀⠀⠀⠀⠀⠀⠀⠀⠀⠀⠀⠀⠀⠀⠀⠀⠀⣄⠀⠀⠀⠀⠀⠀⠀⠀⠀</a:t>
            </a:r>
            <a:br/>
            <a:r>
              <a:t>⠀⠀⠀⠀⠀⠀⠀⠀⠀⠀⠀⠀⠀⠀⠀⠀⠀⠀⠀⠀⠀⠀⠀⠀⠀⠀⠀⠀⠀⠀⠀⠀⠀⠀⠀⠀⠀⠀⠀⠀⠀⠀⠀⠀⠀⢠⣤⠀⠀⠀⠀⠀⠀⠀⠀⠀⠀⠀⠀⠀⠀⠀⠀⠀⠀⠀⠀⠀⠀⠀⠀⠀⠀⠀⠀⠀⠀⠀⠀⠀⠀⠉⠁⠀⠀⠀⠀⠀⠀⠀⠀</a:t>
            </a:r>
            <a:br/>
            <a:r>
              <a:t>⠀⠀⠀⠀⠀⠀⠀⠀⠀⠀⠀⠀⠀⠀⠀⠀⠀⠀⠀⠀⠀⠀⠀⠀⠀⠀⠀⠀⠀⠀⠀⠀⠀⠀⠀⠀⠀⠀⠀⠀⠀⠀⠀⠀⠀⠈⠁⠀⠀⠀⠀⠀⠀⠀⠀⠀⠀⠀⠀⠀⠀⠀⠀⠀⠀⠀⠀⠀⠀⠀⠀⠀⠀⠀⠀⠀⠀⠀⠀⠀⠀⠀⠀⠀⠀⠀⠀⠀⠀⠀⠀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⠀⠀⠀⠀⠀⠀⠀⠀⠀⠀⠀⠀⠀⠀⠀⠀⠀⠀⠀⠀⠀⠀⠀⠀⠀⠀⠀⠀⠀⠀⠀⠀⠀⠀⠀⠀⠀⠀⠀⠀⠀⠀⠀⠀⠀⠀⠀⠀⠀⠀⠀⠀⠀⠀⠀⠀⠀⠀⠀⠀⠀⠀⠀⠀⠀⠀⠀⠀⠀⣀⠀⠀⠀⠀⠀⠀⠀⠀⠀⠀⠀⠀⠀⠀⠀⠀⠀⢀⠀⠀⠀</a:t>
            </a:r>
            <a:br/>
            <a:r>
              <a:t>⠀⠀⠀⠀⠀⠀⠀⠀⠀⠀⠀⠀⠀⠀⠀⠀⠰⠆⠀⠀⠀⠀⠀⠀⠀⠀⠀⠀⠀⠀⠀⠀⠀⠀⠀⠀⠀⠀⠀⠀⠀⠀⠀⠀⠀⠀⠀⠀⠀⠀⠀⠀⠀⠀⠀⠀⠀⠀⠀⠀⠀⠀⠀⠀⠀⠀⠀⠀⠈⠻⠃⠀⠀⠀⠀⠀⠀⠀⠀⠀⠀⠀⠀⠀⠀⠀⠀⠀⠉⠂⠀</a:t>
            </a:r>
            <a:br/>
            <a:r>
              <a:t>⠀⠀⠀⠀⠀⠀⠀⠀⠀⠀⠀⠀⠀⠀⠀⠀⠀⠀⠀⠀⠀⠀⠀⠀⠀⠀⠀⠀⠀⠀⠀⠀⠀⠀⠀⠀⠀⠀⠀⠀⠀⠀⠀⠀⠀⠀⠀⠀⠀⠀⠀⠀⠀⠀⠀⠀⠀⠀⠀⠀⠑⠀⠀⠀⠀⠀⠀⠀⠀⠀⠀⠀⠀⠀⠀⠀⠀⠀⠀⠀⠀⠀⠀⠀⠀⠀⠀⠀⠀⠀⠀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⠀⠀⠀⠀⠀⠀⠀⠀⠀⠀⠀⠀⠀⠀⠀⠀⠘⠀⠀⠀⠀⠀⠀⠀⠀⠀⠖⠀⠀⠀⠀⠀⠀⠀⠀⠀⠀⠀⠀⠀⠀⠀⠀⠀⠀⠀⠀⠀⠀⠀⠀⠀⠀⠀⠀⠀⠀⠀⠀⠀⠚⠀⠀⠀⠀⠀⠀⠀⠀⠀⠀⠀⠀⠀⠀⠀⠀⠀⠀⠀⠀⠀⠀⠀⠀⠀⠀⠀⠀⠀⠀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⠀⠀⠀⠀⠀⠀⠀⠀⠀⠀⠀⠀⠀⠀⠀⠀⠀⠀⠀⠀⠀⠀⠀⠀⠀⠀⠀⠀⠀⠀⠀⣀⠀⠀⠀⠀⠀⠀⠀⠀⠀⠀⠀⠀⠀⠀⠀⠀⠀⠀⠀⠤⠤⠀⠀⠀⠀⠀⠀⠀⠀⠀⠀⠀⠀⠀⠀⠀⠀⠀⠀⠀⠀⠀⠀⠀⠀⠀⠀⠀⠀⠀⠀⠀⠀⠀⠀⠀⠀⠀⠀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⠀⠀⠀⠀⠀⠀⠀⠀⠀⠀⠀⠀⠀⠀⠀⠀⠀⠀⠀⠀⠀⠀⠀⠀⠀⠀⠀⠀⠀⠀⠀⠈⠀⠀⠀⠀⠀⠀⠀⠀⠀⠀⠀⠀⠀⠀⠀⠀⠀⠀⠀⠀⠀⠀⠀⠀⠀⠀⠀⠀⠀⠀⠀⠀⠀⠀⠀⠀⠀⠀⠀⠀⠀⠀⠀⠀⠀⠀⠀⠀⠀⠀⠀⠀⠀⠀⠀⠀⠀⠀⠀</a:t>
            </a:r>
            <a:br/>
            <a:r>
              <a:t>⠀⠀⠐⠦⠀⠀⠀⠀⠀⠀⠀⠀⠀⠀⠀⠀⠀⠀⠀⠀⠀⠀⠀⠀⠀⠀⠀⠀⠀⠀⠀⠀⠀⠀⠀⠀⠀⠀⠀⠀⠀⠀⠀⠀⠀⠀⠀⠀⠀⠀⠀⠀⠀⠀⠀⠀⠀⢶⣶⣶⣄⠀⠀⠀⠀⠀⠀⠀⠀⠀⠀⠀⠀⠀⠀⠀⠀⠀⠀⠀⠀⠀⠀⠀⠀⠀⠀⠀⠀⠀⠀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⠀⠀⠀⠀⠀⠀⠀⠀⠀⠀⠀⠀⠀⠀⠀⠀⠀⠀⠀⠀⠀⠀⠀⠀⠀⠀⠀⠀⠀⠀⠀⠀⠀⠀⠀⠀⠀⠀⠀⠀⠀⠀⠀⠀⠀⠀⠀⠀⠀⠀⠀⠀⠀⠀⠀⠀⠀⠈⠙⠛⠛⠀⠀⠀⠀⠀⠀⠀⠻⠀⠀⠀⠀⠀⠀⠀⠀⠀⠀⠀⠀⠀⠀⠀⠀⠀⠀⠀⠀⠀⠀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⠀⠀⠀⠀⠀⠀⠀⠀⠀⠀⠀⠀⠀⠀⠀⠀⠀⠀⠀⠀⠀⠀⠀⠀⠀⠀⠀⠀⠀⠀⠀⠀⠀⠀⠀⠀⠀⠀⠀⠀⠀⠀⠀⠀⠀⠀⠀⠀⠀⠀⠀⠀⠀⠀⠀⠀⠀⠀⠀⠀⠈⠢⠀⠀⠀⠀⠀⠀⠀⠀⠀⠀⠀⠀⠀⠀⠀⠀⠀⠀⠀⠀⠀⠀⠀⠀⠀⠀⠀⠀⠀</a:t>
            </a:r>
            <a:br/>
            <a:r>
              <a:t>⠈⠒⠶⠀⠀⠀⠀⠀⠀⠀⠀⠀⠀⠀⠀⠀⠀⠀⠀⠀⠀⠀⠀⠀⠀⠀⠀⠀⠀⠀⠀⠀⠀⠀⠀⠀⠀⠀⠀⠀⠀⠀⠀⠀⠀⣀⡄⠀⠀⠀⠀⠀⠀⠀⠀⠀⠀⠀⠀⠀⠀⠀⠀⠀⠀⠀⠀⠀⠀⠀⠀⢦⠀⠀⠀⠀⠀⠀⠀⠀⠀⠀⠀⠀⠀⠀⠀⠀⠀⠀⠀</a:t>
            </a:r>
            <a:br/>
            <a:r>
              <a:t>⠀⠀⠀⠀⠀⠀⠀⠀⠀⠀⠀⠀⠀⠀⠀⠀⠀⠀⠀⠀⠀⠀⠀⠀⠀⠀⠀⠀⠀⠀⠀⠀⠀⠀⠀⠀⠀⠀⠀⠀⠀⠀⠀⠀⠀⠟⠁⠐⠠⠄⠀⠠⠄⠀⠸⠆⠀⠀⠀⠀⠀⠀⠀⠀⠀⠀⠀⠀⠀⠀⠀⠀⠀⠀⠀⠀⠀⠀⠀⠀⠀⠀⠀⠀⠀⠀⠀⠀⠀⠀⠀</a:t>
            </a:r>
            <a:br/>
            <a:r>
              <a:t>⠀⠀⠀⠀⠀⠀⠀⠀⠀⠀⠀⠀⠀⠀⠀⠀⠀⠀⠀⠀⠀⡀⠀⠀⠀⠀⠀⠀⠀⠀⠑⠀⠀⠀⠀⠀⠀⠀⠀⠀⠀⠀⠀⠀⠀⠀⠀⠀⠀⠀⠀⠀⠀⠀⠀⠀⠀⠀⠀⠀⠀⠀⠀⠀⠀⠀⠀⠀⠀⠀⠀⠀⠀⠀⠀⠀⠀⠀⠀⠀⠀⠀⠀⠀⠀⠀⠀⠀⠀⠀⠀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⠀⠀⠀⠀⠀⠀⠀⠀⠀⠀⠀⠀⠀⠀⠀⠀⠀⠀⠀⠀⠀⠀⠀⠀⠀⠀⠀⠀⠀⠀⠀⠀⠀⠀⠀⠀⠀⠀⠀⠀⠀⠀⠀⠀⠀⠀⠀⠀⠀⠀⠀⠀⠀⠀⠀⠀⠀⠀⠀⠸⡇⠀⠀⠀⠀⠀⠀⠀⠀⠀⠀⠀⠀⠀⠀⠀⠀⠀⠀⠀⠀⠀⠀⠀⠀⠀⠀⠀⠀⠀⠀</a:t>
            </a:r>
            <a:br/>
            <a:r>
              <a:t>⠀⠀⠀⠀⠀⠀⠀⠀⠀⠀⠀⠀⠀⠀⠀⣦⣄⠀⠀⠀⠀⠀⣤⡄⠀⠀⠀⢀⣀⡀⠀⠀⠲⡀⠀⠀⠀⠀⠀⠀⠀⠀⠀⠀⠀⠀⠀⠀⠀⠀⠀⠀⠀⠀⠀⠀⠀⠀⠀⠀⠀⠀⠀⠀⠀⠀⠀⠀⠀⠀⠀⠀⠀⠀⠀⠀⠀⠀⠀⠀⠀⠀⠀⠀⠀⠀⠀⠀⠀⠀⠀</a:t>
            </a:r>
            <a:br/>
            <a:r>
              <a:t>⠀⢀⠀⠀⠀⠀⠀⠀⠀⠀⠀⠀⠀⠀⠀⠈⠉⠀⠀⠀⠀⠈⠁⠀⠀⠀⠀⠀⠛⠿⡄⠀⠀⠀⠀⠀⠀⠀⠀⠀⠀⠀⠀⠀⠀⠀⠀⠀⠀⠀⠀⠀⠀⠀⠀⠀⠀⠀⠀⠀⠀⠀⠀⠰⣶⣦⠐⠀⠀⠀⠀⠀⠀⠀⠀⠀⠀⠀⠀⠀⠀⠀⠀⠀⠀⠀⠀⠀⠀⠀⠀</a:t>
            </a:r>
            <a:br/>
            <a:r>
              <a:t>⠀⠀⠀⠀⠀⠀⠀⠀⠀⠀⠀⠀⠀⠀⠀⠀⠀⠀⠀⠠⠀⠀⠀⠀⠀⠀⠀⠀⠀⠀⠀⠀⠀⠀⣤⣄⠀⠀⠀⠀⠀⠀⠀⠀⠁⠀⠀⠀⠀⠀⢤⡀⠀⠀⠀⠀⠀⠀⠀⠀⡀⠀⠀⠀⠈⠉⠀⠀⠀⠀⠀⠀⠀⠀⠀⠀⠀⠀⠀⠀⠀⠀⠀⠀⠀⠀⠀⠀⠀⠀⠀</a:t>
            </a:r>
            <a:br/>
            <a:r>
              <a:t>⠀⠀⠀⠀⠀⠀⠀⠀⠀⠀⠀⠀⠀⠀⠀⠀⠀⠀⠀⠀⠀⠀⠀⠀⠀⠀⠀⠀⠀⠀⠀⠀⠀⠀⣹⡿⠇⠀⠀⠀⠀⠀⠀⠀⠀⢰⠇⠀⠀⠀⠀⠁⠀⠀⠀⠀⠄⠀⠀⠀⠈⠁⠀⠀⠀⠀⠀⠀⠀⠀⠀⠀⠀⠀⠀⠀⠀⠀⠀⠀⠀⠀⣠⠄⠀⠀⠀⠀⠀⠀⠀</a:t>
            </a:r>
            <a:br/>
            <a:r>
              <a:t>⠀⠀⠀⠀⠀⠀⠀⠀⠀⠀⠀⠀⠀⠀⠀⠀⡄⠀⠀⠀⠀⠀⠀⠀⠀⠀⠀⠀⠀⠀⠀⠀⠀⠀⠀⠀⠀⠀⠀⠀⠀⠀⠀⠀⠀⠀⠀⠀⠀⠀⠀⠀⠀⠀⠀⠀⠀⠀⠀⠀⠀⠀⠀⠀⠀⠀⠀⠀⠀⠀⠀⠀⠀⠀⠀⠀⠀⠀⠀⠀⠀⠀⠁⠀⠀⠀⠀⣶⡤⠀⠀</a:t>
            </a:r>
            <a:br/>
            <a:r>
              <a:t>⠀⠀⠀⠀⠀⠀⠀⠀⠀⠀⠀⠀⠀⠀⠀⠀⠃⠀⠀⠀⠀⠀⠀⠀⠀⠀⠀⠀⠀⠀⠀⠀⠀⠀⠀⠀⠀⠀⠀⠀⠀⠀⠀⠀⠀⠀⠀⠀⠀⠀⠀⠀⠀⠀⠀⠀⠀⠀⠀⠀⠀⠀⠀⣀⠀⠀⠀⠀⠀⠀⠀⠀⠀⠀⠀⠀⣠⠀⠀⠀⠀⠀⠀⠀⠀⠀⠀⠙⠓⠀⠀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⠀⠀⠀⠀⠀⠀⠀⠀⠀⠀⠀⠀⠀⠀⠀⠀⠀⠀⠀⠀⠀⠀⠀⠀⠀⠀⠀⠀⠀⠀⠀⠀⠀⠀⠀⠀⠀⠀⠀⠀⠀⠀⠀⠀⠀⠀⠀⠀⠀⠀⠀⠀⠀⠀⠀⠀⠀⠀⠀⠀⠀⠀⠀⠉⠁⠀⠀⠀⠀⠀⠀⠀⠀⠀⠀⢰⣿⠀⠀⠀⠀⠀⠀⠀⠀⠀⠀⠀⠀⠀⠀</a:t>
            </a:r>
            <a:br/>
            <a:r>
              <a:t>⠀⠀⠀⠀⠀⠀⠐⠶⠆⠀⠀⠀⠀⠀⠀⠀⠀⠀⠀⠀⠀⠀⠀⠀⠀⠀⠀⠀⠀⠀⠀⠀⠀⠀⠀⠀⠀⠀⠀⠀⠀⠀⠀⠀⠀⠀⠀⠀⠀⠀⠀⠀⠀⠀⢄⠀⠀⠀⠀⠀⠀⠀⠀⠀⠀⠘⠒⠀⠀⠀⠀⠀⠀⠀⠀⠀⠃⠀⠀⠀⠀⠀⠀⠀⠀⠀⠀⠀⠀⠀⠀</a:t>
            </a:r>
            <a:br/>
            <a:r>
              <a:t>⠀⠀⠀⠀⠀⠀⠀⠀⠀⠀⠀⠀⠀⠀⠀⠀⠀⠀⠀⠀⠀⠀⠀⠀⠀⠀⣀⠀⠀⠀⠀⠀⠀⠀⠀⠀⠀⠀⠀⠀⠀⠀⠀⠀⠀⠀⠀⠀⠀⠀⠀⠀⠀⠀⣀⡀⠀⠀⠐⠒⠀⠀⠀⠀⠀⠀⠀⠀⠀⠀⠀⠀⠀⠀⠀⠀⠀⠀⠀⠀⠀⠀⠀⠀⠀⠀⠀⠀⠀⠀⠀</a:t>
            </a:r>
            <a:br/>
            <a:r>
              <a:t>⠀⠀⠀⠀⠀⠀⠀⠀⠀⠀⠀⠀⠀⠀⠀⠀⠀⠀⠀⠀⠀⠀⠀⠀⠀⠀⠉⠀⠀⠀⠀⠀⠀⠀⠀⠀⠀⠀⠀⠀⠀⠀⠀⠀⠀⠀⠀⠀⠀⠀⠀⠀⣀⡀⠉⠁⠀⠀⠀⠀⠀⠀⠀⠀⠀⠀⠀⠀⠀⠀⠒⠀⠀⠀⠀⠀⠀⠘⠣⠀⠀⠠⣶⠤⠀⠀⠀⠀⠀⠀⠀</a:t>
            </a:r>
            <a:br/>
            <a:r>
              <a:t>⠀⠀⠀⠀⠀⠀⠀⠀⠀⠀⠀⠀⠀⠀⠀⠀⣀⡀⠀⠀⠀⠀⠀⠀⠀⠀⠀⠀⠀⠀⠀⠀⠀⠀⠀⠀⠀⠀⠀⠀⠀⠀⠀⠀⠀⠀⠀⠀⠀⡄⠀⠀⠀⢠⠄⠀⠀⠀⠀⠀⠀⠀⠀⠀⠀⠀⠀⠀⠀⠀⠀⠀⠀⠀⠀⠀⠀⠀⠀⠀⠀⠀⠀⠀⠀⠀⠀⠀⠀⠀⠀</a:t>
            </a:r>
            <a:br/>
            <a:r>
              <a:t>⠀⠀⠀⠀⠀⠀⠀⣶⡀⠀⠀⠀⠀⠀⠀⠀⠉⠁⠀⠀⠀⠀⠀⠀⠀⠀⠀⠀⠀⠀⠀⠀⠀⠀⠀⠀⠀⠀⠀⠀⠀⠀⠀⠀⠀⠀⠀⠀⠀⠐⠀⠀⠀⠀⠀⠀⠀⠀⠀⠀⠀⠀⡀⠀⠀⠀⠀⠀⠀⠀⠀⠀⠀⠀⠀⠀⠀⠀⠀⠀⠀⠀⠀⠀⠀⠀⠀⠀⠀⠀⠀</a:t>
            </a:r>
            <a:br/>
            <a:r>
              <a:t>⠀⠀⠀⠀⠀⠀⠀⠟⠀⠀⠀⠀⠀⠀⠀⠀⠀⠀⠀⠀⠀⠀⠀⠀⠀⠀⠀⠀⠀⠀⠀⠀⠀⠀⠀⠀⠀⣀⡀⠀⠀⠀⠀⠀⠀⠀⠀⠀⠀⠀⠀⠀⠀⠀⠀⠀⠀⠀⠀⠀⠀⠀⠀⠀⠀⠀⠀⠀⠀⠀⠀⠀⠀⠀⠀⠀⠀⠀⠀⠀⠀⠀⠀⠈⠷⠀⠀⠀⠀⠀⠀</a:t>
            </a:r>
            <a:br/>
            <a:r>
              <a:t>⠀⠀⠀⠀⠀⠀⠀⠀⠀⠀⠀⠀⠀⠀⠀⠀⠀⠀⠀⠀⠀⠀⠀⠀⠀⠀⠀⠀⠀⠀⠀⠀⠀⠀⠀⠀⠀⠀⠀⠀⠀⠀⠀⠀⠀⠀⠀⠀⠀⠐⠒⠀⠀⠀⠀⠀⠀⠀⠀⠀⠀⠀⠀⠀⠀⠀⠀⠀⠀⠀⠀⠀⠀⠀⠀⠀⠀⠀⠀⠀⠀⠀⠀⠀⠀⠀⠀⠀⠀⠀⠀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⠀⠀⠀⠀⠀⠀⠀⠀⠀⠀⠀⠀⠀⠀⠀⠀⠀⠀⠀⠀⠀⠀⠀⠀⠀⠀⠀⠀⠀⠀⠀⠀⠀⠀⠀⠀⠀⠀⠀⠀⠀⠀⠀⠀⠀⠀⢠⣶⠀⠀⠀⠀⠀⠀⠀⠀⠀⠀⠀⠀⠀⠀⠀⠀⠀⠀⠀⠀⠀⠀⠀⠀⠀⠀⠀⠀⠀⠀⠀⠀⠀⠀⠀⠀⠀⠀⠀⠀⠀⠀⠀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⠀⠀⠀⠀⠀⠀⠀⠀⠀⠀⠀⠀⠀⠀⠀⠀⠀⠀⠀⠀⠀⠀⠀⠀⠀⠀⠀⠀⠀⠀⠀⠀⠀⠀⠀⠀⠀⠀⠀⠀⠀⠀⠀⠀⠀⠀⠀⠀⠀⠀⠀⠀⠀⠀⠀⠀⠀⠀⠀⠀⠀⠀⠀⠀⠀⠀⠀⠀⠀⠀⠀⠀⣠⠀⠀⠀⠀⠀⠀⠀⠀⠀⠀⠀⠀⠀⠀⠀⠀⠀⠀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⠀⠀⠀⠀⠀⠀⠀⠀⠀⠀⠀⠀⠀⠀⠀⠀⠀⠀⠀⠀⠀⠀⠀⠀⠀⠀⠀⠀⠀⠀⠀⠀⠀⠀⠀⠀⠀⠀⠀⠀⠀⠀⠀⠀⠀⠀⠀⠀⠀⠀⠀⠀⠀⠀⠀⠀⠀⠀⠀⠀⠀⠀⠀⠀⠀⠀⠀⠀⠀⠀⠀⠀⠻⠇⠀⠀⠀⠀⠀⠀⠀⠀⠀⠀⠀⠀⠀⠀⠀⠀⠀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⠀⠀⠀⠀⠀⠀⠀⠀⠀⠀⠀⠀⠀⠀⠀⠀⠀⠀⠀⠀⠀⠀⠀⠀⠀⠀⠀⠀⠀⠀⠀⠀⠀⠀⠀⠀⠀⠀⠀⠀⠀⠀⠀⠀⠀⠀⠀⠀⠀⠀⠀⠀⠀⠀⠀⠀⠀⠀⠀⠀⠀⠀⠀⠠⡀⠀⠀⠀⠀⠀⠀⠀⠀⠀⠀⠀⠀⠀⠀⠀⠀⠀⠀⠀⠀⠀⠀⠀⠀⠀⠀</a:t>
            </a:r>
            <a:br/>
            <a:r>
              <a:t>⠀⠀⠀⠀⠀⠀⠀⠀⠀⠀⠀⠀⠀⠀⠀⠀⠀⠀⢤⠀⠀⠀⠀⠀⠀⠀⠀⠀⠀⠀⠀⠀⠀⠀⠀⠀⠀⠀⠀⠀⠀⠀⠀⠀⠀⠀⠀⠀⠀⠀⠀⠀⠀⠀⠀⠀⠀⠀⠀⠀⠀⠀⠀⠀⠀⠀⠀⠀⠀⠀⠀⠀⠀⠀⠀⠀⠀⠀⠀⠀⠀⠀⠀⠀⠀⠀⠀⠀⠀⢀⠀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⠀⠀⠀⠀⠀⠀⠀⠀⠀⠀⠀⠀⠀⠀⠀⠀⠀⠀⠀⠀⠀⠀⠀⠀⠀⠀⠀⠀⠀⠀⠀⠀⠀⠀⠀⠀⠀⠀⠀⠀⠀⠀⠀⠀⠀⠀⠀⠀⠀⠀⠀⠀⠀⠀⠀⠀⠀⠀⠀⠀⠀⠀⠀⠀⠀⠀⠀⠀⠀⠀⠀⠀⠀⠀⠀⠀⠀⠀⠀⠀⠀⠀⠀⠀⠀⠀⠀⠀⠀⠘⠀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⠀⠀⠀⠀⠀⠀⠀⠀⠀⠀⠀⠀⠀⠀⠀⠀⠀⠀⠀⠀⠀⠀⠀⠀⠀⠀⠀⠱⢶⠀⠀⠀⠀⠀⠀⠀⠀⠀⠀⠀⠀⠀⠀⠀⠀⠀⠀⠀⠀⠀⠀⠀⠀⠀⠀⠀⠔⠀⠀⠀⠀⠀⠀⠀⠀⠀⠀⠀⠀⠀⠀⠀⠀⠀⠀⠀⠀⠀⠀⠀⠀⠀⠀⠀⠀⠀⠀⠀⠀⠀⠀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⠀⠀⠀⠀⠀⠀⣀⠀⠀⠀⠹⡄⠀⠀⠀⠀⠀⠀⠀⠀⠀⠰⠇⠀⠀⠀⠀⠀⠀⠀⠀⠀⠀⠀⠀⠀⠀⠀⠀⠀⠀⠀⠀⠀⠀⠀⠀⠀⠠⠶⠂⠀⠀⠀⠀⠀⠀⠀⠀⠀⠀⠀⠀⠀⠀⠀⠀⠀⠀⠀⠀⠀⠀⠀⠀⠀⠀⠀⠀⠀⠀⠀⠀⠀⠀⠀⠀⠀⠀⠀⠀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⠀⠀⠀⠀⠀⠀⠀⠀⠀⠀⠀⠀⠀⠀⠀⠀⠀⠀⠀⠀⠀⠀⠀⠀⠀⠀⠀⠀⠀⠀⠀⠀⠀⠀⠀⠀⠀⠀⠀⠀⠀⠀⠀⠀⠀⠀⠀⠀⠀⠀⠀⠀⠀⠀⠀⠀⠀⠀⠀⠀⠀⠀⠀⠀⠀⠀⢆⠀⠀⠀⠀⠀⠀⠀⠀⠀⠀⠀⠀⠀⠀⠀⠀⠀⠀⠀⠀⠀⠀⠀⠀</a:t>
            </a:r>
            <a:br/>
            <a:r>
              <a:t>⠀⠀⠀⠀⠀⠀⠀⠀⠀⠀⠀⠀⠀⠀⠀⠀⠀⠀⠀⠀⠀⠀⠀⠀⠀⠀⠀⠀⠆⠀⠀⠀⠀⠀⠀⠀⠀⠀⠀⠀⠀⠀⠀⠀⠀⠀⠀⠀⠀⣶⣶⣿⣷⣄⠀⠀⠀⠀⠀⠀⢀⠀⠀⠀⠀⠀⠀⠀⠀⠀⠀⠀⠀⠀⠀⠀⠀⠀⠀⠀⠀⠀⠀⠀⠀⠀⠀⠀⠀⠀⠀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⠀⠀⠀⠀⠀⠀⠀⠀⠀⠀⠀⠀⠀⠀⠀⠀⠀⠀⠀⠀⠀⠀⠀⠀⠀⠀⠀⠀⠀⠀⠀⠀⠀⠀⠀⠀⠀⠀⠀⠀⠀⠀⠀⠀⠀⠀⠀⠀⠀⠈⠛⠛⠛⠁⠀⠀⠀⠀⠀⠀⠀⠡⠀⠀⠀⠀⠀⠀⠀⠠⢄⠀⠀⠀⠀⠀⠀⠀⠀⠀⠀⠀⠀⠀⠀⠀⠀⠀⠀⠀⠀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⠀⠀⠀⠀⠀⠀⠀⠀⠀⠀⠀⠀⠀⠀⠀⠀⠀⠀⠀⠀⠀⠀⠀⠀⠀⠀⠀⠀⠀⠀⠀⠀⠀⠀⠀⠀⠀⠀⠀⠀⠀⠀⠀⠀⠀⠀⠀⠀⠀⠀⠀⠀⠀⡀⠀⠀⠀⠀⠀⠀⠀⠀⠀⠀⠀⠀⠀⠀⠀⠀⠀⠀⠀⠀⠀⠀⠀⠀⠀⠀⠀⠀⠀⠀⠀⠀⠀⠀⠀⠀⠀</a:t>
            </a:r>
            <a:br/>
            <a:r>
              <a:t>⠓⠀⠀⠀⠀⠀⠀⠀⠀⠀⠀⠀⠀⠀⠀⠀⠀⠀⠀⠀⠀⠀⠀⠀⠀⠀⠀⠀⠀⠀⠀⠀⠀⠀⠀⠀⠀⠀⠀⠀⠀⠀⠀⣾⠄⠀⢤⢀⣀⠠⠄⠀⠀⠛⠀⠀⠀⠀⠀⠀⠀⠀⠀⠀⠀⠀⠀⠀⠀⠀⠀⠀⠀⠀⠀⠀⠀⠀⠀⠀⠀⠀⠀⠀⠀⠀⠀⠀⠀⠀⠀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⠀⠀⠀⠀⠀⠀⠀⠀⠀⠀⠀⠀⠀⠀⠀⠀⠀⠀⠀⠀⠀⠀⠀⠀⠀⠀⠀⠀⠀⠀⠀⠀⠀⠀⠀⠀⠀⠀⠀⠀⠀⠀⠀⠁⠀⠀⠀⠁⠀⠀⠀⠀⠀⠀⠀⠀⠀⣤⠀⠀⠀⠀⠀⠀⠀⠀⠀⠀⠀⠀⠀⠀⠀⠀⠀⠀⠀⠀⠀⠀⠀⠀⠀⠀⠀⠀⠀⠀⠀⠀⠀</a:t>
            </a:r>
            <a:br/>
            <a:r>
              <a:t>⠀⣤⡄⠀⠀⠀⠀⠀⠀⠀⠀⠀⠀⠀⠀⠀⠀⠀⠀⠀⠀⠀⠀⠀⠀⠀⠀⠀⠀⠀⠀⠀⠀⠀⠀⠀⠀⠀⠀⠀⠀⠀⠀⠀⠀⠀⠀⠀⠀⠀⠀⠀⠀⠀⠀⠀⠀⠻⠀⠀⠀⠀⠀⠀⠀⠀⠀⠀⠀⣀⠄⠀⠀⠀⠀⠀⠀⠀⠀⠀⠀⠀⠀⠀⠀⠀⠀⠀⠀⠀⠀</a:t>
            </a:r>
            <a:br/>
            <a:r>
              <a:t>⠀⠀⠀⠀⠀⠀⠀⠀⠀⠀⠀⠀⠀⠀⠀⠀⠀⠀⠀⠀⠀⠀⠠⠀⠀⠀⠀⠈⠂⠀⠀⠀⠀⠀⠀⠀⠀⠀⠀⠀⠀⠀⠀⠀⠀⠀⠀⠀⠀⠀⠀⠀⠀⠀⠀⠀⠀⠀⠀⠀⠀⠀⣶⣦⡀⠀⠀⠀⠀⠀⠀⠀⠀⠀⠀⠀⠀⠀⠀⠀⠀⠀⠀⠀⠀⠀⠀⠀⠀⠀⠀</a:t>
            </a:r>
            <a:br/>
            <a:r>
              <a:t>⠀⠀⠀⠀⠀⠀⠀⠀⠀⠀⠀⠀⠀⠀⠀⠀⠀⠀⠀⠀⠀⠀⠀⠀⠀⠀⠀⠀⠀⠀⠀⢀⣀⠀⠀⠀⠀⠀⠀⠀⠀⠀⠀⠀⠀⠀⠀⠀⠀⠀⠀⠀⠀⠀⠀⠀⠀⠀⠀⠀⠀⠀⠈⠛⠉⠀⠀⠀⠀⠀⠀⠀⠀⠀⠀⠀⠀⠀⠀⠀⠀⠀⠀⣠⠀⠀⠀⠀⠀⣀⡀</a:t>
            </a:r>
            <a:br/>
            <a:r>
              <a:t>⠀⠀⠀⠀⠀⠀⠀⠀⠀⠀⠀⠀⠀⠀⠀⠀⠀⠀⠀⠀⠀⠀⠀⠀⠀⠀⠀⣀⣤⡀⠀⠀⠉⠁⠀⠀⠀⠀⠀⠀⠀⠀⠀⢀⠀⠀⠀⠀⠀⠀⠀⠀⠀⠀⠀⠀⠀⠀⠀⠀⠢⠄⠀⠀⠀⠀⠀⠀⠀⠀⠀⠀⠀⠀⠀⠀⠀⠀⠀⠀⠀⠀⠘⠁⠀⠀⠀⠀⠰⣮⡅</a:t>
            </a:r>
            <a:br/>
            <a:r>
              <a:t>⠀⠀⠀⠀⠀⠀⠀⠀⠀⠀⠀⠀⠀⠀⠀⠀⠀⠀⠀⠠⠾⠋⠀⠀⠀⠀⠀⠈⠛⠻⠄⠀⠀⠀⠀⠀⠀⠀⠀⠀⠀⠀⠀⠀⠀⠀⠀⠐⠀⠀⠀⠀⠀⠀⠀⠐⠀⠀⠀⠀⠀⠀⠀⠀⠀⠀⠀⠀⠀⠀⠀⠀⠀⠀⠀⠀⠀⠀⠀⠀⠀⠀⠀⠀⠀⠀⠀⠀⠀⠈⠁</a:t>
            </a:r>
            <a:br/>
            <a:r>
              <a:t>⠀⠀⠀⠀⠀⠀⠀⠀⠀⠀⠛⠿⠀⠀⠀⠀⠀⠀⠀⠀⠀⠀⡀⠀⠀⠀⠀⠀⠀⠀⠀⠀⠀⣶⣶⠀⠀⠀⠀⠀⠀⠀⠀⣠⠀⠀⠀⠀⠀⠀⠀⠀⠀⠀⠀⠀⠀⠀⠀⠀⠀⠀⠀⠀⠀⠀⠀⠀⠀⠀⠀⠀⠀⠀⠀⠀⣴⠀⠀⠀⠀⠀⠀⠀⠀⠀⠀⠀⠀⠀⠀</a:t>
            </a:r>
            <a:br/>
            <a:r>
              <a:t>⡀⠀⠀⠀⠀⠀⠀⠀⠀⠀⠀⠀⠀⠀⠀⠀⠀⠀⠀⠀⠀⠀⠀⠀⠀⠀⠀⠀⠀⠀⠀⠀⠀⠉⠿⠃⠀⠀⠀⠀⠀⠀⠀⠈⠀⠀⠀⠀⠀⠀⠀⠀⠀⠀⠀⠀⠀⠀⠀⠀⠀⠀⠀⠀⠀⠉⠛⠂⠀⠀⠀⠀⠀⠀⠀⠀⡿⠀⠀⠀⠀⠀⠀⠀⠀⠀⠀⠀⠀⠀⠀</a:t>
            </a:r>
            <a:br/>
            <a:r>
              <a:t>⠈⠀⠀⠀⠀⠀⠀⠀⠀⠀⠀⠀⠀⠀⠀⠀⠀⠀⠀⠀⠀⠀⠀⠀⠀⠀⠀⠀⠀⠀⠀⠀⠀⠀⠀⠀⠀⠀⠀⠀⠀⠀⠀⠀⠀⠀⠀⠀⠀⠀⠀⠀⠀⠀⠀⠀⠀⠀⠀⠀⠀⠀⠀⠀⠀⠀⠀⠀⠤⠄⠀⠀⠀⠀⠀⠀⠁⠀⠀⠀⠀⠀⠀⠀⠀⠀⠀⠀⠀⠀⠀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⠀⠀⠀⠀⠀⠀⠀⠀⠀⠀⠀⠀⠀⠀⠀⠀⠀⠀⠀⠀⠀⠀⠀⠀⠀⠀⠀⠀⠀⠀⠀⠀⠀⠀⠀⠀⠀⠀⠀⠀⠀⠀⠀⠀⠀⠀⠀⠀⠀⠀⠀⠀⠀⠀⠀⠀⠀⠀⠀⠀⠀⠀⠀⠀⠀⠀⠀⠀⠀⠀⠀⠀⠀⠀⠀⠀⠀⠀⠀⠀⢠⣄⠀⠀⢀⣀⣀⡀⠀⠀⠀</a:t>
            </a:r>
            <a:br/>
            <a:r>
              <a:t>⠀⠀⠀⠀⠀⠀⠀⠀⠀⠀⠀⠀⠀⠀⠀⠆⠀⠀⠀⠀⠀⠀⠀⠀⠀⠀⠀⠀⠀⠀⠀⠀⠀⠀⠀⠀⠀⠀⠀⠀⠀⠀⠀⠀⠀⠀⠀⠀⠀⠀⠀⠀⠀⠀⠀⠈⠀⠀⠀⠀⠀⠈⠋⠀⠀⠀⠀⠀⠀⠀⠀⠀⢤⠄⠀⠀⠀⠀⠀⠀⠈⠛⠀⠀⠀⠉⠉⠀⠀⠀⠀</a:t>
            </a:r>
            <a:br/>
            <a:r>
              <a:t>⠀⠀⠀⠀⠀⠀⠀⠀⠀⠀⠀⠀⠀⠀⠀⠀⠀⠀⠀⠀⠀⠀⠀⠀⠀⠀⠀⠀⠀⠀⠀⠀⠀⠀⠀⠀⠀⠀⠀⠀⠀⠀⠀⠀⠀⠀⠀⠀⠀⠀⠀⠀⠀⠀⠀⠾⠓⠀⠀⠀⠀⠀⠀⠀⠀⠀⠀⠀⠀⠀⠀⠀⠀⠀⠀⠀⠀⠀⠀⠀⠀⠀⠀⠀⠀⠀⠀⠀⠀⠀⠀</a:t>
            </a:r>
            <a:br/>
            <a:r>
              <a:t>⠀⠀⠀⠀⠀⠀⠀⣀⣀⠀⠀⠀⠀⠀⠀⠀⠀⠀⠀⠀⠀⠀⠀⠀⠀⠀⠀⠀⠀⠀⡶⠀⠀⠀⠀⠀⠀⠀⠀⠀⠀⠀⠀⠀⠀⠀⠀⠀⠀⠀⠀⠀⠀⠴⠆⢀⠀⠀⠀⠀⠀⠀⠀⠀⠀⠀⠀⠀⠀⠀⠀⠀⠀⠀⠀⠀⠀⠀⠀⠀⠀⠀⠀⠀⠀⠀⠀⠀⠀⠻⡆</a:t>
            </a:r>
            <a:br/>
            <a:r>
              <a:t>⠀⠀⠀⠀⠀⠀⠀⠉⠉⠁⠀⠀⠀⠀⠀⠀⠀⠀⠀⠀⠀⠀⠀⠀⠀⠀⠀⠀⠀⠀⠀⠀⠀⠀⠀⠀⠀⠀⠀⠀⠀⠀⠀⠀⠀⠀⠀⠀⠀⠀⠄⠀⠀⠀⠀⠘⠃⠀⠀⠀⠀⠀⠀⠀⠠⠀⠀⠀⠀⠀⠀⠀⠀⠀⠀⠀⠀⠀⠀⠀⠀⠀⠀⠀⠀⠀⠀⠀⠀⠀⠀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⠀⠀⠀⠀⠀⠀⠀⠀⠀⠀⠀⠀⠀⠀⠀⠴⠖⠀⠀⠀⠀⠀⠀⠀⠀⠀⠀⠀⠀⠀⠀⠀⠀⠀⠀⠀⠀⠀⠀⠀⠐⠒⠀⠀⠀⠀⠀⠀⠀⠀⠀⠈⠓⠀⠀⠀⠀⠀⠀⠀⠀⠀⠀⠀⠀⠀⠀⠀⠀⠀⠀⠀⠀⠀⠀⠀⠀⠀⢀⠀⠀⠀⠀⠀⠀⠀⠀⠀⠀⠀⠀</a:t>
            </a:r>
            <a:br/>
            <a:r>
              <a:t>⠀⠀⠀⠀⠀⠀⠀⣴⡀⠀⠀⠀⠀⠀⠀⠀⠀⠀⠀⠀⠀⠀⠀⠀⠀⠀⠀⠀⠀⠀⠀⠀⠀⠀⠀⠀⠀⠀⠀⠀⠀⠀⠀⠀⠀⠀⠀⠀⠀⣴⡄⠀⠀⠀⠀⠀⠀⠀⠀⠀⠀⠀⠀⠀⠀⠀⠀⠀⠀⠀⠀⠀⠀⠀⠀⠀⠀⠀⠸⡆⠀⠀⠀⠀⠀⠀⠀⠀⠀⠀⠀</a:t>
            </a:r>
            <a:br/>
            <a:r>
              <a:t>⠀⠀⠀⠀⠀⠀⠀⠿⠃⠀⠀⠀⠀⠀⠀⠀⠀⠀⠀⠀⠀⠀⠀⠀⠀⠀⠀⠀⠀⠀⠀⠀⠀⠀⠀⠀⠀⠀⠀⠀⠀⠀⠀⠀⠀⠀⠀⠀⠀⠈⠁⠀⠀⠀⠀⠀⠀⠀⠀⠀⠀⠀⠀⠀⠀⠀⠀⠀⠀⠀⠀⠀⠀⠀⠀⠀⠀⠀⠀⠀⠀⠀⠀⠀⠀⠀⠀⠀⠀⠀⠀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⠀⠀⠀⠀⠀⠀⠀⠀⠀⠀⠀⠀⠀⠀⠀⠀⠀⠀⠀⠀⠀⠀⠀⠀⠀⠀⠀⠀⠀⠀⠀⠀⠀⡔⠀⠀⠀⠀⠀⠀⠀⠀⠀⠀⠀⠀⠀⠀⠀⠀⠀⠀⠀⠀⠀⠀⠀⠀⠀⠀⠀⠀⠀⠀⠀⠀⠀⠀⠀⠀⠀⠀⠀⠀⠀⠀⠀⠀⠀⠀⠀⠀⠀⠀⠀⠀⠀⠀⠀⠀⠀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⠀⠀⠀⠀⠀⠀⠀⠀⠀⠀⠀⠀⠀⠀⠀⠀⠀⠀⠀⠀⠀⠀⠀⠀⠀⠀⠀⠀⠀⠀⠀⠀⠀⠀⠀⠀⠀⠀⠀⠀⠀⠀⠀⠀⠀⠀⠀⠀⢀⠀⠀⠀⠀⠀⠀⠀⠀⠀⠀⠀⠀⠀⠀⠀⠀⠀⠀⠀⠀⠀⠀⠀⠀⠀⠀⠀⠀⠀⠀⠀⠀⠀⠀⠀⠀⠀⠀⠀⠀⠀⠀</a:t>
            </a:r>
            <a:br/>
            <a:r>
              <a:t>⠀⠀⠀⢀⠀⠀⠀⡀⠀⠀⠀⠀⠀⠀⠀⠀⠀⠀⠀⠀⡀⠀⠀⠀⠀⠀⠀⠀⠀⠀⠀⠀⠀⠀⠀⠀⠀⠀⠀⠀⠀⠀⠀⠀⠀⠀⠀⠈⠉⠁⠀⠀⠀⠀⠀⠀⠀⠀⠀⠀⠀⠀⠀⠀⠀⢦⠀⠀⠀⠀⠀⠀⠀⠀⠀⠀⠀⠀⠀⠀⠀⠀⠀⠀⠀⠀⠀⠀⠀⠀⠀</a:t>
            </a:r>
            <a:br/>
            <a:r>
              <a:t>⠀⠀⠀⠀⠀⠀⠀⠙⠄⠀⠀⠀⠀⠀⠀⠀⠀⠀⠀⠘⠃⠀⠀⠀⠀⠀⠀⠀⠀⠀⠀⠀⠀⠀⠀⠀⠀⠀⠀⠀⠀⠀⠀⠀⠀⠀⠀⠀⠀⠀⠀⠀⠀⠀⠀⠀⠀⠀⠀⠀⠀⠀⠀⠀⠀⠀⠀⠀⠀⠀⠀⠀⠀⠀⠀⠀⠀⠀⠀⠀⠀⠀⠀⠀⠀⠀⠀⠀⠀⠀⠀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⠀⠀⠀⠀⠀⠀⠀⠀⠀⠀⠀⠀⠀⠀⠀⠀⠀⠀⠀⠀⠀⠀⠀⠀⠀⠀⡀⠀⠀⠀⠀⠀⠀⠀⠀⠀⠀⠀⠀⠀⠀⠀⠀⠀⢀⣤⣴⣶⣦⣀⠀⠀⠀⠀⠀⠀⠀⠀⠀⠀⠈⠂⠀⠀⠀⠀⠀⠀⠀⠤⠀⠀⠀⠀⠀⠀⠀⠀⠀⠀⠀⠀⠀⠀⠀⠀⠀⠀⠀⠀⠀</a:t>
            </a:r>
            <a:br/>
            <a:r>
              <a:t>⠀⠀⠀⠀⠀⠀⠀⠀⠀⠀⠀⠀⠀⠀⠀⠀⠀⠀⠀⠀⠀⠀⠀⠀⠀⠀⠙⠀⠀⠀⠀⠀⠀⠀⠀⠀⠀⠀⠀⠀⠀⠀⠀⠀⠀⠙⠿⠿⠛⠁⠀⠀⠀⠀⠀⠀⠀⠀⠀⠀⠀⠀⠀⠀⠀⠀⠀⠀⠀⠀⠀⠀⠀⠀⠀⠀⠀⠀⠀⠀⠀⠀⠀⠀⠀⠀⠀⠀⠀⠀⠀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⠀⠀⠀⠀⠀⠀⠀⠀⠀⠀⠀⠀⠀⠀⠀⠀⠀⠀⠀⠀⠀⠀⠀⠀⠀⠀⠀⠀⠀⠀⠀⠀⠀⠀⠀⠀⠀⠀⠀⠀⠀⠀⠀⠀⠀⠀⠀⠀⠀⠀⠀⠀⣤⠀⠀⠀⠀⠀⠀⠀⠀⠀⠀⠀⠀⠀⠀⠀⠀⠀⠀⠀⠀⠀⠀⠀⠀⠀⠀⠀⠀⠀⠀⠀⠀⠀⠀⠀⠀⠀⠀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⠀⠀⠀⠀⠀⠀⠀⠀⠀⠀⠀⠀⠀⠀⠀⠀⠀⠀⠀⠀⠀⠀⠀⠀⠀⠀⠀⠀⠀⠀⠀⠀⠀⠀⠀⠀⠀⠀⠀⠀⠀⢠⣶⠀⠀⠠⣄⣤⠔⠀⠀⠀⠉⠀⠀⠀⠀⠀⠀⠀⠀⠀⠀⠀⠀⠀⠀⠀⠀⠀⠀⠀⠀⠀⠀⠀⠀⠀⠀⠀⠀⠀⠀⠀⠀⠀⠀⠀⠀⠀⠀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⠀⠀⠀⠀⠀⠀⠀⠀⠀⠀⠀⠀⠀⠀⠀⠀⠀⠀⠀⠀⠀⠀⠀⠀⠀⠀⠀⠀⠀⠀⠀⠀⠀⠀⠀⠀⠀⠀⠀⠀⠀⠈⠃⠀⠀⠀⠀⠀⠀⠀⠀⠀⠀⠀⠀⢰⡆⠀⠀⠀⠀⠀⠀⠀⠀⠀⠀⠀⠀⠀⠀⠔⠀⠀⠀⠀⠀⠀⠀⠀⠀⠀⠀⠀⠀⠀⠀⠀⠀⠀⠀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⠀⠀⠀⠀⠀⠀⠀⠀⠀⠀⠀⠀⠀⠀⠀⠀⠀⠀⠀⠀⠀⠀⠀⠀⠀⠀⠀⠀⠀⠀⠀⠀⠀⠀⠀⠀⠀⠀⠀⠀⠀⠀⠀⠀⠀⠀⠀⠀⠀⠀⠀⠀⠀⠀⠀⠈⠃⠀⠀⠀⠀⣀⡀⠀⠀⠀⠀⠀⠀⠀⠀⠀⠀⠀⠀⠀⠀⠀⠀⠀⠀⠀⠀⠀⠀⠀⠀⠀⠀⠀⠀</a:t>
            </a:r>
            <a:br/>
            <a:r>
              <a:t>⢀⣀⠀⠀⠀⠀⠀⠀⠀⠀⠀⠀⠀⠀⠀⠀⠀⠀⠀⠀⠀⠀⠀⠀⠀⠀⠀⠀⠀⠀⠀⠀⠀⠀⠀⠀⠀⠀⠀⠀⠀⠀⠀⠀⠀⠀⠀⠀⠀⠀⠀⠀⠀⠀⠀⠀⠀⠀⠀⠀⠀⠻⣿⡦⠀⠀⠀⠀⠀⠀⠀⠀⠀⠀⠀⠀⠀⠀⠀⠀⠀⠀⠀⣠⠄⠀⠀⠀⠀⡀⠂</a:t>
            </a:r>
            <a:br/>
            <a:r>
              <a:t>⠉⠉⠀⠀⠀⠀⠀⠀⠀⠀⠀⠀⠀⠀⠀⠀⠀⠀⠀⠀⠀⠀⠀⠈⠀⠀⠈⠁⠀⠀⠀⠀⠀⠀⠀⠀⠀⠀⠀⠀⠀⠀⠀⠀⠀⠀⠀⠀⠀⠀⠀⠀⠀⠀⠀⠀⠀⠀⠀⠀⠀⠀⠀⠀⠀⠀⠀⠀⠀⠀⠀⠀⠀⠀⠀⠀⠀⠀⠀⠀⠀⠀⠘⠁⠀⠀⠀⠀⠀⠙⠇</a:t>
            </a:r>
            <a:br/>
            <a:r>
              <a:t>⠀⠀⠀⠀⠀⠀⠀⠀⠀⠀⠀⠀⠀⠀⠀⠀⠀⠀⠀⠀⠀⠀⠀⠀⠀⠀⠀⠀⠀⠀⠀⠐⠲⠄⠀⠀⠀⠀⠀⠀⠀⠀⠀⠀⠀⠀⠀⠀⠀⠀⠀⠀⠀⠀⠀⠀⠀⠀⠀⠀⠉⠀⠀⠀⠀⠀⠀⠀⠀⠀⠀⠀⠀⠀⠀⠀⠀⠀⠀⠀⠀⠀⠀⠀⠀⠀⠀⠀⠀⠀⠀</a:t>
            </a:r>
            <a:br/>
            <a:r>
              <a:t>⠀⠀⠀⠀⠀⠀⠀⠀⠀⠀⠀⠀⠀⠀⠀⠀⠀⠀⠀⠀⠀⠀⠀⠀⠀⠀⠠⣴⣶⣄⠀⠀⠀⠀⠀⠀⠀⠀⠀⠀⠀⠀⠀⠀⠀⠀⠀⠀⠀⠀⠀⠀⠀⠀⠀⠀⠀⠀⠀⠀⠀⠀⠀⠀⠀⠀⠀⠀⠀⠀⠀⠀⠀⠀⠀⠀⣄⠀⠀⠀⠀⠀⠀⠀⠀⠀⠀⠀⠀⠀⠀</a:t>
            </a:r>
            <a:br/>
            <a:r>
              <a:t>⠀⠀⠀⠀⠀⠀⠀⠀⠀⠀⠀⠀⠀⠀⠀⠀⠀⠀⠀⠾⠛⠀⠀⠀⠀⠀⠀⠀⠈⠉⠀⠀⢀⣀⠀⠀⠀⠀⠀⠀⠀⠀⠀⠀⠀⠀⠀⠀⠀⠀⠀⠀⠀⠀⠀⠀⠀⠀⠀⠀⠀⠀⠀⠀⠀⠀⠐⠶⠤⠀⠀⠀⠀⠀⠀⢰⣿⠀⠀⠀⠀⠀⠀⠀⠀⠀⠀⠀⠀⠀⠀</a:t>
            </a:r>
            <a:br/>
            <a:r>
              <a:t>⠀⠀⠀⠀⠀⠀⠀⢠⣀⡀⠀⠀⠀⠀⠀⠀⠀⠀⠀⠀⠀⠀⠀⠀⠀⠀⠀⠀⠀⠀⠀⠀⢻⣿⣦⠀⠀⠀⠀⠀⠀⠀⠏⠀⠀⠀⠀⠀⠀⠀⠀⠀⠀⠀⠀⠀⠀⠀⠀⠀⠀⠀⠀⠀⠀⠀⠀⠀⠀⣀⠀⠀⠀⠀⠀⠀⠃⠀⠀⠀⠀⠀⠀⠀⠀⠀⠀⠀⠀⠀⠀</a:t>
            </a:r>
            <a:br/>
            <a:r>
              <a:t>⠀⠀⠀⠀⠀⠀⠀⠀⠉⠉⠀⠀⠀⠀⠀⠀⠀⠀⠀⠀⠀⠀⠀⠀⠀⠀⠀⠀⠀⠀⠀⠀⠀⠈⠉⠀⠀⠀⠀⠀⠀⠀⠀⠀⠀⠀⠀⠀⠀⠀⠀⠀⠀⠀⠀⠀⠀⠀⠀⠀⠀⠀⠀⠀⠀⠀⠀⠀⠀⠀⠉⠀⠀⠀⠀⠀⠀⠀⠀⠀⠀⠀⣀⠀⠀⠀⣀⣀⣀⠀⠀</a:t>
            </a:r>
            <a:br/>
            <a:r>
              <a:t>⡀⠀⠀⠀⠀⠀⠀⠀⠀⠀⠀⠀⠀⠀⠀⠀⠀⠀⠀⠀⠀⠀⠀⠀⠀⠀⠀⠀⠀⠀⠀⠀⠀⠀⠀⠀⠀⠀⠀⠀⠀⠀⠀⠀⠀⠀⠀⠀⠀⠀⠀⠀⠀⠀⠀⡀⠀⠀⠀⠀⠀⠀⠀⣤⠄⠀⠀⠀⠀⠀⠀⠀⠀⣀⠀⠀⠀⠀⠀⠀⠀⠀⠙⠃⠀⠀⠉⠉⠁⠀⠀</a:t>
            </a:r>
            <a:br/>
            <a:r>
              <a:t>⠀⠀⠀⠀⠀⠀⠀⠀⠀⠀⠀⠀⠀⠀⠀⠀⠀⠀⠀⠀⠀⠀⠀⠀⠀⠀⠀⠀⠀⠀⠀⠀⠀⠀⠀⠀⠀⠀⠀⠀⠀⠀⠀⠀⠀⠀⠀⠀⠀⠀⠀⠀⠀⠀⠀⠈⠁⠀⠀⠀⠀⠀⠀⠀⠀⠀⠀⠀⠀⠀⠀⠀⠀⠙⠁⠀⠀⠀⠀⠀⠀⠀⠀⠀⠀⠀⠀⠀⠀⠀⠀</a:t>
            </a:r>
            <a:br/>
            <a:r>
              <a:t>⠀⠀⠀⠀⠀⠀⠀⠀⠀⠀⠀⠀⠀⠀⢀⠀⠀⠀⠀⠀⠀⠀⠀⠀⠀⠀⠀⠀⠀⠀⠀⠀⠀⠀⠀⠀⠀⠀⠀⠀⠀⠀⠀⠀⠀⠀⠀⠀⠀⠀⠀⠀⠀⠀⠀⠰⠟⠀⠀⠀⠀⠀⠀⠀⠀⠀⠀⠀⠀⠀⠀⠀⠀⠀⠀⠀⠀⠀⠀⠀⠀⠀⠀⠀⠀⠀⠀⠀⠀⠀⠀</a:t>
            </a:r>
            <a:br/>
            <a:r>
              <a:t>⠀⠀⠀⠀⠀⠀⠀⠀⠀⠀⠀⠀⠀⠀⠈⠀⠀⠀⠀⠀⠀⠀⠀⠀⠀⠀⠀⠀⠀⠀⠀⠀⡄⠀⠀⠀⠀⠀⠀⠀⠀⠀⠀⠀⠀⠀⠀⠀⠀⠀⠀⠀⠀⠀⡤⠄⣀⠀⠀⠀⠀⠀⠀⠀⠀⠀⠀⠀⠀⠀⠀⠀⠀⠀⠀⠀⠀⠀⠀⠀⠀⠀⠀⠀⠀⠀⠀⠀⠀⠀⠀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⠀⠀⠀⠀⠀⠀⠀⠀⠀⠀⠀⠀⠀⠀⠀⠀⠀⠀⠀⠀⠀⠀⠀⠀⠀⠀⠀⠀⠀⠀⠀⠀⠃⠀⠀⠀⠀⠀⠀⠀⠀⠀⠀⠀⠀⠀⠀⠀⠀⠀⠀⠀⠀⠀⠀⠀⠙⠁⠀⠀⠀⠀⠀⠀⠀⠐⠂⠀⠀⠀⠀⠀⠀⠀⠀⠀⠀⠀⠀⠀⠀⠀⠀⠀⠀⠀⠀⠀⠀⠀⠀</a:t>
            </a:r>
            <a:br/>
            <a:r>
              <a:t>⠀⠀⠀⠀⠀⠀⠀⠤⡶⠆⠀⠀⠀⠀⠀⠀⠀⠀⠀⠀⠀⠀⠀⠀⠀⠀⠀⠀⠀⠀⠀⠀⠀⠀⠀⠀⠀⠀⠀⠀⠀⠀⠀⠀⠀⠀⠀⠀⠀⠀⠈⠆⠀⠀⠀⠀⠀⠀⠀⠀⠀⠀⠀⠀⠀⠀⠀⠀⠀⠀⠀⠀⠀⠀⠀⠀⠀⠀⠀⠀⠀⠀⠀⠀⠀⠀⠀⠀⠀⠀⠀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⠀⠀⠀⠀⠀⠀⠀⠀⠀⠀⠀⠀⠀⠀⠀⠀⠀⠀⠀⠀⠀⠀⠀⠀⠀⠀⠀⠀⠀⠀⠀⠀⠀⠀⠀⠀⠀⠀⠀⠀⠀⠀⠀⠤⠄⠀⠀⠀⠀⠀⠀⠀⠀⠂⠀⠀⠀⠀⠀⠀⠀⠀⠀⠀⠀⠀⠀⠀⠀⠀⠀⠀⠀⠀⠀⠀⠀⠀⠀⠀⠀⢸⡆⠀⠀⠀⠀⠀⠀⠀⠀</a:t>
            </a:r>
            <a:br/>
            <a:r>
              <a:t>⠀⠀⠀⠀⠀⠀⠀⠀⠀⠀⠀⠀⠀⠀⠀⠀⡀⠀⠀⠀⠀⠀⠀⠀⠀⠀⠀⠀⠀⠀⠀⠀⠀⠀⠀⠀⠀⠀⠀⠀⠀⠀⠀⠀⠀⠀⠀⠀⠀⠀⣠⡀⠀⠀⠀⠀⠀⠀⠀⠀⠀⠀⠀⠀⠀⠀⠀⠀⠀⠀⠀⠀⠀⠀⠀⠀⠀⠀⠀⠀⠀⠀⠑⠀⠀⠀⠀⠀⠀⠀⠀</a:t>
            </a:r>
            <a:br/>
            <a:r>
              <a:t>⠀⠀⠀⠀⠀⠀⠀⠀⠀⠀⠀⠀⠀⠀⠈⠉⠁⠀⠀⠀⠀⠀⠀⠀⠀⠀⠀⠀⠀⠀⠀⠀⠀⠀⠀⠀⠀⠀⠀⠀⠀⠀⠀⠀⠀⠀⠀⠀⠀⠀⠸⠇⠀⠀⠀⠀⠀⠀⠀⠀⠀⠀⠀⠀⠀⠀⠀⠀⠀⠀⠀⠀⠀⠀⠀⠀⠀⠀⠀⠀⠀⠀⠀⠀⠀⠀⠀⠀⠀⠀⠀</a:t>
            </a:r>
            <a:br/>
            <a:r>
              <a:t>⠀⠀⠀⠀⠀⠀⠀⢰⡄⠀⠀⠀⠀⠀⠀⠀⠀⠀⠀⠀⠀⠀⠀⠀⠀⠀⠀⠀⠀⠀⠀⠀⠀⠀⠀⠀⠀⠀⠀⠀⠀⠀⠀⠀⠀⠀⠀⠀⠀⠀⠀⠀⠀⠀⠀⠀⠀⠀⠀⠀⠀⠀⠀⠀⠀⠀⠀⠀⠀⠀⠀⠀⠀⠒⠄⠀⠀⠀⠀⠀⠀⠀⠀⠀⠀⠀⠀⠀⠀⠀⠀</a:t>
            </a:r>
            <a:br/>
            <a:r>
              <a:t>⠀⠀⠀⠀⠀⠀⠀⠿⠃⠀⠀⠀⠀⠀⠀⠀⠀⠀⠀⠀⠀⠀⠀⠀⠀⠀⠀⠀⠀⠀⠀⠀⠀⠀⠀⠀⠀⠀⠀⠀⠀⠀⠀⠀⠀⠀⠀⠀⠀⠀⠀⠀⠀⠀⠀⠀⠀⠀⠀⠀⠀⠀⠀⠀⠀⠀⠀⠀⠀⠀⠀⠀⠀⠀⠀⠀⠀⠀⠀⠀⠀⠀⠀⠀⠀⠀⠀⠀⠀⠀⠀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⠀⠀⠀⠀⠀⠀⠀⠀⠀⠀⠀⠀⠈⠃⠀⠀⠀⠀⠀⠀⠀⠀⠀⠀⠀⠀⠀⠀⠀⠀⠀⠀⠀⠀⠀⠀⠀⠀⠀⠀⠀⠀⠀⠀⠀⠁⠀⠀⠀⠀⠀⠀⠀⠀⠀⠀⠀⠀⠀⠀⠀⠀⠀⠀⠀⠀⠀⠀⠀⠀⠀⠀⠀⠀⠀⠀⠀⠀⠀⠀⠀⠀⠀⠀⠀⠀⠀⠀⠀⠀⠀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⠀⠀⠀⠀⠀⠀⠀⠀⠀⠀⠀⠀⠀⠀⠀⠀⠀⠀⠀⠀⠀⠀⠀⠀⠰⠂⠀⠀⠀⠀⠀⠀⠀⠀⠀⠀⠀⠀⠀⠀⠀⠀⠀⠀⠀⠀⠀⠀⠀⠠⠀⠀⠀⠀⠀⠀⠀⠀⠀⠀⠀⠀⠀⠀⠀⠀⠀⠀⠀⠀⠀⠀⠀⠀⠀⠀⠀⠀⠀⠀⠀⠀⠀⠀⠀⠀⠀⠀⠀⠀⠀</a:t>
            </a:r>
            <a:br/>
            <a:r>
              <a:t>⠀⠀⠀⠀⠀⠀⠀⢀⠀⠀⠀⠀⠀⠀⠀⠀⠀⠀⠀⠀⠀⠀⠀⠀⠀⠀⠀⠀⠀⠀⠆⠀⠀⠀⠀⠀⠀⠀⠀⠀⠀⠀⠀⠀⠀⠀⠀⠀⠀⠀⠀⠀⠀⠀⠀⠀⠀⠀⠀⠀⠀⠀⠀⠀⠀⠀⠀⠀⠀⠀⠀⠀⠀⠀⠀⠀⠀⠀⠀⠀⠀⠀⠀⠀⠀⠀⠀⠀⠀⠀⠀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⠀⠀⠀⠀⠀⠀⠀⠀⠀⠀⠀⠀⠀⠀⠀⠀⠀⠀⠀⠀⠀⠀⠀⠀⠀⠀⠀⠀⠀⠀⠀⠀⠀⠀⠀⠀⠀⠀⠀⠀⠀⠀⠀⠀⠀⠀⠀⠀⠀⠀⠀⠀⠀⠀⠀⠀⠀⠀⠀⠀⠀⠀⠀⢠⠀⠀⠀⠀⠀⠀⠀⠀⠀⠀⠀⠀⠀⠀⠀⠀⠀⠀⠀⠀⠀⠀⠀⠀⠀⠀⠀</a:t>
            </a:r>
            <a:br/>
            <a:r>
              <a:t>⠀⠀⠀⠀⠀⠀⠀⠀⠀⠀⠀⠀⠀⠀⠀⠀⢤⣄⠀⠀⠀⠀⠀⠀⠀⠀⠀⠀⠀⠀⠀⠀⠀⠀⠀⠀⠀⠀⠀⠀⠀⠀⠀⠀⠀⣀⣀⠀⠀⠀⠀⠀⠀⠀⠀⠀⠀⠀⠀⠀⠀⠀⠀⠀⠁⠀⠀⠀⠀⠀⠀⠀⠀⠀⠀⠀⠀⠀⠀⠀⠀⠀⠀⠀⠀⠀⠀⠀⠀⠀⠀</a:t>
            </a:r>
            <a:br/>
            <a:r>
              <a:t>⠀⠀⠀⠀⠀⠀⠀⠀⠀⠀⠀⠀⠀⠀⠀⠀⠈⠛⠃⠀⠀⠀⠀⠀⠀⠀⠀⠀⠀⠀⠀⠀⠀⠀⠀⠀⠀⠀⠀⠀⠀⠀⠀⠀⠈⠉⠀⠀⠀⠀⠀⠀⠀⠀⠀⠀⠀⠀⠀⠐⣄⠀⠀⠀⠀⠀⠀⡀⠀⠀⠀⠀⠀⠀⠀⠀⠀⠀⠀⠀⠀⠀⠀⠀⠀⠀⠀⠀⠀⠀⠀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⠀⠀⠀⠀⠀⠀⠀⠀⠀⠀⠀⠀⠀⠀⠀⠀⠀⠀⠀⠀⠀⠀⠀⠀⠀⠀⠀⠀⠀⠀⠀⠀⠀⠀⠀⠀⠀⠀⠀⠀⠀⠀⠀⠀⠀⠀⠀⠀⠀⠀⠀⠀⠀⠀⠀⠀⠀⠀⠀⠀⠈⠀⠀⠀⠀⠀⠀⠀⠈⠀⠀⠀⠀⠀⠀⠀⠀⠀⠀⠀⠀⠀⠀⠀⠀⠀⠀⠀⠀⠀⠀</a:t>
            </a:r>
            <a:br/>
            <a:r>
              <a:t>⠀⠀⠀⠀⠀⠀⠀⠀⠀⠀⠀⠀⠀⠀⠀⠀⡀⠀⠀⠀⠀⠀⠀⠀⠀⠀⠀⠀⠀⠀⠀⠀⠀⠀⠀⠀⠀⠀⠀⠀⠀⠀⠀⠀⠀⠀⠀⠀⠀⠀⠀⠀⠀⠀⠀⠀⠀⠀⠀⠀⠀⠀⠀⠀⠀⠀⠀⠀⠀⠀⠀⠀⠀⠀⠀⠀⠀⠀⠀⠀⠀⠀⠀⠀⠀⠀⠀⠀⠀⠀⠀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⠀⡀⠀⠀⠀⠀⠀⠀⠀⠀⠀⠀⠀⠀⠀⠀⠇⠀⠀⠀⠀⠀⠀⠀⠀⠀⠀⠀⠀⠀⠀⠀⠀⠀⠀⠀⠀⣀⣤⣤⣄⡀⠀⠀⠀⠀⠀⠀⠀⠀⠀⠀⠀⠀⠀⠀⠀⠀⠀⠀⠀⠀⠀⠀⠀⠀⠀⠀⠀⠀⠀⠀⠀⠀⠀⠀⠀⠀⠀⠀⠀⠀⠀⠀⠀⠀⠀⠀⠀⠀⠀</a:t>
            </a:r>
            <a:br/>
            <a:r>
              <a:t>⠀⠈⠂⠀⠀⠀⠀⠀⠀⠀⠀⠀⠀⠀⠀⠀⠀⠀⠀⠀⠀⠀⢀⡀⠀⠀⠀⠀⠀⠀⠀⠀⠀⠀⠀⠲⣿⣿⣿⣿⠟⠁⠀⠀⠀⠀⠀⠀⠀⠀⠀⠀⠀⠀⠀⠀⠀⠀⠀⠀⠀⠀⠀⠀⠀⠀⠀⠀⠀⠀⠀⠀⠀⠀⠀⠀⠀⠀⠀⠀⠀⠀⠀⠀⠀⠀⠀⠀⠀⠀⠀</a:t>
            </a:r>
            <a:br/>
            <a:r>
              <a:t>⠐⠂⠀⠀⠀⠀⠀⠀⠀⠀⠀⠀⠀⠀⠀⠀⠀⠀⠀⠀⠀⠀⠈⠃⠀⠀⠀⠀⠀⠀⠀⠀⠀⠀⠀⠀⠀⠉⠉⠀⠀⠀⠀⠀⠀⠀⠀⠀⠀⢠⡦⠀⠀⠀⠀⠀⠀⠀⠀⠀⠀⠀⠀⠀⠀⠀⠀⠀⠀⠀⠀⠀⠠⠒⠀⠀⠀⠀⠀⠀⠀⠀⠀⠀⠀⠀⠀⠀⠀⠀⠀</a:t>
            </a:r>
            <a:br/>
            <a:r>
              <a:t>⠀⠀⠀⠀⠀⠀⠀⠀⠀⠀⠀⠀⠀⠀⠀⠀⠀⠀⠀⠀⠀⠀⠀⠀⠀⠀⠀⠀⠀⠀⠀⠀⠀⠀⠀⠀⠀⠀⠀⠀⠀⠀⠀⠀⢀⠀⡤⠄⠀⠀⠁⠀⠀⠀⠀⠀⠀⠀⠀⠀⠀⠀⠀⠀⠀⠀⠀⠀⠀⠀⠀⠀⠀⠀⠀⠀⠀⠀⠀⠀⠀⠀⠀⠀⠀⠀⠀⠀⠀⠀⠀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⠀⠀⠀⠀⠀⠀⠀⠀⠀⠀⠀⠀⠀⠀⠀⠀⠀⠀⠀⠀⠀⠀⠀⠀⠀⠀⠀⠀⠀⠀⠀⠀⠀⠀⠀⠀⠀⠀⢰⣷⠀⠀⠀⠀⠀⠋⠁⠀⠀⠀⠀⠀⣤⠀⠀⠀⠀⠀⠀⠀⠀⠀⠀⠀⠀⠀⠀⠀⠀⠀⠀⠀⠀⠀⠀⠀⠀⠀⠀⠀⠀⠀⠀⠀⠀⠀⠀⠀⠀⢀⡀</a:t>
            </a:r>
            <a:br/>
            <a:r>
              <a:t>⠀⠀⠀⠀⠀⠀⠀⠀⠀⠀⠀⠀⠀⠀⠀⠀⠀⠀⠀⠀⠀⠀⠀⠀⠀⠀⠀⠀⠀⠀⠀⠀⠀⠀⠀⠀⠀⠀⠀⠉⠀⠀⠀⠀⠀⠀⠀⠀⠀⠀⠀⠀⠻⠀⠀⠀⠀⠀⢴⣶⣄⠀⠀⠀⠀⠀⠀⠀⠀⠀⠀⠀⠀⠀⠀⠀⠀⠀⠀⠀⠀⠀⣠⠞⠁⠀⠀⠀⠀⠀⠃</a:t>
            </a:r>
            <a:br/>
            <a:r>
              <a:t>⠀⠀⠀⠀⠀⠀⠀⠀⠀⠀⠀⠀⠀⠀⠀⠀⠀⠀⠀⠀⠀⠀⠀⠀⠀⠀⠀⠀⠀⠀⠀⠀⠀⠀⠀⠀⠀⠀⠀⠀⠀⠀⠀⠀⠀⠀⠀⠀⠀⠀⠀⠀⠀⠀⠀⠀⠀⠀⠈⠻⠿⠀⠀⠀⠀⠀⠀⠀⠀⠀⠀⠀⠀⠀⠀⠀⠀⠀⠀⠀⠀⠀⠀⠀⠀⠀⠀⠀⠀⠀⠀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⠀⠀⠀⠀⠀⠀⠀⠀⠀⠀⠀⠀⠀⠀⠀⠀⠀⠀⠀⠀⠀⠀⠀⠀⠀⠀⠀⠀⠀⠀⠀⠀⠀⠀⠀⠀⠀⠀⠀⠀⠀⠀⠀⠀⠀⠀⠀⠀⠀⠀⠀⠀⠀⠀⠀⠀⠀⠀⠀⢀⠀⠀⠀⠀⠀⠀⠀⠀⠀⠀⠀⠀⠀⠀⠀⠀⠀⠀⠀⠀⠀⠀⠀⠀⠀⠀⠀⠀⠀⠀⠀</a:t>
            </a:r>
            <a:br/>
            <a:r>
              <a:t>⠀⠀⠀⠀⠀⠀⠀⠀⠀⠀⠀⠀⠀⠀⠀⠀⠀⠀⠀⠀⠀⠀⠀⠀⠈⠂⠀⠀⠀⠀⠀⠀⠀⠀⠀⠀⠀⠀⠀⠀⠀⠀⠀⠀⠀⠀⠀⠀⠀⠀⠀⠀⠀⠀⠀⠀⠀⠀⠀⠀⠈⠀⠀⠀⠀⠀⠀⠀⠀⠀⠀⠀⠀⠀⠀⢀⠀⠀⠀⠀⠀⠀⠀⠀⠀⠀⠀⠀⠀⠀⠀</a:t>
            </a:r>
            <a:br/>
            <a:r>
              <a:t>⡆⠀⠀⠀⠀⠀⠀⠀⠀⠀⠀⠀⠀⠀⠀⠀⠀⠀⠀⠀⠀⠀⠀⠀⠁⠂⠀⠀⠀⠀⠀⠴⠦⠄⠀⠀⠀⠀⠀⠀⠀⠀⠀⠀⠀⠀⠀⠀⠀⠀⠀⠀⠀⠀⠀⠀⠀⠀⠀⠀⠀⠀⠀⠀⠀⠀⠀⠀⠰⠶⡶⠄⠀⠀⠀⣾⠀⠀⠀⠀⠀⠀⠀⠀⠀⠀⠀⠀⠀⠀⠀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⠀⠀⠀⠀⠀⠀⠀⠀⠀⠀⠀⠀⠀⠀⠀⠀⠀⠀⠀⠀⠀⠀⠀⠀⠀⠀⠀⠀⠀⠀⠀⠀⠀⠀⠀⠀⠀⠀⠀⠀⠀⠀⠀⠀⠀⠀⠀⠀⠀⠀⠀⠀⠀⠀⠀⠀⠀⠀⠀⠀⠀⠀⠀⠀⠀⠀⠀⠀⠀⠀⠀⠀⠀⠀⠀⡟⠀⠀⠀⠀⠀⠀⠀⠀⠀⠀⠀⠀⠀⠀⠀</a:t>
            </a:r>
            <a:br/>
            <a:r>
              <a:t>⠈⠀⠀⠀⠀⠀⠀⠀⠀⠀⠀⠀⠀⠀⠀⠀⠀⠀⠀⠀⠀⠀⠀⠀⠀⠲⢾⣿⣦⠀⠀⠀⠀⠀⠀⠀⠀⠀⠀⠀⠀⠀⠀⠁⠐⠀⠀⠀⠀⠀⠀⠀⠀⠀⠀⠀⠀⠀⠀⠀⠀⠀⠀⠀⠀⠀⠀⠀⠀⠀⠀⠒⠒⠀⠀⠀⠀⠀⠀⠀⠀⠀⠀⠀⢰⣦⠀⠀⣠⣶⡇</a:t>
            </a:r>
            <a:br/>
            <a:r>
              <a:t>⠀⠀⠀⠀⠀⠀⠀⠀⠀⠀⠀⠀⠀⠀⠀⠀⠀⢀⣀⠀⠀⠀⠀⠀⠀⠀⠀⠀⠀⠀⢀⡀⠀⠀⠀⠀⠀⠀⠀⠀⠀⠀⠀⠀⠀⠀⠀⠀⠀⠀⠀⠀⠀⠀⠀⠀⠀⠀⠀⠀⠀⠀⠀⠀⠀⠀⠀⠀⠀⠀⠀⠀⠀⠀⠀⠀⠀⠀⠀⠀⠀⠀⠀⠀⠈⠛⠀⠀⠈⠀⠀</a:t>
            </a:r>
            <a:br/>
            <a:r>
              <a:t>⠀⠀⠀⠀⠀⠀⠀⠀⠀⠀⠀⠀⠀⠀⠀⠀⠐⠛⠁⠀⠀⠀⠀⠀⠀⠀⠀⠀⠀⠰⣿⣇⠀⢰⡆⠀⠀⠀⠀⠘⠀⠀⠀⠀⠀⠀⠀⠀⠀⠀⠀⠀⠀⠀⠀⠀⠀⠀⠀⠀⠀⠀⠀⠀⠀⠘⠓⠀⠀⠀⠀⠀⠀⠀⣶⣦⠀⠀⠀⠀⠀⠀⠀⠀⠀⠀⠀⠀⠀⠀⠀</a:t>
            </a:r>
            <a:br/>
            <a:r>
              <a:t>⠀⠀⠀⠀⠀⠀⠀⠀⠀⠀⠀⠀⠀⠀⠀⠀⠀⠀⠀⠀⠀⠀⠀⠀⠀⠀⠀⠀⠀⠀⠉⠛⠀⠀⠀⠀⠀⠀⠀⠀⠀⠀⠀⠀⠀⠀⠀⠀⠀⠀⠀⠀⠀⠀⠀⠠⠄⠀⠀⠀⠀⠀⠀⠀⠀⠀⠀⠀⠀⠀⠀⠀⠀⠀⠀⠀⠀⠀⠀⠀⠀⠀⠀⠀⠀⠀⠀⠀⠀⠀⠀</a:t>
            </a:r>
            <a:br/>
            <a:r>
              <a:t>⠀⢀⠀⠀⠀⠀⠀⠀⠀⠀⠀⠀⠀⠀⠀⠀⠀⠀⠀⠀⠀⠀⠀⠀⠀⠀⠀⠀⠀⠀⠀⠀⠀⠀⠀⠀⠀⠀⠀⠀⠀⠀⠀⠀⠀⠀⠀⠀⠀⠀⠀⠀⠀⠀⠀⠀⢀⣀⠀⠀⠀⠀⠀⠀⠀⠀⠀⠀⠀⠀⠀⠀⠀⠀⠀⠀⠀⠀⠀⠀⠀⠀⠀⠀⠀⠀⠀⠀⠀⠀⠀</a:t>
            </a:r>
            <a:br/>
            <a:r>
              <a:t>⠀⠈⠛⠛⠂⠀⠀⠀⠀⠀⠀⠀⠀⠀⠀⠀⠀⠀⠀⠀⠀⠀⠀⠀⠀⠀⠀⠀⠀⠀⠀⠀⠀⠀⠀⠀⠀⠀⠀⠀⠀⠀⠀⠀⠀⠀⠀⠀⠀⠀⠀⠀⠀⠀⠀⠀⠉⠁⠀⠀⠀⠀⠀⠀⠀⠀⠀⠀⠀⠀⠀⠀⠀⠀⠀⠀⠀⠀⠀⠀⠀⠀⠀⠀⠀⠀⠀⠀⠀⠀⠀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⠀⠀⠀⠀⠀⠀⠀⠀⠀⠀⠀⠀⠀⠀⠀⠀⠀⠀⠀⠀⠀⠀⠀⠀⠀⠀⠀⠀⠀⠀⠀⠀⠀⠀⠀⢠⡄⠀⠀⠀⠀⠀⠀⠀⠀⠀⠀⠀⠀⠀⠀⠀⠀⠀⢀⡴⠀⣰⣦⠀⠀⠀⠀⠀⠀⠀⠀⠶⠀⠀⠀⠀⠀⠀⠀⠀⠀⠀⠀⠀⠀⠀⠀⠀⠀⠀⠀⠀⠀⠀⠀</a:t>
            </a:r>
            <a:br/>
            <a:r>
              <a:t>⠀⠀⠀⠀⠀⠀⠀⠀⠀⠀⠀⠀⠀⠀⠀⠀⠀⠀⠀⠀⠀⠀⠀⠀⠀⠀⠀⠀⠀⠀⠀⠀⠀⠀⠀⠘⠁⠀⠀⠀⠀⠀⠀⠀⠀⠀⠀⠀⠀⠀⠀⠀⠀⠀⠀⠀⠀⠀⠀⠀⠀⠀⠀⠀⠀⠀⠀⠀⠀⠀⠀⠀⠀⠀⠀⠀⠀⠀⠀⠀⠀⠀⠀⠀⠀⠀⠀⠀⠀⠀⠀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⠀⠀⠀⠀⠀⠀⠀⠀⠀⠀⠀⠀⠈⠆⠀⠀⠀⠀⠀⠀⠀⠀⠀⠀⠀⠀⠀⠀⠀⠀⠀⠀⠀⠀⠀⠀⠀⠀⠀⠀⠀⠀⠀⠀⠀⠀⠀⠀⠀⠀⠀⢄⠀⠀⠀⠀⠀⠀⠀⠀⠀⠀⠀⠀⠀⠀⠀⠀⠀⠀⠀⠀⠀⠀⠀⠀⠀⠀⠀⠀⠀⠀⠀⠀⠀⠀⠀⠳⣄⠀⠀</a:t>
            </a:r>
            <a:br/>
            <a:r>
              <a:t>⠀⠀⠀⠀⠀⠀⠀⠀⠀⠀⠀⠀⠀⠀⠀⠀⠀⠀⠀⠀⠀⠀⠀⠀⠀⠀⠀⠀⠀⠀⠀⠀⠀⠀⠀⠀⠀⠀⠀⠀⠀⠀⠀⠀⠀⠀⠀⠀⠀⠀⠀⠈⠀⠀⠀⠀⠀⠀⠀⠀⠀⠀⠀⠀⠀⠀⠀⠀⠀⠀⠀⠀⠀⠀⠀⠀⠀⠀⠀⠀⠀⠀⠀⠀⠀⠀⠀⠀⠈⠀⠀</a:t>
            </a:r>
            <a:br/>
            <a:r>
              <a:t>⠀⠀⠀⠀⠀⠀⠀⠀⣀⡀⠀⠀⠀⠀⠀⠀⠀⠀⠀⠀⠀⠀⠀⠀⠀⠀⠀⠀⠀⠀⠀⠀⠀⠀⠀⠀⠀⠀⠀⠀⠀⠀⠀⠀⠀⠀⠀⡀⠀⠀⠀⠀⠀⠀⠀⠤⠀⠀⠀⠀⠀⠀⠀⠀⠀⠀⠀⠀⠀⠀⠀⠀⠀⠀⠀⠀⠀⠀⠀⠀⠀⠀⠀⠀⠀⠀⠀⠀⠀⠀⠀</a:t>
            </a:r>
            <a:br/>
            <a:r>
              <a:t>⠀⠀⠀⠀⠀⠀⠀⠙⠛⠉⠀⠀⠀⠀⠀⠀⠀⠀⠀⠀⠀⠀⠀⠀⠀⠀⠀⠀⠀⠀⠀⠀⠀⠀⠀⠀⠀⠀⠀⠀⠀⠀⠀⠀⠀⠈⠁⠀⠀⠀⠀⠀⠀⠀⠀⠀⠀⠀⠀⠀⠀⠀⠀⠀⠀⠀⠀⠀⠀⠀⠀⠀⠀⠀⠀⠀⠀⠀⠀⠀⠀⠀⠀⠀⠀⠀⠀⠀⠀⠀⠀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⠀⠀⠀⠀⠀⠀⠀⠀⠀⠀⠀⠀⠀⠀⠀⠀⠀⠀⠀⠀⠀⠀⠀⠀⠀⠀⠀⠀⠀⠀⠀⠀⠀⠀⠀⠀⠀⠀⠀⠀⠀⠀⠀⠀⠀⠀⠀⠀⠀⠀⠀⠀⣷⠀⠀⠀⠀⠀⠀⠀⠀⠀⠀⠀⠀⠀⠀⠀⠀⠀⠀⠀⠀⠀⠀⠀⠀⠀⠀⠀⠁⠀⠀⠀⠀⠀⠀⠀⠀⠀⠀</a:t>
            </a:r>
            <a:br/>
            <a:r>
              <a:t>⠀⠀⠀⠀⠀⠀⠀⠀⠀⠀⠀⠀⠀⠀⠀⠀⠀⠀⠀⠀⠀⠀⠀⠀⠀⠀⠀⠀⠀⠀⠀⠀⠀⠀⠀⠀⠀⠀⠀⠀⠀⠀⠀⠀⠀⠀⠀⠀⠀⠀⠀⠀⠉⠀⠀⠀⠀⠀⠀⠀⠀⠀⠀⠀⠀⠀⠀⠀⠀⠀⠀⠀⠀⠀⠀⠀⠀⠀⠀⠀⠀⠀⠀⠀⠀⠀⠀⠀⠀⠀⠀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⠀⠀⠀⠀⠀⠀⠀⠀⠀⠀⠀⠀⠀⠀⠀⠀⠀⠀⠀⠀⠀⠀⠀⠀⠀⠀⠀⠀⠀⠀⠀⠀⠀⠀⠀⠀⠀⠀⠀⢀⣴⣦⣤⡀⠀⠀⢀⣤⣴⣤⣤⣤⣀⠀⠀⠀⠀⠀⠀⠀⠀⠀⠀⠀⠀⠀⠀⠀⠀⠀⠀⠀⠀⠀⠀⠀⠀⠀⠀⠀⠀⠀⠀⠀⠀⠀⠀⠀⠀⠀⠀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⠀⠀⠀⠀⠀⠀⠀⠀⠀⠀⠀⠀⠀⠀⠀⠀⠀⠀⠀⠀⠀⠀⠀⠀⠀⠀⠀⠀⠀⠀⠀⠀⠀⠀⠀⠀⠀⠀⠀⣨⣿⣿⣿⣠⣤⣴⣿⣿⣿⣿⣿⡿⠿⢷⣤⣀⠀⠀⠀⠀⠀⠀⠀⠀⠀⠀⠀⠀⠀⠀⠀⠀⠀⠀⠀⠀⠀⠀⠀⠀⠀⠀⠀⠀⠀⠀⠀⠀⠀⠀⠀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⠀⠀⠀⠀⠀⠀⠀⠀⠀⠀⠀⠀⠀⠀⠀⠀⠀⠀⠀⠀⠀⠀⠀⠀⠀⠀⠀⠀⠀⠀⠀⠀⠀⠀⠀⠀⠀⠀⠀⠈⠻⣿⣿⣿⣿⣿⣿⣿⣿⣿⣿⡇⠀⠀⠉⠉⠁⠀⠀⠀⠀⠀⠀⠀⠀⠀⠀⠀⠀⠀⠀⠀⠀⠀⠀⠀⠀⠀⠀⠀⠀⠀⠀⠀⠀⠀⠀⠀⠀⠀⠀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⠀⠀⠀⠀⠀⠀⠀⠀⠀⠀⠀⠀⠀⠀⠀⠀⠀⠀⠀⠀⠀⠀⠀⠀⠀⠀⠀⠀⠀⠀⠀⠀⠀⠀⠀⠀⠀⠀⠀⠀⠀⠀⠉⠛⠿⣿⣿⣿⣿⣿⣿⣿⣷⣶⣤⣀⠀⠀⠀⠀⠀⠀⠀⠀⠀⠀⠀⠀⠀⠀⠀⠀⠀⠀⠀⠀⠀⠀⠀⠀⠀⠀⠀⠀⠀⠀⠀⠀⠀⠀⠀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⠀⠀⠀⠀⠀⠀⠀⠀⠀⠀⠀⠀⠀⠀⠀⠀⠀⠀⠀⠀⠀⠀⠀⠀⠀⠀⠀⠀⠀⠀⠀⠀⠀⠀⠀⠀⠀⠀⠀⠀⠀⠀⠀⣠⣄⠹⠿⣿⣿⣿⣿⣿⣿⣿⣿⣿⣇⠀⠀⠀⠀⠀⠀⠀⠀⠀⠀⠀⠀⠀⠀⠀⠀⠀⠀⠀⠀⠀⠀⠀⠀⠀⠀⠀⠀⠀⠀⠀⠀⠀⠀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⠀⠀⠀⠀⠀⠀⠀⠀⠀⠀⠀⠀⠀⠀⠀⠀⠀⠀⠀⠀⠀⠀⠀⠀⠀⠀⠀⠀⠀⠀⠀⠀⠀⠀⠀⠀⠀⠀⠀⠀⠀⠀⠺⣿⣿⡀⠀⣸⣿⣿⣿⣿⣿⣿⣿⣿⣿⣷⣶⡀⠀⠀⠀⠀⠀⠀⠀⠀⠀⠀⠀⠀⠀⠀⠀⠀⠀⠀⠀⠀⠀⠀⠀⠀⠀⠀⠀⠀⠀⠀⠀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⠀⠀⠀⠀⠀⠀⠀⠀⠀⠀⠀⠀⠀⠀⠀⠀⠀⠀⠀⠀⠀⠀⠀⠀⠀⠀⠀⠀⠀⠀⠀⠀⠀⠀⠀⠀⠀⠀⠀⠀⠀⠀⠀⠀⠘⣿⣸⣿⣿⣿⣿⣿⣿⠿⠿⣿⠋⠙⠋⠀⠀⠀⠀⠀⠀⠀⠀⠀⠀⠀⠀⠀⠀⠀⠀⠀⠀⠀⠀⠀⠀⠀⠀⠀⠀⠀⠀⠀⠀⠀⠀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⠀⠀⠀⠀⠀⠀⠀⠀⠀⠀⠀⠀⠀⠀⠀⠀⠀⠀⠀⠀⠀⠀⠀⠀⠀⠀⠀⠀⠀⠀⠀⠀⠀⠀⠀⠀⠀⠀⠀⠀⠀⠀⠀⠀⠀⢿⣿⣿⣿⣿⣿⣿⣿⡄⢠⣶⣿⣷⠀⠀⠀⠀⠀⠀⠀⠀⠀⠀⠀⠀⠀⠀⠀⠀⠀⠀⠀⠀⠀⠀⠀⠀⠀⠀⠀⠀⠀⠀⠀⠀⠀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⠀⠀⠀⠀⠀⠀⠀⠀⠀⠀⠀⠀⠀⠀⠀⠀⠀⠀⠀⠀⠀⠀⠀⠀⠀⠀⠀⠀⠀⠀⠀⠀⠀⠀⠀⠀⠀⠀⠀⠀⠀⠀⠀⠀⠀⠈⣿⡟⠙⣿⣿⣿⣿⣿⣿⣿⣿⣿⠀⠀⠀⠀⠀⠀⠀⠀⠀⠀⠀⠀⠀⠀⠀⠀⠀⠀⠀⠀⠀⠀⠀⠀⠀⠀⠀⠀⠀⠀⠀⠀⠀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⠀⠀⠀⠀⠀⠀⠀⠀⠀⠀⠀⠀⠀⠀⠀⠀⠀⠀⠀⠀⠀⠀⠀⠀⠀⠀⠀⠀⠀⠀⠀⠀⠀⠀⠀⠀⠀⠀⠀⠀⠀⠀⠀⠀⢀⣾⡿⠁⠀⣸⣿⣿⣿⣿⣿⣿⣿⠿⠿⣷⣶⠶⠶⠦⢤⠀⠀⠀⠀⠀⠀⠀⠀⠀⠀⠀⠀⠀⠀⠀⠀⠀⠀⠀⠀⠀⠀⠀⠀⠀⠀</a:t>
            </a:r>
            <a:br/>
            <a:r>
              <a:t>⠀⠀⠀⠀⠀⠀⠀⠀⠀⠀⠀⠀⠀⠀⠀⠀⠀⠀⠀⠀⠀⣤⣤⣤⣤⣤⣀⣀⣀⡀⠀⠀⠀⠀⠀⠀⠀⠀⠀⠀⠀⠀⠀⢀⣾⠏⢀⣠⣾⣿⣿⣿⣿⣿⣿⣿⣿⣷⣦⣤⣬⣉⣻⣶⣦⣴⣶⣶⣿⣿⣿⣿⣿⣿⣿⣿⣄⠀⠀⠀⠀⠀⠀⠀⠀⠀⠀⠀⠀⠀⠀</a:t>
            </a:r>
            <a:br/>
            <a:r>
              <a:t>⠀⠀⠀⠀⠀⠀⠀⠀⠀⠀⠀⠀⠀⠀⠀⠀⠀⠀⠀⠀⠀⠙⠻⠿⠿⢿⣿⣿⣿⣿⣿⣿⣿⣿⣷⣶⣶⣶⣶⣶⣶⣤⣶⣿⣿⣶⣿⣿⣿⣿⣿⣿⣿⣿⣿⣿⣿⣿⣿⣿⣿⣿⣿⣿⣿⣿⣿⣿⣿⣿⣿⣿⣿⣿⣿⣿⣿⣶⣠⡀⠀⠀⠀⠀⠀⠀⠀⠀⠀⠀⠀</a:t>
            </a:r>
            <a:br/>
            <a:r>
              <a:t>⠀⠀⠀⠀⠀⠀⠀⠀⠀⠀⠀⠀⠀⠀⠀⠀⠀⠀⠀⠀⠀⠀⠀⠀⠀⠈⠛⠋⠉⠙⠛⠷⣶⣤⡌⠉⠉⠉⠉⠉⠉⠉⠙⠛⠛⣿⣿⣿⣿⣿⣿⣿⣿⣿⣿⣿⣿⣿⣿⣿⣿⣿⣿⣿⣿⣿⣿⣿⣿⣿⣿⣿⣿⣿⣿⣿⣿⣿⣿⣿⡀⠀⠀⠀⠀⠀⠀⠀⠀⠀⠀</a:t>
            </a:r>
            <a:br/>
            <a:r>
              <a:t>⠀⠀⠀⠀⠀⠀⠀⠀⠀⠀⠀⠀⠀⠀⠀⠀⠀⠀⠀⠀⠀⠀⠀⠀⠀⠀⠀⠀⠀⠀⠀⠀⠀⠙⠻⢶⡤⠀⠀⠀⠀⠀⠀⠀⠀⠛⠿⠛⠛⠛⠛⠛⠛⣿⣿⣿⣿⠛⠛⠛⠛⠻⠿⣿⣿⣿⣿⣿⣿⣿⣿⣿⣿⣿⣿⣿⣿⣿⣿⣿⡅⠀⠀⠀⠀⠀⠀⠀⠀⠀⠀</a:t>
            </a:r>
            <a:br/>
            <a:r>
              <a:t>⠀⠀⠀⠀⠀⠀⠀⠀⠀⠀⠀⠀⠀⠀⠀⠀⠀⠀⠀⠀⠀⠀⠀⠀⠀⠀⠀⠀⠀⠀⠀⠀⠀⠀⠀⠀⠀⠀⠀⠀⠀⠀⠀⠀⠀⠀⠀⠀⠀⠀⠀⠀⠀⣿⡟⢿⣿⡆⠀⠀⠀⠀⠀⠀⠀⠉⠉⠉⠙⠛⠛⠿⡿⢿⣿⣿⣿⠓⠉⠃⠀⠀⠀⠀⠀⠀⠀⠀⠀⠀⠀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⠀⠀⠀⠀⠀⠀⠀⠀⠀⠀⠀⠀⠀⠀⠀⠀⠀⠀⠀⠀⠀⠀⠀⠀⠀⠀⠀⠀⠀⠀⠀⠀⠀⠀⠀⠀⠀⠀⠀⠀⠀⠀⠀⠀⠀⠀⠀⠀⠀⠀⠀⠀⠀⠉⠁⠈⠉⠁⠀⠀⠀⠀⠀⠀⠀⠀⠀⠀⠀⠀⠀⠀⠀⠐⠈⠁⠂⠀⠀⠀⠀⠀⠀⠀⠀⠀⠀⠀⠀⠀⠀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⠀⠀⠀⠀⠀⠀⠀⠀⠀⠀⠀⠀⠀⠀⠀⠀⠀⠀⠀⠀⠀⠀⠀⠀⠀⠀⠀⠀⠀⠀⠀⠀⠀⠀⠀⠀⠀⠀⠀⠀⠀⠳⣿⡆⠀⠀⠀⠀⠀⠀⠀⠀⠀⠀⠀⠀⠀⠀⠀⠀⠀⠀⠀⠀⠀⠀⠀⠀⠀⠀⠀⠀⠀⠀⠀⠀⠀⠀⠀⠀⠀⠀⠀⠀⠀⠀⠀⠀⠀⠀⠀</a:t>
            </a:r>
            <a:br/>
            <a:r>
              <a:t>⠀⠀⠀⠀⠀⠀⠀⠀⠀⢶⡄⠀⠀⠀⠀⠀⠀⠀⠀⠀⠀⠀⠀⠀⠀⠀⠀⠀⠀⠀⠀⠀⠀⠀⠀⠀⠀⠀⠀⠀⠀⠀⠀⠀⠀⠀⠀⠀⠀⠀⠀⠀⠀⠀⠀⠀⠀⠀⠀⠀⠀⠀⠀⠀⠀⠀⠀⠀⠀⠀⠀⠀⠀⠀⠀⠀⠀⠀⠀⠀⠀⠀⠀⠀⠀⠀⠀⠀⠀⠀⠀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⠀⠀⠀⠀⠀⠀⠀⠀⠀⠀⠀⠀⠀⠀⠀⠀⠀⠀⠀⠀⠀⠀⠀⠀⠀⠀⠀⠀⠀⠀⠀⠀⠀⠀⠀⠀⠀⠀⠀⠀⠀⠀⠀⠀⠀⠀⢀⠄⠀⠀⠀⠀⠀⠀⠀⠀⠀⠀⠀⠀⠀⠀⠀⠀⠀⠀⠀⠀⠀⠀⠀⠀⠀⠀⠀⠀⠀⠀⠀⠀⠀⠀⠀⠀⠀⠀⠀⠀⠀⠀⠀</a:t>
            </a:r>
            <a:br/>
            <a:r>
              <a:t>⠀⠀⠀⠀⠀⠀⠀⠀⠀⠀⠀⠀⠀⠀⠀⠀⠀⠀⠀⠀⠀⠰⠆⠀⠀⠀⠀⠀⢀⠀⠀⠀⠀⠀⠀⠀⠀⠀⠀⠀⠀⠀⠀⠀⠀⠀⠁⠀⠀⠀⠀⠀⠀⠀⠀⠀⠀⠀⠀⠀⠀⠀⢠⠀⠀⠀⠀⠀⠀⠀⠀⠀⠀⠀⠀⠀⠀⠀⠀⠀⠀⠀⠀⠀⠀⠀⠀⠀⠀⠀⠀</a:t>
            </a:r>
            <a:br/>
            <a:r>
              <a:t>⠀⠀⠀⠀⠀⠀⠀⠀⠀⠀⠀⠀⠀⠀⠀⠀⠀⠀⠀⠀⠀⠀⠀⠀⠀⠀⠀⠀⠉⠀⠀⠀⠀⠀⠀⠀⠀⠀⠀⠀⠀⠀⠀⠀⠀⠀⠀⠀⠀⠀⠀⠀⠀⠀⠀⠀⠀⠀⠀⠀⠀⠀⠀⠃⠀⠀⠀⠀⠀⠀⠀⠀⠀⠀⠀⠀⠀⠀⠀⠀⠀⠀⠀⠀⠀⠀⠀⠀⠀⠀⠀</a:t>
            </a:r>
            <a:br/>
            <a:r>
              <a:t>⠀⠀⠀⠀⠀⠂⠀⠀⠀⠀⠀⠀⠀⠀⠀⠀⠀⠀⠀⠀⠀⠀⠀⠀⠀⠀⠀⠀⠀⠀⠀⠀⠀⠀⠀⠀⠀⠀⠀⠀⠀⠀⠀⠀⣀⡀⠀⠀⠀⠀⠀⠀⠀⠀⠀⠀⠀⠀⠠⣄⠀⠀⠀⠀⠀⠀⠀⠀⠀⠀⠀⠀⠀⠀⠀⠀⠀⠀⠀⠀⠀⠀⠀⠀⠀⠀⠀⠀⠀⠀⠀</a:t>
            </a:r>
            <a:br/>
            <a:r>
              <a:t>⠀⠀⠀⠀⠀⠀⠀⠀⠀⠀⠀⠀⣀⣀⠀⠀⠀⠀⠀⠀⠀⠀⠀⠀⠀⠀⠀⠀⠀⠀⠀⠀⠀⠀⠀⠀⠀⠀⠀⠀⠀⠀⠀⠉⠉⠁⠀⠀⠀⠀⠀⠀⠀⠀⠀⠀⠀⠀⠀⠈⠃⠀⠀⠀⠀⠒⠒⠀⠀⠀⠀⠀⠀⠀⠀⠀⠀⠀⠀⠀⠀⠀⠀⠀⠀⠀⠀⠀⠀⠀⠀</a:t>
            </a:r>
            <a:br/>
            <a:r>
              <a:t>⠀⠀⠀⠀⠀⠀⠀⠀⠀⠀⠀⠀⠘⠻⠇⠀⠀⠀⠀⠀⠀⠀⠀⠀⠀⠀⠀⠀⠀⠀⠀⠀⠀⠀⠀⠀⠀⠀⠀⠀⠀⠀⠀⠀⠀⠀⠀⠀⠀⠀⠀⠀⠀⠀⠀⠀⠀⠀⠀⠀⠀⠀⠀⠀⠀⠀⠀⠀⠀⠀⠀⠀⠀⠀⠀⠀⠀⠀⠀⠀⠀⠀⠀⠀⠀⠀⠀⠀⠀⠀⠀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⠀⠀⠀⠀⠀⠀⠀⠀⠀⠀⠀⠀⠀⠰⡇⠀⠀⠀⠀⠀⠀⠀⠀⠀⠀⠀⠀⠀⠀⠀⠀⠀⢀⣠⣤⣀⣀⠀⠀⠀⠀⠀⠀⠀⠀⠀⠀⠀⠀⠀⠀⠀⠀⠀⠀⠀⠀⠀⠀⠀⠀⠀⠀⠀⠀⠀⠀⠀⠀⠀⠀⠀⠀⡠⠐⠀⠀⠀⠀⠀⠀⠀⠀⠀⠀⠀⠀⠀⠀⠀⠀</a:t>
            </a:r>
            <a:br/>
            <a:r>
              <a:t>⠀⠀⠀⠀⠀⠀⠀⠀⠀⠀⠀⠀⠀⠀⠀⠀⠀⠀⠀⠀⠀⠀⠀⠀⠀⠀⠀⠀⠀⠀⣤⣶⣿⣿⣿⡿⠃⠀⠀⠀⠀⠀⠀⠀⠀⠀⠀⠀⣀⡀⠀⠀⠀⠀⠀⠀⠀⠀⠀⠀⠀⠀⠀⠀⠀⠀⠀⠀⠀⠀⠀⠀⠀⠀⠀⠀⠀⠀⠀⠀⠀⠀⠀⠀⠀⠀⠀⠀⠀⠀⠀</a:t>
            </a:r>
            <a:br/>
            <a:r>
              <a:t>⠀⠀⠀⠀⠀⠀⠀⠀⠀⠀⠀⠀⠀⠀⠀⠀⠀⠀⠀⠀⠘⠃⠀⠀⠀⠀⠀⠀⠀⠀⠈⠉⠛⠋⠁⠀⠀⠀⠀⠀⠀⠀⠀⠀⢀⣀⠀⠀⠈⠀⠀⠀⠀⠀⠀⠀⠀⠀⠀⠀⠀⠀⠀⠀⠀⠀⠀⠀⠀⠀⠀⠀⠀⠀⠀⠀⠀⠀⠀⠀⠀⠀⠀⠀⠀⠀⠀⠀⠀⢀⠀</a:t>
            </a:r>
            <a:br/>
            <a:r>
              <a:t>⠀⠀⠀⠀⠀⠀⠀⠀⠀⠀⠀⠀⠀⠀⠀⠀⠀⠀⠀⠀⠀⠀⠀⠀⠀⠀⠀⠀⠀⠀⠀⠀⠀⠀⠀⠀⠀⠀⠀⠀⠀⠀⠀⢐⡭⠃⠀⠀⠀⠀⠀⠀⠀⠀⠀⠀⠀⠀⠀⠀⠀⠀⠀⠀⠀⠀⠀⠀⠀⠀⠀⠀⠀⠀⠀⠀⠀⠀⠀⠀⠀⠀⠀⣀⠀⠀⠀⠀⠀⠈⠃</a:t>
            </a:r>
            <a:br/>
            <a:r>
              <a:t>⠀⠀⠀⠀⠀⠀⠀⠀⠀⠀⠀⠀⠀⠀⠀⠀⠀⠀⠀⠀⠀⠀⠀⠀⠀⠀⠀⠀⠀⠀⠀⠀⠀⠀⠀⠀⠘⣿⠀⠀⠀⠀⠀⠀⠀⠀⠀⠀⠀⠀⡇⠀⠀⠀⠀⠀⢠⣶⡄⠀⠀⠀⠀⠀⠀⠀⠀⠀⠀⠀⠀⠀⠀⠀⠀⠀⠀⠀⠀⠀⠀⠠⠊⠀⠀⠀⠀⠀⠀⠀⠀</a:t>
            </a:r>
            <a:br/>
            <a:r>
              <a:t>⠀⠀⠀⠀⠀⠀⠀⠀⠀⠀⠀⠀⠀⠀⠀⠀⠀⠀⠀⠀⠀⠀⠀⠀⠀⠀⠀⠀⠀⠀⠀⠀⠀⠀⠀⠀⠀⠈⠀⠀⠀⠀⠀⠀⠀⠀⠀⠀⠀⠀⠁⠀⠀⠀⠀⠀⠈⢿⣿⠄⠀⠀⠀⠀⠀⠀⠀⠀⠀⠀⠀⠀⠀⠀⠀⠀⠀⠀⠀⠀⠀⠀⠀⠀⠀⠀⠀⠀⠀⠀⠀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⠀⠀⠀⠀⠀⠀⠀⠀⠀⠀⠀⠀⠀⠀⠀⠀⠀⠀⠀⠀⠀⠀⠀⠀⢀⡀⠀⠀⠀⠀⠀⠀⠀⠀⠀⠀⠀⠀⠀⠀⠀⠀⠀⠀⠀⠀⠀⠀⠀⠀⠀⠀⠀⠀⠀⠀⠀⠀⠀⠀⠂⠀⠀⠀⠀⠀⠀⠀⠀⠀⠀⠀⠀⠀⠀⡀⠀⠀⠀⠀⠀⠀⠀⠀⠀⠀⠀⠀⠀⠀⠀</a:t>
            </a:r>
            <a:br/>
            <a:r>
              <a:t>⠀⠀⠀⠀⠀⠀⠀⠀⠀⠀⠀⠀⠀⠀⠀⠀⠀⠀⠀⠀⠀⠀⠀⠀⠀⠁⠀⠀⠀⠀⠀⠀⠀⠀⠀⠀⠀⠀⠀⠀⠀⠀⠀⠀⠀⠀⠀⠀⠀⠀⠀⠀⠀⠀⠀⠀⠀⠀⠀⠀⠀⠀⠀⠀⠀⠀⠀⠀⠀⠘⠿⠟⠂⠀⢸⡇⠀⠀⠀⠀⠀⠀⠀⠀⠀⠀⠀⠀⠀⠀⠀</a:t>
            </a:r>
            <a:br/>
            <a:r>
              <a:t>⠀⠀⠀⠀⠀⠀⠀⠀⠀⠀⠀⠀⠀⠀⠀⠀⠀⠀⠀⠀⠀⠀⠀⠤⠀⠀⠀⠀⠀⠀⠐⠛⠒⠀⠀⠀⠀⠀⠀⠀⠀⠀⠀⠀⠀⠀⠀⠀⠀⠀⠀⠀⠀⠀⠂⠀⠀⠀⠀⠀⠀⠀⠀⠀⠀⠀⠀⠀⠀⠀⠀⠀⠀⠀⢸⠃⠀⠀⠀⠀⠀⠀⠀⠀⠀⠀⠀⠀⠀⠀⠀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⠀⠀⠀⠀⠀⠀⠀⠀⠀⠀⠀⠀⠀⠀⠀⠀⠀⠀⠀⠀⠀⠀⠀⠀⠀⠀⠀⠀⠀⠀⠀⠀⠀⠀⠀⠀⠀⠀⠀⠀⠀⠀⠀⠀⠀⠀⠀⠀⠀⠀⠀⠀⠀⠀⠀⠀⠀⠀⠀⠀⠀⠀⠀⠀⠀⠀⠀⠀⠀⠀⠀⠒⠂⠂⠈⠀⠀⠀⠀⠀⠀⠀⠀⠀⠀⢸⣷⠀⠀⣴⡇</a:t>
            </a:r>
            <a:br/>
            <a:r>
              <a:t>⠀⠀⠀⠀⠀⠀⠀⠀⠀⠀⠀⠀⠀⠀⠀⠀⠀⠀⠀⠀⠀⠀⠀⠠⣤⣶⣶⣄⠀⠀⠀⠀⠀⠀⠀⠀⠀⠀⠀⠀⠀⠀⠒⠀⠀⠀⠀⠀⠀⠀⠀⠀⠀⠀⠀⠀⠀⠀⠀⠀⠀⠀⠀⠀⠀⠀⠀⠀⠀⠀⠀⠀⠀⠀⠀⠀⠀⠀⠀⠀⠀⠀⠀⠀⠀⠀⠉⠀⠀⠀⠀</a:t>
            </a:r>
            <a:br/>
            <a:r>
              <a:t>⠀⠀⠀⠀⠀⠀⠀⠀⠀⠀⠀⠀⠀⠀⠀⠀⠀⠀⠀⠀⠀⠀⠀⠀⠀⠀⠉⠀⠀⠀⠀⠀⠀⠀⠀⠀⠀⠀⠀⠀⠀⠀⠀⠀⠀⠀⠀⠀⠀⠀⠀⠀⠀⠀⠀⠀⠀⠀⠀⠀⠀⠀⠀⠀⠀⠀⠐⠷⠂⠀⠀⠀⠀⠀⢠⣤⡄⠀⠀⠀⠀⠀⠀⠀⠀⠀⠀⠀⠀⠀⠀</a:t>
            </a:r>
            <a:br/>
            <a:r>
              <a:t>⠀⠀⠀⠀⠀⠀⠀⠀⠀⠀⠀⠀⠀⠀⠀⢀⣤⠄⠀⠀⠀⠀⠀⠀⠀⠀⠀⢀⣴⡆⠀⠀⠀⣾⠀⠀⠀⠀⡆⠀⠀⠀⠀⠀⠀⠀⠀⠀⠀⠀⠀⠀⠀⠀⠀⠀⠀⠀⠀⠀⠀⠀⠀⠀⠀⠀⠀⠀⠀⠀⠀⠀⠀⠀⠈⠉⠁⠀⠀⠀⠀⠀⠀⠀⠀⠀⠀⠀⠀⠀⠀</a:t>
            </a:r>
            <a:br/>
            <a:r>
              <a:t>⠀⠀⠀⠀⠀⠀⠀⠀⠀⠀⠀⠀⠀⠀⠀⠉⠀⠀⠀⠀⠀⠀⠀⠀⠀⠀⠀⠘⣿⣇⠀⠀⠀⠁⠀⠀⠀⠀⠀⠀⠀⠀⠀⠀⠀⠀⠀⠀⠀⠀⠀⠀⠀⠀⠀⠒⠀⠀⠀⠀⠀⠀⠀⠀⠀⠀⠀⠀⠀⠀⠀⠀⠀⠀⠀⠀⠀⠀⠀⠀⠀⠀⠀⠀⠀⠀⠀⠀⠀⠀⠀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⠀⠀⠀⠀⠀⠀⠀⠀⠀⠀⠀⠀⠀⠀⠀⠀⠀⠀⠀⠀⠀⠀⠀⠀⠀⠀⠀⠀⠀⠀⠀⠀⠀⠀⠀⠀⠀⠀⠀⠀⠀⠀⠀⠀⠀⠀⠀⠀⠀⠀⠀⠀⠀⠀⠀⠀⣠⡤⠀⠀⠀⠀⠀⠀⠀⠀⠀⠀⠀⠀⠀⠀⠀⠀⠀⠀⠀⠀⠀⠀⠀⠀⠀⠀⠀⠀⠀⠀⠀⠀⠀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⠀⠀⠀⠀⠀⠀⠀⠀⠀⠀⠀⠀⠀⠀⠀⠀⠀⠀⠀⠀⠀⠀⠀⠀⠀⠀⠀⠀⠀⠀⠀⠀⠀⠀⠀⠀⠀⠀⠀⠀⠀⠀⠀⠀⠀⠀⠀⠀⠀⠀⠀⠀⠀⠀⠀⠀⠀⠀⠀⠀⠀⠀⠀⠀⠀⠀⠀⢀⡄⠀⠀⠀⠀⠀⠀⠀⠀⠀⠀⠀⠀⠀⠀⠀⠀⠀⠀⠀⠀⠀⠀</a:t>
            </a:r>
            <a:br/>
            <a:r>
              <a:t>⡀⠀⠀⠀⠀⠀⠀⠀⠀⠀⠀⠀⠀⠀⠀⠀⠀⠀⠀⠀⠀⠀⠀⠀⠀⠀⠀⠀⠀⠀⠀⠀⠀⠀⠀⠀⠀⣿⠀⠀⠀⠀⠀⠀⠀⠀⠀⠀⠀⠀⠀⠀⠀⠀⢠⡶⠀⠰⡿⠆⠀⠀⠀⠀⠀⠀⠀⠀⠁⠀⠀⠀⠀⠀⠀⠀⠀⠀⠀⠀⠀⠀⠀⠀⠀⠀⠀⠀⠀⠀⡀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⠀⠀⠀⠀⠀⠀⠀⠀⠀⠀⠀⠀⠀⠀⠀⠀⠀⠀⠀⠀⠀⠀⠀⠀⠀⠀⠀⠀⠀⠀⠀⠀⠀⠀⠀⠀⠀⠀⠀⠀⠀⠀⠀⠀⠀⠀⠀⠀⠀⠀⠠⡀⠀⠀⠀⠀⠀⠀⠀⠀⠀⠀⠀⠀⠀⠀⠀⠀⠀⠀⠀⠀⠀⠀⠀⠀⠀⠀⠀⠀⠀⠀⠀⠀⠀⠀⠀⠀⠀⠀⠀</a:t>
            </a:r>
            <a:br/>
            <a:r>
              <a:t>⠀⠀⠀⠀⠀⠀⠀⠀⠀⠀⠀⢢⠀⠀⠀⠀⠀⠀⠀⠀⠀⠀⠀⠀⠀⠀⠀⠀⠀⠀⠀⠀⠀⠀⠀⠀⠀⠀⠀⠀⠀⠀⠀⠀⠀⠀⠀⠀⠀⠀⠀⠘⠀⠀⠀⠀⠀⠀⠀⠀⠀⠀⠀⠀⠀⠀⠀⠀⠀⠀⠀⠀⠀⠀⠀⠀⠀⠀⠀⠀⠀⠀⠀⠀⠀⠀⠀⠀⠀⠀⠀</a:t>
            </a:r>
            <a:br/>
            <a:r>
              <a:t>⠀⠀⠀⠀⠀⠀⠀⠀⠀⠀⠀⠀⠁⠀⠀⠀⠀⠀⠀⠀⠀⠀⠀⠀⠀⠀⠀⠀⠀⠀⠀⠀⠀⠀⠀⠀⠀⠀⠀⠀⠀⠀⠀⠀⠀⠀⠀⠀⣀⠀⠀⠀⠀⠀⠀⠀⠤⠀⠀⠀⠀⠀⠀⠀⠀⠀⠀⠀⠀⠀⠀⠀⠀⠀⠀⠀⠀⠀⠀⠀⠀⠀⠀⠀⠀⠀⠀⠀⠀⠀⠀</a:t>
            </a:r>
            <a:br/>
            <a:r>
              <a:t>⠀⠀⠀⠀⠀⠀⠀⠀⡀⠀⠀⠀⠀⠀⠀⠀⠀⠀⠀⠀⠀⠀⠀⠀⠀⠀⠀⠀⠀⠀⠀⠀⠀⠀⠀⠀⠀⠀⠀⠀⠀⠀⠀⠀⠀⠀⠈⠁⠀⠀⠀⠀⠀⠀⠀⠀⠀⠀⠀⠀⠀⠀⠀⠀⠀⠀⠀⠀⠀⠀⠀⠀⠀⠀⠀⠀⠀⠀⠀⠀⠀⠀⠀⠐⠂⠀⠀⠀⠀⠀⠀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⠀⠀⠀⠀⠀⠀⠀⠀⠀⠀⠀⠀⠀⠀⠀⠀⠀⠀⠀⠀⠀⠀⢀⡀⠀⠀⠀⠀⠀⣀⠀⠀⠀⠀⠀⠀⠀⠀⠀⠀⠀⠀⠀⠀⠀⠀⠀⠀⠀⠀⠀⠀⠀⠀⠀⠀⠀⠀⠀⠀⠀⠀⠀⠀⠀⠀⠀⠀⠀⠀⠀⠀⠀⠀⠀⠀⠀⠀⠀⠀⠀⠀⠀⠀⠀⠀⠀⠀⠀⠀⠀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⠀⠀⠀⠀⠀⠀⠀⠀⠀⠀⠀⠀⠀⠀⠀⠀⠀⠀⠀⠀⠀⠀⣾⠏⠀⠀⠀⣴⠿⠋⠀⠀⣀⣀⠀⠀⠀⠀⠀⠀⠀⠀⠀⠀⠀⠀⠀⠀⠀⠀⠀⠀⠀⠀⠀⠀⠀⠀⠀⠀⠀⠀⠀⠀⠀⠀⠀⠀⠀⠀⠀⠀⠀⠀⠀⠀⠀⠀⠀⠀⠀⠀⠀⠀⠀⠀⠀⠀⠀⠀⠀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⠀⠀⠀⠀⠀⠀⠀⠀⠀⠀⠀⠀⠀⠀⠀⠀⠀⠀⠀⠀⠀⠀⠈⠁⠀⠀⠈⠉⠁⠀⠀⠀⠀⠀⠀⠰⣶⣶⠀⠀⠀⠀⠀⠀⠀⠀⠀⠀⠀⠀⠀⠀⠀⠀⠀⠀⠀⠀⠀⠀⠀⠀⠀⠀⠀⠀⠀⠀⠀⠀⠀⠀⠀⠀⠀⠀⠀⠀⠀⠀⠀⠀⠀⠀⠀⠀⠀⠀⠀⠀⠀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⠀⠀⠀⠀⠀⠀⠀⠀⠀⠀⠀⠀⠀⠀⠀⠀⠀⠀⠀⠀⠀⠀⠀⠀⠀⠀⠀⠀⠀⠀⠀⠀⠀⠀⠀⠀⠀⠀⠀⠀⠀⠀⠀⠀⠀⠀⠀⠀⠀⠀⠀⠀⠀⠀⠀⠀⠀⠀⠀⠀⡀⠀⠀⠀⠀⠀⠀⠀⠀⠀⠀⠀⠀⠀⠀⠀⠀⠀⠀⠀⠀⠀⠀⠀⠀⠀⠀⠀⠀⠀⠀</a:t>
            </a:r>
            <a:br/>
            <a:r>
              <a:t>⠀⠙⠳⠀⠀⠀⠀⠀⠀⠀⠀⠀⠀⠀⠀⠀⠀⠀⠀⠀⠀⠀⠀⠀⠀⠀⠀⠀⠀⠀⠀⠀⠀⠀⠀⠀⠀⠀⠀⠀⠀⠀⠀⠀⠀⠀⠀⠀⠀⠀⠀⠀⠀⠀⠀⠀⠀⠀⠀⠀⠣⠀⠀⠀⠀⠀⠀⠀⠀⠀⠀⠀⠀⠀⠀⠀⠀⠀⠀⠀⠀⠀⠀⠀⠀⠀⠀⠀⠀⠀⠀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⠀⠀⠀⠀⠀⠀⠀⠀⠀⠀⠀⠀⠀⠀⠀⠀⠀⠀⠀⠀⠀⠀⠀⠀⠀⠀⠀⠀⠀⠀⠀⠀⠀⠀⠀⠀⠀⠀⠀⠀⠀⠀⠀⠀⠀⠀⠀⠀⠀⠀⠀⠀⠀⠀⠀⠀⠸⣶⡄⠀⠀⠀⠀⠀⠀⠀⠀⠀⠀⠀⠀⠀⠀⠀⠀⠀⠀⠀⠀⠀⠀⠀⠀⠀⠀⠀⠀⠀⠀⠀⠀</a:t>
            </a:r>
            <a:br/>
            <a:r>
              <a:t>⠀⠀⠀⠀⠀⠀⠀⠀⠀⠀⠀⠀⠀⠀⢤⣄⠀⠀⠀⠀⠀⠀⠀⠀⡠⠄⠀⠀⠀⠀⠀⠀⠀⠀⠀⠀⠀⠀⠀⠀⠀⠀⠀⠀⠀⠀⠀⠀⠀⠀⠀⠀⠀⠀⠀⠀⠀⠈⠀⠀⠀⢀⡀⠀⠀⠀⠀⠀⠀⠀⠀⠀⠀⠀⠀⠀⠀⠀⠀⠀⠀⠀⠀⠀⠀⠀⠀⠀⠀⠀⠀</a:t>
            </a:r>
            <a:br/>
            <a:r>
              <a:t>⠀⠀⠀⠀⠀⠀⠀⠀⠀⠀⠀⠀⠀⠀⠀⠉⠀⠀⠀⠀⠀⠀⠀⠀⠀⠀⠀⠀⠀⠀⠀⠀⠀⠀⠀⠀⠀⠀⠀⢀⣤⣤⠀⠀⠀⠀⠀⠀⠀⠀⠀⠀⠀⠀⠀⠀⠀⠀⠀⠀⠀⠀⠀⠀⠀⠀⠀⠀⠀⠀⠀⠀⠀⠀⠀⠀⠀⠀⠀⠀⠀⠀⠀⠀⠀⠀⠀⠀⠀⠀⠀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⠀⠀⠀⣤⣄⠀⠀⠀⠀⠀⠀⠀⠀⠀⠀⠀⠀⠀⠀⠀⠀⠀⠀⠀⠀⠀⠀⠀⠀⠀⠀⠀⠀⠀⠀⠀⠀⠀⠀⠀⠀⠀⠀⠀⠀⠀⠀⠀⠀⠀⠀⠀⠀⠀⠀⠀⠀⠀⠀⠀⠀⠀⠀⠀⠀⠀⠀⠀⠀⠀⠀⠀⠀⡠⠄⠀⠀⠀⠀⠀⠀⠀⠀⠀⠀⠀⠀⠀⠀⠀⠀</a:t>
            </a:r>
            <a:br/>
            <a:r>
              <a:t>⠀⠀⠀⠙⠻⠀⠀⠀⠀⠀⠀⠀⠀⠀⠀⠀⠀⠀⠀⠀⠀⠀⠀⠀⠀⠀⠀⠀⠀⠀⠀⠀⠀⠀⠀⠀⠀⠀⠀⠀⠀⠀⠀⠀⠀⠀⠀⠀⠀⠀⠀⠀⠀⠀⠀⠀⠀⠀⠀⠀⠀⠀⠀⠀⠀⠀⠀⠀⠀⠀⠀⠀⠀⠀⠀⠀⠀⠀⠀⠀⠀⠀⠀⠀⠀⠀⠀⠀⠀⠀⠀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⠀⠀⠀⠀⠀⠀⠀⠀⠀⠀⠀⠀⠀⠀⠀⠀⠀⠀⠀⠀⠀⠀⠀⠀⠀⠀⠀⠀⠀⠀⠀⠀⠀⠀⠀⠀⠀⠀⠀⠀⠀⠀⠀⠀⠀⠀⠀⠀⠀⠀⠀⠀⠀⠀⠀⠀⠀⠀⠀⠀⠀⠀⠀⠀⠀⠀⠀⠀⠀⠀⠀⠀⠀⠀⠀⠀⠀⠀⠀⠀⠀⠀⠀⠀⠀⠀⠀⠀⠀⠹⡇</a:t>
            </a:r>
            <a:br/>
            <a:r>
              <a:t>⠀⠈⠂⠀⠀⠀⠀⠀⠰⡇⠀⠀⠀⠀⠀⠀⠀⠀⠀⠀⣀⣤⣤⣀⡀⠀⠀⠀⠀⠀⠀⠀⠀⠀⠀⠀⠀⠀⠀⠀⠀⠀⠀⠀⠘⠀⠀⠀⠀⠀⠀⠀⠀⠀⠀⠀⠀⠀⠀⠀⠀⠀⠀⠀⠀⠀⠀⠀⠀⠀⠀⠀⠀⠀⠀⠀⠀⠀⠀⠀⠀⠀⡀⠀⠀⠀⠀⠀⠀⠀⠀</a:t>
            </a:r>
            <a:br/>
            <a:r>
              <a:t>⠀⠀⠀⠀⠀⠀⠀⠀⠀⠀⠀⠀⠀⠀⠀⠀⠀⣠⣶⣿⣿⣿⡿⠋⠀⠀⠀⠀⠀⠀⠀⠀⠀⠀⠀⠀⠀⠀⠀⠰⠶⣆⠀⠀⠀⠀⠀⠀⠀⠀⠀⠀⠀⠀⠀⠀⠀⠀⠀⠀⠀⠀⠀⠀⠀⠀⠀⠀⠀⠀⠀⠀⠀⠀⠀⠀⠀⠀⠀⠀⡰⠋⠀⠀⠀⠀⠀⠀⠀⠀⠀</a:t>
            </a:r>
            <a:br/>
            <a:r>
              <a:t>⠀⠀⠀⠀⠀⠀⠀⠀⠀⠀⠀⠀⠀⠀⠀⠘⠟⠻⠿⠿⠟⠉⠀⠀⠀⠀⠀⠀⠀⠀⠀⠀⠀⠀⠀⠀⠀⠀⠀⠀⡠⠊⠀⠀⠀⠀⠀⠀⠀⠀⠀⣶⣄⠀⠀⠀⠀⠀⠀⠀⠀⠀⠀⠀⠀⠀⠀⠀⠀⠀⠀⠀⠀⠀⠀⠀⠀⠀⠀⠀⠀⠀⠀⠀⠀⠀⠀⠀⠀⠀⠀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⠀⠀⠀⠀⠀⠀⠀⠀⠀⠀⠀⠀⠀⠀⠀⠀⠀⠀⠀⠀⠀⠀⠀⠀⠀⠀⠀⠀⠀⠀⠀⢤⡀⠀⠀⠀⠀⠀⠀⠀⠀⠀⠀⠀⠀⠀⠀⠀⠀⠀⠀⢹⣿⡄⠀⠀⠀⠀⠀⠀⠀⠀⠀⠀⠀⠀⠀⠀⠀⠀⠀⠀⠀⠀⠀⠀⠀⠀⠀⠀⠀⠀⠀⠀⠀⠀⠀⠀⠀⠀⠀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⠀⠀⠀⠀⠀⠀⠀⠀⠀⠀⠀⠀⠀⠀⠀⠀⠀⠀⠀⠀⠀⠀⠀⠀⠀⠀⠀⠀⠀⠀⠀⠈⠻⠀⠀⠀⠀⠀⠀⠀⠀⠀⠀⠀⠀⠀⠀⠀⠀⠀⠀⠀⠈⠀⠀⠀⠀⠀⠀⠀⠀⠀⠀⠀⠀⠀⠀⠀⠀⠀⠀⠀⠀⠀⠀⠀⠀⠀⠀⠀⠀⠀⠀⠀⠀⠀⠀⠀⠀⠀⠀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⠀⠀⠀⠀⠀⠀⠀⠀⠀⠀⠀⠀⠀⠀⠀⠀⠀⠀⠀⠀⠀⠀⠀⠀⠀⠀⠀⠀⠀⠀⠀⠀⠀⠀⠀⠀⠀⠀⠀⠀⠀⠀⠀⠀⠀⠀⠀⠀⠀⠀⠀⠀⠀⠀⠀⠀⠂⠀⠀⠀⠀⠀⠀⠀⠀⠀⠀⠀⠀⠀⠀⢴⣿⠖⠀⠀⠀⠀⠀⠀⠀⠀⠀⠀⠀⠀⠀⠀⠀⠀⠀</a:t>
            </a:r>
            <a:br/>
            <a:r>
              <a:t>⠀⠀⠀⠀⠀⠀⠀⠀⠀⠀⠀⠀⠀⠀⠀⠀⠀⠀⠀⠀⠀⠀⠀⣀⡀⠀⠀⠀⠀⠀⠀⠀⠀⠀⠀⠀⠀⠀⠀⠀⠀⠀⠀⠀⠀⠀⠀⠀⠀⠀⠀⠀⠀⠀⠀⠀⠀⠀⠀⠀⠀⠀⠀⠀⠀⠀⠀⠀⠀⠀⠀⠀⣸⡇⠀⠀⠀⠀⠀⠀⠀⠀⠀⠀⠀⠀⠀⠀⠀⠀⠀</a:t>
            </a:r>
            <a:br/>
            <a:r>
              <a:t>⠀⠀⠀⠀⠀⠀⠀⠀⠀⠀⠀⠀⠀⠀⠀⠀⠀⠀⠀⠀⠀⠀⠀⠀⠁⠀⠀⠀⠀⠀⠀⠀⠀⠀⠀⠀⠀⠀⠀⠀⠀⠀⠀⠀⠀⠀⠀⠀⠀⠀⠀⠀⠀⠀⠀⠀⠀⠀⠀⠀⠀⠀⠀⠀⠀⠀⠀⠀⠀⠀⠀⠀⣿⠃⠀⠀⠀⠀⠀⠀⠀⠀⠀⠀⠀⠀⠀⣼⡆⠀⠀</a:t>
            </a:r>
            <a:br/>
            <a:r>
              <a:t>⠀⠀⠀⠀⠀⠀⠀⠀⠀⠀⠀⠀⠀⠀⠀⠀⠀⠀⠀⠀⠀⠀⠀⠀⠀⠀⠀⠐⠒⠒⠂⠀⠀⠀⠀⠀⠀⠀⠀⠀⠀⠀⢀⠀⠀⠀⠀⠀⠀⠀⠀⠁⠂⠀⠀⠀⠀⠀⠀⠀⠀⠀⠀⠀⠀⠀⠀⠀⠀⠀⠐⠒⠛⠀⠀⠀⠀⠀⠀⠀⠀⠀⠀⠀⠀⠀⠀⢻⠇⠀⠀</a:t>
            </a:r>
            <a:br/>
            <a:r>
              <a:t>⠀⠀⠀⠀⠀⠀⠀⠀⠀⠀⠀⠀⠀⠀⠀⠀⠀⠀⢀⠀⠀⠀⠀⠀⠀⠀⠀⠀⠀⠀⠀⠀⠀⠀⠀⠀⠀⠀⠀⠀⠀⠀⠀⠀⠀⠀⠀⠀⠀⠀⠀⠀⠀⠀⠀⠀⠀⠀⠀⠀⠀⠀⠀⠀⠀⠀⠀⠀⠀⠀⠀⠀⠀⠀⠀⠀⠀⠀⠀⠀⠀⠀⠀⠀⠀⠀⠀⠀⠀⠀⠀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⠀⠀⠀⠀⠀⠀⠀⠀⠀⠀⠀⠀⠀⠀⠀⠀⠀⠀⠀⠁⠀⠀⠀⠀⠀⠀⠀⠀⠀⠀⠀⠀⠀⠀⠀⠀⠀⠀⠀⠀⠀⠀⠀⠀⠀⠀⠀⠀⠀⠀⠀⠀⠀⠀⠀⠀⠀⠀⠀⠀⠀⠀⠀⠀⠀⠀⠀⠐⠶⠦⠀⠀⠀⠀⠀⠀⠀⠀⠀⠀⠀⠀⠀⠀⠀⠀⠀⠀⠀⠀⠀</a:t>
            </a:r>
            <a:br/>
            <a:r>
              <a:t>⠀⠀⠀⠀⠀⠀⠀⠀⠀⠀⠀⠀⠀⠀⠀⠀⠀⠀⣀⣠⣤⣾⣄⠀⠀⠀⠀⠀⠀⠀⠀⠀⠀⠀⠀⠀⠀⠤⠤⠀⠀⠀⠀⠀⠀⠀⠀⠀⠀⠀⠀⠀⠀⠀⠀⠀⠀⠀⠀⠀⠀⠀⠀⠀⠀⠀⠀⠀⠀⠀⠀⠀⠀⠀⠰⠿⠿⠆⠀⠀⠀⠀⠀⠀⠀⠀⠀⠀⠀⠀⠀</a:t>
            </a:r>
            <a:br/>
            <a:r>
              <a:t>⠀⠀⠀⠀⠀⠀⠀⠀⠀⠀⠀⠀⠀⠀⠀⠀⠀⠀⠈⠉⠛⠉⠁⠀⠀⠀⠁⠀⠀⠀⠀⠀⠀⠀⠀⠀⠀⠀⠀⠀⠀⠀⠀⠀⠀⠀⠀⠀⠀⠀⠀⠀⠀⠀⠀⠀⠀⠀⠀⠀⠀⠀⠀⠀⠀⠀⠀⠀⠀⠀⠀⠀⠀⠀⠀⠀⠀⠀⠀⠀⠀⠀⠀⠀⠀⠀⠀⠀⠀⠀⠀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⠀⠀⠀⠀⠀⠀⠀⠀⠀⠀⠀⠀⠀⠀⠀⠀⠀⠀⠀⠀⠀⠀⠀⠀⠀⠀⠀⠀⠀⠀⢀⣄⠀⡀⠀⠀⠀⠀⠀⠀⠀⠀⠀⠀⠀⠀⠀⠀⠀⠀⠀⠀⠀⠀⠀⠀⠀⠀⠀⠀⠀⠀⠀⠀⠀⠀⠀⠀⠀⠀⠀⠀⠀⠀⠀⠀⠀⠀⠀⠀⠀⠀⠀⠀⠀⠀⠀⠀⠀⠀⠀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⠀⠀⠀⠀⠀⠀⠀⠀⠀⠀⠀⠀⠀⠀⠀⠀⠀⠀⠀⢀⡀⠀⠀⠀⠀⠀⠀⠀⠀⠀⠀⠋⠀⠿⠀⠀⠀⠀⠀⠀⠀⠀⠀⠀⠀⠀⠀⠀⠀⠀⠀⠀⠀⠀⠀⠀⠀⠀⠀⠀⠀⠀⠀⠀⠀⠀⠀⠀⠀⠀⠀⠀⠀⠀⠀⠀⠀⠀⠀⠀⠀⠀⠀⠀⠀⠀⠀⠀⠀⠀⠀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⠀⠀⠀⠀⠀⠀⠀⠀⠀⠀⠴⠛⠋⠀⠀⠀⠀⠀⠀⣿⡟⠀⠀⠀⠀⠀⠀⠀⠀⠀⠀⠀⠀⠀⠀⠀⠀⠀⠀⡆⠀⠀⠀⠀⠀⠀⠀⠀⠀⠀⠀⠀⠀⠀⠀⠚⠃⠀⠀⠀⠀⠀⠀⠀⠀⠀⠀⠀⣠⠀⠀⠀⠀⠀⠀⠀⠀⠀⠀⠀⠀⠀⠀⠀⠀⠀⠀⠀⠀⠀⠀</a:t>
            </a:r>
            <a:br/>
            <a:r>
              <a:t>⠀⠀⠀⠀⠀⠀⠀⠀⠀⠀⠀⠀⠀⠀⠀⠀⠀⠀⠀⠙⠓⠀⠀⠀⠀⠀⠀⠀⠀⠀⠀⠀⠀⠀⠀⠀⠀⠀⠀⡿⠀⠀⠀⠀⠀⠀⠀⠀⠀⠀⠀⠀⠀⠀⠀⠀⠀⢀⣀⣀⠀⠀⠀⠀⠀⠀⠀⠀⠉⠀⠀⠀⠀⠀⠀⠀⠀⠀⠀⠀⠀⠀⠀⠀⠀⠀⠀⠀⠀⠀⠀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⠀⠀⠀⠀⠀⠀⠀⠀⠀⠀⠀⠀⠀⠀⠀⠀⠀⠀⠀⠀⠀⠀⠀⠀⠀⠀⠀⠀⠀⠀⠀⠀⠀⠀⠀⠀⠀⠀⠀⠀⠀⠀⠀⠀⠀⠀⠀⠀⠀⠀⠀⠀⠀⣠⣦⠀⠀⠛⠛⠁⠀⠀⠀⠀⠀⠀⠀⠀⠀⠀⠀⠀⠀⠀⠀⠀⠀⠀⠀⠀⠀⠀⠀⠀⠀⠀⠀⠀⠀⠀⠀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⠀⠀⠀⠀⠀⠀⠀⠀⠀⠀⠀⠀⠀⠀⠀⠀⠀⠀⠀⠀⠀⠀⢀⡀⠀⠀⠀⠀⠀⣀⠀⠀⠀⠀⠀⠀⠀⠀⠀⠀⠀⠀⠀⠀⠀⠀⠀⠀⠀⠀⠀⠀⠀⠀⠀⠀⠀⠀⠀⠀⠀⠀⠀⠀⠀⠀⠀⠀⠀⠀⠀⠀⠀⠀⠀⠀⠀⠀⠀⠀⠀⠀⠀⠀⠀⠀⠀⠀⠀⠀⠀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⠀⠀⠀⠀⠀⠀⠀⠀⠀⠀⠀⠀⠀⠀⠀⠀⠀⠀⠀⠀⠀⠀⣾⠏⠀⠀⠀⣴⠿⠋⠀⠀⣀⣀⠀⠀⠀⠀⠀⠀⠀⠀⠀⠀⠀⠀⠀⠀⠀⠀⠀⠀⠀⠀⠀⠀⠀⠀⠀⠀⠀⠀⠀⠀⠀⠀⠀⠀⠀⠀⠀⠀⠀⠀⠀⠀⠀⠀⠀⠀⠀⠀⠀⠀⠀⠀⠀⠀⠀⠀⠀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⠀⠀⠀⠀⠀⠀⠀⠀⠀⠀⠀⠀⠀⠀⠀⠀⠀⠀⠀⠀⠀⠀⠈⠁⠀⠀⠈⠉⠁⠀⠀⠀⠀⠀⠀⠰⣶⣶⠀⠀⠀⠀⠀⠀⠀⠀⠀⠀⠀⠀⠀⠀⠀⠀⠀⠀⠀⠀⠀⠀⠀⠀⠀⠀⠀⠀⠀⠀⠀⠀⠀⠀⠀⠀⠀⠀⠀⠀⠀⠀⠀⠀⠀⠀⠀⠀⠀⠀⠀⠀⠀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⠀⠀⠀⠀⠀⠀⠀⠀⠀⠀⠀⠀⠀⠀⠀⠀⠀⠀⠀⠀⠀⠀⠀⠀⠀⠀⠀⠀⠀⠀⠀⠀⠀⠀⠀⠀⠀⠀⠀⠀⠀⠀⠀⠀⠀⠀⠀⠀⠀⠀⠀⠀⠀⠀⠀⠀⠀⠀⠀⠀⣀⠀⠀⠀⠀⠀⠀⠀⠀⠀⠀⠀⠀⠀⠀⠀⠀⠀⠀⠀⠀⠀⠀⠀⠀⠀⠀⠀⠀⠀⠀</a:t>
            </a:r>
            <a:br/>
            <a:r>
              <a:t>⠀⠙⠳⠀⠀⠀⠀⠀⠀⠀⠀⠀⠀⠀⠀⠀⠀⠀⠀⠀⠀⠀⠀⠀⠀⠀⠀⠀⠀⠀⠀⠀⠀⠀⠀⠀⠀⠀⠀⠀⠀⠀⠀⠀⠀⠀⠀⠀⠀⠀⠀⠀⠀⠀⠀⠀⠀⠀⠀⠀⠳⠀⠀⠀⠀⠀⠀⠀⠀⠀⠀⠀⠀⠀⠀⠀⠀⠀⠀⠀⠀⠀⠀⠀⠀⠀⠀⠀⠀⠀⠀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⠀⠀⠀⠀⠀⠀⠀⠀⠀⠀⠀⠀⠀⠀⠀⠀⠀⠀⠀⠀⠀⠀⠀⠀⠀⠀⠀⠀⠀⠀⠀⠀⠀⠀⠀⠀⠀⠀⠀⠀⠀⠀⠀⠀⠀⠀⠀⠀⠀⠀⠀⠀⠀⠀⠀⠀⠸⣶⡄⠀⠀⠀⠀⠀⠀⠀⠀⠀⠀⠀⠀⠀⠀⠀⠀⠀⠀⠀⠀⠀⠀⠀⠀⠀⠀⠀⠀⠀⠀⠀⠀</a:t>
            </a:r>
            <a:br/>
            <a:r>
              <a:t>⠀⠀⠀⠀⠀⠀⠀⠀⠀⠀⠀⠀⠀⠀⢤⣄⠀⠀⠀⠀⠀⠀⠀⠀⡠⠄⠀⠀⠀⠀⠀⠀⠀⠀⠀⠀⠀⠀⠀⠀⠀⠀⠀⠀⠀⠀⠀⠀⠀⠀⠀⠀⠀⠀⠀⠀⠀⠈⠀⠀⠀⢀⡀⠀⠀⠀⠀⠀⠀⠀⠀⠀⠀⠀⠀⠀⠀⠀⠀⠀⠀⠀⠀⠀⠀⠀⠀⠀⠀⠀⠀</a:t>
            </a:r>
            <a:br/>
            <a:r>
              <a:t>⠀⠀⠀⠀⠀⠀⠀⠀⠀⠀⠀⠀⠀⠀⠀⠉⠀⠀⠀⠀⠀⠀⠀⠀⠀⠀⠀⠀⠀⠀⠀⠀⠀⠀⠀⠀⠀⠀⠀⢀⣤⣤⠀⠀⠀⠀⠀⠀⠀⠀⠀⠀⠀⠀⠀⠀⠀⠀⠀⠀⠀⠀⠀⠀⠀⠀⠀⠀⠀⠀⠀⠀⠀⠀⠀⠀⠀⠀⠀⠀⠀⠀⠀⠀⠀⠀⠀⠀⠀⠀⠀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⠀⠀⠀⣤⣄⠀⠀⠀⠀⠀⠀⠀⠀⠀⠀⠀⠀⠀⠀⠀⠀⠀⠀⠀⠀⠀⠀⠀⠀⠀⠀⠀⠀⠀⠀⠀⠀⠀⠀⠀⠀⠀⠀⠀⠀⠀⠀⠀⠀⠀⠀⠀⠀⠀⠀⠀⠀⠀⠀⠀⠀⠀⠀⠀⠀⠀⠀⠀⠀⠀⠀⠀⠀⡠⠄⠀⠀⠀⠀⠀⠀⠀⠀⠀⠀⠀⠀⠀⠀⠀⠀</a:t>
            </a:r>
            <a:br/>
            <a:r>
              <a:t>⠀⠀⠀⠙⠻⠀⠀⠀⠀⠀⠀⠀⠀⠀⠀⠀⠀⠀⠀⠀⠀⠀⠀⠀⠀⠀⠀⠀⠀⠀⠀⠀⠀⠀⠀⠀⠀⠀⠀⠀⠀⠀⠀⠀⠀⠀⠀⠀⠀⠀⠀⠀⠀⠀⠀⠀⠀⠀⠀⠀⠀⠀⠀⠀⠀⠀⠀⠀⠀⠀⠀⠀⠀⠀⠀⠀⠀⠀⠀⠀⠀⠀⠀⠀⠀⠀⠀⠀⠀⠀⠀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⠀⠀⠀⠀⠀⠀⠀⠀⠀⠀⠀⠀⠀⠀⠀⠀⠀⠀⠀⠀⠀⠀⠀⠀⠀⠀⠀⠀⠀⠀⠀⠀⠀⠀⠀⠀⠀⠀⠀⠀⠀⠀⠀⠀⠀⠀⠀⠀⠀⠀⠀⠀⠀⠀⠀⠀⠀⠀⠀⠀⠀⠀⠀⠀⠀⠀⠀⠀⠀⠀⠀⠀⠀⠀⠀⠀⠀⠀⠀⠀⠀⠀⠀⠀⠀⠀⠀⠀⠀⠹⡇</a:t>
            </a:r>
            <a:br/>
            <a:r>
              <a:t>⠀⠈⠂⠀⠀⠀⠀⠀⠰⡇⠀⠀⠀⠀⠀⠀⠀⠀⠀⠀⣀⣤⣤⣀⡀⠀⠀⠀⠀⠀⠀⠀⠀⠀⠀⠀⠀⠀⠀⠀⠀⠀⠀⠀⠘⠁⠀⠀⠀⠀⠀⠀⠀⠀⠀⠀⠀⠀⠀⠀⠀⠀⠀⠀⠀⠀⠀⠀⠀⠀⠀⠀⠀⠀⠀⠀⠀⠀⠀⠀⠀⠀⡀⠀⠀⠀⠀⠀⠀⠀⠀</a:t>
            </a:r>
            <a:br/>
            <a:r>
              <a:t>⠀⠀⠀⠀⠀⠀⠀⠀⠀⠀⠀⠀⠀⠀⠀⠀⠀⣠⣶⣿⣿⣿⡿⠋⠀⠀⠀⠀⠀⠀⠀⠀⠀⠀⠀⠀⠀⠀⠀⠰⠶⣆⠀⠀⠀⠀⠀⠀⠀⠀⠀⠀⠀⠀⠀⠀⠀⠀⠀⠀⠀⠀⠀⠀⠀⠀⠀⠀⠀⠀⠀⠀⠀⠀⠀⠀⠀⠀⠀⠀⡰⠋⠀⠀⠀⠀⠀⠀⠀⠀⠀</a:t>
            </a:r>
            <a:br/>
            <a:r>
              <a:t>⠀⠀⠀⠀⠀⠀⠀⠀⠀⠀⠀⠀⠀⠀⠀⠘⠟⠻⠿⠿⠟⠉⠀⠀⠀⠀⠀⠀⠀⠀⠀⠀⠀⠀⠀⠀⠀⠀⠀⠀⡠⠊⠀⠀⠀⠀⠀⠀⠀⠀⠀⣶⣄⠀⠀⠀⠀⠀⠀⠀⠀⠀⠀⠀⠀⠀⠀⠀⠀⠀⠀⠀⠀⠀⠀⠀⠀⠀⠀⠀⠀⠀⠀⠀⠀⠀⠀⠀⠀⠀⠀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⠀⠀⠀⠀⠀⠀⠀⠀⠀⠀⠀⠀⠀⠀⠀⠀⠀⠀⠀⠀⠀⠀⠀⠀⠀⠀⠀⠀⠀⠀⠀⢤⡀⠀⠀⠀⠀⠀⠀⠀⠀⠀⠀⠀⠀⠀⠀⠀⠀⠀⠀⢹⣿⡄⠀⠀⠀⠀⠀⠀⠀⠀⠀⠀⠀⠀⠀⠀⠀⠀⠀⠀⠀⠀⠀⠀⠀⠀⠀⠀⠀⠀⠀⠀⠀⠀⠀⠀⠀⠀⠀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⠀⠀⠀⠀⠀⠀⠀⠀⠀⠀⠀⠀⠀⠀⠀⠀⠀⠀⠀⠀⠀⠀⠀⠀⠀⠀⠀⠀⠀⠀⠀⠈⠻⠀⠀⠀⠀⠀⠀⠀⠀⠀⠀⠀⠀⠀⠀⠀⠀⠀⠀⠀⠈⠀⠀⠀⠀⠀⠀⠀⠀⠀⠀⠀⠀⠀⠀⠀⠀⠀⠀⠀⠀⠀⠀⠀⠀⠀⠀⠀⠀⠀⠀⠀⠀⠀⠀⠀⠀⠀⠀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⠀⠀⠀⠀⠀⠀⠀⠀⠀⠀⠀⠀⠀⠀⠀⠀⠀⠀⠀⠀⠀⠀⠀⠀⠀⠀⠀⠀⠀⠀⠀⠀⠀⠀⠀⠀⠀⠀⠀⠀⠀⠀⠀⠀⠀⠀⠀⠀⠀⠀⠀⠀⠀⠀⠀⠀⠂⠀⠀⠀⠀⠀⠀⠀⠀⠀⠀⠀⠀⠀⠀⢴⣿⠖⠀⠀⠀⠀⠀⠀⠀⠀⠀⠀⠀⠀⠀⠀⠀⠀⠀</a:t>
            </a:r>
            <a:br/>
            <a:r>
              <a:t>⠀⠀⠀⠀⠀⠀⠀⠀⠀⠀⠀⠀⠀⠀⠀⠀⠀⠀⠀⠀⠀⠀⠀⣀⡀⠀⠀⠀⠀⠀⠀⠀⠀⠀⠀⠀⠀⠀⠀⠀⠀⠀⠀⠀⠀⠀⠀⠀⠀⠀⠀⠀⠀⠀⠀⠀⠀⠀⠀⠀⠀⠀⠀⠀⠀⠀⠀⠀⠀⠀⠀⠀⣸⡇⠀⠀⠀⠀⠀⠀⠀⠀⠀⠀⠀⠀⠀⠀⠀⠀⠀</a:t>
            </a:r>
            <a:br/>
            <a:r>
              <a:t>⠀⠀⠀⠀⠀⠀⠀⠀⠀⠀⠀⠀⠀⠀⠀⠀⠀⠀⠀⠀⠀⠀⠀⠀⠁⠀⠀⠀⠀⠀⠀⠀⠀⠀⠀⠀⠀⠀⠀⠀⠀⠀⠀⠀⠀⠀⠀⠀⠀⠀⠀⠀⠀⠀⠀⠀⠀⠀⠀⠀⠀⠀⠀⠀⠀⠀⠀⠀⠀⠀⠀⠀⣿⠃⠀⠀⠀⠀⠀⠀⠀⠀⠀⠀⠀⠀⠀⣼⡆⠀⠀</a:t>
            </a:r>
            <a:br/>
            <a:r>
              <a:t>⠀⠀⠀⠀⠀⠀⠀⠀⠀⠀⠀⠀⠀⠀⠀⠀⠀⠀⠀⠀⠀⠀⠀⠀⠀⠀⠀⠐⠒⠒⠂⠀⠀⠀⠀⠀⠀⠀⠀⠀⠀⠀⢀⠀⠀⠀⠀⠀⠀⠀⠀⠁⠂⠀⠀⠀⠀⠀⠀⠀⠀⠀⠀⠀⠀⠀⠀⠀⠀⠀⠐⠒⠛⠀⠀⠀⠀⠀⠀⠀⠀⠀⠀⠀⠀⠀⠀⢻⠇⠀⠀</a:t>
            </a:r>
            <a:br/>
            <a:r>
              <a:t>⠀⠀⠀⠀⠀⠀⠀⠀⠀⠀⠀⠀⠀⠀⠀⠀⠀⠀⢀⠀⠀⠀⠀⠀⠀⠀⠀⠀⠀⠀⠀⠀⠀⠀⠀⠀⠀⠀⠀⠀⠀⠀⠀⠀⠀⠀⠀⠀⠀⠀⠀⠀⠀⠀⠀⠀⠀⠀⠀⠀⠀⠀⠀⠀⠀⠀⠀⠀⠀⠀⠀⠀⠀⠀⠀⠀⠀⠀⠀⠀⠀⠀⠀⠀⠀⠀⠀⠀⠀⠀⠀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⠀⠀⠀⠀⠀⠀⠀⠀⠀⠀⠀⠀⠀⠀⠀⠀⠀⠀⠀⠁⠀⠀⠀⠀⠀⠀⠀⠀⠀⠀⠀⠀⠀⠀⠀⠀⠀⠀⠀⠀⠀⠀⠀⠀⠀⠀⠀⠀⠀⠀⠀⠀⠀⠀⠀⠀⠀⠀⠀⠀⠀⠀⠀⠀⠀⠀⠀⠐⠶⠦⠀⠀⠀⠀⠀⠀⠀⠀⠀⠀⠀⠀⠀⠀⠀⠀⠀⠀⠀⠀⠀</a:t>
            </a:r>
            <a:br/>
            <a:r>
              <a:t>⠀⠀⠀⠀⠀⠀⠀⠀⠀⠀⠀⠀⠀⠀⠀⠀⠀⠀⣀⣠⣤⣾⣄⠀⠀⠀⠀⠀⠀⠀⠀⠀⠀⠀⠀⠀⠀⠤⠤⠀⠀⠀⠀⠀⠀⠀⠀⠀⠀⠀⠀⠀⠀⠀⠀⠀⠀⠀⠀⠀⠀⠀⠀⠀⠀⠀⠀⠀⠀⠀⠀⠀⠀⠀⠰⠿⠿⠆⠀⠀⠀⠀⠀⠀⠀⠀⠀⠀⠀⠀⠀</a:t>
            </a:r>
            <a:br/>
            <a:r>
              <a:t>⠀⠀⠀⠀⠀⠀⠀⠀⠀⠀⠀⠀⠀⠀⠀⠀⠀⠀⠈⠉⠛⠉⠁⠀⠀⠀⠁⠀⠀⠀⠀⠀⠀⠀⠀⠀⠀⠀⠀⠀⠀⠀⠀⠀⠀⠀⠀⠀⠀⠀⠀⠀⠀⠀⠀⠀⠀⠀⠀⠀⠀⠀⠀⠀⠀⠀⠀⠀⠀⠀⠀⠀⠀⠀⠀⠀⠀⠀⠀⠀⠀⠀⠀⠀⠀⠀⠀⠀⠀⠀⠀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⠀⠀⠀⠀⠀⠀⠀⠀⠀⠀⠀⠀⠀⠀⠀⠀⠀⠀⠀⠀⠀⠀⠀⠀⠀⠀⠀⠀⠀⠀⢀⣄⠀⡀⠀⠀⠀⠀⠀⠀⠀⠀⠀⠀⠀⠀⠀⠀⠀⠀⠀⠀⠀⠀⠀⠀⠀⠀⠀⠀⠀⠀⠀⠀⠀⠀⠀⠀⠀⠀⠀⠀⠀⠀⠀⠀⠀⠀⠀⠀⠀⠀⠀⠀⠀⠀⠀⠀⠀⠀⠀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⠀⠀⠀⠀⠀⠀⠀⠀⠀⠀⠀⠀⠀⠀⠀⠀⠀⠀⠀⢀⡀⠀⠀⠀⠀⠀⠀⠀⠀⠀⠀⠋⠀⠿⠀⠀⠀⠀⠀⠀⠀⠀⠀⠀⠀⠀⠀⠀⠀⠀⠀⠀⠀⠀⠀⠀⠀⠀⠀⠀⠀⠀⠀⠀⠀⠀⠀⠀⠀⠀⠀⠀⠀⠀⠀⠀⠀⠀⠀⠀⠀⠀⠀⠀⠀⠀⠀⠀⠀⠀⠀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⠀⠀⠀⠀⠀⠀⠀⠀⠀⠀⠴⠛⠋⠀⠀⠀⠀⠀⠀⣿⡟⠀⠀⠀⠀⠀⠀⠀⠀⠀⠀⠀⠀⠀⠀⠀⠀⠀⠀⡆⠀⠀⠀⠀⠀⠀⠀⠀⠀⠀⠀⠀⠀⠀⠀⠚⠃⠀⠀⠀⠀⠀⠀⠀⠀⠀⠀⠀⣠⠀⠀⠀⠀⠀⠀⠀⠀⠀⠀⠀⠀⠀⠀⠀⠀⠀⠀⠀⠀⠀⠀</a:t>
            </a:r>
            <a:br/>
            <a:r>
              <a:t>⠀⠀⠀⠀⠀⠀⠀⠀⠀⠀⠀⠀⠀⠀⠀⠀⠀⠀⠀⠙⠓⠀⠀⠀⠀⠀⠀⠀⠀⠀⠀⠀⠀⠀⠀⠀⠀⠀⠀⡿⠀⠀⠀⠀⠀⠀⠀⠀⠀⠀⠀⠀⠀⠀⠀⠀⠀⢀⣀⣀⠀⠀⠀⠀⠀⠀⠀⠀⠉⠀⠀⠀⠀⠀⠀⠀⠀⠀⠀⠀⠀⠀⠀⠀⠀⠀⠀⠀⠀⠀⠀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⠀⠀⠀⠀⠀⠀⠀⠀⠀⠀⠀⠀⠀⠀⠀⠀⠀⠀⠀⠀⠀⠀⠀⠀⠀⠀⠀⠀⠀⠀⠀⠀⠀⠀⠀⠀⠀⠀⠀⠀⠀⠀⠀⠀⠀⠀⠀⠀⠀⠀⠀⠀⠀⣠⣦⠀⠀⠛⠛⠁⠀⠀⠀⠀⠀⠀⠀⠀⠀⠀⠀⠀⠀⠀⠀⠀⠀⠀⠀⠀⠀⠀⠀⠀⠀⠀⠀⠀⠀⠀⠀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⠀⠀⠀⠀⠀⠀⠀⠀⠀⠀⠀⠀⠀⠀⠀⠀⠀⠀⠀⠀⠀⠀⠿⡗⠀⠀⠀⠀⠀⠀⠀⠀⠀⠀⠀⠀⠀⠀⠀⠀⠀⠀⠀⠀⠀⠀⠀⠀⠀⠀⠀⠀⠀⠀⠀⠀⠀⠀⠀⠀⠀⠀⠀⠀⠀⠀⠀⠀⠀⠀⠀⠀⠀⠀⠀⠀⠀⠀⠀⠀⠀⠀⠀⠀⠀⠀⠀⠀⠀⠀⠀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⠀⠀⠀⠀⠀⠀⠀⠀⠀⠀⠀⠀⠀⠀⣠⣆⠀⠀⠀⠀⢀⣤⡄⠀⠀⠀⠀⠀⠀⠀⠀⠀⠀⠀⠀⠀⠀⠀⠀⠀⠀⠀⠀⠀⠀⠀⠀⠀⠀⠀⠀⠀⠀⠀⠀⠀⠀⠀⠀⠀⠀⠀⠀⠀⠀⠀⠀⠀⠀⠀⠀⠀⠀⠀⠀⠀⠀⠀⠀⠀⠀⠀⠀⠀⠀⠀⠀⠀⠀⠀⠀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⠀⠀⠀⠀⠀⠀⠀⠀⠀⠀⠀⠀⠀⠀⠻⣿⠀⠀⠀⠀⠚⠛⠁⠀⠀⠀⠀⠀⠒⠂⠀⣤⣤⡀⠀⠀⠀⠀⠀⠀⠀⠀⠀⠀⠀⠀⠀⠀⠀⠀⠀⠀⠀⠀⠀⠀⠀⠀⠀⡀⠀⠀⠀⠀⠀⠀⠀⠀⠀⠀⠀⠀⠀⠀⠀⠀⠀⠀⠀⠀⠀⠀⠀⠀⠀⠀⠀⠀⠀⠀⠀</a:t>
            </a:r>
            <a:br/>
            <a:r>
              <a:t>⠀⠀⠀⠀⠀⠀⠀⠀⠀⠀⠀⠀⠀⠀⠀⠀⠀⣀⠀⠀⠀⠀⣤⡀⠀⠀⠀⠀⠀⠀⠀⠈⠋⠁⠀⠀⠀⠀⠀⠀⠀⠀⠀⠀⠀⠀⠀⠀⠀⠀⠀⠀⠀⠀⠀⠀⠀⠀⢸⡇⠀⠀⠀⠀⠀⠀⠀⠀⠀⠀⠀⠀⠀⠀⠀⠀⠀⠀⠀⠀⠀⠀⠀⠀⠀⠀⠀⠀⠀⠀⠀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⠀⠀⠀⠀⠀⠀⠀⠀⠀⠀⠀⠀⠀⠀⠀⠀⠀⠀⠀⠀⠀⠀⠀⠀⠀⠀⠀⠀⠀⠀⠀⠀⠀⠀⠀⠀⠀⠀⠀⠀⠀⠀⠀⠀⠀⠀⠀⠀⠀⠀⠀⠀⠀⠀⠀⣦⣄⠀⠀⠀⠀⠀⠀⠀⠀⠀⠀⠀⠀⠀⠀⠀⠀⠀⠀⠀⠀⠀⠀⠀⠀⠀⠀⠀⠀⠀⠀⠀⠀⠀⠀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⠀⠀⠀⠀⠀⠀⠀⠀⠀⠀⠀⠀⠀⠀⠀⠀⠀⠀⠀⠀⠀⠀⠀⠀⠀⠀⠀⠀⠀⠀⠀⠀⠀⠀⠀⠀⠀⠀⠀⠀⠀⠀⠀⠀⠀⠀⠀⠀⠀⠀⠀⠀⠀⠀⠀⠹⠏⠀⠀⠀⠀⠀⠀⠀⠀⠀⠀⠀⠀⠀⠀⠀⠀⠀⠀⠀⠀⠀⠀⠀⠀⠀⠀⠀⠀⠀⠀⠀⠀⠀⠀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⠀⠀⠀⠀⠀⠀⠀⠀⠀⠀⠀⠀⠀⠀⠀⠀⠀⠀⠀⠀⠀⠀⠀⠀⠀⠀⠀⠀⠀⠀⠀⠀⠀⠀⠀⠀⠒⠁⠀⠀⠀⠀⠀⠀⠀⠀⠀⠀⠀⠀⠀⠀⠀⠀⠀⠀⠀⠀⠀⠀⠀⠀⠀⠀⠀⠀⠀⠀⠀⠀⠀⠀⠀⠀⠀⠀⠀⠀⠀⠀⠀⠀⠀⠀⠀⠀⠀⠀⠀⠀⠀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⠀⠀⠀⠀⠀⠀⠀⠀⠀⠀⠀⠀⠀⠀⠀⠀⠀⠀⠀⠀⠀⠀⠀⠀⠀⠀⠀⠀⠀⠀⠀⠀⠀⠀⠀⠀⠀⠀⠀⠀⠀⠀⠀⠀⠀⠀⠀⠀⠀⠀⠀⠀⠀⠀⠀⠀⠀⠀⢀⠠⠄⠀⠀⠀⠀⠀⠀⠀⠀⠀⠀⠀⠀⠀⠀⠀⠀⠀⠀⠀⠀⠀⠀⠀⠀⠀⠀⠀⠀⠀⠀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⠀⠀⠀⠀⠀⠀⠀⢠⣄⡀⠀⠀⠀⠀⠀⠀⠀⠀⠀⠀⠐⠓⠀⠀⠀⠀⠀⠀⠀⠀⠀⠀⠀⠀⠀⠀⣀⣀⡀⠀⠀⠀⠀⠀⠀⠀⠀⠀⠀⠀⠀⠀⠀⠀⠀⠀⠀⠀⠀⠀⠀⠀⠀⠀⠀⠀⠀⠀⠀⠀⠀⠀⠀⠀⠀⠀⠀⠀⠀⠀⠀⠀⠀⠀⠀⠀⠀⠀⠀⠀⠀</a:t>
            </a:r>
            <a:br/>
            <a:r>
              <a:t>⠀⠀⠀⠀⠀⠀⠀⠀⠉⠃⠀⠀⠀⠀⠀⠀⠀⠀⠀⠀⠀⠀⠀⠀⠀⠀⠀⠀⠀⠀⠀⠀⠀⠀⠀⠀⠉⠉⠀⠀⠀⠀⠀⠀⠀⠀⠀⠀⠀⠀⠀⠀⠀⠀⠀⠀⠀⠀⠀⠀⠀⠀⠀⠀⠀⠀⠀⠀⠀⠀⠀⠀⠀⠀⠀⠀⠀⠀⠀⠀⠀⠀⠀⠀⠀⠀⠀⠀⠀⠀⠀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⠀⠀⠀⠀⠀⠀⠀⠀⠀⠀⠀⠀⠀⠀⠀⠀⠀⠀⠀⠀⠀⠀⠀⠀⠀⠀⠀⠀⠀⠀⠀⠀⠀⠀⠀⠀⠀⠀⠀⠀⠀⠀⠀⠀⠀⠀⠀⠀⠀⠀⠀⠀⠀⠀⠀⠀⠀⠀⠀⠀⠀⠀⠀⠀⠀⠀⠀⠀⠀⠀⠀⠀⠀⠀⠀⠀⠀⠀⠀⠀⠀⠀⠀⠀⠀⠀⠀⠀⠀⠹⡇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⠀⠀⠀⠀⠀⠀⠀⠀⠀⠀⠀⠀⠀⠀⠀⠀⠀⠀⠀⠀⠀⠀⠀⠀⠀⠀⠀⠀⠀⠀⠀⠀⠀⠀⠀⠀⠀⠀⠀⠀⢠⠀⠀⠀⠀⠀⠀⠀⠀⠀⠀⠀⠀⠀⠀⠀⠀⠀⠀⠀⠀⠀⠀⠀⠀⠀⠀⠀⠀⠀⠀⠀⠀⠀⠀⠀⠀⠀⠀⠀⢀⠀⠀⠀⠀⠀⠀⠀⠀⠀⠀</a:t>
            </a:r>
            <a:br/>
            <a:r>
              <a:t>⠀⠀⠀⣠⠀⠀⠀⠀⠀⠀⠀⠀⠀⠀⠀⠀⠀⠀⠀⠀⠀⠀⠀⠀⠀⠀⠀⠀⠀⠀⠀⠀⠀⠀⢀⣀⡀⠀⠀⠀⠀⠀⠀⠀⠀⠀⠀⠀⠀⠀⠀⠀⠀⠀⠀⠀⠀⠀⠀⠀⠀⠀⠀⠀⠀⠀⠀⠀⠀⠀⠀⠀⠀⠀⠀⠀⠀⠀⢀⠞⠁⠀⠀⠀⠀⠀⠀⠀⠀⠀⠀</a:t>
            </a:r>
            <a:br/>
            <a:r>
              <a:t>⠀⠀⠀⠙⣁⣀⣀⣀⣀⠀⠀⠀⠀⠀⠀⠀⠀⠀⠀⠀⠀⠀⠀⠀⠀⠀⠀⠀⠀⠀⠀⠀⠀⠀⠈⠛⠋⠀⢀⠀⠀⠀⠀⠀⠠⣷⠀⠀⠀⠀⠀⠀⠀⠀⠀⠀⠀⠀⠀⠀⠀⠀⠀⠀⠀⠀⠀⠀⠀⠀⠀⠀⠀⠀⠀⠀⠀⠀⠁⠀⠀⠀⠀⠀⠀⠀⠀⠀⠀⠀⠀</a:t>
            </a:r>
            <a:br/>
            <a:r>
              <a:t>⠀⢀⣴⣾⣿⣿⣿⡿⠋⠀⣀⠀⠀⠀⠀⠀⠀⠀⠀⠀⠀⠀⠀⠀⠀⠀⠀⠀⠀⠀⠀⠀⠀⠀⠀⠀⢀⠄⠀⠀⠀⠀⠀⠀⠀⣿⡆⠀⠀⠀⠀⠀⠀⠀⠀⠀⠀⠀⠀⠀⠀⠀⠀⠀⠀⠀⠀⠀⠀⠀⠀⠀⠀⠀⠀⠀⠀⠀⠀⠀⠀⠀⠀⠀⠀⠀⠀⠀⠀⠀⠀</a:t>
            </a:r>
            <a:br/>
            <a:r>
              <a:t>⠶⢿⣿⣿⡿⠿⠛⠁⠀⠀⠙⠇⠀⠀⠀⠀⠀⠀⠀⠀⠀⠀⠀⠀⠀⠀⠀⠀⠀⠀⠀⠀⠀⠀⠀⠐⠁⠀⠀⡀⠀⠀⠀⠀⠀⠈⠛⠀⠀⠀⠀⠀⠀⠀⠀⠀⠀⠀⠀⠀⠀⠀⠀⠀⠀⠀⠀⠀⠀⠀⠀⠀⠀⠀⠀⠀⠀⠀⠀⠀⠀⠀⠀⠀⠀⠀⠀⠀⠀⠀⠀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⠀⠀⠀⠀⠀⠀⠀⠀⠀⠀⠀⠀⠀⠀⠀⠀⠀⠀⠀⠀⠀⠀⠀⠀⠀⣤⡀⠀⠀⠀⠀⠀⠀⠀⠀⠀⠀⠀⠀⠀⠀⠀⠀⠀⠀⠀⠀⠀⠀⠀⠀⠀⠀⠀⠀⠀⠀⠀⠀⠀⠀⠀⠀⠀⠀⠀⠀⠀⠀⠀⠀⢀⣴⡿⠋⠀⠀⠀⠀⠀⠀⠀⠀⠀⠀⠀⠀⠀⠀⠀⠀</a:t>
            </a:r>
            <a:br/>
            <a:r>
              <a:t>⠀⠀⠀⠀⠀⠀⠀⠀⠀⠀⠀⠀⠀⠀⠀⠀⠀⠀⠀⠀⠀⠀⠀⠀⠀⠈⠙⠀⠀⠀⠀⠀⠀⠀⠀⠀⠀⠀⠀⠀⠀⠀⠀⠀⠀⠀⠀⠀⠀⠀⠀⠀⠀⠢⠀⠀⠀⠀⠀⠀⠀⠀⠀⠀⠀⠀⠀⠀⠀⠀⢀⠀⠀⠀⠀⠀⠀⠀⠀⠀⠀⠀⠀⠀⠀⠀⠀⠀⠀⠀⠀</a:t>
            </a:r>
            <a:br/>
            <a:r>
              <a:t>⠀⠀⠀⠀⠀⠀⠀⠀⠀⠀⠀⠀⠀⠀⠀⠀⠀⠀⠀⠀⢀⣀⠀⠀⠀⠀⠀⠀⠀⠀⠀⠀⠀⠀⠀⠀⠀⠀⠀⠀⠀⠀⠀⠀⠀⠀⠀⠀⠀⠀⠀⠀⠀⠀⠀⠀⠀⠀⠀⠀⠀⠀⠀⠀⠀⠀⠀⠀⠀⠀⣾⠀⠀⠀⠀⠀⠀⠀⠀⠀⠀⠀⠀⠀⠀⠀⠀⠀⠀⠀⠀</a:t>
            </a:r>
            <a:br/>
            <a:r>
              <a:t>⠀⠀⠀⠀⠀⠀⠀⠀⠀⠀⠀⠀⠀⠀⠀⠀⠀⠀⠀⠀⠀⠉⠁⠀⠀⢀⣀⡀⠀⠀⠀⠀⠀⠀⠀⠀⠀⠀⠀⠀⠀⠀⠀⠀⠀⠀⠀⠀⠀⠀⠀⠀⠀⠀⠀⠀⠀⠀⠀⠀⠀⠀⠀⠀⠀⠀⠀⠀⠀⠀⡏⠀⠀⠀⠀⠀⠀⠀⠀⠀⠀⠀⠀⠀⠀⠀⠀⠀⣾⡆⠀</a:t>
            </a:r>
            <a:br/>
            <a:r>
              <a:t>⠀⠀⠀⠀⠀⠀⠀⠀⠀⠀⠀⠀⠀⠀⠀⠀⠀⠀⠀⠀⠀⠀⠀⠀⠉⠉⠉⠁⠀⠀⠀⠀⠀⠀⠀⠀⠀⠀⠀⠀⠀⠀⠀⠀⠀⠀⠀⠀⣀⠀⠀⠀⠀⠀⠀⠀⠀⠀⠀⠀⠀⠀⠀⠀⠀⠀⠀⠀⠀⠤⠧⠤⠀⠀⠀⠀⠀⠀⠀⠀⠀⠀⠀⠀⠀⠀⠀⠈⢿⠁⠀</a:t>
            </a:r>
            <a:br/>
            <a:r>
              <a:t>⠀⠀⠀⠀⠀⠀⠀⠀⠀⠀⠀⠀⠀⠀⠀⠀⠀⠀⠀⠀⠀⠀⠀⠀⠀⠀⠀⠀⠀⠀⠀⠀⠀⠀⠀⠀⠀⠀⠀⠐⠀⠀⠀⠀⠀⠀⠀⠀⠀⠈⠀⠀⠀⠀⠀⠀⠀⠀⠀⠀⠀⠀⠀⠀⠀⠀⠀⠀⠀⠀⠀⠀⠀⠀⠀⠀⠀⠀⠀⠀⠀⠀⠀⠀⠀⠀⠀⠀⠀⠀⠀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⠀⠀⠀⠀⠀⠀⠀⠀⠀⠀⠀⠀⠀⠀⠀⠀⠀⠀⠀⠀⠀⠀⠀⠀⠀⠀⠀⠀⠀⠀⠀⠀⠀⠀⠀⠀⠀⠀⠀⠀⠀⠀⠀⠀⠀⠀⠀⠀⠀⠀⠀⠀⠀⠀⠀⠀⠀⠀⠀⠀⠀⠀⠀⠀⠀⠀⠀⠐⠲⠶⠄⠀⠀⠀⠀⠀⠀⠀⠀⠀⠀⠀⠀⠀⠀⠀⠀⠀⠀⠀⠀</a:t>
            </a:r>
            <a:br/>
            <a:r>
              <a:t>⠀⠀⠀⠀⠀⠀⠀⠀⠀⠀⠀⠀⠀⠢⠀⠀⠀⠀⠀⠀⠀⠀⠀⠀⠀⠀⠀⠀⠀⠀⠀⠀⠀⠀⠀⠀⠀⠀⠀⠀⠀⠀⠀⠀⠀⠀⠀⠀⠀⠀⠀⠀⠀⠀⠀⠀⠀⠀⠀⠀⠀⠀⠀⠀⠀⠀⠀⠀⠀⠀⠀⠀⠀⢀⣠⣤⣀⠀⠀⠀⠀⠀⠀⠀⠀⠀⠀⠀⠀⠀⠀</a:t>
            </a:r>
            <a:br/>
            <a:r>
              <a:t>⠀⠀⠀⠀⠀⠀⠀⠀⠀⠀⠀⢀⣠⣴⣶⣦⡄⠀⠀⠀⠀⠀⠀⠀⠀⠀⠀⠀⠀⠀⣀⣀⣀⠀⠀⠀⠀⠀⠀⠀⠀⠀⠀⠀⠀⠀⠀⠀⠀⠀⠀⠀⠀⠀⠀⠀⠀⠀⠀⠀⠀⠀⠀⠀⠀⠀⠀⠀⠀⠀⠀⠀⠀⠉⠛⠛⠉⠀⠀⠀⠀⠀⠀⠀⠀⠀⠀⠀⠀⠀⠀</a:t>
            </a:r>
            <a:br/>
            <a:r>
              <a:t>⠀⠀⠀⠀⠀⠀⠀⠀⠀⠀⠀⠉⠙⠛⠛⠉⠀⠀⠀⠀⠀⠀⠀⠀⠀⠀⠀⠀⠀⠀⠀⠀⠀⠀⠀⠀⠀⠀⠀⠀⠀⠀⠀⠀⠀⠀⠀⠀⠀⠀⠀⠀⠀⠀⠀⠀⠀⠀⠀⠀⠀⠀⠀⠀⠀⠀⠀⠀⠀⠀⠀⠀⠀⠀⠀⠀⠀⠀⠀⠀⠀⠀⠀⠀⠀⠀⠀⠀⠀⠀⠀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⠀⠀⠀⠀⠀⠀⠀⠀⠀⠀⠀⠀⠀⠀⠀⠀⠀⠀⠀⠀⠀⠀⠀⠀⠀⠀⢀⣻⡇⠀⠀⠀⠀⠀⠀⠀⠀⠀⠀⢰⡄⠀⠀⠀⠀⠀⠀⠀⠀⠀⠀⠀⠀⠀⠀⠀⠀⠀⠀⠀⠀⠀⠀⠀⠀⠀⠀⠀⠀⠀⠀⠀⠀⠀⠀⠀⠀⠀⠀⠀⠀⠀⠀⠀⠀⠀⠀⠀⠀⠀⠀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⠀⠀⠀⠀⠀⠀⠀⠀⠀⠀⠀⠀⣠⣄⠀⠀⠀⠀⠀⣠⣤⠀⠀⠀⠀⠀⠀⠀⠀⠀⠀⠀⠀⠀⠀⠀⠀⠀⠀⠀⠀⠀⠀⠀⠀⠀⠀⠀⠀⠀⠀⠀⠀⠀⠀⠀⠀⠀⠀⠀⢀⠀⠀⠀⠀⠀⠀⠀⠀⠀⠀⠀⠀⠀⠀⠀⠀⠀⠀⠀⠀⠀⠀⠀⠀⠀⠀⠀⠀⠀⠀</a:t>
            </a:r>
            <a:br/>
            <a:r>
              <a:t>⠀⠀⠀⠀⠀⠀⠀⠀⠀⠀⠀⠀⠻⣿⠀⠀⠀⠀⠐⠛⠋⠀⠀⠀⠀⠀⠠⠤⠔⠂⢠⣤⡄⠀⠀⠀⠀⠀⠀⠀⠀⠀⠀⠀⠀⠀⠀⠀⠀⠀⠀⠀⠀⠀⠀⠀⠀⠀⠀⠀⣾⠀⠀⠀⠀⠀⠀⠀⠀⠀⠀⠀⠀⠀⠀⠀⠀⠀⠀⠀⠀⠀⠀⠀⠀⠀⠀⠀⠀⠀⠀</a:t>
            </a:r>
            <a:br/>
            <a:r>
              <a:t>⠀⠀⠀⠀⠀⠀⠀⠀⠀⠀⠀⠀⠀⠀⠀⠀⠀⠀⠀⠀⠀⠀⠀⠀⠀⠀⠀⠀⠀⠀⠈⠉⠁⠀⠀⠀⠀⠀⠀⠀⠀⠀⠀⠀⠀⠀⠀⠀⠀⠀⠀⠀⠀⠀⠀⠀⠀⠀⠀⠀⠁⠀⠀⠀⠀⠀⠀⠀⠀⠀⠀⠀⠀⠀⠀⠀⠀⠀⠀⠀⠀⠀⠀⠀⠀⠀⠀⠀⠀⠀⠀</a:t>
            </a:r>
            <a:br/>
            <a:r>
              <a:t>⠀⠀⠀⠀⠀⠀⠀⠀⠀⠀⠀⠀⠀⠀⠀⠠⠄⠀⠀⠀⠐⠒⠀⠀⠀⠀⠀⠀⠀⠀⠀⠀⠀⠀⠀⠀⠀⠀⠀⠀⠀⠀⠀⠀⠀⠀⠀⠀⠀⠀⠀⠀⠀⠀⠀⠀⢠⣄⠀⠀⠀⠀⠀⠀⠀⠀⠀⠀⠀⠀⠀⠀⠀⠀⠀⠀⠀⠀⠀⠀⠀⠀⠀⠀⠀⠀⠀⠀⠀⠀⠀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⠀⠀⠀⠀⠀⠀⠀⠀⠀⠀⠀⠀⠀⠀⠀⠀⠀⠀⠀⠀⠀⠀⠀⠀⠀⠀⠀⠀⠀⠀⠀⠀⠀⠀⠀⠀⠀⠀⠀⠀⠀⠀⠀⠀⠀⠀⠀⠀⠀⠀⠀⠀⠀⠀⠀⠀⠸⡿⠃⠀⠀⠀⠀⠀⠀⠀⠀⠀⠀⠀⠀⠀⠀⠀⠀⠀⠀⠀⠀⠀⠀⠀⠀⠀⠀⠀⠀⠀⠀⠀⠀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⠀⠀⠀⠀⠀⠀⠀⠀⠀⠀⠀⠀⠀⠀⠀⠀⠀⠀⠀⠀⠀⠀⠀⠀⠀⠀⠀⠀⠀⠀⠀⠀⠀⠀⠀⠤⠒⠀⠀⠀⠀⠀⠀⠀⠀⠀⠀⠀⠀⠀⠀⠀⠀⠀⠀⠀⠀⠀⠀⠀⠀⠀⠀⠀⠀⠀⠀⠀⠀⠀⠀⠀⠀⠀⠀⠀⠀⠀⠀⠀⠀⠀⠀⠀⠀⠀⠀⠀⠀⠀⠀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⠀⠀⠀⠀⠀⠀⠀⠀⠀⠀⠀⠀⠀⠀⠀⠀⠀⠀⠀⠀⠀⠀⠀⠀⠀⠀⠀⠀⠀⠀⠀⠀⠀⠀⠀⠀⠀⠀⠀⠀⠀⠀⠀⠀⠀⠀⠀⠀⠀⠀⠀⠀⠀⠀⠀⠀⠀⠀⢀⡠⠄⠀⠀⠀⠀⠀⠀⠀⠀⠀⠀⠀⠀⠀⠀⠀⠀⠀⠀⠀⠀⠀⠀⠀⠀⠀⠀⠀⠀⠀⠀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⠀⠀⠀⠀⠀⠰⣶⡄⠀⠀⠀⠀⠀⠀⠀⠀⠀⠀⠀⠀⠀⠀⠀⠀⠀⠀⠀⠀⠀⠀⠀⠀⠀⠀⠀⠘⠿⠛⠀⠀⠀⠀⠀⠀⠀⠀⠀⠀⠀⠀⠀⠀⠀⠀⠀⠀⠀⠀⠀⠀⠀⠀⠀⠀⠀⠀⠀⠀⠀⠀⠀⠀⠀⠀⠀⠀⠀⠀⠀⠀⠀⠀⠀⠀⠀⠀⠀⠀⠀⠀⠀</a:t>
            </a:r>
            <a:br/>
            <a:r>
              <a:t>⠀⠀⠀⠀⠀⠀⠀⠁⠀⠀⠀⠀⠀⠀⠀⠀⠀⠀⠀⠀⠀⠀⠀⠀⠀⠀⠀⠀⠀⠀⠀⠀⠀⠀⠀⠀⠀⠀⠀⠀⠀⠀⠀⠀⠀⠀⠀⠀⠀⠀⠀⠀⠀⠀⠀⠀⠀⠀⠀⠀⠀⠀⠀⠀⠀⠀⠀⠀⠀⠀⠀⠀⠀⠀⠀⠀⠀⠀⠀⠀⠀⠀⠀⠀⠀⠀⠀⠀⠀⠀⠀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⠀⠀⠀⠀⠀⠀⠀⠀⠀⠀⠀⠀⠀⠀⠀⠀⠀⠀⠀⠀⠀⠀⠀⠀⠀⠀⠀⠀⠀⠀⠀⠀⠀⠀⠀⠀⠀⠀⠀⠀⠀⠀⠀⠀⠀⠀⠀⠀⠀⠀⠀⠀⠀⠀⠀⠀⠀⠀⠀⠀⠀⠀⠀⠀⠀⠀⠀⠀⠀⠀⠀⠀⠀⠒⠁⠀⠀⠀⠀⠀⠀⠀⠀⠀⠀⠀⠀⠀⠀⠀⠀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⠀⠀⠀⠀⠀⠀⠀⠀⠀⠀⠀⠀⠀⠀⠀⠀⠀⠀⠀⠀⠀⠀⠀⠀⠀⠀⠀⠀⠀⠀⠀⠀⠀⠀⠀⠀⠀⠀⠀⠰⠀⠀⠀⠀⠀⠀⠀⠀⠀⠀⠀⠀⠀⠀⠀⠀⠀⠀⠀⠀⠀⠀⠀⠀⠀⠀⠀⠀⠀⠀⠀⠀⠀⠀⠀⠀⠀⠀⠀⠀⣠⠄⠀⠀⠀⠀⠀⠀⠀⠀⠀</a:t>
            </a:r>
            <a:br/>
            <a:r>
              <a:t>⠀⢠⡄⠀⠀⠀⠀⠀⠀⠀⠀⠀⠀⠀⠀⠀⠀⠀⠀⠀⠀⠀⠀⠀⠀⠀⠀⠀⠀⠀⠀⠀⠀⢠⣤⣤⠀⠀⠀⠀⠀⠀⠀⠀⣤⠀⠀⠀⠀⠀⠀⠀⠀⠀⠀⠀⠀⠀⠀⠀⠀⠀⠀⠀⠀⠀⠀⠀⠀⠀⠀⠀⠀⠀⠀⠀⠀⠀⠠⠊⠁⠀⠀⠀⠀⠀⠀⠀⠀⠀⠀</a:t>
            </a:r>
            <a:br/>
            <a:r>
              <a:t>⠀⠀⣁⣀⠀⠀⠀⠀⠀⠀⠀⠀⠀⠀⠀⠀⠀⠀⠀⠀⠀⠀⠀⠀⠀⠀⠀⠀⠀⠀⠀⠀⠀⠀⠈⠀⠀⠀⠀⠀⠀⠀⠀⠀⣿⠀⠀⠀⠀⠀⠀⠀⠀⠀⠀⠀⠀⠀⠀⠀⠀⠀⠀⠀⠀⠀⠀⠀⠀⠀⠀⠀⠀⠀⠀⠀⠀⠀⠀⠀⠀⠀⠀⠀⠀⠀⠀⠀⠀⠀⠀</a:t>
            </a:r>
            <a:br/>
            <a:r>
              <a:t>⣿⣿⣿⠟⠀⠀⠀⠀⢀⡀⠀⠀⠀⠀⠀⠀⠀⠀⠀⠀⠀⠀⠀⠀⠀⠀⠀⠀⠀⠀⠀⠀⠀⠀⠀⣠⠂⠀⠀⠀⠀⠀⠀⠀⢻⡆⠀⠀⠀⠀⠀⠀⠀⠀⠀⠀⠀⠀⠀⠀⠀⠀⠀⠀⠀⠀⠀⠀⠀⠀⠀⠀⠀⠀⠀⠀⠀⠀⠀⠀⠀⠀⠀⠀⠀⠀⠀⠀⠀⠀⠀</a:t>
            </a:r>
            <a:br/>
            <a:r>
              <a:t>⣿⠟⠉⠀⠀⠀⠀⠀⠈⠛⠀⠀⠀⠀⠀⠀⠀⠀⠀⠀⠀⠀⠀⠀⠀⠀⠀⠀⠀⠀⠀⠀⠀⠀⠈⠁⠀⢀⠆⠀⠀⠀⠀⠀⠀⠀⠀⠀⠀⠀⠀⠀⠀⠀⠀⠀⠀⠀⠀⠀⠀⠀⠀⠀⠀⠀⠀⠀⠀⠀⠀⠀⠀⢀⣤⡴⠀⠀⠀⠀⠀⠀⠀⠀⠀⠀⠀⠀⠀⠀⠀</a:t>
            </a:r>
            <a:br/>
            <a:r>
              <a:t>⠀⠀⠀⠀⠀⠀⠀⠀⠀⠀⠀⠀⠀⠀⠀⠀⠀⠀⠀⠀⠀⠀⠀⣀⡀⠀⠀⠀⠀⠀⠀⠀⠀⠀⠀⠀⠀⠸⠀⠀⠀⠀⠀⠀⠀⠀⠀⠀⠀⠀⠀⠀⠀⠀⠀⠀⠀⠀⠀⠀⠀⠀⠀⠀⠀⠀⠀⠀⠀⠀⠀⠀⠈⠙⠉⠀⠀⠀⠀⠀⠀⠀⠀⠀⠀⠀⠀⠀⠀⠀⠀</a:t>
            </a:r>
            <a:br/>
            <a:r>
              <a:t>⠀⠀⠀⠀⠀⠀⠀⠀⠀⠀⠀⠀⠀⠀⠀⠀⠀⠀⠀⠀⠀⠀⠀⠈⠛⠀⠀⠀⠀⠀⠀⠀⠀⠀⠀⠀⠀⠀⠀⠀⠀⠀⠀⠀⠀⠀⠀⠀⠀⠀⠀⠀⠑⠄⠀⠀⠀⠀⠀⠀⠀⠀⠀⠀⠀⠀⠀⠀⠀⠀⠀⡄⠀⠀⠀⠀⠀⠀⠀⠀⠀⠀⠀⠀⠀⠀⠀⠀⠀⠀⠀</a:t>
            </a:r>
            <a:br/>
            <a:r>
              <a:t>⠀⠀⠀⠀⠀⠀⠀⠀⠀⠀⠀⠀⠀⠀⠀⠀⠀⠀⠀⠀⠲⠦⠀⠀⠀⠀⠀⠀⠀⠀⠀⠀⠀⠀⠀⠀⠀⠀⠀⠀⠀⠀⠀⠀⠀⠀⠀⠀⠀⠀⠀⠀⠀⠀⠀⠀⠀⠀⠀⠀⠀⠀⠀⠀⠀⠀⠀⠀⠀⠀⣸⡇⠀⠀⠀⠀⠀⠀⠀⠀⠀⠀⠀⠀⠀⠀⠀⠀⠀⢀⠀</a:t>
            </a:r>
            <a:br/>
            <a:r>
              <a:t>⠀⠀⠀⠀⠀⠀⠀⠀⠀⠀⠀⠀⠀⠀⠀⠀⠀⠀⠀⠀⠀⠀⠀⠀⠴⠶⠖⠂⠀⠀⠀⠀⠀⠀⠀⠀⠀⠀⠀⠀⠀⠀⠀⠀⠀⠀⠀⠀⠀⠀⠀⠀⠀⠀⠀⠀⠀⠀⠀⠀⠀⠀⠀⠀⠀⠀⠀⠀⠀⠀⡿⠀⠀⠀⠀⠀⠀⠀⠀⠀⠀⠀⠀⠀⠀⠀⠀⠀⢰⣿⠀</a:t>
            </a:r>
            <a:br/>
            <a:r>
              <a:t>⠀⠀⠀⠀⠀⠀⠀⠀⠀⠀⠀⠀⠀⠀⠀⠀⠀⠀⠀⠀⠀⠀⠀⠀⠀⠀⠀⠀⠀⠀⠀⠀⠀⠀⠀⠀⠀⠀⠀⠀⠀⠀⠀⠀⠀⠀⢀⠀⠀⠀⠀⠀⠀⠀⠀⠀⠀⠀⠀⠀⠀⠀⠀⠀⠀⠀⠀⠀⠠⢤⣧⣀⠀⠀⠀⠀⠀⠀⠀⠀⠀⠀⠀⠀⠀⠀⠀⠀⠸⡏⠀</a:t>
            </a:r>
            <a:br/>
            <a:r>
              <a:t>⠀⠀⠀⠀⠀⠀⠀⠀⠀⠀⠀⠀⠀⠀⠀⠀⠀⠀⠀⠀⠀⠀⠀⠀⠀⠀⠀⠀⠀⠀⠀⠀⠀⠀⠀⠀⠀⠀⠀⠂⠀⠀⠀⠀⠀⠀⠀⠈⠉⠀⠀⠀⠀⠀⠀⠀⠀⠀⠀⠀⠀⠀⠀⠀⠀⠀⠀⠀⠀⠀⠀⠀⠀⠀⠀⠀⠀⠀⠀⠀⠀⠀⠀⠀⠀⠀⠀⠀⠀⠀⠀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⠀⠀⠀⠀⠀⠀⠀⠀⠀⠀⠀⠀⠀⠀⠀⠀⠀⠀⠀⠀⠀⠀⠀⠀⠀⠀⠀⠀⠀⠀⠀⠀⠀⠀⠀⠀⠀⠀⠀⠀⠀⠀⠀⠀⠀⠀⠀⠀⠀⠀⠀⠀⠀⠀⠀⠀⠀⠀⠀⠀⠀⠀⠀⠀⠀⠀⠀⠀⠙⠻⠖⠀⠀⠀⠀⠀⠀⠀⠀⠀⠀⠀⠀⠀⠀⠀⠀⠀⠀⠀⠀</a:t>
            </a:r>
            <a:br/>
            <a:r>
              <a:t>⠀⠀⠀⠀⠀⠀⠀⠀⠀⠀⠀⠠⡀⠀⠀⠀⠀⠀⠀⠀⠀⠀⠀⠀⠀⠀⠀⠀⠀⠀⠀⠀⠀⠀⠀⠀⠀⠀⠀⠀⠀⠀⠀⠀⠀⠀⠀⠀⠀⠀⠀⠀⠀⠀⠀⠀⠀⠀⠀⠀⠀⠀⠀⠀⠀⠀⠀⠀⠀⠀⠀⠀⠀⠀⣀⣀⡀⠀⠀⠀⠀⠀⠀⠀⠀⠀⠀⠀⠀⠀⠀</a:t>
            </a:r>
            <a:br/>
            <a:r>
              <a:t>⠀⠀⠀⠀⠀⠀⠀⠀⠀⢀⣀⣤⣾⣶⣦⠀⠀⠀⠀⠀⠀⠀⠀⠀⠀⠀⠀⠀⠀⢀⣀⠀⠀⠀⠀⠀⠀⠀⠀⠀⠀⠀⠀⠀⠀⠀⠀⠀⠀⠀⠀⠀⠀⠀⠀⠀⠀⠀⠀⠀⠀⠀⠀⠀⠀⠀⠀⠀⠀⠀⠀⠀⠀⠛⠿⠿⠛⠂⠀⠀⠀⠀⠀⠀⠀⠀⠀⠀⠀⠀⠀</a:t>
            </a:r>
            <a:br/>
            <a:r>
              <a:t>⠀⠀⠀⠀⠀⠀⠀⠀⠀⠀⠉⠛⠋⠉⠀⠀⠀⠀⠀⠀⠀⠀⠀⠀⠀⠀⠀⠀⠈⠉⠉⠁⠀⠀⠀⠀⠀⠀⠀⠀⠀⠀⠀⠀⠀⠀⠀⠀⠀⠀⠀⠀⠀⠀⠀⠀⠀⠀⠀⠀⠀⠀⠀⠀⠀⠀⠀⠀⠀⠀⠀⠀⠀⠀⠀⠀⠀⠀⠀⠀⠀⠀⠀⠀⠀⠀⠀⠀⠀⠀⠀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⠀⠀⠀⠀⠀⠀⠀⠀⠀⠀⠀⠀⠀⠀⠀⠀⠀⠀⠀⠀⠀⠀⠀⠀⠀⠀⢿⠄⠀⠀⠀⠀⠀⠀⠀⠀⠀⠀⠀⠀⠘⠇⠀⠀⠀⠀⠀⠀⠀⠀⠂⠀⠀⠀⠀⠀⠀⠀⠀⠀⠀⠀⠀⠀⠀⠀⠀⠀⠀⠀⠀⠀⠀⠀⠀⠀⠀⠀⠀⠀⠀⠀⠀⠀⠀⠀⠀⠀⠀⠀⠀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⠀⠀⠀⠀⠀⠀⠀⠀⠀⠀⠙⠿⠀⠀⠀⠀⠀⠉⠀⠀⠀⠀⠀⠀⠀⠀⠒⠛⠁⠀⠀⠾⠋⠀⠀⠀⠀⠀⠀⠀⠀⠀⠀⠀⠀⠀⠀⠀⠀⠀⠀⠀⠀⠀⠀⠀⠀⠀⠀⠀⠀⢰⣿⣦⠀⠀⠀⠀⠀⠀⠀⠀⠀⠀⠀⠀⠀⠀⠀⠀⠀⠀⠀⠀⠀⠀⠀⠀⠀⠀⠀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⠀⠀⠀⠀⠀⠀⠀⠀⠀⠀⠀⠀⠀⠀⠀⠀⠀⠀⠀⠀⠀⠀⠀⠀⠀⠀⠀⠀⠀⠀⠀⠀⠀⠀⠀⠀⠀⠀⠀⠀⠀⠀⠀⠀⠀⠀⠀⠀⠀⠀⠀⠀⠀⠀⠀⠀⠀⠀⠀⠀⠀⠘⠛⠁⠀⠀⠀⠀⠀⠀⠀⠀⠀⠀⠀⠀⠀⠀⠀⠀⠀⠀⠀⠀⠀⠀⠀⠀⠀⠀⠀</a:t>
            </a:r>
            <a:br/>
            <a:r>
              <a:t>⠀⠀⠀⠀⠀⠀⠀⠀⠀⠀⠀⠀⠀⠀⠀⠀⠀⠀⢀⣀⡀⠀⠀⠀⠀⠀⠀⠀⠀⠀⠀⠀⠀⠀⠀⠀⠀⠀⠀⠀⠀⠀⠀⠀⠀⠀⠀⠀⠀⠀⠀⠀⠀⠀⠀⠀⠀⠀⠀⠀⠀⠀⠀⠀⠀⠀⠀⠀⠀⠀⠀⠀⠀⠀⠀⠀⠀⠀⠀⠀⠀⠀⠀⠀⠀⠀⠀⠀⠀⠀⠀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⠀⠀⠀⠀⠀⠀⠀⠀⠀⠀⠀⠀⠀⠀⠀⠀⠀⠀⠀⠀⠀⠀⠀⠀⠀⠀⠀⠀⠀⠀⠀⠀⠀⠀⠀⠚⠉⠀⠀⠀⠀⠀⠀⠀⠀⠀⠀⠀⠀⠀⠀⠀⠀⠀⠀⠀⠀⠀⠀⠀⠀⠀⡀⠀⠀⠀⠀⠀⠀⠀⠀⠀⠀⠀⠀⠀⠀⠀⠀⠀⠀⠀⠀⠀⠀⠀⠀⠀⠀⠀⠀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⠀⠀⠀⠀⠀⠀⠀⠀⠀⠀⠀⠀⠀⠀⠀⠀⠀⠀⠀⠀⠀⠀⠀⠀⠀⠀⠀⠀⠀⠀⠀⠀⠀⠀⠀⠀⠀⠀⠀⠀⠀⠀⠀⠀⠀⠀⠀⠀⠀⠀⠀⠀⠀⠀⠀⠀⠀⠀⠀⠀⠔⠉⠀⠀⠀⠀⠀⠀⠀⠀⠀⠀⠀⠀⠀⠀⠀⠀⠀⠀⠀⠀⠀⠀⠀⠀⠀⠀⠀⠀⠀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⠀⠀⢀⡀⠀⠀⠀⠀⠀⠀⠀⠀⠀⠀⠀⠀⠀⠀⠈⠉⠀⠀⠀⠀⠀⠀⠀⠀⠀⠀⠀⠀⠀⠀⠀⠘⠛⠛⠁⠀⠀⠀⠀⠀⠀⠀⠀⠀⠀⠀⠀⠀⠀⠀⠀⠀⠀⠀⠀⠀⠀⠀⠀⠀⠀⠀⠀⠀⠀⠀⠀⠀⠀⠀⠀⠀⠀⠀⠀⠀⠀⠀⠀⠀⠀⠀⠀⠀⠀⠀⠀</a:t>
            </a:r>
            <a:br/>
            <a:r>
              <a:t>⠀⠀⠀⠻⢧⠀⠀⠀⠀⠀⠀⠀⠀⠀⠀⠀⠀⠀⠀⠀⠀⠀⠀⠀⠀⠀⠀⠀⠀⠀⠀⠀⠀⠀⠀⠀⠀⠀⠀⠀⠀⠀⠀⠀⠀⠀⠀⠀⠀⠀⠀⠀⠀⠀⠀⠀⠀⠀⠀⠀⠀⠀⠀⠀⠀⠀⠀⠀⠀⠀⠀⠀⠀⠀⠀⠀⠀⠀⠀⠀⠀⠀⠀⠀⠀⠀⠀⠀⠀⠀⠀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⠀⠀⠀⠀⠀⠀⠀⠀⠀⠀⠀⠀⠀⠀⠀⠀⠀⠀⠀⠀⠀⠀⠀⠀⠀⠀⠀⠀⠀⠀⠀⠀⠀⠀⠀⠀⠀⠀⠀⠀⠀⠀⠀⠀⠀⠀⠀⠀⠀⠀⠀⠀⠀⠀⠀⠀⠀⠀⠀⠀⠀⠀⠀⠀⠀⠀⠀⠀⠀⠀⠀⠀⠀⠀⡠⠄⠀⠀⠀⠀⠀⠀⠀⠀⠀⠀⠀⠀⠀⠀⠀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⠀⠀⠀⠀⠀⠀⠀⠀⠀⠀⠀⠀⠀⠀⠀⠀⠀⠀⠀⠀⠀⠀⠀⠀⠀⠀⠀⠀⠀⠀⠀⠀⢀⣀⡀⠀⠀⠀⠀⠁⠀⠀⠀⠀⠀⣠⠀⠀⠀⠀⠀⠀⠀⠀⠀⠀⠀⠀⠀⠀⠀⠀⠀⠀⠀⠀⠀⠀⠀⠀⠀⠀⠀⠀⠀⠀⠀⠀⠀⠀⠀⠀⣠⡴⠒⠀⠀⠀⠀⠀⠀</a:t>
            </a:r>
            <a:br/>
            <a:r>
              <a:t>⠇⠀⠀⠀⠀⠀⠀⠀⠀⠀⠀⠀⠀⠀⠀⠀⠀⠀⠀⠀⠀⠀⠀⠀⠀⠀⠀⠀⠀⠀⠀⠀⠈⠻⠟⠃⠀⢀⠀⠀⠀⠀⠀⠀⢠⡿⠀⠀⠀⠀⠀⠀⠀⠀⠀⠀⠀⠀⠀⠀⠀⠀⠀⠀⠀⠀⠀⠀⠀⠀⠀⠀⠀⠀⠀⠀⠀⠀⠀⠀⠀⠘⠁⠀⠀⠀⠀⠀⠀⠀⠀</a:t>
            </a:r>
            <a:br/>
            <a:r>
              <a:t>⠀⠀⠀⠀⠀⠀⠀⠀⠀⠀⠀⠀⠀⠀⠀⠀⠀⠀⠀⠀⠀⠀⠀⠀⠀⠀⠀⠀⠀⠀⠀⠀⠀⠀⠀⠀⠀⠀⠀⠀⠀⠀⠀⠀⢸⡇⠀⠀⠀⠀⠀⠀⠀⠀⠀⠀⠀⠀⠀⠀⠀⠀⠀⠀⠀⠀⠀⠀⠀⠀⠀⠀⠀⠀⠀⠀⠀⠀⠀⠀⠀⠀⠀⠀⠀⠀⠀⠀⠀⠀⠀</a:t>
            </a:r>
            <a:br/>
            <a:r>
              <a:t>⠀⠀⠀⠀⠀⠀⠀⣤⠀⠀⠀⠀⠀⠀⠀⠀⠀⠀⠀⠀⠀⠀⠀⠀⠀⠀⠀⠀⠀⠀⠀⠀⠀⠀⡠⠀⠀⠀⠀⠀⠀⠀⠀⠀⠈⠃⠀⠀⠀⠀⠀⠀⠀⠀⠀⠀⠀⠀⠀⠀⠀⠀⠀⠀⠀⠀⠀⠀⠀⠀⠀⠀⠀⠀⠀⠀⢀⣴⠶⠃⠀⠀⠀⠀⠀⠀⠀⠀⠀⠀⠀</a:t>
            </a:r>
            <a:br/>
            <a:r>
              <a:t>⠀⠀⠀⠀⠀⠀⠀⠙⠀⠀⠀⠀⠀⠀⠀⠀⠀⠀⠀⠀⠀⠀⠀⠀⠀⠀⠀⠀⠀⠀⠀⠀⠀⠞⠁⠀⠀⣰⠀⠀⠀⠀⠀⠀⠀⠀⠀⠀⠀⠀⠀⠀⠀⠀⠀⠀⠀⠀⠀⠀⠀⠀⠀⠀⠀⠀⠀⠀⠀⠀⠀⠀⠀⠀⠀⠀⠉⠁⠀⠀⠀⠀⠀⠀⠀⠀⠀⠀⠀⠀⠀</a:t>
            </a:r>
            <a:br/>
            <a:r>
              <a:t>⠀⠀⠀⠀⠀⠀⠀⠀⠀⠀⠀⠀⠀⠀⠀⠀⠀⠀⠀⠀⠀⠀⠀⠀⠀⠀⠀⠀⠀⠀⠀⠀⠀⠀⠀⠀⠀⠇⠀⠀⠀⠀⠀⠀⠀⠀⠀⠀⠀⠀⠀⠀⠀⠀⠀⠀⠀⠀⠀⠀⠀⠀⠀⠀⠀⠀⠀⠀⠀⠀⠀⠀⠀⠀⠀⠀⠀⠀⠀⠀⠀⠀⠀⠀⠀⠀⠀⠀⠀⠀⠀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⠀⠀⠀⠀⠀⠀⠀⠀⠀⠀⠀⠀⠀⠀⠀⠀⠀⠀⠀⠀⣀⣶⣄⠀⠀⠀⠀⠀⠀⠀⠀⠀⠀⠀⠀⠀⠀⠀⠀⠀⠀⠀⠀⠀⠀⠀⠀⠀⠀⠀⠀⠀⠑⠄⠀⠀⠀⠀⠀⠀⠀⠀⠀⠀⠀⠀⠀⠀⠀⠀⠀⠀⠀⠀⢀⡆⠀⠀⠀⠀⠀⠀⠀⠀⠀⠀⠀⠀⠀⠀⠀</a:t>
            </a:r>
            <a:br/>
            <a:r>
              <a:t>⠀⠀⠀⠀⠀⠀⠀⠀⠀⠀⠀⠀⠀⠀⠀⠀⠀⠀⠀⠀⠈⠉⠀⠀⠀⠀⠒⠋⠉⠁⠀⠀⠀⠀⠀⠀⠀⠀⠀⠀⠀⠀⠀⠀⠀⠀⠀⠀⠀⠀⠀⠀⠀⠀⠀⠀⠀⠀⠀⠀⠀⠀⠀⠀⠀⠀⠀⠀⠀⠀⠀⠀⠀⢠⣿⠁⠀⠀⠀⠀⠀⠀⠀⠀⠀⠀⠀⠀⠀⠀⠀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⠀⠀⠀⠀⠀⠀⠀⠀⠀⠀⠀⠀⠀⠀⠀⠀⠀⠀⠀⠀⠀⠀⠀⠀⠀⠀⠀⠀⠀⠀⠀⠀⠀⠀⠀⠀⠀⠀⠒⠀⠀⠀⠀⠀⠀⠀⠒⠒⠀⠀⠀⠀⠀⠀⠀⠀⠀⠀⠀⠀⠀⠀⠀⠀⠀⠀⠀⠀⠐⠲⣶⣦⡄⠀⠀⠀⠀⠀⠀⠀⠀⠀⠀⠀⠀⠀⠀⠀⠀⠀⠀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⠀⠀⠀⠀⠀⠀⠀⠀⠀⠀⠀⠀⠀⠀⠀⠀⠀⠀⠀⠀⠀⠀⠀⠀⠀⠀⠀⠀⠀⠀⠀⠀⠀⠀⠀⠀⠀⠀⠀⠀⠀⠀⠀⠀⠀⠀⠀⠀⠀⠀⠀⠀⠀⠀⠀⠀⠀⠀⠀⠀⠀⠀⠀⠀⠀⠀⠀⠀⠀⠀⠀⠉⠉⠀⠀⠀⠀⠀⠀⠀⠀⠀⠀⠀⠀⠀⠀⠀⠀⠀⠀</a:t>
            </a:r>
            <a:br/>
            <a:r>
              <a:t>⠀⠀⠀⠀⠀⠀⠀⠀⠀⠀⠀⠀⠀⠀⠀⠀⠀⠀⠀⠀⠀⠀⠀⠀⠀⠁⠀⠀⠀⠀⠀⠀⠀⠀⠀⠀⠀⠀⠀⠀⠀⠀⠀⠀⠀⠀⠀⠀⠀⠀⠀⠀⠀⠀⠀⠀⠀⠀⠀⠀⠀⠀⠀⠀⠀⠀⠀⠀⠀⠀⠀⠀⠀⠀⠀⠀⠀⠀⠀⠀⠀⠀⠀⠀⠀⠀⠀⠀⠀⠀⠀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⠀⠀⠀⠀⠀⠀⠀⠀⠀⠘⣤⣴⣶⣦⠀⠀⠀⠀⠀⠀⠀⠀⠀⠀⠀⠀⠀⠀⠀⠀⠀⠀⠀⠀⠀⠀⠀⠀⠀⠀⠀⠀⠀⠀⢀⡀⠀⠀⠀⠀⠀⠀⠀⠀⠀⠀⠀⠀⠀⠀⠀⠀⠀⠀⠀⠀⠀⠀⠀⠀⠀⠀⠀⠀⣤⣴⣶⣤⡀⠀⠀⠀⠀⠀⠀⠀⠀⠀⠀⠀⠀</a:t>
            </a:r>
            <a:br/>
            <a:r>
              <a:t>⠀⠀⠀⠀⠀⠀⠀⠀⠀⠛⠻⠟⠋⠁⠀⠀⠀⠀⠀⠀⠀⠀⠀⠀⠀⠀⠀⠰⠶⠶⠀⠀⠀⠀⠀⠀⠀⠀⠀⠀⠀⠀⠀⠀⢸⠇⠀⠀⠀⠀⠀⠀⠀⠀⠀⠀⠀⠀⠀⠀⠀⠀⠀⠀⠀⠀⠀⠀⠀⠀⠀⠀⠀⠀⠈⠉⠋⠉⠀⠀⠀⠀⠀⠀⠀⠀⠀⠀⠀⠀⠀</a:t>
            </a:r>
            <a:br/>
            <a:r>
              <a:t>⠀⠀⠀⠀⠀⠀⠀⠀⠀⠀⠀⠀⠀⠀⠀⠀⠀⠀⠀⠀⠀⠀⠀⠀⠀⠀⠀⠀⠀⠀⠀⠀⠀⠀⠀⠀⠀⠀⠀⠀⠀⠀⠀⠀⠈⠀⠀⠀⠀⠀⠀⠀⠀⠀⠀⠀⠀⠀⠀⠀⠀⠀⠀⠀⠀⠀⠀⠀⠀⠀⠀⠀⠀⠀⠀⠀⠀⠀⠀⠀⠀⠀⠀⠀⠀⠀⠀⠀⠀⠀⠀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⠀⠀⠀⠀⠀⠀⠀⠀⠀⠀⠀⠀⠀⠀⠀⠀⠀⠀⠀⠀⠀⠀⠀⠀⠀⢷⠀⠀⠀⠀⠀⠀⠀⠀⠀⠀⠀⠀⠀⠀⠀⠀⠀⠀⠀⠀⠀⠀⠀⠀⠀⠀⠀⠀⠀⠀⠀⠀⠀⠀⠀⠀⠀⠀⠀⠀⠀⠀⠀⠀⠀⠀⠀⠀⠀⠀⠀⠀⠀⠀⠀⠀⠀⠀⠀⠀⠀⠀⠀⠀⠀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⠀⠀⠀⠀⠀⠀⠀⠀⠀⠀⠈⠋⠀⠀⠀⠀⠀⠀⠀⠀⠀⠀⠀⠀⠀⠀⠀⠀⠀⠀⠀⠈⠁⠀⠀⠀⠀⠀⠀⠀⠀⠀⠀⠀⠀⠀⠀⠀⠀⠀⠀⠀⠀⠀⠀⠀⠀⠀⠀⠀⠀⠀⠀⠀⠀⠈⠀⠀⠀⠀⠀⠀⠀⠀⠀⠀⠀⠀⠀⠀⠀⠀⠀⠀⠀⠀⠀⠀⠀⠀⠀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⠀⠀⠀⠀⠀⠀⠀⠀⠀⠀⠀⠀⠀⣀⠀⠀⠀⠀⣀⡀⠀⠀⠀⠀⠀⠀⠀⠀⠀⠀⠀⠀⠀⠀⠀⠀⠀⠀⠀⠀⠀⠀⠀⠀⠀⠀⠀⠀⠀⠀⠀⠀⠀⠀⠀⠀⠀⠀⠀⠀⠀⠀⠀⠀⠀⠀⠀⠀⠀⠀⠀⠀⠀⠀⠀⠀⠀⠀⠀⠀⠀⠀⠀⠀⠀⠀⠀⠀⠀⠀⠀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⠀⠀⠀⠀⠀⠀⠀⠀⠀⠀⠀⠀⠀⠀⠀⠀⠀⠀⠀⠀⠀⠀⠀⠀⠀⠀⠀⠀⠀⠀⠀⠀⠀⠀⠀⠁⠀⠀⠀⠀⠀⠀⠀⠀⠀⠀⠀⠀⠀⠀⠀⠀⠀⠀⠀⠀⠀⠀⠀⠀⠀⢀⡤⠂⠀⠀⠀⠀⠀⠀⠀⠀⠀⠀⠀⠀⠀⠀⠀⠀⠀⠀⠀⠀⠀⠀⠀⠀⠀⠀⠀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⠀⠀⠀⠀⠀⠀⠀⠀⠀⠀⠀⠀⠀⠀⠀⠀⠀⠀⢀⠤⠄⠀⠀⠀⠀⠀⠀⠀⠀⠀⠀⠀⠀⠀⠀⠀⣠⣤⣀⠀⠀⠀⠀⠀⠀⠀⠀⠀⠀⠀⠀⠀⠀⠀⠀⠀⠀⠀⠀⠀⠀⠀⠀⠀⠀⠀⠀⠀⠀⠀⠀⠀⠀⠀⠀⠀⠀⠀⠀⠀⠀⠀⠀⠀⠀⠀⠀⠀⠀⠀⠀</a:t>
            </a:r>
            <a:br/>
            <a:r>
              <a:t>⠀⠀⣀⠀⠀⠀⠀⠀⠀⠀⠀⠀⠀⠀⠀⠀⠀⠀⠀⠀⠀⠀⠀⠀⠀⠀⠀⠀⠀⠀⠀⠀⠀⠀⠀⠀⠀⠉⠀⠀⠀⠀⠀⠀⠀⠀⠀⠀⠀⠀⠀⠀⠀⠀⠀⠀⠀⠀⠀⠀⠀⠀⠀⠀⠀⠀⠀⠀⠀⠀⠀⠀⠀⠀⠀⠀⠀⠀⠀⠀⠀⠀⠀⠀⠀⠀⠀⠀⠀⠀⠀</a:t>
            </a:r>
            <a:br/>
            <a:r>
              <a:t>⠀⠀⠘⠿⡄⠀⠀⠀⠀⠀⠀⠀⠀⠀⠀⠀⠀⠀⠀⠀⠀⠀⠀⠀⠀⠀⠀⠀⠀⠀⠀⠀⠀⠀⠀⠀⠀⠀⠀⠀⠀⠀⠀⠀⠀⠀⠀⠀⠀⠀⠀⠀⠀⠀⠀⠀⠀⠀⠀⠀⠀⠀⠀⠀⠀⠀⠀⠀⠀⠀⠀⠀⠀⠀⠀⠀⠀⠀⠀⠀⠀⠀⠀⠀⠀⠀⠀⠀⠀⠀⠀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⠀⠀⠀⠀⠀⠀⠀⠀⠀⠀⠀⠀⠀⠀⠀⠀⠀⠀⠀⠀⠀⠀⠀⠀⠀⠀⠀⠀⠀⠀⠀⠀⠀⠀⠀⠀⠀⠀⠀⠀⠀⠀⠀⠀⠀⠀⠀⠀⠀⠀⠀⠀⠀⠀⠀⠀⠀⠀⠀⠀⠀⠀⠀⠀⠀⠀⠀⠀⠀⠀⠀⠀⠀⠀⠀⡠⠄⠀⠀⠀⠀⠀⠀⠀⠀⠀⠀⠀⠀⠀⠀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⠀⠀⠀⠀⠀⠀⠀⠀⠀⠀⠀⠀⠀⠀⠀⠀⠀⠀⠀⠀⠀⠀⠀⠀⠀⠀⠀⠀⠀⠀⠀⠀⠀⣀⣀⡀⠀⠀⠀⠀⠀⠀⠀⠀⠀⠀⠀⢠⠀⠀⠀⠀⠀⠀⠀⠀⠀⠀⠀⠀⠀⠀⠀⠀⠀⠀⠀⠀⠀⠀⠀⠀⠀⠀⠀⠀⠀⠀⠀⠀⠀⠀⠀⠀⢀⣠⡤⠄⠀⠀⠀</a:t>
            </a:r>
            <a:br/>
            <a:r>
              <a:t>⠀⠀⠀⠀⠀⠀⠀⠀⠀⠀⠀⠀⠀⠀⠀⠀⠀⠀⠀⠀⠀⠀⠀⠀⠀⠀⠀⠀⠀⠀⠀⠀⠀⠙⠛⠛⠀⠐⠄⠀⠀⠀⠀⠀⠀⠀⢰⡟⠀⠀⠀⠀⠀⠀⠀⠀⠀⠀⠀⠀⠀⠀⠀⠀⠀⠀⠀⠀⠀⠀⠀⠀⠀⠀⠀⠀⠀⠀⠀⠀⠀⠀⠀⠀⠋⠁⠀⠀⠀⠀⠀</a:t>
            </a:r>
            <a:br/>
            <a:r>
              <a:t>⠀⠀⠀⠀⠀⠀⠀⠀⠀⠀⠀⠀⠀⠀⠀⠀⠀⠀⠀⠀⠀⠀⠀⠀⠀⠀⠀⠀⠀⠀⠀⠀⠀⠀⠀⠀⠀⠀⠀⠀⠀⠀⠀⠀⠀⠀⢺⠇⠀⠀⠀⠀⠀⠀⠀⠀⠀⠀⠀⠀⠀⠀⠀⠀⠀⠀⠀⠀⠀⠀⠀⠀⠀⠀⠀⠀⠀⠀⠀⠀⣀⡤⠀⠀⠀⠀⠀⠀⠀⠀⠀</a:t>
            </a:r>
            <a:br/>
            <a:r>
              <a:t>⠀⠀⠀⠀⠀⠀⠀⣦⠀⠀⠀⠀⠀⠀⠀⠀⠀⠀⠀⠀⠀⠀⠀⠀⠀⠀⠀⠀⠀⠀⠀⠀⠀⠀⠀⠀⠀⠀⠀⠀⠀⠀⠀⠀⠀⠀⠘⠀⠀⠀⠀⠀⠀⠀⠀⠀⠀⠀⠀⠀⠀⠀⠀⠀⠀⠀⠀⠀⠀⠀⠀⠀⠀⠀⠀⠀⠀⠀⠴⠟⠋⠀⠀⠀⠀⠀⠀⠀⠀⠀⠀</a:t>
            </a:r>
            <a:br/>
            <a:r>
              <a:t>⠀⠀⠀⠀⠀⠀⠀⠉⠀⠀⠀⠀⠀⠀⠀⠀⠀⠀⠀⠀⠀⠀⠀⠀⠀⠀⠀⠀⠀⠀⠀⠀⢀⠜⠁⠀⠀⠀⣰⠁⠀⠀⠀⠀⠀⠀⠀⠀⠀⠀⠀⠀⠀⠀⠀⠀⠀⠀⠀⠀⠀⠀⠀⠀⠀⠀⠀⠀⠀⠀⠀⠀⠀⠀⠀⠀⠀⠀⠀⠀⠀⠀⠀⠀⠀⠀⠀⠀⠀⠀⠀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⠀⠀⠀⠀⠀⠀⠀⠀⠀⠀⠀⠀⠀⠀⠀⠀⠀⠀⠀⠀⠀⠀⠀⠀⠀⠀⠀⠀⠀⠀⠀⠀⠀⠀⠀⠀⠀⠠⠃⠀⠀⠀⠀⠀⠀⠀⠀⠀⠀⠀⠀⠀⠀⠀⠀⠀⠀⠀⠀⠀⠀⠀⠀⠀⠀⠀⠀⠀⠀⠀⠀⠀⠀⠀⠀⠀⠀⠀⠀⠀⠀⠀⠀⠀⠀⠀⠀⠀⠀⠀⠀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⠀⠀⠀⠀⠀⠀⠀⠀⠀⠀⠀⠀⠀⠀⠀⠀⠀⠀⠀⠀⠠⣤⡀⠀⠀⠀⠀⠀⠠⠤⠤⠀⠀⠀⠀⠀⠀⠀⠀⠀⠀⠀⠀⠀⠀⠀⠀⠀⠀⠀⠀⠀⠈⠢⠀⠀⠀⠀⠀⠀⠀⠀⠀⠀⠀⠀⠀⠀⠀⠀⠀⠀⠀⠀⠀⠀⠀⠀⡤⠀⠀⠀⠀⠀⠀⠀⠀⠀⠀⠀⠀</a:t>
            </a:r>
            <a:br/>
            <a:r>
              <a:t>⠀⠀⠀⠀⠀⠀⠀⠀⠀⠀⠀⠀⠀⠀⠀⠀⠀⠀⠀⠀⠀⠀⠁⠀⠀⠀⠀⠀⠀⠀⠀⠀⠀⠀⠀⠀⠀⠀⠀⠀⠀⠀⠀⠀⠀⠀⠀⠀⠀⠀⠀⠀⠀⠀⠀⠀⠀⠀⠀⠀⠀⠀⠀⠀⠀⠀⠀⠀⠀⠀⠀⠀⠀⠀⠀⠀⢀⣾⠃⠀⠀⠀⠀⠀⠀⠀⠀⠀⠀⠀⠀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⠀⠀⠀⠀⠀⠀⠀⠀⠀⠀⠀⠀⠀⠀⠀⠀⠀⠀⠀⠀⠀⠀⠀⠀⠀⠀⠀⠀⠀⠀⠀⠀⠀⠀⠀⠀⠀⠀⠀⠀⠀⠀⠀⠀⠀⠀⠀⠀⠀⠀⠀⠀⠀⠀⠀⠀⠀⠀⠀⠀⠀⠀⠀⠀⠀⠀⠀⠀⠀⠀⠀⠀⠀⠀⠀⠀⢸⠏⠀⠀⠀⠀⠀⠀⠀⠀⠀⠀⠀⠀⠀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⠀⠀⠀⠀⠀⠀⠀⠀⠀⠀⠀⠀⠀⠀⠀⠀⠀⠀⠀⠀⠀⠀⠀⠀⠀⠀⠀⠀⠀⠀⠀⠀⠀⠀⠀⠀⠀⠀⠂⠀⠀⠀⠀⠀⠀⠀⠠⠤⠀⠀⠀⠀⠀⠀⠀⠀⠀⠀⠀⠀⠀⠀⠀⠀⠀⠀⠀⠀⠀⢀⣀⣤⣤⣀⠀⠀⠀⠀⠀⠀⠀⠀⠀⠀⠀⠀⠀⠀⠀⠀⠀</a:t>
            </a:r>
            <a:br/>
            <a:r>
              <a:t>⠀⠀⠀⠀⠀⠀⠀⠀⠀⠀⠀⠀⠀⠀⠀⠀⠀⠀⠀⠀⠀⠀⠀⠀⠀⠀⠠⠀⠀⠀⠀⠀⠀⠀⠀⠀⠀⠀⠀⠀⠀⠀⠀⠀⠀⠀⠀⠀⠀⠀⠀⠀⠀⠀⠀⠀⠀⠀⠀⠀⠀⠀⠀⠀⠀⠀⠀⠀⠀⠈⠙⠛⠛⠉⠁⠀⠀⠀⠀⠀⠀⠀⠀⠀⠀⠀⠀⠀⠀⠀⠀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⠀⠀⠀⠀⠀⠀⠀⠀⠀⢆⠀⢀⣤⣤⣄⠀⠀⠀⠀⠀⠀⠀⠀⠀⠀⠀⠀⠀⠀⠀⠀⠀⠀⠀⠀⠀⠀⠀⠀⠀⠀⠀⠀⠀⠀⠀⢀⣿⠀⠀⠀⠀⠀⠀⠀⠀⠀⠀⠀⠀⠀⠀⠀⠀⠀⠀⠀⠀⠀⠀⠀⠀⠀⠀⠀⢀⣀⣀⡀⠀⠀⠀⠀⠀⠀⠀⠀⠀⠀⠀⠀</a:t>
            </a:r>
            <a:br/>
            <a:r>
              <a:t>⠀⠀⠀⠀⠀⠀⠀⠀⠀⠀⠾⢿⡿⠟⠉⠀⠀⠀⠀⠀⠀⠀⠀⠀⠀⠀⠀⠀⣤⣤⡄⠀⠀⠀⠀⠀⠀⠀⠀⠀⠀⠀⠀⠀⠀⠀⠀⠃⠀⠀⠀⠀⠀⠀⠀⠀⠀⠀⠀⠀⠀⠀⠀⠀⠀⠀⠀⠀⠀⠀⠀⠀⠀⠀⠀⠛⠿⠿⠟⠓⠀⠀⠀⠀⠀⠀⠀⠀⠀⠀⠀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⠀⠀⠀⠀⠀⠀⠀⠀⠀⠀⠀⠀⠀⠀⠀⠀⠀⠀⠀⠀⠀⠀⠀⠀⠀⢶⠀⠀⠀⠀⠀⠀⠀⠀⠀⠀⠀⠀⠀⠀⠀⠀⠀⠀⠀⠀⠀⠀⠀⠀⠀⠀⠀⠀⠀⠀⠀⠀⠀⠀⠀⠀⠀⠀⠀⠀⠀⠀⠀⠀⠀⠀⠀⠀⠀⠀⠀⠀⠀⠀⠀⠀⠀⠀⠀⠀⠀⠀⠀⠀⠀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⠀⠀⠀⠀⠀⠀⠀⠀⠀⠀⠀⠀⠈⠀⠀⠀⠀⠀⠀⠀⠀⠀⠀⠀⠀⠀⠀⠀⠀⠀⠀⠀⠀⠀⠀⠀⠀⠀⠀⠀⠀⠀⠀⠀⠀⠀⠀⠀⠀⠀⠀⠀⠀⠀⠀⠀⠀⠀⠀⠀⠀⠀⠀⠀⠀⠀⠀⠀⠀⠀⠀⠀⠀⠀⠀⠀⠀⠀⠀⠀⠀⠀⠀⠀⠀⠀⠀⠀⠀⠀⠀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⠀⠀⠀⠀⠀⠀⠀⠀⠀⠀⠀⠀⠀⠀⠀⠀⠀⠀⣀⡀⠀⠀⠀⠀⠀⠀⠀⠀⠀⠀⠀⠀⠀⠀⠀⠀⠀⠀⠀⠀⠀⠀⠀⠀⠀⠀⠀⠀⠀⠀⠀⠀⠀⠀⠀⠀⠀⠀⠀⠀⠀⠀⠀⠀⠀⠀⠀⠀⠀⠀⠀⠀⠀⠀⠀⠀⠀⠀⠀⠀⠀⠀⠀⠀⠀⠀⠀⠀⠀⠀⠀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⠀⠀⠀⠀⠀⠀⠀⠀⠀⠀⠀⠀⠀⠀⠀⠀⠀⠀⠀⠀⠀⠀⠀⠀⠀⠀⠀⠀⠀⠀⠀⠀⠀⠀⠀⠀⠐⠒⠉⠁⠀⠀⠀⠀⠀⠀⠀⠀⠀⠀⠀⠀⠀⠀⠀⠀⠀⠀⠀⠀⠀⠀⠀⠀⠀⠀⣠⠔⠀⠀⠀⠀⠀⠀⠀⠀⠀⠀⠀⠀⠀⠀⠀⠀⠀⠀⠀⠀⠀⠀⠀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⠀⠀⠀⠀⠀⠀⠀⠀⠀⠀⠀⠀⠀⠀⠀⠀⠀⠀⠀⠀⠀⠀⠀⠀⠀⠀⠀⠀⠀⠀⠀⠀⠀⠀⠀⠀⠀⠀⠚⠿⠓⠀⠀⠀⠀⠀⠀⠀⠀⠀⠀⠀⠀⠀⠀⠀⠀⠀⠀⠀⠀⠀⠀⠀⠀⠀⠀⠀⠀⠀⠀⠀⠀⠀⠀⠀⠀⠀⠀⠀⠀⠀⠀⠀⠀⠀⠀⠀⠀⠀⠀</a:t>
            </a:r>
            <a:br/>
            <a:r>
              <a:t>⠀⠀⣀⠀⠀⠀⠀⠀⠀⠀⠀⠀⠀⠀⠀⠀⠀⠀⠀⠀⠀⠀⠀⠀⠀⠀⠀⠀⠀⠀⠀⠀⠀⠀⠀⠀⠀⠀⠀⠀⠀⠀⠀⠀⠀⠀⠀⠀⠀⠀⠀⠀⠀⠀⠀⠀⠀⠀⠀⠀⠀⠀⠀⠀⠀⠀⠀⠀⠀⠀⠀⠀⠀⠀⠀⠀⠀⠀⠀⠀⠀⠀⠀⠀⠀⠀⠀⠀⠀⠀⠀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⠀⠀⠘⢿⡄⠀⠀⠀⠀⠀⠀⠀⠀⠀⠀⠀⠀⠀⠀⠀⠀⠀⠀⠀⠀⠀⠀⠀⠀⠀⠀⠀⠀⠀⠀⠀⠀⠀⠀⠀⠀⠀⠀⠀⠀⠀⠀⠀⠀⠀⠀⠀⠀⠀⠀⠀⠀⠀⠀⠀⠀⠀⠀⠀⠀⠀⠀⠀⠀⠀⠀⠀⠀⠀⠀⠀⠀⠀⠀⠀⠀⠀⠀⠀⠀⠀⠀⠀⠀⠀⠀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⠀⠀⠀⠀⠀⠀⠀⠀⠀⠀⠀⠀⠀⠀⠀⠀⠀⠀⠀⠀⠀⠀⠀⠀⠀⠀⠀⠀⠀⠀⠀⠀⠀⠀⠀⠀⠀⠀⠀⠀⠀⠀⠀⠀⠀⠀⠀⠀⠀⠀⠀⠀⠀⠀⠀⠀⠀⠀⠀⠀⠀⠀⠀⠀⠀⠀⠀⠀⠀⠀⠀⠀⠀⠀⠀⠀⠀⠂⠀⠀⠀⠀⠀⠀⠀⠀⠀⠀⠀⠀⠀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⠀⠀⠀⠀⠀⠀⠀⠀⠀⠀⠀⠀⠀⠀⠀⠀⠀⠀⠀⠀⠀⠀⠀⠀⠀⠀⠀⠀⠀⠀⠀⠀⠀⠀⠀⠀⠀⠀⠀⠀⠀⡤⠀⠀⠀⠀⠀⠀⠀⠀⠀⠀⠀⠀⠀⠀⠀⠀⠀⠀⠀⠀⠀⠀⠀⠀⠀⠀⠀⠀⠀⠀⠀⠀⠀⠀⠀⠀⠀⠀⠀⠀⠀⠀⠀⠀⠀⠀⠀⠀⠀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⠀⠀⠀⠀⠀⠀⠀⠀⠀⠀⠀⠀⠀⠀⠀⠀⠀⠀⠀⠀⠀⠀⠀⠀⠀⠀⠀⠀⠀⠀⠀⠀⠀⠀⠀⣠⣀⣀⠀⠀⠀⠀⠀⠀⠀⠀⠀⠀⠀⠀⠀⠀⠀⠀⠀⠀⠀⠀⠀⠀⠀⠀⠀⠀⠀⠀⠀⠀⠀⠀⠀⠀⠀⠀⠀⠀⠀⠀⠀⠀⠀⠀⠀⠀⠀⠀⠀⠀⠀⠀⠀</a:t>
            </a:r>
            <a:br/>
            <a:r>
              <a:t>⠂⠀⠀⠀⠀⠀⠀⠀⠀⠀⠀⠀⠀⠀⠀⠀⠀⠀⠀⠀⠀⠀⠀⠀⠀⠀⠀⠀⠀⠀⠀⠀⠀⠀⠀⠙⠿⠿⠆⠰⠀⠀⠀⠀⠀⠀⠀⠀⠀⠀⠀⠀⠀⠀⡼⠀⠀⠀⠀⠀⠀⠀⠀⠀⠀⠀⠀⠀⠀⠀⠀⠀⠀⠀⠀⠀⠀⠀⠀⠀⠀⠀⠀⠀⠀⣀⣤⠀⠀⠀⠀</a:t>
            </a:r>
            <a:br/>
            <a:r>
              <a:t>⠀⠀⠀⠀⠀⠀⠀⠀⠀⠀⠀⠀⠀⠀⠀⠀⠀⠀⠀⠀⠀⠀⠀⠀⠀⠀⠀⠀⠀⠀⠀⠀⠀⠀⠀⠀⠀⠀⠀⠀⠀⠀⠀⠀⠀⠀⠀⠀⠀⠀⠀⠀⠀⣼⠃⠀⠀⠀⠀⠀⠀⠀⠀⠀⠀⠀⠀⠀⠀⠀⠀⠀⠀⠀⠀⠀⠀⠀⠀⠀⠀⠀⠀⠠⠾⠛⠁⠀⠀⠀⠀</a:t>
            </a:r>
            <a:br/>
            <a:r>
              <a:t>⠀⠀⠀⠀⠀⠀⠀⠀⣿⠀⠀⠀⠀⠀⠀⠀⠀⠀⠀⠀⠀⠀⠀⠀⠀⠀⠀⠀⠀⠀⠀⠀⠀⠀⠀⠀⠀⠀⠀⠀⠀⠀⠀⠀⠀⠀⠀⠀⠀⠀⠀⠀⠀⠇⠀⠀⠀⠀⠀⠀⠀⠀⠀⠀⠀⠀⠀⠀⠀⠀⠀⠀⠀⠀⠀⠀⠀⠀⠀⠀⠀⠀⠀⠀⠀⠀⠀⠀⠀⠀⠀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⠀⠀⠀⠀⠀⠀⠀⠀⠀⠀⠀⠀⠀⠀⠀⠀⠀⠀⠀⠀⠀⠀⠀⠀⠀⠀⠀⠀⠀⠀⠀⠀⠀⠀⡠⠀⠀⠀⠀⠀⠀⠀⣠⠆⠀⠀⠀⠀⠀⠀⠀⠀⠀⠀⠀⠀⠀⠀⠀⠀⠀⠀⠀⠀⠀⠀⠀⠀⠀⠀⠀⠀⠀⠀⠀⠀⠀⠀⠀⠀⠀⠀⠀⠀⠀⠀⠀⠀⠀⠀⠀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⠀⠀⠀⠀⠀⠀⠀⠀⠀⠀⠀⠀⠀⠀⠀⠀⠀⠀⠀⠀⠀⠀⠀⠀⠀⠀⠀⠀⠀⠀⠀⠀⠀⢼⡁⠀⠠⠀⠀⠀⠀⢸⠋⠀⠀⠀⠀⠀⠀⠀⠀⠀⠀⠀⠀⠀⠀⠀⠀⠀⠀⠀⠀⠀⠀⠀⠀⠀⠀⠀⠀⠀⠀⠀⠀⠀⠀⠀⠀⠀⠀⠀⠀⠀⠀⠀⠀⠀⠀⠀⠀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⠀⠀⠀⠀⠀⠀⠀⠀⠀⠀⠀⠀⠀⠀⠀⠀⠀⠀⠀⠀⠀⠀⠲⠆⠀⠀⠀⠀⠀⠀⠀⠀⠀⠀⠀⠀⠀⠀⠀⠀⠀⠀⠀⠀⠀⠀⠀⠀⠀⠀⠀⠀⠀⠀⠀⢠⡀⠀⠀⠀⠀⠀⠀⠀⠀⠀⠀⠀⠀⠀⠀⠀⠀⠀⠀⠀⠀⠀⠀⠀⠀⠀⠀⠀⠀⠀⠀⠀⠀⠀⠀</a:t>
            </a:r>
            <a:br/>
            <a:r>
              <a:t>⠀⠀⠀⠀⠀⠀⠀⠀⠀⠀⠀⠀⠀⠀⠀⠀⠀⠀⠀⠀⠀⠀⠢⠄⠀⠀⠀⠀⠀⠀⠀⠀⠀⠀⠀⠀⠀⠀⠀⠀⠀⠀⠀⠀⠀⠀⠀⠀⠀⠀⠀⠀⠀⠀⠀⠀⠑⠀⠀⠀⠀⠀⠀⠀⠀⠀⠀⠀⠀⠀⠀⠀⠀⠀⠀⠀⠀⠀⠀⠀⠀⠀⠀⠀⠀⣠⣾⠁⠀⠀⠀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⠀⠀⠀⠀⠀⠀⠀⠀⠀⠀⠀⠀⠀⠀⠀⠀⠀⠀⠀⠀⠀⠀⠀⠀⠀⠀⠀⠀⠀⠀⠀⠀⠀⠀⠀⠀⠀⠀⠀⠀⠀⠀⠀⠀⠀⠀⠀⠀⠀⠀⠀⠀⠀⠀⠀⠀⠀⠀⠀⠀⠀⠀⠀⠀⠀⠀⠀⠀⠀⠀⠀⠀⠀⠀⠀⠀⠀⠀⠀⠀⠀⠀⠀⠀⢠⡿⠃⠀⠀⠀⠀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⠀⠀⠀⠀⠀⠀⠀⠀⠀⠀⠀⠀⠀⠀⠀⠀⠀⠀⠀⠀⠀⠀⠀⠀⠀⠀⠀⠀⠀⠀⠀⠀⠀⠀⠀⠀⠀⠀⠀⠀⠀⠀⠀⠀⠀⠀⠀⠀⠀⠀⠀⠀⠀⠀⠀⠀⠀⠀⠀⠀⠀⠀⠀⠀⠀⠀⠀⠀⠀⠀⠀⠀⠀⠀⠀⠀⠀⠀⠀⠀⠀⠀⠀⠀⠘⠁⠀⠀⠀⠀⠀</a:t>
            </a:r>
            <a:br/>
            <a:r>
              <a:t>⠀⠀⠀⠀⠀⠀⠀⠀⠀⠀⠀⠀⠀⠀⠀⠀⠀⠀⠀⠀⠀⠀⠀⠀⠀⠀⠀⠀⢀⡀⠀⠀⠀⠀⠀⠀⠀⠀⠀⠤⠀⠀⠀⠀⠀⠀⠀⠀⠀⠀⠀⠀⠀⠀⠀⠀⠀⠀⠀⠀⠀⠀⠀⠀⠀⠀⠀⠀⠀⠀⠀⠀⠀⠀⠐⢶⣤⡀⠀⠀⠀⠀⠀⠀⠀⠀⠀⠀⠀⠀⠀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⠀⠀⠀⠀⠀⠀⠀⠀⠀⠀⠀⠀⠀⠀⠀⠀⠀⠀⠀⠀⠀⠀⠀⠀⠀⠀⠀⠀⠀⠀⠀⠀⠀⠀⠀⠀⠀⠀⠀⠀⠀⠀⠀⠀⠀⠀⠀⠀⠀⠀⠀⠀⠀⡀⠀⠀⠀⠀⠀⠀⠀⠀⠀⠀⠀⠀⠀⠀⠀⠀⠀⠀⠀⠀⠀⠀⠀⠉⠀⠀⠀⠀⠀⠀⠀⠀⠀⠀⠀⠀⠀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⠀⠀⠀⠀⠀⠀⠀⠀⠀⠀⠀⠀⠀⠀⠀⠀⠀⠀⠀⠀⠀⠀⠀⠀⠀⠀⠀⠀⠀⠀⠀⠀⠀⠀⠀⠀⠀⠀⠀⠀⠀⠀⠀⠀⠀⠀⠀⠀⠀⠀⠀⠀⢸⡇⠀⠀⠀⠀⠀⠀⠀⠀⠀⠀⠀⠀⠀⠀⠀⠀⠀⢶⣶⣦⡀⠀⠀⠀⠀⠀⠀⠀⠀⠀⠀⠀⠀⠀⠀⠀⠀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⠀⠀⠀⠀⠀⠀⠀⠀⠀⠀⠀⠀⠀⠀⠀⠀⠀⠀⠀⠀⠀⠀⠀⠀⠀⠀⠀⠀⠀⠀⠀⠀⠀⠀⠀⠀⠀⠀⠀⠀⠀⠀⠀⠀⠀⠀⠀⠀⠀⠀⠀⠀⠈⠀⠀⠀⠀⠀⠀⠀⠀⠀⠀⠀⠀⠀⠀⠀⠀⠀⠀⠀⠈⠉⠉⠀⠀⠀⠀⠀⠀⠀⠀⠀⠀⠀⠀⠀⠀⠀⠀</a:t>
            </a:r>
            <a:br/>
            <a:r>
              <a:t>⠀⠀⠀⠀⠀⠀⠀⠀⠀⠀⠀⠀⠀⠀⢀⣠⣾⣷⣦⠀⠀⠀⠀⠀⠀⠀⠀⠀⠀⠀⠀⠀⠀⠀⠀⠀⠀⠀⠀⠀⠀⠀⠀⠀⠀⠀⠀⠀⠀⠀⠀⠀⠀⠀⠀⠀⠀⠀⠀⠀⠀⠀⠀⠀⠀⠀⠀⠀⠀⠀⠀⠀⠀⠀⠀⠀⠀⠀⣠⣤⣤⣀⠀⠀⠀⠀⠀⠀⠀⠀⠀</a:t>
            </a:r>
            <a:br/>
            <a:r>
              <a:t>⠀⠀⠀⠀⠀⠀⠀⠀⠀⠀⠀⠀⠀⠀⠛⠻⠟⠋⠀⠀⠀⠀⠀⠀⠀⠀⠀⠀⠀⠀⠀⠿⠿⠆⠀⠀⠀⠀⠀⠀⠀⠀⠀⠀⠀⠀⠀⠀⠀⠀⠀⠀⠀⠀⠀⠀⠀⠀⠀⠀⠀⠀⠀⠀⠀⠀⠀⠀⠀⠀⠀⠀⠀⠀⠀⠀⠀⠈⠛⠛⠟⠋⠁⠀⠀⠀⠀⠀⠀⠀⠀</a:t>
            </a:r>
            <a:br/>
            <a:r>
              <a:t>⠀⠀⠀⠀⠀⠀⠀⠀⠀⠀⠀⠀⠀⠀⠀⠀⠀⠀⠀⠀⠀⠀⠀⠀⠀⠀⢰⡆⠀⠀⠀⠀⠀⠀⠀⠀⠀⠀⠀⠀⠀⠀⠀⠀⠀⠀⠀⠀⠀⠀⠀⠀⠀⠀⠀⠀⠀⠀⠀⠀⠀⠀⠀⠀⠀⠀⠀⠀⠀⠀⠀⠀⠀⠀⠀⠀⠀⠀⠀⠀⠀⠀⠀⠀⠀⠀⠀⠀⠀⠀⠀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⠀⠀⠀⠀⠀⠀⠀⠀⠀⠀⠀⠀⠀⠈⠁⠀⠀⠀⠀⠀⠀⠀⠀⠀⠀⠀⠀⠀⠀⠀⠀⠀⠀⠀⠀⠀⠀⠀⠀⠀⠀⠀⠀⠀⠀⠀⠀⠀⠀⠀⠀⠀⠀⠀⠀⠀⠀⠀⠀⠀⠀⠀⠀⠀⠀⠀⠀⠀⠀⠀⠀⠀⠀⠀⠀⠀⠀⠀⠀⠀⠀⠀⠀⠀⠀⠀⠀⠀⠀⠀⠀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⠀⠀⠀⠀⠀⠀⠀⠀⠀⠀⠀⠀⠀⠀⠀⠀⠀⠀⠀⠀⠀⠀⠀⠀⠀⠀⠀⠀⠀⠀⠀⠀⠀⠀⠀⠀⠀⠀⠉⠉⠀⠀⠀⠀⠀⠀⠀⠀⠀⠀⠀⠀⠀⠀⠀⠀⠀⠀⠀⠀⠀⠀⠀⠀⠀⠀⠀⠀⣠⠖⠀⠀⠀⠀⠀⠀⠀⠀⠀⠀⠀⠀⠀⠀⠀⠀⠀⠀⠀⠀⠀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⠀⠀⠀⠀⠀⠀⠀⠀⠀⠀⠀⠀⠀⠀⠀⠀⠀⠀⠀⠀⠈⠁⠀⠀⠀⠀⠀⠀⠀⠀⠀⠀⠀⠀⠀⠀⠀⠀⠀⠈⠙⠛⠂⠀⠀⠀⠀⠀⠀⠀⠀⠀⠀⠀⠀⠀⠀⠀⠀⠀⠀⠀⠀⠀⠀⠀⠀⠀⠀⠀⠀⠀⠀⠀⠀⠀⠀⠀⠀⠀⠀⠀⠀⠀⠀⠀⠀⠀⠀⠀⠀</a:t>
            </a:r>
            <a:br/>
            <a:r>
              <a:t>⠀⠀⠀⣀⠀⠀⠀⠀⠀⠀⠀⠀⠀⠀⠀⠀⠀⠀⠀⠀⠀⠀⠀⠀⠀⠀⠀⠀⠀⠀⠀⠀⠀⠀⠀⠀⠀⠀⠀⠀⠀⠀⠀⠀⠀⠀⠀⠀⠀⠀⠀⠀⠀⠀⠀⠀⠀⠀⠀⠀⠀⠀⠀⠀⠀⠀⠀⠀⠀⠀⠀⠀⠀⠀⠀⠀⠀⠀⠀⠀⠀⠀⠀⠀⠀⠀⠀⠀⠀⠀⠀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⠀⠀⠀⠻⣷⠀⠀⠀⠀⠀⠀⠀⠀⠀⠀⠀⠀⠀⠀⠀⠀⠀⠀⠀⠀⠀⠀⠀⠀⠀⠀⠀⠀⠀⠀⠀⠀⠀⠀⠀⠀⠀⠀⠀⠀⠀⠀⠀⠀⠀⠀⠀⠀⠀⠀⠀⠀⠀⠀⠀⠀⠀⠀⠀⠀⠀⠀⠀⠀⠀⠀⠀⠀⠀⠀⠀⠀⠀⠀⠀⠀⠀⠀⠀⠀⠀⠀⠀⠀⠀⠀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⠀⠀⠀⠀⠀⠀⠀⠀⠀⠀⠀⠀⠀⠀⠀⠀⠀⠀⠀⠀⠀⠀⠀⠀⠀⠀⠀⠀⠀⠀⠀⠀⠀⠀⠀⠀⢀⣀⣀⠀⠀⠀⠀⠀⠀⠀⠀⠀⠀⠀⠀⠀⠀⠀⠀⠀⠀⠀⠀⠀⠀⠀⠀⠀⠀⠀⠀⠀⠀⠀⠀⠀⠀⠀⠀⠀⠀⠀⠀⠀⠀⠀⠀⠀⠀⠀⠀⠀⠀⠀⠀</a:t>
            </a:r>
            <a:br/>
            <a:r>
              <a:t>⠓⠀⠀⠀⠀⠀⠀⠀⠀⠀⠀⠀⠀⠀⠀⠀⠀⠀⠀⠀⠀⠀⠀⠀⠀⠀⠀⠀⠀⠀⠀⠀⠀⠀⠀⠀⠀⠻⢿⡷⠔⠀⠀⠀⠀⠀⠀⠀⠀⠀⠀⠀⠀⠀⠀⠀⠀⠀⠀⣠⠂⠀⠀⠀⠀⠀⠀⠀⠀⠀⠀⠀⠀⠀⠀⠀⠀⠀⠀⠀⠀⠀⠀⠀⠀⠀⠀⣠⣶⠞⠀</a:t>
            </a:r>
            <a:br/>
            <a:r>
              <a:t>⠀⠀⠀⠀⠀⠀⠀⠀⠀⢀⠀⠀⠀⠀⠀⠀⠀⠀⠀⠀⠀⠀⠀⠀⠀⠀⠀⠀⠀⠀⠀⠀⠀⠀⠀⠀⠀⠀⠀⠀⠀⠀⠀⠀⠀⠀⠀⠀⠀⠀⠀⠀⠀⠀⠀⠀⠀⠀⣰⠃⠀⠀⠀⠀⠀⠀⠀⠀⠀⠀⠀⠀⠀⠀⠀⠀⠀⠀⠀⠀⠀⠀⠀⠀⠀⠀⠊⠉⠀⠀⠀</a:t>
            </a:r>
            <a:br/>
            <a:r>
              <a:t>⠀⠀⠀⠀⠀⠀⠀⠀⠀⠿⠃⠀⠀⠀⠀⠀⠀⠀⠀⠀⠀⠀⠀⠀⠀⠀⠀⠀⠀⠀⠀⠀⠀⠀⠀⠀⠀⠀⠀⠀⠀⠀⠀⠀⠀⠀⠀⠀⠀⠀⠀⠀⠀⠀⠀⠀⠀⢸⠋⠀⠀⠀⠀⠀⠀⠀⠀⠀⠀⠀⠀⠀⠀⠀⠀⠀⠀⠀⠀⠀⠀⠀⠀⠀⠀⠀⠀⠀⠀⠀⠀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⠀⠀⠀⠀⠀⠀⠀⠀⠀⠀⠀⠀⠀⠀⠀⠀⠀⠀⠀⠀⠀⠀⠀⠀⠀⠀⠀⠀⠀⠀⠀⠀⠀⠀⠀⠀⠀⠀⠀⠀⠀⠀⠀⠀⠀⣠⠂⠀⠀⠀⠀⠀⠀⠀⠀⠀⠀⠈⠀⠀⠀⠀⠀⠀⠀⠀⠀⠀⠀⠀⠀⠀⠀⠀⠀⠀⠀⠀⠀⠀⠀⠀⠀⠀⠀⠀⠀⠀⠀⠀⠀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⠀⠀⠀⠀⠀⠀⠀⠀⠀⠀⠀⠀⠀⠀⠀⠀⠀⠀⠀⠀⠀⠀⠀⠀⠀⠀⠀⠀⠀⠀⠀⠀⠀⠀⠼⠃⠐⠒⠒⠂⠀⠀⠀⠀⠸⠃⠀⠀⠀⠀⠀⠀⠀⠀⠀⠀⠀⠀⠀⠀⠀⠀⠀⠀⠀⠀⠀⠀⠀⠀⠀⠀⠀⠀⠀⠀⠀⠀⠀⠀⠀⠀⠀⠀⠀⠀⠀⠀⠀⠀⠀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⠀⠀⠀⠀⠀⠀⠀⠀⠀⠀⠀⠀⠀⠀⠀⠀⠀⠀⠀⠀⠀⠀⠈⠻⠆⠀⠀⠀⠀⠀⠀⠀⠀⠀⠀⠀⠀⠀⠀⠀⠀⠀⠀⠀⠀⠀⠀⠀⠀⠀⠀⠀⠀⠀⠀⠀⠀⢀⠀⠀⠀⠀⠀⠀⠀⠀⠀⠀⠀⠀⠀⠀⠀⠀⠀⠀⠀⠀⠀⠀⠀⠀⠀⠀⠀⠀⠀⠀⠀⠀⠀</a:t>
            </a:r>
            <a:br/>
            <a:r>
              <a:t>⠀⠀⠀⠀⠀⠀⠀⠀⠀⠀⠀⠀⠀⠀⠀⠀⠀⠀⠀⠀⠀⠀⠀⢄⡀⠀⠀⠀⠀⠀⠀⠀⠀⠀⠀⠀⠀⠀⠀⠀⠀⠀⠀⠀⠀⠀⠀⠀⠀⠀⠀⠀⠀⠀⠀⠀⠀⠈⠆⠀⠀⠀⠀⠀⠀⠀⠀⠀⠀⠀⠀⠀⠀⠀⠀⠀⠀⠀⠀⠀⠀⠀⠀⠀⠀⠀⠀⠀⠀⠀⠀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⠀⠀⠀⠀⠀⠀⠀⠀⠀⠀⠀⠀⠀⠀⠀⠀⠀⠀⠀⠀⠀⠀⠀⠀⠀⠀⠀⠀⠀⠀⠀⠀⠀⠀⠀⠀⠀⠀⠀⠀⠀⠀⠀⠀⠀⠀⠀⠀⠀⠀⠀⠀⠀⠀⠀⠀⠀⠀⠀⠀⠀⠀⠀⠀⠀⠀⠀⠀⠀⠀⠀⠀⠀⠀⠀⠀⠀⠀⠀⠀⠀⠀⠀⠀⠀⠀⠀⠀⠀⢰⡇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⠀⠀⠀⠀⠀⠀⠀⠀⠀⠀⠀⠀⠀⠀⠀⠀⠀⠀⠀⠀⠀⠀⠀⠀⠀⠀⠀⠀⠀⠀⠀⠀⠀⠀⠀⠀⠀⠀⠀⠀⠀⠀⠀⠀⠀⠀⠀⠀⠀⠀⠀⠀⠀⠀⠀⠀⠀⠀⠀⠀⠀⠀⠀⠀⠀⠀⠀⠀⠀⠀⠀⠀⠀⠀⠀⠀⠀⠀⠀⠀⠀⠀⠀⠀⠀⠀⠀⠀⠀⠛⠁</a:t>
            </a:r>
            <a:br/>
            <a:r>
              <a:t>⠀⠀⠀⠀⠀⠀⠀⠀⠀⠀⠀⠀⠀⠀⠀⠀⠀⠀⠀⠀⠀⠀⠀⠀⠀⠀⠀⠀⠀⠀⠤⠀⠀⠀⠀⠀⠀⠀⠀⠀⠀⠀⠀⠀⠀⠀⠀⠀⠀⠀⠀⠀⠀⠀⠀⠀⠀⠀⠀⠀⠀⠀⠀⠀⠀⠀⠀⠀⠀⠀⠀⠀⠀⠀⠀⠀⠐⠶⣦⡀⠀⠀⠀⠀⠀⠀⠀⠀⠀⠀⠀</a:t>
            </a:r>
            <a:br/>
            <a:r>
              <a:t>⠀⠀⠀⠀⠀⠀⠀⠀⠀⠀⠀⠀⠀⠀⠀⠀⠀⠀⠀⠀⠀⠀⠀⠀⠀⠀⠀⠀⠀⠀⠀⠀⠀⠀⠀⠀⠀⠀⠀⠀⠀⠀⠀⠀⠀⠀⠀⠀⠈⠀⠀⠀⠀⠀⠀⢠⡄⠀⠀⠀⠀⠀⠀⠀⠀⠀⠀⠀⠀⠀⠀⠀⠀⠀⠀⠀⠀⠀⠀⠀⠀⠀⠀⠀⠀⠀⠀⠀⠀⠀⠀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⠀⠀⠀⠀⠀⠀⠀⠀⠀⠀⠀⠀⠀⠀⠀⠀⠀⠀⠀⠀⠀⠀⠀⠀⠀⠀⠀⠀⠀⠀⠀⠀⠀⠀⠀⠀⠀⠀⠀⠀⠀⠀⠀⠀⠀⠀⠀⠀⠀⠀⠀⠀⠀⠀⠀⠻⠁⠀⠀⠀⠀⠀⠀⠀⠀⠀⠀⠀⠀⠀⠀⠀⠀⠀⠀⠀⠀⠀⠀⠀⠀⠀⠀⠀⠀⠀⠀⠀⠀⠀⠀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⠀⠀⠀⠀⠀⠀⠀⠀⠀⠀⠀⠀⠀⠀⠀⠀⠀⠀⠀⠀⠀⠀⠀⠀⠀⠀⠀⠀⠀⠀⠀⠀⠀⠀⠀⠀⠀⠀⠀⠀⠀⠀⠀⠀⠀⠀⠀⠀⠀⠀⠀⠀⠀⠀⠀⠀⠀⠀⠀⠀⠀⠀⠀⠀⠀⠀⠀⠀⠀⠀⠀⠀⠻⣿⣶⣄⠀⠀⠀⠀⠀⠀⠀⠀⠀⠀⠀⠀⠀⠀⠀</a:t>
            </a:r>
            <a:br/>
            <a:r>
              <a:t>⠀⠀⠀⠀⠀⠀⠀⠀⠀⠀⠄⠀⠀⠀⠀⠀⠀⠀⠀⣠⣤⣄⠀⠀⠀⠀⠀⠀⠀⠀⠀⠀⠀⠀⠀⠀⠀⠀⠀⠀⠀⠀⠀⠀⠀⠀⠀⠀⠀⠀⠀⠀⠀⠀⠀⠀⠀⠀⠀⠀⠀⠀⠀⠀⠀⠀⠀⠀⠀⠀⠀⠀⠀⠀⠉⠉⠀⠀⠀⠀⠀⠀⠀⠀⠀⠀⠀⠀⠀⠀⠀</a:t>
            </a:r>
            <a:br/>
            <a:r>
              <a:t>⠀⠀⠀⠀⠀⠀⠀⠀⠀⠀⠀⠀⠀⠀⠀⠀⠀⢰⣾⣿⡿⠋⠀⠀⠀⠀⠀⠀⠀⠀⠀⠀⠀⣴⣶⡆⠀⠀⠀⠀⠀⠀⠀⠀⠀⠀⠀⠀⠀⠀⠀⠀⠀⠀⠀⠀⠀⠀⠀⠀⠀⠀⠀⠀⠀⠀⠀⠀⠀⠀⠀⠀⠀⠀⠀⠀⠀⠀⠀⠴⣿⣿⣿⠶⠄⠀⠀⠀⠀⠀⠀</a:t>
            </a:r>
            <a:br/>
            <a:r>
              <a:t>⠀⠀⠀⠀⠀⠀⠀⠀⠀⠀⠀⠀⠀⠀⠀⠀⠀⠀⠀⠀⠀⠀⠀⠀⠀⠀⠀⠰⡆⠀⠀⠀⠀⠀⠀⠀⠀⠀⠀⠀⠀⠀⠀⠀⠀⠀⠀⠀⠀⠀⠀⠀⠀⠀⠀⠀⠀⠀⠀⠀⠀⠀⠀⠀⠀⠀⠀⠀⠀⠀⠀⠀⠀⠀⠀⠀⠀⠀⠀⠀⠀⠀⠀⠀⠀⠀⠀⠀⠀⠀⠀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⠀⠀⠀⠀⠀⠀⠀⠀⠀⠀⠀⠀⠀⠀⠀⠈⠛⠷⡄⠀⠀⠀⠀⠀⠀⠀⠀⠀⠀⠀⠀⠀⠀⠀⠀⠀⠀⠀⠀⠀⠀⠀⠀⠀⠀⠀⠀⠀⠀⠀⠀⠀⠀⠀⠀⠀⠀⠀⠀⠀⠀⠀⠀⠀⠀⠀⠀⠀⠀⠀⠀⠀⠀⠀⠀⠀⠀⠀⠀⠀⠀⠀⠀⠀⠀⠀⠀⠀⠀⠀⠀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⠀⠀⠀⠀⠀⠀⠀⠀⠀⠀⠀⠀⠀⠀⠀⠀⠊⠀⠀⠀⠀⠀⠀⠀⠀⠀⠀⠀⠀⠀⠀⠀⠀⠀⠀⠀⠀⠀⠀⠀⠀⠀⠀⠀⠀⠀⠀⠀⠀⠀⠀⠀⠀⠀⠀⠀⠀⠀⠀⠀⠀⠀⠀⠀⠀⠀⠀⠀⠀⠀⠀⠀⠀⠀⠀⠀⠀⠀⠀⠀⠀⠀⠀⠀⠀⠀⠀⠀⠀⠀⠀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⠀⠀⠀⠀⠀⠀⠀⠀⠀⠀⠀⠀⠀⠀⠀⠀⠀⠀⠀⠀⠉⠁⠀⠀⠀⠀⠀⠀⠀⠀⠀⠀⠀⠀⠀⠀⠀⠀⠀⠀⠀⠀⢀⣀⠀⠀⠀⠀⠀⠀⠀⠀⠀⠀⠀⠀⠀⠀⠀⠀⠀⠀⠀⠀⠀⠀⠀⠀⠀⠀⠀⠀⠀⠀⠀⠀⠀⠀⠀⠀⠀⠀⠀⠀⠀⠀⠀⠀⠀⠀⠀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⠀⠀⠀⠀⠀⠀⠀⠀⠀⠀⠀⠀⠀⠀⠀⠀⠀⠀⠀⠀⠀⠀⠀⠀⠀⠀⠀⠀⠀⠀⠀⠀⠀⠀⠀⠀⠀⠀⠀⠀⠀⠉⠉⠀⠀⠀⠀⠀⠀⠀⠀⠀⠀⠀⠀⠀⠀⠀⠀⠀⠀⠀⠀⠀⠀⠀⠀⠀⠀⠀⠀⠀⠀⣠⡖⠀⠀⠀⠀⠀⠀⠀⠀⠀⠀⠀⠀⠀⠀⠀⠀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⠀⠀⠀⠀⠀⠀⠀⠀⠀⠀⠀⠀⠀⠀⠀⠀⠀⠀⠀⠀⠀⠀⢀⡀⠀⠀⠀⠀⠀⠀⠀⠀⠀⠀⠀⠀⠀⠀⠀⠀⠀⠀⠀⣀⣀⠀⠀⠀⠀⠀⠀⠀⠀⠀⠀⠀⠀⠀⠀⠀⠀⠀⠀⠀⠀⠀⠀⠀⠀⠀⠀⠀⠀⠀⠀⠀⠀⠀⠀⠀⠀⠀⠀⠀⠀⠀⠀⠀⠀⠀⠀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⠀⠀⠀⠀⠀⠀⠀⠀⠀⠀⠀⠀⠀⠀⠀⠀⠀⠀⠀⠀⠀⠀⠀⠀⠀⠀⠀⠀⠀⠀⠀⠀⠀⠀⠀⠀⠀⠀⠀⠀⠀⠀⠀⠉⠛⠃⠀⠀⠀⠀⠀⠀⠀⠀⠀⠀⠀⠀⠀⠀⠀⠀⠀⠀⠀⠀⠀⠀⠀⠀⠀⠀⠀⠀⠀⠀⠀⠀⠀⠀⠀⠀⠀⠀⠀⠀⠀⠀⠀⠀⠀</a:t>
            </a:r>
            <a:br/>
            <a:r>
              <a:t>⠀⠀⠀⠀⠀⣀⠀⠀⠀⠀⠀⠀⠀⠀⠀⠀⠀⠀⠀⠀⠀⠀⠀⠀⠀⠀⠀⠀⠀⠀⠀⠀⠀⠀⠀⠀⠀⠀⠀⠀⠀⠀⠀⠀⠀⠀⠀⠀⠀⠀⠀⠀⠀⠀⠀⠀⠀⠀⠀⠀⠀⠀⠀⠀⠀⠀⠀⠀⠀⠀⠀⠀⠀⠀⠀⠀⠀⠀⠀⠀⠀⠀⠀⠀⠀⠀⠀⠀⠀⠀⠀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⠀⠀⠀⠀⠀⠸⣿⡄⠀⠀⠀⠀⠀⠀⠀⠀⠀⠀⠀⠀⠀⠀⠀⠀⠀⠀⠀⠀⠀⠀⠀⠀⠀⠀⠀⠀⠀⠀⠀⠀⠀⠀⠀⠀⠀⠀⠀⠀⠀⠀⠀⠀⠀⠀⠀⠀⠀⠀⠀⠀⠀⠀⠀⠀⠀⠀⠀⠀⠀⠀⠀⠀⠀⠀⠀⠀⠀⠀⠀⠀⠀⠀⠀⠀⠀⠀⠀⠀⠀⠀⠀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⠀⠀⠀⠀⠀⠀⠈⠁⠀⠀⠀⠀⠀⠀⠀⠀⠀⠀⠀⠀⠀⠀⠀⠀⠀⠀⠀⠀⠀⠀⠀⠀⠀⠀⠀⠀⠀⠀⠀⠀⠀⠀⠀⠀⠀⠀⠀⠀⠀⠀⠀⠀⠀⠀⠀⠀⠀⠀⠀⠀⠀⠀⠀⠀⠀⠀⠀⠀⠀⠀⠀⠀⠀⠀⠀⠀⠀⠀⠀⠀⠀⠀⠀⠀⠀⠀⠀⠀⠀⠀⠀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⠀⠀⠀⠀⠀⠀⠀⠀⠀⠀⠀⠀⠀⠀⠀⠀⠀⠀⠀⠀⠀⠀⠀⠀⠀⠀⠀⠀⠀⠀⠀⠀⠀⠀⠀⠀⠀⠀⠀⠀⠀⠀⠀⠀⠀⠘⠀⠀⠀⠀⠀⠀⠀⠀⠀⠀⠀⠀⠀⠀⠀⠀⠀⠀⠀⠀⠀⠀⠀⠀⠀⠀⠀⠀⠀⠀⠀⠀⠀⠀⠀⠀⠀⠀⠀⠀⠀⠀⠀⠀⠀</a:t>
            </a:r>
            <a:br/>
            <a:r>
              <a:t>⠀⠘⠆⠀⠀⠀⠀⠀⠀⠀⠀⠀⠀⠀⠀⠀⠀⠀⠀⠀⠀⠀⠀⠀⠀⠀⠀⠀⠀⠀⠀⠀⠀⠀⠀⠀⠀⠀⠀⠀⠀⢿⣶⣦⠀⠀⠀⠀⠀⠀⠀⠀⠀⠀⠀⠀⠀⠀⠀⠀⠀⠀⠀⠀⠀⠀⠀⠀⠀⠀⠀⠀⠀⠀⠀⠀⠀⠀⠀⠀⠀⠀⠀⠀⠀⠀⠀⠀⠀⠀⠀</a:t>
            </a:r>
            <a:br/>
            <a:r>
              <a:t>⠀⠀⠀⠀⠀⠀⠀⠀⠀⠀⠀⠀⣠⡄⠀⠀⠀⠀⠀⠀⠀⠀⠀⠀⠀⠀⠀⠀⠀⠀⠀⠀⠀⠀⠀⠀⠀⠀⠀⠀⠀⠈⠙⠛⠃⠀⠀⠀⠀⠀⠀⠀⠀⠀⠀⠀⠀⠀⠀⠀⠀⠀⠀⠀⠀⠀⠀⠀⠀⠀⠀⡀⠀⠀⠀⠀⠀⠀⠀⠀⠀⠀⠀⠀⠀⠀⠀⠀⠀⠀⠀</a:t>
            </a:r>
            <a:br/>
            <a:r>
              <a:t>⠀⠀⠀⠀⠀⠀⠀⠀⠀⠀⠀⠀⠙⠀⠀⠀⠀⠀⠀⠀⠀⠀⠀⠀⠀⠀⠀⠀⠀⠀⠀⠀⠀⠀⠀⠀⠀⠀⠀⠀⠀⠀⠀⠀⠀⠀⠀⠀⠀⠀⠀⠀⠀⠀⠀⠀⠀⠀⠀⠀⠀⠀⠀⠀⠀⠀⠀⠀⠀⣠⡞⠁⠀⠀⠀⠀⠀⠀⠀⠀⠀⠀⠀⠀⠀⠀⠀⠀⠀⠀⠀</a:t>
            </a:r>
            <a:br/>
            <a:r>
              <a:t>⠀⠀⠀⠀⠀⠀⠀⠀⠀⠀⠀⠀⠀⠀⠀⠀⠀⠀⠀⠀⠀⠀⠀⠀⠀⠀⠀⠀⠀⠀⠀⠀⠀⠀⠀⠀⠀⠀⠀⠀⠀⠀⠀⠀⢤⡤⠀⠀⠀⠀⠀⠀⢀⠀⠀⠀⠀⠀⠀⠀⠀⠀⠀⠀⠀⠀⠀⠀⣰⠟⠀⠀⠀⠀⠀⠀⠀⠀⠀⠀⠀⠀⠀⠀⠀⠀⠀⠀⠀⠀⠀</a:t>
            </a:r>
            <a:br/>
            <a:r>
              <a:t>⠀⠀⠀⠀⠀⠀⠀⠀⠀⠀⠀⠀⠀⠀⠀⠀⠀⠀⠀⠀⠀⠀⠀⠀⠀⠀⠀⠀⠀⠀⠀⠀⠀⠀⠀⠀⠀⡤⠀⠀⠀⠀⠀⠀⠀⠀⠀⠀⠀⠀⠀⡴⠋⠀⠀⠀⠀⠀⠀⠀⠀⠀⠀⠀⠀⠀⠀⢰⠃⠀⠀⠀⠀⠀⠀⠀⠀⠀⠀⠀⠀⠀⠀⠀⠀⠀⠀⠀⠀⠀⠀</a:t>
            </a:r>
            <a:br/>
            <a:r>
              <a:t>⠀⠀⠀⠀⠀⠀⠀⠀⠀⠀⠀⠀⠀⠀⠀⠀⠀⠀⠀⠀⠀⠀⠀⠀⠀⠘⠻⠄⠀⠀⠀⠀⠀⠀⠀⠀⠀⠁⠀⠀⠀⠀⠀⠀⠀⠀⠀⠀⠀⠀⠀⠀⠀⠀⠀⠀⠀⠀⠀⠀⠀⠀⠀⠀⠀⠀⠀⠀⠀⠀⠀⠀⠀⠀⠀⠀⠀⠀⠀⠀⠀⠀⠀⠀⠀⠀⠀⠀⠀⠀⠀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⠀⠀⠀⠀⠀⠀⠀⠀⠀⠀⠀⠀⠀⠀⠀⠀⠀⠀⠀⠀⠀⠀⠀⠀⠀⠀⠀⠀⠀⠀⠀⠀⠀⠀⠀⠀⠀⠀⠀⠀⠀⠀⠀⠀⠀⠀⠀⠀⠀⠀⠀⠀⠀⠀⠀⠀⠀⠀⠀⠀⠀⠀⡄⠀⠀⠀⠀⠀⠀⠀⠀⠀⠀⠀⠀⠀⠀⠀⠀⠀⠀⠀⠀⠀⠀⠀⠀⠀⠀⠀⠀</a:t>
            </a:r>
            <a:br/>
            <a:r>
              <a:t>⠀⠀⠀⠀⠀⠀⠀⠀⠀⠀⠀⠀⠀⠀⠀⠀⠀⠀⠀⠀⠀⠀⠀⠀⠀⠀⠀⠀⠒⠀⠀⠀⠀⠀⠀⠀⠀⠀⠀⠀⠀⠀⠀⠀⠀⠀⠀⠀⠀⠀⠀⠀⠀⠀⠀⠀⠀⠀⠀⠀⠀⠀⠁⠀⠀⠀⠀⠀⠀⠀⠀⠀⠀⠀⠀⠀⠀⠀⠀⠀⠀⠀⠀⠀⠀⠀⠀⠀⠀⠀⠀</a:t>
            </a:r>
            <a:br/>
            <a:r>
              <a:t>⠀⠀⠀⠀⠀⠀⠀⠀⠀⠀⠀⠀⠀⠀⠀⠀⠀⠀⠀⠀⠀⠀⠀⠀⠀⠀⠀⠀⠀⠀⠀⠀⠀⢀⣀⠀⠀⠀⠀⠀⠀⠀⠀⠀⠀⠀⠀⠀⠀⠀⠀⠀⠀⠀⠀⠀⠀⠀⠀⠀⠀⠀⠀⠀⠀⠀⠀⠀⠀⠀⠀⠀⠀⠀⠀⠀⠀⠀⠀⠀⠀⠀⠀⠀⠀⠀⠀⠀⠀⠀⠀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⠀⠀⠀⠀⠀⠀⠀⠀⠀⠀⠀⠀⠀⠀⠀⠀⠀⠀⠀⠀⠀⠀⠀⠀⠀⠀⠀⠀⠀⠀⠀⠀⠀⠀⠀⠀⠀⠀⠀⠀⠀⠀⠀⠀⠀⠀⠀⠀⠀⠀⠀⠀⠀⠀⠀⠀⠀⠀⠀⠀⠀⠀⠀⠀⠀⠀⠀⠀⠀⠀⠀⠀⠀⠀⠀⠀⠀⠀⠀⠀⠈⠻⢶⣄⠀⠀⠀⠀⠀⠀⠀</a:t>
            </a:r>
            <a:br/>
            <a:r>
              <a:t>⠀⠀⠀⠀⠀⠀⠀⠀⠀⠀⠀⠀⠀⠀⠀⠀⠀⠀⠀⠀⠀⠀⠀⠀⠀⠀⠀⠀⠀⠀⠀⠀⠀⠀⠀⠀⠀⠀⠀⠀⠀⠀⠀⠀⠀⠀⠀⠀⠀⠀⠄⠀⠀⠀⠀⠀⠀⠀⠀⠀⢰⡷⠀⠀⠀⠀⠀⠀⠀⠀⠀⠀⠀⠀⠀⠀⠀⠀⠀⠀⠀⠀⠀⠀⠀⠀⠀⠀⠀⠀⠀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⠀⠀⠀⠀⠀⠀⠀⠀⠀⠀⠀⠀⠀⠀⠀⠀⠀⠀⠀⠀⠀⠀⠀⠀⠀⠀⠀⠀⠀⠀⠀⠀⠀⠀⠀⠀⠀⠀⠀⠀⠀⠀⠀⠀⠀⠀⠀⠀⠀⠀⠀⠀⠀⠀⠀⠀⠀⠀⠀⠀⠈⠁⠀⠀⠀⠀⠀⠀⠀⠀⠀⠀⠀⠀⠀⠀⠀⠀⠀⠀⠀⠀⠀⠀⠀⠀⠀⠀⠀⠀⠀</a:t>
            </a:r>
            <a:br/>
            <a:r>
              <a:t>⠀⣀⣤⣶⣿⣿⣿⡟⠀⠀⠀⠀⠀⠀⠀⠀⠀⠀⠀⠀⠀⠀⠀⠀⠀⠀⠀⠀⠀⠀⠀⠀⠀⠀⠀⠀⠀⠀⠀⠀⠀⠀⠀⠀⠀⠀⠀⠀⠀⠀⠀⠀⠀⠀⠀⠀⠀⠀⠀⠀⠀⠀⠀⠀⠀⠀⠀⠀⠀⠀⠀⠀⠀⠀⠀⠀⠀⠀⠀⠀⠀⠀⠀⠀⠀⠀⠀⠀⠀⠀⠀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⣶⣿⣿⣿⣿⣿⠋⠀⠀⠀⠀⠀⠀⠀⠀⠀⠀⠀⠀⠀⠀⠀⠀⠀⠀⠀⠀⠀⠀⠀⠀⠀⠀⠀⠀⠀⠀⠀⠀⠀⠀⠀⠀⠀⠀⠀⠀⠀⠀⠀⠀⠀⠀⠀⠀⠀⠀⠀⠀⠀⠀⠀⠀⠀⠀⠀⠀⠀⠀⠀⠀⠀⠀⠀⢀⣀⣀⠀⠀⠀⠀⠀⠀⠀⠀⠀⠀⠀⠀⠀⠀</a:t>
            </a:r>
            <a:br/>
            <a:r>
              <a:t>⣿⣿⣿⡿⠟⠁⠀⠀⠀⠀⠀⠀⠀⠀⠀⠀⠀⠀⠀⠀⠀⠀⠀⠀⠀⠀⢀⣤⣤⣄⠀⠀⠀⠀⠀⠀⠀⠀⠀⠀⠀⠀⠀⠀⠀⠀⠀⠀⠀⠀⠀⠀⠀⠀⠀⠀⠀⠀⠀⠀⠀⠀⠀⠀⠀⠀⠀⠀⠀⠀⠀⠀⠀⠀⠀⠹⢿⣷⡄⠀⠀⠀⠀⠀⣀⣀⡀⠀⠀⠀⠀</a:t>
            </a:r>
            <a:br/>
            <a:r>
              <a:t>⠉⠉⠁⠀⠀⠀⠀⠀⠀⠀⠀⠀⠀⠀⠀⠀⠀⠀⠀⠀⠀⠀⠀⠀⠀⠰⢿⣿⠟⠁⢸⡇⠀⠀⠀⠀⠀⠀⠸⠿⠇⠀⠀⠀⠀⠀⠀⠀⠀⠀⠀⠀⠀⠀⠀⠀⠀⠀⠀⠀⠀⠀⠀⠀⠀⠀⠀⠀⠀⠀⠀⠀⠀⠀⠀⠀⠀⠀⠀⠀⠀⠀⠐⠿⠿⣿⠿⠓⠀⠀⠀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⠀⠀⠀⠀⠀⠀⠀⠀⠀⠀⠀⠀⠀⠀⠀⠀⠀⠀⠀⠀⠀⠀⠀⠀⠀⠀⠀⠀⠀⠀⠀⠀⠀⠀⠀⠀⠀⠀⠀⠀⣠⣄⣀⣀⠀⠀⢀⣤⣤⣤⣤⣀⠀⠀⠀⠀⠀⠀⠀⠀⠀⠀⠀⠀⠀⠀⠀⠀⠀⠀⠀⠀⠀⠀⠀⠀⠀⠀⠀⠀⠀⠀⠀⠀⠀⠀⠀⠀⠀⠀⠀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⠀⠀⠀⠀⠀⠀⠀⠀⠀⠀⠀⠀⠀⠀⠀⠀⠀⠀⠀⠀⠀⠀⠀⠀⠀⠀⠀⠀⠀⠀⠀⠀⠀⠀⠀⠀⠀⠀⠀⠀⣽⣿⣿⣅⣤⣴⣿⣿⣿⣿⣿⡿⠷⣦⡀⠀⠀⠀⠀⠀⠀⠀⠀⠀⠀⠀⠀⠀⠀⠀⠀⠀⠀⠀⠀⠀⠀⠀⠀⠀⠀⠀⠀⠀⠀⠀⠀⠀⠀⠀⠀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⠀⠀⠀⠀⠀⠀⠀⠀⠀⠀⠀⠀⠀⠀⠀⠀⠀⠀⠀⠀⠀⠀⠀⠀⠀⠀⠀⠀⠀⠀⠀⠀⠀⠀⠀⠀⠀⠀⠀⠀⠙⠿⣿⣿⣿⣿⣿⣿⣿⣿⣿⠀⠀⠈⠉⠁⠀⠀⠀⠀⠀⠀⠀⠀⠀⠀⠀⠀⠀⠀⠀⠀⠀⠀⠀⠀⠀⠀⠀⠀⠀⠀⠀⠀⠀⠀⠀⠀⠀⠀⠀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⠀⠀⠀⠀⠀⠀⠀⠀⠀⠀⠀⠀⠀⠀⠀⠀⠀⠀⠀⠀⠀⠀⠀⠀⠀⠀⠀⠀⠀⠀⠀⠀⠀⠀⠀⠀⠀⠀⠀⠀⠀⠀⠀⠉⠛⣿⣿⣿⣿⣿⣿⣿⣷⣶⣄⡀⠀⠀⠀⠀⠀⠀⠀⠀⠀⠀⠀⠀⠀⠀⠀⠀⠀⠀⠀⠀⠀⠀⠀⠀⠀⠀⠀⠀⠀⠀⠀⠀⠀⠀⠀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⠀⠀⠀⠀⠀⠀⠀⠀⠀⠀⠀⠀⠀⠀⠀⠀⠀⠀⠀⠀⠀⠀⠀⠀⠀⠀⠀⠀⠀⠀⠀⠀⠀⠀⠀⠀⠀⠀⠀⠀⠀⠀⢀⣴⣦⠘⠟⣿⣿⣿⣿⣿⣿⣿⣿⡋⠀⠀⠀⠀⠀⠀⠀⠀⠀⠀⠀⠀⠀⠀⠀⠀⠀⠀⠀⠀⠀⠀⠀⠀⠀⠀⠀⠀⠀⠀⠀⠀⠀⠀⠀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⠀⠀⠀⠀⠀⠀⠀⠀⠀⠀⠀⠀⠀⠀⠀⠀⠀⠀⠀⠀⠀⠀⠀⠀⠀⠀⠀⠀⠀⠀⠀⠀⠀⠀⠀⠀⠀⠀⠀⠀⠀⠀⠘⠿⢿⣄⢀⣼⣿⣿⣿⣿⣿⣿⣿⣿⣧⣄⠀⠀⠀⠀⠀⠀⠀⠀⠀⠀⠀⠀⠀⠀⠀⠀⠀⠀⠀⠀⠀⠀⠀⠀⠀⠀⠀⠀⠀⠀⠀⠀⠀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⠀⠀⠀⠀⠀⠀⠀⠀⠀⠀⠀⠀⠀⠀⠀⠀⠀⠀⠀⠀⠀⠀⠀⠀⠀⠀⠀⠀⠀⠀⠀⠀⠀⠀⠀⠀⠀⠀⠀⠀⠀⠀⠀⠀⠀⣿⣾⣿⣿⣿⣿⣿⡟⠙⢛⣹⣿⠓⠀⠀⠀⠀⠀⠀⠀⠀⠀⠀⠀⠀⠀⠀⠀⠀⠀⠀⠀⠀⠀⠀⠀⠀⠀⠀⠀⠀⠀⠀⠀⠀⠀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⠀⠀⠀⠀⠀⠀⠀⠀⠀⠀⠀⠀⠀⠀⠀⠀⠀⠀⠀⠀⠀⠀⠀⠀⠀⠀⠀⠀⠀⠀⠀⠀⠀⠀⠀⠀⠀⠀⠀⠀⠀⠀⠀⠀⠀⠹⣿⡿⢿⣿⣿⣿⣿⣤⣿⣿⣿⠀⠀⠀⠀⠀⠀⠀⠀⠀⠀⠀⠀⠀⠀⠀⠀⠀⠀⠀⠀⠀⠀⠀⠀⠀⠀⠀⠀⠀⠀⠀⠀⠀⠀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⠀⠀⠀⠀⠀⠀⠀⠀⠀⠀⠀⠀⠀⠀⠀⠀⠀⠀⠀⠀⠀⠀⠀⠀⠀⠀⠀⠀⠀⠀⠀⠀⠀⠀⠀⠀⠀⠀⠀⠀⠀⠀⠀⠀⠀⣠⣿⠃⠈⢿⣿⣿⣿⣿⣿⣿⣿⣤⣄⣀⡀⠀⠀⠀⠀⠀⠀⠀⠀⠀⠀⠀⠀⠀⠀⠀⠀⠀⠀⠀⠀⠀⠀⠀⠀⠀⠀⠀⠀⠀⠀</a:t>
            </a:r>
            <a:br/>
            <a:r>
              <a:t>⠀⠀⠀⠀⠀⠀⠀⠀⠀⠀⠀⠀⠀⠀⠀⠀⠀⠀⠀⠀⠀⠀⢀⣀⠀⠀⠀⠀⠀⠀⠀⠀⠀⠀⠀⠀⠀⠀⠀⠀⠀⠀⠀⠀⣰⡿⠁⠀⣠⣿⣿⣿⣿⣿⣿⣿⣯⣙⡳⢯⣉⠉⢛⣃⣀⣠⣤⣤⣶⣤⣤⣤⣤⣤⠀⠀⠀⠀⠀⠀⠀⠀⠀⠀⠀⠀⠀⠀⠀⠀⠀</a:t>
            </a:r>
            <a:br/>
            <a:r>
              <a:t>⠀⠀⠀⠀⠀⠀⠀⠀⠀⠀⠀⠀⠀⠀⠀⠀⠀⠀⠀⠀⠀⠀⠈⠿⣿⣿⣿⣿⣿⣶⣶⣶⣶⣦⣤⣤⣤⣤⣤⣤⣀⣀⣠⣾⣿⣀⣴⣿⣿⣿⣿⣿⣿⣿⣿⣿⣿⣿⣿⣿⣿⣿⣿⣿⣿⣿⣿⣿⣿⣿⣿⣿⣿⣿⣧⡀⠀⠀⠀⠀⠀⠀⠀⠀⠀⠀⠀⠀⠀⠀⠀</a:t>
            </a:r>
            <a:br/>
            <a:r>
              <a:t>⠀⠀⠀⠀⠀⠀⠀⠀⠀⠀⠀⠀⠀⠀⠀⠀⠀⠀⠀⠀⠀⠀⠀⠀⠀⠀⠀⠻⠟⠉⠛⠻⠿⣿⣿⡟⠛⠛⠛⠛⠛⠛⠛⠿⠿⣿⣿⣿⣿⣿⣿⣿⣿⣿⣿⣿⣿⣿⣿⣿⣿⣿⣿⣿⣿⣿⣿⣿⣿⣿⣿⣿⣿⣿⣿⣿⣷⡄⠀⠀⠀⠀⠀⠀⠀⠀⠀⠀⠀⠀⠀</a:t>
            </a:r>
            <a:br/>
            <a:r>
              <a:t>⠀⠀⠀⠀⠀⠀⠀⠀⠀⠀⠀⠀⠀⠀⠀⠀⠀⠀⠀⠀⠀⠀⠀⠀⠀⠀⠀⠀⠀⠀⠀⠀⠀⠈⠙⠳⣦⡀⠀⠀⠀⠀⠀⠀⠀⠿⠿⠿⠿⠛⠛⠿⢿⣿⣿⣿⣿⣿⣿⠟⠿⣿⣿⣿⣿⣿⣿⣿⣿⣿⣿⣿⣿⣿⣿⣿⣿⠗⠀⠀⠀⠀⠀⠀⠀⠀⠀⠀⠀⠀⠀</a:t>
            </a:r>
            <a:br/>
            <a:r>
              <a:t>⠀⠀⠀⠀⠀⠀⠀⠀⠀⠀⠀⠀⠀⠀⠀⠀⠀⠀⠀⠀⠀⠀⠀⠀⠀⠀⠀⠀⠀⠀⠀⠀⠀⠀⠀⠀⠈⠀⠀⠀⠀⠀⠀⠀⠀⠀⠀⠀⠀⠀⠀⠀⢸⣿⢻⣿⡆⠀⠀⠀⠀⠀⠈⠉⠉⠉⠛⠛⠻⠿⡿⣿⣿⣿⡟⠍⠓⠉⠀⠀⠀⠀⠀⠀⠀⠀⠀⠀⠀⠀⠀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⠀⠀⠀⠀⠀⠀⠀⠀⠀⠀⠀⠀⠀⠀⠀⠀⠀⠀⠀⠀⠀⠀⠀⠀⠀⠀⠀⠀⠀⠀⠀⠀⠀⠀⠀⠀⠀⠀⠀⠀⠀⠀⠀⠀⠀⠀⠀⠀⠀⠀⠀⠀⠈⠋⠀⠉⠁⠀⠀⠀⠀⠀⠀⠀⠀⠀⠀⠀⠀⠀⠀⠀⠉⠐⠀⠀⠀⠀⠀⠀⠀⠀⠀⠀⠀⠀⠀⠀⠀⠀⠀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⠀⠀⠀⠀⠀⠀⠀⠀⠀⠀⠀⠀⠀⠀⠀⠀⠀⠰⣤⣄⡀⠀⠀⠀⠀⠀⠀⠀⠀⠀⠀⠀⠀⠀⠀⠀⠀⠀⠀⠀⠀⠀⠀⠀⠀⠀⠀⠀⠀⠀⠀⠀⠀⠀⠀⠀⠀⠀⠀⠀⠀⠀⠀⠀⠀⠀⠀⠀⠀⠀⠀⠀⠀⠀⠀⠀⠀⠀⠀⠀⠀⠀⠀⠀⠀⠀⠀⠀⠀⠀⠀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⠀⠀⠀⠀⠀⠀⠀⠀⠀⠀⠀⠀⠀⠀⠀⠀⠀⠀⠀⠉⠃⠀⠀⠀⠀⠀⠀⠀⠀⠀⠀⠀⠀⠀⠀⠀⠀⠀⠀⠀⠀⠀⠀⠀⠀⠀⠀⠀⠀⠀⠀⠀⠀⠀⠀⠀⠀⠀⠀⠀⠀⠀⠀⠀⠀⠀⠀⠀⠀⠀⠀⠀⠀⠀⠀⠀⠀⠀⠀⠀⠀⠀⠀⠀⠀⠀⠀⠀⠀⠀⠀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⠀⠀⠀⠀⠀⠀⠀⠀⠀⠀⠀⠀⠀⠀⠀⠀⠀⠀⠀⠀⠀⠀⠉⠀⠀⠀⠀⠀⠀⠀⠀⠀⠀⠀⠀⠀⠀⠀⠀⠀⠀⠀⠀⠀⢀⣀⠀⠀⠀⠀⠀⠀⠀⠀⠀⠀⠀⠀⠀⠀⠀⠀⠀⠀⠀⠀⠀⠀⠀⠀⠀⠀⠀⠀⠀⠀⠀⠀⠀⠀⠀⠀⠀⠀⠀⠀⠀⠀⠀⠀⠀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⠀⠀⠀⠀⠀⠀⠀⠀⠀⠀⠀⠀⠀⠀⠀⠀⠀⠀⠀⠀⠀⠀⠀⠀⠀⠀⠀⠀⠀⠀⠀⠀⠀⠀⠀⠀⠀⠀⠀⠀⠀⠀⠀⠉⠉⠀⠀⠀⠀⠀⠀⠀⠀⠀⠀⠀⠀⠀⠀⠀⠀⠀⠀⠀⠀⠀⠀⠀⠀⠀⠀⠀⠀⠀⠀⢀⣴⠆⠀⠀⠀⠀⠀⠀⠀⠀⠀⠀⠀⠀⠀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⠀⠀⠀⠀⠀⠀⠀⠀⠀⠀⠀⠀⠀⠀⠀⠀⠀⠀⠀⠀⠀⠀⠀⠀⠀⠀⠀⠀⠀⠀⠀⠀⠀⠀⠀⠀⠀⠀⠀⠀⠀⠀⠀⠀⠀⠀⠀⠀⠀⠀⠀⠀⠀⠀⠀⠀⠀⠀⠀⠀⠀⠀⠀⠀⠀⠀⠀⠀⠀⠀⠀⠀⠀⠀⠀⠈⠉⠀⠀⠀⠀⠀⠀⠀⠀⠀⠀⠀⠀⠀⠀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⠀⠀⠀⠀⠀⠀⠀⠀⠀⠀⠀⠀⠀⠀⠀⠀⠀⠀⠀⠀⠀⠀⠀⠀⠀⠀⠀⠀⠀⠀⠀⠀⠀⠀⠀⠀⠀⠀⠀⠀⠀⠀⠀⠀⠀⠙⠛⠂⠀⠀⠀⠀⠀⠀⠀⠀⠀⠀⠀⠀⠀⠀⠀⠀⠀⠀⠀⠀⠀⠀⠀⠀⠀⠀⠀⠀⠀⠀⠀⠀⠀⠀⠀⠀⠀⠀⠀⠀⠀⠀⠀</a:t>
            </a:r>
            <a:br/>
            <a:r>
              <a:t>⠀⠀⠀⠀⠀⠀⠀⡀⠀⠀⠀⠀⠀⠀⠀⠀⠀⠀⠀⠀⠀⠀⠀⠀⠀⠀⠀⠀⠀⠀⠀⠀⠀⠀⠀⠀⠀⠀⠀⠀⠀⠀⠀⠀⠀⠀⠀⠀⠀⠀⠀⠀⠀⠀⠀⠀⠀⠀⠀⠀⠀⠀⠀⠀⠀⠀⠀⠀⠀⠀⠀⠀⠀⠀⠀⠀⠀⠀⠀⠀⠀⠀⠀⠀⠀⠀⠀⠀⠀⠀⠀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⠀⠀⠀⠀⠀⠀⠀⢻⣷⠀⠀⠀⠀⠀⠀⠀⠀⠀⠀⠀⠀⠀⠀⠀⠀⠀⠀⠀⠀⠀⠀⠀⠀⠀⠀⠀⠀⠀⠀⠀⠀⠀⠀⠀⠀⠀⠀⠀⠀⠀⠀⠀⠀⠀⠀⠀⠀⠀⠀⠀⠀⠀⠀⠀⠀⠀⠀⠀⠀⠀⠀⠀⠀⠀⠀⠀⠀⠀⠀⠀⠀⠀⠀⠀⠀⠀⠀⠀⠀⠀⠀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⠀⠀⠀⠀⠀⠀⠀⠀⠉⠀⠀⠀⠀⠀⠀⠀⠀⠀⠀⠀⠀⠀⠀⠀⠀⠀⠀⠀⠀⠀⠀⠀⠀⠀⠀⠀⠀⠀⠀⠀⠀⠀⠀⠀⠀⠀⠀⠀⠀⠀⠀⠀⠀⠀⠀⠀⠀⠀⠀⠀⠀⠀⠀⠀⠀⠀⠀⠀⠀⠀⠀⠀⠀⠀⠀⠀⠀⠀⠀⠀⠀⠀⠀⠀⠀⠀⠀⠀⠀⠀⠀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⠀⠀⠀⠀⠀⠀⠀⠀⠀⠀⠀⠀⠀⠀⠀⠀⠀⠀⠀⠀⠀⠀⠀⠀⠀⠀⠀⠀⠀⠀⠀⠀⠀⠀⠀⠀⠀⠀⠀⠀⠀⠀⠀⠀⠀⠀⠀⠀⠀⠀⠀⠀⠀⠀⠀⠀⠀⠀⠀⠀⠀⠀⠀⠀⠀⠀⠀⠀⠀⠀⠀⠀⠀⠀⠀⠀⠀⠀⠀⠤⠄⠀⠀⠀⠀⠀⠀⠀⠀⠀⠀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⠀⠀⠀⠀⠀⠀⠀⠀⠀⠀⠀⠀⠀⠀⠀⠀⠀⠀⠀⠀⠀⠀⠀⠀⠀⠀⠀⠀⠀⠀⠀⠀⠀⠀⠀⠀⠀⠀⠀⠀⠀⠀⠀⠀⠀⠀⠀⠜⠀⠀⠀⠀⠀⠀⠀⠀⠀⠀⠀⠀⠀⠀⠀⠀⠀⠀⠀⠀⠀⠀⠀⠀⠀⠀⠀⠀⠀⠀⠀⠀⠀⠀⠀⠀⠀⠀⠀⠀⠀⠀⠀</a:t>
            </a:r>
            <a:br/>
            <a:r>
              <a:t>⠀⠀⠐⠆⠀⠀⠀⠀⠀⠀⠀⠀⠀⠀⠀⠀⠀⠀⠀⠀⠀⠀⠀⠀⠀⠀⠀⠀⠀⠀⠀⠀⠀⠀⠀⠀⠀⠀⠀⠀⠀⠀⠀⢶⣦⣄⠀⠀⠀⠀⠀⠀⠀⠀⠀⠀⠀⠀⠀⠀⠀⠀⠀⠀⠀⠀⠀⠀⠀⠀⠀⠀⠀⠀⠀⠀⠀⠀⠀⠀⠀⠀⠀⠀⠀⠀⠀⠀⠀⠀⠀</a:t>
            </a:r>
            <a:br/>
            <a:r>
              <a:t>⠀⠀⠀⠀⠀⠀⠀⠀⠀⠀⠀⠀⠀⠀⣶⠆⠀⠀⠀⠀⠀⠀⠀⠀⠀⠀⠀⠀⠀⠀⠀⠀⠀⠀⠀⠀⠀⠀⠀⠀⠀⠀⠀⠈⠛⠿⠇⠀⠀⠀⠀⠀⠀⠀⠀⠀⠀⠀⠀⠀⠀⠀⠀⠀⠀⠀⠀⠀⠀⠀⠀⠀⠀⠀⠀⠀⠀⠀⠀⠀⠀⠀⠀⠀⠀⠀⠀⠀⠀⠀⠀</a:t>
            </a:r>
            <a:br/>
            <a:r>
              <a:t>⣄⠀⠀⠀⠀⠀⠀⠀⠀⠀⠀⠀⠀⠀⠀⠀⠀⠀⠀⠀⠀⠀⠀⠀⠀⠀⠀⠀⠀⠀⠀⠀⠀⠀⠀⠀⠀⠀⠀⠀⠀⠀⠀⠀⠀⠀⠀⠀⠀⠀⠀⠀⠀⠀⠀⠀⠀⠀⠀⠀⠀⠀⠀⠀⠀⠀⠀⠀⠀⠀⠀⠀⠀⠀⠀⠀⢀⡤⠀⠀⠀⠀⠀⠀⠀⠀⠀⠀⠀⠀⠀</a:t>
            </a:r>
            <a:br/>
            <a:r>
              <a:t>⠉⠀⠀⠀⠀⠀⠀⠀⠀⠀⠀⠀⠀⠀⠀⠀⠀⠀⠀⠀⠀⠀⠀⠀⠀⠀⠀⠀⠀⠀⠀⠀⠀⠀⠀⠀⠀⠀⠀⠀⠀⠀⠀⠀⠀⠀⠀⠀⠲⠶⠆⠀⠀⠀⠀⠀⢀⠀⠀⠀⠀⠀⠀⠀⠀⠀⠀⠀⠀⠀⠀⠀⠀⠀⢀⣴⠟⠀⠀⠀⠀⠀⠀⠀⠀⠀⠀⠀⠀⠀⠀</a:t>
            </a:r>
            <a:br/>
            <a:r>
              <a:t>⠀⠀⠀⠀⠀⠀⠀⠀⠀⠀⠀⠀⠀⠀⠀⠀⠀⠀⠀⠀⠀⠀⠀⠀⠀⠀⠀⡀⠀⠀⠀⠀⠀⠀⠀⠀⠀⠀⢀⡀⠀⠀⠀⠀⠀⠀⠀⠀⠀⠀⠀⠀⠀⠀⢀⡾⠃⠀⠀⠀⠀⠀⠀⠀⠀⠀⠀⠀⠀⠀⠀⠀⠀⢀⡾⠃⠀⠀⠀⠀⠀⠀⠀⠀⠀⠀⠀⠀⠀⠀⠀</a:t>
            </a:r>
            <a:br/>
            <a:r>
              <a:t>⠀⠀⠀⠀⠀⠀⠀⠀⠀⠀⠀⠀⠀⠀⠀⠀⠀⠀⠀⠀⠀⠀⠀⠀⠀⠀⠀⠙⠓⠀⠀⠀⠀⠀⠀⠀⠀⠀⠘⠁⠀⠀⠀⠀⠀⠀⠀⠀⠀⠀⠀⠀⠀⠀⠈⠀⠀⠀⠀⠀⠀⠀⠀⠀⠀⠀⠀⠀⠀⠀⠀⠀⠀⠌⠀⠀⠀⠀⠀⠀⠀⠀⠀⠀⠀⠀⠀⠀⠀⠀⠀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⠀⠀⠀⠀⠀⠀⠀⠀⠀⠀⠀⠀⠀⠀⠀⠀⠀⠀⠀⠀⠀⠀⠀⠀⠀⠀⠀⠀⠀⠀⠀⠀⠀⠀⠀⠀⠀⠀⠀⠀⠀⠀⠀⠀⠀⠀⠀⠀⠀⠀⠀⠀⠀⠀⠀⠀⠀⠀⠀⠀⠀⠀⠀⠀⡄⠀⠀⠀⠀⠀⠀⠀⠀⠀⠀⠀⠀⠀⠀⠀⠀⠀⠀⠀⠀⠀⠀⠀⠀⠀⠀</a:t>
            </a:r>
            <a:br/>
            <a:r>
              <a:t>⠀⠀⠀⠀⠀⠀⠀⠀⠀⠀⠀⠀⠀⠀⠀⠀⠀⠀⠀⠀⠀⠀⠀⠀⠀⠀⠀⠀⠀⠀⠂⠄⠀⠀⠀⠀⠀⠀⠀⠀⠀⠀⠀⠀⠀⠀⠀⠀⠀⠀⠀⠀⠀⠀⠀⠀⠀⠀⠀⠀⠀⠀⠀⠀⠸⠀⠀⠀⠀⠀⠀⠀⠀⠀⠀⠀⠀⠀⠀⠀⠀⠀⠀⠀⠀⠀⠀⠀⠀⠀⠀</a:t>
            </a:r>
            <a:br/>
            <a:r>
              <a:t>⠀⠀⠀⠀⠀⠀⠀⠀⠀⠀⠀⠀⠀⠀⠀⠀⠀⠀⠀⠀⠀⠀⠀⠀⠀⠀⠀⠀⠀⠀⠀⠀⠀⠀⠀⠠⠖⠀⠀⠀⠀⠀⠀⠀⠀⠀⠀⠀⠀⠀⠀⠀⠀⠀⠀⠀⠀⠀⠀⠀⠀⠀⠀⠀⠀⠀⠀⠀⠀⠀⠀⠀⠀⠀⠀⠀⠀⠀⠀⠀⠀⠀⠀⠀⠀⠀⠀⠀⠀⠀⠀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⠀⠀⠀⠀⠀⠀⠀⠀⠀⠀⠀⠀⠀⠀⠀⠀⠀⠀⠀⠀⠀⠀⠀⠀⠀⠀⠀⠀⠀⠀⠀⠀⠀⠀⠀⠀⠀⠀⠀⠀⠀⠀⠀⠀⠀⠀⠀⠀⠀⠀⠀⠀⠀⠀⠀⠀⠀⠀⠀⠀⠀⠀⠀⠀⠀⠀⠀⠀⠀⠀⠀⠀⠀⠀⠀⠀⠀⠀⠀⠀⠀⠀⠀⠙⠷⣄⠀⠀⠀⠀⠀</a:t>
            </a:r>
            <a:br/>
            <a:r>
              <a:t>⠀⠀⠀⠀⠀⠀⠀⠀⠀⠀⠀⠀⠀⠀⠀⠀⠀⠀⠀⠀⠀⠀⠀⠀⠀⠀⠀⠀⠀⠀⠀⠀⠀⠀⠀⠀⠀⠀⠀⠀⠀⠀⠈⠉⠀⠀⠀⠀⠀⠀⠀⠀⠀⠀⠀⠀⠀⠀⠀⠀⠀⠀⠀⣾⠀⠀⠀⠀⠀⠀⠀⠀⠀⠀⠀⠀⠀⠀⠀⠀⠀⠀⠀⠀⠀⠀⠀⠀⠀⠀⠀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⠀⠀⠀⠀⠀⠀⠀⠀⠀⢀⣀⣀⣀⠀⠀⠀⠀⠀⠀⠀⠀⠀⠀⠀⠀⠀⠀⠀⠀⠀⠀⠀⠀⠀⠀⠀⠀⠀⠀⠀⠀⠀⠀⠀⠀⠀⠀⠀⠀⠀⠀⠀⠀⠀⠀⠀⠀⠀⠀⠀⠀⠀⠀⠀⠀⠀⠀⠀⠀⠀⠀⠀⠀⠀⠀⠀⠀⠀⠀⠀⠀⠀⠀⠀⠀⠀⠀⠀⠀⠀⠀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⠀⠀⠀⠀⠀⢀⣤⣶⣿⣿⣿⣿⠟⠀⠀⠀⠀⠀⠀⠀⠀⠀⠀⠀⠀⠀⠀⠀⠀⠀⠀⢀⣀⡀⠀⠀⠀⠀⠀⠀⠀⠀⠀⠀⠀⠀⠀⠀⠀⠀⠀⠀⠀⠀⠀⠀⠀⠀⠀⠀⠀⠀⠀⠀⠀⠀⠀⠀⠀⠀⠀⠀⠀⠀⠀⠀⢤⣤⣄⠀⠀⠀⠀⠀⠀⠀⠀⠀⠀⠀⠀</a:t>
            </a:r>
            <a:br/>
            <a:r>
              <a:t>⠀⠀⠀⠀⣠⣿⣿⣿⣿⣿⡿⠋⠀⠀⠀⠀⠀⠀⠀⠀⠀⠀⠀⠀⠀⠀⠀⠀⠀⠀⢠⣾⣿⡟⠀⠀⠀⠀⠀⠀⠀⢰⣶⡆⠀⠀⠀⠀⠀⠀⠀⠀⠀⠀⠀⠀⠀⠀⠀⠀⠀⠀⠀⠀⠀⠀⠀⠀⠀⠀⠀⠀⠀⠀⠀⠀⠀⠛⠿⠧⠀⠀⠀⠀⢀⣴⣶⣷⣦⡄⠀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⠀⠀⠀⠀⠀⠀⠀⠀⠀⠀⠀⠀⠀⠀⠀⠀⠀⠀⠀⠀⠀⠀⠀⠀⠀⠀⠀⠀⠀⠀⠀⠀⠀⠀⠀⠀⠀⠀⠀⠀⠀⠀⠀⠀⠀⠀⠀⠀⠀⠀⠁⠀⠀⠀⠀⠀⠀⠀⠀⠀⠀⠀⠀⠀⠀⠀⠀⠀⠀⠀⠀⠀⠀⠀⠀⠀⠀⠀⠀⠀⠀⠀⠀⠀⠀⠀⠀⠀⠀⠀⠀</a:t>
            </a:r>
            <a:br/>
            <a:r>
              <a:t>⠀⠀⠀⠀⠀⠀⠀⠀⠀⠀⠀⠀⠀⠀⠀⠀⠀⠀⠀⠀⠀⠀⣀⠀⠀⠀⠀⠀⠀⠀⠀⠀⠀⠀⠀⠀⠀⠀⠀⠀⠀⠀⠀⠀⠀⠀⠀⠀⠀⠀⠀⠀⠀⠀⠀⠀⠀⠀⠀⠀⠀⠀⠀⠀⠀⠀⠀⠀⠀⠀⠀⠀⠀⠀⠀⠀⠀⠀⠀⠀⠀⠀⠀⠀⠀⠀⠀⠀⠀⠀⠀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⠀⠀⠀⠀⠀⠀⠀⠀⠀⠀⠀⠀⠀⠀⠀⠀⠀⠀⠀⠐⠁⠀⠈⠛⠓⠆⠀⠀⠀⠀⠀⠀⠀⠀⠀⠀⠀⠀⠀⠀⠀⠀⠀⠀⠀⠀⠀⠀⠀⠀⠀⠀⠀⠀⠀⠀⠀⠀⠀⠀⠀⠀⠀⠀⠀⠀⠀⠀⠀⠀⠀⠀⠀⠀⠀⠀⠀⠀⠀⠀⠀⠀⠀⠀⠀⠀⠀⠀⠀⠀⠀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⠀⠀⠀⠀⠀⠀⠀⠀⠀⠀⠀⠀⠀⠀⠀⠀⠀⠀⠀⠀⠀⠀⠀⠀⠀⠀⠀⠀⠀⠀⠀⠀⠀⠀⠀⠀⠀⠀⠀⠀⠀⠀⠀⠀⠀⠀⠀⠉⠉⠁⠀⠀⠀⠀⠀⠀⠀⠀⠀⠀⠀⠀⠀⠀⠀⠀⠀⠀⠀⠀⠀⠀⠀⠀⠀⠀⠀⠀⠀⠀⠀⣀⠀⠀⠀⠀⠀⠀⠀⠀⠀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⠀⠀⠀⠀⠀⠀⠀⠀⠀⠀⠀⠀⠀⠀⠀⠀⠀⠀⠀⠀⠀⠀⠀⠀⠀⠀⠀⠀⠀⠀⠀⠀⠀⠀⠀⠀⠀⠀⠀⠀⠀⠀⠀⠀⠀⠀⠀⠀⠀⠀⠀⠀⠀⠀⠀⠀⠀⠀⠀⠀⠀⠀⠀⠀⠀⠀⠀⠀⠀⠀⠀⠀⠀⠀⠀⠀⠀⠀⠀⠀⠰⠿⠀⠀⠀⠀⠀⠀⠀⠀⠀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⠀⠀⠀⠀⠀⠀⠀⠀⠀⠀⠀⠀⠀⠀⠀⠀⠀⠀⠀⠀⠀⠀⠀⠀⠀⠀⠀⠀⠀⠀⠀⠀⠀⠀⠀⠀⠀⠀⠀⠀⠀⠀⠀⠀⠀⠀⠀⠀⠈⠛⠓⠀⠀⠀⠀⠀⠀⠀⠀⠀⠀⠀⠀⠀⠀⠀⠀⠀⠀⠀⠀⠀⠀⠀⠀⠀⠀⠀⠀⠀⠀⠀⠀⠀⠀⠀⠀⠀⠀⠀⠀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⠀⠀⠀⠀⠀⠀⠀⠀⠀⠀⠀⣿⡆⠀⠀⠀⠀⠀⠀⠀⠀⠀⠀⠀⠀⠀⠀⠀⠀⠀⠀⠀⠀⠀⠀⠀⠀⠀⠀⠀⠀⠀⠀⠀⠀⠀⠀⠀⠀⠀⠀⠀⠀⠀⠀⠀⠀⠀⠀⠀⠀⠀⠀⠀⠀⠀⠀⠀⠀⠀⠀⠀⠀⠀⠀⠀⠀⠀⠀⠀⠀⠀⠀⠀⠀⠀⠀⠀⠀⠀⠀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⠀⠀⠀⠀⠀⠀⠀⠀⠀⠀⠀⠈⠁⠀⠀⠀⠀⠀⠀⠀⠀⠀⠀⠀⠀⠀⠀⠀⠀⠀⠀⠀⠀⠀⠀⠀⠀⠀⠀⠀⠀⠀⠀⠀⠀⠀⠀⠀⠀⠀⠀⠀⠀⠀⠀⠀⠀⠀⠀⠀⠀⠀⠀⠀⠀⠀⠀⠀⠀⠀⠀⠀⠀⠀⠀⠀⠀⠀⠀⠀⠀⠀⠀⠀⠀⠀⠀⠀⠀⠀⠀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⣿⣷⣄⠀⠀⠀⠀⠀⠀⠀⠀⠀⠀⠀⠀⠀⠀⠀⠀⠀⠀⠀⠀⠀⠀⠀⠀⠀⠀⠀⠀⠀⠀⠀⠀⠀⠀⠀⠀⠀⠀⠀⠀⠀⠀⠀⠀⠀⠀⠀⠀⠀⠀⠀⠀⠀⠀⠀⠀⠀⠀⠀⠀⠀⠀⠀⠀⠀⠀⠀⠀⠀⠀⠀⠀⠀⠀⠀⠀⠀⠀⠀⠀⠀⠀⠀⠀⠀⠀⠀⠀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⣿⣿⣿⣆⠀⠀⠀⠀⠀⠀⠀⠀⠀⠀⠀⠀⠀⠀⠀⠀⠀⠀⠀⠀⠀⠀⠀⠀⠀⠀⠀⠀⠀⠀⠀⠀⠀⠀⠀⠀⠀⠀⠀⠀⠀⠀⠀⠀⠀⠀⠀⠀⠀⠀⠀⠀⠀⠀⠀⠀⠀⠀⠀⠀⠀⠀⠀⠀⠀⠀⠀⠀⠀⠀⠀⠀⠀⠀⠀⠀⠀⠀⠀⠀⠀⠀⠀⠀⠀⠀⠀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⣿⣿⣿⡋⠀⠀⠀⠀⠀⠀⠀⠀⠀⠀⠀⠀⠀⠀⠀⠀⠀⠀⠀⠀⠀⠀⠀⠀⠀⠀⠀⠀⠀⠀⠀⠀⠀⠀⠀⠀⠀⠀⠀⠀⠀⠀⠀⠀⠀⠀⠀⠀⠀⠀⠀⠀⠀⠀⠀⠀⠀⠀⠀⠀⠀⠀⠀⠀⠀⠀⠀⠀⠀⠀⠀⠀⠀⠀⠀⠀⠀⠀⠀⠀⠀⠀⠀⠀⠀⠀⠀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⣿⣿⣿⠇⠀⠀⠀⠀⠀⠀⠀⠀⠀⠀⠀⠀⠀⠀⠀⠀⠀⠀⠀⠀⠀⠀⠀⠀⠀⠀⠀⠀⠀⠀⠀⠀⠀⠀⠀⠀⠀⠀⠀⠀⠀⠀⠀⠀⠀⠀⠀⠀⠀⠀⠀⠀⠀⠀⠀⠀⠀⠀⠀⠀⠀⠀⠀⠀⠀⠀⠀⠀⠀⠀⠀⠀⠀⠀⠀⠀⠀⠀⠀⠀⠀⠀⠀⠀⠀⠀⠀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⣿⡟⠁⠀⠀⠀⠀⠀⠀⠀⠀⠀⠀⠀⠀⠀⠀⠀⠀⠀⠀⠀⠀⠀⠀⠀⠀⠀⠀⠀⠀⠀⠀⠀⠀⠀⠀⠀⠀⠀⠀⠀⠀⠀⠀⠀⠀⠀⠀⠀⠀⠀⠀⠀⠀⠀⠀⠀⠀⠀⠀⠀⠀⠀⠀⠀⠀⠀⠀⠀⠀⠀⠀⠀⠀⠀⠀⠀⠀⠀⠀⠀⠀⠀⠀⠀⠀⠀⠀⠀⠀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⣿⠇⠀⠀⠀⠀⠀⠀⠀⠀⠀⠀⠀⠀⠀⠀⠀⠀⠀⠀⠀⠀⠀⠀⠀⠀⠀⠀⠀⠀⠀⠀⠀⠀⠀⠀⠀⠀⠀⠀⠀⠀⠀⠀⠀⠀⠀⠀⠀⠀⢀⡄⠀⠀⠀⠀⠀⠀⠀⠀⠀⠀⠀⠀⠀⠀⠀⠀⠀⠀⠀⠀⠀⠀⠀⠀⠀⠀⠀⠀⠘⠋⠁⠀⠀⠀⠀⠀⠀⠀⠀</a:t>
            </a:r>
            <a:br/>
            <a:r>
              <a:t>⠁⠀⠀⠀⠀⣀⠀⠀⠀⠀⠀⠀⠀⠀⠀⠀⠀⠀⢀⠀⠀⠀⠀⠀⠀⠀⠀⠀⠀⠀⠀⠀⠀⠀⠀⠀⠀⠀⠀⠀⠀⠀⠀⠀⠀⠀⠀⠀⣀⡀⠀⠀⠀⠀⠀⠀⠀⠀⠀⠀⠀⠀⠀⠀⠀⠀⠀⠀⠀⠀⠀⠀⠀⠀⠀⠀⠀⠀⠀⠀⠀⠀⠀⠀⠀⠀⠀⠀⠀⠀⠀</a:t>
            </a:r>
            <a:br/>
            <a:r>
              <a:t>⠀⢀⡀⠀⠀⠀⠀⠀⠀⠀⠀⠀⠀⠀⠀⠀⠀⠀⠟⠁⠀⠀⠀⠀⠀⠀⠀⠀⠀⠀⠀⠀⠀⠀⠀⠀⠀⠀⠀⠀⠀⠀⠀⠀⠀⠀⠀⠀⢿⣿⣷⠀⠀⠀⠀⠀⠀⠀⠀⠀⠀⠀⠀⠀⠀⠀⠀⠀⠀⠀⠀⠀⠀⠀⠀⠀⠀⠀⠀⠀⠀⠀⠀⠀⠀⠀⠀⠀⠀⠀⠀</a:t>
            </a:r>
            <a:br/>
            <a:r>
              <a:t>⠀⣹⣿⣦⠀⠀⠀⠀⠀⠀⠀⠀⠀⠀⠀⠀⠀⠀⠀⠀⠀⠀⠀⠀⠀⠀⠀⠀⠀⠀⠀⠀⠀⠀⠀⠀⠀⠀⠀⠀⠀⠀⠀⠀⠀⠀⠀⠀⠀⠉⠉⠁⠀⠀⠀⠀⢀⡀⠀⠀⠀⠀⠀⠀⠀⠀⠀⠀⠀⠀⠀⠀⠀⠀⠀⠀⠀⠀⠀⠀⠀⠀⠀⠀⠀⠀⠀⠀⠀⠀⠀</a:t>
            </a:r>
            <a:br/>
            <a:r>
              <a:t>⣿⠿⠟⠀⠀⠀⠀⠀⠀⠀⠀⠀⠀⠀⠀⠀⠀⠀⠀⠀⠀⠀⠀⠀⠀⠀⠀⠀⠀⠀⠀⠀⠀⠀⠀⠀⠀⠀⠀⠀⠀⠀⠀⠀⠀⠀⠀⠀⠀⠀⠀⠀⠀⠀⠀⠀⠈⠉⠉⠉⠀⠀⠀⠀⠀⠀⠀⠀⠀⠀⠀⠀⠀⠀⠀⠀⠀⠀⠀⠀⠀⠀⠀⠀⠀⠀⠀⠀⠀⠀⠀</a:t>
            </a:r>
            <a:br/>
            <a:r>
              <a:t>⠀⠀⠀⠀⠀⠀⠀⠀⠀⠀⠀⠀⠀⠀⠀⠀⠀⠀⠀⠀⠀⠀⠀⠀⠀⠀⠀⠀⠀⠀⢀⣀⠀⠀⠀⠀⠀⠀⠀⠀⠀⠀⠀⠀⠀⠀⠀⠀⠀⠀⠀⠀⠀⠀⠀⠀⠀⠀⠀⠀⠀⠀⣀⡴⠀⠀⠀⠀⠀⠀⠀⠀⠀⠀⠀⠀⠀⠀⠀⠀⠀⠀⠀⠀⠀⠀⠀⣠⣴⠞⠁</a:t>
            </a:r>
            <a:br/>
            <a:r>
              <a:t>⠀⠀⠀⠀⠀⠀⠀⠀⠀⠀⠀⠀⠀⠀⠀⠀⠀⠀⠀⠀⠀⠀⠀⠀⠀⠀⠀⠀⠀⠀⠈⠙⠀⠀⠀⠀⠀⠀⠀⠀⠀⠀⡖⠀⠀⠀⠀⠀⠀⠀⠀⠀⠀⠀⠀⠀⠀⠀⠀⠀⠀⠀⠋⠀⠀⠀⠀⠀⠀⠀⠀⠀⠀⠀⠀⠀⠀⠀⠀⠀⠀⠀⠀⠀⠀⢀⣾⠟⠁⠀⠀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⠀⠀⠀⠀⠀⠀⠀⠀⠀⠀⠀⠀⠀⠀⠀⠀⠀⠀⠀⠀⠀⠀⠀⠀⠀⠀⠀⠀⠀⠀⠀⠀⠀⠀⠀⠀⠀⠀⠀⠀⠀⠀⠀⠀⠀⠀⠀⠀⠀⠀⠀⠀⠀⠀⠀⠀⠀⠀⠀⠀⠀⠀⠀⠀⠀⠀⠀⠀⠀⠀⠀⠀⠀⠀⠀⠀⠀⠀⠀⠀⠀⠀⠀⠀⠠⠋⠁⠀⠀⠀⠀</a:t>
            </a:r>
            <a:br/>
            <a:r>
              <a:t>⠀⠀⠀⠀⠀⠀⠀⠀⠀⠀⠀⠀⠀⠀⠀⠀⠀⠀⠀⠀⠀⠀⠀⠀⠀⠀⠀⠀⠀⠀⠀⠀⠀⠀⠀⠠⠤⠀⠀⢀⡄⠀⠀⠀⠀⠀⠀⠀⠀⠀⠀⠀⠀⠀⠀⠀⠀⠀⠀⠀⠀⠀⠀⠀⠀⠀⠀⠀⠀⡇⠀⠀⠀⠀⠀⠀⠀⠀⠀⠀⠀⠀⠀⠀⠀⠀⠀⠀⠀⠀⠀</a:t>
            </a:r>
            <a:br/>
            <a:r>
              <a:t>⠀⠀⠀⠀⠀⠀⠀⠀⠀⠀⠀⠀⠀⠀⠀⠀⠀⠀⠀⠀⠀⠀⠀⠀⠀⠀⠀⠀⠀⠀⠀⠀⠀⠀⠀⠀⠀⠀⠀⠈⠀⠀⠀⠀⠀⠀⠀⠀⠀⠀⠀⠀⠀⠀⠀⠀⠀⠀⠀⠀⠀⠀⠀⠀⠀⠀⠀⠀⠀⠁⠀⠀⠀⠀⠀⠀⠀⠀⠀⠀⠀⠀⠀⠀⠀⠀⠀⣀⡀⠀⠀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⠀⠀⠀⠀⠀⠀⠀⠀⠀⠀⠀⠀⠀⠀⠀⠀⠀⠀⠀⠀⠀⠀⠀⠀⠀⠀⠀⠀⠀⠀⠀⠀⠀⠀⠀⠀⠀⠀⠀⠀⠀⠀⠀⠀⠀⠀⠀⠀⠀⠀⠀⠀⠀⠀⠀⠀⠀⠀⠀⠀⠀⠀⠀⠀⠀⠀⠀⠀⠀⠀⠀⠀⠀⠀⠀⠀⠀⠀⠀⠀⠀⠀⠀⠀⠀⠀⠀⠈⠻⠦⠀</a:t>
            </a:r>
            <a:br/>
            <a:r>
              <a:t>⠀⠀⠀⠀⠀⠀⠀⠀⠀⠀⠀⠀⠀⠀⠀⠀⠀⠀⠀⠀⠀⠀⠀⠀⠀⠀⠀⠀⠀⠀⠀⠀⠀⠀⠀⠀⠀⠀⠀⠀⠀⠀⠀⠀⠀⠂⠀⠀⠀⠀⠀⠀⠀⠀⠀⠀⠀⠀⠀⠀⠀⠀⠀⠀⠀⠀⠀⣤⠀⠀⠀⠀⠀⠀⠀⠀⠀⠀⠀⠀⠀⠀⠀⠀⠀⠀⠀⠀⠀⠀⠀</a:t>
            </a:r>
            <a:br/>
            <a:r>
              <a:t>⡄⠀⠀⠀⠀⠀⠀⠀⠀⠀⠀⠀⠀⠀⠀⠀⠀⠀⠀⠀⠀⠀⠀⠀⠀⠀⠀⠀⠀⠀⠀⠀⠀⠀⠀⠀⠀⠀⠀⠀⠀⠀⠀⠀⠀⠀⠀⠀⠀⠀⠀⠀⠀⠀⠀⠀⠀⠀⠀⠀⠀⠀⠀⠀⠀⠀⠘⠏⠀⠀⠀⠀⠀⠀⠀⠀⠀⠀⠀⠀⠀⠀⠀⠀⠀⠀⠀⠀⠀⠀⠀</a:t>
            </a:r>
            <a:br/>
            <a:r>
              <a:t>⣧⠀⠀⠀⠀⠀⠀⠀⠀⠀⠀⠀⠀⠀⠀⠀⠀⠀⠀⠀⠀⠀⠀⠀⠀⠀⠀⠀⠀⠀⠀⠀⠀⠀⠀⠀⠀⠀⠀⠀⠀⠀⠀⠀⠀⠀⠀⠀⠀⠀⠀⠀⠀⠀⠀⠀⠀⠀⠀⠀⠀⠀⠀⠀⠀⠀⠀⠀⠀⠀⠀⠀⠀⠀⠀⠀⠀⠀⠀⠀⠀⠀⠀⠀⠀⠀⠀⠀⠀⠀⠀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⣿⡷⠀⠀⠀⠀⠀⠀⠀⠀⠀⠀⠀⠀⠀⠀⠀⠀⠀⠀⠀⠀⠀⠀⠀⠀⠀⠀⠀⠀⠀⠀⠀⠀⠀⠀⠀⠀⠀⠀⠀⠀⠀⠀⠀⠀⠀⠀⠀⠀⠀⠀⠀⠀⠀⠀⠀⠀⠀⠀⠀⠀⠀⠀⠀⠀⠀⠀⠀⠀⠀⠀⠀⠀⠀⠀⠀⠀⠀⠀⠀⠀⠀⠀⠀⠀⠀⠀⠀⠀⠀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⠻⠃⠀⠀⠀⠀⠀⠀⠀⠀⠀⠀⠀⠀⠀⠀⠀⠀⠀⠀⠀⠀⠀⠀⠀⠀⠀⠀⠀⠀⠀⠀⠀⠀⠀⠀⡄⠀⠀⠀⠀⠀⠀⠀⠀⠀⠀⠀⠀⠀⠀⠀⠀⠀⠀⠀⠀⠀⠀⠀⠀⠀⠀⠀⠀⠀⠀⠀⠀⠀⠀⠀⠀⠀⠀⠀⠀⠀⠀⠀⠀⠀⠀⠀⠀⠀⠀⠀⠀⠀⠀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⠀⠀⠀⠀⠀⠀⠀⠀⠀⠀⠀⠀⠀⠀⠀⠀⠀⠃⠀⠀⠀⠀⠀⠀⠀⠀⠀⠀⠀⠀⠀⠀⠀⠀⠀⠀⠃⠀⠀⠀⠀⣠⣶⡄⠀⠀⠀⠀⠀⠀⠀⠀⠀⠀⠀⠀⠀⠀⠀⠀⠀⠀⠀⠀⠀⠀⠀⠀⠀⠀⠀⠀⠀⠀⠀⠀⠀⠀⠀⢠⣄⣀⠀⠀⠀⠀⠀⠀⠀⢀⡀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⠀⠀⠀⠀⠀⠀⠀⠀⠀⠀⠀⠀⠀⠀⠀⠀⠀⠀⠀⠀⠀⠈⠀⠀⠠⣄⣀⠀⠀⠀⠀⠀⠀⠀⠀⠀⠀⠀⠀⠀⠀⠀⠀⠀⠀⠀⠀⠀⠀⠀⠀⠀⠀⠀⠀⠀⠀⠀⠀⠀⠀⠀⠀⠀⠀⠀⠀⠀⠀⠀⠀⠀⠀⠀⠀⠀⠀⠀⠀⠀⠀⠀⠀⠀⠀⠀⠀⠀⠀⠀⠀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⠀⠀⠀⠀⠀⠀⠀⠀⠀⠀⠀⠀⠀⠀⠀⠀⠀⠀⠀⠀⠀⠀⠀⠀⠀⠀⠈⠉⠀⠀⠀⠀⠀⠀⠀⠀⠀⠀⠀⠀⠀⠀⠀⠀⠀⠀⠀⠀⠀⠀⠀⠀⠀⠀⠀⠀⠀⠀⠀⠀⠀⠀⠀⠀⠀⠀⠀⠀⠀⠀⠀⠀⠀⠀⠀⠀⠀⠀⠀⠀⠀⠀⠀⠀⠀⠀⠀⠀⠀⠀⠀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⠀⠀⠀⠀⠀⠀⠀⠀⠀⠀⠀⠀⠀⠀⠀⠀⠀⠀⠀⠀⠀⠀⠀⠀⠀⠀⠀⠀⠀⠀⠀⠀⠀⠀⠀⠀⠀⠀⠀⠀⠀⠀⠀⠀⠀⠀⠀⠀⠀⠐⠒⠀⠀⠀⠀⠀⠀⠀⠀⠀⠀⠀⠀⠀⠀⠀⠀⠀⠀⠀⠀⠀⠀⠀⠀⠀⠀⠀⠀⠀⠀⠀⠀⠀⠀⠀⠀⠀⠀⠀⠀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⠀⠀⠀⠀⠀⠀⠀⠀⠀⠀⠀⠀⠀⠀⠀⠀⠀⠀⠀⠀⠀⠀⠀⠀⠀⠀⠀⠀⠀⠀⠀⠀⠀⠀⠀⠀⠀⠀⠀⠀⠀⠀⠀⠀⠀⠀⠀⠀⠀⠀⠀⠀⠀⠀⠀⠀⠀⠀⠀⠀⠀⠀⠀⠀⠀⠀⠀⠀⠀⠀⠀⠀⠀⠀⠀⠀⠀⠀⠀⠀⠀⠀⠀⣾⠆⠀⠀⠀⠀⠀⠀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⠀⠀⠀⠀⠀⠀⠀⠀⠀⠀⠀⠀⠀⠀⠀⠀⠀⠀⠀⠀⠀⠀⠀⠀⠀⠀⠀⠀⠀⠀⠀⠀⠀⠀⠀⠀⠀⠀⠀⠀⠀⠀⠀⠀⠀⠀⠀⠀⠀⠀⠙⠻⠆⠀⠀⠀⠀⠀⠀⠀⠀⠀⠀⠀⠀⠀⠀⠀⠀⠀⠀⠀⠀⠀⠀⠀⠀⠀⠀⠀⠀⠀⠀⠀⠀⠀⠀⠀⠀⠀⠀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⠀⠀⠀⠀⠀⠀⠀⠀⠀⠀⠀⠀⠀⣿⡆⠀⠀⠀⠀⠀⠀⠀⠀⠀⠀⠀⠀⠀⠀⠀⠀⠀⠀⠀⠀⠀⠀⠀⠀⠀⠀⠀⠀⠀⠀⠀⠀⠀⠀⠀⠀⠀⠀⠀⠀⠀⠀⠀⠀⠀⠀⠀⠀⠀⠀⠀⠀⠀⠀⠀⠀⠀⠀⠀⠀⠀⠀⠀⠀⠀⠀⠀⠀⠀⠀⠀⠀⠀⠀⠀⠀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⣤⣤⣀⡀⠀⠀⠀⠀⠀⠀⠀⠀⠀⠈⠁⠀⠀⠀⠀⠀⠀⠀⠀⠀⠀⠀⠀⠀⠀⠀⠀⠀⠀⠀⠀⠀⠀⠀⠀⠀⠀⠀⠀⠀⠀⠀⠀⠀⠀⠀⠀⠀⠀⠀⠀⠀⠀⠀⠀⠀⠀⠀⠀⠀⠀⠀⠀⠀⠀⠀⠀⠀⠀⠀⠀⠀⠀⠀⠀⠀⠀⠀⠀⠀⠀⠀⠀⠀⠀⠀⠀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⣿⣿⣿⣿⣦⡀⠀⠀⠀⠀⠀⠀⠀⠀⠀⠀⠀⠀⠀⠀⠀⠀⠀⠀⠀⠀⠀⠀⠀⠀⠀⠀⠀⠀⠀⠀⠀⠀⠀⠀⠀⠀⠀⠀⠀⠀⠀⠀⠀⠀⠀⠀⠀⠀⠀⠀⠀⠀⠀⠀⠀⠀⠀⠀⠀⠀⠀⠀⠀⠀⠀⠀⠀⠀⠀⠀⠀⠀⠀⠀⠀⠀⠀⠀⠀⠀⠀⠀⠀⠀⠀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⣿⣿⣿⣿⣿⣧⠀⠀⠀⠀⠀⠀⠀⠀⠀⠀⠀⠀⠀⠀⠀⠀⠀⠀⠀⠀⠀⠀⠀⠀⠀⠀⠀⠀⠀⠀⠀⠀⠀⠀⠀⠀⠀⠀⠀⠀⠀⠀⠀⠀⠀⠀⠀⠀⠀⠀⠀⠀⠀⠀⠀⠀⠀⠀⠀⠀⠀⠀⠀⠀⠀⠀⠀⠀⠀⠀⠀⠀⠀⠀⠀⠀⠀⠀⠀⠀⠀⠀⠀⠀⠀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⣿⣿⣿⣿⣿⡇⠀⠀⠀⠀⠀⠀⠀⠀⠀⠀⠀⠀⠀⠀⠀⠀⠀⠀⠀⠀⠀⠀⠀⠀⠀⠀⠀⠀⠀⠀⠀⠀⠀⠀⠀⠀⠀⠀⠀⠀⠀⠀⠀⠀⠀⠀⠀⠀⠀⠀⠀⠀⠀⠀⠀⠀⠀⠀⠀⠀⠀⠀⠀⠀⠀⠀⠀⠀⠀⠀⠀⠀⠀⠀⠀⠀⠀⠀⠀⠀⠀⠀⠀⠀⠀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⣿⣿⣿⣿⣿⠇⠀⠀⠀⠀⠀⠀⠀⠀⠀⠀⠀⠀⠀⠀⠀⠀⠀⠀⠀⠀⠀⠀⠀⠀⠀⠀⠀⠀⠀⠀⠀⠀⠀⠀⠀⠀⠀⠀⠀⠀⠀⠀⠀⠀⠀⠀⠀⠀⠀⠀⠀⠀⠀⠀⠀⠀⠀⠀⠀⠀⠀⠀⠀⠀⠀⠀⠀⠀⠀⠀⠀⠀⠀⠀⠀⠀⠀⠀⠀⠀⠀⠀⠀⠀⠀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⣿⣿⡿⠇⠀⠀⠀⠀⠀⠀⠀⠀⠀⠀⠀⠀⠀⠀⠀⠀⠀⠀⠀⠀⠀⠀⠀⠀⠀⠀⠀⠀⠀⠀⠀⠀⠀⠀⠀⠀⠀⠀⠀⠀⠀⠀⠀⠀⠀⠀⠀⠀⢀⠀⠀⠀⠀⠀⠀⠀⠀⠀⠀⠀⠀⠀⠀⠀⠀⠀⠀⠀⠀⠀⠀⠀⠀⠀⠀⠀⠀⢀⣀⡀⠀⠀⠀⠀⠀⠀⠀</a:t>
            </a:r>
            <a:br/>
            <a:r>
              <a:t>⣿⠉⠀⠀⠀⠀⠀⠀⠀⠀⠀⠀⠀⠀⠀⠀⠀⠀⠀⠀⣠⡄⠀⠀⠀⠀⠀⠀⠀⠀⠀⠀⠀⠀⠀⠀⠀⠀⠀⠀⠀⠀⠀⠀⠀⠀⠀⠀⠀⠀⠀⠀⠈⠀⠀⠀⠀⠀⠀⠀⠀⠀⠀⠀⠀⠀⠀⠀⠀⠀⠀⠀⠀⠀⠀⠀⠀⠀⠀⠀⠀⠀⠀⠀⠀⠀⠀⠀⠀⠀⠀</a:t>
            </a:r>
            <a:br/>
            <a:r>
              <a:t>⣿⠁⠀⣄⡀⠀⠈⠀⠀⠀⠀⠀⠀⠀⠀⠀⠀⠀⠀⠀⠛⠀⠀⠀⠀⠀⠀⠀⠀⠀⠀⠀⠀⠀⠀⠀⠀⠀⠀⠀⠀⠀⠀⠀⠀⠀⠀⠀⠀⠀⠸⣿⣦⡀⠀⠀⠀⠀⠀⠀⠀⠀⠀⠀⠀⠀⠀⠀⠀⠀⠀⠀⠀⠀⠀⠀⠀⠀⠀⠀⠀⠀⠀⠀⠀⠀⠀⠀⠀⠀⠀</a:t>
            </a:r>
            <a:br/>
            <a:r>
              <a:t>⣿⣀⣀⣽⣿⠆⠀⠀⠀⠀⠀⠀⠀⠀⠀⠀⠀⠀⠀⠀⠀⠀⠀⠀⠀⠀⠀⠀⠀⠀⠀⠀⠀⠀⠀⠀⠀⠀⠀⠀⠀⠀⠀⠀⠀⠀⠀⠀⠀⠀⠀⠙⠛⠇⠀⠀⠀⠀⠀⠀⣀⣀⣀⠀⠀⠀⠀⠀⠀⠀⠀⠀⠀⠀⠀⠀⠀⠀⠀⠀⠀⠀⠀⠀⠀⠀⠀⠀⠀⠀⠀</a:t>
            </a:r>
            <a:br/>
            <a:r>
              <a:t>⣿⣿⡿⠟⠋⠀⠀⠀⠀⠀⠀⠀⠀⠀⠀⠀⠀⠀⠀⠀⠀⠀⠀⠀⠀⠀⠀⠀⠀⠀⠀⠀⠀⠀⠀⠀⠀⠀⠀⠀⠀⠀⠀⠀⠀⠀⠀⠀⠀⠀⠀⠀⠀⠀⠀⠀⠀⠀⠀⠀⠈⠉⠉⠁⠀⠀⠀⠀⠀⠀⠀⠀⠀⠀⠀⠀⠀⠀⠀⠀⠀⠀⠀⠀⠀⠀⠀⠀⠀⠀⠀</a:t>
            </a:r>
            <a:br/>
            <a:r>
              <a:t>⣟⠀⠀⠀⠀⠀⠀⠀⠀⠀⠀⠀⠀⠀⠀⠀⠀⠀⠀⠀⠀⠀⠀⠀⠀⠀⠀⠀⠀⠀⠀⠀⢠⣄⠀⠀⠀⠀⠀⠀⠀⠀⠀⠀⠀⠀⠀⠀⠀⠀⠀⠀⠀⠀⠀⠀⠀⠀⠀⠀⠀⠀⠀⠀⠀⠀⣀⠄⠀⠀⠀⠀⠀⠀⠀⠀⠀⠀⠀⠀⠀⠀⠀⠀⠀⠀⠀⠀⠀⠀⠀</a:t>
            </a:r>
            <a:br/>
            <a:r>
              <a:t>⣿⡇⠀⠀⠀⠀⠀⠀⠀⠀⠀⠀⠀⠀⠀⠀⠀⠀⠀⠀⠀⠀⠀⠀⠀⠀⠀⠀⠀⠀⠀⠀⠀⠉⠀⠀⠀⠀⠀⠀⠀⠀⠀⠀⡆⠀⠀⠀⠀⠀⠀⠀⠀⠀⠀⠀⠀⠀⠀⠀⠀⠀⠀⠀⠀⠘⠁⠀⠀⠀⠀⠀⠀⠀⠀⠀⠀⠀⠀⠀⠀⠀⠀⠀⠀⠀⠀⠀⠀⠀⠀</a:t>
            </a:r>
            <a:br/>
            <a:r>
              <a:t>⣿⣧⠀⠀⠀⠀⠀⠀⠀⠀⠀⠀⠀⠀⠀⠀⠀⠀⠀⠀⠀⠀⠀⠀⠀⠀⠀⠀⠀⠀⠀⠀⠀⠀⠀⠀⠀⠀⠀⠀⠀⠀⠀⠀⠀⠀⠀⠀⠀⠀⠀⠀⠀⠀⠀⠀⠀⠀⠀⠀⠀⠀⠀⠀⠀⠀⠀⠀⠀⠀⠀⠀⠀⠀⠀⠀⠀⠀⠀⠀⠀⠀⠀⠀⠀⠀⠀⠀⠀⠀⠀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⣿⣿⠀⠀⠀⠀⠀⠀⠀⠀⠀⠀⠀⠀⠀⠀⠀⠀⠀⠀⠀⠀⠀⠀⠀⠀⠀⠀⠀⠀⠀⠀⠀⠀⠀⠀⠀⠀⠢⠤⠀⠴⠆⠀⠀⠀⠀⠀⠀⠀⠀⠀⠀⠀⠀⠀⠀⠀⠀⠀⠀⠀⠀⠀⠀⠀⠀⠀⠀⠀⠀⡆⠀⠀⠀⠀⠀⠀⠀⠀⠀⠀⠀⠀⠀⠀⠀⠀⠀⠀⠁</a:t>
            </a:r>
            <a:br/>
            <a:r>
              <a:t>⣿⣿⠀⠀⠀⠀⠀⠀⠀⠀⠀⠀⠀⠀⠀⠀⠀⠀⠀⠀⠀⠀⠀⠀⠀⠀⠀⠀⠀⠀⠀⠀⠀⠀⠀⠀⠀⠀⠀⠀⠀⠀⠀⠀⠀⠀⠀⠀⠀⠀⠀⠀⠀⠀⠀⠀⠀⠀⠀⠀⠀⠀⠀⠀⠀⠀⠀⠀⠀⠀⠀⠁⠀⠀⠀⠀⠀⠀⠀⠀⠀⠀⠀⠀⠀⠀⠀⠀⠠⣄⡀</a:t>
            </a:r>
            <a:br/>
            <a:r>
              <a:t>⣿⣿⠀⠀⠀⠀⠀⠀⠀⠀⠀⠀⠀⠀⠀⠀⠀⠀⠀⠀⠀⠀⠀⠀⠀⠀⠀⠀⠀⠀⠀⠀⠀⠀⠀⠀⠀⠀⠀⠀⠀⠀⠀⠀⠀⠀⠀⠀⠀⠀⠀⠀⠀⠀⠀⠀⠀⠀⠀⠀⠀⠀⠀⠀⠀⠀⠀⠀⠀⠀⠀⠀⠀⠀⠀⠀⠀⠀⠀⠀⠀⠀⠀⠀⠀⠀⠀⠀⠀⠈⠁</a:t>
            </a:r>
            <a:br/>
            <a:r>
              <a:t>⣿⣿⠀⠀⠀⠀⠀⠀⠀⠀⠀⠀⠀⠀⠀⠀⠀⠀⠀⠀⠀⠀⠀⠀⠀⠀⠀⠀⠀⠀⠀⠀⠀⠀⠀⠀⠀⠀⠀⠀⠀⠀⠀⠀⠀⠀⠒⠀⠀⠀⠀⠀⠀⠀⠀⠀⠀⠀⠀⠀⠀⠀⠀⠀⠀⠀⠀⠀⢀⠀⠀⠀⠀⠀⠀⠀⠀⠀⠀⠀⠀⠀⠀⠀⠀⠀⠀⠀⠀⠀⠀</a:t>
            </a:r>
            <a:br/>
            <a:r>
              <a:t>⣿⣿⠀⠀⠀⠀⠀⠀⠀⠀⠀⠀⠀⠀⠀⠀⠀⠀⠀⠀⠀⠀⠀⠀⠀⠀⠀⠀⠀⠀⠀⠀⠀⠀⠀⠀⠀⠀⠀⠀⠀⠀⠀⠀⠀⠀⠀⠀⠀⠀⠀⠀⠀⠀⠀⠀⠀⠀⠀⠀⠀⠀⠀⠀⠀⠀⠀⠀⢾⠃⠀⠀⠀⠀⠀⠀⠀⠀⠀⠀⠀⠀⠀⠀⠀⠀⠀⠀⠀⠀⠀</a:t>
            </a:r>
            <a:br/>
            <a:r>
              <a:t>⣿⡿⠀⠀⠀⣠⡀⠀⠀⠀⠀⠀⠀⠀⠀⠀⠀⠀⠀⠀⠀⠀⠀⠀⠀⠀⠀⠀⠀⠀⠀⠀⠀⠀⠀⠀⠀⠀⠀⠀⠀⠀⠀⠀⠀⠀⠀⠀⠀⠀⠀⠀⠀⠀⠀⠀⠀⠀⠀⠀⠀⠀⠀⠀⠀⠀⠀⠀⠀⠀⠀⠀⠀⠀⠀⠀⠀⠀⠀⠀⠀⠀⠀⠀⠀⠀⠀⠀⠀⠀⠀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⣿⠀⠀⠀⠀⣿⣷⠀⠀⠀⠀⠀⠀⠀⠀⠀⠀⠀⠀⠀⠀⠀⠀⠀⠀⠀⠀⠀⠀⠀⠀⠀⠀⠀⠀⠀⠀⠀⠀⠀⠀⠀⠀⠀⠀⠀⠀⠀⠀⠀⠀⠀⠀⠀⠀⠀⠀⠀⠀⠀⠀⠀⠀⠀⠀⠀⠀⠀⠀⠀⠀⠀⠀⠀⠀⠀⠀⠀⠀⠀⠀⠀⠀⠀⠀⠀⠀⠀⠀⠀⠀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⡟⠀⠀⠀⠀⠘⠃⠀⠀⠀⠀⠀⠀⠀⠀⠀⠀⠀⠀⠀⠀⠀⠀⠀⠀⠀⠀⠀⠀⠀⠀⠀⠀⠀⠀⠀⠀⢠⡄⠀⠀⠀⠀⠀⠀⠀⠀⠀⠀⠀⠀⠀⠀⠀⠀⠀⠀⠀⠀⠀⠀⠀⠀⠀⠀⠀⠀⠀⠀⠀⠀⠀⠀⠀⠀⠀⠀⠀⠀⠀⠀⠀⠀⠀⠀⠀⠀⠀⠀⠀⠀</a:t>
            </a:r>
            <a:br/>
            <a:r>
              <a:t>⡇⠀⠀⠀⠀⠀⠀⠀⠀⠀⠀⠀⠀⠀⠀⠀⠀⠀⠀⠀⠀⠀⠀⠀⠀⠀⠀⠀⠀⠀⠀⠀⠀⠀⠀⠀⠀⠈⠀⠀⠀⠀⠀⠀⠀⠀⢠⣤⡀⠀⠀⠀⠀⠀⠀⠀⠀⠀⠀⠀⠀⠀⠀⠀⠀⠀⠀⠀⠀⠀⠀⠀⠀⠀⠀⠀⠀⠀⠀⠀⠀⠀⠀⠀⠀⠀⠀⠀⠀⠀⠀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⠀⠀⠀⠀⠀⠀⠀⠀⠀⠀⠀⠀⠀⠀⠀⠀⠀⠀⠀⠀⠀⠀⠀⠀⠀⠀⠀⠀⠀⠀⠀⠀⠀⠀⠀⠀⠀⠀⠀⣤⡄⠀⠀⠀⠀⠀⠀⠀⠀⠀⠀⠀⠀⠀⠀⠀⠀⠀⠀⠀⠀⠀⠀⠀⠀⠀⠀⠀⠀⠀⠀⠀⠀⠀⠀⠀⠀⠀⠀⠀⠀⠀⠀⠀⠀⠀⠀⠀⠀⠀⠀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⠀⠀⠀⠀⠀⠀⠀⠀⠀⠀⠀⠀⠀⠀⠀⠀⠀⠀⠀⠀⠀⠀⠀⠀⠀⠀⠁⠀⠀⠀⠀⠀⠐⠂⠀⠀⠀⠀⠀⠀⠀⠀⠀⠀⠀⠀⠀⠀⠀⠀⠀⠀⠀⠀⠀⠀⠀⠀⠀⠀⠀⠀⠀⠀⠀⠀⠀⠀⠀⠀⠀⠀⠀⠀⠀⠀⠀⠀⠀⠀⠀⠀⠀⠀⠀⠀⠀⠀⠀⠀⠀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⠀⠀⠀⠀⠀⠀⠀⠀⠀⠀⠀⠀⠀⠀⠀⠀⠀⠀⠀⠀⠀⠀⠀⠀⠀⠀⠀⠀⠀⠀⠀⠀⢀⣀⠀⠀⠀⠀⠀⠀⠀⠀⠀⠀⠀⠀⠀⠀⠀⠀⠀⠀⠀⠀⠐⠒⠂⠀⠀⠀⠀⠀⠀⠀⠀⠀⠀⠀⠀⠀⠀⠀⠀⠀⠀⠀⠀⠀⠀⠀⠀⠀⠀⠀⠀⠀⠀⠀⠀⠀⠀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⠀⠀⠀⠀⠀⠀⠀⠀⠀⠀⠀⠀⠀⠀⠀⠀⠀⠀⠀⠀⠀⠀⠀⠀⠀⠀⠀⠀⠀⠀⠀⠀⠀⠀⠀⠀⠀⠀⠀⠀⠀⠀⠀⠀⠀⠀⠀⠀⠀⠀⠀⠀⠀⠀⠀⠀⠀⠀⠀⠀⠀⠀⠀⠀⠀⠀⠀⠀⠀⠀⠀⠀⠀⠀⠀⠀⠀⠀⠀⠀⠀⠀⠀⠀⠀⠀⠀⠀⠾⠟⠂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⠀⠀⠀⠀⠀⠀⠀⠀⠀⠀⠀⠀⠀⠀⠀⠀⠀⠀⠀⠀⠀⠀⠀⠀⠀⠀⠀⠀⠀⠀⠀⠀⠀⠀⠀⠀⠀⠀⠀⠀⠀⠀⠀⠀⠀⠀⠀⠀⠀⠀⠀⠀⠀⠀⠀⠲⠦⠀⠀⠀⠀⠀⠀⠀⠀⠀⠀⠀⠀⠀⠀⠀⠀⠀⠀⠀⠀⠀⠀⠀⠀⠀⠀⠀⠀⠀⠀⠀⠀⠀⠀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⣤⣴⣶⣶⣶⣶⣶⣶⣤⣄⠀⠀⠀⠀⠀⠀⠀⠀⠀⣾⡇⠀⠀⠀⠀⠀⠀⠀⠀⠀⠀⠀⠀⠀⠀⠀⠀⠀⠀⠀⠀⠀⠀⠀⠀⠀⠀⠀⠀⠀⠀⠀⠀⠀⠀⠀⠀⠀⠀⠀⠀⠀⠀⠀⠀⠀⠀⠀⠀⠀⠀⠀⠀⠀⠀⠀⠀⠀⠀⠀⠀⠀⠀⠀⠀⠀⠀⠀⠀⠀⠀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⣿⣿⣿⣿⣿⣿⣿⣿⣿⣿⣿⣆⠀⠀⠀⠀⠀⠀⠀⠈⠀⠀⠀⠀⠀⠀⠀⠀⠀⠀⠀⠀⠀⠀⠀⠀⠀⠀⠀⠀⠀⠀⠀⠀⠀⠀⠀⠀⠀⠀⠀⠀⠀⠀⠀⠀⠀⠀⠀⠀⠀⠀⠀⠀⠀⠀⠀⠀⠀⠀⠀⠀⠀⠀⠀⠀⠀⠀⠀⠀⠀⠀⠀⠀⠀⠀⠀⠀⠀⠀⠀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⣿⣿⣿⣿⣿⣿⣿⣿⣿⣿⣿⣿⡧⠀⠀⠀⠀⠀⠀⠀⠀⠀⠀⠀⠀⠀⠀⠀⠀⠀⠀⠀⠀⠀⠀⠀⠀⠀⠀⠀⠀⠀⠀⠀⠀⠀⠀⠀⠀⠀⠀⠀⠀⠀⠀⠀⠀⠀⠀⠀⠀⠀⠀⠀⠀⠀⠀⠀⠀⠀⠀⠀⠀⠀⠀⠀⠀⠀⠀⠀⠀⠀⠀⠀⠀⠀⠀⠀⠀⠀⠀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⣿⣿⣿⣿⣿⣿⣿⣿⣿⣿⣿⣿⡗⠀⠀⠀⠀⠀⠀⠀⠀⠀⠀⠀⠀⠀⠀⠀⠀⠀⠀⠀⠀⠀⠀⠀⠀⠀⠀⠀⠀⠀⠀⠀⠀⠀⠀⠀⠀⠀⠀⠀⠀⠀⠀⠀⠀⠀⠀⠀⠀⠀⠀⠀⠀⠀⠀⠀⠀⠀⠀⠀⠀⠀⠀⠀⠀⠀⠀⠀⠀⠀⠀⠀⠀⠀⠀⠀⠀⠀⠀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⣿⣿⣿⣿⣿⣿⣿⣿⣿⣿⣿⡏⠀⠀⠀⠀⠀⠀⠀⠀⠀⠀⠀⠀⠀⠀⠀⠀⠀⠀⠀⠀⠀⠀⠀⠀⠀⠀⠀⠀⠀⠀⠀⠀⠀⠀⠀⠀⠀⠀⠀⠀⠀⠀⠀⠀⠀⠀⠀⠀⠀⠀⠀⠀⠀⠀⠀⠀⠀⠀⠀⠀⠀⠀⠀⠀⠀⠀⠀⠀⠀⠀⠀⠀⠀⠀⠀⠀⠀⠀⠀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⣿⣿⣿⣿⣿⣿⣿⣿⣿⣿⣿⠁⠀⠀⠀⠀⠀⠀⠀⠀⠀⠀⠀⠀⠀⠀⠀⠀⠀⠀⠀⠀⠀⠀⠀⠀⠀⠀⠀⠀⠀⠀⠀⠀⠀⠀⠀⠀⠀⠀⠀⠀⠀⠀⠀⠀⠀⠀⠀⠀⠀⠀⠀⠀⠀⠀⠀⠀⠀⠀⠀⠀⠀⠀⠀⠀⠀⠀⠀⠀⠀⠀⠀⠀⠀⠀⠀⠀⠀⠀⠀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⣿⣿⣿⣿⣿⣿⣿⣿⡿⠛⠁⠀⠀⠀⠀⠀⠀⠀⠀⠀⠀⠀⠀⠀⠀⠀⠀⠀⠀⠀⠀⠀⠀⠀⠀⠀⠀⠀⠀⠀⠀⠀⠀⠀⠀⠀⠀⠀⠀⠀⠀⠀⠀⠀⠀⠀⠀⠀⠀⠀⠀⠀⠀⠀⠀⠀⠀⠀⠀⠀⠀⠀⠀⠀⠀⠀⠀⠀⠀⠀⠀⠀⠀⠀⠀⠀⠀⠀⠀⠀⠀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⣿⣿⣿⣿⣿⣿⣿⣿⡁⠀⠀⠀⠀⠀⠀⠀⠀⠀⠀⠀⠀⠀⠀⠀⠀⠠⠾⠁⠀⠀⠀⠀⠀⠀⠀⠀⠀⠀⠀⠀⠀⠀⠀⠀⠀⠀⠀⠀⠀⠀⠀⠀⠀⠀⠀⠀⡰⠀⠀⠀⠀⠀⠀⠀⠀⠀⠀⠀⠀⠀⠀⠀⠀⠀⠀⠀⠀⠀⠀⠀⠀⠀⠀⠀⠀⠀⠀⠀⠀⠀⠀</a:t>
            </a:r>
            <a:br/>
            <a:r>
              <a:t>⣿⣿⣿⣿⣿⣿⣿⠀⠐⢿⣦⠀⠀⠀⠀⠀⠀⠀⠀⠀⠀⠀⠀⠀⠀⠀⠀⠀⠀⠀⠀⠀⠀⠀⠀⠀⠀⠀⠀⠀⠀⠀⠀⠀⠀⠀⠀⠀⠀⠀⠀⠀⠀⠄⠀⠀⠀⢠⣄⠀⠀⠀⠀⠀⠀⠀⠀⠀⠀⠀⠀⠀⠀⠀⠀⠀⠀⠀⠀⠀⠀⠀⠀⠀⠈⠉⠁⠀⠀⠀⠀</a:t>
            </a:r>
            <a:br/>
            <a:r>
              <a:t>⣿⣿⣿⣿⣿⣿⣿⣷⣶⣿⡿⠁⠀⠀⠀⠀⠀⠀⠀⠀⠀⠀⠀⠀⠀⠀⠀⠀⠀⠀⠀⠀⠀⠀⠀⠀⠀⠀⠀⠀⠀⠀⠀⠀⠀⠀⠀⠀⠀⠀⠀⠀⠀⠀⠀⠀⠀⠸⣿⣇⠀⠀⠀⠀⠀⠀⠀⠀⠀⠀⠐⠿⠷⠦⠀⠀⠀⠀⠀⠀⠀⠀⠀⠀⠀⠀⠀⠀⠀⠀⠀</a:t>
            </a:r>
            <a:br/>
            <a:r>
              <a:t>⣿⠟⣿⣿⣿⣿⣿⠛⠛⠉⠀⠀⠀⠀⠀⠀⠀⠀⠀⠀⠀⠀⠀⠀⠀⠀⠀⠀⠀⠀⠀⠀⠀⠀⠀⠀⠀⠀⢠⡀⠀⠀⠀⠀⠀⠀⠀⠀⠀⠀⠀⠀⠀⠀⠀⠀⠀⠀⠈⠉⠀⠀⠀⠀⠀⠀⠀⠀⠀⠀⠀⠀⠀⠀⠀⠀⠀⠀⠀⠀⠀⠀⠀⠀⠀⠀⠀⠀⠀⠀⠀</a:t>
            </a:r>
            <a:br/>
            <a:r>
              <a:t>⣿⣿⣿⣿⣿⣿⣿⡀⠀⠀⠀⠀⠀⠀⠀⠀⠀⠀⠀⠀⠀⠀⠀⠀⠀⠀⠀⠀⠀⠀⠀⠀⠀⠀⠀⠀⠀⠀⠈⠁⠀⠀⠀⠀⠀⠀⠀⠀⠀⠀⠀⠀⠀⠀⠀⠀⠀⠀⠀⠀⠀⠀⠀⠀⠀⠀⠀⠀⠀⠀⠀⠀⠀⠀⠀⠀⠀⠀⠀⠀⠀⠀⠀⠀⠀⠀⠀⠀⠀⠀⠀</a:t>
            </a:r>
            <a:br/>
            <a:r>
              <a:t>⣿⣿⣿⣿⣿⣿⣿⣇⠀⠀⠀⠀⠀⠀⠀⠀⠀⠀⠀⠀⠀⠀⠀⠀⠀⠀⠀⠀⠀⠀⠀⠀⠀⠀⠀⠀⠀⠀⠀⠀⠀⠀⠀⠀⠀⠀⠀⠀⠀⢤⠀⠀⠀⠀⠀⠀⠀⠀⠀⠀⠀⠀⠀⠀⠀⠀⠀⠀⠀⠀⠀⠀⠀⠀⠠⠶⠂⠀⠀⠀⠀⠀⠀⠀⠀⠀⠀⠀⠀⠀⠀</a:t>
            </a:r>
            <a:br/>
            <a:r>
              <a:t>⣿⣿⣿⣿⣿⣿⣿⣿⠀⠀⠀⠀⠀⠀⠀⠀⠀⠀⠀⠀⠀⠀⠀⠀⠀⠀⠀⠀⠀⠀⠀⠀⠀⠀⠀⠀⠀⠀⠀⠀⠀⠀⠀⠀⠀⠀⢰⠆⠀⠀⠀⠀⠀⠀⠀⠀⠀⠀⠀⠀⠀⠀⠀⠀⠀⠀⠀⠀⠀⠀⠀⠀⠀⠀⠀⠀⠀⠀⠀⠀⠀⠀⠀⠀⠀⠀⠀⠀⠀⠀⠀</a:t>
            </a:r>
            <a:br/>
            <a:r>
              <a:t>⣿⣿⣿⣿⣿⣿⣿⣿⠀⠀⠀⠀⠀⠀⠀⠀⠀⠀⠀⠀⠀⠀⠀⠀⠀⠀⠀⠀⠀⠀⠀⠀⠀⠀⠀⠀⠀⠀⠀⠀⠀⠀⠀⠀⠀⠀⠈⠙⠁⠀⠀⠀⠀⠀⠀⠀⠀⠀⠀⠀⠀⠀⠀⠀⠀⠀⠀⠀⠀⠀⠀⠀⠀⠀⠀⠀⢀⡄⠀⠀⠀⠀⠀⠀⠀⠀⠀⠀⠀⠀⠀</a:t>
            </a:r>
            <a:br/>
            <a:r>
              <a:t>⣿⣿⣿⣿⣿⣿⣿⣿⠀⠀⠀⠀⠀⠀⠀⠀⠀⠀⠀⠀⠀⠀⠀⠀⠀⠀⠀⠀⠀⠀⠀⠀⠀⠀⠀⠀⠀⠀⠀⠀⠀⠀⠀⠀⠀⠀⠀⠀⠀⠀⠀⠀⠀⠀⠀⠀⠀⠀⠀⠀⠀⠀⠀⠀⠀⠀⠀⠀⠀⠀⠀⠀⠀⠀⠀⠀⠘⠀⠀⠀⠀⠀⠀⠀⠀⠀⠀⠀⠀⠀⠀</a:t>
            </a:r>
            <a:br/>
            <a:r>
              <a:t>⣿⣿⣿⣿⣿⣿⣿⣿⠀⠀⠀⠀⠀⠀⠀⠀⠀⠀⠀⠀⠀⠀⠀⠀⠀⠀⠀⠀⠀⠀⠀⠀⠀⠀⠀⠀⠀⠀⠀⠀⠀⠀⠀⠀⠀⠀⠀⠀⠀⠀⠀⠀⠀⠀⠀⠀⠀⠀⠀⠀⠀⠀⠀⠀⠀⠀⠀⠀⠀⠀⠀⠀⠀⠀⠀⠀⠀⠀⠀⠀⠀⠀⠀⠀⠀⠀⠀⠀⠀⠀⠀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⣿⣿⣿⣿⣿⣿⣿⣿⠀⠀⠀⠀⠀⠀⠀⠀⠀⠀⠀⠀⠀⠀⠀⠀⠀⠀⠀⠀⠀⠀⠀⠀⠀⠀⠀⠀⠀⠀⠀⠀⠀⠀⠀⠀⠀⠀⠀⠀⠀⠂⠀⠀⠀⠀⠀⠀⠀⠀⠀⠀⠀⠀⠀⠀⠀⠀⠀⠀⠀⠀⠀⠀⠀⠀⠀⠀⠀⠀⠀⠀⠀⠀⠀⠀⠀⠀⠀⠀⠀⠀⠀</a:t>
            </a:r>
            <a:br/>
            <a:r>
              <a:t>⣿⣿⣿⣿⣿⣿⣿⣿⠀⠀⠀⠀⠀⠀⠀⠀⠀⠀⠀⠀⢠⡀⠀⠀⠀⠀⠀⠀⠀⠀⠀⠀⠀⠀⠀⠀⠀⠀⠀⠀⠀⠀⠀⠀⠀⠀⠀⠀⠀⠀⠀⠀⠀⠀⠀⠀⡀⠄⠀⠀⠀⠀⠀⠀⠀⠀⠀⠀⠀⠀⠀⠀⠀⠀⠀⠀⠀⠀⠀⠀⠀⠀⠀⠀⠀⠀⠀⠀⠀⠀⠀</a:t>
            </a:r>
            <a:br/>
            <a:r>
              <a:t>⣿⣿⣿⣿⣿⣿⣿⣿⡇⠀⠀⠀⠀⠀⠀⠀⠀⠀⠀⠀⢸⣿⠀⠀⠀⠀⠀⠀⠀⠀⠀⠀⠀⠀⠀⠀⠀⠀⠀⠀⠀⠀⠀⠀⠀⠀⠀⠀⠀⠀⠀⠀⠀⠀⠀⠀⠀⠀⠀⠀⠀⠀⠀⠀⠀⠀⠀⠀⠀⠀⠀⣾⠀⠀⠀⠀⠀⠀⠀⠀⠀⠀⠀⠀⠀⠀⠀⠀⠀⠀⠀</a:t>
            </a:r>
            <a:br/>
            <a:r>
              <a:t>⠈⣿⣿⠀⠀⢸⣿⠃⠀⠀⠀⠀⠀⠀⠀⠀⠀⠀⠀⠀⠀⠙⠀⠀⠀⠀⠀⠀⠀⠀⠀⠀⠀⠀⠀⠀⠀⠀⠀⠀⠀⠀⠀⠀⠀⠀⠀⠀⠀⠀⠀⠀⠀⠀⠀⠀⠀⠀⠀⠀⠀⠀⠀⠀⠀⠀⠀⠀⠀⠀⠀⠀⠀⠀⠀⠀⠀⠀⠀⠀⠀⠀⠀⠀⠀⠀⠀⠀⠀⠀⠀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⠀⢿⣿⠀⠀⢸⣿⠀⠀⠀⠀⠀⠀⠀⠀⠀⠀⠀⠀⠀⠀⠀⠀⠀⠀⠀⠀⠀⠀⠀⠀⠀⠀⠀⠀⠀⠀⠀⠀⠀⠀⠀⠇⠀⠀⠀⠀⠀⠀⠀⠀⠀⠀⠀⠀⠀⠀⠀⠀⠀⠀⠀⠀⠀⠀⠀⠀⠀⠀⠀⠀⠀⠀⠀⠀⠀⠀⠀⠀⠀⠀⠀⠀⠀⠀⠀⠀⠀⠀⠀⠀</a:t>
            </a:r>
            <a:br/>
            <a:r>
              <a:t>⠀⢸⣿⠀⠀⢸⡟⠀⠀⠀⠀⠀⠀⠀⠀⠀⠀⠀⠀⠀⠀⠀⠀⠀⠂⠀⠀⠀⠀⠀⠀⠀⠀⠀⠀⠀⠀⠀⠀⠀⠀⠀⠀⠀⠀⠀⠀⠀⠀⠀⠀⠀⠀⠀⠀⠀⠀⠀⠀⠀⢰⡆⠀⠀⠀⠀⠀⠀⠀⠀⠀⠀⠀⠀⠀⠀⠀⠀⠀⠀⠀⠀⠀⠀⠀⠀⠀⠀⠀⠀⠀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⠀⠀⠀⠀⠀⠀⠀⠀⠀⠀⠀⠀⠀⠀⠀⠀⠀⠀⠀⠀⠀⠀⠀⠀⠀⠀⠀⠀⠀⠀⠀⠀⠀⠀⠀⠀⠀⠀⠀⠀⠀⣀⡀⠀⠀⠀⠀⠀⠀⠀⠀⠀⠀⠀⠀⠀⠀⠀⠀⠀⠀⠀⠀⠀⠀⠀⠀⠀⠀⠀⠀⠀⠀⠀⠀⠀⠀⠀⠀⠀⠀⠀⠀⠀⠀⠀⠀⠀⠀⠀⠀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⠀⠀⠀⠀⠀⠀⠀⠀⠀⠀⠀⠀⠀⠀⠀⠀⠀⠀⠀⠀⠀⠀⠀⠀⠀⠀⠀⢀⠄⠀⠀⠀⠀⠀⠀⠀⠀⠀⠀⠀⠀⠙⠁⠀⠀⠀⠀⠀⠀⠀⠀⠀⠀⠀⠀⠀⠀⠀⠀⠀⠀⠀⠀⠀⠀⠀⠀⠀⠀⠀⠀⠀⠀⠀⠀⠀⠀⠀⠀⠀⠀⠀⠀⠀⠀⠀⠀⠀⠀⠀⠀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⠀⠀⠀⠀⠀⠀⠀⠀⠀⠀⠀⠀⠀⠀⠀⠀⠀⠀⠀⠀⠀⠀⠀⠀⠀⠀⠀⠀⠀⠀⠀⠀⠀⠀⠀⠀⠀⠀⠀⠀⠀⠀⠀⠀⠀⠀⠀⠀⠀⠀⠀⠀⠀⠀⠀⠀⠀⠂⠀⠀⠀⠀⠀⠀⠀⠀⠀⠀⠀⠀⠀⠀⠀⠀⠀⠀⠀⠀⠀⠀⠀⠀⠀⠀⠀⠀⠀⠀⠀⠀⠀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⠀⠀⠀⠀⠀⠀⠀⠀⠀⠀⠀⠀⠀⠀⠀⠀⠀⠀⠀⠀⠀⠀⠀⠀⠀⠀⠀⠀⠀⠀⠀⠀⠀⠀⠀⠂⠀⠀⠀⠀⠀⠀⠀⠀⠀⠀⠀⠀⠀⠀⠀⠀⠀⠀⠀⠀⠀⠀⠀⠀⠀⠀⠀⠀⠀⠀⠀⠀⠀⠀⠀⠀⠀⠀⠀⠀⠀⠀⠀⠀⠀⠀⠀⠀⠀⠀⠀⠀⠀⠀⠀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⠀⠀⠀⠀⠀⠀⠀⠀⠀⠀⠀⠀⠀⠀⠀⠀⠀⠀⠀⠀⠀⠀⠀⠀⠀⠀⠀⠀⠀⠀⠀⠀⠀⠀⠀⠀⠀⠀⠀⠀⠀⠀⠀⠀⠀⠀⠀⠀⠀⠀⠀⠀⠀⠀⠀⠀⠀⠀⠀⠀⠀⠀⠀⠀⠀⠀⠀⠀⠀⠀⠀⠀⠀⠀⠀⠀⠀⠀⠀⠀⠀⠀⠀⠀⠀⠀⠀⠀⠀⢠⡆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⠀⠀⠀⠀⠀⠀⠀⠀⠀⠀⠀⠀⠀⠀⠀⠀⠀⠀⠀⠀⠀⠀⠀⠀⠀⠀⠀⠀⠀⠀⠀⠀⠀⠀⠀⠀⠀⠀⠀⠀⠀⠀⠀⠀⠀⠀⠀⠀⠀⠀⠀⠀⠀⠀⠀⠀⠐⢶⡄⠀⠀⠀⠀⠀⠀⠀⠀⠀⠀⠀⠀⠀⠀⠀⠀⠀⠀⠀⠀⠀⠀⠀⠀⠀⠀⠀⠀⠀⠀⠀⠀</a:t>
            </a:r>
            <a:br/>
            <a:r>
              <a:t>⠀⠀⠀⠀⢀⣀⣀⣀⣀⠀⠀⠀⠀⠀⠀⠀⠀⠀⠀⠀⠀⠀⠀⠀⠀⠀⠀⠀⠀⠀⠀⠀⠀⠀⠀⠀⠀⠀⠀⠀⠀⠀⠀⠀⠀⠀⠀⠀⠀⠀⠀⠀⠀⠀⠀⠀⠀⠀⠀⠀⠀⠀⠀⠀⠀⠀⠀⠀⠀⠀⠀⠀⠀⠀⠀⠀⠀⠀⠀⠀⠀⠀⠀⠀⠀⠀⠀⠀⠀⠀⠀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⣴⣶⣿⣿⣿⣿⣿⣿⣿⣿⣿⣷⣤⡀⠀⠀⠀⠀⠀⠀⠀⣾⠆⠀⠀⠀⠀⠀⠀⠀⠀⠀⠀⠀⠀⠀⠀⠀⠀⠀⠀⠀⠀⠀⠀⠀⠀⠀⠀⠀⠀⠀⠀⠀⠀⠀⠀⠀⠀⠀⠀⠀⠀⠀⠀⠀⠀⠀⠀⠀⠀⠀⠀⠀⠀⠀⠀⠀⠀⠀⠀⠀⠀⠀⠀⠀⠀⠀⠀⠀⠀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⣿⣿⣿⣿⣿⣿⣿⣿⣿⣿⣿⣿⣿⣿⣆⠀⠀⠀⠀⠀⠀⠉⠀⠀⠀⠀⠀⠀⠀⠀⠀⠀⠀⠀⠀⠀⠀⠀⠀⠀⠀⠀⠀⠀⠀⠀⠀⠀⠀⠀⠀⠀⠀⠀⠀⠀⠀⠀⠀⠀⠀⠀⠀⠀⠀⠀⠀⠀⠀⠀⠀⠀⠀⠀⠀⠀⠀⠀⠀⠀⠀⠀⠀⠀⠀⠀⠀⠀⠀⠀⠀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⣿⣿⣿⣿⣿⣿⣿⣿⣿⣿⣿⣿⣿⣿⣿⠂⠀⠀⠀⠀⠀⠀⠀⠀⠀⠀⠀⠀⠀⠀⠀⠀⠀⠀⠀⠀⠀⠀⠀⠀⠀⠀⠀⠀⠀⠀⠀⠀⠀⠀⠀⠀⠀⠀⠀⠀⠀⠀⠀⠀⠀⠀⠀⠀⠀⠀⠀⠀⠀⠀⠀⠀⠀⠀⠀⠀⠀⠀⠀⠀⠀⠀⠀⠀⠀⠀⠀⠀⠀⠀⠀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⣿⣿⣿⣿⣿⣿⣿⣿⣿⣿⣿⣿⣿⣿⣿⡆⠀⠀⠀⠀⠀⠀⠀⠀⠀⠀⠀⠀⠀⠀⠀⠀⠀⠀⠀⠀⠀⠀⠀⠀⠀⠀⠀⠀⠀⠀⠀⠀⠀⠀⠀⠀⠀⠀⠀⠀⠀⠀⠀⠀⠀⠀⠀⠀⠀⠀⠀⠀⠀⠀⠀⠀⠀⠀⠀⠀⠀⠀⠀⠀⠀⠀⠀⠀⠀⠀⠀⠀⠀⠀⠀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⣿⣿⣿⣿⣿⣿⣿⣿⣿⣿⣿⣿⣿⣿⡿⠃⠀⠀⠀⠀⠀⠀⠀⠀⠀⠀⠀⠀⠀⠀⠀⠀⠀⠀⠀⠀⠀⠀⠀⠀⠀⠀⠀⠀⠀⠀⠀⠀⠀⠀⠀⠀⠀⠀⠀⠀⠀⠀⠀⠀⠀⠀⠀⠀⠀⠀⠀⠀⠀⠀⠀⠀⠀⠀⠀⠀⠀⠀⠀⠀⠀⠀⠀⠀⠀⠀⠀⠀⠀⠀⠀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⣿⣿⣿⣿⣿⣿⣿⣿⣿⣿⣿⣿⣿⠏⠀⠀⠀⠀⠀⠀⠀⠀⠀⠀⠀⠀⠀⠀⠀⠀⠀⠀⠀⠀⠀⠀⠀⠀⠀⠀⠀⠀⠀⠀⠀⠀⠀⠀⠀⠀⠀⠀⠀⠀⠀⠀⠀⠀⠀⠀⠀⠀⠀⠀⠀⠀⠀⠀⠀⠀⠀⠀⠀⠀⠀⠀⠀⠀⠀⠀⠀⠀⠀⠀⠀⠀⠀⠀⠀⠀⠀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⣿⣿⣿⣿⣿⣿⣿⣿⣿⣿⣿⠋⠁⠀⠀⠀⠀⠀⠀⠀⠀⠀⠀⠀⠀⠀⠀⠀⠀⠀⠀⠀⠀⠀⠀⠀⠀⠀⠀⠀⠀⠀⠀⠀⠀⠀⠀⠀⠀⠀⠀⠀⠀⠀⠀⠀⠀⠀⠀⠀⠀⠀⠀⠀⠀⠀⠀⠀⠀⠀⠀⠀⠀⠀⠀⠀⠀⠀⠀⠀⠀⠀⠀⠀⠀⠀⠀⠀⠀⠀⠀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⣿⣿⣿⣿⣿⣿⣿⣿⣿⣿⣿⣀⠀⠀⠀⠀⠀⠀⠀⠀⠀⠀⠀⠀⠀⠀⠀⠰⠋⠀⠀⠀⠀⠀⠀⠀⠀⠀⠀⠀⠀⠀⠀⠀⠀⠀⠀⠀⠀⠀⠀⠀⠀⠀⠀⠀⠀⣠⠀⠀⠀⠀⠀⠀⠀⠀⠀⠀⠀⠀⠀⠀⠀⠀⠀⠀⠀⠀⠀⠀⠀⠀⠀⠀⠀⠀⠀⠀⠀⠀⠀</a:t>
            </a:r>
            <a:br/>
            <a:r>
              <a:t>⣿⣿⣿⣿⣿⣿⣿⣿⣿⡅⠈⣻⣧⡀⠀⠀⠀⠀⠀⠀⠀⠀⠀⠀⠀⠀⠀⠀⠀⠀⠀⠀⠀⠀⠀⠀⠀⠀⠀⠀⠀⠀⠀⠀⠀⠀⠀⠀⠀⠀⠀⠀⠀⠀⡀⠀⠀⠁⠀⣠⣀⠀⠀⠀⠀⠀⠀⠀⠀⠀⠀⠀⠀⠀⣀⡀⠀⠀⠀⠀⠀⠀⠀⠀⠀⠀⠛⠓⠀⠀⠀</a:t>
            </a:r>
            <a:br/>
            <a:r>
              <a:t>⣿⣿⣿⣿⣿⣿⣿⣿⣿⣿⣿⣿⡿⠁⠀⠀⠀⠀⠀⠀⠀⠀⠀⠀⠀⠀⠀⠀⠀⠀⠀⠀⠀⠀⠀⠀⠀⠀⠀⠀⠀⠀⠀⠀⠀⠀⠀⠀⠀⠀⠀⠀⠀⠀⠀⠀⠀⠀⠀⢹⣿⡆⠀⠀⠀⠀⠀⠀⠀⠀⠀⠀⠀⠀⠛⠛⠓⠀⠀⠀⠀⠀⠀⠀⠀⠀⠀⠀⠀⠀⠀</a:t>
            </a:r>
            <a:br/>
            <a:r>
              <a:t>⣿⣿⡟⡋⣿⣿⣿⣿⣟⠛⠋⠁⠀⠀⠀⠀⠀⠀⠀⠀⠀⠀⠀⠀⠀⠀⠀⠀⠀⠀⠀⠀⠀⠀⠀⠀⠀⠀⠀⠀⢰⡄⠀⠀⠀⠀⠀⠀⠀⠀⠀⠀⠀⠀⠀⠀⠀⠀⠀⠀⠉⠁⠀⠀⠀⠀⠀⠀⠀⠀⠀⠀⠀⠀⠀⠀⠀⠀⠀⠀⠀⠀⠀⠀⠀⠀⠀⠀⠀⠀⠀</a:t>
            </a:r>
            <a:br/>
            <a:r>
              <a:t>⠘⢹⣿⣿⣿⣿⣿⣿⣿⡄⠀⠀⠀⠀⠀⠀⠀⠀⠀⠀⠀⠀⠀⠀⠀⠀⠀⠀⠀⠀⠀⠀⠀⠀⠀⠀⠀⠀⠀⠀⠀⠀⠀⠀⠀⠀⠀⠀⠀⠀⠀⠀⠀⠀⠀⠀⠀⠀⠀⠀⠀⠀⠀⠀⠀⠀⠀⠀⠀⠀⠀⠀⠀⠀⠀⠀⠀⠀⠀⠀⠀⠀⠀⠀⠀⠀⠀⠀⠀⠀⠀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⢀⣴⣿⣿⣿⣿⣿⣿⣿⣷⠀⠀⠀⠀⠀⠀⠀⠀⠀⠀⠀⠀⠀⠀⠀⠀⠀⠀⠀⠀⠀⠀⠀⠀⠀⠀⠀⠀⠀⠀⠀⠀⠀⠀⠀⠀⠀⠀⢀⠀⠠⡄⠀⠀⠀⠀⠀⠀⠀⠀⠀⠀⠀⠀⠀⠀⠀⠀⠀⠀⠀⠀⠀⠀⠀⠀⠀⠤⠄⠀⠀⠀⠀⠀⠀⠀⠀⠀⠀⠀⠀</a:t>
            </a:r>
            <a:br/>
            <a:r>
              <a:t>⣿⣿⣿⣿⣿⣿⣿⣿⣿⣿⠀⠀⠀⠀⠀⠀⠀⠀⠀⠀⠀⠀⠀⠀⠀⠀⠀⠀⠀⠀⠀⠀⠀⠀⠀⠀⠀⠀⠀⠀⠀⠀⠀⠀⠀⠀⠀⠘⠋⢀⡀⠀⠀⠀⠀⠀⠀⠀⠀⠀⠀⠀⠀⠀⠀⠀⠀⠀⠀⠀⠀⠀⠀⠀⠀⠀⠀⠀⠀⠀⠀⠀⠀⠀⠀⠀⠀⠀⠀⠀⠀</a:t>
            </a:r>
            <a:br/>
            <a:r>
              <a:t>⣿⣿⣿⣿⣿⣿⣿⣿⣿⣿⠀⠀⠀⠀⠀⠀⠀⠀⠀⠀⠀⠀⠀⠀⠀⠀⠀⠀⠀⠀⠀⠀⠀⠀⠀⠀⠀⠀⠀⠀⠀⠀⠀⠀⠀⠀⠀⠀⠀⠉⠁⠀⠀⠀⠀⠀⠀⠀⠀⠀⠀⠀⠀⠀⠀⠀⠀⠀⠀⠀⠀⠀⠀⠀⠀⠀⠀⠀⡠⠀⠀⠀⠀⠀⠀⠀⠀⠀⠀⠀⠀</a:t>
            </a:r>
            <a:br/>
            <a:r>
              <a:t>⣿⣿⣿⣿⣿⣿⣿⣿⣿⣿⡀⠀⠀⠀⠀⠀⠀⠀⠀⠀⠀⠀⠀⠀⠀⠀⠀⠀⠀⠀⠀⠀⠀⠀⠀⠀⠀⠀⠀⠀⠀⠀⠀⠀⠀⠀⠀⠀⠀⠀⠀⠀⠀⠀⠀⠀⠀⠀⠀⠀⠀⠀⠀⠀⠀⠀⠀⠀⠀⠀⠀⠀⠀⠀⠀⠀⠀⠀⠃⠀⠀⠀⠀⠀⠀⠀⠀⠀⠀⠀⠀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⣿⣿⣿⣿⣿⣿⣿⣿⣿⣿⠀⠀⠀⠀⠀⠀⠀⠀⠀⠀⠀⠀⠀⠀⠀⠀⠀⠀⠀⠀⠀⠀⠀⠀⠀⠀⠀⠀⠀⠀⠀⠀⠀⠀⠀⠀⠀⠀⠀⠐⠀⠀⠀⠀⠀⠀⠀⠀⠀⠀⠀⠀⠀⠀⠀⠀⠀⠀⠀⠀⠀⠀⠀⠀⠀⠀⠀⠀⠀⠀⠀⠀⠀⠀⠀⠀⠀⠀⠀⠀⠀</a:t>
            </a:r>
            <a:br/>
            <a:r>
              <a:t>⣿⣿⣿⣿⣿⣿⣿⣿⣿⣿⠀⠀⠀⠀⠀⠀⠀⠀⠀⠀⠀⠀⠀⠀⠀⢰⣦⠀⠀⠀⠀⠀⠀⠀⠀⠀⠀⠀⠀⠀⠀⠀⠀⠀⠀⠀⠀⠀⠀⠀⠀⠀⠀⠀⠀⠀⢀⡀⠀⠀⠀⠀⠀⠀⠀⠀⠀⠀⠀⠀⠀⠀⠀⠀⠀⠀⠀⠀⠀⠀⠀⠀⠀⠀⠀⠀⠀⠀⠀⠀⠀</a:t>
            </a:r>
            <a:br/>
            <a:r>
              <a:t>⣿⣿⣿⣿⣿⣿⣿⣿⣿⣿⡇⠀⠀⠀⠀⠀⠀⠀⠀⠀⠀⠀⠀⠀⠀⠈⢻⠀⠀⠀⠀⠀⠀⠀⠀⠀⠀⠀⠀⠀⠀⠀⠀⠀⠀⠀⠀⠀⠀⠀⠀⠀⠀⠀⠀⠀⠁⠀⠀⠀⠀⠀⠀⠀⠀⠀⠀⠀⠀⠀⠀⢠⡄⠀⠀⠀⠀⠀⠀⠀⠀⠀⠀⠀⠀⠀⠀⠀⠀⠀⠀</a:t>
            </a:r>
            <a:br/>
            <a:r>
              <a:t>⠀⠀⠉⣿⣿⠀⠀⢸⣿⡇⠀⠀⠀⠀⠀⠀⠀⠀⠀⠀⠀⠀⠀⠀⠀⠀⠀⠀⠀⠀⠀⠀⠀⠀⠀⠀⠀⠀⠀⠀⠀⠀⠀⢠⠀⠀⠀⠀⠀⠀⠀⠀⠀⠀⠀⠀⠀⠀⠀⠀⠀⠀⠀⠀⠀⠀⠀⠀⠀⠀⠀⠈⠁⠀⠀⠀⠀⠀⠀⠀⠀⠀⠀⠀⠀⠀⠀⠀⠀⠀⠀</a:t>
            </a:r>
            <a:br/>
            <a:r>
              <a:t>⠀⠀⠀⢿⣿⠀⠀⢸⣿⠇⠀⠀⠀⠀⠀⠀⠀⠀⠀⠀⠀⠀⠀⠀⠀⠀⠀⠀⠀⠀⠀⠀⠀⠀⠀⠀⠀⠀⠀⠀⠀⠀⠀⠋⠀⠀⠀⠀⠀⠀⠀⠀⠀⠀⠀⠀⠀⠀⠀⠀⠀⠀⠀⠀⠀⠀⠀⠀⠀⠀⠀⠀⠀⠀⠀⠀⠀⠀⠀⠀⠀⠀⠀⠀⠀⠀⠀⠀⠀⠀⠀</a:t>
            </a:r>
            <a:br/>
            <a:r>
              <a:t>⠀⠀⠀⢸⣿⠀⠀⢸⣿⠀⠀⠀⠀⠀⠀⠀⠀⠀⠀⠀⠀⠀⠀⠀⠀⠀⠀⠀⠀⠀⠀⠀⠀⠀⠀⠀⠀⠀⠀⠀⠀⠀⠀⠀⠀⠀⠀⠀⠀⠀⠀⠀⠀⠀⠀⠀⠀⠀⠀⠀⠀⠀⠀⠀⢸⠇⠀⠀⠀⠀⠀⠀⠀⠀⠀⠀⠀⠀⠀⠀⠀⠀⠀⠀⠀⠀⠀⠀⠀⠀⠀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⠀⠀⠀⠀⠀⠀⠀⠀⠀⠀⠀⠀⠀⠀⠀⠀⠀⠀⠀⠀⠀⠀⠀⠀⠀⠀⠀⠀⠀⠀⠔⠀⠀⠀⠀⠀⠀⠀⠀⠈⠀⠀⠀⠀⠠⠄⠀⠀⠀⠀⠀⠀⠀⠀⠀⠀⠀⠀⠀⠀⠀⠀⠀⠀⠀⠀⠀⠀⠀⠀⠀⠀⠀⠀⠀⠀⠀⠀⠀⠀⠀⠀⠀⠀⠀⠀⠀⠀⠀⠀⠀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⠀⠀⠀⠀⠀⠀⠀⠀⠀⠀⠀⠀⠀⠀⠀⠀⠀⠀⠀⠀⠀⠀⠀⠀⠀⠀⠀⠀⠀⠀⠀⠀⠀⠀⠀⠀⠀⠀⠀⠀⠀⠀⠀⠀⠀⠀⠀⠀⠀⠀⠀⠀⠀⠀⠀⠀⠀⠀⠀⢶⡄⠀⠀⠀⠀⠀⠀⠀⠀⠀⠀⠀⠀⠀⠀⠀⠀⠀⠀⠀⠀⠀⠀⠀⠀⠀⠀⠀⠀⠀⠀</a:t>
            </a:r>
            <a:br/>
            <a:r>
              <a:t>⠀⠀⠀⢀⣠⣴⣶⣾⣿⣿⣿⣿⣿⣿⣷⣶⣤⡀⠀⠀⠀⠀⠀⠀⠀⠀⠀⠀⠀⠀⠀⠀⠀⠀⠀⠀⠀⠀⠀⠀⠀⠀⠀⠀⠀⠀⠀⠀⠀⠀⠀⠀⠀⠀⠀⠀⠀⠀⠀⠀⠀⠀⠀⠀⠀⠀⠀⠀⠀⠀⠀⠀⠀⠀⠀⠀⠀⠀⠀⠀⠀⠀⠀⠀⠀⠀⠀⠀⠀⠀⠀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⢀⣴⣾⣿⣿⣿⣿⣿⣿⣿⣿⣿⣿⣿⣿⣿⣿⣿⣷⡀⠀⠀⠀⠀⣴⠇⠀⠀⠀⠀⠀⠀⠀⠀⠀⠀⠀⠀⠀⠀⠀⠀⠀⠀⠀⠀⠀⠀⠀⠀⠀⠀⠀⠀⠀⠀⠀⠀⠀⠀⠀⠀⠀⠀⠀⠀⠀⠀⠀⠀⠀⠀⠀⠀⠀⠀⠀⠀⠀⠀⠀⠀⠀⠀⠀⠀⠀⠀⠀⠀⠀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⣿⣿⣿⣿⣿⣿⣿⣿⣿⣿⣿⣿⣿⣿⣿⣿⣿⣿⣿⣿⠀⠀⠀⠀⠁⠀⠀⠀⠀⠀⠀⠀⠀⠀⠀⠀⠀⠀⠀⠀⠀⠀⠀⠀⠀⠀⠀⠀⠀⠀⠀⠀⠀⠀⠀⠀⠀⠀⠀⠀⠀⠀⠀⠀⠀⠀⠀⠀⠀⠀⠀⠀⠀⠀⠀⠀⠀⠀⠀⠀⠀⠀⠀⠀⠀⠀⠀⠀⠀⠀⠀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⣿⣿⣿⣿⣿⣿⣿⣿⣿⣿⣿⣿⣿⣿⣿⣿⣿⣿⣿⣿⡆⠀⠀⠀⠀⠀⠀⠀⠀⠀⠀⠀⠀⠀⠀⠀⠀⠀⠀⠀⠀⠀⠀⠀⠀⠀⠀⠀⠀⠀⠀⠀⠀⠀⠀⠀⠀⠀⠀⠀⠀⠀⠀⠀⠀⠀⠀⠀⠀⠀⠀⠀⠀⠀⠀⠀⠀⠀⠀⠀⠀⠀⠀⠀⠀⠀⠀⠀⠀⠀⠀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⣿⣿⣿⣿⣿⣿⣿⣿⣿⣿⣿⣿⣿⣿⣿⣿⣿⣿⣿⡏⠀⠀⠀⠀⠀⠀⠀⠀⠀⠀⠀⠀⠀⠀⠀⠀⠀⠀⠀⠀⠀⠀⠀⠀⠀⠀⠀⠀⠀⠀⠀⠀⠀⠀⠀⠀⠀⠀⠀⠀⠀⠀⠀⠀⠀⠀⠀⠀⠀⠀⠀⠀⠀⠀⠀⠀⠀⠀⠀⠀⠀⠀⠀⠀⠀⠀⠀⠀⠀⠀⠀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⣿⣿⣿⣿⣿⣿⣿⣿⣿⣿⣿⣿⣿⣿⣿⣿⣿⡿⠋⠀⠀⠀⠀⠀⠀⠀⠀⠀⠀⠀⠀⠀⠀⠀⠀⠀⠀⠀⠀⠀⠀⠀⠀⠀⠀⠀⠀⠀⠀⠀⠀⠀⠀⠀⠀⠀⠀⠀⠀⠀⠀⠀⠀⠀⠀⠀⠀⠀⠀⠀⠀⠀⠀⠀⠀⠀⠀⠀⠀⠀⠀⠀⠀⠀⠀⠀⠀⠀⠀⠀⠀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⣿⣿⣿⣿⣿⣿⣿⣿⣿⣿⣿⣿⣿⣿⣿⣿⡏⠀⠀⠀⠀⠀⠀⠀⠀⠀⠀⠀⠀⠀⠀⣀⠀⠀⠀⠀⠀⠀⠀⠀⠀⠀⠀⠀⠀⠀⠀⠀⠀⠀⠀⠀⠀⠀⠀⠀⠀⠀⠀⠀⠀⠀⠀⠀⠀⠀⠀⠀⠀⠀⠀⠀⠀⠀⠀⠀⠀⠀⠀⠀⠀⠀⠀⠀⠀⠀⠀⠀⠀⠀⠀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⣿⣿⣿⣿⣿⣿⣿⣿⣿⣿⣿⣿⣿⣿⣿⣿⡀⠀⠀⠀⠀⠀⠀⠀⠀⠀⠀⠀⠀⠀⠈⠁⠀⠀⠀⠀⠀⠀⠀⠀⠀⠀⠀⠀⠀⠀⠀⠀⠀⠀⠀⠀⠀⠀⠀⠀⠀⠀⠀⠀⠀⠀⠀⠀⠀⠀⠀⠀⠀⠀⠀⠀⠀⠀⠀⠀⠀⠀⠀⠀⠀⠀⠀⠀⠀⠀⠀⠀⠀⠀⠀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⣿⣿⣿⣿⣿⣿⣿⣿⣿⣿⣿⣿⣿⣷⣀⣹⣿⡆⠀⠀⠀⠀⠀⠀⠀⠀⠀⠀⠀⠀⠀⠀⠀⠀⠀⠀⠀⠀⠀⠀⠀⠀⠀⠀⠀⠀⠀⠀⠀⠀⠀⠀⠀⠀⠀⢀⠀⠀⠒⠁⠀⠀⢀⣄⠀⠀⠀⠀⠀⠀⠀⠀⠀⠀⠀⠀⠀⠀⠀⠸⣿⣦⡀⠀⠀⠀⠀⠀⠉⠛⠂</a:t>
            </a:r>
            <a:br/>
            <a:r>
              <a:t>⣿⣿⣿⣿⣿⣿⣿⣿⣿⣿⣿⣿⣿⣿⣿⡿⠟⠁⠀⠀⠀⠀⠀⠀⠀⠀⠀⠀⠀⠀⠀⠀⠀⠀⠀⠀⠀⠀⠀⠀⠀⠀⠀⠀⣤⠀⠀⠀⠀⠀⠀⠀⠀⠀⠀⠀⠀⠀⠀⠀⠀⠀⢸⣿⡇⠀⠀⠀⠀⠀⠀⠀⠀⠀⠀⠀⠀⠀⠀⠀⠀⠀⠀⠀⠀⠀⠀⠀⠀⠀⠀</a:t>
            </a:r>
            <a:br/>
            <a:r>
              <a:t>⠻⠿⠛⢿⠿⣿⣯⣅⣿⣿⣿⣿⣿⠁⠁⠀⠀⠀⠀⠀⠀⠀⠀⠀⠀⠀⠀⠀⠀⠀⠀⠀⠀⠀⠀⠀⠀⠀⠀⠀⠀⠀⠀⠀⠀⠀⠀⠀⠀⠀⠀⠀⠀⠀⠀⠀⠀⠀⠀⠀⠀⠀⠀⠉⠃⠀⠀⠀⠀⠀⠀⠀⠀⠀⠀⠀⠀⠀⠀⠀⠀⠀⠀⠀⠀⠀⠀⠀⠀⠀⠀</a:t>
            </a:r>
            <a:br/>
            <a:r>
              <a:t>⠀⠀⠰⠟⠀⢸⣿⣿⣿⣿⣿⣿⣿⣧⠀⠀⠀⠀⠀⠀⠀⠀⠀⠀⠀⠀⠀⠀⠀⠀⠀⠀⠀⠀⠀⠀⠀⠀⠀⠀⠀⠀⠀⠀⠀⠀⠀⠀⠀⠀⠀⠀⠀⠀⠀⠀⠀⠀⠀⠀⠀⠀⠀⠀⠀⠀⠀⠀⠀⠀⠀⠀⠀⠀⠀⠀⠀⠀⠀⠀⠀⠀⠀⠀⠀⠀⠀⠀⠀⠀⠀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⠀⠀⠀⠀⢠⣾⣿⣿⣿⣿⣿⣿⣿⣿⡆⠀⠀⠀⠀⠀⠀⠀⠀⠀⠀⠀⠀⠀⠀⠀⠀⠀⠀⠀⠀⠀⠀⠀⠀⠀⠀⠀⠀⠀⠀⠀⠀⠀⠀⠀⠶⠂⠀⠰⠀⠀⠀⠀⠀⠀⠀⠀⠀⠀⠀⠀⠀⠀⠀⠀⠀⠀⠀⠀⠀⠀⠀⠀⠀⠀⠀⠠⠤⠀⠀⠀⠀⠀⠀⠀⠀</a:t>
            </a:r>
            <a:br/>
            <a:r>
              <a:t>⠀⠀⢀⣴⣿⣿⣿⣿⣿⣿⣿⣿⣿⣿⡇⠀⠀⠀⠀⠀⠀⠀⠀⠀⠀⠀⠀⠀⠀⠀⠀⠀⠀⠀⠀⠀⠀⠀⠀⠀⠀⠀⠀⠀⠀⠀⠀⠀⠀⠀⠀⠀⠀⠠⠴⠀⠀⠀⠀⠀⠀⠀⠀⠀⠀⠀⠀⠀⠀⠀⠀⠀⠀⠀⠀⠀⠀⠀⠀⠀⠀⠀⠀⠀⠀⠀⠀⠀⠀⠀⠀</a:t>
            </a:r>
            <a:br/>
            <a:r>
              <a:t>⣠⣶⣿⣿⣿⣿⣿⣿⣿⣿⣿⣿⣿⣿⡇⠀⠀⠀⠀⠀⠀⠀⠀⠀⠀⠀⠀⠀⠀⠀⠀⠀⠀⠀⠀⠀⠀⠀⠀⠀⠀⠀⠀⠀⠀⠀⠀⠀⠀⠀⠀⠀⠀⠀⠀⠀⠀⠀⠀⠀⠀⠀⠀⠀⠀⠀⠀⠀⠀⠀⠀⠀⠀⠀⠀⠀⠀⠀⠀⠀⢠⠄⠀⠀⠀⠀⠀⠀⠀⠀⠀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⣿⣿⣿⣿⣿⣿⣿⣿⣿⣿⣿⣿⣿⣿⡇⠀⠀⠀⠀⠀⠀⠀⠀⠀⠀⠀⠀⠀⠀⠀⠀⠀⠀⠀⠀⠀⠀⠀⠀⠀⠀⠀⠀⠀⠀⠀⠀⠀⠀⠀⠀⠀⠀⠀⠀⠀⠀⠀⠀⠀⠀⠀⠀⠀⠀⠀⠀⠀⠀⠀⠀⠀⠀⠀⠀⠀⠀⠀⠀⠀⠋⠀⠀⠀⠀⠀⠀⠀⠀⠀⠀</a:t>
            </a:r>
            <a:br/>
            <a:r>
              <a:t>⣿⣿⣿⣿⣿⣿⣿⣿⣿⣿⣿⣿⣿⣿⡇⠀⢀⠀⠀⠀⠀⠀⠀⠀⠀⠀⠀⠀⠀⠀⠀⠀⠀⠀⠀⠀⠀⠀⠀⠀⠀⠀⠀⠀⠀⠀⠀⠀⠀⠀⠀⠀⠀⠀⠀⠀⠀⠀⠀⠀⠀⠀⠀⠀⠀⠀⠀⠀⠀⠀⠀⠀⠀⠀⠀⠀⠀⠀⠀⠀⠀⠀⠀⠀⠀⠀⠀⠀⠀⠀⠀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⣿⣿⣿⣿⣿⣿⣿⣿⣿⣿⣿⣿⣿⣿⣿⠶⠁⠀⠀⠀⠀⠀⠀⠀⠀⠀⠀⠀⠀⠀⠀⠀⠀⠀⢸⣶⡀⠀⠀⠀⠀⠀⠀⠀⠀⠀⠀⠀⠀⠀⠀⠀⠀⠀⠀⠀⠀⠀⠀⠀⠀⠀⠀⠀⠀⠀⠀⠀⠀⠀⠀⠀⠀⠀⠀⠀⠀⠀⠀⠀⠀⠀⠀⠀⠀⠀⠀⠀⠀⠀⠀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⣿⣿⣿⣿⣿⣿⣿⣿⣿⣿⣿⣿⣿⣿⡏⠀⠀⠀⠀⠀⠀⠀⠀⠀⠀⠀⠀⠀⠀⠀⠀⠀⠀⠀⠀⠙⠇⠀⠀⠀⠀⠀⠀⠀⠀⠀⠀⠀⠀⠀⠀⠀⠀⠀⠀⠀⠀⠀⡀⠀⠀⠀⠀⠀⠀⠀⠀⠀⠀⠀⠀⠀⠀⠀⠀⠀⠀⠀⠀⠀⠀⠀⠀⠀⠀⠀⠀⠀⠀⠀⠀</a:t>
            </a:r>
            <a:br/>
            <a:r>
              <a:t>⠛⠻⣿⣿⣿⣿⣿⣿⣿⣿⣿⣿⣿⣿⡇⠀⠀⠀⠀⠀⠀⠀⠀⠀⠀⠀⠀⠀⠀⠀⠀⠀⠀⠀⠀⠀⠀⠀⠀⠀⠀⠀⠀⠀⠀⠀⠀⠀⠀⠀⠀⠀⠀⠀⠀⠀⠀⠉⠀⠀⠀⠀⠀⠀⠀⠀⠀⠀⠀⠀⠀⠀⠀⠀⠀⠀⠀⠀⠀⠀⠀⠀⠀⠀⠀⠀⠀⠀⠀⠀⠀</a:t>
            </a:r>
            <a:br/>
            <a:r>
              <a:t>⠀⠀⠀⠈⠉⠉⠉⢻⣿⡇⠈⠉⣿⣿⠁⠀⠀⠀⠀⠀⠀⠀⠀⠀⠀⠀⠀⠀⠀⠀⠀⠀⠀⠀⠀⠀⠀⠀⠀⠀⠀⠀⠀⠀⠀⡔⠀⠀⠀⠀⠀⠀⠀⠀⠀⠀⠀⠀⠀⠀⠀⠀⠀⠀⠀⠀⠀⠀⠀⠀⠀⠀⠰⠗⠀⠀⠀⠀⠀⠀⠀⠀⠀⠀⠀⠀⠀⠀⠀⠀⠀</a:t>
            </a:r>
            <a:br/>
            <a:r>
              <a:t>⠀⠀⠀⠀⠀⠀⠀⢸⣿⠁⠀⠀⣿⡿⠀⠀⠀⠀⠀⠀⠀⠀⠀⠀⠀⠀⠀⠀⠀⠀⠀⠀⠀⠀⠀⠀⠀⠀⠀⠀⠀⠀⠀⠀⠀⠀⠀⠀⠀⠀⠀⠀⠀⠀⠀⠀⠀⠀⠀⠀⠀⠀⠀⠀⠀⠀⠀⠀⠀⠀⠀⠀⡆⠀⠀⠀⠀⠀⠀⠀⠀⠀⠀⠀⠀⠀⠀⠀⠀⠀⠀</a:t>
            </a:r>
            <a:br/>
            <a:r>
              <a:t>⠀⠀⠀⠀⠀⠀⠀⠸⣿⡄⠀⠀⣿⡇⠀⠀⠀⠀⠀⠀⠀⠀⠀⠀⠀⠀⠀⠠⠀⠀⠀⠀⠀⠀⠀⠀⠀⠀⠀⠀⠀⠀⠀⠀⠀⠀⠀⠀⠀⠀⠀⠀⠀⠀⠀⠀⠀⠀⠀⠀⠀⠀⠀⠀⠀⠀⠀⠀⠀⠀⠀⠰⠃⠀⠀⠀⠀⠀⠀⠀⠀⠀⠀⠀⠀⠀⠀⠀⠀⠀⠀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⠀⠀⠀⠀⠀⠀⠀⠀⠀⠀⠀⠀⠀⠀⠀⠀⠀⠀⠀⠀⠀⠀⠀⠀⠀⠀⠀⠀⠀⠀⠀⠀⠀⠀⠀⠀⠀⠀⠀⠀⠀⠠⠀⠀⠀⠀⠀⠀⠀⠀⠀⠀⠀⠀⠀⠀⠀⠀⠀⠀⠀⠀⠀⠀⠀⠀⠀⠀⠀⠀⠀⠀⠀⠀⠀⠀⠀⠀⠀⠀⠀⠀⠀⠀⠀⠀⠀⠀⠀⠀⠀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⠀⠀⠀⠀⠀⠀⠀⠀⠀⠀⠀⠀⠀⠀⠀⠀⠀⠀⠀⠀⠀⠀⠀⠀⠀⠀⠀⠀⠀⠀⠀⠞⠀⠀⠀⠀⠀⠀⠀⠀⠀⠀⠀⠀⠀⠀⣀⠀⠀⠀⠀⠀⠀⠀⠀⠀⠀⠀⠀⠀⠀⠀⠀⠀⠀⠀⠀⠀⠀⠀⠀⠀⠀⠀⠀⠀⠀⠀⠀⠀⠀⠀⠀⠀⠀⠀⠀⠀⠀⠀⠀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⠀⠀⠀⠀⠀⠀⠀⠀⠀⠀⠀⠀⠀⠀⠀⠀⠀⠀⠀⠀⠀⠀⠀⠀⠀⠀⠀⠀⠀⠀⠀⠀⠀⠀⠀⠀⠀⠀⠀⠀⠀⠒⠒⠂⠀⠀⠀⠀⠀⠀⠀⠀⠀⠀⠀⠀⠀⠀⠀⠀⠀⠀⠀⠀⠀⠀⠀⠀⠀⠀⠀⠀⠀⠀⠀⠀⠀⠀⠀⠀⠀⠀⠀⠀⠀⠀⠀⠀⠀⠀⠀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⠀⠀⠀⠀⠀⠀⠀⠀⣀⣀⣠⣤⣤⣤⣤⣄⣀⣀⠀⠀⠀⠀⠀⠀⠀⠀⠀⠀⠀⠀⠀⠀⠀⠀⠀⠀⠀⠀⠀⠀⠀⠀⠀⠀⠀⠀⠀⠀⠀⠀⠀⠀⠀⠀⠀⠀⠀⠀⠀⠀⢶⡄⠀⠀⠀⠀⠀⠀⠀⠀⠀⠀⠀⠀⠀⠀⠀⠀⠀⠀⠀⠀⠀⠀⠀⠀⠀⠀⠀⠀⠀</a:t>
            </a:r>
            <a:br/>
            <a:r>
              <a:t>⠀⠀⠀⠀⣠⣴⣾⣿⣿⣿⣿⣿⣿⣿⣿⣿⣿⣿⣿⣦⣄⠀⠀⠀⠀⠀⠀⠀⠀⠀⠀⠀⠀⠀⠀⠀⠀⠀⠀⠀⠀⠀⠀⠀⠀⠀⠀⠀⠀⠀⠀⠀⠀⠀⠀⠀⠀⠀⠀⠀⠀⠀⠀⠀⠀⠀⠀⠀⠀⠀⠀⠀⠀⠀⠀⠀⠀⠀⠀⠀⠀⠀⠀⠀⠀⠀⠀⠀⠀⠀⠀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⠀⢀⣴⣿⣿⣿⣿⣿⣿⣿⣿⣿⣿⣿⣿⣿⣿⣿⣿⣿⣿⣧⡀⠀⠀⢰⠟⠀⠀⠀⠀⠀⠀⠀⠀⠀⠀⠀⠀⠀⠀⠀⠀⠀⠀⠀⠀⠀⠀⠀⠀⠀⠀⠀⠀⠀⠀⠀⠀⠀⠀⠀⠀⠀⠀⠀⠀⠀⠀⠀⠀⠀⠀⠀⠀⠀⠀⠀⠀⠀⠀⠀⠀⠀⠀⠀⠀⠀⠀⠀⠀</a:t>
            </a:r>
            <a:br/>
            <a:r>
              <a:t>⣴⣿⣿⣿⣿⣿⣿⣿⣿⣿⣿⣿⣿⣿⣿⣿⣿⣿⣿⣿⣿⣿⡇⠀⠀⠀⠀⠀⠀⠀⠀⠀⠀⠀⠀⠀⠀⠀⠀⠀⠀⠀⠀⠀⠀⠀⠀⠀⠀⠀⠀⠀⠀⠀⠀⠀⠀⠀⠀⠀⠀⠀⠀⠀⠀⠀⠀⠀⠀⠀⠀⠀⠀⠀⠀⠀⠀⠀⠀⠀⠀⠀⠀⠀⠀⠀⠀⠀⠀⠀⠀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⣿⣿⣿⣿⣿⣿⣿⣿⣿⣿⣿⣿⣿⣿⣿⣿⣿⣿⣿⡿⠛⠁⠀⠀⠀⠀⠀⠀⠀⠀⠀⠀⠀⠀⠀⠀⠀⠀⠀⠀⠀⠀⠀⠀⠀⠀⠀⠀⠀⠀⠀⠀⠀⠀⠀⠀⠀⠀⠀⠀⠀⠀⠀⠀⠀⠀⠀⠀⠀⠀⠀⠀⠀⠀⠀⠀⠀⠀⠀⠀⠀⠀⠀⠀⠀⠀⠀⠀⠀⠀⠀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⣿⣿⣿⣿⣿⣿⣿⣿⣿⣿⣿⣿⣿⣿⣿⣿⣿⣿⣿⠁⠀⠀⠀⠀⠀⠀⠀⠀⠀⠀⠀⠀⣠⠄⠀⠀⠀⠀⠀⠀⠀⠀⠀⠀⠀⠀⠀⠀⠀⠀⠀⠀⠀⠀⠀⠀⠀⠀⠀⠀⠀⠀⠀⠀⠀⠀⠀⠀⠀⠀⠀⠀⠀⠀⠀⠀⠀⠀⠀⠀⠀⠀⠀⠀⠀⠀⠀⠀⠀⠀⠀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⣿⣿⣿⣿⣿⣿⣿⣿⣿⣿⣿⣿⣿⣿⣿⣿⣿⣿⣅⠀⠀⠀⠀⠀⠀⠀⠀⠀⠀⠀⠀⠈⠁⠀⠀⠀⠀⠀⠀⠀⠀⠀⠀⠀⠀⠀⠀⠀⠀⠀⠀⠀⠀⠀⠀⠀⠀⠀⠀⠀⠀⠀⠀⠀⠀⠀⠀⠀⠀⠀⠀⠀⠀⠀⠀⠀⠀⠀⠀⠀⠀⠀⣤⣀⠀⠀⠀⠀⠀⢀⡀</a:t>
            </a:r>
            <a:br/>
            <a:r>
              <a:t>⣿⣿⣿⣿⣿⣿⣿⣿⣿⣿⣿⣿⣿⣿⣿⣿⣤⣼⣿⡇⠀⠀⠀⠀⠀⠀⠀⠀⠀⠀⠀⠀⠀⠀⠀⠀⠀⠀⠀⠀⠀⠀⠀⠀⠀⠀⠀⠀⠀⠀⠀⠀⠀⠀⠀⠀⢀⠀⠠⠂⠀⠀⠀⠀⣤⡀⠀⠀⠀⠀⠀⠀⠀⠀⠀⠀⠀⠀⠀⠀⠀⠀⠛⠛⠃⠀⠀⠀⠀⠀⠁</a:t>
            </a:r>
            <a:br/>
            <a:r>
              <a:t>⣿⣿⣿⣿⣿⣿⣿⣿⣿⣿⣿⣿⣿⣿⣿⡿⣿⠿⠛⠁⠀⠀⠀⠀⠀⠀⠀⠀⠀⠀⠀⠀⠀⠀⠀⠀⠀⠀⠀⠀⠀⠀⠀⠀⠀⠘⠃⠀⠀⠀⠀⠀⠀⠀⠀⠀⠀⠀⠀⠀⠀⠀⠀⠀⣿⣷⠀⠀⠀⠀⠀⠀⠀⠀⠀⠀⠀⠀⠀⠀⠀⠀⠀⠀⠀⠀⠀⠀⠀⠀⠀</a:t>
            </a:r>
            <a:br/>
            <a:r>
              <a:t>⠈⠙⠛⠟⠛⠛⠻⣿⣯⣏⣿⣿⣿⣿⣿⡂⠀⠀⠀⠀⠀⠀⠀⠀⠀⠀⠀⠀⠀⠀⠀⠀⠀⠀⠀⠀⠀⠀⠀⠀⠀⠀⠀⠀⠀⠀⠀⠀⠀⠀⠀⠀⠀⠀⠀⠀⠀⠀⠀⠀⠀⠀⠀⠀⠈⠁⠀⠀⠀⠀⠀⠀⠀⠀⠀⠀⠀⠀⠀⠀⠀⠀⠀⠀⠀⠀⠀⠀⠀⠀⠀</a:t>
            </a:r>
            <a:br/>
            <a:r>
              <a:t>⠀⠀⠀⢴⠟⠀⠀⢹⣿⣿⣿⣿⣿⣿⣿⣷⠀⠀⠀⠀⠀⠀⠀⠀⠀⠀⠀⠀⠀⠀⠀⠀⠀⠀⠀⠀⠀⠀⠀⠀⠀⠀⠀⠀⠀⠀⠀⠀⠀⠀⠀⢀⠀⠀⠀⠀⠀⠀⠀⠀⠀⠀⠀⠀⠀⠀⠀⠀⠀⠀⠀⠀⠀⠀⠀⠀⠀⠀⠀⠀⠀⠀⠀⠀⠀⠀⠀⠀⠀⠀⠀</a:t>
            </a:r>
            <a:br/>
            <a:r>
              <a:t>⠀⠀⠀⠀⠀⠀⣠⣿⣿⣿⣿⣿⣿⣿⣿⣿⡇⠀⠀⠀⠀⠀⠀⠀⠀⠀⠀⠀⠀⠀⠀⠀⠀⠀⠀⠀⠀⠀⠀⠀⠀⠀⠀⠀⠀⠀⠀⠀⠀⠀⠀⠙⠁⠀⠐⠀⠀⠀⠀⠀⠀⠀⠀⠀⠀⠀⠀⠀⠀⠀⠀⠀⠀⠀⠀⠀⠀⠀⠀⠀⠀⠀⠀⠠⠤⠀⠀⠀⠀⠀⠀</a:t>
            </a:r>
            <a:br/>
            <a:r>
              <a:t>⠀⠀⠀⠀⣠⣾⣿⣿⣿⣿⣿⣿⣿⣿⣿⣿⡇⠀⠀⠀⠀⠀⠀⠀⠀⠀⠀⠀⠀⠀⠀⠀⠀⠀⠀⠀⠀⠀⠀⠀⠀⠀⠀⠀⠀⠀⠀⠀⠀⠀⠀⠀⠀⠀⠀⠀⠞⠂⠀⠀⠀⠀⠀⠀⠀⠀⠀⠀⠀⠀⠀⠀⠀⠀⠀⠀⠀⠀⠀⠀⠀⠀⠀⠀⠀⠀⠀⠀⠀⠀⠀</a:t>
            </a:r>
            <a:br/>
            <a:r>
              <a:t>⠀⣀⣴⣾⣿⣿⣿⣿⣿⣿⣿⣿⣿⣿⣿⣿⡇⠀⠀⠀⠀⠀⠀⠀⠀⠀⠀⠀⠀⠀⠀⠀⠀⠀⠀⠀⠀⠀⠀⠀⠀⠀⠀⠀⠀⠀⠀⠀⠀⠀⠀⠀⠀⠀⠀⠀⠀⠀⠀⠀⠀⠀⠀⠀⠀⠀⠀⠀⠀⠀⠀⠀⠀⠀⠀⠀⠀⠀⠀⠀⠀⣠⠀⠀⠀⠀⠀⠀⠀⠀⠀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⣿⣿⣿⣿⣿⣿⣿⣿⣿⣿⣿⣿⣿⣿⣿⣿⡇⠀⠀⠀⠀⠀⠀⠀⠀⠀⠀⠀⠀⠀⠀⠀⠀⠀⠀⠀⠀⠀⠀⠀⠀⠀⠀⠀⠀⠀⠀⠀⠀⠀⠀⠀⠀⠀⠀⠀⠀⠀⠀⠀⠀⠀⠀⠀⠀⠀⠀⠀⠀⠀⠀⠀⠀⠀⠀⠀⠀⠀⠀⠀⠀⠁⠀⠀⠀⠀⠀⠀⠀⠀⠀</a:t>
            </a:r>
            <a:br/>
            <a:r>
              <a:t>⣿⣿⣿⣿⣿⣿⣿⣿⣿⣿⣿⣿⣿⣿⣿⣿⡇⠀⠀⠀⠀⠀⠀⠀⠀⠀⠀⠀⠀⠀⠀⠀⠀⠀⠀⠀⠀⠀⢠⣄⠀⠀⠀⠀⠀⠀⠀⠀⠀⠀⠀⠀⠀⠀⠀⠀⠀⠀⠀⠀⠀⠀⠀⠀⠀⠀⠀⠀⠀⠀⠀⠀⠀⠀⠀⠀⠀⠀⠀⠀⠀⠀⠀⠀⠀⠀⠀⠀⠀⠀⠀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⣿⣿⣿⣿⣿⣿⣿⣿⣿⣿⣿⣿⣿⣿⣿⣿⡇⠀⣠⠖⠁⠀⠀⠀⠀⠀⠀⠀⠀⠀⠀⠀⠀⠀⠀⠀⠀⠀⠀⢿⡇⠀⠀⠀⠀⠀⠀⠀⠀⠀⠀⠀⠀⠀⠀⠀⠀⠀⠀⠀⠀⠀⠀⠀⠀⠀⠀⠀⠀⠀⠀⠀⠀⠀⠀⠀⠀⠀⠀⠀⠀⠀⠀⠀⠀⠀⠀⠀⠀⠀⠀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⣿⣿⣿⣿⣿⣿⣿⣿⣿⣿⣿⣿⣿⣿⣿⣿⣇⡴⠋⠀⠀⠀⠀⠀⠀⠀⠀⠀⠀⠀⠀⠀⠀⠀⠀⠀⠀⠀⠀⠀⠁⠀⠀⠀⠀⠀⠀⠀⠀⠀⠀⠀⠀⠀⠀⠀⠀⠀⢀⠀⠀⠀⠀⠀⠀⠀⠀⠀⠀⠀⠀⠀⠀⠀⠀⠀⠀⠀⠀⠀⠀⠀⠀⠀⠀⠀⠀⠀⠀⠀⠀</a:t>
            </a:r>
            <a:br/>
            <a:r>
              <a:t>⠛⠛⠻⠿⣿⣿⣿⣿⣿⣿⣿⣿⣿⣿⣿⣿⡇⠀⠀⠀⠀⠀⠀⠀⠀⠀⠀⠀⠀⠀⠀⠀⠀⠀⠀⠀⠀⠀⠀⠀⠀⠀⠀⠀⠀⠀⠀⠀⠀⠀⠀⠀⠀⠀⠀⠀⠀⠊⠁⠀⠀⠀⠀⠀⠀⠀⠀⠀⠀⠀⠀⠀⠀⠀⠀⠀⠀⠀⠀⠀⠀⠀⠀⠀⠀⠀⠀⠀⠀⠀⠀</a:t>
            </a:r>
            <a:br/>
            <a:r>
              <a:t>⠀⠀⠀⠀⠈⠉⠛⠛⠛⣿⣿⡏⠉⠉⣿⣿⠁⠀⠀⠀⠀⠀⠀⠀⠀⠀⠀⠀⠀⠀⠀⠀⠀⠀⠀⠀⠀⠀⠀⠀⠀⠀⠀⠀⠀⢠⠂⠀⠀⠀⠀⠀⠀⠀⠀⠀⠀⠀⠀⠀⠀⠀⠀⠀⠀⠀⠀⠀⠀⠀⠀⠀⠀⠶⠂⡀⠀⠀⠀⠀⠀⠀⠀⠀⠀⠀⠀⠀⠀⠀⠀</a:t>
            </a:r>
            <a:br/>
            <a:r>
              <a:t>⠀⠀⠀⠀⠀⠀⠀⠀⠀⢸⣿⡇⠀⠀⣿⣿⠀⠀⠀⠀⠀⠀⠀⠀⠀⠀⠀⠀⠀⠀⠀⠀⠀⠀⠀⠀⠀⠀⠀⠀⠀⠀⠀⠀⠀⠀⠀⠀⠀⠀⠀⠀⠀⠀⠀⠀⠀⠀⠀⠀⠀⠀⠀⠀⠀⠀⠀⠀⠀⠀⠀⠀⠀⠀⠀⡇⠀⠀⠀⠀⠀⠀⠀⠀⠀⠀⠀⠀⠀⠀⠀</a:t>
            </a:r>
            <a:br/>
            <a:r>
              <a:t>⠀⠀⠀⠀⠀⠀⠀⠀⠀⢸⣿⡇⠀⠀⣿⡟⠀⠀⠀⠀⠀⠀⠀⠀⠀⠀⠀⠀⠠⠀⠀⠀⠀⠀⠀⠀⠀⠀⠀⠀⠀⠀⠀⠀⠀⠀⠀⠀⠀⠀⠀⠀⠀⠀⠀⠀⠀⠀⠀⠀⠀⠀⠀⠀⠀⠀⠀⠀⠀⠀⠀⠀⠀⠀⠐⠁⠀⠀⠀⠀⠀⠀⠀⠀⠀⠀⠀⠀⠀⠀⠀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⠀⠀⠀⠀⠀⠀⠀⠀⠀⠀⠀⠀⠀⠀⠀⠀⠀⠀⠀⠀⠀⠀⠀⠀⠀⠀⠀⠀⠀⠀⠀⠀⠀⡀⠀⠀⠀⠀⠀⠀⠀⠀⠀⠀⠀⠀⠀⠀⠀⠀⠀⠀⠀⠀⠀⠀⠀⠀⠀⠀⠀⠀⠀⠀⠀⠀⠀⠀⠀⠀⠀⠀⠀⠀⠀⠠⠀⠀⠀⠀⠀⠀⠀⠀⠀⠀⠀⠀⠀⠀⠀</a:t>
            </a:r>
            <a:br/>
            <a:r>
              <a:t>⠀⠀⠀⠀⠀⠀⠀⠀⠀⠀⠀⠀⠀⠀⠀⠀⠀⠀⠀⠀⠀⠀⠀⠀⠀⠀⠀⠀⠀⠀⠀⠀⠐⠁⠀⠀⠀⠀⠀⠀⠀⠀⠀⠀⠀⠀⠀⠀⠀⠀⠀⠀⠀⠀⠀⠀⠀⠀⠀⠀⠀⠀⠀⠀⠀⠀⠀⠀⠀⠀⠀⠀⠀⠀⠀⠀⠀⠀⠀⠀⠀⠀⠀⠀⠀⠀⠀⠀⠀⠀⠀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⠀⠀⠀⠀⠀⠀⠀⠀⠀⠀⠀⠀⠀⠀⠀⠀⠀⠀⠀⠀⠀⠀⠀⠀⠀⠀⠀⠀⠀⠀⠀⠀⠀⠀⠀⠀⠀⠀⠀⠀⠀⠀⠀⠀⠀⠒⠒⠒⠀⠀⠀⠀⠀⠀⠀⠀⠀⠀⠀⠀⠀⠀⠀⠀⠀⠀⠀⠀⠀⠀⠀⠀⠀⠀⠀⠀⠀⠀⠀⠀⠀⠀⠀⠀⠀⠀⠀⠀⠀⠀⠀</a:t>
            </a:r>
            <a:br/>
            <a:r>
              <a:t>⠀⠀⠀⠀⠀⠀⠀⠀⠀⠀⠀⠀⠀⢀⣀⣀⣀⣀⣀⡀⠀⠀⠀⠀⠀⠀⠀⠀⠀⠀⠀⠀⠀⠀⠀⠀⠀⠀⠀⠀⠀⠀⠀⠀⠀⠀⠀⠀⠀⠀⠀⠀⠀⠀⠀⠀⠀⠀⠀⠀⠀⠀⠀⠀⠀⠀⠀⠀⠀⠀⠀⠀⠀⠀⠀⠀⠀⠀⠀⠀⠀⠀⠀⠀⠀⠀⠀⠀⠀⠀⠀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⠀⠀⠀⠀⠀⠀⠀⠀⣀⣤⣶⣾⣿⣿⣿⣿⣿⣿⣿⣿⣿⣿⣶⣄⡀⠀⠀⠀⠀⠀⠀⠀⠀⠀⠀⠀⠀⠀⠀⠀⠀⠀⠀⠀⠀⠀⠀⠀⠀⠀⠀⠀⠀⠀⠀⠀⠀⠀⠀⠀⠀⠰⠆⠀⠀⠀⠀⠀⠀⠀⠀⠀⠀⠀⠀⠀⠀⠀⠀⠀⠀⠀⠀⠀⠀⠀⠀⠀⠀⠀⠀</a:t>
            </a:r>
            <a:br/>
            <a:r>
              <a:t>⠀⠀⠀⠀⠀⣀⣴⣾⣿⣿⣿⣿⣿⣿⣿⣿⣿⣿⣿⣿⣿⣿⣿⣿⣿⣧⡀⠀⠀⠀⠀⠀⠀⠀⠀⠀⠀⠀⠀⠀⠀⠀⠀⠀⠀⠀⠀⠀⠀⠀⠀⠀⠀⠀⠀⠀⠀⠀⠀⠀⠀⠀⠀⠀⠀⠀⠀⠀⠀⠀⠀⠀⠀⠀⠀⠀⠀⠀⠀⠀⠀⠀⠀⠀⠀⠀⠀⠀⠀⠀⠀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⠀⠀⠀⢠⣾⣿⣿⣿⣿⣿⣿⣿⣿⣿⣿⣿⣿⣿⣿⣿⣿⣿⣿⣿⣿⣿⣷⡴⠋⠀⠀⠀⠀⠀⠀⠀⠀⠀⠀⠀⠀⠀⠀⠀⠀⠀⠀⠀⠀⠀⠀⠀⠀⠀⠀⠀⠀⠀⠀⠀⠀⠀⠀⠀⠀⠀⠀⠀⠀⠀⠀⠀⠀⠀⠀⠀⠀⠀⠀⠀⠀⠀⠀⠀⠀⠀⠀⠀⠀⠀⠀</a:t>
            </a:r>
            <a:br/>
            <a:r>
              <a:t>⠀⠀⣴⣿⣿⣿⣿⣿⣿⣿⣿⣿⣿⣿⣿⣿⣿⣿⣿⣿⣿⣿⣿⣿⣿⣿⣿⡆⠀⠀⠀⠀⠀⠀⠀⠀⠀⠀⠀⠀⠀⠀⠀⠀⠀⠀⠀⠀⠀⠀⠀⠀⠀⠀⠀⠀⠀⠀⠀⠀⠀⠀⠀⠀⠀⠀⠀⠀⠀⠀⠀⠀⠀⠀⠀⠀⠀⠀⠀⠀⠀⠀⠀⠀⠀⠀⠀⠀⠀⠀⠀</a:t>
            </a:r>
            <a:br/>
            <a:r>
              <a:t>⠀⣼⣿⣿⣿⣿⣿⣿⣿⣿⣿⣿⣿⣿⣿⣿⣿⣿⣿⣿⣿⣿⣿⣿⣿⣿⣿⣿⠀⠀⠀⠀⠀⠀⠀⠀⠀⠀⠀⠀⠀⠀⠀⠀⠀⠀⠀⠀⠀⠀⠀⠀⠀⠀⠀⠀⠀⠀⠀⠀⠀⠀⠀⠀⠀⠀⠀⠀⠀⠀⠀⠀⠀⠀⠀⠀⠀⠀⠀⠀⠀⠀⠀⠀⠀⠀⠀⠀⠀⠀⠀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⣼⣿⣿⣿⣿⣿⣿⣿⣿⣿⣿⣿⣿⣿⣿⣿⣿⣿⣿⣿⣿⣿⣿⣿⣿⣿⣿⠃⠀⠀⠀⠀⠀⠀⠀⠀⠀⠀⠀⠀⠀⠀⠀⠀⠀⠀⠀⠀⠀⠀⠀⠀⠀⠀⠀⠀⠀⠀⠀⠀⠀⠀⠀⠀⠀⠀⠀⠀⠀⠀⠀⠀⠀⠀⠀⠀⠀⠀⠀⠀⠀⠀⠀⠀⠀⠀⠀⠀⠀⠀⠀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⣿⣿⣿⣿⣿⣿⣿⣿⣿⣿⣿⣿⣿⣿⣿⣿⣿⣿⣿⣿⣿⣿⣿⣿⠋⠁⠀⠀⠀⠀⠀⠀⠀⠀⠀⠀⠀⠀⠀⠀⠀⠀⠀⠀⠀⠀⠀⠀⠀⠀⠀⠀⠀⠀⠀⠀⠀⠀⠀⠀⠀⠀⠀⠀⠀⠀⠀⠀⠀⠀⠀⠀⠀⠀⠀⠀⠀⠀⠀⠀⠀⠀⠀⠀⠀⠀⠀⠀⠀⠀⠀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⣿⣿⣿⣿⣿⣿⣿⣿⣿⣿⣿⣿⣿⣿⣿⣿⣿⣿⣿⣿⣿⣿⣿⠟⠀⠀⠀⠀⠀⠀⠀⠀⠀⠀⠴⠂⠀⠀⠀⠀⠀⠀⠀⠀⠀⠀⠀⠀⠀⠀⠀⠀⠀⠀⠀⠀⠀⠀⠀⠀⠀⠀⠀⠀⠀⠀⠀⠀⠀⠀⠀⠀⠀⠀⠀⠀⠀⠀⠀⠀⠀⠀⠀⠀⠀⠀⢠⣶⣄⠀⠀</a:t>
            </a:r>
            <a:br/>
            <a:r>
              <a:t>⣿⣿⣿⣿⣿⣿⣿⣿⣿⣿⣿⣿⣿⣿⣿⣿⣿⣿⣿⣿⡿⣿⣇⠀⠀⠀⠀⠀⠀⠀⠀⠀⠀⠀⠀⠀⠀⠀⠀⠀⠀⠀⠀⠀⠀⠀⠀⠀⠀⠀⠀⠀⠀⠀⠀⠀⠀⠀⠀⠀⠀⠀⠀⠀⠀⠀⠀⠀⠀⠀⠀⠀⠀⠀⠀⠀⠀⠀⠀⠀⠀⠀⠀⠀⠀⠀⠈⠛⠛⠀⠀</a:t>
            </a:r>
            <a:br/>
            <a:r>
              <a:t>⠙⢿⣿⣿⣿⣿⣿⣿⣿⣿⣿⣿⣿⣿⣿⣿⣿⣿⣿⣿⣶⣿⣿⠇⠀⠀⠀⠀⠀⠀⠀⠀⠀⠀⠀⠀⠀⠀⠀⠀⠀⠀⠀⠀⠀⠀⠀⠀⠷⠀⠀⠀⠀⠀⠀⠀⠀⠀⢀⡀⠀⠀⠀⠀⠀⠀⣠⣆⠀⠀⠀⠀⠀⠀⠀⠀⠀⠀⠀⠀⠀⠀⠀⠀⠀⠀⠀⠀⠀⠀⠀</a:t>
            </a:r>
            <a:br/>
            <a:r>
              <a:t>⠀⠀⠙⠿⣿⣿⣿⣿⣿⣿⣿⣿⣿⣿⣿⣿⣿⣿⡿⠻⠿⠋⠁⠀⠀⠀⠀⠀⠀⠀⠀⠀⠀⠀⠀⠀⠀⠀⠀⠀⠀⠀⠀⠀⠀⠀⠀⠀⠀⠀⠀⠀⠀⠀⠀⠀⠀⠀⠀⠀⠀⠀⠀⠀⠀⠀⢿⡟⠀⠀⠀⠀⠀⠀⠀⠀⠀⠀⠀⠀⠀⠀⠀⠀⠀⠀⠀⠀⠀⠀⠀</a:t>
            </a:r>
            <a:br/>
            <a:r>
              <a:t>⠀⠀⠀⠀⠀⠉⠙⠛⠉⠛⢻⣿⣿⣿⣿⣿⣿⣿⣿⡀⠀⠀⠀⠀⠀⠀⠀⠀⠀⠀⠀⠀⠀⠀⠀⠀⠀⠀⠀⠀⠀⠀⠀⠀⠀⠀⠀⠀⠀⠀⠀⠀⠀⠀⠀⠀⠀⠀⠀⠀⠀⠀⠀⠀⠀⠀⠀⠁⠀⠀⠀⠀⠀⠀⠀⠀⠀⠀⠀⠀⠀⠀⠀⠀⠀⠀⠀⠀⠀⠀⠀</a:t>
            </a:r>
            <a:br/>
            <a:r>
              <a:t>⠀⠀⠀⠀⢀⣤⠀⠀⠀⠀⢸⣿⣿⣿⣿⣿⣿⣿⣿⣧⠀⠀⠀⠀⠀⠀⠀⠀⠀⠀⠀⠀⠀⠀⠀⠀⠀⠀⠀⠀⠀⠀⠀⠀⠀⠀⠀⠀⠀⠀⠀⠀⠀⠟⠀⠀⠀⠀⠀⠀⠀⠀⠀⠀⠀⠀⠀⠀⠀⠀⠀⠀⠀⠀⠀⠀⠀⠀⠀⠀⠀⠀⠀⠀⠀⠀⠀⠀⠀⠀⠀</a:t>
            </a:r>
            <a:br/>
            <a:r>
              <a:t>⠀⠀⠀⠀⠀⠀⠀⠀⠀⣠⣾⣿⣿⣿⣿⣿⣿⣿⣿⣿⠀⠀⠀⠀⠀⠀⠀⠀⠀⠀⠀⠀⠀⠀⠀⠀⠀⠀⠀⠀⠀⠀⠀⠀⠀⠀⠀⠀⠀⠀⠀⠀⠀⠀⠀⠀⠀⠀⠀⣀⡀⠀⠀⠀⠀⠀⠀⠀⠀⠀⠀⠀⠀⠀⠀⠀⠀⠀⠀⠀⠀⠀⠀⠀⠀⠀⠀⠈⠀⠀⠀</a:t>
            </a:r>
            <a:br/>
            <a:r>
              <a:t>⠀⠀⠀⠀⠀⠀⠀⣠⣾⣿⣿⣿⣿⣿⣿⣿⣿⣿⣿⣿⠀⠀⠀⠀⠀⠀⠀⠀⠀⠀⠀⠀⠀⠀⠀⠀⠀⠀⠀⠀⠀⠀⠀⠀⠀⠀⠀⠀⠀⠀⠀⠀⠀⠀⠀⠀⠀⠀⠀⠉⠀⠀⠀⠀⠀⠀⠀⠀⠀⠀⠀⠀⠀⠀⠀⠀⠀⠀⠀⠀⠀⠀⠀⠀⠀⠀⠀⠀⠀⠀⠀</a:t>
            </a:r>
            <a:br/>
            <a:r>
              <a:t>⠀⠀⠀⠀⢀⣤⣾⣿⣿⣿⣿⣿⣿⣿⣿⣿⣿⣿⣿⣿⠀⠀⠀⠀⠀⠀⠀⠀⠀⠀⠀⠀⠀⠀⠀⠀⠀⠀⠀⠀⠀⠀⠀⠀⠀⠀⠀⠀⠀⠀⠀⠀⠀⠀⠀⠀⠀⠀⠀⠀⠀⠀⠀⠀⠀⠀⠀⠀⠀⠀⠀⠀⠀⠀⠀⠀⠀⠀⠀⠀⠀⠀⡠⠆⠀⠀⠀⠀⠀⠀⠀</a:t>
            </a:r>
            <a:br/>
            <a:r>
              <a:t>⣀⣠⣴⣾⣿⣿⣿⣿⣿⣿⣿⣿⣿⣿⣿⣿⣿⣿⣿⣿⠀⠀⠀⠀⠀⠀⠀⠀⠀⠀⠀⠀⠀⠀⠀⠀⠀⠀⠀⠀⠀⠀⠀⠀⠀⢠⣀⠀⠀⠀⠀⠀⠀⠀⠀⠀⠀⠀⠀⠀⠀⠀⠀⠀⠀⠀⠀⠀⠀⠀⠀⠀⠀⠀⠀⠀⠀⠀⠀⠀⠀⠀⠀⠀⠀⠀⠀⠀⠀⠀⠀</a:t>
            </a:r>
            <a:br/>
            <a:r>
              <a:t>⣿⣿⣿⣿⣿⣿⣿⣿⣿⣿⣿⣿⣿⣿⣿⣿⣿⣿⣿⣿⠀⠀⠀⠀⠀⠀⠀⠀⠀⠀⠀⠀⠀⠀⠀⠀⠀⠀⠀⠀⠀⠀⠀⠀⠀⠈⠿⡆⠀⠀⠀⠀⠀⠀⠀⠀⠀⠀⠀⠀⠀⠀⠀⠀⠀⠀⠀⠀⠀⠀⠀⠀⠀⠀⠀⠀⠀⠀⠀⠀⠀⠀⠀⠀⠀⠀⠀⠀⠀⠀⠀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⣿⣿⣿⣿⣿⣿⣿⣿⣿⣿⣿⣿⣿⣿⣿⣿⣿⣿⣿⡇⠀⠀⠀⠀⢀⠄⠀⠀⠀⠀⠀⠀⠀⠀⠀⠀⠀⠀⠀⠀⠀⠀⠀⠀⠀⠀⠀⠀⠀⠀⠀⠀⠀⠀⠀⠀⠀⠀⠀⠀⠀⠀⠀⠀⠀⠀⠀⠀⠀⠀⠀⠀⠀⠀⠀⠀⠀⠀⠀⠀⠀⠀⠀⠀⠀⠀⠀⠀⠀⠀⠀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⣿⣿⣿⣿⣿⣿⣿⣿⣿⣿⣿⣿⣿⣿⣿⣿⣿⣿⣿⡇⠀⠀⢠⣾⠏⠀⠀⠀⠀⠀⠀⠀⠀⠀⠀⠀⠀⠀⠀⠀⠀⠀⠀⠀⠀⠀⠀⠀⠀⠀⠀⠀⠀⠀⠀⠀⠀⠀⠀⠀⠀⠀⠀⠀⠀⠀⠀⠀⠀⠀⠀⠀⠀⠀⠀⠀⠀⠀⠀⠀⠀⠀⠀⠀⠀⠀⠀⠀⠀⠀⠀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⣿⣿⣿⣿⣿⣿⣿⣿⣿⣿⣿⣿⣿⣿⣿⣿⣿⣿⣿⣿⠀⠀⠸⠃⠀⠀⠀⠀⠀⠀⠀⠀⠀⠀⠀⠀⠀⠀⠀⠀⠀⠀⠀⠀⠀⠀⠀⠀⠀⠀⠀⠀⠀⠀⠀⠀⠀⠔⠋⠀⠀⠀⠀⠀⠀⠀⠀⠀⠀⠀⠀⠀⠀⠀⠀⠀⠀⠀⠀⠀⠀⠀⠀⠀⠀⠀⠀⠀⠀⠀⠀</a:t>
            </a:r>
            <a:br/>
            <a:r>
              <a:t>⠈⠉⠉⠉⠀⠀⠉⠙⠻⠿⠿⠿⢿⣿⣿⠛⠛⢻⣿⣟⠀⠀⠀⠀⠀⠀⠀⠀⠀⠀⠀⠀⠀⠀⠀⠀⠀⠀⠀⠀⠀⠀⠀⠀⠀⠀⠐⠀⠀⠀⠀⠀⠀⠀⠀⠀⠀⠀⠀⠀⠀⠀⠀⠀⠀⠀⠀⠀⠀⠀⠀⠀⠀⠀⠰⠓⠀⠀⠀⠀⠀⠀⠀⠀⠀⠀⠀⠀⠀⠀⠀</a:t>
            </a:r>
            <a:br/>
            <a:r>
              <a:t>⠀⠀⠀⠀⠀⠀⠀⠀⠀⠀⠀⠀⢸⣿⣿⠀⠀⢸⣿⡿⠀⠀⠀⠀⠀⠀⠀⠀⠀⠀⠀⠀⠀⠀⠀⠀⠀⠀⠀⠀⠀⠀⠀⠀⠀⠀⠀⠀⠀⠀⠀⠀⠀⠀⠀⠀⠀⠀⠀⠀⠀⠀⠀⠀⠀⠀⠀⠀⠀⠀⠀⠀⠀⠀⠀⠀⠀⠀⠀⠀⠀⠀⠀⠀⠀⠀⠀⠀⠀⠀⠀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⠀⠀⠀⠀⠀⠀⠀⠀⠀⠀⠀⠀⠈⣿⣿⠀⠀⢸⣿⡇⠀⠀⠀⠀⠀⠀⠀⠀⠀⠀⠊⠀⠀⠀⠀⠀⠀⠀⠀⠀⠀⠀⠀⠀⠀⠀⠀⠀⠀⠀⠀⠀⠀⠀⠀⠀⠀⠀⠀⠀⠀⠀⠀⠀⠀⠀⠀⠀⠀⠀⠀⠀⠀⠀⠀⠀⠀⠀⠀⠀⠀⠀⠀⠀⠀⠀⠀⠀⠀⠀⠀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⠀⠀⠀⠀⠀⠀⠀⠀⠀⠀⠀⠀⠀⠀⠀⠀⠀⠀⠀⠀⠀⠀⠀⠀⠀⠀⠀⠀⠀⠀⠀⠀⠀⢀⠀⠀⠀⠀⠀⠀⠀⠀⠀⠀⠀⠀⠀⠀⠀⠀⠀⠀⠀⠀⠀⠀⠀⠀⠀⠀⠀⠀⠀⠀⠀⠀⠀⠀⠀⠀⠀⠀⠀⠀⠀⠀⠀⠀⠁⠀⠀⠀⠀⠀⠀⠀⠀⠀⠀⠀⠀</a:t>
            </a:r>
            <a:br/>
            <a:r>
              <a:t>⠀⠀⠀⠀⠀⠀⠀⠀⠀⠀⠀⠀⠀⠀⠀⠀⠀⠀⠀⠀⠀⠀⠀⠀⠀⠀⠀⠀⠀⠀⠀⠀⠀⠉⠀⠀⠀⠀⠀⠀⠀⠀⠀⠀⠀⠀⠀⠀⠀⠀⠀⠀⠀⠀⠀⠀⠀⠀⠀⠀⠀⠀⠀⠀⠀⠀⠀⠀⠀⠀⠀⠀⠀⠀⠀⠀⠀⠀⠀⠀⠀⠀⠀⠀⠀⠀⠀⠀⠀⠀⠀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⠀⠀⠀⠀⠀⠀⠀⠀⠀⠀⠀⠀⠀⠀⠀⠀⠀⠀⠀⠀⠀⠀⠀⠀⠀⠀⠀⠀⠀⠀⠀⠀⠀⠀⠀⠀⠀⠀⠀⠀⠀⠀⠀⠀⠀⠀⠀⠀⠁⠀⠀⠀⠀⠀⠀⠀⠀⠀⠀⠀⠀⠀⠀⠀⠠⠤⠀⠀⠀⠀⠀⠀⠀⠀⠀⠀⠀⠀⠀⠀⠀⠀⠀⠀⠀⠀⠀⠀⠀⠀⠀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⠀⠀⠀⠀⠀⠀⠀⠀⠀⠀⠀⠀⠀⠀⠀⠀⠀⠀⠀⠀⠀⠀⠀⠀⠀⠀⠀⠀⠀⠀⠀⠀⠀⠀⠀⠀⠀⠀⠀⠀⠀⠀⠀⠀⠀⠀⠀⠉⠉⠁⠀⠀⠀⠀⠀⠀⠀⠀⠀⠀⠀⠀⠀⠀⠀⠀⠀⠀⠀⠀⠀⠀⠀⠀⠀⠀⠀⠀⠀⠀⠀⠀⠀⠀⠀⠀⠀⠀⠀⠀⠀</a:t>
            </a:r>
            <a:br/>
            <a:r>
              <a:t>⠀⠀⠀⠀⠀⠀⠀⠀⠀⠀⠀⠀⢀⣀⣤⣤⣤⣶⣶⣦⣤⣤⣄⣀⠀⠀⠀⠀⠀⠀⠀⠀⠀⠀⠤⠀⠀⠀⠀⠀⠀⠀⠀⠀⠀⠀⠀⠀⠀⠀⠀⠀⠀⠀⠀⠀⠀⠀⠀⠀⠀⠀⠀⠀⠀⠀⠀⠀⠀⠀⠀⠀⠀⠀⠀⠀⠀⠀⠀⠀⠀⠀⠀⠀⠀⠀⠀⠀⠀⠀⠀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⠀⠀⠀⠀⠀⠀⠀⠀⢀⣤⣶⣿⣿⣿⣿⣿⣿⣿⣿⣿⣿⣿⣿⣿⣿⣦⣄⡀⠀⠀⠀⠀⠀⠀⠀⠀⠀⠀⠀⠀⠀⠀⠀⠀⠀⠀⠀⠀⠀⠀⠀⠀⠀⠀⠀⠀⠀⠀⠀⠀⠀⠐⠆⠀⠀⠀⠀⠀⠀⠀⠀⠀⠀⠀⠀⠀⠀⠀⠀⠀⠀⠀⠀⠀⠀⠀⠀⠀⠀⠀⠀</a:t>
            </a:r>
            <a:br/>
            <a:r>
              <a:t>⠀⠀⠀⠀⠀⢀⣠⣾⣿⣿⣿⣿⣿⣿⣿⣿⣿⣿⣿⣿⣿⣿⣿⣿⣿⣿⣿⣷⣄⣀⠀⠀⠀⠀⠀⠀⠀⠀⠀⠀⠀⠀⠀⠀⠀⠀⠀⠀⠀⠀⠀⠀⠀⠀⠀⠀⠀⠀⠀⠀⠀⠀⠀⠀⠀⠀⠀⠀⠀⠀⠀⠀⠀⠀⠀⠀⠀⠀⠀⠀⠀⠀⠀⠀⠀⠀⠀⠀⠀⠀⠀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⠀⠀⠀⠀⣠⣿⣿⣿⣿⣿⣿⣿⣿⣿⣿⣿⣿⣿⣿⣿⣿⣿⣿⣿⣿⣿⣿⣿⣿⡏⠀⠀⠀⠀⠀⠀⠀⠀⠀⠀⠀⠀⠀⠀⠀⠀⠀⠀⠀⠀⠀⠀⠀⠀⠀⠀⠀⠀⠀⠀⠀⠀⠀⠀⠀⠀⠀⠀⠀⠀⠀⠀⠀⠀⠀⠀⠀⠀⠀⠀⠀⠀⠀⠀⠀⠀⠀⠀⠀⠀⠀</a:t>
            </a:r>
            <a:br/>
            <a:r>
              <a:t>⠀⠀⢀⣼⣿⣿⣿⣿⣿⣿⣿⣿⣿⣿⣿⣿⣿⣿⣿⣿⣿⣿⣿⣿⣿⣿⣿⣿⣿⣇⠀⠀⠀⠀⠀⠀⠀⠀⠀⠀⠀⠀⠀⠀⠀⠀⠀⠀⠀⠀⠀⠀⠀⠀⠀⠀⠀⠀⠀⠀⠀⠀⠀⠀⠀⠀⠀⠀⠀⠀⠀⠀⠀⠀⠀⠀⠀⠀⠀⠀⠀⠀⠀⠀⠀⠀⠀⠀⠀⠀⠀</a:t>
            </a:r>
            <a:br/>
            <a:r>
              <a:t>⠀⢀⣾⣿⣿⣿⣿⣿⣿⣿⣿⣿⣿⣿⣿⣿⣿⣿⣿⣿⣿⣿⣿⣿⣿⣿⣿⣿⣿⣿⠀⠀⠀⠀⠀⠀⠀⠀⠀⠀⠀⠀⠀⠀⠀⠀⠀⠀⠀⠀⠀⠀⠀⠀⠀⠀⠀⠀⠀⠀⠀⠀⠀⠀⠀⠀⠀⠀⠀⠀⠀⠀⠀⠀⠀⠀⠀⠀⠀⠀⠀⠀⠀⠀⠀⠀⠀⠀⠀⠀⠀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⠀⣼⣿⣿⣿⣿⣿⣿⣿⣿⣿⣿⣿⣿⣿⣿⣿⣿⣿⣿⣿⣿⣿⣿⣿⣿⣿⣿⣿⠁⠀⠀⠀⠀⠀⠀⠀⠀⠀⠀⠀⠀⠀⠀⠀⠀⠀⠀⠀⠀⠀⠀⠀⠀⠀⠀⠀⠀⠀⠀⠀⠀⠀⠀⠀⠀⠀⠀⠀⠀⠀⠀⠀⠀⠀⠀⠀⠀⠀⠀⠀⠀⠀⠀⠀⠀⠀⠀⠀⠀⠀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⢸⣿⣿⣿⣿⣿⣿⣿⣿⣿⣿⣿⣿⣿⣿⣿⣿⣿⣿⣿⣿⣿⣿⣿⣿⣿⣿⡿⠃⠀⠀⠀⠀⠀⠀⠀⠀⠀⠀⠀⠀⠀⠀⠀⠀⠀⠀⠀⠀⠀⠀⠀⠀⠀⠀⠀⠀⠀⠀⠀⠀⠀⠀⠀⠀⠀⠀⠀⠀⠀⠀⠀⠀⠀⠀⠀⠀⠀⠀⠀⠀⠀⠀⠀⠀⠀⠀⠀⠀⠀⠀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⣼⣿⣿⣿⣿⣿⣿⣿⣿⣿⣿⣿⣿⣿⣿⣿⣿⣿⣿⣿⣿⣿⣿⣿⣿⣿⠋⠀⠀⠀⠀⠀⠀⠀⠀⠀⠀⠀⠀⠀⠀⠀⠀⠀⠀⠀⠀⠀⠀⠀⠀⠀⠀⠀⠀⠀⠀⠀⠀⠀⠀⠀⠀⠀⠀⠀⠀⠀⠀⠀⠀⠀⠀⠀⠀⠀⠀⠀⠀⠀⠀⠀⠀⠀⠀⠀⠀⠀⠀⣠⡀</a:t>
            </a:r>
            <a:br/>
            <a:r>
              <a:t>⠸⣿⣿⣿⣿⣿⣿⣿⣿⣿⣿⣿⣿⣿⣿⣿⣿⣿⣿⣿⣿⣿⣿⣿⣿⠏⠀⠀⠀⠀⠀⠀⠀⠀⠀⠒⠁⠀⠀⠀⠀⠀⠀⠀⠀⠀⠀⠀⠀⠀⠀⠀⠀⠀⠀⠀⠀⠀⠀⠀⠀⠀⠀⠀⠀⠀⠀⠀⠀⠀⠀⠀⠀⠀⠀⠀⠀⠀⠀⠀⠀⠀⠀⠀⠀⠀⠀⠀⠀⢿⡇</a:t>
            </a:r>
            <a:br/>
            <a:r>
              <a:t>⠀⢻⣿⣿⣿⣿⣿⣿⣿⣿⣿⣿⣿⣿⣿⣿⣿⣿⣿⣿⣿⡿⢿⣿⣅⠀⠀⠀⠀⠀⠀⠀⠀⠀⠀⠀⠀⠀⠀⠀⠀⠀⠀⠀⠀⠀⠀⠀⠀⣀⠀⠀⠀⠀⠀⠀⠀⠀⠀⠀⠀⠀⠀⠀⠀⠀⠀⠀⠀⠀⠀⠀⠀⠀⠀⠀⠀⠀⠀⠀⠀⠀⠀⠀⠀⠀⠀⠀⠀⠀⠀</a:t>
            </a:r>
            <a:br/>
            <a:r>
              <a:t>⠀⠈⠻⣿⣿⣿⣿⣿⣿⣿⣿⣿⣿⣿⣿⣿⣿⣿⣿⣿⣿⣿⣿⣿⡿⠀⠀⠀⠀⠀⠀⠀⠀⠀⠀⠀⠀⠀⠀⠀⠀⠀⠀⠀⠀⠀⠀⠀⠀⠉⠀⠀⠀⠀⠀⠀⠀⠀⠄⡀⠀⠀⠀⠀⠀⠀⠀⣴⡆⠀⠀⠀⠀⠀⠀⠀⠀⠀⠀⠀⠀⠀⠀⠀⠀⠀⠀⠀⠀⠀⠀</a:t>
            </a:r>
            <a:br/>
            <a:r>
              <a:t>⠀⠀⠀⠈⠛⠿⣿⣿⣿⣿⣿⣿⣿⣿⣿⣿⣿⣿⣿⣿⠛⠿⠟⠁⠀⠀⠀⠀⠀⠀⠀⠀⠀⠀⠀⠀⠀⠀⠀⠀⠀⠀⠀⠀⠀⠀⠀⠀⠀⠀⠀⠀⠀⠀⠀⠀⠀⠀⠀⠀⠀⠀⠀⠀⠀⠀⠀⢿⠃⠀⠀⠀⠀⠀⠀⠀⠀⠀⠀⠀⠀⠀⠀⠀⠀⠀⠀⠀⠀⠀⠀</a:t>
            </a:r>
            <a:br/>
            <a:r>
              <a:t>⠀⠀⠀⠀⠀⠀⠀⠉⠙⠉⠉⢹⣿⣿⣽⣿⣿⣿⣿⣿⣇⠀⠀⠀⠀⠀⠀⠀⠀⠀⠀⠀⠀⠀⠀⠀⠀⠀⠀⠀⠀⠀⠀⠀⠀⠀⠀⠀⠀⠀⠀⠀⠀⢀⡀⠀⠀⠀⠀⠀⠀⠀⠀⠀⠀⠀⠀⠀⠀⠀⠀⠀⠀⠀⠀⠀⠀⠀⠀⠀⠀⠀⠀⠀⠀⠀⠀⠀⠀⠀⠀</a:t>
            </a:r>
            <a:br/>
            <a:r>
              <a:t>⠀⠀⠀⠀⠀⣀⡄⠀⠀⠀⠀⠀⣿⣿⣿⣿⣿⣿⣿⣿⣿⡆⠀⠀⠀⠀⠀⠀⠀⠀⠀⠀⠀⠀⠀⠀⠀⠀⠀⠀⠀⠀⠀⠀⠀⠀⠀⠀⠀⠀⠀⠀⠀⠘⠃⠀⠀⠀⠀⠀⠀⠀⠀⠀⠀⠀⠀⠀⠀⠀⠀⠀⠀⠀⠀⠀⠀⠀⠀⠀⠀⠀⠀⠀⠀⠀⠀⠀⠀⠠⠄</a:t>
            </a:r>
            <a:br/>
            <a:r>
              <a:t>⠀⠀⠀⠀⠀⠁⠀⠀⠀⠀⢀⣾⣿⣿⣿⣿⣿⣿⣿⣿⣿⡇⠀⠀⠀⠀⠀⠀⠀⠀⠀⠀⠀⠀⠀⠀⠀⠀⠀⠀⠀⠀⠀⠀⠀⠀⠀⠀⠀⠀⠀⠀⠀⠀⠀⠀⠀⠀⠀⠀⢠⡤⠀⠀⠀⠀⠀⠀⠀⠀⠀⠀⠀⠀⠀⠀⠀⠀⠀⠀⠀⠀⠀⠀⠀⠀⠀⠀⠀⠀⠀</a:t>
            </a:r>
            <a:br/>
            <a:r>
              <a:t>⠀⠀⠀⠀⠀⠀⠀⠀⢀⣴⣿⣿⣿⣿⣿⣿⣿⣿⣿⣿⣿⡗⠀⠀⠀⠀⠀⠀⠀⠀⠀⠀⠀⠀⠀⠀⠀⠀⠀⠀⠀⠀⠀⠀⠀⠀⠀⠀⠀⠀⠀⠀⠀⠀⠀⠀⠀⠀⠀⠀⠀⠀⠀⠀⠀⠀⠀⠀⠀⠀⠀⠀⠀⠀⠀⠀⠀⠀⠀⠀⠀⠀⠀⠀⠀⠀⠀⠀⠀⠀⠀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⠀⠀⠀⠀⠀⠀⣠⣴⣿⣿⣿⣿⣿⣿⣿⣿⣿⣿⣿⣿⣿⡇⠀⠀⠀⠀⠀⠀⠀⠀⠀⠀⠀⠀⠀⠀⠀⠀⠀⠀⠀⠀⠀⠀⠀⠀⠀⠀⠀⠀⠀⠀⠀⠀⠀⠀⠀⠀⠀⠀⠀⠀⠀⠀⠀⠀⠀⠀⠀⠀⠀⠀⠀⠀⠀⠀⠀⠀⠀⠀⠀⠀⠀⠖⠀⠀⠀⠀⠀⠀⠀</a:t>
            </a:r>
            <a:br/>
            <a:r>
              <a:t>⠀⠀⣀⣤⣶⣿⣿⣿⣿⣿⣿⣿⣿⣿⣿⣿⣿⣿⣿⣿⣿⡇⠀⠀⠀⠀⠀⠀⠀⠀⠀⠀⠀⠀⠀⠀⠀⠀⠀⠀⠀⠀⠀⠀⠀⠀⠀⠀⢶⣆⠀⠀⠀⠀⠀⠀⠀⠀⠀⠀⠀⠀⠀⠀⠀⠀⠀⠀⠀⠀⠀⠀⠀⠀⠀⠀⠀⠀⠀⠀⠀⠀⠀⠀⠀⠀⠀⠀⠀⠀⠀</a:t>
            </a:r>
            <a:br/>
            <a:r>
              <a:t>⣾⣿⣿⣿⣿⣿⣿⣿⣿⣿⣿⣿⣿⣿⣿⣿⣿⣿⣿⣿⣿⡇⠀⠀⠀⠀⠀⠀⠀⠀⠀⠀⠀⠀⠀⠀⠀⠀⠀⠀⠀⠀⠀⠀⠀⠀⠀⠀⠈⠙⠀⠀⠀⠀⠀⠀⠀⠀⠀⠀⠀⠀⠀⠀⠀⠀⠀⠀⠀⠀⠀⠀⠀⠀⠀⠀⠀⠀⠀⠀⠀⠀⠀⠀⠀⠀⠀⠀⠀⠀⠀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⣿⣿⣿⣿⣿⣿⣿⣿⣿⣿⣿⣿⣿⣿⣿⣿⣿⣿⣿⣿⣿⠀⠀⠀⠀⣴⡟⠀⠀⠀⠀⠀⠀⠀⠀⠀⠀⠀⠀⠀⠀⠀⠀⠀⠀⠀⠀⠀⠀⠀⠀⠀⠀⠀⠀⠀⠀⠀⠀⠀⠀⠀⠀⠀⠀⠀⠀⠀⠀⠀⠀⠀⠀⠀⠀⠀⠀⠀⠀⠀⠀⠀⠀⠀⠀⠀⠀⠀⠀⠀⠀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⣿⣿⣿⣿⣿⣿⣿⣿⣿⣿⣿⣿⣿⣿⣿⣿⣿⣿⣿⣿⣿⡆⠀⠀⢸⠟⠀⠀⠀⠀⠀⠀⠀⠀⠀⠀⠀⠀⠀⠀⠀⠀⠀⠀⠀⠀⠀⠀⠀⠀⠀⠀⠀⠀⠀⠀⠀⠴⠋⠀⠀⠀⠀⠀⠀⠀⠀⠀⠀⠀⠀⠀⠀⠀⠀⠀⡀⠀⠀⠀⠀⠀⠀⠀⠀⠀⠀⠀⠀⠀⠀</a:t>
            </a:r>
            <a:br/>
            <a:r>
              <a:t>⠉⠉⠛⠛⠛⠋⠉⠉⠙⠿⣿⣿⣿⣿⣿⣿⡟⠛⠻⣿⣿⡃⠀⠀⠀⠀⠀⠀⠀⠀⠀⠀⠀⠀⠀⠀⠀⠀⠀⠀⠀⠀⠀⠀⠀⠀⠐⠀⠀⠀⠀⠀⠀⠀⠀⠀⠀⠀⠀⠀⠀⠀⠀⠀⠀⠀⠀⠀⠀⠀⠀⠀⠀⠀⠀⠘⠉⠀⠀⠀⠀⠀⠀⠀⠀⠀⠀⠀⠀⠀⠀</a:t>
            </a:r>
            <a:br/>
            <a:r>
              <a:t>⠀⠀⠀⠀⠀⠀⠀⠀⠀⠀⠀⠀⠀⠀⣿⣿⡇⠀⠀⣿⣿⡇⠀⠀⠀⠀⠀⠀⠀⠀⠀⠀⠀⠀⠀⠀⠀⠀⠀⠀⠀⠀⠀⠀⠀⠀⠀⠀⠀⠀⠀⠀⠀⠀⠀⠀⠀⠀⠀⠀⠀⠀⠀⠀⠀⠀⠀⠀⠀⠀⠀⠀⠀⠀⠀⠀⠀⠀⠀⠀⠀⠀⠀⠀⠀⠀⠀⠀⠀⠀⠀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⠀⠀⠀⠀⠀⠀⠀⠀⠀⠀⠀⠀⠀⠀⣿⣿⡇⠀⠀⣿⣿⠁⠀⠀⠀⠀⠀⠀⠀⠀⠔⠁⠀⠀⠀⠀⠀⠀⠀⠀⠀⠀⠀⠀⠀⠀⠀⠀⠀⠀⠀⠀⠀⠀⠀⠀⠀⠀⠀⠀⠀⠀⠀⠀⠀⠀⠀⠀⠀⠀⠀⠀⠀⠀⠀⠀⠀⠀⠀⠀⠀⠀⠀⠀⠀⠀⠀⠀⠀⠀⠀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⠀⠀⠀⠀⠀⠀⠀⠀⠀⠀⠀⠀⠀⠀⠀⠀⠀⠀⠀⠀⠀⠀⠀⠀⠀⠀⠀⠀⠀⠀⠀⠀⠀⠀⡾⠀⠀⠀⠀⠀⠀⠀⠀⠀⠀⠀⠀⠀⠀⠀⠀⠀⠀⠀⠀⠀⠀⠀⠀⠀⠀⠀⠀⠀⠀⠀⠀⠀⠀⠀⠀⠀⠀⠀⠀⠀⠀⠀⠀⠀⠀⠀⠀⠀⠀⠀⠀⠀⠀⠀⠀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⠀⠀⠀⠀⠀⠀⠀⠀⠀⠀⠀⠀⠀⠀⠀⠀⠀⠀⠀⠀⠀⠀⠀⠀⠀⠀⠀⠀⠀⠀⠀⠀⠀⠀⠀⠀⠀⠀⠀⠀⠀⠀⠀⠀⠀⠀⠀⠀⠀⠀⠀⠀⠀⠀⠀⠀⠀⠀⠀⠀⠀⠀⠀⠀⠀⠀⠠⠤⠀⠀⠀⠀⠀⠀⠀⠀⠀⠀⠀⠀⠀⠀⠀⠀⠀⠀⠀⠀⠀⠀⠀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⠀⠀⠀⠀⠀⠀⠀⠀⠀⠀⠀⠀⠀⠀⠀⠀⠀⠀⠀⠀⠀⠀⠀⠀⠀⠀⠀⠀⠀⠀⠀⠀⠀⠀⠀⠀⠀⠀⠀⠀⠀⠀⠀⠀⠀⠀⠀⠀⠀⠀⠈⠉⠉⠁⠀⠀⠀⠀⠀⠀⠀⠀⠀⠀⠀⠀⠀⠀⠀⠀⠀⠀⠀⠀⠀⠀⠀⠀⠀⠀⠀⠀⠀⠀⠀⠀⠀⠀⠀⠀⠀</a:t>
            </a:r>
            <a:br/>
            <a:r>
              <a:t>⠀⠀⠀⠀⠀⠀⠀⠀⠀⠀⠀⠀⠀⠀⠀⠀⠀⣀⣀⣀⣀⣀⣀⣀⣀⠀⠀⠀⠀⠀⠀⠀⠀⠀⠀⠀⠀⠀⠀⠀⠀⠀⠀⠀⠀⠀⠀⠀⠀⠀⠀⠀⠀⠀⠀⠀⠀⠀⠀⠀⠀⠀⠀⠀⠀⠀⠀⠀⠀⠀⠀⠀⠀⠀⠀⠀⠀⠀⠀⠀⠀⠀⠀⠀⠀⠀⠀⠀⠀⠀⠀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⠀⠀⠀⠀⠀⠀⠀⠀⠀⠀⠀⢀⣠⣴⣶⣿⣿⣿⣿⣿⣿⣿⣿⣿⣿⣿⣿⣦⣄⠀⠀⠀⠀⠀⠀⠃⠀⠀⠀⠀⠀⠀⠀⠀⠀⠀⠀⠀⠀⠀⠀⠀⠀⠀⠀⠀⠀⠀⠀⠀⠀⠀⠀⠀⠀⠀⠀⠀⠀⠀⠀⠀⠀⠀⠀⠀⠀⠀⠀⠀⠀⠀⠀⠀⠀⠀⠀⠀⠀⠀⠀</a:t>
            </a:r>
            <a:br/>
            <a:r>
              <a:t>⠀⠀⠀⠀⠀⠀⠀⠀⠀⣠⣶⣿⣿⣿⣿⣿⣿⣿⣿⣿⣿⣿⣿⣿⣿⣿⣿⣿⣿⣿⣶⡀⠀⠀⠀⠀⠀⠀⠀⠀⠀⠀⠀⠀⠀⠀⠀⠀⠀⠀⠀⠀⠀⠀⠀⠀⠀⠀⠀⠀⠀⠀⠛⠀⠀⠀⠀⠀⠀⠀⠀⠀⠀⠀⠀⠀⠀⠀⠀⠀⠀⠀⠀⠀⠀⠀⠀⠀⠀⠀⠀</a:t>
            </a:r>
            <a:br/>
            <a:r>
              <a:t>⠀⠀⠀⠀⠀⠀⢀⣴⣿⣿⣿⣿⣿⣿⣿⣿⣿⣿⣿⣿⣿⣿⣿⣿⣿⣿⣿⣿⣿⣿⣿⣿⡄⠀⠀⠀⠀⠀⠀⠀⠀⠀⠀⠀⠀⠀⠀⠀⠀⠀⠀⠀⠀⠀⠀⠀⠀⠀⠀⠀⠀⠀⠀⠀⠀⠀⠀⠀⠀⠀⠀⠀⠀⠀⠀⠀⠀⠀⠀⠀⠀⠀⠀⠀⠀⠀⠀⠀⠀⠀⠀</a:t>
            </a:r>
            <a:br/>
            <a:r>
              <a:t>⠀⠀⠀⠀⠀⢠⣾⣿⣿⣿⣿⣿⣿⣿⣿⣿⣿⣿⣿⣿⣿⣿⣿⣿⣿⣿⣿⣿⣿⣿⣿⣿⣷⠀⠀⠀⠀⠀⠀⠀⠀⠀⠀⠀⠀⠀⠀⠀⠀⠀⠀⠀⠀⠀⠀⠀⠀⠀⠀⠀⠀⠀⠀⠀⠀⠀⠀⠀⠀⠀⠀⠀⠀⠀⠀⠀⠀⠀⠀⠀⠀⠀⠀⠀⠀⠀⠀⠀⠀⠀⠀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⠀⠀⠀⠀⣰⣿⣿⣿⣿⣿⣿⣿⣿⣿⣿⣿⣿⣿⣿⣿⣿⣿⣿⣿⣿⣿⣿⣿⣿⣿⣿⣿⣿⡆⠀⠀⠀⠀⠀⠀⠀⠀⠀⠀⠀⠀⠀⠀⠀⠀⠀⠀⠀⠀⠀⠀⠀⠀⠀⠀⠀⠀⠀⠀⠀⠀⠀⠀⠀⠀⠀⠀⠀⠀⠀⠀⠀⠀⠀⠀⠀⠀⠀⠀⠀⠀⠀⠀⠀⠀⠀</a:t>
            </a:r>
            <a:br/>
            <a:r>
              <a:t>⠀⠀⠀⢰⣿⣿⣿⣿⣿⣿⣿⣿⣿⣿⣿⣿⣿⣿⣿⣿⣿⣿⣿⣿⣿⣿⣿⣿⣿⣿⣿⣿⣿⠃⠀⠀⠀⠀⠀⠀⠀⠀⠀⠀⠀⠀⠀⠀⠀⠀⠀⠀⠀⠀⠀⠀⠀⠀⠀⠀⠀⠀⠀⠀⠀⠀⠀⠀⠀⠀⠀⠀⠀⠀⠀⠀⠀⠀⠀⠀⠀⠀⠀⠀⠀⠀⠀⠀⠀⠀⠀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⠀⠀⢸⣿⣿⣿⣿⣿⣿⣿⣿⣿⣿⣿⣿⣿⣿⣿⣿⣿⣿⣿⣿⣿⣿⣿⣿⣿⣿⣿⣿⣿⠃⠀⠀⠀⠀⠀⠀⠀⠀⠀⠀⠀⠀⠀⠀⠀⠀⠀⠀⠀⠀⠀⠀⠀⠀⠀⠀⠀⠀⠀⠀⠀⠀⠀⠀⠀⠀⠀⠀⠀⠀⠀⠀⠀⠀⠀⠀⠀⠀⠀⠀⠀⠀⠀⠀⠀⠀⠀⠀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⠀⠀⢸⣿⣿⣿⣿⣿⣿⣿⣿⣿⣿⣿⣿⣿⣿⣿⣿⣿⣿⣿⣿⣿⣿⣿⣿⣿⣿⣿⠿⠃⠀⠀⠀⠀⠀⠀⠀⠀⠀⠀⠀⠀⠀⠀⠀⠀⠀⠀⠀⠀⠀⠀⠀⠀⠀⠀⠀⠀⠀⠀⠀⠀⠀⠀⠀⠀⠀⠀⠀⠀⠀⠀⠀⠀⠀⠀⠀⠀⠀⠀⠀⠀⠀⠀⠀⠀⠀⠀⠀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⠀⠀⢸⣿⣿⣿⣿⣿⣿⣿⣿⣿⣿⣿⣿⣿⣿⣿⣿⣿⣿⣿⣿⣿⣿⣿⣿⣿⣿⠏⠀⠀⠀⠀⠀⠀⠀⣠⠄⠀⠀⠀⠀⠀⠀⠀⠀⠀⠀⠀⠀⠀⠀⠀⠀⠀⠀⠀⠀⠀⠀⠀⠀⠀⠀⠀⠀⠀⠀⠀⠀⠀⠀⠀⠀⠀⠀⠀⠀⠀⠀⠀⠀⠀⠀⠀⠀⠀⠀⠀⠀</a:t>
            </a:r>
            <a:br/>
            <a:r>
              <a:t>⠂⠀⠈⣿⣿⣿⣿⣿⣿⣿⣿⣿⣿⣿⣿⣿⣿⣿⣿⣿⣿⣿⣿⣿⣿⣿⣿⣿⠏⠀⠀⠀⠀⠀⠀⠀⠀⠀⠀⠀⠀⠀⠀⠀⠀⠀⠀⠀⠀⠀⠀⠀⠀⠀⠀⠀⠀⠀⠀⠀⠀⠀⠀⠀⠀⠀⠀⠀⠀⠀⠀⠀⠀⠀⠀⠀⠀⠀⠀⠀⠀⠀⠀⠀⠀⠀⠀⠀⠀⠀⠀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⠀⠀⠀⠹⣿⣿⣿⣿⣿⣿⣿⣿⣿⣿⣿⣿⣿⣿⣿⣿⣿⣿⣿⣿⣿⣿⣿⡄⠀⠀⠀⠀⠀⠀⠀⠀⠀⠀⠀⠀⠀⠀⠀⠀⠀⠀⠀⠀⠀⠀⠰⠀⠀⠀⠀⠀⠀⠀⠀⠀⠀⠀⠀⠀⠀⠀⠀⠀⠀⠀⠀⠀⠀⠀⠀⠀⠀⠀⠀⠀⠀⠀⠀⠀⠀⠀⠀⠀⠀⠀⠀</a:t>
            </a:r>
            <a:br/>
            <a:r>
              <a:t>⠀⠀⠀⠀⠈⠻⣿⣿⣿⣿⣿⣿⣿⣿⣿⣿⣿⣿⣿⣿⣿⣿⣿⣿⣿⣿⡿⠃⠀⠀⠀⠀⠀⠀⠀⠀⠀⠀⠀⠀⠀⠀⠀⠀⠀⠀⠀⠀⠀⠀⠀⠀⠀⠀⠀⠀⠀⠀⠀⠀⠀⠀⠀⠀⠀⠀⠀⠀⣼⡿⠀⠀⠀⠀⠀⠀⠀⠀⠀⠀⠀⠀⠀⠀⠀⠀⠀⠀⠀⠀⠀</a:t>
            </a:r>
            <a:br/>
            <a:r>
              <a:t>⠀⠀⠀⠀⠀⠀⠈⠙⠻⢿⣿⣿⣿⣿⣿⣿⣿⣿⣿⣿⣿⣿⣏⠙⠛⠁⠀⠀⠀⠀⠀⠀⠀⠀⠀⠀⠀⠀⠀⠀⠀⠀⠀⠀⠀⠀⠀⠀⠀⠀⠀⠀⠀⠀⠀⠀⠀⠀⠁⠀⠀⠀⠀⠀⠀⠀⠀⠀⠙⠁⠀⠀⠀⠀⠀⠀⠀⠀⠀⠀⠀⠀⠀⠀⠀⠀⠀⠀⠀⠀⠀</a:t>
            </a:r>
            <a:br/>
            <a:r>
              <a:t>⠀⠀⠀⠀⠀⠀⠀⠀⠀⠀⠀⠀⠀⠈⣿⣿⣿⣿⣿⣿⣿⣿⣿⡀⠀⠀⠀⠀⠀⠀⠀⠀⠀⠀⠀⠀⠀⠀⠀⠀⠀⠀⠀⠀⠀⠀⠀⠀⠀⠀⠀⠀⠀⠀⢰⠀⠀⠀⠀⠀⠀⠀⠀⠀⠀⠀⠀⠀⠀⠀⠀⠀⠀⠀⠀⠀⠀⠀⠀⠀⠀⠀⠀⠀⠀⠀⠀⠀⠀⠀⠀</a:t>
            </a:r>
            <a:br/>
            <a:r>
              <a:t>⠀⠀⠀⠀⠀⠀⣀⠀⠀⠀⠀⠀⠀⠀⣿⣿⣿⣿⣿⣿⣿⣿⣿⣷⠀⠀⠀⠀⠀⠀⠀⠀⠀⠀⠀⠀⠀⠀⠀⠀⠀⠀⠀⠀⠀⠀⠀⠀⠀⠀⠀⠀⠀⠀⠀⠀⠀⠀⠀⠀⠀⠀⠀⠀⠀⠀⠀⠀⠀⠀⠀⠀⠀⠀⠀⠀⠀⠀⠀⠀⠀⠀⠀⠀⠀⠀⠀⠀⠀⠀⠀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⠀⠀⠀⠀⠀⠈⠁⠀⠀⠀⠀⠀⢠⣾⣿⣿⣿⣿⣿⣿⣿⣿⣿⣿⡄⠀⠀⠀⠀⠀⠀⠀⠀⠀⠀⠀⠀⠀⠀⠀⠀⠀⠀⠀⠀⠀⠀⠀⠀⠀⠀⠀⠀⠀⠀⠀⠀⠀⠀⠀⠀⠀⠠⠞⠁⠀⠀⠀⠀⠀⠀⠀⠀⠀⠀⠀⠀⠀⠀⠀⠀⠀⠀⠀⠀⠀⠀⠀⠀⠀⠀</a:t>
            </a:r>
            <a:br/>
            <a:r>
              <a:t>⠀⠀⠀⠀⠀⠀⠀⠀⠀⠀⣀⣴⣿⣿⣿⣿⣿⣿⣿⣿⣿⣿⣿⣿⡇⠀⠀⠀⠀⠀⠀⠀⠀⠀⠀⠀⠀⠀⠀⠀⠀⠀⠀⠀⠀⠀⠀⠀⠀⠀⠀⠀⠀⠀⠀⠀⠀⠀⠀⠀⠀⠀⠀⠀⠀⠀⠀⠀⠀⠀⠀⠀⠀⠀⠀⠀⠀⠀⠀⠀⠀⠀⠀⠀⠀⠀⠀⠀⠀⠀⠀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⠀⠀⠀⠀⠀⠀⠀⢀⣠⣾⣿⣿⣿⣿⣿⣿⣿⣿⣿⣿⣿⣿⣿⣿⠃⠀⠀⠀⠀⠀⠀⠀⠀⠀⠀⠀⠀⠀⠀⠀⠀⠀⠀⠀⠀⠀⠀⠀⠀⠀⠀⠀⣄⡀⠀⠀⠀⠀⠀⠀⠀⠀⠀⠀⠀⠀⠀⠀⠀⠀⠀⠀⠀⠀⠀⠀⠀⠀⠀⠀⠀⠀⠀⠐⠁⠀⠀⠀⠀⠀⠀</a:t>
            </a:r>
            <a:br/>
            <a:r>
              <a:t>⠀⠀⠀⢀⣠⣴⣾⣿⣿⣿⣿⣿⣿⣿⣿⣿⣿⣿⣿⣿⣿⣿⣿⣿⠀⠀⠀⠀⠀⠀⠀⠀⠀⠀⠀⠀⠀⠀⠀⠀⠀⠀⠀⠀⠀⠀⠀⠀⠀⠀⠀⠀⠘⠷⠀⠀⠀⠀⠀⠀⠀⠀⠀⠀⠀⠀⠀⠀⠀⠀⠀⠀⠀⠀⠀⠀⠀⠀⠀⠀⠀⠀⠀⠀⠀⠀⠀⠀⠀⠀⠀</a:t>
            </a:r>
            <a:br/>
            <a:r>
              <a:t>⣠⣴⣾⣿⣿⣿⣿⣿⣿⣿⣿⣿⣿⣿⣿⣿⣿⣿⣿⣿⣿⣿⣿⣿⠀⠀⠀⠀⠀⠀⠀⠀⠀⠀⠀⠀⠀⠀⠀⠀⠀⠀⠀⠀⠀⠀⠀⠀⠀⠀⠀⠀⠀⠀⠀⠀⠀⠀⠀⠀⠀⠀⠀⠀⠀⠀⠀⠀⠀⠀⠀⠀⠀⠀⠀⠀⠀⠀⠀⠀⠀⠀⠀⠀⠀⠀⠀⠀⠀⠀⠀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⣼⣿⣿⣿⣿⣿⣿⣿⣿⣿⣿⣿⣿⣿⣿⣿⣿⣿⣿⣿⣿⣿⣿⡟⠀⠀⠀⠀⠀⠀⠀⠀⠀⠀⠀⠀⠀⠀⠀⠀⠀⠀⠀⠀⠀⠀⠀⠀⠀⠀⠀⠀⠀⠀⠀⠀⠀⠀⠀⠀⠀⠀⠀⠀⠀⠀⠀⠀⠀⠀⠀⠀⠀⠀⠀⠀⠀⠀⠀⠀⠀⠀⠀⠀⠀⠀⠀⠀⠀⠀⠀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⠻⣿⣿⣿⣿⣿⣿⣿⣿⣿⣿⣿⣿⣿⣿⣿⣿⣿⣿⣿⣿⣿⣿⡇⠀⠀⠀⠀⣠⠀⠀⠀⠀⠀⠀⠀⠀⠀⠀⠀⠀⠀⠀⠀⠀⠀⠀⠀⠀⠀⠀⠀⠀⠀⠀⠀⠀⠀⠀⠀⠀⠀⠀⠀⠀⠀⠀⠀⠀⠀⠀⠀⠀⠀⠀⠀⠀⠀⠀⠀⠀⠀⠀⠀⠀⠀⠀⠀⠀⠀⠀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⠀⣿⣿⣿⣿⣿⣿⣿⣿⣿⣿⣿⣿⣿⣿⣿⣿⣿⣿⣿⣿⣿⣿⣷⠀⠀⠀⣴⡿⠀⠀⠀⠀⠀⠀⠀⠀⠀⠀⠀⠀⠀⠀⠀⠀⠀⠀⠀⠀⠀⠀⠀⠀⠀⠀⠀⢀⡴⠂⠀⠀⠀⠀⠀⠀⠀⠀⠀⠀⠀⠀⠀⠀⠀⠀⠀⠀⠀⠚⠂⠀⠀⠀⠀⠀⠀⠁⠀⠀⠀⠀</a:t>
            </a:r>
            <a:br/>
            <a:r>
              <a:t>⠀⠘⠛⠻⠿⠿⠿⠟⠛⠛⠻⢿⣿⣿⣿⣿⣿⣿⣿⣿⣿⣿⣿⣿⠀⠀⠀⠻⠃⠀⠀⠀⠀⠀⠀⠀⠀⠀⠀⠀⠀⠀⠀⠀⠀⢀⠄⠀⠀⠀⠀⠀⠀⠀⠀⠀⠀⠀⠀⠀⠀⠀⠀⠀⠀⠀⠀⠀⠀⠀⠀⠀⠀⠀⠀⠀⠀⠀⠀⠀⠀⠀⠀⠀⠀⠀⠀⠀⠀⠀⠀</a:t>
            </a:r>
            <a:br/>
            <a:r>
              <a:t>⠀⠀⠀⠀⠀⠀⠀⠀⠀⠀⠀⠀⠈⠉⠋⠛⣿⣿⣿⠀⠀⢸⣿⣿⠀⠀⠀⠀⠀⠀⠀⠀⠀⠀⠀⠀⠀⠀⠀⠀⠀⠀⠀⠀⠀⠀⠀⠀⠀⠀⠀⠀⠀⠀⠀⠀⠀⠀⠀⠀⠀⠀⠀⠀⠀⠀⠀⠀⠀⠀⠀⠀⠀⠀⠀⠀⠀⠀⠀⠀⠀⠀⠀⠀⠀⠀⠀⠀⠀⠀⠀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⠀⠀⠀⠀⠀⠀⠀⠀⠀⠀⠀⠀⠀⠀⠀⠀⢿⣿⣿⠀⠀⢸⣿⡿⠀⠀⠀⠀⠀⠀⠀⠀⠀⠀⠀⠀⠀⠀⠀⠀⠀⠀⠀⠀⠀⠀⠀⠀⠀⠀⠀⠀⠀⠀⠀⠀⠀⠀⠀⠀⠀⠀⠀⠀⠀⠀⠀⠀⠀⠀⠀⠀⠀⠀⠀⠀⠀⠀⠀⠀⠀⠀⠀⠀⠀⠀⠀⠀⠀⠀⠀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⠀⠀⠀⠀⠀⠀⠀⠀⠀⠀⠀⠀⠀⠀⠀⠀⠀⠀⠀⠀⠀⠀⠀⠀⠀⠀⠀⠀⠀⠀⠀⠀⠀⠀⠀⠀⠀⠀⠀⠀⢠⣄⣀⣀⠀⠀⢀⣠⣤⣤⣄⣀⠀⠀⠀⠀⠀⠀⠀⠀⠀⠀⠀⠀⠀⠀⠀⠀⠀⠀⠀⠀⠀⠀⠀⠀⠀⠀⠀⠀⠀⠀⠀⠀⠀⠀⠀⠀⠀⠀⠀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⠀⠀⠀⠀⠀⠀⠀⠀⠀⠀⠀⠀⠀⠀⠀⠀⠀⠀⠀⠀⠀⠀⠀⠀⠀⠀⠀⠀⠀⠀⠀⠀⠀⠀⠀⠀⠀⠀⠀⠀⣬⣿⣿⣇⣤⣴⣿⣿⣿⣿⣿⠿⢷⣄⡀⠀⠀⠀⠀⠀⠀⠀⠀⠀⠀⠀⠀⠀⠀⠀⠀⠀⠀⠀⠀⠀⠀⠀⠀⠀⠀⠀⠀⠀⠀⠀⠀⠀⠀⠀⠀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⠀⠀⠀⠀⠀⠀⠀⠀⠀⠀⠀⠀⠀⠀⠀⠀⠀⠀⠀⠀⠀⠀⠀⠀⠀⠀⠀⠀⠀⠀⠀⠀⠀⠀⠀⠀⠀⠀⠀⠀⠉⠻⢿⣿⣿⣿⣿⣿⣿⣿⣿⠀⠀⠈⠉⠀⠀⠀⠀⠀⠀⠀⠀⠀⠀⠀⠀⠀⠀⠀⠀⠀⠀⠀⠀⠀⠀⠀⠀⠀⠀⠀⠀⠀⠀⠀⠀⠀⠀⠀⠀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⠀⠀⠀⠀⠀⠀⠀⠀⠀⠀⠀⠀⠀⠀⠀⠀⠀⠀⠀⠀⠀⠀⠀⠀⠀⠀⠀⠀⠀⠀⠀⠀⠀⠀⠀⠀⠀⠀⠀⠀⠀⠀⠀⠉⠛⣿⣿⣿⣿⣿⣿⣿⣷⣶⣄⠀⠀⠀⠀⠀⠀⠀⠀⠀⠀⠀⠀⠀⠀⠀⠀⠀⠀⠀⠀⠀⠀⠀⠀⠀⠀⠀⠀⠀⠀⠀⠀⠀⠀⠀⠀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⠀⠀⠀⠀⠀⠀⠀⠀⠀⠀⠀⠀⠀⠀⠀⠀⠀⠀⠀⠀⠀⠀⠀⠀⠀⠀⠀⠀⠀⠀⠀⠀⠀⠀⠀⠀⠀⠀⠀⠀⠀⠀⢠⣴⣶⠈⠛⢿⣿⣿⣿⣿⣿⣿⣟⡁⠀⠀⠀⠀⠀⠀⠀⠀⠀⠀⠀⠀⠀⠀⠀⠀⠀⠀⠀⠀⠀⠀⠀⠀⠀⠀⠀⠀⠀⠀⠀⠀⠀⠀⠀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⠀⠀⠀⠀⠀⠀⠀⠀⠀⠀⠀⠀⠀⠀⠀⠀⠀⠀⠀⠀⠀⠀⠀⠀⠀⠀⠀⠀⠀⠀⠀⠀⠀⠀⠀⠀⠀⠀⠀⠀⠀⠀⠈⠛⢻⣆⢠⣾⣿⣿⣿⣿⣿⣿⣿⣿⣤⡄⠀⠀⠀⠀⠀⠀⠀⠀⠀⠀⠀⠀⠀⠀⠀⠀⠀⠀⠀⠀⠀⠀⠀⠀⠀⠀⠀⠀⠀⠀⠀⠀⠀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⠀⠀⠀⠀⠀⠀⠀⠀⠀⠀⠀⠀⠀⠀⠀⠀⠀⠀⠀⠀⠀⠀⠀⠀⠀⠀⠀⠀⠀⠀⠀⠀⠀⠀⠀⠀⠀⠀⠀⠀⠀⠀⠀⠀⠀⣿⣾⣿⣿⣿⣿⣿⡄⠉⣫⣿⡏⠂⠀⠀⠀⠀⠀⠀⠀⠀⠀⠀⠀⠀⠀⠀⠀⠀⠀⠀⠀⠀⠀⠀⠀⠀⠀⠀⠀⠀⠀⠀⠀⠀⠀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⠀⠀⠀⠀⠀⠀⠀⠀⠀⠀⠀⠀⠀⠀⠀⠀⠀⠀⠀⠀⠀⠀⠀⠀⠀⠀⠀⠀⠀⠀⠀⠀⠀⠀⠀⠀⠀⠀⠀⠀⠀⠀⠀⠀⠀⠘⣿⡟⢿⣿⣿⣿⣷⣼⣿⣿⡇⠀⠀⠀⠀⠀⠀⠀⠀⠀⠀⠀⠀⠀⠀⠀⠀⠀⠀⠀⠀⠀⠀⠀⠀⠀⠀⠀⠀⠀⠀⠀⠀⠀⠀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⠀⠀⠀⠀⠀⠀⠀⠀⠀⠀⠀⠀⠀⠀⠀⠀⠀⠀⠀⠀⠀⠀⠀⠀⠀⠀⠀⠀⠀⠀⠀⠀⠀⠀⠀⠀⠀⠀⠀⠀⠀⠀⠀⠀⠀⣴⡿⠀⠀⣻⣿⣿⣿⣿⣿⣿⣷⣶⡦⣤⣄⣀⡀⠀⠀⠀⠀⠀⠀⠀⠀⠀⠀⠀⠀⠀⠀⠀⠀⠀⠀⠀⠀⠀⠀⠀⠀⠀⠀⠀⠀</a:t>
            </a:r>
            <a:br/>
            <a:r>
              <a:t>⠀⠀⠀⠀⠀⠀⠀⠀⠀⠀⠀⠀⠀⠀⠀⠀⠀⠀⠀⠀⠀⠀⠀⢠⣤⣄⣀⣀⣀⣀⠀⠀⠀⠀⠀⠀⠀⠀⠀⠀⠀⠀⠀⢀⣼⠏⠀⣀⣾⣿⣿⣿⣿⣿⣿⣿⣷⣮⣿⣶⣄⣨⣭⣤⣶⣶⣶⣿⣿⣿⣷⣶⣶⡀⠀⠀⠀⠀⠀⠀⠀⠀⠀⠀⠀⠀⠀⠀⠀⠀⠀</a:t>
            </a:r>
            <a:br/>
            <a:r>
              <a:t>⠀⠀⠀⠀⠀⠀⠀⠀⠀⠀⠀⠀⠀⠀⠀⠀⠀⠀⠀⠀⠀⠀⠀⠈⠛⠻⠿⠿⣿⣿⣿⣿⣿⣿⣿⣷⣶⣶⣶⣶⣶⣦⣴⣿⣿⣤⣾⣿⣿⣿⣿⣿⣿⣿⣿⣿⣿⣿⣿⣿⣿⣿⣿⣿⣿⣿⣿⣿⣿⣿⣿⣿⣿⣷⣄⡀⠀⠀⠀⠀⠀⠀⠀⠀⠀⠀⠀⠀⠀⠀⠀</a:t>
            </a:r>
            <a:br/>
            <a:r>
              <a:t>⠀⠀⠀⠀⠀⠀⠀⠀⠀⠀⠀⠀⠀⠀⠀⠀⠀⠀⠀⠀⠀⠀⠀⠀⠀⠀⠀⠀⠙⠁⠀⠈⠉⠛⠿⣿⣀⠀⠈⠉⠉⠉⠉⠉⠙⣿⣿⣿⣿⣿⣿⣿⣿⣿⣿⣿⣿⣿⣿⣿⣿⣿⣿⣿⣿⣿⣿⣿⣿⣿⣿⣿⣿⣿⣿⣿⣇⠀⠀⠀⠀⠀⠀⠀⠀⠀⠀⠀⠀⠀⠀</a:t>
            </a:r>
            <a:br/>
            <a:r>
              <a:t>⠀⠀⠀⠀⠀⠀⠀⠀⠀⠀⠀⠀⠀⠀⠀⠀⠀⠀⠀⠀⠀⠀⠀⠀⠀⠀⠀⠀⠀⠀⠀⠀⠀⠀⠀⠀⠙⠋⠀⠀⠀⠀⠀⠀⠀⠉⠉⠉⠉⠉⠉⠉⣿⣿⣿⣿⠛⠛⠋⠉⠛⠻⠿⠿⣿⣿⣿⣿⣿⣿⣿⣿⣿⣿⣿⡿⠋⠀⠀⠀⠀⠀⠀⠀⠀⠀⠀⠀⠀⠀⠀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⠀⠀⠀⠀⠀⠀⠀⠀⠀⠀⠀⠀⠀⠀⠀⠀⠀⠀⠀⠀⠀⠀⠀⠀⠀⠀⠀⠀⠀⠀⠀⠀⠀⠀⠀⠀⠀⠀⠀⠀⠀⠀⠀⠀⠀⠀⠀⠀⠀⠀⠀⠀⢺⡏⠹⡿⠀⠀⠀⠀⠀⠀⠀⠀⠀⠀⠀⠉⠉⠻⠻⢿⡿⠉⠀⠀⠀⠀⠀⠀⠀⠀⠀⠀⠀⠀⠀⠀⠀⠀⠀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⠀⠀⠀⠀⠀⠀⠀⠀⠀⠀⠀⠀⠀⠀⠀⠀⠀⠀⠀⠀⠀⠀⠀⠀⠀⠀⠀⠀⠀⠀⠀⠀⠀⠀⠸⠁⠀⠀⠀⠀⠀⠀⠀⠀⠀⠀⠀⠀⠀⠀⠀⠀⠀⠀⠀⠀⠀⠀⠀⠀⠀⠀⠀⠀⠀⠀⠀⠀⠀⠀⠀⠀⠀⠀⠀⠀⠀⠀⠀⠀⠀⠀⠀⠀⠀⠀⠀⠀⠀⠀⠀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⠀⠀⠀⠀⠀⠀⠀⠀⠀⠀⠀⠀⠀⠀⠀⠀⠀⠀⠀⠀⠀⠀⠀⠀⠀⠀⠀⠀⠀⠀⠀⠀⠀⠀⠀⠀⠀⠀⠀⠀⠀⠀⠀⠀⠀⠀⠀⠀⠀⠀⠀⠀⠀⠀⠀⠀⠀⠀⠀⠀⠀⠀⠀⠀⠀⠀⠀⠉⠁⠀⠀⠀⠀⠀⠀⠀⠀⠀⠀⠀⠀⠀⠀⠀⠀⠀⠀⠀⠀⠀⠀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⠀⠀⠀⠀⠀⠀⠀⠀⠀⠀⠀⠀⠀⠀⠀⠀⠀⠀⠀⠀⠀⠀⠀⠀⠀⠀⠀⠀⠀⠀⠀⠀⠀⠀⠀⠀⠀⠀⠀⠀⠀⠀⠀⠀⠀⠀⠀⠀⠀⠀⠀⠀⠰⠶⠖⠂⠀⠀⠀⠀⠀⠀⠀⠀⠀⠀⠀⠀⠀⠀⠀⠀⠀⠀⠀⠀⠀⠀⠀⠀⠀⠀⠀⠀⠀⠀⠀⠀⠀⠀⠀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⠀⠀⠀⠀⠀⠀⠀⠀⠀⠀⠀⠀⠀⠀⠀⢀⣀⣤⣤⣤⣶⣶⣶⣶⣦⣤⣤⣀⡀⠀⠀⠀⠀⠀⠀⢀⠀⠀⠀⠀⠀⠀⠀⠀⠀⠀⠀⠀⠀⠀⠀⠀⠀⠀⠀⠀⠀⠀⠀⠀⠀⠀⠀⠀⠀⠀⠀⠀⠀⠀⠀⠀⠀⠀⠀⠀⠀⠀⠀⠀⠀⠀⠀⠀⠀⠀⠀⠀⠀⠀⠀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⠀⠀⠀⠀⠀⠀⠀⠀⠀⠀⠀⢀⣠⣶⣿⣿⣿⣿⣿⣿⣿⣿⣿⣿⣿⣿⣿⣿⣿⣷⣤⣀⠀⠀⠀⠀⠀⠀⠀⠀⠀⠀⠀⠀⠀⠀⠀⠀⠀⠀⠀⠀⠀⠀⠀⠀⠀⠀⠀⠀⠀⠀⠀⠀⠀⠀⠀⠀⠀⠀⠀⠀⠀⠀⠀⠀⠀⠀⠀⠀⠀⠀⠀⠀⠀⠀⠀⠀⠀⠀⠀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⠀⠀⠀⠀⠀⠀⠀⠀⠀⣠⣶⣿⣿⣿⣿⣿⣿⣿⣿⣿⣿⣿⣿⣿⣿⣿⣿⣿⣿⣿⣿⣿⣷⡀⠀⠀⠀⠀⠀⠀⠀⠀⠀⠀⠀⠀⠀⠀⠀⠀⠀⠀⠀⠀⠀⠀⠀⠀⠀⠀⠀⠀⠚⠀⠀⠀⠀⠀⠀⠀⠀⠀⠀⠀⠀⠀⠀⠀⠀⠀⠀⠀⠀⠀⠀⠀⠀⠀⠀⠀⠀</a:t>
            </a:r>
            <a:br/>
            <a:r>
              <a:t>⠀⠀⠀⠀⠀⠀⠀⣠⣾⣿⣿⣿⣿⣿⣿⣿⣿⣿⣿⣿⣿⣿⣿⣿⣿⣿⣿⣿⣿⣿⣿⣿⣿⣷⡀⠀⠀⠀⠀⠀⠀⠀⠀⠀⠀⠀⠀⠀⠀⠀⠀⠀⠀⠀⠀⠀⠀⠀⠀⠀⠀⠀⠀⠀⠀⠀⠀⠀⠀⠀⠀⠀⠀⠀⠀⠀⠀⠀⠀⠀⠀⠀⠀⠀⠀⠀⠀⠀⠀⠀⠀</a:t>
            </a:r>
            <a:br/>
            <a:r>
              <a:t>⠀⠀⠀⠀⠀⠀⣴⣿⣿⣿⣿⣿⣿⣿⣿⣿⣿⣿⣿⣿⣿⣿⣿⣿⣿⣿⣿⣿⣿⣿⣿⣿⣿⣿⣇⠀⠀⠀⠀⠀⠀⠀⠀⠀⠀⠀⠀⠀⠀⠀⠀⠀⠀⠀⠀⠀⠀⠀⠀⠀⠀⠀⠀⠀⠀⠀⠀⠀⠀⠀⠀⠀⠀⠀⠀⠀⠀⠀⠀⠀⠀⠀⠀⠀⠀⠀⠀⠀⠀⠀⠀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⠀⠀⠀⠀⣼⣿⣿⣿⣿⣿⣿⣿⣿⣿⣿⣿⣿⣿⣿⣿⣿⣿⣿⣿⣿⣿⣿⣿⣿⣿⣿⣿⣿⣿⡟⠀⠀⠀⠀⠀⠀⠀⠀⠀⠀⠀⠀⠀⠀⠀⠀⠀⠀⠀⠀⠀⠀⠀⠀⠀⠀⠀⠀⠀⠀⠀⠀⠀⠀⠀⠀⠀⠀⠀⠀⠀⠀⠀⠀⠀⠀⠀⠀⠀⠀⠀⠀⠀⠀⠀⠀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⠀⠀⠀⢸⣿⣿⣿⣿⣿⣿⣿⣿⣿⣿⣿⣿⣿⣿⣿⣿⣿⣿⣿⣿⣿⣿⣿⣿⣿⣿⣿⣿⣿⡟⠀⠀⠀⠀⠀⠀⠀⠀⠀⠀⠀⠀⠀⠀⠀⠀⠀⠀⠀⠀⠀⠀⠀⠀⠀⠀⠀⠀⠀⠀⠀⠀⠀⠀⠀⠀⠀⠀⠀⠀⠀⠀⠀⠀⠀⠀⠀⠀⠀⠀⠀⠀⠀⠀⠀⠀⠀</a:t>
            </a:r>
            <a:br/>
            <a:r>
              <a:t>⠀⠀⠀⣾⣿⣿⣿⣿⣿⣿⣿⣿⣿⣿⣿⣿⣿⣿⣿⣿⣿⣿⣿⣿⣿⣿⣿⣿⣿⣿⣿⡿⠋⠀⠀⠀⠀⠀⠀⠀⠀⠀⠀⠀⠀⠀⠀⠀⠀⠀⠀⠀⠀⠀⠀⠀⠀⠀⠀⠀⠀⠀⠀⠀⠀⠀⠀⠀⠀⠀⠀⠀⠀⠀⠀⠀⠀⠀⠀⠀⠀⠀⠀⠀⠀⠀⠀⠀⠀⠀⠀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⠀⠀⠀⢸⣿⣿⣿⣿⣿⣿⣿⣿⣿⣿⣿⣿⣿⣿⣿⣿⣿⣿⣿⣿⣿⣿⣿⣿⣿⣿⡿⠀⠀⠀⠀⠀⠀⠠⠖⠂⠀⠀⠀⠀⠀⠀⠀⠀⠀⠀⠀⠀⠀⠀⠀⠀⠀⠀⠀⠀⠀⠀⠀⠀⠀⠀⠀⠀⠀⠀⠀⠀⠀⠀⠀⠀⠀⠀⠀⠀⠀⠀⠀⠀⠀⠀⠀⠀⠀⠀⠀</a:t>
            </a:r>
            <a:br/>
            <a:r>
              <a:t>⠀⠀⠀⠈⣿⣿⣿⣿⣿⣿⣿⣿⣿⣿⣿⣿⣿⣿⣿⣿⣿⣿⣿⣿⣿⣿⣿⣿⣿⠟⠁⠀⠀⠀⠀⠀⠀⠀⠀⠀⠀⠀⠀⠀⠀⠀⠀⠀⠀⠀⠀⠀⠀⠀⠀⠀⠀⠀⠀⠀⠀⠀⠀⠀⠀⠀⠀⠀⠀⠀⠀⠀⠀⠀⠀⠀⠀⠀⠀⠀⠀⠀⠀⠀⠀⠀⠀⠀⠀⠀⠀</a:t>
            </a:r>
            <a:br/>
            <a:r>
              <a:t>⠀⠀⠀⠀⠘⢿⣿⣿⣿⣿⣿⣿⣿⣿⣿⣿⣿⣿⣿⣿⣿⣿⣿⣿⣿⣿⣿⣿⡆⠀⠀⠀⠀⠀⠀⠀⠀⠀⠀⠀⠀⠀⠀⠀⠀⠀⠀⠀⠀⠀⠀⠃⠀⠀⠀⠀⠀⠀⠀⠀⠀⠀⠀⠀⠀⠀⠀⠀⠀⢀⡀⠀⠀⠀⠀⠀⠀⠀⠀⠀⠀⠀⠀⠀⠀⠀⠀⠀⠀⠀⠀</a:t>
            </a:r>
            <a:br/>
            <a:r>
              <a:t>⠀⠀⠀⠀⠀⠀⠙⢿⣿⣿⣿⣿⣿⣿⣿⣿⣿⣿⣿⣿⣿⣿⣿⣿⣿⣿⣿⡿⠃⠀⠀⠀⠀⠀⠀⠀⠀⠀⠀⠀⠀⠀⠀⠀⠀⠀⠀⠀⠀⠀⠀⠀⠀⠀⠀⠀⠀⠀⠠⠀⠀⠀⠀⠀⠀⠀⠀⠀⢰⣿⠇⠀⠀⠀⠀⠀⠀⠀⠀⠀⠀⠀⠀⠀⠀⠀⠀⠀⠀⠀⠀</a:t>
            </a:r>
            <a:br/>
            <a:r>
              <a:t>⠀⠀⠀⠀⠀⠀⠀⠀⠉⠛⠿⠿⡿⠿⢿⣿⣿⣿⣿⣿⣿⣿⣿⣏⠘⠛⠁⠀⠀⠀⠀⠀⠀⠀⠀⠀⠀⠀⠀⠀⠀⠀⠀⠀⠀⠀⠀⠀⠀⠀⠀⠀⠀⠀⠀⠀⠀⠀⠁⠀⠀⠀⠀⠀⠀⠀⠀⠀⠈⠁⠀⠀⠀⠀⠀⠀⠀⠀⠀⠀⠀⠀⠀⠀⠀⠀⠀⠀⠀⠀⠀</a:t>
            </a:r>
            <a:br/>
            <a:r>
              <a:t>⠀⠀⠀⠀⠀⠀⠀⠀⠀⠀⠀⠀⠀⠀⠘⣿⣿⣾⣿⣿⣿⣿⣿⣿⡄⠀⠀⠀⠀⠀⠀⠀⠀⠀⠀⠀⠀⠀⠀⠀⠀⠀⠀⠀⠀⠀⠀⠀⠀⠀⠀⠀⠀⠀⠀⠇⠀⠀⠀⠀⠀⠀⠀⠀⠀⠀⠀⠀⠀⠀⠀⠀⠀⠀⠀⠀⠀⠀⠀⠀⠀⠀⠀⠀⠀⠀⠀⠀⠀⠀⠀</a:t>
            </a:r>
            <a:br/>
            <a:r>
              <a:t>⠀⠀⠀⠀⠀⠀⠀⠀⠀⠀⠀⠀⠀⠀⠀⣿⣿⣿⣿⣿⣿⣿⣿⣿⣿⠀⠀⠀⠀⠀⠀⠀⠀⠀⠀⠀⠀⠀⠀⠀⠀⠀⠀⠀⠀⠀⠀⠀⠀⠀⠀⠀⠀⠀⠀⠀⠀⠀⠠⠀⠀⠀⠀⠀⠀⡀⠀⠀⠀⠀⠀⠀⠀⠀⠀⠀⠀⠀⠀⠀⠀⠀⠀⠀⠀⠀⠀⠀⠀⠀⠀</a:t>
            </a:r>
            <a:br/>
            <a:r>
              <a:t>⠀⠀⠀⠀⠀⠈⠉⠀⠀⠀⠀⠀⠀⣠⣾⣿⣿⣿⣿⣿⣿⣿⣿⣿⣿⡇⠀⠀⠀⠀⠀⠀⠀⠀⠀⠀⠀⠀⠀⠀⠀⠀⠀⠀⠀⠀⠀⠀⠀⠀⠀⠀⠀⠀⠀⠀⠀⠀⠀⠀⠀⠀⠀⠰⠋⠀⠀⠀⠀⠀⠀⠀⠀⠀⠀⠀⠀⠀⠀⠀⠀⠀⠀⠀⠀⠀⠀⠀⠀⠀⠀</a:t>
            </a:r>
            <a:br/>
            <a:r>
              <a:t>⠀⠀⠀⠀⠀⠀⠀⠀⠀⠀⠀⣠⣾⣿⣿⣿⣿⣿⣿⣿⣿⣿⣿⣿⣿⡇⠀⠀⠀⠀⠀⠀⠀⠀⠀⠀⠀⠀⠀⠀⠀⠀⠀⠀⠀⠀⠀⠀⠀⠀⠀⠀⠀⠀⠀⠀⠀⠀⠀⠀⠀⠀⠀⠀⠀⠀⠀⠀⠀⠀⠀⠀⠀⠀⠀⠀⠀⠀⠀⠀⠀⠀⠀⠀⠀⠀⠀⠀⠀⠀⠀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⠀⠀⠀⠀⠀⠀⠀⠀⣀⣴⣾⣿⣿⣿⣿⣿⣿⣿⣿⣿⣿⣿⣿⣿⣿⡇⠀⠀⠀⠀⠀⠀⠀⠀⠀⠀⠀⠀⠀⠀⠀⠀⠀⠀⠀⠀⠀⠀⠀⠀⠀⠀⠀⠠⣄⠀⠀⠀⠀⠀⠀⠀⠀⠀⠀⠀⠀⠀⠀⠀⠀⠀⠀⠀⠀⠀⠀⠀⠀⠀⠀⠀⠀⠀⠉⠀⠀⠀⠀⠀⠀</a:t>
            </a:r>
            <a:br/>
            <a:r>
              <a:t>⡀⠀⠀⠀⣀⣤⣶⣿⣿⣿⣿⣿⣿⣿⣿⣿⣿⣿⣿⣿⣿⣿⣿⣿⣿⡇⠀⠀⠀⠀⠀⠀⠀⠀⠀⠀⠀⠀⠀⠀⠀⠀⠀⠀⠀⠀⠀⠀⠀⠀⠀⠀⠀⠀⠙⠧⠀⠀⠀⠀⠀⠀⠀⠀⠀⠀⠀⠀⠀⠀⠀⠀⠀⠀⠀⠀⠀⠀⠀⠀⠀⠀⠀⠀⠀⠀⠀⠀⠀⠀⠀</a:t>
            </a:r>
            <a:br/>
            <a:r>
              <a:t>⠀⣴⣾⣿⣿⣿⣿⣿⣿⣿⣿⣿⣿⣿⣿⣿⣿⣿⣿⣿⣿⣿⣿⣿⣿⠇⠀⠀⠀⠀⠀⠀⠀⠀⠀⠀⠀⠀⠀⠀⠀⠀⠀⠀⠀⠀⠀⠀⠀⠀⠀⠀⠀⠀⠀⠀⠀⠀⠀⠀⠀⠀⠀⠀⠀⠀⠀⠀⠀⠀⠀⠀⠀⠀⠀⠀⠀⠀⠀⠀⠀⠀⠀⠀⠀⠀⠀⠀⠀⠀⠀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⣤⣿⣿⣿⣿⣿⣿⣿⣿⣿⣿⣿⣿⣿⣿⣿⣿⣿⣿⣿⣿⣿⣿⣿⣿⠀⠀⠀⠀⠀⠀⠀⠀⠀⠀⠀⠀⠀⠀⠀⠀⠀⠀⠀⠀⠀⠀⠀⠀⠀⠀⠀⠀⠀⠀⠀⠀⠀⠀⠀⠀⠀⠀⠀⠀⠀⠀⠀⠀⠀⠀⠀⠀⠀⠀⠀⠀⠀⠀⠀⠀⠀⠀⠀⠀⠀⠀⠀⠀⠀⠀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⠛⢿⣿⣿⣿⣿⣿⣿⣿⣿⣿⣿⣿⣿⣿⣿⣿⣿⣿⣿⣿⣿⣿⣿⣿⠀⠀⠀⠀⡀⠀⠀⠀⠀⠀⠀⠀⠀⠀⠀⠀⠀⠀⠀⠀⠀⠀⠀⠀⠀⠀⠀⠀⠀⠀⠀⠀⠀⠀⠀⠀⠀⠀⠀⠀⠀⠀⠀⠀⠀⠀⠀⠀⠀⠀⠀⠀⠀⠀⢀⣤⠀⠀⠀⠀⠀⠀⠠⡀⠀⠀</a:t>
            </a:r>
            <a:br/>
            <a:r>
              <a:t>⠀⠀⣿⣿⣿⣿⣿⣿⣿⣿⣿⣿⣿⣿⣿⣿⣿⣿⣿⣿⣿⣿⣿⣿⣿⡄⠀⠀⣰⣷⠀⠀⠀⠀⠀⠀⠀⠀⠀⠀⠀⠀⠀⠀⠀⠀⠀⠀⠀⠀⠀⠀⠀⠀⠀⠀⢀⣤⠂⠀⠀⠀⠀⠀⠀⠀⠀⠀⠀⠀⠀⠀⠀⠀⠀⠀⠀⠀⠀⠀⠀⠀⠀⠀⠀⠀⠀⠀⠃⠀⠀</a:t>
            </a:r>
            <a:br/>
            <a:r>
              <a:t>⠀⠀⠛⠿⠿⣿⣿⣿⣿⡿⠿⠿⣿⣿⣿⣿⣿⣿⣿⣿⣿⣿⣿⣿⣿⡇⠀⠀⣿⠇⠀⠀⠀⠀⠀⠀⠀⠀⠀⠀⠀⠀⠀⠀⠀⢀⠀⠀⠀⠀⠀⠀⠀⠀⠀⠀⠈⠀⠀⠀⠀⠀⠀⠀⠀⠀⠀⠀⠀⠀⠀⠀⠀⠀⠀⠀⠀⠀⠀⠀⠀⠀⠀⠀⠀⠀⠀⠀⠀⠀⠀</a:t>
            </a:r>
            <a:br/>
            <a:r>
              <a:t>⠀⠀⠀⠀⠀⠀⠀⠀⠀⠀⠀⠀⠀⠉⠛⠻⠿⣿⣿⣿⠟⠉⢹⣿⣿⠀⠀⠀⠈⠀⠀⠀⠀⠀⠀⠀⠀⠀⠀⠀⠀⠀⠀⠀⠀⠀⠀⠀⠀⠀⠀⠀⠀⠀⠀⠀⠀⠀⠀⠀⠀⠀⠀⠀⠀⠀⠀⠀⠀⠀⠀⠀⠀⠀⠀⠀⠀⠀⠀⠀⠀⠀⠀⠀⠀⠀⠀⠀⠀⠀⠀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⠀⠀⠀⠀⠀⠀⠀⠀⠀⠀⠀⠀⠀⠀⠀⠀⠀⢿⣿⣿⠀⠀⢸⣿⣿⠀⠀⠀⠀⠀⠀⠀⠀⠀⠀⠀⠀⠀⠀⠀⠀⠀⠀⠀⠀⠀⠀⠀⠀⠀⠀⠀⠀⠀⠀⠀⠀⠀⠀⠀⠀⠀⠀⠀⠀⠀⠀⠀⠀⠀⠀⠀⠀⠀⠀⠀⠀⠀⠀⠀⠀⠀⠀⠀⠀⠀⠀⠀⠀⠀⠀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⠀⠀⠀⠀⠀⠀⠀⠀⠀⠀⠀⠀⠀⠀⠀⠀⠀⠀⠀⠀⠀⠀⠀⠀⠀⠀⠀⠀⠀⠀⠀⠀⠀⠀⠀⠘⠁⠀⠀⠀⠀⠀⠀⠀⠀⠀⠀⠀⠀⠀⠀⠀⠀⠀⠀⠀⠀⠀⠀⠀⠀⠀⠀⠀⠀⠀⠀⠀⠈⠉⠁⠀⠀⠀⠀⠀⠀⠀⠀⠀⠀⠀⠀⠀⠀⠀⠀⠀⠀⠀⠀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⠀⠀⠀⠀⠀⠀⠀⠀⠀⠀⠀⠀⠀⠀⠀⠀⠀⠀⠀⠀⠀⠀⠀⠀⠀⠀⠀⠀⠀⠀⠀⠀⠀⠀⠀⠀⠀⠀⠀⠀⠀⠀⠀⠀⠀⠀⠀⠀⠂⠉⠀⠀⠀⠀⠀⠀⠀⣀⣤⣤⠀⠀⠀⠀⠀⠀⠀⠀⠀⠀⠀⠀⠀⠀⠀⠀⠀⠀⠀⠀⠀⠀⠀⠀⠀⠀⠀⠀⠀⠀⠀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⠀⠀⠀⠀⠀⠀⠀⠀⠀⠀⠀⠀⠀⠀⠀⠀⠀⠀⠀⢀⣀⣀⣤⣤⣤⣤⣄⣀⣀⡀⠀⠀⠀⠀⠀⠀⠀⠀⠀⠀⠀⠀⠀⠀⠀⠀⠀⠀⠀⠀⠀⠀⠀⠀⠀⠀⠀⠀⠀⠀⠀⠀⠀⠀⠀⠀⠀⠀⠀⠀⠀⠀⠀⠀⠀⠀⠀⠀⠀⠀⠀⠀⠀⠀⠀⠀⠀⠀⠀⠀⠀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⠀⠀⠀⠀⠀⠀⠀⠀⠀⠀⠀⠀⠀⠀⢀⣠⣴⣾⣿⣿⣿⣿⣿⣿⣿⣿⣿⣿⣿⣿⣿⣶⣤⡀⠀⠀⠀⠂⠀⠀⠀⠀⠀⠀⠀⠀⠀⠀⠀⠀⠀⠀⠀⠀⠀⠀⠀⠀⠀⠀⠀⠀⠀⠀⠀⠀⠀⠀⠀⠀⠀⠀⠀⠀⠀⠀⠀⠀⠀⠀⠀⠀⠀⠀⠀⠀⠀⠀⠀⠀⠀</a:t>
            </a:r>
            <a:br/>
            <a:r>
              <a:t>⠀⠀⠀⠀⠀⠀⠀⠀⠀⠀⠀⢀⣤⣾⣿⣿⣿⣿⣿⣿⣿⣿⣿⣿⣿⣿⣿⣿⣿⣿⣿⣿⣿⣿⣷⣄⠀⠀⠀⠀⠀⠀⠀⠀⠀⠀⠀⠀⠀⠀⠀⠀⠀⠀⠀⠀⠀⠀⠀⠀⠀⠀⠀⠀⠀⠀⠀⠀⠀⠀⠀⠀⠀⠀⠀⠀⠀⠀⠀⠀⠀⠀⠀⠀⠀⠀⠀⠀⠀⠀⠀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⠀⠀⠀⠀⠀⠀⠀⠀⠀⢀⣴⣿⣿⣿⣿⣿⣿⣿⣿⣿⣿⣿⣿⣿⣿⣿⣿⣿⣿⣿⣿⣿⣿⣿⣿⣿⣦⠀⠀⠀⠀⠀⠀⠀⠀⠀⠀⠀⠀⠀⠀⠀⠀⠀⠀⠀⠀⠀⠀⠀⠀⠀⠀⠁⠀⠀⠀⠀⠀⠀⠀⠀⠀⠀⠀⠀⠀⠀⠀⠀⠀⠀⠀⠀⠀⠀⠀⠀⠀⠀⠀</a:t>
            </a:r>
            <a:br/>
            <a:r>
              <a:t>⠀⠀⠀⠀⠀⠀⠀⠀⣰⣿⣿⣿⣿⣿⣿⣿⣿⣿⣿⣿⣿⣿⣿⣿⣿⣿⣿⣿⣿⣿⣿⣿⣿⣿⣿⣿⣿⡇⠀⠀⠀⠀⠀⠀⠀⠀⠀⠀⠀⠀⠀⠀⠀⠀⠀⠀⠀⠀⠀⠀⠀⠀⠀⠀⠀⠀⠀⠀⠀⠀⠀⠀⠀⠀⠀⠀⠀⠀⠀⠀⠀⠀⠀⠀⠀⠀⠀⠀⠀⠀⠀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⠀⠀⠀⠀⠀⠀⠀⣴⣿⣿⣿⣿⣿⣿⣿⣿⣿⣿⣿⣿⣿⣿⣿⣿⣿⣿⣿⣿⣿⣿⣿⣿⣿⣿⣿⣿⣿⣿⠀⠀⠀⠀⠀⠀⠀⠀⠀⠀⠀⠀⠀⠀⠀⠀⠀⠀⠀⠀⠀⠀⠀⠀⠀⠀⠀⠀⠀⠀⠀⠀⠀⠀⠀⠀⠀⠀⠀⠀⠀⠀⠀⠀⠀⠀⠀⠀⠀⠀⠀⠀⠀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⠀⠀⠀⠀⠀⢰⣿⣿⣿⣿⣿⣿⣿⣿⣿⣿⣿⣿⣿⣿⣿⣿⣿⣿⣿⣿⣿⣿⣿⣿⣿⣿⣿⣿⣿⣿⣿⠃⠀⠀⠀⠀⠀⠀⠀⠀⠀⠀⠀⠀⠀⠀⠀⠀⠀⠀⠀⠀⠀⠀⠀⠀⠀⠀⠀⠀⠀⠀⠀⠀⠀⠀⠀⠀⠀⠀⠀⠀⠀⠀⠀⠀⠀⠀⠀⠀⠀⠀⠀⠀⠀</a:t>
            </a:r>
            <a:br/>
            <a:r>
              <a:t>⠀⠀⠀⠀⠀⣾⣿⣿⣿⣿⣿⣿⣿⣿⣿⣿⣿⣿⣿⣿⣿⣿⣿⣿⣿⣿⣿⣿⣿⣿⣿⣿⣿⣿⣿⣿⣿⠀⠀⠀⠀⠀⠀⠀⠀⠀⠀⠀⠀⠀⠀⠀⠀⠀⠀⠀⠀⠀⠀⠀⠀⠀⠀⠀⠀⠀⠀⠀⠀⠀⠀⠀⠀⠀⠀⠀⠀⠀⠀⠀⠀⠀⠀⠀⠀⠀⠀⠀⠀⠀⠀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⠀⠀⠀⠀⠀⣿⣿⣿⣿⣿⣿⣿⣿⣿⣿⣿⣿⣿⣿⣿⣿⣿⣿⣿⣿⣿⣿⣿⣿⣿⣿⣿⣿⣿⣿⡿⠃⠀⠀⠀⠀⠀⠀⠀⠀⠀⠀⠀⠀⠀⠀⠀⠀⠀⠀⠀⠀⠀⠀⠀⠀⠀⠀⠀⠀⠀⠀⠀⠀⠀⠀⠀⠀⠀⠀⠀⠀⠀⠀⠀⠀⠀⠀⠀⠀⠀⠀⠀⠀⠀⠀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⠀⠀⠀⠀⠀⣿⣿⣿⣿⣿⣿⣿⣿⣿⣿⣿⣿⣿⣿⣿⣿⣿⣿⣿⣿⣿⣿⣿⣿⣿⣿⣿⣿⡿⠋⠀⠀⠀⠀⠀⢀⣀⠀⠀⠀⠀⠀⠀⠀⠀⠀⠀⠀⠀⠀⠀⠀⠀⠀⠀⠀⠀⠀⠀⠀⠀⠀⠀⠀⠀⠀⠀⠀⠀⠀⠀⠀⠀⠀⠀⠀⠀⠀⠀⠀⠀⠀⠀⠀⠀⠀</a:t>
            </a:r>
            <a:br/>
            <a:r>
              <a:t>⠀⠀⠀⠀⠀⢹⣿⣿⣿⣿⣿⣿⣿⣿⣿⣿⣿⣿⣿⣿⣿⣿⣿⣿⣿⣿⣿⣿⣿⣿⣿⣿⣿⠃⠀⠀⠀⠀⠀⠀⠀⠀⠀⠀⠀⠀⠀⠀⠀⠀⠀⠀⠀⠀⠀⠀⠀⠀⠀⠀⠀⠀⠀⠀⠀⠀⠀⠀⠀⠀⠀⠀⠀⠀⠀⠀⠀⠀⠀⠀⠀⠀⠀⠀⠀⠀⠀⠀⠀⠀⠀</a:t>
            </a:r>
            <a:br/>
            <a:r>
              <a:t>⠀⠀⠀⠀⠀⠘⢿⣿⣿⣿⣿⣿⣿⣿⣿⣿⣿⣿⣿⣿⣿⣿⣿⣿⣿⣿⣿⣿⣿⣿⠿⠛⠁⠀⠀⠀⠀⠀⠀⠀⠀⠀⠀⠀⠀⠀⠀⠀⠀⠀⠀⠀⠀⠀⠀⠀⠀⠀⠀⠀⠀⠀⠀⠀⠀⠀⠀⠀⠀⠀⠀⠀⠀⠀⠀⠀⠀⠀⠀⠀⠀⠀⠀⠀⠀⠀⠀⠀⠀⠀⠀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⠀⠀⠀⠀⠀⠀⠀⠻⣿⣿⣿⣿⣿⣿⣿⣿⣿⣿⣿⣿⣿⣿⣿⣿⣿⣿⣿⣿⣿⣿⡧⠀⠀⠀⠀⠀⠀⠀⠀⠀⠀⠀⠀⠀⠀⠀⠀⠀⠀⠀⠀⠀⠂⠀⠀⠀⠀⠀⠀⠀⠀⠀⠀⠀⠀⠀⠀⠀⠀⠀⢀⣠⠀⠀⠀⠀⠀⠀⠀⠀⠀⠀⠀⠀⠀⠀⠀⠀⠀⠀⠀</a:t>
            </a:r>
            <a:br/>
            <a:r>
              <a:t>⠀⠀⠀⠀⠀⠀⠀⠀⠈⠙⠿⣿⣿⣿⣿⣿⣿⣿⣿⣿⣿⣿⣿⣿⣿⣿⣿⣿⣿⠟⠃⠀⠀⠀⠀⠀⠀⠀⠀⠀⠀⠀⠀⠀⠀⠀⠀⠀⠀⠀⠀⠀⠀⠀⠀⠀⠀⠀⠀⡀⠀⠀⠀⠀⠀⠀⠀⠀⠀⠀⡿⠟⠀⠀⠀⠀⠀⠀⠀⠀⠀⠀⠀⠀⠀⠀⠀⠀⠀⠀⠀</a:t>
            </a:r>
            <a:br/>
            <a:r>
              <a:t>⠀⠀⠀⠀⠀⠀⠀⠀⠀⠀⠀⠀⠉⠉⠉⠉⢻⣿⣿⢿⣿⣿⣿⣿⣿⣯⠈⠉⠁⠀⠀⠀⠀⠀⠀⠀⠀⠀⠀⠀⠀⠀⠀⠀⠀⠀⠀⠀⠀⠀⠀⠀⠀⠀⠀⠀⣀⠀⠀⠀⠀⠀⠀⠀⠀⠀⠀⠀⠀⠀⠀⠀⠀⠀⠀⠀⠀⠀⠀⠀⠀⠀⠀⠀⠀⠀⠀⠀⠀⠀⠀</a:t>
            </a:r>
            <a:br/>
            <a:r>
              <a:t>⠀⠀⠀⠀⠀⠀⠀⠀⠀⠀⠀⠀⠀⠀⠠⠀⢸⣿⣿⣿⣿⣿⣿⣿⣿⣿⡄⠀⠀⠀⠀⠀⠀⠀⠀⠀⠀⠀⠀⠀⠀⠀⠀⠀⠀⠀⠀⠀⠀⠀⠀⠀⠀⠀⠀⠀⠋⠀⠀⠀⠀⠀⠀⠀⠀⠀⠀⠀⠀⠀⠀⠀⠀⠀⠀⠀⠀⠀⠀⠀⠀⠀⠀⠀⠀⠀⠀⠀⠀⠀⠀</a:t>
            </a:r>
            <a:br/>
            <a:r>
              <a:t>⠀⠀⠀⠀⠀⠀⠀⠀⠀⠀⠀⠀⠀⠀⠀⠀⢸⣿⣿⣿⣿⣿⣿⣿⣿⣿⣿⡀⠀⠀⠀⠀⠀⠀⠀⠀⠀⠀⠀⠀⠀⠀⠀⠀⠀⠀⠀⠀⠀⠀⠀⠀⠀⠀⠀⠀⠀⠀⠀⠠⡀⠀⠀⠀⠀⠀⠀⣠⠄⠀⠀⠀⠀⠀⠀⠀⠀⠀⠀⠀⠀⠀⠀⠀⠀⠀⠀⠀⠀⠀⠀</a:t>
            </a:r>
            <a:br/>
            <a:r>
              <a:t>⠀⠀⠀⠀⠀⠀⠀⠂⠀⠀⠀⠀⠀⠀⢀⣴⣿⣿⣿⣿⣿⣿⣿⣿⣿⣿⣿⡇⠀⠀⠀⠀⠀⠀⠀⠀⠀⠀⠀⠀⠀⠀⠀⠀⠀⠀⠀⠀⠀⠀⠀⠀⠀⠀⠀⠀⠀⠀⠀⠀⠀⠀⠀⠀⠀⠀⠈⠁⠀⠀⠀⠀⠀⠀⠀⠀⠀⠀⠀⠀⠀⠀⠀⠀⠀⠀⠀⠀⠀⠀⠀</a:t>
            </a:r>
            <a:br/>
            <a:r>
              <a:t>⠀⠀⠀⠀⠀⠀⠀⠀⠀⠀⠀⠀⢀⣰⣿⣿⣿⣿⣿⣿⣿⣿⣿⣿⣿⣿⣿⡇⠀⠀⠀⠀⠀⠀⠀⠀⠀⠀⠀⠀⠀⠀⠀⠀⠀⠀⠀⠀⠀⠀⠀⠀⠀⠀⠀⠀⠀⠀⠀⠀⠀⠀⠀⠀⠀⠀⠀⠀⠀⠀⠀⠀⠀⠀⠀⠀⠀⠀⠀⠀⠀⠀⠀⠀⠀⠀⠀⠀⠀⠀⠀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⠀⠀⠀⠀⠀⠀⠀⠀⠀⠀⣀⣴⣿⣿⣿⣿⣿⣿⣿⣿⣿⣿⣿⣿⣿⣿⣿⣿⠀⠀⠀⠀⠀⠀⠀⠀⠀⠀⠀⠀⠀⠀⠀⠀⠀⠀⠀⠀⠀⠀⠀⠀⠀⠀⠀⠀⢀⠀⠀⠀⠀⠀⠀⠀⠀⠀⠀⠀⠀⠀⠀⠀⠀⠀⠀⠀⠀⠀⠀⠀⠀⠀⠀⠀⠀⠉⠀⠀⠀⠀⠀</a:t>
            </a:r>
            <a:br/>
            <a:r>
              <a:t>⣠⡄⠀⠀⠀⠀⢀⣠⣴⣿⣿⣿⣿⣿⣿⣿⣿⣿⣿⣿⣿⣿⣿⣿⣿⣿⣿⣿⠀⠀⠀⠀⠀⠀⠀⠀⠀⠀⠀⠀⠀⠀⠀⠀⠀⠀⠀⠀⠀⠀⠀⠀⠀⠀⠀⠀⠈⠻⡄⠀⠀⠀⠀⠀⠀⠀⠀⠀⠀⠀⠀⠀⠀⠀⠀⠀⠀⠀⠀⠀⠀⠀⠀⠀⠀⠀⠀⠀⠀⠀⠀</a:t>
            </a:r>
            <a:br/>
            <a:r>
              <a:t>⠿⠁⣠⣤⣶⣿⣿⣿⣿⣿⣿⣿⣿⣿⣿⣿⣿⣿⣿⣿⣿⣿⣿⣿⣿⣿⣿⣿⠀⠀⠀⠀⠀⠀⠀⠀⠀⠀⠀⠀⠀⠀⠀⠀⠀⠀⠀⠀⠀⠀⠀⣀⠀⠀⠀⠀⠀⠀⠀⠀⠀⠀⠀⠀⠀⠀⠀⠀⠀⠀⠀⠀⠀⠀⠀⠀⠀⠀⠀⠀⠀⠀⠀⠀⠀⠀⠀⠀⠀⠀⠀</a:t>
            </a:r>
            <a:br/>
            <a:r>
              <a:t>⠀⣀⣽⣿⣿⣿⣿⣿⣿⣿⣿⣿⣿⣿⣿⣿⣿⣿⣿⣿⣿⣿⣿⣿⣿⣿⣿⣿⠀⠀⠀⠀⠀⠀⠀⠀⠀⠀⠀⠀⠀⠀⠀⠀⠀⠀⠀⠀⠀⠀⠀⠀⠀⠀⠀⠀⠀⠀⠀⠀⠀⠀⠀⠀⠀⠀⠀⠀⠀⠀⠀⠀⠀⠀⠀⠀⠀⠀⠀⠀⠀⠀⠀⠀⠀⠶⠂⠀⠀⠀⠀</a:t>
            </a:r>
            <a:br/>
            <a:r>
              <a:t>⠀⢹⣿⣿⣿⣿⣿⣿⣿⣿⣿⣿⣿⣿⣿⣿⣿⣿⣿⣿⣿⣿⣿⣿⣿⣿⣿⣿⠀⠀⠀⠀⠀⠀⠀⠀⠀⠀⠀⠀⠀⠀⠀⠀⠀⠀⠀⠀⠀⠀⠀⠀⠀⠀⠀⠀⠀⠀⠀⠀⠀⠀⠀⠀⠀⠀⠀⠀⠀⠀⠀⠀⠀⠀⠀⠀⠀⠀⠀⠀⠀⠀⠀⠀⠀⠀⠀⠀⠀⠀⠀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⠀⠀⠈⠙⣿⣿⣿⣿⣿⣿⣿⣿⣿⣿⣿⣿⣿⣿⣿⣿⣿⣿⣿⣿⣿⣿⣿⣿⠀⠀⠀⠀⠀⠀⠀⠀⠀⠀⠀⠀⠀⠀⠀⠀⠀⠀⠀⠀⠀⠀⠀⠀⠀⠀⠀⠀⠀⠀⠀⠀⠀⠀⠀⠀⠀⠀⠀⠀⠀⠀⠀⠀⠀⠀⠀⠀⠀⠀⠀⠀⠀⠀⠀⠀⠀⠀⠀⠀⠀⠀⠀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⠀⠀⠀⠀⣿⣿⣿⣿⣿⣿⣿⣿⣿⣿⣿⣿⣿⣿⣿⣿⣿⣿⣿⣿⣿⣿⣿⣿⡇⣰⣧⠀⠀⠀⠀⠀⠀⠀⠀⠀⠀⠀⠀⠀⠀⠀⠀⠀⠀⠀⠀⠀⠀⠀⠀⠀⠠⠾⠃⠀⠀⠀⠀⠀⠀⠀⠀⠀⠀⠀⠀⠀⠀⠀⠀⠀⠀⠀⠀⠀⠀⠀⠀⠀⠀⠀⠀⠀⠀⠀⠀</a:t>
            </a:r>
            <a:br/>
            <a:r>
              <a:t>⠀⠀⠀⠀⠈⠉⠙⠛⠿⠿⠿⠿⠟⠛⠛⠻⠿⣿⣿⣿⣿⣿⣿⣿⣿⣿⣿⠛⠃⣿⣿⠀⠀⠀⠀⠀⠀⠀⠀⠀⠀⠀⠀⠀⠀⠠⠀⠀⠀⠀⠀⠀⠀⠀⠀⠀⠀⠀⠀⠀⠀⠀⠀⠀⠀⠀⠀⠀⠀⠀⠀⠀⠀⠀⠀⠀⠀⠀⠀⠀⠀⠀⠀⠀⠀⠀⠀⠀⠀⠀⠀</a:t>
            </a:r>
            <a:br/>
            <a:r>
              <a:t>⠀⠀⠀⠀⠀⠀⠀⠀⠀⠀⠀⠀⠀⠀⠀⠀⠀⠀⠹⣿⣿⡏⠉⠉⢻⣿⣿⠀⠀⠈⠋⠀⠁⠀⠀⠀⠀⠀⠀⠀⠀⠀⠀⠀⠀⠀⠀⠀⠀⠀⠀⠀⠀⠀⠀⠀⠀⠀⠀⠀⠀⠀⠀⠀⠀⠀⠀⠀⠀⠀⠀⠀⠀⠀⠀⠀⠀⠀⠀⠀⠀⠀⠀⠀⠀⠀⢀⣀⡀⠀⠀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⠀⠀⠀⠀⠀⠀⠀⠀⠀⠀⠀⠀⠀⠀⠀⠀⠀⠀⠀⠀⠀⠀⠀⠀⠀⠀⠀⠀⠀⠀⠀⠀⠀⠀⠀⠀⠉⠀⠀⠀⠀⠀⠀⠀⠀⠀⠀⠀⠀⠀⠀⠀⠀⠀⠀⠀⠀⠀⠀⠀⠀⠀⠀⠀⠀⠀⠀⠀⠀⠀⠀⠀⠀⠀⠀⠀⠀⠀⠀⠀⠀⠀⠀⠀⠀⠀⠀⠀⠀⠀⠀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⠀⠀⠀⠀⠀⠀⠀⠀⠀⠀⠀⠀⠀⠀⠀⠀⠀⠀⠀⠀⠀⠀⠀⠀⠀⠀⠀⠀⠀⠀⠀⠀⠀⠀⠀⠀⠀⠀⠀⠀⠀⠀⠀⠀⠀⠀⠀⠀⠐⠈⠁⠀⠀⠀⠀⠀⠀⠀⠀⠈⠉⠉⠁⠀⠀⠀⠀⠀⠀⠀⠀⠀⠀⠀⠀⠀⠀⠀⠀⠀⠀⠀⠀⠀⠀⠀⠀⠀⠀⠀⠀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⠀⠀⠀⠀⠀⠀⠀⠀⠀⠀⠀⠀⠀⠀⠀⠀⠀⠀⣀⣠⣤⣴⣶⣶⣶⣶⣶⣶⣶⣤⣤⣀⡀⠀⠀⠀⠀⠀⠀⠀⠀⠀⠀⠀⠀⠀⠀⠀⠀⠀⠀⠀⠀⠀⠀⠀⠀⠀⠀⠀⠀⠀⠀⠀⠀⠀⠀⠀⠀⠀⠀⠀⠀⠀⠀⠀⠀⠀⠀⠀⠀⠀⠀⠀⠀⠀⠀⠀⠀⠀⠀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⠀⠀⠀⠀⠀⠀⠀⠀⠀⠀⠀⠀⠀⠀⣀⣤⣶⣿⣿⣿⣿⣿⣿⣿⣿⣿⣿⣿⣿⣿⣿⣿⣿⣷⣦⣀⠀⠀⠉⠀⠀⠀⠀⠀⠀⠀⠀⠀⠀⠀⠀⠀⠀⠀⠀⠀⠀⠀⠀⠀⠀⠀⠀⠀⠀⠀⠀⠀⠀⠀⠀⠀⠀⠀⠀⠀⠀⠀⠀⠀⠀⠀⠀⠀⠀⠀⠀⠀⠀⠀⠀</a:t>
            </a:r>
            <a:br/>
            <a:r>
              <a:t>⠀⠀⠀⠀⠀⠀⠀⠀⠀⠀⠀⢀⣠⣾⣿⣿⣿⣿⣿⣿⣿⣿⣿⣿⣿⣿⣿⣿⣿⣿⣿⣿⣿⣿⣿⣿⣷⡄⠀⠀⠀⠀⠀⠀⠀⠀⠀⠀⠀⠀⠀⠀⠀⠀⠀⠀⠀⠀⠀⠀⠀⠀⠀⠀⠀⠀⠀⠀⠀⠀⠀⠀⠀⠀⠀⠀⠀⠀⠀⠀⠀⠀⠀⠀⠀⠀⠀⠀⠀⠀⠀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⠀⠀⠀⠀⠀⠀⠀⠀⠀⠀⣠⣿⣿⣿⣿⣿⣿⣿⣿⣿⣿⣿⣿⣿⣿⣿⣿⣿⣿⣿⣿⣿⣿⣿⣿⣿⣿⣿⣆⠀⠀⠀⠀⠀⠀⠀⠀⠀⠀⠀⠀⠀⠀⠀⠀⠀⠀⠀⠀⠀⠀⠀⠀⠈⠁⠀⠀⠀⠀⠀⠀⠀⠀⠀⠀⠀⠀⠀⠀⠀⠀⠀⠀⠀⠀⠀⠀⠀⠀⠀⠀</a:t>
            </a:r>
            <a:br/>
            <a:r>
              <a:t>⠀⠀⠀⠀⠀⠀⠀⠀⢀⣾⣿⣿⣿⣿⣿⣿⣿⣿⣿⣿⣿⣿⣿⣿⣿⣿⣿⣿⣿⣿⣿⣿⣿⣿⣿⣿⣿⣿⣿⠀⠀⠀⠀⠀⠀⠀⠀⠀⠀⠀⠀⠀⠀⠀⠀⠀⠀⠀⠀⠀⠀⠀⠀⠀⠀⠀⠀⠀⠀⠀⠀⠀⠀⠀⠀⠀⠀⠀⠀⠀⠀⠀⠀⠀⠀⠀⠀⠀⠀⠀⠀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⠀⠀⠀⠀⠀⠀⢀⣿⣿⣿⣿⣿⣿⣿⣿⣿⣿⣿⣿⣿⣿⣿⣿⣿⣿⣿⣿⣿⣿⣿⣿⣿⣿⣿⣿⣿⣿⣿⣿⠇⠀⠀⠀⠀⠀⠀⠀⠀⠀⠀⠀⠀⠀⠀⠀⠀⠀⠀⠀⠀⠀⠀⠀⠀⠀⠀⠀⠀⠀⠀⠀⠀⠀⠀⠀⠀⠀⠀⠀⠀⠀⠀⠀⠀⠀⠀⠀⠀⠀⠀⠀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⠀⠀⠀⠀⠀⠀⣼⣿⣿⣿⣿⣿⣿⣿⣿⣿⣿⣿⣿⣿⣿⣿⣿⣿⣿⣿⣿⣿⣿⣿⣿⣿⣿⣿⣿⣿⣿⣿⡏⠀⠀⠀⠀⠀⠀⠀⠀⠀⠀⠀⠀⠀⠀⠀⠀⠀⠀⠀⠀⠀⠀⠀⠀⠀⠀⠀⠀⠀⠀⠀⠀⠀⠀⠀⠀⠀⠀⠀⠀⠀⠀⠀⠀⠀⠀⠀⠀⠀⠀⠀⠀</a:t>
            </a:r>
            <a:br/>
            <a:r>
              <a:t>⠀⠀⠀⠀⠀⢀⣿⣿⣿⣿⣿⣿⣿⣿⣿⣿⣿⣿⣿⣿⣿⣿⣿⣿⣿⣿⣿⣿⣿⣿⣿⣿⣿⣿⣿⣿⣿⣿⠃⠀⠀⠀⠀⠀⠀⠀⠀⠀⠀⠀⠀⠀⠀⠀⠀⠀⠀⠀⠀⠀⠀⠀⠀⠀⠀⠀⠀⠀⠀⠀⠀⠀⠀⠀⠀⠀⠀⠀⠀⠀⠀⠀⠀⠀⠀⠀⠀⠀⠀⠀⠀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⠀⠀⠀⠀⠀⢸⣿⣿⣿⣿⣿⣿⣿⣿⣿⣿⣿⣿⣿⣿⣿⣿⣿⣿⣿⣿⣿⣿⣿⣿⣿⣿⣿⣿⣿⣿⡿⠋⠀⠀⠀⠀⠀⠀⠀⠀⠀⠀⠀⠀⠀⠀⠀⠀⠀⠀⠀⠀⠀⠀⠀⠀⠀⠀⠀⠀⠀⠀⠀⠀⠀⠀⠀⠀⠀⠀⠀⠀⠀⠀⠀⠀⠀⠀⠀⠀⠀⠀⠀⠀⠀</a:t>
            </a:r>
            <a:br/>
            <a:r>
              <a:t>⠀⠀⠀⠀⠀⠈⣿⣿⣿⣿⣿⣿⣿⣿⣿⣿⣿⣿⣿⣿⣿⣿⣿⣿⣿⣿⣿⣿⣿⣿⣿⣿⣿⣿⣿⠉⠀⠀⠀⠀⠀⠀⠤⠄⠀⠀⠀⠀⠀⠀⠀⠀⠀⠀⠀⠀⠀⠀⠀⠀⠀⠀⠀⠀⠀⠀⠀⠀⠀⠀⠀⠀⠀⠀⠀⠀⠀⠀⠀⠀⠀⠀⠀⠀⠀⠀⠀⠀⠀⠀⠀</a:t>
            </a:r>
            <a:br/>
            <a:r>
              <a:t>⠀⠀⠀⠀⠀⠀⢻⣿⣿⣿⣿⣿⣿⣿⣿⣿⣿⣿⣿⣿⣿⣿⣿⣿⣿⣿⣿⣿⣿⣿⣿⣿⣿⡿⠃⠀⠀⠀⠀⠀⠀⠀⠀⠀⠀⠀⠀⠀⠀⠀⠀⠀⠀⠀⠀⠀⠀⠀⠀⠀⠀⠀⠀⠀⠀⠀⠀⠀⠀⠀⠀⠀⠀⠀⠀⠀⠀⠀⠀⠀⠀⠀⠀⠀⠀⠀⠀⠀⠀⠀⠀</a:t>
            </a:r>
            <a:br/>
            <a:r>
              <a:t>⠀⠀⠀⠀⠀⠀⠈⢿⣿⣿⣿⣿⣿⣿⣿⣿⣿⣿⣿⣿⣿⣿⣿⣿⣿⣿⣿⣿⣿⣿⣿⠛⠋⠀⠀⠀⠀⠀⠀⠀⠀⠀⠀⠀⠀⠀⠀⠀⠀⠀⠀⠀⠀⠀⠀⠀⠀⠀⠀⠀⠀⠀⠀⠀⠀⠀⠀⠀⠀⠀⠀⠀⠀⠀⠀⠀⠀⠀⠀⠀⠀⠀⠀⠀⠀⠀⠀⠀⠀⠀⠀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⠀⠀⠀⠀⠀⠀⠀⠀⠙⢿⣿⣿⣿⣿⣿⣿⣿⣿⣿⣿⣿⣿⣿⣿⣿⣿⣿⣿⣿⣿⣿⡇⠀⠀⠀⠀⠀⠀⠀⠀⠀⠀⠀⠀⠀⠀⠀⠀⠀⠀⠀⠀⠢⠀⠀⠀⠀⠀⠀⠀⠀⠀⠀⠀⠀⠀⠀⠀⠀⠀⠀⢀⣤⠄⠀⠀⠀⠀⠀⠀⠀⠀⠀⠀⠀⠀⠀⠀⠀⠀⠀</a:t>
            </a:r>
            <a:br/>
            <a:r>
              <a:t>⠀⠀⠀⠀⠀⠀⠀⠀⠀⠀⠉⠛⠿⣿⣿⣿⣿⣿⣿⣿⣿⣿⣿⣿⣿⣿⣿⢿⣿⡿⠟⠁⠀⠀⠀⠀⠀⠀⠀⠀⠀⠀⠀⠀⠀⠀⠀⠀⠀⠀⠀⠀⠀⠀⠀⠀⠀⠀⠀⠀⠀⠀⠀⠀⠀⠀⠀⠀⠀⠀⠀⡿⠛⠀⠀⠀⠀⠀⠀⠀⠀⠀⠀⠀⠀⠀⠀⠀⠀⠀⠀</a:t>
            </a:r>
            <a:br/>
            <a:r>
              <a:t>⠀⠀⠀⠀⠀⠀⠀⠀⠀⠀⠀⠀⠀⠀⠀⠀⠀⣿⣿⡿⣿⣿⣿⣿⣿⣿⣇⠈⠉⠀⠀⠀⠀⠀⠀⠀⠀⠀⠀⠀⠀⠀⠀⠀⠀⠀⠀⠀⠀⠀⠀⠀⠀⠀⠀⠀⠀⡀⠀⠉⠀⠀⠀⠀⠀⠀⠀⠀⠀⠀⠀⠀⠀⠀⠀⠀⠀⠀⠀⠀⠀⠀⠀⠀⠀⠀⠀⠀⠀⠀⠀</a:t>
            </a:r>
            <a:br/>
            <a:r>
              <a:t>⠀⠀⠀⠀⠀⠀⠀⠀⠀⠀⠀⠀⠀⠀⠀⠀⠀⣿⣿⣿⣿⣿⣿⣿⣿⣿⣿⡄⠀⠀⠀⠀⠀⠀⠀⠀⠀⠀⠀⠀⠀⠀⠀⠀⠀⠀⠀⠀⠀⠀⠀⠀⠀⠀⠀⠀⠀⠁⠀⠀⠀⠀⠀⠀⠀⠀⠀⠀⠀⠀⠀⠀⠀⠀⠀⠀⠀⠀⠀⠀⠀⠀⠀⠀⠀⠀⠀⠀⠀⠀⠀</a:t>
            </a:r>
            <a:br/>
            <a:r>
              <a:t>⠀⠀⠀⠀⠀⠀⠀⠀⠀⠀⠀⠀⠀⠀⠈⠀⠀⣹⣿⣿⣿⣿⣿⣿⣿⣿⣿⣷⠀⠀⠀⠀⠀⠀⠀⠀⠀⠀⠀⠀⠀⠀⠀⠀⠀⠀⠀⠀⠀⠀⠀⠀⠀⠀⠀⠀⠀⠀⠀⠀⢀⠀⠀⠀⠀⠀⠀⠀⠀⡤⠂⠀⠀⠀⠀⠀⠀⠀⠀⠀⠀⠀⠀⠀⠀⠀⠀⠀⠀⠀⠀</a:t>
            </a:r>
            <a:br/>
            <a:r>
              <a:t>⠀⠀⠀⠀⠀⠀⠀⠀⠀⠀⠀⠀⠀⠀⠀⢀⣾⣿⣿⣿⣿⣿⣿⣿⣿⣿⣿⣿⡆⠀⠀⠀⠀⠀⠀⠀⠀⠀⠀⠀⠀⠀⠀⠀⠀⠀⠀⠀⠀⠀⠀⠀⠀⠀⠀⠀⠀⠀⠀⠀⠀⠁⠀⠀⠀⠀⠀⠀⠈⠀⠀⠀⠀⠀⠀⠀⠀⠀⠀⠀⠀⠀⠀⠀⠀⠀⠀⠀⠀⠀⠀</a:t>
            </a:r>
            <a:br/>
            <a:r>
              <a:t>⠀⠀⠀⠀⠀⠀⠀⠀⠀⠀⠀⠀⠀⢀⣴⣿⣿⣿⣿⣿⣿⣿⣿⣿⣿⣿⣿⣿⣇⠀⠀⠀⠀⠀⠀⠀⠀⠀⠀⠀⠀⠀⠀⠀⠀⠀⠀⠀⠀⠀⠀⠀⠀⠀⠀⠀⠀⠀⠀⠀⠀⠀⠀⠀⠀⠀⠀⠀⠀⠀⠀⠀⠀⠀⠀⠀⠀⠀⠀⠀⠀⠀⠀⠀⠀⠀⠀⠀⠀⠀⠀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⠀⠀⠀⠀⠀⠀⠀⠀⠀⠀⠀⣀⣴⣿⣿⣿⣿⣿⣿⣿⣿⣿⣿⣿⣿⣿⣿⣿⣿⠀⠀⠀⠀⠀⠀⠀⠀⠀⠀⠀⠀⠀⠀⠀⠀⠀⠀⠀⠀⠀⠀⠀⠀⠀⠀⠀⠀⠀⠀⠀⠀⠀⠀⠀⠀⠀⠀⠀⠀⠀⠀⠀⠀⠀⠀⠀⠀⠀⠀⠀⠀⠀⠀⠀⠀⠀⠉⠀⠀⠀⠀</a:t>
            </a:r>
            <a:br/>
            <a:r>
              <a:t>⠀⣀⠀⠀⠀⠀⠀⢀⣠⣴⣾⣿⣿⣿⣿⣿⣿⣿⣿⣿⣿⣿⣿⣿⣿⣿⣿⣿⣿⠀⠀⠀⠀⠀⠀⠀⠀⠀⠀⠀⠀⠀⠀⠀⠀⠀⠀⠀⠀⠀⠀⠀⠀⠀⠀⠀⠀⠀⠲⡄⠀⠀⠀⠀⠀⠀⠀⠀⠀⠀⠀⠀⠀⠀⠀⠀⠀⠀⠀⠀⠀⠀⠀⠀⠀⠀⠀⠀⠀⠀⠀</a:t>
            </a:r>
            <a:br/>
            <a:r>
              <a:t>⠰⡟⠀⣀⣤⣴⣾⣿⣿⣿⣿⣿⣿⣿⣿⣿⣿⣿⣿⣿⣿⣿⣿⣿⣿⣿⣿⣿⣿⡀⠀⠀⠀⠀⠀⠀⠀⠀⠀⠀⠀⠀⠀⠀⠀⠀⠀⠀⠀⠀⠀⠀⠀⠀⠀⠀⠀⠀⠀⠈⠀⠀⠀⠀⠀⠀⠀⠀⠀⠀⠀⠀⠀⠀⠀⠀⠀⠀⠀⠀⠀⠀⠀⠀⠀⠀⠀⠀⣤⡀⠀</a:t>
            </a:r>
            <a:br/>
            <a:r>
              <a:t>⠀⠀⢈⣿⣿⣿⣿⣿⣿⣿⣿⣿⣿⣿⣿⣿⣿⣿⣿⣿⣿⣿⣿⣿⣿⣿⣿⣿⣿⡁⠀⠀⠀⠀⠀⠀⠀⠀⠀⠀⠀⠀⠀⠀⠀⠀⠀⠀⠀⠀⠀⠀⠀⠀⠀⠀⠀⠀⠀⠀⠀⠀⠀⠀⠀⠀⠀⠀⠀⠀⠀⠀⠀⠀⠀⠀⠀⠀⠀⠀⠀⠀⠀⠀⠀⠀⠀⠀⠀⠀⠀</a:t>
            </a:r>
            <a:br/>
            <a:r>
              <a:t>⠀⠘⢻⣿⣿⣿⣿⣿⣿⣿⣿⣿⣿⣿⣿⣿⣿⣿⣿⣿⣿⣿⣿⣿⣿⣿⣿⣿⣿⡇⠀⠀⠀⠀⠀⠀⠀⠀⠀⠀⠀⠀⠀⠀⠀⠀⠀⠀⠀⠀⠀⠀⠀⠀⠀⠀⠀⠀⠀⠀⠀⠀⠀⠀⠀⠀⠀⠀⠀⠀⠀⠀⠀⠀⠀⠀⠀⠀⠀⠀⠀⠀⠀⠀⠀⠀⠀⠀⠀⠀⠀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⠀⠀⠈⠛⢿⣿⣿⣿⣿⣿⣿⣿⣿⣿⣿⣿⣿⣿⣿⣿⣿⣿⣿⣿⣿⣿⣿⣿⣿⡇⠀⠀⠀⠀⠀⠀⠀⠀⠀⠀⠀⠀⠀⠀⠀⠀⠀⠀⠀⠀⠀⠀⠀⠀⠀⠀⠀⠀⠀⠀⠀⠀⠀⠀⠀⠀⠀⠀⠀⠀⠀⠀⠀⠀⠀⠀⠀⠀⠀⠀⠀⠀⠀⠀⠀⠀⠀⠀⠀⠀⠀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⠀⠀⠀⠀⠀⢿⣿⣿⣿⣿⣿⣿⣿⣿⣿⣿⣿⣿⣿⣿⣿⣿⣿⣿⣿⣿⣿⣿⣿⣷⡄⠀⠀⠀⠀⠀⠀⠀⠀⠀⠀⠀⠀⠀⠀⠀⠀⠀⠀⠀⠀⠀⠀⠀⠀⠀⠀⣠⡶⠀⠀⠀⠀⠀⠀⠀⠀⠀⠀⠀⠀⠀⠀⠀⠀⠀⠀⠀⠀⠀⠀⠀⠀⠀⠀⠀⠀⠀⠀⠀⠀</a:t>
            </a:r>
            <a:br/>
            <a:r>
              <a:t>⠀⠀⠀⠀⠀⠘⠿⠿⣿⣿⣿⣿⣿⣿⣿⣿⣿⣿⣿⣿⣿⣿⣿⣿⣿⣿⣿⣿⠿⢿⣿⡄⠀⠀⠀⠀⠀⠀⠀⠀⠀⠀⠀⠀⠀⠀⠀⠀⠀⠀⠀⠀⠀⠀⠀⠀⠀⠉⠀⠀⠀⠀⠀⠀⠀⠀⠀⠀⠀⠀⠀⠀⠀⠀⠀⠀⠀⠀⠀⠀⠀⠀⠀⠀⠀⠀⠀⠀⠀⠀⠀</a:t>
            </a:r>
            <a:br/>
            <a:r>
              <a:t>⠀⠀⠀⠀⠀⠀⠀⠀⠀⠀⠉⠉⠉⠉⠁⠀⠀⠀⠉⢻⣿⣿⡟⠛⠛⣿⣿⣿⠀⠸⣿⡗⠂⠁⠀⠀⠀⠀⠀⠀⠀⠀⠀⠀⠀⠈⠀⠀⠀⠀⠀⠀⠀⠀⠀⠀⠀⠀⠀⠀⠀⠀⠀⠀⠀⠀⠀⠀⠀⠀⠀⠀⠀⠀⠀⠀⠀⠀⠀⠀⠀⠀⠀⠀⠀⠀⠀⠀⣄⣄⡀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⠀⠀⠀⠀⠀⠀⠀⠀⠀⠀⠀⠀⠀⠀⠀⠀⠀⠀⠀⠀⠀⠀⠀⠀⠀⠀⠀⠀⠀⠀⠀⠀⠀⠀⠀⠀⠀⠀⠉⠀⠀⠀⠀⠀⠀⠀⠀⠀⠀⠀⠀⠀⠀⠀⠀⠀⠀⠀⠀⠀⠀⠀⠀⠀⠀⠠⠶⠿⠛⠀⠀⠀⠀⠀⠀⠀⠀⠀⠀⠀⠀⠀⠀⠀⠀⠀⠀⠀⠀⠀⠀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⠀⠀⠀⠀⠀⠀⠀⠀⠀⠀⠀⠀⠀⠀⠀⠀⠀⠀⠀⠀⠀⠀⠀⠀⠀⠀⠀⠀⠀⠀⠀⠀⠀⠀⠀⠀⠀⠀⠀⠀⠀⠀⠀⠀⠀⠀⠀⠀⠀⠠⠒⠁⠀⠀⠀⠀⠀⠀⠀⠀⠀⠀⠀⠀⠀⠀⠀⠀⠀⠀⠀⠀⠀⠀⠀⠀⠀⠀⠀⠀⠀⠀⠀⠀⠀⠀⠀⠀⠀⠀⠀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⠀⠀⠀⠀⠀⠀⠀⠀⠀⠀⠀⠀⠀⠀⠀⠀⠀⠀⠀⠀⠀⠀⣀⣀⣤⣤⣤⣤⣤⣤⣤⣀⣀⠀⠀⠀⠀⠀⠀⠀⠀⠀⠀⠀⠀⠀⠀⠀⠀⠀⠀⠀⠀⠀⠀⠀⠀⠀⠀⠀⠀⠀⠀⠀⠀⠀⠀⠀⠀⠀⠀⠀⠀⠀⠀⠀⠀⠀⠀⠀⠀⠀⠀⠀⠀⠀⠀⠀⠀⠀⠀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⠀⠀⠀⠀⠀⠀⠀⠀⠀⠀⠀⠀⠀⠀⠀⠀⠀⣀⣤⣶⣿⣿⣿⣿⣿⣿⣿⣿⣿⣿⣿⣿⣿⣿⣷⣦⣄⡀⠀⠀⠀⠶⠀⠀⠀⠀⠀⠀⠀⠀⠀⠀⠀⠀⠀⠀⠀⠀⠀⠀⠀⠀⠀⠀⠀⠀⠀⠀⠀⠀⠀⠀⠀⠀⠀⠀⠀⠀⠀⠀⠀⠀⠀⠀⠀⠀⠀⠀⠀⠀⠀</a:t>
            </a:r>
            <a:br/>
            <a:r>
              <a:t>⠀⠀⠀⠀⠀⠀⠀⠀⠀⠀⠀⠀⠀⠀⣠⣴⣿⣿⣿⣿⣿⣿⣿⣿⣿⣿⣿⣿⣿⣿⣿⣿⣿⣿⣿⣿⣿⣿⣦⣄⠀⠀⠀⠀⠀⠀⠀⠀⠀⠀⠀⠀⠀⠀⠀⠀⠀⠀⠀⠀⠀⠀⠀⠀⠀⠀⠀⠀⠀⠀⠀⠀⠀⠀⠀⠀⠀⠀⠀⠀⠀⠀⠀⠀⠀⠀⠀⠀⠀⠀⠀</a:t>
            </a:r>
            <a:br/>
            <a:r>
              <a:t>⠀⠀⠀⠀⠀⠀⠀⠀⠀⠀⠀⠀⣠⣾⣿⣿⣿⣿⣿⣿⣿⣿⣿⣿⣿⣿⣿⣿⣿⣿⣿⣿⣿⣿⣿⣿⣿⣿⣿⣿⣧⠀⠀⠀⠀⠀⠀⠀⠀⠀⠀⠀⠀⠀⠀⠀⠀⠀⠀⠀⠀⠀⠀⠀⠀⠀⠀⠀⠀⠀⠀⠀⠀⠀⠀⠀⠀⠀⠀⠀⠀⠀⠀⠀⠀⠀⠀⠀⠀⠀⠀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⠀⠀⠀⠀⠀⠀⠀⠀⠀⠀⢀⣾⣿⣿⣿⣿⣿⣿⣿⣿⣿⣿⣿⣿⣿⣿⣿⣿⣿⣿⣿⣿⣿⣿⣿⣿⣿⣿⣿⣿⣿⣆⠀⠀⠀⠀⠀⠀⠀⠀⠀⠀⠀⠀⠀⠀⠀⠀⠀⠀⠀⠀⠀⠀⠀⠈⠀⠀⠀⠀⠀⠀⠀⠀⠀⠀⠀⠀⠀⠀⠀⠀⠀⠀⠀⠀⠀⠀⠀⠀⠀</a:t>
            </a:r>
            <a:br/>
            <a:r>
              <a:t>⠀⠀⠀⠀⠀⠀⠀⠀⠀⢠⣿⣿⣿⣿⣿⣿⣿⣿⣿⣿⣿⣿⣿⣿⣿⣿⣿⣿⣿⣿⣿⣿⣿⣿⣿⣿⣿⣿⣿⣿⣿⣿⠀⠀⠀⠀⠀⠀⠀⠀⠀⠀⠀⠀⠀⠀⠀⠀⠀⠀⠀⠀⠀⠀⠀⠀⠀⠀⠀⠀⠀⠀⠀⠀⠀⠀⠀⠀⠀⠀⠀⠀⠀⠀⠀⠀⠀⠀⠀⠀⠀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⠀⠀⠀⠀⠀⠀⠀⢀⣿⣿⣿⣿⣿⣿⣿⣿⣿⣿⣿⣿⣿⣿⣿⣿⣿⣿⣿⣿⣿⣿⣿⣿⣿⣿⣿⣿⣿⣿⣿⣿⣿⠟⠀⠀⠀⠀⠀⠀⠀⠀⠀⠀⠀⠀⠀⠀⠀⠀⠀⠀⠀⠀⠀⠀⠀⠀⠀⠀⠀⠀⠀⠀⠀⠀⠀⠀⠀⠀⠀⠀⠀⠀⠀⠀⠀⠀⠀⠀⠀⠀⠀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⠀⠀⠀⠀⠀⠀⠀⣿⣿⣿⣿⣿⣿⣿⣿⣿⣿⣿⣿⣿⣿⣿⣿⣿⣿⣿⣿⣿⣿⣿⣿⣿⣿⣿⣿⣿⣿⣿⣿⣿⠃⠀⠀⠀⠀⠀⠀⠀⠀⠀⠀⠀⠀⠀⠀⠀⠀⠀⠀⠀⠀⠀⠀⠀⠀⠀⠀⠀⠀⠀⠀⠀⠀⠀⠀⠀⠀⠀⠀⠀⠀⠀⠀⠀⠀⠀⠀⠀⠀⠀⠀</a:t>
            </a:r>
            <a:br/>
            <a:r>
              <a:t>⠀⠀⠀⠀⠀⠀⠀⢿⣿⣿⣿⣿⣿⣿⣿⣿⣿⣿⣿⣿⣿⣿⣿⣿⣿⣿⣿⣿⣿⣿⣿⣿⣿⣿⣿⣿⣿⡿⠟⠁⠀⠀⠀⠀⠀⠀⠀⠀⠀⠀⠀⠀⠀⠀⠀⠀⠀⠀⠀⠀⠀⠀⠀⠀⠀⠀⠀⠀⠀⠀⠀⠀⠀⠀⠀⠀⠀⠀⠀⠀⠀⠀⠀⠀⠀⠀⠀⠀⠀⠀⠀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⠀⠀⠀⠀⠀⠀⠀⢸⣿⣿⣿⣿⣿⣿⣿⣿⣿⣿⣿⣿⣿⣿⣿⣿⣿⣿⣿⣿⣿⣿⣿⣿⣿⣿⣿⣿⡟⠀⠀⠀⠀⠀⠀⠀⠀⠀⠈⠁⠀⠀⠀⠀⠀⠀⠀⠀⠀⠀⠀⠀⠀⠀⠀⠀⠀⠀⠀⠀⠀⠀⠀⠀⠀⠀⠀⠀⠀⠀⠀⠀⠀⠀⠀⠀⠀⠀⠀⠀⠀⠀⠀</a:t>
            </a:r>
            <a:br/>
            <a:r>
              <a:t>⠀⠀⠀⠀⠀⠀⠀⠈⢻⣿⣿⣿⣿⣿⣿⣿⣿⣿⣿⣿⣿⣿⣿⣿⣿⣿⣿⣿⣿⣿⣿⣿⣿⣿⡿⠋⠀⠀⠀⠀⠀⠀⠀⠀⠀⠀⠀⠀⠀⠀⠀⠀⠀⠀⠀⠀⠀⠀⠀⠀⠀⠀⠀⠀⠀⠀⠀⠀⠀⠀⠀⠀⠀⠀⠀⠀⠀⠀⠀⠀⠀⠀⠀⠀⠀⠀⠀⠀⠀⠀⠀</a:t>
            </a:r>
            <a:br/>
            <a:r>
              <a:t>⠀⠀⠀⠀⠀⠀⠀⠀⠀⠹⣿⣿⣿⣿⣿⣿⣿⣿⣿⣿⣿⣿⣿⣿⣿⣿⣿⣿⣿⣿⣿⣿⣏⠁⠀⠀⠀⠀⠀⠀⠀⠀⠀⠀⠀⠀⠀⠀⠀⠀⠀⠀⠀⠀⠀⠀⠀⠀⠀⠀⠀⠀⠀⠀⠀⠀⠀⠀⠀⠀⠀⠀⠀⠀⠀⠀⠀⠀⠀⠀⠀⠀⠀⠀⠀⠀⠀⠀⠀⠀⠀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⠀⠀⠀⠀⠀⠀⠀⠀⠀⠀⠈⠙⠿⣿⣿⣿⣿⣿⣿⣿⣿⣿⣿⣿⣿⣿⣿⣿⣿⣿⣿⣿⣿⡇⠀⠀⠀⠀⠀⠀⠀⠀⠀⠀⠀⠀⠀⠀⠀⠀⠀⠀⠀⠀⠀⠀⠀⠀⠀⠀⠀⠀⠀⠀⠀⠀⠀⠀⠀⠀⠀⠀⠀⠀⣀⣤⠀⠀⠀⠀⠀⠀⠀⠀⠀⠀⠀⠀⠀⠀⠀</a:t>
            </a:r>
            <a:br/>
            <a:r>
              <a:t>⠀⠀⠀⠀⠀⠀⠀⠀⠀⠀⠀⠀⠀⠀⠉⠉⠉⠉⢻⣿⣿⣿⣿⣿⣿⣿⣿⣿⠿⣿⣿⠟⠋⠀⠀⠀⠀⠀⠀⠀⠀⠀⠀⠀⠀⠀⠀⠀⠀⠀⠀⠀⠀⠀⠀⠀⠀⠀⠀⠀⠀⠀⠀⠀⠀⠀⠀⠀⠀⠀⠀⠀⠀⠼⠟⠁⠀⠀⠀⠀⠀⠀⠀⠀⠀⠀⠀⠀⠀⠀⠀</a:t>
            </a:r>
            <a:br/>
            <a:r>
              <a:t>⠀⠀⠀⠀⠀⠀⠀⠀⠀⠀⠀⠀⠀⠀⠀⠀⠀⠀⢸⣿⣿⣻⣿⣿⣿⣿⣿⣿⡄⠈⠁⠀⠀⠀⠀⠀⠀⠀⠀⠀⠀⠀⠀⠀⠀⠀⠀⠀⠀⠀⠀⠀⠀⠀⠀⠀⠀⠀⠀⡀⠀⠀⠀⠀⠀⠀⠀⠀⠀⠀⠀⠀⠀⠀⠀⠀⠀⠀⠀⠀⠀⠀⠀⠀⠀⠀⠀⠀⠀⠀⠀</a:t>
            </a:r>
            <a:br/>
            <a:r>
              <a:t>⠀⠀⠀⠀⠀⠀⠀⠀⠀⠀⠀⠀⠀⠀⠀⠀⠀⠀⢸⣿⣿⣿⣿⣿⣿⣿⣿⣿⣧⠀⠀⠀⠀⠀⠀⠀⠀⠀⠀⠀⠀⠀⠀⠀⠀⠀⠀⠀⠀⠀⠀⠀⠀⠀⠀⠀⠀⠀⠀⠃⠀⠀⠀⠀⠀⠀⠀⠀⠀⠀⠀⠀⠀⠀⠀⠀⠀⠀⠀⠀⠀⠀⠀⠀⠀⠀⠀⠀⠀⠀⠀</a:t>
            </a:r>
            <a:br/>
            <a:r>
              <a:t>⠀⠀⠀⠀⠀⠀⠀⠀⠀⠀⠀⠀⠀⠀⠀⠀⠀⠀⣸⣿⣿⣿⣿⣿⣿⣿⣿⣿⣿⡇⠀⠀⠀⠀⠀⠀⠀⠀⠀⠀⠀⠀⠀⠀⠀⠀⠀⠀⠀⠀⠀⠀⠀⠀⠀⠀⠀⠀⠀⠀⠀⠀⠀⠀⠀⠀⠀⠀⠀⠀⠀⠀⠀⠰⠞⠀⠀⠀⠀⠀⠀⠀⠀⠀⠀⠀⠀⠀⠀⠀⠀</a:t>
            </a:r>
            <a:br/>
            <a:r>
              <a:t>⠀⠀⠀⠀⠀⠀⠀⠀⠀⠀⠀⠀⠀⠀⠂⠀⢀⣴⣿⣿⣿⣿⣿⣿⣿⣿⣿⣿⣿⣿⠀⠀⠀⠀⠀⠀⠀⠀⠀⠀⠀⠀⠀⠀⠀⠀⠀⠀⠀⠀⠀⠀⠀⠀⠀⠀⠀⠀⠀⠀⠀⠀⠈⠂⠀⠀⠀⠀⠀⠀⠀⠀⠀⠀⠀⠀⠀⠀⠀⠀⠀⠀⠀⠀⠀⠀⠀⠀⠀⠀⠀</a:t>
            </a:r>
            <a:br/>
            <a:r>
              <a:t>⠀⠀⠀⠀⠀⠀⠀⠀⠀⠀⠀⠀⠀⠀⠀⣠⣾⣿⣿⣿⣿⣿⣿⣿⣿⣿⣿⣿⣿⣿⠀⠀⠀⠀⠀⠀⠀⠀⠀⠀⠀⠀⠀⠀⠀⠀⠀⠀⠀⠀⠀⠀⠀⠀⠀⠀⠀⠀⠀⠀⠀⠀⠀⠀⠀⠀⠀⠀⠀⠀⠀⠀⠀⠀⠀⠀⠀⠀⠀⠀⠀⠀⠀⠀⠀⠀⠀⠀⠀⠀⠀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⠀⠀⠀⠀⠀⠀⠀⠀⠀⠀⠀⠀⠀⣠⣾⣿⣿⣿⣿⣿⣿⣿⣿⣿⣿⣿⣿⣿⣿⣿⡇⠀⠀⠀⠀⠀⠀⠀⠀⠀⠀⠀⠀⠀⠀⠀⠀⠀⠀⠀⠀⠀⠀⠀⠀⠀⠀⠀⠀⠀⠀⠀⠀⠀⠀⠀⠀⠀⠀⠀⠀⠀⠀⠀⠀⠀⠀⠀⠀⠀⠀⠀⠀⠀⠀⠀⠀⠀⠤⠀⠀</a:t>
            </a:r>
            <a:br/>
            <a:r>
              <a:t>⠀⠀⠀⠀⠀⠀⠀⠀⠀⠀⢀⣠⣾⣿⣿⣿⣿⣿⣿⣿⣿⣿⣿⣿⣿⣿⣿⣿⣿⣿⡇⠀⠀⠀⠀⠀⠀⠀⠀⠀⠀⠀⠀⠀⠀⠀⠀⠀⠀⠀⠀⠀⠀⠀⠀⠀⠀⠀⠀⠀⠀⠀⠀⠀⠀⠀⠀⠀⠀⠀⠀⠀⠀⠀⠀⠀⠀⠀⠀⠀⠀⠀⠀⠀⠀⠀⠀⠀⠀⠀⠀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⠀⠀⣠⡆⠀⠀⠀⣀⣤⣶⣿⣿⣿⣿⣿⣿⣿⣿⣿⣿⣿⣿⣿⣿⣿⣿⣿⣿⣿⣿⡇⠀⠀⠀⠀⠀⠀⠀⠀⠀⠀⠀⠀⠀⠀⠀⠀⠀⠀⠀⠀⠀⠀⠀⠀⠀⠀⠀⠀⠀⠐⢦⠀⠀⠀⠀⠀⠀⠀⠀⠀⠀⠀⠀⠀⠀⠀⠀⠀⠀⠀⠀⠀⠀⠀⠀⠀⠀⠀⠀⠀</a:t>
            </a:r>
            <a:br/>
            <a:r>
              <a:t>⠀⠀⠋⠀⢤⣶⣿⣿⣿⣿⣿⣿⣿⣿⣿⣿⣿⣿⣿⣿⣿⣿⣿⣿⣿⣿⣿⣿⣿⣿⣿⠀⠀⠀⠀⠀⠀⠀⠀⠀⠀⠀⠀⠀⠀⠀⠀⠀⠀⠀⠀⠀⠠⠐⠀⠀⠀⠀⠀⠀⠀⠀⠁⠀⠀⠀⠀⠀⠀⠀⠀⠀⠀⠀⠀⠀⠀⠀⠀⠀⠀⠀⠀⠀⠀⠀⠀⠀⠀⠀⠀</a:t>
            </a:r>
            <a:br/>
            <a:r>
              <a:t>⠀⠀⠀⣠⣼⣿⣿⣿⣿⣿⣿⣿⣿⣿⣿⣿⣿⣿⣿⣿⣿⣿⣿⣿⣿⣿⣿⣿⣿⣿⣿⠀⠀⠀⠀⠀⠀⠀⠀⠀⠀⠀⠀⠀⠀⠀⠀⠀⠀⠀⠀⠀⠀⠀⠀⠀⠀⠀⠀⠀⠀⠀⠀⠀⠀⠀⠀⠀⠀⠀⠀⠀⠀⠀⠀⠀⠀⠀⠀⠀⠀⠀⠀⠀⠀⠀⠀⠀⠀⠀⠀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⠀⠀⠀⠈⣿⣿⣿⣿⣿⣿⣿⣿⣿⣿⣿⣿⣿⣿⣿⣿⣿⣿⣿⣿⣿⣿⣿⣿⣿⣿⣿⡄⠀⠀⠀⠀⠀⠀⠀⠀⠀⠀⠀⠀⠀⠀⠀⠀⠀⠀⠀⠀⠀⠀⠀⠀⠀⠀⠀⠀⠀⠀⠀⠀⠀⠀⠀⠀⠀⠀⠀⠀⠀⠀⠀⠀⠀⠀⠀⠀⠀⠀⠀⠀⠀⠀⠀⠀⠀⠀⠀</a:t>
            </a:r>
            <a:br/>
            <a:r>
              <a:t>⠀⠀⠀⠀⠈⠛⠿⣿⣿⣿⣿⣿⣿⣿⣿⣿⣿⣿⣿⣿⣿⣿⣿⣿⣿⣿⣿⣿⣿⣿⣿⣧⠀⠀⠀⠀⠀⠀⠀⠀⠀⠀⠀⠀⠀⠀⠀⠀⠀⠀⠀⠀⠀⠀⠀⠀⠀⠀⠀⠀⠀⠀⠀⠀⠀⠀⠀⠀⠀⠀⠀⠀⠀⠀⠀⠀⠀⠀⠀⠀⠀⠀⠀⠀⠀⠀⠀⠀⠀⠀⠀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⠀⠀⠀⠀⠀⠀⠀⠘⣿⣿⣿⣿⣿⣿⣿⣿⣿⣿⣿⣿⣿⣿⣿⣿⣿⣿⣿⣿⣿⣿⣿⣟⠀⠀⠀⠀⠀⠀⠀⠀⠀⠀⠀⠀⠀⠀⠀⠀⠀⠀⠀⠀⠀⠀⠀⠀⠀⠀⣤⣶⠂⠀⠀⠀⠀⠀⠀⠀⠀⠀⠀⠀⠀⠀⠀⠀⠀⠀⠀⠀⠀⠀⠀⠀⠀⠀⠀⠀⠀⠀⠀</a:t>
            </a:r>
            <a:br/>
            <a:r>
              <a:t>⠀⠀⠀⠀⠀⠀⠀⠀⠻⠿⠿⣿⣿⣿⣿⣿⣿⣿⣿⡿⢿⣿⣿⣿⣿⣿⣿⣿⣿⡟⢉⠁⠀⠀⠐⠂⠀⠀⠀⠀⠀⠀⠀⠀⠀⠀⠀⠀⠀⠀⠀⠀⠀⠀⠀⠀⠀⠀⠀⠀⠀⠀⠀⠀⠀⠀⠀⠀⠀⠀⠀⠀⠀⠀⠀⠀⠀⠀⠀⠀⠀⠀⠀⠀⠀⠀⠀⠀⠀⠀⠀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⠀⠀⠀⠀⠀⠀⠀⠀⠀⠀⠀⠀⠀⠀⠀⠀⠀⠀⠀⠀⠀⠀⠀⠀⠀⠀⠀⠀⠀⠀⠀⠀⠀⠀⠀⠀⠀⠀⠀⠀⠛⠃⠀⠀⠀⠀⠀⠀⠀⠀⠀⠀⠀⠀⠈⠀⠀⠀⠀⠀⠀⠀⠀⠀⠀⠀⠀⠀⠀⠀⠀⠀⠀⠀⠀⠈⠉⠀⠀⠀⠀⠀⠀⠀⠀⠀⠀⠀⠀⠀⠀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⠀⠀⠀⠀⠀⠀⠀⠀⠀⠀⠀⠀⠀⠀⠀⠀⠀⠀⠀⠀⠀⠀⠀⠀⠀⠀⠀⠀⠀⠀⠀⠀⠀⠀⠀⠀⠀⠀⠀⠀⠀⠀⠀⠀⠀⠀⠀⠀⠀⠀⠀⣠⠔⠀⠀⠀⠀⠀⠀⠀⠀⠀⠀⠀⠀⠀⠀⠀⠀⠀⠀⠀⠀⠀⠀⠀⠀⠀⠀⠀⠀⠀⠀⠀⠀⠀⠀⠀⠀⠀⠀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⠀⠀⠀⠀⠀⠀⠀⠀⠀⠀⠀⠀⠀⠀⠀⠀⠀⠀⠀⠀⠀⠀⠀⠀⠀⠀⠀⣀⣀⣀⣀⠀⠀⠀⠀⠀⠀⠀⠀⠀⠀⠀⠀⠀⠀⠀⠀⠀⠀⠀⠀⠀⠀⠀⠀⠀⠀⠀⠀⠀⠀⠀⠀⠀⠀⠀⠀⠀⠀⠀⠀⠀⠀⠀⠀⠀⠀⠀⠀⠀⠀⠀⠀⠀⠀⠀⠀⠀⠀⠀⠀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⠀⠀⠀⠀⠀⠀⠀⠀⠀⠀⠀⠀⠀⠀⠀⠀⠀⠀⠀⠀⣀⣤⣴⣶⣿⣿⣿⣿⣿⣿⣿⣿⣿⣿⣶⣶⣤⣀⠀⠀⠀⠀⠀⠀⠀⠀⠀⠀⠀⠀⠀⠀⠀⠀⠀⠀⠀⠀⠀⠀⠀⠀⠀⠀⠀⠀⠀⠀⠀⠀⠀⠀⠀⠀⠀⠀⠀⠀⠀⠀⠀⠀⠀⠀⠀⠀⠀⠀⠀⠀⠀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⠀⠀⠀⠀⠀⠀⠀⠀⠀⠀⠀⠀⠀⠀⠀⠀⢀⣠⣶⣿⣿⣿⣿⣿⣿⣿⣿⣿⣿⣿⣿⣿⣿⣿⣿⣿⣿⣿⣿⣶⣄⠀⠀⠀⠀⠁⠀⠀⠀⠀⠀⠀⠀⠀⠀⠀⠀⠀⠀⠀⠀⠀⠀⠀⠀⠀⠀⠀⠀⠀⠀⠀⠀⠀⠀⠀⠀⠀⠀⠀⠀⠀⠀⠀⠀⠀⠀⠀⠀⠀⠀</a:t>
            </a:r>
            <a:br/>
            <a:r>
              <a:t>⠀⠀⠀⠀⠀⠀⠀⠀⠀⠀⠀⠀⠀⠀⢀⣴⣿⣿⣿⣿⣿⣿⣿⣿⣿⣿⣿⣿⣿⣿⣿⣿⣿⣿⣿⣿⣿⣿⣿⣿⣿⣿⣦⠀⠀⠀⠀⠀⠀⠀⠀⠀⠀⠀⠀⠀⠀⠀⠀⠀⠀⠀⠀⠀⠀⠀⠀⠀⠀⠀⠀⠀⠀⠀⠀⠀⠀⠀⠀⠀⠀⠀⠀⠀⠀⠀⠀⠀⠀⠀⠀</a:t>
            </a:r>
            <a:br/>
            <a:r>
              <a:t>⠀⠀⠀⠀⠀⠀⠀⠀⠀⠀⠀⠀⢀⣴⣿⣿⣿⣿⣿⣿⣿⣿⣿⣿⣿⣿⣿⣿⣿⣿⣿⣿⣿⣿⣿⣿⣿⣿⣿⣿⣿⣿⣿⣇⠀⠀⠀⠀⠀⠀⠀⠀⠀⠀⠀⠀⠀⠀⠀⠀⠀⠀⠀⠀⠀⠀⠀⠀⠀⠀⠀⠀⠀⠀⠀⠀⠀⠀⠀⠀⠀⠀⠀⠀⠀⠀⠀⠀⠀⠀⠀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⠀⠀⠀⠀⠀⠀⠀⠀⠀⠀⠀⣠⣿⣿⣿⣿⣿⣿⣿⣿⣿⣿⣿⣿⣿⣿⣿⣿⣿⣿⣿⣿⣿⣿⣿⣿⣿⣿⣿⣿⣿⣿⣿⣿⡆⠀⠀⠀⠀⠀⠀⠀⠀⠀⠀⠀⠀⠀⠀⠀⠀⠀⠀⠀⠀⠀⠀⠀⠀⠀⠀⠀⠀⠀⠀⠀⠀⠀⠀⠀⠀⠀⠀⠀⠀⠀⠀⠀⠀⠀⠀</a:t>
            </a:r>
            <a:br/>
            <a:r>
              <a:t>⠀⠀⠀⠀⠀⠀⠀⠀⠀⠀⣰⣿⣿⣿⣿⣿⣿⣿⣿⣿⣿⣿⣿⣿⣿⣿⣿⣿⣿⣿⣿⣿⣿⣿⣿⣿⣿⣿⣿⣿⣿⣿⣿⣿⡇⠀⠀⠀⠀⠀⠀⠀⠀⠀⠀⠀⠀⠀⠀⠀⠀⠀⠀⠀⠀⠀⠀⠀⠀⠀⠀⠀⠀⠀⠀⠀⠀⠀⠀⠀⠀⠀⠀⠀⠀⠀⠀⠀⠀⠀⠀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⠀⠀⠀⠀⠀⠀⠀⠀⠀⢰⣿⣿⣿⣿⣿⣿⣿⣿⣿⣿⣿⣿⣿⣿⣿⣿⣿⣿⣿⣿⣿⣿⣿⣿⣿⣿⣿⣿⣿⣿⣿⣿⣿⣿⡇⠀⠀⠀⠀⠀⠀⠀⠀⠀⠀⠀⠀⠀⠀⠀⠀⠀⠀⠀⠀⠀⠀⠀⠀⠀⠀⠀⠀⠀⠀⠀⠀⠀⠀⠀⠀⠀⠀⠀⠀⠀⠀⠀⠀⠀⠀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⠀⠀⠀⠀⠀⠀⠀⠀⠀⣿⣿⣿⣿⣿⣿⣿⣿⣿⣿⣿⣿⣿⣿⣿⣿⣿⣿⣿⣿⣿⣿⣿⣿⣿⣿⣿⣿⣿⣿⣿⣿⣿⣿⠟⠀⠀⠀⠀⠀⠀⠀⠀⠀⠀⠀⠀⠀⠀⠀⠀⠀⠀⠀⠀⠀⠀⠀⠀⠀⠀⠀⠀⠀⠀⠀⠀⠀⠀⠀⠀⠀⠀⠀⠀⠀⠀⠀⠀⠀⠀⠀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⠀⠀⠀⠀⠀⠀⠀⠀⢸⣿⣿⣿⣿⣿⣿⣿⣿⣿⣿⣿⣿⣿⣿⣿⣿⣿⣿⣿⣿⣿⣿⣿⣿⣿⣿⣿⣿⣿⣿⣿⣿⣿⡿⠀⠀⠀⠀⠀⠀⠀⠀⠀⠀⠀⠀⠀⠀⠀⠀⠀⠀⠀⠀⠀⠀⠀⠀⠀⠀⠀⠀⠀⠀⠀⠀⠀⠀⠀⠀⠀⠀⠀⠀⠀⠀⠀⠀⠀⠀⠀⠀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⠀⠀⠀⠀⠀⠀⠀⠀⢸⣿⣿⣿⣿⣿⣿⣿⣿⣿⣿⣿⣿⣿⣿⣿⣿⣿⣿⣿⣿⣿⣿⣿⣿⣿⣿⣿⣿⣿⣿⣿⣿⡿⠁⠀⠀⠀⠀⠀⠀⠀⠀⠀⠀⠀⠀⠀⠀⠀⠀⠀⠀⠀⠀⠀⠀⠀⠀⠀⠀⠀⠀⠀⠀⠀⠀⠀⠀⠀⠀⠀⠀⠀⠀⠀⠀⠀⠀⠀⠀⠀⠀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⠀⠀⠀⠀⠀⠀⠀⠀⢸⣿⣿⣿⣿⣿⣿⣿⣿⣿⣿⣿⣿⣿⣿⣿⣿⣿⣿⣿⣿⣿⣿⣿⣿⣿⣿⣿⣿⣿⡿⠛⠉⠀⠀⠀⠀⠀⠀⠀⠀⠀⠀⠀⠀⠀⠀⠀⠀⠀⠀⠀⠀⠀⠀⠀⠀⠀⠀⠀⠀⠀⠀⠀⠀⠀⠀⠀⠀⠀⠀⠀⠀⠀⠀⠀⠀⠀⠀⠀⠀⠀⠀</a:t>
            </a:r>
            <a:br/>
            <a:r>
              <a:t>⠀⠀⠀⠀⠀⠀⠀⠀⠈⢿⣿⣿⣿⣿⣿⣿⣿⣿⣿⣿⣿⣿⣿⣿⣿⣿⣿⣿⣿⣿⣿⣿⣿⣿⣿⣿⣿⡿⠁⠀⠀⠀⠀⠀⠀⠀⠀⠀⠀⠀⠀⠀⠀⠀⠀⠀⠀⠀⠀⠀⠀⠀⠀⠀⠀⠀⠀⠀⠀⠀⠀⠀⠀⠀⠀⠀⠀⠀⠀⠀⠀⠀⠀⠀⠀⠀⠀⠀⠀⠀⠀</a:t>
            </a:r>
            <a:br/>
            <a:r>
              <a:t>⠀⠀⠀⠀⠀⠀⠀⠀⠀⠀⠻⣿⣿⣿⣿⣿⣿⣿⣿⣿⣿⣿⣿⣿⣿⣿⣿⣿⣿⣿⣿⣿⣿⣿⠿⠟⠋⠀⠀⠀⠀⠀⠀⠀⠀⠀⠀⠀⠀⠀⠀⠀⠀⠀⠀⠀⠀⠀⠀⠀⠀⠀⠀⠀⠀⠀⠀⠀⠀⠀⠀⠀⠀⠀⠀⠀⠀⠀⠀⠀⠀⠀⠀⠀⠀⠀⠀⠀⠀⠀⠀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⠀⠀⠀⠀⠀⠀⠀⠀⠀⠀⠀⠈⠻⢿⣿⣿⣿⣿⣿⣿⣿⣿⣿⣿⣿⣿⣿⣿⣿⣿⣿⣿⢿⣷⣄⠀⠀⠀⠀⠀⠀⠀⠀⠀⠀⠀⠀⠀⠀⠀⠀⠀⠀⠀⠀⠀⠀⠀⠀⠀⠀⠀⠀⠀⠀⠀⠀⠀⠀⠀⠀⠀⠀⠀⠀⠀⠀⠀⠀⠀⠀⠀⠀⠀⠀⠀⠀⠀⠀⠀⠀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⠀⠀⠀⠀⠀⠀⠀⠀⠀⠀⠀⠀⠀⠀⠉⠛⠛⠛⠻⢿⣿⣿⣿⣿⣿⣿⣿⣿⣿⣿⣿⣿⣿⣿⣿⠀⠀⠀⠀⠀⠀⠀⠀⠀⠀⠀⠀⠀⠀⠀⠀⠀⠀⠀⠀⠀⠀⠀⠀⠀⠀⠀⠀⠀⠀⠀⠀⠀⠀⠀⠀⠀⠀⠀⠀⠀⠀⢀⣀⠀⠀⠀⠀⠀⠀⠀⠀⠀⠀⠀⠀</a:t>
            </a:r>
            <a:br/>
            <a:r>
              <a:t>⠀⠀⠀⠀⠀⠀⠀⠀⠀⠀⠀⠀⠀⠀⠀⠀⠀⠀⠀⢸⣿⣿⣿⣿⣿⣿⣿⣿⣿⠁⢿⣿⡿⠋⠁⠀⠀⠀⠀⠀⠀⠀⠀⠀⠀⠀⠀⠀⠀⠀⠀⠀⠀⠀⠀⠀⠀⠀⠀⠀⠀⠀⠀⠀⠀⠀⠀⠀⠀⠀⠀⠀⠀⠀⠀⠀⠴⠟⠋⠀⠀⠀⠀⠀⠀⠀⠀⠀⠀⠀⠀</a:t>
            </a:r>
            <a:br/>
            <a:r>
              <a:t>⠄⠀⠀⠀⠀⠀⠀⠀⠀⠀⠀⠀⠀⠀⠀⠀⠀⠀⠀⢸⣿⣿⣿⣿⣿⣿⣿⣿⣿⡄⠀⠀⠀⠀⠀⠀⠀⠀⠀⠀⠀⠀⠀⠀⠀⠀⠀⠀⠀⠀⠀⠀⠀⠀⠀⠀⠀⠀⠀⠀⠀⠀⠀⠀⠀⠀⠀⠀⠀⠀⠀⠀⠀⠀⠀⠀⠀⠀⠀⠀⠀⠀⠀⠀⠀⠀⠀⠀⠀⠀⠀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⠀⠀⠀⠀⠀⠀⠀⠀⠀⠀⠀⠀⠀⠀⠀⠀⠀⠀⠀⢸⣿⣿⣿⣿⣿⣿⣿⣿⣿⣷⡀⠀⠀⠀⠀⠀⠀⠀⠀⠀⠀⠀⠀⠀⠀⠀⠀⠀⠀⠀⠀⠀⠀⠀⠀⠀⠀⠀⠀⠀⠀⠐⠀⠀⠀⠀⠀⠀⠀⠀⠀⠀⠀⠀⠀⠀⠀⠀⠀⠀⡠⠀⠀⠀⠀⠀⠀⠀⠀⠀⠀</a:t>
            </a:r>
            <a:br/>
            <a:r>
              <a:t>⠀⠀⠀⠀⠀⠀⠀⠀⠀⠀⠀⠀⠀⠀⠀⠀⠀⠀⠀⣸⣿⣿⣿⣿⣿⣿⣿⣿⣿⣿⣧⠀⠀⠀⠀⠀⠀⠀⠀⠀⠀⠀⠀⠀⠀⠀⠀⠀⠀⠀⠀⠀⠀⠀⠀⠀⠀⠀⠀⠀⢀⠀⠀⠀⠀⠀⠀⠀⠀⠀⠀⠀⠀⠀⠀⠀⠀⠀⠀⠐⠁⠀⠀⠀⠀⠀⠀⠀⠀⠀⠀</a:t>
            </a:r>
            <a:br/>
            <a:r>
              <a:t>⠀⠀⠀⠀⠀⠀⠀⠀⠀⠀⠀⠀⠀⠀⠀⠀⠀⢀⣴⣿⣿⣿⣿⣿⣿⣿⣿⣿⣿⣿⣿⠀⠀⠀⠀⠀⠀⠀⠀⠀⠀⠀⠀⠀⠀⠀⠀⠀⠀⠀⠀⠀⠀⠀⠀⠀⠀⠀⠀⠀⠀⠀⠀⠀⠀⡀⠀⠀⠀⠀⠀⠀⠀⠀⠀⠀⠀⠀⠀⠀⠀⠀⠀⠀⠀⠀⠀⠀⠀⠀⠀</a:t>
            </a:r>
            <a:br/>
            <a:r>
              <a:t>⠀⠀⠀⠀⠀⠀⠀⠀⠀⠀⠀⠀⠀⠀⠀⠀⢠⣾⣿⣿⣿⣿⣿⣿⣿⣿⣿⣿⣿⣿⣿⡀⠀⠀⠀⠀⠀⠀⠀⠀⠀⠀⠀⠀⠀⠀⠀⠀⠀⠀⠀⠀⠀⠀⠀⠀⠀⠀⠀⠀⠀⠀⠀⠀⠀⠈⠂⠀⠀⠀⠀⠀⠀⠀⠀⠀⠀⠀⠀⠀⠀⠀⠀⠀⠀⠀⠀⠀⠀⠀⠀</a:t>
            </a:r>
            <a:br/>
            <a:r>
              <a:t>⠀⠀⠀⠀⠀⠀⠀⠀⠀⠀⠀⠀⠀⠀⢀⣴⣿⣿⣿⣿⣿⣿⣿⣿⣿⣿⣿⣿⣿⣿⣿⡇⠀⠀⠀⠀⠀⠀⠀⠀⠀⠀⠀⠀⠀⠀⠀⠀⠀⠀⠀⠀⠀⠀⠀⠀⠀⠀⠀⠀⠀⠀⠀⠀⠀⠀⠀⠀⠀⠀⠀⠀⠀⠀⠀⠀⠀⠀⠀⠀⠀⠀⠀⠀⠀⠀⠀⠀⠀⠀⠀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⠀⠀⠀⠀⠀⠀⠀⠀⠀⠀⠀⠀⢀⣴⣿⣿⣿⣿⣿⣿⣿⣿⣿⣿⣿⣿⣿⣿⣿⣿⣿⡇⠀⠀⠀⠀⠀⠀⠀⠀⠀⠀⠀⠀⠀⠀⠀⠀⠀⠀⠀⠀⠀⠀⠀⠀⠀⠀⠀⠀⠀⠀⠀⠀⠀⠀⠀⠀⠀⠀⠀⠀⠀⠀⠀⠀⠀⠀⠀⠀⠀⠀⠀⠀⠀⠀⠀⠀⠀⠀⠀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⠀⠀⠀⠀⠀⠀⠀⠀⠀⠀⣠⣴⣿⣿⣿⣿⣿⣿⣿⣿⣿⣿⣿⣿⣿⣿⣿⣿⣿⣿⣿⡇⠀⠀⠀⠀⠀⠀⠀⠀⠀⠀⠀⠀⠀⠀⠀⠀⠀⠀⠀⠀⠀⠀⠀⠀⠀⠀⠀⠀⠀⠀⠀⠀⠀⠀⠀⠀⠀⠀⠀⠀⠀⠀⠀⠀⠀⠀⠀⠀⠀⠀⠀⠀⠀⠀⠀⠀⠀⠀⠀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⠀⠀⠀⢀⡴⠂⠀⣠⣴⣿⣿⣿⣿⣿⣿⣿⣿⣿⣿⣿⣿⣿⣿⣿⣿⣿⣿⣿⣿⣿⣿⡇⠀⠀⠀⠀⠀⠀⠀⠀⠀⠀⠀⠀⠀⠀⠀⠀⠀⠀⠀⠀⠀⠀⠀⠀⠀⠀⠀⠀⠀⠀⠀⠀⡀⠀⠀⠀⠀⠀⠀⠀⠀⠀⠀⠀⠀⠀⠀⠀⠀⠀⠀⠀⠀⠀⠀⠀⠀⠀⠀</a:t>
            </a:r>
            <a:br/>
            <a:r>
              <a:t>⠀⠀⠀⠈⠁⠰⣿⣿⣿⣿⣿⣿⣿⣿⣿⣿⣿⣿⣿⣿⣿⣿⣿⣿⣿⣿⣿⣿⣿⣿⣿⡇⠀⠀⠀⠀⠀⠀⠀⠀⠀⠀⠀⠀⠀⠀⠀⠀⠀⠀⠀⠀⠀⠀⠛⠁⠀⠀⠀⠀⠀⠀⠀⠀⠈⠀⠀⠀⠀⠀⠀⠀⠀⠀⠀⠀⠀⠀⠀⠀⠀⠀⠀⠀⠀⠀⠀⠀⠀⠀⠀</a:t>
            </a:r>
            <a:br/>
            <a:r>
              <a:t>⠀⠀⠀⠀⠀⣴⣿⣿⣿⣿⣿⣿⣿⣿⣿⣿⣿⣿⣿⣿⣿⣿⣿⣿⣿⣿⣿⣿⣿⣿⣿⣧⠀⠀⠀⠀⠀⠀⠀⠀⠀⠀⠀⠀⠀⠀⠀⠀⠀⠀⠀⠀⠀⠀⠀⠀⠀⠀⠀⠀⠀⠀⠀⠀⠀⠀⠀⠀⠀⠀⠀⠀⠀⠀⠀⠀⠀⠀⠀⠀⠀⠀⠀⠀⠀⠀⠀⠀⠀⠀⠀</a:t>
            </a:r>
            <a:br/>
            <a:r>
              <a:t>⠀⠀⠀⠀⠀⠘⣿⣿⣿⣿⣿⣿⣿⣿⣿⣿⣿⣿⣿⣿⣿⣿⣿⣿⣿⣿⣿⣿⣿⣿⣿⣿⡄⠀⠀⠀⠀⠀⠀⠀⠀⠀⠀⠀⠀⠀⠀⠀⠀⠀⠀⠀⠀⠀⠀⠀⠀⠀⠀⠀⠀⠀⠀⠀⠀⠀⠀⠀⠀⠀⠀⠀⠀⠀⠀⠀⠀⠀⠀⠀⠀⠀⠀⠀⠀⠀⠀⠀⠀⠀⠀</a:t>
            </a:r>
            <a:br/>
            <a:r>
              <a:t>⠀⠀⠀⠀⠀⠀⠉⠛⢿⣿⣿⣿⣿⣿⣿⣿⣿⣿⣿⣿⣿⣿⣿⣿⣿⣿⣿⣿⣿⣿⣿⣿⡷⠀⠀⠀⠀⠀⠀⠀⠀⠀⠀⠀⠀⠀⠀⠀⠀⠀⠀⠀⠀⠀⠀⠀⠀⠀⠀⠀⠀⠀⠀⠀⠀⠀⠀⠀⠀⠀⠀⠀⠀⠀⠀⠀⠀⠀⠀⠀⠀⠀⠀⠀⠀⠀⠀⠀⠀⠀⠀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⠀⠀⠀⠀⠀⠀⠀⠀⠀⢿⣿⣿⣿⣿⣿⣿⣿⣿⣿⣿⣿⣿⣿⣿⣿⣿⣿⣿⣿⣿⡿⠿⠃⠀⠀⠀⣀⠀⠀⠀⠀⠀⠀⠀⠀⠀⠀⠀⠀⠀⠀⠀⠀⠀⠀⠀⠀⠀⠀⠀⣠⣤⠄⠀⠀⠀⠀⠀⠀⠀⠀⠀⠀⠀⠀⠀⠀⠀⠀⠀⠀⠀⠀⠀⠀⠀⠀⠀⠀⠀⠀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⠀⠀⠀⠀⠀⠀⠀⠀⠀⠀⠀⠀⠀⠀⠀⠀⠀⠀⠀⠀⠀⠀⠀⠀⠀⠀⠀⠀⠀⠀⠀⠀⠀⠀⠀⠀⠀⠀⠀⠀⠀⠀⠰⠶⠀⠀⠀⠀⠀⠀⠀⠀⠀⠀⠀⠀⠀⠀⠀⠀⠀⠀⠀⠀⠀⠀⠀⠀⠀⠀⠀⠀⠀⠀⠀⠀⠀⠀⠀⠀⠀⠀⠀⠀⠀⠀⠀⠀⠀⠀⠀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⠀⠀⠀⠀⠀⠀⠀⠀⠀⠀⠀⠀⠀⠀⠀⠀⠀⠀⠀⠀⠀⠀⠀⠀⠀⠀⠀⠀⠀⠀⠀⠀⠀⠀⠀⠀⠀⠀⠀⠀⠀⠀⠀⠀⠀⠀⠀⠀⠀⠀⠀⠀⠀⠀⠀⠈⠂⠀⠀⠀⠀⠀⠀⠀⠀⠀⠀⠀⠀⠀⠀⠀⠀⠀⠀⠀⠈⠛⠒⠀⠀⠀⠀⠀⠀⠀⠀⠀⠀⠀⠀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⠀⠀⠀⠀⠀⠀⠀⠀⠀⠀⠀⠀⠀⠀⠀⠀⠀⠀⠀⠀⠀⠀⠀⠀⠀⠀⠀⠀⠀⠀⠀⠀⠀⠀⠀⠀⠀⠀⠀⠀⠀⠀⠀⠀⠀⠀⠀⠀⠀⠀⠀⠀⠀⢀⡀⠀⠀⠀⠀⠀⠀⠀⠀⠀⠀⠀⠀⠀⠀⠀⠀⠀⠀⠀⠀⠀⠀⠀⠀⠀⠀⠀⠀⠀⠀⠀⠀⠀⠀⠀⠀</a:t>
            </a:r>
            <a:br/>
            <a:r>
              <a:t>⠀⠀⠀⠀⠀⠀⠀⠀⠀⠀⠀⠀⠀⠀⠀⠀⠀⠀⠀⠀⠀⠀⠀⢀⣀⣤⣤⣴⣶⣶⣶⣶⣶⣶⣤⣤⣄⣀⠀⠀⠀⠀⠀⠀⠀⠀⠀⠀⠀⠀⠀⠀⠐⠉⠀⠀⠀⠀⠀⠀⠀⠀⠀⠀⠀⠀⠀⠀⠀⠀⠀⠀⠀⠀⠀⠀⠀⠀⠀⠀⠀⠀⠀⠀⠀⠀⠀⠀⠀⠀⠀</a:t>
            </a:r>
            <a:br/>
            <a:r>
              <a:t>⠀⠀⠀⠀⠀⠀⠀⠀⠀⠀⠀⠀⠀⠀⠀⠀⠀⠀⠀⢀⣠⣶⣿⣿⣿⣿⣿⣿⣿⣿⣿⣿⣿⣿⣿⣿⣿⣿⣿⣶⣦⣄⠀⠀⠀⠀⠀⠀⢀⠀⠀⠀⠀⠀⠀⠀⠀⠀⠀⠀⠀⠀⠀⠀⠀⠀⠀⠀⠀⠀⠀⠀⠀⠀⠀⠀⠀⠀⠀⠀⠀⠀⠀⠀⠀⠀⠀⠀⠀⠀⠀</a:t>
            </a:r>
            <a:br/>
            <a:r>
              <a:t>⠀⠀⠀⠀⠀⠀⠀⠀⠀⠀⠀⠀⠀⠀⠀⠀⢀⣠⣾⣿⣿⣿⣿⣿⣿⣿⣿⣿⣿⣿⣿⣿⣿⣿⣿⣿⣿⣿⣿⣿⣿⣿⣷⣦⡀⠀⠀⠀⠈⠀⠀⠀⠀⠀⠀⠀⠀⠀⠀⠀⠀⠀⠀⠀⠀⠀⠀⠀⠀⠀⠀⠀⠀⠀⠀⠀⠀⠀⠀⠀⠀⠀⠀⠀⠀⠀⠀⠀⠀⠀⠀</a:t>
            </a:r>
            <a:br/>
            <a:r>
              <a:t>⠀⠀⠀⠀⠀⠀⠀⠀⠀⠀⠀⠀⠀⠀⢀⣴⣿⣿⣿⣿⣿⣿⣿⣿⣿⣿⣿⣿⣿⣿⣿⣿⣿⣿⣿⣿⣿⣿⣿⣿⣿⣿⣿⣿⣿⣆⠀⠀⠀⠀⠀⠀⠀⠀⠀⠀⠀⠀⠀⠀⠀⠀⠀⠀⠀⠀⠀⠀⠀⠀⠀⠀⠀⠀⠀⠀⠀⠀⠀⠀⠀⠀⠀⠀⠀⠀⠀⠀⠀⠀⠀</a:t>
            </a:r>
            <a:br/>
            <a:r>
              <a:t>⠀⠀⠀⠀⠀⠀⠀⠀⠀⠀⠀⠀⠀⣠⣿⣿⣿⣿⣿⣿⣿⣿⣿⣿⣿⣿⣿⣿⣿⣿⣿⣿⣿⣿⣿⣿⣿⣿⣿⣿⣿⣿⣿⣿⣿⣿⡆⠀⠀⠀⠀⠀⠀⠀⠀⠀⠀⠀⠀⠀⠀⠀⠀⠀⠀⠀⠀⠀⠀⠀⠀⠀⠀⠀⠀⠀⠀⠀⠀⠀⠀⠀⠀⠀⠀⠀⠀⠀⠀⠀⠀</a:t>
            </a:r>
            <a:br/>
            <a:r>
              <a:t>⠀⠀⠀⠀⠀⠀⠀⠀⠀⠀⠀⠀⣴⣿⣿⣿⣿⣿⣿⣿⣿⣿⣿⣿⣿⣿⣿⣿⣿⣿⣿⣿⣿⣿⣿⣿⣿⣿⣿⣿⣿⣿⣿⣿⣿⣿⣧⠀⠀⠀⠀⠀⠀⠀⠀⠀⠀⠀⠀⠀⠀⠀⠀⠀⠀⠀⠀⠀⠀⠀⠀⠀⠀⠀⠀⠀⠀⠀⠀⠀⠀⠀⠀⠀⠀⠀⠀⠀⠀⠀⠀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⠀⠀⠀⠀⠀⠀⠀⠀⠀⠀⠀⣼⣿⣿⣿⣿⣿⣿⣿⣿⣿⣿⣿⣿⣿⣿⣿⣿⣿⣿⣿⣿⣿⣿⣿⣿⣿⣿⣿⣿⣿⣿⣿⣿⣿⣿⡿⠀⠀⠀⠀⠀⠀⠀⠀⠀⠀⠀⠀⠀⠀⠀⠀⠀⠀⠀⠀⠀⠀⠀⠀⠀⠀⠀⠀⠀⠀⠀⠀⠀⠀⠀⠀⠀⠀⠀⠀⠀⠀⠀⠀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⠀⠀⠀⠀⠀⠀⠀⠀⠀⠀⣿⣿⣿⣿⣿⣿⣿⣿⣿⣿⣿⣿⣿⣿⣿⣿⣿⣿⣿⣿⣿⣿⣿⣿⣿⣿⣿⣿⣿⣿⣿⣿⣿⣿⡿⠋⠀⠀⠀⠀⠀⠀⠀⠀⠀⠀⠀⠀⠀⠀⠀⠀⠀⠀⠀⠀⠀⠀⠀⠀⠀⠀⠀⠀⠀⠀⠀⠀⠀⠀⠀⠀⠀⠀⠀⠀⠀⠀⠀⠀⠀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⠀⠀⠀⠀⠀⠀⠀⠀⠀⢠⣿⣿⣿⣿⣿⣿⣿⣿⣿⣿⣿⣿⣿⣿⣿⣿⣿⣿⣿⣿⣿⣿⣿⣿⣿⣿⣿⣿⣿⣿⣿⣿⣿⣿⠇⠀⠀⠀⠀⠀⠀⠀⠀⠀⠀⠀⠀⠀⠀⠀⠀⠀⠀⠀⠀⠀⠀⠀⠀⠀⠀⠀⠀⠀⠀⠀⠀⠀⠀⠀⠀⠀⠀⠀⠀⠀⠀⠀⠀⠀⠀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⠀⠀⠀⠀⠀⠀⠀⠀⠀⢸⣿⣿⣿⣿⣿⣿⣿⣿⣿⣿⣿⣿⣿⣿⣿⣿⣿⣿⣿⣿⣿⣿⣿⣿⣿⣿⣿⣿⣿⣿⣿⣿⡿⠋⠀⠀⠀⠀⠀⠀⠀⠀⠀⠀⠀⠀⠀⠀⠀⠀⠀⠀⠀⠀⠀⠀⠀⠀⠀⠀⠀⠀⠀⠀⠀⠀⠀⠀⠀⠀⠀⠀⠀⠀⠀⠀⠀⠀⠀⠀⠀</a:t>
            </a:r>
            <a:br/>
            <a:r>
              <a:t>⠀⠀⠀⠀⠀⠀⠀⠀⠀⠈⢿⣿⣿⣿⣿⣿⣿⣿⣿⣿⣿⣿⣿⣿⣿⣿⣿⣿⣿⣿⣿⣿⣿⣿⣿⣿⣿⣿⣿⡟⠉⠁⠀⠀⠀⠀⠀⠀⠀⠀⠀⠀⠀⠀⠀⠀⠀⠀⠀⠀⠀⠀⠀⠀⠀⠀⠀⠀⠀⠀⠀⠀⠀⠀⠀⠀⠀⠀⠀⠀⠀⠀⠀⠀⠀⠀⠀⠀⠀⠀⠀</a:t>
            </a:r>
            <a:br/>
            <a:r>
              <a:t>⠀⠀⠀⠀⠀⠀⠀⠀⠀⠀⠈⢻⣿⣿⣿⣿⣿⣿⣿⣿⣿⣿⣿⣿⣿⣿⣿⣿⣿⣿⣿⣿⣿⣿⣿⣿⣿⣿⠟⠀⠀⠀⠀⠀⠀⠀⠀⠀⠀⠀⠀⠀⠀⠀⠀⠀⠀⠀⠀⠀⠀⠀⠀⠀⠀⠀⠀⠀⠀⠀⠀⠀⠀⠀⠀⠀⠀⠀⠀⠀⠀⠀⠀⠀⠀⠀⠀⠀⠀⠀⠀</a:t>
            </a:r>
            <a:br/>
            <a:r>
              <a:t>⠀⠀⠀⠀⠀⠀⠀⠀⠀⠀⠀⠀⠙⢿⣿⣿⣿⣿⣿⣿⣿⣿⣿⣿⣿⣿⣿⣿⣿⣿⣿⣿⣿⣿⣿⠛⠉⠀⠀⠀⠀⠀⠀⠀⠀⠀⠀⠀⠀⠀⠀⠀⠀⠀⠀⠀⠀⠀⠀⠀⠀⠀⠀⠀⠀⠀⠀⠀⠀⠀⠀⠀⠀⠀⠀⠀⠀⠀⠀⠀⠀⠀⠀⠀⠀⠀⠀⠀⠀⠀⠀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⠀⠀⠀⠀⠀⠀⠀⠀⠀⠀⠀⠀⠀⠀⠙⠻⠟⠻⢿⣿⣿⣿⣿⣿⣿⣿⣿⣿⣿⣿⣿⣿⣿⢹⣿⣧⡈⠒⠂⠀⠀⠀⠀⠀⠀⠀⠀⠀⠀⠀⠀⠀⠀⠀⠀⠀⠀⠀⠀⠀⠀⠀⠀⠀⠀⠀⠀⠀⠀⠀⠀⠀⠀⠀⠀⠀⠀⠀⠀⠀⠀⠀⠀⠀⠀⠀⠀⠀⠀⠀⠀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⠀⠀⠀⠀⠀⠀⠀⠀⠀⠀⠀⠀⠀⠀⠀⠀⠀⠀⠀⠀⣿⣿⣿⣿⣿⣿⣿⣿⣿⣿⠿⣿⣿⣿⣿⣿⠇⠀⠀⠀⠀⠀⠀⠀⠀⠀⠀⠀⠀⠀⠀⠀⠀⠀⠀⠀⠀⠀⠀⠀⠀⠀⠀⠀⠀⠀⠀⠀⠀⠀⠀⠀⠀⠀⠀⠀⠀⠀⠀⠀⠀⠀⠀⠀⠀⠀⠀⠀⠀⠀⠀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⠀⠀⠀⠀⠀⠀⠀⠀⠀⠀⠀⠀⠀⠀⠀⠀⠀⠀⠀⠀⣿⣿⣿⣿⣿⣿⣿⣿⣿⣿⠀⢻⣿⠿⠋⠁⠀⠀⠀⠀⠀⠀⠀⠀⠀⠀⠀⠀⠀⠀⠀⠀⠀⠀⠀⠀⠀⠀⠀⠀⠀⠀⠀⠀⠀⠀⠀⠀⠀⠀⠀⠀⠀⠀⠀⠀⠀⠀⠀⠠⠶⠟⠁⠀⠀⠀⠀⠀⠀⠀⠀</a:t>
            </a:r>
            <a:br/>
            <a:r>
              <a:t>⠀⠀⠀⠀⠀⠀⠀⠀⠀⠀⠀⠀⠀⠀⠀⠀⠀⠀⠀⠀⣿⣿⣿⣿⣿⣿⣿⣿⣿⣿⡄⠀⠀⠀⠀⠀⠀⠀⠀⠀⠀⠀⠀⠀⠀⠀⠀⠀⠀⠀⠀⠀⠀⠀⠀⠀⠀⠀⠀⠀⠀⠀⠀⠀⠀⠀⠀⠀⠀⠀⠀⠀⠀⠀⠀⠀⠀⠀⠀⠀⠀⠀⠀⠀⠀⠀⠀⠀⠀⠀⠀</a:t>
            </a:r>
            <a:br/>
            <a:r>
              <a:t>⠒⠛⠀⠀⠀⠀⠀⠀⠀⠀⠀⠀⠀⠀⠀⠀⠀⠀⠀⠀⢺⣿⣿⣿⣿⣿⣿⣿⣿⣿⣷⡀⠀⠀⠀⠀⠀⠀⠀⠀⠀⠀⠀⠀⠀⠀⠀⠀⠀⠀⠀⠀⠀⠀⠀⠠⠀⠀⠀⠀⠀⠀⠀⠀⠠⠂⠀⠀⠀⠀⠀⠀⠀⠀⠀⠀⠀⠀⠀⠀⠀⠀⠀⠀⠀⠀⠠⠃⠀⠀⠀</a:t>
            </a:r>
            <a:br/>
            <a:r>
              <a:t>⠀⠀⠀⠀⠀⠀⠀⠀⠀⠀⠀⠀⠀⠀⠀⠀⠀⠀⠀⢀⣼⣿⣿⣿⣿⣿⣿⣿⣿⣿⣿⣧⠀⠀⠀⠀⠀⠀⠀⠀⠀⠀⠀⠀⠀⠀⠀⠀⠀⠀⠀⠀⠀⠀⠀⠀⠀⠀⠀⠀⠀⠀⠀⠀⠀⠀⠀⠀⠀⠀⠀⠀⠀⠀⠀⠀⠀⠀⠀⠀⠀⠀⠀⠀⠀⠀⠀⠀⠀⠀⠀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⠀⠀⠀⠀⠀⠀⠀⠀⠀⠀⠀⠀⠀⠀⠀⠀⠀⠀⢠⣾⣿⣿⣿⣿⣿⣿⣿⣿⣿⣿⣿⣿⠀⠀⠀⠀⠀⠀⠀⠀⠀⠀⠀⠀⠀⠀⠀⠀⠀⠀⠀⠀⠀⠀⠀⠀⠀⠀⠀⠀⠀⠀⠀⠀⠀⠀⠀⠀⠀⠀⠀⠀⠀⠀⠀⠀⠀⠀⠀⠀⠀⠀⠀⠀⠀⠀⠀⠀⠀⠀⠀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⠀⠀⠀⠀⠀⠀⠀⠀⠀⠀⠀⠀⠀⠀⠀⠀⢀⣴⣿⣿⣿⣿⣿⣿⣿⣿⣿⣿⣿⣿⣿⣿⠀⠀⠀⠀⠀⠀⠀⠀⠀⠀⠀⠀⠀⠀⠀⠀⠀⠀⠀⠀⠀⠀⠀⠀⠀⠀⠀⠀⣀⠀⠀⠀⠀⠀⠀⠀⡀⠀⠀⠀⠀⠀⠀⠀⠀⠀⠀⠀⠀⠀⠀⠀⠀⠀⠀⠀⠀⠀⠀</a:t>
            </a:r>
            <a:br/>
            <a:r>
              <a:t>⠀⠀⠀⠀⠀⠀⠀⠀⠀⠀⠀⠀⠀⠀⠀⣠⣾⣿⣿⣿⣿⣿⣿⣿⣿⣿⣿⣿⣿⣿⣿⣿⠀⠀⠀⠀⠀⠀⠀⠀⠀⠀⠀⠀⠀⠀⠀⠀⠀⠀⠀⠀⠀⠀⠀⠀⠀⠀⠀⠀⠀⠀⠀⠀⠀⠀⠀⠀⠈⠀⠀⠀⠀⠀⠀⠀⠀⠀⠀⠀⠀⠀⠀⠀⠀⠀⠀⠀⠀⠀⠀</a:t>
            </a:r>
            <a:br/>
            <a:r>
              <a:t>⠀⠀⠀⠀⠀⠀⠀⠀⠀⠀⠀⠀⠀⣠⣾⣿⣿⣿⣿⣿⣿⣿⣿⣿⣿⣿⣿⣿⣿⣿⣿⣿⠀⠀⠀⠀⠀⠀⠀⠀⠀⠀⠀⠀⠀⠀⠀⠀⠀⠀⠀⠀⠀⠀⠀⠀⠀⠀⠀⠀⠀⠀⠀⠀⠀⠀⠀⠀⠀⠀⠀⠀⠀⠀⠀⠀⠀⠀⠀⠀⠀⠀⠀⠀⠀⠀⠀⠀⠀⠀⠀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⠀⠀⠀⠀⠀⠀⠀⠀⠀⠀⢀⣴⣿⣿⣿⣿⣿⣿⣿⣿⣿⣿⣿⣿⣿⣿⣿⣿⣿⣿⣿⣿⡆⠀⠀⠀⠀⠀⠀⠀⠀⠀⠀⠀⠀⠀⠀⠀⠀⠀⠀⠀⠀⠀⠀⠀⠀⠀⠀⠀⠀⠀⠀⠀⠀⠀⠀⠀⠀⠀⠀⠀⠀⠀⠀⠀⠀⠀⠀⠀⠀⠀⠀⠀⠀⠀⠀⠀⠀⠀⠀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⠀⠀⠀⠀⠀⠀⠀⠀⣠⣾⣿⣿⣿⣿⣿⣿⣿⣿⣿⣿⣿⣿⣿⣿⣿⣿⣿⣿⣿⣿⣿⣿⡇⠀⠀⠀⠀⠀⠀⠀⠀⠀⠀⠀⠀⠀⠀⠀⠀⠀⠀⠀⠀⠀⠀⠀⠀⠀⠀⠀⠀⠀⠀⠀⠀⠀⠀⠀⠀⠀⠀⠀⠀⠀⠀⠀⠀⠀⠀⠀⠀⠀⠀⠀⠀⠀⠀⠀⠀⠀⠀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⠀⠀⠀⠀⠀⢀⣴⣾⣿⣿⣿⣿⣿⣿⣿⣿⣿⣿⣿⣿⣿⣿⣿⣿⣿⣿⣿⣿⣿⣿⣿⣿⡇⠀⠀⠀⠀⠀⠀⠀⠀⠀⠀⠀⠀⠀⠀⠀⠀⠀⠀⠀⠀⠀⠀⠀⠀⠀⠀⠀⠀⠀⠀⠀⠀⠀⠀⠀⠀⠀⠀⠀⠀⠀⠀⠀⠀⠀⠀⠀⠀⠀⠀⠀⠀⠀⠀⠀⠀⠀⠀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⠀⠀⠀⠀⠀⠋⣻⣿⣿⣿⣿⣿⣿⣿⣿⣿⣿⣿⣿⣿⣿⣿⣿⣿⣿⣿⣿⣿⣿⣿⣿⣿⡇⠀⠀⠀⠀⠀⠀⠀⠀⠀⠀⠀⠀⠀⠀⠀⠀⠀⠀⠀⠀⠀⠀⠈⠉⠀⠀⠀⠀⠀⠀⠀⠀⠀⠀⠐⢄⠀⠀⠀⠀⠀⠀⠀⠀⠀⠀⠀⠀⠀⠀⠀⠀⠀⠀⠀⠀⠀⠀</a:t>
            </a:r>
            <a:br/>
            <a:r>
              <a:t>⠀⠀⠀⠀⠀⠈⢻⣿⣿⣿⣿⣿⣿⣿⣿⣿⣿⣿⣿⣿⣿⣿⣿⣿⣿⣿⣿⣿⣿⣿⣿⣿⡇⠀⠀⠀⠀⠀⠀⠀⠀⠀⠀⠀⠀⠀⠀⠀⠀⠀⠀⠀⠀⠀⠀⠀⠀⠀⠀⠀⠀⠀⠀⠀⠀⠀⠀⠀⠀⠀⠀⠀⠀⠀⠀⠀⠀⠀⠀⠀⠀⠀⠀⠀⠀⠀⠀⠀⠀⠀⠀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⠀⠀⠀⠀⠀⠀⠺⢿⣿⣿⣿⣿⣿⣿⣿⣿⣿⣿⣿⣿⣿⣿⣿⣿⣿⣿⣿⣿⣿⣿⣿⣿⣿⠀⠀⠀⠀⠀⠀⠀⠀⠀⠀⠀⠀⠀⠀⠀⠀⠀⠀⠀⠀⠀⠀⠀⠀⠀⠀⠀⠀⠀⠀⠀⠀⠀⠀⠀⠀⠀⠀⠀⠀⠀⠀⠀⠀⠀⠀⠀⠀⠀⠀⠀⠀⠀⠀⠀⠀⠀⠀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⠀⠀⠀⠀⠀⠀⠀⠀⢹⣿⣿⣿⣿⣿⣿⣿⣿⣿⣿⣿⣿⣿⣿⣿⣿⣿⣿⣿⣿⣿⣿⣿⣿⠀⠀⠀⠀⠀⠀⠀⠀⠀⠀⠀⠀⠀⠀⠀⠀⠀⠀⠀⠀⠀⠀⠀⠀⠀⠀⠀⠀⠀⠀⠀⠀⠀⠀⠀⠀⠀⠀⠀⠀⠀⠀⠀⠀⠀⠀⠀⠀⠀⠀⠀⠀⠀⠀⠀⠀⠀⠀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⠀⠀⠀⠀⠀⠀⠀⠀⠀⠀⠀⠀⠀⠀⠀⠀⠀⠀⠀⠀⠀⠀⠀⠀⠀⠀⠀⠀⠀⠀⠀⠀⠀⠀⠀⠀⠀⠀⠀⠀⠀⠀⠀⢀⣤⠄⠀⠀⠀⠀⠀⠀⠀⠀⠀⠀⠀⠀⠀⠀⠀⠀⠀⠀⠀⠀⠀⠀⠀⠀⠀⠀⠀⠀⠀⠀⠀⠀⠀⠀⠀⠀⠀⠀⠀⠀⠀⠀⠀⠀⠀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⠀⠀⠀⠀⠀⠀⠀⠀⠀⠀⠀⠀⠀⠀⠀⠀⠀⠀⠀⠀⠀⠀⠀⠀⠀⠀⠀⠀⠀⠀⠀⠀⠀⠀⠀⠀⠀⠀⠀⠀⠀⠀⠀⠀⠀⠀⠀⠀⠀⠀⠀⠀⠀⠀⠀⠀⢀⠀⠀⠀⠀⠀⠀⠀⠀⠀⠀⠀⠀⠀⠀⠀⠀⠀⠀⠀⠀⠀⢤⣀⠀⠀⠀⠀⠀⠀⠀⠀⠀⠀⠀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⠀⠀⠀⠀⠀⠀⠀⠀⠀⠀⠀⠀⠀⠀⠀⠀⠀⠀⠀⠀⠀⠀⠀⠀⠀⠀⠀⠀⠀⠀⠀⠀⠀⠀⠀⠀⠀⠀⠀⠀⠀⠀⠀⠀⠀⠀⠀⠀⠀⠀⠀⠀⠀⠀⠀⡀⠀⠀⠀⠀⠀⠀⠀⠀⠀⠀⠀⠀⠀⠀⠀⠀⠀⠀⠀⠀⠀⠀⠀⠀⠀⠀⠀⠀⠀⠀⠀⠀⠀⠀⠀</a:t>
            </a:r>
            <a:br/>
            <a:r>
              <a:t>⠀⠀⠀⠀⠀⠀⠀⠀⠀⠀⠀⠀⠀⠀⠀⠀⠀⠀⠀⠀⠀⠀⠀⣀⣠⣤⣶⣶⣿⣿⣿⣿⣿⣿⣿⣶⣶⣦⣤⣀⠀⠀⠀⠀⠀⠀⠀⠀⠀⠀⠀⠀⠀⠠⠊⠀⠀⠀⠀⠀⠀⠀⠀⠀⠀⠀⠀⠀⠀⠀⠀⠀⠀⠀⠀⠀⠀⠀⠀⠀⠀⠀⠀⠀⠀⠀⠀⠀⠀⠀⠀</a:t>
            </a:r>
            <a:br/>
            <a:r>
              <a:t>⠀⠀⠀⠀⠀⠀⠀⠀⠀⠀⠀⠀⠀⠀⠀⠀⠀⠀⠀⢀⣤⣶⣿⣿⣿⣿⣿⣿⣿⣿⣿⣿⣿⣿⣿⣿⣿⣿⣿⣿⣿⣶⣤⡀⠀⠀⠀⠀⠀⠀⡄⠀⠀⠀⠀⠀⠀⠀⠀⠀⠀⠀⠀⠀⠀⠀⠀⠀⠀⠀⠀⠀⠀⠀⠀⠀⠀⠀⠀⠀⠀⠀⠀⠀⠀⠀⠀⠀⠀⠀⠀</a:t>
            </a:r>
            <a:br/>
            <a:r>
              <a:t>⠀⠀⠀⠀⠀⠀⠀⠀⠀⠀⠀⠀⠀⠀⠀⠀⠀⣠⣾⣿⣿⣿⣿⣿⣿⣿⣿⣿⣿⣿⣿⣿⣿⣿⣿⣿⣿⣿⣿⣿⣿⣿⣿⣿⣷⣄⠀⠀⠀⠀⠀⠀⠀⠀⠀⠀⠀⠀⠀⠀⠀⠀⠀⠀⠀⠀⠀⠀⠀⠀⠀⠀⠀⠀⠀⠀⠀⠀⠀⠀⠀⠀⠀⠀⠀⠀⠀⠀⠀⠀⠀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⠀⠀⠀⠀⠀⠀⠀⠀⠀⠀⠀⠀⠀⠀⠀⣰⣾⣿⣿⣿⣿⣿⣿⣿⣿⣿⣿⣿⣿⣿⣿⣿⣿⣿⣿⣿⣿⣿⣿⣿⣿⣿⣿⣿⣿⣿⣧⠀⠀⠀⠀⠀⠀⠀⠀⠀⠀⠀⠀⠀⠀⠀⠀⠀⠀⠀⠀⠀⠀⠀⠀⠀⠀⠀⠀⠀⠀⠀⠀⠀⠀⠀⠀⠀⠀⠀⠀⠀⠀⠀⠀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⠀⠀⠀⠀⠀⠀⠀⠀⠀⠀⠀⠀⠀⢀⣾⣿⣿⣿⣿⣿⣿⣿⣿⣿⣿⣿⣿⣿⣿⣿⣿⣿⣿⣿⣿⣿⣿⣿⣿⣿⣿⣿⣿⣿⣿⣿⣿⡇⠀⠀⠀⠀⠀⠀⠀⠀⠀⠀⠀⠀⠀⠀⠀⠀⠀⠀⠀⠀⠀⠀⠀⠀⠀⠀⠀⠀⠀⠀⠀⠀⠀⠀⠀⠀⠀⠀⠀⠀⠀⠀⠀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⠀⠀⠀⠀⠀⠀⠀⠀⠀⠀⠀⠀⢠⣿⣿⣿⣿⣿⣿⣿⣿⣿⣿⣿⣿⣿⣿⣿⣿⣿⣿⣿⣿⣿⣿⣿⣿⣿⣿⣿⣿⣿⣿⣿⣿⣿⣿⡿⠀⠀⠀⠀⠀⠀⠀⠀⠀⠀⠀⠀⠀⠀⠀⠀⠀⠀⠀⠀⠀⠀⠀⠀⠀⠀⠀⠀⠀⠀⠀⠀⠀⠀⠀⠀⠀⠀⠀⠀⠀⠀⠀</a:t>
            </a:r>
            <a:br/>
            <a:r>
              <a:t>⠀⠀⠀⠀⠀⠀⠀⠀⠀⠀⠀⢠⣿⣿⣿⣿⣿⣿⣿⣿⣿⣿⣿⣿⣿⣿⣿⣿⣿⣿⣿⣿⣿⣿⣿⣿⣿⣿⣿⣿⣿⣿⣿⣿⣿⣿⣿⡇⠀⠀⠀⠀⠀⠀⠀⠀⠀⠀⠀⠀⠀⠀⠀⠀⠀⠀⠀⠀⠀⠀⠀⠀⠀⠀⠀⠀⠀⠀⠀⠀⠀⠀⠀⠀⠀⠀⠀⠀⠀⠀⠀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⠀⠀⠀⠀⠀⠀⠀⠀⠀⠀⠀⣿⣿⣿⣿⣿⣿⣿⣿⣿⣿⣿⣿⣿⣿⣿⣿⣿⣿⣿⣿⣿⣿⣿⣿⣿⣿⣿⣿⣿⣿⣿⣿⣿⣿⣿⣿⠇⠀⠀⠀⠀⠀⠀⠀⠀⠀⠀⠀⠀⠀⠀⠀⠀⠀⠀⠀⠀⠀⠀⠀⠀⠀⠀⠀⠀⠀⠀⠀⠀⠀⠀⠀⠀⠀⠀⠀⠀⠀⠀⠀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⠀⠀⠀⠀⠀⠀⠀⠀⠀⠀⢸⣿⣿⣿⣿⣿⣿⣿⣿⣿⣿⣿⣿⣿⣿⣿⣿⣿⣿⣿⣿⣿⣿⣿⣿⣿⣿⣿⣿⣿⣿⣿⣿⣿⣿⡟⠁⠀⠀⠀⠀⠀⠀⠀⠀⠀⠀⠀⠀⠀⠀⠀⠀⠀⠀⠀⠀⠀⠀⠀⠀⠀⠀⠀⠀⠀⠀⠀⠀⠀⠀⠀⠀⠀⠀⠀⠀⠀⠀⠀⠀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⠀⠀⠀⠀⠀⠀⠀⠀⠀⠀⣼⣿⣿⣿⣿⣿⣿⣿⣿⣿⣿⣿⣿⣿⣿⣿⣿⣿⣿⣿⣿⣿⣿⣿⣿⣿⣿⣿⣿⣿⣿⣿⣿⣿⡿⠀⠀⠀⠀⠀⠀⠀⠀⠀⠀⠀⠀⠀⠀⠀⠀⠀⠀⠀⠀⠀⠀⠀⠀⠀⠀⠀⠀⠀⠀⠀⠀⠀⠀⠀⠀⠀⠀⠀⠀⠀⠀⠀⠀⠀⠀</a:t>
            </a:r>
            <a:br/>
            <a:r>
              <a:t>⠀⠀⠀⠀⠀⠀⠀⠀⠀⠀⢿⣿⣿⣿⣿⣿⣿⣿⣿⣿⣿⣿⣿⣿⣿⣿⣿⣿⣿⣿⣿⣿⣿⣿⣿⣿⣿⣿⣿⣿⣿⣿⡿⠟⠀⠀⠀⠀⠀⠀⠀⠀⠀⠀⠀⠀⠀⠀⠀⠀⠀⠀⠀⠀⠀⠀⠀⠀⠀⠀⠀⠀⠀⠀⠀⠀⠀⠀⠀⠀⠀⠀⠀⠀⠀⠀⠀⠀⠀⠀⠀</a:t>
            </a:r>
            <a:br/>
            <a:r>
              <a:t>⠀⠀⠀⠀⠀⠀⠀⠀⠀⠀⠈⣿⣿⣿⣿⣿⣿⣿⣿⣿⣿⣿⣿⣿⣿⣿⣿⣿⣿⣿⣿⣿⣿⣿⣿⣿⣿⣿⣿⡿⠉⠁⠀⠀⠀⠀⠀⠀⠀⠀⠀⠀⠀⠀⠀⠀⠀⠀⠀⠀⠀⠀⠀⠀⠀⠀⠀⠀⠀⠀⠀⠀⠀⠀⠀⠀⠀⠀⠀⠀⠀⠀⠀⠀⠀⠀⠀⠀⠀⠀⠀</a:t>
            </a:r>
            <a:br/>
            <a:r>
              <a:t>⠀⠀⠀⠀⠀⠀⠀⠀⠀⠀⠀⠘⢿⣿⣿⣿⣿⣿⣿⣿⣿⣿⣿⣿⣿⣿⣿⣿⣿⣿⣿⣿⣿⣿⣿⣿⣿⡿⠟⠀⠀⠀⠀⠀⠀⠀⠀⠀⠀⠀⠀⠀⠀⠀⠀⠀⠀⠀⠀⠀⠀⠀⠀⠀⠀⠀⠀⠀⠀⠀⠀⠀⠀⠀⠀⠀⠀⠀⠀⠀⠀⠀⠀⠀⠀⠀⠀⠀⠀⠀⠀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⠀⠀⠀⠀⠀⠀⠀⠀⠀⠀⠀⠀⠀⠙⢿⣿⣿⣿⣿⣿⣿⣿⣿⣿⣿⣿⣿⣿⣿⣿⣿⣿⣿⣿⣿⣏⠁⠀⠀⣀⡀⠀⠀⠀⠀⠀⠀⠀⠀⠀⠀⠀⠀⠀⠀⠀⠀⠀⠀⠀⠀⠀⠀⠀⠀⠀⠀⠀⠀⠀⠀⠀⠀⠀⠀⠀⠀⠀⠀⠀⠀⠀⠀⠀⠀⠀⠀⠀⠀⠀⠀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⠀⠀⠀⠀⠀⠀⠀⠀⠀⠀⠀⠀⠀⠀⠀⠈⠁⠉⠛⠿⢿⣿⣿⣿⣿⣿⣿⣿⣿⣿⣿⣿⣿⡇⣻⣿⣆⠀⠀⠀⠀⠀⠀⠀⠀⠀⠀⠀⠀⠀⠀⠀⠀⠀⠀⠀⠀⠀⠀⠀⠀⠀⠀⠀⠀⠀⠀⠀⠀⠀⠀⠀⠀⠀⠀⠀⠀⠀⠀⠀⠀⠀⠀⠀⠀⠀⠀⠀⠀⠀⠀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⠀⠀⠀⠀⠀⠀⠀⠀⠀⠀⠀⠀⠀⠀⠀⠀⠀⠀⠀⠀⢸⣿⣿⣿⣿⣿⣿⣿⣿⣿⡏⣿⣿⣿⣿⣿⡿⠀⠀⠀⠀⠀⠀⠀⠀⠀⠀⠀⠀⠀⠀⠀⠀⠀⠀⠀⠀⠀⠀⠀⠀⠀⠀⠀⠀⠀⠀⠀⠀⠀⠀⠀⠀⠀⠀⠀⠀⠀⠀⠀⠀⠀⠀⠀⠀⠀⠀⠀⠀⠀⠀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⠀⠀⠀⠀⠀⠀⠀⠀⠀⠀⠀⠀⠀⠀⠀⠀⠀⠀⠀⠀⢸⣿⣿⣿⣿⣿⣿⣿⣿⣿⡇⠘⣿⡿⠟⠉⠀⠀⠀⠀⠀⠀⠀⠀⠀⠀⠀⠀⠀⠀⠀⠀⠀⠀⠀⠀⠀⠀⠀⠀⠀⠀⠀⠀⠀⠀⠀⠀⠀⠀⠀⠀⠀⠀⠀⠀⠀⠀⠀⠀⠀⣠⠶⠖⠂⠀⠀⠀⠀⠀⠀</a:t>
            </a:r>
            <a:br/>
            <a:r>
              <a:t>⠀⠀⠀⠀⠀⠀⠀⠀⠀⠀⠀⠀⠀⠀⠀⠀⠀⠀⠀⠀⢸⣿⣿⣿⣿⣿⣿⣿⣿⣿⣧⠀⠀⠀⠀⠀⠀⠀⠀⠀⠀⠀⠀⠀⠀⠀⠀⠀⠀⠀⠀⠀⠀⠀⠀⠀⠀⠀⠀⠀⠀⠀⠀⠀⠀⠀⠀⠀⠀⠀⠀⠀⠀⠀⠀⠀⠀⠀⠀⠀⠀⠀⠀⠀⠀⠀⠀⠀⠀⠀⠀</a:t>
            </a:r>
            <a:br/>
            <a:r>
              <a:t>⠀⠠⠶⠂⠀⠀⠀⠀⠀⠀⠀⠀⠀⠀⠀⠀⠀⠀⠀⠀⢸⣿⣿⣿⣿⣿⣿⣿⣿⣿⣿⡆⠀⠀⠀⠀⠀⠀⠀⠀⠀⠀⠀⠀⠀⠀⠀⠀⠀⠀⠀⠀⠀⠀⠀⠀⠀⠀⠀⠀⠀⠀⠀⠀⠀⠀⠠⠀⠀⠀⠀⠀⠀⠀⠀⠀⠀⠀⠀⠀⠀⠀⠀⠀⠀⠀⠀⠀⠀⠀⠀</a:t>
            </a:r>
            <a:br/>
            <a:r>
              <a:t>⠀⠀⠀⠀⠀⠀⠀⠀⠀⠀⠀⠀⠀⠀⠀⠀⠀⠀⠀⠀⣴⣿⣿⣿⣿⣿⣿⣿⣿⣿⣿⣿⠀⠀⠀⠀⠀⠀⠀⠀⠀⠀⠀⠀⠀⠀⠀⠀⠀⠀⠀⠀⠀⠀⠀⠀⠀⠀⠀⠀⠀⠀⠀⠀⠀⠀⠀⠀⠀⠀⠀⠀⠀⠀⠀⠀⠀⠀⠀⠀⠀⠀⠀⠀⠀⠀⠀⠀⠀⠀⠀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⠀⠀⠀⠀⠀⠀⠀⠀⠀⠀⠀⠀⠀⠀⠀⠀⠀⠀⢠⣾⣿⣿⣿⣿⣿⣿⣿⣿⣿⣿⣿⣿⡇⠀⠀⠀⠀⠀⠀⠀⠀⠀⠀⠀⠀⠀⠀⠀⠀⠀⠀⠀⠀⠀⠀⠀⠀⠀⠀⠀⠀⠀⠀⠀⠀⠀⠀⠀⠀⠀⠀⠀⠀⠀⠀⠀⠀⠀⠀⠀⠀⠀⠀⠀⠀⠀⠀⠀⠀⠀⠀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⠀⠀⠀⠀⠀⠀⠀⠀⠀⠀⠀⠀⠀⠀⠀⠀⢀⣴⣿⣿⣿⣿⣿⣿⣿⣿⣿⣿⣿⣿⣿⣿⡇⠀⠀⠀⠀⠀⠀⠀⠀⠀⠀⠀⠀⠀⠀⠀⠀⠀⠀⠀⠀⠀⠀⠀⠀⠀⠀⠀⠀⠀⠀⠀⠀⠀⠀⠀⠀⠀⠀⠀⠀⠀⠀⠀⠀⠀⠀⠀⠀⠀⠀⠀⠀⠀⠀⠀⠀⠀⠀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⠀⠀⠀⠀⠀⠀⠀⠀⠀⠀⠀⠀⠀⠀⠀⣠⣾⣿⣿⣿⣿⣿⣿⣿⣿⣿⣿⣿⣿⣿⣿⣿⡇⠀⠀⠀⠀⠀⠀⠀⠀⠀⠀⠀⠀⠀⠀⠀⠀⠀⠀⠀⠀⠀⠀⠀⠀⠀⠀⠀⣀⠀⠀⠀⠀⠀⠀⠀⠀⠢⠀⠀⠀⠀⠀⠀⠀⠀⠀⠀⠀⠀⠀⠀⠀⠀⠀⠀⠀⠀⠀</a:t>
            </a:r>
            <a:br/>
            <a:r>
              <a:t>⠀⠀⠀⠀⠀⠀⠀⠀⠀⠀⠀⣀⢀⣴⣿⣿⣿⣿⣿⣿⣿⣿⣿⣿⣿⣿⣿⣿⣿⣿⣿⣿⡇⠀⠀⠀⠀⠀⠀⠀⠀⠀⠀⠀⠀⠀⠀⠀⠀⠀⠀⠀⠀⠀⠀⠀⠀⠀⠀⠀⠀⠀⠀⠀⠀⠀⠀⠀⠀⠀⠀⠀⠀⠀⠀⠀⠀⠀⠀⠀⠀⠀⠀⠀⠀⠀⠀⠀⠀⠀⠀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⠀⠀⠀⠀⠀⠀⠀⠀⠀⠀⣠⣾⣿⣿⣿⣿⣿⣿⣿⣿⣿⣿⣿⣿⣿⣿⣿⣿⣿⣿⣿⣿⡇⠀⠀⠀⠀⠀⠀⠀⠀⠀⠀⠀⠀⠀⠀⠀⠀⠀⠀⠀⠀⠀⠀⠀⠀⠀⠀⠀⠀⠀⠀⠀⠀⠀⠀⠀⠀⠀⠀⠀⠀⠀⠀⠀⠀⠀⠀⠀⠀⠀⠀⠀⠀⠀⠀⠀⠀⠀⠀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⠀⠀⠀⠀⠀⠀⠀⢀⣤⣾⣿⣿⣿⣿⣿⣿⣿⣿⣿⣿⣿⣿⣿⣿⣿⣿⣿⣿⣿⣿⣿⣿⣇⠀⠀⠀⠀⠀⠀⠀⠀⠀⠀⠀⠀⠀⠀⠀⠀⠀⠀⠀⠀⠀⠀⠀⠀⠀⠀⠀⠀⠀⠀⠀⠀⠀⠀⠀⠀⠀⠀⠀⠀⠀⠀⠀⠀⠀⠀⠀⠀⠀⠀⠀⠀⠀⠀⠀⠀⠀⠀</a:t>
            </a:r>
            <a:br/>
            <a:r>
              <a:t>⠀⠀⠀⠀⠀⠀⣴⣿⣿⣿⣿⣿⣿⣿⣿⣿⣿⣿⣿⣿⣿⣿⣿⣿⣿⣿⣿⣿⣿⣿⣿⣿⣿⠀⠀⠀⠀⠀⠀⠀⠀⠀⠀⠀⠀⠀⠀⠀⠀⠀⠀⠀⠀⠀⠀⠀⠀⠀⠀⠀⠀⠀⠀⠀⠀⠀⠀⠀⠀⠀⠀⠀⠀⠀⠀⠀⠀⠀⠀⠀⠀⠀⠀⠀⠀⠀⠀⠀⠀⠀⠀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⠀⠀⠀⠀⠀⢀⣿⣿⣿⣿⣿⣿⣿⣿⣿⣿⣿⣿⣿⣿⣿⣿⣿⣿⣿⣿⣿⣿⣿⣿⣿⣿⣿⠀⠀⠀⠀⠀⠀⠀⠀⠀⠀⠀⠀⠀⠀⠀⠀⠀⠀⠀⠀⠀⠀⠀⠠⠤⠀⠀⠀⠀⠀⠀⠀⠀⠀⠀⠀⠀⠀⠀⠀⠀⠀⠀⠀⠀⠀⠀⠀⠀⠀⠀⠀⠀⠀⠀⠀⠀⠀</a:t>
            </a:r>
            <a:br/>
            <a:r>
              <a:t>⠀⠀⠀⠀⠀⠘⣿⣿⣿⣿⣿⣿⣿⣿⣿⣿⣿⣿⣿⣿⣿⣿⣿⣿⣿⣿⣿⣿⣿⣿⣿⣿⣿⠀⠀⠀⠀⠀⠀⠀⠀⠀⠀⠀⠀⠀⠀⠀⠀⠀⠀⠀⠀⠀⠀⠀⠀⠀⠀⠀⠀⠀⠀⠀⠀⠀⠀⠀⠀⠈⠳⠀⠀⠀⠀⠀⠀⠀⠀⠀⠀⠀⠀⠀⠀⠀⠀⠀⠀⠀⠀</a:t>
            </a:r>
            <a:br/>
            <a:r>
              <a:t>⠀⠀⠀⠀⠀⠀⠻⢿⣿⣿⣿⣿⣿⣿⣿⣿⣿⣿⣿⣿⣿⣿⣿⣿⣿⣿⣿⣿⣿⣿⣿⣿⣿⡀⠀⠀⠀⠀⠀⠀⠀⠀⠀⠀⠀⠀⠀⠀⠀⠀⠀⠀⠀⠀⠀⠀⠀⠀⠀⠀⠀⠀⠀⠀⠀⠀⠀⠀⠀⠀⠀⠀⠀⠀⠀⠀⠀⠀⠀⠀⠀⠀⠀⠀⠀⠀⠀⠀⠀⠀⠀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⠀⠀⠀⠀⠀⠀⠀⠀⠀⠀⠀⠀⠀⠀⠀⠀⠀⠀⠀⠀⠀⠀⠀⠀⠀⠀⠀⠀⠀⠀⠀⠀⠀⠀⠀⠀⠀⠀⠀⠀⠀⠀⠀⠀⠀⠀⠻⠃⠀⠀⠀⠀⠀⠀⠀⠀⠀⠀⠀⠀⠀⠀⠀⠀⠀⠀⠀⠀⠀⠀⠀⠀⠀⠀⠀⠀⠀⠀⠀⠀⠀⠀⠀⠀⠀⠀⠀⠀⠀⠀⠀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⠀⠀⠀⠀⠀⠀⠀⠀⠀⠀⠀⠀⠀⠀⠀⠀⠀⠀⠀⠀⠀⠀⠀⠀⠀⠀⠀⢀⣀⣀⣤⣤⣤⣤⣤⣤⣄⣀⡀⠀⠀⠀⠀⠀⠀⠀⠀⠀⠀⠀⠀⠀⠀⠀⠀⠀⠀⠀⠀⠀⠀⠀⠀⠀⠀⠀⠀⠀⠀⠀⠀⠀⠀⠀⠀⠀⠀⠀⠀⠀⠀⠠⠤⠀⠀⠀⠀⠀⠀⠀⠀</a:t>
            </a:r>
            <a:br/>
            <a:r>
              <a:t>⠀⠀⠀⠀⠀⠀⠀⠀⠀⠀⠀⠀⠀⠀⠀⠀⠀⠀⠀⠀⠀⠀⢀⣠⣷⣶⣿⣿⣿⣿⣿⣿⣿⣿⣿⣿⣿⣿⣿⣿⣷⣦⣄⡀⠀⠀⠀⠀⠀⠀⠀⠀⠀⠀⠀⢠⠔⠀⠀⠀⠀⠀⠀⠀⠀⠀⠀⠀⠀⠀⠀⠀⠀⠀⠀⠀⠀⠀⠀⠀⠀⠀⠀⠀⠀⠀⠀⠀⠀⠀⠀</a:t>
            </a:r>
            <a:br/>
            <a:r>
              <a:t>⠀⠀⠀⠀⠀⠀⠀⠀⠀⠀⠀⠀⠀⠀⠀⠀⠀⠀⠀⢀⣤⣾⣿⣿⣿⣿⣿⣿⣿⣿⣿⣿⣿⣿⣿⣿⣿⣿⣿⣿⣿⣿⣿⣿⣷⣦⡀⠀⠀⠀⠀⠀⠀⡀⠀⠁⠀⠀⠀⠀⠀⠀⠀⠀⠀⠀⠀⠀⠀⠀⠀⠀⠀⠀⠀⠀⠀⠀⠀⠀⠀⠀⠀⠀⠀⠀⠀⠀⠀⠀⠀</a:t>
            </a:r>
            <a:br/>
            <a:r>
              <a:t>⠀⠀⠀⠀⠀⠀⠀⠀⠀⠀⠀⠀⠀⠀⠀⠀⠀⣠⣶⣿⣿⣿⣿⣿⣿⣿⣿⣿⣿⣿⣿⣿⣿⣿⣿⣿⣿⣿⣿⣿⣿⣿⣿⣿⣿⣿⣿⣦⡀⠀⠀⠀⠀⠃⠀⠀⠀⠀⠀⠀⠀⠀⠀⠀⠀⠀⠀⠀⠀⠀⠀⠀⠀⠀⠀⠀⠀⠀⠀⠀⠀⠀⠀⠀⠀⠀⠀⠀⠀⠀⠀</a:t>
            </a:r>
            <a:br/>
            <a:r>
              <a:t>⠀⠀⠀⠀⠀⠀⠀⠀⠀⠀⠀⠀⠀⠀⠀⢀⣾⣿⣿⣿⣿⣿⣿⣿⣿⣿⣿⣿⣿⣿⣿⣿⣿⣿⣿⣿⣿⣿⣿⣿⣿⣿⣿⣿⣿⣿⣿⣿⣷⡀⠀⠀⠀⠀⠀⠀⠀⠀⠀⠀⠀⠀⠀⠀⠀⠀⠀⠀⠀⠀⠀⠀⠀⠀⠀⠀⠀⠀⠀⠀⠀⠀⠀⠀⠀⠀⠀⠀⠀⠀⠀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⠀⠀⠀⠀⠀⠀⠀⠀⠀⠀⠀⠀⠀⠀⣠⣿⣿⣿⣿⣿⣿⣿⣿⣿⣿⣿⣿⣿⣿⣿⣿⣿⣿⣿⣿⣿⣿⣿⣿⣿⣿⣿⣿⣿⣿⣿⣿⣿⣿⡇⠀⠀⠀⠀⠀⠀⠀⠀⠀⠀⠀⠀⠀⠀⠀⠀⠀⠀⠀⠀⠀⠀⠀⠀⠀⠀⠀⠀⠀⠀⠀⠀⠀⠀⠀⠀⠀⠀⠀⠀⠀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⠀⠀⠀⠀⠀⠀⠀⠀⠀⠀⠀⠀⠀⣰⣿⣿⣿⣿⣿⣿⣿⣿⣿⣿⣿⣿⣿⣿⣿⣿⣿⣿⣿⣿⣿⣿⣿⣿⣿⣿⣿⣿⣿⣿⣿⣿⣿⣿⣿⡇⠀⠀⠀⠀⠀⠀⠀⠀⠀⠀⠀⠀⠀⠀⠀⠀⠀⠀⠀⠀⠀⠀⠀⠀⠀⠀⠀⠀⠀⠀⠀⠀⠀⠀⠀⠀⠀⠀⠀⠀⠀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⠀⠀⠀⠀⠀⠀⠀⠀⠀⠀⠀⠀⢰⣿⣿⣿⣿⣿⣿⣿⣿⣿⣿⣿⣿⣿⣿⣿⣿⣿⣿⣿⣿⣿⣿⣿⣿⣿⣿⣿⣿⣿⣿⣿⣿⣿⣿⣿⣿⠀⠀⠀⠀⠀⠀⠀⠀⠀⠀⠀⠀⠀⠀⠀⠀⠀⠀⠀⠀⠀⠀⠀⠀⠀⠀⠀⠀⠀⠀⠀⠀⠀⠀⠀⠀⠀⠀⠀⠀⠀⠀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⠀⠀⠀⠀⠀⠀⠀⠀⠀⠀⠀⢀⣿⣿⣿⣿⣿⣿⣿⣿⣿⣿⣿⣿⣿⣿⣿⣿⣿⣿⣿⣿⣿⣿⣿⣿⣿⣿⣿⣿⣿⣿⣿⣿⣿⣿⣿⣿⡟⠀⠀⠀⠀⠀⠀⠀⠀⠀⠀⠀⠀⠀⠀⠀⠀⠀⠀⠀⠀⠀⠀⠀⠀⠀⠀⠀⠀⠀⠀⠀⠀⠀⠀⠀⠀⠀⠀⠀⠀⠀⠀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⠀⠀⠀⠀⠀⠀⠀⠀⠀⠀⠀⢸⣿⣿⣿⣿⣿⣿⣿⣿⣿⣿⣿⣿⣿⣿⣿⣿⣿⣿⣿⣿⣿⣿⣿⣿⣿⣿⣿⣿⣿⣿⣿⣿⣿⣿⠟⠉⠀⠀⠀⠀⠀⠀⠀⠀⠀⠀⠀⠀⠀⠀⠀⠀⠀⠀⠀⠀⠀⠀⠀⠀⠀⠀⠀⠀⠀⠀⠀⠀⠀⠀⠀⠀⠀⠀⠀⠀⠀⠀⠀</a:t>
            </a:r>
            <a:br/>
            <a:r>
              <a:t>⠀⠀⠀⠀⠀⠀⠀⠀⠀⠀⠀⢾⣿⣿⣿⣿⣿⣿⣿⣿⣿⣿⣿⣿⣿⣿⣿⣿⣿⣿⣿⣿⣿⣿⣿⣿⣿⣿⣿⣿⣿⣿⣿⣿⣿⠏⠀⠀⠀⠀⠀⠀⠀⠀⠀⠀⠀⠀⠀⠀⠀⠀⠀⠀⠀⠀⠀⠀⠀⠀⠀⠀⠀⠀⠀⠀⠀⠀⠀⠀⠀⠀⠀⠀⠀⠀⠀⠀⠀⠀⠀</a:t>
            </a:r>
            <a:br/>
            <a:r>
              <a:t>⠀⠀⠀⠀⠀⠀⠀⠀⠀⠀⠀⠸⣿⣿⣿⣿⣿⣿⣿⣿⣿⣿⣿⣿⣿⣿⣿⣿⣿⣿⣿⣿⣿⣿⣿⣿⣿⣿⣿⣿⣿⣿⣿⠿⠋⠀⠀⠀⠀⠀⠀⠀⠀⠀⠀⠀⠀⠀⠀⠀⠀⠀⠀⠀⠀⠀⠀⠀⠀⠀⠀⠀⠀⠀⠀⠀⠀⠀⠀⠀⠀⠀⠀⠀⠀⠀⠀⠀⠀⠀⠀</a:t>
            </a:r>
            <a:br/>
            <a:r>
              <a:t>⠀⠀⠀⠀⠀⠀⠀⠀⠀⠀⠀⠀⢿⣿⣿⣿⣿⣿⣿⣿⣿⣿⣿⣿⣿⣿⣿⣿⣿⣿⣿⣿⣿⣿⣿⣿⣿⣿⣿⡟⠉⠀⠀⢀⠀⠀⠀⠀⠀⠀⠀⠀⠀⠀⠀⠀⠀⠀⠀⠀⠀⠀⠀⠀⠀⠀⠀⠀⠀⠀⠀⠀⠀⠀⠀⠀⠀⠀⠀⠀⠀⠀⠀⠀⠀⠀⠀⠀⠀⠀⠀</a:t>
            </a:r>
            <a:br/>
            <a:r>
              <a:t>⠀⠀⠀⠀⠀⠀⠀⠀⠀⠀⠀⠀⠀⠻⣿⣿⣿⣿⣿⣿⣿⣿⣿⣿⣿⣿⣿⣿⣿⣿⣿⣿⣿⣿⣿⣿⣿⠿⠋⠀⠀⠀⠀⠘⠁⠀⠀⠀⠀⠀⠀⠀⠀⠀⠀⠀⠀⠀⠀⠀⠀⠀⠀⠀⠀⠀⠀⠀⠀⠀⠀⠀⠀⠀⠀⠀⠀⠀⠀⠀⠀⠀⠀⠀⠀⠀⠀⠀⠀⠀⠀</a:t>
            </a:r>
            <a:br/>
            <a:r>
              <a:t>⠀⠀⠀⠀⠀⠀⠀⠀⠀⠀⠀⠀⠀⠀⠈⠙⠛⠻⢿⣿⣿⣿⣿⣿⣿⣿⣿⣿⣿⣿⣿⣿⣿⣿⠙⣿⣷⡀⠀⠀⠀⠀⠀⠈⠉⠁⠀⠀⠀⠀⠀⠀⠀⠀⠀⠀⠀⠀⠀⠀⠀⠀⠀⠀⠀⠀⠀⠀⠀⠀⠀⠀⠀⠀⠀⠀⠀⠀⠀⠀⠀⠀⠀⠀⠀⠀⠀⠀⠀⠀⠀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⠀⠀⠀⠀⠀⠀⠀⠀⠀⠀⠀⠀⠀⠀⠀⠀⠀⠀⠀⠉⠉⣿⣿⣿⣿⣿⣿⣿⣿⣿⣿⣿⣿⣿⡆⣸⣿⣷⡀⠀⠀⠀⠀⠀⠀⠀⠀⠀⠀⠀⠀⠀⠀⠀⠀⠀⠀⠀⠀⠀⠀⠀⠀⠀⠀⠀⠀⠀⠀⠀⠀⠀⠀⠀⠀⠀⠀⠀⠀⠀⠀⠀⠀⠀⠀⠀⠀⠀⠀⠀⠀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⠀⠀⠀⠀⠀⠀⠀⠀⠀⠀⠀⠀⠀⠀⠀⠀⠀⠀⠀⠀⠀⣿⣿⣿⣿⣿⣿⣿⣿⣿⣿⠉⣿⣿⣿⣿⣿⣿⠃⠀⠀⠀⠀⠀⠀⠀⠀⠀⠀⠀⠀⠀⠀⠀⠀⠀⠀⠀⠀⠀⠀⠀⠀⠀⠀⠀⠀⠀⠀⠀⠀⠀⠀⠀⠀⠀⠀⠀⠀⠀⠀⠀⠀⠀⠀⠀⠀⠀⠀⠀⠀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⠀⠀⠀⠀⠀⠀⠀⠀⠀⠀⠀⠀⠀⠀⠀⠀⠀⠀⠀⠀⠀⣿⣿⣿⣿⣿⣿⣿⣿⣿⣿⠀⠹⢿⡿⠟⠋⠁⠀⠀⠀⠀⠀⠀⠀⠀⠀⠀⠀⠀⠀⠀⠀⠀⠀⠀⠀⠀⠀⠀⠀⠀⠀⠀⠀⠀⠀⠀⠀⠀⠀⠀⠀⠀⠀⠀⠀⠀⠀⠀⠀⠀⠀⠀⢀⣠⣤⠄⠀⠀⠀</a:t>
            </a:r>
            <a:br/>
            <a:r>
              <a:t>⠀⠀⠀⠀⠀⠀⠀⠀⠀⠀⠀⠀⠀⠀⠀⠀⠀⠀⠀⠀⠀⣿⣿⣿⣿⣿⣿⣿⣿⣿⣿⡦⠀⠀⠀⠀⠀⠀⠀⠀⠀⠀⠀⠀⠀⠀⠀⠀⠀⠀⠀⠀⠀⠀⠀⠀⠀⠀⠀⠀⠀⠀⠀⠀⠀⠀⠀⠀⠀⠀⠀⠀⠀⠀⠀⠀⠀⠀⠀⠀⠀⠀⠀⠀⠀⠀⠀⠀⠀⠀⠀</a:t>
            </a:r>
            <a:br/>
            <a:r>
              <a:t>⠀⠀⠀⠀⣀⣀⠀⠀⠀⠀⠀⠀⠀⠀⠀⠀⠀⠀⠀⠀⠀⢸⣿⣿⣿⣿⣿⣿⣿⣿⣿⣿⡀⠀⠀⠀⠀⠀⠀⠀⠀⠀⠀⠀⠀⠀⠀⠀⠀⠀⠀⠀⠀⠀⠀⠀⠀⠀⠀⠀⠀⠀⠀⠀⠀⠀⠀⠀⠀⠀⠠⠀⠀⠀⠀⠀⠀⠀⠀⠀⠀⠀⠀⠀⠀⠀⠀⠀⠀⠀⠀</a:t>
            </a:r>
            <a:br/>
            <a:r>
              <a:t>⠀⠀⠀⠀⠀⠀⠀⠀⠀⠀⠀⠀⠀⠀⠀⠀⠀⠀⠀⠀⢠⣾⣿⣿⣿⣿⣿⣿⣿⣿⣿⣿⣷⠀⠀⠀⠀⠀⠀⠀⠀⠀⠀⠀⠀⠀⠀⠀⠀⠀⠀⠀⠀⠀⠀⠀⠀⠀⠀⠀⠀⠀⠀⠀⠀⠀⠀⠀⠀⠀⠀⠀⠀⠀⠀⠀⠀⠀⠀⠀⠀⠀⠀⠀⠀⠀⠀⠀⠀⠀⠀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⠀⠀⠀⠀⠀⠀⠀⠀⠀⠀⠀⠀⠀⠀⠀⠀⠀⠀⢀⣴⣿⣿⣿⣿⣿⣿⣿⣿⣿⣿⣿⣿⣿⠀⠀⠀⠀⠀⠀⠀⠀⠀⠀⠀⠀⠀⠀⠀⠀⠀⠀⠀⠀⠀⠀⠀⠀⠐⠀⠀⠀⠀⠀⠀⠀⠀⠀⠀⠀⠀⠀⠀⠀⠀⠀⠀⠀⠀⠀⠀⠀⠀⠀⠀⠀⠀⠀⠀⠀⠀⠀</a:t>
            </a:r>
            <a:br/>
            <a:r>
              <a:t>⠀⠀⠀⠀⠀⠀⠀⠀⠀⠀⠀⠀⠀⠀⠀⠀⠀⣠⣾⣿⣿⣿⣿⣿⣿⣿⣿⣿⣿⣿⣿⣿⣿⡇⠀⠀⠀⠀⠀⠀⠀⠀⠀⠀⠀⠀⠀⠀⠀⠀⠀⠀⠀⠀⠀⠀⠀⠀⠀⠀⠀⠀⠀⠀⠀⠀⠀⠀⠀⠀⠀⠀⠀⠀⠀⠀⠀⠀⠀⠀⠀⠀⠀⠀⠀⠀⠀⠀⠀⠀⠀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⠀⠀⠀⠀⠀⠀⠀⠀⠀⠀⠀⠀⠀⠀⠀⣠⣾⣿⣿⣿⣿⣿⣿⣿⣿⣿⣿⣿⣿⣿⣿⣿⣿⡇⠀⠀⠀⠀⠀⠀⠀⠀⠀⠀⠀⠀⠀⠀⠀⠀⠀⠀⠀⠀⠀⠀⠀⠀⠀⠀⠀⠀⠀⠀⠀⠀⠀⠀⠀⠀⠀⠀⠀⠀⠀⠀⠀⠀⠀⠀⠀⠀⠀⠀⠀⠀⠀⠀⠀⠀⠀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⠀⠀⠀⠀⠀⠀⠀⠀⠀⠀⠀⠀⢀⣤⣾⣿⣿⣿⣿⣿⣿⣿⣿⣿⣿⣿⣿⣿⣿⣿⣿⣿⣿⡇⠀⠀⠀⠀⠀⠀⠀⠀⠀⠀⠀⠀⠀⠀⠀⠀⠀⠀⠀⠀⠀⠀⠀⠀⠀⠀⠀⠀⠀⠀⠀⠀⠀⠀⠀⠀⠀⠀⢄⠀⠀⠀⠀⠀⠀⠀⠀⠀⠀⠀⠀⠀⠀⠀⠀⠀⠀</a:t>
            </a:r>
            <a:br/>
            <a:r>
              <a:t>⠀⠀⠀⠀⠀⠀⠀⠀⠀⠀⣠⣶⣿⣿⣿⣿⣿⣿⣿⣿⣿⣿⣿⣿⣿⣿⣿⣿⣿⣿⣿⣿⣿⡇⠀⠀⠀⠀⠀⠀⠀⠀⠀⠀⠀⠀⠀⠀⠀⠀⠀⠀⠀⠀⠀⠀⠀⠀⠀⠀⢀⠀⠀⠀⠀⠀⠀⠀⠀⠀⠀⠀⠀⠀⠀⠀⠀⠀⠀⠀⠀⠀⠀⠀⠀⠀⠀⠀⠀⠀⠀</a:t>
            </a:r>
            <a:br/>
            <a:r>
              <a:t>⠀⠀⠀⠀⠀⠀⠀⢀⣴⣿⣿⣿⣿⣿⣿⣿⣿⣿⣿⣿⣿⣿⣿⣿⣿⣿⣿⣿⣿⣿⣿⣿⣿⡇⠀⠀⠀⠀⠀⠀⠀⠀⠀⠀⠀⠀⠀⠀⠀⠀⠀⠀⠀⠀⠀⠀⠀⠀⠀⠀⠈⠀⠀⠀⠀⠀⠀⠀⠀⠀⠀⠀⠀⠀⠀⠀⠀⠀⠀⠀⠀⠀⠀⠀⠀⠀⠀⠀⠀⠀⠀</a:t>
            </a:r>
            <a:br/>
            <a:r>
              <a:t>⠀⠀⠀⠀⠀⢀⣴⣿⣿⣿⣿⣿⣿⣿⣿⣿⣿⣿⣿⣿⣿⣿⣿⣿⣿⣿⣿⣿⣿⣿⣿⣿⣿⡇⠀⠀⠀⠀⠀⠀⠀⠀⠀⠀⠀⠀⠀⠀⠀⠀⠀⠀⠀⠀⠀⠀⠀⠀⠀⠀⠀⠀⠀⠀⠀⠀⠀⠀⠀⠀⠀⠀⠀⠀⠀⠀⠀⠀⠀⠀⠀⠀⠀⠀⠀⠀⠀⠀⠀⠀⠀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⠀⠀⠀⠀⠀⢨⣿⣿⣿⣿⣿⣿⣿⣿⣿⣿⣿⣿⣿⣿⣿⣿⣿⣿⣿⣿⣿⣿⣿⣿⣿⣿⣿⡇⠀⠀⠀⠀⠀⠀⠀⠀⠀⠀⠀⠀⠀⠀⠀⠀⠀⠀⠀⠀⠀⠀⠀⠀⠀⠀⠀⠀⠀⠀⠀⠀⠀⠀⠀⠀⠀⠀⠀⠀⠀⠀⠀⠀⠀⠀⠀⠀⠀⠀⠀⠀⠀⠀⠀⠀⠀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⠀⠀⠀⠀⠀⢹⣿⣿⣿⣿⣿⣿⣿⣿⣿⣿⣿⣿⣿⣿⣿⣿⣿⣿⣿⣿⣿⣿⣿⣿⣿⣿⣿⡇⠀⠀⠀⠀⠀⠀⠀⠀⠀⠀⠀⠀⠀⠀⠀⠀⠀⠀⠀⠀⠀⠀⠀⠀⠠⠤⠀⠀⠀⠀⠀⠀⠀⠀⠀⠀⠀⠀⠀⠀⠀⠀⠀⠀⠀⠀⠀⠀⠀⠀⠀⠀⠀⠀⠀⠀⠀</a:t>
            </a:r>
            <a:br/>
            <a:r>
              <a:t>⠀⠀⠀⠀⠀⠘⠻⣿⣿⣿⣿⣿⣿⣿⣿⣿⣿⣿⣿⣿⣿⣿⣿⣿⣿⣿⣿⣿⣿⣿⣿⣿⣿⡇⠀⠀⠀⠀⠀⠀⠀⠀⠀⠀⠀⠀⠀⠀⠀⠀⠀⠀⠀⠀⠀⠀⠀⠀⠀⠀⠀⠀⠀⠀⠀⠀⠀⠀⠀⠀⠀⠀⠀⠀⠙⠦⠀⠀⠀⠀⠀⠀⠀⠀⠀⠀⠀⠀⠀⠀⠀</a:t>
            </a:r>
            <a:br/>
            <a:r>
              <a:t>⠀⠀⠀⠀⠀⠀⠀⢿⣿⣿⣿⣿⣿⣿⣿⣿⣿⣿⣿⣿⣿⣿⣿⣿⣿⣿⣿⣿⣿⣿⣿⣿⣿⡇⠀⠀⠀⠀⠀⠀⠀⠀⠀⠀⠀⠀⠀⠀⠀⠀⠀⠀⠀⠀⠀⠀⠀⠀⠀⠀⠀⠀⠀⠀⠀⠀⠀⠀⠀⠀⠀⠀⠀⠀⠀⠀⠀⠀⠀⠀⠀⠀⠀⠀⠀⠀⠀⠀⠀⠀⠀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⠀⠀⠀⠀⠀⠀⠀⠀⠀⠀⠀⠀⠀⠀⠀⠀⠀⠀⠀⠀⠀⠀⠀⠀⠀⠀⠀⠀⠀⠀⠀⠀⠀⠀⠀⠀⠀⠀⠀⠀⠀⠀⠀⠀⠀⠀⠀⣶⡄⠀⠀⠀⠀⠀⠀⠀⠀⠀⠀⠀⠀⠀⠀⠀⠀⠀⠀⠀⠀⠀⠀⠀⠀⠀⠀⠀⠀⠀⠀⠀⠀⠀⠀⠀⠀⠀⠀⠀⠀⠀⠀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⠀⠀⠀⠀⠀⠀⠀⠀⠀⠀⠀⠀⠀⠀⠀⠀⠀⠀⠀⠀⠀⠀⠀⠀⢀⠀⠀⣀⣠⣤⣤⣴⣶⣶⣶⣶⣦⣤⣤⣀⣀⠀⠀⠀⠀⠀⠀⠀⠀⠀⠀⠀⠀⠀⠀⠀⠀⠀⠀⠀⠀⠀⠀⠀⠀⠀⠀⠀⠀⠀⠀⠀⠀⠀⠀⠀⠀⠀⠀⠀⠀⠀⠀⢀⣀⠀⠀⠀⠀⠀⠀</a:t>
            </a:r>
            <a:br/>
            <a:r>
              <a:t>⠀⠀⠀⠀⠀⠀⠀⠀⠀⠀⠀⠀⠀⠀⠀⠀⠀⠀⠀⠀⠀⠀⢀⣠⣴⣿⣿⣿⣿⣿⣿⣿⣿⣿⣿⣿⣿⣿⣿⣿⣿⣿⣶⣦⣄⠀⠀⠀⠀⠀⠀⠀⠀⠀⠀⠀⢀⠄⠀⠀⠀⠀⠀⠀⠀⠀⠀⠀⠀⠀⠀⠀⠀⠀⠀⠀⠀⠀⠀⠀⠀⠀⠀⠀⠀⠀⠀⠀⠀⠀⠀</a:t>
            </a:r>
            <a:br/>
            <a:r>
              <a:t>⠀⠀⠀⠀⠀⠀⠀⠀⠀⠀⠀⠀⠀⠀⠀⠀⠀⠀⠀⢀⣤⣾⣿⣿⣿⣿⣿⣿⣿⣿⣿⣿⣿⣿⣿⣿⣿⣿⣿⣿⣿⣿⣿⣿⣿⣿⣦⡄⠀⠀⠀⠀⠀⠀⠀⠐⠁⠀⠀⠀⠀⠀⠀⠀⠀⠀⠀⠀⠀⠀⠀⠀⠀⠀⠀⠀⠀⠀⠀⠀⠀⠀⠀⠀⠀⠀⠀⠀⠀⠀⠀</a:t>
            </a:r>
            <a:br/>
            <a:r>
              <a:t>⠀⠀⠀⠀⠀⠀⠀⠀⠀⠀⠀⠀⠀⠀⠀⠀⠀⢀⣴⣿⣿⣿⣿⣿⣿⣿⣿⣿⣿⣿⣿⣿⣿⣿⣿⣿⣿⣿⣿⣿⣿⣿⣿⣿⣿⣿⣿⣿⣦⡀⠀⠀⠀⠀⠃⠀⠀⠀⠀⠀⠀⠀⠀⠀⠀⠀⠀⠀⠀⠀⠀⠀⠀⠀⠀⠀⠀⠀⠀⠀⠀⠀⠀⠀⠀⠀⠀⠀⠀⠀⠀</a:t>
            </a:r>
            <a:br/>
            <a:r>
              <a:t>⠀⠀⠀⠀⠀⠀⠀⠀⠀⠀⠀⠀⠀⠀⠀⢀⣴⣿⣿⣿⣿⣿⣿⣿⣿⣿⣿⣿⣿⣿⣿⣿⣿⣿⣿⣿⣿⣿⣿⣿⣿⣿⣿⣿⣿⣿⣿⣿⣿⣷⠀⠀⠀⠀⠀⠀⠀⠀⠀⠀⠀⠀⠀⠀⠀⠀⠀⠀⠀⠀⠀⠀⠀⠀⠀⠀⠀⠀⠀⠀⠀⠀⠀⠀⠀⠀⠀⠀⠀⠀⠀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⠀⠀⠀⠀⠀⠀⠀⠀⠀⠀⠀⠀⠀⠀⢠⣾⣿⣿⣿⣿⣿⣿⣿⣿⣿⣿⣿⣿⣿⣿⣿⣿⣿⣿⣿⣿⣿⣿⣿⣿⣿⣿⣿⣿⣿⣿⣿⣿⣿⣿⡇⠀⠀⠀⠀⠀⠀⠀⠀⠀⠀⠀⠀⠀⠀⠀⠀⠀⠀⠀⠀⠀⠀⠀⠀⠀⠀⠀⠀⠀⠀⠀⠀⠀⠀⠀⠀⠀⠀⠀⠀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⠀⠀⠀⠀⠀⠀⠀⠀⠀⠀⠀⠀⢀⣿⣿⣿⣿⣿⣿⣿⣿⣿⣿⣿⣿⣿⣿⣿⣿⣿⣿⣿⣿⣿⣿⣿⣿⣿⣿⣿⣿⣿⣿⣿⣿⣿⣿⣿⣿⡇⠀⠀⠀⠀⠀⠀⠀⠀⠀⠀⠀⠀⠀⠀⠀⠀⠀⠀⠀⠀⠀⠀⠀⠀⠀⠀⠀⠀⠀⠀⠀⠀⠀⠀⠀⠀⠀⠀⠀⠀⠀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⠀⠀⠀⠀⠀⠀⠀⠀⠀⠀⠀⠀⣿⣿⣿⣿⣿⣿⣿⣿⣿⣿⣿⣿⣿⣿⣿⣿⣿⣿⣿⣿⣿⣿⣿⣿⣿⣿⣿⣿⣿⣿⣿⣿⣿⣿⠟⠋⠁⠀⠀⠀⠀⠀⠀⠀⠀⠀⠀⠀⠀⠀⠀⠀⠀⠀⠀⠀⠀⠀⠀⠀⠀⠀⠀⠀⠀⠀⠀⠀⠀⠀⠀⠀⠀⠀⠀⠀⠀⠀⠀</a:t>
            </a:r>
            <a:br/>
            <a:r>
              <a:t>⠀⠀⠀⠀⠀⠀⠀⠀⠀⠀⠀⠘⣿⣿⣿⣿⣿⣿⣿⣿⣿⣿⣿⣿⣿⣿⣿⣿⣿⣿⣿⣿⣿⣿⣿⣿⣿⣿⣿⣿⣿⣿⣿⣿⣿⡟⠀⠀⠀⠀⠀⠀⠀⠀⠀⠀⠀⠀⠀⠀⠀⠀⠀⠀⠀⠀⠀⠀⠀⠀⠀⠀⠀⠀⠀⠀⠀⠀⠀⠀⠀⠀⠀⠀⠀⠀⠀⠀⠀⠀⠀</a:t>
            </a:r>
            <a:br/>
            <a:r>
              <a:t>⠀⠀⠀⠀⠀⠀⠀⠀⠀⠀⠀⠀⢿⣿⣿⣿⣿⣿⣿⣿⣿⣿⣿⣿⣿⣿⣿⣿⣿⣿⣿⣿⣿⣿⣿⣿⣿⣿⣿⣿⣿⣿⣿⠿⠋⠀⠀⠀⠀⠀⠀⠀⠀⠀⠀⠀⠀⠀⠀⠀⠀⠀⠀⠀⠀⠀⠀⠀⠀⠀⠀⠀⠀⠀⠀⠀⠀⠀⠀⠀⠀⠀⠀⠀⠀⠀⠀⠀⠀⠀⠀</a:t>
            </a:r>
            <a:br/>
            <a:r>
              <a:t>⠀⠀⠀⠀⠀⠀⠀⠀⠀⠀⠀⠀⠘⣿⣿⣿⣿⣿⣿⣿⣿⣿⣿⣿⣿⣿⣿⣿⣿⣿⣿⣿⣿⣿⣿⣿⣿⣿⣿⠏⠉⠀⠀⠀⠀⠀⠀⠀⠀⠀⠀⠀⠀⠀⠀⠀⠀⠀⠀⠀⠀⠀⠀⠀⠀⠀⠀⠀⠀⠀⠀⠀⠀⠀⠀⠀⠀⠀⠀⠀⠀⠀⠀⠀⠀⠀⠀⠀⠀⠀⠀</a:t>
            </a:r>
            <a:br/>
            <a:r>
              <a:t>⠀⠀⠀⠀⠀⠀⠀⠀⠀⠀⠀⠀⠀⠈⠻⣿⣿⣿⣿⣿⣿⣿⣿⣿⣿⣿⣿⣿⣿⣿⣿⣿⣿⣿⣿⣿⣿⡟⠁⠀⠀⠀⠀⠀⡀⠤⣀⣀⠀⠀⠀⠀⠀⠀⠀⠀⠀⠀⠀⠀⠀⠀⠀⠀⠀⠀⠀⠀⠀⠀⠀⠀⠀⠀⠀⠀⠀⠀⠀⠀⠀⠀⠀⠀⠀⠀⠀⠀⠀⠀⠀</a:t>
            </a:r>
            <a:br/>
            <a:r>
              <a:t>⠀⠀⠀⠀⠀⠀⠀⠀⠀⠀⠀⠀⠀⠀⠀⠈⠈⠙⠿⣿⣿⣿⣿⣿⣿⣿⣿⣿⣿⣿⣿⣿⣿⣿⡇⠰⣾⣷⠀⠀⠀⠀⠀⠀⠃⠀⠀⠀⠀⠀⠀⠀⠀⠀⠀⠀⠀⠀⠀⠀⠀⠀⠀⠀⠀⠀⠀⠀⠀⠀⠀⠀⠀⠀⠀⠀⠀⠀⠀⠀⠀⠀⠀⠀⠀⠀⠀⠀⠀⠀⠀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⠀⠀⠀⠀⠀⠀⠀⠀⠀⠀⠀⠀⠀⠀⠀⠀⠀⠀⠀⠀⠈⢹⣿⣿⣿⣿⣿⣿⣿⣿⣿⣿⣿⣿⣧⢀⣽⣿⣇⠀⠀⠀⠀⠀⠀⠀⠀⠀⠀⠀⠀⠀⠀⠀⠀⠀⠀⠀⠀⠀⠀⠀⠀⠀⠀⠀⠀⠀⠀⠀⠀⠀⠀⠀⠀⠀⠀⠀⠀⠀⠀⠀⠀⠀⠀⠀⠀⠀⠀⠀⠀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⠀⠀⠀⠀⠀⠀⠀⠀⠀⠀⠀⠀⠀⠀⠀⠀⠀⠀⠀⠀⠀⢸⣿⣿⣿⣿⣿⣿⣿⣿⣿⡏⢻⣿⣿⣿⣿⣿⡟⠀⠀⠀⠀⠀⠀⠀⠀⠀⠀⠀⠀⠀⠀⠀⠀⠀⠀⠀⠀⠀⠀⠀⠀⠀⠀⠀⠀⠀⠀⠀⠀⠀⠀⠀⠀⠀⠀⠀⠀⠀⠀⠀⠀⠀⠀⠀⠀⠀⠀⠀⠀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⠀⠀⠀⠀⠀⠀⠀⠀⠀⠀⠀⠀⠀⠀⠀⠀⠀⠀⠀⠀⠀⢿⣿⣿⣻⣿⣿⣿⣿⣿⣿⡇⠈⢿⣿⠟⠛⠉⠀⠀⠀⠀⠀⠀⠀⠀⠀⠀⠀⠀⠀⠀⠀⠀⠀⠀⠀⠀⠀⠀⠀⠀⠀⠀⠀⠀⠀⠀⠀⠀⠀⠀⠂⠀⠀⠀⠀⠀⠀⠀⠀⠀⠀⠀⠀⠀⠀⣀⣀⡀⠀</a:t>
            </a:r>
            <a:br/>
            <a:r>
              <a:t>⠀⠀⠀⠀⠀⠀⠀⠀⠀⠀⠀⠀⠀⠀⠀⠀⠀⠀⠀⠀⠀⢸⣿⣿⣿⣿⣿⣿⣿⣿⣿⣧⠀⠀⠀⠀⠀⠀⠀⠀⠀⠀⠀⠀⠀⠀⠀⠀⠀⠀⠀⠀⠀⠀⠀⠀⠀⠀⠀⠀⠀⠀⠀⠀⠀⠀⠀⠀⠀⠀⠀⠀⠀⠀⠀⠀⠀⠀⠀⠀⠀⠀⠀⠀⠀⠀⠉⠁⠀⠀⠀</a:t>
            </a:r>
            <a:br/>
            <a:r>
              <a:t>⠀⠀⠀⠀⠀⠀⣀⣀⠀⠀⠀⠀⠀⠀⠀⠀⠀⠀⠀⠀⠀⢸⣿⣿⣿⣿⣿⣿⣿⣿⣿⣿⡆⠀⠀⠀⠀⠀⠀⠀⠀⠀⠀⠀⠀⠀⠀⠀⠀⠀⠀⠀⠀⠀⠀⠀⠀⠀⠀⠀⠀⠀⠀⠀⠀⠀⠀⠀⠀⠀⠀⠀⠀⠀⠀⠀⠀⠀⠀⠀⠀⠀⠀⠀⠀⠀⠀⠀⠀⠀⠀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⠀⠀⠀⠀⠀⠀⠀⠀⠀⠀⠀⠀⠀⠀⠀⠀⠀⠀⠀⠀⢀⣼⣿⣿⣿⣿⣿⣿⣿⣿⣿⣿⣿⡀⠀⠀⠀⠀⠀⠀⠀⠀⠀⠀⠀⠀⠀⠀⠀⠀⠀⠀⠀⠀⠀⠀⠀⠀⠀⠀⠀⠀⠀⠀⠀⠀⠀⠀⠀⠀⠀⠀⠀⠀⠀⠀⠀⠀⠀⠀⠀⠀⠀⠀⠀⠀⠀⠀⠀⠀⠀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⠀⠀⠀⠀⠀⠀⠀⠀⠀⠀⠀⠀⠀⠀⠀⠀⠀⠀⠀⣰⣿⣿⣿⣿⣿⣿⣿⣿⣿⣿⣿⣿⣿⡇⠀⠀⠀⠀⠀⠀⠀⠀⠀⠀⠀⠀⠀⠀⠀⠀⠀⠀⠀⠀⠀⠀⠀⠀⢀⠀⠀⠀⠀⠀⠀⠀⠀⠀⠀⠀⠀⠀⠀⠀⠀⠀⠀⠀⠀⠀⠀⠀⠀⠀⠀⠀⠀⠀⠀⠀⠀</a:t>
            </a:r>
            <a:br/>
            <a:r>
              <a:t>⠀⠀⠀⠀⠀⠀⠀⠀⠀⠀⠀⠀⠀⠀⠀⠀⠀⢠⣾⣿⣿⣿⣿⣿⣿⣿⣿⣿⣿⣿⣿⣿⣿⡇⠀⠀⠀⠀⠀⠀⠀⠀⠀⠀⠀⠀⠀⠀⠀⠀⠀⠀⠀⠀⠀⠀⠀⠀⠈⠀⠀⠀⠀⠀⠀⠀⠀⠀⠀⠀⠀⠀⠀⠀⠀⠀⠀⠀⠀⠀⠀⠀⠀⠀⠀⠀⠀⠀⠀⠀⠀</a:t>
            </a:r>
            <a:br/>
            <a:r>
              <a:t>⠀⠀⠀⠀⠀⠀⠀⠀⠀⠀⠀⠀⠀⠀⠀⢀⣴⣿⣿⣿⣿⣿⣿⣿⣿⣿⣿⣿⣿⣿⣿⣿⣿⣧⠀⠀⠀⠀⠀⠀⠀⠀⠀⠀⠀⠀⠀⠀⠀⠀⠀⠀⠀⠀⠀⠀⠀⠀⠀⠀⠀⠀⠀⠀⠀⠀⠀⠀⠀⠀⠀⠀⠀⠀⠀⠀⠀⠀⠀⠀⠀⠀⠀⠀⠀⠀⠀⠀⠀⠀⠀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⠀⠀⠀⠀⠀⠀⠀⠀⠀⠀⠀⠀⠀⣠⣾⣿⣿⣿⣿⣿⣿⣿⣿⣿⣿⣿⣿⣿⣿⣿⣿⣿⣿⡟⠀⠀⠀⠀⠀⠀⠀⠀⠀⠀⠀⠀⠀⠀⠀⠀⠀⠀⠀⠀⠀⠀⠀⠀⠀⠀⠀⠀⠀⠀⠀⠀⠀⠀⠀⠀⠀⠀⠀⠀⠀⠀⠀⠀⠀⠀⠀⠀⠀⠀⠀⠀⠀⠀⠀⠀⠀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⠀⠀⠀⠀⠀⠀⠀⠀⠀⠀⣠⣴⣿⣿⣿⣿⣿⣿⣿⣿⣿⣿⣿⣿⣿⣿⣿⣿⣿⣿⣿⣿⣿⡇⠀⠀⠀⠀⠀⠀⠀⠀⠀⠀⠀⠀⠀⠀⠀⠀⠀⠀⠀⠀⠀⠀⠀⠀⠀⠀⠀⠀⠀⠀⠀⠀⠀⠀⠀⠀⠀⠀⠀⠑⠀⠀⠀⠀⠀⠀⠀⠀⠀⠀⠀⠀⠀⠀⠀⠀⠀</a:t>
            </a:r>
            <a:br/>
            <a:r>
              <a:t>⠀⠀⠀⠀⠀⠀⠀⢀⣴⣾⣿⣿⣿⣿⣿⣿⣿⣿⣿⣿⣿⣿⣿⣿⣿⣿⣿⣿⣿⣿⣿⣿⣿⣿⠀⠀⠀⠀⠀⠀⠀⠀⠀⠀⠀⠀⠀⠀⠀⠀⠀⠀⠀⠀⠀⠀⠀⠀⠀⠀⢀⠀⠀⠀⠀⠀⠀⠀⠀⠀⠀⠀⠀⠀⠀⠀⠀⠀⠀⠀⠀⠀⠀⠀⠀⠀⠀⠀⠀⠀⠀</a:t>
            </a:r>
            <a:br/>
            <a:r>
              <a:t>⠀⠀⠀⠀⠀⢀⣴⣿⣿⣿⣿⣿⣿⣿⣿⣿⣿⣿⣿⣿⣿⣿⣿⣿⣿⣿⣿⣿⣿⣿⣿⣿⣿⣿⠀⠀⠀⠀⠀⠀⠀⠀⠀⠀⠀⠀⠀⠀⠀⠀⠀⠀⠀⠀⠀⠀⠀⠀⠀⠀⠈⠁⠀⠀⠀⠀⠀⠀⠀⠀⠀⠀⠀⠀⠀⠀⠀⠀⠀⠀⠀⠀⠀⠀⠀⠀⠀⠀⠀⠀⠀</a:t>
            </a:r>
            <a:br/>
            <a:r>
              <a:t>⠀⠀⠀⠀⠀⢈⣿⣿⣿⣿⣿⣿⣿⣿⣿⣿⣿⣿⣿⣿⣿⣿⣿⣿⣿⣿⣿⣿⣿⣿⣿⣿⣿⡏⠀⠀⠀⠀⠀⠀⠀⠀⠀⠀⠀⠀⠀⠀⠀⠀⠀⠀⠀⠀⠀⠀⠀⠀⠀⠀⠀⠀⠀⠀⠀⠀⠀⠀⠀⠀⠀⠀⠀⠀⠀⠀⠀⠀⠀⠀⠀⠀⠀⠀⠀⠀⠀⠀⠀⠀⠀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⠀⠀⠀⠀⠀⢸⣿⣿⣿⣿⣿⣿⣿⣿⣿⣿⣿⣿⣿⣿⣿⣿⣿⣿⣿⣿⣿⣿⣿⣿⣿⣿⣿⡇⠀⠀⠀⠀⠀⠀⠀⠀⠀⠀⠀⠀⠀⠀⠀⠀⠀⠀⠀⠀⠀⠀⠀⠀⠀⢀⠀⠀⠀⠀⠀⠀⠀⠀⠀⠀⠀⠀⠀⠀⠀⠀⠀⠀⠀⠀⠀⠀⠀⠀⠀⠀⠀⠀⠀⠀⠀</a:t>
            </a:r>
            <a:br/>
            <a:r>
              <a:t>⠀⠀⠀⠀⠀⠉⢻⣿⣿⣿⣿⣿⣿⣿⣿⣿⣿⣿⣿⣿⣿⣿⣿⣿⣿⣿⣿⣿⣿⣿⣿⣿⣿⣧⠀⠀⠀⠀⠀⠀⠀⠀⠀⠀⠀⠀⠀⠀⠀⠀⠀⠀⠀⠀⠀⠀⠀⠀⠀⠈⠉⠀⠀⠀⠀⠀⠀⠀⠀⠀⠀⠀⠀⠀⠀⠀⠰⣦⡀⠀⠀⠀⠀⠀⠀⠀⠀⠀⠀⠀⠀</a:t>
            </a:r>
            <a:br/>
            <a:r>
              <a:t>⠀⠀⠀⠀⠀⠀⠸⣿⣿⣿⣿⣿⣿⣿⣿⣿⣿⣿⣿⣿⣿⣿⣿⣿⣿⣿⣿⣿⣿⣿⣿⣿⣿⣿⠀⠀⠀⠀⠀⠀⠀⠀⠀⠀⠀⠀⠀⠀⠀⠀⠀⠀⠀⠀⠀⠀⠀⠀⠀⠀⠀⠀⠀⠀⠀⠀⠀⠀⠀⠀⠀⠀⠀⠀⠀⠀⠀⠀⠉⠀⠀⠀⠀⠀⠀⠀⠀⠀⠀⠀⠀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⠀⠀⠀⠀⠀⠀⠀⠀⠀⠀⠀⠀⠀⠀⠀⠀⠀⠀⠀⠀⠀⠀⠀⠀⠀⢣⣀⣠⣤⣶⣶⣿⣿⣿⣿⣿⣿⣿⣿⣷⣶⣦⣤⣀⠀⠀⠀⠀⠘⠛⠃⠀⠀⠀⠀⠀⠀⠀⠀⠀⠀⠀⠀⠀⠀⠀⠀⠀⠀⠀⠀⠀⠀⠀⠀⠀⠀⠀⠀⠀⠀⠀⠀⠀⠀⠀⠀⠀⠀⠀⠀</a:t>
            </a:r>
            <a:br/>
            <a:r>
              <a:t>⠀⠀⠀⠀⠀⠀⠀⠀⠀⠀⠀⠀⠀⠀⠀⠀⠀⠀⠀⠀⠀⠀⢀⣤⣶⣿⣿⣿⣿⣿⣿⣿⣿⣿⣿⣿⣿⣿⣿⣿⣿⣿⣿⣿⣿⣶⣤⡀⠀⠀⠀⠀⠀⠀⠀⠀⠀⠀⠀⠀⠀⠀⠀⠀⠀⠀⠀⠀⠀⠀⠀⠀⠀⠀⠀⠀⠀⠀⠀⠀⠀⠀⠀⠀⠀⠀⠀⠈⠁⠀⠀</a:t>
            </a:r>
            <a:br/>
            <a:r>
              <a:t>⠀⠀⠀⠀⠀⠀⠀⠀⠀⠀⠀⠀⠀⠀⠀⠀⠀⠀⠀⢀⣠⣾⣿⣿⣿⣿⣿⣿⣿⣿⣿⣿⣿⣿⣿⣿⣿⣿⣿⣿⣿⣿⣿⣿⣿⣿⣿⣿⣶⡄⠀⠀⠀⠀⠀⠀⢀⠄⠀⠀⠀⠀⠀⠀⠀⠀⠀⠀⠀⠀⠀⠀⠀⠀⠀⠀⠀⠀⠀⠀⠀⠀⠀⠀⠀⠀⠀⠀⠀⠀⠀</a:t>
            </a:r>
            <a:br/>
            <a:r>
              <a:t>⠀⠀⠀⠀⠀⠀⠀⠀⠀⠀⠀⠀⠀⠀⠀⠀⠀⢀⣴⣿⣿⣿⣿⣿⣿⣿⣿⣿⣿⣿⣿⣿⣿⣿⣿⣿⣿⣿⣿⣿⣿⣿⣿⣿⣿⣿⣿⣿⣿⣿⣆⠀⠀⠀⠀⢠⠊⠀⠀⠀⠀⠀⠀⠀⠀⠀⠀⠀⠀⠀⠀⠀⠀⠀⠀⠀⠀⠀⠀⠀⠀⠀⠀⠀⠀⠀⠀⠀⠀⠀⠀</a:t>
            </a:r>
            <a:br/>
            <a:r>
              <a:t>⠀⠀⠀⠀⠀⠀⠀⠀⠀⠀⠀⠀⠀⠀⠀⠀⣠⣾⣿⣿⣿⣿⣿⣿⣿⣿⣿⣿⣿⣿⣿⣿⣿⣿⣿⣿⣿⣿⣿⣿⣿⣿⣿⣿⣿⣿⣿⣿⣿⣿⣿⡆⠀⠀⠀⠀⠀⠀⠀⠀⠀⠀⠀⠀⠀⠀⠀⠀⠀⠀⠀⠀⠀⠀⠀⠀⠀⠀⠀⠀⠀⠀⠀⠀⠀⠀⠀⠀⠀⠀⠀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⠀⠀⠀⠀⠀⠀⠀⠀⠀⠀⠀⠀⠀⠀⠀⣴⣿⣿⣿⣿⣿⣿⣿⣿⣿⣿⣿⣿⣿⣿⣿⣿⣿⣿⣿⣿⣿⣿⣿⣿⣿⣿⣿⣿⣿⣿⣿⣿⣿⣿⣿⡇⠀⠀⠀⠀⠀⠀⠀⠀⠀⠀⠀⠀⠀⠀⠀⠀⠀⠀⠀⠀⠀⠀⠀⠀⠀⠀⠀⠀⠀⠀⠀⠀⠀⠀⠀⠀⠀⠀⠀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⠀⠀⠀⠀⠀⠀⠀⠀⠀⠀⠀⠀⠀⠀⣼⣿⣿⣿⣿⣿⣿⣿⣿⣿⣿⣿⣿⣿⣿⣿⣿⣿⣿⣿⣿⣿⣿⣿⣿⣿⣿⣿⣿⣿⣿⣿⣿⣿⣿⣿⡿⠇⠀⠀⠀⠀⠀⠀⠀⠀⠀⠀⠀⠀⠀⠀⠀⠀⠀⠀⠀⠀⠀⠀⠀⠀⠀⠀⠀⠀⠀⠀⠀⠀⠀⠀⠀⠀⠀⠀⠀</a:t>
            </a:r>
            <a:br/>
            <a:r>
              <a:t>⠀⠀⠀⠀⠀⠀⠀⠀⠀⠀⠀⠀⠀⢰⣿⣿⣿⣿⣿⣿⣿⣿⣿⣿⣿⣿⣿⣿⣿⣿⣿⣿⣿⣿⣿⣿⣿⣿⣿⣿⣿⣿⣿⣿⣿⣿⣿⣿⣿⣿⠃⠀⠀⠀⠀⠀⠀⠀⠀⠀⠀⠀⠀⠀⠀⠀⠀⠀⠀⠀⠀⠀⠀⠀⠀⠀⠀⠀⠀⠀⠀⠀⠀⠀⠀⠀⠀⠀⠀⠀⠀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⠀⠀⠀⠀⠀⠀⠀⠀⠀⠀⠀⠀⢸⣿⣿⣿⣿⣿⣿⣿⣿⣿⣿⣿⣿⣿⣿⣿⣿⣿⣿⣿⣿⣿⣿⣿⣿⣿⣿⣿⣿⣿⣿⣿⣿⣿⠿⠛⠋⠀⠀⠀⠀⠀⠀⠀⠀⠀⠀⠀⠀⠀⠀⠀⠀⠀⠀⠀⠀⠀⠀⠀⠀⠀⠀⠀⠀⠀⠀⠀⠀⠀⠀⠀⠀⠀⠀⠀⠀⠀⠀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⠀⠀⠀⠀⠀⠀⠀⠀⠀⠀⠀⠀⢸⣿⣿⣿⣿⣿⣿⣿⣿⣿⣿⣿⣿⣿⣿⣿⣿⣿⣿⣿⣿⣿⣿⣿⣿⣿⣿⣿⣿⣿⣿⣿⣿⠏⠀⠀⠀⠀⠀⠀⠀⠀⠀⠀⠀⠀⠀⠀⠀⠀⠀⠀⠀⠀⠀⠀⠀⠀⠀⠀⠀⠀⠀⠀⠀⠀⠀⠀⠀⠀⠀⠀⠀⠀⠀⠀⠀⠀⠀</a:t>
            </a:r>
            <a:br/>
            <a:r>
              <a:t>⠀⠀⠀⠀⠀⠀⠀⠀⠀⠀⠀⠀⠸⣿⣿⣿⣿⣿⣿⣿⣿⣿⣿⣿⣿⣿⣿⣿⣿⣿⣿⣿⣿⣿⣿⣿⣿⣿⣿⣿⣿⣿⣿⠟⠃⠀⠀⠀⠀⠀⠀⠀⠀⠀⠀⠀⠀⠀⠀⠀⠀⠀⠀⠀⠀⠀⠀⠀⠀⠀⠀⠀⠀⠀⠀⠀⠀⠀⠀⠀⠀⠀⠀⠀⠀⠀⠀⠀⠀⠀⠀</a:t>
            </a:r>
            <a:br/>
            <a:r>
              <a:t>⠀⠀⠀⠀⠀⠀⠀⠀⠀⠀⠀⠀⠀⠹⣿⣿⣿⣿⣿⣿⣿⣿⣿⣿⣿⣿⣿⣿⣿⣿⣿⣿⣿⣿⣿⣿⣿⣿⠟⠉⠉⠉⠀⠀⠀⠀⠀⠀⠀⠀⠀⠀⠀⠀⠀⠀⠀⠀⠀⠀⠀⠀⠀⠀⠀⠀⠀⠀⠀⠀⠀⠀⠀⠀⠀⠀⠀⠀⠀⠀⠀⠀⠀⠀⠀⠀⠀⠀⠀⠀⠀</a:t>
            </a:r>
            <a:br/>
            <a:r>
              <a:t>⠀⠀⠀⠀⠀⠀⠀⠀⠀⠀⠀⠀⠀⠀⠈⠿⢿⣿⣿⣿⣿⣿⣿⣿⣿⣿⣿⣿⣿⣿⣿⣿⣿⣿⣿⡿⠟⢧⢀⠀⠀⠀⠀⠀⠀⠀⠀⠀⠀⠈⠉⠉⠀⠀⠀⠀⠀⠀⠀⠀⠀⠀⠀⠀⠀⠀⠀⠀⠀⠀⠀⠀⠀⠀⠀⠀⠀⠀⠀⠀⠀⠀⠀⠀⠀⠀⠀⠀⠀⠀⠀</a:t>
            </a:r>
            <a:br/>
            <a:r>
              <a:t>⠀⠀⠀⠀⠀⠀⠀⠀⠀⠀⠀⠀⠀⠀⠀⠀⠀⠉⠛⠿⠿⠛⣿⣿⣿⣿⣿⣿⣿⣿⣿⣿⣿⣿⣧⠀⠀⣾⣿⣧⠀⠀⠀⠀⠀⠀⠀⠀⠀⠀⠀⠀⠀⠀⠀⠀⠀⠀⠀⠀⠀⠀⠀⠀⠀⠀⠀⠀⠀⠀⠀⠀⠀⠀⠀⠀⠀⠀⠀⠀⠀⠀⠀⠀⠀⠀⠀⠀⠀⠀⠀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⠀⠀⠀⠀⠀⠀⠀⠀⠀⠀⠀⠀⠀⠀⠀⠀⠀⠀⠀⠀⠀⠀⣿⣿⣿⣿⣿⣿⣿⣿⣿⣿⣿⣿⣿⡄⢀⣼⣿⣿⠀⠀⠀⠀⠀⠀⠀⠀⠀⠀⠀⠀⠀⠀⠀⠀⠀⠀⠀⠀⠀⠀⠀⠀⠀⠀⠀⠀⠀⠀⠀⠀⠀⠀⠀⠀⠀⠀⠀⠀⠀⠀⠀⠀⠀⠀⠀⠀⠀⠀⠀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⠀⠀⠀⠀⠀⠀⠀⠀⠀⠀⠀⠀⠀⠀⠀⠀⠀⠀⠀⠀⢀⣴⣿⣿⣿⣿⣿⣿⣿⣿⣿⣿⠙⣿⣿⣿⣿⣿⣿⡿⠀⠀⠀⠀⠐⠁⠀⠀⠀⠀⠀⠀⠀⠀⠀⠀⠀⠀⠀⠀⠀⠀⠀⠀⠀⠀⠀⠀⠀⠀⠀⠀⠀⠀⠀⠀⠀⠀⠀⠀⠀⠀⠀⠀⠀⠀⠀⠀⠀⠀⠀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⠀⠀⠀⠀⠀⠀⠀⠀⠀⠀⠀⠀⠀⠀⠀⠀⠀⠀⠀⠀⠀⢸⣿⣿⣏⣿⣿⣿⣿⣿⣿⣿⠀⠹⣿⡿⠟⠋⠉⠀⠀⠀⠀⠀⠀⠀⠀⠀⠀⠀⠀⠀⠀⠀⠀⠀⠀⠀⠀⠀⠀⠀⠀⠀⠀⠀⠀⠀⠀⠀⠀⠀⠀⠀⠈⠀⠀⠀⠀⠀⠀⠀⠀⠀⠀⠀⠀⠀⠀⠀⠀</a:t>
            </a:r>
            <a:br/>
            <a:r>
              <a:t>⠀⠀⠀⠀⠀⠀⠀⠀⠀⠀⠀⠀⠀⠀⠀⠀⠀⠀⠀⠀⠀⠀⣿⣿⣿⣿⣿⣿⣿⣿⣿⣿⡦⠀⠀⠀⠀⠀⠀⠀⠀⠀⠀⠀⠀⠀⠀⠀⠀⠀⠀⠀⠀⠀⠀⠀⠀⠀⠀⠀⠀⠀⠀⠀⠀⠀⠀⠀⠀⠀⠀⠀⠀⠀⠀⠀⠀⠀⠀⠀⠀⠀⠀⠀⠀⠀⠀⠀⠐⠒⠃</a:t>
            </a:r>
            <a:br/>
            <a:r>
              <a:t>⠀⠀⠀⠀⠀⠀⠀⠀⠀⢀⣀⠀⠀⠀⠀⠀⠀⠀⠀⠀⠀⠀⢹⣿⣿⣿⣿⣿⣿⣿⣿⣿⣷⡀⠀⠀⠀⠀⠀⠀⠀⠀⠀⠀⠀⠀⠀⠀⠀⠀⠀⠀⠀⠀⠀⠀⠀⠀⠀⠀⠀⠀⠀⠀⠀⠀⠀⠀⠀⠀⠀⠀⠀⠀⠀⠀⠀⠀⠀⠀⠀⠀⠀⠀⠀⠀⠀⠀⠀⠀⠀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⠀⠀⠀⠀⠀⠀⠀⠀⠀⠀⠀⠀⠀⠀⠀⠀⠀⠀⠀⠀⠀⣠⣿⣿⣿⣿⣿⣿⣿⣿⣿⣿⣿⣇⠀⠀⠀⠀⠀⠀⠀⠀⠀⠀⠀⠀⠀⠀⠀⠀⠀⠀⠀⠀⠀⠀⠀⠀⠀⠀⠀⠀⠀⠀⠀⠀⠀⠀⠀⠀⠀⠀⠀⠀⠀⠀⠀⠀⠀⠀⠀⠀⠀⠀⠀⠀⠀⠀⠀⠀⠀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⠀⠀⠀⠀⠀⠀⠀⠀⠀⠀⠀⠀⠀⠀⠀⠀⠀⠀⠀⢀⣾⣿⣿⣿⣿⣿⣿⣿⣿⣿⣿⣿⣿⣿⠀⠀⠀⠀⠀⠀⠀⠀⠀⠀⠀⠀⠀⠀⠀⠀⠀⠀⠀⠀⠀⠀⠀⠀⠀⠀⠀⠀⠀⠀⠀⠀⠀⠀⠀⠀⠀⠀⠀⠀⠀⠀⠀⠀⠀⠀⠀⠀⠀⠀⠀⠀⠀⠀⠀⠀⠀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⠀⠀⠀⠀⠀⠀⠀⠀⠀⠀⠀⠀⠀⠀⠀⠀⠀⢀⣴⣿⣿⣿⣿⣿⣿⣿⣿⣿⣿⣿⣿⣿⣿⣿⠀⠀⠀⠀⠀⠀⠀⠀⠀⠀⠀⠀⠀⠀⠀⠀⠀⠀⠀⠀⠀⠀⠀⠀⠀⠀⡀⠀⠀⠀⠀⠀⠀⠀⠀⠀⠀⠀⠀⠀⠀⠀⠀⠀⠀⠀⠀⠀⠀⠀⠀⠀⠀⠀⠀⠀⠀</a:t>
            </a:r>
            <a:br/>
            <a:r>
              <a:t>⠀⠀⠀⠀⠀⠀⠀⠀⠀⠀⠀⠀⠀⠀⠀⢀⣴⣿⣿⣿⣿⣿⣿⣿⣿⣿⣿⣿⣿⣿⣿⣿⣿⣿⠀⠀⠀⠀⠀⠀⠀⠀⠀⠀⠀⠀⠀⠀⠀⠀⠀⠀⠀⠀⠀⠀⠀⠀⠀⠀⠀⠀⠀⠀⠀⠀⠀⠀⠀⠀⠀⠀⠀⠀⠀⠀⠀⠀⠀⠀⠀⠀⠀⠀⠀⠀⠀⠀⠀⠀⠀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⠀⠀⠀⠀⠀⠀⠀⠀⠀⠀⠀⠀⢀⣠⣾⣿⣿⣿⣿⣿⣿⣿⣿⣿⣿⣿⣿⣿⣿⣿⣿⣿⣿⣿⠀⠀⠀⠀⠀⠀⠀⠀⠀⠀⠀⠀⠀⠀⠀⠀⠀⠀⠀⠀⠀⠀⠀⠀⠀⠀⠀⠀⠀⠀⠀⠀⠀⠀⠀⠀⠀⠀⠀⠀⠀⠀⠀⠀⠀⠀⠀⠀⠀⠀⠀⠀⠀⠀⠀⠀⠀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⠀⠀⠀⠀⠀⠀⠀⠀⠀⠀⣠⣶⣿⣿⣿⣿⣿⣿⣿⣿⣿⣿⣿⣿⣿⣿⣿⣿⣿⣿⣿⣿⣿⣿⠀⠀⠀⠀⠀⠀⠀⠀⠀⠀⠀⠀⠀⠀⠀⠀⠀⠀⠀⠀⠀⠀⠀⠀⠀⠀⠀⠀⠀⠀⠀⠀⠀⠀⠀⠀⠀⠀⠀⠀⠀⠀⠀⠀⠀⠀⠀⠀⠀⠀⠀⠀⠀⠀⠀⠀⠀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⠀⠀⠀⠀⠀⠀⠀⣀⣴⣿⣿⣿⣿⣿⣿⣿⣿⣿⣿⣿⣿⣿⣿⣿⣿⣿⣿⣿⣿⣿⣿⣿⣿⣿⠀⠀⠀⠀⠀⠀⠀⠀⠀⠀⠀⠀⠀⠀⠀⠀⠀⠀⠀⠀⠀⠀⠀⠀⠀⠀⠀⠀⠀⠀⠀⠀⠀⠀⠀⠀⠀⠀⠀⠀⠐⠠⠀⠀⠀⠀⠀⠀⠀⠀⠀⠀⠀⠀⠀⠀⠀</a:t>
            </a:r>
            <a:br/>
            <a:r>
              <a:t>⠀⠀⠀⠀⠀⢠⣾⣿⣿⣿⣿⣿⣿⣿⣿⣿⣿⣿⣿⣿⣿⣿⣿⣿⣿⣿⣿⣿⣿⣿⣿⣿⣿⣿⠀⠀⠀⠀⠀⠀⠀⠀⠀⠀⠀⠀⠀⠀⠀⠀⠀⠀⠀⠀⠀⠀⠀⠀⠀⠀⠀⠀⠀⠀⠀⠀⠀⠀⠀⠀⠀⠀⠀⠀⠀⠀⠀⠀⠀⠀⠀⠀⠀⠀⠀⠀⠀⠀⠀⠀⠀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⠀⠀⠀⠀⠀⢸⣿⣿⣿⣿⣿⣿⣿⣿⣿⣿⣿⣿⣿⣿⣿⣿⣿⣿⣿⣿⣿⣿⣿⣿⣿⣿⣿⡏⠀⠀⠀⠀⠀⠀⠀⠀⠀⠀⠀⠀⠀⠀⠀⠀⠀⠀⠀⠀⠀⠀⠀⠀⠀⠀⢠⡄⠀⠀⠀⠀⠀⠀⠀⠀⠀⠀⠀⠀⠀⠀⠀⠀⠀⠀⠀⠀⠀⠀⠀⠀⠀⠀⠀⠀⠀</a:t>
            </a:r>
            <a:br/>
            <a:r>
              <a:t>⠀⠀⠀⠀⠠⣾⣿⣿⣿⣿⣿⣿⣿⣿⣿⣿⣿⣿⣿⣿⣿⣿⣿⣿⣿⣿⣿⣿⣿⣿⣿⣿⣿⡇⠀⠀⠀⠀⠀⠀⠀⠀⠀⠀⠀⠀⠀⠀⠀⠀⠀⠀⠀⠀⠀⠀⠀⠀⠀⠀⠀⠀⠀⠀⠀⠀⠀⠀⠀⠀⠀⠀⠀⠀⠀⠀⠀⠀⠀⠀⠀⠀⠀⠀⠀⠀⠀⠀⠀⠀⠀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⠀⠀⠀⠀⠀⢸⣿⣿⣿⣿⣿⣿⣿⣿⣿⣿⣿⣿⣿⣿⣿⣿⣿⣿⣿⣿⣿⣿⣿⣿⣿⣿⣿⣿⠀⠀⠀⠀⠀⠀⠀⠀⠀⠀⠀⠀⠀⠀⠀⠀⠀⠀⠀⠀⠀⠀⠀⠀⠀⠀⠀⢤⡄⠀⠀⠀⠀⠀⠀⠀⠀⠀⠀⠀⠀⠀⠀⠀⠀⠀⠀⠀⢠⣄⠀⠀⠀⠀⠀⠀⠀</a:t>
            </a:r>
            <a:br/>
            <a:r>
              <a:t>⠀⠀⠀⠀⠀⠘⠿⠿⢿⣿⣿⣿⣿⣿⣿⣿⣿⣿⣿⣿⣿⣿⣿⣿⣿⣿⣿⣿⣿⣿⣿⣿⣿⣿⡆⠀⠀⠀⠀⠀⠀⠀⠀⠀⠀⠀⠀⠀⠀⠀⠀⠀⠀⠀⠀⠀⠀⠀⠀⠀⠀⠀⠀⠀⠀⠀⠀⠀⠀⠀⠀⠀⠀⠀⠀⠀⠀⠀⠀⠀⠀⠀⠈⠙⠓⠀⠀⠀⠀⠀⠀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⠀⠀⠀⠀⠀⠀⠀⠀⠀⠀⠀⠀⠀⠀⠀⠀⠀⠀⠀⠀⠀⠀⠀⠀⠀⠀⠀⠀⠀⠀⠀⠀⠀⠀⠀⠀⠀⠀⠀⠀⠀⣤⣀⣀⠀⠀⢀⣠⣤⣤⣀⡀⠀⠀⠀⠀⠀⠀⠀⠀⠀⠀⠀⠀⠀⠀⠀⠀⠀⠀⠀⠀⠀⠀⠀⠀⠀⠀⠀⠀⠀⠀⠀⠀⠀⠀⠀⠀⠀⠀⠀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⠀⠀⠀⠀⠀⠀⠀⠀⠀⠀⠀⠀⠀⠀⠀⠀⠀⠀⠀⠀⠀⠀⠀⠀⠀⠀⠀⠀⠀⠀⠀⠀⠀⠀⠀⠀⠀⠀⠀⠀⢠⣽⣿⣯⣤⣴⣿⣿⣿⣿⣿⠿⢦⣀⠀⠀⠀⠀⠀⠀⠀⠀⠀⠀⠀⠀⠀⠀⠀⠀⠀⠀⠀⠀⠀⠀⠀⠀⠀⠀⠀⠀⠀⠀⠀⠀⠀⠀⠀⠀⠀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⠀⠀⠀⠀⠀⠀⠀⠀⠀⠀⠀⠀⠀⠀⠀⠀⠀⠀⠀⠀⠀⠀⠀⠀⠀⠀⠀⠀⠀⠀⠀⠀⠀⠀⠀⠀⠀⠀⠀⠀⠀⠙⠿⣿⣿⣿⣿⣿⣿⣿⣇⡀⠀⠉⠁⠀⠀⠀⠀⠀⠀⠀⠀⠀⠀⠀⠀⠀⠀⠀⠀⠀⠀⠀⠀⠀⠀⠀⠀⠀⠀⠀⠀⠀⠀⠀⠀⠀⠀⠀⠀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⠀⠀⠀⠀⠀⠀⠀⠀⠀⠀⠀⠀⠀⠀⠀⠀⠀⠀⠀⠀⠀⠀⠀⠀⠀⠀⠀⠀⠀⠀⠀⠀⠀⠀⠀⠀⠀⠀⠀⠀⠀⠀⠀⠀⠉⢿⣿⣿⣿⣿⣿⣿⣿⣶⣄⠀⠀⠀⠀⠀⠀⠀⠀⠀⠀⠀⠀⠀⠀⠀⠀⠀⠀⠀⠀⠀⠀⠀⠀⠀⠀⠀⠀⠀⠀⠀⠀⠀⠀⠀⠀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⠀⠀⠀⠀⠀⠀⠀⠀⠀⠀⠀⠀⠀⠀⠀⠀⠀⠀⠀⠀⠀⠀⠀⠀⠀⠀⠀⠀⠀⠀⠀⠀⠀⠀⠀⠀⠀⠀⠀⠀⠀⠀⠠⣶⣷⠈⠉⢿⣿⣿⣿⣿⣿⣿⣧⣀⠀⠀⠀⠀⠀⠀⠀⠀⠀⠀⠀⠀⠀⠀⠀⠀⠀⠀⠀⠀⠀⠀⠀⠀⠀⠀⠀⠀⠀⠀⠀⠀⠀⠀⠀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⠀⠀⠀⠀⠀⠀⠀⠀⠀⠀⠀⠀⠀⠀⠀⠀⠀⠀⠀⠀⠀⠀⠀⠀⠀⠀⠀⠀⠀⠀⠀⠀⠀⠀⠀⠀⠀⠀⠀⠀⠀⠀⠀⠉⠙⣧⢰⣿⣿⣿⣿⡿⠻⢿⣿⣿⡦⠀⠀⠀⠀⠀⠀⠀⠀⠀⠀⠀⠀⠀⠀⠀⠀⠀⠀⠀⠀⠀⠀⠀⠀⠀⠀⠀⠀⠀⠀⠀⠀⠀⠀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⠀⠀⠀⠀⠀⠀⠀⠀⠀⠀⠀⠀⠀⠀⠀⠀⠀⠀⠀⠀⠀⠀⠀⠀⠀⠀⠀⠀⠀⠀⠀⠀⠀⠀⠀⠀⠀⠀⠀⠀⠀⠀⠀⠀⠀⢻⣿⣿⣿⣿⣿⣷⠀⣠⣾⣿⠀⠀⠀⠀⠀⠀⠀⠀⠀⠀⠀⠀⠀⠀⠀⠀⠀⠀⠀⠀⠀⠀⠀⠀⠀⠀⠀⠀⠀⠀⠀⠀⠀⠀⠀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⠀⠀⠀⠀⠀⠀⠀⠀⠀⠀⠀⠀⠀⠀⠀⠀⠀⠀⠀⠀⠀⠀⠀⠀⠀⠀⠀⠀⠀⠀⠀⠀⠀⠀⠀⠀⠀⠀⠀⠀⠀⠀⠀⠀⠀⢈⣿⠃⠻⣿⣿⣿⣿⣿⣿⣿⣀⣀⠀⠀⠀⠀⠀⠀⠀⠀⠀⠀⠀⠀⠀⠀⠀⠀⠀⠀⠀⠀⠀⠀⠀⠀⠀⠀⠀⠀⠀⠀⠀⠀⠀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⠀⠀⠀⠀⠀⠀⠀⠀⠀⠀⠀⠀⠀⠀⠀⠀⠀⠀⠀⠀⠀⠀⠀⠀⠀⠀⠀⠀⠀⠀⠀⠀⠀⠀⠀⠀⠀⠀⠀⠀⠀⠀⠀⠀⢠⡿⠃⠀⣠⣿⣿⣿⣿⣿⣿⣯⣛⣻⣭⡙⠓⠲⠀⢀⣀⣀⣠⣤⣄⣀⣀⠀⠀⠀⠀⠀⠀⠀⠀⠀⠀⠀⠀⠀⠀⠀⠀⠀⠀⠀⠀</a:t>
            </a:r>
            <a:br/>
            <a:r>
              <a:t>⠀⠀⠀⠀⠀⠀⠀⠀⠀⠀⠀⠀⠀⠀⠀⠀⠀⠀⠀⠀⠀⠀⠀⠀⠀⢿⣷⣶⣶⣶⣶⣦⣤⣤⣤⣤⣄⣀⣀⣀⣀⣀⣀⣴⣿⠁⣠⣾⣿⣿⣿⣿⣿⣿⣿⣿⣿⣿⣿⣿⣷⣿⣿⣿⣿⣿⣿⣿⣿⣿⣿⣶⡀⠀⠀⠀⠀⠀⠀⠀⠀⠀⠀⠀⠀⠀⠀⠀⠀⠀⠀</a:t>
            </a:r>
            <a:br/>
            <a:r>
              <a:t>⠀⠀⠀⠀⠀⠀⠀⠀⠀⠀⠀⠀⠀⠀⠀⠀⠀⠀⠀⠀⠀⠀⠀⠀⠀⠀⠀⠀⠈⠿⠟⠛⠛⠿⠿⣿⣟⣛⠛⠛⠛⠛⠻⠿⠿⣿⣿⣿⣿⣿⣿⣿⣿⣿⣿⣿⣿⣿⣿⣿⣿⣿⣿⣿⣿⣿⣿⣿⣿⣿⣿⣿⣿⣷⡄⠀⠀⠀⠀⠀⠀⠀⠀⠀⠀⠀⠀⠀⠀⠀⠀</a:t>
            </a:r>
            <a:br/>
            <a:r>
              <a:t>⠀⠀⠀⠀⠀⠀⠀⠀⠀⠀⠀⠀⠀⠀⠀⠀⠀⠀⠀⠀⠀⠀⠀⠀⠀⠀⠀⠀⠀⠀⠀⠀⠀⠀⠀⠀⠈⠉⠃⠀⠀⠀⠀⠀⠀⠻⠿⠿⠛⠛⠛⠻⣿⣿⣿⠛⠛⠛⠻⠿⣿⣿⣿⣿⣿⣿⣿⣿⣿⣿⣿⣿⣿⣿⡗⠀⠀⠀⠀⠀⠀⠀⠀⠀⠀⠀⠀⠀⠀⠀⠀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⠀⠀⠀⠀⠀⠀⠀⠀⠀⠀⠀⠀⠀⠀⠀⠀⠀⠀⠀⠀⠀⠀⠀⠀⠀⠀⠀⠀⠀⠀⠀⠀⠀⠀⠀⠀⠀⠀⠀⠀⠀⠀⠀⠀⠀⠀⠀⠀⠀⠀⠀⠈⣿⠻⣿⡇⠀⠀⠀⠀⠀⠀⠈⠉⠉⠙⠛⠻⡿⣿⣿⠿⠋⠙⠀⠀⠀⠀⠀⠀⠀⠀⠀⠀⠀⠀⠀⠀⠀⠀⠀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⠀⠀⠀⠀⠀⠀⠀⠀⠀⠀⠀⠀⠀⠀⠀⠀⠀⠀⠀⠀⠀⠀⠀⠀⠠⠀⠀⠀⠀⠀⠀⠀⢀⣀⣀⣀⣀⣀⡀⠀⠀⠀⠀⠀⠀⠀⠀⠀⠀⠀⠀⠀⠀⠀⠀⠀⠀⠀⠀⠀⠀⠀⠀⠀⠀⠀⠀⠀⠀⠀⠀⠀⠀⠀⠀⠀⠀⠀⠀⠀⠀⠀⠀⠀⠀⠀⠀⠀⠀⠀⠀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⠀⠀⠀⠀⠀⠀⠀⠀⠀⠀⠀⠀⠀⠀⠀⠀⠀⠀⠀⠀⠀⠀⠀⠀⠀⢳⣀⣤⣴⣶⣿⣿⣿⣿⣿⣿⣿⣿⣿⣿⣿⣶⣶⣤⣀⠀⠀⠀⠀⠰⠶⠀⠀⠀⠀⠀⠀⠀⠀⠀⠀⠀⠀⠀⠀⠀⠀⠀⠀⠀⠀⠀⠀⠀⠀⠀⠀⠀⠀⠀⠀⠀⠀⠀⠀⠀⠀⠀⠀⠀⠀</a:t>
            </a:r>
            <a:br/>
            <a:r>
              <a:t>⠀⠀⠀⠀⠀⠀⠀⠀⠀⠀⠀⠀⠀⠀⠀⠀⠀⠀⠀⠀⠀⠀⢀⣤⣶⣿⣿⣿⣿⣿⣿⣿⣿⣿⣿⣿⣿⣿⣿⣿⣿⣿⣿⣿⣿⣿⣶⣤⡀⠀⠀⠀⠀⠀⠀⠀⠀⠀⠀⠀⠀⠀⠀⠀⠀⠀⠀⠀⠀⠀⠀⠀⠀⠀⠀⠀⠀⠀⠀⠀⠀⠀⠀⠀⠀⠀⠀⠀⠀⠈⠁</a:t>
            </a:r>
            <a:br/>
            <a:r>
              <a:t>⠀⠀⠀⠀⠀⠀⠀⠀⠀⠀⠀⠀⠀⠀⠀⠀⠀⠀⠀⠀⣠⣾⣿⣿⣿⣿⣿⣿⣿⣿⣿⣿⣿⣿⣿⣿⣿⣿⣿⣿⣿⣿⣿⣿⣿⣿⣿⣿⣿⣶⡄⠀⠀⠀⠀⠀⠀⡀⠀⠀⠀⠀⠀⢀⠀⠀⠀⠀⠀⠀⠀⠀⠀⠀⠀⠀⠀⠀⠀⠀⠀⠀⠀⠀⠀⠀⠀⠀⠀⠀⠀</a:t>
            </a:r>
            <a:br/>
            <a:r>
              <a:t>⠀⠀⠀⠀⠀⠀⠀⠀⠀⠀⠀⠀⠀⠀⠀⠀⠀⠀⣰⣿⣿⣿⣿⣿⣿⣿⣿⣿⣿⣿⣿⣿⣿⣿⣿⣿⣿⣿⣿⣿⣿⣿⣿⣿⣿⣿⣿⣿⣿⣿⣿⡀⠀⠀⠀⠀⡜⠀⠀⠀⠀⠀⠀⠀⠀⠀⠀⠀⠀⠀⠀⠀⠀⠀⠀⠀⠀⠀⠀⠀⠀⠀⠀⠀⠀⠀⠀⠀⠀⠀⠀</a:t>
            </a:r>
            <a:br/>
            <a:r>
              <a:t>⠀⠀⠀⠀⠀⠀⠀⠀⠀⠀⠀⠀⠀⠀⠀⠀⢠⣾⣿⣿⣿⣿⣿⣿⣿⣿⣿⣿⣿⣿⣿⣿⣿⣿⣿⣿⣿⣿⣿⣿⣿⣿⣿⣿⣿⣿⣿⣿⣿⣿⣿⣷⠀⠀⠀⠀⠃⠀⠀⠀⠀⠀⠀⠀⠀⠀⠀⠀⠀⠀⠀⠀⠀⠀⠀⠀⠀⠀⠀⠀⠀⠀⠀⠀⠀⠀⠀⠀⠀⠀⠀</a:t>
            </a:r>
            <a:br/>
            <a:r>
              <a:t>⠀⠀⠀⠀⠀⠀⠀⠀⠀⠀⠀⠀⠀⠀⠀⣰⣿⣿⣿⣿⣿⣿⣿⣿⣿⣿⣿⣿⣿⣿⣿⣿⣿⣿⣿⣿⣿⣿⣿⣿⣿⣿⣿⣿⣿⣿⣿⣿⣿⣿⣿⣿⠀⠀⠀⠀⠀⠀⠀⠀⠀⠀⠀⠀⠀⠀⠀⠀⠀⠀⠀⠀⠀⠀⠀⠀⠀⠀⠀⠀⠀⠀⠀⠀⠀⠀⠀⠀⠀⠀⠀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⠀⠀⠀⠀⠀⠀⠀⠀⠀⠀⠀⠀⠀⠀⣰⣿⣿⣿⣿⣿⣿⣿⣿⣿⣿⣿⣿⣿⣿⣿⣿⣿⣿⣿⣿⣿⣿⣿⣿⣿⣿⣿⣿⣿⣿⣿⣿⣿⣿⣿⣿⠟⠀⠀⠀⠀⠀⠀⠀⠀⠀⠀⠀⠀⠀⠀⠀⠀⠀⠀⠀⠀⠀⠀⠀⠀⠀⠀⠀⠀⠀⠀⠀⠀⠀⠀⠀⠀⠀⠀⠀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⠀⠀⠀⠀⠀⠀⠀⠀⠀⠀⠀⠀⠀⣿⣿⣿⣿⣿⣿⣿⣿⣿⣿⣿⣿⣿⣿⣿⣿⣿⣿⣿⣿⣿⣿⣿⣿⣿⣿⣿⣿⣿⣿⣿⣿⣿⠿⠟⠋⠀⠀⠀⠀⠀⠀⠀⠀⠀⠀⠀⠀⠀⠀⠀⠀⠀⠀⠀⠀⠀⠀⠀⠀⠀⠀⠀⠀⠀⠀⠀⠀⠀⠀⠀⠀⠀⠀⠀⠀⠀⠀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⠀⠀⠀⠀⠀⠀⠀⠀⠀⠀⠀⠀⠀⣿⣿⣿⣿⣿⣿⣿⣿⣿⣿⣿⣿⣿⣿⣿⣿⣿⣿⣿⣿⣿⣿⣿⣿⣿⣿⣿⣿⣿⣿⣿⡿⠁⠀⠀⠀⠀⠀⠀⠀⠀⠀⠀⠀⠀⠀⠀⠀⠀⠀⠀⠀⠀⠀⠀⠀⠀⠀⠀⠀⠀⠀⠀⠀⠀⠀⠀⠀⠀⠀⠀⠀⠀⠀⠀⠀⠀⠀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⠀⠀⠀⠀⠀⠀⠀⠀⠀⠀⠀⠀⠀⣿⣿⣿⣿⣿⣿⣿⣿⣿⣿⣿⣿⣿⣿⣿⣿⣿⣿⣿⣿⣿⣿⣿⣿⣿⣿⣿⣿⣿⣿⠟⠁⠀⠀⠀⠀⠀⠀⠀⠀⠀⠀⠀⠀⠀⠀⠀⠀⠀⠀⠀⠀⠀⠀⠀⠀⠀⠀⠀⠀⠀⠀⠀⠀⠀⠀⠀⠀⠀⠀⠀⠀⠀⠀⠀⠀⠀⠀</a:t>
            </a:r>
            <a:br/>
            <a:r>
              <a:t>⠀⠀⠀⠀⠀⠀⠀⠀⠀⠀⠀⠀⠀⠘⢿⣿⣿⣿⣿⣿⣿⣿⣿⣿⣿⣿⣿⣿⣿⣿⣿⣿⣿⣿⣿⣿⣿⡿⠛⠋⠉⠉⠀⠀⠀⠀⠀⠀⠀⠀⠀⠤⠤⠤⠀⠀⠀⠀⠀⠀⠀⠀⠀⠀⠀⠀⠀⠀⠀⠀⠀⠀⠀⠀⠀⠀⠀⠀⠀⠀⠀⠀⠀⠀⠀⠀⠀⠀⠀⠀⠀</a:t>
            </a:r>
            <a:br/>
            <a:r>
              <a:t>⠀⠀⠀⠀⠀⠀⠀⠀⠀⠀⠀⠀⠀⠀⠈⠛⢿⣿⣿⣿⣿⣿⣿⣿⣿⣿⣿⣿⣿⣿⣿⣿⣿⣿⣿⠿⠋⠹⡄⢀⠀⠀⠀⠀⠀⠀⠀⠀⠀⠀⠀⠀⠀⠀⠀⠀⠀⠀⠀⠀⠀⠀⠀⠀⠀⠀⠀⠀⠀⠀⠀⠀⠀⠀⠀⠀⠀⠀⠀⠀⠀⠀⠀⠀⠀⠀⠀⠀⠀⠀⠀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⠀⠀⠀⠀⠀⠀⠀⠀⠀⠀⠀⠀⠀⠀⠀⠀⠀⠉⠛⠿⠟⠛⢻⣿⣿⣿⣿⣿⣿⣿⣿⣿⣿⣿⣿⠀⠀⠰⣿⣾⣇⠀⠀⠀⠀⠀⠀⠀⠀⠀⠀⠀⠀⠀⠀⠀⠀⠀⠀⠀⠀⠀⠀⠀⠀⠀⠀⠀⠀⠀⠀⠀⠀⠀⠀⠀⠀⠀⠀⠀⠀⠀⠀⠀⠀⠀⠀⠀⠀⠀⠀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⠀⠀⠀⠀⠀⠀⠀⠀⠀⠀⠀⠀⠀⠀⠀⠀⠀⠀⠀⠀⠀⠀⢸⣿⣿⣿⣿⣿⣿⣿⣿⣿⣿⣿⣿⡇⢀⣠⣿⣿⣿⠀⠀⠀⠀⠀⠀⠀⠀⠀⠀⠀⠀⠀⠀⠀⠀⠀⠀⠀⠀⠀⠀⠀⠀⠀⠀⠀⠀⠀⠀⠀⠀⠀⠀⠀⠀⠀⠀⠀⠀⠀⠀⠀⠀⠀⠀⠀⠀⠀⠀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⠀⠀⠀⠀⠀⠀⠀⠀⠀⠀⠀⠀⠀⠀⠀⠀⠀⠀⠀⠀⠀⣴⣿⣿⣿⣿⣿⣿⣿⣿⣿⣿⡟⣿⣿⣿⣿⣿⣿⣿⠇⠀⠀⠀⠀⠀⠀⠀⠀⠀⠀⠀⠀⠀⠀⠀⠀⠀⠀⠀⠀⠀⠀⠀⠀⠀⠀⠀⠀⠀⠀⠀⠀⠀⠀⠀⠀⠀⠀⠀⠀⠀⠀⠀⠀⠀⠀⠀⠀⠀⠀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⠀⠀⠀⠀⠀⠀⠀⠀⠀⠀⠀⠀⠀⠀⠀⠀⠀⠀⠀⠀⠀⠈⣿⣿⣿⢹⣿⣿⣿⣿⣿⣿⡇⠘⢿⣿⠿⠛⠉⠁⠀⠀⠀⠀⠀⠊⠀⠀⠀⠀⠀⠀⠀⠀⠀⠀⠀⠀⠀⠀⠀⠀⠀⠀⠀⠀⠀⠀⠀⠀⠀⠀⠀⠀⠀⠀⠉⠁⠀⠀⠀⠀⠀⠀⠀⠀⠀⠀⠀⠀⠀</a:t>
            </a:r>
            <a:br/>
            <a:r>
              <a:t>⠀⠀⠀⠀⠀⠀⠀⠀⠀⠀⠀⠀⠀⠀⠀⠀⠀⠀⠀⠀⠀⠀⢻⣿⣿⣿⣿⣿⣿⣿⣿⣿⣧⠀⠀⠀⠀⠀⠀⠀⠀⠀⠀⠀⠀⠀⠀⠀⠀⠀⠀⠀⠀⠀⠀⠀⠀⠀⠀⠀⠀⠀⠀⠀⠀⠀⠀⠀⠀⠀⠀⠀⠀⠀⠀⠀⠀⠀⠀⠀⠀⠀⠀⠀⠀⠀⠀⠀⠀⠀⠄</a:t>
            </a:r>
            <a:br/>
            <a:r>
              <a:t>⠀⠀⠀⠀⠀⠀⠀⠀⠀⠀⠀⣀⡀⠀⠀⠀⠀⠀⠀⠀⠀⠀⠘⣿⣿⣿⣿⣿⣿⣿⣿⣿⣿⡄⠀⠀⠀⠀⠀⠀⠀⠀⠀⠀⠀⠀⠀⠀⠀⠀⠀⠀⠀⠀⠀⠀⠀⠀⠀⠀⠀⠀⠀⠀⠀⠀⠀⠀⠀⠀⠀⠀⠀⠀⠀⠀⠀⠀⠀⠀⠀⠀⠀⠀⠀⠀⠀⠀⠀⠀⠀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⠀⠀⠀⠀⠀⠀⠀⠀⠀⠀⠀⠀⠀⠀⠀⠀⠀⠀⠀⠀⠀⣠⣾⣿⣿⣿⣿⣿⣿⣿⣿⣿⣿⣷⠀⠀⠀⠀⠀⠀⠀⠀⠀⠀⠀⠀⠀⠀⠀⠀⠀⠀⠀⠀⠀⠀⠀⠀⠀⠀⠀⠀⠀⠀⠀⠀⠀⠀⠀⠀⠀⠀⠀⠀⠀⠀⠀⠀⠀⠀⠀⠀⠀⠀⠀⠀⠀⠀⠀⠀⠀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⠀⠀⠀⠀⠀⠀⠀⠀⠀⠀⠀⠀⠀⠀⠀⠀⠀⢀⣴⣿⣿⣿⣿⣿⣿⣿⣿⣿⣿⣿⣿⣿⣿⣿⠁⠀⠀⠀⠀⠀⠀⠀⠀⠀⠀⠀⠀⠀⠀⠀⠀⠀⠀⠀⠀⠀⠀⠀⠀⠀⠀⠀⠀⠀⠀⠀⠀⠀⠀⠀⠀⠀⠀⠀⠀⠀⠀⠀⠀⠀⠀⠀⠀⠀⠀⠀⠀⠀⠀⠀⠀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⠀⠀⠀⠀⠀⠀⠀⠀⠀⠀⠀⠀⠀⠀⠀⢀⣴⣿⣿⣿⣿⣿⣿⣿⣿⣿⣿⣿⣿⣿⣿⣿⣿⣿⠀⠀⠀⠀⠀⠀⠀⠀⠀⠀⠀⠀⠀⠀⠀⠀⠀⠀⠀⠀⠀⠀⠀⠀⠀⠀⠐⠃⠀⠀⠀⠀⠀⠀⠀⠀⠀⠀⠀⠀⠀⠀⠀⠀⠀⠀⠀⠀⠀⠀⠀⠀⠀⠀⠀⠀⠀</a:t>
            </a:r>
            <a:br/>
            <a:r>
              <a:t>⠀⠀⠀⠀⠀⠀⠀⠀⠀⠀⠀⠀⢀⣠⣶⣿⣿⣿⣿⣿⣿⣿⣿⣿⣿⣿⣿⣿⣿⣿⣿⣿⣿⣿⠀⠀⠀⠀⠀⠀⠀⠀⠀⠀⠀⠀⠀⠀⠀⠀⠀⠀⠀⠀⠀⠀⠀⠀⠀⠀⠀⠀⠀⠀⠀⠀⠀⠀⠀⠀⠀⠀⠀⠀⠀⠀⠀⠀⠀⠀⠀⠀⠀⠀⠀⠀⠀⠀⠀⠀⠀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⠀⠀⠀⠀⠀⠀⠀⠀⠀⠀⣠⣶⣿⣿⣿⣿⣿⣿⣿⣿⣿⣿⣿⣿⣿⣿⣿⣿⣿⣿⣿⣿⣿⣿⠀⠀⠀⠀⠀⠀⠀⠀⠀⠀⠀⠀⠀⠀⠀⠀⠀⠀⠀⠀⠀⠀⠀⠀⠀⠀⠀⠀⠀⠀⠀⠀⠀⠀⠀⠀⠀⠀⠀⠀⠀⠀⠀⠀⠀⠀⠀⠀⠀⠀⠀⠀⠀⠀⠀⠀⠀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⠀⠀⠀⠀⠀⠀⠀⣠⣴⣿⣿⣿⣿⣿⣿⣿⣿⣿⣿⣿⣿⣿⣿⣿⣿⣿⣿⣿⣿⣿⣿⣿⣿⣿⠀⠀⠀⠀⠀⠀⠀⠀⠀⠀⠀⠀⠀⠀⠀⠀⠀⠀⠀⠀⠀⠀⠀⠀⠀⠀⠀⠀⠀⠀⠀⠀⠀⠀⠀⠀⠀⠀⠀⠀⠀⢀⠀⠀⠀⠀⠀⠀⠀⠀⠀⠀⠀⠀⠀⠀⠀</a:t>
            </a:r>
            <a:br/>
            <a:r>
              <a:t>⠀⠀⠀⠀⠀⢠⣾⣿⣿⣿⣿⣿⣿⣿⣿⣿⣿⣿⣿⣿⣿⣿⣿⣿⣿⣿⣿⣿⣿⣿⣿⣿⣿⣿⠀⠀⠀⠀⠀⠀⠀⠀⠀⠀⠀⠀⠀⠀⠀⠀⠀⠀⠀⠀⠀⠀⠀⠀⠀⠀⠀⠀⠀⠀⠀⠀⠀⠀⠀⠀⠀⠀⠀⠀⠀⠀⠁⠀⠀⠀⠀⠀⠀⠀⠀⠀⠀⠀⠀⠀⠀</a:t>
            </a:r>
            <a:br/>
            <a:r>
              <a:t>⠀⠀⠀⠀⠀⣸⣿⣿⣿⣿⣿⣿⣿⣿⣿⣿⣿⣿⣿⣿⣿⣿⣿⣿⣿⣿⣿⣿⣿⣿⣿⣿⣿⣿⠀⠀⠀⠀⠀⠀⠀⠀⠀⠀⠀⠀⠀⠀⠀⠀⠀⠀⠀⠀⠀⠀⠀⠀⠀⠀⠀⠀⠀⠀⠀⠀⠀⠀⠀⠀⠀⠀⠀⠀⠀⠀⠀⠀⠀⠀⠀⠀⠀⠀⠀⠀⠀⠀⠀⠀⠀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⠀⠀⠀⠀⠘⣿⣿⣿⣿⣿⣿⣿⣿⣿⣿⣿⣿⣿⣿⣿⣿⣿⣿⣿⣿⣿⣿⣿⣿⣿⣿⣿⣿⡏⠀⠀⠀⠀⠀⠀⠀⠀⠀⠀⠀⠀⠀⠀⠀⠀⠀⠀⠀⠀⠀⠀⠀⠀⠀⠀⠐⠇⠀⠀⠀⠀⠀⠀⠀⠀⠀⠀⠀⠀⠀⠀⠀⠀⠀⠀⠀⠀⠀⠀⠀⠀⠀⠀⠀⠀⠀</a:t>
            </a:r>
            <a:br/>
            <a:r>
              <a:t>⠀⠀⠀⠀⢠⣿⣿⣿⣿⣿⣿⣿⣿⣿⣿⣿⣿⣿⣿⣿⣿⣿⣿⣿⣿⣿⣿⣿⣿⣿⣿⣿⣿⣧⠀⠀⠀⠀⠀⠀⠀⠀⠀⠀⠀⠀⠀⠀⠀⠀⠀⠀⠀⠀⠀⠀⠀⠀⠀⠀⠀⠀⣀⠀⠀⠀⠀⠀⠀⠀⠀⠀⠀⠀⠀⠀⠀⠀⠀⠀⠀⠀⠀⠀⠀⣠⣄⡀⠀⠀⠀</a:t>
            </a:r>
            <a:br/>
            <a:r>
              <a:t>⠀⠀⠀⠀⠀⠙⠛⠛⠻⢿⣿⠿⠿⠿⠿⣿⣿⣿⣿⣿⣿⣿⣿⣿⣿⣿⣿⣿⣿⣿⣿⣿⣿⣿⠀⠀⠀⠀⠀⠀⠀⠀⠀⠀⠀⠀⠀⠀⠀⠀⠀⠀⠀⠀⠀⠀⠀⠀⠀⠀⠀⠀⠈⠀⠀⠀⠀⠀⠀⠀⠀⠀⠀⠀⠀⠀⠀⠀⠀⠀⠀⠀⠀⠀⠀⠈⠉⠙⠀⠀⠀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⠀⠀⠀⠀⠀⠀⠀⠀⠀⠀⠀⠀⠀⠀⠀⠀⠀⠀⠀⠀⠀⠀⠀⠀⢂⠀⠀⠀⠀⠀⠀⣀⣀⣠⣤⣤⣤⣤⣤⣄⣀⣀⠀⠀⠀⠀⠀⠀⠀⠀⠀⠀⠀⠀⠀⠀⠀⠀⠀⠀⠀⠀⠀⠀⠀⠀⠀⠀⠀⠀⠀⠀⠀⠀⠀⠀⠀⠀⠀⠀⠀⠀⠀⠀⠀⠀⠀⠀⠀⠀⠀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⠀⠀⠀⠀⠀⠀⠀⠀⠀⠀⠀⠀⠀⠀⠀⠀⠀⠀⠀⠀⠀⠀⠀⠀⠈⢧⣠⣤⣶⣿⣿⣿⣿⣿⣿⣿⣿⣿⣿⣿⣿⣿⣿⣷⣶⣤⣀⠀⠀⠀⣠⣄⠀⠀⠀⠀⠀⠀⠀⠀⠀⠀⠀⠀⠀⠀⠀⠀⠀⠀⠀⠀⠀⠀⠀⠀⠀⠀⠀⠀⠀⠀⠀⠀⠀⠀⠀⠀⠀⠀⠀</a:t>
            </a:r>
            <a:br/>
            <a:r>
              <a:t>⠀⠀⠀⠀⠀⠀⠀⠀⠀⠀⠀⠀⠀⠀⠀⠀⠀⠀⠀⠀⠀⠀⢀⣤⣾⣿⣿⣿⣿⣿⣿⣿⣿⣿⣿⣿⣿⣿⣿⣿⣿⣿⣿⣿⣿⣿⣿⣿⣦⣄⠀⠀⠀⠀⠀⠀⠀⠀⠀⠀⠀⠀⠀⠀⠀⠀⠀⠀⠀⠀⠀⠀⠀⠀⠀⠀⠀⠀⠀⠀⠀⠀⠀⠀⠀⠀⠀⠀⠀⠀⠀</a:t>
            </a:r>
            <a:br/>
            <a:r>
              <a:t>⠀⠀⠀⠀⠀⠀⠀⠀⠀⠀⠀⠀⠀⠀⠀⠀⠀⠀⠀⠀⣠⣾⣿⣿⣿⣿⣿⣿⣿⣿⣿⣿⣿⣿⣿⣿⣿⣿⣿⣿⣿⣿⣿⣿⣿⣿⣿⣿⣿⣿⣷⡄⠀⠀⠀⠀⠀⠀⠀⠀⠀⠀⠀⠀⠀⠀⠀⠀⠀⠀⠀⠀⠀⠀⠀⠀⠀⠀⠀⠀⠀⠀⠀⠀⠀⠀⠀⠀⠀⠀⠀</a:t>
            </a:r>
            <a:br/>
            <a:r>
              <a:t>⠀⠀⠀⠀⠀⠀⠀⠀⠀⠀⠀⠀⠀⠀⠀⠀⠀⠀⣠⣾⣿⣿⣿⣿⣿⣿⣿⣿⣿⣿⣿⣿⣿⣿⣿⣿⣿⣿⣿⣿⣿⣿⣿⣿⣿⣿⣿⣿⣿⣿⣿⣷⠀⠀⠀⠀⡄⠀⠀⠀⠀⠀⠀⠀⠀⠁⠀⠀⠀⠀⠀⠀⠀⠀⠀⠀⠀⠀⠀⠀⠀⠀⠀⠀⠀⠀⠀⠀⠀⠀⠀</a:t>
            </a:r>
            <a:br/>
            <a:r>
              <a:t>⠀⠀⠀⠀⠀⠀⠀⠀⠀⠀⠀⠀⠀⠀⠀⠀⢀⣾⣿⣿⣿⣿⣿⣿⣿⣿⣿⣿⣿⣿⣿⣿⣿⣿⣿⣿⣿⣿⣿⣿⣿⣿⣿⣿⣿⣿⣿⣿⣿⣿⣿⣿⠁⠀⠀⠘⠀⠀⠀⠀⠀⠀⠀⠀⠀⠀⠀⠀⠀⠀⠀⠀⠀⠀⠀⠀⠀⠀⠀⠀⠀⠀⠀⠀⠀⠀⠀⠀⠀⠀⠀</a:t>
            </a:r>
            <a:br/>
            <a:r>
              <a:t>⠀⠀⠀⠀⠀⠀⠀⠀⠀⠀⠀⠀⠀⠀⠀⢠⣿⣿⣿⣿⣿⣿⣿⣿⣿⣿⣿⣿⣿⣿⣿⣿⣿⣿⣿⣿⣿⣿⣿⣿⣿⣿⣿⣿⣿⣿⣿⣿⣿⣿⣿⣿⠀⠀⠀⠀⠀⠀⠀⠀⠀⠀⠀⠀⠀⠀⠀⠀⠀⠀⠀⠀⠀⠀⠀⠀⠀⠀⠀⠀⠀⠀⠀⠀⠀⠀⠀⠀⠀⠀⠀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⠀⠀⠀⠀⠀⠀⠀⠀⠀⠀⠀⠀⠀⠀⢠⣿⣿⣿⣿⣿⣿⣿⣿⣿⣿⣿⣿⣿⣿⣿⣿⣿⣿⣿⣿⣿⣿⣿⣿⣿⣿⣿⣿⣿⣿⣿⣿⣿⣿⣿⣿⠟⠀⠀⠀⠀⠀⠀⠀⠀⠀⠀⠀⠀⠀⠀⠀⠀⠀⠀⠀⠀⠀⠀⠀⠀⠀⠀⠀⠀⠀⠀⠀⠀⠀⠀⠀⠀⠀⠀⠀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⠀⠀⠀⠀⠀⠀⠀⠀⠀⠀⠀⠀⠀⠀⣾⣿⣿⣿⣿⣿⣿⣿⣿⣿⣿⣿⣿⣿⣿⣿⣿⣿⣿⣿⣿⣿⣿⣿⣿⣿⣿⣿⣿⣿⣿⣿⣿⣿⣿⡏⠀⠀⠀⠀⠀⠀⠀⠀⠀⠀⠀⠀⠀⠀⠀⠀⠀⠀⠀⠀⠀⠀⠀⠀⠀⠀⠀⠀⠀⠀⠀⠀⠀⠀⠀⠀⠀⠀⠀⠀⠀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⠀⠀⠀⠀⠀⠀⠀⠀⠀⠀⠀⠀⠀⢸⣿⣿⣿⣿⣿⣿⣿⣿⣿⣿⣿⣿⣿⣿⣿⣿⣿⣿⣿⣿⣿⣿⣿⣿⣿⣿⣿⣿⣿⣿⣿⣿⣿⣿⡿⠃⠀⠀⠀⠀⠀⠀⠀⠀⠀⠀⠀⠀⠀⠀⠀⠀⠀⠀⠀⠀⠀⠀⠀⠀⠀⠀⠀⠀⠀⠀⠀⠀⠀⠀⠀⠀⠀⠀⠀⠀⠀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⠀⠀⠀⠀⠀⠀⠀⠀⠀⠀⠀⠀⠀⣿⣿⣿⣿⣿⣿⣿⣿⣿⣿⣿⣿⣿⣿⣿⣿⣿⣿⣿⣿⣿⣿⣿⣿⣿⣿⣿⣿⣿⣿⣿⣿⣿⡿⠟⠁⠀⠀⠀⠀⠀⠀⠀⠀⠀⠀⠀⠀⠀⠀⠀⠀⠀⠀⠀⠀⠀⠀⠀⠀⠀⠀⠀⠀⠀⠀⠀⠀⠀⠀⠀⠀⠀⠀⠀⠀⠀⠀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⠀⠀⠀⠀⠀⠀⠀⠀⠀⠀⠀⠀⠀⣿⣿⣿⣿⣿⣿⣿⣿⣿⣿⣿⣿⣿⣿⣿⣿⣿⣿⣿⣿⣿⣿⣿⣿⣿⣿⣿⣿⣿⣿⡟⠁⠀⠀⠀⠀⠀⠀⠀⠀⠀⠀⠀⠀⠀⠀⠀⠀⠀⠀⠀⠀⠀⠀⠀⠀⠀⠀⠀⠀⠀⠀⠀⠀⠀⠀⠀⠀⠀⠀⠀⠀⠀⠀⠀⠀⠀⠀</a:t>
            </a:r>
            <a:br/>
            <a:r>
              <a:t>⠀⠀⠀⠀⠀⠀⠀⠀⠀⠀⠀⠀⠀⢿⣿⣿⣿⣿⣿⣿⣿⣿⣿⣿⣿⣿⣿⣿⣿⣿⣿⣿⣿⣿⣿⣿⣿⣿⣿⣿⣿⣿⠟⠀⠀⠀⠀⠀⠀⠀⠀⠀⠀⠀⠀⣀⡀⠀⠀⠀⠀⠀⠀⠀⠀⠀⠀⠀⠀⠀⠀⠀⠀⠀⠀⠀⠀⠀⠀⠀⠀⠀⠀⠀⠀⠀⠀⠀⠀⠀⠀</a:t>
            </a:r>
            <a:br/>
            <a:r>
              <a:t>⠀⠀⠀⠀⠀⠀⠀⠀⠀⠀⠀⠀⠀⠈⢿⣿⣿⣿⣿⣿⣿⣿⣿⣿⣿⣿⣿⣿⣿⣿⣿⣿⣿⣿⣿⡿⠟⠻⡟⠛⠉⠀⠀⠀⠀⠀⠀⠀⠀⠀⠀⠀⠀⠀⠀⠀⠀⠀⠀⠀⠀⠀⠀⠀⠀⠀⠀⠀⠀⠀⠀⠀⠀⠀⠀⠀⠀⠀⠀⠀⠀⠀⠀⠀⠀⠀⠀⠀⠀⠀⠀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⠀⠀⠀⠀⠀⠀⠀⠀⠀⠀⠀⠀⠀⠀⠈⠻⢿⣿⣿⣿⣿⣿⣿⣿⣿⣿⣿⣿⣿⣿⣿⣿⣿⣿⣿⠀⠀⠀⠹⡄⢀⡀⠀⠀⠀⠀⠀⠀⠀⠀⠀⠀⠀⠀⠀⠀⠀⠀⠀⠀⠀⠀⠀⠀⠀⠀⠀⠀⠀⠀⠀⠀⠀⠀⠀⠀⠀⠀⠀⠀⠀⠀⠀⠀⠀⠀⠀⠀⠀⠀⠀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⠀⠀⠀⠀⠀⠀⠀⠀⠀⠀⠀⠀⠀⠀⠀⠀⠀⠙⠛⠉⠙⠻⢿⣿⣿⣿⣿⣿⣿⣿⣿⣿⣿⣿⣿⡄⠀⠀⢸⣿⣦⣹⡀⠀⠀⠀⠀⠀⠀⠀⠀⠀⠀⠀⠀⠀⠀⠀⠀⠀⠀⠀⠀⠀⠀⠀⠀⠀⠀⠀⠀⠀⠀⠀⠀⠀⠀⠀⠀⠀⠀⠀⠀⠀⠀⠀⠀⠀⠀⠀⠀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⠀⠀⠀⠀⠀⠀⠀⠀⠀⠀⠀⠀⠀⠀⠀⠀⠀⠀⠀⠀⠀⠀⠀⣿⣿⣿⣿⣿⣿⣿⣿⣿⣿⣿⣿⣧⠀⢀⣠⣿⣿⣿⡇⠀⠀⠀⠀⠀⠀⠀⠀⠀⠀⠀⠀⠀⠀⠀⠀⠀⠀⠀⠀⠀⠀⠀⠀⠠⠀⠀⠀⠀⠀⠀⠀⠀⠀⠀⠀⠀⠀⠀⠀⠀⠀⠀⠀⠀⠀⠀⠀</a:t>
            </a:r>
            <a:br/>
            <a:r>
              <a:t>⠀⠀⠀⠀⠀⠀⠀⠀⠀⠀⠀⠀⠀⠀⠀⠀⠀⠀⠀⠀⠀⢠⣾⣿⣿⣿⣿⣿⣿⣿⣿⣿⣿⢿⣿⣿⣾⣿⣿⣿⣿⠋⠀⠀⠀⠀⠀⠀⠀⠀⠀⠀⠀⠀⠀⠀⠀⠀⠀⠀⠀⠀⠀⠀⠀⠀⠀⠀⠀⠀⠀⠀⠀⠀⠀⠀⠀⠤⠄⠀⠀⠀⠀⠀⠀⠀⠀⠀⠀⠀⠀</a:t>
            </a:r>
            <a:br/>
            <a:r>
              <a:t>⠀⠀⠀⠀⠀⠀⠀⠀⠀⠀⠀⠀⠀⠀⠀⠀⠀⠀⠀⠀⠀⠀⢹⣿⣿⣏⣿⣿⣿⣿⣿⣿⣿⠘⢿⣿⡿⠿⠛⠋⠁⠀⠀⠀⠀⠀⠀⠀⠀⠀⠀⠀⠀⠀⠀⠀⠀⠀⠀⠀⠀⠀⠀⠀⠀⠀⠀⠀⠀⠀⠀⠀⠀⠀⠀⠀⠀⠀⠀⠀⠀⠀⠀⠀⠀⠀⠀⠀⠀⠀⠀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⠀⠀⠀⠀⠀⠀⠀⠀⠀⠀⠀⠀⠀⠀⠀⠀⠀⠀⠀⠀⠀⠀⠘⣿⣿⣿⣿⣿⣿⣿⣿⣿⣿⡄⠀⠀⠀⠀⠀⠀⠀⠀⠀⠀⠀⠀⠴⠁⠀⠀⠀⠀⠀⠀⠀⠀⠀⠀⠀⠀⠀⠀⠀⠀⠀⠀⠀⠀⠀⠀⠀⠀⠀⠀⠀⠀⠀⠀⠀⠀⠀⠀⠀⠀⠀⠀⠀⠀⠀⠀⠀</a:t>
            </a:r>
            <a:br/>
            <a:r>
              <a:t>⠀⠀⠀⠀⠀⠀⠀⠀⠀⠀⠀⠀⠀⣀⡀⠀⠀⠀⠀⠀⠀⠀⠀⢹⣿⣿⣿⣿⣿⣿⣿⣿⣿⣧⠀⠀⠀⠀⠀⠀⠀⠀⠀⠀⠀⠀⠀⠀⠀⠀⠀⠀⠀⠀⠀⠀⠀⠀⠀⠀⠀⠀⠀⠀⠀⠀⠀⠀⠀⠀⠀⠀⠀⠀⠀⠀⠀⠀⠀⠀⠀⠀⠀⠀⠀⠀⠀⠀⠀⠀⠀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⠀⠀⠀⠀⠀⠀⠀⠀⠀⠀⠀⠀⠀⠀⠀⠀⠀⠀⠀⠀⠀⢀⣴⣿⣿⣿⣿⣿⣿⣿⣿⣿⣿⣿⡆⠀⠀⠀⠀⠀⠀⠀⠀⠀⠀⠀⠀⠀⠀⠀⠀⠀⠀⠀⠀⠀⠀⠀⠀⠀⠀⠀⠀⠀⠀⠀⠀⠀⠀⠀⠀⠀⠀⠀⠀⠀⠀⠀⠀⠀⠀⠀⠀⠀⠀⠀⠀⠀⠀⠀⠀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⠀⠀⠀⠀⠀⠀⠀⠀⠀⠀⠀⠀⠀⠀⠀⠀⠀⠀⠀⠀⣰⣿⣿⣿⣿⣿⣿⣿⣿⣿⣿⣿⣿⣿⡇⠀⠀⠀⠀⠀⠀⠀⠀⠀⠀⠀⠀⠀⠀⠀⠀⠀⠀⠀⠀⠀⠀⠀⠀⠀⠀⠀⠀⠀⠀⠀⠀⠀⠀⠀⠀⠀⠀⠀⠀⠀⠀⠀⠀⠀⠀⠀⠀⠀⠀⠀⠀⠀⠀⠀⠀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⠀⣠⣀⣀⠀⠀⠀⠀⠀⠀⠀⠀⠀⠀⠀⠀⠀⠀⣠⣾⣿⣿⣿⣿⣿⣿⣿⣿⣿⣿⣿⣿⣿⣿⡇⠀⠀⠀⠀⠀⠀⠀⠀⠀⠀⠀⠀⠀⠀⠀⠀⠀⠀⠀⠀⠀⠀⠀⠀⠀⠀⠀⠀⠀⠀⠀⠀⠀⠀⠀⠀⠀⠀⠀⠀⠀⠀⠀⠀⠀⠀⠀⠀⠀⠀⠀⠀⠀⠀⠀⠀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⠀⠛⠟⠛⠁⠀⠀⠀⠀⠀⠀⠀⠀⠀⠀⢀⣤⣾⣿⣿⣿⣿⣿⣿⣿⣿⣿⣿⣿⣿⣿⣿⣿⣿⡇⠀⠀⠀⠀⠀⠀⠀⠀⠀⠀⠀⠀⠀⠀⠀⠀⠀⠀⠀⠀⠀⠀⠀⠀⠀⠀⢠⠄⠀⠀⠀⠀⠀⠀⠀⠀⠀⠀⠀⠀⠀⠀⠀⠀⠀⠀⠀⠀⠀⠀⠀⠀⠀⠀⠀⠀</a:t>
            </a:r>
            <a:br/>
            <a:r>
              <a:t>⠀⠀⠀⠀⠀⠀⠀⠀⠀⠀⠀⠀⣀⣤⣾⣿⣿⣿⣿⣿⣿⣿⣿⣿⣿⣿⣿⣿⣿⣿⣿⣿⣿⣿⠇⠀⠀⠀⠀⠀⠀⠀⠀⠀⠀⠀⠀⠀⠀⠀⠀⠀⠀⠀⠀⠀⠀⠀⠀⠀⠀⠀⠀⠀⠀⠀⠀⠀⠀⠀⠀⠀⠀⠀⠀⠀⠀⠀⠀⠀⠀⠀⠀⠀⠀⠀⠀⠀⠀⠀⠀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⠀⠀⠀⠀⠀⠀⠀⠀⠀⣠⣴⣾⣿⣿⣿⣿⣿⣿⣿⣿⣿⣿⣿⣿⣿⣿⣿⣿⣿⣿⣿⣿⣿⣿⠀⠀⠀⠀⠀⠀⠀⠀⠀⠀⠀⠀⠀⠀⠀⠀⠀⠀⠀⠀⠀⠀⠀⠀⠀⠀⠀⠀⠀⠀⠀⠀⠀⠀⠀⠀⠀⠀⠀⠀⠀⠀⠀⠀⠀⠀⠀⠀⠀⠀⠀⠀⠀⠀⠀⠀⠀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⠀⠀⠀⠀⠀⠀⣀⣴⣿⣿⣿⣿⣿⣿⣿⣿⣿⣿⣿⣿⣿⣿⣿⣿⣿⣿⣿⣿⣿⣿⣿⣿⣿⣿⡀⠀⠀⠀⠀⠀⠀⠀⠀⠀⠀⠀⠀⠀⠀⠀⠀⠀⠀⠀⠀⠀⠀⠀⠀⠀⠀⠀⠀⠀⠀⠀⠀⠀⠀⠀⠀⠀⠀⠀⠀⠀⠀⠀⠀⠀⠀⠀⠀⠀⠀⠀⠀⠀⠀⠀⠀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⠀⠀⠀⠀⠀⣼⣿⣿⣿⣿⣿⣿⣿⣿⣿⣿⣿⣿⣿⣿⣿⣿⣿⣿⣿⣿⣿⣿⣿⣿⣿⣿⣿⣿⡇⠀⠀⠀⠀⠀⠀⠀⠀⠀⠀⠀⠀⠀⠀⠀⠀⠀⠀⠀⠀⠀⠀⠀⠀⠀⠀⠀⠀⠀⠀⠀⠀⠀⠀⠀⠀⠀⠀⠀⠀⠀⡀⠀⠀⠀⠀⠀⠀⠀⠀⠀⠀⠀⠀⠀⠀</a:t>
            </a:r>
            <a:br/>
            <a:r>
              <a:t>⠀⠀⠀⠀⢠⣿⣿⣿⣿⣿⣿⣿⣿⣿⣿⣿⣿⣿⣿⣿⣿⣿⣿⣿⣿⣿⣿⣿⣿⣿⣿⣿⣿⣿⡇⠀⠀⠀⠀⠀⠀⠀⠀⠀⠀⠀⠀⠀⠀⠀⠀⠀⠀⠀⠀⠀⠀⠀⠀⠀⠀⠀⠀⠀⠀⠀⠀⠀⠀⠀⠀⠀⠀⠀⠀⠀⠀⠀⠀⠀⠀⠀⠀⠀⠀⠀⠀⠀⠀⠀⠀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⠀⠀⠀⠀⣾⣿⣿⣿⣿⣿⣿⣿⣿⣿⣿⣿⣿⣿⣿⣿⣿⣿⣿⣿⣿⣿⣿⣿⣿⣿⣿⣿⣿⣿⡇⠀⠀⠀⠀⠀⠀⠀⠀⠀⠀⠀⠀⠀⠀⠀⠀⠀⠀⠀⠀⠀⠀⠀⠀⠀⠀⠀⠀⠀⠀⠀⠀⠀⠀⠀⠀⠀⠀⠀⠀⠀⠀⠀⠀⠀⠀⠀⠀⠀⠀⠀⠀⠀⠀⠀⠀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⠀⠀⠀⠀⠻⠿⣿⣿⣿⣿⣿⣿⣿⣿⣿⣿⣿⣿⣿⣿⣿⣿⣿⣿⣿⣿⣿⣿⣿⣿⣿⣿⣿⣿⡇⠀⠀⠀⠀⠀⠀⠀⠀⠀⠀⠀⠀⠀⠀⠀⠀⠀⠀⠀⠀⠀⠀⠀⠀⠀⠰⠇⠀⣀⠀⠀⠀⠀⠀⠀⠀⠀⠀⠀⠀⠀⠀⠀⠀⠀⠀⠀⠀⠀⠀⠀⠀⠀⠀⠀⠀</a:t>
            </a:r>
            <a:br/>
            <a:r>
              <a:t>⠀⠀⠀⠀⠀⠀⠀⠈⠉⠉⠁⠀⠈⠙⠿⣿⣿⣿⣿⣿⣿⣿⣿⣿⣿⣿⣿⣿⣿⣿⣿⣿⣿⣿⣷⠀⠀⠀⠀⠀⠀⠀⠀⠀⠀⠀⠀⠀⠀⠀⠀⠀⠀⠀⠀⠀⠀⠀⠀⠀⠀⠀⠀⠈⠁⠀⠀⠀⠀⠀⠀⠀⠀⠀⠀⠀⠀⠀⠀⠀⠀⠀⠀⠀⠀⠀⠀⠀⠀⠀⠀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⠀⠀⠀⠀⠀⠀⠀⠀⠀⠀⠀⠀⠀⠀⠀⠀⠀⠀⠀⠀⠀⠀⠀⠀⡀⠀⠀⠀⠀⠀⢀⣀⣠⣤⣤⣤⣤⣤⣤⣤⣄⣀⣀⠀⠀⠀⠀⠀⠀⠀⠀⠀⠀⠀⠀⠀⠀⠀⠀⠀⠀⠀⠀⠀⠀⠀⠀⠀⠀⠀⠀⠀⠀⠀⠀⠀⠀⠀⠀⠀⠀⠀⠀⠀⠀⠀⠀⠀⠀⠀⠀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⠀⠀⠀⠀⠀⠀⠀⠀⠀⠀⠀⠀⠀⠀⠀⠀⠀⠀⠀⠀⠀⠀⠀⠀⠸⣄⣠⣴⣶⣿⣿⣿⣿⣿⣿⣿⣿⣿⣿⣿⣿⣿⣿⣿⣷⣦⣄⡀⠀⠀⢀⣀⠀⠀⠀⠀⠀⠀⠀⠀⠀⠀⠀⠀⠀⠀⠀⠀⠀⠀⠀⠀⠀⠀⠀⠀⠀⠀⠀⠀⠀⠀⠀⠀⠀⠀⠀⠀⠀⠀⠀</a:t>
            </a:r>
            <a:br/>
            <a:r>
              <a:t>⠀⠀⠀⠀⠀⠀⠀⠀⠀⠀⠀⠀⠀⠀⠀⠀⠀⠀⠀⠀⠀⠀⢀⣴⣾⣿⣿⣿⣿⣿⣿⣿⣿⣿⣿⣿⣿⣿⣿⣿⣿⣿⣿⣿⣿⣿⣿⣿⣶⣄⠀⠁⠀⠀⠀⠀⠀⠀⠀⠀⠀⠀⠀⠀⠀⠀⠀⠀⠀⠀⠀⠀⠀⠀⠀⠀⠀⠀⠀⠀⠀⠀⠀⠀⠀⠀⠀⠀⠀⠀⠀</a:t>
            </a:r>
            <a:br/>
            <a:r>
              <a:t>⠀⠀⠀⠀⠀⠀⠀⠀⠀⠀⠀⠀⠀⠀⠀⠀⠀⠀⠀⠀⣠⣾⣿⣿⣿⣿⣿⣿⣿⣿⣿⣿⣿⣿⣿⣿⣿⣿⣿⣿⣿⣿⣿⣿⣿⣿⣿⣿⣿⣿⣿⡆⠀⠀⠀⠀⠀⠀⠀⠀⠀⠀⠀⠀⠀⠀⠀⠀⠀⠀⠀⠀⠀⠀⠀⠀⠀⠀⠀⠀⠀⠀⠀⠀⠀⠀⠀⠀⠀⠀⠀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⠀⠀⠀⠀⠀⠀⠀⠀⠀⠀⠀⠀⠀⠀⠀⠀⠀⠀⣠⣾⣿⣿⣿⣿⣿⣿⣿⣿⣿⣿⣿⣿⣿⣿⣿⣿⣿⣿⣿⣿⣿⣿⣿⣿⣿⣿⣿⣿⣿⣿⣿⣿⠀⠀⠀⠀⠀⠀⠀⠀⠀⠀⠀⠀⠀⠀⠐⠀⠀⠀⠀⠀⠀⠀⠀⠀⠀⠀⠀⠀⠀⠀⠀⠀⠀⠀⠀⠀⠀⠀⠀</a:t>
            </a:r>
            <a:br/>
            <a:r>
              <a:t>⠀⠀⠀⠀⠀⠀⠀⠀⠀⠀⠀⠀⠀⠀⠀⠀⢀⣾⣿⣿⣿⣿⣿⣿⣿⣿⣿⣿⣿⣿⣿⣿⣿⣿⣿⣿⣿⣿⣿⣿⣿⣿⣿⣿⣿⣿⣿⣿⣿⣿⣿⣿⠀⠀⠀⠃⠀⠀⠀⠀⠀⠀⠀⠀⠀⠀⠀⠀⠀⠀⠀⠀⠀⠀⠀⠀⠀⠀⠀⠀⠀⠀⠀⠀⠀⠀⠀⠀⠀⠀⠀</a:t>
            </a:r>
            <a:br/>
            <a:r>
              <a:t>⠀⠀⠀⠀⠀⠀⠀⠀⠀⠀⠀⠀⠀⠀⠀⢠⣿⣿⣿⣿⣿⣿⣿⣿⣿⣿⣿⣿⣿⣿⣿⣿⣿⣿⣿⣿⣿⣿⣿⣿⣿⣿⣿⣿⣿⣿⣿⣿⣿⣿⣿⡿⠀⠀⠀⠀⠀⠀⠀⠀⠀⠀⠀⠀⠀⠀⠀⠀⠀⠀⠀⠀⠀⠀⠀⠀⠀⠀⠀⠀⠀⠀⠀⠀⠀⠀⠀⠀⠀⠀⠀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⠀⠀⠀⠀⠀⠀⠀⠀⠀⠀⠀⠀⠀⠀⢠⣿⣿⣿⣿⣿⣿⣿⣿⣿⣿⣿⣿⣿⣿⣿⣿⣿⣿⣿⣿⣿⣿⣿⣿⣿⣿⣿⣿⣿⣿⣿⣿⣿⣿⣿⡿⠃⠀⠀⠀⠀⠀⠀⠀⠀⠀⠀⠀⠀⠀⠀⠀⠀⠀⠀⠀⠀⠀⠀⠀⠀⠀⠀⠀⠀⠀⠀⠀⠀⠀⠀⠀⠀⠀⠀⠀</a:t>
            </a:r>
            <a:br/>
            <a:r>
              <a:t>⠀⠀⠀⠀⠀⠀⠀⠀⠀⠀⠀⠀⠀⠀⣿⣿⣿⣿⣿⣿⣿⣿⣿⣿⣿⣿⣿⣿⣿⣿⣿⣿⣿⣿⣿⣿⣿⣿⣿⣿⣿⣿⣿⣿⣿⣿⣿⣿⡿⠁⠀⠀⠀⠀⠀⠀⠀⠀⠀⠀⠀⠀⠀⠀⠀⠀⠀⠀⠀⠀⠀⠀⠀⠀⠀⠀⠀⠀⠀⠀⠀⠀⠀⠀⠀⠀⠀⠀⠀⠀⠀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⠀⠀⠀⠀⠀⠀⠀⠀⠀⠀⠀⠀⠀⢸⣿⣿⣿⣿⣿⣿⣿⣿⣿⣿⣿⣿⣿⣿⣿⣿⣿⣿⣿⣿⣿⣿⣿⣿⣿⣿⣿⣿⣿⣿⣿⣿⣿⣿⠃⠀⠀⠀⠀⠀⠀⠀⠀⠀⠀⠀⠀⠀⠀⠀⠀⠀⠀⠀⠀⠀⠀⠀⠀⠀⠀⠀⠀⠀⠀⠀⠀⠀⠀⠀⠀⠀⠀⠀⠀⠀⠀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⠀⠀⠀⠀⠀⠀⠀⠀⠀⠀⠀⠀⠀⣿⣿⣿⣿⣿⣿⣿⣿⣿⣿⣿⣿⣿⣿⣿⣿⣿⣿⣿⣿⣿⣿⣿⣿⣿⣿⣿⣿⣿⣿⣿⣿⣿⠟⠁⠀⠀⠀⠀⠀⠀⠀⠀⠀⠀⠀⠀⠀⠀⠀⠀⠀⠀⠀⠀⠀⠀⠀⠀⠀⠀⠀⠀⠀⠀⠀⠀⠀⠀⠀⠀⠀⠀⠀⠀⠀⠀⠀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⠀⠀⠀⠀⠀⠀⠀⠀⠀⠀⠀⠀⠀⣿⣿⣿⣿⣿⣿⣿⣿⣿⣿⣿⣿⣿⣿⣿⣿⣿⣿⣿⣿⣿⣿⣿⣿⣿⣿⣿⣿⣿⡟⠉⠀⠀⠀⠀⠀⠀⠀⠀⠀⠀⠀⠀⠀⠀⠀⠀⠀⠀⠀⠀⠀⠀⠀⠀⠀⠀⠀⠀⠀⠀⠀⠀⠀⠀⠀⠀⠀⠀⠀⠀⠀⠀⠀⠀⠀⠀⠀</a:t>
            </a:r>
            <a:br/>
            <a:r>
              <a:t>⠀⠀⠀⠀⠀⠀⠀⠀⠀⠀⠀⠀⠀⢿⣿⣿⣿⣿⣿⣿⣿⣿⣿⣿⣿⣿⣿⣿⣿⣿⣿⣿⣿⣿⣿⣿⣿⣿⣿⣿⣿⠏⠀⠀⠀⠀⠀⠀⠀⠀⠀⠀⠀⠀⠀⠈⠉⠉⠁⠀⠀⠀⠀⠀⠀⠀⠀⠀⠀⠀⠀⠀⠀⠀⠀⠀⠀⠀⠀⠀⠀⠀⠀⠀⠀⠀⠀⠀⠀⠀⠀</a:t>
            </a:r>
            <a:br/>
            <a:r>
              <a:t>⠀⠀⠀⠀⠀⠀⠀⠀⠀⠀⠀⠀⠀⠘⣿⣿⣿⣿⣿⣿⣿⣿⣿⣿⣿⣿⣿⣿⣿⣿⣿⣿⣿⣿⡿⠿⠿⠻⣟⠋⠁⠀⠀⠀⠀⠀⠀⠀⠀⠀⠀⠀⠀⠀⠀⠀⠀⠀⠀⠀⠀⠀⠀⠀⠀⠀⠀⠀⠀⠀⠀⠀⠀⠀⠀⠀⠀⠀⠀⠀⠀⠀⠀⠀⠀⠀⠀⠀⠀⠀⠀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⠀⠀⠀⠀⠀⠀⠀⠀⠀⠀⠀⠀⠀⠀⠘⠿⣿⣿⣿⣿⣿⣿⣿⣿⣿⣿⣿⣿⣿⣿⣿⣿⣿⣿⣧⠀⠀⠀⠘⣆⠀⢠⡀⠀⠀⠀⠀⠀⠀⠀⠀⠀⠀⠀⠀⠀⠀⠀⠀⠀⠀⠀⠀⠀⠀⠀⠀⠀⠀⠀⠀⠀⠀⠀⠀⠀⠀⠀⠀⠀⠀⠀⠀⠀⠀⠀⠀⠀⠀⠀⠀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⠀⠀⠀⠀⠀⠀⠀⠀⠀⠀⠀⠀⠀⠀⠀⠀⠈⠛⠉⠙⠻⠿⣿⣿⣿⣿⣿⣿⣿⣿⣿⣿⣿⣿⣿⡀⠀⠀⠀⣿⣶⡌⣷⠀⠀⠀⠀⠀⠀⠀⠀⠀⠀⠀⠀⠀⠀⠀⠀⠀⠀⠀⠀⠀⠀⠀⠀⠀⠀⠀⠀⠀⠀⠀⠀⠀⠀⠀⠀⠀⠀⠀⠀⠀⠀⠀⠀⠀⠀⠀⠀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⠀⠀⠀⠀⠀⠀⠀⠀⠀⠀⠀⠀⠀⠀⠀⠀⠀⠀⠀⠀⠀⠀⠀⣿⣿⣿⣿⣿⣿⣿⣿⣿⣿⣿⣿⣧⠀⢀⣠⣼⣿⣷⣿⠀⠀⠀⠀⠀⠀⠀⠀⠀⠀⠀⠀⠀⠀⠀⠀⠀⠀⠀⠀⠀⠀⠀⠀⠀⠀⠀⠀⠀⠀⠀⠀⠀⠀⠀⠀⠀⠀⠀⠀⠀⠀⠀⠀⠀⠀⠀⠀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⠀⠀⠀⠀⠀⠀⠀⠀⠀⠀⠀⠀⠀⠀⠀⠀⠀⠀⠀⠀⠀⠠⣴⣿⣿⣿⣿⣿⣿⣿⣿⣿⣿⣿⣿⣿⣾⣿⣿⣿⣿⠏⠁⠀⠀⠀⠀⠀⠀⠀⠀⠀⠀⠀⠀⠀⠀⠀⠀⠀⠀⠀⠀⠀⠀⠀⠀⠀⠀⠀⠀⠀⠀⠀⠀⠀⠀⠒⠒⠀⠀⠀⠀⠀⠀⠀⠀⠀⠀⠀⠀</a:t>
            </a:r>
            <a:br/>
            <a:r>
              <a:t>⠀⠀⠀⠀⠀⠀⠀⠀⠀⠀⠀⠀⠀⠀⠀⠀⠀⠀⠀⠀⠀⠀⠸⣿⣿⣯⣿⣿⣿⣿⣿⣿⣿⡙⢿⣿⣿⠿⠟⠛⠉⠀⠀⠀⠀⠀⠀⠀⠀⠀⠀⠀⠀⠀⠀⠀⠀⠀⠀⠀⠀⠀⠀⠀⠀⠀⠀⠀⠀⠀⠀⠀⠀⠀⠀⠀⠀⠀⠀⠀⠀⠀⠀⠀⠀⠀⠀⠀⠀⠀⠀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⠀⠀⠀⠀⠀⠀⠀⠀⠀⠀⠀⠀⠀⠀⠀⠀⠀⠀⠀⠀⠀⠀⠀⢿⣿⣿⣿⣿⣿⣿⣿⣿⣿⡧⠀⠀⠀⠀⠀⠀⠀⠀⠀⠀⠀⠀⠀⡤⠂⠀⠀⠀⠀⠀⠀⠀⠀⠀⠀⠀⠀⠀⠀⠀⠀⠀⠀⠀⠀⠀⠀⠀⠀⠀⠀⠀⠀⠀⠀⠀⠀⠀⠀⠀⠀⠀⠀⠀⠀⠀⠀</a:t>
            </a:r>
            <a:br/>
            <a:r>
              <a:t>⠀⠀⠀⠀⠀⠀⠀⠀⠀⠀⠀⠀⠀⠀⡀⠀⠀⠀⠀⠀⠀⠀⠀⢘⣿⣿⣿⣿⣿⣿⣿⣿⣿⣿⡀⠀⠀⠀⠀⠀⠀⠀⠀⠀⠀⠀⠈⠀⠀⠀⠀⠀⠀⠀⠀⠀⠀⠀⠀⠀⠀⠀⠀⠀⠀⠀⠀⠀⠀⠀⠀⠀⠀⠀⠀⠀⠀⠀⠀⠀⠀⠀⠀⠀⠀⠀⠀⠀⠀⠀⠀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⠀⠀⠀⠀⠀⠀⠀⠀⠀⠀⠀⠀⠀⠀⠀⠀⠀⠀⠀⠀⠀⢀⣴⣿⣿⣿⣿⣿⣿⣿⣿⣿⣿⣿⡇⠀⠀⠀⠀⠀⠀⠀⠀⠀⠀⠀⠀⠀⠀⠀⠀⠀⠀⠀⠀⠀⠀⠀⠀⠀⠀⠀⠀⠀⠀⠀⠀⠀⠀⠀⠀⠀⠀⠀⠀⠀⠀⠀⠀⠀⠀⠀⠀⠀⠀⠀⠀⠀⠀⠀⠀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⠀⠀⠀⢀⣀⡀⠀⠀⠀⠀⠀⠀⠀⠀⠀⠀⠀⠀⠀⠀⣠⣾⣿⣿⣿⣿⣿⣿⣿⣿⣿⣿⣿⣿⣿⠀⠀⠀⠀⠀⠀⠀⠀⠀⠀⠀⠀⠀⠀⠀⠀⠀⠀⠀⠀⠀⠀⠀⠀⠀⠀⠀⠀⠀⠀⠀⠀⠀⠀⠀⠀⠀⠀⠀⠀⠀⠀⠀⠀⠀⠀⠀⠀⠀⠀⠀⠀⠀⠀⠀⠀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⠀⠀⠀⠻⣿⠿⠆⠀⠀⠀⠀⠀⠀⠀⠀⠀⠀⠀⣠⣾⣿⣿⣿⣿⣿⣿⣿⣿⣿⣿⣿⣿⣿⣿⣿⠀⠀⠀⠀⠀⠀⠀⠀⠀⠀⠀⠀⠀⠀⠀⠀⠀⠀⠀⠀⠀⠀⠀⠀⠀⠀⠀⠀⠀⠀⠀⠀⠀⠀⠀⠀⠀⠀⠀⠀⠀⠀⠀⠀⠀⠀⠀⠀⠀⠀⠀⠀⠀⠀⠀⠀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⠀⠀⠀⠀⠀⠀⠀⠀⠀⠀⠀⠀⠀⠀⠀⣠⣴⣿⣿⣿⣿⣿⣿⣿⣿⣿⣿⣿⣿⣿⣿⣿⣿⣿⡏⠀⠀⠀⠀⠀⠀⠀⠀⠀⠀⠀⠀⠀⠀⠀⠀⠀⠀⠀⠀⠀⠀⠀⠀⠀⠀⠀⡄⠀⠀⠀⠀⠀⠀⠀⠀⠀⠀⠀⠀⠀⠀⠀⠀⠀⠀⠀⠀⠀⠀⠀⠀⠀⠀⠀⠀</a:t>
            </a:r>
            <a:br/>
            <a:r>
              <a:t>⠀⠀⠀⠀⠀⠀⠀⠀⠀⠀⠀⢀⣠⣶⣿⣿⣿⣿⣿⣿⣿⣿⣿⣿⣿⣿⣿⣿⣿⣿⣿⣿⣿⣿⡇⠀⠀⠀⠀⠀⠀⠀⠀⠀⠀⠀⠀⠀⠀⠀⠀⠀⠀⠀⠀⠀⠀⠀⠀⠀⠀⠀⠀⠀⠀⠀⠀⠀⠀⠀⠀⠀⠀⠀⠀⠀⠀⠀⠀⠀⠀⠀⠀⠀⠀⠀⠀⠀⠀⠀⠀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⠀⠀⠀⠀⠀⠀⠀⠀⣀⣤⣾⣿⣿⣿⣿⣿⣿⣿⣿⣿⣿⣿⣿⣿⣿⣿⣿⣿⣿⣿⣿⣿⣿⣿⡇⠀⠀⠀⠀⠀⠀⠀⠀⠀⠀⠀⠀⠀⠀⠀⠀⠀⠀⠀⠀⠀⠀⠀⠀⠀⠀⠀⠀⠀⠀⠀⠀⠀⠀⠀⠀⠀⠀⠀⠀⠀⠀⠀⠀⠀⠀⠀⠀⠀⠀⠀⠀⠀⠀⠀⠀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⠀⠀⠀⠀⠀⢀⣴⣾⣿⣿⣿⣿⣿⣿⣿⣿⣿⣿⣿⣿⣿⣿⣿⣿⣿⣿⣿⣿⣿⣿⣿⣿⣿⣿⡇⠀⠀⠀⠀⠀⠀⠀⠀⠀⠀⠀⠀⠀⠀⠀⠀⠀⠀⠀⠀⠀⠀⠀⠀⠀⠀⠀⠀⠀⠀⠀⠀⠀⠀⠀⠀⠀⠀⠀⠀⠀⠀⠀⠀⠀⠀⠀⠀⠀⠀⠀⠀⠀⠀⠀⠀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⠀⠀⠀⠀⣾⣿⣿⣿⣿⣿⣿⣿⣿⣿⣿⣿⣿⣿⣿⣿⣿⣿⣿⣿⣿⣿⣿⣿⣿⣿⣿⣿⣿⣿⣿⠀⠀⠀⠀⠀⠀⠀⠀⠀⠀⠀⠀⠀⠀⠀⠀⠀⠀⠀⠀⠀⠀⠀⠀⠀⠀⠀⠀⠀⠀⠀⠀⠀⠀⠀⠀⠀⠀⠀⠀⠀⠐⠂⠀⠀⠀⠀⠀⠀⠀⠀⠀⠀⠀⠀⠀</a:t>
            </a:r>
            <a:br/>
            <a:r>
              <a:t>⠀⠀⠀⢰⣿⣿⣿⣿⣿⣿⣿⣿⣿⣿⣿⣿⣿⣿⣿⣿⣿⣿⣿⣿⣿⣿⣿⣿⣿⣿⣿⣿⣿⣿⣿⠀⠀⠀⠀⠀⠀⠀⠀⠀⠀⠀⠀⠀⠀⠀⠀⠀⠀⠀⠀⠀⠀⠀⠀⠀⠀⠀⠀⠀⠀⠀⠀⠀⠀⠀⠀⠀⠀⠀⠀⠀⠀⠀⠀⠀⠀⠀⠀⠀⠀⠀⠀⠀⠀⠀⠀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⠀⠀⠀⠈⠙⠛⠻⢿⣿⡿⠿⠿⢿⣿⣿⣿⣿⣿⣿⣿⣿⣿⣿⣿⣿⣿⣿⣿⣿⣿⣿⣿⣿⣿⣿⠀⠀⠀⠀⠀⠀⠀⠀⠀⠀⠀⠀⠀⠀⠀⠀⠀⠀⠀⠀⠀⠀⠀⠀⠀⢠⡄⠀⢠⡀⠀⠀⠀⠀⠀⠀⠀⠀⠀⠀⠀⠀⠀⠀⠀⠀⠀⠀⠀⠀⠀⠀⠀⠀⠀⠀</a:t>
            </a:r>
            <a:br/>
            <a:r>
              <a:t>⠀⠀⠀⠀⠀⠀⠀⠀⠀⠀⠀⠀⠀⠙⠻⠿⠿⠿⣿⣿⣿⣿⣿⣿⣿⣿⣿⣿⣿⣿⣿⣿⣿⣿⣿⡀⠀⠀⠀⠀⠀⠀⠀⠀⠀⠀⠀⠀⠀⠀⠀⠀⠀⠀⠀⠀⠀⠀⠀⠀⠈⠁⠀⠀⠀⠀⠀⠀⠀⠀⠀⠀⠀⠀⠀⠀⠀⠀⠀⠀⠀⠀⠀⠀⠀⠀⠀⠀⠀⠀⠀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⠀⠀⠀⠀⠀⠀⠀⠀⠀⠀⠀⠀⠀⠀⠀⠀⠀⠀⠀⠀⠀⠀⠀⠀⠀⠀⠀⠀⠀⢀⣀⣠⣤⣤⣶⣶⣶⣶⣶⣦⣤⣄⣀⡀⠀⠀⠀⠀⠀⠀⠀⠀⠀⠀⠀⠀⠀⠀⠀⠀⠀⠀⠀⠀⠀⠀⠀⠀⠀⠀⠀⠀⠀⠀⠀⠀⠀⠀⠀⠀⠀⠀⠀⠀⠀⠀⠀⠀⠀⠀⠀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⠀⠀⠀⠀⠀⠀⠀⠀⠀⠀⠀⠀⠀⠀⠀⠀⠀⠀⠀⠀⠀⠀⠈⢆⠀⣀⣤⣶⣿⣿⣿⣿⣿⣿⣿⣿⣿⣿⣿⣿⣿⣿⣿⣿⣿⣶⣤⣀⠀⠀⢀⡀⠀⠀⠀⠀⠀⠀⠀⠀⠀⠀⠀⠀⠀⠀⠀⠀⠀⠀⠀⠀⠀⠀⠀⠀⠀⠀⠀⠀⠀⠀⠀⠀⠀⠀⠀⠀⠀⠀⠀</a:t>
            </a:r>
            <a:br/>
            <a:r>
              <a:t>⠀⠀⠀⠀⠀⠀⠀⠀⠀⠀⠀⠀⠀⠀⠀⠀⠀⠀⠀⠀⠀⠀⣠⣼⣿⣿⣿⣿⣿⣿⣿⣿⣿⣿⣿⣿⣿⣿⣿⣿⣿⣿⣿⣿⣿⣿⣿⣿⣷⣄⠈⠁⠀⠀⠀⠀⠀⠀⠀⠀⠀⠀⠀⠀⠀⠀⠀⠀⠀⠀⠀⠀⠀⠀⠀⠀⠀⠀⠀⠀⠀⠀⠀⠀⠀⠀⠀⠀⠀⠀⠀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⠀⠀⠀⠀⠀⠀⠀⠀⠀⠀⠀⠀⠀⠀⠀⠀⠀⢀⣴⣿⣿⣿⣿⣿⣿⣿⣿⣿⣿⣿⣿⣿⣿⣿⣿⣿⣿⣿⣿⣿⣿⣿⣿⣿⣿⣿⣿⣿⣿⣿⣿⡆⠀⠀⠀⠀⠀⠀⠀⠀⠀⠀⠀⠀⠀⠀⠀⠑⠀⠀⠀⠀⠀⠀⠀⠀⠀⠀⠀⠀⠀⠀⠀⠀⠀⠀⠀⠀⠀⠀⠀</a:t>
            </a:r>
            <a:br/>
            <a:r>
              <a:t>⠀⠀⠀⠀⠀⠀⠀⠀⠀⠀⠀⠀⠀⠀⠀⠀⣠⣿⣿⣿⣿⣿⣿⣿⣿⣿⣿⣿⣿⣿⣿⣿⣿⣿⣿⣿⣿⣿⣿⣿⣿⣿⣿⣿⣿⣿⣿⣿⣿⣿⡏⠀⠀⠀⠀⠀⠀⠀⠀⠀⠀⠀⠀⠀⠀⠀⠀⠀⠀⠀⠀⠀⠀⠀⠀⠀⠀⠀⠀⠀⠀⠀⠀⠀⠀⠀⠀⠀⠀⠀⠀</a:t>
            </a:r>
            <a:br/>
            <a:r>
              <a:t>⠀⠀⠀⠀⠀⠀⠀⠀⠀⠀⠀⠀⠀⠀⠀⣴⣿⣿⣿⣿⣿⣿⣿⣿⣿⣿⣿⣿⣿⣿⣿⣿⣿⣿⣿⣿⣿⣿⣿⣿⣿⣿⣿⣿⣿⣿⣿⣿⣿⣿⠁⠀⠀⠀⠀⠀⠀⠀⠀⠀⠀⠀⠀⠀⠀⠀⠀⠀⠀⠀⠀⠀⠀⠀⠀⠀⠀⠀⠀⠀⠀⠀⠀⠄⠀⠀⠀⠀⠀⠀⠀</a:t>
            </a:r>
            <a:br/>
            <a:r>
              <a:t>⠀⠀⠀⠀⠀⠀⠀⠀⠀⠀⠀⠀⠀⠀⣼⣿⣿⣿⣿⣿⣿⣿⣿⣿⣿⣿⣿⣿⣿⣿⣿⣿⣿⣿⣿⣿⣿⣿⣿⣿⣿⣿⣿⣿⣿⣿⣿⣿⣿⠏⠀⠀⠀⠀⠀⠀⠀⠀⠀⠀⠀⠀⠀⠀⠀⠀⠀⠀⠀⠀⠀⠀⠀⠀⠀⠀⠀⠀⠀⠀⠀⠀⠀⠀⠀⠀⠀⠀⠀⠀⠀</a:t>
            </a:r>
            <a:br/>
            <a:r>
              <a:t>⠀⠀⠀⠀⠀⠀⠀⠀⠀⠀⠀⠀⠀⢰⣿⣿⣿⣿⣿⣿⣿⣿⣿⣿⣿⣿⣿⣿⣿⣿⣿⣿⣿⣿⣿⣿⣿⣿⣿⣿⣿⣿⣿⣿⣿⣿⡏⠁⠀⠀⠀⠀⠀⠀⠀⠀⠀⠀⠀⠀⠀⠀⠀⠀⠀⠀⠀⠀⠀⠀⠀⠀⠀⠀⠀⠀⠀⠀⠀⠀⠀⠀⠀⠀⠀⠀⠀⠀⠀⠀⠀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⠀⠀⠀⠀⠀⠀⠀⠀⠀⠀⠀⠀⠀⣿⣿⣿⣿⣿⣿⣿⣿⣿⣿⣿⣿⣿⣿⣿⣿⣿⣿⣿⣿⣿⣿⣿⣿⣿⣿⣿⣿⣿⣿⣿⣿⡿⠀⠀⠀⠀⠀⠀⠀⠀⠀⠀⠀⠀⠀⠀⠀⠀⠀⠀⠀⠀⠀⠀⠀⠀⠀⠀⠀⠀⠀⠀⠀⠀⠀⠀⠀⠀⠀⠀⠀⠀⠀⠀⠀⠀⠀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⠀⠀⠀⠀⠀⠀⠀⠀⠀⠀⠀⠀⢸⣿⣿⣿⣿⣿⣿⣿⣿⣿⣿⣿⣿⣿⣿⣿⣿⣿⣿⣿⣿⣿⣿⣿⣿⣿⣿⣿⣿⣿⣿⡿⠋⠀⠀⠀⠀⠀⠀⠀⠀⠀⠀⠀⠀⠠⠤⠤⠀⠀⠀⠀⠀⠀⠀⠀⠀⠀⠀⠀⠀⠀⠀⠀⠀⠀⠀⠀⠀⠀⠀⠀⠀⠀⠀⠀⠀⠀⠀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⠀⠀⠀⠀⠀⠀⠀⠀⠀⠀⠀⠀⢸⣿⣿⣿⣿⣿⣿⣿⣿⣿⣿⣿⣿⣿⣿⣿⣿⣿⣿⣿⣿⣿⣿⣿⣿⣿⣿⡟⠉⠁⠀⠀⠀⠀⠀⠀⠀⠀⠀⠀⠀⠀⠀⠀⠀⠀⠀⠀⠀⠀⠀⠀⠀⠀⠀⠀⠀⠀⠀⠀⠀⠀⠀⠀⠀⠀⠀⠀⠀⠀⠀⠀⠀⠀⠀⠀⠀⠀⠀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⠀⠀⠀⠀⠀⠀⠀⠀⠀⠀⠀⠀⢸⣿⣿⣿⣿⣿⣿⣿⣿⣿⣿⣿⣿⣿⣿⣿⣿⣿⣿⣿⣿⣿⣿⣿⣿⣿⠟⠀⠀⠀⠀⠀⠀⠀⠀⠀⠀⠀⠀⠀⠀⠀⠀⠀⠀⠀⠀⠀⠀⠀⠀⠀⠀⠀⠀⠀⠀⠀⠀⠀⠀⠀⠀⠀⠀⠀⠀⠀⠀⠀⠀⠀⠀⠀⠀⠀⠀⠀⠀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⠀⠀⠀⠀⠀⠀⠀⠀⠀⠀⠀⠀⠀⣿⣿⣿⣿⣿⣿⣿⣿⣿⣿⣿⣿⣿⣿⣿⣿⣿⣿⣿⣿⣿⡿⠟⠋⠹⣆⠀⠀⠀⠀⠀⠀⠀⠀⠀⠀⠀⠀⠀⠀⠀⠀⠀⠀⠀⠀⠀⠀⠀⠀⠀⠀⠀⠀⠀⠀⠀⠀⠀⠀⠀⠀⠀⠀⠀⠀⠀⠀⠀⠀⠀⠀⠀⠀⠀⠀⠀⠀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⠀⠀⠀⠀⠀⠀⠀⠀⠀⠀⠀⠀⠀⠙⢿⣿⣿⣿⣿⣿⣿⣿⣿⣿⣿⣿⣿⣿⣿⣿⣿⣿⣿⣿⣧⡀⠀⠀⠘⣦⠀⠀⣀⠀⠀⠀⠀⠀⠀⠀⠀⠀⠀⠀⠀⠀⠀⠀⠀⠀⠀⠀⠀⠀⠀⠀⠀⠀⠀⠀⠀⠀⠀⠀⠀⠀⠀⠀⠀⠀⠀⠀⠀⠀⠀⠀⠀⠀⠀⠀⠀</a:t>
            </a:r>
            <a:br/>
            <a:r>
              <a:t>⠀⠀⠀⠀⠀⠀⠀⠀⠀⠀⠀⠀⠀⠀⠀⠙⠉⠙⠻⢿⣿⣿⠋⠉⣿⣿⣿⣿⣿⣿⣿⣿⣿⣿⣿⡗⠀⠀⠀⢺⣷⣄⠙⣧⠀⠀⠀⠀⠀⠀⠀⠀⠀⠀⠀⠀⠀⠀⠀⠀⠀⠀⠀⠀⠀⠀⠀⠀⠀⠀⠀⠀⠀⠀⠀⠀⠀⠀⠀⠀⠀⠀⠀⠀⠀⠀⠀⠀⠀⠀⠀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⠀⠀⠀⠀⠀⠀⠀⠀⠀⠀⠀⠀⠀⠀⠀⠀⠀⠀⠀⠀⠀⠀⠀⢰⣿⣿⣿⣿⣿⣿⣿⣿⣿⣿⣿⡇⠀⠀⢀⣨⣿⣿⣆⣿⠀⠀⠀⠀⠀⠀⠀⠀⠀⠀⠀⠀⠀⠀⠀⠀⠀⠀⠀⠀⠀⠀⠀⠀⠀⠀⠀⠀⠀⠀⠀⠀⠐⠐⠂⠀⠀⠀⠀⠀⠀⠀⠀⠀⠀⠀⠀</a:t>
            </a:r>
            <a:br/>
            <a:r>
              <a:t>⠀⠀⠀⠀⠀⠀⠀⠀⠀⠀⠀⠀⠀⠀⠀⠀⠀⠀⠀⠀⠀⠀⠀⣼⣿⣿⣿⣿⣿⣿⣿⣿⣿⣿⣿⣷⣶⣾⣿⣿⣿⣿⠙⠁⠀⠀⠀⠀⠀⠀⠀⠀⠀⠀⠀⠀⠀⠀⠀⠀⠀⠀⠀⠀⠀⠀⠀⠀⠀⠀⠀⠀⠀⠀⠀⠀⠀⠀⠀⠀⠀⠀⠀⠀⠀⠀⠀⠀⠀⠀⠀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⠀⠀⠀⠀⠀⠀⠀⠀⠀⠀⠀⠀⠀⠀⠀⠀⠀⠀⠀⠀⠀⠀⠀⣿⣿⣿⣍⣿⣿⣿⣿⣿⣿⣿⣿⣿⣿⣿⠿⠿⠛⠁⠀⠀⠀⠀⠀⠀⠀⠀⠀⠀⠀⠀⠀⠀⠀⠀⠀⠀⠀⠀⠀⠀⠀⠀⠀⠀⠀⠀⠀⠀⠀⠀⠀⠀⠀⠀⠀⠀⠀⠀⠀⠀⠀⠀⠀⠀⠀⠀⠀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⠀⠀⠀⠀⠀⠀⠀⠀⠀⠀⠀⠀⠀⠀⠀⠀⠀⠀⠀⠀⠀⠀⠀⠸⣿⣿⣿⣿⣿⣿⣿⣿⣿⣿⡎⠉⠁⠀⠀⠀⠀⠀⠀⠀⠀⠀⠀⠀⠴⠊⠀⠀⠀⠀⠀⠀⠀⠀⠀⠀⠀⠀⠀⠀⠀⠀⠀⠀⠀⠀⠀⠀⠀⠀⠀⠀⠀⠀⠀⠀⠀⠀⠀⠀⠀⠀⠀⠀⢀⣀⠀</a:t>
            </a:r>
            <a:br/>
            <a:r>
              <a:t>⠀⠀⠀⠀⠀⠀⠀⠀⠀⠀⠀⠀⠀⠀⠀⠀⠀⠀⠀⠀⠀⠀⠀⠀⣹⣿⣿⣿⣿⣿⣿⣿⣿⣿⣧⠀⠀⠀⠀⠀⠀⠀⠀⠀⠀⠀⠀⠀⠀⠀⠀⠀⠀⠀⠀⠀⠀⠀⠀⠀⠀⠀⠀⠀⠀⠀⠀⠀⠀⠀⠀⠀⠀⠀⠀⠀⠀⠀⠀⠀⠀⠀⠀⠀⠀⠀⠀⠀⠀⠀⠀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⠀⠀⠀⠀⠀⠠⣤⣤⡀⠀⠀⠀⠀⠀⠀⠀⠀⠀⠀⠀⠀⠀⣠⣾⣿⣿⣿⣿⣿⣿⣿⣿⣿⣿⣿⡄⠀⠀⠀⠀⠀⠀⠀⠀⠀⠀⠀⠀⠀⠀⠀⠀⠀⠀⠀⠀⠀⠀⠀⠀⠀⠀⠀⠀⠀⠀⠀⠀⠀⠀⠀⠀⠀⠀⠀⠀⠀⠀⠀⠀⠀⠀⠀⠀⠀⠀⠀⠀⠀⠀⠀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⠀⠀⠀⠀⠀⠀⠙⠛⠛⠀⠀⠀⠀⠀⠀⠀⠀⠀⠀⠀⣠⣾⣿⣿⣿⣿⣿⣿⣿⣿⣿⣿⣿⣿⣿⡇⠀⠀⠀⠀⠀⠀⠀⠀⠀⠀⠀⠀⠀⠀⠀⠀⠀⠀⠀⠀⠀⠀⠀⠀⠀⠀⠀⠀⠀⠀⠀⠀⠀⠀⠀⠀⠀⠀⠀⠀⠀⠀⠀⠀⠀⠀⠀⠀⠀⠀⠀⠀⠀⠀⠀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⠀⠀⠀⠀⠀⠀⠀⠀⠀⠀⠀⠀⠀⠀⠀⠀⠀⢀⣤⣾⣿⣿⣿⣿⣿⣿⣿⣿⣿⣿⣿⣿⣿⣿⣿⡇⠀⠀⠀⠀⠀⠀⠀⠀⠀⠀⠀⠀⠀⠀⠀⠀⠀⠀⠀⠀⠀⠀⠀⠀⠀⠀⠀⠀⠀⠀⠀⠀⠀⠀⠀⠀⠀⠀⠀⠀⠀⠀⠀⠀⠀⠀⠀⠀⠀⠀⠀⠀⠀⠀⠀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⠀⠀⠀⠀⠀⠀⠀⠀⠀⠀⠀⠀⠀⢀⣠⣤⣾⣿⣿⣿⣿⣿⣿⣿⣿⣿⣿⣿⣿⣿⣿⣿⣿⣿⣿⠇⠀⠀⠀⠀⠀⠀⠀⠀⠀⠀⠀⠀⠀⠀⠀⠀⠀⠀⠀⠀⠀⠀⠀⠀⠀⢀⠄⠀⠀⠀⠀⠀⠀⠀⠀⠀⠀⠀⠀⠀⠀⠀⠀⠀⠀⠀⠀⠀⠀⠀⠀⠀⠀⠀⠀</a:t>
            </a:r>
            <a:br/>
            <a:r>
              <a:t>⠀⠀⠀⠀⠀⠀⠀⠀⠀⢀⣠⣴⣾⣿⣿⣿⣿⣿⣿⣿⣿⣿⣿⣿⣿⣿⣿⣿⣿⣿⣿⣿⣿⣿⣿⠀⠀⠀⠀⠀⠀⠀⠀⠀⠀⠀⠀⠀⠀⠀⠀⠀⠀⠀⠀⠀⠀⠀⠀⠀⠀⠀⠀⠀⠀⠀⠀⠀⠀⠀⠀⠀⠀⠀⠀⠀⠀⠀⠀⠀⠀⠀⠀⠀⠀⠀⠀⠀⠀⠀⠀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⠀⠀⠀⠀⠀⠀⣀⣤⣾⣿⣿⣿⣿⣿⣿⣿⣿⣿⣿⣿⣿⣿⣿⣿⣿⣿⣿⣿⣿⣿⣿⣿⣿⣿⣿⠀⠀⠀⠀⠀⠀⠀⠀⠀⠀⠀⠀⠀⠀⠀⠀⠀⠀⠀⠀⠀⠀⠀⠀⠀⠀⠀⠀⠀⠀⠀⠀⠀⠀⠀⠀⠀⠀⠀⠀⠀⠀⠀⠀⠀⠀⠀⠀⠀⠀⠀⠀⠀⠀⠀⠀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⠀⠀⠀⠀⠀⣼⣿⣿⣿⣿⣿⣿⣿⣿⣿⣿⣿⣿⣿⣿⣿⣿⣿⣿⣿⣿⣿⣿⣿⣿⣿⣿⣿⣿⣿⡄⠀⠀⠀⠀⠀⠀⠀⠀⠀⠀⠀⠀⠀⠀⠀⠀⠀⠀⠀⠀⠀⠀⠀⠀⠀⠀⠀⠀⠀⠀⠀⠀⠀⠀⠀⠀⠀⠀⠀⠀⠀⠀⠀⠀⠀⠀⠀⠀⠀⠀⠀⠀⠀⠀⠀</a:t>
            </a:r>
            <a:br/>
            <a:r>
              <a:t>⠀⠀⠀⠀⣴⣿⣿⣿⣿⣿⣿⣿⣿⣿⣿⣿⣿⣿⣿⣿⣿⣿⣿⣿⣿⣿⣿⣿⣿⣿⣿⣿⣿⣿⣿⡇⠀⠀⠀⠀⠀⠀⠀⠀⠀⠀⠀⠀⠀⠀⠀⠀⠀⠀⠀⠀⠀⠀⠀⠀⠀⠀⠀⠀⠀⠀⠀⠀⠀⠀⠀⠀⠀⠀⠀⠀⠀⠀⠀⠀⠀⠀⠀⠀⠀⠀⠀⠀⠀⠀⠀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⠀⠀⠀⢰⣿⣿⣿⣿⣿⣿⣿⣿⣿⣿⣿⣿⣿⣿⣿⣿⣿⣿⣿⣿⣿⣿⣿⣿⣿⣿⣿⣿⣿⣿⣿⡇⠀⠀⠀⠀⠀⠀⠀⠀⠀⠀⠀⠀⠀⠀⠀⠀⠀⠀⠀⠀⠀⠀⠀⠀⠀⠀⠀⠀⠀⠀⠀⠀⠀⠀⠀⠀⠀⠀⠀⠀⠀⠀⠀⠀⠀⠀⠀⠀⠀⠀⠀⠀⠀⠀⠀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⠀⠀⠀⠘⠿⢿⣿⣿⣿⣿⣿⣿⣿⣿⣿⣿⣿⣿⣿⣿⣿⣿⣿⣿⣿⣿⣿⣿⣿⣿⣿⣿⣿⣿⣿⣿⠀⠀⠀⠀⠀⠀⠀⠀⠀⠀⠀⠀⠀⠀⠀⠀⠀⠀⠀⠀⠀⠀⠀⠀⠀⠀⠀⠀⠀⠀⠀⠀⠀⠀⠀⠀⠀⠀⠀⠀⠀⠀⠀⠀⠀⠀⠀⠀⠀⠀⠀⠀⠀⠀⠀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⠀⠀⠀⠀⠀⠀⠈⠛⠛⠛⠛⠛⠛⢿⣿⣿⣿⣿⣿⣿⣿⣿⣿⣿⣿⣿⣿⣿⣿⣿⣿⣿⣿⣿⣿⣿⠀⠀⠀⠀⠀⠀⠀⠀⠀⠀⠀⠀⠀⠀⠀⠀⠀⠀⠀⠀⠀⠀⠀⢀⠀⠀⠀⠘⠂⠀⠀⠀⠀⠀⠀⠀⠀⠀⠀⠀⠀⠀⠀⠀⠀⠀⠀⠀⠀⠀⠀⠀⠀⠀⠀</a:t>
            </a:r>
            <a:br/>
            <a:r>
              <a:t>⠀⠀⠀⠀⠀⠀⠀⠀⠀⠀⠀⠀⠀⠀⠉⠉⠙⠛⠻⣿⣿⣿⣿⣿⣿⣿⣿⣿⣿⣿⣿⣿⣿⣿⣿⣿⠀⠀⠀⠀⠀⠀⠀⠀⠀⠀⠀⠀⠀⠀⠀⠀⠀⠀⠀⠀⠀⠀⠀⠘⠃⠀⠀⠀⠀⠀⠀⠀⠀⠀⠀⠀⠀⠀⠀⠀⠀⠀⠀⠀⠀⠀⠀⠀⠀⠀⠀⠀⠀⠀⠀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⠀⠀⠀⠀⠀⠀⠀⠀⠀⠀⠀⠀⠀⠀⠀⠀⠀⠀⠀⠀⠀⠀⠀⠀⠀⠀⠀⠀⠀⣀⣀⣤⣤⣴⣶⣶⣶⣶⣶⣦⣤⣤⣀⡀⠀⠀⠀⠀⠀⠀⠀⠀⠀⠀⠀⠀⠀⠀⠀⠀⠀⠀⠀⠀⠀⠀⠀⠀⠀⠀⠀⠀⠀⠀⠀⠀⠀⠀⠀⠀⠀⠀⠀⠀⠀⠀⠀⠀⠀⠀⠀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⠀⠀⠀⠀⠀⠀⠀⠀⠀⠀⠀⠀⠀⠀⠀⠀⠀⠀⠀⠀⠀⠈⢆⠀⢀⣠⣴⣾⣿⣿⣿⣿⣿⣿⣿⣿⣿⣿⣿⣿⣿⣿⣿⣿⣿⣶⣤⣀⠀⠀⣀⠀⠀⠀⠀⠀⠀⠀⠀⠀⠀⠀⠀⠀⠀⠀⠀⠀⠀⠀⠀⠀⠀⠀⠀⠀⠀⠀⠀⠀⠀⠀⠀⠀⠀⠀⠀⠀⠀⠀⠀</a:t>
            </a:r>
            <a:br/>
            <a:r>
              <a:t>⠀⠀⠀⠀⠀⠀⠀⠀⠀⠀⠀⠀⠀⠀⠀⠀⠀⠀⠀⠀⠀⢀⣼⣿⣿⣿⣿⣿⣿⣿⣿⣿⣿⣿⣿⣿⣿⣿⣿⣿⣿⣿⣿⣿⣿⣿⣿⣿⣦⡀⠀⠀⠀⠀⠀⠀⠀⠀⠀⠀⠀⠀⠀⠀⠀⠀⠀⠀⠀⠀⠀⠀⠀⠀⠀⠀⠀⠀⠀⠀⠀⠀⠀⠀⠀⠀⠀⠀⠀⠀⠀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⠀⠀⠀⠀⠀⠀⠀⠀⠀⠀⠀⠀⠀⠀⠀⠀⠀⠀⠀⣠⣶⣿⣿⣿⣿⣿⣿⣿⣿⣿⣿⣿⣿⣿⣿⣿⣿⣿⣿⣿⣿⣿⣿⣿⣿⣿⣿⣿⣿⣿⡀⠀⠀⠀⠀⠀⠀⠀⠀⠀⠀⠀⠀⠀⠀⠀⢀⡀⠀⠀⠀⠀⠀⠀⠀⠀⠀⠀⠀⠀⠀⠀⠀⠀⠀⠀⠀⠀⠀⠀⠀</a:t>
            </a:r>
            <a:br/>
            <a:r>
              <a:t>⠀⠀⠀⠀⠀⠀⠀⠀⠀⠀⠀⠀⠀⠀⠀⠀⠀⢠⣾⣿⣿⣿⣿⣿⣿⣿⣿⣿⣿⣿⣿⣿⣿⣿⣿⣿⣿⣿⣿⣿⣿⣿⣿⣿⣿⣿⣿⣿⣿⣿⡇⠀⠀⠀⠀⠀⠀⠀⠀⠀⠀⠀⠀⠀⠀⠀⠀⠉⠀⠀⠀⠀⠀⠀⠀⠀⠀⠀⠀⠀⠀⠀⠀⠀⠀⠀⠀⠀⠀⠀⠀</a:t>
            </a:r>
            <a:br/>
            <a:r>
              <a:t>⠀⠀⠀⠀⠀⠀⠀⠀⠀⠀⠀⠀⠀⠀⠀⠀⣴⣿⣿⣿⣿⣿⣿⣿⣿⣿⣿⣿⣿⣿⣿⣿⣿⣿⣿⣿⣿⣿⣿⣿⣿⣿⣿⣿⣿⣿⣿⣿⣿⠁⠀⢀⠀⠀⠀⠀⠀⠀⠀⠀⠀⠀⠀⠀⠀⠀⠀⠀⠀⠀⠀⠀⠀⠀⠀⠀⠀⠀⠀⠀⠀⠀⠀⠀⠀⠀⠀⠀⠀⠀⠀</a:t>
            </a:r>
            <a:br/>
            <a:r>
              <a:t>⠀⠀⠀⠀⠀⠀⠀⠀⠀⠀⠀⠀⠀⠀⢀⣾⣿⣿⣿⣿⣿⣿⣿⣿⣿⣿⣿⣿⣿⣿⣿⣿⣿⣿⣿⣿⣿⣿⣿⣿⣿⣿⣿⣿⣿⣿⣿⣿⣿⠀⠀⠀⠀⠀⠀⠀⠀⠀⠀⠀⠀⠀⠀⠀⠀⠀⠀⠀⠀⠀⠀⠀⠀⠀⠀⠀⠀⠀⠀⠀⠀⠀⠀⠀⠀⠀⠀⠀⠀⠀⠀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⠀⠀⠀⠀⠀⠀⠀⠀⠀⠀⠀⠀⠀⢀⣾⣿⣿⣿⣿⣿⣿⣿⣿⣿⣿⣿⣿⣿⣿⣿⣿⣿⣿⣿⣿⣿⣿⣿⣿⣿⣿⣿⣿⣿⣿⣿⣿⠿⠃⠀⠀⠀⠀⠀⠀⠀⠀⠀⠀⠀⠀⠀⠀⠀⠀⠀⠀⠀⠀⠀⠀⠀⠀⠀⠀⠀⠀⠀⠀⠀⠀⠀⠀⠀⠀⠀⠀⠀⠀⠀⠀</a:t>
            </a:r>
            <a:br/>
            <a:r>
              <a:t>⠀⠀⠀⠀⠀⠀⠀⠀⠀⠀⠀⠀⠀⣾⣿⣿⣿⣿⣿⣿⣿⣿⣿⣿⣿⣿⣿⣿⣿⣿⣿⣿⣿⣿⣿⣿⣿⣿⣿⣿⣿⣿⣿⣿⣿⠁⠀⠀⠀⠀⠀⠀⠀⠀⠀⠀⠀⠀⠀⠀⠀⠀⠀⠀⠀⠀⠀⠀⠀⠀⠀⠀⠀⠀⠀⠀⠀⠀⠀⠀⠀⠀⠀⠀⠀⠀⠀⠀⠀⠀⠀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⠀⠀⠀⠀⠀⠀⠀⠀⠀⠀⠀⠀⢸⣿⣿⣿⣿⣿⣿⣿⣿⣿⣿⣿⣿⣿⣿⣿⣿⣿⣿⣿⣿⣿⣿⣿⣿⣿⣿⣿⣿⣿⣿⣿⠃⠀⠀⠀⠀⠀⠀⠀⠀⠀⠀⠀⠀⠀⠀⠀⠀⠀⠀⠀⠀⠀⠀⠀⠀⠀⠀⠀⠀⠀⠀⠀⠀⠀⠀⠀⠀⠀⠀⠀⠀⠀⠀⠀⠀⠀⠀</a:t>
            </a:r>
            <a:br/>
            <a:r>
              <a:t>⠀⠀⠀⠀⠀⠀⠀⠀⠀⠀⠀⠀⣾⣿⣿⣿⣿⣿⣿⣿⣿⣿⣿⣿⣿⣿⣿⣿⣿⣿⣿⣿⣿⣿⣿⣿⣿⣿⣿⣿⣿⡿⠟⠁⠀⠀⠀⠀⠀⠀⠀⠀⠀⠀⠀⠀⠀⠀⠀⠀⠀⠀⠀⠀⠀⠀⠀⠀⠀⠀⠀⠀⠀⠀⠀⠀⠀⠀⠀⠀⠀⠀⠀⠀⠀⠀⠀⠀⠀⠀⠀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⠀⠀⠀⠀⠀⠀⠀⠀⠀⠀⠀⠀⣿⣿⣿⣿⣿⣿⣿⣿⣿⣿⣿⣿⣿⣿⣿⣿⣿⣿⣿⣿⣿⣿⣿⣿⣿⡿⠉⠁⠀⠀⠀⠀⠀⠀⠀⠀⠀⠀⠀⠀⠀⠀⠀⠀⠀⠀⠀⠀⠀⠀⠀⠀⠀⠀⠀⠀⠀⠀⠀⠀⠀⠀⠀⠀⠀⠀⠀⠀⠀⠀⠀⠀⠀⠀⠀⠀⠀⠀⠀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⠀⠀⠀⠀⠀⠀⠀⠀⠀⠀⠀⠀⣿⣿⣿⣿⣿⣿⣿⣿⣿⣿⣿⣿⣿⣿⣿⣿⣿⣿⣿⣿⣿⣿⣿⣿⣿⡁⠀⠀⠀⠀⠀⠀⠀⠀⠀⠀⠀⠀⠀⠀⠀⠀⠀⠀⠀⠀⠀⠀⠀⠀⠀⠀⠀⠀⠀⠀⠀⠀⠀⠀⠀⠀⠀⠀⠀⠀⠀⠀⠀⠀⠀⠀⠀⠀⠀⠀⠀⠀⠀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⠀⠀⠀⠀⠀⠀⠀⠀⠀⠀⠀⠀⢻⣿⣿⣿⣿⣿⣿⣿⣿⣿⣿⣿⣿⣿⣿⣿⣿⣿⣿⣿⣿⣿⠛⠁⠀⠻⡄⠀⠀⠀⠀⠀⠀⠀⠀⠀⠀⠀⠀⠀⠀⠀⠀⠀⠀⠀⠀⠀⠀⠀⠀⠀⠀⠀⠀⠀⠀⠀⠀⠀⠀⠀⠀⠀⠀⠀⠀⠀⠀⠀⠀⠀⠀⠀⠀⠀⠀⠀⠀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⠀⠀⠀⠀⠀⠀⠀⠀⠀⠀⠀⠀⠘⢿⣿⣿⣿⣿⣿⣿⣿⣿⣿⣿⣿⣿⣿⣿⣿⣿⣿⣿⣿⣿⣷⡄⠀⠀⠙⣦⠀⠀⠀⠀⠀⠀⠀⠀⠀⠀⠀⠀⠀⠀⠀⠀⠀⠀⠀⠀⠀⠀⠀⠀⠀⠀⠀⠀⠀⠀⠀⠀⠀⠀⠀⠀⠀⠀⠀⠀⠀⠀⠀⠀⠀⠀⠀⠀⠀⠀⠀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⠀⠀⠀⠀⠀⠀⠀⠀⠀⠀⠀⠀⠀⠀⠙⠉⠛⠿⣿⣿⡟⠉⠉⠙⣿⣿⣿⣿⣿⣿⣿⣿⣿⣿⣿⣿⠀⠀⠀⢸⣧⣄⠈⢷⡀⠀⠀⠀⠀⠀⠀⠀⠀⠀⠀⠀⠀⠀⠀⠀⠀⠀⠀⠀⠀⠀⠀⠀⠀⠀⠀⠀⠀⠀⠀⠀⣀⣀⠀⠀⠀⠀⠀⠀⠀⠀⠀⠀⠀⠀⠀</a:t>
            </a:r>
            <a:br/>
            <a:r>
              <a:t>⠀⠀⠀⠀⠀⠀⠀⠀⠀⠀⠀⠀⠀⠀⠀⠀⠀⠀⠀⠀⠀⠀⠀⠀⣿⣿⣿⣿⣿⣿⣿⣿⣿⣿⣿⡇⠀⠀⢀⣘⣿⣿⣆⢸⡇⠀⠀⠀⠀⠀⠀⠀⠀⠀⠀⠀⠀⠀⠀⠀⠀⠀⠀⠀⠀⠀⠀⠀⠀⠀⠀⠀⠀⠀⠀⠀⠀⠀⠀⠀⠀⠀⠀⠀⠀⠀⠀⠀⠀⠀⠀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⠀⠀⠀⠀⠀⠀⠀⠀⠀⠀⠀⠀⠀⠀⠀⠀⠀⠀⠀⠀⠀⠀⠀⢰⣿⣿⣿⣿⣿⣿⣿⣿⣿⣿⣿⣧⣴⣾⣿⣿⣿⣿⠛⠋⠀⠀⠀⠀⠀⠀⠀⠀⠀⠀⠀⠀⠀⠀⠀⠀⠀⠀⠀⠀⠀⠀⠀⠀⠀⠀⠀⠀⠀⠀⠀⠀⠀⠀⠀⠀⠀⠀⠀⠀⠀⠀⠀⠀⠀⠀⠀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⠀⠀⠀⠀⠀⠀⠀⠀⠀⠀⠀⠀⠀⠀⠀⠀⠀⠀⠀⠀⠀⠀⠀⢸⣿⣿⣏⣻⣿⣿⣿⣿⣿⣿⣿⣿⣿⣿⡿⠿⠟⠁⠀⠀⠀⠀⠀⠀⠀⣀⠄⠀⠀⠀⠀⠀⠀⠀⠀⠀⠀⠀⠀⠀⠀⠀⠀⠀⠀⠀⠀⠀⠀⠀⠀⠀⠀⠀⠀⠀⠀⠀⠀⠀⠀⠀⠀⠀⠀⠀⠀</a:t>
            </a:r>
            <a:br/>
            <a:r>
              <a:t>⠀⠀⠀⠀⠀⠀⠀⠀⠀⠀⠀⠀⠀⠀⠀⠀⠀⠀⠀⠀⠀⠀⠀⠈⣿⣿⣿⣿⣿⣿⣿⣿⣿⣿⡿⠋⠉⠀⠀⠀⠀⠀⠀⠀⠀⠀⠀⠀⠈⠀⠀⠀⠀⠀⠀⠀⠀⠀⠀⠀⠀⠀⠀⠀⠀⠀⠀⠀⠀⠀⠀⠀⠀⠀⠀⠀⠀⠀⠀⠀⠀⠀⠀⠀⠀⠀⠀⠠⠄⠀⠀</a:t>
            </a:r>
            <a:br/>
            <a:r>
              <a:t>⠀⠀⠀⠀⠀⠀⣀⠀⠀⠀⠀⠀⠀⠀⠀⠀⠀⠀⠀⠀⠀⠀⠀⠀⣸⣿⣿⣿⣿⣿⣿⣿⣿⣿⣿⡀⠀⠀⠀⠀⠀⠀⠀⠀⠀⠀⠀⠀⠀⠀⠀⠀⠀⠀⠀⠀⠀⠀⠀⠀⠀⠀⠀⠀⠀⠀⠀⠀⠀⠀⠀⠀⠀⠀⠀⠀⠀⠀⠀⠀⠀⠀⠀⠀⠀⠀⠀⠀⠀⠀⠀</a:t>
            </a:r>
            <a:br/>
            <a:r>
              <a:t>⠀⠀⠀⠀⠀⠀⠻⣿⣷⠀⠀⠀⠀⠀⠀⠀⠀⠀⠀⠀⠀⠀⢀⣴⣿⣿⣿⣿⣿⣿⣿⣿⣿⣿⣿⡇⠀⠀⠀⠀⠀⠀⠀⠀⠀⠀⠀⠀⠀⠀⠀⠀⠀⠀⠀⠀⠀⠀⠀⠀⠀⠀⠀⠀⠀⠀⠀⠀⠀⠀⠀⠀⠀⠀⠀⠀⠀⠀⠀⠀⠀⠀⠀⠀⠀⠀⠀⠀⠀⠀⠀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⠀⠀⠀⠀⠀⠀⠀⠀⠀⠀⠀⠀⠀⠀⠀⠀⠀⠀⠀⠀⣠⣴⣿⣿⣿⣿⣿⣿⣿⣿⣿⣿⣿⣿⣿⣷⠀⠀⠀⠀⠀⠀⠀⠀⠀⠀⠀⠀⠀⠀⠀⠀⠀⠀⠀⠀⠀⠀⠀⠀⠀⠀⠀⠀⠀⠀⠀⠀⠀⠀⠀⠀⠀⠀⠀⠀⠀⠀⠀⠀⠀⠀⠀⠀⠀⠀⠀⠀⠀⠀⠀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⠀⠀⠀⠀⠀⠀⠀⠀⠀⠀⠀⠀⠀⠀⠀⠀⠀⢀⣤⣾⣿⣿⣿⣿⣿⣿⣿⣿⣿⣿⣿⣿⣿⣿⣿⣿⠀⠀⠀⠀⠀⠀⠀⠀⠀⠀⠀⠀⠀⠀⠀⠀⠀⠀⠀⠀⠀⠀⠀⠀⠀⠀⠀⠀⠀⠀⠀⠀⠀⠀⠀⠀⠀⠀⠀⠀⠀⠀⠀⠀⠀⠀⠀⠀⠀⠀⠀⠀⠀⠀⠀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⠀⠀⠀⠀⠀⠀⠀⠀⠀⠀⠀⠀⠀⣀⣤⣴⣾⣿⣿⣿⣿⣿⣿⣿⣿⣿⣿⣿⣿⣿⣿⣿⣿⣿⣿⡟⠀⠀⠀⠀⠀⠀⠀⠀⠀⠀⠀⠀⠀⠀⠀⠀⠀⠀⠀⠀⠀⠀⠀⠀⠀⠄⠀⠀⠀⠀⠀⠀⠀⠀⠀⠀⠀⠀⠀⠀⠀⠀⠀⠀⠀⠀⠀⠀⠀⠀⠀⠀⠀⠀⠀</a:t>
            </a:r>
            <a:br/>
            <a:r>
              <a:t>⠀⠀⠀⠀⠀⠀⠀⠀⢀⣠⣤⣾⣿⣿⣿⣿⣿⣿⣿⣿⣿⣿⣿⣿⣿⣿⣿⣿⣿⣿⣿⣿⣿⣿⣿⡇⠀⠀⠀⠀⠀⠀⠀⠀⠀⠀⠀⠀⠀⠀⠀⠀⠀⠀⠀⠀⠀⠀⠀⠀⠀⠀⠀⠀⠀⠀⠀⠀⠀⠀⠀⠀⠀⠀⠀⠀⠀⠀⠀⠀⠀⠀⠀⠀⠀⠀⠀⠀⠀⠀⠀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⠀⠀⠀⠀⠀⢀⣴⣾⣿⣿⣿⣿⣿⣿⣿⣿⣿⣿⣿⣿⣿⣿⣿⣿⣿⣿⣿⣿⣿⣿⣿⣿⣿⣿⣿⡇⠀⠀⠀⠀⠀⠀⠀⠀⠀⠀⠀⠀⠀⠀⠀⠀⠀⠀⠀⠀⠀⠀⠀⠀⠀⠀⠀⠀⠀⠀⠀⠀⠀⠀⠀⠀⠀⠀⠀⠀⠀⠀⠀⠀⠀⠀⠀⠀⠀⠀⠀⠀⠀⠀⠀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⠀⠀⠀⠀⠀⣾⣿⣿⣿⣿⣿⣿⣿⣿⣿⣿⣿⣿⣿⣿⣿⣿⣿⣿⣿⣿⣿⣿⣿⣿⣿⣿⣿⣿⣿⣇⠀⠀⠀⠀⠀⠀⠀⠀⠀⠀⠀⠀⠀⠀⠀⠀⠀⠀⠀⠀⠀⠀⠀⠀⠀⠀⠀⠀⠀⠀⠀⠀⠀⠀⠀⠀⠀⠀⠀⠀⠀⠀⠀⠀⠀⠀⠀⠀⠀⠀⠀⠀⠀⠀⠀</a:t>
            </a:r>
            <a:br/>
            <a:r>
              <a:t>⠀⠀⠀⠀⣺⣿⣿⣿⣿⣿⣿⣿⣿⣿⣿⣿⣿⣿⣿⣿⣿⣿⣿⣿⣿⣿⣿⣿⣿⣿⣿⣿⣿⣿⣿⣿⠀⠀⠀⠀⠀⠀⠀⠀⠀⠀⠀⠀⠀⠀⠀⠀⠀⠀⠀⠀⠀⠀⠀⠀⠀⠀⠀⠀⠀⠀⠀⠀⠀⠀⠀⠀⠀⠀⠀⠀⠀⠀⠀⠀⠀⠀⠀⠀⠀⠀⠀⠀⠀⠀⠀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⠀⠀⠀⢠⣿⣿⣿⣿⣿⣿⣿⣿⣿⣿⣿⣿⣿⣿⣿⣿⣿⣿⣿⣿⣿⣿⣿⣿⣿⣿⣿⣿⣿⣿⣿⣿⡀⠀⠀⠀⠀⠀⠀⠀⠀⠀⠀⠀⠀⠀⠀⠀⠀⠀⠀⠀⠀⠀⠀⠀⠀⠀⠀⠀⠀⠀⠀⠀⠀⠀⠀⠀⠀⠀⠀⠀⠀⠀⠀⠀⠀⠀⠀⠀⠀⠀⠀⠀⠀⠀⠀</a:t>
            </a:r>
            <a:br/>
            <a:r>
              <a:t>⠀⠀⠀⠈⠻⠿⣿⣿⣿⣿⣿⣿⣿⣿⣿⣿⣿⣿⣿⣿⣿⣿⣿⣿⣿⣿⣿⣿⣿⣿⣿⣿⣿⣿⣿⣿⠇⠀⠀⠀⠀⠀⠀⠀⠀⠀⠀⠀⠀⠀⠀⠀⠀⠀⠀⠀⠀⠀⠀⠀⠀⠀⠀⡀⠀⠀⠀⠀⠀⠀⠀⠀⠀⠀⠀⠀⠀⠀⠀⠀⠀⠀⠀⠀⠀⠀⠀⠀⠀⠀⠀</a:t>
            </a:r>
            <a:br/>
            <a:r>
              <a:t>⠀⠀⠀⠀⠀⠀⠀⠉⠛⠋⠉⠉⠙⠻⣿⣿⣿⣿⣿⣿⣿⣿⣿⣿⣿⣿⣿⣿⣿⣿⣿⣿⣿⣿⣿⣿⡄⠀⠀⠀⠀⠀⠀⠀⠀⠀⠀⠀⠀⠀⠀⠀⠀⠀⠀⠀⠀⠀⢠⡀⠀⠀⠀⠈⠀⠀⠀⠀⠀⠀⠀⠀⠀⠀⠀⠀⠀⠀⠀⠀⠀⠀⠀⠀⠀⠀⠀⠀⠀⠀⠀</a:t>
            </a:r>
            <a:br/>
            <a:r>
              <a:t>⠀⠀⠀⠀⠀⠀⠀⠀⠀⠀⠀⠀⠀⠀⠀⠉⠉⠉⠛⢿⣿⣿⣿⣿⣿⣿⣿⣿⣿⣿⣿⣿⣿⣿⣿⣿⡇⠀⠀⠀⠀⠀⠀⠀⠀⠀⣤⠀⠀⠀⠀⠀⠀⠀⠀⠀⠀⠀⠈⠃⠀⠀⠀⠀⠀⠀⠀⠀⠀⠀⠀⠀⠀⠀⠀⠀⠀⠀⠀⠀⠀⠀⠀⠀⠀⠀⠀⠀⠀⠀⠀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⠀⠀⠀⠀⠀⠀⠀⠀⠀⠀⠀⠀⠀⠀⠀⠀⠀⠀⠀⠀⠀⠀⠀⠀⠀⠀⠀⢀⣀⣤⣤⣶⣶⣶⣶⣶⣶⣶⣶⣤⣤⣀⡀⠀⠀⠀⠀⠀⠀⠀⠀⠀⠀⠀⠀⠀⠀⠀⠀⠀⠀⠀⠀⠀⠀⠀⠀⠀⠀⠀⠀⠀⠀⠀⠀⠀⠀⠀⠀⠀⠀⠀⠀⠀⠀⠀⠀⠀⠀⠀⠀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⠀⠀⠀⠀⠀⠀⠀⠀⠀⠀⠀⠀⠀⠀⠀⠀⠀⠈⢢⠀⠀⠀⠀⣀⣤⣶⣿⣿⣿⣿⣿⣿⣿⣿⣿⣿⣿⣿⣿⣿⣿⣿⣿⣿⣶⣤⡤⠀⠀⠀⠀⠀⠀⠀⠀⠀⠀⠀⠀⠀⠀⠀⠀⠀⠀⠀⠀⠀⠀⠀⠀⠀⠀⠀⠀⠀⠀⠀⠀⠀⠀⠀⠀⠀⠀⠀⠀⠀⠀⠀⠀</a:t>
            </a:r>
            <a:br/>
            <a:r>
              <a:t>⠀⠀⠀⠀⠀⠀⠀⠀⠀⠀⠀⠀⠀⠀⠀⠀⠀⠀⠀⢱⣤⣶⣿⣿⣿⣿⣿⣿⣿⣿⣿⣿⣿⣿⣿⣿⣿⣿⣿⣿⣿⣿⣿⣿⣿⣿⣷⠀⠀⠀⠀⠀⠀⠀⠀⠀⠀⠀⠀⠀⠀⠀⠀⠀⢀⡀⠀⠀⠀⠀⠀⠀⠀⠀⠀⠀⠀⠀⠀⠀⠀⠀⠀⠀⠀⠀⠀⠀⠀⠀⠀</a:t>
            </a:r>
            <a:br/>
            <a:r>
              <a:t>⠀⠀⠀⠀⠀⠀⠀⠀⠀⠀⠀⠀⠀⠀⠀⠀⠀⢀⣴⣿⣿⣿⣿⣿⣿⣿⣿⣿⣿⣿⣿⣿⣿⣿⣿⣿⣿⣿⣿⣿⣿⣿⣿⣿⣿⣿⣿⠀⠀⠀⠀⠀⠀⠀⠀⠀⠀⠀⠀⠀⠀⠀⠀⠀⠀⠉⠁⠀⠀⠀⠀⠀⠀⠀⠀⠀⠀⠀⠀⠀⠀⠀⠀⠀⠀⠀⠀⠀⠀⠀⠀</a:t>
            </a:r>
            <a:br/>
            <a:r>
              <a:t>⠀⠀⠀⠀⠀⠀⠀⠀⠀⠀⠀⠀⠀⠀⠀⠀⣠⣿⣿⣿⣿⣿⣿⣿⣿⣿⣿⣿⣿⣿⣿⣿⣿⣿⣿⣿⣿⣿⣿⣿⣿⣿⣿⣿⣿⠿⠟⠁⠀⠀⠀⠀⠀⠀⠀⠀⠀⠀⠀⠀⠀⠀⠀⠀⠀⠀⠀⠀⠀⠀⠀⠀⠀⠀⠀⠀⠀⠀⠀⠀⠀⠀⠀⠀⠀⠀⠀⠀⠀⠀⠀</a:t>
            </a:r>
            <a:br/>
            <a:r>
              <a:t>⠀⠀⠀⠀⠀⠀⠀⠀⠀⠀⠀⠀⠀⠀⢠⣾⣿⣿⣿⣿⣿⣿⣿⣿⣿⣿⣿⣿⣿⣿⣿⣿⣿⣿⣿⣿⣿⣿⣿⣿⣿⣿⣿⣿⡇⠀⠀⠀⠀⠀⠀⠀⠀⠀⠀⠀⠀⠀⠀⠀⠀⠀⠀⠀⠀⠀⠀⠀⠀⠀⠀⠀⠀⠀⠀⠀⠀⠀⠀⠀⠀⠀⠀⠀⠀⠀⠀⠀⠀⠀⠀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⠀⠀⠀⠀⠀⠀⠀⠀⠀⠀⠀⠀⠀⣰⣿⣿⣿⣿⣿⣿⣿⣿⣿⣿⣿⣿⣿⣿⣿⣿⣿⣿⣿⣿⣿⣿⣿⣿⣿⣿⣿⣿⣿⣿⠃⠀⠀⠀⠀⠀⠀⠀⠀⠀⣠⡤⠄⠀⠀⠀⠀⠀⠀⠀⠀⠀⠀⠀⠀⠀⠀⠀⠀⠀⠀⠀⠀⠀⠀⠀⠀⠀⠀⠀⠀⠀⠀⠀⠀⠀⠀</a:t>
            </a:r>
            <a:br/>
            <a:r>
              <a:t>⠀⠀⠀⠀⠀⠀⠀⠀⠀⠀⠀⠀⣰⣿⣿⣿⣿⣿⣿⣿⣿⣿⣿⣿⣿⣿⣿⣿⣿⣿⣿⣿⣿⣿⣿⣿⣿⣿⣿⣿⠿⠟⠛⠁⠀⠀⠀⠀⠀⠀⠀⠀⠀⠀⠀⠀⠀⠀⠀⠀⠀⠀⠀⠀⠀⠀⠀⠀⠀⠀⠀⠀⠀⠀⠀⠀⠀⠀⠀⠀⠀⠀⠀⠀⠀⠀⠀⠀⠀⠀⠀</a:t>
            </a:r>
            <a:br/>
            <a:r>
              <a:t>⠀⠀⠀⠀⠀⠀⠀⠀⠀⠀⠀⣰⣿⣿⣿⣿⣿⣿⣿⣿⣿⣿⣿⣿⣿⣿⣿⣿⣿⣿⣿⣿⣿⣿⣿⣿⣿⣿⣿⠁⠀⠀⠀⠀⠀⠀⠀⠀⠀⠀⠀⠀⠀⠀⠀⠀⠀⠀⠀⠀⠀⠀⠀⠀⠀⠀⠀⠀⠀⠀⠀⠀⠀⠀⠀⠀⠀⠀⠀⠀⠀⠀⠀⠀⠀⠀⠀⠀⠀⠀⠀</a:t>
            </a:r>
            <a:br/>
            <a:r>
              <a:t>⠀⠀⠀⠀⠀⠀⠀⠀⠀⠀⢀⣿⣿⣿⣿⣿⣿⣿⣿⣿⣿⣿⣿⣿⣿⣿⣿⣿⣿⣿⣿⣿⣿⣿⣿⣿⣿⣿⠏⠀⠀⠀⠀⠀⠀⠀⠀⠀⠀⠀⠀⠀⠀⠀⠀⠀⠀⠀⠀⠀⠀⠀⠀⠀⠀⠀⠀⠀⠀⠀⠀⠀⠀⠀⠀⠀⠀⠀⠀⠀⠀⠀⠀⠀⠀⠀⠀⠀⠀⠀⠀</a:t>
            </a:r>
            <a:br/>
            <a:r>
              <a:t>⠀⠀⠀⠀⠀⠀⠀⠀⠀⠀⢸⣿⣿⣿⣿⣿⣿⣿⣿⣿⣿⣿⣿⣿⣿⣿⣿⣿⣿⣿⣿⣿⣿⣿⣿⠿⠛⠁⠀⠀⠀⠀⠀⠀⠀⠀⠀⠀⠀⠀⠀⠀⠀⠀⠀⠀⠀⠀⠀⠀⠀⠀⠀⠀⠀⠀⠀⠀⠀⠀⠀⠀⠀⠀⠀⠀⠀⠀⠀⠀⠀⠀⠀⠀⠀⠀⠀⠀⠀⠀⠀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⠀⠀⠀⠀⠀⠀⠀⠀⠀⠀⣼⣿⣿⣿⣿⣿⣿⣿⣿⣿⣿⣿⣿⣿⣿⣿⣿⣿⣿⣿⣿⡏⠙⢷⡀⠀⠀⠀⠀⠀⠀⠀⠀⠀⠀⠀⠀⠀⠀⠀⠀⠀⠀⠀⠀⠀⠀⠀⠀⠀⠀⠀⠀⠀⠀⠀⠀⠀⠀⠀⠀⠀⠀⠀⠀⠀⠀⠀⠀⠀⠀⠀⠀⠀⠀⠀⠀⠀⠀⠀⠀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⠀⠀⠀⠀⠀⠀⠀⠀⠀⠀⣿⣿⣿⣿⣿⣿⣿⣿⣿⣿⣿⣿⣿⣿⣿⣿⣿⣿⣿⣿⣿⣿⣦⠀⠹⣆⠀⠀⠀⠀⠀⠀⠀⠀⠀⠀⠀⠀⠀⠀⠀⠀⠀⠀⠀⠀⠀⠀⠀⠀⠀⠀⠀⠀⠀⠀⠀⠀⠀⠀⠀⠀⠀⠀⠀⠀⠀⠀⠀⠀⠀⠀⠀⠀⠀⠀⠀⠀⠀⠀⠀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⠀⠀⠀⠀⠀⠀⠀⠀⠀⠀⢹⣿⣿⣿⣿⣿⣿⣿⣿⣿⣿⣿⣿⣿⠿⠿⣿⣿⣿⣿⣿⣿⣿⣷⣄⠈⢳⡄⠀⠀⠀⠀⠀⠀⠀⠀⠀⠀⠀⠀⠀⠀⠀⠀⠀⠀⠀⠀⠀⠀⠀⠀⠀⠀⠀⠀⠀⠀⠀⠀⠀⠀⠀⠀⠀⠀⠀⠀⠀⠀⠀⠀⠀⠀⠀⠀⠀⠀⠀⠀⠀</a:t>
            </a:r>
            <a:br/>
            <a:r>
              <a:t>⠀⠀⠀⠀⠀⠀⠀⠀⠀⠀⠸⣿⣿⣿⣿⣿⣿⣿⣿⣿⣿⣿⡟⠀⠀⢰⣿⣿⣿⣿⣿⣿⣿⣿⣿⣷⡀⠙⣦⠀⠀⠀⠀⠀⠀⠀⠀⠀⠀⠀⠀⠀⠀⠀⠀⠀⠀⠀⠀⠀⠀⠀⠀⠀⠀⠀⠀⠀⠀⠀⠀⠀⠀⠀⠀⠀⠀⠀⠀⠀⠀⠀⠀⠀⠀⠀⠀⠀⠀⠀⠀</a:t>
            </a:r>
            <a:br/>
            <a:r>
              <a:t>⠀⠀⠀⠀⠀⠀⠀⠀⠀⠀⠀⠈⠻⢿⣿⣿⠛⠛⠛⠛⠛⠋⠀⠀⠀⣸⣿⣿⣿⣿⣿⣿⣿⣿⣿⣿⣿⠀⠈⣷⣀⠀⠀⢶⡄⠀⠀⠀⢀⣀⠤⠀⠀⠀⠀⠀⠀⠀⠀⠀⠀⠀⠀⠀⠀⠀⠀⠀⠀⠀⠀⠀⠀⠀⠀⠀⠀⠀⠀⠀⠀⠀⠀⠀⠀⠀⠀⠀⠀⠀⠀</a:t>
            </a:r>
            <a:br/>
            <a:r>
              <a:t>⠀⠀⠀⠀⠀⠀⠀⠀⠀⠀⠀⠀⠀⠀⠈⠁⠀⠀⠀⠀⠀⠀⠀⠀⢀⣿⣿⣿⣿⣿⣿⣿⣿⣿⣿⣿⠏⠀⠀⢹⣿⣷⣄⠀⣿⠀⠀⠀⠁⠀⠀⠀⠀⠀⠀⠀⠀⠀⠀⠀⠀⠀⠀⠀⠀⠀⠀⠀⠀⠀⠀⠀⠀⠀⠀⠀⠀⠀⠀⠀⠀⠀⠀⠀⠀⠀⠀⠀⠀⠀⠀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⠀⠀⠀⠀⠀⠀⠀⠀⠀⠀⠀⠀⠀⠀⠀⠀⠀⠀⠀⠀⠀⠀⠀⠀⢸⣿⣿⣿⣿⣿⣿⣿⣿⣿⣿⣿⣤⣶⣾⣿⣿⣿⠿⣶⠟⠀⠀⠀⠀⠀⠀⠀⠀⠀⠀⠀⠀⠀⠀⠀⠀⠀⠀⠀⠀⠀⠀⠀⠀⠀⠀⠀⠀⠀⠀⠀⠀⠀⠀⠀⠀⠤⠀⠀⠀⠀⠀⠀⠀⠀⠀</a:t>
            </a:r>
            <a:br/>
            <a:r>
              <a:t>⠀⠀⠀⠀⠀⠀⠀⠀⠀⠀⠀⠀⠀⠀⠀⠀⠀⠀⠀⠀⠀⠀⠀⠀⢿⣿⣿⣟⣿⣿⣿⣿⣿⣿⣿⣿⣿⣿⣿⣿⡿⠃⠀⠀⠀⠀⠀⠀⠀⠀⠀⠀⠀⠀⠀⠀⠀⠀⠀⠀⠀⠀⠀⠀⠀⠀⠀⠀⠀⠀⠀⠀⠀⠀⠀⠀⠀⠀⠀⠀⠀⠀⠀⠀⠀⠀⠀⠀⠀⠀⠀</a:t>
            </a:r>
            <a:br/>
            <a:r>
              <a:t>⠀⠀⢻⣷⣄⠀⠀⠀⠀⠀⠀⠀⠀⠀⠀⠀⠀⠀⠀⠀⠀⠀⠀⠀⠘⣿⣿⣿⣿⣿⣿⣿⣿⣿⣿⣿⠋⠉⠉⠀⠀⠀⠀⠀⠀⠀⠀⠀⠀⠀⠀⠀⠀⠀⠀⠀⠀⠀⠀⠀⠀⠀⠀⠀⠀⠀⠀⠀⠀⠀⠀⠀⠀⠀⠀⠀⠀⠀⠀⠀⠀⠀⠀⠀⠀⠀⠀⠀⠀⠀⠀</a:t>
            </a:r>
            <a:br/>
            <a:r>
              <a:t>⠀⠀⠈⠉⠉⠀⠀⠀⠀⠀⠀⠀⠀⠀⠀⠀⠀⠀⠀⠀⠀⠀⠀⠀⠀⢸⣿⣿⣿⣿⣿⣿⣿⣿⣿⣿⡄⠀⠀⠀⠀⠀⠀⠀⠀⠀⠀⠀⠀⠀⠀⠀⠀⠀⠀⠀⠀⠀⠀⠀⠀⠀⠀⠀⠀⠀⠀⠀⠀⠀⠀⠀⠀⠀⠀⠀⠀⠀⠀⠀⠀⠀⠀⠀⠀⠀⠀⠀⠀⠀⠀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⠀⠀⠀⠀⠀⠀⠀⠀⠀⠀⠀⠀⠀⠀⠀⠀⠀⠀⠀⠀⠀⢀⣴⣿⣿⣿⣿⣿⣿⣿⣿⣿⣿⣿⣿⣿⣿⠀⠀⠀⠀⠀⠀⠀⠀⠀⠀⠀⠀⠀⠀⠀⠀⠀⠀⠀⠀⠀⠀⠀⠀⠀⠀⠀⠀⠀⠀⠀⠀⠀⠀⠀⠀⠀⠀⠀⠀⠀⠀⠀⠀⠀⠀⠀⠀⠀⠀⠀⠀⠀⠀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⠀⠀⠀⠀⠀⠀⠀⠀⠀⠀⠀⠀⠀⠀⠀⠀⠀⠀⢀⣠⣾⣿⣿⣿⣿⣿⣿⣿⣿⣿⣿⣿⣿⣿⣿⣿⣿⠀⠀⠀⠀⠀⠀⠀⠀⠀⠀⠀⠀⠀⠀⠀⠀⠀⠀⠀⠀⠀⠀⠀⠀⠀⠀⠀⠀⠀⠀⠀⠀⠀⠀⠀⠀⠀⠀⠀⠀⠀⠀⠀⠀⠀⠀⠀⠀⠀⠀⠀⠀⠀⠀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⠀⠀⠀⠀⠀⠀⠀⠀⠀⠀⠀⠀⠀⠀⣀⣠⣴⣾⣿⣿⣿⣿⣿⣿⣿⣿⣿⣿⣿⣿⣿⣿⣿⣿⣿⣿⣿⠇⠀⠀⠀⠀⠀⠀⠀⠀⠀⠀⠀⠀⠀⠀⠀⠀⠀⠀⠀⠀⠀⠀⠀⠀⠀⠀⠀⠀⠀⠀⠀⠀⠀⠀⠀⠀⠀⠀⠀⠀⠀⠀⠀⠀⠀⠀⠀⠀⠀⠀⠀⠀⠀</a:t>
            </a:r>
            <a:br/>
            <a:r>
              <a:t>⠀⠀⠀⠀⠀⠀⠀⢀⣀⣤⣤⣶⣾⣿⣿⣿⣿⣿⣿⣿⣿⣿⣿⣿⣿⣿⣿⣿⣿⣿⣿⣿⣿⣿⣿⣿⣿⠀⠀⠀⠀⠀⠀⠀⠀⠀⠀⠀⠀⠀⠀⠀⠀⠀⠀⠀⠀⠀⠀⠀⠀⠀⠀⠀⠀⠀⠀⠀⠀⠀⠀⠀⠀⠀⠀⠀⠀⠀⠀⠀⠀⠀⠀⠀⠀⠀⠀⠀⠀⠀⠀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⠀⠀⠀⠀⠀⠀⢰⣿⣿⣿⣿⣿⣿⣿⣿⣿⣿⣿⣿⣿⣿⣿⣿⣿⣿⣿⣿⣿⣿⣿⣿⣿⣿⣿⣿⣿⣿⠀⠀⠀⠀⠀⠀⠀⠀⠀⠀⠀⠀⠀⠀⠀⠀⠀⠀⠀⠀⠀⠀⠀⠀⠀⠀⠀⠀⠀⠀⠀⠀⠀⠀⠀⠀⠀⠀⠀⠀⠀⠀⠀⠀⠀⠀⠀⠀⠀⠀⠀⠀⠀⠀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⠀⠀⠀⠀⠀⣠⣿⣿⣿⣿⣿⣿⣿⣿⣿⣿⣿⣿⣿⣿⣿⣿⣿⣿⣿⣿⣿⣿⣿⣿⣿⣿⣿⣿⣿⣿⣿⠀⠀⠀⠀⠀⠀⠀⠀⠀⠀⠀⠀⠀⠀⠀⠀⠀⠀⠀⠀⠀⠀⠀⠀⠀⠀⠀⠀⠀⠀⠀⠀⠀⠀⠀⠀⠀⠀⠀⠀⠀⠀⠀⠀⠀⠀⠀⠀⠀⠀⠀⠀⠀⠀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⠀⠀⠀⠀⠀⢹⣿⣿⣿⣿⣿⣿⣿⣿⣿⣿⣿⣿⣿⣿⣿⣿⣿⣿⣿⣿⣿⣿⣿⣿⣿⣿⣿⣿⣿⣿⣿⡆⠀⠀⠀⠀⠀⠀⠀⠀⠀⠀⠀⠀⠀⠀⠀⠀⠀⠀⠀⠀⠀⠀⠀⠀⠀⠀⠀⠀⠀⠀⠀⠀⠀⠀⠁⠀⠀⠀⠀⠀⠀⠀⠀⠀⠀⠀⠀⠀⠀⠀⠀⠀⠀</a:t>
            </a:r>
            <a:br/>
            <a:r>
              <a:t>⠀⠀⠀⠀⠀⣾⣿⣿⣿⣿⣿⣿⣿⣿⣿⣿⣿⣿⣿⣿⣿⣿⣿⣿⣿⣿⣿⣿⣿⣿⣿⣿⣿⣿⣿⣿⣿⡇⠀⠀⠀⠀⠀⠀⠀⠀⠀⠀⠀⠀⠀⠀⠀⠀⠀⠀⠀⠀⠀⠀⠆⠀⠀⠀⠀⠀⠀⠀⠀⠀⠀⠀⠀⠀⠀⠀⠀⠀⠀⠀⠀⠀⠀⠀⠀⠀⠀⠀⠀⠀⠀</a:t>
            </a:r>
            <a:br/>
            <a:r>
              <a:t>⠀⠀⠀⠀⠀⠛⠿⢿⣿⣿⣿⣿⣿⣿⣿⣿⣿⣿⣿⣿⣿⣿⣿⣿⣿⣿⣿⣿⣿⣿⣿⣿⣿⣿⣿⣿⣿⡇⠀⠀⠀⢀⡀⠀⠀⠀⠀⠀⠀⠀⠀⠀⠀⠀⢀⡀⠀⠀⠀⠀⠀⠀⠀⠀⠀⠀⠀⠀⠀⠀⠀⠀⠀⠀⠀⠀⠀⠀⠀⠀⠀⠀⠀⠀⠀⠀⠀⠀⠀⠀⠀</a:t>
            </a:r>
            <a:br/>
            <a:r>
              <a:t>⠀⠀⠀⠀⠀⠀⠀⠀⠉⠛⠛⠛⠛⠛⠛⠿⣿⣿⣿⣿⣿⣿⣿⣿⣿⣿⣿⣿⣿⣿⣿⣿⣿⣿⣿⣿⣿⡇⠀⠀⠀⠈⠁⠀⠀⠀⠀⠀⠀⠀⠀⠀⠀⠀⠈⠋⠀⠀⠀⠀⠀⠀⠀⠀⠀⠀⠀⠀⠀⠀⠀⠀⠀⠀⠀⠀⠀⠀⠀⠀⠀⠀⠀⠀⠀⠀⠀⠀⠀⠀⠀</a:t>
            </a:r>
            <a:br/>
            <a:r>
              <a:t>⠀⠀⠀⠀⠀⠀⠀⠀⠀⠀⠀⠀⠀⠀⠀⠀⠈⠉⠛⠛⠛⠻⠿⣿⣿⣿⣿⣿⣿⣿⣿⣿⣿⣿⣿⣿⣿⡧⠀⠀⠀⠀⠀⠀⠀⠀⠀⠀⠀⠀⠀⠀⠀⠀⠀⠀⠀⠀⠀⠀⠀⠀⠀⠀⠀⠀⠀⠀⠀⠀⠀⠀⠀⠀⠀⠀⠀⠀⣀⠀⠀⠀⠀⠀⠀⠀⠀⠀⠀⠀⠀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⠀⠀⠀⠀⠀⠀⠀⠀⠀⠀⠀⠀⠀⠀⠀⠀⠀⠀⠀⠀⠀⠀⠀⠀⠀⠀⠀⣀⣠⣤⣤⣶⣶⣶⣶⣶⣶⣶⣦⣤⣄⣀⠀⠀⠀⠀⠀⠀⠀⠀⠀⠀⠀⠀⠀⠀⠀⠀⠀⠀⠀⠀⠀⠀⠀⠀⠀⠀⠀⠀⠀⠀⠀⠀⠀⠀⠀⠀⠀⠀⠀⠀⠀⠀⠀⠀⠀⠀⠀⠀⠀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⠀⠀⠀⠀⠀⠀⠀⠀⠀⠀⠀⠀⠀⠀⠀⠀⠐⣄⠀⠀⠀⠀⢀⣠⣴⣾⣿⣿⣿⣿⣿⣿⣿⣿⣿⣿⣿⣿⣿⣿⣿⣿⣿⣷⣶⡀⠀⠀⠀⠀⠀⠀⠀⠀⠀⠀⠀⠀⠀⠀⠀⠀⠀⠀⠀⠀⠀⠀⠀⠀⠀⠀⠀⠀⠀⠀⠀⠀⠀⠀⠀⠀⠀⠀⠀⠀⠀⠀⠀⠀⠀</a:t>
            </a:r>
            <a:br/>
            <a:r>
              <a:t>⠀⠀⠀⠀⠀⠀⠀⠀⠀⠀⠀⠀⠀⠀⠀⠀⠀⠈⢢⣠⣴⣾⣿⣿⣿⣿⣿⣿⣿⣿⣿⣿⣿⣿⣿⣿⣿⣿⣿⣿⣿⣿⣿⣿⣿⡟⠀⠀⠀⠀⠀⠀⠀⠀⠀⠀⠀⠀⠀⠀⠀⠀⠀⠀⢤⠄⠀⠀⠀⠀⠀⠀⠀⠀⠀⠀⠀⠀⠀⠀⠀⠀⠀⠀⠀⠀⠀⠀⠀⠀⠀</a:t>
            </a:r>
            <a:br/>
            <a:r>
              <a:t>⠀⠀⠀⠀⠀⠀⠀⠀⠀⠀⠀⠀⠀⠀⠀⠀⠀⣠⣾⣿⣿⣿⣿⣿⣿⣿⣿⣿⣿⣿⣿⣿⣿⣿⣿⣿⣿⣿⣿⣿⣿⣿⣿⣿⣿⣿⠀⠀⠀⠀⠀⠀⠀⠀⠀⠀⠀⠀⠀⠀⠀⠀⠀⠀⠀⠀⠀⠀⠀⠀⠀⠀⠀⠀⠀⠀⠀⠀⠀⠀⠀⠀⠀⠀⠀⠀⠀⠀⠀⠀⠀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⠀⠀⠀⠀⠀⠀⠀⠀⠀⠀⠀⠀⠀⠀⠀⢠⣾⣿⣿⣿⣿⣿⣿⣿⣿⣿⣿⣿⣿⣿⣿⣿⣿⣿⣿⣿⣿⣿⣿⣿⣿⣿⣿⠟⠛⠃⠀⠀⠀⠀⠀⠀⠀⠀⠀⠀⠀⠀⠀⠀⠀⠀⠀⠀⠀⠀⠀⠀⠀⠀⠀⠀⠀⠀⠀⠀⠀⠀⠀⠀⠀⠀⠀⠀⠀⠀⠀⠀⠀⠀⠀</a:t>
            </a:r>
            <a:br/>
            <a:r>
              <a:t>⠀⠀⠀⠀⠀⠀⠀⠀⠀⠀⠀⠀⠀⠀⣴⣿⣿⣿⣿⣿⣿⣿⣿⣿⣿⣿⣿⣿⣿⣿⣿⣿⣿⣿⣿⣿⣿⣿⣿⣿⣿⣿⣿⠀⠀⠀⠀⠀⠀⠀⠀⠠⡤⠤⠄⠀⠀⠀⠀⠀⠀⠀⠀⠀⠀⠀⠀⠀⠀⠀⠀⠀⠀⠀⠀⠀⠀⠀⠀⠀⠀⠀⠀⠀⠀⠀⠀⠀⠀⠀⠀</a:t>
            </a:r>
            <a:br/>
            <a:r>
              <a:t>⠀⠀⠀⠀⠀⠀⠀⠀⠀⠀⠀⠀⢀⣾⣿⣿⣿⣿⣿⣿⣿⣿⣿⣿⣿⣿⣿⣿⣿⣿⣿⣿⣿⣿⣿⣿⣿⣿⣿⣿⣿⣿⠃⠀⠀⠀⠀⠀⠀⠀⠀⠀⠀⠀⠀⠀⠀⠀⠀⠀⠀⠀⠀⠀⠀⠀⠀⠀⠀⠀⠀⠀⠀⠀⠀⠀⠀⠀⠀⠀⠀⠀⠀⠀⠀⠀⠀⠀⠀⠀⠀</a:t>
            </a:r>
            <a:br/>
            <a:r>
              <a:t>⠀⠀⠀⠀⠀⠀⠀⠀⠀⠀⠀⢠⣿⣿⣿⣿⣿⣿⣿⣿⣿⣿⣿⣿⣿⣿⣿⣿⣿⣿⣿⣿⣿⣿⣿⣿⣿⡿⠟⠛⠋⠁⠀⠀⠀⠀⠀⠀⠀⠀⠀⠀⠀⠀⠀⠀⠀⠀⠀⠀⠀⠀⠀⠀⠀⠀⠀⠀⠀⠀⠀⠀⠀⠀⠀⠀⠀⠀⠀⠀⠀⠀⠀⠀⠀⠀⠀⠀⠀⠀⠀</a:t>
            </a:r>
            <a:br/>
            <a:r>
              <a:t>⠀⠀⠀⠀⠀⠀⠀⠀⠀⠀⢀⣾⣿⣿⣿⣿⣿⣿⣿⣿⣿⣿⣿⣿⣿⣿⣿⣿⣿⣿⣿⣿⣿⣿⣿⣿⣿⠁⠀⠀⠀⠀⠀⠀⠀⠀⠀⠀⠀⠀⠀⠀⠀⠀⠀⠀⠀⠀⠀⠀⠀⠀⠀⠀⠀⠀⠀⠀⠀⠀⠀⠀⠀⠀⠀⠀⠀⠀⠀⠀⠀⠀⠀⠀⠀⠀⠀⠀⠀⠀⠀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⠀⠀⠀⠀⠀⠀⠀⠀⠀⠀⣼⣿⣿⣿⣿⣿⣿⣿⣿⣿⣿⣿⣿⣿⣿⣿⣿⣿⣿⣿⣿⣿⣿⣿⣿⣿⠃⠀⠀⠀⠀⠀⠀⠀⠀⠀⠀⠀⠀⠀⠀⠀⠀⠀⠀⠀⠀⠀⠀⠀⠀⠀⠀⠀⠀⠀⠀⠀⠀⠀⠀⠀⠀⠀⠀⠀⠀⠀⠀⠀⠀⠀⠀⠀⠀⠀⠀⠀⠀⠀⠀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⠀⠀⠀⠀⠀⠀⠀⠀⠀⠀⣿⣿⣿⣿⣿⣿⣿⣿⣿⣿⣿⣿⣿⣿⣿⣿⣿⣿⣿⣿⣿⣿⣿⡿⠛⠁⠀⠀⠀⠀⠀⠀⠀⠀⠀⠀⠀⠀⠀⠀⠀⠀⠀⠀⠀⠀⠀⠀⠀⠀⠀⠀⠀⠀⠀⠀⠀⠀⠀⠀⠀⠀⠀⠀⠀⠀⠀⠀⠀⠀⠀⠀⠀⠀⠀⠀⠀⠀⠀⠀⠀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⠀⠀⠀⠀⠀⠀⠀⠀⠀⢸⣿⣿⣿⣿⣿⣿⣿⣿⣿⣿⣿⣿⣿⣿⣿⣿⣿⣿⣿⣿⣿⣉⠻⣄⠀⠀⠀⠀⠀⠀⠀⠀⠀⠀⠀⠀⠀⠀⠀⠀⠀⠀⠀⠀⠀⠀⠀⠀⠀⠀⠀⠀⠀⠀⠀⠀⠀⠀⠀⠀⠀⠀⠀⠀⠀⠀⠀⠀⠀⠀⠀⠀⠀⠀⠀⠀⠀⠀⠀⠀⠀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⠀⠀⠀⠀⠀⠀⠀⠀⠀⢸⣿⣿⣿⣿⣿⣿⣿⣿⣿⣿⣿⣿⣿⣿⣿⣿⣿⣿⣿⣿⣿⣿⣧⡘⢧⡀⠀⠀⠀⠀⠀⠀⠀⠀⠀⠀⠀⠀⠀⠀⠀⠀⠀⠀⠀⠀⠀⠀⠀⠀⠀⠀⠀⠀⠀⠀⠀⠀⠀⠀⣀⠀⠀⠀⠀⠀⠀⠀⠀⠀⠀⠀⠀⠀⠀⠀⠀⠀⠀⠀⠀</a:t>
            </a:r>
            <a:br/>
            <a:r>
              <a:t>⠀⠀⠀⠀⠀⠀⠀⠀⠀⢸⣿⣿⣿⣿⣿⣿⣿⣿⣿⣿⣿⣿⠿⠿⠿⠿⣿⣿⣿⣿⣿⣿⣿⣿⣆⠹⣆⠀⠀⠀⠀⠀⠀⠀⠀⠀⠀⠀⠀⠀⠀⠀⠀⠀⠀⠀⠀⠀⠀⠀⠀⠀⠀⠀⠀⠀⠀⠀⠀⠀⠀⠀⠀⠀⠀⠀⠀⠀⠀⠀⠀⠀⠀⠀⠀⠀⠀⠀⠀⠀⠀</a:t>
            </a:r>
            <a:br/>
            <a:r>
              <a:t>⠀⠀⠀⠀⠀⠀⠀⠀⠀⠀⣿⣿⣿⣿⣿⣿⣿⣿⣿⣿⡟⠀⠀⠀⠀⠀⣿⣿⣿⣿⣿⣿⣿⣿⣿⣷⣌⢳⡄⠀⠀⠀⠀⠀⠀⠀⠀⠀⠤⠒⠀⠀⠀⠀⠀⠀⠀⠀⠀⠀⠀⠀⠀⠀⠀⠀⠀⠀⠀⠀⠀⠀⠀⠀⠀⠀⠀⠀⠀⠀⠀⠀⠀⠀⠀⠀⠀⠀⠀⠀⠀</a:t>
            </a:r>
            <a:br/>
            <a:r>
              <a:t>⠀⠀⠀⠀⠀⠀⠀⠀⠀⠀⠈⠿⣿⣿⡟⠛⠛⠻⠟⠋⠀⠀⠀⠀⠀⢰⣿⣿⣿⣿⣿⣿⣿⣿⣿⣿⣿⠆⠙⣦⡀⠀⠀⢦⡄⠀⠀⠀⠀⠀⠀⠀⠀⠀⠀⠀⠀⠀⠀⠀⠀⠀⠀⠀⠀⠀⠀⠀⠀⠀⠀⠀⠀⠀⠀⠀⠀⠀⠀⠀⠀⠀⠀⠀⠀⠀⠀⠀⠀⠀⠀</a:t>
            </a:r>
            <a:br/>
            <a:r>
              <a:t>⠀⠀⠀⠀⠀⠀⠀⠀⠀⠀⠀⠀⠀⠉⠁⠀⠀⠀⠀⠀⠀⠀⠀⠀⠀⣾⣿⣿⣿⣿⣿⣿⣿⣿⣿⣿⡟⠀⠀⣿⣿⣧⡀⠀⣿⡀⠀⠀⠀⠀⠀⠀⠀⠀⠀⠀⠀⠀⠀⠀⠀⠀⠀⠀⠀⠀⠀⠀⠀⠀⠀⠀⠀⠀⠀⠀⠀⠀⠀⠀⠀⠀⠀⠀⠀⠀⠀⠀⠀⠀⠀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⠀⠀⠀⠀⠀⠀⠀⠀⠀⠀⠀⠀⠀⠀⠀⠀⠀⠀⠀⠀⠀⠀⠀⠀⢠⣿⣿⣿⣿⣿⣿⣿⣿⣿⣿⣿⣥⣶⣶⣿⣿⣿⣿⣤⡿⠀⠀⠀⠀⠀⠀⠀⠀⠀⠀⠀⠀⠀⠀⠀⠀⠀⠀⠀⠀⠀⠀⠀⠀⠀⠀⠀⠀⠀⠀⠀⠀⠀⠀⠀⠀⠀⠀⠀⠀⠀⠀⠀⠀⠀⠀</a:t>
            </a:r>
            <a:br/>
            <a:r>
              <a:t>⣤⣀⠀⠀⠀⠀⠀⠀⠀⠀⠀⠀⠀⠀⠀⠀⠀⠀⠀⠀⠀⠀⠀⠀⢸⣿⣿⣿⢿⣿⣿⣿⣿⣿⣿⣿⣿⣿⣿⣿⡿⠋⠀⠀⠀⠀⠀⠀⠀⠀⠀⠀⠀⠀⠀⠀⠀⠀⠀⠀⠀⠀⠀⠀⠀⠀⠀⠀⠀⠀⠀⠀⠀⠀⠀⠀⠀⠀⠀⠀⠀⠀⠀⠀⠀⠀⠀⠀⠀⠀⠀</a:t>
            </a:r>
            <a:br/>
            <a:r>
              <a:t>⠻⠿⠆⠀⠀⠀⠀⠀⠀⠀⠀⠀⠀⠀⠀⠀⠀⠀⠀⠀⠀⠀⠀⠀⠀⢿⣿⣿⣿⣿⣿⣿⣿⣿⣿⣿⠟⠉⠉⠉⠀⠀⠀⠀⠀⠀⠀⠀⠀⠀⠀⠀⠀⠀⠀⠀⠀⠀⠀⠀⠀⠀⠀⠀⠀⠀⠀⠀⠀⠀⠀⠀⠀⠀⠀⠀⠀⠀⠀⠀⠀⠀⠀⠀⠀⠀⠀⠀⠀⠀⠀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⠀⠀⠀⠀⠀⠀⠀⠀⠀⠀⠀⠀⠀⠀⠀⠀⠀⠀⠀⠀⠀⠀⠀⠀⠀⢈⣿⣿⣿⣿⣿⣿⣿⣿⣿⣿⣇⠀⠀⠀⠀⠀⠀⠀⠀⠀⠀⠀⠀⠀⠀⠀⠀⠀⠀⠀⠀⠀⠀⠀⠀⠀⠀⠀⠀⠀⠀⠀⠀⠀⠀⠀⠀⠀⠀⠀⠀⠀⠀⠀⠀⠀⠀⠀⠀⠀⠀⠀⠀⠀⠀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⠀⠀⠀⠀⠀⠀⠀⠀⠀⠀⠀⠀⠀⠀⠀⢀⣠⣴⣾⣿⣿⣿⣿⣿⣿⣿⣿⣿⣿⣿⣿⣿⣿⣿⣿⣿⣿⡇⠀⠀⠀⠀⠀⠀⠀⠀⠀⠀⠀⠀⠀⠀⠀⠀⠀⠀⠀⠀⠀⠀⠀⠀⠀⠀⠀⠀⠀⠀⠀⠀⠀⠀⠀⠀⠀⠀⠀⠀⠀⠀⠀⠀⠀⠀⠀⠀⠀⠀⠀⠀⠀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⠀⠀⠀⠀⠀⠀⠀⠀⢀⣀⣀⣤⣴⣶⣿⣿⣿⣿⣿⣿⣿⣿⣿⣿⣿⣿⣿⣿⣿⣿⣿⣿⣿⣿⣿⣿⣿⡇⠀⠀⠀⠀⠀⠀⠀⠀⠀⠀⠀⠀⠀⠀⠀⠀⠀⠀⠀⠀⠀⠀⠀⠀⠀⠀⠀⠀⠀⠀⠀⠀⠀⠀⠀⠀⠀⠀⠀⠀⠀⠀⠀⠀⠀⠀⠀⠀⠀⠀⠀⠀⠁</a:t>
            </a:r>
            <a:br/>
            <a:r>
              <a:t>⠀⠀⠀⠀⠀⠀⠀⣰⣿⣿⣿⣿⣿⣿⣿⣿⣿⣿⣿⣿⣿⣿⣿⣿⣿⣿⣿⣿⣿⣿⣿⣿⣿⣿⣿⣿⣿⡇⠀⠀⠀⠀⠀⠀⠀⠀⠀⠀⠀⠀⠀⠀⠀⠀⠀⠀⠀⠀⠀⠀⠀⠀⠀⠀⠀⠀⠀⠀⠀⠀⠀⠀⠀⠀⠀⠀⠀⠀⠀⠀⠀⠀⠀⠀⠀⠀⠀⠀⠀⠀⠀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⠀⠀⠀⠀⠀⠀⣰⣿⣿⣿⣿⣿⣿⣿⣿⣿⣿⣿⣿⣿⣿⣿⣿⣿⣿⣿⣿⣿⣿⣿⣿⣿⣿⣿⣿⣿⣿⡇⠀⠀⠀⠀⠀⠀⠀⠀⠀⠀⠀⠀⠀⠀⠀⠀⠀⠀⠀⠀⠀⠀⠀⠀⠀⠀⠀⠀⠀⠀⠀⠀⠐⠀⠀⠀⠀⠀⠀⠀⠀⠀⠀⠀⠀⠀⠀⠀⠀⠀⠀⠀⠀</a:t>
            </a:r>
            <a:br/>
            <a:r>
              <a:t>⠀⠀⠀⠀⠀⠈⢻⣿⣿⣿⣿⣿⣿⣿⣿⣿⣿⣿⣿⣿⣿⣿⣿⣿⣿⣿⣿⣿⣿⣿⣿⣿⣿⣿⣿⣿⣿⣧⠀⠀⠀⠀⠀⠀⠀⠀⠀⠀⠀⠀⠀⠀⠀⠀⠀⠀⠀⠀⠀⠀⠀⠀⠀⠀⠀⠀⠀⠀⠀⠀⠀⠀⠀⠀⠀⠀⠀⠀⠀⠀⠀⠀⠀⠀⠀⠀⠀⠀⠀⠀⠀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⠀⠀⠀⠀⠀⢀⣾⣿⣿⣿⣿⣿⣿⣿⣿⣿⣿⣿⣿⣿⣿⣿⣿⣿⣿⣿⣿⣿⣿⣿⣿⣿⣿⣿⣿⣿⣿⣿⠀⠀⠀⠀⠀⠀⠀⠀⠀⠀⠀⠀⠀⠀⠀⠀⠀⠀⠀⠀⠈⠀⠀⠀⠀⠀⠀⠀⠀⠀⠀⠀⠀⠀⠀⠀⠀⠀⠀⠀⠀⠀⠀⠀⠀⠀⠀⠀⠀⠀⠀⠀⠀</a:t>
            </a:r>
            <a:br/>
            <a:r>
              <a:t>⠀⠀⠀⠀⠀⠘⠿⣿⣿⣿⣿⣿⣿⣿⣿⣿⣿⣿⣿⣿⣿⣿⣿⣿⣿⣿⣿⣿⣿⣿⣿⣿⣿⣿⣿⣿⣿⣿⠀⠘⠃⠀⠀⠀⠀⠀⠀⠀⠀⠀⠀⠀⠀⣦⠀⠀⠀⠀⠀⠀⠀⠀⠀⠀⠀⠀⠀⠀⠀⠀⠀⠀⠀⠀⠀⠀⠀⠀⠀⠀⠀⠀⠀⠀⠀⠀⠀⠀⠀⠀⠀</a:t>
            </a:r>
            <a:br/>
            <a:r>
              <a:t>⠀⠀⠀⠀⠀⠀⠀⠀⠈⠛⠛⠛⠛⠛⠛⠿⣿⣿⣿⣿⣿⣿⣿⣿⣿⣿⣿⣿⣿⣿⣿⣿⣿⣿⣿⣿⣿⣿⠀⠀⠀⠀⠀⠀⠀⠀⠀⠀⠀⠀⠀⠀⠀⠀⠀⠀⠀⠀⠀⠀⠀⠀⠀⠀⠀⠀⠀⠀⠀⠀⠀⠀⠀⠀⠀⠀⠀⠀⠀⠀⠀⠀⠀⠀⠀⠀⠀⠀⠀⠀⠀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⠀⠀⠀⠀⠀⠀⠀⠀⠀⠀⠀⠀⠀⠀⠀⠀⠀⠙⠛⠿⠿⠿⢿⣿⣿⣿⣿⣿⣿⣿⣿⣿⣿⣿⣿⣿⣿⣿⠀⠀⠀⠰⣦⣤⡀⠀⠀⠀⠀⠀⠀⠀⠀⠀⠀⠀⠀⠀⠀⠀⠀⠀⠀⠀⠀⠀⠀⠀⠀⠀⠀⠀⠀⠀⠀⠀⠀⠉⠐⠀⠀⠀⠀⠀⠀⠀⠀⠀⠀⠀⠀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⠀⠀⠀⠀⠀⠀⠀⠀⠀⠀⠀⠀⠀⠀⠀⠀⠀⠀⠀⠀⠀⠀⠀⠀⠀⠀⢀⣀⣤⣤⣶⣶⣶⣶⣶⣶⣶⣤⣤⣀⣀⡀⠀⠀⠀⠀⠀⠀⠀⠀⠀⠀⠀⠀⠀⠀⠀⠀⠀⠀⠀⠀⠀⠀⠀⠀⠀⠀⠀⠀⠀⠀⠀⠀⠀⠀⠀⠀⠀⠀⠀⠀⠀⠀⠀⠀⠀⠀⠀⠀⠀</a:t>
            </a:r>
            <a:br/>
            <a:r>
              <a:t>⠀⠀⠀⠀⠀⠀⠀⠀⠀⠀⠀⠀⠀⠀⠢⡀⠀⠀⠀⠀⠀⢀⣠⣴⣶⣿⣿⣿⣿⣿⣿⣿⣿⣿⣿⣿⣿⣿⣿⣿⣿⣿⣷⣆⠀⠀⠀⠀⠀⠀⠀⠀⠀⠀⠀⠀⠀⠀⠀⠀⠀⢀⣀⠀⠀⠀⠀⠀⠀⠀⠀⠀⠀⠀⠀⠀⠀⠀⠀⠀⠀⠀⠀⠀⠀⠀⠀⠀⠀⠀⠀</a:t>
            </a:r>
            <a:br/>
            <a:r>
              <a:t>⠀⠀⠀⠀⠀⠀⠀⠀⠀⠀⠀⠀⠀⠀⠀⠑⢄⠀⣠⣴⣾⣿⣿⣿⣿⣿⣿⣿⣿⣿⣿⣿⣿⣿⣿⣿⣿⣿⣿⣿⣿⣿⣿⠉⠀⠀⠀⠀⠀⠀⠀⠀⠀⠀⠀⠀⠀⠀⠀⠀⠀⠀⠉⠀⠀⠀⠀⠀⠀⠀⠀⠀⠀⠀⠀⠀⠀⠀⠀⠀⠀⠀⠀⠀⠀⠀⠀⠀⠀⠀⠀</a:t>
            </a:r>
            <a:br/>
            <a:r>
              <a:t>⠀⠀⠀⠀⠀⠀⠀⠀⠀⠀⠀⠀⠀⠀⠀⢀⣼⣿⣿⣿⣿⣿⣿⣿⣿⣿⣿⣿⣿⣿⣿⣿⣿⣿⣿⣿⣿⣿⣿⣿⣿⣿⣿⠀⠀⠀⠀⣀⣤⣄⠀⠀⠀⠀⠀⠀⠀⠀⠀⠀⠀⠀⠀⠀⠀⠀⠀⠀⠀⠀⠀⠀⠀⠀⠀⠀⠀⠀⠀⠀⠀⠀⠀⠀⠀⠀⠀⠀⠀⠀⠀</a:t>
            </a:r>
            <a:br/>
            <a:r>
              <a:t>⠀⠀⠀⠀⠀⠀⠀⠀⠀⠀⠀⠀⠀⠀⣠⣾⣿⣿⣿⣿⣿⣿⣿⣿⣿⣿⣿⣿⣿⣿⣿⣿⣿⣿⣿⣿⣿⣿⣿⡟⠉⠉⠁⠀⠀⠀⠀⠈⠉⠁⠀⠀⠀⠀⠀⠀⠀⠀⠀⠀⠀⠀⠀⠀⠀⠀⠀⠀⠀⠀⠀⠀⠀⠀⠀⠀⠀⠀⠀⠀⠀⠀⠀⠀⠀⠀⠀⠀⠀⠀⠀</a:t>
            </a:r>
            <a:br/>
            <a:r>
              <a:t>⠀⠀⠀⠀⠀⠀⠀⠀⠀⠀⠀⠀⠀⣴⣿⣿⣿⣿⣿⣿⣿⣿⣿⣿⣿⣿⣿⣿⣿⣿⣿⣿⣿⣿⣿⣿⣿⣿⣿⠇⠀⠀⠀⠀⠀⠀⠀⠀⠀⠀⠀⠀⠀⠀⠀⠀⠀⠀⠀⠀⠀⠀⠀⠀⠀⠀⠀⠀⠀⠀⠀⠀⠀⠀⠀⠀⠀⠀⠀⠀⠀⠀⠀⠀⠀⠀⠀⠀⠀⠀⠀</a:t>
            </a:r>
            <a:br/>
            <a:r>
              <a:t>⠀⠀⠀⠀⠀⠀⠀⠀⠀⠀⠀⢀⣾⣿⣿⣿⣿⣿⣿⣿⣿⣿⣿⣿⣿⣿⣿⣿⣿⣿⣿⣿⣿⣿⣿⣿⣿⣿⠟⠀⠀⠀⠀⠀⠀⠀⠀⠀⠀⠀⠀⠀⠀⠀⠀⠀⠀⠀⠀⠀⠀⠀⠀⠀⠀⠀⠀⠀⠀⠀⠀⠀⠀⠀⠀⠀⠀⠀⠀⠀⠀⠀⠀⠀⠀⠀⠀⠀⠀⠀⠀</a:t>
            </a:r>
            <a:br/>
            <a:r>
              <a:t>⠀⠀⠀⠀⠀⠀⠀⠀⠀⠀⢠⣾⣿⣿⣿⣿⣿⣿⣿⣿⣿⣿⣿⣿⣿⣿⣿⣿⣿⣿⣿⣿⣿⣿⣿⣿⣿⡁⠀⠀⠀⠀⠀⠂⠀⠀⠀⠀⠀⠀⠀⠀⠀⠀⠀⠀⠀⠀⠀⠀⠀⠀⠀⠀⠀⠀⠀⠀⠀⠀⠀⠀⠀⠀⠀⠀⠀⠀⠀⠀⠀⠀⠀⠀⠀⠀⠀⠀⠀⠀⠀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⠀⠀⠀⠀⠀⠀⠀⠀⠀⢀⣿⣿⣿⣿⣿⣿⣿⣿⣿⣿⣿⣿⣿⣿⣿⣿⣿⣿⣿⣿⣿⣿⣿⣿⣿⣿⣿⠇⠀⠀⠀⠀⠀⠀⠀⠀⠀⠀⠀⠀⠀⠀⠀⠀⠀⠀⠀⠀⠀⠀⠀⠀⠀⠀⠀⠀⠀⠀⠀⠀⠀⠀⠀⠀⠀⠀⠀⠀⠀⠀⠀⠀⠀⠀⠀⠀⠀⠀⠀⠀⠀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⠀⠀⠀⠀⠀⠀⠀⠀⠀⣼⣿⣿⣿⣿⣿⣿⣿⣿⣿⣿⣿⣿⣿⣿⣿⣿⣿⣿⣿⣿⣿⣿⣿⣿⡟⠋⠁⠀⠀⠀⠀⠀⠀⠀⠀⠀⠀⠀⠀⠀⠀⠀⠀⠀⠀⠀⠀⠀⠀⠀⠀⠀⠀⠀⠀⠀⠀⠀⠀⠀⠀⠀⠀⠀⠀⠀⠀⠀⠀⠀⠀⠀⠀⠀⠀⠀⠀⠀⠀⠀⠀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⠀⠀⠀⠀⠀⠀⠀⠀⢰⣿⣿⣿⣿⣿⣿⣿⣿⣿⣿⣿⣿⣿⣿⣿⣿⣿⣿⣿⣿⣿⣿⣿⣿⣿⠋⠀⠀⠀⠀⠀⠀⠀⠀⠀⠀⠀⠀⠀⠀⠀⠀⠀⠀⠀⠀⠀⠀⠀⠀⠀⠀⠀⠀⠀⠀⠀⠀⠀⠀⠀⠀⠀⠀⠀⠀⠀⠀⠀⠀⠀⠀⠀⠀⠀⠀⠀⠀⠀⠀⠀⠀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⠀⠀⠀⠀⠀⠀⠀⠀⢸⣿⣿⣿⣿⣿⣿⣿⣿⣿⣿⣿⣿⣿⣿⣿⣿⣿⣿⣿⣿⣿⣿⣿⡍⠁⠀⠀⠀⠀⠀⠀⠀⠀⠀⠀⠀⠀⠀⠀⣀⠀⠀⠀⠀⠀⠀⠀⠀⠀⠀⠀⠀⠀⠀⠀⠀⠀⠀⠀⠀⠀⠀⠀⠀⠀⠀⠀⠀⠀⠀⠀⠀⠀⠀⠀⠀⠀⠀⠀⠀⠀⠀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⠀⠀⠀⠀⠀⠀⠀⠀⢸⣿⣿⣿⣿⣿⣿⣿⣿⣿⣿⣿⣿⣿⣿⣿⠟⠉⠡⢻⣿⣿⣿⣿⣿⣦⡀⠀⠀⠀⠀⠀⠀⠀⠀⠀⠀⠀⠀⠉⠁⠀⠀⠀⠀⠀⠀⠀⠀⠀⠀⠀⠀⠀⠀⠀⠀⠀⠀⠀⠀⠀⠀⠀⠀⠀⠀⠀⠀⠀⠀⠀⠀⠀⠀⠀⠀⠀⠀⠀⠀⠀⠀</a:t>
            </a:r>
            <a:br/>
            <a:r>
              <a:t>⠀⠀⠀⠀⠀⠀⠀⠀⢸⣿⣿⣿⣿⣿⣿⣿⣿⣿⣿⠿⠿⠿⠛⠁⠀⠀⠀⣿⣿⣿⣿⣿⣿⣿⣿⣄⠀⠀⠀⠀⠀⠀⠀⠀⠀⠀⠀⠀⠀⠀⠀⠀⠀⠀⠀⠀⠀⠀⠀⠀⠀⠀⠀⠀⠀⠀⠀⠀⠀⠀⠀⠀⠀⠀⠀⠀⠀⠀⠀⠀⠀⠀⠀⠀⠀⠀⠀⠀⠀⠀⠀</a:t>
            </a:r>
            <a:br/>
            <a:r>
              <a:t>⠀⠀⠀⠀⠀⠀⠀⠀⠸⣿⣿⣿⣿⣿⣿⣿⣿⠇⠀⠀⠀⠀⠀⠀⠀⠀⢠⣿⣿⣿⣿⣿⣿⣿⣿⣿⣷⡄⠀⠀⠀⠀⠀⠀⠀⠀⠀⠀⠀⠀⠀⠀⠀⠀⠀⠀⠀⠀⠀⠀⠀⠀⠀⠀⠀⠀⠀⠀⠀⠀⠀⠀⠀⠀⣀⡀⠀⠀⠀⠀⠀⠀⠀⠀⠀⠀⠀⠀⠀⠀⠀</a:t>
            </a:r>
            <a:br/>
            <a:r>
              <a:t>⠀⠀⠀⠀⠀⠀⠀⠀⠀⢿⣿⣿⠛⠿⠿⠿⠋⠀⠀⠀⠀⠀⠀⠀⠀⠀⣸⣿⣿⣿⣿⣿⣿⣿⣿⣿⣿⡿⢦⡀⠀⠀⠀⣤⡀⠀⠀⠀⠀⠀⠀⠀⠀⠀⠀⠀⠀⠀⠀⠀⠀⠀⠀⠀⠀⠀⠀⠀⠀⠀⠀⠀⠀⠀⠀⠀⠀⠀⠀⠀⠀⠀⠀⠀⠀⠀⠀⠀⠀⠀⠀</a:t>
            </a:r>
            <a:br/>
            <a:r>
              <a:t>⠀⠀⠀⠀⠀⠀⠀⠀⠀⠀⠉⠛⠀⠀⠀⠀⠀⠀⠀⠀⠀⠀⠀⠀⠀⢠⣿⣿⣿⣿⣿⣿⣿⣿⣿⣿⣿⠃⢸⣿⣷⣄⠀⠈⢿⡄⠀⠀⠀⠀⠀⠀⠀⠀⠀⠀⠀⠀⠀⠀⠀⠀⠀⠀⠀⠀⠀⠀⠀⠀⠀⠀⠀⠀⠀⠀⠀⠀⠀⠀⠀⠀⠀⠀⠀⠀⠀⠀⠀⠀⠀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⠀⠀⠀⠀⠀⠀⠀⠀⠀⠀⠀⠀⠀⠀⠀⠀⠀⠀⠀⠀⠀⠀⠀⠀⠀⣼⣿⣿⣿⣿⣿⣿⣿⣿⣿⣿⣧⣴⣾⣿⣿⣿⣧⣀⣾⠃⠀⠀⠀⠀⠀⠀⠀⠀⠀⠀⠀⠀⠀⠀⠀⠀⠀⠀⠀⠀⠀⠀⠀⠀⠀⠀⠀⠀⠀⠀⠀⠀⠀⠀⠀⠀⠀⠀⠀⠀⠀⠀⠀⠀⠀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⠀⠀⠀⠀⠀⠀⠀⠀⠀⠀⠀⠀⠀⠀⠀⠀⠀⠀⠀⠀⠀⠀⠀⠀⠀⣿⣿⣿⣿⣿⣿⣿⣿⣿⣿⣿⣿⣿⣿⣿⡿⠋⠈⠉⠁⠀⠀⠀⠀⠀⠀⠀⠀⠀⠀⠀⠀⠀⠀⠀⠀⠀⠀⠀⠀⠀⠀⠀⠀⠀⠀⠀⠀⠀⠀⠀⠀⠀⠀⠀⠀⠀⠀⠀⠀⠀⠀⠀⠀⠀⠀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⠀⠀⠀⠀⠀⠀⠀⠀⠀⠀⠀⠀⠀⠀⠀⠀⠀⠀⠀⠀⠀⠀⠀⠀⠀⠘⣿⣿⣿⣿⣿⣿⣿⣿⣿⣿⣿⠛⠛⠁⠀⠀⠀⠀⠀⠀⠀⠀⠀⠀⠀⠀⠀⠀⠀⠀⠀⠀⠀⠀⠀⠀⠀⠀⠀⠀⠀⠀⠀⠀⠀⠀⠀⠀⠀⠀⠀⠀⠀⠀⠀⠀⠀⠀⠀⠀⠀⠀⠀⠀⠀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⠀⠀⠀⠀⠀⠀⠀⠀⠀⠀⠀⠀⠀⠀⠀⠀⠀⠀⠀⠀⠀⠀⠀⠀⠀⣴⣿⣿⣿⣿⣿⣿⣿⣿⣿⣿⣿⣧⠀⠀⠀⠀⠀⠀⠀⠀⠀⠀⠀⠀⠀⠀⠀⠀⠀⠀⠀⠀⠀⠀⠀⠀⠀⠀⠀⠀⠀⠀⠀⠀⠀⠀⠀⠀⠀⠀⠀⠀⠀⠀⠀⠀⠀⠀⠀⠀⠀⠀⠀⠀⠀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⠀⠀⠀⠀⠀⠀⠀⠀⠀⠀⠀⠀⠀⠀⠀⠀⠀⠀⠀⠀⠀⠀⠀⣠⣾⣿⣿⣿⣿⣿⣿⣿⣿⣿⣿⣿⣿⣿⠀⠀⠀⠀⠀⠀⠀⠀⠀⠀⠀⠀⠀⠀⠀⠀⠀⠀⠀⠀⠀⠀⠀⠀⠀⠀⠀⠀⠀⠀⠀⠀⠀⠀⠀⠀⠀⠀⠀⠀⠀⠀⠀⠀⠀⠀⠀⠀⠀⠀⠀⠀⠀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⠀⠀⠀⠀⠀⠀⠀⠀⠀⠀⠀⠀⠀⠀⠀⠀⠀⠀⠀⠀⠀⢀⣼⣿⣿⣿⣿⣿⣿⣿⣿⣿⣿⣿⣿⣿⣿⣿⠀⠀⠀⠀⠀⠀⠀⠀⠀⠀⠀⠀⠀⠀⠀⠀⠀⠀⠀⠀⠀⠀⠀⠀⠀⠀⠀⠀⠀⠀⠀⠀⠀⠀⠀⠀⠀⠀⠀⠀⠀⠀⠀⠀⠀⠀⠀⠀⠀⠀⠀⠀⠀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⠀⠀⠀⠀⠀⠀⠀⠀⠀⠀⠀⠀⠀⠀⠀⠀⠀⠀⠀⣠⣶⣿⣿⣿⣿⣿⣿⣿⣿⣿⣿⣿⣿⣿⣿⣿⣿⣿⠀⠀⠀⠀⠀⠀⠀⠀⠀⠀⠀⠀⠀⠀⠀⠀⠀⠀⠀⠀⠀⠀⠀⠀⠀⠀⠀⠀⠀⠀⠀⠀⠀⠀⠀⠀⠀⠀⠀⠀⠀⠀⠀⠀⠈⠉⠉⠀⠀⠀⠀⠀⠀</a:t>
            </a:r>
            <a:br/>
            <a:r>
              <a:t>⠀⠀⠀⠀⠀⠀⠀⠀⠀⠀⠀⠀⠀⠀⠀⣀⣤⣶⣿⣿⣿⣿⣿⣿⣿⣿⣿⣿⣿⣿⣿⣿⣿⣿⣿⣿⣿⣿⠀⠀⠀⠀⠀⠀⠀⠀⠀⠀⠀⠀⠀⠀⠀⠀⠀⠀⠀⠀⠀⠀⠀⠀⠀⠀⠀⠀⠀⢀⡀⠀⠀⠀⠀⠀⠀⠀⠀⠀⠀⠀⠀⠀⠀⠀⠀⠀⠀⠀⠀⠀⠀</a:t>
            </a:r>
            <a:br/>
            <a:r>
              <a:t>⠀⠀⠀⠀⠀⠀⠀⠀⠀⢀⣤⣶⣶⣾⣿⣿⣿⣿⣿⣿⣿⣿⣿⣿⣿⣿⣿⣿⣿⣿⣿⣿⣿⣿⣿⣿⣿⣿⠀⠀⠀⠀⠀⠀⠀⠀⠀⠀⠀⠀⠀⠀⠀⠀⠀⠀⠀⠀⠀⠀⠀⠀⠀⠀⠀⠀⠀⠋⠀⠀⠀⠀⠀⠀⠀⠀⠀⠀⠀⠀⠀⠀⠀⠀⠀⠀⠀⠀⠀⠀⠀</a:t>
            </a:r>
            <a:br/>
            <a:r>
              <a:t>⠀⠀⠀⠀⠀⠀⠀⠀⢀⣿⣿⣿⣿⣿⣿⣿⣿⣿⣿⣿⣿⣿⣿⣿⣿⣿⣿⣿⣿⣿⣿⣿⣿⣿⣿⣿⣿⣿⠀⠀⠀⠀⠀⠀⠀⠀⠀⠀⠀⠀⠀⠀⠀⠀⠀⠀⠀⠀⠀⠀⠀⠀⠀⠀⠀⠀⠀⠀⠀⠀⠀⠀⠀⠀⠀⠀⠀⠀⠀⠀⠀⠀⠀⠀⠀⠀⠀⠀⠀⠀⠀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⠀⠀⠀⠀⠀⠀⠀⢠⣾⣿⣿⣿⣿⣿⣿⣿⣿⣿⣿⣿⣿⣿⣿⣿⣿⣿⣿⣿⣿⣿⣿⣿⣿⣿⣿⣿⣿⣿⡇⠀⠀⠀⠀⠀⠀⠀⠀⠀⠀⠀⠀⠀⠀⠀⠀⠀⠀⠀⠀⠀⠀⠀⠀⠀⠀⠀⠀⠀⠀⠀⠀⠀⠀⠀⠀⠀⠀⠀⠀⠀⠀⠀⠀⠀⠀⠀⠀⠀⠀⠀⠀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⠀⠀⠀⠀⠀⠀⠀⢀⣿⣿⣿⣿⣿⣿⣿⣿⣿⣿⣿⣿⣿⣿⣿⣿⣿⣿⣿⣿⣿⣿⣿⣿⣿⣿⣿⣿⣿⣿⣧⠀⠀⠀⠀⠀⠀⠀⠀⠀⠀⢠⡄⠀⠀⠀⠀⠀⠀⠀⠀⠀⠀⠀⠀⠀⠀⠀⠀⠀⠀⠀⠀⠀⠀⠀⠀⠀⠀⠀⠀⠀⠀⠀⠀⠀⠀⠀⠈⠁⠀⠀⠀</a:t>
            </a:r>
            <a:br/>
            <a:r>
              <a:t>⠀⠀⠀⠀⠀⠀⠀⢸⣿⣿⣿⣿⣿⣿⣿⣿⣿⣿⣿⣿⣿⣿⣿⣿⣿⣿⣿⣿⣿⣿⣿⣿⣿⣿⣿⣿⣿⣿⣿⠀⠀⠀⠀⠀⠀⠀⠀⠀⠀⠈⠁⠀⠀⠀⠀⠀⠀⠀⠀⠀⠀⠀⠀⠀⠀⠀⠀⠀⠀⠀⠀⠀⠀⠀⠀⢀⡀⠀⠀⠀⠀⠀⠀⠀⠀⠀⠀⠀⢀⣠⡄</a:t>
            </a:r>
            <a:br/>
            <a:r>
              <a:t>⠀⠀⠀⠀⠀⠀⠀⠀⠉⠛⠿⠿⠛⠛⠛⠿⣿⣿⣿⣿⣿⣿⣿⣿⣿⣿⣿⣿⣿⣿⣿⣿⣿⣿⣿⣿⣿⣿⣿⣿⣦⠀⠀⠀⠀⠀⠀⠀⠀⠀⠀⠀⠀⠀⠀⠀⠀⠀⠀⠀⠀⠀⠀⠀⠀⠀⠀⠀⠀⠀⠀⠀⠀⠀⠀⠀⠀⠀⠀⠀⠀⠀⠀⠀⠀⠀⠀⠀⠀⠀⠀</a:t>
            </a:r>
            <a:br/>
            <a:r>
              <a:t>⠀⠀⠀⠀⠀⠀⠀⠀⠺⠋⠀⠀⠀⠀⠀⠀⠈⠙⠻⠿⠿⠿⣿⣿⣿⣿⣿⣿⣿⣿⣿⣿⣿⣿⣿⣿⣿⣿⣿⠀⠈⠀⠀⠀⠀⠀⠀⠀⠀⠀⠀⠀⠀⠀⠀⠀⠀⠀⠀⠀⠀⠀⠀⠀⠀⠀⠀⠀⠀⠀⠀⠀⠀⠀⠀⠀⠀⠀⠀⠀⠀⠀⠀⠀⠀⠀⠀⠀⠀⠀⠀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⠀⠀⠀⠀⠀⠀⠀⠀⠀⠀⠀⠀⠀⠀⠀⠀⠀⠀⠀⠀⠀⠀⠀⠀⠀⠀⣀⣀⣤⣤⣴⣶⣶⣶⣶⣶⣤⣤⣄⣈⡓⠀⠀⠀⠀⠀⠀⠀⠀⠀⠀⠀⠀⠀⠀⠀⠀⠀⠀⠀⠀⠀⠀⠀⠀⠀⠀⠀⠀⠀⠀⠀⠀⠀⠀⠀⠀⠀⠀⠀⠀⠀⠀⠀⠀⠀⠀⠀⠀⠀⠀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⠀⠀⠀⠀⠀⠀⠀⠀⠀⠀⠀⠀⠀⠀⠀⠀⠀⠀⠀⠀⠀⣀⣠⣴⣾⣿⣿⣿⣿⣿⣿⣿⣿⣿⣿⣿⣿⣿⣿⣿⣿⣿⣦⠀⠀⠀⠀⠀⠀⠀⠀⠀⠀⠀⠀⠀⠀⠀⠀⠀⠴⡦⠀⠀⠀⠀⠀⠀⠀⠀⠀⠀⠀⠀⠀⠀⠀⠀⠀⠀⠀⠀⠀⠀⠀⠀⠀⠀⠀⠀⠀</a:t>
            </a:r>
            <a:br/>
            <a:r>
              <a:t>⠀⠀⠀⠀⠀⠀⠀⠀⠀⠀⠀⠀⠀⠀⠑⢄⠀⢀⣠⣴⣿⣿⣿⣿⣿⣿⣿⣿⣿⣿⣿⣿⣿⣿⣿⣿⣿⣿⣿⣿⣿⣿⠈⠁⠀⢀⣀⠀⠀⠀⠀⠀⠀⠀⠀⠀⠀⠀⠀⠀⠀⠀⠀⠀⠀⠀⠀⠀⠀⠀⠀⠀⠀⠀⠀⠀⠀⠀⠀⠀⠀⠀⠀⠀⠀⠀⠀⠀⠀⠀⠀</a:t>
            </a:r>
            <a:br/>
            <a:r>
              <a:t>⠀⠀⠀⠀⠀⠀⠀⠀⠀⠀⠀⠀⠀⠀⠀⢨⣿⣿⣿⣿⣿⣿⣿⣿⣿⣿⣿⣿⣿⣿⣿⣿⣿⣿⣿⣿⣿⣿⣿⣿⣿⡿⠀⠀⠈⠛⠛⠁⠀⠀⠀⠀⠀⠀⠀⠀⠀⠀⠀⠀⠀⠀⠀⠀⠀⠀⠀⠀⠀⠀⠀⠀⠀⠀⠀⠀⠀⠀⠀⠀⠀⠀⠀⠀⠀⠀⠀⠀⠀⠀⠀</a:t>
            </a:r>
            <a:br/>
            <a:r>
              <a:t>⠀⠀⠀⠀⠀⠀⠀⠀⠀⠀⠀⠀⠀⢀⣴⣿⣿⣿⣿⣿⣿⣿⣿⣿⣿⣿⣿⣿⣿⣿⣿⣿⣿⣿⣿⣿⣿⣿⠋⠉⠉⠀⠀⠀⠀⠀⠀⠀⠀⠀⠀⠀⠀⠀⠀⠀⠀⠀⠀⠀⠀⠀⠀⠀⠀⠀⠀⠀⠀⠀⠀⠀⠀⠀⠀⠀⠀⠀⠀⠀⠀⠀⠀⠀⠀⠀⠀⠀⠀⠀⠀</a:t>
            </a:r>
            <a:br/>
            <a:r>
              <a:t>⠀⠀⠀⠀⠀⠀⠀⠀⠀⠀⠀⠀⢠⣾⣿⣿⣿⣿⣿⣿⣿⣿⣿⣿⣿⣿⣿⣿⣿⣿⣿⣿⣿⣿⣿⣿⣿⡿⠀⠀⠀⠀⠀⠀⠀⠀⠀⠀⠀⠀⠀⠀⠀⠀⠀⠀⠀⠀⠀⠀⠀⠀⠀⠀⠀⠀⠠⠀⠀⠀⠀⠀⠀⠀⠀⠀⠀⠀⠀⠀⠀⠀⠀⠀⠀⠀⠀⠀⠀⠀⠀</a:t>
            </a:r>
            <a:br/>
            <a:r>
              <a:t>⠀⠀⠀⠀⠀⠀⠀⠀⠀⠀⠀⣰⣿⣿⣿⣿⣿⣿⣿⣿⣿⣿⣿⣿⣿⣿⣿⣿⣿⣿⣿⣿⣿⣿⣿⣿⡿⠁⠀⠀⠀⠀⠀⠀⠀⠀⠀⠀⠀⠀⠀⠀⠀⠀⠀⠀⠀⠀⠀⠀⠀⠀⠀⠀⠀⠀⠀⠀⠀⠀⠀⠀⠀⠀⠀⠀⠀⠀⠀⠀⠀⠀⠀⠀⠀⠀⠀⠀⠀⠀⠀</a:t>
            </a:r>
            <a:br/>
            <a:r>
              <a:t>⠀⠀⠀⠀⠀⠀⠀⠀⠀⠀⣰⣿⣿⣿⣿⣿⣿⣿⣿⣿⣿⣿⣿⣿⣿⣿⣿⣿⣿⣿⣿⣿⣿⣿⣿⣿⣿⡄⠀⠀⠀⠈⠀⠀⠀⠀⠀⠀⠀⠀⠀⠀⠀⠀⠀⠀⠀⠀⠀⠀⠀⠀⠀⠀⠀⠀⠀⠀⠀⠀⠀⠀⠀⠀⠀⠀⠀⠀⠀⠀⠀⠀⠀⠀⠀⠀⠀⠀⠀⠀⠀</a:t>
            </a:r>
            <a:br/>
            <a:r>
              <a:t>⠀⠀⠀⠀⠀⠀⠀⠀⠀⣰⣿⣿⣿⣿⣿⣿⣿⣿⣿⣿⣿⣿⣿⣿⣿⣿⣿⣿⣿⣿⣿⣿⣿⣿⣿⣿⣿⡇⠀⠀⠀⠀⠀⠀⠀⠀⠀⠀⠀⠀⠀⠀⠀⠀⠀⠀⠀⠀⠀⠀⠀⠀⠀⠀⠀⠀⠀⠀⠀⠀⠀⠀⠀⠀⠀⠀⠀⠀⠀⠀⠀⠀⠀⠀⠀⠀⠀⠀⠀⠀⠀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⠀⠀⠀⠀⠀⠀⠀⠀⢠⣿⣿⣿⣿⣿⣿⣿⣿⣿⣿⣿⣿⣿⣿⣿⣿⣿⣿⣿⣿⣿⣿⣿⣿⣿⣿⠛⠉⠀⠀⠀⠀⠀⠀⠀⠀⠀⠀⠀⠀⠀⠀⠀⠀⠀⠀⠀⠀⠀⠀⠀⠀⠀⠀⠀⠀⠀⠀⠀⠀⠀⠀⠀⠀⠀⠀⠀⠀⠀⠀⠀⠀⠀⠀⠀⠀⠀⠀⠀⠀⠀⠀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⠀⠀⠀⠀⠀⠀⠀⠀⣼⣿⣿⣿⣿⣿⣿⣿⣿⣿⣿⣿⣿⣿⣿⣿⣿⣿⣿⣿⣿⣿⣿⣿⣿⣿⠏⠀⠀⠀⠀⠀⠀⠀⠀⠀⠀⠀⢀⣀⠀⠀⠀⠀⠀⠀⠀⠀⠀⠀⠀⠀⠀⠀⠀⠀⠀⠀⠀⠀⠀⠀⠀⠀⠀⠀⠀⠀⠀⠀⠀⠀⠀⠀⠀⠀⠀⠀⠀⠀⠀⠀⠀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⠀⠀⠀⠀⠀⠀⠀⠀⣿⣿⣿⣿⣿⣿⣿⣿⣿⣿⣿⣿⣿⣿⣿⡟⢿⣿⣿⡿⣿⣿⣿⣇⡉⠁⠀⠀⠀⠀⠀⠀⠀⠀⠀⠀⠀⠈⠀⠀⠀⠀⠀⠀⠀⠀⠀⠀⠀⠀⠀⠀⠀⠀⠀⠀⠀⠀⠀⠀⠀⠀⠀⠀⠀⠀⠀⠀⠀⠀⠀⠀⠀⠀⠀⠀⠀⠀⠀⠀⠀⠀⠀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⠀⠀⠀⠀⠀⠀⠀⠀⣿⣿⣿⣿⣿⣿⣿⣿⣿⣿⣿⣿⣿⣿⡿⠀⠀⠈⠩⢺⣿⣿⣿⣿⣿⣦⠀⠀⠀⠀⠀⠀⠀⠀⠀⠀⠀⠀⠀⠀⠀⠀⠀⠀⠀⠀⠀⠀⠀⠀⠀⠀⠀⠀⠀⠀⠀⠀⠀⠀⠀⠀⠀⠀⠀⠀⠀⠀⠀⠀⠀⠀⠀⠀⠀⠀⠀⠀⠀⠀⠀⠀⠀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⠀⠀⠀⠀⠀⠀⠀⠀⣿⣿⣿⣿⣿⣿⣿⣿⣿⣿⡿⠿⠟⠋⠀⠀⠀⠀⠀⢸⣿⣿⣿⣿⣿⣿⣷⣄⠀⠀⠀⠀⠀⠀⠀⠀⠀⠀⠀⠀⠀⠀⠀⠀⠀⠀⠀⠀⠀⠀⠀⠀⠀⠀⠀⠀⠀⠀⠀⠀⠀⠀⠀⢀⣀⠀⠀⠀⠀⠀⠀⠀⠀⠀⠀⠀⠀⠀⠀⠀⠀⠀⠀</a:t>
            </a:r>
            <a:br/>
            <a:r>
              <a:t>⠀⠀⠀⠀⠀⠀⠀⠀⢿⣿⣿⣿⣿⣿⣿⣿⠀⠀⠀⠀⠀⠀⠀⠀⠀⠀⠀⣾⣿⣿⣿⣿⣿⣿⣿⣿⣷⡀⠀⠀⠀⠀⠀⠀⠀⠀⠀⠀⠀⠀⠀⠀⠀⠀⠀⠀⠀⠀⠀⠀⠀⠀⠀⠀⠀⠀⠀⠀⠀⠀⠀⠀⠀⠀⠀⠀⠀⠀⠀⠀⠀⠀⠀⠀⠀⠀⠀⠀⠀⠀⠀</a:t>
            </a:r>
            <a:br/>
            <a:r>
              <a:t>⠀⠀⠀⠀⠀⠀⠀⠀⢸⣿⣿⠿⠿⠿⠿⠋⠀⠀⠀⠀⠀⠀⠀⠀⠀⠀⢰⣿⣿⣿⣿⣿⣿⣿⣿⣿⣿⣿⣦⠀⠀⠀⠀⣀⡀⠀⠀⠀⠀⠀⠀⠀⠀⠀⠀⠀⠀⠀⠀⠀⠀⠀⠀⠀⠀⠀⠀⠀⠀⠀⠀⠀⠀⠀⠀⠀⠀⠀⠀⠀⠀⠀⠀⠀⠀⠀⠀⠀⠀⠀⠀</a:t>
            </a:r>
            <a:br/>
            <a:r>
              <a:t>⠀⠀⠀⠀⠀⠀⠀⠀⠀⠉⠛⠀⠀⠀⠀⠀⠀⠀⠀⠀⠀⠀⠀⠀⠀⠀⣾⣿⣿⣿⣿⣿⣿⣿⣿⣿⣿⠏⢸⣿⣶⡀⠀⠈⢿⡄⠀⠀⠀⠀⠀⠀⠀⠀⠀⠀⠀⠀⠀⠀⠀⠀⠀⠀⠀⠀⠀⠀⠀⠀⠀⠀⠀⠀⠀⠀⠀⠀⠀⠀⠀⠀⠀⠀⠀⠀⠀⠀⠀⠀⠀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⠀⠀⠀⠀⠀⠀⠀⠀⠀⠀⠀⠀⠀⠀⠀⠀⠀⠀⠀⠀⠀⠀⠀⠀⠀⢰⣿⣿⣿⣿⣿⣿⣿⣿⣿⣿⣿⣤⣾⣿⣿⣿⣆⢀⣼⠇⠀⠀⠀⠀⠀⠀⠀⠀⠀⠀⠀⠀⠀⠀⠀⠀⠀⠀⠀⠀⠀⠀⠀⠀⠀⠀⠀⠀⠀⠀⠀⠀⠀⠀⠀⠀⠀⠀⠀⠀⠀⠀⠀⠀⠀</a:t>
            </a:r>
            <a:br/>
            <a:r>
              <a:t>⠀⠀⠀⠀⠀⠈⠁⠀⠀⠀⠀⠀⠀⠀⠀⠀⠀⠀⠀⠀⠀⠀⠀⠀⠀⢸⣿⣿⣿⣿⣿⣿⣿⣿⣿⣿⣿⣿⣿⣿⡿⠋⠉⠛⠁⠀⠀⠀⠀⠀⠀⠀⠀⠀⠀⠀⠀⠀⠀⠀⠀⠀⠀⠀⠀⠀⠀⠀⠀⠀⠀⠀⠀⠀⠀⠀⠀⠀⠀⠀⠀⠀⠀⠀⠀⠀⠀⠀⠀⠀⠀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⠀⠀⠀⠀⠀⠀⠀⠀⠀⠀⠀⠀⠀⠀⠀⠀⠀⠀⠀⠀⠀⠀⠀⠀⠀⠈⢿⣿⣿⣿⣿⣿⣿⣿⣿⣿⣿⠟⠛⠁⠀⠀⠀⠀⠀⠀⠀⠀⠀⠀⠀⠀⠀⠀⠀⠀⠀⠀⠀⠀⠀⠀⠀⠀⠀⠀⠀⠀⠀⠀⠀⠀⠀⠀⠀⠀⠀⠀⠀⠀⠀⠀⠀⠀⠀⠀⠀⠀⠀⠀⠀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⠀⠀⠀⠀⠀⠀⠀⠀⠀⠀⠀⠀⠀⠀⠀⠀⠀⠀⠀⠀⠀⠀⠀⠀⠀⠀⠈⣿⣿⣿⣿⣿⣿⣿⣿⣿⣿⡇⠀⠀⠀⠀⠀⠀⠀⠀⠀⠀⠀⠀⠀⠀⠀⠀⠀⠀⠀⠀⠀⠀⠀⠀⠀⠀⠀⠀⠀⠀⠀⠀⠀⠀⠀⠀⠀⠀⠀⠀⠀⠀⠀⠀⠀⠀⠀⠀⠀⠀⢀⡀⠀</a:t>
            </a:r>
            <a:br/>
            <a:r>
              <a:t>⠀⠀⠀⠀⠀⠀⠀⠀⠀⠀⠀⠀⠀⠀⠀⠀⠀⠀⠀⠀⠀⠀⠀⠀⠀⣠⣾⣿⣿⣿⣿⣿⣿⣿⣿⣿⣿⣿⠀⠀⠀⠀⠀⠀⠀⠀⠀⠀⠀⠀⠀⠀⠀⠀⠀⠀⠀⠀⠀⠀⠀⠀⠀⠀⠀⠀⠀⠀⠀⠀⠀⠀⠀⠀⠀⠀⠀⠀⠀⠀⠀⠀⠀⠀⠀⠀⠀⠀⠀⠙⠃</a:t>
            </a:r>
            <a:br/>
            <a:r>
              <a:t>⠀⠀⠀⠀⠀⠀⠀⠀⠀⠀⠀⠀⠀⠀⠀⠀⠀⠀⠀⠀⠀⠀⠀⢀⣴⣿⣿⣿⣿⣿⣿⣿⣿⣿⣿⣿⣿⣿⠀⠀⠀⠀⠀⠀⠀⠀⠀⠀⠀⠀⠀⠀⠀⠀⠀⠀⠀⠀⠀⠀⠀⠀⠀⠀⠀⠀⠀⠀⠀⠀⠀⠀⠀⠀⠀⠀⠀⠀⠀⠀⠀⠀⠀⠀⠀⠀⠀⠀⠀⠀⠀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⠀⠀⠀⠀⠀⠀⠀⠀⠀⠀⠀⠀⠀⠀⠀⠀⠀⠀⠀⠀⠀⠀⣠⣿⣿⣿⣿⣿⣿⣿⣿⣿⣿⣿⣿⣿⣿⣿⡇⠀⠀⠀⠀⠀⠀⠀⠀⠀⠀⠀⠀⠀⠀⠀⠀⠀⠀⠀⠀⠀⠀⠀⠀⠀⠀⠀⠀⠀⠀⠀⠀⠀⠀⠀⠀⠀⠀⠀⣀⣀⣀⠀⠀⠀⠀⠀⠀⠀⠀⠀⠀</a:t>
            </a:r>
            <a:br/>
            <a:r>
              <a:t>⠀⠀⠀⠀⠀⠀⠀⠀⠀⠀⠀⠀⠀⠀⠀⠀⠀⠀⠀⢀⣤⣾⣿⣿⣿⣿⣿⣿⣿⣿⣿⣿⣿⣿⣿⣿⣿⣿⠃⠀⠀⠀⠀⠀⠀⠀⠀⠀⠀⠀⠀⠀⠀⠀⠀⠀⠀⠀⠀⠀⠀⠀⠀⠀⠀⠀⢀⠀⠀⠀⠀⠀⠀⠀⠀⠀⠀⠀⠀⠀⠀⠀⠀⠀⠀⠀⠀⠀⠀⠀⠀</a:t>
            </a:r>
            <a:br/>
            <a:r>
              <a:t>⠀⠀⠀⠀⠀⠀⠀⠀⠀⠀⠀⠀⠀⠀⠀⠀⣀⣤⣶⣿⣿⣿⣿⣿⣿⣿⣿⣿⣿⣿⣿⣿⣿⣿⣿⣿⣿⣿⠀⠀⠀⠀⠀⠀⠀⠀⠀⠀⠀⠀⠀⠀⠀⠀⠀⠀⠀⠀⠀⠀⠀⠀⠀⠀⠀⠠⠟⠀⠀⠀⠀⠀⠀⠀⠀⠀⠀⠀⠀⠀⠀⠀⠀⠀⠀⠀⠀⠀⠀⠀⠀</a:t>
            </a:r>
            <a:br/>
            <a:r>
              <a:t>⠀⠀⠀⠀⠀⠀⠀⠀⠀⠀⢀⣠⣤⣴⣶⣿⣿⣿⣿⣿⣿⣿⣿⣿⣿⣿⣿⣿⣿⣿⣿⣿⣿⣿⣿⣿⣿⣿⠀⠀⠀⠀⠀⠀⠀⠀⠀⠀⠀⠀⠀⠀⠀⠀⠀⠀⠀⠀⠀⠀⠀⠀⠀⠀⠀⠀⠀⠀⠀⠀⠀⠀⠀⠀⠀⠀⠀⠀⠀⠀⠀⠀⠀⠀⠀⠀⠀⠀⠀⠀⠀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⠀⠀⠀⠀⠀⠀⠀⠀⠀⣰⣿⣿⣿⣿⣿⣿⣿⣿⣿⣿⣿⣿⣿⣿⣿⣿⣿⣿⣿⣿⣿⣿⣿⣿⣿⣿⣿⣿⡄⠀⠀⠀⠀⠀⠀⠀⠀⠀⠀⠀⠀⠀⠀⠀⠀⠀⠀⠀⠀⠀⠀⠀⠀⠀⠀⠀⠀⠀⠀⠀⠀⠀⠀⠀⠀⠀⠀⠀⠀⠀⠀⠀⠀⠠⢄⡀⠀⠀⠀⠀⠀</a:t>
            </a:r>
            <a:br/>
            <a:r>
              <a:t>⠀⠀⠀⠀⠀⠀⠀⠀⣠⣿⣿⣿⣿⣿⣿⣿⣿⣿⣿⣿⣿⣿⣿⣿⣿⣿⣿⣿⣿⣿⣿⣿⣿⣿⣿⣿⣿⣿⣇⠀⠀⠀⠀⠀⠀⠀⠀⠀⠀⠀⠀⠀⠀⠀⠀⠀⠀⠀⠀⠀⠀⠀⠀⠀⠀⠀⠀⠀⠀⠀⠀⠀⠀⠀⠀⠀⠀⠀⠀⠀⠀⠀⠀⠀⠀⠀⠀⠀⣀⡀⠀</a:t>
            </a:r>
            <a:br/>
            <a:r>
              <a:t>⠀⠀⠀⠀⠀⠀⠀⠀⣿⣿⣿⣿⣿⣿⣿⣿⣿⣿⣿⣿⣿⣿⣿⣿⣿⣿⣿⣿⣿⣿⣿⣿⣿⣿⣿⣿⣿⣿⣿⠀⠀⠀⠀⠀⠀⠀⠀⠸⡶⠀⠀⠀⠀⠀⠀⠀⠀⠀⠀⠀⠀⠀⠀⠀⠀⠀⠀⠀⠀⠀⠀⠀⠀⠀⠀⠀⠀⠀⠀⠀⠀⠀⠀⠀⠀⠀⠒⠉⠁⠀⠀</a:t>
            </a:r>
            <a:br/>
            <a:r>
              <a:t>⠀⠀⠀⠀⠀⠀⠀⢸⣿⣿⣿⣿⣿⣿⣿⣿⣿⣿⣿⣿⣿⣿⣿⣿⣿⣿⣿⣿⣿⣿⣿⣿⣿⣿⣿⣿⣿⣿⣿⠀⠀⠀⠀⠀⠀⠀⠀⠀⠀⠀⠀⠀⠀⠀⠀⠀⠀⠀⠀⠀⠀⠀⠀⠀⠀⠀⠀⠀⠀⠀⠀⠀⠀⠀⠈⠀⠀⠀⠀⠀⠀⠀⠀⠀⠀⠀⠀⠀⠀⠀⠀</a:t>
            </a:r>
            <a:br/>
            <a:r>
              <a:t>⠀⠀⠀⠀⠀⠀⠀⠾⠟⠛⠻⠛⠋⠉⠉⠻⣿⣿⣿⣿⣿⣿⣿⣿⣿⣿⣿⣿⣿⣿⣿⣿⣿⣿⣿⣿⣿⣿⣿⠃⠀⠀⠀⠀⠀⠀⠀⠀⠀⠀⠀⠀⠀⠀⠀⠀⠀⠀⠀⠀⠀⠀⠀⠀⠀⠀⠀⠀⠀⠀⠀⠀⠀⠀⠀⠀⠀⠀⠀⠀⠀⠀⠀⠀⠀⠀⠀⠀⠀⠀⠀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⠀⠀⠀⠀⠀⠀⠀⠀⠀⠀⠀⠀⠀⠀⠀⠀⠀⠉⠉⠛⠛⠿⣿⣿⣿⣿⣿⣿⣿⣿⣿⣿⣿⣿⣿⣿⣿⣿⣿⠀⠀⠀⠀⠀⠀⠀⠀⠀⠀⠀⠀⠀⠀⠀⠀⠀⠀⠀⠀⠀⠀⠀⠀⠀⠀⠀⠀⠀⠀⠀⠀⠀⠀⠀⠀⠀⠀⠀⠀⠀⠀⠀⠀⠀⠀⠀⠀⠀⠀⠀⠀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⠀⠀⠀⠀⠀⠀⠀⠀⠀⠀⠀⠀⠀⠀⠀⠀⠀⠀⠀⠀⠀⠀⠀⠀⠀⠀⣀⣀⣤⣤⣴⣶⣶⣶⣶⣤⣤⣤⣀⡀⠀⠀⠀⠀⠀⠀⠀⠀⠀⠀⠀⠀⠀⠀⠀⠀⠀⢀⣀⡀⠀⠀⠀⠀⠀⠀⠀⠀⠀⠀⠀⠀⠀⠀⠀⠀⠀⠀⠀⠀⠀⠀⠀⠀⠀⠀⠀⠀⠀⠀⠀</a:t>
            </a:r>
            <a:br/>
            <a:r>
              <a:t>⠀⠀⠀⠀⠀⠀⠀⠀⠀⠀⠀⠀⢄⠀⠀⠀⠀⠀⠀⠀⠀⣀⣠⣴⣾⣿⣿⣿⣿⣿⣿⣿⣿⣿⣿⣿⣿⣿⣿⣿⣿⣦⡀⠀⠀⠀⠀⠀⠀⠀⠀⠀⠀⠀⠀⠀⠀⠈⠉⠁⠀⠀⠀⠀⠀⠀⠀⠀⠀⠀⠀⠀⠀⠀⠀⠀⠀⠀⠀⠀⠀⠀⠀⠀⠀⠀⠀⠀⠀⠀⠀</a:t>
            </a:r>
            <a:br/>
            <a:r>
              <a:t>⠀⠀⠀⠀⠀⠀⠀⠀⠀⠀⠀⠀⠀⠳⣄⠀⠀⢀⣠⣴⣿⣿⣿⣿⣿⣿⣿⣿⣿⣿⣿⣿⣿⣿⣿⣿⣿⣿⣿⣿⠉⠉⠁⠀⠀⠀⠀⠀⠀⠀⠀⠀⠀⠀⠀⠀⠀⠀⠀⠀⠀⠀⠀⠀⠀⠀⠀⠀⠀⠀⠀⠀⠀⠀⠀⠀⠀⠀⠀⠀⠀⠀⠀⠀⠀⠀⠀⠀⠀⠀⠀</a:t>
            </a:r>
            <a:br/>
            <a:r>
              <a:t>⠀⠀⠀⠀⠀⠀⠀⠀⠀⠀⠀⠀⠀⠀⠈⣷⣾⣿⣿⣿⣿⣿⣿⣿⣿⣿⣿⣿⣿⣿⣿⣿⣿⣿⣿⣿⣿⣿⣿⡿⠁⠀⠀⠀⠀⠀⠀⠀⠀⠀⠀⠀⠀⠀⠀⠀⠀⠀⠀⠀⠀⠀⠀⠀⠀⠀⠀⠀⠀⠀⠀⠀⠀⠀⠀⠀⠀⠀⠀⠀⠀⠀⠀⠀⠀⠀⠀⠀⠀⠀⠀</a:t>
            </a:r>
            <a:br/>
            <a:r>
              <a:t>⠀⠀⠀⠀⠀⠀⠀⠀⠀⠀⠀⠀⠀⢀⣾⣿⣿⣿⣿⣿⣿⣿⣿⣿⣿⣿⣿⣿⣿⣿⣿⣿⣿⣿⣿⡿⠉⠁⠀⠀⠀⠀⠀⠀⠀⠀⠀⠀⠀⠀⠀⠀⠀⠀⠀⠀⠀⠀⠀⠀⠀⠀⢀⠀⠀⠀⠀⠀⠀⠀⠀⠀⠀⠀⠀⠀⠀⠀⠀⠀⠀⠀⠀⠀⠀⠀⠀⠀⠀⠀⠀</a:t>
            </a:r>
            <a:br/>
            <a:r>
              <a:t>⠀⠀⠀⠀⠀⠀⠀⠀⠀⠀⠀⠀⣰⣿⣿⣿⣿⣿⣿⣿⣿⣿⣿⣿⣿⣿⣿⣿⣿⣿⣿⣿⣿⣿⣿⡇⠀⠀⠀⠀⠀⠀⠀⠀⠀⠀⠀⠀⠀⠀⠀⠀⠀⠀⠀⠀⠀⠀⠀⠀⠀⠀⠀⠀⠀⠀⠀⠀⠀⠀⠀⠀⠀⠀⠀⠀⠀⠀⠀⠀⠀⠀⠀⠀⠀⠀⠀⠀⠀⠀⠀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⠀⠀⠀⠀⠀⠀⠀⠀⣸⣿⣿⣿⣿⣿⣿⣿⣿⣿⣿⣿⣿⣿⣿⣿⣿⣿⣿⣿⣿⣿⣿⣿⣿⣿⣿⡟⠟⠁⠀⠀⠀⠀⠀⠈⠉⠁⠀⠀⠀⠀⠀⠀⠀⠀⠀⠀⠀⠀⠀⠀⠀⠀⠀⠀⠀⠀⠀⠀⠀⠀⠀⠀⠀⠀⠀⠀⠀⠀⠀⠀⠀⠀⠀⠀⠀⠀⠀⠀⠀⠀⠀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⠀⠀⠀⠀⠀⠀⠀⢀⣿⣿⣿⣿⣿⣿⣿⣿⣿⣿⣿⣿⣿⣿⣿⣿⣿⣿⣿⣿⣿⣿⣿⣿⣿⣿⣿⠁⠀⠀⠀⠀⠀⠀⠀⠀⠀⠀⠀⠀⠀⠀⠀⠀⠀⠀⠀⠀⠀⠀⠀⠀⠀⠀⠀⠀⠀⠀⠀⠀⠀⠀⠀⠀⠀⠀⠀⠀⠀⠀⠀⠀⠀⠀⠀⠀⠀⠀⠀⠀⠀⠀⠀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⠀⠀⠀⠀⠀⠀⠀⢸⣿⣿⣿⣿⣿⣿⣿⣿⣿⣿⣿⣿⣿⠁⠀⠈⠽⣿⣿⣿⣿⣿⣿⣿⡁⠉⠀⠀⠀⠀⠀⠀⠀⠀⠀⠀⠀⠀⠀⠀⠀⠀⠀⠀⠀⠀⠀⠀⠀⠀⠀⠀⠀⠀⠀⠀⠀⠀⠀⠀⠀⠀⠀⠀⠀⠀⠀⠀⠀⠀⠀⠀⠀⠀⠀⠀⠀⠀⠀⠀⠀⠀⠀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⠀⠀⠀⠀⠀⠀⠀⢸⣿⣿⣿⣿⣿⣿⣿⣿⣿⣿⣿⣿⠏⠀⠀⠀⠀⠈⠡⠝⢻⣿⣿⣿⣿⣷⣄⠀⠀⠀⠀⠀⠀⠀⠀⠀⠀⠀⠀⠀⠀⠀⠀⠀⠀⠀⠀⠀⠀⠀⠀⠀⠀⠀⠀⠀⠀⠀⠀⠀⠉⠉⠀⠀⠀⠀⠀⠀⠀⠀⠀⠀⠀⠀⠀⠀⠀⠀⠀⠀⠀⠀⠀</a:t>
            </a:r>
            <a:br/>
            <a:r>
              <a:t>⠀⠀⠀⠀⠀⠀⠀⢸⣿⣿⣿⣿⣿⣿⣿⣿⣿⡿⠟⠋⠀⠀⠀⠀⠀⠀⠀⠀⣿⣿⣿⣿⣿⣿⣿⣷⣄⠀⠀⠀⠀⠀⠀⠀⠀⠀⠀⠀⠀⠀⠀⠀⠀⠀⠀⠀⠀⠀⠀⠀⠀⠀⠀⠀⠀⠀⠀⠀⠀⠀⠀⠀⠀⠀⠀⠀⠀⠀⠀⠀⠀⠀⠀⠀⠀⠀⠀⠀⠀⠀⠀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⠀⠀⠀⠀⠀⠀⠀⢸⣿⣿⣿⣿⣿⣿⠁⠀⠀⠀⠀⠀⠀⠀⠀⠀⠀⠀⠀⢀⣿⣿⣿⣿⣿⣿⣿⣿⣿⣧⠀⠀⠀⠀⠀⠀⠀⠀⠀⠀⠀⠀⠀⠀⠀⠀⠀⠀⠀⠀⠀⠀⠀⠀⠀⠀⠀⠀⠀⠀⠀⠀⠀⠀⠀⠀⠀⠀⠀⠀⠀⠀⠀⠀⠀⠀⠀⠀⠀⠀⠀⠀⠀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⠀⠀⠀⠀⠀⠀⠀⠀⣿⣿⠿⣿⣿⠟⠀⠀⠀⠀⠀⠀⠀⠀⠀⠀⠀⠀⠀⣸⣿⣿⣿⣿⣿⣿⣿⣿⣿⣿⣆⠀⠀⠀⠀⣀⡀⠀⠀⠀⠀⠀⠀⠀⠀⠀⠀⠀⠀⠀⠀⠀⠀⠀⠀⠀⠀⠀⠀⠀⠀⠀⠀⠀⠀⠀⠀⠀⠀⠀⠀⠀⠀⠀⠀⠀⠀⠀⠀⠀⠀⠀⠀</a:t>
            </a:r>
            <a:br/>
            <a:r>
              <a:t>⠀⠀⠀⠀⠀⠀⠀⠀⠙⠳⠀⠀⠀⠀⠀⠀⠀⠀⠀⠀⠀⠀⠀⠀⠀⠀⢀⣿⣿⣿⣿⣿⣿⣿⣿⣿⣿⡿⢹⣷⣦⡀⠀⠈⢻⣆⠀⠀⠀⠀⠀⠀⠀⠀⠀⠀⠀⠀⠀⠀⠀⠀⠀⠀⠀⠀⠀⠀⠀⠀⠀⠀⠀⠀⠀⠀⠀⠀⠀⠀⠀⠀⠀⠀⠀⠀⠀⠀⠀⠀⠀</a:t>
            </a:r>
            <a:br/>
            <a:r>
              <a:t>⠀⠀⠀⠁⠀⠀⠀⠀⠀⠀⠀⠀⠀⠀⠀⠀⠀⠀⠀⠀⠀⠀⢀⡄⠀⠀⣸⣿⣿⣿⣿⣿⣿⣿⣿⣿⣿⣥⣼⣿⣿⣿⣆⠀⢸⡟⠀⠀⠀⠀⠀⠀⠀⠀⠀⠀⠀⠀⠀⠀⠀⠀⠀⠀⠀⠀⠀⠀⠀⠀⠀⠀⠀⠀⠀⠀⠀⠀⠀⠀⠀⠀⠀⠀⠀⠀⠀⠀⠀⠀⠀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⠀⠀⠀⠀⠀⠀⠀⠀⠀⠀⠀⠀⠀⠀⠀⠀⠀⠀⠀⠀⠀⠀⠈⠃⠀⠀⢿⣿⣿⣿⣿⣿⣿⣿⣿⣿⣿⣿⣿⣿⡿⠋⠙⠛⠋⠀⠀⠀⠀⠀⠀⠀⠀⠀⠀⠀⠀⠀⠀⠀⠀⠀⠀⠀⠀⠀⠀⠀⠀⠀⠀⠀⠀⠀⠀⠀⠀⠀⠀⠀⠀⠀⠀⠀⠀⠀⠀⠀⠀⠀⠀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⠀⠀⠀⠀⠀⠀⠀⠀⠀⠀⠀⠀⠀⠀⠀⠀⠀⠀⠀⠀⠀⠀⠀⠀⠀⠀⠈⣿⣿⣿⣿⣿⣿⣿⣿⣿⣿⡿⠛⠉⠀⠀⠀⠀⠀⠀⠀⠀⠀⠀⠀⠀⠀⠀⠀⠀⠀⠀⠀⠀⠀⠀⠀⠀⠀⠀⠀⠀⠀⠀⠀⠀⠀⠀⠀⠀⠀⠀⠀⠀⠀⠀⠀⣄⡀⠀⠀⠀⠀⠀⠀</a:t>
            </a:r>
            <a:br/>
            <a:r>
              <a:t>⠀⠀⠀⠀⠀⠀⠀⠀⠀⠀⠀⠀⠀⠀⠀⠀⠀⠀⠀⠀⠀⠀⠀⠀⠀⠀⠀⢘⣿⣿⣿⣿⣿⣿⣿⣿⣿⣿⠀⠀⠀⠀⠀⠀⠀⠀⠀⠀⠀⠀⠀⠀⠀⠀⠀⠀⠀⠀⠀⠀⠀⠀⠀⠀⠀⠀⠀⠀⠀⠀⠀⠀⠀⠀⠀⠀⠀⠀⠀⠀⠀⠀⠀⠈⠻⠆⠀⠀⠀⠀⠀</a:t>
            </a:r>
            <a:br/>
            <a:r>
              <a:t>⠀⠀⠀⠀⠀⠀⠀⠀⠀⠀⠀⠀⠀⠀⠀⠀⠀⠀⠀⠀⠀⠀⠀⠀⠀⢀⣴⣿⣿⣿⣿⣿⣿⣿⣿⣿⣿⣿⡇⠀⠀⠀⠀⠀⠀⠀⠀⠀⠀⠀⠀⠀⠀⠀⠀⠀⠀⠀⠀⠀⠀⠀⠀⠀⠀⠀⠀⠀⠀⠀⠀⠀⠀⠀⠀⠀⠀⠀⠀⠀⠀⠀⠀⠀⠀⠀⠀⠀⠀⠀⠀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⠀⠀⠀⠀⠀⠀⠀⠀⠀⠀⠀⠀⠀⠀⠀⠀⠀⠀⠀⠀⠀⠀⣠⣾⣿⣿⣿⣿⣿⣿⣿⣿⣿⣿⣿⣿⣿⣿⣷⠀⠀⠀⠀⠀⠀⠀⠀⠀⠀⠀⠀⠀⠀⠀⠀⠀⠀⠀⠀⠀⠀⠀⠀⣠⡄⠀⠀⠀⠀⠀⠀⠀⠀⠀⠀⠀⠀⠀⠀⠀⠀⠀⠀⠀⠀⠀⠀⠀⠀⠀⠀</a:t>
            </a:r>
            <a:br/>
            <a:r>
              <a:t>⠀⠀⠀⠀⠀⠀⠀⠀⠀⠀⠀⠀⠀⠀⠀⠀⠀⠀⠀⣀⣴⣾⣿⣿⣿⣿⣿⣿⣿⣿⣿⣿⣿⣿⣿⣿⣿⣿⣿⠀⠀⠀⠀⠀⠀⠀⠀⠀⠀⠀⠀⠀⠀⠀⠀⠀⠀⠀⠀⠀⠀⠀⠀⠉⠀⠀⠀⠀⠀⠀⠉⠃⠀⠀⠀⠀⠀⠀⠀⠀⠀⠀⠀⠀⠀⠀⠀⠀⠀⠀⠀</a:t>
            </a:r>
            <a:br/>
            <a:r>
              <a:t>⠀⠀⠀⠀⠀⠀⠀⠀⠀⠀⠀⠀⠀⠀⠀⣀⣤⣶⣿⣿⣿⣿⣿⣿⣿⣿⣿⣿⣿⣿⣿⣿⣿⣿⣿⣿⣿⣿⣿⠀⠀⠀⠀⠀⠀⠀⠀⠀⠀⠀⠀⠀⠀⠀⠀⠀⠀⠀⠀⠀⠀⠀⠀⠀⠀⠀⠀⠀⠀⠀⠀⠀⠀⠀⠀⠀⠀⠀⠀⠑⠦⠀⠀⣀⡀⠀⠀⠀⠀⠀⠀</a:t>
            </a:r>
            <a:br/>
            <a:r>
              <a:t>⠀⠀⠀⠀⠀⠀⠀⠀⠀⠀⣀⣤⣴⣶⣿⣿⣿⣿⣿⣿⣿⣿⣿⣿⣿⣿⣿⣿⣿⣿⣿⣿⣿⣿⣿⣿⣿⣿⡏⠀⠀⠀⠀⠀⠀⠀⠀⠀⠀⠀⠀⠀⠀⠀⠀⠀⠀⠀⠀⠀⠀⠀⠀⠀⠀⠀⠀⠀⠀⠀⠀⠀⠀⠀⠀⠀⠀⠀⠀⠀⠀⠐⠉⠁⠀⠀⠀⠀⠀⠀⠀</a:t>
            </a:r>
            <a:br/>
            <a:r>
              <a:t>⠀⠀⠀⠀⠀⠀⠀⢰⣤⣾⣿⣿⣿⣿⣿⣿⣿⣿⣿⣿⣿⣿⣿⣿⣿⣿⣿⣿⣿⣿⣿⣿⣿⣿⣿⣿⣿⣿⣇⠀⠀⠀⠀⠀⠀⠀⠀⠀⠀⠀⠀⠀⠀⠀⠀⠀⠀⠀⠀⠀⠀⠀⠀⠀⠀⠀⠀⠀⠀⠀⠀⠀⠀⠀⠀⠀⠀⠀⠀⠀⠀⠀⠀⠀⠀⠀⠀⠀⠀⠀⠀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⠀⠀⠀⠀⠀⠀⠀⢠⣿⣿⣿⣿⣿⣿⣿⣿⣿⣿⣿⣿⣿⣿⣿⣿⣿⣿⣿⣿⣿⣿⣿⣿⣿⣿⣿⣿⣿⣿⣿⠀⠀⠀⠀⢠⣄⠀⠀⠀⠀⠀⠀⠀⠀⠀⠀⠀⠀⠀⠀⠀⠀⠀⠀⠀⠀⠀⠀⠀⠀⠀⠀⠀⡀⠀⠀⠀⠀⠀⠀⠀⠀⠀⠀⠀⠀⠀⠀⠀⠀⠀⠀</a:t>
            </a:r>
            <a:br/>
            <a:r>
              <a:t>⠀⠀⠀⠀⠀⣠⣴⣿⣿⣿⣿⣿⣿⣿⣿⣿⣿⣿⣿⣿⣿⣿⣿⣿⣿⣿⣿⣿⣿⣿⣿⣿⣿⣿⣿⣿⣿⣿⣿⡇⠀⠀⠀⠈⠉⠀⠀⠀⠀⠀⠀⠀⠀⠀⠀⠀⠀⠀⠀⠀⠀⠀⠀⠀⠀⠀⠀⠀⠀⠀⠀⠀⠀⠀⠀⠀⠀⠀⠀⠀⠀⠀⠀⠀⠀⠀⠀⠀⠀⠀⠀</a:t>
            </a:r>
            <a:br/>
            <a:r>
              <a:t>⠀⠀⠀⠀⠀⠈⠉⠙⠛⠿⠟⠛⠛⠻⣿⣿⣿⣿⣿⣿⣿⣿⣿⣿⣿⣿⣿⣿⣿⣿⣿⣿⣿⣿⣿⣿⣿⣿⣿⡇⠀⠀⠀⠀⠀⠀⠀⠀⠀⠀⠀⠀⠀⠀⠀⠀⠀⠀⠀⠀⠀⠀⠀⠀⠀⠀⠀⠀⠀⠀⠀⠀⠀⠀⠀⠀⠀⠀⠀⠀⠀⠀⠀⠀⠀⠀⠀⠀⠀⠀⠀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⠀⠀⠀⠀⠀⠀⠀⠀⠀⠀⠀⠀⠀⠀⠈⠙⠛⠻⠿⢿⣿⣿⣿⣿⣿⣿⣿⣿⣿⣿⣿⣿⣿⣿⣿⣿⣿⣿⣿⡗⠀⠀⠀⠀⠀⠀⠀⠀⠀⠀⠀⠀⠀⠀⠀⠀⠀⠀⠀⠀⠀⠀⠀⠀⠀⠀⠀⠀⠀⠀⠀⠀⠀⠀⠀⠀⠀⠀⠀⠀⠀⠀⠀⠀⠀⠀⠀⠀⠀⠀⠀</a:t>
            </a:r>
            <a:br/>
            <a:r>
              <a:t>⠀⠀⠀⠀⠀⠀⠀⠀⢰⡀⠀⠀⠀⠀⠀⠀⠀⠀⠀⠀⠙⣿⣿⣿⣿⣿⣿⣿⣿⣿⣿⣿⣿⣿⣿⣿⣿⣿⣿⡇⠀⠀⠀⠀⠀⠀⠀⠀⠀⠀⠀⠀⠀⠀⠀⠀⠀⠀⠀⠀⠀⠀⠀⠀⠀⠀⠀⠀⠀⠀⠀⠀⠀⠀⠀⠀⠀⠀⠀⠀⠀⠀⠀⠀⠀⠀⠀⠀⠀⠀⠀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⠀⠀⠀⠀⠀⠀⠀⠀⠀⠀⠀⠀⠀⠀⠀⠀⠀⠀⠀⠀⠀⠀⠀⠀⠀⠀⠀⠀⠀⠀⠀⠀⠀⠀⠀⠀⠀⠀⠀⠀⠀⣠⣀⣀⠀⠀⢀⣀⣤⣀⣀⠀⠀⠀⠀⠀⠀⠀⠀⠀⠀⠀⠀⠀⠀⠀⠀⠀⠀⠀⠀⠀⠀⠀⠀⠀⠀⠀⠀⠀⠀⠀⠀⠀⠀⠀⠀⠀⠀⠀⠀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⠀⠀⠀⠀⠀⠀⠀⠀⠀⠀⠀⠀⠀⠀⠀⠀⠀⠀⠀⠀⠀⠀⠀⠀⠀⠀⠀⠀⠀⠀⠀⠀⠀⠀⠀⠀⠀⠀⠀⠀⢠⣬⣿⣯⣤⣴⣿⣿⣿⣿⡿⠿⣦⡀⠀⠀⠀⠀⠀⠀⠀⠀⠀⠀⠀⠀⠀⠀⠀⠀⠀⠀⠀⠀⠀⠀⠀⠀⠀⠀⠀⠀⠀⠀⠀⠀⠀⠀⠀⠀⠀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⠀⠀⠀⠀⠀⠀⠀⠀⠀⠀⠀⠀⠀⠀⠀⠀⠀⠀⠀⠀⠀⠀⠀⠀⠀⠀⠀⠀⠀⠀⠀⠀⠀⠀⠀⠀⠀⠀⠀⠀⠀⠙⠻⣿⣿⣿⣿⣿⣿⣿⣇⡀⠀⠉⠀⠀⠀⠀⠀⠀⠀⠀⠀⠀⠀⠀⠀⠀⠀⠀⠀⠀⠀⠀⠀⠀⠀⠀⠀⠀⠀⠀⠀⠀⠀⠀⠀⠀⠀⠀⠀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⠀⠀⠀⠀⠀⠀⠀⠀⠀⠀⠀⠀⠀⠀⠀⠀⠀⠀⠀⠀⠀⠀⠀⠀⠀⠀⠀⠀⠀⠀⠀⠀⠀⠀⠀⠀⠀⠀⠀⠀⠀⠀⠀⣾⣿⠀⠉⣿⣿⣿⣿⣿⣿⣿⣷⡄⠀⠀⠀⠀⠀⠀⠀⠀⠀⠀⠀⠀⠀⠀⠀⠀⠀⠀⠀⠀⠀⠀⠀⠀⠀⠀⠀⠀⠀⠀⠀⠀⠀⠀⠀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⠀⠀⠀⠀⠀⠀⠀⠀⠀⠀⠀⠀⠀⠀⠀⠀⠀⠀⠀⠀⠀⠀⠀⠀⠀⠀⠀⠀⠀⠀⠀⠀⠀⠀⠀⠀⠀⠀⠀⠀⠀⠀⠀⠈⠙⣧⣰⣿⣿⣿⣿⡟⠟⠿⠿⡿⠓⠀⠀⠀⠀⠀⠀⠀⠀⠀⠀⠀⠀⠀⠀⠀⠀⠀⠀⠀⠀⠀⠀⠀⠀⠀⠀⠀⠀⠀⠀⠀⠀⠀⠀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⠀⠀⠀⠀⠀⠀⠀⠀⠀⠀⠀⠀⠀⠀⠀⠀⠀⠀⠀⠀⠀⠀⠀⠀⠀⠀⠀⠀⠀⠀⠀⠀⠀⠀⠀⠀⠀⠀⠀⠀⠀⠀⠀⠀⠀⢻⣿⣿⣿⣿⣿⣷⣀⣴⣿⣧⠀⠀⠀⠀⠀⠀⠀⠀⠀⠀⠀⠀⠀⠀⠀⠀⠀⠀⠀⠀⠀⠀⠀⠀⠀⠀⠀⠀⠀⠀⠀⠀⠀⠀⠀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⠀⠀⠀⠀⠀⠀⠀⠀⠀⠀⠀⠀⠀⠀⠀⠀⠀⠀⠀⠀⠀⠀⠀⠀⠀⠀⠀⠀⠀⠀⠀⠀⠀⠀⠀⠀⠀⠀⠀⠀⠀⠀⠀⠀⠀⢠⡿⠁⠹⣿⣿⣿⣿⣿⣿⣿⣄⣀⣀⣀⡀⠀⠀⠀⠀⠀⠀⠀⠀⠀⠀⠀⠀⠀⠀⠀⠀⠀⠀⠀⠀⠀⠀⠀⠀⠀⠀⠀⠀⠀⠀</a:t>
            </a:r>
            <a:br/>
            <a:r>
              <a:t>⠀⠀⠀⠀⠀⠀⠀⠀⠀⠀⠀⠀⠀⠀⠀⠀⠀⠀⠀⠀⠀⠀⠀⠀⠀⢀⡀⠀⠀⠀⠀⠀⠀⠀⠀⠀⠀⠀⠀⠀⠀⠀⠀⠀⣠⡟⠁⢀⣴⣿⣿⣿⣿⣿⣿⣧⣍⣛⣶⣬⣉⣁⣀⣠⣤⣤⣤⣤⣤⣤⡄⠀⠀⠀⠀⠀⠀⠀⠀⠀⠀⠀⠀⠀⠀⠀⠀⠀⠀⠀⠀</a:t>
            </a:r>
            <a:br/>
            <a:r>
              <a:t>⠀⠀⠀⠀⠀⠀⠀⠀⠀⠀⠀⠀⠀⠀⠀⠀⠀⠀⠀⠀⠀⠀⠀⠀⠀⠘⠿⠿⢿⣿⣿⣶⣶⣶⣶⣶⣦⣤⣤⣤⣤⣤⣤⣴⣿⣤⣴⣿⣿⣿⣿⣿⣿⣿⣿⣿⣿⣿⣿⣿⣿⣿⣿⣿⣿⣿⣿⣿⣿⣿⣿⣤⣀⠀⠀⠀⠀⠀⠀⠀⠀⠀⠀⠀⠀⠀⠀⠀⠀⠀⠀</a:t>
            </a:r>
            <a:br/>
            <a:r>
              <a:t>⠀⠀⠀⠀⠀⠀⠀⠀⠀⠀⠀⠀⠀⠀⠀⠀⠀⠀⠀⠀⠀⠀⠀⠀⠀⠀⠀⠀⠀⠘⠛⠉⠉⠛⠛⠻⠿⢭⣭⠉⠉⠉⠉⠛⠛⣿⣿⣿⣿⣿⣿⣿⣿⣿⣿⣿⣿⣿⣿⣿⣿⣿⣿⣿⣿⣿⣿⣿⣿⣿⣿⣿⣿⣖⠀⠀⠀⠀⠀⠀⠀⠀⠀⠀⠀⠀⠀⠀⠀⠀⠀</a:t>
            </a:r>
            <a:br/>
            <a:r>
              <a:t>⠀⠀⠀⠀⠀⠀⠀⠀⠀⠀⠀⠀⠀⠀⠀⠀⠀⠀⠀⠀⠀⠀⠀⠀⠀⠀⠀⠀⠀⠀⠀⠀⠀⠀⠀⠀⠀⠀⠀⠀⠀⠀⠀⠀⠀⠙⠛⠋⠉⠉⠉⢹⣿⣿⣧⠀⠀⠈⠙⠛⠿⠿⢿⣿⣿⣿⣿⣿⣿⣿⣿⡿⣿⠟⠀⠀⠀⠀⠀⠀⠀⠀⠀⠀⠀⠀⠀⠀⠀⠀⠀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⠀⠀⠀⠀⠀⠀⠀⠀⠀⠀⠀⠀⠀⠀⠀⠀⠀⠀⠀⠀⠀⠀⠀⠀⠀⠀⠀⠀⠀⠀⠀⠀⠀⠀⠀⠀⠀⠀⠀⠀⠀⠀⠀⠀⠀⠀⠀⠀⠀⠀⠀⠸⠿⠘⠿⠀⠀⠀⠀⠀⠀⠀⠀⠀⠀⠈⠉⠋⠛⠿⠛⠁⠀⠀⠀⠀⠀⠀⠀⠀⠀⠀⠀⠀⠀⠀⠀⠀⠀⠀⠀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⠀⠀⠀⠀⠀⠀⠀⠀⠀⠀⠀⠀⠀⠀⠀⠀⠀⠀⠀⠀⠀⠀⠀⠀⠀⠀⣀⣀⣤⣤⣤⣶⣶⣶⣦⣤⣤⣄⣀⡀⠀⠀⠀⠀⠀⠀⠀⠀⠀⠀⠀⠀⠀⠀⠀⠀⣤⣤⠀⠀⠀⠀⠀⠀⠀⠀⠀⠀⠀⠀⠀⠀⠀⠀⠀⠀⠀⠀⠀⠀⠀⠀⠀⠀⠀⠀⠀⠀⠀⠀⠀</a:t>
            </a:r>
            <a:br/>
            <a:r>
              <a:t>⠀⠀⠀⠀⠀⠀⠀⠀⠀⠀⠀⠀⠀⠀⠀⠀⠀⠀⠀⠀⠀⢀⣠⣴⣾⣿⣿⣿⣿⣿⣿⣿⣿⣿⣿⣿⣿⣿⣿⣿⣿⣆⠀⠀⠀⠀⠀⠀⠀⠀⠀⠀⠀⠀⠀⠀⠀⠀⠀⠀⠀⠀⠀⠀⠀⠀⠀⠀⠀⠀⠀⠀⠀⠀⠀⠀⠀⠀⠀⠀⠀⠀⠀⠀⠀⠀⠀⠀⠀⠀⠀</a:t>
            </a:r>
            <a:br/>
            <a:r>
              <a:t>⠀⠀⠀⠀⠀⠀⠀⠀⠀⠀⠀⠀⠘⢦⡀⠀⠀⢀⣠⣴⣾⣿⣿⣿⣿⣿⣿⣿⣿⣿⣿⣿⣿⣿⣿⣿⣿⣿⣿⡏⠀⠁⠀⠀⠀⠀⠀⠀⠀⠀⠀⠀⠀⠀⠀⠀⠀⠀⠀⠀⠀⠀⠀⠀⠀⠀⠀⠀⠀⠀⠀⠀⠀⠀⠀⠀⠀⠀⠀⠀⠀⠀⠀⠀⠀⠀⠀⠀⠀⠀⠀</a:t>
            </a:r>
            <a:br/>
            <a:r>
              <a:t>⠀⠀⠀⠀⠀⠀⠀⠀⠀⠀⠀⠀⠀⠀⠙⣦⣶⣿⣿⣿⣿⣿⣿⣿⣿⣿⣿⣿⣿⣿⣿⣿⣿⣿⣿⣿⣿⣿⡿⠃⠀⠀⠀⠀⠀⠀⠀⠀⠀⠀⠀⠀⠀⠀⠀⠀⠀⠀⠀⠀⠀⠀⠀⠀⠀⠀⠀⠀⠀⠀⠀⠀⠀⠀⠀⠀⠀⠀⠀⠀⠀⠀⠀⠀⠀⠀⠀⠀⠀⠀⠀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⠀⠀⠀⠀⠀⠀⠀⠀⠀⠀⠀⠀⠀⢀⣾⣿⣿⣿⣿⣿⣿⣿⣿⣿⣿⣿⣿⣿⣿⣿⣿⣿⣿⣿⣿⠉⠁⠀⠀⠀⠀⠀⠀⠀⠀⠀⠀⠀⠀⠀⠀⠀⠀⠀⠀⠀⠀⠀⠀⠀⠐⠀⠀⠀⠀⠀⠀⠀⠀⠀⠀⠀⠀⠀⠀⠀⠀⠀⠀⠀⠀⠀⠀⠀⠀⠀⠀⠀⠀⠀⠀</a:t>
            </a:r>
            <a:br/>
            <a:r>
              <a:t>⠀⠀⠀⠀⠀⠀⠀⠀⠀⠀⠀⠀⣰⣿⣿⣿⣿⣿⣿⣿⣿⣿⣿⣿⣿⣿⣿⣿⣿⣿⣿⣿⣿⣿⡏⠀⠀⠀⠀⠀⠀⠀⠀⠀⠀⠀⠀⠀⠀⠀⠀⠀⠀⠀⠀⠀⠀⠀⠀⠀⠀⠀⠀⠀⠀⠀⠀⠀⠀⠀⠀⠀⠀⠀⠀⠀⠀⠀⠀⠀⠀⠀⠀⠀⠀⠀⠀⠀⠀⠀⠀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⠀⠀⠀⠀⠀⠀⠀⠀⠀⠀⠀⣼⣿⣿⣿⣿⣿⣿⣿⣿⣿⣿⣿⣿⣿⣿⣿⣿⣿⣿⣿⣿⣿⣿⣿⣷⣄⡀⠁⠀⠀⠀⠀⠀⠀⠀⠀⠀⠀⠀⠀⠀⠀⠀⠀⠀⠀⠀⠀⠀⠀⠀⠀⠀⠀⠀⠀⠀⠀⠀⠀⠀⠀⠀⠀⠀⠀⠀⠀⠀⠀⠀⠀⠀⠀⠀⠀⠀⠀⠀⠀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⠀⠀⠀⠀⠀⠀⠀⠀⠀⣼⣿⣿⣿⣿⣿⣿⣿⣿⣿⣿⣿⣿⣿⣿⣿⣿⣿⣿⣿⣿⣿⣿⣿⣿⣿⣿⣿⣿⠂⠀⠀⠀⠐⠊⠁⠀⠀⠀⠀⠀⠀⠀⠀⠀⠀⠀⠀⠀⠀⠀⠀⠀⠀⠀⠀⠀⠀⠀⠀⠀⠀⠀⠀⠀⠀⠀⠀⠀⠀⠀⠀⠀⠀⠀⠀⠀⠀⠀⠀⠀⠀</a:t>
            </a:r>
            <a:br/>
            <a:r>
              <a:t>⠀⠀⠀⠀⠀⠀⠀⠀⣸⣿⣿⣿⣿⣿⣿⣿⣿⣿⣿⣿⣿⣿⣿⣿⣿⣿⣿⣿⣿⣿⣿⣿⣿⣿⣿⡿⠙⠁⠀⠀⠀⠀⠀⠀⠀⠀⠀⠀⠀⠀⠀⠀⠀⠀⠀⠀⠀⠀⠀⠀⠀⠀⠀⠀⠀⠀⠀⠀⠀⠀⠀⠀⠀⠀⠀⠀⠀⠀⠀⠀⠀⠀⠀⠀⠀⠀⠀⠀⠀⠀⠀</a:t>
            </a:r>
            <a:br/>
            <a:r>
              <a:t>⠀⠀⠀⠀⠀⠀⠀⢠⣿⣿⣿⣿⣿⣿⣿⣿⣿⣿⣿⣿⣿⣿⡿⣿⣿⣿⣿⣿⣿⣿⣿⣿⣿⣿⡿⡇⠀⠀⠀⠀⠀⠀⠀⠀⠀⠀⠀⠀⠀⠀⠀⠀⠀⠀⠀⠀⠀⠀⠀⠀⠀⠀⠀⠀⠀⠀⠀⠀⠀⠀⠀⠀⠀⠀⠀⠀⠀⠀⠀⠀⠀⠀⠀⠀⠀⠀⠀⠀⠀⠀⠀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⠀⠀⠀⠀⠀⠀⠀⢸⣿⣿⣿⣿⣿⣿⣿⣿⣿⣿⣿⣿⠃⠀⠀⠈⠩⢿⣿⣿⣿⣿⣿⣿⣏⡉⠁⠀⠀⠀⠀⠀⠀⠀⠀⠀⠀⠀⠀⠀⠀⠀⠀⠀⠀⠀⠀⠀⠀⠀⠀⠀⠀⠀⠀⠀⠀⠈⠉⠒⠀⠀⠀⠀⠀⠀⠀⠀⠀⠀⠀⠀⠀⠀⠀⠀⠀⠀⠀⠀⠀⠀⠀</a:t>
            </a:r>
            <a:br/>
            <a:r>
              <a:t>⠀⠀⠀⠀⠀⠀⠀⢸⣿⣿⣿⣿⣿⣿⣿⣿⣿⣿⣿⡟⠀⠀⠀⠀⠀⠀⠉⠝⢻⣿⣿⣿⣿⣿⣄⠀⠀⠀⠀⠀⠀⠀⠀⠀⠀⠀⠀⠀⠀⠀⠀⠀⠀⠀⠀⠀⠀⠀⠀⠀⠀⠀⠀⠀⠀⠀⠀⠀⠀⠀⠀⠀⠀⠀⠀⠀⠀⠀⠀⠀⠀⠀⠀⠀⠀⠀⠀⠀⠀⠀⠀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⠀⠀⠀⠀⠀⠀⠀⢸⣿⣿⣿⣿⣿⣿⣿⣿⣿⠿⠋⠀⠀⠀⠀⠀⠀⠀⠀⠀⢸⣿⣿⣿⣿⣿⣿⣷⣄⠀⠀⠀⠀⠀⠀⠀⠀⠀⠀⠀⠀⠀⠀⠀⠀⠀⠀⠀⠀⠀⠀⠀⠀⠀⠀⠀⠀⠀⠀⠀⠀⠀⠀⠀⠀⠀⠀⠀⠀⠀⠀⠀⠀⠀⠀⠀⠀⠀⠀⠀⠀⠀⠀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⠀⠀⠀⠀⠀⠀⠀⢸⣿⣿⣿⣿⣿⡏⠀⠀⠀⠀⠀⠀⠀⠀⠀⠀⠀⠀⠀⠀⣾⣿⣿⣿⣿⣿⣿⣿⣿⣷⡀⠀⠀⠀⠀⠀⠀⠀⠀⠀⠀⠀⠀⠀⠀⠀⠀⠀⠀⠀⠀⠀⠀⠀⠀⠀⠀⠀⠀⠀⠀⠀⠀⠀⠀⠀⠀⠀⠀⠀⠀⠀⠀⠀⠀⠀⠀⠀⠀⠀⠀⠀⠀</a:t>
            </a:r>
            <a:br/>
            <a:r>
              <a:t>⠀⠀⠀⠀⠀⠀⠀⠈⣿⣿⢿⣿⡿⠃⠀⠀⠀⠀⠀⠀⠀⠀⠀⠀⠀⠀⠀⢠⣿⣿⣿⣿⣿⣿⣿⣿⣿⣿⣇⠀⠀⠀⠀⢀⡀⠀⠀⠀⠀⠀⠀⠀⠀⠀⠀⠀⠀⠀⠀⠀⠀⠀⠀⠀⠀⠀⠀⠀⠀⠀⠀⠀⠀⠀⠀⠀⠀⠀⠀⠀⠀⠀⠀⠀⠀⠀⠀⠀⠀⠀⠀</a:t>
            </a:r>
            <a:br/>
            <a:r>
              <a:t>⠀⠀⠀⠀⠀⠀⠀⠀⠙⠧⠀⠀⠀⠀⠀⠀⠀⠀⠀⠀⠀⠀⠀⠀⠀⠀⠀⣾⣿⣿⣿⣿⣿⣿⣿⣿⣿⣿⢻⣷⣦⡀⠀⠈⠻⣦⠀⠀⠀⠀⠀⠀⠀⠀⠀⠀⠀⠀⠀⠀⠀⠀⠀⠀⠀⠀⠀⠀⠀⠀⠀⠀⠀⠀⠀⠀⠀⠀⠀⠀⠀⠀⠀⠀⠀⠀⠀⠀⠀⠀⠀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⠀⠀⠀⠀⠀⠀⠀⠀⠀⠀⠀⠀⠀⠀⠀⠀⠀⠀⠀⠀⠀⣶⠀⠀⠀⠀⢰⣿⣿⣿⣿⣿⣿⣿⣿⣿⣿⣧⣼⣿⣿⣿⣶⠀⢀⣿⠀⠀⠀⠀⠀⠀⠀⠀⠀⠀⠀⠀⠀⠀⠀⠀⠀⠀⠀⠀⠀⠀⠀⠀⠀⠀⠀⠀⠀⠀⠀⠀⠀⠀⠀⠀⠀⠀⠀⠀⠀⠀⠀⠀⠀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⠀⠀⠀⠀⠀⠀⠀⠀⠀⠀⠀⠀⠀⠀⠀⠀⠀⠀⠀⠀⠀⠉⠀⠀⠀⠀⢸⣿⣿⣿⣿⣿⣿⣿⣿⣿⣿⣿⣿⣿⡿⠟⠙⠛⠛⠁⠀⠀⠀⠀⠀⠀⠀⠀⠀⠀⠀⠀⠀⠀⠀⠀⠀⠀⠀⠀⠀⠀⠀⠀⠀⠀⠀⠀⠀⠀⠀⠀⠀⠀⠀⠀⠀⠀⠀⠀⠀⠀⠀⠀⠀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⠀⠀⠀⠀⠀⠀⠀⠀⠀⠀⠀⠀⠀⠀⠀⠀⠀⠀⠀⠀⠀⠀⠀⠀⠀⠀⠀⢻⣿⣿⣿⣿⣿⣿⣿⣿⣿⣿⠟⠋⠁⠀⠀⠀⠀⠀⠀⠀⠀⠀⠀⠀⠀⠀⠀⠀⠀⠀⠀⠀⠀⠀⠀⠀⠀⠀⠀⠀⠀⠀⠀⠀⠀⠀⠀⠀⠀⠀⠀⠀⠻⣦⠀⠀⠀⠀⠀⠀⠀⠀⠀</a:t>
            </a:r>
            <a:br/>
            <a:r>
              <a:t>⠀⠀⠀⠀⠀⠀⠀⠀⠀⠀⠀⠀⠀⠀⠀⠀⠀⠀⠀⠀⠀⠀⠀⠀⠀⠀⠀⠀⣿⣿⣿⣿⣿⣿⣿⣿⣿⣿⡀⠀⠀⠀⠀⠀⠀⠀⠀⠀⠀⠀⠀⠀⠀⠀⠀⠀⠀⠀⠀⠀⠀⠀⠀⠀⠀⠀⠀⠀⠀⠀⠀⠀⠀⠀⠀⠀⠀⠀⠀⠀⠀⠈⠀⠀⠀⠀⠀⠀⠀⠀⠀</a:t>
            </a:r>
            <a:br/>
            <a:r>
              <a:t>⠀⠀⠀⠀⠀⠀⠀⠀⠀⠀⠀⠀⠀⠀⠀⠀⠀⠀⠀⠀⠀⠀⠀⠀⠀⠀⣠⣾⣿⣿⣿⣿⣿⣿⣿⣿⣿⣿⡇⠀⠀⠢⠀⠀⠀⠀⠀⠀⠀⠀⠀⠀⠀⠀⠀⠀⠀⠀⠀⠀⠀⠀⠀⠀⠀⠀⠀⠀⠀⠀⠀⠀⠀⠀⠀⠀⠀⠀⠀⠀⠀⠀⠀⠀⠀⠀⠀⠀⠀⠀⠀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⠀⠀⠀⠀⠀⠀⠀⠀⠀⠀⠀⠀⠀⠀⠀⠀⠀⠀⠀⠀⠀⠀⠀⠀⣠⣾⣿⣿⣿⣿⣿⣿⣿⣿⣿⣿⣿⣿⣿⠀⠀⠀⠀⠀⠀⠀⠀⠀⠀⠀⠀⠀⠀⠀⠀⠀⠀⠀⠀⠀⠀⠀⣀⠀⠀⠀⠀⠀⠀⠀⠀⠀⠀⠀⠀⠀⠀⠀⠀⠀⠀⠀⠀⠀⠀⠀⠀⠀⠀⠀⠀</a:t>
            </a:r>
            <a:br/>
            <a:r>
              <a:t>⠀⠀⠀⠀⠀⠀⠀⠀⠀⠀⠀⠀⠀⠀⠀⠀⠀⠀⠀⠀⠀⢀⣠⣾⣿⣿⣿⣿⣿⣿⣿⣿⣿⣿⣿⣿⣿⣿⣿⠀⠀⠀⠀⠀⠀⠀⠀⠀⠀⠀⠀⠀⠀⠀⠀⠀⠀⠀⠀⠀⠀⠀⠟⠀⠀⠀⠀⠀⠀⠀⠀⠀⠀⠀⠀⠀⢀⠀⠀⠀⠀⠀⠀⠀⠀⠀⠀⠀⠀⠀⠀</a:t>
            </a:r>
            <a:br/>
            <a:r>
              <a:t>⠀⠀⠀⠀⠀⠀⠀⠀⠀⠀⠀⠀⠀⠀⠀⠀⠀⠀⣀⣠⣶⣿⣿⣿⣿⣿⣿⣿⣿⣿⣿⣿⣿⣿⣿⣿⣿⣿⣿⠀⠀⠀⠀⠀⠀⠀⠀⠀⠀⠀⠀⠀⠀⠀⠀⠀⠀⠀⠀⠀⠀⠀⠀⠀⠠⠤⠄⠀⠀⠀⠀⠀⠀⠀⠀⠀⠀⠙⠆⣀⠤⠐⠀⠀⠀⠀⠀⠀⠀⠀⠀</a:t>
            </a:r>
            <a:br/>
            <a:r>
              <a:t>⠀⠀⠀⠀⠀⠀⠀⠀⠀⠀⠀⠀⠀⠀⣀⣤⣶⣿⣿⣿⣿⣿⣿⣿⣿⣿⣿⣿⣿⣿⣿⣿⣿⣿⣿⣿⣿⣿⣿⠀⠀⠀⠀⠀⠀⠀⠀⠀⠀⠀⠀⠀⠀⠀⠀⠀⠀⠀⠀⠀⠀⠀⠀⠀⠀⠀⠀⠀⠀⠀⠀⠀⠀⠀⠀⠀⠀⠀⠀⠀⠀⠀⠀⠀⠀⠀⠀⠀⠀⠀⠀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⠀⠀⠀⠀⠀⠀⠀⠀⠀⣠⣴⣶⣿⣿⣿⣿⣿⣿⣿⣿⣿⣿⣿⣿⣿⣿⣿⣿⣿⣿⣿⣿⣿⣿⣿⣿⣿⣿⣿⠀⠀⠀⠀⠀⠀⠀⠀⠀⠀⠀⠀⠀⠀⠀⠀⠀⠀⠀⠀⠀⠀⠀⠀⠀⠀⠀⠀⠀⠀⠀⠀⠀⠀⠀⠀⠀⠀⠀⠀⠀⠀⠀⠀⠀⠀⠀⠀⠀⠀⠀⠀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⠀⠀⠀⠀⠀⠀⠻⢀⣾⣿⣿⣿⣿⣿⣿⣿⣿⣿⣿⣿⣿⣿⣿⣿⣿⣿⣿⣿⣿⣿⣿⣿⣿⣿⣿⣿⣿⣿⣿⠀⠀⠀⠀⠀⠀⠀⠀⠀⠀⠀⠀⠀⠀⠀⠀⠀⠀⠀⠀⠀⠀⠀⠀⠀⠀⠀⠀⠀⠀⠀⠀⠀⠀⠀⠀⠀⠀⠀⠀⠀⠀⠀⠀⠀⠀⠀⠀⠀⠀⠀⠀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⠀⠀⠀⠀⢀⣠⣤⣾⣿⣿⣿⣿⣿⣿⣿⣿⣿⣿⣿⣿⣿⣿⣿⣿⣿⣿⣿⣿⣿⣿⣿⣿⣿⣿⣿⣿⣿⣿⣿⡀⠀⢴⡄⠀⠀⠀⠀⠀⠀⠀⠀⠀⠀⠀⠀⠀⠀⠀⠀⠀⠀⠀⠀⠀⠀⠀⠀⠀⠀⠀⠀⠂⠀⠀⠀⠀⠀⠀⠀⠀⠀⠀⠀⠀⠀⠀⠀⠀⠀⠀⠀</a:t>
            </a:r>
            <a:br/>
            <a:r>
              <a:t>⠀⠀⠀⠀⠉⠙⠻⣿⣿⣿⣿⣿⣿⣿⣿⣿⣿⣿⣿⣿⣿⣿⣿⣿⣿⣿⣿⣿⣿⣿⣿⣿⣿⣿⣿⣿⣿⣿⣿⡇⠀⠀⠀⠀⠀⠀⠀⠀⠀⠀⠀⠀⠀⠀⠀⠀⠀⠀⠀⠀⠀⠀⠀⠀⠀⠀⠀⠀⠀⠀⠀⠀⠀⠀⠀⠀⠀⠀⠀⠀⠀⠀⠀⠀⠀⠀⠀⠀⠀⠀⠀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⠀⠀⠀⠀⠀⠀⠀⠀⠉⠋⠉⠉⠙⠻⢿⣿⣿⣿⣿⣿⣿⣿⣿⣿⣿⣿⣿⣿⣿⣿⣿⣿⣿⣿⣿⣿⣿⣿⣿⣿⠀⠀⠀⠀⠀⠀⠀⠀⠀⠀⠀⠀⠀⠀⠀⠀⠀⠀⠀⠀⠀⠀⠀⠀⠀⠀⠀⠀⠀⠀⠀⠀⠀⠀⠀⠀⠀⠀⠀⠀⠀⠀⠀⠀⠀⠀⠀⠀⠀⠀⠀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⠀⠀⠀⠀⠀⠀⠀⡀⠀⠀⠀⠀⠀⠀⠀⠉⠛⠛⠿⠿⣿⣿⣿⣿⣿⣿⣿⣿⣿⣿⣿⣿⣿⣿⣿⣿⣿⣿⣿⣿⠀⠀⠀⠀⠀⠀⠀⠀⠀⠀⠀⠀⠀⠀⠀⠀⠀⠀⠀⠀⠀⠀⠀⠀⠀⠀⠀⠀⠀⠀⠀⠀⠀⠀⠀⠀⠀⠀⠀⠀⠀⠀⠀⠀⠀⠀⠀⠀⠀⠀⠀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⠀⠀⠀⠀⠀⠀⠀⠙⠄⠀⠀⠀⠀⠀⠀⠀⠀⠀⠀⠀⠈⢻⣿⣿⣿⣿⣿⣿⣿⣿⣿⣿⣿⣿⣿⣿⣿⣿⣿⣿⠀⠀⠀⠀⠀⠀⠀⠀⠀⠀⠀⠀⠀⠀⠀⠀⠀⠀⠀⠀⠀⠀⠀⠀⠀⠀⠀⠀⠀⠀⠀⠀⠀⠀⠀⠀⠀⠀⠀⠀⠀⠀⠀⠀⠀⠀⠀⠀⠀⠀⠀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⠀⠀⠀⠀⠀⠀⠀⠀⠀⠀⠀⠀⠀⠀⠀⠀⠀⠀⠀⠀⠀⠀⠀⠀⠀⠀⢀⣀⣠⣤⣤⣿⣿⣷⣦⣤⣤⣀⣀⠀⠀⠀⠀⠀⠀⠀⠀⠀⠀⠀⠀⠀⠀⠒⠟⠃⠀⠀⠀⠀⠀⠀⠀⠀⠀⠀⠀⠀⠀⠀⠀⠀⠀⠀⠀⠀⠀⠀⠀⠀⠀⠀⠀⠀⠀⠀⠀⠀⠀⠀⠀</a:t>
            </a:r>
            <a:br/>
            <a:r>
              <a:t>⠀⠀⠀⠀⠀⠀⠀⠀⠀⠀⠀⠀⠀⠀⠀⠀⠀⠀⠀⠀⠀⢀⣀⣤⣶⣿⣿⣿⣿⣿⣿⣿⣿⣿⣿⣿⣿⣿⣿⣿⣷⠄⠀⠀⠀⠀⠀⠀⠀⠀⠀⠀⠀⠀⠀⠀⠀⠀⠀⠀⠀⠀⠀⠀⠀⠀⠀⠀⠀⠀⠀⠀⠀⠀⠀⠀⠀⠀⠀⠀⠀⠀⠀⠀⠀⠀⠀⠀⠀⠀⠀</a:t>
            </a:r>
            <a:br/>
            <a:r>
              <a:t>⠀⠀⠀⠀⠀⠀⠀⠀⠀⠀⠀⠈⠢⡀⠀⠀⠀⠀⣀⣤⣶⣿⣿⣿⣿⣿⣿⣿⣿⣿⣿⣿⣿⣿⣿⣿⣿⣿⡿⠋⠀⠀⠀⠀⠀⠀⠀⠀⠀⠀⠀⠀⠀⠀⠀⠀⠀⠀⠀⠀⠀⠀⠀⠀⠀⠀⠀⠀⠀⠀⠀⠀⠀⠀⠀⠀⠀⠀⠀⠀⠀⠀⠀⠀⠀⠀⠀⠀⠀⠀⠀</a:t>
            </a:r>
            <a:br/>
            <a:r>
              <a:t>⠀⠀⠀⠀⠀⠀⠀⠀⠀⠀⠀⠀⠀⠙⢦⣀⣴⣾⣿⣿⣿⣿⣿⣿⣿⣿⣿⣿⣿⣿⣿⣿⣿⣿⣿⣿⣿⡿⠁⠀⠀⠀⠀⠀⠀⠀⠀⠀⠀⠀⠀⠀⠀⠀⠀⠀⠠⠄⠀⠀⠀⠀⠀⠀⠀⠀⠀⠀⠀⠀⠀⠀⠀⠀⠀⠀⠀⠀⠀⠀⠀⠀⠀⠀⠀⠀⠀⠀⠀⠀⠀</a:t>
            </a:r>
            <a:br/>
            <a:r>
              <a:t>⠀⠀⠀⠀⠀⠀⠀⠀⠀⠀⠀⠀⠀⢀⣴⣿⣿⣿⣿⣿⣿⣿⣿⣿⣿⣿⣿⣿⣿⣿⣿⣿⣿⡟⠛⠉⠀⠀⠀⠀⠀⠀⠀⠀⠀⠀⠀⠀⠀⠀⠀⠀⠀⠀⠀⠀⠀⠀⠀⠀⠀⠀⠀⠀⠀⠀⠀⠀⠀⠀⠀⠀⠀⠀⠀⠀⠀⠀⠀⠀⠀⠀⠀⠀⠀⠀⠀⠀⠀⠀⠀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⠀⠀⠀⠀⠀⠀⠀⠀⠀⠀⠀⠀⢠⣾⣿⣿⣿⣿⣿⣿⣿⣿⣿⣿⣿⣿⣿⣿⣿⣿⣿⣿⣿⣅⣀⠄⠀⠀⠀⠀⠀⠀⠀⠀⠀⠀⠀⠀⠀⠀⠀⠀⠀⠀⠀⠀⠀⠀⠀⠀⠀⠀⠀⠀⠀⠀⠀⠀⠀⠀⠀⠀⠀⠀⠀⠀⠀⠀⠀⠀⠀⠀⠀⠀⠀⠀⠀⠀⠀⠀⠀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⠀⠀⠀⠀⠀⠀⠀⠀⠀⠀⠀⣰⣿⣿⣿⣿⣿⣿⣿⣿⣿⣿⣿⣿⣿⣿⣿⣿⣿⣿⣿⣿⣿⣿⣿⣿⣦⡀⠀⠀⠀⠀⠀⠀⠀⠀⠀⠀⠀⠀⠀⠀⠀⠀⠀⠀⠀⠀⠀⠀⠀⠀⠀⠀⠀⠀⠀⠀⠀⠀⠀⠀⠀⠀⠀⠀⠀⠀⠀⠀⠀⠀⠀⠀⠀⠀⠀⠀⠀⠀⠀</a:t>
            </a:r>
            <a:br/>
            <a:r>
              <a:t>⠀⠀⠀⠀⠀⠀⠀⠀⠀⠀⣴⣿⣿⣿⣿⣿⣿⣿⣿⣿⣿⣿⣿⣿⣿⣿⣿⣿⣿⣿⣿⣿⣿⣿⣿⣿⣿⣿⡀⠈⠉⠀⠀⠀⠀⠀⠀⠀⠀⠀⠀⠀⠀⠀⠀⠀⠀⠀⠀⠀⠀⠀⠀⠀⠀⠀⠀⠀⠀⠀⠀⠀⠀⠀⠀⠀⠀⠀⠀⠀⠀⠀⠀⠀⠀⠀⠀⠀⠀⠀⠀</a:t>
            </a:r>
            <a:br/>
            <a:r>
              <a:t>⠀⠀⠀⠀⠀⠀⠀⠀⠀⣸⣿⣿⣿⣿⣿⣿⣿⣿⣿⣿⣿⣿⣿⣿⣿⣿⣿⣿⣿⣿⣿⣿⣿⣿⣿⣿⣿⣿⡇⠀⠀⠀⠀⠀⠀⠀⠀⠀⠀⠀⠀⠀⠀⠀⠀⠀⠀⠀⠀⠀⠀⠀⠀⠀⠀⠀⠀⠀⠀⠀⠀⠀⠀⠀⠀⠀⠀⠀⠀⠀⠀⠀⠀⠀⠀⠀⠀⠀⠀⠀⠀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⠀⠀⠀⠀⠀⠀⠀⠀⢰⣿⣿⣿⣿⣿⣿⣿⣿⣿⣿⣿⣿⣿⣿⣿⣿⣿⣿⣿⣿⣿⣿⣿⣿⣿⣿⣿⠏⠋⠀⠀⠀⠀⠀⠀⠀⠀⠀⠀⠀⠀⠀⠀⠀⠀⠀⠀⠀⠀⠀⠀⠀⠠⢤⡀⠀⠀⠀⠀⠀⠀⠀⠀⠀⠀⠀⠀⠀⠀⠀⠀⠀⠀⠀⠀⠀⠀⠀⠀⠀⠀⠀</a:t>
            </a:r>
            <a:br/>
            <a:r>
              <a:t>⠀⠀⠀⠀⠀⠀⠀⠀⣿⣿⣿⣿⣿⣿⣿⣿⣿⣿⣿⣿⣿⣿⠿⠟⣿⣿⣿⣿⣿⣿⣿⣿⣿⣿⣿⢿⠀⠀⠀⠀⠀⠀⠀⠀⠀⠀⠀⠀⠀⠀⠀⠀⠀⠀⠀⠀⠀⠀⠀⠀⠀⠀⠀⠀⠀⠀⠀⠀⠀⠀⠀⠀⠀⠀⠀⠀⠀⠀⠀⠀⠀⠀⠀⠀⠀⠀⠀⠀⠀⠀⠀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⠀⠀⠀⠀⠀⠀⠀⢸⣿⣿⣿⣿⣿⣿⣿⣿⣿⣿⣿⠟⠋⠀⠀⠀⠙⠹⣿⣿⣿⣿⣿⣿⣏⣉⠉⠀⠀⠀⠀⠀⠀⠀⠀⠀⠀⠀⠀⠀⠀⠀⠀⠀⠀⠀⠀⠀⠀⠀⠀⠀⠀⠀⠀⠀⠀⠀⠀⠀⠀⠀⠀⠀⠀⠀⠀⠀⠀⠀⠀⠀⠀⠀⠀⠀⠀⠀⠀⠀⠀⠀⠀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⠀⠀⠀⠀⠀⠀⠀⢸⣿⣿⣿⣿⣿⣿⣿⣿⣿⣿⡇⠀⠀⠀⠀⠀⠀⠀⠀⠉⠟⣿⣿⣿⣿⣿⣧⡀⠀⠀⠀⠀⠀⠀⠀⠀⠀⠀⠀⠀⠀⠀⠀⠀⠀⠀⠀⠀⠀⠀⠀⠀⠀⠀⠀⠀⠀⠀⠀⠀⠀⠀⠀⠀⠀⠀⠀⠀⠀⠀⠀⠀⠀⠀⠀⠀⠀⠀⠀⠀⠰⠾⠇</a:t>
            </a:r>
            <a:br/>
            <a:r>
              <a:t>⠀⠀⠀⠀⠀⠀⠀⢸⣿⣿⣿⣿⣿⣿⣿⣿⡿⠋⠀⠀⠀⠀⠀⠀⠀⠀⠀⠀⠀⣿⣿⣿⣿⣿⣿⣿⣦⡀⠀⠀⠀⠀⠀⠀⠀⠀⠀⠀⠀⠀⠀⠀⠀⠀⠀⠀⠀⠀⠀⠀⠀⠀⠀⠀⠀⠀⠀⠀⠀⠀⠀⠀⠀⠀⠀⠀⠀⠀⠀⠀⠀⠀⠀⠀⠀⠀⠀⠀⠀⠀⠀</a:t>
            </a:r>
            <a:br/>
            <a:r>
              <a:t>⠀⠀⠀⠀⠀⠀⠀⠸⣿⣿⣿⣿⣿⠁⠀⠀⠀⠀⠀⠀⠀⠀⠀⠀⠀⠀⠀⠀⢰⣿⣿⣿⣿⣿⣿⣿⣿⣿⣦⠀⠀⠀⠀⠀⠀⠀⠀⠀⠀⠀⠀⠀⠀⠀⠀⠀⠀⠀⠀⠀⠀⣀⠀⠀⠀⠀⠀⠀⠀⠀⠀⠀⠀⠀⠀⠀⠀⠀⠀⠀⠀⠀⠀⠀⠀⠀⠀⠀⠀⠒⠂</a:t>
            </a:r>
            <a:br/>
            <a:r>
              <a:t>⠀⠀⠀⠀⠀⠀⠀⠀⣿⣿⣿⣿⡟⠀⠀⠀⠀⠀⠀⠀⠀⠀⠀⠀⠀⠀⠀⠀⣼⣿⣿⣿⣿⣿⣿⣿⣿⣿⣿⠀⠀⠀⠀⠀⣀⠀⠀⠀⠀⠀⠀⠀⠀⠀⠀⠀⠀⠀⠀⠀⠀⠀⠀⠀⠀⠀⠀⠀⠀⠀⠀⠀⠀⠀⠀⠀⠀⠀⠀⠀⠀⠀⠀⠀⠀⠀⠀⠀⠀⠀⠀</a:t>
            </a:r>
            <a:br/>
            <a:r>
              <a:t>⠀⠀⠀⠀⠀⠀⠀⠀⠘⢿⠈⠁⠀⠀⠀⠀⠀⠀⠀⠀⠀⠀⠀⠀⠀⠀⠀⢠⣿⣿⣿⣿⣿⣿⣿⣿⣿⣿⡟⣷⣦⣄⠀⠀⠙⢷⡄⠀⠀⠀⠀⠀⠀⠀⠀⠀⠀⠀⠀⠀⠀⠀⠀⠀⠀⠀⠀⠀⠀⠀⠀⠀⠀⠀⠀⠀⠀⠀⠀⠀⠀⠀⠀⠀⠀⠀⠀⠀⠀⠀⠀</a:t>
            </a:r>
            <a:br/>
            <a:r>
              <a:t>⠀⠀⠀⠀⠀⠀⠀⠀⠀⠀⠀⠀⠀⠀⠀⠀⠀⣿⠆⠀⠀⠀⠀⠀⠀⠀⠀⣼⣿⣿⣿⣿⣿⣿⣿⣿⣿⣿⣥⣿⣿⣿⣷⡀⠀⣸⡇⠀⠀⠀⠀⠀⠀⠀⠀⠀⠀⠀⠀⠀⠀⠀⠀⠀⠀⠀⠀⠀⠀⠀⠀⠀⠀⠀⠀⠀⠀⠀⠀⠀⠀⠀⠀⠀⠀⠀⠀⠀⠀⠀⠀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⠀⠀⠀⠀⠀⠀⠀⠀⠀⠀⠀⠀⠀⠀⠀⠀⠀⠀⠀⠀⠀⠀⠀⠀⠀⠀⠀⢿⣿⣿⣿⣿⣿⣿⣿⣿⣿⣿⣿⣿⣿⠿⠋⠛⠿⠋⠀⠀⠀⠀⠀⠀⠀⠀⠀⠀⠀⠀⠀⠀⠀⠀⠀⠀⠀⠀⠀⠀⠀⠀⠀⠀⠀⠀⢻⣦⠀⠀⠀⠀⠀⠀⠀⠀⠀⠀⠀⠀⠀⠀⠀</a:t>
            </a:r>
            <a:br/>
            <a:r>
              <a:t>⠀⠀⠀⠀⠀⠀⠀⠀⠀⠀⠀⠀⠀⠀⠀⠀⠀⠀⠀⠀⠀⠀⠀⠀⠀⠀⠀⠈⢿⣿⣿⣿⣿⣿⣿⣿⣿⣿⡿⠋⠁⠀⠀⠀⠄⠀⠀⠀⠀⠀⠀⠀⠀⠀⠀⠀⠀⠀⠀⠀⠀⠀⠀⠀⠀⠀⠀⠀⠀⠀⠀⠀⠀⠀⠀⠉⠀⠀⠀⠀⠀⠀⠀⠀⠀⠀⠀⠀⠀⠀⠀</a:t>
            </a:r>
            <a:br/>
            <a:r>
              <a:t>⠀⠀⠀⠀⠀⠀⠀⠀⠀⠀⠀⠀⠀⠀⠀⠀⠀⠀⠀⠀⠀⠀⠀⠀⠀⠀⠀⠀⢘⣿⣿⣿⣿⣿⣿⣿⣿⣿⣇⠀⠀⠀⠀⠀⠀⠀⠀⠀⠀⠀⠀⠀⠀⠀⠀⠀⠀⠀⠀⠀⠀⠀⠀⠀⠀⠀⠀⠀⠀⠀⠀⠀⠀⠀⠀⠀⠀⠀⠀⠀⠀⠀⠀⠀⠀⠀⠀⠀⠀⠀⠀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⠀⠀⠀⠀⠀⠀⠀⠀⠀⠀⠀⠀⠀⠀⠀⠀⠀⠀⠀⠀⠀⠀⠀⠀⠀⠀⢀⣴⣿⣿⣿⣿⣿⣿⣿⣿⣿⣿⣿⠀⠀⠀⠀⠀⠀⠀⠀⠀⠀⠀⠀⠀⠀⠀⠀⠀⠀⠀⠀⣤⠀⠀⠀⠀⠀⠀⠀⠀⠀⠀⠀⠀⡀⠀⠀⠀⡀⠀⠀⠀⠀⠀⠀⠀⠀⠀⠀⠀⠀⠀⠀</a:t>
            </a:r>
            <a:br/>
            <a:r>
              <a:t>⠀⠀⠀⠀⠀⠀⠀⠀⠀⠀⠀⠀⠀⠀⠀⠀⠀⠀⠀⠀⠀⠀⠀⠀⢀⣴⣿⣿⣿⣿⣿⣿⣿⣿⣿⣿⣿⣿⣿⡀⠀⠀⠀⠀⠀⠀⠀⠀⠀⠀⠀⠀⠀⠀⠀⠀⠀⠀⠀⠋⠀⠀⠀⠀⠀⠀⠀⠀⠀⠀⠀⠀⠉⠢⠂⠁⠀⠀⠀⠀⠀⠀⠀⠀⠀⠀⠠⢄⣀⡀⠀</a:t>
            </a:r>
            <a:br/>
            <a:r>
              <a:t>⠀⠀⠀⠀⠀⠀⠀⠀⠀⠀⠀⠀⠀⠀⠀⠀⠀⠀⠀⠀⠀⠀⣠⣴⣿⣿⣿⣿⣿⣿⣿⣿⣿⣿⣿⣿⣿⣿⣿⡇⠀⠀⠀⠀⠀⠀⠀⠀⠀⠀⠀⠀⠀⠀⠀⠀⠀⠀⠀⠀⠀⠀⠀⠀⠀⠀⠀⠀⠀⠀⠀⠀⠀⠀⠀⠀⠀⠀⠀⠀⠀⠀⠀⠀⠀⠀⠀⠀⠀⠀⠀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⠀⠀⠀⠀⠀⠀⠀⠀⠀⠀⠀⠀⠀⠀⠀⠀⠀⠀⣀⣤⣴⣿⣿⣿⣿⣿⣿⣿⣿⣿⣿⣿⣿⣿⣿⣿⣿⣿⣿⡇⠀⠀⠀⠀⠀⠀⠀⠀⠀⠀⠀⠀⠀⠀⠀⠀⠀⠀⠀⠀⠀⠀⠀⠀⠀⠀⠀⠀⠀⠀⠀⠀⠀⠀⠀⠀⠀⠀⠀⠀⠀⠀⠀⠀⠀⠀⠀⠀⠀⠀⠀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⠀⠀⠀⠀⠀⠀⠀⠀⠀⠀⠀⢀⣀⣠⣤⣴⣾⣿⣿⣿⣿⣿⣿⣿⣿⣿⣿⣿⣿⣿⣿⣿⣿⣿⣿⣿⣿⣿⣿⡇⠀⠀⠀⠀⠀⠀⠀⠀⠀⠀⠀⠀⠀⠀⠤⠤⠀⠀⠀⠀⠀⠀⠀⠀⠀⠀⠀⠀⠀⠀⠀⠀⠀⠀⠀⠀⠀⠀⠀⠀⠀⠀⠀⠀⠀⠀⠀⠀⠀⠀⠀</a:t>
            </a:r>
            <a:br/>
            <a:r>
              <a:t>⠀⠀⠀⢰⡄⠀⠀⣰⣾⣷⣾⣿⣿⣿⣿⣿⣿⣿⣿⣿⣿⣿⣿⣿⣿⣿⣿⣿⣿⣿⣿⣿⣿⣿⣿⣿⣿⣿⣿⣷⠀⠀⠀⠀⠀⠀⠀⠀⠀⠀⠀⠀⠀⠀⠀⠀⠀⠀⠀⠀⠀⠀⠀⠀⠀⠀⠀⠀⠀⠀⠀⠀⠀⠀⠀⠀⠀⠀⠀⠀⠀⠀⠀⠀⠀⠀⠀⠀⠀⠀⠀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⠀⠀⠴⠿⠃⠀⠀⠈⣿⣿⣿⣿⣿⣿⣿⣿⣿⣿⣿⣿⣿⣿⣿⣿⣿⣿⣿⣿⣿⣿⣿⣿⣿⣿⣿⣿⣿⣿⣿⣿⠀⠀⠀⠀⠀⠀⠀⠀⠀⠀⠀⠀⠀⠀⠀⠀⠀⠀⠀⠀⠀⠀⠀⠀⠀⠀⠀⠀⠀⠀⠀⠀⠀⠀⠀⠀⠀⠀⠀⠀⠀⠀⠀⠀⠀⠀⠀⠀⠀⠀⠀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⠀⠀⠀⠀⠀⠀⢠⣾⣿⣿⣿⣿⣿⣿⣿⣿⣿⣿⣿⣿⣿⣿⣿⣿⣿⣿⣿⣿⣿⣿⣿⣿⣿⣿⣿⣿⣿⣿⣿⣿⠀⠀⠀⠀⠀⠀⠀⠀⠀⠀⠀⠀⠀⠀⠀⠀⠀⠀⠀⠀⠀⠀⠀⠀⠀⠀⠀⠀⠀⠀⠀⠀⠀⠀⠀⠀⠀⠀⠀⠀⠀⠀⠀⠀⠀⠀⠀⠀⠀⠀⠀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⠀⠀⠀⠀⠀⠀⠙⠻⣿⣿⣿⣿⣿⣿⣿⣿⣿⣿⣿⣿⣿⣿⣿⣿⣿⣿⣿⣿⣿⣿⣿⣿⣿⣿⣿⣿⣿⣿⣿⣿⠀⠀⠀⠀⠀⠀⠀⠀⠀⠀⠀⠀⠀⠀⠀⠀⠀⠀⠀⠀⠀⠀⠀⠀⠀⠀⠀⠀⠀⠀⠀⠀⠀⠀⠀⠀⠀⠀⠀⠀⠀⠀⠀⠀⠀⠀⠀⠀⠀⠀⠀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⠀⠀⠀⠀⢦⡀⠀⠀⠈⠉⠙⠛⠛⠿⣿⣿⣿⣿⣿⣿⣿⣿⣿⣿⣿⣿⣿⣿⣿⣿⣿⣿⣿⣿⣿⣿⣿⣿⣿⣿⠀⠀⠀⠀⠀⠀⠀⠀⠀⠀⠀⠀⠀⠀⠀⠀⠀⠀⠀⠀⠀⠀⠀⠀⠀⠀⠀⠀⠀⠀⠀⠀⠀⠀⠀⠀⠀⠀⠀⠀⠀⠀⠀⠀⠀⠀⠀⠀⠀⠀⠀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⠀⠀⠀⠀⠀⠁⠀⠀⠀⠀⠀⠀⠀⠀⠀⠙⠻⢿⣿⣿⣿⣿⣿⣿⣿⣿⣿⣿⣿⣿⣿⣿⣿⣿⣿⣿⣿⣿⣿⣿⡄⠀⠀⠀⠀⠀⠀⠀⠀⠀⠀⠀⠀⠀⠀⠀⠀⠀⠀⠀⠀⠀⠀⠀⠀⠀⠀⠀⠀⠀⠀⠀⠀⠀⠀⠀⠀⠀⠀⠀⠀⠀⠀⠀⠀⠀⠀⢠⣄⠀⠀</a:t>
            </a:r>
            <a:br/>
            <a:r>
              <a:t>⠀⠀⠀⠀⠀⠀⠀⠀⠀⠀⠀⠀⠀⠀⠀⠀⠀⠀⠀⠀⠉⠛⣿⣿⣿⣿⣿⣿⣿⣿⣿⣿⣿⣿⣿⣿⣿⣿⣿⣿⠀⠀⠀⠀⠀⠀⠀⠀⠀⠀⠀⠀⠀⠀⠀⠀⠀⠀⠀⠀⠀⠀⠀⠀⠀⠀⠀⠀⠀⠀⠀⠀⠀⠀⠀⠀⠀⠀⠀⠀⠀⠀⠀⠀⠀⠀⠀⠘⠻⠇⠀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⠀⠀⠀⠀⠀⠀⠀⠀⠀⠀⠀⠀⠀⠀⠀⠀⠀⠀⠀⠀⠀⠀⠀⠀⠀⠀⠀⠀⣠⣤⣄⠀⠀⠀⠀⠀⠀⠀⠀⠀⠀⠀⠀⠀⠀⠀⠀⠀⠀⠀⠀⠀⢀⡀⠀⠀⠀⠀⠀⠀⠀⠀⠀⠀⠀⠀⠀⠀⠀⠀⠀⠀⠀⠀⠀⠀⠀⠀⠀⠀⠀⠀⠀⠀⠀⠀⠀⠀⠀⠀⠀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⠀⠀⠀⠀⠀⠀⠀⠀⠀⠀⠀⠀⠀⠀⠀⠀⠀⠀⠀⠀⠀⠀⠀⠀⠀⠀⠀⣀⣈⣽⣯⣥⣤⣤⣤⣤⣄⣀⣀⠀⠀⠀⠀⠀⠀⠀⠀⠀⠀⠀⠀⠀⠛⠁⠀⠀⠀⠀⠀⠀⠀⠀⠀⠀⠀⠀⠀⠀⠀⠀⠀⠀⠀⠀⠀⠀⠀⠀⠀⠀⠀⠀⠀⠀⠀⠀⠀⠀⠀⠀⠀</a:t>
            </a:r>
            <a:br/>
            <a:r>
              <a:t>⠀⠀⠀⠀⠀⠀⠀⠀⠀⠀⠀⠀⠀⠀⠀⠀⠀⠀⠀⠀⠀⠀⣀⣤⣴⣾⣿⣿⣿⣿⣿⣿⣿⣿⣿⣿⣿⣿⣿⣿⣷⠀⠀⠀⠀⠀⠀⠀⠀⠀⠀⠀⠀⠀⠀⠀⠀⠀⠀⠀⠀⠀⠀⠀⠀⠀⠀⠀⠀⠀⠀⠀⠀⠀⠀⠀⠀⠀⠀⠀⠀⠀⠀⠀⠀⠀⠀⠀⠀⠀⠀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⠀⠀⠀⠀⠀⠀⠀⠀⠀⠀⠀⠀⢤⡀⠀⠀⠀⠀⢀⣠⣶⣿⣿⣿⣿⣿⣿⣿⣿⣿⣿⣿⣿⣿⣿⣿⣿⣿⠿⠛⠀⠀⠀⠀⠀⠀⠀⠀⠀⠀⠀⠀⠀⠀⠀⠀⠀⠀⠀⠀⠀⠀⠀⠀⠀⠀⠀⠀⠀⠀⠀⠀⠀⠀⠀⠀⠀⠀⠀⠀⠀⠀⠀⠀⠀⠀⠀⠀⠀⠀⠀</a:t>
            </a:r>
            <a:br/>
            <a:r>
              <a:t>⠀⠀⠀⠀⠀⠀⠀⠀⠀⠀⠀⠀⠀⠙⢦⣀⣠⣶⣿⣿⣿⣿⣿⣿⣿⣿⣿⣿⣿⣿⣿⣿⣿⣿⣿⣿⣿⠟⠀⠀⠀⠀⠀⠀⠀⠀⠀⠀⠀⠀⠀⠀⠀⠀⠈⠉⠀⠀⠀⠀⠀⠀⠀⠀⠀⠀⠀⠀⠀⠀⠀⠀⠀⠀⠀⠀⠀⠀⠀⠀⠀⠀⠀⠀⠀⠀⠀⠀⠀⠀⠀</a:t>
            </a:r>
            <a:br/>
            <a:r>
              <a:t>⠀⠀⠀⠀⠀⠀⠀⠀⠀⠀⠀⠀⠀⠀⣠⣿⣿⣿⣿⣿⣿⣿⣿⣿⣿⣿⣿⣿⣿⣿⣿⣿⣿⠟⠛⠋⠁⠀⠀⠀⠀⠀⠀⠀⠀⠀⠀⠀⠀⠀⠀⠀⠀⠀⠀⠀⠀⠀⠀⠀⠀⠀⠀⠀⠀⠀⠀⠀⠀⠀⠀⠀⠀⠀⠀⠀⠀⠀⠀⠀⠀⠀⠀⠀⠀⠀⠀⠀⠀⠀⠀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⠀⠀⠀⠀⠀⠀⠀⠀⠀⠀⠀⠀⢀⣾⣿⣿⣿⣿⣿⣿⣿⣿⣿⣿⣿⣿⣿⣿⣿⣿⣿⣿⣿⣄⣀⠀⠀⠀⠀⠀⠀⠀⠀⠀⠀⠀⠀⠀⠀⠀⠀⠀⠀⠀⠀⠀⠀⠀⠀⠀⠀⠀⠀⠀⠀⠀⠀⠀⠀⠀⠀⠀⠀⠀⠀⠀⠀⠀⠀⠀⠀⠀⠀⠀⠀⠀⠀⠀⠀⠀⠀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⠀⠀⠀⠀⠀⠀⠀⠀⠀⠀⠀⢠⣿⣿⣿⣿⣿⣿⣿⣿⣿⣿⣿⣿⣿⣿⣿⣿⣿⣿⣿⣿⣿⣿⣿⣿⣦⡤⠄⠀⠀⠀⠀⠀⠀⠀⠀⠀⠀⠀⠀⠀⠀⠀⠀⠀⠀⠀⠀⠀⠀⠀⠀⠀⠀⠀⠀⠀⠀⠀⠀⠀⠀⠀⠀⠀⠀⠀⠀⠀⠀⠀⠀⠀⠀⠀⠀⠀⠀⠀⠀</a:t>
            </a:r>
            <a:br/>
            <a:r>
              <a:t>⠀⠀⠀⠀⠀⠀⠀⠀⠀⠀⣰⣿⣿⣿⣿⣿⣿⣿⣿⣿⣿⣿⣿⣿⣿⣿⣿⣿⣿⣿⣿⣿⣿⣿⣿⣿⣿⣿⡄⠀⠀⠀⠀⠀⠀⠀⠀⠀⠀⠀⠀⠀⠀⠀⠀⠀⠀⠀⠀⠀⠀⠀⠀⠀⠀⠀⠀⠀⠀⠀⠀⠀⠀⠀⠀⠀⠀⠀⠀⠀⠀⠀⠀⠀⠀⠀⠀⠀⠀⠀⠀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⠀⠀⠀⠀⠀⠀⠀⠀⠀⢰⣿⣿⣿⣿⣿⣿⣿⣿⣿⣿⣿⣿⣿⣿⣿⣿⣿⣿⣿⣿⣿⣿⣿⣿⣿⣿⣿⣿⡿⠀⠀⠀⠀⠀⠀⠀⠀⠀⠀⠀⠀⠀⠀⠀⠀⠀⠀⠀⢀⣀⠀⠀⠀⠀⠀⠀⠀⠀⠀⠀⠀⠀⠀⠀⠀⠀⠀⠀⠀⠀⠀⠀⠀⠀⠀⠀⠀⠀⠀⠀⠀</a:t>
            </a:r>
            <a:br/>
            <a:r>
              <a:t>⠀⠀⠀⠀⠀⠀⠀⠀⢠⣿⣿⣿⣿⣿⣿⣿⣿⣿⣿⣿⣿⣿⣿⣿⣿⣿⣿⣿⣿⣿⣿⣿⣿⣿⣿⣿⡟⠋⠁⠀⠀⠀⠀⠀⠀⠀⠀⠀⠀⠀⠀⠀⠀⠀⠀⠀⠀⠀⠀⠈⠉⠀⠀⠀⠀⠀⠀⠀⠀⠀⠀⠀⠀⠀⠀⠀⠀⠀⠀⠀⠀⠀⠀⠀⠀⠀⠀⠀⠀⠀⠀</a:t>
            </a:r>
            <a:br/>
            <a:r>
              <a:t>⠀⠀⠀⠀⠀⠀⠀⠀⣼⣿⣿⣿⣿⣿⣿⣿⣿⣿⣿⣿⣿⣿⡿⠛⢿⣿⣿⣿⣿⣿⣿⣿⣿⣿⣿⡿⠁⠀⠀⠀⠀⠀⠀⠀⠀⠀⠀⠀⠀⠀⠀⠀⠀⠀⠀⠀⠀⠀⠀⠀⠀⠀⠀⠀⠀⠀⠀⠀⠀⠀⠀⠀⠀⠀⠀⠀⠀⠀⠀⠀⠀⠀⠀⠀⠀⠀⠀⠀⠀⠀⠀</a:t>
            </a:r>
            <a:br/>
            <a:r>
              <a:t>⠀⠀⠀⠀⠀⠀⠀⢀⣿⣿⣿⣿⣿⣿⣿⣿⣿⣿⡿⠿⠟⠋⠀⠀⠈⠛⣿⣿⣿⣿⣿⣿⣿⣈⠙⠀⠀⠀⠀⠀⠀⠀⠀⠀⠀⠀⠀⠀⠀⠀⠀⠀⠀⠀⠀⠀⠀⠀⠀⠀⠀⠀⠀⠀⠀⠀⠀⠀⠀⠀⠀⠀⠀⠀⠀⠀⠀⠀⠀⠀⠀⠀⠀⠀⠀⠀⣀⣀⠀⠀⠀</a:t>
            </a:r>
            <a:br/>
            <a:r>
              <a:t>⠀⠀⠀⠀⠀⠀⠀⢸⣿⣿⣿⣿⣿⣿⣿⣿⣿⣿⠃⠀⠀⠀⠀⠀⠀⠀⠀⠈⠹⣿⣿⣿⣿⣿⣷⣄⠀⠀⠀⠀⠀⠀⠀⠀⠀⠀⠀⠀⠀⠀⠀⠀⠀⠀⠀⠀⠀⠀⠀⠀⠀⠀⠀⠀⠀⠀⠀⠀⠀⠀⠀⠀⠀⠀⠀⠀⠀⠀⠀⠀⠀⠀⠀⠀⠀⠘⠛⠛⠁⠀⠀</a:t>
            </a:r>
            <a:br/>
            <a:r>
              <a:t>⠀⠀⠀⠀⠀⠀⠀⢸⣿⣿⣿⣿⣿⣿⣿⣿⡿⠋⠀⠀⠀⠀⠀⠀⠀⠀⠀⠀⠀⣿⣿⣿⣿⣿⣿⣿⣷⣄⠀⠀⠀⠀⠀⠀⠀⠀⠀⠀⠀⠀⠀⠀⠀⠀⠀⠀⠀⠀⠀⠀⠀⠀⠀⠀⠀⠀⠀⠀⠀⠀⠀⠀⠀⠀⠀⠀⠀⠀⠀⠀⠀⠀⠀⠀⠀⠀⠀⠀⠀⠀⠀</a:t>
            </a:r>
            <a:br/>
            <a:r>
              <a:t>⠀⠀⠀⠀⠀⠀⠀⠘⣿⣿⣿⣿⣿⡏⠁⠀⠀⠀⠀⠀⠀⠀⠀⠀⠀⠀⠀⠀⠀⣿⣿⣿⣿⣿⣿⣿⣿⣿⣷⠀⠀⠀⠀⠀⠀⠀⠀⠀⠀⠀⠀⠀⠀⠀⠀⠀⠀⠀⠀⠤⠀⠀⠀⠀⠀⠀⠀⠀⠀⠀⠀⠀⠀⠀⠀⠀⠀⠀⠀⠀⠀⠀⠀⠀⠀⠀⠐⠒⠀⠀⠀</a:t>
            </a:r>
            <a:br/>
            <a:r>
              <a:t>⠀⠀⠀⠀⠀⠀⠀⠀⢿⣿⣿⣿⡿⠃⠀⠀⠀⠀⠀⠀⠀⠀⠀⠀⠀⠀⠀⠀⢸⣿⣿⣿⣿⣿⣿⣿⣿⣿⣿⡇⠀⠀⠀⠀⢀⡀⠀⠀⠀⠀⠀⠀⠀⠀⠀⠀⠀⠀⠀⠀⠀⠀⠀⠀⠀⠀⠀⠀⠀⠀⠀⠀⠀⠀⠀⠀⠀⠀⠀⠀⠀⠀⠀⠀⠀⠀⠀⠀⠀⠀⠀</a:t>
            </a:r>
            <a:br/>
            <a:r>
              <a:t>⠀⠀⠀⠀⠀⠀⠀⠀⠘⢿⠏⠉⠀⠀⠀⠀⠀⠀⠀⠀⠀⠀⠀⠀⠀⠀⠀⠀⣿⣿⣿⣿⣿⣿⣿⣿⣿⣿⣿⢻⣦⣤⠀⠀⠈⢻⣆⠀⠀⠀⠀⠀⠀⠀⠀⠀⠀⠀⠀⠀⠀⠀⠀⠀⠀⠀⠀⠀⠀⠀⠀⠀⠀⠀⠀⠀⠀⠀⠀⠀⠀⠀⠀⠀⠀⠀⠀⠀⠀⠈⠀</a:t>
            </a:r>
            <a:br/>
            <a:r>
              <a:t>⠀⠀⠀⠀⠀⠀⠀⠀⠀⠀⠀⠀⠀⠀⠀⡇⠀⠀⠀⠀⠀⠀⠀⠀⠀⠀⠀⢸⣿⣿⣿⣿⣿⣿⣿⣿⣿⣿⣧⣾⣿⣿⣷⡆⠀⢀⡿⠀⠀⠀⠀⠀⠀⠀⠀⠀⠀⠀⠀⠀⠀⠀⠀⠀⠀⠀⠀⠀⠀⠀⠀⢤⡀⠀⠀⠀⠀⠀⠀⠀⠀⠀⠀⠀⠀⠀⠀⠀⠀⠀⠀</a:t>
            </a:r>
            <a:br/>
            <a:r>
              <a:t>⠀⠀⠀⠀⠀⠀⠀⠀⠀⠀⠀⠀⠀⠀⠀⠀⠀⠀⠀⠀⠀⠀⠀⠀⠀⠀⠀⢸⣿⣿⣿⣿⣿⣿⣿⣿⣿⣿⣿⣿⣿⠿⠋⠙⠿⠛⠁⠀⠀⠀⠀⠀⠀⠀⠀⠀⠀⠀⠀⠀⠀⠀⠀⠀⠀⠀⠀⠀⠀⠀⠀⠘⠇⠀⠀⠀⠀⠀⠀⠀⠀⠀⠀⠀⠀⠀⠀⠀⠀⠀⠀</a:t>
            </a:r>
            <a:br/>
            <a:r>
              <a:t>⠀⠀⠀⠀⠀⠀⠀⠀⠀⠀⠀⠀⠀⠀⠀⠀⠀⠀⠀⠀⠀⠀⠀⠀⠀⠀⠀⠀⢻⣿⣿⣿⣿⣿⣿⣿⣿⣿⡿⠟⠉⠀⠐⠀⠀⠀⠀⠀⠀⠀⠀⠀⠀⠀⠀⠀⠀⠀⠀⠀⠀⠀⠀⠀⠀⠀⠀⠀⠀⠀⠀⠀⠀⠀⠀⠀⠀⠀⠀⠀⠀⠀⠀⠀⠀⠀⠀⠀⠀⠀⠀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⠀⠀⠀⠀⠀⠀⠀⠀⠀⠀⠀⠀⠀⠀⠀⠀⠀⠀⠀⠀⠀⠀⠀⠀⠀⠀⠀⠀⠀⣿⣿⣿⣿⣿⣿⣿⣿⣿⣷⠀⠀⠀⠀⠀⠀⠀⠀⠀⠀⠀⠀⠀⠀⠀⠀⠀⠀⠀⠀⠀⠀⠀⠀⠀⠀⠀⠀⠀⠀⢀⠀⠀⠀⠀⠀⠀⠀⠀⠀⠀⠀⠀⠀⠀⠀⠀⠀⠀⠀⠀⠀</a:t>
            </a:r>
            <a:br/>
            <a:r>
              <a:t>⠀⠀⠀⠀⠀⠀⠀⠀⠀⠀⠀⠀⠀⠀⠀⠀⠀⠀⠀⠀⠀⠀⠀⠀⠀⠀⠀⣠⣾⣿⣿⣿⣿⣿⣿⣿⣿⣿⣿⠀⠀⠀⠀⠀⠀⠀⠀⠀⠀⠀⠀⠀⠀⠀⠀⠀⠀⣼⠃⠀⠀⠀⠀⠀⠀⠀⠀⠀⠀⠈⠳⠄⠁⠀⠀⠀⠀⠀⠀⠀⠀⠀⠀⠀⠀⠀⠀⠀⠀⠀⠀</a:t>
            </a:r>
            <a:br/>
            <a:r>
              <a:t>⠀⠀⠀⠀⠀⠀⠀⠀⠀⠀⠀⠀⠀⠀⠀⠀⠀⠀⠀⠀⠀⠀⠀⠀⠀⣠⣾⣿⣿⣿⣿⣿⣿⣿⣿⣿⣿⣿⣿⡆⠀⠀⠀⠀⠀⠀⠀⠀⠀⠀⠀⠀⠀⠀⠀⠀⠀⠀⠀⠀⠀⠀⠀⠀⠀⠀⠀⠀⠀⠀⠀⠀⠀⠀⠀⠀⠀⠀⠀⠀⠀⠀⠀⠀⠉⠛⠂⠀⠀⠀⠀</a:t>
            </a:r>
            <a:br/>
            <a:r>
              <a:t>⠀⠀⠀⠀⠀⠀⠀⠀⠀⠀⠀⠀⠀⠀⠀⠀⠀⠀⠀⠀⠀⠀⢀⣠⣾⣿⣿⣿⣿⣿⣿⣿⣿⣿⣿⣿⣿⣿⣿⡇⠀⠀⠀⠀⠀⠀⠀⠀⠀⠀⠀⠀⠀⠀⠀⠀⠀⠀⠀⠀⠀⠀⠀⠀⠀⠀⠀⠀⠀⠀⠀⠀⠀⠀⠀⠀⠀⠀⠀⠀⠀⠀⠀⠀⠀⠀⠀⠀⠀⠀⠀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⠀⠀⠀⠀⠀⠀⠀⠀⠀⠀⠀⠀⠀⠀⠀⠀⠀⠀⠀⣀⣤⣶⣿⣿⣿⣿⣿⣿⣿⣿⣿⣿⣿⣿⣿⣿⣿⣿⣿⣧⠀⠀⠀⠀⠀⠀⠀⠀⠀⠀⠀⠀⠀⠀⠀⠀⠀⠀⠀⠀⠀⠀⠀⠀⠀⠀⠀⠀⠀⠀⠀⠀⠀⠀⠀⠀⠀⠀⠀⠀⠀⠀⠀⠀⠀⠀⠀⠀⠀⠀⠀</a:t>
            </a:r>
            <a:br/>
            <a:r>
              <a:t>⠀⠀⠀⠀⢀⣴⠶⠀⠀⠀⠀⠀⣀⣀⣤⣤⣴⣾⣿⣿⣿⣿⣿⣿⣿⣿⣿⣿⣿⣿⣿⣿⣿⣿⣿⣿⣿⣿⣿⣿⠀⠀⠀⠀⠀⠀⠀⠀⠀⠀⠀⠀⠀⠀⠀⠀⠀⠀⠀⠀⠀⠀⠀⠀⠀⠀⠀⠀⠀⠀⠀⠀⠀⠀⠀⠀⠀⠀⠀⠀⠀⠀⠀⠀⠀⠀⠀⠀⠀⠀⠀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⠀⢠⡷⠂⠈⠁⠀⠀⠀⢀⣴⣾⣿⣿⣿⣿⣿⣿⣿⣿⣿⣿⣿⣿⣿⣿⣿⣿⣿⣿⣿⣿⣿⣿⣿⣿⣿⣿⣿⣿⠀⠀⠀⠀⠀⠀⠀⠀⠀⠈⠁⠀⠀⠀⠀⠀⠀⠀⠀⠀⠀⠀⠀⠀⠀⠀⠠⠀⠀⠀⠀⠀⠀⠀⠀⠀⠀⠀⠀⠀⠀⠀⠀⠀⠀⠀⠀⠀⠀⠀⠀</a:t>
            </a:r>
            <a:br/>
            <a:r>
              <a:t>⠀⠀⠀⠀⠀⠀⠀⠀⢀⣾⣿⣿⣿⣿⣿⣿⣿⣿⣿⣿⣿⣿⣿⣿⣿⣿⣿⣿⣿⣿⣿⣿⣿⣿⣿⣿⣿⣿⣿⣿⠀⠀⠀⠀⠀⠀⠀⠀⠀⠀⠀⠀⠀⠀⠀⠀⠀⠀⠀⠀⠀⠀⠀⠀⠀⠀⠀⠀⠀⠀⠀⠀⠀⠀⠀⠀⠀⠀⠀⠀⠀⠀⠀⠀⠀⠀⠀⠀⠀⠀⠀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⠀⠀⠀⠀⠀⠀⠀⢀⣼⣿⣿⣿⣿⣿⣿⣿⣿⣿⣿⣿⣿⣿⣿⣿⣿⣿⣿⣿⣿⣿⣿⣿⣿⣿⣿⣿⣿⣿⣿⣿⠀⠀⠀⠀⠀⠀⠀⠀⠀⠀⠀⠀⠀⠀⠀⠀⠀⠀⠀⠀⠀⠀⠀⠀⠀⠀⠀⠀⠀⠀⠀⠀⠀⠀⠀⠀⠀⠀⠀⠀⠀⠀⠀⠀⠀⠀⠀⠀⠀⠀⠀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⠀⠀⢀⠀⠀⠀⠀⠻⢿⣿⣿⣿⣿⣿⣿⣿⣿⣿⣿⣿⣿⣿⣿⣿⣿⣿⣿⣿⣿⣿⣿⣿⣿⣿⣿⣿⣿⣿⣿⣿⠀⠀⠀⠀⠀⠀⠀⠀⠀⠀⠀⠀⠀⠀⠀⠀⠀⠀⠀⠀⠀⠀⠀⠀⠀⠀⠀⠀⠀⠀⠀⠀⠀⠀⠀⠀⠀⠀⠀⠀⠀⠀⠀⠀⠀⠀⠀⠀⠀⠀⠀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⠀⠀⠈⠓⠀⠀⠀⠀⠀⠙⠛⠿⠿⠿⣿⣿⣿⣿⣿⣿⣿⣿⣿⣿⣿⣿⣿⣿⣿⣿⣿⣿⣿⣿⣿⣿⣿⣿⣿⣿⡄⠀⠀⠀⠀⠀⠀⠀⠀⠀⠀⠀⠀⠀⠀⠀⠀⠀⠀⠀⠀⠀⠀⠀⠀⠀⠀⠀⠀⠀⠀⠀⠀⠀⠀⠀⠀⠀⠀⠀⠀⠀⠀⠀⠀⠀⠀⠀⠀⠀⠀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⠀⠀⠀⠀⠀⠀⠀⠀⠀⠀⠀⠀⠀⠀⠈⠻⢿⣿⣿⣿⣿⣿⣿⣿⣿⣿⣿⣿⣿⣿⣿⣿⣿⣿⣿⣿⣿⣿⣿⣿⡇⠀⠀⠀⠀⠀⠀⠀⠀⠀⠀⠀⠀⠀⠀⠀⠀⠀⣀⣠⣤⡀⠀⠀⠀⠀⠀⠀⠀⠀⠀⠀⠀⠀⠀⠀⠀⠀⠀⠀⠀⠀⠀⠀⠀⢶⣦⠀⠀⠀⠀</a:t>
            </a:r>
            <a:br/>
            <a:r>
              <a:t>⠀⠀⠀⠀⠀⠀⠀⠀⠀⠀⠀⠀⠀⠀⠀⠀⠀⠈⠉⠉⠛⠻⣿⣿⣿⣿⣿⣿⣿⣿⣿⣿⣿⣿⣿⣿⣿⣿⣿⣿⡇⠀⠀⠀⠀⠀⠀⠀⠀⠀⠀⠀⠀⠀⠀⠀⠀⠈⠉⠉⠁⠀⠀⠀⠀⠀⠀⠀⠀⠀⠀⠀⠀⠀⠀⠀⠀⠀⠀⠀⠀⠀⠀⠀⠀⠀⠙⠀⠀⠀⠀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⠀⠀⠀⠀⠀⠀⠀⠀⠀⠀⠀⠀⠀⠀⠀⠀⠀⠀⠀⠀⠀⠀⠈⠙⠿⠗⠀⠀⠀⠀⠀⠀⠀⠀⠀⠀⠀⠀⠀⠀⠀⠀⠀⠀⠀⠀⠀⠀⠀⣠⡤⠀⠀⠀⠀⠀⠀⠀⠀⠀⠀⠀⠀⠀⠀⠀⠀⠀⠀⠀⠀⠀⠀⠀⠀⠀⠀⠀⠀⠀⠀⠀⠀⠀⠀⠀⠀⠀⠀⠀⠀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⠀⠀⠀⠀⠀⠀⠀⠀⠀⠀⠀⠀⠀⠀⠀⠀⠀⠀⠀⠀⠀⠀⠀⠀⠀⠀⠀⠀⣀⣀⣠⣤⣤⣤⣤⣤⣄⣀⣀⠀⠀⠀⠀⠀⠀⠀⠀⠀⠀⠈⠀⠀⠀⠀⠀⠀⠀⠀⠀⠀⠀⠀⠀⠀⠀⠀⠀⠀⠀⠀⠀⠀⠀⠀⠀⠀⠀⠀⠀⠀⠀⠀⠀⠀⠀⠀⠀⠀⠀⠀⠀</a:t>
            </a:r>
            <a:br/>
            <a:r>
              <a:t>⠀⠀⠀⠀⠀⠀⠀⠀⠀⠀⠀⠀⠀⠀⠀⠀⠀⠀⠀⠀⠀⠀⢀⣀⣤⣶⣿⣿⣿⣿⣿⣿⣿⣿⣿⣿⣿⣿⣿⣿⡗⠀⠀⠀⠀⠀⠀⠀⠀⠀⠀⠀⠀⠀⠀⠀⠀⠀⠀⠀⠀⠀⠀⠀⠀⠀⠀⠀⠀⠀⠀⠀⠀⠀⠀⠀⠀⠀⠀⠀⠀⠀⠀⠀⠀⠀⠀⠀⠀⠀⠀</a:t>
            </a:r>
            <a:br/>
            <a:r>
              <a:t>⠀⠀⠀⠀⠀⠀⠀⠀⠀⠀⠀⠀⢀⠀⠀⠀⠀⠀⠀⢀⣤⣶⣿⣿⣿⣿⣿⣿⣿⣿⣿⣿⣿⣿⣿⣿⣿⡿⠿⠟⠀⠀⠀⠀⠀⠀⠀⠀⠀⠀⠀⠐⢂⠀⠀⠀⠀⠀⠀⠀⠀⠀⠀⠀⠀⠀⠀⠀⠀⠀⠀⠀⠀⠀⠀⠀⠀⠀⠀⠀⠀⠀⠀⠀⠀⠀⠀⠀⠀⠀⠀</a:t>
            </a:r>
            <a:br/>
            <a:r>
              <a:t>⠀⠀⠀⠀⠀⠀⠀⠀⠀⠀⠀⠀⠈⠳⣄⠀⢀⣤⣾⣿⣿⣿⣿⣿⣿⣿⣿⣿⣿⣿⣿⣿⣿⣿⣿⣿⣿⠇⠀⠀⠀⠀⠀⠀⠀⠀⠀⠀⠀⠀⠀⠀⠀⠀⠀⠀⠀⠀⠀⠀⠀⠀⠀⠀⠀⠀⠀⠀⠀⠀⠀⠀⠀⠀⠀⠀⠀⠀⠀⠀⠀⠀⠀⠀⠀⠀⠀⠀⠀⠀⠀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⠀⠀⠀⠀⠀⠀⠀⠀⠀⠀⠀⠀⠀⠀⢈⣿⣿⣿⣿⣿⣿⣿⣿⣿⣿⣿⣿⣿⣿⣿⣿⣿⣿⣿⠿⠟⠋⠀⠀⠀⠀⠀⠀⠀⠀⠀⠀⠀⠀⠀⠀⠀⠀⠀⠀⠀⠀⠀⠀⠀⠀⠀⠀⠀⠀⠀⠀⠀⠀⠀⠀⠀⠀⠀⠀⠀⠀⠀⠀⠀⠀⠀⠀⠀⠀⠀⠀⠀⠀⠀⠀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⠀⠀⠀⠀⠀⠀⠀⠀⠀⠀⠀⠀⠀⣠⣿⣿⣿⣿⣿⣿⣿⣿⣿⣿⣿⣿⣿⣿⣿⣿⣿⣿⣿⣇⣀⡀⠀⠀⠀⠀⠀⠀⠀⠀⠀⠀⠀⠀⠀⠀⠀⠀⠀⠀⠀⠀⠀⠀⠀⠀⠀⠀⠀⠀⠀⠀⠀⠀⠀⠀⠀⠀⠀⠀⠀⠀⠀⠀⠀⠀⠀⠀⠀⠀⠀⠀⠀⠀⠀⠀⠀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⠀⠀⠀⠀⠀⠀⠀⠀⠀⠀⠀⠀⣴⣿⣿⣿⣿⣿⣿⣿⣿⣿⣿⣿⣿⣿⣿⣿⣿⣿⣿⣿⣿⣿⣿⣿⣶⣄⠀⠀⠀⠀⠀⠀⠀⠀⠀⠀⠀⠀⠀⠀⠀⠀⠀⠀⠀⠀⠀⠀⠀⠀⠀⠀⠀⠀⠀⠀⠀⠀⠀⠀⠀⠀⠀⠀⠀⠀⠀⠀⠀⠀⠀⠀⠀⠀⠀⠀⠀⠀⠀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⠀⠀⠀⠀⠀⠀⠀⠀⠀⠀⠀⣼⣿⣿⣿⣿⣿⣿⣿⣿⣿⣿⣿⣿⣿⣿⣿⣿⣿⣿⣿⣿⣿⣿⣿⣿⣿⣿⣆⠀⠀⠀⠀⠀⠀⠀⠀⠀⠀⠀⠀⠀⠀⢀⣀⠀⠀⠀⠀⠀⠀⠀⠀⠀⠀⠀⠀⠀⠀⠀⠀⠀⠀⠀⠀⠀⠀⠀⠀⠀⠀⠀⠀⠀⠀⠀⠀⠀⠀⠀⠀</a:t>
            </a:r>
            <a:br/>
            <a:r>
              <a:t>⠀⠀⠀⠀⠀⠀⠀⠀⠀⠀⣼⣿⣿⣿⣿⣿⣿⣿⣿⣿⣿⣿⣿⣿⣿⣿⣿⣿⣿⣿⣿⣿⣿⣿⣿⣿⣿⣿⣿⠀⠀⠀⠀⠀⠀⠀⠀⠀⠀⠀⠀⠀⠀⠀⠈⠉⠀⠀⠀⠀⠀⠀⠀⠀⠀⠀⠀⠀⠀⠀⠀⠀⠀⠀⠀⠀⠀⠀⠀⠀⠀⠀⠀⠀⠀⠀⠀⠀⠀⠀⠀</a:t>
            </a:r>
            <a:br/>
            <a:r>
              <a:t>⠀⠀⠀⠀⠀⠀⠀⠀⠀⣸⣿⣿⣿⣿⣿⣿⣿⣿⣿⣿⣿⣿⣿⣿⡿⢻⣿⣿⣿⣿⣿⣿⣿⣿⣿⣿⣿⠙⠁⠀⠀⠀⠀⠀⠀⠀⠀⠀⠀⠀⠀⠀⠀⠀⠀⠀⠀⠀⠀⠀⠀⠀⠀⠀⠀⠀⠀⠀⠀⠀⠀⠀⠀⠀⠀⠀⠀⠀⠀⠀⠀⠀⠀⠀⠀⠀⠀⠀⠀⠀⠀</a:t>
            </a:r>
            <a:br/>
            <a:r>
              <a:t>⠀⠀⠀⠀⠀⠀⠀⠀⢠⣿⣿⣿⣿⣿⣿⣿⣿⣿⣿⣿⣿⣿⣿⡿⠐⣿⣿⣿⣿⣿⣿⣿⣿⣿⣿⣿⡇⠀⠀⠀⠀⠀⠀⠀⠀⠀⠀⠀⠀⠀⠀⠀⠀⠀⠀⠀⠀⠀⠀⠀⠀⠀⠀⠀⠀⠀⠀⠀⠀⠀⠀⠀⠀⠀⠀⠀⠀⠀⠀⠀⠀⠀⠀⠀⠀⠀⠀⠀⠀⠀⠀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⠀⠀⠀⠀⠀⠀⠀⠀⢸⣿⣿⣿⣿⣿⣿⣿⣿⣿⣿⣿⣿⡿⠟⠁⠀⠘⠻⣿⣿⣿⣿⣿⣿⣉⡉⠁⠀⠀⠀⠀⠀⠀⠀⠀⠀⠀⠀⠀⠀⠀⠀⠀⠀⠀⠀⠀⠀⠀⠀⠀⠀⠀⠀⠀⠀⠀⠀⠀⠀⠀⠀⠀⠀⠀⠀⠀⠀⠀⠠⠴⠶⠶⠄⠀⠀⠀⠀⠀⠀⠀⠀</a:t>
            </a:r>
            <a:br/>
            <a:r>
              <a:t>⠀⠀⠀⠀⠀⠀⠀⠀⣿⣿⣿⣿⣿⣿⣿⣿⣿⣿⣿⠁⠀⠀⠀⠀⠀⠀⠀⠀⠈⢽⣿⣿⣿⣿⣿⣄⠀⠀⠀⠀⠀⠀⠀⠀⠀⠀⠀⠀⠀⠀⠀⠀⠀⠀⠀⠀⠀⠀⠀⠀⠀⠀⠀⠀⠀⠀⠀⠀⠀⠀⠀⠀⠀⠀⠀⠀⠀⠀⠀⠀⠀⠀⠀⠀⠀⠀⠀⠀⠀⠀⠀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⠀⠀⠀⠀⠀⠀⠀⠀⣿⣿⣿⣿⣿⣿⣿⣿⣿⣿⠏⠀⠀⠀⠀⠀⠀⠀⠀⠀⠀⢸⣿⣿⣿⣿⣿⣿⣷⣤⡀⠀⠀⠀⠀⠀⠀⠀⠀⠀⠀⠀⠀⠀⠀⠀⠀⠀⠀⠀⠀⠀⠀⠀⠀⠀⠀⠀⠀⠀⠀⠀⠀⠀⠀⠀⠀⠀⠀⠀⠀⠀⠀⠀⠀⣀⣀⣀⡀⠀⠀⠀⠀</a:t>
            </a:r>
            <a:br/>
            <a:r>
              <a:t>⠀⠀⠀⠀⠀⠀⠀⠀⢹⣿⣿⣿⣿⣿⡟⠉⠉⠀⠀⠀⠀⠀⠀⠀⠀⠀⠀⠀⠀⢸⣿⣿⣿⣿⣿⣿⣿⣿⣿⡄⠀⠀⠀⠀⠀⠀⠀⠀⠀⠀⠀⠀⠀⠀⠀⠉⠀⠀⠀⠀⠀⠀⠀⠀⠀⠀⠀⠀⠀⠀⠀⠀⠀⠀⠀⠀⠀⠀⠀⠀⠠⠄⠀⠀⠀⠀⠀⠀⠀⠀⠀</a:t>
            </a:r>
            <a:br/>
            <a:r>
              <a:t>⠀⠀⠀⠀⠀⠀⠀⠀⠸⣿⣿⣿⣿⣿⠇⠀⠀⠀⠀⠀⠀⠀⠀⠀⠀⠀⠀⠀⠀⣿⣿⣿⣿⣿⣿⣿⣿⣿⣿⣇⠀⠀⠀⠀⠀⣀⠀⠀⠀⠀⠀⠀⠀⠀⠀⠀⠀⠀⠀⠀⠀⠀⠀⠀⠀⠀⠀⠀⠀⠀⠀⠀⠀⠀⠀⠀⠀⠀⠀⠀⠀⠀⠀⠀⠀⠀⠀⠀⠀⠀⠀</a:t>
            </a:r>
            <a:br/>
            <a:r>
              <a:t>⠀⠀⠀⠀⠀⠀⠀⠀⠀⢻⣿⡏⠁⠀⠀⠀⠀⠀⠀⠀⠀⠀⠀⠀⠀⠀⠀⠀⢸⣿⣿⣿⣿⣿⣿⣿⣿⣿⣿⡏⣷⣤⣄⠀⠀⠙⢷⡄⠀⠀⠀⠀⠀⠀⠀⠀⠀⠀⠀⠀⠀⠀⠀⠀⠀⠀⣄⠀⠀⠀⠀⠀⠀⠀⠀⠀⠀⠀⠀⠀⠀⠀⠀⠀⠀⠀⠀⠀⠀⠀⠀</a:t>
            </a:r>
            <a:br/>
            <a:r>
              <a:t>⠀⠀⠀⠀⠀⠀⠀⠀⠀⠀⡇⠀⠀⠀⠀⠀⠀⠀⠀⠀⠀⠀⠀⠀⠀⠀⠀⠀⣿⣿⣿⣿⣿⣿⣿⣿⣿⣿⣿⣤⣿⣿⣿⣷⡀⠀⣸⡇⠀⠀⠀⠀⠀⠀⠀⠀⠀⠀⠀⠀⠀⠀⠀⠀⠀⠀⠻⠀⠀⠀⠀⠀⠀⠀⠀⠀⠀⠀⠀⠀⠀⠀⠀⠀⠀⠀⠀⠀⠀⠀⠀</a:t>
            </a:r>
            <a:br/>
            <a:r>
              <a:t>⠀⠀⠀⠀⠀⠀⠀⠀⠀⠀⠃⠀⠀⠀⠀⠀⠀⠀⠀⠀⠀⠀⠀⠀⠀⠀⠀⠀⣿⣿⣿⣿⣿⣿⣿⣿⣿⣿⣿⣿⣿⣿⠟⠉⠛⠟⠋⠀⠀⠀⠀⠀⠀⠀⠀⠀⠀⠀⠀⠀⠀⠀⠀⠀⠀⠀⠀⠀⠀⠀⠀⠀⠀⠀⠀⠀⠀⠀⠀⠀⠀⠀⠀⠀⠀⠀⠀⠀⠀⠀⠀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⠀⠀⠀⠀⠀⠀⠀⠀⠀⠀⠀⠀⠀⠀⠀⠀⠀⠀⠀⠀⠀⠀⠀⠀⠀⠀⠀⠀⠘⣿⣿⣿⣿⣿⣿⣿⣿⣿⣿⠿⠋⠁⠀⠀⠀⠀⠀⠀⠀⠀⠀⠀⠀⠀⠀⠀⠀⠀⠀⠀⠀⠀⠀⠀⠐⡴⠂⠀⠀⠀⠀⠀⠀⠀⠀⠀⠀⠀⠀⠀⠀⠀⠀⠀⠀⠀⠀⠀⠀⠀⠀</a:t>
            </a:r>
            <a:br/>
            <a:r>
              <a:t>⠀⠀⠀⠀⠀⠀⠀⠀⠀⠀⠀⠀⠀⠀⠀⠀⠀⠀⠀⠀⠀⠀⠀⠀⠀⠀⠀⠀⠀⢸⣿⣿⣿⣿⣿⣿⣿⣿⣿⡀⠀⠀⠀⠀⠀⠀⠀⠀⠀⠀⠀⠀⠀⢠⡆⠀⠀⠀⠀⠀⠀⠀⠀⠀⠀⠀⠀⠀⠀⠀⠀⠀⠀⠀⠀⠀⠀⠀⠀⠀⠀⠀⠀⠀⠀⠀⠀⠀⠀⠀⠀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⠀⠀⠀⠀⠀⠀⠀⠀⠀⠀⠀⠀⠀⠀⠀⠀⠀⠀⠀⠀⠀⠀⠀⠀⠀⠀⠀⢀⣴⣿⣿⣿⣿⣿⣿⣿⣿⣿⣿⡇⠀⠀⠀⠀⠀⠀⠀⠀⠀⠀⠀⠀⠀⠈⠀⠀⠀⠀⠀⠀⠀⠀⠀⠀⠀⠀⠀⠀⠀⠀⠀⠀⠀⠀⠀⠀⠀⠀⠀⠈⠙⠒⠀⠀⠀⠀⠀⠀⠀⠀⠀</a:t>
            </a:r>
            <a:br/>
            <a:r>
              <a:t>⠀⠀⠀⠀⠀⠀⠀⠀⠀⠀⠀⠀⠀⠀⠀⠀⠀⠀⠀⠀⠀⠀⠀⠀⠀⢀⣴⣿⣿⣿⣿⣿⣿⣿⣿⣿⣿⣿⣿⡇⠀⠀⠀⠀⠀⠀⠀⠀⠀⠀⠀⠀⠀⠀⠀⠀⠀⠀⠀⠀⠀⠀⠀⠀⠀⠀⠀⠀⠀⠀⠀⠀⠀⠀⠀⠀⠀⠀⠀⠀⠀⠀⠀⠀⠀⠀⠀⠀⠀⠀⠀</a:t>
            </a:r>
            <a:br/>
            <a:r>
              <a:t>⢀⣀⠀⠀⠀⠀⠀⠀⠀⠀⠀⠀⠀⠀⠀⠀⠠⠦⠄⠀⠀⠀⠀⢀⣤⣾⣿⣿⣿⣿⣿⣿⣿⣿⣿⣿⣿⣿⣿⣿⠀⠀⠀⠀⠀⠀⠀⠀⠀⠀⠀⠀⠀⠀⠀⠀⠀⠀⠀⠀⠀⠀⠀⠀⠀⠀⠀⠀⠀⠀⠀⠀⠀⠀⠀⠀⠀⠀⠀⠀⠀⠀⠀⠀⠀⠀⠀⠀⠀⠀⠀</a:t>
            </a:r>
            <a:br/>
            <a:r>
              <a:t>⢋⡁⠀⠀⠀⠀⠀⠀⠀⠀⠀⠀⠀⠀⠀⠀⠀⠀⠀⠀⣀⣤⣶⣿⣿⣿⣿⣿⣿⣿⣿⣿⣿⣿⣿⣿⣿⣿⣿⣿⠀⠀⠀⠀⠀⠀⠀⠀⠀⠀⠀⠀⠀⠀⠀⠀⠀⠀⠀⠀⠀⠀⠀⠀⠀⠀⠀⠀⠀⠀⠀⠀⠀⠀⠀⠀⠀⠀⠀⠀⠀⠀⠀⠀⠀⠀⠀⠀⠀⠀⠀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⠋⠀⠀⠀⠀⠀⠀⠀⠀⠀⠀⠀⠀⠀⢀⣀⣠⣤⣶⣿⣿⣿⣿⣿⣿⣿⣿⣿⣿⣿⣿⣿⣿⣿⣿⣿⣿⣿⣿⣿⠀⠀⠀⠀⠀⠀⠀⠀⠀⠀⠀⠀⠀⠀⠀⠀⠀⠀⠀⠀⠀⠀⠀⠀⠀⠀⠀⠀⠀⠀⠀⠀⠀⠀⠀⠀⠀⠀⠀⠀⠀⠀⠀⠀⠀⠀⠀⠀⠀⠀⠀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⠀⠀⠀⠀⠀⠀⠀⠀⠀⠀⠀⣠⣴⣾⣿⣿⣿⣿⣿⣿⣿⣿⣿⣿⣿⣿⣿⣿⣿⣿⣿⣿⣿⣿⣿⣿⣿⣿⣿⣿⣄⡀⠀⠀⠀⠀⠀⠀⠀⠀⠀⠀⠀⠀⠀⠀⠀⠀⠀⠀⠀⠀⠀⠀⠀⠀⠀⠀⠀⠀⠀⠀⠀⠀⠀⠀⠀⠀⠀⠀⠀⠀⠀⠀⠀⠀⠀⠀⠀⠀⠀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⣀⠀⠀⠀⠀⠀⠀⠀⠀⣸⣿⣿⣿⣿⣿⣿⣿⣿⣿⣿⣿⣿⣿⣿⣿⣿⣿⣿⣿⣿⣿⣿⣿⣿⣿⣿⣿⣿⣿⣿⡇⠀⠀⠀⠀⠀⠀⠀⠀⠀⠀⠀⠀⣀⣠⣤⠄⠀⠀⠀⠀⠀⠀⠀⠀⠀⠀⠀⠀⠀⠀⠀⠀⠀⠀⠀⠀⠀⠀⠀⠀⠀⠀⠀⠀⠀⠀⠀⠀⠀⠀</a:t>
            </a:r>
            <a:br/>
            <a:r>
              <a:t>⠈⠀⠀⠀⠀⠀⠀⠀⣾⣿⣿⣿⣿⣿⣿⣿⣿⣿⣿⣿⣿⣿⣿⣿⣿⣿⣿⣿⣿⣿⣿⣿⣿⣿⣿⣿⣿⣿⣿⣿⡇⠀⠀⠀⠀⠀⠀⠀⠀⠀⠀⠀⠀⠀⠀⠀⠀⠀⠀⠀⠀⠀⠀⠀⠀⠀⠀⠀⠀⠀⠀⠀⠀⠀⠀⠀⠀⠀⠀⠀⠀⠀⠀⠀⠀⠀⠀⠀⢸⣦⠀</a:t>
            </a:r>
            <a:br/>
            <a:r>
              <a:t>⠀⠀⠀⠀⠀⠀⠀⠀⠀⠉⠿⣿⣿⣿⣿⣿⣿⣿⣿⣿⣿⣿⣿⣿⣿⣿⣿⣿⣿⣿⣿⣿⣿⣿⣿⣿⣿⣿⣿⣿⡇⠀⠀⠀⠀⠀⠀⠀⠀⠀⠀⠀⠀⠀⠀⠀⠀⠀⠀⠀⠀⠀⠀⠀⠀⠀⠀⠀⠀⠀⠀⠀⠀⠀⠀⠀⠀⠀⠀⠀⠀⠀⢿⣆⠀⠀⠀⠀⠀⠙⠀</a:t>
            </a:r>
            <a:br/>
            <a:r>
              <a:t>⠀⠀⠀⠀⠀⠀⠀⠀⠀⠀⠀⠀⠀⠀⠈⠻⣿⣿⣿⣿⣿⣿⣿⣿⣿⣿⣿⣿⣿⣿⣿⣿⣿⣿⣿⣿⣿⣿⣿⣿⡇⠀⠀⠀⠀⠀⠀⠀⠀⠀⠀⠀⠀⠀⠀⠀⠀⠀⠀⠀⠀⠀⠀⠀⠀⠀⠀⠀⠀⠀⠀⠀⠀⠀⠀⠀⠀⠀⠀⠀⠀⠀⠀⠀⠀⠀⠀⠀⠀⠀⠀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⠀⠀⠀⠀⠀⠀⠀⠀⠀⠀⠀⠀⠀⠀⠀⠀⠀⠉⠙⠛⠻⣿⣿⣿⣿⣿⣿⣿⣿⣿⣿⣿⣿⣿⣿⣿⣿⣿⣿⣿⡇⠀⠀⠀⠀⠀⠀⠀⠀⠀⠀⠀⠀⠀⠀⠀⠀⠀⠀⠀⠀⠀⠀⠀⠀⠀⠀⠀⠀⠀⠀⠀⠀⠀⠀⠀⠀⠀⠀⠀⠀⠀⠀⠀⠀⠀⠀⠀⠀⠀⠀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⠀⠀⠀⠀⠀⠀⠀⠀⠀⠀⠀⠀⠀⠀⠀⠀⠀⠀⠀⠀⠀⠉⠉⠁⠀⠀⠀⠀⠀⠀⠀⠀⠀⠀⠀⠀⠀⠀⠀⠀⠀⠀⠀⠀⠀⠀⠀⢠⡴⠀⠀⠀⠀⠀⠀⠀⠀⠀⠀⠀⠀⠀⠀⠀⠀⠀⠀⠀⠀⠀⠀⠀⠀⠀⠀⠀⠀⠀⠀⠀⠀⠀⠀⠀⠀⠀⠀⠀⠀⠀⠀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⠀⠀⠀⠀⠀⠀⠀⠀⠀⠀⠀⠀⠀⠀⠀⠀⠀⠀⠀⠀⠀⠀⠀⠀⠀⠀⠀⠀⢀⣀⣀⣤⣤⣤⣤⣤⣀⣀⣀⠀⠀⠀⠀⠀⠀⠀⠀⠀⠀⠀⠀⠀⠀⠀⠀⠀⠀⠀⠀⠀⠀⠀⠀⠀⠀⠀⠀⠀⠀⠀⠀⠀⠀⠀⠀⠀⠀⠀⠀⠀⠀⠀⠀⠀⠀⠀⠀⠀⠀⠀⠀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⠀⠀⠀⠀⠀⠀⠀⠀⠀⠀⠀⠀⠀⠀⠀⠀⠀⠀⠀⠀⠀⠀⠀⣀⣠⣴⣾⣿⣿⣿⣿⣿⣿⣿⣿⣿⣿⣿⣿⣿⡗⠀⠀⠀⠀⠀⠀⠀⠀⣀⡀⠀⠀⠀⠀⠀⠀⠀⠀⠀⠀⠀⠀⠀⠀⠀⠀⠀⠀⠀⠀⠀⠀⠀⠀⠀⠀⠀⠀⠀⠀⠀⠀⠀⠀⠀⠀⠀⠀⠀⠀</a:t>
            </a:r>
            <a:br/>
            <a:r>
              <a:t>⠀⠀⠀⠀⠀⠀⠀⠀⠀⠀⠀⠀⡀⠀⠀⠀⠀⠀⠀⠀⣠⣴⣾⣿⣿⣿⣿⣿⣿⣿⣿⣿⣿⣿⣿⣿⣿⣿⠿⠿⠃⠀⠀⠀⠀⠀⠀⠀⠀⠀⠁⠁⠀⠀⠀⠀⠀⠀⠀⠀⠀⠀⠀⠀⠀⠀⠀⠀⠀⠀⠀⠀⠀⠀⠀⠀⠀⠀⠀⠀⠀⠀⠀⠀⠀⠀⠀⠀⠀⠀⠀</a:t>
            </a:r>
            <a:br/>
            <a:r>
              <a:t>⠀⠀⠀⠀⠀⠀⠀⠀⠀⠀⠀⠀⠈⠳⣄⠀⠀⣠⣴⣿⣿⣿⣿⣿⣿⣿⣿⣿⣿⣿⣿⣿⣿⣿⣿⣿⣿⡇⠀⠀⠀⠀⠀⠀⠀⠀⠀⠀⠀⠀⠀⠀⠀⠀⠀⠀⠀⠀⠀⠀⠀⠀⠀⠀⠀⠀⠀⠀⠀⠀⠀⠀⠀⠀⠀⠀⠀⠀⠀⠀⠀⠀⠀⠀⠀⠀⠀⠀⠀⠀⠀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⠀⠀⠀⠀⠀⠀⠀⠀⠀⠀⠀⠀⠀⠀⠈⣳⣾⣿⣿⣿⣿⣿⣿⣿⣿⣿⣿⣿⣿⣿⣿⣿⣿⣿⠿⠿⠟⠁⠀⠀⠀⠀⠀⠀⠀⠀⠀⠀⠀⠀⠀⠀⠀⠀⠀⠀⠀⠀⠀⠀⠀⠀⠀⠀⠀⠀⠀⠀⠀⠀⠀⠀⠀⠀⠀⠀⠀⠀⠀⠀⠀⠀⠀⠀⠀⠀⠀⠀⠀⠀⠀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⠀⠀⠀⠀⠀⠀⠀⠀⠀⠀⠀⠀⠀⢀⣾⣿⣿⣿⣿⣿⣿⣿⣿⣿⣿⣿⣿⣿⣿⣿⣿⣿⣿⣿⣀⡀⠀⠀⠀⠀⠀⠀⠀⠀⠀⠀⠀⠀⠀⠀⠀⠀⠀⠀⠀⠀⠀⠀⠀⠀⠀⠀⠀⠀⠀⠀⠀⠀⠀⠀⠀⠀⠀⠀⠀⠀⠀⠀⠀⠀⠀⠀⠀⠀⠀⠀⠀⠀⠀⠀⠀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⠀⠀⠀⠀⠀⠀⠀⠀⠀⠀⠀⠀⢠⣿⣿⣿⣿⣿⣿⣿⣿⣿⣿⣿⣿⣿⣿⣿⣿⣿⣿⣿⣿⣿⣿⣿⣷⣄⠀⠀⠀⠀⠀⠀⠀⠀⠀⠀⠀⠀⠀⠀⠀⠀⠀⠀⠀⠀⠀⠀⠀⠀⠀⠀⠀⠀⠀⠀⠀⠀⠀⠀⠀⠀⠀⠀⠀⠀⠀⠀⠀⠀⠀⠀⠀⠀⠀⠀⠀⠀⠀</a:t>
            </a:r>
            <a:br/>
            <a:r>
              <a:t>⠀⠀⠀⠀⠀⠀⠀⠀⠀⠀⠀⣰⣿⣿⣿⣿⣿⣿⣿⣿⣿⣿⣿⣿⣿⣿⣿⣿⣿⣿⣿⣿⣿⣿⣿⣿⣿⣿⣧⠀⠀⠀⠀⠀⠀⠀⠀⠀⠀⠀⠐⠶⠤⠀⠀⠀⠀⠀⠀⠀⠀⠀⠀⠀⠀⠀⠀⠀⠀⠀⠀⠀⠀⠀⠀⠀⠀⠀⠀⠀⠀⠀⠀⠀⠀⠀⠀⠀⠀⠀⠀</a:t>
            </a:r>
            <a:br/>
            <a:r>
              <a:t>⠀⠀⠀⠀⠀⠀⠀⠀⠀⠀⣰⣿⣿⣿⣿⣿⣿⣿⣿⣿⣿⣿⣿⣿⣿⣿⣿⣿⣿⣿⣿⣿⣿⣿⣿⣿⣿⣿⣿⠃⠀⠀⠀⠀⠀⠀⠀⠀⠀⠀⠀⠀⠀⠀⠀⠀⠀⠀⠀⠀⠀⠀⠀⠀⠀⠀⠀⠀⠀⠀⠀⠀⠀⠀⠀⠀⠀⠀⠀⠀⠀⠀⠀⠀⠀⠀⠀⠀⠀⠀⠀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⠀⠀⠀⠀⠀⠀⠀⠀⠀⢠⣿⣿⣿⣿⣿⣿⣿⣿⣿⣿⣿⣿⣿⣿⣿⢿⣿⣿⣿⣿⣿⣿⣿⣿⣿⣿⣿⠛⠁⠀⠀⠀⠀⠀⠀⠀⠀⠀⠀⠀⠀⠀⠀⠀⠀⠀⠀⠀⠀⠀⠀⠀⠀⠀⠀⠀⠀⠀⠀⠀⠀⠀⠀⠀⠀⠀⠀⠀⠀⠀⠀⠀⠀⠀⠀⠀⠀⠀⠀⠀⠀</a:t>
            </a:r>
            <a:br/>
            <a:r>
              <a:t>⠀⠀⠀⠀⠀⠀⠀⠀⠀⣾⣿⣿⣿⣿⣿⣿⣿⣿⣿⣿⣿⣿⣿⣿⠇⢺⣿⣿⣿⣿⣿⣿⣿⣿⣿⣿⡏⠀⠀⠀⠀⠀⠀⠀⠀⠀⠀⠀⠀⠀⠀⠀⠀⠀⠀⠀⠀⠀⠀⠀⠀⠀⠀⠀⠀⠀⠀⠀⠀⠀⠀⠀⠀⠀⠀⠀⠀⢀⡀⠀⠀⠀⠀⠀⠀⠀⠀⠀⠀⠀⠀</a:t>
            </a:r>
            <a:br/>
            <a:r>
              <a:t>⠀⠀⠀⠀⠀⠀⠀⠀⢠⣿⣿⣿⣿⣿⣿⣿⣿⣿⣿⣿⣿⣿⡿⠏⠀⠈⠛⣿⣿⣿⣿⣿⣿⣏⡉⠀⠀⠀⠀⠀⠀⠀⠀⠀⠀⠀⠀⠀⠀⠀⠀⠀⠀⠀⠀⠀⠀⠀⠀⠀⠀⠀⠀⠀⠀⠀⠀⠀⠀⠀⠀⠀⠀⠀⠀⠐⠛⠛⠋⠁⠀⠀⠀⠀⠀⠀⠀⠀⠀⠀⠀</a:t>
            </a:r>
            <a:br/>
            <a:r>
              <a:t>⠀⠀⠀⠀⠀⠀⠀⠀⢸⣿⣿⣿⣿⣿⣿⣿⣿⣿⣿⡟⠉⠁⠀⠀⠀⠀⠀⠀⠈⢩⣿⣿⣿⣿⣿⣦⡀⠀⠀⠀⠀⠀⠀⠀⠀⠀⠀⠀⠀⠀⠀⠀⠀⠀⠀⠀⠀⠀⠀⠀⠀⠀⠀⠀⠀⠀⠀⠀⠀⠀⠀⠀⠀⠀⠀⠀⠀⠀⠀⠀⠀⠀⠀⠀⠀⠀⠀⠀⠀⠀⠀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⠀⠀⠀⠀⠀⠀⠀⠀⢸⣿⣿⣿⣿⣿⣿⣿⣿⣿⣿⠃⠀⠀⠀⠀⠀⠀⠀⠀⠀⢘⣿⣿⣿⣿⣿⣿⣿⣦⡀⠀⠀⠀⠀⠀⠀⠀⠀⠀⠀⠀⠀⠀⠀⢀⡀⠀⠀⠀⠀⠀⠀⠀⠀⠀⠀⠀⠀⠀⠀⠀⠀⠀⠀⠀⠀⠀⠀⠀⠀⠀⠀⠀⠀⠀⠀⠀⠀⠀⠀⠀⠀</a:t>
            </a:r>
            <a:br/>
            <a:r>
              <a:t>⠀⠀⠀⠀⠀⠀⠀⠀⢸⣿⣿⣿⣿⣿⣿⠛⠋⠉⠀⠀⠀⠀⠀⠀⠀⠀⠀⠀⠀⢸⣿⣿⣿⣿⣿⣿⣿⣿⣿⣆⠀⠀⠀⠀⠀⠀⠀⠀⠀⠀⠀⠀⠀⠀⠀⠀⠀⠀⠀⠀⠀⠀⠀⠀⠀⠀⠀⠀⠀⠀⠀⠀⠀⠀⠀⠀⠀⣀⡀⠀⠀⠀⠀⠀⠀⠀⠀⠀⠀⠀⠀</a:t>
            </a:r>
            <a:br/>
            <a:r>
              <a:t>⠀⠀⠀⠀⠀⠀⠀⠀⠀⣿⣿⣿⣿⣿⡿⠀⠀⠀⠀⠀⠀⠀⠀⠀⠀⠀⠀⠀⠀⣼⣿⣿⣿⣿⣿⣿⣿⣿⣿⣿⡀⠀⠀⠀⠀⢀⡀⠀⠀⠀⠀⠀⠀⠀⠀⠀⠀⠀⠀⠀⠀⠀⠀⠀⠀⠀⠀⠀⠀⠀⠀⠀⠀⠀⠀⠀⠀⠀⠀⠀⠀⠀⠀⠀⠀⠀⠀⠀⠀⠀⠀</a:t>
            </a:r>
            <a:br/>
            <a:r>
              <a:t>⠀⠀⠀⠀⠀⠀⠀⠀⠀⠸⣿⣿⠉⠀⠀⠀⠀⠀⠀⠀⠀⠀⠀⠀⠀⠀⠀⠀⢠⣿⣿⣿⣿⣿⣿⣿⣿⣿⣿⡏⢻⣦⣄⠀⠀⠈⠻⣦⠀⠀⠀⠀⠀⠀⠀⠀⠀⠀⠀⠀⠀⠀⠀⢸⡆⠀⠀⠀⠀⠀⠀⠀⠀⠀⠀⠀⠀⠀⠀⠀⠀⠀⠀⠀⠀⠀⠀⠀⠀⠀⠀</a:t>
            </a:r>
            <a:br/>
            <a:r>
              <a:t>⠀⠀⠀⠀⠀⠀⠀⣄⠀⠀⠈⠁⠀⠀⠀⠀⠀⠀⠀⠀⠀⠀⠀⠀⠀⠀⠀⠀⣸⣿⣿⣿⣿⣿⣿⣿⣿⣿⣿⣥⣾⣿⣿⣷⣆⠀⢀⣿⠀⠀⠀⠀⠀⠀⠀⠀⠀⠀⠀⠀⠀⠀⠀⠀⠁⠀⠀⠀⠀⠀⠀⠀⠀⠀⠀⠀⠀⠀⠀⠀⠀⠀⠀⠀⠀⠀⠀⠀⠀⠀⠀</a:t>
            </a:r>
            <a:br/>
            <a:r>
              <a:t>⠀⠀⠀⠀⠀⠀⠀⠿⠀⠀⠀⠀⠀⠀⠀⠀⠀⠀⠀⠀⠀⠀⠀⠀⠀⠀⠀⠀⢿⣿⣿⣿⣿⣿⣿⣿⣿⣿⣿⣿⣿⣿⠿⠋⠙⠿⠛⠁⠀⠀⠀⠀⠀⠀⠀⠀⠀⠀⠀⠀⠀⠀⣤⠆⠀⠀⠀⠀⠀⠀⠀⠀⠀⠀⠀⠀⠀⠀⠀⠀⠀⠀⠀⠀⠀⠀⠀⠀⠀⠀⠀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⠀⠀⠀⠀⠀⠀⠀⠀⠀⠀⠀⠀⠀⠀⠀⠀⠀⠀⠀⠀⠀⠀⠀⠀⠀⠀⠀⠀⠈⢿⣿⣿⣿⣿⣿⣿⣿⣿⣿⡿⠛⠁⠀⠀⠀⠀⠀⠀⠀⠀⠀⠀⠀⠀⠀⠀⠀⠀⠀⠀⠀⠀⠉⠀⠀⠀⠀⠀⠀⠀⠀⠀⠀⠀⠀⠀⠀⠀⠀⠀⠀⠀⠀⠀⠀⠀⠀⠀⠀⠀⠀</a:t>
            </a:r>
            <a:br/>
            <a:r>
              <a:t>⠀⠀⠀⠀⠀⠀⠀⠀⠀⠀⠀⠀⠀⠀⠀⠀⠀⠀⠀⠀⠀⠀⠀⠀⠀⠀⠀⠀⠀⢈⣿⣿⣿⣿⣿⣿⣿⣿⣿⡇⠀⠀⠀⠀⠀⠀⠀⠀⠀⠀⠀⢰⠇⠀⠀⠀⠀⠀⠀⠀⠀⠀⠀⠀⠀⠀⠀⠀⠀⠀⠀⠀⠀⠀⠀⠀⠀⠤⣄⡀⠀⠀⠀⠀⠀⠀⠀⠀⠀⠀⠀</a:t>
            </a:r>
            <a:br/>
            <a:r>
              <a:t>⠀⠀⠀⠀⠀⠀⠀⠀⠀⠀⠀⠀⠀⠀⠀⠀⠀⠀⠀⠀⠀⠀⠀⠀⠀⠀⠀⠀⣴⣿⣿⣿⣿⣿⣿⣿⣿⣿⣿⡇⠀⠀⠀⠀⠀⠀⠀⠀⠀⠀⠀⠀⠀⠀⠀⠀⠀⠀⠀⠀⠀⠀⠀⠀⠀⠀⠀⠀⠀⠀⠀⠀⠀⠀⠀⠀⠀⠀⠀⠀⠀⠀⠀⠀⠀⠀⠀⠀⠀⠀⠀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⠀⠀⠀⠀⠀⠀⠀⠀⠀⠀⠀⠀⠀⠀⢀⣀⡀⠀⠀⠀⠀⠀⠀⠀⠀⠀⣠⣾⣿⣿⣿⣿⣿⣿⣿⣿⣿⣿⣿⣷⠀⠀⠀⠀⠀⠀⠀⠀⠀⠀⠀⠀⠀⠀⠀⠀⠀⠀⠀⠀⠀⠀⠀⠀⠀⠀⠀⠀⠀⠀⠀⠀⠀⠀⠀⠀⠀⠀⠀⠀⠀⠀⠀⠀⠀⠀⠀⠀⠀⠀⠀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⠀⠀⠀⠀⠀⠀⠀⠀⠀⠀⠀⠀⠀⠀⠀⠉⠁⠀⠀⠀⠀⠀⠀⢀⣤⣾⣿⣿⣿⣿⣿⣿⣿⣿⣿⣿⣿⣿⣿⣿⠀⠀⠀⠀⠀⠀⠀⠀⠀⠀⠀⠀⠀⠀⠀⠀⠀⠀⠀⠀⠀⠀⠀⠀⠀⠀⠀⠀⠀⠀⠀⠀⠀⠀⠀⠀⠀⠀⠀⠀⠀⠀⠀⠀⠀⠀⠀⠀⠀⠀⠀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⠁⠀⠀⠀⠀⠀⠀⠀⠀⠀⠀⠀⠀⠀⠀⠀⠀⠀⠀⠢⣀⣤⣶⣿⣿⣿⣿⣿⣿⣿⣿⣿⣿⣿⣿⣿⣿⣿⣿⣿⡆⠀⠀⠀⠀⠀⠀⠀⠀⠀⠀⠀⠀⠀⠀⠀⠀⠀⠀⠀⠀⠀⠀⠀⠀⠀⠀⠀⠀⠀⠀⠀⠀⠀⠀⠀⠀⠀⠀⠀⠀⠀⠀⠀⠀⠀⠀⠀⠀⠀⠀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⠀⠀⠀⠀⠀⠀⠀⠀⠀⠀⠀⠀⠀⠀⠀⣀⣀⣤⣶⣿⣿⣿⣿⣿⣿⣿⣿⣿⣿⣿⣿⣿⣿⣿⣿⣿⣿⣿⣿⣿⡇⠀⠀⠀⠀⠀⠀⠀⠀⠀⠀⠀⠀⠀⠀⠀⠀⠀⠀⠀⠀⠀⠀⠀⠀⠀⠀⠀⠀⠀⠀⠀⠀⠀⠀⠀⠀⠀⠀⠀⠀⠀⠀⠀⠀⠀⠀⠀⠀⠀⠀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⠀⠀⠀⠀⠀⠀⠀⠀⠀⠀⠀⣀⣴⣾⣿⣿⣿⣿⣿⣿⣿⣿⣿⣿⣿⣿⣿⣿⣿⣿⣿⣿⣿⣿⣿⣿⣿⣿⣿⣿⡇⠀⠀⠀⠀⠀⠀⠀⠀⠀⠀⠀⠀⠀⠀⠀⠀⠀⠀⠀⠀⠀⠀⠀⠀⠀⠀⠀⠀⠀⠀⠀⠀⠀⠀⠀⠀⠀⠀⠀⠀⠀⠀⠀⠀⠀⠀⠀⠀⠀⠀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⠀⠀⠀⠀⠀⠀⠀⠀⠀⠀⣾⣿⣿⣿⣿⣿⣿⣿⣿⣿⣿⣿⣿⣿⣿⣿⣿⣿⣿⣿⣿⣿⣿⣿⣿⣿⣿⣿⣿⣿⡇⠀⠀⠀⠀⠀⠀⠀⠀⠀⠀⠒⠚⠋⠁⠀⠀⠀⠀⠀⠀⠀⠀⠀⠀⠀⠀⠀⠀⠀⠀⠀⠀⠀⠀⠀⠀⠀⠀⠀⠀⠀⠀⠀⠀⠀⠀⠀⠀⠀⠀</a:t>
            </a:r>
            <a:br/>
            <a:r>
              <a:t>⠀⠀⠀⠀⠀⠀⠀⠀⠀⣠⣿⣿⣿⣿⣿⣿⣿⣿⣿⣿⣿⣿⣿⣿⣿⣿⣿⣿⣿⣿⣿⣿⣿⣿⣿⣿⣿⣿⣿⣿⡇⠀⠀⠀⠀⠀⠀⠀⠀⠀⠀⠀⠀⠀⠀⠀⠀⠀⠀⠀⠀⠀⠀⠀⠀⠀⠀⠀⠀⠀⠀⠀⠀⠀⠀⠀⠀⠀⠀⠀⠀⠀⠀⠀⠀⠠⣄⠀⠀⠀⠀</a:t>
            </a:r>
            <a:br/>
            <a:r>
              <a:t>⠀⠀⠀⠀⠀⠀⠀⠀⢾⣿⣿⣿⣿⣿⣿⣿⣿⣿⣿⣿⣿⣿⣿⣿⣿⣿⣿⣿⣿⣿⣿⣿⣿⣿⣿⣿⣿⣿⣿⣿⡇⠀⠀⠀⠀⠀⠀⠀⠀⠀⠀⠀⠀⠀⠀⠀⠀⠀⠀⠀⠀⠀⠀⠀⠀⠀⠀⠀⠀⠀⠀⠀⠀⠀⠀⠀⠀⠀⠀⠀⠸⣦⡄⠀⠀⠀⠻⡇⠀⠀⠀</a:t>
            </a:r>
            <a:br/>
            <a:r>
              <a:t>⠀⠀⠀⠀⠀⠀⠀⠀⠀⠈⠻⠿⣿⣿⣿⣿⣿⣿⣿⣿⣿⣿⣿⣿⣿⣿⣿⣿⣿⣿⣿⣿⣿⣿⣿⣿⣿⣿⣿⣿⣇⠀⠀⠀⠀⠀⠀⠀⠀⠀⠀⠀⠀⠀⠀⠀⠀⠀⠀⠀⠀⠀⠀⠀⠀⠀⠀⠀⠀⠀⠀⠀⠀⠀⠀⠀⠀⠀⠀⠀⠀⠀⠁⠀⠀⠀⠀⠀⠀⠀⠀</a:t>
            </a:r>
            <a:br/>
            <a:r>
              <a:t>⠀⠀⠀⠀⠀⠀⠀⠀⠀⠀⠀⠀⠀⠀⠈⠻⣿⣿⣿⣿⣿⣿⣿⣿⣿⣿⣿⣿⣿⣿⣿⣿⣿⣿⣿⣿⣿⣿⣿⣿⣿⠀⠀⠀⠀⠀⠀⠀⠀⠀⠀⠀⠀⠀⠀⠀⠀⠀⠀⠀⠀⠀⠀⠀⠀⠀⠀⠀⠀⠀⠀⠀⠀⠀⠀⠀⠀⠀⠀⠀⠀⠀⠀⠀⠀⠀⠀⠀⠀⠀⠀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⠀⠀⠀⠀⠀⠀⠀⠀⠀⠀⠀⠀⠀⠀⠀⠀⠀⠉⠉⠙⠛⢿⣿⣿⣿⣿⣿⣿⣿⣿⣿⣿⣿⣿⣿⣿⣿⣿⣿⣿⣿⠀⠀⠀⠀⠀⠀⠀⠀⠀⠀⠀⠀⠀⠀⠀⠀⠀⠀⠀⠀⠀⠀⠀⠀⠀⠀⠀⠀⠀⠀⠀⠀⠀⠀⠀⠀⠀⠀⠀⠀⠀⠀⠀⠀⠀⠀⠀⠀⠀⠀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⠀⠀⠀⠀⠀⠀⠀⠀⠀⠀⠀⠀⠀⠀⠀⠀⠀⠀⠀⠀⠀⠀⠀⠀⠀⠀⠀⠀⠀⠀⠀⠀⠀⠀⠀⠀⠀⠀⠀⠀⠀⠀⠀⠀⠠⠞⠀⠀⠀⠀⠀⠀⠀⠀⠀⠀⠀⠀⠀⠀⠀⠀⠀⠀⠀⠀⠀⠀⠀⠀⠀⠀⠀⠀⠀⠀⠀⠀⠀⠀⠀⠀⠀⠀⠀⠀⠀⠀⠀⠀⠀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⠀⠀⠀⠀⠀⠀⠀⠀⠀⠀⠀⠀⠀⠀⠀⠀⠀⠀⠀⠀⠀⠀⠀⠀⠀⠀⠀⠀⠀⢀⣀⣀⣀⣤⣤⣄⣀⣀⣀⠀⠀⠀⠀⠀⠀⠀⠀⠀⠐⠀⠀⠀⠀⠀⠀⠀⠀⠀⠀⠀⠀⠀⠀⠀⠀⠀⠀⠀⠀⠀⠀⠀⠀⠀⠀⠀⠀⠀⠀⠀⠀⠀⠀⠀⠀⠀⠀⠀⠀⠀⠀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⠀⠀⠀⠀⠀⠀⠀⠀⠀⠀⠀⠀⠀⠀⠀⠀⠀⠀⠀⠀⠀⠀⠀⠀⣀⣤⣶⣾⣿⣿⣿⣿⣿⣿⣿⣿⣿⣿⣿⣿⡗⠀⠀⠀⠀⠈⠑⠀⠀⠀⠀⠀⠀⠀⠀⠀⠀⠀⠀⠀⠀⠀⠀⠀⠀⠀⠀⠀⠀⠀⠀⠀⠀⠀⠀⠀⠀⠀⠀⠀⠀⠀⠀⠀⠀⠀⠀⠀⠀⠀⠀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⠀⠀⠀⠀⠀⠀⠀⠀⠀⠀⠀⠀⠀⠀⠀⠀⠀⠀⠀⠀⢀⣠⣶⣿⣿⣿⣿⣿⣿⣿⣿⣿⣿⣿⣿⣿⣿⣿⡿⠿⠇⠀⠀⠀⠀⠀⠀⠀⠀⠀⠀⠀⠀⠀⠀⠀⠀⠀⠀⠀⠀⠀⠀⠀⠀⠀⠀⠀⠀⠀⠀⠀⠀⠀⠀⠀⠀⠀⠀⠀⠀⠀⠀⠀⠀⠀⠀⠀⠀⠀⠀</a:t>
            </a:r>
            <a:br/>
            <a:r>
              <a:t>⠀⠀⠀⠀⠀⠀⠀⠀⠀⠀⠀⠀⠈⠲⣄⠀⠀⠀⣠⣴⣿⣿⣿⣿⣿⣿⣿⣿⣿⣿⣿⣿⣿⣿⣿⣿⣿⣿⠀⠀⠀⠀⠀⠀⠀⠀⠀⠀⠀⠀⠀⠀⠀⠀⠀⠀⠀⠀⠀⠀⠀⠀⠀⠀⠀⠀⠀⠀⠀⠀⠀⠀⠀⠀⠀⠀⠀⠀⠀⠀⠀⠀⠀⠀⠀⠀⠀⠀⠀⠀⠀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⠀⠀⠀⠀⠀⠀⠀⠀⠀⠀⠀⢀⡄⠀⠈⠳⣤⣾⣿⣿⣿⣿⣿⣿⣿⣿⣿⣿⣿⣿⣿⣿⣿⣿⣿⠿⠿⠋⠀⠀⠀⠀⠀⠀⠀⠀⠀⠀⠀⠀⠀⠀⠀⠀⠀⠀⠀⠀⠀⠀⠀⠀⠀⠀⠀⠀⠀⠀⠀⠀⠀⠀⠀⠀⠀⠀⠀⠀⠀⠀⠀⠀⠀⠀⠀⠀⠀⠀⠀⠀⠀</a:t>
            </a:r>
            <a:br/>
            <a:r>
              <a:t>⠀⠀⠀⠀⠀⠀⠀⠀⠀⠀⠀⠘⠁⠀⢠⣾⣿⣿⣿⣿⣿⣿⣿⣿⣿⣿⣿⣿⣿⣿⣿⣿⣿⣿⣏⣀⠀⠀⠀⠀⠀⠀⠀⠀⠀⠀⠀⠀⠀⠀⠀⠀⠀⠀⠀⠀⠀⠀⠀⠀⠀⠀⠀⠀⠀⠀⠀⠀⠀⠀⠀⠀⠀⠀⠀⠀⠀⠀⠀⠀⠀⠀⠀⠀⠀⠀⠀⠀⠀⠀⠀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⠀⠀⠀⠀⠀⠀⠀⠀⠀⠀⠀⠀⠀⣰⣿⣿⣿⣿⣿⣿⣿⣿⣿⣿⣿⣿⣿⣿⣿⣿⣿⣿⣿⣿⣿⣿⣷⣦⡀⠀⠀⠀⠀⠀⠀⢠⣀⠀⠀⠀⠀⠀⠀⠀⠀⠀⠀⠀⠀⠀⠀⠀⠀⠀⠀⠀⠀⠀⠀⠀⠀⠀⠀⠀⠀⠀⠀⠀⠀⠀⠀⠀⠀⠀⠀⠀⠀⠀⠀⠀⠀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⠀⠀⠀⠀⠀⠀⠀⠀⠀⠀⠀⠀⣼⣿⣿⣿⣿⣿⣿⣿⣿⣿⣿⣿⣿⣿⣿⣿⣿⣿⣿⣿⣿⣿⣿⣿⣿⣿⣷⡀⠀⠀⠀⠀⠀⠈⠉⠁⠀⠀⠀⠀⠀⠀⠀⠀⠀⠀⠀⠀⠀⠀⠀⠀⠀⠀⠀⠀⠀⠀⠀⠀⠀⠀⠀⠀⠀⠀⠀⠀⠀⠀⠀⠀⠀⠀⠀⠀⠀⠀⠀</a:t>
            </a:r>
            <a:br/>
            <a:r>
              <a:t>⠀⠀⠀⠀⠀⠀⠀⠀⠀⠀⠀⣼⣿⣿⣿⣿⣿⣿⣿⣿⣿⣿⣿⣿⣿⣿⣿⣿⣿⣿⣿⣿⣿⣿⣿⣿⣿⣿⣿⡇⠀⠀⠀⠀⠀⠀⠀⠀⠀⠀⠀⠀⠀⠀⠀⠀⠀⠀⠀⠀⠀⠀⠀⠀⠀⠀⠀⠀⠀⠀⠀⠀⠀⠀⠀⠀⠀⠀⠀⠀⠀⠀⠀⠀⠀⠀⠀⠀⠀⠀⠀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⠀⠀⠀⠀⠀⠀⠀⠀⠀⠀⣰⣿⣿⣿⣿⣿⣿⣿⣿⣿⣿⣿⣿⣿⣿⣿⣿⣿⣿⣿⣿⣿⣿⣿⣿⣿⣿⡏⠋⠀⠀⠀⠀⠀⠀⠀⠀⠀⠀⠀⠀⠀⠀⠀⠀⠀⠀⠀⠀⠀⠀⠀⠀⠀⠀⠀⠀⠀⠀⠀⠀⠀⠀⠀⠀⠀⠀⠀⠀⠀⠀⠀⠀⠀⠀⠀⠀⠀⠀⠀⠀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⠀⠀⠀⠀⠀⠀⠀⠀⠀⢀⣿⣿⣿⣿⣿⣿⣿⣿⣿⣿⣿⣿⣿⣿⣿⣿⣿⣿⣿⣿⣿⣿⣿⣿⣿⣿⣿⠀⠀⠀⠀⠀⠀⠀⠀⠀⠀⠀⠀⠀⠀⠀⠀⠀⠀⠀⠀⠀⠀⠀⠀⠀⠀⠀⠀⠀⠀⠀⠀⠀⠴⡶⠶⠂⠀⠀⠀⡀⠀⠀⠀⠀⠀⠀⠀⠀⠀⠀⠀⠀⠀</a:t>
            </a:r>
            <a:br/>
            <a:r>
              <a:t>⠀⠀⠀⠀⠀⠀⠀⠀⠀⢸⣿⣿⣿⣿⣿⣿⣿⣿⣿⣿⣿⣿⣿⣿⡟⠀⠚⢻⣿⣿⣿⣿⣿⣏⣉⠁⠀⠀⠀⠀⠀⠀⠀⠀⠀⠀⠀⠀⠀⠀⠀⠀⠀⠀⠀⠀⠀⠀⠀⠀⠀⠀⠀⠀⠀⠀⠀⠀⠀⠀⠀⠀⠀⠀⠀⠀⠀⠀⠀⠀⠀⠀⠀⠀⠀⠀⠀⠀⠀⠀⠀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⠀⠀⠀⠀⠀⠀⠀⠀⠀⢸⣿⣿⣿⣿⣿⣿⣿⣿⣿⣿⡿⠛⠉⠁⠀⠀⠀⠀⠀⠈⣿⣿⣿⣿⣿⣧⡀⠀⠀⠀⠀⠀⠀⠀⠀⠀⠀⠀⠀⠀⠀⠀⠀⠀⠀⠀⠀⠀⠀⠀⠀⠀⠀⠀⠀⠀⠀⠀⠀⠀⠀⠀⠀⠀⠀⠀⠀⠀⠀⠀⠀⠀⠀⠀⠀⠀⠀⠀⠀⠀⠀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⠀⠀⠀⠀⠀⠀⠀⠀⠀⢸⣿⣿⣿⣿⣿⣿⣿⣿⣿⣿⠇⠀⠀⠀⠀⠀⠀⠀⠀⠀⣿⣿⣿⣿⣿⣿⣿⣦⣄⠀⠀⠀⠀⠀⠀⠀⠀⠀⠀⠀⠒⠀⠀⠀⠀⠀⠀⠀⠀⠀⠀⠀⠀⠀⠀⠀⠀⠀⠀⠀⠀⠀⠀⠀⠀⠀⠀⠀⠀⠀⠀⠀⠀⠀⠀⠀⠀⠀⠀⢀⡄</a:t>
            </a:r>
            <a:br/>
            <a:r>
              <a:t>⠀⠀⠀⠀⠀⠀⠀⠀⠀⢸⣿⣿⣿⣿⣿⣿⡿⠛⠛⠉⠀⠀⠀⠀⠀⠀⠀⠀⠀⠀⣿⣿⣿⣿⣿⣿⣿⣿⣿⣷⠀⠀⠀⠀⠀⠀⠀⠀⠀⠀⠀⠀⠀⠀⠀⠀⠀⠀⠀⡀⠀⠀⠀⠀⠀⠀⠀⠀⠀⠀⠀⠀⠀⠀⠀⠀⠀⠀⠀⠀⠀⠀⠀⠀⠀⠀⠀⠀⠀⠀⠀</a:t>
            </a:r>
            <a:br/>
            <a:r>
              <a:t>⠀⠀⠀⠀⠀⠀⠀⠀⠀⠸⣿⣿⣿⣿⣿⣿⠁⠀⠀⠀⠀⠀⠀⠀⠀⠀⠀⠀⠀⢰⣿⣿⣿⣿⣿⣿⣿⣿⣿⣿⣇⠀⠀⠀⠀⠀⣀⡀⠀⠀⠀⠀⠀⠀⠀⠀⠀⠀⠀⠗⠀⠀⠀⠀⠀⠀⠀⠀⠀⠀⠀⠒⠀⠀⠀⠀⠀⠀⠀⠀⠀⠀⠀⠀⠀⠀⠀⠀⠀⠀⠀</a:t>
            </a:r>
            <a:br/>
            <a:r>
              <a:t>⠀⠀⠀⠀⠀⠀⠀⠀⠀⠀⢻⣿⣟⠉⠉⠁⠀⠀⠀⠀⠀⠀⠀⠀⠀⠀⠀⠀⠀⣼⣿⣿⣿⣿⣿⣿⣿⣿⣿⣿⠉⣷⣦⣄⠀⠀⠈⠻⣆⠀⠀⠀⠀⠀⠀⠀⢀⠀⠀⠀⠀⠀⠀⠀⠀⠀⠀⠀⠀⠀⠀⠀⠀⠀⠀⠀⠀⠀⠀⠀⠀⠀⠀⠀⠀⠀⠀⠀⠀⠀⠀</a:t>
            </a:r>
            <a:br/>
            <a:r>
              <a:t>⠀⠀⠀⠀⠀⠀⠀⠀⠀⠀⠀⠉⠉⠀⠀⠀⠀⠀⠀⠀⠀⠀⠀⠀⠀⠀⠀⠀⢠⣿⣿⣿⣿⣿⣿⣿⣿⣿⣿⣯⣤⣿⣿⣿⣷⣆⠀⢠⡿⠀⠀⠀⠀⠀⠀⢠⡟⠄⠀⠀⠀⠀⠀⠀⠀⠀⠀⠀⠀⠀⠀⠀⠀⠀⠀⠀⠀⠀⠀⠀⠀⠀⠀⠀⠀⠀⠀⠀⠀⠀⠀</a:t>
            </a:r>
            <a:br/>
            <a:r>
              <a:t>⠀⢠⡄⠀⠀⠀⠀⠀⠀⠀⠀⠀⠀⠀⠀⠀⠀⠀⠀⠀⠀⠀⠀⠀⠀⠀⠀⠀⠸⣿⣿⣿⣿⣿⣿⣿⣿⣿⣿⣿⣿⣿⣿⠿⠋⠛⠛⠛⠁⠀⠀⠀⠀⠀⠀⠀⠀⠀⠀⠀⠀⠀⠀⠀⠀⠀⠀⠀⠀⠀⠀⠀⠀⠀⠀⠀⠀⠀⠀⠀⠀⠀⠀⠀⠀⠀⠀⠀⠀⠀⠀</a:t>
            </a:r>
            <a:br/>
            <a:r>
              <a:t>⠀⠘⠃⠀⠀⠀⠀⠀⠀⠀⠀⠀⠀⠀⠀⠀⠀⠀⠀⠀⠀⠀⠀⠀⠀⠀⠀⠀⡀⠹⣿⣿⣿⣿⣿⣿⣿⣿⣿⡿⠿⠋⠁⠀⠀⠀⠀⢠⠀⠀⠀⠀⠀⠀⠀⠀⠀⠀⠀⠀⠀⠀⠀⠀⠀⠀⠀⠀⠀⠀⠀⠀⠠⣀⠀⠀⠀⠀⠀⠀⠀⠀⠀⠀⠀⠀⠀⠀⠀⠀⠀</a:t>
            </a:r>
            <a:br/>
            <a:r>
              <a:t>⠀⠀⠀⠀⠀⠀⠀⠀⠀⠀⠀⠀⠀⠀⠀⠀⠀⠀⠀⠀⠀⠀⠀⠀⠀⠀⠀⠀⠃⠀⣹⣿⣿⣿⣿⣿⣿⣿⣿⣷⠀⠀⠀⠀⠀⠀⠀⠟⠀⠀⠀⠀⠀⠀⠀⠀⠀⠀⠀⠀⠀⠀⠀⠀⠀⠀⠀⠀⠀⠀⠀⠀⠀⠀⠁⠀⠀⠀⠀⠀⠀⠀⠀⠀⠀⠀⠀⠀⠀⠀⠀</a:t>
            </a:r>
            <a:br/>
            <a:r>
              <a:t>⠀⠀⠀⠀⠀⠀⠀⠀⠀⠀⠀⢤⣄⠀⠀⠀⠀⠀⠀⠀⠀⠀⠀⠀⠀⠀⠀⠀⢠⣾⣿⣿⣿⣿⣿⣿⣿⣿⣿⣿⠀⠀⠀⠀⠀⠀⠀⠀⠀⠀⠀⠀⠀⠀⠀⠀⠀⠀⠀⠀⠀⠀⠀⠀⠀⠀⠀⠀⠀⠀⠀⠀⠀⠀⠀⠀⠀⠀⠀⠀⠀⠀⠀⠀⠀⠀⠀⠀⠀⠀⠀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⠀⠀⠀⠀⠀⠀⠀⠀⠀⠀⠀⠀⠀⠀⠀⠐⠀⠀⠀⠀⠀⠀⠀⠀⣀⣴⣿⣿⣿⣿⣿⣿⣿⣿⣿⣿⣿⣿⣿⣿⡇⠀⠀⠀⠀⠀⠀⠀⠀⠀⠀⠀⠀⠀⠀⠀⠀⠀⠀⠀⠀⠀⠀⠀⠀⠀⠀⠀⠀⠀⠀⠀⠀⠀⠀⠀⠀⠀⠀⠀⠀⠀⠀⠀⠀⠀⠀⠀⠀⠀⠀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⠀⠀⠀⠀⠀⠀⠀⠀⠀⠀⠀⠀⠀⠀⠀⠀⠀⠀⠀⠀⠀⣀⣴⣾⣿⣿⣿⣿⣿⣿⣿⣿⣿⣿⣿⣿⣿⣿⣿⣿⡇⠀⠀⠀⠀⠀⠠⠤⠄⠂⠀⠀⠀⠀⠀⠀⠀⠀⠀⠀⠂⠀⠀⠀⠀⠀⠀⠀⠀⠀⠀⠀⠀⠀⠀⠀⠀⠀⠀⠀⠀⠀⠀⠀⠀⠀⠀⠀⠀⠀⠀</a:t>
            </a:r>
            <a:br/>
            <a:r>
              <a:t>⠀⠀⠀⠀⠀⠀⠀⠀⠀⠀⠀⠀⠀⠀⠀⢀⣀⣠⣴⣾⣿⣿⣿⣿⣿⣿⣿⣿⣿⣿⣿⣿⣿⣿⣿⣿⣿⣿⣿⣿⣧⠀⠀⠀⠀⠀⠀⠀⠀⠀⠀⠀⠀⠀⠀⠀⠀⠀⠀⠀⠀⠀⠀⠀⠀⠀⠀⠀⠀⠀⠀⠀⠀⠀⠀⠀⠀⠀⠀⠀⠀⠀⠀⠀⠀⠀⠀⠀⠀⠀⠀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⠀⠀⠀⠀⠀⠀⠀⠀⠀⠀⠀⢀⣤⣶⣿⣿⣿⣿⣿⣿⣿⣿⣿⣿⣿⣿⣿⣿⣿⣿⣿⣿⣿⣿⣿⣿⣿⣿⣿⣿⣿⠀⠀⠀⠀⠀⠀⠀⠀⠀⠀⠀⠀⠀⠀⠀⠀⠀⠀⠀⠀⠀⠀⠀⠀⠀⠀⠀⠀⠀⠀⠀⠀⠀⠀⠀⠀⠀⠀⠀⠀⠀⠀⠀⠀⠀⠀⠀⠀⠀⠀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⠀⠀⠀⠀⠀⠀⠀⠀⠀⠀⢰⣿⣿⣿⣿⣿⣿⣿⣿⣿⣿⣿⣿⣿⣿⣿⣿⣿⣿⣿⣿⣿⣿⣿⣿⣿⣿⣿⣿⣿⣿⠀⠀⠀⠀⠀⠀⠀⠀⠀⠀⠀⠀⠀⠀⠀⠀⠀⠀⠀⠀⠀⠀⠀⠀⠀⠀⠀⠀⠀⠀⠀⠀⠀⠀⠀⠀⠀⠐⣦⡄⢱⣄⠀⠀⠀⠀⠀⠀⠀⠀</a:t>
            </a:r>
            <a:br/>
            <a:r>
              <a:t>⠀⠀⠀⠀⠀⠀⠀⠀⠀⣠⣿⣿⣿⣿⣿⣿⣿⣿⣿⣿⣿⣿⣿⣿⣿⣿⣿⣿⣿⣿⣿⣿⣿⣿⣿⣿⣿⣿⣿⣿⣿⠀⠀⠀⠀⠀⠀⠀⠀⠀⠀⠀⠀⠀⠀⠀⠀⠀⠀⠀⠀⠀⠀⠀⠀⠀⠀⠀⠀⠀⠀⠀⠀⠀⠀⠀⠀⠀⠀⠀⠉⠀⠙⠀⠀⠀⠀⠀⠀⠀⠀</a:t>
            </a:r>
            <a:br/>
            <a:r>
              <a:t>⠀⠀⠀⠀⠀⠀⠀⠀⠺⢿⣿⣿⣿⣿⣿⣿⣿⣿⣿⣿⣿⣿⣿⣿⣿⣿⣿⣿⣿⣿⣿⣿⣿⣿⣿⣿⣿⣿⣿⣿⣿⠀⠀⠀⠀⠀⠀⠀⠀⠀⠀⠀⠀⠀⠀⠀⠀⠀⠀⠀⠀⠀⠀⠀⠀⠀⠀⠀⠀⠀⠀⠀⠀⠀⠀⠀⠀⠀⠀⠀⠀⠀⠀⠀⠀⠀⠀⠀⠀⠀⠀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⠀⠀⠠⠀⠀⠀⠀⠀⠀⠀⠹⠿⠿⣿⣿⣿⣿⣿⣿⣿⣿⣿⣿⣿⣿⣿⣿⣿⣿⣿⣿⣿⣿⣿⣿⣿⣿⣿⣿⣿⣿⠀⠀⠀⠀⠀⠀⠀⠀⠀⠀⠀⠀⠀⠀⠀⠀⠀⠀⠀⠀⠀⠀⠀⠀⠀⠀⠀⠀⠀⠀⠀⠀⠀⠀⠀⠀⠀⠀⠀⠀⠀⠀⠀⠀⠀⠀⠀⠀⠀⠀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⠀⠀⠀⠀⠀⠀⠀⠀⠀⠀⠀⠀⠀⠀⠈⠻⢿⣿⣿⣿⣿⣿⣿⣿⣿⣿⣿⣿⣿⣿⣿⣿⣿⣿⣿⣿⣿⣿⣿⣿⣿⡆⠀⠀⠀⠀⠀⠀⠀⠀⠀⠀⠀⠀⠀⠀⠀⠀⠀⠀⠀⠀⠀⠀⠀⠀⠀⠀⠀⠀⠀⠀⠀⠀⠀⠀⠀⠀⠀⠀⠀⠀⠀⠀⠀⠀⠀⠀⠀⠀⠀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⠀⠀⠀⠀⠀⠀⠀⠀⠀⠀⠀⠀⠀⠀⠀⠀⠀⠀⠉⠙⠻⣿⣿⣿⣿⣿⣿⣿⣿⣿⣿⣿⣿⣿⣿⣿⣿⣿⣿⣿⣿⡇⠀⠀⠀⠀⠀⠀⠀⠀⠀⠀⠀⠀⠀⠀⠀⠀⠀⠀⠀⠀⠀⠀⠀⠀⠀⠀⠀⠀⠀⠀⠀⠀⠀⠀⠀⠀⠀⠀⠀⠀⠀⠀⠀⠀⠀⠀⠀⠀⠀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⠀⠀⠀⠀⠀⠀⠀⠀⠀⠀⠀⠀⠀⠀⠀⠀⠀⠀⠀⠀⠀⠀⠀⠀⠀⠀⠀⠀⠀⠀⠀⠀⠀⠀⠀⠀⠀⠀⠀⠀⠀⠀⠋⠀⠀⠀⠀⠀⠀⠀⠀⠀⠀⠀⠀⠀⠀⠀⠀⠀⠀⠀⠀⠀⠀⠀⠀⠀⠀⠀⠀⠀⠀⠀⠀⠀⠀⠀⠀⠀⠀⠀⠀⠀⠀⠀⠀⠀⠀⠀⠀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⠀⠀⠀⠀⠀⠀⠀⠀⠀⠀⠀⠀⠀⠀⠀⠀⠀⠀⠀⠀⠀⠀⠀⠀⠀⠀⠀⠀⠀⠀⠀⣀⣀⣀⣀⣀⣀⣀⣀⠀⠀⠀⠲⠤⠀⠀⠀⠀⠀⠀⠀⠀⠀⠀⠀⠀⠀⠀⠀⠀⠀⠀⠀⠀⠀⠀⠀⠀⠀⠀⠀⠀⠀⠀⠀⠀⠀⠀⠀⠀⠀⠀⠀⠀⠀⠀⠀⠀⠀⠀⠀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⠀⠀⠀⠀⠀⠀⠀⠀⠀⠀⠀⠀⠀⠀⠀⠀⠀⠀⠀⠀⠀⠀⠀⠀⠀⣀⣤⣶⣾⣿⣿⣿⣿⣿⣿⣿⣿⣿⣿⣿⣟⠂⠀⠀⠀⠀⠀⠀⠀⠀⠀⠀⠀⠀⠀⠀⠀⠀⠀⠀⠀⠀⠀⠀⠀⠀⠀⠀⠀⠀⠀⠀⠀⠀⠀⠀⠀⠀⠀⠀⠀⠀⠀⠀⠀⠀⠀⠀⠀⠀⠀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⠀⠀⠀⠀⠀⠀⠀⠀⠀⠀⠀⠀⠀⠀⠀⠀⠀⠀⠀⠀⠀⢀⣠⣶⣿⣿⣿⣿⣿⣿⣿⣿⣿⣿⣿⣿⣿⣿⣿⠿⠿⠀⠀⠀⠀⠀⠀⠀⠀⠀⠀⠀⠀⠀⠀⠀⠀⠀⠀⠀⠀⠀⠀⠀⠀⠀⠀⠀⠀⠀⠀⠀⠀⠀⠀⠀⠀⠀⠀⠀⠀⠀⠀⠀⠀⠀⠀⠀⠀⠀⠀</a:t>
            </a:r>
            <a:br/>
            <a:r>
              <a:t>⠀⠀⠀⠀⠀⠀⠀⠀⠀⢠⡆⠀⠀⠢⣄⠀⠀⠀⠀⣠⣶⣿⣿⣿⣿⣿⣿⣿⣿⣿⣿⣿⣿⣿⣿⣿⣿⣿⣿⠀⠀⠀⠀⠀⠀⠀⠀⠀⠀⠀⠀⠀⠀⠀⠀⠀⠀⠀⠀⠀⠀⠀⠀⠀⠀⠀⠀⠀⠀⠀⠀⠀⠀⠀⠀⠀⠀⠀⠀⠀⠀⠀⠀⠀⠀⠀⠀⠀⠀⠀⠀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⠀⠀⠀⠀⠀⠀⠀⠀⠀⠈⠀⠀⠀⠀⠈⠳⣄⣤⣾⣿⣿⣿⣿⣿⣿⣿⣿⣿⣿⣿⣿⣿⣿⣿⣿⣿⣿⠿⠃⠀⠀⠀⠀⠀⠀⠀⠀⠀⠀⠀⠀⠀⠀⠀⠀⠀⠀⠀⠀⠀⠀⠀⠀⠀⠀⠀⠀⠀⠀⠀⠀⠀⠀⠀⠀⠀⠀⠀⠀⠀⠀⠀⠀⠀⠀⠀⠀⠀⠀⠀⠀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⠀⠀⠀⠀⠀⠀⠀⠀⠀⠀⠀⠀⠀⠀⠀⣠⣾⣿⣿⣿⣿⣿⣿⣿⣿⣿⣿⣿⣿⣿⣿⣿⣿⣿⣿⣇⠀⠀⠀⠀⠀⠀⠀⠀⠀⠀⠀⠀⠀⠀⠀⠀⠀⠀⠀⠀⠀⠀⠀⠀⠀⠀⠀⠀⠀⠀⠀⠀⠀⠀⠀⠀⠀⠀⠀⠀⠀⠀⠀⠀⠀⠀⠀⠀⠀⠀⠀⠀⠀⠀⠀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⠀⠀⠀⠀⠀⠀⠀⠀⠀⠀⠀⠀⠀⠀⣰⣿⣿⣿⣿⣿⣿⣿⣿⣿⣿⣿⣿⣿⣿⣿⣿⣿⣿⣿⣿⣿⣿⣦⡀⠀⠿⠆⠀⠀⠀⠀⠀⠀⠀⠀⠀⠀⠀⠀⠀⠀⠀⠀⠀⠀⠀⠀⠀⠀⠀⠀⠀⠀⠀⠀⠀⠀⠀⠀⠀⠀⠀⠀⠀⠀⠀⠀⠀⠀⠀⠀⠀⠀⠀⠀⠀</a:t>
            </a:r>
            <a:br/>
            <a:r>
              <a:t>⠀⠀⠀⠀⠀⠀⠀⠀⠀⠀⠀⠀⠀⣼⣿⣿⣿⣿⣿⣿⣿⣿⣿⣿⣿⣿⣿⣿⣿⣿⣿⣿⣿⣿⣿⣿⣿⣿⣿⡄⠀⠀⠀⠀⠀⠀⠀⠀⠀⠀⠀⠀⠀⠀⠀⠀⠀⠀⠀⠀⠀⠀⠀⠀⠀⠀⠀⠀⠀⠀⠀⠀⠀⠀⠀⠀⠀⠀⠀⠀⠀⠀⠀⠀⠀⠀⠀⠀⠀⠀⠀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⠀⠀⠀⠀⠀⠀⠀⠀⠀⠀⠀⠀⣼⣿⣿⣿⣿⣿⣿⣿⣿⣿⣿⣿⣿⣿⣿⣿⣿⣿⣿⣿⣿⣿⣿⣿⣿⣿⣿⡿⠀⠀⠀⠀⠀⠀⠀⠀⠀⠀⠀⠀⠀⠀⠀⠀⠀⠀⠀⠀⠀⠀⠀⠀⠀⠀⠀⠀⠀⠀⣀⣀⠀⠀⠀⠀⠀⠀⠀⠀⠀⠀⠀⠀⠀⠀⠀⠀⠀⠀⠀</a:t>
            </a:r>
            <a:br/>
            <a:r>
              <a:t>⠀⠀⠀⠀⠀⠀⠀⠀⠀⠀⠀⣼⣿⣿⣿⣿⣿⣿⣿⣿⣿⣿⣿⣿⣿⣿⣿⣿⣿⣿⣿⣿⣿⣿⣿⣿⣿⡟⠙⠁⠀⠀⠀⠀⠀⠀⠀⠀⠀⠀⠀⠀⠀⠀⠀⠀⠀⠀⠀⠀⠀⠀⠀⠀⢀⣠⣤⡀⠀⠀⠀⠀⠀⠀⠀⠀⠀⠀⠀⠀⠀⠀⠀⠀⠀⠑⠀⠀⠀⠀⠀</a:t>
            </a:r>
            <a:br/>
            <a:r>
              <a:t>⠀⠀⠀⠀⠀⠀⠀⠀⠀⠀⢠⣿⣿⣿⣿⣿⣿⣿⣿⣿⣿⣿⣿⣿⣿⣿⣿⣿⣿⣿⣿⣿⣿⣿⣿⣿⣿⡇⠀⠀⠀⠀⠀⠀⠀⠀⠀⠀⠀⠀⠀⠀⠀⠀⠀⠀⠀⠀⠀⠀⠀⠀⠀⠀⠉⠉⠁⠀⠀⠀⠀⠀⠀⠀⠀⠀⠀⠀⠀⠀⠀⠀⠀⠀⠀⠀⠀⠀⠀⠀⠀</a:t>
            </a:r>
            <a:br/>
            <a:r>
              <a:t>⠀⠀⠀⠀⠀⠀⠀⠀⠀⠀⣼⣿⣿⣿⣿⣿⣿⣿⣿⣿⣿⣿⣿⣿⣿⡿⠓⠿⣿⣿⣿⣿⣿⣿⣉⡉⠁⠀⠀⠀⠀⠀⠀⠀⠀⠀⠀⠀⠀⠀⠀⠀⠀⠀⠀⠀⠀⠀⠀⠀⠀⠀⠀⠀⠀⠀⠀⠀⠀⠀⠀⠀⠀⠀⠀⠀⠀⠀⠀⠀⠀⠀⠀⠀⠀⠀⠀⠀⠀⠀⠀</a:t>
            </a:r>
            <a:br/>
            <a:r>
              <a:t>⠀⠀⠀⠀⠀⠀⠀⠀⠀⠀⣿⣿⣿⣿⣿⣿⣿⣿⣿⣿⣿⣿⠟⠛⠋⠀⠀⠀⠀⠐⢹⣿⣿⣿⣿⣷⣄⠀⠀⠀⠀⠀⠀⠀⠀⠀⢀⣀⠀⠀⠀⠀⠀⠀⠀⠀⠀⠀⠀⠀⠀⠀⠀⠀⠀⠀⠀⠀⠀⠀⠀⠀⠀⠀⠀⠀⠀⠀⠀⠀⠀⠀⠀⠀⠀⠀⠀⠀⠀⠀⠀</a:t>
            </a:r>
            <a:br/>
            <a:r>
              <a:t>⠀⠀⠀⠀⠀⠀⠀⠀⠀⠀⣿⣿⣿⣿⣿⣿⣿⣿⣿⣿⣿⡏⠀⠀⠀⠀⠀⠀⠀⠀⢸⣿⣿⣿⣿⣿⣿⣷⣄⡀⠀⠀⠀⠀⠀⠀⠀⠀⠀⠀⠀⠀⠀⠀⢰⡄⠀⠀⠀⠀⠀⠀⠀⠀⠀⠀⠀⠀⠀⠀⠀⠀⠀⠀⠀⠀⠀⠀⠀⠀⠀⠀⠀⠀⠠⠚⠀⠀⠀⠀⠀</a:t>
            </a:r>
            <a:br/>
            <a:r>
              <a:t>⠀⠀⠀⠀⠀⠀⠀⠀⠀⠀⣿⣿⣿⣿⣿⣿⣿⡿⠿⠿⠋⠀⠀⠀⠀⠀⠀⠀⠀⠀⢸⣿⣿⣿⣿⣿⣿⣿⣿⣿⡄⠀⠀⠀⠀⠀⠀⠀⠀⠀⠀⠀⠀⠀⠈⠃⠀⠀⠀⠀⠀⠀⠀⠀⠀⠀⠀⠀⠀⠀⠀⠀⠀⠀⠀⠀⠀⠀⠀⠀⠀⠀⠀⠀⠀⠀⠀⠀⠀⠀⠀</a:t>
            </a:r>
            <a:br/>
            <a:r>
              <a:t>⠀⠀⠀⠀⠀⠀⠀⠀⠀⠀⢸⣿⣿⣿⣿⣿⣿⡇⠀⠀⠀⠀⠀⠀⠀⠀⠀⠀⠀⠀⣿⣿⣿⣿⣿⣿⣿⣿⣿⣿⣷⣀⠀⠀⠀⠀⠀⣀⡀⠀⠀⠀⠀⠀⠀⠀⠀⠀⠀⠀⠀⠀⠀⠀⢀⠀⠀⠀⠀⠀⠀⠀⠀⠀⠀⠀⠀⠀⠀⠀⠀⠀⠀⠀⠀⠀⠀⠀⠀⠀⠀</a:t>
            </a:r>
            <a:br/>
            <a:r>
              <a:t>⠀⠀⠀⠀⠀⠀⠀⠀⠀⠀⠀⢿⣿⣟⠛⠛⠋⠀⠀⠀⠀⠀⠀⠀⠀⠀⠀⠀⠀⢰⣿⣿⣿⣿⣿⣿⣿⣿⣿⣿⡇⠙⣷⣤⡄⠀⠀⠉⢻⣿⠀⠀⠀⠀⠀⠀⠀⠀⠀⠀⠀⠀⠀⠀⠀⠀⠀⠀⠀⠀⠀⠀⠀⠀⠀⠀⠀⠀⠀⠀⠀⠀⠀⠀⠀⠀⠀⠀⠀⠀⠀</a:t>
            </a:r>
            <a:br/>
            <a:r>
              <a:t>⠀⠀⠀⠀⠀⠀⠀⠀⠀⠀⠀⠈⠛⠛⠀⠀⠀⠀⠀⠀⠀⠀⠀⠀⠀⠀⠀⠀⠀⣼⣿⣿⣿⣿⣿⣿⣿⣿⣿⣿⣤⣴⣿⣿⣿⣷⡀⠀⣸⡏⠀⠀⠀⠀⠀⠀⠀⠀⠀⠀⠀⠀⠀⠀⠀⠀⠀⠀⠀⠀⠀⠀⠀⠀⠀⠀⠀⠀⠀⡀⠀⠀⠀⠀⠀⠀⠀⠀⠀⠀⠀</a:t>
            </a:r>
            <a:br/>
            <a:r>
              <a:t>⠀⠀⠀⠀⠀⠀⠀⠀⠀⠀⠀⠀⠀⠀⠀⠀⠀⠀⠀⠀⠀⠀⠀⠀⠀⠀⠀⠀⠀⢿⣿⣿⣿⣿⣿⣿⣿⣿⣿⣿⣿⣿⣿⡿⠟⠉⠛⠛⠋⠀⠀⠀⠀⠀⠀⠀⠀⠀⠀⠀⠀⠀⠀⠀⠀⠀⠀⠀⣄⠀⠀⠀⠀⠀⠀⠀⠀⠀⠀⠀⠀⠀⠀⠀⠀⠀⠀⠀⠀⠀⠀</a:t>
            </a:r>
            <a:br/>
            <a:r>
              <a:t>⠀⠀⠀⠀⠀⠀⠀⠀⠀⠀⠀⠀⠀⠀⠀⠀⠀⠀⠀⠀⠀⠀⠀⠀⠀⢰⠀⠀⠀⠈⢿⣿⣿⣿⣿⣿⣿⣿⣿⣿⠿⠟⢋⡄⠀⠀⠀⠀⠀⠀⠀⠀⠀⠀⠀⠀⠀⠀⠀⠀⠀⠀⠀⠀⠀⠀⠀⠀⠈⠁⠀⠀⠀⠀⠀⠀⠀⠀⠀⠀⠀⠀⠀⠀⠀⠀⠀⠀⠀⠀⠀</a:t>
            </a:r>
            <a:br/>
            <a:r>
              <a:t>⠀⠀⠀⠀⠀⠀⠀⠠⣄⠀⠀⠀⠀⠀⠀⠀⠀⠀⠀⠀⠀⠀⠀⠀⠀⠀⠀⠀⠀⠀⢈⣿⣿⣿⣿⣿⣿⣿⣿⣿⡆⠀⠞⠁⠀⠀⠀⠀⠀⠀⠀⠀⠀⠀⠀⠀⠀⠀⠀⠀⠀⠀⠀⠀⠀⠀⠀⠀⠀⠀⠀⠀⠀⠀⠀⠀⠀⠀⠀⠀⠀⠀⠀⠀⠀⠀⠀⠀⠀⠀⠀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⠀⠀⠀⠀⠀⠀⠀⠀⠀⠀⠀⠀⠀⠀⠀⠀⠀⠀⠀⠀⠀⠀⠀⠀⠀⠀⠀⠀⠀⣴⣿⣿⣿⣿⣿⣿⣿⣿⣿⣿⡇⠀⠀⠀⠀⠀⠀⠀⠀⠀⠀⠀⠀⠀⠀⠀⠀⠀⠀⠀⠀⠀⠀⠀⠀⠀⠀⠀⠀⠀⠀⠀⠀⠀⠀⠀⠀⠀⠀⠀⠀⠀⠀⠀⠀⠀⠀⠀⠀⠀⠀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⠀⠀⠀⠀⠀⠀⠀⠀⠀⠀⠀⠈⠂⠀⠀⠀⠀⠀⠀⠀⠀⠀⠀⠀⠀⠀⠀⣠⣾⣿⣿⣿⣿⣿⣿⣿⣿⣿⣿⣿⣇⠀⠉⠉⠀⠀⠀⠀⠀⠀⠀⠀⠀⠀⠀⠀⠀⠀⠀⠀⠀⠀⠀⠀⠀⠀⠀⠀⠀⠀⠀⠀⠀⠀⠀⠀⠀⠀⠀⠀⠀⠀⠀⠀⠀⠀⠀⠀⠀⠀⠀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⠀⠀⠀⠀⠀⠀⠀⠀⠀⠀⠀⠀⠀⠀⠀⠀⠀⠀⠀⠀⠀⠀⠀⠀⢀⣠⣾⣿⣿⣿⣿⣿⣿⣿⣿⣿⣿⣿⣿⣿⣿⠀⠀⠀⠀⠀⠀⠀⠀⠀⠀⠀⠀⠀⠀⠀⠀⠀⠀⠀⠀⠀⠀⠀⠀⠀⠀⠀⠀⠀⠀⠀⠀⠀⠀⠀⠀⠀⠀⠀⠀⠀⠀⠀⠀⠀⠀⠀⠀⠀⠀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⠀⠀⠀⠀⠀⠀⠀⠀⠀⠀⠀⠀⠀⠀⠀⠀⠀⠀⠀⠀⠀⢀⣠⣶⣿⣿⣿⣿⣿⣿⣿⣿⣿⣿⣿⣿⣿⣿⣿⣿⣿⠀⠀⠀⠀⠀⠀⠀⠀⠀⠀⠀⠀⠀⠀⠀⠀⠀⠀⠀⠀⠀⠀⠀⠀⠀⠀⠀⠀⠀⠀⠀⠀⠀⠀⠀⠀⠀⠀⠀⠀⠀⠀⠀⠀⠀⠀⠀⠀⠀⠀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⠀⠀⠀⠀⠀⠀⠀⠀⠀⠀⠀⠀⠀⠀⠀⠀⢀⣀⣤⣶⣿⣿⣿⣿⣿⣿⣿⣿⣿⣿⣿⣿⣿⣿⣿⣿⣿⣿⣿⣿⣿⡄⠀⠀⠀⠀⠀⠀⠀⠀⠀⠀⠀⠀⠀⠀⠀⠀⠀⠀⠀⠀⠀⠀⠀⠀⠀⠀⠀⠀⠀⠀⠀⠀⠀⠀⠀⢴⣦⡀⠀⠀⠀⠀⠀⠀⠀⠀⠀⠀⠀</a:t>
            </a:r>
            <a:br/>
            <a:r>
              <a:t>⠀⠀⠀⠀⠀⠀⠀⠀⠀⠀⠀⠀⣠⣴⣾⣿⣿⣿⣿⣿⣿⣿⣿⣿⣿⣿⣿⣿⣿⣿⣿⣿⣿⣿⣿⣿⣿⣿⣿⣿⣿⡇⠀⠀⠀⠀⠀⠀⠀⠀⠀⠀⠀⠀⠀⠀⠀⠀⠀⠀⠀⠀⠀⠀⠀⠀⠀⠀⠀⠀⠀⠀⠀⠀⠀⠀⠀⠘⠷⠀⠀⠀⠀⠀⠀⠀⠀⠀⠀⠀⠀</a:t>
            </a:r>
            <a:br/>
            <a:r>
              <a:t>⠀⠀⠀⠀⠀⠀⠀⠀⠀⠀⢀⣾⣿⣿⣿⣿⣿⣿⣿⣿⣿⣿⣿⣿⣿⣿⣿⣿⣿⣿⣿⣿⣿⣿⣿⣿⣿⣿⣿⣿⣿⡇⠀⠀⠀⠀⠀⠀⠀⠀⠀⠀⠀⠀⠀⠀⠀⠀⠀⠀⠀⠀⠀⠀⠀⠀⠀⠀⠀⠀⠀⠀⠀⠀⠀⠀⠀⠀⠀⠀⠀⠀⠀⠀⠀⠀⠀⠀⠀⠀⠀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⠀⢀⠄⠀⠀⠤⠤⡀⠀⢀⣼⣿⣿⣿⣿⣿⣿⣿⣿⣿⣿⣿⣿⣿⣿⣿⣿⣿⣿⣿⣿⣿⣿⣿⣿⣿⣿⣿⣿⣿⣿⡇⠀⠀⠀⠀⠀⠀⠀⠀⠀⠀⠀⠀⠀⠀⠀⠀⠀⠀⠀⠀⠀⠀⠀⠀⠀⠀⠀⠀⠀⠀⠀⠀⠀⠀⠀⠀⠀⠀⠀⠀⠀⠀⠀⠀⠀⠀⠀⠀⠀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⠀⠀⠀⠀⠀⠀⠀⠀⠀⢿⣿⣿⣿⣿⣿⣿⣿⣿⣿⣿⣿⣿⣿⣿⣿⣿⣿⣿⣿⣿⣿⣿⣿⣿⣿⣿⣿⣿⣿⣿⣿⣇⠀⠀⠀⠀⠀⠀⠀⠀⠀⠀⠀⠀⠀⠀⠀⠀⠀⠀⠀⠀⠀⠀⠀⠀⠀⠀⠀⠀⠀⠀⠀⠀⠀⠀⠀⠀⠀⠀⠀⠀⠀⠀⠀⠀⠀⠀⠀⠀⠀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⠀⠀⠀⠀⠀⠀⠀⠀⠀⠀⠙⠛⠛⠛⢿⣿⣿⣿⣿⣿⣿⣿⣿⣿⣿⣿⣿⣿⣿⣿⣿⣿⣿⣿⣿⣿⣿⣿⣿⣿⣿⣿⠀⠀⠀⠀⠀⠀⠀⠀⠀⠀⠀⠀⠀⠀⠀⠀⠀⠀⠀⠀⠀⠀⠀⠀⠀⠀⠀⠀⠀⠀⠀⠀⠀⠀⠀⠀⠀⠀⠀⠀⠀⠀⠀⠀⠀⠀⠀⠀⠀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⠀⠀⠀⠀⠀⠀⠀⠀⠀⠀⠀⠀⠀⠀⠀⠉⠛⠛⠿⣿⣿⣿⣿⣿⣿⣿⣿⣿⣿⣿⣿⣿⣿⣿⣿⣿⣿⣿⣿⣿⣿⣿⠀⠀⠀⠀⠀⠀⠀⠀⠀⠀⠀⠀⠀⠀⠀⠀⠀⠀⠀⠀⠀⠀⠀⠀⠀⠀⠀⠀⠀⠀⠀⠀⠀⠀⠀⠀⠀⠀⠀⠀⠀⠀⠀⠀⠀⠀⠀⠀⠀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⠀⠀⠀⠀⠀⠀⠀⠀⠀⠀⠀⠀⠀⠀⠀⠀⠀⠀⠀⠘⣿⣿⣿⣿⣿⣿⣿⣿⣿⣿⣿⣿⣿⣿⣿⣿⣿⣿⣿⣿⣿⣿⠀⠀⠀⠀⠀⠀⠀⠀⠀⠀⠀⠀⠀⠀⠀⠀⠀⠀⠀⠀⠀⠀⠀⠀⠀⠀⠀⠀⠀⠀⠀⠀⠀⠀⡀⠀⠀⠀⠀⠀⠀⠀⠀⠀⠀⠀⠀⠀⠀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⠀⠀⠀⠀⠀⠀⠀⠀⠀⠀⠀⠀⠀⠀⠀⠀⠀⠀⠀⠀⠀⠀⠀⠀⠀⠀⠀⠀⠀⠀⠀⠀⣀⣀⣀⣀⣀⣀⣀⠈⠀⠀⠀⠀⠀⠀⠀⠀⠀⠀⠀⠀⠀⠀⠀⠀⠀⠀⠀⠀⠀⠀⠀⠀⠀⠀⠀⠀⠀⠀⠀⠀⠀⠀⠀⠀⠀⠀⠀⠀⠀⠀⠀⠀⠀⠀⠀⠀⠀⠀⠀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⠀⠀⠀⠀⠀⠀⠀⠀⠀⠀⠀⠀⠀⠀⠀⠀⠀⠀⠀⠀⠀⠀⠀⠀⠀⠀⣀⣤⣶⣾⣿⣿⣿⣿⣿⣿⣿⣿⣿⣿⣿⠀⠀⠀⠀⠀⠀⠀⠀⠀⠀⠀⠀⠀⠀⠀⠀⠀⠀⠀⠀⠀⠀⠀⠀⠀⠀⠀⠀⠀⠀⠀⠀⠀⠀⠀⠀⠀⠀⠀⠀⠀⠀⠀⠀⠀⠀⠀⠀⠀⠀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⠀⠀⠀⠀⠀⠀⠀⢰⠇⠀⠀⠀⠀⠀⠀⠀⠀⠀⠀⠀⠀⠀⢀⣤⣶⣿⣿⣿⣿⣿⣿⣿⣿⣿⣿⣿⣿⣿⣿⡿⠿⠇⠀⠀⠀⠀⠀⠀⠀⠀⠀⠀⠀⠀⠀⠀⠀⠀⠀⠀⠀⠀⠀⠀⠀⠀⠀⠀⠀⠀⠀⠀⠀⠀⠀⠀⠀⠀⠀⠀⠀⠀⠀⠀⠀⠀⠀⠀⠀⠀⠀</a:t>
            </a:r>
            <a:br/>
            <a:r>
              <a:t>⠀⠀⠀⠀⠀⠀⠀⠀⠀⠀⠀⠀⠀⠀⢄⠀⠀⠀⠀⢀⣠⣾⣿⣿⣿⣿⣿⣿⣿⣿⣿⣿⣿⣿⣿⣿⣿⣿⣿⡇⠀⠀⠀⠀⠀⠀⠀⠀⠀⠀⠀⠀⠀⠀⠀⠀⠀⠀⠀⠀⠀⠀⠀⠀⠀⠀⠀⠀⠀⠀⠀⠀⠀⠀⠀⠀⠀⠀⠀⠀⠀⠀⠀⠀⠀⠀⠀⠀⠀⠀⠀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⠀⠀⠀⠀⠀⠀⠀⠀⠀⠀⠀⠀⠀⠀⠀⠑⢦⣀⣴⣿⣿⣿⣿⣿⣿⣿⣿⣿⣿⣿⣿⣿⣿⣿⣿⣿⣿⣿⡿⠁⠀⠀⠀⠀⠀⠀⠀⠀⠀⠀⠀⠀⠀⠀⠀⠀⠀⠀⠀⠀⠀⠀⠀⠀⠀⠀⠀⠀⠀⠀⠀⠀⠀⠀⠀⠀⠀⠀⠀⠀⠀⠀⠀⠀⠀⠀⠀⠀⠀⠀⠀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⠀⠀⠀⠀⠀⠀⠀⠀⠀⠀⠀⠀⠀⠀⠀⠀⣠⣿⣿⣿⣿⣿⣿⣿⣿⣿⣿⣿⣿⣿⣿⣿⣿⣿⣿⣿⡁⠀⠀⠀⠀⠀⠀⠀⠀⠀⠀⠀⠀⠀⠀⠀⠀⠀⠀⠀⠀⠀⠀⠀⠀⠀⠀⠀⠀⠀⠀⠀⠀⠀⠀⠀⠀⠀⠀⠀⠀⠀⠀⠀⠀⠀⠀⠀⠀⠀⠀⠀⠀⠀⠀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⠀⠀⠀⠀⠀⠀⠀⠀⠀⠀⠀⠀⠀⠀⢀⣼⣿⣿⣿⣿⣿⣿⣿⣿⣿⣿⣿⣿⣿⣿⣿⣿⣿⣿⣿⣿⣿⣷⣄⠀⠀⠀⠀⠀⠀⠀⠀⠀⠀⠀⠀⠀⠀⠀⠀⠀⠀⠀⠀⠀⠀⠀⠀⠀⠀⢀⠀⠀⠀⠀⠀⠀⠀⠀⠀⠀⠀⠀⠀⠀⠀⠀⠀⠀⠀⠀⠀⠀⠀⠀⠀</a:t>
            </a:r>
            <a:br/>
            <a:r>
              <a:t>⠀⠀⠀⠀⠀⠀⠀⠀⠀⠀⠀⢀⠴⢚⣿⣿⣿⣿⣿⣿⣿⣿⣿⣿⣿⣿⣿⣿⣿⣿⣿⣿⣿⣿⣿⣿⣿⣿⣿⣆⠀⠀⠀⠀⠀⠀⠀⠀⠀⠀⠀⠀⠀⠀⠀⠀⠀⠀⠀⠀⠀⠀⠀⠀⠀⠀⠉⠀⠀⠀⠀⠀⠀⠀⠀⠀⠀⠀⠀⠀⠀⠀⠀⠀⠀⠀⠀⠀⠀⣷⠀</a:t>
            </a:r>
            <a:br/>
            <a:r>
              <a:t>⠀⠀⠀⠀⠀⠀⠀⠀⠀⠀⠀⠀⢀⣾⣿⣿⣿⣿⣿⣿⣿⣿⣿⣿⣿⣿⣿⣿⣿⣿⣿⣿⣿⣿⣿⣿⣿⣿⣿⣿⠀⠀⠀⠀⠀⠀⠀⠀⠀⠀⠀⠀⠀⠀⠀⠀⠀⠀⠀⠀⠀⠀⠀⠀⠀⠀⠀⠀⠀⠀⠀⠀⠀⠀⠀⠀⠀⠀⠀⠀⠀⠀⠀⠀⠀⠀⠀⠀⠀⠈⠀</a:t>
            </a:r>
            <a:br/>
            <a:r>
              <a:t>⠀⠀⠀⠀⠀⠀⠀⠀⠀⠀⠀⠀⣾⣿⣿⣿⣿⣿⣿⣿⣿⣿⣿⣿⣿⣿⣿⣿⣿⣿⣿⣿⣿⣿⣿⣿⣿⣿⠛⠁⠀⠀⠀⠀⠀⠀⠀⠀⠀⠀⠀⠀⠀⠀⠀⠀⠀⠀⠀⠒⠛⠋⠀⠀⠀⠀⠀⠀⠀⠀⠀⠀⠀⠀⠀⠀⠀⠀⠈⠀⠀⠀⠀⠀⠀⠀⠀⠀⠀⠀⠀</a:t>
            </a:r>
            <a:br/>
            <a:r>
              <a:t>⠀⠀⠀⠀⠀⠀⠀⠀⠀⠀⠀⢸⣿⣿⣿⣿⣿⣿⣿⣿⣿⣿⣿⣿⣿⣿⣿⣿⣿⣿⣿⣿⣿⣿⣿⣿⣿⡏⠀⠀⠀⠀⠀⠀⠀⠀⠀⠀⠀⠀⠀⠀⠀⠀⠀⠀⠀⠀⠀⠀⠀⠀⠀⠀⠀⠀⠀⠀⠀⠀⠀⠀⠀⠀⠀⠀⠀⠀⠀⠀⠀⠀⠀⠀⠀⠀⠀⠀⠀⠀⠀</a:t>
            </a:r>
            <a:br/>
            <a:r>
              <a:t>⠀⠀⠀⠀⠀⠀⠀⠀⠀⠀⠀⣿⣿⣿⣿⣿⣿⣿⣿⣿⣿⣿⣿⣿⣿⣿⣿⠛⢿⣿⣿⣿⣿⣿⣏⡉⠈⠀⠀⠀⠀⠀⠀⠀⠀⠀⠀⠀⠀⠀⠀⠀⠀⠀⠀⠀⠀⠀⠀⠀⠀⠀⠀⠀⠀⠀⠀⠀⠀⠀⠀⠀⠀⠀⠀⠀⠀⠀⠀⠀⠀⠀⠀⠀⠀⠀⠀⠀⠀⠀⠀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⠀⠀⠀⠀⠀⠀⠀⠀⠀⠀⢀⣿⣿⣿⣿⣿⣿⣿⣿⣿⣿⣿⣿⠿⠟⠛⠁⠀⠀⠀⠊⣿⣿⣿⣿⣿⣦⡀⠀⠀⠀⠀⠀⠐⠂⠀⠀⠀⠀⠀⢸⡆⠀⠀⠀⠀⠀⠀⠀⠀⠀⠀⠀⠀⠀⠀⠀⠀⠀⠀⠀⠀⠀⠀⠀⠀⠀⠀⠀⠀⣠⠄⠀⠀⠀⠀⠀⠀⠀⠒⠂</a:t>
            </a:r>
            <a:br/>
            <a:r>
              <a:t>⠀⠀⠀⠀⠀⠀⠀⠀⠀⠀⠸⣿⣿⣿⣿⣿⣿⣿⣿⣿⣿⣿⡟⠀⠀⠀⠀⠀⠀⠀⠘⣿⣿⣿⣿⣿⣿⣿⣦⡀⠀⠀⠀⠀⠀⠀⠀⠀⠀⠀⠀⠁⠀⠀⠀⠀⠀⠀⠀⠀⠀⠀⠀⠀⠀⠀⠀⠀⠀⠀⠀⠀⠀⠀⠀⠀⠀⠀⠀⠈⠁⠀⠀⠀⠀⠀⠀⠀⠀⠀⠀</a:t>
            </a:r>
            <a:br/>
            <a:r>
              <a:t>⠀⠀⠀⠀⠀⠀⠀⠀⠀⠀⠀⣿⣿⣿⣿⣿⣿⣿⣿⣿⡿⠟⠁⠀⠀⠀⠀⠀⠀⠀⢀⣿⣿⣿⣿⣿⣿⣿⣿⣿⣦⠀⠀⠀⠀⠀⠀⠀⠀⠀⠀⠀⠀⠀⠀⠀⠀⠀⠀⠀⠀⠀⠀⠀⠀⠀⠀⠀⠀⠀⠀⠀⠀⠀⠀⠀⠀⠀⠀⠀⠀⠀⠀⠀⠀⠀⠀⠀⠀⠀⠀</a:t>
            </a:r>
            <a:br/>
            <a:r>
              <a:t>⠀⠀⠀⠀⠀⠀⠀⠀⠀⠀⠀⢿⣿⣿⣿⣿⣿⣿⠇⠀⠀⠀⠀⠀⠀⠀⠀⠀⠀⠀⢸⣿⣿⣿⣿⣿⣿⣿⣿⣿⣿⣦⣿⡆⠀⠀⠀⢀⣀⡀⠀⠀⠀⠀⠀⠀⠀⠀⠀⠀⠀⠀⠀⠀⠀⠀⠀⠀⠀⠀⠀⠀⠀⠀⠀⠀⠀⠀⠀⠀⠀⠀⠀⠀⠀⠀⠀⠀⠀⠀⠀</a:t>
            </a:r>
            <a:br/>
            <a:r>
              <a:t>⠀⠀⠀⠀⠀⠀⠀⠀⠀⠀⠀⠘⣿⣿⡿⠿⠿⠛⠀⠀⠀⠀⠀⠀⠀⠀⠀⠀⠀⠀⣾⣿⣿⣿⣿⣿⣿⣿⣿⣿⣿⠀⢙⣷⣦⡀⠀⠀⠉⢿⡄⠀⠀⠀⠀⠀⠀⠀⠈⠀⠀⠀⠀⠀⠀⠀⠀⠀⠀⠀⠀⠀⠀⠀⠀⠀⠀⠀⠀⠀⠀⠀⠀⠀⠀⠀⠀⠀⠀⠀⠀</a:t>
            </a:r>
            <a:br/>
            <a:r>
              <a:t>⠀⠀⠀⠀⠀⠀⠀⠀⠀⠀⠀⠀⠘⠛⠟⠀⠀⠀⠀⠀⠀⠀⠀⠀⠀⣀⠀⠀⠀⢀⣿⣿⣿⣿⣿⣿⣿⣿⣿⣿⣧⣤⣼⣿⣿⣿⣷⡀⠀⣸⠇⠀⠀⠀⠀⠀⠀⠀⠀⠀⠀⠀⠀⢠⡀⠀⠀⠀⠀⠀⠀⠀⠀⠀⠂⠀⠀⠀⠀⠀⠀⠀⠀⠀⠀⠀⠀⠀⠀⠀⠀</a:t>
            </a:r>
            <a:br/>
            <a:r>
              <a:t>⠀⠀⠀⠀⠀⠀⠀⠀⠀⠀⠀⠀⠀⠀⠀⠀⠀⠀⠀⠀⠀⠀⠀⡄⠀⠈⠁⠀⠀⠸⣿⣿⣿⣿⣿⣿⣿⣿⣿⣿⣿⣿⣿⣿⡿⠛⠉⠛⠛⠉⠀⠀⠀⠀⠀⠀⠀⠀⠀⠀⠀⠀⠀⠀⠉⠀⠀⠀⠀⠀⠀⠀⠀⠀⠀⠀⠀⠀⠀⠀⠀⠀⠀⠀⠀⠀⠀⠀⠀⠀⠀</a:t>
            </a:r>
            <a:br/>
            <a:r>
              <a:t>⠀⠀⠀⠠⣄⠀⠀⠀⠀⠀⠀⠀⠀⠀⠀⠀⠀⠀⠀⠀⠀⠀⠀⠁⠀⠀⠀⠀⠀⠀⠹⣿⣿⣿⣿⣿⣿⣿⣿⣿⡿⠿⠛⠉⠀⠀⠀⠀⠀⠀⠀⠀⠀⠀⠀⠀⠀⠀⠀⠀⠀⠀⠀⠀⠀⠀⠀⠀⠀⠀⠀⠀⠀⠀⠀⠀⠀⠀⠀⠀⠀⠀⠀⠀⠀⠀⠀⠀⠀⠀⠀</a:t>
            </a:r>
            <a:br/>
            <a:r>
              <a:t>⠀⠀⠀⠀⠀⠀⠀⢀⠀⠀⠀⠀⠀⠀⠀⠀⠀⠀⠀⠀⠀⠀⠀⠀⠀⠀⠀⠀⠀⠀⠀⣻⣿⣿⣿⣿⣿⣿⣿⣿⣧⠀⠀⠀⠀⠀⠀⠀⠀⠀⠀⠀⠀⠀⠀⠀⠀⠀⠀⠀⠀⠀⠀⠀⠀⠀⠀⠀⠀⠀⠀⠀⠀⠀⠀⠀⠀⠀⠀⠀⠀⠀⠀⠀⠀⠀⠀⠀⠀⠀⠀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⠀⠀⠀⠀⠀⠀⠀⠀⠉⠀⠀⠀⠀⠀⠀⠀⠀⠀⠀⠀⠀⠀⠀⠀⠀⠀⠀⠀⠀⢀⣾⣿⣿⣿⣿⣿⣿⣿⣿⣿⣿⠀⠀⠀⠀⠀⠀⠀⠀⠀⠀⠀⠀⠀⠀⠀⠀⠀⠀⠀⠀⠀⠀⠀⠀⠀⠀⠀⠀⠀⠀⠀⠀⠀⠀⠀⠀⠀⠀⠀⠀⠀⠀⠀⠀⠀⠀⠀⠀⠀⠀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⠀⠀⠀⠀⠀⠀⠀⠀⠀⠀⠀⠀⠀⠀⠀⠀⠀⠀⠀⠀⠀⠀⠀⠀⠀⠀⠀⢀⣴⣿⣿⣿⣿⣿⣿⣿⣿⣿⣿⣿⣿⡀⠀⠀⠀⠀⠀⠀⠀⠀⠀⠀⠀⠀⠀⠀⠀⠀⠀⠀⠀⠀⠀⠀⠀⠀⠀⠀⠀⠀⠀⠀⠀⠀⠀⠀⠀⠀⠀⠀⠀⠀⠀⠀⠀⠀⠀⠀⠀⠀⠀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⠀⠀⠀⠀⠀⠀⠀⠀⠀⠀⠀⠀⠀⠀⠀⠀⠀⠀⠀⠀⠀⠀⠀⠀⠀⢀⣴⣿⣿⣿⣿⣿⣿⣿⣿⣿⣿⣿⣿⣿⣿⡇⠀⠀⠀⠀⠀⠀⠀⠀⠀⠀⠀⠀⠀⠀⠀⠀⠀⠀⠀⠀⠀⠀⠀⠀⠀⠀⠀⠀⠀⠀⠀⠀⠀⠀⠶⢦⡀⠀⠀⠀⠀⠀⠀⠀⠀⠀⠀⠀⠀</a:t>
            </a:r>
            <a:br/>
            <a:r>
              <a:t>⠀⠀⠀⠀⠀⠀⠀⠀⠀⠀⠀⠀⠀⠀⠀⠀⠀⠀⠀⠀⠀⠀⠀⣀⣴⣿⣿⣿⣿⣿⣿⣿⣿⣿⣿⣿⣿⣿⣿⣿⣿⡇⠀⠀⠀⠀⠀⠀⠀⠀⠀⠀⠀⠀⠀⠀⠀⠀⠀⠀⠀⠀⠀⠀⠀⠀⠀⠀⠀⠀⠀⠀⠀⠈⢶⡀⠀⠀⠀⠀⠀⠀⠀⠀⠀⠀⠀⠀⠀⠀⠀</a:t>
            </a:r>
            <a:br/>
            <a:r>
              <a:t>⠀⠀⠀⠀⠀⠀⠀⠀⠀⠀⠀⠀⠀⠀⠀⠀⠀⠀⠀⣀⣠⣴⣾⣿⣿⣿⣿⣿⣿⣿⣿⣿⣿⣿⣿⣿⣿⣿⣿⣿⣿⣿⠀⠀⠀⠀⠀⠀⠀⠀⠀⠀⠀⠀⠀⠀⠀⠀⠀⠀⠀⠀⠀⠀⠀⠀⠀⠀⠀⠀⠀⠀⠀⠀⠀⠁⠀⠀⠀⠀⠀⠀⠀⠀⠀⠀⠀⠀⠀⠀⠀</a:t>
            </a:r>
            <a:br/>
            <a:r>
              <a:t>⠀⠀⠀⠀⠀⠀⠀⠀⠀⠀⠀⠀⠀⣀⣤⣴⣶⣶⣿⣿⣿⣿⣿⣿⣿⣿⣿⣿⣿⣿⣿⣿⣿⣿⣿⣿⣿⣿⣿⣿⣿⣿⠀⠀⠀⠀⠀⠀⠀⠀⠀⠀⠀⠀⠀⠀⠀⠀⠀⠀⠀⠀⠀⠀⠀⠀⠀⠀⠀⠀⠀⠀⠀⠀⠀⠀⠀⠀⠀⠀⠀⠀⠀⠀⠀⠀⠀⠀⠀⠀⠀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⠈⠁⠀⠀⠀⠀⠀⠀⠀⠀⠀⣰⣾⣿⣿⣿⣿⣿⣿⣿⣿⣿⣿⣿⣿⣿⣿⣿⣿⣿⣿⣿⣿⣿⣿⣿⣿⣿⣿⣿⣿⣿⠀⠀⠀⠀⠀⠀⠀⠀⠀⠀⠀⠀⠀⠀⠀⠀⠀⠀⠀⠀⠀⠀⠀⠀⠀⠀⠀⠀⠀⠀⠀⠀⠀⠀⠀⠀⠀⠀⠀⠀⠀⠀⠀⠀⠀⠀⠀⠀⠀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⠀⠀⠀⠀⠀⠀⠀⠀⠀⠀⣠⣿⣿⣿⣿⣿⣿⣿⣿⣿⣿⣿⣿⣿⣿⣿⣿⣿⣿⣿⣿⣿⣿⣿⣿⣿⣿⣿⣿⣿⣿⣿⡇⠀⠀⠀⠀⠀⠀⠀⠀⠀⠀⠀⠀⠀⠀⠀⠀⠀⠀⠀⠀⠀⠀⠀⠀⠀⠀⠀⠀⠀⠀⠀⠀⠀⠀⠀⠀⠀⠀⠀⠀⠀⠀⠀⠀⠀⠀⠀⠀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⠀⠀⠀⠀⠀⠀⠀⠀⠀⠺⣿⣿⣿⣿⣿⣿⣿⣿⣿⣿⣿⣿⣿⣿⣿⣿⣿⣿⣿⣿⣿⣿⣿⣿⣿⣿⣿⣿⣿⣿⣿⣿⡇⠀⠀⠀⠀⠀⠀⠀⠀⠀⠀⠀⠀⠀⠀⠀⠀⠀⠀⠀⠀⠀⠀⠀⠀⠀⠀⠀⠀⠀⠀⠀⠀⠀⠀⠀⠀⠀⠀⠀⠀⠀⠀⠀⠀⠀⠀⠀⠀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⠀⠀⠀⠀⠀⠀⠀⠀⠀⠀⠀⠉⠉⠉⠻⢿⣿⣿⣿⣿⣿⣿⣿⣿⣿⣿⣿⣿⣿⣿⣿⣿⣿⣿⣿⣿⣿⣿⣿⣿⣿⣿⣷⠀⠀⠀⠀⠀⠀⠀⠀⠀⠀⠀⠀⠀⠀⠀⠀⠀⠀⠀⠀⠀⠀⠀⠀⠀⠀⠀⠀⠀⠀⠀⠀⠀⠀⠀⠀⠀⠀⠀⠀⠀⠀⠀⠀⠀⠀⠀⠀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⠀⠀⠀⠀⠀⠀⠀⠀⠀⠀⠀⠀⠀⢀⣠⣴⣿⠟⠛⠻⢿⣿⣿⣿⣿⣿⣿⣿⣿⣿⣿⣿⣿⣿⣿⣿⣿⣿⣿⣿⣿⣿⣿⠀⠀⠀⠀⠀⠀⠀⠀⠀⠀⠀⠀⠀⠀⠀⠀⠀⠀⠀⠀⠀⠀⠀⠀⠀⠀⠀⠀⠀⠀⠀⢦⡀⠀⠀⠀⠀⠀⠀⠀⠀⠀⠀⠀⠀⠀⠀⠀</a:t>
            </a:r>
            <a:br/>
            <a:r>
              <a:t>⠀⠀⠀⠀⠀⠀⠀⠀⠀⠀⠀⢠⣶⣿⠿⠋⠁⠀⠀⠀⠀⢹⣿⣿⣿⣿⣿⣿⣿⣿⣿⣿⣿⣿⣿⣿⣿⣿⣿⣿⣿⣿⣿⠀⠀⠀⠀⠀⠀⠀⠀⠀⠀⠀⠀⠀⠀⠀⠀⠀⠀⠀⠀⠀⠀⠀⠀⠀⠀⠀⠀⠀⠀⠀⠀⠀⠀⠀⠀⠀⠀⠀⠀⠀⠀⠀⠀⠀⠀⠀⠀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⠀⠀⠀⠀⠀⠀⠀⠀⠀⠀⠀⠀⠀⠀⠀⠀⠀⠀⠀⠀⠀⠀⠀⠀⠀⠀⠀⠀⠀⠀⠀⠀⠀⠀⠀⠀⠀⠺⢄⠀⠀⠀⠀⠀⠀⠀⠀⠀⠀⠀⠀⠀⠀⠀⠀⠀⠀⠀⠀⠀⠀⠀⠀⠀⠀⠀⠀⠀⠀⠀⠀⠀⠀⠀⠀⠀⠀⠀⠀⠀⠀⠀⠀⠀⠀⠀⠀⠀⠀⠀⠀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⠀⠀⠀⠀⠀⠀⠀⠀⠀⠀⠀⠀⠀⠀⠀⠀⠀⠀⠀⠀⠀⠀⠀⠀⠀⠀⠀⠀⠀⠀⠀⠀⢀⣀⣀⣀⣀⣀⣀⠀⠀⠀⠀⠀⠀⠀⠀⠀⠀⠀⠀⠀⠀⠀⠀⠀⠀⠀⠀⠀⠀⠀⠀⠀⠀⠀⠀⠀⠀⠀⠀⠀⠀⠀⠀⠀⠀⠀⠀⠀⠀⠀⠀⠀⠀⠀⠀⠀⠀⠀⠀</a:t>
            </a:r>
            <a:br/>
            <a:r>
              <a:t>⠀⠀⠀⠀⠀⠀⢀⡄⠀⠀⠀⠀⠀⠀⠀⠀⠀⠀⠀⠀⠀⠀⠀⠀⠀⠀⣀⣠⣴⣶⣿⣿⣿⣿⣿⣿⣿⣿⣿⣿⣿⡖⠀⠀⠀⠀⠀⠀⠀⠀⠀⠀⠀⠀⠀⠀⠀⠀⠀⠀⠀⠀⠀⠀⠀⠀⠀⠀⠀⠀⠀⠀⠀⠀⠀⠀⠀⠀⠀⠀⠀⠀⠀⠀⠀⠀⠀⠀⠀⠀⠀</a:t>
            </a:r>
            <a:br/>
            <a:r>
              <a:t>⠀⠀⠀⠀⠀⠀⠈⠀⠀⠀⠀⠀⠀⠀⠀⠀⠀⠀⠀⠀⠀⠀⠀⣠⣴⣿⣿⣿⣿⣿⣿⣿⣿⣿⣿⣿⣿⣿⣿⣿⣿⠷⠀⠀⠀⠀⠀⠀⠀⠀⠀⠀⠀⠀⠀⠀⠀⠀⠀⠀⠀⠀⠀⠀⠀⠀⠀⠀⠀⠀⠀⠀⠀⠀⠀⠀⠀⠀⠀⠀⠀⠀⠀⠀⠀⠀⠀⠀⠀⠀⠀</a:t>
            </a:r>
            <a:br/>
            <a:r>
              <a:t>⠀⠀⠀⠀⠀⠀⠀⠀⠀⠀⠀⠀⠀⠀⢄⠀⠀⠀⠀⠀⣀⣴⣿⣿⣿⣿⣿⣿⣿⣿⣿⣿⣿⣿⣿⣿⣿⣿⣿⡇⠀⠀⠀⠀⠀⠀⠀⠀⠀⠀⠀⠀⠀⠀⠀⠀⠀⠀⠀⠀⠀⠀⠀⠀⠀⠀⠀⠀⠀⠀⠀⠀⠀⠀⠀⠀⠀⠀⠀⠀⠀⠀⠀⠀⠀⠀⠀⠀⠀⠀⠀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⠀⠀⠀⠀⠀⠀⠀⠀⠀⠀⠀⠀⠀⠀⠀⠙⢦⡀⣠⣾⣿⣿⣿⣿⣿⣿⣿⣿⣿⣿⣿⣿⣿⣿⣿⣿⣿⣿⡿⠇⠀⠀⠀⠀⠀⠀⠀⠀⠀⠀⠀⠀⠀⠀⠀⠀⠀⠀⠀⠀⠀⠀⠀⠀⠀⠀⠀⠀⠀⠀⠀⠀⠀⠀⠀⠀⠀⠀⠀⠀⠀⠀⠀⠀⠀⠀⠀⠀⠀⠀⠀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⠀⠀⠀⠀⠀⠀⠀⠀⠀⠀⠀⠀⠀⠀⠀⠀⢠⣿⣿⣿⣿⣿⣿⣿⣿⣿⣿⣿⣿⣿⣿⣿⣿⣿⣿⣿⡏⠀⠀⠀⠀⠀⠀⠀⠀⠀⠀⠀⠀⠀⠀⠀⠀⠀⠀⠀⠀⠀⠀⠀⠀⠀⠀⠀⠀⠀⠀⠀⠀⠀⠀⠀⠀⠀⠀⠀⠀⠀⠀⠀⠀⠀⠀⠀⠀⠀⠀⠀⠀⠀⠀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⠀⠀⠀⠀⠀⠀⠀⠀⠀⠀⠀⠀⠀⠀⠀⣰⣿⣿⣿⣿⣿⣿⣿⣿⣿⣿⣿⣿⣿⣿⣿⣿⣿⣿⣿⣿⣿⣷⣄⠀⠀⠀⠀⠀⠀⠀⠀⠀⠀⠀⠀⠀⠀⠀⠀⠀⠀⠀⠀⠀⠀⠀⠀⠀⠁⠀⠀⠀⠀⠀⠀⠀⠀⠀⠀⠀⠀⠀⠀⠀⠀⠀⠀⠀⠀⠀⢠⡀⠀⠀⠀</a:t>
            </a:r>
            <a:br/>
            <a:r>
              <a:t>⠀⠀⠀⠀⠀⠀⠀⠀⠀⣠⠔⠀⠀⠀⣼⣿⣿⣿⣿⣿⣿⣿⣿⣿⣿⣿⣿⣿⣿⣿⣿⣿⣿⣿⣿⣿⣿⣿⣿⣧⠀⠀⠀⠀⠀⠀⠀⠀⠀⠀⠀⠀⠀⠀⠀⠀⠀⠀⠀⠀⠀⠀⠀⠀⠀⠀⠀⠀⠀⠀⠀⠀⠀⠀⠀⠀⠀⠀⠀⠀⠀⠀⠀⠀⠀⠀⠘⠇⠀⠀⠀</a:t>
            </a:r>
            <a:br/>
            <a:r>
              <a:t>⠀⠀⠀⠀⠀⠀⠀⠀⠈⠁⠀⠀⠀⣼⣿⣿⣿⣿⣿⣿⣿⣿⣿⣿⣿⣿⣿⣿⣿⣿⣿⣿⣿⣿⣿⣿⣿⣿⣿⣿⠇⠀⠀⠀⠀⠀⠀⠀⠀⠀⠀⠀⠀⠀⠀⠀⠀⣀⣀⡀⠀⠀⠀⠀⠀⠀⠀⠀⠀⠀⠀⠀⠀⠀⠀⠀⠀⠀⠀⠀⠀⠀⠀⠀⠀⠀⠀⠀⠀⠀⠀</a:t>
            </a:r>
            <a:br/>
            <a:r>
              <a:t>⠀⠀⠀⠀⠀⠀⠀⠀⠀⠀⠀⠀⣰⣿⣿⣿⣿⣿⣿⣿⣿⣿⣿⣿⣿⣿⣿⣿⣿⣿⣿⣿⣿⣿⣿⣿⣿⣿⠏⠋⠀⠀⠀⠀⠀⠀⠀⠀⠀⠀⠀⠀⠀⠀⠀⠀⠈⠉⠁⠀⠀⠀⠀⠀⠀⠀⠀⠀⠀⠀⠀⠀⠀⠀⠀⠒⠀⠀⠀⠀⠀⠀⠀⠀⠀⠀⠀⠀⠀⠀⠀</a:t>
            </a:r>
            <a:br/>
            <a:r>
              <a:t>⠀⠀⠀⠀⠀⠀⠀⠀⠀⠀⠀⢠⣿⣿⣿⣿⣿⣿⣿⣿⣿⣿⣿⣿⣿⣿⣿⣿⣿⣿⣿⣿⣿⣿⣿⣿⣿⣿⠀⠀⠀⠀⠀⠀⠀⠀⠀⠀⠀⠀⠀⠀⠀⠀⠀⠀⠀⠀⠀⠀⠀⠀⠀⠀⠀⠀⠀⠀⠀⠀⠀⠀⠀⠀⠀⠀⠀⠀⠀⠀⠀⠀⠀⠀⠀⠀⠀⠀⠀⠀⠀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⠀⠀⠀⠀⠀⠀⠀⠀⠀⠀⠀⣸⣿⣿⣿⣿⣿⣿⣿⣿⣿⣿⣿⣿⣿⣿⣿⡟⠿⣿⣿⣿⣿⣿⣏⣉⠁⠀⠀⠀⠀⠀⠀⠀⠀⠀⠀⠀⢠⡀⠀⠀⠀⠀⠀⠀⠀⠀⠀⠀⠀⠀⠀⠀⠀⠀⠀⠀⠀⠀⠀⠀⠀⠀⠀⠀⠀⠀⠀⠀⠀⠀⠀⠀⠀⠀⠀⠀⠀⠀⠀</a:t>
            </a:r>
            <a:br/>
            <a:r>
              <a:t>⠀⠀⠀⠀⠀⠀⠀⠀⠀⠀⠀⣿⣿⣿⣿⣿⣿⣿⣿⣿⣿⣿⣿⡿⠿⠟⠋⠀⠀⠀⠈⣿⣿⣿⣿⣿⣦⡀⠀⠀⠀⠀⠉⠀⠀⠀⠀⠀⠈⠁⠀⠀⠀⠀⠀⠀⠀⠀⠀⠀⠀⠀⠀⠀⠀⠀⠀⠀⠀⠀⠀⠀⠀⠀⠀⠀⠀⢠⡔⠀⠀⠀⠀⠀⠀⠀⠐⠛⠋⢻⠀</a:t>
            </a:r>
            <a:br/>
            <a:r>
              <a:t>⠀⠀⠀⠀⠀⠀⠀⠀⠀⠀⠀⣿⣿⣿⣿⣿⣿⣿⣿⣿⣿⣿⣿⠁⠀⠀⠀⠀⠀⠀⠀⣿⣿⣿⣿⣿⣿⣿⣦⣄⠀⠀⠀⠀⠀⠀⠀⠀⠀⠀⠀⠀⠀⠀⠀⠀⠀⠀⠀⠀⠀⠀⠀⠀⠀⠀⠀⠀⠀⠀⠀⠀⠀⠀⠀⠀⠀⠁⠀⠀⠀⠀⠀⠀⠀⠀⠀⠀⠀⠀⠀</a:t>
            </a:r>
            <a:br/>
            <a:r>
              <a:t>⠀⠀⠀⠀⠀⠀⠀⠀⠀⠀⠀⢿⣿⣿⣿⣿⣿⣿⣿⣿⣿⡿⠋⠀⠀⠀⠀⠀⠀⠀⠀⣿⣿⣿⣿⣿⣿⣿⣿⣿⣷⠀⠀⠀⠄⠀⠀⠀⠀⠀⠀⠀⠀⠀⠀⠀⠀⠀⠀⠀⠀⠀⠀⠀⠀⠀⠀⠀⠀⠀⠀⠀⠀⠀⠀⠀⠀⠀⠀⠀⠀⠀⠀⠀⠀⠀⠀⠀⠀⠀⠀</a:t>
            </a:r>
            <a:br/>
            <a:r>
              <a:t>⠀⠀⠀⠀⠀⠀⠀⠀⠀⠀⠀⢸⣿⣿⣿⣿⣿⣿⣿⠀⠀⠀⠀⠀⠀⠀⠀⠀⠀⠀⢠⣿⣿⣿⣿⣿⣿⣿⣿⣿⣿⣧⣄⠀⠀⠀⠀⠀⣀⡀⠀⠀⠀⠀⠀⠀⠀⠀⠀⠀⠀⠀⠀⠀⠀⠀⠀⠀⠀⠀⠀⠀⠀⠀⠀⠀⠀⠀⠀⠀⠀⠀⠀⠀⠀⠀⠀⠀⠀⠀⠀</a:t>
            </a:r>
            <a:br/>
            <a:r>
              <a:t>⠀⠀⠀⠀⠀⠀⠀⠀⠀⠀⠀⠀⢿⣿⣿⠿⠿⠟⠃⠀⠀⠀⠀⠀⠀⠀⠀⠀⠀⠀⣸⣿⣿⣿⣿⣿⣿⣿⣿⣿⣿⠁⠙⣷⣦⣄⠀⠀⠈⠻⣧⠀⠀⠀⠀⠈⠀⠀⠀⠀⠀⠀⠀⠀⠀⠀⠀⠀⠀⠀⠀⠀⠀⠀⠀⠀⠀⠀⠀⠀⠀⠀⠀⠀⠀⠀⠀⠀⠀⠀⠀</a:t>
            </a:r>
            <a:br/>
            <a:r>
              <a:t>⠀⠀⠀⠀⠀⠀⠀⠀⠀⠀⠀⠀⠈⠛⠿⠂⠀⠀⠀⠀⠀⠀⠀⡀⠀⠀⠀⠀⠀⠀⣿⣿⣿⣿⣿⣿⣿⣿⣿⣿⣿⣤⣤⣿⣿⣿⣷⣆⠀⣠⡿⠀⠀⠀⠀⠀⠀⠀⠀⠀⠀⠘⢆⠀⠀⠀⠀⠀⠀⠀⠀⠀⠂⠀⠀⠀⠀⠀⠀⠀⠀⠀⠀⠀⠀⠀⠀⠀⠀⠀⠀</a:t>
            </a:r>
            <a:br/>
            <a:r>
              <a:t>⠀⠀⠀⠀⠀⠀⠀⠀⠀⠀⠀⠀⠀⠀⠀⠀⠀⠀⠀⠀⠀⢀⡆⠈⠀⠀⠀⠀⠀⠀⣿⣿⣿⣿⣿⣿⣿⣿⣿⣿⣿⣿⣿⣿⡿⠟⠉⠙⠛⠋⠀⠀⠀⠀⠀⠀⠀⠀⠀⠀⠀⠀⠀⠀⠀⠀⠀⠀⠀⠀⠀⠀⠀⠀⠀⠀⠀⠀⠀⠀⠀⠀⠀⠀⠀⠀⠀⠀⠀⠀⠀</a:t>
            </a:r>
            <a:br/>
            <a:r>
              <a:t>⠀⠀⠳⠄⠀⠀⠀⠀⠀⠀⠀⠀⠀⠀⠀⠀⠀⠀⠀⠀⠀⠀⠀⠀⠀⠀⠀⠀⠀⢀⠜⣿⣿⣿⣿⣿⣿⣿⣿⣿⣿⠿⠟⠋⠁⠀⠀⠀⠀⠀⠀⠀⠀⠀⠀⠀⠀⠀⠀⠀⠀⠀⠀⠀⠀⠀⠀⠀⠀⠀⠀⠀⠀⠀⠀⠀⠀⠀⠀⠀⠀⠀⠀⠀⠀⠀⠀⠀⠀⠀⠀</a:t>
            </a:r>
            <a:br/>
            <a:r>
              <a:t>⠀⠀⠀⠀⠀⠀⠒⠀⠀⠀⠀⠀⠀⠀⠀⠀⠀⠀⠀⠀⠀⠀⠀⠀⠀⠀⠀⠀⠀⠀⠀⢈⣿⣿⣿⣿⣿⣿⣿⣿⣿⠀⠀⠀⠀⠀⠀⠀⠀⠀⠀⠀⠀⠀⠀⠀⠀⠀⠀⠀⠀⠀⠀⠀⠀⠀⠀⠀⠀⠀⠀⠀⠀⠀⠀⠀⠀⠀⠀⠀⠀⠀⠀⠀⠀⠀⠀⠀⠀⠀⠀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⠀⠀⠀⠀⠀⠀⠀⠀⠀⠀⠀⠀⠀⠀⠀⠀⠀⠀⠀⠀⠀⠀⠀⠀⠀⠀⠀⠀⣠⣾⣿⣿⣿⣿⣿⣿⣿⣿⣿⣿⣿⡇⠀⠀⠀⠀⠀⠀⠀⠀⠀⠀⠀⠀⠀⠀⠀⠀⠀⠀⠀⠀⠀⠀⠀⠀⠀⠀⠀⠀⠀⠀⠀⠀⠀⠦⣤⡀⠀⠀⠀⠀⠀⠀⠀⠀⠀⠀⠀⠀⠀</a:t>
            </a:r>
            <a:br/>
            <a:r>
              <a:t>⠀⠀⠀⠀⠀⠀⠀⠀⠀⠀⠀⠀⠀⠀⠀⠀⠀⠀⠀⠀⠀⠀⠀⠀⠀⠀⢀⣼⣿⣿⣿⣿⣿⣿⣿⣿⣿⣿⣿⣿⣿⣇⠀⠀⠀⠀⠀⠀⠀⠀⠀⠀⠀⠀⠀⠀⠀⠀⠀⠀⠀⠀⠀⠀⠀⠀⠀⠀⠀⠀⠀⠀⢤⡀⠀⠀⠀⠀⠀⠀⠀⠀⠀⠀⠀⠀⠀⠀⠀⠀⠀</a:t>
            </a:r>
            <a:br/>
            <a:r>
              <a:t>⠀⠀⠀⠀⠀⠀⠀⠀⠀⠀⠀⠀⠀⠀⠀⠀⠀⠀⠀⠀⠀⠀⠀⠀⣀⣴⣿⣿⣿⣿⣿⣿⣿⣿⣿⣿⣿⣿⣿⣿⣿⣿⠀⠀⠀⠀⠀⠀⠀⠀⠀⠀⠀⠀⠀⠀⠀⠀⠀⠀⠀⠀⠀⠀⠀⠀⠀⠀⠀⠀⠀⠀⠈⠃⠀⠀⠀⠀⠀⠀⠀⠀⠀⠀⠀⠀⠀⠀⠀⠀⠀</a:t>
            </a:r>
            <a:br/>
            <a:r>
              <a:t>⠀⠀⠀⠀⠀⠀⠀⠀⠀⠀⠀⠀⠀⣀⣀⣀⣀⠀⠀⠀⠀⣀⣴⣾⣿⣿⣿⣿⣿⣿⣿⣿⣿⣿⣿⣿⣿⣿⣿⣿⣿⣿⠀⠀⠀⠀⠀⠀⠀⠀⠀⠀⠀⠀⠀⠀⠀⠀⠀⠀⠀⠀⠀⠀⠀⠀⠀⠀⠀⠀⠀⠀⠀⠀⠀⠀⠀⠀⠀⠀⠀⠀⠀⠀⠀⠀⠀⠀⠀⠀⠀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⠒⠀⠀⠀⠀⠀⠀⠀⠀⠀⠀⠒⠿⠿⠿⣛⣁⣤⣴⣶⣿⣿⣿⣿⣿⣿⣿⣿⣿⣿⣿⣿⣿⣿⣿⣿⣿⣿⣿⣿⣿⣿⡄⠀⠀⠀⠀⠀⠀⠀⠀⠀⠀⠀⠀⠀⠀⠀⠀⠀⠀⠀⠀⠀⠀⠀⠀⠀⠀⠀⠀⠀⠀⠀⠀⠀⠀⠀⠀⠀⠀⠀⠀⠀⠀⠀⠀⠀⠀⠀⠀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⠀⠀⠀⠀⠀⠀⠀⠀⠀⠀⠀⠀⣠⣾⣿⣿⣿⣿⣿⣿⣿⣿⣿⣿⣿⣿⣿⣿⣿⣿⣿⣿⣿⣿⣿⣿⣿⣿⣿⣿⣿⣿⡇⠀⠀⠀⠀⠀⠀⠀⠀⠀⠀⠀⠀⠀⠀⠀⠀⠀⠀⠀⠀⠀⠀⠀⠀⠀⠀⠀⠀⠀⠀⠀⠀⠀⠀⠀⠀⠀⠀⠀⠀⠀⠀⠀⠀⠀⠀⠀⠀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⠀⠀⠀⠀⠀⠀⠀⠀⠀⠀⢀⣸⣿⣿⣿⣿⣿⣿⣿⣿⣿⣿⣿⣿⣿⣿⣿⣿⣿⣿⣿⣿⣿⣿⣿⣿⣿⣿⣿⣿⣿⣿⡇⠀⠀⠀⠀⠀⠀⠀⠀⠀⠀⠀⠀⠀⠀⠀⠀⠀⠀⠀⠀⠀⠀⠀⠀⠀⠀⠀⠀⠀⠀⠀⠀⠀⠀⠀⠀⠀⠀⠀⠀⠀⠀⠀⠀⠀⠀⠀⠀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⠀⠀⠀⠀⠀⠀⠀⠀⠀⠠⣿⣿⣿⣿⣿⣿⣿⣿⣿⣿⣿⣿⣿⣿⣿⣿⣿⣿⣿⣿⣿⣿⣿⣿⣿⣿⣿⣿⣿⣿⣿⣿⣿⠀⠀⠀⠀⠀⠀⠀⠀⠀⠀⠀⠀⠀⠀⠀⠀⠀⠀⠀⠀⠀⠀⠀⠀⠀⠀⠀⠀⠀⠀⠀⠀⠀⠀⠀⠀⠀⠀⠀⠀⠀⠀⠀⠀⠀⠀⠀⠀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⠀⠀⠀⠀⠀⠀⠀⠀⠀⠀⣴⣿⡿⠟⠛⢿⣿⣿⣿⣿⣿⣿⣿⣿⣿⣿⣿⣿⣿⣿⣿⣿⣿⣿⣿⣿⣿⣿⣿⣿⣿⣿⣿⠀⠀⠀⠀⠀⠀⠀⠀⠀⠀⠀⠀⠀⠀⠀⠀⠀⠀⠀⠀⠀⠀⠀⠀⠀⠀⠀⠀⠀⠀⣀⠀⠀⠀⠀⠀⠀⠀⠀⠀⠀⠀⠀⠀⠀⠀⠀⠀</a:t>
            </a:r>
            <a:br/>
            <a:r>
              <a:t>⠀⠀⠀⠀⠀⠀⠀⠀⠀⠀⠀⠀⠀⠀⠀⠀⠉⠛⠻⠿⣿⣿⣿⣿⣿⣿⣿⣿⣿⣿⣿⣿⣿⣿⣿⣿⣿⣿⣿⣿⣿⣿⣿⡇⠀⠀⠀⠀⠀⠀⠀⠀⠀⠀⠀⠀⠀⠀⠀⠀⠀⠀⠀⠀⠀⠀⠀⠀⠀⠀⠀⠀⠀⠉⠀⠀⠀⠀⠀⠀⠀⠀⠀⠀⠀⠀⠀⠀⠀⠀⠀</a:t>
            </a:r>
            <a:br/>
            <a:r>
              <a:t>⠀⠀⠀⠀⠀⠀⠀⠀⠀⠀⠀⠀⠀⠀⠀⠀⠀⠀⠀⠀⠀⠈⠻⣿⣿⣿⣿⣿⣿⣿⣿⣿⣿⣿⣿⣿⣿⣿⣿⣿⣿⣿⣿⡇⠀⠀⠀⠀⠀⠀⠀⠀⠀⠀⠀⠀⠀⠀⠀⠀⠀⠀⠀⠀⠀⠀⠀⠀⠀⠀⠀⠀⠀⠀⠀⠀⠀⠀⠀⠀⠀⠀⠀⠀⠀⠀⠀⠀⠀⠀⠀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⠀⠀⠀⠀⠀⠀⠀⠀⠀⠀⠀⠀⠀⠀⠀⠀⠀⠀⠀⠀⠀⠀⠀⠀⠀⠀⠀⠀⠀⠀⠀⠀⠀⠀⠈⠀⠀⠀⠀⠀⠀⠀⠀⠀⠀⠀⠀⠀⠀⠀⠀⠀⠀⠀⠉⠀⠀⠀⠀⠀⠀⠀⠀⠀⠀⠀⠀⠀⠀⠀⠀⠀⠀⠀⠀⠀⠀⠀⠀⠀⠀⠀⠀⠀⠀⠀⠀⠀⠀⠀⠀</a:t>
            </a:r>
            <a:br/>
            <a:r>
              <a:t>⠀⠀⠀⠀⣠⠀⠀⠀⠀⠀⠀⠀⠀⠀⠀⠀⠀⠀⠀⠀⠀⠀⠀⠀⠀⠀⠀⠀⠀⠀⠀⠀⠀⠀⣀⣀⣀⣀⣀⠀⠀⠀⠀⠀⠀⠀⠀⠀⠀⠀⠀⠀⠀⠀⠀⠀⠀⠀⠀⠀⠀⠀⠀⠀⠀⠀⠀⠀⠀⠀⠀⠀⠀⠀⠀⠀⠀⠀⠀⠀⠀⠀⠀⠀⠀⠀⠀⠀⠀⠀⠀</a:t>
            </a:r>
            <a:br/>
            <a:r>
              <a:t>⠀⠀⠀⠀⠁⠀⠀⠀⠀⠀⠀⠀⠀⠀⠀⠀⠀⠀⠀⠀⠀⠀⠀⠀⠀⠀⠀⣀⣤⣶⣶⣿⣿⣿⣿⣿⣿⣿⣿⣿⣿⣗⠀⠀⠀⠀⠀⠀⠀⠀⠀⠀⠀⠀⠀⠀⠀⠀⠀⠀⠀⠀⠀⠀⠀⠀⠀⠀⠀⠀⠀⠀⠀⠀⠀⠀⠀⠀⠀⠀⠀⠀⠀⠀⠀⠀⠀⠀⠀⠀⠀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⠀⠀⠀⠀⠀⠀⠀⠀⠀⠀⠀⠀⠀⠀⠀⠀⠀⠀⠀⠀⠀⠀⠀⢀⣤⣶⣿⣿⣿⣿⣿⣿⣿⣿⣿⣿⣿⣿⣿⣿⣿⣿⠆⠀⠀⠀⠀⠀⠀⠀⠀⠀⠀⠀⠀⠀⠀⠀⠀⠀⠀⠀⠀⠀⠀⠀⠀⠀⠀⠀⠀⠀⠀⠀⠀⠀⠀⠀⠀⠀⠀⠀⠀⠀⠀⠀⠀⠀⠀⠀⠀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⠀⠀⠀⠀⠀⠀⠀⠀⠀⠀⠀⠀⠀⠀⠀⠘⠢⣄⢀⣴⣿⣿⣿⣿⣿⣿⣿⣿⣿⣿⣿⣿⣿⣿⣿⣿⣿⣿⣿⡿⠁⠀⠀⠀⠀⠀⠀⠀⠀⠀⠀⠀⠀⠀⠀⠀⠀⠀⠀⠀⠀⠀⠀⠀⠀⠀⠀⠀⠀⠀⠀⠀⠀⠀⠀⠀⠀⠀⠀⠀⠀⠀⠀⠀⠀⠀⠀⠀⠀⠀⠀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⠀⠀⠀⠀⠀⠀⠀⠀⠀⠀⠀⠀⠀⠀⠀⠀⠀⣨⣿⣿⣿⣿⣿⣿⣿⣿⣿⣿⣿⣿⣿⣿⣿⣿⣿⣿⣿⠃⠀⠀⠀⠀⠀⠀⠀⠀⠀⠀⠀⠀⠀⠀⠀⠀⠀⠀⠀⠀⠀⠀⠀⠀⠀⠀⠀⠀⠀⠀⠀⠀⠀⠀⠀⠀⠀⠀⠀⠀⠀⠀⠀⠀⡄⠀⠀⠀⠀⠀⠀⠀⠀</a:t>
            </a:r>
            <a:br/>
            <a:r>
              <a:t>⠀⠀⠀⠀⠀⠀⠀⠀⠀⠀⠀⠀⠀⠀⠀⢀⣼⣿⣿⣿⣿⣿⣿⣿⣿⣿⣿⣿⣿⣿⣿⣿⣿⣿⣿⣿⣿⣿⣦⡀⠀⠀⠀⠀⠀⠀⠀⠀⠀⠀⠀⠀⠀⠀⠀⠀⠀⠀⠀⠀⠀⠀⠀⠀⠀⠀⠀⠀⠀⠀⠀⠀⠀⠀⠀⠀⠀⠀⠀⠀⠀⠀⠃⠀⠀⠀⠀⠀⠀⠀⠀</a:t>
            </a:r>
            <a:br/>
            <a:r>
              <a:t>⠀⠀⠀⠀⢀⠀⠀⠀⠀⠀⠀⠀⠀⠀⢀⣾⣿⣿⣿⣿⣿⣿⣿⣿⣿⣿⣿⣿⣿⣿⣿⣿⣿⣿⣿⣿⣿⣿⣿⣿⡄⠀⠀⠀⠀⠀⠀⠀⠀⠀⠀⠀⠀⠀⠀⠀⠀⠀⠀⠀⠀⠀⠀⠀⠀⠀⠀⠀⠀⠀⠀⠀⠀⠀⠀⠀⠀⠀⠀⠀⠀⠀⠀⠀⠀⠀⠀⠀⢀⠀⠀</a:t>
            </a:r>
            <a:br/>
            <a:r>
              <a:t>⠀⠀⠀⠞⠉⠀⠀⠀⠀⠀⠀⠀⠀⢀⣾⣿⣿⣿⣿⣿⣿⣿⣿⣿⣿⣿⣿⣿⣿⣿⣿⣿⣿⣿⣿⣿⣿⣿⣿⣿⡟⠀⠀⠀⠀⠀⠀⠀⠀⠀⠀⠴⠶⠖⠀⠀⠀⠀⠀⠀⠀⠀⠀⠀⠀⠀⠀⠀⠀⠀⠀⠀⠀⠀⠀⠀⠀⠀⠀⠀⠀⠀⠀⠀⠀⠀⠀⠀⠀⠀⠀</a:t>
            </a:r>
            <a:br/>
            <a:r>
              <a:t>⠀⠀⠀⠀⠀⠀⠀⠀⠀⠀⠀⠀⠀⣾⣿⣿⣿⣿⣿⣿⣿⣿⣿⣿⣿⣿⣿⣿⣿⣿⣿⣿⣿⣿⣿⣿⣿⣿⡟⠙⠀⠀⠀⠀⠀⠀⠀⠀⠀⠀⠀⠀⠀⠀⠀⠀⠀⠀⠀⠀⠀⠀⠀⠀⠀⠀⠀⡀⠀⠀⠀⠀⠀⠀⠀⠀⠀⠀⠀⠀⠀⠀⠀⠀⠀⠀⠀⠀⠀⠀⠀</a:t>
            </a:r>
            <a:br/>
            <a:r>
              <a:t>⠀⠀⠀⠀⠀⠀⠀⠀⠀⠀⠀⠀⣸⣿⣿⣿⣿⣿⣿⣿⣿⣿⣿⣿⣿⣿⣿⣿⣿⣿⣿⣿⣿⣿⣿⣿⣿⣿⡇⠀⠀⠀⠀⠀⢰⠀⠀⠀⠀⠀⠀⠀⠀⠀⠀⠀⠀⠀⠀⠀⠀⠀⠀⠀⠀⠀⠀⠀⠀⠀⠀⠀⠀⠀⠀⠀⠀⠀⠀⠀⠀⠀⠀⠀⠀⠀⡀⠀⠀⠀⠀</a:t>
            </a:r>
            <a:br/>
            <a:r>
              <a:t>⠀⠀⠀⠀⠀⠀⠀⠀⠀⠀⠀⠀⣿⣿⣿⣿⣿⣿⣿⣿⣿⣿⣿⣿⣿⣿⣿⣿⠟⣿⣿⣿⣿⣿⣿⣉⡉⠋⠠⠄⠀⠀⠀⠀⠈⠀⠀⠀⠀⠀⠀⠀⠀⠀⠀⠀⠀⠀⠀⠀⠀⠀⠀⠀⠀⠀⠀⠀⠀⠀⠀⠀⠀⢀⠀⠀⠀⠀⠀⠀⠀⠀⣀⣀⠀⠀⠟⠀⠀⠀⠀</a:t>
            </a:r>
            <a:br/>
            <a:r>
              <a:t>⠀⠀⠀⠀⠀⠀⠀⠀⠀⠀⠀⢰⣿⣿⣿⣿⣿⣿⣿⣿⣿⣿⣿⣿⣿⠿⠟⠋⠀⠀⠈⢹⣿⣿⣿⣿⣷⣄⠀⠀⠀⠀⠀⠀⠀⠀⠀⠀⠀⠀⠀⠀⠀⠀⠀⠀⠀⠀⠀⠀⠀⠀⠀⠀⠀⠀⠀⠀⠀⠀⠀⠀⠀⠟⠀⠀⠀⠀⠀⠀⠀⠈⠉⠉⠀⠀⠀⠀⠀⠀⠀</a:t>
            </a:r>
            <a:br/>
            <a:r>
              <a:t>⠀⠀⠀⠀⠀⠀⠀⠀⠀⠀⠀⢸⣿⣿⣿⣿⣿⣿⣿⣿⣿⣿⣿⣿⠁⠀⠀⠀⠀⠀⠀⢸⣿⣿⣿⣿⣿⣿⣿⣦⡀⠀⠀⠀⠀⠀⠀⠀⠀⠀⠀⠀⠀⠀⠀⠀⠀⠀⠀⠀⠀⠀⠀⠀⠀⠀⠀⠀⠀⠀⠀⠀⠀⠀⠀⠀⠀⠀⠀⠀⠀⠀⠀⠀⠀⠀⠀⠀⠀⠀⠀</a:t>
            </a:r>
            <a:br/>
            <a:r>
              <a:t>⠀⠀⠀⠀⠀⠀⠀⠀⠀⠀⠀⠘⣿⣿⣿⣿⣿⣿⣿⣿⣿⣿⡿⠋⠀⠀⠀⠀⠀⠀⠀⢸⣿⣿⣿⣿⣿⣿⣿⣿⣿⡆⠀⠀⠀⠀⠀⠀⠀⠀⠀⠀⠀⠀⠀⠀⠀⠀⠀⠀⠀⠀⠀⠀⠀⠀⠀⠀⠀⠀⠀⠀⠀⠀⠀⠀⠀⠀⠀⠀⠀⠀⠀⠀⠀⠀⠀⠀⠀⠀⠀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⠀⠀⠀⠀⠀⠀⠀⠀⠀⠀⠀⠀⢿⣿⣿⣿⣿⣿⣿⡏⠁⠀⠀⠀⠀⠀⠀⠀⠀⠀⠀⣼⣿⣿⣿⣿⣿⣿⣿⣿⣿⣿⣦⡀⠀⠀⠀⠀⢀⣄⣀⡀⠀⠀⠀⠀⠀⠀⠀⠀⠀⠀⠀⠀⠀⠀⠀⠀⠀⠀⠀⠀⠀⠀⠀⠀⠀⠀⠀⠀⠀⠀⠀⠀⠀⠀⠀⠀⠀⠀⠀</a:t>
            </a:r>
            <a:br/>
            <a:r>
              <a:t>⠀⠀⠀⠀⠀⠀⠀⠀⠀⠀⠀⠀⠸⣿⣿⣿⠿⠿⠿⠃⠀⠀⠀⠀⠀⠀⠀⠀⠀⠀⢠⣿⣿⣿⣿⣿⣿⣿⣿⣿⣿⡇⠈⢻⣶⣦⡀⠀⠀⠉⢿⡍⠀⠀⠀⠀⠀⠰⡀⠀⠀⠀⠀⠀⠀⠀⠀⠰⠀⠀⠀⠀⠀⠀⠀⠀⠀⠀⠀⠀⠀⠀⠀⠀⠀⠀⠀⠀⠀⠀⠀</a:t>
            </a:r>
            <a:br/>
            <a:r>
              <a:t>⠀⠀⠀⠀⠀⠀⠀⠀⠀⠀⠀⠀⠀⠙⠻⠿⠀⠀⢀⣀⠀⠀⠀⠀⠀⠀⠀⠀⠀⠀⢸⣿⣿⣿⣿⣿⣿⣿⣿⣿⣿⣧⣤⣼⣿⣿⣿⣷⡀⠀⣼⠇⠀⠀⠀⠀⠀⠀⠀⠀⠀⠀⠀⠀⠀⠀⠀⠀⠀⠀⠀⠀⠀⠀⠀⠀⠀⠀⠀⠀⠀⠀⠀⠀⠀⠀⠀⠀⠀⠀⠀</a:t>
            </a:r>
            <a:br/>
            <a:r>
              <a:t>⠀⠀⠀⠀⠀⠀⠀⠀⠀⠀⠀⠀⠀⠀⠀⠀⠀⠀⠀⠙⠀⠀⠀⠀⠀⠀⠀⡠⠀⠀⢸⣿⣿⣿⣿⣿⣿⣿⣿⣿⣿⣿⣿⣿⣿⠿⠛⠉⠛⠛⠉⠀⠀⠀⠀⠀⠀⠀⠀⠀⠀⠀⠀⠀⠀⠀⠀⠀⠀⠀⠀⠀⠀⠀⠀⠀⠀⠀⠀⠀⠀⠀⠀⠀⠀⠀⠀⠀⠀⠀⠀</a:t>
            </a:r>
            <a:br/>
            <a:r>
              <a:t>⠀⠀⠈⠉⠀⠀⠀⠀⠀⠀⠀⠀⠀⠀⠀⠀⠀⠀⠀⠀⠀⠀⠀⠀⠀⠀⠀⠀⠀⠀⠀⣻⣿⣿⣿⣿⣿⣿⣿⣿⣿⡿⠿⠛⠉⠀⠀⠀⠀⠀⠀⠀⠀⠀⠀⠀⠀⠀⠀⠀⠀⠀⠀⠀⠀⠀⠀⠀⠀⠀⠀⠀⠀⠀⠀⠀⠀⠀⠀⠀⠀⠀⠀⠀⠀⠀⠀⠀⠀⠀⠀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⠀⠀⠀⠀⠀⠀⠀⠀⠀⠀⠀⠀⠀⠀⠀⠀⠀⠀⠀⠀⠀⠀⠀⠀⠀⠀⠀⠀⠀⠀⠀⠀⣹⣿⣿⣿⣿⣿⣿⣿⣿⡇⠀⠀⠀⠀⠀⠀⠀⠀⠀⠀⠀⠀⠀⠀⠀⠀⠀⠀⠀⠀⠀⠀⠀⠀⠀⠀⠀⠀⠀⠀⠀⠀⠀⠀⠀⠀⠀⠀⠀⠀⠀⠀⠀⠀⠀⠀⠀⠀⠀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⠀⠀⠀⠀⠀⠀⠀⠀⠀⠀⠀⠀⠀⠀⠀⠀⠀⠀⠀⠀⠀⠀⠀⠀⠀⠀⠀⠀⠀⠀⢠⣾⣿⣿⣿⣿⣿⣿⣿⣿⣿⡇⠀⠀⠀⠀⠀⠀⠀⠀⠀⠀⠀⠀⠀⠀⠀⠀⠀⠀⠀⠀⠀⠀⠀⠀⠀⠀⠀⠀⠀⠀⠀⠙⠓⠀⠀⠀⠀⠀⠀⠀⠀⠀⠀⠀⠀⠀⠀⠀⠀</a:t>
            </a:r>
            <a:br/>
            <a:r>
              <a:t>⠀⠀⠀⠀⠀⠀⠀⢀⣀⠀⠀⠀⠀⠀⠀⠀⠀⠀⠀⠀⠀⠀⠀⠀⠀⠀⠀⠀⠀⣴⣿⣿⣿⣿⣿⣿⣿⣿⣿⣿⣿⣿⠀⠀⠀⠀⠀⠀⠀⠀⠀⠀⠀⠀⠀⠀⠀⠀⠀⠀⠀⠀⠀⠀⠀⠀⠀⠀⠙⠆⠀⠀⠀⠀⠀⠀⠀⠀⠀⠀⠀⠀⠀⠀⠀⠀⠀⠀⠀⠀⠀</a:t>
            </a:r>
            <a:br/>
            <a:r>
              <a:t>⠀⠀⠀⠠⠶⠿⠿⠛⠉⠀⠀⠀⠀⠀⠀⠀⠀⠀⠀⠀⠀⠀⠀⠀⠀⠀⠀⢠⣾⣿⣿⣿⣿⣿⣿⣿⣿⣿⣿⣿⣿⣿⡀⠀⠀⠀⠀⠀⠀⠀⠀⠀⠀⠀⠀⠀⠀⠀⠀⠀⠀⠀⠀⠀⠀⠀⠀⠀⠀⠀⠀⠀⠀⠀⠀⠀⠀⠀⠀⠀⠀⠀⠀⠀⠀⠀⠀⠀⠀⠀⠀</a:t>
            </a:r>
            <a:br/>
            <a:r>
              <a:t>⠀⠀⠀⠀⠀⠀⠀⠀⢀⡀⠀⠀⠀⠀⠀⠀⠀⠀⠀⠀⠀⠀⠀⠀⠀⢀⣴⣿⣿⣿⣿⣿⣿⣿⣿⣿⣿⣿⣿⣿⣿⣿⡇⠀⠀⠀⠀⠀⠀⠀⠀⠀⠀⠀⠀⠀⠀⠀⠀⠀⠀⠀⠀⠀⠀⠀⠀⠀⠀⠀⠀⠀⠀⠀⠀⠀⠀⠀⠀⠀⠀⠀⠀⠀⠀⠀⠀⠀⠀⠀⠀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⠀⠀⠀⠀⠀⠀⠀⠀⠀⠈⠂⠀⠀⠀⠀⠀⠀⠀⠀⠀⠀⠀⠀⣠⣶⣿⣿⣿⣿⣿⣿⣿⣿⣿⣿⣿⣿⣿⣿⣿⣿⣿⡇⠀⠀⠀⠀⠀⠀⠀⠀⠀⠀⠀⠀⠀⠀⠀⠀⠀⠀⠀⠀⠀⠀⠀⠀⠀⠀⠀⠀⠀⠀⠀⠀⠀⠀⠀⠀⠀⠀⠀⠀⠀⠀⠀⠀⠀⠀⠀⠀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⠀⠀⠀⠀⠀⠀⠀⢀⣤⣶⣶⠖⠂⠀⠀⠀⠀⠀⠀⣀⣤⣶⣿⣿⣿⣿⣿⣿⣿⣿⣿⣿⣿⣿⣿⣿⣿⣿⣿⣿⣿⣿⣷⠀⠀⠀⠀⠀⠀⠀⠀⠀⠀⠀⠀⠀⠀⠀⠀⠀⠀⠀⠀⠀⠀⠀⠀⠀⠀⠀⠀⠀⠀⠀⠀⠀⠀⠀⠀⠀⠀⠀⠀⠀⠀⠀⠀⠀⠀⠀⠀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⠀⠀⠀⠀⠀⠰⠾⠿⡟⠋⠁⠀⠀⠀⢀⣤⣴⣶⣿⣿⣿⣿⣿⣿⣿⣿⣿⣿⣿⣿⣿⣿⣿⣿⣿⣿⣿⣿⣿⣿⣿⣿⣿⠀⠀⠀⠀⠀⠀⠀⠀⠀⠀⠀⠀⠀⠀⠀⠀⠀⠀⠀⠀⠀⠀⠀⠀⠀⠀⠀⠀⠀⠀⠀⠀⠀⠀⠀⠀⠀⠀⠀⠀⠀⠀⠀⠀⠀⠀⠀⠀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⠀⠀⠀⠀⠀⠀⠀⠀⠀⠀⠀⠀⠀⣾⣿⣿⣿⣿⣿⣿⣿⣿⣿⣿⣿⣿⣿⣿⣿⣿⣿⣿⣿⣿⣿⣿⣿⣿⣿⣿⣿⣿⣿⡀⠀⠀⠀⠀⠀⠀⠀⠀⠀⠀⠀⠀⠀⠀⠀⠀⠀⠀⠀⠀⠀⠀⠀⠀⠀⠀⠀⠀⠀⠀⠀⠀⠀⠀⠀⠀⠀⠀⠀⠀⠀⠀⠀⠀⠀⠀⠀</a:t>
            </a:r>
            <a:br/>
            <a:r>
              <a:t>⠀⠀⠀⠀⠀⠀⠀⠀⠀⠀⠀⣠⣾⣿⣿⣿⣿⣿⣿⣿⣿⣿⣿⣿⣿⣿⣿⣿⣿⣿⣿⣿⣿⣿⣿⣿⣿⣿⣿⣿⣿⣿⣿⡇⠀⠀⠀⠀⠀⠀⠀⠀⠀⠀⠀⠀⠀⠀⠀⠀⠀⠀⠀⠀⠀⠀⠀⠀⠀⠀⢠⡀⠀⠀⠀⠀⠀⠀⠀⠀⠀⠀⠀⠀⠀⠀⠀⠀⠀⠀⠀</a:t>
            </a:r>
            <a:br/>
            <a:r>
              <a:t>⠀⠀⠀⠀⠀⠀⠀⠀⠀⠀⠀⠙⠻⣿⣿⣿⣿⣿⣿⣿⣿⣿⣿⣿⣿⣿⣿⣿⣿⣿⣿⣿⣿⣿⣿⣿⣿⣿⣿⣿⣿⣿⣿⡇⠀⠀⠀⠀⠀⠀⠀⠀⠀⠀⠀⠀⠀⠀⠀⠀⠀⠀⠀⠀⠀⠀⠀⠀⠀⠀⠀⠁⠀⠀⠀⠀⠀⠀⠀⠀⠀⠀⠀⠀⠀⠀⠀⠀⠀⠀⠀</a:t>
            </a:r>
            <a:br/>
            <a:r>
              <a:t>⠀⠀⠀⠀⠀⠀⠀⠀⠀⠀⠀⠀⠀⠁⠀⠈⠉⠻⣿⣿⣿⣿⣿⣿⣿⣿⣿⣿⣿⣿⣿⣿⣿⣿⣿⣿⣿⣿⣿⣿⣿⣿⣿⣿⠀⠀⠀⠀⠀⠀⠀⠀⠀⠀⠀⠀⠀⢰⡀⠀⠀⠀⠀⠀⠀⠀⠀⠀⠀⠀⠀⠀⠀⠀⠀⠀⠀⠀⠀⠀⠀⠀⠀⠀⠀⠀⠀⠀⠀⠀⠀</a:t>
            </a:r>
            <a:br/>
            <a:r>
              <a:t>⠀⠀⠀⠀⠀⠀⠀⠀⠀⠀⠀⠀⠀⠀⠀⠀⠀⠀⠈⠉⠛⠻⠿⢿⣿⣿⣿⣿⣿⣿⣿⣿⣿⣿⣿⣿⣿⣿⣿⣿⣿⣿⣿⣿⠀⠀⠀⠀⠀⠀⠀⠀⠀⠀⠀⠀⠀⠈⠳⠀⠀⠀⠀⠀⠀⠀⠀⠀⠀⠀⠀⠀⠀⠀⠀⠀⠀⠀⠀⠀⠀⠀⠀⠀⠀⠀⠀⠀⠀⠀⠀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⠀⠀⠀⠀⠀⠀⠀⠀⠀⠀⠀⠀⠀⠀⠀⠀⠀⠀⠀⠀⠀⠀⠀⠀⠀⠀⠀⠀⠀⠀⠀⠀⠀⠀⠀⠀⠀⠀⠀⠀⠀⢠⣄⣀⠀⠀⢀⣀⣀⣀⡀⠀⠀⠀⠀⠀⠀⠀⠀⠀⠀⠀⠀⠀⠀⠀⠀⠀⠀⠀⠀⠀⠀⠀⠀⠀⠀⠀⠀⠀⠀⠀⠀⠀⠀⠀⠀⠀⠀⠀⠀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⠀⠀⠀⠀⠀⠀⠀⠀⠀⠀⠀⠀⠀⠀⠀⠀⠀⠀⠀⠀⠀⠀⠀⠀⠀⠀⠀⠀⠀⠀⠀⠀⠀⠀⠀⠀⠀⠀⠀⠀⠀⣤⣿⣯⣤⣴⣿⣿⣿⣿⡿⠷⣄⡀⠀⠀⠀⠀⠀⠀⠀⠀⠀⠀⠀⠀⠀⠀⠀⠀⠀⠀⠀⠀⠀⠀⠀⠀⠀⠀⠀⠀⠀⠀⠀⠀⠀⠀⠀⠀⠀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⠀⠀⠀⠀⠀⠀⠀⠀⠀⠀⠀⠀⠀⠀⠀⠀⠀⠀⠀⠀⠀⠀⠀⠀⠀⠀⠀⠀⠀⠀⠀⠀⠀⠀⠀⠀⠀⠀⠀⠀⠀⠈⠛⢿⣿⣿⣿⣿⣿⣿⣃⡀⠈⠉⠀⠀⠀⠀⠀⠀⠀⠀⠀⠀⠀⠀⠀⠀⠀⠀⠀⠀⠀⠀⠀⠀⠀⠀⠀⠀⠀⠀⠀⠀⠀⠀⠀⠀⠀⠀⠀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⠀⠀⠀⠀⠀⠀⠀⠀⠀⠀⠀⠀⠀⠀⠀⠀⠀⠀⠀⠀⠀⠀⠀⠀⠀⠀⠀⠀⠀⠀⠀⠀⠀⠀⠀⠀⠀⠀⠀⠀⠀⠀⠀⠀⡈⢽⣿⣿⣿⣿⣿⣿⣷⣦⠀⠀⠀⠀⠀⠀⠀⠀⠀⠀⠀⠀⠀⠀⠀⠀⠀⠀⠀⠀⠀⠀⠀⠀⠀⠀⠀⠀⠀⠀⠀⠀⠀⠀⠀⠀⠀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⠀⠀⠀⠀⠀⠀⠀⠀⠀⠀⠀⠀⠀⠀⠀⠀⠀⠀⠀⠀⠀⠀⠀⠀⠀⠀⠀⠀⠀⠀⠀⠀⠀⠀⠀⠀⠀⠀⠀⠀⠀⠀⠀⢿⣿⡀⠀⣿⣿⣿⣿⣿⣿⣿⣷⣤⡀⠀⠀⠀⠀⠀⠀⠀⠀⠀⠀⠀⠀⠀⠀⠀⠀⠀⠀⠀⠀⠀⠀⠀⠀⠀⠀⠀⠀⠀⠀⠀⠀⠀⠀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⠀⠀⠀⠀⠀⠀⠀⠀⠀⠀⠀⠀⠀⠀⠀⠀⠀⠀⠀⠀⠀⠀⠀⠀⠀⠀⠀⠀⠀⠀⠀⠀⠀⠀⠀⠀⠀⠀⠀⠀⠀⠀⠀⠀⠈⣷⣼⣿⣿⣿⣿⡛⠟⢛⣙⠋⠀⠀⠀⠀⠀⠀⠀⠀⠀⠀⠀⠀⠀⠀⠀⠀⠀⠀⠀⠀⠀⠀⠀⠀⠀⠀⠀⠀⠀⠀⠀⠀⠀⠀⠀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⠀⠀⠀⠀⠀⠀⠀⠀⠀⠀⠀⠀⠀⠀⠀⠀⠀⠀⠀⠀⠀⠀⠀⠀⠀⠀⠀⠀⠀⠀⠀⠀⠀⠀⠀⠀⠀⠀⠀⠀⠀⠀⠀⠀⠀⠹⣿⠿⣿⣿⣿⣧⣴⣿⣿⠀⠀⠀⠀⠀⠀⠀⠀⠀⠀⠀⠀⠀⠀⠀⠀⠀⠀⠀⠀⠀⠀⠀⠀⠀⠀⠀⠀⠀⠀⠀⠀⠀⠀⠀⠀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⠀⠀⠀⠀⠀⠀⠀⠀⠀⠀⠀⠀⠀⠀⠀⠀⠀⠀⠀⠀⠀⠀⠀⠀⠀⠀⠀⠀⠀⠀⠀⠀⠀⠀⠀⠀⠀⠀⠀⠀⠀⠀⠀⠀⠀⣴⠟⠀⢙⣿⣿⣿⣿⣿⣿⠶⣦⣤⡤⠤⠄⠀⠀⠀⠀⠀⠀⠀⠀⠀⠀⠀⠀⠀⠀⠀⠀⠀⠀⠀⠀⠀⠀⠀⠀⠀⠀⠀⠀⠀⠀</a:t>
            </a:r>
            <a:br/>
            <a:r>
              <a:t>⠀⠀⠀⠀⠀⠀⠀⠀⠀⠀⠀⠀⠀⠀⠀⠀⠀⠀⠀⠀⠀⠀⠀⠀⠀⠀⢠⣤⣤⣤⣄⣀⣀⣀⡀⠀⠀⠀⠀⠀⠀⠀⠀⢀⣼⠋⢀⣴⣿⣿⣿⣿⣿⣿⣿⣶⣤⣤⣭⣿⣤⣴⣶⣶⣿⣿⣿⣿⣶⡄⠀⠀⠀⠀⠀⠀⠀⠀⠀⠀⠀⠀⠀⠀⠀⠀⠀⠀⠀⠀⠀</a:t>
            </a:r>
            <a:br/>
            <a:r>
              <a:t>⠀⠀⠀⠀⠀⠀⠀⠀⠀⠀⠀⠀⠀⠀⠀⠀⠀⠀⠀⠀⠀⠀⠀⠀⠀⠀⠀⠉⠛⠛⢿⡿⠿⣿⣿⣿⡿⠿⠿⠿⠶⢶⣶⣿⣿⣶⣿⣿⣿⣿⣿⣿⣿⣿⣿⣿⣿⣿⣿⣿⣿⣿⣿⣿⣿⣿⣿⣿⣿⣿⣧⣦⡀⠀⠀⠀⠀⠀⠀⠀⠀⠀⠀⠀⠀⠀⠀⠀⠀⠀⠀</a:t>
            </a:r>
            <a:br/>
            <a:r>
              <a:t>⠀⠀⠀⠀⠀⠀⠀⠀⠀⠀⠀⠀⠀⠀⠀⠀⠀⠀⠀⠀⠀⠀⠀⠀⠀⠀⠀⠀⠀⠀⠀⠀⠀⠀⠈⠉⠉⠛⠛⠀⠀⠀⠀⠀⠀⢿⡿⠿⠿⠿⠿⢿⣿⣿⠛⠛⠛⠿⣿⣿⣿⣿⣿⣿⣿⣿⣿⣿⣿⣿⣿⣿⡂⠀⠀⠀⠀⠀⠀⠀⠀⠀⠀⠀⠀⠀⠀⠀⠀⠀⠀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⠀⠀⠀⠀⠀⠀⠀⠀⠀⠀⠀⠀⠀⠀⠀⠀⠀⠀⠀⠀⠀⠀⠀⠀⠀⠀⠀⠀⠀⠀⠀⠀⠀⠀⠀⠀⠀⠀⠀⠀⠀⠀⠀⠀⠀⠀⠀⠀⠀⠀⠀⢸⡟⣿⡇⠀⠀⠀⠀⠉⠉⠙⠛⠛⠛⠿⡿⣿⣿⠿⠋⠛⠁⠀⠀⠀⠀⠀⠀⠀⠀⠀⠀⠀⠀⠀⠀⠀⠀⠀⠀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⠀⠀⠀⠀⠀⠀⠀⠀⠀⠀⠀⠀⠀⠀⠀⠀⠀⠀⠀⠀⠀⠀⠀⠀⠀⠀⠀⠀⠀⠀⠀⠀⠀⠀⠀⠀⠀⠀⠀⠀⠀⠀⠀⠀⠀⠀⠀⠀⠀⠀⠀⠈⠁⠈⠀⠀⠀⠀⠀⠀⠀⠀⠀⠀⠀⠀⠀⠀⠉⠀⠀⠀⠀⠀⠀⠀⠀⠀⠀⠀⠀⠀⠀⠀⠀⠀⠀⠀⠀⠀⠀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⠀⠀⠀⠀⠀⠀⠀⠀⠀⠀⠀⠀⠀⠀⠀⠀⠀⠀⠀⠀⠀⠀⠀⠀⠀⠀⠀⠀⠀⠀⠀⠀⠀⠀⠀⠀⠀⠀⠀⠀⠀⠀⠀⠀⠀⠀⠀⠀⠀⠀⠀⡀⠀⠀⠀⠀⠀⠀⠀⠀⠀⠀⠀⠀⠀⠀⠀⠀⠀⠀⠀⠀⠀⠀⠀⠀⠀⠀⠀⠀⠀⠀⠀⠀⠀⠀⠀⠀⠀⠀⠀</a:t>
            </a:r>
            <a:br/>
            <a:r>
              <a:t>⠀⠀⢠⠎⠀⠀⠀⠀⠀⠀⠀⠀⠀⠀⠀⠀⠀⠀⠀⠀⠀⠀⠀⠀⠀⠀⠀⠀⠀⠀⠀⠀⠀⠀⢀⣀⣀⣀⣀⠀⠀⠀⠀⠀⠀⠀⠀⠀⠀⠀⠀⠀⠀⠀⠀⠀⠀⠀⠀⠀⠀⠀⠀⠀⠀⠀⠀⠀⠀⠀⠀⠀⠀⠀⠀⠀⠀⠀⠀⠀⠀⠀⠀⠀⠀⠀⠀⠀⠀⠀⠀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⠀⠀⠀⠀⠀⠀⠀⠀⠀⠀⠀⠀⠀⠀⠀⠀⠀⠀⠀⠀⠀⠀⠀⠀⠀⠀⠀⣀⣠⣴⣶⣾⣿⣿⣿⣿⣿⣿⣿⣿⣿⣷⠀⠀⠀⠀⠀⠀⠀⠀⠀⠀⠀⠀⠀⠀⠀⠀⠀⠀⠀⠀⠀⠀⠀⠀⠀⠀⠀⠀⠀⠀⠀⠀⠀⠀⠀⠀⠀⠀⠀⠀⠀⠀⠀⠀⠀⠀⠀⠀⠀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⠀⠀⠀⠀⠀⠀⠀⠀⠀⠀⠀⠀⠀⠀⠀⠀⠀⠀⠀⠀⠀⠀⠀⠀⣠⣴⣾⣿⣿⣿⣿⣿⣿⣿⣿⣿⣿⣿⣿⣿⣿⣿⠇⠀⠀⠀⠀⠀⠀⠀⠀⠀⠀⠀⠀⠀⠀⠀⠀⠀⠀⠀⠀⠀⠀⠀⠀⠀⠀⠀⠀⠀⠀⠀⠀⠀⠀⠀⠀⠀⠀⠀⠀⠀⠀⠀⠀⠀⠀⠀⠀</a:t>
            </a:r>
            <a:br/>
            <a:r>
              <a:t>⠀⠀⠀⠀⠀⠀⠀⠀⠀⠀⠀⠀⠀⠀⠀⡀⠀⠀⠀⠀⠀⣠⣴⣿⣿⣿⣿⣿⣿⣿⣿⣿⣿⣿⣿⣿⣿⣿⣿⣿⡇⠀⠀⠀⠀⠀⠀⠀⠀⠀⠀⠀⠀⠀⠀⠀⠀⠀⠀⠀⠀⠀⠀⠀⠀⠀⠀⠀⠀⠀⠀⠀⠀⠀⠀⠀⠀⠀⠀⠀⠀⠀⠀⠀⠀⠀⠀⠀⠀⠀⠀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⠀⠀⠀⠀⠀⠀⠀⠀⠀⠀⠀⠀⠀⠀⠀⠈⠢⣄⠀⣠⣾⣿⣿⣿⣿⣿⣿⣿⣿⣿⣿⣿⣿⣿⣿⣿⣿⣿⣿⣿⠇⠀⠀⠀⠀⠀⠀⠀⠀⠀⠀⠀⠀⠀⠀⠀⠀⠀⠀⠀⠀⠀⠀⠀⠀⠀⠀⠀⠀⠀⠀⠀⠀⠀⠀⠀⠀⠀⠀⠀⠀⠀⠀⠀⠀⠀⠀⠀⠀⠀⠀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⠀⠀⠀⠀⠀⠀⠀⠀⠀⠀⠀⠀⠀⠀⠀⠀⠀⢨⣿⣿⣿⣿⣿⣿⣿⣿⣿⣿⣿⣿⣿⣿⣿⣿⣿⣿⣿⡏⠀⠀⠀⠀⠀⠀⠀⠀⠀⠀⠀⠀⠀⠀⠀⠀⠀⠀⠀⠀⠀⠀⠀⠀⠀⠀⠀⠀⠀⠀⠀⠀⠀⠀⠀⠀⠀⠀⠀⠀⠀⠰⠇⠀⠀⠀⠀⠀⠀⠀⠀⠀⠀</a:t>
            </a:r>
            <a:br/>
            <a:r>
              <a:t>⠀⠀⠀⠀⠀⠀⠀⠀⠀⠀⠀⠀⠀⠀⠀⠀⣰⣿⣿⣿⣿⣿⣿⣿⣿⣿⣿⣿⣿⣿⣿⣿⣿⣿⣿⣿⣿⣿⣦⣄⠀⠀⠀⠀⠀⠀⠀⠀⠀⠀⠀⠀⠀⠀⠀⠀⠀⠀⠀⠀⠀⠀⠀⠀⠀⠀⠀⠀⠀⠀⠀⠀⠀⠀⠀⠀⠀⠀⠀⠀⠀⠀⠀⠀⠀⠀⠀⠀⠀⠀⠀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⠀⠀⠀⠀⠀⠀⠀⠀⠀⠀⠀⠀⠀⠀⠀⣼⣿⣿⣿⣿⣿⣿⣿⣿⣿⣿⣿⣿⣿⣿⣿⣿⣿⣿⣿⣿⣿⣿⣿⣿⣆⠀⠀⠀⠀⠀⠀⠀⠀⠀⠀⠀⠀⠀⠀⠀⠀⠀⠀⠀⠀⠀⠀⠀⠀⠀⠀⠀⠀⠀⠀⠀⠀⠀⠀⠀⠀⠀⠀⠀⠀⠀⠀⠀⠀⠀⠀⠀⠀⠀⠀</a:t>
            </a:r>
            <a:br/>
            <a:r>
              <a:t>⡠⠚⠁⠀⠀⠀⠀⠀⠀⠀⠀⠀⠀⠀⣼⣿⣿⣿⣿⣿⣿⣿⣿⣿⣿⣿⣿⣿⣿⣿⣿⣿⣿⣿⣿⣿⣿⣿⣿⣿⡿⠀⠀⠀⠀⠀⠀⠀⠰⠚⠓⠀⠀⠀⠀⠀⠀⠀⠀⠀⠀⠀⠀⠀⠀⠀⠀⠀⠀⠀⠀⠀⠀⠀⠀⠀⠀⠀⠀⠀⠀⠀⠀⠀⠀⠘⠀⠀⠀⠀⠀</a:t>
            </a:r>
            <a:br/>
            <a:r>
              <a:t>⠀⠀⠀⠀⠀⠀⠀⠀⠀⠀⠀⠀⠀⣸⣿⣿⣿⣿⣿⣿⣿⣿⣿⣿⣿⣿⣿⣿⣿⣿⣿⣿⣿⣿⣿⣿⣿⣿⣿⠙⠁⠀⠀⠀⠀⠀⠀⠀⠀⠀⠀⠀⠀⠀⠀⠀⠀⠀⠀⠀⠀⠀⠀⠀⠀⠀⠀⠀⠀⠀⠀⠀⠀⠀⠀⠀⠀⠀⠀⠀⠀⠀⠀⠀⠀⠀⠀⠀⠀⠀⠀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⠀⠀⠀⠀⠀⠀⠀⠀⠀⠀⠀⠀⢠⣿⣿⣿⣿⣿⣿⣿⣿⣿⣿⣿⣿⣿⣿⣿⣿⣿⣿⣿⣿⣿⣿⣿⣿⣿⡇⠀⠀⠀⠸⠀⠀⠀⠀⠀⠀⠀⠀⠀⠀⠀⠀⠀⠀⠀⠀⠀⠀⠀⠀⠐⠂⠀⠀⠀⠀⠀⠀⠀⠀⠀⠀⠀⠀⠀⠀⠀⠀⠀⠀⠀⢼⠀⠀⠀⠀⠀⠀</a:t>
            </a:r>
            <a:br/>
            <a:r>
              <a:t>⠀⠀⠀⠀⠀⠀⠀⠀⠀⠀⠀⠀⣸⣿⣿⣿⣿⣿⣿⣿⣿⣿⣿⣿⣿⣿⣿⣿⣿⣿⣿⣿⣿⣿⣿⡋⡋⠞⠀⠀⠀⠀⠀⠀⠀⠀⠀⠀⠀⠀⠀⠀⠀⠀⠀⠀⠀⠀⠀⠀⠀⠀⠀⠀⠀⠀⠀⠀⠀⠀⠀⡀⠀⠀⠀⠀⠀⠀⠀⣀⣀⣀⠀⠀⠈⠀⠀⠀⠀⠀⠀</a:t>
            </a:r>
            <a:br/>
            <a:r>
              <a:t>⠀⠀⠀⠀⠀⠀⠀⠀⠀⠀⠀⠀⣿⣿⣿⣿⣿⣿⣿⣿⣿⣿⣿⣿⣿⣿⠿⠛⠁⠀⠈⢽⣿⣿⣿⣿⣿⣤⡀⠀⠀⠀⠀⠀⠀⠀⠀⠀⠀⠀⠀⠀⠀⠀⠀⠀⠀⠀⠀⠀⠀⠀⠀⠀⠀⠀⠀⠀⠀⠀⠘⠁⠀⠀⠀⠀⠀⠀⠀⠀⠉⠀⠀⠀⠀⠀⠀⠀⠀⠀⠀</a:t>
            </a:r>
            <a:br/>
            <a:r>
              <a:t>⠀⠀⠀⠀⠀⠀⠀⠀⠀⠀⠀⠀⣿⣿⣿⣿⣿⣿⣿⣿⣿⣿⣿⣿⡇⠀⠀⠀⢠⣄⡀⢸⣿⣿⣿⣿⣿⣿⣿⣦⡀⠀⠀⠀⠀⠀⠀⠀⠀⠀⠀⠀⠀⠀⠀⠀⠀⠀⠀⠀⠀⠀⠀⠀⠀⠀⠀⠀⠀⠀⠀⠀⠀⠀⠀⠀⠀⠀⠀⠀⠀⠀⠀⠀⠀⠀⠀⠀⠀⠀⠀</a:t>
            </a:r>
            <a:br/>
            <a:r>
              <a:t>⠀⠀⠀⠀⠀⠀⠀⠀⠀⠀⠀⠀⣿⣿⣿⣿⣿⣿⣿⣿⣿⣿⣿⠟⠀⠀⠀⠀⠈⠛⠷⢸⣿⣿⣿⣿⣿⣿⣿⣿⣿⣦⠀⠀⠀⠀⠀⠀⠀⠀⠀⠀⠀⠀⠀⠀⠀⠀⠀⠀⠀⠀⠀⠀⠀⠀⠀⠀⠀⠀⠀⠀⠀⠀⠀⠀⠀⠀⠀⠀⠀⠀⠀⠀⠀⠀⠀⠀⠀⠀⠀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⠀⠀⠀⠀⠀⠀⠀⠀⠀⠀⠀⠀⢸⣿⣿⣿⣿⣿⣿⣿⠉⠁⠀⠀⠀⠀⠀⠀⠀⠀⠀⢸⣿⣿⣿⣿⣿⣿⣿⣿⣿⣿⢦⡀⠀⠀⠀⠀⠀⣤⡀⠀⠀⠀⠀⢀⠀⠀⠀⠀⠀⠀⠀⠀⠀⠀⠀⠀⠀⠀⠀⠀⠀⠀⠀⠀⠀⠀⠀⠀⠀⠀⠀⠀⠀⠀⠀⠀⠀⠀⠀</a:t>
            </a:r>
            <a:br/>
            <a:r>
              <a:t>⠀⠀⠀⠀⠀⠀⠀⠀⠀⠀⠀⠀⠈⣿⣿⣿⡿⠿⠿⠟⠀⠀⠀⠀⠀⠀⠀⠀⠀⠀⠀⣾⣿⣿⣿⣿⣿⣿⣿⣿⣿⣿⠀⠙⣷⣦⣄⠀⠀⠈⠻⣦⠀⠀⠀⠈⠀⠀⠀⠀⠀⠀⠀⠀⠀⠘⠄⠀⠀⠀⠀⠀⠀⠀⠀⠀⠀⠀⠀⠀⠀⠀⠀⠀⠀⠀⠀⠀⠀⠀⠀</a:t>
            </a:r>
            <a:br/>
            <a:r>
              <a:t>⠀⠀⠀⠀⠀⠀⠀⠀⠀⠀⠀⠀⠀⠘⠿⠿⢇⡀⣴⠀⠀⠀⠀⠀⠀⠀⠀⠀⠀⠀⢀⣿⣿⣿⣿⣿⣿⣿⣿⣿⣿⣧⣤⣴⣿⣿⣿⣷⣀⠀⣠⡟⠀⠀⠀⠀⠀⠀⠀⠀⠀⠀⠀⠀⠀⠀⠀⠀⠀⠀⠀⠀⠀⠀⠀⠀⠀⠀⠀⠀⠀⠀⠀⠀⠀⠀⠀⠀⠀⠀⠀</a:t>
            </a:r>
            <a:br/>
            <a:r>
              <a:t>⠀⠀⠀⠀⠀⠀⠀⠀⠀⠀⠀⠀⠀⠀⠀⠀⠀⠁⠀⠀⠀⠀⠀⠀⠀⠀⠂⠀⠀⠀⢸⣿⣿⣿⣿⣿⣿⣿⣿⣿⣿⣿⣿⣿⣿⡿⠟⠉⠙⠛⠋⠀⠀⠀⠀⠀⠀⠀⠀⠀⠀⠀⠀⠀⠀⠀⠀⠀⠀⠀⠀⠀⠀⠀⠀⠀⠀⠀⠀⠀⠀⠀⠀⠀⠀⠀⠀⠀⠀⠀⠀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⠀⠀⠀⠀⠀⠀⠀⠀⠀⠀⠀⠀⠀⠀⠀⠀⠀⠀⠀⠀⠀⠀⠀⠀⠀⠀⠀⠀⠀⠰⠋⠹⣿⣿⣿⣿⣿⣿⣿⣿⣿⡿⠿⠛⠉⠀⠀⠀⠀⠀⠀⠀⠀⠀⠀⠀⠀⠀⠀⠀⠀⠀⠀⠀⠀⠀⠀⠀⠀⠀⠀⠀⠀⠀⠀⠀⠀⠀⢀⠀⠀⠀⠀⠀⠀⠀⠀⠀⠀⠀⠀</a:t>
            </a:r>
            <a:br/>
            <a:r>
              <a:t>⠀⠀⠀⠀⠀⠀⠀⠀⠀⠀⠀⠀⠀⠀⠀⠀⠀⠀⠀⠀⠀⠀⠀⠀⠀⠀⠀⠀⠀⠀⠀⠀⣸⣿⣿⣿⣿⣿⣿⣿⣿⣧⠀⠀⠀⠀⠀⠀⠀⠀⠀⠀⠀⠀⠀⠀⠀⠀⠀⠀⠀⠀⠀⠀⠀⠀⠀⠀⠀⠀⠀⠢⠤⠄⠀⠀⠀⠀⠀⠀⠀⠀⠀⠀⠀⠀⠀⠀⠀⠀⠀</a:t>
            </a:r>
            <a:br/>
            <a:r>
              <a:t>⠀⣀⣀⣀⣤⠀⠀⠀⠀⠀⠀⠀⠀⠀⠀⠀⠀⠀⠀⠀⠀⠀⠀⠀⠀⠀⠀⠀⠀⠀⢀⣼⣿⣿⣿⣿⣿⣿⣿⣿⣿⣿⠀⠀⠀⠀⠀⠀⠀⠀⠀⠀⠀⠀⠀⠀⠀⠀⠀⠀⠀⠀⠀⠀⠀⠀⢠⡀⠀⠀⠀⠀⠀⠀⠀⠀⠀⠀⠀⠀⠀⠀⠀⠀⠀⠀⠀⠀⠀⠀⠀</a:t>
            </a:r>
            <a:br/>
            <a:r>
              <a:t>⠙⠛⠛⠉⠀⠀⠀⠀⠀⠀⠀⠀⠀⠀⠀⠀⠀⠀⠀⠀⠀⠀⠀⠀⠀⠀⠀⠀⠀⣠⣿⣿⣿⣿⣿⣿⣿⣿⣿⣿⣿⣿⠀⠀⠀⠀⠀⠀⠀⠀⠀⠀⠀⠀⠀⠀⠀⠀⠀⠀⠀⠀⠀⠀⠀⠀⠀⠁⠀⠀⠀⠀⠀⠀⠀⠀⠀⠀⠀⠀⠀⠀⠀⠀⠀⠀⠀⠀⠀⠀⠀</a:t>
            </a:r>
            <a:br/>
            <a:r>
              <a:t>⠀⠀⠀⠀⠀⠀⠀⠀⠀⠀⠀⠀⠀⠀⠀⠀⠀⠀⠀⠀⠀⠀⠀⠀⠀⠀⠀⢀⣼⣿⣿⣿⣿⣿⣿⣿⣿⣿⣿⣿⣿⣿⡇⠀⠀⠀⠀⠀⠀⠀⠀⠀⠀⠀⠀⠀⠀⠀⠀⠀⠀⠀⠀⠀⠀⠀⠀⠀⠀⠀⠀⠀⠀⠀⠀⠀⠀⠀⠀⠀⠀⠀⠀⠀⠀⠀⠀⠀⠀⠀⠀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⠀⠀⠀⠀⠀⠀⠈⠲⠀⠀⠀⠀⠀⠀⠀⠀⠀⠀⠀⠀⠀⠀⠀⠀⠀⢀⣴⣿⣿⣿⣿⣿⣿⣿⣿⣿⣿⣿⣿⣿⣿⣿⡇⠀⠀⠀⠀⠀⠀⠀⠀⠀⠀⠀⠀⠀⠀⠀⠀⠀⠀⠀⠀⠀⠀⠀⠀⠀⠀⠀⠀⠀⠀⠀⠀⠀⠀⠀⠀⠀⠀⠀⠀⠀⠀⠀⠀⠀⠀⠀⠀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⠀⠀⠀⠀⣀⣴⣾⣿⠟⠁⠀⠀⠀⠀⠀⠀⠀⠀⠀⠀⠀⠀⠀⣀⣴⣿⣿⣿⣿⣿⣿⣿⣿⣿⣿⣿⣿⣿⣿⣿⣿⣿⣿⠀⠀⠀⠀⠀⠀⠀⠀⠀⠀⠀⠀⠀⠀⠀⠀⠀⠀⠀⠀⠀⠀⠀⠀⠀⠀⠀⠀⠀⠀⠀⠀⠀⠀⠀⠀⠀⠀⠀⠀⠀⠀⠀⠀⠀⠀⠀⠀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⠀⠀⠀⠚⠛⠛⠉⠀⠀⠀⠀⠀⠀⠀⠀⠀⠀⠀⠀⢀⣠⣴⣾⣿⣿⣿⣿⣿⣿⣿⣿⣿⣿⣿⣿⣿⣿⣿⣿⣿⣿⣿⣿⠀⠀⠀⠀⠀⠀⠀⠀⠀⠀⠀⠀⠀⠀⠀⠀⠀⠀⠀⠀⠀⠀⠀⠀⠀⠀⠀⠀⠀⠀⠀⠀⠀⠀⠀⠀⠀⠀⠀⠀⠀⠀⠀⠀⠀⠀⠀⠀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⠀⠀⠀⠀⠀⠀⠄⠀⠀⠀⠀⠀⠀⠀⠀⣀⣤⣴⣾⣿⣿⣿⣿⣿⣿⣿⣿⣿⣿⣿⣿⣿⣿⣿⣿⣿⣿⣿⣿⣿⣿⣿⣿⠀⠀⠀⠀⠀⠀⠀⠀⠀⠀⠀⠀⠀⠀⠀⠀⠀⠀⠀⠀⠀⠀⠀⠀⠀⠀⠀⠀⠀⠀⠀⠀⠀⠀⠀⠀⠀⠀⠀⠀⠀⠀⠀⠀⠀⠀⠀⠀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⠀⠀⠀⠀⠀⠀⠀⠀⠀⠀⠀⠀⠀⢠⣾⣿⣿⣿⣿⣿⣿⣿⣿⣿⣿⣿⣿⣿⣿⣿⣿⣿⣿⣿⣿⣿⣿⣿⣿⣿⣿⣿⣿⡇⠀⠀⠀⠀⠀⠀⠀⠀⠀⠀⠀⠀⠀⠀⠀⠀⠀⠀⠀⠀⠀⠀⠀⠀⠀⠀⠀⠀⠀⠀⠀⠀⠀⠀⠀⠀⠀⠀⠀⠀⠀⠀⠀⠀⠀⠈⠁</a:t>
            </a:r>
            <a:br/>
            <a:r>
              <a:t>⠀⠀⠀⠀⠀⠀⠀⠀⠀⠀⠀⠀⣠⣾⣿⣿⣿⣿⣿⣿⣿⣿⣿⣿⣿⣿⣿⣿⣿⣿⣿⣿⣿⣿⣿⣿⣿⣿⣿⣿⣿⣿⣿⡇⠀⠀⠀⠀⠀⠀⠀⠀⠀⠀⠀⠀⠀⠀⠀⠀⠀⠀⠀⠀⠀⠀⠀⠀⠀⠲⠀⠀⠀⠀⠀⠀⠀⠀⠀⠀⠀⠀⠀⠀⠀⠀⠀⠀⠀⠀⠀</a:t>
            </a:r>
            <a:br/>
            <a:r>
              <a:t>⠀⠀⠀⠀⠀⠀⠀⠀⠀⠀⠀⠘⣿⣿⣿⣿⣿⣿⣿⣿⣿⣿⣿⣿⣿⣿⣿⣿⣿⣿⣿⣿⣿⣿⣿⣿⣿⣿⣿⣿⣿⣿⣿⣧⠀⠀⠀⠀⠀⠀⠀⠀⠀⠀⠀⣄⠀⠀⠀⠀⠀⠀⠀⠀⠀⠀⠀⠀⠀⠀⠀⠀⠀⠀⠀⠀⠀⠀⠀⠀⠀⠀⠀⠀⠀⠀⠀⠀⠀⠀⠀</a:t>
            </a:r>
            <a:br/>
            <a:r>
              <a:t>⠀⠀⠀⠀⠀⠀⠀⠀⠀⠀⠀⠀⠀⠈⠉⠉⠛⠻⢿⣿⣿⣿⣿⣿⣿⣿⣿⣿⣿⣿⣿⣿⣿⣿⣿⣿⣿⣿⣿⣿⣿⣿⣿⣿⠀⠀⠀⠀⠀⠀⠀⠀⠀⠀⠀⠙⠇⠀⠀⠀⠀⠀⠀⠀⠀⠀⠀⠀⠀⠀⠀⠀⠀⠀⠀⠀⠀⠀⠀⠀⠀⠀⠀⠀⠀⠀⠀⠀⠀⠀⠀</a:t>
            </a:r>
            <a:br/>
            <a:r>
              <a:t>⠀⠀⠀⠀⠀⠀⠀⠀⠀⠀⠀⠀⠀⠀⠀⠀⠀⠀⠀⠙⠻⠿⣿⣿⣿⣿⣿⣿⣿⣿⣿⣿⣿⣿⣿⣿⣿⣿⣿⣿⣿⣿⣿⣿⠀⠀⠀⠀⠀⠀⠀⠀⠀⠀⠀⠀⠀⠀⠀⠀⠀⠀⠀⠀⠀⠀⠀⠀⠀⠀⠀⠀⠀⠀⠀⠀⠀⠀⠀⠀⠀⠀⠀⠀⠀⠀⠀⠀⠀⠀⠀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⡄⠀⠀⠀⠀⠀⠀⠀⠀⠀⠀⠀⠀⠀⠀⠀⠀⠀⠀⠀⠀⠀⠀⠀⠀⠀⠀⠀⠀⠀⠀⠀⠀⠀⠀⠀⠀⠀⠀⠀⠀⠀⠀⠀⠀⠀⠀⠀⠀⠀⠀⠀⠀⠀⠀⠀⠀⠀⠀⠀⠀⠀⠀⠀⠀⠀⠀⠀⠀⠀⠀⠀⠀⠀⠀⠀⠀⠀⠀⠀⠀⠀⠀⠀⠀⠀⠀⣠⣶⣶⠆</a:t>
            </a:r>
            <a:br/>
            <a:r>
              <a:t>⠀⠀⠀⠀⠀⠀⠀⠀⠀⠀⠀⠀⠀⠀⠀⠀⠀⠀⠀⠀⠀⠀⠀⠀⠀⠀⠀⠀⠀⠀⠀⠀⠀⠀⠀⠀⠀⣀⠀⠀⠀⠀⠀⠀⠄⡀⠀⠀⠀⠀⠀⠀⠀⢀⠀⠀⠀⠀⠀⠀⠀⠀⠀⠀⠀⠀⠀⠀⠀⠀⠀⠀⠀⠀⠀⠀⠀⠀⠀⠀⠀⠀⠀⠀⠀⠀⠀⠉⠉⠉⠀</a:t>
            </a:r>
            <a:br/>
            <a:r>
              <a:t>⠀⠀⠀⠀⠀⠀⠀⠀⠀⠀⠀⠀⠀⠀⠀⠀⠀⠀⠀⠀⠀⠀⠀⠀⠀⠀⠀⠀⣀⣤⣴⣶⣾⣿⣿⣿⣿⣿⣿⣿⣿⣷⡂⠀⠀⠀⠀⠀⠀⠀⠀⠀⠀⠀⠈⠀⠀⠀⠀⠀⠀⠀⠀⠀⠀⠀⠀⠀⠀⠀⠀⠀⠀⠀⠀⠀⠀⠀⠀⠀⠀⠀⠀⠀⠀⠀⠀⠀⠀⠀⠀</a:t>
            </a:r>
            <a:br/>
            <a:r>
              <a:t>⠀⠀⠀⠀⠀⠀⠀⠀⠀⠀⠀⠀⠀⠀⠀⠀⠀⠀⠀⠀⠀⠀⡀⠀⢀⣤⣶⣿⣿⣿⣿⣿⣿⣿⣿⣿⣿⣿⣿⣿⣿⣿⡷⠀⠀⠀⠀⠀⠀⠀⠀⠀⠀⠀⠀⠀⠀⠀⠀⠀⠀⠀⠀⠀⠀⠀⠀⠀⠀⠀⠀⠀⠀⠀⠀⠀⠀⠀⠀⠀⠀⠀⠀⠀⠀⠀⠀⠀⠀⠀⠀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⠀⠀⠀⠀⠀⠀⠀⠀⠀⠀⠀⠀⠀⠀⠀⠀⠀⠀⠀⠀⠀⠀⣧⣶⣿⣿⣿⣿⣿⣿⣿⣿⣿⣿⣿⣿⣿⣿⣿⣿⣧⠀⠀⠀⠀⠀⠀⠀⠀⠀⠀⠀⠀⠀⠀⠀⠀⠀⠀⠀⠀⠀⠀⠀⠀⠀⠀⠀⠀⠀⠀⠀⠀⠀⠀⠀⠀⠀⠀⠀⠀⠀⠀⠀⠀⠀⠀⠀⠀⠀⠀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⠀⠀⠀⠀⠀⠀⠀⠀⠀⠀⠀⠀⠀⠀⠀⠀⠢⣀⠀⢀⣤⣿⣿⣿⣿⣿⣿⣿⣿⣿⣿⣿⣿⣿⣿⣿⣿⣿⣿⣿⠟⠀⠀⠀⠀⠀⠀⠀⠀⠀⠀⠀⠀⠀⠀⠀⠀⠀⠀⠀⠀⠀⠀⠀⠀⠀⠀⠀⠀⠀⠀⠀⠀⠀⠀⠸⠀⠀⠀⠀⠀⠀⠀⠀⠀⠀⠀⠀⠀⠀⠀</a:t>
            </a:r>
            <a:br/>
            <a:r>
              <a:t>⠀⠀⠀⠀⠀⠀⠀⠀⠀⠀⠀⠀⠀⠀⠀⠀⠀⠈⣳⣿⣿⣿⣿⣿⣿⣿⣿⣿⣿⣿⣿⣿⣿⣿⣿⣿⣿⣿⠉⠀⠀⠀⠀⠀⠀⠀⠀⠀⠀⠀⠀⠀⠀⠀⠀⠀⠀⠀⠀⠀⠀⠀⠀⠀⠀⠀⠀⠀⠀⠀⠀⠀⠀⠀⠀⠀⠀⠀⠀⠀⠀⠀⠀⠀⠀⠀⠀⠀⠀⠀⠀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⠀⠀⠀⠀⠀⠀⠀⠀⠀⠀⠀⠀⠀⠀⠀⠀⢀⣾⣿⣿⣿⣿⣿⣿⣿⣿⣿⣿⣿⣿⣿⣿⣿⣿⣿⣿⣿⣿⣷⣤⡀⠀⠀⠀⠀⠀⠀⠀⠀⠀⠀⠀⠀⠀⠀⠀⠀⠀⠀⠀⠀⠀⠀⠀⠀⠀⠀⠀⠀⠀⠀⠀⠀⠀⠀⠀⠀⠀⠀⠀⠀⠀⠀⠀⠀⠀⠀⠀⠀⠀⠀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⠀⠀⠀⠀⠀⠀⠀⠀⠀⠀⠀⠀⠀⠀⠀⢠⣾⣿⣿⣿⣿⣿⣿⣿⣿⣿⣿⣿⣿⣿⣿⣿⣿⣿⣿⣿⣿⣿⣿⣿⣷⡀⠀⠀⠀⠀⠀⠀⠀⠀⠀⠀⠀⠀⠀⠀⠀⠀⠀⠀⠀⠀⠀⠀⠀⠀⠀⠀⠀⠀⠀⠀⠀⠀⠀⠀⠀⠀⠀⠀⠀⠀⠀⠀⠀⠀⠀⠀⠀⠀⠀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⠀⠀⠀⠀⠀⠀⠀⠀⠀⠀⠀⠀⠀⠀⢀⣿⣿⣿⣿⣿⣿⣿⣿⣿⣿⣿⣿⣿⣿⣿⣿⣿⣿⣿⣿⣿⣿⣿⣿⣿⣿⠇⠀⠛⠉⠀⠀⠀⠀⠀⠀⠀⠀⠀⠀⠀⠀⠀⠀⠀⠀⠀⠀⠀⠀⠀⠀⠀⠀⠀⠀⠀⠀⠀⠀⠀⠀⠀⠀⡀⠀⢀⠀⠀⠀⠈⠉⠉⠀⠀⠀</a:t>
            </a:r>
            <a:br/>
            <a:r>
              <a:t>⠀⠀⠀⠀⠀⠀⠀⠀⠀⠀⠀⠀⠀⠀⣾⣿⣿⣿⣿⣿⣿⣿⣿⣿⣿⣿⣿⣿⣿⣿⣿⣿⣿⣿⣿⣿⣿⣿⣿⡏⠋⠀⠀⠀⠀⠀⠀⠀⠀⠀⠀⠀⠀⠀⠀⠀⠀⠀⠀⠀⠀⠀⠀⠀⠀⠀⠀⠀⠀⠀⠀⠀⠀⠀⠀⠀⠀⠀⠀⠀⠀⠿⠀⠀⠀⠀⠀⠀⠀⠀⠀</a:t>
            </a:r>
            <a:br/>
            <a:r>
              <a:t>⠀⠀⠀⠀⠀⠀⠀⠀⠀⠀⠀⠀⠀⣸⣿⣿⣿⣿⣿⣿⣿⣿⣿⣿⣿⣿⣿⣿⣿⣿⣿⣿⣿⣿⣿⣿⣿⣿⡿⠀⠀⠀⠀⠀⠀⠀⠀⠀⠀⠀⠀⠀⠀⠀⠀⠀⠀⠀⠀⠀⠀⠀⠀⠀⠀⠀⠀⠀⠀⠀⠀⠀⠀⠀⠀⠀⠀⠀⠀⠀⠀⠀⠀⠀⠀⠀⠀⠀⠀⠀⠀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⠀⠀⠀⠀⠀⠀⠀⠀⠀⠀⠀⠀⠀⣿⣿⣿⣿⣿⣿⣿⣿⣿⣿⣿⣿⣿⣿⣿⣿⣿⣿⣿⣿⣿⣿⣟⣙⠁⠁⠀⠀⠀⠀⠀⠀⠀⠀⠀⠀⠀⠀⠀⠀⠀⠀⠀⠀⠀⠀⠀⠀⠀⠀⠀⠀⠀⡄⠀⠀⠀⠀⠀⠀⠀⢠⣄⡀⠀⠀⠀⠀⠀⠀⠀⠀⠀⠀⠀⠀⠀⠀</a:t>
            </a:r>
            <a:br/>
            <a:r>
              <a:t>⠀⠀⠀⠀⠀⠀⠀⠀⠀⠀⠀⠀⢸⣿⣿⣿⣿⣿⣿⣿⣿⣿⣿⣿⣿⣿⣿⠿⠋⠀⠉⠽⣿⣿⣿⣿⣿⣧⣄⠀⠀⠀⠀⠀⠀⠀⠀⠀⠀⠀⠀⠀⠀⠀⠀⠀⠀⠀⠀⠀⠀⠀⠀⠀⠀⠀⠀⠀⠀⠀⠀⠀⠀⠀⠀⠀⠀⠀⠀⠀⠀⠀⠀⠀⠀⠀⠀⠀⠀⠀⠀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⠀⠀⠀⠀⠀⠀⠀⠀⠀⠀⠀⠀⢸⣿⣿⣿⣿⣿⣿⣿⣿⣿⣿⣿⣿⠁⠀⠀⠀⠀⠀⠀⢻⣿⣿⣿⣿⣿⣿⣷⣄⠀⠀⠀⠀⠀⠀⠀⠀⠀⠀⠀⠀⠀⠀⠀⠀⠀⠀⠀⠀⠀⠀⠀⠀⠀⠀⠀⠀⠀⠀⠀⠀⠀⠀⠀⠀⠀⠀⠀⠀⠀⠀⠀⠀⠀⠀⠀⠀⠀⠀</a:t>
            </a:r>
            <a:br/>
            <a:r>
              <a:t>⠀⠀⠀⠀⠀⠀⠀⠀⠀⠀⠀⠀⢸⣿⣿⣿⣿⣿⣿⣿⣿⣿⣿⣿⠏⠀⠀⠀⠀⠀⠀⠀⣸⣿⣿⣿⣿⣿⣿⣿⣿⣷⡄⠀⠀⢀⡀⠀⠀⠀⠀⢀⠀⠀⠀⠀⠀⠀⠀⠀⠀⠀⠀⠀⠀⠀⠀⠀⠀⠀⠀⠀⠀⠀⠀⠀⠀⠀⠀⠀⠀⠀⠀⠀⠀⠀⠀⠀⠀⠀⠀</a:t>
            </a:r>
            <a:br/>
            <a:r>
              <a:t>⠀⠀⠀⠀⠀⠀⠀⠀⠀⠀⠀⠀⠀⣿⣿⣿⣿⣿⣿⣿⡟⠉⠉⠀⠀⠀⠀⠀⠀⠀⠀⠀⣿⣿⣿⣿⣿⣿⣿⣿⣿⣿⡷⣄⡀⠈⠁⠀⠀⢠⣄⡘⠀⠀⠀⠀⠀⠀⠀⠀⠀⠀⠆⠀⠀⠀⠀⠀⠀⠀⠀⠀⠀⠀⠀⠀⠀⠀⠀⠀⠀⠀⠀⠀⠀⠀⠀⠀⠀⠀⠀</a:t>
            </a:r>
            <a:br/>
            <a:r>
              <a:t>⠀⠀⠀⠀⠀⠀⠀⠀⠀⠀⠀⠀⠀⢹⣿⣿⣿⣿⣿⡿⠇⠀⠀⠀⠀⠀⠀⠀⠀⠀⠀⢰⣿⣿⣿⣿⣿⣿⣿⣿⣿⣿⠃⠈⢻⣶⣦⡀⠀⠀⠉⢻⡄⠀⠀⠀⠀⠀⠀⠀⠀⠀⠀⠀⠀⠀⠀⠀⠀⠀⠀⠀⠀⠀⠀⠀⠀⠀⠀⠀⠀⠀⠀⠀⠀⠀⠀⢠⠀⠀⠀</a:t>
            </a:r>
            <a:br/>
            <a:r>
              <a:t>⠀⠀⠀⠀⠀⠀⠀⠀⠀⠀⠀⠀⠀⣄⠻⢿⣿⠀⠀⠀⠀⠀⠀⠐⠀⠀⠀⠀⠀⠀⠀⢸⣿⣿⣿⣿⣿⣿⣿⣿⣿⣿⣤⣤⣼⣿⣿⣿⣷⡀⢀⣼⠇⠀⠀⠀⠀⠀⠀⠀⠀⠀⠀⠀⠀⠀⠀⠀⠀⠀⠀⠀⠀⠀⠀⠀⠀⠀⠀⠀⠀⠀⠀⠀⠀⠀⠀⠈⠀⠀⠀</a:t>
            </a:r>
            <a:br/>
            <a:r>
              <a:t>⠀⠀⠀⠀⠀⠀⠀⠀⠀⠀⠀⠀⠀⠀⠀⠀⠀⠀⠀⠀⠀⠀⠀⠀⠀⠀⡠⠖⠀⠀⠀⢿⣿⣿⣿⣿⣿⣿⣿⣿⣿⣿⣿⣿⣿⣿⠿⠋⠉⠛⠛⠁⠀⠀⠀⠀⠀⠀⠀⠀⠀⠀⠀⠀⠀⠀⠀⠀⠀⠀⠀⠀⠀⠀⢀⠀⠀⠀⠀⠀⠀⠀⠀⠀⠀⠀⠀⠀⠀⠀⠀</a:t>
            </a:r>
            <a:br/>
            <a:r>
              <a:t>⠀⠀⠀⠀⠀⠀⠀⠀⠀⠀⠀⠀⠀⠀⠀⠀⠀⠀⠀⠀⠀⠀⠀⠀⠀⠀⠀⠀⠀⠀⠀⠈⢿⣿⣿⣿⣿⣿⣿⣿⣿⣿⠿⠿⠛⠉⠀⠀⠀⠀⠀⠀⠀⠀⠀⠀⠀⠀⠀⠀⠀⠀⠀⠀⠀⠀⠀⠀⢀⣀⠀⠀⠀⠀⠀⠀⠀⠀⠀⠀⠀⠀⠀⠀⠀⠀⠀⠀⠀⠀⠀</a:t>
            </a:r>
            <a:br/>
            <a:r>
              <a:t>⠀⠀⠀⠀⠀⠀⠀⠀⠀⠀⠀⠀⠀⠀⠀⠀⠀⠀⠀⠀⠀⠀⠀⠀⠀⠀⠀⠀⠀⠀⠀⠀⢀⣿⣿⣿⣿⣿⣿⣿⣿⣿⡄⠀⠀⠀⠀⠀⠀⠀⠀⠀⠀⠀⠀⠀⠀⠀⠀⠀⠀⠀⢄⠀⠀⠀⠀⠀⠀⠀⠀⠀⠀⠀⠀⠀⠀⠀⠀⠀⠀⠀⠀⠀⠀⠀⠀⠀⠀⠀⠀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⠀⠀⠀⠀⠀⠀⠀⠀⠀⠀⠀⠀⠀⠀⠀⠀⠀⠀⠀⠀⠀⠀⠀⠀⠀⠀⠀⠀⠀⠀⠀⣠⣾⣿⣿⣿⣿⣿⣿⣿⣿⣿⡇⠀⠀⠀⠀⠀⠀⠀⠀⠀⠀⠀⠀⠀⠀⠀⠀⠀⠀⠀⠀⠀⠀⠀⠀⠀⠀⠀⠀⠀⠀⠀⠀⠀⠀⠀⠀⠀⠀⠀⠀⠀⠀⠀⠀⠀⠀⠀⠀</a:t>
            </a:r>
            <a:br/>
            <a:r>
              <a:t>⠀⠀⠀⢀⠀⠀⠀⠀⠀⠀⠀⠀⠀⠀⠀⠀⠀⠀⠀⠀⠀⠀⠀⠀⠀⠀⠀⠀⠀⢀⣼⣿⣿⣿⣿⣿⣿⣿⣿⣿⣿⣿⣇⠀⠀⠀⠀⠀⠀⠀⠀⠀⠀⠀⠀⠀⠀⠀⠀⠀⠀⠀⠀⠀⠀⠀⠀⠀⠀⠀⠀⠀⠀⠀⠀⠀⠀⠀⠀⠀⠀⠀⠀⠀⠀⠀⠀⠀⠀⠀⠀</a:t>
            </a:r>
            <a:br/>
            <a:r>
              <a:t>⣤⣤⠤⠀⠁⠀⠀⠀⠀⠀⠀⠀⠀⠀⠀⠀⠀⠀⠀⠀⠀⠀⠀⠀⠀⠀⠀⠀⣠⣾⣿⣿⣿⣿⣿⣿⣿⣿⣿⣿⣿⣿⣿⠀⠀⠀⠀⠀⠀⠀⠀⠀⠀⠀⠀⠀⠀⠀⠀⠀⠀⠀⠀⠀⠀⠀⠀⠀⠀⠀⠀⠀⠀⠀⠀⠀⠀⠀⠀⠀⠀⠀⠀⠀⠀⠀⠀⠀⠀⠀⠀</a:t>
            </a:r>
            <a:br/>
            <a:r>
              <a:t>⠛⠁⠀⠀⠀⠀⠀⠀⠀⠀⠀⠀⠀⠀⠀⠀⠀⠀⠀⠀⠀⠀⠀⠀⠀⠀⢀⣼⣿⣿⣿⣿⣿⣿⣿⣿⣿⣿⣿⣿⣿⣿⣿⠀⠀⠀⠀⠀⠀⠀⠀⠀⠀⠀⠀⠀⠀⠀⠀⠀⠀⠀⠀⠀⠀⠀⠀⠀⠀⠀⠀⠀⠀⠀⠀⠀⠀⠀⠀⠀⠀⠀⠀⠀⠀⠀⠀⠀⠀⠀⠀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⠀⠀⠀⠀⠀⠀⠀⠀⠀⠀⠀⠀⠀⠀⠀⠀⠀⠀⠀⠀⠀⠀⠀⠀⣠⣶⣿⣿⣿⣿⣿⣿⣿⣿⣿⣿⣿⣿⣿⣿⣿⣿⣿⡇⠀⠀⠀⠀⠀⠀⠀⠀⠀⠀⠀⠀⠀⠀⠀⠀⠀⠀⠀⠀⠀⠀⠀⠀⠀⠀⠀⠀⠀⠀⠀⠀⠀⠀⠀⠀⠀⠀⠀⠀⠀⠀⠀⠀⠀⠀⠀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⠀⠀⠀⠀⠀⠀⠀⠀⠀⠀⠀⠀⠀⠀⠀⠀⠀⠀⠀⠀⢀⣠⣴⣿⣿⣿⣿⣿⣿⣿⣿⣿⣿⣿⣿⣿⣿⣿⣿⣿⣿⣿⣿⡇⠀⠀⠀⠀⠀⠀⠀⠀⠀⠀⠀⠀⠀⠀⠀⠀⠀⠀⠀⠀⠀⠀⠀⠀⠀⠀⠀⠀⠀⠀⠀⠀⠀⠀⠀⠀⠀⠀⠀⠀⠀⠀⠀⠀⠀⠀⠀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⠀⠀⠀⠁⠀⠀⠀⠀⠀⠀⠀⠀⠀⠀⠀⠀⣀⣤⣶⣾⣿⣿⣿⣿⣿⣿⣿⣿⣿⣿⣿⣿⣿⣿⣿⣿⣿⣿⣿⣿⣿⣿⣿⡇⠀⠀⠀⠀⠀⠀⠀⠀⠀⠀⠀⠀⠀⠀⠀⠀⠀⠀⠀⠀⠀⠀⠀⠀⠀⠀⠀⠀⠀⠀⠀⠀⠀⠀⠀⠀⠀⠀⠀⠀⠈⠛⠂⠀⠀⠀⠀</a:t>
            </a:r>
            <a:br/>
            <a:r>
              <a:t>⠀⠀⠀⠀⠀⠀⠀⠀⠀⠀⠀⡀⠀⠀⢠⣾⣿⣿⣿⣿⣿⣿⣿⣿⣿⣿⣿⣿⣿⣿⣿⣿⣿⣿⣿⣿⣿⣿⣿⣿⣿⣿⣿⣧⠀⠀⠀⠀⠀⠀⡀⠀⠀⠀⠀⠀⠀⠀⠀⠀⠀⠀⠀⠀⠀⠠⡀⠀⠀⠀⠀⠀⠀⠀⠀⠀⠀⠀⠀⠀⠀⠀⠀⠀⠀⠀⠀⠀⠀⠀⠀</a:t>
            </a:r>
            <a:br/>
            <a:r>
              <a:t>⠀⠀⠀⠀⠀⠀⠀⠀⠀⠀⠀⠃⠀⣠⣿⣿⣿⣿⣿⣿⣿⣿⣿⣿⣿⣿⣿⣿⣿⣿⣿⣿⣿⣿⣿⣿⣿⣿⣿⣿⣿⣿⣿⣿⠀⠀⠀⠀⠀⠀⠙⠆⠀⠀⠀⠀⠀⠀⠀⠀⠀⠀⠀⠀⠀⠀⠀⠀⠀⠀⠀⠀⠀⠀⠀⠀⠀⠀⠀⠀⠀⠀⠀⠀⠀⠀⠀⠀⠀⠀⠀</a:t>
            </a:r>
            <a:br/>
            <a:r>
              <a:t>⠀⠀⠀⠀⠀⠀⠀⠀⠀⠀⠀⠀⠸⣿⣿⣿⣿⣿⣿⣿⣿⣿⣿⣿⣿⣿⣿⣿⣿⣿⣿⣿⣿⣿⣿⣿⣿⣿⣿⣿⣿⣿⣿⣿⠀⠀⠀⠀⠀⠀⠀⠀⠀⠀⠀⠀⠀⠀⠀⠀⠀⠀⠀⠀⠀⠀⠀⠀⠀⠀⠀⠀⠀⠀⠀⠀⠀⠀⠀⠀⠀⠀⠀⠀⠀⠀⠀⠀⠀⠀⠀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⠀⠀⠀⠀⠀⠀⠀⠀⠀⠀⠀⠀⠀⠀⠙⠿⠿⠿⣿⣿⣿⣿⣿⣿⣿⣿⣿⣿⣿⣿⣿⣿⣿⣿⣿⣿⣿⣿⣿⣿⣿⣿⣿⣿⡆⠀⠀⠀⠀⠀⠀⠀⠀⠀⠀⠀⠀⠀⠀⠀⠀⠀⠀⠀⠀⠀⠀⠀⠀⠀⠀⠀⠀⠀⠀⠀⠀⠀⠀⠀⠀⠀⠀⠀⠀⠀⠀⠀⠀⠀⠀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⠀⠀⠀⠀⠀⠀⠀⠀⠀⠀⠀⠀⠀⠀⠀⠀⠀⠀⠀⠉⠻⣿⣿⣿⣿⣿⣿⣿⣿⣿⣿⣿⣿⣿⣿⣿⣿⣿⣿⣿⣿⣿⣿⣿⡇⠀⠀⠀⠀⠀⠀⠀⠀⠀⠀⠀⠀⠀⠀⠀⠀⠀⠀⠀⠀⠀⠀⠀⠀⠀⠀⠀⠀⠀⠀⠀⠀⠀⠀⠀⠀⠀⠀⠀⠀⠀⠀⠀⠀⠀⠀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⠀⠀⠀⠀⠀⠀⠀⠀⠀⠀⠀⠀⠀⠀⠀⠀⠀⠀⠀⠀⠀⠀⠀⠀⠀⠀⠀⠀⠀⠀⠀⠀⠀⠀⠀⠀⠀⠀⠀⠀⠀⠀⠀⠀⠀⠀⠀⠀⠀⠀⠀⢀⡀⠀⠀⠀⠀⠀⠀⠀⠀⠀⠀⠀⠀⠀⠀⠀⠀⠀⠀⠀⠀⠀⠀⠀⠀⠀⠀⠀⠀⠀⠀⠘⠛⠛⠁⠀⠀⠀⠀</a:t>
            </a:r>
            <a:br/>
            <a:r>
              <a:t>⠀⠀⠀⠀⠀⠀⠀⠀⠀⠀⠀⠀⠀⠀⠀⠀⠀⠀⠀⠀⠀⠀⠀⠀⠀⠀⠀⠀⠀⠀⠀⠀⠀⠀⠀⠀⠀⠀⠀⠀⠀⠀⠀⠀⠀⠀⠀⠀⠀⠀⠀⠀⠀⠁⠀⠀⠀⠀⠀⠀⠀⠀⠀⠀⠀⠀⠀⠀⠀⠀⠀⠀⠀⠀⠀⠀⠀⠀⠀⠀⠀⠀⠀⠀⠀⠀⠀⠀⠀⠀⠀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⠀⠀⠀⠀⠀⠀⠀⠀⠀⠀⠀⠀⠀⠀⠀⠀⠀⠀⠀⠀⠀⠀⠀⠀⠀⠀⠀⠀⢀⣠⣤⣶⣶⣿⣿⣿⣿⣿⣿⣿⣿⣿⡂⠀⠀⠀⠀⠀⠀⠀⠀⠀⠀⠀⠀⠀⠀⠀⠀⠀⠀⠀⠀⠀⠀⠀⠀⠀⠀⠀⠀⠀⠀⠀⠀⠀⠀⠀⠀⠀⠀⠀⠀⠀⠀⠀⠀⠀⠀⠀⠀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⠀⠀⠀⠀⠀⠀⠀⠀⠀⠀⠀⠀⠀⠀⠀⠀⠀⠀⠀⠀⡄⠀⠀⠀⠀⣠⣴⣾⣿⣿⣿⣿⣿⣿⣿⣿⣿⣿⣿⣿⣿⣿⡷⠀⠀⠀⠀⠀⠀⠀⠀⠀⠀⠀⠀⠀⠀⠀⠀⠀⠀⠀⠀⠀⠀⠀⠀⠀⠀⠀⠀⠀⠀⠀⠀⠀⠀⠀⠀⠀⠀⠀⠀⠀⠀⠀⠀⠀⠀⠀⠀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⠀⠀⠀⠀⠀⠀⠀⠀⠀⠀⠀⠀⠀⠀⠀⠀⠀⠀⠀⠀⠁⠀⣠⣴⣿⣿⣿⣿⣿⣿⣿⣿⣿⣿⣿⣿⣿⣿⣿⣿⣿⠀⠀⠀⠀⠀⠀⠀⠀⠀⠀⠀⠀⠀⠀⠀⠀⠀⠀⠀⠀⠀⠀⠀⠀⠀⠀⠀⠀⠀⠀⠀⠀⢠⠀⠀⠀⠀⠀⠀⠀⠀⠀⠀⠀⠀⠀⠀⠀⠀⠀</a:t>
            </a:r>
            <a:br/>
            <a:r>
              <a:t>⠀⠀⠀⠀⠀⠀⠀⠀⠀⠀⠀⠀⠀⠀⠀⠀⠦⣀⠀⠀⣠⣾⣿⣿⣿⣿⣿⣿⣿⣿⣿⣿⣿⣿⣿⣿⣿⣿⣿⣿⡟⠀⠀⠀⠀⠀⠀⠀⠀⠀⠀⠀⠀⠀⠀⠀⠀⠀⠀⠀⠀⠀⠀⠀⠀⠀⠀⠀⠀⠀⠀⠀⠀⠀⠀⠀⠀⠀⠀⠀⠀⠀⠀⠀⠀⠀⠀⠀⠀⠀⠀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⠀⠀⠀⠀⠀⠀⠀⠀⠀⠀⠀⠀⠀⠀⠀⠀⠀⠈⢳⣾⣿⣿⣿⣿⣿⣿⣿⣿⣿⣿⣿⣿⣿⣿⣿⣿⣿⣿⠉⠀⠀⠀⠀⠀⠀⠀⠀⠀⠀⠀⠀⠀⠀⠀⠀⠀⠀⠀⠀⠀⠀⠀⠀⠀⠀⠀⠀⠀⠀⠀⠀⠀⠀⠀⠀⠀⠀⠀⠀⠀⠀⠀⠀⠀⠀⠀⠀⠀⠀⠀⠀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⠀⠀⠀⠀⠀⠀⠀⠀⠀⠀⠀⠀⠀⠀⠀⠀⠀⣴⣿⣿⣿⣿⣿⣿⣿⣿⣿⣿⣿⣿⣿⣿⣿⣿⣿⣿⣿⣿⣿⣦⡀⠀⠀⠀⠀⠀⠀⠀⠀⠀⠀⠀⠀⠀⠀⠀⠀⠀⠀⠀⠀⠀⠀⠀⠀⠀⠀⠀⠀⠀⠀⠀⠀⠀⠀⠀⠀⠀⠀⠀⠀⠀⠀⠀⠀⠀⠀⠀⠀⠀⠀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⠀⠀⠀⠀⠀⠀⠀⠀⠀⠀⠀⠀⠀⠀⠀⠀⣼⣿⣿⣿⣿⣿⣿⣿⣿⣿⣿⣿⣿⣿⣿⣿⣿⣿⣿⣿⣿⣿⣿⣿⣿⡄⠀⠀⠀⠀⠀⠀⠀⠀⠀⠀⠀⠀⠀⠀⠀⠀⠀⠀⠀⠀⠀⠀⠀⠀⠀⠀⠀⠀⠀⠀⠀⠀⠀⠀⠀⠀⠀⠀⠀⠀⠀⣀⣀⠀⠀⠀⠀⠀⠀</a:t>
            </a:r>
            <a:br/>
            <a:r>
              <a:t>⠀⠀⠀⠀⠀⠀⠀⠀⠀⠀⠀⠀⠀⠀⠀⣼⣿⣿⣿⣿⣿⣿⣿⣿⣿⣿⣿⣿⣿⣿⣿⣿⣿⣿⣿⣿⣿⣿⣿⣿⣿⡟⠀⠀⠀⠀⠀⠀⠀⠀⠀⠀⠀⠀⠀⠀⠀⠀⠀⠀⠀⠀⠀⠀⠀⠀⠀⠀⠀⠀⠀⠀⠀⠀⠀⠀⡀⠀⠀⢰⡇⠀⠀⠀⠀⠀⠀⠀⠀⠀⠀</a:t>
            </a:r>
            <a:br/>
            <a:r>
              <a:t>⠀⠀⠀⠀⠀⠀⠀⠀⠀⠀⠀⠀⠀⠀⣼⣿⣿⣿⣿⣿⣿⣿⣿⣿⣿⣿⣿⣿⣿⣿⣿⣿⣿⣿⣿⣿⣿⣿⣿⡟⠉⠀⠀⠀⠀⠀⠀⠀⠀⠀⠀⠀⠀⠀⠀⠀⠀⠀⠀⠀⠀⠀⠀⠀⠀⠀⠀⠀⠀⠀⠀⠀⠀⠀⠀⠀⠃⠀⠀⠈⠀⠀⠀⠀⠀⠀⠀⠀⠀⠀⠀</a:t>
            </a:r>
            <a:br/>
            <a:r>
              <a:t>⠀⠀⠀⠀⠀⠀⠀⠀⠀⠀⠀⠀⠀⢠⣿⣿⣿⣿⣿⣿⣿⣿⣿⣿⣿⣿⣿⣿⣿⣿⣿⣿⣿⣿⣿⣿⣿⣿⣿⡇⠀⠀⠀⠀⠀⠀⠀⠀⠀⠀⠀⠀⠀⠀⠀⠀⠀⠀⠀⠀⠀⠀⠀⠀⠀⠀⠀⠀⠀⠀⠀⠀⠀⠀⠀⠀⠀⠀⠀⠀⠀⠀⠀⠀⠀⠀⠀⠀⠀⠀⠀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⠀⠀⠀⠀⠀⠀⠀⠀⠀⠀⠀⠀⠀⣾⣿⣿⣿⣿⣿⣿⣿⣿⣿⣿⣿⣿⣿⣿⣿⣿⣿⣿⣿⣿⣿⣿⣋⡋⠊⠀⠀⠀⠀⠀⠀⠀⠀⠀⠀⠀⠀⠀⠀⠀⠀⠀⠀⠀⠀⠀⠀⠀⠀⠰⠄⠀⠀⠀⠀⠀⠀⠀⠤⠤⠀⠀⠀⠀⠀⠀⠀⠀⠀⠀⠀⠀⠀⠀⠀⠀⠀</a:t>
            </a:r>
            <a:br/>
            <a:r>
              <a:t>⠀⠀⠀⠀⠀⠀⠀⠀⠀⠀⠀⠀⠀⣿⣿⣿⣿⣿⣿⣿⣿⣿⣿⣿⣿⣿⣿⡿⠟⠀⠈⠽⢿⣿⣿⣿⣿⣷⣄⠀⠀⠀⠀⠀⠀⠀⠀⠀⠀⠀⠀⠀⠀⠀⠀⠀⠀⠀⠀⠀⠀⠀⠀⠀⠀⠀⠀⠀⠀⠀⠀⠀⠀⠀⠀⠀⠀⠀⠀⠀⠀⠀⠀⠀⠀⠀⠀⠀⠀⠀⠀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⠀⠀⠀⠀⠀⠀⠀⠀⠀⠀⠀⠀⠀⣿⣿⣿⣿⣿⣿⣿⣿⣿⣿⣿⣿⠏⠀⠀⠀⠀⠀⠀⢸⣿⣿⣿⣿⣿⣿⣷⣄⡀⠀⠀⠀⠀⠀⠀⠀⠀⠀⠀⠀⠀⠀⠀⠀⠀⠀⠀⠀⠀⠀⠀⠀⠀⠀⠀⠀⠀⠀⠀⠀⠀⠀⠀⠀⠀⠀⠀⠀⠀⠀⠀⠀⠀⠀⠀⠀⠀⠀</a:t>
            </a:r>
            <a:br/>
            <a:r>
              <a:t>⠀⠀⠀⠀⠀⠀⠀⠀⠀⠀⠀⠀⠀⣿⣿⣿⣿⣿⣿⣿⣿⣿⣿⣿⡿⠀⠀⠀⠀⠀⠀⠀⢸⣿⣿⣿⣿⣿⣿⣿⣿⣿⡆⠀⠷⠄⠀⠀⠀⢰⠀⠀⠀⠀⠀⠀⠀⠀⠀⠀⠀⠀⠀⠀⠀⠀⠀⠀⠀⠀⠀⠀⠀⠀⠀⠀⠀⠀⠀⠀⠀⠀⠀⠀⠀⠀⠀⠀⠀⠀⠀</a:t>
            </a:r>
            <a:br/>
            <a:r>
              <a:t>⠀⠀⠀⠀⠀⠀⠀⠀⠀⠀⠀⠀⠀⢻⣿⣿⣿⣿⣿⣿⣿⠛⠉⠁⠀⠀⠀⠀⠀⠀⠀⠀⣼⣿⣿⣿⣿⣿⣿⣿⣿⣿⡿⣦⡀⠀⠀⠀⠀⠀⣤⡀⠀⠀⠀⠀⠀⠀⠀⠀⠘⠀⠀⠀⠀⠀⠀⠀⠀⠀⠀⠀⠀⠀⠀⠀⠀⠀⠀⠀⠀⠀⠀⠀⠀⠀⠀⠀⠀⠀⠀</a:t>
            </a:r>
            <a:br/>
            <a:r>
              <a:t>⠀⠀⠀⠀⠀⠀⠀⠀⠀⠀⠀⠀⠀⠘⣿⣿⣿⣿⣿⣿⡟⠀⣀⠀⠀⠀⠀⠀⠀⠀⠀⠀⣿⣿⣿⣿⣿⣿⣿⣿⣿⣿⡇⠀⠙⣶⣦⣄⠀⠀⠈⢻⣆⠀⠀⠀⠀⠀⠀⠀⠀⠀⠀⠀⠀⠀⠀⠀⠀⠀⠀⠀⠀⠀⠀⠀⠀⠀⠀⠀⠀⠀⠀⠀⠀⠸⠀⠀⠀⠀⠀</a:t>
            </a:r>
            <a:br/>
            <a:r>
              <a:t>⠀⠀⠀⠀⠀⠀⠀⠀⠀⠀⠀⠠⡀⠀⠹⣿⣿⡇⠀⠀⠀⠀⠀⠀⠀⢀⡠⠀⠀⠀⠀⢸⣿⣿⣿⣿⣿⣿⣿⣿⣿⣿⣤⣤⣴⣿⣿⣿⣷⣀⠀⣰⡟⠀⠀⠀⠀⠀⠀⠀⠀⠀⠀⠀⠀⠀⠀⠀⠀⠀⠀⠀⠀⠀⠀⠀⠀⠀⠀⠀⠀⠀⠀⠀⠀⠀⠀⠀⠀⠀⠀</a:t>
            </a:r>
            <a:br/>
            <a:r>
              <a:t>⠀⠀⠀⠀⠀⠀⠀⠀⠀⠀⠀⠀⠀⠀⠀⠀⠀⠀⠀⠀⠀⠀⠀⠀⠀⠈⠀⠀⠀⠀⠀⢸⣿⣿⣿⣿⣿⣿⣿⣿⣿⣿⣿⣿⣿⣿⡿⠟⠉⠙⠛⠉⠀⠀⠀⠀⠀⠀⠀⠀⠀⠀⠀⠀⠀⠀⠀⠀⠀⠀⠀⠀⠀⠄⠀⠀⠀⠀⠀⠀⠀⠀⠀⠀⠀⠀⠀⠀⠀⠀⠀</a:t>
            </a:r>
            <a:br/>
            <a:r>
              <a:t>⠀⠀⠀⠀⠀⠀⠀⠀⠀⠀⠀⠀⠀⠀⠀⠀⠀⠀⠀⠀⠀⠀⠀⠀⠀⠀⠀⠀⠀⠀⠀⠀⠻⣿⣿⣿⣿⣿⣿⣿⣿⣿⡿⠿⠻⠉⠀⠀⠀⠀⠀⠀⠀⠀⠀⠀⠀⠀⠀⠀⠀⠀⠀⠀⠀⠀⠤⠄⠀⠀⠀⠀⠀⠀⠀⠀⠀⠀⠀⠀⠀⠀⠀⠀⠀⠀⠀⠀⠀⠀⠀</a:t>
            </a:r>
            <a:br/>
            <a:r>
              <a:t>⠀⠀⠀⠀⠀⠀⠀⠀⠀⠀⠀⠀⠀⠀⠀⠀⠀⠀⠀⠀⠀⠀⠀⠀⠀⠀⠀⠀⠀⠀⠀⠀⠀⣹⣿⣿⣿⣿⣿⣿⣿⣿⡇⠀⠀⠀⠀⠀⠀⠀⠀⠀⠀⠀⠀⠀⠀⠀⠀⠀⠂⠀⠀⠀⠀⠀⠀⠀⠀⠀⠀⠀⠀⠀⠀⠀⠀⠀⠀⠀⠀⠀⠀⠀⠀⠀⠀⠀⠀⠀⠀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⠀⠀⠀⠀⠀⠀⠀⠀⠀⠀⠀⠀⠀⠀⠀⠀⠀⠀⠀⠀⠀⠀⠀⠀⠀⠀⠀⠀⠀⠀⠀⢠⣾⣿⣿⣿⣿⣿⣿⣿⣿⣿⣧⠀⠀⠀⠀⠀⠀⠀⠀⠀⠀⠀⠀⠀⠀⠀⠀⠀⠀⠀⠀⠀⠀⠀⠀⠀⠀⠀⠀⠀⠀⠀⠀⠀⠀⠀⠀⠀⠀⠀⠀⠀⠀⠀⠀⠀⠀⠀⠀</a:t>
            </a:r>
            <a:br/>
            <a:r>
              <a:t>⠀⠀⠂⠀⠀⠀⠀⠀⠀⠀⠀⠀⠀⠀⠀⠀⠀⠀⠀⠀⠀⠀⠀⠀⠀⠀⠀⠀⠀⠀⣰⣿⣿⣿⣿⣿⣿⣿⣿⣿⣿⣿⣿⠀⠀⠀⠀⠀⠀⠀⠀⠀⠀⠀⠀⠀⠀⠀⠀⠀⠀⠀⠀⠀⠀⠀⠀⠀⠀⠀⠀⠀⠀⠀⠀⠀⠀⠀⠀⠀⠀⠀⠀⠀⠀⠀⠀⠀⠀⠀⠀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⠀⠀⠀⠀⠀⠀⠀⠀⠀⠀⠀⠀⠀⠀⠀⠀⠀⠀⠀⠀⠀⠀⠀⠀⠀⠀⠀⠀⢀⣾⣿⣿⣿⣿⣿⣿⣿⣿⣿⣿⣿⣿⣿⡄⠀⠀⠀⠀⠀⠀⠀⠀⠀⠀⠀⠀⠀⠀⠀⠀⠀⠀⠀⠀⠀⠀⠀⠀⠀⠀⠀⠀⠀⠀⠀⠀⠀⠀⠀⠀⠀⠀⠀⠀⠀⠀⠀⠀⠀⠀⠀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⠀⠀⠀⠀⠀⠀⠀⠀⠀⠀⠀⠀⠀⠀⠀⠀⠀⠀⠀⠀⠀⠀⠀⠀⣠⣴⣿⣿⣿⣿⣿⣿⣿⣿⣿⣿⣿⣿⣿⣿⣿⣿⣿⡇⠀⠀⠀⠀⠀⠀⠀⠀⠀⠀⠀⠀⠀⠀⠀⠀⠀⠀⠀⠀⠀⠀⠀⠀⠀⠀⠀⠀⠀⠀⠀⠀⠀⠀⠀⠀⠀⠀⠀⠀⠀⠀⠀⠀⠀⠀⠀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⠀⢀⠀⠀⠀⠀⠀⠀⠀⠀⠀⠀⠀⠀⠀⠀⠀⠀⠀⠀⢀⣠⣴⣾⣿⣿⣿⣿⣿⣿⣿⣿⣿⣿⣿⣿⣿⣿⣿⣿⣿⣿⣿⣇⠀⠀⠀⠀⠀⠀⠀⠀⠀⠀⠀⠀⠀⠀⠀⠀⠀⠀⠀⠀⠀⠀⠀⠀⠀⠀⠀⠀⠀⠀⠀⠀⠀⠀⠀⠀⠀⠀⠀⣀⡀⠀⠀⠀⠀⠀⠀</a:t>
            </a:r>
            <a:br/>
            <a:r>
              <a:t>⠀⠀⠀⠀⠀⠀⠀⠀⠀⠀⠀⠀⠀⠀⠀⠀⣀⣤⣶⣾⣿⣿⣿⣿⣿⣿⣿⣿⣿⣿⣿⣿⣿⣿⣿⣿⣿⣿⣿⣿⣿⣿⣿⣿⠀⠀⠀⢀⠀⠀⠀⠀⠀⠀⠀⠀⠀⠀⠀⠀⠀⠀⠀⠀⠀⠀⠀⠀⠀⠀⠀⠀⠀⠀⠀⠀⠀⠀⠀⠀⠀⠀⠀⠀⠀⠀⠀⠀⠀⠀⠀</a:t>
            </a:r>
            <a:br/>
            <a:r>
              <a:t>⠀⠀⠀⠀⠀⠀⠀⠀⠀⠀⢸⠀⠀⠀⢠⣾⣿⣿⣿⣿⣿⣿⣿⣿⣿⣿⣿⣿⣿⣿⣿⣿⣿⣿⣿⣿⣿⣿⣿⣿⣿⣿⣿⣿⠀⠀⠀⠈⠳⠀⠀⠀⠀⠀⠀⠀⠀⠀⠀⠀⠀⠀⠀⠀⠄⠀⠀⠀⠀⠀⠀⠀⠀⠀⠀⠀⠀⠀⠀⠀⠀⠀⠀⠀⠀⠀⠀⠀⠀⠀⠀</a:t>
            </a:r>
            <a:br/>
            <a:r>
              <a:t>⠀⠀⠀⠀⠀⠀⠀⠀⠀⠀⠀⠀⠀⢠⣼⣿⣿⣿⣿⣿⣿⣿⣿⣿⣿⣿⣿⣿⣿⣿⣿⣿⣿⣿⣿⣿⣿⣿⣿⣿⣿⣿⣿⣿⠀⠀⠀⠀⠀⠀⠀⠀⠀⠀⠀⠀⠀⠀⠀⠀⠀⠀⠀⠀⠀⠀⠀⠀⠀⠀⠀⠀⠀⠀⠀⠀⠀⠀⠀⠀⠀⠀⠀⠀⠀⠀⠀⠀⠀⠀⠀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⠀⠀⠀⠀⠀⠀⠀⠀⠀⠀⠀⠀⠰⢿⣿⣿⣿⣿⣿⣿⣿⣿⣿⣿⣿⣿⣿⣿⣿⣿⣿⣿⣿⣿⣿⣿⣿⣿⣿⣿⣿⣿⣿⣿⡆⠀⠀⠀⠀⠀⠀⠀⠀⠀⠀⠀⠀⠀⠀⠀⠀⠀⠀⠀⠀⠀⠀⠀⠀⠀⠀⠀⠀⠀⠀⠀⠀⠀⠀⠀⠀⠀⠀⠀⠀⠀⠀⠀⠀⠀⠀</a:t>
            </a:r>
            <a:br/>
            <a:r>
              <a:t>⠀⠀⠀⠀⠀⠀⠀⠀⠀⠀⠀⠀⠀⠀⠘⠿⢿⣿⣿⣿⣿⣿⣿⣿⣿⣿⣿⣿⣿⣿⣿⣿⣿⣿⣿⣿⣿⣿⣿⣿⣿⣿⣿⣿⡇⠀⠀⠀⠀⠀⠀⠀⠀⠀⠀⠀⠀⠀⠀⠀⠀⠀⠀⠀⠀⠀⠀⠀⠀⠀⠀⠀⠀⠀⠀⠀⠀⠀⠀⠀⠀⠀⠀⠀⠀⠀⠀⠀⠀⠀⠀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⠀⠀⠀⠀⠀⠀⠀⠀⠀⠀⠀⠀⠀⠀⠀⠀⠀⠀⠀⠈⠻⣿⣿⣿⣿⣿⣿⣿⣿⣿⣿⣿⣿⣿⣿⣿⣿⣿⣿⣿⣿⣿⣿⣿⡇⠀⠀⠀⠀⠀⠀⠀⠀⠀⠀⠀⠀⠀⠀⠀⠀⠀⠀⠀⠀⠀⠀⠀⠀⠀⠀⠀⠀⠀⠀⠀⠀⠀⠀⠀⠀⠀⠀⠀⠀⠀⠀⠀⠀⠀⠀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⠀⠀⠀⠀⠀⠀⠀⠀⠀⠀⠀⠀⠀⠀⠀⠀⢰⠀⠀⠀⠀⠀⠀⠀⠀⠀⠀⠀⠀⣀⣠⣤⣶⣾⣿⣿⣿⣿⣿⣿⣿⣿⣖⠀⠀⠀⠀⠀⠀⠀⠀⠀⠀⠀⠀⠀⠀⠀⠀⠀⠀⠀⠀⠀⠀⠀⠀⠀⠀⠀⠀⠀⠀⠀⠀⠀⠀⠀⠀⠀⠀⠀⠀⠀⠀⠀⠀⠀⠀⠀⠀</a:t>
            </a:r>
            <a:br/>
            <a:r>
              <a:t>⠀⠀⠀⠀⠀⠀⠀⠀⠀⠀⠀⠀⠀⠀⠀⠀⠈⠀⠀⠀⠀⠀⠀⠀⠀⢀⣠⣶⣿⣿⣿⣿⣿⣿⣿⣿⣿⣿⣿⣿⣿⣿⡿⠀⠀⠀⠀⠀⠀⠀⠀⠀⠀⠀⠀⠀⠀⠀⠀⠀⠀⠀⠀⠀⠀⠀⠀⠀⠀⠰⠀⠀⠀⠀⠀⠀⠀⠀⠀⠀⠀⠀⠀⠀⠀⠀⠀⠀⠀⠀⠀</a:t>
            </a:r>
            <a:br/>
            <a:r>
              <a:t>⠀⠀⠀⠀⠀⠀⠀⠀⠀⠀⠀⠀⠀⠀⠀⠀⠀⠀⠀⠀⠀⠀⠀⣠⣶⣿⣿⣿⣿⣿⣿⣿⣿⣿⣿⣿⣿⣿⣿⣿⣿⡄⠀⠀⠀⠀⠀⠀⠀⠀⠀⠀⠀⠀⠀⠀⠀⠀⠀⠀⠀⠀⠀⠀⠀⠀⠀⠀⠀⠀⠀⠀⠀⠀⠀⠀⠀⠀⠀⠀⠀⠀⠀⠀⠀⠀⠀⠀⠀⠀⠀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⠀⠀⠀⠀⠀⠀⠀⠀⠀⠀⠀⠀⠀⠀⠀⠀⠢⣀⠀⠀⢀⣴⣾⣿⣿⣿⣿⣿⣿⣿⣿⣿⣿⣿⣿⣿⣿⣿⣿⣿⡿⠁⠀⠀⠀⠀⠀⠀⠀⠀⠀⠀⠀⠀⠀⠀⠀⠀⠀⠀⠀⠀⠀⠀⠀⠀⠀⠀⠀⠀⠀⠀⠀⠀⠀⠀⠀⠀⠀⠀⠀⠀⠀⠀⠀⠀⠀⠀⠀⠀⠀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⠀⠀⠀⠀⠀⠀⠀⠀⠀⠀⠀⠀⠀⠀⠀⠀⠀⠈⠳⣴⣿⣿⣿⣿⣿⣿⣿⣿⣿⣿⣿⣿⣿⣿⣿⣿⣿⣿⡏⠀⠀⠀⠀⠀⠀⠀⠀⠀⠀⠀⠀⠀⠀⠀⠀⠀⠀⠀⠀⠀⠀⠀⠀⠀⠀⠀⠀⠀⠀⠀⠀⠀⠀⠀⠀⠀⠀⠀⠀⠀⠀⠀⠀⠀⠀⠀⠀⠀⠀⠀⠀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⠀⠀⠀⠀⠀⠀⠀⠀⠀⠀⠀⠀⠀⠀⠀⠀⠀⢀⣼⣿⣿⣿⣿⣿⣿⣿⣿⣿⣿⣿⣿⣿⣿⣿⣿⣿⣿⣿⣿⣷⣄⠀⠀⠀⠀⠀⠀⠀⠀⠀⠀⠀⠀⠀⠀⠀⠀⠀⠀⠀⠀⠀⠀⠀⠀⠀⠀⠀⠀⠀⠀⠀⠀⠀⠀⠀⠀⡀⠀⠀⠀⠀⠀⠀⠀⠀⠀⠀⠀⠀⠀</a:t>
            </a:r>
            <a:br/>
            <a:r>
              <a:t>⠀⠀⠀⠀⠀⠀⠀⠀⠀⠀⠀⠀⠀⠀⠀⠀⢠⣾⣿⣿⣿⣿⣿⣿⣿⣿⣿⣿⣿⣿⣿⣿⣿⣿⣿⣿⣿⣿⣿⣿⣿⣧⠀⠀⠀⠀⠀⠀⠀⠀⠀⠀⠀⠀⠀⠀⠀⠀⠀⠀⠀⠀⠀⠀⠀⠀⠀⠀⠀⠀⠀⠀⠀⠀⠀⠀⠸⠗⠒⠀⠀⠀⠀⠀⠀⠀⠀⠀⠀⠀⠀</a:t>
            </a:r>
            <a:br/>
            <a:r>
              <a:t>⠀⠀⠀⠀⠀⠀⠀⠀⠀⠀⠀⠀⠀⠀⠀⢠⣿⣿⣿⣿⣿⣿⣿⣿⣿⣿⣿⣿⣿⣿⣿⣿⣿⣿⣿⣿⣿⣿⣿⣿⣿⣿⠃⠀⠀⠀⠀⠀⠀⠀⠀⠀⠀⠀⠀⠀⠀⠀⠀⠀⠀⠀⠀⠀⠀⠀⠀⠀⠀⠀⠀⠀⠀⠀⠀⠀⠀⠀⠀⠀⠀⠀⠀⠀⠀⠀⠀⠀⠀⠀⠀</a:t>
            </a:r>
            <a:br/>
            <a:r>
              <a:t>⠀⠀⠀⠀⠀⠀⠀⠀⠀⠀⠀⠀⠀⠀⢀⣾⣿⣿⣿⣿⣿⣿⣿⣿⣿⣿⣿⣿⣿⣿⣿⣿⣿⣿⣿⣿⣿⣿⣿⣿⠏⠃⠀⠀⠀⠀⠀⠀⠀⠀⠀⠀⠀⠀⠀⠀⠀⠀⠀⠀⠀⠀⠀⠀⠀⠀⠀⠀⠀⠀⡄⠀⠀⠀⠀⠀⠀⠀⠀⠀⠀⠀⠀⠀⠀⠀⠀⠀⠀⠀⠀</a:t>
            </a:r>
            <a:br/>
            <a:r>
              <a:t>⠀⠀⠀⠀⠀⠀⠀⠀⠀⠀⠀⠀⠀⠀⣼⣿⣿⣿⣿⣿⣿⣿⣿⣿⣿⣿⣿⣿⣿⣿⣿⣿⣿⣿⣿⣿⣿⣿⣿⣿⠀⠀⠀⠀⠀⠀⠀⠀⠀⠀⠀⠀⠀⠀⠀⠀⠀⠀⠀⠀⠀⠀⠀⠀⠀⠀⠀⠀⠀⠀⠁⠀⠀⠀⠀⠀⠀⠀⠀⠀⠀⠀⠀⠀⠀⠀⠀⠀⠀⠀⠀</a:t>
            </a:r>
            <a:br/>
            <a:r>
              <a:t>⠀⠀⠀⠀⠀⠀⠀⠀⠀⠀⠀⠀⠀⢀⣿⣿⣿⣿⣿⣿⣿⣿⣿⣿⣿⣿⣿⣿⣿⣿⣿⣿⣿⣿⣿⣿⣟⣙⠑⠁⠀⠀⠀⠀⠀⠀⠀⠀⠀⠀⠀⠀⠀⠀⠀⠀⠀⠀⠐⠄⠀⠀⠀⠀⠀⠀⠀⠈⠒⠒⠀⠀⠀⠀⠀⠀⠀⠀⠀⠀⠀⠀⠀⠀⠀⠀⠀⠀⠀⠀⠀</a:t>
            </a:r>
            <a:br/>
            <a:r>
              <a:t>⠀⠀⠀⠀⠀⠀⠀⠀⠀⠀⠀⠀⠀⢸⣿⣿⣿⣿⣿⣿⣿⣿⣿⣿⣿⣿⣿⣿⡿⠃⠈⠩⠟⣿⣿⣿⣿⣿⣧⡀⠀⠀⠀⠀⠀⠀⠀⠀⠀⠀⠀⠀⠀⠀⠀⠀⠀⠀⠀⠀⠀⠀⠀⠀⠀⠀⠀⠀⠀⠀⠀⠀⠀⠀⠀⠀⠀⠀⠀⠀⠀⠀⠀⠀⠀⠀⠀⠀⠀⠀⠀</a:t>
            </a:r>
            <a:br/>
            <a:r>
              <a:t>⠀⠀⠀⠀⠀⠀⠀⠀⠀⠀⠀⠀⠀⢸⣿⣿⣿⣿⣿⣿⣿⣿⣿⣿⣿⡿⠁⠀⠀⠀⠀⠀⠀⣿⣿⣿⣿⣿⣿⣿⣦⣼⠆⠀⠀⢠⠀⠀⠀⠀⠀⠀⠀⠀⠀⠀⠀⡀⠀⠀⠀⠀⠀⠀⠀⠀⠀⠀⠀⠀⠀⠀⠀⠀⠀⠀⠀⠀⠀⠀⠀⠀⠀⠀⠀⠀⠀⠀⠀⠀⠀</a:t>
            </a:r>
            <a:br/>
            <a:r>
              <a:t>⠀⠀⠀⠀⠀⠀⠀⠀⠀⠀⠀⠀⠀⢸⣿⣿⣿⣿⣿⣿⣿⣿⣿⣿⣿⠇⠀⠀⠀⠀⠀⠀⠀⣿⣿⣿⣿⣿⣿⣿⣿⣿⣷⠀⠀⠀⠀⠀⠀⠀⠀⠀⠀⠀⠀⠀⠀⠃⠀⠀⠀⠀⠀⠀⠀⠀⠀⠀⠀⠀⠀⠀⠀⠀⠀⠀⠀⠀⠀⠀⠀⠀⠀⠀⠀⠀⠀⠀⠀⠀⠀</a:t>
            </a:r>
            <a:br/>
            <a:r>
              <a:t>⠀⠀⠀⠀⠀⠀⠀⠀⠀⠀⠀⠀⠀⠘⣿⣿⣿⣿⣿⣿⣿⡟⠛⠋⠁⠀⠀⠀⠀⠀⠀⠀⢀⣿⣿⣿⣿⣿⣿⣿⣿⣿⣿⡷⣄⠀⠀⠀⠀⠀⢠⣄⡀⠀⠀⠀⠀⠀⠀⠀⠀⠀⠀⠀⠀⠀⠀⠀⠀⠀⠀⠀⠀⠀⠀⠀⠀⠀⠀⠀⠀⠸⠀⠀⠀⠀⠀⠀⠀⠀⠀</a:t>
            </a:r>
            <a:br/>
            <a:r>
              <a:t>⠀⠀⠀⠀⠀⠀⠀⠀⢀⠀⠀⠀⠞⠀⢻⣿⣿⣿⣿⣿⣿⠇⠀⠀⠄⠀⠀⠀⠀⠀⠀⠀⢸⣿⣿⣿⣿⣿⣿⣿⣿⣿⣿⠁⠈⢻⣶⣦⡀⠀⠀⠉⢿⡄⠀⠀⠀⠀⠀⠀⠀⠀⠀⠀⠀⠀⠀⠀⠀⠀⠀⠀⠀⠀⠀⠀⠀⠀⠀⠀⠀⠀⠀⠀⠀⠀⠀⠀⠀⠀⠀</a:t>
            </a:r>
            <a:br/>
            <a:r>
              <a:t>⠀⠀⠀⠀⠀⠀⠀⠀⠀⠁⠀⠀⠀⠀⠈⢿⣿⣿⠉⠉⠁⠀⠀⠀⠀⠀⠀⠀⠀⠀⠀⠀⣾⣿⣿⣿⣿⣿⣿⣿⣿⣿⣯⣤⣤⣼⣿⣿⣿⣷⣀⣀⣼⠃⠀⠀⠀⠀⠀⠀⠀⠀⠀⠀⠀⠀⠀⠀⠀⣀⠀⠀⠀⠀⠀⠀⠀⠀⠀⠀⠀⠀⠀⠀⠀⠀⠀⠀⠀⠀⠀</a:t>
            </a:r>
            <a:br/>
            <a:r>
              <a:t>⠀⠀⠀⠀⠀⠀⠀⠀⠀⠀⠀⠀⠀⠀⠀⠀⠈⠉⠀⠀⠀⠀⠀⠀⠀⠀⠀⠀⠀⠀⠀⠀⣿⣿⣿⣿⣿⣿⣿⣿⣿⣿⣿⣿⣿⣿⣿⠿⠋⠈⠙⠋⠁⠀⠀⠀⠀⠀⠀⠀⠀⠀⠀⠀⠀⠀⠀⠀⠀⠀⠀⠀⠀⠀⠀⠀⠀⠀⠀⠀⠀⠀⠀⠀⠀⠀⠀⠀⠀⠀⠀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⠀⠀⠀⠀⠀⠀⠀⠀⠀⠀⠀⠀⠀⠀⠀⠀⠀⠀⠀⠀⠀⠀⠀⠀⠀⠀⠀⠀⠀⠀⠀⠀⠘⢿⣿⣿⣿⣿⣿⣿⣿⣿⣿⠿⠟⠛⠉⠀⠀⠀⠀⠀⠀⠀⠀⠀⠀⠀⠀⠀⠀⠠⠄⠀⠀⠀⠀⠀⠀⠀⠀⠀⠀⠀⠀⠀⠀⠀⠀⠀⠀⠀⠀⠀⠀⠀⠀⠀⠀⠀⠀</a:t>
            </a:r>
            <a:br/>
            <a:r>
              <a:t>⠀⠀⠀⠀⠀⠀⠀⠀⠀⠀⠀⠀⠀⠀⠀⠀⠀⠀⠀⠀⠀⠀⠀⠀⠀⠀⠀⠀⠀⠀⠀⠀⠀⢈⣿⣿⣿⣿⣿⣿⣿⣿⣿⠀⠀⠀⠀⠀⠀⠀⠀⠀⠀⠀⠀⠀⠀⠀⠀⠀⠀⠀⠀⠀⠀⠀⠀⠀⠀⠀⠀⠀⠀⠀⠀⠀⠀⠀⠀⠀⠀⠀⠀⠀⠀⠀⠀⠀⠀⠀⠀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⠀⠀⠀⠀⠀⠀⠀⠀⠀⠀⠀⠀⠀⠀⠀⠀⠀⠀⠀⠀⠀⠀⠀⠀⠀⠀⠀⠀⠀⠀⠀⠀⣴⣿⣿⣿⣿⣿⣿⣿⣿⣿⣿⡇⠀⠀⠀⠀⠀⠀⠀⠀⠀⠀⠀⠀⠀⠀⠀⠀⠀⠀⠀⠀⠀⠀⠀⠀⠀⠀⠀⠀⠀⠀⠀⠀⠀⠀⠀⠀⠀⠀⠀⠀⠀⠀⠀⠀⠀⠀⠀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⠀⠀⠀⠀⠀⠀⠀⠀⠀⠀⠀⠀⠀⠀⠀⠀⠀⠀⠀⠀⠀⠀⠀⠀⠀⠀⠀⠀⠀⠀⢠⣾⣿⣿⣿⣿⣿⣿⣿⣿⣿⣿⣿⡇⠀⠀⠀⠀⠀⠀⠀⠀⠀⠀⠀⠀⠀⠀⠀⠀⠀⠀⠀⠀⠀⠀⠀⠀⠀⠀⠀⠀⠀⠀⠀⠀⠀⠀⠀⠀⠀⠀⠀⠀⠀⠀⠀⠀⠀⠀⠀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⠀⠀⠀⠀⠀⠀⠀⠀⠀⠀⠀⠀⠀⠀⠀⠀⠀⠀⠀⠀⠀⠀⠀⠀⠀⠀⠀⠀⢀⣴⣿⣿⣿⣿⣿⣿⣿⣿⣿⣿⣿⣿⣿⣷⠀⠀⠀⠀⠀⠀⠀⠀⠀⠀⠀⠀⠀⠀⠀⠀⠀⠀⠀⠀⠀⠀⠀⠀⠀⠀⠀⠀⠀⠀⠀⠀⠀⠀⠀⠀⠀⠀⠀⠀⠀⠀⠀⠀⠀⠀⠀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⠀⠀⠀⠀⠀⠀⠀⠀⠀⠀⠀⠀⠀⠀⠀⠀⠀⠀⠀⢀⣀⡀⠀⠀⠀⠀⢀⣤⣿⣿⣿⣿⣿⣿⣿⣿⣿⣿⣿⣿⣿⣿⣿⣿⠀⠀⠀⠀⠀⠀⠀⠀⠀⠀⠀⠀⠀⠀⠀⠀⠀⠀⠀⠀⠀⠀⠀⠀⠀⠀⠀⠀⠀⠀⠀⠀⠀⠀⠀⠀⠀⠀⠀⠀⠀⠀⠀⠀⠀⠀⠀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⠀⠀⠀⠀⠀⠀⠀⠀⠀⠀⠀⠀⠀⠀⠀⠀⠀⠀⠀⠀⠉⠉⠀⠀⣠⣴⣿⣿⣿⣿⣿⣿⣿⣿⣿⣿⣿⣿⣿⣿⣿⣿⣿⣿⠀⠀⠀⠀⠀⠀⠀⠀⠀⠀⠀⠀⠀⠀⠀⠀⠀⠀⠀⠀⠀⠀⠀⠀⠀⠀⠀⠀⠀⠀⠀⠀⠀⠀⠀⢀⡀⠀⠀⠀⠀⠀⠀⠀⠀⠀⠀</a:t>
            </a:r>
            <a:br/>
            <a:r>
              <a:t>⠀⠀⠀⠀⠀⠀⠀⠀⠀⡄⠀⠀⠀⠀⠀⠀⠀⠀⠀⠀⢀⣤⣶⣿⣿⣿⣿⣿⣿⣿⣿⣿⣿⣿⣿⣿⣿⣿⣿⣿⣿⣿⣿⣿⡆⠀⠀⠀⠀⠀⠀⠀⠀⠀⠀⠀⠀⠀⠀⠀⠀⠀⠀⠀⠀⠀⠀⠀⠀⠀⠀⠀⠀⠀⠀⠀⠀⠀⠀⠀⠀⠀⠀⠀⣀⣀⠀⠀⠀⠀⠀</a:t>
            </a:r>
            <a:br/>
            <a:r>
              <a:t>⠀⠀⠀⠀⠀⠀⠀⠀⠀⠃⠀⠀⠀⠀⠀⠀⣀⣤⣶⣿⣿⣿⣿⣿⣿⣿⣿⣿⣿⣿⣿⣿⣿⣿⣿⣿⣿⣿⣿⣿⣿⣿⣿⣿⡇⠀⠀⠀⠀⠀⠀⠀⠀⠀⠀⠀⠀⠀⠀⠀⠀⠀⠀⠀⠀⠀⠀⠀⠀⠀⠀⠀⠀⠀⠀⠀⠀⠀⠀⠀⠀⠀⠐⠛⠛⠋⠀⠀⠀⠀⠀</a:t>
            </a:r>
            <a:br/>
            <a:r>
              <a:t>⠀⠀⠀⠀⠀⠀⠀⠀⠀⠀⠀⠀⠀⠀⢠⣾⣿⣿⣿⣿⣿⣿⣿⣿⣿⣿⣿⣿⣿⣿⣿⣿⣿⣿⣿⣿⣿⣿⣿⣿⣿⣿⣿⣿⡇⠀⠀⠀⠀⠀⠀⠀⠀⠀⠀⠀⠀⠀⠀⠀⠀⠀⠀⠀⠀⠀⠀⠀⠀⠀⠀⠀⠀⠀⠀⠀⠀⠀⠀⠀⠀⠀⠀⠀⠀⠀⠀⠀⠀⠀⠀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⠀⠀⠀⠀⠀⠀⠀⠀⠀⠀⠀⠀⠀⣠⣾⣿⣿⣿⣿⣿⣿⣿⣿⣿⣿⣿⣿⣿⣿⣿⣿⣿⣿⣿⣿⣿⣿⣿⣿⣿⣿⣿⣿⣿⡇⠀⠀⠀⠀⠀⠀⠀⠀⠀⠀⠀⠀⠀⠀⠀⠀⠀⠀⠀⠀⠀⠀⠀⠀⠀⠀⠀⠀⠀⠀⠀⠀⠀⠀⠀⠀⠀⠀⠀⠀⠀⠀⠀⠀⠀⠀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⠀⠀⠀⠀⠀⠀⠀⠀⠀⠀⠀⠀⠘⠿⢿⣿⣿⣿⣿⣿⣿⣿⣿⣿⣿⣿⣿⣿⣿⣿⣿⣿⣿⣿⣿⣿⣿⣿⣿⣿⣿⣿⣿⣿⡇⠀⠀⠀⠀⠀⠀⠀⠀⠀⠀⠀⠀⠀⠀⠀⠀⠀⠀⠀⠀⠀⠀⠀⠀⠀⠀⠀⠀⠀⠀⠀⠀⠀⠀⠀⠀⠀⠀⠀⠀⠀⠀⠀⠀⠀⠀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⠀⠀⠀⠀⠀⠀⠀⠀⠀⠀⠀⠀⠀⠀⠀⠻⠿⠿⣿⣿⣿⣿⣿⣿⣿⣿⣿⣿⣿⣿⣿⣿⣿⣿⣿⣿⣿⣿⣿⣿⣿⣿⣿⣿⡇⠀⠀⠀⠀⠀⠀⠀⠀⠀⠀⠀⠀⠀⠀⠀⠀⠀⠀⠀⠀⠀⠀⠀⠀⠀⠀⠀⠀⠀⠀⠀⠀⠀⠀⠀⠀⠀⠀⠀⠀⠀⠀⠀⠀⠀⠀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⠀⠀⠀⠀⠀⠀⠀⠀⠀⠀⠀⠀⠀⠀⠀⠀⠀⠀⠀⠀⠙⢿⣿⣿⣿⣿⣿⣿⣿⣿⣿⣿⣿⣿⣿⣿⣿⣿⣿⣿⣿⣿⣿⣿⡏⠉⠁⠀⠀⠀⠀⠀⠀⠀⠀⠀⠀⠀⠀⠀⠀⠀⠀⠀⠀⠀⠀⠀⠀⠀⠀⠀⠀⠀⠀⠀⠀⠀⠀⠀⠀⠀⠀⠀⠀⠀⠀⠀⠀⠀⠀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⠀⠀⠀⠀⠀⠀⠀⠀⠀⠀⠀⠀⠀⠀⠘⠀⠀⠀⠀⠀⠀⠀⠀⠀⠀⠀⠀⠀⠀⢀⣠⣤⣶⣶⣿⣿⣿⣿⣿⣿⣿⣿⣗⠀⠀⠀⠀⠀⠀⠀⠀⠀⠀⠀⠀⠀⠀⠀⠀⠀⠀⠀⠀⠀⠀⠀⠀⠀⠀⠀⠀⠀⠀⠀⠀⠀⠀⠀⠀⠀⠀⠀⠀⠀⠀⠀⠀⠀⠀⠀⠀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⠀⠀⠀⠀⠀⠀⠀⠀⠀⠀⠀⠀⠀⠀⠀⠀⠀⠀⠀⠀⠀⠀⠀⠀⠀⠀⣠⣴⣾⣿⣿⣿⣿⣿⣿⣿⣿⣿⣿⣿⣿⣿⣿⠆⠀⠀⠀⠀⠀⠀⠀⠀⠀⠀⠀⠀⠀⠀⠀⠀⠀⠀⠀⠀⠀⠀⠀⠀⠀⠀⠀⠀⠀⠀⠀⠀⠀⠀⠀⠀⠀⠀⠀⠀⠀⠀⠀⠀⠀⠀⠀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⠀⠀⠀⠀⠀⠀⠀⠀⠀⠀⠀⠀⠀⠀⠀⠀⠀⠀⠀⠀⠀⠀⠀⣀⣴⣿⣿⣿⣿⣿⣿⣿⣿⣿⣿⣿⣿⣿⣿⣿⣿⡇⠀⠀⠀⠀⠀⠀⠀⠀⠀⠀⠀⠀⠀⠀⠀⠀⠀⠀⠀⠀⠀⠀⠀⠀⠀⠀⠀⠀⠀⠀⠀⠀⠀⠀⠀⠀⠀⠀⠀⠀⠀⠀⠀⠀⠀⠀⠀⠀⠀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⠀⠀⠀⠀⠀⠀⠀⠀⠀⠀⠀⠀⠀⠀⠀⠀⠢⣀⠀⠀⠀⣠⣾⣿⣿⣿⣿⣿⣿⣿⣿⣿⣿⣿⣿⣿⣿⣿⣿⣿⡿⠃⠀⠀⠀⠀⠀⠀⠀⠀⠀⠀⠀⠀⠀⠀⠀⠀⠀⠀⠀⠀⠀⠀⠀⠀⠀⠀⠀⠀⠀⠀⠀⠀⠀⠀⠀⠀⠀⠀⠀⠀⠀⠀⠀⠀⠀⠀⠐⠂⠀</a:t>
            </a:r>
            <a:br/>
            <a:r>
              <a:t>⠀⠀⠀⠀⠀⠀⠀⠀⠀⠀⠀⠀⠀⠀⠀⠀⠀⠈⠳⣤⣾⣿⣿⣿⣿⣿⣿⣿⣿⣿⣿⣿⣿⣿⣿⣿⣿⣿⣏⠀⠀⠀⠀⠀⠀⠀⠀⠀⠀⠀⠀⠀⠀⠀⠀⠀⠀⠀⠀⠀⠀⠀⠀⠀⠀⠀⠀⠀⠀⠀⠀⠀⠀⠀⠀⠀⠀⠀⠀⠀⠀⠀⠀⠀⠀⠀⠀⠀⠀⠀⠀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⠀⠀⠀⠀⠀⠀⠀⠀⠀⠀⠀⠀⠀⠀⠀⠀⠀⠀⣴⣿⣿⣿⣿⣿⣿⣿⣿⣿⣿⣿⣿⣿⣿⣿⣿⣿⣿⣿⣿⣷⣦⡀⠀⠀⠀⠀⠀⠀⠀⠀⠀⠀⠀⠀⠀⠀⠀⠀⠀⠀⠀⠀⠀⠀⠀⠀⠀⠀⠀⠀⠀⠀⠀⠀⠀⣾⠄⠀⠀⠀⠀⠀⠀⠀⠀⠀⠀⠀⠀⠀⠀</a:t>
            </a:r>
            <a:br/>
            <a:r>
              <a:t>⠀⠀⠀⠀⠀⠀⠀⠀⠀⠀⠀⠀⠀⠀⠀⠀⠀⣼⣿⣿⣿⣿⣿⣿⣿⣿⣿⣿⣿⣿⣿⣿⣿⣿⣿⣿⣿⣿⣿⣿⣿⣷⡀⠀⠀⠀⠀⠀⠀⠀⠀⠀⠀⠀⠀⠀⠀⠀⠀⠀⠀⠀⠀⠀⠀⠀⠀⠀⠀⠀⠀⠀⠀⠀⠀⠘⠀⠀⠀⠀⠀⠀⠀⠀⠀⠀⠀⠀⠀⠀⠀</a:t>
            </a:r>
            <a:br/>
            <a:r>
              <a:t>⠀⠀⠀⠀⠀⠀⠀⠀⠀⠀⠀⠀⠀⠀⠀⠀⣼⣿⣿⣿⣿⣿⣿⣿⣿⣿⣿⣿⣿⣿⣿⣿⣿⣿⣿⣿⣿⣿⣿⣿⣿⣿⠇⠀⠀⠀⠀⠀⠀⠀⠀⠀⠀⠀⠀⠀⠀⠀⠀⠀⠀⠀⠀⠀⠀⠀⠀⠀⠀⠀⠀⠀⠀⠀⠀⠀⠀⠀⠀⠀⠀⠀⠀⠀⠀⠀⠀⠀⠀⠀⠀</a:t>
            </a:r>
            <a:br/>
            <a:r>
              <a:t>⠀⠀⠀⠀⠀⠀⠀⠀⠀⠀⠀⠀⠀⠀⠀⣼⣿⣿⣿⣿⣿⣿⣿⣿⣿⣿⣿⣿⣿⣿⣿⣿⣿⣿⣿⣿⣿⣿⣿⣿⡟⠋⠀⠀⠀⠀⠀⠀⠀⠀⠀⠀⠀⠀⠀⠀⠀⠀⠀⠀⠀⠀⠀⠀⠀⠀⠀⡄⠀⠀⠀⠀⠀⠀⠀⠀⠀⠀⠀⠀⠀⠀⠀⠀⠀⠀⠀⠀⠀⠀⠀</a:t>
            </a:r>
            <a:br/>
            <a:r>
              <a:t>⠀⠀⠀⠀⠀⠀⠀⠀⠀⠀⠀⠀⠀⠀⢰⣿⣿⣿⣿⣿⣿⣿⣿⣿⣿⣿⣿⣿⣿⣿⣿⣿⣿⣿⣿⣿⣿⣿⣿⡿⠃⠀⠀⠀⠀⠀⠀⠀⠀⠀⠀⠀⠀⠀⠀⠀⠀⠀⠀⠀⠀⠀⠀⠀⠀⢀⠀⠁⠀⠀⠀⠀⠀⠀⠀⠀⠀⠀⠀⠀⠀⠀⠀⠀⠀⠀⠀⠀⠀⠀⠀</a:t>
            </a:r>
            <a:br/>
            <a:r>
              <a:t>⠀⠀⠀⠀⠀⠀⠀⠀⠀⠀⠀⠳⣶⣄⣾⣿⣿⣿⣿⣿⣿⣿⣿⣿⣿⣿⣿⣿⣿⣿⣿⣿⣿⣿⣿⣿⣿⣉⡁⠁⠀⠀⠀⠄⠀⠀⠀⠀⠀⠀⠀⠀⠀⠀⠀⠀⠢⠀⠀⠀⠀⠀⠀⠀⠀⠀⠉⠉⠀⠀⠀⠀⠀⠀⠀⠀⠀⠀⠀⠀⠀⠀⠀⠀⠀⠀⠀⠀⠀⠀⠀</a:t>
            </a:r>
            <a:br/>
            <a:r>
              <a:t>⠀⠀⠀⠀⠀⠀⠀⠀⠀⠀⠀⠀⠀⠈⣿⣿⣿⣿⣿⣿⣿⣿⣿⣿⣿⣿⣿⣿⡿⠋⠀⠉⠟⣿⣿⣿⣿⣿⣷⣄⣤⠀⠀⠀⠀⠀⠀⠀⠀⠀⠀⠀⠀⠀⠀⠀⠀⠀⠀⠀⠀⠀⠀⠀⠀⠀⠀⠀⠀⠀⠀⠀⠀⠀⠀⠀⠀⠀⠀⠀⠀⠀⠀⠀⠀⠀⠀⠀⠀⠀⠀</a:t>
            </a:r>
            <a:br/>
            <a:r>
              <a:t>⠀⠀⠀⠀⠀⠀⠀⠀⠀⠀⠀⠀⠀⠀⣿⣿⣿⣿⣿⣿⣿⣿⣿⣿⣿⣿⠉⠀⠀⠀⠀⠀⠀⢹⣿⣿⣿⣿⣿⣿⣿⣄⠀⠀⠀⠀⠀⠀⠀⠀⠀⠀⠀⠀⠀⢰⠀⠀⠀⠀⠀⠀⠀⠀⠀⠀⠀⠀⠀⠀⠀⠀⠀⠀⠀⠀⠀⠀⠀⠀⠀⠀⠀⠀⠀⠀⠀⠀⠀⠀⠀</a:t>
            </a:r>
            <a:br/>
            <a:r>
              <a:t>⠀⠀⠀⠀⠀⠀⠀⠀⠀⠀⠀⠀⠀⠀⣿⣿⣿⣿⣿⣿⣿⣿⣿⣿⣿⡟⠀⠀⠀⠀⠀⠀⠀⣸⣿⣿⣿⣿⣿⣿⣿⣿⣷⡄⠀⠀⠀⠀⠀⠀⠀⠀⠀⠀⠀⠀⠀⠀⠀⠀⠀⠀⠀⠀⠀⠀⠀⠀⠀⠀⠀⠀⠀⠀⠀⠀⠀⠀⠀⣤⠀⠀⠀⠀⠀⠀⠀⠀⠀⠀⠀</a:t>
            </a:r>
            <a:br/>
            <a:r>
              <a:t>⠀⠀⠀⠀⠀⠀⠀⠀⠀⠀⠀⡀⠀⠀⣿⣿⣿⣿⣿⣿⣿⣿⠛⣋⠅⠀⠀⠀⠀⠀⠀⠀⠀⣿⣿⣿⣿⣿⣿⣿⣿⣿⣿⡷⣦⡀⠀⠀⠀⠀⠀⣤⣀⠀⠀⠀⠀⠀⠀⠀⠀⠀⠀⠀⠀⠀⠀⠀⠀⠀⠀⠀⠀⠀⠀⠀⠀⠀⠀⠈⠀⠀⠀⠀⠀⠀⠀⠀⠀⠀⠀</a:t>
            </a:r>
            <a:br/>
            <a:r>
              <a:t>⠀⠀⠀⠀⠀⠀⠀⠠⠄⠀⠘⠁⠀⠀⠸⣿⣿⣿⣿⣿⣿⡇⠀⠀⠀⠀⠀⠀⠀⠀⠀⠀⢠⣿⣿⣿⣿⣿⣿⣿⣿⣿⣿⠇⠈⢹⣶⣦⣄⠀⠀⠈⢻⡆⠀⠀⠀⠀⠀⠀⠀⠀⠀⠀⠀⠀⠀⠀⠀⠀⠀⠀⠀⠀⠀⠀⠀⠀⠀⠀⠀⠀⠀⠀⠀⠀⠀⠀⠀⠀⠀</a:t>
            </a:r>
            <a:br/>
            <a:r>
              <a:t>⠀⠀⠀⠀⠀⠀⠀⠀⠀⠀⠀⠀⠀⠀⠀⠻⣿⣿⡋⠉⠁⠀⠀⠀⠀⠀⠀⠀⠀⠀⠀⠀⢸⣿⣿⣿⣿⣿⣿⣿⣿⣿⣿⣤⣤⣼⣿⣿⣿⣷⣀⣀⣼⠇⠀⠀⠀⠀⠀⠀⠀⠀⠀⠀⠀⠀⠀⠐⠀⠀⠀⠀⠀⠀⠀⠀⠀⠀⠀⠀⠀⠀⠀⠀⠀⠀⠀⠀⠀⠀⠀</a:t>
            </a:r>
            <a:br/>
            <a:r>
              <a:t>⠀⠀⠀⠀⠀⠀⠀⠀⠀⠀⠀⠀⠀⠀⠀⠀⠈⠉⠁⠀⠀⠀⠀⠀⠀⠀⠀⠀⠀⠀⠀⠀⢸⣿⣿⣿⣿⣿⣿⣿⣿⣿⣿⣿⣿⣿⣿⡿⠟⠁⠙⠋⠁⠀⠀⠀⠀⠀⠀⠀⠀⠀⠀⠀⠀⠀⠀⠀⠀⠀⠀⠀⠀⠀⠀⠀⠀⠀⠀⠀⠀⠀⠀⠀⠀⠀⠀⠀⠀⠀⠀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⠀⠀⠀⠀⠀⠀⠀⠀⠀⠀⠀⠀⠀⠀⠀⠀⠀⠀⠀⠀⠀⠀⠀⠀⠀⠀⠀⠀⠀⠀⠀⠀⠈⢻⣿⣿⣿⣿⣿⣿⣿⣿⣿⡿⠿⠛⠉⠀⠀⠀⠀⠀⠀⠀⠀⠀⠀⠀⠠⠄⠀⠀⠀⠀⠀⠀⠀⠀⠀⠀⠀⠀⠀⠀⠀⠀⠀⠀⠀⠀⠀⠀⠀⠀⠀⠀⠀⠀⠀⠀⠀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⠀⠀⠀⠀⠀⠀⠀⠀⠀⠀⠀⠀⠀⠀⠀⠀⠀⠀⠀⠀⠀⠀⠀⠀⠀⠀⠀⠀⠀⠀⢀⣼⣿⣿⣿⣿⣿⣿⣿⣿⣿⣿⣿⣿⠀⠀⠀⠀⠀⠀⠀⠀⠀⠀⠀⠀⠀⠀⠀⠀⠀⠀⠀⠀⠀⠀⠀⠀⠀⠀⠀⠀⠀⠀⠀⠀⠀⠀⠀⠀⠀⠀⠀⠀⠀⠀⠀⠀⠀⠀⠀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⠀⠀⠀⠀⠀⠀⠀⠀⠀⠀⠀⠀⠀⠀⠀⠀⠀⠀⠀⣀⠀⠀⠀⠀⠀⠀⠀⠀⠀⣰⣿⣿⣿⣿⣿⣿⣿⣿⣿⣿⣿⣿⣿⣿⠀⠀⠀⠀⠀⠀⠀⠀⠀⠀⠀⠀⠀⠀⠀⠀⠀⠀⠀⠀⠀⠀⠀⠀⠀⠀⠀⠀⠀⠀⠀⠀⠀⠀⠀⠀⠀⠀⠀⠀⠀⠀⠀⠀⠀⠀⠀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⠀⠀⠀⠀⠀⠀⠀⠀⠀⠀⠀⠀⠀⠀⠀⠀⠀⠀⠈⠙⠉⠀⠀⠀⠀⠀⢀⣠⣾⣿⣿⣿⣿⣿⣿⣿⣿⣿⣿⣿⣿⣿⣿⣿⡆⠀⠀⠀⠀⠀⠀⠀⠀⠀⠀⠀⠀⠀⠀⠀⠀⠀⠀⠀⠀⠀⠀⠀⠀⠀⠀⠀⠀⠀⠀⠀⠀⠀⠀⠀⠀⠀⠀⠀⠀⠀⠀⠀⠀⠠⡀</a:t>
            </a:r>
            <a:br/>
            <a:r>
              <a:t>⠀⠀⠀⠀⠀⠀⠀⠀⠀⠀⠀⠀⠀⠀⠀⠀⠀⠀⠀⠀⠀⠀⠀⠀⣠⣴⣿⣿⣿⣿⣿⣿⣿⣿⣿⣿⣿⣿⣿⣿⣿⣿⣿⣿⡇⠀⠀⠀⠀⠀⠀⠀⠀⠀⠀⠀⠀⠀⠀⠀⠀⠀⠀⠀⠀⠀⠀⠀⠀⠀⠀⠀⠀⠀⠀⠀⠀⠀⠂⠀⠀⠀⠀⠀⠀⠀⠀⠀⠀⠀⠀</a:t>
            </a:r>
            <a:br/>
            <a:r>
              <a:t>⠀⠀⠀⠀⠀⠀⠀⠀⡇⠀⠀⠀⠀⠀⠀⠀⠀⠀⠀⠀⣀⣤⣶⣿⣿⣿⣿⣿⣿⣿⣿⣿⣿⣿⣿⣿⣿⣿⣿⣿⣿⣿⣿⣿⡇⠀⠀⠀⠀⠀⠀⠀⠀⠀⠀⠀⠀⠀⠀⠀⠀⠀⠀⠀⠀⠀⠀⠀⠀⠀⠀⠀⠀⠀⠀⠀⠀⠀⠀⠀⠀⠀⠀⠀⠀⠀⠀⠀⠀⠀⠀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⠀⠀⠀⠀⠀⠀⠀⠀⠀⠀⠀⠀⠀⠀⠀⠀⣠⣴⣶⣿⣿⣿⣿⣿⣿⣿⣿⣿⣿⣿⣿⣿⣿⣿⣿⣿⣿⣿⣿⣿⣿⣿⣿⣿⡇⠀⠀⠀⠀⠀⠀⠀⠀⠀⠀⠀⠀⠀⠀⠀⠀⠀⠀⠀⠀⠀⠀⠀⠀⠀⠀⠀⠀⠀⠀⠀⠀⠀⠀⠚⠿⠛⠁⠀⠀⠀⠀⠀⠀⠀⠀</a:t>
            </a:r>
            <a:br/>
            <a:r>
              <a:t>⠀⠀⠀⠀⠀⠀⠀⠀⠀⠀⠀⠀⠀⠀⢀⣿⣿⣿⣿⣿⣿⣿⣿⣿⣿⣿⣿⣿⣿⣿⣿⣿⣿⣿⣿⣿⣿⣿⣿⣿⣿⣿⣿⣿⡇⠀⠀⠀⠀⠀⠀⠀⠀⠀⠀⠀⠀⠀⠀⠀⠀⠀⠀⠀⠀⠀⠀⠀⠀⠀⠀⠀⠀⠀⠀⠀⠀⠀⠀⠀⠀⠀⠀⠀⠀⠀⠀⠀⠀⠀⠀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⠀⠀⠀⠀⠀⠀⠀⠀⠀⠀⠀⠀⠀⣴⣿⣿⣿⣿⣿⣿⣿⣿⣿⣿⣿⣿⣿⣿⣿⣿⣿⣿⣿⣿⣿⣿⣿⣿⣿⣿⣿⣿⣿⣿⡇⠀⠀⠀⠀⠀⠀⠀⠀⠀⠀⠀⠀⠀⠀⠀⠀⠀⠀⠀⠀⠀⠀⠀⠀⠀⠀⠀⠀⠀⠀⠀⠀⠀⠀⠀⠀⠀⠀⠀⠀⠀⠀⠀⠀⠀⠀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⠀⠀⠀⠀⠀⠀⠀⠀⠀⠀⠀⠀⠈⠛⢿⣿⣿⣿⣿⣿⣿⣿⣿⣿⣿⣿⣿⣿⣿⣿⣿⣿⣿⣿⣿⣿⣿⣿⣿⣿⣿⣿⣿⣿⣷⠀⠀⠀⠀⠀⠀⠀⠀⠀⠀⠀⠀⠀⠀⠀⠀⠀⠀⠀⠀⠀⠀⠀⠀⠀⠀⠀⠀⠀⠀⠀⠀⠀⠀⠀⠀⠀⠀⠀⠀⠀⠀⠀⠀⠀⠀</a:t>
            </a:r>
            <a:br/>
            <a:r>
              <a:t>⠀⠀⠀⠀⠀⠀⠀⠀⠀⠀⠀⠀⠀⠀⠀⠛⠿⠿⠿⣿⣿⣿⣿⣿⣿⣿⣿⣿⣿⣿⣿⣿⣿⣿⣿⣿⣿⣿⣿⣿⣿⣿⣿⣿⣿⠀⠀⠀⠀⠀⠀⠀⠀⠀⠀⠀⠀⠀⠀⠀⠀⠀⠀⠀⠀⠀⠀⠀⠀⠀⠀⠀⠀⠀⠀⠀⠀⠀⠀⠀⠀⠀⠀⠀⠀⠀⠀⠀⠀⠀⠀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⠀⠀⠀⠀⠀⠀⠀⠀⠀⠀⠀⠀⠀⠀⠀⠀⠀⠀⠀⠀⠙⢿⣿⣿⣿⣿⣿⣿⣿⣿⣿⣿⣿⣿⣿⣿⣿⣿⣿⣿⣿⣿⣿⣿⣿⠀⠀⠀⠀⠀⠀⠀⠀⠀⠀⠀⠀⠀⠀⠀⠀⠀⠀⠀⠀⠀⠀⠀⠀⠀⠀⠀⠀⠀⠀⠀⠀⠀⠀⠀⠀⠀⠀⠀⠀⠀⠀⠀⠀⠀⠀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⠀⠀⠀⠀⠀⠀⠀⠀⠀⠀⠀⠂⠀⠀⠀⠀⠀⠀⠀⠀⠀⠀⠀⠀⠀⠀⠀⠀⠀⠀⠀⠀⠀⠀⠀⠀⠀⠀⠀⠀⠀⠀⠀⠀⠀⠀⠀⠀⠀⠀⠀⠀⠀⠀⠀⠀⠀⠀⠀⠀⠀⠀⠀⠀⠀⠀⠀⠀⠀⠀⠀⠀⠀⠀⠀⠀⠀⠀⠀⠀⠀⠀⠀⠀⠀⠀⠀⠀⠀⠀⠀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⠀⠀⠀⠀⠀⠀⠀⠀⠀⠀⠀⠀⠀⠀⠀⠀⠀⠀⠀⠀⠀⠀⠀⠀⠀⠀⠀⠀⠀⠀⣀⣤⣴⣶⣶⣿⣿⣿⣿⣿⣿⣿⣿⡆⠀⠀⠀⠀⠀⠀⠀⠀⠀⠀⠀⠀⠀⠀⠀⠀⠀⠀⠀⠀⠀⠀⠀⠀⠀⠀⠀⠀⠀⠀⠀⠀⠀⠀⠀⠀⠀⠀⠀⠀⠀⠀⠀⠀⠀⠀⠀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⠀⠀⠀⠀⠀⠀⠀⠀⠀⠀⠀⠀⠀⠀⠀⠀⠀⠀⠀⠀⠀⠀⠀⠀⠀⠀⢀⣤⣶⣿⣿⣿⣿⣿⣿⣿⣿⣿⣿⣿⣿⣿⣿⡷⠀⠀⠀⠀⠀⠀⠀⠀⠀⠀⠀⠀⠀⠀⠀⠀⠀⠀⠀⠀⠀⠀⠀⠀⠀⠀⠀⠀⠀⠀⠀⠀⠀⠀⠀⠀⠀⠀⠀⠀⠀⠀⠀⠀⠀⠀⠀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⠀⠀⠀⠀⠀⠀⠀⠀⠀⠀⠀⠀⠀⠀⠀⠀⠀⠀⠀⠀⠀⠀⠀⠀⣠⣾⣿⣿⣿⣿⣿⣿⣿⣿⣿⣿⣿⣿⣿⣿⣿⣿⠀⠀⠀⠀⠀⠀⠀⠀⠀⠀⠀⠀⠀⠀⠀⠀⠀⠀⠀⠀⠀⠀⠀⠀⠀⠀⠀⠀⠀⠀⠀⠀⠀⠀⠀⠀⠀⠀⠀⠀⠀⠀⠀⡀⠀⠀⠀⠀⠀</a:t>
            </a:r>
            <a:br/>
            <a:r>
              <a:t>⠀⠀⠀⠀⠀⠀⠀⠀⠀⠀⠀⠀⠀⠀⠀⠀⠐⢄⡀⠀⠀⢀⣴⣿⣿⣿⣿⣿⣿⣿⣿⣿⣿⣿⣿⣿⣿⣿⣿⣿⣿⠟⠀⠀⠀⠀⠀⠀⠀⠀⠀⠀⠀⠀⠀⠀⠀⠀⠀⠀⠀⠀⠀⠀⠀⠀⠀⠀⠀⠀⠀⠀⠀⡀⠀⠀⠀⠀⠀⠀⠀⠀⠀⠀⠀⠀⠀⠀⠀⡀⠀</a:t>
            </a:r>
            <a:br/>
            <a:r>
              <a:t>⠀⠀⠀⠀⠀⠀⠀⠀⠀⠀⠀⠀⠀⠀⠀⠀⠀⠀⠙⢶⣴⣿⣿⣿⣿⣿⣿⣿⣿⣿⣿⣿⣿⣿⣿⣿⣿⣿⣿⡁⠀⠀⠀⠀⠀⠀⠀⠀⠀⠀⠀⠀⠀⠀⠀⠀⠀⠀⠀⠀⠀⠀⠀⠀⠀⠀⠀⠀⠀⠀⠀⠀⠸⠇⠀⠀⠀⠀⠀⠀⠀⠀⠀⠀⠀⠀⠀⠀⠰⣷⡄</a:t>
            </a:r>
            <a:br/>
            <a:r>
              <a:t>⠀⠀⠀⠀⠀⠀⠀⠀⠀⠀⠀⠀⠀⠀⠀⠀⠀⠀⢀⣾⣿⣿⣿⣿⣿⣿⣿⣿⣿⣿⣿⣿⣿⣿⣿⣿⣿⣿⣿⣿⣶⣄⠀⠀⠀⠀⠀⠀⠀⠀⠀⠀⠀⠀⠀⠀⠀⠀⠀⠀⠀⠀⠀⠀⠀⠀⠀⠀⠀⠀⠀⠀⠀⠀⠀⠀⠀⠀⠀⠀⠀⠀⠀⠀⠀⠀⠀⠀⠀⠻⠇</a:t>
            </a:r>
            <a:br/>
            <a:r>
              <a:t>⠀⠀⠀⠀⠀⠀⠀⠀⠀⠀⠀⠀⠀⠀⠀⠀⠀⢠⣿⣿⣿⣿⣿⣿⣿⣿⣿⣿⣿⣿⣿⣿⣿⣿⣿⣿⣿⣿⣿⣿⣿⣿⣦⠀⠀⠀⠀⠀⠀⠀⠀⠀⠀⠀⠀⠀⠀⠀⠀⠀⠀⠀⠀⠀⠀⠀⠀⠀⠀⠀⠀⠀⠀⠀⠀⠀⠀⠀⠀⠀⠀⠀⠀⠀⠀⠀⠀⠀⠀⠀⠀</a:t>
            </a:r>
            <a:br/>
            <a:r>
              <a:t>⠀⠀⠀⠀⠀⠀⠀⠀⠀⠀⠀⠀⠀⠀⠀⠀⢠⣿⣿⣿⣿⣿⣿⣿⣿⣿⣿⣿⣿⣿⣿⣿⣿⣿⣿⣿⣿⣿⣿⣿⣿⣿⣿⠀⠀⠀⠀⠀⠀⠀⠀⠀⠀⠀⠀⠀⠀⠀⠀⠀⠀⠀⠀⠀⠀⠀⠀⠀⠀⠀⠀⠀⠀⠀⠀⠀⠀⠀⠀⠀⠀⠀⠀⠀⠀⠀⠀⠀⠀⠀⠀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⠀⠀⠀⠀⠀⠀⠀⠀⠀⠀⠀⠀⠀⠀⠀⢀⣿⣿⣿⣿⣿⣿⣿⣿⣿⣿⣿⣿⣿⣿⣿⣿⣿⣿⣿⣿⣿⣿⣿⣿⣿⠛⠁⠀⠀⠀⠀⠀⠀⠀⠀⠀⠀⠀⠀⠀⠀⠀⠀⠀⠀⢀⠀⠀⠀⠀⠀⠀⠀⠀⠀⠀⠀⠀⠀⠀⠀⠀⠀⠀⠀⠀⠀⠀⠀⠀⠀⠀⠀⠀⠀</a:t>
            </a:r>
            <a:br/>
            <a:r>
              <a:t>⠀⠀⠀⠀⠀⠀⣦⣤⡀⠀⠀⠀⠀⠀⠀⣼⣿⣿⣿⣿⣿⣿⣿⣿⣿⣿⣿⣿⣿⣿⣿⣿⣿⣿⣿⣿⣿⣿⣿⣿⢿⠀⠀⠀⠀⠀⠀⠀⠀⠀⠀⠀⠀⠀⠀⠀⠀⠀⠀⠀⠀⠘⠗⠦⠀⠀⠀⠀⠀⠀⠀⠀⠀⠀⠀⠀⠀⠀⠀⠀⠀⠀⠀⠀⠀⠀⠀⠀⠀⠀⠀</a:t>
            </a:r>
            <a:br/>
            <a:r>
              <a:t>⠀⠀⠀⠀⠀⠀⠀⠉⠁⠀⠀⠀⠀⠀⢠⣿⣿⣿⣿⣿⣿⣿⣿⣿⣿⣿⣿⣿⣿⣿⣿⣿⣿⣿⣿⣿⣿⣿⣋⠈⠁⠀⠀⠀⠀⠀⠀⠀⠀⠀⠠⠀⠀⠀⠀⠀⠀⠀⠀⠀⠀⠀⠀⠀⠀⠀⠀⠀⠀⠀⠀⠀⠀⠀⠀⠀⠀⠀⠀⠀⠀⠀⠀⠀⠀⠀⠀⠀⠀⠀⠀</a:t>
            </a:r>
            <a:br/>
            <a:r>
              <a:t>⠀⠀⠀⠀⠀⠀⠀⠀⠀⠀⠀⠀⠀⠀⢸⣿⣿⣿⣿⣿⣿⣿⣿⣿⣿⣿⣿⣿⣿⠟⠁⠉⠽⠛⣿⣿⣿⣿⣿⣦⡀⠀⠀⠀⠀⠀⠀⠀⠀⠀⠀⠀⢰⠀⠀⠀⠀⠀⠀⠀⠀⠀⠀⠀⠀⠀⠀⠀⠀⠀⠀⠀⠀⠀⠀⠀⠀⠀⠀⠀⠀⠀⠀⠀⠀⠀⠀⠀⠀⠀⠀</a:t>
            </a:r>
            <a:br/>
            <a:r>
              <a:t>⠀⠀⠀⠀⠀⠀⠀⠀⠀⠀⠀⠀⠀⠀⢸⣿⣿⣿⣿⣿⣿⣿⣿⣿⣿⣿⡏⠁⠀⠀⠀⠀⠀⠀⣿⣿⣿⣿⣿⣿⣿⣦⡀⠀⠀⠀⠀⠀⠀⠀⠀⠀⠀⠀⠀⠀⠀⠀⠀⠀⠀⠀⠀⠀⠀⠀⠀⠀⠀⠀⠀⠀⠀⠀⠀⣤⠀⠀⠀⠀⠀⠀⠀⠀⠀⠀⠀⠀⠀⠀⠀</a:t>
            </a:r>
            <a:br/>
            <a:r>
              <a:t>⠀⠀⠀⠀⠀⠀⠀⠀⠀⠀⠀⠀⠀⠀⢸⣿⣿⣿⣿⣿⣿⣿⣿⣿⣿⡿⠁⠀⠀⠀⠀⠀⠀⠀⣿⣿⣿⣿⣿⣿⣿⣿⣿⣦⠀⠀⠀⠀⠀⠀⠀⠀⠀⠀⠀⠀⠀⠀⠀⠀⠀⠀⠀⠀⠀⠀⠀⠀⠀⠀⠀⠀⠀⠀⠀⠈⠀⠀⠀⠀⠀⠀⠀⠀⠀⠀⠀⠀⠀⠀⠀</a:t>
            </a:r>
            <a:br/>
            <a:r>
              <a:t>⠀⠀⠀⠀⠀⠠⠄⠀⣠⠀⠀⠀⠀⠀⠘⣿⣿⣿⣿⣿⣿⣿⡟⠛⠋⠀⠀⠀⠀⠀⠀⠀⠀⢸⣿⣿⣿⣿⣿⣿⣿⣿⣿⣿⣷⣄⠀⠀⠀⠀⠀⢠⣄⡀⠀⠀⠀⠀⠀⠀⠀⠀⠀⠀⠀⠀⠀⠀⠀⠀⠀⠀⠀⠀⠀⠀⠀⠀⠀⠀⠀⠀⠀⠀⠀⠀⠀⠀⠀⠀⠀</a:t>
            </a:r>
            <a:br/>
            <a:r>
              <a:t>⠀⠀⠀⠀⠀⠀⠀⠀⠀⠀⠀⠀⠀⠀⠀⢿⣿⣿⣿⣿⣿⣿⠀⠀⠀⠀⠀⠀⠀⠀⠀⠀⠀⣼⣿⣿⣿⣿⣿⣿⣿⣿⣿⡿⠀⠈⢳⣶⣦⡀⠀⠀⠉⣿⡀⠀⠀⠀⠀⠀⠀⠀⠀⢀⡀⠀⠀⠀⠀⠀⠀⠀⠀⠀⠀⠀⠀⠀⠀⠀⠀⠀⠀⠀⠀⠀⠀⠀⠀⠀⠀</a:t>
            </a:r>
            <a:br/>
            <a:r>
              <a:t>⠀⠀⠀⠀⠀⠀⠀⠀⠀⠀⠀⠀⠀⠀⠀⠈⢿⣿⣿⠉⠉⠁⠀⠀⠀⠀⠀⠀⠀⠀⠀⠀⠀⣿⣿⣿⣿⣿⣿⣿⣿⣿⣿⣧⣤⣤⣾⣿⣿⣿⣧⣀⣀⣿⠁⠀⠀⠀⠀⠀⠀⠀⠀⠀⠀⠀⠀⠀⠀⠀⠀⠀⠀⠀⠀⠀⠀⠀⠀⠀⠀⠀⠀⠀⠀⠀⠀⠀⠀⠀⠀</a:t>
            </a:r>
            <a:br/>
            <a:r>
              <a:t>⠀⠀⠀⠀⠀⠀⠀⠀⠀⠀⠀⠀⠀⠀⠀⠀⠈⠉⠉⠀⠀⠀⠀⠀⠀⠀⠀⠀⠀⠀⠀⠀⠰⣿⣿⣿⣿⣿⣿⣿⣿⣿⣿⣿⣿⣿⣿⣿⠿⠋⠈⠙⠋⠁⠀⠀⠀⠀⠀⠀⠀⠀⠀⠀⠀⠀⠀⠀⠀⠀⠀⠀⠀⠀⠀⠀⠀⠀⠀⠀⠀⠀⠀⠀⠀⠀⠀⠀⠀⠀⠀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⠀⠀⠀⠀⠀⠀⠀⠀⠀⠀⠀⠀⠀⠀⠀⠀⠀⠀⠀⠀⠀⠀⠀⠀⠀⠀⠀⠀⠀⠀⠀⠀⠀⠙⣿⣿⣿⣿⣿⣿⣿⣿⣿⣿⠿⠟⠋⠉⠀⠀⠀⠀⠀⠀⠀⠀⠀⠀⠀⠀⠀⠀⠀⠀⠀⠀⠀⠀⠀⠀⠀⠀⠀⠀⠀⠀⠀⠀⠀⠀⠀⠀⠀⠀⠀⠀⠀⠀⠀⠀⠀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⠀⠀⠀⠀⠀⠀⠀⠀⠀⠀⠀⠀⠀⠀⠀⠀⠀⠀⠀⠀⠀⠀⠀⠀⠀⠀⠀⠀⠀⠀⠀⠀⠀⠀⢸⣿⣿⣿⣿⣿⣿⣿⣿⣿⠀⠀⠀⠀⠀⠀⠀⠀⠀⠁⠀⠀⠀⠀⠀⠀⠀⠀⠀⠀⠀⠀⠀⠀⠀⠀⠀⠀⠀⠀⠀⠀⠀⠀⠀⠀⠀⠀⠀⠀⠀⠀⠀⠀⠀⠀⠀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⠀⠀⠀⠀⠀⠀⠀⠀⠀⠀⠀⠀⠀⠀⠀⠀⠲⠶⠀⠀⠀⠀⠀⠀⠀⠀⠀⠀⠀⠀⠀⣰⣿⣿⣿⣿⣿⣿⣿⣿⣿⣿⣿⣿⡇⠀⠀⠀⠀⠀⠀⠀⠀⠀⠀⠀⠀⠀⠀⠀⠀⠀⠀⠀⠀⠀⠀⠀⠀⠀⠀⠀⠀⠀⠀⠀⠀⠀⠀⠀⠀⠀⠀⠀⠀⠀⠀⠀⠀⠀⠀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⠀⠀⠀⠀⠀⠀⠀⠀⠀⠀⠀⠀⠀⠀⠀⠀⠀⠀⠀⠀⠀⠀⠀⠀⠀⠀⢀⣠⣾⣿⣿⣿⣿⣿⣿⣿⣿⣿⣿⣿⣿⣿⣿⣿⣷⠀⠀⠀⠀⠀⠀⠀⠀⠀⠀⠀⠀⠀⠀⠀⠀⠀⠀⠀⠀⠀⠀⠀⠀⠀⠀⠀⠀⠀⠉⠀⠀⠀⠀⠀⠀⠠⢄⠀⠀⠀⠀⠀⠀⠀⠀</a:t>
            </a:r>
            <a:br/>
            <a:r>
              <a:t>⠀⠀⠀⠀⠀⢰⠆⠀⠀⠀⠀⠀⠀⠀⠀⠀⠀⠀⠀⠀⠀⠀⠀⣀⣤⣶⣿⣿⣿⣿⣿⣿⣿⣿⣿⣿⣿⣿⣿⣿⣿⣿⣿⣿⣿⠀⠀⠀⠀⠀⠀⠀⠀⠀⠀⠀⠀⠀⠀⠀⠀⠀⠀⠀⠀⠀⠀⠀⠀⠀⠀⠀⠀⠀⠀⠀⠀⠀⠀⠀⠀⠀⠀⠁⠀⠀⠀⠀⠀⠀⠀</a:t>
            </a:r>
            <a:br/>
            <a:r>
              <a:t>⠀⠀⠀⠀⠀⠈⠀⠀⠀⠀⠀⠀⠀⠀⠀⠀⠀⠀⠀⣀⣠⣴⣾⣿⣿⣿⣿⣿⣿⣿⣿⣿⣿⣿⣿⣿⣿⣿⣿⣿⣿⣿⣿⣿⣿⠀⠀⠀⠀⠀⠀⠀⠀⠀⠀⠀⠀⠀⠀⠀⠀⠀⠀⠀⠀⠀⠀⠀⠀⠀⠀⠀⠀⠀⠀⠀⠀⠀⠀⠀⠀⠀⠀⠀⠀⠀⠀⠀⠀⠀⠀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⠀⠀⠀⠀⠀⠀⠀⠀⠀⠀⠀⠀⠀⠀⠀⢀⣤⣶⣿⣿⣿⣿⣿⣿⣿⣿⣿⣿⣿⣿⣿⣿⣿⣿⣿⣿⣿⣿⣿⣿⣿⣿⣿⣿⣿⠀⠀⠀⠀⠀⠀⠀⠀⠀⠀⠀⠀⠀⠀⠀⠀⠀⠀⠀⠀⠀⠀⠀⠀⠀⠀⠐⠚⠿⠛⠁⠀⠀⠀⠀⠀⠀⠀⠀⠀⠀⠀⠀⠀⠀⠀</a:t>
            </a:r>
            <a:br/>
            <a:r>
              <a:t>⠀⠀⠀⠀⠀⠀⠀⠀⠀⠀⠀⠀⠀⠀⢀⣿⣿⣿⣿⣿⣿⣿⣿⣿⣿⣿⣿⣿⣿⣿⣿⣿⣿⣿⣿⣿⣿⣿⣿⣿⣿⣿⣿⣿⣿⠀⠀⠀⠀⠀⠀⠀⠀⠀⠀⠀⠀⠀⠀⠀⠀⠀⠀⠀⠀⠀⠀⠀⠀⠀⠀⠀⠀⠀⠀⠀⠀⠀⠀⠀⠀⠀⠀⠀⠀⠀⠀⠀⠀⠀⠀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⠀⠀⠀⠀⠀⠀⠀⠀⠀⠀⠀⠀⠀⠉⠻⣿⣿⣿⣿⣿⣿⣿⣿⣿⣿⣿⣿⣿⣿⣿⣿⣿⣿⣿⣿⣿⣿⣿⣿⣿⣿⣿⣿⣿⣿⡆⠀⠀⠀⠀⠀⠀⠀⠀⠀⠀⠀⠀⠀⠀⠀⠀⠀⠀⠀⠀⠀⠀⠀⠀⠀⠀⠀⠀⠀⠀⠀⠀⠀⠀⠀⠀⠀⠀⠀⠀⠀⠀⠀⠀⠀</a:t>
            </a:r>
            <a:br/>
            <a:r>
              <a:t>⠀⠀⠀⠀⠀⠀⠀⠀⠀⠀⠀⠀⠀⠀⠀⠈⠛⠛⠿⢿⣿⣿⣿⣿⣿⣿⣿⣿⣿⣿⣿⣿⣿⣿⣿⣿⣿⣿⣿⣿⣿⣿⣿⣿⣿⡇⠀⠀⠀⠀⠀⠀⠀⠀⠀⠀⠀⠀⠀⠀⠀⠀⠀⠀⠀⠀⠀⠀⠀⠀⠀⠀⠀⠀⠀⠀⠀⠀⠀⠀⠀⠀⠀⠀⠀⠀⠀⠀⠀⠀⠀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⠀⠀⠀⠀⠀⠀⠀⠀⠀⠀⠀⠀⠀⠀⠀⠀⠀⠀⠀⠘⠉⠻⣿⣿⣿⣿⣿⣿⣿⣿⣿⣿⣿⣿⣿⣿⣿⣿⣿⣿⣿⣿⣿⣿⣿⡇⠀⠀⠀⠀⠀⠀⠀⠀⠀⠀⠀⠀⠀⠀⠀⠀⠀⠀⠀⠀⠀⠀⠀⠀⠀⠀⠀⠀⠀⠀⠀⠀⠀⠀⠀⠀⠀⠀⠀⠀⠀⠀⠀⠀⠀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⠀⠀⠀⠀⠀⠀⠀⠀⠀⠀⠀⠀⠀⠀⠀⠀⠀⠀⠀⠀⠀⠀⠀⠀⠀⠀⠀⠀⠀⠀⢀⣠⣤⣶⣶⣿⣿⣿⣿⣿⣿⣿⣿⣗⠀⠀⠀⠀⠀⠀⠀⠀⠀⠀⠀⠀⠀⠀⠀⠀⠀⠀⠀⠀⠀⠀⠀⠀⠀⠀⠀⠀⠀⠀⠀⠀⠀⠀⠀⠀⠀⠀⠀⠀⠀⠀⠀⠀⠀⠀⠀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⠀⠀⠀⠀⠀⠀⠀⠀⠀⠀⠀⠀⠀⠀⠀⠀⠀⠀⠀⠀⠀⠀⠀⠀⠀⠀⢀⣠⣴⣾⣿⣿⣿⣿⣿⣿⣿⣿⣿⣿⣿⣿⣿⣿⠀⠀⠀⠀⠀⠀⠀⠀⠀⠀⠀⠀⠀⠀⠀⠀⠀⠀⠀⠀⠀⠀⠀⠀⠀⠀⠀⠀⠀⠀⠀⠀⠀⠀⠀⠀⠀⠀⠀⠀⠀⠀⠀⠀⠀⠀⠀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⠀⠀⠀⠀⠀⠀⠀⠀⠀⠀⠀⠀⠀⠀⠀⠀⠀⠀⠀⠀⠀⠀⠀⠀⣠⣴⣿⣿⣿⣿⣿⣿⣿⣿⣿⣿⣿⣿⣿⣿⣿⣿⡀⠀⠀⠀⠀⠀⠀⠀⠀⠀⠀⠀⠀⠀⠀⠀⠀⠀⠀⠀⠀⠀⠀⠀⠀⠀⠀⠀⠀⠀⠀⠀⠀⠀⠀⠀⠀⠀⠀⠀⠀⠠⠀⠀⠀⠀⠀⠀⠀</a:t>
            </a:r>
            <a:br/>
            <a:r>
              <a:t>⠀⠀⠀⠀⠀⠀⠀⠀⠀⠀⠀⠀⠀⠀⠀⠀⠀⠢⣀⠀⠀⠀⣠⣾⣿⣿⣿⣿⣿⣿⣿⣿⣿⣿⣿⣿⣿⣿⣿⣿⣿⡿⠁⠀⠀⠀⠀⠀⠀⠀⠀⠀⠀⠀⠀⠀⠀⠀⠀⠀⠀⠀⠀⠀⠀⠀⠀⠀⠀⠀⠀⢾⠄⠀⠀⠀⠀⠀⠀⠀⠀⠀⠀⠀⠀⢀⠀⠀⠀⠀⠀</a:t>
            </a:r>
            <a:br/>
            <a:r>
              <a:t>⠀⠀⠀⠀⠀⠀⠀⠀⠀⠀⠀⠀⠀⠀⠀⠀⠀⠀⠈⠓⣤⣾⣿⣿⣿⣿⣿⣿⣿⣿⣿⣿⣿⣿⣿⣿⣿⣿⣿⡋⠀⠀⠀⠀⠀⠀⠀⠀⠀⠀⠀⠀⠀⠀⠀⠀⠀⠀⠀⠀⠀⠀⠀⠀⠀⠀⠀⠀⠀⠀⠀⠈⠀⠀⠀⠀⠀⠀⠀⠀⠀⠀⠀⠀⠀⢹⡆⠀⠀⠀⠀</a:t>
            </a:r>
            <a:br/>
            <a:r>
              <a:t>⠀⠀⠀⠀⠀⠀⠀⠀⠀⠀⠀⠀⠀⠀⠀⠀⠀⠀⠀⣴⣿⣿⣿⣿⣿⣿⣿⣿⣿⣿⣿⣿⣿⣿⣿⣿⣿⣿⣿⣿⣷⣤⠀⠀⠀⠀⠀⠀⠀⠀⠀⠀⠀⠀⠀⠀⠀⠀⠀⠀⠀⠀⠀⠀⠀⠀⠀⢀⠀⠀⠀⠀⠀⠀⠀⠀⠀⠀⠀⠀⠀⠀⠀⠀⠀⠈⠳⠀⠀⠀⠀</a:t>
            </a:r>
            <a:br/>
            <a:r>
              <a:t>⠀⠀⠀⠀⠀⠀⠀⠀⠠⠀⠀⠀⠀⠀⠀⠀⣀⣀⣾⣿⣿⣿⣿⣿⣿⣿⣿⣿⣿⣿⣿⣿⣿⣿⣿⣿⣿⣿⣿⣿⣿⣿⣷⡀⠀⠀⠀⠀⠀⠀⠀⠀⠀⠀⠀⠀⠀⠀⠀⠀⠀⠀⠀⠀⠀⠀⠀⠀⠀⠀⠀⠀⠀⠀⠀⠀⠀⠀⠀⠀⠀⠀⠀⠀⠀⠀⠀⠀⠀⠀⠀</a:t>
            </a:r>
            <a:br/>
            <a:r>
              <a:t>⠀⠀⠀⠀⠀⠀⠀⠀⠀⠀⠀⠀⠀⠀⠀⠀⢙⣿⣿⣿⣿⣿⣿⣿⣿⣿⣿⣿⣿⣿⣿⣿⣿⣿⣿⣿⣿⣿⣿⣿⣿⣿⣿⠇⠀⠀⠀⠀⠀⠀⠀⠀⠀⠀⠀⠀⠀⠀⠀⠀⠀⠀⠀⠀⠀⠀⠀⠀⠀⠀⠀⠀⠀⠀⠀⠀⠀⠀⠀⠀⠀⠀⠀⠀⠀⠀⠀⠀⠀⠀⠀</a:t>
            </a:r>
            <a:br/>
            <a:r>
              <a:t>⠀⠀⠀⠀⠀⠀⠀⠀⠀⠀⠀⠀⠀⠀⠀⠀⣼⣿⣿⣿⣿⣿⣿⣿⣿⣿⣿⣿⣿⣿⣿⣿⣿⣿⣿⣿⣿⣿⣿⣿⣿⡏⠋⠀⠀⠀⠀⠀⠀⠀⠀⠀⠀⠀⠀⠀⠀⠀⠀⣀⢀⡀⠀⠀⠀⠀⠀⠀⠀⠀⠀⠀⠀⠀⠀⠀⠀⠀⠀⠀⠀⠀⠀⠀⠀⠀⠀⠀⠀⠀⠀</a:t>
            </a:r>
            <a:br/>
            <a:r>
              <a:t>⠀⠀⠀⠙⠿⡦⠀⠀⠀⠀⠀⠀⠀⠀⠀⢰⣿⣿⣿⣿⣿⣿⣿⣿⣿⣿⣿⣿⣿⣿⣿⣿⣿⣿⣿⣿⣿⣿⣿⣿⡿⠀⠀⠀⠀⠀⠀⠀⠀⠀⠀⠀⠀⠀⠀⠀⠀⠀⠀⠙⠆⠉⠀⠀⠀⠀⠀⠀⠀⠀⠀⠀⠀⠀⠀⠀⠀⠀⠀⠀⠀⠀⠀⠀⠀⠀⠀⠀⠀⠀⠀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⠀⠀⠀⠀⠀⠀⠀⠀⠀⠀⠀⠀⠀⠀⠀⣿⣿⣿⣿⣿⣿⣿⣿⣿⣿⣿⣿⣿⣿⣿⣿⣿⣿⣿⣿⣿⣿⣟⣙⠑⠁⠀⠀⠀⠀⠀⠀⠀⠀⠀⠀⡀⠀⠀⠀⠀⠀⠀⠀⠀⠀⠀⠀⠀⠀⠀⠀⠀⠀⠀⠀⠀⠀⠀⠀⠀⠀⠀⠀⠀⠀⠀⠀⠀⠀⠀⠀⠀⠀⠀⠀</a:t>
            </a:r>
            <a:br/>
            <a:r>
              <a:t>⠀⠀⠀⠀⠀⠀⠀⠀⠀⠀⠀⠀⠀⠀⢰⣿⣿⣿⣿⣿⣿⣿⣿⣿⣿⣿⣿⣿⣿⠿⠃⠉⠽⠛⣻⣿⣿⣿⣿⣧⡄⠀⠀⠀⠀⠀⠀⠀⠀⠀⠀⠇⠀⠀⠀⠀⠀⠀⠀⠀⠀⠀⠀⠀⠀⠀⠀⠀⠀⠀⠀⠀⠀⠀⠀⠀⠀⠀⠀⠀⠀⠀⠀⠀⠀⠀⠀⠀⠀⠀⠀</a:t>
            </a:r>
            <a:br/>
            <a:r>
              <a:t>⠀⠀⠀⠀⠀⠀⠀⠀⠀⠀⠀⠀⠀⠀⢸⣿⣿⣿⣿⣿⣿⣿⣿⣿⣿⣿⡟⠁⠀⠀⠀⠀⠀⠀⣿⣿⣿⣿⣿⣿⣿⣷⣄⠀⠀⠀⠀⠀⠀⠀⠀⠀⠀⠀⠀⠀⠀⠀⠀⠀⠀⠀⠀⠀⠀⠀⠀⠀⠀⠀⠀⠀⠀⠻⠀⠀⠀⠀⠀⠀⠀⠀⠀⠀⠀⠀⠀⠀⠀⠀⠀</a:t>
            </a:r>
            <a:br/>
            <a:r>
              <a:t>⠀⠀⠀⠀⠀⠀⠀⠀⠀⠀⠀⠀⠀⠀⠸⣿⣿⣿⣿⣿⣿⣿⣿⣿⣿⣿⠃⠀⠀⠀⠀⠀⠀⠀⣿⣿⣿⣿⣿⣿⣿⣿⣿⣷⡀⠀⠀⠀⠀⠀⠀⠀⠀⠀⠀⠀⠀⠀⠀⠀⠀⠀⠀⠀⠀⠀⠀⠀⠀⠀⠀⠀⠀⠀⠀⠀⠀⠀⠀⠀⠀⠀⠀⠀⠀⠀⠀⠀⠀⠀⠀</a:t>
            </a:r>
            <a:br/>
            <a:r>
              <a:t>⠀⠀⠀⠀⠀⠁⢠⠄⠀⠀⠀⠀⠀⠀⠀⣿⣿⣿⣿⣿⣿⣿⡟⠛⠋⠁⠀⠀⠀⠀⠀⠀⠀⢀⣿⣿⣿⣿⣿⣿⣿⣿⣿⣿⡷⣄⡀⠀⠀⠀⠀⢠⣄⡀⠀⠀⠀⠀⠀⠀⠀⠀⠀⠀⠀⠀⠀⠀⠀⠀⠀⠀⠀⠀⠀⠀⠀⠀⠀⠀⠀⠀⠀⠀⠀⠀⠀⠀⠀⠀⠀</a:t>
            </a:r>
            <a:br/>
            <a:r>
              <a:t>⠀⠀⠀⠀⠀⠀⠀⠀⠀⠀⠀⠀⠀⠀⠀⢸⣿⣿⣿⣿⣿⣿⠇⠀⠀⠀⠀⠀⠀⠀⠀⠀⠀⢸⣿⣿⣿⣿⣿⣿⣿⣿⣿⣿⠁⠈⢻⣶⣦⡀⠀⠀⠈⢻⡆⠀⠀⠀⠀⠀⠀⠐⠢⠀⠀⠀⠀⠀⠀⠀⠀⠀⠀⠀⠀⠀⠀⠀⠀⠀⠀⠀⠀⠀⠀⠀⠀⠀⠀⠀⠀</a:t>
            </a:r>
            <a:br/>
            <a:r>
              <a:t>⠀⠀⠀⠀⠀⠀⠀⠀⠀⠀⠀⠀⠀⠀⠀⠀⢻⣿⣿⠉⠉⠁⠀⠀⠀⠀⠀⠀⠀⠀⠀⠀⠀⣾⣿⣿⣿⣿⣿⣿⣿⣿⣿⣧⣤⣤⣼⣿⣿⣿⣷⣀⣀⣼⠇⠀⠀⠀⠀⠀⠀⠀⠀⠀⠀⠀⠀⠀⠀⠀⠀⠀⠀⠀⠀⠀⠀⠀⠀⠀⠀⠀⠀⠀⠀⠀⠀⠀⠀⠀⠀</a:t>
            </a:r>
            <a:br/>
            <a:r>
              <a:t>⠀⠀⠀⠀⠀⠀⠀⠀⠀⠀⠀⠀⠀⠀⠀⠀⠀⠈⠉⠀⠀⠀⠀⠀⠀⠀⠀⠀⠀⠀⠀⠀⠀⣿⣿⣿⣿⣿⣿⣿⣿⣿⣿⣿⣿⣿⣿⣿⠿⠋⠈⠙⠋⠁⠀⠀⠀⠀⠀⠀⠀⠀⠀⠀⠀⠀⠀⠀⠀⠀⠀⠀⠀⠀⠀⠀⠀⠀⠀⠀⠀⠀⠀⠀⠀⠀⠀⠀⠀⠀⠀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⠀⠀⠀⠀⠀⠀⠀⠀⠀⠀⠀⠀⠀⠀⠀⠀⠀⠀⠀⠀⠀⠀⠀⠀⠀⠀⠀⠀⠀⠀⠀⠀⠀⠘⢿⣿⣿⣿⣿⣿⣿⣿⣿⣿⠿⠿⠛⠉⠀⠀⠀⠀⠀⠀⠀⠀⠀⠀⠀⠀⠀⠀⠀⠀⠀⠀⠀⠀⠀⠀⠀⠀⠀⠀⠀⠀⠀⠀⠀⠀⠀⠀⠀⠀⠀⠀⠀⠀⠀⠀⠀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⠀⠀⠀⠀⠀⠀⠀⠀⠀⠀⠀⠀⠀⠀⠀⠀⠀⠀⠀⠀⠀⠀⠀⠀⠀⠀⠀⠀⠀⠀⠀⠀⠀⠀⢈⣿⣿⣿⣿⣿⣿⣿⣿⣿⡀⠀⠀⠀⠀⠀⠀⠀⠀⠀⠀⠀⠀⠀⠀⠀⠀⠀⠀⠀⠀⠀⠀⠀⠀⠀⠀⠀⠀⠀⠀⠀⠀⠀⠀⠀⠀⠀⠀⠀⠀⠀⠀⠀⠀⠀⠀</a:t>
            </a:r>
            <a:br/>
            <a:r>
              <a:t>⠀⠀⠀⠀⠀⠀⠀⠀⠀⠀⠀⠀⠀⠀⠀⢤⣄⠀⠀⠀⠀⠀⠀⠀⠀⠀⠀⠀⠀⠀⠀⠀⢀⣴⣿⣿⣿⣿⣿⣿⣿⣿⣿⣿⡇⠀⠀⠀⠀⠀⠀⠀⠀⠀⠀⠀⠀⠀⠀⠀⠀⠀⠀⠀⠀⠀⠀⠀⠀⠀⠀⠀⠀⠀⠀⠀⠀⠀⠀⠀⠀⠀⠀⠀⠀⠀⠀⠀⠀⠀⠀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⠀⠀⠀⠀⠀⠀⠀⠀⠀⠀⠀⠀⠀⠀⠀⠀⠀⠀⠀⠀⠀⠀⠀⠀⠀⠀⠀⠀⠀⣠⣾⣿⣿⣿⣿⣿⣿⣿⣿⣿⣿⣿⣿⣿⣷⠀⠀⠀⠀⠀⠀⠀⠀⠀⠀⠀⠀⠀⠀⠀⠀⠀⠀⠀⠀⠀⠀⠀⠀⠀⠀⠀⠀⠀⠀⠀⠀⠀⠀⠀⠀⠀⠀⠀⠀⠀⠀⠀⠀⠀⠀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⠀⠀⠀⠀⠀⠀⠀⠀⠀⠀⠀⠀⠀⠀⠀⠀⠀⠀⠀⠀⠀⠀⠀⠀⠀⠀⣀⣴⣾⣿⣿⣿⣿⣿⣿⣿⣿⣿⣿⣿⣿⣿⣿⣿⣿⠀⠀⠀⠀⠀⠀⠀⠀⠀⠀⠀⠀⠀⠀⠀⠀⠀⠀⠀⠀⠀⠀⠀⠀⠀⠀⠀⠀⠀⠀⠀⠀⠀⢄⠀⠀⠀⠀⠀⠀⠀⠀⠀⠀⠀⠀</a:t>
            </a:r>
            <a:br/>
            <a:r>
              <a:t>⠀⠀⠀⠀⠾⠀⠀⠀⠀⠀⠀⠀⠀⠀⠀⠀⠀⠀⠀⠀⠀⠀⢀⣠⣶⣿⣿⣿⣿⣿⣿⣿⣿⣿⣿⣿⣿⣿⣿⣿⣿⣿⣿⣿⣿⠀⠀⠀⠀⠀⠀⠀⠀⠀⠀⠀⠀⠀⠀⠀⠀⠀⠀⠀⠀⠀⠀⠀⠀⠀⠀⠀⠀⠀⠀⠀⠀⠀⠀⠀⠀⠀⠀⠀⠀⠀⠀⠀⠀⠀⠀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⠀⠀⠀⠀⠀⠀⠀⠀⠀⠀⠀⠀⠀⠀⠀⠀⠀⠀⣀⣠⣴⣾⣿⣿⣿⣿⣿⣿⣿⣿⣿⣿⣿⣿⣿⣿⣿⣿⣿⣿⣿⣿⣿⣿⣿⠀⠀⠀⠀⠀⠀⠀⠀⠀⠀⠀⠀⠀⠀⠀⠀⠀⠀⠀⠀⠀⠀⠀⠀⠀⠀⠀⠀⠀⠀⠀⠀⠀⠀⠀⠀⠀⠀⠀⠀⠀⠀⠀⠀⠀⠀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⠀⠀⠀⠀⠀⠀⠀⠀⠀⠀⠀⠀⠀⠀⠀⢀⣴⣾⣿⣿⣿⣿⣿⣿⣿⣿⣿⣿⣿⣿⣿⣿⣿⣿⣿⣿⣿⣿⣿⣿⣿⣿⣿⣿⣿⠀⠀⠀⠀⠀⠀⠀⠀⠀⠀⠀⠀⠀⠀⠀⠀⠀⠀⠀⠀⠀⠀⠀⠚⠻⠿⠃⠀⠀⠀⠀⠀⠀⠀⠀⠀⠀⠀⠀⠀⠀⠀⠀⠀⠀⠀</a:t>
            </a:r>
            <a:br/>
            <a:r>
              <a:t>⠀⠀⠀⠀⠀⠀⠀⠀⠀⠀⠀⠀⠀⠀⠀⣿⣿⣿⣿⣿⣿⣿⣿⣿⣿⣿⣿⣿⣿⣿⣿⣿⣿⣿⣿⣿⣿⣿⣿⣿⣿⣿⣿⣿⣿⠀⠀⠀⠀⠀⠀⠀⠀⠀⠀⠀⠀⠀⠀⠀⠀⠀⠀⠀⠀⠀⠀⠀⠀⠀⠀⠀⠀⠀⠀⠀⠀⠀⠀⠀⠀⠀⠀⠀⠀⠀⠀⠀⠀⠀⠀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⠀⠀⠀⠀⠀⠀⠀⠀⠀⠀⠀⠀⠀⣠⣾⣿⣿⣿⣿⣿⣿⣿⣿⣿⣿⣿⣿⣿⣿⣿⣿⣿⣿⣿⣿⣿⣿⣿⣿⣿⣿⣿⣿⣿⣿⡄⠀⠀⠀⠀⠀⠀⠀⠀⠀⠀⠀⠀⠀⠀⠀⠀⠀⠀⠀⠀⠀⠀⠀⠀⠀⠀⠀⠀⠀⠀⠀⠀⠀⠀⠀⠀⠀⠀⠀⠀⠀⠀⠀⠀⠀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⠀⠀⠀⠀⠀⠀⠀⠀⠀⠀⠀⠀⠀⠉⠛⢿⣿⣿⣿⣿⣿⣿⣿⣿⣿⣿⣿⣿⣿⣿⣿⣿⣿⣿⣿⣿⣿⣿⣿⣿⣿⣿⣿⣿⣿⡇⠀⠀⠀⠀⠀⠀⠀⠀⠀⠀⠀⠀⠀⠀⠀⠀⠀⠀⠀⠀⠀⠀⠀⠀⠀⠀⠀⠀⠀⠀⠀⠀⠀⠀⠀⠀⠀⠀⠀⠀⠀⠀⠀⠀⠀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⠀⠀⠀⠀⠀⠀⠀⠀⠀⠀⠀⠀⠀⠀⠀⠈⠛⠛⠻⠿⣿⣿⣿⣿⣿⣿⣿⣿⣿⣿⣿⣿⣿⣿⣿⣿⣿⣿⣿⣿⣿⣿⣿⣿⣿⣷⠀⠀⠀⠀⠀⠀⠀⠀⠀⠀⠀⠀⠀⠀⠀⠀⠀⠀⠀⠀⠀⠀⠀⠀⠀⠀⠀⠀⠀⠀⠀⠀⠀⠀⠀⠀⠀⠀⠀⠀⠀⠀⠀⠀⠀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⠀⠀⠀⠀⠀⠀⠀⠀⠀⠀⠀⠀⠀⠀⠀⠀⠀⠀⠀⠀⠈⠻⢿⣿⣿⣿⣿⣿⣿⣿⣿⣿⣿⣿⣿⣿⣿⣿⣿⣿⣿⣿⣿⣿⣿⣿⠀⠀⠀⠀⠀⠀⠀⠀⠀⠀⠀⠀⠀⠀⠀⠀⠀⠀⠀⠀⠀⠀⠀⠀⠀⠀⠀⠀⠀⠀⠀⠀⠀⠀⠀⠀⠀⠀⠀⠀⠀⠀⠀⠀⠀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⠀⠀⠀⠀⠀⠀⠀⠀⠀⠀⠀⠀⠀⠀⠀⠀⠀⠀⠀⠀⠀⠀⠀⠀⠀⠀⠀⠀⠀⠀⠀⠀⠀⠀⠀⠀⠀⢀⣀⣀⣀⣀⣀⠀⠀⠀⠀⠀⠀⠀⠀⠀⠀⠀⠀⠀⠀⠀⠀⠀⠀⠤⠂⠀⠀⠀⠀⠀⠀⠀⠀⠀⠀⠀⠀⠀⠀⠀⠀⠀⠀⠀⠀⠀⠀⠀⠀⠀⠀⠀⠀</a:t>
            </a:r>
            <a:br/>
            <a:r>
              <a:t>⠀⠀⠀⠀⠀⠀⠀⠀⠀⠀⠀⠀⠀⠀⠀⠀⠀⠀⠀⠀⠀⠀⠀⠀⠀⠀⠀⠀⠀⠀⠀⣀⣤⣶⣶⣿⣿⣿⣿⣿⣿⣿⣿⣿⣿⡖⠀⠀⠀⠀⠀⠀⠀⠀⠀⠀⠀⠀⠀⠀⠀⠀⠀⠀⠀⠀⠀⠀⠀⠀⠀⠀⠀⠀⠀⠀⠀⠀⠀⠀⠀⠀⠀⠀⠀⠀⠀⠀⠀⠀⠀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⠀⠀⠀⠀⠀⠀⠀⠀⠀⠀⠀⠀⠀⠀⠀⠀⠀⠀⠀⠀⠀⠀⠀⠀⠀⠀⠀⢀⣤⣶⣿⣿⣿⣿⣿⣿⣿⣿⣿⣿⣿⣿⣿⣿⣿⡷⠀⠀⠀⠀⠀⠀⠀⠀⠀⠀⠀⠀⠀⠀⠀⠀⠀⠀⠀⠀⠀⢴⡄⠀⠀⠀⠀⠀⠀⠀⠀⠀⠀⠀⠀⠀⠀⠀⠀⠀⠀⠀⠀⠀⠀</a:t>
            </a:r>
            <a:br/>
            <a:r>
              <a:t>⠀⠀⠀⠀⠀⠀⠀⠀⠀⠀⠀⠀⠀⠀⠀⠀⠀⠀⠀⠀⠀⠀⠀⠀⢀⣠⣾⣿⣿⣿⣿⣿⣿⣿⣿⣿⣿⣿⣿⣿⣿⣿⣿⣯⠀⠀⠀⠀⠀⠀⠀⠀⠀⠀⠀⠀⠀⠀⠀⠀⠀⠀⠀⠀⠀⠀⠀⠀⠀⠀⠀⠀⠀⠀⠀⠀⠀⠀⠀⠀⠀⠀⠀⠀⠀⠀⠀⠀⠀⠀⠀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⠀⠀⠀⠀⠀⠀⠀⠀⠀⠀⠀⠀⠀⠀⠀⠀⠀⠀⠀⠑⢦⡀⢀⣴⣿⣿⣿⣿⣿⣿⣿⣿⣿⣿⣿⣿⣿⣿⣿⣿⣿⣿⣿⠏⠀⠀⠀⠀⠀⠀⠀⠀⠀⠀⠀⠀⠀⠀⠀⠀⠀⠀⠀⠀⠀⠀⠀⠀⠀⠀⠀⠀⠀⠀⢀⡀⠀⠀⠀⠀⠀⠀⠀⠀⠀⠀⠀⠀⠀⠀⠀</a:t>
            </a:r>
            <a:br/>
            <a:r>
              <a:t>⠀⠀⠀⠀⠀⠀⠀⠀⠀⠀⠀⠀⠀⠀⠀⠀⠀⠀⠀⠀⠀⣸⣿⣿⣿⣿⣿⣿⣿⣿⣿⣿⣿⣿⣿⣿⣿⣿⣿⣿⡟⠉⠀⠀⠀⠀⠀⠀⠀⠀⠀⠀⠀⠀⠀⠀⠀⠀⠀⠀⠀⠀⠀⠀⠀⠀⠀⠀⠀⠀⠀⠀⠀⠀⠘⢧⠀⠀⠀⠀⠀⠀⠀⠀⠀⠀⠀⠀⠀⠀⠀</a:t>
            </a:r>
            <a:br/>
            <a:r>
              <a:t>⠀⠀⠀⠀⠀⠀⠀⠀⠀⠀⠈⠛⠓⠀⠀⠀⠀⠀⠀⢀⣾⣿⣿⣿⣿⣿⣿⣿⣿⣿⣿⣿⣿⣿⣿⣿⣿⣿⣿⣿⣿⣶⣄⠀⠀⠀⠀⠀⠀⠀⠀⠀⠀⠀⠀⠀⠀⠀⠀⠀⠁⠀⠀⠀⠀⠀⠀⠀⠀⠀⠀⠀⠀⠀⠀⠈⠀⠀⠀⠀⠀⠀⠀⠀⠀⠀⠀⠀⠀⠀⠀</a:t>
            </a:r>
            <a:br/>
            <a:r>
              <a:t>⠀⠀⠀⠀⠀⠀⠀⠀⠀⠀⠀⠀⠀⠀⠀⠀⠀⠀⢠⣾⣿⣿⣿⣿⣿⣿⣿⣿⣿⣿⣿⣿⣿⣿⣿⣿⣿⣿⣿⣿⣿⣿⣿⣧⠀⠀⠀⠀⠀⠀⠀⠀⠀⠀⠀⠀⠀⠀⠀⠀⠀⠀⠀⠀⠀⠀⠀⠀⠀⠀⠀⠀⠀⠀⠀⠀⠀⠀⠀⠀⠀⠀⠀⠀⠀⠀⠀⠀⠀⠀⠀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⠀⠀⠀⠀⠀⠀⠀⠀⠀⠀⠀⠀⠀⠀⠀⠀⠀⢠⣿⣿⣿⣿⣿⣿⣿⣿⣿⣿⣿⣿⣿⣿⣿⣿⣿⣿⣿⣿⣿⣿⣿⣿⣿⣿⠂⠀⠀⠀⠀⠀⠀⠀⠀⠀⠀⠀⠀⠉⠀⠀⠀⠀⠀⠀⠀⠀⠀⠀⠀⠀⠀⠀⠀⠀⠀⠀⠀⠀⠀⠀⠀⠀⠀⠀⠀⠀⠀⠀⠀⠀⠀</a:t>
            </a:r>
            <a:br/>
            <a:r>
              <a:t>⠀⠀⠀⠀⠀⠀⠀⠀⠀⠀⠀⠀⠀⠀⠀⠀⢀⣾⣿⣿⣿⣿⣿⣿⣿⣿⣿⣿⣿⣿⣿⣿⣿⣿⣿⣿⣿⣿⣿⣿⣿⣿⠋⠁⠀⠀⠀⠀⠀⠀⠀⠀⠀⢠⠀⠀⠀⠀⠀⠀⠀⠀⠀⠀⠀⠀⠀⠀⠀⠀⠀⠀⠀⠀⠀⠀⠀⠀⠀⠀⠀⠀⠀⠀⠀⠀⠀⠀⠀⠀⠀</a:t>
            </a:r>
            <a:br/>
            <a:r>
              <a:t>⠀⠀⠀⠀⠀⠀⠀⠀⠀⠀⠀⠀⠀⠀⠀⠀⣸⣿⣿⣿⣿⣿⣿⣿⣿⣿⣿⣿⣿⣿⣿⣿⣿⣿⣿⣿⣿⣿⣿⣿⣿⠟⠀⠀⠀⠀⡀⠀⠀⠀⠀⠀⠀⠈⠁⠀⠀⠀⠀⠀⠀⠀⠀⠀⠀⠀⠀⠀⠀⠀⠀⠀⠀⠀⠀⠀⠀⠀⠀⠀⠀⠀⠀⠀⠀⠀⠀⠀⠀⠀⠀</a:t>
            </a:r>
            <a:br/>
            <a:r>
              <a:t>⠀⠀⠀⠀⠀⠀⠀⠀⠀⠀⠀⠀⠀⠀⠀⠀⣿⣿⣿⣿⣿⣿⣿⣿⣿⣿⣿⣿⣿⣿⣿⣿⣿⣿⣿⣿⣿⣿⣏⣋⠈⠀⠀⠀⠀⠀⠁⠀⠀⠀⠀⠀⠀⠀⠀⠀⠀⠀⠀⠀⠀⠀⠀⠀⠀⠀⠀⣠⠀⠀⠀⠀⠀⠀⠀⠀⠀⠀⠀⠀⠀⠀⠀⠀⠀⠀⠀⠀⠀⠀⠀</a:t>
            </a:r>
            <a:br/>
            <a:r>
              <a:t>⠀⠀⠀⠀⠀⠀⠀⠀⠀⠀⠀⠀⠀⠀⠀⢸⣿⣿⣿⣿⣿⣿⣿⣿⣿⣿⣿⣿⣿⠿⠟⠁⠈⠹⠻⣿⣿⣿⣿⣿⣦⡀⠀⠀⠀⠀⠀⠀⠀⠀⠀⠀⠀⠀⠀⠀⠀⠀⠀⠀⠀⠀⠀⠀⠀⠀⠀⠈⠀⠀⠀⠀⠀⠀⠀⠀⠀⠀⠀⠀⠀⠀⠀⠀⠀⠀⠀⠀⠀⠀⠀</a:t>
            </a:r>
            <a:br/>
            <a:r>
              <a:t>⠀⠀⠀⠀⠀⠀⠀⠀⠀⠀⠀⠀⠀⠀⠀⢸⣿⣿⣿⣿⣿⣿⣿⣿⣿⣿⣿⡏⠀⠀⠀⠀⠀⠀⠀⣿⣿⣿⣿⣿⣿⣿⣦⣀⠀⠀⠀⠀⠀⠀⠀⠀⠀⠀⠀⠀⠀⠀⠀⠀⠀⠀⠀⠀⠀⠀⠀⠀⠀⠀⠀⠀⠀⠀⠀⠀⠀⠀⠀⠀⠀⠀⠀⠀⠀⠀⠀⠀⠀⠀⠀</a:t>
            </a:r>
            <a:br/>
            <a:r>
              <a:t>⠀⠀⠀⠀⠀⠀⠀⠀⠀⠀⠀⠀⠀⠀⠀⠸⣿⣿⣿⣿⣿⣿⣿⣿⣿⣿⠟⠁⠀⠀⠀⠀⠀⠀⠀⣿⣿⣿⣿⣿⣿⣿⣿⣿⣦⠀⠀⠀⠀⠀⠀⠀⠀⠀⠀⠀⠀⠀⠀⠀⠀⠀⠀⠀⠀⠀⠀⠀⠀⠀⠀⠀⠀⠀⠀⠀⠀⠀⠀⠀⠀⠀⠀⠀⠀⠀⠀⠀⠀⠀⠀</a:t>
            </a:r>
            <a:br/>
            <a:r>
              <a:t>⠀⠀⠒⠀⠀⠀⠀⠀⠀⠀⠀⠀⠀⠀⠀⠀⣿⣿⣿⣿⣿⣿⣿⠏⠁⠀⠀⠀⠀⠀⠀⠀⠀⠀⣴⣿⣿⣿⣿⣿⣿⣿⣿⣿⣿⢷⣄⠀⠀⠀⠀⠀⣀⣀⠀⠀⠰⠦⠀⠀⠀⠀⠀⠀⠀⠀⠀⠀⠀⠀⠀⠀⠀⠀⠀⠀⠀⠀⠀⠀⠀⠀⠀⠀⠀⠀⠀⠀⠀⠀⠀</a:t>
            </a:r>
            <a:br/>
            <a:r>
              <a:t>⠀⠀⠀⠀⠀⠀⠀⠀⠀⠀⠀⠀⠀⠀⠀⠀⠸⣿⣿⡿⠿⠿⠟⠀⠀⠀⠀⠀⠀⠀⠀⠀⠀⠀⣸⣿⣿⣿⣿⣿⣿⣿⣿⣿⡟⠀⠈⣳⣶⣄⠀⠀⠈⠙⣷⠀⠀⠀⠀⠀⠀⠀⠀⠀⠀⠀⠀⠀⠀⠀⠀⠀⠀⠀⠀⠀⠀⠀⠀⠀⠀⠀⠀⠀⠀⠀⠀⠀⠀⠀⠀</a:t>
            </a:r>
            <a:br/>
            <a:r>
              <a:t>⠀⠀⠀⠀⠀⠀⠀⠀⠀⠀⠀⠀⠀⠀⠀⠀⠀⠙⠻⠗⠀⠀⠀⠀⠀⠀⠀⠀⠀⠀⠀⠀⠀⠀⣿⣿⣿⣿⣿⣿⣿⣿⣿⣿⣥⣤⣤⣿⣿⣿⣿⣆⠀⢀⣿⠀⠀⠀⠀⠀⠀⠀⠀⠀⠀⠀⠀⠀⠀⠀⠀⠀⠀⠀⠀⠀⠀⠀⠀⠀⠀⠀⠀⠀⠀⠀⠀⠀⠀⠀⠀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⠀⠀⠀⠀⠀⠀⠀⠀⠀⠀⠀⠀⠀⠀⠀⠀⠀⠀⠀⠀⠀⠀⠀⠀⠀⠀⠀⠀⠀⠀⠀⠀⠀⠰⣿⣿⣿⡿⣿⣿⣿⣿⣿⣿⣿⣿⣿⣿⣿⠿⠋⠙⠛⠛⠁⠀⠀⠀⠀⠀⠀⠀⠀⠀⠀⠀⠀⠀⠀⠀⠀⠀⠀⠀⠀⠀⠀⠀⠀⠀⠀⠀⠀⠀⠀⠀⠀⠀⠀⠀⠀</a:t>
            </a:r>
            <a:br/>
            <a:r>
              <a:t>⠀⠀⠀⠀⠀⠀⠀⠀⠀⠀⣀⡀⠀⠀⠀⠀⠀⠀⠀⠀⠀⠀⠀⠀⠀⠀⠀⠀⠀⠀⠀⠀⠀⠀⠙⣿⣿⣿⣿⣿⣿⣿⣿⣿⣿⠿⠟⠋⠁⠀⠀⠀⠀⠀⠀⠀⠀⠀⠀⠀⠀⠀⠀⠀⠀⠀⠀⠀⠀⠀⠀⠀⠀⠀⠀⠀⠀⠀⠀⠀⠀⠀⠀⠀⠀⠀⠀⠀⠀⠀⠀</a:t>
            </a:r>
            <a:br/>
            <a:r>
              <a:t>⠀⠀⠀⠀⠀⠀⠀⠀⠀⠀⠈⠉⠀⠀⠀⠀⠀⠀⠀⠀⠀⠀⠀⠀⠀⠀⠀⠀⠀⠀⠀⠀⠀⠀⠀⣸⣿⣿⣿⣿⣿⣿⣿⣿⣿⠀⠀⠀⠀⠀⠀⠀⠀⠀⠀⠀⠀⠀⠀⠀⠀⠀⠀⠀⠀⠀⠀⠀⠀⠀⠀⠀⠀⠀⠀⠀⠀⠀⠀⠀⠀⠀⠀⠀⠀⠀⠀⠀⠀⠀⠀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⠀⠀⠀⠀⠀⠀⠀⠀⠀⠀⠀⠀⠀⠀⠀⠀⠀⠀⠀⠀⠀⠀⠀⠀⠀⠀⠀⠀⠀⠀⠀⣀⣴⣿⣿⣿⣿⣿⣿⣿⣿⣿⣿⣿⣿⡄⠀⠀⠀⠀⠀⠀⠀⠀⠀⠀⠀⠀⠀⠀⠀⠀⠀⠀⠀⠀⠀⠀⠀⠀⠀⠀⠀⠀⠀⠀⠀⠀⠀⠀⠀⠀⠀⠀⠀⠀⠀⠀⠀⠀⠀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⠀⠀⠀⠀⠀⠀⠀⠀⠀⠀⠀⠀⠀⠀⠀⠀⠀⠀⠀⠀⠀⠀⠀⠀⠀⠀⠀⠀⢀⣠⣾⣿⣿⣿⣿⣿⣿⣿⣿⣿⣿⣿⣿⣿⣿⡇⠀⠀⠀⠀⠀⠀⠀⠀⠀⠀⠀⠀⠀⠀⠀⠀⠀⠀⠀⠀⠀⠀⠀⠀⠀⠀⠀⠀⠀⠀⠀⠀⠀⠀⠀⠀⠀⠀⠀⠀⠀⠀⠀⠀⠀</a:t>
            </a:r>
            <a:br/>
            <a:r>
              <a:t>⠆⠀⠀⠀⠀⠀⠀⠀⠀⠀⠀⠀⠀⠀⠀⠀⠀⠀⠀⠀⠀⠀⠀⠀⢀⣠⣤⣶⣿⣿⣿⣿⣿⣿⣿⣿⣿⣿⣿⣿⣿⣿⣿⣿⣿⡇⠀⠀⠀⠀⠀⠀⠀⠀⠀⠀⠀⠀⠀⠀⠀⠀⠀⠀⠀⠀⠀⠀⠀⠀⠀⠀⠀⠀⠀⠀⠀⠀⠀⠀⠀⠀⠀⠀⠀⠀⠀⠀⠀⠀⠀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⠀⠀⠀⠀⠀⠀⠀⠀⠀⠀⠀⠀⠀⠀⠀⠀⠀⠀⠀⣀⣠⣤⣶⣾⣿⣿⣿⣿⣿⣿⣿⣿⣿⣿⣿⣿⣿⣿⣿⣿⣿⣿⣿⣿⣿⣧⠀⠀⠀⠀⠀⠀⠀⠀⠀⠀⠀⠀⠀⠀⠀⠀⠀⠀⠀⠀⠀⠀⠀⠀⠀⠀⠀⠀⠀⠀⠀⠀⠀⠀⠀⠀⠀⠀⠀⠀⠀⠀⠀⠀⡀</a:t>
            </a:r>
            <a:br/>
            <a:r>
              <a:t>⠀⠀⠀⠀⠀⠀⠀⠀⠀⠀⠀⠀⠀⠀⠀⠀⣠⣶⣿⣿⣿⣿⣿⣿⣿⣿⣿⣿⣿⣿⣿⣿⣿⣿⣿⣿⣿⣿⣿⣿⣿⣿⣿⣿⣿⡿⠀⠀⠀⠀⠀⠀⠀⠀⠀⠀⠀⠀⠀⠀⠀⠀⠀⠀⠀⠀⠀⠀⠀⠀⠀⠀⠀⠀⠀⠀⠀⠀⠀⠀⠀⠀⠀⠀⠀⠀⠀⠀⠀⠀⠃</a:t>
            </a:r>
            <a:br/>
            <a:r>
              <a:t>⠀⠀⠀⠀⠀⠀⠀⠀⠀⠀⠀⠀⠀⠀⠀⣾⣿⣿⣿⣿⣿⣿⣿⣿⣿⣿⣿⣿⣿⣿⣿⣿⣿⣿⣿⣿⣿⣿⣿⣿⣿⣿⣿⣿⣿⡇⠀⠀⠀⠀⠀⠀⠀⠀⠀⠀⠀⠀⠘⠻⠷⠂⠀⠀⠀⠀⠀⠀⠀⠀⠀⠀⠀⠀⠀⠀⠀⠀⠀⠀⠀⠀⠀⠀⠀⠀⠀⠀⠀⠀⠀</a:t>
            </a:r>
            <a:br/>
            <a:r>
              <a:t>⠀⠀⠀⠀⠀⠀⠀⠀⠀⠀⠀⠀⠀⢀⣼⣿⣿⣿⣿⣿⣿⣿⣿⣿⣿⣿⣿⣿⣿⣿⣿⣿⣿⣿⣿⣿⣿⣿⣿⣿⣿⣿⣿⣿⣿⡇⠀⠀⠀⠀⠀⠀⠀⠀⠀⠀⠀⠀⠀⠀⠀⠀⠀⠀⠀⠀⠀⠀⠀⠀⠀⠀⠀⠀⠀⠀⠀⠀⠀⠀⠀⠀⠀⠀⠀⠀⠀⠀⠀⠀⠀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⠀⠀⠀⠀⠀⠀⠀⠀⠀⠀⠀⠀⠀⠻⣿⣿⣿⣿⣿⣿⣿⣿⣿⣿⣿⣿⣿⣿⣿⣿⣿⣿⣿⣿⣿⣿⣿⣿⣿⣿⣿⣿⣿⣿⣿⣷⠀⠀⠀⠀⠀⠀⠀⠀⠀⠀⠀⠀⠀⠀⠀⠀⠀⠀⠀⠀⠀⠀⠀⠀⠀⠀⠀⠀⠀⠀⠀⠀⠀⠀⠀⠀⠀⠀⠀⠀⠀⠀⠀⠀⠀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⠀⠀⠀⠀⠀⠀⠀⠀⠀⠀⠀⠀⠀⠀⠈⠛⠛⠻⠿⣿⣿⣿⣿⣿⣿⣿⣿⣿⣿⣿⣿⣿⣿⣿⣿⣿⣿⣿⣿⣿⣿⣿⣿⣿⣿⣿⡄⠀⠀⠀⠀⠀⠀⠀⠀⠀⠀⠀⠀⠀⠀⠀⠀⠀⠀⠀⠀⠀⠀⠀⠀⠀⠀⠀⠀⠀⠀⠀⠀⠀⠀⠀⠀⠀⠀⠀⠀⠀⠀⠀⠀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⠀⠀⠀⠀⠀⠀⠀⠀⠀⠀⠀⠀⠀⠀⠀⠀⣀⡄⠀⠈⠙⠛⠻⢿⣿⣿⣿⣿⣿⣿⣿⣿⣿⣿⣿⣿⣿⣿⣿⣿⣿⣿⣿⣿⣿⣿⡇⠀⠀⠀⠀⠀⠀⠀⠀⠀⠀⠀⠀⠀⠀⠀⠀⠀⠀⠀⠀⠀⠀⠀⠀⠀⠀⠀⠀⠀⠀⠀⠀⠀⠀⠀⠀⠀⠀⠀⠀⠀⠀⠀⠀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⠀⠀⠀⠀⠀⠀⠀⠀⠀⠀⠀⠀⠀⠀⠀⠐⠋⠁⠀⠀⠀⠀⠀⠀⢻⣿⣿⣿⣿⣿⣿⣿⣿⣿⣿⣿⣿⣿⣿⣿⣿⣿⣿⣿⣿⣿⡇⠀⠀⠀⠀⠀⠀⠀⠀⠀⠀⠀⠀⠀⠀⠀⠀⠀⠀⠰⣶⣦⡀⠀⠀⠀⠀⠀⠀⠀⠀⠀⠀⠀⠀⠀⠀⠀⠀⠀⠀⠀⠀⠀⠀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⠀⠀⠀⠀⠀⠀⠀⠀⠀⠀⠀⠀⠀⠀⠀⠀⠀⠀⠀⠀⠀⠀⠀⠀⠀⠀⠀⠀⠀⠀⠀⠀⠀⠀⠀⠀⠀⣀⣀⣀⣀⣀⣀⣀⡀⠀⠀⠀⠀⠀⠀⠀⠀⠀⠀⠀⠀⠀⣀⠀⠀⠀⠀⠀⠀⠀⠀⠀⠀⠀⠀⠀⠀⠀⠀⠀⠀⠀⠀⠀⠀⠀⠀⠀⠀⠀⠀⠀⠀⠀⠀</a:t>
            </a:r>
            <a:br/>
            <a:r>
              <a:t>⠀⠀⠀⠀⠀⠀⠀⠀⠀⠀⠀⠀⠀⠀⠀⠀⠀⠀⠀⠀⠀⠀⠀⠀⠀⠀⠀⠀⠀⠀⠀⣀⣤⣶⣾⣿⣿⣿⣿⣿⣿⣿⣿⣿⣿⣿⡂⠀⠀⠀⠀⠀⠀⠀⠀⠀⠀⠈⠀⠀⠀⠀⠀⠀⠀⠀⣄⠀⠀⠀⠀⠀⠀⠀⠀⠀⠀⠀⠀⠀⠀⠀⠀⠀⠀⠀⠀⠀⠀⠀⠀</a:t>
            </a:r>
            <a:br/>
            <a:r>
              <a:t>⠀⠀⠀⠀⠀⠀⠀⠀⠀⠀⠀⠀⠀⠀⠀⠀⠀⠀⠀⠀⠀⠀⠀⠀⠀⠀⠀⢀⣤⣶⣿⣿⣿⣿⣿⣿⣿⣿⣿⣿⣿⣿⣿⣿⣿⣿⡇⠀⠀⠀⠀⠀⠀⠀⠀⠀⠀⠀⠀⠀⠀⠀⠀⠀⠀⠀⠙⠀⠀⠀⠀⠀⠀⠀⠀⠀⠀⠀⠀⠀⠀⠀⠀⠀⠀⠀⠀⠀⠀⠀⠀</a:t>
            </a:r>
            <a:br/>
            <a:r>
              <a:t>⠀⠀⠀⠀⠀⠀⠀⠀⠀⠀⠀⠀⠀⠀⠀⠀⠀⠀⠀⠀⡀⠀⠀⠀⠀⣠⣾⣿⣿⣿⣿⣿⣿⣿⣿⣿⣿⣿⣿⣿⣿⣿⣿⣿⡇⠀⠀⠀⠀⠀⠀⠀⠀⠀⠀⠀⠀⠀⠀⠀⠀⠀⠀⠀⠀⠀⠀⠀⠀⠀⠀⠀⠀⠀⠀⠀⠀⠀⠀⠀⠀⠀⠀⠀⠀⠀⠀⠀⠀⠀⠀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⠀⠀⠀⠀⠀⠀⠀⠀⠀⠀⠀⠀⠀⠀⠀⠀⠀⠀⠀⠀⠈⠢⣄⣠⣾⣿⣿⣿⣿⣿⣿⣿⣿⣿⣿⣿⣿⣿⣿⣿⣿⣿⣿⣿⠇⠀⠀⠀⠀⠀⠀⠀⠀⠀⠀⠀⠀⠀⠀⠀⠀⠀⠀⠀⠀⠀⠀⠀⠀⠀⠀⢀⠀⠀⠀⠀⠀⠀⠀⠀⠀⠀⠀⠀⠀⠀⠀⠀⠀⠀⠀</a:t>
            </a:r>
            <a:br/>
            <a:r>
              <a:t>⠀⠀⠀⠀⠀⠀⠀⠀⠀⠰⠶⠄⠀⠀⠀⠂⠀⠀⠀⠀⠀⣠⣾⣿⣿⣿⣿⣿⣿⣿⣿⣿⣿⣿⣿⣿⣿⣿⣿⣿⣿⡏⠁⠀⠀⠀⠀⠀⠀⠀⠀⠀⠀⠀⠀⠀⠀⠀⠠⠀⠀⠀⠀⠀⠀⠀⠀⠀⠀⠀⠀⠸⡆⠀⠀⠀⠀⠀⠀⠀⠀⠀⠀⠀⠀⠀⠀⠀⠀⠀⠂</a:t>
            </a:r>
            <a:br/>
            <a:r>
              <a:t>⠀⠀⠀⠀⠀⠀⠀⠀⠀⠀⠀⠀⠀⠀⠀⠀⠀⠀⠀⠀⣴⣿⣿⣿⣿⣿⣿⣿⣿⣿⣿⣿⣿⣿⣿⣿⣿⣿⣿⣿⣿⣷⣤⠀⠀⠀⠀⠀⠀⠀⠀⠀⠀⠀⠀⠀⠀⠀⠀⠀⠀⠀⠀⠀⠀⠀⠀⠀⠀⠀⠀⠀⠀⠀⠀⠀⠀⠀⠀⠀⠀⠀⠀⠀⠀⠀⠀⠀⠀⠀⠀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⠀⠀⠀⠀⠀⠀⠀⠀⠀⠀⠀⠀⠀⠀⠀⠀⠀⠀⢀⣾⣿⣿⣿⣿⣿⣿⣿⣿⣿⣿⣿⣿⣿⣿⣿⣿⣿⣿⣿⣿⣿⣿⣿⣷⡀⠀⠀⠀⠀⠀⠀⠀⠀⠀⠀⠀⠐⠂⠀⠀⠀⠀⠀⠀⠀⠀⠀⠀⠀⠀⠀⠀⠀⠀⠀⠀⠀⠀⠀⠀⠀⠀⠀⠀⠀⠀⠀⠀⠀⠀⠀</a:t>
            </a:r>
            <a:br/>
            <a:r>
              <a:t>⠀⠀⠀⠀⠀⠀⠀⠀⠀⠀⠀⠀⠀⠀⠀⠀⠀⢀⣾⣿⣿⣿⣿⣿⣿⣿⣿⣿⣿⣿⣿⣿⣿⣿⣿⣿⣿⣿⣿⣿⣿⣿⣿⣿⠇⠀⠀⠀⠀⠀⠀⠀⠀⠀⠀⠀⠀⠀⠀⠀⠀⠀⠀⠀⠀⠀⠀⠀⠀⠀⠀⠀⠀⠀⠀⠀⠀⠀⠀⠀⠀⠀⠀⠀⠀⠀⠀⠀⠀⠀⠀</a:t>
            </a:r>
            <a:br/>
            <a:r>
              <a:t>⠀⠀⠀⠀⠀⠀⠀⠀⠀⠀⠀⠀⠀⠀⠀⠀⠀⣼⣿⣿⣿⣿⣿⣿⣿⣿⣿⣿⣿⣿⣿⣿⣿⣿⣿⣿⣿⣿⣿⣿⣿⣿⠏⠋⠀⠀⠀⠀⠀⠀⠀⠸⡆⠀⠀⠀⠀⠀⠀⠀⠀⠀⠀⠀⠀⠀⠀⠀⠀⠀⠀⠀⠀⠀⠀⠀⠀⠀⠀⠀⠀⠀⠀⠀⠀⠀⠀⠀⠀⠀⠀</a:t>
            </a:r>
            <a:br/>
            <a:r>
              <a:t>⠀⠀⠀⠀⠀⠀⠀⠀⠀⠀⠀⠀⠀⠀⠀⠀⢰⣿⣿⣿⣿⣿⣿⣿⣿⣿⣿⣿⣿⣿⣿⣿⣿⣿⣿⣿⣿⣿⣿⣿⣿⣿⠀⠀⢰⠀⠀⠀⠀⠀⠀⠀⠀⠀⠀⠀⠀⠀⠀⠀⠀⠀⠀⠀⠀⠀⠀⠀⠀⠀⠀⠀⠀⠀⠀⠀⠀⠀⠀⠀⠀⠀⠀⠀⠀⠀⠀⠀⠀⠀⠀</a:t>
            </a:r>
            <a:br/>
            <a:r>
              <a:t>⠀⠀⠀⠀⠀⠀⠀⠀⠀⠀⠀⠀⠀⠀⠀⠀⣾⣿⣿⣿⣿⣿⣿⣿⣿⣿⣿⣿⣿⣿⣿⣿⣿⣿⣿⣿⣿⣿⣟⣙⠑⠁⠀⠀⠀⠀⠀⠀⠀⠀⠀⠀⠀⠀⠀⠀⠀⠀⠀⠀⠀⠀⠀⠀⠀⠰⠀⠀⠀⠀⠀⠀⠀⠀⠀⠀⠀⠀⠀⠀⠀⠀⠀⠀⠀⠀⠀⠀⠀⠀⠀</a:t>
            </a:r>
            <a:br/>
            <a:r>
              <a:t>⠀⠀⠀⠀⠀⠀⠀⠀⠀⠀⠀⠀⠀⠀⠀⠀⣿⣿⣿⣿⣿⣿⣿⣿⣿⣿⣿⣿⡿⠿⠟⠋⠀⠋⠿⣿⣿⣿⣿⣿⣧⡄⠀⠀⠀⠀⠀⠀⠀⠀⠀⠀⠀⠀⠀⠀⠀⠀⠀⠀⠀⠀⠀⠀⠀⠀⠀⠀⠀⠀⠀⠀⠀⠀⠀⠀⠀⠀⠀⠀⠀⠀⠀⠀⠀⠀⠀⠀⠀⠀⠀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⠀⠀⠀⠀⠀⠀⠀⠀⠀⠀⠀⠀⠀⠀⠀⠀⣿⣿⣿⣿⣿⣿⣿⣿⣿⣿⣿⣿⠀⠀⠀⠀⠀⠀⠀⣿⣿⣿⣿⣿⣿⣿⣷⣄⠀⠀⠀⠀⠀⠀⠀⠀⠀⠀⠀⠀⠀⠀⠀⠀⠀⠀⠀⠀⠀⠀⠀⠀⠀⠀⠀⠀⠀⠀⠀⠀⠀⠀⠀⠀⠀⠀⠀⠀⠀⠀⠀⠀⠀⠀⠀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⠀⠀⠀⠀⠀⠀⠀⠀⠀⠀⠀⠀⠀⠀⠀⠀⣿⣿⣿⣿⣿⣿⣿⣿⣿⡿⠿⠃⠀⠀⠀⠀⠀⠀⠀⣿⣿⣿⣿⣿⣿⣿⣿⣿⣷⡀⠀⠀⠀⠀⠀⠀⠀⠀⠀⠀⠀⠀⠀⠀⠀⠀⠀⠀⠀⠀⠀⠀⠀⠀⠀⠀⠀⠀⠀⠀⠀⠀⠀⠀⠀⠀⠀⠀⠀⠀⠀⠀⠀⠀⠀</a:t>
            </a:r>
            <a:br/>
            <a:r>
              <a:t>⠀⠋⠀⠀⠀⠀⠀⠀⠀⠀⠀⠀⠀⠀⠀⠀⢹⣿⣿⣿⣿⣿⣿⡇⠀⠀⠀⠀⠀⠀⠀⠀⠀⠂⢀⣿⣿⣿⣿⣿⣿⣿⣿⣿⣿⡷⣄⠀⠀⠀⠀⠀⢀⡀⠈⠙⠀⠀⠀⠀⠀⠀⠀⠀⠀⠀⠀⠀⠀⠀⠀⠀⠀⠀⠀⠀⠀⠀⠀⠀⠀⠀⠀⠀⠀⠀⠀⠀⠀⠀⠀</a:t>
            </a:r>
            <a:br/>
            <a:r>
              <a:t>⠀⠀⠀⠀⠀⠀⠀⠀⠀⠀⠀⠀⠀⠀⠀⠀⠈⢿⣿⣿⠛⠛⠋⠁⠀⠀⠀⠀⠀⠀⠀⠀⠀⠀⢸⣿⣿⣿⣿⣿⣿⣿⣿⣿⡿⠀⠈⢻⣶⣄⠀⠀⠈⠙⣷⡀⠀⠀⠀⠀⠀⠀⠀⠀⠀⠀⠀⠀⠀⠀⠀⠀⠀⠀⠀⠀⠀⠀⠀⠀⠀⠀⠀⠀⠀⠀⠀⠀⠀⠀⠀</a:t>
            </a:r>
            <a:br/>
            <a:r>
              <a:t>⠀⠀⠀⠀⠀⠀⠀⠀⠀⠀⠀⠀⠀⠀⠀⠀⠀⠈⠉⠛⠀⠀⠀⠀⠀⠀⠀⠀⠀⠀⠀⠀⠀⠀⣼⣿⣿⣿⣿⣿⣿⣿⣿⣿⣧⣤⣤⣾⣿⣿⣿⣆⠀⢀⣾⠇⠀⠀⠀⠀⠀⠀⠀⠀⠀⠀⠀⠀⠀⠀⠀⠀⠀⠀⠀⠀⠀⠀⠀⠀⠀⠀⠀⠀⠀⠀⠀⠀⠀⠀⠀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⠀⠀⠀⠀⠀⠀⠀⠀⠀⠀⠀⠀⠀⠀⠀⠀⠀⠀⠀⠀⠀⠀⠀⠀⠀⠀⠀⠀⠀⠀⠀⠀⠀⠀⣿⣿⣿⣿⣿⣿⣿⣿⣿⣿⣿⣿⣿⣿⣿⠿⠋⠙⠻⠛⠉⠀⠀⠀⠀⠀⠀⠀⠀⠀⠀⠀⠀⠀⠀⠀⠀⠀⠀⠀⠀⠀⠀⠀⠀⠀⠀⠀⠀⠀⠀⠀⠀⠀⠀⠀⠀</a:t>
            </a:r>
            <a:br/>
            <a:r>
              <a:t>⠀⠀⠀⠀⠀⠀⠀⠀⠤⣤⠀⠀⠀⠀⠀⠀⠀⠀⠀⠀⠀⠀⠀⠀⠀⠀⠀⠀⠀⠀⠀⠀⠀⠀⠘⢿⣿⣿⣿⣿⣿⣿⣿⣿⣿⠿⠟⠋⠁⠀⠀⠀⠀⠀⠀⠀⠀⠀⠀⠀⠀⠀⠀⠀⠀⠀⠀⠀⠀⠀⠀⠀⠀⠀⠀⠀⠀⠀⠀⠀⠀⠀⠀⠀⠀⠀⠀⠀⠀⠀⠀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⠀⠀⠀⠀⠀⠀⠀⠀⠀⠀⠀⠀⠀⠀⠀⠀⠀⠀⠀⠀⠀⠀⠀⠀⠀⠀⠀⠀⠀⠀⠀⠀⠀⠀⠀⢈⣿⣿⣿⣿⣿⣿⣿⣿⣿⠀⠀⠀⠀⠀⠀⠀⠀⠀⠀⠀⠀⠀⠀⠀⠀⠀⠀⠀⠀⠀⠀⠀⠀⠀⠀⠀⠀⠀⠀⠀⠀⠀⠀⠀⠀⠀⠀⠀⠀⠀⠀⠀⠀⠀⠀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⠀⠀⠀⠀⠀⠀⠀⠀⠀⠀⠀⠀⠀⠀⠀⠀⠀⠀⠀⠀⠀⠀⠀⠀⠀⠀⠀⠀⢀⣠⣶⣿⣿⣿⣿⣿⣿⣿⣿⣿⣿⣿⣿⣿⣿⡇⠀⠀⠀⠀⠀⠀⠀⠀⠀⠀⠀⠀⠀⠀⠀⠀⠀⠀⠀⠀⠀⠀⠀⠀⠀⠀⠀⠀⠀⠀⠀⠀⠀⠀⠀⠀⠀⠀⠀⠀⠀⠀⠀⠀⠀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⠀⠀⠀⠀⠀⠀⠀⠀⠀⠀⠀⠀⠀⠀⠀⠀⠀⠀⠀⠀⠀⠀⠀⠀⢀⣠⣤⣶⣿⣿⣿⣿⣿⣿⣿⣿⣿⣿⣿⣿⣿⣿⣿⣿⣿⣿⠀⠀⠀⠀⠀⠀⠀⠀⠀⠀⠀⠀⠀⠀⠀⠀⠀⠀⠀⠀⠀⠀⠀⠀⠀⠀⠀⠀⠀⠀⠀⠀⠀⠀⠀⠀⠀⠀⠀⠀⠀⠀⠀⠀⠀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⠀⠀⠀⠀⠀⠀⠀⠀⠀⠀⠀⠀⠀⠀⠀⠀⠀⠀⢀⣀⣠⣤⣶⣿⣿⣿⣿⣿⣿⣿⣿⣿⣿⣿⣿⣿⣿⣿⣿⣿⣿⣿⣿⣿⣿⣿⠀⠀⠀⠀⠀⠀⠀⠀⠀⠀⠀⠀⠀⠀⠀⠀⠀⠀⠀⠀⠀⠀⠀⠀⠀⠀⠀⠀⠀⠀⠀⠀⠀⠀⠀⠀⠀⠀⠀⠀⣶⣤⠀⠀⠀</a:t>
            </a:r>
            <a:br/>
            <a:r>
              <a:t>⠀⠀⠀⠀⠀⠀⠀⠀⠀⠀⠀⠀⠀⠀⠀⢀⣤⣾⣿⣿⣿⣿⣿⣿⣿⣿⣿⣿⣿⣿⣿⣿⣿⣿⣿⣿⣿⣿⣿⣿⣿⣿⣿⣿⣿⣿⠀⠀⠀⠀⠀⠀⠀⠀⠀⠀⠀⠀⠀⠀⠀⠀⠀⠀⠀⠀⠀⠀⠀⠀⠀⠀⠀⠀⠀⠀⠀⠀⠀⠀⠀⠀⠀⠀⠀⠀⠈⠙⠁⠀⠀</a:t>
            </a:r>
            <a:br/>
            <a:r>
              <a:t>⠀⠀⠀⠀⠀⠀⠀⠀⠀⠀⠀⠀⠀⠀⠀⣿⣿⣿⣿⣿⣿⣿⣿⣿⣿⣿⣿⣿⣿⣿⣿⣿⣿⣿⣿⣿⣿⣿⣿⣿⣿⣿⣿⣿⣿⣿⠀⠀⠀⠀⠀⠀⠀⠀⠀⠚⠿⠦⠀⠀⠀⠀⠀⠀⠀⠀⠀⠀⠀⠀⠀⠀⠀⠀⠀⠀⠀⠀⠀⠀⠀⠀⠀⠀⠀⠀⠀⠀⠀⠀⠀</a:t>
            </a:r>
            <a:br/>
            <a:r>
              <a:t>⠀⠀⠀⠀⠀⠀⠀⠀⠀⠀⠀⠀⠀⣠⣾⣿⣿⣿⣿⣿⣿⣿⣿⣿⣿⣿⣿⣿⣿⣿⣿⣿⣿⣿⣿⣿⣿⣿⣿⣿⣿⣿⣿⣿⣿⣿⠀⠀⠀⠀⠀⠀⠀⠀⠀⠀⠀⠀⠀⠀⠀⠀⠀⠀⠀⠀⠀⠀⠀⠀⠀⠀⠀⠀⠀⠀⠀⠀⠀⠀⠀⠀⠀⠀⠀⠀⠀⠀⠀⠀⠀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⠀⠀⠀⠀⠀⠀⠀⠀⠀⠀⠀⠀⠀⠛⢿⣿⣿⣿⣿⣿⣿⣿⣿⣿⣿⣿⣿⣿⣿⣿⣿⣿⣿⣿⣿⣿⣿⣿⣿⣿⣿⣿⣿⣿⣿⣿⠀⠀⠀⠀⠀⠀⠀⠀⠀⠀⠀⠀⠀⠀⠀⠀⠀⠀⠀⠀⠀⠀⠀⠀⠀⠀⠀⠀⠀⠀⠀⠀⠀⠀⠀⠀⠀⠀⠀⠀⠀⠀⠀⠀⠀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⠀⠀⠀⠀⠀⠀⠀⠀⠀⠀⠀⠀⠀⠀⠀⠉⠉⠉⠻⣿⣿⣿⣿⣿⣿⣿⣿⣿⣿⣿⣿⣿⣿⣿⣿⣿⣿⣿⣿⣿⣿⣿⣿⣿⣿⣿⡇⠀⠀⠀⠀⠀⠀⠀⠀⠀⠀⠀⠀⠀⠀⠀⠀⠀⠀⠀⠀⠀⠀⠀⠀⠀⠀⠀⠀⠀⠀⠀⠀⠀⠀⠀⠀⠀⠀⠀⠀⠀⠀⠀⠀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⠀⠀⠀⠀⠀⠀⠀⠀⠀⠀⠀⠀⠀⢀⣤⡆⠀⠀⠀⠀⠈⠉⠛⢿⣿⣿⣿⣿⣿⣿⣿⣿⣿⣿⣿⣿⣿⣿⣿⣿⣿⣿⣿⣿⣿⣿⡇⠀⠀⠀⠀⠀⠀⠀⠀⠀⠀⠀⠀⠀⠀⠀⢀⣀⠀⠀⠀⠀⠀⠀⠀⠀⠀⠀⠀⠀⠀⠀⠀⠀⠀⠀⠀⠀⠀⠀⠀⠀⠀⠀⠀</a:t>
            </a:r>
            <a:br/>
            <a:r>
              <a:t>⠀⠀⠀⠀⠀⠀⠀⠀⠀⠀⠀⠀⠀⠉⠀⠀⠀⠀⠀⠀⠀⠀⠀⠀⢿⣿⣿⣿⣿⣿⣿⣿⣿⣿⣿⣿⣿⣿⣿⣿⣿⣿⣿⣿⣿⣿⡇⠀⠀⠀⠀⠀⠀⠀⠀⠀⠀⠀⠀⠀⠀⠀⠘⠿⠷⠀⠀⠀⠀⠀⠀⠀⠀⠀⠀⠀⠀⠀⠀⠀⠀⠀⠀⠀⠀⠀⠀⠀⠀⠀⠀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⠀⠀⠀⠀⠀⠀⠀⠀⠀⠀⠀⠀⠀⠀⠀⠀⠀⠀⠀⠀⠀⠀⠀⠀⠀⠀⠀⠀⠀⠀⠀⠀⠀⠀⠀⢀⣀⣠⣤⣤⣴⣶⣶⣦⣤⣤⣤⣀⣀⠀⠀⠀⠀⠀⠀⠀⠀⠀⠀⠀⠀⠀⠀⣀⠀⠀⠀⠀⠀⠀⠀⠀⠀⠀⠀⠀⠀⠀⠀⠀⠀⠀⠀⠀⠀⠀⠀⠀⠀⠀⠀</a:t>
            </a:r>
            <a:br/>
            <a:r>
              <a:t>⠀⠀⠀⠀⠀⠀⠀⠀⠀⠀⠀⠀⠀⠀⠀⠀⠀⠀⠀⠀⠀⠀⠀⠀⠀⠀⠀⠀⠀⠀⠀⣠⣤⣶⣿⣿⣿⣿⣿⣿⣿⣿⣿⣿⣿⣿⣿⣿⣿⡷⢄⡄⠀⠀⠀⠀⠀⠀⠀⠀⠀⠀⠀⠙⠀⠀⠀⠀⠀⠀⠀⠀⠀⠀⠀⠀⠀⠀⠀⠀⠀⠀⠀⠀⠀⠀⠀⠀⠀⠀⠀</a:t>
            </a:r>
            <a:br/>
            <a:r>
              <a:t>⠀⠀⠀⠀⠀⠀⠀⠀⠀⠀⠀⠀⠀⠀⠀⠀⠀⠀⠀⠀⠀⠀⠀⠀⠀⠀⠀⢀⣠⣶⣿⣿⣿⣿⣿⣿⣿⣿⣿⣿⣿⣿⣿⣿⣿⣿⣿⣿⣿⡷⠀⠀⠀⠀⠀⠀⠀⠀⠀⠀⠀⠀⠀⠀⠀⠀⠀⠀⠀⠀⠀⠀⠀⠀⠀⠀⠀⠀⠀⠀⠀⠀⠀⠀⠀⠀⠀⠀⠀⠀⠀</a:t>
            </a:r>
            <a:br/>
            <a:r>
              <a:t>⠀⠀⠀⠀⠀⠀⠀⣀⠀⠀⠀⠀⠀⠀⠀⠀⠀⠀⠀⠀⠀⠀⠀⠀⠀⣠⣶⣿⣿⣿⣿⣿⣿⣿⣿⣿⣿⣿⣿⣿⣿⣿⣿⣿⣿⣿⣿⡏⠀⠀⠀⠀⠀⠀⠀⠀⠀⠀⠀⠀⠀⠀⠀⠀⠀⠀⠀⠀⠀⠀⠀⠀⠀⠀⠀⠀⠀⠀⠀⠀⠀⠀⠀⠀⠀⠀⠀⢠⣤⡀⠀</a:t>
            </a:r>
            <a:br/>
            <a:r>
              <a:t>⠀⠀⠀⠀⠀⠀⠈⠉⠉⠀⠀⠄⠀⠀⠀⠀⠀⠀⠀⠀⠀⠀⠀⢀⣾⣿⣿⣿⣿⣿⣿⣿⣿⣿⣿⣿⣿⣿⣿⣿⣿⣿⣿⣿⣿⣿⡿⠃⠀⠀⠀⠀⠀⠀⣀⠀⠀⠀⠀⠀⠀⠀⠀⠀⢠⠀⠀⠀⠀⠀⠀⠀⠀⠀⠀⠀⠀⠀⠀⠀⠀⠀⠀⠀⠀⡀⠀⠀⠀⠀⠀</a:t>
            </a:r>
            <a:br/>
            <a:r>
              <a:t>⠀⠀⠀⠀⠀⠀⠀⠀⠀⠀⠀⠀⠀⠀⠀⠀⠀⠀⠀⠀⠀⠀⣴⣿⣿⣿⣿⣿⣿⣿⣿⣿⣿⣿⣿⣿⣿⣿⣿⣿⣿⣿⣿⡿⠉⠁⠀⠀⠀⠀⠀⠀⠀⠀⠀⠠⠀⠀⠀⠀⠀⠀⠀⠀⠀⠃⠀⠀⠀⠀⠀⠀⠀⠀⠀⠀⠀⠀⠀⠀⠀⠀⠀⠀⠀⠀⠀⠀⠀⠀⠀</a:t>
            </a:r>
            <a:br/>
            <a:r>
              <a:t>⠀⠀⠀⠀⠀⠀⠀⠀⠀⠀⠀⠀⠀⠀⠀⠀⠀⠀⠀⠀⢀⣾⣿⣿⣿⣿⣿⣿⣿⣿⣿⣿⣿⣿⣿⣿⣿⣿⣿⣿⣿⣿⣿⡇⠀⠀⠀⠀⠀⠀⠀⠀⠀⠀⠀⠀⠀⠀⠀⠀⠀⠀⠀⠀⠀⠀⠀⠀⠀⠀⠀⠀⠀⠀⠀⠀⠀⠀⠀⠀⠀⠀⠀⠀⠀⠀⠀⠸⡆⠀⠀</a:t>
            </a:r>
            <a:br/>
            <a:r>
              <a:t>⠀⠀⠀⠀⠀⠀⠀⠀⠀⠀⠀⠀⠀⠀⠀⠀⠀⠀⠀⢠⣿⣿⣿⣿⣿⣿⣿⣿⣿⣿⣿⣿⣿⣿⣿⣿⣿⣿⣿⣿⣿⣿⣿⣿⡄⠀⠀⠀⠀⠀⠀⠀⠀⠀⠀⠀⠀⠀⠀⠀⠀⠀⠀⠀⠀⠀⠀⠀⠀⠀⠀⠀⠀⠀⠀⠀⠀⠀⠀⠀⠀⠀⠀⠀⠀⠀⠀⠀⠀⠀⠀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⠀⠀⠀⠀⠀⠀⠀⠀⠀⠀⠀⠀⠀⠀⠀⠀⠀⠀⢀⣿⣿⣿⣿⣿⣿⣿⣿⣿⣿⣿⣿⣿⣿⣿⣿⣿⣿⣿⣿⣿⣿⣿⣿⣿⡿⠀⠀⠀⠠⡆⠀⠀⠀⠀⠀⠀⠀⠀⠀⠀⠀⠀⠀⠀⠀⠀⠀⠀⠀⠀⠀⠀⠀⠀⠀⠀⠀⠀⠀⠀⠀⠀⠀⠀⠀⠀⠀⠀⠀⠀⠀</a:t>
            </a:r>
            <a:br/>
            <a:r>
              <a:t>⠀⠀⠀⠀⠀⠀⠀⠀⠀⠀⠀⠀⠀⠀⠀⠀⠀⠀⣾⣿⣿⣿⣿⣿⣿⣿⣿⣿⣿⣿⣿⣿⣿⣿⣿⣿⣿⣿⣿⣿⣿⣿⡟⠝⠁⠀⠀⠀⠀⠀⠀⠀⠀⠀⠀⠀⠀⠀⠀⠀⠀⠀⠀⠀⠀⠀⠀⠀⠀⠀⠀⠀⠀⠀⠀⠀⠀⠀⠀⠀⠀⠀⠀⠀⠀⠀⠀⠀⠀⠀⠀</a:t>
            </a:r>
            <a:br/>
            <a:r>
              <a:t>⠀⠀⠀⠀⠀⠀⠀⠀⠀⠀⠀⠀⠀⠀⠀⠀⠀⢰⣿⣿⣿⣿⣿⣿⣿⣿⣿⣿⣿⣿⣿⣿⣿⣿⣿⣿⣿⣿⣿⣿⣿⣿⠃⠀⠀⠀⠀⠀⠀⠀⠀⠀⠀⠀⠀⠀⠀⠀⠀⠀⠀⠰⠂⠀⠀⠀⠀⠀⠀⠀⠀⠀⠀⠀⠀⠀⠀⠀⠀⠀⠀⠀⠀⠀⠀⠀⠀⠀⠀⠀⠀</a:t>
            </a:r>
            <a:br/>
            <a:r>
              <a:t>⠀⠀⠀⠀⠀⠀⠀⠀⠀⠀⠀⠀⠀⠀⠀⠀⠀⢸⣿⣿⣿⣿⣿⣿⣿⣿⣿⣿⣿⣿⡿⠿⠿⣿⣿⣿⣿⣿⣿⣻⡉⠁⠀⠀⠀⠀⠀⠀⠀⠀⠀⠀⠀⠀⠀⠀⠀⠀⠀⠀⠀⠀⠀⠀⠀⠀⠀⠀⠀⠀⠀⠀⠀⠀⠀⠀⠀⠀⠀⠀⠀⠀⠀⠀⠀⠀⠀⠀⠀⠀⠀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⠀⠀⠀⠀⠀⠀⠀⠀⠀⠀⠀⠀⠀⠀⠀⠀⠀⣿⣿⣿⣿⣿⣿⣿⣿⣿⣿⣿⡿⠀⠀⠀⠀⠀⠙⣻⣿⣿⣿⣿⣿⣦⡀⠀⠀⠀⠀⠀⠀⠀⠀⠀⠀⠀⠀⠀⠀⠀⠀⠀⠀⠀⠀⠀⠀⠀⠀⠀⠀⠀⠀⠀⠀⠀⠀⠀⠀⠀⠀⠀⠀⠀⠀⠀⠀⠀⠀⠀⠀⠀⠀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⠀⠀⠀⠀⠀⠀⠀⠀⠀⠀⠀⠀⠀⠀⠀⠀⠀⢻⣿⣿⣿⣿⣿⣿⡿⠿⠿⠛⠁⠀⠀⠀⠀⠀⠀⣿⣿⣿⣿⣿⣿⣿⣿⣦⡀⠀⠀⠀⠀⠀⠀⠀⠀⠀⠀⠀⠀⠀⠀⠀⠀⠀⠀⠀⠀⠀⠀⠀⠀⠀⠀⠀⠀⠀⠀⠀⠀⠀⠀⠀⠀⠀⠀⠀⠀⠀⠀⠀⠀⠀⠀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⠀⠀⠀⠀⠀⠀⠀⠀⠀⠀⠀⠀⠀⠀⠀⠀⠀⠸⣿⣿⡿⣿⣿⠿⠀⠀⠀⠀⠀⠀⠀⠚⠀⠀⠀⢸⣿⣿⣿⣿⣿⣿⣿⣿⣿⣆⠀⠀⠀⠀⠀⠢⠄⠀⠀⠀⠀⠀⠀⠀⠀⠀⠀⠀⠀⠀⠀⠀⠀⠀⠀⠀⠀⠀⠀⠀⠀⠀⠀⠀⠀⠀⠀⠀⠀⢀⠀⠀⠀⠀⠀</a:t>
            </a:r>
            <a:br/>
            <a:r>
              <a:t>⠀⠀⠀⠀⠀⠀⠀⠀⠀⠀⠀⠀⠀⠀⠀⠀⠀⠀⠙⠻⠀⠀⠀⠀⠀⠀⠀⠀⠀⠀⠀⠀⠀⠀⠀⣼⣿⣿⣿⣿⣿⣿⣿⣿⣿⡟⢷⣄⠀⠀⠀⠀⠀⠀⠀⠀⠀⠀⠀⠀⠀⠀⠀⠀⠀⠀⠀⠀⠀⠀⠀⠀⠀⠀⠀⠀⠀⠀⠀⠀⠀⠀⠀⠀⠀⠹⠃⠀⠀⠀⠀</a:t>
            </a:r>
            <a:br/>
            <a:r>
              <a:t>⠀⠀⠀⠀⠀⠀⠀⠀⠀⠀⠀⠀⠀⠀⠀⠀⠀⠀⠀⠀⠀⠀⠀⠀⠀⠀⠀⠀⠀⠀⠀⠀⠀⠀⢠⣿⣿⣿⣿⣿⣿⣿⣿⣿⣿⠃⠀⢙⣦⣤⡀⠀⠀⠳⣦⠀⠀⠀⠀⠀⠀⠀⠀⠀⠀⠀⠀⠀⠀⠀⠀⠀⠀⠀⠀⠀⠀⠀⠀⠀⠀⠀⠀⠀⠀⠀⠀⠀⠀⠀⠀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⠀⠀⠀⠀⠀⠀⠀⠀⠀⠀⠀⠀⠀⠀⠀⠀⠀⠀⠀⠀⠀⠀⠀⠀⠀⠀⠀⠀⠀⠀⠀⠀⠙⠂⣸⣿⣿⣿⣿⣿⣿⣿⣿⣿⣯⣤⣤⣼⣿⣿⣷⡄⠀⠀⢸⡇⠀⠀⠀⠀⠀⠀⠀⠀⠀⠀⠀⠀⠀⠀⠀⠀⠀⠀⠀⠀⠀⠀⠀⠀⠀⠀⠀⠀⠀⠀⠀⠀⠀⠀⠀</a:t>
            </a:r>
            <a:br/>
            <a:r>
              <a:t>⠀⠀⠀⠀⠀⠀⠀⠀⠀⠀⠀⠀⠀⠀⠀⠀⠀⠀⠀⠀⠀⠀⠀⠄⠀⠀⠀⠀⠀⠀⠀⠀⠀⠀⢿⣿⣿⣿⣿⣿⣿⣿⣿⣿⣿⣿⣿⣿⣿⡿⠟⠻⢦⡴⠟⠁⠀⠀⠀⠀⠀⠀⠀⠀⠀⠀⠀⠀⠀⠀⠀⠀⠀⠀⠀⠀⠀⠀⠀⠀⠀⠀⠀⠀⠀⠀⠀⠀⠀⠀⠀</a:t>
            </a:r>
            <a:br/>
            <a:r>
              <a:t>⠀⠀⠀⠈⠙⠒⠀⠀⠀⠀⠀⠀⠀⠀⠀⠀⠀⠀⠀⠀⠀⠀⠀⠀⠀⠀⠀⠀⠀⠀⠀⠀⠀⠀⠈⠻⣿⣿⣿⣿⣿⣿⣿⣿⣿⡿⠿⠛⠉⠀⠀⠀⠀⠀⠀⠀⠀⠀⠀⠀⠀⠀⠀⠀⠀⠀⠀⠀⠀⠀⠀⠀⠀⠀⠀⠀⠀⠀⠀⠀⠀⠀⠀⠀⠀⠀⠀⠀⠀⠀⠀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⠀⠀⠀⠀⠀⠀⠀⠀⠀⠀⠀⠀⠀⠀⠀⠀⠀⠀⠀⠀⠀⠀⠀⠀⠀⠀⠀⠀⠀⠀⠀⠀⠀⠀⠀⠀⣨⣿⣿⣿⣿⣿⣿⣿⣿⡇⠀⠀⠀⠀⠀⠀⠀⠀⠀⠀⠀⠀⠀⠀⠀⠀⠀⠀⠀⠀⠀⠀⠀⠀⠀⠀⠀⠀⠀⠀⠀⠀⠀⠀⠀⠀⠀⠀⠀⠀⠀⠀⠀⠀⠀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⠀⠀⠀⠀⠀⠀⠀⠀⠀⠀⠀⠀⠀⠀⠀⠀⠀⠀⠀⠀⠀⠀⠀⠀⠀⠀⠀⠀⢀⣠⣶⣿⣿⣿⣿⣿⣿⣿⣿⣿⣿⣿⣿⣿⣿⣿⠀⠀⠀⠀⠀⠀⠀⠀⠀⠀⠀⡀⠀⠀⠀⠀⠀⠀⠀⠀⠀⠀⠀⠀⠀⠀⠀⠀⠀⠀⠀⠀⠀⠀⠀⠀⠀⠀⠀⠀⠀⠀⠀⠀⠀</a:t>
            </a:r>
            <a:br/>
            <a:r>
              <a:t>⠀⠀⠀⠀⠀⠀⠀⠀⠀⠀⠀⠀⠀⠀⠀⠀⠀⠀⠀⠀⠀⠀⠀⢀⣀⣤⣴⣾⣿⣿⣿⣿⣿⣿⣿⣿⣿⣿⣿⣿⣿⣿⣿⣿⣿⣿⡀⠀⠀⠀⠀⠀⠀⠀⠀⠀⠀⠈⠀⠀⠀⠀⠀⠀⠀⠀⠀⠀⠀⠀⠀⠀⠀⠀⠀⠀⠀⠀⠲⣤⡀⠀⠀⠀⠀⠀⠀⠀⠀⠀⠀</a:t>
            </a:r>
            <a:br/>
            <a:r>
              <a:t>⠀⠀⠀⠀⠀⠀⠀⠀⠀⠀⠀⠀⠀⠀⠀⠀⠀⠀⣀⣤⣤⣶⣾⣿⣿⣿⣿⣿⣿⣿⣿⣿⣿⣿⣿⣿⣿⣿⣿⣿⣿⣿⣿⣿⣿⣿⡇⠀⠀⠀⠀⠀⠀⠀⠀⠀⠀⠀⠀⠀⠀⠀⠀⠀⠀⠀⠀⠀⠀⠀⠀⠀⠀⠀⠀⠀⠀⠀⠀⠈⠁⠀⠀⠀⠀⠀⠀⠀⠀⠀⠀</a:t>
            </a:r>
            <a:br/>
            <a:r>
              <a:t>⠀⠀⠀⠀⠀⠀⠀⠀⠀⠀⠀⠀⠀⠀⠀⢠⣴⣿⣿⣿⣿⣿⣿⣿⣿⣿⣿⣿⣿⣿⣿⣿⣿⣿⣿⣿⣿⣿⣿⣿⣿⣿⣿⣿⣿⣿⡇⠀⠀⠀⠀⠀⠀⠀⠀⠀⠀⠀⠀⠀⠀⠀⠀⠀⠀⠀⠀⠀⠀⠀⠀⠀⠀⠀⠀⠀⠀⠀⠀⠀⠀⠀⠀⠀⠀⠀⢀⡀⠀⠀⠀</a:t>
            </a:r>
            <a:br/>
            <a:r>
              <a:t>⠀⠀⠀⠀⠀⠀⠀⠀⠀⠀⠀⠀⢧⠀⢀⣿⣿⣿⣿⣿⣿⣿⣿⣿⣿⣿⣿⣿⣿⣿⣿⣿⣿⣿⣿⣿⣿⣿⣿⣿⣿⣿⣿⣿⣿⣿⠃⠀⠰⢶⣄⠀⠀⠀⠀⠀⠀⠀⠀⠀⠀⠀⠀⠀⠀⠀⠀⠀⠀⠀⠀⠀⠀⠀⠀⠀⠀⠀⠀⠀⠀⠀⠀⠀⠀⠀⠀⠀⠀⠀⠀</a:t>
            </a:r>
            <a:br/>
            <a:r>
              <a:t>⠀⠀⠀⠀⠀⠀⠀⠀⠀⠀⠀⠀⠀⣴⣿⣿⣿⣿⣿⣿⣿⣿⣿⣿⣿⣿⣿⣿⣿⣿⣿⣿⣿⣿⣿⣿⣿⣿⣿⣿⣿⣿⣿⣿⣿⣿⠀⠀⠀⠀⠀⠀⠀⠀⠀⠀⠀⠀⠀⠀⠀⠀⠀⠀⠀⠀⠀⠀⠀⠀⠀⠀⠀⠀⠀⠀⠀⠀⠀⠀⠀⠀⠀⠀⠀⠀⠀⠀⠀⠀⠀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⠀⠀⠀⠀⠀⠀⠀⠀⠀⠀⠀⠀⠀⠈⠹⠿⠿⣿⣿⣿⣿⣿⣿⣿⣿⣿⣿⣿⣿⣿⣿⣿⣿⣿⣿⣿⣿⣿⣿⣿⣿⣿⣿⣿⣿⣿⡆⠀⠀⠀⠀⠀⠀⠀⠀⠀⠀⠀⠀⠀⠀⠀⠀⠀⠀⠀⠀⠀⠀⠀⠀⠀⠀⠀⠀⠀⠀⠀⠀⠀⠀⠀⠀⠀⠀⠀⠀⠀⠀⠀⠀</a:t>
            </a:r>
            <a:br/>
            <a:r>
              <a:t>⠀⠀⠀⠀⠀⠀⠀⠀⠀⠀⢀⡀⠀⠀⠀⠀⠀⠀⠙⠿⣿⣿⣿⣿⣿⣿⣿⣿⣿⣿⣿⣿⣿⣿⣿⣿⣿⣿⣿⣿⣿⣿⣿⣿⣿⣿⣷⠀⠀⠀⠀⠀⠀⠀⠀⠀⠀⠀⠀⠀⠀⠀⠀⠀⠀⠀⠀⠀⠀⠀⠀⠀⠀⠀⠀⠀⠀⠀⠀⠀⠀⠀⠀⠀⠀⠀⠀⠀⠀⠀⠀</a:t>
            </a:r>
            <a:br/>
            <a:r>
              <a:t>⠀⠀⠀⠀⠀⠀⠀⠀⠀⠚⠋⠀⠀⠀⠀⠀⠀⠀⠀⠀⠀⠈⠉⢿⣿⣿⣿⣿⣿⣿⣿⣿⣿⣿⣿⣿⣿⣿⣿⣿⣿⣿⣿⣿⣿⣿⣿⠀⠀⠀⠀⠀⠀⠀⠀⠀⠻⠿⠦⠀⠀⠀⠀⠀⠀⠀⠀⠀⠀⠀⠀⠀⠀⠀⠀⠀⠀⠀⠀⠀⠀⠀⠀⠀⠀⠀⠀⠀⠀⠀⠀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⠀⠀⠀⠀⠀⠀⠀⠀⠀⠀⠀⠀⠀⠀⠀⠀⠀⠀⠀⠀⠀⠀⠀⠀⠀⠀⠀⠀⠀⠀⠀⠀⠀⠀⠀⠀⠀⠀⠀⠀⠀⠀⠀⠀⠀⠀⠀⠀⠀⠀⠀⠀⠀⠀⠀⠀⠀⠀⠀⠀⠀⠀⠀⠀⣼⣿⣿⣿⣿⣿⣿⣿⣿⣿⣿⣿⣿⣿⣿⣿⣿⣿⣿⣿⣿⣿⣿⣿⣿⣿⡇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⠀⠀⠀⠀⠀⠀⠀⠀⠀⠀⠀⠀⠀⠀⠀⠀⠀⠀⠀⠀⠀⠀⠀⠀⠀⠀⠀⠀⠀⠀⠀⠀⠀⠀⠀⠀⠀⠀⠀⠀⠀⠀⠀⠀⠀⠀⠀⠀⠀⠀⠀⠀⠀⠀⠀⠀⠀⠀⠀⠀⠀⠀⢀⣼⣿⣿⣿⣿⣿⣿⣿⣿⣿⣿⣿⣿⣿⣿⣿⣿⣿⣿⣿⣿⣿⣿⣿⣿⣿⣿⡇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⠀⠀⠀⠀⠀⠀⠀⠀⠀⠀⠀⠀⠀⠀⠀⠀⠀⠀⠀⠀⠀⠀⠀⠀⠀⠀⠀⠀⠀⠀⠀⠀⠀⠀⠀⠀⠀⠀⠀⠀⠀⠀⠀⠀⠀⠀⠀⠀⠀⠀⠀⠀⠀⠀⠀⠀⠀⠀⡌⠀⠀⢀⣾⣿⣿⣿⣿⣿⣿⣿⣿⣿⣿⣿⣿⣿⣿⣿⣿⣿⣿⣿⣿⣿⣿⣿⣿⣿⣿⣿⡇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⠀⠀⠀⠀⠀⠀⠀⠀⠀⠀⠀⠀⠀⠀⠀⠀⠀⠀⠀⠀⠀⠀⠀⠀⠀⠀⠀⠀⠀⠀⠀⠀⠀⠀⠀⠀⠀⠀⠀⠀⠀⠀⠀⠀⠀⠀⠀⠀⠀⠀⠀⠀⠀⠀⠀⠀⠀⠸⠀⠀⢠⣾⣿⣿⣿⣿⣿⣿⣿⣿⣿⣿⣿⣿⣿⣿⣿⣿⣿⣿⣿⣿⣿⣿⣿⣿⣿⣿⣿⣿⡇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⠀⠀⠀⠀⠀⠀⠀⠀⠀⠀⠀⠀⠀⠀⠀⠀⠀⠀⠀⠀⠀⠀⠀⠀⠀⠀⠀⠀⠀⠀⠀⠀⠀⠀⠀⠀⠀⠀⠀⠀⠀⠀⠀⠀⠀⠀⠀⠀⠀⠀⠀⠀⠀⠀⠀⠀⠀⠂⠀⢠⣿⣿⣿⣿⣿⣿⣿⣿⣿⣿⣿⣿⣿⣿⣿⣿⣿⣿⣿⣿⣿⣿⣿⣿⣿⣿⣿⣿⣿⣿⡇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⠀⠀⠀⠀⠀⠀⠀⠀⠀⠀⠀⠀⠀⠀⠀⠀⠀⠀⠀⠀⠀⠀⠀⠀⠀⠀⠀⠀⠀⠀⠀⠀⠀⠀⠀⠀⠀⠀⠀⠀⠀⠀⠀⠀⠀⠀⠀⠀⠀⠀⠀⠀⠀⠀⠀⠀⡈⠀⣰⣿⣿⣿⣿⣿⣿⣿⣿⣿⣿⣿⣿⣿⣿⣿⣿⣿⣿⣿⣿⣿⣿⣿⣿⣿⣿⣿⣿⣿⣿⣿⡇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⠀⠀⠀⠀⠀⠀⠀⠀⠀⠀⠀⠀⠀⠀⠀⠀⠀⠀⠀⠀⠀⠀⠀⠀⠀⠀⠀⠀⠀⠀⠀⠀⠀⠀⠀⠀⠀⠀⠀⠀⠀⠀⠀⠀⠀⠀⠀⠀⠀⠀⠀⠀⠀⠀⠀⢀⣀⣼⣿⣿⣿⣿⣿⣿⣿⣿⣿⣿⣿⣿⣿⣿⣿⣿⣿⣿⣿⣿⣿⣿⣿⣿⣿⣿⣿⣿⣿⣿⣿⣿⡇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⠀⠀⠀⠀⠀⠀⠀⠀⠀⠀⠀⠀⠀⠀⠀⠀⠀⠀⠀⠀⠀⠀⠀⠀⠀⠀⠀⠀⠀⠀⠀⠀⠀⠀⠀⠀⠀⠀⠀⠀⠀⠀⠀⠀⠀⠀⠀⠀⠀⠀⠀⠀⠀⠀⢀⣾⣿⣿⣿⣿⣿⣿⣿⣿⣿⣿⣿⣿⣿⣿⣿⣿⣿⣿⣿⣿⣿⣿⣿⣿⣿⣿⣿⣿⣿⣿⣿⣿⣿⣿⡇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⠀⠀⠀⠀⠀⠀⠀⠀⠀⠀⠀⠀⠀⠀⠀⠀⠀⠀⠀⠀⠀⠀⠀⠀⠀⠀⠀⠀⠀⠀⠀⠀⠀⠀⠀⠀⠀⠀⠀⠀⠀⠀⠀⠀⠀⠀⠀⠀⠀⠀⠀⠀⠐⠿⠿⠿⠿⠿⠿⠿⢿⣿⣿⣿⣿⣿⣿⣿⣿⣿⣿⣿⣿⣿⣿⣿⣿⣿⣿⣿⣿⣿⣿⣿⣿⣿⣿⣿⣿⣿⡇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⠀⠀⠀⠀⠀⠀⠀⠀⠀⠀⠀⠀⠀⠀⠀⠀⠀⠀⠀⠀⠀⠀⠀⠀⠀⠀⠀⠀⠀⠀⠀⠀⠀⠀⠀⠀⠀⠀⠀⠀⠀⠀⠀⠀⠀⠀⠀⠀⠀⠀⠀⠀⠀⠀⠀⠀⠀⠀⠀⠀⠀⠀⠀⠉⠛⠿⣿⣿⣿⣿⣿⣿⣿⣿⣿⣿⣿⣿⣿⣿⣿⣿⣿⣿⣿⣿⣿⣿⣿⣿⡇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⠀⠀⠀⠀⠀⠀⠀⠀⠀⠀⠀⠀⠀⠀⠀⠀⠀⠀⠀⠀⠀⠀⠀⠀⠀⠀⠀⠀⠀⠀⠀⠀⠀⠀⠀⠀⠀⠀⠀⠀⠀⠀⠀⠀⠀⠀⠀⠀⠀⠀⠀⠀⠀⠀⠀⠀⠀⠀⠀⠀⠀⠀⠀⠀⠀⠀⠈⠙⠿⣿⣿⣿⣿⣿⣿⣿⣿⣿⣿⣿⣿⣿⣿⣿⣿⣿⣿⣿⣿⣿⡇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⠀⠀⠀⠀⠀⠀⠀⠀⠀⠀⠀⠀⠀⠀⠀⠀⠀⠀⠀⠀⠀⠀⠀⠀⠀⠀⠀⠀⠀⠀⠀⠀⠀⠀⠀⠀⠀⠀⠀⠀⠀⠀⠀⠀⠀⠀⠀⠀⠀⠀⠀⠀⠀⠀⠀⠀⠀⠀⠀⠀⠀⠀⠀⠀⠀⠀⠀⠀⠀⠈⠻⢿⣿⣿⣿⣿⣿⣿⣿⣿⣿⣿⣿⣿⣿⣿⣿⣿⣿⣿⡇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⠀⠀⠀⠀⠀⠀⠀⠀⠀⠀⠀⠀⠀⠀⠀⠀⠀⠀⠀⠀⠀⠀⠀⠀⠀⠀⠀⠀⠀⠀⠀⠀⠀⠀⠀⠀⠀⠀⠀⠀⠀⠀⠀⠀⠀⠀⠀⠀⠀⠀⠀⠀⠀⠀⠀⠀⠀⠀⠀⠀⠀⠀⠀⠀⠀⠀⠀⠀⠀⠀⠀⠀⠙⢿⣿⣿⣿⣿⣿⣿⣿⣿⣿⣿⣿⣿⣿⣿⣿⣿⡇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⠀⠀⠀⠀⠀⠀⠀⠀⠀⠀⠀⠀⠀⠀⠀⠀⠀⠀⠀⠀⠀⠀⠀⠀⠀⠀⠀⠀⠀⠀⠀⠀⠀⠀⠀⠀⠀⠀⠀⠀⠀⠀⠀⠀⠀⠀⠀⠀⠀⠀⠀⠀⠀⠀⠀⠀⠀⠀⠀⠀⠀⠀⠀⠀⠀⠀⠀⠀⠀⠀⠀⠀⠀⠈⠻⣿⣿⣿⣿⣿⣿⣿⣿⣿⣿⣿⣿⣿⣿⣿⡇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⠀⠀⠀⠀⠀⠀⠀⠀⠀⠀⠀⠀⠀⠀⠀⠀⠀⠀⠀⠀⠀⠀⠀⠀⠀⠀⠀⠀⠀⠀⠀⠀⠀⠀⠀⠀⠀⠀⠀⠀⠀⠀⠀⠀⠀⠀⠀⠀⠀⠀⠀⠀⠀⠀⠀⠀⠀⠀⠀⠀⠀⠀⠀⠀⠀⠀⠀⠀⠀⠀⠀⠀⠀⠀⠀⠙⣿⣿⣿⣿⣿⣿⣿⣿⣿⣿⣿⣿⣿⣿⡇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⠀⠀⠀⠀⠀⠀⠀⠀⠀⠀⠀⠀⠀⠀⠀⠀⠀⠀⠀⠀⠀⠀⠀⠀⠀⠀⠀⠀⠀⠀⠀⠀⠀⠀⠀⠀⠀⠀⠀⠀⠀⠀⠀⠀⠀⠀⠀⠀⠀⠀⠀⠀⠀⠀⠀⠀⠀⠀⠀⠀⠀⠀⠀⠀⠀⠀⠀⠀⠀⠀⠀⠀⠀⠀⠀⠀⠘⣿⣿⣿⣿⣿⣿⣿⣿⣿⣿⣿⣿⣿⡇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⠀⠀⠀⠀⠀⠀⠀⠀⠀⠀⠀⠀⠀⠀⠀⠀⠀⠀⠀⠀⠀⠀⠀⠀⠀⠀⠀⠀⠀⠀⠀⠀⠀⠀⠀⠀⠀⠀⠀⠀⠀⠀⠀⠀⠀⠀⠀⠀⠀⠀⠀⠀⠀⠀⠀⠀⠀⠀⠀⠀⠀⠀⠀⠀⠀⠀⠀⠀⠀⠀⠀⠀⠀⠀⠀⠀⠀⢻⣿⣿⣿⣿⣿⣿⣿⣿⣿⣿⣿⣿⡇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⠀⠀⠀⠀⠀⠀⠀⠀⠀⠀⠀⠀⠀⠀⠀⠀⠀⠀⠀⠀⠀⠀⠀⠀⠀⠀⠀⠀⠀⠀⠀⠀⠀⠀⠀⠀⠀⠀⠀⠀⠀⠀⠀⠀⠀⠀⠀⠀⠀⠀⠀⠀⠀⠀⠀⠀⠀⠀⠀⠀⠀⠀⠀⠀⠀⠀⠀⠀⠀⠀⠀⠀⠀⠀⠀⠀⠀⠸⢿⣿⣿⣿⣿⣿⣿⣿⣿⣿⣿⣿⡇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⠀⠀⠀⠀⠀⠀⠀⠀⠀⠀⠀⠀⠀⠀⠀⠀⠀⠀⠀⠀⠀⠀⠀⠀⠀⠀⠀⠀⠀⠀⠀⠀⠀⠀⠀⠀⠀⠀⠀⠀⠀⠀⠀⠀⠀⠀⠀⠀⠀⠀⠀⠀⠀⠀⠀⠀⠀⠀⠀⠀⠀⠀⠀⠀⠀⠀⠀⠀⠀⠀⠀⠀⠀⠀⠀⠀⠀⠀⠀⠈⠙⠻⣿⣿⣿⣿⣿⣿⣿⣿⡇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⠀⠀⠀⠀⠀⠀⠀⠀⠀⠀⠀⠀⠀⠀⠀⠀⠀⠀⠀⠀⠀⠀⠀⠀⠀⠀⠀⠀⠀⠀⠀⠀⠀⠀⠀⠀⠀⠀⠀⠀⠀⠀⠀⠀⠀⠀⠀⠀⠀⠀⠀⠀⠀⠀⠀⠀⠀⠀⠀⠀⠀⠀⠀⠀⠀⠀⠀⠀⠀⠀⠀⠀⠀⠀⠀⠀⠀⠀⠀⠀⠀⠀⠀⠙⢿⣿⣿⣿⣿⣿⡇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⠀⠀⠀⠀⠀⠀⠀⠀⠀⠀⠀⠀⠀⠀⠀⠀⠀⠀⠀⠀⠀⠀⠀⠀⠀⠀⠀⠀⠀⠀⠀⠀⠀⠀⠀⠀⠀⠀⠀⠀⠀⠀⠀⠀⠀⠀⠀⠀⠀⠀⠀⠀⠀⠀⠀⠀⠀⠀⠀⠀⠀⠀⠀⠀⠀⠀⠀⠀⠀⠀⠀⠀⠀⠀⠀⠀⠀⠀⠀⠀⠀⠀⠀⠀⠀⠙⣿⣿⣿⣿⡇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⠀⠀⠀⠀⠀⠀⠀⠀⠀⠀⠀⠀⠀⠀⠀⠀⠀⠀⠀⠀⠀⠀⠀⠀⠀⠀⠀⠀⠀⠀⠀⠀⠀⠀⠀⠀⠀⠀⠀⠀⠀⠀⠀⠀⠀⠀⠀⠀⠀⠀⠀⠀⠀⠀⠀⠀⠀⠀⠀⠀⠀⠀⠀⠀⠀⠀⠀⠀⠀⠀⠀⠀⠀⠀⠀⠀⠀⠀⠀⠀⠀⠀⠀⠀⠀⠀⠘⣿⣿⣿⡇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⠀⠀⠀⠀⠀⠀⠀⠀⠀⠀⠀⠀⠀⠀⠀⠀⠀⠀⠀⠀⠀⠀⠀⠀⠀⠀⠀⠀⠀⠀⠀⠀⠀⠀⠀⠀⠀⠀⠀⠀⠀⢀⣄⣀⡀⠀⠀⣀⣀⣀⡀⠀⠀⠀⠀⠀⠀⠀⠀⠀⠀⠀⠀⠀⠀⠀⠀⠀⠀⠀⠀⠀⠀⠀⠀⠀⠀⠀⠀⠀⠀⠀⠀⠀⠀⠀⠀⠀⠀⠀⠀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⠀⠀⠀⠀⠀⠀⠀⠀⠀⠀⠀⠀⠀⠀⠀⠀⠀⠀⠀⠀⠀⠀⠀⠀⠀⠀⠀⠀⠀⠀⠀⠀⠀⠀⠀⠀⠀⠀⠀⠀⠀⣤⣽⣿⣤⣤⣿⣿⣿⣿⡿⢷⣄⠀⠀⠀⠀⠀⠀⠀⠀⠀⠀⠀⠀⠀⠀⠀⠀⠀⠀⠀⠀⠀⠀⠀⠀⠀⠀⠀⠀⠀⠀⠀⠀⠀⠀⠀⠀⠀⠀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⠀⠀⠀⠀⠀⠀⠀⠀⠀⠀⠀⠀⠀⠀⠀⠀⠀⠀⠀⠀⠀⠀⠀⠀⠀⠀⠀⠀⠀⠀⠀⠀⠀⠀⠀⠀⠀⠀⠀⠀⠀⠈⠛⠿⣿⣿⣿⣿⣿⣿⣀⡀⠈⠉⠀⠀⠀⠀⠀⠀⠀⠀⠀⠀⠀⠀⠀⠀⠀⠀⠀⠀⠀⠀⠀⠀⠀⠀⠀⠀⠀⠀⠀⠀⠀⠀⠀⠀⠀⠀⠀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⠀⠀⠀⠀⠀⠀⠀⠀⠀⠀⠀⠀⠀⠀⠀⠀⠀⠀⠀⠀⠀⠀⠀⠀⠀⠀⠀⠀⠀⠀⠀⠀⠀⠀⠀⠀⠀⠀⠀⠀⠀⠀⠀⠀⣈⢹⣿⣿⣿⣿⣿⣿⣷⣦⠀⠀⠀⠀⠀⠀⠀⠀⠀⠀⠀⠀⠀⠀⠀⠀⠀⠀⠀⠀⠀⠀⠀⠀⠀⠀⠀⠀⠀⠀⠀⠀⠀⠀⠀⠀⠀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⠀⠀⠀⠀⠀⠀⠀⠀⠀⠀⠀⠀⠀⠀⠀⠀⠀⠀⠀⠀⠀⠀⠀⠀⠀⠀⠀⠀⠀⠀⠀⠀⠀⠀⠀⠀⠀⠀⠀⠀⠀⠀⠀⠿⣿⡀⠀⣿⣿⣿⣿⣿⣿⣿⣿⣶⠄⠀⠀⠀⠀⠀⠀⠀⠀⠀⠀⠀⠀⠀⠀⠀⠀⠀⠀⠀⠀⠀⠀⠀⠀⠀⠀⠀⠀⠀⠀⠀⠀⠀⠀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⠀⠀⠀⠀⠀⠀⠀⠀⠀⠀⠀⠀⠀⠀⠀⠀⠀⠀⠀⠀⠀⠀⠀⠀⠀⠀⠀⠀⠀⠀⠀⠀⠀⠀⠀⠀⠀⠀⠀⠀⠀⠀⠀⠀⠀⣷⣼⣿⣿⣿⣿⠛⠛⣋⣉⠁⠀⠀⠀⠀⠀⠀⠀⠀⠀⠀⠀⠀⠀⠀⠀⠀⠀⠀⠀⠀⠀⠀⠀⠀⠀⠀⠀⠀⠀⠀⠀⠀⠀⠀⠀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⠀⠀⠀⠀⠀⠀⠀⠀⠀⠀⠀⠀⠀⠀⠀⠀⠀⠀⠀⠀⠀⠀⠀⠀⠀⠀⠀⠀⠀⠀⠀⠀⠀⠀⠀⠀⠀⠀⠀⠀⠀⠀⠀⠀⠀⠘⣿⠿⣿⣿⣿⣧⣼⣿⣿⠀⠀⠀⠀⠀⠀⠀⠀⠀⠀⠀⠀⠀⠀⠀⠀⠀⠀⠀⠀⠀⠀⠀⠀⠀⠀⠀⠀⠀⠀⠀⠀⠀⠀⠀⠀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⠀⠀⠀⠀⠀⠀⠀⠀⠀⠀⠀⠀⠀⠀⠀⠀⠀⠀⠀⠀⠀⠀⠀⠀⠀⠀⠀⠀⠀⠀⠀⠀⠀⠀⠀⠀⠀⠀⠀⠀⠀⠀⠀⠀⠀⣼⠏⠀⢸⣿⣿⣿⣿⣿⡿⠶⢶⣶⣶⣶⠄⠀⠀⠀⠀⠀⠀⠀⠀⠀⠀⠀⠀⠀⠀⠀⠀⠀⠀⠀⠀⠀⠀⠀⠀⠀⠀⠀⠀⠀⠀</a:t>
            </a:r>
            <a:br/>
            <a:r>
              <a:t>⠀⠀⠀⠀⠀⠀⠀⠀⠀⠀⠀⠀⠀⠀⠀⠀⠀⠀⠀⠀⠀⠀⠀⠀⠀⠀⠀⣶⣤⣤⣤⣤⣤⣀⣀⣀⣀⣀⠀⠀⠀⠀⠀⢀⣼⠃⣀⣴⣿⣿⣿⣿⣿⣿⣿⣶⣶⣦⣤⣵⣶⣶⣿⣿⣿⣿⣿⣿⣷⡀⠀⠀⠀⠀⠀⠀⠀⠀⠀⠀⠀⠀⠀⠀⠀⠀⠀⠀⠀⠀⠀</a:t>
            </a:r>
            <a:br/>
            <a:r>
              <a:t>⠀⠀⠀⠀⠀⠀⠀⠀⠀⠀⠀⠀⠀⠀⠀⠀⠀⠀⠀⠀⠀⠀⠀⠀⠀⠀⠀⠀⠉⠉⠹⡿⠛⠿⢿⣿⣛⡛⠛⠿⠿⠿⠿⠿⢿⣿⣿⣿⣿⣿⣿⣿⣿⣿⣿⣿⣿⣿⣿⣿⣿⣿⣿⣿⣿⣿⣿⣿⣿⣿⣶⡦⠀⠀⠀⠀⠀⠀⠀⠀⠀⠀⠀⠀⠀⠀⠀⠀⠀⠀⠀</a:t>
            </a:r>
            <a:br/>
            <a:r>
              <a:t>⠀⠀⠀⠀⠀⠀⠀⠀⠀⠀⠀⠀⠀⠀⠀⠀⠀⠀⠀⠀⠀⠀⠀⠀⠀⠀⠀⠀⠀⠀⠀⠀⠀⠀⠀⠀⠉⠉⠙⠀⠀⠀⠀⠀⠀⠻⠿⠟⠛⠛⠛⣿⣿⣿⠉⠉⠙⠻⢿⣿⣿⣿⣿⣿⣿⣿⣿⣿⣿⣿⣿⣿⠀⠀⠀⠀⠀⠀⠀⠀⠀⠀⠀⠀⠀⠀⠀⠀⠀⠀⠀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⠀⠀⠀⠀⠀⠀⠀⠀⠀⠀⠀⠀⠀⠀⠀⠀⠀⠀⠀⠀⠀⠀⠀⠀⠀⠀⠀⠀⠀⠀⠀⠀⠀⠀⠀⠀⠀⠀⠀⠀⠀⠀⠀⠀⠀⠀⠀⠀⠀⠀⠀⢻⠏⢿⠇⠀⠀⠀⠀⠀⠀⠉⠉⠉⠛⠻⠻⢿⡟⠋⠈⠁⠀⠀⠀⠀⠀⠀⠀⠀⠀⠀⠀⠀⠀⠀⠀⠀⠀⠀⠀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⠀⠀⠀⠀⠀⠀⠀⠀⠀⠀⠀⠀⠀⠀⠀⠀⠀⠀⠀⠀⠀⠀⠀⠀⠀⠀⠀⠀⠀⠀⠀⠀⠀⠀⠀⣀⣠⣤⣴⣶⣶⣾⣿⣿⣿⣷⣶⣶⣦⣤⣄⡀⠀⠀⠀⠀⠀⠀⠀⠀⠀⠲⡄⠀⠀⠀⠀⠀⠀⠀⠀⠀⠀⠀⠀⠀⠀⠀⠀⠀⠀⠀⠀⠀⠀⠀⠀⠀⠀⠀⠀</a:t>
            </a:r>
            <a:br/>
            <a:r>
              <a:t>⠀⠀⠀⠀⠀⠀⠀⠀⠀⠀⠀⠀⠀⠀⠀⠀⠀⠀⠀⠀⠀⠀⠀⠀⠀⠀⠀⠀⠀⠀⠀⣀⣤⣶⣿⣿⣿⣿⣿⣿⣿⣿⣿⣿⣿⣿⣿⣿⣿⣿⣿⣿⣿⣆⠀⠀⠀⠀⠀⠀⠀⠀⠀⠀⠀⠀⠀⠀⠀⠀⠀⠀⠀⠀⠀⠀⠀⠀⠀⠀⠀⠀⠀⠀⠀⠀⠀⠀⠀⠀⠀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⠀⠀⠀⠀⠀⠀⠀⠀⠀⠀⠀⠀⠀⠀⠀⠀⠀⠀⠀⠀⠀⠀⠀⠀⠀⠀⠀⠀⣠⣶⣿⣿⣿⣿⣿⣿⣿⣿⣿⣿⣿⣿⣿⣿⣿⣿⣿⣿⣿⣿⣿⣿⣷⠀⠀⠀⠀⠀⠀⠀⠀⠀⠀⠀⠀⠀⠀⠀⠀⠀⠀⠀⠀⠀⠀⠀⠀⠀⠀⠀⠀⠀⠀⠀⠀⠀⠀⠀⠀⠀⠀</a:t>
            </a:r>
            <a:br/>
            <a:r>
              <a:t>⠀⠀⠀⠀⠀⠘⠛⠒⠀⠀⠀⠀⠀⠀⠀⠀⠀⠀⠀⠀⠀⠀⠀⠀⠀⠀⣠⣾⣿⣿⣿⣿⣿⣿⣿⣿⣿⣿⣿⣿⣿⣿⣿⣿⣿⣿⣿⣿⣿⣿⠋⠙⠁⠀⠀⠀⠀⠀⠀⠀⠀⠀⠀⠀⠀⠀⠀⠀⠀⠀⠀⠀⠀⠀⠀⠀⠀⠀⠀⠀⠀⠀⠀⠐⠶⠆⠀⠀⠀⠀⠀</a:t>
            </a:r>
            <a:br/>
            <a:r>
              <a:t>⠀⠀⠀⠀⠀⠀⠀⠀⠀⠀⠀⠀⠀⠀⠀⠀⠀⠀⠀⠀⠀⠀⠀⠀⣠⣾⣿⣿⣿⣿⣿⣿⣿⣿⣿⣿⣿⣿⣿⣿⣿⣿⣿⣿⣿⣿⣿⣿⣿⡟⠀⠀⠐⠁⠀⠀⠀⠀⠀⠀⠀⢀⠀⠀⠀⠀⠀⠀⠀⠀⠀⠀⠀⠀⠀⠀⠀⠀⠀⠀⠀⠀⠀⢀⠀⠀⠀⠀⠀⠀⠀</a:t>
            </a:r>
            <a:br/>
            <a:r>
              <a:t>⠀⠀⠀⠀⠀⠀⠀⠀⠀⠀⠀⠀⠀⠀⠀⠀⠀⠀⠀⠀⠀⠀⢠⣾⣿⣿⣿⣿⣿⣿⣿⣿⣿⣿⣿⣿⣿⣿⣿⣿⣿⣿⣿⣿⣿⣿⠋⠉⠁⠀⠀⠀⠀⠀⠀⠀⠀⠀⠀⠀⠀⠀⠂⠀⠀⠀⠀⠀⠀⠀⠀⠀⠀⠀⠀⠀⠀⠀⠀⠀⠀⠀⠀⠀⠀⣄⠀⠀⠀⠀⠀</a:t>
            </a:r>
            <a:br/>
            <a:r>
              <a:t>⠀⠀⠀⠀⠀⠀⠀⠀⠀⠀⠀⠀⠀⠀⠀⠀⠀⠀⠀⠀⠀⣰⣿⣿⣿⣿⣿⣿⣿⣿⣿⣿⣿⣿⣿⣿⣿⣿⣿⣿⣿⣿⣿⣿⡿⠃⠀⠀⠀⠀⠀⠀⠀⠀⠀⠀⠀⠀⠀⠀⠀⠀⠀⠀⠀⠀⠀⠀⠀⠀⠀⠀⠀⠀⠀⠀⠀⠀⠀⠀⠀⠀⠀⠀⠀⠘⠂⠀⠀⠀⠀</a:t>
            </a:r>
            <a:br/>
            <a:r>
              <a:t>⠀⠀⠀⠀⠀⠀⠀⠀⠀⠀⠀⠀⠀⠀⠀⠀⠀⠀⠀⠀⣰⣿⣿⣿⣿⣿⣿⣿⣿⣿⣿⣿⣿⣿⣿⣿⣿⣿⣿⣿⣿⣿⣿⣿⣇⠀⠀⢀⠀⠀⠀⠀⠀⠀⠀⠀⠀⠀⠀⠀⠀⠀⠀⠀⠀⠀⠀⠀⠀⠀⠀⠀⠀⠀⠀⠀⠀⠀⠀⠀⠀⠀⠀⠀⠀⠀⠀⠀⠀⠀⠀</a:t>
            </a:r>
            <a:br/>
            <a:r>
              <a:t>⠀⠀⠀⠀⠀⠀⠀⠀⠀⠀⠀⠀⠀⠀⠀⠀⠀⠀⠀⢠⣿⣿⣿⣿⣿⣿⣿⣿⣿⣿⣿⣿⣿⣿⣿⣿⣿⣿⣿⣿⣿⣿⣿⣿⣿⠀⠀⠘⠃⠀⠀⠀⠀⠀⠀⠀⠀⠀⠀⠀⠀⠀⠀⠀⠀⠀⠀⠀⠀⠀⠀⠀⠀⠀⠀⠀⠀⠀⠀⠀⠀⠀⠀⠀⠀⠀⠀⠀⠀⠀⠀</a:t>
            </a:r>
            <a:br/>
            <a:r>
              <a:t>⠀⠀⠀⠀⠀⠀⠀⠀⠀⠀⠀⠀⠀⠀⠀⠀⠀⠀⠀⣾⣿⣿⣿⣿⣿⣿⣿⣿⣿⣿⣿⣿⣿⣿⣿⣿⣿⣿⣿⣿⣿⣿⡿⠛⠃⠀⠀⠀⠀⠀⠀⠀⠀⠀⠀⠀⠀⠀⠀⠀⡀⠀⠀⠀⠀⠀⠀⠀⠀⠀⠀⠀⠀⠀⠀⠀⠀⠀⠀⠀⠀⠀⠀⠀⠀⠀⠀⠀⠀⠀⠀</a:t>
            </a:r>
            <a:br/>
            <a:r>
              <a:t>⠀⠀⠀⠀⠀⠀⠀⠀⠀⠀⠀⠀⠀⠀⠀⠀⠀⠀⢠⣿⣿⣿⣿⣿⣿⣿⣿⣿⣿⣿⣿⣿⣿⣿⣿⣿⣿⣿⣿⣿⣿⣿⠇⠀⠀⠀⠀⠀⠀⠀⠀⠀⠀⠀⠀⠀⠀⠀⠀⠀⠁⠀⠀⠀⠀⠀⠀⠀⠀⠀⠀⠀⠀⠀⠀⠀⠀⠀⠀⠀⠀⠀⠀⠀⠀⠀⠀⠀⠀⠀⠀</a:t>
            </a:r>
            <a:br/>
            <a:r>
              <a:t>⠀⠀⠀⠀⠀⠀⠀⠀⠀⠀⠀⠀⠀⠀⠀⠀⠀⠀⢸⣿⣿⣿⣿⣿⣿⣿⣿⣿⣿⡟⠁⠀⠹⠿⣿⣿⣿⣿⣿⣉⡉⠣⡀⠀⠀⠀⠀⠀⠀⠀⠀⠀⠀⠀⠀⠀⠀⠀⠀⠀⠀⠀⠀⠀⠀⠀⠀⠀⠀⠀⠀⠀⠀⠀⠀⠀⠀⠀⠀⠀⠀⠀⠀⠀⠀⠀⠀⠀⠀⠀⠀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⠀⠀⠀⠀⠀⠀⠀⠀⠀⠀⠀⠀⠀⠀⠀⠀⠀⠀⢸⣿⣿⣿⣿⣿⡿⠛⠛⠛⠋⠀⠀⠀⠀⠀⠈⢱⣿⣿⣿⣿⣿⣤⡑⣄⠀⠀⠀⠀⠀⠀⠀⠀⠀⠀⠀⠀⠀⠀⠀⠀⠀⠀⠀⠀⠀⠀⠀⠀⠀⠀⠀⠀⠀⠀⠀⠀⠀⠀⠀⠀⠀⠀⠀⠀⠀⠀⠀⠀⠀⠀⠀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⠀⠀⠀⠀⠀⠀⠀⠀⠀⠀⠀⠀⠀⠀⠀⠀⠀⠀⠘⢿⡟⠙⠛⠟⠃⠀⠀⠀⠀⠀⣠⠀⠀⠀⠀⢾⣿⣿⣿⣿⣿⣿⣿⣾⣦⡀⠀⠀⠀⠀⠀⠀⠀⠀⠀⠀⠀⠀⠀⠀⠀⠀⠀⠀⠀⠀⠀⠀⠀⠀⠀⠀⠀⠀⠀⠀⠀⠀⠀⠀⠀⠀⠀⠀⠀⠀⠀⠀⠀⠀⠀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⠀⠀⠀⠀⠀⠀⠀⠀⠀⠀⠀⠀⠀⠀⠀⠀⠀⠀⠀⠀⠀⠀⠀⠀⠀⠀⠀⠀⠀⠀⠁⠀⠀⠀⠀⢸⣿⣿⣿⣿⣿⣿⣿⣿⣿⣷⡄⠀⠀⠈⠓⠀⠀⠀⠀⠀⠀⠀⠀⠀⠀⠀⠀⠀⠀⠀⠀⠀⠀⠀⠀⠀⠀⠀⠀⠀⠀⠀⠀⠀⠀⠀⣶⠆⠀⠀⠀⠀⠀⠀⠀</a:t>
            </a:r>
            <a:br/>
            <a:r>
              <a:t>⠀⠀⠀⠀⠀⠀⠀⠀⠀⠀⠀⠀⠀⠀⠀⠀⠀⠀⠀⠀⠀⠀⠀⠀⠀⠀⠀⠀⠀⠀⠀⠀⠀⠀⠀⣸⣿⣿⣿⣿⣿⣿⣿⣿⣿⣿⠙⣦⠀⠀⠀⠀⠀⠀⠀⠀⠀⠀⠀⠀⠀⠀⠀⠀⠀⠀⠀⠀⠀⠀⠀⠀⠀⠀⠀⠀⠀⠀⠀⠀⠀⠀⠀⠀⠀⠀⠀⠀⠀⠀⠀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⠀⠀⠀⠀⠀⠀⠀⠀⠀⠀⠀⠀⠀⠀⠀⠀⠀⠀⠀⠀⠀⠀⠀⠀⠀⠀⠀⠀⠀⠀⣀⡀⠀⠀⢠⣿⣿⣿⣿⣿⣿⣿⣿⣿⣿⠇⠀⠈⣷⣤⡀⠀⠀⢤⣀⠀⠀⠀⠀⠀⠀⠀⠀⠀⠀⠀⠀⠀⠀⠀⠀⠀⠀⠀⠀⠀⠀⠀⠀⠀⠀⠀⠀⠀⠀⠀⠀⠀⠀⠀⠀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⠀⠀⠀⠀⠀⠀⠀⠀⠀⠀⠀⠀⠀⠀⠀⠀⠀⠀⠀⠀⠀⠀⠀⠀⠀⠀⠀⠀⠀⠀⠀⠀⠀⠀⣼⣿⣿⣿⣿⣿⣿⣿⣿⣿⣿⣠⣤⣼⣿⣿⣷⣄⠀⠀⢻⡆⠀⠀⠀⠀⠀⠀⠀⠀⠀⠀⠀⠀⠀⠀⠀⠀⠀⠀⠀⠀⠀⠀⠀⠀⠀⠀⠀⠀⠀⠀⠀⠀⠀⠀⠀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⠀⠀⠀⠀⠀⠀⠀⠀⠀⠀⠀⠀⠀⠀⠀⠀⠀⠀⠀⠀⠀⠀⠀⠀⠀⠀⠀⠀⠀⠀⠀⠀⠀⠀⢿⣿⣿⣿⣿⣿⣿⣿⣿⣿⣿⣿⣿⣿⣿⡿⠟⢷⣄⣠⡾⠃⠀⠀⠀⠀⠀⠀⠀⠀⠀⠀⠀⠀⠀⠀⠀⠀⠀⠀⠀⠀⠀⠀⠀⠀⠀⠀⠀⠀⠀⠀⠀⠀⠀⠀⠀</a:t>
            </a:r>
            <a:br/>
            <a:r>
              <a:t>⠀⠈⠑⠀⠀⠀⠀⠀⠀⠀⠀⠀⠀⠀⠀⠀⠀⠀⠀⠀⠀⠀⠀⠀⠀⠀⠀⠀⠀⠀⠀⠀⠀⠀⠀⠙⠻⣿⣿⣿⣿⣿⣿⣿⣿⡿⠿⠟⠉⠀⠀⠀⠉⠉⠀⠀⠀⠀⠀⠀⠀⠀⠀⠀⠀⠀⠀⠀⠀⠀⠀⠀⠀⠀⠀⠀⠀⠀⠀⠀⠀⠀⠀⠀⠀⠀⠀⠀⠀⠀⠀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⠀⠀⠀⠀⠀⠀⠀⠀⠀⠀⠀⠀⠀⠀⠀⠀⠀⠀⠀⠀⠀⠀⠀⠀⠀⠀⠀⠀⠀⠀⠂⢀⣠⣾⣿⣿⣿⣿⣿⣿⣿⣿⣿⣿⣿⣿⠀⠀⠀⠀⠀⠀⠀⠀⠀⠀⠀⠀⠀⠀⠀⠀⠀⠀⠀⠀⠀⠀⠀⠀⠀⠀⠀⠀⠀⠀⠀⠀⠀⠀⠀⠀⠀⠀⠀⠀⠀⠀⠀⠠⠂</a:t>
            </a:r>
            <a:br/>
            <a:r>
              <a:t>⠀⠀⠀⠀⠀⠀⠀⠀⠀⠀⠀⠀⠀⠀⠀⠀⠀⠀⠀⠀⠀⠀⠀⠀⠀⠀⠀⠀⢀⣠⣶⣿⣿⣿⣿⣿⣿⣿⣿⣿⣿⣿⣿⣿⣿⣿⠀⠀⠀⠀⠀⠀⠀⠀⠀⠀⠀⠀⠀⠀⠀⠀⠀⠀⠀⠀⠀⠀⠀⠀⠀⠀⠀⠀⢀⠀⠀⠀⠀⠀⠀⠀⠀⠀⠀⠀⠀⠀⠀⠁⠀</a:t>
            </a:r>
            <a:br/>
            <a:r>
              <a:t>⠀⠀⠀⠀⠀⠀⠀⠀⠀⠀⠀⠀⠀⠀⠀⠀⠀⠀⠀⠀⠀⠀⠀⣀⣠⣤⣶⣾⣿⣿⣿⣿⣿⣿⣿⣿⣿⣿⣿⣿⣿⣿⣿⣿⣿⣿⡇⠀⠀⠀⠀⠀⠀⠀⠀⠀⠀⠀⠀⠀⠀⠀⠀⠀⠀⠀⠀⠀⠀⠀⠀⠀⠀⠀⠈⠛⠦⠀⠀⠀⠀⠀⠀⠀⠀⠀⠀⠀⠀⠀⠀</a:t>
            </a:r>
            <a:br/>
            <a:r>
              <a:t>⠀⠀⠀⠀⠀⠀⠀⠀⠀⠀⠀⠀⠀⠀⠀⠀⠀⢀⣠⣤⣶⣶⣿⣿⣿⣿⣿⣿⣿⣿⣿⣿⣿⣿⣿⣿⣿⣿⣿⣿⣿⣿⣿⣿⣿⣿⡇⠀⠀⠀⠀⠀⠀⠀⠀⠀⠀⠀⠀⠀⠀⠀⠀⠀⠀⠀⠀⠀⠀⠀⠀⠀⠀⠀⠀⠀⠀⠀⠀⠀⠀⠀⠀⠀⠀⠀⠀⠀⠀⠀⠀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⠀⠀⠀⠀⠀⠀⠀⠀⠀⠀⢠⡀⠀⠀⠀⣠⣾⣿⣿⣿⣿⣿⣿⣿⣿⣿⣿⣿⣿⣿⣿⣿⣿⣿⣿⣿⣿⣿⣿⣿⣿⣿⣿⣿⣿⣿⡇⠀⠀⠀⠀⠀⠀⠀⠀⠀⠀⠀⠀⠀⠀⠀⠀⠀⠀⠀⠀⠀⠀⠀⠀⠀⠀⠀⠀⠀⠀⠀⠀⠀⠀⠀⠀⠀⠤⡀⠀⠀⠀⠀⠀</a:t>
            </a:r>
            <a:br/>
            <a:r>
              <a:t>⠀⠀⠀⠀⠀⠀⠀⠀⠀⠀⠀⠁⠀⠀⢀⣿⣿⣿⣿⣿⣿⣿⣿⣿⣿⣿⣿⣿⣿⣿⣿⣿⣿⣿⣿⣿⣿⣿⣿⣿⣿⣿⣿⣿⣿⣿⣧⡀⠀⠀⠀⠀⠀⠀⠀⠀⠀⠀⠀⠀⠀⠀⠀⠀⠀⠀⠀⠀⠀⠀⠀⠀⠀⠀⠀⠀⠀⠀⠀⠀⠀⠀⠀⠀⠀⠀⠀⠀⠀⠀⠀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⠀⠀⠀⠀⠀⠀⠀⠀⠀⠀⠀⠀⠀⢶⣿⣿⣿⣿⣿⣿⣿⣿⣿⣿⣿⣿⣿⣿⣿⣿⣿⣿⣿⣿⣿⣿⣿⣿⣿⣿⣿⣿⣿⣿⣿⣿⠉⠁⠀⠀⠀⠀⠀⠀⠀⠀⠀⠀⠀⠀⠀⠀⠀⠀⠀⠀⠀⠀⠀⠀⠀⠀⠀⠀⠀⠀⠀⠀⠀⠀⠀⠀⠀⠀⠀⠀⠀⠀⠀⠀⠀</a:t>
            </a:r>
            <a:br/>
            <a:r>
              <a:t>⠀⠀⠀⠀⠀⠀⠀⠀⠀⠀⠀⠀⠀⠀⠹⠿⠿⢿⣿⣿⣿⣿⣿⣿⣿⣿⣿⣿⣿⣿⣿⣿⣿⣿⣿⣿⣿⣿⣿⣿⣿⣿⣿⣿⣿⣿⡆⠀⠀⠀⠀⠀⠀⠀⠀⠀⠀⠀⠀⠀⠀⠀⠀⠀⠀⠀⠀⠀⠀⠀⠀⠀⠀⠀⠀⠀⠀⠀⠀⠀⠀⠀⠀⠀⠀⠀⠀⠀⠀⠀⠀</a:t>
            </a:r>
            <a:br/>
            <a:r>
              <a:t>⠀⠀⠀⠀⠀⠀⠀⢀⡤⠄⠀⠀⠀⠀⠀⠀⠀⠀⠙⠻⢿⣿⣿⣿⣿⣿⣿⣿⣿⣿⣿⣿⣿⣿⣿⣿⣿⣿⣿⣿⣿⣿⣿⣿⣿⣿⣿⠀⠀⠀⠀⠀⢀⣀⣄⡀⠀⠀⠀⠀⠀⠀⠀⠀⠀⠀⠀⠀⠀⠀⠀⠀⠀⠀⠀⠀⠀⠀⠀⠀⠀⠀⠀⠀⠀⠀⠀⠀⠀⠀⠀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⠀⠀⠀⠀⠀⠀⠀⠀⠀⠀⠀⠀⠀⠀⠀⠀⠀⠀⠀⠀⠀⠀⠙⢿⣿⣿⣿⣿⣿⣿⣿⣿⣿⣿⣿⣿⣿⣿⣿⣿⣿⣿⣿⣿⣿⣿⣿⡀⠀⠀⠀⠀⠀⠙⠛⠉⠀⠀⠀⠀⠀⠀⠀⠀⠀⠀⠀⠀⠀⠀⠀⠀⠀⠀⠀⠀⠀⠀⠀⠀⠀⠀⠀⠀⠀⠀⠀⠀⠀⠀⠀</a:t>
            </a:r>
            <a:br/>
            <a:r>
              <a:t>⠀⠀⠀⠀⠀⠀⠀⠀⠀⠀⠀⠀⠀⠀⠀⠀⠀⠀⠀⠀⠀⠀⢠⠘⣿⣿⣿⣿⣿⣿⣿⣿⣿⣿⣿⣿⣿⣿⣿⣿⣿⣿⣿⣿⣿⣿⣿⠀⠀⠀⠀⠀⠀⠀⠀⠀⠀⠀⠀⠀⠀⠀⠀⠀⠀⠀⠀⠀⠀⠀⠀⠀⠀⠀⠀⠀⠀⠀⠀⠀⠀⠀⠀⠀⠀⠀⠀⠀⠀⠀⠀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⠀⠀⠀⠀⠀⠀⠀⠀⠀⠀⠀⠀⠀⠀⠀⠀⠀⠀⠀⠀⠀⠀⠀⠀⠀⠀⠀⠀⠀⠀⠀⠀⠀⠀⠀⠀⠀⠀⠀⠀⠀⠀⠀⠀⢀⣀⣀⣀⣀⣀⣀⠀⠀⠀⠀⠀⠀⠠⣀⠀⠀⠀⠀⠀⠀⠀⠀⠀⠀⠀⠀⠀⠀⠀⠀⠀⠀⠀⠀⠀⠀⠀⠀⠀⠀⠀⠀⠀⠀⠀⠀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⠀⠀⠀⠀⠀⠀⠀⠀⠀⠀⠀⠀⠀⠀⠀⠀⠀⠀⠀⠀⠀⠀⠀⠀⠀⠀⠀⠀⠀⠀⠀⠀⠀⠀⠀⠀⠀⣀⣤⣴⣶⣾⣿⣿⣿⣿⣿⣿⣿⣿⣿⣿⣿⣶⣶⣤⣀⠀⠈⠀⠀⠀⠀⠀⠀⠀⠀⠀⠀⠀⠀⠀⠀⠀⠀⠀⠀⠀⠀⠀⠀⠀⠀⠀⠀⠀⠀⠀⠀⠀⠀</a:t>
            </a:r>
            <a:br/>
            <a:r>
              <a:t>⠀⠀⠀⢠⣄⠀⠀⠀⠀⠀⠀⠀⠀⠀⠀⠀⠀⠀⠀⠀⠀⠀⠀⠀⠀⠀⠀⠀⠀⠀⠀⠀⠀⣀⣤⣶⣿⣿⣿⣿⣿⣿⣿⣿⣿⣿⣿⣿⣿⣿⣿⣿⣿⣿⣿⣿⣿⣿⣶⣤⡀⠀⠀⠀⠀⠀⠀⠀⠀⠀⠀⠀⠀⠀⠀⠀⠀⠀⠀⠀⠀⠀⠀⠀⠀⠀⠀⠀⠀⠀⠀</a:t>
            </a:r>
            <a:br/>
            <a:r>
              <a:t>⠀⠀⠀⠀⠀⠀⠀⠀⠀⠀⠀⠀⠀⠀⠀⠀⠀⠀⠀⠀⠀⠀⠀⠀⠀⠀⠀⠀⠀⠀⢀⣴⣾⣿⣿⣿⣿⣿⣿⣿⣿⣿⣿⣿⣿⣿⣿⣿⣿⣿⣿⣿⣿⣿⣿⣿⣿⣿⣿⣿⣿⣶⡀⠀⠀⠀⠀⠀⠀⠀⠀⠀⠀⠀⠀⠀⣠⣤⡀⠀⠀⠀⠀⠀⠀⠀⠀⠀⠀⠀⠀</a:t>
            </a:r>
            <a:br/>
            <a:r>
              <a:t>⠀⠀⠀⠀⠐⠂⠀⠀⠀⠀⠀⠀⠀⠀⠀⠀⠀⠀⠀⠀⠀⠀⠀⠀⠀⠀⠀⠀⣠⣾⣿⣿⣿⣿⣿⣿⣿⣿⣿⣿⣿⣿⣿⣿⣿⣿⣿⣿⣿⣿⣿⣿⣿⣿⣿⣿⣿⣿⣿⣿⣿⠛⠇⠀⠀⠀⠀⠀⠀⠀⠀⠀⠀⠀⠀⠀⠀⠀⠀⠀⠀⠀⠀⠀⠀⠀⠀⠀⠀⠀⠀</a:t>
            </a:r>
            <a:br/>
            <a:r>
              <a:t>⠀⠀⠀⠀⠀⠀⠀⠀⠀⠀⠀⠀⠀⠀⠀⠀⠀⠀⠀⠀⠀⠀⠀⠀⠀⠀⢀⣼⣿⣿⣿⣿⣿⣿⣿⣿⣿⣿⣿⣿⣿⣿⣿⣿⣿⣿⣿⣿⣿⣿⣿⣿⣿⣿⣿⣿⣿⡿⠿⠿⠏⠀⠀⠀⠀⠀⠀⠀⠀⠀⠀⠀⠀⠀⠀⠀⠀⠀⠀⠀⢀⠀⠀⠀⠀⠀⠀⠀⠀⠀⠀</a:t>
            </a:r>
            <a:br/>
            <a:r>
              <a:t>⠀⠀⠀⠀⠀⠀⠀⠀⠀⠀⠀⠀⠀⠀⠀⠀⠀⠀⠀⠀⠀⣀⡀⠀⠀⢠⣿⣿⣿⣿⣿⣿⣿⣿⣿⣿⣿⣿⣿⣿⣿⣿⣿⣿⣿⣿⣿⣿⣿⣿⣿⣿⣿⣿⣿⣿⡿⠀⠀⠀⠀⠀⠀⠀⠀⠀⠀⠀⠀⠀⠀⠀⠀⠀⠀⠀⠀⠀⠀⠀⠈⠇⠀⠀⠀⠀⠀⠀⠀⠀⠀</a:t>
            </a:r>
            <a:br/>
            <a:r>
              <a:t>⠀⠀⡀⠀⠀⠀⠀⠀⠀⠀⠀⠀⠀⠀⠀⠀⠀⠀⠀⠀⠈⠋⠀⠀⣰⣿⣿⣿⣿⣿⣿⣿⣿⣿⣿⣿⣿⣿⣿⣿⣿⣿⣿⣿⣿⣿⣿⣿⣿⣿⣿⡿⠁⠀⠈⠀⠀⠀⠀⠀⠀⠀⠀⠀⠀⠀⠀⠀⠀⠀⠀⠀⠀⠀⠀⠀⠀⠀⠀⠀⠀⠀⠀⠀⠀⠀⠀⠀⠀⠀⠀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⠀⠀⠀⠀⠀⠀⠀⠀⠀⠀⠀⠀⠀⠀⠀⠀⠀⠀⠀⠀⠀⠀⠀⢠⣿⣿⣿⣿⣿⣿⣿⣿⣿⣿⣿⣿⣿⣿⣿⣿⣿⣿⣿⣿⣿⡿⠋⠙⠛⠛⠉⠀⠀⠀⠀⠀⠀⠀⠀⠀⠀⠀⠀⠀⠀⠀⠀⠀⠀⠀⠀⠀⠀⠀⠀⠀⠀⠀⠀⠀⠀⠀⠀⠀⠀⠀⠀⠀⠀⠀⠀</a:t>
            </a:r>
            <a:br/>
            <a:r>
              <a:t>⠀⠀⠀⠀⠀⠀⠀⠀⠀⠀⠀⠀⠀⠀⠀⠀⠀⠀⠀⠀⠀⠀⠀⣾⣿⣿⣿⣿⣿⣿⣿⣿⣿⣿⣿⣿⣿⣿⣿⣿⣿⣿⣿⣿⣿⡇⠀⠀⠀⠀⠀⠀⠀⠀⠀⠀⠀⠀⠀⠀⠀⠀⠀⠀⠀⠀⠀⠀⠀⠀⠀⠀⠀⠀⠀⠀⠀⠀⠀⠀⠀⠀⠀⠀⠀⠀⠀⠀⠀⠀⠀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⠀⠀⠀⠀⠀⠀⠀⠀⠀⠀⠀⠀⠀⠀⠀⠀⠀⠀⠀⠀⠀⠀⠘⣿⡿⣿⣿⣿⡿⠿⣿⣿⣿⣿⣿⣿⣿⣿⣿⣿⣿⣿⣿⠟⠟⠁⠀⠀⠀⠀⠀⠀⠀⠀⠀⠀⠈⠀⠀⠀⠀⠀⠀⠀⠀⠀⠀⠀⠀⠀⠀⠀⠀⠀⠀⠀⠀⠀⠀⠀⠀⠀⠀⠀⠀⠀⠀⠀⠀⠀⠀</a:t>
            </a:r>
            <a:br/>
            <a:r>
              <a:t>⠀⠀⠀⠀⠀⠀⠀⠀⠀⠀⠀⠀⠀⠀⠀⠀⠀⠀⠀⠀⠀⠀⠀⠈⠀⠈⠙⠋⠀⠀⠀⠀⢛⣿⣿⣿⣿⣿⣿⣿⣿⣿⡏⠀⠀⠀⠀⠀⠀⠀⠀⠀⠀⠀⠀⠀⠀⠀⠀⠀⠀⠀⠀⠀⠀⠀⠀⠀⠀⠀⠀⠀⠀⠀⠀⠀⠀⠀⠀⠀⠀⠀⠀⠀⠀⠀⠀⠀⠀⠀⠀</a:t>
            </a:r>
            <a:br/>
            <a:r>
              <a:t>⠀⠀⠀⠀⠀⠀⠀⠀⠀⠀⠀⠀⠀⠀⠀⣀⠀⠀⠀⠀⠀⠀⠀⠀⠀⠀⠀⠀⠀⠀⠀⠀⠈⠹⠿⣿⣿⣿⣿⣏⡉⠁⠁⠀⠀⠈⡄⠀⠀⠀⠀⠀⠀⠀⠀⠀⠀⠀⠀⠀⠀⠀⠀⠀⠀⠀⠀⠀⠀⠀⠀⠀⠀⠀⠀⠀⠀⠀⠀⠀⠀⠀⠀⠀⠀⠀⠀⠀⠀⠀⠀</a:t>
            </a:r>
            <a:br/>
            <a:r>
              <a:t>⠀⠀⠀⠀⠀⠀⠀⠀⠀⠀⠀⠀⠀⠀⠀⠁⠀⠀⠀⠀⠀⠀⠀⠀⠀⠀⠀⠀⢠⠄⠀⠀⠀⠀⠀⢠⣿⣿⣿⣿⣿⣦⣀⠀⠀⠀⢱⠀⠀⠀⠀⠀⠀⠀⠀⠀⠀⠀⠀⠀⠀⠀⠀⠀⠀⠀⠀⠀⠀⠀⠀⠀⠀⠀⠀⠀⠀⠀⠀⠀⠀⠀⠀⠀⠀⠀⠀⠀⠀⠀⠀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⠀⠀⠀⠀⠀⠀⠀⠀⠀⠀⠀⠀⠀⠀⠀⠀⠀⠀⠀⠀⠀⠀⠀⠀⠀⠀⠀⠀⠀⠀⠀⠀⠀⠀⠀⣾⣿⣿⣿⣿⣿⣿⣿⣷⣄⠀⢤⣆⠀⠀⠀⠀⠀⠀⠀⠀⠀⠀⠀⠀⠀⠀⠀⠀⠀⠀⠀⠀⠀⠀⠀⠀⠀⠀⠀⠀⠿⠃⠀⠀⠀⠀⠀⠀⠀⠀⠀⠀⠀⠀⠀</a:t>
            </a:r>
            <a:br/>
            <a:r>
              <a:t>⠀⠀⠀⠀⠀⠀⠀⠀⠀⠀⠀⠀⠀⠀⠀⠀⠀⠀⠀⠀⠀⠀⠀⠀⠀⠀⠀⠀⠀⠀⠀⠀⠀⠀⠀⠘⣿⣿⣿⣿⣿⣿⣿⣿⣿⣷⡄⠸⡄⠀⠀⠀⠀⠀⠀⠀⠀⠀⠀⠀⠀⠀⠀⠀⠀⠀⠀⠀⠀⠀⠀⠀⠀⠀⠀⠀⠀⠀⠀⠀⠀⠀⠀⠀⠀⠀⠀⠀⠀⠀⠀</a:t>
            </a:r>
            <a:br/>
            <a:r>
              <a:t>⠀⠀⠀⠀⠀⠀⠀⠀⠀⠀⠀⠀⠀⠀⠀⠀⠀⠀⢀⠀⠀⠀⠀⠀⠀⠀⢀⣀⠀⠀⠀⠀⠀⠀⠀⢀⣿⣿⣿⣿⣿⣿⣿⣿⣿⣿⠇⠀⢳⠀⠀⠀⠀⠀⠀⠀⠀⠀⠀⠀⠀⠀⠀⠀⠀⠀⠀⠀⠀⠀⠀⠀⠀⠀⠀⠀⠀⠀⠀⠀⠀⠀⠀⠀⠀⠀⠀⠀⠀⠀⠀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⠀⠀⠀⠀⠀⠀⠀⠀⠀⠀⠀⠀⠀⠀⠀⠀⠀⠀⠀⠀⠀⠀⠀⠀⠀⠀⠀⠀⠀⠀⠀⠀⠀⠀⠀⣼⣿⣿⣿⣿⣿⣿⣿⣿⣿⡟⠀⠀⢘⣇⠀⠀⠀⠀⠀⠀⠀⠀⠀⠀⠀⠀⠀⠀⠀⠀⠀⠀⠀⠀⠀⠀⠀⠀⠀⠀⠀⠀⠀⠀⠀⠀⠀⠀⠀⠀⠀⠀⠀⠀⠀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⠀⠀⠀⠀⠀⠀⠀⠀⠀⠀⠀⠀⠀⠀⠀⠀⠀⠀⠀⠀⠀⠀⠀⠀⠀⠀⠀⠀⠀⠀⠀⠀⠀⠀⢠⣿⣿⣿⣿⣿⣿⣿⣿⣿⣿⣄⣄⣠⣾⣿⣷⠀⠀⢠⣄⠀⠀⠀⠀⠀⠀⠀⠀⠀⠀⠀⠀⠀⠀⠀⠀⠀⠀⠀⠀⠀⠀⠀⠀⠀⠀⠀⠀⠀⠀⠀⠀⠀⠀⠀⠀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⠀⠀⠀⠀⠀⠀⠀⠀⠀⠀⠀⠀⠀⠀⠀⠀⠀⠀⠀⠀⠀⠀⠀⠀⠀⠀⠀⠀⠀⠀⠀⠀⠀⠀⠈⠿⣿⣿⣿⣿⣿⣿⣿⣿⣿⣿⣿⣿⣿⣿⣿⡆⠀⠀⣿⡄⠀⠀⠀⠀⠀⠀⠀⠀⠀⠀⠀⠀⠀⠀⠀⠀⠀⠀⠀⠀⠀⠀⠀⠀⠀⠀⠀⠀⠀⠀⠀⠀⠀⠀⠀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⠀⠀⠀⠀⠀⠀⠀⠀⠀⠀⠀⠀⠀⠀⠀⠀⠀⠀⠀⠀⠀⠀⠀⠀⠀⠀⠀⠀⠀⠀⠀⠀⠀⠀⠀⠀⠀⠀⢙⣿⣿⣿⣿⣿⣿⣿⠿⠟⠋⠁⠈⢷⣤⣴⠟⠀⠀⠀⠀⠀⠀⠀⠀⠀⠀⠀⠀⠀⠀⠀⠀⠀⠀⠀⠀⠀⠀⠀⠀⠀⠀⠀⠀⠀⠀⠀⠀⠀⠀⠀⠀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⠀⠀⠀⠀⠀⠀⠀⠀⠀⠀⠀⠀⠀⠀⠀⠀⠀⠀⠀⠀⠀⠀⠀⠀⠀⠀⠀⠀⠀⠀⠀⠀⠀⠀⢀⣴⣿⣿⣿⣿⣿⣿⣿⣿⣿⣿⠀⠀⠀⠀⠀⠀⠀⠀⠀⠀⠀⠀⠀⠀⠀⠀⠀⠀⠀⠀⠀⠀⠀⠀⠀⠀⠀⠀⠀⠀⠀⠀⠀⠀⠀⠀⠀⠠⠀⠀⠀⠀⠀⠀⠀</a:t>
            </a:r>
            <a:br/>
            <a:r>
              <a:t>⠀⠀⠀⠀⠀⠀⠀⠀⠀⠀⠀⠀⠀⠀⠀⠀⠀⠀⠀⠀⠀⠀⠀⠀⠀⠀⠀⠀⠀⠀⠀⠀⣠⣶⣿⣿⣿⣿⣿⣿⣿⣿⣿⣿⣿⣿⡄⠀⠀⣀⠀⠀⠀⠀⠀⠀⠀⠀⠀⠀⠀⠀⠀⠀⠀⠀⠀⠀⠀⠀⠀⠀⠀⠀⠀⠀⠀⠀⠀⠀⠀⠀⠀⠀⠀⠀⠀⠀⠀⠀⠀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⠀⠀⠀⠀⠀⠀⠀⠀⠀⠀⠀⠀⠀⠀⠀⠀⠀⠀⠀⠀⠀⠀⠀⠀⠀⠀⠀⠀⢀⣠⣴⣿⣿⣿⣿⣿⣿⣿⣿⣿⣿⣿⣿⣿⣿⣿⡇⠀⠀⠀⠀⠀⠀⠀⠀⠀⠀⠀⠀⠀⠀⠀⠀⠀⠀⠀⠀⠑⠦⠀⠀⠀⠀⠀⠀⠀⠀⠀⠀⠀⠀⠀⠀⠀⠀⠀⠀⠀⠀⠀⠀</a:t>
            </a:r>
            <a:br/>
            <a:r>
              <a:t>⠀⠀⠀⠀⠀⠀⠀⠀⠀⠀⠀⠀⠀⠀⠀⠀⠀⠀⠀⠀⠀⠀⠀⣀⣠⣤⣶⣾⣿⣿⣿⣿⣿⣿⣿⣿⣿⣿⣿⣿⣿⣿⣿⣿⣿⣿⡇⠀⠀⠀⠀⠀⠀⠀⠀⠀⠀⠀⠀⠀⠀⠀⠀⠀⠀⠀⠀⠀⠀⠀⠀⠀⠀⠀⠀⠀⠀⠀⠀⠀⠀⠀⠀⠀⠀⠀⠀⠀⠀⠀⠀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⠀⠀⠀⠀⠀⠀⠀⢀⠀⠀⠀⠀⠀⠀⠀⠀⠀⣀⣤⣴⣶⣾⣿⣿⣿⣿⣿⣿⣿⣿⣿⣿⣿⣿⣿⣿⣿⣿⣿⣿⣿⣿⣿⣿⣿⣿⣿⠀⠀⠀⠀⠀⠀⠀⠀⠀⠀⠀⠀⠀⠀⠀⠀⠀⠀⠀⠀⠀⠀⠀⠀⠀⠀⠀⠀⠀⠀⠀⠀⠀⠀⠀⠀⠀⠀⠀⠀⠀⠀⠀⠀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⠀⠀⠀⠀⠀⠀⠀⠀⠙⠀⠀⠀⠀⠀⠀⣴⣿⣿⣿⣿⣿⣿⣿⣿⣿⣿⣿⣿⣿⣿⣿⣿⣿⣿⣿⣿⣿⣿⣿⣿⣿⣿⣿⣿⣿⣿⣿⠀⠀⠀⠀⠀⠀⠀⠀⠀⠀⠀⠀⠀⠀⠀⠀⠀⠀⠀⠀⠀⠀⠀⠀⠀⠀⠀⠀⠀⠀⠀⠀⠐⠦⠀⠀⠀⠀⠀⠀⠀⠀⠀⠀</a:t>
            </a:r>
            <a:br/>
            <a:r>
              <a:t>⠀⠀⠀⠀⠀⠀⠀⠀⠀⠀⠀⠀⠀⢀⣤⣿⣿⣿⣿⣿⣿⣿⣿⣿⣿⣿⣿⣿⣿⣿⣿⣿⣿⣿⣿⣿⣿⣿⣿⣿⣿⣿⣿⣿⣿⣿⡿⠀⠀⠀⠀⠀⠀⠀⠀⠀⠀⠀⠀⠀⠀⠀⠀⠀⠀⠀⠀⠀⠀⠀⠀⠀⠀⠀⠀⠀⠀⠀⠀⠀⠀⠀⠀⠀⠀⠀⠀⠀⠀⠀⠀</a:t>
            </a:r>
            <a:br/>
            <a:r>
              <a:t>⠀⠀⠀⠀⠀⠀⠀⠀⠀⠀⠀⠀⠀⠛⣿⣿⣿⣿⣿⣿⣿⣿⣿⣿⣿⣿⣿⣿⣿⣿⣿⣿⣿⣿⣿⣿⣿⣿⣿⣿⣿⣿⣿⣿⣿⣿⡇⠀⠀⠀⠀⠀⠀⠀⠀⠀⠀⠀⠀⠀⠀⠀⠀⠀⠀⠀⠀⠀⠀⠀⠀⠀⠀⠀⠀⠀⠀⠀⠀⠀⠀⠀⠀⠀⠀⠀⠀⠀⠀⠀⠀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⠀⠀⠀⠀⠀⠴⠖⠀⠀⠀⠀⠀⠀⠀⠈⠉⠛⢻⣿⣿⣿⣿⣿⣿⣿⣿⣿⣿⣿⣿⣿⣿⣿⣿⣿⣿⣿⣿⣿⣿⣿⣿⣿⣿⣿⣿⣧⠀⡀⠀⠀⠀⠀⠀⠀⠀⠀⠀⠀⠀⠀⠀⠀⠀⠀⠀⠀⠀⠀⠀⠀⠀⠀⠀⠀⠀⠀⠀⠀⠀⠀⠀⠀⠀⠀⠀⠀⠀⠀⠀⠀</a:t>
            </a:r>
            <a:br/>
            <a:r>
              <a:t>⠀⠀⠀⠀⠀⠀⠀⠀⠀⠀⠀⠀⠀⠀⠀⠀⠀⠀⠉⠙⠻⢿⣿⣿⣿⣿⣿⣿⣿⣿⣿⣿⣿⣿⣿⣿⣿⣿⣿⣿⣿⣿⣿⣿⣿⣿⣿⡟⠟⠃⠀⠀⠀⠀⠀⠀⠀⠀⠀⠀⠀⠀⠀⠀⠀⠀⠀⠀⠀⠀⠀⠀⠀⠀⠀⠀⠀⠀⠀⠀⠀⠀⠀⠀⠀⠀⠀⠀⠀⠀⠀</a:t>
            </a:r>
            <a:br/>
            <a:r>
              <a:t>⠀⠀⠀⠀⠀⠀⠀⠀⠀⠀⡠⠀⠀⠀⠀⠀⠀⠀⠀⠀⠆⠀⠹⣿⣿⣿⣿⣿⣿⣿⣿⣿⣿⣿⣿⣿⣿⣿⣿⣿⣿⣿⣿⣿⣿⣿⣿⡇⠀⠀⠀⠀⠀⠀⠀⠀⠀⠀⠀⠀⠀⠀⠀⠀⠀⠀⠀⠀⠀⠀⠀⠀⠀⠀⠀⠀⠀⠀⠀⠀⠀⠀⠀⠀⠀⠀⠀⠀⠀⠀⠀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⠀⠀⠀⠀⠀⠀⠀⠀⠀⠀⠀⠀⠀⠀⠀⠀⠀⠀⠀⠀⠀⠀⠀⠻⣿⣿⣿⣿⣿⣿⣿⣿⣿⣿⣿⣿⣿⣿⣿⣿⣿⣿⣿⣿⣿⣿⣿⡇⠀⠀⠀⠀⠀⠀⠀⠀⠀⠀⠀⠀⠀⠀⠀⠀⠀⠀⠀⠀⠀⠀⠀⠀⠀⠀⠀⠀⠀⠀⠀⠀⠀⠀⠀⠀⠀⠀⠀⠀⠀⠀⠀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⠀⠀⠀⠀⠀⠀⠀⠀⠀⠀⠀⠀⠀⠀⠀⠀⠀⠀⠀⠀⠀⠀⠀⠀⠀⠀⠀⠀⠀⠀⠀⠀⠀⠀⠀⠀⠀⠀⠀⠀⠀⠀⠀⠀⠀⠀⠀⣀⣀⣀⣀⠀⠀⠀⠀⠀⠤⠄⠀⠀⠀⠀⠀⠀⠀⠀⠀⠀⠀⠀⠀⠀⠀⠀⠀⠀⠀⠀⠀⠀⠀⠀⠀⠀⠀⠀⠀⠀⠀⠀⠀</a:t>
            </a:r>
            <a:br/>
            <a:r>
              <a:t>⠀⠀⢀⡀⠀⠀⠀⠀⠀⠀⠀⠀⠀⠀⠀⠀⠀⠀⠀⠀⠀⠀⠀⠀⠀⠀⠀⠀⠀⠀⠀⠀⠀⠀⠀⠀⠀⠀⠀⣀⣤⣴⣶⣾⣿⣿⣿⣿⣿⣿⣿⣿⣿⣿⣷⣶⣦⣤⣀⠀⠀⠀⠀⠀⠀⠀⠀⠀⠀⠀⠀⠀⠀⠀⠀⠀⠀⠀⠀⠀⠀⠀⠀⠀⠀⠀⠀⠀⠀⠀⠀</a:t>
            </a:r>
            <a:br/>
            <a:r>
              <a:t>⠀⠀⠉⠉⠀⠀⠀⠀⠀⠀⠀⠀⠀⠀⠀⠀⠀⠀⠀⠀⠀⠀⠀⠀⠀⠀⠀⠀⠀⠀⠀⠀⠀⠀⠀⣠⣴⣾⣿⣿⣿⣿⣿⣿⣿⣿⣿⣿⣿⣿⣿⣿⣿⣿⣿⣿⣿⣿⣿⣿⣶⣤⡀⠀⠀⠀⠀⠀⠀⠀⠀⠀⠀⠀⠀⠀⠀⠀⠀⠀⠀⠀⠀⠀⠀⠀⠀⠀⠀⠀⠀</a:t>
            </a:r>
            <a:br/>
            <a:r>
              <a:t>⠀⠀⠀⠀⠀⠀⠀⠀⠀⠀⠀⠀⠀⠀⠀⠀⠀⠀⠀⠀⠀⠀⠀⠀⠀⠀⠀⠀⠀⠀⠀⠀⣠⣶⣿⣿⣿⣿⣿⣿⣿⣿⣿⣿⣿⣿⣿⣿⣿⣿⣿⣿⣿⣿⣿⣿⣿⣿⣿⣿⣿⣿⣿⣷⣄⠀⠀⠀⠀⠀⠀⠀⠐⠶⠒⠀⠀⠀⠀⠀⠀⠀⠀⠀⠀⠀⠀⠀⠀⠀⠀</a:t>
            </a:r>
            <a:br/>
            <a:r>
              <a:t>⠀⠀⠀⠂⠀⠀⠀⠀⠀⠀⠀⠀⠀⠀⠀⠀⠀⠀⠀⠀⠀⠀⠀⠀⠀⠀⠀⠀⠀⠀⣠⣾⣿⣿⣿⣿⣿⣿⣿⣿⣿⣿⣿⣿⣿⣿⣿⣿⣿⣿⣿⣿⣿⣿⣿⣿⣿⣿⣿⣿⣿⣿⣿⣿⣿⣷⣄⠀⠀⠀⠀⠀⠀⠀⠀⠀⠀⠀⠀⠀⠀⠀⠀⠀⠀⠀⠀⠀⠀⠀⠀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⠀⠀⠀⠀⠀⠀⠀⠀⠀⠀⠀⠀⠀⠀⠀⠀⠀⠀⠀⠀⢀⣀⠀⠀⠀⠀⠀⠀⢀⣾⣿⣿⣿⣿⣿⣿⣿⣿⣿⣿⣿⣿⣿⣿⣿⣿⣿⣿⣿⣿⣿⣿⣿⣿⣿⣿⣿⣿⣿⣿⣿⣿⣿⣿⣿⡿⣿⠀⠀⠀⠀⠀⠀⠀⠀⠀⠀⠀⢠⠀⠀⠀⠀⠀⠀⠀⠀⠀⠀⠀⠀</a:t>
            </a:r>
            <a:br/>
            <a:r>
              <a:t>⠀⠀⠀⠀⠀⠀⠀⠀⠀⠀⠀⠀⠀⠀⠀⠀⠀⠀⠀⠀⠈⠉⠀⠀⠀⠀⠀⣠⣿⣿⣿⣿⣿⣿⣿⣿⣿⣿⣿⣿⣿⣿⣿⣿⣿⣿⣿⣿⣿⣿⣿⣿⣿⣿⣿⣿⣿⣿⣿⣿⣿⡿⢿⣿⡿⠁⠀⠀⠀⠀⠀⠀⠀⠀⠀⠀⠀⠀⠈⠀⠀⠀⠀⠀⠀⠀⠀⠀⠀⠀⠀</a:t>
            </a:r>
            <a:br/>
            <a:r>
              <a:t>⠐⠈⠀⠀⠀⠀⠀⠀⠀⠀⠀⠀⠀⠀⠀⠀⠀⠀⠀⠀⠀⠀⠀⠀⠀⠀⣰⣿⣿⣿⣿⣿⣿⣿⣿⣿⣿⣿⣿⣿⣿⣿⣿⣿⣿⣿⣿⣿⣿⣿⣿⣿⣿⣿⣿⣿⠿⢿⣿⣿⠟⠀⠀⠀⠀⠀⠀⠀⠀⠀⠀⠀⠀⠀⠀⠀⠀⠀⠀⠀⠀⠀⠀⠀⠀⠀⠀⠀⠀⠀⠀</a:t>
            </a:r>
            <a:br/>
            <a:r>
              <a:t>⠀⠀⠀⠀⠀⠀⠀⠀⠀⠀⠀⠀⠀⠀⠀⠀⠀⠀⠀⠀⠀⠀⠀⠀⠀⠠⣿⣿⣿⣿⣿⣿⣿⣿⣿⣿⣿⣿⣿⣿⣿⣿⣿⣿⣿⣿⣿⣿⣿⠿⠿⠿⢿⡿⠟⠁⠀⠀⠀⠀⠀⠀⠀⠀⠀⠀⠀⠀⠀⠀⠀⠀⠀⠀⠀⠀⠀⠀⠀⠀⠀⠀⠀⠀⠀⠀⠀⠀⠀⠀⠀</a:t>
            </a:r>
            <a:br/>
            <a:r>
              <a:t>⠀⠀⠀⠀⠀⠀⠀⠀⠀⠀⠀⠀⠀⠀⠀⠀⠀⠀⠀⠀⠀⠀⠀⠀⠀⠀⠙⠉⠻⣿⡿⠛⠻⣿⣿⣿⣿⣿⣿⣿⣿⣿⣿⣿⣿⣿⠻⠛⠁⠀⠀⠀⠀⠀⠠⠀⠀⠀⠀⠀⠀⠀⠀⠀⠀⠀⠀⠀⠀⠀⠀⠀⠀⠀⠀⠀⠀⠀⠀⠀⠀⠀⠀⠀⠀⠀⠀⠀⠀⠀⠀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⠀⠀⠀⠀⠀⠀⠀⠀⠀⠀⠀⠀⠀⠀⠀⠀⠀⠀⠀⠀⠀⠀⠀⠀⠀⠀⠀⠀⠀⠀⠀⠀⠀⣸⣿⣿⣿⣿⣿⣿⣿⣿⣿⠟⠟⠁⠀⠀⠀⠀⠀⠀⠀⠀⠀⠀⠀⠀⠀⠀⠀⠀⠀⠀⠀⠀⠀⠀⠀⠀⠀⠀⠀⠀⠀⠀⠀⠀⠀⠀⠀⠀⠀⠀⠀⠀⠀⠀⠀⠀⠀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⠀⠀⠀⠀⠀⠀⠀⠀⠀⠀⠀⠀⠀⠀⠀⠀⠀⠀⠀⠀⠀⠀⠀⠀⠀⠀⠀⠀⠀⠀⠀⠀⠘⣿⣿⣿⣿⣿⣿⣿⣿⣿⡟⠀⠀⠀⠀⠠⠀⠀⠀⠀⠀⠀⠀⠀⠀⠀⠀⠀⠀⠀⠀⠀⠀⠀⠀⠀⠀⠀⠀⠀⠀⠀⠀⠀⠀⠀⠀⠀⠀⠀⠀⠀⠀⠀⠀⠀⠀⠀⠀</a:t>
            </a:r>
            <a:br/>
            <a:r>
              <a:t>⠀⠀⠀⠀⠀⠀⠀⠀⠀⠀⠀⠀⠀⡀⠀⠀⠀⠀⠀⠀⠀⠀⠀⠀⠀⠀⠀⠀⠀⠀⠀⠀⠀⠛⠿⣿⣿⣿⣿⣏⣉⠁⠁⠀⠀⠀⠀⠀⡀⠀⠀⠀⠀⠀⠀⠀⠀⠀⠀⠀⠀⠀⠀⠀⠀⠀⠀⠀⠀⠀⠀⠀⠀⠀⠀⠀⠀⠀⠀⠀⠀⠀⠀⠀⠀⠀⠀⠀⠀⠀⠀</a:t>
            </a:r>
            <a:br/>
            <a:r>
              <a:t>⠀⠀⠀⠀⠀⠀⠀⠀⠀⠀⠀⠀⠘⠀⠀⠀⠀⠀⠀⠀⠀⠀⠀⠀⠀⠀⠀⠐⠁⠀⠀⠀⠀⠀⠀⢠⣿⣿⣿⣿⣿⣶⣄⠀⠀⠀⠀⠀⡇⠀⠀⠀⠀⠀⠀⠀⠀⠀⠀⠀⠀⠀⠀⠀⠀⠀⠀⠀⠀⠀⠀⠀⠀⣶⡄⠀⠀⠀⠀⠀⠀⠀⠀⠀⠀⠀⠀⠀⠀⠀⠀</a:t>
            </a:r>
            <a:br/>
            <a:r>
              <a:t>⠀⠀⠀⠀⠀⠀⠀⠀⠀⠀⠀⠀⠀⠀⠀⠀⠀⠀⠀⠀⠀⠀⠀⠀⠀⠀⠀⠀⠀⠀⠀⠀⠀⠀⠀⣾⣿⣿⣿⣿⣿⣿⣿⣷⣴⡦⠀⠀⢸⠀⠀⠀⠀⠀⠀⠀⠀⠀⠀⠀⠀⠀⠀⠀⠀⠀⠀⠀⠀⠀⠀⠀⠀⠀⠀⠀⠀⠀⠀⠀⠀⠀⠀⠀⠀⠀⠀⠀⠀⠀⠀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⠀⠀⠀⠀⠀⠀⠀⠀⠀⠀⠀⠀⠀⠀⠀⠀⠀⠀⠀⠀⠀⠀⠀⠀⠀⠀⠀⠀⠀⠀⠀⠀⠀⠀⠀⠘⣿⣿⣿⣿⣿⣿⣿⣿⣿⣿⡆⠀⢸⡄⠀⠀⠀⠀⠀⠀⠀⠀⠀⠀⠀⠀⠀⠀⠀⠀⠀⠀⠀⠀⠀⠀⠀⠀⠀⠀⠀⠀⠀⠀⠀⠀⠀⠀⠀⠀⠀⠀⠀⠀⠀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⠀⠀⠀⠀⠀⠀⠀⠀⠀⠀⠀⠀⠀⠀⠀⠀⠀⠀⠀⠀⠀⠀⠀⠀⠀⠒⠂⠀⠀⠀⠀⠀⠀⠀⠀⠀⢸⣿⣿⣿⣿⣿⣿⣿⣿⣿⡇⠀⠀⣇⠀⠀⠀⠀⠀⠀⠀⠀⠀⠀⠀⠀⠀⠀⠀⠀⠀⠀⠀⠀⠀⠀⠀⠀⠀⠀⠀⠀⠀⠀⠀⠀⠀⠀⠀⠀⠀⠀⠀⠀⠀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⠀⠀⠀⠀⠀⠀⠀⠀⠀⠀⠀⠀⠀⠀⠀⠀⠀⠀⠀⠀⠀⠀⠀⠀⠀⠀⠀⠀⠀⠀⠀⠀⠀⠀⠀⠀⣿⣿⣿⣿⣿⣿⣿⣿⣿⡿⠀⠀⠀⣻⠀⠀⠀⠀⠀⠀⠀⠀⠀⠀⠀⠀⠀⠀⠀⠀⠀⠀⠀⠀⠀⠀⠀⠀⠀⠀⠀⠀⠀⠀⠀⠀⠀⠀⠀⠀⠀⠀⠀⠀⠀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⠀⠀⠀⠀⠀⠀⠀⠀⠀⠀⠀⠀⠀⠀⠀⠀⠀⠀⠀⠀⠀⠀⠀⠀⠀⠀⠀⠀⠀⠀⠀⠀⠀⠀⠀⢰⣿⣿⣿⣿⣿⣿⣿⣿⣿⣷⣶⣠⣶⣿⣷⠀⠀⠀⠀⠀⠀⠀⠀⠀⠀⠀⠀⠀⠀⠀⠀⠀⠀⠀⠀⠀⠀⠀⠀⠀⠀⠀⠀⠀⠀⠀⠀⠀⠀⠀⠀⠀⠀⠀⠀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⠀⠀⠀⠀⠀⠀⠀⠀⠀⠀⠀⠀⠀⠀⠀⠀⠀⠀⠀⠀⠀⠀⠀⠀⠀⠀⠀⠀⠀⠀⠀⠀⠀⠀⠀⠠⠿⠿⣿⣿⣿⣿⣿⣿⣿⣿⣿⣿⣿⣿⣿⡄⠀⠘⣧⠀⠀⠀⠀⠀⠀⠀⠀⠀⠀⠀⠀⠀⠀⠀⠀⠀⠀⠀⠀⠀⠀⠀⠀⠀⠀⠀⠀⠀⠀⠀⠀⠀⠀⠀⠀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⠀⠀⠀⠀⠀⠀⠀⠀⠀⠀⠀⠀⠀⠀⠀⠀⠀⠀⠀⠀⠀⠀⠀⠀⠀⠀⠀⠀⠀⠀⠀⠀⠀⠀⠀⠀⠀⠀⢙⣿⣿⣿⣿⣿⣿⣿⠿⠛⠋⠉⢻⡄⠀⣠⡿⠀⠀⠀⠀⠀⠀⠀⠀⠀⠀⠀⠀⠀⠀⠀⠀⠀⠀⠀⠀⠀⠀⠀⠀⠀⠀⠀⠀⠀⠀⠀⠀⠀⠀⠀⠀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⠀⠀⠀⠀⠀⠀⠀⠀⠀⠀⠀⠀⠀⠀⠀⠀⠀⠀⠀⠀⠀⠀⠀⠀⠀⠀⠀⠀⠀⠀⠀⠀⠀⠀⠀⠀⢀⣴⣿⣿⣿⣿⣿⣿⣿⣿⠀⠀⠀⠀⠀⠙⠛⠋⠀⠀⠀⠀⠀⠀⠀⠀⠀⠀⠀⠀⠀⠀⠀⠀⠀⠀⠀⠀⠀⠀⠀⠀⠀⠀⠀⠀⠀⠀⠀⠀⠀⠀⠀⠀⠀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⠀⠀⠀⠀⠀⠀⠀⠀⠀⠀⠀⠀⠀⠀⠀⠀⠀⠀⠀⠀⠀⠀⠀⠀⠀⠀⠀⠀⠀⠀⠀⠀⣀⣴⣿⣿⣿⣿⣿⣿⣿⣿⣿⣿⣿⣿⡏⠂⠀⠀⠀⠀⠀⠀⠀⠀⠀⠀⠀⠀⠀⠀⠀⣀⡀⠀⠀⠀⠀⠀⠀⠀⠀⠀⠀⠀⠀⠀⠀⠀⠀⠀⠀⠀⠀⠀⠀⠀⠀⠀⠀</a:t>
            </a:r>
            <a:br/>
            <a:r>
              <a:t>⠀⠀⠀⠀⠀⠀⠀⠀⠀⠀⠀⠀⠀⠀⠀⠀⠀⠀⠀⠀⠀⠀⠀⠀⠀⠀⠀⠀⠀⣀⣤⣾⣿⣿⣿⣿⣿⣿⣿⣿⣿⣿⣿⣿⣿⣿⡇⠀⠀⠀⠀⠀⠀⠀⠀⠀⠀⠀⠀⠀⠀⠀⠀⠀⠉⠂⠀⠀⠀⠀⠀⠀⠀⠀⠀⠀⠀⠀⠀⠀⠀⠀⠀⠀⠀⠀⠀⠀⠀⠀⠀</a:t>
            </a:r>
            <a:br/>
            <a:r>
              <a:t>⠀⠀⠀⠀⠀⠀⠀⠀⠀⠀⠀⠀⠀⠀⠀⠀⠀⠀⠀⠀⠀⠀⠀⣀⣀⣤⣴⣾⣿⣿⣿⣿⣿⣿⣿⣿⣿⣿⣿⣿⣿⣿⣿⣿⣿⣿⣿⠀⠀⠀⠀⠀⠀⠀⠀⠀⠀⠀⠀⠀⠀⠀⠀⠀⠀⠀⠀⠀⠀⠀⠀⠀⠀⠀⠀⠀⠀⠀⠀⠀⠀⠀⠀⠀⠀⠀⠀⠀⠀⠀⠀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⠀⠀⠀⠀⠀⠀⢦⡀⠀⠀⠀⠀⠀⠀⠀⠀⠀⣀⣤⣴⣶⣾⣿⣿⣿⣿⣿⣿⣿⣿⣿⣿⣿⣿⣿⣿⣿⣿⣿⣿⣿⣿⣿⣿⣿⣿⣿⠀⠀⠀⠀⠀⠀⠀⠀⠀⠀⠀⠀⠀⠀⠀⠀⠀⠀⠀⠀⠀⠀⠀⠀⠀⠀⠀⠀⠀⠀⠀⠀⠀⠀⠀⠀⠀⠀⠀⠀⠀⠀⠀⠀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⠀⠀⠀⠀⠀⠀⠀⠀⠀⠀⠀⠀⠀⠀⠀⣴⣿⣿⣿⣿⣿⣿⣿⣿⣿⣿⣿⣿⣿⣿⣿⣿⣿⣿⣿⣿⣿⣿⣿⣿⣿⣿⣿⣿⣿⣿⣿⠀⠀⠀⠀⠀⠀⠀⠀⠀⠀⠀⠀⠀⠀⠀⠀⠀⠀⠀⠀⠀⠀⠀⠀⠀⠀⠀⠀⠀⠀⠐⠄⠀⠀⠀⠀⠀⠀⠀⠀⠀⠀⠀⠀</a:t>
            </a:r>
            <a:br/>
            <a:r>
              <a:t>⠀⠀⠀⠀⠀⠀⠀⠀⠀⠀⠀⠀⠀⢀⣤⣾⣿⣿⣿⣿⣿⣿⣿⣿⣿⣿⣿⣿⣿⣿⣿⣿⣿⣿⣿⣿⣿⣿⣿⣿⣿⣿⣿⣿⣿⣿⣿⠀⠀⠀⠀⠀⠀⠀⠀⠀⠀⠀⠀⠀⠀⠀⠀⠀⠀⠀⠀⠀⠀⠀⠀⠀⠀⠀⠀⠀⠀⠀⠀⠀⠀⠀⠀⠀⠀⠀⠀⠀⠀⠀⠀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⠀⠀⠀⠀⣠⡤⠀⠀⠀⠀⠀⠀⠀⠉⢿⣿⣿⣿⣿⣿⣿⣿⣿⣿⣿⣿⣿⣿⣿⣿⣿⣿⣿⣿⣿⣿⣿⣿⣿⣿⣿⣿⣿⣿⣿⣿⣿⠀⠀⠀⠀⠀⠀⠀⠀⠀⠀⠀⠀⠀⠀⠀⠀⠀⠀⠀⠀⠀⠀⠀⠀⠀⠀⠀⠀⠀⠀⠀⠀⠀⠀⠀⠀⠀⠀⠀⠀⠀⠀⠀⠀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⠀⠀⠀⠀⠀⠀⠀⠀⠀⠀⠀⠀⠀⠀⠀⠈⠉⠻⣿⣿⣿⣿⣿⣿⣿⣿⣿⣿⣿⣿⣿⣿⣿⣿⣿⣿⣿⣿⣿⣿⣿⣿⣿⣿⣿⣿⣿⠀⠀⠀⠀⠀⠀⠀⠀⠀⠀⠀⠀⠀⠀⠀⠀⠀⠀⠀⠀⠀⠀⠀⠀⠀⠀⠀⠀⠀⠀⠀⠀⠀⠀⠀⠀⠀⠀⠀⠀⠀⠀⠀⠀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⠀⠀⠀⠀⠀⠀⠀⠀⠀⠀⠀⠀⠀⠀⠀⠀⠀⠀⢈⡉⠛⠿⣿⣿⣿⣿⣿⣿⣿⣿⣿⣿⣿⣿⣿⣿⣿⣿⣿⣿⣿⣿⣿⣿⣿⣿⣿⡄⠀⠀⠀⠀⠀⠀⠀⠀⠀⠀⠀⠀⠀⠀⠀⠀⠀⠀⠀⠀⠀⠀⠀⠀⠀⠀⠀⠀⠀⠀⠀⠀⠀⠀⠀⠀⠀⠀⠀⠀⠀⠀⠀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⠀⠀⠀⠀⠀⠀⠀⢀⠄⠀⠀⠀⠀⠀⠀⠀⠀⠀⠀⠀⠀⠀⠸⣿⣿⣿⣿⣿⣿⣿⣿⣿⣿⣿⣿⣿⣿⣿⣿⣿⣿⣿⣿⣿⣿⣿⣿⡇⠀⠀⠀⠀⠀⠀⠀⠀⠀⠀⠀⠀⠀⠀⠀⠀⠀⠀⠀⠀⠀⠀⠀⠀⠀⠀⠀⠀⠀⠀⠀⠀⠀⠀⠀⠀⠀⠀⠀⠀⠀⠀⠀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⠀⠀⠀⠀⠀⠀⠀⠀⠀⠀⠀⠀⠀⠀⠀⠀⠀⠀⠀⠀⠀⠀⠀⠻⢿⣿⣿⣿⣿⣿⣿⣿⣿⣿⣿⣿⣿⣿⣿⣿⣿⣿⣿⣿⣿⣿⣿⡇⠀⠀⠀⠀⠀⠀⠀⠀⠀⠀⠀⠀⠀⠀⠀⠀⠀⠀⠀⠀⠀⠀⠀⠀⠀⠀⠀⠀⠀⠀⠀⠀⠀⠀⠀⠀⠀⠀⠀⠀⠀⠀⠀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⣄⠀⠀⠀⠀⠀⠀⠀⠀⠀⠀⠀⠀⠀⠀⠀⠀⠀⠀⠀⠀⠀⠀⠀⠀⠀⠀⠀⠀⠀⠀⠀⠀⠀⠀⠀⠀⠀⠀⠀⠀⠀⠀⠀⠀⠀⠀⠀⠀⠀⠀⠀⠉⠁⠀⠀⠀⠀⠀⠀⠀⠀⠀⠀⠀⠀⠀⠀⠀⠀⠀⠀⠀⠀⠀⠀⠀⠀⠀⠀⠀⠀⠀⠀⠀⠀⠀⠀⠀⠀⠀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⠀⠀⠀⠀⠀⠀⠀⠀⠀⠀⠀⠀⠀⠀⠀⠀⠀⠀⠀⠀⠀⠀⠀⠀⠀⠀⠀⠀⠀⠀⠀⠀⠀⠀⠀⠀⠀⠀⠀⠀⠀⠀⢀⣀⣠⣤⣤⣶⣶⣶⣶⣶⣶⣶⣶⣤⣤⣄⣀⠀⠀⠠⠀⠀⠀⠀⠀⠀⠀⠀⠀⠀⠀⠀⠀⠀⠀⠀⠀⠀⠀⠀⠀⠀⠀⠀⠀⠀⠀⠀⠀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⠀⠀⠀⠀⠀⠀⠀⠀⠀⠀⠀⠀⠀⠀⠀⠀⠀⠀⠀⠀⠀⠀⠀⠀⠀⠀⠀⠀⠀⠀⠀⠀⠀⠀⠀⠀⠀⠀⣀⣤⣶⣾⣿⣿⣿⣿⣿⣿⣿⣿⣿⣿⣿⣿⣿⣿⣿⣿⣿⣿⣷⣶⣤⣀⠀⠠⢤⠤⠀⠀⠀⠀⠀⠀⠀⠀⠀⠀⠀⠀⠀⠀⠀⠀⠀⠀⠀⠀⠀⠀⠀</a:t>
            </a:r>
            <a:br/>
            <a:r>
              <a:t>⠀⠀⠀⠀⠀⠀⠀⠀⠀⠀⠀⠀⠀⠀⠀⠀⠀⠀⠀⠀⢰⡶⠀⠀⠀⠀⠀⠀⠀⠀⠀⠀⠀⠀⠀⢀⣴⣾⣿⣿⣿⣿⣿⣿⣿⣿⣿⣿⣿⣿⣿⣿⣿⣿⣿⣿⣿⣿⣿⣿⣿⣿⣿⣿⣿⣦⣀⠀⠀⠀⠀⠀⠀⠀⠀⠀⠀⠀⠀⠀⠀⠀⠀⠀⠀⠀⠀⠀⠀⠀⠀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⠀⠀⠀⠀⠀⠀⠀⠀⠀⠀⠀⠀⠀⠀⠀⠀⠀⠀⠀⠀⠀⠀⠀⠀⠀⠀⠀⠀⠀⠀⠀⠀⠀⣠⣾⣿⣿⣿⣿⣿⣿⣿⣿⣿⣿⣿⣿⣿⣿⣿⣿⣿⣿⣿⣿⣿⣿⣿⣿⣿⣿⣿⣿⣿⣿⣿⣿⣷⣄⠀⠀⠀⠀⠀⡀⠀⠀⠀⠀⠀⠀⠀⠀⠀⠀⠀⠀⠀⠀⠀⠀</a:t>
            </a:r>
            <a:br/>
            <a:r>
              <a:t>⠀⠀⠀⠀⠀⠀⠀⠀⠀⠀⠀⠀⠀⠀⠀⠀⠀⠀⠀⠀⠀⠀⠀⠀⠀⠀⠀⠀⠀⠀⠄⢀⣼⣿⣿⣿⣿⣿⣿⣿⣿⣿⣿⣿⣿⣿⣿⣿⣿⣿⣿⣿⣿⣿⣿⣿⣿⣿⣿⣿⣿⣿⣿⣿⣿⣿⣿⣿⣿⣷⡄⠀⠀⠀⠁⠀⠀⠀⠀⠀⠀⠀⠀⠀⠀⠀⠀⠀⠀⠀⠀</a:t>
            </a:r>
            <a:br/>
            <a:r>
              <a:t>⠀⠀⠀⠀⠀⠀⠀⠀⠀⠀⠀⠀⠀⠀⠀⠀⠀⠀⠀⠀⠀⠀⠀⠀⠀⠀⠀⠀⠀⠀⢀⣾⣿⣿⣿⣿⣿⣿⣿⣿⣿⣿⣿⣿⣿⣿⣿⣿⣿⣿⣿⣿⣿⣿⣿⣿⣿⣿⣿⣿⣿⣿⣿⣿⣿⣿⣿⣿⣿⣿⣿⣆⠀⠀⠀⠀⠀⠀⠀⠀⠀⠀⠀⠀⠀⠀⠀⠀⠀⠀⠀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⠀⠀⠀⠀⠀⠀⠀⠀⠀⠀⠀⠀⠀⠀⠀⠀⠀⠀⠀⠀⠀⠀⠀⠀⠀⠀⠀⠀⠀⠀⠸⣿⣿⣿⣿⣿⣿⣿⣿⣿⣿⣿⣿⣿⣿⣿⣿⣿⣿⣿⣿⣿⣿⣿⣿⣿⣿⣿⣿⣿⣿⣿⣿⣿⣿⣿⣿⣿⣿⣿⣿⣿⡇⠀⠀⠀⠀⠀⠀⠀⠀⠀⠀⠀⠀⠀⠀⠀⠀⠀⠀</a:t>
            </a:r>
            <a:br/>
            <a:r>
              <a:t>⠀⠀⠀⠀⠀⠄⠀⠀⠀⠀⠀⠀⠀⠀⠀⠀⠀⠀⠀⠀⠀⠀⠀⠀⠀⠀⠀⠀⠀⠀⠀⠀⠠⠻⣿⣿⣿⣿⣿⣿⣿⣿⣿⣿⣿⣿⣿⣿⣿⣿⣿⣿⣿⣿⣿⣿⣿⣿⣿⣿⣿⣿⣿⣿⣿⣿⣿⣿⣿⣿⡿⠉⠃⠀⠀⠀⠀⠀⠀⠀⠀⠀⠀⠀⠀⠀⠀⠀⠀⠀⠀</a:t>
            </a:r>
            <a:br/>
            <a:r>
              <a:t>⠀⠀⠀⠀⠀⠀⠀⠀⠀⠀⠀⠀⠀⠀⠀⠀⠀⠀⠀⠀⠀⠀⠀⠀⠀⠀⠀⠀⠀⠀⠀⠀⠀⠀⢸⣿⣿⣿⣿⣿⣿⣿⣿⣿⣿⣿⣿⡿⠿⠿⣿⣿⣿⣿⡿⠿⢿⣿⣿⣿⣿⠛⠛⢿⣿⠿⠋⠀⠈⠉⠀⠀⠀⠀⠀⠀⠀⠀⠀⠀⠀⠀⠀⠀⠀⠀⠀⠀⠀⠀⠀</a:t>
            </a:r>
            <a:br/>
            <a:r>
              <a:t>⠀⠀⠀⠀⠀⠀⠀⠀⠀⠀⠀⠀⠀⠀⠀⠀⠀⠀⠀⠀⠀⠀⠀⠀⠀⠀⠀⠀⠀⠀⠀⠀⠀⣠⣿⣿⣿⣿⣿⣿⣿⣿⣿⣿⠿⠋⠁⠀⠀⠀⢸⠋⠉⠉⠀⠀⠀⠈⠉⠉⠀⠀⠀⠀⠀⠀⠀⠀⠀⠀⠀⠀⠀⠀⠀⠀⠀⠀⠀⠀⠀⠀⠀⠀⠀⠀⠀⠀⠀⠀⠀</a:t>
            </a:r>
            <a:br/>
            <a:r>
              <a:t>⠀⠀⠀⠀⠀⠀⠀⠀⠀⠀⠀⠀⠀⠀⠀⠀⠀⠀⠀⠀⠀⠀⠀⠀⠀⠀⠀⠀⠀⠀⠀⠀⠐⣫⣿⣿⣿⣿⣿⣿⣿⣿⡿⠂⠀⠀⠀⠀⠀⠀⢸⠀⠀⠀⠀⠀⠀⠀⠀⠀⠀⠀⠀⠀⠀⠀⠀⠀⠀⠀⠀⠀⠀⠀⠀⠀⠀⠀⠀⠀⠀⠀⠀⠀⠀⠀⠀⠀⠀⠀⠀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⠀⠀⠀⠀⠀⠀⠀⠀⠀⠀⠀⠀⠀⠀⠀⠀⠀⠀⠀⠀⠀⠀⠀⠀⠀⠤⠂⠀⠀⠀⠀⠀⠀⠛⢿⣿⣿⣿⣿⣿⣙⠋⠃⠀⠀⠀⠀⠀⠀⠀⢸⠀⠀⠀⠀⠀⠀⠀⠀⠀⠀⠀⠀⠀⠀⠀⠀⠶⠆⠀⠀⠀⠀⠀⠀⠀⠀⠀⠀⠀⠀⠀⠀⠀⠀⠀⠀⠀⠀⠀⠀</a:t>
            </a:r>
            <a:br/>
            <a:r>
              <a:t>⠀⠀⠀⠀⠀⠀⠀⠀⠂⠀⠀⠀⠀⠀⠀⠀⠀⠀⠀⠀⠀⠀⠀⠀⠀⠀⠀⠀⠀⠀⠀⠀⠀⠀⠀⢠⣾⣿⣿⣿⣿⣷⣤⡀⠀⠀⠀⠀⠀⠀⢸⠀⠀⠀⠀⠀⠀⠀⠀⠀⠀⠀⠀⠀⠀⠀⠀⠀⠀⠀⠀⠀⠀⠀⠀⠀⠀⠀⠀⠀⠀⠀⠀⠀⠀⠀⠀⠀⠀⠀⠀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⠀⠀⠀⠀⠀⠀⠀⠀⠀⠀⠀⠀⠀⠀⠀⠀⠀⠀⠀⠀⠀⠀⠀⠀⠀⠀⠀⠀⠀⠀⠀⠀⠀⠀⠀⣿⣿⣿⣿⣿⣿⣿⣿⣿⣦⣀⠀⠀⠀⠀⣾⠀⠀⠀⠀⠀⠀⠀⠀⠀⠀⠀⠀⠀⠀⠀⠀⠀⠀⠀⠀⠀⠀⠀⠀⠀⠀⠀⠀⠀⠀⠀⠀⠀⠀⠀⠀⠀⠀⠀⠀</a:t>
            </a:r>
            <a:br/>
            <a:r>
              <a:t>⠀⠀⠀⠀⠀⠀⠀⠀⠀⠀⠀⠀⠀⠀⠀⠀⠀⠀⠀⠀⠀⠀⠐⠀⠀⠀⠀⠀⠀⠀⠀⠀⠀⠀⠀⠘⣿⣿⣿⣿⣿⣿⣿⣿⣿⣿⣧⢀⣀⠀⣿⠀⠀⠀⠀⠀⠀⠀⠀⠀⠀⠀⠀⠀⠀⠀⠀⠀⠀⠀⠀⠀⠀⠀⠀⠀⠀⠀⠀⠀⠀⠀⠀⠀⠀⠀⠀⠀⠀⠀⠀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⠀⠀⠀⠀⠀⠀⠀⠀⠀⠀⠀⠀⠀⠀⠀⠀⠀⠀⠀⠀⠀⠀⠀⠀⠀⠀⠀⠀⠀⠀⠀⠀⠀⠀⠀⠀⠈⣿⣿⣿⣿⣿⣿⣿⣿⣿⣿⣿⣿⣶⣿⠆⠀⠀⠀⠀⠀⠀⠀⠀⠀⠀⠀⠀⠀⠀⠀⠀⠀⠀⠀⠀⠀⠀⠀⠀⠀⠀⠀⠀⠀⠀⠀⠀⠀⠀⠀⠀⠀⠀⠀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⠀⠀⠀⠀⠀⠀⠀⠀⠀⠀⠀⠀⠀⠀⠀⠀⠀⠀⠀⠀⠀⠀⠀⠀⠀⠀⠀⠀⠀⠀⠀⠀⠀⠀⠀⠀⠀⣿⣿⣿⣿⣿⣿⣿⣿⣿⡿⠋⠙⠛⡟⠀⠀⠀⠀⠀⠀⠀⠀⠀⠀⠀⠀⠀⠀⠀⠀⠀⠀⠀⠀⠀⠀⠀⠀⠀⠀⠀⠀⠀⠀⠀⠀⠀⠀⠀⠀⠀⠀⠀⠀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⠀⠀⠀⠀⠀⠀⠀⠀⠀⠀⠀⠀⠀⠀⠀⠀⠀⠀⠀⠀⠀⠀⠀⠀⠀⠀⠀⠀⠀⠀⠀⠀⠀⠀⠀⠀⠀⢸⣿⣿⣿⣿⣿⣿⣿⣟⡀⢀⣠⣴⣧⠀⠀⠀⠀⠀⠀⠀⠀⠀⠀⠀⠀⠀⠀⠀⠀⠀⠀⠀⠀⠀⠀⠀⠀⠀⠀⠀⠀⠀⠀⠀⠀⠀⠀⠀⠀⠀⠀⠀⠀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⠀⠀⠀⠀⠀⠀⠀⠀⠀⠀⠀⠀⠀⠀⠀⠀⠀⠀⠀⠀⠀⠀⠀⠀⠀⠀⠀⠀⠀⠀⠀⠀⠀⠀⠀⠀⠠⠿⣿⣿⣿⣿⣿⣿⣿⣿⣿⣿⣿⣿⣿⠀⠀⠀⡀⠀⠀⠀⠀⠀⠀⠀⠀⠀⠀⠀⠀⠀⠀⠀⠀⠀⠀⠀⠀⠀⠀⠀⠀⠀⠀⠀⠀⠀⠀⠀⠀⠀⠀⠀⠁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⠀⠀⠀⠀⠀⠀⠀⠀⠀⠀⠀⠀⠀⠀⠀⠀⠀⠀⠀⠀⠀⠀⠀⠀⠀⠀⠀⠀⠀⠀⠀⠀⠀⠀⠀⠀⠀⠀⠙⣿⣿⣿⣿⣿⣿⣿⡿⠟⠛⢻⡟⠀⠀⢸⣷⠀⠀⠀⠀⠀⠀⠀⠀⠀⠀⠀⠀⠀⠀⠀⠀⠀⠀⠀⠀⠀⠀⠀⠀⠀⠀⠀⠀⠀⠀⠀⠀⠀⠀⠀⠀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⠀⠀⠀⠀⠀⠀⠀⠀⠀⠀⠀⠀⠀⠀⠀⠀⠀⠀⠀⠀⠀⠀⠀⠀⠀⠀⠀⠀⠀⠀⠀⠀⠀⠀⠀⠀⠀⣠⣾⣿⣿⣿⣿⣿⣿⣿⡀⠀⠀⠈⢷⣄⣠⡾⠏⠀⠀⠀⠀⠀⠀⠀⠀⠀⠀⠀⠀⠀⠀⠀⠀⠀⠀⠀⠐⠀⠀⠀⠀⠀⠀⠀⠀⠀⠀⠀⠀⠀⠀⠀⠀</a:t>
            </a:r>
            <a:br/>
            <a:r>
              <a:t>⠀⠀⠀⠀⠀⠀⠀⠀⠀⠀⠀⠀⠀⠀⠀⠀⠀⠀⠀⠀⠀⠀⠀⠀⠀⠀⠀⠀⠀⠀⠀⠀⠀⠀⠀⣠⣾⣿⣿⣿⣿⣿⣿⣿⣿⣿⡇⠀⠀⠀⠀⠈⠁⠀⠀⠀⠀⠀⠀⠀⠀⠀⠀⠀⠀⠀⠀⠀⠀⠀⠀⠀⠀⠀⠀⠀⠀⠀⠀⠀⠀⠀⠀⠀⠀⠀⠀⠀⠀⢀⡄</a:t>
            </a:r>
            <a:br/>
            <a:r>
              <a:t>⠀⠀⠀⠀⠀⠀⠀⠀⠀⠀⠀⠀⠀⠀⠀⠀⠀⠀⠀⠀⠀⠀⠀⠀⠀⠀⠀⠀⠀⠀⠀⠀⢀⣠⣾⣿⣿⣿⣿⣿⣿⣿⣿⣿⣿⣿⣧⠀⠀⠀⠀⠀⠀⠀⠀⠀⠒⠠⠀⠀⠀⠀⠀⠀⠀⠀⠀⠀⠀⠀⠀⠀⠀⠀⠀⠀⠀⠀⠀⠀⠀⠀⠀⠀⠀⠀⠀⠀⠀⠸⠃</a:t>
            </a:r>
            <a:br/>
            <a:r>
              <a:t>⠀⠀⠀⠀⠀⠀⠀⠀⠀⠀⠀⠀⠀⠀⠀⠀⠀⠀⠀⠀⠀⠀⠀⠀⠀⠀⠀⠀⠀⠀⣠⣴⣿⣿⣿⣿⣿⣿⣿⣿⣿⣿⣿⣿⣿⣿⣿⠀⠀⠀⠀⠀⠀⠀⠀⠀⠀⠀⠀⠀⠀⠀⠀⠀⠀⠀⠀⠀⠀⠀⠀⠀⠀⠀⠀⠀⠀⠀⠀⠀⠀⠀⠀⠀⠀⠀⠀⠀⠀⠀⠀</a:t>
            </a:r>
            <a:br/>
            <a:r>
              <a:t>⠀⠀⠀⣄⠀⠀⠀⠀⠀⠀⠀⠀⠀⠀⠀⠀⠀⠀⠀⠀⠀⠀⠀⠀⢀⣀⣤⣴⣶⣿⣿⣿⣿⣿⣿⣿⣿⣿⣿⣿⣿⣿⣿⣿⣿⣿⣿⡀⠀⠀⠀⠀⠀⠀⠀⠀⠀⠀⠀⠀⠀⠀⠀⠀⠀⠀⠀⠀⠀⠀⠀⠀⠀⠀⠀⠀⠀⠀⠀⠀⠀⠀⠀⠀⠀⠀⠀⠀⠀⠀⠀</a:t>
            </a:r>
            <a:br/>
            <a:r>
              <a:t>⠀⠀⠀⠈⠁⠀⠀⠀⠀⠀⠀⠀⠀⠀⠀⠀⠀⠀⣀⣠⣤⣶⣶⣿⣿⣿⣿⣿⣿⣿⣿⣿⣿⣿⣿⣿⣿⣿⣿⣿⣿⣿⣿⣿⣿⣿⣿⡇⠀⠀⠀⠀⠀⠀⠀⠀⠀⠀⠀⠀⠀⠀⠀⠀⠀⠀⠀⠀⠀⠀⠀⠀⠀⠀⠀⠀⠀⠀⠀⠀⠀⠀⠀⠀⠀⠀⠀⠀⠀⠀⠀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⠀⠀⠀⢀⡀⠀⠀⠀⠀⠀⠀⠀⠀⠀⠀⠀⣶⣿⣿⣿⣿⣿⣿⣿⣿⣿⣿⣿⣿⣿⣿⣿⣿⣿⣿⣿⣿⣿⣿⣿⣿⣿⣿⣿⣿⣿⣿⡇⠀⠀⠀⠀⠀⠀⠀⠀⠀⠀⠀⠀⠀⠀⠀⠀⠀⠀⠀⠀⠀⠀⠀⠀⠐⠂⠀⠀⠀⠀⠀⠀⠀⠀⠀⠀⠀⠀⠀⠀⠀⠀⠀</a:t>
            </a:r>
            <a:br/>
            <a:r>
              <a:t>⠀⠀⠈⠉⠀⠀⠀⠀⠀⠀⠀⠀⠀⠀⣠⣴⣿⣿⣿⣿⣿⣿⣿⣿⣿⣿⣿⣿⣿⣿⣿⣿⣿⣿⣿⣿⣿⣿⣿⣿⣿⣿⣿⣿⣿⣿⣿⣧⠀⠀⠀⠀⠀⠀⠀⠀⠀⠀⠀⠀⠀⠀⠀⠀⠀⠀⠀⠀⠀⠀⠀⠀⠀⠀⠀⠀⠀⠀⠀⠀⠀⠀⠀⠀⠀⠀⠀⠀⠀⠀⠀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⠀⠀⠀⠀⠀⠀⠀⠀⠀⠀⠀⠀⠀⠀⠹⣿⣿⣿⣿⣿⣿⣿⣿⣿⣿⣿⣿⣿⣿⣿⣿⣿⣿⣿⣿⣿⣿⣿⣿⣿⣿⣿⣿⣿⣿⣿⣿⣿⠀⠀⠀⠀⠀⠀⠀⠀⠀⠀⠀⠀⠀⠀⠀⠀⠀⠀⠀⠀⠀⠀⠀⠀⠀⠀⠀⠀⠀⠀⠀⠀⠀⠀⠀⠀⠀⠀⠀⠀⠀⠀⠀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⠀⠀⠀⠀⠀⠀⠀⠀⠀⠀⠀⠀⠀⠀⠀⠀⡠⠙⢿⣿⣿⣿⣿⣿⣿⣿⣿⣿⣿⣿⣿⣿⣿⣿⣿⣿⣿⣿⣿⣿⣿⣿⣿⣿⣿⣿⣿⣿⠀⠀⠀⠀⠀⠀⠀⠀⠀⠀⠀⠀⠀⠀⠀⠀⠀⠀⠀⠀⠀⠀⠀⠀⠀⠀⠀⠀⠀⠀⠀⠀⠀⠀⠀⠀⠀⠀⠀⠀⠀⠀⠀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⠀⠀⠀⠀⠀⠀⠀⠀⠀⠀⠀⠀⠀⠀⠀⠀⠀⠀⠀⠉⠛⠿⣿⣿⣿⣿⣿⣿⣿⣿⣿⣿⣿⣿⣿⣿⣿⣿⣿⣿⣿⣿⣿⣿⣿⣿⣿⣿⠀⠀⠀⠀⠀⠀⠀⠀⠀⠀⠀⠀⠀⠀⠀⠀⠀⠀⠀⠀⠀⠀⠀⠀⠀⠀⠀⠀⠀⠀⠀⠀⠀⠀⠀⠀⠀⠀⠀⠀⠀⠀⠀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⠀⠀⢀⠔⠀⠀⠀⠀⠀⠀⠀⠀⠀⠀⠀⠀⠀⠀⠀⠀⠀⠀⠀⠙⣿⣿⣿⣿⣿⣿⣿⣿⣿⣿⣿⣿⣿⣿⣿⣿⣿⣿⣿⣿⣿⣿⣿⣿⡆⠀⠀⠀⠀⠀⠀⠀⠀⠀⠀⠀⠀⠀⠀⠀⠀⠀⠀⠀⠀⠀⠀⠀⠀⠀⠀⠀⠀⠀⠀⠀⠀⠀⠀⠀⠀⠀⠀⠀⠀⠀⠀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⠀⠀⠀⠀⠀⠀⠀⠀⠀⠀⠀⠀⠀⠀⠀⠀⠀⠀⠀⠀⠀⠀⠀⠀⠸⣿⣿⣿⣿⣿⣿⣿⣿⣿⣿⣿⣿⣿⣿⣿⣿⣿⣿⣿⣿⣿⣿⣿⡇⠀⠀⠀⠀⠀⠀⠀⠀⠀⠀⠀⠀⠀⠀⠀⠀⠀⠀⠀⠀⠀⠀⠀⠀⠀⠀⠀⠀⠀⠀⠀⠀⠀⠀⠀⠀⠀⠀⠀⠀⠀⠀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⠀⠀⠀⠀⠀⠀⠀⠀⠀⠀⠀⠀⠀⠀⠀⠀⠀⠀⠀⠀⠀⠀⠀⠀⠀⠀⠀⠀⠀⠀⠀⠀⠀⠀⠀⠀⠀⠀⠀⠀⠀⠀⠀⢀⠀⢀⣀⣀⣤⣤⣤⣤⣤⣤⣤⣀⣀⣀⠀⠀⠂⠀⠀⠀⠀⠀⠀⠀⠀⠀⠀⠀⠀⠀⠀⠀⠀⠀⠀⠀⠀⠀⠀⠀⠀⠀⠀⠀⠀⠀⠀</a:t>
            </a:r>
            <a:br/>
            <a:r>
              <a:t>⠀⠀⠀⠀⠀⠀⠀⠀⠀⠀⠀⠀⠀⠀⠀⠀⠀⠀⠀⠀⠸⠟⠀⠀⠀⠀⠀⠀⠀⠀⠀⠀⠀⠀⠀⠀⠀⠀⠀⠀⣀⣤⣶⣿⣿⣿⣿⣿⣿⣿⣿⣿⣿⣿⣿⣿⣿⣿⣿⣷⣶⣤⣔⡛⠋⠀⠀⠀⠀⠀⠀⠀⠀⠀⠀⠀⠀⠀⠀⠀⠀⠀⠀⠀⠀⠀⠀⠀⠀⠀⠀</a:t>
            </a:r>
            <a:br/>
            <a:r>
              <a:t>⠀⠀⠀⠀⠀⠀⠀⠀⠀⠀⠀⠀⠀⠀⠀⠀⠀⠀⠀⠀⠀⠀⠀⠀⠀⠀⠀⠀⠀⠀⠀⠀⠀⠀⠀⠀⠀⣠⣴⣿⣿⣿⣿⣿⣿⣿⣿⣿⣿⣿⣿⣿⣿⣿⣿⣿⣿⣿⣿⣿⣿⣿⣿⣿⣷⣤⣀⠀⠀⠀⠀⠀⠀⠀⠀⠀⠀⠀⠀⠀⠀⠀⠀⠀⠀⠀⠀⠀⠀⠀⠀</a:t>
            </a:r>
            <a:br/>
            <a:r>
              <a:t>⠀⠀⠀⠀⠀⠀⠀⠀⠀⠀⠀⠀⠀⠀⠀⠀⠀⠀⠀⠀⠀⠀⠀⠄⠀⠀⠀⠀⠀⠀⠀⠀⠀⠀⢀⣴⣿⣿⣿⣿⣿⣿⣿⣿⣿⣿⣿⣿⣿⣿⣿⣿⣿⣿⣿⣿⣿⣿⣿⣿⣿⣿⣿⣿⣿⣿⣿⣷⣄⠀⠀⠀⡄⠀⠀⠀⠀⠀⠀⠀⠀⠀⠀⠀⠀⠀⠀⠀⠀⠀⠀</a:t>
            </a:r>
            <a:br/>
            <a:r>
              <a:t>⠀⠀⠀⠀⠀⠀⠀⠀⠀⠀⠀⠀⠀⠀⠀⠀⠀⠀⠀⠀⠀⠀⠀⠀⠀⠀⠀⠀⠀⠀⠀⠀⠀⣴⣿⣿⣿⣿⣿⣿⣿⣿⣿⣿⣿⣿⣿⣿⣿⣿⣿⣿⣿⣿⣿⣿⣿⣿⣿⣿⣿⣿⣿⣿⣿⣿⣿⣿⣿⣷⣄⠀⠀⠀⠀⠀⠀⠀⠀⠀⠀⠀⠀⠀⠀⠀⠀⠀⠀⠀⠀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⠀⠀⠀⠀⠀⠀⠀⠀⠀⠀⠀⠀⠀⠀⠀⠀⠀⠀⠀⠀⠀⠀⠀⠀⠀⠀⠀⠀⠀⠀⠀⠀⢰⣿⣿⣿⣿⣿⣿⣿⣿⣿⣿⣿⣿⣿⣿⣿⣿⣿⣿⣿⣿⣿⣿⣿⣿⣿⣿⣿⣿⣿⣿⣿⣿⣿⣿⣿⣿⣿⣿⣧⡀⠀⠀⠀⠀⠀⠀⠀⠀⠀⠀⠀⠀⠀⠀⠀⠀⠀⠀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⠀⠀⠀⠀⠀⠀⠀⠀⠀⠀⠀⠀⠀⠀⠀⠀⠀⠀⠀⠀⠀⠀⠀⠀⠀⠀⠀⠀⠀⠀⠀⠀⠸⣿⣿⣿⣿⣿⣿⣿⣿⣿⣿⣿⣿⣿⣿⣿⣿⣿⣿⣿⣿⣿⣿⣿⣿⣿⣿⣿⣿⣿⣿⣿⣿⣿⣿⣿⣿⣿⣿⣿⣷⡄⠀⠀⠀⠀⠀⠀⠀⠀⠀⠀⠀⠀⠀⠀⠀⠀⠀</a:t>
            </a:r>
            <a:br/>
            <a:r>
              <a:t>⠀⠀⠀⠀⠀⠀⠀⠀⠀⠀⠀⠀⠀⠀⠀⠀⠀⠀⠀⠀⠀⠀⠀⠀⠀⠀⠀⠀⠀⠀⠀⠃⠀⠀⠀⣻⣿⣿⣿⣿⣿⣿⣿⣿⣿⣿⣿⣿⣿⣿⣿⣿⣿⣿⣿⣿⣿⣿⣿⣿⣿⣿⣿⣿⣿⣿⣿⣿⣿⣿⣿⣿⣿⣿⠀⠀⠀⠀⠀⠀⠀⠀⠀⠀⠀⠀⠀⠀⠀⠀⠀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⠀⠀⠀⠀⠀⠀⠀⠀⠀⠀⠀⠀⠀⠀⠀⠀⠀⠀⠀⠀⠀⠀⠀⠀⠀⠀⠀⠀⠀⠀⠀⠀⠀⠀⢠⣿⣿⣿⣿⣿⣿⣿⣿⣿⣿⣿⣿⣿⣿⣿⣿⣿⣿⣿⣿⣿⣿⣿⣿⣿⣿⣿⣿⣿⣿⣿⣿⣿⣿⣿⣿⣿⠏⠁⠀⠀⠀⠀⠀⠀⠀⠀⠀⠀⠀⠀⠀⠀⠀⠀⠀</a:t>
            </a:r>
            <a:br/>
            <a:r>
              <a:t>⠀⠀⠀⠀⠀⠀⠀⠀⠀⠀⠀⠀⠀⠀⠀⠀⠀⠀⠀⠀⠀⠀⠀⠀⠀⠀⠀⠀⠀⠀⠀⠀⠀⢠⣿⣿⣿⣿⣿⣿⣿⣿⣿⣿⡿⠟⠛⠿⠿⠛⠉⠻⡿⣿⣿⣿⠟⠛⠿⣿⣿⣿⡿⠛⠛⢿⣿⠿⠋⠀⠙⠉⠀⠀⠀⠀⠀⠀⠀⠀⠀⠀⠀⠀⠀⠀⠀⠀⠀⠀⠀</a:t>
            </a:r>
            <a:br/>
            <a:r>
              <a:t>⠀⠀⠀⠀⠀⠀⠀⠀⠀⠀⠀⠀⠀⠀⠀⠀⠀⠀⠀⠀⠀⠀⠀⠀⠀⠀⠀⠀⠀⠀⠀⠀⠐⣻⣿⣿⣿⣿⣿⣿⣿⣿⡿⠃⠀⠀⠀⠀⠀⠀⠀⢰⠃⠀⠀⠀⠀⠀⠀⠈⠉⠀⠀⠀⢠⣀⠀⠀⠀⠀⠀⠀⠀⠀⠀⠀⠀⠀⠀⠀⠀⠀⠀⠀⠀⠀⠀⠀⠀⠀⠀</a:t>
            </a:r>
            <a:br/>
            <a:r>
              <a:t>⠀⠀⠀⠀⠀⠀⠀⠀⠀⠀⠀⠀⠀⠀⠀⠀⠀⠀⠀⠀⠀⠀⠀⠀⠈⠀⠀⠀⠀⠀⠀⠀⠀⠻⢿⣿⣿⣿⣿⣿⣘⡋⠁⠀⠀⠀⠀⠀⠀⠀⠀⢸⠀⠀⠀⠀⠀⠀⠀⠀⠀⠀⠀⠀⠈⠉⠀⠀⠀⠀⠀⠀⠀⠀⠀⠀⠀⠀⠀⠀⠀⠀⠀⠀⠀⠀⠀⠀⠀⠀⠀</a:t>
            </a:r>
            <a:br/>
            <a:r>
              <a:t>⠀⠀⠀⠀⠀⠀⠂⠀⠀⠀⠀⠀⠀⠀⠀⠀⠀⠀⠀⠀⠀⠀⠀⠀⠀⠀⠀⠀⠀⠀⠀⠀⠀⠀⠀⢠⣾⣿⣿⣿⣿⣿⣆⡀⠀⠀⠀⠀⠀⠀⠀⣿⠀⠀⠀⠀⠀⠀⠀⠀⠀⠀⠀⠀⠀⠀⠀⠀⠀⠀⠀⠀⠀⠀⠀⠀⠀⠀⠀⠀⠀⠀⠀⠀⠀⠀⠀⠀⠀⠀⠀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⠀⠀⠀⠀⠀⠀⠀⠀⠀⠀⠀⠀⠀⠀⠀⠀⠀⠀⠀⠀⠀⠀⠀⠀⠀⠀⠀⠀⠀⠀⠀⠀⠀⠀⠀⣿⣿⣿⣿⣿⣿⣿⣿⣿⣶⣄⠀⠀⣀⣤⢠⡇⢀⠀⠀⠀⠀⠀⠀⠀⠀⠀⠀⠀⠀⠀⠀⠀⠀⠀⠀⠀⠀⠀⠀⠀⠀⠀⠀⠀⠀⠀⠀⠀⠀⠀⠀⠀⠀⠀⠀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⠀⠀⠀⠀⠀⠀⠀⠀⠀⠀⠀⠀⠀⠀⠀⠀⠀⠀⠀⠀⠀⠀⠀⠀⠀⠀⠀⠀⠀⠀⠀⠀⠀⠀⠀⠘⣿⣿⣿⣿⣿⣿⣿⣿⣿⣿⣷⣾⣿⣿⣿⣿⠃⠀⠀⠀⠀⠀⠀⠀⠀⠀⠀⠀⠀⠀⠀⠀⠀⠀⠀⠀⠀⠀⠀⠀⠀⠀⠀⠀⠀⠀⠀⠀⠀⠀⠀⠀⠀⠀⠀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⠀⠀⠀⠀⠀⠀⠀⠀⠀⠀⠀⠀⠀⠀⠀⠀⠀⠀⠀⠀⠀⠀⠀⠀⠀⠀⠀⠀⠀⠀⠀⠀⠀⠀⠀⠀⠈⣿⣿⣿⣿⣿⣿⣿⣿⣿⣿⣿⡟⠉⢹⠃⠀⠀⠀⠀⠀⠀⠀⠀⠀⠀⠀⠀⠀⠀⠀⠀⠀⠀⠀⠀⠀⠀⠀⠀⠀⠀⠀⠀⠀⠀⠀⠀⠀⠀⠀⠀⠀⠀⠀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⠀⠀⠀⠀⠀⠀⠀⠀⠀⠀⠀⠀⠀⠀⠀⠀⠀⠀⠀⠀⠀⠀⠀⠀⠀⠀⠀⠀⠀⠀⠀⠀⠀⠀⠀⠀⠀⣿⣿⣿⣿⣿⣿⣿⣿⣿⡿⠋⠀⠀⣿⠀⠀⠀⠀⠀⠀⠀⠀⠀⠀⠀⠀⠀⠀⠀⠀⠀⠀⠀⠀⠀⠀⠀⠀⠀⠀⠀⠀⠀⠀⠀⠀⠀⠀⠀⠀⠀⠀⠀⠀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⠀⠀⠀⠀⠀⠀⠀⠀⠀⠀⠀⠀⠀⠀⠀⠀⠀⠀⠀⠀⠀⠀⠀⠀⠀⠀⠀⠀⠀⠀⠀⠀⠀⠀⠀⠀⠀⢹⣿⣿⣿⣿⣿⣿⣿⣿⠀⠀⣀⣠⣿⠀⠀⠀⠀⠀⠀⠀⠀⠀⠀⠀⠀⠀⠀⠀⠀⠀⠀⠀⠀⠀⠀⠀⠀⠀⠀⠀⠀⠀⠀⠀⠀⠀⠀⠀⠀⠀⠂⠄⠀</a:t>
            </a:r>
            <a:br/>
            <a:r>
              <a:t>⠀⠀⠀⠀⠀⠀⠀⠀⠀⠀⠀⠀⠀⠀⠀⠀⠀⠀⠀⠀⠀⠀⠀⠀⠀⠀⠀⠀⠀⠀⠀⠀⠀⠀⠀⠀⠠⠾⣿⣿⣿⣿⣿⣿⣿⣿⣿⣿⣿⣿⣿⠀⠀⠀⠀⠀⠀⠀⠀⠀⠀⠀⠀⠀⠀⠀⠀⠀⠀⠀⠀⠀⠀⠀⠀⠀⠀⠀⠀⠀⠀⠀⠀⠀⠀⠀⠀⠀⠀⠀⠀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⠀⠀⠀⠀⠀⠀⠀⠀⠀⠀⠀⠀⠀⠀⠀⠀⠀⠀⠀⠀⠀⠀⠀⠀⠀⠀⠀⠀⠀⠀⠀⠀⠀⠀⠀⠀⠀⠀⠹⣿⣿⣿⣿⣿⣿⣿⡿⠿⠿⢿⡿⠀⠀⢰⣆⠀⠀⠀⠀⠀⠀⠀⠀⠀⠀⠀⠀⠀⠀⠀⠀⢀⠀⠀⠀⠀⠀⠀⠀⠀⠀⠀⠀⠀⠀⠀⠀⠀⠀⠀⠀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⠀⠀⠀⠀⠀⠀⠀⠀⠀⠀⠀⠀⠀⠀⠀⠀⠀⠀⠀⠀⠀⠀⠀⠀⠀⠀⠀⠀⠀⠀⠀⠀⠀⠀⠀⠀⠀⣠⣾⣿⣿⣿⣿⣿⣿⣿⡇⠀⠀⢸⣇⡀⢀⣸⠟⠀⠀⠀⠀⠀⠀⠀⠀⠀⠀⠀⠀⠀⠀⠀⠀⠀⠀⠀⠀⠀⠀⠀⠀⠀⠀⠀⠀⠀⠀⠀⠀⠀⢀⡀⠀</a:t>
            </a:r>
            <a:br/>
            <a:r>
              <a:t>⠀⠀⠀⠀⠀⠀⠀⠀⠀⠀⠀⠀⠀⠀⠀⠀⠀⠀⠀⠀⠀⠀⠀⠀⠈⠀⠀⠀⠀⠀⠀⠀⠀⠀⠀⣠⣾⣿⣿⣿⣿⣿⣿⣿⣿⣿⡇⠀⠀⠀⠉⠛⠋⠁⠀⠀⠀⠀⠀⠀⠀⠀⠀⠀⠀⠀⠀⠀⠀⠀⠀⠀⠀⠀⠀⠀⠀⠀⠀⠀⠀⠀⠀⠀⠀⠀⠀⠀⠺⠃⠀</a:t>
            </a:r>
            <a:br/>
            <a:r>
              <a:t>⠀⠀⠀⠀⠀⠀⠀⠀⠀⠀⠀⠀⠀⠀⠀⠀⠀⠀⠀⠀⠀⠀⠀⠀⠀⠀⠀⠀⠀⠀⠀⠀⠀⣠⣾⣿⣿⣿⣿⣿⣿⣿⣿⣿⣿⣿⣿⠀⠀⠀⠀⠀⠀⠁⠀⠀⠀⠀⠀⠀⠀⠀⠀⠀⠀⠀⠀⠀⠀⠀⠀⠀⠀⠀⠀⠀⠀⠀⠀⠀⠀⠀⠀⠀⠀⠀⠀⠀⠀⠀⠀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⠀⠀⠀⠀⠀⠀⠀⠀⠀⠀⠀⠀⠀⠀⠀⠀⠀⠀⠀⠀⠀⠀⠀⠀⠀⠀⠀⠀⠀⠀⢀⣤⣾⣿⣿⣿⣿⣿⣿⣿⣿⣿⣿⣿⣿⣿⣿⠀⠀⠀⠀⠀⠀⠀⠀⠀⠀⠀⠀⠀⠀⠀⠀⠀⠀⠀⠀⠀⠀⠀⠀⠀⠀⠀⠀⠀⠀⠀⠀⠀⠀⠀⠀⠀⠀⠀⠀⠀⠀⠀⠀</a:t>
            </a:r>
            <a:br/>
            <a:r>
              <a:t>⠀⠐⢤⠀⠀⠀⠀⠀⠀⠀⠀⠀⠀⠀⠀⠀⠀⠀⠀⠀⠀⠀⠀⠀⠀⢀⣀⣤⣴⣾⣿⣿⣿⣿⣿⣿⣿⣿⣿⣿⣿⣿⣿⣿⣿⣿⣿⡇⠀⠀⠀⠀⠀⠀⠀⠀⠀⠀⠀⠀⠀⠀⠀⠀⠀⠀⠀⠀⠀⠀⠀⠀⠀⠀⠀⠀⠀⠀⠀⠀⠀⠀⠀⠀⠀⠀⠀⠀⠀⠀⠀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⠀⠀⠀⠀⠀⠀⠀⠀⠀⠀⠀⠀⠀⠀⠀⠀⠀⠀⠀⣀⣠⣤⣶⣶⣿⣿⣿⣿⣿⣿⣿⣿⣿⣿⣿⣿⣿⣿⣿⣿⣿⣿⣿⣿⣿⣿⣿⣇⠀⠀⠀⠀⠀⠀⠀⠀⠀⠀⠀⠀⠀⠀⠀⠀⠀⠀⠀⠀⠀⠀⠀⠀⠀⠀⠀⠀⠀⠀⠀⠀⠀⠀⠀⠀⠀⠀⠀⠀⠀⠀⠀</a:t>
            </a:r>
            <a:br/>
            <a:r>
              <a:t>⠀⠀⠉⠁⠀⠀⠀⠀⠀⠀⠀⠀⠀⠀⠀⠀⢠⣾⣿⣿⣿⣿⣿⣿⣿⣿⣿⣿⣿⣿⣿⣿⣿⣿⣿⣿⣿⣿⣿⣿⣿⣿⣿⣿⣿⣿⣿⣿⠀⠀⠀⠀⠀⠀⠀⠀⠀⠀⠀⠀⠀⠀⠀⠀⠀⠀⠀⠀⠀⠀⠒⠀⠀⠀⠀⠀⠀⠀⠀⠀⠀⠀⠀⠀⠀⠀⠀⠀⠀⠀⠀</a:t>
            </a:r>
            <a:br/>
            <a:r>
              <a:t>⠀⠀⠀⠀⠀⠀⠀⠀⠀⠀⠀⠀⠀⠀⢀⣠⣼⣿⣿⣿⣿⣿⣿⣿⣿⣿⣿⣿⣿⣿⣿⣿⣿⣿⣿⣿⣿⣿⣿⣿⣿⣿⣿⣿⣿⣿⣿⣿⡀⠀⠀⠀⠀⠀⠀⠀⠀⠀⠀⠀⠀⠀⠀⠀⠀⠀⠀⠀⠀⠀⠀⠀⠀⠀⠀⠀⠀⠀⠀⠀⠀⠀⠀⠀⠀⠀⠀⠀⠀⠀⠀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⠀⠀⠀⠀⠀⠀⠀⠀⠀⠀⠀⠀⠀⠀⠈⣿⣿⣿⣿⣿⣿⣿⣿⣿⣿⣿⣿⣿⣿⣿⣿⣿⣿⣿⣿⣿⣿⣿⣿⣿⣿⣿⣿⣿⣿⣿⣿⣿⡇⠀⠀⠀⠀⠀⠀⠀⠀⠀⠀⠀⠀⠀⠀⠀⠀⠀⠀⠀⠀⠀⠀⠀⠀⠀⠀⠀⠀⠀⠀⠀⠀⠀⠀⠀⠀⠀⠀⠀⠀⠀⠀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⠀⠀⠀⠀⠀⠀⠀⠀⠀⠀⠀⠀⠀⠀⠀⠁⠈⠙⢿⣿⣿⣿⣿⣿⣿⣿⣿⣿⣿⣿⣿⣿⣿⣿⣿⣿⣿⣿⣿⣿⣿⣿⣿⣿⣿⣿⣿⣿⡇⠀⠀⠀⠀⠀⠀⠀⠀⠀⠀⠀⠀⠀⠀⠀⠀⠀⠀⠀⠀⠀⠀⠀⠀⠀⠀⠀⠀⠀⠀⠀⠀⠀⠀⠀⠀⠀⠀⠀⠀⠀⠀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⠀⠀⠀⠀⠀⠀⠀⠀⠀⠀⠀⠀⠀⠀⠀⠀⠀⠀⠀⠙⠻⢿⣿⣿⣿⣿⣿⣿⣿⣿⣿⣿⣿⣿⣿⣿⣿⣿⣿⣿⣿⣿⣿⣿⣿⣿⣿⣿⣿⠀⠀⠀⠀⠀⠀⠀⠀⠀⠀⠀⠀⠀⠀⠀⠀⠀⠀⠀⠀⠀⠀⠀⠀⠀⠀⠀⠀⠀⠀⠀⠀⠀⠀⠀⠀⠀⠀⠀⠀⠀⠀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⡰⠂⠀⠀⠀⠀⠀⠀⠀⠀⠀⠀⠀⠀⠀⠀⠀⠀⠀⠀⠀⠀⠈⠙⠻⣿⣿⣿⣿⣿⣿⣿⣿⣿⣿⣿⣿⣿⣿⣿⣿⣿⣿⣿⣿⣿⣿⣿⣿⡄⠀⠀⠀⠀⠀⠀⠀⠀⠀⠀⠀⠀⠀⠀⠀⠀⠀⠀⠀⠀⠀⠀⠀⠀⠀⠀⠀⠀⠀⠀⠀⠀⠀⠀⠀⠀⠀⠀⠀⠀⠀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⠀⠀⠀⠀⠀⠀⠀⠀⠀⠀⠀⠀⠀⠀⠀⠀⠀⠀⠀⠀⠘⠁⠀⠀⠀⠀⠀⠀⠀⠀⠀⠀⠀⠀⠀⠀⠀⠀⠀⠀⠀⠀⠀⠀⠀⠀⠀⠀⠀⠀⠀⠀⠀⠀⠀⠀⠠⡀⠀⠀⠀⠀⠀⠀⠀⠀⠀⠀⠀⠀⠀⠀⠀⠀⠀⠀⠀⠀⠀⠀⠀⠀⠀⠀⠀⠀⠀⠀⠀⠀⠀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⠀⠀⠀⠀⠀⠀⠀⠀⠀⠀⠀⠀⠀⠀⠀⠀⠀⠀⠀⠀⠀⠀⠀⠀⠀⠀⠀⠀⠀⠀⠀⠀⠀⠀⠀⠀⠀⠀⠀⠔⠀⠀⠀⠀⠀⠀⠀⠀⠀⠀⠀⠀⠀⠀⠀⠀⠤⠗⠂⠀⠀⠀⠀⠀⠀⠀⠀⠀⠀⠀⠀⠀⠀⠀⠀⠀⠀⠀⠀⠀⠀⠀⠀⠀⠀⠀⠀⠀⠀⠀⠀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⠀⠀⠀⠀⠀⠀⠀⠀⠀⠀⠀⠀⠀⠀⠀⠀⠀⠀⠀⠀⠀⠀⠀⠀⠀⠀⠀⠀⠀⠀⠀⠀⠀⠀⠀⠀⠀⠀⠀⠀⠀⠀⠀⠀⢀⣀⣤⣤⣴⣶⣶⣶⣶⣶⣶⣶⣦⣴⣄⣀⡀⠀⠀⠀⠀⠀⠀⠀⠀⠀⠀⠀⠀⠀⠀⠀⠀⠀⠀⠀⠀⠀⠀⠀⠀⠀⠀⠀⠀⠀⠀</a:t>
            </a:r>
            <a:br/>
            <a:r>
              <a:t>⠀⠀⠀⠀⠀⠀⠀⠀⠀⠀⠀⠀⠀⠀⠀⠀⠀⠀⠀⠀⠀⠃⠀⠀⠀⠀⠀⠀⠀⠀⠀⠀⠀⠀⠀⠀⠀⠀⠀⠀⣀⣤⣶⣿⣿⣿⣿⣿⣿⣿⣿⣿⣿⣿⣿⣿⣿⣿⣿⣿⣿⣿⣶⣤⣄⠀⠀⠀⠀⠀⠀⠀⠀⠀⠀⠀⠀⠀⠀⠀⠀⠀⠀⠀⠀⠀⠀⠀⠀⠀⠀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⠀⠀⠀⠀⠀⠀⠀⠀⠀⠀⠀⠀⠀⠀⠀⠀⠀⠀⠀⠀⠀⠀⠀⠀⠀⠀⠀⠀⠀⠀⠀⠀⠀⠀⠀⠀⠀⢀⣴⣾⣿⣿⣿⣿⣿⣿⣿⣿⣿⣿⣿⣿⣿⣿⣿⣿⣿⣿⣿⣿⣿⣿⣿⣿⣿⣿⣶⣄⠀⠀⠀⠀⠀⠀⠀⠀⠀⠀⠀⠀⠀⠀⠀⠀⠀⠀⠀⠀⠀⠀⠀</a:t>
            </a:r>
            <a:br/>
            <a:r>
              <a:t>⠀⠀⠀⠀⠀⠀⠀⠀⠀⠀⠀⠀⠀⠀⠀⠀⠀⠀⠀⠀⠀⠀⠀⠀⠀⠀⠀⠀⠀⠀⠀⠀⠀⠀⠀⢠⣴⣿⣿⣿⣿⣿⣿⣿⣿⣿⣿⣿⣿⣿⣿⣿⣿⣿⣿⣿⣿⣿⣿⣿⣿⣿⣿⣿⣿⣿⣿⣿⣿⣦⡀⠀⠀⠀⠀⠀⠀⠀⠀⠀⠀⠀⠀⠀⠀⠀⠀⠀⠀⠀⠀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⠀⠀⠀⠀⠀⠀⠀⠀⠀⠀⠀⠀⠀⠀⠀⠀⠀⠀⠀⠀⠀⠀⠀⠀⠀⠀⠀⠀⠄⠀⠀⠀⠀⠀⠀⢻⣿⣿⣿⣿⣿⣿⣿⣿⣿⣿⣿⣿⣿⣿⣿⣿⣿⣿⣿⣿⣿⣿⣿⣿⣿⣿⣿⣿⣿⣿⣿⣿⣿⣿⣿⣿⣷⡀⠀⠀⠀⠀⠀⠀⠀⠀⠀⠀⠀⠀⠀⠀⠀⠀⠀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⠀⠀⠀⠀⠀⠀⠀⠀⠀⠀⠀⠀⠀⠀⠀⠀⠀⠀⠀⠀⠀⠀⠄⠀⠀⠀⠀⠀⠀⠀⠀⠀⠰⣿⣿⣿⣿⣿⣿⣿⣿⣿⣿⠟⠛⠛⠉⠙⢿⣿⣿⣿⣿⣿⣿⣿⣿⣿⣿⣿⣿⣿⣿⣿⣿⣿⣿⣿⣿⣿⣿⣿⣿⡿⠃⠀⠀⠀⠀⠀⠀⠀⠀⠀⠀⠀⠀⠀⠀⠀⠀</a:t>
            </a:r>
            <a:br/>
            <a:r>
              <a:t>⠀⠀⠀⠀⠀⠀⠀⠀⠀⠀⠀⠀⠀⠀⠀⠀⠀⠀⠀⠀⠀⠀⠀⠀⠀⠀⠀⠀⠀⠀⠀⠀⠀⠻⣿⣿⣿⣿⣿⣿⣏⡛⠁⠀⠀⠀⠀⠀⠀⠉⣻⣿⣿⣯⡿⢿⣿⣿⣿⠿⠛⢿⣿⣿⣿⡿⠛⠻⣿⡿⠏⠁⠈⠁⠀⠀⠀⠀⠀⠀⠀⠀⠀⠀⠀⠀⠀⠀⠀⠀⠀</a:t>
            </a:r>
            <a:br/>
            <a:r>
              <a:t>⠀⠀⠂⠀⠀⠀⠀⠀⠀⠀⠀⠀⠀⠀⠀⠀⠀⠀⠀⠀⠀⠀⠀⠀⠀⠀⠀⠀⠀⠀⠀⠀⠀⠀⠀⢀⣿⣿⣿⣿⣿⣿⣷⡀⠀⠀⠀⠀⢠⣾⣿⣿⣿⡿⠃⠀⠀⠀⠀⠀⠀⠀⠉⠉⠁⠀⠀⠀⠀⠀⠀⠀⠀⠀⠀⠀⠀⠀⠀⠀⠀⠀⠀⠀⠀⠀⠀⠀⠀⠀⠀</a:t>
            </a:r>
            <a:br/>
            <a:r>
              <a:t>⠀⠀⠀⠀⠀⠀⠀⠀⠀⠀⠀⠀⠀⠀⠀⠀⠀⠀⠀⠀⠀⠀⠀⠀⠀⠀⠀⠀⠀⠀⠀⠀⠀⠀⠀⢾⣿⣿⣿⣿⣿⣿⣿⣿⣶⣤⡀⠀⣿⣿⣿⣿⡟⠀⠀⠀⠀⠀⠀⠀⠀⠀⠀⠀⠀⠀⠀⠀⠀⠀⠀⠀⠀⠀⠀⠀⠀⠀⠀⠀⠀⠀⠀⠀⠀⠀⠀⠀⠀⠀⠀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⠀⠀⠀⠀⠀⠀⠀⠀⠀⠀⠀⠀⠀⠀⠀⠀⠀⠀⠀⠀⠀⠀⠀⠀⠀⠀⠀⠀⠀⠀⠀⠀⠀⠀⠀⠘⢿⣿⣿⣿⣿⣿⣿⣿⣿⣿⣿⣦⣿⣿⣿⣿⠃⠀⠀⠀⠀⠀⠀⠀⠀⠀⠀⠀⠀⠀⠀⠀⠀⠀⠀⠀⠀⠀⠀⠀⠀⠀⠀⠀⠀⠀⠀⠀⠀⠀⠀⠀⠀⠀⠀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⠀⠀⠀⠀⠀⠀⠀⠀⠀⠀⠀⠀⠀⠀⠀⠀⠀⠀⠀⠀⠀⠀⠀⠀⠀⠀⠀⠀⠀⠀⠀⠀⠀⠀⠀⠀⠈⣿⣿⣿⣿⣿⣿⣿⣿⣿⣿⣿⣿⣿⠇⡿⠀⠀⠀⠀⠀⠀⠀⠀⠀⠀⠀⠀⠀⠀⠀⠀⠀⠀⠀⠀⠀⠀⠀⠀⠀⠀⠀⠀⠀⠀⠀⠀⠀⠀⠀⠀⠀⠀⠀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⠀⠀⠀⠀⠀⠀⠀⠀⠀⠀⠀⠀⠀⠀⠀⠀⠀⠀⠀⠀⠀⠀⠀⠀⠀⠀⠀⠀⠀⠀⠀⠀⠀⠀⠀⠀⠀⣿⣿⣿⣿⣿⣿⣿⣿⣿⡇⠀⠉⠉⢸⡇⠀⠀⠀⠀⠀⠀⠀⠀⠀⠀⠀⠀⠀⠀⠀⠀⠀⠀⠀⠀⠀⠀⠀⠀⠀⠀⠀⠀⠀⠀⠀⠀⠀⠈⠀⠀⠀⠀⠀</a:t>
            </a:r>
            <a:br/>
            <a:r>
              <a:t>⠀⠀⠀⠀⠀⠀⠀⠀⠀⠀⠀⠀⠀⠀⠀⠀⠀⠀⠀⠀⠀⠀⠀⠀⠀⠀⠀⠀⠀⠀⠀⠀⠀⠀⠀⠀⠀⢹⣿⣿⣿⣿⣿⣿⣿⣿⠁⠀⠀⠀⣾⠀⠀⠀⠀⠀⠀⠀⠀⠀⠀⠀⠀⠀⠀⠀⠀⠀⠀⠀⠀⠀⠀⠀⠀⠀⠀⠀⠀⠀⠀⠀⠀⠀⠀⠀⠀⠀⠀⠀⠀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⠀⠀⠀⠀⠀⠀⠀⠀⠀⠀⠀⠀⠀⠀⠀⠀⠀⠀⠀⠀⠀⠀⠀⠀⠀⠀⠀⠀⠀⠀⠀⠀⠀⠀⠀⠀⠀⢸⣿⣿⣿⣿⣿⣿⣿⣿⣷⣶⣿⣿⣿⠀⠀⠀⠀⠀⠀⠀⠀⠀⠀⠀⠀⠀⠀⠀⠀⠀⠀⠀⠀⠀⠀⠀⠀⠀⠀⠀⠀⠀⠀⠀⠀⠀⠀⠀⠀⠀⠀⠀⠀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⠀⠀⠀⠀⠀⠀⠀⠀⠀⠀⠀⠀⠀⠀⠀⠀⠀⠀⠀⠀⠀⠀⠄⠀⠀⠀⠀⠀⠀⠀⠀⠀⠀⠀⠀⠀⠀⠀⠹⣿⣿⣿⣿⣿⣿⣿⡿⡿⣿⣿⣟⠀⠀⠀⠀⠀⠀⠀⠀⠀⠀⠀⠀⠀⠀⠘⠀⠀⠀⠀⠀⠀⠀⠀⠀⠀⠀⠀⠀⠀⠀⠀⠀⠀⠀⢠⣦⠀⠀⠀⠀</a:t>
            </a:r>
            <a:br/>
            <a:r>
              <a:t>⠀⠀⠀⠀⠀⠀⠀⠀⠀⠀⠀⠀⠀⠀⠀⠀⠀⠀⠀⠀⠀⠀⠀⠀⠀⠀⠀⠀⠀⠀⠀⠀⠀⠀⠀⠀⠀⢀⣴⣿⣿⣿⣿⣿⣿⣿⣇⠀⠀⣿⠁⠀⠀⢸⡇⠀⠀⠀⠀⠀⠀⠀⠀⠀⠀⠀⠀⠀⠀⠀⠀⠀⠀⠀⠀⠀⠀⠀⠀⠀⠀⠀⠀⠀⠀⠀⠁⠀⠀⠀⠀</a:t>
            </a:r>
            <a:br/>
            <a:r>
              <a:t>⠀⠀⠀⠀⠀⠀⠀⠀⠀⠀⠀⠀⠀⠀⠀⠀⠀⠀⠀⠀⠀⠀⠀⠀⠀⠀⠀⠀⠀⠀⠀⠀⠀⠀⠀⠀⣰⣿⣿⣿⣿⣿⣿⣿⣿⣿⣿⠀⠀⠙⢷⣤⣴⠿⠁⠀⠀⠀⠀⠀⠀⠀⠀⠀⠀⠀⠀⠀⠀⠀⠀⠀⠀⠀⠀⠀⠀⠀⠀⠀⠀⠀⠀⠀⠀⠀⠀⠀⠀⠀⠀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⠀⠀⠀⠀⠀⠀⠀⠀⠀⠀⠀⠀⠀⠀⠀⠀⠀⠀⠀⠀⠀⠀⠀⠀⠀⠀⠀⠀⠀⠀⠀⠀⠀⠀⣠⣾⣿⣿⣿⣿⣿⣿⣿⣿⣿⣿⣿⡄⠀⠀⠀⠀⠀⠀⠀⠀⠀⠀⠀⠀⠀⠀⠀⠀⠀⠀⠀⠀⠀⠀⠀⠀⠀⠀⠀⠀⠀⠐⠀⠀⠀⠀⠀⠀⠀⠀⠀⠀⠀⠀⠀</a:t>
            </a:r>
            <a:br/>
            <a:r>
              <a:t>⠀⠀⠀⠀⠀⠀⠀⠀⠀⠀⠀⠀⠀⠀⠀⠀⠀⠀⠀⠀⠀⠀⠀⠀⠀⠀⠀⠀⠀⠀⠀⠀⣠⣾⣿⣿⣿⣿⣿⣿⣿⣿⣿⣿⣿⣿⣿⡇⠀⠀⠀⠀⠀⠀⠀⠀⠀⠀⠀⠀⠀⠀⠀⠀⠀⠀⠀⠀⠀⠀⠀⠀⠀⠀⠀⠀⠀⠀⠀⠀⠀⠀⠀⠀⠀⠀⠀⠀⠀⠀⠀</a:t>
            </a:r>
            <a:br/>
            <a:r>
              <a:t>⠀⠈⠉⠀⠀⠀⠀⠀⠀⠀⠀⠀⠀⠀⠀⠀⠀⠀⠀⠀⠀⠀⠀⠀⠀⠀⠀⠀⠀⣀⣴⣾⣿⣿⣿⣿⣿⣿⣿⣿⣿⣿⣿⣿⣿⣿⣿⣷⠀⠀⠀⠀⠀⠀⠀⠀⠀⠀⠀⠀⠀⠀⠀⠀⠀⠀⠀⠀⠀⠀⠀⠀⠀⠀⠀⠀⠀⠀⠀⠀⠀⠀⠀⠀⠀⠀⠀⠀⠀⠀⠀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⠀⠀⠀⠀⠀⠀⠀⠀⠀⠀⠀⠀⠀⠀⠀⠀⠀⠀⠀⠀⠀⠀⠀⠀⣀⣠⣴⣶⣿⣿⣿⣿⣿⣿⣿⣿⣿⣿⣿⣿⣿⣿⣿⣿⣿⣿⣿⣿⠀⠀⠀⠀⠀⠀⠀⠀⠀⠀⠀⠀⠀⠀⠀⠀⠀⠀⠀⠀⠀⠀⠀⠀⠀⠀⠀⠀⠀⠀⠀⠀⠀⠀⠀⠀⠀⠀⠀⠀⠀⠀⠀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⠀⠀⠀⠀⠀⠀⠀⠀⠀⠀⠀⠀⠀⠀⠀⠀⠀⠀⢀⣠⣤⣶⣾⣿⣿⣿⣿⣿⣿⣿⣿⣿⣿⣿⣿⣿⣿⣿⣿⣿⣿⣿⣿⣿⣿⣿⣿⣿⡇⠀⠀⠀⠀⠀⠀⠀⠀⠀⠀⠀⠀⠀⠀⠀⠀⠐⠀⠀⠀⠀⠀⠀⠀⠀⠀⠀⠀⠀⠀⠀⠀⠀⠀⠀⠀⠀⠀⠀⠀⠀⠀</a:t>
            </a:r>
            <a:br/>
            <a:r>
              <a:t>⠀⠀⠀⠀⠀⠀⠀⠀⠀⠀⠀⠀⠀⠀⠀⠀⠀⠀⢾⣿⣿⣿⣿⣿⣿⣿⣿⣿⣿⣿⣿⣿⣿⣿⣿⣿⣿⣿⣿⣿⣿⣿⣿⣿⣿⣿⣿⣿⣷⠀⠀⠀⠀⠀⠀⠀⠀⠀⠀⠀⠀⠀⠀⠀⠀⠀⠀⠀⠀⠀⠀⠀⠀⠀⠀⠀⠀⠀⠀⠀⠀⠀⠀⠀⠀⠀⠀⠀⠀⠀⠀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⠀⠀⠀⠀⠀⠀⠀⠀⠀⠀⠀⠀⠈⠀⠀⠀⠴⣾⣿⣿⣿⣿⣿⣿⣿⣿⣿⣿⣿⣿⣿⣿⣿⣿⣿⣿⣿⣿⣿⣿⣿⣿⣿⣿⣿⣿⣿⣿⣿⡄⠀⠀⠀⠀⠀⠀⠀⠀⠀⠀⠀⠀⠀⠀⠀⠀⠀⠀⠀⠀⠀⠀⠀⠀⠀⠀⠀⠀⠀⠀⠀⠀⠀⠀⠀⠀⠀⠀⠀⠀⠀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⠀⠀⠀⠀⠀⠀⠀⠀⠀⠀⠀⠀⠀⠀⠀⠀⠀⠿⣿⣿⣿⣿⣿⣿⣿⣿⣿⣿⣿⣿⣿⣿⣿⣿⣿⣿⣿⣿⣿⣿⣿⣿⣿⣿⣿⣿⣿⣿⣿⣧⠀⠀⠀⠀⠀⠀⠀⠀⠀⠀⠀⠀⠀⠀⠀⠀⠀⠀⠀⠀⠀⠀⠀⠀⠀⠀⠀⠀⠀⠀⠀⠀⠀⠀⠀⠀⠀⠀⠀⠀⠀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⠀⠀⠀⠀⠀⠀⠀⠀⠀⠀⠀⠀⠀⠀⠀⠀⠀⠀⠀⠉⠻⣿⣿⣿⣿⣿⣿⣿⣿⣿⣿⣿⣿⣿⣿⣿⣿⣿⣿⣿⣿⣿⣿⣿⣿⣿⣿⣿⣿⣿⡆⠀⠀⠀⠀⠀⠀⠀⠀⠀⠀⠀⠀⠀⠀⠀⠀⠀⠀⠀⠀⠀⠀⠀⠀⠀⠀⠀⠀⠀⠀⠀⠀⠀⠀⠀⠀⠀⠀⠀⠀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⠀⠀⠀⠀⠀⠀⠀⠀⠀⠀⠀⠀⠀⠀⠀⠀⠀⠀⠀⠀⠀⠈⠻⢿⣿⣿⣿⣿⣿⣿⣿⣿⣿⣿⣿⣿⣿⣿⣿⣿⣿⣿⣿⣿⣿⣿⣿⣿⣿⣿⣧⠀⠀⠀⠀⠀⠀⠀⠀⠀⠀⠀⠀⠀⠀⠀⠀⠀⠀⠀⠀⠀⠀⠀⠀⠀⠀⠀⠀⠀⠀⠀⠀⠀⠀⠀⠀⠀⠀⠀⠀</a:t>
            </a:r>
            <a:br/>
            <a:r>
              <a:t>⠀⠀⠀⠀⠈⠀⠀⠀⠀⠀⠀⠀⠀⠀⠀⠀⠀⠀⠀⠀⠀⠀⠀⠀⠈⠉⠛⠿⣿⣿⣿⣿⣿⣿⣿⣿⣿⣿⣿⣿⣿⣿⣿⣿⣿⣿⣿⣿⣿⣿⣿⡄⠀⠀⠀⠀⠀⠀⠀⠀⠀⠀⠀⠀⠀⠀⠀⠀⠀⠀⠀⠀⠀⠀⠀⠀⠀⠀⠀⠀⠀⠀⠀⠀⠀⠀⠀⠀⠀⠀⠀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⠀⠀⠀⠀⠀⠀⠀⠀⠀⠀⠀⠀⠀⠀⠀⠀⠀⠀⠀⠀⠀⠀⠀⠀⠀⠀⠀⠀⠀⠀⠀⠀⠀⠀⠀⠀⠀⠀⠀⠀⠀⠀⠀⠀⠀⠀⠀⠀⠀⠀⠀⠀⠀⠀⠀⣢⠀⠀⠀⠀⠀⠀⠀⠀⠀⠀⠀⠀⠀⠀⠀⠀⠀⠀⠀⠀⠀⠀⠀⠀⠀⠀⠀⠀⠀⠀⠀⠀⠀⠀⠀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⠀⠀⠀⠀⠀⠀⠀⠀⠀⠀⠀⠀⠀⠀⠀⠀⠀⠀⠀⠀⠀⠀⠀⠀⠀⠀⠀⠀⠀⠀⠀⠀⠀⠀⠀⠀⠀⠈⠀⠀⠀⠀⠀⠀⠀⠀⠀⠀⠀⠀⠀⠀⠀⠈⠉⠀⠀⠀⠀⠀⠀⠀⠀⠀⠀⠀⠀⠀⠀⠀⠀⠀⠀⠀⠀⠀⠀⠀⠀⠀⠀⠀⠀⠀⠀⠀⠀⠀⠀⠀⠀</a:t>
            </a:r>
            <a:br/>
            <a:r>
              <a:t>⠀⠀⠀⠀⠀⠀⠀⠀⠀⠀⠀⠀⠀⠀⠀⠀⠀⠀⠀⠀⠄⠀⠀⠀⠀⠀⠀⠀⠀⠀⠀⠀⠀⠀⠀⠀⠀⠀⠀⠀⠀⠀⠀⠀⠀⠀⠀⠀⣀⣀⣀⣀⣀⣀⣀⣀⣀⡀⠀⠀⠀⠀⠀⠀⠀⠀⠀⠀⠀⠀⠀⠀⠀⠀⠀⠀⠀⠀⠀⠀⠀⠀⠀⠀⠀⠀⠀⠀⠀⠀⠀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⠀⠀⠀⠀⠀⠀⠀⠀⠀⠀⠀⠀⠀⠀⠀⠀⠀⠀⠀⠀⠀⠀⠀⠀⠀⠀⠀⠀⠀⠀⠀⠀⠀⠀⠀⠀⠀⠀⠀⠀⠀⠀⢀⣤⣴⣶⣿⣿⣿⣿⣿⣿⣿⣿⣿⣿⣿⣿⣿⣷⣶⣦⣄⡀⠀⢠⠀⠀⠀⠀⠀⠀⠀⠀⠀⠀⠀⠀⠀⠀⠀⠀⠀⠀⠀⠀⠀⠀⠀⠀⠀</a:t>
            </a:r>
            <a:br/>
            <a:r>
              <a:t>⠀⠀⠀⠀⠀⠀⠀⠀⠀⠀⠀⠀⠀⠀⠀⠀⠀⠀⠀⠀⠀⠀⠀⠀⠀⠀⠀⠀⠀⠀⠀⠀⠀⠀⠀⠀⠀⠁⠀⣠⣴⣾⣿⣿⣿⣿⣿⣿⣿⣿⣿⣿⣿⣿⣿⣿⣿⣿⣿⣿⣿⣿⣿⣿⣷⣦⣄⠀⠀⠀⠀⠀⠀⠀⠀⠀⠀⠀⠀⠀⠀⠀⠀⠀⠀⠀⠀⠀⠀⠀⠀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⠀⠀⠀⠀⠀⠀⠀⠀⠀⠀⠀⠀⠀⠀⠀⠀⠀⠀⠀⠀⠀⠀⠀⠀⠀⠀⠀⠀⠀⠀⠀⠀⠀⠀⠀⠀⠀⣠⣾⣿⣿⣿⣿⣿⣿⣿⣿⣿⣿⣿⣿⣿⣿⣿⣿⣿⣿⣿⣿⣿⣿⣿⣿⣿⣿⣿⣿⣿⣦⡀⠀⠀⠀⠀⠀⠀⠀⠀⠀⠀⠀⠀⠀⠀⠀⠀⠀⠀⠀⠀⠀</a:t>
            </a:r>
            <a:br/>
            <a:r>
              <a:t>⠀⠀⠀⠀⠀⠀⠀⠀⠀⠀⠀⠀⠀⠀⠀⠀⠀⠀⠄⠀⠀⠀⠀⠀⠀⠀⠀⠀⠀⠀⠀⠀⠀⠀⠀⠀⣾⣿⣿⣿⣿⣿⣿⣿⣿⣿⣿⣿⣿⣿⣿⣿⣿⣿⣿⣿⣿⣿⣿⣿⣿⣿⣿⣿⣿⣿⣿⣿⣿⣿⣦⡀⠀⠀⠀⠀⠀⠀⠀⠀⠀⠀⠀⠀⠀⠀⠀⠀⠀⠀⠀</a:t>
            </a:r>
            <a:br/>
            <a:r>
              <a:t>⡀⠀⠀⠀⠀⠀⠀⠀⠀⠀⠀⠀⠀⠀⠀⠀⠀⠀⠀⠀⠀⠀⠀⠀⠀⠀⠐⠀⠀⠀⠀⠀⠀⠀⠀⠰⣿⣿⣿⣿⣿⣿⣿⣿⣿⣿⣿⣿⣿⣿⣿⣿⣿⣿⣿⣿⣿⣿⣿⣿⣿⣿⣿⣿⣿⣿⣿⣿⣿⣿⣿⣿⣦⠀⠀⠀⠀⠀⠀⠀⠀⠀⠀⠀⠀⠀⠀⠀⠀⠀⠀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⠀⠀⠀⠀⠀⠀⠀⠀⠀⠀⠀⠀⠀⠀⠀⠀⠀⠀⠀⠀⠀⠀⠀⠀⠀⠀⠀⠀⠀⠀⠀⠀⠀⠀⠀⠀⣾⣿⣿⣿⣿⣿⣿⣿⣿⣿⣿⣿⣿⣿⣿⣿⣿⣿⣿⣿⣿⣿⣿⣿⣿⣿⣿⣿⣿⣿⣿⣿⣿⣿⣿⣿⣿⣧⡀⠀⠀⠀⠀⠀⠀⠀⠀⠀⠀⠀⠀⠀⠀⠀⠀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⠀⠀⠀⠀⠀⠀⠀⠀⠀⠀⠀⠀⠀⠀⠀⠀⠀⠀⠀⠀⠀⠀⠀⠀⠀⠀⠀⠀⠀⠀⠀⠀⠀⠀⠀⣼⣿⣿⣿⣿⣿⣿⣿⣿⣿⣿⣿⣿⣿⣿⣿⣿⣿⣿⣿⣿⣿⣿⣿⣿⣿⣿⣿⣿⣿⣿⣿⣿⣿⣿⣿⣿⣿⣿⣷⠀⠀⠀⠀⠀⠀⠀⠀⠀⠀⠀⠀⠀⠀⠀⠀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⠀⠀⠀⠀⠀⠀⠀⠀⠀⠀⠀⠀⠀⠀⠀⠀⠀⠀⠀⠀⠄⠀⠀⠀⠀⠀⠀⠀⠀⠀⠀⠀⢠⣾⣿⣿⣿⣿⣿⣿⣿⣿⣿⡿⣿⣿⣿⣿⣿⣿⣿⣿⣿⣿⣿⣿⣿⣿⣿⣿⣿⣿⣿⣿⣿⣿⣿⣿⣿⣿⣿⣿⣿⣿⣿⠇⠀⠀⠀⠀⠀⠀⠀⠀⠀⠀⠀⠀⠀⠀⠀</a:t>
            </a:r>
            <a:br/>
            <a:r>
              <a:t>⠀⠀⠀⠀⠀⠀⠀⠀⠀⠀⠀⠀⠀⠀⠀⠀⠀⠀⠀⠀⠀⠀⠀⠀⠀⠀⠀⠀⠀⠀⠀⠀⠀⢛⣿⣿⣿⢿⣿⣿⣏⡋⠋⠀⠈⠛⠛⠛⠛⢿⣿⣿⣿⣿⣿⣿⣿⣿⣿⣿⣿⣿⣿⣿⣿⣿⣿⣿⣿⣿⣿⣿⡿⣿⠏⠀⠀⠀⠀⠀⠀⠀⠀⠀⠀⠀⠀⠀⠀⠀⠀</a:t>
            </a:r>
            <a:br/>
            <a:r>
              <a:t>⠂⠀⠀⠀⠀⠀⠀⠀⠀⠀⠀⠀⠀⠀⠀⠀⠀⠀⠀⠀⠀⠀⠀⠀⠀⠀⠀⠀⠀⠀⠀⠀⠀⠀⠀⢀⣿⣿⣿⣿⣿⣿⣷⡂⠀⠀⠀⠀⠀⢸⣿⣿⣿⡟⠋⠛⣿⣿⣿⣿⡿⠿⣿⣿⣿⣿⡿⠿⢿⣿⠿⠋⠀⠀⠀⠀⠀⠀⠀⠀⠀⠀⠀⠀⠀⠀⠀⠀⠀⠀⠀</a:t>
            </a:r>
            <a:br/>
            <a:r>
              <a:t>⠀⠀⠀⠀⠀⠀⠀⠀⠀⠀⠀⠀⠀⠀⠀⠀⠀⠀⠀⠀⠀⠀⠀⠀⠀⠀⠀⠀⠀⠀⠀⠀⠀⠀⠀⢸⣿⣿⣿⣿⣿⣿⣿⣿⣿⣦⣤⣀⢀⣾⣿⣿⣿⠁⠀⠀⠀⠈⠉⠀⠀⠀⠈⠉⠉⠉⠀⠀⠀⠀⠀⠀⠀⠀⠀⠀⠀⠀⠀⠀⠀⠀⠀⠀⠀⠀⠀⠀⠀⠀⠀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⠀⠀⠀⠀⠀⠀⠀⠀⠀⠀⠀⠀⠀⠀⠀⠀⠀⠀⠀⠀⠀⠀⠀⠀⠀⠀⠀⠀⠀⠀⠀⠀⠀⠀⠀⠀⠈⣿⣿⣿⣿⣿⣿⣿⣿⣿⣿⠏⠉⠙⠛⣹⠁⠀⠀⠀⠀⠀⠀⠀⠀⠀⠀⠀⠀⠀⠀⠀⠀⠀⠀⠀⠀⠀⠀⠀⠀⠀⠀⠀⠀⠀⠀⠀⠀⠀⠀⠀⠀⠀⠀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⠀⠀⠀⠀⠀⠀⠀⠀⠀⠀⠀⠀⠀⠀⠀⠀⠀⠀⠀⠀⠀⠀⠀⠀⠀⠀⠀⠀⠀⠀⠀⠀⠀⠀⠀⠀⠀⣿⣿⣿⣿⣿⣿⣿⣿⣿⡏⠀⠀⠀⢠⡏⠀⠀⠀⠀⠀⠀⠀⠀⠀⠀⠀⠀⠀⠀⠀⠀⠀⠀⠀⠀⠀⠀⠀⠀⠀⠀⠀⠀⠀⠀⠀⠀⠀⠀⠀⠀⠀⠀⠀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⠀⠀⠀⠀⠀⠀⠀⠀⠀⠀⠀⠀⠀⠀⠀⠀⠀⠀⠀⠀⠀⠀⠀⠀⠀⠀⠀⠀⠀⠀⠀⠀⠀⠀⠀⠀⠀⢹⣿⣿⣿⣿⣿⣿⣿⣿⡇⠀⠀⠀⣼⠁⠀⠀⠀⠀⠀⠀⠀⠀⠀⠀⠀⠀⠀⠀⠀⠀⠀⠀⠀⠀⠀⠀⠀⠀⠀⠀⠀⠀⠀⠀⠀⠀⠀⠀⠀⠀⠀⠀⠀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⠀⠀⠀⠀⠀⠀⠀⠀⠀⠀⠀⠀⠀⠀⠀⠀⠀⠀⠀⠀⠀⠀⠀⠀⠀⠀⠀⠀⠀⠀⠀⠀⠀⠀⠀⠀⠀⢸⣿⣿⣿⣿⣿⣿⣿⣿⣷⣶⣶⣶⣿⠀⠀⠀⠀⠀⠀⠀⠀⠀⠀⠀⣀⠀⠀⠀⠀⠀⠀⠀⠀⠀⠀⠀⠀⠀⠀⠀⠀⠀⠀⠀⠀⠀⢀⠀⠀⠀⠀⠀⠀</a:t>
            </a:r>
            <a:br/>
            <a:r>
              <a:t>⠀⠀⠀⠀⠀⠀⠀⠀⠀⠀⠀⠀⠀⠀⠀⠀⠀⠀⠀⠀⠁⠀⠀⠀⠀⠀⠀⠀⠀⠀⠀⠀⠀⠀⠀⠀⠀⠀⠹⢿⣿⣿⣿⣿⣿⣿⣿⣿⣿⣿⡟⠀⠀⠀⠀⠀⠀⠀⠀⠀⠀⠀⠀⠀⠀⠀⠀⠀⠀⠀⠀⠀⠀⠀⠀⠀⠀⠀⠀⠀⠀⠀⠀⠀⠛⠃⠀⠀⠀⠀⠀</a:t>
            </a:r>
            <a:br/>
            <a:r>
              <a:t>⠀⠀⠀⠀⠀⠀⠀⠀⠀⠀⠀⠀⠀⠀⠀⠀⠀⠀⠀⠀⠀⠀⠀⠀⠀⠀⠀⠀⠀⠀⠀⠀⠀⠀⠀⠀⠀⠀⣰⣿⣿⣿⣿⣿⣿⣿⣿⠀⢨⣿⠁⠀⠀⢰⡆⠀⠀⠀⠀⠀⠀⠀⠀⠀⠀⠀⠀⠀⠀⠀⠀⠀⠀⠀⠀⠀⠀⠀⠀⠀⠀⠀⠀⠀⠀⠀⠀⠀⠀⠀⠀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⠀⠀⠀⠀⠀⠀⠀⠀⠀⠀⠀⠀⠀⠀⠀⠀⠀⠀⠀⠀⠀⠀⠀⠀⠀⠀⠀⠀⠀⠀⠀⠀⠀⠀⠀⠀⣠⣾⣿⣿⣿⣿⣿⣿⣿⣿⣿⡄⠀⠻⣦⣀⣠⡾⠃⠀⠀⠀⠀⠀⠀⠀⠀⠀⠀⠀⠀⠀⠀⠀⠀⠀⠀⠀⠀⠀⠀⠀⠀⠀⠀⠀⠀⠀⠀⠀⠀⠀⠀⠀⠀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⠀⠀⠀⠀⠀⠀⠀⠀⠀⠀⠀⠀⠀⠀⠀⠀⠀⠀⠀⠀⠀⠀⠀⠀⠀⠀⠀⠀⠀⠀⠀⠀⠀⠀⢀⣴⣿⣿⣿⣿⣿⣿⣿⣿⣿⣿⣿⡇⠀⠀⠈⠉⠉⠀⠀⠀⠀⠀⠀⠀⠀⠀⠀⠀⠀⠀⠀⠀⠀⠀⠀⠀⠀⠀⠀⠀⠀⠀⠀⠀⠀⠀⠀⠀⠀⠀⠀⠀⠀⠀⠀</a:t>
            </a:r>
            <a:br/>
            <a:r>
              <a:t>⠀⠉⠁⠀⠀⠀⠀⠀⠀⠀⠀⠀⠀⠀⠀⠀⠀⠀⠀⠀⠀⠀⠀⠀⠀⠀⠀⠀⠀⠀⠀⠀⠀⣰⣿⣿⣿⣿⣿⣿⣿⣿⣿⣿⣿⣿⣿⣧⠀⠀⠀⠀⠀⠀⠀⠀⠀⠀⠀⠀⠀⠀⠀⠀⠀⠀⠀⠀⠀⠀⠀⠀⠀⠀⠀⠀⠀⠀⠀⠀⠀⠀⠀⠀⠀⠀⠀⠀⠀⠀⠀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⠀⠀⠀⠀⠀⠀⠀⠀⠀⠀⠀⠀⠀⠀⠀⠀⠀⠀⠀⠀⠀⠀⠀⠀⠀⠀⠀⠀⠀⠀⢀⣴⣾⣿⣿⣿⣿⣿⣿⣿⣿⣿⣿⣿⣿⣿⣿⣿⠀⠀⠀⠀⠀⠀⠀⠀⠀⠀⠀⠀⠀⠀⠀⠀⠀⠀⠀⠀⠀⠀⠀⠀⠀⠀⠀⠀⠀⠀⠀⠀⠀⠀⠀⠀⠀⠀⠀⠀⠀⠀⠀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⠀⠀⠀⠀⠀⠀⠀⠀⠀⠀⠀⠀⠀⠀⠀⠀⠀⠀⠀⠀⠀⠀⠀⠀⠀⠀⢀⣠⣴⣾⣿⣿⣿⣿⣿⣿⣿⣿⣿⣿⣿⣿⣿⣿⣿⣿⣿⣿⡆⠀⠀⠀⠀⠀⠀⠀⠀⠀⠀⠀⠀⠀⠀⠀⠀⠀⠀⠀⠀⠀⠀⠀⠀⠀⠀⠀⠀⠀⠀⠀⠀⠀⠀⠀⠀⠀⠀⠀⠀⠀⠀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⠀⠀⠀⠀⠀⠀⠀⠀⠀⠀⠀⠀⠀⠀⠀⠀⠀⠀⠀⠀⠀⣀⣠⣤⣶⣾⣿⣿⣿⣿⣿⣿⣿⣿⣿⣿⣿⣿⣿⣿⣿⣿⣿⣿⣿⣿⣿⣿⣇⠀⠀⠀⠀⠀⠀⠀⠀⠀⠀⠀⠀⠀⠀⠂⠀⠀⠀⠀⠀⠀⠀⠀⠀⠀⠀⠀⠀⠀⠀⠀⠀⠀⠀⠀⠀⠀⠀⠀⠀⠀⠀</a:t>
            </a:r>
            <a:br/>
            <a:r>
              <a:t>⠀⠀⠀⠀⠀⠀⠀⠀⠀⠀⠀⠤⠀⠀⠀⠀⠀⠀⠀⣴⣾⣿⣿⣿⣿⣿⣿⣿⣿⣿⣿⣿⣿⣿⣿⣿⣿⣿⣿⣿⣿⣿⣿⣿⣿⣿⣿⣿⣿⠀⠀⠀⠀⠀⠀⠀⠀⠀⠀⠀⠀⠀⠀⠀⠀⠀⠀⠀⠀⠀⠀⠀⠀⠀⠀⠀⠀⠀⠀⠀⠀⠀⠀⠀⠀⠀⠀⠀⠀⠀⠀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⠀⠀⠀⠀⠀⠀⠀⠀⠀⠀⠀⠀⠀⠀⠀⠀⢀⣠⣤⣼⣿⣿⣿⣿⣿⣿⣿⣿⣿⣿⣿⣿⣿⣿⣿⣿⣿⣿⣿⣿⣿⣿⣿⣿⣿⣿⣿⣿⣿⡇⠀⠀⠀⠀⠀⠀⠀⠀⠀⠀⠀⠀⠀⠀⠀⠀⠀⠀⠀⠀⠀⠀⠀⠀⠀⠀⠀⠀⠀⠀⠀⠀⠀⠀⠀⠀⠀⠀⠀⠀⠀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⠀⠀⠀⠀⠀⠀⠀⠀⠀⠀⠀⠀⠀⠀⠀⠀⠈⠈⣿⣿⣿⣿⣿⣿⣿⣿⣿⣿⣿⣿⣿⣿⣿⣿⣿⣿⣿⣿⣿⣿⣿⣿⣿⣿⣿⣿⣿⣿⣿⣿⡀⠀⠀⠀⠀⠀⠀⠀⠀⠀⠀⠀⠀⠀⠀⠀⠀⠀⠀⠀⠀⠀⠀⠀⠀⠀⠀⠀⠀⠀⠀⠀⠀⠀⠀⠀⠀⠀⠀⠀⠀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⠀⠀⠀⠀⠀⠀⠀⠀⠀⠀⠀⠀⠀⠀⠀⠀⠀⠀⠈⠙⠻⣿⣿⣿⣿⣿⣿⣿⣿⣿⣿⣿⣿⣿⣿⣿⣿⣿⣿⣿⣿⣿⣿⣿⣿⣿⣿⣿⣿⣿⣇⠀⠀⠀⠀⠀⠀⠀⠀⠀⠀⠀⠀⠀⠀⠀⠀⠀⠀⠀⠀⠀⠀⠀⠀⠀⠀⠀⠀⠀⠀⠀⠀⠀⠀⠀⠀⠀⠀⠀⠀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⠀⠀⠀⠀⠀⠀⠀⠀⠀⠀⠀⠀⠀⠀⠀⠀⠀⠀⠀⠀⠀⠈⠻⣿⣿⣿⣿⣿⣿⣿⣿⣿⣿⣿⣿⣿⣿⣿⣿⣿⣿⣿⣿⣿⣿⣿⣿⣿⣿⣿⣿⡄⠀⠀⠀⠀⠀⠀⠀⠀⠀⠀⠀⠀⠀⠀⠀⠀⠀⠀⠀⠀⠀⠀⠀⠀⠀⠀⠀⠀⠀⠀⠀⠀⠀⠀⠀⠀⠀⠀⠀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⠀⠀⠀⠀⠀⠀⠀⠀⠀⠀⠀⠀⠀⠀⠀⠀⠀⠀⠀⠀⠀⠀⠀⠈⠙⠻⠿⣿⣿⣿⣿⣿⣿⣿⣿⣿⣿⣿⣿⣿⣿⣿⣿⣿⣿⣿⣿⣿⣿⣿⣿⣇⠀⠀⠀⠀⠀⠀⠀⠀⠀⠀⠀⠀⠀⠀⠀⠀⠀⠀⠀⠀⠀⠀⠀⠀⠀⠀⠀⠀⠀⠀⠀⠀⠀⠀⠀⠀⠀⠀⠀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⠀⠀⠀⠀⠀⠀⠀⠀⠀⠀⠀⠀⠀⠀⠀⠀⠀⠀⠀⠀⠀⠀⠀⠀⠀⠀⠀⠀⠀⠀⠀⠀⠀⡀⠀⠀⠀⠀⠀⠀⠀⠀⠀⠀⠀⠀⠀⠐⠒⠀⠀⠀⠙⠀⠀⠀⠀⠀⠀⠀⠀⠀⠀⠀⠀⠀⠀⠀⠀⠀⠀⠀⠀⠀⠀⠀⠀⠀⠀⠀⠀⠀⠀⠀⠀⠀⠀⠀⠀⠀⠀</a:t>
            </a:r>
            <a:br/>
            <a:r>
              <a:t>⠀⠀⠀⠀⠀⠀⠀⠀⠀⠀⠀⠀⠀⠀⠀⠀⠀⠠⠀⠀⠀⠀⠀⠀⠀⠀⠀⠀⠀⠀⠀⠀⠀⠀⠀⠀⠀⠀⠀⠀⠀⠀⠀⠀⠀⠀⠀⠀⠀⠀⠀⠀⠀⠀⠀⠀⠀⠀⠀⠀⠀⠀⠀⠀⠀⠀⠀⠀⠀⠀⠀⠀⠀⠀⠀⠀⠀⠀⠀⠀⠀⠀⠀⠀⠀⠀⠀⠀⠀⠀⠀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⠀⠀⠀⠀⠀⠀⠀⠀⠀⠀⠀⠀⠀⠀⠀⠀⠀⠀⠀⠀⠀⠀⠀⠀⠀⠀⠀⠀⠀⠀⠀⠀⠀⠀⠀⠀⠀⠀⠀⠀⠀⠀⠀⠀⠀⠀⠀⠀⣀⣀⣀⣤⣤⣤⣤⣤⣀⣀⣀⠀⠀⠀⠀⠀⠀⠈⠀⠀⠀⠀⠀⠀⠀⠀⠀⠀⠀⠀⠀⠀⠀⠀⠀⠀⠀⠀⠀⠀⠀⠀⠀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⠀⠀⠀⠀⠀⠀⠀⠀⠀⠀⠀⠀⠀⠀⠀⠀⠀⠀⠀⠀⠀⠀⠀⠀⠀⠀⠀⠀⠀⠀⠀⠀⠀⠀⠀⠀⠀⠀⠀⠀⠀⠀⢀⣠⣤⣶⣿⣿⣿⣿⣿⣿⣿⣿⣿⣿⣿⣿⣿⣿⣷⣶⣤⣄⡀⠀⠀⠀⠀⠀⠀⠀⠀⠀⠀⠀⠀⠀⠀⠀⠀⠀⠀⠀⠀⠀⠀⠀⠀⠀⠀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⠀⠀⠀⠀⠀⠀⠀⠀⠀⠀⠀⠀⠀⠀⠀⠀⠀⠀⠀⠀⠀⠀⠀⠀⠀⠀⠀⠀⠀⠀⠀⠀⠀⠀⠀⠀⠀⠀⠀⠀⣠⣾⣿⣿⣿⣿⣿⣿⣿⣿⣿⣿⣿⣿⣿⣿⣿⣿⣿⣿⣿⣿⣿⣿⣿⣷⣤⡀⠀⠀⠀⠀⠀⠀⠀⠀⠀⠀⠀⠀⠀⠀⠀⠀⠀⠀⠀⠀⠀⠀⠀</a:t>
            </a:r>
            <a:br/>
            <a:r>
              <a:t>⠀⠀⠀⠀⠀⠀⠀⠀⠀⠀⠀⠀⠀⠤⠀⠀⠀⠀⠀⠀⠀⠀⠀⠀⠀⠀⠀⠀⠀⠀⠀⠀⠀⠀⠀⠀⠀⠀⢀⣾⣿⣿⣿⣿⣿⣿⣿⣿⣿⣿⣿⣿⣿⣿⣿⣿⣿⣿⣿⣿⣿⣿⣿⣿⣿⣿⣿⣿⣷⣄⠀⠀⠀⠀⠀⠀⠀⠀⠀⠀⠀⠀⠀⠀⠀⠀⠀⠀⠀⠀⠀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⠀⠀⠀⠀⠀⠀⠀⠀⠀⠀⠀⠀⠀⠀⠀⠀⠀⠀⠀⠀⠀⠀⠀⠀⠀⠀⠀⠀⠀⠀⠀⠀⠀⠀⠀⠀⠀⢠⣿⣿⣿⣿⣿⣿⣿⣿⣿⣿⣿⣿⣿⣿⣿⣿⣿⣿⣿⣿⣿⣿⣿⣿⣿⣿⣿⣿⣿⣿⣿⣿⣷⣄⠀⠀⠀⠀⠀⠀⠀⠀⠀⠀⠀⠀⠀⠀⠀⠀⠀⠀⠀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⠀⠀⠀⠀⠀⠀⠀⠀⠀⠀⠀⠀⠀⠀⠀⠀⠀⠀⠀⠀⠀⠀⠀⠀⠀⠀⠀⠀⠀⠀⠀⠀⠀⠀⠀⠀⣰⣿⣿⣿⣿⣿⣿⣿⣿⣿⣿⣿⣿⣿⣿⣿⣿⣿⣿⣿⣿⣿⣿⣿⣿⣿⣿⣿⣿⣿⣿⣿⣿⣿⣿⣿⣧⡀⠀⠀⠀⠀⠀⠀⠀⠀⠀⠀⠀⠀⠀⠀⠀⠀⠀</a:t>
            </a:r>
            <a:br/>
            <a:r>
              <a:t>⠀⠀⠀⠀⠀⠀⠀⠀⠀⠀⠀⠀⠀⠀⠀⠁⠀⠀⠀⠀⠀⠀⠀⠀⠀⠀⠀⠀⠀⠀⠀⠀⠀⠀⠀⢠⣿⣿⣿⣿⣿⣿⣿⣿⣿⣿⣿⣿⣿⣿⣿⣿⣿⣿⣿⣿⣿⣿⣿⣿⣿⣿⣿⣿⣿⣿⣿⣿⣿⣿⣿⣿⣿⣷⡄⠀⠀⠀⠀⠀⠀⠀⠀⠀⠀⠀⠀⠀⠀⠀⠀</a:t>
            </a:r>
            <a:br/>
            <a:r>
              <a:t>⠀⠀⠀⠀⠀⠀⠀⠀⠀⠀⠀⠀⠀⠀⠀⠀⠀⠀⠀⠀⠀⠀⠀⠀⠀⠀⠀⠀⠀⠀⠀⠀⠀⠀⣠⣿⣿⣿⣿⣿⣿⣿⣿⣿⣿⣿⣿⣿⣿⣿⣿⣿⣿⣿⣿⣿⣿⣿⣿⣿⣿⣿⣿⣿⣿⣿⣿⣿⣿⣿⣿⣿⣿⣿⣿⡄⠀⠀⠀⠀⠀⠀⠀⠀⠀⠀⠀⠀⠀⠀⠀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⠀⠀⠀⠀⠀⠀⠀⠀⠀⠀⠀⠀⠀⠀⠀⠀⠀⠀⠀⠀⠀⠀⠀⠀⠀⠀⠀⠀⠀⠀⠀⠀⠀⠛⣿⣿⣿⣿⣿⣿⣿⣿⣿⣿⣿⣿⣿⣿⣿⣿⣿⣿⣿⣿⣿⣿⣿⣿⣿⣿⣿⣿⣿⣿⣿⣿⣿⣿⣿⣿⣿⣿⣿⣿⣿⣿⠀⠀⠀⠀⠀⠀⠀⠀⣀⠀⠀⠀⠀⠀⠀</a:t>
            </a:r>
            <a:br/>
            <a:r>
              <a:t>⠀⠀⠀⠀⠀⠀⠀⠀⠀⠀⠀⠀⠀⠀⠀⠀⠀⠀⠀⠀⠀⠀⠀⠀⠀⠀⠀⠀⠀⠀⠀⠀⠀⠀⠀⠈⣯⣾⣿⣿⣿⣿⣿⣿⣭⣿⣿⣿⣿⣿⣿⣿⣿⣿⣿⣿⣿⣿⣿⣿⣿⣿⣿⣿⣿⣿⣿⣿⣿⣿⣿⣿⣿⣿⣿⠇⠀⠀⠀⠀⠀⠀⠀⢰⣿⡆⠀⠀⠀⠀⠀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⠀⠀⠀⠀⠀⠀⠀⠀⠀⠀⠀⠀⠀⠀⠀⠀⠀⠀⠀⠀⠀⠀⠀⠀⠀⠀⠀⠀⠀⠀⠀⠀⠀⠀⠀⢸⣿⣿⣿⣿⣿⣿⣿⣿⣿⣿⣿⣿⣿⣿⣿⣿⣿⣿⣿⣿⣿⣿⣿⣿⣿⣿⣿⣿⣿⣿⣿⣿⣿⣿⣿⣿⣿⠟⠋⠀⠀⠀⠀⠀⠀⠀⠀⠈⠿⠇⠀⠀⠀⠀⠀</a:t>
            </a:r>
            <a:br/>
            <a:r>
              <a:t>⠀⠀⠀⠀⠀⠀⠀⠀⠀⠀⠀⠀⠀⠀⠀⠀⠀⠀⠀⠀⠀⠀⠀⠀⠀⠀⠀⠀⠀⠀⠀⠀⠀⠀⠀⠀⢻⣿⣿⣿⣿⣿⣿⣿⣿⣿⣿⣯⠉⠉⠉⠙⣿⣿⡿⠿⠿⣿⣿⣿⣿⣿⣿⣿⣿⣿⣿⣿⡿⠿⣿⠟⠁⠀⠀⠀⠀⠀⠀⠀⠀⠈⠀⠀⠀⠀⠀⠀⠀⠀⠀</a:t>
            </a:r>
            <a:br/>
            <a:r>
              <a:t>⠀⠀⠀⠀⠀⠀⠀⠀⠀⠀⠀⠀⠀⠀⠀⠀⠀⠀⠀⠀⠀⠀⠀⠀⠀⠀⠀⠀⠀⠀⠀⠀⠀⠀⠀⠀⠀⣿⣿⣿⣿⣿⣿⣿⣿⣿⣿⡟⠀⠀⠀⢀⡿⠀⠀⠀⠀⠈⠙⠛⠛⠋⠁⠈⠛⠛⠋⠉⠀⠀⠀⠀⠀⠀⠀⠀⠀⠀⠀⠀⠀⠀⠀⠀⠀⠀⠀⠀⠀⠀⠀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⠀⠀⠀⠀⠀⠀⠀⠀⠀⠀⠀⠀⠀⠀⠀⠀⠀⠀⠀⠀⠀⠀⠀⠀⠀⠀⠀⠀⠀⠀⠀⠀⠀⠀⠀⠀⠀⢹⣿⣿⣿⣿⣿⣿⣿⣿⣿⠀⠀⠀⠀⣼⠃⠀⠀⠀⠀⠀⠀⠀⠀⠀⠀⠀⠀⠀⠀⠀⠀⠀⠀⠀⠀⠀⠀⠀⠀⠀⠀⠀⠀⠀⠀⠀⠀⠀⠀⠀⠀⠀⠀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⠀⠀⠀⠀⠀⠀⠀⠀⠀⠀⠀⠀⠀⠀⠀⠀⠀⠀⠀⠀⠀⠀⠀⠀⠀⠀⠀⠀⠀⠀⠀⠀⠀⠀⠀⠀⠀⢸⣿⣿⣿⣿⣿⣿⣿⣿⡿⠀⠀⠀⢰⡏⠀⠀⠀⠀⠀⠀⠀⠀⠀⠀⠀⠀⠀⠀⠀⠀⠀⠀⠀⠀⠀⠀⠀⠀⠀⠀⠀⠀⠀⡀⠀⠀⠀⠀⠀⠀⠀⠀⠀</a:t>
            </a:r>
            <a:br/>
            <a:r>
              <a:t>⠀⠀⠀⠀⠀⠀⠀⠀⠀⠀⠀⠀⠀⠀⠀⠀⠊⠁⠀⠀⠀⠀⠀⠀⠀⠀⠀⠀⠀⠀⠀⠀⠀⠀⠀⠀⠀⠸⣿⣿⣿⣿⣿⣿⣿⣿⣷⣤⣤⣀⣿⠀⠀⠀⠀⠠⠄⠀⠀⠀⠀⠀⠀⠀⠀⠀⠀⠀⠀⠀⠀⠀⠀⠀⠀⠀⠀⠀⠀⠀⠘⠃⠀⠀⠀⠀⠀⠀⠀⠀⠀</a:t>
            </a:r>
            <a:br/>
            <a:r>
              <a:t>⠀⠀⠀⠀⠀⠀⠀⠀⠀⠀⠀⠀⠀⠀⠀⠀⠀⠀⠀⠀⠀⠀⠀⠀⠀⠀⠀⠀⠀⠀⠀⠀⠀⠀⠀⠀⠀⠀⠙⢿⣿⣿⣿⣿⣿⣿⣿⣿⣿⣿⡿⠀⠀⠀⠀⠀⠀⠀⠀⠀⠀⠀⠀⠀⠀⠀⠀⠀⠀⠀⠀⠀⠀⠀⠀⠀⠀⠀⠀⠀⠀⠀⠀⠀⠀⠀⠀⠀⠀⠀⠀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⠀⠀⠀⠀⠀⠀⠀⠀⠀⠀⠀⠀⠀⠀⠀⠀⠀⠀⠀⠀⠀⠀⠀⠀⠀⠀⠀⠀⠀⠀⠀⠀⠀⠀⠀⠀⠀⠀⣠⣾⣿⣿⣿⣿⣿⣿⣿⡍⢹⡿⠃⠀⠀⢀⡀⠀⠀⠀⠀⠀⠀⠀⠀⠀⠀⠀⠀⠀⠀⠀⠀⠀⠀⠀⠀⠀⠀⠀⠀⠀⠀⠀⠀⠀⠀⠀⠀⠀⠀⠀⠀</a:t>
            </a:r>
            <a:br/>
            <a:r>
              <a:t>⠐⠀⠀⠀⠀⠀⠀⠀⠀⠀⠀⠀⠀⠀⠀⠀⠀⠀⠀⠀⠀⠀⠀⠀⠀⠀⠀⠀⠀⠀⠀⠀⠀⠀⠀⠀⢀⣴⣿⣿⣿⣿⣿⣿⣿⣿⣿⡇⠸⣧⡀⠀⢀⣼⠇⠀⠀⠀⠀⠀⠀⠀⠀⠀⠀⠀⠀⠀⠀⠀⠀⠀⠀⠀⠀⠀⠀⠀⠀⠀⠀⠀⠀⠀⠀⠀⠀⠀⠀⠀⠀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⠀⠀⠀⠀⠀⠀⠀⠀⠀⠀⠀⠀⠀⠀⠀⠀⠀⠀⠀⠀⠀⠀⠀⠀⠀⠀⠀⠀⠀⠀⠀⠀⠀⠀⠀⣠⣿⣿⣿⣿⣿⣿⣿⣿⣿⣿⣿⣷⠀⠈⠛⠛⠛⠋⠀⠀⠀⠀⠀⠀⠀⠀⠀⠀⠀⠀⠀⠀⠀⠀⠀⠀⠀⠀⠀⠀⠀⠀⠀⠀⠀⠀⠀⠀⠀⠀⠀⠀⠀⠀⠀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⠀⠀⠀⠀⠀⠀⠀⠀⠀⠀⠀⠀⠀⠀⠀⠀⠀⠀⠀⠀⠀⠀⠀⠀⠀⠀⠀⠀⠀⠀⠀⢀⣤⣿⣿⣿⣿⣿⣿⣿⣿⣿⣿⣿⣿⣿⣿⣿⡇⠀⠀⠀⠀⠀⠀⠀⠀⠀⠀⠀⠀⠀⠀⠀⠀⠀⠀⠀⠀⠀⠀⠀⠀⠀⠀⠀⠀⠀⠀⠀⠀⠀⠀⠀⠀⠀⠀⠀⠀⠀⠀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⠀⠀⠀⠀⠀⠀⠀⠀⠀⠀⠀⠀⠀⠀⠀⠀⠀⠀⠀⠀⠀⠀⠀⠀⠀⠀⠀⠀⢀⣠⣶⣿⣿⣿⣿⣿⣿⣿⣿⣿⣿⣿⣿⣿⣿⣿⣿⣿⣇⠀⠀⠀⠀⠀⠀⠀⠀⠀⠀⠀⠀⠀⠀⠀⠀⠀⠀⠀⠀⠀⠀⠀⠀⠀⠀⠀⠀⠀⠀⠀⠀⠀⠀⠀⠀⠀⠀⠀⠀⠀⠀</a:t>
            </a:r>
            <a:br/>
            <a:r>
              <a:t>⠀⠀⠀⠀⠀⠀⠀⠀⠠⠀⠀⠀⠀⠀⠀⠀⠀⠀⠀⠀⠀⠀⠀⠀⠀⣠⣴⣾⣿⣿⣿⣿⣿⣿⣿⣿⣿⣿⣿⣿⣿⣿⣿⣿⣿⣿⣿⣿⣿⠀⠀⠀⠀⠀⠀⠀⠀⠀⠘⠀⠀⠀⠀⠀⠀⠀⠀⠀⠀⠀⠀⠀⠀⠀⠀⠀⠀⠀⠀⠀⠀⠀⠀⠀⠀⠀⠀⠀⠀⠀⠀</a:t>
            </a:r>
            <a:br/>
            <a:r>
              <a:t>⠀⠀⠀⠀⠀⠀⠀⠀⠀⠀⠀⠀⠀⠀⠀⠀⠀⠀⠀⠀⠀⢴⣿⣿⣿⣿⣿⣿⣿⣿⣿⣿⣿⣿⣿⣿⣿⣿⣿⣿⣿⣿⣿⣿⣿⣿⣿⣿⣿⡆⠀⠀⠀⠀⠀⠀⠀⠀⠀⠀⠀⠀⠀⠀⠀⠀⠀⠀⠀⠀⠀⠀⠀⠀⠀⠀⠀⠀⠀⠀⠀⠀⠀⠀⠀⠀⠀⠀⠀⠀⠀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⠀⠀⠀⠀⠀⠀⠀⠀⠀⠀⠀⠀⠀⠁⠀⠀⠀⠀⠀⠀⠀⣿⣿⣿⣿⣿⣿⣿⣿⣿⣿⣿⣿⣿⣿⣿⣿⣿⣿⣿⣿⣿⣿⣿⣿⣿⣿⣿⣿⣇⠀⠀⠀⠀⠀⠀⠀⠀⠀⠀⠀⠀⠀⠀⠀⠀⠀⠀⠀⠀⠀⠀⠀⠀⠀⠀⠀⠀⠀⠀⠀⠀⠀⠀⠀⠀⠀⠀⠀⠀⠀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⠀⠀⠀⠀⠀⠀⠀⠀⠀⠀⠀⠀⠀⠀⠀⠀⠀⠀⠀⢰⣿⣿⣿⣿⣿⣿⣿⣿⣿⣿⣿⣿⣿⣿⣿⣿⣿⣿⣿⣿⣿⣿⣿⣿⣿⣿⣿⣿⣿⣿⡀⠀⠀⠀⠀⠀⠀⠀⠀⠀⠀⠀⠀⠀⠀⠀⠀⠀⠀⠀⠀⠀⠀⠀⠀⠀⠀⠀⠀⠀⠀⠀⠀⠀⠀⠀⠀⠀⠀⠀⠀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⠀⠀⠀⠀⠀⠀⠀⠀⠀⠀⠀⠀⠀⠀⠀⠀⠀⠀⠀⠈⠿⣿⣿⣿⣿⣿⣿⣿⣿⣿⣿⣿⣿⣿⣿⣿⣿⣿⣿⣿⣿⣿⣿⣿⣿⣿⣿⣿⣿⣿⣇⠀⠀⠀⠀⠀⠀⠀⠀⠀⠀⠀⠀⠀⠀⠀⠀⠀⠀⠀⠀⠀⠀⠀⠀⠀⠀⠀⠀⠀⠀⠀⠀⠀⠀⠀⠀⠀⠀⠀⠀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⠀⠀⠀⠀⠀⠀⠀⠀⠀⠀⠀⠀⠀⠀⠀⠀⠀⠀⠀⠀⠀⠀⠀⠀⠙⢿⣿⣿⣿⣿⣿⣿⣿⣿⣿⣿⣿⣿⣿⣿⣿⣿⣿⣿⣿⣿⣿⣿⣿⣿⣿⡇⠀⠀⠀⠀⠀⠀⠀⠀⠀⠀⠀⠀⠀⠀⠀⠀⠀⠀⠀⠀⠀⠀⠀⠀⠀⠀⠀⠀⠀⠀⠀⠀⠀⠀⠀⠀⢠⣾⠀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⠀⠀⠀⠀⠀⠀⠀⠀⠀⠀⠀⠀⠀⠀⠀⠀⠀⠀⠀⠀⠀⠀⠀⠀⠀⠀⠀⠀⠀⠀⠀⠀⠀⠀⠀⠀⠀⠀⠀⠀⠀⠀⠀⠀⠀⠀⠀⠀⠀⠀⠀⠀⠀⠀⠀⠀⠀⠀⠀⠀⠀⠀⠀⠀⠀⠀⠀⠀⠀⠀⠀⠀⠀⠀⠀⠀⠀⠀⠀⠀⠀⠀⠀⠀⠀⠀⠀⡀⠄⠀⠀</a:t>
            </a:r>
            <a:br/>
            <a:r>
              <a:t>⠀⠀⠀⠀⠀⠀⠀⠀⠀⠀⠀⠀⠀⠀⠈⠀⠀⠀⠀⠀⠀⠀⠀⠀⠀⠀⠀⠀⠀⠀⠀⠀⠀⠀⠀⠀⠀⠀⠀⠀⠀⠀⠀⠀⠀⠀⠀⠀⠀⠀⠀⠀⠀⠀⠀⠀⠀⠀⠀⠀⠀⠀⠀⠀⠀⠀⠀⠀⠀⠀⠀⠀⠀⠀⠀⠀⠀⠀⠀⠀⠀⠀⠀⠀⠀⠀⠀⠀⠀⠀⠀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⠀⠀⠀⠀⠀⠀⠀⠀⠀⠀⠀⠀⠀⠀⠀⠀⠀⠀⠀⠀⠀⠀⠀⠀⠀⠀⠀⣀⠀⠀⠀⠀⠀⠀⠀⠀⠀⠀⠀⠀⠀⠀⠀⠀⠀⠀⠀⠀⠀⠀⠀⠀⠀⠀⠀⠀⠀⠀⠀⠀⠸⠀⠀⠀⠀⠀⠀⠀⠀⠀⠀⠀⠀⠀⠀⠀⠀⠀⠀⠀⠀⠀⠀⠀⠀⠀⠀⠀⠀⠀⠀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⠀⠀⠀⠀⠀⠀⠀⠀⠀⠀⠀⠀⠀⠀⠀⠀⠀⠀⠀⠀⠀⠀⠀⠀⠀⠀⠀⠀⠀⠀⠀⠀⠀⠀⠀⠀⠀⠀⠀⠀⠀⠀⠀⠀⠀⠀⠀⠀⠀⠀⠀⣀⣀⣀⣀⣀⣀⠀⠀⠀⠀⠀⠀⠀⠀⠀⠀⠀⠀⠀⠀⠀⠀⠀⠀⠀⠀⠀⠀⠀⠀⠀⠀⠀⠀⠀⠀⠀⠀⠀⠀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⠀⠀⠀⠀⠀⠀⠀⠀⠀⠀⠀⠀⠀⠀⠀⠀⠀⠀⠀⠀⠀⠀⠀⠀⠀⠀⠀⠀⠀⠀⠀⠀⠀⠀⠀⠀⠀⠀⠀⠀⠀⠀⠀⠀⠀⣀⣤⣶⣿⣿⣿⣿⣿⣿⣿⣿⣿⣿⣿⣷⣶⣦⣤⣀⠀⠀⠀⠀⠀⠀⠀⠀⠀⠀⠀⠀⠀⠀⠀⠀⠀⠀⠀⠀⠀⠀⠀⠀⠀⠀⠀</a:t>
            </a:r>
            <a:br/>
            <a:r>
              <a:t>⠀⠀⠀⠀⠀⠀⠀⠀⠀⠘⠃⠀⠀⠀⠀⠀⠀⠀⠀⠀⠀⠀⠀⠀⠀⠀⠀⠀⠀⠀⠀⠀⠀⠀⠀⠀⠀⠀⠀⠀⠀⠀⣠⣶⣿⣿⣿⣿⣿⣿⣿⣿⣿⣿⣿⣿⣿⣿⣿⣿⣿⣿⣿⣿⣿⣶⣄⡀⠀⠀⠀⠀⠀⠀⠀⠀⠀⠀⠀⠀⠀⠀⠀⠀⠀⠀⠀⠀⠀⠀⠀</a:t>
            </a:r>
            <a:br/>
            <a:r>
              <a:t>⠀⠀⠀⠀⠄⠀⠀⠀⠀⠀⠀⠀⠀⠀⠀⠀⠀⠀⠀⠀⠀⠀⠀⠀⠀⠀⠀⠀⠀⠀⠀⠀⠀⠀⠀⠀⠀⠀⣠⣾⣿⣿⣿⣿⣿⣿⣿⣿⣿⣿⣿⣿⣿⣿⣿⣿⣿⣿⣿⣿⣿⣿⣿⣿⣿⣿⣿⣿⣦⣄⠀⠀⠀⠀⠀⠀⠀⠀⠀⠀⠀⠀⠀⠀⠀⠀⠀⠀⠀⠀⠀</a:t>
            </a:r>
            <a:br/>
            <a:r>
              <a:t>⠀⠀⠀⠀⠀⠀⠀⠀⠀⠀⠀⠀⠀⠁⠀⠀⠀⠀⠀⠀⠀⠀⠀⠀⠀⠀⠀⠀⠀⠀⠀⠀⠀⠀⠀⠀⠀⣾⣿⣿⣿⣿⣿⣿⣿⣿⣿⣿⣿⣿⣿⣿⣿⣿⣿⣿⣿⣿⣿⣿⣿⣿⣿⣿⣿⣿⣿⣿⣿⣿⣷⡄⠀⠀⠀⠀⠀⠀⠀⠀⠀⠀⠀⠀⠀⠀⠀⠀⠀⠀⠀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⠀⠀⠀⠀⠀⠀⠀⠀⠀⠀⠀⠀⠀⠀⠀⠀⠀⠀⠀⠀⠀⠀⠀⠀⠀⠀⠀⠀⠀⠀⠀⠀⠀⠀⠀⢀⣾⣿⣿⣿⣿⣿⣿⣿⣿⣿⣿⣿⣿⣿⣿⣿⣿⣿⣿⣿⣿⣿⣿⣿⣿⣿⣿⣿⣿⣿⣿⣿⣿⣿⣿⣿⣦⡀⠀⠀⠀⠀⠀⠀⠀⠀⠀⠀⠀⠀⠀⠀⠀⠀⠀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⠀⠀⠀⠀⠀⠀⠀⠀⠀⠀⠀⠀⠀⠀⠀⠀⠀⠀⠀⠀⠀⠀⠀⠀⠀⠀⠀⠀⠀⠀⠀⠀⠀⠀⣠⣾⣿⣿⣿⣿⣿⣿⣿⣿⣿⣿⣿⣿⣿⣿⣿⣿⣿⣿⣿⣿⣿⣿⣿⣿⣿⣿⣿⣿⣿⣿⣿⣿⣿⣿⣿⣿⣿⣷⡀⠀⠀⠀⠀⠀⠀⠀⠀⠀⠀⠀⠀⠀⠀⠀⠂</a:t>
            </a:r>
            <a:br/>
            <a:r>
              <a:t>⠀⠀⠀⠀⠀⠀⠀⠀⠀⠀⠀⠀⠀⠀⠀⠀⠀⠀⠀⠀⠀⠀⠀⠀⠀⠀⠀⠀⠀⠀⠘⠀⠀⢾⣿⣿⣿⣿⣿⣿⣿⣿⣿⣿⣿⣿⣿⣿⣿⣿⣿⣿⣿⣿⣿⣿⣿⣿⣿⣿⣿⣿⣿⣿⣿⣿⣿⣿⣿⣿⣿⣿⣿⣿⣿⡀⠀⠀⠀⠀⠀⠀⠀⠀⠀⠀⠀⠀⠀⠀⠀</a:t>
            </a:r>
            <a:br/>
            <a:r>
              <a:t>⠀⠀⠀⠀⠀⠀⠀⠀⠀⠀⠀⠀⠀⠀⠀⠀⠀⠀⠀⠀⠀⠀⠀⠀⠀⠀⠀⠀⠀⠀⠀⠀⠀⠉⢿⣿⣿⢿⣿⣿⣿⣿⣿⣿⣿⣿⣿⣿⣿⣿⣿⣿⣿⣿⣿⣿⣿⣿⣿⣿⣿⣿⣿⣿⣿⣿⣿⣿⣿⣿⣿⣿⣿⣿⣿⣇⠀⠀⠀⠀⠀⠀⠀⠀⠀⠀⠀⠀⠀⠀⠀</a:t>
            </a:r>
            <a:br/>
            <a:r>
              <a:t>⠀⠀⠀⠀⠀⠀⠀⠀⠀⠀⠀⠀⠀⠀⠀⠀⠀⠀⠀⠀⠀⠀⠀⠀⠀⠀⠀⠀⠀⠀⠀⠀⠀⠀⠈⠉⣡⣾⣿⣿⣿⣿⣿⣿⣿⣿⣿⣿⣿⣿⣿⣿⣿⣿⣿⣿⣿⣿⣿⣿⣿⣿⣿⣿⣿⣿⣿⣿⣿⣿⣿⣿⣿⣿⣿⣿⠀⠀⠀⠀⠀⠀⠀⠀⠀⠀⠀⠀⠀⠀⠀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⠀⠀⠀⠀⠀⠀⠀⠀⠀⠀⠀⠀⠀⠀⠀⠀⠀⠀⠀⠀⠀⠀⠀⠀⠀⠀⠀⠀⠀⠀⠀⠀⠀⠀⠀⠀⠹⣿⣿⣿⣿⣿⣿⣿⣿⣿⣿⣿⣿⣿⣿⣿⣿⣿⣿⣿⣿⣿⣿⣿⣿⣿⣿⣿⣿⣿⣿⣿⣿⣿⣿⣿⣿⣿⣿⠃⠀⠀⠀⠀⠀⠀⠀⠀⠀⠀⠀⠀⠀⠀⠀</a:t>
            </a:r>
            <a:br/>
            <a:r>
              <a:t>⠀⠀⠀⠀⠀⠀⠀⠀⠀⠀⠀⠀⠀⠀⠀⠀⠀⠀⠀⠀⠀⠀⠀⠀⠀⠀⠀⠀⠀⠀⠀⠀⠀⠀⠀⠀⠀⢻⣿⣿⣿⣿⣿⣿⣿⣿⣿⡿⠛⠿⠿⠿⣿⣿⣿⣿⣿⣿⣿⣿⣿⣿⣿⣿⣿⣿⣿⣿⣿⣿⣿⣿⣿⡟⠁⠀⠀⠀⠀⠀⠀⠀⠀⠀⠀⠀⠀⠀⠀⠀⠀</a:t>
            </a:r>
            <a:br/>
            <a:r>
              <a:t>⠀⠀⠀⠀⠀⠀⠀⠀⠀⠀⠀⠀⠀⠀⠀⠀⠀⠀⠀⠀⠀⠀⠀⠀⠀⠀⠀⠀⠀⠀⠀⠀⠀⠀⠀⠀⠀⢸⣿⣿⣿⣿⣿⣿⣿⣿⣿⠃⠀⠀⠀⠀⡿⠻⢿⣿⣿⡿⣿⣿⣿⣿⣿⣿⣿⣿⣿⣿⣿⡿⠻⠟⠋⠀⠀⠀⠀⠀⠀⠀⠀⠀⠀⠀⠀⠀⠀⠀⠀⠀⠀</a:t>
            </a:r>
            <a:br/>
            <a:r>
              <a:t>⠀⠀⠀⠀⠀⠀⠀⠀⠀⠀⠀⢀⡤⠀⠀⠀⠀⠀⠀⠀⠀⠀⠀⠀⠀⠀⠀⠀⠀⠀⠀⠀⠀⠀⠀⠀⠀⠸⣿⣿⣿⣿⣿⣿⣿⣿⣿⠀⠀⠀⠀⣼⠁⠀⠀⠀⠀⠀⠀⠙⠛⠟⠛⠉⠉⠛⠛⠛⠁⠀⠀⠀⠀⠀⠀⠀⠰⡄⠀⠀⠀⠀⠀⠀⠀⢀⠀⠀⠀⠀⠀</a:t>
            </a:r>
            <a:br/>
            <a:r>
              <a:t>⠀⠀⠀⠀⠀⠀⠀⠀⠀⠀⠀⠀⠀⠀⠀⠀⠀⠀⠀⠀⠀⠀⠀⠀⠀⠀⠀⠀⠀⠀⠀⠀⠀⠀⠀⠀⠠⠚⣿⣿⣿⣿⣿⣿⣿⣿⣿⣄⣀⠒⣸⠃⠀⠀⠀⠀⠀⠀⠀⠀⠀⠀⠀⠀⠀⠀⠀⠀⠀⠀⠀⠀⠀⠀⠀⠀⠀⠀⠀⠀⠀⠀⠀⠀⠀⠀⠀⠀⠀⠀⠀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⠀⠀⠀⠀⠀⠀⠀⠀⠀⠀⠀⠀⠀⠀⠀⠀⠀⠀⠀⠀⠀⠀⠀⠀⠀⠀⠀⠀⠀⠀⠀⠀⠀⠀⠀⠀⠀⠀⢀⣴⣿⣿⣿⣿⣿⣿⣿⣿⢻⣿⠇⠀⠀⠀⠀⠀⠀⠀⠀⠀⠀⠀⠀⠀⠀⠀⠀⠀⠀⠀⠀⠀⠀⠀⠀⠀⠀⠀⠀⠀⠀⠀⠀⠀⠀⠀⠀⠀⠀⠀⠀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⠀⠀⠀⠀⠀⠀⠀⠀⠀⠀⠀⠀⠀⠀⠀⠀⠀⠀⠀⠀⠀⠀⠀⠀⠀⠀⠀⠀⠀⠀⠀⠀⠀⠀⠀⠀⠀⣴⣿⣿⣿⣿⣿⣿⣿⣿⣿⣿⣿⡇⠀⠀⠀⣴⠀⠀⠀⠀⠀⠀⠀⠀⠀⠀⠀⠀⠀⠀⠀⠀⠀⠀⠀⠀⠀⠀⠀⠀⠀⠀⠀⠀⠀⠀⠀⠀⠀⠀⠀⠀⠀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⠀⠀⠀⠀⠀⠀⠀⠀⠀⠀⠀⠀⠀⠀⠀⠀⠀⠀⠀⠀⠀⠀⠀⠀⠀⠀⠀⠀⠀⠀⠀⠀⠀⠀⠀⢀⣾⣿⣿⣿⣿⣿⣿⣿⣿⣿⣿⣿⡎⠛⠷⠶⠾⠛⠀⠀⠀⠀⠀⠀⠀⠀⠀⠀⠀⠀⠀⠀⠀⠀⠀⠀⠀⠀⠀⠀⠀⠀⠀⠀⠀⠀⠀⠀⠀⠀⠀⠀⠀⠀⠀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⠀⠀⠀⠀⠀⠀⠀⠀⠀⠀⠀⠀⠀⠀⠀⠀⠀⠀⠀⠀⠀⠀⠀⠀⠀⠀⠀⠀⠀⠀⠀⢀⣤⣾⣿⣿⣿⣿⣿⣿⣿⣿⣿⣿⣿⣿⣿⣿⣿⠀⠀⠀⠀⠀⠀⠀⠀⠀⠀⠀⠀⠀⠀⠀⠀⠀⠀⠀⠀⠀⠀⠀⠀⠀⠀⠀⠀⠀⠀⠀⠀⠀⠀⠀⠀⠀⠀⠀⠀⠀⠀</a:t>
            </a:r>
            <a:br/>
            <a:r>
              <a:t>⠀⠀⠀⠀⠀⠀⣀⠀⠀⠀⠀⠀⠀⠀⠀⠀⠀⠀⠀⠀⠀⠀⠀⠀⠀⠀⠀⠀⣀⣤⣾⣿⣿⣿⣿⣿⣿⣿⣿⣿⣿⣿⣿⣿⣿⣿⣿⣿⣿⠀⠀⠀⠀⠀⠀⠀⠀⠀⠀⠀⠀⠀⠀⠀⠀⠀⠀⠀⠀⠀⠀⠀⠀⠀⠀⠀⠀⠀⠀⠀⠀⠀⠀⠀⠀⠀⠀⠀⠀⠀⠀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⠀⠀⠀⠀⠀⠀⠀⠀⠀⠀⣀⠀⠀⠀⠀⠀⣠⡤⠀⠀⠀⠀⠀⠀⠀⣠⣴⣿⣿⣿⣿⣿⣿⣿⣿⣿⣿⣿⣿⣿⣿⣿⣿⣿⣿⣿⣿⣿⣿⡇⠀⠀⠀⠀⠀⠀⠀⠀⠀⠀⠀⠀⠀⠀⠀⠀⠀⠀⠀⠀⠀⠀⠀⠀⠀⠀⠀⠀⠀⠀⠀⠀⠀⠀⠀⠀⠀⠀⠀⠀⠀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⠀⠀⠀⠀⠀⠀⠀⠀⠀⠀⠀⠀⠀⠀⠀⠀⠀⠀⠀⠀⠀⠀⢀⣴⣿⣿⣿⣿⣿⣿⣿⣿⣿⣿⣿⣿⣿⣿⣿⣿⣿⣿⣿⣿⣿⣿⣿⣿⣿⡇⠀⠀⠀⠀⠀⠀⠀⠀⠀⠀⠀⠀⠀⠀⠀⠀⠀⠀⠀⠀⠀⠀⠀⠀⠀⠀⠀⠀⠀⠀⠀⠀⠀⠀⠀⠀⠀⠀⠀⠀⠀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⠀⠀⠀⠀⠀⠀⠀⠀⠀⠀⠀⠀⠀⠀⠀⠀⠀⠀⠀⠀⠀⢰⣿⣿⣿⣿⣿⣿⣿⣿⣿⣿⣿⣿⣿⣿⣿⣿⣿⣿⣿⣿⣿⣿⣿⣿⣿⣿⣿⣿⠀⠀⠀⠀⠀⠀⠀⠀⠀⠀⠀⠀⠀⠀⠀⠀⠀⠀⠀⠀⠀⠀⠀⠀⠀⠀⠀⠀⠀⠀⠀⠀⠀⠀⠀⠀⠀⢀⠀⠀⠀</a:t>
            </a:r>
            <a:br/>
            <a:r>
              <a:t>⠀⠀⠀⠀⠀⠀⠀⠀⠀⠀⠀⠀⠀⠀⠀⠀⠀⠀⠀⠀⢰⣿⣿⣿⣿⣿⣿⣿⣿⣿⣿⣿⣿⣿⣿⣿⣿⣿⣿⣿⣿⣿⣿⣿⣿⣿⣿⣿⣿⣿⡄⠀⠀⠀⠀⠀⠀⠀⠀⠀⠀⠀⠀⠀⠀⠀⠀⠀⠀⠀⠀⠀⠀⠀⠀⠀⠀⠀⠀⠀⠀⠀⠀⠀⠀⠀⠀⣿⠀⠀⠀</a:t>
            </a:r>
            <a:br/>
            <a:r>
              <a:t>⠀⠀⠀⢀⡀⠀⠀⠀⠀⠀⠀⠀⠀⠀⠀⠀⠀⠀⠀⠀⠈⣿⣿⣿⣿⣿⣿⣿⣿⣿⣿⣿⣿⣿⣿⣿⣿⣿⣿⣿⣿⣿⣿⣿⣿⣿⣿⣿⣿⣿⣇⠀⠀⠀⠀⠀⠀⠀⠀⠀⠀⠀⠀⠀⠀⠀⠀⠀⠀⠀⠀⠀⠀⠀⠀⠀⠀⠀⠀⠀⠀⠀⠀⠀⠀⠀⠀⠁⠀⠀⠀</a:t>
            </a:r>
            <a:br/>
            <a:r>
              <a:t>⠀⠀⠀⠀⠀⠀⠀⠀⠀⠀⠀⠀⠀⠀⠀⠀⠀⠀⠀⠀⠀⠀⠉⠻⣿⣿⣿⣿⣿⣿⣿⣿⣿⣿⣿⣿⣿⣿⣿⣿⣿⣿⣿⣿⣿⣿⣿⣿⣿⣿⣿⠀⠀⠀⠀⠀⠀⠀⠀⠀⠀⠀⠀⠀⠀⠀⠀⠀⠀⠀⠀⠀⠀⠀⠀⠀⠀⠀⠀⠀⠀⠀⠀⠀⠀⠀⠀⠀⠀⠀⠀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⠀⠀⠀⠀⠀⠀⠀⠀⠀⠀⠀⠀⠀⠀⠀⠀⠀⠀⠀⠀⠀⠀⠀⠀⠈⢻⣿⣿⣿⣿⣿⣿⣿⣿⣿⣿⣿⣿⣿⣿⣿⣿⣿⣿⣿⣿⣿⣿⣿⣿⣿⡆⠀⠀⠀⠀⠀⠀⠀⠀⠀⠀⠀⠀⠀⠀⠀⠀⠀⠀⠀⠀⠀⠀⠀⠀⠀⠀⠀⠀⠀⠀⠀⠀⠀⠀⠀⠀⠀⠀⠀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⠀⠀⠀⠀⠀⠀⠀⠀⠀⠀⠀⠠⠀⠀⠀⠀⠀⠀⠀⠀⠀⠀⠀⠀⠀⠀⠀⠀⠀⠀⠀⠀⠀⠀⠀⠀⠀⠀⠀⠀⠀⠀⠀⠀⠀⠀⠀⠀⠀⠀⠀⠀⠀⠀⠀⠀⠀⠀⠀⠀⠀⠀⠀⠀⠀⠀⠀⠀⠀⠀⠀⠀⠀⠀⠀⠀⠀⠀⠀⠀⠀⠀⠈⠀⠀⠀⠀⠀⠀⠀⠀</a:t>
            </a:r>
            <a:br/>
            <a:r>
              <a:t>⠀⠀⠀⠀⠀⠀⠀⠀⠀⠀⠀⠀⠀⠀⠀⠀⠀⠀⠀⠀⠀⠀⠀⠀⠀⠀⠀⠀⠀⠀⠀⠀⠀⠀⠀⠀⠀⠀⠀⠀⠀⠀⠀⠀⠀⠀⠀⠀⠀⠀⠀⠀⠀⠀⠀⠀⡄⠀⠀⠀⠀⠀⠀⠀⠀⠀⠀⠀⠀⠀⠀⠀⠀⠀⠀⠀⠀⠀⠀⠀⠀⠀⠀⠀⠀⠀⠀⠀⠀⠀⠀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⠀⠀⠀⠀⠀⠀⠰⠆⠀⠀⠀⠀⠀⠀⠀⠀⠀⠀⠀⠀⠀⠀⠀⠀⠀⠀⠀⠀⠀⠀⠀⠀⠀⠀⠀⠀⠀⠀⠀⠀⠀⠀⠀⠀⠤⠀⠀⠀⠀⠀⠀⠀⠀⠀⠀⠀⠀⠀⠀⠀⠀⠀⠀⠀⠀⠀⠀⠀⠀⠀⠀⠀⠀⠀⠀⠀⠀⠀⠀⠀⠀⠀⠀⠀⠀⠀⠀⠀⠀⠀⠀</a:t>
            </a:r>
            <a:br/>
            <a:r>
              <a:t>⠀⠘⠀⠀⠀⠀⠀⠀⠀⠀⠀⠀⠀⠀⠀⠀⠀⠀⠀⠀⠀⠀⠀⠀⠀⠀⠀⠀⠀⠀⠀⠀⠀⠀⠀⠀⠀⠀⠀⠀⠀⠀⠀⠀⠀⠀⠀⠀⠀⣀⣀⣤⣤⣤⣤⣤⣤⣤⣤⣀⣀⠀⠀⠀⠀⠀⠀⠀⠀⠀⠀⠀⠀⠀⠀⠀⠀⠀⠀⠀⠀⠀⠀⠀⠀⠀⠀⠀⠀⠀⠀</a:t>
            </a:r>
            <a:br/>
            <a:r>
              <a:t>⠀⠀⠀⠀⠀⠀⠀⠀⠀⠀⠀⠉⠀⠀⠀⠀⠀⠀⠀⠀⠀⠀⠀⠀⠀⠀⠀⠀⠀⠀⠀⠀⠀⠀⠀⠀⠀⠀⢀⣴⣾⣿⣿⣷⣦⣄⣠⣴⣿⣿⣿⣿⣿⣿⣿⣿⣿⣿⣿⣿⣿⣿⣷⣦⣄⡀⠀⠀⠀⠀⠀⠀⠀⠀⠀⠀⠀⠀⠀⠀⠀⠀⠀⠀⠀⠀⠀⠀⠀⠀⠀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⠀⠀⠀⠀⠀⠀⠀⠀⠀⠀⠀⠀⠀⠀⠀⠀⠀⠀⠀⠀⠀⠀⠀⠀⠀⠀⠀⠀⠀⠀⠀⠀⠀⠀⠀⠀⠀⢠⣿⣿⣿⣿⣿⣿⣿⣿⣿⣿⣿⣿⣿⣿⣿⣿⣿⣿⣿⣿⣿⣿⣿⣿⣿⣿⣿⣿⣷⣤⡀⠀⠀⠀⠀⠀⠀⠀⠀⠀⠀⠀⠀⠀⠀⠀⠀⠀⠀⠀⠀⠀⠀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⠀⠀⠀⠀⠀⠀⠀⠀⠀⠀⠀⠀⠀⠀⠀⠀⠀⠀⠀⠀⠀⠀⠀⠀⠀⠀⠀⠀⠀⠀⠀⠀⠀⠀⠀⠀⣰⣿⣿⣿⣿⣿⣿⣿⣿⣿⣿⣿⣿⣿⣿⣿⣿⣿⣿⣿⣿⣿⣿⣿⣿⣿⣿⣿⣿⣿⣿⣿⣿⣦⡀⠀⠀⠀⠀⠀⠀⠀⠀⠀⠀⠀⠀⠀⠀⠀⠀⠀⠀⠀⠀</a:t>
            </a:r>
            <a:br/>
            <a:r>
              <a:t>⠀⠀⠀⠀⠀⠀⠀⠀⡀⠀⠀⠀⠀⠀⠀⠀⠀⠀⠀⠀⠀⠀⠀⠀⠀⠀⠀⠀⠂⠀⠀⠀⠀⢀⣠⣾⣿⣿⣿⣿⣿⣿⣿⣿⣿⣿⣿⣿⣿⣿⣿⣿⣿⣿⣿⣿⣿⣿⣿⣿⣿⣿⣿⣿⣿⣿⣿⣿⣿⣿⣿⣦⠀⠀⠀⠀⠀⠀⠀⠀⠀⠀⠀⠀⠀⠀⠀⠀⠀⠀⠀</a:t>
            </a:r>
            <a:br/>
            <a:r>
              <a:t>⠀⠀⠀⠀⠀⠀⠀⠀⠀⠀⠀⠀⠀⠀⠀⠀⠀⠀⠀⠀⠀⠀⠀⠀⠀⠀⠀⠀⠀⠀⠀⠀⠐⣻⣿⣿⣿⣿⣿⣿⣿⣿⣿⣿⣿⣿⣿⣿⣿⣿⣿⣿⣿⣿⣿⣿⣿⣿⣿⣿⣿⣿⣿⣿⣿⣿⣿⣿⣿⣿⣿⣿⣷⡀⠀⠀⠀⠀⠀⠀⠀⠀⠀⠀⠀⠀⠀⠀⠀⠀⠀</a:t>
            </a:r>
            <a:br/>
            <a:r>
              <a:t>⠀⠀⠀⠀⠀⠀⠀⠀⠀⠀⠀⠀⠀⠀⠀⠀⠀⠀⠀⠀⠀⠀⠀⠀⠀⠀⠀⠀⠀⠀⠀⠀⠀⠸⠿⣿⡿⣿⡿⣿⣿⣿⣿⣿⣿⣿⣿⣿⣿⣿⣿⣿⣿⣿⣿⣿⣿⣿⣿⣿⣿⣿⣿⣿⣿⣿⣿⣿⣿⣿⣿⣿⣿⣷⡄⠀⠀⠀⠀⠀⠀⠀⠀⠀⠀⠀⠀⠀⠀⠀⠀</a:t>
            </a:r>
            <a:br/>
            <a:r>
              <a:t>⠀⠀⠀⠀⠀⠀⠀⠀⠀⠀⠀⠀⠀⠀⠀⠀⠀⠀⠀⠀⠀⠀⠀⠀⠀⠀⠀⠀⠀⠀⠀⠀⠀⠀⠀⠈⢐⣿⣾⣿⣿⣿⣿⣿⣿⣿⣿⣿⣿⣿⣿⣿⣿⣿⣿⣿⣿⣿⣿⣿⣿⣿⣿⣿⣿⣿⣿⣿⣿⣿⣿⣿⣿⣿⣧⠀⠀⠀⠀⠀⠀⠀⠀⠀⠀⠀⠀⠀⠀⠀⠀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⠀⠀⠀⠀⠀⠀⠀⠀⠀⠀⠀⠀⠀⠀⠀⠀⠀⠀⠀⠀⠀⠀⠀⠀⠀⠀⠀⠀⠀⠀⠀⠀⠀⠀⠀⠀⢸⣿⣿⣿⣿⣿⣿⣿⣿⣿⣿⣿⣿⣿⣿⣿⣿⣿⣿⣿⣿⣿⣿⣿⣿⣿⣿⣿⣿⣿⣿⣿⣿⣿⣿⣿⣿⣿⣿⡆⠀⠀⠀⠀⠀⠀⠀⠀⠀⠀⠀⠀⠀⠀⠀</a:t>
            </a:r>
            <a:br/>
            <a:r>
              <a:t>⠀⠀⠀⠀⠀⠀⠀⠀⠀⠀⠀⠀⠀⠀⠀⠀⠀⠀⠀⠀⠀⠀⠀⠀⠀⠀⠀⠀⠀⠀⠀⠀⠀⠀⠀⠀⠉⢿⣿⣿⣿⣿⣿⣿⣿⣿⣿⣿⣿⣿⣿⣿⣿⣿⣿⣿⣿⣿⣿⣿⣿⣿⣿⣿⣿⣿⣿⣿⣿⣿⣿⣿⣿⣿⣿⡷⠀⠀⠀⠀⠀⠀⠀⠀⠀⠀⠀⠀⠀⠀⠀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⠀⠀⠀⠀⠀⠀⠀⠀⠀⠀⠀⠀⠀⠀⠀⠀⠀⠀⠀⠀⠀⠀⠀⠀⠀⠀⠀⠀⠀⠀⠀⠀⠀⠀⠀⠀⠀⢸⣿⣿⣿⣿⣿⣿⣿⣿⣿⣿⣿⣿⣿⣿⣿⣿⣿⣿⣿⣿⣿⣿⣿⣿⣿⣿⣿⣿⣿⣿⣿⣿⣿⣿⣿⣿⣿⠇⠀⠀⠀⠀⠀⠀⠀⠀⠀⠀⠀⠀⠀⠀⠀</a:t>
            </a:r>
            <a:br/>
            <a:r>
              <a:t>⠀⠀⠀⠀⠀⠀⠀⠀⠀⠀⠀⠀⠀⠀⠀⠀⠀⠀⠀⠀⠀⠀⠀⠀⠀⠀⠀⠀⠀⠀⠀⠀⠀⠀⠀⠀⠀⠈⣿⣿⣿⣿⣿⣿⣿⣿⣿⡏⠈⢿⣿⣿⣿⣿⣿⣿⣿⣿⣿⣿⣿⣿⣿⣿⣿⣿⣿⣿⣿⣿⣿⣿⣿⣿⡟⠀⠀⠀⠀⠀⠀⠀⠀⠀⠀⠀⠀⠀⠀⠀⠀</a:t>
            </a:r>
            <a:br/>
            <a:r>
              <a:t>⠀⠀⠀⠀⠀⠀⢀⠄⠀⠀⠀⠀⠀⠀⠀⠀⠀⠀⠀⠀⠀⠀⠀⠀⠀⠀⠀⠀⠀⠀⠀⠀⠀⠀⠀⠀⠀⠀⣿⣿⣿⣿⣿⣿⣿⣿⣿⡇⠀⠀⠙⢻⡿⠿⣿⣿⣿⣿⣿⣿⣿⣿⣿⣿⣿⣿⣿⣿⣿⣿⣿⣿⣿⠏⠀⠀⠀⠀⠀⠀⠀⠀⠀⠀⠀⠀⠀⠀⠀⠀⠀</a:t>
            </a:r>
            <a:br/>
            <a:r>
              <a:t>⠀⠀⠀⠀⠀⠀⠁⠀⠀⠀⠀⠀⠀⠀⠀⠀⠀⠀⠀⠀⠀⠀⠀⠀⠀⠀⠀⠀⠀⠀⠀⠀⠀⠀⠀⠀⠰⠚⢻⣿⣿⣿⣿⣿⣿⣿⣿⡇⠀⠀⢀⡼⠁⠀⠈⠿⢿⣿⡿⢿⣿⣿⣿⣿⣿⣿⣿⣿⣿⡿⠛⠛⠁⠀⠀⠀⠀⠀⠀⠀⠀⠀⠀⠀⠀⠀⠀⠀⠀⠀⠀</a:t>
            </a:r>
            <a:br/>
            <a:r>
              <a:t>⠀⠀⠀⠀⠀⠀⠀⠀⠀⠀⠀⠀⠀⠀⠀⠀⠀⠀⠀⠀⠀⠀⠀⠀⠀⠀⠀⠀⠀⠀⠀⠀⠀⠀⠀⠀⠀⠀⠈⠿⣿⣿⣿⣿⣿⣿⣿⣿⣿⣶⣾⠁⠀⠀⠀⠀⠀⠀⠀⠀⠈⠛⠛⠛⠉⠀⠙⠉⠁⠀⠀⠀⠀⠀⠀⠀⠀⠀⠀⠀⠀⠀⠀⠀⠀⠀⠀⠀⠀⠀⠀</a:t>
            </a:r>
            <a:br/>
            <a:r>
              <a:t>⠀⠀⠠⠂⠀⠀⠀⠀⠀⠀⠀⠀⠀⠀⠀⠀⠀⠀⠀⠀⠀⠀⠀⠀⠀⠀⠀⠀⠀⠀⠀⠀⠀⠀⠀⠀⠀⠀⠀⣰⣿⣿⣿⣿⣿⣿⣿⣿⣿⣿⡏⠀⠀⠀⠀⠀⠀⠀⠀⠀⠀⠀⠂⠀⠀⠀⠀⠀⠀⠀⠀⠀⠀⠀⠀⠀⠀⠀⠀⠀⠀⠀⠀⠀⠀⠀⠀⠀⠀⠀⠀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⠀⠀⠀⠀⠀⠀⠀⠀⠀⠀⠀⠀⠀⠀⠀⠀⠀⠀⠀⠀⠀⠀⠀⠀⠀⠀⠀⠀⠀⠀⠀⠀⠀⠀⠀⠀⠀⢠⣾⣿⣿⣿⣿⣿⣿⣿⣿⣿⣿⡉⠀⠀⠀⣤⠀⠀⠀⠀⠀⠀⠀⠀⠀⠀⠀⠀⠀⠀⠀⠀⠀⠀⠀⠀⠀⠀⠀⠀⠀⠀⠀⠀⠀⠀⠀⠀⠀⠀⠀⠀⠀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⠀⠀⠀⠀⠀⠀⠀⠀⠀⠀⠀⠀⠀⠀⠀⠀⠀⠀⠀⠀⠀⠀⠀⠀⠀⠀⠀⠀⠀⠀⠀⠀⠀⠀⠀⠀⣴⣿⣿⣿⣿⣿⣿⣿⣿⣿⣿⣿⣿⠿⣦⣤⣶⠟⠀⠀⠀⠀⠀⠀⠀⠀⠀⠀⠀⠀⠀⠀⠀⠀⠀⠀⠀⠀⠀⠀⠀⠀⠀⠀⠀⠀⠀⠀⠀⠀⠀⠀⠀⠀⠀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⠀⠀⠀⠀⠀⠀⠀⠀⠀⠀⠀⠀⠀⠀⠀⠀⠀⠀⠀⠀⠀⠀⠀⠀⠀⠀⠀⠀⠀⠀⠀⠀⠀⠀⣠⣾⣿⣿⣿⣿⣿⣿⣿⣿⣿⣿⣿⣿⣿⠀⠀⠀⠀⠀⠀⠀⠀⠀⠀⠀⠀⠀⠀⠀⠀⠀⠀⠀⠀⠀⠀⠀⠀⠀⠀⠀⠀⠀⠀⠀⠀⠀⠀⠀⠀⠀⠀⠀⠀⠀⠀</a:t>
            </a:r>
            <a:br/>
            <a:r>
              <a:t>⠀⠀⠀⣀⠀⠀⠀⠀⠀⠀⠀⠀⠀⠀⠀⠀⠀⠀⠀⠀⠀⠀⠀⠀⠀⠀⠀⠀⠀⠀⠀⢀⣠⣾⣿⣿⣿⣿⣿⣿⣿⣿⣿⣿⣿⣿⣿⣿⣿⡇⠀⠀⠀⠀⠀⠀⠀⠀⠀⠀⠀⠀⠀⠀⠀⠀⠀⠀⠀⠀⠀⠀⠀⠀⠀⠀⠀⠀⠀⠀⠀⠀⠀⠀⠀⠀⠀⠀⠀⠀⠀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⠀⠀⠀⠀⠀⠀⠀⠀⠀⠀⠀⠀⢀⠀⠀⠀⠀⠀⠀⠀⠀⠀⠀⠀⠀⠀⠀⠀⢀⣤⣶⣿⣿⣿⣿⣿⣿⣿⣿⣿⣿⣿⣿⣿⣿⣿⣿⣿⣿⡇⠀⠀⠀⠀⠀⠀⠀⠀⠀⠀⠀⠀⠀⠀⠀⠀⠀⠀⠀⠀⠀⠀⠀⠀⠀⠀⠀⠀⠀⠀⠀⠀⠀⠀⠀⢠⡆⠀⠀⠀⠀</a:t>
            </a:r>
            <a:br/>
            <a:r>
              <a:t>⠀⠀⠀⠀⠀⠀⠀⠀⠀⠀⠐⠚⠁⠀⠀⠀⠀⠀⠀⠀⠀⠀⠀⠀⠀⢀⣴⣾⣿⣿⣿⣿⣿⣿⣿⣿⣿⣿⣿⣿⣿⣿⣿⣿⣿⣿⣿⣿⣿⣷⠀⠀⠀⠀⠀⠀⠀⠀⠀⠀⠀⠀⠀⠀⠀⠀⠀⠀⠀⠀⠀⠀⠀⠀⠀⠀⠀⠀⠀⠀⠀⠀⠀⠀⠀⠸⠃⠀⠀⠀⠀</a:t>
            </a:r>
            <a:br/>
            <a:r>
              <a:t>⠀⠀⠀⠀⠀⠀⠀⠀⠀⠀⠀⠀⠀⠀⠀⠀⠀⠀⠀⠀⠀⠀⠀⣀⣴⣿⣿⣿⣿⣿⣿⣿⣿⣿⣿⣿⣿⣿⣿⣿⣿⣿⣿⣿⣿⣿⣿⣿⣿⣿⠀⠀⠀⠀⠀⠀⠀⠀⠀⠀⠀⠀⠀⠀⠀⠀⠀⠀⠀⠀⠀⠀⠀⠀⠀⠀⠀⠀⠀⠀⠀⠀⠀⠀⠀⠀⠀⠀⠀⠀⠀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⠀⠀⠀⠀⠀⠀⠀⠀⠀⠀⠀⠀⠀⠀⠀⠀⠀⠀⠀⠀⠀⠀⢰⣿⣿⣿⣿⣿⣿⣿⣿⣿⣿⣿⣿⣿⣿⣿⣿⣿⣿⣿⣿⣿⣿⣿⣿⣿⣿⣿⡄⠀⠀⠀⠀⠀⠀⠀⠀⠀⠀⠀⠀⠀⠀⠀⠀⠀⠀⠀⠀⠀⠀⠀⠀⠀⠀⠀⠀⠀⠀⠀⠀⠀⠀⠀⠀⠀⠀⠀⠀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⠀⠀⠀⠀⠀⠀⠀⠀⠀⠀⠀⠀⠀⠀⠀⠀⠀⠀⠀⠀⠀⢰⣿⣿⣿⣿⣿⣿⣿⣿⣿⣿⣿⣿⣿⣿⣿⣿⣿⣿⣿⣿⣿⣿⣿⣿⣿⣿⣿⣿⡇⠀⠀⠀⠀⠀⠀⠀⠀⠀⠀⠀⠀⠀⠀⠀⠀⠀⠀⠀⠀⠀⠀⠀⠀⠀⠀⠀⠀⠀⠀⠀⠀⠀⠀⠀⠀⠀⠀⠀⠀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⠐⠊⠀⠀⠀⠀⠀⠀⠀⠀⠀⠀⠀⠀⠀⠀⠀⠀⠀⠀⠀⠘⣿⣿⣿⣿⣿⣿⣿⣿⣿⣿⣿⣿⣿⣿⣿⣿⣿⣿⣿⣿⣿⣿⣿⣿⣿⣿⣿⣿⣿⠀⠀⠀⠀⠀⠀⠀⠀⠀⠀⠀⠀⠀⠀⠀⠀⠀⠀⠀⠀⠀⠀⠀⠀⠀⠀⠀⠀⠀⠀⠀⠀⠀⠀⠀⠀⠀⠈⠉⠃</a:t>
            </a:r>
            <a:br/>
            <a:r>
              <a:t>⠀⠀⠀⠀⠀⠀⠀⠀⠀⠀⠀⠀⠀⠀⠀⠀⠀⠀⠀⠀⠀⠀⠀⠉⠻⣿⣿⣿⣿⣿⣿⣿⣿⣿⣿⣿⣿⣿⣿⣿⣿⣿⣿⣿⣿⣿⣿⣿⣿⣿⣿⡆⠀⠀⠀⠀⠀⠀⠀⠀⠀⠀⠀⠀⠀⠀⠀⠀⠀⠀⠀⠀⠀⠀⠀⠀⠀⠀⠀⠀⠀⠀⠀⠀⠀⠀⠀⠀⠀⠀⠀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⠀⠀⠀⠀⠀⠀⠀⠀⠀⠀⠀⠀⠀⠀⠀⠀⠀⠀⠀⠀⠀⠀⠀⠀⠀⠻⣿⣿⣿⣿⣿⣿⣿⣿⣿⣿⣿⣿⣿⣿⣿⣿⣿⣿⣿⣿⣿⣿⣿⣿⣿⡇⠀⠀⠀⠀⠀⠀⠀⠀⠀⠀⠀⠀⠀⠀⠀⠀⠀⠀⠀⠀⠀⠀⠀⠀⠀⠀⠀⠀⠀⠀⠀⠀⠀⠀⠀⠀⠀⠀⠀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⠀⠀⠀⠀⠀⠀⠀⠀⠀⠀⠀⠀⠀⠀⠀⠀⠀⠀⠀⠀⠀⠀⠀⠀⠀⠀⠀⠀⠀⠀⠀⠀⠀⠀⠀⠀⠀⠀⠀⠀⠀⠀⣴⣀⣀⠀⠀⣀⣀⣀⡀⠀⠀⠀⠀⠀⠀⠀⠀⠀⠀⠀⠀⠀⠀⠀⠀⠀⠀⠀⠀⠀⠀⠀⠀⠀⠀⠀⠀⠀⠀⠀⠀⠀⠀⠀⠀⠀⠀⠀⠀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⠀⠀⠀⠀⠀⠀⠀⠀⠀⠀⠀⠀⠀⠀⠀⠀⠀⠀⠀⠀⠀⠀⠀⠀⠀⠀⠀⠀⠀⠀⠀⠀⠀⠀⠀⠀⠀⠀⠀⠀⠀⢶⣬⣿⣥⣤⣾⣿⣿⣿⠿⠶⣄⠀⠀⠀⠀⠀⠀⠀⠀⠀⠀⠀⠀⠀⠀⠀⠀⠀⠀⠀⠀⠀⠀⠀⠀⠀⠀⠀⠀⠀⠀⠀⠀⠀⠀⠀⠀⠀⠀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⠀⠀⠀⠀⠀⠀⠀⠀⠀⠀⠀⠀⠀⠀⠀⠀⠀⠀⠀⠀⠀⠀⠀⠀⠀⠀⠀⠀⠀⠀⠀⠀⠀⠀⠀⠀⠀⠀⠀⠀⠀⠀⠙⠻⣿⣿⣿⣿⣿⣿⣄⣀⠀⠁⠀⠀⠀⠀⠀⠀⠀⠀⠀⠀⠀⠀⠀⠀⠀⠀⠀⠀⠀⠀⠀⠀⠀⠀⠀⠀⠀⠀⠀⠀⠀⠀⠀⠀⠀⠀⠀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⠀⠀⠀⠀⠀⠀⠀⠀⠀⠀⠀⠀⠀⠀⠀⠀⠀⠀⠀⠀⠀⠀⠀⠀⠀⠀⠀⠀⠀⠀⠀⠀⠀⠀⠀⠀⠀⠀⠀⠀⠀⠀⠀⢀⣀⠻⣿⣿⣿⣿⣿⣿⣿⣆⠀⠀⠀⠀⠀⠀⠀⠀⠀⠀⠀⠀⠀⠀⠀⠀⠀⠀⠀⠀⠀⠀⠀⠀⠀⠀⠀⠀⠀⠀⠀⠀⠀⠀⠀⠀⠀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⠀⠀⠀⠀⠀⠀⠀⠀⠀⠀⠀⠀⠀⠀⠀⠀⠀⠀⠀⠀⠀⠀⠀⠀⠀⠀⠀⠀⠀⠀⠀⠀⠀⠀⠀⠀⠀⠀⠀⠀⠀⠀⠀⠻⢿⡄⢀⣿⣿⣿⣿⣿⣿⣿⣷⡶⠀⠀⠀⠀⠀⠀⠀⠀⠀⠀⠀⠀⠀⠀⠀⠀⠀⠀⠀⠀⠀⠀⠀⠀⠀⠀⠀⠀⠀⠀⠀⠀⠀⠀⠀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⠀⠀⠀⠀⠀⠀⠀⠀⠀⠀⠀⠀⠀⠀⠀⠀⠀⠀⠀⠀⠀⠀⠀⠀⠀⠀⠀⠀⠀⠀⠀⠀⠀⠀⠀⠀⠀⠀⠀⠀⠀⠀⠀⠀⠀⢿⣾⣿⣿⣿⣿⠉⢉⣦⡄⠀⠀⠀⠀⠀⠀⠀⠀⠀⠀⠀⠀⠀⠀⠀⠀⠀⠀⠀⠀⠀⠀⠀⠀⠀⠀⠀⠀⠀⠀⠀⠀⠀⠀⠀⠀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⠀⠀⠀⠀⠀⠀⠀⠀⠀⠀⠀⠀⠀⠀⠀⠀⠀⠀⠀⠀⠀⠀⠀⠀⠀⠀⠀⠀⠀⠀⠀⠀⠀⠀⠀⠀⠀⠀⠀⠀⠀⠀⠀⠀⠀⢘⣿⠛⣿⣿⣿⣷⣿⣿⡇⠀⠀⠀⠀⠀⠀⠀⠀⠀⠀⠀⠀⠀⠀⠀⠀⠀⠀⠀⠀⠀⠀⠀⠀⠀⠀⠀⠀⠀⠀⠀⠀⠀⠀⠀⠀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⠀⠀⠀⠀⠀⠀⠀⠀⠀⠀⠀⠀⠀⠀⠀⠀⠀⠀⠀⠀⠀⠀⠀⠀⠀⠀⠀⠀⠀⠀⠀⠀⠀⠀⠀⠀⠀⠀⠀⠀⠀⠀⠀⠀⢀⡾⠃⠀⣸⣿⣿⣿⣿⣿⣛⠻⠷⢖⣒⠂⠀⠀⣀⣀⣀⣀⣀⣀⠀⠀⠀⠀⠀⠀⠀⠀⠀⠀⠀⠀⠀⠀⠀⠀⠀⠀⠀⠀⠀⠀⠀</a:t>
            </a:r>
            <a:br/>
            <a:r>
              <a:t>⠀⠀⠀⠀⠀⠀⠀⠀⠀⠀⠀⠀⠀⠀⠀⠀⠀⠀⠀⠀⠀⠀⠀⠀⠀⠀⠀⠰⢷⣶⣶⣶⣶⣤⣤⣤⣤⣤⣀⣀⣀⣀⣀⣠⣾⣁⣠⣾⣿⣿⣿⣿⣿⣿⣿⣿⣿⣷⣶⣿⣿⣿⣿⣿⣿⣿⣿⣿⣇⠀⠀⠀⠀⠀⠀⠀⠀⠀⠀⠀⠀⠀⠀⠀⠀⠀⠀⠀⠀⠀⠀</a:t>
            </a:r>
            <a:br/>
            <a:r>
              <a:t>⠀⠀⠀⠀⠀⠀⠀⠀⠀⠀⠀⠀⠀⠀⠀⠀⠀⠀⠀⠀⠀⠀⠀⠀⠀⠀⠀⠀⠀⠀⠀⠛⠋⠙⠛⠿⢯⣍⠉⠉⠛⠛⠛⠛⠛⣿⣿⣿⣿⣿⣿⣿⣿⣿⣿⣿⣿⣿⣿⣿⣿⣿⣿⣿⣿⣿⣿⣿⣿⣿⣗⠀⠀⠀⠀⠀⠀⠀⠀⠀⠀⠀⠀⠀⠀⠀⠀⠀⠀⠀⠀</a:t>
            </a:r>
            <a:br/>
            <a:r>
              <a:t>⠀⠀⠀⠀⠀⠀⠀⠀⠀⠀⠀⠀⠀⠀⠀⠀⠀⠀⠀⠀⠀⠀⠀⠀⠀⠀⠀⠀⠀⠀⠀⠀⠀⠀⠀⠀⠀⠈⠉⠁⠀⠀⠀⠀⠀⠉⠉⠉⠉⠉⠉⣿⣿⣧⠈⠁⠉⠛⠻⠿⠿⢿⣿⣿⣿⣿⣿⣿⣿⢿⡱⠀⠀⠀⠀⠀⠀⠀⠀⠀⠀⠀⠀⠀⠀⠀⠀⠀⠀⠀⠀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⠀⠀⠀⠀⠀⠀⠀⠀⠀⠀⠀⠀⠀⠀⠀⠀⠀⠀⠀⠀⠀⠀⠀⠀⠀⠀⠀⠀⠀⠀⠀⠀⠀⠀⠀⠀⠀⠀⠀⠀⠀⠀⠀⠀⠀⠀⠀⠀⠀⠀⠀⠻⠈⠛⠀⠀⠀⠀⠀⠀⠀⠀⠀⠀⠉⠋⠛⠋⠁⠀⠀⠀⠀⠀⠀⠀⠀⠀⠀⠀⠀⠀⠀⠀⠀⠀⠀⠀⠀⠀⠀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⠀⠀⠀⠀⠀⠀⠀⠀⠀⠐⠀⠀⠀⠀⠀⠀⠀⠀⠀⠀⠀⠀⠀⠀⠀⠀⠀⠀⠀⠀⠀⠀⠀⠀⠀⠀⠀⠀⠀⠀⠀⠀⠀⠀⠀⠀⠀⠀⠀⠀⠀⠀⠀⠀⠀⠀⠀⠀⠀⠀⠀⠀⠀⠀⠀⠀⠀⠀⠀⠀⠀⠀⠀⠀⠀⠀⠀⠀⠀⠀⠀⠀⠀⠀⠀⠀⠀⠀⠀⠀⠀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⠀⠀⠀⠀⠀⠀⠀⠀⠀⠀⠀⠀⠀⠀⠀⠀⠀⠀⠀⠀⠀⠀⠀⠀⠀⠀⠀⠀⠀⠀⠀⠀⠀⠀⠀⠀⠀⠀⠀⠀⠀⠀⠀⠀⠀⠀⠀⠀⠀⠀⠀⡀⠀⠸⠀⠀⠀⠀⠀⠀⠀⠀⠀⠀⠀⠀⠀⠀⠀⠀⠀⠀⠀⠀⠀⠀⠀⠀⠀⠀⠀⠀⠀⠀⠀⠀⠀⠀⠀⠀⠀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⠀⠀⠀⠀⠀⣀⡀⠀⠀⠀⠀⠀⠀⠀⠀⠀⠀⠀⠀⠀⠀⠀⠀⠀⠀⠀⠀⠀⠀⠀⠀⠀⠀⠀⠀⠀⠀⠀⠀⠀⠀⠀⢀⡀⠀⠀⠀⠀⠀⠀⠀⠀⠀⠀⠀⠀⠀⠀⠀⠀⠀⠀⠀⠀⠀⠀⠀⠀⠀⠀⠀⠀⠀⠀⠀⠀⠀⠀⠀⠀⠀⠀⠀⠀⠀⠀⠀⠀⠀⠀⠀</a:t>
            </a:r>
            <a:br/>
            <a:r>
              <a:t>⠖⠀⠀⠀⠀⠛⠁⠀⠀⠀⠀⠀⠀⠀⠀⠀⠀⠁⠀⠀⠀⠀⠀⠀⠀⠀⠀⠀⠀⠀⠀⠀⠀⠀⠀⠀⠀⠀⠀⠀⠀⠀⠀⠀⠀⠀⠀⠀⠀⠀⠀⠀⠀⠀⠀⠀⠀⠀⠀⠀⠀⠀⠀⠀⠀⠀⠀⠀⠀⠀⠀⠀⠀⠀⠀⠀⠀⠀⠀⠀⠀⠀⠀⠀⠀⠀⠀⠀⠀⠀⠀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⠀⠀⠀⠀⠀⠀⠀⠀⠀⠀⠤⠀⠀⠀⠀⠀⠀⠀⠀⠀⠀⠀⠀⠀⠀⠀⠀⠀⠀⠀⠀⠀⠀⠀⠀⠀⠀⠀⠀⠀⠀⠀⠀⠀⠀⠀⠀⠀⠀⠀⠀⠀⠀⠀⠀⠀⠀⠀⠀⠀⠀⠀⠀⠀⠀⠀⠀⠀⠀⠀⠀⠀⠀⠀⠀⠀⠀⠀⠀⠀⠀⠀⠀⠀⠀⠀⠀⠀⠀⠀⠀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⠀⠀⠀⠀⠀⠀⠀⠀⠀⠀⠀⠀⠀⠀⠀⠀⠀⠀⠀⠀⠀⠀⠀⠀⠀⠀⠀⠀⠀⠀⠀⠀⠀⠀⠀⠀⠀⠀⠀⣰⣾⣿⣿⣿⣶⣤⡀⠀⠀⢀⣀⣠⣤⣤⣤⣤⣤⣤⣤⣄⣀⡀⠀⠀⠀⠀⠀⠀⠀⠀⠀⠀⠀⠀⠀⠀⠀⠀⠀⠀⠀⠀⠀⠀⠀⠀⠀⠀⠀⠀⠀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⠀⠀⠀⠀⠀⠀⠀⠀⠀⠀⠀⠀⠀⠀⠀⠀⠀⠀⠀⠀⠀⠀⠀⠀⠀⠀⠀⠀⠀⠀⠀⠀⠀⠀⠀⠀⠀⢀⣾⣿⣿⣿⣿⣿⣿⣿⣿⣦⣶⣿⣿⣿⣿⣿⣿⣿⣿⣿⣿⣿⣿⣿⣿⣶⣤⣀⠀⠀⠀⠀⠀⠀⠀⠀⠀⠀⠀⠀⠀⠀⠀⠀⠀⠀⠀⠀⠀⠀⠀⠀⠀</a:t>
            </a:r>
            <a:br/>
            <a:r>
              <a:t>⠀⠀⠀⠀⠀⠀⠀⠀⠀⠀⠀⠀⠀⠀⠀⠀⠀⠀⠀⠀⠀⠀⠀⠀⠀⠀⠀⡀⠀⠀⠀⠀⠀⠀⠀⠀⢠⣾⣿⣿⣿⣿⣿⣿⣿⣿⣿⣿⣿⣿⣿⣿⣿⣿⣿⣿⣿⣿⣿⣿⣿⣿⣿⣿⣿⣿⣷⣦⡀⠀⠀⠀⠀⠀⠀⠀⠀⠀⠀⠀⠀⠀⠀⠀⠀⠀⠀⠀⠀⠀⠀</a:t>
            </a:r>
            <a:br/>
            <a:r>
              <a:t>⠀⠀⠀⠀⠀⠀⠀⠀⠀⠀⠀⠀⠀⠀⠀⠀⠀⠀⠀⠀⠀⠀⠀⠀⠀⠀⠀⠀⠀⠀⠀⠒⠂⢀⣠⣴⣿⣿⣿⣿⣿⣿⣿⣿⣿⣿⣿⣿⣿⣿⣿⣿⣿⣿⣿⣿⣿⣿⣿⣿⣿⣿⣿⣿⣿⣿⣿⣿⣿⣦⡀⠀⠀⠀⠀⠀⠀⠀⠀⠀⠀⠀⠀⠀⠀⠀⠀⠀⠀⠀⠀</a:t>
            </a:r>
            <a:br/>
            <a:r>
              <a:t>⠀⠀⠀⠀⠀⠀⠀⠀⠀⠀⠀⠀⠀⠀⠀⠀⠀⠀⠀⠀⠀⠀⠀⠀⠀⠀⠀⠀⠀⠀⠀⠀⠀⣺⣿⣿⣿⣿⣿⣿⣿⣿⣿⣿⣿⣿⣿⣿⣿⣿⣿⣿⣿⣿⣿⣿⣿⣿⣿⣿⣿⣿⣿⣿⣿⣿⣿⣿⣿⣿⣿⣆⠀⠀⠀⠀⠀⠀⠀⠀⠀⠀⠀⠀⠀⠀⠀⠀⠀⠀⠀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⠀⠀⠀⠀⠀⠀⠀⠀⠀⠀⠀⠀⠀⠀⠀⠀⠀⠀⠀⠀⠀⠀⠀⠀⠀⠀⠀⠀⠀⠀⠀⠀⠀⠘⠿⣿⣿⣿⡿⢿⣿⣿⣿⣿⣿⣿⣿⣿⣿⣿⣿⣿⣿⣿⣿⣿⣿⣿⣿⣿⣿⣿⣿⣿⣿⣿⣿⣿⣿⣿⣿⣿⣧⠀⠀⠀⠀⠀⠀⠀⠀⠀⠀⠀⠀⠀⠀⠀⠀⠀⠀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⠀⠀⠀⠀⠀⠀⠀⠀⠀⠀⠀⠀⠀⠀⠀⠀⠀⠀⠀⠀⠀⠀⠀⠀⠀⠀⠀⠀⠀⠀⠀⠀⠀⠀⠀⠈⠐⣯⣾⣿⣿⣿⣿⣿⣿⣿⣿⣿⣿⣿⣿⣿⣿⣿⣿⣿⣿⣿⣿⣿⣿⣿⣿⣿⣿⣿⣿⣿⣿⣿⣿⣿⣿⣧⠀⠀⠀⠀⠀⠀⠀⠀⠀⠀⠀⠀⠀⠀⠀⠀⠀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⠀⠀⠀⠀⠀⠀⠀⠀⠀⠀⠀⠀⠀⠀⠀⠀⠀⠀⠀⠀⠀⠀⠀⠀⠀⠀⠀⠀⠀⠀⠀⠀⠀⠀⠀⠄⠸⣿⣿⣿⣿⣿⣿⣿⣿⣿⣿⣿⣿⣿⣿⣿⣿⣿⣿⣿⣿⣿⣿⣿⣿⣿⣿⣿⣿⣿⣿⣿⣿⣿⣿⣿⣿⣿⡆⠀⠀⠀⠀⠀⠀⠀⠀⠀⠀⠀⠀⠀⠀⠀⠀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⠀⠀⠀⠀⠀⠀⠀⠀⠀⠀⠀⠀⠀⠀⠀⠀⠀⠀⠀⠀⠀⠀⠀⠀⠀⠀⠀⠀⠀⠀⠀⠀⠀⠀⠀⠀⠀⠈⣿⣿⣿⣿⣿⣿⣿⣿⣿⣿⣿⣿⣿⣿⣿⣿⣿⣿⣿⣿⣿⣿⣿⣿⣿⣿⣿⣿⣿⣿⣿⣿⣿⣿⣿⣿⣿⠆⠀⠀⠀⠀⠀⠀⠀⠀⠀⠀⠀⠀⠀⠀⠀</a:t>
            </a:r>
            <a:br/>
            <a:r>
              <a:t>⠀⠀⠀⠀⠀⠀⠀⠀⠀⠀⠀⠀⠀⠀⠀⠀⠀⠀⠀⠀⠀⠀⠀⠀⠀⢀⡀⠀⠀⠀⠀⠀⠀⠀⠀⠀⠀⠀⣿⣿⣿⣿⣿⣿⣿⣿⣿⡿⠿⣿⣿⣿⣿⣿⣿⣿⣿⣿⣿⣿⣿⣿⣿⣿⣿⣿⣿⣿⣿⣿⣿⣿⣿⣿⡿⠀⠀⠀⠀⠀⠀⠀⠀⠀⠀⠀⠀⠀⠀⠀⠀</a:t>
            </a:r>
            <a:br/>
            <a:r>
              <a:t>⠀⠀⠀⢀⡠⠀⠀⠀⠀⠀⠀⠀⠀⠀⠀⠀⠀⠀⠀⠀⠀⠀⠀⠀⠀⠀⠀⠀⠀⠀⠀⠀⠀⠀⠀⠀⠀⠀⣿⣿⣿⣿⣿⣿⣿⣿⣿⡇⠀⠀⢻⣿⣿⣿⣿⣿⣿⣿⣿⣿⣿⣿⣿⣿⣿⣿⣿⣿⣿⣿⣿⣿⣿⣿⠃⠀⠀⠀⠀⠀⠀⠀⠀⠀⠀⠀⠀⠀⠀⠀⠀</a:t>
            </a:r>
            <a:br/>
            <a:r>
              <a:t>⠀⠀⠀⠈⠀⠀⠀⠀⠀⠀⠀⠀⠀⠀⠀⠀⠀⠀⠀⠀⠀⠀⠀⠀⠀⠀⠀⠀⠀⠀⠀⠀⠀⠀⠀⠀⠐⠞⢻⣿⣿⣿⣿⣿⣿⣿⣿⣷⠀⠀⠀⣹⠟⠛⠻⣿⣿⣿⣿⣿⣿⣿⣿⣿⣿⣿⣿⣿⣿⣿⣿⣿⡿⠁⠀⠀⠀⠀⠀⠀⠀⠀⠀⠀⠀⠀⠀⠀⠀⠀⠀</a:t>
            </a:r>
            <a:br/>
            <a:r>
              <a:t>⠀⠀⠀⠀⠀⠀⠀⠀⠀⠀⠀⠀⠀⠀⠀⠀⠀⠀⠀⠀⠀⠀⠀⠀⠀⠀⠀⠀⠀⠀⠀⠀⠀⠀⠀⠀⠀⠀⠈⠻⢿⣿⣿⣿⣿⣿⣿⣿⣷⣶⣴⡋⠀⠀⠀⠘⠻⠿⠿⠿⣿⣿⣿⣿⣿⣿⣿⣿⣿⠟⠋⠉⠀⠀⠀⠀⠀⠀⠀⠀⠀⠀⠀⠀⠀⠀⠀⠀⠀⠀⠀</a:t>
            </a:r>
            <a:br/>
            <a:r>
              <a:t>⠀⠊⠀⠀⠀⠀⠀⠀⠀⠀⠀⠀⠀⠀⠀⠀⠀⠀⠀⠀⠀⠀⠀⠀⠀⠀⠀⠀⠀⠀⠀⠀⠀⠀⠀⠀⠀⠀⠀⣠⣿⣿⣿⣿⣿⣿⣿⣿⣿⣿⡟⠁⠀⠀⠀⠀⠀⠀⠀⠀⠁⠉⠙⠉⠁⠀⠈⠉⠀⠀⠀⠀⠀⠀⠀⠀⠀⠀⠀⠀⠀⠀⠀⠀⠀⠀⠀⠀⠀⠀⠀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⠀⠀⠀⠀⠀⠀⠀⠀⠀⠀⠀⠀⠀⠀⠀⠀⠀⠀⠀⠀⠀⠀⠀⠀⠀⠀⠀⠀⠀⠀⠀⠀⠀⠀⠀⠀⠀⢀⣾⣿⣿⣿⣿⣿⣿⣿⣿⣿⣿⠋⠁⠀⠀⣠⠀⠀⠀⠀⠀⠀⠀⠀⠀⠀⠀⠀⠀⠀⠀⠀⠀⠀⠀⠀⠀⠀⠀⠀⠀⠀⠀⠀⠀⠀⠀⠀⠀⠀⠀⠀⠀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⠀⠀⠀⠀⠀⠀⠀⠀⠀⠀⠀⠀⠀⠀⠀⠀⠀⠀⠀⠀⠀⠀⠀⠀⠀⠀⠀⠀⠀⠀⠀⠀⠀⠀⠀⠀⣰⣿⣿⣿⣿⣿⣿⣿⣿⣿⣿⣿⣿⣷⣤⣤⣴⠟⠀⠀⠀⠀⠀⠀⠀⠀⠀⠀⠀⠀⠀⠀⠀⠀⠀⠀⠀⠀⠀⠀⠀⠀⠀⠀⠀⠀⠀⠀⠀⠀⠀⠀⠀⠀⠀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⠀⠀⠀⠀⠀⠀⠀⠀⠀⠀⠀⠀⠀⠀⠀⠀⠀⠀⠀⠀⠀⠀⠀⠀⠀⠀⠀⠀⠀⠀⠀⠀⠀⠀⢀⣼⣿⣿⣿⣿⣿⣿⣿⣿⣿⣿⣿⣿⣿⡇⠀⠀⠀⠀⠀⠀⠀⠀⠀⠀⠀⠀⠀⠀⠀⠀⠀⠀⠀⠀⠀⠀⠀⠀⠀⠀⠀⠀⠀⠀⠀⠀⠀⠀⠀⡂⠀⠀⠀⠀⠀</a:t>
            </a:r>
            <a:br/>
            <a:r>
              <a:t>⠀⠀⠦⠀⠀⠀⠀⠀⠀⠀⠀⠀⠀⠀⠀⠀⠀⠀⠀⠀⠀⠀⠀⠀⠀⠀⠀⠀⠀⠀⠀⠀⣠⣴⣿⣿⣿⣿⣿⣿⣿⣿⣿⣿⣿⣿⣿⣿⣿⡇⠀⠀⠀⠀⠀⠀⠀⠀⠀⠀⠀⠀⠀⠀⠀⠀⠀⠀⠀⠀⠀⠀⠀⠀⠀⠀⠀⠀⠀⠀⠀⠀⠀⠀⢾⡇⠀⠀⠀⠀⠀</a:t>
            </a:r>
            <a:br/>
            <a:r>
              <a:t>⠀⠀⠀⠀⠀⠀⠀⠀⢀⣀⠄⠀⠀⠀⠀⠀⠀⠀⠀⠀⠀⠀⠀⠀⠀⠀⠆⠀⢀⣠⣴⣿⣿⣿⣿⣿⣿⣿⣿⣿⣿⣿⣿⣿⣿⣿⣿⣿⣿⣿⠀⠀⠀⠀⠀⠀⠀⠀⠀⠀⠀⠀⠀⠀⠀⠀⠀⠀⠀⠀⠀⠀⠀⠀⠀⠀⠀⠀⠀⠀⠀⠀⠀⠀⠈⠀⠀⠀⠀⠀⠀</a:t>
            </a:r>
            <a:br/>
            <a:r>
              <a:t>⠀⠀⠀⠀⠀⠀⠀⠀⠈⠀⠀⠀⠀⠀⠀⠀⠀⠀⠀⠀⠀⠀⠀⠀⠀⠀⣠⣶⣿⣿⣿⣿⣿⣿⣿⣿⣿⣿⣿⣿⣿⣿⣿⣿⣿⣿⣿⣿⣿⣿⠀⠀⠀⠀⠀⠀⠀⠀⠀⠀⠀⠀⠀⠀⠀⠀⠀⠀⠀⠀⠀⠀⠀⠀⠀⠀⠀⠀⠀⠀⠀⠀⠀⠀⠀⠀⠀⠀⠀⠀⠀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⠀⠀⠀⠀⠀⠀⠀⠀⠀⠀⠀⠀⠀⠀⠀⠀⠀⠀⠀⠀⠀⠀⠀⢀⣴⣾⣿⣿⣿⣿⣿⣿⣿⣿⣿⣿⣿⣿⣿⣿⣿⣿⣿⣿⣿⣿⣿⣿⣿⣿⡄⠀⠀⠀⠀⠀⠀⠀⠀⠀⠀⠀⠀⠀⠀⠀⠀⠀⠀⠀⠀⠀⠀⠀⠀⠀⠀⠀⠀⠀⠀⠀⠀⠀⠀⠀⠀⠀⠀⠀⠀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⠀⠀⠀⠀⠀⠀⠀⠀⠀⠀⠀⠀⠀⠀⠀⠀⠀⠀⠀⠀⠀⠀⠀⣾⣿⣿⣿⣿⣿⣿⣿⣿⣿⣿⣿⣿⣿⣿⣿⣿⣿⣿⣿⣿⣿⣿⣿⣿⣿⣿⡇⠀⠀⠀⠀⠀⠀⠀⠀⠀⠀⠀⠀⠀⠀⠀⠀⠀⠀⠀⠀⠀⠀⠀⠀⠀⠀⠀⠀⠀⠀⠀⠀⠀⠀⠀⠀⠀⠀⠀⠀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⡀⠀⠀⠀⠀⠀⠀⠀⠀⠀⠀⠀⠀⠀⠀⠀⠀⠀⠀⠀⠀⠀⣾⣿⣿⣿⣿⣿⣿⣿⣿⣿⣿⣿⣿⣿⣿⣿⣿⣿⣿⣿⣿⣿⣿⣿⣿⣿⣿⣿⣧⠀⠀⠀⠀⠀⠀⠀⠀⠀⠀⠀⠀⠀⠀⠀⠀⠀⠀⠀⠀⠀⠀⠀⠀⠀⠀⠀⠀⠀⠀⠀⠀⠀⠀⠀⠤⠤⠄⠀⠀</a:t>
            </a:r>
            <a:br/>
            <a:r>
              <a:t>⠀⠀⠀⠀⠀⠀⠀⠀⠀⠀⠀⠀⠀⠀⠀⠀⠀⠀⠀⠀⠀⠀⢿⣿⣿⣿⣿⣿⣿⣿⣿⣿⣿⣿⣿⣿⣿⣿⣿⣿⣿⣿⣿⣿⣿⣿⣿⣿⣿⣿⣿⡀⠀⠀⠀⠀⠀⠀⠀⠀⠀⠀⠀⠀⠀⠀⠀⠀⠀⠀⠀⠀⠀⠀⠀⠀⠀⠀⠀⠀⠀⠀⠀⠀⠀⠀⠀⠀⠀⠀⠀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⠀⠀⠀⠀⠀⠀⠀⠀⠀⠀⠀⠀⠀⠀⠀⠀⠀⠀⠀⠀⠀⠀⠀⠈⠹⣿⣿⣿⣿⣿⣿⣿⣿⣿⣿⣿⣿⣿⣿⣿⣿⣿⣿⣿⣿⣿⣿⣿⣿⣿⣿⡇⠀⠀⠀⠀⠀⠀⠀⠀⠀⠀⠀⠀⠀⠀⠀⠀⠀⠀⠀⠀⠀⠀⠀⠀⠀⠀⠀⠀⠀⠀⠀⠀⠀⠀⠀⠀⠀⠀⠀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⠀⠀⠀⠀⠀⠀⠀⠀⠀⠀⠀⠀⠀⠀⠀⠀⠀⠀⠀⠀⠀⠀⠀⠀⠀⠙⠿⣿⣿⣿⣿⣿⣿⣿⣿⣿⣿⣿⣿⣿⣿⣿⣿⣿⣿⣿⣿⣿⣿⣿⣿⣧⠀⠀⠀⠀⠀⠀⠀⠀⠀⠀⠀⠀⠀⠀⠀⠀⠀⠀⠀⠀⠀⠀⠀⠀⠀⠀⠀⠀⠀⠀⠀⠀⠀⠀⠀⠀⠀⠀⠀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⠀⠀⠀⠀⠀⠀⠀⠀⠀⠀⠀⠀⠀⠀⠀⠀⠀⠀⠀⠀⠀⠀⠀⠀⠀⠀⠀⠀⠀⠀⠀⠀⠀⠀⠀⠀⠀⠀⠀⠀⠀⠀⠀⠀⠀⠀⠀⠀⠀⢴⠀⠀⠀⠀⠀⠀⠀⠀⠀⠀⠀⠀⠀⠀⠀⠀⠀⠀⠀⠀⠀⠀⠀⠀⠀⠀⠀⠀⠀⠀⠀⠀⠀⠀⠀⠀⠀⠀⠀⠀⠀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⠀⠀⠀⠀⠀⠀⠀⠀⠀⠀⠀⠀⠀⠀⠀⠀⠀⠀⠀⠀⠀⠀⠀⠀⠀⠀⠀⠁⠀⠀⠀⠀⠀⠀⠀⠀⠀⠀⠀⠀⠀⠀⠀⠀⠀⠀⠀⠊⠀⠀⠀⠀⠀⠀⠀⠀⠀⠀⠀⠀⠀⠀⠀⠀⠀⠀⠀⠀⠀⠀⠀⠀⠀⠀⠀⠀⠀⠀⠀⠀⠀⠀⠀⠀⠀⠀⠀⠀⠀⠀⠀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⠀⠀⠀⣀⠀⠀⠀⠀⠀⠀⠀⠀⠀⠀⠀⠀⠀⠀⠀⠀⠀⠀⠀⠀⠀⠀⠀⠀⠀⠀⠀⠀⠀⠀⠀⠀⠀⠀⠀⠈⠁⠀⠀⠀⠀⠀⠀⠀⠀⠀⠀⠀⠀⠀⠀⠀⠀⠀⠀⠀⠀⠀⠀⠀⠀⠀⠀⠀⠀⠀⠀⠀⠀⠀⠀⠀⠀⠀⠀⠀⠀⠀⠀⠀⠀⠀⠀⠀⠀⠀⠀</a:t>
            </a:r>
            <a:br/>
            <a:r>
              <a:t>⠀⠀⠘⠋⠀⠀⠀⠀⠀⠀⠀⠀⠀⠀⠐⠀⠀⠀⠀⠀⠀⠀⠀⠀⠀⠀⠀⠀⠀⠀⠀⠀⠀⠀⠀⠀⠀⠀⠀⠀⠀⠀⠀⠀⠀⠀⠀⠀⠀⠀⠀⠀⠀⠀⠀⠀⠀⠀⠀⠀⠀⠀⠀⠀⠀⠀⠀⠀⠀⠀⠀⠀⠀⠀⠀⠀⠀⠀⠀⠀⠀⠀⠀⠀⠀⠀⠀⠀⠀⠀⠀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⠀⠀⠀⠀⠀⠀⠀⠀⠄⠀⠀⠀⠀⠀⠀⠀⠀⠀⠀⠀⠀⠀⠀⠀⠀⠀⠀⠀⠀⠀⠀⠀⠀⠀⠀⠀⠀⠀⠀⠀⠀⠀⠀⠀⠀⠀⠀⠀⠀⠀⠀⠀⠀⠀⠀⠀⠀⠀⠀⠀⠀⠀⠀⠀⠀⠀⠀⠀⠀⠀⠀⠀⠀⠀⠀⠀⠀⠀⠀⠀⠀⠀⠀⠀⠀⠀⠀⠀⠀⠀⠀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⠀⠀⠀⠀⠀⠀⠀⠀⠀⠀⠀⠀⠀⠀⠀⠀⠀⠀⠀⠀⠀⠀⠀⠀⠀⠀⠀⠀⠀⠀⠀⠀⠀⠀⠀⠀⠀⠀⠀⢀⣴⣿⣿⣿⣷⣦⣄⠀⠀⠀⠀⠀⠀⠀⠀⠀⠀⠀⠀⠀⠀⠀⠀⠀⠀⠀⠀⠀⠀⠀⠀⠀⠀⠀⠀⠀⠀⠀⠀⠀⠀⠀⠀⠀⠀⠀⠀⠀⠀⠀⠀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⠀⠀⠀⠀⠀⠀⠀⠀⠀⠀⠀⠀⠀⠀⠀⠀⠀⠀⠀⠀⠀⠀⠀⠀⠀⠀⠀⠀⠀⠀⠀⠀⠀⠀⠀⠀⠀⠀⢰⣿⣿⣿⣿⣿⣿⣿⣿⣷⡀⠀⣠⣶⠀⠀⠀⠀⠀⠀⠀⠀⠀⠀⠀⠀⠀⠀⠀⠀⠀⠀⠀⠀⠀⠀⠀⠀⠀⠀⠀⠀⠀⠀⠀⠀⠀⠀⠀⠀⠀⠀⠀</a:t>
            </a:r>
            <a:br/>
            <a:r>
              <a:t>⠀⠀⠀⠠⠄⠀⠀⠀⠀⠀⠀⠀⠀⠀⠀⠀⠀⠀⠀⠀⠀⠀⠀⠀⠀⠁⠀⠈⠉⠁⠀⠀⠀⠀⠀⠀⠀⣰⣿⣿⣿⣿⣿⣿⣿⣿⣿⣿⡗⠀⢻⠃⠀⣀⣀⣀⣠⣄⣀⣀⡀⠀⠀⠀⠀⠀⠀⠀⠀⠀⠀⠀⠀⠀⠀⠀⠀⠀⠀⠀⠀⠀⠀⠀⠀⠀⠀⠀⠀⠀⠀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⠀⠀⠀⠀⠀⠀⠀⠀⠀⠀⠀⠀⠀⠀⠀⠀⠀⠀⠀⠀⠀⠀⠀⠀⠀⠀⠀⠀⠀⠀⠀⠀⠀⠀⢀⣀⣼⣿⣿⣿⣿⣿⣿⣿⣿⣿⠟⠛⠁⣀⣴⣾⣿⣿⣿⣿⣿⣿⣿⣿⣿⣿⣶⣦⣄⡀⠀⠀⠀⠀⠀⠀⠀⠀⠀⠀⠀⠀⠀⠀⠀⠀⠀⠀⠀⠀⠀⠀⠀⠀⠀</a:t>
            </a:r>
            <a:br/>
            <a:r>
              <a:t>⠀⠀⠀⠀⠀⠀⠀⠀⠀⠀⠀⠀⠀⠀⠀⠀⠀⠀⠀⠀⠀⠀⠀⠀⠀⠀⠀⠀⠀⠀⠀⠀⠀⢐⣿⣿⣿⣿⣿⣿⣿⣿⣿⣿⣿⡿⠃⢀⣼⣿⣿⣿⣿⣿⣿⣿⣿⣿⣿⣿⣿⣿⣿⣿⣿⣿⣷⣄⠀⠀⠀⠀⠀⠀⠀⠀⠀⠀⠀⠀⠀⠀⠀⠀⠀⠀⠀⠀⠀⠀⠀</a:t>
            </a:r>
            <a:br/>
            <a:r>
              <a:t>⠀⠀⠀⠀⠀⠀⠀⠀⠀⠀⠀⠀⠀⠀⠀⠀⠀⠀⠀⠀⠀⠀⠀⠀⠀⠀⠀⠀⠀⠀⠀⠀⠀⠀⠺⢿⣿⣿⣿⡿⣿⣿⣿⣍⡙⠀⢰⣿⣿⣿⣿⣿⣿⣿⣿⣿⣿⣿⣿⣿⣿⣿⣿⣿⣿⣿⣿⣿⣿⣄⠀⠀⠀⠀⠀⠀⠀⠀⠀⠀⠀⠀⠀⠀⠀⠀⠀⠀⠀⠀⠀</a:t>
            </a:r>
            <a:br/>
            <a:r>
              <a:t>⠀⠀⠀⠀⠀⠀⠀⠀⠀⠀⠀⠀⠀⠀⠀⠀⠀⠀⠀⠀⠀⠀⠀⠀⠀⠀⠀⠀⠀⠀⠀⠀⠰⠄⠀⠀⠉⢴⣿⣾⣿⣿⣿⣿⣿⣷⣾⣿⣿⣿⣿⣿⣿⣿⣿⣿⣿⣿⣿⣿⣿⣿⣿⣿⣿⣿⣿⣿⣿⣿⣧⡀⠀⠀⠀⠀⠀⠀⠀⠀⠀⠀⠀⠀⠀⠀⠀⠀⠀⠀⠀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⠀⠀⠀⠀⠀⠀⠀⠀⠀⠀⠀⠀⠀⠀⠀⠀⠀⠀⠀⠀⠀⠀⠀⠀⠀⠀⠀⠀⠀⠀⠀⠀⠀⠀⠀⠀⠀⢸⣿⣿⣿⣿⣿⣿⣿⣿⣿⣿⣿⣿⣿⣿⣿⣿⣿⣿⣿⣿⣿⣿⣿⣿⣿⣿⣿⣿⣿⣿⣿⣿⣿⣷⡀⠀⠀⠀⠀⠀⠀⠀⠀⠀⠀⠀⠀⠀⠀⠀⠀⠀⠀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⠀⠀⠀⠀⠀⠀⠀⠀⠀⠀⠀⠀⠀⠀⠀⠀⠀⠀⠀⠀⠀⠀⠀⠀⠀⠀⠀⠀⠀⠀⠀⠀⠀⠀⠀⠀⠀⠈⣿⣿⣿⣿⣿⣿⣿⣿⣿⣿⣿⣿⣿⣿⣿⣿⣿⣿⣿⣿⣿⣿⣿⣿⣿⣿⣿⣿⣿⣿⣿⣿⣿⣿⣧⠀⠀⠀⠀⠀⠀⠀⠀⠀⠀⠀⠀⠀⠀⠀⠀⠀⠀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⠀⠀⠀⠀⠀⠀⠀⠀⠀⠀⠀⠀⠀⠀⠀⠀⠀⠀⠀⠀⠀⠀⠀⠀⠀⠀⠀⠀⠀⠀⠀⠀⠀⠀⠀⠀⠀⠀⢻⣿⣿⣿⣿⣿⣿⣿⣿⣿⣿⣿⣿⣿⣿⣿⣿⣿⣿⣿⣿⣿⣿⣿⣿⣿⣿⣿⣿⣿⣿⣿⣿⣿⣿⡆⠀⠀⠀⠀⠀⠀⠀⠀⠀⠀⠀⠀⠀⠀⠀⠀⠀</a:t>
            </a:r>
            <a:br/>
            <a:r>
              <a:t>⠀⠀⠀⠀⠀⠀⠀⠀⠀⠀⠀⠀⠀⠀⠀⠀⠀⠀⠀⠀⠀⠀⠀⠀⠀⠀⠀⠀⠀⠀⠀⠀⠀⠀⠀⠀⠀⠀⢸⣿⣿⣿⣿⣿⣿⣿⣿⣿⢿⣿⣿⣿⣿⣿⣿⣿⣿⣿⣿⣿⣿⣿⣿⣿⣿⣿⣿⣿⣿⣿⣿⣿⣿⣧⠀⠀⠀⠀⠀⠀⠀⠀⠀⠀⠀⠀⠀⠀⠀⠀⠀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⠀⠀⠀⠀⠀⠀⠀⠀⠀⠀⠀⠀⠀⠀⠀⠀⠀⠀⠀⠀⠀⠀⠀⠀⠀⠀⠀⠀⠀⠀⠀⠀⠀⠀⠀⠀⠀⠀⣸⣿⣿⣿⣿⣿⣿⣿⣿⣿⠀⣿⣿⣿⣿⣿⣿⣿⣿⣿⣿⣿⣿⣿⣿⣿⣿⣿⣿⣿⣿⣿⣿⣿⣿⡏⠀⠀⠀⠀⠀⠀⠀⠀⠀⠀⠀⠀⠀⠀⠀⠀⠀</a:t>
            </a:r>
            <a:br/>
            <a:r>
              <a:t>⠀⠀⠀⠀⠀⠀⠀⠀⠀⠀⠀⠀⠀⠀⠀⠀⠀⠀⠀⠀⠀⠀⠀⠀⠀⠀⠀⠀⠀⠀⠀⠀⠀⠀⠀⠀⠐⠚⠻⣿⣿⣿⣿⣿⣿⣿⣿⣿⡆⠉⠛⢿⣿⣿⣿⣿⣿⣿⣿⣿⣿⣿⣿⣿⣿⣿⣿⣿⣿⣿⣿⣿⣿⠇⠀⠀⠀⠀⠀⠀⠀⠀⠀⠀⠀⠀⠀⠀⠀⠀⠀</a:t>
            </a:r>
            <a:br/>
            <a:r>
              <a:t>⠀⠀⠀⠀⠀⠀⠀⠀⠀⠀⠀⠀⠀⠀⠀⠀⠀⠀⠀⠀⠀⠀⠀⠀⠀⠀⠀⠀⠀⠀⠀⠀⠀⠀⠀⠀⠀⠀⠀⠹⠿⣿⣿⣿⣿⣿⣿⣿⣷⣦⣄⡴⠿⣿⣿⣿⣿⣿⣿⣿⣿⣿⣿⣿⣿⣿⣿⣿⣿⣿⣿⣿⡟⠀⠀⠀⠀⠀⠀⠀⠀⠀⠀⠀⠀⠀⠀⠀⠀⠀⠀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⠀⠀⠀⠀⠀⠀⠀⠀⠀⠀⠀⠀⠀⠀⠀⠀⠀⠀⠀⠀⠀⠀⠀⠀⠀⠀⠀⠀⠀⠀⠀⠀⠀⠀⠀⠀⠀⠀⠀⢀⣾⣿⣿⣿⣿⣿⣿⣿⣿⣿⣿⠗⠀⠈⠉⠙⢻⣿⣿⣿⣿⣿⣿⣿⣿⣿⣿⣿⣿⣿⠿⠋⠀⠀⠀⠀⠀⠀⠀⠀⠀⠀⠀⠀⠀⠀⠀⠀⠀⠀⠀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⠀⠀⠀⠀⠀⠀⠀⠀⠀⠀⠀⠀⠀⠀⠀⠀⠀⠀⠀⠀⠀⠀⠀⠀⠀⠀⠀⠀⠀⠀⠀⠀⠀⠀⠀⠀⠀⠀⣴⣿⣿⣿⣿⣿⣿⣿⣿⣿⣿⡟⠃⠀⠀⢀⠀⠀⠀⠉⠛⠛⠉⠻⣿⣿⠿⠟⠻⠿⠛⠁⠀⠀⠀⠀⠀⠀⠀⠀⠀⠀⠀⣠⡀⠀⠀⠀⠀⠀⠀⠀⠀</a:t>
            </a:r>
            <a:br/>
            <a:r>
              <a:t>⠀⠀⠀⠀⠀⠀⠀⠀⠀⠀⠀⠀⠀⠀⠀⠀⠀⠀⠀⠀⠀⠀⠀⠀⠀⠀⠀⠀⠀⠀⠀⠀⠀⠀⠀⠀⢠⣾⣿⣿⣿⣿⣿⣿⣿⣿⣿⣿⣿⣷⣤⣤⣴⡿⠀⠀⠀⠀⠀⠀⠀⠀⠀⠀⠀⠀⠀⠀⠀⠀⠀⠀⠀⠀⠀⠀⠀⠀⠀⠀⠀⠻⠃⠀⠀⠀⠀⠀⠀⠀⠀</a:t>
            </a:r>
            <a:br/>
            <a:r>
              <a:t>⠀⠀⠀⠐⠒⠀⠀⠀⠀⠀⠀⠀⠀⠀⠀⠀⠀⠀⠀⠀⠀⠀⠀⠀⡄⠀⠀⠀⠀⠀⠀⠀⠀⠀⢀⣴⣿⣿⣿⣿⣿⣿⣿⣿⣿⣿⣿⣿⣿⣿⠈⠉⠁⠀⠀⠀⠀⠀⠀⠀⠀⠀⠀⠀⠀⠀⠀⠀⠀⠀⠀⠀⠀⠀⠀⠀⠀⠀⠀⠀⠀⠀⠀⠀⠀⠀⠀⠀⠀⠀⠀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⠀⠀⠀⠀⠀⠀⠀⠀⠀⠀⠀⠀⠀⠀⠀⠀⠀⠀⠀⠀⠀⠀⠀⠀⠀⠀⠀⠀⠀⠀⠀⠀⣀⣴⣿⣿⣿⣿⣿⣿⣿⣿⣿⣿⣿⣿⣿⣿⣿⣿⡄⠀⠀⠀⠀⠀⠀⠀⠀⠀⠀⠀⠀⠀⠀⠀⠀⠀⠀⠀⠀⠀⠀⠀⠀⠀⠀⠀⠀⠀⠀⠀⠀⠀⠀⠀⠀⠀⠀⠀⠀</a:t>
            </a:r>
            <a:br/>
            <a:r>
              <a:t>⠀⠀⠀⠀⠚⠁⠀⠀⠀⠀⠀⠀⠀⠀⠀⠀⠀⠀⠀⠀⠀⠀⠀⠀⠀⠀⠀⠀⢀⣠⣴⣾⣿⣿⣿⣿⣿⣿⣿⣿⣿⣿⣿⣿⣿⣿⣿⣿⣿⣿⡇⠀⠀⠀⠀⠀⠀⠀⠀⠀⠀⠀⠀⠀⠀⠀⠀⠀⠀⠀⠀⠀⠀⠀⠀⠀⠀⠀⠀⠀⠀⠀⠀⠀⠀⠀⠀⠀⠀⠀⠀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⠀⠀⠀⠀⠀⠀⠀⠀⠀⠀⠀⠀⠀⠀⠀⠀⠀⠀⠀⠀⠀⠀⠀⠀⠀⠀⣠⣶⣿⣿⣿⣿⣿⣿⣿⣿⣿⣿⣿⣿⣿⣿⣿⣿⣿⣿⣿⣿⣿⣿⡇⠀⠀⠀⠀⠀⠀⠀⠀⠀⠀⠀⠀⠀⠀⠀⠀⠀⠀⠀⠀⠀⠀⠀⠀⠀⠀⠀⠀⠀⠀⠀⠀⠀⠀⠀⠀⠀⠀⠀⠀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⠀⠀⠀⠀⠀⠀⠀⠀⠀⠀⠀⠀⠀⠀⠀⠀⠀⠀⠀⠀⠀⠀⠀⣼⣿⣿⣿⣿⣿⣿⣿⣿⣿⣿⣿⣿⣿⣿⣿⣿⣿⣿⣿⣿⣿⣿⣿⣿⣿⣿⣿⠀⠀⠀⠀⠀⠀⠀⠀⠀⠀⠀⠀⠀⠀⠀⠀⠀⠀⠀⠀⠀⠀⠀⠀⠀⠀⠀⠀⠀⠐⠶⠤⠀⠀⠀⠀⠀⠀⠀⠀</a:t>
            </a:r>
            <a:br/>
            <a:r>
              <a:t>⠀⠀⠀⠀⠀⠀⠀⠀⠀⠀⠀⠀⠀⠀⠀⠀⠀⠀⠀⠀⠀⠀⢸⣿⣿⣿⣿⣿⣿⣿⣿⣿⣿⣿⣿⣿⣿⣿⣿⣿⣿⣿⣿⣿⣿⣿⣿⣿⣿⣿⣿⡇⠀⠀⠀⠀⠀⠀⠀⠀⠀⠀⠀⠀⠀⠀⠀⠀⠀⠀⠀⠀⠀⠀⠀⠀⠀⠀⠀⠀⠀⠀⠀⠀⠀⠀⠀⠀⠀⠀⠀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⠀⠀⠀⠀⠀⠀⠀⠀⠀⠀⠀⠀⠀⠀⠀⠀⠀⠀⠀⠀⠀⠀⠘⠿⣿⣿⣿⣿⣿⣿⣿⣿⣿⣿⣿⣿⣿⣿⣿⣿⣿⣿⣿⣿⣿⣿⣿⣿⣿⣿⣿⣧⠀⠀⠀⠀⠀⠀⠀⠀⠀⠀⠀⠀⠀⠀⠀⠀⠀⠀⠀⠀⠀⠀⠀⠀⠀⠀⠀⠀⠀⠀⠀⠀⠀⠀⠀⠀⠀⠀⠀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⠀⠀⠀⠀⠀⠀⠀⠀⠀⠀⠀⠀⠀⠀⠀⠀⠀⠀⠀⠀⠀⠀⠀⠀⠸⣿⣿⣿⣿⣿⣿⣿⣿⣿⣿⣿⣿⣿⣿⣿⣿⣿⣿⣿⣿⣿⣿⣿⣿⣿⣿⣿⠀⠀⠀⠀⠀⠀⠀⠀⠀⠀⠀⠀⠀⠀⠀⠀⠀⠀⠀⠀⠀⠀⠀⠀⠀⠀⠀⠀⠀⠀⠀⠀⠀⠀⠀⠀⠀⠀⠀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⠀⠀⠀⠀⠀⠀⠀⠀⠀⠀⠀⠀⠀⠀⠀⠀⠀⠀⠀⠀⠀⠀⠀⠀⠀⠈⠙⠻⣿⣿⣿⣿⣿⣿⣿⣿⣿⣿⣿⣿⣿⣿⣿⣿⣿⣿⣿⣿⣿⣿⣿⣿⡆⠀⠀⠀⠀⠀⠀⠀⠀⠀⠀⠀⠀⠀⠀⠀⠀⠀⠀⠀⠀⠀⠀⠀⠀⠀⠀⠀⠀⠀⠀⠀⠀⠀⠀⠀⠀⠀⠀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⠀⠀⠀⠀⠀⠀⠀⠀⠀⠀⠀⠀⠀⠀⠀⠀⠀⠀⠀⠀⠀⠀⠀⠀⠀⠀⠀⠀⠀⠀⠀⠀⠀⠀⠀⠀⠀⠀⠀⠀⠀⠀⠀⠀⠀⢀⠄⠙⠀⠀⠀⠀⠀⠀⠀⠀⠀⠀⠀⠀⠀⠀⠀⠀⠀⠀⠀⠀⠀⠀⠀⠀⠀⠀⠀⠀⠀⠀⠀⠀⠀⠀⠀⠀⠀⠀⠀⠀⠀⠀⠀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⠀⠀⠀⠀⠀⠀⠀⠀⠀⠀⠀⠀⠀⠀⠀⠀⠀⠀⠀⠀⠀⠀⠀⠀⠀⠁⠀⠀⠀⠀⠀⠀⠀⠀⠀⠀⠀⠀⠀⠀⠀⠀⠀⠀⠀⠀⠀⠀⠀⠀⠀⠀⠀⠀⠀⠀⠀⠀⠀⠀⠀⠀⠀⠀⠀⠀⠀⠀⠀⠀⠀⠀⠀⠀⠀⠀⠀⠀⠀⠀⠀⠀⠀⠀⠀⠀⠀⠀⠀⠀⠀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⠀⠀⠀⠀⠀⠀⠀⠀⠀⠀⠀⠀⠀⠀⠀⠀⠀⠀⠀⠀⠀⠀⠀⠀⠀⠀⠀⠀⠀⠀⠀⠀⠀⠀⠀⠀⠀⠐⠂⠀⠀⠀⠀⠀⠀⠀⠀⠀⠀⠀⠀⠀⠀⠀⠀⠀⠀⠀⠀⠀⠀⠀⠀⠀⠀⠀⠀⠀⠀⠀⠀⠀⠀⠀⠀⠀⠀⠀⠀⠀⠀⠀⠀⠀⠀⠀⠀⠀⠀⠀⠀</a:t>
            </a:r>
            <a:br/>
            <a:r>
              <a:t>⠀⢰⡖⠀⠀⠀⠀⠀⠀⠀⠀⠀⠀⠀⠀⠀⠀⠀⠀⠀⠀⠀⠀⠀⠀⠀⠀⠀⠀⠀⠀⠀⠀⠀⠀⠀⠀⠀⠀⠀⠀⠀⠀⠀⠀⠀⠀⠀⠀⠀⠀⠀⠀⠀⠀⠀⠀⠀⠀⠀⠀⠀⠀⠀⠀⠀⠀⠀⠀⠀⠀⠀⠀⠀⠀⠀⠀⠀⠀⠀⠀⠀⠀⠀⠀⠀⠀⠀⠀⠀⠀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⠀⠀⠀⠀⠀⠀⠀⠑⠀⠀⠀⠀⠀⠀⠀⠀⠀⠀⠀⠀⠀⠀⠀⠀⠀⠀⠀⠀⠀⠀⠀⠀⠀⠀⠀⠀⠀⠀⠀⠀⠀⠀⠀⠀⠀⠀⠀⠀⠀⠀⠀⠀⠀⠀⠀⠀⠀⠀⠀⠀⠀⠀⠀⠀⠀⠀⠀⠀⠀⠀⠀⠀⠀⠀⠀⠀⠀⠀⠀⠀⠀⠀⠀⠀⠀⠀⠀⠀⠀⠀⠀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⠀⠀⠀⠀⠀⠀⠀⠀⠀⠀⠀⠀⠀⠀⠀⠀⠀⠀⠀⠀⠀⠀⠀⠀⠀⠀⠀⠀⠀⠀⠀⠀⠀⠀⠀⠀⠀⠀⠀⠀⣤⣾⣿⣿⣿⣶⣤⡄⠀⠀⠀⠀⠀⠀⠀⠀⠀⠀⠀⠀⠀⠀⠀⠀⠀⠀⠀⠀⠀⠀⠀⠀⠀⠀⠀⠀⠀⠀⠀⠀⠀⠀⠀⠀⠀⠀⠀⠀⠀⠀⠀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⠀⠀⠀⠀⠀⠀⠀⠀⠀⠀⠀⠀⠀⠀⠀⠀⠀⠀⠀⠀⠀⠀⠀⠀⠄⠀⣤⠄⠀⠀⠀⠀⠀⠀⠀⠀⠀⠀⢀⣾⣿⣿⣿⣿⣿⣿⣿⣿⣆⠀⠀⠀⠀⠀⠀⠀⠀⠀⠀⠀⠀⠀⠀⠀⠀⠀⠀⠀⠀⠀⠀⠀⠀⠀⠀⠀⠀⠀⠀⠀⠀⠀⠀⠀⠀⠀⠀⠀⠀⠀⠀</a:t>
            </a:r>
            <a:br/>
            <a:r>
              <a:t>⠀⠀⠐⠀⠀⠀⠀⠀⠀⠀⠀⠀⠀⠀⠀⠀⠀⠀⠀⠀⠀⠀⠀⠀⠀⠀⠀⠀⠀⠀⠀⠀⠀⠀⠀⠀⠀⢀⣾⣿⣿⣿⣿⣿⣿⣿⣿⣿⣿⠀⠀⠀⠀⠀⠀⠀⠀⠀⠀⠀⠀⠀⠀⠀⠀⠀⠀⠀⠀⠀⠀⠀⠀⠀⠀⠀⠀⠀⠀⠀⠀⠀⠀⠀⠀⠀⠀⠀⠀⠀⠀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⠀⠀⠀⠀⠀⠀⠀⠀⠀⠀⠀⠀⠀⠀⠀⠀⠀⠀⠀⠀⠀⠀⠀⠀⠀⠀⠀⠀⠀⠀⠀⠀⠀⠀⠀⣀⣴⣿⣿⣿⣿⣿⣿⣿⣿⣿⡿⠛⠉⠀⠀⠀⠀⠀⠀⠀⠀⣀⠀⠀⠀⠀⠀⠀⠀⠀⠀⠀⠀⠀⠀⠀⠀⠀⠀⠀⠀⠀⠀⠀⠀⠀⠀⠀⠀⠀⠀⠀⠀⠀⠀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⠀⠀⠀⠀⠀⠀⠀⠀⠀⠀⠀⠀⠀⠀⠀⠀⠀⠀⠀⠀⠀⠀⠀⠀⠀⠀⠀⠀⠀⠀⠀⠀⠀⠀⣺⣿⣿⣿⣿⣿⣿⣿⣿⣿⣿⣿⠟⠀⠀⠀⢀⣠⣶⣶⣿⣿⣿⣿⣿⣿⣷⣶⣦⣄⣀⠀⠀⠀⠀⠀⠀⠀⠀⠀⠀⠀⠀⠀⠀⠀⠀⠀⠀⠀⠀⠀⠀⠀⠀⠀⠀</a:t>
            </a:r>
            <a:br/>
            <a:r>
              <a:t>⠀⠀⠀⠀⠀⠀⠀⠀⠀⠀⠀⠀⠀⠀⠀⠀⠀⠀⠀⠀⠀⠀⠀⠀⠀⠀⠀⠀⠀⠀⠀⢀⠀⠀⠐⠿⣿⣿⣿⣿⢿⣿⣿⣯⣉⠁⠀⠀⠀⣠⣿⣿⣿⣿⣿⣿⣿⣿⣿⣿⣿⣿⣿⣿⣿⣷⣦⣀⠀⠀⠀⠀⠀⠀⠀⠀⠀⠀⠀⠀⠀⠀⠀⠀⠀⠀⠀⠀⠀⠀⠀</a:t>
            </a:r>
            <a:br/>
            <a:r>
              <a:t>⠀⠀⠀⠀⠀⠀⠀⠀⠀⠀⠀⠀⠀⠀⠀⠀⠀⠀⠀⠀⠀⠀⠀⠀⠀⠀⠀⠀⠀⠀⠀⠈⠀⠀⠀⠀⠈⢡⣾⣿⣿⣿⣿⣿⣿⣿⣦⡀⣾⣿⣿⣿⣿⣿⣿⣿⣿⣿⣿⣿⣿⣿⣿⣿⣿⣿⣿⣿⣷⡄⠀⠀⠀⠀⠀⠀⠀⠀⠀⠀⠀⠀⠀⠀⠀⠀⠀⠀⠀⠀⠀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⠀⠀⠀⠀⠀⠀⠀⠀⠀⠀⠀⠀⠀⠀⠀⠀⠀⠀⠀⠀⠀⠀⠀⠀⠀⠀⠀⠀⠀⠀⠀⠀⠀⠀⠀⠀⠀⠸⣿⣿⣿⣿⣿⣿⣿⣿⣿⣷⣿⣿⣿⣿⣿⣿⣿⣿⣿⣿⣿⣿⣿⣿⣿⣿⣿⣿⣿⣿⣿⣿⣆⠀⠀⠀⠀⠀⠀⠀⠀⠀⠀⠀⠀⠀⠀⠀⠀⠀⠀⠀⠀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⠀⠀⠀⠀⠀⠀⠀⠀⠀⠀⠀⠀⠀⠀⠀⠀⠀⠀⠀⠀⠀⠀⠀⠀⠀⠀⠀⠀⠀⠀⠀⠀⠀⠀⠀⠀⠀⠀⢻⣿⣿⣿⣿⣿⣿⣿⣿⣿⣿⣿⣿⣿⣿⣿⣿⣿⣿⣿⣿⣿⣿⣿⣿⣿⣿⣿⣿⣿⣿⣿⣿⣆⠀⠀⠀⠀⠀⠀⠀⠀⠀⠀⠀⠀⠀⠀⠀⠀⠀⠀⠀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⠀⠀⠀⠀⠀⠀⠀⠀⠀⠀⠀⠀⠀⠀⠀⠀⠀⠀⠀⠀⠀⠀⠀⠀⠀⠀⠀⠀⠀⠀⠀⠀⠀⠀⠀⠀⠀⠀⢸⣿⣿⣿⣿⣿⣿⣿⣿⣿⡏⠻⣿⣿⣿⣿⣿⣿⣿⣿⣿⣿⣿⣿⣿⣿⣿⣿⣿⣿⣿⣿⣿⣿⣿⠀⠀⠀⠀⠀⠀⠀⠀⠀⠀⠀⠀⠀⠀⠀⠀⠀⠀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⠀⠀⠀⠀⠀⠀⠀⠀⠀⠀⠀⠀⠀⠀⠀⠀⠀⠀⠀⠀⠀⠀⠀⠀⠀⠀⠀⠀⠀⠀⠀⠀⠀⠀⠀⠀⠀⠛⠛⣿⣿⣿⣿⣿⣿⣿⣿⣿⡇⠀⣿⣿⣿⣿⣿⣿⣿⣿⣿⣿⣿⣿⣿⣿⣿⣿⣿⣿⣿⣿⣿⣿⡟⠀⠀⠀⠀⠀⠀⠀⠀⠀⠀⠀⠀⠀⠀⠀⠀⠀⠀</a:t>
            </a:r>
            <a:br/>
            <a:r>
              <a:t>⠀⠀⠀⠀⠀⠀⠀⠀⠀⠀⠀⠀⠀⠀⠀⠀⠀⠀⠀⠀⠀⠀⠀⠀⠀⠀⠀⠀⠀⠀⠀⠀⠀⠀⠀⠀⠀⠀⠀⠘⠿⣿⣿⣿⣿⣿⣿⣿⣿⣦⣌⣻⣿⣿⣿⣿⣿⣿⣿⣿⣿⣿⣿⣿⣿⣿⣿⣿⣿⣿⣿⣿⡇⠀⠀⠀⠀⠀⠀⠀⠀⠀⠀⠀⠀⠀⠀⠀⠀⠀⠀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⠀⠀⠀⠀⠀⠀⠀⠀⠀⠀⠀⠀⠀⠀⠀⠀⠀⠀⠀⠀⠀⠀⠀⠀⠀⠀⠀⠀⠀⠀⠀⠀⠀⠀⠀⠀⠀⠀⠀⢀⣴⣿⣿⣿⣿⣿⣿⣿⣿⣿⣿⡿⠀⢿⣿⣿⣿⣿⣿⣿⣿⣿⣿⣿⣿⣿⣿⣿⣿⣿⣿⠟⠀⠀⠀⠀⠀⠀⠀⢀⠀⠀⠀⠀⠀⠀⠀⠀⠀⠀⠀</a:t>
            </a:r>
            <a:br/>
            <a:r>
              <a:t>⠀⠀⠀⠀⠀⠀⠀⠀⠀⠀⠀⠀⠀⠀⠀⠀⠀⠀⠀⠀⠀⠀⠀⠀⠀⠀⠀⠀⠀⠀⠀⠀⠀⠀⠀⠀⠀⠀⣰⣿⣿⣿⣿⣿⣿⣿⣿⣿⣿⣿⠋⠀⠀⢀⠀⠉⠙⢿⣿⣿⣿⣿⣿⣿⣿⣿⣿⣿⣿⠿⠋⠀⠀⠀⠀⠀⠀⠀⠀⠿⠇⠀⠀⠀⠀⠀⠀⠀⠀⠀⠀</a:t>
            </a:r>
            <a:br/>
            <a:r>
              <a:t>⠀⠀⠀⣀⠀⠀⠀⠀⠀⠀⠀⠀⠀⠀⠀⠀⠀⠀⠀⠀⠀⠀⠀⡀⠀⠀⠀⠀⠀⠀⠀⠀⠀⠀⠀⠀⢀⣾⣿⣿⣿⣿⣿⣿⣿⣿⣿⣿⣿⣿⣦⣤⣤⡿⠀⠀⠀⠈⠉⠉⠉⠙⠿⠿⠟⠋⠛⠛⠁⠀⠀⠀⠀⠀⠀⠀⠀⠀⠀⠀⠀⠀⠀⠀⠀⠀⠀⠀⠀⠀⠀</a:t>
            </a:r>
            <a:br/>
            <a:r>
              <a:t>⠀⠀⠀⠀⠀⠀⠀⠀⠀⠀⠀⠀⠀⠀⠀⠀⠀⠀⠀⠀⠀⠀⠀⠈⠀⠀⠀⠀⠀⠀⠀⠀⠀⠀⢀⣴⣿⣿⣿⣿⣿⣿⣿⣿⣿⣿⣿⣿⣿⣿⡆⠉⠁⠀⠀⠀⠀⠀⠀⠀⠀⠀⠀⠀⠀⠀⠀⠀⠀⠀⠀⠀⠀⠀⠀⠀⠀⠀⠀⠀⠀⠀⠀⠀⠀⠀⠀⠀⠀⠀⠀</a:t>
            </a:r>
            <a:br/>
            <a:r>
              <a:t>⠀⠀⣀⠀⠀⠀⠀⠀⠀⠀⠀⠀⠀⠀⠀⠀⠀⠀⠀⠀⠀⠀⠀⠀⠀⠀⠀⠀⠀⠀⠀⠀⣀⣴⣿⣿⣿⣿⣿⣿⣿⣿⣿⣿⣿⣿⣿⣿⣿⣿⡇⠀⠀⠀⠀⠀⠀⠀⠀⠀⠀⠀⠀⠀⠀⠀⠀⠀⠀⠀⠀⠀⠀⠀⠀⠀⠀⠀⠀⠀⠀⠀⠀⠀⠀⠀⠀⠀⠀⠀⠀</a:t>
            </a:r>
            <a:br/>
            <a:r>
              <a:t>⠀⠈⠁⠀⠀⠀⠀⠀⠀⠀⠀⠀⠀⠀⠀⠀⠀⠀⠀⠀⠀⠀⠀⠀⠀⠀⠀⠀⢀⣠⣴⣿⣿⣿⣿⣿⣿⣿⣿⣿⣿⣿⣿⣿⣿⣿⣿⣿⣿⣿⣧⠀⠀⠀⠀⠀⠀⠀⠀⠀⠀⠀⠀⠀⠀⠀⠀⠀⠀⠀⠀⠀⠀⠀⠀⠀⠀⠀⠀⠀⠀⠀⠀⠀⠀⠀⠀⠀⠀⠀⠀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⠀⠀⠀⠀⠀⠀⠀⠀⠀⠀⠀⠀⠀⠀⠀⠀⠀⠀⠀⠀⠀⠀⠀⢀⣴⣿⣿⣿⣿⣿⣿⣿⣿⣿⣿⣿⣿⣿⣿⣿⣿⣿⣿⣿⣿⣿⣿⣿⣿⣿⣿⡄⠀⠀⠀⠀⠀⠀⠀⠀⠀⠀⠀⠀⠀⠀⠀⠀⠀⠀⠀⠀⠀⠀⠀⠀⠀⢀⣀⡀⠀⠀⠀⠀⠀⠀⠀⠀⠀⠀⠀</a:t>
            </a:r>
            <a:br/>
            <a:r>
              <a:t>⠀⠀⠀⠀⠀⠀⠀⠀⠀⠀⠀⠀⠀⠀⠀⠀⠀⠀⠀⠀⠀⠀⢀⣾⣿⣿⣿⣿⣿⣿⣿⣿⣿⣿⣿⣿⣿⣿⣿⣿⣿⣿⣿⣿⣿⣿⣿⣿⣿⣿⣿⡇⠀⠀⠀⠀⠀⠀⠀⠀⠀⠀⠀⠀⠀⠀⠀⠀⠀⠀⠀⠀⠀⠀⠀⠀⠀⠀⠉⠉⠀⠀⠀⠀⠀⠀⠀⠀⠀⠀⠀</a:t>
            </a:r>
            <a:br/>
            <a:r>
              <a:t>⠀⠀⠀⠀⠀⠀⠀⠀⠀⠀⠀⠀⠀⠀⠀⠀⠀⠀⠀⠀⠀⠀⣼⣿⣿⣿⣿⣿⣿⣿⣿⣿⣿⣿⣿⣿⣿⣿⣿⣿⣿⣿⣿⣿⣿⣿⣿⣿⣿⣿⣿⣷⠀⠀⠀⠀⠀⠀⠀⠀⠀⠀⠀⠀⠀⠀⠀⠀⠀⠀⠀⠀⠀⠀⠀⠀⠀⠀⠀⠀⠀⠀⠀⠀⠀⠀⠀⠀⠀⠀⠀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⠀⠀⠀⠀⠀⠀⠀⠀⠀⠀⠀⠀⠀⠀⠀⠀⠀⠀⠀⠀⠀⠀⠈⠛⣿⣿⣿⣿⣿⣿⣿⣿⣿⣿⣿⣿⣿⣿⣿⣿⣿⣿⣿⣿⣿⣿⣿⣿⣿⣿⣿⣿⠀⠀⠀⠀⠀⠀⠀⠀⠀⠀⠀⠀⠀⠀⠀⠀⠀⠀⠀⠀⠀⠀⠀⠀⠀⠀⠀⠀⠀⠀⠀⠀⠀⠀⠀⠀⠀⠀⠀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⠀⠀⠀⠀⠀⠀⠀⠀⠀⠀⠀⠀⠀⠀⠀⠀⠀⠀⠀⠀⠀⠀⠀⠀⠸⣿⣿⣿⣿⣿⣿⣿⣿⣿⣿⣿⣿⣿⣿⣿⣿⣿⣿⣿⣿⣿⣿⣿⣿⣿⣿⣿⡇⠀⠀⠀⠀⠀⠀⠀⠀⠀⠀⠀⠀⠀⠀⠀⠀⠀⠀⠀⠀⠀⠀⠀⠀⠀⠀⠀⠀⠀⠀⠀⠀⠀⠀⠀⠀⠀⠀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⠀⠀⠀⠀⠀⠀⠀⠀⠀⠀⠀⠀⠀⠀⠀⠀⠀⠀⠀⠀⠀⠀⠀⠀⠀⠀⠉⠻⣿⣿⣿⣿⣿⣿⣿⣿⣿⣿⣿⣿⣿⣿⣿⣿⣿⣿⣿⣿⣿⣿⣿⣿⡇⠀⠀⠀⠀⠀⠀⠀⠀⠀⠀⠀⠀⠀⠀⠀⠀⠀⠀⠀⠀⠀⠀⠀⠀⠀⠀⠀⠤⠄⠀⠀⠀⠀⠀⠀⠀⠀⠀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⠀⠀⠀⠀⠀⠀⠀⠀⠀⠀⠀⠀⠀⠀⠀⠀⠀⠀⠀⠀⠀⠀⠀⠀⠀⠀⠀⠀⠀⠀⠀⠀⠀⠀⣀⠀⠀⠀⠀⠀⠀⠀⠉⠀⠀⠀⠀⠀⠀⠀⠀⠀⠀⠀⠀⠀⠀⠀⠀⠀⠀⠀⠀⠀⠀⠀⠀⠀⠀⠀⠀⠀⠀⠀⠀⠀⠀⠀⠀⠀⠀⠀⠀⠀⠀⠀⠀⠀⠀⠀⠀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⠆⠀⠀⠀⠀⠀⠀⠀⠀⠀⠀⠀⠀⠀⠀⠀⠀⠀⠀⠀⠀⠀⠀⠀⠀⠀⠀⠀⠀⠀⠀⠀⠀⠀⠀⠀⠀⠀⠀⠀⠀⠀⠀⠀⠀⠀⠀⠀⠀⠀⠀⠀⠀⠀⠀⠀⠀⠀⠀⠀⠀⠀⠀⠀⠀⠀⠀⠀⠀⠀⠀⠀⠀⠀⠀⠀⠀⠀⠀⠀⠀⠀⠀⠀⠀⠀⠀⠀⠀⠀⡀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⠀⠀⠀⠀⠀⠒⠀⠀⠀⠀⠀⠀⠀⠀⠀⠀⠀⠀⠀⠀⠀⠀⠀⠀⠀⠀⠀⠀⠀⠀⠀⠀⠀⠀⠀⠀⠀⠀⠀⠀⠀⠀⠀⠀⠀⠀⠀⠀⠀⠀⠀⠀⠀⠀⠀⠀⠀⠀⠀⠀⠀⠀⠀⠀⠀⠀⠀⠀⠀⠀⠀⠀⠀⠀⠀⠀⠀⠀⠀⠀⠀⠀⠀⠀⠀⠀⠀⠀⠀⠀⠀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⠀⠀⠀⠀⠀⠀⠀⠀⠀⠀⠀⠀⠀⠀⠀⠀⠀⠀⠀⠀⠀⠀⠀⠀⠀⠀⠀⠀⠀⠀⠀⠀⠀⠀⠀⠀⠀⢸⠏⠀⢀⣴⣾⣿⣿⣿⣶⣤⡀⠀⠀⠀⠀⠀⠀⠀⠀⠀⠀⠀⠀⠀⠀⠀⠀⠀⠀⠀⠀⠀⠀⠀⠀⠀⠀⠀⠀⠀⠀⠀⠀⠀⠀⠀⠀⠀⠀⠀⠀⠀⠀</a:t>
            </a:r>
            <a:br/>
            <a:r>
              <a:t>⠄⠀⠀⠀⠀⠀⠀⠀⠀⠀⠀⠀⠀⠀⠀⠀⠀⠀⠀⠀⠀⠘⠛⠀⠀⠀⠀⠀⠀⠀⠀⠀⠀⠀⠀⠀⠀⠀⠀⢠⣿⣿⣿⣿⣿⣿⣿⣿⣿⣆⠀⠀⠀⠀⠀⠀⠀⠀⠀⠀⠀⠀⠀⠀⠀⠀⠀⠀⠀⠀⠀⠀⠀⠀⠀⠀⠀⠀⠀⠀⠀⠀⠀⠀⠀⠀⠀⠀⠀⠀⠀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⠀⠀⠀⠀⠀⠀⠀⠀⠀⠀⠀⠀⠀⠀⠀⠀⠀⠀⠀⠀⠀⠀⠀⠀⠀⠀⠀⠀⠀⠀⠀⠀⠀⠀⠀⠀⣀⣴⣿⣿⣿⣿⣿⣿⣿⣿⣿⡟⠛⠁⠀⠀⠀⠀⠀⠀⠀⠀⠀⠀⠀⠀⠀⠀⠀⠀⠀⠀⠀⠀⠀⠀⠀⠀⠀⠀⠀⠀⠀⠀⠀⠀⠀⠀⠀⠀⠀⠀⠀⠀⠀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⠀⠀⠀⠀⠀⠀⠀⠀⠀⠀⠀⠀⠀⠀⠀⠀⠀⠀⠀⠀⠀⠀⠀⠀⠀⠀⠀⠀⠀⠀⠀⠀⠀⠀⠀⢘⣿⣿⣿⣿⣿⣿⣿⣿⣿⣿⣿⠓⠀⠀⠀⠀⠀⠀⠀⠀⠀⠀⠀⠀⠀⠀⠀⠀⠀⠀⠀⠀⠀⠀⠀⠀⠀⠀⠀⠀⠀⠀⠀⠀⠀⠀⠀⠀⠀⠀⠀⠀⠀⠀⠀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⠀⠀⠀⠀⠀⠀⠀⠀⠀⠀⠀⠀⠀⠀⠀⠀⠀⠀⠀⠀⠀⠀⠀⠀⠀⠀⠀⠀⠀⠃⠀⠀⠀⠀⠀⠀⠾⢿⣿⣿⣿⣿⣿⣿⣯⡙⠁⠀⠀⠀⠀⠀⠀⠀⠀⠀⢀⠀⠀⠀⠀⠀⠀⠀⠀⠀⠀⠀⠀⠀⠀⠀⠀⠀⠀⠀⠀⠀⠀⠀⠀⠀⠀⠀⠀⠀⠀⠀⠀⠀⠀</a:t>
            </a:r>
            <a:br/>
            <a:r>
              <a:t>⠀⠀⠀⠀⠀⠀⠀⠀⠀⠀⠀⠀⠀⠀⠀⠀⠀⠤⠀⠀⠀⠀⠀⠀⠀⠀⠀⠀⠀⠀⠀⠀⠀⠀⠀⠀⠀⠀⢩⣴⣿⣿⣿⣿⣿⣿⣷⣦⠀⠀⠀⠀⠀⠀⢀⣀⣤⣤⣤⣤⣄⣀⠀⠀⠀⠀⠀⠀⠀⠀⠀⠀⠀⠀⠀⠀⠀⠀⠀⠀⠀⠀⠀⠀⠀⠀⠀⠀⠀⠀⠀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⠀⠀⠀⠀⠀⠀⠀⠀⠀⠀⠀⠀⠀⠀⠀⠀⠀⠀⠀⠀⠀⠀⠀⠀⠀⠀⠀⠀⠀⠀⠀⠀⠀⠀⠀⠀⠀⠀⢸⣿⣿⣿⣿⣿⣿⣿⣿⣿⣇⠀⠀⠀⢠⣾⣿⣿⣿⣿⣿⣿⣿⣿⣿⣷⣦⣤⣀⠀⠀⠀⠀⠀⠀⠀⠀⠀⠀⠀⠀⠀⠀⠀⠀⠀⠀⠀⠀⠀⠀⠀⠀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⠀⠀⠀⠀⠀⠀⠀⠀⠀⠀⠀⠀⠀⠀⠀⠀⠀⠀⠀⠀⠀⠀⠀⠀⠀⠀⠀⠀⠀⠀⠀⠀⠀⠀⠀⠀⠀⠀⠈⣿⣿⣿⣿⣿⣿⣿⣿⣿⣿⣷⢀⣴⣿⣿⣿⣿⣿⣿⣿⣿⣿⣿⣿⣿⣿⣿⣿⣷⣦⡀⠀⠀⠀⠀⠀⠀⠀⠀⠀⠀⠀⠀⠀⠀⠀⠀⠀⠀⠀⠀⠀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⠀⠀⠀⠀⠀⠀⠀⠀⠀⠀⠀⠀⠀⠀⠀⠀⠀⠀⠀⠀⠀⠀⠀⠀⠀⠀⠀⠀⠀⠀⠀⠀⠀⠀⠀⠀⠀⠀⠀⣿⣿⣿⣿⣿⣿⣿⣿⣿⣿⣿⣾⣿⣿⣿⣿⣿⣿⣿⣿⣿⣿⣿⣿⣿⣿⣿⣿⣿⣿⣿⣦⠀⠀⠀⠀⠀⠀⠀⠀⠀⠀⠀⠀⠀⠀⠀⠀⠀⠀⠀⠀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⠀⠀⠀⠀⠀⠀⠀⠀⠀⠀⠀⠀⠀⠀⠀⠀⠀⠀⠀⠀⠀⠀⠀⠀⠀⠀⠀⠀⠀⠀⠀⠀⠀⠀⠀⠀⠀⠀⢀⣿⣿⣿⣿⣿⣿⣿⣿⣿⣿⠘⢿⣿⣿⣿⣿⣿⣿⣿⣿⣿⣿⣿⣿⣿⣿⣿⣿⣿⣿⣿⣿⡇⠀⠀⠀⠀⠀⠀⠀⠀⠀⠀⠀⠀⠀⠀⠀⠀⠀⠀⠀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⠀⠀⠀⠀⠀⠀⠀⠀⠀⠀⠀⠀⠀⠀⠀⠀⠀⠀⠀⠀⠀⠀⠀⠀⠀⠀⠀⠀⠀⠀⠀⠀⠀⠀⠀⠀⠀⠘⠛⢻⣿⣿⣿⣿⣿⣿⣿⣿⣿⠀⣼⣿⣿⣿⣿⣿⣿⣿⣿⣿⣿⣿⣿⣿⣿⣿⣿⣿⣿⣿⣿⠃⠀⠀⠀⠀⠀⠀⠀⠀⠀⠀⠀⠀⠀⠀⠀⠀⠀⠀⠀</a:t>
            </a:r>
            <a:br/>
            <a:r>
              <a:t>⠀⠀⠀⠀⠀⠀⠀⠀⠀⠀⠀⠀⠀⠀⠀⠀⠀⠀⠀⠀⠀⠀⠀⠀⠀⠀⠀⠀⠀⠀⠀⠀⠀⠀⠀⠀⠀⠀⠀⠀⠻⢿⣿⣿⣿⣿⣿⣿⣿⣧⣈⡹⣿⣿⣿⣿⣿⣿⣿⣿⣿⣿⣿⣿⣿⣿⣿⣿⣿⣿⣿⠀⠀⠀⣠⠀⠀⠀⠀⠀⠀⠀⠀⠀⠀⠀⠀⠀⠀⠀⠀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⠀⠀⠀⠀⠀⠀⠀⠀⠀⠀⠀⠀⠀⠀⠀⠀⠀⠀⠀⠀⠀⠀⠀⠀⠀⠀⠀⠀⠀⠀⠀⠀⠀⠀⠀⠀⠀⠀⠀⠀⣠⣾⣿⣿⣿⣿⣿⣿⣿⣿⣿⣿⣿⣿⣿⣿⣿⣿⣿⣿⣿⣿⣿⣿⣿⣿⣿⣿⣿⣿⡇⠀⠀⠀⠛⠁⠀⠀⠀⠀⠀⠀⠀⠀⠀⠀⠀⠀⠀⠀⠀</a:t>
            </a:r>
            <a:br/>
            <a:r>
              <a:t>⠀⠀⠀⠀⠀⠀⠀⠀⠀⠀⠀⠀⠀⠀⠀⠀⠀⠀⠀⠀⠀⠣⠀⠀⠀⠀⠀⠀⠀⠀⠀⠀⠀⠀⠀⠀⠀⠀⢀⣾⣿⣿⣿⣿⣿⣿⣿⣿⣿⣿⡿⠋⠈⠉⢿⣿⣿⣿⣿⣿⣿⣿⣿⣿⣿⣿⣿⣿⣿⡿⠁⠀⠀⠀⠀⠀⠀⠁⠀⠀⠀⠀⠀⠀⠀⠀⠀⠀⠀⠀⠀</a:t>
            </a:r>
            <a:br/>
            <a:r>
              <a:t>⠀⠀⠀⠀⠀⠀⠀⠀⠀⠀⠀⠀⠀⠀⠀⠀⠀⠀⠀⠀⠀⠀⠀⠀⠀⠀⠀⠀⠀⠀⠀⠀⠀⠀⠀⠀⠀⣴⣿⣿⣿⣿⣿⣿⣿⣿⣿⣿⣿⣿⣷⣶⣶⡾⠛⠿⠿⣿⣿⣿⣿⣿⣿⣿⣿⣿⣿⣿⡟⠁⠀⠀⠀⠀⠀⠀⠀⠀⠀⠀⠀⠀⠀⠀⠀⠀⠀⠀⠀⠀⠀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⠀⠀⠀⠀⠀⠀⠀⠀⠀⠀⠀⠀⠀⠀⠀⠀⠀⠀⠀⠀⠀⠀⠀⠀⠀⠀⠀⠀⠀⠀⠀⠀⠀⠀⠀⣠⣾⣿⣿⣿⣿⣿⣿⣿⣿⣿⣿⣿⣿⣿⣿⠀⠀⠀⠀⠀⠀⠘⠿⠿⠿⢿⣿⣿⡿⠿⠟⠋⠀⠀⠀⠀⠀⠀⠀⠀⠀⠀⠀⠀⠀⠀⠀⠀⠀⠀⠀⠀⠀⠀⠀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⠀⠀⠀⠀⠀⠀⠀⠀⠀⠀⠀⠀⠀⠀⠀⠀⠀⠀⠀⠀⠀⠀⠀⠀⠀⠀⠀⠀⠀⠀⠀⠀⠀⣠⣾⣿⣿⣿⣿⣿⣿⣿⣿⣿⣿⣿⣿⣿⣿⣿⣿⠀⠀⠀⠀⠀⠀⠀⠀⠀⠀⠀⠉⠀⠀⠀⠀⠀⠀⠀⠀⠀⠀⠀⠀⠀⠀⠀⠀⠀⠀⠀⠀⠀⠀⠀⠀⠀⠀⠀⠀</a:t>
            </a:r>
            <a:br/>
            <a:r>
              <a:t>⠀⠀⠀⠀⠀⠀⠀⠀⠀⠀⠀⠀⠀⠀⠀⠀⠀⠀⠀⠀⠀⠀⠀⠀⠀⠀⠀⠀⠀⠀⣠⣴⣾⣿⣿⣿⣿⣿⣿⣿⣿⣿⣿⣿⣿⣿⣿⣿⣿⣿⣿⡄⠀⠀⠀⠀⠀⠀⠀⠀⠀⠀⠀⠀⠀⠀⠀⠀⠀⠀⠀⠀⠀⠀⠀⠀⠀⠀⠀⠀⠀⠀⠀⠀⠀⠀⠀⠀⠀⠀⠀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⠀⠀⠀⠀⠀⠀⠀⠀⠀⠀⠀⠀⠀⠀⠀⠀⠀⠀⠀⠀⠀⠀⠀⠀⠀⠀⠀⣠⣴⣿⣿⣿⣿⣿⣿⣿⣿⣿⣿⣿⣿⣿⣿⣿⣿⣿⣿⣿⣿⣿⣿⡇⠀⠀⠀⠀⠀⠀⠀⠀⠀⠀⠀⠀⠀⠀⠀⠀⠀⠀⠀⠀⢀⣀⠀⠀⠀⠀⠀⠀⠀⠀⠀⠀⠀⠀⠀⠀⠀⠀⠀</a:t>
            </a:r>
            <a:br/>
            <a:r>
              <a:t>⠀⠀⠀⠀⠀⠀⠀⠀⠀⠀⠀⠀⠀⠀⠀⠀⠀⠀⠀⠀⠀⠀⠀⠀⢀⣴⣾⣿⣿⣿⣿⣿⣿⣿⣿⣿⣿⣿⣿⣿⣿⣿⣿⣿⣿⣿⣿⣿⣿⣿⣿⣇⠀⠀⠀⠀⠀⠀⠀⠀⠀⠀⠀⠀⠀⠀⠀⠀⠀⠀⠀⠀⠈⠉⠀⠀⠀⠀⠀⠀⠀⠀⠀⠀⠀⠀⠀⠀⠀⠀⠀</a:t>
            </a:r>
            <a:br/>
            <a:r>
              <a:t>⠀⠀⠀⠀⠀⠀⠀⠀⠀⠀⠀⠀⠀⠀⠀⠀⠀⠀⠀⠀⠀⠀⠀⠠⣿⣿⣿⣿⣿⣿⣿⣿⣿⣿⣿⣿⣿⣿⣿⣿⣿⣿⣿⣿⣿⣿⣿⣿⣿⣿⣿⣿⠀⠀⠀⠀⠀⠀⠀⠀⠀⠀⠀⠀⠀⠀⠀⠀⠀⠀⠀⠀⠀⠀⠀⠀⠀⠀⠀⠀⠀⠀⠀⠀⠀⠀⠀⠀⠀⠀⠀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⠀⠀⠀⠀⠀⠀⠀⠀⠀⠀⠀⠀⠀⠀⠀⠀⠀⠀⠀⠀⠀⠀⢀⣼⣿⣿⣿⣿⣿⣿⣿⣿⣿⣿⣿⣿⣿⣿⣿⣿⣿⣿⣿⣿⣿⣿⣿⣿⣿⣿⣿⣿⡄⠀⠀⠀⠀⠀⠀⠀⠀⠀⠀⠀⠀⠀⠀⠀⠀⠀⠀⠀⠀⠀⠀⠀⠀⠀⠀⠀⠀⠀⠀⠀⠀⠀⠀⠀⠀⠀⠀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⠀⠀⠀⠀⠀⠀⠀⠀⠀⠀⠀⠀⠀⠀⠀⠀⠀⠀⠀⠀⠀⠀⠀⠙⣿⣿⣿⣿⣿⣿⣿⣿⣿⣿⣿⣿⣿⣿⣿⣿⣿⣿⣿⣿⣿⣿⣿⣿⣿⣿⣿⣿⡇⠀⠀⠀⠀⠀⠀⠀⠀⠀⠀⠀⠀⠀⠀⠀⠀⠀⠀⠀⠀⠀⠀⠀⠤⠄⠀⠀⠀⠀⠀⠀⠀⠀⠀⠀⠀⠀⠀</a:t>
            </a:r>
            <a:br/>
            <a:r>
              <a:t>⠀⠀⠀⠀⠀⠀⠀⠀⠀⠀⠀⠀⠀⠀⠀⠀⠀⠀⠀⠀⠀⠀⠀⠀⠙⠿⣿⣿⣿⣿⣿⣿⣿⣿⣿⣿⣿⣿⣿⣿⣿⣿⣿⣿⣿⣿⣿⣿⣿⣿⣿⣿⣿⠀⠀⠀⠀⠀⠀⠀⠀⠀⠀⠀⠀⠀⠀⠀⠀⠀⠀⠀⠀⠀⠀⠀⠀⠀⠀⠀⠀⠀⠀⠀⠀⠀⠀⠀⠀⠀⠀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⠀⠀⠀⠀⠀⠀⠀⠀⠀⠀⠀⠀⠀⠀⠀⠀⠀⠀⠀⠀⠀⠀⠀⠀⠀⠀⠀⢻⣿⣿⣿⣿⣿⣿⣿⣿⣿⣿⣿⣿⣿⣿⣿⣿⣿⣿⣿⣿⣿⣿⣿⣿⣿⠀⠀⠀⠀⠀⠀⠀⠀⠀⠀⠀⠀⠀⠀⠀⠀⠀⠀⠀⠀⠀⠀⠀⠀⠀⠀⠀⠀⠀⠀⠀⠀⠀⠀⠀⠀⠀⠀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⠀⠀⠀⠀⠀⠀⠀⠀⠀⠀⠀⠀⠀⠀⠀⠀⠀⠀⠀⠀⠀⠀⠀⠀⠀⠀⠀⠀⠀⠀⠀⠀⠈⠁⠀⠀⠀⠀⠀⠀⠀⠀⠀⠀⠀⠀⠀⠀⠀⠀⠀⠀⠀⠀⠀⠀⠀⠀⠀⠀⠀⠀⠀⠀⠀⠀⠀⠀⠀⠀⠀⠀⠀⠀⠀⠀⠀⠀⠀⠀⠀⠀⠀⠀⠀⠀⠀⠀⠀⠀⠀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⠀⠀⠀⠀⠀⠀⠀⠀⠀⠀⠀⠀⠀⠀⠀⠀⠀⠀⠀⠂⠀⠀⠀⠀⠀⠀⠀⠀⠀⠀⠀⠀⠀⠀⠀⠀⠀⠀⠀⠀⠀⠀⠀⠀⠀⠀⠀⠀⠀⠀⠀⠀⠀⠀⠀⠀⠀⠀⠀⠀⠀⠀⠀⠀⠀⠀⠀⠀⠀⠀⠀⠀⠀⠀⠀⠀⠀⠀⠀⠀⠀⠀⠀⠀⠀⠀⠀⠀⠀⠀⠀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⠀⠀⠀⠀⠀⠀⠀⠀⠀⠀⠀⠀⠀⠀⠀⠀⠀⠀⠀⠀⠀⠀⠀⠀⠀⠀⠀⠀⠀⠀⠀⠀⠀⠀⠀⠀⠀⠀⠀⠀⠀⠀⠀⠀⠀⠀⠀⠀⠀⠀⠀⠀⠀⠀⠀⠀⠀⠀⠀⠀⠀⠀⠀⠀⠀⠀⠀⠀⠀⠀⠀⠀⠀⠀⠀⠀⠀⠀⠀⠀⠀⠀⠀⠀⠀⠀⠀⠀⠐⠀⠁</a:t>
            </a:r>
            <a:br/>
            <a:r>
              <a:t>⠀⠀⠀⢀⡀⠀⠀⠀⠀⠀⠀⠀⠀⠀⠀⠀⠀⠀⠀⠀⠀⠀⠀⠀⠀⠀⠀⠀⠀⠀⠀⠀⠀⠀⠀⠀⠀⠀⠀⠀⠀⠀⠀⠀⠀⠀⠀⠀⠀⠀⠀⠀⠀⠀⠀⠀⠀⠀⠀⠀⠀⠀⠀⠀⠀⠀⠀⠀⠀⠀⠀⠀⠀⠀⠀⠀⠀⠀⠀⠀⠀⠀⠀⠀⠀⠀⠀⠀⠀⠀⠀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⠀⠀⠀⠀⠀⠀⠀⠀⠀⠀⠀⠀⠀⠀⠀⠀⠀⠀⠀⠀⠀⠀⠀⠀⠀⠀⠀⠀⠀⠀⠀⠀⠀⢠⡆⠀⠀⠀⠀⠀⠀⠀⠀⠀⠀⠀⠀⠀⠀⠀⠀⠀⠀⠀⠀⠀⠀⠀⠀⠀⠀⠀⠀⠀⠀⠀⠀⠀⠀⠀⠀⠀⠀⠀⠀⠀⠀⠀⠀⠀⠀⠀⠀⠀⠀⠀⠀⠀⠀⠀⠀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⠀⠀⠀⠀⠀⠀⠀⠀⠀⠀⠀⠀⠀⠀⠀⠀⠀⠀⠀⠀⠀⠀⠀⠀⠀⠀⠀⠀⠀⠀⠀⠀⠀⠋⠀⠀⠀⠀⠀⠀⠀⣠⣾⣿⣿⣿⣷⣶⣄⠀⠀⠀⠀⠀⠀⠀⠀⠀⠀⠀⠀⠀⠀⠀⠀⠀⠀⠀⠀⠀⠀⠀⠀⠀⠀⠀⠀⠀⠀⠀⠀⠀⠀⠀⠀⠀⠀⠀⠀⠀⠀</a:t>
            </a:r>
            <a:br/>
            <a:r>
              <a:t>⠀⠀⠀⠀⠀⠀⠀⠀⠀⠀⠀⠀⠀⠀⠀⠀⠀⠀⠀⠛⠉⠀⠀⠀⠀⠀⠀⠀⠀⠀⠀⠀⠀⠀⠀⠀⠀⠀⠀⠀⣼⣿⣿⣿⣿⣿⣿⣿⣿⣷⡀⠀⠀⠀⠀⠀⠀⠀⠀⠀⠀⠀⠀⠀⠀⠀⠀⠀⠀⠀⠀⠀⠀⠀⠀⠀⠀⠀⠀⠀⠀⠀⠀⠀⠀⠀⠀⠀⠀⠀⠀</a:t>
            </a:r>
            <a:br/>
            <a:r>
              <a:t>⠀⠠⠀⠀⠀⠀⠀⠀⠀⠀⠀⠀⠀⠀⠀⠀⠀⠀⠀⠀⠀⠀⠀⠀⠀⠀⠀⠀⠀⠀⠀⠀⠀⠀⠀⠀⠀⠀⢀⣼⣿⣿⣿⣿⣿⣿⣿⣿⣿⣿⡧⠀⠀⠀⠀⠀⠀⠀⠀⠀⠀⠀⠀⠀⠀⠀⠀⠀⠀⠀⠀⠀⠀⠀⠀⠀⠀⠀⠀⠀⠀⠀⠀⠀⠀⠀⠀⠀⠀⠀⠀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⠀⠀⠀⠀⠀⠀⠀⠀⠀⠀⠀⠀⠀⠀⠀⠀⠀⠀⠀⠀⠀⠀⠀⠀⠀⠀⠀⠀⠀⠀⠀⠀⠀⠀⠀⠀⠀⣠⣾⣿⣿⣿⣿⣿⣿⣿⣿⣿⠛⠋⠀⠀⠀⠀⠀⠀⠀⠀⠀⠀⠀⠀⠀⠀⠀⠀⠀⠀⠀⠀⠀⠀⠀⠀⠀⠀⠀⠀⠀⠀⠀⠀⠀⠀⠀⠀⠀⠀⠀⠀⠀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⠀⠀⠀⠀⠀⠀⠀⠀⠀⠀⠀⠀⠀⠀⠀⠀⠀⠀⠀⠀⠀⠀⠀⠀⠀⠀⠀⢀⠀⠀⠀⠀⠀⠀⠀⠀⣺⣿⣿⣿⣿⣿⣿⣿⣿⣿⣿⠟⠀⠀⠀⠀⠀⠀⠀⠀⠀⠀⠀⠀⠀⠀⠀⠀⠀⠀⠀⠀⠀⠀⠀⠀⠀⠀⠀⠀⠀⠀⠀⠀⠀⠀⠀⠀⠀⠀⠀⠀⠀⠀⠀</a:t>
            </a:r>
            <a:br/>
            <a:r>
              <a:t>⠀⠀⠀⠀⠀⠀⠀⠀⠀⠀⠀⠀⠀⠀⠀⣀⠀⠀⠀⠀⠀⠀⠀⠀⠀⠀⠀⠈⠀⠀⠀⠀⠀⠀⠀⠀⠀⠿⣿⣿⢿⣿⣿⣿⣿⣍⠁⠀⠀⠀⠀⠀⠀⠂⠀⠀⠀⠀⠀⠀⠀⠀⠀⠀⠀⠀⠀⠀⠀⠀⠀⠀⠀⠀⠀⠀⠀⠀⠀⠀⠀⠀⠀⠀⠀⠀⠀⠀⠀⣼⠇</a:t>
            </a:r>
            <a:br/>
            <a:r>
              <a:t>⠀⠀⠀⠀⠀⠀⠀⠀⠀⠀⠀⠀⠀⠀⠀⠀⠀⠀⠀⠀⠀⠀⠀⠀⠀⠀⠀⠀⠀⠀⠀⠀⠀⠀⠀⠀⠀⠀⢈⣵⣾⣿⣿⣿⣿⣿⣿⣶⡀⠀⠀⠀⠀⠀⠀⠀⠀⠀⠀⠀⠀⠀⠀⠀⠀⠀⠀⠀⠀⠀⠀⠀⠀⠀⠀⠀⠀⠀⠀⠀⠀⠀⠀⠀⠀⠀⠀⠀⠀⠁⠀</a:t>
            </a:r>
            <a:br/>
            <a:r>
              <a:t>⠀⠀⠀⠀⠀⠀⠀⠀⠀⠀⠀⠀⠀⠀⠀⠀⠀⠀⠀⠀⠀⠀⠀⠀⠀⠀⠀⠀⠀⠀⠀⠀⠀⠀⠀⠀⠀⠀⠘⣿⣿⣿⣿⣿⣿⣿⣿⣿⣷⡀⠀⠀⠀⠀⠀⠀⢀⣀⣀⣀⡀⠀⠀⠀⠀⠀⠀⠀⠀⠀⠀⠀⠀⠀⠀⠀⠀⠀⠀⠀⠀⠀⠀⠀⠀⠀⠀⠀⠀⠀⠀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⠀⠀⠀⠀⠀⠀⠀⠀⠀⠀⠀⠀⠀⠀⠀⠀⠀⠀⠀⠀⠀⠀⠀⠀⠀⠀⠀⠀⠀⠀⠀⠀⠀⠀⠀⠀⠀⠀⠀⢻⣿⣿⣿⣿⣿⣿⣿⣿⣿⣿⡄⠀⠀⢠⣶⣾⣿⣿⣿⣿⣿⣿⣷⣦⣄⣀⠀⠀⠀⠀⠀⠀⠀⠀⠀⠀⠀⠀⠀⠀⠀⠀⠀⠀⠀⠀⠀⠀⠀⠀⠀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⠀⠀⠀⠀⠀⠀⠀⠀⠀⠀⠀⠀⠀⠀⠀⠀⠀⠀⠀⠀⠀⠀⠀⠀⠀⠀⠀⠀⠀⠀⠀⠀⠀⠀⠀⠀⠀⠀⠀⢸⣿⣿⣿⣿⣿⣿⣿⣿⣿⣿⣧⡀⣠⣾⣿⣿⣿⣿⣿⣿⣿⣿⣿⣿⣿⣿⣿⣶⣤⡀⠀⠀⠀⠀⠀⠀⠀⠀⠀⠀⠀⠀⠀⠀⠀⠀⠀⠀⠀⠀⠀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⠀⠀⠀⠀⠀⠀⠀⠀⠀⠀⠀⠀⠀⠀⠀⠀⠀⠀⠀⠀⠀⠀⠀⠀⠀⠀⠀⠀⠀⠀⠀⠀⠀⠀⠀⠀⠀⠀⠀⢸⣿⣿⣿⣿⣿⣿⣿⣿⣿⣿⣿⣿⣿⣿⣿⣿⣿⣿⣿⣿⣿⣿⣿⣿⣿⣿⣿⣿⣿⣿⣷⣄⠀⠀⠀⠀⠀⠀⠀⠀⠀⠀⠀⠀⠀⠀⠀⠀⠀⠀⠀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⠀⠀⠀⠀⠀⠀⠀⠀⠀⠀⠀⠀⠀⠀⠀⠀⠀⠀⠀⠀⠀⠀⠀⠀⠀⠀⠀⠀⠀⠀⠀⠀⠀⠀⠀⠀⠀⠀⠀⣸⣿⣿⣿⣿⣿⣿⣿⣿⣿⠈⠻⣿⣿⣿⣿⣿⣿⣿⣿⣿⣿⣿⣿⣿⣿⣿⣿⣿⣿⣿⣿⣿⠀⠀⠀⠀⠀⠀⠀⠀⠀⠀⠀⠀⠀⠀⠀⠀⠀⠀⠀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⠀⠀⠀⠀⠀⠀⠀⠀⠀⠀⠀⠀⠀⠀⠀⠀⠀⠀⠀⠀⠀⠀⠀⠀⠀⠀⠀⠀⠀⠀⠀⠀⠀⠀⠀⠀⠀⠀⠛⠛⣿⣿⣿⣿⣿⣿⣿⣿⣿⡄⠀⠙⣿⣿⣿⣿⣿⣿⣿⣿⣿⣿⣿⣿⣿⣿⣿⣿⣿⣿⣿⡇⠀⠀⠀⠀⠀⠀⠀⠀⠀⠀⠀⠀⠀⠀⠀⠀⠀⠀⠀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⠀⠀⠀⠀⠀⠀⠀⠀⠀⠀⠀⠀⠀⠀⠀⠀⠀⠀⠀⠀⠀⠀⠀⠀⠀⠀⠀⠀⠀⠀⠀⠀⠀⠀⠀⠀⠀⠀⠀⠀⠙⠿⣿⣿⣿⣿⣿⣿⣿⣷⣄⣸⣿⣿⣿⣿⣿⣿⣿⣿⣿⣿⣿⣿⣿⣿⣿⣿⣿⣿⣿⣷⠀⠀⠀⠀⠀⠀⠀⠀⠀⠀⠀⠀⠀⠀⠀⠀⠀⠀⠀</a:t>
            </a:r>
            <a:br/>
            <a:r>
              <a:t>⠀⠀⠀⠀⠀⠀⠀⠀⠀⠀⠀⠀⠀⠀⠀⠀⠀⠀⠀⠀⡆⠀⠀⠀⠀⠀⠀⠀⠀⠀⠀⠀⠀⠀⠀⠀⠀⠀⠀⠀⢠⣾⣿⣿⣿⣿⣿⣿⣿⣿⣿⣿⣿⣿⣿⣿⣿⣿⣿⣿⣿⣿⣿⣿⣿⣿⣿⣿⣿⣿⠃⠁⠀⠀⠀⠠⠀⠀⠀⠀⠀⠀⠀⠀⠀⠀⠀⠀⠀⠀⠀</a:t>
            </a:r>
            <a:br/>
            <a:r>
              <a:t>⠀⠀⠀⠀⠀⠀⠀⠀⠀⠀⠀⠀⠀⠀⠀⠀⠀⠀⠀⠀⠀⠀⠀⠀⠀⠀⠀⠀⠀⠀⠀⠀⠀⠀⠀⠀⠀⠀⢀⣴⣿⣿⣿⣿⣿⣿⣿⣿⣿⣿⡿⠟⠹⢿⣿⣿⣿⣿⣿⣿⣿⣿⣿⣿⣿⣿⣿⣿⣿⠃⠀⠀⠀⠀⠀⠀⠀⠀⠀⠀⠀⠀⠀⠀⠀⠀⠀⠀⠀⠀⠀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⠀⠀⠀⠀⠀⠀⠀⠀⠀⠀⠀⠀⠀⠀⠀⠀⠀⠀⠀⠀⠀⠀⠀⠀⠀⠀⠀⠀⠀⠀⠀⠀⠀⠀⠀⠀⠀⣠⣾⣿⣿⣿⣿⣿⣿⣿⣿⣿⣿⣿⣿⠶⠶⠾⠋⣿⣿⣿⣿⣿⣿⣿⣿⣿⣿⣿⣿⣿⠋⠀⠀⠀⠀⠀⠀⠀⠀⠀⠀⠀⠀⠀⠀⠀⠀⠀⠀⠀⠀⠀⠀</a:t>
            </a:r>
            <a:br/>
            <a:r>
              <a:t>⠀⠀⠀⠀⠀⠀⠀⠀⠀⠀⠀⠀⠀⠀⠀⠀⠀⠀⠀⠀⠀⠀⠀⠀⠀⠀⠀⠀⠀⠀⠀⠀⠀⠀⠀⢀⣼⣿⣿⣿⣿⣿⣿⣿⣿⣿⣿⣿⣿⣿⣿⠀⠀⠀⠀⠉⠛⠻⣿⣿⣿⣿⣿⣿⣿⣿⠿⠃⠀⠀⠀⠀⠀⠀⠀⠀⠀⠀⠀⠀⠀⠀⠀⠀⠀⠀⠀⠀⠀⠀⠀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⠀⠀⠀⠀⠀⠀⠀⠀⠀⠀⠀⠀⠀⠀⠀⠀⠀⠀⠀⠀⠀⠀⠀⠀⠀⠀⠀⠀⠀⠀⠀⠀⠀⢀⣴⣿⣿⣿⣿⣿⣿⣿⣿⣿⣿⣿⣿⣿⣿⣿⣿⡄⠀⠀⠀⠀⠀⠀⠉⠉⠉⠻⠟⠛⠉⠁⠀⠀⠀⠀⠀⠀⠀⠀⠀⠀⠀⠀⠀⠀⠀⠀⠀⠀⠀⠀⠀⠀⠀⠀⠀</a:t>
            </a:r>
            <a:br/>
            <a:r>
              <a:t>⠀⠀⠀⠀⠀⠀⠀⠀⠀⠀⠀⠀⠀⠀⠀⠀⠀⠀⠀⠀⠀⠀⠀⠀⠀⠀⠀⠀⠀⠀⢀⣠⣶⣿⣿⣿⣿⣿⣿⣿⣿⣿⣿⣿⣿⣿⣿⣿⣿⣿⣿⡇⠀⠀⠀⠀⠀⠀⠀⠀⠀⠀⠀⠀⠀⠀⠀⠀⠀⠀⠀⠀⠀⠀⠀⠀⠀⠀⠀⠀⠀⠀⠀⠀⠀⠀⠀⠀⠀⠀⠀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⠀⠀⠀⠀⠀⠀⠀⠀⠀⠀⠀⠀⠀⠀⠀⠀⠀⠀⠀⠀⠀⠀⠀⠀⠀⠀⠀⠀⣠⣶⣿⣿⣿⣿⣿⣿⣿⣿⣿⣿⣿⣿⣿⣿⣿⣿⣿⣿⣿⣿⣿⡇⠀⠀⠀⠀⠀⠀⠀⠀⠀⠀⠀⠀⠀⠀⠀⠀⠀⠀⠶⠄⠀⠀⠀⠀⠀⠀⠀⠀⠀⠀⠀⠀⠀⠀⠀⠀⠀⠀⠀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⠀⠀⠀⠀⠀⠀⠀⠀⠀⠀⠀⠀⠀⠀⠀⠀⠀⠀⠀⠀⠀⠀⠀⣠⣿⣿⣿⣿⣿⣿⣿⣿⣿⣿⣿⣿⣿⣿⣿⣿⣿⣿⣿⣿⣿⣿⣿⣿⣿⣿⣿⣿⡄⠀⠀⠀⠀⠀⠀⠀⠀⠀⠀⠀⠀⠀⠀⠀⠀⠀⠀⠀⠀⠀⠠⠄⠀⠀⠀⠀⠀⠀⠀⠀⠀⠀⠀⠀⠀⠀⠀</a:t>
            </a:r>
            <a:br/>
            <a:r>
              <a:t>⠀⠀⠀⠀⠀⠀⠀⠀⠀⠀⠀⠀⠀⠀⠀⠀⠀⠀⠀⠀⠀⠀⠀⢈⣿⣿⣿⣿⣿⣿⣿⣿⣿⣿⣿⣿⣿⣿⣿⣿⣿⣿⣿⣿⣿⣿⣿⣿⣿⣿⣿⣿⡇⠀⠀⠀⠀⠀⠀⠀⠀⠀⠀⠀⠀⠀⠀⠀⠀⠀⠀⠀⠀⠀⠀⠀⠀⠀⠀⠀⠀⠀⠀⠀⠀⠀⠀⠀⠀⠀⠀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⠀⠀⠀⠀⠀⠀⠀⠀⠀⠀⠀⠀⠀⠀⠀⠀⠀⠀⠀⠀⠀⠀⠀⠀⠙⠻⢿⣿⣿⣿⣿⣿⣿⣿⣿⣿⣿⣿⣿⣿⣿⣿⣿⣿⣿⣿⣿⣿⣿⣿⣿⣿⣿⠀⠀⠀⠀⠀⠀⠀⠀⠀⠀⠀⠀⠀⠀⠀⠀⠀⠀⠀⠀⠀⠀⠀⠀⠀⠀⠀⠀⠀⠀⠀⠀⠀⠀⠀⠀⠀⠀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⠀⠀⠀⠀⠀⠀⠀⠀⠀⠀⠀⠀⠀⠀⠀⠀⠀⠀⠀⠀⠀⠀⠀⠀⠀⠀⠈⣿⣿⣿⣿⣿⣿⣿⣿⣿⣿⣿⣿⣿⣿⣿⣿⣿⣿⣿⣿⣿⣿⣿⣿⣿⣿⠀⠀⠀⠀⠀⠀⠀⠀⠀⠀⠀⠀⠀⠀⠀⠀⠀⠀⠀⠀⠀⠀⠀⠀⠀⠀⠀⠀⠀⠀⠀⠀⠀⠀⠀⠀⠀⠀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⠀⠀⠀⠀⠀⠀⠀⠀⠀⠀⠀⠀⠀⠀⠠⠄⠀⠀⠀⠀⠀⠀⠀⠀⠀⠀⠀⠀⠀⠀⠀⠀⠀⠀⠀⠀⠀⠀⠀⠀⠀⠀⠀⠀⠀⠀⠀⠀⠀⠀⠀⠀⠀⠀⠀⠀⠀⠀⠀⠀⠀⠀⠀⠀⠀⠀⠀⠀⠀⠀⠀⠀⠀⠀⠀⠀⠀⠀⠀⠀⠀⠀⠀⠀⠠⠔⠂⠀⠀⠀⠀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⠀⠈⠉⠀⠀⠀⠀⠀⠀⠀⠀⠀⠀⠀⠀⠀⠀⠀⠀⠀⠀⠀⠀⠀⠀⠀⠀⠀⠀⠀⠀⠀⠀⠀⠀⠀⠀⠀⠀⠀⠀⠀⠀⠀⠀⠀⠀⠀⠀⠀⠀⠀⠀⠀⠀⠀⠀⠀⠀⠀⠀⠀⠀⠀⠀⠀⠀⠀⠀⠀⠀⠀⠀⠀⠀⠀⠀⠀⠀⠀⠀⠀⠀⠀⠀⠀⠀⠀⠀⠀⠀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⠀⠀⠀⠀⠀⠀⠀⠀⠀⠀⠀⠀⠀⠀⠀⠀⠀⠀⠀⠀⠀⠀⠀⠀⠀⠋⠀⠀⠀⠀⠀⠀⠀⠀⠀⠀⠀⠀⠀⠀⠀⠀⠀⠀⠀⣀⠀⠀⠀⠀⠀⠀⠀⠀⠀⠀⠀⠀⠀⠀⠀⠀⠀⠀⠀⠀⠀⠀⠀⠀⠀⠀⠀⠀⠀⠀⠀⠀⠀⠀⠀⠀⠀⠀⠀⠀⠀⠀⠀⠀⠀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⠀⠀⠀⠀⠀⠀⠀⠀⠀⠀⠀⠀⠀⠀⠀⠀⠀⠀⠀⠀⠀⠀⠀⠀⠀⠀⠀⠀⠀⠀⠀⠀⠀⠀⠀⠀⠀⠀⠀⠀⠀⠀⣠⣾⣿⣿⣿⣿⣶⣄⠀⠀⠀⠀⠀⠀⠀⠀⠀⠀⠀⠀⠀⠀⠀⠀⠀⠀⠀⠀⠀⠀⠀⠀⠀⠀⠀⠀⠀⠀⠀⠀⠀⠀⠀⠀⠀⠀⠀⠀⠀</a:t>
            </a:r>
            <a:br/>
            <a:r>
              <a:t>⣀⠀⠀⠀⠀⠀⠀⠀⠀⠀⠀⠀⠀⠴⠖⠀⠀⠀⠀⠀⠀⠀⠀⠀⠀⠀⠀⠀⠀⠀⠀⠀⠀⠀⠀⠀⠀⠀⠀⠀⢀⣾⣿⣿⣿⣿⣿⣿⣿⣿⣷⡀⠀⠀⠀⠀⠀⠀⠀⠀⠀⠀⠀⠀⠀⠀⠀⠀⠀⠀⠀⠀⠀⠀⠀⠀⠀⠀⠀⠀⠀⠀⠀⠀⠀⠀⠀⠀⠀⠀⠀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⠀⠀⠀⠀⠀⠀⠀⠀⠀⠀⠀⠀⠀⠀⠀⠀⠀⠀⠀⠀⠀⠀⠀⠀⠀⠀⠀⠀⠀⠀⠀⠀⠀⠀⠀⠀⠀⣠⣶⣿⣿⣿⣿⣿⣿⣿⣿⣿⡿⠛⠋⠀⠀⠀⠀⠀⠀⠀⠀⠀⠀⠀⠀⠀⠀⠀⠀⠀⠀⠀⠀⠀⠀⠀⠀⠀⠀⠀⠀⠀⠀⠀⠀⠀⠀⣀⡄⠀⠀⠀⠀</a:t>
            </a:r>
            <a:br/>
            <a:r>
              <a:t>⠀⠀⠀⠀⠀⠀⠀⠀⠀⠀⠀⠀⠒⠁⠀⠀⠀⠀⠀⠀⠀⠀⠀⠀⠆⠀⠀⠀⠀⠀⠀⠀⠀⠀⠀⠀⠘⣾⣿⣿⣿⣿⣿⣿⣿⣿⣿⣿⠟⠀⠀⠀⠀⠀⠀⠀⠀⠀⠀⠀⠀⠀⠀⠀⠀⠀⠀⠀⠀⠀⠀⠀⠀⠀⠀⠀⠀⠀⠀⠀⠀⠀⠀⠀⠾⠛⠀⠀⠢⡀⠀</a:t>
            </a:r>
            <a:br/>
            <a:r>
              <a:t>⠀⠀⠀⠀⠀⠀⠀⠀⠀⠀⠀⠀⠀⠀⠀⠀⠀⠀⠀⠀⠀⠀⠀⠀⠀⠀⠀⠀⠀⠀⠀⠀⠀⠀⠀⠀⠀⠘⠛⠿⡿⢻⣿⣿⣿⣯⣉⠁⠀⠀⠀⠀⠀⠀⠀⠀⠀⠀⠀⠀⠀⠀⠀⠀⠀⠀⠀⠀⠀⠀⠀⠀⠀⠀⠀⠀⠀⠀⠀⠀⠀⠀⠀⠀⠀⠀⠀⠀⠀⠀⠀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⠀⠀⠀⠀⠀⠀⠀⠀⠀⠀⠀⠀⠀⠀⠀⠀⠀⠀⠀⠀⠀⠀⠀⠀⠀⠀⠀⠀⠀⠀⠀⠀⠀⠀⠀⠀⠀⠀⠀⢀⣶⣿⣿⣿⣿⣿⣿⣿⣦⡀⠀⠀⠀⠀⠀⠀⠀⠀⠀⠀⠀⠀⠀⠀⠀⠀⠀⠀⠀⠀⠀⠀⠀⠀⠀⠀⠀⠀⠀⠀⠀⠀⠀⠀⠀⡄⠀⠀⠀⠀⠀</a:t>
            </a:r>
            <a:br/>
            <a:r>
              <a:t>⠀⠀⠀⠀⠀⠀⠀⠀⠀⠀⠀⠀⠀⠀⠀⠀⠀⠀⠀⠀⠀⠀⠀⠀⠀⠀⠀⠀⠀⠀⠀⠀⠀⠀⠀⠀⠀⠀⠀⠸⣿⣿⣿⣿⣿⣿⣿⣿⣿⣧⠀⠀⠀⠀⠀⠀⠀⠀⠀⠀⠀⠀⠀⠀⠀⠀⠀⠀⠀⠀⠀⠀⠀⠀⠀⠀⠀⠀⠀⠀⠀⠀⠀⠀⠀⠀⠀⠀⠀⠀⠀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⠀⠀⠀⠀⠀⠀⠀⠀⠀⠀⠀⠀⠀⠀⠀⠀⠀⠀⠀⠀⠀⠀⠀⠀⠀⠀⠀⠀⠀⠀⠀⠀⠀⠀⠀⠀⠀⠀⠀⠀⣿⣿⣿⣿⣿⣿⣿⣿⣿⣿⣿⣿⣧⡀⠀⣠⣤⣾⣿⣿⣿⣶⣦⣄⠀⠀⠀⠀⠀⠀⠀⠀⠀⠀⠀⠀⠀⠀⠀⠀⠀⠀⠀⠀⠀⠀⠀⠀⠀⠀⠀</a:t>
            </a:r>
            <a:br/>
            <a:r>
              <a:t>⠀⠀⠀⠀⠀⠀⠀⠀⠀⠀⠀⠀⠀⠀⠀⠀⠀⠉⠁⠀⠀⠀⠀⠀⠀⠀⠀⠀⠀⠀⠀⠀⠀⠀⠀⠀⠀⠀⠀⣀⣿⣿⣿⣿⣿⣿⣿⣿⣿⡇⠘⢿⣿⣷⣤⣾⣿⣿⣿⣿⣿⣿⣿⣿⣿⣿⣶⣦⣤⣀⠀⠀⠀⠀⠀⠀⠀⠀⠀⠀⠀⠀⠀⠀⠀⠀⠀⠀⠀⠀⠀</a:t>
            </a:r>
            <a:br/>
            <a:r>
              <a:t>⠀⠀⠀⠀⠀⠀⠀⠀⠀⠀⠀⠀⠀⠀⠀⠀⠀⠀⠀⠀⠀⠀⠀⠀⠀⠀⠀⠀⠀⠀⠀⠀⠀⠀⠀⠀⠀⠀⠉⠛⢻⣿⣿⣿⣿⣿⣿⣿⣿⣿⠀⠀⠹⣿⣿⣿⣿⣿⣿⣿⣿⣿⣿⣿⣿⣿⣿⣿⣿⣿⣿⣶⣄⡀⠀⠀⠀⠀⠀⠀⠀⠀⠀⠀⠀⠀⠀⠀⠀⠀⠀</a:t>
            </a:r>
            <a:br/>
            <a:r>
              <a:t>⠀⠀⠀⠀⠀⠀⠀⠀⠀⠀⠀⠀⠀⠀⠀⠀⠀⠰⠀⠀⠀⠀⠀⠀⠀⠀⠀⠀⠀⠀⠀⠀⠀⠀⠀⠀⠀⠀⠀⠀⠀⠛⢿⣿⣿⣿⣿⣿⣿⣿⣆⡀⠀⢿⣿⣿⣿⣿⣿⣿⣿⣿⣿⣿⣿⣿⣿⣿⣿⣿⣿⣿⣿⡿⠃⠀⠀⠀⠀⠀⠀⠀⠀⠀⠀⠀⠀⠀⠀⠀⠀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⠀⠀⠀⠀⠀⠀⠀⠀⠀⠀⠀⠀⠀⠀⠀⠀⠀⠀⠀⠀⠀⠀⠀⠀⠀⠀⠀⠀⠀⠀⠀⠀⠀⠀⠀⠀⠀⠀⠀⠀⠀⣴⣿⣿⣿⣿⣿⣿⣿⣿⣿⣿⣷⣶⣿⣿⣿⣿⣿⣿⣿⣿⣿⣿⣿⣿⣿⣿⣿⣿⣿⣿⠏⠀⠀⠀⠀⠀⠀⠀⠀⠀⠀⠀⠀⠀⠀⠀⠀⠀⠀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⠀⠀⠀⠀⠀⠀⠀⠀⠀⠀⠀⠀⠀⠀⠀⠀⠀⠀⠀⠀⠀⠀⠀⠀⠀⠀⠀⠀⠀⠀⠀⠀⠀⠀⠀⠀⠀⠀⠀⣠⣿⣿⣿⣿⣿⣿⣿⣿⣿⣿⣿⣿⠟⠛⣻⣿⣿⣿⣿⣿⣿⣿⣿⣿⣿⣿⣿⣿⣿⣿⠟⠁⠀⠀⠀⠀⠀⠀⠀⠀⠀⠀⠀⠀⠀⠀⠀⠀⠀⠀⠀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⠀⠀⠀⠀⠀⠀⠀⠀⠀⠀⠀⠀⠀⠀⠀⠀⠀⠀⠀⠀⠀⠀⠀⠀⠀⠀⠀⠀⠀⠀⠀⠀⠀⠀⠀⠀⠀⢀⣼⣿⣿⣿⣿⣿⣿⣿⣿⣿⣿⣿⣿⡟⠛⠛⢿⣿⣿⣿⣿⣿⣿⣿⣿⣿⣿⣿⣿⡿⠛⠁⠀⠀⠀⠀⠀⠀⠀⠀⠀⠀⠀⠀⠀⠀⠀⠀⠀⠀⠀⠀⠀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⠀⠀⠀⠀⠀⠀⠀⠀⠀⠀⠀⠀⠀⠀⠀⠀⠀⠀⠀⠀⠀⠀⠀⠀⠀⠀⠀⠀⠀⠀⠀⠀⠀⠀⠀⢀⣴⣿⣿⣿⣿⣿⣿⣿⣿⣿⣿⣿⣿⣿⣿⡇⠀⠀⠀⢠⣿⣿⣿⣿⣿⣿⣿⣿⣿⠟⠁⠀⠀⠀⠀⠀⠀⠀⠀⠀⠀⠀⠀⠀⠀⠀⠀⠀⠀⠀⠀⠀⠀⠀⠀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⠀⠀⠀⠀⠀⠀⠀⠀⠀⠀⠀⠀⠀⠀⠀⠀⠀⠀⠀⠀⠀⠀⠀⠀⠀⠀⠀⠀⠀⠀⠀⠀⠀⢀⣴⣿⣿⣿⣿⣿⣿⣿⣿⣿⣿⣿⣿⣿⣿⣿⣿⡇⠀⠀⠀⠀⠈⠉⠿⠿⢿⡿⠿⠋⠀⠀⠀⠀⠀⠀⠀⠀⠀⠀⠀⠀⠀⠀⠀⠀⠀⠀⠀⠀⠀⠀⠀⠀⠀⠀⠀</a:t>
            </a:r>
            <a:br/>
            <a:r>
              <a:t>⠀⠀⠀⠀⠀⠀⠀⠀⠀⠀⠀⠀⠀⠀⠀⠀⠀⠀⠀⠀⠀⠀⠀⠀⠀⠀⠀⠀⠀⠀⢀⣤⣾⣿⣿⣿⣿⣿⣿⣿⣿⣿⣿⣿⣿⣿⣿⣿⣿⣿⣿⣿⠀⠀⠀⠀⠀⠀⠀⠀⠀⠀⠀⠀⠠⠆⠀⠀⠀⠀⠀⠀⠀⠀⠀⠀⠀⠀⠀⠀⠀⠀⠀⠀⠀⠀⠀⠀⠀⠀⠀</a:t>
            </a:r>
            <a:br/>
            <a:r>
              <a:t>⠀⠀⠀⠀⠀⠀⠀⠀⠀⠀⠀⠀⠀⠀⠀⠀⠀⠀⠀⠀⠀⠀⠀⠀⠀⠀⠀⠀⣠⣾⣿⣿⣿⣿⣿⣿⣿⣿⣿⣿⣿⣿⣿⣿⣿⣿⣿⣿⣿⣿⣿⣿⠀⠀⠀⠀⠀⠀⠀⠀⠀⠀⠀⠀⠀⠀⠀⠀⠀⠀⠀⠀⠀⠀⠀⠀⠀⠀⠀⠀⠀⠀⠀⠀⠀⠀⠀⠀⠀⠀⠀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⠀⠀⠀⠀⠀⠀⠀⠀⠀⠀⠀⠀⠀⠀⠀⠀⠀⠀⠀⠀⠀⠀⠀⠀⠀⢀⣴⣿⣿⣿⣿⣿⣿⣿⣿⣿⣿⣿⣿⣿⣿⣿⣿⣿⣿⣿⣿⣿⣿⣿⣿⣿⠀⠀⠀⠀⠀⠀⠀⠀⠀⠀⠀⠀⠀⠀⠀⠀⠀⠀⠀⠄⠀⠀⠀⠀⠀⠀⠀⠀⠀⠀⠀⠀⠀⠀⠀⠀⠀⠀⠀</a:t>
            </a:r>
            <a:br/>
            <a:r>
              <a:t>⠀⠀⠀⠀⠀⠀⠀⠀⠀⠀⠀⠀⠀⠀⠀⠀⠀⠀⠀⠀⠀⠀⠀⠀⣰⣿⣿⣿⣿⣿⣿⣿⣿⣿⣿⣿⣿⣿⣿⣿⣿⣿⣿⣿⣿⣿⣿⣿⣿⣿⣿⣿⡀⠀⠀⠀⠀⠀⠀⠀⠀⠀⠀⠀⠀⠀⠀⠀⠀⠀⠀⠀⠀⠀⠀⠀⠀⠀⠀⠀⠀⠀⠀⠀⠀⠀⠀⠀⠀⠀⠀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⠀⠀⠀⠀⠀⠀⠀⠀⠀⠀⠀⠀⠀⠀⠀⠀⠀⠀⠀⠀⠀⠀⠀⠀⣽⣿⣿⣿⣿⣿⣿⣿⣿⣿⣿⣿⣿⣿⣿⣿⣿⣿⣿⣿⣿⣿⣿⣿⣿⣿⣿⣿⡇⠀⠀⠀⠀⠀⠀⠀⠀⠀⠀⠀⠀⠀⠀⠀⠀⠀⠀⠀⠀⠀⠀⠀⠀⠀⠀⠀⠀⠀⠀⠀⠀⠀⠀⠀⠀⠀⠀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⠀⠀⠀⠀⠀⠀⠀⠀⠀⠀⠀⠀⠀⠀⠀⠀⠀⠀⠀⠀⠀⠀⠀⠰⣿⣿⣿⣿⣿⣿⣿⣿⣿⣿⣿⣿⣿⣿⣿⣿⣿⣿⣿⣿⣿⣿⣿⣿⣿⣿⣿⣿⡇⠀⠀⠀⠀⠀⠀⠀⠀⠀⠀⠀⠀⠀⠀⠀⠀⠀⠀⠀⠀⠀⠀⠀⠀⠀⠀⠀⠀⠀⠀⠀⠀⠀⠀⠀⠀⠀⠀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⠀⠀⠀⠀⠀⠀⠀⠀⠀⠀⠀⠀⠀⠀⠀⠀⠀⠀⠀⠀⠀⠀⠀⠀⠀⠹⣿⣿⣿⣿⣿⣿⣿⣿⣿⣿⣿⣿⣿⣿⣿⣿⣿⣿⣿⣿⣿⣿⣿⣿⣿⣿⣿⠀⠀⠀⠀⠀⠀⠀⠀⠀⠀⠀⠀⠀⠀⠀⠀⠀⠀⠀⠀⠀⠀⠀⠀⠀⠀⠀⠀⠀⠀⠀⠀⠀⠀⠀⠀⠀⠀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⠀⠈⠁⠀⠀⠀⠀⠀⠀⠀⠀⠀⠀⠀⠀⠀⠀⠀⠀⠀⠀⠀⠀⠀⠀⠀⠀⠀⠀⠀⠀⠀⠀⠀⠀⠀⠀⠀⠀⠀⠀⠀⠀⠀⠀⠀⠀⠀⠀⠀⠀⠀⠀⠀⠀⠀⠀⠀⠀⠀⠀⠀⠀⠀⠀⠀⠀⠀⠀⠀⠀⠀⠀⠀⠀⠀⠀⠀⠀⠀⠀⠀⠀⠀⢀⠀⠀⠀⠀⠀⠀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⠀⠀⠀⠀⠀⠀⠀⠀⠀⠀⠀⠀⠀⠀⠀⠀⠀⠀⠀⠀⠀⠀⠀⠀⠀⠀⠀⠀⠀⠀⠀⠀⠀⠀⠀⠀⠀⠀⠀⠀⠀⠀⠀⠀⠀⠀⠀⠀⠀⠀⠀⠀⠀⠀⠀⠀⠀⠀⠀⠀⠀⠀⠀⠀⠀⠀⠀⠀⠀⠀⠀⠀⠀⠀⠀⠀⠀⠀⠀⠀⠀⠀⠐⠉⠀⠀⠀⠀⠀⠀⠀</a:t>
            </a:r>
            <a:br/>
            <a:r>
              <a:t>⠠⢄⡀⠀⠀⠀⠀⠀⠀⠀⠀⠀⠀⠀⠀⠀⠀⠀⠀⠀⠀⠀⠀⠀⠀⠀⠀⠀⠀⠀⠀⠀⠀⠀⠀⠀⠀⠀⠀⠀⠀⠀⠀⠀⠀⠀⠀⠀⠀⠀⠀⠀⠀⠀⠀⠀⠀⠀⠀⠀⠀⠀⠀⠀⠀⠀⠀⠀⠀⠀⠀⠀⠀⠀⠀⠀⠀⠀⠀⠀⠀⠀⠀⠀⠀⠀⠀⠀⠀⠀⠀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⠀⠀⠀⠀⠀⠀⠀⠀⠀⠀⠀⠀⠀⠀⠀⠀⠀⠀⠀⠀⠀⡠⠂⠀⠀⠀⠀⠀⠀⠀⠀⠀⠀⠀⠀⠀⠀⠀⠀⠀⠀⠀⠀⠀⠀⠀⠀⠀⠀⠀⠀⠀⠀⠀⠀⠀⠀⠀⠀⠀⠀⠀⠀⠀⠀⠀⠀⠀⠀⠀⠀⠀⠀⠀⠀⠀⠀⠀⠀⠀⠀⠀⠀⠀⠀⠀⠀⠀⠀⠀⠀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⠀⠀⠀⠀⠀⠀⠀⠀⠀⠀⠀⠀⠀⠀⠀⠀⠀⠀⠀⠀⠀⠁⠀⠀⠀⠀⠀⠀⠀⠀⠀⠀⠀⠀⠀⠀⠀⠀⠀⠀⠀⠀⠀⠀⠀⢀⣀⠀⠀⠀⠀⠀⠀⠀⠀⠀⠀⠀⠀⠀⠀⠀⠀⠀⠀⠀⠀⠀⠀⠀⠀⠀⠀⠀⠀⠀⠀⠀⠀⠀⠀⠀⠀⠀⠀⠀⠀⠀⠀⠀⠀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⠀⠀⠀⠀⠀⠀⠀⠀⠀⠀⠀⠀⠀⠀⠀⠀⠀⠀⠀⠀⠀⠀⠀⠀⠀⠀⠀⠀⠀⠀⠀⠀⠀⠀⠀⠀⠀⠀⠀⠀⠀⠀⢀⣴⣿⣿⣿⣿⣷⣦⡀⠀⠀⠀⠀⠀⠀⠀⠀⠀⠀⠀⠀⠀⠀⠀⠀⠀⠀⠀⠀⠀⠀⠀⠀⠀⠀⠀⠀⠀⠀⠀⠀⠀⠀⠀⠀⠀⠀⠀⠀</a:t>
            </a:r>
            <a:br/>
            <a:r>
              <a:t>⠀⠀⠀⠀⠀⠀⠀⠀⠀⠀⣠⡄⠀⠀⠀⠀⠀⠀⠀⠀⠀⠀⠀⠀⠀⠀⠀⠀⠀⠀⠀⠀⠀⠀⠀⠀⠀⠀⠀⠀⠀⣰⣿⣿⣿⣿⣿⣿⣿⣿⣿⣆⠀⠀⠀⠀⠀⠀⠀⠀⠀⠀⠀⠀⠀⠀⠀⠀⠀⠀⠀⠀⠀⠀⠀⠀⠀⠀⠀⠀⠀⠀⠀⠀⠀⠀⠀⠀⠀⠀⠀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⠀⠀⠀⠀⠀⠀⠀⠀⠀⠀⠀⠀⠀⠀⠀⠀⠀⠀⠀⠀⠀⠀⠀⠀⠀⠀⠀⠀⠀⠀⠀⠀⠀⠀⠀⠀⠀⠀⠀⢀⣼⣿⣿⣿⣿⣿⣿⣿⣿⣿⣿⣿⠀⠀⠀⠀⠀⠀⠀⠀⠀⠀⠀⠀⠀⠀⠀⠀⠀⠀⠀⠀⠀⠀⠀⠀⠀⠀⠀⠀⠀⠀⠀⠀⠀⠀⠀⠀⠀⠀⠀</a:t>
            </a:r>
            <a:br/>
            <a:r>
              <a:t>⠀⠀⠀⠀⠀⠀⠀⠀⠀⠀⠤⠔⠀⠀⠀⠀⠀⠀⠀⠀⠀⠀⠀⠀⠀⠀⠀⠀⠀⠀⠀⠀⠀⠀⠀⠀⠀⠤⣶⣿⣿⣿⣿⣿⣿⣿⣿⣿⣿⠿⠛⠁⠀⠀⠀⠀⠀⠀⠀⠀⠀⠀⠀⠀⠀⠀⠀⠀⠀⠀⠀⠀⠀⠀⠀⠀⠀⠀⠀⠀⠀⢀⣶⡟⠀⠀⠀⠀⠀⠀⠀</a:t>
            </a:r>
            <a:br/>
            <a:r>
              <a:t>⠀⠀⠀⠀⠀⠀⠀⠀⠀⠀⠀⠀⠀⠀⠀⠀⠀⠀⠀⠀⠀⠀⠶⠀⠀⠀⠀⠀⠀⠀⠀⠀⠀⠀⠀⠀⠀⢾⣿⣿⣿⣿⣿⣿⣿⣿⣿⣿⡿⠂⠀⠀⠀⠀⠀⠀⠀⠀⠀⠀⠀⠀⠀⠀⠀⠀⠀⠀⠀⠀⠀⠀⠀⠀⠀⠀⠀⠀⠀⠀⠀⠈⠀⠀⠀⠀⠂⠀⠀⠀⠀</a:t>
            </a:r>
            <a:br/>
            <a:r>
              <a:t>⠀⠀⠀⠀⠀⠀⠀⠀⠀⠀⠀⠀⠀⠀⠀⠀⠀⠀⠀⠀⠀⠀⠀⠀⠀⠀⠀⠀⠀⠀⠀⠀⠀⠀⠀⠀⠀⠈⠙⠿⡿⢛⣟⣿⣿⣿⣍⡉⠀⠀⠀⠀⠀⠀⠀⠀⠀⠀⠀⠀⠀⠀⠀⠀⠀⠀⠀⠀⠀⠀⠀⠀⠀⠀⠀⠀⠀⠀⠀⠀⠀⠀⡄⠀⠀⠀⠀⠀⠀⠀⠀</a:t>
            </a:r>
            <a:br/>
            <a:r>
              <a:t>⠀⠀⠀⠀⠀⠀⠀⠀⠀⠀⠀⠀⠀⠀⠀⠀⠀⠀⠀⠀⠀⠀⠀⠀⠀⠀⠀⠀⠀⠀⠀⠀⠀⠀⠀⠀⠀⠀⠀⠀⣴⣿⣿⣿⣿⣿⣿⣿⣷⡄⠀⠀⠀⠀⠀⠀⠀⠀⠀⠀⠀⠀⠀⠀⠀⠀⠀⠀⠀⠀⠀⠀⠀⠀⠀⠀⠀⠀⠀⠀⠀⠀⠀⠀⠀⠀⠀⠀⠀⠀⠀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⠀⠀⠀⠀⠀⠀⠀⠀⠀⠀⠀⠀⠀⠀⠀⠤⠄⠀⠀⠀⠀⠀⠀⠀⠀⠀⠀⠀⠀⠀⠀⠀⠀⠀⠀⠀⠀⠀⠀⠀⢸⣿⣿⣿⣿⣿⣿⣿⣿⣿⣿⣿⣷⡀⠀⠀⠀⠀⣀⠀⠀⠀⠀⠀⠀⠀⠀⠀⠀⠀⠀⠀⠀⠀⠀⠀⠀⠀⠀⠀⠀⠀⠀⠀⠀⠀⠀⠀⠀⠀⠀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⠀⠀⠀⠀⠀⠀⠀⠀⠀⠀⠀⠀⠀⠀⠀⠀⠀⠀⠀⠀⠀⠀⠀⠀⠀⠀⠀⠀⠀⠀⠀⠀⠀⠀⠀⠀⠀⠀⠀⢀⣸⣿⣿⣿⣿⣿⣿⣿⣿⣿⠈⢿⣿⣷⣄⠀⣴⣶⣿⣿⣿⣷⣦⣀⠀⠀⠀⠀⠀⠀⠀⠀⠀⠀⠀⠀⠀⠀⠀⠀⠀⠀⠀⠀⠀⠀⠀⠀⠀⠀⠀</a:t>
            </a:r>
            <a:br/>
            <a:r>
              <a:t>⠀⠀⠀⠀⠀⠀⠀⠀⠀⠀⠀⠀⠀⠀⠀⠀⡀⠀⠀⠀⠀⠀⠀⠀⠀⠀⠀⠀⠀⠀⠀⠀⠀⠀⠀⠀⠀⠀⠈⠙⠛⣿⣿⣿⣿⣿⣿⣿⣿⣿⠀⠀⠻⣿⣿⣷⣾⣿⣿⣿⣿⣿⣿⣿⣿⣿⣶⣶⣤⣀⡀⠀⠀⠀⠀⠀⠀⠀⠀⠀⠀⠀⠀⠀⠀⠀⠀⠀⠀⠀⠀</a:t>
            </a:r>
            <a:br/>
            <a:r>
              <a:t>⠀⠀⠀⠀⠀⠀⠀⠀⠀⠀⠀⠀⠀⠀⠀⠈⠃⠀⠀⠀⠀⠀⠀⠀⠀⠀⠀⠀⠀⠀⠀⠀⠀⠀⠀⠀⠀⠀⠀⠀⠀⠙⢻⣿⣿⣿⣿⣿⣿⣿⣧⡀⠀⢈⣿⣿⣿⣿⣿⣿⣿⣿⣿⣿⣿⣿⣿⣿⣿⣿⣿⣷⣦⣄⠀⠀⠀⠀⠀⠀⠀⠀⠀⠀⠀⠀⠀⠀⠀⠀⠀</a:t>
            </a:r>
            <a:br/>
            <a:r>
              <a:t>⠀⠀⠀⠀⠀⠀⠀⠀⠀⠀⠀⠀⠀⠀⠀⠀⠀⠀⠀⠀⠀⠀⠀⠀⠀⠀⠀⠀⠀⠀⠀⠀⠀⠀⠀⠀⠀⠀⠀⠀⠠⣤⣿⣿⣿⣿⣿⣿⣿⣿⣿⣿⣿⣾⣽⣿⣿⣿⣿⣿⣿⣿⣿⣿⣿⣿⣿⣿⣿⣿⣿⣿⣿⣿⣿⠶⠀⠀⠀⠀⠀⠀⠀⠀⠀⠀⠀⠀⠀⠀⠀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⠀⠀⠀⠀⠀⠀⠀⠀⠀⠀⠀⠀⠀⠀⠀⠀⠀⠀⠀⠀⠀⠀⠀⠀⠀⠀⠀⠀⠀⠀⠀⠀⠀⠀⠀⠀⠀⠀⠀⣠⣾⣿⣿⣿⣿⣿⣿⣿⣿⣿⣿⣿⣿⣿⣿⣿⣿⣿⣿⣿⣿⣿⣿⣿⣿⣿⣿⣿⣿⣿⣿⣿⠿⠋⠁⠀⠀⠀⠀⠀⠀⠀⠀⠀⠀⠀⠀⠀⠀⠀⠀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⠀⠀⠀⠀⠀⠀⠀⠀⠀⠀⠀⠀⠀⠀⠀⠀⠀⠀⠀⠀⠀⠀⠀⠀⠀⠀⠀⠀⠀⠀⠀⠀⠀⠀⠀⠀⠀⢀⣴⣿⣿⣿⣿⣿⣿⣿⣿⣿⣿⣿⣿⡏⠙⠛⢫⣿⣿⣿⣿⣿⣿⣿⣿⣿⣿⣿⣿⣿⣿⠿⠛⠁⠀⠀⠀⠀⠀⠀⠀⠀⠀⠀⠀⠀⠀⠀⠀⠀⠀⠀⠀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⠀⠀⠀⠀⠀⠀⠀⠀⠀⠀⠀⠀⠀⠀⠀⠀⠀⠀⠀⠀⠀⠀⠀⠀⠀⠀⠀⠀⠀⠀⠀⠀⠀⠀⠀⢀⣴⣿⣿⣿⣿⣿⣿⣿⣿⣿⣿⣿⣿⣿⣿⣧⠀⠀⠀⢉⣿⣿⣿⣿⣿⣿⣿⣿⠿⠛⠋⠉⠀⠀⠀⠀⠀⠀⠀⠀⠀⠀⠀⠀⠀⠀⠀⠀⠀⠀⠀⠀⠀⠀⠀</a:t>
            </a:r>
            <a:br/>
            <a:r>
              <a:t>⠀⠀⠀⠀⠀⠀⠀⠀⠀⠀⠀⠀⠀⠀⠀⠀⠀⠀⠀⠀⠀⠀⠀⠀⠀⠀⠀⠀⠀⠀⠀⠀⠀⣀⣴⣿⣿⣿⣿⣿⣿⣿⣿⣿⣿⣿⣿⣿⣿⣿⣿⣿⠀⠀⠀⠀⠉⠩⠿⠿⠿⠟⢋⠀⠀⠀⠀⠀⠀⠀⠀⠀⠀⠀⠀⠀⠀⠀⠀⠀⠀⠀⠀⠀⠀⠀⠀⠀⠀⠀⠀</a:t>
            </a:r>
            <a:br/>
            <a:r>
              <a:t>⠀⠀⠀⠀⠀⠀⠀⠀⠀⠀⠀⠀⠀⠀⠀⠀⠀⠀⠀⠀⠀⠀⠀⠀⠀⠀⠀⠀⠀⠀⣠⣴⣾⣿⣿⣿⣿⣿⣿⣿⣿⣿⣿⣿⣿⣿⣿⣿⣿⣿⣿⣿⠀⠀⠀⠀⠀⠀⠀⠀⠀⠀⠛⠀⠀⠀⠀⠀⠀⠀⠀⠀⠀⠀⠀⠀⠀⠀⠀⠀⠀⠀⠀⠀⠀⠀⠀⠀⠀⠀⠀</a:t>
            </a:r>
            <a:br/>
            <a:r>
              <a:t>⠀⠀⠀⠀⠀⠀⠀⠀⠀⠀⠀⠀⠀⠀⠀⠀⠀⠀⠀⠀⠀⠀⠀⠀⠀⠀⠀⢀⣴⣾⣿⣿⣿⣿⣿⣿⣿⣿⣿⣿⣿⣿⣿⣿⣿⣿⣿⣿⣿⣿⣿⣿⠀⠀⠀⠀⠀⠀⠀⠀⠀⠀⠀⠀⠀⠀⠀⠀⠀⠀⠀⠀⠀⠀⠀⠀⠀⠀⠀⠀⠀⠀⠀⠀⠀⠀⠀⠀⠀⠀⠀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⠀⠀⠀⠀⠀⠀⠀⠀⠀⠀⠀⠀⠀⠀⠀⠀⠀⠀⠀⠀⠀⠀⠀⠀⣻⣿⣿⣿⣿⣿⣿⣿⣿⣿⣿⣿⣿⣿⣿⣿⣿⣿⣿⣿⣿⣿⣿⣿⣿⣿⣿⣿⡇⠀⠀⠀⠀⠀⠀⠀⠀⠀⠀⠀⠀⠀⠀⠀⠀⠀⠀⠀⠀⠀⠀⠀⠀⠀⠀⠀⠀⠀⠀⠀⠀⠀⠀⠀⠀⠀⠀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⠀⠀⠀⠀⠀⠀⠀⠀⠀⠀⠀⠀⠀⠀⠀⠀⠀⠀⠀⠀⠀⠀⠀⠐⢿⣿⣿⣿⣿⣿⣿⣿⣿⣿⣿⣿⣿⣿⣿⣿⣿⣿⣿⣿⣿⣿⣿⣿⣿⣿⣿⣿⣷⠀⠀⠀⠀⠀⠀⠀⠀⠀⠀⠀⠀⠀⠀⠀⠀⠀⠀⠀⠀⠀⠀⠀⠀⠀⠀⠀⠀⠀⠀⠀⠀⠀⠀⠀⠀⠀⠀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⠀⠀⠀⠀⠀⠀⠀⠀⠀⠀⠀⠀⠀⠀⠀⠀⠀⠀⠀⠀⠀⠀⠀⠀⠀⠘⠿⠿⣿⣿⣿⣿⣿⣿⣿⣿⣿⣿⣿⣿⣿⣿⣿⣿⣿⣿⣿⣿⣿⣿⣿⣿⣿⠀⠀⠀⠀⠀⠀⠀⠀⠀⠀⠀⠀⠀⠀⠀⠀⠀⠀⠀⠀⠀⠀⠀⠀⠀⠀⠀⠀⠀⠀⠀⠀⠀⠀⠀⠀⠀⠀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⠀⠀⠀⠀⠀⠀⠀⠀⠀⠀⠀⠀⠀⠀⠀⠀⠀⠀⠀⠀⠀⠀⠀⠀⠀⠀⠀⠀⠀⠀⠀⠀⠀⠀⠀⠀⠀⠀⠀⠀⠀⠀⠀⠀⠀⠀⠀⠀⠀⠀⠀⠀⠀⠀⠀⠀⠀⠀⠀⠀⠀⠀⠀⠀⠀⠀⠀⠀⠀⠀⠀⠀⠀⠀⠀⠀⠀⠀⠀⡠⠂⠀⠀⠀⠀⠀⠀⠀⠀⠀⠀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⠀⠀⠀⠀⠀⠀⠀⠀⠀⠀⠀⠀⠀⠈⠀⠀⠀⠀⠀⠀⠀⠀⠀⠀⠀⠀⠀⠀⠀⠀⠀⠀⠀⠀⠀⠀⠀⠀⠀⠀⠀⠀⠀⠀⠀⠀⠀⠀⠀⠀⠀⠀⠀⠀⠀⠀⠀⠀⠀⠀⠀⠀⠀⠀⠀⠀⠀⠀⠀⠀⠀⠀⠀⠀⠀⠀⠀⠀⠀⠀⠀⠀⠀⠀⠀⠀⠀⠀⠀⠀⠀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⠀⠀⠀⠀⠀⠀⠀⠀⠀⠀⠀⠀⠀⠀⠀⠀⠀⠀⠀⠀⠀⠀⠀⠀⠀⠀⠀⠀⠀⠀⠀⠀⠀⠀⠀⠀⠀⠀⠀⠀⠀⠀⠀⣠⣾⣿⣿⣿⣿⣷⣦⡀⠀⠀⠀⠀⠀⠀⠀⠀⠀⠀⠀⠀⠀⠀⠀⠀⠀⠀⠀⠀⠀⠀⠀⠀⠀⠀⠀⠀⠀⠀⠀⠀⠀⠀⠀⠀⠀⠀⠀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⠀⠀⠀⠀⠀⠀⠀⠀⠀⠀⠀⠀⠀⠀⠀⠀⠀⠀⠀⠀⠀⠀⠀⠀⠀⠀⠀⠀⠀⠀⠀⠀⠀⠀⠀⠀⠀⠀⠀⠀⠀⠀⣼⣿⣿⣿⣿⣿⣿⣿⣿⣿⣆⠀⠀⠀⠀⠀⠀⠀⠀⠀⠀⠀⠀⠀⠀⠀⠀⠀⠀⠀⠀⠀⠀⠀⠀⠀⠀⠀⠀⠀⠀⠀⠀⠀⠀⠀⠀⠀⠀</a:t>
            </a:r>
            <a:br/>
            <a:r>
              <a:t>⠀⠀⠀⢠⡆⠀⠐⠚⠃⠀⠀⠀⠀⠀⠀⠀⠀⠀⠀⠀⠀⠀⠀⠀⠀⠀⠀⠀⠀⠀⠀⠀⠀⠀⠀⠀⠀⠰⠋⠀⣠⣾⣿⣿⣿⣿⣿⣿⣿⣿⣿⣿⣿⠀⠀⠀⠀⠀⠀⠀⠀⠀⠀⠀⠀⠀⠀⠀⠀⠀⠀⠀⠀⠀⠀⠀⣠⣴⠆⠀⠀⠀⠀⠀⠀⠀⠀⠀⠀⠀⠀</a:t>
            </a:r>
            <a:br/>
            <a:r>
              <a:t>⠀⠀⠀⠀⠀⠀⠀⠀⠀⠀⠀⠀⠀⠀⠀⠀⠀⠀⠀⠀⠀⠀⠀⠀⠀⠀⠀⠀⠀⠀⠀⠀⠀⠀⠀⠀⠀⠀⢒⣾⣿⣿⣿⣿⣿⣿⣿⣿⣿⣿⠿⠋⠁⠀⠀⠀⠀⠀⠀⠀⠀⠀⠀⠀⠀⠀⠀⠀⠀⠀⠀⠀⠀⠀⠀⠀⡏⠁⠀⠀⠤⡀⠀⠀⠀⠀⠀⠀⠀⠀⠀</a:t>
            </a:r>
            <a:br/>
            <a:r>
              <a:t>⠀⠀⠀⠀⠀⠀⠀⠀⠀⠀⠀⠀⠀⠀⠀⠀⠀⠀⠆⠀⠀⠀⠀⠀⠀⠀⠀⠀⠀⠀⠀⠀⠀⠀⠀⠀⠀⠐⣿⣿⣿⣿⣿⣿⣿⣿⣿⣿⣿⠟⠀⠀⠀⠀⠀⠀⠀⠀⠀⠀⠀⠀⠀⠀⠀⠀⠀⠀⠀⠀⠀⠀⠀⠀⠀⠀⠘⠀⠀⠀⠀⠀⠀⠀⠀⠀⠀⠀⠀⠀⠀</a:t>
            </a:r>
            <a:br/>
            <a:r>
              <a:t>⠀⠀⠀⠀⠀⠀⠀⠀⠀⠀⠀⠀⠀⠀⠀⠀⠀⠀⠀⠀⠀⠀⠀⠀⠀⠀⠀⠀⠀⠀⠀⠀⠀⠀⠀⠀⠀⠀⠈⠛⣿⠿⣻⣿⣿⣿⣿⣍⠉⠀⠀⠀⠀⠀⠀⠀⠀⠀⠀⠀⠀⠀⠀⠀⠀⠀⠀⠀⠀⠀⠀⠀⠀⠀⠀⠀⠀⠀⠀⠀⠀⠀⠀⠀⠀⠀⠀⠀⠀⠀⠀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⠀⠀⠀⠀⠀⠀⠀⠀⠀⠀⠀⠀⠀⠀⠀⠀⠀⠀⠀⠀⠀⠀⠀⠀⠀⠀⠀⠀⠀⠀⠀⠀⠀⠀⠀⠀⠀⠀⠀⠀⠀⢹⣿⣿⣿⣿⣿⣿⣿⣿⣿⣷⠀⠀⠀⠀⠀⠀⠀⠀⠀⠀⠀⠀⠀⠀⠀⠀⠀⠀⠀⠀⠀⠀⠀⠀⠀⠀⠀⠀⠀⠀⠀⠀⠀⠀⠀⠀⠀⠀⠀</a:t>
            </a:r>
            <a:br/>
            <a:r>
              <a:t>⠀⠀⠀⠀⠀⠀⠀⠀⠀⠀⠀⠠⠤⠀⠀⠀⠀⠀⠀⠀⠀⠀⠀⠀⠀⠀⠀⠀⠀⠀⠀⠀⠀⠀⠀⠀⠀⠀⠀⠀⠀⢸⣿⣿⣿⣿⣿⣿⣿⣿⣿⣿⡀⠀⠀⠀⠀⠀⠀⠀⠀⠀⠀⠀⠀⠀⠀⠀⠀⠀⠀⠀⠀⠀⠀⠀⠀⠀⠀⠀⠀⠀⠀⠀⠀⠀⠀⠀⠀⠀⠀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⠀⠀⠀⠀⠀⠀⠀⠀⠀⠀⠀⠀⠀⠀⠀⠀⠀⠀⠀⠀⠀⠀⠀⠀⠀⠀⠀⠀⠀⠀⠀⠀⠀⠀⠀⠀⠀⠀⠀⢀⣠⣼⣿⣿⣿⣿⣿⣿⣿⣿⡟⢿⣿⣷⡀⠀⠀⠀⠀⠀⠀⠀⠀⠀⠀⠀⠀⠀⠀⠀⠀⠀⠀⠀⠀⠀⠀⠀⠀⠀⠀⠀⠀⠀⠀⠀⠀⠀⠀⠀⠀</a:t>
            </a:r>
            <a:br/>
            <a:r>
              <a:t>⠀⠀⠀⠀⠀⠀⠀⠀⠀⠀⠀⠀⠺⠀⠀⠀⠀⠀⠀⠀⠀⠀⠀⠀⠀⠀⠀⠀⠀⠀⠀⠀⠀⠀⠀⠀⠀⠀⠀⠈⠉⠹⣿⣿⣿⣿⣿⣿⣿⣿⡇⠈⢿⣿⣷⣄⢀⣀⣦⣤⣄⡀⠀⠀⠀⠀⠀⠀⠂⠀⠀⠀⠀⠀⠀⠀⠀⠀⠀⠀⠀⠀⠀⠀⠀⠀⠀⠀⠀⠀⠀</a:t>
            </a:r>
            <a:br/>
            <a:r>
              <a:t>⠀⠀⠀⠀⠀⠀⠀⠀⠀⠀⠀⠀⠀⠀⠀⠀⠀⠀⠀⠀⠀⠀⠀⠀⠀⠀⠀⠀⠀⠀⠀⠀⠀⠀⠀⠀⠀⠀⠀⠀⠀⠀⠙⣿⣿⣿⣿⣿⣿⣿⣷⣆⠀⢻⣿⣿⣦⣿⣿⣿⣿⣿⣶⣤⣄⣀⣀⠀⠀⠀⠀⠀⠀⠀⠀⠀⠀⠀⠀⠀⠀⠀⠀⠀⠀⠀⠀⠀⠀⠀⠀</a:t>
            </a:r>
            <a:br/>
            <a:r>
              <a:t>⠀⠀⠀⠀⠀⠀⠀⠀⠀⠀⠀⠀⠀⠀⠀⠀⠀⠀⠀⠀⠀⠀⠀⠀⠀⠀⠀⠀⠀⠀⠀⠀⠀⠀⠀⢀⡀⠀⠀⠀⠀⢀⣼⣿⣿⣿⣿⣿⣿⣿⣿⣿⣿⣷⣿⣿⣿⣿⣿⣿⣿⣿⣿⣿⣿⣿⣿⣿⣷⣶⣤⣄⡀⠀⠀⠀⠀⠀⠀⠀⠀⠀⠀⠀⠀⠀⠀⠀⠀⠀⠀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⠀⠀⠀⠀⠀⠀⠀⠀⠀⠀⠀⠀⠀⠀⠀⠀⠀⠀⠀⠀⠀⠀⠀⠀⠀⠀⠀⠀⠀⠀⠀⠀⠀⠀⠀⠀⠀⠀⠀⢀⣴⣿⣿⣿⣿⣿⣿⣿⣿⣿⣿⣿⣿⣿⣿⣿⣿⣿⣿⣿⣿⣿⣿⣿⣿⣿⣿⣿⣿⣿⣿⣿⣿⣷⣦⣄⡀⠀⠀⠀⠀⠀⠀⠀⠀⠀⠀⠀⠀⠀⠀</a:t>
            </a:r>
            <a:br/>
            <a:r>
              <a:t>⠀⠀⠀⠀⠀⠀⠀⠀⠀⠀⠀⠀⠀⠀⠀⠀⠀⠀⠀⠀⠀⠀⠀⠀⠀⠀⠀⠀⠀⠀⠀⠀⠀⠀⠀⠀⠀⠀⣠⣿⣿⣿⣿⣿⣿⣿⣿⣿⣿⣿⣿⣿⠀⠉⠉⣩⣿⣿⣿⣿⣿⣿⣿⣿⣿⣿⣿⣿⣿⣿⣿⣿⣿⣿⣿⣿⣿⠷⠖⠀⠀⠀⠀⠀⠀⠀⠀⠀⠀⠀⠀</a:t>
            </a:r>
            <a:br/>
            <a:r>
              <a:t>⠀⠀⠀⠀⠀⠀⠀⠀⠀⠀⠀⠀⠀⠀⠀⠀⠀⠀⠀⠀⠀⠀⠀⠀⠀⠀⠀⠀⠀⠀⠀⠀⠀⠀⠀⢀⣤⣾⣿⣿⣿⣿⣿⣿⣿⣿⣿⣿⣿⣿⣿⣿⡄⠀⠀⠈⣽⣿⣿⣿⣿⠿⠿⠿⠿⠿⠿⠿⠿⠿⠛⠛⠉⠉⠁⠀⠀⠀⠀⠀⠀⠀⠀⠀⠀⠀⠀⠀⠀⠀⠀</a:t>
            </a:r>
            <a:br/>
            <a:r>
              <a:t>⠀⠀⠀⠀⠀⠀⠀⠀⠀⠀⠀⠀⠀⠀⠀⠀⠀⠀⠀⠀⠀⠀⠀⠀⠀⠀⠀⠀⠀⠀⠀⠀⢀⣠⣶⣿⣿⣿⣿⣿⣿⣿⣿⣿⣿⣿⣿⣿⣿⣿⣿⣿⡇⠀⠀⠀⠀⠊⠉⠁⠀⠀⠀⠀⠀⠀⠀⠀⠀⠀⠀⠀⠀⠀⠀⠀⠀⠀⠀⠀⠀⠀⠀⠀⠀⠀⠀⠀⠀⠀⠀</a:t>
            </a:r>
            <a:br/>
            <a:r>
              <a:t>⠀⠀⠀⠀⠀⠀⠀⠀⠀⠀⠀⠀⠀⠀⠀⠀⠀⠀⠀⠀⠀⠀⠀⠀⠀⠀⠀⠀⠀⣀⣴⣾⣿⣿⣿⣿⣿⣿⣿⣿⣿⣿⣿⣿⣿⣿⣿⣿⣿⣿⣿⣿⡇⠀⠀⠀⠀⠀⠀⠀⠀⠀⠀⠀⠀⠀⠀⠀⠀⠀⠀⠀⠀⠀⠀⠀⠀⠀⠀⠀⠀⠀⠀⠀⠀⠀⠀⠀⠀⠀⠀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⠀⠀⠀⠀⠀⠀⠀⠀⠀⠀⠀⠀⠀⠀⠀⠀⠀⠀⠀⠀⠀⠀⠀⠀⠀⠀⢀⣴⣾⣿⣿⣿⣿⣿⣿⣿⣿⣿⣿⣿⣿⣿⣿⣿⣿⣿⣿⣿⣿⣿⣿⣿⣿⠀⠀⠀⠀⠀⠀⠀⠀⠀⠀⠀⠀⠀⠀⠀⠀⠀⠀⠀⠀⠀⠀⠀⠀⠀⠀⠀⠀⠀⠀⠀⠀⠀⠀⠀⠀⠀⠀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⠀⠀⠀⠀⠀⠀⠀⠀⠀⠀⠀⠀⠀⠀⠀⠀⠀⠀⠀⠀⠀⠀⠀⠀⢀⣠⣿⣿⣿⣿⣿⣿⣿⣿⣿⣿⣿⣿⣿⣿⣿⣿⣿⣿⣿⣿⣿⣿⣿⣿⣿⣿⣿⠀⠀⠀⠀⠀⠀⠀⠀⠀⠀⠀⠀⠀⠀⠀⠀⠀⠀⠀⠀⠀⠀⠀⠀⠀⠀⠀⠀⠀⠀⠀⠀⠀⠀⠀⠀⠀⠀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⠀⠀⠀⠀⠀⠀⠀⠀⠀⠀⠀⠀⠀⠀⠀⠀⠀⠀⠀⠀⠀⠀⠀⠀⣾⣿⣿⣿⣿⣿⣿⣿⣿⣿⣿⣿⣿⣿⣿⣿⣿⣿⣿⣿⣿⣿⣿⣿⣿⣿⣿⣿⣿⡄⠀⠀⠀⠀⠀⠀⠀⠀⠀⠀⠀⠀⠀⠀⠀⠀⠀⠀⠀⠀⠀⠀⠀⠀⠀⠀⠀⠀⠀⠀⠀⠀⠀⠀⠀⠀⠀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⠀⠀⠀⠀⠀⠀⠀⠀⠀⠀⠀⠀⠀⠀⠀⠀⠀⠀⠀⠀⠀⠀⠀⠈⠻⣿⣿⣿⣿⣿⣿⣿⣿⣿⣿⣿⣿⣿⣿⣿⣿⣿⣿⣿⣿⣿⣿⣿⣿⣿⣿⣿⣿⡇⠀⠀⠀⠀⠀⠀⠀⠀⠀⠀⠀⠀⠀⠀⠀⠀⠀⠀⠀⠀⠀⠀⠀⠀⠀⠀⠀⠀⠀⠀⠀⠀⠀⠀⠀⠀⠀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⠀⠀⠀⠀⠀⠀⠀⠀⠀⠀⠀⠀⠀⠀⠀⠀⠀⠀⠀⠀⠀⠀⠀⠀⠀⠉⠙⠛⠿⣿⣿⣿⣿⣿⣿⣿⣿⣿⣿⣿⣿⣿⣿⣿⣿⣿⣿⣿⣿⣿⣿⣿⣿⣿⠀⠀⠀⠀⠀⠀⠀⠀⠀⠀⠀⠀⠀⠀⠀⠀⠀⠀⠀⠀⠀⠀⠀⠀⠀⠀⠀⠀⠀⠀⠀⠀⠀⠀⠀⠀⠀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⠀⠀⠀⠀⠀⠀⠀⠀⠀⠀⠀⠀⠀⠀⠀⠀⠀⠀⠀⠀⠀⠀⠀⠀⠀⠀⠀⠀⠀⠀⠀⠀⠀⠀⠀⠀⠀⠀⠀⠀⠀⠀⠀⠀⠀⠀⠀⠀⠀⠀⠀⠀⠀⠀⠀⠀⠀⠀⠀⠀⠀⠀⠀⠀⠀⠀⠀⠀⠀⠀⠀⠀⠀⠀⠀⠀⢀⠔⠁⠀⠀⠀⠀⠀⠀⠀⠀⠀⠀⠀⠀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⠀⠀⠀⠀⠀⠀⠀⠁⠀⠀⠀⠀⠀⠀⠀⠀⠀⠀⠀⠀⠀⠀⠀⠀⠀⠀⠀⠀⠀⠀⠀⠀⠀⠀⠀⠀⠀⠀⠀⠀⠀⠀⠀⠀⠀⠀⠀⠀⠀⠀⠀⠀⠀⠀⠀⠀⠀⠀⠀⠀⠀⠀⠀⠀⠀⠀⠀⠀⠀⠀⠀⠀⠀⠀⠀⠀⠀⠀⠀⠀⠀⠀⠀⠀⠀⠀⠀⠀⠀⠀⠀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⠀⠀⠀⠀⠀⠀⠀⠀⠀⠀⠄⠀⠀⠀⠀⠀⠀⠀⠀⠀⠀⠀⠀⠀⠀⠀⠀⠀⠀⠀⠀⠀⠀⠀⠀⠀⠀⠀⠀⠀⠀⠀⠀⠀⠀⠀⠀⠀⠀⠀⠀⠀⠀⠀⠀⠀⠀⠀⠀⠀⠀⠀⠀⠀⠀⠀⠀⠀⠀⠀⠀⠀⠀⠀⠀⠀⠀⠀⠀⠀⠀⠀⠀⠀⠀⠀⠀⠀⠀⠀⠀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⠀⠀⠀⠀⠀⠀⠀⠀⠀⠀⠀⠀⠀⠀⠀⠀⠀⠀⠀⠀⠀⠀⠀⠀⠀⠀⠀⠀⠀⠀⠀⠀⠀⠀⠀⠀⠀⠀⠀⠀⠀⠀⠀⢀⣴⣿⣿⣿⣿⣿⣶⣄⠀⠀⠀⠄⠀⠀⠀⠀⠀⠀⠀⠀⠀⠀⠀⠀⠀⠀⠀⠀⠀⠀⠀⠀⠀⠀⠀⠀⠀⠀⠀⠀⠀⠀⠀⠀⠀⠀⠀</a:t>
            </a:r>
            <a:br/>
            <a:r>
              <a:t>⠀⠀⠀⠀⠀⠠⠶⠂⠀⠀⠀⠀⠀⠀⠀⠀⠀⠀⠀⠀⠀⠀⠀⠀⠀⠀⠀⠀⠀⠀⠀⠀⠀⠀⢀⡤⠀⠀⠀⠀⠀⠀⢰⣿⣿⣿⣿⣿⣿⣿⣿⣿⣷⠀⠀⠀⠀⠀⠀⠀⠀⠀⠀⠀⠀⠀⠀⠀⠀⠀⠀⠀⠀⠀⠀⠀⠀⠀⠀⠀⠀⠀⠀⠀⠀⠀⠀⠀⠀⠀⠀</a:t>
            </a:r>
            <a:br/>
            <a:r>
              <a:t>⢀⠀⠀⠀⠀⠀⠀⠀⠀⠀⠀⠀⠀⠀⠀⠀⠀⠀⠀⠀⠀⠀⠀⠀⠀⠀⠀⠀⠀⠀⠀⠀⠀⠀⠈⠀⠀⠀⠀⠀⠀⣰⣿⣿⣿⣿⣿⣿⣿⣿⣿⣿⣿⠇⠀⠀⠀⠀⠀⠀⠀⠀⠀⠀⠀⠀⠀⠀⠀⠀⠀⠀⠀⣴⡾⠏⠀⠀⠀⠀⠀⠀⠀⠀⠀⠀⠀⠀⠀⠀⠀</a:t>
            </a:r>
            <a:br/>
            <a:r>
              <a:t>⠘⠀⠀⠀⠀⠀⠀⠀⠀⠀⠀⠀⠀⠀⠀⠀⠀⠀⠀⠀⠀⠀⠀⠀⠀⠀⠀⠀⠀⠀⠀⠀⠀⠀⠀⠀⠀⠀⠀⣲⣿⣿⣿⣿⣿⣿⣿⣿⣿⣿⡿⠟⠋⠀⠀⠀⠀⠀⠀⠀⠀⠀⠀⠀⠀⠀⠀⠀⠀⠀⠀⠀⠀⠘⠄⠀⠀⠐⠂⠀⠀⠀⠀⠀⠀⠀⠀⠀⠀⠀⠀</a:t>
            </a:r>
            <a:br/>
            <a:r>
              <a:t>⠀⠀⠀⠀⠀⠀⠀⠀⠀⠀⠀⠀⠀⠀⠀⠀⠆⠀⠀⠀⠀⠀⠀⠀⠀⠀⠀⠀⠀⠀⠀⠀⠀⠀⠀⠀⠀⠀⢺⣿⣿⣿⣿⣿⣿⣿⣿⣿⣿⡿⠃⠀⠀⠀⠀⠀⠀⠀⠀⠀⠀⠀⠀⠀⠀⠀⠀⠀⠀⠀⠀⠀⠀⠀⠀⠀⠀⠀⠀⠀⠀⠀⠀⠀⠀⠀⠀⠀⠀⠀⠀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⠀⠀⠀⠀⠀⠀⠀⠀⠀⠀⠀⠀⠀⠀⠀⠀⠀⠀⠀⠀⠀⠀⠀⠀⠀⠀⠀⠀⠀⠀⠀⠀⠀⠀⠀⠀⠀⠀⠀⠙⢻⣿⢿⣿⣿⣿⣿⣯⡉⠁⠀⠀⠀⠀⠀⠀⠀⠀⠀⠀⠀⠀⠀⠀⠀⠀⠀⠀⠀⠀⠀⠀⠀⠀⠀⠀⠀⠀⠀⠀⠀⠀⠀⠀⠀⠀⠀⠀⠀⠀⠀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⠀⠀⠀⠀⠀⠀⠀⠀⠀⠀⠀⠀⠀⠀⠀⠀⠀⠀⠀⠀⠀⠀⠀⠀⠀⠀⠀⠀⠀⠀⠀⠀⠀⠀⠀⠀⠀⠀⠀⠀⠀⠸⣿⣿⣿⣿⣿⣿⣿⣿⣿⣿⡄⠀⠀⠀⠀⠀⠀⠀⠀⠀⠀⠀⠀⠀⠀⠀⠀⠀⠀⠀⠀⠀⠀⠀⠀⠀⠀⠀⠀⠀⠀⠀⠀⠀⠀⠀⠀⠀⠀</a:t>
            </a:r>
            <a:br/>
            <a:r>
              <a:t>⠀⠀⠀⠀⠀⠀⠀⠀⠀⠀⠉⠀⠀⠀⠀⠀⠀⠀⠀⠀⠀⠀⠀⠀⠀⠀⠀⠀⠀⠀⠀⠀⠀⠀⠀⠀⠀⠀⠀⠀⠀⢸⣿⣿⣿⣿⣿⣿⣿⣿⣿⣿⡇⠀⠀⠀⠀⠀⠀⠀⠀⠀⠀⠀⠀⠀⠀⠀⠀⠀⠀⠀⠀⠀⠀⠀⠀⠀⠀⠀⠀⠀⠀⠀⠀⠀⠀⠀⠀⠀⠀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⠀⠀⠀⠀⠀⠀⠀⠀⠀⠀⠀⠀⠀⠀⠀⠀⠀⠀⠀⠀⠀⠀⠀⠀⠀⠀⠀⠀⠀⠀⠀⠀⠀⠀⠀⠀⠀⠀⠀⠀⠀⢸⣿⣿⣿⣿⣿⣿⣿⣿⣿⣿⣷⡀⠀⠀⠀⠀⠀⠀⠀⠀⠀⠀⠀⠀⠀⠀⠀⠀⠀⠀⠀⠀⠀⠀⠀⠀⠀⠀⠀⠀⠀⠀⠀⠀⠀⠀⠀⠀⠀</a:t>
            </a:r>
            <a:br/>
            <a:r>
              <a:t>⠀⠀⠀⠀⠀⠀⠀⠀⠀⠀⢀⠀⠀⠀⠀⠀⠀⠀⠀⠀⠀⠀⠀⠀⠀⠀⠀⠀⠀⠀⠀⠀⠀⠀⠀⠀⠀⠀⠀⢀⣠⣴⣿⣿⣿⣿⣿⣿⣿⣿⡿⢿⣿⣧⠀⠀⠀⠀⠀⠀⠀⠀⠀⠀⠀⠀⠀⠀⠀⠀⠀⠀⠀⠀⠀⠀⠀⠀⠀⠀⠀⠀⠀⠀⠀⠀⠀⠀⠀⠀⠀</a:t>
            </a:r>
            <a:br/>
            <a:r>
              <a:t>⠀⠀⠀⠀⠀⠀⠀⠀⠀⠀⠘⠀⠀⠀⠀⠀⠀⠀⠀⠀⠀⠀⠀⠀⠀⠀⠀⠀⠀⠀⠀⠀⠀⠀⠀⠀⠀⠀⠀⠈⠉⠉⣿⣿⣿⣿⣿⣿⣿⣿⣇⠈⢿⣿⣷⡄⠀⠀⠀⠀⠀⠀⠀⠀⠀⠀⠀⠀⠀⠀⠀⠀⠀⠀⠀⠀⠀⠀⠀⠀⠀⠀⠀⠀⠀⠀⠀⠀⠀⠀⠀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⠀⠀⠀⠀⠀⠀⠀⠀⠀⠀⠀⠀⠀⠀⠀⠀⠀⠀⠀⠀⠀⠀⠀⠀⠀⠀⠀⠀⠀⠀⠀⠀⠀⠀⠀⠀⠀⠀⠀⠀⠀⠀⠈⣻⣿⣿⣿⣿⣿⣿⣿⣦⡈⢿⣿⣿⣖⢶⣽⣿⣦⣄⠀⠀⠀⠀⠀⠀⠀⠀⠀⠀⠀⠀⠀⠀⠀⠀⠀⠀⠀⠀⠀⠀⠀⠀⠀⠀⠀⠀⠀</a:t>
            </a:r>
            <a:br/>
            <a:r>
              <a:t>⠀⠀⠀⠀⠀⠀⠀⠀⠀⠀⠀⠀⠀⠀⠀⠀⠀⠀⠀⠀⠀⠀⠀⠀⠀⠀⠀⠀⠀⠀⠀⠀⠀⢀⠀⠀⠀⠀⠀⠀⠀⢀⣴⣿⣿⣿⣿⣿⣿⣿⣿⣿⣿⣿⣿⣿⣿⣿⣿⣿⣿⣿⣿⣶⣶⣦⣤⣤⣀⡀⠀⠀⠀⠀⠀⠀⠀⠀⠀⠀⠀⠀⠀⠀⠀⠀⠀⠀⠀⠀⠀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⠀⠀⠀⠀⠀⠀⠀⠀⠀⠀⠀⠀⠀⠀⠀⠀⠀⠀⠀⠀⠀⠀⠀⠀⠀⠀⠀⠀⠀⠀⠀⠀⠀⠀⠀⠀⠀⠀⠀⠀⣠⣾⣿⣿⣿⣿⣿⣿⣿⣿⣿⣿⢿⣿⣿⣿⣿⣿⣿⣿⣿⣿⣿⣿⣿⣿⣿⣿⣿⣿⣿⣶⣤⣀⠀⠀⠀⠀⠀⠀⠀⠀⠀⠀⠀⠀⠀⠀⠀⠀⠀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⠀⠀⠀⠀⠀⠀⠀⠀⠀⠀⠀⠀⠀⠀⠀⠀⠀⠀⠀⠀⠀⠀⠀⠀⠀⠀⠀⠀⠀⠀⠀⠀⠀⠀⠀⠀⠀⠀⣠⣾⣿⣿⣿⣿⣿⣿⣿⣿⣿⣿⣿⣿⡀⠀⠀⣨⣿⣿⣿⣿⣿⣿⣿⣿⣿⣿⣿⣿⣿⣿⣿⣿⣿⣿⣿⣶⣤⣀⠀⠀⠀⠀⠀⠀⠀⠀⠀⠀⠀⠀⠀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⠀⠀⠀⠀⠀⠀⠀⠀⠀⠀⠀⠀⠀⠀⠀⠀⠀⠀⠀⠀⠀⠀⠀⠀⠀⠀⠀⠀⠀⠀⠀⠀⠀⠀⠀⠀⣠⣾⣿⣿⣿⣿⣿⣿⣿⣿⣿⣿⣿⣿⣿⣿⡇⠀⢀⠀⠘⢻⡿⠿⠟⠛⠛⠻⠿⢿⣿⣿⣿⣿⣿⣿⣿⡿⠿⠿⠿⠿⠟⠓⠀⠀⠀⠀⠀⠀⠀⠀⠀⠀⠀</a:t>
            </a:r>
            <a:br/>
            <a:r>
              <a:t>⠀⠀⠀⠀⠀⠀⠀⠀⠀⠀⠀⠀⠀⠀⠀⠀⠀⠀⠀⠀⠀⠀⠀⠀⠀⠀⠀⠀⠀⠀⠀⠀⠀⣀⣴⣿⣿⣿⣿⣿⣿⣿⣿⣿⣿⣿⣿⣿⣿⣿⣿⣿⣇⠀⠀⠀⠀⠀⠀⠀⠀⠀⠀⠀⠀⠀⠀⠀⠀⠀⠀⠀⠀⠀⠀⠀⠀⠀⠀⠀⠀⠀⠀⠀⠀⠀⠀⠀⠀⠀⠀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⠀⠀⠀⠀⠀⠀⠀⠀⠀⠀⠀⠀⠀⠀⠀⠀⠀⠀⠀⠀⠀⠀⠀⠀⠀⠀⠀⠀⠀⢀⣤⣶⣿⣿⣿⣿⣿⣿⣿⣿⣿⣿⣿⣿⣿⣿⣿⣿⣿⣿⣿⣿⣿⠀⠀⠀⠀⠀⠀⠀⠀⠀⠀⠀⠀⠀⠀⠀⠀⠀⠀⠀⠀⠀⠀⠀⠀⠀⠀⠀⠀⠀⠀⠀⠀⠀⠀⠀⠀⠀⠀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⠀⠀⠀⠀⠀⠀⠀⠀⠀⠀⠀⠀⠀⠀⠀⠀⠀⠀⠀⠀⠀⠀⠀⠀⠀⠀⠀⣠⣾⣿⣿⣿⣿⣿⣿⣿⣿⣿⣿⣿⣿⣿⣿⣿⣿⣿⣿⣿⣿⣿⣿⣿⣿⡀⠀⠀⠀⠀⠀⠀⠀⠀⠀⠀⠀⠀⠀⠀⠀⠀⠀⠀⠀⠀⠀⠀⠀⠀⠀⠀⠀⠀⠀⠀⠀⠀⠀⠀⠀⠀⠀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⠀⠀⠀⠀⠀⠀⠀⠀⠀⠀⠀⠀⠀⠀⠀⠀⠀⠀⠀⠀⠀⠀⠀⠀⢀⣤⣿⣿⣿⣿⣿⣿⣿⣿⣿⣿⣿⣿⣿⣿⣿⣿⣿⣿⣿⣿⣿⣿⣿⣿⣿⣿⣿⡇⠀⠀⠀⠀⠀⠀⠀⠀⠀⠀⠀⠀⠀⠀⠀⠀⠀⠀⠀⠀⠀⠀⠀⠀⠀⠀⠀⠀⠀⠀⠀⠀⠀⠀⠀⠀⠀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⠀⠀⠀⠀⠀⠀⠀⠀⠀⠀⠀⠀⠀⠀⠀⠀⠀⠀⠀⠀⠀⠀⠀⠀⠙⣿⣿⣿⣿⣿⣿⣿⣿⣿⣿⣿⣿⣿⣿⣿⣿⣿⣿⣿⣿⣿⣿⣿⣿⣿⣿⣿⣿⣿⡄⠀⠀⠀⠀⠀⠀⠀⠀⠀⠀⠀⠀⠀⠀⠀⠀⠀⠀⠀⠀⠀⠀⠀⠀⠀⠀⠀⠀⠀⠀⠀⠀⠀⠀⠀⠀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⠀⠀⠀⠀⠀⠀⠀⠀⠀⠀⠀⠀⠀⠀⠀⠀⠀⠀⠀⠀⠀⠀⠀⠀⠀⠈⠙⠛⠿⣿⣿⣿⣿⣿⣿⣿⣿⣿⣿⣿⣿⣿⣿⣿⣿⣿⣿⣿⣿⣿⣿⣿⣿⣿⡇⠀⠀⠀⠀⠀⠀⠀⠀⠀⠀⠀⠀⠀⠀⠀⠀⠀⠀⠀⠀⠀⠀⠀⠀⠀⠀⠀⠀⠀⠀⠀⠀⠀⠀⠀⠀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⠀⠀⠀⠀⠀⠀⠀⠀⠀⠀⠀⠀⠀⠀⠀⠀⠀⠀⠀⠀⠀⠀⠀⠀⠀⠀⠀⠀⠀⠀⠀⠀⠀⠀⠀⠀⠀⠀⠀⠀⠀⠀⠀⠀⠀⠀⠀⠀⠀⠀⠀⠀⠀⠀⠀⠀⠀⠀⠀⠀⠀⠀⠀⠀⠀⠀⠀⠀⠀⢠⠎⠀⠀⠀⠀⠀⠀⠀⠀⠀⠀⠀⠀⠀⠀⠀⠀⠀⠀⠀⠀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⢀⣴⠆⠀⠀⠀⠀⠀⠀⠀⠀⠀⠀⠀⠀⠀⠀⠀⠀⠀⠀⠀⠀⠀⠀⠀⢀⠀⠀⠀⠀⠀⠀⠀⠀⠀⠀⠀⠀⠀⠀⠀⠀⠀⠀⠀⠀⣀⣀⣀⠀⠀⠀⠀⠀⠀⠀⠀⠀⠀⠀⠀⠀⠀⠀⠀⠀⠀⠀⠀⠀⠀⠀⠀⠀⠀⠀⠀⠀⠀⠀⠀⠀⠀⠀⠀⠀⠀⠀⠀⠀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⠀⠀⠀⠀⠀⠀⠀⠀⠀⠀⠀⠀⠀⠀⠀⠀⠀⠀⠀⠀⠀⠀⠀⠀⠀⠀⠻⠃⠀⠀⠀⠀⠀⠀⠀⠀⠀⠀⠀⠀⠀⠀⠀⠀⢀⣴⣿⣿⣿⣿⣿⣶⣄⠀⠀⠀⠀⠀⠀⠀⠀⠀⠀⠀⢠⠀⠀⠀⠀⠀⠀⠀⠀⠀⠀⠀⠀⠀⠀⠀⠀⠀⠀⠀⠀⠀⠀⠀⠀⠀⠀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⠀⠀⠀⠀⠀⠀⠀⠀⠀⠀⠀⠀⠀⠀⠀⠀⠀⠀⠀⠀⠀⠀⠀⠀⠀⠀⠀⠀⠀⠀⠀⠀⠀⠀⠀⠀⠀⠀⠀⠀⠀⠀⠀⣰⣿⣿⣿⣿⣿⣿⣿⣿⣿⣷⠀⠀⠀⠀⠀⠀⠀⠀⠀⠀⢀⣵⡤⠀⠀⠀⠀⠀⠀⠀⠀⠀⠀⠀⠀⠀⠀⠀⠀⠀⠀⠀⠀⠀⠀⠀⠀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⠀⠀⠀⠀⠀⠀⠀⠀⠀⠀⠀⠀⠀⠀⠀⠀⠀⠀⠀⠀⠀⠀⠀⠀⠀⠀⠀⠀⠀⠀⠀⠀⠀⠀⠀⠀⠀⠀⠀⠀⠀⠀⣰⣿⣿⣿⣿⣿⣿⣿⣿⣿⣿⣿⠇⠀⠀⠀⠀⠀⠀⠀⠀⠀⠉⠉⠀⠀⠀⠀⠀⠀⠀⠀⠀⠀⠀⠀⠀⠀⠀⠀⠀⠀⠀⠀⠠⠄⠀⠀⠀</a:t>
            </a:r>
            <a:br/>
            <a:r>
              <a:t>⠀⠀⠀⠀⠀⠀⠀⠀⠀⠀⠀⠀⠀⠀⠀⠀⠀⠀⠀⠀⠀⠀⠀⠀⠀⠀⠀⠀⠀⠀⠀⠀⠀⠀⠀⠀⠀⠀⠀⠀⠤⢾⣿⣿⣿⣿⣿⣿⣿⣿⣿⡿⠟⠋⠀⠀⠀⠀⠀⠀⠀⠀⠀⠀⠀⠀⠀⠀⠀⠀⠀⠀⠀⠀⠀⠀⠀⠀⠀⠀⠀⠀⠀⠀⠀⠀⠀⠀⠀⠀⠀</a:t>
            </a:r>
            <a:br/>
            <a:r>
              <a:t>⠀⠀⠀⠀⠀⠀⠀⠀⠀⢀⠀⠀⠀⠀⠀⠀⠀⠀⠀⠀⠀⠀⠀⠀⠀⠀⠀⠀⠀⠀⠀⠀⠀⠀⠀⠀⠀⠀⠀⠀⢾⣿⣿⣿⣿⣿⣿⣿⣿⣿⡿⠂⠀⠀⠀⠀⠀⠀⠀⠀⠀⠀⠀⠀⠀⠀⠀⠀⠀⠀⠀⠀⠀⠀⠀⠀⠀⠀⠀⠀⠀⠀⠀⠀⠀⠀⠀⠀⠀⠀⠀</a:t>
            </a:r>
            <a:br/>
            <a:r>
              <a:t>⠀⠀⠀⠀⠀⠀⠀⠀⠀⠈⠀⠀⠀⠀⠀⠀⠀⠀⠀⠀⠀⠀⠀⠀⠀⠀⠀⠀⠀⠀⠀⠀⠀⠀⠀⠀⠀⠀⠀⠀⠈⠙⠛⣿⣿⣿⣿⣿⣏⡋⠀⠀⠀⠀⠀⠀⠀⠀⠀⠀⠀⠀⠀⠀⠀⠀⠀⠀⠀⠀⠀⠀⠀⠀⠀⠀⠀⠀⠀⠀⠀⠀⠀⠀⠀⠀⠀⠀⠀⠀⠀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⠀⠀⠀⠀⠀⠀⠀⠀⠀⠀⠀⠀⠀⠀⠀⠀⠀⠀⠀⠀⠀⠀⠀⠀⠀⠀⠀⠀⠀⠀⠀⠀⠀⠀⠀⠀⠀⠀⠀⠀⠀⠀⣴⣿⣿⣿⣿⣿⣿⣿⣶⡄⠀⠀⠀⠀⠀⠀⠀⠀⠀⠀⠀⠀⠀⠀⠀⠀⠀⠀⠀⠀⠀⠀⠀⠀⠀⠀⠀⠀⠀⠀⠀⠀⠀⠀⠀⠀⠀⠀⠀</a:t>
            </a:r>
            <a:br/>
            <a:r>
              <a:t>⠀⠀⠀⠀⠀⠀⠃⠀⠀⠀⠀⠀⠀⠀⠀⠀⠀⠀⠀⠀⠀⠀⠀⠀⠀⠀⠀⠀⠀⠀⠀⠀⠀⠀⠀⠀⠀⠀⠀⠀⠀⠀⢻⣿⣿⣿⣿⣿⣿⣿⣿⣿⠀⠀⠀⠀⠀⠀⠀⠀⠀⠀⠀⠀⠀⠀⠀⠀⠀⠀⠀⠀⠀⠀⠀⠀⠀⠀⠀⠀⠀⠀⠀⠀⠀⠀⠀⠀⠀⠀⠀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⠀⠀⠀⠀⠀⠀⠀⠀⠀⠀⠀⠀⠀⠀⠀⠀⠀⠀⠀⠀⠀⠀⠀⠀⠀⠀⠀⠀⠀⠀⠀⠀⠀⠀⠀⠀⠀⠀⠀⠀⠀⠀⠀⣿⣿⣿⣿⣿⣿⣿⣿⣿⣇⠀⠀⠀⠀⠀⠀⠀⠀⠀⠀⠀⠀⠀⠀⠀⠀⠀⠀⠀⠀⠀⠀⠀⠀⠀⠀⠀⠀⠀⠀⠀⠀⠀⠀⠀⠀⠀⠀</a:t>
            </a:r>
            <a:br/>
            <a:r>
              <a:t>⠀⠀⠀⠀⢠⡄⠀⠀⠀⠀⠀⠀⠀⠀⠀⠀⠀⠀⠀⠀⠀⠀⠀⠀⠀⠀⠀⠀⠀⠀⠀⠀⠀⠀⠀⠀⠀⠀⠀⠀⣀⣤⣾⣿⣿⣿⣿⣿⣿⣿⣿⣿⣿⡀⠀⠀⠀⠀⠀⠀⠀⠀⠀⠀⠀⠀⠀⠀⠀⠀⠀⠀⠀⠀⠀⠀⠀⠀⠀⠀⠀⠀⠀⠀⠀⠀⠀⠀⠀⠀⠀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⠀⠀⠀⠀⠀⠀⠀⠀⠀⠀⠀⠀⠀⠀⠀⠀⠀⠀⠀⠀⠀⠀⠀⠀⠀⠀⠀⠀⠀⠀⢀⠀⠀⠀⠀⠀⠀⠀⠀⠀⠈⠁⠀⢿⣿⣿⣿⣿⣿⣿⣿⣿⣿⣷⡀⠀⠀⠀⠀⠀⠀⠀⠀⠀⠀⠀⠀⠀⠀⠀⠀⠀⠀⠀⠀⠀⠀⠀⠀⠀⠀⠀⠀⠀⠀⠀⠀⠀⠀⠀⠀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⠀⠀⠀⠀⠀⠀⠀⠀⠀⠀⠀⠀⠀⠀⠀⠀⠀⠀⠀⠀⠀⠀⠀⠀⠀⠀⠀⠀⠀⠀⠀⠀⠀⠀⠀⠀⠀⠀⠀⠀⠀⠀⠀⠈⣿⣿⣿⣿⣿⣿⣿⣿⣿⣿⣿⣄⠀⠀⠀⠀⠀⠀⠀⠀⠀⠀⠀⠀⠀⠀⠀⠀⠀⠀⠀⠀⠀⠀⠀⠀⠀⠀⠀⠀⠀⠀⠀⠀⠀⠀⠀</a:t>
            </a:r>
            <a:br/>
            <a:r>
              <a:t>⠀⠀⠀⠀⠀⠀⠀⠀⠀⠀⠀⠀⠀⠀⠀⠀⠀⠀⠀⠀⠀⠀⠀⠀⠀⠀⠀⠀⠂⠀⠀⠀⠀⠀⠀⠀⠀⠀⠀⠀⠀⠀⢀⣾⣿⣿⣿⣿⣿⣿⣿⣿⣿⣿⣿⣿⣥⣲⣿⣦⡀⠀⠀⠀⠀⠀⠀⠀⠀⠀⠀⠀⠀⠀⠀⠀⠀⠀⠀⠀⠀⠀⠀⠀⠀⠀⠀⠀⠀⠀⠀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⠀⠀⠀⠀⠀⠀⠀⠀⠀⠀⠀⠀⠀⠀⠀⠀⠀⠀⠀⠀⠀⠀⠀⠀⠀⠀⠀⠀⠀⠀⠀⠀⠀⠀⠀⠀⠀⠀⠀⠀⢀⣴⣿⣿⣿⣿⣿⣿⣿⣿⣿⣿⡟⠻⠿⣿⣿⣿⣿⣿⣿⣷⣦⣤⣤⣄⣀⣀⠀⠀⠀⠀⠀⠀⠀⠀⠀⠀⠀⠀⠀⠀⠀⠀⠀⠀⠀⠀⠀⠀⠀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⠀⠀⠀⠀⠀⠀⠀⠀⠀⠀⠀⠀⠀⠀⠀⠀⠀⠀⠀⠀⠀⠀⠀⠀⠀⠀⠀⠀⠀⠀⠀⠀⠀⠀⠀⠀⠀⠀⠀⣠⣾⣿⣿⣿⣿⣿⣿⣿⣿⣿⣿⣿⣧⠀⠀⠐⠺⠿⠿⠿⠿⢿⣿⣿⣿⣿⣿⣿⣿⣷⣶⣤⣀⠀⠀⠀⠀⠀⠀⠀⠀⠀⠀⠀⠀⠀⠀⠀⠀⠀⠀</a:t>
            </a:r>
            <a:br/>
            <a:r>
              <a:t>⠀⠀⠀⠀⠀⠀⠀⠀⠀⠀⠀⠀⠀⠀⠀⠀⠀⠀⠀⠀⠀⠀⠀⠀⠀⠀⠀⠀⠀⠀⠀⠀⠀⠒⠃⠀⠀⢀⣼⣿⣿⣿⣿⣿⣿⣿⣿⣿⣿⣿⣿⣿⣿⠀⠀⠀⠀⠀⠀⠀⠀⠀⠈⠙⠻⢿⣿⣿⣿⣿⣿⣿⣿⣿⣶⣤⣄⠀⠀⠀⠀⠀⠀⠀⠀⠀⠀⠀⠀⠀⠀</a:t>
            </a:r>
            <a:br/>
            <a:r>
              <a:t>⠀⠀⠀⠀⠀⠀⠀⠀⠀⠀⠀⠀⠀⠀⠀⠀⠀⠀⠀⠀⠀⠀⠀⠀⠀⠀⠀⠀⠀⠀⠀⠀⠀⠀⠀⣀⣴⣿⣿⣿⣿⣿⣿⣿⣿⣿⣿⣿⣿⣿⣿⣿⣿⡇⠀⠀⠀⠀⠀⠀⠀⠀⠀⠀⠀⠀⠀⠉⠉⠛⠛⠿⠿⠿⣿⣿⣿⣿⣶⣤⣀⠀⠀⠀⠀⠀⠀⠀⠀⠀⠀</a:t>
            </a:r>
            <a:br/>
            <a:r>
              <a:t>⠀⠀⠀⠀⠀⠀⠀⠀⠀⠀⠀⠀⠀⠀⠀⠀⠀⠀⠀⠀⠀⠀⠀⠀⠀⠀⠀⠀⠀⠀⠀⠀⣀⣤⣾⣿⣿⣿⣿⣿⣿⣿⣿⣿⣿⣿⣿⣿⣿⣿⣿⣿⣿⡇⠀⠀⠀⠀⠀⠀⠀⠀⠀⠀⠀⠀⠀⠀⠀⠀⠀⠀⠀⠀⠀⠀⠀⠈⠉⠉⠉⠛⠓⠢⠄⠀⠀⠀⠀⠀⠀</a:t>
            </a:r>
            <a:br/>
            <a:r>
              <a:t>⠀⠀⠀⠀⠀⠀⠀⠀⠀⠀⠀⠀⠀⠀⠀⠀⠀⠀⠀⠀⠀⠀⠀⠀⠀⠀⠀⠀⠀⣀⣴⣾⣿⣿⣿⣿⣿⣿⣿⣿⣿⣿⣿⣿⣿⣿⣿⣿⣿⣿⣿⣿⣿⣿⠀⠀⠀⠀⠀⠀⠀⠀⠀⠀⠀⠀⠀⠀⠀⠀⠀⠀⠀⠀⠀⠀⠀⠀⠀⠀⠀⠀⠀⠀⠀⠀⠀⠀⠀⠀⠀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⠀⠀⠀⠀⠀⠀⠀⠀⠀⠀⠀⠀⠀⠀⠀⠀⠀⠀⠀⠀⠀⠀⠀⠀⠀⠀⢀⣤⣾⣿⣿⣿⣿⣿⣿⣿⣿⣿⣿⣿⣿⣿⣿⣿⣿⣿⣿⣿⣿⣿⣿⣿⣿⣿⡄⠀⠀⠀⠀⠀⠀⠀⠀⠀⠀⠀⠀⠀⠀⠀⠀⠀⠀⠀⠀⠀⠀⠀⠀⠀⠀⠀⠀⠀⠀⠀⠀⠀⠀⠀⠀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⠀⠀⠀⠀⠀⠀⠀⠀⠀⠀⠀⠀⠀⠀⠀⠀⠀⠀⠀⠀⠀⠀⠀⠀⠀⢰⣿⣿⣿⣿⣿⣿⣿⣿⣿⣿⣿⣿⣿⣿⣿⣿⣿⣿⣿⣿⣿⣿⣿⣿⣿⣿⣿⣿⣇⠀⠀⠀⠀⠀⠀⠀⠀⠀⠀⠀⠀⠀⠀⠀⠀⠀⠀⠀⠀⠀⠀⠀⠀⠀⠀⠀⠙⠃⠀⠀⠀⠀⠀⠀⠀</a:t>
            </a:r>
            <a:br/>
            <a:r>
              <a:t>⠀⠀⠀⠀⠀⠀⠀⠀⠀⠀⠀⠀⠀⠀⠀⠀⠀⠀⠀⠀⠀⠀⠀⠀⠀⣴⣿⣿⣿⣿⣿⣿⣿⣿⣿⣿⣿⣿⣿⣿⣿⣿⣿⣿⣿⣿⣿⣿⣿⣿⣿⣿⣿⣿⣿⠀⠀⠀⠀⠀⠀⠀⠀⠀⠀⠀⠀⠀⠀⠀⠀⠀⠀⠀⠀⠀⠀⠀⠀⠀⠀⠀⠀⠀⠀⠀⠀⠀⠀⠀⠀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⠀⠀⠀⠀⠀⠀⠀⠀⠀⠀⠀⠀⠀⠀⠀⠀⠀⠀⠀⠀⠀⠀⠀⠀⠈⠻⣿⣿⣿⣿⣿⣿⣿⣿⣿⣿⣿⣿⣿⣿⣿⣿⣿⣿⣿⣿⣿⣿⣿⣿⣿⣿⣿⣿⣿⡇⠀⠀⠀⠀⠀⠀⠀⠀⠀⠀⠀⠀⠀⠀⠀⠀⠀⠀⠀⠀⠀⠀⠀⠀⠀⠀⠀⠀⠀⠀⠀⠀⠀⠀⠀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⠀⠀⠀⠀⠀⠀⠀⠀⠀⠀⠀⠀⠀⠀⠀⠀⠀⠀⠀⠀⠀⠀⠀⠀⠀⠀⠀⢹⣿⣿⣿⣿⣿⣿⣿⣿⣿⣿⣿⣿⣿⣿⣿⣿⣿⣿⣿⣿⣿⣿⣿⣿⣿⣿⣿⣿⠀⠀⠀⠀⠀⠀⠀⠀⠀⠀⠀⠀⠀⠀⠀⠀⠀⠀⠀⠀⠀⠀⠀⠀⠀⠀⠈⠉⠁⠀⠀⠀⠀⠀⠀</a:t>
            </a:r>
            <a:br/>
            <a:r>
              <a:t>⠀⠀⠀⠀⠀⠀⠀⠀⠀⠀⠀⠀⠀⠀⠀⠀⠀⠀⠀⠀⠀⠀⠀⠀⠀⠀⠀⠈⣿⣿⣿⣿⣿⣿⣿⣿⣿⣿⣿⣿⣿⣿⣿⣿⣿⣿⣿⣿⣿⣿⣿⣿⣿⣿⣿⣿⠀⠀⠀⠀⠀⠀⠀⠀⠀⠀⠀⠀⠀⠀⠀⠀⠀⠀⠀⠀⠀⠀⠀⠀⠀⠀⠀⠀⠀⠀⠀⠀⠀⠀⠀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⠀⠀⠀⠀⠀⠀⠀⠀⠀⠀⠀⠀⠀⠀⠀⠀⠀⠀⠀⠀⠀⠀⠀⠀⠀⠀⠀⠀⠀⠀⠀⠀⠀⠀⠀⠀⠀⠀⠀⠀⠀⠀⢰⣀⣀⠀⠀⣀⣀⣀⡀⠀⠀⠀⠀⠀⠀⠀⠀⠀⠀⠀⠀⠀⠀⠀⠀⠀⠀⠀⠀⠀⠀⠀⠀⠀⠀⠀⠀⠀⠀⠀⠀⠀⠀⠀⠀⠀⠀⠀⠀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⠀⠀⠀⠀⠀⠀⠀⠀⠀⠀⠀⠀⠀⠀⠀⠀⠀⠀⠀⠀⠀⠀⠀⠀⠀⠀⠀⠀⠀⠀⠀⠀⠀⠀⠀⠀⠀⠀⠀⠀⠀⢰⣬⣿⣥⣤⣾⣿⣿⣿⠿⠶⣄⡀⠀⠀⠀⠀⠀⠀⠀⠀⠀⠀⠀⠀⠀⠀⠀⠀⠀⠀⠀⠀⠀⠀⠀⠀⠀⠀⠀⠀⠀⠀⠀⠀⠀⠀⠀⠀⠀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⠀⠀⠀⠀⠀⠀⠀⠀⠀⠀⠀⠀⠀⠀⠀⠀⠀⠀⠀⠀⠀⠀⠀⠀⠀⠀⠀⠀⠀⠀⠀⠀⠀⠀⠀⠀⠀⠀⠀⠀⠀⠀⠉⠻⢿⣿⣿⣿⣿⣿⣄⣀⠀⠀⠀⠀⠀⠀⠀⠀⠀⠀⠀⠀⠀⠀⠀⠀⠀⠀⠀⠀⠀⠀⠀⠀⠀⠀⠀⠀⠀⠀⠀⠀⠀⠀⠀⠀⠀⠀⠀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⠀⠀⠀⠀⠀⠀⠀⠀⠀⠀⠀⠀⠀⠀⠀⠀⠀⠀⠀⠀⠀⠀⠀⠀⠀⠀⠀⠀⠀⠀⠀⠀⠀⠀⠀⠀⠀⠀⠀⠀⠀⠀⠀⢀⣀⠺⣿⣿⣿⣿⣿⣿⣿⣆⠀⠀⠀⠀⠀⠀⠀⠀⠀⠀⠀⠀⠀⠀⠀⠀⠀⠀⠀⠀⠀⠀⠀⠀⠀⠀⠀⠀⠀⠀⠀⠀⠀⠀⠀⠀⠀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⠀⠀⠀⠀⠀⠀⠀⠀⠀⠀⠀⠀⠀⠀⠀⠀⠀⠀⠀⠀⠀⠀⠀⠀⠀⠀⠀⠀⠀⠀⠀⠀⠀⠀⠀⠀⠀⠀⠀⠀⠀⠀⠀⠻⢿⡄⢀⣿⣿⣿⣿⣿⣿⣿⣿⡥⠀⠀⠀⠀⠀⠀⠀⠀⠀⠀⠀⠀⠀⠀⠀⠀⠀⠀⠀⠀⠀⠀⠀⠀⠀⠀⠀⠀⠀⠀⠀⠀⠀⠀⠀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⠀⠀⠀⠀⠀⠀⠀⠀⠀⠀⠀⠀⠀⠀⠀⠀⠀⠀⠀⠀⠀⠀⠀⠀⠀⠀⠀⠀⠀⠀⠀⠀⠀⠀⠀⠀⠀⠀⠀⠀⠀⠀⠀⠀⠀⢿⣾⣿⣿⣿⣿⠉⢉⣥⡄⠀⠀⠀⠀⠀⠀⠀⠀⠀⠀⠀⠀⠀⠀⠀⠀⠀⠀⠀⠀⠀⠀⠀⠀⠀⠀⠀⠀⠀⠀⠀⠀⠀⠀⠀⠀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⠀⠀⠀⠀⠀⠀⠀⠀⠀⠀⠀⠀⠀⠀⠀⠀⠀⠀⠀⠀⠀⠀⠀⠀⠀⠀⠀⠀⠀⠀⠀⠀⠀⠀⠀⠀⠀⠀⠀⠀⠀⠀⠀⠀⠀⢈⡿⠙⣿⣿⣿⣷⣿⣿⣇⠀⠀⠀⠀⠀⠀⠀⠀⠀⠀⠀⠀⠀⠀⠀⠀⠀⠀⠀⠀⠀⠀⠀⠀⠀⠀⠀⠀⠀⠀⠀⠀⠀⠀⠀⠀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⠀⠀⠀⠀⠀⠀⠀⠀⠀⠀⠀⠀⠀⠀⠀⠀⠀⠀⠀⠀⠀⠀⠀⠀⠀⠀⠀⠀⠀⠀⠀⠀⠀⠀⠀⠀⠀⠀⠀⠀⠀⠀⠀⠀⢀⡾⠁⢀⣼⣿⣿⣿⣿⣿⣛⡛⠯⣕⣒⠂⠀⣀⣀⣀⣀⣀⣀⡀⠀⠀⠀⠀⠀⠀⠀⠀⠀⠀⠀⠀⠀⠀⠀⠀⠀⠀⠀⠀⠀⠀⠀</a:t>
            </a:r>
            <a:br/>
            <a:r>
              <a:t>⠀⠀⠀⠀⠀⠀⠀⠀⠀⠀⠀⠀⠀⠀⠀⠀⠀⠀⠀⠀⠀⠀⠀⠀⠀⠀⠀⠈⠿⠿⣿⣶⣶⣶⣦⣤⣤⣤⣤⣤⣄⣀⣀⣠⣿⣁⣴⣿⣿⣿⣿⣿⣿⣿⣿⣿⣿⣿⣿⣿⣿⣿⣿⣿⣿⣿⣿⣿⣤⡀⠀⠀⠀⠀⠀⠀⠀⠀⠀⠀⠀⠀⠀⠀⠀⠀⠀⠀⠀⠀⠀</a:t>
            </a:r>
            <a:br/>
            <a:r>
              <a:t>⠀⠀⠀⠀⠀⠀⠀⠀⠀⠀⠀⠀⠀⠀⠀⠀⠀⠀⠀⠀⠀⠀⠀⠀⠀⠀⠀⠀⠀⠀⠀⠙⠋⠉⠙⠛⠿⣏⡉⠉⠉⠉⠉⠙⠛⣿⣿⣿⣿⣿⣿⣿⣿⣿⣿⣿⣿⣿⣿⣿⣿⣿⣿⣿⣿⣿⣿⣿⣿⣿⡆⠀⠀⠀⠀⠀⠀⠀⠀⠀⠀⠀⠀⠀⠀⠀⠀⠀⠀⠀⠀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⠀⠀⠀⠀⠀⠀⠀⠀⠀⠀⠀⠀⠀⠀⠀⠀⠀⠀⠀⠀⠀⠀⠀⠀⠀⠀⠀⠀⠀⠀⠀⠀⠀⠀⠀⠀⠀⠀⠉⠁⠀⠀⠀⠀⠀⠉⠉⠉⠁⠀⠉⣿⣿⣧⠀⠀⠈⠙⠛⠛⠿⠿⠿⣿⣿⣿⣿⣿⡟⠿⠀⠀⠀⠀⠀⠀⠀⠀⠀⠀⠀⠀⠀⠀⠀⠀⠀⠀⠀⠀⠀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⠀⠀⠀⠀⠀⠀⠀⠀⠀⠀⠀⠀⠀⠀⠀⠀⠀⠀⠀⠀⠀⠀⠀⠀⠀⠀⠀⠀⠀⠀⠀⠀⠀⠀⠀⠀⠀⠀⠀⠀⠀⠀⠀⠀⠀⠀⠀⠀⠀⠀⠀⠛⠈⠋⠀⠀⠀⠀⠀⠀⠀⠀⠀⠀⠈⠉⠙⠁⠀⠀⠀⠀⠀⠀⠀⠀⠀⠀⠀⠀⠀⠀⠀⠀⠀⠀⠀⠀⠀⠀⠀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⠀⠀⠀⠀⠀⠀⠀⠀⠀⠀⠀⠀⠀⠀⠀⠀⠀⠀⠀⠀⠀⠀⠀⠀⠀⠀⠀⠀⠀⠀⠀⠀⠀⠀⠀⠀⠀⠀⠀⠀⠀⠀⠀⠀⠀⠀⠀⠀⠀⠀⠀⠀⠀⠀⠀⠀⠀⠀⠀⠀⠀⠀⠀⠀⠀⠀⠀⡴⠀⠀⠀⠀⠀⠀⠀⠀⠀⠀⠀⠀⠀⠀⠀⠀⠀⠀⠀⠀⠀⠀⠀</a:t>
            </a:r>
            <a:br/>
            <a:r>
              <a:t>⠀⠀⠀⠀⠀⠄⠀⠀⠀⠀⠀⠀⠀⠀⠀⠀⠀⠀⠀⠀⠀⠀⠀⠀⠀⠀⠀⠀⠀⠀⠀⠀⠀⠀⠀⠀⠀⠀⠀⠀⠀⠀⠀⠀⠀⠀⠀⠀⠀⠀⠀⠀⠀⠀⠀⠀⠀⠀⠀⠀⠀⠀⠀⠀⠀⠀⠈⠀⠀⠀⠀⠀⠀⠀⠀⠀⠀⠀⠀⠀⠀⠀⠀⠀⠀⠀⠀⠀⠀⠀⠀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⠁⠀⠀⠀⠀⠀⠀⠀⠀⠀⠀⠀⠀⠀⠀⠀⠀⠀⠀⠀⠀⠀⠀⢰⡆⠀⠀⠀⠀⠀⠀⠀⠀⠀⠀⠀⠀⠀⠀⠀⠀⠀⠀⠀⠀⠀⠀⣀⣀⣀⠀⠀⠀⠀⠀⠀⠀⠀⠀⠀⠀⠀⠀⠀⠀⠀⠀⠀⠀⠀⠀⠀⠀⠀⠀⠀⠀⠀⠀⠀⠀⠀⠀⠀⠀⠀⠀⠀⠀⠀⠀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⠀⠀⠀⠀⠀⠀⠀⠀⠀⠀⠀⠀⠀⠀⠀⠀⠀⠀⠀⠀⠀⠀⠀⠈⠁⠀⠀⠀⠀⠀⠀⠀⠀⠀⠀⠀⠀⠀⠀⠀⠀⠀⠀⠀⢀⣴⣿⣿⣿⣿⣿⣷⣄⠀⠀⠀⠀⠀⠀⠀⠀⠀⠢⡄⠀⠀⠀⠀⠀⠀⠀⠀⠀⠀⠀⠀⠀⠀⠀⠀⠀⠀⠀⠀⠀⠀⠀⠀⠀⠀⠀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⠀⠀⠀⠀⠀⠀⠀⠀⠀⠀⠀⠀⠀⠀⠀⠀⠀⠀⠀⠀⠀⠀⠀⠀⠀⠀⠀⠀⠀⠀⠀⠀⠀⠀⠀⠀⠀⠀⠀⠀⠀⠀⠀⢠⣿⣿⣿⣿⣿⣿⣿⣿⣿⣷⡀⠀⠀⠀⠀⠀⠀⢀⣤⡴⠀⠀⠀⠀⠀⠀⠀⠀⠀⠀⠀⠀⠀⠀⠀⠀⠀⠀⠀⠀⠀⠀⠀⠀⠀⠀⠀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⠀⠀⠀⠀⠀⠀⠀⠀⠀⠀⠀⠀⠀⠀⠀⠀⠀⠀⠀⠀⠀⠀⠀⠀⠀⠀⠀⠀⠀⠀⠀⠀⠀⠀⠀⠀⠀⠀⠀⠀⠀⠀⣠⣿⣿⣿⣿⣿⣿⣿⣿⣿⣿⣿⡇⠀⠀⠀⠀⠀⠀⠉⠁⠀⠀⠀⠀⠈⠀⠀⠀⠀⠀⠀⠀⠀⠀⠀⠀⠀⠀⠀⠀⠀⠀⠀⠀⠀⠀⠀⠀</a:t>
            </a:r>
            <a:br/>
            <a:r>
              <a:t>⠀⠀⠀⠀⠀⠀⠀⠀⠀⠀⠀⠀⠀⠀⠀⠀⠀⠀⠀⠀⠀⠀⠀⠀⠀⠀⠀⠀⠀⠀⠀⠀⠀⠀⠀⠀⠀⠀⠀⠀⡠⢶⣿⣿⣿⣿⣿⣿⣿⣿⣿⡿⠟⠛⠁⠀⠀⠀⠀⠀⠀⠀⠀⠀⠀⠀⠀⠀⠀⠀⠀⠀⠀⠀⠀⠀⠀⠀⠀⠀⠀⠀⠀⠀⠀⠀⠀⠀⠀⠀⠀</a:t>
            </a:r>
            <a:br/>
            <a:r>
              <a:t>⠀⠀⠀⠀⠀⠀⠀⢀⠀⠀⠀⠀⠀⠀⠀⠀⠀⠀⠀⠀⠀⠀⠀⠀⠀⠀⠀⠀⠀⠀⠀⠀⠀⠀⠀⠀⠀⠀⠀⠀⠴⣿⣿⣿⣿⣿⣿⣿⣿⣿⡿⠃⠀⠀⠀⠀⠀⠀⠀⠀⠀⠀⠀⠀⠀⠀⠀⠀⠀⠀⠀⠀⠀⠀⠀⠀⠀⠀⠀⠀⠀⠀⠀⠀⠀⠀⠀⠀⠀⠀⠀</a:t>
            </a:r>
            <a:br/>
            <a:r>
              <a:t>⠀⠀⠀⠀⠀⠀⠀⠉⠀⠀⠀⠀⠀⠀⠀⠀⠀⠀⠀⠀⠀⠀⠀⠀⠀⠀⠀⠀⠀⠀⠀⠀⠀⠀⠀⠀⠀⠀⠀⠀⠀⠉⠻⢻⣿⣿⣿⣿⣯⡉⠀⠀⠀⠀⠀⠀⠀⠀⠀⠀⠀⠀⠀⠀⠀⠀⠀⠀⠀⠀⠀⠀⠀⠀⠀⠀⠀⠀⠀⠀⠀⠀⠀⠀⠀⠀⠀⠀⠀⠀⠀</a:t>
            </a:r>
            <a:br/>
            <a:r>
              <a:t>⠀⠀⠀⠀⢠⠀⠀⠀⠀⠀⠀⠀⠀⠀⠀⠀⠀⠀⠀⠀⠀⠀⠀⠀⠀⠀⠀⠀⠀⠀⠀⠀⠀⠀⠀⠀⠀⠀⠀⠀⠀⠀⣴⣿⣿⣿⣿⣿⣿⣿⣷⣄⠀⠀⠀⠀⠀⠀⠀⠀⠀⠀⠀⠀⠀⠀⠀⠀⠀⠀⠀⠀⠀⠀⠀⠀⠀⠀⠀⠀⠀⠀⠀⠀⠀⠀⠀⠀⠀⠀⠀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⠀⠀⠀⠀⠀⠀⠀⠀⠀⠀⠀⠀⠀⠀⠀⠀⠀⠀⠀⠀⠀⠀⠀⠀⠀⠀⠀⠀⠀⠀⠀⠀⠀⠀⠀⠀⠀⠀⠀⠀⠀⠀⢹⣿⣿⣿⣿⣿⣿⣿⣿⣿⡀⠀⠀⠀⠀⠀⠀⠀⠀⠀⠀⠀⠀⠀⠀⠀⠀⠀⠀⠀⠀⠀⠀⠀⠀⠀⠀⠀⠀⠀⠀⠀⠀⠀⠀⠀⠀⠀⠀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⠀⠀⠀⠀⠀⠀⠀⠀⠀⠀⠀⠀⠀⠀⠀⠀⠀⠀⠀⠀⠀⠀⠀⠀⠀⠀⠀⠀⠀⠀⠀⠀⠀⠀⠀⠀⠀⠀⠀⠀⠀⠀⠀⣿⣿⣿⣿⣿⣿⣿⣿⣿⡏⠀⠀⠀⠀⠀⠀⠀⠀⠀⠀⠀⠀⠀⠀⠀⠀⠀⠀⠀⠀⠀⠀⠀⠀⠀⠀⠀⠀⠀⠀⠀⠀⠀⠀⠀⠀⠀⠀</a:t>
            </a:r>
            <a:br/>
            <a:r>
              <a:t>⠀⠀⠴⠄⠀⠀⠀⠀⠀⠀⠀⠀⠀⠀⠀⠀⠀⠀⠀⠀⠀⠀⠀⠀⠀⠀⠀⠀⠀⠀⠀⠀⠀⠀⠀⠀⠀⠀⠀⠀⣀⣤⣶⣿⣿⣿⣿⣿⣿⣿⣿⣿⣿⠀⠀⠀⠀⠀⠀⠀⠀⠀⠀⠀⠀⠀⠀⠀⠀⠀⠀⠀⠀⠀⠀⠀⠀⠀⠀⠀⠀⠀⠀⠀⠀⠀⠀⠀⠀⠀⠀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⠀⠀⠀⠀⠀⠀⠀⠀⠀⠀⠀⠀⠀⠀⠀⠀⠀⠀⠀⠀⠀⠀⠀⠀⠀⠀⠀⠀⠀⠀⠀⠀⠀⠀⠀⠀⠀⠀⠀⠀⠀⠁⠀⢻⣿⣿⣿⣿⣿⣿⣿⣿⣿⣦⠀⠀⠀⠀⠀⠀⠀⠀⠀⠀⠀⠀⠀⠀⠀⠀⠀⠀⠀⠀⠀⠀⠀⠀⠀⠀⠀⠀⠀⠀⠀⠀⠀⠀⠀⠀⠀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⠀⠀⠀⠀⠀⠀⠀⠀⠀⠀⠀⠀⠀⠀⠀⠀⠀⠀⠀⠀⠀⠀⠀⠀⠀⠀⠀⠀⠀⠀⠀⠀⠀⠀⠀⠀⠀⠀⠀⠀⠀⠀⠀⠈⣻⣿⣿⣿⣿⣿⣿⣿⣿⣿⣷⡀⠀⠀⠀⠀⠀⠀⠀⠀⠀⠀⠀⠀⠀⠀⠀⠀⠀⠀⠀⠀⠀⠀⠀⠀⠀⠀⠀⠀⠀⠀⠀⠀⠀⠀⠀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⠀⠀⠀⠀⠀⠀⠀⠀⠀⠀⠀⠀⠀⠀⠀⠀⠀⠀⠀⠀⠀⠀⠀⠀⠀⠀⠈⠀⠀⠀⠀⠀⠀⠀⠀⠀⠀⠀⠀⠀⠀⠀⢀⣼⣿⣿⣿⣿⣿⣿⣿⣿⣿⣿⣿⣷⣤⣦⣶⣄⠀⠀⠀⠀⠀⠀⠀⠀⠀⠀⠀⠀⠀⠀⠀⠀⠀⠀⠀⠀⠀⠀⠀⠀⠀⠀⠀⠀⠀⠀⠀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⠀⠀⠀⠀⠀⠀⠀⠀⠀⠀⠀⠀⠀⠀⠀⠀⠀⠀⠀⠀⠀⠀⠀⠀⠀⠀⠀⠀⠀⠀⠀⠀⠀⠀⠀⠀⠀⠀⠀⠀⠀⣰⣿⣿⣿⣿⣿⣿⣿⣿⣿⣿⡟⠛⠿⣿⣿⣿⣿⣿⣿⣦⣤⣀⣀⣀⡀⠀⠀⠀⠀⠀⠀⠀⠀⠀⠀⠀⠀⠀⠀⠀⠀⠀⠀⠀⠀⠀⠀⠀⠀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⠀⠀⠀⠀⠀⠀⠀⠀⠀⠀⠀⠀⠀⠀⠀⠀⠀⠀⠀⠀⠀⠀⠀⠀⠀⠀⠀⠀⠀⠀⠀⠀⠀⠀⠀⠀⠀⠀⠀⢀⣾⣿⣿⣿⣿⣿⣿⣿⣿⣿⣿⣿⣷⠀⠀⠀⠹⠿⠿⠿⠿⠿⣿⣿⣿⣿⣿⣿⣶⣦⣤⣀⠀⠀⠀⠀⠀⠀⠀⠀⠀⠀⠀⠀⠀⠀⠀⠀⠀⠀⠀</a:t>
            </a:r>
            <a:br/>
            <a:r>
              <a:t>⠀⠀⠀⠀⠀⠀⠀⠀⠀⠀⠀⠀⠀⠀⠀⠀⠀⠀⠀⠀⠀⠀⠀⠀⠀⠀⠀⠀⠀⠀⠄⠀⠀⠀⠀⠀⠀⠀⣠⣿⣿⣿⣿⣿⣿⣿⣿⣿⣿⣿⣿⣿⣿⡀⠀⠀⠀⠀⠀⠀⠀⠀⠀⠙⠻⢿⣿⣿⣿⣿⣿⣿⣿⣷⣦⣄⡀⠀⠀⠀⠀⠀⠀⠀⠀⠀⠀⠀⠀⠀⠀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⠀⠀⠀⠀⠀⠀⠀⠀⠀⠀⠀⠀⠀⠀⠀⠀⠀⠀⠀⠀⠀⠀⠀⠀⠀⠀⠀⠀⠀⠀⠀⠀⠀⠀⠀⠀⣠⣾⣿⣿⣿⣿⣿⣿⣿⣿⣿⣿⣿⣿⣿⣿⣿⡇⠀⠀⠀⠀⠀⠀⠀⠀⠀⠀⠀⠀⠀⠉⠙⠛⠻⠿⢿⣿⣿⣿⣿⣷⣦⣄⡀⠀⠀⠀⠀⠀⠀⠀⠀⠀⠀</a:t>
            </a:r>
            <a:br/>
            <a:r>
              <a:t>⠀⠀⠀⠀⠀⠀⠀⠀⠀⠀⠀⠀⠀⠀⠀⠀⠀⠀⠀⠀⠀⠀⠀⠀⠀⠀⠀⠀⠀⠀⠀⠀⠀⣀⣴⣾⣿⣿⣿⣿⣿⣿⣿⣿⣿⣿⣿⣿⣿⣿⣿⣿⣿⣇⠀⠀⠀⠀⠀⠀⠀⠀⠀⠀⠀⠀⠀⠀⠀⠀⠀⠀⠀⠀⠀⠉⠉⠉⠛⠛⠻⠷⠦⣄⣀⠀⠀⠀⠀⠀⠀</a:t>
            </a:r>
            <a:br/>
            <a:r>
              <a:t>⠀⠀⠀⠀⠀⠀⠀⠀⠀⠀⠀⠀⠀⠀⠀⠀⠀⠀⠀⠀⠀⠀⠀⠀⠀⠀⠀⠀⠀⠀⢀⣴⣾⣿⣿⣿⣿⣿⣿⣿⣿⣿⣿⣿⣿⣿⣿⣿⣿⣿⣿⣿⣿⣿⠀⠀⠀⠀⠀⠀⠀⠀⠀⠀⠀⠀⠀⠀⠀⠀⠀⠀⠀⠀⠀⠀⠀⠀⠀⠀⠀⠀⠀⠀⠀⠉⠀⠀⠀⠀⠀</a:t>
            </a:r>
            <a:br/>
            <a:r>
              <a:t>⠀⠀⠀⠀⠀⠀⠀⠀⠀⠀⠀⠀⠀⠀⠀⠀⠀⠀⠀⠀⠀⠀⠀⠀⠀⠀⠀⠀⣠⣾⣿⣿⣿⣿⣿⣿⣿⣿⣿⣿⣿⣿⣿⣿⣿⣿⣿⣿⣿⣿⣿⣿⣿⣿⡆⠀⠀⠀⠀⠀⠀⠀⠀⠀⠀⠀⠀⠀⠀⠀⠀⠀⠀⠀⠀⠀⠀⠀⠀⢀⡀⠀⠀⠀⠀⠀⠀⠀⠀⠀⠀</a:t>
            </a:r>
            <a:br/>
            <a:r>
              <a:t>⠀⠀⠀⠀⠀⠀⠀⠀⠀⠀⠀⠀⠀⠀⠀⠀⠀⠀⠀⠀⠀⠀⠀⠀⠀⠀⣰⣿⣿⣿⣿⣿⣿⣿⣿⣿⣿⣿⣿⣿⣿⣿⣿⣿⣿⣿⣿⣿⣿⣿⣿⣿⣿⣿⣇⠀⠀⠀⠀⠀⠀⠀⠀⠀⠀⠀⠀⠀⠀⠀⠀⠀⠀⠀⠀⠀⠀⠀⠀⠀⠉⠀⠀⠀⠀⠀⠀⠀⠀⠀⠀</a:t>
            </a:r>
            <a:br/>
            <a:r>
              <a:t>⠀⠀⠀⠀⠀⠀⠀⠀⠀⠀⠀⠀⠀⠀⠀⠀⠀⠀⠀⠀⠀⠀⠀⠀⠀⢀⣼⣿⣿⣿⣿⣿⣿⣿⣿⣿⣿⣿⣿⣿⣿⣿⣿⣿⣿⣿⣿⣿⣿⣿⣿⣿⣿⣿⣿⠀⠀⠀⠀⠀⠀⠀⠀⠀⠀⠀⠀⠀⠀⠀⠀⠀⠀⠀⠀⠀⠀⠀⠀⠀⠀⠀⠀⠀⠀⠀⠀⠀⠀⠀⠀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⠀⠀⠀⠀⠀⠀⠀⠀⠀⠀⠀⠀⠀⠀⠀⠀⠀⠀⠀⠀⠀⠀⠀⠀⠀⠸⣿⣿⣿⣿⣿⣿⣿⣿⣿⣿⣿⣿⣿⣿⣿⣿⣿⣿⣿⣿⣿⣿⣿⣿⣿⣿⣿⣿⣿⡇⠀⠀⠀⠀⠀⠀⠀⠀⠀⠀⠀⠀⠀⠀⠀⠀⠀⠀⠀⠀⠀⠀⠀⠀⠠⠄⠀⠀⠀⠀⠀⠀⠀⠀⠀</a:t>
            </a:r>
            <a:br/>
            <a:r>
              <a:t>⠀⠀⠀⠀⠀⠀⠀⠀⠀⠀⠀⠀⠀⠀⠀⠀⠀⠀⠀⠀⠀⠀⠀⠀⠀⠀⠀⠙⢿⣿⣿⣿⣿⣿⣿⣿⣿⣿⣿⣿⣿⣿⣿⣿⣿⣿⣿⣿⣿⣿⣿⣿⣿⣿⣿⣿⠀⠀⠀⠀⠀⠀⠀⠀⠀⠀⠀⠀⠀⠀⠀⠀⠀⠀⠀⠀⠀⠀⠀⠀⠀⠀⠀⠀⠀⠀⠀⠀⠀⠀⠀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⠀⠀⠀⠀⠀⠀⠀⠀⠀⠀⠀⠀⠀⠀⠀⠀⠀⠀⠀⠀⠀⠀⠀⠀⠀⠀⠀⠀⠀⠀⠀⠀⠀⠀⠀⠀⠀⠀⠀⠀⠀⠀⠀⠀⠀⠀⠀⠀⠀⠀⠀⠀⠀⠀⠀⠀⠀⠀⠀⠀⠀⠞⠀⠀⠀⠀⠀⠀⠀⠀⠀⠀⠀⠀⠀⠀⠀⠀⠀⠀⠀⠀⠀⠀⠀⠀⠀⠀⠀⠀⠀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⠀⠀⠀⠀⠀⠀⠀⠀⠀⠀⠀⠀⠀⠀⠀⠀⠀⠀⣶⡀⠀⠀⠀⠀⠀⠀⠀⠀⠀⠀⠀⠀⠀⠀⠀⠀⠀⠀⠀⠀⠀⠀⠀⠀⠀⠀⠀⠀⠀⠀⠀⠀⠀⠀⠀⠀⢀⠀⠀⠀⠀⠀⠀⠀⠀⠀⠀⠀⠀⠀⠀⠀⠀⠀⠀⠀⠀⠀⠀⠀⠀⠀⠀⠀⠀⠀⠀⠀⠀⠀⠀</a:t>
            </a:r>
            <a:br/>
            <a:r>
              <a:t>⠀⠀⠀⠀⠀⠀⠀⠀⠀⠀⠀⠀⠀⠀⠀⠀⠀⠀⠈⠁⠀⠀⠀⠀⠀⠀⠀⠀⠀⠀⠀⠀⠀⠀⠀⠀⠀⠀⠀⠀⠀⠀⠀⠀⠀⠀⠀⢀⣀⣀⡀⠀⠀⠀⠀⠀⠀⠑⠀⠀⠀⠀⠀⠀⠀⠀⠀⠀⠀⠀⠀⠀⠀⠀⠀⠀⠀⠀⠀⠀⠀⠀⠀⠀⠀⠀⠀⠀⠀⠀⠀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⠀⠀⠀⠀⠀⠀⠀⠀⠀⠀⠀⠀⠀⠀⠀⠀⠀⠀⠀⠀⠀⠀⠀⠀⠀⠀⠀⠀⠀⠀⠀⠀⠀⠀⠀⠀⠀⠀⠀⠀⠀⠀⠀⠀⠀⣠⣾⣿⣿⣿⣿⣷⣦⡀⠀⠀⠀⠀⠀⠀⠀⠀⠀⠀⠀⠀⠀⠀⠀⠀⠀⠀⠀⠀⠀⠀⠀⠀⠀⠀⠀⠀⠀⠀⠀⠀⠀⠀⠀⠀⠀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⠀⠀⠀⠀⠀⠀⠀⠀⠀⠀⠀⠀⠀⠀⠀⠀⠀⠀⠀⠀⠀⠀⠀⠀⠀⠀⠀⠀⠀⠀⠀⠀⠀⠀⠀⠀⠀⠀⠀⠀⠀⠀⠀⠀⣾⣿⣿⣿⣿⣿⣿⣿⣿⣿⡆⠠⠶⠖⠀⠀⠀⠀⠀⠀⠀⠀⠀⠀⠀⠀⠀⠀⠀⠀⠀⠀⠀⠀⠀⠀⠀⠀⠀⠀⠀⠀⠀⠀⠀⠀⠀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⠀⠀⠀⠀⠀⠀⠀⠀⠀⠀⠀⠀⠀⠀⠀⠀⠀⠀⠀⠀⠀⠀⠀⠀⠀⠀⠀⠀⠀⠀⠀⠀⠀⠀⠀⠀⠀⠀⠀⠀⠀⠀⢀⣾⣿⣿⣿⣿⣿⣿⣿⣿⣿⣿⣿⠀⠀⠀⠀⠀⠀⠀⠀⠀⠀⠀⠀⠀⠀⠀⠀⠀⠀⠀⠀⠀⠀⠀⠀⠀⠒⠀⠀⠀⠀⠀⠀⠀⠀⠀⠀</a:t>
            </a:r>
            <a:br/>
            <a:r>
              <a:t>⠀⠀⠀⠀⠀⠀⠀⠀⠀⠀⠀⠀⠀⠀⠀⠀⠀⠀⠀⠀⠀⠀⠀⠀⠀⠀⠀⠀⠀⠀⠀⠀⠀⠀⠀⠀⠀⠀⠀⠀⠠⢖⣿⣿⣿⣿⣿⣿⣿⣿⣿⣿⠻⠛⠁⠀⠀⠀⠀⠀⠀⠀⠀⠀⠀⠀⠀⠀⠀⠀⠀⠀⠀⠀⠀⠀⠀⠀⠀⠀⠀⠀⠀⠀⠀⠀⠀⠀⠀⠀⠀</a:t>
            </a:r>
            <a:br/>
            <a:r>
              <a:t>⠀⠀⠀⢀⠀⠀⠀⠀⠀⠀⠀⠀⠀⠀⠀⠀⠀⠀⠀⠀⠀⠀⠀⠀⠀⠀⠀⠀⠀⠀⠀⠀⠀⠀⠀⠀⠀⠀⠀⠀⠐⣿⣿⣿⣿⣿⣿⣿⣿⣿⣿⠟⠀⠀⠀⠀⠀⠀⠀⠀⠀⠀⠀⠀⠀⠀⠀⠀⠀⠀⠀⠀⠀⠀⠀⠀⠀⠀⠀⠀⠀⠀⠀⠀⠀⠀⠀⠀⠀⠀⠀</a:t>
            </a:r>
            <a:br/>
            <a:r>
              <a:t>⠀⠰⠀⠘⠀⠀⠀⠀⠀⠀⠀⠀⠀⠀⠀⠀⠀⠀⠀⠀⠀⠀⠀⠀⠀⠀⠀⠀⠀⠀⠀⠀⠀⠀⠀⠀⠀⠀⠀⠀⠀⠉⠻⢻⣿⣿⣿⣿⣿⣝⠁⠀⠀⠀⠀⠀⠀⠀⠀⠀⠀⠀⠀⠀⠀⠀⠀⠀⠀⠀⠀⠀⠀⠀⠀⠀⠀⠀⠀⠀⠀⠀⠀⠀⠀⠀⠀⠀⠀⠀⠀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⠀⠀⠀⠀⠀⠀⠀⠀⠀⠀⠀⠀⠀⠀⠀⠀⠀⠀⠀⠀⠀⠀⠀⠀⠀⠀⠀⠀⠀⠀⠀⠀⠀⠀⠀⠀⠀⠀⠀⠀⠀⠀⢠⣾⣿⣿⣿⣿⣿⣿⣷⣦⠀⠀⠀⠀⠀⠀⠀⠀⠀⠀⠀⠀⠀⠀⠀⠀⠀⠀⠀⠀⠀⠀⠀⠀⠀⠀⠀⠀⠀⠀⠀⠀⠀⠀⠀⠀⠀⠀⠀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⠀⠀⠀⠀⠀⠀⠀⠀⠀⠀⠀⠀⠀⠀⠀⠀⠀⠀⠀⠀⠀⠀⠀⠀⠀⠀⠀⠀⠀⠀⠀⠀⠀⠀⠀⠀⠀⠀⠀⠀⠀⠉⠀⠘⣿⣿⣿⣿⣿⣿⣿⣿⣿⣧⠀⠀⠀⠀⠀⠀⠀⠀⠀⠀⠀⠀⠀⠀⠀⠀⠀⠀⠀⠀⠀⠀⠀⠀⠀⠀⠀⠀⠀⠀⠀⠀⠀⠀⠀⠀⠀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⠀⠀⠀⠀⠀⠀⠀⠀⠀⠀⠀⠀⠀⠀⠀⠀⠀⠀⠀⠀⠀⠀⠀⠀⠀⠀⠀⠀⠀⠀⠀⠀⠀⠀⠀⠀⠀⠀⠀⠀⠀⠠⠀⣴⣿⣿⣿⣿⣿⣿⣿⣿⣿⣿⣿⣷⣦⣮⣶⣄⡀⠀⠀⠀⠀⠀⠀⠀⠀⠀⠀⠀⠀⠀⠀⠀⠀⠀⠀⠀⠀⠀⠀⠀⠀⠀⠀⠀⠀⠀⠀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⠀⠀⠀⠀⠀⠀⠀⠀⠀⠀⠀⠀⠀⠀⠀⠀⠀⠀⠀⠀⠀⠀⠀⠀⠀⠀⠀⠀⠀⠀⠀⠀⠀⠀⠀⠀⠀⠀⠀⠀⠀⣡⣾⣿⣿⣿⣿⣿⣿⣿⣿⣿⣿⠙⠻⢿⣿⣿⣿⣿⣿⣦⣄⣀⣀⣀⠀⠀⠀⠀⠀⠀⠀⠀⠀⠀⠀⠀⠀⠀⠀⠀⠀⠀⠀⠀⠀⠀⠀⠀⠀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⠀⠀⠀⠀⠀⠀⠀⠀⠀⠀⠀⠀⠀⠀⠀⠀⠀⠀⠀⠀⠀⠀⠀⠀⠀⠀⠀⠀⠀⠀⠀⠀⠀⠀⠀⠀⠀⠀⠀⠀⣴⣿⣿⣿⣿⣿⣿⣿⣿⣿⣿⣿⣿⡀⠀⠀⠉⠛⠛⠛⠻⠿⢿⣿⣿⣿⣿⣿⣶⣦⣤⣀⠀⠀⠀⠀⠀⠀⠀⠀⠀⠀⠀⠀⠀⠀⠀⠀⠀⠀⠀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⠀⠀⠀⠀⠀⠀⠀⠀⠀⠀⠀⠀⠀⠀⠀⠀⠀⠀⠀⠀⠀⠀⠀⠀⠀⠀⠀⠀⠀⠀⠀⠀⠀⠀⠀⠀⠀⠀⣠⣾⣿⣿⣿⣿⣿⣿⣿⣿⣿⣿⣿⣿⣿⡇⠀⠀⠀⠀⠀⠀⠀⠀⠀⠉⠛⠿⣿⣿⣿⣿⣿⣿⣿⣶⣤⣀⠀⠀⠀⠀⠀⠀⠀⠀⠀⠀⠀⠀⠀⠀⠀</a:t>
            </a:r>
            <a:br/>
            <a:r>
              <a:t>⠀⠀⠀⠀⠀⠀⠀⠀⠀⠀⠀⠀⠀⠀⠀⠀⠀⠀⠀⠀⠀⠀⠈⠁⠀⠀⠀⠀⠀⠀⠀⠀⠀⠀⠀⠀⣠⣾⣿⣿⣿⣿⣿⣿⣿⣿⣿⣿⣿⣿⣿⣿⣿⣇⠀⠀⠀⠀⠀⠀⠀⠀⠀⠀⠀⠀⠀⠉⠙⠛⠿⠿⣿⣿⣿⣿⣿⣶⣤⣀⠀⠀⠀⠀⠀⠀⠀⠀⠀⠀⠀</a:t>
            </a:r>
            <a:br/>
            <a:r>
              <a:t>⠀⠀⠀⠀⠀⠀⠀⠀⠀⠀⠀⠀⠀⠀⠀⠀⠀⠀⠀⠀⠀⠀⠀⠀⠀⠀⠀⠀⠀⠀⠀⠀⠀⢀⣤⣾⣿⣿⣿⣿⣿⣿⣿⣿⣿⣿⣿⣿⣿⣿⣿⣿⣿⣿⠀⠀⠀⠀⠀⠀⠀⠀⠀⠀⠀⠀⠀⠀⠀⠀⠀⠀⠀⠀⠉⠉⠙⠛⠛⠿⠿⣶⣤⣀⠀⠀⠀⠀⠀⠀⠀</a:t>
            </a:r>
            <a:br/>
            <a:r>
              <a:t>⠀⠀⠀⠀⠀⠀⠀⠀⠀⠀⠀⠀⠀⠀⠀⠀⠀⠀⠀⠀⠀⠀⠀⠀⠀⠀⠀⠀⠀⠀⢀⣠⣾⣿⣿⣿⣿⣿⣿⣿⣿⣿⣿⣿⣿⣿⣿⣿⣿⣿⣿⣿⣿⣿⡄⠀⠀⠀⠀⠀⠀⠀⠀⠀⠀⠀⠀⠀⠀⠀⠀⠀⠀⠀⠀⠀⠀⠀⠀⠀⠀⠀⠀⠈⠉⠒⠂⠄⠀⠀⠀</a:t>
            </a:r>
            <a:br/>
            <a:r>
              <a:t>⠀⠀⠀⠀⠀⠀⠀⠀⠀⠀⠀⠀⠀⠀⠀⠀⠀⠀⠀⠀⠀⠀⠀⠀⠀⠀⠀⠀⢀⣴⣿⣿⣿⣿⣿⣿⣿⣿⣿⣿⣿⣿⣿⣿⣿⣿⣿⣿⣿⣿⣿⣿⣿⣿⡇⠀⠀⠀⠀⠀⠀⠀⠀⠀⠀⠀⠀⠀⠀⠀⠀⠀⠀⠀⠓⠆⠀⠀⠀⠀⠀⠀⠀⠀⠀⠀⠀⠀⠀⠀⠀</a:t>
            </a:r>
            <a:br/>
            <a:r>
              <a:t>⠀⠀⠀⠀⠀⠀⠀⠀⠀⠀⠀⠀⠀⠀⠀⠀⠀⠀⠀⠀⠀⠀⠀⠀⠀⠀⠀⣰⣿⣿⣿⣿⣿⣿⣿⣿⣿⣿⣿⣿⣿⣿⣿⣿⣿⣿⣿⣿⣿⣿⣿⣿⣿⣿⣷⠀⠀⠀⠀⠀⠀⠀⠀⠀⠀⠀⠀⠀⠀⠀⠀⠀⠀⠀⠀⠀⠀⠀⠀⠀⠀⠀⠀⠀⠀⠀⠀⠀⠀⠀⠀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⠀⠀⠀⠀⠀⠀⠀⠀⠀⠀⠀⠀⠀⠀⠀⠀⠀⠀⠀⠀⠀⠀⠀⠀⠀⠀⠀⣿⣿⣿⣿⣿⣿⣿⣿⣿⣿⣿⣿⣿⣿⣿⣿⣿⣿⣿⣿⣿⣿⣿⣿⣿⣿⣿⣿⡀⠀⠀⠀⠀⠀⠀⠀⠀⠀⠀⠀⠀⠀⠀⠀⠀⠀⠀⠠⠄⠀⠀⠀⠀⠀⠀⠀⠀⠀⠀⠀⠀⠀⠀⠀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⠀⠀⠀⠀⠀⠀⠀⠀⠀⠀⠀⠀⠀⠀⠀⠀⠀⠀⠀⠀⠀⠀⠀⠀⠀⠀⠈⠙⢻⣿⣿⣿⣿⣿⣿⣿⣿⣿⣿⣿⣿⣿⣿⣿⣿⣿⣿⣿⣿⣿⣿⣿⣿⣿⣿⣿⠀⠀⠀⠀⠀⠀⠀⠀⠀⠀⠀⠀⠀⠀⠀⠀⠀⠀⠀⠀⠀⠀⠀⠀⠀⠀⠀⠀⠀⠀⠀⠀⠀⠀⠀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⠀⠀⠀⠀⠀⠀⠀⠀⠀⠀⠀⠀⠀⠀⠀⠀⠀⠀⠀⠀⠀⠀⠀⠀⠀⠀⠀⠀⠀⠀⠀⠀⠀⠀⠀⠀⠀⠀⠀⠀⠀⠀⠀⠀⠀⠀⠀⠀⠀⢀⠀⠀⠀⠀⠀⠀⠀⠀⠁⠀⠀⠀⠀⠀⠀⠀⠀⠀⠀⠀⠀⠀⠀⠀⠀⠀⠀⠀⠀⠀⠀⠀⠀⠀⠀⠀⠀⠀⠀⠀⠀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⠀⠀⠀⠀⠀⠀⠀⠀⠀⠀⠀⠀⠀⠀⠀⠘⠷⠀⠀⠀⠀⠀⠀⠀⠀⠀⠀⠀⠀⠀⠀⠀⠀⠀⠀⠀⠀⠀⠀⠀⠀⠀⠀⠀⠀⠀⠀⠀⠀⠀⠀⠀⠀⠀⠢⠄⠀⠀⠀⠀⠀⠀⠀⠀⠀⠀⠀⠀⠀⠀⠀⠀⠀⠀⠀⠀⠀⠀⠀⠀⠀⠀⠀⠀⠀⠀⠀⠀⠀⠀⠀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⠀⠀⠀⠀⠀⠀⠀⠀⠀⠀⠀⠀⠀⠀⠀⠀⠀⠀⠀⠀⠀⠀⠀⠀⠀⠀⠀⠀⠀⠀⠀⠀⠀⠀⠀⠀⠀⠀⠀⠀⠀⠀⠀⠀⠀⣠⣶⣿⣿⣿⣿⣷⣦⡀⠀⠀⠀⠀⠀⠀⠀⠀⠀⠀⠀⠀⠀⠀⠀⠀⠀⠀⠀⠀⠀⠀⠀⠀⠀⠀⠀⠀⠀⠀⠀⠀⠀⠀⠀⠀⠀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⠀⠀⠀⠀⠀⠀⠀⠀⠀⠀⠀⠀⠀⠀⠀⠀⠀⠀⠀⠀⠀⠀⠀⠀⠀⠀⠀⠀⠀⠀⠀⠀⠀⠀⠀⠀⠀⠀⠀⠀⠀⠀⢀⣼⣿⣿⣿⣿⣿⣿⣿⣿⣿⣿⣿⠀⠀⠀⠀⠀⠀⠀⠀⠀⠀⠀⠀⠀⠀⠀⠀⠀⠀⠀⠀⠀⠀⠀⠀⠀⠀⠀⠀⠀⠀⠀⠀⠀⠀⠀⠀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⠀⠀⠀⠀⠀⠀⠀⠀⠀⠀⠀⠀⠀⠀⠀⠀⠀⠀⠀⠀⠀⠀⠀⠀⠀⠀⠀⠀⠀⠀⠀⠀⠀⠀⠀⠀⠀⠀⠀⠀⠠⢒⣿⣿⣿⣿⣿⣿⣿⣿⣿⣿⠿⠛⠋⠀⠀⠀⠀⠀⠀⠀⠀⠀⠀⠀⠀⠀⠀⠀⠀⠀⠀⠀⠀⠀⠀⠀⠀⠀⠀⠀⠀⠀⠀⠀⠀⠀⠀⠀⠀</a:t>
            </a:r>
            <a:br/>
            <a:r>
              <a:t>⠀⠀⡀⠀⠀⠀⠀⠀⠀⠀⠀⠀⠀⠀⠀⠀⠀⠀⠀⠀⠀⠀⠀⠀⠀⠀⠀⠀⠀⠀⠀⠀⠀⠀⠀⠀⠀⠀⠀⠀⠐⣿⣿⣿⣿⣿⣿⣿⣿⣿⣿⠟⠀⠀⠀⠀⠀⠀⠀⠀⠀⠀⠀⠀⠀⠀⠀⠀⠀⠀⠀⠀⠀⠀⠀⠀⠀⠀⠀⠀⠀⠀⠀⠀⠀⠀⠀⠀⠀⠀⠀</a:t>
            </a:r>
            <a:br/>
            <a:r>
              <a:t>⠀⠈⠁⠀⠀⠀⠀⠀⠀⠀⠀⠀⠀⠀⠀⠀⠀⠀⠀⠀⠀⠀⠀⠀⠀⠀⠀⠀⠀⠀⠀⠀⠀⠀⠀⠀⠀⠀⠀⠀⠀⠉⠛⢻⣿⣻⣿⣿⣿⣝⠁⠀⠀⠀⠀⠀⠀⠀⠀⠀⠀⠀⠀⠀⠀⠀⠀⠀⠀⠀⠀⠀⠀⠀⠀⠀⠀⠀⠀⠀⠀⠀⠀⠀⠀⠀⠀⠀⠀⠀⠀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⠀⠀⠀⠀⠀⠀⠀⠀⠀⠀⠀⠀⠀⠀⠀⠀⠀⠀⠀⠀⠀⠀⠀⠀⠀⠀⠀⠀⠀⠀⠀⠀⠀⠀⠀⠀⠀⠀⠀⠀⠀⠀⢀⣾⣿⣿⣿⣿⣿⣿⣷⣦⠀⠀⠀⠀⠀⠀⠀⠀⠀⠀⠀⠀⠀⠀⠀⠀⠀⠀⠀⠀⠀⠀⠀⠀⠀⠀⠀⠀⠀⠀⠀⠀⠀⠀⠀⠀⠀⠀⠀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⠀⠀⠀⠀⠀⠀⠀⠀⠀⠀⠀⠀⠀⠀⠀⠀⠀⠀⠀⠀⠀⠀⠀⠀⠀⠀⠀⠀⠀⠀⠀⠀⠀⠀⠀⠀⠀⠀⠀⠀⠀⠀⠀⢸⣿⣿⣿⣿⣿⣿⣿⣿⣿⡿⠀⠀⠀⠀⠀⠀⠀⠀⠀⠀⠀⠀⠀⠀⠀⠀⠀⠀⠀⠀⠀⠀⠀⠀⠀⠀⠀⠀⠀⠀⠀⠀⠀⠀⢀⠀⠀</a:t>
            </a:r>
            <a:br/>
            <a:r>
              <a:t>⠀⠀⠀⠀⠀⠀⠀⠀⠀⠀⠀⠀⠀⠀⠀⠀⠀⠀⠀⠀⠀⠀⠀⠀⠀⠀⠀⠀⠀⠀⠀⠀⠀⠀⠀⠀⠀⠀⠀⠀⠀⠀⠀⢸⣿⣿⣿⣿⣿⣿⣿⣿⣿⠁⠀⠀⠀⠀⠀⠀⠀⠀⠀⠀⠀⠀⠀⠀⠀⠀⠀⠀⠀⠀⠀⠀⠀⠀⠀⠀⠀⠀⠀⠀⠀⠀⠀⠀⠀⠀⠀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⠀⠀⠀⠀⠀⠀⠀⠀⠀⠀⠀⠀⠀⠀⠀⠀⠀⠀⠀⠀⠀⠀⠀⠀⠀⠀⠀⠀⠀⠀⠀⠀⠀⠀⠀⠀⠀⠀⠀⠀⢀⣀⣤⣾⣿⣿⣿⣿⣿⣿⣿⣿⣿⠀⠀⠀⠀⠀⠀⠀⠀⠀⠀⠀⠀⠀⠀⠀⠀⠀⠀⠀⠀⠀⠀⠀⠀⠀⠀⠀⠀⠀⠀⠀⠀⠀⠀⠀⠀⠀⠀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⠀⠀⠀⠀⠀⠀⠀⠀⠀⠀⠀⠀⠀⠀⠀⠀⠀⠀⠀⠀⠀⠀⠀⠀⠀⠀⠀⠀⠀⠀⠀⠀⠀⠀⠀⠀⠀⠀⠀⠀⠀⠈⠁⠀⣿⣿⣿⣿⣿⣿⣿⣿⣿⣧⠀⠀⠀⠀⠀⠀⠀⠀⠀⠀⠀⠀⠀⠀⠀⠀⠀⠀⠀⠀⠀⠀⠀⠀⠀⠀⠀⠀⠀⠀⠀⠀⠀⠀⠀⠀⠀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⠀⠀⠀⠀⠀⠀⠀⠀⠀⠀⠀⠀⠀⠀⠀⠀⠀⠀⠀⠀⠀⠀⠀⠀⠀⠀⠀⠀⠀⠀⠀⠀⠀⠀⠀⠀⠀⠀⠀⠀⠀⠀⠀⠀⢨⣿⣿⣿⣿⣿⣿⣿⣿⣿⣷⡄⠀⠀⠀⠀⠀⠀⠀⠀⠀⠀⠀⠀⠀⠀⠀⠀⠀⠀⠀⠀⠀⠀⠀⠀⠀⠀⠀⠀⠀⠀⠀⠀⠀⠀⠀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⠀⠀⠀⠀⠀⠀⠀⠀⠀⠀⠀⠀⠀⠀⠀⠀⠀⠀⠀⠀⠀⠀⠀⠀⠀⠀⠀⠀⠀⠀⠀⠀⠀⠀⠀⠀⠀⠀⠀⠌⠀⠀⠀⣠⣿⣿⣿⣿⣿⣿⣿⣿⣿⣿⣿⣷⣦⣔⣥⣦⡀⠀⠀⠀⠀⠀⠀⠀⠀⠀⠀⠀⠀⠀⠀⠀⠀⠀⠀⠀⠀⠀⠀⠀⠀⠀⠀⠀⠀⠀⠀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⠀⠀⠀⠀⠀⠀⠀⠀⠀⠀⠀⠀⠀⠀⠀⠀⠀⠀⠀⠀⠀⠀⠀⠀⠀⠀⠀⠀⠀⠀⠀⠀⠀⠀⠀⠀⠀⠀⠀⠀⠀⢠⣾⣿⣿⣿⣿⣿⣿⣿⣿⣿⣿⠈⠙⢿⣿⣿⣿⣿⣿⣷⣤⣀⣀⣀⠀⠀⠀⠀⠀⠀⠀⠀⠀⠀⠀⠀⠀⠀⠀⠀⠀⠀⠀⠀⠀⠀⠀⠀⠀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⠀⠀⠀⠀⠀⠀⠀⠀⠀⠀⠀⠀⠀⠀⠀⠀⠀⠀⠀⠀⠀⠀⠀⠀⠀⠀⠀⠀⠀⠀⠀⠀⠀⠀⠀⠀⠀⠀⠀⠀⣴⣿⣿⣿⣿⣿⣿⣿⣿⣿⣿⣿⣿⡄⠀⠀⠘⠛⠛⠛⠛⠛⠿⣿⣿⣿⣿⣿⣶⣦⣄⡀⠀⠀⠀⠀⠀⠀⠀⠀⠀⠀⠀⠀⠀⠀⠀⠀⠀⠀⠀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⠀⠀⠀⠀⠀⠀⠀⠀⠀⠀⠀⠀⠀⠀⠀⠀⠀⠀⠀⠀⠀⠀⠀⠀⠀⠀⠀⠀⠀⠀⠀⠀⠀⠀⠀⠀⠀⠀⣠⣾⣿⣿⣿⣿⣿⣿⣿⣿⣿⣿⣿⣿⣿⡇⠀⠀⠀⠀⠀⠀⠀⠀⠀⠈⠙⠿⣿⣿⣿⣿⣿⣿⣷⣦⣄⡀⠀⠀⠀⠀⠀⠀⠀⠀⠀⠀⠀⠀⠀⠀⠀</a:t>
            </a:r>
            <a:br/>
            <a:r>
              <a:t>⠀⠀⠀⠀⠀⠀⠀⠀⠀⠀⠀⠀⠀⠀⠀⠀⠀⠀⠀⠐⠁⠀⠀⠀⠀⠀⠀⠀⠀⠀⠀⠀⠀⠀⠀⠀⣠⣾⣿⣿⣿⣿⣿⣿⣿⣿⣿⣿⣿⣿⣿⣿⣿⣿⠀⠀⠀⠀⠀⠀⠀⠀⠀⠀⠀⠀⠀⠉⠙⠛⠿⢿⣿⣿⣿⣿⣷⣦⣄⠀⠀⠀⠀⠀⠀⠀⠀⠀⠀⠀⠀</a:t>
            </a:r>
            <a:br/>
            <a:r>
              <a:t>⠀⠀⠀⠀⠀⠀⠀⠀⠀⠀⠀⠀⠀⠀⠀⠀⠀⠀⠀⠀⠀⠀⠀⠀⠀⠀⠀⠀⠀⠀⠀⠀⠀⣠⣴⣾⣿⣿⣿⣿⣿⣿⣿⣿⣿⣿⣿⣿⣿⣿⣿⣿⣿⣿⠀⠀⠀⠀⠀⠀⠀⠀⠀⠀⠀⠀⠀⠀⠀⠀⠀⠀⠀⠉⠉⠙⠛⠻⠿⢿⣶⣤⣀⠀⠀⠀⠀⠀⠀⠀⠀</a:t>
            </a:r>
            <a:br/>
            <a:r>
              <a:t>⠀⠀⠀⠀⠀⠀⠀⠀⠀⠀⠀⠀⠀⠀⠀⠀⠀⠀⠀⠀⠀⠀⠀⠀⠀⠀⠀⠀⠀⠀⢀⣴⣿⣿⣿⣿⣿⣿⣿⣿⣿⣿⣿⣿⣿⣿⣿⣿⣿⣿⣿⣿⣿⣿⡇⠀⠀⠀⠀⠀⠀⠀⠀⠀⠀⠀⠀⠀⠀⠀⠀⢀⡀⠀⠀⠀⠀⠀⠀⠀⠀⠈⠉⠙⠒⠤⠀⠀⠀⠀⠀</a:t>
            </a:r>
            <a:br/>
            <a:r>
              <a:t>⠀⠀⠀⠀⠀⠀⠀⠀⠀⠀⠀⠀⠀⠀⠀⠀⠀⠀⠀⠀⠀⠀⠀⠀⠀⠀⠀⠀⢀⣴⣿⣿⣿⣿⣿⣿⣿⣿⣿⣿⣿⣿⣿⣿⣿⣿⣿⣿⣿⣿⣿⣿⣿⣿⣧⠀⠀⠀⠀⠀⠀⠀⠀⠀⠀⠀⠀⠀⠀⠀⠀⠈⠙⠀⠀⠀⠀⠀⠀⠀⠀⠀⠀⠀⠀⠀⠀⠀⠀⠀⠀</a:t>
            </a:r>
            <a:br/>
            <a:r>
              <a:t>⠀⠀⠀⠀⠀⠀⠀⠀⠀⠀⠀⠀⠀⠀⠀⠀⠀⠀⠀⠀⠀⠀⠀⠀⠀⠀⠀⣴⣿⣿⣿⣿⣿⣿⣿⣿⣿⣿⣿⣿⣿⣿⣿⣿⣿⣿⣿⣿⣿⣿⣿⣿⣿⣿⣿⠀⠀⠀⠀⠀⠀⠀⠀⠀⠀⠀⠀⠀⠀⠀⠀⠀⠀⠀⠀⠀⠀⠀⠀⠀⠀⠀⠀⠀⠀⠀⠀⠀⠀⠀⠀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⠀⠀⠀⠀⠀⠀⠀⠀⠀⠀⠀⠀⠀⠀⠀⠀⠀⠀⠀⠀⠀⠀⠀⠀⠀⠀⢘⣿⣿⣿⣿⣿⣿⣿⣿⣿⣿⣿⣿⣿⣿⣿⣿⣿⣿⣿⣿⣿⣿⣿⣿⣿⣿⣿⣿⡇⠀⠀⠀⠀⠀⠀⠀⠀⠀⠀⠀⠀⠀⠀⠀⠀⠀⠀⠀⠀⠀⠀⠀⠀⠀⠀⠀⠀⠀⠀⠀⠀⠀⠀⠀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⠀⠀⠀⠀⠀⠀⠀⠀⠀⠀⠀⠀⠀⠀⠀⠀⠀⠀⠀⠀⠀⠀⠀⠀⠀⠀⠀⠙⠻⣿⣿⣿⣿⣿⣿⣿⣿⣿⣿⣿⣿⣿⣿⣿⣿⣿⣿⣿⣿⣿⣿⣿⣿⣿⣿⣿⠀⠀⠀⠀⠀⠀⠀⠀⠀⠀⠀⠀⠀⠀⠀⠀⠀⠀⠀⠀⠀⠀⠀⠀⠀⠀⠀⠀⠀⠀⠀⠀⠀⠀⠀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⠀⠀⠀⠀⠀⠀⠀⠀⠀⠀⠀⠀⠀⠀⠀⠀⠀⠀⠀⠀⠀⠀⠀⠀⠀⠀⠀⠀⠀⣿⣿⣿⣿⣿⣿⣿⣿⣿⣿⣿⣿⣿⣿⣿⣿⣿⣿⣿⣿⣿⣿⣿⣿⣿⣿⣿⠀⠀⠀⠀⠀⠀⠀⠀⠀⠀⠀⠀⠀⠀⠀⠀⠀⠀⠀⠀⠀⠀⠀⠀⠀⠀⠀⠀⠠⠀⠀⠀⠀⠀⠀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⠀⠀⠀⠀⠀⠀⠀⠀⠀⠀⠀⠀⠀⠀⠀⠀⠀⠀⠀⠀⠀⠀⠀⠀⠀⠀⠀⠀⠀⠀⠀⠀⠀⠀⠀⠀⠀⠀⠀⠀⠀⠀⠀⠀⠀⠀⠀⠀⠀⠀⠀⠀⠸⠀⠀⠀⠀⠀⠀⠀⠀⠀⠀⠀⠀⠀⠀⠀⠀⠀⠀⠀⠀⠀⠀⠀⠀⠀⠀⠀⠀⠀⠀⠀⠀⠀⠀⠀⠀⠀⠀</a:t>
            </a:r>
            <a:br/>
            <a:r>
              <a:t>⠀⠀⠀⠀⠀⠀⠀⠀⠀⠀⢀⠀⠀⠀⠀⠀⠀⠀⠀⠀⠀⠀⠀⠀⠀⠀⠀⠀⠀⠀⠀⠀⠀⠀⠀⠀⠀⠀⠀⠀⠀⠀⠀⠀⠀⠀⠀⠀⠀⠀⠀⠀⠀⠀⠀⠀⠀⠀⠀⠀⠀⠀⠀⠀⠀⠀⠀⠀⠀⠀⠀⠀⠀⠀⠀⠀⠀⠀⠀⠀⠀⠀⠀⠀⠀⠀⠀⠀⠀⠀⠀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⠀⠀⠀⠀⠀⠀⠀⠀⠀⠀⠘⠷⠀⠀⠀⠀⠀⠀⠀⠀⠀⠀⠀⠀⠀⠀⠀⠀⠀⠀⠀⠀⠀⠀⠀⠀⠀⠀⠀⠀⠀⠀⠀⠀⠀⠀⠀⠀⠀⠀⠀⠀⠀⠀⠀⠀⠀⠀⠀⠀⠀⠀⠀⠀⠀⠀⠀⠀⠀⠀⠀⠀⠀⠀⠀⠀⠀⠀⠀⠀⠀⠀⠀⠀⠀⠀⠀⠀⠀⠀⠀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⠀⠀⠀⠀⠀⠀⠀⠀⠀⠀⠀⠀⠀⠀⠀⠀⠀⠀⠀⠀⠀⠀⠀⠀⠀⠀⠀⠀⠀⠀⠀⠀⠀⠀⠀⠀⠀⠀⠀⠀⠀⠀⠀⠀⠀⢀⣤⣾⣿⣿⣿⣷⣦⡀⠀⠀⠀⠀⠀⠀⠀⠀⠀⠀⠀⠀⠀⠀⠀⠀⠀⠀⠀⠀⠀⠀⠀⠀⠀⠀⠀⠀⠀⠀⠀⠀⠀⠀⠀⠀⠀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⠀⠀⠀⠀⠀⠀⠀⠀⠀⠀⠀⠀⠀⠀⠀⠀⠀⠀⠀⠀⠀⠀⠀⠀⠀⠀⠀⠀⠀⠀⠀⠀⠀⠀⠀⠀⠀⠀⠀⠀⠀⠐⣺⣿⣿⣿⣿⣿⣿⣿⣿⣿⡿⠿⠟⠀⠀⠀⠀⠀⠀⠀⠀⠀⠀⠀⠀⠀⠀⠀⠀⠀⠀⠀⠀⠀⠀⠀⠀⠀⠀⠀⠀⠀⠀⠀⠀⠀⠀⠀⠀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⠀⠀⠀⠀⠀⠀⠀⠀⠀⠀⠀⠀⠀⠀⠀⠀⠀⠀⠀⠀⠀⠀⠀⠀⠀⠀⠀⠀⠀⠀⠀⠀⠀⠀⠀⠀⠀⠀⠀⠀⠐⣻⣿⣿⣿⣿⣿⣿⣿⣿⣿⡿⠁⠀⠀⠀⠀⠀⠀⠀⠀⠀⠀⠀⠀⠀⠀⠀⠀⠀⠀⠀⠀⠀⠀⠀⠀⠀⠀⠀⠀⠀⠀⠀⠀⠀⠀⠀⠀⠀⠀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⠀⠀⠀⠀⠀⠀⠀⠀⠀⠀⠀⠀⠀⠀⠀⠀⠀⠀⠀⠀⠀⠀⠀⠀⠀⠀⠀⠀⠀⠀⠀⠀⠀⠀⠀⠀⠀⠀⠀⠀⠀⠈⠻⢻⣿⣟⣿⣿⣿⣝⠋⠁⠀⠀⠀⠀⠀⠀⠀⠀⠀⠀⠀⠀⠀⠀⠀⠀⠀⠀⠀⠀⠀⠀⠀⠀⠀⠀⠀⠀⠀⠀⠀⠀⠀⠀⠀⠀⠀⠀⠀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⠀⠀⠀⠀⠀⠀⠀⠀⠀⠀⠀⠀⠀⠀⠀⠀⠀⠀⠀⠀⠀⠀⠀⠀⠀⠀⠀⠀⠀⠀⠀⠀⠀⠀⠀⠀⠀⠀⠀⠀⠀⠀⠀⣴⣿⣿⣿⣿⣿⣿⣷⣦⡀⠀⠀⠀⠀⠀⠀⠀⠀⠀⠀⠀⠀⠀⠀⠀⠀⠀⠀⠀⠀⠀⠀⠀⠀⠀⠀⠀⠀⠀⠀⠀⠀⠀⠀⠀⠀⠀⠀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⠀⠀⠀⠀⠀⠀⠀⠀⠀⠀⠀⠀⠀⠀⠀⠀⠀⠀⠀⠀⠀⠀⠀⠀⠀⠀⠀⠀⠀⠀⠀⠀⠀⠀⠀⠀⠀⠀⠀⠀⠀⠀⠀⠀⣿⣿⣿⣿⣿⣿⣿⣿⣿⣿⠃⠀⠀⠀⠀⠀⠀⠀⠀⠀⠀⠀⠀⠀⠀⠀⠀⠀⠀⠀⠀⠀⠀⠀⠀⠀⠀⠀⠀⠀⠒⠀⠀⠀⠀⠀⠀</a:t>
            </a:r>
            <a:br/>
            <a:r>
              <a:t>⠀⠀⠀⠀⠀⠀⠀⠀⠀⠀⠀⠀⠀⠀⠀⠀⠀⠀⠀⠀⠀⠀⠀⠀⠀⠀⠀⠀⠀⠀⠀⠀⠀⠀⠀⠀⠀⠀⠀⠀⠀⠀⠀⠀⣹⣿⣿⣿⣿⣿⣿⣿⣿⠋⠀⠀⠀⠀⠀⠀⠀⠀⠀⠀⠀⠀⠀⠀⠀⠀⠀⠀⠀⠀⠀⠀⠀⠀⠀⠀⠀⠀⠀⠀⠀⠀⠀⠀⠀⠀⠀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⠀⠀⠀⠀⠀⠀⠀⠀⠀⠀⠀⠀⠀⠀⠀⠀⠀⠀⠀⠀⠀⠀⠀⠀⠀⠀⠀⠀⠀⠀⠀⠀⠀⠀⠀⠀⠀⠀⠀⠀⠀⣀⣠⣴⣿⣿⣿⣿⣿⣿⣿⣿⣿⠀⠀⠀⠀⠀⠀⠀⠀⠀⠀⠀⠀⠀⠀⠀⠀⠀⠀⠀⠀⠀⠀⠀⠀⠀⠀⠀⠀⠀⠀⠀⠀⠀⠀⠀⠀⠀⠀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⠀⠀⠀⠀⠀⠀⠀⠀⠀⠀⠀⠀⠀⠀⠀⠀⠀⠀⠀⠀⠀⠀⠀⠀⠀⠀⠀⠀⠀⠀⠀⠀⠀⠀⠀⠀⡀⠀⠀⠀⠀⠈⠉⠉⠉⣿⣿⣿⣿⣿⣿⣿⣿⣦⠀⠀⠀⠀⠀⠀⠀⠀⠀⠀⠀⠀⠀⠀⠀⠀⠀⠀⠀⠀⠀⠀⠀⠀⠀⠀⠀⠀⠀⠀⠀⠀⠀⠀⠀⠀⠀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⠀⠀⠀⠀⠀⠀⠀⠀⠀⠀⠀⠀⠀⠀⠀⠀⠀⠀⠀⠀⠀⠀⠀⠀⠀⠀⠀⠀⠀⠀⠀⠀⠀⠀⠀⠘⠁⠀⠀⠀⠀⠀⠀⠀⠀⣿⣿⣿⣿⣿⣿⣿⣿⣿⣿⣤⡀⠀⠀⠀⠀⠀⠀⠀⠀⠀⠀⠀⠀⠀⠀⠀⠀⠀⠀⠀⠀⠀⠀⠀⠀⠀⠀⠀⠀⠀⠀⠀⠀⠀⠀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⠀⠀⠀⠀⠀⠀⠀⠀⠀⠀⠀⠀⠀⠀⠀⠀⠀⠀⠀⠀⠀⠀⠀⠀⠀⠀⠀⠀⠀⠀⠀⠀⠀⠀⠀⠀⠀⠀⠀⠀⠀⠀⠀⢠⣾⣿⣿⣿⣿⣿⣿⣿⣿⣿⣿⣿⣿⣷⣬⣾⣦⣀⠀⠀⠀⠀⠀⠀⠀⠀⠀⠀⠀⠀⠀⠀⠀⠀⠀⠀⠀⠀⠀⠀⠀⠀⠀⠀⠀⠀⠀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⠀⠀⠀⠀⠀⠀⠀⠀⠀⠀⠀⠀⠀⠀⠀⠀⠀⠀⠀⠀⠀⠀⠀⠀⠀⠀⠀⠀⠀⠀⠀⠀⠀⠀⠀⠀⠀⠀⠀⠀⠀⢀⣴⣿⣿⣿⣿⣿⣿⣿⣿⣿⣿⠀⠙⢿⣿⣿⣿⣿⣿⣿⣷⣤⣀⣀⠀⠀⠀⠀⠀⠀⠀⠀⠀⠀⠀⠀⠀⠀⠀⠀⠀⠀⠀⠀⠀⠀⠀⠀⠀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⠀⠀⠀⠀⠀⠀⠀⠀⠀⠀⠀⠀⠀⠀⠀⠀⠀⠀⠀⠀⠀⠀⠀⠀⠀⠀⠀⠀⠀⠀⠀⠀⠀⠀⠀⠀⠀⠀⠀⠀⢠⣾⣿⣿⣿⣿⣿⣿⣿⣿⣿⣿⣿⡇⠀⠀⠀⠉⠙⠛⠛⠛⠻⢿⣿⣿⣿⣿⣶⣤⣀⠀⠀⠀⠀⠀⠀⠀⠀⠀⠀⠀⠀⠀⠀⠀⠀⠀⠀⠀⠀</a:t>
            </a:r>
            <a:br/>
            <a:r>
              <a:t>⠀⠀⠀⠀⠀⠀⠀⠀⠀⠀⠀⠀⠀⠀⠀⠀⠀⠀⠀⠀⠀⠀⠀⠀⠀⠀⠀⠀⠀⠀⠀⠀⠀⠀⠀⠀⠀⠀⢀⣴⣿⣿⣿⣿⣿⣿⣿⣿⣿⣿⣿⣿⣿⣷⠀⠀⠀⠀⠀⠀⠀⠀⠀⠀⠙⠻⢿⣿⣿⣿⣿⣿⣶⣄⡀⠀⠀⠀⠀⠀⠀⠀⠀⠀⠀⠀⠀⠀⠀⠀⠀</a:t>
            </a:r>
            <a:br/>
            <a:r>
              <a:t>⠀⠀⠀⠀⠀⠀⠀⠀⠀⠀⠀⠀⠀⠈⠁⠀⠀⠀⠀⠀⠀⠀⠀⠀⠀⠀⠀⠀⠀⠀⠀⠀⠀⠀⠀⠀⠀⣠⣾⣿⣿⣿⣿⣿⣿⣿⣿⣿⣿⣿⣿⣿⣿⣿⠀⠀⠀⠀⠀⠀⠀⠀⠀⠀⠀⠀⠀⠉⠛⠿⢿⣿⣿⣿⣿⣷⣤⡀⠀⠀⠀⠀⠀⠀⠀⠀⠀⠀⠀⠀⠀</a:t>
            </a:r>
            <a:br/>
            <a:r>
              <a:t>⠀⠀⠀⠀⠀⠀⠀⠀⠀⠀⠀⠀⠀⠀⠀⠀⠀⠀⠀⠀⠀⠀⠀⠀⠀⠀⠀⠀⠀⠀⠀⠀⠀⠀⣀⣴⣾⣿⣿⣿⣿⣿⣿⣿⣿⣿⣿⣿⣿⣿⣿⣿⣿⣿⡆⠀⠀⠀⠀⠀⠀⠀⠀⠀⠀⠀⠀⠀⠀⠀⠀⠀⠉⠛⠻⠿⢿⣿⣶⣄⡀⠀⠀⠀⠀⠀⠀⠀⠀⠀⠀</a:t>
            </a:r>
            <a:br/>
            <a:r>
              <a:t>⠀⠀⠀⠀⠀⠀⠀⠀⠀⠀⠀⠀⠀⠀⠀⠀⠀⠀⠀⠀⠀⠀⠀⠀⠀⠀⠀⠀⠀⠀⠀⢀⣤⣾⣿⣿⣿⣿⣿⣿⣿⣿⣿⣿⣿⣿⣿⣿⣿⣿⣿⣿⣿⣿⡇⠀⠀⠀⠀⠀⠀⠀⠀⠀⠀⠀⠈⠢⠀⠀⠀⠀⠀⠀⠀⠀⠀⠀⠉⠙⠛⠷⢤⣀⠀⠀⠀⠀⠀⠀⠀</a:t>
            </a:r>
            <a:br/>
            <a:r>
              <a:t>⠀⠀⠀⠀⠀⠀⠀⠀⠀⠀⠀⠀⠀⠀⠀⠀⠀⠀⠀⠀⠀⠀⠀⠀⠀⠀⠀⠀⠀⣠⣶⣿⣿⣿⣿⣿⣿⣿⣿⣿⣿⣿⣿⣿⣿⣿⣿⣿⣿⣿⣿⣿⣿⣿⣷⠀⠀⠀⠀⠀⠀⠀⠀⠀⠀⠀⠀⠀⠀⠀⠀⠀⠀⠀⠀⠀⠀⠀⠀⠀⠀⠀⠀⠀⠁⠂⠀⠀⠀⠀⠀</a:t>
            </a:r>
            <a:br/>
            <a:r>
              <a:t>⠀⠀⠀⠀⠀⠀⠀⠀⠀⠀⠀⠀⠀⠀⠀⠀⠀⠀⠀⠀⠀⠀⠀⠀⠀⠀⠀⢠⣾⣿⣿⣿⣿⣿⣿⣿⣿⣿⣿⣿⣿⣿⣿⣿⣿⣿⣿⣿⣿⣿⣿⣿⣿⣿⣿⠀⠀⠀⠀⠀⠀⠀⠀⠀⠀⠀⠀⠀⠀⠀⠀⠀⠀⠀⠀⠀⠀⠀⠀⠀⠀⠀⠀⠀⠀⠀⠀⠀⠀⠀⠀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⠀⠀⠀⠀⠀⠀⠀⠀⠀⠀⠀⠀⠀⠀⠀⠀⠀⠀⠀⠀⠀⠀⠀⠀⠀⠀⠀⣸⣿⣿⣿⣿⣿⣿⣿⣿⣿⣿⣿⣿⣿⣿⣿⣿⣿⣿⣿⣿⣿⣿⣿⣿⣿⣿⣿⡇⠀⠀⠀⠀⠀⠀⠀⠀⠀⠀⠀⠀⠀⠀⠀⠀⠀⠀⠀⠀⠀⠀⠀⠀⠀⠀⠀⠀⠀⠀⠀⠀⠀⠀⠀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⠀⠀⠀⠀⠀⠀⠀⠀⠀⠀⠀⠀⠀⠀⠀⠀⠀⠀⠀⠀⠀⠀⠀⠀⠀⠀⠀⣻⣿⣿⣿⣿⣿⣿⣿⣿⣿⣿⣿⣿⣿⣿⣿⣿⣿⣿⣿⣿⣿⣿⣿⣿⣿⣿⣿⣇⠀⠀⠀⠀⠀⠀⠀⠀⠀⠀⠀⠀⠀⠀⠀⠀⠀⠀⠀⠀⠀⠀⠀⠀⠀⠀⠀⠀⠀⠀⠀⠀⠀⠀⠀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⠀⠀⠀⠀⠀⠀⠀⠀⠀⠀⠀⠀⠀⠀⠀⠀⠀⠀⠀⠀⠀⠀⠀⠀⠀⠀⠀⠉⠻⢿⣿⣿⣿⣿⣿⣿⣿⣿⣿⣿⣿⣿⣿⣿⣿⣿⣿⣿⣿⣿⣿⣿⣿⣿⣿⣿⠀⠀⠀⠀⠀⠀⠀⠀⠀⠈⠀⠀⠀⠀⠀⠀⠀⠀⠀⠀⠀⠀⠀⠀⠀⠀⠀⠀⠀⠀⠀⠀⠀⠀⠀</a:t>
            </a:r>
            <a:br/>
            <a:r>
              <a:t>⠀⠀⠀⠀⠀⠀⠀⠀⠀⠀⠀⠀⠀⠀⠀⠀⠀⠀⠀⠀⠀⠀⠀⠀⠀⠀⠀⠀⠀⠘⣿⣿⣿⣿⣿⣿⣿⣿⣿⣿⣿⣿⣿⣿⣿⣿⣿⣿⣿⣿⣿⣿⣿⣿⣿⣿⠀⠀⠀⠀⠀⠀⠀⠀⠀⠀⠀⠀⠀⠀⠀⠀⠀⠀⠀⠀⠀⠀⠀⠀⠀⠀⠀⠀⠀⠀⠀⠀⠀⠀⠀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⠀⠀⠀⠀⠀⠀⠀⠀⠀⠀⠀⠀⠀⠀⠀⠀⠀⠀⠀⠀⠀⠀⠀⠀⠀⠀⠀⠀⠀⠀⠀⠀⠀⠀⠀⠀⠀⠀⠀⠀⠀⠀⠀⠀⠀⠀⠀⠀⠀⢸⠀⠀⠀⠀⠀⠀⠀⠀⠀⠀⠀⠀⠀⠀⠀⠀⠀⠀⠀⠀⠀⠀⠀⠀⠀⠀⠀⠀⠀⠀⠀⠀⠀⠀⠀⠀⠀⠀⠀⠀⠀</a:t>
            </a:r>
            <a:br/>
            <a:r>
              <a:t>⠀⠀⠀⠀⠀⠀⠀⠀⣦⡀⠀⠀⠀⠀⠀⠀⠀⠀⠀⠀⠀⠀⠀⠀⠀⠀⠀⠀⠀⠀⠀⠀⠀⠀⠀⠀⠀⠀⠀⠀⠀⠀⠀⠀⠀⠀⠀⠀⠀⠀⠀⠀⠀⠀⠀⠀⠀⠀⠀⠀⠀⠀⠀⠀⠀⠀⠀⠀⠀⠀⠀⠀⠀⠀⠀⠀⠀⠀⠀⠀⠀⠀⠀⠀⠀⠀⠀⠀⠀⠀⠀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⠀⠀⠀⠀⠀⠀⠀⠀⠀⠉⠀⠀⠀⠀⠀⠀⠀⠀⠀⠀⠀⠀⠀⠀⠀⠀⠀⠀⠀⠀⠀⠀⠀⠀⠀⠀⠀⠀⠀⠀⠀⠀⠀⠀⠀⠀⠀⠀⠀⠀⠀⠀⠀⠀⠀⠀⠀⠀⠀⠀⠀⠀⠀⠀⠀⠀⠀⠀⠀⠀⠀⠀⠀⠀⠀⠀⠀⠀⠀⠀⠀⠀⠀⠀⠀⠀⠀⠀⠀⠀⠀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⠀⠀⠀⠀⠀⠀⠀⠀⠀⠀⠀⠀⠀⠀⠀⠀⠀⠀⠀⠀⠀⠀⠀⠀⠀⠀⠀⠀⠀⠀⠀⠀⠀⠀⠀⠀⠀⠀⠀⠀⠀⠀⠀⠀⠀⣠⣤⣶⣿⣿⣿⣷⣦⣀⠀⠀⠀⠀⠀⠀⠀⠀⠀⠀⠀⠀⠀⠀⠀⠀⠀⠀⠀⠀⠀⠀⠀⠀⠀⠀⠀⠀⠀⠀⠀⠀⠀⠀⠀⠀⠀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⠀⠀⠀⠀⠀⠀⠀⠀⠀⠀⠀⠀⠀⠀⠀⠀⠀⠀⠀⠀⠀⠀⠀⠀⠀⠀⠀⠀⠀⠀⠀⠀⠀⠀⠀⠀⠀⠀⠀⠀⠀⠀⠀⠀⢀⣾⣿⣿⣿⣿⣿⣿⣿⣿⣦⠀⠀⠀⠀⠀⠀⠀⠀⠀⠀⠀⠀⠀⠀⠀⠀⠀⢀⠀⠀⠀⠀⠀⠀⠀⠀⠀⠀⠀⠀⠀⠀⠀⠀⠀⠀</a:t>
            </a:r>
            <a:br/>
            <a:r>
              <a:t>⠀⠀⠀⠀⠀⠀⠀⠀⠀⠀⠀⠀⠀⠀⠀⠀⠀⠀⠀⠀⠀⠀⠀⠀⠀⠀⠀⠀⠀⠀⠀⠀⠀⠀⠀⠀⠀⠀⠀⠀⠀⠀⠀⣠⣿⣿⣿⣿⣿⣿⣿⣿⣿⣿⣿⡇⠀⠀⠀⠀⠀⠀⠀⠀⠀⠀⠀⠀⠀⠀⠀⠀⠀⠀⠀⠀⠀⠀⠀⠀⠀⠀⠀⠀⠀⠀⠀⠀⠀⠀⠀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⠀⠀⠀⠀⠀⠀⠀⠀⠀⠀⠀⠀⠀⠀⠀⠀⠀⠀⠀⠀⠀⠀⠀⠀⠀⠀⠀⠀⠀⠀⠀⠀⠀⠀⠀⠀⠀⠀⠀⠀⠀⠔⣺⣿⣿⣿⣿⣿⣿⣿⣿⣿⡿⡿⠟⠁⠀⠀⠀⠀⠀⠀⠀⠀⠀⠀⠀⠀⠀⠀⠀⠀⠀⠀⠀⠀⠀⠀⠀⠀⠀⠀⠀⠀⠀⠀⠀⠀⠀⠀⠀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⠀⠀⠀⠀⠀⠀⠀⠀⠀⠀⠀⠀⠀⠀⠀⠀⠀⠀⠀⠀⠀⠀⠀⠀⠀⠀⠀⠀⠀⠀⠀⠀⠀⠀⠀⠀⠀⠀⠀⠀⠀⢺⣿⣿⣿⣿⣿⣿⣿⣿⣿⣿⠇⠀⠀⠀⠀⠀⠀⠀⠀⠀⠀⠀⠀⠀⠀⠀⠀⠀⠀⠀⠀⠀⠀⠀⠀⠀⠀⠀⠀⠀⠀⠀⠀⠀⠀⠀⠀⠀⠀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⠀⠀⠀⠀⠀⠀⠀⠀⠀⠀⠀⠀⠀⠀⠀⠀⠀⠀⠀⠀⠀⠀⠀⠀⠀⠀⠀⠀⠀⠀⠀⠀⠀⠀⠀⠀⠀⠀⠀⠀⠀⠈⠙⠿⣿⣟⣿⣿⣿⣝⠋⠁⠀⠀⠀⠀⠀⠀⠀⠀⠀⠀⠀⠀⠀⠀⠀⠀⠀⠀⠀⠀⠀⠀⠀⠀⠀⠀⠀⠀⠀⠀⠀⠀⠀⠀⠀⠀⠀⠀⠀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⠀⠀⠀⠀⠀⠀⠀⠀⠀⠀⠀⠀⠀⠀⠀⠀⠀⠀⠀⠀⠀⠀⠀⠀⠀⠀⠀⠀⠀⠀⠀⠀⠀⠀⠀⠀⠀⠀⠀⠀⠀⠀⠀⣰⣿⣿⣿⣿⣿⣿⣷⣦⡀⠀⠀⠀⠀⠀⠀⠀⠀⠀⠀⠀⠀⠀⠀⠀⠀⠀⠀⠀⠀⠀⠀⠀⠀⠀⠀⠀⠀⠀⠀⠀⠀⠀⠀⠀⠀⠀⠀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⠀⠀⠀⠀⠀⠀⠀⠀⠀⠀⠀⠀⠀⠀⠀⠀⠀⠀⠀⠀⠀⠀⠀⠀⠀⠀⠀⠀⠀⠀⠀⠀⠀⠀⠀⠀⠀⠀⠀⠀⠀⠀⠀⠀⢹⣿⣿⣿⣿⣿⣿⣿⣿⣿⠇⠀⠀⠀⠀⠀⠀⠀⠀⠀⠀⠀⠀⠀⠀⠀⠀⠀⠀⠀⠀⠀⠀⠀⠀⠀⠀⠀⠈⠁⠀⠀⠀⠀⠀⠀⠀</a:t>
            </a:r>
            <a:br/>
            <a:r>
              <a:t>⠀⠀⠀⠀⠀⠀⠀⠀⠀⠀⠀⠀⠀⠀⠀⠀⠀⠀⠀⠀⠀⠀⠀⠀⠀⠀⠀⠀⠀⠀⠀⠀⠀⠀⠀⠀⠀⠀⠀⠀⠀⠀⠀⠀⣸⣿⣿⣿⣿⣿⣿⣿⣿⠏⠀⠀⠀⠀⠀⠀⠀⠀⠀⠀⠀⠀⠀⠀⠀⠀⠀⠀⠀⠀⠀⠀⠀⠀⠀⠀⠀⠀⠀⠀⠀⠀⠀⠀⠀⠀⠀</a:t>
            </a:r>
            <a:br/>
            <a:r>
              <a:t>⠀⠀⠀⠀⠀⠀⠀⠀⠀⠀⠀⠀⠀⠀⠀⠀⠀⠀⠀⠂⠀⠀⠀⠀⠀⠀⠀⠀⠀⠀⠀⠀⠀⠀⠀⠀⠀⠀⠀⠀⠀⢀⣠⣴⣿⣿⣿⣿⣿⣿⣿⣿⣿⠀⠀⠀⠀⠀⠀⠀⠀⠀⠀⠀⠀⠀⠀⠀⠀⠀⠀⠀⠀⠀⠀⠀⠀⠀⠀⠀⠀⠀⠀⠀⠀⠀⠀⠀⠀⠀⠀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⠀⠀⠀⠀⠀⠀⠀⠀⠀⠀⠀⠀⠀⠀⠀⠀⠀⠀⠀⠀⠀⠀⠀⠀⠀⠀⠀⠀⠀⠀⠀⠀⠀⠀⡎⠀⠀⠀⠀⠀⠀⠈⠉⠉⠉⢹⣿⣿⣿⣿⣿⣿⣿⣦⣄⠀⠀⠀⠀⠀⠀⠀⠀⠀⠀⠀⠀⠀⠀⠀⠀⠀⠀⠀⠀⠀⠀⠀⠀⠀⠀⠀⠀⠀⠀⠀⠀⠀⠀⠀⠀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⠀⠀⠀⠀⠀⠀⠀⠀⠀⠀⠀⠀⠀⠀⠀⠀⠀⠀⠀⠀⠀⠀⠀⠀⠀⠀⠀⠀⠀⠀⠀⠀⠀⠀⠀⠀⠀⠀⠀⠀⠀⠀⠀⠀⠀⣾⣿⣿⣿⣿⣿⣿⣿⣿⣿⣷⣤⡀⠀⢀⠀⠀⠀⠀⠀⠀⠀⠀⠀⠀⠀⠀⠀⠀⠀⠀⠀⠀⠀⠀⠀⠀⠀⠀⠀⠀⠀⠀⠀⠀⠀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⠀⠀⠀⠀⠀⠀⠀⠀⠀⠀⠀⠀⠀⠀⠀⠀⠀⠀⠀⠀⠀⠀⠀⠀⠀⠀⠀⠀⠀⠀⠀⠀⠀⠀⠀⠀⠀⠀⠀⠀⠀⠀⠀⢀⣾⣿⣿⣿⣿⣿⣿⣿⣿⣿⣿⣿⣿⣿⣦⣷⣷⣤⠀⠀⠀⠀⠀⠀⠀⠀⠀⠀⠀⠀⠀⠀⠀⠀⠀⠀⠀⠀⠀⠀⠀⠀⠀⠀⠀⠀⠀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⠀⠀⠀⠀⠀⠀⠀⠀⠀⠀⠀⠀⠀⠀⠀⠀⠀⠀⠀⠀⠀⠀⠀⠀⠀⠀⠀⠀⠀⠀⠀⠀⠀⠀⠀⠀⠀⠀⠀⠀⠀⠀⣴⣿⣿⣿⣿⣿⣿⣿⣿⣿⣿⡀⠙⢿⣿⣿⣿⣿⣿⣿⣿⣦⣄⣀⡀⠀⠀⠀⠀⠀⠀⠀⠀⠀⠀⠀⠀⠀⠀⠀⠀⠀⠀⠀⠀⠀⠀⠀⠀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⠀⠀⠀⠀⠀⠀⠀⠀⠀⠀⠀⠀⠀⠀⠀⠀⠀⠀⠀⠀⠀⠀⠀⠀⠀⠀⠀⠀⠀⠀⠀⠀⠀⠀⠀⠀⠀⠀⠀⠀⢀⣾⣿⣿⣿⣿⣿⣿⣿⣿⣿⣿⣿⡇⠀⠀⠀⠉⠙⠛⠋⠉⠛⢿⣿⣿⣿⣿⣶⣤⣀⠀⠀⠀⠀⠀⠀⠀⠀⠀⠀⠀⠀⠀⠀⠀⠀⠀⠀⠀⠀</a:t>
            </a:r>
            <a:br/>
            <a:r>
              <a:t>⠀⠀⠀⠀⠀⠀⠀⠀⠀⠀⠀⠀⠀⠀⠀⠀⠀⠀⠀⠀⠀⠀⠀⠀⠀⠀⠀⠀⠀⠀⠀⠀⠀⠀⠀⠀⠀⠀⠀⣠⣿⣿⣿⣿⣿⣿⣿⣿⣿⣿⣿⣿⣿⣿⠀⠀⠀⠀⠀⠀⠀⠀⠀⠀⠈⠻⢿⣿⣿⣿⣿⣿⣦⣄⠀⠀⠀⠀⠀⠀⠀⠀⠀⠀⠀⠀⠀⠀⠀⠀⠀</a:t>
            </a:r>
            <a:br/>
            <a:r>
              <a:t>⠀⠀⠀⠀⠀⠀⠀⠀⠀⠀⠈⠉⠀⠀⠀⠀⠀⠀⠀⠀⠀⠀⠀⠀⠀⠀⠀⠃⠀⠀⠀⠀⠀⠀⠀⠀⠀⢀⣼⣿⣿⣿⣿⣿⣿⣿⣿⣿⣿⣿⣿⣿⣿⣿⠀⠀⠀⠀⠀⠀⠀⠀⠀⠀⠀⠀⠀⠉⠛⠿⢿⣿⣿⣿⣿⣦⣄⠀⠀⠀⠀⠀⠀⠀⠀⠀⠀⠀⠀⠀⠀</a:t>
            </a:r>
            <a:br/>
            <a:r>
              <a:t>⠀⠀⠀⠀⠀⠀⠀⠀⠀⠀⠀⠀⠀⠀⠀⠀⠀⠀⠀⠀⠀⠀⠀⠀⠀⠀⠀⠀⠀⠀⠀⠀⠀⠀⠀⣀⣴⣿⣿⣿⣿⣿⣿⣿⣿⣿⣿⣿⣿⣿⣿⣿⣿⣿⡇⠀⠀⠀⠀⠀⠀⠀⠀⠀⢀⠀⠀⠀⠀⠀⠀⠈⠙⠛⠿⢿⣿⣷⣦⣀⠀⠀⠀⠀⠀⠀⠀⠀⠀⠀⠀</a:t>
            </a:r>
            <a:br/>
            <a:r>
              <a:t>⠀⠀⠀⠀⠀⠀⠀⠀⠀⠀⠀⠀⠀⠀⠀⠀⠀⠀⠀⠀⠀⠀⠀⠀⠀⠀⠀⠀⠀⠀⠀⠀⢀⣴⣾⣿⣿⣿⣿⣿⣿⣿⣿⣿⣿⣿⣿⣿⣿⣿⣿⣿⣿⣿⡇⠀⠀⠀⠀⠀⠀⠀⠀⠀⠈⠃⠀⠀⠀⠀⠀⠀⠀⠀⠀⠀⠀⠉⠙⠛⠷⣦⣀⠀⠀⠀⠀⠀⠀⠀⠀</a:t>
            </a:r>
            <a:br/>
            <a:r>
              <a:t>⠀⠀⠀⠀⠀⠀⠀⠀⠀⠀⠀⠀⠀⠀⠀⠀⠀⠀⠀⠀⠀⠀⠀⠀⠀⠀⠀⠀⠀⠀⣠⣾⣿⣿⣿⣿⣿⣿⣿⣿⣿⣿⣿⣿⣿⣿⣿⣿⣿⣿⣿⣿⣿⣿⣷⠀⠀⠀⠀⠀⠀⠀⠀⠀⠀⠀⠀⠀⠀⠀⠀⠀⠀⠀⠀⠀⠀⠀⠀⠀⠀⠀⠈⠑⠂⠀⠀⠀⠀⠀⠀</a:t>
            </a:r>
            <a:br/>
            <a:r>
              <a:t>⠀⠀⠀⠀⠀⠀⠀⠀⠀⠀⠀⠀⠀⠀⠀⠀⠀⠀⠀⠀⠀⠀⠀⠀⠀⠀⠀⠀⣰⣿⣿⣿⣿⣿⣿⣿⣿⣿⣿⣿⣿⣿⣿⣿⣿⣿⣿⣿⣿⣿⣿⣿⣿⣿⣿⠀⠀⠀⠀⠀⠀⠀⠀⠀⠀⠀⠀⠀⠀⠀⠀⠀⠀⠀⠀⠀⠀⠀⠀⠀⠀⠀⠀⠀⠀⠀⠀⠀⠀⠀⠀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⠀⠀⠀⠀⠀⠀⠀⠀⠀⠀⠀⠀⠀⠀⠀⠀⠀⠀⠀⠀⠀⠀⠀⠀⠀⠀⠀⠘⣿⣿⣿⣿⣿⣿⣿⣿⣿⣿⣿⣿⣿⣿⣿⣿⣿⣿⣿⣿⣿⣿⣿⣿⣿⣿⣿⡄⠀⠀⠀⠀⠀⠀⠀⠀⠀⠀⠀⠀⠀⠀⠀⠀⠀⠀⠀⠀⠀⠀⠀⠀⠀⠀⠀⠀⠀⠀⠀⠀⠀⠀⠀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⠀⠀⠀⠀⠀⠀⠀⠀⠀⠀⠀⠀⠀⠀⠀⠀⠀⠀⠀⠀⠀⠀⠀⠀⠀⠀⠀⢺⣿⣿⣿⣿⣿⣿⣿⣿⣿⣿⣿⣿⣿⣿⣿⣿⣿⣿⣿⣿⣿⣿⣿⣿⣿⣿⣿⡇⠀⠀⠀⠀⠀⠀⠀⠂⠄⠀⠀⠀⠀⠀⠀⠀⠀⠀⠀⠀⠀⠀⠀⠀⠀⠀⠀⠀⠀⠀⠀⠀⠀⠀⠀</a:t>
            </a:r>
            <a:br/>
            <a:r>
              <a:t>⠀⠀⠀⠀⠀⠀⠀⠀⠀⠀⠀⠀⠀⠀⠀⠀⠀⠀⠀⠀⠀⠀⠀⠀⠀⠀⠀⠙⠻⢿⣿⣿⣿⣿⣿⣿⣿⣿⣿⣿⣿⣿⣿⣿⣿⣿⣿⣿⣿⣿⣿⣿⣿⣿⣿⣿⠀⠀⠀⠀⠀⠀⠀⠀⠀⠀⠀⠀⠀⠀⠀⠀⠀⠀⠀⠀⠀⠀⠀⠀⠀⠀⠀⠀⠀⠀⠀⠀⠀⢤⡄</a:t>
            </a:r>
            <a:br/>
            <a:r>
              <a:t>⠀⠀⠀⠀⠀⠀⠀⠀⠀⠀⠀⠀⠀⠀⠀⠀⠀⠀⠀⠀⠀⠀⠀⠀⠀⠀⠀⠀⠀⠈⣿⣿⣿⣿⣿⣿⣿⣿⣿⣿⣿⣿⣿⣿⣿⣿⣿⣿⣿⣿⣿⣿⣿⣿⣿⣿⠀⠀⠀⠀⠀⠀⠀⠀⠀⠀⠀⠀⠀⠀⠀⠀⠀⠀⠀⠀⠀⠀⠀⠀⠀⠀⠀⠀⠀⠀⠀⠀⠀⠀⠁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⠀⠀⠀⠀⠀⠀⠀⠀⠀⠀⠀⠀⠀⠀⠀⠀⠀⠀⠀⠀⠀⠀⠀⠀⠀⠀⠀⠀⠀⠀⠀⠀⠀⠀⠀⠀⠀⠀⠀⠀⠀⠀⠘⠀⠀⠀⠀⠀⠀⠀⠀⠀⠀⠀⠀⠀⠀⠀⠀⠀⠀⠀⠀⠀⠀⠀⠀⠀⠀⠀⠀⠀⠀⠀⠀⠀⠀⠀⠀⠀⠀⠀⠀⠀⠀⠀⠀⠀⠀⠀⠀</a:t>
            </a:r>
            <a:br/>
            <a:r>
              <a:t>⠀⠀⠀⢰⣄⠀⠀⠀⠀⠀⠀⠀⠀⠀⠀⠀⠀⠀⠀⠀⠀⠀⠀⠀⠀⠀⠀⠀⠀⠀⠀⠀⠀⠀⠀⠀⠀⠀⠀⠀⠀⠀⠀⠀⡄⠀⠀⠀⠀⠀⠀⠀⠀⠀⠀⠀⠀⠀⠀⠀⠀⠀⠀⠀⠀⠀⠀⠀⠀⠀⠀⠀⠀⠀⠀⠀⠀⠀⠀⠀⠀⠀⠀⠀⠀⠀⠀⠀⠀⠀⠀</a:t>
            </a:r>
            <a:br/>
            <a:r>
              <a:t>⠀⠀⠀⠀⠉⠀⠀⠀⠀⠀⠀⠀⠀⠀⠀⠀⠀⠀⠀⠀⠀⠀⠀⠀⠀⠀⠀⠀⠀⠀⠀⠀⠀⠀⠀⠀⠀⠀⠀⠀⠀⠀⠀⠀⠇⠀⠀⠀⠀⠀⠀⠀⠀⠀⠀⠀⠀⠀⠀⠀⠀⠀⠀⠀⠀⠀⠀⠀⠀⠀⠀⠀⠀⠀⠀⠀⠀⠀⠀⠀⠀⠀⠀⠀⠀⠀⠀⠀⠀⠀⠀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⠀⠀⠀⠀⠀⠀⠀⠀⠀⠀⠀⠀⠀⠀⠀⠀⠀⠀⠀⠀⠀⠀⠀⠀⠀⠀⠀⠀⠀⠀⠀⠀⠀⠀⠀⠀⠀⠀⠀⠀⠘⠛⠁⠀⠀⠀⣀⣴⣾⣿⣿⣷⣦⣄⠀⠀⠀⠀⠀⠀⠀⠀⠀⠀⠀⠀⠀⠀⠀⠀⠀⠀⠀⠀⠀⠀⠀⠀⠀⠀⠀⠀⠀⠀⠀⠀⠀⠀⠀⠀⠀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⠀⠀⠀⠀⠀⠀⠀⠀⠀⠀⠀⠀⠀⠀⠀⠀⠀⠀⠀⠀⠀⠀⠀⠀⠀⠀⠀⠀⠀⠀⠀⠀⠀⠀⠀⠀⠀⠀⠀⠀⠀⠀⢀⣠⣾⣿⣿⣿⣿⣿⣿⣿⣿⣿⣿⣧⠀⠀⠀⠀⠀⠀⠀⠀⠀⠀⠀⠀⠀⠀⠀⠀⠀⠀⠀⠀⠀⠀⠀⠀⠀⠀⠀⠀⠀⠀⠀⠀⠀⠀⠀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⠀⠀⠀⠀⠀⠀⠀⠀⠀⠀⠀⠀⠀⠀⠀⠀⠀⠀⠀⠀⠀⠀⠀⠀⠀⠀⠀⠀⠀⠀⠀⠀⠀⠀⠀⠀⠀⠀⠀⠀⠀⢒⣿⣿⣿⣿⣿⣿⣿⣿⣿⣿⣿⡿⠿⠋⠀⠀⠀⠀⠀⠀⠀⠀⠀⠀⠀⠀⠀⠀⠀⠀⠀⠀⠀⠀⠀⠀⠀⠀⠀⠀⠀⠀⠀⠀⠀⠀⠀⠀⠀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⠀⠀⠀⠀⠀⠀⠀⠀⠀⠀⠀⠀⠀⠀⠀⠀⠀⠀⠀⠀⠀⠀⠀⠀⠀⠀⠀⠀⠀⠀⠀⠀⠀⠀⠀⠀⠀⠀⠀⠀⠀⠀⠙⠛⠿⢟⣿⣿⣿⣿⠛⠁⠀⠀⠀⠀⠀⠀⠀⠀⠀⠀⠀⠀⠀⠀⠀⠀⠀⠀⠀⠀⠀⠀⠀⠀⠀⠀⠀⠀⠀⠀⠀⠀⠀⠀⠀⠀⠀⠀⠀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⠀⠀⠀⠀⠀⠀⠀⠀⠀⠀⠀⠀⠀⠀⠀⠀⠀⠀⠀⠀⠀⠀⠀⠀⠀⠀⠀⠀⠀⠀⠀⠀⠀⠀⠀⠀⠀⠀⠀⠀⠀⠀⠀⠀⢿⣿⣿⣿⣿⣿⣿⣿⣿⣷⡄⠀⠀⠀⠀⠀⠀⠀⠀⠀⠀⠀⠀⠀⠀⠀⠀⠀⠀⠀⠀⠀⠀⠀⠀⠤⠀⠀⠀⠀⠀⠀⠀⠀⠀⠀⠀</a:t>
            </a:r>
            <a:br/>
            <a:r>
              <a:t>⠀⠀⠀⠀⠀⠀⠀⠀⠀⠀⠀⠀⠀⠀⠀⠀⠀⠀⠀⠀⠀⠀⠀⠀⠀⠀⠀⠀⠀⠀⠀⠀⠀⠀⠀⠀⠀⠀⠀⠀⠀⠀⠀⠀⠘⣿⣿⣿⣿⣿⣿⣿⣿⣿⡇⠀⠀⠀⠀⠀⠀⠀⠀⠀⠀⠀⠀⠀⠀⠀⠀⠀⠀⠀⠀⠀⠀⠀⠀⠀⠀⠀⠀⠀⠀⠀⠀⠀⠀⠀⠀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⠀⠀⠀⠀⠀⠀⠀⠀⠀⠀⠀⠀⠀⠀⠀⠀⠀⠀⠀⠀⠀⠀⠀⠀⠀⠀⠀⠀⠀⠀⠀⣀⠀⠀⠀⠀⠀⠀⠀⠀⠐⠀⠀⠀⢸⣿⣿⣿⣿⣿⣿⣿⣿⡟⠁⠀⠀⠀⠀⠀⠀⠀⠀⠀⠀⠀⠀⠀⠀⠀⠀⠀⠀⠀⠀⠀⠀⠀⠀⠀⠀⠀⠀⠀⠀⠀⠀⠀⠀⠀⠀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⠀⠀⠀⠀⠀⠀⠀⠀⠀⠀⠀⠀⠀⠀⠀⠀⠀⠀⠀⠀⠀⠀⠀⠀⠀⠀⠀⠀⠀⠀⠀⠃⠀⠀⠀⠀⠀⠀⠀⠀⠀⠀⣀⣴⣿⣿⣿⣿⣿⣿⣿⣿⣿⠀⠀⠀⠀⠀⠀⠀⠀⠀⠀⠀⠀⠀⠀⠀⠀⠀⠀⠀⠀⠀⠀⠀⠀⠀⠀⠀⠀⠀⠀⠀⠀⠀⠀⠀⠀⠀⠀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⠀⠀⠀⠀⠀⠀⠀⠀⠀⠀⠀⠀⠀⠀⠀⠀⠀⠀⠀⠀⠀⠀⠀⠀⠀⠀⠀⠀⠀⠀⠀⠀⠀⠀⠀⠀⠀⠀⠀⠀⠀⠈⠉⠉⠉⢹⣿⣿⣿⣿⣿⣿⣿⣷⣶⣄⠀⠀⠀⠀⠀⠀⠀⠀⠀⠀⠀⠀⠀⠀⠀⠀⠀⠀⠀⠀⠀⠀⠀⠀⠀⠀⠀⠀⠀⠀⠀⠀⠀⠀⠀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⠀⠀⠀⠀⠀⠀⠀⠀⠀⠀⠀⠀⠀⠀⠀⠀⠀⠀⠀⠀⠀⠀⠀⠀⠀⠀⠀⠀⠀⠀⠀⠀⠀⠀⠀⠀⠀⠀⠀⠀⠀⠀⠀⠀⠀⣸⣿⣿⣿⣿⣿⣿⣿⣿⣿⣿⣷⣤⡀⡀⡀⠀⠀⠀⠀⠀⠀⠀⠀⠀⠀⠀⠀⠀⠀⠀⠀⠀⠀⠀⠀⠀⠀⠀⠀⠀⠀⠀⠀⠀⠀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⠀⠀⠀⠀⠀⠀⠀⠀⠀⠀⠀⠀⠀⠀⠀⠀⠀⠀⠀⠀⠀⠀⠀⠀⠀⠀⠀⠀⠀⠀⠀⠀⠀⠀⠀⠀⠀⠀⠀⠀⠀⠀⠀⢀⣴⣿⣿⣿⣿⣿⣿⣿⣿⣿⣿⣿⣿⣿⣿⣾⣿⣷⣄⠀⠀⠀⠀⠀⠀⠀⠀⠀⠀⠀⠀⠀⠀⠀⠀⠀⠀⠀⠀⠀⠀⠀⠀⠀⠀⠀⠀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⠀⠀⠀⠀⠀⠀⠀⠀⠀⠀⠀⠀⠀⠀⠀⠀⠀⠀⠀⠀⠀⠀⠀⠀⠀⠀⠀⠀⠀⠀⠀⠀⠀⠀⠀⠀⠀⠀⠀⠀⠀⠀⣠⣿⣿⣿⣿⣿⣿⣿⣿⣿⣿⡆⠙⢿⣿⣿⣽⣿⣿⣿⣿⣷⣤⣀⡀⠀⠀⠀⠀⠀⠀⠀⠀⠀⠀⠀⠀⠀⠀⠀⠀⠀⠀⠀⠀⠀⠀⠀⠀</a:t>
            </a:r>
            <a:br/>
            <a:r>
              <a:t>⠀⠀⠀⠀⠀⠀⠀⠀⠀⠀⠀⠀⠀⠀⠀⠀⠀⠀⠀⠀⠀⠀⠀⠆⠀⠀⠀⠀⠀⠀⠀⠀⠀⠀⠀⠀⠀⠀⠀⠀⢀⣼⣿⣿⣿⣿⣿⣿⣿⣿⣿⣿⣿⣇⠀⠀⠀⠉⠙⠓⠂⠉⠙⠻⣿⣿⣿⣿⣶⣄⡀⠀⠀⠀⠀⠀⠀⠀⠀⠀⠀⠀⠀⠀⠀⠀⠀⠀⠀⠀⠀</a:t>
            </a:r>
            <a:br/>
            <a:r>
              <a:t>⠀⠀⠀⠀⠀⢀⣀⠀⠀⠀⠀⠀⠀⠀⠀⠀⠀⠀⠀⠀⠀⠀⠀⠀⠀⠀⠀⠀⠀⠀⠀⠀⠀⠀⠀⠀⠀⠀⠀⣠⣿⣿⣿⣿⣿⣿⣿⣿⣿⣿⣿⣿⣿⣿⠀⠀⠀⠀⠀⠀⠀⠀⠀⠀⠈⠻⢿⣿⣿⣿⣿⣷⣄⡀⠀⠀⠀⠀⠀⠀⠀⠀⠀⠀⠀⠀⠀⠀⠀⠀⠀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⠀⠀⠀⠀⠀⠀⠀⠀⠀⠀⠀⠀⠀⠀⠀⠀⠀⠀⠀⠀⠀⠀⠀⠀⠀⠀⠀⠀⠀⠀⠀⠀⠀⠀⠀⠀⠀⣠⣾⣿⣿⣿⣿⣿⣿⣿⣿⣿⣿⣿⣿⣿⣿⣿⡄⠀⠀⠀⠀⠀⠀⠀⠀⠀⠀⠀⠀⠉⠛⢿⣿⣿⣿⣿⣦⣄⠀⠀⠀⠀⠀⠀⠀⠀⠀⠀⠀⠀⠀⠀⠀</a:t>
            </a:r>
            <a:br/>
            <a:r>
              <a:t>⠀⠀⠀⠀⠀⠀⠀⠀⠀⠀⠀⠀⠀⠀⠀⠀⠀⠀⠀⠀⠀⠀⠀⠀⠀⠀⠀⠀⠀⠀⠀⠀⠀⠀⢀⣤⣾⣿⣿⣿⣿⣿⣿⣿⣿⣿⣿⣿⣿⣿⣿⣿⣿⣿⡇⠀⠀⠀⠀⠀⠳⠀⠀⠀⠀⠀⠀⠀⠀⠀⠀⠉⠛⠿⣿⣿⣷⣄⡀⠀⠀⠀⠀⠀⠀⠀⠀⠀⠀⠀⠀</a:t>
            </a:r>
            <a:br/>
            <a:r>
              <a:t>⠀⠀⠀⠀⠀⠀⠀⠀⠀⠀⠀⠀⠀⠀⠀⠀⠀⠀⠀⠀⠀⠀⠀⠀⠀⠀⠀⠀⠀⠀⠀⢀⣠⣾⣿⣿⣿⣿⣿⣿⣿⣿⣿⣿⣿⣿⣿⣿⣿⣿⣿⣿⣿⣿⡇⠀⠀⠀⠀⠀⠀⠀⠀⠀⠀⠀⠀⠀⠀⠀⠀⠀⠀⠀⠀⠈⠉⠛⠿⢦⣀⠀⠀⠀⠀⠀⠀⠀⠀⠀⠀</a:t>
            </a:r>
            <a:br/>
            <a:r>
              <a:t>⠀⠀⠀⠀⠀⠀⠀⠀⠀⠀⠀⠀⠀⠀⠀⠀⠀⠀⠀⠀⠀⠀⠀⠀⠀⠀⠀⠀⠀⠀⣴⣿⣿⣿⣿⣿⣿⣿⣿⣿⣿⣿⣿⣿⣿⣿⣿⣿⣿⣿⣿⣿⣿⣿⣷⠀⠀⠀⠀⠀⠀⠀⠀⠀⠀⠀⠀⠀⠀⠀⠀⠀⠀⠀⠀⠀⠀⠀⠀⠀⠈⠑⠀⠀⠀⠀⠀⠀⠀⠀⠀</a:t>
            </a:r>
            <a:br/>
            <a:r>
              <a:t>⠀⠀⠀⠀⠀⠀⠀⠀⠀⠀⠀⠀⠀⠀⠀⠀⠀⠀⠀⠀⠀⠀⠀⠀⠀⠀⠀⠀⣰⣾⣿⣿⣿⣿⣿⣿⣿⣿⣿⣿⣿⣿⣿⣿⣿⣿⣿⣿⣿⣿⣿⣿⣿⣿⣿⠀⠀⠀⠀⠀⠀⠀⠀⠀⠀⠀⠀⠀⠀⠀⠀⠀⠀⠀⠀⠀⠀⠀⠀⠀⠀⠀⠀⠀⠀⠀⠀⠀⠀⠀⠀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⠀⠀⠀⠀⠀⠀⠀⠀⠀⠀⠀⠀⠀⠀⠀⠀⠀⠀⠀⠀⠀⠀⠀⠀⠀⠀⠀⢺⣿⣿⣿⣿⣿⣿⣿⣿⣿⣿⣿⣿⣿⣿⣿⣿⣿⣿⣿⣿⣿⣿⣿⣿⣿⣿⣿⡆⠀⠀⠀⠀⠀⠀⠀⠀⠀⠀⠀⠀⠀⠀⠀⠀⠀⠀⠀⠀⠀⠀⠀⠀⠀⠀⠀⠀⢠⣄⠀⠀⠀⠀⠀</a:t>
            </a:r>
            <a:br/>
            <a:r>
              <a:t>⠀⠀⠀⠀⠀⠀⠀⠀⠀⠀⠀⠀⠀⠀⠀⠀⠀⠀⠀⠀⠀⠀⠀⠀⠀⠀⠀⠉⠻⣿⣿⣿⣿⣿⣿⣿⣿⣿⣿⣿⣿⣿⣿⣿⣿⣿⣿⣿⣿⣿⣿⣿⣿⣿⣿⡇⠀⠀⠀⠀⠀⠀⠀⠀⠀⠀⠀⠀⠀⠀⠀⠀⠀⠀⠀⠀⠀⠀⠀⠀⠀⠀⠀⠀⠀⠉⠀⠀⠀⠀⠀</a:t>
            </a:r>
            <a:br/>
            <a:r>
              <a:t>⠀⠀⠀⠀⠀⠀⠀⠀⠀⠀⠀⠀⠀⠀⠀⠀⠀⠀⠀⠀⠀⠀⠀⠀⠀⠀⠀⠀⠀⢻⣿⣿⣿⣿⣿⣿⣿⣿⣿⣿⣿⣿⣿⣿⣿⣿⣿⣿⣿⣿⣿⣿⣿⣿⣿⡇⠀⠀⠀⠀⠀⠀⠀⠀⠀⠀⠀⠀⠀⠀⠀⠀⠀⠀⠀⠀⠀⠀⠀⠀⠀⠀⠀⠀⠀⠀⠀⠀⠀⠀⠀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⠀⠀⠀⠀⠀⠀⠀⠀⠀⠀⠄⠀⠀⠀⠀⠀⠀⠀⠀⠀⠀⠀⠀⠀⠀⠀⠀⠀⠀⠀⠀⠀⠀⠀⠀⠀⠀⠀⠀⠀⠀⠀⠀⠀⠀⠀⠀⠀⠀⠀⠀⠀⠀⠀⠀⠀⠀⠀⠀⠀⠀⠀⠀⠀⠀⠀⠀⠀⠀⠀⠀⠀⠀⠀⠀⠀⠀⠀⠀⠀⠀⠀⠀⠀⠀⠀⠀⠀⠀⠀⠀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⠀⠘⢷⠀⠀⠀⠀⠀⠀⠀⠀⠀⠀⠀⠀⠀⠀⠀⠀⠀⠀⠀⠀⠀⠀⠀⠀⠀⠀⠀⠀⠀⠀⠀⠀⠀⠀⠀⠀⠀⠀⡀⠀⠀⠀⠀⠀⠀⠀⠀⠀⠀⠀⠀⠀⠀⠀⠀⠀⠀⠀⠀⠀⠀⠀⠀⠀⠀⠀⠀⠀⠀⠀⠀⠀⠀⠀⠀⠀⠀⠀⠀⠀⠀⠀⠀⠀⠀⠀⠀⠀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⠀⠀⠀⠀⠀⠀⠀⠀⠀⠀⠀⠀⠀⠀⠀⠀⠀⠀⠀⠀⠀⠀⠀⠀⠀⠀⠀⠀⠀⠀⠀⠀⠀⠀⠀⠀⠀⠀⠀⠀⠀⢻⠀⠀⠀⠀⠀⠀⠀⠀⠀⠀⠀⠀⠀⠀⠀⠀⠀⠀⠀⠀⠀⠀⠀⠀⠀⠀⠀⠀⠀⠀⠀⠀⠀⠀⠀⠀⠀⠀⠀⠀⠀⠀⠀⠀⠀⠀⠀⠀⠂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⠀⠀⠀⠀⠀⠀⠀⠀⠀⠀⠀⠀⠀⠀⠀⠀⠀⠀⠀⠀⠀⠀⠀⠀⠀⠀⠀⠀⠀⠀⠀⠀⠀⠀⠀⠀⠀⠀⠈⠉⠀⠀⠀⠀⠀⠀⢀⣠⣶⣿⣿⣷⣦⣄⠀⠀⠀⠀⠀⠀⠀⠀⠀⠀⠀⠀⠀⠀⠀⠀⠀⠀⠀⠀⠀⠀⠀⠀⠀⠀⠀⠀⠀⠀⠀⠀⠀⠀⠀⠀⠀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⠀⠀⠀⠀⠀⠀⠀⠀⠀⠀⠀⠀⠀⠀⠀⠀⠀⠀⠀⠀⠀⠀⠀⠀⠀⠀⠀⠀⠀⠀⠀⠀⠀⠀⠀⠀⠀⠀⠀⠀⠀⠀⢀⣠⣾⣿⣿⣿⣿⣿⣿⣿⣿⣿⣿⣿⠀⠀⠀⠀⠀⠀⠀⠀⠀⠀⠀⠀⠀⠀⠀⠀⠀⠀⠀⠀⠀⠀⠀⠀⠀⠀⠀⠀⠀⠀⠀⠀⠀⠀⠀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⠀⠀⠀⠀⠀⠀⠀⠀⠀⠀⠀⠀⠀⠀⠀⠀⠀⠀⠀⠀⠀⠀⠀⠀⠀⠀⠀⠀⠀⠀⠀⠀⠀⠀⠀⠀⠀⠀⠀⠀⠀⢊⣽⣿⣿⣿⣿⣿⣿⣿⣿⣿⣿⣿⢿⠟⠀⠀⠀⠀⠀⠀⠀⠀⠀⠀⠀⠀⠀⠀⠀⠀⠀⠀⠀⠀⠀⠀⠀⠀⠀⠀⠀⠀⠀⠀⠀⠀⠀⠀⠀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⠀⠀⠀⠀⠀⠀⠀⠀⠀⠀⠀⠀⠀⠀⠀⠀⠀⠀⠀⠀⠀⠀⠀⠀⠀⠀⠀⠀⠀⠀⠀⠀⠀⠀⠀⠀⠀⠀⠀⠀⠀⠀⠈⠛⠿⣻⣿⣿⣿⣿⠛⠋⠀⠀⠀⠀⠀⠀⠀⠀⠀⠀⠀⠀⠀⠀⠀⠀⠀⠀⠀⠀⠀⠀⠀⠀⠀⠀⠀⠀⠀⠀⠀⠀⠀⠀⠀⠀⠀⠀⠀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⠀⠀⠀⠀⠀⠀⠀⠀⠀⠀⠀⠀⠀⠀⠀⠀⠀⠀⠀⠀⠀⠀⠀⠀⠀⠀⠀⠀⠀⠀⠀⠀⠀⠀⠀⠀⠀⠀⠀⠀⠀⠀⠀⠘⣿⣿⣿⣿⣿⣿⣿⣿⣿⡀⠀⠀⠀⠀⠀⠀⠀⠀⠀⠀⠀⠀⠀⠀⠀⠀⠀⠀⠀⠀⠀⠈⠀⠀⠀⠀⠀⠀⠀⠀⠀⠀⠀⠀⠀⠀⠀</a:t>
            </a:r>
            <a:br/>
            <a:r>
              <a:t>⠀⠀⠀⠀⠀⠀⠀⠀⠀⠀⠀⠀⠀⠀⠀⠀⠀⠀⠀⠀⠀⠀⠀⠀⠀⠀⠀⠀⠀⠀⠀⠀⠀⠀⠀⠀⠀⠀⠀⠀⠀⠀⠀⠀⢻⣿⣿⣿⣿⣿⣿⣿⣿⣷⡄⠀⠀⠀⠀⠀⠀⠀⠀⠀⠀⠀⠀⠀⠀⠀⠀⠀⠀⠀⠀⠀⠀⠐⠂⠀⠀⠀⠀⠀⠀⠀⠀⠀⠀⠀⠀</a:t>
            </a:r>
            <a:br/>
            <a:r>
              <a:t>⠀⠀⠀⠀⠀⠀⠀⠀⠀⠀⠀⠀⠀⠀⠀⠀⠀⠂⠀⠀⠀⠀⠀⠀⠀⠀⠀⠀⠀⠀⠀⠀⠀⠀⠀⠀⠀⠀⢀⠀⠀⠀⠀⠀⠀⣿⣿⣿⣿⣿⣿⣿⣿⣿⡟⠀⠀⠀⠀⠀⠀⠀⠀⠀⠀⠀⠀⠀⠀⠀⠀⠀⠀⠀⠀⠀⠀⠀⠀⠀⠀⠀⠀⠀⠀⠀⠀⠀⠀⠀⠀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⠀⠀⠀⠀⠀⠀⠀⠀⠀⠀⠀⠀⠀⠀⠀⠀⠀⠀⠀⠀⠀⠀⠀⠀⠀⠀⠀⠀⠀⢰⠇⠀⠀⠀⠀⠀⠀⠀⠀⠀⠀⠀⠀⠀⢀⣿⣿⣿⣿⣿⣿⣿⣿⡿⠁⠀⠀⠀⠀⠀⠀⠀⠀⠀⠀⠀⠀⠀⠀⠀⠀⠀⠀⠀⠀⠀⠀⠀⠀⠀⠀⠀⠀⠀⠀⠀⠀⠀⠀⠀⠀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⠀⠀⠀⠀⠀⠀⠀⠀⠀⠀⠀⠀⠀⠀⠀⠀⠀⠀⠀⠀⠀⠀⠀⠀⠀⠀⠀⠀⠀⠀⠀⠀⠀⠀⠀⠀⠀⠀⠀⠀⠀⠀⣀⣤⣿⣿⣿⣿⣿⣿⣿⣿⣿⣤⣀⡀⠀⠀⠀⠀⠀⠀⠀⠀⠀⠀⠀⠀⠀⠀⠀⠀⠀⠀⠀⠀⠀⠀⠀⠀⠀⠀⠀⠀⠀⠀⠀⠀⠀⠀⠀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⠀⠀⠀⠀⠀⠀⠀⠀⠀⠀⠀⠀⠀⠀⠀⠀⠀⠀⠀⠀⠀⠀⠀⠀⠀⠀⠀⠀⠀⠀⠀⠀⠀⠀⠀⠀⠀⠀⠀⠀⠀⠀⠉⠉⠉⢹⣿⣿⣿⣿⣿⣿⣿⣿⣿⣿⣦⡀⠀⠀⠀⠀⠀⠀⠀⠀⠀⠀⠀⠀⠀⠀⠀⠀⠀⠀⠀⠀⠀⠀⠀⠀⠀⠀⠀⠀⠀⠀⠀⠀⠀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⠀⠀⠀⠀⠀⠀⠀⠀⠀⠀⠀⠀⠀⠀⠀⠀⠀⠀⠀⠀⠀⠀⠀⠀⠀⠀⠀⠀⠀⠀⠀⠀⠀⠀⠀⠀⠀⠀⠀⠀⠀⠀⠀⠀⠀⣸⣿⣿⣿⣿⣿⣿⣿⣿⣿⡟⠛⢿⣷⣤⣀⣀⠀⠀⠀⠀⠀⠀⠀⠀⠀⠀⠀⠀⠀⠀⠀⠀⠀⠀⠀⠀⠀⠀⠀⠀⠀⠀⠀⠀⠀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⠀⠀⠀⠀⠀⠀⠀⠀⠀⠀⠀⠀⠀⠀⠀⠀⠀⠀⠀⠀⠀⠀⠀⠀⠀⠀⠀⠀⠀⠀⠀⠀⠀⠀⠀⠀⠀⠀⠀⠀⠀⠀⠀⢀⣴⣿⣿⣿⣿⣿⣿⣿⣿⣿⣿⣿⣶⡾⠿⣿⣿⣿⣷⡀⠀⠀⠀⠀⠀⠀⠀⠀⠀⠀⠀⠀⠀⠀⠀⠀⠀⠀⠀⠀⠀⠀⠀⠀⠀⠀⠀</a:t>
            </a:r>
            <a:br/>
            <a:r>
              <a:t>⠀⠀⠀⠀⠀⠀⠀⠀⠀⠀⠀⠀⠀⠀⠀⠀⠀⠀⠀⠀⠀⡀⠀⠀⠀⠀⠀⠀⠀⠀⠀⠀⠀⠀⠀⠀⠀⠀⠀⠀⠀⠀⣠⣿⣿⣿⣿⣿⣿⣿⣿⣿⣿⡇⠙⣿⣿⣿⣄⠛⠿⢿⣿⣿⣦⣄⡀⠀⠀⠀⠀⠀⠀⠀⠀⠀⠀⠀⠀⠀⠀⠀⠀⠀⠀⠀⠀⠀⠀⠀⠀</a:t>
            </a:r>
            <a:br/>
            <a:r>
              <a:t>⠀⠀⠀⠀⠀⠀⠀⠀⠀⠀⠀⠀⠀⠀⠀⠀⠀⠀⠀⠀⠀⠙⠀⠀⠀⠀⠀⠀⠀⠀⠀⠀⠀⠀⠀⠀⠀⠀⠀⠀⢀⣼⣿⣿⣿⣿⣿⣿⣿⣿⣿⣿⣿⣧⠀⠀⠉⠉⠛⠻⠆⠀⠈⠙⢿⣿⣿⣷⣦⡀⠀⠀⠀⠀⠀⠀⠀⠀⠀⠀⠀⠀⠀⠀⠀⠀⠀⠀⠀⠀⠀</a:t>
            </a:r>
            <a:br/>
            <a:r>
              <a:t>⠀⠀⠀⠤⠄⠀⠀⠀⠀⠀⠀⠀⠀⠀⠀⠀⠀⠀⠀⠀⠀⠀⠀⠀⠀⠀⠀⠀⠀⠀⠀⠀⠀⠀⠀⠀⠀⠀⢀⣴⣿⣿⣿⣿⣿⣿⣿⣿⣿⣿⣿⣿⣿⣿⠀⠀⠀⠀⠀⠀⠀⠀⠀⠀⠈⠻⣿⣿⣿⣿⣷⣄⠀⠀⠀⠀⠀⠀⠀⠀⠀⠀⠀⠀⠀⠀⠀⠀⠀⠀⠀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⠀⠀⠀⠀⠀⠀⠀⠀⠀⠀⠀⠀⠀⠀⠀⠀⠀⠀⠀⠀⠀⠀⠀⠀⠀⠀⠀⠀⠀⠀⠀⠀⠀⠀⠀⠀⢀⣴⣿⣿⣿⣿⣿⣿⣿⣿⣿⣿⣿⣿⣿⣿⣿⣿⡆⠀⠀⠠⡀⠀⠀⠀⠀⠀⠀⠀⠈⠛⠿⣿⣿⣿⣷⣄⠀⠀⠀⠀⠀⠀⠀⠀⠀⠀⠀⠀⠀⠀⠀⠀⠀</a:t>
            </a:r>
            <a:br/>
            <a:r>
              <a:t>⠀⠀⠀⠀⠀⠀⠀⠀⠀⠀⠀⠀⠀⠀⠀⠀⠀⠀⠀⠀⠀⠀⠀⠀⠀⠀⠀⠀⠀⠀⠀⠀⠀⢀⣠⣾⣿⣿⣿⣿⣿⣿⣿⣿⣿⣿⣿⣿⣿⣿⣿⣿⣿⣿⡇⠀⠀⠀⠈⠀⠀⠀⠀⠀⠀⠀⠀⠀⠀⠈⠙⠿⣿⣿⣷⡀⠀⠀⠀⠀⠀⠀⠀⠀⠀⠀⠀⠀⠀⠀⠀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⠀⠀⠀⠀⠀⠀⠀⠀⠀⠀⠀⠀⠀⠀⠀⠀⠀⠀⠀⠀⠀⠀⠀⠀⠀⠀⠀⠀⠀⠀⠀⣠⣾⣿⣿⣿⣿⣿⣿⣿⣿⣿⣿⣿⣿⣿⣿⣿⣿⣿⣿⣿⣿⣿⡇⠀⠀⠀⠀⠀⠀⠀⠀⠀⠀⠀⠀⠀⠀⠀⠀⠀⠀⠉⠛⠿⣦⡀⠀⠀⠀⠀⠀⠀⠀⠀⠀⠀⠀⠀⠀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⠀⠀⠀⠀⠀⠀⠀⠀⠀⠀⠀⠀⠀⠀⠀⠀⠀⠀⠀⠀⠀⠀⠀⠀⠀⠀⠀⠀⠀⣠⣾⣿⣿⣿⣿⣿⣿⣿⣿⣿⣿⣿⣿⣿⣿⣿⣿⣿⣿⣿⣿⣿⣿⣿⣿⠀⠀⠀⠀⠀⠀⠀⠀⠀⠀⠀⠀⠀⠀⠀⠀⠀⠀⠀⠀⠀⠀⠉⠂⠀⠀⠀⠀⠀⠀⠀⠀⠀⠀⠀⠀</a:t>
            </a:r>
            <a:br/>
            <a:r>
              <a:t>⠀⠀⠀⠀⠀⠀⠀⠀⠀⠀⠀⠀⠀⠀⠀⠀⠀⠀⠀⠀⠀⠀⠀⠀⠀⠀⠀⢠⣾⣿⣿⣿⣿⣿⣿⣿⣿⣿⣿⣿⣿⣿⣿⣿⣿⣿⣿⣿⣿⣿⣿⣿⣿⣿⣿⠀⠀⠀⠀⠀⠀⠀⠀⠀⠀⠀⠀⠀⠀⠀⠀⠀⠀⠀⠀⠀⠀⠀⠀⠀⠀⠀⠀⠀⠀⠀⠀⠀⠀⠀⠀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⠀⠀⠀⠀⠀⠀⠀⠀⠀⠀⠀⠀⠀⠀⠀⠀⠀⠀⠀⠀⠀⠀⠀⠀⠀⠀⠀⢻⣿⣿⣿⣿⣿⣿⣿⣿⣿⣿⣿⣿⣿⣿⣿⣿⣿⣿⣿⣿⣿⣿⣿⣿⣿⣿⣿⠀⠀⠀⠀⠀⠀⠀⠀⠀⠀⠀⠀⠀⠀⠀⠀⠀⠀⠀⠀⠀⠀⠀⠀⠀⠀⠀⠀⠀⠀⠀⠀⠀⠀⠀⠀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⠀⠀⠀⠀⠀⠀⠀⠀⠀⠀⠀⠀⠀⠀⠀⠀⠀⠀⠀⠀⠀⠀⠀⠀⠀⠀⠀⣿⣿⣿⣿⣿⣿⣿⣿⣿⣿⣿⣿⣿⣿⣿⣿⣿⣿⣿⣿⣿⣿⣿⣿⣿⣿⣿⣿⡆⠀⠀⠀⠀⠀⠀⠀⠀⠀⠀⠀⠀⠀⠀⠀⠀⠀⠀⠀⠀⠀⠀⠀⠀⠀⠀⠲⣦⠀⠀⠀⠀⠀⠀⠀</a:t>
            </a:r>
            <a:br/>
            <a:r>
              <a:t>⠀⠀⠀⠀⠀⠀⠀⠀⠀⠀⠀⠀⠀⠀⠀⠀⠀⠀⠀⠀⠀⠀⠀⠀⠀⠀⠀⠈⢻⣿⣿⣿⣿⣿⣿⣿⣿⣿⣿⣿⣿⣿⣿⣿⣿⣿⣿⣿⣿⣿⣿⣿⣿⣿⣿⡇⠀⠀⠀⠀⠀⠀⠀⠀⠀⠀⠀⠀⠀⠀⠀⠀⠀⠀⠀⠀⠀⠀⠀⠀⠀⠀⠀⠀⠀⠀⠀⠀⠀⠀⠀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⠀⠀⠀⠀⠀⠀⠀⠀⠀⠀⠀⠀⠀⠀⠀⠀⠀⠀⠀⠀⠀⠀⠀⠀⠀⠀⠀⠀⠸⢿⣿⣿⣿⣿⣿⣿⣿⣿⣿⣿⣿⣿⣿⣿⣿⣿⣿⣿⣿⣿⣿⣿⣿⣿⣿⡇⠀⠀⠀⠀⠀⠀⠀⠀⠀⠀⠀⠀⠀⠀⠀⠀⠀⠀⠀⠀⠀⠀⠀⠀⠀⠀⠀⠀⠀⠀⠀⠀⠀⠀⠀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⠀⠀⠀⠀⠀⠀⠀⠂⠀⠀⠀⠀⠀⠀⠀⠀⠀⠀⠀⠀⠀⠀⠀⠀⠀⠀⠀⠀⠀⠀⠀⠀⠀⠀⠀⠀⠀⠀⠁⠀⠀⠀⠀⠀⠀⠀⠀⠀⠀⠀⠀⠀⠀⠀⠀⠀⠀⠀⠀⠀⠀⠀⠀⠀⠀⠀⠀⠀⠀⠀⠀⠀⠀⠀⠀⠀⠀⠀⠀⠀⠀⠀⠀⠀⠀⠀⠀⠀⠀⠀⠀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⠀⠀⠀⠀⠀⠀⠀⠀⠀⠀⠀⠀⠀⠀⠀⠀⠀⠀⠀⠀⠀⠀⠀⠀⠀⠀⠀⠀⠀⠀⠀⠀⠀⠀⠀⠀⠀⠀⠀⠀⠀⠀⠀⠀⠀⠀⠀⠀⠀⠀⠀⠀⠀⠀⠀⠀⠀⠀⠀⠀⠀⠀⠀⠀⠀⠀⠀⠀⠀⠀⠀⠀⠀⠀⠀⠀⠀⠀⠀⠀⠀⠀⠀⠀⠀⠀⢀⠀⠀⠀⠀</a:t>
            </a:r>
            <a:br/>
            <a:r>
              <a:t>⠀⠀⠀⠀⠀⠀⠀⠀⠀⠀⠀⠀⠀⠀⠀⠀⠀⠀⠀⠀⠀⠀⠀⠀⠀⠀⠀⠀⠀⠀⠀⠀⠀⠀⠀⠀⢰⠀⠀⠀⠀⠀⠀⠀⠀⠀⠀⠀⠀⠀⠀⠀⠀⠀⠀⠀⠀⠀⠀⠀⠀⠀⠀⠀⠀⠀⠀⠀⠀⠀⠀⠀⠀⠀⠀⠀⠀⠀⠀⠀⠀⠀⠀⠀⠀⠀⠀⠀⠀⠀⠀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⠀⠀⠀⠀⠀⠀⠀⠀⠀⠀⠀⠀⠀⠀⠀⠀⠀⠀⠀⠀⠀⠀⠀⠀⠀⠀⠀⠀⠀⠀⠀⠀⠀⠀⠙⠒⠀⠀⠀⠀⠀⠀⠀⠀⠀⠀⠀⠀⠀⠀⠀⠀⠀⠀⠀⠀⠀⠀⠀⠀⠀⠀⠀⠀⠀⠀⠀⠀⠀⠀⠀⠀⠀⠀⠀⠀⠀⠀⠀⠀⠀⠀⠀⠀⠀⠀⠀⠀⠀⠀⠀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⠀⠀⠀⠀⠀⠀⠀⠀⠀⠀⠀⠀⠀⠀⠀⠀⠀⠀⠀⠀⠀⠀⠀⠀⠀⠀⠀⠀⠀⠀⠀⠀⠀⠀⠀⠀⠀⠀⠀⠀⠀⠀⠀⠀⠀⠀⠀⢀⣠⣤⣶⣶⣤⣀⠀⠀⠀⠀⠀⠀⠀⠀⠀⠀⠀⠀⠀⠀⠀⠀⠀⠀⠀⠀⠀⠀⠀⠀⠀⠀⠀⠀⠀⠀⠀⠀⠀⠀⠀⠀⠀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⠀⠀⠀⠀⠀⠀⠀⠀⠀⠀⠀⠀⠀⠀⠀⠀⠀⠀⠀⠀⠀⠀⠀⠀⠀⠀⠀⠀⠀⠀⠀⠀⠀⠀⠀⠀⠀⠀⠀⠀⠀⠀⠀⠀⠀⠀⣴⣿⣿⣿⣿⣿⣿⣿⣷⡄⠀⠀⠀⠀⠀⠀⠀⠀⠀⠀⠀⠀⠀⠀⠀⠀⠀⠀⠀⠀⠀⠀⠀⠀⠀⠀⠀⠀⠀⠀⠀⠀⠀⠀⠀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⠀⠀⠀⠀⠀⠀⠀⠀⠀⠀⠀⠀⠀⠀⠀⠀⠀⠀⠀⠀⠀⠀⠀⠀⠀⠀⠀⠀⠀⠀⠀⠀⠀⠀⠀⠀⠀⠀⠀⠀⠀⠀⣀⣠⣴⣿⣿⣿⣿⣿⣿⣿⣿⣿⣿⣿⡄⠀⠀⠀⠀⠀⠀⠀⠀⠀⠀⠀⠀⠀⠀⠀⠀⠀⠀⠀⠀⠀⠀⠀⠀⠀⠀⠀⠀⠀⠀⠀⠀⠀⠀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⠀⠀⠀⠀⠀⠀⠀⠀⠀⠀⠀⠀⠀⠀⠀⠀⠀⠀⠀⠀⠀⠀⠀⠀⠀⠀⠀⠀⠀⠀⠀⠀⠀⠀⠀⠀⠀⠀⠀⠀⠀⢠⣴⣿⣿⣿⣿⣿⣿⣿⣿⣿⣿⣿⣿⣿⠇⠀⠀⠀⠀⠀⠀⠀⠀⠀⠀⠀⠀⠀⠀⠀⠀⠀⠀⠀⠀⠀⠀⠀⠀⠀⠀⠀⠀⠀⠀⠀⠀⠀⠀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⠀⠀⠀⠀⠀⠀⠀⠀⠀⠀⠀⠀⠀⠀⠀⠀⠀⠀⠀⠀⠀⠀⠀⠀⠀⠀⠀⠀⠀⠀⠀⠀⠀⠀⠀⠀⠀⠀⠀⠀⠀⠸⣿⣿⣿⣿⣿⣿⣿⣿⣿⣿⣿⠛⠉⠁⠀⠀⠀⠀⠀⠀⠀⠀⠀⠀⠀⠀⠀⠀⠀⠀⠀⠀⠀⠀⠀⠀⠀⠀⠀⠀⠀⠀⠀⠀⠀⠀⠀⠀⠀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⠀⠀⠀⠀⠀⠀⠀⠀⠀⠀⠀⠀⠀⠀⠀⠀⠀⠀⠀⠀⠀⠀⠀⠀⠀⠀⠀⠀⠀⠀⠀⠀⠀⠀⠀⠀⠀⠀⠀⠀⠀⠀⠈⠿⢟⣿⣻⣿⣿⣿⠿⠟⠁⠀⠀⠀⠀⠀⠀⠀⠀⠀⠀⠀⠀⠀⠀⠀⠀⠀⠀⠀⠀⠀⠀⠀⠀⠀⠀⠀⠀⠀⠀⠀⠀⠀⠀⠀⠀⠀⠀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⠀⠀⠀⠀⠀⠀⠀⠀⠀⠀⠀⠀⠀⠀⠀⠀⠀⠀⠀⠀⠀⠀⠀⠀⠀⠀⠀⠀⠀⠀⠀⠀⠀⠀⠀⠀⠀⠀⠀⠀⠀⠀⠀⠀⣾⣿⣿⣿⣿⣿⣷⣤⡀⠀⠀⠀⠀⠀⠀⠀⠀⠀⠀⠀⠀⠀⠀⠀⠀⠀⠀⠀⠀⠀⠀⠀⠀⠀⠀⠀⠀⠀⠀⠀⠀⠀⠀⠀⠀⠀⠀</a:t>
            </a:r>
            <a:br/>
            <a:r>
              <a:t>⠀⠀⠀⠀⠀⠀⠀⠀⠀⠀⠀⠀⠀⠀⠀⠀⢄⠀⠀⠀⠀⠀⠀⠀⠀⠀⠀⠀⠀⠀⠀⠀⠀⠀⠀⠀⠀⠀⠀⠀⠀⠀⠀⠀⢿⣿⣿⣿⣿⣿⣿⣿⣷⡀⠀⠀⠀⠀⠀⠀⠀⠀⠀⠀⠀⠀⠀⠀⠀⠀⠀⠀⠀⠀⠄⠀⠀⠀⠀⠀⠀⠀⠀⠀⠀⠀⠀⠀⠀⠀⠀</a:t>
            </a:r>
            <a:br/>
            <a:r>
              <a:t>⠀⠀⠀⠀⠀⠀⠀⠀⠀⠀⠀⠀⠀⠀⠀⠀⠀⠀⠀⠀⠀⠀⠀⠀⠀⠀⠀⣠⠀⠀⠀⠀⠀⠀⢀⠀⠀⠀⠀⠀⠀⠀⠀⠀⠘⣿⣿⣿⣿⣿⣿⣿⣿⣿⣄⠀⠀⠀⠀⠀⠀⠀⠀⠀⠀⠀⠀⠀⠀⠀⠀⠀⠀⠀⠀⠀⠀⠀⠀⠀⠀⠀⠀⠀⠀⠀⠀⠀⠀⠀⠀</a:t>
            </a:r>
            <a:br/>
            <a:r>
              <a:t>⠀⠀⠀⠀⠀⠀⠀⠀⠀⠀⠀⠀⠀⠀⠀⠀⠀⠀⠀⠀⠀⠀⠀⠀⠀⠀⠐⠋⠀⠀⠀⠀⠀⠀⠉⠀⠀⠀⠀⠀⠀⠀⠀⠀⠀⢹⣿⣿⣿⣿⣿⣿⣿⣿⣿⣷⣦⡀⠀⠀⠀⠀⠀⠀⠀⠀⠀⠀⠀⠀⠀⠀⠀⠀⠀⠀⠀⠀⠀⠀⠀⠀⠀⠀⠀⠀⠀⠀⠀⠀⠀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⠀⠀⠀⠀⠀⠀⠀⠀⠀⠀⠀⠀⠀⠀⠀⠀⠀⠀⠀⠀⠀⠀⠀⠀⠀⠀⠀⠀⠀⠀⠀⠀⠀⠀⠀⠀⠀⠀⠀⠀⠀⠀⠀⠀⠀⣾⣿⣿⣿⣿⣿⣿⣿⡿⠋⠻⣿⣿⣶⣄⠀⠀⠀⠀⠀⠀⠀⠀⠀⠀⠀⠀⠀⠀⠀⠀⠀⠀⠀⠀⠀⠀⠀⠀⠀⠀⠀⠀⠀⠀⠀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⠀⠀⠀⠀⠀⠀⠀⠀⠀⠀⠀⠀⠀⠀⠀⠀⠀⠀⠀⠀⠀⠀⠀⠀⠀⠀⠀⠀⠀⠀⠀⠀⠀⠀⠀⠀⠀⠀⠀⠀⠀⠀⢀⣠⣾⣿⣿⣿⣿⣿⣿⣿⣿⠁⠀⠀⠈⠛⠿⢿⣿⣷⡀⠀⠀⠀⠀⠀⠀⠀⠀⠀⠀⠀⠀⠀⠀⠀⠀⠀⠀⠀⠀⠀⠀⠀⠀⠀⠀⠀⠀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⠀⠀⠀⠀⠀⠀⠀⠀⠀⠀⠀⠀⠀⠀⠀⠀⠀⠀⠀⠀⠀⠀⠀⠀⠀⠀⠀⠀⠀⠀⠀⠀⠀⠀⠀⠀⠀⠀⠀⠀⠀⠀⠈⠉⠉⠉⣿⣿⣿⣿⣿⣿⣿⠀⠀⠀⠀⠀⠀⠈⢿⣿⣿⣤⡀⠀⠀⠀⠀⠀⠀⠀⠀⠀⠀⠀⠀⠀⠀⠀⠀⠀⠀⠀⠀⠀⠀⠀⠀⠀⠀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⠀⠀⠀⠀⠀⠀⠀⠀⠀⠀⠀⠀⠀⠀⠀⠀⠀⠀⠀⠀⠀⠀⠀⠀⠀⠀⠀⠀⠀⠀⠀⠀⠀⠀⠀⠀⠀⠀⠀⠀⠀⠀⠀⠀⠀⢰⣿⣿⣿⣿⣿⣿⣿⣷⣆⠀⠀⠀⠀⠀⢺⣿⣿⣿⡇⠀⠀⠀⠀⠀⠀⠀⠀⠀⠀⠀⠀⠀⠀⠀⠀⠀⠀⠀⠀⠀⠀⠀⠀⠀⠀</a:t>
            </a:r>
            <a:br/>
            <a:r>
              <a:t>⠀⠀⠀⠀⠀⠀⠀⠀⠀⠀⠀⠀⠀⠀⠀⠀⠀⢰⡀⠀⠀⠀⠀⠀⠀⠀⠀⠀⠀⠀⠀⠀⠀⠀⠀⠀⠀⠀⠀⠀⠀⠀⠀⠀⣰⣿⣿⣿⣿⣿⣿⣿⣿⣿⣿⣿⣶⠦⠄⠀⠀⠉⠻⣿⣿⡀⠀⠀⠀⠀⠀⠀⠀⠀⠀⠀⠀⠀⠀⠀⠀⠀⠀⠀⠀⠀⠀⠀⠀⠀⠀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⠀⠀⠀⠀⠀⠀⠀⠀⠀⠀⠀⠀⠀⠀⠀⠀⠀⠀⠀⠀⠀⠀⠀⠀⠀⠀⠀⠀⠀⠀⠀⠀⠀⠀⠀⠀⠀⠀⠀⠀⠀⠀⣠⣾⣿⣿⣿⣿⣿⣿⣿⣿⣿⡏⢿⣿⣿⡷⡀⠀⠀⠀⠀⢹⣿⣷⣄⠀⠀⠀⠀⠀⠀⠀⠀⠀⠀⠀⠀⠀⠀⠀⠀⠀⠀⠀⠀⠀⠀⠀⠀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⠀⠀⠀⠀⠀⠀⠀⠀⠀⠀⠀⠀⠀⠀⠀⠀⠀⠀⠀⠀⠀⠀⠀⠀⠀⠀⠀⠀⠀⠀⠀⠀⠀⠀⠀⠀⠀⠀⠀⠀⢠⣾⣿⣿⣿⣿⣿⣿⣿⣿⣿⣿⣿⣧⠀⠙⠑⠕⢜⠂⠀⠀⠀⠈⣿⣿⣿⣷⠀⠀⠀⠀⠀⠀⠀⠀⠀⠀⠀⠀⠀⠀⠀⠀⠀⠀⠀⠀⠀⠀⠀</a:t>
            </a:r>
            <a:br/>
            <a:r>
              <a:t>⠁⠀⠀⠀⠀⠀⠀⠀⠀⠀⠀⠀⠀⠀⠀⠀⠀⠀⠀⠀⠀⠀⠀⠀⠀⠀⠀⠀⠀⠀⠀⠀⠀⠀⠀⠀⠀⠀⢀⣴⣿⣿⣿⣿⣿⣿⣿⣿⣿⣿⣿⣿⣿⣿⠀⠀⠀⠀⠀⠀⠀⠀⠀⠀⠘⣿⣿⣿⣧⠀⠀⠀⠀⠀⠀⠀⠀⠀⠀⠀⠀⠀⠀⠀⠀⠀⠀⠀⠀⠀⠀</a:t>
            </a:r>
            <a:br/>
            <a:r>
              <a:t>⠀⠀⠀⠀⠀⠀⠀⠀⠀⠀⠀⠀⠀⠀⠀⠀⠀⠀⠀⠀⠀⠀⠀⠀⠀⠀⠀⠀⠀⠀⠀⠀⠀⠀⠀⠀⣠⣴⣿⣿⣿⣿⣿⣿⣿⣿⣿⣿⣿⣿⣿⣿⣿⣿⡇⠀⠀⠀⠀⠀⠀⠀⠀⠀⠀⠈⢻⣿⣿⡆⠀⠀⠀⠀⠀⠀⠀⠀⠀⠀⠀⠀⠀⠀⠀⠀⠀⠀⠀⠀⠀</a:t>
            </a:r>
            <a:br/>
            <a:r>
              <a:t>⠀⠀⠀⠀⠀⠀⠀⠀⠀⠀⠀⠀⠀⠀⠀⠀⠀⠀⠀⠀⠀⠀⠀⠀⠀⠀⠀⠀⠀⠀⠀⠀⢀⣠⣴⣾⣿⣿⣿⣿⣿⣿⣿⣿⣿⣿⣿⣿⣿⣿⣿⣿⣿⣿⡇⠀⠀⠀⠀⠀⠀⠀⠀⠀⠀⠀⠀⠙⢿⣷⠀⠀⠀⠀⠀⠀⠀⠀⠀⠀⠀⠀⠀⠀⠀⠀⠀⠀⠀⠀⠀</a:t>
            </a:r>
            <a:br/>
            <a:r>
              <a:t>⠀⠀⠀⠀⠀⠀⠀⠀⠀⠀⠀⠀⠀⠀⠀⠀⠀⠀⠀⠀⠀⠀⠀⠀⠀⠀⠀⠀⠀⠀⣠⣶⣿⣿⣿⣿⣿⣿⣿⣿⣿⣿⣿⣿⣿⣿⣿⣿⣿⣿⣿⣿⣿⣿⣷⠀⠀⠀⠀⠀⠀⠀⠀⠀⠀⠀⠀⠀⠀⠻⡇⠀⠀⠀⠀⠀⠀⠀⠀⠀⠀⠀⠀⠀⠀⠀⠀⠀⠀⠀⠀</a:t>
            </a:r>
            <a:br/>
            <a:r>
              <a:t>⠀⠀⠀⠀⠀⠀⠀⠀⠀⠀⠀⠀⠀⠀⠀⠀⠀⠀⠀⠀⠀⠀⠀⠀⠀⠀⠀⢀⣠⣾⣿⣿⣿⣿⣿⣿⣿⣿⣿⣿⣿⣿⣿⣿⣿⣿⣿⣿⣿⣿⣿⣿⣿⣿⣿⠀⠀⠀⠀⠀⠀⠀⠀⠀⠀⠀⠀⠀⠀⠀⠈⠀⠀⠀⠀⠀⠀⠀⠀⠀⠀⠀⠀⠀⠀⠀⠀⠀⠀⠀⠀</a:t>
            </a:r>
            <a:br/>
            <a:r>
              <a:t>⠀⠀⠀⠀⠀⠀⠀⠀⠀⠀⠀⠀⠀⠀⠀⠀⠀⠀⠀⠀⠀⠀⠀⠀⠀⠀⢰⣿⣿⣿⣿⣿⣿⣿⣿⣿⣿⣿⣿⣿⣿⣿⣿⣿⣿⣿⣿⣿⣿⣿⣿⣿⣿⣿⣿⠀⠀⠀⠀⠀⠀⠀⠀⠀⠀⠀⠀⠀⠀⠀⠀⠀⠀⠀⠀⠀⠀⠀⠀⠀⠀⠀⠀⠀⠀⠀⠀⠀⠀⠀⠀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⠀⠀⠀⠀⠀⠀⠀⠀⠀⠀⠀⠀⠀⠀⠀⠀⠀⠀⠀⠀⠀⠀⠀⠀⠀⢀⣼⣿⣿⣿⣿⣿⣿⣿⣿⣿⣿⣿⣿⣿⣿⣿⣿⣿⣿⣿⣿⣿⣿⣿⣿⣿⣿⣿⣿⡆⠀⠀⠀⠀⠀⠀⠀⠀⠀⠀⠀⠀⠀⠀⠀⠀⠀⠀⠀⠀⠀⠀⢶⡄⠀⠀⠀⠀⠀⠀⠀⠀⠀⠀⠀</a:t>
            </a:r>
            <a:br/>
            <a:r>
              <a:t>⠀⠀⠀⠀⠀⠀⠀⠀⠀⠀⠀⠀⠀⠀⠀⠀⠀⠀⠀⠀⠀⠀⠀⠀⠀⠀⠉⣿⣿⣿⣿⣿⣿⣿⣿⣿⣿⣿⣿⣿⣿⣿⣿⣿⣿⣿⣿⣿⣿⣿⣿⣿⣿⣿⣿⡇⠀⠀⠀⠀⠀⠀⠀⠀⠀⠀⠀⠀⠀⠀⠀⠀⠀⠀⠀⠀⠀⠀⠀⠀⠀⠀⠀⠀⠀⠀⠀⠀⠀⠀⠀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⠀⠀⠀⠀⠀⠀⠀⠀⠀⠀⠀⠀⠀⠀⠀⠀⠀⠀⠀⠀⠀⠀⠀⠀⠀⠀⠀⢿⣿⣿⣿⣿⣿⣿⣿⣿⣿⣿⣿⣿⣿⣿⣿⣿⣿⣿⣿⣿⣿⣿⣿⣿⣿⣿⣿⣧⠀⠀⠀⠀⠀⠀⠀⠀⠀⠀⠀⠀⠀⠀⠀⠀⠀⠀⠀⠀⠀⠀⠀⠀⠀⠀⠀⠀⠀⠀⠀⠀⠀⠀⠀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⠀⠀⠀⠀⠀⠀⠀⠀⠀⠀⠀⠀⠀⠀⠀⠀⠀⠀⠀⠀⠀⠀⠀⠀⠀⠀⠀⠀⠈⠙⠛⢿⣿⣿⣿⣿⣿⣿⣿⣿⣿⣿⣿⣿⣿⣿⣿⣿⣿⣿⣿⣿⣿⣿⣿⡿⠀⠀⠀⠀⠀⠀⠀⠀⠀⠀⠀⠀⠀⠀⠀⠀⠀⠀⠀⠀⠀⠀⠀⠀⠀⠀⠀⠀⠀⠀⠀⠀⠀⠀⠀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⠀⠀⠀⠀⠀⠀⠂⠀⠀⠀⠀⠀⠀⠀⠀⠀⠀⠀⠀⠀⠀⠀⠀⠀⠀⠀⠀⠀⠀⠀⠀⠀⠀⠀⠀⠀⠀⠀⠀⠀⠀⠀⠀⠀⠀⠀⠀⠀⠀⠀⠀⠀⠀⠀⠀⠀⠀⠀⠀⠀⠀⠀⠀⠀⠀⠀⠀⠀⠀⠀⠀⠀⠀⠀⠀⠀⠀⠀⠀⠀⠀⠀⠀⠀⠀⠀⠀⠀⠀⠀⠀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⠀⠀⠀⠀⠀⠀⠀⠀⠀⠀⠀⠀⠀⠀⠀⠀⠀⠀⠀⠀⠀⠀⠀⠀⠀⠀⠀⠀⠀⠀⠀⠀⠀⠀⠀⠀⠀⠀⠀⠀⠀⠀⠀⠀⠀⠀⠀⠀⠀⠀⠀⠀⠀⠀⠀⠀⠀⠀⠀⠀⠀⠀⠀⠀⠀⠀⠀⠀⠀⠀⠀⠀⠀⠀⠀⠀⠀⠀⠀⠀⠀⠀⠀⠀⠠⠀⠀⠀⠀⠀⠀</a:t>
            </a:r>
            <a:br/>
            <a:r>
              <a:t>⠀⠀⠀⠀⠀⠀⠀⠀⠀⠀⠀⠀⠀⠀⠀⠀⠀⠀⠀⠀⠀⠀⠀⠀⠀⠀⠀⠀⠀⠀⠀⠀⠀⠀⣆⠀⠀⠀⠀⠀⠀⠀⠀⠀⠀⠀⠀⠀⠀⠀⠀⠀⠀⠀⠀⠀⠀⠀⠀⠀⠀⠀⠀⠀⠀⠀⠀⠀⠀⠀⠀⠀⠀⠀⠀⠀⠀⠀⠀⠀⠀⠀⠀⠀⠀⠀⠀⠀⠀⠀⠀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⠀⠀⠀⠀⠀⠀⠀⠀⠀⠀⠀⠀⠀⠀⠀⠀⠀⠀⠀⠀⠀⠀⠀⠀⠀⠀⠀⠀⠀⠀⠀⠀⠀⠀⠀⠀⠀⠀⠀⠀⠀⠀⠀⠀⠀⠀⠀⠀⢀⣠⣤⣤⣤⡀⠀⠀⠀⠀⠀⠀⠀⠀⠀⠀⠀⠀⠀⠀⠀⠀⠀⠀⠀⠀⠀⠀⠀⠀⠀⠀⠀⠀⠀⠀⠀⠀⠀⠀⠀⠀⠀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⠀⠀⠀⠀⠀⠀⠀⠀⠀⠀⠀⠀⠀⠀⠀⠀⠀⠀⠀⠀⠀⠀⠀⠀⠀⠀⠀⠀⠀⠀⠀⠀⠀⠀⠀⠀⠀⠀⠀⠀⠀⠀⠀⠀⠀⠀⣠⣾⣿⣿⣿⣿⣿⣿⣷⡄⠀⠀⠀⠀⠀⠀⠀⠀⠀⠀⠀⠀⠀⠀⠀⠀⠀⠀⠀⠀⠀⠀⠀⠀⠀⠀⠀⠀⠀⠀⠀⠀⠀⠀⠀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⠀⠀⠀⠀⠀⠀⠀⠀⠀⠀⠀⠀⠀⠀⠀⠀⠀⠀⠀⠀⠀⠀⠀⠀⠀⠀⠀⠀⠀⠀⠀⠀⠀⠀⠀⠀⠀⠀⠀⠀⠀⠀⣀⣀⣤⣾⣿⣿⣿⣿⣿⣿⣿⣿⣿⣿⡄⠀⠀⠀⠀⠀⠀⠀⠀⠀⠀⠀⠀⠀⠀⠀⠀⠀⠀⠀⠀⠀⠀⠀⠀⠀⠀⠀⠀⠀⠀⠀⠀⠀⠀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⠀⠀⠀⠀⠀⠀⠀⠀⠀⠀⠀⠀⠀⠀⠀⠀⠀⠀⠀⠀⠀⠀⠀⠀⠀⠀⠀⠀⠀⠀⠀⠀⠀⠀⠀⠀⠀⠀⠀⠀⠀⠠⣴⣿⣿⣿⣿⣿⣿⣿⣿⣿⣿⣿⣿⣿⡇⠀⠀⠀⠀⠀⠀⠀⠀⠀⠀⠀⠀⠀⠀⠀⠀⠀⠀⠀⠀⠀⠀⠀⠀⠀⠀⠀⠀⠀⠀⠀⠀⠀⠀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⠀⠀⠀⠀⠀⠀⠀⠀⠀⠀⠀⠀⠀⠀⠀⠀⠀⠀⠀⠀⠀⠀⠀⠀⠀⠀⠀⠀⠀⠀⠀⠀⠀⠀⠀⠀⠀⠀⠀⠀⠀⠸⣿⣿⣿⣿⣿⣿⣿⣿⣿⣿⣿⠟⠛⠋⠀⠀⠀⠀⠀⠀⠀⠀⠀⠀⠀⠀⠀⠀⠀⠀⠀⠀⠀⠀⠀⠀⠀⠀⠀⠀⠀⠀⠀⠀⠀⠀⠀⠀⠀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⠀⠀⠀⠀⠀⠀⠀⠀⠀⠀⠀⠀⠀⠀⠀⠀⠀⠀⠀⠀⠀⠀⠀⠀⠀⠀⠀⠀⠀⠀⠀⠀⠀⠀⠀⠀⠀⠀⠀⠀⠀⠀⠈⠻⣛⣿⣛⣿⣿⣿⡿⠟⠉⠀⠀⠀⠀⠀⠀⠀⠀⠀⠀⠀⠀⠀⠀⠀⠀⠀⠀⠀⠀⠀⠀⠀⠀⠀⠀⠀⠀⠀⠀⠀⠀⠀⠀⠀⠀⠀⠀</a:t>
            </a:r>
            <a:br/>
            <a:r>
              <a:t>⠀⠀⠀⠀⠀⠀⠀⠀⠀⠀⠀⠀⠀⠀⠀⢀⡀⠀⠀⠀⠀⠀⠀⠀⠀⠀⠀⠀⠀⠀⠀⠀⠀⠀⠀⠀⠀⠀⠀⠀⠀⠀⠀⠀⢸⣿⣿⣿⣿⣿⣷⣄⠀⠀⠀⠀⠀⠀⠀⠀⠀⠀⠀⠀⠀⠀⠀⠀⠀⠀⠀⠀⠀⠀⠀⠀⠀⠀⠀⠀⠀⠀⠀⠀⠀⠀⠀⠀⠀⠀⠀</a:t>
            </a:r>
            <a:br/>
            <a:r>
              <a:t>⠀⠀⠀⠀⠀⠀⠀⠀⠀⠀⠀⠀⠀⠀⠀⠈⠁⠀⠀⠀⠀⠀⠀⠀⠀⠀⡀⠀⠀⠀⠀⠀⠀⠀⠀⠀⠀⠀⠀⠀⠀⠀⠀⠀⢸⣿⣿⣿⣿⣿⣿⣿⣷⣶⣤⣀⠀⠀⠀⠀⠀⠀⠀⠀⠀⠀⠀⠀⠀⠀⠀⠀⠐⠂⠀⠀⠀⠀⠀⠀⠀⠀⠀⠀⠀⠀⠀⠀⠀⠀⠀</a:t>
            </a:r>
            <a:br/>
            <a:r>
              <a:t>⠀⠀⠀⠀⠀⠀⠀⠀⠀⠀⠀⠀⠀⠀⠀⠀⠀⠀⠀⠀⠀⠀⠀⠀⠀⠸⠇⠀⠀⠀⠀⠀⠠⠀⠀⠀⠀⠀⠀⠀⠀⠀⠀⠀⠈⣿⣿⣿⣿⣿⣿⣿⣿⣿⣿⣿⣿⣦⣄⠀⠀⠀⠀⠀⠀⠀⠀⠀⠀⠀⠀⠀⠀⠀⠀⠀⠀⠀⠀⠀⠀⠀⠀⠀⠀⠀⠀⠀⠀⠀⠀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⠀⠀⠀⠀⠀⠀⠀⠀⠀⠀⠀⠀⠀⠀⠀⠀⠀⠀⠀⠀⠀⠀⠀⠀⠀⠀⠀⠀⠀⠀⠀⠀⠀⠀⠀⠀⠀⠀⠀⠀⠀⠀⠀⠀⠀⢸⣿⣿⣿⣿⣿⣿⣿⣿⣿⠀⠙⢿⣿⣷⣦⡀⠀⠀⠀⠀⠀⠀⠀⠀⠀⠀⠀⠀⠀⠀⠀⠀⠀⠀⠀⠀⠀⠀⠀⠀⠀⠀⠀⠀⠀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⠀⠀⠀⠀⠀⠀⠀⠀⠀⠀⠀⠀⠀⠀⠀⠀⠀⠀⠀⠀⠀⠀⠀⠀⠀⠀⠀⠀⠀⠀⠀⠀⠀⠀⠀⠀⠀⠀⠀⠀⠀⠀⠀⠀⠀⣼⣿⣿⣿⣿⣿⣿⣿⡿⠃⠀⠀⠀⠙⠿⢿⣷⣾⠖⢄⠀⠀⠀⠀⠀⠀⠀⠀⠀⠀⠀⠀⠀⠀⠀⠀⠀⠀⠀⠀⠀⠀⠀⠀⠀⠀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⠀⠀⠀⠀⠀⠀⠀⠀⠀⠀⠀⠀⠀⠀⠀⠀⠀⠀⠀⠀⠀⠀⠀⠀⠀⠀⠀⠀⠀⠀⠀⠀⠀⠀⠀⠀⠀⠀⠀⠀⠀⠀⢀⣠⣴⣿⣿⣿⣿⣿⣿⣿⣿⠁⠀⠀⠀⠀⠀⠀⠈⣿⣿⡆⡀⣔⡀⠀⠀⠀⠀⠀⠀⠀⠀⠀⠀⠀⠀⠀⠀⠀⠀⠀⠀⠀⠀⠀⠀⠀⠀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⠀⠀⠀⠀⠀⠀⠀⠀⠀⠀⠀⠀⠀⠀⠀⠀⠀⠀⠀⠀⠀⠀⠀⠀⠀⠀⠀⠀⠀⠀⠀⠀⠀⠀⠀⠀⠀⠀⠀⠀⠀⠀⠈⠉⠉⠉⣿⣿⣿⣿⣿⣿⣿⠀⠀⠀⠀⠀⠀⠀⠀⢽⣿⣿⣿⡏⠁⠀⠀⠀⠀⠀⠀⠀⠀⠀⠀⠀⠀⠀⠀⠀⠀⠀⠀⠀⠀⠀⠀⠀⠀</a:t>
            </a:r>
            <a:br/>
            <a:r>
              <a:t>⠀⠀⠀⠀⠀⠀⠀⠀⠀⠀⠀⠀⠀⠀⠀⠀⡀⠀⠀⠀⠀⠀⠀⠀⠀⠀⠀⠀⠀⠀⠀⠀⠀⠀⠀⠀⠀⠀⠀⠀⠀⠀⠀⠀⠀⢀⣿⣿⣿⣿⣿⣿⣿⣷⣀⠀⠀⠀⠀⠀⠀⠈⠻⣿⣿⠁⠀⠀⠀⠀⠀⠀⠀⠀⠀⠀⠀⠀⠀⠀⠀⠀⠀⠀⠀⠀⠀⠀⠀⠀⠀</a:t>
            </a:r>
            <a:br/>
            <a:r>
              <a:t>⠀⠀⠀⠀⠀⠀⠀⠀⠀⠀⠀⠀⠀⠀⠀⠀⠃⠀⠀⠀⠀⠀⠀⠀⠀⠀⠀⠀⠀⠀⠀⠀⠀⠀⠀⠀⠀⠀⠀⠀⠀⠀⠀⠀⣰⣿⣿⣿⣿⣿⣿⣿⣿⣿⣿⣷⡦⢄⠀⠀⠀⠀⠀⣿⣿⣆⠀⠀⠀⠀⠀⠀⠀⠀⠀⠀⠀⠀⠀⠀⠀⠀⠀⠀⠀⠀⠀⠀⠀⠀⠀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⠀⠀⠀⠀⠀⠀⠀⠀⠀⠀⠀⠀⠀⠀⠀⠀⠀⠀⠀⠀⠀⠀⠀⠀⠀⠀⠀⠀⠀⠀⠀⠀⠀⠀⠀⠀⠀⠀⠀⠀⠀⠀⣠⣾⣿⣿⣿⣿⣿⣿⣿⣿⣿⡟⢿⣿⣿⢆⠀⠀⠀⠀⠀⣿⣿⣿⡆⠀⠀⠀⠀⠀⠀⠀⠀⠀⠀⠀⠀⠀⠀⠀⠀⠀⠀⠀⠀⠀⠀⠀⠀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⠀⠀⠀⠀⠀⠀⠀⠀⠀⠀⠀⠀⠀⠀⠀⠀⠀⠀⠀⠀⠀⠀⠀⠀⠀⠀⠀⠀⠀⠀⠀⠀⠀⠀⠀⠀⠀⠀⠀⠀⢀⣴⣿⣿⣿⣿⣿⣿⣿⣿⣿⣿⣿⣷⠈⠋⢂⠣⠣⠀⠀⠀⠀⢹⣿⣿⣧⠀⠀⠀⠀⠀⠀⠀⠀⠀⠀⠀⠀⠀⠀⠀⠀⠀⠀⠀⠀⠀⠀⠀⠀</a:t>
            </a:r>
            <a:br/>
            <a:r>
              <a:t>⠀⠀⠀⠀⠀⠀⠀⠀⠀⠀⠀⠀⠀⠀⠀⠀⠀⠀⠀⠀⠀⠀⠀⠀⠀⠀⠀⠀⠀⠀⠀⠀⠀⠀⠀⠀⠀⠀⢀⣴⣿⣿⣿⣿⣿⣿⣿⣿⣿⣿⣿⣿⣿⣿⡄⠀⠀⠀⠀⠀⠀⠀⠀⠀⢿⣿⣿⠀⠀⠀⠀⠀⠀⠀⠀⠀⠀⠀⠀⠀⠀⠀⠀⠀⠀⠀⠀⠀⠀⠀⠀</a:t>
            </a:r>
            <a:br/>
            <a:r>
              <a:t>⠀⠀⠀⠀⠀⠀⠀⠀⠀⠀⠀⠀⠀⠀⠀⠀⠀⠀⠀⠀⠀⠀⠀⠀⠀⠀⠀⠀⠀⠀⠀⠀⠀⠀⠀⠀⣀⣴⣿⣿⣿⣿⣿⣿⣿⣿⣿⣿⣿⣿⣿⣿⣿⣿⡇⠀⠀⠀⠀⠀⠀⠀⠀⠀⠈⢿⣿⠀⠀⠀⠀⠀⠀⠀⠀⠀⠀⠀⠀⠀⠀⠀⠀⠀⠀⠀⠀⠀⠀⠀⠀</a:t>
            </a:r>
            <a:br/>
            <a:r>
              <a:t>⠀⠀⠀⠀⠀⠀⠀⠀⠀⠀⠀⠀⠀⠀⠀⠀⠀⠀⠀⠀⠀⠀⠀⠀⠀⠀⠀⠀⠀⠀⠀⠀⠀⣠⣴⣾⣿⣿⣿⣿⣿⣿⣿⣿⣿⣿⣿⣿⣿⣿⣿⣿⣿⣿⣧⠀⠀⠀⠀⠀⠀⠀⠀⠀⠀⠈⢿⠀⠀⠀⠀⠀⠀⠀⠀⠀⠀⠀⠀⠀⠀⠀⠀⠀⠀⠀⠀⠀⠀⠀⠀</a:t>
            </a:r>
            <a:br/>
            <a:r>
              <a:t>⠀⠀⠀⠀⠀⠀⠀⠀⠀⠀⠀⠀⠀⠀⠀⠀⠀⠀⠀⠀⠀⠀⠀⠀⠀⠀⠀⠀⠀⠀⣠⣶⣿⣿⣿⣿⣿⣿⣿⣿⣿⣿⣿⣿⣿⣿⣿⣿⣿⣿⣿⣿⣿⣿⣿⠀⠀⠀⠀⠀⠀⠀⠀⠀⠀⠀⠀⠀⠀⠀⠀⠀⠀⠀⠀⠀⠀⠀⠀⠀⠀⠀⠀⠀⠀⠀⠀⠀⠀⠀⠀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⠀⠀⠀⠀⠀⠀⠀⠀⠀⠀⠀⠀⠀⠀⠀⠀⠀⠀⠀⠀⠀⠀⠀⠀⠀⠀⠀⣀⣴⣿⣿⣿⣿⣿⣿⣿⣿⣿⣿⣿⣿⣿⣿⣿⣿⣿⣿⣿⣿⣿⣿⣿⣿⣿⣿⠀⠀⠀⠀⠀⠀⠀⠀⠀⠀⠀⠀⠀⠀⠀⠀⠀⠀⠀⠀⠀⠀⠀⠀⠀⠀⠀⠀⠀⠀⠀⠀⠀⠀⠀⠀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⠀⠀⠀⠀⠀⠀⠀⠀⠀⠀⠀⠀⠀⠀⠀⠀⠀⠀⠀⠀⠀⠀⠀⠀⠀⠀⢸⣿⣿⣿⣿⣿⣿⣿⣿⣿⣿⣿⣿⣿⣿⣿⣿⣿⣿⣿⣿⣿⣿⣿⣿⣿⣿⣿⣿⡀⠀⠀⠀⠀⠀⠀⠀⠀⠀⠀⠀⠀⠀⠀⠀⠀⠀⠀⠀⠀⣀⠀⠀⠀⠀⠀⠀⠀⠀⠀⠀⠀⠀⠀⠀</a:t>
            </a:r>
            <a:br/>
            <a:r>
              <a:t>⠀⠀⠀⠀⠀⠀⠀⠀⠀⠀⠀⠀⠀⠀⠀⠀⠀⠀⠀⠀⠀⠀⠀⠀⠀⠰⢾⣿⣿⣿⣿⣿⣿⣿⣿⣿⣿⣿⣿⣿⣿⣿⣿⣿⣿⣿⣿⣿⣿⣿⣿⣿⣿⣿⣿⡇⠀⠀⠀⠀⠀⠀⠀⠀⠀⠀⠀⠀⠀⠀⠀⠀⠀⠀⠀⠀⠙⠂⠀⠀⠀⠀⠀⠀⠀⠀⠀⠀⠀⠀⠀</a:t>
            </a:r>
            <a:br/>
            <a:r>
              <a:t>⠀⠀⠀⠀⠀⠀⠀⠀⠀⠀⠀⠀⠀⠀⠀⠀⠀⠀⠀⠀⠀⠀⠀⠀⠀⠀⠀⣿⣿⣿⣿⣿⣿⣿⣿⣿⣿⣿⣿⣿⣿⣿⣿⣿⣿⣿⣿⣿⣿⣿⣿⣿⣿⣿⣿⣇⠀⠀⠀⠀⠀⠀⠀⠀⠀⠀⠀⠀⠀⠀⠀⠀⠀⠀⠀⠀⠀⠀⠀⠀⠀⠀⠀⠀⠀⠀⠀⠀⠀⠀⠀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⠀⠀⠀⠀⠀⠀⠀⠀⠀⠀⠀⠀⠀⠀⠀⠀⠀⠀⠀⠀⠀⠀⠀⠀⠀⠀⠀⠻⣿⣿⣿⣿⣿⣿⣿⣿⣿⣿⣿⣿⣿⣿⣿⣿⣿⣿⣿⣿⣿⣿⣿⣿⣿⣿⣿⣿⠀⠀⠀⠀⠀⠀⠀⠀⠀⠀⠀⠀⠀⠀⠀⠀⠀⠀⠀⠀⠀⠀⠀⠀⠀⠀⠀⠀⠀⠀⠀⠀⠀⠀⠀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⠀⠀⠀⠀⠀⠀⠀⠀⠀⠀⠀⠀⠀⠀⠀⠀⠀⠀⠀⠀⠀⠀⠀⠀⠀⠀⠀⠀⠀⠉⠙⠻⣿⣿⣿⣿⣿⣿⣿⣿⣿⣿⣿⣿⣿⣿⣿⣿⣿⣿⣿⣿⣿⣿⣿⣿⠀⠀⠀⠀⠀⠀⠀⠀⠀⠀⠀⠀⠀⠀⠀⠀⠀⠀⠀⠀⠀⠀⠀⠀⠀⠀⠀⠀⠀⠀⠀⠀⠀⠀⠀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⠀⠀⠀⠀⠀⠀⠀⠀⠀⠀⠀⠀⠀⠀⠀⠀⠀⠀⠀⠀⠀⠀⠀⠀⠀⠀⠀⠀⠀⢠⡀⠀⠀⠀⠀⠀⠀⠀⠀⠀⠀⠀⠀⠀⠀⠀⠀⠀⠀⠀⠀⠀⠀⠀⠀⠀⠀⠀⠀⠀⠀⠀⠀⠀⠀⠀⠀⠀⠀⠀⠀⠀⠀⠀⠀⠀⠀⠀⠀⠀⠀⠀⠀⠀⠀⠀⠀⠀⠀⠠⠀</a:t>
            </a:r>
            <a:br/>
            <a:r>
              <a:t>⠀⠀⠀⠀⠀⠀⠀⠀⠀⠀⠀⠀⠀⠀⠀⠀⠀⠀⠀⠀⠀⠀⠀⠀⠀⠀⠀⠀⠀⠀⠃⠀⠀⠀⠀⠀⠀⠀⠀⠀⠀⠀⠀⠀⠀⠀⠀⠀⠀⠀⠀⠀⠀⠀⠀⠀⠀⠀⠀⠀⠀⠀⠀⠀⠀⠀⠀⠀⠀⠀⠀⠀⠀⠀⠀⠀⠀⠀⠀⠀⠀⠀⠀⠀⠀⠀⠀⠀⠀⠀⠀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⠀⠀⠀⠀⠀⠀⠀⠀⠀⠀⠀⠀⠀⠀⠀⠀⠀⠀⠀⠀⠀⠀⠀⠀⠀⠀⠀⠀⠈⠁⠀⠀⠀⠀⠀⠀⠀⠀⠀⠀⠀⠀⠀⠀⠀⠀⠀⠀⠀⠀⠀⠀⠀⠀⠀⠀⠀⠀⠀⠀⠀⠀⠀⠀⠀⠀⠀⠀⠀⠀⠀⠀⠀⠀⠀⠀⠀⠀⠀⠀⠀⠀⠀⠀⠀⠀⠀⠀⠀⠀⠀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⠀⠀⠀⠀⠀⠀⠀⠀⠀⠀⠀⠀⠀⠀⠀⠀⠀⠀⠀⠀⠀⠀⠀⠀⠀⠀⠀⠀⠀⠀⠀⠀⠀⠀⠀⠀⠀⠀⠀⠀⠀⠀⠀⠀⠀⠀⠀⠀⠀⣀⣤⣤⣄⡀⠀⠀⠀⠀⠀⠀⠀⠀⠀⠀⠀⠀⠀⠀⠀⠀⠀⠀⠀⠀⠀⠀⠀⠀⠀⠀⠀⠀⠀⠀⠀⠀⠀⠀⠀⠀⠀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⠀⠀⠀⠀⠀⠀⠀⠀⠀⠀⠀⠀⠀⠀⠀⠀⠀⠀⠀⠀⠀⠀⠀⠀⠀⠀⠀⠀⠀⠀⠀⠀⠀⠀⠀⠀⠀⠀⠀⠀⠀⠀⠀⠀⠀⠀⢀⣴⣿⣿⣿⣿⣿⣿⣷⡄⠀⠀⠀⠀⠀⠀⠀⠀⠀⠀⠀⠀⠀⠀⠀⠀⠀⠀⠀⠀⠀⠀⠀⠀⠀⠀⠀⠀⠀⠀⠀⠀⠀⠀⠀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⠀⠀⠀⠀⠀⠀⠀⠀⠀⠀⠀⠀⠀⠀⠀⠀⠀⠀⠀⠀⠀⠀⠀⠀⠀⠀⠀⠀⠀⠀⠀⠀⠀⠀⠀⠀⠀⠀⠀⠀⠀⠀⢀⣀⣠⣴⣿⣿⣿⣿⣿⣿⣿⣿⣿⣿⣆⠀⠀⠀⠀⠀⠀⠀⠀⠀⠀⠀⠀⠀⠀⠀⠀⠀⠀⠀⠀⠀⠀⠀⠀⠀⠀⠀⠀⠀⠀⠀⠀⠀⠀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⠀⠀⠀⠀⠀⠀⠀⠀⠀⠀⠀⠀⠀⠀⠀⠀⠀⠀⠀⠀⠀⠀⠀⠀⠀⠀⠀⠀⠀⠀⠀⠀⠀⠀⠀⠀⠀⠀⠀⠀⠀⠀⢤⣾⣿⣿⣿⣿⣿⣿⣿⣿⣿⣿⣿⣿⣿⠀⠀⠀⠀⠀⠀⠀⠀⠀⠀⠀⠀⠀⠀⠀⠀⠀⠀⠀⠀⠀⠀⠀⠀⠀⠀⠀⠀⠀⠀⠀⠀⠀⠀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⠀⠀⠀⠀⠀⠀⠀⠀⠀⠀⠀⠀⠀⠀⠀⠀⠀⠀⠀⠀⠀⠀⠀⠀⠀⠀⠀⠀⠀⠀⠀⠀⠀⠀⠀⠀⠀⠀⠀⠀⠀⠀⢿⣿⣿⣿⣿⣿⣿⣿⣿⣿⣿⠿⠟⠟⠁⠀⠀⠀⠀⠀⠀⠀⠀⠀⠀⠀⠀⠀⠀⠀⠀⠀⠀⠀⠀⠀⠀⠀⠀⠀⠀⠀⠀⠀⠀⠀⠀⠀⠀</a:t>
            </a:r>
            <a:br/>
            <a:r>
              <a:t>⠀⠀⠀⠀⠀⠀⠀⠀⠀⠀⠀⠀⠀⠀⢠⡀⠀⠀⠀⠀⠀⠀⠀⠀⠀⠀⠀⠀⠀⠀⠀⠀⠀⠀⠀⠀⠀⠀⠀⠀⠀⠀⠀⠹⢟⣻⣿⣿⣿⣿⣿⡟⠋⠀⠀⠀⠀⠀⠀⠀⠀⠀⠀⠀⠀⠀⠀⠀⠀⠀⠀⠀⠀⠀⠀⠀⠀⠀⠀⠀⠀⠀⠀⠀⠀⠀⠀⠀⠀⠀⠀</a:t>
            </a:r>
            <a:br/>
            <a:r>
              <a:t>⠀⠀⠀⠀⠀⠀⠀⠀⠀⠀⠀⠀⠀⠀⠀⠀⠀⠀⠀⠀⠀⠀⠀⣠⠀⠀⠀⠀⠀⠀⠀⠀⠀⠀⠀⠀⠀⠀⠀⠀⠀⠀⠀⠀⢀⣿⣿⣿⣿⣿⣿⣿⣿⣿⣶⣶⣶⣶⣤⣀⠀⠀⠀⠀⠀⠀⠀⠈⠂⠀⡀⠀⠀⠀⠀⠀⠀⠀⠀⠀⠀⠀⠀⠀⠀⠀⠀⠀⠀⠀⠀</a:t>
            </a:r>
            <a:br/>
            <a:r>
              <a:t>⠀⠀⠀⠀⠀⠀⠀⠀⠀⠀⠀⠀⠀⠀⠀⠀⠀⠀⠀⠀⠀⠀⠀⠉⠀⠀⠀⠀⢀⠀⠀⠀⠀⠀⠀⠀⠀⠀⠀⠀⠀⠀⠀⠀⠀⣿⣿⣿⣿⣿⣿⣿⣟⡛⠛⠛⠛⠿⣿⣿⣷⣤⡀⠀⠀⠀⠀⠀⠀⠀⠀⠀⠀⠀⠀⠀⠀⠀⠀⠀⠀⠀⠀⠀⠀⠀⠀⠀⠀⠀⠀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⠀⠀⠀⠀⠀⠀⠀⠀⠀⠀⠀⠀⠀⠀⠀⠀⠀⠀⠀⠀⠀⠀⠀⠀⠀⠀⠀⠀⠀⠀⠀⠀⠀⠀⠀⠀⠀⠀⠀⠀⠀⠀⠀⠀⠀⢸⣿⣿⣿⣿⣿⣿⣿⣿⣄⠀⠀⠀⠈⠻⢿⣿⣿⣆⢀⣤⣀⡀⠀⠀⠀⠀⠀⠀⠀⠀⠀⠀⠀⠀⠀⠀⠀⠀⠀⠀⠀⠀⠀⠀⠀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⠀⠀⠀⠀⠀⠀⠀⠀⠀⠀⠀⠀⠀⠀⠀⠀⠀⠀⠀⠀⠀⠀⠀⠀⠀⠀⠀⠀⠀⠀⠀⠀⠀⠀⠀⠀⠀⠀⠀⠀⠀⠀⠀⠀⠀⠘⣿⣿⣿⣿⣿⣿⣿⣿⣿⠆⠀⠀⠀⠀⠀⠘⣿⣿⣿⡅⠀⠉⢦⡀⠀⠀⠀⠀⠀⠀⠀⠀⠀⠀⠀⠀⠀⠀⠀⠀⠀⠀⠀⠀⠀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⠀⠀⠀⠀⠀⠀⠀⠀⠀⠀⠀⠀⠀⠀⠀⠀⠀⠀⠀⠀⠀⠀⠀⠀⠀⠀⠀⠀⠀⠀⠀⠀⠀⠀⠀⠀⠀⠀⠀⠀⠀⠀⠀⠀⠀⢰⣿⣿⣿⣿⣿⣿⣿⣿⠏⠀⠀⠀⠀⠀⠀⠀⣿⣿⣿⣷⠀⠀⠚⠃⠀⠀⠀⠀⠀⠀⠀⠀⠀⠀⠀⠀⠀⠀⠀⠀⠀⠀⠀⠀⠀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⠀⠀⠀⠀⠀⠀⠀⠀⠀⠀⠀⠀⠀⠀⠀⠀⠀⠀⠀⠀⠀⠀⠀⠀⠀⠀⠀⠀⠀⠀⠀⠀⠀⠀⠀⠀⠀⠀⠀⠀⠀⠀⠀⣀⣴⣿⣿⣿⣿⣿⣿⣿⣿⡇⠀⠀⠀⠀⠀⠀⠀⠀⢹⣿⡿⠋⠀⠀⠀⠀⠀⠀⠀⠀⠀⠀⠀⠀⠀⠀⠀⠀⠀⠀⠀⠀⠀⠀⠀⠀⠀</a:t>
            </a:r>
            <a:br/>
            <a:r>
              <a:t>⠀⠀⠀⠀⠀⠀⠀⠀⠀⠀⠀⠀⠰⡄⠀⠀⠀⠀⠀⠀⠀⠀⠀⠀⠀⠀⠀⠀⠀⠀⠀⠀⠀⠀⠀⠀⠀⠀⠀⠀⠀⠀⠀⠉⠉⠙⢿⣿⣿⣿⣿⣿⣿⠁⠀⠀⠀⠀⠀⠀⠀⢀⣾⣿⡇⠀⠀⠀⠀⠀⠀⠀⠀⠀⠀⠀⠀⠀⠀⠀⠀⠀⠀⠀⠀⠀⠀⠀⠀⠀⠀</a:t>
            </a:r>
            <a:br/>
            <a:r>
              <a:t>⠀⠀⠀⠀⠀⠀⠀⠀⠀⠀⠀⠀⠀⠁⠀⠀⠀⠀⠀⠀⠀⠀⠀⠀⠀⠀⠀⠀⠀⠀⠀⠀⠀⠀⠀⠀⠀⠀⠀⠀⠀⠀⠀⠀⠀⠀⣼⣿⣿⣿⣿⣿⣿⣆⠀⠀⠀⠀⠀⠀⠀⣼⣿⣿⡇⠀⠀⠀⠀⠀⠀⠀⠀⠀⠀⠀⠀⠀⠀⠀⠀⠀⠀⠀⠀⠀⠀⠀⠀⠀⠀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⠀⠀⠀⠀⠀⠀⠀⠀⠀⠀⠀⠀⠀⠀⠀⠀⠀⠀⠀⠀⠀⠀⠀⠀⠀⠀⠀⠀⠀⠀⠀⠀⠀⠀⠀⠀⠀⠀⠀⠀⠀⠀⠀⠀⢀⣾⣿⣿⣿⣿⣿⣿⣿⣿⣧⣄⠀⠀⠀⠀⠀⣿⣿⡟⠀⠀⠀⠀⠀⠀⠀⠀⠀⠀⠀⠀⠀⠀⠀⠀⠀⠀⠀⠀⠀⠀⠀⠀⠀⠀⠀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⠀⠀⠀⠀⠀⠀⠀⠀⠀⠀⠀⠀⠀⠀⠀⠀⠀⠀⠀⠀⠀⠀⠀⠀⠀⠀⠀⠀⠀⠀⠀⠀⠀⠀⠀⠀⠀⠀⠀⠀⠀⠀⢀⣴⣿⣿⣿⣿⣿⣿⣿⣿⣿⣿⣿⣿⡅⠀⠀⠀⠀⣿⡿⠁⠀⠀⠀⠀⠀⠀⠀⠀⠀⠀⠀⠀⠀⠀⠀⠀⠀⠀⠀⠀⠀⠀⠀⠀⠀⠀⠀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⠀⠀⠀⠀⠀⠀⠀⠀⠀⠀⠀⠀⠀⠀⠀⠀⠀⠀⠀⠀⠀⠀⠀⠀⠀⠀⠀⠀⠀⠀⠀⠀⠀⠀⠀⠀⠀⠀⠀⠀⠀⣠⣾⣿⣿⣿⣿⣿⣿⣿⣿⣿⣿⣿⡏⠎⠜⠄⠀⠀⠀⡟⠀⠀⠀⠀⠀⠀⠀⠀⠀⠀⠀⠀⠀⠀⠀⠀⠀⠀⠀⠀⠀⠀⠀⠀⠀⠀⠀⠀⠀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⠀⠀⠀⠀⠀⠀⠀⠀⠀⠀⠀⠀⠀⠀⠀⠀⠀⠀⠀⠀⠀⠀⠀⠀⠀⠀⠀⠀⠀⠀⠀⠀⠀⠀⠀⠀⠀⠀⠀⣠⣾⣿⣿⣿⣿⣿⣿⣿⣿⣿⣿⣿⣿⣿⡇⠀⠈⠀⠀⠀⠀⠀⠀⠀⠀⠀⠀⠀⠀⠀⠀⠀⠀⠀⠀⠀⠀⠀⠀⠀⠀⠀⠀⠀⠀⠀⠀⠀⠀⠀⠀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⠀⠀⠀⠀⠀⠀⠀⠀⠀⠀⠀⠀⠀⠀⠀⠀⠀⠀⠀⠀⠀⠀⠀⠀⠀⠀⠀⠀⠀⠀⠀⠀⠀⠀⠀⠀⢀⣠⣾⣿⣿⣿⣿⣿⣿⣿⣿⣿⣿⣿⣿⣿⣿⣿⣧⠀⠀⠀⠀⠀⠀⠀⠀⠀⠀⠀⠀⠀⠀⠀⠀⠀⠀⠀⠀⠀⠀⠀⠀⠀⠀⠀⠀⠀⠀⠀⠀⠀⠀⠀⠀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⠀⠀⠀⠀⠀⠀⠀⠀⠀⠀⠀⠀⠀⠀⠀⠀⠀⠀⠀⠀⠀⠀⠀⠀⠀⠀⠀⠀⠀⠀⠀⠀⠀⢀⣠⣶⣿⣿⣿⣿⣿⣿⣿⣿⣿⣿⣿⣿⣿⣿⣿⣿⣿⣿⣿⠀⠀⠀⠀⠀⠀⠀⠀⠀⠀⠀⠀⠀⠀⠀⠀⠀⠀⠀⠀⠀⠀⠀⠀⠀⠀⠀⠀⠀⠀⠀⠀⠀⠀⠀⠀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⠀⠀⠀⠀⠀⠀⠀⠀⠀⠀⠀⠀⠀⠀⠀⠀⠀⠀⠀⠀⠀⠀⠀⠀⠀⠀⠀⠀⠀⠀⢀⣴⣾⣿⣿⣿⣿⣿⣿⣿⣿⣿⣿⣿⣿⣿⣿⣿⣿⣿⣿⣿⣿⣿⣿⡀⠀⠀⠀⠀⠀⠀⠀⠀⠀⠀⠀⠀⠀⠀⠀⠀⠀⠀⠀⠀⠀⠀⠀⠀⠀⠀⠀⠀⠀⠀⠀⠀⠀⠀⠀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⠀⠀⠀⠀⠀⠀⠀⠀⠀⠀⠀⠀⠀⠀⠀⠀⠀⠀⠀⠀⠀⠀⠀⠀⠀⠀⠀⣀⣤⣾⣿⣿⣿⣿⣿⣿⣿⣿⣿⣿⣿⣿⣿⣿⣿⣿⣿⣿⣿⣿⣿⣿⣿⣿⣿⡇⠀⠀⠀⠀⠀⠀⠀⠀⠀⠀⠀⠀⠀⠀⠀⠀⣀⠀⠀⠀⠀⠀⠀⠀⠀⠀⠀⠀⠀⠀⠀⠀⠀⠀⠀</a:t>
            </a:r>
            <a:br/>
            <a:r>
              <a:t>⠀⠀⠀⠀⠀⠀⠀⠀⠀⠀⠀⠀⠀⠀⠀⠀⠀⠀⠀⠀⠀⠀⠀⠀⠀⠀⠈⣿⣿⣿⣿⣿⣿⣿⣿⣿⣿⣿⣿⣿⣿⣿⣿⣿⣿⣿⣿⣿⣿⣿⣿⣿⣿⣿⣿⡇⠀⠀⠀⠀⠀⠀⠀⠀⠀⠀⠀⠀⠀⠀⠀⠀⠙⠀⠀⠀⠀⠀⠀⠀⠀⠀⠀⠀⠀⠀⠀⠀⠀⠀⠀</a:t>
            </a:r>
            <a:br/>
            <a:r>
              <a:t>⠀⠀⠀⠀⠀⠀⠀⠀⠀⠀⠀⠀⠀⠀⠀⠀⠀⠀⠀⠀⠀⠀⠀⠀⠀⠰⢿⣿⣿⣿⣿⣿⣿⣿⣿⣿⣿⣿⣿⣿⣿⣿⣿⣿⣿⣿⣿⣿⣿⣿⣿⣿⣿⣿⣿⣷⠀⠀⠀⠀⠀⠀⠀⠀⠀⠀⠀⠀⠀⠀⠀⠀⠀⠀⠀⠀⠀⠀⠀⠀⠀⠀⠀⠀⠀⠀⠀⠀⠀⠀⠀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⠀⠀⠀⠀⠀⠀⠀⠀⠀⠀⠀⠀⠀⠀⠀⠀⠀⠀⠀⠀⠀⠀⠀⠀⠀⠀⠀⠈⣿⣿⣿⣿⣿⣿⣿⣿⣿⣿⣿⣿⣿⣿⣿⣿⣿⣿⣿⣿⣿⣿⣿⣿⣿⣿⣿⣿⠀⠀⠀⠀⠀⠀⠀⠀⠀⠀⠀⠀⠀⠀⠀⠀⠀⠀⠀⠀⠀⠀⠀⠀⠀⠀⠀⠀⠀⠀⠀⠀⠀⠀⠀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⠀⠀⠀⠀⠀⠀⠀⠀⠀⠀⠀⠀⠀⠀⠀⠀⠀⠀⠀⠀⠀⠀⠀⠀⠀⠀⠀⠀⢹⣿⣿⣿⣿⣿⣿⣿⣿⣿⣿⣿⣿⣿⣿⣿⣿⣿⣿⣿⣿⣿⣿⣿⣿⣿⣿⣿⡄⠀⠀⠀⠀⠀⠀⠀⠀⠀⠀⠀⠀⠀⠀⠀⠀⠀⠀⠀⠀⠀⠀⠀⠀⠀⠀⠀⠀⠀⠀⠀⠀⠀⠀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⠀⠀⠀⠀⠀⠀⠀⠀⠀⠀⠀⠀⠀⠀⠀⠀⠀⠀⠀⠀⠀⠀⠀⠀⠀⠀⠀⠀⠀⠈⠉⠛⠿⣿⣿⣿⣿⣿⣿⣿⣿⣿⣿⣿⣿⣿⣿⣿⣿⣿⣿⣿⣿⣿⣿⣿⠇⠀⠀⠀⠀⠀⠀⠀⠀⠀⠀⠀⠀⠀⠀⠀⠀⠀⠀⠀⠀⠀⠀⠀⠀⠀⠀⠀⠀⠀⠀⠀⠀⠀⠀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⠀⠀⠀⠀⠀⠀⠀⠀⠀⠀⠀⠀⠀⠀⠀⠀⠀⠀⠀⠀⠀⠀⠀⠀⠀⠀⠀⠀⠀⠀⠀⠀⠀⠀⠀⠀⠀⠀⠀⠀⠀⠀⢰⣦⣄⠀⠀⣀⣀⣀⡀⠀⠀⠀⠀⠀⠀⠀⠀⠀⠀⠀⠀⠀⠀⠀⠀⠀⠀⠀⠀⠀⠀⠀⠀⠀⠀⠀⠀⠀⠀⠀⠀⠀⠀⠀⠀⠀⠀⠀⠀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⠀⠀⠀⠀⠀⠀⠀⠀⠀⠀⠀⠀⠀⠀⠀⠀⠀⠀⠀⠀⠀⠀⠀⠀⠀⠀⠀⠀⠀⠀⠀⠀⠀⠀⠀⠀⠀⠀⠀⠀⠀⠰⣦⣿⣥⣤⣾⣿⣿⣿⠿⠶⣄⡀⠀⠀⠀⠀⠀⠀⠀⠀⠀⠀⠀⠀⠀⠀⠀⠀⠀⠀⠀⠀⠀⠀⠀⠀⠀⠀⠀⠀⠀⠀⠀⠀⠀⠀⠀⠀⠀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⠀⠀⠀⠀⠀⠀⠀⠀⠀⠀⠀⠀⠀⠀⠀⠀⠀⠀⠀⠀⠀⠀⠀⠀⠀⠀⠀⠀⠀⠀⠀⠀⠀⠀⠀⠀⠀⠀⠀⠀⠀⠀⠈⠛⢿⣿⣿⣿⣿⣿⣀⣀⠀⠀⠀⠀⠀⠀⠀⠀⠀⠀⠀⠀⠀⠀⠀⠀⠀⠀⠀⠀⠀⠀⠀⠀⠀⠀⠀⠀⠀⠀⠀⠀⠀⠀⠀⠀⠀⠀⠀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⠀⠀⠀⠀⠀⠀⠀⠀⠀⠀⠀⠀⠀⠀⠀⠀⠀⠀⠀⠀⠀⠀⠀⠀⠀⠀⠀⠀⠀⠀⠀⠀⠀⠀⠀⠀⠀⠀⠀⠀⠀⠀⠀⢀⣄⠺⠿⣿⣿⣿⣿⣿⣷⣄⡀⠀⠀⠀⠀⠀⠀⠀⠀⠀⠀⠀⠀⠀⠀⠀⠀⠀⠀⠀⠀⠀⠀⠀⠀⠀⠀⠀⠀⠀⠀⠀⠀⠀⠀⠀⠀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⠀⠀⠀⠀⠀⠀⠀⠀⠀⠀⠀⠀⠀⠀⠀⠀⠀⠀⠀⠀⠀⠀⠀⠀⠀⠀⠀⠀⠀⠀⠀⠀⠀⠀⠀⠀⠀⠀⠀⠀⠀⠀⠀⠙⠿⡄⢀⣿⣿⣿⣿⣿⣿⢿⣿⠕⠀⠀⠀⠀⠀⠀⠀⠀⠀⠀⠀⠀⠀⠀⠀⠀⠀⠀⠀⠀⠀⠀⠀⠀⠀⠀⠀⠀⠀⠀⠀⠀⠀⠀⠀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⠀⠀⠀⠀⠀⠀⠀⠀⠀⠀⠀⠀⠀⠀⠀⠀⠀⠀⠀⠀⠀⠀⠀⠀⠀⠀⠀⠀⠀⠀⠀⠀⠀⠀⠀⠀⠀⠀⠀⠀⠀⠀⠀⠀⠀⢻⣾⣿⣿⣿⣯⠀⣨⣵⡄⠀⠀⠀⠀⠀⠀⠀⠀⠀⠀⠀⠀⠀⠀⠀⠀⠀⠀⠀⠀⠀⠀⠀⠀⠀⠀⠀⠀⠀⠀⠀⠀⠀⠀⠀⠀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⠀⠀⠀⠀⠀⠀⠀⠀⠀⠀⠀⠀⠀⠀⠀⠀⠀⠀⠀⠀⠀⠀⠀⠀⠀⠀⠀⠀⠀⠀⠀⠀⠀⠀⠀⠀⠀⠀⠀⠀⠀⠀⠀⠀⠀⢨⡿⠙⣿⣿⣿⣷⣿⣿⣇⡀⠀⠀⠀⠀⠀⠀⠀⠀⠀⠀⠀⠀⠀⠀⠀⠀⠀⠀⠀⠀⠀⠀⠀⠀⠀⠀⠀⠀⠀⠀⠀⠀⠀⠀⠀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⠀⠀⠀⠀⠀⠀⠀⠀⠀⠀⠀⠀⠀⠀⠀⠀⠀⠀⠀⠀⠀⠀⠀⠀⠀⠀⠀⠀⠀⠀⠀⠀⠀⠀⠀⠀⠀⠀⠀⠀⠀⠀⠀⠀⢠⡟⠁⢀⣼⣿⣿⣿⣿⣿⣍⣛⣯⣍⡉⢀⣀⣀⣠⣤⣤⣤⣀⠀⠀⠀⠀⠀⠀⠀⠀⠀⠀⠀⠀⠀⠀⠀⠀⠀⠀⠀⠀⠀⠀⠀⠀</a:t>
            </a:r>
            <a:br/>
            <a:r>
              <a:t>⠀⠀⠀⠀⠀⠀⠀⠀⠀⠀⠀⠀⠀⠀⠀⠀⠀⠀⠀⠀⠀⠀⠀⠀⠀⠀⠀⠀⠻⠿⠿⢿⣷⣶⣶⣶⣶⣤⣤⣤⣤⣤⣤⣴⣿⣤⣶⣿⣿⣿⣿⣿⣿⣿⣿⣿⣿⣿⣿⣿⣿⣿⣿⣿⣿⣿⣿⣷⣄⠀⠀⠀⠀⠀⠀⠀⠀⠀⠀⠀⠀⠀⠀⠀⠀⠀⠀⠀⠀⠀⠀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⠀⠀⠀⠀⠀⠀⠀⠀⠀⠀⠀⠀⠀⠀⠀⠀⠀⠀⠀⠀⠀⠀⠀⠀⠀⠀⠀⠀⠀⠀⠀⠈⠉⠀⠉⠓⠲⢶⡀⠀⠉⠉⠉⠉⠉⣿⣿⣿⣿⣿⣿⣿⣿⡿⠿⠿⣿⣿⣿⣿⣿⣿⣿⣿⣿⣿⣿⣿⣿⣿⡀⠀⠀⠀⠀⠀⠀⠀⠀⠀⠀⠀⠀⠀⠀⠀⠀⠀⠀⠀⠀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⠀⠀⠀⠀⠀⠀⠀⠀⠀⠀⠀⠀⠀⠀⠀⠀⠀⠀⠀⠀⠀⠀⠀⠀⠀⠀⠀⠀⠀⠀⠀⠀⠀⠀⠀⠀⠀⠀⠈⠁⠀⠀⠀⠀⠀⠀⠀⠀⠀⠀⠀⣿⢿⣧⠀⠀⠀⠉⠙⠛⠛⠻⠿⠿⣿⣿⣿⣿⠟⠗⠀⠀⠀⠀⠀⠀⠀⠀⠀⠀⠀⠀⠀⠀⠀⠀⠀⠀⠀⠀⠀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⠀⠀⠀⠀⠀⠀⠀⠀⠀⠀⠀⠀⠀⠀⠀⠀⠀⠀⠀⠀⠀⠀⠀⠀⠀⠀⠀⠀⠀⠀⠀⠀⠀⠀⠀⠀⠀⠀⠀⠀⠀⠀⠀⠀⠀⠀⠀⠀⠀⠀⠀⠋⠈⠁⠀⠀⠀⠀⠀⠀⠀⠀⠀⠀⠈⠈⠁⠀⠀⠀⠀⠀⠀⠀⠀⠀⠀⠀⠀⠀⠀⠀⠀⠀⠀⠀⠀⠀⠀⠀⠀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⠀⠀⠀⠀⠀⠀⠀⠀⠀⠀⠀⠀⠀⠀⠀⠀⠀⠀⠀⠀⠀⠀⠀⠀⠀⠠⡄⠀⠀⠀⠀⠀⠀⠀⠀⠀⠀⠀⠀⠀⠀⠀⠀⠀⠀⠀⠀⠀⠀⠀⠀⠀⠀⠀⠀⠀⠀⠀⠀⠀⠀⠀⠀⠀⠀⠀⠀⠀⠀⠀⠀⠀⠀⠀⠀⠀⠀⠀⠀⠀⠀⠀⠀⠀⠀⠀⠀⠀⠀⠀⠀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⠀⠀⠀⠀⠀⠀⠀⠀⠀⠀⠀⠀⠀⠀⠀⠀⠀⠀⠀⠀⠀⠀⠀⠀⠀⠀⠁⠀⠀⠀⠀⠀⠀⠀⠀⠀⠀⠀⠀⠀⠀⠀⠀⠀⠀⠀⠀⠀⠀⠀⠀⠀⠀⠀⠀⠀⠀⠀⠀⠀⠀⠀⠀⠀⠀⠀⠀⠀⠀⠀⠀⠀⠀⠀⠀⠀⠀⠀⠀⠀⠀⠀⠀⠀⠀⠀⠀⠀⠀⠀⠀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⠀⠀⠀⠀⠀⠀⠀⠀⠀⠀⠀⠀⠀⠀⠀⠀⠀⠀⠀⠀⠀⠀⠀⠀⠀⠀⠀⠀⠀⠀⠀⠀⠀⠀⠀⠀⠀⠀⠀⠀⠀⠀⠀⠀⠀⠀⠀⠀⣀⣤⣶⣶⣦⣄⡀⠀⠀⠀⠀⠀⠀⠀⠀⠀⠀⠀⠀⠀⠀⠀⠀⠀⠀⠀⠀⠀⠀⠀⠀⠀⠀⠀⠀⠀⠀⠀⠀⠀⠀⠀⠀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⠀⠀⠀⠀⠀⠀⠀⠀⠀⠀⠀⠀⠀⠀⠀⠀⠀⠀⠀⠀⠀⠀⠀⠀⠀⠀⠀⠀⠀⠀⠀⠀⠀⠀⠀⠀⠀⠀⠀⠀⠀⠀⠀⠀⠀⠀⢀⣾⣿⣿⣿⣿⣿⣿⣿⣆⠀⠀⠀⠀⠀⠀⠀⠀⠀⠀⠀⠀⠀⠀⠀⠀⠀⠀⠀⠀⠀⠀⠀⠀⠀⠀⠀⠀⠀⠀⠀⠀⠀⠀⠀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⠀⠀⠀⠀⠀⠀⠀⠀⠀⠀⠀⠀⠀⠀⠀⠀⠀⠀⠀⠀⠀⠀⠀⠀⠀⠀⠀⠀⠀⠀⠀⠀⠀⠀⠀⠀⠀⠀⠀⠀⠀⠀⠀⣀⣀⣴⣿⣿⣿⣿⣿⣿⣿⣿⣿⣿⣇⠀⠀⠀⠀⠀⠀⠀⠀⠀⠀⠀⠀⠀⠀⠀⠀⠀⠀⠀⠀⠀⠀⠀⠀⠀⠀⠀⠀⠀⠀⠀⠀⠀⠀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⠀⠀⠀⠀⠀⠀⠀⠀⠀⠀⠀⠀⠀⠀⠀⠀⠀⠀⠀⠀⠀⠀⠀⠀⠀⠀⠀⠀⠀⠀⠀⠀⠀⠀⠀⠀⠀⠀⠀⠀⠀⠀⢠⣴⣿⣿⣿⣿⣿⣿⣿⣿⣿⣿⣿⣿⡟⠀⠀⠀⠀⠀⠀⠀⠀⠀⠀⠀⠀⠀⠀⠀⠀⠀⠀⠀⠀⠀⠀⠀⠀⠀⠀⠀⠀⠀⠀⠀⠀⠀⠀</a:t>
            </a:r>
            <a:br/>
            <a:r>
              <a:t>⠀⠀⠀⠀⠀⠀⠀⠀⠀⠀⠀⠀⢠⡀⠀⠀⠀⠀⠀⠀⠀⠀⠀⠀⠀⠀⠀⠀⠀⠀⠀⠀⠀⠀⠀⠀⠀⠀⠀⠀⠀⠀⠐⢿⣿⣿⣿⣿⣿⣿⣿⣿⣿⡟⠉⠉⠀⠀⠀⠀⠀⠀⠀⠀⠀⠀⠀⠀⠀⠀⠀⠀⠀⠀⠀⠀⠀⠀⠀⠀⠀⠀⠀⠀⠀⠀⠀⠀⠀⠀⠀</a:t>
            </a:r>
            <a:br/>
            <a:r>
              <a:t>⠀⠀⠀⠀⠀⠀⠀⠀⠀⠀⠀⠀⠀⠀⠀⠀⠀⠀⠀⠀⢠⡆⠀⠀⠀⠀⠀⠀⠀⠀⠀⠀⠀⠀⠀⠀⠀⠀⠀⠀⠀⠀⠀⠈⠻⢿⣿⣿⣿⣿⣿⣿⣿⣿⣿⣿⣿⣿⣿⣿⣦⣄⡀⠀⠀⡀⠀⠀⠀⠀⠀⠀⠀⠀⠀⠀⠀⠀⠀⠀⠀⠀⠀⠀⠀⠀⠀⠀⠀⠀⠀</a:t>
            </a:r>
            <a:br/>
            <a:r>
              <a:t>⠀⠀⠀⠀⠀⠀⠀⠀⠀⠀⠀⠀⠀⠀⠀⠀⠀⠀⠀⠀⠀⠀⠀⠀⠀⡀⠀⠀⠀⠀⠀⠀⠀⠀⠀⠀⠀⠀⠀⠀⠀⠀⠀⠀⠀⢸⣿⣿⣿⣿⣿⣿⡟⠛⠛⠋⠉⠉⠙⠿⣿⣿⣿⣦⠀⢀⣐⡀⠀⠀⠀⠀⠀⠀⠀⠀⠀⠀⠀⠀⠀⠀⠀⠀⠀⠀⠀⠀⠀⠀⠀</a:t>
            </a:r>
            <a:br/>
            <a:r>
              <a:t>⠀⠀⠀⠀⠀⠀⠀⠀⠀⠀⠀⠀⠀⠀⠀⠀⠀⠀⠀⠀⠀⠀⠀⠀⠈⠁⠀⠀⠀⠀⠀⠀⠀⠀⠀⠀⠀⠀⠀⠀⠀⠀⠀⠀⠀⠈⣿⣿⣿⣿⣿⣿⣧⣄⠀⠀⠀⠀⠀⠀⠈⠹⣿⣿⣿⣿⠀⠀⠈⣶⠀⠀⠀⠀⠀⠀⠀⠀⠀⠀⠀⠀⠀⠀⠀⠀⠀⠀⠀⠀⠀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⠀⠀⠀⠀⠀⠀⠀⠀⠀⠀⠀⠀⠀⠀⠀⠀⠀⠀⠀⠀⠀⠀⠀⠀⠀⠀⠀⠀⠀⠀⠀⠀⠀⠀⠀⠀⠀⠀⠀⠀⠀⠀⠀⠀⠀⠀⢻⣿⣿⣿⣿⣿⣿⣿⣧⡀⠀⠀⠀⠀⠀⠀⣿⣿⣿⡿⠀⠀⠀⠀⠀⠀⠀⠀⠀⠀⠀⠀⠀⠀⠀⠀⠀⠀⠀⠀⠀⠀⠀⠀⠀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⠀⠀⠀⠀⠀⠀⠀⠀⠀⠀⠀⠀⠀⠀⠀⠀⠀⠀⠀⠀⠀⠀⠀⠀⠀⠀⠀⠀⠀⠀⠀⠀⠀⠀⠀⠀⠀⠀⠀⠀⠀⠀⠀⠀⠀⠀⢸⣿⣿⣿⣿⣿⣿⣿⣿⣷⠀⠀⠀⠀⠀⣠⣿⡏⠁⠀⠀⠀⠀⠀⠀⠀⠀⠀⠀⠀⠀⠀⠀⠀⠀⠀⠀⠀⠀⠀⠀⠀⠀⠀⠀</a:t>
            </a:r>
            <a:br/>
            <a:r>
              <a:t>⠀⠀⠀⠀⠀⠀⠀⠀⠀⠀⡀⠀⠀⠀⠀⠀⠀⠀⠀⠀⠀⠀⠀⠀⠀⠀⠀⠀⠀⠀⠀⠀⠀⠀⠀⠀⠀⠀⠀⠀⠀⠀⠀⠀⠀⠀⣼⣿⣿⣿⣿⣿⣿⣿⡿⠁⠀⠀⠀⠀⣼⣿⣿⠃⠀⠀⠀⠀⠀⠀⠀⠀⠀⠀⠀⠀⠀⠀⠀⠀⠀⠀⠀⠀⠀⠀⠀⠀⠀⠀⠀</a:t>
            </a:r>
            <a:br/>
            <a:r>
              <a:t>⠀⠀⠀⠀⠀⠀⠀⠀⠀⠀⠇⠀⠀⠀⠀⠀⠀⠀⠀⠀⠀⠀⠀⠀⠀⠀⠀⠀⠀⠀⠀⠀⠀⠀⠀⠀⠀⠀⠀⠀⠀⠀⠀⢀⣤⣾⣿⣿⣿⣿⣿⣿⣿⣿⠀⠀⠀⠀⠀⣼⣿⠟⠁⠀⠀⠀⠀⠀⠀⠀⠀⠀⠀⠀⠀⠀⠀⠀⠀⠀⠀⠀⠀⠀⠀⠀⠀⠀⠀⠀⠀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⠀⠀⠀⠀⠀⠀⠀⠀⠀⠀⠀⠀⠀⠀⠀⠀⠀⠀⠀⠀⠀⠀⠀⠀⠀⠀⠀⠀⠀⠀⠀⠀⠀⠀⠀⠀⠀⠀⠀⠀⠀⠀⠀⠀⠈⠉⣿⣿⣿⣿⣿⣿⣿⡏⠀⠀⠀⠀⠀⠟⠁⠀⠀⠀⠀⠀⠀⠀⠀⠀⠀⠀⠀⠀⠀⠀⠀⠀⠀⠀⠀⠀⠀⠀⠀⠀⠀⠀⠀⠀⠀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⠀⠀⠀⠀⠀⠀⠀⠀⠀⠀⠀⠀⠀⠀⠀⠀⠀⠀⠀⠀⠀⠀⠀⠀⠀⠀⠀⠀⠀⠀⠀⠀⠀⠀⠀⠀⠀⠀⠀⠀⠀⠀⠀⠀⠀⠀⢈⣿⣿⣿⣿⣿⣿⣿⠀⠀⠀⠀⠀⠀⠀⠀⠀⠀⠀⠀⠀⠀⠀⠀⠀⠀⠀⠀⠀⠀⠀⠀⠀⠀⠀⠀⠀⠀⠀⠀⠀⠀⠀⠀⠀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⠀⠀⠀⠀⠀⠀⠀⠀⠀⠀⠀⠀⠀⠀⠀⠀⠀⠀⠀⠀⠀⠀⠀⠀⠀⠀⠀⠀⠀⠀⠀⠀⠀⠀⠀⠀⠀⠀⠀⠀⠀⠀⠀⣠⣾⣿⣿⣿⣿⣿⣿⣿⣿⣿⣷⠄⠀⠀⠀⠀⠀⠀⠀⠀⠀⠀⠀⠀⠀⠀⠀⠀⠀⠀⠀⠀⠀⠀⠀⠀⠀⠀⠀⠀⠀⠀⠀⠀⠀⠀⠀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⠀⠀⠀⠀⠀⠀⠀⠀⠀⠀⠀⠀⠀⠀⠀⠀⠀⠀⠀⠀⠀⠀⠀⠀⠀⠀⠀⠀⠀⠀⠀⠀⠀⠀⠀⠀⠀⠀⠀⠀⠀⢀⣴⣿⣿⣿⣿⣿⣿⣿⣿⣿⣿⣿⣿⢃⠀⠀⠀⠀⠀⠀⠀⠀⠀⠀⠀⠀⠀⠀⠀⠀⠀⠀⠀⠀⠀⠀⠀⠀⠀⠀⠀⠀⠀⠀⠀⠀⠀⠀⠀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⠀⠀⠀⠀⠀⠀⠀⠀⠀⠀⠀⠀⠀⠀⠀⠀⠀⠀⠀⠀⠀⠀⠀⠀⠀⠀⠀⠀⠀⠀⠀⠀⠀⠀⠀⠀⠀⠀⠀⢀⣴⣿⣿⣿⣿⣿⣿⣿⣿⣿⣿⣿⣿⣿⣿⠊⠀⠀⠀⠀⠀⠀⠀⠀⠀⠀⠀⠀⠀⠀⠀⠀⠀⠀⠀⠀⠀⠀⠀⠀⠀⠀⠀⠀⠀⠀⠀⠀⠀⠀⠀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⠀⠀⠀⠀⠀⠀⠀⠀⠀⠀⠀⠀⠀⠀⠀⠀⠀⠀⠀⠀⠀⠀⠀⠀⠀⠀⠀⠀⠀⠀⠀⠀⠀⠀⡀⠀⠀⣀⣴⣿⣿⣿⣿⣿⣿⣿⣿⣿⣿⣿⣿⣿⣿⣿⣿⡆⠀⠀⠀⠀⠀⠀⠀⠀⠀⠀⠀⠀⠀⠀⠀⠀⠀⠀⠀⠀⠀⠀⠀⠀⠀⠀⠀⠀⠀⠀⠀⠀⠀⠀⠀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⠀⠀⠀⠀⠀⠀⠀⠀⠀⠀⠀⠀⠀⠀⠀⠀⠀⠀⠀⠀⠀⠀⠀⠀⠀⠀⠀⠀⠀⠀⠀⠀⠀⠀⣠⣴⣾⣿⣿⣿⣿⣿⣿⣿⣿⣿⣿⣿⣿⣿⣿⣿⣿⣿⣿⡇⠀⠀⠀⠀⠀⠀⠀⠀⠀⠀⠀⠀⠀⠀⠀⠀⠀⠀⠀⠀⠀⠀⠀⠀⠀⠀⠀⠀⠀⠀⠀⠀⠀⠀⠀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⠀⠀⠀⠀⠀⠀⠀⠀⠀⠀⠀⠀⠀⠀⠀⠀⠀⠀⠀⠀⠀⠀⠀⠀⠀⠀⠀⠀⠀⠀⢀⣠⣶⣿⣿⣿⣿⣿⣿⣿⣿⣿⣿⣿⣿⣿⣿⣿⣿⣿⣿⣿⣿⣿⣿⣧⠀⠀⠀⠀⠀⠀⠀⠀⠀⠀⠀⠀⢀⠀⠀⠀⠀⠀⠀⠀⠀⠀⠀⠀⠀⠀⠀⠀⠀⠀⠀⠀⠀⠀⠀</a:t>
            </a:r>
            <a:br/>
            <a:r>
              <a:t>⠀⠀⠀⠀⠀⠀⠀⠀⠀⠀⠀⠀⠀⠀⠀⠀⠀⠀⠀⠀⠀⠀⠀⠀⠀⠀⠀⠀⣠⣶⣿⣿⣿⣿⣿⣿⣿⣿⣿⣿⣿⣿⣿⣿⣿⣿⣿⣿⣿⣿⣿⣿⣿⣿⣿⣿⠀⠀⠀⠀⠀⠀⠀⠀⠀⠀⠀⠀⠘⠁⠀⠀⠀⠀⠀⠀⠀⠀⠀⠀⠀⠀⠀⠀⠀⠀⠀⠀⠀⠀⠀</a:t>
            </a:r>
            <a:br/>
            <a:r>
              <a:t>⠀⠀⠀⠀⠀⠀⠀⠀⠀⠀⠀⠀⠀⠀⠀⠀⠀⠀⠀⠀⠀⠀⠀⠀⠀⠀⠀⢘⣿⣿⣿⣿⣿⣿⣿⣿⣿⣿⣿⣿⣿⣿⣿⣿⣿⣿⣿⣿⣿⣿⣿⣿⣿⣿⣿⣿⠀⠀⠀⠀⠀⠀⠀⠀⠀⠀⠀⠀⠀⠀⠀⠀⠀⠀⠀⠀⠀⠀⠀⠀⠀⠀⠀⠀⠀⠀⠀⠀⠀⠀⠀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⠀⠀⠀⠀⠀⠀⠀⠀⠀⠀⠀⠀⠀⠀⠀⠀⠀⠀⠀⠀⠀⠀⠀⠀⠀⠀⠺⣿⣿⣿⣿⣿⣿⣿⣿⣿⣿⣿⣿⣿⣿⣿⣿⣿⣿⣿⣿⣿⣿⣿⣿⣿⣿⣿⣿⣿⡀⠀⠀⠀⠀⠀⠀⠀⠀⠀⠀⠀⠀⠀⠀⠀⠀⠀⠀⠀⠀⠀⠀⠀⠀⠀⠀⠀⠀⠀⠀⠀⠀⠀⠀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⠀⠀⠀⠀⠀⠀⠀⠀⠀⠀⠀⠀⠀⠀⠀⠀⠀⠀⠀⠀⠀⠀⠀⠀⠀⠀⠀⠀⠉⠻⣿⣿⣿⣿⣿⣿⣿⣿⣿⣿⣿⣿⣿⣿⣿⣿⣿⣿⣿⣿⣿⣿⣿⣿⣿⣿⡇⠀⠀⠀⠀⠀⠀⠀⠀⠀⠀⠀⠀⠀⠀⠀⠀⠀⠀⠀⠀⠀⠀⠀⠀⠀⠀⠀⠀⠀⠀⠀⠀⠀⠀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⠀⠀⠀⠀⠀⠀⠀⠀⠀⠀⠀⠀⠀⠀⠀⠀⠀⠀⠀⠀⠀⠀⠀⠀⠀⠀⠀⠀⠀⠀⢹⣿⣿⣿⣿⣿⣿⣿⣿⣿⣿⣿⣿⣿⣿⣿⣿⣿⣿⣿⣿⣿⣿⣿⣿⣿⡇⠀⠀⠀⠀⠀⠀⠀⠀⠀⠀⠀⠀⠀⠀⠀⠀⠀⠀⠀⠀⠀⠀⠀⠀⠀⠀⠀⠀⠀⠀⠀⠀⠀⠀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⠀⠀⠀⠀⠀⠀⠀⠀⠀⠀⠀⠀⠀⠀⠀⠀⠀⠀⠀⠀⠀⠀⠀⠀⠀⠀⠀⠀⠀⠀⠈⠛⠻⠿⣿⣿⣿⣿⣿⣿⣿⣿⣿⣿⣿⣿⣿⣿⣿⣿⣿⣿⣿⣿⣿⣿⡇⠀⠀⠀⠀⠀⠀⠀⠀⠀⠀⠀⠀⠀⠀⠀⠀⠀⠀⠀⠀⠀⠀⠀⠀⠀⠀⠀⠀⠀⠀⠀⠀⠀⠀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⠀⠀⠀⠀⠀⠀⠀⠀⠀⠀⠀⠀⠀⠀⠀⠀⠀⠀⠀⠀⠀⠀⣤⠀⠀⠀⠀⠀⠀⠀⠀⠀⠀⠀⠀⠀⠀⠀⠀⠀⠀⠀⠀⠀⠀⠀⠀⠀⠀⠀⠀⠀⠀⠀⠀⠀⠀⠀⠀⠀⠀⠀⠀⠀⠀⠀⠀⠀⠀⠀⠀⠀⠀⠀⠀⠀⠀⠀⠀⠀⠀⠀⠀⠀⠀⠀⠀⠀⠀⠀⠀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⠀⠀⠀⠀⠀⠀⠀⠀⠀⠀⠀⠀⠀⠀⠀⠀⠀⠀⠀⠀⠀⠀⠀⠀⠀⠀⠀⠤⠀⠀⠀⠀⠀⠀⠀⠀⠀⠀⠀⠀⠀⠀⠀⠀⠀⠀⠀⠀⠀⠀⠀⠀⠀⠀⠀⠀⠀⠀⠀⠀⠀⠀⠀⠀⠀⠀⠀⠀⠀⠀⠀⠀⠀⠀⠀⠀⠀⠀⠀⠀⠀⠀⠀⠀⠀⠀⠀⠀⠀⠀⠀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⠀⠀⠀⠀⠀⠀⠀⠀⠀⠀⠀⠀⠀⠀⠀⠀⠀⠀⠀⠀⠀⠀⠀⠀⠀⠀⠀⠀⠀⠀⠀⠀⠀⠀⠀⠀⠀⠀⠀⠀⠀⠀⠀⠀⠀⠀⠀⣠⣴⣾⣿⣿⣿⣷⣤⡀⠀⠀⠀⠀⠀⠀⠀⠀⠀⠀⠀⠀⠀⠀⠀⠀⠀⠀⠀⠀⠀⠀⠀⠀⠀⠀⠀⠀⠀⠀⠀⠀⠀⠀⠀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⠀⠀⠀⠀⠀⠀⠀⠀⠀⠀⠀⠀⠀⠀⠀⠀⠀⠀⠀⠀⠀⠀⠀⠀⠀⠀⠀⠀⠀⠀⠀⠀⠀⠀⠀⠀⠀⠀⠀⠀⠀⠀⠀⠀⠀⠀⢰⣿⣿⣿⣿⣿⣿⣿⣿⣿⡄⠀⠀⠀⠀⠀⠀⠀⠀⠀⠀⠀⠀⠀⠀⠀⠀⠀⠀⠀⠀⠀⠀⠀⠀⠀⠀⠀⠀⠀⠀⠀⠀⠀⠀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⠀⠀⠀⠀⠀⠀⠀⠀⠀⠀⠀⠀⠀⠀⠀⠀⠀⠀⠀⠀⠀⠀⠀⠀⠀⠀⠀⠀⠀⠀⠀⠀⠀⠀⠀⠀⠀⠀⠀⠀⠀⠀⠀⢀⣠⣴⣿⣿⣿⣿⣿⣿⣿⣿⣿⣿⡷⠀⠀⠀⠀⠀⠀⠀⠀⠀⠀⠀⠀⠀⠀⠀⠀⠀⠀⠀⠀⠀⠀⠀⠀⠀⠀⠀⠀⠀⠀⠀⠀⠀⠀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⠀⠀⠀⠀⠀⠀⠀⠀⠀⠀⠀⠀⠀⠀⠀⠀⠀⠀⠀⠀⠀⠀⠀⠀⠀⠀⠀⠀⠀⠀⠀⠀⠀⠀⠀⠀⠀⠀⠀⠀⠀⠀⠀⣹⣿⣿⣿⣿⣿⣿⣿⣿⣿⣿⣿⣿⣧⣴⣶⣶⣤⣄⡀⠀⠀⠀⠀⠀⠀⠀⠀⠀⠀⠀⠀⠀⠀⠀⠀⠀⠀⠀⠀⠀⠀⠀⠀⠀⠀⠀⠀</a:t>
            </a:r>
            <a:br/>
            <a:r>
              <a:t>⠀⠀⠀⠀⠀⠀⠀⠀⠀⠀⠓⠀⠀⠀⠀⠀⠀⠀⡾⠀⠀⠀⠀⠀⠀⠀⠀⠀⠀⠀⠀⠀⠀⠀⠀⠀⠀⠀⠀⠀⠀⠀⠀⠨⣿⣿⣿⣿⣿⣿⣿⣿⣿⣿⣿⣿⣿⠿⠛⢿⣿⣿⣿⣧⣤⡔⠂⠀⠰⠆⠀⠀⠀⠀⠀⠀⠀⠀⠀⠀⠀⠀⠀⠀⠀⠀⠀⠀⠀⠀⠀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⠀⠀⠀⠀⠀⠀⠀⠀⠀⠀⠀⠀⠀⠀⠀⠀⠀⠀⠀⠀⠀⠀⠀⠀⠀⠀⠀⠀⠀⠀⠀⠀⠀⠀⠀⠀⠀⠀⠀⠀⠀⠀⠀⠀⠙⢿⣿⣿⣿⣿⣿⣿⣿⠿⠋⠉⠀⠀⠀⠀⠈⣿⣿⣿⣿⠃⠀⠀⠀⠀⠀⠀⠀⠀⠀⠀⠀⠀⠀⠀⠀⠀⠀⠀⠀⠀⠀⠀⠀⠀⠀</a:t>
            </a:r>
            <a:br/>
            <a:r>
              <a:t>⠀⠀⠀⠀⠀⠀⠀⠀⠀⠀⠀⠀⠀⠀⠀⠀⠀⠀⠀⠀⠠⠂⠀⠀⠀⠀⠀⠀⠀⠀⠀⠀⠀⠀⠀⠀⠀⠀⠀⠀⠀⠀⠀⠀⠀⠀⠸⣿⣿⣿⣿⣿⣧⡀⠀⠀⠀⠀⠀⣠⣶⣿⠋⠉⠁⠀⠀⠀⠀⠀⠀⠀⠀⠀⠀⠀⠀⠀⠀⠀⠀⠀⠀⠀⠀⠀⠀⠀⠀⠀⠀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⠀⠀⠀⠀⠀⠀⠀⠀⠀⠀⠀⠀⠀⠀⠀⠀⠀⠀⠀⠀⠀⠀⠀⠀⠀⠀⠀⠀⠀⠀⠀⠀⠀⠀⠀⠀⠀⠀⠀⠀⠀⠀⠀⠀⠀⠀⠀⣿⣿⣿⣿⣿⣿⣿⣄⠀⠀⣠⣿⣿⠟⠁⠀⠀⠀⠀⠀⠀⠀⠀⠀⠀⠀⠀⠀⠀⠀⠀⠀⠀⠀⠀⠀⠀⠀⠀⠀⠀⠀⠀⠀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⠀⠀⠀⠀⠀⠀⠀⠀⠀⠀⠀⠀⠀⠀⠀⠀⠀⠀⠀⠀⠀⠀⠀⠀⠀⠀⠀⠀⠀⠀⠀⠀⠀⠀⠀⠀⠀⠀⠀⠀⠀⠀⠀⠀⠀⠀⠀⢿⣿⣿⣿⣿⣿⣿⣿⣧⡠⠛⠉⠀⠀⠀⠀⠀⠀⠀⠀⠀⠀⠀⠀⠀⠀⠀⠀⠀⠀⠀⠀⠀⠀⠀⠀⠀⠀⠀⠀⠀⠀⠀⠀</a:t>
            </a:r>
            <a:br/>
            <a:r>
              <a:t>⠀⠀⠀⠀⠀⠀⠀⢰⡄⠀⠀⠀⠀⠀⠀⠀⠀⠀⠀⠀⠀⠀⠀⠀⠀⠀⠀⠀⠀⠀⠀⠀⠀⠀⠀⠀⠀⠀⠀⠀⠀⠀⠀⠀⠀⠀⠀⣾⣿⣿⣿⣿⣿⣿⣿⣿⡇⠀⠀⠀⠀⠀⠀⠀⠀⠀⠀⠀⠀⠀⠀⠀⠀⠀⠀⠀⠀⠀⠀⠀⠀⠀⠀⠀⠀⠀⠀⠀⠀⠀⠀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⠀⠀⠀⠀⠀⠀⠀⠀⠀⠀⠀⠀⠀⠀⠀⠀⠀⠀⠀⠀⠀⠀⠀⠀⠀⠀⠀⠀⠀⠀⠀⠀⠀⠀⠀⠀⠀⠀⠀⠀⠀⠀⠀⠀⠀⠀⢠⣿⣿⣿⣿⣿⣿⣿⣿⠟⠀⠀⠀⠀⠀⠀⠀⠀⠀⠀⠀⠀⠀⠀⠀⠀⠀⠀⠀⠀⠀⠀⠀⠀⠀⠀⠀⠀⠀⠀⠀⠀⠀⠀⠀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⠀⠀⠀⠀⠀⠀⠀⠀⠀⠀⠀⠀⠀⠀⠀⠀⠀⠀⠀⠀⠀⠀⠀⠀⠀⠀⠀⠀⠀⠀⠀⠀⠀⠀⠀⠀⠀⠀⠀⠀⠀⠀⠀⠀⠰⢾⣿⣿⣿⣿⣿⣿⣿⣿⡟⠀⠀⠀⠀⠀⠀⠀⠀⠀⠀⠀⠀⠀⠀⠀⠀⠀⠀⠀⠀⠀⠀⠀⠀⠀⠀⠀⠀⠀⠀⠀⠀⠀⠀⠀⠀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⠀⠀⠀⠀⠀⠀⠀⠀⠀⠀⠀⠀⠀⠀⠀⠀⠀⠀⠀⠀⠀⠀⠀⠀⠀⠀⠀⠀⠀⠀⠀⠀⠀⠀⠀⠀⠀⠀⠀⠀⠀⠀⠀⠀⠀⠀⢻⣿⣿⣿⣿⣿⣿⣿⡇⠀⠀⠀⠀⠀⠀⠀⠀⠀⠀⠀⠀⠀⠀⠀⠀⠀⠀⠀⠀⠀⠀⠀⠀⠀⠀⠀⠀⠀⠀⠀⠀⠀⠀⠀⠀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⠀⠀⠀⠀⠀⠀⠀⠀⠀⠀⠀⠀⠀⠀⠀⠀⠀⠀⠀⠀⠀⠀⠀⠀⠀⠀⠀⠀⠀⠀⠀⠀⠀⠀⠀⠀⠀⠀⠀⠀⠀⠀⠀⠀⠀⠀⠀⢻⣿⣿⣿⣿⣿⣿⣿⠀⠀⠀⠀⠀⠀⠀⠀⠀⠀⠀⠀⠀⠀⠀⠀⠀⠀⠀⠀⠀⠀⠀⠀⠀⠀⠀⠀⠀⠀⠀⠀⠀⠀⠀⠀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⠀⠀⠀⠀⠀⠀⠀⠀⠀⠀⠀⠀⠀⠀⠀⠀⠀⠀⠀⠀⠀⠀⠀⠀⠀⠀⠀⠀⠀⠀⠀⠀⠀⠀⠀⠀⠀⠀⠀⠀⠀⠀⠀⠀⠀⢀⣴⣿⣿⣿⣿⣿⣿⣿⣿⠀⠀⠀⠀⠀⠀⠀⠀⠀⠀⠀⠀⠀⠀⠀⠀⠀⠀⠀⠀⠀⠀⠀⠀⠀⠀⠀⠀⠀⠀⠀⠀⠀⠀⠀⠀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⠀⠀⠀⠀⠀⠀⠀⠀⠀⠀⠀⠀⠀⠀⠀⠀⠀⠀⠀⠀⠀⠀⠀⠀⠀⠀⠀⠀⠀⠀⠀⠀⠀⠀⠀⠀⠀⠀⠀⠀⡄⠀⠀⠀⣠⣿⣿⣿⣿⣿⣿⣿⣿⣿⣿⡇⠀⠀⠀⠀⠀⠀⠀⠀⠀⠀⠀⠀⠀⠀⠀⠀⠀⠀⠀⠀⠀⠀⠀⠀⠀⠀⠀⠀⠀⠀⠀⠀⠀⠀⠀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⠀⠀⠀⠀⠀⠀⠀⠀⠀⠀⠀⠀⠀⠀⠀⠀⠀⠀⠀⠀⠀⠀⠀⠀⠀⠀⠀⠀⠀⠀⠀⠀⠀⠀⠀⠀⠀⠀⠀⠀⠀⠀⢠⣾⣿⣿⣿⣿⣿⣿⣿⣿⣿⣿⣿⣧⠀⠀⠀⠀⠀⠀⠀⠀⠀⠀⠀⠀⠀⠀⠀⠀⠀⠀⠀⠀⠀⠀⠀⠀⠀⠀⠀⠀⠀⠀⠀⠀⠀⠀⠀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⠀⠀⠀⠀⠀⠀⠀⠀⠀⠀⠀⠀⠀⠀⠀⠀⠀⠀⠀⠀⠀⠀⠀⠀⠀⠀⠀⠀⠀⠀⠐⠀⠀⠀⠀⠀⠀⢀⣠⣾⣿⣿⣿⣿⣿⣿⣿⣿⣿⣿⣿⣿⣿⣿⣿⣿⡄⠀⠀⠀⠀⠀⠀⠀⠀⠀⠀⠀⠀⠀⠀⠀⠀⠀⠀⠀⠀⠀⠀⠀⠀⠀⠀⠀⠀⠀⠀⠀⠀⠀⠀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⠀⠀⠀⠀⠀⠀⠀⠀⠀⠀⠀⠀⠀⠀⠀⠀⠀⠀⠀⠀⠀⠀⠀⠀⠀⠀⠀⠀⠀⠀⠀⠀⠀⠀⣀⣤⣶⣿⣿⣿⣿⣿⣿⣿⣿⣿⣿⣿⣿⣿⣿⣿⣿⣿⣿⣿⡇⠀⠀⠀⠀⠀⠀⠀⠀⡀⠀⠀⠀⠀⠀⠀⠀⠀⠀⠀⠀⠀⠀⠀⠀⠀⠀⠀⠀⠀⠀⠀⠀⠀⠀</a:t>
            </a:r>
            <a:br/>
            <a:r>
              <a:t>⠀⠀⠀⠀⠀⠀⠀⠀⠀⠀⠀⠀⠀⠀⠀⠀⠀⠀⠀⠀⠀⠀⠀⠀⠀⠀⠀⠀⠀⠀⠀⣀⣴⣿⣿⣿⣿⣿⣿⣿⣿⣿⣿⣿⣿⣿⣿⣿⣿⣿⣿⣿⣿⣿⣿⣿⡇⠀⠠⠄⠀⠀⠀⠀⠈⠁⠀⠀⠀⠀⠀⠀⠀⠀⠀⠀⠀⠀⠀⠀⠀⠀⠀⠀⠀⠀⠀⠀⠀⠀⠀</a:t>
            </a:r>
            <a:br/>
            <a:r>
              <a:t>⠀⠀⠀⠀⠀⠀⠀⠀⠀⠀⠀⠀⠀⠀⠀⠀⠀⠀⠀⠀⠀⠀⠀⠀⠀⠀⠀⠀⢀⣴⣾⣿⣿⣿⣿⣿⣿⣿⣿⣿⣿⣿⣿⣿⣿⣿⣿⣿⣿⣿⣿⣿⣿⣿⣿⣿⡇⠀⠀⠀⠀⠀⠀⠀⠀⠀⠀⠀⠀⠀⠀⠀⠀⠀⠀⠀⠀⠀⠀⠀⠀⠀⠀⠀⠀⠀⠀⠀⠀⠀⠀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⠀⠀⠀⠀⠀⠀⠀⠀⠀⠀⠀⠀⠀⠀⠀⠀⠀⠀⠀⠀⠀⠀⠀⠀⠀⠀⠀⠀⢈⣿⣿⣿⣿⣿⣿⣿⣿⣿⣿⣿⣿⣿⣿⣿⣿⣿⣿⣿⣿⣿⣿⣿⣿⣿⣿⣿⡇⠀⠀⠀⠀⠀⠀⠀⠀⠀⠀⠀⠀⠀⠀⠀⠀⠀⠀⠀⠀⠀⠀⠀⠀⠀⠀⠀⠀⠀⠀⠀⠀⠀⠀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⠀⠀⠀⠀⠀⠀⠀⠀⠀⠀⠀⠀⠀⠀⠀⠀⠀⠀⠀⠀⠀⠀⠀⠀⠀⠀⠀⠀⢿⣿⣿⣿⣿⣿⣿⣿⣿⣿⣿⣿⣿⣿⣿⣿⣿⣿⣿⣿⣿⣿⣿⣿⣿⣿⣿⣿⡇⠀⠀⠀⠀⠀⠀⠀⠀⠀⠀⠀⠀⠀⠀⠀⠀⠀⠀⠀⠀⠀⠀⠀⠀⠀⠀⠀⠀⠀⠀⠀⠀⠀⠀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⠀⠀⠀⠀⠀⠀⠀⠀⠀⠀⠀⠀⠀⠀⠀⠀⠀⠀⠀⠀⠀⠀⠀⠀⠀⠀⠀⠀⠀⠉⠛⠿⣿⣿⣿⣿⣿⣿⣿⣿⣿⣿⣿⣿⣿⣿⣿⣿⣿⣿⣿⣿⣿⣿⣿⣿⣿⠀⠀⠀⠀⠀⠀⠀⠀⠀⠀⠀⠀⠀⠀⠀⠀⠀⠀⠀⠀⠀⠀⠀⠀⠀⠀⠀⠀⠀⠀⠀⠀⠀⠀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⠀⠀⠀⠀⠀⠀⠀⠀⠀⠀⠀⠀⠀⠀⠀⠀⠀⠀⠀⠀⠀⠀⠀⠀⠀⠀⠀⠀⠀⠀⠀⠀⠀⠻⠿⢿⣿⣿⣿⣿⣿⣿⣿⣿⣿⣿⣿⣿⣿⣿⣿⣿⣿⣿⣿⣿⣿⠀⠀⠀⠀⠀⠀⠀⠀⠀⠀⠀⠀⠀⠀⠀⠀⠀⠀⠀⠀⠀⠀⠀⠀⠀⠀⠀⠀⠀⠀⠀⠀⠀⠀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⠀⠀⠀⠀⠀⠀⠀⠀⠀⠀⠀⠀⠀⠀⠀⠀⠀⠀⠀⠀⢰⠀⠀⠀⠀⠀⠀⠀⠀⠀⠀⠀⠀⠀⠀⠀⠀⠀⠀⠀⠀⠀⠀⠀⠀⠀⠀⠀⠀⠀⠀⠀⠀⠀⠀⠀⠀⠀⠀⠀⠀⠀⠀⠀⠀⠀⠀⠀⠀⠀⠀⠀⠀⠀⠀⠀⠀⠀⠀⠀⠀⠀⠀⠀⠀⠀⠀⠀⠀⠀⠀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⠀⠀⠀⠀⠀⠀⠀⠀⠀⠀⠀⠐⠀⠀⠀⠀⠀⠀⠀⠀⠀⠀⠀⠀⠀⠀⠀⠀⠀⠀⠀⠀⠀⠀⠀⠀⠀⠀⠀⠀⠀⠀⠀⠀⠀⠀⠀⠀⠀⠀⠀⠀⠀⠀⠀⠀⠀⠀⠀⠀⠀⠀⠀⠀⠀⠀⠀⠀⠀⠀⠀⠀⠀⠀⠀⠀⠀⠀⠀⠀⠀⠀⠀⠀⠀⠀⠀⠀⠀⠀⠀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⠀⠀⠀⠀⠀⠀⠀⠀⠀⠀⠀⠀⠀⠀⠀⠀⠀⠀⠀⠀⠀⠀⠀⠀⠀⠐⠀⠀⠀⠀⠀⠀⠀⠀⠀⠀⠀⠀⠀⠀⠀⠀⠀⠀⠀⠀⠀⠀⠀⠀⠀⠀⠀⠀⠀⠀⠀⠀⠀⠀⠀⠀⠀⠀⠀⠀⠀⠀⠀⠀⠀⠀⠀⠀⠀⠀⠀⠀⠀⠀⠀⠀⠀⠀⠀⠀⠀⠀⠀⠀⠀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⠀⠀⠀⠀⠀⠀⠀⠀⠀⠀⠀⠀⠀⠀⠀⠀⠀⠀⠀⠀⠀⠀⠀⠀⠀⠀⠀⠀⠀⠀⠀⠀⠀⠀⠀⠀⠀⠀⠀⠀⠀⠀⠀⠀⠀⠀⠀⠀⠀⠀⣀⣀⣀⡀⠀⠀⠀⠀⠀⠀⠀⠀⠀⠀⠀⠀⠀⠀⠀⠀⠀⠀⠀⠀⠀⠀⠀⠀⠀⠀⠀⠀⠀⠀⠀⠀⠀⠀⠀⠀⠀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⠀⠀⠀⠀⠀⠀⠀⠀⠀⠀⠀⠀⠀⠀⠀⠀⠀⠀⠀⠀⠀⠀⠀⠀⠀⠀⠀⠀⠀⠀⠀⠀⠀⠀⠀⠀⠀⠀⠀⠀⠀⠀⠀⠀⠀⠀⠀⣠⣶⣿⣿⣿⣿⣿⣷⣄⠀⠀⠀⠀⠀⠀⠀⠀⠀⠀⠀⠀⠀⠀⠀⠀⠀⠀⠀⠀⠀⠀⠀⠀⠀⠀⠀⠀⠀⠀⠀⠀⠀⠀⠀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⠀⠀⠀⠀⠀⠀⠀⠀⠀⠀⠀⠀⠀⠀⠀⠀⠀⠀⠀⠀⠀⠀⠀⠀⠀⠀⠀⠀⠀⠀⠀⠀⠀⠀⠀⠀⠀⠀⠀⠀⠀⠀⠀⠀⠀⠀⢰⣿⣿⣿⣿⣿⣿⣿⣿⣿⣧⠀⠀⠀⠀⠀⠀⠀⠀⠀⠀⠀⠀⠀⠀⠀⠀⠀⠀⠀⠀⠀⠀⠀⠀⠀⠀⠀⠀⠀⠀⠀⠀⠀⠀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⠀⠀⠀⠀⠀⠀⠀⠀⠀⠀⠀⠀⠀⠀⠀⠀⠀⠀⠀⠀⠀⠀⠀⠀⠀⠀⠀⠀⠀⠀⠀⠀⠀⠀⠀⠀⠀⠀⠀⠀⠀⠀⠀⠀⣠⣤⣾⣿⣿⣿⣿⣿⣿⣿⣿⣿⣿⣤⣤⣤⣤⣄⡀⠀⠀⠀⡀⢀⣀⠀⠀⠀⠀⠀⠀⠀⠀⠀⠀⠀⠀⠀⠀⠀⠀⠀⠀⠀⠀⠀⠀</a:t>
            </a:r>
            <a:br/>
            <a:r>
              <a:t>⠀⠀⠀⠀⠀⠀⠀⠀⠀⠀⠀⠀⠀⠀⠀⠀⢀⡄⠀⠀⠀⠀⠀⠀⠀⠀⠀⠀⠀⠀⠀⠀⠀⠀⠀⠀⠀⠀⠀⠀⠀⠀⠀⠘⣻⣿⣿⣿⣿⣿⣿⣿⣿⣿⣿⣿⣿⣿⡿⢿⣿⣿⣿⣷⡶⠀⠀⠀⠀⠀⠀⠀⠀⠀⠀⠀⠀⠀⠀⠀⠀⠀⠀⠀⠀⠀⠀⠀⠀⠀⠀</a:t>
            </a:r>
            <a:br/>
            <a:r>
              <a:t>⠀⠀⠀⠀⠀⠀⠀⠀⠘⠀⠀⠀⠀⠀⠀⠀⠚⠁⠀⠀⠀⠀⠀⠀⠀⠀⠀⠀⠀⠀⠀⠀⠀⠀⠂⠀⠀⠀⠀⠀⠀⠀⠀⠀⠹⣿⣿⣿⣿⣿⣿⣿⣿⣿⣿⠿⠋⠁⠀⣈⣿⡿⢿⡿⠍⠀⠀⠀⠀⠀⠀⠀⠀⠀⠀⠀⠀⠀⠀⠀⠀⠀⠀⠀⠀⠀⠀⠀⠀⠀⠀</a:t>
            </a:r>
            <a:br/>
            <a:r>
              <a:t>⠀⠀⠀⠀⠀⠀⠀⠀⠀⠀⠀⠀⠀⠀⠀⠀⠀⠀⠀⢀⠀⠀⠀⠀⠀⠀⠀⠀⠀⠀⠀⠀⠀⠀⠀⠀⠀⠀⠀⠀⠀⠀⠀⠀⠀⠛⢿⣿⣿⣿⣿⣿⣿⠋⠁⠀⢀⣴⣿⣿⠟⠑⠀⠀⠀⠀⠀⠀⠀⠀⠀⠀⠀⠀⠀⠀⠀⠀⠀⠀⠀⠀⠀⠀⠀⠀⠀⠀⠀⠀⠀</a:t>
            </a:r>
            <a:br/>
            <a:r>
              <a:t>⠀⠀⠀⠀⠀⠀⠀⠀⠀⠀⠀⠀⠀⠀⠀⠀⠀⠀⠀⠁⠀⠀⠀⠀⠀⠀⠀⠀⠀⠀⠀⠀⠀⠀⠀⠀⠀⠀⠀⠀⠀⠀⠀⠀⠀⠀⠈⢻⣿⣿⣿⣿⣿⣆⠀⠠⠿⠛⠋⠁⠀⠀⠀⠀⠀⠀⠀⠀⠀⠀⠀⠀⠀⠀⠀⠀⠀⠀⠀⠀⠀⠀⠀⠀⠀⠀⠀⠀⠀⠀⠀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⠀⠀⠀⠀⠀⠀⠀⠀⠀⠀⠀⠀⠀⠀⠀⠀⠀⠀⠀⠀⠀⠀⠀⠀⠀⠀⠀⠀⠀⠀⠀⠀⠀⠀⠀⠀⠀⠀⠀⠀⠀⠀⠀⠀⠀⠀⠀⢸⣿⣿⣿⣿⣿⣿⣷⡀⠀⠀⠀⠀⠀⠀⠀⠀⠀⠀⠀⠀⠀⠀⠀⠀⠀⠀⠀⠀⠀⠀⠀⠀⠀⠀⠀⠀⠀⠀⠀⠀⠀⠀⠀</a:t>
            </a:r>
            <a:br/>
            <a:r>
              <a:t>⠀⠀⠀⠀⠀⠀⢤⠀⠀⠀⠀⠀⠀⠀⠀⠀⠀⠀⠀⠀⠀⠀⠀⠀⠀⠀⠀⠀⠀⠀⠀⠀⠀⠀⠀⠀⠀⠀⠀⠀⠀⠀⠀⠀⠀⠀⠀⢸⣿⣿⣿⣿⣿⣿⣿⣿⣆⠀⠀⠀⠀⠀⠀⠀⠀⠀⠀⠀⠀⠀⠀⠀⠀⠀⠀⠀⠀⠀⠀⠀⠀⠀⠀⠀⠀⠀⠀⠀⠀⠀⠀</a:t>
            </a:r>
            <a:br/>
            <a:r>
              <a:t>⠀⠀⠀⠀⠀⠀⠈⠀⠀⠀⠀⠀⠀⠀⠀⠀⠀⠀⠀⠀⠀⠀⠀⠀⠀⠀⠀⠀⠀⠀⠀⠀⠀⠀⠀⠀⠀⠀⠀⠀⠀⠀⠀⠀⠀⠀⠀⢸⣿⣿⣿⣿⣿⣿⣿⣿⡿⠀⠀⠀⠀⠀⠀⠀⠀⠀⠀⠀⠀⠀⠀⠀⠀⠀⠀⠀⠀⠀⠀⠀⠀⠀⠀⠀⠀⠀⠀⠀⠀⠀⠀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⠀⠀⠀⠀⠀⠀⠀⠀⠀⠀⠀⠀⠀⠀⠀⠀⠀⠀⠀⠀⠀⠀⠀⠀⠀⠀⠀⠀⠀⠀⠀⠀⠀⠀⠀⠀⠀⠀⠀⠀⠀⠀⠀⠀⠀⠀⢀⣾⣿⣿⣿⣿⣿⣿⣿⡟⠁⠀⠀⠀⠀⠀⠀⠀⠀⠀⠀⠀⠀⠀⠀⠀⠀⠀⠀⠀⠀⠀⠀⠀⠀⠀⠀⠀⠀⠀⠀⠀⠀⠀⠀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⠀⠀⠀⠀⠀⠀⠀⠀⠀⠀⠀⠀⠀⠀⠀⠀⠀⠀⠀⠀⠀⠀⠀⠀⠀⠀⠀⠀⠀⠀⠀⠀⠀⠀⠀⠀⠀⠀⠀⠀⠀⠀⠀⠀⠀⠾⢿⣿⣿⣿⣿⣿⣿⣿⣿⠀⠀⠀⠀⠀⠀⠀⠀⠀⠀⠀⠀⠀⠀⠀⠀⠀⠀⠀⠀⠀⠀⠀⠀⠀⠀⠀⠀⠀⠀⠀⠀⠀⠀⠀⠀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⠀⠀⠀⠀⠀⠀⠀⠀⠀⠀⠀⠀⠀⠀⠀⠀⠀⠀⠀⠀⠀⠀⠀⠀⠀⠀⠀⠀⠀⠀⠀⠀⠀⠀⠀⠀⠀⠀⠀⠀⠀⠀⠀⠀⠀⠀⠸⣿⣿⣿⣿⣿⣿⣿⣿⡀⠀⠀⠀⠀⠀⠀⠀⠀⠀⠀⠀⠀⠀⠀⠀⠀⠀⠀⠀⠀⠀⠀⠀⠀⠀⠀⠀⠀⠀⠀⠀⠀⠀⠀⠀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⠀⠀⠀⠀⠀⠀⠀⠀⠀⠀⠀⠀⠀⠀⠀⠀⠀⠀⠀⠀⠀⠀⠀⠀⠀⠀⠀⠀⠀⠀⠀⠀⠀⠀⠀⠀⠀⠀⠀⠀⠀⠀⠀⠀⠀⠀⠀⢹⣿⣿⣿⣿⣿⣿⣿⡇⠀⠀⠀⠀⠀⠀⠀⠀⠀⠀⠀⠀⠀⠀⠀⠀⠀⠀⠀⠀⠀⠀⠀⠀⠀⠀⠀⠀⠀⠀⠀⠀⠀⠀⠀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⠀⠀⠀⠀⠀⠀⠀⠀⠀⠀⠀⠀⠀⠀⠀⠀⠀⠀⠀⠀⠀⠀⠀⠀⠀⠀⠀⠀⠀⠀⠀⠀⠀⠀⠀⠀⠀⠀⠆⠀⠀⠀⠀⠀⣠⣾⣿⣿⣿⣿⣿⣿⣿⣿⣿⣿⠀⠀⠀⠀⠀⠀⠀⠀⠀⠀⠀⠀⠀⠀⠀⠀⠀⠀⠀⠀⠀⠀⠀⠀⠀⠀⠀⠀⠀⠀⠀⠀⠀⠀⠀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⠀⠀⠀⠀⠀⠀⠀⠀⠀⠀⠀⠀⠀⠀⠀⠀⠀⠀⠀⠀⠀⠀⠀⠀⠀⠀⠀⠀⠀⠀⠀⠀⠀⠀⠀⠀⠀⠀⠀⠀⠀⠀⢀⣼⣿⣿⣿⣿⣿⣿⣿⣿⣿⣿⣿⣿⡆⠀⠀⠀⠀⠀⠀⠀⠀⠀⠀⠀⠀⠀⠀⠀⠀⠀⠀⠀⠀⠀⠀⠀⠀⠀⠀⠀⠀⠀⠀⠀⠀⠀⠀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⠀⠀⠀⠀⠀⠀⠀⠀⠀⠀⠀⠀⠀⠀⠀⠀⠀⠀⠀⠀⠀⠀⠀⠀⠀⠀⠀⠀⠀⠁⠀⠀⠀⠀⠀⠀⠀⣀⣴⣾⣿⣿⣿⣿⣿⣿⣿⣿⣿⣿⣿⣿⣿⣿⣿⣿⣷⠀⠀⠀⠀⠀⠀⠀⠀⠀⠀⠀⠀⠀⠀⠀⠀⠀⠀⠀⠀⠀⠀⠀⠀⠀⠀⠀⠀⠀⠀⠀⠀⠀⠀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⠀⠀⠀⠀⠀⠀⠀⠀⠀⠀⠀⠀⠀⠀⠀⠀⠀⠀⠀⠀⠀⠀⠀⠀⠀⠀⠀⠀⠀⠀⠀⠀⠀⣀⣤⣶⣿⣿⣿⣿⣿⣿⣿⣿⣿⣿⣿⣿⣿⣿⣿⣿⣿⣿⣿⣿⣿⠀⠀⠀⠀⠀⠀⠤⠀⠀⠀⠀⠀⠀⠀⠀⠀⠀⠀⠀⠀⠀⠀⠀⠀⠀⠀⠀⠀⠀⠀⠀⠀⠀⠀</a:t>
            </a:r>
            <a:br/>
            <a:r>
              <a:t>⠀⠀⠀⠀⠀⠀⠀⠀⠀⠀⠀⠀⠀⠀⠀⠀⠀⠀⠀⠀⠀⠀⠀⠀⠀⠀⠀⠀⠀⠀⢀⣴⣾⣿⣿⣿⣿⣿⣿⣿⣿⣿⣿⣿⣿⣿⣿⣿⣿⣿⣿⣿⣿⣿⣿⣿⣿⠀⠀⠀⠀⠀⠀⠀⠀⠀⠀⠀⠀⠀⠀⠀⠀⠀⠀⠀⠀⠀⠀⠀⠀⠀⠀⠀⠀⠀⠀⠀⠀⠀⠀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⠀⠀⠀⠀⠀⠀⠀⠀⠀⠀⠀⠀⠀⠀⠀⠀⠀⠀⠀⠀⠀⠀⠀⠀⠀⠀⠀⠀⢠⣶⣿⣿⣿⣿⣿⣿⣿⣿⣿⣿⣿⣿⣿⣿⣿⣿⣿⣿⣿⣿⣿⣿⣿⣿⣿⣿⣿⠀⠀⠀⠀⠀⠀⠀⠀⠀⠀⠀⠀⠀⠀⠀⠀⠀⠀⠀⠀⠀⠀⠀⠀⠀⠀⠀⠀⠀⠀⠀⠀⠀⠀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⠀⠀⠀⠀⠀⠀⠀⠀⠀⠀⠀⠀⠀⠀⠀⠀⠀⠀⠀⠀⠀⠀⠀⠀⠀⠀⠀⠀⠹⣿⣿⣿⣿⣿⣿⣿⣿⣿⣿⣿⣿⣿⣿⣿⣿⣿⣿⣿⣿⣿⣿⣿⣿⣿⣿⣿⣿⠀⠀⠀⠀⠀⠀⠀⠀⠀⠀⠀⠀⠀⠀⠀⠀⠀⠀⠀⠀⠀⠀⠀⠀⠀⠀⠀⠀⠀⠀⠀⠀⠀⠀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⠀⠀⠀⠀⠀⠀⠀⠀⠀⠀⠀⠀⠀⠀⠀⠀⠀⠀⠀⠀⠀⠀⠀⠀⠀⠀⠀⠀⠀⠀⠉⠛⢿⣿⣿⣿⣿⣿⣿⣿⣿⣿⣿⣿⣿⣿⣿⣿⣿⣿⣿⣿⣿⣿⣿⣿⣿⡄⠀⠀⠀⠀⠀⠀⠀⠀⠀⠀⠀⠀⠀⠀⠀⠀⠀⠀⠀⠀⠀⠀⠀⠀⠀⠀⠀⠀⠀⠀⠀⠀⠀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⠀⠀⠀⠀⠀⠀⠀⠀⠀⠀⠀⠀⠀⠀⠀⠀⠀⠀⠀⠀⠀⠀⠀⠀⠀⠀⠀⠀⠀⠀⠀⠀⠀⠈⠛⠻⠿⢿⣿⣿⣿⣿⣿⣿⣿⣿⣿⣿⣿⣿⣿⣿⣿⣿⣿⣿⣿⡇⠀⠀⠀⠀⠀⠀⠀⠀⠀⠀⠀⠀⠀⠀⠀⠀⠀⠀⠀⠀⠀⠀⠀⠀⠀⠀⠀⠀⠀⠀⠀⠀⠀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⠀⠀⠀⠀⠀⠀⠀⠀⠀⠀⠀⠀⠀⠀⠀⠀⠀⠀⠀⠀⠀⠀⠀⠀⠀⠀⠀⠀⠀⠀⠀⠀⠀⠀⠀⠀⠀⠀⠀⠀⠀⠀⠀⠀⠀⠀⠀⠀⠀⠀⠀⠀⠀⠀⠀⠀⠀⠀⠀⠀⠀⠀⠀⠀⠀⠀⠀⠀⠀⠀⠀⠀⠀⠀⠀⠀⠀⠀⠀⠀⠀⠀⠀⠀⠉⠃⠀⠀⠀⠀⠀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⠀⠀⠀⠀⠀⠀⠀⠀⠀⠀⠀⠀⠀⠀⠀⠀⠀⠐⠀⠀⠀⠀⠀⠀⠀⠀⠀⠀⠀⠀⠀⠀⠀⠀⠀⠀⠀⠀⠀⠀⠀⠀⠀⠀⠀⠀⠀⠀⠀⠀⠀⠀⠀⠀⠀⠀⠀⠀⠀⠀⠀⠀⠀⠀⠀⠀⠀⠀⠀⠀⠀⠀⠀⠀⠀⠀⠀⠀⠀⠀⠀⠀⠀⠀⠀⠀⠀⠀⠀⠀⠀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⠀⠀⠀⠀⠀⠀⠀⠐⠀⠀⠀⠀⠀⠀⠀⠀⠀⠀⠀⠀⠀⠀⠀⠀⠀⠀⠀⠀⠀⠀⠀⠀⠀⠀⠀⠀⠀⠀⠀⠀⠀⠀⠀⠀⠀⠀⠀⠀⠀⠀⠀⠀⠀⠀⠀⠀⠀⠀⠀⠀⠀⠀⠀⠀⠀⠀⠀⠀⠀⠀⠀⠀⠀⠀⠀⠀⠀⠀⠀⠀⠀⠀⠀⠀⠀⠀⠀⠀⠀⠀⠀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⠀⠀⠀⠀⠀⠀⠀⠀⠀⠀⠀⠀⠀⠀⠀⠀⠀⠀⠀⠀⠀⠀⠀⠀⠀⠀⠀⠀⠀⠀⠀⠀⠀⠀⠀⠀⠀⠀⠀⠀⠀⠀⠀⠀⠀⠀⠀⠀⠀⢀⣠⣤⣤⣤⣄⡀⠀⠀⠀⠀⠀⠀⠀⠀⠀⠀⠠⠀⠀⠀⠀⠀⠀⠀⠀⠀⠀⠀⠀⠀⠀⠀⠀⠀⠀⠀⠀⠀⠀⠀⠀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⠀⠀⠀⠀⠀⠀⠀⠀⠀⠀⠀⠀⠀⠀⠀⠀⠀⠀⠀⠀⠀⠀⠀⠀⠀⠀⠀⠀⠀⠀⠀⠀⠀⠀⠀⠀⠀⠀⠀⠀⠀⠀⠀⠀⠀⠀⠀⢀⣴⣿⣿⣿⣿⣿⣿⣿⣦⢀⣀⣤⣴⣦⣤⣤⠂⠀⠀⠀⠀⠀⠀⠀⠀⠀⠀⠀⠀⠀⠀⠀⠀⠀⠀⠀⠀⠀⠀⠀⠀⠀⠀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⠀⠀⠀⠀⠀⠀⠀⠀⠀⠀⠀⠀⠀⠀⠀⠀⠀⠀⠀⠀⠀⠀⠀⠀⠀⠀⠀⠀⠀⠀⠀⠀⠀⠀⠀⠀⠀⠀⠀⠀⠀⠀⠀⠀⠀⠀⠀⣼⣿⣿⣿⣿⣿⣿⣿⣿⣿⣿⣿⣿⣿⣿⣿⠏⠀⠀⠀⠀⠀⠀⠀⠀⠀⠀⠀⠀⠀⠀⠀⠀⠀⠀⠀⠀⠀⠀⠀⠀⠀⠀⠀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⠀⠀⠀⠀⠀⠀⠀⠀⠀⠀⠀⠀⠀⠀⠀⠀⠀⠀⠀⠀⠀⠀⠀⠀⠀⠀⠀⠀⠀⠀⠀⠀⠀⠀⠀⠀⠀⠀⠀⠀⠀⠀⠀⠀⠀⢀⣠⣿⣿⣿⣿⣿⣿⣿⣿⣿⣿⣿⣿⠟⠉⠉⠀⠀⠀⠀⠀⠀⠀⠀⠀⠀⠀⠀⠀⠀⠀⠀⠀⠀⠀⠀⠀⠀⠀⠀⠀⠀⠀⠀⠀</a:t>
            </a:r>
            <a:br/>
            <a:r>
              <a:t>⠀⠀⠀⠀⠀⠀⠀⠀⠀⠀⠀⠀⠀⠛⠁⠀⠀⠀⠀⠀⠀⠀⠀⠀⠀⠀⠀⠀⠀⠀⠀⠀⠀⠀⠀⠀⠀⠀⠀⠀⠀⠀⠀⠀⠀⠾⣿⣿⣿⣿⣿⣿⣿⣿⣿⣿⡿⠛⠁⠀⠀⠀⠀⠀⠀⠀⠀⠀⠀⠀⠀⠀⠀⠀⠀⠀⠀⠀⠀⠀⠀⠀⠀⠀⠀⠀⠀⠀⠀⠀⠀</a:t>
            </a:r>
            <a:br/>
            <a:r>
              <a:t>⠀⠀⠀⠀⠘⠇⠀⠀⠀⠀⠀⠀⠀⠀⠀⠀⠀⠀⠀⠀⠀⠀⠀⠀⠀⠀⠀⠀⠀⠀⠀⠀⠀⠀⠀⠀⠀⠀⠀⠀⠀⠀⠀⠀⠀⠘⣿⣿⣿⣿⣿⣿⣿⣿⣿⠿⠁⠀⠠⠀⠀⠀⠀⠀⠀⠀⠀⠀⠀⠀⠀⠀⠀⠀⠀⠀⠀⠀⠀⠀⠀⠀⠀⠀⠀⠀⠀⠀⠀⠀⠀</a:t>
            </a:r>
            <a:br/>
            <a:r>
              <a:t>⠀⠀⠀⠀⠀⠀⠀⠀⠀⠀⠀⠀⠀⠀⠀⠜⠀⠀⠀⠀⠀⠀⠀⠀⠀⠀⠀⠀⠀⠀⠀⠀⠀⠀⠀⠀⠀⠀⠀⠀⠀⠀⠀⠀⠀⠀⠈⢿⣿⣿⣿⣿⣿⣟⠁⠀⠀⠀⠈⠀⠀⠀⠀⠀⠀⠀⠀⠀⠀⠀⠀⠀⠀⠀⠀⠀⠀⠀⠀⠀⠀⠀⠀⠀⠀⠀⠀⠀⠀⠀⠀</a:t>
            </a:r>
            <a:br/>
            <a:r>
              <a:t>⠀⠀⠀⠀⡀⠀⠀⠀⠀⠀⠀⠀⠀⠀⠀⠀⠀⠀⠀⠀⠀⠀⠀⠀⠀⠀⠀⠀⠀⠀⠀⠀⠀⠀⠀⠀⠀⠀⠀⠀⠀⠀⠀⠀⠀⠀⠀⠀⢹⣿⣿⣿⣿⣿⣦⠀⠀⠀⠀⠀⠀⠀⠀⠀⠀⠀⠀⠀⠀⠀⠀⠀⠀⠀⠀⠀⠀⠀⠀⠀⠀⠀⠀⠀⠀⠀⠀⠀⠀⠀⠀</a:t>
            </a:r>
            <a:br/>
            <a:r>
              <a:t>⠀⠀⠀⠀⠙⠀⠀⠀⠀⠀⠀⠀⠀⠀⠀⠀⠀⠀⠀⠀⠀⠀⠀⠀⠀⠀⠀⠀⠀⠀⠀⠀⠀⠀⠀⠀⠀⠀⠀⠀⠀⠀⠀⠀⠀⠀⠀⠀⢸⣿⣿⣿⣿⣿⣿⣷⡀⠀⠀⠀⠀⠀⠀⠀⠀⠀⠀⠀⠀⠀⠀⠀⠀⠀⠀⠀⠀⠀⠀⠀⠀⠀⠀⠀⠀⠀⠀⠀⠀⠀⠀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⠀⠀⠀⠀⠀⠀⠀⠀⠀⠀⠀⠀⠀⠀⠀⠀⠀⠀⠀⠀⠀⠀⠀⠀⠀⠀⠀⠀⠀⠀⠀⠀⠀⠀⠀⠀⠀⠀⠀⠀⠀⠀⠀⠀⠀⠀⢀⣴⣿⣿⣿⣿⣿⣿⣿⣿⠏⠀⠀⠀⠀⠀⠀⠀⠀⠀⠀⠀⠀⠀⠀⠀⠀⠀⠀⠀⠀⠀⠀⠀⠀⠀⠀⠀⠀⠀⠀⠀⠀⠀⠀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⠀⠀⠀⠀⠀⠀⠀⠀⠀⠀⠀⠀⠀⠀⠀⠀⠀⠀⠀⠀⠀⠀⠀⠀⠀⠀⠀⠀⠀⠀⠀⠀⠀⠀⠀⠀⠀⠀⠀⠀⠀⠀⠀⠀⠀⠀⠛⣿⣿⣿⣿⣿⣿⣿⣿⣿⠀⠀⠀⠀⠀⠀⠀⠀⠀⠀⠀⠀⠀⠀⠀⠀⠀⠀⠀⠀⠀⠀⠀⠀⠀⠀⠀⠀⠀⠀⠀⠀⠀⠀⠀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⠀⠀⠀⠀⠀⠀⠀⠀⠀⠀⠀⠀⠀⠀⠀⠀⠀⠀⠀⠀⠀⠀⠀⠀⠀⠀⠀⠀⠀⠀⠀⠀⠀⠀⡀⠀⠀⠀⠀⠀⠀⠀⠀⠀⠀⠀⢀⣼⣿⣿⣿⣿⣿⣿⣿⣿⣷⠀⠀⠀⠀⠀⠀⠀⠀⠀⠀⠀⠀⠀⠀⠀⠀⠀⠀⠀⠀⠀⠀⠀⠀⠀⠀⠀⠀⠀⠀⠀⠀⠀⠀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⠀⠀⠀⠀⠀⠀⠀⠀⠀⠀⠀⠀⠀⠀⠀⠀⠀⠀⠀⠀⠀⠀⠀⠀⠀⠀⠀⠀⠀⠀⠀⠀⠀⠈⠁⠀⠀⠀⠀⠀⠀⠀⠀⠀⢀⣴⣿⣿⣿⣿⣿⣿⣿⣿⣿⣿⣿⡀⠀⠀⠀⠀⠀⠀⠀⠀⠀⠀⠀⠀⠀⠀⠀⠀⠀⠀⠀⠀⠀⠀⠀⠀⠀⠀⠀⠀⠀⠀⠀⠀⠀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⠀⠀⠀⠀⠀⠀⠀⠀⠀⠀⠀⠀⠀⠀⠀⠀⠀⠀⠀⠀⠀⠀⠀⠀⠀⣠⠀⠀⠀⠀⠀⠀⠀⠀⠀⠀⠀⠀⠀⢀⣠⣾⣿⣿⣿⣿⣿⣿⣿⣿⣿⣿⣿⣿⣿⣿⣿⣧⠀⠀⠀⠀⠀⠀⠀⠀⠀⠀⠀⠀⠀⠀⠀⠀⠀⠀⠀⠀⠀⠀⠀⠀⠀⠀⠀⠀⠀⠀⠀⠀⠀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⠀⠀⠀⠀⠀⠀⠀⠀⠀⠀⠀⠀⠀⠀⠀⠀⠀⠀⠀⠀⠀⠀⠀⠀⠀⠀⠀⠀⠀⠀⠀⠀⠀⠀⠀⣀⣤⣴⣾⣿⣿⣿⣿⣿⣿⣿⣿⣿⣿⣿⣿⣿⣿⣿⣿⣿⣿⣿⠀⠠⠀⠀⠀⠀⠀⠀⠀⠀⠀⠀⠀⠀⠀⠀⠀⠀⠀⠀⠀⠀⠀⠀⠀⠀⠀⠀⠀⠀⠀⠀⠀</a:t>
            </a:r>
            <a:br/>
            <a:r>
              <a:t>⠀⠀⠀⠀⠀⠀⠀⠀⠀⠀⠀⠀⠀⠀⠀⠀⠀⠀⠀⠀⠀⠀⠀⠀⠀⠀⠀⠀⠀⠀⠀⣀⣤⣾⣿⣿⣿⣿⣿⣿⣿⣿⣿⣿⣿⣿⣿⣿⣿⣿⣿⣿⣿⣿⣿⣿⣿⣿⡀⠀⠀⠀⠀⠀⠀⠀⠀⠀⠀⠀⠀⠀⠀⠀⠀⠀⠀⠀⠀⠀⠀⠀⠀⠀⠀⠀⠀⠀⠀⠀⠀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⠀⠀⠀⠀⠀⠀⠀⠀⠀⠀⠀⠀⠀⠀⠀⠀⠀⠂⠀⠀⠀⠀⠀⠀⠀⠀⠀⠀⢀⣴⣾⣿⣿⣿⣿⣿⣿⣿⣿⣿⣿⣿⣿⣿⣿⣿⣿⣿⣿⣿⣿⣿⣿⣿⣿⣿⣿⣿⡇⠀⠀⠀⠀⠀⠀⠀⠀⠀⠀⠀⠀⠀⠀⠀⠀⠀⠀⠀⠀⠀⠀⠀⠀⠀⠀⠀⠀⠀⠀⠀⠀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⠀⠀⠀⠀⠀⠀⠀⠀⠀⠀⠀⠀⠀⠀⠀⠀⠀⠀⠀⠀⠀⠀⠀⠀⠀⠀⠀⠀⣈⣿⣿⣿⣿⣿⣿⣿⣿⣿⣿⣿⣿⣿⣿⣿⣿⣿⣿⣿⣿⣿⣿⣿⣿⣿⣿⣿⣿⣿⡇⠀⠀⠀⠀⠀⠀⠀⠀⠀⠀⠀⠀⠀⠀⠀⠀⠀⠀⠀⠀⠀⠀⠀⠀⠀⠀⠀⠀⠀⠀⠀⠀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⠀⠀⠀⠀⠀⠀⠀⠀⠀⠀⠀⠀⠀⠀⠀⠀⠀⠀⠀⠀⠀⠀⠀⠀⠀⠀⠀⠘⠻⣿⣿⣿⣿⣿⣿⣿⣿⣿⣿⣿⣿⣿⣿⣿⣿⣿⣿⣿⣿⣿⣿⣿⣿⣿⣿⣿⣿⣿⡇⠀⠀⠀⠀⠀⠀⠀⠀⠀⠀⠀⠀⠀⠀⠀⠀⠀⠀⠀⠀⠀⠀⠀⠀⠀⠀⠀⠀⠀⠀⠀⠀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⠀⠀⠀⠀⠀⠀⠀⠀⠀⠀⠀⠀⠀⠀⠀⠀⠀⠀⠀⠀⠀⠀⠀⠀⠀⠀⠀⠀⠀⠈⠙⠻⢿⣿⣿⣿⣿⣿⣿⣿⣿⣿⣿⣿⣿⣿⣿⣿⣿⣿⣿⣿⣿⣿⣿⣿⣿⣿⣷⠀⠀⠀⠀⠀⠀⠀⠀⠀⠀⠀⠀⠀⠀⠀⠀⠀⠀⠀⠀⠀⠀⠀⠀⠀⠀⠀⠀⠀⠀⠀⠀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⠀⠀⠀⠀⠀⠀⠀⠀⠀⠀⠀⠀⠀⠀⠀⠀⠀⠀⠀⠀⠀⠀⠀⠀⠀⠀⠀⠀⠀⠀⠀⠀⠀⠀⠀⠀⠀⠉⠛⠿⣿⣿⣿⣿⣿⣿⣿⣿⣿⣿⣿⣿⣿⣿⣿⣿⣿⣿⣿⠂⠀⠀⠀⠀⠀⠀⠀⠀⠀⠀⠀⠀⠀⠀⠀⠀⠀⠀⠀⠀⠀⠀⠀⠀⠀⠀⠀⠀⠀⠀⠀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⠀⠀⠀⠀⠀⠀⠀⠀⠀⠀⠀⠀⠀⠀⠀⠀⠀⠀⠀⠀⠀⠀⠀⠀⠀⠀⠀⠀⠀⠀⠀⠀⠀⠀⠀⠀⠀⠀⠀⠀⠀⠀⠀⠀⠀⠀⠀⠀⠀⠀⠀⠀⠀⠀⠀⠀⠀⠀⠀⠀⠀⠀⠀⢀⡠⠀⠀⠀⠀⠀⠀⠀⠀⠀⠀⠀⠀⠀⠀⠀⠀⠀⠀⠀⠀⠀⠀⠀⠀⠀⠀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⠀⠀⠀⠀⠀⠀⠀⠀⠀⠀⠀⠀⠀⠀⠀⠀⠀⠀⠀⠀⠀⠀⠀⠀⠀⠀⠀⠀⠀⠀⠀⠀⠀⠀⠀⠀⠀⠀⠀⠀⠀⠀⠀⠀⠀⠀⠀⠀⠀⢀⣤⣶⣶⣶⣦⣄⠀⠀⣠⣴⣾⣷⣶⠆⠀⠀⠀⠀⠀⠀⠀⠀⠀⠀⠀⠀⠀⠀⠀⠀⠀⠀⠀⠀⠀⠀⠀⠀⠀⠀⠀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⠀⠀⠀⠀⠀⠀⠀⠀⠀⠀⠀⠀⠀⠀⠀⠀⠀⠀⠀⠀⠀⠀⠀⠀⠀⠀⠀⠀⠀⠀⠀⠀⠀⠀⠀⠀⠀⠀⠀⠀⠀⠀⠀⠀⠀⠀⠀⠀⣴⣿⣿⣿⣿⣿⣿⣿⣷⣾⣿⣿⣿⣿⠗⠀⠀⠀⠀⠀⠀⠀⠀⠀⠀⠀⠀⠀⠀⠀⠀⠀⠀⠀⠀⠀⠀⠀⠀⠀⠀⠀⠀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⠀⠀⠀⠀⠀⠀⠀⠀⠀⠀⠀⠀⠀⠀⠀⠀⠀⠀⠀⠀⠀⠀⠀⠀⠀⠀⠀⠀⠀⠀⠀⠀⠀⠀⠀⠀⠀⠀⠀⠀⠀⠀⠀⠀⠀⠀⠀⢸⣿⣿⣿⣿⣿⣿⣿⣿⣿⣿⡿⠁⠀⠀⠀⠀⠀⠀⠀⠀⠀⠀⠀⠀⠀⠀⠀⠀⠀⠀⠀⠀⠀⠀⠀⠀⠀⠀⠀⠀⠀⠀⠀</a:t>
            </a:r>
            <a:br/>
            <a:r>
              <a:t>⠀⠀⠀⠀⠀⠀⠀⠀⠀⠀⠀⢀⡄⠀⠀⠀⠀⠀⠀⠀⠀⠀⠀⠀⠀⠀⠀⠀⠀⠀⠀⠀⠀⠀⠀⠀⠀⠀⠀⠀⠀⠀⠀⠀⠀⠀⢀⣾⣿⣿⣿⣿⣿⣿⣿⣿⣿⠟⠀⠀⠀⠀⠀⠀⠀⠀⠀⠀⠀⠀⠀⠀⠀⠀⠀⠀⠀⠀⠀⠀⠀⠀⠀⠀⠀⠀⠀⠀⠀⠀⠀</a:t>
            </a:r>
            <a:br/>
            <a:r>
              <a:t>⠀⠀⠀⠀⠀⠀⠀⠀⠀⠀⠀⠈⠀⠀⠀⠀⠀⠀⠀⠀⠀⠀⠀⠀⠀⠀⠀⠀⠀⠀⠀⠀⠀⠀⠀⠀⠀⠀⠀⠀⠀⠀⠀⠀⠀⣸⣿⣿⣿⣿⣿⣿⣿⣿⣿⣿⣿⠀⠀⠀⠀⠀⠀⠀⠀⠀⠀⠀⠀⠀⠀⠀⠀⠀⠀⠀⠀⠀⠀⠀⠀⠀⠀⠀⠀⠀⠀⠀⠀⠀⠀</a:t>
            </a:r>
            <a:br/>
            <a:r>
              <a:t>⠀⠀⠘⠆⠀⠀⠀⠀⠀⠀⠀⠀⠀⠀⠀⠀⠀⠀⠀⠀⠀⠀⠀⠀⠀⠀⠀⠀⠀⠀⠀⠀⠀⠀⠀⠀⠀⠀⠀⠀⠀⠀⠀⠀⠀⠀⢸⣿⣿⣿⣿⣿⣿⣿⣿⡿⠻⠒⠀⠀⠀⠀⠀⠀⠀⠀⠀⠀⠀⠀⠀⠀⠀⠀⠀⠀⠀⠀⠀⠀⠀⠀⠀⠀⠀⠀⠀⠀⠀⠀⠀</a:t>
            </a:r>
            <a:br/>
            <a:r>
              <a:t>⠀⠀⠀⠀⠀⠀⠀⠀⠀⠀⠀⠀⠀⠈⠀⠀⠀⠀⠀⠀⠀⠀⠀⠀⠀⠀⠀⠀⠀⠀⠀⠀⠀⠀⠀⠀⠀⠀⠀⠀⠀⠀⠀⠀⠀⠀⠀⠋⣿⣿⣿⣿⣿⣿⡉⠀⠀⠀⠀⠀⠀⠀⠀⠀⠀⠀⠀⠀⠀⠀⠀⠀⠀⠀⠀⠀⠀⠀⠀⠀⠀⠀⠀⠀⠀⠀⠀⠀⠀⠀⠀</a:t>
            </a:r>
            <a:br/>
            <a:r>
              <a:t>⠀⠀⠀⠳⠀⠀⠀⠀⠀⠀⠀⠀⠀⠀⠀⠀⠀⠀⠀⠀⠀⠀⠀⠀⠀⠀⠀⠀⠀⠀⠀⠀⠀⠀⠀⠀⠀⠀⠀⠀⠀⠀⠀⠀⠀⠀⠀⠀⢸⣿⣿⣿⣿⣿⣿⣄⠀⠀⠀⠀⠀⠀⠀⠀⠀⠀⠀⠀⠀⠀⠀⠀⠀⠀⠀⠀⠀⠀⠀⠀⠀⠀⠀⠀⠀⠀⠀⠀⠀⠀⠀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⠀⠀⠀⠀⠀⠀⠀⠀⠀⠀⠀⠀⠀⠀⠀⠀⠀⠀⠀⠀⠀⠀⠀⠀⠀⠀⠀⠀⠀⠀⠀⠀⠀⠀⠀⠀⠀⠀⠀⠀⠀⠀⠀⠀⠀⠀⠀⠀⣸⣿⣿⣿⣿⣿⣿⣿⣿⡟⠀⠀⠀⠀⠀⠀⠀⠀⠀⠀⠀⠀⠀⠀⠀⠀⠀⠀⠀⠀⠀⠀⠀⠀⠀⠀⠀⠀⠀⠀⠀⠀⠀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⠀⠀⠀⠀⠀⠀⠀⠀⠀⠀⠀⠀⠀⠀⠀⠀⠀⠀⠀⠀⠀⠀⠀⠀⠀⠀⠀⠀⠀⠀⠀⠀⠀⠀⠀⠀⠀⠀⠀⠀⠀⠀⠀⠀⠀⠀⢀⣰⣿⣿⣿⣿⣿⣿⣿⣿⡟⠀⠀⠀⠀⠀⠀⠀⠀⠀⠀⠀⠀⠀⠀⠀⠀⠀⠀⠀⠀⠀⠀⠀⠀⠀⠀⠀⠀⠀⠀⠀⠀⢠⠀</a:t>
            </a:r>
            <a:br/>
            <a:r>
              <a:t>⠀⠀⠀⠀⠀⠀⠀⠀⠀⠀⠀⠀⠀⠀⠀⠀⠀⠀⠀⠀⠀⠀⠀⠀⠀⠀⠀⠀⠀⠀⠀⠀⠀⠀⠀⠀⠀⠀⠀⠀⠀⠀⠀⠀⠀⠀⠛⣿⣿⣿⢿⣿⣿⣿⣿⣿⡇⠀⠀⠀⠀⠀⠀⠀⠀⠀⠀⠀⠀⠀⠀⠀⠀⠀⠀⠀⠀⠀⠀⠀⠀⠀⠀⠀⠀⠀⠀⠀⠀⠈⠀</a:t>
            </a:r>
            <a:br/>
            <a:r>
              <a:t>⠀⠀⠀⠀⠀⠀⠀⠀⠀⠀⠀⠀⠀⠀⠀⠀⠀⠀⠀⠀⠀⠀⠀⠀⠀⠀⠀⠀⠀⠀⠀⠀⠀⠀⠀⠀⠀⠀⠀⠀⠀⠀⠀⠀⠀⠀⠀⣿⣿⣿⣾⣿⣿⣿⣿⣿⣧⠀⠀⠀⠀⠀⠀⠀⠀⠀⠀⠀⠀⠀⠀⠀⠀⠀⠀⠀⠀⠀⠀⠀⠀⠀⠀⠀⠀⠀⠀⠀⠀⠀⠀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⠀⠀⠀⠀⠀⠀⠀⠀⠀⠀⠀⠀⠀⠀⠀⠀⠀⠀⠀⠀⠀⠀⠀⠀⠀⠀⠀⠀⠀⠀⠀⠀⠀⠀⠀⠀⠀⠀⠀⠀⠀⠀⠀⠀⠀⠀⠀⢹⣿⣿⣿⣿⣿⣿⣿⣿⣿⠀⠀⠀⠀⠀⠀⠀⠀⠀⠀⠀⠀⠀⠀⠀⠀⠀⠀⠀⠀⠀⠀⠀⠀⠀⠀⠀⠀⠀⠀⠀⠀⠀⠀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⠀⠀⠀⠀⠀⠀⠀⠀⠀⠀⠀⠀⠀⠀⠀⠀⠀⠀⠀⠀⠀⠀⠀⠀⠀⠀⠀⠀⠀⠀⠀⢀⡄⠀⠀⠀⠀⠀⠀⠀⠀⠀⠀⠀⠀⠀⠀⣼⣿⣿⣿⣿⣿⣿⣿⣿⣿⡆⠀⠀⠀⠀⠀⠀⠀⠀⠀⠀⠀⠀⠀⠀⠀⠀⠀⠀⠀⠀⠀⠀⠀⠀⠀⠀⠀⠀⠀⠀⠀⠀⠀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⠀⠀⠀⠀⠀⠀⠀⠀⠀⠀⠀⠀⠀⠀⠀⠀⠀⠀⠀⠀⠀⠀⠀⠀⠀⠀⠀⠀⠀⠀⠀⠈⠀⠀⠀⠀⠀⠀⠀⠀⠀⠀⠀⠀⠀⣠⣾⣿⣿⣿⣿⣿⣿⣿⣿⣿⣿⣇⠀⠀⠀⠀⠀⠀⠀⠀⠀⠀⠀⠀⠀⠀⠀⠀⠀⠀⠀⠀⠀⠀⠀⠀⠀⠀⠀⠀⠀⠀⠀⠀⠀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⠀⠀⠀⠀⠀⠀⠀⠀⠀⠀⠀⠀⠀⠀⠀⠀⠀⠀⠀⠀⠀⠀⠀⢠⠀⠀⠀⠀⠀⠀⠀⠀⠀⠀⠀⠀⠀⠀⠀⠀⣀⣴⣿⣿⣿⣿⣿⣿⣿⣿⣿⣿⣿⣿⣿⣿⣿⣿⡄⠀⠀⠀⠀⠀⠀⠀⠀⠀⠀⠀⠀⠀⠀⠀⠀⠀⠀⠀⠀⠀⠀⠀⠀⠀⠀⠀⠀⠀⠀⠀⠀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⠀⠀⠀⠀⠀⠀⠀⠀⠀⠀⠀⠀⠀⠀⠀⠀⠀⠀⠀⠀⠀⠀⠀⠀⠀⠀⠀⠀⠀⠀⠀⠀⠀⠀⠀⢀⣠⣤⣶⣿⣿⣿⣿⣿⣿⣿⣿⣿⣿⣿⣿⣿⣿⣿⣿⣿⣿⣿⡇⠀⠀⠀⠀⠀⠀⠀⠀⠀⠀⠀⠀⠀⠀⠀⠀⠀⠀⠀⠀⠀⠀⠀⠀⠀⠀⠀⠀⠀⠀⠀⠀</a:t>
            </a:r>
            <a:br/>
            <a:r>
              <a:t>⠀⠀⠀⠀⠀⠀⠀⠀⠀⠀⠀⠀⠀⠀⠀⠐⠀⠀⠀⠀⠀⠀⠀⠀⠀⠀⠀⠀⠀⠀⠀⣀⣤⣶⣿⣿⣿⣿⣿⣿⣿⣿⣿⣿⣿⣿⣿⣿⣿⣿⣿⣿⣿⣿⣿⣿⣿⣿⣿⠀⠀⠀⠀⠀⠀⠀⠀⠀⠀⠀⠀⠀⠀⠀⠀⠀⠀⠀⠀⠀⠀⠀⠀⠀⠀⠀⠀⠀⠀⠀⠀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⠀⠀⠀⠀⠀⠀⠀⠀⠀⠀⠀⠀⠀⠀⠀⠀⠀⠀⠀⠀⠀⠀⠀⠀⠀⠀⠀⠀⢠⣴⣿⣿⣿⣿⣿⣿⣿⣿⣿⣿⣿⣿⣿⣿⣿⣿⣿⣿⣿⣿⣿⣿⣿⣿⣿⣿⣿⣿⣿⠀⠀⠀⠀⠀⠀⠀⠀⠀⠀⠀⠀⠀⠀⠀⠀⠀⠀⠀⠀⠀⠀⠀⠀⠀⠀⠀⠀⠀⠀⠀⠀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⠀⠀⠀⠀⠀⠀⠀⠀⠀⠀⠀⠀⠀⠀⠀⠀⠀⠀⠀⠀⠀⠀⠀⠀⠀⠀⠀⢀⣠⣾⣿⣿⣿⣿⣿⣿⣿⣿⣿⣿⣿⣿⣿⣿⣿⣿⣿⣿⣿⣿⣿⣿⣿⣿⣿⣿⣿⣿⣿⡇⠀⠀⠀⠀⠀⠀⠀⠀⠀⠀⠀⠀⠀⠀⠀⠀⠀⠀⠀⠀⠀⠀⠀⠀⠀⠀⠀⠀⠀⠀⠀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⠀⠀⠀⠀⠀⠀⠀⠀⠀⠀⠀⠀⠀⠀⠀⠀⠀⠀⠀⠀⠀⠀⠀⠀⠀⠀⠀⠉⠉⢿⣿⣿⣿⣿⣿⣿⣿⣿⣿⣿⣿⣿⣿⣿⣿⣿⣿⣿⣿⣿⣿⣿⣿⣿⣿⣿⣿⣿⣿⣇⠀⠀⠀⠀⠀⠀⠀⠀⠀⠀⠀⠀⠀⠀⠀⠀⠀⠀⠀⠀⠀⠀⠀⠀⠀⠀⠀⠀⠀⠀⠀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⠀⠀⠀⠀⠀⠀⠀⠀⠀⠀⠀⠀⠀⠀⠀⠀⠀⠀⠀⠀⠀⠀⠀⠀⠀⠀⠀⠀⠀⠀⠈⠙⠻⢿⣿⣿⣿⣿⣿⣿⣿⣿⣿⣿⣿⣿⣿⣿⣿⣿⣿⣿⣿⣿⣿⣿⣿⣿⣿⣿⠀⠀⠀⠀⠀⠀⠀⠀⠀⠀⠀⠀⠀⠀⠀⠀⠀⠀⠀⠀⠀⠀⠀⠀⠀⠀⠀⠀⠀⠀⠀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⠀⠀⠀⠀⠀⠀⠀⠀⠀⠀⠀⠀⠀⠀⠀⠀⠀⠀⠀⠀⠀⠀⠀⠀⠀⠀⠀⠀⠀⠀⠀⠀⠀⠈⢿⣿⣿⣿⣿⣿⣿⣿⣿⣿⣿⣿⣿⣿⣿⣿⣿⣿⣿⣿⣿⣿⣿⣿⣿⣿⡄⠀⠀⠀⠀⠀⠀⠀⠀⠀⠀⠀⠀⠀⠀⠀⠀⠀⠀⠀⠀⠀⠀⠀⠀⠀⠀⠀⠀⠀⠀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⠀⠀⠀⠀⠀⠀⠀⠀⠀⠀⠀⠀⠀⠀⠀⠀⠀⠀⠀⠀⠀⠀⠀⠀⠀⠀⠀⠀⠀⠀⠀⠀⠀⠀⠘⠿⣿⣿⣿⣿⣿⣿⣿⣿⣿⣿⣿⣿⣿⣿⣿⣿⣿⣿⣿⣿⣿⣿⣿⣿⡇⠀⠀⠀⠀⠀⠀⠀⠀⠀⠀⠀⠀⠀⠀⠀⠀⠀⠀⠀⠀⠀⠀⠀⠀⠀⠀⠀⠀⠀⠀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⠀⠀⠀⠀⠀⠀⠀⠀⠀⠀⠀⠀⠀⠀⠀⠀⠀⠀⠀⠀⠀⠀⠀⠀⠀⠀⠀⠀⠀⠀⠀⠀⠀⠀⠀⠀⠀⠀⠉⠛⠿⢿⣿⣿⣿⣿⣿⣿⣿⣿⣿⣿⣿⣿⣿⣿⣿⣿⣿⣿⡇⠀⠀⠀⠀⠀⠀⠀⠀⠀⠀⠀⠀⠀⠀⠀⠀⠀⠀⠀⠀⠀⠀⠀⠀⠀⠀⠀⠀⠀⠀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⠀⠀⠀⠀⠀⠀⠀⠀⠀⠀⠀⠀⠀⡀⠀⠀⠀⠀⠀⠀⠀⠀⠀⠀⠀⠀⠀⠀⠀⠀⠀⠀⠀⠀⠀⠀⠀⠀⠀⠀⠀⠀⠀⠀⠀⠀⠀⠀⠀⠀⠀⠀⠀⠀⠀⠀⠀⠀⠀⠀⠀⠀⢀⠄⠀⠀⠀⠀⠀⠀⠀⠀⠀⠀⠀⠀⠀⠀⠀⠀⠀⠀⠀⠀⠀⠀⠀⠀⠀⠀⠀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⠀⠀⠀⠀⠀⠀⠀⠀⠀⠀⠀⠀⠀⠀⠀⠀⠀⠀⠀⠀⠀⠀⠀⠀⠀⠀⠀⠀⠀⠀⠀⠀⠀⠀⠀⠀⠀⠀⠀⠀⠀⠀⠀⠀⠀⠀⠀⠀⠀⠀⠀⠀⠀⠀⠀⠀⠀⠀⢀⣀⣀⡀⠀⠀⠀⠀⠀⠀⠀⠀⠀⠀⠀⠀⠀⠀⠀⠀⠀⠀⠀⠀⠀⠀⠀⠀⠀⠀⠀⠀⠀</a:t>
            </a:r>
            <a:br/>
            <a:r>
              <a:t>⠀⡀⠀⠀⠀⠀⠀⠀⠀⠀⠀⠀⠀⠀⠀⢀⠀⠀⠀⠀⠀⠀⠀⠀⠀⠀⠀⠀⠀⠀⠀⠀⠀⠀⠀⠀⠀⠀⠀⠀⠀⠀⠀⠀⠀⠀⠀⠀⠀⠀⠀⠀⠀⠀⠀⠀⠀⣰⣿⣿⣿⡯⠀⠀⠀⠀⠀⠀⠀⠀⠀⠀⠀⠀⠀⠀⠀⠀⠀⠀⠀⠀⠀⠀⠀⠀⠀⠀⠀⠀⠀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⠀⠀⠀⠀⠀⠀⠀⠀⠀⠀⠀⠀⠀⠀⠀⠀⠀⠀⠀⠀⠀⠀⠀⠀⠀⠀⠀⠀⠀⠀⠀⠀⠀⠀⠀⠀⠀⠀⠀⠀⠀⠀⠀⠀⠀⠀⠀⠀⠀⠀⠀⠀⠀⠀⠀⣠⣾⣿⣿⡿⠟⠁⠀⠀⠀⠀⠀⠀⠀⠀⠀⠀⠀⠀⠀⠀⠀⠀⠀⠀⠀⠀⠀⠀⠀⠀⠀⠀⠀⠀⠀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⠀⠀⠀⠀⠀⠀⠀⠀⠀⠀⠀⠀⠀⠀⠀⠀⠀⠀⠀⠀⠀⠀⠀⠀⠀⠀⠀⠀⠀⠀⠀⠀⠀⠀⠀⠀⠀⠀⠀⠀⠀⠀⠀⠀⠀⠀⠀⠀⠀⣠⣶⣾⣿⣿⣿⣿⣿⣿⡟⠀⠀⠀⠀⠀⠀⠀⠀⠀⠀⠀⠀⠀⠀⠀⠀⠀⠀⠀⠀⠀⠀⠀⠀⠀⠀⠀⠀⠀⠀⠀⠀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⠀⠀⠀⠀⠀⠀⠀⠀⠀⠀⠀⠀⠀⠀⠀⠀⠀⠀⠀⠀⠀⠀⠀⠀⠀⠀⠀⠀⠀⠀⠀⠀⠀⠀⠀⠀⠀⠀⠀⠀⠀⠀⠀⠀⠀⠀⠀⢀⣾⣿⣿⣿⣿⣿⣿⣿⣿⣏⠀⠀⠀⠀⠀⠀⠀⠀⠀⠀⠀⠀⠀⠀⠀⠀⠀⠀⠀⠀⠀⠀⠀⠀⠀⠀⠀⠀⠀⠀⠀⠀⠀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⠀⠀⠀⠀⠀⠀⠀⠀⠀⠀⠀⠀⠀⠀⠀⠀⠀⠀⠀⠀⠀⠀⠀⠀⠀⠀⠀⠀⠀⠀⠀⠀⠀⠀⠀⠀⠀⠀⠀⠀⠀⠀⠀⠀⠀⠀⠀⢸⣿⣿⣿⣿⣿⣿⣿⣿⣿⣿⠀⠀⠀⠀⠀⠀⠀⠀⠀⠀⠀⠀⠀⠀⠀⠀⠀⠀⠀⠀⠀⠀⠀⠀⠀⠀⠀⠀⠀⠀⠀⠀⠀</a:t>
            </a:r>
            <a:br/>
            <a:r>
              <a:t>⠀⠀⠀⠀⠀⠀⠀⠀⠚⠀⠀⠀⠀⠀⠀⠀⠀⠀⠀⠀⠀⠀⠀⠀⠀⠀⠀⠀⠀⠀⠀⠀⠀⠀⠀⠀⠀⠀⠀⠀⠀⠀⠀⠀⠀⠀⠀⣼⣿⣿⣿⣿⣿⣿⣿⣿⣿⡏⠀⠀⠀⠀⠀⠀⠀⠀⠀⠀⠀⠀⠀⠀⠀⠀⠀⠀⠀⠀⠀⠀⠀⠀⠀⠀⠀⠀⠀⠀⠀⠀⠀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⠀⠀⠀⠀⠀⠀⠀⠀⠀⠀⠀⠀⠀⠀⠀⠀⠀⠀⠀⠀⠀⠀⠀⠀⠀⠀⠀⠀⠀⠀⠀⠀⠀⠀⠀⠀⠀⠀⠀⠀⠀⠀⠀⠀⠀⠀⣾⣿⣿⣿⣿⣿⣿⣿⣿⣿⡿⠇⠀⠀⠀⠀⠀⠀⠀⠀⠀⠀⠀⠀⠀⠀⠀⠀⠀⠀⠀⠀⠀⠀⠀⠀⠀⠀⠀⠀⠀⠀⠀⠀⠀</a:t>
            </a:r>
            <a:br/>
            <a:r>
              <a:t>⠠⣄⠀⠀⠀⠀⠀⠀⠀⢀⠆⠀⠀⠀⠀⠀⠀⠀⠀⠀⠀⠀⠀⠀⠀⠀⠀⠀⠀⠀⠀⠀⠀⠀⠀⠀⠀⠀⠀⠀⠀⠀⠀⠀⠀⠈⠛⣿⣿⣿⣿⣿⣿⣿⠿⠟⠁⠀⠀⠀⠀⠀⠀⠀⠀⠀⠀⠀⠀⠀⠀⠀⠀⠀⠀⠀⠀⠀⠀⠀⠀⠀⠀⠀⠀⠀⠀⠀⠀⠀⠀</a:t>
            </a:r>
            <a:br/>
            <a:r>
              <a:t>⠀⠉⠀⠀⠀⠀⠀⠀⠀⠀⠀⠀⠀⠀⠀⠀⠀⠀⠀⠀⠀⠀⠀⠀⠀⠀⠀⠀⠀⠀⠀⠀⠀⠀⠀⠀⠀⠀⠀⠀⠀⠀⠀⠀⠀⠀⠀⠈⠟⣿⣿⣿⣿⣿⣆⠀⠀⠀⠀⠀⠀⠀⠀⠀⠀⠀⠀⠀⠀⠀⠀⠀⠀⠀⠀⠀⠀⠀⠀⠀⠀⠀⠀⠀⠀⠀⠀⠀⠀⠀⠀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⠀⠀⠀⠀⠀⠀⠀⠀⠀⠀⠀⠀⠀⠀⠀⠀⠀⠀⠀⠀⠀⠀⠀⠀⠀⠀⠀⠀⠀⠀⠀⠀⠀⠀⠀⠀⠀⠀⠀⠀⠀⠀⠀⠀⠀⠀⠀⠀⢠⣿⣿⣿⣿⣿⣿⣷⡀⠀⠀⠀⠀⠀⠀⠀⠀⠀⠀⠀⠀⠀⠀⠀⠀⠀⠀⠀⠀⠀⠀⠀⠀⠀⠀⠀⠀⠀⠀⠀⠀⠀⠀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⠀⠀⠀⠀⠀⠀⠀⠀⠀⠀⠀⠀⠀⠀⠀⠀⠀⠀⠀⠀⠀⠀⠀⠀⠀⠀⠀⠀⠀⠀⠀⠀⠀⠀⠀⠀⠀⠀⠀⠀⠀⠀⠀⠀⠀⠀⠀⠀⣼⣿⣿⣿⣿⣿⣿⣿⣿⡟⠀⠀⠀⠀⠀⠀⠀⠀⠀⠀⠀⠀⠀⠀⠀⠀⠀⠀⠀⠀⠀⠀⠀⠀⠀⠀⠀⠀⡀⠀⠀⠀⠀</a:t>
            </a:r>
            <a:br/>
            <a:r>
              <a:t>⠀⠀⠀⠀⠀⠀⠀⠀⠀⠀⠀⠀⠀⠀⠀⠀⠀⠀⠀⠀⠀⠀⠀⠀⠀⠀⠀⠀⠀⠀⠀⠀⠀⠀⠀⠀⠀⠀⠀⠀⠀⠀⠀⠀⠀⠀⠀⣼⣿⣿⣿⣿⣿⣿⣿⣿⣿⠁⠀⠀⠀⠀⠀⠀⠀⠀⠀⠀⠀⠀⠀⠀⠀⠀⠀⠀⠀⠀⠀⠀⠀⠀⠀⠀⠀⠀⠃⠀⠀⠀⠀</a:t>
            </a:r>
            <a:br/>
            <a:r>
              <a:t>⠀⠀⠀⠀⠀⠀⠀⠀⠀⠀⠀⠀⠀⠀⠀⠀⠀⠀⠀⠀⠀⠀⠀⠀⠀⠀⠀⠀⠀⠀⠀⠀⠀⠀⠀⠀⠀⠀⠀⠀⠀⠀⠀⠀⠀⠀⣼⣿⣿⠛⠿⣿⣿⣿⣿⣿⣿⠀⠀⠀⠀⠀⠀⠀⠀⠀⠀⠀⠀⠀⠀⠀⠀⠀⠀⠀⠀⠀⠀⠀⠀⠀⠀⠀⠀⠀⠀⠀⠀⠀⠀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⠀⠀⠀⠀⠀⠀⠀⠀⠀⠀⠀⠀⠀⠀⠀⠀⠀⠀⠀⠀⠀⠀⠀⠀⠀⠀⠀⠀⠀⠀⠀⠀⠀⠀⠀⠀⠀⠀⠀⠀⠀⠀⠀⠀⠀⠀⢿⣿⣿⡀⢐⣿⣿⣿⣿⣿⣿⡄⠀⠀⠀⠀⠀⠀⠀⠀⠀⠀⠀⠀⠀⠀⠀⠀⠀⠀⠀⠀⠀⠀⠀⠀⠀⠀⠀⠀⠀⠀⠀⠀⠀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⠀⠀⠀⠀⠀⠀⠀⠀⠀⠀⠀⠀⠀⠀⠀⠀⠀⠀⠀⠀⠀⠀⠀⠀⠀⠀⠀⠀⠀⠀⠀⠀⠀⠀⠀⠀⠀⠀⠀⠀⠀⠀⠀⠀⠀⠀⢸⣿⣿⣧⣿⣿⣿⣿⣿⣿⣿⣇⠀⠀⠀⠀⠀⠀⠀⠀⠀⠀⠀⠀⠀⠀⠀⠀⠀⠀⠀⠀⠀⠀⠀⠀⠀⠀⠀⠀⠀⠀⠀⠀⠀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⠀⠀⠀⠀⠀⠀⠀⠀⠀⠀⠀⠀⠀⠀⠀⠀⠀⠀⠀⠀⠀⠀⠀⠀⠀⠀⠀⠴⠀⠀⠀⠀⠀⠀⠀⠀⠀⠀⠀⠀⠀⠀⠀⠀⠀⠀⢸⣿⣿⣿⣿⣿⣿⣿⣿⣿⣿⣿⠀⠀⠀⠀⠀⠀⠀⠀⠀⠀⠀⠀⠀⠀⠀⠀⠀⠀⠀⠀⠀⠀⠀⠀⠀⠀⠀⠀⠀⠀⠀⠀⠀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⠀⠀⠀⠀⠀⠀⠀⠀⠀⠀⠀⠀⠀⠀⠀⠀⠀⠀⠀⠀⠀⠀⠀⠀⠀⠀⠀⠀⠀⠀⠀⠀⠀⠀⠀⠀⠀⠀⠀⠀⠀⠀⠀⠀⢀⣼⣿⣿⣿⣿⣿⣿⣿⣿⣿⣿⣿⣿⣇⠀⠀⠀⠀⠀⠀⠀⠀⠀⠀⠀⠀⠀⠀⠀⠀⠀⠀⠀⠀⠀⠀⠀⠀⠀⠀⠀⠀⠀⠀⠀⠀</a:t>
            </a:r>
            <a:br/>
            <a:r>
              <a:t>⠀⠀⠀⠀⠀⠀⠀⠀⠀⠀⠀⠀⠀⢀⠀⠀⠀⠀⠀⡰⠂⠀⠀⠀⠀⠀⠀⠀⠀⠀⠀⠀⠀⠀⠀⠀⠀⠀⠀⠀⠀⠀⢀⣴⣿⣿⣿⣿⣿⣿⣿⣿⣿⣿⣿⣿⣿⣿⣿⠀⠀⠀⠀⠀⠀⠀⠀⠀⠀⠀⠀⠀⠀⠀⠀⠀⠀⠀⠀⠀⠀⠀⠀⠀⠀⠀⠀⠀⠀⠀⠀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⠀⠀⠀⠀⠀⠀⠀⠀⠀⠀⠀⠀⠀⠀⠀⠀⠀⠀⠀⠀⠀⠀⠀⠀⠀⠀⠀⠀⠀⠀⠀⠀⠀⠀⠀⠀⠀⠀⠀⠀⣀⣴⣿⣿⣿⣿⣿⣿⣿⣿⣿⣿⣿⣿⣿⣿⣿⣿⣿⡇⠀⠀⠀⠀⠀⠀⠀⠀⠀⠀⠀⠀⠀⠀⠀⠀⠀⠀⠀⠀⠀⠀⠀⠀⠀⠀⠀⠀⠀⠀⠀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⠀⠀⠀⠀⠀⠀⠀⠀⠀⠀⠀⠀⠀⠀⠀⠀⠀⠀⠀⠀⠀⠀⠀⠀⠀⠀⠀⠀⠀⠀⠀⠀⠀⠀⠀⠀⢀⣠⣴⣾⣿⣿⣿⣿⣿⣿⣿⣿⣿⣿⣿⣿⣿⣿⣿⣿⣿⣿⣿⣧⠀⠀⠀⠀⠀⠀⠀⠀⠀⠀⠀⠀⠀⠀⠀⠀⠀⠀⠀⠀⠀⠀⠀⠀⠀⠀⠀⠀⠀⠀⠀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⠀⠀⠀⠀⠀⠀⠀⠀⠀⠀⠀⠀⠀⠀⠀⠀⠀⠀⠀⠀⠀⠀⠀⠀⠀⠀⠀⠀⠀⠀⠀⠀⢀⣠⣴⣾⣿⣿⣿⣿⣿⣿⣿⣿⣿⣿⣿⣿⣿⣿⣿⣿⣿⣿⣿⣿⣿⣿⣿⣿⡄⠀⠀⠀⠀⠀⠀⠀⠀⠀⠀⠀⠀⠀⠀⠀⠀⠀⠀⠀⠀⠀⠀⠀⠀⠀⠀⠀⠀⠀⠀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⠀⠀⠀⠀⠀⠀⠀⠀⠀⠀⠀⠀⠀⠀⠀⠀⠀⠀⠀⠀⠀⠀⠀⠀⠀⠀⠀⠀⠀⠀⠰⣾⣿⣿⣿⣿⣿⣿⣿⣿⣿⣿⣿⣿⣿⣿⣿⣿⣿⣿⣿⣿⣿⣿⣿⣿⣿⣿⣿⣿⣧⠀⠀⠀⠀⠀⠀⠀⠀⠀⠀⠀⠀⠀⠀⠀⠀⠀⠀⠀⠀⠀⠀⠀⠀⠀⠀⠀⠀⠀⠀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⠀⠀⠀⠀⠀⠀⠀⠀⠀⠀⠀⠀⠀⠀⠀⠀⠀⠀⠀⠀⠀⠀⠀⠀⠀⠀⠀⠀⠀⢀⣴⣾⣿⣿⣿⣿⣿⣿⣿⣿⣿⣿⣿⣿⣿⣿⣿⣿⣿⣿⣿⣿⣿⣿⣿⣿⣿⣿⣿⣿⣿⡄⠀⠀⠀⠀⠀⠀⠀⠀⠀⠀⠀⠀⠀⠀⠀⠀⠀⠀⠀⠀⠀⠀⠀⠀⠀⠀⠀⠀⠀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⠀⠀⠀⠀⠀⠀⠀⠀⠀⠀⠀⠀⠀⠀⠀⠀⠀⠀⠀⠀⠀⠀⠀⠀⠀⠀⠀⠀⠀⠀⠈⠙⢿⣿⣿⣿⣿⣿⣿⣿⣿⣿⣿⣿⣿⣿⣿⣿⣿⣿⣿⣿⣿⣿⣿⣿⣿⣿⣿⣿⣿⣷⠀⠀⠀⠀⠀⠀⠀⠀⠀⠀⠀⠀⠀⠀⠀⠀⠀⠀⠀⠀⠀⠀⠀⠀⠀⠀⠀⠀⠀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⠀⠀⠀⠀⠀⠀⠀⠀⠀⠀⠀⠀⠀⠀⠀⠀⠀⠀⠀⠀⠀⠀⠀⠀⠀⠀⠀⠀⠀⠀⠀⠀⠀⠀⠉⠛⢿⣿⣿⣿⣿⣿⣿⣿⣿⣿⣿⣿⣿⣿⣿⣿⣿⣿⣿⣿⣿⣿⣿⣿⣿⣿⡇⠀⠀⠀⠀⠀⠀⠀⠀⠀⠀⠀⠀⠀⠀⠀⠀⠀⠀⠀⠀⠀⠀⠀⠀⠀⠀⠀⠀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⠀⠀⠀⠀⠀⠀⠀⠀⠀⠀⠀⠀⠀⠀⠀⠀⠀⠀⠀⠀⠀⠀⠀⠀⠀⠀⠀⠀⠀⠀⠀⠀⠀⠀⠀⠀⠀⢹⣿⣿⣿⣿⣿⣿⣿⣿⣿⣿⣿⣿⣿⣿⣿⣿⣿⣿⣿⣿⣿⣿⣿⣿⣿⡀⠀⠀⠀⠀⠀⠀⠀⠀⠀⠀⠀⠀⠀⠀⠀⠀⠀⠀⠀⠀⠀⠀⠀⠀⠀⠀⠀</a:t>
            </a:r>
            <a:br/>
            <a:r>
              <a:t>⠀⠀⠀⠀⠀⠀⠀⠂⠀⠀⠀⠀⠀⠀⠀⠀⠀⠀⠀⠀⠀⠀⠀⠀⠀⠀⠀⠀⠀⠀⠀⠀⠀⠀⠀⠀⠀⠀⠙⠻⠿⢿⣿⣿⣿⣿⣿⣿⣿⣿⣿⣿⣿⣿⣿⣿⣿⣿⣿⣿⣿⣿⣿⠃⠀⠀⠀⠀⠀⠀⠀⠀⠀⠀⠀⠀⠀⠀⠀⠀⠀⠀⠀⠀⠀⠀⠀⠀⠀⠀⠀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⠀⠀⠀⠀⠀⠀⠀⠀⠀⠠⠀⠀⠀⠀⠀⠀⠀⠀⠀⠀⠀⠀⠀⠀⠀⠀⠀⠀⠀⠀⠀⠀⠀⠀⠀⠀⠀⠀⠀⠀⠀⠀⠀⠀⠀⠀⠀⠀⠀⠀⠀⠀⠀⠀⠀⠀⠀⠀⠀⠀⡀⠀⠀⠀⠀⠀⠀⠀⠀⠀⠀⠀⠀⠀⠀⠀⠀⠀⠀⠀⠀⠀⠀⠀⠀⠀⠀⠀⠀⠀⠀</a:t>
            </a:r>
            <a:br/>
            <a:r>
              <a:t>⠀⠀⠀⠀⠀⠀⠀⠀⠀⠀⠀⠠⠀⠀⠀⠀⠀⠀⠀⠀⠀⠀⠀⠀⠀⠀⠀⠀⠀⠀⠀⠀⠀⠀⠀⠀⠀⠀⠀⠀⠀⠀⠀⠀⠀⠀⠀⠀⠀⠀⠀⠀⠀⠀⠀⠀⢀⣤⣤⣶⠀⠀⠀⠀⠀⠀⠀⠀⠀⠀⠀⠀⠀⠀⠀⠀⠀⠀⠀⠀⠀⠀⠀⠀⠀⠀⠀⠀⠀⠀⠀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⠀⠀⠀⠀⠀⠀⠀⠀⠀⠀⠀⠀⠀⠀⠀⠀⠀⠀⠀⠀⠀⠀⠀⠀⠀⠀⠀⠀⠀⠀⠀⠀⠀⠀⠀⠀⠀⠀⠀⠀⠀⠀⠀⠀⠀⠀⠀⠀⠀⠀⠀⠀⠀⠀⠀⢐⣿⣿⣿⣿⠅⠀⠀⠀⠀⠀⠀⠀⠀⠀⠀⠀⠀⠀⠀⠀⠀⠀⠀⠀⠀⠀⠀⠀⠀⠀⠀⠀⠀⠀⠀</a:t>
            </a:r>
            <a:br/>
            <a:r>
              <a:t>⠀⠀⠀⠀⠀⠀⠀⠀⠀⠀⠀⠀⠀⢀⠀⠀⠀⠀⠀⠀⠀⠀⠀⠀⠀⠀⠀⠀⠀⠀⠀⠀⠀⠀⠀⠀⠀⠀⠀⠀⠀⠀⠀⠀⠀⠀⠀⠀⠀⠀⠀⠀⠀⠀⢰⣿⣿⡿⠟⠉⠀⠀⠀⠀⠀⠀⠀⠀⠀⠀⠀⠀⠀⠀⠀⠀⠀⠀⠀⠀⠀⠀⠀⠀⠀⠀⠀⠀⠀⠀⠀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⠀⠀⠀⠀⠀⠀⠀⠀⠀⠀⠀⠀⠀⠀⠀⠀⠀⠀⠀⠀⠀⠀⠀⠀⠀⠀⠀⠀⠀⠀⠀⠀⠀⠀⠀⠀⠀⠀⠀⠀⠀⠀⠀⠀⠀⠀⠀⠀⢀⣴⣾⣿⣿⣿⣿⣿⡟⠀⠀⠀⠀⠀⠀⠀⠀⠀⠀⠀⠀⠀⠀⠀⠀⠀⠀⠀⠀⠀⠀⠀⠀⠀⠀⠀⠀⠀⠀⠀⠀⠀⠀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⠀⠀⠀⠀⠀⠀⠀⠀⠀⠀⠀⠀⠀⠀⠀⠀⠀⠀⠀⠀⠀⠀⠀⠀⠀⠀⠀⠀⠀⠀⠀⠀⠀⠀⠀⠀⠀⠀⠀⠀⠀⠀⠀⠀⠀⠀⠀⣰⣿⣿⣿⣿⣿⣿⣿⣿⣷⡄⠀⠀⠀⠀⠀⠀⠀⠀⠀⠀⠀⠀⠀⠀⠀⠀⠀⠀⠀⠀⠀⠀⠀⠀⠀⠀⠀⠀⠀⠀⠀⠀⠀</a:t>
            </a:r>
            <a:br/>
            <a:r>
              <a:t>⠀⠀⠀⠀⠀⠀⠀⡀⠀⠀⠀⠀⠀⠀⠀⠀⠀⠀⠀⠀⠀⠀⠀⠀⠀⠀⠀⠀⠀⠀⠀⠀⠀⠀⠀⠀⠀⠀⠀⠀⠀⠀⠀⠀⠀⠀⠀⣿⣿⣿⣿⣿⣿⣿⣿⣿⣿⡇⠀⠀⠀⠀⠀⠀⠀⠀⠀⠀⠀⠀⠀⠀⠀⠀⠀⠀⠀⠀⠀⠀⠀⠀⠀⠀⠀⠀⠀⠀⠀⠀⠀</a:t>
            </a:r>
            <a:br/>
            <a:r>
              <a:t>⠀⠀⠀⠀⠀⠀⠈⠁⠀⠀⠀⠀⠀⠀⠀⠀⠀⠀⠀⠀⠀⠀⠀⠀⠀⠀⠀⠀⠀⠀⠀⠀⠀⠀⠀⠀⠀⠀⠀⠀⠀⠀⠀⠀⠀⠀⠀⣿⣿⣿⣿⣿⣿⣿⣿⣿⣿⠀⠀⠀⠀⠀⠀⠀⠀⠀⠀⠀⠀⠀⠀⠀⠀⠀⠀⠀⠀⠀⠀⠀⠀⠀⠀⠀⠀⠀⠀⠀⠀⠀⠀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⠀⠀⠀⠀⠀⠀⠀⠀⠀⠀⠀⠀⠀⠀⠀⠀⠀⠀⠀⠀⠀⠀⠀⠀⠀⠀⠀⠀⠀⠀⠀⠀⠀⠀⠀⠀⠀⠀⠀⠀⠀⠀⠀⠀⠀⠀⣰⣿⣿⣿⣿⣿⣿⣿⣿⣿⠙⠃⠀⠀⠀⠀⠀⠀⠀⠀⠀⠀⠀⠀⠀⠀⠀⠀⠀⠀⠀⠀⠀⠀⠀⠀⠀⠀⠀⠀⠀⠀⠀⠀⠀</a:t>
            </a:r>
            <a:br/>
            <a:r>
              <a:t>⠳⠀⠀⠀⠀⠀⠀⠀⠂⠀⠀⠀⠀⠀⠀⠀⠀⠀⠀⠀⠀⠀⠀⠀⠀⠀⠀⠀⠀⠀⠀⠀⠀⠀⠀⠀⠀⠀⠀⠀⠀⠀⠀⠀⠀⠀⡿⣿⣿⣿⣿⣿⣿⣿⠟⠁⠀⠀⠀⠀⠀⠀⠀⠀⠀⠀⠀⠀⠀⠀⠀⠀⠀⠀⠀⠀⠀⠀⠀⠀⠀⠀⠀⠀⠀⠀⠀⠀⠀⠀⠀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⠀⠀⠀⠀⠀⠀⠀⠀⠀⠀⠀⠀⠀⠀⠀⠀⠀⠀⠀⠀⠀⠀⠀⠀⠀⠀⠀⠀⠀⠀⠀⠀⠀⠀⠀⠀⠀⠀⠀⠀⠀⠀⠀⠀⠀⠀⠀⠈⢻⣿⣿⣿⣿⣿⣄⠀⠀⠀⠀⠀⠀⠀⠀⠀⠀⠀⠀⠀⠀⠀⠀⠀⠀⠀⠀⠀⠀⠀⠀⠀⠀⠀⠀⠀⠀⠀⠀⠀⠀⠀⠀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⠀⠀⠀⠀⠀⠀⠀⠀⠀⠀⠀⠀⠀⠀⠀⠀⠀⠀⠀⠀⠀⠀⠀⠀⠀⠀⠀⠀⠀⠀⠀⠀⠀⠀⠀⠀⠀⠀⠀⠀⠀⠀⠀⠀⠀⠀⠀⠀⣰⣿⣿⣿⣿⣿⣿⣿⣿⣿⠄⠀⠀⠀⠀⠀⠀⠀⠀⠀⠀⠀⠀⠀⠀⠀⠀⠀⠀⠀⠀⠀⠀⠀⠀⠀⠀⠀⠀⠀⠀⠀⠀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⠀⠀⠀⠀⠀⠀⠀⠀⠀⠀⠀⠀⠀⠀⠀⠀⠀⠀⠀⠀⠀⠀⠀⠀⠀⠀⠀⠀⠀⠀⠀⠀⠀⠀⠀⠀⠀⠀⠀⠀⠀⠀⣀⠀⠀⠀⢀⣼⣿⣿⣿⣿⣿⣿⣿⣿⣿⡿⠀⠀⠀⠀⠀⠀⠀⠀⠀⠀⠀⠀⠀⠀⠀⠀⠀⠀⠀⠀⠀⠀⠀⠀⠀⠀⢰⠀⠀⠀⠀⠀⠀</a:t>
            </a:r>
            <a:br/>
            <a:r>
              <a:t>⠀⠀⠀⠀⠀⠀⠀⠀⠀⠀⠀⠀⠀⠀⠀⠀⠀⠀⠀⠀⠀⠀⠀⠀⠀⠀⠀⠀⠀⠀⠀⠀⠀⠀⠀⠀⠀⠀⠀⠀⠀⠀⠀⠀⠀⢠⣿⣿⣿⣿⣿⣿⣿⣿⣿⣿⣿⠁⠀⠀⠀⠀⠀⠀⠀⠀⠀⠀⠀⠀⠀⠀⠀⠀⠀⠀⠀⠀⠀⠀⠀⠀⠀⠀⠀⠀⠀⠀⠀⠀⠀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⠀⠀⠀⠀⠀⠀⠀⠀⠀⠀⠀⠀⠀⠀⠀⠀⠀⠀⠀⠀⠀⠀⠀⠀⠀⠀⠀⠀⠀⠀⠀⠀⠀⠀⠀⠀⠀⠀⠀⠀⠀⠀⠀⠀⠀⣿⣿⣿⠛⠛⠻⣿⣿⣿⣿⣿⣿⠀⠀⠀⠀⠀⠀⠀⠀⠀⠀⠀⠀⠀⠀⠀⠀⠀⠀⠀⠀⠀⠀⠀⠀⠀⠀⠀⠀⠀⠀⠀⠀⠀⠀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⠀⠀⠀⠀⠀⠀⠀⠀⠀⠀⠀⠀⠀⠀⠀⠀⠀⠀⠀⠀⠀⠀⠀⠀⠀⠀⠀⠀⠀⠀⠀⠀⠀⠀⠀⠀⠀⠀⠀⠀⠀⠀⠀⠀⠀⢻⣿⣿⡆⠀⠀⣿⣿⣿⣿⣿⣿⡦⠀⠀⠀⠀⠀⠀⠀⠀⠀⠀⠀⠀⠀⠀⠀⠀⠀⠀⠀⠀⠀⠀⠀⠀⠀⠀⠀⠀⠀⠀⠀⠀⠀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⠀⠀⠀⠀⠀⠀⠀⠀⠀⠀⠀⠀⠀⠀⠀⠀⠀⠀⠀⠀⠀⠀⠀⠀⠀⠀⠀⠀⠀⠀⠀⠀⠀⠀⠀⠀⠀⠀⠀⠀⠀⠀⠀⠀⠀⢸⣿⣿⡷⢠⣾⣿⣿⣿⣿⣿⣿⣧⠀⠀⠀⠀⠀⠀⠀⠀⠀⠀⠀⠀⠀⠀⠀⠀⠀⠀⠀⠀⠀⠀⠀⠀⠀⠀⠀⠀⠀⠀⠀⠀⠀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⠀⠀⠀⠀⠀⠀⠀⠀⠀⠀⠀⠀⠀⠀⠀⠀⠀⠀⠀⠀⠀⠀⠀⠀⠀⠒⠂⠀⠀⠀⠀⠀⠀⠀⠀⠀⠀⠀⠀⠀⠀⠀⠀⠀⠀⠈⢻⣿⣷⣿⣿⣿⣿⣿⣿⣿⣿⣿⡀⠀⠀⠀⠀⠀⠀⠀⠀⠀⠀⠀⠀⠀⠀⠀⠀⠀⠀⠀⠀⠀⠀⠀⠀⠀⠀⠀⠀⠀⠀⠀⠀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⠀⠀⠀⠀⠀⠀⠀⠀⠀⠀⠀⠀⠀⠀⠀⠀⠀⠀⠀⠀⠀⠀⠀⠀⠀⠀⠀⠀⠀⠀⠀⠀⠀⠀⠀⠀⠀⠀⠀⠀⠀⠀⠀⠀⠀⠀⣸⣿⣿⣿⣿⣿⣿⣿⣿⣿⣿⣿⡇⠀⠀⠀⠀⠀⠀⠀⠀⠀⠀⠀⠀⠀⠀⠀⠀⠀⠀⠀⠀⠀⠀⠀⠀⠀⠀⠀⠀⠀⠀⠀⠀</a:t>
            </a:r>
            <a:br/>
            <a:r>
              <a:t>⠀⠀⠀⠀⠀⠀⠀⠀⠀⠀⠀⠀⡀⠀⠀⠀⠀⠀⠀⠀⠀⠀⠀⠀⠀⠀⠀⠀⠀⠀⠀⠀⠀⠀⠀⠀⠀⠀⠀⠀⠀⠀⠀⠀⠀⣰⣿⣿⣿⣿⣿⣿⣿⣿⣿⣿⣿⣿⣷⠀⠀⠀⠀⠀⠀⠀⠀⠀⠀⠀⠀⠀⠀⠀⠀⠀⠀⠀⠀⠀⠀⠀⠀⠀⠀⠀⠀⠀⠀⠀⠀</a:t>
            </a:r>
            <a:br/>
            <a:r>
              <a:t>⠀⠀⠀⠀⠀⠀⠀⠀⠀⠀⠀⠀⠃⠀⠀⠀⠀⡰⠂⠀⠀⠀⠀⠀⠀⠀⠀⠀⠀⠀⠀⠀⠀⠀⠀⠀⠀⠀⠀⠀⠀⠀⠀⢠⣾⣿⣿⣿⣿⣿⣿⣿⣿⣿⣿⣿⣿⣿⣿⡄⠀⠀⠀⠀⠀⠀⠀⠀⠀⠀⠀⠀⠀⠀⠀⠀⠀⠀⠀⠀⠀⠀⠀⠀⠀⠀⠀⠀⠀⠀⠀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⠀⠀⠀⠀⠀⠀⠀⠀⠀⠀⠀⠀⠀⠀⠀⠀⠀⠀⠀⠀⠀⠀⠀⠀⠀⠀⠀⠀⠀⠀⠀⠀⠀⠀⠀⠀⠀⠀⠀⠀⠀⣀⣴⣿⣿⣿⣿⣿⣿⣿⣿⣿⣿⣿⣿⣿⣿⣿⣿⣇⠀⠀⠀⠀⠀⠀⠀⠀⠀⠀⠀⠀⠀⠀⠀⠀⠀⠀⠀⠀⠀⠀⠀⠀⠀⠀⠀⠀⠀⠀⠀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⠀⠀⠀⠀⠀⠀⠀⠀⠀⠀⠀⠀⠀⠀⠀⠀⠀⠀⠀⠀⠀⠀⠀⠀⠀⠀⠀⠀⠀⠀⠀⠀⠀⠀⠀⠀⠀⠀⣀⣤⣾⣿⣿⣿⣿⣿⣿⣿⣿⣿⣿⣿⣿⣿⣿⣿⣿⣿⣿⣿⠀⠀⠀⠀⠀⠀⠀⠀⠀⠀⠀⠀⠀⠀⠀⠀⠀⠀⠀⠀⠀⠀⠀⠀⠀⠀⠀⠀⠀⠀⠀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⠀⠀⠀⠀⠀⠀⠀⠀⠀⠀⠀⠀⠀⠀⠀⠀⠀⠀⠀⠀⠀⠀⠀⠀⠀⠀⠀⠀⠀⠀⠀⠀⠀⠀⠀⣠⣴⣾⣿⣿⣿⣿⣿⣿⣿⣿⣿⣿⣿⣿⣿⣿⣿⣿⣿⣿⣿⣿⣿⣿⡇⠀⠀⠀⠀⠀⠀⠀⠀⠀⠀⠀⠀⠀⠀⠀⠀⠀⠀⠀⠀⠀⠀⠀⠀⠀⠀⠀⠀⠀⠀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⠀⠀⠀⠀⠀⠀⠀⠀⠀⠀⠀⠀⠀⠀⠀⠀⠀⠀⠀⠀⠀⠀⠀⠀⠀⠀⠀⠀⠀⠀⠀⢀⣠⣶⣿⣿⣿⣿⣿⣿⣿⣿⣿⣿⣿⣿⣿⣿⣿⣿⣿⣿⣿⣿⣿⣿⣿⣿⣿⣿⣿⡀⠀⠀⠀⠀⠀⠀⠀⠀⠀⠀⠀⠀⠀⠀⠀⠀⠀⠀⠀⠀⠀⠀⠀⠀⠀⠀⠀⠀⠀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⠀⠀⠀⠀⠀⠀⠀⠀⠀⠀⠀⠀⠀⠀⠀⠀⠀⠀⠀⠀⠀⠀⠀⠀⠀⠀⠀⠀⠀⠀⠀⢙⣿⣿⣿⣿⣿⣿⣿⣿⣿⣿⣿⣿⣿⣿⣿⣿⣿⣿⣿⣿⣿⣿⣿⣿⣿⣿⣿⣿⣿⣧⠀⠀⠀⠀⠀⠀⠀⠀⠀⠀⠀⠀⠀⠀⠀⠀⠀⠀⠀⠀⠀⠀⠀⠀⠀⠀⠀⠀⠀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⠀⠀⠀⠀⠀⠀⠀⠀⠀⠀⠀⠀⠀⠀⠀⠀⠀⠀⠀⠀⠀⠀⠀⠀⠀⠀⠀⠀⠀⠀⠴⠿⣿⣿⣿⣿⣿⣿⣿⣿⣿⣿⣿⣿⣿⣿⣿⣿⣿⣿⣿⣿⣿⣿⣿⣿⣿⣿⣿⣿⣿⣿⡄⠀⠀⠀⠀⠀⠀⠀⠀⠀⠀⠀⠀⠀⠀⠀⠀⠀⠀⠀⠀⠀⠀⠀⠀⠀⠀⠀⠀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⠀⠀⠀⠀⠀⠀⠀⠀⠀⠀⠀⠀⠀⠀⠀⠀⠀⠀⠀⠀⠀⠀⠀⠀⠀⠀⠀⠀⠀⠀⠀⠀⠈⠛⠻⢿⣿⣿⣿⣿⣿⣿⣿⣿⣿⣿⣿⣿⣿⣿⣿⣿⣿⣿⣿⣿⣿⣿⣿⣿⣿⣿⣿⡀⠀⠀⠀⠀⠀⠀⠀⠀⠀⠀⠀⠀⠀⠀⠀⠀⠀⠀⠀⠀⠀⠀⠀⠀⠀⠀⠀</a:t>
            </a:r>
            <a:br/>
            <a:r>
              <a:t>⠀⠀⠀⠀⠀⠀⠠⠀⠀⠀⠀⠀⠀⠀⠀⠀⠀⠀⠀⠀⠀⠀⠀⠀⠀⠀⠀⠀⠀⠀⠀⠀⠀⠀⠀⠀⠀⠉⠻⣿⣿⣿⣿⣿⣿⣿⣿⣿⣿⣿⣿⣿⣿⣿⣿⣿⣿⣿⣿⣿⣿⣿⣿⣇⠀⠀⠀⠀⠀⠀⠀⠀⠀⠀⠀⠀⠀⠀⠀⠀⠀⠀⠀⠀⠀⠀⠀⠀⠀⠀⠀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⠀⠀⠀⠀⠀⠀⠀⠀⠀⠀⠀⠀⠀⠀⠀⠀⠀⠀⠀⠀⠀⠀⠀⠀⠀⠀⠀⠀⠀⠀⠀⠀⠀⠀⠀⠀⠀⠀⠀⠀⠀⠀⠀⠀⠀⠀⠀⠀⠀⠀⠀⠀⢰⣿⣿⣿⣿⠀⠀⠀⠀⠀⠀⠀⠀⠀⠀⠀⠀⠀⠀⠀⠀⠀⠀⠀⠀⠀⠀⠀⠀⠀⠀⠀⠀⠀⠀⠀⠀⠀⠀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⠀⠀⠀⠀⠀⠀⠀⠀⠀⠀⠀⠀⠀⠀⠀⠀⠀⠀⠀⠀⠀⠀⠀⠀⠀⠀⠀⠀⠀⠀⠀⠀⠀⠀⠀⠀⠀⠀⠀⠀⠀⠀⠀⠀⠀⠀⠀⠀⠀⠀⠀⠀⢾⣿⣿⣿⣿⠆⠀⠀⠀⠀⠀⠀⠀⠀⠀⠀⠀⠀⠀⠀⠀⠀⠀⠀⠀⠀⠀⠀⠀⠀⠀⠀⠀⠀⠀⠀⠀⠀⠀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⠀⠀⠀⠀⠀⠀⠀⠀⠀⠀⠀⠀⠀⠀⠀⠀⠀⠀⠀⠀⠀⠀⠀⠀⠀⠀⠀⠀⠀⠀⠀⠀⠀⠀⠀⠀⠀⠀⠀⠀⠀⠀⠀⠀⠀⠀⠀⠀⠀⠀⠀⠀⢸⣿⡿⡟⠏⠁⠀⠀⠀⠀⠀⠀⠀⠀⠀⠀⠀⠀⠀⠀⠀⠀⠀⠀⠀⠀⠀⠀⠀⠀⠀⠀⠀⠀⠀⠀⠀⠀⠀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⠀⠀⠀⠀⠀⠀⠀⠀⠀⠀⠀⠀⠀⠀⠀⠀⠀⠀⠀⠀⠀⠀⠀⠀⠀⠀⠀⠀⠀⠀⠀⠀⠀⠀⠀⠀⠀⠀⠀⠀⠀⠀⠀⠀⠀⠀⠀⠀⠀⠀⠀⣀⣾⣿⠁⠀⠀⠀⠀⠀⠀⠀⠀⠀⠀⠀⠀⠀⠀⠀⠀⠀⠀⠀⠀⠀⠀⠀⠀⠀⠀⠀⠀⠀⠀⠀⠀⠀⠀⠀⠀</a:t>
            </a:r>
            <a:br/>
            <a:r>
              <a:t>⠀⠀⠀⠀⠀⠀⠀⠀⠀⠠⠀⠀⠀⠀⠀⠀⠀⠀⠀⠀⠀⠀⠀⠀⠀⠀⠀⠀⠀⠀⠀⠀⠀⠀⠀⠀⠀⠀⠀⠀⠀⠀⠀⠀⠀⠀⠀⠀⠀⠀⢰⣿⣿⣿⡇⠀⠀⠀⠀⠀⠀⠀⠀⠀⠀⠀⠀⠀⠀⠀⠀⠀⠀⠀⠀⠀⠀⠀⠀⠀⠀⠀⠀⠀⠀⠀⠀⠀⠀⠀⠀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⠀⠀⠀⠀⠀⠀⠀⠀⠀⠀⠀⠀⠀⠀⠀⠀⠀⠀⠀⠀⠀⠀⠀⠀⠀⠀⠀⠀⠀⠀⠀⠀⠀⠀⠀⠀⠀⠀⠀⠀⠀⠀⠀⠀⠀⠀⠀⠀⠀⠀⣸⣿⣿⣿⠁⠀⠀⠀⠀⠀⠀⠀⠀⠀⠀⠀⠀⠀⠀⠀⠀⠀⠀⠀⠀⠀⠀⠀⠀⠀⠀⠀⠀⠀⠀⠀⠀⠀⠀⠀⠀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⠀⠀⠀⠀⠀⠀⠀⠀⠀⠀⠀⠀⠀⠀⠀⠀⠀⠀⠀⠀⠀⠀⠀⠀⠀⠀⠀⠀⠀⠀⠀⠀⠀⠀⠀⠀⠀⠀⠀⠀⠀⠀⠀⠀⠀⠀⠀⣠⣾⣿⣿⣿⣿⣷⣄⠀⠀⠀⠀⠀⠀⠀⠀⠀⠀⠀⠀⠀⠀⠀⠀⠀⠀⠀⠀⠀⠀⠀⠀⠀⠀⠀⠀⠀⠀⠀⠀⠀⠀⠀⠀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⠀⠀⠀⠀⠀⠀⠀⠀⠀⠀⠀⠀⠀⠀⠀⠀⠀⠀⠀⠀⠀⠀⠀⠀⠀⠀⠀⠀⠀⠀⠀⠀⠀⠀⠀⠀⠀⠀⠀⠀⠀⠀⠀⠀⠀⢠⣾⣿⣿⣿⣿⣿⣿⣿⣿⣷⠀⠀⠀⠀⠀⠀⠀⠀⠀⠀⠀⠀⠀⠀⠀⠀⠀⠀⠀⠀⠀⠀⠀⠀⠀⠀⠀⠀⠀⠀⠀⠀⠀⠀⠀</a:t>
            </a:r>
            <a:br/>
            <a:r>
              <a:t>⠀⠀⠀⠐⠂⠀⠀⠀⠀⠀⠀⠀⠀⠀⠀⠀⠀⠀⠀⠀⠀⠀⠀⠀⠀⠀⠀⠀⠀⠀⠀⠀⠀⠀⠀⠀⠀⠀⠀⠀⠀⠀⠀⠀⠀⢸⣿⣿⣿⣿⣿⣿⣿⣿⣿⣿⡆⠀⠀⠀⠀⠀⠀⠀⠀⠀⠀⠀⠀⠀⠀⠀⠀⠀⠀⠀⠀⠀⠀⠀⠀⠀⠀⠀⠀⠀⠀⠀⠀⠀⠀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⠀⠀⠀⠀⠀⠀⠀⠀⠀⠀⠀⠀⠀⠀⠀⠀⠀⠀⠀⠀⠀⠀⠀⠀⠀⠀⠀⠀⠀⠀⠀⠀⠀⠀⠀⠀⠀⠀⠀⠀⠀⠀⠀⠀⠀⢸⣿⣿⣿⣿⣿⣿⣿⣿⣿⣿⠀⠀⠀⠀⠀⠀⠀⠀⠀⠀⠀⠀⠀⠀⠀⠀⠀⠀⠀⠀⠀⠀⠀⠀⠀⠀⠀⠀⠀⠀⠀⠀⠀⠀⠀</a:t>
            </a:r>
            <a:br/>
            <a:r>
              <a:t>⠀⠀⠀⠀⠠⠀⠀⠀⠀⠀⠀⠀⠀⠀⠀⠀⠀⠀⠀⠀⠀⠀⠀⠀⠀⠀⠀⠀⠀⠀⠀⠀⠀⠀⠀⠀⠀⠀⠀⠀⠀⠀⠀⠀⠀⢨⣿⣿⣿⣿⣿⣿⣿⣿⡿⠋⠀⠀⠀⠀⠀⠀⠀⠀⠀⠀⠀⠀⠀⠀⠀⠀⠀⠀⠀⠀⠀⠀⠀⠀⠀⠀⠀⠀⠀⠀⠀⠀⠀⠀⠀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⠀⠀⠀⠀⠀⠀⠀⠀⠀⠀⠀⠀⠀⠀⠀⠀⠀⠀⠀⠀⠀⠀⠀⠀⠀⠀⠀⠀⠀⠀⠀⠀⠀⠀⠀⠀⠀⠀⠀⠀⠀⠀⠀⠀⠀⠘⠿⠿⣿⣿⣿⣿⣿⣏⠀⠀⠀⠀⠀⠀⠀⠀⠀⠀⠀⠀⠀⠀⠀⠀⠀⠀⠀⠀⠀⠀⠀⠀⠀⠀⠀⠀⠀⠀⠀⠀⠀⠀⠀⠀⠀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⠀⠀⠀⠀⠀⠀⠀⠀⠀⠀⠀⠀⠀⠀⠀⠀⠀⠀⠀⠀⠀⠀⠀⠀⠀⠀⠀⠀⠀⠀⠀⠀⠀⠀⠀⠀⠀⠀⠀⠀⠀⠀⠀⠀⠀⠀⠀⠀⣿⣿⣿⣿⣿⣿⣿⣿⣧⡀⠀⠀⠀⠀⠀⠀⠀⠀⠀⠀⠀⠀⠀⠀⠀⠀⠀⠀⠀⠀⠀⠀⠀⠀⠀⠀⠀⠀⠀⠀⠀⠀⠀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⠀⠀⠀⠀⠀⠀⠀⠀⠀⠀⠀⠀⠀⠀⠀⠀⠀⠀⠀⠀⠀⠀⠀⠀⠀⠀⠀⠀⠀⠀⠀⠀⠀⠀⠀⠀⠀⠀⠀⠀⠀⠀⠀⠀⠀⠀⢀⣾⣿⣿⣿⣿⣿⣿⣿⣿⣿⣿⠀⠀⠀⠀⠀⠀⠀⠀⠀⠀⠀⠀⠀⠀⠀⠀⠀⠀⠀⠀⠀⠀⠀⢠⠀⠀⠀⠀⠀⠀⠀⠀⠀</a:t>
            </a:r>
            <a:br/>
            <a:r>
              <a:t>⠀⠀⠀⠀⠀⠀⠀⠀⠀⠀⠀⠀⠀⠀⠀⠀⠀⠀⠀⠀⠀⠀⠀⠀⠀⠀⠀⠀⠀⠀⠀⠀⠀⠀⠀⠀⠀⠀⠀⠀⠀⠀⠀⠀⢀⣴⣿⣿⣿⣿⣿⣿⣿⣿⣿⣿⣿⡿⠀⠀⠀⠀⠀⠀⠀⠀⠀⠀⠀⠀⠀⠀⠀⠀⠀⠀⠀⠀⠀⠀⠀⠀⠀⠀⠀⠀⠀⠀⠀⠀⠀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⠀⠀⠀⠀⠀⠀⠀⠀⠀⠀⠀⠀⠀⠀⠀⠀⠀⠀⠀⠀⠀⠀⠀⠀⠀⠀⠀⠀⠀⠀⠀⠀⠀⠀⠀⠀⠀⠀⠀⠀⠀⠀⠀⣠⣿⣿⡿⠋⣸⣿⣿⣿⣿⣿⣿⣿⣿⠃⠀⠀⠀⠀⠀⠀⠀⠀⠀⠀⠀⠀⠀⠀⠀⠀⠀⠀⠀⠀⠀⠀⠀⠀⠀⠀⠀⠀⠀⠀⠀⠀⠀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⠀⠀⠀⠀⠀⠀⠀⠀⠀⠀⠀⠀⠀⠀⠀⠀⠀⠀⠀⠀⠀⠀⠀⠀⠀⠀⠀⠀⠀⠀⠀⠀⠀⠀⠀⠀⠀⠀⠀⠀⠀⠀⠀⢻⣿⣿⣧⠠⠿⠿⣿⣿⣿⣿⣿⣿⣿⠀⠀⠀⠀⠀⠀⠀⠀⠀⠀⠀⠀⠀⠀⠀⠀⠀⠀⠀⠀⠀⠀⠀⠀⠀⠀⠀⠀⠀⠀⠀⠀⠀⠀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⠀⠀⠀⠀⠀⠀⠀⠀⠀⠀⠀⠀⠀⠀⠀⠀⠀⠀⠀⠀⠀⠀⠀⠀⠀⠀⠀⠀⠀⠀⠀⠀⠀⠀⠀⠀⠀⠀⠀⠀⠀⠀⠀⠈⣿⣿⡟⠀⠀⠀⠀⣿⣿⣿⣿⣿⣿⣆⠀⠀⠀⠀⠀⠀⠀⠀⠀⠀⠀⠀⠀⠀⠀⠀⠀⠀⠀⠀⠀⠀⠀⠀⠀⠀⠀⠀⠀⠀⠀⠀⠀</a:t>
            </a:r>
            <a:br/>
            <a:r>
              <a:t>⠀⠀⠀⠀⠀⠀⠀⠀⠀⠀⠀⠀⠀⠀⠀⠀⠀⠀⠀⠀⠀⢀⠀⠀⠀⠀⠀⠀⠀⠀⠀⠀⠀⠀⠀⠀⠀⠀⠀⠀⠀⠀⠀⠀⠘⣿⣿⠀⠀⢀⣼⣿⣿⣿⣿⣿⣿⣧⠀⠀⠀⠀⠀⠀⠀⠀⠀⠀⠀⠀⠀⠀⠀⠀⠀⠀⠀⠀⠀⠀⠀⠀⠀⠀⠀⠀⠀⠀⠀⠀⠀</a:t>
            </a:r>
            <a:br/>
            <a:r>
              <a:t>⠀⠀⠀⠀⠀⠀⠀⠀⠀⠀⠀⠀⠀⠀⠀⠀⠀⠀⠀⠀⠀⠉⠀⠀⠀⠀⠀⠀⠀⠀⠀⠀⠀⠀⠀⠀⠀⠀⠀⠀⠀⠀⠀⠀⠀⠋⡿⠀⣠⣿⣿⣿⣿⣿⣿⣿⣿⣿⡀⠀⠀⠀⠀⠀⠀⠀⠀⠀⠀⠀⠀⠀⠀⠀⠀⠀⠀⠀⠀⠀⠀⠀⠀⠀⠀⠀⠀⠀⠀⠀⠀</a:t>
            </a:r>
            <a:br/>
            <a:r>
              <a:t>⠀⠀⠀⠀⠀⠀⠀⠀⠀⢰⠀⠀⠀⠀⠀⠀⠀⠀⠀⠀⠀⠀⠀⠀⠀⠀⠀⠀⠀⠀⠀⠀⠀⠀⠀⠀⠀⠀⠀⠀⠀⠀⠀⠀⠀⠀⢃⣼⣿⣿⣿⣿⣿⣿⣿⣿⣿⣿⡇⠀⠀⠀⠀⠀⠀⠀⠀⠀⠀⠀⠀⠀⠀⠀⠀⠀⠀⠀⠀⠀⠀⠀⠀⠀⠀⠀⠀⠀⠀⠀⠀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⠀⠀⠀⠀⠀⠀⠀⠀⠀⠀⠀⠀⠀⠀⠀⠀⠀⠀⠀⠀⠀⠀⠀⠀⠀⠀⠀⠀⠀⠀⠀⠀⠀⠀⠀⠀⠀⠀⠀⠀⠀⠀⠀⠀⠀⢠⣾⣿⣿⣿⣿⣿⣿⣿⣿⣿⣿⣿⣿⠀⠀⠀⠀⠀⠀⠀⠀⠀⠀⠀⠀⠀⠀⠀⠀⠀⠀⠀⠀⠀⠀⠀⠀⠀⠀⠀⠀⠀⠀⠀⠀</a:t>
            </a:r>
            <a:br/>
            <a:r>
              <a:t>⠀⠀⠀⠀⠀⠀⠀⠀⠀⠀⠀⠀⠀⡰⠀⠀⠀⠀⠀⠀⠀⠀⠀⠀⠀⠀⠀⠀⠀⠀⠀⠀⠀⠀⠀⠀⠀⠀⠀⠀⠀⠀⠀⠀⣰⣿⣿⣿⣿⣿⣿⣿⣿⣿⣿⣿⣿⣿⣿⡄⠀⠀⠀⠀⠀⠀⠀⠀⠀⠀⠀⠀⠀⠀⠀⠀⠀⠀⠀⠀⠀⠀⠀⠀⠀⠀⠀⠀⠀⠀⠀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⠀⠀⠀⠀⠀⠀⠀⠀⠀⠀⠀⠀⠀⠀⠀⠀⠀⠀⠀⠀⠀⠀⠀⠀⠀⠀⠀⠀⠀⠀⠀⠀⠀⠀⠀⠀⠀⠀⠀⠀⠀⠀⢠⣾⣿⣿⣿⣿⣿⣿⣿⣿⣿⣿⣿⣿⣿⣿⣿⣇⠀⠀⠀⠀⠀⠀⠀⠀⠀⠀⠀⠀⠀⠀⠀⠀⠀⠀⠀⠀⠀⠀⠀⠀⠀⠀⠀⠀⠀⠀⠀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⠀⠀⠀⠀⠀⠀⠀⠀⠀⠀⠀⠀⠀⠀⠀⠀⠀⠀⠀⠀⠀⠀⠀⠀⠀⠀⠀⠀⠀⠀⠀⠀⠀⠀⠀⠀⠀⠀⠀⠀⣠⣾⣿⣿⣿⣿⣿⣿⣿⣿⣿⣿⣿⣿⣿⣿⣿⣿⣿⣿⠀⠀⠀⠀⠀⠀⠀⠀⠀⠀⠀⠀⠀⠀⠀⠀⠀⠀⠀⠀⠀⠀⠀⠀⠀⠀⠀⠀⠀⠀⠀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⠀⠀⠀⠀⠀⠀⠀⠀⠀⠀⠀⠀⠀⠀⠀⠀⠀⠀⠀⠀⠀⠀⠀⠀⠀⠀⠀⠀⠀⠀⠀⠀⠀⠀⠀⠀⠀⣠⣴⣿⣿⣿⣿⣿⣿⣿⣿⣿⣿⣿⣿⣿⣿⣿⣿⣿⣿⣿⣿⣿⡇⠀⠀⠀⠀⠀⠀⠀⠀⠀⠀⠀⠀⠀⠀⠀⠀⠀⠀⠀⠀⠀⠀⠀⠀⠀⠀⠀⠀⠀⠀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⠀⠀⠀⠀⠀⠀⠀⠀⠀⠀⠀⠀⠀⠀⠀⠀⠀⠀⠀⠀⠀⠀⠀⠀⠀⠀⠀⠀⠀⠀⠀⠀⠀⠀⣀⣴⣾⣿⣿⣿⣿⣿⣿⣿⣿⣿⣿⣿⣿⣿⣿⣿⣿⣿⣿⣿⣿⣿⣿⣿⣧⠀⠀⠀⠀⠀⠀⠀⠀⠀⠀⠀⠀⠀⠀⠀⠀⠀⠀⠀⠀⠀⠀⠀⠀⠀⠀⠀⠀⠀⠀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⠀⠀⠀⠀⠀⠀⠀⠀⠀⠀⠀⠀⠀⠀⠀⠀⠀⠀⠀⠀⠀⠀⠀⠀⠀⠀⠀⠀⠀⠀⠀⠀⣠⣾⣿⣿⣿⣿⣿⣿⣿⣿⣿⣿⣿⣿⣿⣿⣿⣿⣿⣿⣿⣿⣿⣿⣿⣿⣿⣿⣿⡄⠀⠀⠀⠀⠀⠀⠀⠀⠀⠀⠀⠀⠀⠀⠀⠀⠀⠀⠀⠀⠀⠀⠀⠀⠀⠀⠀⠀⠀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⠀⠀⠀⠀⠀⠀⠀⠀⠀⠀⠀⠀⠀⠀⠀⠀⠀⠀⠀⠀⠀⠀⠀⠀⠀⠀⠀⠀⠀⠀⠀⢀⣼⣿⣿⣿⣿⣿⣿⣿⣿⣿⣿⣿⣿⣿⣿⣿⣿⣿⣿⣿⣿⣿⣿⣿⣿⣿⣿⣿⣿⣷⠀⠀⠀⠀⠀⠀⠀⠀⠀⠀⠀⠀⠀⠀⠀⠀⠀⠀⠀⠀⠀⠀⠀⠀⠀⠀⠀⠀⠀</a:t>
            </a:r>
            <a:br/>
            <a:r>
              <a:t>⠀⠀⠀⠀⠐⠀⠀⠀⠀⠀⠀⠀⠀⠀⠀⠀⠀⠀⠀⠀⠀⠀⠀⠀⠀⠀⠀⠀⠀⠀⠀⠻⠿⢿⣿⣿⣿⣿⣿⣿⣿⣿⣿⣿⣿⣿⣿⣿⣿⣿⣿⣿⣿⣿⣿⣿⣿⣿⣿⣿⣿⣿⡆⠀⠀⠀⠀⠀⠀⠀⠀⠀⠀⠀⠀⠀⠀⠀⠀⠀⠀⠀⠀⠀⠀⠀⠀⠀⠀⠀⠀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⠀⠀⠀⠀⠀⠀⠀⠀⠀⠀⠀⠀⠀⠀⠀⠀⠀⠀⠀⠀⠀⠀⠀⠀⠀⠀⠀⠀⠀⠀⠀⠀⠀⠀⠙⠿⢿⣿⣿⣿⣿⣿⣿⣿⣿⣿⣿⣿⣿⣿⣿⣿⣿⣿⣿⣿⣿⣿⣿⣿⣿⣿⣿⠀⠀⠀⠀⠀⠀⠀⠀⠀⠀⠀⠀⠀⠀⠀⠀⠀⠀⠀⠀⠀⠀⠀⠀⠀⠀⠀⠀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⠀⠀⠀⠀⠀⠀⠀⠀⠀⠀⠀⠀⠀⠀⠀⠀⠀⠀⠀⠀⠀⠀⠀⠀⠀⠀⠀⠀⠀⠀⠀⠀⠀⠀⠀⠀⠀⠀⠉⠙⢿⣿⣿⣿⣿⣿⣿⣿⣿⣿⣿⣿⣿⣿⣿⣿⣿⣿⣿⣿⣿⣿⣿⠇⠀⠀⠀⠀⠀⠀⠀⠀⠀⠀⠀⠀⠀⠀⠀⠀⠀⠀⠀⠀⠀⠀⠀⠀⠀⠀⠀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⠀⠀⠀⠀⠠⠀⠀⠀⠀⠀⠀⠀⠀⠀⠀⠀⠀⠀⠀⠀⠀⠀⠀⠀⠀⠀⠀⠀⠀⠀⠀⠀⠀⠀⠀⠀⠀⠀⠀⠀⠀⠀⠀⠀⠀⠀⠀⠀⠀⠀⠀⣸⣿⣿⣿⣿⡧⠀⠀⠀⠀⠀⠀⠀⠀⠀⠀⠀⠀⠀⠀⠀⠀⠀⠀⠀⠀⠀⠀⠀⠀⠀⠀⠀⠀⠀⠀⠀⠀⠀⠀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⠀⠀⠀⠀⠀⠀⠀⠀⠀⠀⠀⠀⠀⠀⠀⠀⠀⠀⠀⠀⠀⠀⠀⠀⠀⠀⠀⠀⠀⠀⠀⠀⠀⠀⠀⠀⠀⠀⠀⠀⠀⠀⠀⠀⠀⠀⠀⠀⠀⠀⠀⢼⣿⣿⣿⣿⢏⠀⠀⠀⠀⠀⠀⠀⠀⠀⠀⠀⠀⠀⠀⠀⠀⠀⠀⠀⠀⠀⠀⠀⠀⠀⠀⠀⠀⠀⠀⠀⠀⠀⠀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⠀⠀⠀⠀⠀⠀⠀⠀⠀⠀⠀⠀⠀⠀⠀⠀⠀⠀⠀⠀⠀⠀⠀⠀⠀⠀⠀⠀⠀⠀⠀⠀⠀⠀⠀⠀⠀⠀⠀⠀⠀⠀⠀⠀⠀⠀⠀⠀⠀⠀⠀⢈⣿⣿⠿⠉⠀⠀⠀⠀⠀⠀⠀⠀⠀⠀⠀⠀⠀⠀⠀⠀⠀⠀⠀⠀⠀⠀⠀⠀⠀⠀⠀⠀⠀⠀⠀⠀⠀⠀⠀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⠀⠀⠀⠀⠀⠀⠀⠀⠀⠀⠀⠀⠀⠀⠀⠀⠀⠀⠀⠀⠀⠀⠀⠀⠀⠀⠀⠀⠀⠀⠀⠀⠀⠀⠀⠀⠀⠀⠀⠀⠀⠀⠀⠀⠀⠀⠀⠀⠀⠀⣠⣾⣿⣏⠀⠀⠀⠀⠀⠀⠀⠀⠀⠀⠀⠀⠀⠀⠀⠀⠀⠀⠀⠀⠀⠀⠀⠀⠀⠀⠀⠀⠀⠀⠀⠀⠀⠀⠀⠀⠀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⠀⠀⠀⠀⠀⠀⠀⠀⠀⠀⠀⠀⠀⠀⠀⠀⠀⠀⠀⠀⠀⠀⠀⠀⠀⠀⠀⠀⠀⠀⠀⠀⠀⠀⠀⠀⠀⠀⠀⠀⠀⠀⠀⠀⠀⠀⣠⣴⣿⣿⣿⣿⣿⣇⡀⠀⠀⠀⠀⠀⠀⠀⠀⠀⠀⠀⠀⠀⠀⠀⠀⠀⠀⠀⠀⠀⠀⠀⠀⠀⠀⠀⠀⠀⠀⠀⠀⠀⠀⠀⠀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⠀⠀⠀⠀⠀⠀⠀⠀⠀⠀⠀⠀⠀⠀⠀⠀⠀⠀⠀⠀⠀⠀⠀⠀⠀⠀⠀⠀⠀⠀⠀⠀⠀⠀⠀⠀⠀⠀⠀⠀⠀⠀⠀⠀⠀⣴⣿⣿⣿⣿⣿⣿⣿⣿⣷⡄⠀⠀⠀⠀⠀⠀⠀⠀⠀⠀⠀⠀⠀⠀⠀⠀⠀⠀⠀⠀⠀⠀⠀⠀⠀⠀⠀⠀⠀⠀⠀⠀⠀⠀⠀</a:t>
            </a:r>
            <a:br/>
            <a:r>
              <a:t>⠀⠀⠉⠀⠀⠀⠀⠀⠀⠀⠀⠀⠀⠀⠀⠀⠀⠀⠀⠀⠀⠀⠀⠀⠀⠀⠀⠀⠀⠀⠀⠀⠀⠀⠀⠀⠀⠀⠀⠀⠀⠀⠀⠀⢰⣿⣿⣿⣿⣿⣿⣿⣿⣿⣿⢇⠀⠀⠀⠀⠀⠀⠀⠀⠀⠀⠀⠀⠀⠀⠀⠀⠀⠀⠀⠀⠀⠀⠀⠀⠀⠀⠀⠀⠀⠀⠀⠀⠀⠀⠀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⠀⠀⠀⠀⠀⠀⠀⠀⠀⠀⠀⠀⠀⠀⠀⠀⠀⠀⠀⠀⠀⠀⠀⠀⠀⠀⠀⠀⠀⠀⠀⠀⠀⠀⠀⠀⠀⠀⠀⠀⠀⠀⠀⠀⠘⣿⣿⣿⣿⣿⣿⣿⣿⣿⣿⠅⠀⠀⠀⠀⠀⠀⠀⠀⠀⠀⠀⠀⠀⠀⠀⠀⠀⠀⠀⠀⠀⠀⠀⠀⠀⠀⠀⠀⠀⠀⠀⠀⠀⠀⠀</a:t>
            </a:r>
            <a:br/>
            <a:r>
              <a:t>⠀⠀⠠⠀⠀⠀⠀⠀⠀⠀⠀⠀⠀⠀⠀⠀⠀⠀⠀⠀⠀⠀⠀⠀⠀⠀⠀⠀⠀⠀⠀⠀⠀⠀⠀⠀⠀⠀⠀⠀⠀⠀⠀⠀⠀⣿⣿⣿⣿⣿⣿⣿⣿⣿⠟⠁⠀⠀⠀⠀⠀⠀⠀⠀⠀⠀⠀⠀⠀⠀⠀⠀⠀⠀⠀⠀⠀⠀⠀⠀⠀⠀⠀⠀⠀⠀⠀⠀⠀⠀⠀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⠀⠀⠀⠀⠀⠀⠀⠀⠀⠀⠀⠀⠀⠀⠀⠀⠀⠀⠀⠀⠀⠀⠀⠀⠀⠀⠀⠀⠀⠀⠀⠀⠀⠀⠀⠀⠀⠀⠀⠀⠀⠀⠀⠀⠀⢿⡟⢻⣿⣿⣿⣿⣿⡁⠀⠀⠀⠀⠀⠀⠀⠀⠀⠀⠀⠀⠀⠀⠀⠀⠀⠀⠀⠀⠀⠀⠀⠀⠀⠀⠀⠀⠀⠀⠀⠀⠀⠀⠀⠀⠀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⠀⠀⠀⠀⠀⠀⠀⠀⠀⠀⠀⠀⠀⠀⠀⠀⠀⠀⠀⠀⠀⠀⠀⠀⠀⠀⠀⠀⠀⠀⠀⠀⠀⠀⠀⠀⠀⠤⠄⠀⠀⠀⠀⠀⠀⢀⣴⣿⣿⣿⣿⣿⣿⣿⣿⣿⣿⣷⠀⠀⠀⠀⠀⠀⠀⠀⠀⠀⠀⠀⠀⠀⠀⠀⠀⠀⠀⠀⠀⠀⠂⠀⠀⠀⠀⠀⠀⠀⠀⠀⠀</a:t>
            </a:r>
            <a:br/>
            <a:r>
              <a:t>⠀⠀⠀⠀⠀⠀⠀⠀⠀⠀⠀⠀⠀⠀⠀⠀⠀⠀⠀⠀⠀⠀⠀⠀⠀⠀⠀⠀⠀⠀⠀⠀⠀⠀⠀⠀⠀⠀⠀⠀⠀⠀⠀⠀⣠⣾⣿⡿⢻⣿⣿⣿⣿⣿⣿⣿⣿⡿⠀⠀⠀⠀⠀⠀⠀⠀⠀⠀⠀⠀⠀⠀⠀⠀⠀⠀⠀⠀⠀⠀⠀⠀⠀⠀⠀⠀⠀⠀⠀⠀⠀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⠀⠀⠀⠀⠀⠀⠀⠀⠀⠀⠀⠀⠀⠀⠀⠀⠀⠀⠀⠀⠀⠀⠀⠀⠀⠀⠀⠀⠀⠀⠀⠀⠀⠀⠀⠀⠀⠀⠀⠀⠀⠀⢀⣾⣿⣿⠏⠀⢸⣿⣿⣿⣿⣿⣿⣿⣿⠃⠀⠀⠀⠀⠀⠀⠀⠀⠀⠀⠀⠀⠀⠀⠀⠀⠀⠀⠀⠀⠀⠀⠀⠀⠀⠀⠀⠀⠀⠀⠀⠀⠀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⠀⠀⠀⠀⠀⠀⠀⠀⠀⠀⠀⠀⠀⠀⠀⠀⠀⠀⠀⠀⠀⠀⠀⠀⠀⠀⠀⠀⠀⠀⠀⠀⠀⠀⠀⠀⠀⠀⠀⠀⠀⠀⠘⣿⣿⣿⡆⢀⣿⣿⣿⣿⣿⣿⣿⣿⣿⠀⠀⠀⠀⠀⠀⠀⠀⠀⠀⠀⠀⠀⠀⠀⠀⠀⠀⠀⠀⠀⠀⠀⠀⠀⠀⠀⠀⠀⠀⠀⠀⠀⠀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⠀⠀⠀⠀⠀⠀⠀⠀⠀⠀⠀⠀⠀⠀⠀⠀⠀⠀⠀⠀⠀⠀⠀⠀⠀⠀⠀⠀⠀⠀⠀⠀⠀⠀⠀⠀⠀⠀⠀⠀⠀⠀⠀⠘⣿⣿⡀⠀⠈⠉⠉⣿⣿⣿⣿⣿⣿⣄⠀⠀⠀⠀⠀⠀⠀⠀⠀⠀⠀⠀⠀⠀⠀⠀⠀⠀⠀⠀⠀⠀⠀⠀⠀⠀⠀⠀⠀⠀⠀⠀⠀</a:t>
            </a:r>
            <a:br/>
            <a:r>
              <a:t>⠀⠀⠀⠀⠀⠀⠀⠀⠀⠀⠀⠀⠀⠀⠀⠀⠀⠀⠀⣀⡀⠀⠀⠀⠀⠀⠀⠀⠀⠀⠀⠀⠀⠀⠀⠀⠀⠀⠀⠀⠀⠀⠀⠀⠻⣿⡇⠀⠀⢀⣼⣿⣿⣿⣿⣿⣿⣯⠀⠀⠀⠀⠀⠀⠀⠀⠀⠀⠀⠀⠀⠀⠀⠀⠀⠀⠀⠀⠀⠀⠀⠀⠀⠀⠀⠀⠀⠀⠀⠀⠀</a:t>
            </a:r>
            <a:br/>
            <a:r>
              <a:t>⠀⠀⠀⠀⠀⠀⠀⠀⢀⠀⠀⠀⠀⠀⠀⠀⠀⠀⠀⠈⠀⠀⠀⠀⠀⠀⠀⠀⠀⠀⠀⠀⠀⠀⠀⠀⠀⠀⠀⠀⠀⠀⠀⠀⠀⠟⠀⠀⣠⣾⣿⣿⣿⣿⣿⣿⣿⣿⡀⠀⠀⠀⠀⠀⠀⠀⠀⠀⠀⠀⠀⠀⠀⠀⠀⠀⠀⠀⠀⠀⠀⠀⠀⠀⠀⠀⠀⠀⠀⠀⠀</a:t>
            </a:r>
            <a:br/>
            <a:r>
              <a:t>⠀⠀⠀⠀⠀⠀⠀⠀⠉⠀⠀⠀⠀⠀⠀⠀⠀⠀⠀⠀⠀⠀⠀⠀⠀⠀⠀⠀⠀⠀⠀⠀⠀⠀⠀⠀⠀⠀⠀⠀⠀⠀⠀⠀⠀⠀⠀⣴⣿⣿⣿⣿⣿⣿⣿⣿⣿⣿⡇⠀⠀⠀⠀⠀⠀⠀⠀⠀⠀⠀⠀⠀⠀⠀⠀⠀⠀⠀⠀⠀⠀⠀⠀⠀⠀⠀⠀⠀⠀⠀⠀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⠀⠀⠀⠀⠀⠀⠀⠀⠀⠀⠀⠀⠀⠀⠀⠀⠀⠀⠀⠀⠀⠀⠀⠀⠀⠀⠀⠀⠀⠀⠀⠀⠀⠀⠀⠀⠀⠀⠀⠀⠀⠀⠀⠀⠀⢀⣾⣿⣿⣿⣿⣿⣿⣿⣿⣿⣿⣿⣷⠀⠀⠀⠀⠀⠀⠀⠀⠀⠀⠀⠀⠀⠀⠀⠀⠀⠀⠀⠀⠀⠀⠀⠀⠀⠀⠀⠀⠀⠀⠀⠀</a:t>
            </a:r>
            <a:br/>
            <a:r>
              <a:t>⠀⠀⠀⠀⠀⠀⠀⠀⠀⠀⠀⡰⠀⠀⠀⠀⠀⠀⠀⠀⠀⠀⠀⠀⠀⠀⠀⠀⠀⠀⠀⠀⠀⠀⠀⠀⠀⠀⠀⠀⠀⠀⠀⠀⣠⣿⣿⣿⣿⣿⣿⣿⣿⣿⣿⣿⣿⣿⣿⡄⠀⠀⠀⠀⠀⠀⠀⠀⠀⠀⠀⠀⠀⠀⠀⠀⠀⠀⠀⠀⠀⠀⠀⠀⠀⠀⠀⠀⠀⠀⠀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⠀⠀⠀⠀⠀⠀⠀⠀⠀⠀⠀⠀⠀⠀⠀⠀⠀⠀⠀⠀⠀⠀⠀⠀⠀⠀⠀⠀⠀⠀⠀⠀⠀⠀⠀⠀⠀⢀⣠⣾⣿⣿⣿⣿⣿⣿⣿⣿⣿⣿⣿⣿⣿⣿⣿⣿⣿⣿⣿⣿⡄⠀⠀⠀⠀⠀⠀⠀⠀⠀⠀⠀⠀⠀⠀⠀⠀⠀⠀⠀⠀⠀⠀⠀⠀⠀⠀⠀⠀⠀⠀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⠀⠀⠀⠀⠀⠀⠀⠀⠀⠀⠀⠀⠀⠀⠀⠀⠀⠀⠀⠀⠀⠀⠀⠀⠀⠀⠀⠀⠀⠀⠀⠀⠀⠀⠀⣠⣶⣿⣿⣿⣿⣿⣿⣿⣿⣿⣿⣿⣿⣿⣿⣿⣿⣿⣿⣿⣿⣿⣿⣿⡇⠀⠀⠀⠀⠀⠀⠀⠀⠀⠀⠀⠀⠀⠀⠀⠀⠀⠀⠀⠀⠀⠀⠀⠀⠀⠀⠀⠀⠀⠀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⠀⠀⠀⠀⠀⠀⠀⠀⠀⠀⠀⠀⠀⠀⠀⠀⠀⠀⠀⠀⠀⠀⠀⠀⠀⠀⠀⠀⠀⠀⠀⠀⠀⣴⣾⣿⣿⣿⣿⣿⣿⣿⣿⣿⣿⣿⣿⣿⣿⣿⣿⣿⣿⣿⣿⣿⣿⣿⣿⣿⣷⠀⠀⠀⠀⠀⠀⠀⠀⠀⠀⠀⠀⠀⠀⠀⠀⠀⠀⠀⠀⠀⠀⠀⠀⠀⠀⠀⠀⠀⠀</a:t>
            </a:r>
            <a:br/>
            <a:r>
              <a:t>⠀⠀⠀⠀⠄⠀⠀⠀⠀⠀⠀⠀⠀⠀⠀⠀⠀⠀⠀⠀⠀⠀⠀⠀⠀⠀⠀⠀⠀⠀⠀⠀⢸⣿⣿⣿⣿⣿⣿⣿⣿⣿⣿⣿⣿⣿⣿⣿⣿⣿⣿⣿⣿⣿⣿⣿⣿⣿⣿⣿⣿⡄⠀⠀⠀⠀⠀⠀⠀⠀⠀⠀⠀⠀⠀⠀⠀⠀⠀⠀⠀⠀⠀⠀⠀⠀⠀⠀⠀⠀⠀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⠀⠀⠀⠀⠀⠀⠀⠀⠀⠀⠀⠀⠀⠀⠀⠀⠀⠀⠀⠀⠀⠀⠀⠀⠀⠀⠀⠀⠀⠀⠀⠰⣿⣿⣿⣿⣿⣿⣿⣿⣿⣿⣿⣿⣿⣿⣿⣿⣿⣿⣿⣿⣿⣿⣿⣿⣿⣿⣿⣿⣿⣧⠀⠀⠀⠀⠀⠀⠀⠀⠀⠀⠀⠀⠀⠀⠀⠀⠀⠀⠀⠀⠀⠀⠀⠀⠀⠀⠀⠀⠀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⠀⠀⠀⠀⠀⠀⠀⠀⠀⠀⠀⠀⠀⠀⠀⠀⠀⠀⠀⠀⠀⠀⠀⠀⠀⠀⠀⠀⠀⠀⠀⠀⠈⠉⠻⣿⣿⣿⣿⣿⣿⣿⣿⣿⣿⣿⣿⣿⣿⣿⣿⣿⣿⣿⣿⣿⣿⣿⣿⣿⣿⣿⡄⠀⠀⠀⠀⠀⠀⠀⠀⠀⠀⠀⠀⠀⠀⠀⠀⠀⠀⠀⠀⠀⠀⠀⠀⠀⠀⠀⠀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⠀⠀⠀⠀⠀⠀⠀⠀⠀⠀⠀⠀⠀⠀⠀⠀⠀⠀⠀⠀⠀⠀⠀⠀⠀⠀⠀⠀⠀⠀⠀⠀⠀⠀⠀⠀⠉⠛⠛⠿⣿⣿⣿⣿⣿⣿⣿⣿⣿⣿⣿⣿⣿⣿⣿⣿⣿⣿⣿⣿⣿⣿⠇⠀⠀⠀⠀⠀⠀⠀⠀⠀⠀⠀⠀⠀⠀⠀⠀⠀⠀⠀⠀⠀⠀⠀⠀⠀⠀⠀⠀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⠀⠈⠀⠀⠀⠀⠀⠀⠀⠀⠀⠀⠀⠀⠀⠀⠀⠀⠀⠀⠀⠀⠀⠀⠀⠀⠀⠀⠀⠀⠀⠀⠀⠀⠀⠀⠀⠀⠀⠀⠀⠀⠀⠀⠀⠀⠀⠀⠀⠀⠀⠀⠀⠀⠀⠀⠀⠀⠀⠀⠀⠀⠀⠀⠀⠀⠀⠀⠀⠀⠀⠀⠀⠀⠀⠀⠀⠀⠀⠀⠀⠀⠀⠀⠀⠀⠀⠀⠀⠀⠀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⠀⠀⠀⠀⠀⠀⠀⠀⠀⠀⠀⠀⠀⠀⠀⠀⠀⠀⠀⠀⠀⠀⠀⠀⠀⠀⠀⠀⠀⠀⠀⠀⠀⠀⠀⠀⠀⠀⠀⠀⠀⠀⠀⠀⠀⠀⠀⠀⣰⠀⠀⠀⠀⠀⠀⠀⠀⠀⠀⠀⠀⠀⠀⠀⠀⠀⠀⠀⠀⠀⠀⠀⠀⠀⠀⠀⠀⠀⠀⠀⠀⠀⠀⠀⠀⠀⠀⠀⠀⠀⠀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⠀⠀⠀⠀⠀⠀⠀⠀⠀⠀⠀⠀⠀⠀⠀⠀⠀⠀⠀⠀⠀⠀⠀⠀⠀⠀⠀⠀⠀⠀⠀⠀⠀⠀⠀⠀⠀⠀⠀⠀⠀⠀⠀⠀⠀⠀⠀⢰⣿⡄⠀⠀⠀⠀⠀⠀⠀⠀⠀⠀⠀⠀⠀⠀⠀⠀⠀⠀⠀⠀⠀⠀⠀⠀⠀⠀⠀⠀⠀⠀⠀⠀⠀⠀⠀⠀⠀⠀⠀⠀⠀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⠀⠀⠀⠀⠀⠀⠀⠀⠀⠀⠀⠀⠀⠀⠀⠀⠀⠀⠀⠀⠀⠀⠀⠀⠀⠀⠀⠀⠀⠀⠀⠀⠀⠀⠀⠀⠀⠀⠀⠀⠀⠀⠀⠀⠀⠀⠀⣾⣿⡇⠀⠀⠀⠀⠀⠀⠀⠀⠀⠀⠀⠀⠀⠀⠀⠀⠀⠀⠀⠀⠀⠀⠀⠀⠀⠀⠀⠀⠀⠀⠀⠀⠀⠀⠀⠀⠀⠀⠀⠀⠀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⠀⠀⠀⠀⠀⠀⠀⠀⠀⠀⠀⠀⠀⠀⠀⠀⠀⠀⠀⠀⠀⠀⠀⠀⠀⠀⠀⠀⠀⠀⠀⠀⠀⠀⠀⠀⠀⠀⠀⠀⠀⠀⠀⠀⠀⢀⣴⣿⣿⣿⣶⣦⣀⠀⠀⠀⠀⠀⠀⠀⠀⠀⠀⠀⠀⠀⠀⠀⠀⠀⠀⠀⠀⠀⠀⠀⠀⠀⠀⠀⠀⠀⠀⠀⠀⠀⠀⠀⠀⠀⠀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⠀⠀⠀⠀⠀⠀⠀⠀⠀⠀⠀⠀⠀⠀⠀⠀⠀⠀⠀⠀⠀⠀⠀⠀⠀⠀⠀⠀⠀⠀⠀⠀⠀⠀⠀⠀⠀⠀⠀⠀⠀⠀⠀⢹⣿⣿⣿⣿⣿⣿⣿⣿⣿⠉⠁⠀⠀⠀⠀⠀⠀⠀⠀⠀⠀⠀⠀⠀⠀⠀⠀⠀⠀⠀⠀⠀⠀⠀⠀⠀⠀⠀⠀⠀⠀⠀⠀⠀⠀⠀⠀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⠀⠀⠀⠀⠀⠀⠀⠀⠀⠀⠀⠀⠀⠀⠀⠀⠀⠀⠀⠀⠀⠀⠀⠀⠀⠀⠀⠀⠀⠀⠀⠀⠀⠀⠀⠀⠀⠀⠀⠀⠀⠀⠀⠀⢻⣿⣿⣿⣿⣿⣿⣿⡇⠀⠀⠀⠀⠀⠀⠀⠀⠀⠀⠀⠀⠀⠀⠀⠀⠀⠀⠀⠀⠀⠀⠀⠀⠀⠀⠀⠀⠀⠀⠀⠀⠀⠀⠀⠀⠀⠀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⠀⠀⠀⠀⠀⠀⠀⠀⠀⠀⠀⠀⠀⠀⠀⠀⠀⠀⠀⠀⠀⠀⠀⠀⠀⠀⠀⠀⠀⠀⠀⠀⠀⠀⠀⠀⠀⠀⠀⠀⠀⠀⠀⠀⠀⠉⠈⣿⣿⣿⣿⣿⣿⣦⡀⠀⠀⠀⠀⠀⠀⠀⠀⠀⠀⠀⠀⠀⠀⠀⠀⠀⠀⠀⠀⠀⠀⠀⠀⠀⠀⠀⠀⠀⠀⠀⠀⠀⠀⠀⠀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⠀⠀⠀⠀⠀⠀⠀⠀⠀⠀⠀⠀⠀⠀⠀⠀⠀⠀⠀⠀⠀⠀⠀⠀⠀⠀⠀⠀⠀⠀⠀⠀⠀⠀⠀⠀⠀⠀⠀⠀⠀⠀⠀⠀⠀⠀⠀⣿⣿⣿⣿⣿⣿⣿⣿⣦⡀⠀⠀⠀⠀⠀⠀⠀⠀⠀⠀⠀⠀⠀⠀⠀⠀⠀⠀⠀⠀⠈⠀⠀⠀⠀⠀⠀⠀⠀⠀⠀⠀⠀⠀</a:t>
            </a:r>
            <a:br/>
            <a:r>
              <a:t>⠀⠀⠀⠀⠀⠀⠀⠀⠀⠀⠀⠀⠀⠀⠀⠀⠀⠀⠀⠀⠀⠀⠀⠀⠀⠀⠀⠀⠀⠀⠀⠀⠀⠀⠉⠁⠀⠀⠀⠀⠀⠀⠀⠀⠀⢀⣼⣿⣿⣿⣿⣿⣿⣿⣿⣿⣿⣆⠀⠀⠀⠀⠀⠀⠀⠀⠀⠀⠀⠀⠀⠀⠀⠀⠀⠀⠀⠀⠀⠀⠀⠀⠀⠀⠀⠀⠀⠀⠀⠀⠀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⠀⠀⠀⠀⠀⠀⠀⠀⠀⠀⠀⠀⠀⠀⠀⠀⠀⠀⠀⠀⠀⠀⠀⠀⠀⠀⠀⠀⠀⠀⠀⠀⠀⠀⠀⠀⠀⠀⠀⠀⠀⠀⠀⠀⣰⣿⣿⡿⢿⣿⣿⣿⣿⣿⣿⣿⣿⡿⠀⠀⠀⠀⠀⠀⠀⠀⠀⠀⠀⠀⠀⠀⠀⠀⠀⠀⠀⠀⠀⠀⠀⠀⠀⠀⠀⠀⠀⠀⠀⠀⠀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⠀⠀⠀⠀⠀⠀⠀⠀⠀⠀⠀⠀⠀⠀⠀⠀⠀⠀⠀⠀⠀⠀⠀⠀⠀⠀⠀⠀⠀⠀⠀⠀⠀⠀⠀⠀⠀⠀⠀⠀⠀⠀⢀⣾⣿⣿⠏⠀⢸⣿⣿⣿⣿⣿⣿⣿⣿⠃⠀⠀⠀⠀⠀⠀⠀⠀⠀⠀⠀⠀⠀⠀⠀⠀⠀⠀⠀⠀⠀⠀⠀⠀⠀⠀⠀⠀⠀⠀⠀⠀⠀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⠀⠀⠀⠀⠀⠀⠀⠀⠀⠀⠀⠀⠀⠀⠀⠀⠀⠀⠀⠀⠀⠀⠀⠀⠀⠀⠀⠀⠀⠀⠀⠀⠀⠀⠀⠀⠀⠀⠀⠀⠀⠀⢸⣿⣿⣇⠀⠀⣼⣿⣿⣿⣿⣿⣿⣿⣿⠀⠀⠀⠀⠀⠀⠀⠀⠀⠀⠀⠀⠀⠀⠀⠀⠀⠀⠀⠀⠀⠀⠀⠀⠀⠀⠀⠀⠀⠀⠀⠀⠀⠀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⠀⠀⠀⠀⠀⠀⠀⠀⠀⠀⠀⠀⠀⠀⠀⠀⠀⠀⠀⠀⠀⠀⠀⠀⠀⠀⠀⠀⠀⠀⠀⠀⠀⠀⠀⠀⠀⠀⠀⠀⠀⠀⠘⢿⣿⡟⠀⠐⠻⠿⢿⣿⣿⣿⣿⣿⣿⡀⠀⠀⠀⠀⠀⠀⠀⠀⠀⠀⠀⠀⠀⠀⠀⠀⠀⠀⠀⠀⠀⠀⠀⠀⠀⠀⠀⠀⠀⠀⠀⠀⠀</a:t>
            </a:r>
            <a:br/>
            <a:r>
              <a:t>⠀⠀⠀⠀⠀⢀⠀⠀⠀⠀⠀⠀⠀⠀⠀⠰⠆⠀⠀⠀⠀⠀⠀⠀⠀⠀⠀⠀⠀⠀⠀⠀⠀⠀⠀⠀⠀⠀⠀⠀⠀⠀⠀⢸⣿⡇⠀⠀⠀⠀⣼⣿⣿⣿⣿⣿⣿⣏⠀⠀⠀⠀⠀⠀⠀⠀⠀⠀⠀⠀⠀⠀⠀⠀⠀⠀⠀⠀⠀⠀⠀⠀⠀⠀⠀⠀⠀⠀⠀⠀⠀</a:t>
            </a:r>
            <a:br/>
            <a:r>
              <a:t>⠀⠀⠀⠀⠀⠉⠀⠀⠀⠀⠀⠀⠀⠀⠀⠀⠀⠀⠀⠀⠀⠀⠀⠀⠀⠀⠀⠀⠀⠀⠀⠀⠀⠀⠀⠀⠀⠀⠀⠀⠀⠀⠀⠈⣼⠃⠀⠀⣠⣾⣿⣿⣿⣿⣿⣿⣿⣿⠀⠀⠀⠀⠀⠀⠀⠀⠀⠀⠀⠀⠀⠀⠀⠀⠀⠀⠀⠀⠀⠀⠀⠀⠀⠀⠀⠀⠀⠀⠀⠀⠀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⠀⠀⠀⠀⠀⠀⠀⠀⠀⠀⠀⠀⠀⠀⠀⠀⠀⠀⠀⠀⠀⠀⠀⠀⠀⠀⠀⠀⠀⠀⠀⠀⠀⠀⠀⠀⠀⠀⠀⠀⠀⠀⠀⠀⠈⠀⠀⣴⣿⣿⣿⣿⣿⣿⣿⣿⣿⣿⡇⠀⠀⠀⠀⠀⠀⠀⠀⠀⠀⠀⠀⠀⠀⠀⠀⠀⠀⠀⠀⠀⠀⠀⠀⠀⠀⠀⠀⠀⠀⠀⠀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⠀⠀⠀⠀⠀⠀⠀⠀⠀⠀⠀⠀⠀⠀⠀⠀⠀⠀⠀⠀⠀⠀⠀⠀⠀⠀⠀⠀⠀⠀⠀⠀⠀⠀⠀⠀⠀⠀⠀⠀⠀⠀⠀⠀⠀⢀⣾⣿⣿⣿⣿⣿⣿⣿⣿⣿⣿⣿⣧⠀⠀⠀⠀⠀⠀⠀⠀⠀⠀⠀⠀⠀⠀⠀⠀⠀⠀⠀⠀⠀⠀⠀⠀⠀⠀⠀⠀⠀⠀⠀⠀</a:t>
            </a:r>
            <a:br/>
            <a:r>
              <a:t>⠀⠀⠀⠀⠀⠀⠀⡠⠀⠀⠀⠀⠀⠀⠀⠀⠀⠀⠀⠀⠀⠀⠀⠀⠀⠀⠀⠀⠀⠀⠀⠀⠀⠀⠀⠀⠀⠀⠄⠀⠀⠀⠀⠀⣰⣿⣿⣿⣿⣿⣿⣿⣿⣿⣿⣿⣿⣿⣿⠀⠀⠀⠀⠀⠀⠀⠀⠀⠀⠀⠀⠀⠀⠀⠀⠀⠀⠀⠀⠀⠀⠀⠀⠀⠀⠀⠀⠀⠀⠀⠀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⠀⠀⠀⠀⠀⠀⠀⠀⠀⠀⠀⠀⠀⠀⠀⠀⠀⠀⠀⠀⠀⠀⠀⠀⠀⠀⠀⠀⠀⠀⠀⠀⠀⠀⠀⠀⠀⠀⠀⢀⣠⣾⣿⣿⣿⣿⣿⣿⣿⣿⣿⣿⣿⣿⣿⣿⣿⣿⣿⣇⠀⠀⠀⠀⠀⠀⠀⠀⠀⠀⠀⠀⠀⠀⠀⠀⠀⠀⠀⠀⠀⠀⠀⠀⠀⠀⠀⠀⠀⠀⠀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⠀⠀⠀⠀⠀⠀⠀⠀⠀⠀⠀⠀⠀⠀⠀⠀⠀⠀⠀⠀⠀⠀⠀⠀⠀⠀⠀⠀⠀⠀⠀⠀⠀⠀⠀⠀⠀⣠⣴⣿⣿⣿⣿⣿⣿⣿⣿⣿⣿⣿⣿⣿⣿⣿⣿⣿⣿⣿⣿⣿⠀⠀⠀⠀⠀⠀⠀⠀⠀⠀⠀⠀⠀⠀⠀⠀⠀⠀⠀⠀⠀⠀⠀⠀⠀⠀⠀⠀⠀⠀⠀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⠀⠀⠀⠀⠀⠀⠀⠀⠀⠀⠀⠀⠀⠀⠀⠀⠄⠀⠀⠀⠀⠀⠀⠀⠀⠀⠀⠀⠀⠀⠀⠀⠀⠀⢀⣠⣾⣿⣿⣿⣿⣿⣿⣿⣿⣿⣿⣿⣿⣿⣿⣿⣿⣿⣿⣿⣿⣿⣿⣿⠀⠀⠀⠀⠀⠀⠀⠀⠀⠀⠀⠀⠀⠀⠀⠀⠀⠀⠀⠀⠀⠀⠀⠀⠀⠀⠀⠀⠀⠀⠀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⠀⠀⠀⠀⠀⠀⠀⠀⠀⠀⠀⠀⠀⠀⠀⠀⠀⠀⠀⠀⠀⠀⠀⠀⠀⠀⠀⠀⠀⠀⠀⠀⢾⣿⣿⣿⣿⣿⣿⣿⣿⣿⣿⣿⣿⣿⣿⣿⣿⣿⣿⣿⣿⣿⣿⣿⣿⣿⣿⣿⡄⠀⠀⠀⠀⠀⠀⠀⠀⠀⠀⠀⠀⠀⠀⠀⠀⠀⠀⠀⠀⠀⠀⠀⠀⠀⠀⠀⠀⠀⠀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⠀⠀⠀⠀⠀⠀⠀⠀⠀⠀⠀⠀⠀⠀⠀⠀⠀⠀⠀⠀⠀⠀⠀⠀⠀⠀⠀⠀⠀⠀⠀⠈⠙⠛⢿⣿⣿⣿⣿⣿⣿⣿⣿⣿⣿⣿⣿⣿⣿⣿⣿⣿⣿⣿⣿⣿⣿⣿⣿⣿⣷⠀⠀⠀⠀⠀⠀⠀⠀⠀⠀⠀⠀⠀⠀⠀⠀⠀⠀⠀⠀⠀⠀⠀⠀⠀⠀⠀⠀⠀⠀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⠀⠀⠀⠀⠀⠀⠀⠀⠀⠀⠀⠀⠀⠀⠀⠀⠀⠀⠀⠀⠀⠀⠀⠀⠀⠀⠀⠀⠀⠀⠀⠀⠀⠀⠀⠛⠿⠿⣿⣿⣿⣿⣿⣿⣿⣿⣿⣿⣿⣿⣿⣿⣿⣿⣿⣿⣿⣿⣿⣿⣿⠀⠀⠀⠀⠀⠀⠀⠀⠀⠀⠀⠀⠀⠀⠀⠀⠀⠀⠀⠀⠀⠀⠀⠀⠀⠀⠀⠀⠀⠀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⠀⠀⠀⠀⠀⠀⠀⠀⠀⠀⠀⠀⠀⠀⠀⠀⠀⠀⠀⠀⠀⠀⠀⠀⠀⠀⠀⠀⠀⠀⠀⠀⠀⠀⠀⠀⠀⠀⠀⠀⠀⠀⢤⣤⡄⠀⠀⣀⣀⣀⠀⠀⠀⠀⠀⠀⠀⠀⠀⠀⠀⠀⠀⠀⠀⠀⠀⠀⠀⠀⠀⠀⠀⠀⠀⠀⠀⠀⠀⠀⠀⠀⠀⠀⠀⠀⠀⠀⠀⠀⠀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⠀⠀⠀⠀⠀⠀⠀⠀⠀⠀⠀⠀⠀⠀⠀⠀⠀⠀⠀⠀⠀⠀⠀⠀⠀⠀⠀⠀⠀⠀⠀⠀⠀⠀⠀⠀⠀⠀⠀⠀⠀⠰⣬⣿⣤⣤⣾⣿⣿⣿⠿⠶⣄⡀⠀⠀⠀⠀⠀⠀⠀⠀⠀⠀⠀⠀⠀⠀⠀⠀⠀⠀⠀⠀⠀⠀⠀⠀⠀⠀⠀⠀⠀⠀⠀⠀⠀⠀⠀⠀⠀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⠀⠀⠀⠀⠀⠀⠀⠀⠀⠀⠀⠀⠀⠀⠀⠀⠀⠀⠀⠀⠀⠀⠀⠀⠀⠀⠀⠀⠀⠀⠀⠀⠀⠀⠀⠀⠀⠀⠀⠀⠀⠀⠉⠛⢿⣿⣿⣿⣿⣿⣀⡀⠀⠀⠀⠀⠀⠀⠀⠀⠀⠀⠀⠀⠀⠀⠀⠀⠀⠀⠀⠀⠀⠀⠀⠀⠀⠀⠀⠀⠀⠀⠀⠀⠀⠀⠀⠀⠀⠀⠀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⠀⠀⠀⠀⠀⠀⠀⠀⠀⠀⠀⠀⠀⠀⠀⠀⠀⠀⠀⠀⠀⠀⠀⠀⠀⠀⠀⠀⠀⠀⠀⠀⠀⠀⠀⠀⠀⠀⠀⠀⠀⠀⠀⢀⣤⠸⠿⣿⣿⣿⣿⣿⣷⣄⡀⠀⠀⠀⠀⠀⠀⠀⠀⠀⠀⠀⠀⠀⠀⠀⠀⠀⠀⠀⠀⠀⠀⠀⠀⠀⠀⠀⠀⠀⠀⠀⠀⠀⠀⠀⠀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⠀⠀⠀⠀⠀⠀⠀⠀⠀⠀⠀⠀⠀⠀⠀⠀⠀⠀⠀⠀⠀⠀⠀⠀⠀⠀⠀⠀⠀⠀⠀⠀⠀⠀⠀⠀⠀⠀⠀⠀⠀⠀⠀⠙⠿⡄⢀⣿⣿⣿⣿⣿⣿⣿⣿⠔⠀⠀⠀⠀⠀⠀⠀⠀⠀⠀⠀⠀⠀⠀⠀⠀⠀⠀⠀⠀⠀⠀⠀⠀⠀⠀⠀⠀⠀⠀⠀⠀⠀⠀⠀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⠀⠀⠀⠀⠀⠀⠀⠀⠀⠀⠀⠀⠀⠀⠀⠀⠀⠀⠀⠀⠀⠀⠀⠀⠀⠀⠀⠀⠀⠀⠀⠀⠀⠀⠀⠀⠀⠀⠀⠀⠀⠀⠀⠀⠀⢻⣾⣿⣿⣿⣯⠉⣨⣴⡄⠀⠀⠀⠀⠀⠀⠀⠀⠀⠀⠀⠀⠀⠀⠀⠀⠀⠀⠀⠀⠀⠀⠀⠀⠀⠀⠀⠀⠀⠀⠀⠀⠀⠀⠀⠀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⠀⠀⠀⠀⠀⠀⠀⠀⠀⠀⠀⠀⠀⠀⠀⠀⠀⠀⠀⠀⠀⠀⠀⠀⠀⠀⠀⠀⠀⠀⠀⠀⠀⠀⠀⠀⠀⠀⠀⠀⠀⠀⠀⠀⠀⢨⡿⠙⢿⣿⣿⣷⣿⣿⣇⡀⠀⠀⠀⠀⠀⠀⠀⠀⠀⠀⠀⠀⠀⠀⠀⠀⠀⠀⠀⠀⠀⠀⠀⠀⠀⠀⠀⠀⠀⠀⠀⠀⠀⠀⠀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⠀⠀⠀⠀⠀⠀⠀⠀⠀⠀⠀⠀⠀⠀⠀⠀⠀⠀⠀⠀⠀⠀⠀⠀⠀⠀⠀⠀⠀⠀⠀⠀⠀⠀⠀⠀⠀⠀⠀⠀⠀⠀⠀⠀⢠⡟⠁⢀⣼⣿⣿⣿⣿⣿⣍⣛⣯⣍⡉⢀⣀⣀⣤⣤⣤⣤⣀⠀⠀⠀⠀⠀⠀⠀⠀⠀⠀⠀⠀⠀⠀⠀⠀⠀⠀⠀⠀⠀⠀⠀⠀</a:t>
            </a:r>
            <a:br/>
            <a:r>
              <a:t>⠀⠀⠀⠀⠀⠀⠀⠀⠀⠀⠀⠀⠀⠀⠀⠀⠀⠀⠀⠀⠀⠀⠀⠀⠀⠀⠀⠀⠙⠿⠿⢿⣷⣶⣶⣶⣶⣦⣤⣤⣤⣤⣤⣴⣿⣤⣾⣿⣿⣿⣿⣿⣿⣿⣿⣿⣿⣿⣿⣿⣿⣿⣿⣿⣿⣿⣿⣷⣄⠀⠀⠀⠀⠀⠀⠀⠀⠀⠀⠀⠀⠀⠀⠀⠀⠀⠀⠀⠀⠀⠀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⠀⠀⠀⠀⠀⠀⠀⠀⠀⠀⠀⠀⠀⠀⠀⠀⠀⠀⠀⠀⠀⠀⠀⠀⠀⠀⠀⠀⠀⠀⠀⠈⠉⠀⠉⠓⠲⢦⡀⠀⠈⠉⠉⠉⠉⣿⣿⣿⣿⣿⣿⣿⣿⡿⠿⠿⣿⣿⣿⣿⣿⣿⣿⣿⣿⣿⣿⣿⣿⣿⠀⠀⠀⠀⠀⠀⠀⠀⠀⠀⠀⠀⠀⠀⠀⠀⠀⠀⠀⠀⠀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⠀⠀⠀⠀⠀⠀⠀⠀⠀⠀⠀⠀⠀⠀⠀⠀⠀⠀⠀⠀⠀⠀⠀⠀⠀⠀⠀⠀⠀⠀⠀⠀⠀⠀⠀⠀⠀⠀⠈⠁⠀⠀⠀⠀⠀⠀⠀⠀⠀⠀⠀⣿⢿⣧⠀⠀⠀⠉⠙⠛⠛⠛⠿⠿⣿⣿⣿⡿⠛⠗⠀⠀⠀⠀⠀⠀⠀⠀⠀⠀⠀⠀⠀⠀⠀⠀⠀⠀⠀⠀⠀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⠀⠀⠀⠀⠀⠀⠀⠀⠀⠀⠀⠀⠀⠀⠀⠀⠀⠀⠀⠀⠀⠀⠀⠀⠀⠀⠀⠀⠀⠀⠀⠀⠀⠀⠀⠀⠀⠀⠀⠀⠀⠀⠀⠀⠀⠀⠀⠀⠀⠀⠀⠋⠈⠁⠀⠀⠀⠀⠀⠀⠀⠀⠀⠀⠀⠈⠁⠀⠀⠀⠀⠀⠀⠀⠀⠀⠀⠀⠀⠀⠀⠀⠀⠀⠀⠀⠀⠀⠀⠀⠀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⠀⠀⠀⠀⠀⠀⠀⠀⠀⠀⠀⠀⠀⠀⠀⠀⠀⠀⠀⠀⠀⠀⠀⠀⠀⠀⠀⠀⠀⠀⠀⠀⠀⠀⠀⠀⠀⠀⠀⠀⠀⠀⠀⠀⠀⢀⣴⣶⣶⣶⣶⣤⡀⠀⠀⠀⠀⠀⠀⠀⠀⠀⠀⠀⠀⠀⠀⠀⠀⠀⠀⠀⠀⠀⠀⠀⠀⠀⠀⠀⠀⠀⠀⠀⠀⠀⠀⠀⠀⠀⠀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⠀⠀⠀⠀⠀⠀⠀⠀⠀⠀⠀⠀⠀⠀⠀⠀⠀⠀⠀⠀⠀⠀⠀⠀⠀⠀⠀⠀⠀⠀⠀⠀⠀⠀⠀⠀⠀⠀⠀⠀⠀⠀⠀⣹⣿⣿⣿⣿⣿⣿⣿⣿⣿⣿⠋⠀⠀⠀⠀⠀⠀⠀⠀⠀⠀⠀⠀⠀⠀⠀⠀⠀⠀⠀⠀⠀⠀⠀⠀⠀⠀⠀⠀⠀⠀⠀⠀⠀⠀⠀⠀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⠀⠀⠀⠀⠀⠀⠀⠀⠀⠀⠀⠀⠀⠀⠀⠀⠀⠀⠀⠀⠀⠀⠀⠀⠀⠀⠀⠀⠀⠀⠀⠀⠀⠀⠀⠀⠀⠀⠀⠀⠀⠀⠈⢹⣿⣿⣿⣿⣿⣿⣿⣿⡿⠛⠀⠀⠀⠀⠀⠀⠀⠀⠀⠀⠀⠀⠀⠀⠀⠀⠀⠀⠀⠀⠀⠀⠀⠀⠀⠀⠀⠀⠀⠀⠀⠀⠀⠀⠀⠀⠀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⠀⠀⠀⠀⠀⠀⠀⠀⠀⠀⠀⠀⠀⠀⠀⠀⠀⠀⠀⠀⠀⠀⠀⠀⠀⠀⠀⠀⠀⠀⠀⠀⠀⠀⠀⠀⠀⠀⠀⠀⠀⠀⠈⢿⣿⣿⣿⣿⣿⣿⣿⣿⣷⣤⡀⠀⠀⠀⠀⠀⠀⠀⠀⠀⠀⠀⠀⠀⠀⠀⠀⠀⠀⠀⠀⠀⠀⠀⠀⠀⠀⠀⠀⠀⠀⠀⠀⠀⠀⠀⠀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⠀⠀⠀⠀⠀⠀⠀⠀⠀⠀⠀⠀⠀⠀⠀⠀⠀⠀⠀⠀⠀⠀⠀⠀⠀⠀⠀⠀⠀⠀⠀⠀⢀⡀⠀⠀⠀⠀⠀⠀⠀⠀⠀⠚⣿⣿⣿⣿⣿⣿⣿⣿⣿⣿⣿⣦⡀⠀⠀⠀⠀⠀⠀⠀⠀⠀⠀⠀⠀⠀⠀⠀⠀⠀⠀⠀⠀⠀⠀⠀⠀⠀⠀⠀⠀⠀⠀⠀⠀⠀⠀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⠀⠀⠀⠀⠀⠀⠀⠀⠀⠀⠀⠀⠀⠀⠀⠀⠀⠀⠀⠀⠀⠀⠀⠀⠀⠀⠀⠀⠀⠀⠀⠀⠀⠀⠀⠀⠀⠀⠀⠀⠀⠀⠀⠀⠀⢉⣿⣿⣿⣿⣿⣿⣿⣿⣿⣿⣿⣆⠀⠀⠀⠀⠀⠀⠀⠀⠀⠀⠀⠀⠀⠀⠀⠀⠀⠀⠀⠀⠀⠀⠀⠀⠀⠀⠀⠀⠀⠀⠀⠀⠀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⠀⠀⠀⠀⠀⠀⠀⠀⠀⠀⠀⠀⠀⠀⠀⠀⠀⠀⠀⠀⠀⠀⠀⠀⠀⠀⠀⠀⠀⠀⠀⠀⠀⠀⠀⠀⠀⠀⠀⠀⠀⠀⠀⠀⠀⣾⣿⣿⣿⣿⣿⣿⣿⣿⣿⣿⣿⡿⠀⠀⠀⠀⠀⠀⠀⠀⠀⠀⠀⠀⠀⠀⠀⠀⠀⠀⠀⠀⠀⠀⠀⠀⠀⠀⠀⠀⠀⠀⠀⠀⠀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⠀⠀⠀⠀⠀⠀⠀⠀⠀⠀⠀⠀⠀⠀⠀⠀⠀⠀⠀⠀⠀⠀⠀⠀⠀⠀⠀⠀⠀⠀⠀⠀⠀⠀⠀⠀⠀⠀⠀⠀⠀⠀⠀⢀⣾⣿⡿⠋⢹⣿⣿⣿⣿⣿⣿⣿⣿⠃⠀⠀⠀⠀⠀⠀⠀⠀⠀⠀⠀⠀⠀⠀⠀⠀⠀⠀⠀⠀⠀⠀⠀⠀⠀⠀⠀⠀⠀⠀⠀⠀⠀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⠀⠀⠀⠀⠀⠀⠀⠀⠀⠀⠀⠀⠀⠀⠀⠀⠀⠀⠀⠀⠀⠀⠀⠀⠀⠀⠀⠀⠀⠀⠀⠀⠀⠀⠀⠀⠀⠀⠀⠀⠀⠀⠀⣿⣿⣿⠁⠀⣸⣿⣿⣿⣿⣿⣿⣿⣿⠀⠀⠀⠀⠀⠀⠀⠀⠀⠀⠀⠀⠀⠀⠀⠀⠀⠀⠀⠀⠀⠀⠀⠀⠀⠀⠀⠀⠀⠀⠀⠀⠀⠀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⠀⠀⠀⠀⠀⠀⠀⠀⠀⠀⠀⠀⠀⠀⠀⠀⠀⠀⠀⠀⠀⠀⠀⠀⠀⠀⠀⠀⠀⠀⠀⠀⠀⠀⠀⠀⠀⠀⠀⠀⠀⠀⢀⣿⣿⣿⠀⠀⠻⠿⢿⣿⣿⣿⣿⣿⣿⡀⠀⠀⠀⠀⠀⠀⠀⠀⠀⠀⠀⠀⠀⠀⠀⠀⠀⠀⠀⠀⠀⠀⠀⠀⠀⠀⠀⠀⠀⠀⠀⠀⠀</a:t>
            </a:r>
            <a:br/>
            <a:r>
              <a:t>⠀⠀⠀⢠⠂⠀⠀⠀⠀⠀⠀⠀⠀⠈⠛⠀⠀⠀⠀⠀⠀⠀⠀⠀⠀⠀⠀⠀⠀⠀⠀⠀⠀⠀⠀⠀⠀⠀⠀⠀⠀⠀⠸⣿⣿⠟⠀⠀⠀⠀⣼⣿⣿⣿⣿⣿⣿⣟⠀⠀⠀⠀⠀⠀⠀⠀⠀⠀⠀⠀⠀⠀⠀⠀⠀⠀⠀⠀⠀⠀⠀⠀⠀⠀⠀⠀⠀⠀⠀⠀⠀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⠀⠀⠀⠀⠀⠀⠀⠀⠀⠀⠀⠀⠀⠀⠀⠀⠀⠀⠀⠀⠀⠀⠀⠀⠀⠀⠀⠀⠀⠀⠀⠀⠀⠀⠀⠀⠀⠀⠀⠀⠀⠀⠀⣿⣿⠀⠀⠀⣠⣾⣿⣿⣿⣿⣿⣿⣿⣿⠀⠀⠀⠀⠀⠀⠀⠀⠀⠀⠀⠀⠀⠀⠀⠀⠀⠀⠀⠀⠀⠀⠀⠀⠀⠀⠀⠀⠀⠀⠀⠀⠀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⠀⠀⠀⠀⠀⠀⠀⠀⠀⠀⠀⠀⠀⠀⠀⠀⠀⠀⠀⠀⠀⠀⠀⠀⠀⠀⠀⠀⠀⠀⠀⠀⠀⠀⠀⠀⠀⠀⠀⠀⠀⠀⠀⠎⣿⠀⢀⣴⣿⣿⣿⣿⣿⣿⣿⣿⣿⣿⡆⠀⠀⠀⠀⠀⠀⠀⠀⠀⠀⠀⠀⠀⠀⠀⠀⠀⠀⠀⠀⠀⠀⠀⠀⠀⠀⠀⠀⠀⠀⠀⠀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⠀⠀⠀⠀⠀⠀⠀⠀⠀⠀⠀⠀⠀⠀⠀⠀⠀⠀⠀⠀⠀⠀⠀⠀⠀⠀⠀⠀⠀⠀⠀⠀⠀⠀⠀⠀⠀⠀⠀⠀⠀⠀⠀⠈⠃⣠⣾⣿⣿⣿⣿⣿⣿⣿⣿⣿⣿⣿⣇⠀⠀⠀⠀⠀⠀⠀⠀⠀⠀⠀⠀⠀⠀⠀⠀⠀⠀⠀⠀⠀⠀⠀⠀⠀⠀⠀⠀⠀⠀⠀⠀</a:t>
            </a:r>
            <a:br/>
            <a:r>
              <a:t>⠀⠀⠀⠀⠀⣠⠀⠀⠀⠀⠀⠀⠀⠀⠀⠀⠀⠀⠀⠀⠀⠀⠀⠀⠀⠀⠀⠀⠀⠀⠀⠀⠀⠀⠀⠀⠐⠀⠀⠀⠀⠀⠀⢀⣴⣿⣿⣿⣿⣿⣿⣿⣿⣿⣿⣿⣿⣿⣿⠀⠀⠀⠀⠀⠀⠀⠀⠀⠀⠀⠀⠀⠀⠀⠀⠀⠀⠀⠀⠀⠀⠀⠀⠀⠀⠀⠀⠀⠀⠀⠀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⠀⠀⠀⠀⠀⠀⠀⠀⠀⠀⠀⠀⠀⠀⠀⠀⠀⠀⠀⠀⠀⠀⠀⠀⠀⠀⠀⠀⠀⠀⠀⠀⠀⠀⠀⠀⠀⠀⠀⣠⣴⣿⣿⣿⣿⣿⣿⣿⣿⣿⣿⣿⣿⣿⣿⣿⣿⣿⣿⡇⠀⠀⠀⠀⠀⠀⠀⠀⠀⠀⠀⠀⠀⠀⠀⠀⠀⠀⠀⠀⠀⠀⠀⠀⠀⠀⠀⠀⠀⠀⠀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⠀⠀⠀⠀⠀⠀⠀⠀⠀⠀⠀⠀⠀⠀⠀⠀⠀⠀⠀⠀⠀⠀⠀⠀⠀⠀⠀⠀⠀⠀⠀⠀⠀⠀⠀⠀⣠⣴⣿⣿⣿⣿⣿⣿⣿⣿⣿⣿⣿⣿⣿⣿⣿⣿⣿⣿⣿⣿⣿⣇⠀⠀⠀⠀⠀⠀⠀⠀⠀⠀⠀⠀⠀⠀⠀⠀⠀⠀⠀⠀⠀⠀⠀⠀⠀⠀⠀⠀⠀⠀⠀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⠀⠀⠀⠀⠀⠀⠀⠀⠀⠀⠀⠀⠀⠀⠀⠀⠀⠀⠀⠀⠀⠀⠀⠀⠀⠀⠀⠀⠀⠀⠀⠀⣠⣾⣿⣿⣿⣿⣿⣿⣿⣿⣿⣿⣿⣿⣿⣿⣿⣿⣿⣿⣿⣿⣿⣿⣿⣿⣿⣿⠀⠀⠀⠀⠀⠀⠀⠀⠀⠀⠀⠀⠀⠀⠀⠀⠀⠀⠀⠀⠀⠀⠀⠀⠀⠀⠀⠀⠀⠀⠀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⠀⠀⠀⠀⠀⠀⠀⠀⠀⠀⠀⠀⠀⠀⠀⠀⠀⠀⠀⠀⠀⠀⠀⠀⠀⠀⠀⠀⠀⠀⠀⠐⣿⣿⣿⣿⣿⣿⣿⣿⣿⣿⣿⣿⣿⣿⣿⣿⣿⣿⣿⣿⣿⣿⣿⣿⣿⣿⣿⣿⠀⠀⠀⠀⠀⠀⠀⠀⠀⠀⠀⠀⠀⠀⠀⠀⠀⠀⠀⠀⠀⠀⠀⠀⠀⠀⠀⠀⠀⠀⠀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⠀⠀⠀⠀⠀⠀⠀⠀⠀⠀⠀⠀⠀⠀⠀⠀⠀⠀⠀⠀⠀⠀⠀⠀⠀⠀⠀⠀⠀⠀⢀⣾⣿⣿⣿⣿⣿⣿⣿⣿⣿⣿⣿⣿⣿⣿⣿⣿⣿⣿⣿⣿⣿⣿⣿⣿⣿⣿⣿⣿⠀⠀⠀⠀⠀⠀⠀⠀⠀⠀⠀⠀⠀⠀⠀⠀⠀⠀⠀⠀⠀⠀⠀⠀⠀⠀⠀⠀⠀⠀⠀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⠀⠀⠀⠀⠀⠀⠀⠀⠀⠀⠀⠀⠀⠀⠀⠀⠀⠀⠀⠀⠀⠀⠀⠀⠀⠀⠀⠀⠀⠀⠀⠈⠛⠻⣿⣿⣿⣿⣿⣿⣿⣿⣿⣿⣿⣿⣿⣿⣿⣿⣿⣿⣿⣿⣿⣿⣿⣿⣿⣿⡇⠀⠀⠀⠀⠀⠀⠀⠀⠀⠀⠀⠀⠀⠀⠀⠀⠀⠀⠀⠀⠀⠀⠀⠀⠀⠀⠀⠀⠀⠀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⠀⠀⠀⠀⠀⠀⠀⠀⠀⠀⠀⠀⠀⠀⠀⠀⠀⠀⠀⠀⠀⠀⠀⠀⠀⠀⠀⠀⠀⠀⠀⠀⠀⠀⠀⠀⠀⠀⠀⠀⠀⠀⠀⠀⣠⣴⣿⣿⣿⣿⣷⣦⡀⠀⠀⠀⠀⠀⠀⠀⠀⠀⠀⠀⠀⠀⠀⠀⠀⠀⠀⠀⠀⠀⠀⠀⠀⠀⠀⠀⠀⠀⠀⠀⠀⠀⠀⠀⠀⠀⠀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⠀⠀⠀⠀⠀⠀⠀⠀⠀⠀⠀⠀⠀⠀⠀⠀⠀⠀⠀⠀⠀⠀⠀⠀⠀⠀⠀⠀⠀⠀⠀⠀⠀⠀⠀⠀⠀⠀⠀⠀⠀⠀⢨⣿⣿⣿⣿⣿⣿⣿⣿⣿⣿⣿⠀⠀⠀⠀⠀⠀⠀⠀⠀⠀⠀⠀⠀⠀⠀⠀⠀⠀⠀⠀⠀⠀⠀⠀⠀⠀⠀⠀⠀⠀⠀⠀⠀⠀⠀⠀⠀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⠀⠀⠀⠀⠀⠀⠀⠀⠀⠀⠀⠀⠀⠀⠀⠀⠀⠀⠀⠀⠀⠀⠀⠀⠀⠀⠀⠀⠀⠀⠀⠀⠀⠀⠀⠀⠀⠀⠀⠀⠀⠀⢿⡟⣿⣿⣿⣿⣿⣿⣿⣿⡿⠟⠀⠀⠀⠀⠀⠀⠀⠀⠀⠀⠀⠀⠀⠀⠀⠀⠀⠀⠀⠀⠀⠀⠀⠀⠀⠀⠀⠀⠀⠀⠀⠀⠀⠀⠀⠀⠀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⠀⠀⠀⠀⠀⠀⠀⠀⠀⠀⠀⠀⠀⠀⠀⠀⠀⠀⠀⠀⠀⠀⠀⠀⠀⠀⠀⠀⠀⠀⠀⠀⠀⠀⠀⠀⠀⠀⠀⠀⣀⣀⣈⣷⣿⣿⣿⣿⣿⣿⣿⣏⠀⠀⠀⠀⠀⠀⠀⠀⠀⠀⠀⠀⠀⠀⠀⠀⠀⠀⠀⠀⠀⠀⠀⠀⠀⠀⠀⠀⠀⠀⠀⠀⠀⠀⠀⠀⠀⠀⠀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⠀⠀⠀⠀⠀⠀⠀⠀⠀⠀⠀⠀⠀⠀⠀⠀⠀⠀⠀⠀⠀⠀⠀⠀⠀⠀⠀⠀⠀⠀⢀⣀⣀⣀⣤⣤⣴⣶⣿⣿⣿⣿⣿⣿⣿⣿⣿⣿⣿⣿⣿⣿⣶⣄⠀⠀⠀⠀⠀⠀⠀⠀⠀⠀⠀⠀⠀⠀⠀⠀⠀⠀⠀⠀⠀⠀⠀⠀⠀⠀⠀⠀⠀⠀⠀⠀⠀⠀⠀⠀⠀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⠀⠀⠀⠀⠀⠀⠀⠀⠀⠀⠀⠀⠀⠀⠀⠀⠀⠀⠀⠀⠀⠀⠀⠀⠀⠀⠀⠈⠁⠀⠈⠛⠛⠿⢿⣿⣿⣿⣿⣿⣿⣿⣿⣿⣿⣿⣿⣿⣿⣿⣿⣿⣿⣿⣷⣄⡀⠀⠀⠀⠀⠀⠀⠀⠀⠀⠀⠀⠀⠀⠀⠀⠀⠀⠀⠀⠀⠀⠀⠀⠀⠀⠀⠀⠀⠀⠀⠀⠀⠀⠀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⠀⠀⠀⠀⠀⠀⠀⠀⠀⠀⠀⠀⠀⠀⠀⠀⠀⠀⠀⠀⠀⠀⠀⠀⠀⠀⠀⠀⠀⠀⠀⠀⠀⠀⠀⠈⠙⢿⣿⣿⣿⣿⣿⣿⣿⣿⣿⣿⣿⣿⣿⣿⣿⣿⣿⣿⣿⣄⠀⠀⠀⠀⠀⠀⠀⠀⠀⠀⠀⠀⠀⠀⠀⠀⠀⠀⠀⠀⠀⠀⠀⠀⠀⠀⠀⠀⠀⠀⠀⠀⠀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⠀⠀⠀⠀⠀⠀⠀⠀⠀⠀⠀⠀⠀⠀⠀⠀⠀⠀⠀⠀⠀⠀⠀⠀⠀⠀⠀⠀⠀⠀⠀⠀⠀⠀⠀⠀⠀⠀⠈⠉⠛⠛⠛⠛⠟⣿⣿⣿⣿⣿⣿⣿⣿⣿⣿⣿⣿⡟⠀⠀⠀⠀⠀⠀⠀⠀⠀⠀⠀⠀⠀⠀⠀⠀⠀⠀⠀⠀⠀⠀⠀⠀⠀⠀⠀⠀⠀⠀⠀⠀⠀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⠀⠀⠀⠀⠀⠀⠀⠀⠀⠀⠀⠀⠀⠀⠀⠀⠀⠀⠀⠀⠀⠀⠀⠀⠀⠀⠀⠀⠀⠀⠀⠀⠀⠀⠀⠀⠀⠀⠀⠀⠀⠀⠀⣸⣿⣿⡏⢸⣿⣿⣿⣿⣿⣿⣿⣿⣇⠀⠀⠀⠀⠀⠀⠀⠀⠀⠀⠀⠀⠀⠀⠀⠀⠀⠀⠀⠀⠀⠀⠀⠀⠀⠀⠀⠀⠀⠀⠀⠀⠀⠀</a:t>
            </a:r>
            <a:br/>
            <a:r>
              <a:t>⠀⠀⠀⠀⠀⠀⠀⠀⠀⠈⠉⠀⠀⠀⠀⠀⠀⠀⠀⠀⠀⠀⠀⠀⠀⠀⠀⠀⠀⠀⠀⠀⠀⠀⠀⠀⠀⠀⠀⠀⠀⠀⠀⣿⣿⣿⡇⠿⢿⣿⣿⣿⣿⣿⣿⣿⣿⠀⠀⠀⠀⠀⠀⠀⠀⠀⠀⠀⠀⠀⠀⠀⠀⠀⠀⠀⠀⠀⠀⠀⠀⠀⠀⠀⠀⠀⠀⠀⠀⠀⠀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⠀⠀⠀⠀⠀⠀⠀⠀⠀⠀⠀⠀⠀⠀⠀⠀⠀⠀⠀⠀⠀⠀⠀⠀⠀⠀⠀⠀⠀⠀⠀⠀⠀⠀⠀⠀⠀⠀⠀⠀⠀⠀⠀⢿⣿⣿⠇⠀⠀⠀⣹⣿⣿⣿⣿⣿⣿⡗⠀⠀⠀⠀⠀⠀⠀⠀⠀⠀⠀⠀⠀⠀⠀⠀⠀⠀⠀⠀⠀⠀⠀⠀⠀⠀⠀⠀⠀⠀⠀⠀⠀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⠀⠀⠀⠀⠀⠀⠀⠀⠀⠀⠀⠀⠀⠀⠀⠀⠀⠀⠀⠀⠀⠀⠀⠀⠀⠀⠀⠀⠀⠀⠀⠀⠀⠀⠀⠀⠀⠀⠀⠀⠀⠀⠀⠈⣿⣷⠀⠀⢠⣾⣿⣿⣿⣿⣿⣿⣿⣷⠀⠀⠀⠀⠀⠀⠀⠀⠀⠀⠀⠀⠀⠀⠀⠀⠀⠀⠀⠀⠀⠀⠀⠀⠀⠀⠀⠀⠀⠀⠀⠀⠀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⠀⠀⠀⠀⠀⠀⠀⠀⠀⠀⠀⠀⠀⠀⠀⠀⠀⠀⠀⠀⠀⠀⠀⠀⠀⠀⠀⠀⠀⠀⠀⠀⠀⠀⠀⠀⠀⠀⠀⠀⠀⠀⠐⢊⢿⡿⢀⣴⣿⣿⣿⣿⣿⣿⣿⣿⣿⣿⡄⠀⠀⠀⠀⠀⠀⠀⠀⠀⠀⠀⠀⠀⠀⠀⠀⠀⠀⠀⠀⠀⠀⠀⠀⠀⠀⠀⠀⠀⠀⠀⠀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⠀⠀⠀⠀⠀⠀⠀⠀⠀⠀⠀⠀⠀⠀⠀⠀⠀⠀⠀⠀⠀⠀⠀⠀⠀⠀⠀⠀⠀⠀⠀⢀⠀⠀⠀⠀⠀⠀⠀⠀⠀⠀⠀⠠⣼⣷⣿⣿⣿⣿⣿⣿⣿⣿⣿⣿⣿⣿⡇⠀⠀⠀⠀⠀⠀⠀⠀⠀⠀⠀⠀⠀⠀⠀⠀⠀⠀⠀⠀⠀⠀⠀⠀⠀⠀⠀⠀⠀⠀⠀⠀</a:t>
            </a:r>
            <a:br/>
            <a:r>
              <a:t>⠄⠀⠀⠀⠀⠀⠀⠀⠀⠀⠀⠀⠀⠀⠀⠀⠀⠀⠀⠀⠀⠀⠀⠀⠀⠀⠀⠀⠀⠀⠀⠀⠀⠀⠀⠀⠀⠀⠀⠀⠀⠀⣀⣴⣿⣿⣿⣿⣿⣿⣿⣿⣿⣿⣿⣿⣿⣿⣿⠀⠀⠀⠀⠀⠀⠀⠀⠀⠀⠀⠀⠀⠀⠀⠀⠀⠀⠀⠀⠀⠀⠀⠀⠀⠀⠀⠀⠀⠀⠀⠀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⠀⠀⠀⠀⠀⠀⠀⠀⠀⠀⠀⠀⠀⠀⠀⠀⠀⠀⠀⠀⠀⠀⠀⠀⠀⠀⠀⠀⠀⠀⠀⠀⠀⠀⠀⠀⠀⠀⠀⣀⣤⣾⣿⣿⣿⣿⣿⣿⣿⣿⣿⣿⣿⣿⣿⣿⣿⣿⣿⡆⠀⠀⠀⠀⠀⠀⠀⠀⠀⠀⠀⠀⠀⠀⠀⠀⠀⠀⠀⠀⠀⠀⠀⠀⠀⠀⠀⠀⠀⠀⠀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⠀⠀⠀⠀⠀⠀⠀⠀⠀⠀⠀⠀⠀⠀⠀⠀⠀⠀⠀⠀⠀⠀⠀⠀⠀⠀⠀⠀⠀⠀⠀⠀⠀⠀⠀⣀⣤⣶⣿⣿⣿⣿⣿⣿⣿⣿⣿⣿⣿⣿⣿⣿⣿⣿⣿⣿⣿⣿⣿⡇⠀⠀⠀⠀⠀⠀⠀⠀⠀⠀⠀⠀⠀⠀⠀⠀⠀⠀⠀⠀⠀⠀⠀⠀⠀⠀⠀⠀⠀⠀⠀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⠀⠀⠀⠀⠀⠀⠀⠀⠀⠀⠀⠀⠀⠀⠀⠀⠀⠀⠀⠀⠀⠀⠀⠀⠀⠀⠀⠀⠀⠀⠀⢀⣤⣶⣿⣿⣿⣿⣿⣿⣿⣿⣿⣿⣿⣿⣿⣿⣿⣿⣿⣿⣿⣿⣿⣿⣿⣿⣿⣷⠀⠀⠀⠀⠀⠀⠀⠀⠀⠀⠀⠀⠀⠀⠀⠀⠀⠀⠀⠀⠀⠀⠀⠀⠀⠀⠀⠀⠀⠀⠀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⠀⠀⠀⠀⠀⠀⠀⠀⠀⠀⠀⠀⠀⠀⠀⠀⠀⠀⠀⠀⠀⠀⠀⠀⠀⠀⠀⠀⠀⣠⣶⣿⣿⣿⣿⣿⣿⣿⣿⣿⣿⣿⣿⣿⣿⣿⣿⣿⣿⣿⣿⣿⣿⣿⣿⣿⣿⣿⣿⣿⠀⠀⠀⠀⠀⠀⠀⠀⠀⠀⠀⠀⠀⠀⠀⠀⠀⠀⠀⠀⠀⠀⠀⠀⠀⠀⠀⠀⠀⠀⠀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⠀⠀⠀⠀⠀⠀⠀⠀⠀⠀⠀⠀⠀⠀⠀⠀⠀⠀⠀⠀⠀⠀⠀⠀⠀⠀⠀⣴⣿⣿⣿⣿⣿⣿⣿⣿⣿⣿⣿⣿⣿⣿⣿⣿⣿⣿⣿⣿⣿⣿⣿⣿⣿⣿⣿⣿⣿⣿⣿⣿⡀⠀⠀⠀⠀⠀⠀⠀⠀⠀⠀⠀⠀⠀⠀⠀⠀⠀⠀⠀⠀⠀⠀⠀⠀⠀⠀⠀⠀⠀⠀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⠀⠀⠀⠀⠀⠀⠀⠀⠀⠀⠀⠀⠀⠀⠀⠀⠀⠀⠀⠀⠀⠀⠀⠀⠀⠀⠀⠉⢻⣿⣿⣿⣿⣿⣿⣿⣿⣿⣿⣿⣿⣿⣿⣿⣿⣿⣿⣿⣿⣿⣿⣿⣿⣿⣿⣿⣿⣿⣿⣿⡇⠀⠀⠀⠀⠀⠀⠀⠀⠀⠀⠀⠀⠀⠀⠀⠀⠀⠀⠀⠀⠀⠀⠀⠀⠀⠀⠀⠀⠀⠀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⠀⠀⠀⠀⠀⠀⠀⠀⠀⠀⠀⠀⠀⠀⠀⠀⠀⠀⠀⠀⠀⠀⠀⠀⠀⠀⠀⠀⠈⠛⠛⠿⣿⣿⣿⣿⣿⣿⣿⣿⣿⣿⣿⣿⣿⣿⣿⣿⣿⣿⣿⣿⣿⣿⣿⣿⣿⣿⣿⣿⣧⠀⠀⠀⠀⠀⠀⠀⠀⠀⠀⠀⠀⠀⠀⠀⠀⠀⠀⠀⠀⠀⠀⠀⠀⠀⠀⠀⠀⠀⠀</a:t>
            </a:r>
            <a:br/>
            <a:r>
              <a:t>⠀⠀⠀⠀⠀⠀⠀⠀⠀⠀⠀⠀⠀⠀⠀⠀⠀⠀⠀⠀⠀⠀⠀⠀⠀⠀⠀⠀⠀⠀⠀⠀⠈⠿⣿⣿⣿⣿⣿⣿⣿⣿⣿⣿⣿⣿⣿⣿⣿⣿⣿⣿⣿⣿⣿⣿⣿⣿⣿⣿⣿⠀⠀⠀⠀⠀⠀⠀⠀⠀⠀⠀⠀⠀⠀⠀⠀⠀⠀⠀⠀⠀⠀⠀⠀⠀⠀⠀⠀⠀⠀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⠀⠀⠀⠀⠀⠀⠀⠀⠀⠀⠀⠀⠀⠀⠀⠀⠀⠀⠀⠀⠀⠀⠀⠠⠀⠀⠀⠀⠀⠀⠀⠀⠀⠀⠀⠀⠀⠀⠀⠀⠀⠀⠀⢀⣴⣿⣿⣿⣿⣿⣿⣦⡀⠀⠀⠀⠀⠀⠀⠀⠀⠀⠀⠀⠀⠀⠀⠀⠀⠀⠀⠀⠀⠀⠀⠀⠀⠀⠀⠀⠀⠀⠀⠀⠀⠀⠀⠀⠀⠀⠀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⠀⠀⠀⠀⠀⠀⠀⠀⠀⠀⠀⠀⠀⠀⠀⠀⠀⠀⠀⠀⠀⠀⠀⠀⠀⠀⠀⠀⠀⠀⠀⠀⠀⠀⠀⠀⠀⠀⠀⠀⠀⠀⣿⣿⣿⣿⣿⣿⣿⣿⣿⣿⣿⡿⡀⠀⠀⠀⠀⠀⠀⠀⠀⠀⠀⠀⠀⠀⠀⠀⠀⠀⠀⠀⠀⠀⠀⠀⠀⠀⠀⠀⠀⠀⠀⠀⠀⠀⠀⠀⠀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⠀⠀⠀⠀⠀⠀⠀⠀⠀⠀⠀⠀⠀⠀⠀⠀⠀⠀⠀⠀⠀⠀⠀⠀⠀⠀⠀⠀⠀⠀⠀⠀⠀⠀⠀⠀⠀⠀⠀⠀⠀⠀⣹⣿⣿⣿⣿⣿⣿⣿⣿⣿⣿⣧⠀⠀⠀⠀⠀⠀⠀⠀⠀⠀⠀⠀⠀⠀⠀⠀⠀⠀⠀⠀⠀⠀⠀⠀⠀⠀⠀⠀⠀⠀⠀⠀⠀⠀⠀⠀⠀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⠀⠀⠀⠀⠀⠀⠀⠀⠀⠀⠀⠀⠀⠀⠀⠀⠀⠀⠀⠀⠀⠀⠀⠀⠀⠀⠀⠀⠀⠀⠀⠀⠀⠀⠀⠀⠀⠀⠀⠀⠀⠸⡟⢿⣿⣿⣿⣿⣿⣿⣿⣿⡟⠛⠀⠀⠀⠀⠀⠀⠀⠀⠀⠀⠀⠀⠀⠀⠀⠀⠀⠀⠀⠀⠀⠀⠀⠀⠀⠀⠀⠀⠀⠀⠀⠀⠀⠀⠀⠀⠀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⠀⠀⠀⠀⠀⠀⠀⠀⠀⠀⠀⠀⠀⠀⠀⠀⠀⠀⠀⠀⠀⠀⠀⠀⠀⠀⠀⠀⠀⠀⠀⠀⠀⠀⠀⠀⢀⣀⣀⣀⣀⢀⣵⣿⣿⣿⣿⣿⣿⣿⣿⡎⠀⠀⠀⠀⠀⠀⠀⠀⠀⠀⠀⠀⠀⠀⠀⠀⠀⠀⠀⠀⠀⠀⠀⠀⠀⠀⠀⠀⠀⠀⠀⠀⠀⠀⠀⠀⠀⠀⠀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⠀⠀⠀⠀⠀⠀⠀⠀⠀⠀⠀⠀⠀⠀⠀⠀⠀⠀⠀⠀⠀⠀⠀⠀⠀⢠⣀⣀⣀⣤⣤⣤⣴⣶⣾⣿⣿⣿⣿⣿⣿⣿⣿⣿⣿⣿⣿⣿⣿⣿⣿⣿⣦⣀⠀⠀⠀⠀⠀⠀⠀⠀⠀⠀⠀⠀⠀⠀⠀⠀⠀⠀⠀⠀⠀⠀⠀⠀⠀⠀⠀⠀⠀⠀⠀⠀⠀⠀⠀⠀⠀</a:t>
            </a:r>
            <a:br/>
            <a:r>
              <a:t>⠀⠀⠀⠀⠀⠀⠀⠀⠀⠀⠀⠀⠀⠀⠀⠀⠀⠀⠀⠀⠀⠀⠀⠀⠀⠉⠛⠻⠿⠿⣿⣿⣿⣿⣿⣿⣿⣿⣿⣿⣿⣿⣿⣿⣿⣿⣿⣿⣿⣿⣿⣿⣿⣿⣷⣄⠀⠀⠀⠀⠀⠀⠀⠀⠀⠀⠀⠀⠀⠀⠀⠀⠀⠀⠀⠀⠀⠀⠀⠀⠀⠀⠀⠀⠀⠀⠀⠀⠀⠀⠀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⠀⠀⠀⠀⠀⠀⠀⠀⠀⠀⠀⠀⠀⠀⠀⠀⠀⠀⠀⠀⠀⠀⠀⠀⠀⠀⠀⠀⠀⠀⠀⠉⠙⠛⠿⣿⣿⣿⣿⣿⣿⣿⣿⣿⣿⣿⣿⣿⣿⣿⣿⣿⣿⣿⣿⣿⣿⣄⠀⠀⠀⠀⠀⠀⠀⠀⠀⠀⠀⠀⠀⠀⠀⠀⠀⠀⠀⠀⠀⠀⠀⠀⠀⠀⠀⠀⠀⠀⠀⠀⠀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⠀⠀⠀⠀⠀⠀⠀⠀⠀⠀⠀⠀⠀⠀⠀⠀⠀⠀⠀⠀⠀⠀⠀⠀⠀⠀⠀⠀⠀⠀⠀⠀⠀⠀⠀⠀⠉⠛⠛⠛⠛⠛⠛⠿⠿⣿⣿⣿⣿⣿⣿⣿⣿⣿⣿⣿⣿⡟⠀⠀⠀⠀⠀⠀⠀⠀⠀⠀⠀⠀⠀⠀⠀⠀⠀⠀⠀⠀⠀⠀⠀⠀⠀⠀⠀⠀⠀⠀⠀⠀⠀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⠀⠀⠀⠀⠀⠀⠀⠀⠀⠀⠀⠀⠀⠀⠀⠀⠀⠀⠀⠀⠀⠀⠀⠀⠀⠀⠀⠀⠀⠀⠀⠀⠀⠀⠀⠀⠀⠀⠀⠀⠀⠀⠀⠀⣸⣿⣿⣿⣿⣿⣿⣿⣿⣿⣿⣿⣿⠁⠀⠀⠀⠀⠀⠀⠀⠀⠀⠀⠀⠀⠀⠀⠀⠀⠀⠀⠀⠀⠀⠀⠀⠀⠀⠀⠀⠀⠀⠀⠀⠀⠀</a:t>
            </a:r>
            <a:br/>
            <a:r>
              <a:t>⠀⠀⠀⠀⠀⠀⠀⠀⠠⠄⠀⠀⠀⠀⠀⠀⠀⠀⠀⠀⠀⠀⠀⠀⠀⠀⠀⠀⠀⠀⠀⠀⠀⠀⠀⠀⠀⠀⠀⠀⠀⠀⠀⢰⣿⣿⡟⣽⣿⣿⣿⣿⣿⣿⣿⣿⡇⠀⠀⠀⠀⠀⠀⠀⠀⠀⠀⠀⠀⠀⠀⠀⠀⠀⠀⠀⠀⠀⠀⠀⠀⠀⠀⠀⠀⠀⠀⠀⠀⠀⠀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⠀⠀⠀⠀⠀⠀⠀⠀⠀⠀⠀⠀⠀⠀⠀⠀⠀⠀⠀⠀⠀⠀⠀⠀⠀⠀⠀⠀⠀⠀⠀⠀⠀⠀⠀⠀⠀⠀⠀⠀⠀⠀⠀⢸⣿⣿⡿⠀⠈⠉⣿⣿⣿⣿⣿⣿⣿⡦⠀⠀⠀⠀⠀⠀⠀⠀⠀⠀⠀⠀⠀⠀⠀⠀⠀⠀⠀⠀⠀⠀⠀⠀⠀⠀⠀⠀⠀⠀⠀⠀⠀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⠀⠀⠀⠀⠀⠀⠀⠀⠀⠀⠀⠀⠀⠀⠀⠀⠀⠀⠀⠀⠀⠀⠀⠀⠀⠀⠀⠀⠀⠀⠀⠀⠀⠀⠀⠀⠀⠀⠀⠀⠀⠀⠀⠀⢹⣿⡇⠀⢀⣼⣿⣿⣿⣿⣿⣿⣿⣧⠀⠀⠀⠀⠀⠀⠀⠀⠀⠀⠀⠀⠀⠀⠀⠀⠀⠀⠀⠀⠀⠀⠀⠀⠀⠀⠀⠀⠀⠀⠀⠀⠀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⠀⠀⠀⠀⠀⠀⠀⠀⠀⠀⠀⠀⠀⠀⠀⠀⠀⠀⠀⠀⠀⠀⠀⠀⠀⠀⠀⠀⠀⠀⠀⠀⠀⠀⠀⠀⠀⠀⠀⠀⠀⠀⠀⠀⠸⢿⣇⣴⣿⣿⣿⣿⣿⣿⣿⣿⣿⣿⡄⠀⠀⠀⠀⠀⠀⠀⠀⠀⠀⠀⠀⠀⠀⠀⠀⠀⠀⠀⠀⠀⠀⠀⠀⠀⠀⠀⠀⠀⠀⠀⠀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⠀⠀⠀⠀⠀⠀⠀⠀⠀⠀⠀⠀⠀⠀⠀⠀⠀⠀⠀⠀⠀⠀⠀⠀⠀⠀⠀⠀⠀⠀⠠⠄⠀⠀⠀⠀⠀⠀⠀⠀⠀⠀⠤⡀⢁⣿⣿⣿⣿⣿⣿⣿⣿⣿⣿⣿⣿⣿⡇⠀⠀⠀⠀⠀⠀⠀⠀⠀⠀⠀⠀⠀⠀⠀⠀⠀⠀⠀⠀⠀⠀⠀⠀⠀⠀⠀⠀⠀⠀⠀⠀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⠀⠀⠀⠀⠀⠀⠀⠀⠀⠀⠀⠀⠀⠀⠀⠀⠀⠀⠀⠀⠀⠀⠀⠀⠀⠀⠀⠀⠀⠀⠀⠀⠀⠀⠀⠀⠀⠀⠀⣀⣤⣶⣿⣿⣿⣿⣿⣿⣿⣿⣿⣿⣿⣿⣿⣿⣿⣿⣿⡄⠀⠀⠀⠀⠀⠀⠀⠀⠀⠀⠀⠀⠀⠀⠀⠀⠀⠀⠀⠀⠀⠀⠀⠀⠀⠀⠀⠀⠀⠀⠀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⠀⠀⠀⠀⠀⠀⠀⠀⠀⠀⠀⠀⠀⠀⠀⠀⠀⠀⠀⠀⠀⠀⠀⠀⠀⠀⠀⠀⠀⠀⠀⠀⠀⠀⢀⣠⣴⣶⣿⣿⣿⣿⣿⣿⣿⣿⣿⣿⣿⣿⣿⣿⣿⣿⣿⣿⣿⣿⣿⡇⠀⠀⠀⠀⠀⠀⠀⠀⠀⠀⠀⠀⠀⠀⠀⠀⠀⠀⠀⠀⠀⠀⠀⠀⠀⠀⠀⠀⠀⠀⠀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⠀⠀⠀⠀⠀⠀⠀⠀⠀⠀⠀⠀⠀⠀⠀⠀⠀⠀⠀⠀⠀⠀⠀⠀⠀⠀⠀⠀⠀⠀⢀⣠⣴⣾⣿⣿⣿⣿⣿⣿⣿⣿⣿⣿⣿⣿⣿⣿⣿⣿⣿⣿⣿⣿⣿⣿⣿⣿⣿⣿⠀⠀⠀⠀⠀⠀⠀⠀⠀⠀⠀⠀⠀⠀⠀⠀⠀⠀⠀⠀⠀⠀⠀⠀⠀⠀⠀⠀⠀⠀⠀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⠀⠀⠀⠀⠀⠀⠀⠀⠀⠀⠀⠀⠀⠀⠀⠀⠀⠀⠀⠀⠀⠀⠀⠀⠀⠀⠀⠀⣠⣾⣿⣿⣿⣿⣿⣿⣿⣿⣿⣿⣿⣿⣿⣿⣿⣿⣿⣿⣿⣿⣿⣿⣿⣿⣿⣿⣿⣿⣿⣿⡀⠀⠀⠀⠀⠀⠀⠀⠀⠀⠀⠀⠀⠀⠀⠀⠀⠀⠀⠀⠀⠀⠀⠀⠀⠀⠀⠀⠀⠀⠀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⠀⠀⠀⠀⠀⠀⠀⠀⠀⠀⠀⠀⠀⠀⠀⠀⠀⠀⠀⠀⠀⠀⠀⠀⠀⠀⠀⢼⣿⣿⣿⣿⣿⣿⣿⣿⣿⣿⣿⣿⣿⣿⣿⣿⣿⣿⣿⣿⣿⣿⣿⣿⣿⣿⣿⣿⣿⣿⣿⣿⡇⠀⠀⠀⠀⠀⠀⠀⠀⠀⠀⠀⠀⠀⠀⠀⠀⠀⠀⠀⠀⠀⠀⠀⠀⠀⠀⠀⠀⠀⠀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⠀⠀⠀⠀⠀⠀⠀⠀⠀⠀⠀⠀⠀⠀⠀⠀⠀⠀⠂⠀⠀⠀⠀⠀⠀⠈⠙⣿⣿⣿⣿⣿⣿⣿⣿⣿⣿⣿⣿⣿⣿⣿⣿⣿⣿⣿⣿⣿⣿⣿⣿⣿⣿⣿⣿⣿⣿⣿⣿⣿⣿⠀⠀⠀⠀⠀⠀⠀⠀⠀⠀⠀⠀⠀⠀⠀⠀⠀⠀⠀⠀⠀⠀⠀⠀⠀⠀⠀⠀⠀⠀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⠀⠀⠀⠀⠀⠀⠀⠀⠀⠀⠀⠀⠀⠀⠀⠀⠀⠀⠀⠀⠀⠀⠀⠀⠀⠀⠀⠙⠿⣿⣿⣿⣿⣿⣿⣿⣿⣿⣿⣿⣿⣿⣿⣿⣿⣿⣿⣿⣿⣿⣿⣿⣿⣿⣿⣿⣿⣿⣿⣿⣿⡄⠀⠀⠀⠀⠀⠀⠀⠀⠀⠀⠀⠀⠀⠀⠀⠀⠀⠀⠀⠀⠀⠀⠀⠀⠀⠀⠀⠀⠀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⠀⠀⠀⠀⠀⠀⠀⠀⠀⠀⠀⠀⠀⠀⠀⠀⠀⠀⠀⠀⠀⠀⠀⠀⠀⠀⠀⠀⠀⠀⠈⠙⣿⣿⣿⣿⣿⣿⣿⣿⣿⣿⣿⣿⣿⣿⣿⣿⣿⣿⣿⣿⣿⣿⣿⣿⣿⣿⣿⣿⣿⡇⠀⠀⠀⠀⠀⠀⠀⠀⠀⠀⠀⠀⠀⠀⠀⠀⠀⠀⠀⠀⠀⠀⠀⠀⠀⠀⠀⠀⠀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⠀⠀⠀⠀⠀⠀⠀⠀⠀⠀⠀⠀⠀⠀⠀⠀⠀⠀⠀⠀⠀⠀⠀⠀⠀⠀⠀⠀⠀⠀⠀⠀⠀⠀⠀⠀⠀⠀⠀⠀⠀⠀⠀⣀⣤⣶⣶⣶⣶⣤⡀⠀⠀⠀⠀⠀⠀⠀⠀⠀⠀⠀⠀⠀⠀⠀⠀⠀⠀⠀⠀⠀⠀⠀⠀⠀⠀⠀⠀⠀⠀⠀⠀⠀⠀⠀⠀⠀⠀⠀⠀</a:t>
            </a:r>
            <a:br/>
            <a:r>
              <a:t>⠀⠀⠀⠀⠀⠀⠀⠀⠀⠀⠀⠀⠀⠀⠀⠀⠀⠀⠀⠀⠀⠄⠀⠀⠀⠀⠀⠀⠀⠀⠀⠀⠀⠀⠀⠀⠀⠀⠀⠀⠀⢀⣾⣿⣿⣿⣿⣿⣿⣿⣿⣦⠀⠀⠀⠀⠀⠀⠀⠀⠀⠀⠀⠀⠀⠀⠀⠀⠀⠀⠀⠀⠀⠀⠀⠀⠀⠀⠀⠀⠀⠀⠀⠀⠀⠀⠀⠀⠀⠀⠀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⠀⠀⠀⠀⠀⠀⠀⠀⠀⠀⠀⠀⠀⠀⠀⠀⠀⠀⠀⠀⠀⠀⠀⠀⠀⠀⠀⠀⠀⠀⠀⠀⠀⠀⠀⠀⠀⠀⠀⠈⢿⣿⣿⣿⣿⣿⣿⣿⣿⡿⣿⣿⠛⠁⠀⠀⠀⠀⠀⠀⠀⠀⠀⠀⠀⠀⠀⠀⠀⠀⠀⠀⠀⠀⠀⠀⠀⠀⠀⠀⠀⠀⠀⠀⠀⠀⠀⠀⠀⠀⠀</a:t>
            </a:r>
            <a:br/>
            <a:r>
              <a:t>⠀⠀⠀⠀⠀⠀⠀⠀⠀⠀⠀⠀⠀⠀⠀⠀⠀⠀⠀⠀⠀⠀⠀⠀⠀⢀⣀⣀⣠⣤⣤⣤⣤⣤⣤⣀⡀⠀⠀⠀⣾⣿⣿⣿⣿⣿⣿⣿⣿⣧⣧⠀⠀⠀⠀⠀⠀⠀⠀⠀⠀⠀⠀⠀⠀⠀⠀⠀⠀⠀⠀⠀⠀⠀⠀⠀⠀⠀⠀⠀⠀⠀⠀⠀⠀⠀⠀⠀⠀⠀⠀</a:t>
            </a:r>
            <a:br/>
            <a:r>
              <a:t>⠀⠀⠀⠀⠀⢀⣀⣀⣀⣠⣤⣤⣤⣤⣤⣤⣤⣤⣶⣶⣶⣶⣾⣿⣿⣿⣿⣿⣿⣿⣿⣿⣿⣿⣿⣿⣿⣷⣶⣾⣿⣿⣿⣿⣿⣿⣿⣿⣿⣿⣿⣷⣤⡀⠀⠀⠀⠀⠀⠀⠀⠀⠀⠀⠀⠀⠀⠀⠀⠀⠀⠀⠀⠀⠀⠀⠀⠀⠀⠀⠀⠀⠀⠀⠀⠀⠀⠀⠀⠀⠀</a:t>
            </a:r>
            <a:br/>
            <a:r>
              <a:t>⠀⠀⠀⠀⠀⠈⠉⠛⠛⠻⠿⠿⠿⢿⣿⣿⣿⣿⣿⣿⣿⣿⣿⣿⣿⣿⣿⣿⣿⣿⣿⣿⣿⣿⣿⣿⣿⣿⣿⣿⣿⣿⣿⣿⣿⣿⣿⣿⣿⣿⣿⣿⣿⣿⣶⣄⠀⠀⠀⠀⠀⠀⠀⠀⠀⠀⠀⠀⠀⠀⠀⠀⠀⠀⠀⠀⠀⠀⠀⠀⠀⠀⠀⠀⠀⠀⠀⠀⠀⠀⠀</a:t>
            </a:r>
            <a:br/>
            <a:r>
              <a:t>⠀⠀⠀⠀⠀⠀⠀⠀⠀⠀⠀⠀⠀⠀⠀⠀⠀⠉⠉⠛⠛⠻⠿⢿⣿⣿⣿⣿⣿⣿⣿⣿⣿⣿⣿⣿⣿⣿⣿⣿⣿⣿⣿⣿⣿⣿⣿⣿⣿⣿⣿⣿⣿⣿⣿⣿⣷⣄⠀⠀⠀⠀⠀⠀⠀⠀⠀⠀⠀⠀⠀⠀⠀⠀⠀⠀⠀⠀⠀⠀⠀⠀⠀⠀⠀⠀⠀⠀⠀⠀⠀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⠀⠀⠀⠀⠀⠀⠀⠀⠀⠀⠀⠀⠀⠀⠀⠀⠀⠀⠀⠀⠀⠀⠀⠀⠀⠈⠉⠙⠛⠻⠿⠿⠿⠿⠿⠿⠟⠛⠉⠛⠿⣿⠿⠟⠛⢻⣿⣿⣿⣿⣿⣿⣿⣿⣿⣿⣿⣿⠀⠀⠀⠀⠀⠀⠀⠀⠀⠀⠀⠀⠀⠀⠀⠀⠀⠀⠀⠀⠀⠀⠀⠀⠀⠀⠀⠀⠀⠀⠀⠀⠀</a:t>
            </a:r>
            <a:br/>
            <a:r>
              <a:t>⠀⠀⠀⠀⠀⠀⠐⠤⠀⠀⠀⠀⠀⠀⠀⠀⠀⠀⠀⠀⠀⠀⠀⠀⠀⠀⠀⠀⠀⠀⠀⠀⠀⠀⠀⠀⠀⠀⠀⠀⠀⠀⠀⠀⢀⣿⣿⣿⣿⣿⣿⣿⣿⣿⣿⣿⣿⠇⠀⠀⠀⠀⠀⠀⠀⠀⠀⠀⠀⠀⠀⠀⠀⠀⠀⠀⠀⠀⠀⠀⠀⠀⠀⠀⠀⠀⠀⠀⠀⠀⠀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⠀⠀⠀⠀⠀⠀⠀⠀⠀⠀⠀⠀⠀⠀⠀⠀⠀⠀⠀⠀⠀⠀⠀⠀⠀⠀⠀⠀⠀⠀⠀⠀⠀⠀⠀⠀⠀⠀⠀⠀⠀⠀⠀⠀⣿⣿⣿⣿⣿⣿⣿⣿⣿⣿⣿⣿⣇⠀⠀⠀⠀⠀⠐⠀⠀⠀⠀⠀⠀⠀⠀⠀⠀⠀⠀⠀⠀⠀⠀⠀⠀⠀⠀⠀⠀⠀⠀⠀⠀⠀⠀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⠀⠀⠀⠀⠀⠀⠀⠀⠀⠀⠀⠀⠀⠀⠀⠀⠀⠀⠀⠀⠀⠀⠀⠀⠀⠀⠀⠀⠀⠀⠀⠀⠀⠀⠀⠀⠀⠀⠀⠀⠀⠀⠀⠀⢸⣿⣿⣿⠟⠿⣿⣿⣿⣿⣿⣿⣿⡀⠀⠀⠀⠀⠀⠀⠀⠀⠀⠀⠀⠀⠀⠀⠀⠀⠀⠀⠀⠀⠀⠀⠀⠀⠀⠀⠀⠀⠀⠀⠀⠀⠀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⠀⠀⠀⠀⠀⠀⠀⠀⠀⠀⠀⠀⠀⠀⠀⠀⠀⠀⠀⠀⠀⠀⠀⠀⠀⠀⠀⠀⠀⠀⠀⠀⠀⠀⠀⠀⠀⠀⠀⠀⠀⠀⠀⠀⠘⢿⣿⡟⠀⣠⣿⣿⣿⣿⣿⣿⣿⡟⠀⠀⠀⠀⠀⠀⠀⠀⠀⠀⠀⠀⠀⠀⠀⠀⠀⠀⠀⠀⠀⠀⠀⠀⠀⠀⠀⠀⠀⠀⠀⠀⠀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⠀⠀⠀⠀⠀⠀⠀⠀⠀⠀⠀⠀⠀⠀⠀⠀⠀⠀⠀⠀⠀⠀⠀⠀⠀⠀⠀⠀⠀⠀⠀⠀⠀⠀⠀⠀⠀⠀⠀⠀⠀⠀⠀⠀⠀⠠⣿⣿⣼⣿⣿⣿⣿⣿⣿⣿⣿⣿⠀⠀⠀⠀⠀⠀⠀⠀⠀⠀⠀⠀⠀⠀⠀⠀⠀⠀⠀⠀⠀⠀⠀⠀⠀⠀⠀⠀⠀⠀⠀⠀⠀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⠀⠀⠀⠀⠀⠀⠀⠀⠀⠀⠀⠀⠀⠀⠀⠀⠀⠀⠀⠀⠀⠀⠀⠀⠀⠀⠀⠀⠀⠉⠀⠀⠀⠀⠀⠀⠀⠀⠀⠀⠀⠀⠀⠀⠀⣠⣿⣿⣿⣿⣿⣿⣿⣿⣿⣿⣿⣿⡇⠀⠀⠀⠀⠀⠀⠀⠀⠀⠀⠀⠀⠀⠀⠀⠀⠀⠀⠀⠀⠀⠀⠀⠀⠀⠀⠀⠀⠀⠀⠀⠀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⠀⠀⠀⠀⠀⠀⠀⠀⠀⠀⠀⠀⠀⠀⠀⠀⠀⠀⠀⠀⠀⠀⠀⠀⠀⠀⠀⠀⠀⠀⠀⠀⠀⠀⠀⠀⠀⠀⠀⠀⠉⠀⠀⠀⣠⣿⣿⣿⣿⣿⣿⣿⣿⣿⣿⣿⣿⣿⣿⠀⠀⠀⠀⠀⠀⠀⠀⠀⠀⠀⠀⠀⠀⠀⠀⠀⠀⠀⠀⠀⠀⠀⠀⠀⠀⠀⠀⠀⠀⠀⠀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⠀⠀⠀⠀⠀⠀⠀⠀⠀⠀⠀⠀⠀⠀⠀⠀⠀⠀⠀⠀⠀⠀⠀⠀⠀⠀⠀⠀⠀⠀⠀⠀⠀⠀⠀⠀⠀⠀⠀⠀⠀⢀⣴⣾⣿⣿⣿⣿⣿⣿⣿⣿⣿⣿⣿⣿⣿⣿⣿⡄⠀⠀⠀⠀⠀⠀⠀⠀⠀⠀⠀⠀⠀⠀⠀⠀⠀⠀⠀⠀⠀⠀⠀⠀⠀⠀⠀⠀⠀⠀⠀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⠀⠀⠀⠀⠀⠀⠀⠀⠀⠀⠀⠀⠀⠀⠀⠀⠀⠀⠀⠀⠀⠀⠀⠀⠀⠀⠀⠀⠀⠀⠀⠀⠀⠀⠀⠀⠀⠀⢀⣠⣶⣿⣿⣿⣿⣿⣿⣿⣿⣿⣿⣿⣿⣿⣿⣿⣿⣿⣿⣇⠀⠀⠀⠀⠀⠀⠀⠀⠀⠀⠀⠀⠀⠀⠀⠀⠀⠀⠀⠀⠀⠀⠀⠀⠀⠀⠀⠀⠀⠀⠀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⠀⠀⠀⠀⠀⠀⠀⠀⠀⠀⠀⠀⠀⠀⠀⠀⠀⠀⠀⠀⠀⠀⠀⠀⠀⠀⠀⠀⠀⠀⠀⠀⠀⢀⣠⣤⣶⣿⣿⣿⣿⣿⣿⣿⣿⣿⣿⣿⣿⣿⣿⣿⣿⣿⣿⣿⣿⣿⣿⣿⠀⠀⠀⠀⠀⠀⠀⠀⠀⠀⠀⠀⠀⠀⠀⠀⠀⠀⠀⠀⠀⠀⠀⠀⠀⠀⠀⠀⠀⠀⠀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⠀⠀⠀⠀⠀⠀⠀⠀⠀⠀⠀⠀⠀⠀⠀⠀⠀⠀⠀⠀⠀⠀⠀⠀⠀⠀⠀⠀⢀⣠⣴⣶⣿⣿⣿⣿⣿⣿⣿⣿⣿⣿⣿⣿⣿⣿⣿⣿⣿⣿⣿⣿⣿⣿⣿⣿⣿⣿⣿⣿⡇⠀⠀⠀⠀⠀⠀⠀⠀⠀⠀⠀⠀⠀⠀⠀⠀⠀⠀⠀⠀⠀⠀⠀⠀⠀⠀⠀⠀⠀⠀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⠀⠀⠀⠀⠀⠀⠀⠀⠀⠀⠀⠀⠀⠀⠀⠀⠀⠀⠀⠀⠀⠀⠀⠀⠀⠀⣠⣾⣿⣿⣿⣿⣿⣿⣿⣿⣿⣿⣿⣿⣿⣿⣿⣿⣿⣿⣿⣿⣿⣿⣿⣿⣿⣿⣿⣿⣿⣿⣿⣿⣷⠀⠀⠀⠀⠀⠀⠀⠀⠀⠀⠀⠀⠀⠀⠀⠀⠀⠀⠀⠀⠀⠀⠀⠀⠀⠀⠀⠀⠀⠀</a:t>
            </a:r>
            <a:br/>
            <a:r>
              <a:t>⠀⠀⠀⠀⠀⠀⠀⠀⠀⠀⠀⠀⠀⠰⠂⠀⠀⠀⠀⠀⠀⠀⠀⠀⠀⢰⣿⣿⣿⣿⣿⣿⣿⣿⣿⣿⣿⣿⣿⣿⣿⣿⣿⣿⣿⣿⣿⣿⣿⣿⣿⣿⣿⣿⣿⣿⣿⣿⣿⣿⣿⡄⠀⠀⠀⠀⠀⠀⠀⠀⠀⠀⠀⠀⠀⠀⠀⠀⠀⠀⠀⠀⠀⠀⠀⠀⠀⠀⠀⠀⠀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⠀⠀⠀⠀⠀⠀⠀⠀⠀⠀⠀⠀⠀⠀⠀⠀⠀⠀⠀⠀⠀⠀⠀⠀⣤⣾⣿⣿⣿⣿⣿⣿⣿⣿⣿⣿⣿⣿⣿⣿⣿⣿⣿⣿⣿⣿⣿⣿⣿⣿⣿⣿⣿⣿⣿⣿⣿⣿⣿⣿⣿⣇⠀⠀⠀⠀⠀⠀⠀⠀⠀⠀⠀⠀⠀⠀⠀⠀⠀⠀⠀⠀⠀⠀⠀⠀⠀⠀⠀⠀⠀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⠀⠀⠀⠀⠀⠀⠀⠀⠀⠀⠀⠀⠀⠀⠀⠀⠀⠀⠀⠀⠀⠀⠀⠀⠙⣿⣿⣿⣿⣿⣿⣿⣿⣿⣿⣿⣿⣿⣿⣿⣿⣿⣿⣿⣿⣿⣿⣿⣿⣿⣿⣿⣿⣿⣿⣿⣿⣿⣿⣿⣿⣿⡄⠀⠀⠀⠀⠀⠀⠀⠀⠀⠀⠀⠀⠀⠀⠀⠀⠀⠀⠀⠀⠀⠀⠀⠀⠀⠀⠀⠀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⠀⠀⠀⠀⠀⠀⠀⠀⠀⠀⠀⠀⠀⠀⠀⠀⠀⠀⠀⠀⠀⠀⠀⠀⠀⠹⣿⣿⣿⣿⣿⣿⣿⣿⣿⣿⣿⣿⣿⣿⣿⣿⣿⣿⣿⣿⣿⣿⣿⣿⣿⣿⣿⣿⣿⣿⣿⣿⣿⣿⣿⣿⣧⠀⠀⠀⠀⠀⠀⠀⠀⠀⠀⠀⠀⠀⠀⠀⠀⠀⠀⠀⠀⠀⠀⠀⠀⠀⠀⠀⠀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⠀⠀⠀⠀⠀⠀⠀⠀⠀⠀⠀⠀⠀⠀⠀⠀⠀⠀⠀⠀⠀⠀⠀⠀⠀⠀⠀⠀⠀⠀⠀⠀⠀⠀⠀⠀⠀⠀⠀⠀⠀⠀⣠⣶⣿⣿⣿⣿⣷⣦⣄⠀⠀⠀⠀⠀⠀⠀⠀⠀⠀⠀⠀⠀⠀⠀⠀⠀⠀⠀⠀⠀⠀⠀⠀⠀⠀⠀⠀⠀⠀⠀⠀⠀⠀⠀⠀⠀⠀⠀⠀</a:t>
            </a:r>
            <a:br/>
            <a:r>
              <a:t>⠀⠀⠀⠀⠀⠀⠀⠀⠀⠀⠀⠀⠀⠀⠀⠀⠀⠀⠀⠀⠰⠀⠀⠀⠀⠀⠀⠀⠀⠀⠀⠀⠀⠀⠀⠀⠀⠀⠀⠀⢀⣾⣿⣿⣿⣿⣿⣿⣿⣿⣿⣦⠀⠀⠀⠀⠀⠀⠀⠀⠀⠀⠀⠀⠀⠀⠀⠀⠀⠀⠀⠀⠀⠀⠀⠀⠀⠀⠀⠀⠀⠀⠀⠀⠀⠀⠀⠀⠀⠀⠀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⠀⠀⠀⠀⠀⠀⠀⠀⠀⠀⠀⠀⠀⠀⠀⠀⠀⠀⠀⠀⠀⠀⠀⠀⠀⠀⠀⠀⠀⠀⠀⠀⠀⠀⠀⠀⠀⠀⠀⣹⣿⣿⣿⣿⣿⣿⣿⣿⣿⡿⣿⡿⠛⠃⠀⠀⠀⠀⠀⠀⠀⠀⠀⠀⠀⠀⠀⠀⠀⠂⠀⠀⠀⠀⠀⠀⠀⠀⠀⠀⠀⠀⠀⠀⠀⠀⠀⠀⠀⠀⠀</a:t>
            </a:r>
            <a:br/>
            <a:r>
              <a:t>⠀⠀⠀⠀⠀⠀⠀⠀⠀⠀⠀⠀⠀⠀⠀⠀⢀⣀⣀⣀⣠⣤⣤⣤⣤⣤⣤⣤⣤⣤⣄⣀⡀⠀⠀⠀⠀⠀⣾⣿⣿⣿⣿⣿⣿⣿⣿⣿⣿⣤⣧⠀⠀⠀⠀⠀⠀⠀⠀⠀⠀⠀⠀⠀⠀⠀⠀⠀⠀⠀⠀⠀⠀⠀⠀⠀⠀⠀⠀⠀⠀⠀⠀⠀⠀⠀⠀⠀⠀⠀⠀</a:t>
            </a:r>
            <a:br/>
            <a:r>
              <a:t>⣤⣤⣤⣤⣤⣤⣴⣶⣶⣶⣶⣶⣿⣿⣿⣿⣿⣿⣿⣿⣿⣿⣿⣿⣿⣿⣿⣿⣿⣿⣿⣿⣿⣷⣦⣠⣴⣾⣿⣿⣿⣿⣿⣿⣿⣿⣿⣿⣿⣿⣿⣷⣄⡀⠀⠀⠀⠀⠀⠀⠀⠀⠀⠀⠀⠀⠀⠀⠀⠀⠀⠀⠀⠀⠀⠀⠀⠀⠀⠀⠀⠀⠀⠀⠀⠀⠀⠀⠀⠀⠀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⣿⣿⣿⣿⣿⣿⣿⣿⣿⣿⣿⣿⣿⣿⣿⣿⣿⣿⣿⣿⣿⣿⣿⣿⣿⣿⣿⣿⣿⣿⣿⣿⣿⣿⣿⣿⣿⣿⣿⣿⣿⣿⣿⣯⢻⣿⣿⣿⣿⣿⣿⣿⣿⣿⣦⣀⠀⠀⠀⠀⠀⠀⠀⠀⠀⠀⠀⠀⠀⠀⠀⠀⠀⠀⠀⠀⠀⠀⠀⠀⠀⠀⠀⠀⠀⠀⠀⠀⠀⠀⠀</a:t>
            </a:r>
            <a:br/>
            <a:r>
              <a:t>⠀⠀⠀⠈⠉⠉⠉⠙⠛⠛⠻⠿⠿⣿⣿⣿⣿⣿⣿⣿⣿⣿⣿⣿⣿⣿⣿⣿⣿⣿⣿⣿⣿⣿⣿⣿⣿⣿⣿⣿⣿⣿⣿⣿⣮⣿⣿⣿⣿⣿⣿⣿⣿⣿⣿⣿⣷⣄⠀⠀⠀⠀⠀⠀⠀⠀⠀⠀⠀⠀⠀⠀⠀⠀⠀⠀⠀⠀⠀⠀⠀⠀⠀⠀⠀⠀⠀⠀⠀⠀⠀</a:t>
            </a:r>
            <a:br/>
            <a:r>
              <a:t>⠀⠀⠀⠀⠀⠀⣀⠀⠀⠀⠀⠀⠀⠀⠀⠈⠉⠉⠙⠛⠻⠿⠿⢿⣿⣿⣿⣿⣿⣿⣿⣿⡿⠟⠋⠉⠉⠿⣿⣿⣿⠛⠓⠙⣿⣿⣿⣿⣿⣿⣿⣿⣿⣿⣿⣿⣿⣿⠀⠀⠀⠀⠀⠀⠀⠀⠀⠀⠀⠀⠀⠀⠀⠀⠀⠀⠀⠀⠀⠀⠀⠀⠀⠀⠀⠀⠀⠀⠀⠀⠀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⠀⠀⠀⠀⠀⠀⠀⠀⠀⠀⠀⠀⠀⠀⠀⠀⠀⠀⠀⠀⠀⠀⠀⠀⠀⠀⠀⠀⠀⠀⠀⠀⠐⠀⠀⠀⠀⠀⠀⠀⠀⠀⠀⠀⢻⣿⣿⣿⣿⣿⣿⣿⣿⣿⣿⣿⣧⠀⠀⠀⠀⠂⠀⠀⠀⠀⠀⠀⠀⠀⠀⠀⠀⠀⠀⠀⠀⠀⠀⠀⠀⠀⠀⠀⠀⠀⠀⠀⠀⠀⠀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⠀⠀⠀⠀⠀⠀⠀⠀⠀⠀⠀⠀⠀⠀⠀⠀⠀⠀⠀⠀⠀⠀⠀⠀⠀⠀⠀⠀⠀⠀⠀⠀⠀⠀⠀⠀⠀⠀⠀⠀⠀⠀⠀⠀⠀⢻⣿⣿⡟⢸⣿⣿⣿⣿⣿⣿⣿⣷⠀⠀⠀⠀⠀⠀⠀⠀⠀⠀⠀⠀⠀⠀⠀⠀⠀⠀⠀⠀⠀⠀⠀⠀⠀⠀⠀⠀⠀⠀⠀⠀⠀</a:t>
            </a:r>
            <a:br/>
            <a:r>
              <a:t>⠀⠀⠀⠀⠀⠀⠀⠀⠀⠀⠀⠀⠀⠀⠀⠀⠀⠀⠀⠀⠀⠀⠀⠀⠀⠀⠀⠀⢀⣀⠀⠀⠀⠀⠀⠀⠀⠀⠀⠀⠀⠀⠀⠀⠀⠀⢘⣿⣷⣿⣿⣿⣿⣿⣿⣿⣿⣿⡀⠀⠀⠀⠀⠀⠀⠀⠀⠀⠀⠀⠀⠀⠀⠀⠀⠀⠀⠀⠀⠀⠀⠀⠀⠀⠀⠀⠀⠀⠀⠀⠀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⠀⠀⠀⠀⠀⠀⠀⠀⠀⠀⠀⠀⠀⠀⠀⠀⠀⠀⠀⠀⠀⠀⠀⠀⠀⠀⠀⠀⠀⠀⠀⠀⠀⠀⠀⠀⠀⠀⠀⠀⠀⠀⠀⠀⠀⠀⢨⣿⣿⣿⣿⣿⣿⣿⣿⣿⣿⣿⡇⠀⠀⠀⠀⠀⠀⠀⠀⠀⠀⠀⠀⠀⠀⠀⠀⠀⠀⠀⠀⠀⠀⠀⠀⠀⠀⠀⠀⠀⠀⠀⠀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⠀⠀⠀⠀⠀⠀⠀⠀⠀⠀⠀⠀⠀⠀⠀⠀⠀⠀⠀⠀⠀⠀⠀⠀⠀⠀⠀⠀⠀⠀⠀⠀⠀⠀⠀⠀⠀⠀⠀⠒⠀⠀⠀⠀⢀⣴⣿⣿⣿⣿⣿⣿⣿⣿⣿⣿⣿⣿⣿⠀⠀⠀⠀⠀⠀⠀⠀⠀⠀⠀⠀⠀⠀⠀⠀⠀⠀⠀⠀⠀⠀⠀⠀⠀⠀⠀⠀⠀⠀⠀⠀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⠀⠀⠀⠀⠀⠀⠀⠀⠀⠀⠀⠀⠀⠀⠀⠀⠀⠀⠀⠀⠀⠀⠀⠀⠀⠀⠀⠀⠀⠀⠀⠀⠀⠀⠀⠀⠀⠀⠀⠀⠀⠀⢀⣴⣿⣿⣿⣿⣿⣿⣿⣿⣿⣿⣿⣿⣿⣿⣿⡆⠀⠀⠀⠀⠀⠀⠀⠀⠀⠀⠀⠀⠀⠀⠀⠀⠀⠀⠀⠀⠀⠀⠀⠀⠀⠀⠀⠀⠀⠀⠀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⠀⠀⠀⠀⠀⠀⠀⠀⠀⠀⠀⠀⠀⠀⠀⠀⠀⠀⠀⠀⠀⠀⠀⠀⠀⠀⠀⠀⠀⠀⠀⠀⠀⠀⠀⠀⠀⠀⠀⠀⢀⣴⣾⣿⣿⣿⣿⣿⣿⣿⣿⣿⣿⣿⣿⣿⣿⣿⣿⣧⠀⠀⠀⠀⠀⠀⠀⠀⠀⠀⠀⠀⠀⠀⠀⠀⠀⠀⠀⠀⠀⠀⠀⠀⠀⠀⠀⠀⠀⠀⠀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⠀⠀⠀⠀⠀⠀⠀⠀⠀⠀⠀⠀⠀⠀⠀⠀⠀⠀⠀⠀⠀⠀⠀⠀⠀⠀⠀⠀⠀⠀⠀⠀⠀⠀⠀⠀⠀⣀⣤⣶⣿⣿⣿⣿⣿⣿⣿⣿⣿⣿⣿⣿⣿⣿⣿⣿⣿⣿⣿⣿⡀⠀⠀⠀⠀⠀⠀⠀⠀⠀⠀⠀⠀⠀⠀⠀⠀⠀⠀⠀⠀⠀⠀⠀⠀⠀⠀⠀⠀⠀⠀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⠀⠀⠀⠀⠀⠀⠀⠀⠀⠀⠀⠀⠀⠀⠀⠀⠀⠀⠀⠀⠀⠀⠀⠀⠀⠀⠀⠀⠀⠀⠀⠀⣀⣠⣴⣶⣿⣿⣿⣿⣿⣿⣿⣿⣿⣿⣿⣿⣿⣿⣿⣿⣿⣿⣿⣿⣿⣿⣿⣿⡇⠀⠀⠀⠀⠀⠀⠀⠀⠀⠀⠀⠀⠀⠀⠀⠀⠀⠀⠀⠀⠀⠀⠀⠀⠀⠀⠀⠀⠀⠀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⠀⠀⠀⠀⠀⠀⠀⠀⠀⠀⠀⢀⠀⠀⠀⠀⠀⠀⠀⠀⠀⠀⠀⠀⠀⠀⠀⢀⣠⣴⣾⣿⣿⣿⣿⣿⣿⣿⣿⣿⣿⣿⣿⣿⣿⣿⣿⣿⣿⣿⣿⣿⣿⣿⣿⣿⣿⣿⣿⣿⣿⠀⠀⠀⠀⠀⠀⠀⠀⠀⠀⠀⠀⠀⠀⠀⠀⠀⠀⠀⠀⠀⠀⠀⠀⠀⠀⠀⠀⠀⠀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⠀⠀⠀⠀⠀⠀⠀⠀⠀⠀⠀⠁⠀⠀⠀⠀⠀⠀⠀⠀⠀⠀⠀⠀⠀⢀⣴⣿⣿⣿⣿⣿⣿⣿⣿⣿⣿⣿⣿⣿⣿⣿⣿⣿⣿⣿⣿⣿⣿⣿⣿⣿⣿⣿⣿⣿⣿⣿⣿⣿⣿⡇⠀⠀⠀⠀⠀⠀⠀⠀⠀⠀⠀⠀⠀⠀⠀⠀⠀⠀⠀⠀⠀⠀⠀⠀⠀⠀⠀⠀⠀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⠀⠀⠀⠀⠀⠀⠀⠀⠀⠀⠀⠀⠀⠀⠀⠀⠀⠀⠀⠀⠀⠀⠀⠀⠀⣾⣿⣿⣿⣿⣿⣿⣿⣿⣿⣿⣿⣿⣿⣿⣿⣿⣿⣿⣿⣿⣿⣿⣿⣿⣿⣿⣿⣿⣿⣿⣿⣿⣿⣿⣿⣿⠀⠀⠀⠀⠀⠀⠀⠀⠀⠀⠀⠀⠀⠀⠀⠀⠀⠀⠀⠀⠀⠀⠀⠀⠀⠀⠀⠀⠀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⠀⠀⠀⠀⠀⠀⠀⠀⠀⠀⠀⠀⠀⠀⠀⠀⠀⠀⠀⠀⠀⠀⠀⢀⣴⣿⣿⣿⣿⣿⣿⣿⣿⣿⣿⣿⣿⣿⣿⣿⣿⣿⣿⣿⣿⣿⣿⣿⣿⣿⣿⣿⣿⣿⣿⣿⣿⣿⣿⣿⣿⣿⡇⠀⠀⠀⠀⠀⠀⠀⠀⠀⠀⠀⠀⠀⠀⠀⠀⠀⠀⠀⠀⠀⠀⠀⠀⠀⠀⠀⠀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⠀⠀⠀⠀⠀⠀⠀⠀⠀⠀⠀⠀⠀⠀⠀⠀⠀⠀⠀⠀⠀⠀⠀⠈⢻⣿⣿⣿⣿⣿⣿⣿⣿⣿⣿⣿⣿⣿⣿⣿⣿⣿⣿⣿⣿⣿⣿⣿⣿⣿⣿⣿⣿⣿⣿⣿⣿⣿⣿⣿⣿⣿⣿⡀⠀⠀⠀⠀⠀⠀⠀⠀⠀⠀⠀⠀⠀⠀⠀⠀⠀⠀⠀⠀⠀⠀⠀⠀⠀⠀⠀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⠀⠀⠀⠀⠀⠀⠀⠀⠀⠀⠀⠀⠀⠀⠀⠀⠀⠀⠀⠀⠀⠀⠀⠀⠀⠀⠀⠀⠀⠀⠀⠀⠀⠀⠀⠀⠀⠀⠀⠀⠀⢀⣤⣴⣶⣶⣶⣶⣤⡀⠀⠀⠀⠀⠀⠀⠀⠀⠀⠀⠀⠀⠀⠀⠀⠀⠀⠀⠀⠀⠀⠀⠀⠀⠀⠀⠀⠀⠀⠀⠀⠀⠀⠀⠀⠀⠀⠀⠀⠀⠀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⠀⠀⠀⠀⠀⠀⠀⠀⠀⠀⠀⠀⠀⠀⠀⠀⠀⠀⠀⠀⠀⠀⠀⠀⠀⠀⠀⠀⠀⠀⠀⠀⠀⠀⠀⠀⠀⠀⠀⢀⣴⣿⣿⣿⣿⣿⣿⣿⣿⣿⣦⡀⠀⠀⠀⠀⠀⠀⠀⠀⠀⠀⠀⠀⠀⠀⠀⠀⠀⠀⠀⠀⠀⠀⠀⠀⠀⠀⠀⠀⠀⠀⠀⠀⠀⠀⠀⠀⠀⠀⠀</a:t>
            </a:r>
            <a:br/>
            <a:r>
              <a:t>⠀⠀⠀⠀⠀⠀⠀⠀⠀⠀⠀⠀⠀⠀⠀⠀⠀⠀⠀⠀⠘⠀⠀⠀⠀⠀⠀⠀⠀⠀⠀⠀⠀⠀⠀⠀⠀⠀⠀⣾⣿⣿⣿⣿⣿⣿⣿⣿⣿⣿⣿⣿⡄⠀⠀⠀⠀⠀⠀⠀⠀⠀⠀⠀⠀⠀⠀⠀⠀⠀⠀⠀⠀⠀⠀⠀⠀⠀⠀⠀⠀⠀⠀⠀⠀⠀⠀⠀⠀⠀⠀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⠀⠀⠀⠀⠀⠀⠀⠀⠀⠀⠀⠀⠀⠀⠀⠀⠀⠀⠀⠀⠀⠀⠀⠀⠀⠀⠀⠀⠀⠀⠀⠀⠀⠀⠀⠀⠀⠰⣾⣿⣿⣿⣿⣿⣿⣿⣿⣿⣿⣿⣿⣿⣿⠁⠀⠀⠀⠀⠀⠀⠀⠀⠀⠀⠀⠀⠀⠀⠀⠀⠀⠀⠀⠀⠀⠀⠀⠀⠀⠀⠀⠀⠀⠀⠀⠀⠀⠀⠀⠀⠀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⠀⠀⠀⠀⠀⠀⠀⠀⠀⠀⠀⠀⠀⠀⠀⠀⠀⠀⠀⠀⠀⠀⠀⠀⠀⠀⠀⠀⠀⠀⠀⠀⠀⢀⣠⣤⣤⣀⣹⣟⣿⣿⣿⣿⣿⣿⣿⣿⣿⣿⣿⣿⣿⠃⠀⠀⠀⠀⠀⠀⠀⠀⠀⠀⠀⠀⠀⠀⠀⠀⠀⠀⠀⠀⠀⠀⠀⠀⠀⠀⠀⠀⠀⠀⠀⠀⠀⠀⠀⠀⠀</a:t>
            </a:r>
            <a:br/>
            <a:r>
              <a:t>⠀⠀⢀⣀⣀⣀⣀⣀⣀⣀⣀⣀⣀⣀⣀⠀⠀⠀⠀⠀⠀⠀⠁⠀⠀⠀⠀⠀⠀⠀⠀⢀⣠⣿⣿⣿⣿⣿⣿⣿⣿⣿⣿⣿⣿⣿⣿⣿⣿⣼⡍⠁⠀⠀⠀⠀⠀⠀⠀⠀⠀⠀⠀⠀⠀⠀⠀⠀⠀⠀⠀⠀⠀⠀⠀⠀⠀⠀⠀⠀⠀⠀⠀⠀⠀⠀⠀⠀⠀⠀⠀</a:t>
            </a:r>
            <a:br/>
            <a:r>
              <a:t>⣿⣿⣿⣿⣿⣿⣿⣿⣿⣿⣿⣿⣿⣿⣿⣿⣿⣿⣷⣶⣦⣤⣀⠀⠀⠀⠀⠀⣀⣤⣶⣿⣿⣿⣿⣿⣿⣿⣿⣿⣿⣿⣿⣿⣿⣿⣿⣿⣿⣿⣿⣦⣄⠀⠀⠀⠀⠀⠀⠀⠀⠀⠀⠀⠀⠀⠀⠀⠀⠀⠀⠀⠀⠀⠀⠀⠀⠀⠀⠀⠀⠀⠀⠀⠀⠀⠀⠀⠀⠀⠀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⣿⣿⣿⣿⣿⣿⣿⣿⣿⣿⣿⣿⣿⣿⣿⣿⣿⣿⣿⣿⣿⣿⣿⣿⣿⣿⣿⣿⣿⣿⣿⣿⣿⣿⣿⣿⣿⠿⠿⠿⠿⠿⠿⢿⣿⣿⣿⣿⣿⣿⣿⣿⣿⣷⣤⡀⠀⠀⠀⠀⠀⠀⠀⠀⠀⠀⠀⠀⠀⠀⠀⠀⠀⠀⠀⠀⠀⠀⠀⠀⠀⠀⠀⠀⠀⠀⠀⠀⠀⠀⠀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⣿⣿⣿⣿⣿⣿⣿⣿⣿⣿⣿⣿⣿⣿⣿⣿⣿⣿⣿⣿⣿⣿⣿⣿⣿⣿⣿⣿⣿⣿⣿⣿⣿⣿⣿⣿⣿⣷⣦⡀⠀⠀⠀⠀⢻⣿⣿⣿⣿⣿⣿⣿⣿⣿⣿⣿⣶⣄⠀⠀⠀⠀⠀⠀⠀⠀⠀⠀⠀⠀⠀⠀⠀⠀⠀⠀⠀⠀⠀⠀⠀⠀⠀⠀⠀⠀⠀⠀⠀⠀⠀</a:t>
            </a:r>
            <a:br/>
            <a:r>
              <a:t>⣿⣿⣿⣿⣿⣿⣿⣿⣿⣿⣿⣿⣿⣿⣿⣿⣿⣿⣿⣿⣿⣿⣿⣿⣿⣿⠿⠿⣿⣿⣿⣿⣿⣿⢿⡿⠟⠙⠛⢿⡄⠀⠀⠀⠈⣿⣿⣿⣿⣿⣿⣿⣿⣿⣿⣿⣿⣿⡆⠀⠀⠀⠀⠀⠀⠀⠀⠀⠀⠀⠀⠀⠀⠀⠀⠀⠀⠀⠀⠀⠀⠀⠀⠀⠀⠀⠀⠀⠀⠀⠀</a:t>
            </a:r>
            <a:br/>
            <a:r>
              <a:t>⠿⠿⣿⣿⣿⣿⣿⣿⣿⣿⣿⣿⣿⣿⣿⣿⣿⣿⣿⡿⠿⠛⠋⠁⠀⠀⠀⠀⠀⠙⠛⠿⠿⢉⠉⠁⠀⠀⠀⠘⣷⠀⠀⠀⠀⢸⣿⣿⣿⣿⣿⣿⣿⣿⣿⣿⣿⣿⠇⠀⠀⠀⠀⠀⠀⠀⠀⠀⠀⠀⠀⠀⠀⠀⠀⠀⠀⠀⠀⠀⠀⠀⠀⠀⠀⠀⠀⠀⠀⠀⠀</a:t>
            </a:r>
            <a:br/>
            <a:r>
              <a:t>⠀⠀⠀⠀⠀⠀⠀⠀⠀⠈⠉⠉⠉⠉⠉⠀⠀⠀⠀⠀⠀⠀⠀⠀⠀⠀⠀⠀⠀⠀⢠⠀⠀⠀⠀⠀⠀⠀⠀⠀⣿⡆⠀⠀⠀⢸⣿⣿⣿⣿⣿⣿⣿⣿⣿⣿⣿⡟⠀⠀⠀⠀⠀⠀⠀⠀⠀⠀⠀⠀⠀⠀⠀⠀⠀⠀⠀⠀⠀⠀⠀⠀⠀⠀⠀⠀⠀⠀⠀⠀⠀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⠀⠀⠀⠀⠀⠀⠀⠀⠀⠀⠀⠀⠀⠀⠀⠀⠀⠀⠀⠀⠀⠀⠀⠀⠀⠀⠀⠀⠀⠀⠀⠀⠀⠀⠀⠀⠀⠀⢴⣿⣿⠁⠀⠀⠀⣼⣿⣿⣿⣿⣿⣿⣿⣿⣿⣿⣿⠁⠒⠄⠀⠀⠀⠀⠀⠀⠀⠀⠀⠀⠀⠀⠀⠀⠀⠀⠀⠀⠀⠀⠀⠀⠀⠀⠀⠀⠀⠀⠀⠀⠀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⠀⠀⠀⠀⠀⠀⠀⠀⠀⠀⠀⠀⠀⠀⠀⠀⠀⠀⠀⠀⠀⠀⠀⠀⠀⠀⠀⠀⠀⠀⠀⠀⠀⠀⠀⠀⠀⠀⠈⠉⠁⠀⠀⠀⢠⣿⣿⣿⣿⣿⣿⣿⣿⣿⣿⣿⣿⡆⠀⠀⠀⠀⠀⠀⠀⠀⠀⠀⠀⠀⠀⠀⠀⠀⠀⠀⠀⠀⠀⠀⠀⠀⠀⠀⠀⠀⠀⠀⠀⠀⠀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⠀⠀⠀⠀⠀⠀⠀⠀⠀⠀⠀⠀⠀⠀⠀⠀⠀⠀⠀⠀⠀⠀⠀⠀⠀⠀⠀⠀⠀⠀⠀⠀⠀⠀⠀⠀⠀⠀⠀⠀⠀⠀⠀⠀⠛⠛⢿⣿⣿⣿⣿⣿⣿⣿⣿⣿⣿⣇⠀⠀⠀⠀⠀⠀⠀⠀⠀⠀⠀⠀⠀⠀⠀⠀⠀⠀⠀⠀⠀⠀⠀⠀⠀⠀⠀⠀⠀⠀⠀⠀⠀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⠀⠀⠀⠀⠀⠀⠀⠀⠀⠀⠀⠀⠀⠀⠀⠀⠀⠀⠀⠀⠀⠀⠀⠀⠀⠀⠀⠀⠀⠈⠉⠀⠀⠀⠀⠀⠀⠀⠀⠀⠀⠀⠀⠀⠀⠀⠈⠻⣿⣿⣿⣿⣿⣿⣿⣿⣿⣿⡗⠀⠀⠀⠀⠀⠀⠀⠀⠀⠀⠀⠀⠀⠀⠀⠀⠀⠀⠀⠀⠀⠀⠀⠀⠀⠀⠀⠀⠀⠀⠀⠀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⠀⠀⠀⠀⠀⠀⠀⠀⠀⠀⠀⠀⠀⠀⠀⠀⠀⠀⠀⠀⠀⠀⠀⠀⠀⠀⠀⠀⠀⠀⠀⠀⠀⠀⠀⠀⠀⠀⠀⠀⠀⠀⠀⠀⠀⠀⠀⠀⣸⣿⣿⣿⣿⣿⣿⣿⣿⣿⣷⠀⠀⠀⠀⠀⠀⠀⠀⠀⠀⠀⠀⠀⠀⠀⠀⠀⠀⠀⠀⠀⠀⠠⠀⠀⠀⠀⠀⠀⠀⠀⠀</a:t>
            </a:r>
            <a:br/>
            <a:r>
              <a:t>⠀⠀⠀⠀⠀⠀⠀⠀⠀⠀⠀⠀⠀⠀⠀⠀⠀⠀⠀⠀⠀⠀⠀⠀⠀⠀⠀⠀⠀⠀⠀⠀⠀⠀⠀⠀⠀⠀⠀⠀⠀⠀⠀⠀⠀⠀⢀⣿⣿⣿⣿⣿⣿⣿⣿⣿⣿⣿⣿⡆⠀⠀⠀⠀⠀⠀⠀⠀⠀⠀⠀⠀⠀⠀⠀⠀⠀⠀⠀⠀⠀⠀⠀⠀⠀⠀⠀⠀⠀⠀⠀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⠀⠀⠀⠀⠀⠀⠀⠀⠀⠀⠀⠀⠀⠀⠀⠀⠀⠀⠀⠀⠀⠀⠀⠀⠀⠀⠀⠀⠀⠀⠀⠀⠀⠀⠀⠀⠀⠀⠉⠀⠀⠀⠀⠀⠀⣰⣿⣿⣿⣿⣿⣿⣿⣿⣿⣿⣿⣿⣿⣧⠀⠀⠀⠀⠀⠀⠀⠀⠀⠀⠀⠀⠀⠀⠀⠀⠀⠀⠀⠀⠀⠀⠀⠀⠀⠀⠀⠀⠀⠀⠀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⠀⠀⠀⠀⠀⠀⠀⠀⠀⠀⠀⠀⠀⠀⠀⠀⠀⠀⠀⠀⠀⠀⠀⠀⠀⠀⠀⠀⠀⠀⠀⠀⠀⠀⠀⠀⠀⠀⠀⠀⠀⠀⣠⣿⣿⣿⣿⣿⣿⣿⣿⣿⣿⣿⣿⣿⣿⣿⣿⣿⡇⠀⠀⠀⠀⠀⠀⠀⠀⠀⠀⠀⠀⠀⠀⠀⠀⠀⠀⠀⠀⠀⡀⠀⠀⠀⠀⠀⠀⠀⠀</a:t>
            </a:r>
            <a:br/>
            <a:r>
              <a:t>⠀⠀⠀⠀⠀⠀⠀⣠⠀⠀⠀⠀⠀⠀⠀⠀⠀⠀⠀⠀⠀⠀⠀⠀⠀⠀⠀⠀⠀⠀⠀⠀⠀⠀⠀⠀⠀⠀⠀⠀⣠⣾⣿⣿⣿⣿⣿⣿⣿⣿⣿⣿⣿⣿⣿⣿⣿⣿⣿⣿⣿⠀⠀⠀⠀⠀⠀⠀⠀⠀⠀⠀⠀⠀⠀⠀⠀⠀⠀⠀⠀⠀⠐⠀⠀⠀⠀⠀⠀⠀⠀</a:t>
            </a:r>
            <a:br/>
            <a:r>
              <a:t>⠀⠀⠀⠀⠀⠀⠀⠋⠀⠀⠀⠀⠀⠀⠀⠀⠀⠀⠀⠀⠀⠀⠀⠀⠀⠀⠀⠀⠀⠀⠀⠀⠀⠀⠀⠀⠀⠀⣠⣾⣿⣿⣿⣿⣿⣿⣿⣿⣿⣿⣿⣿⣿⣿⣿⣿⣿⣿⣿⣿⣿⡆⠀⠀⠀⠀⠀⠀⠀⠀⠀⠀⠀⠀⠀⠀⠀⠀⠀⠀⠀⠀⠀⠀⠀⠀⠀⠀⠀⠀⠀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⠀⠀⠀⠀⠀⠀⠀⠀⠀⠀⠀⠀⠀⠀⠀⠀⠀⠀⠀⠀⠀⠀⠀⠀⠀⠀⠀⠀⠀⠀⠀⠀⠀⠀⣀⣤⣶⣿⣿⣿⣿⣿⣿⣿⣿⣿⣿⣿⣿⣿⣿⣿⣿⣿⣿⣿⣿⣿⣿⣿⣿⣷⠀⠀⠀⠀⠀⠀⠀⠀⠀⠀⠀⠀⠀⠀⠀⠀⠀⠀⠀⠀⠀⠀⠀⠀⠀⠀⠀⠀⠀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⠀⠀⠀⠀⠀⠀⠀⠀⠀⠀⠀⠀⠀⠀⠀⠀⠀⠀⠀⠀⠀⠀⠀⠀⠀⠀⠀⠀⠀⢀⣠⣤⣶⣿⣿⣿⣿⣿⣿⣿⣿⣿⣿⣿⣿⣿⣿⣿⣿⣿⣿⣿⣿⣿⣿⣿⣿⣿⣿⣿⣿⣿⡄⠀⠀⠀⠀⠀⠀⠀⠀⠀⠀⠀⠀⠀⠀⠀⠀⠀⠀⠀⠀⠀⠀⠀⠀⠀⠀⠀⠀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⠀⠀⠀⠀⠀⠀⠀⠀⠀⠀⠀⠀⠀⠀⠀⠀⠀⠀⠀⠀⠀⠀⠀⠀⠀⠀⢀⣤⣾⣿⣿⣿⣿⣿⣿⣿⣿⣿⣿⣿⣿⣿⣿⣿⣿⣿⣿⣿⣿⣿⣿⣿⣿⣿⣿⣿⣿⣿⣿⣿⣿⣿⣧⠀⠀⠀⠀⠀⠀⠀⠀⠀⠀⠀⠀⠀⠀⠀⠀⠀⠀⠀⠀⠀⠀⠀⠀⠀⠀⠀⠀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⠀⠀⠀⠀⠀⠀⠀⠀⠀⠀⠀⠀⠀⠀⠀⠀⠀⠀⠀⠀⠀⠀⠀⠀⠀⠀⠀⠀⠀⠀⠀⠀⠀⠀⠀⠀⠀⠀⠀⠀⣠⣴⣿⣿⣿⣿⣿⣿⣷⣤⡀⠀⠀⠀⠀⠀⠀⠀⠀⠀⠀⠀⠀⠀⠀⠀⠀⠀⠀⠀⠀⠀⠀⠀⠀⠀⠀⠀⠀⠀⠀⠀⠀⠀⠀⠀⠀⠀⠀⠀⠀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⠀⠀⠀⠀⠀⠀⠀⠀⠀⠀⠀⠀⠀⠀⠀⠀⠀⠀⠀⠀⠀⠁⠀⠀⠀⠀⠀⠀⠀⠀⠀⠀⠀⠀⠀⠀⠀⠀⣼⣿⣿⣿⣿⣿⣿⣿⣿⣿⣿⣿⣿⣿⣆⠀⠀⠀⠀⠀⠀⠀⠀⠀⠀⠀⠀⠀⠀⠀⠀⠀⠀⠀⠀⠀⠀⠀⠀⠀⠀⠀⠀⠀⠀⠀⠀⠀⠀⠀⠀⠀⠀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⠀⠀⠀⠀⠀⠀⠀⠀⠀⠀⠀⠀⠀⠀⠀⠀⠀⠀⠀⠀⠀⠀⠀⠀⠀⠀⠀⠀⠀⠀⠀⠀⠀⠀⠀⠀⠀⢸⢿⣿⣿⣿⣿⣿⣿⣿⣿⣿⣿⣿⣿⣿⣿⡇⠀⠀⠀⠀⠀⠀⠀⠀⠀⠀⠀⠀⠀⠀⠀⠀⠈⠀⠀⠀⠀⠀⠀⠀⠀⠀⠀⠀⠀⠀⠀⠀⠀⠀⠀⠀⠀</a:t>
            </a:r>
            <a:br/>
            <a:r>
              <a:t>⠀⠀⠀⠀⠀⠀⠀⠀⠀⠀⠀⠀⠀⠀⠀⠀⠀⠀⠀⠀⠀⠀⠀⠀⠀⠀⠀⠀⠀⠀⣀⣠⣄⣀⣀⣀⠀⠀⠈⠩⢻⣿⣿⣿⣿⣿⣿⣿⣿⣿⣿⣿⣿⠃⠀⠀⠀⠀⠀⠀⠀⠀⠀⠀⠀⠀⠀⠀⠀⠀⠀⠀⠀⠀⠀⠀⠀⠀⠀⠀⠀⠀⠀⠀⠀⠀⠀⠀⠀⠀⠀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⠀⠀⠀⠀⠀⠀⠀⠀⠀⠀⠀⠀⠀⠀⠀⠀⠀⠀⠀⠀⠀⠀⠀⠀⠀⠀⠀⠀⣀⣾⣿⣿⣿⣿⣿⣿⣿⣿⣿⣷⣾⣿⣿⣿⣿⣿⣿⣿⣿⣽⣯⠋⠁⠀⠀⠀⠀⠀⠀⠀⠀⠀⠀⠀⠀⠀⠀⠀⠀⠀⠀⠀⠀⠀⠀⠀⠀⠀⠀⠀⠀⠀⠀⠀⠀⠀⠀⠀⠀⠀⠀</a:t>
            </a:r>
            <a:br/>
            <a:r>
              <a:t>⣶⣶⣶⣶⣶⣶⣶⣶⣦⣤⣤⣄⣀⡀⠀⠀⠀⠀⠀⠀⠀⠀⠀⢀⣠⣤⣶⣿⣿⣿⣿⣿⣿⣿⣿⣿⣿⣿⣿⣿⣿⣿⣿⣿⣿⣿⣿⣿⣿⣿⣿⣦⣀⠀⠀⠀⠀⠀⠀⠀⠀⠀⠀⠀⠀⠀⠀⠀⠀⠀⠀⠀⠀⠀⠀⠀⠀⠀⠀⠀⠀⠀⠀⠀⠀⠀⠀⠀⠀⠀⠀</a:t>
            </a:r>
            <a:br/>
            <a:r>
              <a:t>⣿⣿⣿⣿⣿⣿⣿⣿⣿⣿⣿⣿⣿⣿⣿⣶⣦⣤⣤⣤⣶⣶⣾⣿⣿⣿⣿⣿⣿⣿⣿⣿⣿⣿⣿⣿⣿⣿⠿⣿⣿⣿⣿⣿⣿⣿⣿⣿⣿⣿⣿⣿⣿⣷⣄⡀⠀⠀⠀⠀⠀⠀⠀⠀⠀⠀⠀⠀⠀⠀⠀⠀⠀⠀⠀⠀⠀⠀⠀⠀⠀⠀⠀⠀⠀⠀⠀⠀⠀⠀⠀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⣿⣿⣿⣿⣿⣿⣿⣿⣿⣿⣿⣿⣿⣿⣿⣿⣿⣿⣿⣿⣿⣿⣿⣿⣿⣿⣿⣿⣿⣿⣿⣿⣯⣥⣤⡀⠀⠀⠀⠀⠀⠀⠀⠉⣿⣿⣿⣿⣿⣿⣿⣿⣿⣿⣿⣿⣦⣀⠀⠀⠀⠀⠀⠀⠀⠀⠀⠀⠀⠀⠀⠀⠀⠀⠀⠀⠀⠀⠀⠀⠀⠀⠀⠀⠀⠀⠀⠀⠀⠀⠀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⣿⣿⣿⣿⣿⣿⣿⣿⣿⣿⣿⣿⣿⣿⣿⣿⣿⣿⣿⣿⣿⣿⣿⣿⣿⣿⣿⣿⣿⣿⣿⣿⡿⠻⠿⢿⣆⠀⠀⠀⠀⠀⠀⠀⠸⣿⣿⣿⣿⣿⣿⣿⣿⣿⣿⣿⣿⣿⣦⠀⠀⠀⠀⠀⠀⠀⠀⠀⠀⠀⠀⠀⠀⠀⠀⠀⠀⠀⠀⠀⠀⠀⠀⠀⠀⠀⠀⠀⠀⠀⠀</a:t>
            </a:r>
            <a:br/>
            <a:r>
              <a:t>⣿⣿⣿⣿⣿⣿⣿⣿⣿⣿⣿⣿⣿⣿⣿⠿⠟⠛⠛⠋⠉⠉⠛⠻⢿⣿⣿⡿⣷⣤⠈⠉⠀⠀⠀⠀⢹⡆⠀⠀⠀⠀⠀⠀⠀⢻⣿⣿⣿⣿⣿⣿⣿⣿⣿⣿⣿⣿⣿⠀⠀⠀⠀⠀⠀⠀⠀⠀⠀⠀⠀⠀⠀⠀⠀⠀⠀⠀⠀⠀⠀⠀⠀⠀⠀⠀⠀⠀⠀⠀⠀</a:t>
            </a:r>
            <a:br/>
            <a:r>
              <a:t>⣿⣿⣿⣿⣿⡿⠿⠿⠿⠿⠛⠛⠋⠉⠀⠀⠀⠀⠀⠀⠀⠀⠀⠀⠀⠀⠉⠁⠀⠀⠇⠀⠀⠀⠀⠀⠈⣿⠀⠀⠀⠀⠀⠀⠀⠘⣿⣿⣿⣿⣿⣿⣿⣿⣿⣿⣿⣿⡇⠀⠀⠀⠀⠀⠀⠀⠀⠀⠀⠀⠀⠀⠀⠀⠀⠀⠀⠀⠀⠀⠀⠀⠀⠀⠀⠀⠀⠀⠀⠀⠀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⠀⠀⠀⠀⠀⠀⠀⠀⠀⠀⠀⠀⠀⠀⠀⠀⠀⠀⠀⠀⠀⠀⠀⠀⠀⠀⠀⠀⠀⠀⠀⠀⠀⠀⠀⢀⣤⣿⠀⠀⠀⠀⠀⠀⠀⠀⣿⣿⣿⣿⣿⣿⣿⣿⣿⣿⣿⡿⠦⠀⠀⠀⠀⠀⠀⠀⠀⠀⠀⠀⠀⠀⠀⠀⠀⠀⠀⠀⠀⠀⠀⠀⠀⠀⠀⠀⠀⠀⠀⠀⠀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⠀⠀⠀⠀⠀⠀⠀⠀⠀⠀⠀⠀⠀⠀⠀⠀⠀⠀⠀⠀⠀⠀⠀⠀⠀⠀⠀⠀⠀⠀⠀⠀⠀⠀⠛⠿⠿⠃⠀⠀⠀⠀⠀⠀⠀⢠⣿⣿⣿⣿⣿⣿⣿⣿⣿⣿⣿⡇⠀⠀⠀⠀⠀⠀⠀⠀⠀⠀⠀⠀⠀⠀⠀⠀⠀⠀⠀⠀⠀⠀⠀⠀⠀⠀⠀⠀⠀⠀⠀⠀⠀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⠀⠀⠀⠀⠀⠀⠀⠀⠀⠀⠀⠀⠀⠀⠀⠀⠀⠀⠀⠀⠀⠀⠀⠀⠀⠀⠀⠀⠀⠀⢀⣀⡀⠀⠀⠀⠀⠀⠀⠀⠀⠀⠀⠀⢰⣿⣿⣿⣿⣿⣿⣿⣿⣿⣿⣿⣿⣿⠀⠀⠀⠀⠀⠀⠀⠀⠀⠀⠀⠀⠀⠀⠀⠀⠀⠀⠀⠀⠀⠀⠀⠀⠀⠀⠀⠀⠀⠀⠀⠀⠀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⠀⠀⠀⠀⠀⠀⠀⠀⠀⠀⠀⠀⠀⠀⠀⠀⠀⠀⠀⠀⠀⠀⠀⠀⠀⠀⠀⠀⠀⠀⠀⠀⠀⠀⠀⠀⠀⠀⠀⠀⠀⠀⠀⠀⠀⠀⠉⠻⣿⣿⣿⣿⣿⣿⣿⣿⣿⣿⣷⡄⠀⠀⠀⠀⠀⠀⠀⠀⠀⠀⠀⠀⠀⠀⠀⠀⠀⠀⠀⠀⠀⠀⠀⠀⠀⠀⠀⠀⠀⠀⠀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⠀⠀⠀⠀⠀⠀⠀⠀⠀⠀⠀⠀⠀⠀⠀⠀⠀⠀⠀⠀⠀⠀⠀⠀⠀⠀⠀⠀⠀⠀⠀⠀⠀⠀⠀⠀⠀⠀⠀⠀⠀⠀⠀⠀⠀⠀⠀⠀⠀⣹⣿⣿⣿⣿⣿⣿⣿⣿⣿⡄⠀⠀⠀⠀⠀⠀⠀⠀⠀⠀⠀⠀⠀⠀⠀⠀⠀⠀⠀⠀⠘⠂⠀⠀⠀⠀⠀⠀⠀⠀⠀</a:t>
            </a:r>
            <a:br/>
            <a:r>
              <a:t>⠀⠀⠀⠀⠀⠀⠀⠀⠀⠀⠀⠀⠀⠀⠀⠀⠀⠀⠀⠀⠀⠀⠀⠀⠀⠀⠀⠀⠀⠀⠀⠀⠀⠀⠀⠀⠀⠀⠀⠀⠀⠀⠀⠀⠀⠀⠀⢀⣼⣿⣿⣿⣿⣿⣿⣿⣿⣿⣿⣧⠀⠀⠀⠀⠀⠀⠀⠀⠀⠀⠀⠀⠀⠀⠀⠀⠀⠀⠀⠀⠀⠀⠀⠀⠀⠀⠀⠀⠀⠀⠀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⠀⠀⠀⠀⠀⠀⠀⠀⠀⠀⠀⠀⠀⠀⠀⠀⠀⠀⠀⠀⠀⠀⠀⠀⠀⠀⠀⠀⠀⠀⠀⠀⠀⠀⠀⠀⠀⠀⠒⠀⠀⠀⠀⠀⠀⠀⣠⣿⣿⣿⣿⣿⣿⣿⣿⣿⣿⣿⣿⣿⡀⠀⠀⠀⠀⠀⠀⠀⠀⠀⠀⠀⠀⠀⠀⠀⠀⠀⠀⠀⠀⠀⠀⠀⠀⠀⠀⠀⠀⠀⠀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⠀⠀⠀⠀⠀⠀⠀⠀⠀⠀⠀⠀⠀⠀⠀⠀⠀⠀⠀⠀⠀⠀⠀⠀⠀⠀⠀⠀⠀⠀⠀⠀⠀⠀⠀⠀⠀⠀⠀⠀⠀⠀⠀⠀⢀⣴⣿⣿⣿⣿⣿⣿⣿⣿⣿⣿⣿⣿⣿⣿⡇⠀⠀⠀⠀⠀⠀⠀⠀⠀⠀⠀⠀⠀⠀⠀⠀⠀⠀⠀⠀⠀⠀⠀⠀⠀⠀⠀⠀⠀⠀</a:t>
            </a:r>
            <a:br/>
            <a:r>
              <a:t>⠀⠀⠀⠀⠀⠀⢀⠀⠀⠀⠀⠀⠀⠀⠀⠀⠀⠀⠀⠀⠀⠀⠀⠀⠀⠀⠀⠀⠀⠀⠀⠀⠀⠀⠀⠀⠀⠀⠀⠀⠀⠀⠀⢀⣾⣿⣿⣿⣿⣿⣿⣿⣿⣿⣿⣿⣿⣿⣿⣿⣿⠀⠀⠀⠀⠀⠀⠀⠀⠀⠀⠀⠀⠀⠀⠀⠀⠀⠀⢠⠀⠀⠀⠀⠀⠀⠀⠀⠀⠀⠀</a:t>
            </a:r>
            <a:br/>
            <a:r>
              <a:t>⠀⠀⠀⠀⠀⠰⠏⠀⠀⠀⠀⠀⠀⠀⠀⠀⠀⠀⠀⠀⠀⠀⠀⠀⠀⠀⠀⠀⠀⠀⠀⠀⠀⠀⠀⠀⠀⠀⠀⠀⠀⠀⣠⣿⣿⣿⣿⣿⣿⣿⣿⣿⣿⣿⣿⣿⣿⣿⣿⣿⣿⡇⠀⠀⠀⠀⠀⠀⠀⠀⠀⠀⠀⠀⠀⠀⠀⠀⠀⠀⠃⠀⠀⠀⠀⠀⠀⠀⠀⠀⠀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⠀⠀⠀⠀⠀⠀⠀⠀⠀⠀⠀⠀⠀⠀⠀⠀⠀⠀⠀⠀⠀⠀⠀⠀⠀⠀⠀⠀⠀⠀⠀⠀⠀⠀⠀⠀⠀⠀⢀⣴⣿⣿⣿⣿⣿⣿⣿⣿⣿⣿⣿⣿⣿⣿⣿⣿⣿⣿⣿⣿⣿⣿⡄⠀⠀⠀⠀⠀⠀⠀⠀⠀⠀⠀⠀⠀⠀⠀⠀⠀⠀⠀⠀⠀⠀⠀⠀⠀⠀⠀⠀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⠀⠀⠀⠀⠀⠀⠀⠀⠀⠀⠀⠀⠀⠀⠀⠀⠀⠀⠀⠀⠀⠀⠀⠀⠀⠀⠀⠀⠀⠀⠀⠀⠀⠀⠀⢀⣠⣶⣿⣿⣿⣿⣿⣿⣿⣿⣿⣿⣿⣿⣿⣿⣿⣿⣿⣿⣿⣿⣿⣿⣿⣿⣧⠀⠀⠀⠀⠀⠀⠀⠀⠀⠀⠀⠀⠀⠀⠀⠀⠀⠀⠀⠀⠀⠀⠀⠀⠀⠀⠀⠀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⠀⠀⠀⠀⠀⠀⠀⠀⠀⠀⠀⠀⠀⠀⠀⠀⠀⠀⠀⠀⠀⠀⠀⠀⠀⠀⠀⠀⠀⠀⠀⠀⣀⣤⣾⣿⣿⣿⣿⣿⣿⣿⣿⣿⣿⣿⣿⣿⣿⣿⣿⣿⣿⣿⣿⣿⣿⣿⣿⣿⣿⣿⣿⠀⠀⠀⠀⠀⠀⠀⠀⠀⠀⠀⠀⠀⠀⠀⠀⠀⠀⠀⠀⠀⠀⠀⠀⠀⠀⠀⠀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⠀⠀⠀⠀⠀⠀⠀⠀⠀⠀⠀⠀⠀⠀⠀⠀⠀⠀⠀⠀⠀⠀⠀⠀⠀⠀⠀⠀⢀⣤⣶⣿⣿⣿⣿⣿⣿⣿⣿⣿⣿⣿⣿⣿⣿⣿⣿⣿⣿⣿⣿⣿⣿⣿⣿⣿⣿⣿⣿⣿⣿⣿⣿⡇⠀⠀⠀⠀⠀⠀⠀⠀⠀⠀⠀⠀⠀⠀⠀⠀⠀⠀⠀⠀⠀⠀⠀⠀⠀⠀⠀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⠀⠀⠀⠀⠀⠀⠀⠀⠀⠀⠀⠀⠀⠀⠀⠀⠀⠀⠀⠀⠀⠀⠀⠀⠀⠀⠀⠀⠀⠀⠀⠀⠀⠀⠀⠀⠀⠀⠀⠀⢀⣤⣶⣶⣿⣿⣿⣶⣦⣄⠀⠀⠀⠀⠀⠀⠀⠀⠀⠀⠀⠀⠀⠀⠀⠀⠀⠀⠀⠀⠀⠀⠀⠀⠀⠀⠀⠀⠀⠀⠀⠀⠀⠀⠀⠀⠀⠀⠀⠀⠀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⠀⠀⠀⠀⠀⠀⠀⠀⠀⠀⠀⠀⠀⠀⠀⠀⠀⠀⠀⠀⠀⠀⠀⠀⠀⠀⠀⠀⠀⠀⠀⠀⠀⠀⠀⠀⠀⠀⢠⣴⣿⣿⣿⣿⣿⣿⣿⣿⣿⣿⣷⣤⡀⠀⠀⠀⠀⠀⠀⠀⠀⠀⠀⠀⠀⠀⠀⠀⠀⠀⠀⠀⠀⠀⠀⠀⠀⠀⠀⠀⠀⠀⠀⠀⠀⠀⠀⠀⠀⠀⠀</a:t>
            </a:r>
            <a:br/>
            <a:r>
              <a:t>⠀⠀⠀⠀⠀⠀⠀⠀⠀⠀⠀⠀⠀⠀⠀⠀⠀⠀⠀⠀⠀⠀⠀⠀⠀⢠⠀⠀⠀⠀⠀⠀⠀⠀⠀⠀⠀⢠⣿⣿⣿⣿⣿⣿⣿⣿⣿⣿⣿⣿⣿⣿⣷⡀⠀⠀⠀⠀⠀⠀⠀⠀⠀⠀⠀⠀⠀⠀⠀⠀⠀⠀⠀⠀⠀⠀⠀⠀⠀⠀⠀⠀⠀⠀⠀⠀⠀⠀⠀⠀⠀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⠀⠀⠀⠀⠀⠀⠀⠀⠀⠀⠀⠀⠀⠀⠀⠀⠀⠀⠀⠀⠀⠀⠀⠀⠀⠀⠀⠀⠀⠀⠀⠀⠀⠀⠀⠀⠀⠀⠀⠀⢻⢿⣿⣿⣿⣿⣿⣿⣿⣿⠏⣸⣿⣿⠇⠀⠀⠀⠀⠀⠀⠀⠀⠀⠀⠀⠀⠀⠀⠀⠀⠀⠀⠀⠀⠀⠀⠀⠀⠀⠀⠀⠀⠀⠀⠀⠀⠀⠀⠀⠀</a:t>
            </a:r>
            <a:br/>
            <a:r>
              <a:t>⠀⠀⠀⠀⠀⠀⠀⠀⠀⠀⠀⠀⠀⠀⠀⠀⠀⠀⠀⢀⣤⣶⣿⣿⣿⣿⣿⣷⣶⣶⣶⣶⣶⣶⣤⣤⣤⣤⣤⣤⣀⣰⣟⣿⣿⣿⣿⣿⣿⣮⣼⣋⠟⠁⠀⠀⠀⠀⠀⠀⠀⠀⠀⠀⠀⠀⠀⠀⠀⠀⠀⠀⠀⠀⠀⠀⠀⠀⠀⠀⠀⠀⠀⠀⠀⠀⠀⠀⠀⠀⠀</a:t>
            </a:r>
            <a:br/>
            <a:r>
              <a:t>⠀⠀⠀⠀⠀⠀⠀⠀⠀⠀⠀⠀⠀⠀⢀⣀⣠⣤⣶⣿⣿⣿⣿⣿⣿⣿⣿⣿⣿⣿⣿⣿⣿⣿⣿⣿⣿⣿⣿⣿⣿⣿⣿⣿⣿⣿⣿⣿⣿⣿⣿⣷⣄⡀⠀⠀⠀⠀⠀⠀⠀⠀⠀⠀⠀⠀⠀⠀⠀⠀⠀⠀⠀⠀⠀⠀⠀⠀⠀⠀⠀⠀⠀⠀⠀⠀⠀⠀⠀⠀⠀</a:t>
            </a:r>
            <a:br/>
            <a:r>
              <a:t>⠀⠀⠀⠀⠀⠀⠀⠀⢀⣀⣤⣴⣶⣯⣵⣿⣿⣿⣿⣿⣿⣿⣿⣿⣿⣿⣿⣿⣿⣿⣿⣿⣿⣿⣿⣿⣿⣿⣿⣿⣿⣿⣿⣿⣿⣿⣿⣿⣿⣿⣿⣿⣿⣿⣦⣄⠀⠀⠀⠀⠀⠀⠀⠀⠀⠀⠀⠀⠀⠀⠀⠀⠀⠀⠀⠀⠀⠀⠀⠀⠀⠀⠀⠀⠀⠀⠀⠀⠀⠀⠀</a:t>
            </a:r>
            <a:br/>
            <a:r>
              <a:t>⣤⣤⣤⣤⣶⣶⣾⣿⣿⣿⣿⣿⣿⣿⣿⣿⣿⣿⣿⣿⣿⣿⣿⣿⣿⡿⠿⠿⠟⠛⠛⠛⠛⠛⠛⠛⠛⠛⠛⠛⠿⠿⠿⢿⣿⣿⣿⣿⣿⣿⣿⣿⣿⣿⣿⣿⣷⣦⡀⠀⠀⠀⠀⠀⠀⠀⠀⠀⠀⠀⠀⠀⠀⠀⠀⠀⠀⠀⠀⠀⠀⠀⠀⠀⠀⠀⠀⠀⠀⠀⠀</a:t>
            </a:r>
            <a:br/>
            <a:r>
              <a:t>⣿⣿⣿⣿⣿⣿⣿⣿⣿⣿⣿⣿⣿⣿⣿⣿⣿⣿⣿⣿⣿⣿⣿⣿⣶⣶⣦⣀⠀⠀⠀⠀⠀⠀⠀⠀⠀⠀⠀⠀⠀⠀⠀⠀⢻⣿⣿⣿⣿⣿⣿⣿⣿⣿⣿⣿⣿⣿⣿⡆⠀⠀⠀⠀⠀⠀⠀⠀⠀⠀⠀⠀⠀⠀⠀⠀⠀⠀⠀⠀⠀⠀⠀⠀⠀⠀⠀⠀⠀⠀⠀</a:t>
            </a:r>
            <a:br/>
            <a:r>
              <a:t>⣿⣿⣿⣿⣿⣿⣿⣿⣿⣿⣿⣿⣿⣿⣿⣿⣿⣿⣿⣿⣿⣿⡟⠛⠛⠉⠙⠻⣧⠀⠀⡤⠀⠀⠀⠀⠀⠀⠀⠀⠀⠀⠀⠀⠀⢿⣿⣿⣿⣿⣿⣿⣿⣿⣿⣿⣿⣿⣿⣿⡄⠀⠀⠀⠀⠀⠀⠀⠀⠀⠀⠀⠀⠀⠀⠀⠀⠀⠀⠀⠀⠀⠀⠀⠀⠀⠀⠀⠀⠀⠀</a:t>
            </a:r>
            <a:br/>
            <a:r>
              <a:t>⠿⠿⠿⠟⠛⠛⠛⠛⠿⠿⣿⣿⣿⣿⣿⣭⣉⡉⠀⠀⠀⠀⠀⠀⠀⠀⠀⠀⠹⣧⠀⠀⠀⠀⠀⠀⠀⠀⠀⠀⠀⠀⠀⠀⠀⠘⣿⣿⣿⣿⣿⣿⣿⣿⣿⣿⣿⣿⣿⣿⠃⠀⠀⠀⠀⠀⠀⠀⠀⠀⠀⠀⠀⠀⠀⠀⠀⠀⠀⠀⠀⠀⠀⠀⠀⠀⠀⠀⠀⠀⠀</a:t>
            </a:r>
            <a:br/>
            <a:r>
              <a:t>⠀⠀⠀⠀⠀⠀⠀⠀⠀⠀⠀⠈⠉⠋⠊⠉⠉⠁⠁⠀⠀⠀⠀⠀⠀⠀⠀⠀⠀⣿⠀⠀⠀⠀⠀⠀⠀⠀⠀⠀⠀⠀⠀⠀⠀⠀⢹⣿⣿⣿⣿⣿⣿⣿⣿⣿⣿⣿⣿⡟⠀⠀⠀⠀⠀⠀⠀⠀⠀⠀⠀⠀⠀⠀⠀⠀⠀⠀⠀⠀⠀⠀⠀⠀⠀⠀⠀⠀⠀⠀⠀</a:t>
            </a:r>
            <a:br/>
            <a:r>
              <a:t>⠀⠀⠀⠀⠀⠀⠀⠀⠀⠀⠀⠀⠀⠀⠀⠀⠀⠀⠀⠀⠀⠀⠀⠀⠀⠀⠀⠀⣠⣿⠀⠀⠀⠀⠀⠀⠀⠀⠀⠀⠀⠀⠀⠀⠀⠀⢸⣿⣿⣿⣿⣿⣿⣿⣿⣿⣿⣿⣿⠀⠀⠀⠀⠀⠀⠀⠀⠀⠀⠀⠀⠀⠀⠀⠀⠀⠀⠀⠀⠀⠀⠀⠀⠀⠀⠀⠀⠀⠀⠀⠀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⠀⠀⠀⠀⠀⠀⠀⠀⠀⠀⠀⠀⠀⠀⠀⠀⠀⠀⠀⠀⠀⠀⠀⠀⢰⣶⣶⣿⣿⠏⠀⠀⠀⠀⠀⠀⠉⠁⠀⠀⠀⠀⠀⠀⠀⠀⢸⣿⣿⣿⣿⣿⣿⣿⣿⣿⣿⣿⣿⡇⠀⠀⠀⠀⠀⠀⠀⠀⠀⠀⠀⠀⠀⠀⠀⠀⠀⠀⠀⠀⠀⠀⠀⠀⠀⠀⠀⠀⠀⠀⠀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⠀⠀⠀⠀⠀⠀⠀⠀⠀⠀⠀⠀⠀⠀⠀⠀⠀⠀⠀⠀⠀⠀⠀⠀⠀⠈⠙⠉⠁⠀⠀⠀⠀⠀⠀⠀⠀⠀⠀⠀⠀⠀⠀⠀⠀⢠⣿⣿⣿⣿⣿⣿⣿⣿⣿⣿⣿⣿⣿⣧⠀⠀⠀⠀⠀⠀⠀⠀⠀⠀⠀⠀⠀⠀⠀⠀⠀⠀⠀⢰⡆⠀⠀⠀⠀⠀⠀⠀⠀⠀⠀</a:t>
            </a:r>
            <a:br/>
            <a:r>
              <a:t>⠀⠀⠀⠀⠀⠀⠀⠀⠀⠀⠀⠀⠀⠀⠀⠀⠀⠀⠀⠀⠀⠀⠀⠀⠀⠀⠀⠀⠀⠀⠀⠀⠀⠀⠀⠀⠀⠀⠀⠀⠀⠀⠀⠀⠀⠈⠛⠿⠿⠿⢿⣿⣿⣿⣿⣿⣿⣿⣿⣿⣦⡀⠀⠀⠀⠀⠀⠀⠀⠀⠀⠀⠀⠀⠀⠀⠀⠀⠀⠀⠀⠀⠀⠀⠀⠀⠀⠀⠀⠀⠀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⠀⠀⠀⠀⠀⠀⠀⠀⠀⠀⠀⠀⠀⠀⠀⠀⠀⠀⠀⠀⠀⠀⠀⠀⠀⠀⠀⠀⠀⠀⠀⠀⠀⠀⠀⠀⠀⠀⠀⠀⠀⠀⠀⠀⠀⠀⠀⠀⠀⠀⢹⣿⣿⣿⣿⣿⣿⣿⣿⣿⣿⠁⠀⠀⠀⠀⠀⠀⠀⠀⠀⠀⠀⠀⠀⠀⠀⠀⠀⠀⠀⠀⠀⠀⠀⠀⠀⠀⠀⠀⠀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⠀⠀⠀⠀⠀⠀⠀⠀⠀⠀⠀⠀⠀⠀⠀⠀⠀⠀⠀⠀⠀⠀⠀⠀⠀⠀⠀⠀⠀⠀⠀⠀⠀⠀⠀⠀⠀⠀⠀⠀⠀⣀⠀⠀⠀⠀⠀⠀⠀⣴⣿⣿⣿⣿⣿⣿⣿⣿⣿⣿⣿⡇⠀⠀⠀⠀⠀⠀⠀⠀⠀⠀⠀⠀⠀⠀⠀⠀⠀⠀⠀⠀⠀⠀⠀⠀⠀⠀⠀⠀⠀</a:t>
            </a:r>
            <a:br/>
            <a:r>
              <a:t>⠀⠀⠀⠀⠀⣴⠀⠀⠀⠀⠀⠀⠀⠀⠀⠀⠀⠀⠀⠀⠀⠀⠀⠀⠀⠀⠀⠀⠀⠀⠀⠀⠀⠀⠀⠀⠀⠀⠀⠀⠀⠀⠀⠀⠀⠀⠀⢀⣾⣿⣿⣿⣿⣿⣿⣿⣿⣿⣿⣿⣿⣿⠀⠀⠀⠀⠀⠀⠀⠀⠀⠀⠀⢀⣄⠀⠀⠀⠀⠀⠀⠀⠀⠀⠀⠀⠀⠀⠀⠀⠀</a:t>
            </a:r>
            <a:br/>
            <a:r>
              <a:t>⠀⠀⠀⠀⠀⠉⠀⠀⠀⠀⠀⠀⠀⠀⠀⠀⠀⠀⠀⠀⠀⠀⠀⠀⠀⠀⠀⠀⠀⠀⠀⠀⠀⠀⠀⠀⠀⠀⠀⠀⠀⠀⠀⠀⠀⠀⣠⣿⣿⣿⣿⣿⣿⣿⣿⣿⣿⣿⣿⣿⣿⣿⡇⠀⠀⠀⠀⠀⠀⠀⠀⠀⠀⠸⠟⠀⠀⠀⠀⠀⠀⠀⠀⠀⠀⠀⠀⠀⠀⠀⠀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⠀⠀⠀⠀⠀⠀⠀⠀⠀⠀⠀⠀⠀⠀⠀⠀⠀⠀⠀⠀⠀⠀⠀⠀⠀⠀⠀⠀⠀⠀⠀⠀⠀⠀⠀⠀⠀⠀⠀⠀⠀⠀⠀⠀⠀⣼⣿⣿⣿⣿⣿⣿⣿⣿⣿⣿⣿⣿⣿⣿⣿⣿⣷⠀⠀⠀⠀⠀⠀⠀⠀⠀⠀⠀⠀⠀⠀⠀⠀⠀⠀⠀⠀⠀⠀⠀⠀⠀⠀⠀⠀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⠀⠀⠀⠀⠀⠀⠀⠀⠀⠀⠀⠀⠀⠀⠀⠀⠀⠀⠀⠀⠀⠀⠀⠀⠀⠀⠀⠀⠀⠀⠀⠀⠀⠀⠀⠀⠀⠀⢀⣠⣾⣿⣿⣿⣿⣿⣿⣿⣿⣿⣿⣿⣿⣿⣿⣿⣿⣿⣿⣿⣿⣿⣿⣿⡇⠀⠀⠀⠀⠀⠀⠀⠀⠀⠀⠀⠀⠀⠀⠀⠀⠀⠀⠀⠀⠀⠀⠀⠀⠀⠀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⠀⠀⠀⠀⠀⠀⠀⠀⠀⠀⠀⠀⠀⠀⠀⠀⠀⠀⠀⠀⠀⠀⠀⠀⠀⠀⠀⠀⠀⠀⠀⠀⠀⠀⠀⠀⣠⣴⣿⣿⣿⣿⣿⣿⣿⣿⣿⣿⣿⣿⣿⣿⣿⣿⣿⣿⣿⣿⣿⣿⣿⣿⣿⣿⣿⠀⠀⠀⠀⠀⠀⠀⠀⠀⠀⠀⠀⠀⠀⠀⠀⠀⠀⠀⠀⠀⠀⠀⠀⠀⠀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⠀⠀⠀⠠⠀⠀⠀⠀⠀⠀⠀⠀⠀⠀⠀⠀⠀⠀⠀⠀⠀⠀⠀⠀⠀⠀⠀⠀⠀⠀⠀⠀⠀⠀⠀⠀⠀⠀⠀⠀⠀⠀⠀⠀⠀⠀⠀⠀⠀⠀⠀⠀⠀⠀⠀⠀⠀⠀⠀⠀⠀⠀⠀⠀⠀⠀⠀⠀⠀⠀⠀⠀⠀⠀⠀⠀⠀⠀⠀⠀⠀⠀⠀⠀⠀⠀⠀⠀⠀⠀⠀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⠀⠀⠀⠀⠀⠀⠀⠀⠀⠀⠀⠀⠀⠀⠀⠀⠀⠀⠀⠀⠀⠀⠀⠀⠀⠀⠀⠀⠀⠀⠀⠀⠀⠀⠀⠀⠀⠀⠀⠀⢀⣴⣾⣿⣿⣿⣿⣿⣿⣶⣄⠀⠀⠀⠀⠀⠀⠀⠀⠀⠀⠀⠀⠀⠀⠀⠀⠀⠀⠀⠀⠀⠀⠀⠀⠀⠀⠀⠀⠀⠀⠀⠀⠀⠀⠀⠀⠀⠀⠀⠀</a:t>
            </a:r>
            <a:br/>
            <a:r>
              <a:t>⠀⠀⠀⠤⠀⠀⠀⠀⠀⠀⠀⠀⠀⠀⠀⠀⠀⠀⠀⠀⠀⠀⠀⠀⠀⠀⠀⠀⠀⠀⠀⠀⠀⠀⠀⠀⠀⠀⢠⣾⣿⣿⣿⣿⣿⣿⣿⣿⣿⣿⣿⣿⣦⡀⠀⠀⠀⠀⠀⠀⠀⠀⠀⠀⠀⠀⠀⠀⠀⠀⠀⠀⠀⠀⠀⠀⠀⠀⠀⠀⠀⠀⠀⠀⠀⠀⠀⠀⠀⠀⠀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⠀⠀⠀⠀⠀⠀⠀⠀⠀⠀⠀⠀⠀⠀⠀⠀⠀⠀⠀⠀⠀⠀⠀⠀⠀⠀⠀⠀⠀⠠⠀⠀⠀⠀⠀⠀⠀⢠⣿⣿⣿⣿⣿⣿⣿⣿⣿⣿⣿⣿⣿⣿⣿⣿⡄⠀⠀⠀⠀⠀⠀⠀⠀⠀⠀⠀⠀⠀⠀⠀⠀⠀⠀⠀⠀⠀⠀⠀⠀⠀⠀⠀⠀⠀⠀⠀⠀⠀⠀⠀⠀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⠀⠀⠀⠀⠀⠀⠀⠀⠀⠀⠀⠀⠀⠀⠀⠀⠀⠀⠀⠀⠀⠀⠀⠀⠀⠀⠀⠀⠀⠀⠀⠀⠀⠀⠀⠀⠀⢻⣿⣿⣿⣿⣿⣿⣿⣿⣿⣿⣿⣿⣿⣿⣿⣿⣿⣇⠀⠀⠀⠀⠀⠀⠀⠀⠀⠀⠀⠀⠀⠀⠀⠀⠀⠀⠀⠀⠀⠀⠐⠀⠀⠀⠀⠀⠀⠀⠀⠀⠀⠀⠀</a:t>
            </a:r>
            <a:br/>
            <a:r>
              <a:t>⠀⠀⠀⠀⠀⠀⠀⠀⠀⠀⠀⠀⠀⠀⠀⠀⠀⠀⠀⠀⠀⠀⠀⠀⠀⠀⠀⠀⠀⠀⠀⠀⠀⠀⠀⠀⠀⠀⠿⣿⣿⣿⣿⣿⣿⣿⣿⣿⣿⣿⣿⣿⣿⣿⣿⡏⠀⠀⠀⠀⠀⠀⠀⠀⠀⠀⠀⠀⠀⠀⠀⠀⠀⠀⠀⠀⠀⠀⠀⠀⠀⠀⠀⠀⠀⠀⠀⠀⠀⠀⠀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⠀⠀⠀⠀⠀⠀⠀⠀⠀⠀⠀⠀⠀⠀⠀⠀⠀⠀⠀⠀⠀⠀⠀⠀⠀⠀⠀⠀⠀⠀⠀⠀⠀⠀⠀⠀⠀⠀⠘⠉⣿⣿⣿⣿⣿⣿⣿⣿⣿⣿⣿⣿⣿⣿⣿⡇⠀⠀⠀⠀⠀⠀⠀⠀⠀⠀⠀⠀⠀⠀⠀⠀⠀⠀⠀⠀⠀⠀⠀⠀⠀⠀⠀⠀⠀⠀⠀⠀⠀⠀⠀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⠀⠀⠀⠀⠀⠀⠀⠀⠀⠀⠀⠀⠀⠀⠀⠀⠀⠀⠀⠀⠀⠀⠀⠀⠀⠀⠀⠀⠀⠀⠀⠀⠀⠀⠀⠀⠀⠀⠀⠀⠘⡟⢿⣿⣿⣿⣿⣿⣿⣿⣿⠇⢸⣿⣿⠇⠀⠀⠀⠀⠀⠀⠀⠀⠀⠀⠀⠀⠀⠀⠀⠀⠀⠀⠀⠀⠀⠀⠀⠀⠀⠀⠀⠀⠀⠀⠀⠀⠀⠀⠀</a:t>
            </a:r>
            <a:br/>
            <a:r>
              <a:t>⠀⠀⠀⠀⠀⠀⠀⠀⠀⠀⠀⠀⠀⠀⠀⢀⣀⣤⣶⣶⣶⣶⣶⣤⣤⣤⣤⣤⣤⣤⣤⣤⣀⣀⣀⣀⣀⣀⣀⡀⠀⠀⠸⠿⢿⣿⣿⣿⣿⣿⣇⣰⠟⡿⠁⠀⠀⠀⠀⠀⠀⠀⠀⠀⠀⠀⠀⠀⠀⠀⠀⠀⠀⠀⠀⠀⠀⠀⠀⠀⠀⠀⠀⠀⠀⠀⠀⠀⠀⠀⠀</a:t>
            </a:r>
            <a:br/>
            <a:r>
              <a:t>⠀⠀⠀⠀⠀⠀⠀⠀⠀⠀⠀⠀⣀⣤⣶⣿⣿⣿⣿⣿⣿⣿⣿⣿⣿⣿⣿⣿⣿⣿⣿⣿⣿⣿⣿⣿⣿⣿⣿⣿⣿⣿⣿⣿⣿⣿⣿⣿⣿⣿⣿⣿⣧⣄⠀⠀⠀⠀⠀⠀⠀⠀⠀⠀⠀⠀⠀⠀⠀⠀⠀⠀⠀⠀⠀⠀⠀⠀⠀⠀⠀⠀⠀⠀⠀⠀⠀⠀⠀⠀⠀</a:t>
            </a:r>
            <a:br/>
            <a:r>
              <a:t>⠀⠀⠀⠀⢀⣀⣤⠴⣒⣂⣫⣿⣿⣿⣿⣿⣿⣿⣿⣿⣿⣿⣿⣿⣿⣿⣿⣿⣿⣿⣿⣿⣿⣿⣿⣿⣿⣿⣿⣿⣿⣿⣿⣿⣿⣿⣿⣿⣿⣿⣿⣿⣿⣿⣷⣦⡀⠀⠀⠀⠀⠀⠀⠀⠀⠀⠀⠀⠀⠀⠀⠀⠀⠀⠀⠀⠀⠀⠀⠀⠀⠀⠀⠀⠀⠀⠀⠀⠀⠀⠀</a:t>
            </a:r>
            <a:br/>
            <a:r>
              <a:t>⣤⣴⣶⣿⣿⣿⣿⣿⣛⣿⣿⣿⣿⣿⣿⣿⣿⣿⣿⣿⣿⣿⣿⣿⣿⣿⣿⡿⠿⠿⠿⠿⠿⠿⠿⠿⢿⢿⣿⣿⣿⣿⣿⣿⣿⣿⣿⣿⣿⣿⣿⣿⣿⣿⣿⣿⣿⣷⣤⡀⠀⠀⠀⠀⠀⠀⠀⠀⠀⠀⠀⠀⠀⠀⠀⠀⠀⠀⠀⠀⠀⠀⠀⠀⠀⠀⠀⠀⠀⠀⠀</a:t>
            </a:r>
            <a:br/>
            <a:r>
              <a:t>⣿⣿⣿⣿⣿⣿⣿⣿⣿⣿⣿⣿⣿⣿⣿⣿⣿⣿⣿⣿⣛⣉⡉⠁⠀⠀⠀⠀⠀⠀⠀⠀⠀⠀⠀⠀⠀⠀⠀⠀⠀⠀⠉⠉⢻⣿⣿⣿⣿⣿⣿⣿⣿⣿⣿⣿⣿⣿⣿⣿⣦⠀⠀⠀⠀⠀⠀⠀⠀⠀⠀⠀⠀⠀⠀⠀⠀⠀⠀⠀⠀⠀⠀⠀⠀⠀⠀⠀⠀⠀⠀</a:t>
            </a:r>
            <a:br/>
            <a:r>
              <a:t>⣿⣿⣿⣿⣿⣿⣿⣿⣿⣿⣿⣿⣿⣿⣿⣿⣿⣿⣿⡿⠿⠿⢿⣷⡄⠀⠀⠀⠀⠀⠀⠀⠀⠃⠀⠀⠀⠀⠀⠀⠀⠀⠀⠀⠀⢻⣿⣿⣿⣿⣿⣿⣿⣿⣿⣿⣿⣿⣿⣿⣿⡆⠀⠀⠀⠀⠀⠀⠀⠀⠀⠀⠀⠀⠀⠀⠀⠀⠀⠀⠀⠀⠀⠀⠀⠀⠀⠀⠀⠀⠀</a:t>
            </a:r>
            <a:br/>
            <a:r>
              <a:t>⣿⣿⣿⣿⣿⣿⣿⣿⣿⠿⠷⠶⠮⠉⠛⠛⠛⠃⠀⠀⠀⠀⠀⠘⢿⡆⠀⠀⠀⠀⠀⠀⠀⠀⠀⠀⠀⠀⠀⠀⠀⠀⠀⠀⠀⠀⢻⣿⣿⣿⣿⣿⣿⣿⣿⣿⣿⣿⣿⣿⣿⠃⠀⠀⠀⠀⠀⠀⠀⠀⠀⠀⠀⠀⠀⠀⠀⠀⠀⠀⠀⠀⠀⠀⠀⠀⠀⠀⠀⠀⠀</a:t>
            </a:r>
            <a:br/>
            <a:r>
              <a:t>⠉⠉⠙⠛⠿⠿⢿⡿⠷⠶⠶⠤⠀⠀⠀⠀⠀⠀⠀⠀⠀⠀⠀⠀⠸⣿⠀⠀⠀⠀⠀⠀⠀⠀⠀⠀⠀⠀⠀⠀⠀⠀⠀⠀⠀⠀⠈⣿⣿⣿⣿⣿⣿⣿⣿⣿⣿⣿⣿⣿⣿⠀⠀⠀⠀⠀⠀⠀⠀⠀⠀⠀⠀⠀⠀⠀⠀⠀⠀⠀⠀⠀⠀⠀⠀⠀⠀⠀⠀⠀⠀</a:t>
            </a:r>
            <a:br/>
            <a:r>
              <a:t>⠀⠀⠀⠀⠀⠀⠀⠀⠁⠀⠀⠀⠀⠀⠀⠀⠀⠀⠀⠀⠀⠀⠀⠀⢠⣿⠀⠀⠀⠀⠀⠀⠀⠀⠀⠀⠀⠀⠀⠀⣠⠀⠀⠀⠀⠀⠀⢸⣿⣿⣿⣿⣿⣿⣿⣿⣿⣿⣿⣿⡇⠀⠀⠀⠀⠀⠀⠀⠀⠀⠀⠀⠀⠀⠀⠀⠀⠀⠀⠀⠀⠀⠀⠀⠀⠀⠀⠀⠀⠀⠀</a:t>
            </a:r>
            <a:br/>
            <a:r>
              <a:t>⠀⠀⠀⠀⠀⠀⠀⠀⠀⠀⠀⠀⠀⠀⠀⠀⠀⠀⠀⠀⠀⠀⣀⣤⣾⡟⠀⠀⠀⠀⠀⠀⠀⠀⠀⠀⠀⠀⠀⠀⠀⠀⠀⠀⠀⠀⠀⢸⣿⣿⣿⣿⣿⣿⣿⣿⣿⣿⣿⣿⡇⠀⠀⠀⠀⠀⠀⠀⠀⠀⠀⠀⠀⠀⠀⠀⠀⠀⠀⠀⠀⠀⠀⠀⠀⠀⠀⠀⠀⠀⠀</a:t>
            </a:r>
            <a:br/>
            <a:r>
              <a:t>⠀⠀⠀⠀⠀⠀⠀⠀⠀⠀⠀⠀⠀⠀⠀⠀⠀⠀⠀⠘⢿⣿⣿⣿⠟⠀⠀⠀⠀⠀⠀⠀⠀⠀⠀⠀⠀⠀⠀⠀⠀⠀⠀⠀⠀⠀⠀⣼⣿⣿⣿⣿⣿⣿⣿⣿⣿⣿⣿⣿⣿⠀⠀⠀⠀⠀⠀⠀⠀⠀⠀⠀⠀⠀⠀⠀⠀⠀⠀⠸⠿⠀⠀⠀⠀⠀⠀⠀⠀⠀⠀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⠀⠀⠀⠀⠀⠀⠀⠀⠀⠀⠀⠀⠀⠀⠀⠀⠀⠀⠀⠀⠀⠀⠀⠀⠀⠀⠀⠀⠀⠀⠀⠀⠀⠀⠀⠀⠀⠀⠀⠀⠀⠀⠀⠀⠀⠀⠀⠉⠛⠋⠉⣻⣿⣿⣿⣿⣿⣿⣿⣿⣿⣿⡦⠀⠀⠀⠀⠀⠀⠀⠀⠀⠀⠀⠀⠀⠀⠀⠀⠀⠀⠀⠀⠀⠀⠀⠀⠀⠀⠀⠀</a:t>
            </a:r>
            <a:br/>
            <a:r>
              <a:t>⠀⠀⠀⠀⠀⠀⣴⡀⠀⠀⠀⠀⠀⠀⠀⠀⠀⠀⠀⠀⠀⠀⠀⠀⠀⠀⠀⠀⠀⠀⠀⠀⠀⠀⠀⠀⠀⠀⠀⠀⠀⠀⠀⠀⠀⠀⠀⠀⠀⠀⠀⣿⣿⣿⣿⣿⣿⣿⣿⣿⣿⣿⣇⠀⠀⠀⠀⠀⠀⠀⠀⠀⡀⠀⠀⠀⠀⠀⠀⠀⠀⠀⠀⠀⠀⠀⠀⠀⠀⠀⠀</a:t>
            </a:r>
            <a:br/>
            <a:r>
              <a:t>⠀⠀⠀⠀⠀⠀⠙⠀⠀⠀⠀⠀⠀⠀⠀⠀⠀⠀⠀⠀⠀⠀⠀⠀⠀⠀⠀⠀⠀⠀⠀⠀⠀⠀⠀⠀⠀⠀⠀⠀⠀⠀⠀⠀⠈⠀⠀⠀⠀⢠⣾⣿⣿⣿⣿⣿⣿⣿⣿⣿⣿⣿⣿⠀⠀⠀⠀⠀⠀⠀⢠⣿⡇⠀⠀⠀⠀⠀⠀⠀⠀⠀⠀⠀⠀⠀⠀⠀⠀⠀⠀</a:t>
            </a:r>
            <a:br/>
            <a:r>
              <a:t>⠀⠄⠀⠀⠀⠀⠀⠀⠀⠀⠀⠀⠀⠀⠀⠀⠀⠀⠀⠀⠀⠀⠀⠀⠀⠀⠀⠀⠀⠀⠀⠀⠀⠀⠀⠀⠀⠀⠀⠀⠀⠀⠀⠀⠀⠀⠀⠀⣴⣿⣿⣿⣿⣿⣿⣿⣿⣿⣿⣿⣿⣿⣿⡇⠀⠀⠀⠀⠀⠀⠈⠀⠀⠀⠀⠀⠀⠀⠀⠀⠀⠀⠀⠀⠀⠀⠀⠀⠀⠀⠀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⠀⠀⠀⠀⠀⠀⠀⠀⠀⠀⠀⠀⠀⠀⠀⠀⠀⠀⠀⠀⠀⠀⠀⠀⠀⠀⠀⠀⠀⠀⠀⠀⠀⠀⠀⠀⠀⠀⠀⠀⠀⠀⠀⠀⠀⠀⢀⣾⣿⣿⣿⣿⣿⣿⣿⣿⣿⣿⣿⣿⣿⣿⣿⣷⠀⠀⠀⠀⠀⠀⠀⠀⠀⠀⠀⠀⠀⠀⠀⠀⠀⠀⠀⠀⠀⠀⠀⠀⠀⠀⠀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⠀⠀⠀⠀⠀⠀⠀⠀⠀⠀⠀⠀⠀⠀⠀⠀⠀⠀⠀⠀⠀⠀⠀⠀⠀⠀⠀⠀⠀⠀⠀⠀⠀⠀⠀⠀⠀⠀⠀⠀⠀⠀⠀⠀⣰⣿⣿⣿⣿⣿⣿⣿⣿⣿⣿⣿⣿⣿⣿⣿⣿⣿⣿⣿⣷⠀⠀⠀⠀⠀⠀⠀⠀⠀⠀⠀⠀⠀⠀⠀⠀⠀⠀⠀⠀⠀⠀⠀⠀⠀⠀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⠀⠀⠀⠀⠀⠀⠀⠀⠀⠀⠀⠀⠀⠀⠀⠀⠀⠀⠀⠀⠀⠀⠀⠀⠀⠀⠀⠀⠀⠀⠀⠀⠀⠀⠀⠀⠀⠀⠀⠀⠀⠀⠀⣼⣿⣿⣿⣿⣿⣿⣿⣿⣿⣿⣿⣿⣿⣿⣿⣿⣿⣿⣿⣿⣿⡆⠀⠀⠀⠀⠀⠀⠀⠀⠀⠀⠀⠀⠀⠀⠀⠀⠀⠀⠀⠀⠀⠀⠀⠀⠀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⠀⠀⠀⠀⠀⠀⠀⠀⠀⠀⠀⠀⠀⠀⠀⠀⠀⠀⠀⠀⠀⠀⠀⠀⠀⠀⠀⠀⠀⠀⠀⠀⠀⠀⠀⠀⠀⠀⠀⠀⠀⣠⣾⣿⣿⣿⣿⣿⣿⣿⣿⣿⣿⣿⣿⣿⣿⣿⣿⣿⣿⣿⣿⣿⣿⣧⠀⠀⠀⠀⠀⠀⠀⠀⠀⠀⠀⠀⠀⠀⠀⠀⠀⠀⠀⠀⠀⠀⠀⠀⠀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⠀⠀⠀⠀⠀⠀⠀⠀⠀⠀⠀⠀⠀⠀⠀⠀⠀⠀⠀⠀⠀⠀⠀⠀⠀⠀⠀⠀⠀⠀⠀⠀⠀⠀⠀⠀⠀⠀⢀⣠⣾⣿⣿⣿⣿⣿⣿⣿⣿⣿⣿⣿⣿⣿⣿⣿⣿⣿⣿⣿⣿⣿⣿⣿⣿⣿⡀⠀⠀⠀⠀⠀⠀⠀⠀⠀⠀⠀⠀⠀⠀⠀⠀⠀⠀⠀⠀⠀⠀⠀⠀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⠀⠀⠀⠀⠀⠀⠀⠀⠀⠀⠀⠀⠀⠀⠀⠀⠀⠀⠀⠀⠀⠀⠀⠀⠀⠀⠀⠀⠀⠀⠀⠀⠀⠀⠀⠀⠀⠀⠀⠀⠀⠀⢀⣤⣶⣿⣿⣿⣿⣿⣿⣿⣦⣄⡀⠀⠀⠀⠀⠀⠀⠀⠀⠀⠀⠀⠀⠀⠀⠀⠀⠀⠀⠀⠀⠀⠀⠀⠀⠀⠀⠀⠀⠀⠀⠀⠀⠀⠀⠀⠀</a:t>
            </a:r>
            <a:br/>
            <a:r>
              <a:t>⠀⠀⠀⠀⠀⠀⠀⠀⠰⠒⠀⠀⠀⠀⠀⠀⠀⠀⠀⠀⠀⠀⠀⠀⠀⠀⠀⠀⠀⠀⠀⠀⠀⠀⠀⠀⠀⠀⠀⠀⢠⣴⣿⣿⣿⣿⣿⣿⣿⣿⣿⣿⣿⣿⣿⣦⡀⠀⠀⠀⠀⠀⠀⠀⠀⠀⠀⠀⠀⠀⠀⠀⠀⠀⠀⠀⠀⠀⠀⠀⠀⠀⠀⠀⠀⠀⠀⠀⠀⠀⠀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⠀⠀⠀⠀⠀⠀⠀⠀⠀⠀⠀⠀⠀⠀⠀⠀⠀⠀⠀⠀⠀⠀⠀⠀⠀⠀⠀⠀⠀⠀⠀⠀⠀⠀⠀⠀⠀⠀⠀⠈⢻⡿⢿⣿⣿⣿⣿⣿⣿⣿⣿⣿⣿⣿⣿⣿⣿⣿⣇⠀⠀⠀⠀⠀⠀⠀⠀⠀⠀⠀⠀⠀⠀⠀⠀⠀⠀⠀⠀⠀⠀⠀⠀⠀⠀⠀⠀⠀⠀⠀⠀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⠀⠀⠀⠀⠀⠀⠀⠀⠀⠀⠀⠀⠀⠀⠀⠀⠀⠀⠀⠀⠀⠀⠀⠀⠀⠀⠀⠀⠀⠀⠀⠀⠀⠀⠀⠀⠀⠀⠀⠀⠀⠨⣿⣿⣿⣿⣿⣿⣿⣿⣿⣿⣿⣿⣿⣿⣿⣿⣿⠀⠀⠀⠀⠀⠀⠀⠀⠀⠀⠀⠀⠀⠀⠀⠀⠀⠀⠀⠀⠀⠀⠀⠀⠀⠀⠀⠀⠀⠀⠀⠀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⠀⠀⠀⠀⠀⠀⠀⠀⠀⠀⠀⠀⠀⠀⠀⠀⠀⠀⠀⠀⠀⠀⠀⠀⠀⠀⠀⠀⠀⠀⠀⠀⠀⠀⠀⠀⠀⠀⠀⠀⠀⠀⠀⠿⢿⣿⣿⣿⣿⣿⣿⣿⣿⣿⣿⡟⣿⣿⠉⠀⠀⠀⠀⠀⠀⠀⠀⠀⠀⠀⠀⠀⠀⠀⠀⠀⠀⠀⠀⠀⠀⠀⠀⠀⠀⠀⠀⠀⠀⠀⠀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⠀⠀⠀⠀⠀⠀⠀⠀⠀⠀⠀⠀⠀⠀⠀⠀⠀⠀⠀⠀⠀⠀⠀⠀⠀⠀⠀⠀⠀⠀⠀⠀⠀⠀⠀⠀⠀⠀⠀⠀⠀⠀⠀⠀⠀⠃⠈⣻⣿⣿⣿⣿⣿⣿⠻⠹⢿⠏⠀⠀⠀⠀⠀⠀⠀⠀⠀⠀⠀⠀⠀⠀⠀⠀⠀⠀⠀⠀⠀⠀⠀⠀⠀⠀⠀⠀⠀⠀⠀⠀⠀</a:t>
            </a:r>
            <a:br/>
            <a:r>
              <a:t>⠀⠀⠀⠀⠀⠀⠀⠀⠀⣀⣀⣴⣾⣿⣿⣿⣿⣿⣿⣶⣶⣶⣶⣶⣶⣶⣶⣶⣶⣶⣶⣶⣶⣶⣶⣶⣤⣤⣤⣤⣤⣤⣤⣤⣤⣀⣀⣽⣿⣿⣿⣿⣿⣿⣷⣄⠀⠀⠀⠀⠀⠀⠀⠀⠀⠀⠀⠀⠀⠀⠀⠀⠀⠀⠀⠀⠀⠀⠀⠀⠀⠀⠀⠀⠀⠀⠀⠀⠀⠀⠀</a:t>
            </a:r>
            <a:br/>
            <a:r>
              <a:t>⠀⠀⠀⠀⢀⣤⣤⣶⣾⣿⣿⣿⣿⣿⣿⣿⣿⣿⣿⣿⣿⣿⣿⣿⣿⣿⣿⣿⣿⣿⣿⣿⣿⣿⣿⣿⣿⣿⣿⣿⣿⣿⣿⣿⣿⣿⣿⣿⣿⣿⣿⣿⣿⣿⣿⣿⣷⡀⣀⠀⠀⠀⠀⠀⠀⠀⠀⠀⠀⠀⠀⠀⠀⠀⠀⠀⠀⠀⠀⠀⠀⠀⠀⠀⠀⠀⠀⠀⠀⠀⠀</a:t>
            </a:r>
            <a:br/>
            <a:r>
              <a:t>⣂⣭⣥⣴⣿⣿⣿⣿⣿⣿⣿⣿⣿⣿⣿⣿⣿⣿⣿⣿⣿⣿⣿⣿⣿⣿⣿⣿⣿⣿⣿⣿⣿⣿⣿⣿⣿⣿⣿⣿⣿⣿⣿⣿⣿⣿⣿⣿⣿⣿⣿⣿⣿⣿⣿⣿⣿⣿⣿⣷⣤⣀⠀⠀⠀⠀⠀⠀⠀⠀⠀⠀⠀⠀⠀⠀⠀⠀⠀⠀⠀⠀⠀⠀⠀⠀⠀⠀⠀⠀⠀</a:t>
            </a:r>
            <a:br/>
            <a:r>
              <a:t>⣭⣤⣾⣿⣿⣿⣿⣿⣿⣿⣿⣿⣿⣿⣿⣿⣿⣿⣿⠿⠿⠿⠿⠛⠛⠛⠛⠛⠛⠛⠛⠛⠛⠛⠛⠛⠛⠛⠿⠿⠿⠿⠿⢿⣿⣿⣿⣿⣿⣿⣿⣿⣿⣿⣿⣿⣿⣿⣿⣿⣿⣿⣷⣄⠀⠀⠀⠀⠀⠀⠀⠀⠀⠀⠀⠀⠀⠀⠀⠀⠀⠀⠀⠀⠀⠀⠀⠀⠀⠀⠀</a:t>
            </a:r>
            <a:br/>
            <a:r>
              <a:t>⣽⣿⣷⣿⣿⣿⣿⣿⣿⣿⣿⣿⣿⣿⣯⣭⣤⣀⠀⠀⠀⠀⠀⠀⠀⠀⠀⠀⠀⠀⠀⠀⠀⠀⠀⠀⠀⠀⠀⠀⠀⠀⠀⠀⠀⠈⢻⣿⣿⣿⣿⣿⣿⣿⣿⣿⣿⣿⣿⣿⣿⣿⣿⣿⣷⡀⠀⠀⠀⠀⠀⠀⠀⠀⠀⠀⠀⠀⠀⠀⠀⠀⠀⠀⠀⠀⠀⠀⠀⠀⠀</a:t>
            </a:r>
            <a:br/>
            <a:r>
              <a:t>⠿⠿⠛⠛⠿⠿⠿⢿⣿⣿⡿⠿⠟⠛⠛⠿⠿⣿⣷⡄⠀⠀⠀⠀⠀⠀⠀⠀⠀⠀⠀⠀⠀⠀⠀⠀⠀⠀⠀⠀⠀⠀⠀⠀⠀⠀⠀⢻⣿⣿⣿⣿⣿⣿⣿⣿⣿⣿⣿⣿⣿⣿⣿⣿⣿⡇⠀⠀⠀⠀⠀⠀⠀⠀⠀⠀⠀⠀⠀⠀⠀⠀⠀⠀⠀⠀⠀⠀⠀⠀⠀</a:t>
            </a:r>
            <a:br/>
            <a:r>
              <a:t>⠿⠛⠛⠒⠀⠀⠀⠀⠈⠛⠁⠀⠀⠀⠀⠀⠀⠘⣿⣿⡄⠀⠀⠀⠀⠀⠀⠀⠀⠀⠀⠀⠀⠀⠀⠀⠀⠀⠀⠀⠀⠀⠀⠀⠀⠀⠀⠀⠹⣿⣿⣿⣿⣿⣿⣿⣿⣿⣿⣿⣿⣿⣿⣿⣿⠁⠀⠀⠀⠀⠀⠀⠀⠀⠀⠀⠀⠀⠀⠀⠀⠀⠀⠀⠀⠀⠀⠀⠀⠀⠀</a:t>
            </a:r>
            <a:br/>
            <a:r>
              <a:t>⣛⠓⠒⠂⠀⠀⠀⠀⠀⠀⠀⠀⠀⠀⠀⠀⠀⠀⢸⣿⡇⠀⠀⠀⠀⠀⠀⠀⠀⠀⠀⠀⠀⠀⠀⠀⠀⠀⠀⠀⠀⠀⠀⠀⠀⠀⠀⠀⠀⠹⣿⣿⣿⣿⣿⣿⣿⣿⣿⣿⣿⣿⣿⣿⡏⠀⠀⠀⠀⠀⠀⠀⠀⠀⠀⠀⠀⠀⠀⠀⠀⠀⠀⠀⠀⠀⠀⠀⠀⠀⠀</a:t>
            </a:r>
            <a:br/>
            <a:r>
              <a:t>⠀⠀⠀⠀⠀⠀⠀⠀⠀⠀⠀⠀⠀⠀⠀⠀⠀⠀⣾⣿⡇⠀⠀⠀⠀⠀⠀⠀⠀⠀⠀⠀⠀⠀⠀⠀⠀⠀⠀⠀⠀⠀⠀⠀⠀⠀⠀⠀⠀⠀⢻⣿⣿⣿⣿⣿⣿⣿⣿⣿⣿⣿⣿⣿⡀⠀⠀⠀⠀⠀⠀⠀⠀⠀⠀⠀⠀⠀⠀⠀⢠⣶⡟⠀⠀⠀⠀⠀⠀⠀⠀</a:t>
            </a:r>
            <a:br/>
            <a:r>
              <a:t>⠀⠀⠀⠀⠀⠀⠀⠀⠀⠀⠀⢀⣀⣀⣀⣠⣤⣾⣿⠟⠀⠀⠀⠀⠀⠀⠀⠀⠀⠀⠀⠀⠀⠀⠀⠀⠀⠀⠀⠀⠀⠀⠀⠀⠀⠀⠀⠀⠀⠀⢸⣿⣿⣿⣿⣿⣿⣿⣿⣿⣿⣿⣿⣿⡇⠀⠀⠀⠀⠀⠀⠀⠀⠀⠀⠀⠀⠀⠀⠀⠈⠉⠁⠀⠀⠀⠀⠀⠀⠀⠀</a:t>
            </a:r>
            <a:br/>
            <a:r>
              <a:t>⠀⠀⠀⠀⠀⠀⠀⠀⠀⠀⠀⠹⢿⣿⣿⣿⣿⠿⠋⠀⠀⠀⠀⠀⠀⠀⠀⠀⠀⠀⠀⠀⠀⠀⠀⠀⠀⠀⠀⠀⠀⠀⠀⠀⠀⠀⠀⠀⠀⠀⣼⣿⣿⣿⣿⣿⣿⣿⣿⣿⣿⣿⣿⣿⣷⣄⠀⠀⠀⠀⠀⠀⠀⠀⠀⠀⠀⠀⠀⠀⠀⠀⠀⠀⠀⠀⠀⠀⠀⠀⠀</a:t>
            </a:r>
            <a:br/>
            <a:r>
              <a:t>⠀⠀⠀⠀⠀⠀⠀⠀⠀⠀⠀⠀⠈⠋⠀⠀⠀⠀⠀⠀⠀⠀⠀⠀⠀⠀⠀⠀⠀⠀⠀⠀⠀⠀⠀⠀⠀⠀⠀⠀⠀⠀⠀⠀⠀⠀⠀⠀⠀⣰⣿⣿⣿⣿⣿⣿⣿⣿⣿⣿⣿⣿⣿⣿⣿⣿⣷⣶⡆⠀⠀⠀⠀⠀⠀⠀⠀⠀⠀⠀⠀⠀⠀⠀⠀⠀⠀⠀⠀⠀⠀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⠀⠀⠀⠀⠀⠀⠀⠀⠀⠀⠀⠀⠀⠀⠀⠀⠀⠀⠀⠀⠀⠀⠀⠀⠀⠀⠀⠀⠀⠀⠀⠀⠀⠀⠀⠀⠀⠀⠀⠀⠀⠀⠀⠀⠀⠀⠀⠀⠀⠛⠛⠛⠙⢻⣿⣿⣿⣿⣿⣿⣿⣿⣿⣿⣿⣿⣿⡟⠀⠀⠀⠀⠀⠀⠀⠀⠀⠀⠀⠀⠀⠀⠀⠀⠀⠀⠀⠀⠀⠀⠀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⠀⠀⠀⠀⠀⠀⠀⠀⠀⠀⠀⠀⠀⠀⠀⠀⠀⠀⠀⠀⠀⠀⠀⠀⠀⠀⠀⠀⠀⠀⠀⠀⠀⠀⠀⠀⠀⠀⠀⠀⠀⠀⠀⠀⠀⠀⠀⠀⠀⠀⠀⣰⣿⣿⣿⣿⣿⣿⣿⣿⣿⣿⣿⣿⣿⣿⣿⣿⠀⠀⠀⠀⠀⠀⠀⠀⠀⠀⠀⠀⠀⠀⠀⠀⠀⠀⠀⠀⠀⠀⠀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⠀⠀⠀⠀⠀⠀⠀⠀⠀⠀⠀⠀⠀⠀⠀⠀⠀⠀⠀⠀⠀⠀⠀⠀⠀⠀⠀⠀⠀⠀⠀⠀⠀⠀⠀⠀⠀⠀⠀⠀⠀⠀⠀⠀⠀⠀⠀⠀⠀⢠⣾⣿⣿⣿⣿⣿⣿⣿⣿⣿⣿⣿⣿⣿⣿⣿⣿⣿⠀⠀⠀⠀⠀⠀⠀⠀⠀⠀⠀⠀⠀⠀⠀⠀⠀⠀⠀⠀⠀⠀⠀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⠀⠀⠀⠀⠀⠀⠀⠀⠀⠀⠀⠀⠀⠀⠀⠀⠀⠀⠀⠀⠀⠀⠀⠀⠀⠀⠀⠀⠀⠀⠀⠀⠀⠀⠀⠀⠀⠀⠀⠀⠀⠀⠀⠀⠀⠀⠀⠀⣰⣿⣿⣿⣿⣿⣿⣿⣿⣿⣿⣿⣿⣿⣿⣿⣿⣿⣿⣿⡇⠀⠀⠀⠀⠀⠀⠀⠀⠀⠀⠀⠀⠀⠀⠀⠀⠀⠀⠀⠀⠀⠀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⠀⠀⠀⠀⠀⠀⠀⠀⠀⠀⠀⠀⠀⠀⠀⠀⠀⠀⠀⠀⠀⠀⠀⠀⠀⠀⠀⠀⠀⠀⠀⠀⠀⠀⠀⠀⠀⠀⠀⠀⠀⠀⠀⠀⠀⠀⠀⣴⣿⣿⣿⣿⣿⣿⣿⣿⣿⣿⣿⣿⣿⣿⣿⣿⣿⣿⣿⣿⣿⠀⠀⠀⠀⠀⠀⠀⠀⠀⠀⠀⠀⠀⠀⠀⠀⠀⠀⠀⠀⠀⠀</a:t>
            </a:r>
            <a:br/>
            <a:r>
              <a:t>⡀⠀⠀⠀⠀⠀⠀⠀⠀⠀⠀⠀⠀⠀⠀⠀⠀⠀⠀⠀⠀⠀⠀⠀⠀⠀⠀⠀⠀⠀⠀⠀⠀⠀⠀⠀⠀⠀⠀⠀⠀⠀⠀⠀⠀⠀⣼⣿⣿⣿⣿⣿⣿⣿⣿⣿⣿⣿⣿⣿⣿⣿⣿⣿⣿⣿⣿⣿⣿⡇⠀⠀⠀⠀⠀⠀⠀⠀⠀⠀⠀⠀⠀⠀⠀⠀⠀⠀⠀⠀⠀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⠀⠀⠀⠀⠀⠀⠀⠀⠀⠀⠀⠀⠀⠀⠀⠀⠀⠀⠀⠀⠀⠀⠀⠀⠀⠀⠀⠀⠀⠀⠀⠀⠀⠀⠀⠀⠀⠀⠀⠀⠀⠀⠀⠀⢀⣾⣿⣿⣿⣿⣿⣿⣿⣿⣿⣿⣿⣿⣿⣿⣿⣿⣿⣿⣿⣿⣿⣿⣿⣷⠀⠀⠀⠀⠀⠀⠀⠀⠀⠀⠀⠀⠀⠀⠀⠀⠀⠀⠀⠀⠀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⠀⠀⠀⠀⠀⠀⠀⠀⠀⠀⠀⠀⠀⠀⠀⠀⠀⠀⠀⠀⠀⠀⠀⠀⠀⠀⠀⠀⠀⠀⠀⠀⠀⠀⠀⠀⠀⠀⠀⠀⠀⠀⣄⣀⠀⠀⠀⣀⣀⣀⠀⠀⠀⠀⠀⠀⠀⠀⠀⠀⠀⠀⠀⠀⠀⠀⠀⠀⠀⠀⠀⠀⠀⠀⠀⠀⠀⠀⠀⠀⠀⠀⠀⠀⠀⠀⠀⠀⠀⠀⠀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⠀⠀⠀⠀⠀⠀⠀⠀⠀⠀⠀⠀⠀⠀⠀⠀⠀⠀⠀⠀⠀⠀⠀⠀⠀⠀⠀⠀⠀⠀⠀⠀⠀⠀⠀⠀⠀⠀⠀⠀⠀⢰⣿⣿⣤⣤⣾⣿⣿⣿⠿⢦⣄⠀⠀⠀⠀⠀⠀⠀⠀⠀⠀⠀⠀⠀⠀⠀⠀⠀⠀⠀⠀⠀⠀⠀⠀⠀⠀⠀⠀⠀⠀⠀⠀⠀⠀⠀⠀⠀⠀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⠀⠀⠀⠀⠀⠀⠀⠀⠀⠀⠀⠀⠀⠀⠀⠀⠀⠀⠀⠀⠀⠀⠀⠀⠀⠀⠀⠀⠀⠀⠀⠀⠀⠀⠀⠀⠀⠀⠀⠀⠀⠀⠉⠻⢿⣿⣿⣿⣿⣿⣀⠀⠈⠀⠀⠀⠀⠀⠀⠀⠀⠀⠀⠀⠀⠀⠀⠀⠀⠀⠀⠀⠀⠀⠀⠀⠀⠀⠀⠀⠀⠀⠀⠀⠀⠀⠀⠀⠀⠀⠀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⠀⠀⠀⠀⠀⠀⠀⠀⠀⠀⠀⠀⠀⠀⠀⠀⠀⠀⠀⠀⠀⠀⠀⠀⠀⠀⠀⠀⠀⠀⠀⠀⠀⠀⠀⠀⠀⠀⠀⠀⠀⠀⠀⢀⣤⠸⠿⣿⣿⣿⣿⣿⣶⡄⠀⠀⠀⠀⠀⠀⠀⠀⠀⠀⠀⠀⠀⠀⠀⠀⠀⠀⠀⠀⠀⠀⠀⠀⠀⠀⠀⠀⠀⠀⠀⠀⠀⠀⠀⠀⠀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⠀⠀⠀⠀⠀⠀⠀⠀⠀⠀⠀⠀⠀⠀⠀⠀⠀⠀⠀⠀⠀⠀⠀⠀⠀⠀⠀⠀⠀⠀⠀⠀⠀⠀⠀⠀⠀⠀⠀⠀⠀⠀⠀⠙⠿⡄⢀⣿⣿⣿⣿⣿⣿⣿⣷⡀⠀⠀⠀⠀⠀⠀⠀⠀⠀⠀⠀⠀⠀⠀⠀⠀⠀⠀⠀⠀⠀⠀⠀⠀⠀⠀⠀⠀⠀⠀⠀⠀⠀⠀⠀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⠀⠀⠀⠀⠀⠀⠀⠀⠀⠀⠀⠀⠀⠀⠀⠀⠀⠀⠀⠀⠀⠀⠀⠀⠀⠀⠀⠀⠀⠀⠀⠀⠀⠀⠀⠀⠀⠀⠀⠀⠀⠀⠀⠀⠀⢻⣾⣿⣿⣿⣿⠋⣩⣴⠀⠀⠀⠀⠀⠀⠀⠀⠀⠀⠀⠀⠀⠀⠀⠀⠀⠀⠀⠀⠀⠀⠀⠀⠀⠀⠀⠀⠀⠀⠀⠀⠀⠀⠀⠀⠀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⠀⠀⠀⠀⠀⠀⠀⠀⠀⠀⠀⠀⠀⠀⠀⠀⠀⠀⠀⠀⠀⠀⠀⠀⠀⠀⠀⠀⠀⠀⠀⠀⠀⠀⠀⠀⠀⠀⠀⠀⠀⠀⠀⠀⠀⢨⡿⠙⢿⣿⣿⣷⣿⣿⡀⠀⠀⠀⠀⠀⠀⠀⠀⠀⠀⠀⠀⠀⠀⠀⠀⠀⠀⠀⠀⠀⠀⠀⠀⠀⠀⠀⠀⠀⠀⠀⠀⠀⠀⠀⠀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⠀⠀⠀⠀⠀⠀⠀⠀⠀⠀⠀⠀⠀⠀⠀⠀⠀⠀⠀⠀⠀⠀⠀⠀⠀⠀⠀⠀⠀⠀⠀⠀⠀⠀⠀⠀⠀⠀⠀⠀⠀⠀⠀⠀⢠⡟⠁⣀⣾⣿⣿⣿⣿⣯⣙⠛⠯⣍⡁⢀⣀⣀⣤⣤⣤⣤⣀⠀⠀⠀⠀⠀⠀⠀⠀⠀⠀⠀⠀⠀⠀⠀⠀⠀⠀⠀⠀⠀⠀⠀⠀</a:t>
            </a:r>
            <a:br/>
            <a:r>
              <a:t>⠀⠀⠀⠀⠀⠀⠀⠀⠀⠀⠀⠀⠀⠀⠀⠀⠀⠀⠀⠀⠀⠀⠀⠀⠀⠀⠀⠀⠙⠿⠿⢿⣿⣶⣶⣶⣶⣶⣤⣤⣤⣤⣤⣴⣿⣤⣾⣿⣿⣿⣿⣿⣿⣿⣿⣿⣿⣿⣿⣿⣿⣿⣿⣿⣿⣿⣿⣷⣄⠀⠀⠀⠀⠀⠀⠀⠀⠀⠀⠀⠀⠀⠀⠀⠀⠀⠀⠀⠀⠀⠀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⠀⠀⠀⠀⠀⠀⠀⠀⠀⠀⠀⠀⠀⠀⠀⠀⠀⠀⠀⠀⠀⠀⠀⠀⠀⠀⠀⠀⠀⠀⠀⠈⠉⠀⠉⠓⠶⣄⡀⠀⠀⠉⠉⠉⠉⣿⣿⣿⣿⣿⣿⣿⣿⣿⣿⣿⣿⣿⣿⣿⣿⣿⣿⣿⣿⣿⣿⣿⣿⣿⠀⠀⠀⠀⠀⠀⠀⠀⠀⠀⠀⠀⠀⠀⠀⠀⠀⠀⠀⠀⠀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⠀⠀⠀⠀⠀⠀⠀⠀⠀⠀⠀⠀⠀⠀⠀⠀⠀⠀⠀⠀⠀⠀⠀⠀⠀⠀⠀⠀⠀⠀⠀⠀⠀⠀⠀⠀⠀⠀⠉⠁⠀⠀⠀⠀⠀⠀⠀⠀⠀⠀⠀⣿⢿⣧⠀⠀⠀⠉⠙⠛⠛⠛⠿⠿⣿⣿⣿⡿⠛⠟⠀⠀⠀⠀⠀⠀⠀⠀⠀⠀⠀⠀⠀⠀⠀⠀⠀⠀⠀⠀⠀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⠀⠀⠀⠀⠀⠀⠀⠀⠀⠀⠀⠀⠀⠀⠀⠀⠀⠀⠀⠀⠀⠀⠀⠀⠀⠀⠀⠀⠀⠀⠀⠀⠀⠀⠀⠀⠀⠀⠀⠀⠀⠀⠀⠀⠀⠀⠀⠀⠀⠀⠀⠋⠈⠁⠀⠀⠀⠀⠀⠀⠀⠀⠀⠀⠀⠈⠁⠀⠀⠀⠀⠀⠀⠀⠀⠀⠀⠀⠀⠀⠀⠀⠀⠀⠀⠀⠀⠀⠀⠀⠀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⠀⠀⠀⠀⠀⠀⠀⠀⠀⠀⠀⠀⠀⠀⠀⠀⠀⠀⠀⠀⠀⠀⠀⠀⠀⠀⠀⠀⠀⠀⠀⠀⠀⠀⠀⠀⠀⠀⠀⠀⠀⠀⠀⠀⠀⢀⣤⣶⣶⣿⣿⣿⣿⣶⣤⣀⠀⠀⠀⠀⠀⠀⠀⠀⠀⠀⠀⠀⠀⠀⠀⠀⠀⠀⠀⠀⠀⠀⠀⠀⠀⠀⠀⠀⠀⠀⠀⠀⠀⠀⠀</a:t>
            </a:r>
            <a:br/>
            <a:r>
              <a:t>⠀⠀⠀⠀⠀⠀⠀⠀⠀⠀⠀⠀⠀⠀⠀⠀⠐⠂⠀⠀⠀⠀⠀⠀⠀⠈⠀⠀⠀⠀⠀⠀⠀⠀⠀⠀⠀⠀⠀⠀⠀⠀⠀⣠⣾⣿⣿⣿⣿⣿⣿⣿⣿⣿⣿⣿⣿⣦⡀⠀⠀⠀⠀⠀⠀⠀⠀⠀⠀⠀⠀⠀⠀⠀⠀⠀⠀⠀⠀⠀⠀⠀⠀⠀⠀⠀⠀⠀⠀⠀⠀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⠀⠀⠀⠀⠀⠀⠀⠀⠀⠀⠀⠀⠀⠀⠀⠀⠀⠀⠀⠀⠀⠀⠀⠀⠀⠀⠀⠀⠀⠀⠀⠀⠀⠀⠀⠀⠀⠀⠀⠀⠀⠙⣿⢿⣿⣿⣿⣿⣿⣿⣿⣿⣿⣿⣿⣿⣿⣿⣿⣿⣇⠀⠀⠀⠀⠀⠀⠀⠀⠀⠀⠀⠀⠀⠀⠀⠀⠀⠀⠀⠀⠀⠀⠀⠀⠀⠀⠀⠀⠀⠀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⠀⠀⠀⠀⠀⠀⠀⠀⠀⠀⠀⠀⠀⠀⠀⠀⠀⠀⠀⠀⠀⠀⠀⠀⠀⠀⠀⠀⠀⠀⠀⠀⠀⠀⠀⠀⠀⠀⠀⠀⠀⠀⠀⠈⢸⣿⣿⣿⣿⣿⣿⣿⣿⣿⣿⣿⣿⣿⣿⣿⣿⡄⠀⠀⠀⠀⠀⠀⠀⠀⠀⠀⠀⠀⠀⠀⠀⠀⠀⠀⠀⠀⠀⠀⠀⠀⠀⠀⠀⠀⠀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⠀⠀⠀⠀⠀⠀⠀⠀⠀⠀⠀⠀⠀⠀⠀⠀⠀⠀⠀⠀⠀⠀⠀⠀⠀⠀⠀⠀⠀⠀⠀⠀⠀⠀⠀⠀⠀⠀⠀⠀⠀⠀⠀⠀⢸⣿⣿⣿⣿⣿⣿⣿⣿⣿⣿⣿⣿⣿⣿⣿⡟⠃⠀⠀⠀⠀⠀⠀⠀⠀⠀⠀⠀⠀⠀⠀⠀⠀⠀⠀⠀⠀⠀⠀⠀⠀⠀⠀⠀⠀⠀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⠀⠀⠀⠀⠀⠀⠀⠀⠀⠀⠀⠀⠀⠀⠀⠀⠀⠀⠀⠀⠀⠀⠀⠀⠀⠀⠀⠀⠀⠀⠀⠀⠀⠀⠀⠀⠀⠀⠀⠀⠀⠀⠀⠀⠀⠀⠁⠏⠛⢻⣿⣿⣿⣿⣿⣿⣿⣿⣿⠿⠀⠀⠀⠀⠀⠀⠀⠀⠀⠀⠀⠀⠀⠀⠀⠀⠀⠀⠀⠀⠀⠀⠀⠀⠀⠀⠀⠀⠀⠀⠀</a:t>
            </a:r>
            <a:br/>
            <a:r>
              <a:t>⠀⠀⠀⠀⠀⠀⠀⠀⠀⠀⠀⢀⣤⣤⣤⣤⣤⣤⣤⣤⣤⣤⣤⣤⣤⣤⣤⣤⣤⣀⣀⣀⣀⣀⣀⣀⣀⣀⣀⣀⣀⣀⣀⠀⠀⠀⠀⠀⠀⢺⣿⣿⣿⣿⣿⣿⣦⣝⠋⠀⠀⠀⠀⠀⠀⠀⠀⠀⠀⠀⠀⠀⠀⠀⠀⠀⠀⠀⠀⠀⠀⠀⠀⠀⠀⠀⠀⠀⠀⠀⠀</a:t>
            </a:r>
            <a:br/>
            <a:r>
              <a:t>⠀⠀⠀⠀⠀⢀⣀⣀⣴⣿⣿⣿⣿⣿⣿⣿⣿⣿⣿⣿⣿⣿⣿⣿⣿⣿⣿⣿⣿⣿⣿⣿⣿⣿⣿⣿⣿⣿⣿⣿⣿⣿⣿⣿⣿⣿⣿⣿⣷⣾⣿⣿⣿⣿⣿⣿⣿⣿⣧⣄⠀⠀⠀⠀⠀⠀⠀⠀⠀⠀⠀⠀⠀⠀⠀⠀⠀⠀⠀⠀⠀⠀⠀⠀⠀⠀⠀⠀⠀⠀⠀</a:t>
            </a:r>
            <a:br/>
            <a:r>
              <a:t>⠄⠀⠀⣠⣾⣿⣿⣿⣿⣿⣿⣿⣿⣿⣿⣿⣿⣿⣿⣿⣿⣿⣿⣿⣿⣿⣿⣿⣿⣿⣿⣿⣿⣿⣿⣿⣿⣿⣿⣿⣿⣿⣿⣿⣿⣿⣿⣿⣿⣿⣿⣿⣿⣿⣿⣿⣿⣿⣿⣿⣾⣦⣄⠀⠀⠀⠀⠀⠀⠀⠀⠀⠀⠀⠀⠀⠀⠀⠀⠀⠀⠀⠀⠀⠀⠀⠀⠀⠀⠀⠀</a:t>
            </a:r>
            <a:br/>
            <a:r>
              <a:t>⠋⣩⣿⣿⣿⣿⣿⣿⣿⣿⣿⣿⣿⣿⣿⣿⣿⣿⣿⣿⣿⣿⣿⣿⣿⠿⠿⠿⠿⠿⠿⠿⠿⠿⢿⣿⣿⣿⣿⣿⣿⣿⣿⣿⣿⣿⣿⣿⣿⣿⣿⣿⣿⣿⣿⣿⣿⣿⣿⣿⣿⣿⣿⣿⣦⣀⠀⠀⠀⠀⠀⠀⠀⠀⠀⠀⠀⠀⠀⠀⠀⠀⠀⠀⠀⠀⠀⠀⠀⠀⠀</a:t>
            </a:r>
            <a:br/>
            <a:r>
              <a:t>⣿⣟⣹⣿⣿⣿⣿⣿⣿⣿⣿⣿⣿⣿⣟⣛⠉⠉⠉⠁⠀⠀⠀⠀⠀⠀⠀⠀⠀⠀⠀⠀⠀⠀⠀⠀⠀⠀⠀⠀⠀⠀⠈⠉⠉⠉⠙⢻⣿⣿⣿⣿⣿⣿⣿⣿⣿⣿⣿⣿⣿⣿⣿⣿⣿⣿⣷⡀⠀⠀⠀⠀⠀⠀⠀⠀⠀⠀⠀⠀⠀⠀⠀⠀⠀⠀⠀⠀⠀⠀⠀</a:t>
            </a:r>
            <a:br/>
            <a:r>
              <a:t>⠿⠿⠿⣿⣿⣿⣿⣿⣿⣿⣿⣿⠿⢿⣿⣿⣿⣶⣄⠀⠀⠀⠀⠀⠀⠀⠀⠀⠀⠀⠀⠀⠀⠀⠀⠀⠀⠀⠀⠀⠀⠀⠀⠀⠀⠀⠀⠀⢻⣿⣿⣿⣿⣿⣿⣿⣿⣿⣿⣿⣿⣿⣿⣿⣿⣿⣿⣇⠀⠀⠀⠀⠀⠀⠀⠀⠀⠀⠀⠀⠀⠀⠀⠀⠀⠀⠀⠀⠀⠀⠀</a:t>
            </a:r>
            <a:br/>
            <a:r>
              <a:t>⠶⠶⠦⠀⠀⠀⠈⠙⠿⠟⠀⠀⠀⠀⠀⠈⠻⣿⣿⣆⠀⠀⠀⠀⠀⠀⠀⠀⠀⠀⠀⠀⠀⠀⠀⠀⠀⠀⠀⠀⠀⠀⠀⠀⠀⠀⠀⠀⠀⠹⣿⣿⣿⣿⣿⣿⣿⣿⣿⣿⣿⣿⣿⣿⣿⣿⣿⣿⠀⠀⠀⠀⠀⠀⠀⠀⠀⠀⠀⠀⠀⠀⠀⠀⠀⠀⠀⠀⠀⠀⠀</a:t>
            </a:r>
            <a:br/>
            <a:r>
              <a:t>⠶⠦⠤⠀⠀⠀⠀⠀⠀⠀⠀⠀⠀⠀⠀⠀⠀⢹⣿⣿⠀⠀⠀⠀⠀⠀⠀⠀⠀⠀⠀⠀⠀⠀⠀⠀⠀⠀⠀⠀⠀⠀⠀⠀⠀⠀⠀⠀⠀⠀⠘⢿⣿⣿⣿⣿⣿⣿⣿⣿⣿⣿⣿⣿⣿⣿⣿⠋⠀⠀⠀⠀⠀⠀⠀⠀⠀⠀⠀⠀⠀⠀⠀⣀⣀⠀⠀⠀⠀⠀⠀</a:t>
            </a:r>
            <a:br/>
            <a:r>
              <a:t>⠉⠁⠀⠀⠀⠀⠀⠀⠀⠀⠀⠀⠀⠀⠀⠀⠀⣼⣿⡿⠀⠀⠀⠀⠀⠀⠀⠀⠀⠀⠀⠀⠀⠀⠀⠀⠀⠀⠀⠀⠀⠀⠀⠀⠀⠀⠀⠀⠀⠀⠀⠘⣿⣿⣿⣿⣿⣿⣿⣿⣿⣿⣿⣿⣿⣿⡇⠀⠀⠀⠀⠀⠀⠀⠀⠀⠀⠀⠀⠀⠀⠀⠾⠿⠏⠀⠀⠀⠀⠀⠀</a:t>
            </a:r>
            <a:br/>
            <a:r>
              <a:t>⠀⠀⠀⠀⠀⠀⠀⠀⠀⠀⢀⣀⣀⠀⣀⣠⣾⣿⣿⠃⠀⠀⠀⠀⠀⠀⠀⠀⠀⠀⠀⠀⠀⠀⠀⠀⠀⠀⠀⠀⠀⠀⠀⠀⠀⠀⠀⠀⠀⠀⠀⠀⢻⣿⣿⣿⣿⣿⣿⣿⣿⣿⣿⣿⣿⣿⡇⠀⠀⠀⠀⠀⠀⠀⠀⠀⠀⠀⠀⠀⠀⠀⠀⠀⠀⠀⠀⠀⠀⠀⠀</a:t>
            </a:r>
            <a:br/>
            <a:r>
              <a:t>⠀⠀⠀⠀⠀⠀⠀⠀⠀⠐⢿⣿⣿⣿⣿⣿⡿⠛⠛⠀⠀⠀⠀⠀⠀⠀⠀⠀⠀⠀⠀⠀⠀⠀⠀⠀⠀⠀⠀⠀⠀⠀⠀⠀⠀⠀⠀⠀⠀⠀⠀⠀⢸⣿⣿⣿⣿⣿⣿⣿⣿⣿⣿⣿⣿⣿⣿⣶⣄⠀⠀⠀⠀⠀⠀⠀⠀⠀⠀⠀⠀⠀⠀⠀⠀⠀⠀⠀⠀⠀⠀</a:t>
            </a:r>
            <a:br/>
            <a:r>
              <a:t>⠀⠀⠀⠀⠀⠀⠀⠀⠀⠀⠀⠀⠉⠉⠉⠀⠀⠀⠀⠀⠀⠀⠀⠀⠀⠀⠀⠀⠀⠀⠀⠀⠀⠀⠀⠀⠀⠀⠀⠀⠀⠀⠀⠀⠀⠀⠀⠀⠀⠀⠀⣠⣿⣿⣿⣿⣿⣿⣿⣿⣿⣿⣿⣿⣿⣿⣿⣿⣿⣷⣦⠀⠀⠀⠀⠀⠀⠀⠀⠀⠀⠀⠀⠀⠀⠀⠀⠀⠀⠀⠀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⠀⠀⠀⠀⠀⠀⠀⠀⠀⠀⠀⠀⠀⠀⠀⠀⠀⠀⠀⠀⠀⠀⠀⠀⠀⠀⠀⠀⠀⠀⠀⠀⠀⠀⠀⠀⠀⠀⠀⠀⠀⠀⠀⠀⠀⠀⠀⠀⠀⠀⠸⠿⠿⠿⢿⣿⣿⣿⣿⣿⣿⣿⣿⣿⣿⣿⣿⣿⣿⣿⣿⣧⠀⠀⠀⠀⠀⠀⠀⠀⠀⠀⠀⠀⠀⠀⠀⠀⠀⠀⠀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⠀⠀⠀⠀⠀⠀⠀⠀⠀⠀⠀⠀⠀⠀⠀⠀⠀⠀⠀⠀⠀⠀⠀⠀⠀⠀⠀⠀⠀⠀⠀⠀⠀⠀⠀⠀⠀⠀⠀⠀⠀⠀⠀⠀⠀⠀⠀⠀⠀⠀⠀⠀⠀⠀⢸⣿⣿⣿⣿⣿⣿⣿⣿⣿⣿⣿⣿⣿⣦⠀⠈⣿⡇⠀⠀⠀⠀⠀⠀⠀⠀⠀⠀⠀⠀⠀⠀⠀⠀⠀⠀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⠀⠀⠀⠀⠀⠀⠀⠀⠀⠀⠀⠀⠀⠀⠀⠀⠀⠀⠀⠀⠀⠀⠀⠀⠀⠀⠀⠀⠀⠀⠀⠀⠀⠀⠀⠀⠀⠀⠀⠀⠀⠀⠀⠀⠀⠀⠀⠀⠀⠀⠀⠀⠀⣠⣾⣿⣿⣿⣿⣿⣿⣿⣿⣿⣿⣿⣿⣿⣿⣷⡀⢻⡷⠀⠀⠀⠀⠀⠀⠀⠀⠀⠀⠀⠀⠀⠀⠀⠀⠀⠀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⠀⠀⠀⠀⠀⠀⠀⠀⠀⠀⠀⠀⠀⠀⠀⠀⠀⠀⠀⠀⠀⠀⠀⠀⠀⠀⠀⠀⠀⠀⠀⠀⠀⠀⠀⠀⠀⠀⠀⠀⠀⠀⠀⠀⠀⠀⠀⠀⠀⠀⠀⠀⣴⣿⣿⣿⣿⣿⣿⣿⣿⣿⣿⣿⣿⣿⣿⣿⣿⣿⡷⢸⠗⠀⠀⠀⠀⠀⠀⠀⠀⠀⠀⠀⠀⠀⠀⠀⠀⠀⠀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⠀⠀⠀⠀⠀⠀⠀⠀⠀⠀⠀⠀⠀⠀⠀⠀⠀⠀⠀⠀⠀⠀⠀⠀⠀⠀⠀⠀⠀⠀⠀⠀⠀⠀⠀⠀⠀⠀⠀⠀⠀⠀⠀⠀⠀⠀⠀⠀⠀⠀⢠⣾⣿⣿⣿⣿⣿⣿⣿⣿⣿⣿⣿⣿⣿⣿⣿⣿⣿⣿⣧⠀⠀⠀⠀⠀⠀⠀⠀⠀⠀⠀⠀⠀⠀⠀⠀⠀⠀⠀⠀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⠀⠀⠀⠀⠀⠀⠀⠀⠀⠀⠀⠀⠀⠀⠀⠀⠀⠀⠀⠀⠀⠀⠀⠀⠀⠀⠀⠀⠀⠀⠀⠀⠀⠀⠀⠀⠀⠀⠀⠀⠀⠀⠀⠀⠀⠀⠀⠀⠀⣠⣿⣿⣿⣿⣿⣿⣿⣿⣿⣿⣿⣿⣿⣿⣿⣿⣿⣿⣿⣿⣿⡄⠀⠀⠀⠀⠀⠀⠀⠀⠀⠀⠀⠀⠀⠀⠀⠀⠀⠀⠀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⠀⠀⠀⠀⠀⠀⠀⠀⠀⠀⠀⠀⠀⠀⠀⠀⠀⠀⠀⠀⠀⠀⠀⠀⠀⠀⠀⠀⠀⠀⠀⠀⠀⠀⠀⠀⠀⠀⠀⠀⠀⠀⠀⠀⠀⠀⠀⠀⣰⣿⣿⣿⣿⣿⣿⣿⣿⣿⣿⣿⣿⣿⣿⣿⣿⣿⣿⣿⣿⣿⣿⣧⠀⠀⠀⠀⠀⠀⠀⠀⠀⠀⠀⠀⠀⠀⠀⠀⠀⠀⠀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⠀⠀⠀⠀⠀⠀⠀⠀⠀⠀⠀⠀⠀⠀⠀⠀⠀⠀⠀⠀⠀⠀⠀⠀⠀⠀⠀⠀⠀⠀⠀⠀⠀⠀⠀⠀⠀⠀⠀⠀⠀⠀⠀⠀⠀⠀⠀⣰⣿⣿⣿⣿⣿⣿⣿⣿⣿⣿⣿⣿⣿⣿⣿⣿⣿⣿⣿⣿⣿⣿⣿⣿⡀⠀⠀⠀⠀⠀⠀⠀⠀⠀⠀⠀⠀⠀⠀⠀⠀⠀⠀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⠀⠀⠀⠀⠀⠀⠀⠀⠀⠀⠀⠀⠀⠈⠀⠀⠀⠀⠀⠀⠀⠁⠀⠀⠀⠀⠀⠀⠀⠀⠀⠀⠀⠀⠀⠀⠀⠀⠀⠀⠀⠀⠀⠀⠀⠀⠀⠀⠀⠀⠀⠀⠀⠀⠀⠀⠀⠀⠀⠀⠀⠀⠀⠀⠀⠀⠀⠀⠀⠀⠀⠀⠀⠀⠀⠀⠀⠀⠀⠀⠀⠀⠀⠀⠀⠀⠀⠀⠀⠀⠀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⠀⠀⠀⠀⠀⠀⠀⠀⠀⠀⠀⠀⠀⠀⠀⠀⠀⠀⠀⠀⠀⠀⠀⠀⠀⠀⠀⠀⠀⠀⠀⠀⠀⠀⠀⠀⠀⠀⠀⠀⠀⠀⠀⠀⠀⠀⠀⠀⠀⠀⠀⠀⠀⠀⠀⣀⡀⠀⠀⠀⠀⠀⠀⠀⠀⠀⠠⠀⠀⠀⠀⠀⠀⠀⠀⠀⠀⠀⠀⠀⠀⠀⠀⠀⠀⠀⠀⠀⠀⠀⠀</a:t>
            </a:r>
            <a:br/>
            <a:r>
              <a:t>⠀⠀⠀⠀⠀⠀⠀⠀⠀⠀⠀⠀⠀⠀⠀⠀⠀⠀⠀⠀⠀⠀⠀⠀⠀⠀⠀⠀⠀⠀⠀⠀⠀⠀⠐⠂⠀⠀⠀⠀⠀⠀⠀⠀⠀⠀⠀⠀⠀⠀⣠⣴⣶⣿⣿⣿⣿⣿⣷⣦⣄⡀⠀⠀⠀⠀⠀⠀⠀⠀⠀⠀⠀⠀⠀⠀⠀⠀⠀⠀⠀⠀⠀⠀⠀⠀⠀⠀⠀⠀⠀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⠀⠀⠀⠀⠀⠀⠀⠀⠀⠀⠀⠀⠀⠀⠀⠀⠀⠀⠀⠀⠀⠀⠀⠀⠀⠀⠀⠀⠀⠀⠀⠀⠀⠀⠀⠀⠀⠀⠀⠀⠀⠀⠀⠀⠀⠀⠀⢀⣴⣿⣿⣿⣿⣿⣿⣿⣿⣿⣿⣿⣿⣿⣦⠀⠀⠀⠀⠀⠀⠀⠀⠀⠀⠀⠀⠀⠀⠀⠀⠀⠀⠀⠀⠀⠀⠀⠀⠀⠀⠀⠀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⠀⠀⠀⠀⠀⠀⠀⠀⠀⠀⠀⠀⠀⠀⠀⠀⠀⠀⠀⠀⠀⠀⠀⠀⠀⠀⠀⠀⠀⠀⠀⠀⠀⠀⠀⠀⠀⠀⠀⠀⠀⠀⠀⠀⠀⠀⢀⣾⣿⣿⣿⣿⣿⣿⣿⣿⣿⣿⣿⣿⣿⣿⣿⣧⠀⠀⠀⠀⠀⠀⠀⠀⠀⠀⠀⠀⠀⠀⠀⠀⠀⠀⠀⠀⠀⠀⠀⠀⠀⠀⠀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⠀⠀⠀⠀⠀⠀⠀⠀⠀⠀⠀⠀⠀⠀⠀⠀⠀⠀⠀⠀⠀⠀⠀⠀⠀⠀⠀⠀⠀⠀⠀⠀⠀⠀⠀⠀⠀⠀⠀⠀⠀⠀⠀⠀⠀⢸⣿⣿⣿⣿⣿⣿⣿⣿⣿⣿⣿⣿⣿⣿⣿⣿⣿⣿⣷⠀⠀⠀⠀⠀⠀⠀⠀⠀⠀⠀⠀⠀⠀⠀⠀⠀⠀⠀⠀⠀⠀⠀⠀⠀⠀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⠀⠀⠀⠀⠀⠀⠀⠀⠀⠀⠀⠀⠀⠀⠀⠀⠀⠀⠀⠀⠀⠀⠀⠀⠀⠀⠀⠀⠀⠀⠀⠀⠀⠀⠀⠀⠀⠀⠀⠀⠀⠀⠀⠀⠀⠸⣿⣿⣿⣿⣿⣿⣿⣿⣿⣿⣿⣿⣿⣿⣿⣿⣿⣿⣿⠀⠀⠀⠀⠀⠀⠀⠀⠀⠀⠀⠀⠀⠀⠀⠀⠀⠀⠀⠀⠀⠀⠀⠀⠀⠀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⠀⠀⠀⠀⠀⠀⠀⠀⠀⠀⠀⠀⠀⠀⠀⠀⠀⠀⠀⠀⠀⠀⠀⠀⠀⠀⠀⠀⠀⠀⠀⠀⠀⠀⠀⠀⠀⠀⠀⠀⠀⠀⠀⠀⠀⠀⠈⠻⡿⣿⣿⣿⣿⣿⣿⣿⣿⣿⣿⣿⣿⣿⣿⣿⣿⡇⠀⠀⠀⠀⠀⠀⠀⠀⠀⠀⠀⠀⠀⠀⠀⠀⠀⠀⠀⠀⠀⠀⠀⠀⠀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⠀⠀⠀⠀⠀⠀⠀⠀⠀⠀⠀⠀⠀⠀⠀⠀⠀⠀⠀⠀⠀⠀⠀⠀⠀⠀⠀⠀⠀⠀⠀⠀⠀⠀⠀⠀⠀⠀⠀⠀⠀⠀⠀⠀⠀⠀⠀⠀⠈⠉⣿⣿⣿⣿⣿⣿⣿⣿⣿⣿⣿⣿⣿⣿⡿⠛⠀⠀⠀⠀⠀⠀⠀⠀⠀⠀⠀⠀⠀⠀⠀⠀⠀⠀⠀⠀⠀⠀⠀⠀⠀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⠀⠀⠀⠀⠀⠀⠀⠀⠀⠀⠀⠀⠀⠀⠀⠀⠀⠀⠀⠀⠀⠀⠀⠀⠀⠀⠀⠀⠀⠀⠀⠀⠀⠀⠀⠀⠀⠀⠀⠀⠀⠀⠀⠀⠀⠀⠀⠀⠀⠀⠹⡿⣿⣿⣿⣿⣿⣿⣿⣿⣿⣿⣿⣿⡇⠀⠀⠀⠀⠀⠀⠀⠀⠀⠀⠀⠀⠀⠀⠀⠀⠀⠀⠀⠀⠀⠀⠀⠀⠀⠀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⠀⠀⠀⠀⠀⠀⠀⠀⠀⠀⠀⠀⠀⠀⠀⠀⠀⠀⠀⠀⠀⠀⠀⠀⠀⠀⠀⠀⠀⠀⠀⠀⠀⠀⠀⠀⠀⠀⠀⠀⠀⠀⠀⠀⠀⠀⠀⠀⠀⠀⠀⠀⠉⠙⣿⣿⣿⣿⣿⣿⣿⢿⡿⠿⠃⠀⠀⠀⠀⠀⠀⠀⠀⠀⠀⠀⠀⠀⠀⠀⠀⠀⠀⠀⠀⠀⠀⠀⠀⠀⠀</a:t>
            </a:r>
            <a:br/>
            <a:r>
              <a:t>⠀⠀⠀⠀⠀⠀⠀⠀⠀⠀⠀⠀⠀⢀⣀⣠⣴⣶⣶⣶⣶⣶⣶⣶⣶⣶⣶⣶⣶⣶⣶⣤⣤⣤⣤⣤⣤⣤⣤⣤⣤⣤⣤⣤⣤⣤⣀⣀⣀⣀⣀⣀⠀⢀⣿⣿⣿⣿⣿⣿⣿⣿⣦⣄⠀⠀⠀⠀⠀⠀⠀⠀⠀⠀⠀⠀⠀⠀⠀⠀⠀⠀⠀⠀⠀⠀⠀⠀⠀⠀⠀</a:t>
            </a:r>
            <a:br/>
            <a:r>
              <a:t>⠀⠀⠀⠀⠀⠀⠀⠀⠀⣠⣤⣤⣶⣿⣿⣿⣿⣿⣿⣿⣿⣿⣿⣿⣿⣿⣿⣿⣿⣿⣿⣿⣿⣿⣿⣿⣿⣿⣿⣿⣿⣿⣿⣿⣿⣿⣿⣿⣿⣿⣿⣿⣿⣿⣿⣿⣿⣿⣿⣿⣿⣿⣿⣿⣷⣀⠀⠀⠀⠀⠀⠀⠀⠀⠀⠀⠀⠀⠀⠀⠀⠀⠀⠀⠀⠀⠀⠀⠀⠀⠀</a:t>
            </a:r>
            <a:br/>
            <a:r>
              <a:t>⣀⣠⣤⣴⣶⣤⣤⣠⣾⣿⣿⣿⣿⣿⣿⣿⣿⣿⣿⣿⣿⣿⣿⣿⣿⣿⣿⣿⣿⣿⣿⣿⣿⣿⣿⣿⣿⣿⣿⣿⣿⣿⣿⣿⣿⣿⣿⣿⣿⣿⣿⣿⣿⣿⣿⣿⣿⣿⣿⣿⣿⣿⣿⣿⣿⣿⣷⣤⡀⠀⠀⠀⠀⠀⠀⠀⠀⠀⠀⠀⠀⠀⠀⠀⠀⠀⠀⠀⠀⠀⠀</a:t>
            </a:r>
            <a:br/>
            <a:r>
              <a:t>⣿⣿⣿⣷⣶⣶⢾⣿⣿⣿⣿⣿⣿⣿⣿⡿⣿⣿⡿⠿⠿⠿⠛⠛⠛⠛⠛⠛⠛⠛⠛⠛⠛⠛⠛⠛⠛⠛⠛⠛⠛⠛⠻⠿⠿⠿⠿⠿⢿⣿⣿⣿⣿⣿⣿⣿⣿⣿⣿⣿⣿⣿⣿⣿⣿⣿⣿⣿⣿⣷⣄⠀⠀⠀⠀⠀⠀⠀⠀⠀⠀⠀⠀⠀⠀⠀⠀⠀⠀⠀⠀</a:t>
            </a:r>
            <a:br/>
            <a:r>
              <a:t>⣿⣿⣿⣿⣿⣿⣿⣿⣿⣿⣿⣿⣿⣿⣿⣿⣿⣷⣶⣦⡀⠀⠀⠀⠀⠀⠀⠀⠀⠀⠀⠀⠀⠀⠀⠀⠀⠀⠀⠀⠀⠀⠀⠀⠀⠀⠀⠀⠀⠀⠀⠉⣿⣿⣿⣿⣿⣿⣿⣿⣿⣿⣿⣿⣿⣿⣿⣿⣿⣿⣿⣧⠀⠀⠀⠀⠀⠀⠀⠀⠀⠀⠀⠀⠀⠀⠀⠀⠀⠀⠀</a:t>
            </a:r>
            <a:br/>
            <a:r>
              <a:t>⣿⣿⣿⣿⡶⠶⠄⠀⠉⠉⠙⠻⠿⠋⠉⠉⠉⠉⠙⢻⣿⡄⠀⠀⠀⠀⠀⠀⠀⠀⠀⠀⠀⠀⠀⠀⠀⠀⠀⠀⠀⠀⠀⠀⠀⠀⠀⠀⠀⠀⠀⠀⠘⣿⣿⣿⣿⣿⣿⣿⣿⣿⣿⣿⣿⣿⣿⣿⣿⣿⣿⣿⡇⠀⠀⠀⠰⣮⠁⠀⠀⠀⠀⠀⠀⠀⠀⠀⠀⣀⡀</a:t>
            </a:r>
            <a:br/>
            <a:r>
              <a:t>⠛⠛⠿⢿⣷⠖⠀⠀⠀⠀⠀⠀⠀⠀⠀⠀⠀⠀⠀⠀⢿⣷⠀⠀⠀⠀⠀⠀⠀⠀⠀⠀⠀⠀⠀⠀⠀⠀⠀⠀⠀⠀⠀⠀⠀⠀⠀⢀⠀⠀⠀⠀⠀⠘⢿⣿⣿⣿⣿⣿⣿⣿⣿⣿⣿⣿⣿⣿⣿⣿⣿⣿⠁⠀⠀⠀⠀⠀⠁⠀⠀⠀⠀⠀⠀⠀⠀⣰⣿⡿⠃</a:t>
            </a:r>
            <a:br/>
            <a:r>
              <a:t>⠀⠀⠀⠀⠀⠀⠀⠀⠀⠀⠀⠀⠀⠀⠀⠀⠀⠀⠀⢀⣿⡟⠀⠀⠀⠀⠀⠀⠀⠀⠀⢸⠀⠀⠀⠀⠀⠀⠀⠀⠀⠀⠀⠀⠀⠀⠀⠀⠀⠀⠀⠀⠀⠀⠈⢿⣿⣿⣿⣿⣿⣿⣿⣿⣿⣿⣿⣿⣿⣿⣿⡟⠀⠀⠀⠀⠀⠀⠀⠀⠀⠀⠀⠀⠀⠀⠀⠀⠀⠀⠀</a:t>
            </a:r>
            <a:br/>
            <a:r>
              <a:t>⠀⠀⠀⠀⠀⠀⠀⠀⠀⠀⠀⠀⠀⣀⣀⣀⣀⣀⣴⣿⡿⠁⠀⠀⠀⠀⠀⠀⠀⠀⠀⠀⠀⠀⠀⠀⠀⠀⠀⠀⠀⠀⠀⠀⠀⠀⠀⠀⠀⠀⠀⠀⠀⠀⠀⠘⣿⣿⣿⣿⣿⣿⣿⣿⣿⣿⣿⣿⣿⣿⣿⠀⠀⠀⠀⠀⠀⠀⠀⠀⠀⠀⠀⠀⠀⠀⠀⠀⠀⠀⠀</a:t>
            </a:r>
            <a:br/>
            <a:r>
              <a:t>⠀⠀⠀⠀⠀⠀⠀⠀⠀⠀⠀⠀⠀⠛⠿⢿⣿⡿⠟⠋⠀⠀⠀⠀⠀⠀⠀⠀⠀⠀⠀⠀⠀⠀⠀⠀⠀⠀⠀⠀⠀⠀⠀⠀⠀⠀⠀⠀⠀⠀⠀⠀⠀⠀⠀⠀⣿⣿⣿⣿⣿⣿⣿⣿⣿⣿⣿⣿⣿⣿⣿⣷⣦⣀⠀⠀⠀⠀⠀⠀⠀⠀⠀⠀⠀⠀⠀⠀⠀⠀⠀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⠀⠀⠀⠀⠀⠀⠀⠀⠀⠀⠀⠀⠀⠀⠀⠀⠀⠀⠀⠀⠀⠀⠀⠀⠀⠀⠀⠀⠀⠀⠀⠀⠀⠀⠀⠀⠀⠀⠀⠀⠀⠀⠀⠀⠀⠀⠀⠀⠀⠀⠀⠀⠀⠀⠀⢀⣿⣿⣿⣿⣿⣿⣿⣿⣿⣿⣿⣿⣿⣿⣿⣿⣿⣿⣷⣤⡀⠀⠀⠀⠀⠀⠀⠀⠀⠀⠀⠀⠀⠀⠀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⠀⠀⠀⠀⠀⠀⠀⠀⠀⠀⠀⠀⠀⠀⠀⠀⠀⠀⠀⠀⠀⠀⠀⠀⠀⠀⠀⠀⠀⠀⠀⠀⠀⠀⠀⠀⠀⠀⠀⠀⠀⠀⠀⠀⠀⠀⠀⠀⠀⠀⠀⠀⠀⠀⣠⣾⣿⣿⣿⣿⣿⣿⣿⣿⣿⣿⣿⣿⣿⣿⣿⣿⣿⣿⣿⣿⣿⣷⣤⡀⠀⠀⠀⠀⠀⠀⠀⠀⠀⠀⠀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⠀⠀⠀⠀⠀⠀⠀⠀⠀⠀⠀⠀⠀⠀⠀⠀⠀⠀⠀⠀⠀⠀⠀⠀⠀⠀⠀⠀⠀⠀⠀⠀⠀⠀⠀⠀⠀⠀⠀⠀⠀⠀⠀⠀⠀⠀⠀⠀⠀⠀⠀⠀⠀⠀⠉⠉⠛⠙⢻⣿⣿⣿⣿⣿⣿⣿⣿⣿⣿⣿⣿⣟⠙⠻⣿⣿⣿⣿⣿⣷⡀⠀⠀⠀⠀⠀⠀⠀⠀⠀⠀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⠀⠀⠀⠀⠀⠀⠀⠀⠀⠀⠀⠀⠀⠀⠀⠀⠀⠀⠀⠀⠀⠀⠀⠀⠀⠀⠀⠀⠀⠀⠀⠀⠀⠀⠀⠀⠀⠀⠀⠀⠀⠀⠀⠀⠀⠀⠀⠀⠀⠀⠀⠀⠀⠀⠀⠀⠀⢀⣼⣿⣿⣿⣿⣿⣿⣿⣿⣿⣿⣿⣿⣿⡇⠀⠈⠻⣿⣿⣿⣿⣿⡀⠀⠀⠀⠀⠀⠀⠀⠀⠀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⠀⠀⠀⠀⠀⠀⠀⠀⠀⠀⠀⠀⠀⠀⠀⠀⠀⠀⠀⠀⠀⠀⠀⠀⠀⠀⠀⠀⠀⠀⠀⠀⠀⠀⠀⠀⠀⠀⠀⠀⠀⠀⠀⠀⠀⠀⠀⠀⠀⠀⠀⠀⠀⠀⠀⠀⠀⠀⣿⣿⣿⣿⣿⣿⣿⣿⣿⣿⣿⣿⣿⣿⣷⡄⠀⠀⠀⠈⠉⢻⣿⣷⠀⠀⠀⠀⠀⠀⠀⠀⠀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⠀⠀⠀⠀⠀⠀⠀⠀⠀⠀⠀⠀⠀⠀⠀⠀⠀⠀⠀⠀⠀⠀⠀⠀⠀⠀⠀⠀⠀⠀⠀⠀⠀⠀⠀⠀⠀⠀⠀⠀⠀⠀⠀⠀⠀⠀⠀⠀⠀⠀⠀⠀⠀⠀⠀⠀⢠⣾⣿⣿⣿⣿⣿⣿⣿⣿⣿⣿⣿⣿⣿⣿⣿⣿⡄⠀⠀⠀⠀⢸⣿⣿⠀⠀⠀⠀⠀⠀⠀⠀⠀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⠀⠀⠀⠀⠀⠀⠀⠀⠀⠀⠀⠀⠀⠀⠀⠀⠀⠀⠀⠀⠀⠀⠀⠀⠀⠀⠀⠀⠀⠀⠀⠀⠀⠀⠀⠀⠀⠀⠀⠀⠀⠀⠀⠀⠀⠀⠀⠀⠀⠀⠀⠀⠀⠀⠀⣰⣿⣿⣿⣿⣿⣿⣿⣿⣿⣿⣿⣿⣿⣿⣿⣿⣿⣿⣷⡀⠀⠀⠀⠀⣽⠙⠀⠀⠀⠀⠀⠀⠀⠀⠀</a:t>
            </a:r>
            <a:br/>
            <a:r>
              <a:t>⠀⠀⠀⠀⠀⠀⠀⠀⠀⠀⠀⠀⠀⠀⠀⠀⠀⠀⠀⠀⠀⠀⠀⠀⠀⠀⠀⠀⠀⠀⠀⠀⠀⠀⠀⠀⠀⠀⠀⠀⠀⠀⠀⠀⠀⠀⠀⠀⠀⠀⠀⠀⠀⢀⣼⣿⣿⣿⣿⣿⣿⣿⣿⣿⣿⣿⣿⣿⣿⣿⣿⣿⣿⣿⣿⣧⠀⠀⠀⠀⠁⠐⠄⠀⠀⠀⠀⠀⠀⠀⠀</a:t>
            </a:r>
            <a:br/>
            <a:r>
              <a:t>⠀⠀⠻⠷⣄⠀⠀⠀⠀⠀⠀⠀⠀⠀⠀⠀⠀⠀⠀⠀⠀⠀⠀⠀⠀⠀⠀⠀⠀⠀⠀⠀⠀⠀⠀⠀⠀⠀⠀⠀⠀⠀⠀⠀⠀⠀⠀⠀⠀⠀⠀⠀⢀⣾⣿⣿⣿⣿⣿⣿⣿⣿⣿⣿⣿⣿⣿⣿⣿⣿⣿⣿⣿⣿⣿⣿⡆⠀⠀⠀⠀⠀⠀⠀⠀⠀⠀⠀⠀⠀⠀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⠀⠀⠀⠀⠀⠀⠀⠀⠀⠀⠀⠀⠀⠀⠀⠀⠀⠀⠀⠀⠀⠀⠀⠀⠀⠀⠀⠀⠀⠀⠀⠀⠀⠀⠀⠀⠀⠀⠀⠀⠀⠀⠀⠀⠀⠀⠀⠀⠀⠀⠀⢀⣾⣿⣿⣿⣿⣿⣿⣿⣿⣿⣿⣿⣿⣿⣿⣿⣿⣿⣿⣿⣿⣿⣿⣿⣿⠀⠀⠀⠀⠀⠀⠀⠀⠀⠀⠀⠀⠀⠀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⠀⠀⠀⠀⠀⠀⠀⠀⠀⠀⠀⠀⠀⠀⠀⠀⠀⠀⠀⠀⠀⠀⠀⠀⠀⠀⠀⠀⠀⠀⠀⠀⠀⠀⠀⠀⠀⠀⠀⠀⠀⠀⠀⠀⠀⠀⠀⠀⠀⠀⠀⠀⠀⠀⠀⠀⠀⠀⠀⠀⠀⠀⠀⠀⠀⠀⠀⠀⠀⠀⠀⠀⠀⠀⠀⠀⠀⠀⠀⠀⠀⠁⠀⠀⠀⠀⠐⠀⠀⠀⠀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⠀⠀⠀⠀⠀⠀⠀⠀⠀⠀⠀⠀⠀⠀⠀⠀⠀⠀⠀⠀⠀⠀⠀⠀⠀⠀⠀⠀⠀⠀⠀⠀⠀⠀⠀⠀⠀⠀⠀⠀⠀⠀⠀⠀⠀⠀⠀⠀⠀⠀⠀⠀⠀⠀⠀⣀⣤⣶⣶⣿⣿⣿⣷⣶⣤⡀⠀⠀⠀⠀⠀⠀⠀⠀⠀⠀⠀⠀⠀⠀⠀⠀⠀⠀⠀⠀⠀⠀⠀⠀⠀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⠀⠀⠀⠀⠀⠀⠀⠀⠀⠀⠀⠀⠀⠀⠀⠀⠀⠀⠀⠀⠀⠀⠀⠀⠀⠀⠀⠀⠀⠀⠀⠀⠀⠀⠀⠀⠀⠀⠀⠀⠀⠀⠀⠀⠀⠀⠀⠀⠀⠀⠀⠠⠀⣠⣾⣿⣿⣿⣿⣿⣿⣿⣿⣿⣿⣿⣷⡀⠀⠀⠀⠀⠀⠀⠀⠀⠀⠀⠀⠀⠀⠀⠀⠀⠀⠀⠀⠀⠀⠀⠀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⠀⠀⠀⠀⠀⠀⠀⠀⠀⠀⠀⠀⠀⠀⠀⠀⠀⠀⠀⠀⠀⠀⠀⠀⠀⠀⠀⠀⠀⠀⠀⠀⠀⠀⠀⠀⠀⠀⠀⠀⠀⠀⠀⠀⠀⠀⠀⠀⠀⠀⠀⢀⣾⣿⣿⣿⣿⣿⣿⣿⣿⣿⣿⣿⣿⣿⣿⣿⡄⠀⠀⠀⠀⠀⠀⠀⠀⠀⠀⠀⠀⠀⠀⠀⠀⠀⠀⠀⠀⠀⠀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⠀⠀⠀⠀⠀⠀⠀⠀⠀⠀⠀⠀⠀⠀⠀⠀⠀⠀⠀⠀⠀⠀⠀⠀⠀⠀⠀⠀⠀⠀⠀⠀⠀⠀⠀⠀⠀⠀⠀⠀⠀⠀⠀⠀⠀⠀⠀⠀⠀⠀⠀⣼⣿⣿⣿⣿⣿⣿⣿⣿⣿⣿⣿⣿⣿⣿⣿⣿⣿⠀⠀⠀⠀⠀⠀⠀⠀⠀⠀⠀⠀⠀⠀⠀⠀⠀⠀⠀⠀⠀⠀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⠀⠀⠀⠀⠀⠀⠀⠀⠀⠀⠀⠀⠀⠀⠀⠀⠀⠀⠀⠀⠀⠀⠀⠀⠀⠀⠀⠀⠀⠀⠀⠀⠀⠀⠀⠀⠀⠀⠀⠀⠀⠀⠀⠀⠀⠀⠀⠀⠀⠀⠀⢿⣿⣿⣿⣿⣿⣿⣿⣿⣿⣿⣿⣿⣿⣿⣿⣿⣿⣧⠀⠀⠀⠀⠀⠀⠀⠀⠀⠀⠀⠀⠀⠀⠀⠀⠀⠀⠀⠀⠀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⠀⠀⠀⠀⠀⠀⠀⠀⠀⠀⠀⠀⠀⠀⠀⠀⠀⠀⠀⠀⠀⠀⠀⠀⠀⠀⠀⠀⠀⠀⠀⠀⠀⠀⠀⠀⠀⠀⠀⠀⠀⠀⠀⠀⠀⠀⠀⠀⠀⠀⠀⠈⠙⢻⢹⣿⣿⣿⣿⣿⣿⣿⣿⣿⣿⣿⣿⣿⣿⣿⠀⠀⠀⠀⠀⠀⠀⠀⠀⠀⠀⠀⠀⠀⠀⠀⠀⠀⠀⠀⠀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⠀⠀⠀⠀⠀⠀⠀⠀⠀⠀⠀⠀⠀⠀⠀⠀⠀⠀⠀⠀⠀⠀⠀⠀⠀⠀⠀⠀⠀⠀⠀⠀⠀⠀⠀⠀⠀⠀⠀⠀⠀⠀⠀⠀⠀⠀⠀⠀⠀⠀⠀⠀⠀⠀⠈⢻⣿⣿⣿⣿⣿⣿⣿⣿⣿⣿⣿⣿⡿⠉⠇⠀⠀⠀⠀⠀⠀⠀⠀⠀⠀⠀⠀⠀⠀⠀⠀⠀⠀⠀⠀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⠀⠀⠀⠀⠀⠀⠀⠀⠀⠀⠀⠀⠀⠀⠀⠀⠀⠀⠀⠀⠀⠀⠀⠀⠀⠀⠀⠀⠀⠀⠀⠀⠀⠀⠀⠀⠀⠀⠀⠀⠀⠀⠀⠀⠀⠀⠀⠀⠀⠀⠀⠀⠀⠀⠀⠀⠀⠈⢹⣿⣿⣿⣿⣿⣿⣿⣿⠻⠇⠀⠀⠀⠀⠀⠀⠀⠀⠀⠀⠀⠀⠀⠀⠀⠀⠀⠀⠀⠀⠀⠀</a:t>
            </a:r>
            <a:br/>
            <a:r>
              <a:t>⠀⠀⠀⠀⠀⠀⠀⠀⠀⠀⠀⠀⠀⠀⠀⠀⠀⠀⠀⢀⣤⣤⣾⣿⣿⣿⣿⣿⣿⣿⣿⣿⣿⣿⣿⣿⣿⣿⣷⣶⣶⣶⣶⣶⣶⣶⣶⣶⣶⣶⣶⣶⣦⣤⣤⣤⣄⣤⣼⣿⣿⣿⣿⣿⣿⣿⣿⣿⣦⠀⠀⠀⠛⠃⠀⠀⠀⠀⠀⠀⠀⠀⠀⠀⠀⠀⠀⠀⠀⠀⠀</a:t>
            </a:r>
            <a:br/>
            <a:r>
              <a:t>⠀⠀⠀⠀⠀⠀⠀⠀⠀⠀⠀⣀⣀⠀⠀⣠⣴⣾⣿⣿⣿⣿⣿⣿⣿⣿⣿⣿⣿⣿⣿⣿⣿⣿⣿⣿⣿⣿⣿⣿⣿⣿⣿⣿⣿⣿⣿⣿⣿⣿⣿⣿⣿⣿⣿⣿⣿⣿⣿⣿⣿⣿⣿⣿⣿⣿⣿⣿⣿⣷⣄⠀⠀⠀⠀⠀⠀⠀⠀⠀⠀⠀⠀⠀⠀⠀⠀⠀⠀⠀⠀</a:t>
            </a:r>
            <a:br/>
            <a:r>
              <a:t>⣤⣤⣤⣤⣤⣤⣤⣴⣶⣿⣿⣿⣿⣻⣿⣿⣿⣿⣿⣿⣿⣿⣿⣿⣿⣿⣿⣿⣿⣿⣿⠿⠿⠿⠿⠿⠿⠿⠿⢿⣿⣿⣿⣿⣿⣿⣿⣿⣿⣿⣿⣿⣿⣿⣿⣿⣿⣿⣿⣿⣿⣿⣿⣿⣿⣿⣿⣿⣿⣿⣿⣷⣄⡀⠀⠀⠀⠀⠀⠀⠀⠀⠀⠀⠀⠀⠀⠀⠀⠀⠀</a:t>
            </a:r>
            <a:br/>
            <a:r>
              <a:t>⣿⣿⣿⣿⣿⣿⣿⣿⣿⣿⣿⣿⣿⣿⣿⣿⣿⣿⣿⣿⣿⣿⣮⣭⣭⡁⠀⠀⠀⠀⠀⠀⠀⠀⠀⠀⠀⠀⠀⠀⠀⠀⠀⠀⠀⠀⠀⠉⠉⠉⠉⠉⠛⠛⠛⠿⣿⣿⣿⣿⣿⣿⣿⣿⣿⣿⣿⣿⣿⣿⣿⣿⣿⣿⣦⡀⠀⠀⠀⠀⠀⠀⠀⠀⠀⠀⠀⠀⠀⠀⠀</a:t>
            </a:r>
            <a:br/>
            <a:r>
              <a:t>⠿⠿⠿⠿⠿⠿⣿⣿⣿⣿⣿⣿⠿⠦⠀⠉⠉⠙⠿⠟⠉⠉⠉⠛⠛⢿⡄⠀⠀⠀⠀⠀⠀⠀⠀⠀⠀⠀⠀⠀⠀⠀⠀⠀⠀⠀⠀⠀⠀⠀⠀⠀⠀⠀⠀⠀⠸⣿⣿⣿⣿⣿⣿⣿⣿⣿⣿⣿⣿⣿⣿⣿⣿⣿⣿⣷⠀⠀⠀⠀⠀⠀⠀⠀⠀⠀⠀⠀⢦⡀⠀</a:t>
            </a:r>
            <a:br/>
            <a:r>
              <a:t>⠀⠀⠀⠀⠀⠀⠀⠀⠉⠉⠛⠻⠟⠂⠀⠀⠀⠀⠀⠀⠀⠀⠀⠀⠀⠘⣷⠀⠀⠀⠀⠀⠀⠀⠀⠀⠀⠀⠀⠀⠀⠀⠀⠀⠀⠀⠃⠀⠀⠀⠀⠀⠀⠀⠀⠀⠀⢻⣿⣿⣿⣿⣿⣿⣿⣿⣿⣿⣿⣿⣿⣿⣿⣿⣿⣿⠀⠀⠀⠀⠀⠀⠀⠀⠀⠀⠀⠀⠀⠉⠀</a:t>
            </a:r>
            <a:br/>
            <a:r>
              <a:t>⠀⠀⠀⠀⠀⠀⠀⠀⠀⠀⠀⠀⠀⠀⠀⠀⠀⠀⠀⠀⠀⠀⠀⠀⠀⣸⡏⠀⠀⠀⠀⠀⠀⠀⠀⠀⠀⠀⠀⠀⠀⠀⠀⠀⠀⠀⠀⠀⠀⠀⠀⠀⠀⠀⠀⠀⠀⠀⠹⣿⣿⣿⣿⣿⣿⣿⣿⣿⣿⣿⣿⣿⣿⣿⣿⡿⠀⠀⠀⠀⠀⠀⠀⠀⠀⠀⠀⠀⠀⠀⠀</a:t>
            </a:r>
            <a:br/>
            <a:r>
              <a:t>⠀⠀⠀⠀⠀⠀⠀⠀⠀⠀⠀⠀⠀⠀⠀⠀⠀⠀⠀⢠⣤⣤⣤⣴⣾⠟⠀⠀⠀⠀⠀⠀⠀⠀⠀⠀⠀⠀⠀⠀⠀⠀⠀⠀⠀⠀⠀⠀⠀⠀⠀⠀⠀⠀⠀⠀⠀⠀⠀⢻⣿⣿⣿⣿⣿⣿⣿⣿⣿⣿⣿⣿⣿⣿⣿⣷⡀⠀⠀⠀⠀⠀⠀⠀⠀⠀⠀⠀⠀⠀⠀</a:t>
            </a:r>
            <a:br/>
            <a:r>
              <a:t>⠀⠀⠀⠀⠀⠀⠀⠀⠀⠀⠀⠀⠀⠀⠀⠀⠀⠀⠀⠈⠙⠛⠛⠋⠁⠀⠀⠀⠀⠀⠀⠀⠀⠀⠀⠀⠀⠀⠀⠀⠀⠀⠀⠀⠀⠀⠀⠀⠀⠀⠀⠀⠀⠀⠀⠀⠀⠀⠀⠀⣿⣿⣿⣿⣿⣿⣿⣿⣿⣿⣿⣿⣿⣿⣿⣿⣧⡀⠀⠀⠀⠀⠀⠀⠀⠀⠀⠀⠀⠀⠀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⠀⠀⠀⠀⠀⠀⠀⠀⠀⠀⠀⠀⠀⠀⠀⠀⠀⠀⠀⠀⠀⠀⠀⠀⠀⠀⠀⠀⠀⠀⠀⠀⠀⠀⠀⠀⠀⠀⠀⠀⠀⠀⠀⠀⠀⠀⠀⠀⠀⠀⠀⠀⠀⠀⠀⠀⠀⠀⠀⠀⣿⣿⣿⣿⣿⣿⣿⣿⣿⣿⣿⣿⣿⣿⣿⣿⣿⣿⣷⣄⡀⠀⠀⠀⠀⠀⠀⠀⠀⠀⠀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⠀⠀⠀⠀⠀⠀⠀⠀⠀⠀⠀⠀⠀⠀⠀⠀⠀⠀⠀⠀⠀⠀⠀⠀⠀⠀⠀⠀⠀⠀⠀⠀⠀⠀⠀⠀⠀⠀⠀⠀⠀⠀⠀⠀⠀⠀⠀⠀⠀⠀⠀⠀⠀⠀⠀⠀⠀⠀⢀⣴⣿⣿⣿⣿⣿⣿⣿⣿⣿⣿⣿⣿⣿⣿⣿⣿⣿⣿⣿⣿⣿⣶⣄⡀⠀⠀⠀⠀⠀⠀⠀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⠀⠀⠀⠀⠀⠀⠀⠀⠀⠀⠀⠀⠀⠀⠀⠀⠀⠀⠀⠀⠀⠀⠀⠀⠀⠀⠀⠀⠀⠀⠀⠀⠀⠀⠀⠀⠀⠀⠀⠀⠀⠀⠀⠀⠀⠀⠀⠀⠀⠀⠀⠀⠀⠀⠀⠀⠀⠀⠘⠻⠿⢿⣿⣿⣿⣿⣿⣿⣿⣿⣿⣿⣿⣿⣷⠀⠙⠻⣿⣿⣿⣿⣿⣿⣶⣄⠀⠀⠀⠀⠀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⠀⠀⠀⠀⠀⠀⠀⠀⠀⠀⠀⠀⠀⠀⠀⠀⠀⠀⠀⠀⠀⠀⠀⠀⠀⠀⠀⠀⠀⠀⠀⠀⠀⠀⠀⠀⠀⠀⠀⠀⠀⠀⠀⠀⠀⠀⠀⠀⠀⠀⠀⠀⠀⠀⠀⠀⠀⠀⠀⠀⠀⢀⣼⣿⣿⣿⣿⣿⣿⣿⣿⣿⣿⣿⣿⣦⠀⠀⠈⠻⢿⣿⣿⣿⣿⣿⣇⠀⠀⠀⠀</a:t>
            </a:r>
            <a:br/>
            <a:r>
              <a:t>⠀⠀⠀⠀⠀⠀⠀⠀⠀⠀⠀⠐⠁⠀⠀⠀⠀⠀⠀⠀⠀⠀⠀⠀⠀⠀⠀⠀⠀⠀⠀⠀⠀⠀⠀⠀⠀⠀⠀⠀⠀⠀⠀⠀⠀⠀⠀⠀⠀⠀⠀⠀⠀⠀⠀⠀⠀⠀⠀⠀⠀⢹⣿⣿⣿⣿⣿⣿⣿⣿⣿⣿⣿⣿⣿⣿⡀⠀⠀⠀⠈⠙⢿⣿⣿⣿⣿⣷⡂⠀⠀</a:t>
            </a:r>
            <a:br/>
            <a:r>
              <a:t>⠀⠀⠀⠀⠀⠀⠀⠀⠀⠁⠀⠀⠀⠀⠀⠀⠀⠀⠀⠀⠀⠀⠀⠀⠀⠀⠀⠀⠀⠀⠀⠀⠀⠀⠀⠀⠀⠀⠀⠀⠀⠀⠀⠀⠀⠀⠀⠀⠀⠀⠀⠀⠀⠀⠀⠀⠀⠀⠀⠀⣠⣾⣿⣿⣿⣿⣿⣿⣿⣿⣿⣿⣿⣿⣿⣿⣿⣆⠀⠀⠀⠀⠀⠉⠉⠛⣿⣿⣿⡄⠀</a:t>
            </a:r>
            <a:br/>
            <a:r>
              <a:t>⠀⠀⠀⠀⠀⠀⠀⠀⠀⠀⠀⠀⠀⠀⠀⠀⠀⠀⠀⠻⠧⠀⠀⠀⠀⠀⠀⠀⠀⠀⠀⠀⠀⠀⠀⠀⠀⠀⠀⠀⠀⠀⠀⠀⠀⠀⠀⠀⠀⠀⠀⠀⠀⠀⠀⠀⠀⠀⠀⣴⣿⣿⣿⣿⣿⣿⣿⣿⣿⣿⣿⣿⣿⣿⣿⣿⣿⣿⣆⠀⠀⠀⠀⠀⠀⠀⣿⣿⣿⡇⠀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⠀⠀⠀⠀⠀⠀⠀⠀⠀⠀⠀⠀⠀⠀⠀⠀⠀⠀⠀⠀⠀⠀⠀⠀⠀⠀⠀⠀⠀⠀⠀⠀⠀⠀⠀⠀⠀⠀⠀⠀⠀⠀⠀⠀⠀⠀⠀⠀⠀⠀⠀⠀⠀⠀⠀⠀⠀⠀⣼⣿⣿⣿⣿⣿⣿⣿⣿⣿⣿⣿⣿⣿⣿⣿⣿⣿⣿⣿⣿⡆⠀⠀⠀⠀⠀⠀⠛⠛⢿⡇⠀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⠀⠀⠀⠀⠀⠀⠀⠀⠀⠀⠀⠀⠀⠀⠀⠀⠀⠀⠀⠀⠀⠀⠀⠀⠀⠀⠀⠀⠀⠀⠀⠀⠀⠀⠀⠀⠀⠀⠀⠀⠀⠀⠀⠀⠀⠀⠀⠀⠀⠀⠀⠀⠀⠀⠀⠀⠀⣼⣿⣿⣿⣿⣿⣿⣿⣿⣿⣿⣿⣿⣿⣿⣿⣿⣿⣿⣿⣿⣿⣿⡀⠀⠀⠀⠀⠀⠀⠀⠠⠇⠀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⠀⠀⠀⠀⠀⠀⠀⠀⠀⠀⠀⠀⠀⠀⠀⠀⠀⠀⠀⠀⠀⠀⠀⠀⠀⠀⠀⠀⠀⠀⠀⠀⠀⠀⠀⠀⠀⠀⠀⠀⠀⠀⠀⠀⠀⠀⠀⠀⠀⠀⠀⠀⠀⠀⠀⠀⣼⣿⣿⣿⣿⣿⣿⣿⣿⣿⣿⣿⣿⣿⣿⣿⣿⣿⣿⣿⣿⣿⣿⣿⣷⠀⠀⠀⠀⠀⠀⠀⠀⠀⠀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⠀⠀⠀⠀⠀⠀⠀⠀⠀⠀⠀⠀⠀⠀⠀⠀⠀⠀⠀⠀⠀⠀⠀⠀⠀⠀⠀⠀⠀⠀⠀⠀⠀⠀⠀⠀⠀⠀⠀⠀⠀⠀⠀⠀⠀⠀⠀⠀⠀⠀⠀⠀⠀⠀⠀⠀⠀⠀⠀⠀⠀⠀⠀⠀⠀⠀⠀⠐⠀⠀⠀⠀⠀⠀⠀⠀⠀⠀⠀⠀⠀⠀⠀⠀⠀⠀⠀⠀⠀⠀⠀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⠀⠀⠀⠀⠀⠀⠀⠀⠀⠀⠀⠀⠀⠀⠀⠀⠀⠀⠀⠀⠀⠀⠀⠀⠀⠀⠀⠀⠀⠀⠀⠀⠀⠀⠀⠀⠀⠀⠀⠀⠀⠀⠀⠀⠀⠀⠀⠀⠀⠀⠀⠀⠀⠀⠀⠀⠀⠀⠀⢀⣤⣴⣶⣾⣿⣿⣷⣶⣄⡀⠀⠀⠀⠀⠀⠀⠀⠀⠀⠀⠀⠀⠀⠀⠀⠀⠀⠀⠀⠀⠀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⠀⠀⠀⠀⠀⠀⠀⠀⠀⠀⠀⠀⠀⠀⠀⠀⠀⠀⠀⠀⠀⠀⠀⠀⠀⠀⠀⠀⠀⠀⠀⠀⠀⠀⠀⠀⠀⠀⠀⠀⠀⠀⠀⠀⠀⠀⠀⠀⠀⠀⠀⠀⠀⠀⠀⠀⠀⣠⣾⣿⣿⣿⣿⣿⣿⣿⣿⣿⣿⣿⣦⡀⠀⠀⠀⠀⠀⠀⠀⠀⠀⠀⠀⠀⠀⠀⠀⠀⠀⠀⠀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⠀⠀⠀⠀⠀⠀⠀⠀⠀⠀⠀⠀⠀⠀⠀⠀⠀⠀⠀⠀⠀⠀⠀⠀⠀⠀⠀⠀⠀⠀⠀⠀⠀⠀⠀⠀⠀⠀⠀⠀⠀⠀⠀⠀⠀⠀⠀⠀⠀⠀⠀⠀⠀⠀⠀⣰⣿⣿⣿⣿⣿⣿⣿⣿⣿⣿⣿⣿⣿⣿⣿⣿⣷⠀⠀⠀⠀⠀⠀⠀⠀⠀⠀⠀⠀⠀⠀⠀⠀⠀⠀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⠀⠀⠀⠀⠀⠀⠀⠀⠀⠀⠀⠀⠀⠀⠀⠀⠀⠀⠀⠀⠀⠀⠀⠀⠀⠀⠀⠀⠀⠀⠀⠀⠀⠀⠀⠀⠀⠀⠀⠀⠀⠀⠀⠀⠀⠀⠀⠀⠀⠀⠀⠀⠀⠀⠀⠀⠀⠉⠀⣿⣿⣿⣿⣿⣿⣿⣿⣿⣿⣿⣿⣿⣿⣿⠀⠀⠀⠀⠀⠀⠀⠀⠀⠀⠀⠀⠀⠀⠀⠀⠀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⠀⠀⠀⠀⠀⠀⠀⠀⠀⠀⠀⠀⠀⠀⠀⠀⠀⠀⠀⠀⠀⠀⠀⠀⠀⠀⠀⠀⠀⠀⠀⠀⠀⠀⠀⠀⠀⠀⠀⠀⠀⠀⠀⠀⠀⠀⠀⠀⠀⠀⠀⠀⠀⠀⠀⠀⠀⠀⠀⠘⣿⣿⣿⣿⣿⣿⣿⣿⣿⣿⣿⣿⡏⠋⠇⠀⠀⠀⠀⠀⠀⠀⠀⠀⠀⠀⠀⠀⠀⠀⠀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⠀⠀⠀⠀⠀⠀⠀⠀⠀⠀⠀⠀⠀⠀⠀⠀⠀⠀⠀⠀⠀⠀⠀⠀⠀⠀⠀⠀⠀⠀⠀⠀⠀⠀⠀⠀⠀⠀⠀⠀⠀⠀⠀⠀⠀⠀⠀⠀⠀⠀⠀⠀⠀⠀⠀⠀⠀⠀⠀⠀⠙⠻⠿⣛⣿⣿⣿⣿⣿⣿⣿⣿⡇⠀⠀⠀⠀⠀⠀⠀⠀⠀⠀⠀⠀⣀⡀⠀⠀⠀⠀</a:t>
            </a:r>
            <a:br/>
            <a:r>
              <a:t>⠀⠀⠀⠀⠀⠀⠀⠀⠀⠀⠀⠀⠀⠀⠀⠀⠀⠀⠀⠀⠀⠀⠀⠀⠀⠀⠀⠀⣠⣤⣤⣤⣤⣤⣤⣤⣤⣤⣤⣤⣤⣤⣀⣀⣀⣀⣀⣀⣀⣀⣀⣀⣀⣀⡀⠀⠀⠀⠀⠀⠀⠀⢰⣿⣿⣿⣿⣿⣿⣿⣿⣟⡃⠀⠀⠀⠀⠀⠀⠀⠀⠀⠀⠀⠀⠉⠀⠀⠀⠀⠀</a:t>
            </a:r>
            <a:br/>
            <a:r>
              <a:t>⠀⠀⠀⠀⠀⠀⠀⠀⠀⠀⠀⠀⠀⠀⠀⠀⠀⠀⠀⠀⠀⠀⠀⣠⣤⣴⣾⣿⣿⣿⣿⣿⣿⣿⣿⣿⣿⣿⣿⣿⣿⣿⣿⣿⣿⣿⣿⣿⣿⣿⣿⣿⣿⣿⣿⣿⣿⣿⣿⣶⣶⣾⣿⣿⣿⣿⣿⣿⣿⣿⣿⣿⣿⣶⢾⡷⠖⠀⠀⠀⠀⠀⠀⠀⠀⠀⠀⠀⠀⠀⠀</a:t>
            </a:r>
            <a:br/>
            <a:r>
              <a:t>⣿⣿⣿⣿⣷⣶⣶⣤⣤⣄⣀⣀⣀⣀⣀⣠⣤⣶⣾⣿⣶⣶⣾⣿⣿⣿⣿⣿⣿⣿⣿⣿⣿⣿⣿⣿⣿⣿⣿⣿⣿⣿⣿⣿⣿⣿⣿⣿⣿⣿⣿⣿⣿⣿⣿⣿⣿⣿⣿⣿⣿⣿⣿⣿⣿⣿⣿⣿⣿⣿⣿⣿⣿⣿⣧⡀⠀⠀⠀⠀⠀⠀⠀⠀⠀⠀⠀⠀⠀⠀⠀</a:t>
            </a:r>
            <a:br/>
            <a:r>
              <a:t>⣿⣿⣿⣿⣿⣿⣿⣿⣿⣿⣿⣿⣿⣿⣿⣿⣿⣿⣿⣿⣿⣿⣿⣿⣿⣿⣿⣯⣭⣛⡛⠋⠉⠉⠉⠉⠉⠉⠉⠉⠉⠉⠉⠉⠉⠉⠉⠉⠛⠛⠛⠛⠛⠿⠿⠿⠿⢿⣿⣿⣿⣿⣿⣿⣿⣿⣿⣿⣿⣿⣿⣿⣿⣿⣿⣷⣦⡀⠀⠀⠀⠀⠀⠀⠀⠀⠀⠀⠀⠀⠀</a:t>
            </a:r>
            <a:br/>
            <a:r>
              <a:t>⣿⣿⣿⣿⣿⣿⣿⣿⠿⠿⠿⠿⠿⠿⠿⣿⣿⣿⣿⡿⠿⠍⠉⠉⠻⠿⠛⠛⠛⠛⠻⣧⠀⠀⠀⠀⠀⠀⠀⠀⠀⠀⠀⠀⠀⠀⠀⠀⠀⠀⠀⠀⠀⠀⠀⠀⠀⠀⠀⡌⢻⣿⣿⣿⣿⣿⣿⣿⣿⣿⣿⣿⣿⣿⣿⣿⣿⣿⡄⠀⠀⠀⠀⠀⠀⠀⠀⠀⠀⠀⠀</a:t>
            </a:r>
            <a:br/>
            <a:r>
              <a:t>⠉⠉⠉⠉⠉⠀⠀⠀⠀⠀⠀⠀⠀⠀⠀⠀⠈⠉⠛⠿⠁⠀⠀⠀⠀⠀⠀⠀⠀⠀⠀⢹⡆⠀⠀⠀⠀⠀⠀⠀⠀⠀⠀⠀⠀⠀⠀⠀⠀⠀⠀⠀⠀⠀⠀⠀⠀⠀⠀⠀⠈⣿⣿⣿⣿⣿⣿⣿⣿⣿⣿⣿⣿⣿⣿⣿⣿⣿⣿⠀⠀⠀⠔⠀⠀⠀⠀⠀⠀⠀⠀</a:t>
            </a:r>
            <a:br/>
            <a:r>
              <a:t>⠀⠀⠀⠀⠀⠀⠀⠀⠀⠀⠀⠀⠀⠀⠀⠀⠀⠀⠀⠀⠀⠀⠀⠀⠀⠀⠀⠀⠀⠀⢀⣾⠁⠀⠀⠀⠀⠀⠀⠀⠀⠀⠀⠀⠀⠀⠀⠀⠀⠀⠀⠀⠀⠀⠀⠀⠀⠀⠀⠀⠀⠘⣿⣿⣿⣿⣿⣿⣿⣿⣿⣿⣿⣿⣿⣿⣿⣿⣿⡀⠀⠀⠀⠀⠀⠀⠀⠀⠀⠀⠀</a:t>
            </a:r>
            <a:br/>
            <a:r>
              <a:t>⠀⠀⢸⣦⠀⠀⠀⠀⠀⠀⠀⠀⠀⠀⠀⠀⠀⠀⠀⠀⠀⠀⠀⠀⠀⠰⣶⣶⣶⣶⠿⠃⠀⠀⠀⠀⠀⠀⠀⠀⠀⠀⠀⠀⠀⠀⠀⠀⠀⠀⠀⠀⠀⠀⠀⠀⠀⠀⠀⠀⠀⠀⠸⣿⣿⣿⣿⣿⣿⣿⣿⣿⣿⣿⣿⣿⣿⣿⣿⣧⠀⠀⠀⠀⠀⠀⠀⠀⠀⠀⠀</a:t>
            </a:r>
            <a:br/>
            <a:r>
              <a:t>⠀⠀⠘⣿⠀⠀⠀⠀⠀⠀⠀⠀⠀⠀⠀⠀⠀⠀⠀⠀⠀⠀⠀⠀⠀⠀⠀⠉⠉⠁⠀⠀⠀⠀⠀⠀⠀⠀⠀⠀⠀⠀⠀⠀⠀⠀⠀⠀⠀⠀⠀⠀⠀⠀⠀⠀⠀⠀⠀⠀⠀⠀⠀⢹⣿⣿⣿⣿⣿⣿⣿⣿⣿⣿⣿⣿⣿⣿⣿⣿⣧⠀⠀⠀⠀⠀⠀⠀⠀⠀⠀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⠀⠀⠀⠀⠀⠀⠀⠀⠀⠀⠀⠀⠀⠀⠀⠀⠀⠀⠀⠀⠀⠀⠀⠀⠀⠀⠀⠀⠀⠀⠀⠀⠀⠀⠀⠀⠀⠀⠀⠀⠀⠀⠀⠀⠀⠀⠀⠀⠀⠀⠀⠀⠀⠀⠀⠀⠀⠀⠀⠀⠀⠀⠀⢸⣿⣿⣿⣿⣿⣿⣿⣿⣿⣿⣿⣿⣿⣿⣿⣿⣿⣷⣄⠀⠀⠀⠀⠀⠀⠀⠀</a:t>
            </a:r>
            <a:br/>
            <a:r>
              <a:t>⠀⠀⠀⠀⠀⠀⠀⠀⠀⠀⠀⠀⠀⠀⠀⠀⠀⠀⠀⠀⠀⠀⠀⠀⠀⠀⠀⠀⡀⠀⠀⠀⠀⠀⠀⠀⠀⠀⠀⠀⠀⠀⠀⠀⠀⠀⠀⠀⠀⠀⠀⠀⠀⠀⠀⠀⠀⠀⠀⠀⠀⠀⠀⣸⣿⣿⣿⣿⣿⣿⣿⣿⣿⣿⣿⣿⣿⣿⣿⣿⣿⣿⣿⣿⣦⣄⠀⠀⠀⠀⠀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⠀⠀⠀⠀⠀⠀⠀⠀⠀⠀⠀⠀⠀⠀⠀⠀⠀⠀⠀⠀⠀⠀⠀⠀⠀⠀⠀⠀⠀⠀⠀⠀⠀⠀⠀⠀⠀⠀⠀⠀⠀⠀⠀⠀⠀⠀⠀⠀⠀⠀⠀⠀⠀⠀⠀⠀⠀⠀⠀⠀⠀⠀⠰⣿⣿⣿⣿⣿⣿⣿⣿⣿⣿⣿⣿⣿⣿⣏⠉⠙⠻⣿⣿⣿⣿⣿⣷⣦⡀⠀⠀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⠀⠀⠀⠀⠀⠀⠀⠀⠀⠀⠀⠀⠀⠀⠀⠀⠀⠀⠀⠀⠀⠀⠀⠀⠀⠀⠀⠀⠀⠀⠀⠀⠀⠀⠀⠀⠀⠀⠀⠀⠀⠀⠀⠀⠀⠀⠀⠀⠀⠀⠀⠀⠀⠀⠀⠀⠀⠀⠀⠀⠀⠀⠀⠀⢀⣽⣿⣿⣿⣿⣿⣿⣿⣿⣿⣿⣿⣿⡄⠀⠀⠈⠻⢿⣿⣿⣿⣿⣿⣷⡄</a:t>
            </a:r>
            <a:br/>
            <a:r>
              <a:t>⠀⠀⠀⠀⠀⠀⠀⠀⠀⠀⠀⠀⠀⠀⠀⠀⠀⠀⠀⠀⠀⠀⠀⠀⠀⠀⠀⠀⠀⠀⠀⠀⠀⢀⡀⠀⠀⠀⠀⠀⠀⠀⠀⠀⠀⠀⠀⠀⠀⠀⠀⠀⠀⠀⠀⠀⠀⠀⠀⠀⠀⠀⠀⠀⠘⣿⣿⣿⣿⣿⣿⣿⣿⣿⣿⣿⣿⣿⣿⡀⠀⠀⠀⠈⠙⢿⣿⣿⣿⣿⡇</a:t>
            </a:r>
            <a:br/>
            <a:r>
              <a:t>⠀⠀⠀⠀⠀⠀⠀⠀⠀⠀⠀⠀⠀⠀⠀⠀⠀⠀⠀⠀⠀⠀⠀⠀⠀⠀⠀⠀⠀⠀⠀⠀⠀⠈⠛⠀⠀⠀⠀⠀⠀⠀⠀⠀⠀⠀⠀⠀⠀⠀⠀⠀⠀⠀⠀⠀⠀⠀⠀⠀⠀⠀⠀⢀⣾⣿⣿⣿⣿⣿⣿⣿⣿⣿⣿⣿⣿⣿⣿⣷⡄⠀⠀⠀⠀⠀⠙⠿⣿⣿⡇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⠀⠀⠀⠀⠀⠀⠀⠀⠀⠀⠀⠀⠀⠀⠀⠀⠀⠀⠀⠀⠀⠀⠀⠀⠀⠀⠀⠀⠀⠀⠀⠀⠀⠀⠀⠀⠀⠀⠀⠀⠀⠀⠀⠀⠀⠀⠀⠀⠀⠀⠀⠀⠀⠀⠀⠀⠀⠀⠀⠀⠀⠀⣠⣿⣿⣿⣿⣿⣿⣿⣿⣿⣿⣿⣿⣿⣿⣿⣿⣿⣿⡄⠀⠀⠀⠀⠀⠀⠀⠈⡇</a:t>
            </a:r>
            <a:br/>
            <a:r>
              <a:t>⠀⠀⠀⠀⠀⠀⠀⠀⠀⠀⠀⠀⠀⠀⠀⠀⠀⠀⠀⠀⠀⠀⠀⠀⠀⠀⠀⠀⠀⠀⠀⠀⠀⠀⠀⠀⠀⠀⠀⠀⠀⠀⠀⠀⠀⠀⠀⠀⠀⠀⠀⠀⠀⠀⠀⠀⠀⠀⠀⠀⠀⣰⣿⣿⣿⣿⣿⣿⣿⣿⣿⣿⣿⣿⣿⣿⣿⣿⣿⣿⣿⣿⡄⠀⠀⠀⠀⠀⠀⠀⡇</a:t>
            </a:r>
            <a:br/>
            <a:r>
              <a:t>⠀⠀⠀⠀⠀⠀⠀⠀⠀⠀⠀⠀⠀⠀⠀⠀⠀⠀⠀⠀⠀⠀⠀⠀⠀⠀⠀⠀⠀⠀⠀⠀⠀⠀⠀⠀⠀⠀⠀⠀⠀⠀⠀⠀⠀⠀⠀⠀⠀⠀⠀⠀⠀⠀⠀⠀⠀⠀⠀⠀⢠⣿⣿⣿⣿⣿⣿⣿⣿⣿⣿⣿⣿⣿⣿⣿⣿⣿⣿⣿⣿⣿⣿⡀⠀⠀⠀⠀⠀⠀⡇</a:t>
            </a:r>
            <a:br/>
            <a:r>
              <a:t>⠀⠀⠀⠀⠀⠀⠀⠀⠀⠀⠀⠀⠀⠀⠀⠀⠀⠀⠀⠀⠀⠀⠀⠀⠀⠀⠀⠀⠀⠀⠀⠀⠀⠀⠀⠀⠀⠀⠀⠀⠀⠀⠀⠀⠀⠀⠀⠀⠀⠀⠀⠀⠀⠀⠀⠀⠀⠀⠀⢀⣿⣿⣿⣿⣿⣿⣿⣿⣿⣿⣿⣿⣿⣿⣿⣿⣿⣿⣿⣿⣿⣿⣿⣷⠀⠀⠀⠀⠀⠀⠃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⠀⠀⠀⠀⠀⠀⠀⠀⠀⠀⠀⠀⠀⠀⠀⠀⠀⠀⠀⠀⠀⠀⠀⠀⠀⠀⠀⠀⠀⠀⠀⠀⠀⠀⠀⠀⠀⠀⠀⠀⠀⠀⠀⠀⠀⠀⠀⠀⠀⠀⠀⠀⠀⠀⠀⠀⠀⠀⠀⠀⠀⠀⠀⣀⣠⣤⣤⣤⣤⣀⠀⠀⠀⠀⠀⠀⠀⠀⠀⠀⠀⠀⠀⠀⠀⠀⠀⠀⠀⠀⠀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⠀⠀⠀⠀⠀⠀⠀⠀⠀⠀⠀⠀⠀⠀⠀⠀⠀⠀⠀⠀⠀⠀⠀⠀⠀⠀⠀⠀⠀⠀⠀⠀⠀⠀⠀⠀⠀⠀⠀⠀⠀⠀⠀⠀⠀⠀⠀⠀⠀⠀⠀⠀⠀⠀⠀⠀⠀⠀⠀⢀⣤⣾⣿⣿⣿⣿⣿⣿⣿⣿⣿⣦⡀⠒⠀⠀⠀⠀⠀⠀⠀⠀⠀⠀⠀⠀⠀⠀⠀⠀⠀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⠀⠀⠀⠀⠀⠀⠀⠀⠀⠀⠀⠀⠀⠀⠀⠀⠀⠀⠀⠀⠀⠀⠀⠀⠀⠀⠀⠀⠀⠀⠀⠀⠀⠀⠀⠀⠀⠀⠀⠀⠀⠀⠀⠀⠀⠀⠀⠀⠀⠀⠀⠀⠀⠀⠀⠀⠀⠀⣠⣿⣿⣿⣿⣿⣿⣿⣿⣿⣿⣿⣿⣿⣿⣆⠀⠀⠀⠀⠀⠀⠀⠀⠀⠀⠀⠀⠀⠀⠀⠀⠀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⠀⠀⠀⠀⠀⠀⠀⠀⠀⠀⠀⠀⠀⠀⠀⠀⠀⠀⠀⠀⠀⠀⠀⠀⠀⠀⠀⠀⠀⠀⠀⠀⠀⠀⠀⠀⠀⠀⠀⠀⠀⠀⠀⠀⠀⠀⠀⠀⠀⠀⠀⠀⠀⠀⠀⠀⠀⢠⣿⣿⣿⣿⣿⣿⣿⣿⣿⣿⣿⣿⣿⣿⣿⣿⡄⠀⠀⠀⠀⠀⠀⠀⠀⠀⠀⠀⠀⠀⠀⠀⠀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⠀⠀⠀⠀⠀⠀⠀⠀⠀⠀⠀⠀⠀⠀⠀⠀⠀⠀⠀⠀⠀⠀⠀⠀⠀⠀⠀⠀⠀⠀⠀⠀⠀⠀⠀⠀⠀⠀⠀⠀⠀⠀⠀⠀⠀⠀⠀⠀⠀⠀⠀⠀⠀⠀⠀⠀⠀⠸⣿⣿⣿⣿⣿⣿⣿⣿⣿⣿⣿⣿⣿⣿⣿⣿⣿⡀⠀⠀⠀⠀⠀⠀⠀⠀⠀⠀⠀⠀⠀⠀⠀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⠀⠀⠀⠀⠀⠀⠀⠀⠀⠀⠀⠀⠀⠀⠀⠀⠀⠀⠀⠀⠀⠀⠀⠀⠀⠀⠀⠀⠀⠀⠀⠀⠀⠀⠀⠀⠀⠀⠀⠀⠀⠀⠀⠀⠀⠀⠀⠀⠀⠀⠀⠀⠀⠀⠀⠀⠀⠀⠉⠛⠛⣿⣿⣿⣿⣿⣿⣿⣿⣿⣿⣿⣿⣿⣿⣇⠀⠀⠀⠀⠀⠀⠀⠀⠀⠀⠀⠀⠀⠀⠀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⠀⠀⠀⠀⠀⠀⠀⠀⠀⠀⠀⠀⠀⠀⠀⠀⠀⠀⠀⠀⠀⠀⠀⠀⠀⠀⠀⠀⠀⠀⠀⠀⠀⠀⠀⠀⠀⠀⠀⠀⠀⠀⠀⠀⠀⠀⠀⠀⠀⠀⠀⠀⠀⠀⠀⠀⠀⠀⠀⠀⠈⠻⣿⣿⣿⣿⣿⣿⣿⣿⣿⣿⣿⣿⡿⣿⡀⠀⠀⠀⠀⠀⠀⠀⠀⠀⠀⠀⠀⠀⠀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⠀⠀⠀⠀⠀⠀⠀⠀⠀⠀⠀⠀⠀⠀⠀⠀⠀⠀⠀⠀⠀⠀⠀⠀⠀⠀⠀⠀⠀⠀⠀⠀⠀⠀⠀⠀⠀⠀⠀⠀⠀⠀⠀⠀⠀⠀⠀⠀⠀⠀⠀⠀⠀⠀⠀⠀⠀⠀⠀⠀⠀⠀⠿⢿⣿⢿⣿⣿⣿⣿⣿⣿⣿⣿⡇⠀⠀⠀⠀⠀⠀⠀⠀⠀⠀⠀⠀⠀⠀⠀⡀</a:t>
            </a:r>
            <a:br/>
            <a:r>
              <a:t>⠀⠀⠀⠀⠀⠀⠀⠀⠀⠀⠀⠀⠀⠀⠀⠀⠀⠀⠀⠀⠀⠀⠀⠀⠀⠀⠀⠀⠀⠀⠀⣀⣀⣀⣀⣀⣀⣀⣀⣀⣀⣀⣀⣀⣀⡀⠀⠀⠀⠀⠀⠀⠀⠀⠀⠀⠀⠀⠀⠀⠀⠀⠀⠀⢸⣿⣿⣿⣿⣿⣿⣿⣿⣿⠁⠀⠰⠾⡷⠆⠀⠀⠀⠀⠀⠀⠀⠀⠀⠀⠀</a:t>
            </a:r>
            <a:br/>
            <a:r>
              <a:t>⠀⠀⠀⠀⠀⠀⠀⠀⠀⠀⠀⠀⠀⠀⠀⠀⠀⠀⠀⠀⠀⠀⠀⠀⠀⠀⣀⣠⣤⣶⣿⣿⣿⣿⣿⣿⣿⣿⣿⣿⣿⣿⣿⣿⣿⣿⣿⣿⣿⣿⣿⣿⣿⣿⣿⣿⣿⣿⣶⣶⣶⣦⣴⣶⣿⣿⣿⣿⣿⣿⣿⣿⣿⣿⣷⠀⠀⠀⠀⠀⠀⠀⠀⠀⠀⠀⠀⠀⠀⠀⠀</a:t>
            </a:r>
            <a:br/>
            <a:r>
              <a:t>⣿⣿⣿⣿⣿⣿⣷⣶⣶⣶⣦⣤⣄⣀⣀⠀⠀⣀⣀⣠⣤⣶⣶⣦⣤⣾⣿⣿⣿⣿⣿⣿⣿⣿⣿⣿⣿⣿⣿⣿⣿⣿⣿⣿⣿⣿⣿⣿⣿⣿⣿⣿⣿⣿⣿⣿⣿⣿⣿⣿⣿⣿⣿⣿⣿⣿⣿⣿⣿⣿⣿⣿⣿⣿⣿⣷⣄⠀⠀⠀⠀⠀⠀⠀⠀⠀⠀⠀⠀⠀⠀</a:t>
            </a:r>
            <a:br/>
            <a:r>
              <a:t>⣿⣿⣿⣿⣿⣿⣿⣿⣿⣿⣿⣿⣿⣿⣿⣿⣿⣿⣿⣿⣿⣿⣿⣿⣿⣿⣿⣿⣿⣿⣟⣙⣛⠛⠛⠛⠉⠉⠉⠉⠉⠉⠉⠉⠉⠉⠉⠛⠛⠛⠛⠛⠛⠿⠿⠿⠿⣿⣿⣿⣿⣿⣿⣿⣿⣿⣿⣿⣿⣿⣿⣿⣿⣿⣿⣿⣿⣧⡀⠀⠀⠀⠀⠀⠀⠀⠀⠀⠀⠀⠀</a:t>
            </a:r>
            <a:br/>
            <a:r>
              <a:t>⣿⣿⣿⣿⣿⣿⣿⣿⣿⣿⣿⡿⠿⠿⠿⠿⠿⠿⣿⣿⣿⣿⡿⠿⠍⠉⠛⠿⡿⠛⠛⠛⠻⢷⡄⠀⠀⠀⠀⠀⠀⠀⠀⠀⠀⠀⠀⠀⠀⠀⠀⠀⠀⠀⠀⠀⠀⠀⠀⠀⠈⠙⣿⣿⣿⣿⣿⣿⣿⣿⣿⣿⣿⣿⣿⣿⣿⣿⣿⣄⠀⠀⠀⠀⠀⠀⠀⠀⠀⠀⠀</a:t>
            </a:r>
            <a:br/>
            <a:r>
              <a:t>⠀⠀⠀⠉⠉⠉⠉⠉⠉⠀⠀⠀⠀⠀⠀⠀⠀⠀⠀⠈⠉⠛⠫⠉⠀⠀⠀⠀⠀⠀⠀⠀⠀⠈⣷⠀⠀⠀⠀⠀⠀⠀⠀⠀⠀⠀⠀⠀⠀⠀⠀⠀⠀⠀⠀⠀⠀⠀⠀⠀⠀⠀⠸⣿⣿⣿⣿⣿⣿⣿⣿⣿⣿⣿⣿⣿⣿⣿⣿⣿⡄⠀⠀⠀⠀⠀⠀⠀⠀⠂⠀</a:t>
            </a:r>
            <a:br/>
            <a:r>
              <a:t>⠀⠀⠀⠀⠀⠀⠀⠀⠀⠀⢠⣦⠀⠀⠀⠀⠀⠀⠀⠀⠀⠀⠀⠀⠀⠀⠀⠀⠀⠀⠀⠀⠀⣰⠏⠀⠀⠀⠀⠀⠀⠀⠀⠀⠀⠀⠀⠀⠀⠀⠀⠀⠀⠀⠀⠀⠀⠀⠀⠀⠀⠀⠀⢻⣿⣿⣿⣿⣿⣿⣿⣿⣿⣿⣿⣿⣿⣿⣿⣿⣇⠀⠀⠀⠀⠀⠀⠀⠀⠀⠀</a:t>
            </a:r>
            <a:br/>
            <a:r>
              <a:t>⠀⠀⠀⠀⠀⠀⠀⠀⠀⠀⠘⡿⠀⠀⠀⠀⠀⠀⠀⠀⠀⠀⠀⠀⠀⠀⠀⠀⠶⣶⣶⣶⡾⠋⠀⠀⠀⠀⠀⠀⠀⠀⠀⠀⠀⠀⠀⠀⠀⠀⠀⠀⠀⠀⠀⠀⠀⠀⠀⠀⠀⠀⠀⠀⢻⣿⣿⣿⣿⣿⣿⣿⣿⣿⣿⣿⣿⣿⣿⣿⣿⣆⠀⠀⠀⠀⠀⠀⠀⠀⠀</a:t>
            </a:r>
            <a:br/>
            <a:r>
              <a:t>⠀⠀⠀⠀⠀⠀⠀⠀⠀⠀⠀⠀⠀⠀⠀⠀⠀⠀⠀⠀⠀⠀⠀⠀⠀⠀⠀⠀⠀⠀⠉⠁⠀⠀⠀⠀⠀⠀⠀⠀⠀⠀⠀⠀⠀⠀⠀⠀⠀⠀⠀⠀⠀⠀⠀⠀⠀⠀⠀⠀⠀⠀⠀⠀⠈⣿⣿⣿⣿⣿⣿⣿⣿⣿⣿⣿⣿⣿⣿⣿⣿⣿⣆⠀⠀⠀⠀⠀⠀⠀⠀</a:t>
            </a:r>
            <a:br/>
            <a:r>
              <a:t>⠀⠀⠀⠀⠀⠀⠀⠀⠀⠀⠀⠀⠀⠀⠀⠀⠀⠀⠀⠀⠀⠀⠀⠀⠀⠀⠀⠀⠀⠀⠀⠀⠀⠀⢀⠀⠀⠀⠀⠀⠀⠀⠀⠀⠀⠀⠀⠀⠀⠀⠀⠀⠀⠀⠀⠀⠀⠀⠀⠀⠀⠀⠀⠀⠀⢹⣿⣿⣿⣿⣿⣿⣿⣿⣿⣿⣿⣿⣿⣿⣿⣿⣿⣦⡀⠀⠀⠀⠀⠀⠀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⠀⠀⠀⠀⠀⠀⠀⠀⠀⠀⠀⠀⠀⠀⠀⠀⠀⠀⠀⠀⠀⠀⠀⠀⠀⠀⠀⠀⠀⠀⠀⠀⠀⠀⠀⠀⠀⠀⠀⠀⠀⠀⠀⠀⠀⠀⠀⠀⠀⠀⠀⠀⠀⠀⠀⠀⠀⠀⠀⠀⠀⠀⠀⠀⠀⣾⣿⣿⣿⣿⣿⣿⣿⣿⣿⣿⣿⣿⣿⣿⣿⣿⣿⣿⣿⣷⣄⠀⠀⠀⠀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⠀⠀⠀⠀⠀⠀⠀⠀⠀⠀⠀⠀⠀⠀⠀⠀⠀⠀⠀⠀⠀⠀⠀⠀⠀⠀⠀⠀⠀⠀⠀⠀⠀⠀⠀⠀⠀⠀⠀⠀⠀⠀⠀⠀⠀⠀⠀⠀⠀⠀⠀⠀⠀⠀⠀⠀⠀⠀⠀⠀⠀⠀⠀⠀⢼⣿⣿⣿⣿⣿⣿⣿⣿⣿⣿⣿⣿⣿⣿⠋⠉⠻⢿⣿⣿⣿⣿⣿⣦⣀⠀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⠀⠀⠀⠀⠀⠀⠀⠀⠀⠀⠀⠀⠀⠀⠀⠀⠀⠀⠀⠀⠀⠀⠀⠀⠀⠀⠀⠀⠀⠀⠀⠀⠀⠀⠀⠀⠀⠀⠀⠀⠀⠀⠀⠀⠀⠀⠀⠀⠀⠀⠀⠀⠀⠀⠀⠀⠀⠀⠀⠀⠀⠀⠀⠀⠀⠀⣩⣿⣿⣿⣿⣿⣿⣿⣿⣿⣿⣿⣿⣆⠀⠀⠀⠙⢿⣿⣿⣿⣿⣿⡇</a:t>
            </a:r>
            <a:br/>
            <a:r>
              <a:t>⠀⠀⠀⠀⠀⠀⠀⠀⠀⠀⠀⠀⠀⠀⠀⠀⠀⠀⠀⠀⠀⠀⠀⠀⠀⠀⠀⠀⠀⠀⠀⠀⠀⠀⠀⠀⠀⠀⠀⠰⣆⠀⠀⠀⠀⠀⠀⠀⠀⠀⠀⠀⠀⠀⠀⠀⠀⠀⠀⠀⠀⠀⠀⠀⠀⠀⢻⣿⣿⣿⣿⣿⣿⣿⣿⣿⣿⣿⣿⣿⡀⠀⠀⠀⠀⠙⢿⣿⣿⣿⡇</a:t>
            </a:r>
            <a:br/>
            <a:r>
              <a:t>⠀⠀⠀⠀⠀⠀⠀⠀⠀⠀⠀⠀⠀⠀⠀⠀⠀⠀⠀⠀⠀⠀⠀⠀⠀⠀⠀⠀⠀⠀⠀⠀⠀⠀⠀⠀⠀⠀⠀⠀⠈⠀⠀⠀⠀⠀⠀⠀⠀⠀⠀⠀⠀⠀⠀⠀⠀⠀⠀⠀⠀⠀⠀⠀⠀⣰⣿⣿⣿⣿⣿⣿⣿⣿⣿⣿⣿⣿⣿⣿⣿⣆⠀⠀⠀⠀⠀⠙⢿⣿⡇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⠀⠀⠀⠀⠀⠀⠀⠀⠀⠀⠀⠀⠀⠀⠀⠀⠀⠀⠀⠀⠀⠀⠀⠀⠀⠀⠀⠀⠀⠀⠀⠀⠀⠀⠀⠀⠀⠀⠀⠀⠀⠀⠀⠀⠀⠀⠀⠀⠀⠀⠀⠀⠀⠀⠀⠀⠀⠀⠀⠀⠀⠀⠀⠀⣼⣿⣿⣿⣿⣿⣿⣿⣿⣿⣿⣿⣿⣿⣿⣿⣿⣿⣦⠀⠀⠀⠀⠀⠀⠀⠁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⠀⠀⠀⠀⠀⠀⠀⠀⠀⠀⠀⠀⠀⠀⠀⠀⠀⠀⠀⠀⠀⠀⠀⠀⠀⠀⠀⠀⠀⠀⠀⠀⠀⠀⠀⠀⠀⠀⠀⠀⠀⠀⠀⠀⠀⠀⠀⠀⠀⠀⠀⠀⠀⠀⠀⠀⠀⠀⠀⠀⠀⠀⠀⣾⣿⣿⣿⣿⣿⣿⣿⣿⣿⣿⣿⣿⣿⣿⣿⣿⣿⣿⣿⣇⠀⠀⠀⠀⠀⠀⠀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⠀⠀⠀⠀⠀⠀⠀⠀⠀⠀⠀⠀⠀⠀⠀⠀⠀⠀⠀⠀⠀⠀⠀⠀⠀⠀⠀⠀⠀⠀⠀⠀⠀⠀⠀⠀⠀⠀⠀⠀⠀⠀⠀⠀⠀⠀⠀⠀⠀⠀⠀⠀⠀⠀⠀⠀⠀⠀⠀⠀⠀⠀⣼⣿⣿⣿⣿⣿⣿⣿⣿⣿⣿⣿⣿⣿⣿⣿⣿⣿⣿⣿⣿⣿⡆⠀⠀⠀⠀⠀⠀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⠀⠀⠀⠀⠀⠀⠀⠀⠀⠀⠀⠀⠀⠀⠀⠀⠀⠀⠀⠀⠀⠀⠀⠀⠀⠀⠀⠀⠀⠀⠀⠀⠀⠀⠀⠀⠀⠀⠀⠀⠀⠀⠀⠀⠀⠀⠀⠀⠀⠀⠀⠀⠀⠀⠀⠀⠀⠀⠀⠀⠀⢰⣿⣿⣿⣿⣿⣿⣿⣿⣿⣿⣿⣿⣿⣿⣿⣿⣿⣿⣿⣿⣿⣿⣿⡄⠀⠀⠀⠀⠀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⠀⠀⠀⠀⠀⠀⠀⠀⠀⠀⠀⠀⠀⠀⠀⠀⠀⠀⠀⠀⠀⠀⠀⠀⠀⠀⠀⠀⠀⠀⠀⠀⠀⠀⠀⠀⠀⠀⠀⠀⠀⠀⠀⠀⠀⠀⠀⠀⠀⠀⠀⠀⠀⠀⠀⠀⠀⠀⠀⠀⠀⠀⠀⠀⢀⣤⣶⣾⣿⣿⣿⣿⣷⣦⣀⠀⠀⠀⠀⠀⠀⠀⠐⠄⠀⠀⠀⠀⠀⠀⠀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⠀⠀⠀⠀⠀⠀⠀⠀⠀⠀⠀⠀⠀⠀⠀⠀⠀⠀⠀⠀⠀⠀⠀⠀⠀⠀⠀⠀⠀⠀⠀⠀⠀⠀⠀⠀⠀⠀⠀⠀⠀⠀⠀⠀⠀⠀⠀⠀⠀⠀⠀⠀⠀⠀⠀⠀⠀⠀⠀⠀⠀⠀⢠⣾⣿⣿⣿⣿⣿⣿⣿⣿⣿⣿⣿⣷⡄⠀⠀⠀⠀⠀⠀⠀⠀⠀⠀⠀⠀⠀⠀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⠀⠀⠀⠀⠀⠀⠀⠀⠀⠀⠀⠀⠀⠀⠀⠀⠀⠀⠀⠀⠀⠀⠀⠀⠀⠀⠀⠀⠀⠀⠀⠀⠀⠀⠀⠀⠀⠀⠀⠀⠀⠀⠀⠀⠀⠀⠀⠀⠀⠀⠀⠀⠀⠀⠀⠀⠀⠀⠀⠀⠀⢰⣿⣿⣿⣿⣿⣿⣿⣿⣿⣿⣿⣿⣿⣿⣿⡄⠀⠀⠀⠀⠀⠀⠀⠀⠀⠀⠀⠀⠀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⠀⠀⠀⠀⠀⠀⠀⠀⠀⠀⠀⠀⠀⠀⠀⠀⠀⠀⠀⠀⠀⠀⠀⠀⠀⠀⠀⠀⠀⠀⠀⠀⠀⠀⠀⠀⠀⠀⠀⠀⠀⠀⠀⠀⠀⠀⠀⠀⠀⠀⠀⠀⠀⠀⠀⠀⠀⠀⠀⠀⢀⣿⣿⣿⣿⣿⣿⣿⣿⣿⣿⣿⣿⣿⣿⣿⣿⣧⠀⠀⠀⠀⠀⠀⠀⠀⠀⠀⠀⠀⠀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⠀⠀⠀⠀⠀⠀⠀⠀⠀⠀⠀⠀⠀⠀⠀⠀⠀⠀⠀⠀⠀⠀⠀⠀⠀⠀⠀⠀⠀⠀⠀⠀⠀⠀⠀⠀⠀⠀⠀⠀⠀⠀⠀⠀⠀⠀⠀⠀⠀⠀⠀⠀⠀⠀⠀⠀⠀⠀⠀⠀⠈⣿⣿⣿⣿⣿⣿⣿⣿⣿⣿⣿⣿⣿⣿⣿⣿⣿⡄⠀⠀⠀⠀⠀⠀⠀⠀⠀⠀⠀⠀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⠀⠀⠀⠀⠀⠀⠀⠀⠀⠀⠀⠀⠀⠀⠀⠀⠀⠀⠀⠀⠀⠀⠀⠀⠀⠀⠀⠀⠀⠀⠀⠀⠀⠀⠀⠀⠀⠀⠀⠀⠀⠀⠀⠀⠀⠀⠀⠀⠀⠀⠀⠀⠀⠀⠀⠀⠀⠀⠀⠀⠀⠘⠿⣿⢿⣿⣿⣿⣿⣿⣿⣿⣿⣿⣿⣿⣿⣿⣧⠀⠀⠀⠀⠀⠀⠀⠀⠀⠀⠀⠀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⠀⠀⠀⠀⠀⠀⠀⠀⠀⠀⠀⠀⠀⠀⠀⠀⠀⠀⠀⠀⠀⠀⠀⠀⠀⠀⠀⠀⠀⠀⠀⠀⠀⠀⠀⠀⠀⠀⠀⠀⠀⠀⠀⠀⠀⠀⠀⠀⠀⠀⠀⠀⠀⠀⠀⠀⠀⠀⠀⠀⠀⠀⠀⠀⠺⣿⣿⣿⣿⣿⣿⣿⣿⣿⣿⣿⣿⣿⣿⡄⠀⠀⠰⢶⠦⠀⠀⠀⠀⠀⠀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⠀⠀⠀⠀⠀⠀⠀⠀⠀⠀⠀⠀⠀⠀⠀⠀⠀⠀⠀⠀⠀⠀⠀⠀⠀⠀⠀⠀⠀⠀⠀⠀⠀⠀⠀⠀⠀⠀⠀⠀⠀⠀⠀⠀⠀⠀⠀⠀⠀⠀⠀⠀⠀⠀⠀⠀⠀⠀⠀⠀⠀⠀⠀⠀⠀⢸⣿⣿⣿⣿⣿⣿⣿⣿⣿⣿⣿⣿⡛⠁⠀⠀⠀⠀⠀⠀⠀⠀⠀⠀⠀</a:t>
            </a:r>
            <a:br/>
            <a:r>
              <a:t>⠀⠀⠀⠀⠀⠀⠀⠀⢀⣠⠀⠀⠀⠀⠀⠀⠀⠀⠀⠀⠀⠀⠀⠀⠀⠀⠀⠀⠀⠀⠀⠀⠀⠀⠀⠀⠀⠀⠀⠀⠀⠀⠀⠀⠀⠀⠀⠀⠀⠀⠀⠀⠀⠀⠀⠀⠀⠀⠀⠀⠀⠀⠀⠀⠀⠀⠈⠉⣷⣿⣿⣿⣿⣿⣿⣿⣿⠟⡇⠀⠀⠀⠀⠀⠀⠀⠀⠀⠀⠀⠀</a:t>
            </a:r>
            <a:br/>
            <a:r>
              <a:t>⠀⠀⠀⠀⠀⠀⠀⣴⡿⠁⠀⠀⠀⠀⠀⠀⠀⠀⠀⠀⠀⠀⠀⠀⠀⠀⠀⠀⠀⠀⠀⢀⣀⣠⣶⣾⣿⣿⣿⣿⣿⣿⣿⣿⣿⣿⣿⣿⣿⣿⣶⣶⣶⣶⣶⣶⣶⣶⣶⣶⣶⣦⣤⣤⣤⣀⣤⣼⣿⣿⣿⣿⣿⣿⣿⣿⣿⣶⠀⠀⠀⠀⠀⠀⠀⠀⠀⠀⠀⠀⠀</a:t>
            </a:r>
            <a:br/>
            <a:r>
              <a:t>⣤⣤⣴⣶⣶⣶⣶⣶⣶⣶⣶⣶⣶⣶⣦⣤⣤⣄⣀⠀⠀⠀⠀⢀⣀⣤⣤⣶⣤⣤⣾⣿⣿⣿⣿⣿⣿⣿⣿⣿⣿⣿⣿⣿⣿⣿⣿⣿⣿⣿⣿⣿⣿⣿⣿⣿⣿⣿⣿⣿⣿⣿⣿⣿⣿⣿⣿⣿⣿⣿⣿⣿⣿⣿⣿⣿⣿⣿⣷⣄⠀⠀⠀⠀⠀⠀⠀⠀⠀⠀⠀</a:t>
            </a:r>
            <a:br/>
            <a:r>
              <a:t>⣿⣿⣿⣿⣿⣿⣿⣿⣿⣿⣿⣿⣿⣿⣿⣿⣿⣿⣿⣿⣿⣿⣿⣿⣿⣿⣿⣿⣿⣿⣿⣿⣿⣿⣿⣛⡻⠿⠟⠛⠛⠛⠛⠛⠛⠛⠛⠛⠛⠛⠛⠛⠛⠿⠿⠿⠿⠿⣿⣿⣿⣿⣿⣿⣿⣿⣿⣿⣿⣿⣿⣿⣿⣿⣿⣿⣿⣿⣿⣿⣦⠀⠀⠀⠀⠀⠀⠀⠀⠀⠀</a:t>
            </a:r>
            <a:br/>
            <a:r>
              <a:t>⠛⠻⠿⠿⠿⣿⣿⣿⣿⣿⣿⣿⣿⣿⣿⣿⣿⡿⠿⠿⠿⠿⠿⣿⣿⣿⣿⡿⠯⠍⠛⠻⢿⠟⠛⠛⠿⢿⣆⠀⠀⠀⠀⠀⠀⠀⠀⠀⠀⠀⠀⠀⠀⠀⠀⠀⠀⠀⠀⠀⠀⠈⠉⠉⠙⢿⣿⣿⣿⣿⣿⣿⣿⣿⣿⣿⣿⣿⣿⣿⣿⣷⡀⠀⠀⠀⠀⠀⠀⠀⠀</a:t>
            </a:r>
            <a:br/>
            <a:r>
              <a:t>⠀⠀⠀⠀⠀⠀⠀⠀⠀⠀⠈⠉⠉⠉⠁⠀⠀⠀⠀⠀⠀⠀⠀⢾⠋⠉⠛⠋⠁⠀⠀⠀⠀⠀⠀⠀⠀⠀⣿⠀⠀⠀⠀⠀⠀⠀⠀⠀⠀⠀⠀⠀⠀⠀⠀⠀⠀⠀⠀⠀⠀⠀⠀⠀⠀⠈⣿⣿⣿⣿⣿⣿⣿⣿⣿⣿⣿⣿⣿⣿⣿⣿⣿⠀⠀⠀⠀⠀⠀⠀⠀</a:t>
            </a:r>
            <a:br/>
            <a:r>
              <a:t>⠀⠀⠀⠀⠀⠀⠀⠀⠀⠀⠀⠀⠀⠀⠀⠀⠀⠀⠀⠀⠀⠀⠀⠈⠀⠀⠀⠀⠀⠀⠀⠀⠀⠀⠀⠀⠀⣠⡿⠀⠀⠀⠀⠀⠀⠀⠀⠀⠀⠀⠀⠀⠀⠀⠀⠀⠀⠀⠀⠀⠀⠀⠀⠀⠀⠀⠹⣿⣿⣿⣿⣿⣿⣿⣿⣿⣿⣿⣿⣿⣿⣿⣿⣧⠀⠀⠀⠀⠀⠀⠀</a:t>
            </a:r>
            <a:br/>
            <a:r>
              <a:t>⠀⠀⠀⠀⠀⠀⠀⠀⠀⠀⠀⠀⠀⠀⠀⠀⠀⠀⠀⠀⠀⠀⠀⠀⠀⠀⠀⠀⠀⠀⠀⠀⠐⢷⣶⣶⣾⠟⠁⠀⠀⠀⠀⠀⠀⠀⠀⠀⠀⠀⠀⠀⠀⠀⠀⠀⠀⠀⠀⠀⠀⠀⠀⠀⠀⠀⠀⢹⣿⣿⣿⣿⣿⣿⣿⣿⣿⣿⣿⣿⣿⣿⣿⣿⣷⠀⠀⠀⠀⠀⠀</a:t>
            </a:r>
            <a:br/>
            <a:r>
              <a:t>⠀⠀⠀⠀⠀⠀⠀⠀⠀⠀⠀⠀⠀⠀⠀⠀⠀⠀⠀⠀⠀⠀⠀⠀⠀⠀⠀⠀⠀⠀⠀⠀⠀⠀⠀⠁⠀⠀⠀⠀⠀⠀⠀⠀⠀⠀⠀⠀⠀⠀⠀⠀⠀⠀⠀⠀⠀⠀⠀⠀⠀⠀⠀⠀⠀⠀⠀⠀⢿⣿⣿⣿⣿⣿⣿⣿⣿⣿⣿⣿⣿⣿⣿⣿⣿⣇⠀⠀⠀⠀⠀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⠀⠀⠀⠀⠀⠀⠀⠀⠀⠀⠀⠀⠀⠀⠀⠀⠀⠀⠀⠀⠀⠀⠀⠀⠀⠀⠀⠀⠀⠀⠀⠀⠀⠀⠀⠀⠀⠀⠀⠀⠀⠀⠀⠀⠀⠀⠀⠀⠀⠀⠀⠀⠀⠀⠀⠀⠀⠀⠀⠀⠀⠀⠀⠀⠀⠀⠀⠀⢸⣿⣿⣿⣿⣿⣿⣿⣿⣿⣿⣿⣿⣿⣿⣿⣿⣿⣆⠀⠀⠀⠀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⠀⠀⠀⠀⠀⠀⠀⠀⠀⠀⠀⠀⠀⠀⠀⠀⠀⠀⠀⠀⠀⠀⠀⠀⠀⠀⠀⠀⠀⠀⠀⠀⠀⠀⠀⠀⠀⠀⠀⠀⠀⠀⠀⠀⠀⠀⠀⠀⠀⠀⠀⠀⠀⠀⠀⠀⠀⠀⠀⠀⠀⠀⠀⠀⠀⠀⠀⠀⣸⣿⣿⣿⣿⣿⣿⣿⣿⣿⣿⣿⣿⣿⣿⣿⣿⣿⣿⣿⣦⡀⠀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⠀⠀⠀⠀⠀⠀⠀⠀⠀⠀⠀⠀⠀⠀⠀⠀⠀⠀⠀⠀⠀⠀⠀⠀⠀⠀⠀⠀⠀⠀⠀⠀⠀⠀⠀⠀⠀⠀⠀⠀⠀⠀⠀⠀⠀⠀⠀⠀⠀⠀⠀⠀⠀⠀⠀⠀⠀⠀⠀⠀⠀⠀⠀⠀⠀⠀⠀⠰⣿⣿⣿⣿⣿⣿⣿⣿⣿⣿⣿⣿⣿⣿⠛⠉⠻⢿⣿⣿⣿⣿⡇</a:t>
            </a:r>
            <a:br/>
            <a:r>
              <a:t>⠀⠀⠀⠀⠀⠀⠀⠀⠀⠀⠀⠀⠀⠀⠀⠀⠀⠀⠀⠀⠀⠀⠀⠀⠀⠀⠀⠀⠀⠀⠀⠀⠀⠀⠀⠀⠀⠀⠀⠀⠀⠀⠀⠀⠀⠀⠀⠀⠠⡄⠀⠀⠀⠀⠀⠀⠀⠀⠀⠀⠀⠀⠀⠀⠀⠀⠀⠀⠀⢨⣿⣿⣿⣿⣿⣿⣿⣿⣿⣿⣿⣿⣆⠀⠀⠀⠙⢿⣿⣿⡇</a:t>
            </a:r>
            <a:br/>
            <a:r>
              <a:t>⠀⠀⠀⠀⠀⠀⠀⠀⠀⠀⠀⠀⠀⠀⠀⠀⠀⠀⠀⠀⠀⠀⠀⠀⠀⠀⠀⠀⠀⠀⠀⠀⠀⠀⠀⠀⠀⠀⠀⠀⠀⠀⠀⠀⠀⠀⠀⠀⠀⠙⠀⠀⠀⠀⠀⠀⠀⠀⠀⠀⠀⠀⠀⠀⠀⠀⠀⠀⠀⢙⣿⣿⣿⣿⣿⣿⣿⣿⣿⣿⣿⣿⣿⡀⠀⠀⠀⠀⠙⢿⡇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⠀⠀⠀⠀⠀⠀⠀⠀⠀⠀⠀⠀⠀⠀⠀⠀⠀⠀⠀⠀⠀⠀⠀⠀⠀⠀⠀⠀⠀⠀⠀⠀⠀⠀⠀⠀⠀⠀⠀⠀⠀⠀⠀⠀⠀⠀⠀⠀⠀⠀⠀⠀⠀⠀⠀⠀⠀⠀⠀⠀⠀⠀⠀⠀⠀⠀⠀⠀⣠⣿⣿⣿⣿⣿⣿⣿⣿⣿⣿⣿⣿⣿⣿⣿⣄⠀⠀⠀⠀⠀⠁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⠀⠀⠀⠀⠀⠀⠀⠀⠀⠀⠀⠀⠀⠀⠀⠀⠀⠀⠀⠀⠀⠀⠀⠀⠀⠀⠀⠀⠀⠀⠀⠀⠀⠀⠀⠀⠀⠀⠀⠀⠀⠀⠀⠀⠀⠀⠀⠀⠀⠀⠀⠀⠀⠀⠀⠀⠀⠀⠀⠀⠀⠀⠀⠀⠀⠀⠀⣴⣿⣿⣿⣿⣿⣿⣿⣿⣿⣿⣿⣿⣿⣿⣿⣿⣿⣆⠀⠀⠀⠀⠀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⠀⠀⠀⠀⠀⠀⠀⠀⠀⠀⠀⠀⠀⠀⠀⠀⠀⠀⠀⠀⠀⠀⠀⠀⠀⠀⠀⠀⠀⠀⠀⠀⠀⠀⠀⠀⠀⠀⠀⠀⠀⠀⠀⠀⠀⠀⠀⠀⠀⠀⠀⠀⠀⠀⠀⠀⠀⠀⠀⠀⠀⠀⠀⠀⠀⠀⣼⣿⣿⣿⣿⣿⣿⣿⣿⣿⣿⣿⣿⣿⣿⣿⣿⣿⣿⣿⣆⠀⠀⠀⠀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⠀⠀⠀⠀⠀⠀⠀⠀⠀⠀⠀⠀⠀⠀⠀⠀⠀⠀⠀⠀⠀⠀⠀⠀⠀⠀⠀⠀⠀⠀⠀⠀⠀⠀⠀⠀⠀⠀⠀⠀⠀⠀⠀⠀⠀⠀⠀⠀⠀⠀⠀⠀⠀⠀⠀⠀⠀⠀⠀⠀⠀⠀⠀⠀⠀⢰⣿⣿⣿⣿⣿⣿⣿⣿⣿⣿⣿⣿⣿⣿⣿⣿⣿⣿⣿⣿⣿⡄⠀⠀⠀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⠀⠀⠀⠀⠀⠀⠀⠀⠀⠀⠀⠀⠀⠀⠀⠀⠀⠀⠀⠀⠀⠀⠀⠀⠀⠀⠀⠀⠀⠀⠀⠀⠀⠀⠀⠀⠀⠀⠀⠀⠀⠀⠀⠀⠀⠀⠀⠀⠀⠀⠀⠀⠀⠀⠀⠀⠀⠀⠀⠀⠀⠀⠀⠀⢠⣿⣿⣿⣿⣿⣿⣿⣿⣿⣿⣿⣿⣿⣿⣿⣿⣿⣿⣿⣿⣿⣿⣿⡄⠀⠀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⠀⠀⠀⠀⠀⠀⠀⠀⠀⠀⠀⠀⠀⠀⠀⠀⠀⠀⠀⠀⠀⠀⠀⠀⠀⠀⠀⠀⠀⠀⠀⠀⠀⠀⠀⠀⠀⠀⠀⠀⠀⠀⠀⠀⠀⠀⠀⠀⠀⠀⠀⠀⠀⠀⠀⠀⠀⠀⠀⠀⠀⠀⠀⠀⠀⠀⣀⣤⣶⣶⣿⣿⣿⣷⣦⣄⠀⠀⠀⠀⠀⠀⠀⠀⠀⠐⠤⠀⠀⠀⠀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⠀⠀⠀⠀⠀⠀⠀⠀⠀⠀⠀⠀⠀⠀⠀⠀⠀⠀⠀⠀⠀⠀⠀⠀⠀⠀⠀⠀⠀⠀⠀⠀⠀⠀⠀⠀⠀⠀⠀⠀⠀⠀⠀⠀⠀⠀⠀⠀⠀⠀⠀⠀⠀⠀⠀⠀⠀⠀⠀⠀⠀⠀⠀⠀⣠⣾⣿⣿⣿⣿⣿⣿⣿⣿⣿⣿⣿⣦⠀⠀⠀⠀⠀⠀⠀⠀⠀⠀⠀⠀⠀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⠀⠀⠀⠀⠀⠀⠀⠀⠀⠀⠀⠀⠀⠀⠀⠀⠀⠀⠀⠀⠀⠀⠀⠀⠀⠀⠀⠀⠀⠀⠀⠀⠀⠀⠀⠀⠀⠀⠀⠀⠀⠀⠀⠀⠀⠀⠀⠀⠀⠀⠀⠀⠀⠀⠀⠀⠀⠀⠀⠀⠀⠀⠀⣰⣿⣿⣿⣿⣿⣿⣿⣿⣿⣿⣿⣿⣿⣿⣷⠀⠀⠀⠀⠀⠀⠀⠀⠀⠀⠀⠀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⠀⠀⠀⠀⠀⠀⠀⠀⠀⠀⠀⠀⠀⠀⠀⠀⠀⠀⠀⠀⠀⠀⠀⠀⠀⠀⠀⠀⠀⠀⠀⠀⠀⠀⠀⠀⠀⠀⠀⠀⠀⠀⠀⠀⠀⠀⠀⠀⠀⠀⠀⠀⠀⠀⠀⠀⠀⠀⠀⠀⠀⠀⠸⣿⣿⣿⣿⣿⣿⣿⣿⣿⣿⣿⣿⣿⣿⣿⣿⣿⠀⠀⠀⠀⠀⠀⠀⠀⠀⠀⠀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⠀⠀⠀⠀⠀⠀⠀⠀⠀⠀⠀⠀⠀⠀⠀⠀⠀⠀⠀⠀⠀⠀⠀⠀⠀⠀⠀⠀⠀⠀⠀⠀⠀⠀⠀⠀⠀⠀⠀⠀⠀⠀⠀⠀⠀⠀⠀⠀⠀⠀⠀⠀⠀⠀⠀⠀⠀⠀⠀⠀⠀⠀⠀⠹⢿⣿⣿⣿⣿⣿⣿⣿⣿⣿⣿⣿⣿⣿⣿⣿⣇⠀⠀⠀⠀⠰⡶⠄⠀⠀⠀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⠀⠀⠀⠀⠀⠀⠀⠀⠀⠀⠀⠀⠀⠀⠀⠀⠀⠀⠀⠀⠀⠀⠀⠀⠀⠀⠀⠀⠀⠀⠀⠀⠀⠀⠀⠀⠀⠀⠀⠀⠀⠀⠀⠀⠀⠀⠀⠀⠀⠀⠀⠀⠀⠀⠀⠀⠀⠀⠀⠀⠀⠀⠀⠀⠀⠀⢾⣿⣿⣿⣿⣿⣿⣿⣿⣿⣿⣿⣿⣿⣿⡀⠀⠀⠀⠀⠀⠀⠀⠀⠀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⠀⠀⠀⠀⠀⠀⠀⠀⠀⠀⠀⠀⠀⠀⠀⠀⠀⠀⠀⠀⠀⠀⠀⠀⠀⠀⠀⠀⠀⠀⠀⠀⠀⠀⠀⠀⠀⠀⠀⠀⠀⠀⠀⠀⠀⠀⠀⠀⠀⠀⠀⠀⠀⠀⠀⠀⠀⠀⠀⠀⠀⠀⠀⠀⠀⠀⠀⢻⣿⣿⣿⣿⣿⣿⣿⣿⣿⣿⣿⣿⠁⠁⠀⠀⠀⠀⠀⠀⠀⠀⠀</a:t>
            </a:r>
            <a:br/>
            <a:r>
              <a:t>⠀⠀⠀⠀⠀⠀⠀⠀⠀⠀⠀⠀⠀⠀⣰⡾⠁⠀⠀⠀⠀⠀⠀⠀⠀⠀⠀⠀⠀⠀⠀⠀⠀⠀⠀⠀⠀⠀⠀⠀⠀⠀⠀⠀⠀⠀⠀⠀⠀⠀⠀⠀⠀⠀⠀⠀⠀⠀⠀⠀⠀⠀⠀⠀⠀⠀⠀⠈⠨⢉⣶⣿⣿⣿⣿⣿⣿⣿⣿⠟⡆⠀⠀⠀⠀⠀⠀⠀⠀⠀⠀</a:t>
            </a:r>
            <a:br/>
            <a:r>
              <a:t>⠀⠀⠀⠀⠀⠀⠀⠀⠀⠀⠀⠀⠀⠘⠉⠀⠀⠀⠀⠀⠀⠀⠀⠀⠀⠀⠀⠀⠀⠀⠀⠀⠀⢀⣀⣰⣶⣾⣿⣿⣿⣿⣿⣿⣿⣿⣿⣿⣿⣿⣶⣶⣶⣶⣶⣶⣶⣶⣶⣶⣶⣶⣦⣤⣤⣤⣀⣀⣤⣼⣿⣿⣿⣿⣿⣿⣿⣿⣿⣤⠀⠀⠀⠀⠀⠀⠀⠀⠀⠀⠀</a:t>
            </a:r>
            <a:br/>
            <a:r>
              <a:t>⣤⣤⣤⣤⣤⣶⣶⣶⣶⣶⣶⣶⣶⣶⣶⣶⣦⣤⣤⣀⣀⠀⠀⠀⠀⢀⣀⣤⣤⣶⣤⣤⣾⣿⣿⣿⣿⣿⣿⣿⣿⣿⣿⣿⣿⣿⣿⣿⣿⣿⣿⣿⣿⣿⣿⣿⣿⣿⣿⣿⣿⣿⣿⣿⣿⣿⣿⣿⣿⣿⣿⣿⣿⣿⣿⣿⣿⣿⣿⣿⣦⡀⠀⠀⠀⠀⠀⠀⠀⠀⠀</a:t>
            </a:r>
            <a:br/>
            <a:r>
              <a:t>⣿⣿⣿⣿⣿⣿⣿⣿⣿⣿⣿⣿⣿⣿⣿⣿⣿⣿⣿⣿⣿⣿⣿⣿⣿⣿⣿⣿⣿⣿⣿⣿⣿⣿⣿⣿⣟⣛⡿⠿⠟⠛⠛⠛⠛⠛⠛⠛⠛⠛⠛⠛⠛⠛⠿⠿⠿⠿⠿⣿⣿⣿⣿⣿⣿⣿⣿⣿⣿⣿⣿⣿⣿⣿⣿⣿⣿⣿⣿⣿⣿⣷⡄⠀⠀⠀⠀⠀⠀⠀⠀</a:t>
            </a:r>
            <a:br/>
            <a:r>
              <a:t>⠙⠛⠛⠻⠿⠿⠿⣿⣿⣿⣿⣿⣿⣿⣿⣿⣿⣿⣿⡿⠿⠿⠿⠿⠿⣿⣿⣿⣿⡿⠯⠍⠛⠻⣿⠟⠛⠛⠿⢷⡄⠀⠀⠀⠀⠀⠀⠀⠀⠀⠀⠀⠀⠀⠀⠀⠀⠀⠀⠀⠀⠀⠀⠉⠉⠉⠛⣿⣿⣿⣿⣿⣿⣿⣿⣿⣿⣿⣿⣿⣿⣿⣿⣆⠀⠀⠀⠀⠀⠀⠀</a:t>
            </a:r>
            <a:br/>
            <a:r>
              <a:t>⠀⠀⠀⠀⠀⠀⠀⠀⠀⠀⠀⠀⠈⠉⠉⠉⠁⠀⠀⠀⠀⠀⠀⠀⠀⠀⠈⠙⠛⠫⠁⠀⠀⠀⠀⠀⠀⠀⠀⠈⣿⠀⠀⠀⠀⠀⠀⠀⠀⠀⠀⠀⠀⠀⠀⠀⠀⠀⠀⠀⠀⠀⠀⠀⠀⠀⠀⠸⣿⣿⣿⣿⣿⣿⣿⣿⣿⣿⣿⣿⣿⣿⣿⣿⣇⠀⠀⠀⠀⠀⠀</a:t>
            </a:r>
            <a:br/>
            <a:r>
              <a:t>⠀⠀⠀⠀⠀⠀⠀⠀⠀⠀⠀⠀⠀⠀⠀⠀⠀⠀⠀⠀⠀⠀⠀⠀⠀⠀⠀⠀⠀⠀⠀⠀⠀⠀⠀⠀⠀⠀⠀⣰⡟⠀⠀⠀⠀⠀⠀⠀⠀⠀⠀⠀⠀⠀⠀⠀⠀⠀⠀⠀⠀⠀⠀⠀⠀⠀⠀⠀⢻⣿⣿⣿⣿⣿⣿⣿⣿⣿⣿⣿⣿⣿⣿⣿⣿⡄⠀⠀⡀⠀⠀</a:t>
            </a:r>
            <a:br/>
            <a:r>
              <a:t>⠀⠀⠀⠀⠀⠀⠀⠀⠀⠀⠀⠀⠀⠀⠀⠀⠀⠀⠀⠀⠀⠀⠀⠀⠀⠀⠀⠀⠀⠀⠀⠀⠀⠀⠰⢶⣶⣶⡾⠟⠀⠀⠀⠀⠀⠀⠀⠀⠀⠀⠀⠀⠀⠀⠀⠀⠀⠀⠀⠀⠀⠀⠀⠀⠀⠀⠀⠀⠀⢻⣿⣿⣿⣿⣿⣿⣿⣿⣿⣿⣿⣿⣿⣿⣿⣿⡄⠀⠀⠀⠀</a:t>
            </a:r>
            <a:br/>
            <a:r>
              <a:t>⠀⠀⠀⠀⠀⠀⠀⠀⠀⠀⠀⠀⠀⠀⠀⠀⠀⠀⠀⠀⠀⠀⠀⠀⠀⠀⠀⠀⠀⠀⠀⠀⠀⠀⠀⠀⠀⠁⠀⠀⠀⠀⠀⠀⠀⠀⠀⠀⠀⠀⠀⠀⠀⠀⠀⠀⠀⠀⠀⠀⠀⠀⠀⠀⠀⠀⠀⠀⠀⠈⣿⣿⣿⣿⣿⣿⣿⣿⣿⣿⣿⣿⣿⣿⣿⣿⣿⡄⠀⠀⠀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⠀⠀⠀⠀⠀⠀⠀⠀⠀⠀⠀⠀⠀⠀⠀⠀⠀⠀⠀⠀⠀⠀⠀⠀⠀⠀⠀⠀⠀⠀⠀⠀⠀⠀⠀⠀⠀⠀⠀⠀⠀⠀⠀⠀⠀⠀⠀⠀⠀⠀⠀⠀⠀⠀⠀⠀⠀⠀⠀⠀⠀⠀⠀⠀⠀⠀⠀⠀⠀⠀⣿⣿⣿⣿⣿⣿⣿⣿⣿⣿⣿⣿⣿⣿⣿⣿⣿⣿⣄⠀⠀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⠀⠀⠀⠀⠀⠀⠀⠀⠀⠀⠀⠀⠀⠀⠀⠀⠀⠀⠀⠀⠀⠀⠀⠀⠀⠀⠀⠀⠀⠀⠀⠀⠀⠀⠀⠀⠀⠀⠀⠀⠀⠀⠀⠀⠀⠀⠀⠀⠀⠀⠀⠀⠀⠀⠀⠀⠀⠀⠀⠀⠀⠀⠀⠀⠀⠀⠀⠀⠀⢀⣿⣿⣿⣿⣿⣿⣿⣿⣿⣿⣿⣿⣿⣿⣿⣿⣿⣿⣿⣷⡄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⠀⠀⠀⠀⠀⠀⠀⠀⠀⠀⠀⠀⠀⠀⠀⠀⠀⠀⠀⠀⠀⠀⠀⠀⠀⠀⠀⠀⠀⠀⠀⠀⠀⠀⠀⠀⠀⠀⠀⠀⠀⠀⠀⠀⠀⠀⠀⠀⠀⠀⠀⠀⠀⠀⠀⠀⠀⠀⠀⠀⠀⠀⠀⠀⠀⠀⠀⠀⠀⠾⣿⣿⣿⣿⣿⣿⣿⣿⣿⣿⣿⣿⣿⡟⠋⠙⠻⣿⣿⣿⡇</a:t>
            </a:r>
            <a:br/>
            <a:r>
              <a:t>⠀⠀⠀⠀⠀⠀⠀⠀⠀⠀⠀⠀⠀⠀⠀⠀⠀⠀⠀⠀⠀⠀⠀⠀⠀⠀⠀⠀⠀⠀⠀⠀⠀⠀⠀⠀⠀⠀⠀⠀⠀⠀⠀⠀⠀⠀⠀⠀⠀⠀⠀⠀⢶⠀⠀⠀⠀⠀⠀⠀⠀⠀⠀⠀⠀⠀⠀⠀⠀⠀⠀⣠⣿⣿⣿⣿⣿⣿⣿⣿⣿⣿⣿⣿⡄⠀⠀⠈⠻⣿⡇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⠀⠀⠀⠀⠀⠀⠀⠀⠀⠀⠀⠀⠀⠀⠀⠀⠀⠀⠀⠀⠀⠀⠀⠀⠀⠀⠀⠀⠀⠀⠀⠀⠀⠀⠀⠀⠀⠀⠀⠀⠀⠀⠀⠀⠀⠀⠀⠀⠀⠀⠀⠀⠀⠀⠀⠀⠀⠀⠀⠀⠀⠀⠀⠀⠀⠀⠀⠀⠀⠀⠀⢻⣿⣿⣿⣿⣿⣿⣿⣿⣿⣿⣿⣿⣧⠀⠀⠀⠀⠈⠃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⠀⠀⠀⠀⠀⠀⠀⠀⠀⠀⠀⠀⠀⠀⠀⠀⠀⠀⠀⠀⠀⠀⠀⠀⠀⠀⠀⠀⠀⠀⠀⠀⠀⠀⠀⠀⠀⠀⠀⠀⠀⠀⠀⠀⠀⠀⠀⠀⠀⠀⠀⠀⠀⠀⠀⠀⠀⠀⠀⠀⠀⠀⠀⠀⠀⠀⠀⠀⠀⠀⣴⣿⣿⣿⣿⣿⣿⣿⣿⣿⣿⣿⣿⣿⣿⣷⡄⠀⠀⠀⠀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⠀⠀⠀⠀⠀⠀⠀⠀⠀⠀⠀⠀⠀⠀⠀⠀⠀⠀⠀⠀⠀⠀⠀⠀⠀⠀⠀⠀⠀⠀⠀⠀⠀⠀⠀⠀⠀⠀⠀⠀⠀⠀⠀⠀⠀⠀⠀⠀⠀⠀⠀⠀⠀⠀⠀⠀⠀⠀⠀⠀⠀⠀⠀⠀⠀⠀⠀⠀⢀⣾⣿⣿⣿⣿⣿⣿⣿⣿⣿⣿⣿⣿⣿⣿⣿⣿⣿⡄⠀⠀⠀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⠀⠀⠀⠀⠀⠀⠀⠀⠀⠀⠀⠀⠀⠀⠀⠀⠀⠀⠀⠀⠀⠀⠀⠀⠀⠀⠀⠀⠀⠀⠀⠀⠀⠀⠀⠀⠀⠀⠀⠀⠀⠀⠀⠀⠀⠀⠀⠀⠀⠀⠀⠀⠀⠀⠀⠀⠀⠀⠀⠀⠀⠀⠀⠀⠀⠀⠀⢀⣾⣿⣿⣿⣿⣿⣿⣿⣿⣿⣿⣿⣿⣿⣿⣿⣿⣿⣿⣿⡄⠀⠀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⠀⠀⠀⠀⠀⠀⠀⠀⠀⠀⠀⠀⠀⠀⠀⠀⠀⠀⠀⠀⠀⠀⠀⠀⠀⠀⠀⠀⠀⠀⠀⠀⠀⠀⠀⠀⠀⠀⠀⠀⠀⠀⠀⠀⠀⠀⠀⠀⠀⠀⠀⠀⠀⠀⠀⠀⠀⠀⠀⠀⠀⠀⠀⠀⠀⠀⠀⣼⣿⣿⣿⣿⣿⣿⣿⣿⣿⣿⣿⣿⣿⣿⣿⣿⣿⣿⣿⣿⣷⡀⠀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⠀⠀⠀⠀⠀⠀⠀⠀⠀⠀⠀⠀⠀⠀⠀⠀⠀⠀⠀⠀⠀⠀⠀⠀⠀⠀⠀⠀⠀⠀⠀⠀⠀⠀⠀⠀⠀⠀⠀⠀⠀⠀⠀⠀⠀⠀⠀⠀⠀⠀⠀⠀⠀⠀⠀⠀⠀⠀⠀⠀⠀⠀⠀⠀⠀⠀⣰⣿⣿⣿⣿⣿⣿⣿⣿⣿⣿⣿⣿⣿⣿⣿⣿⣿⣿⣿⣿⣿⣿⣷⠀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⠀⠀⠀⠀⠀⠀⠀⠀⠀⠀⠀⠀⠀⠀⠀⠀⠀⠀⠀⠀⠀⠀⠀⠀⠀⠀⠀⠀⠀⠀⠀⠀⠀⠀⠀⠀⠀⠀⠀⠀⠀⠀⠀⠀⠀⠀⠀⠀⠀⠀⠀⠀⠀⠀⠀⠀⠀⠀⠀⠀⠀⠀⠀⠀⠀⠀⠀⠀⠀⠀⠀⠀⠀⠀⢀⣀⣀⣀⠀⠀⠀⠀⠀⠀⠀⠀⠀⠀⠀⠀⠀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⠀⠀⠀⠀⠀⠀⠀⠀⠀⠀⠀⠀⠀⠀⠀⠀⠀⠀⠀⠀⠀⠀⠀⠀⠀⠀⠀⠀⠀⠀⠀⠀⠀⠀⠀⠀⠀⠀⠀⠀⠀⠀⠀⠀⠀⠀⠀⠀⠀⠀⠀⠀⠀⠀⠀⠀⠀⠀⠀⠀⠀⠀⠀⠀⠀⠀⠀⠀⠀⠀⣀⣤⣾⣿⣿⣿⣿⣿⣿⣶⣄⡀⠀⠀⠀⠀⠀⠀⠀⠉⠀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⠀⠀⠀⠀⠀⠀⠀⠀⠀⠀⠀⠀⠀⠀⠀⠀⠀⠀⠀⠀⠀⠀⠀⠀⠀⠀⠀⠀⠀⠀⠀⠀⠀⠀⠀⠀⠀⠀⠀⠀⠀⠀⠀⠀⠀⠀⠀⠀⠀⠀⠀⠀⠀⠀⠀⠀⠀⠀⠀⠀⠀⠀⠀⠀⠀⠀⠀⠀⢀⣾⣿⣿⣿⣿⣿⣿⣿⣿⣿⣿⣿⣿⣦⠀⠀⠀⠀⠀⠀⠀⠀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⠀⠀⠀⠀⠀⠀⠀⠀⠀⠀⠀⠀⠀⠀⠀⠀⠀⠀⠀⠀⠀⠀⠀⠀⠀⠀⠀⠀⠀⠀⠀⠀⠀⠀⠀⠀⠀⠀⠀⠀⠀⠀⠀⠀⠀⠀⠀⠀⠀⠀⠀⠀⠀⠀⠀⠀⠀⠀⠀⠀⠀⠀⠀⠀⠀⠀⠀⢀⣾⣿⣿⣿⣿⣿⣿⣿⣿⣿⣿⣿⣿⣿⣿⣧⠀⠀⠀⠀⠀⠀⠀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⠀⠀⠀⠀⠀⠀⠀⠀⠀⠀⠀⠀⠀⠀⠀⠀⠀⠀⠀⠀⠀⠀⠀⠀⠀⠀⠀⠀⠀⠀⠀⠀⠀⠀⠀⠀⠀⠀⠀⠀⠀⠀⠀⠀⠀⠀⠀⠀⠀⠀⠀⠀⠀⠀⠀⠀⠀⠀⠀⠀⠀⠀⠀⠀⠀⠀⠀⣾⣿⣿⣿⣿⣿⣿⣿⣿⣿⣿⣿⣿⣿⣿⣿⣿⡆⠀⠀⠀⠀⠀⠀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⠀⠀⠀⠀⠀⠀⠀⠀⠀⠀⠀⠀⠀⠀⠀⠀⠀⠀⠀⠀⠀⠀⠀⠀⠀⠀⠀⠀⠀⠀⠀⠀⠀⠀⠀⠀⠀⠀⠀⠀⠀⠀⠀⠀⠀⠀⠀⠀⠀⠀⠀⠀⠀⠀⠀⠀⠀⠀⠀⠀⠀⠀⠀⠀⠀⠀⠀⢻⣿⣿⣿⣿⣿⣿⣿⣿⣿⣿⣿⣿⣿⣿⣿⣿⣧⠀⠀⠀⠀⠀⠀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⠀⠀⠀⠀⠀⠀⠀⠀⠀⠀⠀⠀⠀⠀⠀⠀⠀⠀⠀⠀⠀⠀⠀⠀⠀⠀⠀⠀⠀⠀⠀⠀⠀⠀⠀⠀⠀⠀⠀⠀⠀⠀⠀⠀⠀⠀⠀⠀⠀⠀⠀⠀⠀⠀⠀⠀⠀⠀⠀⠀⠀⠀⠀⠀⠀⠀⠀⠈⠻⠿⡿⣿⣿⣿⣿⣿⣿⣿⣿⣿⣿⣿⣿⣿⣿⡆⠀⠀⠀⠀⠀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⠀⠀⠀⠀⠀⠀⠀⠀⠀⠀⠀⠀⠀⠀⠀⠀⠀⠀⠀⠀⠀⠀⠀⠀⠀⠀⠀⠀⠀⠀⠀⠀⠀⠀⠀⠀⠀⠀⠀⠀⠀⠀⠀⠀⠀⠀⠀⠀⠀⠀⠀⠀⠀⠀⠀⠀⠀⠀⠀⠀⠀⠀⠀⠀⠀⠀⠀⠀⠀⠀⠑⢿⣿⣿⣿⣿⣿⣿⣿⣿⣿⣿⣿⣿⣿⣿⠀⠀⠀⠀⠀</a:t>
            </a:r>
            <a:br/>
            <a:r>
              <a:t>⠀⠀⠀⠀⠀⠀⠀⠀⠀⠀⠀⠀⠀⠀⠀⠀⠀⠀⠀⠀⠀⠀⠀⠀⢠⡴⠀⠀⠀⠀⠀⠀⠀⠀⠀⠀⠀⠀⠀⠀⠀⠀⠀⠀⠀⠀⠀⠀⠀⠀⠀⠀⠀⠀⠀⠀⠀⠀⠀⠀⠀⠀⠀⠀⠀⠀⠀⠀⠀⠀⠀⠈⣿⣿⣿⣿⣿⣿⣿⣿⣿⣿⣿⣿⡏⠀⠀⠀⠀⠀⠀</a:t>
            </a:r>
            <a:br/>
            <a:r>
              <a:t>⠀⠀⠀⠀⠀⠀⠀⠀⠀⠀⠀⠀⠀⠀⠀⠀⠀⠀⠀⠀⠀⠀⠀⠀⠉⠀⠀⠀⠀⠀⠀⠀⠀⠀⠀⠀⠀⠀⠀⠀⠀⠀⠀⠀⠀⠀⠀⠀⠀⠀⠀⠀⠀⠀⠀⠀⠀⠀⠀⠀⠀⠀⠀⠀⠀⠀⠀⠀⠀⠀⠀⠀⠁⠸⢹⣿⣿⣿⣿⣿⣿⣿⣿⡿⡏⠀⠀⠀⠀⠀⠀</a:t>
            </a:r>
            <a:br/>
            <a:r>
              <a:t>⠀⠀⠀⠀⠀⠀⠀⠀⠀⠀⠀⠀⠀⠀⠀⠀⠀⠀⠀⠀⠀⠀⠀⠀⠀⠀⠀⠀⠀⠀⠀⠀⠀⠀⠀⠀⠀⣀⣀⣴⣶⣿⣿⣿⣿⣿⣿⣿⣿⣿⣿⣿⣿⣿⣿⣶⣶⣶⣶⣶⣶⣶⣶⣶⣶⣶⣶⣤⣤⣤⣄⣀⣀⣤⣾⣿⣿⣿⣿⣿⣿⣿⣿⣷⡄⠀⠀⠀⠀⠀⠀</a:t>
            </a:r>
            <a:br/>
            <a:r>
              <a:t>⣀⣀⣠⣤⣤⣤⣤⣤⣴⣶⣶⣶⣶⣶⣶⣶⣶⣶⣶⣦⣤⣤⣀⣀⠀⠀⠀⠀⠀⣀⣀⣤⣴⣦⣤⣴⣿⣿⣿⣿⣿⣿⣿⣿⣿⣿⣿⣿⣿⣿⣿⣿⣿⣿⣿⣿⣿⣿⣿⣿⣿⣿⣿⣿⣿⣿⣿⣿⣿⣿⣿⣿⣿⣿⣿⣿⣿⣿⣿⣿⣿⣿⣿⣿⣿⣄⠀⠀⠀⠀⠀</a:t>
            </a:r>
            <a:br/>
            <a:r>
              <a:t>⣿⣿⣿⣿⣿⣿⣿⣿⣿⣿⣿⣿⣿⣿⣿⣿⣿⣿⣿⣿⣿⣿⣿⣿⣿⣿⣿⣿⣿⣿⣿⣿⣿⣿⣿⣿⣿⣿⣿⣿⣟⡻⠿⠿⠿⠛⠛⠛⠛⠛⠛⠛⠛⠛⠛⠛⠛⠻⠿⠿⠿⠿⢿⣿⣿⣿⣿⣿⣿⣿⣿⣿⣿⣿⣿⣿⣿⣿⣿⣿⣿⣿⣿⣿⣿⣿⣷⡀⠀⠀⠀</a:t>
            </a:r>
            <a:br/>
            <a:r>
              <a:t>⠉⠉⠙⠛⠛⠻⠿⠿⢿⣿⣿⣿⣿⣿⣿⣿⣿⣿⣿⣿⣿⣿⣿⡿⠿⠿⠿⢿⣿⣿⣿⣿⣿⠿⠍⠛⠛⠿⣿⠿⠿⠿⠿⣷⡀⠀⠀⠀⠀⠀⠀⠀⠀⠀⠀⠀⠀⠀⠀⠀⠀⠀⠀⠀⠀⠀⠈⠉⠉⠉⠛⠻⣿⣿⣿⣿⣿⣿⣿⣿⣿⣿⣿⣿⣿⣿⣿⣿⣦⠀⠀</a:t>
            </a:r>
            <a:br/>
            <a:r>
              <a:t>⠀⠀⠀⠀⠀⠀⠀⠀⠀⠀⠀⠀⠀⠈⠉⠉⠉⠉⠉⠉⠁⠀⠀⠀⠀⠀⠀⠀⠀⠈⠉⠛⠿⠗⠒⠀⠀⠀⠀⠀⠀⠀⠀⠘⣷⠀⠀⠀⠀⠀⠀⠀⠀⠀⠀⠀⠀⠀⠀⠀⠀⠀⠀⠀⠀⠀⠀⠀⠀⠀⠀⠀⢹⣿⣿⣿⣿⣿⣿⣿⣿⣿⣿⣿⣿⣿⣿⣿⣿⣧⠀</a:t>
            </a:r>
            <a:br/>
            <a:r>
              <a:t>⠀⠀⠀⠀⠀⠀⠀⠀⠀⠀⠀⠀⠀⠀⠀⠀⠀⠀⠀⠀⠀⠀⠀⠀⠀⠀⠀⠀⠀⠀⠀⠀⠀⠀⠀⠀⠀⠀⠀⠀⠀⠀⠀⣰⡟⠀⠀⠀⠀⠀⠀⠀⠀⠀⠀⠀⠀⠀⠀⠀⠀⠀⠀⠀⠀⠀⠀⠀⠀⠀⠀⠀⠈⢿⣿⣿⣿⣿⣿⣿⣿⣿⣿⣿⣿⣿⣿⣿⣿⣿⡀</a:t>
            </a:r>
            <a:br/>
            <a:r>
              <a:t>⠀⠀⠀⠀⠀⠀⠀⠀⠀⠀⠀⠀⠀⠀⠀⠀⠀⠀⠀⠀⠀⠀⠀⠀⠀⠀⠀⠀⠀⠀⠀⠀⠀⠀⠀⠀⠀⠀⢰⣶⣦⣴⣾⠟⠀⠀⠀⠀⠀⠀⠀⠀⠀⠀⠀⠀⠀⠀⠀⠀⠀⠀⠀⠀⠀⠀⠀⠀⠀⠀⠀⠀⠀⠈⢿⣿⣿⣿⣿⣿⣿⣿⣿⣿⣿⣿⣿⣿⣿⣿⡇</a:t>
            </a:r>
            <a:br/>
            <a:r>
              <a:t>⠀⠀⠀⠀⠀⠀⠀⠀⠀⠀⠀⠀⠀⠀⠀⠀⠀⠀⠀⠀⠀⠀⠀⠀⠀⠀⠀⠀⠀⠀⠀⠀⠀⠀⠀⠀⠀⠀⠀⠈⠉⠉⠀⠀⠀⠀⠀⠀⠀⠀⠀⠀⠀⠀⠀⠀⠀⠀⠀⠀⠀⠀⠀⠀⠀⠀⠀⠀⠀⠀⠀⠀⠀⠀⠘⣿⣿⣿⣿⣿⣿⣿⣿⣿⣿⣿⣿⣿⣿⣿⡇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⠀⠀⠀⠀⠀⠀⠀⠀⠀⠀⠀⠀⠀⠀⠀⠀⠀⠀⠀⠀⠀⠀⠀⠀⠀⠀⠀⠀⠀⠀⠀⠀⠀⠀⠀⠀⠀⠀⠀⠀⠀⠀⠀⠀⠀⠀⠀⠀⠀⠀⠀⠀⠀⠀⠀⠀⠀⠀⠀⠀⠀⠀⠀⠀⠀⠀⠀⠀⠀⠀⠀⠀⠀⠀⠀⣾⣿⣿⣿⣿⣿⣿⣿⣿⣿⣿⣿⣿⣿⣿⡇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⠀⠀⠀⠀⠀⠀⠀⠀⠀⠀⠀⠀⠀⠀⠀⠀⠀⠀⠀⠀⠀⠀⠀⠀⠀⠀⠀⠀⠀⠀⠀⠀⠀⠀⠀⠀⠀⠀⠀⠀⠀⠀⠀⠀⠀⠀⠀⠀⠀⠀⠀⠀⠀⠀⠀⠀⢢⠀⠀⠀⠀⠀⠀⠀⠀⠀⠀⠀⠀⠀⠀⠀⠀⠀⣼⣿⣿⣿⣿⣿⣿⣿⣿⣿⣿⣿⣿⣿⡟⠛⠃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⠀⠀⠀⠀⠀⠀⠀⠀⠀⠀⠀⠀⠀⠀⠀⠀⠀⠀⠀⠀⠀⠀⠀⠀⠀⠀⠀⠀⠀⠀⠀⠀⠀⠀⠀⠀⠀⠀⠀⠀⠀⠀⠀⠀⠀⠀⠀⠀⠀⠀⠀⠀⠀⠀⠀⠀⠀⠀⠀⠀⠀⠀⠀⠀⠀⠀⠀⠀⠀⠀⠀⠀⠀⠀⠀⠀⠀⣿⣿⣿⣿⣿⣿⣿⣿⣿⣿⣿⣷⠀⠀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⠀⠀⠀⠀⠀⠀⠀⠀⠀⠀⠀⠀⠀⠀⠀⠀⠀⠀⠀⠀⠀⠀⠀⠀⠀⠀⠀⠀⠀⠀⠀⠀⠀⠀⠀⠀⠀⠀⠀⠀⠀⠀⠀⠀⠀⠀⠀⠀⠀⠀⠀⠀⠀⠀⠀⠀⠀⠀⠀⠀⠀⠀⠀⠀⠀⠀⠀⠀⠀⠀⠀⠀⠀⠀⠀⠀⢾⣿⣿⣿⣿⣿⣿⣿⣿⣿⣿⣿⣿⣇⠀</a:t>
            </a:r>
            <a:br/>
            <a:r>
              <a:t>⠀⠀⠀⠀⠀⠠⠄⠀⠀⠀⠀⠀⠀⠀⠀⠀⠀⠀⠀⠀⠀⠀⠀⠀⠀⠀⠀⠀⠀⠀⠀⠀⠀⠀⠀⠀⠀⠀⠀⠀⠀⠀⠀⠀⠀⠀⠀⠀⠀⠀⠀⠀⠀⠀⠀⠀⠀⠀⠀⠀⠀⠀⠀⠀⠀⠀⠀⠀⠀⠀⠀⠀⠀⠀⠀⢠⣾⣿⣿⣿⣿⣿⣿⣿⣿⣿⣿⣿⣿⣿⡆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⠀⠀⠀⠀⠀⠀⠀⠀⠀⠀⠀⠀⠀⠀⠀⠀⠀⠀⠀⠀⠀⠀⠀⠀⠀⠀⠀⠀⠀⠀⠀⠀⠀⠀⠀⠀⠀⠀⠀⠀⠀⠀⠀⠀⠀⠀⠀⠀⠀⠀⠀⠀⠀⠀⠀⠀⠀⠀⠀⠀⠀⠀⠀⠀⠀⠀⠀⠀⠀⠀⠀⠀⠀⠀⣰⣿⣿⣿⣿⣿⣿⣿⣿⣿⣿⣿⣿⣿⣿⣿⡇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⠀⠀⠀⠀⠀⠀⠀⠀⠀⠀⠀⠀⠀⠀⠀⠀⠀⠀⠀⠀⠀⠀⠀⠀⠀⠀⠀⠀⠀⠀⠀⠀⠀⠀⠀⠀⠀⠀⠀⠀⠀⠀⠀⠀⠀⠀⠀⠀⠀⠀⠀⠀⠀⠀⠀⠀⠀⠀⠀⠀⠀⠀⠀⠀⠀⠀⠀⠀⠀⠀⠀⠀⠀⣼⣿⣿⣿⣿⣿⣿⣿⣿⣿⣿⣿⣿⣿⣿⣿⣿⡇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⠀⠀⠀⠀⠀⠀⠀⠀⠀⠀⠀⠀⠀⠀⠀⠀⠀⠀⠀⠀⠀⠀⠀⠀⠀⠀⠀⠀⠀⠀⠀⠀⠀⠀⠀⠀⠀⠀⠀⠀⠀⠀⠀⠀⠀⠀⠀⠀⠀⠀⠀⠀⠀⠀⠀⠀⠀⠀⠀⠀⠀⠀⠀⠀⠀⠀⠀⠀⠀⠀⠀⠀⣰⣿⣿⣿⣿⣿⣿⣿⣿⣿⣿⣿⣿⣿⣿⣿⣿⣿⡇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⠀⠀⠀⠀⠀⠀⠀⠀⠀⠀⠀⠀⠀⠀⠀⠀⠀⠀⠀⠀⠀⠀⠀⠀⠀⠀⠀⠀⠀⠀⠀⠀⠀⠀⠀⠀⠀⠀⠀⠀⠀⠀⠀⠀⠀⠀⠀⠀⠀⠀⠀⠀⠀⠀⠀⠀⠀⠀⠀⠀⠀⠀⠀⠀⠀⠀⠀⠀⠀⠀⠀⢰⣿⣿⣿⣿⣿⣿⣿⣿⣿⣿⣿⣿⣿⣿⣿⣿⣿⣿⡇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⠀⠀⠀⠀⠀⠀⠀⠀⠀⠀⠀⠀⠀⠀⠀⠀⠀⠀⠀⠀⠀⠀⠀⠀⠀⠀⠀⠀⠀⠀⠀⠀⠀⠀⠀⠀⠀⠀⠀⠀⠀⠀⠀⠀⠀⠀⠀⠀⠀⠀⠀⠀⠀⠀⠀⠀⠀⠀⠀⠀⠀⠀⠀⠀⠀⠀⠀⠀⠀⠀⠀⠀⠀⠀⠀⠀⣀⣠⣤⣤⣤⣄⡀⠀⠀⠀⠀⠀⠀⠀⠀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⠀⠀⠀⠀⠀⠀⠀⠀⠀⠀⠀⠀⠀⠀⠀⠀⠀⠀⠀⠀⠀⠀⠀⠀⠀⠀⠀⠀⠀⠀⠀⠀⠀⠀⠀⠀⠀⠀⠀⠀⠀⠀⠀⠀⠀⠀⠀⠀⠀⠀⠀⠀⠀⠀⠀⠀⠀⠀⠀⠀⠀⠀⠀⠀⠀⠀⠀⠀⠀⠀⠀⠀⠀⣠⣶⣿⣿⣿⣿⣿⣿⣿⣿⣷⣤⡀⠀⠀⠀⠀⠀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⠀⠀⠀⠀⠀⠀⠀⠀⠀⠀⠀⠀⠀⠀⠀⠀⠀⠀⠀⠀⠀⠀⠀⠀⠀⠀⠀⠀⠀⠀⠀⠀⠀⠀⠀⠀⠀⠀⠀⠀⠀⠀⠀⠀⠀⠀⠀⠀⠀⠀⠀⠀⠀⠀⠀⠀⠀⠀⠀⠀⠀⠀⠀⠀⠀⠀⠀⠀⠀⠀⠀⢠⣾⣿⣿⣿⣿⣿⣿⣿⣿⣿⣿⣿⣿⣿⣧⠀⠀⠀⠀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⠀⠀⠀⠀⠀⠀⠀⠀⠀⠀⠀⠀⠀⠀⠀⠀⠀⠀⠀⠀⠀⠀⠀⠀⠀⠀⠀⠀⠀⠀⠀⠀⠀⠀⠀⠀⠀⠀⠀⠀⠀⠀⠀⠀⠀⠀⠀⠀⠀⠀⠀⠀⠀⠀⠀⠀⠀⠀⠀⠀⠀⠀⠀⠀⠀⠀⠀⠀⠀⠀⢀⣾⣿⣿⣿⣿⣿⣿⣿⣿⣿⣿⣿⣿⣿⣿⣿⣆⠀⠀⠀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⠀⠀⠀⠀⠀⠀⠀⠀⠀⠀⠀⠀⠀⠀⠀⠀⠀⠀⠀⠀⠀⠀⠀⠀⠀⠀⠀⠀⠀⠀⠀⠀⠀⠀⠀⠀⠀⠀⠀⠀⠀⠀⠀⠀⠀⠀⠀⠀⠀⠀⠀⠀⠀⠀⠀⠀⠀⠀⠀⠀⠀⠀⠀⠀⠀⠀⠀⠀⠀⠀⣾⣿⣿⣿⣿⣿⣿⣿⣿⣿⣿⣿⣿⣿⣿⣿⣿⣿⡀⠀⠀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⠀⠀⠀⠀⠀⠀⠀⠀⠀⠀⠀⠀⠀⠀⠀⠀⠀⠀⠀⠀⠀⠀⠀⠀⠀⠀⠀⠀⠀⠀⠀⠀⠀⠀⠀⠀⠀⠀⠀⠀⠀⠀⠀⠀⠀⠀⠀⠀⠀⠀⠀⠀⠀⠀⠀⠀⠀⠀⠀⠀⠀⠀⠀⠀⠀⠀⠀⠀⠀⠀⠀⠙⠻⡟⢿⣿⣿⣿⣿⣿⣿⣿⣿⣿⣿⣿⣿⣿⣷⡄⠀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⠀⠀⠀⠀⠀⠀⠀⠀⠀⠀⠀⠀⠀⠀⠀⠀⠀⠀⠀⠀⠀⠀⠀⠀⠀⠀⠀⠀⠀⠀⠀⠀⠀⠀⠀⠀⠀⠀⠀⠀⠀⠀⠀⠀⠀⠀⠀⠀⠀⠀⠀⠀⠀⠀⠀⠀⠀⠀⠀⠀⠀⠀⠀⠀⠀⠀⠀⠀⠀⠀⠀⠀⠀⠀⠺⣿⣿⣿⣿⣿⣿⣿⣿⣿⣿⣿⣿⣿⣿⡇⠀</a:t>
            </a:r>
            <a:br/>
            <a:r>
              <a:t>⠀⠀⠀⠀⠀⠀⠀⠀⠀⠀⠀⠀⠀⠀⠀⠀⠀⠀⠀⠀⠀⠀⠀⠀⠀⠀⠀⠀⠰⠋⠀⠀⠀⠀⠀⠀⠀⠀⠀⠀⠀⠀⠀⠀⠀⠀⠀⠀⠀⠀⠀⠀⠀⠀⠀⠀⠀⠀⠀⠀⠀⠀⠀⠀⠀⠀⠀⠀⠀⠀⠀⠀⠀⠀⠀⢻⢿⣿⣿⣿⣿⣿⣿⣿⣿⣿⣿⣿⡇⠀⠀</a:t>
            </a:r>
            <a:br/>
            <a:r>
              <a:t>⠀⠀⠀⠀⠀⠀⠀⠀⠀⠀⠀⠀⠀⠀⠀⠀⠀⠀⠀⠀⠀⠀⠀⠀⠀⠀⠀⠀⠀⠀⠀⠀⠀⠀⠀⠀⠀⠀⠀⠀⠀⠀⠀⠀⢀⣀⡀⠀⠀⠀⠀⠀⠀⠀⠀⠀⠀⠀⠀⠀⠀⠀⠀⠀⠀⠀⠀⠀⠀⠀⠀⠀⠀⠀⠀⠀⠈⠋⣿⣿⣿⣿⣿⣿⣿⣿⣿⠿⠇⠀⠀</a:t>
            </a:r>
            <a:br/>
            <a:r>
              <a:t>⠀⠀⠀⠀⠀⠀⠀⠀⠀⠀⠀⠀⠀⠀⠀⠀⠀⠀⠀⠀⠀⠀⠀⠀⠀⠀⠀⠀⠀⠀⠀⠀⠀⠀⠀⠀⠀⠀⠀⣀⣀⣴⣶⣾⣿⣿⣿⣿⣿⣿⣿⣿⣿⣿⣿⣿⣿⣿⣿⣶⣶⣶⣶⣶⣶⣶⣶⣶⣶⣶⣦⣤⣤⣤⣀⣀⣤⣼⣿⣿⣿⣿⣿⣿⣿⣿⣿⣶⡄⠀⠀</a:t>
            </a:r>
            <a:br/>
            <a:r>
              <a:t>⣀⣀⣀⣠⣤⣤⣤⣤⣤⣴⣶⣶⣶⣶⣶⣶⣶⣶⣶⣶⣶⣤⣤⣤⣀⡀⠀⠀⠀⠀⠀⣀⣠⣤⣴⣦⣤⣴⣿⣿⣿⣿⣿⣿⣿⣿⣿⣿⣿⣿⣿⣿⣿⣿⣿⣿⣿⣿⣿⣿⣿⣿⣿⣿⣿⣿⣿⣿⣿⣿⣿⣿⣿⣿⣿⣿⣿⣿⣿⣿⣿⣿⣿⣿⣿⣿⣿⣿⣧⡀⠀</a:t>
            </a:r>
            <a:br/>
            <a:r>
              <a:t>⣿⣿⣿⣿⣿⣿⣿⣿⣿⣿⣿⣿⣿⣿⣿⣿⣿⣿⣿⣿⣿⣿⣿⣿⣿⣿⣿⣿⣿⣿⣿⣿⣿⣿⣿⣷⣻⣿⣿⣿⣿⣿⣟⠟⠿⠿⠿⠟⠛⠛⠛⠛⠛⠛⠛⠛⠛⠛⠛⠿⠿⠿⠿⠿⢿⣿⣿⣿⣿⣿⣿⣿⣿⣿⣿⣿⣿⣿⣿⣿⣿⣿⣿⣿⣿⣿⣿⣿⣿⣿⡆</a:t>
            </a:r>
            <a:br/>
            <a:r>
              <a:t>⠉⠉⠉⠛⠛⠛⠿⠿⢿⣿⣿⣿⣿⣿⣿⣿⣿⣿⣿⣿⣿⣿⣿⣿⣿⣿⠿⠿⣿⣿⣿⣿⣿⣿⣿⣿⣟⠛⠻⢿⣿⡿⠿⠿⠿⣷⣄⠀⠀⠀⠀⠀⠀⠀⠀⠀⠀⠀⠀⠀⠀⠀⠀⠀⠀⠀⠀⠀⠈⠉⠉⠉⠙⠛⠻⢿⣿⣿⣿⣿⣿⣿⣿⣿⣿⣿⣿⣿⣿⣿⡇</a:t>
            </a:r>
            <a:br/>
            <a:r>
              <a:t>⠀⠀⠀⠀⠀⠀⠀⠀⠀⠀⠀⠀⠀⠉⠉⠉⠉⠉⠉⠉⠉⠉⠉⠀⠀⠀⠀⠀⠀⠀⠀⠉⠙⠻⠿⢗⠂⠀⠀⠀⠈⠀⠀⠀⠀⠀⢻⡄⠀⠀⠀⠀⠀⠀⠀⠀⠀⠀⠀⠀⠀⠀⠀⠀⠀⠀⠀⠀⠀⠀⠀⠀⠀⠀⠀⠘⣿⣿⣿⣿⣿⣿⣿⣿⣿⣿⣿⣿⣿⣿⡇</a:t>
            </a:r>
            <a:br/>
            <a:r>
              <a:t>⠀⠀⠀⠀⠀⠀⠀⠀⠀⠀⠀⠀⠀⠀⠀⠀⠀⠀⠀⠀⠀⠀⠀⠀⠀⠀⠀⠀⠀⠀⠀⠀⠀⠀⠀⠀⠀⠀⠀⠀⠀⠀⠀⠀⠀⠀⣼⠁⠀⠀⠀⠀⠀⠀⠀⠀⠀⠀⠀⠀⠀⠀⠀⠀⠀⠀⠀⠀⠀⠀⠀⠀⠀⠀⠀⠀⠻⣿⣿⣿⣿⣿⣿⣿⣿⣿⣿⣿⣿⣿⡇</a:t>
            </a:r>
            <a:br/>
            <a:r>
              <a:t>⠀⠀⠀⠀⠀⠀⠀⠀⠀⠀⠀⠀⠀⠀⠀⠀⠀⠀⠀⠀⠀⠀⠀⠀⠀⠀⠀⠀⠀⠀⠀⠀⠀⠀⠀⠀⠀⠀⠀⠀⢠⣤⣤⣤⣤⡾⠃⠀⠀⠀⠀⠀⠀⠀⠀⠀⠀⠀⠀⠀⠀⠀⠀⠀⠀⠀⠀⠀⠀⠀⠀⠀⠀⠀⠀⠀⠀⢹⣿⣿⣿⣿⣿⣿⣿⣿⣿⣿⣿⣿⡇</a:t>
            </a:r>
            <a:br/>
            <a:r>
              <a:t>⠀⠀⠀⠀⠀⠀⠀⠀⠀⠀⠀⠀⠀⠀⠀⠀⠀⠀⠀⠀⠀⠀⠀⠀⠀⠀⠀⠀⠀⠀⠀⠀⠀⠀⠀⠀⠀⠀⠀⠀⠀⠉⠛⠛⠉⠀⠀⠀⠀⠀⠀⠀⠀⠀⠀⠀⠀⠀⠀⠀⠀⠀⠀⠀⠀⠀⠀⠀⠀⠀⠀⠀⠀⠀⠀⠀⠀⠀⢻⣿⣿⣿⣿⣿⣿⣿⣿⣿⣿⣿⡇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⠀⠀⠀⠀⠀⠀⠀⠀⠀⠀⠀⠀⠀⠀⠀⠀⠀⠀⠀⠀⠀⠀⠀⠀⠀⠀⠀⠀⠀⠀⠀⠀⠀⠀⠀⠀⠀⠀⠀⠀⠀⠀⠀⠀⠀⠀⠀⠀⠀⠀⠀⠀⠀⠀⠀⠀⠀⠀⠃⠀⠀⠀⠀⠀⠀⠀⠀⠀⠀⠀⠀⠀⠀⠀⠀⠀⠀⠀⣼⣿⣿⣿⣿⣿⣿⣿⣿⣿⣿⣿⡇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⠀⠀⠀⠀⠀⠀⠀⠀⠀⠀⠀⠀⠀⠀⠀⠀⠀⠀⠀⠀⠀⠀⠀⠀⠀⠀⠀⠀⠀⠀⠀⠀⠀⠀⠀⠀⠀⠀⠀⠀⠀⠀⠀⠀⠀⠀⠀⠀⠀⠀⠀⠀⠀⠀⠀⠀⠀⠀⠀⠀⠀⠀⠀⠀⠀⠀⠀⠀⠀⠀⠀⠀⠀⠀⠀⠀⠀⠈⠉⠉⠙⣿⣿⣿⣿⣿⣿⣿⣿⣿⡇</a:t>
            </a:r>
            <a:br/>
            <a:r>
              <a:t>⠀⠀⠀⠀⠀⠀⠀⢀⠀⠀⠀⠀⠀⠀⠀⠀⠀⠀⠀⠀⠀⠀⠀⠀⠀⠀⠀⠀⠀⠀⠀⠀⠀⠀⠀⠀⠀⠀⠀⠀⠀⠀⠀⠀⠀⠀⠀⠀⠀⠀⠀⠀⠀⠀⠀⠀⠀⠀⠀⠀⠀⠀⠀⠀⠀⠀⠀⠀⠀⠀⠀⠀⠀⠀⠀⠀⠀⠀⠀⠀⣴⣿⣿⣿⣿⣿⣿⣿⣿⣿⡇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⠀⠀⠀⠀⠀⠀⠀⠀⠀⠀⠀⠀⠀⠀⠀⠀⠀⠀⠀⠀⠀⠀⠀⠀⠀⠀⠀⠀⠀⠀⠀⠀⠀⠀⠀⠀⠀⠀⠀⠀⠀⠀⠀⠀⠀⠀⠀⠀⠀⠀⠀⠀⠀⠀⠀⠀⠀⠀⠀⠀⠀⠀⠀⠀⠀⠀⠀⠀⠀⠀⠀⠀⠀⠀⠀⠀⠀⠀⠀⠀⣽⣿⣿⣿⣿⣿⣿⣿⣿⣿⡇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⠀⠀⠀⠀⠀⠀⠀⠀⠀⠀⠀⠀⠀⠀⠀⠀⠀⠀⠀⠀⠀⠀⠀⠀⠀⠀⠀⠀⠀⠀⠀⠀⠀⠀⠀⠀⠀⠀⠀⠀⠀⠀⠀⠀⠀⠀⠀⠀⠀⠀⠀⠀⠀⠀⠀⠀⠀⠀⠀⠀⠀⠀⠀⠀⠀⠀⠀⠀⠀⠀⠀⠀⠀⠀⠀⠀⠀⠀⢠⣾⣿⣿⣿⣿⣿⣿⣿⣿⣿⣿⡇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⠀⠀⠀⠀⠀⠀⠀⠀⠀⠀⠀⠀⠀⠀⠀⠀⠀⠀⠀⠀⠀⠀⠀⠀⠀⠀⠀⠀⠀⠀⠀⠀⠀⠀⠀⠀⠀⠀⠀⠀⠀⠀⠀⠀⠀⠀⠀⠀⠀⠀⠀⠀⠀⠀⠀⠀⠀⠀⠀⠀⠀⠀⠀⠀⠀⠀⠀⠀⠀⠀⠀⠀⠀⠀⠀⠀⠀⣰⣿⣿⣿⣿⣿⣿⣿⣿⣿⣿⣿⣿⡇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⠀⠀⠀⠀⠀⠀⠀⠀⠀⠀⠀⠀⠀⠀⠀⠀⠀⠀⠀⠀⠀⠀⠀⠀⠀⠀⠀⠀⠀⠀⠀⠀⠀⠀⠀⠀⠀⠀⠀⠀⠀⠀⠀⠀⠀⠀⠀⠀⠀⠀⠀⠀⠀⠀⠀⠀⠀⠀⠀⠀⠀⠀⠀⠀⠀⠀⠀⠀⠀⠀⠀⠀⠀⠀⠀⠀⣼⣿⣿⣿⣿⣿⣿⣿⣿⣿⣿⣿⣿⣿⡇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⠀⠀⠀⠀⠀⠀⠀⠀⠀⠀⠀⠀⠀⠀⠀⠀⠀⠀⠀⠀⠀⠀⠀⠀⠀⠀⠀⠀⠀⠀⠀⠀⠀⠀⠀⠀⠀⠀⠀⠀⠀⠀⠀⠀⠀⠀⠀⠀⠀⠀⠀⠀⠀⠀⠀⠀⠀⠀⠀⠀⠀⠀⠀⠀⠀⠀⠀⠀⠀⠀⠀⠀⠀⠀⠀⠀⠀⠀⠀⠀⠀⠀⠀⠀⠀⣀⣤⣤⣤⣤⡄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⠀⠀⠀⠀⠀⠀⠀⠀⠀⠀⠀⠀⠀⠀⠀⠀⠀⠀⠀⠀⠀⠀⠀⠀⠀⠀⠀⠀⠀⠀⠀⠀⠀⠀⠀⠀⠀⠀⠀⠀⠀⠀⠀⠀⠀⠀⠀⠀⠀⠀⠀⠀⠀⠀⠀⠀⠀⠀⠀⠀⠀⠀⠀⠀⠀⠀⠀⠀⠀⠀⠀⠀⠀⠀⠀⠀⠀⠀⠀⠀⠀⠀⣠⣶⣿⣿⣿⣿⣿⣿⡇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⠀⠀⠀⠀⠀⠀⠀⠀⠀⠀⠀⠀⠀⠀⠀⠀⠀⠀⠀⠀⠀⠀⠀⠀⠀⠀⠀⠀⠀⠀⠀⠀⠀⠀⠀⠀⠀⠀⠀⠀⠀⠀⠀⠀⠀⠀⠀⠀⠀⠀⠀⠀⠀⠀⠀⠀⠀⠀⠀⠀⠀⠀⠀⠀⠀⠀⠀⠀⠀⠀⠀⠀⠀⠀⠀⠀⠀⠀⠀⠀⢠⣾⣿⣿⣿⣿⣿⣿⣿⣿⡇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⠀⠀⠀⠀⠀⠀⠀⠀⠀⠀⠀⠀⠀⠀⠀⠀⠀⠀⠀⠀⠀⠀⠀⠀⠀⠀⠀⠀⠀⠀⠀⠀⠀⠀⠀⠀⠀⠀⠀⠀⠀⠀⠀⠀⠀⠀⠀⠀⠀⠀⠀⠀⠀⠀⠀⠀⠀⠀⠀⠀⠀⠀⠀⠀⠀⠀⠀⠀⠀⠀⠀⠀⠀⠀⠀⠀⠀⠀⠀⢠⣿⣿⣿⣿⣿⣿⣿⣿⣿⣿⡇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⠀⠀⠀⠀⠀⠀⠀⠀⠀⠀⠀⠀⠀⠀⠀⠀⠀⠀⠀⠀⠀⠀⠀⠀⠀⠀⠀⠀⠀⠀⠀⠀⠀⠀⠀⠀⠀⠀⠀⠀⠀⠀⠀⠀⠀⠀⠀⠀⠀⠀⠀⠀⠀⠀⠀⠀⠀⠀⠀⠀⠀⠀⠀⠀⠀⠀⠀⠀⠀⠀⠀⠀⠀⠀⠀⠀⠀⠀⢠⣿⣿⣿⣿⣿⣿⣿⣿⣿⣿⣿⡇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⠀⠀⠀⠀⠀⠀⠀⠀⠀⠀⠀⠀⠀⠀⠀⠀⠀⠀⠀⠀⠀⠀⠀⠀⠀⠀⠀⠀⠀⠀⠀⠀⠀⠀⠀⠀⠀⠀⠀⠀⠀⠀⠀⠀⠀⠀⠀⠀⠀⠀⠀⠀⠀⠀⠀⠀⠀⠀⠀⠀⠀⠀⠀⠀⠀⠀⠀⠀⠀⠀⠀⠀⠀⠀⠀⠀⠀⠀⠀⠀⠈⠙⠋⣿⣿⣿⣿⣿⣿⣿⡇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⠀⠀⠀⠀⠀⠀⠀⠀⠀⠀⠀⠀⠀⠀⠀⠀⠀⠀⠀⠀⠀⠀⠀⠀⠀⠀⠀⠀⠀⠀⠀⠀⠀⠀⠀⠀⠀⠀⠀⠀⠀⠀⠀⠀⠀⠀⠀⠀⠀⠀⠀⠀⠀⠀⠀⠀⠀⠀⠀⠀⠀⠀⠀⠀⠀⠀⠀⠀⠀⠀⠀⠀⠀⠀⠀⠀⠀⠀⠀⠀⠀⠀⠀⠘⣿⣿⣿⣿⣿⣿⡇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⠀⠀⠀⠀⠀⠀⠀⠀⠀⠀⠀⠀⠀⠀⠀⠀⠀⠀⠀⠀⠀⠀⠀⠀⠀⠀⠀⠀⠀⠀⠀⠀⠀⠀⠀⠀⠀⠀⠀⠀⠀⠀⠀⠀⠀⠀⠀⠀⠀⠀⠀⠀⠀⠀⠀⠀⠀⠀⠀⠀⠀⠀⠀⠀⠀⠀⠀⠀⠀⠀⠀⠀⠀⠀⠀⠀⠀⠀⠀⠀⠀⠀⠀⠀⣿⢿⣿⣿⣿⣿⡇</a:t>
            </a:r>
            <a:br/>
            <a:r>
              <a:t>⠀⠀⠀⠀⠀⠀⠀⠀⠀⠀⠀⠀⠀⠀⠀⠀⠀⠀⠀⠀⠀⠀⠀⠀⠀⠀⠀⠀⠀⠀⠀⠀⠀⠀⠀⠀⠀⠀⠀⠀⠀⠀⠀⠀⠀⠀⠀⠀⠀⢀⣀⣀⣀⣀⣀⣀⣀⣀⣀⣀⣀⣀⣀⠀⠀⠀⠀⠀⠀⠀⠀⠀⠀⠀⠀⠀⠀⠀⠀⠀⠀⠀⠀⠀⠀⠈⠃⢹⣿⣿⡇</a:t>
            </a:r>
            <a:br/>
            <a:r>
              <a:t>⠀⠀⠀⠀⠀⠀⠀⠀⠀⠀⠀⠀⠀⠀⠀⠀⠀⠀⠀⠀⠀⠀⠀⠀⠀⠀⠀⠀⠀⠀⠀⠀⠀⠀⠀⠀⠀⠀⠀⠀⠀⠀⠀⢀⣀⣠⣤⣾⣿⣿⣿⣿⣿⣿⣿⣿⣿⣿⣿⣿⣿⣿⣿⣿⣿⣿⣿⣿⣿⣿⣿⣿⣿⣷⣶⣶⣶⣶⣶⣶⣶⣤⣤⣤⣤⣤⣤⣿⣿⣿⡇</a:t>
            </a:r>
            <a:br/>
            <a:r>
              <a:t>⢀⣀⣀⣀⣀⣠⣤⣤⣤⣤⣴⣶⣶⣶⣶⣶⣶⣶⣶⣶⣶⣶⣶⣶⣦⣤⣤⣄⣀⡀⠀⠀⠀⠀⠀⣀⣀⣤⣴⣶⣬⣤⣴⣿⣿⣿⣿⣿⣿⣿⣿⣿⣿⣿⣿⣿⣿⣿⣿⣿⣿⣿⣿⣿⣿⣿⣿⣿⣿⣿⣿⣿⣿⣿⣿⣿⣿⣿⣿⣿⣿⣿⣿⣿⣿⣿⣿⣿⣿⣿⡇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⣿⣿⣿⣿⣿⣿⣿⣿⣿⣿⣿⣿⣿⣿⣿⣿⣿⣿⣿⣿⣿⣿⣿⣿⣿⣿⣿⣿⣿⣿⣿⣿⣿⣿⣿⣿⣿⣿⣿⣿⣶⣿⣿⣿⣿⣿⣿⣿⡿⠿⣿⡿⠿⠿⠿⠿⠿⠟⠛⠛⠛⠛⠛⠿⠿⠿⠿⠿⢿⣿⣿⣿⣿⣿⣿⣿⣿⣿⣿⣿⣿⣿⣿⣿⣿⣿⣿⣿⣿⣿⡇</a:t>
            </a:r>
            <a:br/>
            <a:r>
              <a:t>⠉⠉⠛⠛⠛⠿⠿⠿⣿⣿⣿⣿⣿⣿⣿⣿⣿⣿⣿⣿⣿⣿⣿⣿⣿⣿⣿⣿⣿⣿⣿⣿⣿⣿⣿⣿⣿⣿⣿⣿⣟⡛⠿⠿⢿⣿⣿⠿⢿⣿⣿⣶⡀⠀⠀⠀⠀⠀⠀⠀⠀⠀⠀⠀⠀⠀⠀⠀⠀⠀⠀⠀⠀⠀⠉⠉⠉⠉⠛⠛⠛⠻⠿⢿⣿⣿⣿⣿⣿⣿⡇</a:t>
            </a:r>
            <a:br/>
            <a:r>
              <a:t>⠀⠀⠀⠀⠀⠀⠀⠀⠀⠀⠀⠈⠉⠉⠉⠙⠛⠛⠛⠛⠛⠛⠛⠛⠛⠛⠋⠉⠉⠀⠀⠀⠀⠈⠉⠛⠛⠿⣿⣿⠭⠄⠀⠀⠀⠈⠁⠀⠀⠀⠀⠈⢻⡀⠀⠀⠀⠀⠀⠀⠀⠀⠀⠀⠀⠀⠀⠀⠀⠀⠀⠀⠀⠀⠀⠀⠀⠀⠀⠀⠀⠀⠀⠀⠘⣿⣿⣿⣿⣿⡇</a:t>
            </a:r>
            <a:br/>
            <a:r>
              <a:t>⠀⠀⠀⠀⠀⠀⠀⠀⠀⠀⠀⠀⠀⠀⠀⠀⠀⠀⠀⠀⠀⠀⠀⠀⠀⠀⠀⠀⠀⠀⠀⠀⠀⠀⠀⠀⠀⠀⠀⠈⠉⠀⠀⠀⠀⠀⠀⠀⠀⠀⠀⠀⢸⠇⠀⠀⠀⠀⠀⠀⠀⠀⠀⠀⠀⠀⠀⠀⠀⠀⠀⠀⠀⠀⠀⠀⠀⠀⠀⠀⠀⠀⠀⠀⠀⠹⣿⣿⣿⣿⡇</a:t>
            </a:r>
            <a:br/>
            <a:r>
              <a:t>⠀⠀⠀⠀⠀⠀⠀⠀⠀⠀⠀⠀⠀⠀⠀⠀⠀⠀⠀⠀⠀⠀⠀⠀⠀⠀⠀⠀⠀⠀⠀⠀⠀⠀⠀⠀⠀⠀⠀⠀⠀⠀⠀⠀⠀⠀⠀⡀⠀⠀⢀⣠⡟⠀⠀⠀⠀⠀⠀⠀⠀⠀⠀⠀⠀⠀⠀⠀⠀⠀⠀⠀⠀⠀⠀⠀⠀⠀⠀⠀⠀⠀⠀⠀⠀⠀⠹⣿⣿⣿⡇</a:t>
            </a:r>
            <a:br/>
            <a:r>
              <a:t>⠀⠀⠀⠀⠀⠀⠀⠀⠀⠀⠀⠀⠀⠀⠀⠀⠀⠀⠀⠀⠀⠀⠀⠀⠀⠀⠀⠀⠀⠀⠀⠀⠀⠀⠀⠀⠀⠀⠀⠀⠀⠀⠀⠀⠀⠀⠻⠿⣿⡿⠟⠋⠀⠀⠀⠀⠀⠀⠀⠀⠀⠀⠀⠀⠀⠀⠀⠀⠀⠀⠀⠀⠀⠀⠀⠀⠀⠀⠀⠀⠀⠀⠀⠀⠀⠀⠀⠹⣿⣿⡇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⠀⠀⠀⠀⠀⠀⠀⠀⠀⠀⠀⠀⠀⠀⠀⠀⠀⠀⠀⠀⠀⠀⠀⠀⠀⠀⠀⠀⠀⠀⠀⠀⠀⠀⠀⠀⠀⠀⠀⠀⠀⠀⠀⠀⠀⠀⠀⠀⠀⠀⠀⠀⠀⠀⠀⠀⠀⠀⠀⠀⠀⠀⠀⠀⠀⠀⠀⠀⠀⠀⠀⠀⠀⠀⠀⠀⠀⠀⠀⠀⠀⠀⠀⠀⠀⠀⠀⠀⢹⣿⡇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⠀⠀⠀⠀⠀⠀⠀⠀⠀⠀⠀⠀⠀⠀⠀⠀⠀⠀⠀⠀⠀⠀⠀⠀⠀⠀⠀⠀⠀⠀⠀⠀⠀⠀⠀⠀⠀⠀⠀⠀⠀⠀⠀⠀⠀⠀⠀⠀⠀⠀⠀⠀⠀⠀⠀⠀⠀⠀⠀⠀⠀⠀⠀⠀⠀⠀⠀⠀⠀⠀⠀⠀⠀⠀⠀⠀⠀⠀⠀⠀⠀⠀⠀⠀⠀⠀⠀⠀⠈⣿⡇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⠀⠀⠀⠀⠀⠀⠀⠀⠀⠀⠀⠀⠀⠀⠀⠀⠀⠀⠀⠀⠀⠀⠀⠀⠀⠀⠀⠀⠀⠀⠀⠀⠀⠀⠀⠀⠀⠀⠀⠀⠀⠀⠀⠀⠀⠀⠀⠀⠀⠀⠀⠀⠀⠀⠀⠀⠀⠀⠀⠀⠀⠀⠀⠀⠀⠀⠀⠀⠀⠀⠀⠀⠀⠀⠀⠀⠀⠀⠀⠀⠀⠀⠀⠀⠀⠀⠀⠀⢰⣿⡇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⠀⠀⠀⠀⠀⠀⠀⠀⠀⠀⠀⠀⠀⠀⠀⠀⠀⠀⠀⠀⠀⠀⠀⠀⠀⠀⠀⠀⠀⠀⠀⠀⠀⠀⠀⠀⠀⠀⠀⠀⠀⠀⠀⠀⠀⠀⠀⠀⠀⠀⠀⠀⠀⠀⠀⠀⠀⠀⠀⠀⠀⠀⠀⠀⠀⠀⠀⠀⠀⠀⠀⠀⠀⠀⠀⠀⠀⠀⠀⠀⠀⠀⠀⠀⠀⠀⢀⣴⣿⣿⡇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⠀⠀⠀⠀⠀⠀⠀⠀⠀⠀⠀⠀⠀⠀⠀⠀⠀⠀⠀⠀⠀⠀⠀⠀⠀⠀⠀⠀⠀⠀⠀⠀⠀⠀⠀⠀⠀⠀⠀⠀⠀⠀⠀⠀⠀⠀⠀⠀⠀⠀⠀⠀⠀⠀⠀⠀⠀⠀⠀⠀⠀⠀⠀⠀⠀⠀⠀⠀⠀⠀⠀⠀⠀⠀⠀⠀⠀⠀⠀⠀⠀⠀⠀⠀⠀⠀⠀⠀⠉⠉⠁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⠀⠀⠀⠀⠀⠀⠀⠀⠀⠀⠀⠀⠀⠀⠀⠀⠀⠀⠀⠀⠀⠀⠀⠀⠀⠀⠀⠀⠀⠀⠀⠀⠀⠀⠀⠀⠀⠀⠀⠀⠀⠀⠀⠀⠀⠀⠀⠀⠀⠀⠀⠀⠀⠀⠀⠀⠀⠀⠀⠀⠀⠀⠀⠀⠀⠀⠀⠀⠀⠀⠀⠀⠀⠀⠀⠀⠀⠀⠀⠀⠀⠀⠀⠀⠀⠀⠀⠀⠀⣠⡆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⠀⠀⠀⠀⠀⠀⠀⠀⠀⠀⠀⠀⠀⠀⠀⠀⠀⠀⠀⠀⠀⠀⠀⠀⠀⠀⠀⠀⠀⠀⠀⠀⠀⠀⠀⠀⠀⠀⠀⠀⠀⠀⠀⠀⠀⠀⠀⠀⠀⠀⠀⠀⠀⠀⠀⠀⠀⠀⠀⠀⠀⠀⠀⠀⠀⠀⠀⠀⠀⠀⠀⠀⠀⠀⠀⠀⠀⠀⠀⠀⠀⠀⠀⠀⠀⠀⠀⢠⣾⣿⡇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⠀⠀⠀⠀⠀⠀⠀⠀⠀⠀⠀⠀⠀⠀⠀⠀⠀⠀⠀⠀⠀⠀⠀⠀⠀⠀⠀⠀⠀⠀⠀⠀⠀⠀⠀⠀⠀⠀⠀⠀⠀⠀⠀⠀⠀⠀⠀⠀⠀⠀⠀⠀⠀⠀⠀⠀⠀⠀⠀⠀⠀⠀⠀⠀⠀⠀⠀⠀⠀⠀⠀⠀⠀⠀⠀⠀⠀⠀⠀⠀⠀⠀⠀⠀⠀⠀⣰⣿⣿⣿⡇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⠀⠀⠀⠀⠀⠀⠀⠀⠀⠀⠀⠀⠀⠀⠀⠀⠀⠀⠀⠀⠀⠀⠀⠀⠀⠀⠀⠀⠀⠀⠀⠀⠀⠀⠀⠀⠀⠀⠀⠀⠀⢀⣀⣀⠀⠀⠀⣀⣀⣀⠀⠀⠀⠀⠀⠀⠀⠀⠀⠀⠀⠀⠀⠀⠀⠀⠀⠀⠀⠀⠀⠀⠀⠀⠀⠀⠀⠀⠀⠀⠀⠀⠀⠀⠀⠀⠀⠀⠀⠀⠀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⠀⠀⠀⠀⠀⠀⠀⠀⠀⠀⠀⠀⠀⠀⠀⠀⠀⠀⠀⠀⠀⠀⠀⠀⠀⠀⠀⠀⠀⠀⠀⠀⠀⠀⠀⠀⠀⠀⠀⠀⠀⠰⣿⣿⣤⣤⣾⣿⣿⣿⠿⢦⣀⠀⠀⠀⠀⠀⠀⠀⠀⠀⠀⠀⠀⠀⠀⠀⠀⠀⠀⠀⠀⠀⠀⠀⠀⠀⠀⠀⠀⠀⠀⠀⠀⠀⠀⠀⠀⠀⠀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⠀⠀⠀⠀⠀⠀⠀⠀⠀⠀⠀⠀⠀⠀⠀⠀⠀⠀⠀⠀⠀⠀⠀⠀⠀⠀⠀⠀⠀⠀⠀⠀⠀⠀⠀⠀⠀⠀⠀⠀⠀⠀⠉⠻⢿⣿⣿⣿⣿⣿⣀⠀⠈⠁⠀⠀⠀⠀⠀⠀⠀⠀⠀⠀⠀⠀⠀⠀⠀⠀⠀⠀⠀⠀⠀⠀⠀⠀⠀⠀⠀⠀⠀⠀⠀⠀⠀⠀⠀⠀⠀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⠀⠀⠀⠀⠀⠀⠀⠀⠀⠀⠀⠀⠀⠀⠀⠀⠀⠀⠀⠀⠀⠀⠀⠀⠀⠀⠀⠀⠀⠀⠀⠀⠀⠀⠀⠀⠀⠀⠀⠀⠀⠀⠀⣀⣤⠸⠿⣿⣿⣿⣿⣿⣶⠄⠀⠀⠀⠀⠀⠀⠀⠀⠀⠀⠀⠀⠀⠀⠀⠀⠀⠀⠀⠀⠀⠀⠀⠀⠀⠀⠀⠀⠀⠀⠀⠀⠀⠀⠀⠀⠀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⠀⠀⠀⠀⠀⠀⠀⠀⠀⠀⠀⠀⠀⠀⠀⠀⠀⠀⠀⠀⠀⠀⠀⠀⠀⠀⠀⠀⠀⠀⠀⠀⠀⠀⠀⠀⠀⠀⠀⠀⠀⠀⠀⠙⠻⡄⢠⣿⣿⣿⣿⣿⣿⣿⣶⠄⠀⠀⠀⠀⠀⠀⠀⠀⠀⠀⠀⠀⠀⠀⠀⠀⠀⠀⠀⠀⠀⠀⠀⠀⠀⠀⠀⠀⠀⠀⠀⠀⠀⠀⠀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⠀⠀⠀⠀⠀⠀⠀⠀⠀⠀⠀⠀⠀⠀⠀⠀⠀⠀⠀⠀⠀⠀⠀⠀⠀⠀⠀⠀⠀⠀⠀⠀⠀⠀⠀⠀⠀⠀⠀⠀⠀⠀⠀⠀⠀⢻⣿⣿⣿⣿⣿⠛⣻⣭⠁⠀⠀⠀⠀⠀⠀⠀⠀⠀⠀⠀⠀⠀⠀⠀⠀⠀⠀⠀⠀⠀⠀⠀⠀⠀⠀⠀⠀⠀⠀⠀⠀⠀⠀⠀⠀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⠀⠀⠀⠀⠀⠀⠀⠀⠀⠀⠀⠀⠀⠀⠀⠀⠀⠀⠀⠀⠀⠀⠀⠀⠀⠀⠀⠀⠀⠀⠀⠀⠀⠀⠀⠀⠀⠀⠀⠀⠀⠀⠀⠀⠀⢨⡟⠙⣿⣿⣿⣿⣿⣿⡀⠀⠀⠀⠀⠀⠀⠀⠀⠀⠀⠀⠀⠀⠀⠀⠀⠀⠀⠀⠀⠀⠀⠀⠀⠀⠀⠀⠀⠀⠀⠀⠀⠀⠀⠀⠀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⠀⠀⠀⠀⠀⠀⠀⠀⠀⠀⠀⠀⠀⠀⠀⠀⠀⠀⠀⠀⠀⠀⠀⠀⠀⠀⠀⠀⠀⠀⠀⠀⠀⠀⠀⠀⠀⠀⠀⠀⠀⠀⠀⠀⢠⡟⠀⣀⣾⣿⣿⣿⣿⣯⡙⠻⢯⣑⡒⣀⣀⣀⣤⣤⣤⣤⣀⠀⠀⠀⠀⠀⠀⠀⠀⠀⠀⠀⠀⠀⠀⠀⠀⠀⠀⠀⠀⠀⠀⠀⠀</a:t>
            </a:r>
            <a:br/>
            <a:r>
              <a:t>⠀⠀⠀⠀⠀⠀⠀⠀⠀⠀⠀⠀⠀⠀⠀⠀⠀⠀⠀⠀⠀⠀⠀⠀⠀⠀⠀⠀⠙⠿⠿⢿⣿⣶⣶⣶⣶⣶⣤⣤⣤⣤⣤⣴⣿⣴⣾⣿⣿⣿⣿⣿⣿⣿⣿⣿⣿⣿⣿⣿⣿⣿⣿⣿⣿⣿⣿⣷⣄⠀⠀⠀⠀⠀⠀⠀⠀⠀⠀⠀⠀⠀⠀⠀⠀⠀⠀⠀⠀⠀⠀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⠀⠀⠀⠀⠀⠀⠀⠀⠀⠀⠀⠀⠀⠀⠀⠀⠀⠀⠀⠀⠀⠀⠀⠀⠀⠀⠀⠀⠀⠀⠀⠈⠁⠀⠉⠓⠶⣄⡀⠀⠀⠈⠉⠉⠉⣿⣿⣿⣿⣿⣿⣿⣿⣿⣿⣿⣿⣿⣿⣿⣿⣿⣿⣿⣿⣿⣿⣿⣿⣿⠀⠀⠀⠀⠀⠀⠀⠀⠀⠀⠀⠀⠀⠀⠀⠀⠀⠀⠀⠀⠀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⠀⠀⠀⠀⠀⠀⠀⠀⠀⠀⠀⠀⠀⠀⠀⠀⠀⠀⠀⠀⠀⠀⠀⠀⠀⠀⠀⠀⠀⠀⠀⠀⠀⠀⠀⠀⠀⠀⠉⠀⠀⠀⠀⠀⠀⠀⠀⠀⠀⠀⠐⣿⢿⡇⠀⠀⠀⠉⠉⠛⠛⠛⠿⠿⣿⣿⣿⡿⠻⠝⠀⠀⠀⠀⠀⠀⠀⠀⠀⠀⠀⠀⠀⠀⠀⠀⠀⠀⠀⠀⠀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⠀⠀⠀⠀⠀⠀⠀⠀⠀⠀⠀⠀⠀⠀⠀⠀⠀⠀⠀⠀⠀⠀⠀⠀⠀⠀⠀⠀⠀⠀⠀⠀⠀⠀⠀⠀⠀⠀⠀⠀⠀⠀⠀⠀⠀⠀⠀⠀⠀⠀⠀⠋⠈⠁⠀⠀⠀⠀⠀⠀⠀⠀⠀⠀⠀⠈⠁⠀⠀⠀⠀⠀⠀⠀⠀⠀⠀⠀⠀⠀⠀⠀⠀⠀⠀⠀⠀⠀⠀⠀⠀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⠀⠀⠀⠀⠀⠀⠀⠀⠀⠀⠀⠀⠀⠀⠀⠀⠀⠀⠀⠀⠀⠀⠀⠀⠀⠀⠀⠀⠀⠀⠀⠀⠀⠀⠀⠀⠀⠀⠀⠀⠀⠀⠀⠀⠀⠀⠀⠀⠀⠀⠀⠀⠀⠀⠀⠀⠀⠀⠀⠀⠀⠀⠀⠀⠀⠀⠀⠀⠀⠀⠀⠀⠀⠀⠀⠀⠀⠀⠀⠀⠀⠀⠀⠀⠀⠀⠀⠀⢀⣤⡆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⠀⠀⠀⠀⠀⠀⠀⠀⠀⠀⠀⠀⠀⠀⠀⠀⠀⠀⠀⠀⠀⠀⠀⠀⠀⠀⠀⠀⠀⠀⠀⠀⠀⠀⠀⠀⠀⠀⠀⠀⠀⠀⠀⠀⠀⠀⠀⠀⠀⠀⠀⠀⠀⠀⠀⠀⠀⠀⠀⠀⠀⠀⠀⠀⠀⠀⠀⠀⠀⠀⠀⠀⠀⠀⠀⠀⠀⠀⠀⠀⠀⠀⠀⠀⠀⠀⢀⣴⣿⣿⡇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⠀⠀⠀⠀⠀⠀⠀⠀⠀⠀⠀⠀⠀⠀⠀⠀⠀⠀⠀⠀⠀⠀⠀⠀⠀⠀⠀⠀⠀⠀⠀⠀⠀⠀⠀⠀⠀⠀⠀⠀⠀⠀⠀⠀⠀⠀⠀⠀⠀⠀⠀⠀⠀⠀⠀⠀⠀⠀⠀⠀⠀⠀⠀⠀⠀⠀⠀⠀⠀⠀⠀⠀⠀⠀⠀⠀⠀⠀⠀⠀⠀⠀⠀⠀⠀⢠⣿⣿⣿⣿⡇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⠀⠀⠀⠀⠀⠀⠀⠀⠀⠀⠀⠀⠀⠀⠀⠀⠀⠀⠀⠀⠀⠀⠀⠀⠀⠀⠀⠀⠀⠀⠀⠀⠀⠀⠀⠀⠀⠀⠀⠀⠀⠀⠀⠀⠀⠀⠀⠀⠀⠀⠀⠀⠀⠀⠀⠀⠀⠀⠀⠀⠀⠀⠀⠀⠀⠀⠀⠀⠀⠀⠀⠀⠀⠀⠀⠀⠀⠀⠀⠀⠀⠀⠀⠀⣰⣿⣿⣿⣿⣿⡇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⠀⠀⠀⠀⠀⠀⠀⠀⠀⠀⠀⠀⠀⠀⠀⠀⠀⠀⠀⠀⠀⠀⠀⠀⠀⠀⠀⠀⠀⠀⠀⠀⠀⠀⠀⠀⠀⠀⠀⠀⠀⠀⠀⠀⠀⠀⠀⠀⠀⠀⠀⠀⠀⠀⠀⠀⠀⠀⠀⠀⠀⠀⠀⠀⠀⠀⠀⠀⠀⠀⠀⠀⠀⠀⠀⠀⠀⠀⠀⠀⠀⠀⠀⠀⠈⠻⢿⣿⣿⣿⡇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⠀⠀⠀⠀⠀⠀⠀⠀⠀⠀⠀⠀⠀⠀⠀⠀⠀⠀⠀⠀⠀⠀⠀⠀⠀⠀⠀⠀⠀⠀⠀⠀⠀⠀⠀⠀⠀⠀⠀⠀⠀⠀⠀⠀⠀⠀⠀⠀⠀⠀⠀⠀⠀⠀⠀⠀⠀⠀⠀⠀⠀⠀⠀⠀⠀⠀⠀⠀⠀⠀⠀⠀⠀⠀⠀⠀⠀⠀⠀⠀⠀⠀⠀⠀⠀⠀⠀⠑⠼⣿⡇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⠀⠀⠀⠀⠀⠀⠀⠀⠀⠀⠀⠀⠀⠀⠀⠀⠀⠀⠀⠀⠀⠀⠀⠀⠀⠀⠀⠀⠀⠀⠀⠀⠀⠀⠀⠀⠀⠀⠀⠀⠀⠀⠀⠀⠀⠀⠀⠀⠀⠀⠀⠀⠀⠀⠀⠀⠀⠀⠀⠀⠀⠀⠀⠀⠀⠀⠀⠀⠀⠀⠀⠀⠀⠀⠀⠀⠀⠀⠀⠀⠀⠀⠀⠀⠀⠀⠀⠀⠀⠀⡇</a:t>
            </a:r>
            <a:br/>
            <a:r>
              <a:t>⠀⠀⠀⠀⠀⠀⠀⠀⠀⠀⠀⠀⠀⠀⠀⠀⠀⠀⠀⠀⠀⠀⠀⠀⠀⠀⠀⠀⠀⠀⠀⠀⠀⠀⠀⠀⠀⠀⠀⠀⠀⠀⠀⠀⠀⠀⠀⠀⠀⠀⠀⠀⢀⣤⣤⣤⣤⣤⣤⣤⣤⣄⣀⣀⣀⣀⣀⣀⣀⣀⡀⠀⠀⠀⠀⠀⠀⠀⠀⠀⠀⠀⠀⠀⠀⠀⠀⠀⠀⠀⠀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⠀⠀⠀⠀⠀⠀⠀⠀⠀⠀⠀⠀⠀⠀⠀⠀⠀⠀⠀⠀⠀⠀⠀⠀⠀⠀⠀⠀⠀⠀⠀⠀⠀⠀⠀⠀⠀⠀⠀⠀⠀⠀⠀⠀⠀⠀⢀⣠⣤⣤⣾⣿⣿⣿⣿⣿⣿⣿⣿⣿⣿⣿⣿⣿⣿⣿⣿⣿⣿⣿⣿⣿⣿⣿⣿⣿⣿⣿⣿⣿⣿⣶⣶⣶⣶⣶⣦⣤⣤⣤⡄</a:t>
            </a:r>
            <a:br/>
            <a:r>
              <a:t>⠀⢀⣀⣀⣀⣀⣤⣤⣤⣤⣤⣴⣶⣶⣶⣶⣶⣶⣶⣶⣶⣶⣶⣶⣶⣶⣶⣤⣤⣄⣀⡀⠀⠀⠀⠀⠀⢀⣀⣠⣤⣶⣶⣭⣤⣴⣿⣿⣿⣿⣿⣿⣿⣿⣿⣿⣿⣿⣿⣿⣿⣿⣿⣿⣿⣿⣿⣿⣿⣿⣿⣿⣿⣿⣿⣿⣿⣿⣿⣿⣿⣿⣿⣿⣿⣿⣿⣿⣿⣿⡇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⣿⣿⣿⣿⣿⣿⣿⣿⣿⣿⣿⣿⣿⣿⣿⣿⣿⣿⣿⣿⣿⣿⣿⣿⣿⣿⣿⣿⣿⣿⣿⣿⣿⣿⣿⣿⣿⣿⣿⣿⣿⣿⣿⣷⣿⣿⣿⣿⣿⣿⣿⡿⡿⢿⣿⡿⠿⠿⠿⠿⠿⠿⠿⠿⠿⠿⠿⠿⠿⠿⠿⢿⣿⣿⣿⣿⣿⣿⣿⣿⣿⣿⣿⣿⣿⣿⣿⣿⣿⣿⡇</a:t>
            </a:r>
            <a:br/>
            <a:r>
              <a:t>⠉⠙⠛⠛⠻⠿⠿⣿⣿⣿⣿⣿⣿⣿⣿⣿⣿⣿⣿⣿⣿⣿⣿⣿⣿⣿⣿⣿⣿⣿⣿⣿⣿⣿⣿⣿⣿⣿⣿⣿⣿⣿⣿⣿⠿⠿⠿⣿⣿⣿⣿⣿⣿⣿⣷⣤⠀⠀⠀⠀⠀⠀⠀⠀⠀⠀⠀⠀⠀⠀⠀⠀⠀⠀⠀⠀⠀⠉⠉⠉⠉⠛⠛⠛⠛⠿⠿⠿⣿⣿⡇</a:t>
            </a:r>
            <a:br/>
            <a:r>
              <a:t>⠀⠀⠀⠀⠀⠀⠀⠀⠀⠀⠈⠉⠉⠉⠛⠛⠛⠛⠛⠿⠿⠿⠿⠿⠿⠿⠿⠟⠛⠛⠋⠉⠁⠈⠉⠉⠙⠛⠻⠿⣿⣿⣿⣍⡉⠀⠀⠀⠉⠋⠀⠀⠀⠀⠈⠙⣧⠀⠀⠀⠀⠀⠀⠀⠀⠀⠀⠀⠀⠀⠀⠀⠀⠀⠀⠀⠀⠀⠀⠀⠀⠀⠀⠀⠀⠀⠀⠀⠀⠀⠁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⠀⠀⠀⠀⠀⠀⠀⠀⠀⠀⠀⠀⠀⠀⠀⠀⠀⠀⠀⠀⠀⠀⠀⠀⠀⠀⠀⠀⠀⠀⠀⠀⠀⠀⠀⠀⠀⠀⠀⠀⠀⠈⠙⠒⠀⠀⠀⠀⠀⠀⠀⠀⠀⠀⠀⠀⢸⠀⠀⠀⠀⠀⠀⠀⠀⠀⠀⠀⠀⠀⠀⠀⠀⠀⠀⠀⠀⠀⠀⠀⠀⠀⠀⠀⠀⠀⠀⠀⠀⠀⠀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⠀⠀⠀⠀⠀⠀⠀⠀⠀⠀⠀⠀⠀⠀⠀⠀⠀⠀⠀⠀⠀⠀⠀⠀⠀⠀⠀⠀⠀⠀⠀⠀⠀⠀⠀⠀⠀⠀⠀⠀⠀⠀⠀⠀⠀⠀⠀⠀⠀⠀⠀⠀⠀⠀⠀⢀⡟⠀⠀⠀⠀⠀⠀⠀⠀⠀⠀⠀⠀⠀⠀⠀⠀⠀⠀⠀⠀⠀⠀⠀⠀⠀⠀⠀⠀⠀⠀⠀⠀⠀⠀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⠀⠀⠀⠀⠀⠀⠀⠀⠀⠀⠀⠀⠀⠀⠀⠀⠀⠀⠀⠀⠀⠀⠀⠀⠀⠀⠀⠀⠀⠀⠀⠀⠀⠀⠀⠀⠀⠀⠀⠀⠀⠀⠀⠀⠀⠀⠀⠀⠀⠠⣶⣶⣶⣶⡾⠟⠀⠀⠀⠀⠀⠀⠀⠀⠀⠀⠀⠀⠀⠀⠀⠀⠀⠀⠀⠀⠀⠀⠀⠀⠀⠀⠀⠀⠀⠀⠀⠀⠀⠀⠀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⠀⠀⠀⠀⠀⠀⠀⠀⠀⠀⠀⠀⠀⠀⠀⠀⠀⠀⠀⠀⠀⠀⠀⠀⠀⠀⠀⠀⠀⠀⠀⠀⠀⠀⠀⠀⠀⠀⠀⠀⠀⠀⠀⠀⠀⠀⠀⠀⠀⠀⠈⠉⠉⠉⠀⠀⠀⠀⠀⠀⠀⠀⠀⠀⠀⠀⠀⠀⠀⠀⠀⠀⠀⠀⠀⠀⠀⠀⠀⠀⠀⠀⠀⠀⠀⠀⠀⠀⠀⠀⠀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⠀⠀⠀⠀⠀⠀⠀⠀⠀⠀⠀⠀⠀⠀⠀⠀⠀⠀⠀⠀⠀⠀⠀⠀⠀⠀⠀⠀⠀⠀⠀⠀⠀⠀⠀⠀⠀⠀⠀⠀⠀⠀⠀⠀⠀⠀⠀⠀⠀⠀⠀⠀⠀⠀⠀⠀⠀⠀⠀⣤⣤⣴⣿⣿⣿⣶⣶⣶⣶⣶⣶⣶⣶⣶⣶⣶⣦⣤⣤⣤⣤⣤⣤⣤⣀⣀⣀⣀⣀⣀⡀</a:t>
            </a:r>
            <a:br/>
            <a:r>
              <a:t>⠀⠀⠀⠀⠀⠀⠀⠀⠀⠀⠀⠀⠀⠀⠀⠀⠀⠀⠀⠀⠀⠀⠀⠀⠀⠀⠀⠀⠀⠀⠀⠀⠀⠀⠀⠀⠀⠀⠀⠀⠀⠀⠀⠀⠀⠀⠀⠀⠀⠀⢀⡀⠀⠀⣠⣴⣶⣾⣿⣿⣿⣿⣿⣿⣿⣿⣿⣿⣿⣿⣿⣿⣿⣿⣿⣿⣿⣿⣿⣿⣿⣿⣿⣿⣿⣿⣿⣿⣿⣿⡇</a:t>
            </a:r>
            <a:br/>
            <a:r>
              <a:t>⠀⠀⢀⣀⣀⣀⣀⣤⣤⣤⣤⣴⣶⣶⣶⣶⣶⣾⣿⣿⣿⣿⣿⣿⣿⣿⣿⣿⣿⣶⣶⣶⣶⣤⣤⣀⣀⡀⠀⠀⠀⠀⠀⣀⣀⣤⣤⣶⣾⣿⡶⠶⣦⣾⣿⣿⣿⣿⣿⣿⣿⣿⣿⣿⣿⣿⣿⣿⣿⣿⣿⣿⣿⣿⣿⣿⣿⣿⣿⣿⣿⣿⣿⣿⣿⣿⣿⣿⣿⣿⡇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⣿⣿⣿⣿⣿⣿⣿⣿⣿⣿⣿⣿⣿⣿⣿⣿⣿⣿⣿⣿⣿⣿⣿⣿⣿⣿⣿⣿⣿⣿⣿⣿⣿⣿⣿⣿⣿⣿⣿⣿⣿⣿⣿⣿⣿⣿⣿⣿⣿⣿⣿⡿⣿⣿⣿⣿⣿⣿⣿⣿⣿⡿⣿⣿⣿⣿⣿⣿⠿⠿⠿⠿⠿⠿⠿⠿⡿⢿⣿⣿⣿⣿⣿⣿⣿⣿⣿⣿⣿⣿⡇</a:t>
            </a:r>
            <a:br/>
            <a:r>
              <a:t>⠛⠻⠿⠿⢿⣿⣿⣿⣿⣿⣿⣿⣿⣿⣿⣿⣿⣿⣿⣿⣿⣿⣿⣿⣿⣿⣿⣿⣿⣿⣿⣿⣿⣿⣿⣿⣿⣿⣿⣿⣿⣿⣿⣿⣿⣿⣿⣿⣿⡿⠿⣿⣿⣿⣿⣿⣿⣿⣿⣿⣿⣿⣿⣶⣤⡀⠀⠀⠀⠀⠀⠀⠀⠀⠀⠀⠀⠀⠀⠀⠀⠀⠀⠀⠉⠉⠉⠉⠉⠛⠃</a:t>
            </a:r>
            <a:br/>
            <a:r>
              <a:t>⠀⠀⠀⠀⠀⠀⠀⠈⠉⠉⠙⠛⠛⠛⠻⠿⠿⠿⢿⣿⣿⣿⣿⣿⣿⣿⣿⣿⣿⣿⣿⣿⣿⡿⠿⠿⠟⠛⠛⠛⠛⠛⠿⠿⣿⣿⣿⣿⣿⣿⠓⠒⠀⠀⠀⠉⠙⠟⠉⠉⠉⠉⠉⠉⠛⢷⡀⠀⠀⠀⠀⠀⠀⠀⠀⠀⠀⠀⠀⠀⠀⠀⠀⠀⠀⠀⠀⠀⠀⠀⠀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⠀⠀⠀⠀⠀⠀⠀⠀⠀⠀⠀⠀⠀⠀⠀⠀⠀⠀⠀⠀⠀⠀⠀⠀⠀⠀⠀⠀⠀⠀⠀⠀⠀⠀⠀⠀⠀⠀⠀⠀⠀⠀⠀⠀⠀⠈⠉⠛⠻⠿⣛⠂⠀⠀⠀⠀⠀⠀⠀⠀⠀⠀⠀⠀⠀⠀⢧⠀⠀⠀⠀⠀⠀⠀⠀⠀⠀⠀⠀⠀⠀⠀⠀⠀⠀⠀⠀⠀⠀⠀⠀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⠀⠀⠀⠀⠀⠀⠀⠀⠀⠀⠀⠀⠀⠀⠀⠀⠀⠀⠀⠀⠀⠀⠀⠀⠀⠀⠀⠀⠀⠀⠀⠀⠀⠀⠀⠀⠀⠀⠀⠀⠀⠀⠀⠀⠀⠀⠀⠀⠀⠀⠀⠀⠀⠀⠀⠀⠀⠀⠀⠀⠀⠀⠀⠀⠀⠀⡌⠀⠀⠀⠀⠀⠀⠀⠀⠀⠀⠀⠀⠀⠀⠀⠀⠀⠀⠀⠀⠀⠀⠀⠀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⠀⠀⠀⠀⠀⠀⠀⠀⠀⠀⠀⠀⠀⠀⠀⠀⠀⠀⠀⠀⠀⠀⠀⠀⠀⠀⠀⠀⠀⠀⠀⠀⠀⠀⠀⠀⠀⠀⠀⠀⠀⠀⠀⠀⠀⠀⠀⠀⠀⠀⠀⠀⠀⠀⠀⠀⠀⠀⠀⠀⠀⠀⠀⠀⣀⡼⠁⠀⠀⠀⠀⠀⠀⠀⠀⠀⠀⠀⠀⠀⠀⠀⠀⠀⠀⠀⠀⠀⠀⠀⠀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⠀⠀⠀⠀⠀⠀⠀⠀⠀⠀⠀⠀⠀⠀⠀⠀⠀⠀⠀⠀⠀⠀⠀⠀⠀⠀⠀⠀⠀⠀⠀⠀⠀⠀⠀⠀⠀⠀⠀⠀⠀⠀⠀⠀⠀⠀⠀⠀⠀⠀⠀⠀⠀⠀⠀⠀⠀⠀⠸⣿⣿⣿⣶⡿⠟⠀⠀⠀⠀⠀⠀⠀⠀⠀⠀⠀⠀⠀⠀⠀⠀⠀⠀⠀⠀⠀⠀⠀⠀⠀⠀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⠀⠀⠀⠀⠀⠀⠀⠀⠀⠀⠀⠀⠀⠀⠀⠀⠀⠀⠀⠀⠀⠀⠀⠀⠀⠀⠀⠀⠀⠀⠀⠀⠀⠀⠀⠀⠀⠀⠀⠀⠀⠀⠀⠀⠀⠀⠀⠀⠀⠀⠀⠀⠀⠀⠀⠀⠀⠀⠀⠈⠉⠉⠁⠀⠀⠀⠀⠀⠀⠀⠀⠀⠀⠀⠀⠀⠀⠀⠀⠀⠀⠀⠀⠀⠀⠀⠀⠀⠀⠀⠀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⠀⠀⠀⠀⠀⠀⠀⠀⠀⠀⠀⠀⠀⠀⠀⠀⠀⠀⠀⠀⠀⠀⠀⠀⠀⠀⠀⠀⠀⠀⠀⠀⠀⠀⠀⠀⠀⠀⠀⠀⠀⠀⠀⠀⠀⠀⠀⠀⠀⠀⠀⠀⠀⠀⠀⠀⠀⠀⠀⠀⠀⠀⠀⠀⠀⠀⠀⢀⣀⣀⣀⡀⠀⠀⠀⠀⠀⠀⠀⠀⠀⠀⠀⠀⠀⠀⠀⠀⠀⠀⠀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⠀⠀⠀⠀⠀⠀⠀⠀⠀⠀⠀⠀⠀⠀⠀⠀⠀⠀⠀⠀⠀⠀⠀⠀⠀⠀⠀⠀⠀⠀⠀⠀⠀⠀⠀⠀⠀⠀⠀⠀⠀⠀⠀⠀⠀⠀⠀⠀⠀⠀⠀⠀⠀⠀⠀⠀⠀⠀⠀⠀⠀⠀⠀⣀⣴⣶⣴⣿⣿⣿⣿⣿⣿⣿⣿⣿⣿⣿⣿⣿⣿⣿⣷⣶⣶⣶⣶⣶⣦⣤⡄</a:t>
            </a:r>
            <a:br/>
            <a:r>
              <a:t>⠀⠀⠀⠀⠀⠀⠀⠀⠀⠀⠀⠀⠀⠀⠀⠀⠀⠀⠀⠀⠀⠀⠀⠀⠀⠀⠀⠀⠀⠀⠀⠀⠀⠀⠀⠀⠀⠀⠀⠀⠀⠀⠀⠀⠀⠀⠀⠀⠀⠀⠀⠀⠀⠀⣀⠀⠀⠀⢀⣴⣾⣿⣿⣿⣿⣿⣿⣿⣿⣿⣿⣿⣿⣿⣿⣿⣿⣿⣿⣿⣿⣿⣿⣿⣿⣿⣿⣿⣿⣿⡇</a:t>
            </a:r>
            <a:br/>
            <a:r>
              <a:t>⠀⠀⢀⣀⣀⣀⣀⣤⣤⣤⣤⣤⣶⣶⣶⣶⣾⣿⣿⣿⣿⣿⣿⣿⣿⣿⣿⣿⣿⣿⣿⣿⣿⣿⣶⣶⣦⣤⣄⣀⡀⠀⠀⠀⠀⠀⢀⣀⣠⣤⣴⣶⣿⡿⠿⠾⢿⣶⣿⣿⣿⣿⣿⣿⣿⣿⣿⣿⣿⣿⣿⣿⣿⣿⣿⣿⣿⣿⣿⣿⣿⣿⣿⣿⣿⣿⣿⣿⣿⣿⡇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⣿⣿⣿⣿⣿⣿⣿⣿⣿⣿⣿⣿⣿⣿⣿⣿⣿⣿⣿⣿⣿⣿⣿⣿⣿⣿⣿⣿⣿⣿⣿⣿⣿⣿⣿⣿⣿⣿⣿⣿⣿⣿⣿⣿⣿⣿⣿⣿⣿⣿⣿⣿⣿⣿⣿⣿⢿⣿⣿⣿⣿⣿⣿⣿⣿⣿⣿⣿⣿⣿⣿⣿⣿⣿⣿⣿⣿⣿⣿⣿⣿⣿⣿⣿⣿⣿⣿⣿⣿⣿⡇</a:t>
            </a:r>
            <a:br/>
            <a:r>
              <a:t>⠿⠿⢿⣿⣿⣿⣿⣿⣿⣿⣿⣿⣿⣿⣿⣿⣿⣿⣿⣿⣿⣿⣿⣿⣿⣿⣿⣿⣿⣿⣿⣿⣿⣿⣿⣿⣿⣿⣿⣿⣿⣿⣿⣿⣿⣿⣿⣿⣿⣿⣿⣿⣿⣿⣿⣿⣿⣿⣿⣿⣿⣿⣿⣿⣿⣿⣿⣿⣿⣦⣄⠀⠀⠀⠀⠀⠀⠀⠀⠀⠀⠀⠀⠀⠀⠀⠀⠀⠀⠉⠁</a:t>
            </a:r>
            <a:br/>
            <a:r>
              <a:t>⠀⠀⠀⠀⠀⠀⠉⠉⠉⠛⠛⠛⠿⠿⠿⣿⣿⣿⣿⣿⣿⣿⣿⣿⣿⣿⣿⣿⣿⣿⣿⣿⣿⣿⣿⣿⣿⣿⡿⠿⠿⠿⠿⠿⠿⠿⢿⣿⣿⣿⣿⣿⣿⠷⠶⠦⠀⠀⠈⠉⠙⠻⢿⠛⠉⠉⠉⠛⠛⠛⠻⣧⡀⠀⠀⠀⠀⠀⠀⠀⠀⠀⠀⠀⠀⠀⠀⠀⠀⠀⠀</a:t>
            </a:r>
            <a:br/>
            <a:r>
              <a:t>⠀⠀⠀⠀⠀⠀⠀⠀⠀⠀⠀⠀⠀⠀⠀⠀⠀⠀⠀⠀⠉⠉⠉⠉⠉⠉⠉⠉⠙⠋⠉⠉⠉⠉⠉⠉⠀⠀⠀⠀⠀⠀⠀⠀⠀⠀⠀⠀⠉⠉⠛⠻⢿⣿⠶⠦⠀⠀⠀⠀⠀⠀⠀⠀⠀⠀⠀⠀⠀⠀⠀⠘⣧⠀⠀⠀⠀⠀⠀⠀⠀⠀⠀⠀⠀⠀⠀⠀⠀⠀⠀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⠀⠀⠀⠀⠀⠀⠀⠀⠀⠀⠀⠀⠀⠀⠀⠀⠀⠀⠀⠀⠀⠀⠀⠀⠀⠀⠀⠀⠀⠀⠀⠀⠀⠀⠀⠀⠀⠀⠀⠀⠀⠀⠀⠀⠀⠀⠀⠀⠀⠀⠀⠀⠀⠀⠉⠁⠀⠀⠀⠀⠀⠀⠀⠀⠀⠀⠀⠀⠀⠀⠀⠀⡸⠀⠀⠀⠀⠀⠀⠀⠀⠀⠀⠀⠀⠀⠀⠀⠀⠀⠀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⠀⠀⠀⠀⠀⠀⠀⠀⠀⠀⠀⠀⠀⠀⠀⠀⠀⠀⠀⠀⠀⠀⠀⠀⠀⠀⠀⠀⠀⠀⠀⠀⠀⠀⠀⠀⠀⠀⠀⠀⠀⠀⠀⠀⠀⠀⠀⠀⠀⠀⠀⠀⠀⠀⠀⠀⠀⠀⠀⠀⠀⠀⠀⠀⠀⠀⠀⠀⠀⠀⠀⢠⠇⠀⠀⠀⠀⠀⠀⠀⠀⠀⠀⠀⠀⠀⠀⠀⠀⠀⠀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⠀⠀⠀⠀⠀⠀⠀⠀⠀⠀⠀⠀⠀⠀⠀⠀⠀⠀⠀⠀⠀⠀⠀⠀⠀⠀⠀⠀⠀⠀⠀⠀⠀⠀⠀⠀⠀⠀⠀⠀⠀⠀⠀⠀⠀⠀⠀⠀⠀⠀⠀⠀⠀⠀⠀⠀⠀⠀⠀⠀⠀⠀⠀⢀⣤⣤⣤⣤⣠⣤⣶⠃⠀⠀⠀⠀⠀⠀⠀⠀⠀⠀⠀⠀⠀⠀⠀⠀⠀⠀⠀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⠀⠀⠀⠀⠀⠀⠀⠀⠀⠀⠀⠀⠀⠀⠀⠀⠀⠀⠀⠀⠀⠀⠀⠀⠀⠀⠀⠀⠀⠀⠀⠀⠀⠀⠀⠀⠀⠀⠀⠀⠀⠀⠀⠀⠀⠀⠀⠀⠀⠀⠀⠀⠀⠀⠀⠀⠀⠀⠀⠀⠀⠀⠀⠈⠛⠿⢿⠿⠛⠉⠁⠀⠀⠀⠀⠀⠀⠀⠀⠀⠀⠀⠀⠀⠀⠀⠀⠀⠀⠀⠀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⠀⠀⠀⠀⠀⠀⠀⠀⠀⠀⠀⠀⠀⠀⠀⠀⠀⠀⠀⠀⠀⠀⠀⠀⠀⠀⠀⠀⠀⠀⠀⠀⠀⠀⠀⠀⠀⠀⠀⠀⠀⠀⠀⠀⠀⠀⠀⠀⠀⠀⠀⠀⠀⠀⠀⠀⠀⠀⠀⠀⠀⠀⠀⠀⠀⠀⠀⠀⠀⠀⠀⠀⠀⠀⠀⠀⠀⠀⠀⠀⠀⠀⠀⠀⠀⠀⣀⣠⣀⣀⡀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⠀⠀⠀⠀⠀⠀⠀⠀⠀⠀⠀⠀⠀⠀⠀⠀⠀⠀⠀⠀⠀⠀⠀⠀⠀⠀⠀⠀⠀⠀⠀⠀⠀⠀⠀⠀⠀⠀⠀⠀⠀⠀⠀⠀⠀⠀⠀⠀⠀⠀⠀⠀⠀⠀⠀⠀⠀⠀⠀⠀⠀⠀⠀⠀⠀⠀⠀⠀⠀⠀⠀⠀⠀⠀⠀⠀⠀⠀⠀⠀⠀⣀⣴⣶⣶⣾⣿⣿⣿⣿⡇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⠀⠀⠀⠀⠀⠀⠀⠀⠀⠀⠀⠀⠀⠀⠀⠀⠀⠀⠀⠀⠀⠀⠀⠀⠀⠀⠀⠀⠀⠀⠀⠀⠀⠀⠀⠀⠀⠀⠀⠀⠀⠀⠀⠀⠀⠀⠀⠀⠀⠀⠀⠀⠀⠀⠀⠀⠀⠀⠀⠀⠀⠀⠀⠀⠀⠀⠀⠀⠀⠀⠀⠀⠀⠀⠀⢀⣤⣶⣶⣾⣿⣿⣿⣿⣿⣿⣿⣿⣿⣿⡇</a:t>
            </a:r>
            <a:br/>
            <a:r>
              <a:t>⠀⠀⠀⠀⠀⠀⠀⠀⠀⠀⠀⠀⠀⠀⠀⠀⠀⠀⠀⠀⣀⣀⣀⣀⣀⣀⣠⣤⣤⣤⣤⣤⣤⣤⣤⣤⣤⣤⣤⣤⣤⣀⣀⣀⣀⡀⠀⠀⠀⠀⠀⠀⠀⠀⠀⠀⠀⠀⠀⠀⠀⠀⠀⠀⠀⣀⣠⣤⣶⣶⣯⣤⣤⡖⣢⣾⣿⣿⣿⣿⣿⣿⣿⣿⣿⣿⣿⣿⣿⣿⡇</a:t>
            </a:r>
            <a:br/>
            <a:r>
              <a:t>⠀⠀⠀⣀⣀⣀⣀⣠⣤⣤⣤⣤⣶⣶⣶⣾⣿⣿⣿⣿⣿⣿⣿⣿⣿⣿⣿⣿⣿⣿⣿⣿⣿⣿⣿⣿⣿⣿⣿⣿⣿⣿⣿⣿⣿⣿⣿⣷⣶⣦⣤⣄⣀⣀⣀⣀⣀⣀⣠⣤⣤⣴⣶⣿⣿⣿⣿⣿⣿⣿⣿⣭⣭⣿⣿⣿⣿⣿⣿⣿⣿⣿⣿⣿⣿⣿⣿⣿⣿⣿⡇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⣿⣿⣿⣿⣿⣿⣿⣿⣿⣿⣿⣿⣿⣿⣿⣿⣿⣿⣿⣿⣿⣿⣿⣿⣿⣿⣿⣿⣿⣿⣿⣿⣿⣿⣿⣿⣿⣿⣿⣿⣿⣿⣿⣿⣿⣿⣿⣿⣿⣿⣿⣿⣿⣿⣿⣿⣿⣿⣿⣿⣿⣿⣿⣿⣿⣿⣿⣿⣿⣿⣿⣿⣟⣫⣿⣿⣿⣿⣿⣿⣿⣿⣿⣿⣿⣿⣿⣿⣿⣿⡇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⠉⠉⠉⠉⠛⠛⠛⠻⠿⠿⢿⣿⣿⣿⣿⣿⣿⣿⣿⣿⣿⣿⣿⣿⣿⣿⣿⣿⣿⣿⣿⣿⣿⣿⣿⣿⣿⣿⣿⣿⣿⣿⣿⣿⣿⣿⣿⣿⣿⣿⣿⣿⣿⣿⣿⣿⣿⣿⣿⣿⣿⣿⣿⣿⣿⣿⣿⣿⣯⣭⣍⣉⠉⠉⠉⠛⠛⠛⠿⣿⣿⣿⠿⠿⠿⠿⠿⠿⠿⠿⠇</a:t>
            </a:r>
            <a:br/>
            <a:r>
              <a:t>⠀⠀⠀⠀⠀⠀⠀⠀⠀⠀⠀⠀⠀⠀⠉⠉⠉⠙⠛⠛⠛⠻⠿⠿⠿⠿⣿⣿⣿⣿⣿⣿⣿⣿⣿⣿⣿⣿⣿⣿⣿⣿⣿⣿⣿⠿⠿⠿⠛⠛⠋⠉⠉⠉⠉⠉⠉⠉⠉⠙⠛⠻⠿⣿⣿⣿⣿⣭⣉⡉⠉⠉⠀⠀⠀⠀⠀⠀⠀⠀⠉⠁⠀⠀⠀⠀⠀⠀⠀⠀⠀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⠀⠀⠀⠀⠀⠀⠀⠀⠀⠀⠀⠀⠀⠀⠀⠀⠀⠀⠀⠀⠀⠀⠀⠀⠀⠀⠀⠀⠀⠀⠀⠀⠀⠀⠀⠀⠀⠀⠀⠀⠀⠀⠀⠀⠀⠀⠀⠀⠀⠀⠀⠀⠀⠀⠀⠀⠀⠀⠀⠀⠀⠀⠀⠀⠀⠉⠛⠻⠭⣉⡙⠒⠀⠀⠀⠀⠀⠀⠀⠀⠀⠀⠀⠀⠀⠀⠀⠀⠀⠀⠀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⠀⠀⠀⠀⠀⠀⠀⠀⠀⠀⠀⠀⠀⠀⠀⠀⠀⠀⠀⠀⠀⠀⠀⠀⠀⠀⠀⠀⠀⠀⠀⠀⠀⠀⠀⠀⠀⠀⠀⠀⠀⠀⠀⠀⠀⠀⠀⠀⠀⠀⠀⠀⠀⠀⠀⠀⠀⠀⠀⠀⠀⠀⠀⠀⠀⠀⠀⠀⠀⠀⠀⠀⠀⠀⠀⠀⠀⠀⠀⠀⠀⠀⠀⣿⣿⣿⣿⣿⣶⣶⡇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⠀⠀⠀⠀⠀⠀⠀⠀⠀⠀⠀⠀⠀⠀⠀⠀⠀⠀⠀⠀⠀⠀⠀⠀⠀⠀⠀⠀⠀⠀⠀⠀⠀⠀⠀⠀⠀⠀⠀⠀⠀⠀⠀⠀⠀⠀⠀⠀⠀⠀⠀⠀⠀⠀⠀⠀⠀⠀⠀⠀⠀⠀⠀⠀⠀⠀⠀⠀⠀⠀⠀⠀⠀⠀⠀⠀⠀⠀⠀⠀⠀⠀⠀⠈⠙⠻⠿⠿⠿⠟⠃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⠀⠀⠀⠀⠀⠀⠀⠀⠀⠀⠀⠀⠀⠀⠀⠀⠀⠀⠀⠀⠀⠀⠀⠀⠀⠀⠀⠀⠀⠀⠀⠀⠀⠀⠀⠀⠀⠀⠀⠀⠀⠀⠀⠀⠀⠀⠀⠀⠀⠀⠀⠀⠀⠀⠀⠀⠀⠀⠀⠀⠀⠀⠀⠀⠀⠀⠀⠀⠀⠀⠀⠀⠀⠀⠀⠀⠀⠀⠀⠀⠀⠀⠀⢀⣀⣀⣤⣤⣿⣿⡇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⠀⠀⠀⠀⠀⠀⠀⠀⠀⠀⠀⠀⠀⠀⠀⠀⠀⠀⠀⠀⠀⠀⠀⠀⠀⠀⠀⠀⠀⠀⠀⠀⠀⠀⠀⠀⠀⠀⠀⠀⠀⠀⠀⠀⠀⠀⠀⠀⠀⠀⠀⠀⠀⠀⠀⠀⠀⠀⠀⠀⠀⠀⠀⠀⠀⠀⠀⠀⠀⠀⠀⠀⠀⠀⢀⣀⣄⠀⠀⠀⢀⣴⣾⣿⣿⣿⣿⣿⣿⣿⡇</a:t>
            </a:r>
            <a:br/>
            <a:r>
              <a:t>⠀⠀⠀⠀⠀⠀⠀⠀⠀⠀⠀⠀⠀⠀⠀⠀⠀⠀⠀⣀⣀⣀⣀⣀⣤⣤⣤⣤⣤⣤⣤⣴⣶⣶⣶⣶⣶⣶⣶⣶⣶⣶⣶⣤⣤⣤⣤⣤⣀⣀⡀⠀⠀⠀⠀⠀⠀⠀⠀⠀⠀⠀⠀⠀⠀⠀⠀⠀⣀⣀⣤⣴⣶⣿⣿⣿⣷⣾⢟⣩⣿⣿⣿⣿⣿⣿⣿⣿⣿⣿⡇</a:t>
            </a:r>
            <a:br/>
            <a:r>
              <a:t>⠀⠀⠀⣀⣀⣀⣀⣤⣤⣤⣤⣴⣶⣶⣶⣿⣿⣿⣿⣿⣿⣿⣿⣿⣿⣿⣿⣿⣿⣿⣿⣿⣿⣿⣿⣿⣿⣿⣿⣿⣿⣿⣿⣿⣿⣿⣿⣿⣿⣿⣿⣿⣷⣶⣶⣤⣤⣤⣤⣤⣤⣤⣤⣤⣶⣶⣿⣿⣿⣿⣿⣿⣿⣿⣿⣿⣷⣶⣿⣿⣿⣿⣿⣿⣿⣿⣿⣿⣿⣿⡇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⣿⣿⣿⣿⣿⣿⣿⣿⣿⣿⣿⣿⣿⣿⣿⣿⣿⣿⣿⣿⣿⣿⣿⣿⣿⣿⣿⣿⣿⣿⣿⣿⣿⣿⣿⣿⣿⣿⣿⣿⣿⣿⣿⣿⣿⣿⣿⣿⣿⣿⣿⣿⣿⣿⣿⣿⣿⣿⣿⣿⣿⣿⣿⣿⣿⣿⣿⣿⣿⣿⣿⣿⣿⣿⣿⣟⣿⣿⣃⣾⣿⣿⣿⣿⣿⣿⣿⣿⣿⣿⡇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⠉⠉⠉⠉⠛⠛⠛⠻⠿⠿⢿⣿⣿⣿⣿⣿⣿⣿⣿⣿⣿⣿⣿⣿⣿⣿⣿⣿⣿⣿⣿⣿⣿⣿⣿⣿⣿⣿⣿⣿⣿⣿⣿⣿⣿⣿⣿⣿⣿⣿⣿⣿⣿⣿⣿⣿⣿⣿⣿⣿⣿⣿⣿⣿⣿⣿⣿⣿⣿⣿⣿⣿⣿⣿⣯⣭⣍⣉⠉⠉⠙⠛⠛⠻⠿⣿⣿⣿⠿⠿⠇</a:t>
            </a:r>
            <a:br/>
            <a:r>
              <a:t>⠀⠀⠀⠀⠀⠀⠀⠀⠀⠀⠀⠀⠀⠀⠉⠉⠉⠙⠛⠛⠛⠿⠿⠿⠿⣿⣿⣿⣿⣿⣿⣿⣿⣿⣿⣿⣿⣿⣿⣿⣿⣿⣿⣿⣿⣿⣿⣿⣿⣿⡿⠿⠿⠛⠛⠉⠉⠉⠉⠉⠉⠉⠉⠛⠛⠻⠿⣿⣿⣿⣿⣿⣿⣛⣛⠛⠛⠉⠀⠀⠀⠀⠀⠀⠀⠈⠙⠃⠀⠀⠀</a:t>
            </a:r>
            <a:br/>
            <a:r>
              <a:t>⠀⠀⠀⠀⠀⠀⠀⠀⠀⠀⠀⠀⠀⠀⠀⠀⠀⠀⠀⠀⠀⠀⠀⠀⠀⠀⠀⠀⠀⠀⠀⠉⠉⠉⠉⠉⠉⠉⠉⠉⠉⠉⠉⠉⠉⠉⠉⠁⠀⠀⠀⠀⠀⠀⠀⠀⠀⠀⠀⠀⠀⠀⠀⠀⠀⠀⠀⠀⠀⠉⠙⠛⠿⢛⡛⠛⠒⠦⠀⠀⠀⠀⠀⠀⠀⠀⠀⠀⠀⠀⠀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⠀⠀⠀⠀⠀⠀⠀⠀⠀⠀⠀⠀⠀⠀⠀⠀⠀⠀⠀⠀⠀⠀⠀⠀⠀⠀⠀⠀⠀⠀⠀⠀⠀⠀⠀⠀⠀⠀⠀⠀⠀⠀⠀⠀⠀⠀⠀⠀⠀⠀⠀⠀⠀⠀⠀⠀⠀⠀⠀⠀⠀⠀⠀⠀⠀⠀⠀⠀⠀⠀⠀⠀⠀⠀⠀⠀⠀⠀⠀⠀⠀⠀⠀⠀⠀⠀⠀⠀⠀⢠⡆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⠀⠀⠀⠀⠀⠀⠀⠀⠀⠀⠀⠀⠀⠀⠀⠀⠀⠀⠀⠀⠀⠀⠀⠀⠀⠀⠀⠀⠀⠀⠀⠀⠀⠀⠀⠀⠀⠀⠀⠀⠀⠀⠀⠀⠀⠀⠀⠀⠀⠀⠀⠀⠀⠀⠀⠀⠀⠀⠀⠀⠀⠀⠀⠀⠀⠀⠀⠀⠀⠀⠀⠀⠀⠀⠀⠀⠀⠀⠀⠀⠀⠀⠀⠀⠀⠀⠀⠀⠀⠘⠇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⠀⠀⠀⠀⠀⠀⠀⠀⠀⠀⠀⠀⠀⠀⠀⠀⠀⠀⠀⠀⠀⠀⠀⠀⠀⠀⠀⠀⠀⠀⠀⠀⠀⠀⠀⠀⠀⠀⠀⠀⠀⠀⠀⠀⠀⠀⠀⠀⠀⠀⠀⠀⠀⠀⠀⠀⠀⠀⠀⠀⠀⠀⠀⠀⠀⠀⠀⠀⠀⠀⠀⠀⠀⠀⠀⠀⠀⠀⠀⠀⠀⠀⠀⠀⠀⠀⡀⠀⠀⠀⠀</a:t>
            </a:r>
            <a:br/>
            <a:r>
              <a:t>⠀⠀⠀⠀⠀⠀⠀⠀⠀⠀⠀⠀⠀⠀⠀⠀⠀⠀⠀⠀⠀⠀⠀⠀⠀⠀⠀⠀⠀⠀⠀⠀⠀⠀⠀⠀⣀⣀⣀⣀⣀⣀⣀⣀⣀⣀⣀⣀⣀⠀⠀⠀⠀⠀⠀⠀⠀⠀⠀⠀⠀⠀⠀⠀⠀⠀⠀⠀⠀⠀⠀⠀⠀⠀⠀⠀⠀⠀⠀⢀⣀⣤⣴⣶⣾⣿⣥⣤⠶⣲⡆</a:t>
            </a:r>
            <a:br/>
            <a:r>
              <a:t>⠀⠀⠀⠀⠀⠀⠀⠀⠀⠀⠀⠀⠀⠀⠀⠀⣀⣀⣀⣀⣠⣤⣤⣤⣴⣶⣶⣶⣶⣾⣿⣿⣿⣿⣿⣿⣿⣿⣿⣿⣿⣿⣿⣿⣿⣿⣿⣿⣿⣿⣿⣿⣿⣿⣿⣶⣶⣦⣤⣤⣀⣀⠀⠀⠀⠀⠀⠀⠀⠀⠀⢀⣀⣀⣤⣤⣶⣾⣿⣿⣿⣿⣿⣿⣿⣛⣂⣠⣼⣿⡇</a:t>
            </a:r>
            <a:br/>
            <a:r>
              <a:t>⣀⣀⣀⣀⣠⣤⣤⣤⣤⣶⣶⣶⣾⣿⣿⣿⣿⣿⣿⣿⣿⣿⣿⣿⣿⣿⣿⣿⣿⣿⣿⣿⣿⣿⣿⣿⣿⣿⣿⣿⣿⣿⣿⣿⣿⣿⣿⣿⣿⣿⣿⣿⣿⣿⣿⣿⣿⣿⣿⣿⣿⣿⣿⣿⣿⣶⣶⣶⣿⣿⣿⣿⣿⣿⣿⣿⣿⣿⣿⣿⣿⣿⣿⣿⣿⣿⣿⣿⠟⣻⡇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⣿⣿⣿⣿⣿⣿⣿⣿⣿⣿⣿⣿⣿⣿⣿⣿⣿⣿⣿⣿⣿⣿⣿⣿⣿⣿⣿⣿⣿⣿⣿⣿⣿⣿⣿⣿⣿⣿⣿⣿⣿⣿⣿⣿⣿⣿⣿⣿⣿⣿⣿⣿⣿⣿⣿⣿⣿⣿⣿⣿⣿⣿⣿⣿⣿⣿⣿⣿⣿⣿⣿⣿⣿⣿⣿⣿⣿⣿⣿⣿⣿⣿⣿⣿⣿⣿⣿⣿⣶⣿⡇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⠀⠀⠀⠉⠉⠉⠉⠙⠛⠛⠛⠿⠿⠿⣿⣿⣿⣿⣿⣿⣿⣿⣿⣿⣿⣿⣿⣿⣿⣿⣿⣿⣿⣿⣿⣿⣿⣿⣿⣿⣿⣿⣿⣿⣿⣿⣿⣿⣿⣿⣿⣿⣿⣿⣿⣿⣿⣿⣿⣿⣿⣿⣿⣿⣿⣿⣿⣿⣿⣿⣿⣿⣿⣿⣿⣿⣿⣿⣿⣿⣿⣿⣿⣿⣿⣷⣶⣦⣤⡀⠀</a:t>
            </a:r>
            <a:br/>
            <a:r>
              <a:t>⠀⠀⠀⠀⠀⠀⠀⠀⠀⠀⠀⠀⠀⠀⠀⠀⠀⠀⠉⠉⠉⠙⠛⠛⠻⠿⠿⠿⠿⢿⣿⣿⣿⣿⣿⣿⣿⣿⣿⣿⣿⣿⣿⣿⣿⣿⣿⣿⣿⣿⣿⣿⣿⣿⣿⣿⣿⠿⠿⠟⠛⠛⠉⠉⠉⠀⠀⠀⠀⠈⠉⠉⠛⠛⠿⠿⣿⣿⣿⣿⣿⣿⣿⣿⣋⡉⠉⠁⠀⠀⠀</a:t>
            </a:r>
            <a:br/>
            <a:r>
              <a:t>⠀⠀⠀⠀⠀⠀⠀⠀⠀⠀⠀⠀⠀⠀⠀⠀⠀⠀⠀⠀⠀⠀⠀⠀⠀⠀⠀⠀⠀⠀⠀⠀⠀⠀⠀⠈⠉⠉⠉⠉⠉⠉⠉⠉⠉⠉⠉⠉⠉⠉⠉⠉⠉⠁⠀⠀⠀⠀⠀⠀⠀⠀⠀⠀⠀⠀⠀⠀⠀⠀⠀⠀⠀⠀⠀⠀⠀⠀⠉⠙⠛⠿⢿⣟⠛⠛⠛⠖⠂⠀⠀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⠀⠀⠀⠀⠀⠀⠀⠀⠀⠀⠀⠀⠀⠀⠀⠀⠀⠀⠀⠀⠀⠀⠀⠀⠀⠀⠀⠀⠀⠀⠀⠀⠀⠀⠀⠀⠀⠀⠀⠀⠀⠀⠀⠀⠀⠀⠀⠀⠀⠀⠀⠀⠀⠀⠀⠀⠀⠀⠀⠀⠀⠀⠀⠀⠀⠀⠀⠀⠀⠀⠀⠀⠀⠀⠀⠀⠀⠀⠀⠀⠀⠀⠀⠀⠉⠉⠐⠀⠀⠀⠀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⠀⠀⠀⠀⠀⠀⠀⠀⠀⠀⠀⠀⠀⠀⠀⠀⠀⠀⠀⠀⠀⠀⠀⠀⠀⠀⠀⠀⠀⠀⠀⠀⠀⠀⠀⠀⠀⠀⠀⠀⠀⠀⠀⠀⠀⠀⠀⠀⠀⠀⠀⠀⠀⠀⠀⠀⠀⠀⠀⠀⠀⠀⠀⠀⠀⠀⠀⠀⠀⠀⠀⠀⠀⠀⠀⠀⠀⠀⠀⠀⠀⠀⠀⠀⢀⣀⣤⣴⣶⣾⡇</a:t>
            </a:r>
            <a:br/>
            <a:r>
              <a:t>⠀⠀⠀⠀⠀⠀⠀⠀⠀⠀⠀⠀⠀⠀⠀⠀⠀⠀⠀⠀⠀⠀⣀⣀⣀⣀⣤⣤⣤⣤⣤⣶⣶⣶⣶⣶⣶⣶⣿⣿⣿⣿⣿⣿⣿⣿⣿⣿⣿⣿⣿⣿⣿⣷⣷⣶⣶⣶⣤⣤⣤⣀⣀⡀⠀⠀⠀⠀⠀⠀⠀⠀⠀⠀⠀⠀⠀⢀⣀⣠⣤⣶⣾⣿⣿⣿⣿⣿⣿⡿⠃</a:t>
            </a:r>
            <a:br/>
            <a:r>
              <a:t>⠀⠀⠀⠀⠀⠀⠀⣀⣀⣀⣀⣤⣤⣤⣤⣶⣶⣶⣾⣿⣿⣿⣿⣿⣿⣿⣿⣿⣿⣿⣿⣿⣿⣿⣿⣿⣿⣿⣿⣿⣿⣿⣿⣿⣿⣿⣿⣿⣿⣿⣿⣿⣿⣿⣿⣿⣿⣿⣿⣿⣿⣿⣿⣿⣿⣷⣶⣶⣶⣦⣶⣶⣶⣶⣶⣿⣿⣿⣿⣿⣿⣿⣿⣿⣿⣿⣿⣿⣿⣿⡇</a:t>
            </a:r>
            <a:br/>
            <a:r>
              <a:t>⣶⣶⣿⣿⣿⣿⣿⣿⣿⣿⣿⣿⣿⣿⣿⣿⣿⣿⣿⣿⣿⣿⣿⣿⣿⣿⣿⣿⣿⣿⣿⣿⣿⣿⣿⣿⣿⣿⣿⣿⣿⣿⣿⣿⣿⣿⣿⣿⣿⣿⣿⣿⣿⣿⣿⣿⣿⣿⣿⣿⣿⣿⣿⣿⣿⣿⣿⣿⣿⣿⣿⣿⣿⣿⣿⣿⣿⣿⣿⣿⣿⣿⣿⣿⣿⣿⣿⣿⣿⣿⡇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⠉⠉⠛⠛⠛⠛⠿⠿⠿⠿⣿⣿⣿⣿⣿⣿⣿⣿⣿⣿⣿⣿⣿⣿⣿⣿⣿⣿⣿⣿⣿⣿⣿⣿⣿⣿⣿⣿⣿⣿⣿⣿⣿⣿⣿⣿⣿⣿⣿⣿⣿⣿⣿⣿⣿⣿⣿⣿⣿⣿⣿⣿⣿⣿⣿⣿⣿⣿⣿⣿⣿⣿⣿⣿⣿⣿⣿⣿⣿⣿⣿⣿⣿⣿⣿⣿⣿⣿⣿⣿⡇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⠀⠀⠀⠀⠀⠀⠀⠀⠀⠀⠀⠀⠀⠀⠉⠉⠉⠛⠛⠛⠻⠿⠿⠿⢿⣿⣿⣿⣿⣿⣿⣿⣿⣿⣿⣿⣿⣿⣿⣿⣿⣿⣿⣿⣿⣿⣿⣿⣿⣿⣿⣿⣿⣿⣿⣿⣿⣿⣿⣿⣿⣿⣿⣿⠿⠿⠿⠛⠛⠛⠛⠛⠛⠛⠻⠿⠿⣿⣿⣿⣿⣿⣿⣿⣿⣿⣿⣿⡿⠿⠃</a:t>
            </a:r>
            <a:br/>
            <a:r>
              <a:t>⠀⠀⠀⠀⠀⠀⠀⠀⠀⠀⠀⠀⠀⠀⠀⠀⠀⠀⠀⠀⠀⠀⠀⠀⠀⠀⠀⠀⠈⠉⠉⠉⠉⠛⠛⠛⠛⠛⠛⠛⠿⠿⠿⠿⠿⠿⠿⠿⠿⠿⠿⠿⠿⠿⠟⠛⠛⠛⠛⠋⠉⠁⠀⠀⠀⠀⠀⠀⠀⠀⠀⠀⠀⠀⠀⠀⠀⠀⠀⠉⠉⠛⠻⠿⣿⣿⣿⣿⣿⣿⡆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⠀⠀⠀⠀⠀⠀⠀⠀⠀⠀⠀⠀⠀⠀⠀⠀⠀⠀⠀⠀⠀⠀⠀⠀⠀⠀⠀⠀⠀⠀⠀⠀⠀⠀⠀⠀⠀⠀⠀⠀⠀⠀⠀⠀⠀⠀⠀⠀⠀⠀⠀⠀⠀⠀⠀⠀⠀⠀⠀⠀⠀⠀⠀⠀⠀⠀⠀⠀⠀⠀⠀⠀⠀⠀⠀⠀⠀⠀⠀⠀⠀⠀⠀⠀⠀⠈⠉⠛⠓⠦⠄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⠀⠀⠀⠀⠀⠀⠀⠀⠀⠀⠀⠀⠀⠀⠀⠀⠀⠀⠀⠀⠀⠀⠀⠀⠀⠀⠀⠀⠀⠀⠀⠀⠀⢀⣀⣀⣀⣀⣀⣤⣤⣤⣤⣤⣤⣤⣤⣤⣤⣤⣤⣤⣤⣤⣤⣤⣤⣤⣤⣤⣤⣤⣀⣀⣀⠀⠀⠀⠀⠀⠀⠀⠀⠀⠀⠀⠀⠀⠀⠀⠀⠀⠀⠀⠀⠀⢀⣀⣠⣤⡆</a:t>
            </a:r>
            <a:br/>
            <a:r>
              <a:t>⠀⠀⠀⠀⠀⠀⠀⠀⠀⠀⠀⠀⠀⠀⠀⠀⠀⠀⣀⣀⣀⣤⣤⣤⣤⣶⣶⣶⣶⣿⣿⣿⣿⣿⣿⣿⣿⣿⣿⣿⣿⣿⣿⣿⣿⣿⣿⣿⣿⣿⣿⣿⣿⣿⣿⣿⣿⣿⣿⣿⣿⣿⣿⣿⣿⣿⣿⣿⣶⣶⣤⣤⣄⣀⣀⣀⣀⣀⣀⣀⣤⣤⣴⣶⣾⣿⣿⣿⣿⣿⡇</a:t>
            </a:r>
            <a:br/>
            <a:r>
              <a:t>⠀⣀⣀⣀⣀⣀⣤⣤⣤⣤⣴⣶⣶⣶⣿⣿⣿⣿⣿⣿⣿⣿⣿⣿⣿⣿⣿⣿⣿⣿⣿⣿⣿⣿⣿⣿⣿⣿⣿⣿⣿⣿⣿⣿⣿⣿⣿⣿⣿⣿⣿⣿⣿⣿⣿⣿⣿⣿⣿⣿⣿⣿⣿⣿⣿⣿⣿⣿⣿⣿⣿⣿⣿⣿⣿⣿⣿⣿⣿⣿⣿⣿⣿⣿⣿⣿⣿⣿⣿⣿⡇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⠀⠀⠀⠀⠀⠀⠉⠉⠉⠉⠙⠛⠛⠛⠿⠿⠿⠿⣿⣿⣿⣿⣿⣿⣿⣿⣿⣿⣿⣿⣿⣿⣿⣿⣿⣿⣿⣿⣿⣿⣿⣿⣿⣿⣿⣿⣿⣿⣿⣿⣿⣿⣿⣿⣿⣿⣿⣿⣿⣿⣿⣿⣿⣿⣿⣿⣿⣿⣿⣿⣿⣿⣿⣿⣿⣿⣿⣿⣿⣿⣿⣿⣿⣿⣿⣿⣿⣿⣿⣿⡇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⠀⠀⠀⠀⠀⠀⠀⠀⠀⠀⠀⠀⠀⠀⠀⠀⠀⠀⠀⠀⠀⠉⠉⠉⠉⠛⠛⠛⠻⠿⠿⠿⠿⣿⣿⣿⣿⣿⣿⣿⣿⣿⣿⣿⣿⣿⣿⣿⣿⣿⣿⣿⣿⣿⣿⣿⣿⣿⣿⣿⣿⣿⣿⣿⣿⣿⣿⠿⠿⠟⠛⠋⠉⠉⠁⠀⠀⠀⠀⠉⠉⠉⠛⠛⠻⠿⢿⣿⣿⣿⡇</a:t>
            </a:r>
            <a:br/>
            <a:r>
              <a:t>⠀⠀⠀⠀⠀⠀⠀⠀⠀⠀⠀⠀⠀⠀⠀⠀⠀⠀⠀⠀⠀⠀⠀⠀⠀⠀⠀⠀⠀⠀⠀⠀⠀⠀⠀⠀⠀⠀⠉⠉⠉⠉⠉⠉⠉⠉⠙⠛⠛⠛⠛⠛⠛⠛⠛⠛⠛⠛⠋⠉⠉⠉⠉⠉⠀⠀⠀⠀⠀⠀⠀⠀⠀⠀⠀⠀⠀⠀⠀⠀⠀⠀⠀⠀⠀⠀⠀⠀⠉⠉⠃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⠀⠀⠀⠀⠀⠀⠀⠀⠀⠀⠀⠀⠀⠀⠀⠀⠀⠀⠀⠀⠀⠀⠀⠀⠀⠀⠀⠀⠀⠀⠀⠀⠀⠀⠀⠀⠀⠀⠀⠀⣀⣀⣀⣀⣀⣀⣀⣀⣠⣤⣤⣤⣤⣤⣤⣤⣤⣤⣤⣀⣀⣀⣀⣀⣀⠀⠀⠀⠀⠀⠀⠀⠀⠀⠀⠀⠀⠀⠀⠀⠀⠀⠀⠀⠀⠀⠀⠀⠀⠀⠀</a:t>
            </a:r>
            <a:br/>
            <a:r>
              <a:t>⠀⠀⠀⠀⠀⠀⠀⠀⠀⠀⠀⠀⠀⠀⠀⠀⠀⠀⠀⠀⠀⠀⢀⣀⣀⣀⣠⣤⣤⣤⣶⣶⣶⣶⣾⣿⣿⣿⣿⣿⣿⣿⣿⣿⣿⣿⣿⣿⣿⣿⣿⣿⣿⣿⣿⣿⣿⣿⣿⣿⣿⣿⣿⣿⣿⣿⣿⣿⣶⣶⣶⣤⣤⣀⣀⡀⠀⠀⠀⠀⠀⠀⣀⣀⣠⣤⣤⣶⣾⣿⡇</a:t>
            </a:r>
            <a:br/>
            <a:r>
              <a:t>⠀⠀⠀⠀⠀⠀⠀⣀⣀⣀⣀⣠⣤⣤⣤⣴⣶⣶⣶⣿⣿⣿⣿⣿⣿⣿⣿⣿⣿⣿⣿⣿⣿⣿⣿⣿⣿⣿⣿⣿⣿⣿⣿⣿⣿⣿⣿⣿⣿⣿⣿⣿⣿⣿⣿⣿⣿⣿⣿⣿⣿⣿⣿⣿⣿⣿⣿⣿⣿⣿⣿⣿⣿⣿⣿⣿⣿⣿⣿⣿⣿⣿⣿⣿⣿⣿⣿⣿⣿⣿⡇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⣶⣶⣾⣿⣿⣿⣿⣿⣿⣿⣿⣿⣿⣿⣿⣿⣿⣿⣿⣿⣿⣿⣿⣿⣿⣿⣿⣿⣿⣿⣿⣿⣿⣿⣿⣿⣿⣿⣿⣿⣿⣿⣿⣿⣿⣿⣿⣿⣿⣿⣿⣿⣿⣿⣿⣿⣿⣿⣿⣿⣿⣿⣿⣿⣿⣿⣿⣿⣿⣿⣿⣿⣿⣿⣿⣿⣿⣿⣿⣿⣿⣿⣿⣿⣿⣿⣿⣿⣿⣿⡇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⠀⠀⠉⠉⠉⠉⠙⠛⠛⠛⠛⠿⠿⠿⠿⣿⣿⣿⣿⣿⣿⣿⣿⣿⣿⣿⣿⣿⣿⣿⣿⣿⣿⣿⣿⣿⣿⣿⣿⣿⣿⣿⣿⣿⣿⣿⣿⣿⣿⣿⣿⣿⣿⣿⣿⣿⣿⣿⣿⣿⣿⣿⣿⣿⣿⣿⣿⣿⣿⣿⣿⣿⣿⣿⣿⣿⣿⣿⣿⣿⣿⣿⣿⣿⣿⣿⣿⣿⣿⣿⡇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⠀⠀⠀⠀⠀⠀⠀⠀⠀⠀⠀⠀⠀⠀⠀⠀⠀⠀⠈⠉⠉⠉⠛⠛⠛⠻⠿⠿⠿⢿⣿⣿⣿⣿⣿⣿⣿⣿⣿⣿⣿⣿⣿⣿⣿⣿⣿⣿⣿⣿⣿⣿⣿⣿⣿⣿⣿⣿⣿⣿⣿⣿⣿⣿⣿⣿⣿⣿⣿⣿⣿⣿⠿⠿⠟⠛⠛⠋⠉⠉⠉⠙⠛⠛⠻⠿⠿⣿⣿⣿⡇</a:t>
            </a:r>
            <a:br/>
            <a:r>
              <a:t>⠀⠀⠀⠀⠀⠀⠀⠀⠀⠀⠀⠀⠀⠀⠀⠀⠀⠀⠀⠀⠀⠀⠀⠀⠀⠀⠀⠀⠀⠀⠀⠀⠀⠈⠉⠉⠉⠉⠙⠛⠛⠛⠛⠛⠛⠛⠿⠿⠿⠿⠿⠿⠿⠿⠿⠿⠿⠿⠿⠿⠿⠿⠟⠛⠛⠛⠛⠉⠉⠁⠀⠀⠀⠀⠀⠀⠀⠀⠀⠀⠀⠀⠀⠀⠀⠀⠀⠀⠈⠉⠁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⠀⠀⠀⠀⠀⠀⠀⠀⠀⠀⠀⠀⠀⠀⠀⠀⠀⠀⠀⠀⠀⠀⠀⠀⠀⠀⠀⠀⠀⠀⠀⠀⠀⠀⠀⠀⠀⠀⠀⠀⠀⠀⠀⠀⠀⠀⠀⠀⠀⠀⠀⠀⠀⠀⠀⠀⠀⠀⠀⠀⢻⣿⣿⣿⣿⣿⣷⣄⣀⠀⠀⠀⠀⠀⠀⠀⠀⠀⠀⠀⠀⠀⠀⠀⠀⠀⠀⠀⠀⠀⠀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⠀⠀⠀⠀⠀⠀⠀⠀⠀⠀⠀⠀⠀⠀⠀⠀⠀⠀⠀⠀⠀⠀⠀⠀⠀⠀⠀⠀⠀⠀⠀⠀⠀⠀⠀⠀⠀⠀⠀⠀⠀⠀⠀⠀⠀⠀⠀⠀⠀⠀⠀⠀⠀⠀⠀⠀⠀⠀⠀⠀⠀⢻⣿⣿⣿⣿⣿⡿⠿⠗⠀⠀⠀⠀⠀⠀⠀⠀⠀⠀⠀⠀⠀⠀⠀⠀⠀⠀⠀⠀⠀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⠀⠀⠀⠀⠀⠀⠀⠀⠀⠀⠀⠀⠀⠀⠀⠀⠀⠀⠀⠀⠀⠀⠀⠀⠀⠀⠀⠀⠀⠀⠀⠀⠀⠀⠀⠀⠀⠀⠀⠀⠀⠀⠀⠀⠀⠀⠀⠀⠀⠀⠀⠀⠀⠀⠀⠀⠀⠀⠀⠀⠀⠀⢻⣿⣿⣿⣿⡃⠀⠀⠀⠀⠀⠀⠀⠀⠀⠀⠀⠀⠀⠀⠀⠀⠀⠀⠀⠀⠀⠀⠀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⠀⠀⠀⠀⠀⠀⠀⠀⠀⠀⠀⠀⠀⠀⠀⠀⠀⠀⠀⠀⠀⠀⠀⠀⠀⠀⠀⠀⠀⠀⠀⠀⠀⠀⠀⠀⠀⠀⠀⠀⠀⠀⠀⠀⠀⠀⠀⠀⠀⠀⠀⠀⠀⠀⠀⠀⠀⠀⠀⠀⠀⠀⠀⠙⠻⠆⠈⠀⠀⠀⠀⠀⠀⠀⠀⠀⠀⠀⠀⠀⠀⠀⠀⠀⠀⠀⠀⠀⠀⠀⠀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⠀⠀⠀⠀⠀⠀⠀⠀⠀⠀⠀⠀⠀⠀⠀⠀⠀⠀⠀⠀⠀⠀⠀⠀⠀⠀⠀⠀⠀⠀⠀⠀⢀⣀⣀⣀⣠⣤⣤⣤⣤⣴⣶⣶⣶⣶⣶⣶⣾⣿⣿⣿⣿⣿⣿⣿⣿⣿⣿⣿⣿⣿⣿⣿⣿⣶⣶⣶⣶⣶⣤⣤⣄⣀⣀⠀⠀⠀⠀⠀⠀⠀⠀⠀⠀⠀⠀⠀⠀⠀⡀</a:t>
            </a:r>
            <a:br/>
            <a:r>
              <a:t>⠀⠀⠀⠀⠀⠀⠀⠀⠀⠀⠀⠀⠀⠀⠀⠀⠀⢀⣀⣀⣀⣠⣤⣤⣤⣶⣶⣶⣾⣿⣿⣿⣿⣿⣿⣿⣿⣿⣿⣿⣿⣿⣿⣿⣿⣿⣿⣿⣿⣿⣿⣿⣿⣿⣿⣿⣿⣿⣿⣿⣿⣿⣿⣿⣿⣿⣿⣿⣿⣿⣿⣿⣿⣿⣿⣿⣿⣷⣶⣶⣶⣤⣤⣤⣤⣶⣶⣶⣿⣿⡇</a:t>
            </a:r>
            <a:br/>
            <a:r>
              <a:t>⢀⣀⣀⣀⣀⣤⣤⣤⣤⣤⣶⣶⣶⣶⣿⣿⣿⣿⣿⣿⣿⣿⣿⣿⣿⣿⣿⣿⣿⣿⣿⣿⣿⣿⣿⣿⣿⣿⣿⣿⣿⣿⣿⣿⣿⣿⣿⣿⣿⣿⣿⣿⣿⣿⣿⣿⣿⣿⣿⣿⣿⣿⣿⣿⣿⣿⣿⣿⣿⣿⣿⣿⣿⣿⣿⣿⣿⣿⣿⣿⣿⣿⣿⣿⣿⣿⣿⣿⣿⣿⡇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⠛⠛⠻⠿⠿⠿⠿⠿⣿⣿⣿⣿⣿⣿⣿⣿⣿⣿⣿⣿⣿⣿⣿⣿⣿⣿⣿⣿⣿⣿⣿⣿⣿⣿⣿⣿⣿⣿⣿⣿⣿⣿⣿⣿⣿⣿⣿⣿⣿⣿⣿⣿⣿⣿⣿⣿⣿⣿⣿⣿⣿⣿⣿⣿⣿⣿⣿⣿⣿⣿⣿⣿⣿⣿⣿⣿⣿⣿⣿⣿⣿⣿⣿⣿⣿⣿⣿⣿⣿⣿⡇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⠀⠀⠀⠀⠀⠀⠀⠀⠀⠀⠀⠀⠈⠉⠉⠉⠛⠛⠛⠛⠿⠿⠿⢿⣿⣿⣿⣿⣿⣿⣿⣿⣿⣿⣿⣿⣿⣿⣿⣿⣿⣿⣿⣿⣿⣿⣿⣿⣿⣿⣿⣿⣿⣿⣿⣿⣿⣿⣿⣿⣿⣿⣿⣿⣿⣿⣿⣿⣿⣿⣿⣿⣿⣿⣿⣿⣿⣿⣿⣿⣿⣿⣿⣿⣿⣿⣿⣿⣿⣿⡇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⠀⠀⠀⠀⠀⠀⠀⠀⠀⠀⠀⠀⠀⠀⠀⠀⠀⠀⠀⠀⠀⠀⠀⠀⠀⠀⠀⠉⠉⠉⠉⠛⠛⠛⠛⠿⠿⠿⠿⠿⣿⣿⣿⣿⣿⣿⣿⣿⣿⣿⣿⣿⣿⣿⣿⣿⣿⣿⣿⣿⣿⣿⣿⣿⣿⣿⣿⣿⣿⣿⣿⠿⠿⠿⠛⠛⠉⠉⠁⠀⠀⠀⠀⠀⠀⠀⠀⠀⠉⠉⠁</a:t>
            </a:r>
            <a:br/>
            <a:r>
              <a:t>⠀⠀⠀⠀⠀⠀⠀⠀⠀⠀⠀⠀⠀⠀⠀⠀⠀⠀⠀⠀⠀⠀⠀⠀⠀⠀⠀⠀⠀⠀⠀⠀⠀⠀⠀⠀⠀⠀⠀⠀⠀⠀⠀⠀⠀⠀⠀⠉⠉⠉⠉⠉⠉⠉⠉⠉⠉⠉⠉⠉⠉⠉⠉⠉⠉⠉⠉⠀⠀⠀⠀⠀⠀⠀⠀⠀⠀⠀⠀⠀⠀⠀⠀⠀⠀⠀⠀⠀⠀⠀⠀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⠀⠀⠀⠀⠀⠀⠀⠀⠀⠀⠀⠀⠀⠀⠀⠀⠀⠀⠀⠀⠀⠀⠀⠀⠀⠀⠀⠀⠀⠀⠀⠀⠀⠀⠀⠀⠀⠀⠀⠀⠀⠀⣄⣠⡀⠀⢀⣀⣀⣀⡀⠀⠀⠀⠀⠀⠀⠀⠀⠀⠀⠀⠀⠀⠀⠀⠀⠀⠀⠀⠀⠀⠀⠀⠀⠀⠀⠀⠀⠀⠀⠀⠀⠀⠀⠀⠀⠀⠀⠀⠀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⠀⠀⠀⠀⠀⠀⠀⠀⠀⠀⠀⠀⠀⠀⠀⠀⠀⠀⠀⠀⠀⠀⠀⠀⠀⠀⠀⠀⠀⠀⠀⠀⠀⠀⠀⠀⠀⠀⠀⠀⠀⠰⣿⣿⣴⣴⣿⣿⣿⣿⠿⢦⣀⠀⠀⠀⠀⠀⠀⠀⠀⠀⠀⠀⠀⠀⠀⠀⠀⠀⠀⠀⠀⠀⠀⠀⠀⠀⠀⠀⠀⠀⠀⠀⠀⠀⠀⠀⠀⠀⠀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⠀⠀⠀⠀⠀⠀⠀⠀⠀⠀⠀⠀⠀⠀⠀⠀⠀⠀⠀⠀⠀⠀⠀⠀⠀⠀⠀⠀⠀⠀⠀⠀⠀⠀⠀⠀⠀⠀⠀⠀⠀⠀⠈⠙⢿⣿⣿⣿⣿⣿⣄⡀⠈⠁⠀⠀⠀⠀⠀⠀⠀⠀⠀⠀⠀⠀⠀⠀⠀⠀⠀⠀⠀⠀⠀⠀⠀⠀⠀⠀⠀⠀⠀⠀⠀⠀⠀⠀⠀⠀⠀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⠀⠀⠀⠀⠀⠀⠀⠀⠀⠀⠀⠀⠀⠀⠀⠀⠀⠀⠀⠀⠀⠀⠀⠀⠀⠀⠀⠀⠀⠀⠀⠀⠀⠀⠀⠀⠀⠀⠀⠀⠀⠀⠀⣠⣤⠹⢿⣿⣿⣿⣿⣿⣷⠀⠀⠀⠀⠀⠀⠀⠀⠀⠀⠀⠀⠀⠀⠀⠀⠀⠀⠀⠀⠀⠀⠀⠀⠀⠀⠀⠀⠀⠀⠀⠀⠀⠀⠀⠀⠀⠀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⠀⠀⠀⠀⠀⠀⠀⠀⠀⠀⠀⠀⠀⠀⠀⠀⠀⠀⠀⠀⠀⠀⠀⠀⠀⠀⠀⠀⠀⠀⠀⠀⠀⠀⠀⠀⠀⠀⠀⠀⠀⠀⠀⠙⠻⣆⢠⣿⣿⣿⣿⣿⣿⣶⣄⠀⠀⠀⠀⠀⠀⠀⠀⠀⠀⠀⠀⠀⠀⠀⠀⠀⠀⠀⠀⠀⠀⠀⠀⠀⠀⠀⠀⠀⠀⠀⠀⠀⠀⠀⠀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⠀⠀⠀⠀⠀⠀⠀⠀⠀⠀⠀⠀⠀⠀⠀⠀⠀⠀⠀⠀⠀⠀⠀⠀⠀⠀⠀⠀⠀⠀⠀⠀⠀⠀⠀⠀⠀⠀⠀⠀⠀⠀⠀⠀⠀⢻⣿⣿⣿⣿⣿⠙⣿⣿⠉⠀⠀⠀⠀⠀⠀⠀⠀⠀⠀⠀⠀⠀⠀⠀⠀⠀⠀⠀⠀⠀⠀⠀⠀⠀⠀⠀⠀⠀⠀⠀⠀⠀⠀⠀⠀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⠀⠀⠀⠀⠀⠀⠀⠀⠀⠀⠀⠀⠀⠀⠀⠀⠀⠀⠀⠀⠀⠀⠀⠀⠀⠀⠀⠀⠀⠀⠀⠀⠀⠀⠀⠀⠀⠀⠀⠀⠀⠀⠀⠀⠀⣸⡟⠘⣿⣿⣿⣿⣿⣿⡀⠀⠀⠀⠀⠀⠀⠀⠀⠀⠀⠀⠀⠀⠀⠀⠀⠀⠀⠀⠀⠀⠀⠀⠀⠀⠀⠀⠀⠀⠀⠀⠀⠀⠀⠀⠀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⠀⠀⠀⠀⠀⠀⠀⠀⠀⠀⠀⠀⠀⠀⠀⠀⠀⠀⠀⠀⠀⠀⠀⠀⠀⠀⠀⠀⣀⡀⠀⠀⠀⠀⠀⠀⠀⠀⠀⠀⠀⠀⠀⠀⣰⠟⠀⣠⣾⣿⣿⣿⣿⣯⣛⠯⣖⡒⢢⣀⣀⣤⣤⣤⣤⣤⣄⠀⠀⠀⠀⠀⠀⠀⠀⠀⠀⠀⠀⠀⠀⠀⠀⠀⠀⠀⠀⠀⠀⠀⠀</a:t>
            </a:r>
            <a:br/>
            <a:r>
              <a:t>⠀⠀⠀⠀⠀⠀⠀⠀⠀⠀⠀⠀⠀⠀⠀⠀⠀⠀⠀⠀⠀⠀⠀⠀⠀⠀⠀⠀⠙⠻⠿⢿⣿⣿⣷⣶⣶⣶⣶⣦⣤⣤⣤⣼⣿⣴⣿⣿⣿⣿⣿⣿⣿⣿⣿⣿⣿⣿⣿⣿⣿⣿⣿⣿⣿⣿⣿⣧⣄⠀⠀⠀⠀⠀⠀⠀⠀⠀⠀⠀⠀⠀⠀⠀⠀⠀⠀⠀⠀⠀⠀</a:t>
            </a:r>
            <a:br/>
            <a:r>
              <a:t>⠀⠀⠀⠀⠀⠀⠀⠀⠀⠀⠀⠀⠀⠀⠀⠀⠀⠀⠀⠀⠀⠀⠀⠀⠀⠀⠀⠀⠀⠀⠀⠈⠁⠀⠈⠙⠲⣆⡀⠀⠀⠀⠀⠉⠉⣿⣿⣿⠿⢿⣿⣿⣿⣿⣿⣿⣿⣿⣿⣿⣿⣿⣿⣿⣿⣿⣿⣿⣿⣯⠀⠀⠀⠀⠀⠀⠀⠀⠀⠀⠀⠀⠀⠀⠀⠀⠀⠀⠀⠀⠀</a:t>
            </a:r>
            <a:br/>
            <a:r>
              <a:t>⠀⠀⠀⠀⠀⠀⠀⠀⠀⠀⠀⠀⠀⠀⠀⠀⠀⠀⠀⠀⠀⠀⠀⠀⠀⠀⠀⠀⠀⠀⠀⠀⠀⠀⠀⠀⠀⠀⠉⠀⠀⠀⠀⠀⠀⠀⠀⠀⠀⠀⢸⣿⢿⡇⠈⠀⠀⠉⠉⠙⠛⠛⠻⠿⣿⣿⣿⡿⠻⠟⠀⠀⠀⠀⠀⠀⠀⠀⠀⠀⠀⠀⠀⠀⠀⠀⠀⠀⠀⠀⠀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⠀⠀⠀⠀⠀⠀⠀⠀⠀⠀⠀⠀⠀⠀⠀⠀⠀⠀⠀⠀⠀⠀⠀⠀⠀⠀⠀⠀⠀⠀⠀⠀⠀⠀⠀⠀⠀⠀⠀⠀⠀⠀⠀⠀⠀⠀⠀⠀⠀⠀⠀⠁⠀⠁⠀⠀⠀⠀⠀⠀⠀⠀⠀⠀⠀⠈⠁⠀⠀⠀⠀⠀⠀⠀⠀⠀⠀⠀⠀⠀⠀⠀⠀⠀⠀⠀⠀⠀⠀⠀⠀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⠀⠀⠀⠀⠀⠀⠀⠀⠀⠀⠀⠀⠀⠀⠀⠀⠀⠀⠀⠀⠀⠀⠀⠀⠀⠀⠀⠀⠀⠀⠀⠀⠀⠀⠀⠀⠀⠀⠀⠀⠀⠀⠀⠀⠀⠀⠀⠀⠀⠀⠀⠀⠀⠀⠀⣿⣿⣿⣿⣿⣿⠀⠀⠀⠀⠀⠀⠀⠀⠀⠀⠀⠀⠀⠀⠀⠀⠀⠀⠀⠀⠀⠀⠀⠀⠀⠀⢺⣿⣿⡇</a:t>
            </a:r>
            <a:br/>
            <a:r>
              <a:t>⠀⠀⠀⠀⠀⠀⠀⠀⠀⠀⠀⠀⠀⠀⠀⠀⠀⠀⠀⠀⠀⠀⠀⠀⠀⠀⠀⠀⠀⠀⠀⠀⠀⠀⠀⠀⠀⠀⠀⠀⠀⠀⠀⠀⠀⠀⠀⠀⠀⠀⠀⠀⠀⠀⠀⣿⣿⣿⣿⣿⣿⠀⠀⠀⠀⠀⠀⠀⠀⠀⠀⠀⠀⠀⠀⠀⠀⠀⠀⠀⠀⠀⠀⠀⠀⠀⠀⠈⠉⠁⠀</a:t>
            </a:r>
            <a:br/>
            <a:r>
              <a:t>⠀⠀⠀⠀⠀⠀⠀⠀⠀⠀⠀⠀⠀⠀⠀⠀⠀⠀⠀⠀⠀⠀⠀⠀⠀⠀⠀⠀⠀⠀⠀⠀⠀⠀⠀⠀⠀⠀⠀⠀⠀⠀⠀⠀⠀⠀⠀⠀⠀⠀⠀⠀⠀⠀⠀⢸⣿⣿⣿⣿⣿⣧⡀⠀⠀⠀⠀⠀⠀⠀⠀⠀⠀⠀⠀⠀⠀⠀⠀⠀⠀⠀⠀⠀⠀⠀⠀⠀⠀⠀⠀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⠀⠀⠀⠀⠀⠀⠀⠀⠀⠀⠀⠀⠀⠀⠀⠀⠀⠀⠀⠀⠀⠀⠀⠀⠀⠀⠀⠀⠀⠀⠀⠀⠀⠀⠀⠀⠀⠀⠀⠀⠀⠀⠀⠀⠀⠀⠀⠀⠀⠀⠀⠀⠀⠀⠀⠈⣿⣿⣿⣿⣿⣿⣷⣶⡄⠀⠀⠀⠀⠀⠀⠀⠀⠀⠀⠀⠀⠀⠀⠀⠀⠀⠀⠀⠀⠀⠀⠀⠀⠀⠀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⠀⠀⠀⠀⠀⠀⠀⠀⠀⠀⠀⠀⠀⠀⠀⠀⠀⠀⠀⠀⠀⠀⠀⠀⠀⠀⠀⠀⠀⠀⠀⠀⠀⠀⠀⠀⠀⠀⠀⠀⠀⠀⠀⠀⠀⠀⠀⠀⠀⠀⠀⠀⠀⠀⠀⠀⠸⣿⣿⣿⣿⣧⠀⠀⠀⠀⠀⠀⠀⠀⠀⠀⠀⠀⠀⠀⠀⠀⠀⠀⠀⠀⠀⠀⠀⠀⠀⠀⠀⠀⠀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⠀⠀⠀⠀⠀⠀⠀⠀⠀⠀⠀⠀⠀⠀⠀⠀⠀⠀⠀⠀⠀⠀⠀⠀⠀⠀⠀⠀⠀⠀⠀⠀⠀⠀⠀⠀⠀⠀⠀⠀⠀⠀⠀⠀⠀⠀⠀⠀⠀⠀⠀⠀⠀⠀⠀⠀⠀⠘⢿⣿⠛⠿⠀⠀⠀⠀⠀⠀⠀⠀⠀⠀⠀⠀⠀⠀⠀⠀⠀⠀⠀⠀⠀⠀⠀⠀⠀⠀⠀⠀⠀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⠀⠀⠀⠀⠀⠀⠀⠀⠀⠀⠀⠀⠀⠀⠀⠀⠀⠀⠀⠀⠀⠀⠀⠀⠀⠀⠀⠀⠀⠀⠀⠀⠀⠀⠀⠀⠀⠀⠀⠀⠀⠀⠀⠀⠀⠀⠀⠀⠀⠀⠀⠀⠀⠀⠀⠀⠀⠀⠀⠙⠀⠀⠀⠀⠀⠀⠀⠀⠀⠀⠀⠀⠀⠀⠀⠀⠀⠀⠀⠀⠀⠀⠀⠀⠀⠀⠀⠀⠀⠀⠀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⠀⠀⠀⠀⠀⠀⠀⠀⠀⠀⠀⠀⠀⠀⠀⠀⠀⠀⠀⠀⠀⠀⠀⠀⠀⠀⠀⠀⠀⠀⠀⠀⠀⠀⠀⠀⠀⢀⣀⣀⣀⣀⣀⣤⣤⣤⣤⣤⣤⣤⣴⣶⣶⣶⣶⣶⣶⣶⣶⣶⣶⣶⣶⣶⣶⣶⣦⣤⣤⣤⣤⣀⣀⣀⠀⠀⠀⠀⠀⠀⠀⠀⠀⠀⠀⠀⠀⠀⠀⠀⠀</a:t>
            </a:r>
            <a:br/>
            <a:r>
              <a:t>⠀⠀⠀⠀⠀⠀⠀⠀⠀⠀⠀⠀⠀⠀⠀⠀⠀⠀⠀⠀⠀⠀⢀⣀⣀⣀⣤⣤⣤⣴⣶⣶⣶⣾⣿⣿⣿⣿⣿⣿⣿⣿⣿⣿⣿⣿⣿⣿⣿⣿⣿⣿⣿⣿⣿⣿⣿⣿⣿⣿⣿⣿⣿⣿⣿⣿⣿⣿⣿⣿⣿⣿⣿⣿⣿⣿⣷⣶⣦⣤⣤⣄⣀⣀⣀⣀⣠⣤⣤⣴⡆</a:t>
            </a:r>
            <a:br/>
            <a:r>
              <a:t>⠀⠀⠀⠀⠀⠀⢀⣀⣀⣀⣀⣤⣤⣤⣤⣴⣶⣶⣶⣿⣿⣿⣿⣿⣿⣿⣿⣿⣿⣿⣿⣿⣿⣿⣿⣿⣿⣿⣿⣿⣿⣿⣿⣿⣿⣿⣿⣿⣿⣿⣿⣿⣿⣿⣿⣿⣿⣿⣿⣿⣿⣿⣿⣿⣿⣿⣿⣿⣿⣿⣿⣿⣿⣿⣿⣿⣿⣿⣿⣿⣿⣿⣿⣿⣿⣿⣿⣿⣿⣿⡇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⣶⣶⣿⣿⣿⣿⣿⣿⣿⣿⣿⣿⣿⣿⣿⣿⣿⣿⣿⣿⣿⣿⣿⣿⣿⣿⣿⣿⣿⣿⣿⣿⣿⣿⣿⣿⣿⣿⣿⣿⣿⣿⣿⣿⣿⣿⣿⣿⣿⣿⣿⣿⣿⣿⣿⣿⣿⣿⣿⣿⣿⣿⣿⣿⣿⣿⣿⣿⣿⣿⣿⣿⣿⣿⣿⣿⣿⣿⣿⣿⣿⣿⣿⣿⣿⣿⣿⣿⣿⣿⡇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⠿⠿⠿⣿⣿⣿⣿⣿⣿⣿⣿⣿⣿⣿⣿⣿⣿⣿⣿⣿⣿⣿⣿⣿⣿⣿⣿⣿⣿⣿⣿⣿⣿⣿⣿⣿⣿⣿⣿⣿⣿⣿⣿⣿⣿⣿⣿⣿⣿⣿⣿⣿⣿⣿⣿⣿⣿⣿⣿⣿⣿⣿⣿⣿⣿⣿⣿⣿⣿⣿⣿⣿⣿⣿⣿⣿⣿⣿⣿⣿⣿⣿⣿⣿⣿⣿⣿⣿⣿⣿⡇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⠀⠀⠀⠀⠀⠀⠀⠀⠉⠉⠉⠉⠙⠛⠛⠛⠻⠿⠿⠿⢿⣿⣿⣿⣿⣿⣿⣿⣿⣿⣿⣿⣿⣿⣿⣿⣿⣿⣿⣿⣿⣿⣿⣿⣿⣿⣿⣿⣿⣿⣿⣿⣿⣿⣿⣿⣿⣿⣿⣿⣿⣿⣿⣿⣿⣿⣿⣿⣿⣿⣿⣿⣿⣿⣿⣿⣿⣿⣿⣿⣿⣿⣿⣿⣿⣿⣿⣿⣿⣿⡇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⠀⠀⠀⠀⠀⠀⠀⠀⠀⠀⠀⠀⠀⠀⠀⠀⠀⠀⠀⠀⠀⠀⠀⠀⠉⠉⠉⠙⠛⠛⠛⠻⠿⠿⠿⢿⣿⣿⣿⣿⣿⣿⣿⣿⣿⣿⣿⣿⣿⣿⣿⣿⣿⣿⣿⣿⣿⣿⣿⣿⣿⣿⣿⣿⣿⣿⣿⣿⣿⣿⣿⣿⣿⣿⣿⡿⠿⠟⠛⠛⠉⠉⠉⠉⠉⠉⠉⠉⠉⠛⠃</a:t>
            </a:r>
            <a:br/>
            <a:r>
              <a:t>⠀⠀⠀⠀⠀⠀⠀⠀⠀⠀⠀⠀⠀⠀⠀⠀⠀⠀⠀⠀⠀⠀⠀⠀⠀⠀⠀⠀⠀⠀⠀⠀⠀⠀⠀⠀⠀⠀⠀⠀⠉⠉⠉⠉⠉⠉⠛⠛⠛⠛⠛⠛⠛⠛⠛⠛⠛⠛⠛⠛⠛⠛⠛⠛⠛⠛⠛⠛⠛⠋⠉⠉⠁⠀⠀⠀⠀⠀⠀⠀⠀⠀⠀⠀⠀⠀⠀⠀⠀⠀⠀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⠀⠀⠀⠀⠀⠀⠀⠀⠀⠀⠀⠀⠀⠀⠀⠀⠀⠀⠀⠀⠀⠀⠀⠀⠀⠀⠀⠀⠀⠀⠀⠀⠀⠀⠀⠀⠀⠀⠀⠀⠀⠀⠀⠀⠀⠀⠀⠀⠀⠀⣴⣿⣿⣿⣿⣿⣿⣿⣿⣿⣿⠿⠛⠛⠛⠛⠉⠁⠀⠀⠀⠀⠀⠀⠀⠀⠀⠀⠀⠀⠀⠀⠀⠀⠀⠀⠀⠀⠀⠀⠀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⠀⠀⠀⠀⠀⠀⠀⠀⠀⠀⠀⠀⠀⠀⠀⠀⠀⠀⠀⠀⠀⠀⠀⠀⠀⠀⠀⠀⠀⠀⠀⠀⠀⠀⠀⠀⠀⠀⠀⠀⠀⠀⠀⠀⠀⠀⠀⠀⠀⣸⣿⣿⣿⣿⣿⣿⣿⣿⣿⣿⠇⠀⠀⠀⠀⠀⠀⠀⠀⠀⠀⠀⠀⠀⠀⠀⠀⠀⠀⠀⠀⠀⠀⠀⠀⠀⠀⠀⠀⠀⠀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⠀⠀⠀⠀⠀⠀⠀⠀⠀⠀⠀⠀⠀⠀⠀⠀⠀⠀⠀⠀⠀⠀⠀⠀⠀⠀⠀⠀⠀⠀⠀⠀⠀⠀⠀⠀⠀⠀⠀⠀⠀⠀⠀⠀⠀⠀⠀⠀⣰⣿⣿⣿⣿⣿⣿⣿⣿⣿⣿⡟⠀⠀⠀⠀⠀⠀⠀⠀⠀⠀⠀⠀⠀⠀⠀⠀⠀⠀⠀⠀⠀⠀⠀⠀⠀⠀⠀⠀⠀⠀⡀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⠀⠀⠀⠀⠀⠀⠀⠀⠀⠀⠀⠀⠀⠀⠀⠀⠀⠀⠀⠀⠀⠀⠀⠀⠀⠀⠀⠀⠀⠀⠀⠀⠀⠀⠀⠀⠀⠀⠀⠀⠀⠀⠀⠀⠀⠀⠀⢰⣿⣿⣿⣿⣿⣿⠿⣻⣿⣿⣿⠃⠀⠀⠀⠀⠀⠀⠀⠀⠀⠀⠀⠀⠀⠀⠀⠀⠀⠀⠀⠀⠀⠀⠀⠀⠀⠀⠀⠀⣀⣾⡇</a:t>
            </a:r>
            <a:br/>
            <a:r>
              <a:t>⠀⠀⠀⠀⠀⠀⠀⠀⠀⠀⠀⠀⠀⠀⠀⠀⠀⠀⠀⠀⠀⠀⠀⠀⠀⠀⠀⠀⠀⠀⠀⠀⠀⠀⠀⠀⠀⠀⠀⠀⠀⠀⠀⠀⠀⠀⠀⣾⣿⣿⣿⣿⠟⠁⠀⢿⣿⡿⠃⠀⠀⠀⠀⠀⠀⠀⠀⠀⠀⠀⠀⠀⠀⠀⠀⠀⠀⠀⠀⠀⠀⠀⠀⠀⠀⣶⣿⣿⣿⣿⡇</a:t>
            </a:r>
            <a:br/>
            <a:r>
              <a:t>⠀⠀⠀⠀⠀⠀⠀⠀⠀⠀⠀⠀⠀⠀⠀⠀⠀⠀⠀⠀⠀⠀⠀⠀⠀⠀⠀⠀⠀⠀⠀⠀⠀⠀⠀⠀⠀⠀⠀⠀⠀⠀⠀⠀⠀⠀⢸⣿⣿⣿⣿⡇⠀⠀⠀⠀⠈⠀⠀⠀⠀⠀⠀⠀⠀⠀⠀⠀⠀⠀⠀⠀⠀⠀⠀⠀⠀⠀⠀⠀⠀⠀⠀⣤⣿⣿⣿⣿⣿⣿⡇</a:t>
            </a:r>
            <a:br/>
            <a:r>
              <a:t>⠀⠀⠀⠀⠀⠀⠀⠀⠀⠀⠀⠀⠀⠀⠀⠀⠀⠀⠀⠀⠀⠀⠀⠀⠀⠀⠀⠀⠀⠀⠀⠀⠀⠀⠀⠀⠀⠀⠀⠀⠀⠀⠀⠀⠀⠀⣿⣿⣿⣿⣿⡅⠀⠀⠀⠀⠀⠀⠀⠀⠀⠀⠀⠀⠀⠀⠀⠀⠀⠀⠀⠀⠀⠀⠀⠀⠀⠀⠀⠀⠀⠀⠀⢾⠿⠟⠛⠉⠈⠋⠁</a:t>
            </a:r>
            <a:br/>
            <a:r>
              <a:t>⠀⠀⠀⠀⠀⠀⠀⠀⠀⠀⠀⠀⠀⠀⠀⠀⠀⠀⠀⠀⠀⠀⠀⠀⠀⠀⠀⠀⠀⠀⠀⠀⠀⠀⠀⠀⠀⠀⠀⠀⠀⠀⠀⠀⠀⠀⣿⣿⣿⣿⣿⣿⡀⠀⠀⠀⠀⠀⠀⠀⠀⠀⠀⠀⠀⠀⠀⠀⠀⠀⠀⠀⠀⠀⠀⠀⠀⠀⠀⠀⠀⠀⠀⠀⠀⠀⠀⠀⠀⠀⠀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⠀⠀⠀⠀⠀⠀⠀⠀⠀⠀⠀⠀⠀⠀⠀⠀⠀⠀⠀⠀⠀⠀⠀⠀⠀⠀⠀⠀⠀⠀⠀⠀⠀⠀⠀⠀⠀⠀⠀⠀⠀⠀⠀⠀⠀⠀⢿⣿⣿⣿⣿⢿⣷⣦⡀⠀⠀⠀⠀⠀⠀⠀⠀⠀⠀⠀⠀⠀⠀⠀⠀⠀⠀⠀⠀⠀⠀⠀⠀⠀⠀⠀⠀⠀⠀⠀⠀⠀⠀⠀⠀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⠀⠀⠀⠀⠀⠀⠀⠀⠀⠀⠀⠀⠀⠀⠀⠀⠀⠀⠀⠀⠀⠀⠀⠀⠀⠀⠀⠀⠀⠀⠀⠀⠀⠀⠀⠀⠀⠀⠀⠀⠀⠀⠀⠀⠀⠀⢹⣿⣿⣿⣿⡀⠀⠀⠀⠀⠀⠀⠀⠀⠀⠀⠀⠀⠀⠀⠀⠀⠀⠀⠀⠀⠀⠀⠀⠀⠀⠀⠀⠀⠀⠀⠀⠀⠀⠀⠀⠀⠀⠀⠀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⠀⠀⠀⠀⠀⠀⠀⠀⠀⠀⠀⠀⠀⠀⠀⠀⠀⠀⠀⠀⠀⠀⠀⠀⠀⠀⠀⠀⠀⠀⠀⠀⠀⠀⠀⠀⠀⠀⠀⠀⠀⠀⠀⠀⠀⠀⠀⢿⣿⡝⢿⡇⠀⠀⠀⠀⠀⠀⠀⠀⠀⠀⠀⠀⠀⠀⠀⠀⠀⠀⠀⠀⠀⠀⠀⠀⠀⠀⠀⠀⠀⠀⠀⠀⠀⠀⠀⠀⠀⠀⠀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⠀⠀⠀⠀⠀⠀⠀⠀⠀⠀⠀⠀⠀⠀⠀⠀⠀⠀⠀⠀⠀⠀⠀⠀⠀⠀⠀⠀⠀⠀⠀⠀⠀⠀⠀⠀⠀⠀⠀⠀⠀⠀⠀⠀⠀⠀⠀⠀⠻⡷⠀⠀⠀⠀⠀⠀⠀⠀⠀⠀⠀⠀⠀⠀⠀⠀⠀⠀⠀⠀⠀⠀⠀⠀⠀⠀⠀⠀⠀⠀⠀⠀⠀⠀⠀⠀⠀⠀⠀⠀⠀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⠀⠀⠀⠀⠀⠀⠀⠀⠀⠀⠀⠀⠀⠀⠀⠀⠀⠀⠀⠀⠀⠀⠀⠀⠀⠀⠀⠀⠀⠀⠀⠀⠀⣀⣀⣀⣀⣤⣤⣤⣤⣤⣶⣶⣶⣶⣶⣶⣿⣿⣿⣿⣿⣿⣿⣿⣿⣿⣿⣿⣿⣿⣿⣿⣿⣿⣿⣿⣿⣿⣷⣶⣶⣶⣤⣤⣤⣀⣀⠀⠀⠀⠀⠀⠀⠀⠀⠀⠀⠀⠀</a:t>
            </a:r>
            <a:br/>
            <a:r>
              <a:t>⠀⠀⠀⠀⠀⠀⠀⠀⠀⠀⠀⠀⠀⠀⠀⠀⠀⠀⠀⣀⣀⣀⣠⣤⣤⣤⣶⣶⣶⣾⣿⣿⣿⣿⣿⣿⣿⣿⣿⣿⣿⣿⣿⣿⣿⣿⣿⣿⣿⣿⣿⣿⣿⣿⣿⣿⣿⣿⣿⣿⣿⣿⣿⣿⣿⣿⣿⣿⣿⣿⣿⣿⣿⣿⣿⣿⣿⣿⣿⣿⣿⣷⣶⣶⣶⣶⣶⣶⣶⣶⡇</a:t>
            </a:r>
            <a:br/>
            <a:r>
              <a:t>⠀⠀⣀⣀⣀⣀⣤⣤⣤⣤⣴⣶⣶⣶⣶⣿⣿⣿⣿⣿⣿⣿⣿⣿⣿⣿⣿⣿⣿⣿⣿⣿⣿⣿⣿⣿⣿⣿⣿⣿⣿⣿⣿⣿⣿⣿⣿⣿⣿⣿⣿⣿⣿⣿⣿⣿⣿⣿⣿⣿⣿⣿⣿⣿⣿⣿⣿⣿⣿⣿⣿⣿⣿⣿⣿⣿⣿⣿⣿⣿⣿⣿⣿⣿⣿⣿⣿⣿⣿⣿⡇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⠉⠙⠛⠛⠛⠛⠿⠿⠿⠿⢿⣿⣿⣿⣿⣿⣿⣿⣿⣿⣿⣿⣿⣿⣿⣿⣿⣿⣿⣿⣿⣿⣿⣿⣿⣿⣿⣿⣿⣿⣿⣿⣿⣿⣿⣿⣿⣿⣿⣿⣿⣿⣿⣿⣿⣿⣿⣿⣿⣿⣿⣿⣿⣿⣿⣿⣿⣿⣿⣿⣿⣿⣿⣿⣿⣿⣿⣿⣿⣿⣿⣿⣿⣿⣿⣿⣿⣿⣿⣿⡇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⠀⠀⠀⠀⠀⠀⠀⠀⠀⠀⠀⠀⠀⠀⠀⠉⠉⠉⠉⠛⠛⠛⠛⠿⠿⠿⢿⣿⣿⣿⣿⣿⣿⣿⣿⣿⣿⣿⣿⣿⣿⣿⣿⣿⣿⣿⣿⣿⣿⣿⣿⣿⣿⣿⣿⣿⣿⣿⣿⣿⣿⣿⣿⣿⣿⣿⣿⣿⣿⣿⣿⣿⣿⣿⣿⣿⣿⣿⣿⣿⣿⣿⣿⡿⠿⠿⠿⠿⢿⣿⡇</a:t>
            </a:r>
            <a:br/>
            <a:r>
              <a:t>⠀⠀⠀⠀⠀⠀⠀⠀⠀⠀⠀⠀⠀⠀⠀⠀⠀⠀⠀⠀⠀⠀⠀⠀⠀⠀⠀⠀⠀⠀⠉⠉⠉⠉⠛⠛⠛⠛⠻⠿⠿⠿⠿⣿⣿⣿⣿⣿⣿⣿⣿⣿⣿⣿⣿⣿⣿⣿⣿⣿⣿⣿⣿⣿⣿⣿⣿⣿⣿⣿⣿⣿⣿⠿⠿⠿⠛⠛⠋⠉⠁⠀⠀⠀⠀⠀⠀⠀⠀⠀⠀</a:t>
            </a:r>
            <a:br/>
            <a:r>
              <a:t>⠀⠀⠀⠀⠀⠀⠀⠀⠀⠀⠀⠀⠀⠀⠀⠀⠀⠀⠀⠀⠀⠀⠀⠀⠀⠀⠀⠀⠀⠀⠀⠀⠀⠀⠀⠀⠀⠀⠀⠀⠀⠀⠀⠀⠀⠀⠀⠀⠀⠀⠉⠉⠉⠉⠉⠉⠉⠉⠉⠉⠉⠉⠉⠉⠉⠉⠉⠉⠁⠀⠀⠀⠀⠀⠀⠀⠀⠀⠀⠀⠀⠀⠀⠀⠀⠀⠀⠀⠀⠀⠀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⠀⠀⠀⠀⠀⠀⠀⠀⠀⠀⠀⠀⠀⠀⠀⠀⠀⠀⠀⠀⠀⠀⠀⠀⠀⠀⠀⠀⠀⠀⠀⠀⠀⠀⠀⠀⠀⠀⠀⠀⠀⠀⠀⠀⠀⠀⠀⠀⠀⠙⣿⣿⣿⣿⣿⣿⣿⣿⣿⣿⣿⣿⣿⣿⣿⣿⠁⠀⠀⠀⠀⠀⠀⠀⠀⠀⠀⠀⠀⠀⠀⠀⠀⠀⠀⠀⠀⠀⠀⠀⠀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⠀⠀⠀⠀⠀⠀⠀⠀⠀⠀⠀⠀⠀⠀⠀⠀⠀⠀⠀⠀⠀⠀⠀⠀⠀⠀⠀⠀⠀⠀⠀⠀⠀⠀⠀⠀⠀⠀⠀⠀⠀⠀⠀⠀⠀⠀⠀⠀⢀⣼⣿⣿⣿⣿⣿⣿⣿⣿⣿⣿⣿⣿⣿⣿⣿⠃⠀⠀⠀⠀⠀⠀⠀⠀⠀⠀⠀⠀⠀⠀⠀⠀⠀⠀⠀⠀⠀⠀⠀⠀⠀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⠀⠀⠀⠀⠀⠀⠀⠀⠀⠀⠀⠀⠀⠀⠀⠀⠀⠀⠀⠀⠀⠀⠀⠀⠀⠀⠀⠀⠀⠀⠀⠀⠀⠀⠀⠀⠀⠀⠀⠀⠀⠀⠀⠀⠀⠀⠀⣠⣾⣿⣿⣿⣿⣿⣿⣿⣿⣿⣿⣿⣿⣿⣿⡿⠃⠀⠀⠀⠀⠀⠀⠀⠀⠀⠀⠀⠀⠀⠀⠀⠀⠀⠀⠀⠀⠀⠀⠀⠀⠀⡀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⠀⠀⠀⠀⠀⠀⠀⠀⠀⠀⠀⠀⠀⠀⠀⠀⠀⠀⠀⠀⠀⠀⠀⠀⠀⠀⠀⠀⠀⠀⠀⠀⠀⠀⠀⠀⠀⠀⠀⠀⠀⠀⠀⠀⠀⠀⣴⣿⣿⣿⣿⣿⣿⣿⣿⣿⣿⠃⠀⠀⠉⠉⠀⠀⠀⠀⠀⠀⠀⠀⠀⠀⠀⠀⠀⠀⠀⠀⠀⠀⠀⠀⠀⠀⠀⠀⠀⠀⠀⢰⡇</a:t>
            </a:r>
            <a:br/>
            <a:r>
              <a:t>⠀⠀⠀⠀⠀⠀⠀⠀⠀⠀⠀⠀⠀⠀⠀⠀⠀⠀⠀⠀⠀⠀⠀⠀⠀⠀⠀⠀⠀⠀⠀⠀⠀⠀⠀⠀⠀⠀⠀⠀⠀⠀⠀⠀⢀⣾⣿⣿⣿⣿⣿⣿⣿⣿⣿⣿⠏⠀⠀⠀⠀⠀⠀⠀⠀⠀⠀⠀⠀⠀⠀⠀⠀⠀⠀⠀⠀⠀⠀⠀⠀⠀⠀⠀⠀⠀⠀⠀⢀⣿⡇</a:t>
            </a:r>
            <a:br/>
            <a:r>
              <a:t>⠀⠀⠀⠀⠀⠀⠀⠀⠀⠀⠀⠀⠀⠀⠀⠀⠀⠀⠀⠀⠀⠀⠀⠀⠀⠀⠀⠀⠀⠀⠀⠀⠀⠀⠀⠀⠀⠀⠀⠀⠀⠀⠀⢀⣾⣿⣿⣿⣿⣿⡿⢛⣿⣿⣿⡿⠀⠀⠀⠀⠀⠀⠀⠀⠀⠀⠀⠀⠀⠀⠀⠀⠀⠀⠀⠀⠀⠀⠀⠀⠀⠀⠀⠀⠀⠀⠀⣠⣾⣿⡇</a:t>
            </a:r>
            <a:br/>
            <a:r>
              <a:t>⠀⠀⠀⠀⠀⠀⠀⠀⠀⠀⠀⠀⠀⠀⠀⠀⠀⠀⠀⠀⠀⠀⠀⠀⠀⠀⠀⠀⠀⠀⠀⠀⠀⠀⠀⠀⠀⠀⠀⠀⠀⠀⠀⣼⣿⣿⣿⣿⠟⠉⠀⣾⣿⣿⡿⠁⠀⠀⠀⠀⠀⠀⠀⠀⠀⠀⠀⠀⠀⠀⠀⠀⠀⠀⠀⠀⠀⠀⠀⠀⠀⠀⠀⣀⣤⣤⣾⣿⣿⣿⡇</a:t>
            </a:r>
            <a:br/>
            <a:r>
              <a:t>⠀⠀⠀⠀⠀⠀⠀⠀⠀⠀⠀⠀⠀⠀⠀⠀⠀⠀⠀⠀⠀⠀⠀⠀⠀⠀⠀⠀⠀⠀⠀⠀⠀⠀⠀⠀⠀⠀⠀⠀⠀⠀⢰⣿⣿⣿⣿⡿⠀⠀⠀⠿⠿⠏⠀⠀⠀⠀⠀⠀⠀⠀⠀⠀⠀⠀⠀⠀⠀⠀⠀⠀⠀⠀⠀⠀⠀⠀⠀⠀⠀⠀⣸⣿⣿⣿⣿⣿⣿⣿⠃</a:t>
            </a:r>
            <a:br/>
            <a:r>
              <a:t>⠀⠀⠀⠀⠀⠀⠀⠀⠀⠀⠀⠀⠀⠀⠀⠀⠀⠀⠀⠀⠀⠀⠀⠀⠀⠀⠀⠀⠀⠀⠀⠀⠀⠀⠀⠀⠀⠀⠀⠀⠀⠀⣾⣿⣿⣿⣿⡇⠀⠀⠀⠀⠀⠀⠀⠀⠀⠀⠀⠀⠀⠀⠀⠀⠀⠀⠀⠀⠀⠀⠀⠀⠀⠀⠀⠀⠀⠀⠀⠀⠀⣾⣿⣿⣿⣿⢿⣿⡿⠃⠀</a:t>
            </a:r>
            <a:br/>
            <a:r>
              <a:t>⠀⠀⠀⠀⠀⠀⠀⠀⠀⠀⠀⠀⠀⠀⠀⠀⠀⠀⠀⠀⠀⠀⠀⠀⠀⠀⠀⠀⠀⠀⠀⠀⠀⠀⠀⠀⠀⠀⠀⠀⠀⠀⣿⣿⣿⣿⣿⣿⠄⠀⠀⠀⠀⠀⠀⠀⠀⠀⠀⠀⠀⠀⠀⠀⠀⠀⠀⠀⠀⠀⠀⠀⠀⠀⠀⠀⠀⠀⠀⠀⠐⠿⠛⠋⠁⠀⠈⠉⠀⠀⠀</a:t>
            </a:r>
            <a:br/>
            <a:r>
              <a:t>⠀⠀⠀⠀⠀⠀⠀⠀⠀⠀⠀⠀⠀⠀⠀⠀⠀⠀⠀⠀⠀⠀⠀⠀⠀⠀⠀⠀⠀⠀⠀⠀⠀⠀⠀⠀⠀⠀⠀⠀⠀⠀⣿⣿⣿⣿⣿⠿⢿⣦⡀⠀⠀⠀⠀⠀⠀⠀⠀⠀⠀⠀⠀⠀⠀⠀⠀⠀⠀⠀⠀⠀⠀⠀⠀⠀⠀⠀⠀⠀⠀⠀⠀⠀⠀⠀⠀⠀⠀⠀⠀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⠀⠀⠀⠀⠀⠀⠀⠀⠀⠀⠀⠀⠀⠀⠀⠀⠀⠀⠀⠀⠀⠀⠀⠀⠀⠀⠀⠀⠀⠀⠀⠀⠀⠀⠀⠀⠀⠀⠀⠀⠀⠀⠹⣿⣿⠻⣿⡇⠀⠀⠀⠀⠀⠀⠀⠀⠀⠀⠀⠀⠀⠀⠀⠀⠀⠀⠀⠀⠀⠀⠀⠀⠀⠀⠀⠀⠀⠀⠀⠀⠀⠀⠀⠀⠀⠀⠀⠀⠀⠀⠀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⠀⠀⠀⠀⠀⠀⠀⠀⠀⠀⠀⠀⠀⠀⠀⠀⠀⠀⠀⠀⠀⠀⠀⠀⠀⠀⠀⠀⠀⠀⠀⠀⠀⠀⠀⠀⠀⠀⠀⠀⠀⠀⠀⠘⢿⡇⠀⠁⠀⠀⠀⠀⠀⠀⠀⠀⠀⠀⠀⠀⠀⠀⠀⠀⠀⠀⠀⠀⠀⠀⠀⠀⠀⠀⠀⠀⠀⠀⠀⠀⠀⠀⠀⠀⠀⠀⠀⠀⠀⠀⠀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⠀⠀⠀⠀⠀⠀⠀⠀⠀⠀⠀⠀⠀⠀⠀⠀⠀⠀⠀⠀⠀⠀⠀⠀⠀⠀⠀⠀⠀⠀⠀⠀⠀⠀⠀⠀⠀⠀⠀⠀⣀⣀⣀⣀⣀⣠⣤⣤⣤⣤⣤⣤⣤⣴⣶⣶⣶⣶⣶⣶⣶⣶⣶⣶⣶⣶⣶⣦⣤⣤⣤⣤⣄⣀⣀⣀⠀⠀⠀⠀⠀⠀⠀⠀⠀⠀⠀⠀⠀⠀⠀</a:t>
            </a:r>
            <a:br/>
            <a:r>
              <a:t>⠀⠀⠀⠀⠀⠀⠀⠀⠀⠀⠀⠀⠀⠀⠀⠀⠀⠀⠀⠀⠀⠀⠀⠀⠀⣀⣀⣀⣠⣤⣤⣤⣶⣶⣶⣶⣿⣿⣿⣿⣿⣿⣿⣿⣿⣿⣿⣿⣿⣿⣿⣿⣿⣿⣿⣿⣿⣿⣿⣿⣿⣿⣿⣿⣿⣿⣿⣿⣿⣿⣿⣿⣿⣿⣿⣿⣿⣿⣷⣶⣦⣤⣤⣄⣀⣀⣀⣀⣠⣤⡄</a:t>
            </a:r>
            <a:br/>
            <a:r>
              <a:t>⠀⠀⠀⠀⠀⠀⠀⠀⠀⣀⣀⣀⣀⣀⣤⣤⣤⣴⣶⣶⣶⣾⣿⣿⣿⣿⣿⣿⣿⣿⣿⣿⣿⣿⣿⣿⣿⣿⣿⣿⣿⣿⣿⣿⣿⣿⣿⣿⣿⣿⣿⣿⣿⣿⣿⣿⣿⣿⣿⣿⣿⣿⣿⣿⣿⣿⣿⣿⣿⣿⣿⣿⣿⣿⣿⣿⣿⣿⣿⣿⣿⣿⣿⣿⣿⣿⣿⣿⣿⣿⡇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⣤⣶⣶⣶⣾⣿⣿⣿⣿⣿⣿⣿⣿⣿⣿⣿⣿⣿⣿⣿⣿⣿⣿⣿⣿⣿⣿⣿⣿⣿⣿⣿⣿⣿⣿⣿⣿⣿⣿⣿⣿⣿⣿⣿⣿⣿⣿⣿⣿⣿⣿⣿⣿⣿⣿⣿⣿⣿⣿⣿⣿⣿⣿⣿⣿⣿⣿⣿⣿⣿⣿⣿⣿⣿⣿⣿⣿⣿⣿⣿⣿⣿⣿⣿⣿⣿⣿⣿⣿⣿⡇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⠿⠿⠿⢿⣿⣿⣿⣿⣿⣿⣿⣿⣿⣿⣿⣿⣿⣿⣿⣿⣿⣿⣿⣿⣿⣿⣿⣿⣿⣿⣿⣿⣿⣿⣿⣿⣿⣿⣿⣿⣿⣿⣿⣿⣿⣿⣿⣿⣿⣿⣿⣿⣿⣿⣿⣿⣿⣿⣿⣿⣿⣿⣿⣿⣿⣿⣿⣿⣿⣿⣿⣿⣿⣿⣿⣿⣿⣿⣿⣿⣿⣿⣿⣿⣿⣿⣿⣿⣿⣿⡇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⠀⠀⠀⠀⠀⠀⠀⠀⠉⠉⠉⠉⠉⠛⠛⠛⠛⠿⠿⠿⠿⣿⣿⣿⣿⣿⣿⣿⣿⣿⣿⣿⣿⣿⣿⣿⣿⣿⣿⣿⣿⣿⣿⣿⣿⣿⣿⣿⣿⣿⣿⣿⣿⣿⣿⣿⣿⣿⣿⣿⣿⣿⣿⣿⣿⣿⣿⣿⣿⣿⣿⣿⣿⣿⣿⣿⣿⣿⣿⣿⣿⣿⣿⣿⣿⣿⣿⣿⣿⣿⡇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⠀⠀⠀⠀⠀⠀⠀⠀⠀⠀⠀⠀⠀⠀⠀⠀⠀⠀⠀⠀⠀⠀⠀⠀⠀⠉⠉⠉⠙⠛⠛⠛⠿⠿⠿⠿⣿⣿⣿⣿⣿⣿⣿⣿⣿⣿⣿⣿⣿⣿⣿⣿⣿⣿⣿⣿⣿⣿⣿⣿⣿⣿⣿⣿⣿⣿⣿⣿⣿⣿⣿⣿⣿⣿⣿⣿⣿⡿⠿⠿⠛⠛⠋⠉⠉⠉⠉⠉⠉⠉⠃</a:t>
            </a:r>
            <a:br/>
            <a:r>
              <a:t>⠀⠀⠀⠀⠀⠀⠀⠀⠀⠀⠀⠀⠀⠀⠀⠀⠀⠀⠀⠀⠀⠀⠀⠀⠀⠀⠀⠀⠀⠀⠀⠀⠀⠀⠀⠀⠀⠀⠀⠀⠈⠉⠉⠉⠉⠉⠛⠛⠛⠛⠛⠛⠛⠛⠻⠿⠿⠿⠿⠿⠿⠿⠿⠿⠿⠟⠛⠛⠛⠛⠛⠛⠉⠉⠉⠀⠀⠀⠀⠀⠀⠀⠀⠀⠀⠀⠀⠀⠀⠀⠀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⠀⠀⠀⠀⠀⠀⠀⠀⠀⠀⠀⠀⠀⠀⠀⠀⠀⠀⠀⠀⠀⠀⠀⠀⠀⠀⠀⠀⠀⠀⠀⠀⠀⠀⠀⠀⠀⠀⠀⠀⠀⠀⢀⣴⣿⣿⣿⣿⣿⣿⣿⣿⣿⣿⣿⣿⣿⣿⣿⣿⣿⣿⣿⠏⠀⠀⠀⠀⠀⠀⠀⠀⠀⠀⠀⠀⠀⠀⠀⠀⢀⣠⣿⣿⣿⣿⣿⣿⣿⣿⡇</a:t>
            </a:r>
            <a:br/>
            <a:r>
              <a:t>⠀⠀⠀⠀⠀⠀⠀⠀⠀⠀⠀⠀⠀⠀⠀⠀⠀⠀⠀⠀⠀⠀⠀⠀⠀⠀⠀⠀⠀⠀⠀⠀⠀⠀⠀⠀⠀⠀⠀⠀⠀⣠⣾⣿⣿⣿⣿⣿⣿⣿⣿⣿⣿⣿⣿⣿⣿⣿⣿⣿⣿⣿⠃⠀⠀⠀⠀⠀⠀⠀⠀⠀⠀⠀⠀⠀⠀⠀⠀⣠⣾⣿⣿⣿⣿⣿⣿⣿⣿⣿⡇</a:t>
            </a:r>
            <a:br/>
            <a:r>
              <a:t>⠀⠀⠀⠀⠀⠀⠀⠀⠀⠀⠀⠀⠀⠀⠀⠀⠀⠀⠀⠀⠀⠀⠀⠀⠀⠀⠀⠀⠀⠀⠀⠀⠀⠀⠀⠀⠀⠀⠀⠀⠰⣿⣿⣿⣿⣿⣿⣿⣿⣿⣿⣿⣿⣿⣿⣿⣿⣿⣿⣿⣿⠏⠀⠀⠀⠀⠀⠀⠀⠀⠀⠀⠀⠀⠀⠀⠀⣠⣾⣿⣿⣿⣿⣿⣿⣿⣿⣿⣿⣿⡇</a:t>
            </a:r>
            <a:br/>
            <a:r>
              <a:t>⠀⠀⠀⠀⠀⠀⠀⠀⠀⠀⠀⠀⠀⠀⠀⠀⠀⠀⠀⠀⠀⠀⠀⠀⠀⠀⠀⠀⠀⠀⠀⠀⠀⠀⠀⠀⠀⠀⠀⠀⠀⠘⢿⣿⣿⣿⣿⣿⣿⣿⣿⣿⣿⣿⣿⣿⣿⣿⣿⣿⡟⠀⠀⠀⠀⠀⠀⠀⠀⠀⠀⠀⠀⠀⠀⠀⣴⣿⣿⡿⠛⠉⠙⢿⣿⣿⣿⣿⣿⣿⡇</a:t>
            </a:r>
            <a:br/>
            <a:r>
              <a:t>⠀⠀⠀⠀⠀⠀⠀⠀⠀⠀⠀⠀⠀⠀⠀⠀⠀⠀⠀⠀⠀⠀⠀⠀⠀⠀⠀⠀⠀⠀⠀⠀⠀⠀⠀⠀⠀⠀⠀⠀⠀⠀⠀⢙⣿⣿⣿⣿⣿⣿⣿⣿⣿⣿⣿⣿⣿⣿⣿⡿⠁⠀⠀⠀⠀⠀⠀⠀⠀⠀⠀⠀⠀⠀⠀⠈⠻⠿⠟⠁⠀⠀⠀⠀⠙⣿⣿⣿⣿⣿⡇</a:t>
            </a:r>
            <a:br/>
            <a:r>
              <a:t>⠀⠀⠀⠀⠀⠀⠀⠀⠀⠀⠀⠀⠀⠀⠀⠀⠀⠀⠀⠀⠀⠀⠀⠀⠀⠀⠀⠀⠀⠀⠀⠀⠀⠀⠀⠀⠀⠀⠀⠀⠀⠀⣠⣾⣿⣿⣿⣿⣿⣿⣿⣿⣿⣿⣿⣿⣿⣿⣿⠃⠀⠀⠀⠀⠀⠀⠀⠀⠀⠀⠀⠀⠀⠀⠀⠀⠀⠀⠀⠀⠀⠀⠀⠀⠀⢸⣿⣿⣿⣿⡇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⠀⠀⠀⠀⠀⠀⠀⠀⠀⠀⠀⠀⠀⠀⠀⠀⠀⠀⠀⠀⠀⠀⠀⠀⠀⠀⠀⠀⠀⠀⠀⠀⠀⠀⠀⠀⠀⠀⠀⠀⠀⣴⣿⣿⣿⣿⣿⣿⣿⣿⣿⣿⣿⣿⣿⣿⣿⡿⠃⠀⠀⠀⠀⠀⠀⠀⠀⠀⠀⠀⠀⠀⠀⠀⠀⠀⠀⠀⠀⠀⠀⠀⠀⠀⠀⢸⣿⣿⣿⣿⡇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⠀⠀⠀⠀⠀⠀⠀⠀⠀⠀⠀⠀⠀⠀⠀⠀⠀⠀⠀⠀⠀⠀⠀⠀⠀⠀⠀⠀⠀⠀⠀⠀⠀⠀⠀⠀⠀⠀⠀⢠⣾⣿⣿⣿⣿⣿⣿⣿⣿⣿⠛⠻⢿⣿⣿⣿⡟⠁⠀⠀⠀⠀⠀⠀⠀⠀⠀⠀⠀⠀⠀⠀⠀⠀⠀⠀⠀⠀⠀⠀⠀⠀⠀⠀⠀⣿⣿⣿⣿⣿⡇</a:t>
            </a:r>
            <a:br/>
            <a:r>
              <a:t>⠀⠀⠀⠀⠀⠀⠀⠀⠀⠀⠀⠀⠀⠀⠀⠀⠀⠀⠀⠀⠀⠀⠀⠀⠀⠀⠀⠀⠀⠀⠀⠀⠀⠀⠀⠀⠀⠀⣰⣿⣿⣿⣿⣿⣿⣿⣿⣿⣿⠇⠀⠀⠀⠀⠈⠀⠀⠀⠀⠀⠀⠀⠀⠀⠀⠀⠀⠀⠀⠀⠀⠀⠀⠀⠀⠀⠀⠀⠀⠀⠀⠀⠀⠀⢸⣿⣿⣿⣿⣿⡇</a:t>
            </a:r>
            <a:br/>
            <a:r>
              <a:t>⠀⠀⠀⠀⠀⠀⠀⠀⠀⠀⠀⠀⠀⠀⠀⠀⠀⠀⠀⠀⠀⠀⠀⠀⠀⠀⠀⠀⠀⠀⠀⠀⠀⠀⠀⠀⠀⣼⣿⣿⣿⣿⣿⣿⣿⣿⣿⣿⡟⠀⠀⠀⠀⠀⠀⠀⠀⠀⠀⠀⠀⠀⠀⠀⠀⠀⠀⠀⠀⠀⠀⠀⠀⠀⠀⠀⠀⠀⠀⠀⠀⠀⠀⢠⣿⣿⣿⣿⣿⡿⠃</a:t>
            </a:r>
            <a:br/>
            <a:r>
              <a:t>⠀⠀⠀⠀⠀⠀⠀⠀⠀⠀⠀⠀⠀⠀⠀⠀⠀⠀⠀⠀⠀⠀⠀⠀⠀⠀⠀⠀⠀⠀⠀⠀⠀⠀⠀⠀⣼⣿⣿⣿⣿⣿⠟⢫⣿⣿⣿⣿⠁⠀⠀⠀⠀⠀⠀⠀⠀⠀⠀⠀⠀⠀⠀⠀⠀⠀⠀⠀⠀⠀⠀⠀⠀⠀⠀⠀⠀⠀⠀⠀⠀⠀⢀⣾⣿⣿⣿⡿⠋⠀⠀</a:t>
            </a:r>
            <a:br/>
            <a:r>
              <a:t>⠀⠀⠀⠀⠀⠀⠀⠀⠀⠀⠀⠀⠀⠀⠀⠀⠀⠀⠀⠀⠀⠀⠀⠀⠀⠀⠀⠀⠀⠀⠀⠀⠀⠀⠀⢰⣿⣿⣿⣿⣿⡇⠀⣾⣿⣿⣿⠃⠀⠀⠀⠀⠀⠀⠀⠀⠀⠀⠀⠀⠀⠀⠀⠀⠀⠀⠀⠀⠀⠀⠀⠀⠀⠀⠀⠀⠀⠀⢀⣠⣴⣶⣿⣿⣿⣿⠟⠁⠀⠀⠀</a:t>
            </a:r>
            <a:br/>
            <a:r>
              <a:t>⠀⠀⠀⠀⠀⠀⠀⠀⠀⠀⠀⠀⠀⠀⠀⠀⠀⠀⠀⠀⠀⠀⠀⠀⠀⠀⠀⠀⠀⠀⠀⠀⠀⠀⢀⣿⣿⣿⣿⣿⣿⡇⠸⣿⣿⡟⠁⠀⠀⠀⠀⠀⠀⠀⠀⠀⠀⠀⠀⠀⠀⠀⠀⠀⠀⠀⠀⠀⠀⠀⠀⠀⠀⠀⠀⠀⠀⠀⣬⣿⣿⣿⣿⣿⡿⠁⠀⠀⠀⠀⠀</a:t>
            </a:r>
            <a:br/>
            <a:r>
              <a:t>⠀⠀⠀⠀⠀⠀⠀⠀⠀⠀⠀⠀⠀⠀⠀⠀⠀⠀⠀⠀⠀⠀⠀⠀⠀⠀⠀⠀⠀⠀⠀⠀⠀⠀⢸⣿⣿⣿⣿⣿⣿⣧⠀⠈⠁⠀⠀⠀⠀⠀⠀⠀⠀⠀⠀⠀⠀⠀⠀⠀⠀⠀⠀⠀⠀⠀⠀⠀⠀⠀⠀⠀⠀⠀⠀⠀⢴⣿⣿⣿⣿⣿⣿⡟⠁⠀⠀⠀⠀⠀⠀</a:t>
            </a:r>
            <a:br/>
            <a:r>
              <a:t>⠀⠀⠀⠀⠀⠀⠀⠀⠀⠀⠀⠀⠀⠀⠀⠀⠀⠀⠀⠀⠀⠀⠀⠀⠀⠀⠀⠀⠀⠀⠀⠀⠀⠀⢸⣿⣿⣿⣿⣿⡝⢿⣷⣶⣄⠀⠀⠀⠀⠀⠀⠀⠀⠀⠀⠀⠀⠀⠀⠀⠀⠀⠀⠀⠀⠀⠀⠀⠀⠀⠀⠀⠀⠀⠀⢠⣾⠿⠟⠋⠹⠿⠋⠀⠀⠀⠀⠀⠀⠀⠀</a:t>
            </a:r>
            <a:br/>
            <a:r>
              <a:t>⠀⠀⠀⠀⠀⠀⠀⠀⠀⠀⠀⠀⠀⠀⠀⠀⠀⠀⠀⠀⠀⠀⠀⠀⠀⠀⠀⠀⠀⠀⠀⠀⠀⠀⢸⣿⣿⣿⣿⣿⣷⠀⠀⠀⠀⠀⠀⠀⠀⠀⠀⠀⠀⠀⠀⠀⠀⠀⠀⠀⠀⠀⠀⠀⠀⠀⠀⠀⠀⠀⠀⠀⠀⠀⠀⠀⠀⠀⠀⠀⠀⠀⠀⠀⠀⠀⠀⠀⠀⠀⠀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⠀⠀⠀⠀⠀⠀⠀⠀⠀⠀⠀⠀⠀⠀⠀⠀⠀⠀⠀⠀⠀⠀⠀⠀⠀⠀⠀⠀⠀⠀⠀⠀⠀⠀⠘⣿⡿⣿⣷⡈⠛⠗⠀⠀⠀⠀⠀⠀⠀⠀⠀⠀⠀⠀⠀⠀⠀⠀⠀⠀⠀⠀⠀⠀⠀⠀⠀⠀⠀⠀⠀⠀⠀⠀⠀⠀⠀⠀⠀⠀⠀⠀⠀⠀⠀⠀⠀⠀⠀⠀⠀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⠀⠀⠀⠀⠀⠀⠀⠀⠀⠀⠀⠀⠀⠀⠀⠀⠀⠀⠀⠀⠀⠀⠀⠀⠀⠀⠀⠀⠀⠀⠀⠀⠀⠀⠀⠈⠁⠈⠻⡇⠀⠀⠀⠀⠀⠀⠀⠀⠀⠀⠀⠀⠀⠀⠀⠀⠀⠀⠀⠀⠀⠀⠀⠀⠀⠀⠀⠀⠀⠀⠀⠀⠀⠀⠀⠀⠀⠀⠀⠀⠀⠀⠀⠀⠀⠀⠀⠀⠀⠀⠀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⠀⠀⠀⠀⠀⠀⠀⠀⠀⠀⠀⠀⠀⠀⠀⠀⠀⠀⠀⠀⠀⠀⠀⠀⠀⠀⠀⠀⠀⠀⠀⠀⠀⠀⠀⠀⠀⠀⠀⠀⠀⢀⣀⣀⣀⣀⣤⣤⣤⣤⣤⣤⣤⣤⣤⣶⣶⣶⣶⣶⣶⣶⣶⣶⣶⣶⣶⣦⣤⣤⣤⣤⣤⣀⣀⣀⠀⠀⠀⠀⠀⠀⠀⠀⠀⠀⠀⠀⠀⠀⠀</a:t>
            </a:r>
            <a:br/>
            <a:r>
              <a:t>⠀⠀⠀⠀⠀⠀⠀⠀⠀⠀⠀⠀⠀⠀⠀⠀⠀⠀⠀⠀⠀⠀⠀⠀⠀⢀⣀⣀⣀⣤⣤⣤⣤⣶⣶⣶⣾⣿⣿⣿⣿⣿⣿⣿⣿⣿⣿⣿⣿⣿⣿⣿⣿⣿⣿⣿⣿⣿⣿⣿⣿⣿⣿⣿⣿⣿⣿⣿⣿⣿⣿⣿⣿⣿⣿⣿⣿⣿⣶⣶⣶⣤⣤⣄⣀⣀⣀⣀⣀⣠⡄</a:t>
            </a:r>
            <a:br/>
            <a:r>
              <a:t>⠀⠀⠀⠀⠀⠀⠀⠀⠀⠀⣀⣀⣀⣀⣠⣤⣤⣤⣴⣶⣶⣶⣿⣿⣿⣿⣿⣿⣿⣿⣿⣿⣿⣿⣿⣿⣿⣿⣿⣿⣿⣿⣿⣿⣿⣿⣿⣿⣿⣿⣿⣿⣿⣿⣿⣿⣿⣿⣿⣿⣿⣿⣿⣿⣿⣿⣿⣿⣿⣿⣿⣿⣿⣿⣿⣿⣿⣿⣿⣿⣿⣿⣿⣿⣿⣿⣿⣿⣿⣿⡇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⣤⣴⣶⣶⣶⣾⣿⣿⣿⣿⣿⣿⣿⣿⣿⣿⣿⣿⣿⣿⣿⣿⣿⣿⣿⣿⣿⣿⣿⣿⣿⣿⣿⣿⣿⣿⣿⣿⣿⣿⣿⣿⣿⣿⣿⣿⣿⣿⣿⣿⣿⣿⣿⣿⣿⣿⣿⣿⣿⣿⣿⣿⣿⣿⣿⣿⣿⣿⣿⣿⣿⣿⣿⣿⣿⣿⣿⣿⣿⣿⣿⣿⣿⣿⣿⣿⣿⣿⣿⣿⡇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⠿⠿⢿⣿⣿⣿⣿⣿⣿⣿⣿⣿⣿⣿⣿⣿⣿⣿⣿⣿⣿⣿⣿⣿⣿⣿⣿⣿⣿⣿⣿⣿⣿⣿⣿⣿⣿⣿⣿⣿⣿⣿⣿⣿⣿⣿⣿⣿⣿⣿⣿⣿⣿⣿⣿⣿⣿⣿⣿⣿⣿⣿⣿⣿⣿⣿⣿⣿⣿⣿⣿⣿⣿⣿⣿⣿⣿⣿⣿⣿⣿⣿⣿⣿⣿⣿⣿⣿⣿⣿⡇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⠀⠀⠀⠀⠀⠀⠀⠉⠉⠉⠉⠙⠛⠛⠛⠛⠛⠿⠿⠿⣿⣿⣿⣿⣿⣿⣿⣿⣿⣿⣿⣿⣿⣿⣿⣿⣿⣿⣿⣿⣿⣿⣿⣿⣿⣿⣿⣿⣿⣿⣿⣿⣿⣿⣿⣿⣿⣿⣿⣿⣿⣿⣿⣿⣿⣿⣿⣿⣿⣿⣿⣿⣿⣿⣿⣿⣿⣿⣿⣿⣿⣿⣿⣿⣿⣿⣿⣿⣿⣿⡇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⠀⠀⠀⠀⠀⠀⠀⠀⠀⠀⠀⠀⠀⠀⠀⠀⠀⠀⠀⠀⠀⠀⠀⠈⠉⠉⠉⠙⠛⠛⠛⠿⠿⠿⠿⣿⣿⣿⣿⣿⣿⣿⣿⣿⣿⣿⣿⣿⣿⣿⣿⣿⣿⣿⣿⣿⣿⣿⣿⣿⣿⣿⣿⣿⣿⣿⣿⣿⣿⣿⣿⣿⣿⣿⣿⣿⣿⣿⠿⠿⠿⠛⠛⠉⠉⠉⠉⠉⠉⠙⠃</a:t>
            </a:r>
            <a:br/>
            <a:r>
              <a:t>⠀⠀⠀⠀⠀⠀⠀⠀⠀⠀⠀⠀⠀⠀⠀⠀⠀⠀⠀⠀⠀⠀⠀⠀⠀⠀⠀⠀⠀⠀⠀⠀⠀⠀⠀⠀⠀⠀⠀⠈⠉⠉⠉⠉⠉⠛⠛⠛⠛⠛⠛⠻⠿⠿⠿⠿⠿⠿⠿⠿⠿⠿⠿⠿⠿⠿⠿⠿⠛⠛⠛⠛⠛⠉⠉⠉⠀⠀⠀⠀⠀⠀⠀⠀⠀⠀⠀⠀⠀⠀⠀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⠀⠀⠀⠀⠀⠀⠀⠀⠀⠀⠀⠀⠀⠀⠀⠀⠀⠀⠀⠀⠀⠀⠀⠀⠀⠀⠀⠀⠀⠀⠀⠀⠀⠀⠀⠀⠀⠀⠀⠀⠀⠀⠀⠀⠀⣠⣾⣿⣿⣿⣿⣿⣿⣿⣿⣿⣿⣿⣿⣿⣿⣿⣿⣿⠏⠀⠀⠀⠀⠀⠀⠀⠀⠀⠀⠀⠀⠀⠀⣼⣿⣿⣿⣿⣿⣿⣿⣿⣿⣿⡇</a:t>
            </a:r>
            <a:br/>
            <a:r>
              <a:t>⠀⠀⠀⠀⠀⠀⠀⠀⠀⠀⠀⠀⠀⠀⠀⠀⠀⠀⠀⠀⠀⠀⠀⠀⠀⠀⠀⠀⠀⠀⠀⠀⠀⠀⠀⠀⠀⠀⠀⠀⠀⠀⢀⣤⣾⣿⣿⣿⣿⣿⣿⣿⣿⣿⣿⣿⣿⣿⣿⣿⣿⣿⡟⠁⠀⠀⠀⠀⠀⠀⠀⠀⠀⠀⠀⠀⠀⠀⠈⠛⠻⣿⣿⣿⣿⣿⣿⣿⣿⣿⡇</a:t>
            </a:r>
            <a:br/>
            <a:r>
              <a:t>⠀⠀⠀⠀⠀⠀⠀⠀⠀⠀⠀⠀⠀⠀⠀⠀⠀⠀⠀⠀⠀⠀⠀⠀⠀⠀⠀⠀⠀⠀⠀⠀⠀⠀⠀⠀⠀⠀⠀⠀⢀⣴⣿⣿⣿⣿⣿⣿⣿⣿⣿⣿⣿⣿⣿⣿⣿⣿⣿⣿⣿⠏⠀⠀⠀⠀⠀⠀⠀⠀⠀⠀⠀⠀⠀⠀⠀⠀⠀⣠⣾⣿⣿⣿⣿⣿⣿⣿⣿⣿⡇</a:t>
            </a:r>
            <a:br/>
            <a:r>
              <a:t>⠀⠀⠀⠀⠀⠀⠀⠀⠀⠀⠀⠀⠀⠀⠀⠀⠀⠀⠀⠀⠀⠀⠀⠀⠀⠀⠀⠀⠀⠀⠀⠀⠀⠀⠀⠀⠀⠀⢀⣾⣿⣿⣿⣿⣿⣿⣿⣿⣿⣿⣿⣿⣿⣿⣿⣿⣿⣿⣿⡿⠃⠀⠀⠀⠀⠀⠀⠀⠀⠀⠀⠀⠀⠀⠀⠀⠀⣠⣾⣿⣿⣿⣿⣿⣿⣿⣿⣿⣿⣿⡇</a:t>
            </a:r>
            <a:br/>
            <a:r>
              <a:t>⠀⠀⠀⠀⠀⠀⠀⠀⠀⠀⠀⠀⠀⠀⠀⠀⠀⠀⠀⠀⠀⠀⠀⠀⠀⠀⠀⠀⠀⠀⠀⠀⠀⠀⠀⠀⠀⣰⣿⣿⣿⣿⣿⣿⣿⣿⣿⣿⣿⣿⣿⣿⣿⣿⣿⣿⣿⣿⡿⠁⠀⠀⠀⠀⠀⠀⠀⠀⠀⠀⠀⠀⠀⠀⠀⣠⣾⣿⣿⣿⣿⣿⣿⣿⣿⣿⣿⣿⣿⣿⡇</a:t>
            </a:r>
            <a:br/>
            <a:r>
              <a:t>⠀⠀⠀⠀⠀⠀⠀⠀⠀⠀⠀⠀⠀⠀⠀⠀⠀⠀⠀⠀⠀⠀⠀⠀⠀⠀⠀⠀⠀⠀⠀⠀⠀⠀⠀⠀⠀⠘⢿⣿⣿⣿⣿⣿⣿⣿⣿⣿⣿⣿⣿⣿⣿⣿⣿⣿⣿⡿⠁⠀⠀⠀⠀⠀⠀⠀⠀⠀⠀⠀⠀⠀⠀⢀⣼⣿⣿⣿⣿⣿⣿⣿⣿⣿⣿⣿⣿⣿⣿⣿⡇</a:t>
            </a:r>
            <a:br/>
            <a:r>
              <a:t>⠀⠀⠀⠀⠀⠀⠀⠀⠀⠀⠀⠀⠀⠀⠀⠀⠀⠀⠀⠀⠀⠀⠀⠀⠀⠀⠀⠀⠀⠀⠀⠀⠀⠀⠀⠀⠀⠀⠀⠹⣿⣿⣿⣿⣿⣿⣿⣿⣿⣿⣿⣿⣿⣿⣿⣿⣿⠃⠀⠀⠀⠀⠀⠀⠀⠀⠀⠀⠀⠀⠀⠀⢠⣾⣿⣿⠏⠁⠀⠀⠘⢿⣿⣿⣿⣿⣿⣿⣿⣿⡇</a:t>
            </a:r>
            <a:br/>
            <a:r>
              <a:t>⠀⠀⠀⠀⠀⠀⠀⠀⠀⠀⠀⠀⠀⠀⠀⠀⠀⠀⠀⠀⠀⠀⠀⠀⠀⠀⠀⠀⠀⠀⠀⠀⠀⠀⠀⠀⠀⠀⠀⢀⣾⣿⣿⣿⣿⣿⣿⣿⣿⣿⣿⣿⣿⣿⣿⣿⠃⠀⠀⠀⠀⠀⠀⠀⠀⠀⠀⠀⠀⠀⠀⠀⠘⠻⠟⠃⠀⠀⠀⠀⠀⠀⢹⣿⣿⣿⣿⣿⣿⣿⡇</a:t>
            </a:r>
            <a:br/>
            <a:r>
              <a:t>⠀⠀⠀⠀⠀⠀⠀⠀⠀⠀⠀⠀⠀⠀⠀⠀⠀⠀⠀⠀⠀⠀⠀⠀⠀⠀⠀⠀⠀⠀⠀⠀⠀⠀⠀⠀⠀⠀⣰⣿⣿⣿⣿⣿⣿⣿⣿⣿⣿⣿⣿⣿⣿⣿⣿⠋⠀⠀⠀⠀⠀⠀⠀⠀⠀⠀⠀⠀⠀⠀⠀⠀⠀⠀⠀⠀⠀⠀⠀⠀⠀⠀⢸⣿⣿⣿⣿⣿⣿⣿⠇</a:t>
            </a:r>
            <a:br/>
            <a:r>
              <a:t>⠀⠀⠀⠀⠀⠀⠀⠀⠀⠀⠀⠀⠀⠀⠀⠀⠀⠀⠀⠀⠀⠀⠀⠀⠀⠀⠀⠀⠀⠀⠀⠀⠀⠀⠀⠀⢀⣼⣿⣿⣿⣿⣿⣿⣿⣿⣿⣿⣿⣿⣿⣿⣿⡿⠃⠀⠀⠀⠀⠀⠀⠀⠀⠀⠀⠀⠀⠀⠀⠀⠀⠀⠀⠀⠀⠀⠀⠀⠀⠀⠀⠀⣾⣿⣿⣿⣿⣿⣿⣿⠀</a:t>
            </a:r>
            <a:br/>
            <a:r>
              <a:t>⠀⠀⠀⠀⠀⠀⠀⠀⠀⠀⠀⠀⠀⠀⠀⠀⠀⠀⠀⠀⠀⠀⠀⠀⠀⠀⠀⠀⠀⠀⠀⠀⠀⠀⠀⢠⣾⣿⣿⣿⣿⣿⣿⣿⣿⡿⠀⠈⠙⠻⠿⢿⠟⠁⠀⠀⠀⠀⠀⠀⠀⠀⠀⠀⠀⠀⠀⠀⠀⠀⠀⠀⠀⠀⠀⠀⠀⠀⠀⠀⠀⢠⣿⣿⣿⣿⣿⣿⣿⠇⠀</a:t>
            </a:r>
            <a:br/>
            <a:r>
              <a:t>⠀⠀⠀⠀⠀⠀⠀⠀⠀⠀⠀⠀⠀⠀⠀⠀⠀⠀⠀⠀⠀⠀⠀⠀⠀⠀⠀⠀⠀⠀⠀⠀⠀⠀⣰⣿⣿⣿⣿⣿⣿⣿⣿⣿⣿⠁⠀⠀⠀⠀⠀⠀⠀⠀⠀⠀⠀⠀⠀⠀⠀⠀⠀⠀⠀⠀⠀⠀⠀⠀⠀⠀⠀⠀⠀⠀⠀⠀⠀⠀⠀⣸⣿⣿⣿⣿⣿⣿⠏⠀⠀</a:t>
            </a:r>
            <a:br/>
            <a:r>
              <a:t>⠀⠀⠀⠀⠀⠀⠀⠀⠀⠀⠀⠀⠀⠀⠀⠀⠀⠀⠀⠀⠀⠀⠀⠀⠀⠀⠀⠀⠀⠀⠀⠀⠀⣸⣿⣿⣿⣿⣿⣿⣿⣿⣿⣿⠇⠀⠀⠀⠀⠀⠀⠀⠀⠀⠀⠀⠀⠀⠀⠀⠀⠀⠀⠀⠀⠀⠀⠀⠀⠀⠀⠀⠀⠀⠀⠀⠀⠀⠀⠀⢠⣿⣿⣿⣿⣿⠟⠁⠀⠀⠀</a:t>
            </a:r>
            <a:br/>
            <a:r>
              <a:t>⠀⠀⠀⠀⠀⠀⠀⠀⠀⠀⠀⠀⠀⠀⠀⠀⠀⠀⠀⠀⠀⠀⠀⠀⠀⠀⠀⠀⠀⠀⠀⠀⢰⣿⣿⣿⣿⣿⣿⣿⣿⣿⣿⠏⠀⠀⠀⠀⠀⠀⠀⠀⠀⠀⠀⠀⠀⠀⠀⠀⠀⠀⠀⠀⠀⠀⠀⠀⠀⠀⠀⠀⠀⠀⠀⠀⠀⠀⣀⣤⣿⣿⣿⣿⡿⠋⠀⠀⠀⠀⠀</a:t>
            </a:r>
            <a:br/>
            <a:r>
              <a:t>⠀⠀⠀⠀⠀⠀⠀⠀⠀⠀⠀⠀⠀⠀⠀⠀⠀⠀⠀⠀⠀⠀⠀⠀⠀⠀⠀⠀⠀⠀⠀⢀⣿⣿⣿⣿⣿⣿⣿⣿⣿⣿⠏⠀⠀⠀⠀⠀⠀⠀⠀⠀⠀⠀⠀⠀⠀⠀⠀⠀⠀⠀⠀⠀⠀⠀⠀⠀⠀⠀⠀⠀⠀⠀⠀⠀⢺⣿⣿⣿⣿⣿⡿⠋⠀⠀⠀⠀⠀⠀⠀</a:t>
            </a:r>
            <a:br/>
            <a:r>
              <a:t>⠀⠀⠀⠀⠀⠀⠀⠀⠀⠀⠀⠀⠀⠀⠀⠀⠀⠀⠀⠀⠀⠀⠀⠀⠀⠀⠀⠀⠀⠀⠀⣼⣿⣿⣿⣿⣿⣿⣿⣿⡿⠃⠀⠀⠀⠀⠀⠀⠀⠀⠀⠀⠀⠀⠀⠀⠀⠀⠀⠀⠀⠀⠀⠀⠀⠀⠀⠀⠀⠀⠀⠀⠀⠀⣠⣾⣿⣿⣿⣿⡿⠃⠀⠀⠀⠀⠀⠀⠀⠀⠀</a:t>
            </a:r>
            <a:br/>
            <a:r>
              <a:t>⠀⠀⠀⠀⠀⠀⠀⠀⠀⠀⠀⠀⠀⠀⠀⠀⠀⠀⠀⠀⠀⠀⠀⠀⠀⠀⠀⠀⠀⠀⠀⣿⣿⣿⣿⣿⣿⣿⢿⣿⣦⣀⣀⠀⠀⠀⠀⠀⠀⠀⠀⠀⠀⠀⠀⠀⠀⠀⠀⠀⠀⠀⠀⠀⠀⠀⠀⠀⠀⠀⠀⠀⠀⣨⣿⣿⣿⣿⣿⠟⠁⠀⠀⠀⠀⠀⠀⠀⠀⠀⠀</a:t>
            </a:r>
            <a:br/>
            <a:r>
              <a:t>⠀⠀⠀⠀⠀⠀⠀⠀⠀⠀⠀⠀⠀⠀⠀⠀⠀⠀⠀⠀⠀⠀⠀⠀⠀⠀⠀⠀⠀⠀⠀⣿⣿⣿⣿⣿⣿⣿⡄⠉⠙⠛⠛⠁⠀⠀⠀⠀⠀⠀⠀⠀⠀⠀⠀⠀⠀⠀⠀⠀⠀⠀⠀⠀⠀⠀⠀⠀⠀⠀⠀⠀⠀⠛⠉⠁⠀⠉⠁⠀⠀⠀⠀⠀⠀⠀⠀⠀⠀⠀⠀</a:t>
            </a:r>
            <a:br/>
            <a:r>
              <a:t>⠀⠀⠀⠀⠀⠀⠀⠀⠀⠀⠀⠀⠀⠀⠀⠀⠀⠀⠀⠀⠀⠀⠀⠀⠀⠀⠀⠀⠀⠀⠀⣿⣿⣿⣿⣿⣿⣿⣇⠀⠀⠀⠀⠀⠀⠀⠀⠀⠀⠀⠀⠀⠀⠀⠀⠀⠀⠀⠀⠀⠀⠀⠀⠀⠀⠀⠀⠀⠀⠀⠀⠀⠀⠀⠀⠀⠀⠀⠀⠀⠀⠀⠀⠀⠀⠀⠀⠀⠀⠀⠀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⠀⠀⠀⠀⠀⠀⠀⠀⠀⠀⠀⠀⠀⠀⠀⠀⠀⠀⠀⠀⠀⠀⠀⠀⠀⠀⠀⠀⠀⠀⠀⣿⣿⡿⣿⣿⡟⠿⣿⣧⠀⠀⠀⠀⠀⠀⠀⠀⠀⠀⠀⠀⠀⠀⠀⠀⠀⠀⠀⠀⠀⠀⠀⠀⠀⠀⠀⠀⠀⠀⠀⠀⠀⠀⠀⠀⠀⠀⠀⠀⠀⠀⠀⠀⠀⠀⠀⠀⠀⠀⠀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⠀⠀⠀⠀⠀⠀⠀⠀⠀⠀⠀⠀⠀⠀⠀⠀⠀⠀⠀⠀⠀⠀⠀⠀⠀⠀⠀⠀⠀⠀⠀⢻⣿⠇⠘⢿⣿⡄⠀⠉⠀⠀⠀⠀⠀⠀⠀⠀⠀⢀⣀⠀⣀⣀⣀⣀⣀⣀⣀⣀⡀⠀⠀⠀⠀⠀⠀⠀⠀⠀⠀⠀⠀⠀⠀⠀⠀⠀⠀⠀⠀⠀⠀⠀⠀⠀⠀⠀⠀⠀⠀</a:t>
            </a:r>
            <a:br/>
            <a:r>
              <a:t>⠀⠀⠀⠀⠀⠀⠀⠀⠀⠀⠀⠀⠀⠀⠀⠀⠀⠀⠀⠀⠀⠀⠀⠀⠀⠀⠀⢀⣀⣀⣀⣀⣭⣤⣤⣤⣽⣿⣶⣶⣶⣶⣾⣿⣿⣿⣿⣿⣿⣿⣿⣿⣿⣿⣿⣿⣿⣿⣿⣿⣿⣿⣿⣿⣿⣿⣿⣿⣿⣿⣿⣷⣶⣶⣶⣤⣤⣀⣀⣀⠀⠀⠀⠀⠀⠀⠀⠀⠀⠀⠀</a:t>
            </a:r>
            <a:br/>
            <a:r>
              <a:t>⠀⠀⠀⠀⠀⠀⠀⠀⠀⠀⠀⠀⣀⣀⣀⣀⣤⣤⣤⣤⣶⣶⣶⣶⣿⣿⣿⣿⣿⣿⣿⣿⣿⣿⣿⣿⣿⣿⣿⣿⣿⣿⣿⣿⣿⣿⣿⣿⣿⣿⣿⣿⣿⣿⣿⣿⣿⣿⣿⣿⣿⣿⣿⣿⣿⣿⣿⣿⣿⣿⣿⣿⣿⣿⣿⣿⣿⣿⣿⣿⣿⣿⣶⣶⣶⣶⣤⣤⣤⣤⡄</a:t>
            </a:r>
            <a:br/>
            <a:r>
              <a:t>⣤⣤⣶⣶⣶⣶⣾⣿⣿⣿⣿⣿⣿⣿⣿⣿⣿⣿⣿⣿⣿⣿⣿⣿⣿⣿⣿⣿⣿⣿⣿⣿⣿⣿⣿⣿⣿⣿⣿⣿⣿⣿⣿⣿⣿⣿⣿⣿⣿⣿⣿⣿⣿⣿⣿⣿⣿⣿⣿⣿⣿⣿⣿⣿⣿⣿⣿⣿⣿⣿⣿⣿⣿⣿⣿⣿⣿⣿⣿⣿⣿⣿⣿⣿⣿⣿⣿⣿⣿⣿⡇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⠉⠙⠛⠛⠛⠛⠛⠻⠿⠿⠿⠿⠿⢿⣿⣿⣿⣿⣿⣿⣿⣿⣿⣿⣿⣿⣿⣿⣿⣿⣿⣿⣿⣿⣿⣿⣿⣿⣿⣿⣿⣿⣿⣿⣿⣿⣿⣿⣿⣿⣿⣿⣿⣿⣿⣿⣿⣿⣿⣿⣿⣿⣿⣿⣿⣿⣿⣿⣿⣿⣿⣿⣿⣿⣿⣿⣿⣿⣿⣿⣿⣿⣿⣿⣿⣿⣿⣿⣿⣿⡇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⠀⠀⠀⠀⠀⠀⠀⠀⠀⠀⠀⠀⠀⠀⠀⠀⠀⠀⠀⠉⠉⠉⠉⠛⠛⠛⠛⠻⠿⠿⠿⠿⣿⣿⣿⣿⣿⣿⣿⣿⣿⣿⣿⣿⣿⣿⣿⣿⣿⣿⣿⣿⣿⣿⣿⣿⣿⣿⣿⣿⣿⣿⣿⣿⣿⣿⣿⣿⣿⣿⣿⣿⣿⣿⣿⣿⣿⣿⣿⣿⣿⣿⣿⣿⣿⣿⣿⣿⣿⣿⡇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⠀⠀⠀⠀⠀⠀⠀⠀⠀⠀⠀⠀⠀⠀⠀⠀⠀⠀⠀⠀⠀⠀⠀⠀⠀⠀⠀⠀⠀⠀⠀⠀⠀⠀⠀⠀⠀⠉⠉⠉⠉⠉⠙⠛⠛⠛⠛⠛⠛⠿⠿⠿⠿⠿⠿⠿⠿⣿⣿⣿⣿⣿⣿⣿⣿⣿⣿⣿⣿⣿⡿⠿⠿⠿⠿⠟⠛⠛⠛⠉⠉⠁⠀⠀⠀⠀⠀⠀⠀⠈⠁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⠀⠀⠀⠀⠀⠀⠀⠀⠀⠀⠀⠀⠀⠀⠀⠀⠀⠀⠀⠀⠀⠀⠀⠀⠀⠀⠀⠀⠀⠀⠀⠀⠀⠀⠀⠀⠀⠀⠀⠀⠀⠀⠀⠀⠀⠀⠀⠀⣴⣿⣿⣿⣿⣿⣿⣿⣿⣿⣿⣿⣿⣿⣿⣿⣿⠀⠀⠀⠀⠀⠀⠀⠀⠀⠀⠀⠀⠀⠀⣴⣿⣿⣿⣿⣿⣿⣿⣿⣿⣿⡇</a:t>
            </a:r>
            <a:br/>
            <a:r>
              <a:t>⠀⠀⠀⠀⠀⠀⠀⠀⠀⠀⠀⠀⠀⠀⠀⠀⠀⠀⠀⠀⠀⠀⠀⠀⠀⠀⠀⠀⠀⠀⠀⠀⠀⠀⠀⠀⠀⠀⠀⠀⠀⠀⠀⠀⠀⠀⢀⣾⣿⣿⣿⣿⣿⣿⣿⣿⣿⣿⣿⣿⣿⣿⣿⣿⠃⠀⠀⠀⠀⠀⠀⠀⠀⠀⠀⠀⠀⢀⣾⣿⣿⣿⣿⣿⣿⣿⣿⣿⣿⣿⡇</a:t>
            </a:r>
            <a:br/>
            <a:r>
              <a:t>⠀⠀⠀⠀⠀⠀⠀⠀⠀⠀⠀⠀⠀⠀⠀⠀⠀⠀⠀⠀⠀⠀⠀⠀⠀⠀⠀⠀⠀⠀⠀⠀⠀⠀⠀⠀⠀⠀⠀⠀⠀⠀⠀⠀⠀⣰⣿⣿⣿⣿⣿⣿⣿⣿⣿⣿⣿⣿⣿⣿⣿⣿⡿⠁⠀⠀⠀⠀⠀⠀⠀⠀⠀⠀⠀⠀⣠⣿⣿⣿⣿⣿⣿⣿⣿⣿⣿⣿⣿⣿⡇</a:t>
            </a:r>
            <a:br/>
            <a:r>
              <a:t>⠀⠀⠀⠀⠀⠀⠀⠀⠀⠀⠀⠀⠀⠀⠀⠀⠀⠀⠀⠀⠀⠀⠀⠀⠀⠀⠀⠀⠀⠀⠀⠀⠀⠀⠀⠀⠀⠀⠀⠀⠀⠀⠀⢀⣼⣿⣿⣿⣿⣿⣿⣿⣿⣿⣿⣿⣿⣿⣿⣿⣿⠏⠀⠀⠀⠀⠀⠀⠀⠀⠀⠀⠀⠀⠀⣴⣿⣿⣿⣿⣿⣿⣿⣿⣿⣿⣿⣿⣿⣿⡇</a:t>
            </a:r>
            <a:br/>
            <a:r>
              <a:t>⠀⠀⠀⠀⠀⠀⠀⠀⠀⠀⠀⠀⠀⠀⠀⠀⠀⠀⠀⠀⠀⠀⠀⠀⠀⠀⠀⠀⠀⠀⠀⠀⠀⠀⠀⠀⠀⠀⠀⠀⠀⠀⣠⣿⣿⣿⣿⣿⣿⣿⣿⣿⣿⣿⣿⣿⣿⣿⣿⡟⠁⠀⠀⠀⠀⠀⠀⠀⠀⠀⠀⠀⠀⠀⣼⣿⣿⣿⣿⣿⣿⣿⣿⣿⣿⣿⣿⣿⣿⣿⡇</a:t>
            </a:r>
            <a:br/>
            <a:r>
              <a:t>⠀⠀⠀⠀⠀⠀⠀⠀⠀⠀⠀⠀⠀⠀⠀⠀⠀⠀⠀⠀⠀⠀⠀⠀⠀⠀⠀⠀⠀⠀⠀⠀⠀⠀⠀⠀⠀⠀⠀⠀⢀⣾⣿⣿⣿⣿⣿⣿⣿⣿⣿⣿⣿⣿⣿⣿⣿⣿⠏⠀⠀⠀⠀⠀⠀⠀⠀⠀⠀⠀⠀⠀⠀⠸⢿⣿⣿⣿⣿⣿⣿⣿⣿⣿⣿⣿⣿⣿⣿⣿⡇</a:t>
            </a:r>
            <a:br/>
            <a:r>
              <a:t>⠀⠀⠀⠀⠀⠀⠀⠀⠀⠀⠀⠀⠀⠀⠀⠀⠀⠀⠀⠀⠀⠀⠀⠀⠀⠀⠀⠀⠀⠀⠀⠀⠀⠀⠀⠀⠀⠀⢀⣴⣿⣿⣿⣿⣿⣿⣿⣿⣿⣿⣿⣿⣿⣿⣿⣿⡿⠁⠀⠀⠀⠀⠀⠀⠀⠀⠀⠀⠀⠀⠀⠀⠀⠀⠀⣨⣿⣿⣿⣿⣿⣿⣿⣿⣿⣿⣿⣿⣿⣿⡇</a:t>
            </a:r>
            <a:br/>
            <a:r>
              <a:t>⠀⠀⠀⠀⠀⠀⠀⠀⠀⠀⠀⠀⠀⠀⠀⠀⠀⠀⠀⠀⠀⠀⠀⠀⠀⠀⠀⠀⠀⠀⠀⠀⠀⠀⠀⠀⢀⣴⣿⣿⣿⣿⣿⣿⣿⣿⣿⣿⣿⣿⣿⣿⣿⣿⣿⠟⠀⠀⠀⠀⠀⠀⠀⠀⠀⠀⠀⠀⠀⠀⠀⠀⢀⣴⣿⣿⣿⣿⣿⣿⣿⣿⣿⣿⣿⣿⣿⣿⣿⣿⡇</a:t>
            </a:r>
            <a:br/>
            <a:r>
              <a:t>⠀⠀⠀⠀⠀⠀⠀⠀⠀⠀⠀⠀⠀⠀⠀⠀⠀⠀⠀⠀⠀⠀⠀⠀⠀⠀⠀⠀⠀⠀⠀⠀⠀⠀⣠⣶⣿⣿⣿⣿⣿⣿⣿⣿⣿⣿⣿⣿⣿⣿⣿⣿⣿⣿⠋⠀⠀⠀⠀⠀⠀⠀⠀⠀⠀⠀⠀⠀⠀⠀⠀⣠⣾⣿⣿⣿⣿⣿⣿⣿⣿⣿⣿⣿⣿⣿⣿⣿⣿⣿⡇</a:t>
            </a:r>
            <a:br/>
            <a:r>
              <a:t>⠀⠀⠀⠀⠀⠀⠀⠀⠀⠀⠀⠀⠀⠀⠀⠀⠀⠀⠀⠀⠀⠀⠀⠀⠀⠀⠀⠀⠀⠀⠀⠀⣠⣾⣿⣿⣿⣿⣿⣿⣿⣿⣿⣿⣿⣿⣿⣿⣿⣿⣿⣿⡿⠁⠀⠀⠀⠀⠀⠀⠀⠀⠀⠀⠀⠀⠀⠀⠀⣠⣾⣿⣿⣿⣿⣿⣿⣿⣿⣿⣿⣿⣿⣿⣿⣿⡇⠀⠈⠉⠃</a:t>
            </a:r>
            <a:br/>
            <a:r>
              <a:t>⠀⠀⠀⠀⠀⠀⠀⠀⠀⠀⠀⠀⠀⠀⠀⠀⠀⠀⠀⠀⠀⠀⠀⠀⠀⠀⠀⠀⠀⠀⢀⣴⣿⣿⣿⣿⣿⣿⣿⣿⣿⣿⣿⣿⣿⣿⣿⣿⣿⣿⣿⡿⠁⠀⠀⠀⠀⠀⠀⠀⠀⠀⠀⠀⠀⠀⠀⢀⣾⣿⣿⣿⣿⣿⣿⣿⣿⣿⣿⣿⣿⣿⣿⣿⣿⣿⡇⠀⠀⠀⠀</a:t>
            </a:r>
            <a:br/>
            <a:r>
              <a:t>⠀⠀⠀⠀⠀⠀⠀⠀⠀⠀⠀⠀⠀⠀⠀⠀⠀⠀⠀⠀⠀⠀⠀⠀⠀⠀⠀⠀⠀⠀⠺⣿⣿⣿⣿⣿⣿⣿⣿⣿⣿⣿⣿⣿⣿⣿⣿⣿⣿⣿⡿⠁⠀⠀⠀⠀⠀⠀⠀⠀⠀⠀⠀⠀⠀⠀⣠⣿⣿⡿⠛⠉⠁⠈⠙⣿⣿⣿⣿⣿⣿⣿⣿⣿⣿⣿⠀⠀⠀⠀⠀</a:t>
            </a:r>
            <a:br/>
            <a:r>
              <a:t>⠀⠀⠀⠀⠀⠀⠀⠀⠀⠀⠀⠀⠀⠀⠀⠀⠀⠀⠀⠀⠀⠀⠀⠀⠀⠀⠀⠀⠀⠀⠀⠈⠻⢿⣿⣿⣿⣿⣿⣿⣿⣿⣿⣿⣿⣿⣿⣿⣿⣿⠃⠀⠀⠀⠀⠀⠀⠀⠀⠀⠀⠀⠀⠀⠀⢰⣿⣿⡿⠁⠀⠀⠀⠀⠀⠘⣿⣿⣿⣿⣿⣿⣿⣿⣿⣿⠀⠀⠀⠀⠀</a:t>
            </a:r>
            <a:br/>
            <a:r>
              <a:t>⠀⠀⠀⠀⠀⠀⠀⠀⠀⠀⠀⠀⠀⠀⠀⠀⠀⠀⠀⠀⠀⠀⠀⠀⠀⠀⠀⠀⠀⠀⠀⠀⣠⣿⣿⣿⣿⣿⣿⣿⣿⣿⣿⣿⣿⣿⣿⣿⣿⠏⠀⠀⠀⠀⠀⠀⠀⠀⠀⠀⠀⠀⠀⠀⠀⠀⠉⠉⠀⠀⠀⠀⠀⠀⠀⠀⣿⣿⣿⣿⣿⣿⣿⣿⣿⡏⠀⠀⠀⠀⠀</a:t>
            </a:r>
            <a:br/>
            <a:r>
              <a:t>⠀⠀⠀⠀⠀⠀⠀⠀⠀⠀⠀⠀⠀⠀⠀⠀⠀⠀⠀⠀⠀⠀⠀⠀⠀⠀⠀⠀⠀⠀⠀⣴⣿⣿⣿⣿⣿⣿⣿⣿⣿⣿⣿⣿⣿⣿⣿⣿⠏⠀⠀⠀⠀⠀⠀⠀⠀⠀⠀⠀⠀⠀⠀⠀⠀⠀⠀⠀⠀⠀⠀⠀⠀⠀⠀⢸⣿⣿⣿⣿⣿⣿⣿⣿⣿⠇⠀⠀⠀⠀⠀</a:t>
            </a:r>
            <a:br/>
            <a:r>
              <a:t>⠀⠀⠀⠀⠀⠀⠀⠀⠀⠀⠀⠀⠀⠀⠀⠀⠀⠀⠀⠀⠀⠀⠀⠀⠀⠀⠀⠀⠀⢀⣾⣿⣿⣿⣿⣿⣿⣿⣿⣿⣿⣿⣿⣿⣿⣿⣿⠏⠀⠀⠀⠀⠀⠀⠀⠀⠀⠀⠀⠀⠀⠀⠀⠀⠀⠀⠀⠀⠀⠀⠀⠀⠀⠀⢀⣿⣿⣿⣿⣿⣿⣿⣿⣿⡟⠀⠀⠀⠀⠀⠀</a:t>
            </a:r>
            <a:br/>
            <a:r>
              <a:t>⠀⠀⠀⠀⠀⠀⠀⠀⠀⠀⠀⠀⠀⠀⠀⠀⠀⠀⠀⠀⠀⠀⠀⠀⠀⠀⠀⠀⢠⣾⣿⣿⣿⣿⣿⣿⣿⣿⣿⣿⡏⠈⠙⠿⣿⣿⠋⠀⠀⠀⠀⠀⠀⠀⠀⠀⠀⠀⠀⠀⠀⠀⠀⠀⠀⠀⠀⠀⠀⠀⠀⠀⠀⠀⣸⣿⣿⣿⣿⣿⣿⣿⣿⠟⠀⠀⠀⠀⠀⠀⠀</a:t>
            </a:r>
            <a:br/>
            <a:r>
              <a:t>⠀⠀⠀⠀⠀⠀⠀⠀⠀⠀⠀⠀⠀⠀⠀⠀⠀⠀⠀⠀⠀⠀⠀⠀⠀⠀⠀⢠⣿⣿⣿⣿⣿⣿⣿⣿⣿⣿⣿⣿⠁⠀⠀⠀⠀⠀⠀⠀⠀⠀⠀⠀⠀⠀⠀⠀⠀⠀⠀⠀⠀⠀⠀⠀⠀⠀⠀⠀⠀⠀⠀⠀⠀⢠⣿⣿⣿⣿⣿⣿⣿⡟⠁⠀⠀⠀⠀⠀⠀⠀⠀</a:t>
            </a:r>
            <a:br/>
            <a:r>
              <a:t>⠀⠀⠀⠀⠀⠀⠀⠀⠀⠀⠀⠀⠀⠀⠀⠀⠀⠀⠀⠀⠀⠀⠀⠀⠀⠀⢀⣾⣿⣿⣿⣿⣿⣿⣿⣿⣿⣿⣿⠃⠀⠀⠀⠀⠀⠀⠀⠀⠀⠀⠀⠀⠀⠀⠀⠀⠀⠀⠀⠀⠀⠀⠀⠀⠀⠀⠀⠀⠀⠀⠀⠀⢠⣿⣿⣿⣿⣿⣿⠿⠋⠀⠀⠀⠀⠀⠀⠀⠀⠀⠀</a:t>
            </a:r>
            <a:br/>
            <a:r>
              <a:t>⠀⠀⠀⠀⠀⠀⠀⠀⠀⠀⠀⠀⠀⠀⠀⠀⠀⠀⠀⠀⠀⠀⠀⠀⠀⠀⣾⣿⣿⣿⣿⣿⣿⣿⣿⣿⣿⡟⠁⠀⠀⠀⠀⠀⠀⠀⠀⠀⠀⠀⠀⠀⠀⠀⠀⠀⠀⠀⠀⠀⠀⠀⠀⠀⠀⠀⠀⠀⠀⠀⢀⣴⣿⣿⣿⣿⡿⠛⠁⠀⠀⠀⠀⠀⠀⠀⠀⠀⠀⠀⠀</a:t>
            </a:r>
            <a:br/>
            <a:r>
              <a:t>⠀⠀⠀⠀⠀⠀⠀⠀⠀⠀⠀⠀⠀⠀⠀⠀⠀⠀⠀⠀⠀⠀⠀⠀⠀⣸⣿⣿⣿⣿⣿⣿⣿⣿⣿⣿⣿⠀⠀⠀⠀⠀⠀⠀⠀⠀⠀⠀⠀⠀⠀⠀⠀⠀⠀⠀⠀⠀⠀⠀⠀⠀⠀⠀⠀⠀⠀⠀⠀⣴⣿⣿⣿⡿⠛⠉⠀⠀⠀⠀⠀⠀⠀⠀⠀⠀⠀⠀⠀⠀⠀</a:t>
            </a:r>
            <a:br/>
            <a:r>
              <a:t>⠀⠀⠀⠀⠀⠀⠀⠀⠀⠀⠀⠀⠀⠀⠀⠀⠀⠀⠀⠀⠀⠀⠀⠀⢀⣿⣿⣿⣿⣿⣿⣿⣿⣿⣿⣿⣿⣄⣀⣀⣀⣀⣀⣀⣀⣠⣤⣤⣤⣤⣤⣤⣤⣤⣤⣀⣀⣀⣀⣀⣀⣀⣀⣀⠀⠀⠀⣠⣾⣿⣿⡿⠋⠀⠀⠀⠀⠀⠀⠀⠀⠀⠀⠀⠀⠀⠀⠀⠀⠀⠀</a:t>
            </a:r>
            <a:br/>
            <a:r>
              <a:t>⠀⠀⠀⠀⠀⠀⠀⠀⠀⠀⠀⠀⠀⠀⠀⣀⣀⣀⣀⣠⣤⣤⣤⣤⣼⣿⣿⣿⣿⣿⣿⣿⣿⣿⣿⣿⣿⣿⣿⣿⣿⣿⣿⣿⣿⣿⣿⣿⣿⣿⣿⣿⣿⣿⣿⣿⣿⣿⣿⣿⣿⣿⣿⣿⣿⣿⣿⣿⣿⣿⣿⣶⣶⣦⣤⣤⣀⣀⠀⠀⠀⠀⠀⠀⠀⠀⠀⠀⠀⠀⠀</a:t>
            </a:r>
            <a:br/>
            <a:r>
              <a:t>⣤⣤⣤⣴⣶⣶⣶⣶⣶⣿⣿⣿⣿⣿⣿⣿⣿⣿⣿⣿⣿⣿⣿⣿⣿⣿⣿⣿⣿⣿⣿⣿⣿⣿⣿⣿⣿⣿⣿⣿⣿⣿⣿⣿⣿⣿⣿⣿⣿⣿⣿⣿⣿⣿⣿⣿⣿⣿⣿⣿⣿⣿⣿⣿⣿⣿⣿⣿⣿⣿⣿⣿⣿⣿⣿⣿⣿⣿⣿⣿⣷⣶⣦⣤⣄⣀⣀⣀⠀⠀⠀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⠉⠉⠉⠉⠙⠛⠛⠛⠛⠛⠛⠛⠛⠛⠛⠛⠻⠿⠿⠿⠿⠿⠿⠿⣿⣿⣿⣿⣿⣿⣿⣿⣿⣿⣿⣿⣿⣿⣿⣿⣿⣿⣿⣿⣿⣿⣿⣿⣿⣿⣿⣿⣿⣿⣿⣿⣿⣿⣿⣿⣿⣿⣿⣿⣿⣿⣿⣿⣿⣿⣿⣿⣿⣿⣿⣿⣿⣿⣿⣿⣿⣿⣿⣿⣿⣿⣿⣿⣿⣿⡇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⠀⠀⠀⠀⠀⠀⠀⠀⠀⠀⠀⠀⠀⠀⠀⠀⠀⠀⠀⠀⠀⠀⠀⠀⠙⠟⠁⠀⠀⠀⠈⠙⠻⠿⠉⠉⠉⠙⠛⠛⠛⠛⠛⠛⠻⠿⠿⠿⠿⠿⣿⣿⣿⣿⣿⣿⣿⣿⣿⣿⣿⣿⣿⣿⣿⣿⣿⣿⣿⣿⣿⣿⣿⣿⣿⣿⣿⣿⣿⣿⣿⣿⣿⣿⣿⣿⣿⣿⣿⣿⡇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⠀⠀⠀⠀⠀⠀⠀⠀⠀⠀⠀⠀⠀⠀⠀⠀⠀⠀⠀⠀⠀⠀⠀⠀⠀⠀⠀⠀⠀⠀⠀⠀⠀⠀⠀⠀⠀⠀⠀⠀⠀⠀⠀⠀⠀⠀⠀⠀⠀⠀⠀⠀⠀⠀⠀⠉⠉⠉⠉⠉⠉⠉⠉⠉⠛⠛⠛⠛⠛⠛⠛⠛⠛⠛⠛⠛⠛⠛⠛⠛⠛⠛⠛⠛⠛⠛⠛⠛⠛⠿⠇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⠀⠀⠀⠀⠀⠀⠀⠀⠀⠀⠀⠀⠀⠀⠀⠀⠀⠀⠀⠀⠀⠀⠀⠀⠀⠀⠀⠀⠀⠀⠀⠀⠀⠀⠀⠀⠀⠀⠀⠀⠀⠀⠀⠀⠀⠀⠀⣼⣿⣿⣿⣿⣿⣿⣿⣿⣿⣿⣿⣿⣿⡇⠀⠀⠀⠀⠀⠀⠀⠀⠀⠀⠀⠀⠀⠀⠀⠀⠀⢠⣾⣿⣿⣿⣿⣿⣿⣿⣿⣿⡇</a:t>
            </a:r>
            <a:br/>
            <a:r>
              <a:t>⠀⠀⠀⠀⠀⠀⠀⠀⠀⠀⠀⠀⠀⠀⠀⠀⠀⠀⠀⠀⠀⠀⠀⠀⠀⠀⠀⠀⠀⠀⠀⠀⠀⠀⠀⠀⠀⠀⠀⠀⠀⠀⠀⠀⠀⢀⣾⣿⣿⣿⣿⣿⣿⣿⣿⣿⣿⣿⣿⣿⣿⠀⠀⠀⠀⠀⠀⠀⠀⠀⠀⠀⠀⠀⠀⠀⠀⠀⣰⣿⣿⣿⣿⣿⣿⣿⣿⣿⣿⣿⡇</a:t>
            </a:r>
            <a:br/>
            <a:r>
              <a:t>⠀⠀⠀⠀⠀⠀⠀⠀⠀⠀⠀⠀⠀⠀⠀⠀⠀⠀⠀⠀⠀⠀⠀⠀⠀⠀⠀⠀⠀⠀⠀⠀⠀⠀⠀⠀⠀⠀⠀⠀⠀⠀⠀⠀⢠⣾⣿⣿⣿⣿⣿⣿⣿⣿⣿⣿⣿⣿⣿⣿⡏⠀⠀⠀⠀⠀⠀⠀⠀⠀⠀⠀⠀⠀⠀⠀⢀⣼⣿⣿⣿⣿⣿⣿⣿⣿⣿⣿⣿⣿⡇</a:t>
            </a:r>
            <a:br/>
            <a:r>
              <a:t>⠀⠀⠀⠀⠀⠀⠀⠀⠀⠀⠀⠀⠀⠀⠀⠀⠀⠀⠀⠀⠀⠀⠀⠀⠀⠀⠀⠀⠀⠀⠀⠀⠀⠀⠀⠀⠀⠀⠀⠀⠀⠀⠀⣠⣿⣿⣿⣿⣿⣿⣿⣿⣿⣿⣿⣿⣿⣿⣿⣿⠇⠀⠀⠀⠀⠀⠀⠀⠀⠀⠀⠀⠀⠀⠀⣠⣿⣿⣿⣿⣿⣿⣿⣿⣿⣿⣿⣿⣿⣿⡇</a:t>
            </a:r>
            <a:br/>
            <a:r>
              <a:t>⠀⠀⠀⠀⠀⠀⠀⠀⠀⠀⠀⠀⠀⠀⠀⠀⠀⠀⠀⠀⠀⠀⠀⠀⠀⠀⠀⠀⠀⠀⠀⠀⠀⠀⠀⠀⠀⠀⠀⠀⠀⠀⣰⣿⣿⣿⣿⣿⣿⣿⣿⣿⣿⣿⣿⣿⣿⣿⣿⠏⠀⠀⠀⠀⠀⠀⠀⠀⠀⠀⠀⠀⠀⠀⣴⣿⣿⣿⣿⣿⣿⣿⣿⣿⣿⣿⣿⣿⣿⣿⡇</a:t>
            </a:r>
            <a:br/>
            <a:r>
              <a:t>⠀⠀⠀⠀⠀⠀⠀⠀⠀⠀⠀⠀⠀⠀⠀⠀⠀⠀⠀⠀⠀⠀⠀⠀⠀⠀⠀⠀⠀⠀⠀⠀⠀⠀⠀⠀⠀⠀⠀⠀⠀⣼⣿⣿⣿⣿⣿⣿⣿⣿⣿⣿⣿⣿⣿⣿⣿⡿⠃⠀⠀⠀⠀⠀⠀⠀⠀⠀⠀⠀⠀⠀⢠⣾⣿⣿⣿⣿⣿⣿⣿⣿⣿⣿⣿⣿⣿⣿⣿⣿⡇</a:t>
            </a:r>
            <a:br/>
            <a:r>
              <a:t>⠀⠀⠀⠀⠀⠀⠀⠀⠀⠀⠀⠀⠀⠀⠀⠀⠀⠀⠀⠀⠀⠀⠀⠀⠀⠀⠀⠀⠀⠀⠀⠀⠀⠀⠀⠀⠀⠀⠀⢀⣾⣿⣿⣿⣿⣿⣿⣿⣿⣿⣿⣿⣿⣿⣿⣿⠟⠀⠀⠀⠀⠀⠀⠀⠀⠀⠀⠀⠀⠀⠀⣠⣿⣿⣿⣿⣿⣿⣿⣿⣿⣿⣿⣿⣿⣿⣿⣿⣿⣿⡇</a:t>
            </a:r>
            <a:br/>
            <a:r>
              <a:t>⠀⠀⠀⠀⠀⠀⠀⠀⠀⠀⠀⠀⠀⠀⠀⠀⠀⠀⠀⠀⠀⠀⠀⠀⠀⠀⠀⠀⠀⠀⠀⠀⠀⠀⠀⠀⠀⠀⣠⣿⣿⣿⣿⣿⣿⣿⣿⣿⣿⣿⣿⣿⣿⣿⣿⠋⠀⠀⠀⠀⠀⠀⠀⠀⠀⠀⠀⠀⠀⠀⠰⣿⣿⣿⣿⣿⣿⣿⣿⣿⣿⣿⣿⣿⣿⣿⣿⣿⣿⣿⡇</a:t>
            </a:r>
            <a:br/>
            <a:r>
              <a:t>⠀⠀⠀⠀⠀⠀⠀⠀⠀⠀⠀⠀⠀⠀⠀⠀⠀⠀⠀⠀⠀⠀⠀⠀⠀⠀⠀⠀⠀⠀⠀⠀⠀⠀⠀⠀⢀⣴⣿⣿⣿⣿⣿⣿⣿⣿⣿⣿⣿⣿⣿⣿⣿⡿⠁⠀⠀⠀⠀⠀⠀⠀⠀⠀⠀⠀⠀⠀⠀⠀⠀⠀⢈⣿⣿⣿⣿⣿⣿⣿⣿⣿⣿⣿⣿⣿⣿⣿⣿⣿⡇</a:t>
            </a:r>
            <a:br/>
            <a:r>
              <a:t>⠀⠀⠀⠀⠀⠀⠀⠀⠀⠀⠀⠀⠀⠀⠀⠀⠀⠀⠀⠀⠀⠀⠀⠀⠀⠀⠀⠀⠀⠀⠀⠀⠀⠀⠀⣠⣿⣿⣿⣿⣿⣿⣿⣿⣿⣿⣿⣿⣿⣿⣿⣿⠟⠀⠀⠀⠀⠀⠀⠀⠀⠀⠀⠀⠀⠀⠀⠀⠀⠀⢀⣴⣿⣿⣿⣿⣿⣿⣿⣿⣿⣿⣿⣿⣿⣿⣿⣿⣿⣿⡇</a:t>
            </a:r>
            <a:br/>
            <a:r>
              <a:t>⠀⠀⠀⠀⠀⠀⠀⠀⠀⠀⠀⠀⠀⠀⠀⠀⠀⠀⠀⠀⠀⠀⠀⠀⠀⠀⠀⠀⠀⠀⠀⠀⠀⣠⣾⣿⣿⣿⣿⣿⣿⣿⣿⣿⣿⣿⣿⣿⣿⣿⣿⠏⠀⠀⠀⠀⠀⠀⠀⠀⠀⠀⠀⠀⠀⠀⠀⠀⢀⣴⣿⣿⣿⣿⣿⣿⣿⣿⣿⣿⣿⣿⣿⣿⣿⣿⣿⣿⣿⣿⡇</a:t>
            </a:r>
            <a:br/>
            <a:r>
              <a:t>⠀⠀⠀⠀⠀⠀⠀⠀⠀⠀⠀⠀⠀⠀⠀⠀⠀⠀⠀⠀⠀⠀⠀⠀⠀⠀⠀⠀⠀⠀⠀⣠⣾⣿⣿⣿⣿⣿⣿⣿⣿⣿⣿⣿⣿⣿⣿⣿⣿⣿⠋⠀⠀⠀⠀⠀⠀⠀⠀⠀⠀⠀⠀⠀⠀⠀⢀⣴⣿⣿⣿⣿⣿⣿⣿⣿⣿⣿⣿⣿⣿⣿⣿⣿⠛⠛⠿⢿⣿⣿⠃</a:t>
            </a:r>
            <a:br/>
            <a:r>
              <a:t>⠀⠀⠀⠀⠀⠀⠀⠀⠀⠀⠀⠀⠀⠀⠀⠀⠀⠀⠀⠀⠀⠀⠀⠀⠀⠀⠀⠀⠀⢠⣾⣿⣿⣿⣿⣿⣿⣿⣿⣿⣿⣿⣿⣿⣿⣿⣿⣿⣿⠃⠀⠀⠀⠀⠀⠀⠀⠀⠀⠀⠀⠀⠀⠀⠀⣠⣾⣿⣿⣿⣿⣿⣿⣿⣿⣿⣿⣿⣿⣿⣿⣿⣿⣿⠀⠀⠀⠀⠀⠁⠀</a:t>
            </a:r>
            <a:br/>
            <a:r>
              <a:t>⠀⠀⠀⠀⠀⠀⠀⠀⠀⠀⠀⠀⠀⠀⠀⠀⠀⠀⠀⠀⠀⠀⠀⠀⠀⠀⠀⠀⣴⣿⣿⣿⣿⣿⣿⣿⣿⣿⣿⣿⣿⣿⣿⣿⣿⣿⣿⣿⠏⠀⠀⠀⠀⠀⠀⠀⠀⠀⠀⠀⠀⠀⠀⢀⣼⣿⣿⣿⠿⠟⠿⣿⣿⣿⣿⣿⣿⣿⣿⣿⣿⣿⣿⣿⠀⠀⠀⠀⠀⠀⠀</a:t>
            </a:r>
            <a:br/>
            <a:r>
              <a:t>⠀⠀⠀⠀⠀⠀⠀⠀⠀⠀⠀⠀⠀⠀⠀⠀⠀⠀⠀⠀⠀⠀⠀⠀⠀⠀⠀⢾⣿⣿⣿⣿⣿⣿⣿⣿⣿⣿⣿⣿⣿⣿⣿⣿⣿⣿⣿⡏⠀⠀⠀⠀⠀⠀⠀⠀⠀⠀⠀⠀⠀⠀⢠⣾⣿⣿⠋⠀⠀⠀⠀⠈⢿⣿⣿⣿⣿⣿⣿⣿⣿⣿⣿⡿⠀⠀⠀⠀⠀⠀⠀</a:t>
            </a:r>
            <a:br/>
            <a:r>
              <a:t>⠀⠀⠀⠀⠀⠀⠀⠀⠀⠀⠀⠀⠀⠀⠀⠀⠀⠀⠀⠀⠀⠀⠀⠀⠀⠀⠀⠀⠉⠻⣿⣿⣿⣿⣿⣿⣿⣿⣿⣿⣿⣿⣿⣿⣿⣿⡿⠀⠀⠀⠀⠀⠀⠀⠀⠀⠀⠀⠀⠀⠀⠀⢾⣿⡿⠃⠀⠀⠀⠀⠀⠀⢸⣿⣿⣿⣿⣿⣿⣿⣿⣿⣿⡇⠀⠀⠀⠀⠀⠀⠀</a:t>
            </a:r>
            <a:br/>
            <a:r>
              <a:t>⠀⠀⠀⠀⠀⠀⠀⠀⠀⠀⠀⠀⠀⠀⠀⠀⠀⠀⠀⠀⠀⠀⠀⠀⠀⠀⠀⠀⢀⣾⣿⣿⣿⣿⣿⣿⣿⣿⣿⣿⣿⣿⣿⣿⣿⣿⠁⠀⠀⠀⠀⠀⠀⠀⠀⠀⠀⠀⠀⠀⠀⠀⠀⠀⠀⠀⠀⠀⠀⠀⠀⠀⣼⣿⣿⣿⣿⣿⣿⣿⣿⣿⣿⠇⠀⠀⠀⠀⠀⠀⠀</a:t>
            </a:r>
            <a:br/>
            <a:r>
              <a:t>⠀⠀⠀⠀⠀⠀⠀⠀⠀⠀⠀⠀⠀⠀⠀⠀⠀⠀⠀⠀⠀⠀⠀⠀⠀⠀⠀⣠⣿⣿⣿⣿⣿⣿⣿⣿⣿⣿⣿⣿⣿⣿⣿⣿⣿⠏⠀⠀⠀⠀⠀⠀⠀⠀⠀⠀⠀⠀⠀⠀⠀⠀⠀⠀⠀⠀⠀⠀⠀⠀⠀⢰⣿⣿⣿⣿⣿⣿⣿⣿⣿⣿⡿⠀⠀⠀⠀⠀⠀⠀⠀</a:t>
            </a:r>
            <a:br/>
            <a:r>
              <a:t>⠀⠀⠀⠀⠀⠀⠀⠀⠀⠀⠀⠀⠀⠀⠀⠀⠀⠀⠀⠀⠀⠀⠀⠀⠀⠀⣰⣿⣿⣿⣿⣿⣿⣿⣿⣿⣿⣿⣿⣿⣿⣿⣿⣿⠏⠀⠀⠀⠀⠀⠀⠀⠀⠀⠀⠀⠀⠀⠀⠀⠀⠀⠀⠀⠀⠀⠀⠀⠀⠀⠀⣾⣿⣿⣿⣿⣿⣿⣿⣿⣿⡿⠁⠀⠀⠀⠀⠀⠀⠀⠀</a:t>
            </a:r>
            <a:br/>
            <a:r>
              <a:t>⠀⠀⠀⠀⠀⠀⠀⠀⠀⠀⠀⠀⠀⠀⠀⠀⠀⠀⠀⠀⠀⠀⠀⠀⠀⢰⣿⣿⣿⣿⣿⣿⣿⣿⣿⣿⣿⣿⣿⠃⠙⠻⢿⠋⠀⠀⠀⠀⠀⠀⠀⠀⠀⠀⠀⠀⠀⠀⠀⠀⠀⠀⠀⠀⠀⠀⠀⠀⠀⠀⢰⣿⣿⣿⣿⣿⣿⣿⣿⣿⠋⠀⠀⠀⠀⠀⠀⠀⠀⠀⠀</a:t>
            </a:r>
            <a:br/>
            <a:r>
              <a:t>⠀⠀⠀⠀⠀⠀⠀⠀⠀⠀⠀⠀⠀⠀⠀⠀⠀⠀⠀⠀⠀⠀⠀⠀⠀⣿⣿⣿⣿⣿⣿⣿⣿⣿⣿⣿⣿⣿⡿⠀⠀⠀⠀⠀⠀⠀⠀⠀⠀⠀⠀⠀⠀⠀⠀⠀⠀⠀⠀⠀⠀⠀⠀⠀⠀⠀⠀⠀⠀⣠⣿⣿⣿⣿⣿⣿⣿⣿⠟⠁⠀⠀⠀⠀⠀⠀⠀⠀⠀⠀⠀</a:t>
            </a:r>
            <a:br/>
            <a:r>
              <a:t>⠀⠀⠀⠀⠀⠀⠀⠀⠀⠀⠀⠀⠀⠀⠀⠀⠀⠀⠀⠀⠀⠀⠀⢀⣼⣿⣿⣿⣿⣿⣿⣿⣿⣿⣿⣿⣿⣿⠃⠀⠀⠀⠀⠀⠀⠀⠀⠀⠀⠀⠀⠀⠀⠀⠀⠀⠀⠀⠀⠀⠀⠀⠀⠀⠀⠀⠀⠀⣰⣿⣿⣿⣿⣿⣿⠟⠉⠀⠀⠀⠀⠀⠀⠀⠀⠀⠀⠀⠀⠀⠀</a:t>
            </a:r>
            <a:br/>
            <a:r>
              <a:t>⠀⠀⠀⠀⠀⠀⠀⠀⠀⠀⠀⠀⠀⠀⠀⠀⢀⣀⣀⣀⣀⣠⣤⣿⣿⣿⣿⣿⣿⣿⣿⣿⣿⣿⣿⣿⣿⣿⣿⣿⣿⣿⣿⣿⣿⣿⣿⣿⣿⣿⣿⣿⣿⣿⣿⣿⣿⣷⣶⣶⣶⣶⣶⣤⣤⣤⣤⣼⣿⣿⣿⣿⡿⠋⠁⠀⠀⠀⠀⠀⠀⠀⠀⠀⠀⠀⠀⠀⠀⠀⠀</a:t>
            </a:r>
            <a:br/>
            <a:r>
              <a:t>⣀⣠⣤⣤⣤⣴⣶⣶⣶⣶⣶⣿⣿⣿⣿⣿⣿⣿⣿⣿⣿⣿⣿⣿⣿⣿⣿⣿⣿⣿⣿⣿⣿⣿⣿⣿⣿⣿⣿⣿⣿⣿⣿⣿⣿⣿⣿⣿⣿⣿⣿⣿⣿⣿⣿⣿⣿⣿⣿⣿⣿⣿⣿⣿⣿⣿⣿⣿⣿⣿⣿⣿⣿⣿⣶⣶⣦⣤⣤⣀⣀⠀⠀⠀⠀⠀⠀⠀⠀⠀⠀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⣿⣿⣿⣿⣿⣿⣿⣿⣿⣿⣿⣿⣿⣿⣿⣿⣿⣿⣿⣿⣿⣿⣿⣿⣿⣿⣿⣿⣿⣿⣿⣿⣿⣿⣿⣿⣿⣿⣿⣿⣿⣿⣿⣿⣿⣿⣿⣿⣿⣿⣿⣿⣿⣿⣿⣿⣿⣿⣿⣿⣿⣿⣿⣿⣿⣿⣿⣿⣿⣿⣿⣿⣿⣿⣿⣿⣿⣿⣿⣿⣿⣿⣿⣷⣶⣦⣤⣤⣀⣀⡀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⠿⠿⠿⠿⠿⠿⠿⠿⠿⠿⠿⠿⠿⠿⠿⠿⠿⢿⣿⣿⣿⣿⣿⣿⣿⣿⣿⣿⣿⣿⣿⣿⣿⣿⣿⣿⣿⣿⣿⣿⣿⣿⣿⣿⣿⣿⣿⣿⣿⣿⣿⣿⣿⣿⣿⣿⣿⣿⣿⣿⣿⣿⣿⣿⣿⣿⣿⣿⣿⣿⣿⣿⣿⣿⣿⣿⣿⣿⣿⣿⣿⣿⣿⣿⣿⣿⣿⣿⣿⣿⡇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⠀⠀⠀⠀⠀⠀⠀⠀⠀⠀⠀⠀⠀⠀⠀⠀⠀⠀⠀⠀⢀⣿⣿⣿⠁⠀⠈⣿⣿⣿⢹⣿⣿⡟⠛⠉⠉⠙⠛⠛⠛⠛⠛⠛⠿⠿⠿⠿⠿⠿⣿⣿⣿⣿⣿⣿⣿⣿⣿⣿⣿⣿⣿⣿⣿⣿⣿⣿⣿⣿⣿⣿⣿⣿⣿⣿⣿⣿⣿⣿⣿⣿⣿⣿⣿⣿⣿⣿⣿⣿⡇</a:t>
            </a:r>
            <a:br/>
            <a:r>
              <a:t>⠀⠀⠀⠀⠀⠀⠀⠀⠀⠀⠀⠀⠀⠀⠀⠀⠀⠀⠀⠀⢸⣿⣿⡟⠀⠀⠀⣿⣿⣿⠀⢿⣿⣷⠀⠀⠀⠀⠀⠀⠀⠀⠀⠀⠀⠀⠀⠀⠀⠀⠀⠀⠀⠀⠀⠀⠀⠀⠉⠉⠉⠉⠉⠙⠛⠛⠛⠿⠿⠿⠿⠿⠿⠿⠿⠿⠿⠿⢿⣿⣿⣿⣿⣿⣿⣿⣿⣿⣿⣿⡇</a:t>
            </a:r>
            <a:br/>
            <a:r>
              <a:t>⠀⠀⠀⠀⠀⠀⠀⠀⠀⠀⠀⠀⠀⠀⠀⠀⠀⠀⠀⠀⠸⣿⣿⠁⠀⠀⠀⠹⣿⣿⡄⠀⠈⠉⠀⠀⠀⠀⠀⠀⠀⠀⠀⠀⠀⠀⠀⠀⠀⠀⠀⠀⠀⠀⠀⠀⠀⠀⠀⠀⠀⠀⠀⠀⠀⠀⠀⠀⠀⠀⠀⠀⠀⠀⠀⠀⠀⠀⠀⠀⠀⠀⠀⠀⠀⠀⠉⠉⠙⠛⠃</a:t>
            </a:r>
            <a:br/>
            <a:r>
              <a:t>⠀⠀⠀⠀⠀⠀⠀⠀⠀⠀⠀⠀⠀⠀⠀⠀⠀⠀⠀⠀⠀⠙⠁⠀⠀⠀⠀⠀⠈⠛⠛⠀⠀⠀⠀⠀⠀⠀⠀⠀⠀⠀⠀⠀⠀⠀⠀⠀⠀⠀⠀⠀⠀⠀⠀⠀⠀⠀⠀⠀⠀⠀⠀⠀⠀⠀⠀⠀⠀⠀⠀⠀⠀⠀⠀⠀⠀⠀⠀⠀⠀⠀⠀⠀⠀⠀⠀⠀⠀⠀⠀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⠀⠀⠀⠀⠀⠀⠀⠀⠀⠀⠀⠀⠀⠀⠀⠀⠀⠀⠀⠀⠀⠀⠀⠀⠀⠀⠀⠀⠀⠀⠀⠀⠀⠀⠀⠀⠀⢻⣿⣿⣿⣿⣿⣿⣿⣿⣿⣿⣿⣿⣿⣿⣿⣿⣿⣿⠇⠀⠀⠀⠀⠀⠀⠀⠀⠀⠀⠀⠀⠀⠀⠀⠀⠀⠀⠀⠀⠀⠀⢀⣾⣿⣿⣿⣿⣿⣿⣿⣿⣿⡇</a:t>
            </a:r>
            <a:br/>
            <a:r>
              <a:t>⠀⠀⠀⠀⠀⠀⠀⠀⠀⠀⠀⠀⠀⠀⠀⠀⠀⠀⠀⠀⠀⠀⠀⠀⠀⠀⠀⠀⠀⠀⠀⠀⠀⠀⠀⠀⠀⠀⠻⣿⣿⣿⣿⣿⣿⣿⣿⣿⣿⣿⣿⣿⣿⣿⣿⡟⠀⠀⠀⠀⠀⠀⠀⠀⠀⠀⠀⠀⠀⠀⠀⠀⠀⠀⠀⠀⠀⠀⢠⣿⣿⣿⣿⣿⣿⣿⣿⣿⣿⣿⡇</a:t>
            </a:r>
            <a:br/>
            <a:r>
              <a:t>⠀⠀⠀⠀⠀⠀⠀⠀⠀⠀⠀⠀⠀⠀⠀⠀⠀⠀⠀⠀⠀⠀⠀⠀⠀⠀⠀⠀⠀⠀⠀⠀⠀⠀⠀⠀⠀⠀⠀⠀⢩⣿⣿⣿⣿⣿⣿⣿⣿⣿⣿⣿⣿⣿⣿⠁⠀⠀⠀⠀⠀⠀⠀⠀⠀⠀⠀⠀⠀⠀⠀⠀⠀⠀⠀⠀⠀⢠⣿⣿⣿⣿⣿⣿⣿⣿⣿⣿⣿⣿⡇</a:t>
            </a:r>
            <a:br/>
            <a:r>
              <a:t>⠀⠀⠀⠀⠀⠀⠀⠀⠀⠀⠀⠀⠀⠀⠀⠀⠀⠀⠀⠀⠀⠀⠀⠀⠀⠀⠀⠀⠀⠀⠀⠀⠀⠀⠀⠀⠀⠀⠀⠀⣼⣿⣿⣿⣿⣿⣿⣿⣿⣿⣿⣿⣿⣿⡏⠀⠀⠀⠀⠀⠀⠀⠀⠀⠀⠀⠀⠀⠀⠀⠀⠀⠀⠀⠀⠀⣰⣿⣿⣿⣿⣿⣿⣿⣿⣿⣿⣿⣿⣿⡇</a:t>
            </a:r>
            <a:br/>
            <a:r>
              <a:t>⠀⠀⠀⠀⠀⠀⠀⠀⠀⠀⠀⠀⠀⠀⠀⠀⠀⠀⠀⠀⠀⠀⠀⠀⠀⠀⠀⠀⠀⠀⠀⠀⠀⠀⠀⠀⠀⠀⠀⣼⣿⣿⣿⣿⣿⣿⣿⣿⣿⣿⣿⣿⣿⡿⠀⠀⠀⠀⠀⠀⠀⠀⠀⠀⠀⠀⠀⠀⠀⠀⠀⠀⠀⠀⠀⣴⣿⣿⣿⣿⣿⣿⣿⣿⣿⣿⣿⣿⣿⣿⡇</a:t>
            </a:r>
            <a:br/>
            <a:r>
              <a:t>⠀⠀⠀⠀⠀⠀⠀⠀⠀⠀⠀⠀⠀⠀⠀⠀⠀⠀⠀⠀⠀⠀⠀⠀⠀⠀⠀⠀⠀⠀⠀⠀⠀⠀⠀⠀⠀⠀⣸⣿⣿⣿⣿⣿⣿⣿⣿⣿⣿⣿⣿⣿⣿⠇⠀⠀⠀⠀⠀⠀⠀⠀⠀⠀⠀⠀⠀⠀⠀⠀⠀⠀⠀⢠⣾⣿⣿⣿⣿⣿⣿⣿⣿⣿⣿⣿⣿⣿⣿⣿⡇</a:t>
            </a:r>
            <a:br/>
            <a:r>
              <a:t>⠀⠀⠀⠀⠀⠀⠀⠀⠀⠀⠀⠀⠀⠀⠀⠀⠀⠀⠀⠀⠀⠀⠀⠀⠀⠀⠀⠀⠀⠀⠀⠀⠀⠀⠀⠀⠀⣰⣿⣿⣿⣿⣿⣿⣿⣿⣿⣿⣿⣿⣿⣿⡿⠀⠀⠀⠀⠀⠀⠀⠀⠀⠀⠀⠀⠀⠀⠀⠀⠀⠀⠀⣴⣿⣿⣿⣿⣿⣿⣿⣿⣿⣿⣿⣿⣿⣿⣿⣿⣿⡇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⠀⠀⠀⠀⠀⠀⠀⠀⠀⠀⠀⠀⠀⠀⠀⠀⠀⠀⠀⠀⠀⠀⠀⠀⠀⠀⠀⠀⠀⠀⠀⠀⠀⠀⠀⠀⢰⣿⣿⣿⣿⣿⣿⣿⣿⣿⣿⣿⣿⣿⣿⣿⠃⠀⠀⠀⠀⠀⠀⠀⠀⠀⠀⠀⠀⠀⠀⠀⠀⠀⣠⣾⣿⣿⣿⣿⣿⣿⣿⣿⣿⣿⣿⣿⣿⣿⣿⣿⣿⣿⡇</a:t>
            </a:r>
            <a:br/>
            <a:r>
              <a:t>⠀⠀⠀⠀⠀⠀⠀⠀⠀⠀⠀⠀⠀⠀⠀⠀⠀⠀⠀⠀⠀⠀⠀⠀⠀⠀⠀⠀⠀⠀⠀⠀⠀⠀⠀⢠⣿⣿⣿⣿⣿⣿⣿⣿⣿⣿⣿⣿⣿⣿⣿⠃⠀⠀⠀⠀⠀⠀⠀⠀⠀⠀⠀⠀⠀⠀⠀⠀⢀⣴⣿⣿⣿⣿⣿⣿⣿⣿⣿⣿⣿⣿⣿⣿⣿⣿⣿⣿⣿⣿⠃</a:t>
            </a:r>
            <a:br/>
            <a:r>
              <a:t>⠀⠀⠀⠀⠀⠀⠀⠀⠀⠀⠀⠀⠀⠀⠀⠀⠀⠀⠀⠀⠀⠀⠀⠀⠀⠀⠀⠀⠀⠀⠀⠀⠀⠀⢠⣿⣿⣿⣿⣿⣿⣿⣿⣿⣿⣿⣿⣿⣿⣿⠁⠀⠀⠀⠀⠀⠀⠀⠀⠀⠀⠀⠀⠀⠀⠀⠀⣠⣿⣿⣿⣿⣿⣿⣿⣿⣿⣿⣿⣿⣿⣿⣿⣿⣿⣿⣿⣿⣿⠇⠀</a:t>
            </a:r>
            <a:br/>
            <a:r>
              <a:t>⠀⠀⠀⠀⠀⠀⠀⠀⠀⠀⠀⠀⠀⠀⠀⠀⠀⠀⠀⠀⠀⠀⠀⠀⠀⠀⠀⠀⠀⠀⠀⠀⠀⢀⣿⣿⣿⣿⣿⣿⣿⣿⣿⣿⣿⣿⣿⣿⡿⠁⠀⠀⠀⠀⠀⠀⠀⠀⠀⠀⠀⠀⠀⠀⠀⠀⣴⣿⣿⣿⣿⣿⣿⣿⣿⣿⣿⣿⣿⣿⣿⣿⣿⣿⣿⣿⣿⣿⡟⠀⠀</a:t>
            </a:r>
            <a:br/>
            <a:r>
              <a:t>⠀⠀⠀⠀⠀⠀⠀⠀⠀⠀⠀⠀⠀⠀⠀⠀⠀⠀⠀⠀⠀⠀⠀⠀⠀⠀⠀⠀⠀⠀⠀⠀⢀⣾⣿⣿⣿⣿⣿⣿⣿⣿⣿⣿⣿⣿⣿⡿⠁⠀⠀⠀⠀⠀⠀⠀⠀⠀⠀⠀⠀⠀⠀⠀⠀⢾⣿⣿⣿⣿⣿⣿⣿⣿⣿⣿⣿⣿⣿⣿⣿⣿⣿⣿⣿⣿⣿⣿⠀⠀⠀</a:t>
            </a:r>
            <a:br/>
            <a:r>
              <a:t>⠀⠀⠀⠀⠀⠀⠀⠀⠀⠀⠀⠀⠀⠀⠀⠀⠀⠀⠀⠀⠀⠀⠀⠀⠀⠀⠀⠀⠀⠀⠀⢠⣿⣿⣿⣿⣿⣿⣿⣿⣿⣿⣿⣿⣿⣿⣿⠃⠀⠀⠀⠀⠀⠀⠀⠀⠀⠀⠀⠀⠀⠀⠀⠀⠀⠀⠈⠻⣿⣿⣿⣿⣿⣿⣿⣿⣿⣿⣿⣿⣿⣿⣿⣿⣿⣿⣿⠇⠀⠀⠀</a:t>
            </a:r>
            <a:br/>
            <a:r>
              <a:t>⠀⠀⠀⠀⠀⠀⠀⠀⠀⠀⠀⠀⠀⠀⠀⠀⠀⠀⠀⠀⠀⠀⠀⠀⠀⠀⠀⠀⠀⠀⣠⣿⣿⣿⣿⣿⣿⣿⣿⣿⣿⣿⣿⣿⣿⣿⠃⠀⠀⠀⠀⠀⠀⠀⠀⠀⠀⠀⠀⠀⠀⠀⠀⠀⠀⢠⣴⣿⣿⣿⣿⣿⣿⣿⣿⣿⣿⣿⣿⣿⣿⣿⣿⣿⣿⣿⡏⠀⠀⠀⠀</a:t>
            </a:r>
            <a:br/>
            <a:r>
              <a:t>⠀⠀⠀⠀⠀⠀⠀⠀⠀⠀⠀⠀⠀⠀⠀⠀⠀⠀⠀⠀⠀⠀⠀⠀⠀⠀⠀⠀⢀⣴⣿⣿⣿⣿⣿⣿⣿⣿⣿⣿⣿⣿⣿⣿⣿⠃⠀⠀⠀⠀⠀⠀⠀⠀⠀⠀⠀⠀⠀⠀⠀⠀⠀⢀⣴⣿⣿⣿⣿⣿⣿⣿⣿⣿⣿⣿⣿⣿⣿⣿⣿⣿⣿⣿⣿⡿⠀⠀⠀⠀⠀</a:t>
            </a:r>
            <a:br/>
            <a:r>
              <a:t>⠀⠀⠀⠀⠀⠀⠀⠀⠀⠀⠀⠀⠀⠀⠀⠀⠀⠀⠀⠀⠀⠀⠀⠀⠀⠀⠀⢠⣾⣿⣿⣿⣿⣿⣿⣿⣿⣿⣿⣿⣿⣿⣿⣿⠏⠀⠀⠀⠀⠀⠀⠀⠀⠀⠀⠀⠀⠀⠀⠀⠀⠀⣰⣿⣿⣿⣿⣿⣿⣿⣿⣿⣿⣿⣿⣿⣿⣿⣿⣿⣿⣿⣿⣿⡟⠀⠀⠀⠀⠀⠀</a:t>
            </a:r>
            <a:br/>
            <a:r>
              <a:t>⠀⠀⠀⠀⠀⠀⠀⠀⠀⠀⠀⠀⠀⠀⠀⠀⠀⠀⠀⠀⠀⠀⠀⠀⠀⢀⣴⣿⣿⣿⣿⣿⣿⣿⣿⣿⣿⣿⣿⣿⣿⣿⣿⡟⠀⠀⠀⠀⠀⠀⠀⠀⠀⠀⠀⠀⠀⠀⠀⠀⢠⣾⣿⣿⣿⣿⣿⣿⣿⣿⣿⣿⣿⣿⣿⣿⣿⣿⣿⣏⠙⠛⠛⠛⠀⠀⠀⠀⠀⠀⠀</a:t>
            </a:r>
            <a:br/>
            <a:r>
              <a:t>⠀⠀⠀⠀⠀⠀⠀⠀⠀⠀⠀⠀⠀⠀⠀⠀⠀⠀⠀⠀⠀⠀⠀⠀⢠⣾⣿⣿⣿⣿⣿⣿⣿⣿⣿⣿⣿⣿⣿⣿⣿⣿⣿⠃⠀⠀⠀⠀⠀⠀⠀⠀⠀⠀⠀⠀⠀⠀⠀⣴⣿⣿⣿⣿⣿⣿⣿⣿⣿⣿⣿⣿⣿⣿⣿⣿⣿⣿⣿⣿⠀⠀⠀⠀⠀⠀⠀⠀⠀⠀⠀</a:t>
            </a:r>
            <a:br/>
            <a:r>
              <a:t>⠀⠀⠀⠀⠀⠀⠀⠀⠀⠀⠀⠀⠀⠀⠀⠀⠀⠀⠀⠀⠀⠀⠀⣠⣿⣿⣿⣿⣿⣿⣿⣿⣿⣿⣿⣿⣿⣿⣿⣿⣿⣿⡟⠀⠀⠀⠀⠀⠀⠀⠀⠀⠀⠀⠀⠀⠀⢀⣾⣿⣿⠿⠛⠉⠛⣿⣿⣿⣿⣿⣿⣿⣿⣿⣿⣿⣿⣿⣿⣿⠀⠀⠀⠀⠀⠀⠀⠀⠀⠀⠀</a:t>
            </a:r>
            <a:br/>
            <a:r>
              <a:t>⠀⠀⠀⠀⠀⠀⠀⠀⠀⠀⠀⠀⠀⠀⠀⠀⠀⠀⠀⠀⠀⠀⠐⠻⣿⣿⣿⣿⣿⣿⣿⣿⣿⣿⣿⣿⣿⣿⣿⣿⣿⣿⠇⠀⠀⠀⠀⠀⠀⠀⠀⠀⠀⠀⠀⠀⢀⣾⣿⡿⠁⠀⠀⠀⠀⢸⣿⣿⣿⣿⣿⣿⣿⣿⣿⣿⣿⣿⣿⣿⠀⠀⠀⠀⠀⠀⠀⠀⠀⠀⠀</a:t>
            </a:r>
            <a:br/>
            <a:r>
              <a:t>⠀⠀⠀⠀⠀⠀⠀⠀⠀⠀⠀⠀⠀⠀⠀⠀⠀⠀⠀⠀⠀⠀⠀⠀⢀⣽⣿⣿⣿⣿⣿⣿⣿⣿⣿⣿⣿⣿⣿⣿⣿⡿⠀⠀⠀⠀⠀⠀⠀⠀⠀⠀⠀⠀⠀⠀⢸⣿⡿⠁⠀⠀⠀⠀⠀⢸⣿⣿⣿⣿⣿⣿⣿⣿⣿⣿⣿⣿⣿⡏⠀⠀⠀⠀⠀⠀⠀⠀⠀⠀⠀</a:t>
            </a:r>
            <a:br/>
            <a:r>
              <a:t>⠀⠀⠀⠀⠀⠀⠀⠀⠀⠀⠀⠀⠀⠀⠀⠀⠀⠀⠀⠀⠀⠀⠀⢀⣾⣿⣿⣿⣿⣿⣿⣿⣿⣿⣿⣿⣿⣿⣿⣿⣿⠇⠀⠀⠀⠀⠀⠀⠀⠀⠀⠀⠀⠀⠀⠀⠀⠀⠀⠀⠀⠀⠀⠀⠀⣼⣿⣿⣿⣿⣿⣿⣿⣿⣿⣿⣿⣿⣿⠃⠀⠀⠀⠀⠀⠀⠀⠀⠀⠀⠀</a:t>
            </a:r>
            <a:br/>
            <a:r>
              <a:t>⠀⠀⠀⠀⠀⠀⠀⠀⠀⠀⠀⠀⠀⠀⠀⠀⠀⠀⠀⠀⠀⠀⢠⣿⣿⣿⣿⣿⣿⣿⣿⣿⣿⣿⣿⣿⣿⣿⣿⣿⣏⣀⣀⣀⣀⣀⣀⣀⡀⠀⠀⠀⠀⠀⠀⠀⠀⠀⠀⠀⠀⠀⠀⠀⢠⣿⣿⣿⣿⣿⣿⣿⣿⣿⣿⣿⣿⣿⠏⠀⠀⠀⠀⠀⠀⠀⠀⠀⠀⠀⠀</a:t>
            </a:r>
            <a:br/>
            <a:r>
              <a:t>⠀⣀⣀⣀⣀⣠⣤⣤⣤⣤⣤⣶⣶⣶⣶⣶⣶⣶⣶⣿⣿⣿⣿⣿⣿⣿⣿⣿⣿⣿⣿⣿⣿⣿⣿⣿⣿⣿⣿⣿⣿⣿⣿⣿⣿⣿⣿⣿⣿⣿⣿⣿⣿⣿⣿⣷⣶⣶⣶⣶⣤⣤⣤⣀⣼⣿⣿⣿⣿⣿⣿⣿⣿⣿⣿⣿⡿⠃⠀⠀⠀⠀⠀⠀⠀⠀⠀⠀⠀⠀⠀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⣿⣿⣿⣿⣿⣿⣿⣿⣿⣿⣿⣿⣿⣿⣿⣿⣿⣿⣿⣿⣿⣿⣿⣿⣿⣿⣿⣿⣿⣿⣿⣿⣿⣿⣿⣿⣿⣿⣿⣿⣿⣿⣿⣿⣿⣿⣿⣿⣿⣿⣿⣿⣿⣿⣿⣿⣿⣿⣿⣿⣿⣿⣿⣿⣿⣿⣿⣿⣿⣿⣿⣿⣿⣿⣿⣟⣀⡀⠀⠀⠀⠀⠀⠀⠀⠀⠀⠀⠀⠀⠀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⣿⣿⣿⣿⣿⣿⣿⣿⣿⣿⣿⣿⣿⣿⣿⣿⣿⣿⣿⣿⣿⣿⣿⣿⣿⣿⣿⣿⣿⣿⣿⣿⣿⣿⣿⣿⣿⣿⣿⣿⣿⣿⣿⣿⣿⣿⣿⣿⣿⣿⣿⣿⣿⣿⣿⣿⣿⣿⣿⣿⣿⣿⣿⣿⣿⣿⣿⣿⣿⣿⣿⣿⣿⣿⣿⣿⣿⣿⣿⣷⣶⣦⣤⣄⣀⠀⠀⠀⠀⠀⠀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⣿⣿⣿⣿⣿⣿⣿⣿⣿⣿⣿⣿⣿⣿⣿⣿⣿⣿⣿⣿⣿⣿⣿⣿⣿⣿⣿⣿⣿⣿⣿⣿⣿⣿⣿⣿⣿⣿⣿⣿⣿⣿⣿⣿⣿⣿⣿⣿⣿⣿⣿⣿⣿⣿⣿⣿⣿⣿⣿⣿⣿⣿⣿⣿⣿⣿⣿⣿⣿⣿⣿⣿⣿⣿⣿⣿⣿⣿⣿⣿⣿⣿⣿⣿⣿⣿⣷⣶⣦⣤⡄</a:t>
            </a:r>
            <a:br/>
            <a:r>
              <a:t>⠿⠿⠿⠿⠟⠛⠛⠛⠛⠛⠛⠛⠛⠛⠛⠛⠛⣿⣿⣿⠛⢻⣿⣿⣿⣿⣿⣿⣿⣿⣿⣿⣿⣿⣿⣿⠛⠛⠛⠛⠛⠛⠿⠿⠿⠿⠿⠿⠿⣿⣿⣿⣿⣿⣿⣿⣿⣿⣿⣿⣿⣿⣿⣿⣿⣿⣿⣿⣿⣿⣿⣿⣿⣿⣿⣿⣿⣿⣿⣿⣿⣿⣿⣿⣿⣿⣿⣿⣿⣿⡇</a:t>
            </a:r>
            <a:br/>
            <a:r>
              <a:t>⠀⠀⠀⠀⠀⠀⠀⠀⠀⠀⠀⠀⠀⠀⠀⠀⠀⣿⣿⠇⠀⣾⣿⣿⡟⢸⣿⣿⡏⢸⣿⣿⡇⣿⣿⣿⠀⠀⠀⠀⠀⠀⠀⠀⠀⠀⠀⠀⠀⠀⠀⠀⠀⠀⠈⠉⠉⠉⠉⠻⠿⠿⠿⠿⠿⠿⣿⣿⣿⣿⣿⣿⣿⣿⣿⣿⣿⣿⣿⣿⣿⣿⣿⣿⣿⣿⣿⣿⣿⣿⡇</a:t>
            </a:r>
            <a:br/>
            <a:r>
              <a:t>⠀⠀⠀⠀⠀⠀⠀⠀⠀⠀⠀⠀⠀⠀⠀⠀⠀⠉⠉⠀⢰⣿⣿⡟⠀⢸⣿⣿⠃⢸⣿⣿⠀⢸⣿⣿⠀⠀⠀⠀⠀⠀⠀⠀⠀⠀⠀⠀⠀⠀⠀⠀⠀⠀⠀⠀⠀⠀⠀⠀⠀⠀⠀⠀⠀⠀⠀⠀⠀⠉⠉⠉⠉⠛⠛⠛⠿⠿⠿⢿⣿⣿⣿⣿⣿⣿⣿⣿⣿⣿⡇</a:t>
            </a:r>
            <a:br/>
            <a:r>
              <a:t>⠀⠀⠀⠀⠀⠀⠀⠀⠀⠀⠀⠀⠀⠀⠀⠀⠀⠀⠀⠀⣾⣿⣿⠁⠀⢸⣿⣿⠀⣿⣿⡇⠀⠈⠉⠁⠀⠀⠀⠀⠀⠀⠀⠀⠀⠀⠀⠀⠀⠀⠀⠀⠀⠀⠀⠀⠀⠀⠀⠀⠀⠀⠀⠀⠀⠀⠀⠀⠀⠀⠀⠀⠀⠀⠀⠀⠀⠀⠀⠀⠀⠀⠉⠉⠙⠛⠻⠿⢿⣿⡇</a:t>
            </a:r>
            <a:br/>
            <a:r>
              <a:t>⠀⠀⠀⠀⠀⠀⠀⠀⠀⠀⠀⠀⠀⠀⠀⠀⠀⠀⠀⢰⣿⣿⡏⠀⠀⣼⣿⣿⢀⣿⣿⡇⠀⠀⠀⠀⠀⠀⠀⠀⠀⠀⠀⠀⠀⠀⠀⠀⠀⠀⠀⠀⠀⠀⠀⠀⠀⠀⠀⠀⠀⠀⠀⠀⠀⠀⠀⠀⠀⠀⠀⠀⠀⠀⠀⠀⠀⠀⠀⠀⠀⠀⠀⠀⠀⠀⠀⠀⠀⠀⠁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⠀⠀⠀⠀⠀⠀⠀⠀⠀⠀⠀⠀⠀⠀⠀⠀⠀⠀⠀⣿⣿⣿⠃⠀⠀⣿⣿⡟⠀⠛⠛⠁⠀⠀⠀⠀⠀⠀⠀⠀⠀⠀⠀⠀⠀⠀⠀⠀⠀⠀⠀⠀⠀⠀⠀⠀⠀⠀⠀⠀⠀⠀⠀⠀⠀⠀⠀⠀⠀⠀⠀⠀⠀⠀⠀⠀⠀⠀⠀⠀⠀⠀⠀⠀⠀⠀⠀⠀⠀⠀⠀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⠀⠀⠀⠀⠀⠀⠀⠀⠀⠀⠀⠀⠀⠀⠀⠀⠀⠀⠀⠸⠿⠋⠀⠀⠀⠈⠉⠁⠀⠀⠀⠀⠀⠀⠀⠀⠀⠀⠀⠀⠀⠀⠀⠀⠀⠀⠀⠀⠀⠀⠀⠀⠀⠀⠀⠀⠀⠀⠀⠀⠀⠀⠀⠀⠀⠀⠀⠀⠀⠀⠀⠀⠀⠀⠀⠀⠀⠀⠀⠀⠀⠀⠀⠀⠀⠀⠀⠀⠀⠀⠀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⠀⠀⠀⠀⠀⠀⠀⠀⠀⠀⠀⠀⠀⠀⠀⠀⠀⠀⠀⠀⠀⠀⠀⠀⠀⠀⠀⠀⠀⠀⠀⠀⠀⠀⠀⠀⣿⣿⣿⣿⣿⣿⣿⣿⣿⣿⣿⣿⣿⣿⣿⣿⣿⣿⣿⣿⣿⠟⠁⠀⠀⠀⠀⠀⠀⠀⠀⠀⠀⠀⠀⠀⠀⠀⠀⠀⠀⠀⢀⣾⣿⣿⣿⣿⣿⣿⣿⣿⣿⣿⡇</a:t>
            </a:r>
            <a:br/>
            <a:r>
              <a:t>⠀⠀⠀⠀⠀⠀⠀⠀⠀⠀⠀⠀⠀⠀⠀⠀⠀⠀⠀⠀⠀⠀⠀⠀⠀⠀⠀⠀⠀⠀⠀⠀⠀⠀⠀⠀⢸⣿⣿⣿⣿⣿⣿⣿⣿⣿⣿⣿⣿⣿⣿⣿⣿⣿⣿⣿⡏⠀⠀⠀⠀⠀⠀⠀⠀⠀⠀⠀⠀⠀⠀⠀⠀⠀⠀⠀⠀⢀⣼⣿⣿⣿⣿⣿⣿⣿⣿⣿⣿⣿⡇</a:t>
            </a:r>
            <a:br/>
            <a:r>
              <a:t>⠀⠀⠀⠀⠀⠀⠀⠀⠀⠀⠀⠀⠀⠀⠀⠀⠀⠀⠀⠀⠀⠀⠀⠀⠀⠀⠀⠀⠀⠀⠀⠀⠀⠀⠀⠀⠀⠻⣿⣿⣿⣿⣿⣿⣿⣿⣿⣿⣿⣿⣿⣿⣿⣿⣿⣿⠁⠀⠀⠀⠀⠀⠀⠀⠀⠀⠀⠀⠀⠀⠀⠀⠀⠀⠀⠀⢀⣼⣿⣿⣿⣿⣿⣿⣿⣿⣿⣿⣿⣿⡇</a:t>
            </a:r>
            <a:br/>
            <a:r>
              <a:t>⠀⠀⠀⠀⠀⠀⠀⠀⠀⠀⠀⠀⠀⠀⠀⠀⠀⠀⠀⠀⠀⠀⠀⠀⠀⠀⠀⠀⠀⠀⠀⠀⠀⠀⠀⠀⠀⠀⠙⠻⠿⣿⣿⣿⣿⣿⣿⣿⣿⣿⣿⣿⣿⣿⣿⡏⠀⠀⠀⠀⠀⠀⠀⠀⠀⠀⠀⠀⠀⠀⠀⠀⠀⠀⠀⢀⣾⣿⣿⣿⣿⣿⣿⣿⣿⣿⣿⣿⣿⣿⡇</a:t>
            </a:r>
            <a:br/>
            <a:r>
              <a:t>⠀⠀⠀⠀⠀⠀⠀⠀⠀⠀⠀⠀⠀⠀⠀⠀⠀⠀⠀⠀⠀⠀⠀⠀⠀⠀⠀⠀⠀⠀⠀⠀⠀⠀⠀⠀⠀⠀⠀⠀⢸⣿⣿⣿⣿⣿⣿⣿⣿⣿⣿⣿⣿⣿⣿⠀⠀⠀⠀⠀⠀⠀⠀⠀⠀⠀⠀⠀⠀⠀⠀⠀⠀⠀⢀⣾⣿⣿⣿⣿⣿⣿⣿⣿⣿⣿⣿⣿⣿⣿⡇</a:t>
            </a:r>
            <a:br/>
            <a:r>
              <a:t>⠀⠀⠀⠀⠀⠀⠀⠀⠀⠀⠀⠀⠀⠀⠀⠀⠀⠀⠀⠀⠀⠀⠀⠀⠀⠀⠀⠀⠀⠀⠀⠀⠀⠀⠀⠀⠀⠀⠀⣰⣿⣿⣿⣿⣿⣿⣿⣿⣿⣿⣿⣿⣿⣿⡇⠀⠀⠀⠀⠀⠀⠀⠀⠀⠀⠀⠀⠀⠀⠀⠀⠀⠀⢠⣾⣿⣿⣿⣿⣿⣿⣿⣿⣿⣿⣿⣿⣿⣿⣿⡇</a:t>
            </a:r>
            <a:br/>
            <a:r>
              <a:t>⠀⠀⠀⠀⠀⠀⠀⠀⠀⠀⠀⠀⠀⠀⠀⠀⠀⠀⠀⠀⠀⠀⠀⠀⠀⠀⠀⠀⠀⠀⠀⠀⠀⠀⠀⠀⠀⠀⣰⣿⣿⣿⣿⣿⣿⣿⣿⣿⣿⣿⣿⣿⣿⡿⠀⠀⠀⠀⠀⠀⠀⠀⠀⠀⠀⠀⠀⠀⠀⠀⠀⠀⣠⣿⣿⣿⣿⣿⣿⣿⣿⣿⣿⣿⣿⣿⣿⣿⣿⣿⡇</a:t>
            </a:r>
            <a:br/>
            <a:r>
              <a:t>⠀⠀⠀⠀⠀⠀⠀⠀⠀⠀⠀⠀⠀⠀⠀⠀⠀⠀⠀⠀⠀⠀⠀⠀⠀⠀⠀⠀⠀⠀⠀⠀⠀⠀⠀⠀⠀⢠⣿⣿⣿⣿⣿⣿⣿⣿⣿⣿⣿⣿⣿⣿⣿⠇⠀⠀⠀⠀⠀⠀⠀⠀⠀⠀⠀⠀⠀⠀⠀⠀⢀⣴⣿⣿⣿⣿⣿⣿⣿⣿⣿⣿⣿⣿⣿⣿⣿⣿⣿⣿⠇</a:t>
            </a:r>
            <a:br/>
            <a:r>
              <a:t>⠀⠀⠀⠀⠀⠀⠀⠀⠀⠀⠀⠀⠀⠀⠀⠀⠀⠀⠀⠀⠀⠀⠀⠀⠀⠀⠀⠀⠀⠀⠀⠀⠀⠀⠀⠀⢠⣿⣿⣿⣿⣿⣿⣿⣿⣿⣿⣿⣿⣿⣿⣿⡟⠀⠀⠀⠀⠀⠀⠀⠀⠀⠀⠀⠀⠀⠀⠀⠀⣠⣾⣿⣿⣿⣿⣿⣿⣿⣿⣿⣿⣿⣿⣿⣿⣿⣿⣿⣿⠋⠀</a:t>
            </a:r>
            <a:br/>
            <a:r>
              <a:t>⠀⠀⠀⠀⠀⠀⠀⠀⠀⠀⠀⠀⠀⠀⠀⠀⠀⠀⠀⠀⠀⠀⠀⠀⠀⠀⠀⠀⠀⠀⠀⠀⠀⠀⠀⢠⣿⣿⣿⣿⣿⣿⣿⣿⣿⣿⣿⣿⣿⣿⣿⡟⠀⠀⠀⠀⠀⠀⠀⠀⠀⠀⠀⠀⠀⠀⠀⢀⣼⣿⣿⣿⣿⣿⣿⣿⣿⣿⣿⣿⣿⣿⣿⣿⣿⣿⣿⣿⠇⠀⠀</a:t>
            </a:r>
            <a:br/>
            <a:r>
              <a:t>⠀⠀⠀⠀⠀⠀⠀⠀⠀⠀⠀⠀⠀⠀⠀⠀⠀⠀⠀⠀⠀⠀⠀⠀⠀⠀⠀⠀⠀⠀⠀⠀⠀⠀⢠⣿⣿⣿⣿⣿⣿⣿⣿⣿⣿⣿⣿⣿⣿⣿⠏⠀⠀⠀⠀⠀⠀⠀⠀⠀⠀⠀⠀⠀⠀⠀⣴⣿⣿⣿⣿⣿⣿⣿⣿⣿⣿⣿⣿⣿⣿⣿⣿⣿⣿⣿⣿⠏⠀⠀⠀</a:t>
            </a:r>
            <a:br/>
            <a:r>
              <a:t>⠀⠀⠀⠀⠀⠀⠀⠀⠀⠀⠀⠀⠀⠀⠀⠀⠀⠀⠀⠀⠀⠀⠀⠀⠀⠀⠀⠀⠀⠀⠀⠀⠀⢠⣿⣿⣿⣿⣿⣿⣿⣿⣿⣿⣿⣿⣿⣿⣿⠏⠀⠀⠀⠀⠀⠀⠀⠀⠀⠀⠀⠀⠀⠀⢠⣾⣿⣿⣿⣿⣿⣿⣿⣿⣿⣿⣿⣿⣿⣿⣿⣿⣿⣿⣿⣿⡏⠀⠀⠀⠀</a:t>
            </a:r>
            <a:br/>
            <a:r>
              <a:t>⠀⠀⠀⠀⠀⠀⠀⠀⠀⠀⠀⠀⠀⠀⠀⠀⠀⠀⠀⠀⠀⠀⠀⠀⠀⠀⠀⠀⠀⠀⠀⠀⣰⣿⣿⣿⣿⣿⣿⣿⣿⣿⣿⣿⣿⣿⣿⣿⠃⠀⠀⠀⠀⠀⠀⠀⠀⠀⠀⠀⠀⠀⠀⣰⣿⣿⣿⣿⣿⣿⣿⣿⣿⣿⣿⣿⣿⣿⣿⣿⣿⣿⣿⣿⣿⡿⠀⠀⠀⠀⠀</a:t>
            </a:r>
            <a:br/>
            <a:r>
              <a:t>⠀⠀⠀⠀⠀⠀⠀⠀⠀⠀⠀⠀⠀⠀⠀⠀⠀⠀⠀⠀⠀⠀⠀⠀⠀⠀⠀⠀⠀⠀⠀⣰⣿⣿⣿⣿⣿⣿⣿⣿⣿⣿⣿⣿⣿⣿⣿⠃⠀⠀⠀⠀⠀⠀⠀⠀⠀⠀⠀⠀⠀⠀⠰⣿⣿⣿⣿⣿⣿⣿⣿⣿⣿⣿⣿⣿⣿⣿⣿⣿⣿⣿⣿⣿⣿⠃⠀⠀⠀⠀⠀</a:t>
            </a:r>
            <a:br/>
            <a:r>
              <a:t>⠀⠀⠀⠀⠀⠀⠀⠀⠀⠀⠀⠀⠀⠀⠀⠀⠀⠀⠀⠀⠀⠀⠀⠀⠀⠀⠀⠀⠀⢀⣼⣿⣿⣿⣿⣿⣿⣿⣿⣿⣿⣿⣿⣿⣿⣿⠃⠀⠀⠀⠀⠀⠀⠀⠀⠀⠀⠀⠀⠀⠀⠀⠀⠈⠛⣿⣿⣿⣿⣿⣿⣿⣿⣿⣿⣿⣿⣿⣿⣿⣿⣿⣿⣿⡏⠀⠀⠀⠀⠀⠀</a:t>
            </a:r>
            <a:br/>
            <a:r>
              <a:t>⠀⠀⠀⠀⠀⠀⠀⠀⠀⠀⠀⠀⠀⠀⠀⠀⠀⠀⠀⠀⠀⠀⠀⠀⠀⠀⠀⠀⣠⣿⣿⣿⣿⣿⣿⣿⣿⣿⣿⣿⣿⣿⣿⣿⣿⠃⠀⠀⠀⠀⠀⠀⠀⠀⠀⠀⠀⠀⠀⠀⠀⠀⠀⣠⣾⣿⣿⣿⣿⣿⣿⣿⣿⣿⣿⣿⣿⣿⣿⣿⣿⣿⣿⡿⠀⠀⠀⠀⠀⠀⠀</a:t>
            </a:r>
            <a:br/>
            <a:r>
              <a:t>⠀⠀⠀⠀⠀⠀⠀⠀⠀⠀⠀⠀⠀⠀⠀⠀⠀⠀⠀⠀⠀⠀⠀⠀⠀⠀⢀⣼⣿⣿⣿⣿⣿⣿⣿⣿⣿⣿⣿⣿⣿⣿⣿⣿⠃⠀⠀⠀⠀⠀⠀⠀⠀⠀⠀⠀⠀⠀⠀⠀⠀⣠⣾⣿⣿⣿⣿⣿⣿⣿⣿⣿⣿⣿⣿⣿⣿⣿⣿⣿⣿⣿⣿⠁⠀⠀⠀⠀⠀⠀⠀</a:t>
            </a:r>
            <a:br/>
            <a:r>
              <a:t>⠀⠀⠀⠀⠀⠀⠀⠀⠀⠀⠀⠀⠀⠀⠀⠀⠀⠀⠀⠀⠀⠀⠀⠀⠀⣴⣿⣿⣿⣿⣿⣿⣿⣿⣿⣿⣿⣿⣿⣿⣿⣿⣿⠇⠀⠀⠀⠀⠀⠀⠀⠀⠀⠀⠀⠀⠀⠀⠀⢀⣴⣿⣿⣿⣿⣿⣿⣿⣿⣿⣿⣿⣿⣿⣿⣿⣿⣿⣿⣿⣿⡿⠃⠀⠀⠀⠀⠀⠀⠀⠀</a:t>
            </a:r>
            <a:br/>
            <a:r>
              <a:t>⠀⠀⠀⠀⠀⠀⠀⠀⠀⠀⠀⠀⠀⠀⠀⠀⠀⠀⠀⠀⠀⠀⠀⢀⣾⣿⣿⣿⣿⣿⣿⣿⣿⣿⣿⣿⣿⣿⣿⣿⣿⣿⡟⠀⠀⠀⠀⠀⠀⠀⠀⠀⠀⠀⠀⠀⠀⠀⣠⣾⣿⣿⣿⣿⣿⣿⣿⣿⣿⣿⣿⣿⣿⣿⣿⣿⣿⣿⠛⠿⠟⠁⠀⠀⠀⠀⠀⠀⠀⠀⠀</a:t>
            </a:r>
            <a:br/>
            <a:r>
              <a:t>⠀⠀⠀⠀⠀⠀⠀⠀⠀⠀⠀⠀⠀⠀⠀⠀⠀⠀⠀⠀⠀⠀⢠⣿⣿⣿⣿⣿⣿⣿⣿⣿⣿⣿⣿⣿⣿⣿⣿⣿⣿⣿⠁⠀⠀⠀⠀⠀⠀⠀⠀⠀⠀⠀⠀⠀⠀⣴⣿⣿⣿⣿⣿⣿⣿⣿⣿⣿⣿⣿⣿⣿⣿⣿⣿⣿⣿⣿⠀⠀⠀⠀⠀⠀⠀⠀⠀⠀⠀⠀⠀</a:t>
            </a:r>
            <a:br/>
            <a:r>
              <a:t>⠀⠀⠀⠀⠀⠀⠀⠀⠀⠀⠀⠀⠀⠀⠀⠀⠀⠀⠀⠀⠀⠀⠈⠙⠻⣿⣿⣿⣿⣿⣿⣿⣿⣿⣿⣿⣿⣿⣿⣿⣿⡟⠀⠀⠀⠀⠀⠀⠀⠀⠀⠀⠀⠀⠀⢀⣾⣿⣿⠿⠛⠻⣿⣿⣿⣿⣿⣿⣿⣿⣿⣿⣿⣿⣿⣿⣿⣿⠀⠀⠀⠀⠀⠀⠀⠀⠀⠀⠀⠀⠀</a:t>
            </a:r>
            <a:br/>
            <a:r>
              <a:t>⠀⠀⠀⠀⠀⠀⠀⠀⠀⠀⠀⠀⠀⠀⠀⠀⠀⠀⠀⠀⠀⠀⠀⠀⣰⣿⣿⣿⣿⣿⣿⣿⣿⣿⣿⣿⣿⣿⣿⣿⣿⠁⠀⠀⠀⠀⠀⠀⠀⠀⠀⠀⠀⠀⢀⣾⣿⡟⠁⠀⠀⠀⢹⣿⣿⣿⣿⣿⣿⣿⣿⣿⣿⣿⣿⣿⣿⣿⠀⠀⠀⠀⠀⠀⠀⠀⠀⠀⠀⠀⠀</a:t>
            </a:r>
            <a:br/>
            <a:r>
              <a:t>⠀⠀⠀⠀⠀⠀⠀⠀⠀⠀⠀⠀⠀⠀⠀⠀⠀⠀⠀⠀⠀⠀⢀⣼⣿⣿⣿⣿⣿⣿⣿⣿⣿⣿⣿⣿⣿⣿⣿⣿⡏⠀⠀⠀⠀⠀⠀⠀⠀⠀⠀⠀⠀⠀⣼⣿⡿⠁⠀⠀⠀⠀⢸⣿⣿⣿⣿⣿⣿⣿⣿⣿⣿⣿⣿⣿⣿⣿⠀⠀⠀⠀⠀⠀⠀⠀⠀⠀⠀⠀⠀</a:t>
            </a:r>
            <a:br/>
            <a:r>
              <a:t>⠀⠀⠀⢀⣀⣀⣀⣀⣠⣤⣤⣤⣤⣤⣤⣴⣶⣶⣶⣶⣶⣶⣾⣿⣿⣿⣿⣿⣿⣿⣿⣿⣿⣿⣿⣿⣿⣿⣿⣿⣿⣷⣶⣶⣶⣶⣶⣶⣶⣶⣤⣤⣤⣤⣝⣋⣁⣀⣀⡀⠀⠀⣼⣿⣿⣿⣿⣿⣿⣿⣿⣿⣿⣿⣿⣿⣿⡇⠀⠀⠀⠀⠀⠀⠀⠀⠀⠀⠀⠀⠀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⣿⣿⣿⣿⣿⣿⣿⣿⣿⣿⣿⣿⣿⣿⣿⣿⣿⣿⣿⣿⣿⣿⣿⣿⣿⣿⣿⣿⣿⣿⣿⣿⣿⣿⣿⣿⣿⣿⣿⣿⣿⣿⣿⣿⣿⣿⣿⣿⣿⣿⣿⣿⣿⣿⣿⣿⣿⣿⣿⣿⣿⣿⣿⣿⣿⣿⣿⣿⣿⣿⣿⣿⣿⣿⣿⣿⡟⠀⠀⠀⠀⠀⠀⠀⠀⠀⠀⠀⠀⠀⠀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⣿⣿⣿⣿⣿⣿⣿⣿⣿⣿⣿⣿⣿⣿⣿⣿⣿⣿⣿⣿⣿⣿⣿⣿⣿⣿⣿⣿⣿⣿⣿⣿⣿⣿⣿⣿⣿⣿⣿⣿⣿⣿⣿⣿⣿⣿⣿⣿⣿⣿⣿⣿⣿⣿⣿⣿⣿⣿⣿⣿⣿⣿⣿⣿⣿⣿⣿⣿⣿⣿⣿⣿⣿⣿⣿⣿⣤⣤⣀⡀⠀⠀⠀⠀⠀⠀⠀⠀⠀⠀⠀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⣿⣿⣿⣿⣿⣿⣿⣿⣿⣿⣿⣿⣿⣿⣿⣿⣿⣿⣿⣿⣿⣿⣿⣿⣿⣿⣿⣿⣿⣿⣿⣿⣿⣿⣿⣿⣿⣿⣿⣿⣿⣿⣿⣿⣿⣿⣿⣿⣿⣿⣿⣿⣿⣿⣿⣿⣿⣿⣿⣿⣿⣿⣿⣿⣿⣿⣿⣿⣿⣿⣿⣿⣿⣿⣿⣿⣿⣿⣿⣿⣿⣷⣶⣤⣤⣀⡀⠀⠀⠀⠀</a:t>
            </a:r>
            <a:br/>
            <a:r>
              <a:t>⣿⣿⣿⣿⣿⣿⣿⣿⡿⠿⠿⠿⠿⠿⠿⠿⠿⢿⣿⣿⣿⠟⣿⣿⣿⣿⣿⣿⣿⣿⣿⣿⣿⣿⣿⣿⡿⠛⠛⠻⠿⠿⠿⠿⠿⠿⠿⣿⣿⣿⣿⣿⣿⣿⣿⣿⣿⣿⣿⣿⣿⣿⣿⣿⣿⣿⣿⣿⣿⣿⣿⣿⣿⣿⣿⣿⣿⣿⣿⣿⣿⣿⣿⣿⣿⣿⣿⣿⣶⣦⡄</a:t>
            </a:r>
            <a:br/>
            <a:r>
              <a:t>⠉⠉⠉⠀⠀⠀⠀⠀⠀⠀⠀⠀⠀⠀⠀⠀⠀⣼⣿⣿⠃⠀⣿⣿⣿⣿⣿⣿⣿⣿⣿⣿⣿⢿⣿⣿⠇⠀⠀⠀⠀⠀⠀⠀⠀⠀⠀⠀⠀⠀⠀⠀⠀⠉⠉⠉⠉⠛⢻⣿⣿⣿⣿⣿⣿⣿⣿⣿⣿⣿⣿⣿⣿⣿⣿⣿⣿⣿⣿⣿⣿⣿⣿⣿⣿⣿⣿⣿⣿⣿⡇</a:t>
            </a:r>
            <a:br/>
            <a:r>
              <a:t>⠀⠀⠀⠀⠀⠀⠀⠀⠀⠀⠀⠀⠀⠀⠀⠀⠀⣿⣿⡟⠀⢸⣿⣿⡿⢸⣿⣿⡿⢸⣿⣿⡟⢸⣿⣿⠀⠀⠀⠀⠀⠀⠀⠀⠀⠀⠀⠀⠀⠀⠀⠀⠀⠀⠀⠀⠀⢠⣿⣿⣿⣿⣿⣿⠛⠛⠋⠉⠉⠛⠛⠛⠻⠿⠿⣿⣿⣿⣿⣿⣿⣿⣿⣿⣿⣿⣿⣿⣿⣿⡇</a:t>
            </a:r>
            <a:br/>
            <a:r>
              <a:t>⠀⠀⠀⠀⠀⠀⠀⠀⠀⠀⠀⠀⠀⠀⠀⠀⠀⠈⠉⠀⠀⣾⣿⣿⠃⢸⣿⣿⡇⢸⣿⣿⠃⠘⠿⠟⠀⠀⠀⠀⠀⠀⠀⠀⠀⠀⠀⠀⠀⠀⠀⠀⠀⠀⠀⠀⠀⠛⠟⠻⠿⠟⠋⠁⠀⠀⠀⠀⠀⠀⠀⠀⠀⠀⠀⠀⠀⠉⠉⠙⠛⠻⠿⣿⣿⣿⣿⣿⣿⣿⡇</a:t>
            </a:r>
            <a:br/>
            <a:r>
              <a:t>⠀⠀⠀⠀⠀⠀⠀⠀⠀⠀⠀⠀⠀⠀⠀⠀⠀⠀⠀⠀⢰⣿⣿⡏⠀⢸⣿⣿⠇⣼⣿⣿⠀⠀⠀⠀⠀⠀⠀⠀⠀⠀⠀⠀⠀⠀⠀⠀⠀⠀⠀⠀⠀⠀⠀⠀⠀⠀⠀⠀⠀⠀⠀⠀⠀⠀⠀⠀⠀⠀⠀⠀⠀⠀⠀⠀⠀⠀⠀⠀⠀⠀⠀⠀⠈⠉⠙⠛⠿⢿⡇</a:t>
            </a:r>
            <a:br/>
            <a:r>
              <a:t>⠀⠀⠀⠀⠀⠀⠀⠀⠀⠀⠀⠀⠀⠀⠀⠀⠀⠀⠀⠀⣿⣿⣿⠁⠀⣿⣿⣿⠀⠙⠛⠃⠀⠀⠀⠀⠀⠀⠀⠀⠀⠀⠀⠀⠀⠀⠀⠀⠀⠀⠀⠀⠀⠀⠀⠀⠀⠀⠀⠀⠀⠀⠀⠀⠀⠀⠀⠀⠀⠀⠀⠀⠀⠀⠀⠀⠀⠀⠀⠀⠀⠀⠀⠀⠀⠀⠀⠀⠀⠀⠀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⠀⠀⠀⠀⠀⠀⠀⠀⠀⠀⠀⠀⠀⠀⠀⠀⠀⠀⠀⠀⠙⠛⠋⠀⠀⠀⠉⠁⠀⠀⠀⠀⠀⠀⠀⠀⠀⠀⠀⠀⠀⠀⠀⠀⠀⠀⠀⠀⠀⠀⠀⠀⠀⠀⠀⠀⠀⠀⠀⠀⠀⠀⠀⠀⠀⠀⠀⠀⠀⠀⠀⠀⠀⠀⠀⠀⠀⠀⠀⠀⠀⠀⠀⠀⠀⠀⠀⠀⠀⠀⠀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⠀⠀⠀⠀⠀⠀⠀⠀⠀⠀⠀⠀⠀⠀⠀⠀⠀⠀⠀⠀⠀⠀⠀⠀⠀⠀⠀⠀⠀⠀⠀⠀⠀⠀⠀⠀⢻⣿⣿⣿⣿⣿⣿⣿⣿⣿⣿⣿⣿⣿⣿⣿⣿⣿⣿⣿⣿⣿⣿⡟⠀⠀⠀⠀⠀⠀⠀⠀⠀⠀⠀⠀⠀⠀⠀⢠⣿⣿⣿⣿⣿⣿⣿⣿⣿⣿⣿⣿⣿⣿⡇</a:t>
            </a:r>
            <a:br/>
            <a:r>
              <a:t>⠀⠀⠀⠀⠀⠀⠀⠀⠀⠀⠀⠀⠀⠀⠀⠀⠀⠀⠀⠀⠀⠀⠀⠀⠀⠀⠀⠀⠀⠀⠀⠀⠀⠀⠀⠀⠸⣿⣿⣿⣿⣿⣿⣿⣿⣿⣿⣿⣿⣿⣿⣿⣿⣿⣿⣿⣿⣿⣿⠇⠀⠀⠀⠀⠀⠀⠀⠀⠀⠀⠀⠀⠀⠀⢠⣿⣿⣿⣿⣿⣿⣿⣿⣿⣿⣿⣿⣿⣿⣿⡇</a:t>
            </a:r>
            <a:br/>
            <a:r>
              <a:t>⠀⠀⠀⠀⠀⠀⠀⠀⠀⠀⠀⠀⠀⠀⠀⠀⠀⠀⠀⠀⠀⠀⠀⠀⠀⠀⠀⠀⠀⠀⠀⠀⠀⠀⠀⠀⠀⢻⣿⣿⣿⣿⣿⣿⣿⣿⣿⣿⣿⣿⣿⣿⣿⣿⣿⣿⣿⣿⣿⠀⠀⠀⠀⠀⠀⠀⠀⠀⠀⠀⠀⠀⠀⢀⣾⣿⣿⣿⣿⣿⣿⣿⣿⣿⣿⣿⣿⣿⣿⣿⡇</a:t>
            </a:r>
            <a:br/>
            <a:r>
              <a:t>⠀⠀⠀⠀⠀⠀⠀⠀⠀⠀⠀⠀⠀⠀⠀⠀⠀⠀⠀⠀⠀⠀⠀⠀⠀⠀⠀⠀⠀⠀⠀⠀⠀⠀⠀⠀⠀⠀⠻⣿⣿⣿⣿⣿⣿⣿⣿⣿⣿⣿⣿⣿⣿⣿⣿⣿⣿⣿⡏⠀⠀⠀⠀⠀⠀⠀⠀⠀⠀⠀⠀⠀⠀⣼⣿⣿⣿⣿⣿⣿⣿⣿⣿⣿⣿⣿⣿⣿⣿⣿⡇</a:t>
            </a:r>
            <a:br/>
            <a:r>
              <a:t>⠀⠀⠀⠀⠀⠀⠀⠀⠀⠀⠀⠀⠀⠀⠀⠀⠀⠀⠀⠀⠀⠀⠀⠀⠀⠀⠀⠀⠀⠀⠀⠀⠀⠀⠀⠀⠀⠀⠀⠈⠉⠉⠉⠉⣹⣿⣿⣿⣿⣿⣿⣿⣿⣿⣿⣿⣿⣿⠃⠀⠀⠀⠀⠀⠀⠀⠀⠀⠀⠀⠀⠀⣼⣿⣿⣿⣿⣿⣿⣿⣿⣿⣿⣿⣿⣿⣿⣿⣿⣿⡇</a:t>
            </a:r>
            <a:br/>
            <a:r>
              <a:t>⠀⠀⠀⠀⠀⠀⠀⠀⠀⠀⠀⠀⠀⠀⠀⠀⠀⠀⠀⠀⠀⠀⠀⠀⠀⠀⠀⠀⠀⠀⠀⠀⠀⠀⠀⠀⠀⠀⠀⠀⠀⠀⠀⠀⣿⣿⣿⣿⣿⣿⣿⣿⣿⣿⣿⣿⣿⡿⠀⠀⠀⠀⠀⠀⠀⠀⠀⠀⠀⠀⠀⣰⣿⣿⣿⣿⣿⣿⣿⣿⣿⣿⣿⣿⣿⣿⣿⣿⣿⣿⠇</a:t>
            </a:r>
            <a:br/>
            <a:r>
              <a:t>⠀⠀⠀⠀⠀⠀⠀⠀⠀⠀⠀⠀⠀⠀⠀⠀⠀⠀⠀⠀⠀⠀⠀⠀⠀⠀⠀⠀⠀⠀⠀⠀⠀⠀⠀⠀⠀⠀⠀⠀⠀⠀⢠⣾⣿⣿⣿⣿⣿⣿⣿⣿⣿⣿⣿⣿⣿⡇⠀⠀⠀⠀⠀⠀⠀⠀⠀⠀⠀⠀⣰⣿⣿⣿⣿⣿⣿⣿⣿⣿⣿⣿⣿⣿⣿⣿⣿⣿⣿⠋⠀</a:t>
            </a:r>
            <a:br/>
            <a:r>
              <a:t>⠀⠀⠀⠀⠀⠀⠀⠀⠀⠀⠀⠀⠀⠀⠀⠀⠀⠀⠀⠀⠀⠀⠀⠀⠀⠀⠀⠀⠀⠀⠀⠀⠀⠀⠀⠀⠀⠀⠀⠀⠀⣠⣿⣿⣿⣿⣿⣿⣿⣿⣿⣿⣿⣿⣿⣿⣿⠀⠀⠀⠀⠀⠀⠀⠀⠀⠀⠀⠀⣰⣿⣿⣿⣿⣿⣿⣿⣿⣿⣿⣿⣿⣿⣿⣿⣿⣿⣿⠃⠀⠀</a:t>
            </a:r>
            <a:br/>
            <a:r>
              <a:t>⠀⠀⠀⠀⠀⠀⠀⠀⠀⠀⠀⠀⠀⠀⠀⠀⠀⠀⠀⠀⠀⠀⠀⠀⠀⠀⠀⠀⠀⠀⠀⠀⠀⠀⠀⠀⠀⠀⠀⠀⣰⣿⣿⣿⣿⣿⣿⣿⣿⣿⣿⣿⣿⣿⣿⣿⡇⠀⠀⠀⠀⠀⠀⠀⠀⠀⠀⠀⣰⣿⣿⣿⣿⣿⣿⣿⣿⣿⣿⣿⣿⣿⣿⣿⣿⣿⣿⠃⠀⠀⠀</a:t>
            </a:r>
            <a:br/>
            <a:r>
              <a:t>⠀⠀⠀⠀⠀⠀⠀⠀⠀⠀⠀⠀⠀⠀⠀⠀⠀⠀⠀⠀⠀⠀⠀⠀⠀⠀⠀⠀⠀⠀⠀⠀⠀⠀⠀⠀⠀⠀⢀⣼⣿⣿⣿⣿⣿⣿⣿⣿⣿⣿⣿⣿⣿⣿⣿⡿⠀⠀⠀⠀⠀⠀⠀⠀⠀⠀⠀⢰⣿⣿⣿⣿⣿⣿⣿⣿⣿⣿⣿⣿⣿⣿⣿⣿⣿⣿⠃⠀⠀⠀⠀</a:t>
            </a:r>
            <a:br/>
            <a:r>
              <a:t>⠀⠀⠀⠀⠀⠀⠀⠀⠀⠀⠀⠀⠀⠀⠀⠀⠀⠀⠀⠀⠀⠀⠀⠀⠀⠀⠀⠀⠀⠀⠀⠀⠀⠀⠀⠀⠀⢠⣾⣿⣿⣿⣿⣿⣿⣿⣿⣿⣿⣿⣿⣿⣿⣿⡟⠁⠀⠀⠀⠀⠀⠀⠀⠀⠀⠀⣰⣿⣿⣿⣿⣿⣿⣿⣿⣿⣿⣿⣿⣿⣿⣿⣿⣿⣿⠃⠀⠀⠀⠀⠀</a:t>
            </a:r>
            <a:br/>
            <a:r>
              <a:t>⠀⠀⠀⠀⠀⠀⠀⠀⠀⠀⠀⠀⠀⠀⠀⠀⠀⠀⠀⠀⠀⠀⠀⠀⠀⠀⠀⠀⠀⠀⠀⠀⠀⠀⠀⠀⣰⣿⣿⣿⣿⣿⣿⣿⣿⣿⣿⣿⣿⣿⣿⣿⣿⠋⠀⠀⠀⠀⠀⠀⠀⠀⠀⠀⠀⣴⣿⣿⣿⣿⣿⣿⣿⣿⣿⣿⣿⣿⣿⣿⣿⣿⣿⣿⠃⠀⠀⠀⠀⠀⠀</a:t>
            </a:r>
            <a:br/>
            <a:r>
              <a:t>⠀⠀⠀⠀⠀⠀⠀⠀⠀⠀⠀⠀⠀⠀⠀⠀⠀⠀⠀⠀⠀⠀⠀⠀⠀⠀⠀⠀⠀⠀⠀⠀⠀⠀⢀⣾⣿⣿⣿⣿⣿⣿⣿⣿⣿⣿⣿⣿⣿⣿⣿⠟⠁⠀⠀⠀⠀⠀⠀⠀⠀⠀⠀⢀⣾⣿⣿⣿⣿⣿⣿⣿⣿⣿⣿⣿⣿⣿⣿⣿⣿⣿⣿⠃⠀⠀⠀⠀⠀⠀⠀</a:t>
            </a:r>
            <a:br/>
            <a:r>
              <a:t>⠀⠀⠀⠀⠀⠀⠀⠀⠀⠀⠀⠀⠀⠀⠀⠀⠀⠀⠀⠀⠀⠀⠀⠀⠀⠀⠀⠀⠀⠀⠀⠀⠀⣠⣿⣿⣿⣿⣿⣿⣿⣿⣿⣿⣿⣿⣿⣿⣿⣿⠋⠀⠀⠀⠀⠀⠀⠀⠀⠀⠀⠀⣴⣿⣿⣿⣿⣿⣿⣿⣿⣿⣿⣿⣿⣿⣿⣿⣿⣿⣿⣿⠇⠀⠀⠀⠀⠀⠀⠀⠀</a:t>
            </a:r>
            <a:br/>
            <a:r>
              <a:t>⠀⠀⠀⠀⠀⠀⠀⠀⠀⠀⠀⠀⠀⠀⠀⠀⠀⠀⠀⠀⠀⠀⠀⠀⠀⠀⠀⠀⠀⠀⠀⢠⣾⣿⣿⣿⣿⣿⣿⣿⣿⣿⣿⣿⣿⣿⣿⣿⡿⠁⠀⠀⠀⠀⠀⠀⠀⠀⠀⠀⢀⣾⣿⣿⣿⣿⣿⣿⣿⣿⣿⣿⣿⣿⣿⣿⣿⣿⣿⣿⣿⡟⠀⠀⠀⠀⠀⠀⠀⠀⠀</a:t>
            </a:r>
            <a:br/>
            <a:r>
              <a:t>⠀⠀⠀⠀⠀⠀⠀⠀⠀⠀⠀⠀⠀⠀⠀⠀⠀⠀⠀⠀⠀⠀⠀⠀⠀⠀⠀⠀⠀⢀⣴⣿⣿⣿⣿⣿⣿⣿⣿⣿⣿⣿⣿⣿⣿⣿⣿⠟⠀⠀⠀⠀⠀⠀⠀⠀⠀⠀⠀⣰⣿⣿⣿⣿⣿⣿⣿⣿⣿⣿⣿⣿⣿⣿⣿⣿⣿⣿⣿⣿⣿⠀⠀⠀⠀⠀⠀⠀⠀⠀⠀</a:t>
            </a:r>
            <a:br/>
            <a:r>
              <a:t>⠀⠀⠀⠀⠀⠀⠀⠀⠀⠀⠀⠀⠀⠀⠀⠀⠀⠀⠀⠀⠀⠀⠀⠀⠀⠀⠀⣀⣴⣿⣿⣿⣿⣿⣿⣿⣿⣿⣿⣿⣿⣿⣿⣿⣿⣿⠋⠀⠀⠀⠀⠀⠀⠀⠀⠀⠀⠀⣴⣿⣿⣿⣿⣿⣿⣿⣿⣿⣿⣿⣿⣿⣿⣿⣿⣿⣿⣿⣿⣿⠇⠀⠀⠀⠀⠀⠀⠀⠀⠀⠀</a:t>
            </a:r>
            <a:br/>
            <a:r>
              <a:t>⠀⠀⠀⠀⠀⠀⠀⠀⠀⠀⠀⠀⠀⠀⠀⠀⠀⠀⠀⠀⠀⠀⠀⠀⠀⣀⣼⣿⣿⣿⣿⣿⣿⣿⣿⣿⣿⣿⣿⣿⣿⣿⣿⣿⣿⠃⠀⠀⠀⠀⠀⠀⠀⠀⠀⠀⠀⠸⣿⣿⣿⣿⣿⣿⣿⣿⣿⣿⣿⣿⣿⣿⣿⣿⣿⣿⣿⣿⣿⡿⠀⠀⠀⠀⠀⠀⠀⠀⠀⠀⠀</a:t>
            </a:r>
            <a:br/>
            <a:r>
              <a:t>⠀⠀⠀⠀⠀⠀⠀⠀⠀⠀⠀⠀⠀⠀⠀⠀⠀⠀⠀⠀⠀⠀⠀⢀⣴⣿⣿⣿⣿⣿⣿⣿⣿⣿⣿⣿⣿⣿⣿⣿⣿⣿⣿⡿⠃⠀⠀⠀⠀⠀⠀⠀⠀⠀⠀⠀⠀⠀⠈⠛⣿⣿⣿⣿⣿⣿⣿⣿⣿⣿⣿⣿⣿⣿⣿⣿⣿⣿⣿⠃⠀⠀⠀⠀⠀⠀⠀⠀⠀⠀⠀</a:t>
            </a:r>
            <a:br/>
            <a:r>
              <a:t>⠀⠀⠀⠀⠀⠀⠀⠀⠀⠀⠀⠀⠀⠀⠀⠀⠀⠀⠀⠀⠀⠀⠀⢿⣿⣿⣿⣿⣿⣿⣿⣿⣿⣿⣿⣿⣿⣿⣿⣿⣿⣿⣿⠃⠀⠀⠀⠀⠀⠀⠀⠀⠀⠀⠀⠀⠀⠀⣠⣾⣿⣿⣿⣿⣿⣿⣿⣿⣿⣿⣿⣿⣿⣿⣿⣿⣿⣿⡟⠀⠀⠀⠀⠀⠀⠀⠀⠀⠀⠀⠀</a:t>
            </a:r>
            <a:br/>
            <a:r>
              <a:t>⠀⠀⠀⠀⠀⠀⠀⠀⠀⠀⠀⠀⠀⠀⠀⠀⠀⠀⠀⠀⠀⠀⠀⠀⠙⣿⣿⣿⣿⣿⣿⣿⣿⣿⣿⣿⣿⣿⣿⣿⣿⣿⠃⠀⠀⠀⠀⠀⠀⠀⠀⠀⠀⠀⠀⠀⢀⣼⣿⣿⣿⣿⣿⣿⣿⣿⣿⣿⣿⣿⣿⣿⣿⣿⣿⣿⣿⡿⠁⠀⠀⠀⠀⠀⠀⠀⠀⠀⠀⠀⠀</a:t>
            </a:r>
            <a:br/>
            <a:r>
              <a:t>⠀⠀⠀⠀⠀⠀⠀⠀⠀⠀⠀⠀⠀⠀⠀⠀⠀⠀⠀⠀⠀⠀⠀⠀⣴⣿⣿⣿⣿⣿⣿⣿⣿⣿⣿⣿⣿⣿⣿⣿⣿⡏⠀⠀⠀⠀⠀⠀⠀⠀⠀⠀⠀⠀⠀⢀⣾⣿⣿⣿⣿⣿⣿⣿⣿⣿⣿⣿⣿⣿⣿⣿⣿⣿⣿⣿⡿⠁⠀⠀⠀⠀⠀⠀⠀⠀⠀⠀⠀⠀⠀</a:t>
            </a:r>
            <a:br/>
            <a:r>
              <a:t>⠀⠀⠀⠀⠀⠀⠀⠀⠀⠀⠀⠀⠀⠀⠀⠀⠀⠀⠀⠀⠀⠀⣰⣿⣿⣿⣿⣿⣿⣿⣿⣿⣿⣿⣿⣿⣿⣿⣿⣿⡟⠀⠀⠀⠀⠀⠀⠀⠀⠀⠀⠀⠀⠀⢠⣿⣿⣿⣿⣿⣿⣿⣿⣿⣿⣿⣿⣿⣿⣿⣿⣿⣿⣿⡏⠉⠀⠀⠀⠀⠀⠀⠀⠀⠀⠀⠀⠀⠀⠀⠀</a:t>
            </a:r>
            <a:br/>
            <a:r>
              <a:t>⠀⠀⠀⠀⠀⠀⠀⠀⠀⠀⠀⠀⠀⠀⠀⠀⠀⠀⠀⠀⢀⣼⣿⣿⣿⣿⣿⣿⣿⣿⣿⣿⣿⣿⣿⣿⣿⣿⣿⣿⡁⠀⠀⠀⠀⠀⠀⠀⠀⠀⠀⠀⠀⣰⣿⣿⣿⣿⣿⣿⣿⣿⣿⣿⣿⣿⣿⣿⣿⣿⣿⣿⣿⣿⡇⠀⠀⠀⠀⠀⠀⠀⠀⠀⠀⠀⠀⠀⠀⠀⠀</a:t>
            </a:r>
            <a:br/>
            <a:r>
              <a:t>⣀⣀⣤⣤⣤⣤⣤⣶⣶⣶⣶⣶⣶⣿⣿⣿⣿⣿⣿⣿⣿⣿⣿⣿⣿⣿⣿⣿⣿⣿⣿⣿⣿⣿⣿⣿⣿⣿⣿⣿⣿⣿⣿⣿⣿⣿⣿⣿⣷⣶⣶⣶⣾⣿⣿⣿⣿⣿⣿⣿⣿⣿⣿⣿⣿⣿⣿⣿⣿⣿⣿⣿⣿⣿⡇⠀⠀⠀⠀⠀⠀⠀⠀⠀⠀⠀⠀⠀⠀⠀⠀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⣿⣿⣿⣿⣿⣿⣿⣿⣿⣿⣿⣿⣿⣿⣿⣿⣿⣿⣿⣿⣿⣿⣿⣿⣿⣿⣿⣿⣿⣿⣿⣿⣿⣿⣿⣿⣿⣿⣿⣿⣿⣿⣿⣿⣿⣿⣿⣿⣿⣿⣿⣿⣿⣿⣿⣿⣿⣿⣿⣿⣿⣿⣿⣿⣿⣿⣿⣿⣿⣿⣿⣿⣿⣿⡇⠀⠀⠀⠀⠀⠀⠀⠀⠀⠀⠀⠀⠀⠀⠀⠀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⣿⣿⣿⣿⣿⣿⣿⣿⣿⣿⣿⣿⣿⣿⣿⣿⣿⣿⣿⣿⣿⣿⣿⣿⣿⣿⣿⣿⣿⣿⣿⣿⣿⣿⣿⣿⣿⣿⣿⣿⣿⣿⣿⣿⣿⣿⣿⣿⣿⣿⣿⣿⣿⣿⣿⣿⣿⣿⣿⣿⣿⣿⣿⣿⣿⣿⣿⣿⣿⣿⣿⣿⣿⣿⣷⣶⣤⣤⣀⣀⠀⠀⠀⠀⠀⠀⠀⠀⠀⠀⠀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⣿⣿⣿⣿⣿⣿⣿⣿⣿⣿⣿⣿⣿⣿⣿⣿⣿⣿⣿⣿⣿⣿⣿⣿⣿⣿⣿⣿⣿⣿⣿⣿⣿⣿⣿⣿⣿⣿⣿⣿⣿⣿⣿⣿⣿⣿⣿⣿⣿⣿⣿⣿⣿⣿⣿⣿⣿⣿⣿⣿⣿⣿⣿⣿⣿⣿⣿⣿⣿⣿⣿⣿⣿⣿⣿⣿⣿⣿⣿⣿⣿⣷⣶⣦⣤⣀⡀⠀⠀⠀⠀</a:t>
            </a:r>
            <a:br/>
            <a:r>
              <a:t>⣿⣿⡿⠿⠿⠿⠿⠿⠛⠛⠛⠛⠛⠛⠋⠉⠉⣿⣿⣿⠉⢹⣿⣿⣿⣿⣿⣿⣿⣿⣿⣿⣿⣿⣿⣿⡿⠉⠉⠉⠉⠉⠉⠉⠉⠙⠛⠛⠛⠛⠛⠻⠿⠿⠿⠿⣿⣿⣿⣿⣿⣿⣿⣿⣿⣿⣿⣿⣿⣿⣿⣿⣿⣿⣿⣿⣿⣿⣿⣿⣿⣿⣿⣿⣿⣿⣿⣿⣷⣦⡄</a:t>
            </a:r>
            <a:br/>
            <a:r>
              <a:t>⠀⠀⠀⠀⠀⠀⠀⠀⠀⠀⠀⠀⠀⠀⠀⠀⠀⢻⣿⠏⣰⣿⣿⣿⣿⣿⣿⣿⡿⣿⣿⣿⡟⢻⣿⣿⠃⠀⠀⠀⠀⠀⠀⠀⠀⠀⠀⠀⠀⠀⠀⠀⠀⠀⠀⠀⣸⣿⣿⣿⢿⣿⣿⣿⢿⣿⣿⣿⣿⣿⣿⣿⣿⣿⣿⣿⣿⣿⣿⣿⣿⣿⣿⣿⣿⣿⣿⣿⣿⣿⡇</a:t>
            </a:r>
            <a:br/>
            <a:r>
              <a:t>⠀⠀⠀⠀⠀⠀⠀⠀⠀⠀⠀⠀⠀⠀⠀⠀⠀⠀⠀⠀⢿⣿⣿⡿⠉⣿⣿⣿⠁⢹⣿⡿⠀⠈⠛⠋⠀⠀⠀⠀⠀⠀⠀⠀⠀⠀⠀⠀⠀⠀⠀⠀⠀⠀⠀⢠⣿⣿⣿⣏⣿⣿⣿⣧⣾⣿⣿⠿⠿⠿⠛⠉⠉⠛⠻⠿⢿⣿⣿⣿⣿⣿⣿⣿⣿⣿⣿⣿⣿⣿⡇</a:t>
            </a:r>
            <a:br/>
            <a:r>
              <a:t>⠀⠀⠀⠀⠀⠀⠀⠀⠀⠀⠀⠀⠀⠀⠀⠀⠀⠀⠀⠀⠈⠛⠛⠁⠀⠙⠛⠃⠀⠈⠉⠁⠀⠀⠀⠀⠀⠀⠀⠀⠀⠀⠀⠀⠀⠀⠀⠀⠀⠀⠀⠀⠀⠀⢠⣿⣿⣿⣿⣿⣿⣿⣿⣿⣿⡿⠃⠀⠀⠀⠀⠀⠀⠀⠀⠀⠀⠀⠈⠉⠙⠛⠿⢿⣿⣿⣿⣿⣿⣿⡇</a:t>
            </a:r>
            <a:br/>
            <a:r>
              <a:t>⠀⠀⠀⠀⠀⠀⠀⠀⠀⠀⠀⠀⠀⠀⠀⠀⠀⠀⠀⠀⠀⠀⠀⠀⠀⠀⠀⠀⠀⠀⠀⠀⠀⠀⠀⠀⠀⠀⠀⠀⠀⠀⠀⠀⠀⠀⠀⠀⠀⠀⠀⠀⠀⠀⢿⣿⠿⠻⣿⣿⡿⠃⠀⠉⠁⠀⠀⠀⠀⠀⠀⠀⠀⠀⠀⠀⠀⠀⠀⠀⠀⠀⠀⠀⠀⠈⠉⠛⠻⢿⡇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⠀⠀⠀⠀⠀⠀⠀⠀⠀⠀⠀⠀⠀⠀⠀⠀⠀⠀⠀⠀⠀⠀⠀⠀⠀⠀⠀⠀⠀⠀⠀⠀⠀⠀⠀⠀⠀⠀⠀⠀⠀⠀⣤⣤⡄⠀⢀⣀⣀⣀⡀⠀⠀⠀⠀⠀⠀⠀⠀⠀⠀⠀⠀⠀⠀⠀⠀⠀⠀⠀⠀⠀⠀⠀⠀⠀⠀⠀⠀⠀⠀⠀⠀⠀⠀⠀⠀⠀⠀⠀⠀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⠀⠀⠀⠀⠀⠀⠀⠀⠀⠀⠀⠀⠀⠀⠀⠀⠀⠀⠀⠀⠀⠀⠀⠀⠀⠀⠀⠀⠀⠀⠀⠀⠀⠀⠀⠀⠀⠀⠀⠀⠀⠘⣿⣿⣶⣶⣿⣿⣿⣿⠿⢦⣄⠀⠀⠀⠀⠀⠀⠀⠀⠀⠀⠀⠀⠀⠀⠀⠀⠀⠀⠀⠀⠀⠀⠀⠀⠀⠀⠀⠀⠀⠀⠀⠀⠀⠀⠀⠀⠀⠀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⠀⠀⠀⠀⠀⠀⠀⠀⠀⠀⠀⠀⠀⠀⠀⠀⠀⠀⠀⠀⠀⠀⠀⠀⠀⠀⠀⠀⠀⠀⠀⠀⠀⠀⠀⠀⠀⠀⠀⠀⠀⠀⠈⠙⠿⣿⣿⣿⣿⣿⣄⡀⠈⠁⠀⠀⠀⠀⠀⠀⠀⠀⠀⠀⠀⠀⠀⠀⠀⠀⠀⠀⠀⠀⠀⠀⠀⠀⠀⠀⠀⠀⠀⠀⠀⠀⠀⠀⠀⠀⠀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⠀⠀⠀⠀⠀⠀⠀⠀⠀⠀⠀⠀⠀⠀⠀⠀⠀⠀⠀⠀⠀⠀⠀⠀⠀⠀⠀⠀⠀⠀⠀⠀⠀⠀⠀⠀⠀⠀⠀⠀⠀⠀⠀⣠⣤⠹⢿⣿⣿⣿⣿⣿⣷⠀⠀⠀⠀⠀⠀⠀⠀⠀⠀⠀⠀⠀⠀⠀⠀⠀⠀⠀⠀⠀⠀⠀⠀⠀⠀⠀⠀⠀⠀⠀⠀⠀⠀⠀⠀⠀⠀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⠀⠀⠀⠀⠀⠀⠀⠀⠀⠀⠀⠀⠀⠀⠀⠀⠀⠀⠀⠀⠀⠀⠀⠀⠀⠀⠀⠀⠀⠀⠀⠀⠀⠀⠀⠀⠀⠀⠀⠀⠀⠀⠀⠙⠻⣆⢰⣿⣿⣿⣿⣿⣿⣶⡀⠀⠀⠀⠀⠀⠀⠀⠀⠀⠀⠀⠀⠀⠀⠀⠀⠀⠀⠀⠀⠀⠀⠀⠀⠀⠀⠀⠀⠀⠀⠀⠀⠀⠀⠀⠀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⠀⠀⠀⠀⠀⠀⠀⠀⠀⠀⠀⠀⠀⠀⠀⠀⠀⠀⠀⠀⠀⠀⠀⠀⠀⠀⠀⠀⠀⠀⠀⠀⠀⠀⠀⠀⠀⠀⠀⠀⠀⠀⠀⠀⠀⢻⣿⣿⣿⣿⣷⢙⣿⣿⠁⠀⠀⠀⠀⠀⠀⠀⠀⠀⠀⠀⠀⠀⠀⠀⠀⠀⠀⠀⠀⠀⠀⠀⠀⠀⠀⠀⠀⠀⠀⠀⠀⠀⠀⠀⠀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⠀⠀⠀⠀⠀⠀⠀⠀⠀⠀⠀⠀⠀⠀⠀⠀⠀⠀⠀⠀⠀⠀⠀⠀⠀⠀⠀⠀⠀⠀⠀⠀⠀⠀⠀⠀⠀⠀⠀⠀⠀⠀⠀⠀⠀⣸⡏⠘⣿⣿⣿⣿⣿⣿⡀⠀⠀⠀⠀⠀⠀⠀⠀⠀⠀⠀⠀⠀⠀⠀⠀⠀⠀⠀⠀⠀⠀⠀⠀⠀⠀⠀⠀⠀⠀⠀⠀⠀⠀⠀⠀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⠀⠀⠀⠀⠀⠀⠀⠀⠀⠀⠀⠀⠀⠀⠀⠀⠀⠀⠀⠀⠀⠀⠀⠀⠀⠀⠀⠀⣀⣀⠀⠀⠀⠀⠀⠀⠀⠀⠀⠀⠀⠀⠀⠀⣰⠏⠀⣠⣿⣿⣿⣿⣿⣯⣙⣯⣑⡒⣦⣀⣠⣤⣤⣤⣤⣤⣄⠀⠀⠀⠀⠀⠀⠀⠀⠀⠀⠀⠀⠀⠀⠀⠀⠀⠀⠀⠀⠀⠀⠀⠀</a:t>
            </a:r>
            <a:br/>
            <a:r>
              <a:t>⠀⠀⠀⠀⠀⠀⠀⠀⠀⠀⠀⠀⠀⠀⠀⠀⠀⠀⠀⠀⠀⠀⠀⠀⠀⠀⠀⠀⠙⠛⠻⢿⣿⣿⣿⣶⣶⣶⣶⣶⣶⣤⣤⣾⣿⣴⣿⣿⣿⣿⣿⣿⣿⣿⣿⣿⣿⣿⣿⣿⣿⣿⣿⣿⣿⣿⣿⣧⣀⠀⠀⠀⠀⠀⠀⠀⠀⠀⠀⠀⠀⠀⠀⠀⠀⠀⠀⠀⠀⠀⠀</a:t>
            </a:r>
            <a:br/>
            <a:r>
              <a:t>⠀⠀⠀⠀⠀⠀⠀⠀⠀⠀⠀⠀⠀⠀⠀⠀⠀⠀⠀⠀⠀⠀⠀⠀⠀⠀⠀⠀⠀⠀⠀⠈⠁⠀⠈⠉⠛⢦⣀⠀⠀⠀⠀⠈⠉⣿⣿⡿⠿⢿⣿⣿⣿⣿⣿⡿⢿⣿⣿⣿⣿⣿⣿⣿⣿⣿⣿⣿⣿⣯⠀⠀⠀⠀⠀⠀⠀⠀⠀⠀⠀⠀⠀⠀⠀⠀⠀⠀⠀⠀⠀</a:t>
            </a:r>
            <a:br/>
            <a:r>
              <a:t>⠀⠀⠀⠀⠀⠀⠀⠀⠀⠀⠀⠀⠀⠀⠀⠀⠀⠀⠀⠀⠀⠀⠀⠀⠀⠀⠀⠀⠀⠀⠀⠀⠀⠀⠀⠀⠀⠀⠈⠀⠀⠀⠀⠀⠀⠀⠀⠀⠀⠀⢸⡿⢿⡇⠀⠀⠀⠈⠉⠉⠛⠛⠛⠿⣿⣿⣿⠿⠻⠒⠀⠀⠀⠀⠀⠀⠀⠀⠀⠀⠀⠀⠀⠀⠀⠀⠀⠀⠀⠀⠀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⠀⠀⠀⠀⠀⠀⠀⠀⠀⠀⠀⠀⠀⠀⠀⠀⠀⠀⠀⠀⠀⠀⠀⠀⠀⠀⠀⠀⠀⠀⠀⠀⠀⠀⠀⠀⠀⠀⠀⠀⠀⠀⠀⠀⠀⠀⠀⠀⠀⠀⠀⠁⠀⠀⠀⠀⠀⠀⠀⠀⠀⠀⠀⠀⠀⠈⠁⠀⠀⠀⠀⠀⠀⠀⠀⠀⠀⠀⠀⠀⠀⠀⠀⠀⠀⠀⠀⠀⠀⠀⠀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⠀⠀⠀⠀⠀⠀⠀⠀⠀⠀⠀⠀⠀⠀⠀⠀⠀⠀⠀⠀⠀⠀⠀⠀⠀⠀⠀⠀⠀⠀⠀⠀⠀⠀⠀⠀⠀⢻⣿⣿⣿⣿⣿⣿⣿⣿⣿⣿⣿⣿⣿⣿⣿⣿⣿⣿⣿⣿⣿⣿⠃⠀⠀⠀⠀⠀⠀⠀⠀⠀⠀⠀⠀⢻⣿⣿⣿⣿⣿⣿⣿⣿⣿⣿⣿⣿⣿⣿⣿⣿⡇</a:t>
            </a:r>
            <a:br/>
            <a:r>
              <a:t>⠀⠀⠀⠀⠀⠀⠀⠀⠀⠀⠀⠀⠀⠀⠀⠀⠀⠀⠀⠀⠀⠀⠀⠀⠀⠀⠀⠀⠀⠀⠀⠀⠀⠀⠀⠀⠀⠘⣿⣿⣿⣿⣿⣿⣿⣿⣿⣿⣿⣿⣿⣿⣿⣿⣿⣿⣿⣿⣿⣿⠀⠀⠀⠀⠀⠀⠀⠀⠀⠀⠀⠀⠀⣸⣿⣿⣿⣿⣿⣿⣿⣿⣿⣿⣿⣿⣿⣿⣿⣿⡇</a:t>
            </a:r>
            <a:br/>
            <a:r>
              <a:t>⠀⠀⠀⠀⠀⠀⠀⠀⠀⠀⠀⠀⠀⠀⠀⠀⠀⠀⠀⠀⠀⠀⠀⠀⠀⠀⠀⠀⠀⠀⠀⠀⠀⠀⠀⠀⠀⠀⠹⣿⣿⣿⣿⣿⣿⣿⣿⣿⣿⣿⣿⣿⣿⣿⣿⣿⣿⣿⣿⡇⠀⠀⠀⠀⠀⠀⠀⠀⠀⠀⠀⠀⢰⣿⣿⣿⣿⣿⣿⣿⣿⣿⣿⣿⣿⣿⣿⣿⣿⣿⡇</a:t>
            </a:r>
            <a:br/>
            <a:r>
              <a:t>⠀⠀⠀⠀⠀⠀⠀⠀⠀⠀⠀⠀⠀⠀⠀⠀⠀⠀⠀⠀⠀⠀⠀⠀⠀⠀⠀⠀⠀⠀⠀⠀⠀⠀⠀⠀⠀⠀⠀⠙⠿⣿⣿⣿⡿⣿⣿⣿⣿⣿⣿⣿⣿⣿⣿⣿⣿⣿⣿⠃⠀⠀⠀⠀⠀⠀⠀⠀⠀⠀⠀⢠⣿⣿⣿⣿⣿⣿⣿⣿⣿⣿⣿⣿⣿⣿⣿⣿⣿⣿⡇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⠀⠀⠀⠀⠀⠀⠀⠀⠀⠀⠀⠀⠀⠀⠀⠀⠀⠀⠀⠀⠀⠀⠀⠀⠀⠀⠀⠀⠀⠀⠀⠀⠀⠀⠀⠀⠀⠀⠀⠀⠀⠀⠀⠀⠀⣿⣿⣿⣿⣿⣿⣿⣿⣿⣿⣿⣿⣿⣿⠀⠀⠀⠀⠀⠀⠀⠀⠀⠀⠀⢀⣾⣿⣿⣿⣿⣿⣿⣿⣿⣿⣿⣿⣿⣿⣿⣿⣿⣿⣿⠃</a:t>
            </a:r>
            <a:br/>
            <a:r>
              <a:t>⠀⠀⠀⠀⠀⠀⠀⠀⠀⠀⠀⠀⠀⠀⠀⠀⠀⠀⠀⠀⠀⠀⠀⠀⠀⠀⠀⠀⠀⠀⠀⠀⠀⠀⠀⠀⠀⠀⠀⠀⠀⠀⠀⠀⢀⣿⣿⣿⣿⣿⣿⣿⣿⣿⣿⣿⣿⣿⡇⠀⠀⠀⠀⠀⠀⠀⠀⠀⠀⠀⣼⣿⣿⣿⣿⣿⣿⣿⣿⣿⣿⣿⣿⣿⣿⣿⣿⣿⣿⠃⠀</a:t>
            </a:r>
            <a:br/>
            <a:r>
              <a:t>⠀⠀⠀⠀⠀⠀⠀⠀⠀⠀⠀⠀⠀⠀⠀⠀⠀⠀⠀⠀⠀⠀⠀⠀⠀⠀⠀⠀⠀⠀⠀⠀⠀⠀⠀⠀⠀⠀⠀⠀⠀⠀⠀⢠⣾⣿⣿⣿⣿⣿⣿⣿⣿⣿⣿⣿⣿⣿⠁⠀⠀⠀⠀⠀⠀⠀⠀⠀⠀⣰⣿⣿⣿⣿⣿⣿⣿⣿⣿⣿⣿⣿⣿⣿⣿⣿⣿⡿⠃⠀⠀</a:t>
            </a:r>
            <a:br/>
            <a:r>
              <a:t>⠀⠀⠀⠀⠀⠀⠀⠀⠀⠀⠀⠀⠀⠀⠀⠀⠀⠀⠀⠀⠀⠀⠀⠀⠀⠀⠀⠀⠀⠀⠀⠀⠀⠀⠀⠀⠀⠀⠀⠀⠀⠀⣰⣿⣿⣿⣿⣿⣿⣿⣿⣿⣿⣿⣿⣿⣿⡟⠀⠀⠀⠀⠀⠀⠀⠀⠀⠀⢰⣿⣿⣿⣿⣿⣿⣿⣿⣿⣿⣿⣿⣿⣿⣿⣿⣿⡿⠁⠀⠀⠀</a:t>
            </a:r>
            <a:br/>
            <a:r>
              <a:t>⠀⠀⠀⠀⠀⠀⠀⠀⠀⠀⠀⠀⠀⠀⠀⠀⠀⠀⠀⠀⠀⠀⠀⠀⠀⠀⠀⠀⠀⠀⠀⠀⠀⠀⠀⠀⠀⠀⠀⠀⠀⣴⣿⣿⣿⣿⣿⣿⣿⣿⣿⣿⣿⣿⣿⣿⣿⠇⠀⠀⠀⠀⠀⠀⠀⠀⠀⢠⣿⣿⣿⣿⣿⣿⣿⣿⣿⣿⣿⣿⣿⣿⣿⣿⣿⡿⠁⠀⠀⠀⠀</a:t>
            </a:r>
            <a:br/>
            <a:r>
              <a:t>⠀⠀⠀⠀⠀⠀⠀⠀⠀⠀⠀⠀⠀⠀⠀⠀⠀⠀⠀⠀⠀⠀⠀⠀⠀⠀⠀⠀⠀⠀⠀⠀⠀⠀⠀⠀⠀⠀⠀⢠⣾⣿⣿⣿⣿⣿⣿⣿⣿⣿⣿⣿⣿⣿⣿⣿⡟⠀⠀⠀⠀⠀⠀⠀⠀⠀⢠⣿⣿⣿⣿⣿⣿⣿⣿⣿⣿⣿⣿⣿⣿⣿⣿⣿⡿⠁⠀⠀⠀⠀⠀</a:t>
            </a:r>
            <a:br/>
            <a:r>
              <a:t>⠀⠀⠀⠀⠀⠀⠀⠀⠀⠀⠀⠀⠀⠀⠀⠀⠀⠀⠀⠀⠀⠀⠀⠀⠀⠀⠀⠀⠀⠀⠀⠀⠀⠀⠀⠀⠀⠀⣰⣿⣿⣿⣿⣿⣿⣿⣿⣿⣿⣿⣿⣿⣿⣿⣿⠟⠁⠀⠀⠀⠀⠀⠀⠀⠀⢀⣾⣿⣿⣿⣿⣿⣿⣿⣿⣿⣿⣿⣿⣿⣿⣿⣿⡿⠁⠀⠀⠀⠀⠀⠀</a:t>
            </a:r>
            <a:br/>
            <a:r>
              <a:t>⠀⠀⠀⠀⠀⠀⠀⠀⠀⠀⠀⠀⠀⠀⠀⠀⠀⠀⠀⠀⠀⠀⠀⠀⠀⠀⠀⠀⠀⠀⠀⠀⠀⠀⠀⠀⢀⣾⣿⣿⣿⣿⣿⣿⣿⣿⣿⣿⣿⣿⣿⣿⣿⡿⠋⠀⠀⠀⠀⠀⠀⠀⠀⠀⢠⣿⣿⣿⣿⣿⣿⣿⣿⣿⣿⣿⣿⣿⣿⣿⣿⣿⣿⠁⠀⠀⠀⠀⠀⠀⠀</a:t>
            </a:r>
            <a:br/>
            <a:r>
              <a:t>⠀⠀⠀⠀⠀⠀⠀⠀⠀⠀⠀⠀⠀⠀⠀⠀⠀⠀⠀⠀⠀⠀⠀⠀⠀⠀⠀⠀⠀⠀⠀⠀⠀⠀⠀⣠⣿⣿⣿⣿⣿⣿⣿⣿⣿⣿⣿⣿⣿⣿⣿⣿⠟⠀⠀⠀⠀⠀⠀⠀⠀⠀⠀⢠⣿⣿⣿⣿⣿⣿⣿⣿⣿⣿⣿⣿⣿⣿⣿⣿⣿⣿⠃⠀⠀⠀⠀⠀⠀⠀⠀</a:t>
            </a:r>
            <a:br/>
            <a:r>
              <a:t>⠀⠀⠀⠀⠀⠀⠀⠀⠀⠀⠀⠀⠀⠀⠀⠀⠀⠀⠀⠀⠀⠀⠀⠀⠀⠀⠀⠀⠀⠀⠀⠀⠀⢀⣼⣿⣿⣿⣿⣿⣿⣿⣿⣿⣿⣿⣿⣿⣿⣿⡿⠃⠀⠀⠀⠀⠀⠀⠀⠀⠀⠀⣰⣿⣿⣿⣿⣿⣿⣿⣿⣿⣿⣿⣿⣿⣿⣿⣿⣿⣿⠃⠀⠀⠀⠀⠀⠀⠀⠀⠀</a:t>
            </a:r>
            <a:br/>
            <a:r>
              <a:t>⠀⠀⠀⠀⠀⠀⠀⠀⠀⠀⠀⠀⠀⠀⠀⠀⠀⠀⠀⠀⠀⠀⠀⠀⠀⠀⠀⠀⠀⠀⠀⢀⣴⣿⣿⣿⣿⣿⣿⣿⣿⣿⣿⣿⣿⣿⣿⣿⣿⠟⠁⠀⠀⠀⠀⠀⠀⠀⠀⠀⢀⣼⣿⣿⣿⣿⣿⣿⣿⣿⣿⣿⣿⣿⣿⣿⣿⣿⣿⣿⡏⠀⠀⠀⠀⠀⠀⠀⠀⠀⠀</a:t>
            </a:r>
            <a:br/>
            <a:r>
              <a:t>⠀⠀⠀⠀⠀⠀⠀⠀⠀⠀⠀⠀⠀⠀⠀⠀⠀⠀⠀⠀⠀⠀⠀⠀⠀⠀⠀⠀⠀⢀⣴⣿⣿⣿⣿⣿⣿⣿⣿⣿⣿⣿⣿⣿⣿⣿⣿⡿⠋⠀⠀⠀⠀⠀⠀⠀⠀⠀⠀⣠⣿⣿⣿⣿⣿⣿⣿⣿⣿⣿⣿⣿⣿⣿⣿⣿⣿⣿⣿⡿⠀⠀⠀⠀⠀⠀⠀⠀⠀⠀⠀</a:t>
            </a:r>
            <a:br/>
            <a:r>
              <a:t>⠀⠀⠀⠀⠀⠀⠀⠀⠀⠀⠀⠀⠀⠀⠀⠀⠀⠀⠀⠀⠀⠀⠀⠀⠀⠀⠀⢀⣴⣿⣿⣿⣿⣿⣿⣿⣿⣿⣿⣿⣿⣿⣿⣿⣿⣿⡟⠁⠀⠀⠀⠀⠀⠀⠀⠀⠀⠀⣴⣿⣿⣿⣿⣿⣿⣿⣿⣿⣿⣿⣿⣿⣿⣿⣿⣿⣿⣿⣿⠃⠀⠀⠀⠀⠀⠀⠀⠀⠀⠀⠀</a:t>
            </a:r>
            <a:br/>
            <a:r>
              <a:t>⠀⠀⠀⠀⠀⠀⠀⠀⠀⠀⠀⠀⠀⠀⠀⠀⠀⠀⠀⠀⠀⠀⠀⠀⠀⣀⣴⣿⣿⣿⣿⣿⣿⣿⣿⣿⣿⣿⣿⣿⣿⣿⣿⣿⣿⠏⠀⠀⠀⠀⠀⠀⠀⠀⠀⠀⠀⣼⣿⣿⣿⣿⣿⣿⣿⣿⣿⣿⣿⣿⣿⣿⣿⣿⣿⣿⣿⣿⡟⠀⠀⠀⠀⠀⠀⠀⠀⠀⠀⠀⠀</a:t>
            </a:r>
            <a:br/>
            <a:r>
              <a:t>⠀⠀⠀⠀⠀⠀⠀⠀⠀⠀⠀⠀⠀⠀⠀⠀⠀⠀⠀⠀⠀⠀⠀⢀⣴⣿⣿⣿⣿⣿⣿⣿⣿⣿⣿⣿⣿⣿⣿⣿⣿⣿⣿⣿⠏⠀⠀⠀⠀⠀⠀⠀⠀⠀⠀⠀⢼⣿⣿⣿⣿⣿⣿⣿⣿⣿⣿⣿⣿⣿⣿⣿⣿⣿⣿⣿⣿⣿⠇⠀⠀⠀⠀⠀⠀⠀⠀⠀⠀⠀⠀</a:t>
            </a:r>
            <a:br/>
            <a:r>
              <a:t>⠀⠀⠀⠀⠀⠀⠀⠀⠀⠀⠀⠀⠀⠀⠀⠀⠀⠀⠀⠀⠀⠀⠀⢿⣿⣿⣿⣿⣿⣿⣿⣿⣿⣿⣿⣿⣿⣿⣿⣿⣿⣿⣿⠏⠀⠀⠀⠀⠀⠀⠀⠀⠀⠀⠀⠀⠈⠻⢿⣿⣿⣿⣿⣿⣿⣿⣿⣿⣿⣿⣿⣿⣿⣿⣿⣿⣿⡿⠀⠀⠀⠀⠀⠀⠀⠀⠀⠀⠀⠀⠀</a:t>
            </a:r>
            <a:br/>
            <a:r>
              <a:t>⠀⠀⠀⠀⠀⠀⠀⠀⠀⠀⠀⠀⠀⠀⠀⠀⠀⠀⠀⠀⠀⠀⠀⠀⠙⣿⣿⣿⣿⣿⣿⣿⣿⣿⣿⣿⣿⣿⣿⣿⣿⣿⠏⠀⠀⠀⠀⠀⠀⠀⠀⠀⠀⠀⠀⠀⠀⢀⣾⣿⣿⣿⣿⣿⣿⣿⣿⣿⣿⣿⣿⣿⣿⣿⣿⣿⣿⠇⠀⠀⠀⠀⠀⠀⠀⠀⠀⠀⠀⠀⠀</a:t>
            </a:r>
            <a:br/>
            <a:r>
              <a:t>⠀⠀⠀⠀⠀⠀⠀⠀⠀⠀⠀⠀⠀⠀⠀⠀⠀⠀⠀⠀⠀⠀⠀⣠⣼⣿⣿⣿⣿⣿⣿⣿⣿⣿⣿⣿⣿⣿⣿⣿⣿⡟⠀⠀⠀⠀⠀⠀⠀⠀⠀⠀⠀⠀⠀⠀⣴⣿⣿⣿⣿⣿⣿⣿⣿⣿⣿⣿⣿⣿⣿⣿⣿⣿⣿⣿⡏⠀⠀⠀⠀⠀⠀⠀⠀⠀⠀⠀⠀⠀⠀</a:t>
            </a:r>
            <a:br/>
            <a:r>
              <a:t>⠀⠀⠀⠀⠀⠀⠀⠀⠀⠀⠀⠀⠀⠀⠀⠀⠀⠀⠀⠀⠀⢀⣾⣿⣿⣿⣿⣿⣿⣿⣿⣿⣿⣿⣿⣿⣿⣿⣿⣿⡿⠀⠀⠀⠀⠀⠀⠀⠀⠀⠀⠀⠀⠀⠀⣼⣿⣿⣿⣿⣿⣿⣿⣿⣿⣿⣿⣿⣿⣿⣿⣿⣿⣿⣿⡟⠀⠀⠀⠀⠀⠀⠀⠀⠀⠀⠀⠀⠀⠀⠀</a:t>
            </a:r>
            <a:br/>
            <a:r>
              <a:t>⠀⠀⠀⠀⠀⠀⠀⠀⠀⠀⠀⠀⠀⠀⠀⠀⠀⠀⠀⠀⣰⣿⣿⣿⣿⣿⣿⣿⣿⣿⣿⣿⣿⣿⣿⣿⣿⣿⣿⡿⠁⠀⠀⠀⠀⠀⠀⠀⠀⠀⠀⠀⠀⠀⣼⣿⣿⣿⣿⣿⣿⣿⣿⣿⣿⣿⣿⣿⣿⣿⣿⣿⣿⡛⠉⠀⠀⠀⠀⠀⠀⠀⠀⠀⠀⠀⠀⠀⠀⠀⠀</a:t>
            </a:r>
            <a:br/>
            <a:r>
              <a:t>⠀⠀⠀⠀⣀⣀⣀⣀⣀⣤⣤⣤⣤⣤⣤⣤⣴⣶⣶⣶⣿⣿⣿⣿⣿⣿⣿⣿⣿⣿⣿⣿⣿⣿⣿⣿⣿⣿⣿⣷⣶⣶⣶⣶⣶⣦⣤⣤⣤⣤⣤⣤⣠⣾⣿⣿⣿⣿⣿⣿⣿⣿⣿⣿⣿⣿⣿⣿⣿⣿⣿⣿⣿⡇⠀⠀⠀⠀⠀⠀⠀⠀⠀⠀⠀⠀⠀⠀⠀⠀⠀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⣿⣿⣿⣿⣿⣿⣿⣿⣿⣿⣿⣿⣿⣿⣿⣿⣿⣿⣿⣿⣿⣿⣿⣿⣿⣿⣿⣿⣿⣿⣿⣿⣿⣿⣿⣿⣿⣿⣿⣿⣿⣿⣿⣿⣿⣿⣿⣿⣿⣿⣿⣿⣿⣿⣿⣿⣿⣿⣿⣿⣿⣿⣿⣿⣿⣿⣿⣿⣿⣿⣿⣿⣿⣧⣤⣀⣀⠀⠀⠀⠀⠀⠀⠀⠀⠀⠀⠀⠀⠀⠀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⣿⣿⣿⣿⣿⣿⣿⣿⣿⣿⣿⣿⣿⣿⣿⣿⣿⣿⣿⣿⣿⣿⣿⣿⣿⣿⣿⣿⣿⣿⣿⣿⣿⣿⣿⣿⣿⣿⣿⣿⣿⣿⣿⣿⣿⣿⣿⣿⣿⣿⣿⣿⣿⣿⣿⣿⣿⣿⣿⣿⣿⣿⣿⣿⣿⣿⣿⣿⣿⣿⣿⣿⣿⣿⣿⣿⣿⣿⣿⣶⣶⣤⣄⣀⠀⠀⠀⠀⠀⠀⠀</a:t>
            </a:r>
            <a:br/>
            <a:r>
              <a:t>⣿⣿⣿⣿⣿⣿⣿⣿⣿⣿⣿⠿⠿⠿⠿⠿⢿⣿⣿⢿⣿⣿⣿⣿⣿⣿⣿⣿⣿⣿⣿⣿⣿⣿⣿⣿⡟⠛⠛⠛⠛⠛⠿⠿⠿⠿⠿⠿⠿⣿⣿⣿⣿⣿⣿⣿⣿⣿⣿⣿⣿⣿⣿⣿⣿⣿⣿⣿⣿⣿⣿⣿⣿⣿⣿⣿⣿⣿⣿⣿⣿⣿⣿⣿⣿⣿⣶⣦⣤⣀⡀</a:t>
            </a:r>
            <a:br/>
            <a:r>
              <a:t>⠉⠉⠉⠉⠁⠀⠀⠀⠀⠀⠀⠀⠀⠀⠀⠀⠈⠛⠁⢸⣿⣿⣿⣿⣿⣿⣿⣿⢿⣿⣿⣿⠛⣿⣿⡟⠁⠀⠀⠀⠀⠀⠀⠀⠀⠀⠀⠀⠀⠀⠀⠀⠀⠀⠈⢹⣿⣿⣿⣿⣿⣿⣿⣿⣿⣿⣿⣿⣿⣿⣿⣿⣿⣿⣿⣿⣿⣿⣿⣿⣿⣿⣿⣿⣿⣿⣿⣿⣿⣿⡇</a:t>
            </a:r>
            <a:br/>
            <a:r>
              <a:t>⠀⠀⠀⠀⠀⠀⠀⠀⠀⠀⠀⠀⠀⠀⠀⠀⠀⠀⠀⠘⣿⣿⡟⠁⠻⣿⡿⠃⠈⠻⠛⠁⠀⠀⠀⠀⠀⠀⠀⠀⠀⠀⠀⠀⠀⠀⠀⠀⠀⠀⠀⠀⠀⠀⠀⣼⣿⣿⡿⢸⣿⣿⣿⣁⣿⣿⣿⣿⣿⣿⡿⠛⠿⢿⣿⣿⣿⣿⣿⣿⣿⣿⣿⣿⣿⣿⣿⣿⣿⣿⡇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⠀⠀⠀⠀⠀⠀⠀⠀⠀⠀⠀⠀⠀⠀⠀⠀⠀⠀⠀⠀⠀⠀⠀⠀⠀⠀⠀⠀⠀⠀⠀⠀⠀⠀⠀⠀⠀⠀⠀⠀⠀⠀⠀⠀⠀⠀⠀⠀⠀⠀⠀⠀⠀⠀⣰⣿⣿⣿⣧⣾⣿⣿⣿⣿⣿⣿⠏⠈⠙⠋⠁⠀⠀⠀⠀⠈⠉⠙⠛⠻⠿⢿⣿⣿⣿⣿⣿⣿⣿⣿⡇</a:t>
            </a:r>
            <a:br/>
            <a:r>
              <a:t>⠀⠀⠀⠀⠀⠀⠀⠀⠀⠀⠀⠀⠀⠀⠀⠀⠀⠀⠀⠀⠀⠀⠀⠀⠀⠀⠀⠀⠀⠀⠀⠀⠀⠀⠀⠀⠀⠀⠀⠀⠀⠀⠀⠀⠀⠀⠀⠀⠀⠀⠀⠀⠀⠰⣿⣿⡿⢿⣿⣿⡿⠋⠉⠛⠛⠁⠀⠀⠀⠀⠀⠀⠀⠀⠀⠀⠀⠀⠀⠀⠀⠀⠀⠉⠙⠛⠿⠿⣿⣿⡇</a:t>
            </a:r>
            <a:br/>
            <a:r>
              <a:t>⠀⠀⠀⠀⠀⠀⠀⠀⠀⠀⠀⠀⠀⠀⠀⠀⠀⠀⠀⠀⠀⠀⠀⠀⠀⠀⠀⠀⠀⠀⠀⠀⠀⠀⠀⠀⠀⠀⠀⠀⠀⠀⠀⠀⠀⠀⠀⠀⠀⠀⠀⠀⠀⠀⠀⠀⠀⠀⠉⠉⠀⠀⠀⠀⠀⠀⠀⠀⠀⠀⠀⠀⠀⠀⠀⠀⠀⠀⠀⠀⠀⠀⠀⠀⠀⠀⠀⠀⠀⠉⠁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⠀⠀⠀⠀⠀⠀⠀⠀⠀⠀⠀⠀⠀⠀⠀⠀⠀⠀⠀⠀⠀⠀⠀⠀⠀⠀⠀⠀⠀⠀⠀⠀⠀⠀⠀⠀⠀⠀⠀⠸⣿⣿⣿⣿⣿⣿⣿⣿⣿⣿⣿⣿⣿⣿⣿⣿⣿⣿⣿⣿⠇⠀⠀⠀⠀⠀⠀⠀⠀⠀⠀⢻⣿⣿⣿⣿⣿⣿⣿⣿⣿⣿⣿⣿⣿⣿⣿⣿⣿⣿⡇</a:t>
            </a:r>
            <a:br/>
            <a:r>
              <a:t>⠀⠀⠀⠀⠀⠀⠀⠀⠀⠀⠀⠀⠀⠀⠀⠀⠀⠀⠀⠀⠀⠀⠀⠀⠀⠀⠀⠀⠀⠀⠀⠀⠀⠀⠀⠀⠀⠀⠀⠀⠘⣿⣿⣿⣿⣿⣿⣿⣿⣿⣿⣿⣿⣿⣿⣿⣿⣿⣿⣿⠀⠀⠀⠀⠀⠀⠀⠀⠀⠀⠀⢀⣿⣿⣿⣿⣿⣿⣿⣿⣿⣿⣿⣿⣿⣿⣿⣿⣿⣿⡇</a:t>
            </a:r>
            <a:br/>
            <a:r>
              <a:t>⠀⠀⠀⠀⠀⠀⠀⠀⠀⠀⠀⠀⠀⠀⠀⠀⠀⠀⠀⠀⠀⠀⠀⠀⠀⠀⠀⠀⠀⠀⠀⠀⠀⠀⠀⠀⠀⠀⠀⠀⠀⠈⠛⠿⠿⢿⣿⣿⣿⣿⣿⣿⣿⣿⣿⣿⣿⣿⣿⡟⠀⠀⠀⠀⠀⠀⠀⠀⠀⠀⠀⣾⣿⣿⣿⣿⣿⣿⣿⣿⣿⣿⣿⣿⣿⣿⣿⣿⣿⣿⡇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⠀⠀⠀⠀⠀⠀⠀⠀⠀⠀⠀⠀⠀⠀⠀⠀⠀⠀⠀⠀⠀⠀⠀⠀⠀⠀⠀⠀⠀⠀⠀⠀⠀⠀⠀⠀⠀⠀⠀⠀⠀⠀⠀⠀⠀⢸⣿⣿⣿⣿⣿⣿⣿⣿⣿⣿⣿⣿⣿⡇⠀⠀⠀⠀⠀⠀⠀⠀⠀⠀⣸⣿⣿⣿⣿⣿⣿⣿⣿⣿⣿⣿⣿⣿⣿⣿⣿⣿⣿⣿⡇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⠀⠀⠀⠀⠀⠀⠀⠀⠀⠀⠀⠀⠀⠀⠀⠀⠀⠀⠀⠀⠀⠀⠀⠀⠀⠀⠀⠀⠀⠀⠀⠀⠀⠀⠀⠀⠀⠀⠀⠀⠀⠀⠀⠀⠀⢸⣿⣿⣿⣿⣿⣿⣿⣿⣿⣿⣿⣿⣿⠀⠀⠀⠀⠀⠀⠀⠀⠀⠀⢠⣿⣿⣿⣿⣿⣿⣿⣿⣿⣿⣿⣿⣿⣿⣿⣿⣿⣿⣿⡟⠁</a:t>
            </a:r>
            <a:br/>
            <a:r>
              <a:t>⠀⠀⠀⠀⠀⠀⠀⠀⠀⠀⠀⠀⠀⠀⠀⠀⠀⠀⠀⠀⠀⠀⠀⠀⠀⠀⠀⠀⠀⠀⠀⠀⠀⠀⠀⠀⠀⠀⠀⠀⠀⠀⠀⠀⠀⣿⣿⣿⣿⣿⣿⣿⣿⣿⣿⣿⣿⣿⡿⠀⠀⠀⠀⠀⠀⠀⠀⠀⠀⣾⣿⣿⣿⣿⣿⣿⣿⣿⣿⣿⣿⣿⣿⣿⣿⣿⣿⣿⡟⠀⠀</a:t>
            </a:r>
            <a:br/>
            <a:r>
              <a:t>⠀⠀⠀⠀⠀⠀⠀⠀⠀⠀⠀⠀⠀⠀⠀⠀⠀⠀⠀⠀⠀⠀⠀⠀⠀⠀⠀⠀⠀⠀⠀⠀⠀⠀⠀⠀⠀⠀⠀⠀⠀⠀⠀⠀⣴⣿⣿⣿⣿⣿⣿⣿⣿⣿⣿⣿⣿⣿⡇⠀⠀⠀⠀⠀⠀⠀⠀⠀⣼⣿⣿⣿⣿⣿⣿⣿⣿⣿⣿⣿⣿⣿⣿⣿⣿⣿⣿⡟⠀⠀⠀</a:t>
            </a:r>
            <a:br/>
            <a:r>
              <a:t>⠀⠀⠀⠀⠀⠀⠀⠀⠀⠀⠀⠀⠀⠀⠀⠀⠀⠀⠀⠀⠀⠀⠀⠀⠀⠀⠀⠀⠀⠀⠀⠀⠀⠀⠀⠀⠀⠀⠀⠀⠀⠀⢀⣾⣿⣿⣿⣿⣿⣿⣿⣿⣿⣿⣿⣿⣿⣿⠀⠀⠀⠀⠀⠀⠀⠀⠀⢰⣿⣿⣿⣿⣿⣿⣿⣿⣿⣿⣿⣿⣿⣿⣿⣿⣿⣿⡟⠀⠀⠀⠀</a:t>
            </a:r>
            <a:br/>
            <a:r>
              <a:t>⠀⠀⠀⠀⠀⠀⠀⠀⠀⠀⠀⠀⠀⠀⠀⠀⠀⠀⠀⠀⠀⠀⠀⠀⠀⠀⠀⠀⠀⠀⠀⠀⠀⠀⠀⠀⠀⠀⠀⠀⠀⣠⣿⣿⣿⣿⣿⣿⣿⣿⣿⣿⣿⣿⣿⣿⣿⡏⠀⠀⠀⠀⠀⠀⠀⠀⢀⣿⣿⣿⣿⣿⣿⣿⣿⣿⣿⣿⣿⣿⣿⣿⣿⣿⣿⡟⠀⠀⠀⠀⠀</a:t>
            </a:r>
            <a:br/>
            <a:r>
              <a:t>⠀⠀⠀⠀⠀⠀⠀⠀⠀⠀⠀⠀⠀⠀⠀⠀⠀⠀⠀⠀⠀⠀⠀⠀⠀⠀⠀⠀⠀⠀⠀⠀⠀⠀⠀⠀⠀⠀⠀⢀⣴⣿⣿⣿⣿⣿⣿⣿⣿⣿⣿⣿⣿⣿⣿⣿⣿⠁⠀⠀⠀⠀⠀⠀⠀⢀⣾⣿⣿⣿⣿⣿⣿⣿⣿⣿⣿⣿⣿⣿⣿⣿⣿⣿⡟⠀⠀⠀⠀⠀⠀</a:t>
            </a:r>
            <a:br/>
            <a:r>
              <a:t>⠀⠀⠀⠀⠀⠀⠀⠀⠀⠀⠀⠀⠀⠀⠀⠀⠀⠀⠀⠀⠀⠀⠀⠀⠀⠀⠀⠀⠀⠀⠀⠀⠀⠀⠀⠀⠀⠀⢠⣾⣿⣿⣿⣿⣿⣿⣿⣿⣿⣿⣿⣿⣿⣿⣿⡿⠃⠀⠀⠀⠀⠀⠀⠀⠀⣼⣿⣿⣿⣿⣿⣿⣿⣿⣿⣿⣿⣿⣿⣿⣿⣿⣿⡟⠀⠀⠀⠀⠀⠀⠀</a:t>
            </a:r>
            <a:br/>
            <a:r>
              <a:t>⠀⠀⠀⠀⠀⠀⠀⠀⠀⠀⠀⠀⠀⠀⠀⠀⠀⠀⠀⠀⠀⠀⠀⠀⠀⠀⠀⠀⠀⠀⠀⠀⠀⠀⠀⠀⠀⣴⣿⣿⣿⣿⣿⣿⣿⣿⣿⣿⣿⣿⣿⣿⣿⣿⠟⠀⠀⠀⠀⠀⠀⠀⠀⠀⣼⣿⣿⣿⣿⣿⣿⣿⣿⣿⣿⣿⣿⣿⣿⣿⣿⣿⡿⠁⠀⠀⠀⠀⠀⠀⠀</a:t>
            </a:r>
            <a:br/>
            <a:r>
              <a:t>⠀⠀⠀⠀⠀⠀⠀⠀⠀⠀⠀⠀⠀⠀⠀⠀⠀⠀⠀⠀⠀⠀⠀⠀⠀⠀⠀⠀⠀⠀⠀⠀⠀⠀⠀⢠⣾⣿⣿⣿⣿⣿⣿⣿⣿⣿⣿⣿⣿⣿⣿⣿⡿⠁⠀⠀⠀⠀⠀⠀⠀⠀⠀⣼⣿⣿⣿⣿⣿⣿⣿⣿⣿⣿⣿⣿⣿⣿⣿⣿⣿⡿⠁⠀⠀⠀⠀⠀⠀⠀⠀</a:t>
            </a:r>
            <a:br/>
            <a:r>
              <a:t>⠀⠀⠀⠀⠀⠀⠀⠀⠀⠀⠀⠀⠀⠀⠀⠀⠀⠀⠀⠀⠀⠀⠀⠀⠀⠀⠀⠀⠀⠀⠀⠀⠀⢀⣴⣿⣿⣿⣿⣿⣿⣿⣿⣿⣿⣿⣿⣿⣿⣿⣿⠏⠀⠀⠀⠀⠀⠀⠀⠀⠀⢀⣼⣿⣿⣿⣿⣿⣿⣿⣿⣿⣿⣿⣿⣿⣿⣿⣿⣿⣿⠃⠀⠀⠀⠀⠀⠀⠀⠀⠀</a:t>
            </a:r>
            <a:br/>
            <a:r>
              <a:t>⠀⠀⠀⠀⠀⠀⠀⠀⠀⠀⠀⠀⠀⠀⠀⠀⠀⠀⠀⠀⠀⠀⠀⠀⠀⠀⠀⠀⠀⠀⠀⢀⣴⣿⣿⣿⣿⣿⣿⣿⣿⣿⣿⣿⣿⣿⣿⣿⣿⡿⠁⠀⠀⠀⠀⠀⠀⠀⠀⠀⢀⣾⣿⣿⣿⣿⣿⣿⣿⣿⣿⣿⣿⣿⣿⣿⣿⣿⣿⣿⠇⠀⠀⠀⠀⠀⠀⠀⠀⠀⠀</a:t>
            </a:r>
            <a:br/>
            <a:r>
              <a:t>⠀⠀⠀⠀⠀⠀⠀⠀⠀⠀⠀⠀⠀⠀⠀⠀⠀⠀⠀⠀⠀⠀⠀⠀⠀⠀⠀⠀⠀⢀⣴⣾⣿⣿⣿⣿⣿⣿⣿⣿⣿⣿⣿⣿⣿⣿⣿⣿⠏⠀⠀⠀⠀⠀⠀⠀⠀⠀⠀⣠⣿⣿⣿⣿⣿⣿⣿⣿⣿⣿⣿⣿⣿⣿⣿⣿⣿⣿⣿⡟⠀⠀⠀⠀⠀⠀⠀⠀⠀⠀⠀</a:t>
            </a:r>
            <a:br/>
            <a:r>
              <a:t>⠀⠀⠀⠀⠀⠀⠀⠀⠀⠀⠀⠀⠀⠀⠀⠀⠀⠀⠀⠀⠀⠀⠀⠀⠀⠀⠀⢀⣴⣿⣿⣿⣿⣿⣿⣿⣿⣿⣿⣿⣿⣿⣿⣿⣿⣿⡿⠁⠀⠀⠀⠀⠀⠀⠀⠀⠀⠀⣴⣿⣿⣿⣿⣿⣿⣿⣿⣿⣿⣿⣿⣿⣿⣿⣿⣿⣿⣿⣿⠃⠀⠀⠀⠀⠀⠀⠀⠀⠀⠀⠀</a:t>
            </a:r>
            <a:br/>
            <a:r>
              <a:t>⠀⠀⠀⠀⠀⠀⠀⠀⠀⠀⠀⠀⠀⠀⠀⠀⠀⠀⠀⠀⠀⠀⠀⠀⠀⣀⣴⣿⣿⣿⣿⣿⣿⣿⣿⣿⣿⣿⣿⣿⣿⣿⣿⣿⣿⡟⠀⠀⠀⠀⠀⠀⠀⠀⠀⠀⠀⣼⣿⣿⣿⣿⣿⣿⣿⣿⣿⣿⣿⣿⣿⣿⣿⣿⣿⣿⣿⣿⡏⠀⠀⠀⠀⠀⠀⠀⠀⠀⠀⠀⠀</a:t>
            </a:r>
            <a:br/>
            <a:r>
              <a:t>⠀⠀⠀⠀⠀⠀⠀⠀⠀⠀⠀⠀⠀⠀⠀⠀⠀⠀⠀⠀⠀⠀⠀⢀⣴⣿⣿⣿⣿⣿⣿⣿⣿⣿⣿⣿⣿⣿⣿⣿⣿⣿⣿⣿⠏⠀⠀⠀⠀⠀⠀⠀⠀⠀⠀⠀⣼⣿⣿⣿⣿⣿⣿⣿⣿⣿⣿⣿⣿⣿⣿⣿⣿⣿⣿⣿⣿⣿⠃⠀⠀⠀⠀⠀⠀⠀⠀⠀⠀⠀⠀</a:t>
            </a:r>
            <a:br/>
            <a:r>
              <a:t>⠀⠀⠀⠀⠀⠀⠀⠀⠀⠀⠀⠀⠀⠀⠀⠀⠀⠀⠀⠀⠀⠀⠀⠻⣿⣿⣿⣿⣿⣿⣿⣿⣿⣿⣿⣿⣿⣿⣿⣿⣿⣿⣿⠏⠀⠀⠀⠀⠀⠀⠀⠀⠀⠀⠀⠀⠻⣿⣿⣿⣿⣿⣿⣿⣿⣿⣿⣿⣿⣿⣿⣿⣿⣿⣿⣿⣿⡿⠀⠀⠀⠀⠀⠀⠀⠀⠀⠀⠀⠀⠀</a:t>
            </a:r>
            <a:br/>
            <a:r>
              <a:t>⠀⠀⠀⠀⠀⠀⠀⠀⠀⠀⠀⠀⠀⠀⠀⠀⠀⠀⠀⠀⠀⠀⠀⠀⠈⣿⣿⣿⣿⣿⣿⣿⣿⣿⣿⣿⣿⣿⣿⣿⣿⣿⠏⠀⠀⠀⠀⠀⠀⠀⠀⠀⠀⠀⠀⠀⠀⠈⣽⣿⣿⣿⣿⣿⣿⣿⣿⣿⣿⣿⣿⣿⣿⣿⣿⣿⣿⠇⠀⠀⠀⠀⠀⠀⠀⠀⠀⠀⠀⠀⠀</a:t>
            </a:r>
            <a:br/>
            <a:r>
              <a:t>⠀⠀⠀⠀⠀⠀⠀⠀⠀⠀⠀⠀⠀⠀⠀⠀⠀⠀⠀⠀⠀⠀⢀⣴⣾⣿⣿⣿⣿⣿⣿⣿⣿⣿⣿⣿⣿⣿⣿⣿⣿⡟⠀⠀⠀⠀⠀⠀⠀⠀⠀⠀⠀⠀⠀⠀⣠⣾⣿⣿⣿⣿⣿⣿⣿⣿⣿⣿⣿⣿⣿⣿⣿⣿⣿⣿⡟⠀⠀⠀⠀⠀⠀⠀⠀⠀⠀⠀⠀⠀⠀</a:t>
            </a:r>
            <a:br/>
            <a:r>
              <a:t>⠀⠀⠀⠀⠀⠀⠀⠀⠀⠀⠀⠀⠀⠀⠀⠀⠀⠀⠀⠀⢀⣴⣿⣿⣿⣿⣿⣿⣿⣿⣿⣿⣿⣿⣿⣿⣿⣿⣿⣿⡿⠀⠀⠀⠀⠀⠀⠀⠀⠀⠀⠀⠀⠀⠀⢰⣿⣿⣿⣿⣿⣿⣿⣿⣿⣿⣿⣿⣿⣿⣿⣿⣿⣿⣿⡿⠁⠀⠀⠀⠀⠀⠀⠀⠀⠀⠀⠀⠀⠀⠀</a:t>
            </a:r>
            <a:br/>
            <a:r>
              <a:t>⠀⠀⠀⠀⠀⠀⠀⠀⠀⠀⠀⠀⠀⠀⠀⠀⠀⠀⠀⣠⣿⣿⣿⣿⣿⣿⣿⣿⣿⣿⣿⣿⣿⣿⣿⣿⣿⣿⣿⡟⠁⠀⠀⠀⠀⠀⠀⠀⠀⠀⠀⠀⠀⠀⢠⣿⣿⣿⣿⣿⣿⣿⣿⣿⣿⣿⣿⣿⣿⣿⣿⣿⣿⡟⠛⠁⠀⠀⠀⠀⠀⠀⠀⠀⠀⠀⠀⠀⠀⠀⠀</a:t>
            </a:r>
            <a:br/>
            <a:r>
              <a:t>⠀⠀⠀⠀⠀⠀⠀⠀⠀⠀⠀⠀⠀⠀⠀⠀⠀⠀⣴⣿⣿⣿⣿⣿⣿⣿⣿⣿⣿⣿⣿⣿⣿⣿⣿⣿⣿⣿⣟⣀⣀⣀⣀⡀⠀⠀⠀⠀⠀⠀⠀⠀⠀⢠⣿⣿⣿⣿⣿⣿⣿⣿⣿⣿⣿⣿⣿⣿⣿⣿⣿⣿⣿⡇⠀⠀⠀⠀⠀⠀⠀⠀⠀⠀⠀⠀⠀⠀⠀⠀⠀</a:t>
            </a:r>
            <a:br/>
            <a:r>
              <a:t>⣠⣤⣤⣤⣤⣴⣶⣶⣶⣶⣾⣿⣿⣿⣿⣿⣿⣿⣿⣿⣿⣿⣿⣿⣿⣿⣿⣿⣿⣿⣿⣿⣿⣿⣿⣿⣿⣿⣿⣿⣿⣿⣿⣿⣿⣿⣿⣿⣿⣿⣿⣶⣶⣿⣿⣿⣿⣿⣿⣿⣿⣿⣿⣿⣿⣿⣿⣿⣿⣿⣿⣿⣿⡇⠀⠀⠀⠀⠀⠀⠀⠀⠀⠀⠀⠀⠀⠀⠀⠀⠀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⣿⣿⣿⣿⣿⣿⣿⣿⣿⣿⣿⣿⣿⣿⣿⣿⣿⣿⣿⣿⣿⣿⣿⣿⣿⣿⣿⣿⣿⣿⣿⣿⣿⣿⣿⣿⣿⣿⣿⣿⣿⣿⣿⣿⣿⣿⣿⣿⣿⣿⣿⣿⣿⣿⣿⣿⣿⣿⣿⣿⣿⣿⣿⣿⣿⣿⣿⣿⣿⣿⣿⣿⣿⣿⣿⣶⣶⣤⣤⣀⣀⠀⠀⠀⠀⠀⠀⠀⠀⠀⠀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⣿⣿⣿⣿⣿⣿⣿⣿⣿⣿⣿⣿⣿⣿⣿⣿⣿⣿⣿⣿⣿⣿⣿⣿⣿⣿⣿⣿⣿⣿⣿⣿⣿⣿⣿⣿⣿⣿⣿⣿⣿⣿⣿⣿⣿⣿⣿⣿⣿⣿⣿⣿⣿⣿⣿⣿⣿⣿⣿⣿⣿⣿⣿⣿⣿⣿⣿⣿⣿⣿⣿⣿⣿⣿⣿⣿⣿⣿⣿⣿⣿⣿⣿⣶⣦⣤⣀⡀⠀⠀⠀</a:t>
            </a:r>
            <a:br/>
            <a:r>
              <a:t>⣿⣿⣿⣿⠿⠿⠿⠿⠿⠿⠛⠛⠛⠛⠛⠛⠉⠉⠹⣿⣿⣿⡿⢻⣿⣿⡿⠛⠿⣿⠿⠛⠉⠻⠟⠋⠉⠉⠉⠉⠉⠉⠉⠉⠉⠉⠛⠛⠛⠛⠛⠻⠿⠿⠿⣿⣿⣿⣿⣿⣿⣿⣿⣿⣿⣿⣿⣿⣿⣿⣿⣿⣿⣿⣿⣿⣿⣿⣿⣿⣿⣿⣿⣿⣿⣿⣿⣿⣿⣶⡆</a:t>
            </a:r>
            <a:br/>
            <a:r>
              <a:t>⠀⠀⠀⠀⠀⠀⠀⠀⠀⠀⠀⠀⠀⠀⠀⠀⠀⠀⠀⠉⠛⠉⠀⠀⠈⠁⠀⠀⠀⠀⠀⠀⠀⠀⠀⠀⠀⠀⠀⠀⠀⠀⠀⠀⠀⠀⠀⠀⠀⠀⠀⠀⠀⠀⠀⣿⣿⣿⣿⣿⣿⣿⣿⢿⣿⣿⣿⡿⣿⣿⣿⣿⣿⣿⣿⣿⣿⣿⣿⣿⣿⣿⣿⣿⣿⣿⣿⣿⣿⣿⡇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⠀⠀⠀⠀⠀⠀⠀⠀⠀⠀⠀⠀⠀⠀⠀⠀⠀⠀⠀⠀⠀⠀⠀⠀⠀⠀⠀⠀⠀⠀⠀⠀⠀⠀⠀⠀⠀⠀⠀⠀⠀⠀⠀⠀⠀⠀⠀⠀⠀⠀⠀⠀⠀⠀⠀⠙⠿⡿⠏⠻⣿⣿⠏⠈⠻⢿⠏⠀⠀⠀⠈⠉⠉⠛⠻⠿⢿⣿⣿⣿⣿⣿⣿⣿⣿⣿⣿⣿⣿⣿⡇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⠀⠀⠀⠀⠀⠀⠀⠀⠀⠀⠀⠀⠀⠀⠀⠀⠀⠀⠀⠀⠀⠀⠀⠀⠀⠀⠀⠀⠀⠀⠀⠀⠀⠀⠀⠀⠀⠀⠀⠀⠀⠀⠀⠀⠀⠀⠀⠀⠀⠀⠀⠀⠀⠀⠀⠀⠀⠀⠀⠀⠈⠁⠀⠀⠀⠀⠀⠀⠀⠀⠀⠀⠀⠀⠀⠀⠀⠀⠈⠉⠙⠛⠿⠿⣿⣿⣿⣿⣿⣿⡇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⠀⠀⠀⠀⠀⠀⠀⠀⠀⠀⠀⠀⠀⠀⠀⠀⠀⠀⠀⠀⠀⠀⠀⠀⠀⠀⠀⠀⠀⠀⠀⠀⠀⠀⠀⠀⠀⠀⠀⠀⠀⠀⠀⠀⠀⠀⠀⠀⠀⠀⠀⠀⠀⠀⠀⠀⠀⠀⠀⠀⠀⠀⠀⠀⠀⠀⠀⠀⠀⠀⠀⠀⠀⠀⠀⠀⠀⠀⠀⠀⠀⠀⠀⠀⠀⠈⠉⠛⠻⢿⡇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⠀⠀⠀⠀⠀⠀⠀⠀⠀⠀⠀⠀⠀⠀⠀⠀⠀⠀⠀⠀⠀⠀⠀⠀⠀⠀⠀⠀⠀⠀⠀⠀⠀⠀⠀⠀⠀⠀⠀⠈⢻⣿⣿⣿⣿⣿⣿⣿⣿⣿⣿⣿⣿⣿⣿⣿⣿⣿⣿⣿⠁⠀⠀⠀⠀⠀⠀⠀⠀⠀⠘⣿⣿⣿⣿⣿⣿⣿⣿⣿⣿⣿⣿⣿⣿⣿⣿⣿⡇⠀⠀</a:t>
            </a:r>
            <a:br/>
            <a:r>
              <a:t>⠀⠀⠀⠀⠀⠀⠀⠀⠀⠀⠀⠀⠀⠀⠀⠀⠀⠀⠀⠀⠀⠀⠀⠀⠀⠀⠀⠀⠀⠀⠀⠀⠀⠀⠀⠀⠀⠀⠀⠀⠀⠙⢿⣿⣿⣿⣿⣿⣿⣿⣿⣿⣿⣿⣿⣿⣿⣿⣿⣿⠀⠀⠀⠀⠀⠀⠀⠀⠀⠀⠀⢸⣿⣿⣿⣿⣿⣿⣿⣿⣿⣿⣿⣿⣿⣿⣿⣿⣷⠀⠀</a:t>
            </a:r>
            <a:br/>
            <a:r>
              <a:t>⠀⠀⠀⠀⠀⠀⠀⠀⠀⠀⠀⠀⠀⠀⠀⠀⠀⠀⠀⠀⠀⠀⠀⠀⠀⠀⠀⠀⠀⠀⠀⠀⠀⠀⠀⠀⠀⠀⠀⠀⠀⠀⠀⠈⠉⢹⣿⣿⣿⣿⣿⣿⣿⣿⣿⣿⣿⣿⣿⡇⠀⠀⠀⠀⠀⠀⠀⠀⠀⠀⢠⣿⣿⣿⣿⣿⣿⣿⣿⣿⣿⣿⣿⣿⣿⣿⣿⣿⣿⠀⠀</a:t>
            </a:r>
            <a:br/>
            <a:r>
              <a:t>⠀⠀⠀⠀⠀⠀⠀⠀⠀⠀⠀⠀⠀⠀⠀⠀⠀⠀⠀⠀⠀⠀⠀⠀⠀⠀⠀⠀⠀⠀⠀⠀⠀⠀⠀⠀⠀⠀⠀⠀⠀⠀⠀⠀⠀⢸⣿⣿⣿⣿⣿⣿⣿⣿⣿⣿⣿⣿⣿⠃⠀⠀⠀⠀⠀⠀⠀⠀⠀⠀⣾⣿⣿⣿⣿⣿⣿⣿⣿⣿⣿⣿⣿⣿⣿⣿⣿⣿⡟⠀⠀</a:t>
            </a:r>
            <a:br/>
            <a:r>
              <a:t>⠀⠀⠀⠀⠀⠀⠀⠀⠀⠀⠀⠀⠀⠀⠀⠀⠀⠀⠀⠀⠀⠀⠀⠀⠀⠀⠀⠀⠀⠀⠀⠀⠀⠀⠀⠀⠀⠀⠀⠀⠀⠀⠀⠀⠀⣿⣿⣿⣿⣿⣿⣿⣿⣿⣿⣿⣿⣿⣿⠀⠀⠀⠀⠀⠀⠀⠀⠀⠀⣸⣿⣿⣿⣿⣿⣿⣿⣿⣿⣿⣿⣿⣿⣿⣿⣿⣿⡿⠁⠀⠀</a:t>
            </a:r>
            <a:br/>
            <a:r>
              <a:t>⠀⠀⠀⠀⠀⠀⠀⠀⠀⠀⠀⠀⠀⠀⠀⠀⠀⠀⠀⠀⠀⠀⠀⠀⠀⠀⠀⠀⠀⠀⠀⠀⠀⠀⠀⠀⠀⠀⠀⠀⠀⠀⠀⠀⠀⣿⣿⣿⣿⣿⣿⣿⣿⣿⣿⣿⣿⣿⡇⠀⠀⠀⠀⠀⠀⠀⠀⠀⢠⣿⣿⣿⣿⣿⣿⣿⣿⣿⣿⣿⣿⣿⣿⣿⣿⣿⡿⠁⠀⠀⠀</a:t>
            </a:r>
            <a:br/>
            <a:r>
              <a:t>⠀⠀⠀⠀⠀⠀⠀⠀⠀⠀⠀⠀⠀⠀⠀⠀⠀⠀⠀⠀⠀⠀⠀⠀⠀⠀⠀⠀⠀⠀⠀⠀⠀⠀⠀⠀⠀⠀⠀⠀⠀⠀⠀⢀⣴⣿⣿⣿⣿⣿⣿⣿⣿⣿⣿⣿⣿⣿⠃⠀⠀⠀⠀⠀⠀⠀⠀⠀⣾⣿⣿⣿⣿⣿⣿⣿⣿⣿⣿⣿⣿⣿⣿⣿⣿⡿⠁⠀⠀⠀⠀</a:t>
            </a:r>
            <a:br/>
            <a:r>
              <a:t>⠀⠀⠀⠀⠀⠀⠀⠀⠀⠀⠀⠀⠀⠀⠀⠀⠀⠀⠀⠀⠀⠀⠀⠀⠀⠀⠀⠀⠀⠀⠀⠀⠀⠀⠀⠀⠀⠀⠀⠀⠀⠀⢠⣾⣿⣿⣿⣿⣿⣿⣿⣿⣿⣿⣿⣿⣿⡿⠀⠀⠀⠀⠀⠀⠀⠀⠀⣸⣿⣿⣿⣿⣿⣿⣿⣿⣿⣿⣿⣿⣿⣿⣿⣿⣿⠁⠀⠀⠀⠀⠀</a:t>
            </a:r>
            <a:br/>
            <a:r>
              <a:t>⠀⠀⠀⠀⠀⠀⠀⠀⠀⠀⠀⠀⠀⠀⠀⠀⠀⠀⠀⠀⠀⠀⠀⠀⠀⠀⠀⠀⠀⠀⠀⠀⠀⠀⠀⠀⠀⠀⠀⠀⠀⣰⣿⣿⣿⣿⣿⣿⣿⣿⣿⣿⣿⣿⣿⣿⣿⡇⠀⠀⠀⠀⠀⠀⠀⠀⢠⣿⣿⣿⣿⣿⣿⣿⣿⣿⣿⣿⣿⣿⣿⣿⣿⣿⠃⠀⠀⠀⠀⠀⠀</a:t>
            </a:r>
            <a:br/>
            <a:r>
              <a:t>⠀⠀⠀⠀⠀⠀⠀⠀⠀⠀⠀⠀⠀⠀⠀⠀⠀⠀⠀⠀⠀⠀⠀⠀⠀⠀⠀⠀⠀⠀⠀⠀⠀⠀⠀⠀⠀⠀⠀⢀⣼⣿⣿⣿⣿⣿⣿⣿⣿⣿⣿⣿⣿⣿⣿⣿⡿⠀⠀⠀⠀⠀⠀⠀⠀⢀⣿⣿⣿⣿⣿⣿⣿⣿⣿⣿⣿⣿⣿⣿⣿⣿⣿⠃⠀⠀⠀⠀⠀⠀⠀</a:t>
            </a:r>
            <a:br/>
            <a:r>
              <a:t>⠀⠀⠀⠀⠀⠀⠀⠀⠀⠀⠀⠀⠀⠀⠀⠀⠀⠀⠀⠀⠀⠀⠀⠀⠀⠀⠀⠀⠀⠀⠀⠀⠀⠀⠀⠀⠀⠀⢠⣾⣿⣿⣿⣿⣿⣿⣿⣿⣿⣿⣿⣿⣿⣿⣿⡿⠁⠀⠀⠀⠀⠀⠀⠀⢀⣾⣿⣿⣿⣿⣿⣿⣿⣿⣿⣿⣿⣿⣿⣿⣿⣿⠃⠀⠀⠀⠀⠀⠀⠀⠀</a:t>
            </a:r>
            <a:br/>
            <a:r>
              <a:t>⠀⠀⠀⠀⠀⠀⠀⠀⠀⠀⠀⠀⠀⠀⠀⠀⠀⠀⠀⠀⠀⠀⠀⠀⠀⠀⠀⠀⠀⠀⠀⠀⠀⠀⠀⠀⠀⣴⣿⣿⣿⣿⣿⣿⣿⣿⣿⣿⣿⣿⣿⣿⣿⣿⠋⠀⠀⠀⠀⠀⠀⠀⠀⠀⣼⣿⣿⣿⣿⣿⣿⣿⣿⣿⣿⣿⣿⣿⣿⣿⣿⠏⠀⠀⠀⠀⠀⠀⠀⠀⠀</a:t>
            </a:r>
            <a:br/>
            <a:r>
              <a:t>⠀⠀⠀⠀⠀⠀⠀⠀⠀⠀⠀⠀⠀⠀⠀⠀⠀⠀⠀⠀⠀⠀⠀⠀⠀⠀⠀⠀⠀⠀⠀⠀⠀⠀⠀⢠⣾⣿⣿⣿⣿⣿⣿⣿⣿⣿⣿⣿⣿⣿⣿⣿⠟⠁⠀⠀⠀⠀⠀⠀⠀⠀⠀⣼⣿⣿⣿⣿⣿⣿⣿⣿⣿⣿⣿⣿⣿⣿⣿⣿⡟⠀⠀⠀⠀⠀⠀⠀⠀⠀⠀</a:t>
            </a:r>
            <a:br/>
            <a:r>
              <a:t>⠀⠀⠀⠀⠀⠀⠀⠀⠀⠀⠀⠀⠀⠀⠀⠀⠀⠀⠀⠀⠀⠀⠀⠀⠀⠀⠀⠀⠀⠀⠀⠀⠀⢀⣴⣿⣿⣿⣿⣿⣿⣿⣿⣿⣿⣿⣿⣿⣿⣿⡿⠋⠀⠀⠀⠀⠀⠀⠀⠀⠀⠀⣼⣿⣿⣿⣿⣿⣿⣿⣿⣿⣿⣿⣿⣿⣿⣿⣿⡿⠁⠀⠀⠀⠀⠀⠀⠀⠀⠀⠀</a:t>
            </a:r>
            <a:br/>
            <a:r>
              <a:t>⠀⠀⠀⠀⠀⠀⠀⠀⠀⠀⠀⠀⠀⠀⠀⠀⠀⠀⠀⠀⠀⠀⠀⠀⠀⠀⠀⠀⠀⠀⠀⠀⣠⣿⣿⣿⣿⣿⣿⣿⣿⣿⣿⣿⣿⣿⣿⣿⣿⠟⠁⠀⠀⠀⠀⠀⠀⠀⠀⠀⢀⣾⣿⣿⣿⣿⣿⣿⣿⣿⣿⣿⣿⣿⣿⣿⣿⣿⣿⠃⠀⠀⠀⠀⠀⠀⠀⠀⠀⠀⠀</a:t>
            </a:r>
            <a:br/>
            <a:r>
              <a:t>⠀⠀⠀⠀⠀⠀⠀⠀⠀⠀⠀⠀⠀⠀⠀⠀⠀⠀⠀⠀⠀⠀⠀⠀⠀⠀⠀⠀⠀⠀⣠⣾⣿⣿⣿⣿⣿⣿⣿⣿⣿⣿⣿⣿⣿⣿⣿⣿⠋⠀⠀⠀⠀⠀⠀⠀⠀⠀⠀⣠⣿⣿⣿⣿⣿⣿⣿⣿⣿⣿⣿⣿⣿⣿⣿⣿⣿⣿⡏⠀⠀⠀⠀⠀⠀⠀⠀⠀⠀⠀⠀</a:t>
            </a:r>
            <a:br/>
            <a:r>
              <a:t>⠀⠀⠀⠀⠀⠀⠀⠀⠀⠀⠀⠀⠀⠀⠀⠀⠀⠀⠀⠀⠀⠀⠀⠀⠀⠀⠀⢀⣴⣿⣿⣿⣿⣿⣿⣿⣿⣿⣿⣿⣿⣿⣿⣿⣿⣿⡿⠁⠀⠀⠀⠀⠀⠀⠀⠀⠀⠀⣴⣿⣿⣿⣿⣿⣿⣿⣿⣿⣿⣿⣿⣿⣿⣿⣿⣿⣿⣿⠁⠀⠀⠀⠀⠀⠀⠀⠀⠀⠀⠀⠀</a:t>
            </a:r>
            <a:br/>
            <a:r>
              <a:t>⠀⠀⠀⠀⠀⠀⠀⠀⠀⠀⠀⠀⠀⠀⠀⠀⠀⠀⠀⠀⠀⠀⠀⠀⠀⢀⣴⣿⣿⣿⣿⣿⣿⣿⣿⣿⣿⣿⣿⣿⣿⣿⣿⣿⣿⠟⠀⠀⠀⠀⠀⠀⠀⠀⠀⠀⠀⣼⣿⣿⣿⣿⣿⣿⣿⣿⣿⣿⣿⣿⣿⣿⣿⣿⣿⣿⣿⡏⠀⠀⠀⠀⠀⠀⠀⠀⠀⠀⠀⠀⠀</a:t>
            </a:r>
            <a:br/>
            <a:r>
              <a:t>⠀⠀⠀⠀⠀⠀⠀⠀⠀⠀⠀⠀⠀⠀⠀⠀⠀⠀⠀⠀⠀⠀⠀⠀⣴⣿⣿⣿⣿⣿⣿⣿⣿⣿⣿⣿⣿⣿⣿⣿⣿⣿⣿⣿⠏⠀⠀⠀⠀⠀⠀⠀⠀⠀⠀⠀⣼⣿⣿⣿⣿⣿⣿⣿⣿⣿⣿⣿⣿⣿⣿⣿⣿⣿⣿⣿⣿⠇⠀⠀⠀⠀⠀⠀⠀⠀⠀⠀⠀⠀⠀</a:t>
            </a:r>
            <a:br/>
            <a:r>
              <a:t>⠀⠀⠀⠀⠀⠀⠀⠀⠀⠀⠀⠀⠀⠀⠀⠀⠀⠀⠀⠀⠀⠀⠀⠺⣿⣿⣿⣿⣿⣿⣿⣿⣿⣿⣿⣿⣿⣿⣿⣿⣿⣿⣿⠏⠀⠀⠀⠀⠀⠀⠀⠀⠀⠀⠀⠀⠻⣿⣿⣿⣿⣿⣿⣿⣿⣿⣿⣿⣿⣿⣿⣿⣿⣿⣿⣿⡿⠀⠀⠀⠀⠀⠀⠀⠀⠀⠀⠀⠀⠀⠀</a:t>
            </a:r>
            <a:br/>
            <a:r>
              <a:t>⠀⠀⠀⠀⠀⠀⠀⠀⠀⠀⠀⠀⠀⠀⠀⠀⠀⠀⠀⠀⠀⠀⠀⠀⠈⣻⣿⣿⣿⣿⣿⣿⣿⣿⣿⣿⣿⣿⣿⣿⣿⣿⡏⠀⠀⠀⠀⠀⠀⠀⠀⠀⠀⠀⠀⠀⠀⠈⣿⣿⣿⣿⣿⣿⣿⣿⣿⣿⣿⣿⣿⣿⣿⣿⣿⣿⡇⠀⠀⠀⠀⠀⠀⠀⠀⠀⠀⠀⠀⠀⠀</a:t>
            </a:r>
            <a:br/>
            <a:r>
              <a:t>⠀⠀⠀⠀⠀⠀⠀⠀⠀⠀⠀⠀⠀⠀⠀⠀⠀⠀⠀⠀⠀⠀⢀⣴⣾⣿⣿⣿⣿⣿⣿⣿⣿⣿⣿⣿⣿⣿⣿⣿⣿⡟⠀⠀⠀⠀⠀⠀⠀⠀⠀⠀⠀⠀⠀⠀⢠⣾⣿⣿⣿⣿⣿⣿⣿⣿⣿⣿⣿⣿⣿⣿⣿⣿⣿⡿⠀⠀⠀⠀⠀⠀⠀⠀⠀⠀⠀⠀⠀⠀⠀</a:t>
            </a:r>
            <a:br/>
            <a:r>
              <a:t>⠀⠀⠀⠀⠀⠀⠀⠀⠀⠀⠀⠀⠀⠀⠀⠀⠀⠀⠀⠀⢀⣴⣿⣿⣿⣿⣿⣿⣿⣿⣿⣿⣿⣿⣿⣿⣿⣿⣿⣿⡿⠁⠀⠀⠀⠀⠀⠀⠀⠀⠀⠀⠀⠀⠀⢠⣿⣿⣿⣿⣿⣿⣿⣿⣿⣿⣿⣿⣿⣿⣿⣿⣿⣿⣿⠃⠀⠀⠀⠀⠀⠀⠀⠀⠀⠀⠀⠀⠀⠀⠀</a:t>
            </a:r>
            <a:br/>
            <a:r>
              <a:t>⠀⠀⠀⠀⠀⠀⠀⠀⠀⠀⠀⠀⠀⠀⠀⠀⠀⠀⠀⢠⣾⣿⣿⣿⣿⣿⣿⣿⣿⣿⣿⣿⣿⣿⣿⣿⣿⣿⣿⡿⠁⠀⠀⠀⠀⠀⠀⠀⠀⠀⠀⠀⠀⠀⢠⣿⣿⣿⣿⣿⣿⣿⣿⣿⣿⣿⣿⣿⣿⣿⣿⣿⣟⠋⠁⠀⠀⠀⠀⠀⠀⠀⠀⠀⠀⠀⠀⠀⠀⠀⠀</a:t>
            </a:r>
            <a:br/>
            <a:r>
              <a:t>⠀⠀⠀⠀⠀⠀⠀⠀⠀⠀⠀⠀⠀⠀⠀⠀⢀⣀⣰⣿⣿⣿⣿⣿⣿⣿⣿⣿⣿⣿⣿⣿⣿⣿⣿⣿⣿⣿⣟⣀⣀⣀⣀⣀⣀⣀⣀⡀⠀⠀⠀⠀⠀⢀⣿⣿⣿⣿⣿⣿⣿⣿⣿⣿⣿⣿⣿⣿⣿⣿⣿⣿⣿⠀⠀⠀⠀⠀⠀⠀⠀⠀⠀⠀⠀⠀⠀⠀⠀⠀⠀</a:t>
            </a:r>
            <a:br/>
            <a:r>
              <a:t>⣤⣤⣤⣤⣴⣶⣶⣶⣶⣾⣿⣿⣿⣿⣿⣿⣿⣿⣿⣿⣿⣿⣿⣿⣿⣿⣿⣿⣿⣿⣿⣿⣿⣿⣿⣿⣿⣿⣿⣿⣿⣿⣿⣿⣿⣿⣿⣿⣿⣿⣿⣿⣷⣿⣿⣿⣿⣿⣿⣿⣿⣿⣿⣿⣿⣿⣿⣿⣿⣿⣿⣿⣿⠀⠀⠀⠀⠀⠀⠀⠀⠀⠀⠀⠀⠀⠀⠀⠀⠀⠀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⣿⣿⣿⣿⣿⣿⣿⣿⣿⣿⣿⣿⣿⣿⣿⣿⣿⣿⣿⣿⣿⣿⣿⣿⣿⣿⣿⣿⣿⣿⣿⣿⣿⣿⣿⣿⣿⣿⣿⣿⣿⣿⣿⣿⣿⣿⣿⣿⣿⣿⣿⣿⣿⣿⣿⣿⣿⣿⣿⣿⣿⣿⣿⣿⣿⣿⣿⣿⣿⣿⣿⣿⣿⣿⣿⣿⣶⣶⣤⣄⣀⡀⠀⠀⠀⠀⠀⠀⠀⠀⠀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⣿⣿⣿⣿⣿⣿⣿⣿⣿⣿⣿⣿⣿⣿⣿⣿⣿⣿⣿⣿⣿⣿⣿⣿⣿⣿⣿⣿⣿⣿⣿⣿⣿⣿⣿⣿⣿⣿⣿⣿⣿⣿⣿⣿⣿⣿⣿⣿⣿⣿⣿⣿⣿⣿⣿⣿⣿⣿⣿⣿⣿⣿⣿⣿⣿⣿⣿⣿⣿⣿⣿⣿⣿⣿⣿⣿⣿⣿⣿⣿⣿⣿⣿⣷⣶⣤⣄⣀⠀⠀⠀</a:t>
            </a:r>
            <a:br/>
            <a:r>
              <a:t>⣿⣿⣿⠿⠿⠿⠿⠿⠛⠛⠛⠛⠛⠋⠉⠉⠉⠉⠉⣿⣿⣿⡿⠛⣿⣿⡿⠋⠹⠿⠿⠛⠉⠛⠛⠋⠀⠀⠀⠉⠉⠉⠉⠉⠉⠉⠉⠉⠙⠛⠛⠛⠛⠿⠿⣿⣿⣿⣿⣿⣿⣿⣿⣿⣿⣿⣿⣿⣿⣿⣿⣿⣿⣿⣿⣿⣿⣿⣿⣿⣿⣿⣿⣿⣿⣿⣿⣿⣿⣷⡆</a:t>
            </a:r>
            <a:br/>
            <a:r>
              <a:t>⠀⠀⠀⠀⠀⠀⠀⠀⠀⠀⠀⠀⠀⠀⠀⠀⠀⠀⠀⠈⠉⠁⠀⠀⠀⠀⠀⠀⠀⠀⠀⠀⠀⠀⠀⠀⠀⠀⠀⠀⠀⠀⠀⠀⠀⠀⠀⠀⠀⠀⠀⠀⠀⠀⠀⠹⣿⣿⠏⢻⣿⣿⠏⠙⢿⣿⠟⠿⠿⢿⣿⣿⣿⣿⣿⣿⣿⣿⣿⣿⣿⣿⣿⣿⣿⣿⣿⣿⣿⣿⡇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⠀⠀⠀⠀⠀⠀⠀⠀⠀⠀⠀⠀⠀⠀⠀⠀⠀⠀⠀⠀⠀⠀⠀⠀⠀⠀⠀⠀⠀⠀⠀⠀⠀⠀⠀⠀⠀⠀⠀⠀⠀⠀⠀⠀⠀⠀⠀⠀⠀⠀⠀⠀⠀⠀⠀⠀⠀⠁⠀⠀⠉⠉⠀⠀⠀⠀⠀⠀⠀⠀⠀⠈⠉⠉⠛⠻⠿⠿⣿⣿⣿⣿⣿⣿⣿⣿⣿⣿⣿⣿⡇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⠀⠀⠀⠀⠀⠀⠀⠀⠀⠀⠀⠀⠀⠀⠀⠀⠀⠀⠀⠀⠀⠀⠀⠀⠀⠀⠀⠀⠀⠀⠀⠀⠀⠀⠀⠀⠀⠀⠀⠀⠀⠀⠀⠀⠀⠀⠀⠀⠀⠀⠀⠀⠀⠀⠀⠀⠀⠀⠀⠀⠀⠀⠀⠀⠀⠀⠀⠀⠀⠀⠀⠀⠀⠀⠀⠀⠀⠀⠀⠈⠉⠛⠛⠿⢿⣿⣿⣿⣿⣿⡇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⠀⠀⠀⠀⠀⠀⠀⠀⠀⠀⠀⠀⠀⠀⠀⠀⠀⠀⠀⠀⠀⠀⠀⠀⠀⠀⠀⠀⠀⠀⠀⠀⠀⠀⠀⠀⠀⠀⠀⠀⠀⠀⠀⠀⠀⠀⠀⠀⠀⠀⠀⠀⠀⠀⠀⠀⠀⠀⠀⠀⠀⠀⠀⠀⠀⠀⠀⠀⠀⠀⠀⠀⠀⠀⠀⠀⠀⠀⠀⠀⠀⠀⠀⠀⠀⠀⠉⠉⠛⠻⠇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⠀⠀⠀⠀⠀⠀⠀⠀⠀⠀⠀⠀⠀⠀⠀⠀⠀⠀⠀⠀⠀⠀⠀⠀⠀⠀⠀⠀⠀⠀⠀⠀⠀⠀⠀⠀⠙⣿⣿⣿⣿⣿⣿⣿⣿⣿⣿⣿⣿⣿⣿⣿⣿⣿⣿⣿⣿⣿⣿⡇⠀⠀⠀⠀⠀⠀⠀⠀⢻⣿⣿⣿⣿⣿⣿⣿⣿⣿⣿⣿⣿⣿⣿⣿⣿⡆⠀⠀⠀⠀⠀</a:t>
            </a:r>
            <a:br/>
            <a:r>
              <a:t>⠀⠀⠀⠀⠀⠀⠀⠀⠀⠀⠀⠀⠀⠀⠀⠀⠀⠀⠀⠀⠀⠀⠀⠀⠀⠀⠀⠀⠀⠀⠀⠀⠀⠀⠀⠀⠀⠈⢻⣿⣿⣿⣿⣿⣿⣿⣿⣿⣿⣿⣿⣿⣿⣿⣿⣿⣿⣿⣿⠇⠀⠀⠀⠀⠀⠀⠀⠀⠈⣿⣿⣿⣿⣿⣿⣿⣿⣿⣿⣿⣿⣿⣿⣿⣿⡇⠀⠀⠀⠀⠀</a:t>
            </a:r>
            <a:br/>
            <a:r>
              <a:t>⠀⠀⠀⠀⠀⠀⠀⠀⠀⠀⠀⠀⠀⠀⠀⠀⠀⠀⠀⠀⠀⠀⠀⠀⠀⠀⠀⠀⠀⠀⠀⠀⠀⠀⠀⠀⠀⠀⠀⠉⠻⢿⣿⣿⣿⣿⣿⣿⣿⣿⣿⣿⣿⣿⣿⣿⣿⣿⣿⠀⠀⠀⠀⠀⠀⠀⠀⠀⠀⢸⣿⣿⣿⣿⣿⣿⣿⣿⣿⣿⣿⣿⣿⣿⣿⣧⠀⠀⠀⠀⠀</a:t>
            </a:r>
            <a:br/>
            <a:r>
              <a:t>⠀⠀⠀⠀⠀⠀⠀⠀⠀⠀⠀⠀⠀⠀⠀⠀⠀⠀⠀⠀⠀⠀⠀⠀⠀⠀⠀⠀⠀⠀⠀⠀⠀⠀⠀⠀⠀⠀⠀⠀⠀⠀⠀⠀⠀⢸⣿⣿⣿⣿⣿⣿⣿⣿⣿⣿⣿⣿⡏⠀⠀⠀⠀⠀⠀⠀⠀⠀⠀⣿⣿⣿⣿⣿⣿⣿⣿⣿⣿⣿⣿⣿⣿⣿⣿⣯⠀⠀⠀⠀⠀</a:t>
            </a:r>
            <a:br/>
            <a:r>
              <a:t>⠀⠀⠀⠀⠀⠀⠀⠀⠀⠀⠀⠀⠀⠀⠀⠀⠀⠀⠀⠀⠀⠀⠀⠀⠀⠀⠀⠀⠀⠀⠀⠀⠀⠀⠀⠀⠀⠀⠀⠀⠀⠀⠀⠀⠀⢸⣿⣿⣿⣿⣿⣿⣿⣿⣿⣿⣿⣿⠇⠀⠀⠀⠀⠀⠀⠀⠀⠀⣸⣿⣿⣿⣿⣿⣿⣿⣿⣿⣿⣿⣿⣿⣿⣿⣿⡇⠀⠀⠀⠀⠀</a:t>
            </a:r>
            <a:br/>
            <a:r>
              <a:t>⠀⠀⠀⠀⠀⠀⠀⠀⠀⠀⠀⠀⠀⠀⠀⠀⠀⠀⠀⠀⠀⠀⠀⠀⠀⠀⠀⠀⠀⠀⠀⠀⠀⠀⠀⠀⠀⠀⠀⠀⠀⠀⠀⠀⠀⣿⣿⣿⣿⣿⣿⣿⣿⣿⣿⣿⣿⣿⠀⠀⠀⠀⠀⠀⠀⠀⠀⢀⣿⣿⣿⣿⣿⣿⣿⣿⣿⣿⣿⣿⣿⣿⣿⣿⡿⠀⠀⠀⠀⠀⠀</a:t>
            </a:r>
            <a:br/>
            <a:r>
              <a:t>⠀⠀⠀⠀⠀⠀⠀⠀⠀⠀⠀⠀⠀⠀⠀⠀⠀⠀⠀⠀⠀⠀⠀⠀⠀⠀⠀⠀⠀⠀⠀⠀⠀⠀⠀⠀⠀⠀⠀⠀⠀⠀⠀⠀⢠⣿⣿⣿⣿⣿⣿⣿⣿⣿⣿⣿⣿⡏⠀⠀⠀⠀⠀⠀⠀⠀⠀⣼⣿⣿⣿⣿⣿⣿⣿⣿⣿⣿⣿⣿⣿⣿⣿⡿⠁⠀⠀⠀⠀⠀⠀</a:t>
            </a:r>
            <a:br/>
            <a:r>
              <a:t>⠀⠀⠀⠀⠀⠀⠀⠀⠀⠀⠀⠀⠀⠀⠀⠀⠀⠀⠀⠀⠀⠀⠀⠀⠀⠀⠀⠀⠀⠀⠀⠀⠀⠀⠀⠀⠀⠀⠀⠀⠀⠀⠀⣰⣿⣿⣿⣿⣿⣿⣿⣿⣿⣿⣿⣿⣿⠇⠀⠀⠀⠀⠀⠀⠀⠀⢠⣿⣿⣿⣿⣿⣿⣿⣿⣿⣿⣿⣿⣿⣿⣿⡿⠁⠀⠀⠀⠀⠀⠀⠀</a:t>
            </a:r>
            <a:br/>
            <a:r>
              <a:t>⠀⠀⠀⠀⠀⠀⠀⠀⠀⠀⠀⠀⠀⠀⠀⠀⠀⠀⠀⠀⠀⠀⠀⠀⠀⠀⠀⠀⠀⠀⠀⠀⠀⠀⠀⠀⠀⠀⠀⠀⠀⠀⣼⣿⣿⣿⣿⣿⣿⣿⣿⣿⣿⣿⣿⣿⣿⠀⠀⠀⠀⠀⠀⠀⠀⠀⣾⣿⣿⣿⣿⣿⣿⣿⣿⣿⣿⣿⣿⣿⣿⣿⠃⠀⠀⠀⠀⠀⠀⠀⠀</a:t>
            </a:r>
            <a:br/>
            <a:r>
              <a:t>⠀⠀⠀⠀⠀⠀⠀⠀⠀⠀⠀⠀⠀⠀⠀⠀⠀⠀⠀⠀⠀⠀⠀⠀⠀⠀⠀⠀⠀⠀⠀⠀⠀⠀⠀⠀⠀⠀⠀⠀⢀⣾⣿⣿⣿⣿⣿⣿⣿⣿⣿⣿⣿⣿⣿⣿⠇⠀⠀⠀⠀⠀⠀⠀⠀⣸⣿⣿⣿⣿⣿⣿⣿⣿⣿⣿⣿⣿⣿⣿⣿⠇⠀⠀⠀⠀⠀⠀⠀⠀⠀</a:t>
            </a:r>
            <a:br/>
            <a:r>
              <a:t>⠀⠀⠀⠀⠀⠀⠀⠀⠀⠀⠀⠀⠀⠀⠀⠀⠀⠀⠀⠀⠀⠀⠀⠀⠀⠀⠀⠀⠀⠀⠀⠀⠀⠀⠀⠀⠀⠀⠀⣠⣿⣿⣿⣿⣿⣿⣿⣿⣿⣿⣿⣿⣿⣿⣿⠏⠀⠀⠀⠀⠀⠀⠀⠀⢠⣿⣿⣿⣿⣿⣿⣿⣿⣿⣿⣿⣿⣿⣿⣿⡏⠀⠀⠀⠀⠀⠀⠀⠀⠀⠀</a:t>
            </a:r>
            <a:br/>
            <a:r>
              <a:t>⠀⠀⠀⠀⠀⠀⠀⠀⠀⠀⠀⠀⠀⠀⠀⠀⠀⠀⠀⠀⠀⠀⠀⠀⠀⠀⠀⠀⠀⠀⠀⠀⠀⠀⠀⠀⠀⠀⣴⣿⣿⣿⣿⣿⣿⣿⣿⣿⣿⣿⣿⣿⣿⡿⠃⠀⠀⠀⠀⠀⠀⠀⠀⢀⣾⣿⣿⣿⣿⣿⣿⣿⣿⣿⣿⣿⣿⣿⣿⡿⠀⠀⠀⠀⠀⠀⠀⠀⠀⠀⠀</a:t>
            </a:r>
            <a:br/>
            <a:r>
              <a:t>⠀⠀⠀⠀⠀⠀⠀⠀⠀⠀⠀⠀⠀⠀⠀⠀⠀⠀⠀⠀⠀⠀⠀⠀⠀⠀⠀⠀⠀⠀⠀⠀⠀⠀⠀⠀⢀⣾⣿⣿⣿⣿⣿⣿⣿⣿⣿⣿⣿⣿⣿⣿⠟⠀⠀⠀⠀⠀⠀⠀⠀⠀⠀⣼⣿⣿⣿⣿⣿⣿⣿⣿⣿⣿⣿⣿⣿⣿⣿⠁⠀⠀⠀⠀⠀⠀⠀⠀⠀⠀⠀</a:t>
            </a:r>
            <a:br/>
            <a:r>
              <a:t>⠀⠀⠀⠀⠀⠀⠀⠀⠀⠀⠀⠀⠀⠀⠀⠀⠀⠀⠀⠀⠀⠀⠀⠀⠀⠀⠀⠀⠀⠀⠀⠀⠀⠀⠀⣰⣿⣿⣿⣿⣿⣿⣿⣿⣿⣿⣿⣿⣿⣿⡿⠃⠀⠀⠀⠀⠀⠀⠀⠀⠀⠀⣼⣿⣿⣿⣿⣿⣿⣿⣿⣿⣿⣿⣿⣿⣿⣿⠇⠀⠀⠀⠀⠀⠀⠀⠀⠀⠀⠀⠀</a:t>
            </a:r>
            <a:br/>
            <a:r>
              <a:t>⠀⠀⠀⠀⠀⠀⠀⠀⠀⠀⠀⠀⠀⠀⠀⠀⠀⠀⠀⠀⠀⠀⠀⠀⠀⠀⠀⠀⠀⠀⠀⠀⠀⣠⣾⣿⣿⣿⣿⣿⣿⣿⣿⣿⣿⣿⣿⣿⣿⡟⠁⠀⠀⠀⠀⠀⠀⠀⠀⠀⠀⣼⣿⣿⣿⣿⣿⣿⣿⣿⣿⣿⣿⣿⣿⣿⣿⡿⠀⠀⠀⠀⠀⠀⠀⠀⠀⠀⠀⠀⠀</a:t>
            </a:r>
            <a:br/>
            <a:r>
              <a:t>⠀⠀⠀⠀⠀⠀⠀⠀⠀⠀⠀⠀⠀⠀⠀⠀⠀⠀⠀⠀⠀⠀⠀⠀⠀⠀⠀⠀⠀⠀⠀⢀⣴⣿⣿⣿⣿⣿⣿⣿⣿⣿⣿⣿⣿⣿⣿⣿⠏⠀⠀⠀⠀⠀⠀⠀⠀⠀⠀⢀⣾⣿⣿⣿⣿⣿⣿⣿⣿⣿⣿⣿⣿⣿⣿⣿⣿⠇⠀⠀⠀⠀⠀⠀⠀⠀⠀⠀⠀⠀⠀</a:t>
            </a:r>
            <a:br/>
            <a:r>
              <a:t>⠀⠀⠀⠀⠀⠀⠀⠀⠀⠀⠀⠀⠀⠀⠀⠀⠀⠀⠀⠀⠀⠀⠀⠀⠀⠀⠀⠀⠀⢀⣴⣿⣿⣿⣿⣿⣿⣿⣿⣿⣿⣿⣿⣿⣿⣿⣿⠃⠀⠀⠀⠀⠀⠀⠀⠀⠀⠀⢀⣾⣿⣿⣿⣿⣿⣿⣿⣿⣿⣿⣿⣿⣿⣿⣿⣿⣿⠀⠀⠀⠀⠀⠀⠀⠀⠀⠀⠀⠀⠀⠀</a:t>
            </a:r>
            <a:br/>
            <a:r>
              <a:t>⠀⠀⠀⠀⠀⠀⠀⠀⠀⠀⠀⠀⠀⠀⠀⠀⠀⠀⠀⠀⠀⠀⠀⠀⠀⠀⠀⣀⣼⣿⣿⣿⣿⣿⣿⣿⣿⣿⣿⣿⣿⣿⣿⣿⣿⡿⠁⠀⠀⠀⠀⠀⠀⠀⠀⠀⠀⢠⣿⣿⣿⣿⣿⣿⣿⣿⣿⣿⣿⣿⣿⣿⣿⣿⣿⣿⡇⠀⠀⠀⠀⠀⠀⠀⠀⠀⠀⠀⠀⠀⠀</a:t>
            </a:r>
            <a:br/>
            <a:r>
              <a:t>⠀⠀⠀⠀⠀⠀⠀⠀⠀⠀⠀⠀⠀⠀⠀⠀⠀⠀⠀⠀⠀⠀⠀⠀⠀⢀⣴⣿⣿⣿⣿⣿⣿⣿⣿⣿⣿⣿⣿⣿⣿⣿⣿⣿⡿⠁⠀⠀⠀⠀⠀⠀⠀⠀⠀⠀⢀⣿⣿⣿⣿⣿⣿⣿⣿⣿⣿⣿⣿⣿⣿⣿⣿⣿⣿⣿⠇⠀⠀⠀⠀⠀⠀⠀⠀⠀⠀⠀⠀⠀⠀</a:t>
            </a:r>
            <a:br/>
            <a:r>
              <a:t>⠀⠀⠀⠀⠀⠀⠀⠀⠀⠀⠀⠀⠀⠀⠀⠀⠀⠀⠀⠀⠀⠀⠀⠀⠀⠺⣿⣿⣿⣿⣿⣿⣿⣿⣿⣿⣿⣿⣿⣿⣿⣿⣿⣿⠃⠀⠀⠀⠀⠀⠀⠀⠀⠀⠀⠀⠘⢿⣿⣿⣿⣿⣿⣿⣿⣿⣿⣿⣿⣿⣿⣿⣿⣿⣿⣿⠀⠀⠀⠀⠀⠀⠀⠀⠀⠀⠀⠀⠀⠀⠀</a:t>
            </a:r>
            <a:br/>
            <a:r>
              <a:t>⠀⠀⠀⠀⠀⠀⠀⠀⠀⠀⠀⠀⠀⠀⠀⠀⠀⠀⠀⠀⠀⠀⠀⠀⠀⠀⢀⣽⣿⣿⣿⣿⣿⣿⣿⣿⣿⣿⣿⣿⣿⣿⣿⠇⠀⠀⠀⠀⠀⠀⠀⠀⠀⠀⠀⠀⠀⠀⣹⣿⣿⣿⣿⣿⣿⣿⣿⣿⣿⣿⣿⣿⣿⣿⣿⡏⠀⠀⠀⠀⠀⠀⠀⠀⠀⠀⠀⠀⠀⠀⠀</a:t>
            </a:r>
            <a:br/>
            <a:r>
              <a:t>⠀⠀⠀⠀⠀⠀⠀⠀⠀⠀⠀⠀⠀⠀⠀⠀⠀⠀⠀⠀⠀⠀⠀⠀⣠⣾⣿⣿⣿⣿⣿⣿⣿⣿⣿⣿⣿⣿⣿⣿⣿⣿⡟⠀⠀⠀⠀⠀⠀⠀⠀⠀⠀⠀⠀⠀⢀⣼⣿⣿⣿⣿⣿⣿⣿⣿⣿⣿⣿⣿⣿⣿⣿⣿⡿⠀⠀⠀⠀⠀⠀⠀⠀⠀⠀⠀⠀⠀⠀⠀⠀</a:t>
            </a:r>
            <a:br/>
            <a:r>
              <a:t>⠀⠀⠀⠀⠀⠀⠀⠀⠀⠀⠀⠀⠀⠀⠀⠀⠀⠀⠀⠀⠀⠀⢀⣾⣿⣿⣿⣿⣿⣿⣿⣿⣿⣿⣿⣿⣿⣿⣿⣿⣿⡿⠀⠀⠀⠀⠀⠀⠀⠀⠀⠀⠀⠀⠀⠀⣼⣿⣿⣿⣿⣿⣿⣿⣿⣿⣿⣿⣿⣿⣿⣿⣿⠿⠃⠀⠀⠀⠀⠀⠀⠀⠀⠀⠀⠀⠀⠀⠀⠀⠀</a:t>
            </a:r>
            <a:br/>
            <a:r>
              <a:t>⠀⠀⠀⠀⠀⠀⠀⠀⠀⠀⠀⠀⠀⠀⠀⠀⠀⠀⠀⠀⠀⣰⣿⣿⣿⣿⣿⣿⣿⣿⣿⣿⣿⣿⣿⣿⣿⣿⣿⣿⡟⠁⠀⠀⠀⠀⠀⠀⠀⠀⠀⠀⠀⠀⠀⣼⣿⣿⣿⣿⣿⣿⣿⣿⣿⣿⣿⣿⣿⣿⣿⣿⡆⠀⠀⠀⠀⠀⠀⠀⠀⠀⠀⠀⠀⠀⠀⠀⠀⠀⠀</a:t>
            </a:r>
            <a:br/>
            <a:r>
              <a:t>⠀⠀⢀⣀⣀⣀⣀⣤⣤⣤⣤⣤⣤⣶⣶⣶⣶⣶⣶⣾⣿⣿⣿⣿⣿⣿⣿⣿⣿⣿⣿⣿⣿⣿⣿⣿⣿⣿⣿⣿⣿⣿⣿⣿⣿⣶⣶⣶⣶⣶⣶⣤⣤⣤⣼⣿⣿⣿⣿⣿⣿⣿⣿⣿⣿⣿⣿⣿⣿⣿⣿⣿⡇⠀⠀⠀⠀⠀⠀⠀⠀⠀⠀⠀⠀⠀⠀⠀⠀⠀⠀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⣿⣿⣿⣿⣿⣿⣿⣿⣿⣿⣿⣿⣿⣿⣿⣿⣿⣿⣿⣿⣿⣿⣿⣿⣿⣿⣿⣿⣿⣿⣿⣿⣿⣿⣿⣿⣿⣿⣿⣿⣿⣿⣿⣿⣿⣿⣿⣿⣿⣿⣿⣿⣿⣿⣿⣿⣿⣿⣿⣿⣿⣿⣿⣿⣿⣿⣿⣿⣿⣿⣿⣿⡇⠀⠀⠀⠀⠀⠀⠀⠀⠀⠀⠀⠀⠀⠀⠀⠀⠀⠀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⣿⣿⣿⣿⣿⣿⣿⣿⣿⣿⣿⣿⣿⣿⣿⣿⣿⣿⣿⣿⣿⣿⣿⣿⣿⣿⣿⣿⣿⣿⣿⣿⣿⣿⣿⣿⣿⣿⣿⣿⣿⣿⣿⣿⣿⣿⣿⣿⣿⣿⣿⣿⣿⣿⣿⣿⣿⣿⣿⣿⣿⣿⣿⣿⣿⣿⣿⣿⣿⣿⣿⣿⣿⣶⣦⣤⣄⣀⠀⠀⠀⠀⠀⠀⠀⠀⠀⠀⠀⠀⠀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⣿⣿⣿⣿⣿⣿⣿⣿⣿⣿⣿⣿⣿⣿⣿⣿⣿⣿⣿⣿⣿⣿⣿⣿⣿⣿⣿⣿⣿⣿⣿⣿⣿⣿⣿⣿⣿⣿⣿⣿⣿⣿⣿⣿⣿⣿⣿⣿⣿⣿⣿⣿⣿⣿⣿⣿⣿⣿⣿⣿⣿⣿⣿⣿⣿⣿⣿⣿⣿⣿⣿⣿⣿⣿⣿⣿⣿⣿⣿⣿⣶⣦⣤⣄⣀⠀⠀⠀⠀⠀⠀</a:t>
            </a:r>
            <a:br/>
            <a:r>
              <a:t>⣿⣿⣿⣿⣿⣿⣿⡿⠿⠿⠿⠿⠿⠟⠛⠛⠛⠛⠛⠛⠛⠻⣿⣿⣿⠿⢿⣿⡿⠟⠛⢿⡿⠟⠛⠿⠿⠋⠉⠉⠉⠉⠉⠉⠛⠛⠛⠛⠛⠛⠻⠿⠿⠿⠿⢿⣿⣿⣿⣿⣿⣿⣿⣿⣿⣿⣿⣿⣿⣿⣿⣿⣿⣿⣿⣿⣿⣿⣿⣿⣿⣿⣿⣿⣿⣿⣷⣶⣤⣀⡀</a:t>
            </a:r>
            <a:br/>
            <a:r>
              <a:t>⠉⠉⠉⠀⠀⠀⠀⠀⠀⠀⠀⠀⠀⠀⠀⠀⠀⠀⠀⠀⠀⠀⠉⠉⠁⠀⠀⠀⠀⠀⠀⠀⠀⠀⠀⠀⠀⠀⠀⠀⠀⠀⠀⠀⠀⠀⠀⠀⠀⠀⠀⠀⠀⠀⠀⠀⠙⠿⠿⠉⠿⣿⠟⠛⠛⠿⠿⢿⣿⣿⣿⣿⣿⣿⣿⣿⣿⣿⣿⣿⣿⣿⣿⣿⣿⣿⣿⣿⣿⣿⡇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⠀⠀⠀⠀⠀⠀⠀⠀⠀⠀⠀⠀⠀⠀⠀⠀⠀⠀⠀⠀⠀⠀⠀⠀⠀⠀⠀⠀⠀⠀⠀⠀⠀⠀⠀⠀⠀⠀⠀⠀⠀⠀⠀⠀⠀⠀⠀⠀⠀⠀⠀⠀⠀⠀⠀⠀⠀⠀⠀⠀⠀⠀⠀⠀⠀⠀⠀⠀⠀⠀⠈⠉⠛⠛⠿⠿⢿⣿⣿⣿⣿⣿⣿⣿⣿⣿⣿⣿⣿⣿⡇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⠀⠀⠀⠀⠀⠀⠀⠀⠀⠀⠀⠀⠀⠀⠀⠀⠀⠀⠀⠀⠀⠀⠀⠀⠀⠀⠀⠀⠀⠀⠀⠀⠀⠀⠀⠀⠀⠀⠀⠀⠀⠀⠀⠀⠀⠀⠀⠀⠀⠀⠀⠀⠀⠀⠀⠀⠀⠀⠀⠀⠀⠀⠀⠀⠀⠀⠀⠀⠀⠀⠀⠀⠀⠀⠀⠀⠀⠀⠉⠉⠛⠻⠿⣿⣿⣿⣿⣿⣿⣿⡇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⠀⠀⠀⠀⠀⠀⠀⠀⠀⠀⠀⠀⠀⠀⠀⠀⠀⠀⠀⠀⠀⠀⠀⠀⠀⠀⠀⠀⠀⠀⠀⠀⠀⠀⠀⠀⠀⠀⠀⠀⠀⠀⠀⠀⠀⠀⠀⠀⠀⠀⠀⠀⠀⠀⠀⠀⠀⠀⠀⠀⠀⠀⠀⠀⠀⠀⠀⠀⠀⠀⠀⠀⠀⠀⠀⠀⠀⠀⠀⠀⠀⠀⠀⠀⠈⠉⠛⠻⠿⣿⡇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⠀⠀⠀⠀⠀⠀⠀⠀⠀⠀⠀⠀⠀⠀⠀⠀⠀⠀⠀⠀⠀⠀⠀⠀⠀⠀⠀⠀⠀⠀⠀⠀⠀⠀⢹⣿⣿⣿⣿⣿⣿⣿⣿⣿⣿⣿⣿⣿⣿⣿⣿⣿⣿⣿⣿⣿⣿⣿⣿⠇⠀⠀⠀⠀⠀⠀⠸⣿⣿⣿⣿⣿⣿⣿⣿⣿⣿⣿⣿⣿⣿⣿⣿⠀⠀⠀⠀⠀⠀⠀⠀</a:t>
            </a:r>
            <a:br/>
            <a:r>
              <a:t>⠀⠀⠀⠀⠀⠀⠀⠀⠀⠀⠀⠀⠀⠀⠀⠀⠀⠀⠀⠀⠀⠀⠀⠀⠀⠀⠀⠀⠀⠀⠀⠀⠀⠀⠀⠹⣿⣿⣿⣿⣿⣿⣿⣿⣿⣿⣿⣿⣿⣿⣿⣿⣿⣿⣿⣿⣿⣿⣿⠀⠀⠀⠀⠀⠀⠀⠀⢻⣿⣿⣿⣿⣿⣿⣿⣿⣿⣿⣿⣿⣿⣿⣿⡄⠀⠀⠀⠀⠀⠀⠀</a:t>
            </a:r>
            <a:br/>
            <a:r>
              <a:t>⠀⠀⠀⠀⠀⠀⠀⠀⠀⠀⠀⠀⠀⠀⠀⠀⠀⠀⠀⠀⠀⠀⠀⠀⠀⠀⠀⠀⠀⠀⠀⠀⠀⠀⠀⠀⠙⢿⣿⣿⣿⣿⣿⣿⣿⣿⣿⣿⣿⣿⣿⣿⣿⣿⣿⣿⣿⣿⡏⠀⠀⠀⠀⠀⠀⠀⠀⠈⢿⣿⣿⣿⣿⣿⣿⣿⣿⣿⣿⣿⣿⣿⣿⡇⠀⠀⠀⠀⠀⠀⠀</a:t>
            </a:r>
            <a:br/>
            <a:r>
              <a:t>⠀⠀⠀⠀⠀⠀⠀⠀⠀⠀⠀⠀⠀⠀⠀⠀⠀⠀⠀⠀⠀⠀⠀⠀⠀⠀⠀⠀⠀⠀⠀⠀⠀⠀⠀⠀⠀⠀⠈⠛⠿⠿⠿⠿⠛⢩⣿⣿⣿⣿⣿⣿⣿⣿⣿⣿⣿⣿⡇⠀⠀⠀⠀⠀⠀⠀⠀⠀⣸⣿⣿⣿⣿⣿⣿⣿⣿⣿⣿⣿⣿⣿⣿⡇⠀⠀⠀⠀⠀⠀⠀</a:t>
            </a:r>
            <a:br/>
            <a:r>
              <a:t>⠀⠀⠀⠀⠀⠀⠀⠀⠀⠀⠀⠀⠀⠀⠀⠀⠀⠀⠀⠀⠀⠀⠀⠀⠀⠀⠀⠀⠀⠀⠀⠀⠀⠀⠀⠀⠀⠀⠀⠀⠀⠀⠀⠀⠀⢸⣿⣿⣿⣿⣿⣿⣿⣿⣿⣿⣿⣿⠀⠀⠀⠀⠀⠀⠀⠀⠀⢠⣿⣿⣿⣿⣿⣿⣿⣿⣿⣿⣿⣿⣿⣿⣿⡇⠀⠀⠀⠀⠀⠀⠀</a:t>
            </a:r>
            <a:br/>
            <a:r>
              <a:t>⠀⠀⠀⠀⠀⠀⠀⠀⠀⠀⠀⠀⠀⠀⠀⠀⠀⠀⠀⠀⠀⠀⠀⠀⠀⠀⠀⠀⠀⠀⠀⠀⠀⠀⠀⠀⠀⠀⠀⠀⠀⠀⠀⠀⠀⢸⣿⣿⣿⣿⣿⣿⣿⣿⣿⣿⣿⡟⠀⠀⠀⠀⠀⠀⠀⠀⠀⣼⣿⣿⣿⣿⣿⣿⣿⣿⣿⣿⣿⣿⣿⣿⣿⠃⠀⠀⠀⠀⠀⠀⠀</a:t>
            </a:r>
            <a:br/>
            <a:r>
              <a:t>⠀⠀⠀⠀⠀⠀⠀⠀⠀⠀⠀⠀⠀⠀⠀⠀⠀⠀⠀⠀⠀⠀⠀⠀⠀⠀⠀⠀⠀⠀⠀⠀⠀⠀⠀⠀⠀⠀⠀⠀⠀⠀⠀⠀⠀⣾⣿⣿⣿⣿⣿⣿⣿⣿⣿⣿⣿⡇⠀⠀⠀⠀⠀⠀⠀⠀⢠⣿⣿⣿⣿⣿⣿⣿⣿⣿⣿⣿⣿⣿⣿⣿⠏⠀⠀⠀⠀⠀⠀⠀⠀</a:t>
            </a:r>
            <a:br/>
            <a:r>
              <a:t>⠀⠀⠀⠀⠀⠀⠀⠀⠀⠀⠀⠀⠀⠀⠀⠀⠀⠀⠀⠀⠀⠀⠀⠀⠀⠀⠀⠀⠀⠀⠀⠀⠀⠀⠀⠀⠀⠀⠀⠀⠀⠀⠀⢀⣼⣿⣿⣿⣿⣿⣿⣿⣿⣿⣿⣿⣿⠀⠀⠀⠀⠀⠀⠀⠀⠀⣼⣿⣿⣿⣿⣿⣿⣿⣿⣿⣿⣿⣿⣿⣿⡟⠀⠀⠀⠀⠀⠀⠀⠀⠀</a:t>
            </a:r>
            <a:br/>
            <a:r>
              <a:t>⠀⠀⠀⠀⠀⠀⠀⠀⠀⠀⠀⠀⠀⠀⠀⠀⠀⠀⠀⠀⠀⠀⠀⠀⠀⠀⠀⠀⠀⠀⠀⠀⠀⠀⠀⠀⠀⠀⠀⠀⠀⠀⢀⣾⣿⣿⣿⣿⣿⣿⣿⣿⣿⣿⣿⣿⡏⠀⠀⠀⠀⠀⠀⠀⠀⢠⣿⣿⣿⣿⣿⣿⣿⣿⣿⣿⣿⣿⣿⣿⡿⠀⠀⠀⠀⠀⠀⠀⠀⠀⠀</a:t>
            </a:r>
            <a:br/>
            <a:r>
              <a:t>⠀⠀⠀⠀⠀⠀⠀⠀⠀⠀⠀⠀⠀⠀⠀⠀⠀⠀⠀⠀⠀⠀⠀⠀⠀⠀⠀⠀⠀⠀⠀⠀⠀⠀⠀⠀⠀⠀⠀⠀⠀⢠⣾⣿⣿⣿⣿⣿⣿⣿⣿⣿⣿⣿⣿⣿⠃⠀⠀⠀⠀⠀⠀⠀⠀⣾⣿⣿⣿⣿⣿⣿⣿⣿⣿⣿⣿⣿⣿⣿⠃⠀⠀⠀⠀⠀⠀⠀⠀⠀⠀</a:t>
            </a:r>
            <a:br/>
            <a:r>
              <a:t>⠀⠀⠀⠀⠀⠀⠀⠀⠀⠀⠀⠀⠀⠀⠀⠀⠀⠀⠀⠀⠀⠀⠀⠀⠀⠀⠀⠀⠀⠀⠀⠀⠀⠀⠀⠀⠀⠀⠀⠀⣰⣿⣿⣿⣿⣿⣿⣿⣿⣿⣿⣿⣿⣿⣿⠏⠀⠀⠀⠀⠀⠀⠀⠀⢸⣿⣿⣿⣿⣿⣿⣿⣿⣿⣿⣿⣿⣿⣿⠇⠀⠀⠀⠀⠀⠀⠀⠀⠀⠀⠀</a:t>
            </a:r>
            <a:br/>
            <a:r>
              <a:t>⠀⠀⠀⠀⠀⠀⠀⠀⠀⠀⠀⠀⠀⠀⠀⠀⠀⠀⠀⠀⠀⠀⠀⠀⠀⠀⠀⠀⠀⠀⠀⠀⠀⠀⠀⠀⠀⠀⠀⣴⣿⣿⣿⣿⣿⣿⣿⣿⣿⣿⣿⣿⣿⡿⠃⠀⠀⠀⠀⠀⠀⠀⠀⢀⣿⣿⣿⣿⣿⣿⣿⣿⣿⣿⣿⣿⣿⣿⡟⠀⠀⠀⠀⠀⠀⠀⠀⠀⠀⠀⠀</a:t>
            </a:r>
            <a:br/>
            <a:r>
              <a:t>⠀⠀⠀⠀⠀⠀⠀⠀⠀⠀⠀⠀⠀⠀⠀⠀⠀⠀⠀⠀⠀⠀⠀⠀⠀⠀⠀⠀⠀⠀⠀⠀⠀⠀⠀⠀⠀⢀⣾⣿⣿⣿⣿⣿⣿⣿⣿⣿⣿⣿⣿⣿⠟⠁⠀⠀⠀⠀⠀⠀⠀⠀⠀⣾⣿⣿⣿⣿⣿⣿⣿⣿⣿⣿⣿⣿⣿⣿⠁⠀⠀⠀⠀⠀⠀⠀⠀⠀⠀⠀⠀</a:t>
            </a:r>
            <a:br/>
            <a:r>
              <a:t>⠀⠀⠀⠀⠀⠀⠀⠀⠀⠀⠀⠀⠀⠀⠀⠀⠀⠀⠀⠀⠀⠀⠀⠀⠀⠀⠀⠀⠀⠀⠀⠀⠀⠀⠀⠀⣠⣿⣿⣿⣿⣿⣿⣿⣿⣿⣿⣿⣿⣿⣿⠋⠀⠀⠀⠀⠀⠀⠀⠀⠀⠀⣼⣿⣿⣿⣿⣿⣿⣿⣿⣿⣿⣿⣿⣿⣿⠇⠀⠀⠀⠀⠀⠀⠀⠀⠀⠀⠀⠀⠀</a:t>
            </a:r>
            <a:br/>
            <a:r>
              <a:t>⠀⠀⠀⠀⠀⠀⠀⠀⠀⠀⠀⠀⠀⠀⠀⠀⠀⠀⠀⠀⠀⠀⠀⠀⠀⠀⠀⠀⠀⠀⠀⠀⠀⠀⢀⣼⣿⣿⣿⣿⣿⣿⣿⣿⣿⣿⣿⣿⣿⡿⠁⠀⠀⠀⠀⠀⠀⠀⠀⠀⠀⣸⣿⣿⣿⣿⣿⣿⣿⣿⣿⣿⣿⣿⣿⣿⡿⠀⠀⠀⠀⠀⠀⠀⠀⠀⠀⠀⠀⠀⠀</a:t>
            </a:r>
            <a:br/>
            <a:r>
              <a:t>⠀⠀⠀⠀⠀⠀⠀⠀⠀⠀⠀⠀⠀⠀⠀⠀⠀⠀⠀⠀⠀⠀⠀⠀⠀⠀⠀⠀⠀⠀⠀⠀⢀⣴⣿⣿⣿⣿⣿⣿⣿⣿⣿⣿⣿⣿⣿⣿⡟⠁⠀⠀⠀⠀⠀⠀⠀⠀⠀⠀⣴⣿⣿⣿⣿⣿⣿⣿⣿⣿⣿⣿⣿⣿⣿⣿⠇⠀⠀⠀⠀⠀⠀⠀⠀⠀⠀⠀⠀⠀⠀</a:t>
            </a:r>
            <a:br/>
            <a:r>
              <a:t>⠀⠀⠀⠀⠀⠀⠀⠀⠀⠀⠀⠀⠀⠀⠀⠀⠀⠀⠀⠀⠀⠀⠀⠀⠀⠀⠀⠀⠀⠀⠀⣴⣿⣿⣿⣿⣿⣿⣿⣿⣿⣿⣿⣿⣿⣿⣿⠟⠀⠀⠀⠀⠀⠀⠀⠀⠀⠀⠀⣼⣿⣿⣿⣿⣿⣿⣿⣿⣿⣿⣿⣿⣿⣿⣿⣿⠀⠀⠀⠀⠀⠀⠀⠀⠀⠀⠀⠀⠀⠀⠀</a:t>
            </a:r>
            <a:br/>
            <a:r>
              <a:t>⠀⠀⠀⠀⠀⠀⠀⠀⠀⠀⠀⠀⠀⠀⠀⠀⠀⠀⠀⠀⠀⠀⠀⠀⠀⠀⠀⠀⠀⣠⣾⣿⣿⣿⣿⣿⣿⣿⣿⣿⣿⣿⣿⣿⣿⣿⠏⠀⠀⠀⠀⠀⠀⠀⠀⠀⠀⠀⣼⣿⣿⣿⣿⣿⣿⣿⣿⣿⣿⣿⣿⣿⣿⣿⣿⡟⠀⠀⠀⠀⠀⠀⠀⠀⠀⠀⠀⠀⠀⠀⠀</a:t>
            </a:r>
            <a:br/>
            <a:r>
              <a:t>⠀⠀⠀⠀⠀⠀⠀⠀⠀⠀⠀⠀⠀⠀⠀⠀⠀⠀⠀⠀⠀⠀⠀⠀⠀⠀⠀⢠⣾⣿⣿⣿⣿⣿⣿⣿⣿⣿⣿⣿⣿⣿⣿⣿⣿⡟⠀⠀⠀⠀⠀⠀⠀⠀⠀⠀⠀⣼⣿⣿⣿⣿⣿⣿⣿⣿⣿⣿⣿⣿⣿⣿⣿⣿⣿⡇⠀⠀⠀⠀⠀⠀⠀⠀⠀⠀⠀⠀⠀⠀⠀</a:t>
            </a:r>
            <a:br/>
            <a:r>
              <a:t>⠀⠀⠀⠀⠀⠀⠀⠀⠀⠀⠀⠀⠀⠀⠀⠀⠀⠀⠀⠀⠀⠀⠀⠀⠀⠀⠀⠻⣿⣿⣿⣿⣿⣿⣿⣿⣿⣿⣿⣿⣿⣿⣿⣿⡿⠀⠀⠀⠀⠀⠀⠀⠀⠀⠀⠀⠀⠻⣿⣿⣿⣿⣿⣿⣿⣿⣿⣿⣿⣿⣿⣿⣿⣿⣿⠅⠀⠀⠀⠀⠀⠀⠀⠀⠀⠀⠀⠀⠀⠀⠀</a:t>
            </a:r>
            <a:br/>
            <a:r>
              <a:t>⠀⠀⠀⠀⠀⠀⠀⠀⠀⠀⠀⠀⠀⠀⠀⠀⠀⠀⠀⠀⠀⠀⠀⠀⠀⠀⠀⢀⣼⣿⣿⣿⣿⣿⣿⣿⣿⣿⣿⣿⣿⣿⣿⣿⠁⠀⠀⠀⠀⠀⠀⠀⠀⠀⠀⠀⠀⠀⢨⣿⣿⣿⣿⣿⣿⣿⣿⣿⣿⣿⣿⣿⣿⣿⡿⠀⠀⠀⠀⠀⠀⠀⠀⠀⠀⠀⠀⠀⠀⠀⠀</a:t>
            </a:r>
            <a:br/>
            <a:r>
              <a:t>⠀⠀⠀⠀⠀⠀⠀⠀⠀⠀⠀⠀⠀⠀⠀⠀⠀⠀⠀⠀⠀⠀⠀⠀⠀⢀⣴⣿⣿⣿⣿⣿⣿⣿⣿⣿⣿⣿⣿⣿⣿⣿⣿⠇⠀⠀⠀⠀⠀⠀⠀⠀⠀⠀⠀⠀⠀⣰⣿⣿⣿⣿⣿⣿⣿⣿⣿⣿⣿⣿⣿⣿⣿⣿⠃⠀⠀⠀⠀⠀⠀⠀⠀⠀⠀⠀⠀⠀⠀⠀⠀</a:t>
            </a:r>
            <a:br/>
            <a:r>
              <a:t>⠀⠀⠀⠀⠀⠀⠀⠀⠀⠀⠀⠀⠀⠀⠀⠀⠀⠀⠀⠀⠀⠀⠀⠀⣰⣿⣿⣿⣿⣿⣿⣿⣿⣿⣿⣿⣿⣿⣿⣿⣿⣿⡏⠀⠀⠀⠀⠀⠀⠀⠀⠀⠀⠀⠀⠀⣰⣿⣿⣿⣿⣿⣿⣿⣿⣿⣿⣿⣿⣿⣿⣿⠛⠋⠀⠀⠀⠀⠀⠀⠀⠀⠀⠀⠀⠀⠀⠀⠀⠀⠀</a:t>
            </a:r>
            <a:br/>
            <a:r>
              <a:t>⠀⠀⠀⠀⠀⠀⠀⠀⠀⠀⠀⠀⠀⠀⢀⣀⣀⣀⣀⣀⣀⣀⣤⣾⣿⣿⣿⣿⣿⣿⣿⣿⣿⣿⣿⣿⣿⣿⣿⣿⣿⣯⣀⣀⣀⣀⣀⣀⣀⣀⡀⠀⠀⠀⠀⢰⣿⣿⣿⣿⣿⣿⣿⣿⣿⣿⣿⣿⣿⣿⣿⣿⠀⠀⠀⠀⠀⠀⠀⠀⠀⠀⠀⠀⠀⠀⠀⠀⠀⠀⠀</a:t>
            </a:r>
            <a:br/>
            <a:r>
              <a:t>⣤⣤⣤⣤⣴⣶⣶⣶⣾⣿⣿⣿⣿⣿⣿⣿⣿⣿⣿⣿⣿⣿⣿⣿⣿⣿⣿⣿⣿⣿⣿⣿⣿⣿⣿⣿⣿⣿⣿⣿⣿⣿⣿⣿⣿⣿⣿⣿⣿⣿⣿⣿⣿⣿⣿⣿⣿⣿⣿⣿⣿⣿⣿⣿⣿⣿⣿⣿⣿⣿⣿⣿⠀⠀⠀⠀⠀⠀⠀⠀⠀⠀⠀⠀⠀⠀⠀⠀⠀⠀⠀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⣿⣿⣿⣿⣿⣿⣿⣿⣿⣿⣿⣿⣿⣿⣿⣿⣿⣿⣿⣿⣿⣿⣿⣿⣿⣿⣿⣿⣿⣿⣿⣿⣿⣿⣿⣿⣿⣿⣿⣿⣿⣿⣿⣿⣿⣿⣿⣿⣿⣿⣿⣿⣿⣿⣿⣿⣿⣿⣿⣿⣿⣿⣿⣿⣿⣿⣿⣿⣿⣿⣿⣿⣄⣀⠀⠀⠀⠀⠀⠀⠀⠀⠀⠀⠀⠀⠀⠀⠀⠀⠀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⣿⣿⣿⣿⣿⣿⣿⣿⣿⣿⣿⣿⣿⣿⣿⣿⣿⣿⣿⣿⣿⣿⣿⣿⣿⣿⣿⣿⣿⣿⣿⣿⣿⣿⣿⣿⣿⣿⣿⣿⣿⣿⣿⣿⣿⣿⣿⣿⣿⣿⣿⣿⣿⣿⣿⣿⣿⣿⣿⣿⣿⣿⣿⣿⣿⣿⣿⣿⣿⣿⣿⣿⣿⣿⣿⣷⣶⣦⣤⣀⣀⠀⠀⠀⠀⠀⠀⠀⠀⠀⠀</a:t>
            </a:r>
            <a:br/>
            <a:r>
              <a:t>⣿⣿⣿⣿⣿⣿⣿⣿⣿⣿⣿⣿⣿⣿⣿⣿⣿⣿⡿⠿⠿⠿⠿⢿⣿⣿⣿⣿⣿⣿⣿⡿⢿⣿⣿⣿⣿⣿⡿⠿⠿⠿⠿⠿⠿⠿⠿⠿⢿⣿⣿⣿⣿⣿⣿⣿⣿⣿⣿⣿⣿⣿⣿⣿⣿⣿⣿⣿⣿⣿⣿⣿⣿⣿⣿⣿⣿⣿⣿⣿⣿⣿⣷⣶⣤⣄⡀⠀⠀⠀⠀</a:t>
            </a:r>
            <a:br/>
            <a:r>
              <a:t>⠿⠿⠛⠛⠛⠛⠉⠉⠉⠉⠉⠉⠀⠀⠀⠀⠀⠀⠀⠀⠀⠀⠀⠀⠙⠛⠋⠁⠈⠉⠁⠀⠀⠉⠁⠀⠀⠁⠀⠀⠀⠀⠀⠀⠀⠀⠀⠀⠀⠀⠀⠀⠀⠈⠉⠉⠙⣿⣿⡟⢻⣿⣿⠿⣿⣿⣿⣿⣿⣿⣿⣿⣿⣿⣿⣿⣿⣿⣿⣿⣿⣿⣿⣿⣿⣿⣿⣿⣶⣦⡄</a:t>
            </a:r>
            <a:br/>
            <a:r>
              <a:t>⠀⠀⠀⠀⠀⠀⠀⠀⠀⠀⠀⠀⠀⠀⠀⠀⠀⠀⠀⠀⠀⠀⠀⠀⠀⠀⠀⠀⠀⠀⠀⠀⠀⠀⠀⠀⠀⠀⠀⠀⠀⠀⠀⠀⠀⠀⠀⠀⠀⠀⠀⠀⠀⠀⠀⠀⠀⠈⠉⠀⠈⠉⠁⠀⠀⠀⠈⠉⠉⠛⠛⠿⠿⢿⣿⣿⣿⣿⣿⣿⣿⣿⣿⣿⣿⣿⣿⣿⣿⣿⡇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⠀⠀⠀⠀⠀⠀⠀⠀⠀⠀⠀⠀⠀⠀⠀⠀⠀⠀⠀⠀⠀⠀⠀⠀⠀⠀⠀⠀⠀⠀⠀⠀⠀⠀⠀⠀⠀⠀⠀⠀⠀⠀⠀⠀⠀⠀⠀⠀⠀⠀⠀⠀⠀⠀⠀⠀⠀⠀⠀⠀⠀⠀⠀⠀⠀⠀⠀⠀⠀⠀⠀⠀⠀⠀⠀⠉⠉⠛⠻⠿⢿⣿⣿⣿⣿⣿⣿⣿⣿⣿⡇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⠀⠀⠀⠀⠀⠀⠀⠀⠀⠀⠀⠀⠀⠀⠀⠀⠀⠀⠀⠀⠀⠀⠀⠀⠀⠀⠀⠀⠀⠀⠀⠀⠀⠀⠀⠀⠀⠀⠀⠀⠀⠀⠀⠀⠀⠀⠀⠀⠀⠀⠀⠀⠀⠀⠀⠀⠀⠀⠀⠀⠀⠀⠀⠀⠀⠀⠀⠀⠀⠀⠀⠀⠀⠀⠀⠀⠀⠀⠀⠀⠀⠈⠉⠙⠛⠿⣿⣿⣿⣿⡇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⠀⠀⠀⠀⠀⠀⠀⠀⠀⠀⠀⠀⠀⠀⠀⠀⠀⠀⠀⠀⠀⠀⠀⠀⠀⠀⠀⠀⠀⠀⠀⠀⠀⠀⠀⠀⠀⠀⠀⠀⠀⠀⠀⠀⠀⠀⠀⠀⠀⠀⠀⠀⠀⠀⠀⠀⠀⠀⠀⠀⠀⠀⠀⠀⠀⠀⠀⠀⠀⠀⠀⠀⠀⠀⠀⠀⠀⠀⠀⠀⠀⠀⠀⠀⠀⠀⠀⠈⠉⠛⠃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⠀⠀⠀⠀⠀⠀⠀⠀⠀⠀⠀⠀⠀⠀⠀⠀⠀⠀⠀⠀⠀⠀⠀⠀⠀⠀⠀⠀⠀⠀⠀⠀⢰⣿⣿⣿⣿⣿⣿⣿⣿⣿⣿⣿⣿⣿⣿⣿⣿⣿⣿⣿⣿⣿⣿⣿⣿⣿⡟⠉⠀⠀⠀⠘⣿⣿⣿⣿⣿⣿⣿⣿⣿⣿⣿⣿⣿⣿⡟⠛⠋⠉⠁⠀⠀⠀⠀⠀⠀⠀⠀</a:t>
            </a:r>
            <a:br/>
            <a:r>
              <a:t>⠀⠀⠀⠀⠀⠀⠀⠀⠀⠀⠀⠀⠀⠀⠀⠀⠀⠀⠀⠀⠀⠀⠀⠀⠀⠀⠀⠀⠀⠀⠀⠀⠘⣿⣿⣿⣿⣿⣿⣿⣿⣿⣿⣿⣿⣿⣿⣿⣿⣿⣿⣿⣿⣿⣿⣿⣿⣿⡇⠀⠀⠀⠀⠀⢻⣿⣿⣿⣿⣿⣿⣿⣿⣿⣿⣿⣿⣿⡇⠀⠀⠀⠀⠀⠀⠀⠀⠀⠀⠀⠀</a:t>
            </a:r>
            <a:br/>
            <a:r>
              <a:t>⠀⠀⠀⠀⠀⠀⠀⠀⠀⠀⠀⠀⠀⠀⠀⠀⠀⠀⠀⠀⠀⠀⠀⠀⠀⠀⠀⠀⠀⠀⠀⠀⠀⠹⣿⣿⣿⣿⣿⣿⣿⣿⣿⣿⣿⣿⣿⣿⣿⣿⣿⣿⣿⣿⣿⣿⣿⣿⠃⠀⠀⠀⠀⠀⠘⣿⣿⣿⣿⣿⣿⣿⣿⣿⣿⣿⣿⣿⣧⠀⠀⠀⠀⠀⠀⠀⠀⠀⠀⠀⠀</a:t>
            </a:r>
            <a:br/>
            <a:r>
              <a:t>⠀⠀⠀⠀⠀⠀⠀⠀⠀⠀⠀⠀⠀⠀⠀⠀⠀⠀⠀⠀⠀⠀⠀⠀⠀⠀⠀⠀⠀⠀⠀⠀⠀⠀⠙⢿⣿⣿⣿⣿⣿⣿⣿⣿⡿⠟⢻⣿⣿⣿⣿⣿⣿⣿⣿⣿⣿⣿⠀⠀⠀⠀⠀⠀⠀⢹⣿⣿⣿⣿⣿⣿⣿⣿⣿⣿⣿⣿⣿⠀⠀⠀⠀⠀⠀⠀⠀⠀⠀⠀⠀</a:t>
            </a:r>
            <a:br/>
            <a:r>
              <a:t>⠀⠀⠀⠀⠀⠀⠀⠀⠀⠀⠀⠀⠀⠀⠀⠀⠀⠀⠀⠀⠀⠀⠀⠀⠀⠀⠀⠀⠀⠀⠀⠀⠀⠀⠀⠀⠙⠻⠿⣿⠿⠟⠋⠀⠀⠀⢸⣿⣿⣿⣿⣿⣿⣿⣿⣿⣿⡏⠀⠀⠀⠀⠀⠀⠀⠈⣿⣿⣿⣿⣿⣿⣿⣿⣿⣿⣿⣿⣿⡀⠀⠀⠀⠀⠀⠀⠀⠀⠀⠀⠀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⠀⠀⠀⠀⠀⠀⠀⠀⠀⠀⠀⠀⠀⠀⠀⠀⠀⠀⠀⠀⠀⠀⠀⠀⠀⠀⠀⠀⠀⠀⠀⠀⠀⠀⠀⠀⠀⠀⠀⠀⠀⠀⠀⠀⠀⠀⣿⣿⣿⣿⣿⣿⣿⣿⣿⣿⣿⡇⠀⠀⠀⠀⠀⠀⠀⢀⣿⣿⣿⣿⣿⣿⣿⣿⣿⣿⣿⣿⣿⡇⠀⠀⠀⠀⠀⠀⠀⠀⠀⠀⠀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⠀⠀⠀⠀⠀⠀⠀⠀⠀⠀⠀⠀⠀⠀⠀⠀⠀⠀⠀⠀⠀⠀⠀⠀⠀⠀⠀⠀⠀⠀⠀⠀⠀⠀⠀⠀⠀⠀⠀⠀⠀⠀⠀⠀⠀⠀⣿⣿⣿⣿⣿⣿⣿⣿⣿⣿⣿⠀⠀⠀⠀⠀⠀⠀⠀⢸⣿⣿⣿⣿⣿⣿⣿⣿⣿⣿⣿⣿⣿⠇⠀⠀⠀⠀⠀⠀⠀⠀⠀⠀⠀</a:t>
            </a:r>
            <a:br/>
            <a:r>
              <a:t>⠀⠀⠀⠀⠀⠀⠀⠀⠀⠀⠀⠀⠀⠀⠀⠀⠀⠀⠀⠀⠀⠀⠀⠀⠀⠀⠀⠀⠀⠀⠀⠀⠀⠀⠀⠀⠀⠀⠀⠀⠀⠀⠀⠀⠀⢀⣿⣿⣿⣿⣿⣿⣿⣿⣿⣿⡟⠀⠀⠀⠀⠀⠀⠀⠀⣾⣿⣿⣿⣿⣿⣿⣿⣿⣿⣿⣿⣿⡟⠀⠀⠀⠀⠀⠀⠀⠀⠀⠀⠀⠀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⠀⠀⠀⠀⠀⠀⠀⠀⠀⠀⠀⠀⠀⠀⠀⠀⠀⠀⠀⠀⠀⠀⠀⠀⠀⠀⠀⠀⠀⠀⠀⠀⠀⠀⠀⠀⠀⠀⠀⠀⠀⠀⠀⠀⢠⣿⣿⣿⣿⣿⣿⣿⣿⣿⣿⣿⡇⠀⠀⠀⠀⠀⠀⠀⢠⣿⣿⣿⣿⣿⣿⣿⣿⣿⣿⣿⣿⣿⠁⠀⠀⠀⠀⠀⠀⠀⠀⠀⠀⠀⠀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⠀⠀⠀⠀⠀⠀⠀⠀⠀⠀⠀⠀⠀⠀⠀⠀⠀⠀⠀⠀⠀⠀⠀⠀⠀⠀⠀⠀⠀⠀⠀⠀⠀⠀⠀⠀⠀⠀⠀⠀⠀⠀⠀⢠⣿⣿⣿⣿⣿⣿⣿⣿⣿⣿⣿⣿⠀⠀⠀⠀⠀⠀⠀⠀⣸⣿⣿⣿⣿⣿⣿⣿⣿⣿⣿⣿⣿⠇⠀⠀⠀⠀⠀⠀⠀⠀⠀⠀⠀⠀⠀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⠀⠀⠀⠀⠀⠀⠀⠀⠀⠀⠀⠀⠀⠀⠀⠀⠀⠀⠀⠀⠀⠀⠀⠀⠀⠀⠀⠀⠀⠀⠀⠀⠀⠀⠀⠀⠀⠀⠀⠀⠀⠀⢠⣿⣿⣿⣿⣿⣿⣿⣿⣿⣿⣿⣿⠏⠀⠀⠀⠀⠀⠀⠀⠀⣿⣿⣿⣿⣿⣿⣿⣿⣿⣿⣿⣿⡟⠀⠀⠀⠀⠀⠀⠀⠀⠀⠀⠀⠀⠀⠀</a:t>
            </a:r>
            <a:br/>
            <a:r>
              <a:t>⠀⠀⠀⠀⠀⠀⠀⠀⠀⠀⠀⠀⠀⠀⠀⠀⠀⠀⠀⠀⠀⠀⠀⠀⠀⠀⠀⠀⠀⠀⠀⠀⠀⠀⠀⠀⠀⠀⠀⠀⠀⣠⣿⣿⣿⣿⣿⣿⣿⣿⣿⣿⣿⣿⠏⠀⠀⠀⠀⠀⠀⠀⠀⢸⣿⣿⣿⣿⣿⣿⣿⣿⣿⣿⣿⣿⠃⠀⠀⠀⠀⠀⠀⠀⠀⠀⠀⠀⠀⠀⠀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⠀⠀⠀⠀⠀⠀⠀⠀⠀⠀⠀⠀⠀⠀⠀⠀⠀⠀⠀⠀⠀⠀⠀⠀⠀⠀⠀⠀⠀⠀⠀⠀⠀⠀⠀⠀⠀⠀⠀⠀⣰⣿⣿⣿⣿⣿⣿⣿⣿⣿⣿⣿⣿⠃⠀⠀⠀⠀⠀⠀⠀⠀⠀⣿⣿⣿⣿⣿⣿⣿⣿⣿⣿⣿⣿⡟⠀⠀⠀⠀⠀⠀⠀⠀⠀⠀⠀⠀⠀⠀⠀</a:t>
            </a:r>
            <a:br/>
            <a:r>
              <a:t>⠀⠀⠀⠀⠀⠀⠀⠀⠀⠀⠀⠀⠀⠀⠀⠀⠀⠀⠀⠀⠀⠀⠀⠀⠀⠀⠀⠀⠀⠀⠀⠀⠀⠀⠀⠀⠀⠀⠀⣴⣿⣿⣿⣿⣿⣿⣿⣿⣿⣿⣿⡿⠁⠀⠀⠀⠀⠀⠀⠀⠀⠀⣸⣿⣿⣿⣿⣿⣿⣿⣿⣿⣿⣿⣿⠁⠀⠀⠀⠀⠀⠀⠀⠀⠀⠀⠀⠀⠀⠀⠀</a:t>
            </a:r>
            <a:br/>
            <a:r>
              <a:t>⠀⠀⠀⠀⠀⠀⠀⠀⠀⠀⠀⠀⠀⠀⠀⠀⠀⠀⠀⠀⠀⠀⠀⠀⠀⠀⠀⠀⠀⠀⠀⠀⠀⠀⠀⠀⠀⢀⣾⣿⣿⣿⣿⣿⣿⣿⣿⣿⣿⣿⡟⠁⠀⠀⠀⠀⠀⠀⠀⠀⠀⢠⣿⣿⣿⣿⣿⣿⣿⣿⣿⣿⣿⣿⡟⠀⠀⠀⠀⠀⠀⠀⠀⠀⠀⠀⠀⠀⠀⠀⠀</a:t>
            </a:r>
            <a:br/>
            <a:r>
              <a:t>⠀⠀⠀⠀⠀⠀⠀⠀⠀⠀⠀⠀⠀⠀⠀⠀⠀⠀⠀⠀⠀⠀⠀⠀⠀⠀⠀⠀⠀⠀⠀⠀⠀⠀⠀⠀⣰⣿⣿⣿⣿⣿⣿⣿⣿⣿⣿⣿⣿⡟⠀⠀⠀⠀⠀⠀⠀⠀⠀⠀⢀⣾⣿⣿⣿⣿⣿⣿⣿⣿⣿⣿⣿⣿⡇⠀⠀⠀⠀⠀⠀⠀⠀⠀⠀⠀⠀⠀⠀⠀⠀</a:t>
            </a:r>
            <a:br/>
            <a:r>
              <a:t>⠀⠀⠀⠀⠀⠀⠀⠀⠀⠀⠀⠀⠀⠀⠀⠀⠀⠀⠀⠀⠀⠀⠀⠀⠀⠀⠀⠀⠀⠀⠀⠀⠀⠀⣠⣾⣿⣿⣿⣿⣿⣿⣿⣿⣿⣿⣿⣿⡟⠀⠀⠀⠀⠀⠀⠀⠀⠀⠀⢀⣾⣿⣿⣿⣿⣿⣿⣿⣿⣿⣿⣿⣿⣿⠁⠀⠀⠀⠀⠀⠀⠀⠀⠀⠀⠀⠀⠀⠀⠀⠀</a:t>
            </a:r>
            <a:br/>
            <a:r>
              <a:t>⠀⠀⠀⠀⠀⠀⠀⠀⠀⠀⠀⠀⠀⠀⠀⠀⠀⠀⠀⠀⠀⠀⠀⠀⠀⠀⠀⠀⠀⠀⠀⠀⢀⣴⣿⣿⣿⣿⣿⣿⣿⣿⣿⣿⣿⣿⣿⡿⠀⠀⠀⠀⠀⠀⠀⠀⠀⠀⢀⣾⣿⣿⣿⣿⣿⣿⣿⣿⣿⣿⣿⣿⣿⣿⠀⠀⠀⠀⠀⠀⠀⠀⠀⠀⠀⠀⠀⠀⠀⠀⠀</a:t>
            </a:r>
            <a:br/>
            <a:r>
              <a:t>⠀⠀⠀⠀⠀⠀⠀⠀⠀⠀⠀⠀⠀⠀⠀⠀⠀⠀⠀⠀⠀⠀⠀⠀⠀⠀⠀⠀⠀⠀⠀⣠⣿⣿⣿⣿⣿⣿⣿⣿⣿⣿⣿⣿⣿⣿⣿⠁⠀⠀⠀⠀⠀⠀⠀⠀⠀⠀⣼⣿⣿⣿⣿⣿⣿⣿⣿⣿⣿⣿⣿⣿⣿⣿⠀⠀⠀⠀⠀⠀⠀⠀⠀⠀⠀⠀⠀⠀⠀⠀⠀</a:t>
            </a:r>
            <a:br/>
            <a:r>
              <a:t>⠀⠀⠀⠀⠀⠀⠀⠀⠀⠀⠀⠀⠀⠀⠀⠀⠀⠀⠀⠀⠀⠀⠀⠀⠀⠀⠀⠀⠀⠀⠐⠻⢿⣿⣿⣿⣿⣿⣿⣿⣿⣿⣿⣿⣿⣿⡇⠀⠀⠀⠀⠀⠀⠀⠀⠀⠀⠀⢿⣿⣿⣿⣿⣿⣿⣿⣿⣿⣿⣿⣿⣿⣿⣿⠀⠀⠀⠀⠀⠀⠀⠀⠀⠀⠀⠀⠀⠀⠀⠀⠀</a:t>
            </a:r>
            <a:br/>
            <a:r>
              <a:t>⠀⠀⠀⠀⠀⠀⠀⠀⠀⠀⠀⠀⠀⠀⠀⠀⠀⠀⠀⠀⠀⠀⠀⠀⠀⠀⠀⠀⠀⠀⢀⣤⣾⣿⣿⣿⣿⣿⣿⣿⣿⣿⣿⣿⣿⣿⠀⠀⠀⠀⠀⠀⠀⠀⠀⠀⠀⠀⢀⣼⣿⣿⣿⣿⣿⣿⣿⣿⣿⣿⣿⣿⣿⡇⠀⠀⠀⠀⠀⠀⠀⠀⠀⠀⠀⠀⠀⠀⠀⠀⠀</a:t>
            </a:r>
            <a:br/>
            <a:r>
              <a:t>⠀⠀⠀⠀⠀⠀⠀⠀⠀⠀⠀⠀⠀⠀⠀⠀⠀⠀⠀⠀⠀⠀⠀⠀⠀⠀⠀⠀⠀⣰⣿⣿⣿⣿⣿⣿⣿⣿⣿⣿⣿⣿⣿⣿⣿⠇⠀⠀⠀⠀⠀⠀⠀⠀⠀⠀⠀⠀⣼⣿⣿⣿⣿⣿⣿⣿⣿⣿⣿⣿⣿⡿⠟⠀⠀⠀⠀⠀⠀⠀⠀⠀⠀⠀⠀⠀⠀⠀⠀⠀⠀</a:t>
            </a:r>
            <a:br/>
            <a:r>
              <a:t>⠀⠀⠀⠀⠀⠀⠀⠀⠀⠀⠀⠀⠀⠀⠀⠀⠀⠀⠀⠀⠀⣀⣀⣀⣀⣀⣀⣀⣼⣿⣿⣿⣿⣿⣿⣿⣿⣿⣿⣿⣿⣿⣿⣿⣏⣀⣀⣀⡀⠀⠀⠀⠀⠀⠀⠀⠀⣼⣿⣿⣿⣿⣿⣿⣿⣿⣿⣿⣿⣿⣿⡄⠀⠀⠀⠀⠀⠀⠀⠀⠀⠀⠀⠀⠀⠀⠀⠀⠀⠀⠀</a:t>
            </a:r>
            <a:br/>
            <a:r>
              <a:t>⠀⢀⣀⣀⣀⣤⣤⣤⣤⣶⣶⣶⣶⣶⣾⣿⣿⣿⣿⣿⣿⣿⣿⣿⣿⣿⣿⣿⣿⣿⣿⣿⣿⣿⣿⣿⣿⣿⣿⣿⣿⣿⣿⣿⣿⣿⣿⣿⣿⣿⣿⣿⣿⣿⣶⣶⣶⣿⣿⣿⣿⣿⣿⣿⣿⣿⣿⣿⣿⣿⣿⡇⠀⠀⠀⠀⠀⠀⠀⠀⠀⠀⠀⠀⠀⠀⠀⠀⠀⠀⠀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⣿⣿⣿⣿⣿⣿⣿⣿⣿⣿⣿⣿⣿⣿⣿⣿⣿⣿⣿⣿⣿⣿⣿⣿⣿⣿⣿⣿⣿⣿⣿⣿⣿⣿⣿⣿⣿⣿⣿⣿⣿⣿⣿⣿⣿⣿⣿⣿⣿⣿⣿⣿⣿⣿⣿⣿⣿⣿⣿⣿⣿⣿⣿⣿⣿⣿⣿⣿⣿⣿⣿⣇⡀⠀⠀⠀⠀⠀⠀⠀⠀⠀⠀⠀⠀⠀⠀⠀⠀⠀⠀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⣿⣿⣿⣿⣿⣿⣿⣿⣿⣿⣿⣿⣿⣿⣿⣿⣿⣿⣿⣿⣿⣿⣿⣿⣿⣿⣿⣿⣿⣿⣿⣿⣿⣿⣿⣿⣿⣿⣿⣿⣿⣿⣿⣿⣿⣿⣿⣿⣿⣿⣿⣿⣿⣿⣿⣿⣿⣿⣿⣿⣿⣿⣿⣿⣿⣿⣿⣿⣿⣿⣿⣿⣿⣿⣷⣶⣤⣤⣀⠀⠀⠀⠀⠀⠀⠀⠀⠀⠀⠀⠀</a:t>
            </a:r>
            <a:br/>
            <a:r>
              <a:t>⣿⣿⣿⣿⣿⣿⣿⣿⣿⣿⣿⣿⣿⣿⠿⠿⠿⠿⠿⠟⠛⠛⠛⠛⠛⠛⠛⠛⠛⢻⣿⡿⠿⢿⡿⠟⠛⢿⡿⠿⢿⠿⠋⠉⠙⠛⠛⠛⠛⠛⠛⠻⠿⠿⠿⠿⢿⣿⣿⣿⣿⣿⣿⣿⣿⣿⣿⣿⣿⣿⣿⣿⣿⣿⣿⣿⣿⣿⣿⣿⣷⣶⣤⣄⡀⠀⠀⠀⠀⠀⠀</a:t>
            </a:r>
            <a:br/>
            <a:r>
              <a:t>⠿⠟⠛⠛⠛⠉⠉⠉⠉⠀⠀⠀⠀⠀⠀⠀⠀⠀⠀⠀⠀⠀⠀⠀⠀⠀⠀⠀⠀⠀⠀⠀⠀⠀⠀⠀⠀⠀⠀⠀⠀⠀⠀⠀⠀⠀⠀⠀⠀⠀⠀⠀⠀⠀⠀⠀⠀⠀⠿⣿⠏⢿⣿⠟⠛⠿⠿⠿⣿⣿⣿⣿⣿⣿⣿⣿⣿⣿⣿⣿⣿⣿⣿⣿⣿⣿⣶⣤⣄⡀⠀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⠀⠀⠀⠀⠀⠀⠀⠀⠀⠀⠀⠀⠀⠀⠀⠀⠀⠀⠀⠀⠀⠀⠀⠀⠀⠀⠀⠀⠀⠀⠀⠀⠀⠀⠀⠀⠀⠀⠀⠀⠀⠀⠀⠀⠀⠀⠀⠀⠀⠀⠀⠀⠀⠀⠀⠀⠀⠀⠀⠀⠀⠀⠀⠀⠀⠀⠀⠀⠀⠀⠉⠉⠛⠻⠿⢿⣿⣿⣿⣿⣿⣿⣿⣿⣿⣿⣿⣿⣿⣿⡇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⠀⠀⠀⠀⠀⠀⠀⠀⠀⠀⠀⠀⠀⠀⠀⠀⠀⠀⠀⠀⠀⠀⠀⠀⠀⠀⠀⠀⠀⠀⠀⠀⠀⠀⠀⠀⠀⠀⠀⠀⠀⠀⠀⠀⠀⠀⠀⠀⠀⠀⠀⠀⠀⠀⠀⠀⠀⠀⠀⠀⠀⠀⠀⠀⠀⠀⠀⠀⠀⠀⠀⠀⠀⠀⠀⠀⠀⠉⠉⠛⠿⢿⣿⣿⣿⣿⣿⣿⣿⣿⡇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⠀⠀⠀⠀⠀⠀⠀⠀⠀⠀⠀⠀⠀⠀⠀⠀⠀⠀⠀⠀⠀⠀⠀⠀⠀⠀⠀⠀⠀⠀⠀⠀⠀⠀⠀⠀⠀⠀⠀⠀⠀⠀⠀⠀⠀⠀⠀⠀⠀⠀⠀⠀⠀⠀⠀⠀⠀⠀⠀⠀⠀⠀⠀⠀⠀⠀⠀⠀⠀⠀⠀⠀⠀⠀⠀⠀⠀⠀⠀⠀⠀⠀⠀⠉⠙⠻⠿⣿⣿⣿⡇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⠀⠀⠀⠀⠀⠀⠀⠀⠀⠀⠀⠀⠀⠀⠀⠀⠀⠀⠀⠀⠀⠀⠀⠀⠀⠀⠀⠀⠀⠀⠀⠀⠀⠀⠀⠀⠀⠀⠀⠀⠀⠀⠀⠀⠀⠀⠀⠀⠀⠀⠀⠀⠀⠀⠀⠀⠀⠀⠀⠀⠀⠀⠀⠀⠀⠀⠀⠀⠀⠀⠀⠀⠀⠀⠀⠀⠀⠀⠀⠀⠀⠀⠀⠀⠀⠀⠀⠀⠉⠛⠇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⠀⠀⠀⠀⠀⠀⠀⠀⠀⠀⠀⠀⠀⠀⠀⠀⠀⠀⠀⠀⠀⠀⠀⠀⠀⠀⠀⠀⠀⠀⠀⠀⠀⣿⣿⣿⣿⣿⣿⣿⣿⣿⣿⣿⣿⣿⣿⣿⣿⣿⣿⣿⣿⣿⣿⣿⣿⣿⣿⣿⠟⠉⠙⣿⣿⣿⣿⣿⣿⣿⣿⣿⣿⣿⣿⣿⣿⣿⣿⣿⣿⣿⣿⣿⣿⣿⣿⣿⣿⣿⡇</a:t>
            </a:r>
            <a:br/>
            <a:r>
              <a:t>⠀⠀⠀⠀⠀⠀⠀⠀⠀⠀⠀⠀⠀⠀⠀⠀⠀⠀⠀⠀⠀⠀⠀⠀⠀⠀⠀⠀⠀⠀⠀⠀⠀⣿⣿⣿⣿⣿⣿⣿⣿⣿⣿⣿⣿⣿⣿⣿⣿⣿⣿⣿⣿⣿⣿⣿⣿⣿⡏⠀⠀⠀⠀⢻⣿⣿⣿⣿⣿⣿⣿⣿⣿⣿⣿⣿⡿⠟⠛⠛⠋⠉⠉⠀⠀⠀⠀⠀⠀⠉⠃</a:t>
            </a:r>
            <a:br/>
            <a:r>
              <a:t>⠀⠀⠀⠀⠀⠀⠀⠀⠀⠀⠀⠀⠀⠀⠀⠀⠀⠀⠀⠀⠀⠀⠀⠀⠀⠀⠀⠀⠀⠀⠀⠀⠀⢿⣿⣿⣿⣿⣿⣿⣿⣿⣿⣿⣿⣿⣿⣿⣿⣿⣿⣿⣿⣿⣿⣿⣿⣿⠀⠀⠀⠀⠀⠘⣿⣿⣿⣿⣿⣿⣿⣿⣿⣿⣿⣿⣧⠀⠀⠀⠀⠀⠀⠀⠀⠀⠀⠀⠀⠀⠀</a:t>
            </a:r>
            <a:br/>
            <a:r>
              <a:t>⠀⠀⠀⠀⠀⠀⠀⠀⠀⠀⠀⠀⠀⠀⠀⠀⠀⠀⠀⠀⠀⠀⠀⠀⠀⠀⠀⠀⠀⠀⠀⠀⠀⠈⢻⣿⣿⣿⣿⣿⣿⣿⣿⣿⣿⡿⠋⣿⣿⣿⣿⣿⣿⣿⣿⣿⣿⡿⠀⠀⠀⠀⠀⠀⢻⣿⣿⣿⣿⣿⣿⣿⣿⣿⣿⣿⣿⠀⠀⠀⠀⠀⠀⠀⠀⠀⠀⠀⠀⠀⠀</a:t>
            </a:r>
            <a:br/>
            <a:r>
              <a:t>⠀⠀⠀⠀⠀⠀⠀⠀⠀⠀⠀⠀⠀⠀⠀⠀⠀⠀⠀⠀⠀⠀⠀⠀⠀⠀⠀⠀⠀⠀⠀⠀⠀⠀⠀⠙⠻⣿⣿⣿⡿⠟⠛⠋⠁⠀⠀⣿⣿⣿⣿⣿⣿⣿⣿⣿⣿⡇⠀⠀⠀⠀⠀⠀⠸⣿⣿⣿⣿⣿⣿⣿⣿⣿⣿⣿⣿⡀⠀⠀⠀⠀⠀⠀⠀⠀⠀⠀⠀⠀⠀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⠀⠀⠀⠀⠀⠀⠀⠀⠀⠀⠀⠀⠀⠀⠀⠀⠀⠀⠀⠀⠀⠀⠀⠀⠀⠀⠀⠀⠀⠀⠀⠀⠀⠀⠀⠀⠀⠀⠀⠀⠀⠀⠀⠀⠀⠀⢸⣿⣿⣿⣿⣿⣿⣿⣿⣿⣿⠇⠀⠀⠀⠀⠀⠀⠀⢿⣿⣿⣿⣿⣿⣿⣿⣿⣿⣿⣿⡇⠀⠀⠀⠀⠀⠀⠀⠀⠀⠀⠀⠀⠀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⠀⠀⠀⠀⠀⠀⠀⠀⠀⠀⠀⠀⠀⠀⠀⠀⠀⠀⠀⠀⠀⠀⠀⠀⠀⠀⠀⠀⠀⠀⠀⠀⠀⠀⠀⠀⠀⠀⠀⠀⠀⠀⠀⠀⠀⠀⢸⣿⣿⣿⣿⣿⣿⣿⣿⣿⣿⠀⠀⠀⠀⠀⠀⠀⠀⣿⣿⣿⣿⣿⣿⣿⣿⣿⣿⣿⣿⡇⠀⠀⠀⠀⠀⠀⠀⠀⠀⠀⠀⠀⠀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⠀⠀⠀⠀⠀⠀⠀⠀⠀⠀⠀⠀⠀⠀⠀⠀⠀⠀⠀⠀⠀⠀⠀⠀⠀⠀⠀⠀⠀⠀⠀⠀⠀⠀⠀⠀⠀⠀⠀⠀⠀⠀⠀⠀⠀⠀⢸⣿⣿⣿⣿⣿⣿⣿⣿⣿⡏⠀⠀⠀⠀⠀⠀⠀⢰⣿⣿⣿⣿⣿⣿⣿⣿⣿⣿⣿⣿⠃⠀⠀⠀⠀⠀⠀⠀⠀⠀⠀⠀⠀⠀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⠀⠀⠀⠀⠀⠀⠀⠀⠀⠀⠀⠀⠀⠀⠀⠀⠀⠀⠀⠀⠀⠀⠀⠀⠀⠀⠀⠀⠀⠀⠀⠀⠀⠀⠀⠀⠀⠀⠀⠀⠀⠀⠀⠀⠀⢠⣿⣿⣿⣿⣿⣿⣿⣿⣿⣿⡇⠀⠀⠀⠀⠀⠀⠀⣸⣿⣿⣿⣿⣿⣿⣿⣿⣿⣿⣿⡟⠀⠀⠀⠀⠀⠀⠀⠀⠀⠀⠀⠀⠀⠀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⠀⠀⠀⠀⠀⠀⠀⠀⠀⠀⠀⠀⠀⠀⠀⠀⠀⠀⠀⠀⠀⠀⠀⠀⠀⠀⠀⠀⠀⠀⠀⠀⠀⠀⠀⠀⠀⠀⠀⠀⠀⠀⠀⠀⢠⣿⣿⣿⣿⣿⣿⣿⣿⣿⣿⣿⠀⠀⠀⠀⠀⠀⠀⠀⣿⣿⣿⣿⣿⣿⣿⣿⣿⣿⣿⣿⠁⠀⠀⠀⠀⠀⠀⠀⠀⠀⠀⠀⠀⠀⠀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⠀⠀⠀⠀⠀⠀⠀⠀⠀⠀⠀⠀⠀⠀⠀⠀⠀⠀⠀⠀⠀⠀⠀⠀⠀⠀⠀⠀⠀⠀⠀⠀⠀⠀⠀⠀⠀⠀⠀⠀⠀⠀⠀⢠⣿⣿⣿⣿⣿⣿⣿⣿⣿⣿⣿⡟⠀⠀⠀⠀⠀⠀⠀⢠⣿⣿⣿⣿⣿⣿⣿⣿⣿⣿⣿⡏⠀⠀⠀⠀⠀⠀⠀⠀⠀⠀⠀⠀⠀⠀⠀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⠀⠀⠀⠀⠀⠀⠀⠀⠀⠀⠀⠀⠀⠀⠀⠀⠀⠀⠀⠀⠀⠀⠀⠀⠀⠀⠀⠀⠀⠀⠀⠀⠀⠀⠀⠀⠀⠀⠀⠀⠀⠀⢠⣿⣿⣿⣿⣿⣿⣿⣿⣿⣿⣿⡟⠀⠀⠀⠀⠀⠀⠀⠀⣸⣿⣿⣿⣿⣿⣿⣿⣿⣿⣿⣿⠁⠀⠀⠀⠀⠀⠀⠀⠀⠀⠀⠀⠀⠀⠀⠀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⠀⠀⠀⠀⠀⠀⠀⠀⠀⠀⠀⠀⠀⠀⠀⠀⠀⠀⠀⠀⠀⠀⠀⠀⠀⠀⠀⠀⠀⠀⠀⠀⠀⠀⠀⠀⠀⠀⠀⠀⠀⢠⣾⣿⣿⣿⣿⣿⣿⣿⣿⣿⣿⠟⠀⠀⠀⠀⠀⠀⠀⠀⠀⣿⣿⣿⣿⣿⣿⣿⣿⣿⣿⣿⡏⠀⠀⠀⠀⠀⠀⠀⠀⠀⠀⠀⠀⠀⠀⠀⠀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⠀⠀⠀⠀⠀⠀⠀⠀⠀⠀⠀⠀⠀⠀⠀⠀⠀⠀⠀⠀⠀⠀⠀⠀⠀⠀⠀⠀⠀⠀⠀⠀⠀⠀⠀⠀⠀⠀⠀⠀⢠⣿⣿⣿⣿⣿⣿⣿⣿⣿⣿⣿⠏⠀⠀⠀⠀⠀⠀⠀⠀⠀⢸⣿⣿⣿⣿⣿⣿⣿⣿⣿⣿⣿⠁⠀⠀⠀⠀⠀⠀⠀⠀⠀⠀⠀⠀⠀⠀⠀⠀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⠀⠀⠀⠀⠀⠀⠀⠀⠀⠀⠀⠀⠀⠀⠀⠀⠀⠀⠀⠀⠀⠀⠀⠀⠀⠀⠀⠀⠀⠀⠀⠀⠀⠀⠀⠀⠀⠀⠀⣰⣿⣿⣿⣿⣿⣿⣿⣿⣿⣿⣿⠏⠀⠀⠀⠀⠀⠀⠀⠀⠀⢀⣿⣿⣿⣿⣿⣿⣿⣿⣿⣿⣿⡿⠀⠀⠀⠀⠀⠀⠀⠀⠀⠀⠀⠀⠀⠀⠀⠀⠀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⠀⠀⠀⠀⠀⠀⠀⠀⠀⠀⠀⠀⠀⠀⠀⠀⠀⠀⠀⠀⠀⠀⠀⠀⠀⠀⠀⠀⠀⠀⠀⠀⠀⠀⠀⠀⠀⢀⣴⣿⣿⣿⣿⣿⣿⣿⣿⣿⣿⣿⠏⠀⠀⠀⠀⠀⠀⠀⠀⠀⠀⣼⣿⣿⣿⣿⣿⣿⣿⣿⣿⣿⣿⡇⠀⠀⠀⠀⠀⠀⠀⠀⠀⠀⠀⠀⠀⠀⠀⠀⠀</a:t>
            </a:r>
            <a:br/>
            <a:r>
              <a:t>⠀⠀⠀⠀⠀⠀⠀⠀⠀⠀⠀⠀⠀⠀⠀⠀⠀⠀⠀⠀⠀⠀⠀⠀⠀⠀⠀⠀⠀⠀⠀⠀⠀⠀⠀⠀⣠⣿⣿⣿⣿⣿⣿⣿⣿⣿⣿⣿⣿⠏⠀⠀⠀⠀⠀⠀⠀⠀⠀⠀⣸⣿⣿⣿⣿⣿⣿⣿⣿⣿⣿⣿⣿⡇⠀⠀⠀⠀⠀⠀⠀⠀⠀⠀⠀⠀⠀⠀⠀⠀⠀</a:t>
            </a:r>
            <a:br/>
            <a:r>
              <a:t>⠀⠀⠀⠀⠀⠀⠀⠀⠀⠀⠀⠀⠀⠀⠀⠀⠀⠀⠀⠀⠀⠀⠀⠀⠀⠀⠀⠀⠀⠀⠀⠀⠀⠀⢀⣼⣿⣿⣿⣿⣿⣿⣿⣿⣿⣿⣿⣿⡟⠀⠀⠀⠀⠀⠀⠀⠀⠀⠀⣰⣿⣿⣿⣿⣿⣿⣿⣿⣿⣿⣿⣿⣿⡇⠀⠀⠀⠀⠀⠀⠀⠀⠀⠀⠀⠀⠀⠀⠀⠀⠀</a:t>
            </a:r>
            <a:br/>
            <a:r>
              <a:t>⠀⠀⠀⠀⠀⠀⠀⠀⠀⠀⠀⠀⠀⠀⠀⠀⠀⠀⠀⠀⠀⠀⠀⠀⠀⠀⠀⠀⠀⠀⠀⠀⠀⣰⣿⣿⣿⣿⣿⣿⣿⣿⣿⣿⣿⣿⣿⣿⠀⠀⠀⠀⠀⠀⠀⠀⠀⠀⢠⣿⣿⣿⣿⣿⣿⣿⣿⣿⣿⣿⣿⣿⣿⡇⠀⠀⠀⠀⠀⠀⠀⠀⠀⠀⠀⠀⠀⠀⠀⠀⠀</a:t>
            </a:r>
            <a:br/>
            <a:r>
              <a:t>⠀⠀⠀⠀⠀⠀⠀⠀⠀⠀⠀⠀⠀⠀⠀⠀⠀⠀⠀⠀⠀⠀⠀⠀⠀⠀⠀⠀⠀⠀⠀⠀⠐⠻⣿⣿⣿⣿⣿⣿⣿⣿⣿⣿⣿⣿⣿⡇⠀⠀⠀⠀⠀⠀⠀⠀⠀⠀⠸⣿⣿⣿⣿⣿⣿⣿⣿⣿⣿⣿⣿⣿⣿⠃⠀⠀⠀⠀⠀⠀⠀⠀⠀⠀⠀⠀⠀⠀⠀⠀⠀</a:t>
            </a:r>
            <a:br/>
            <a:r>
              <a:t>⠀⠀⠀⠀⠀⠀⠀⠀⠀⠀⠀⠀⠀⠀⠀⠀⠀⠀⠀⠀⠀⠀⠀⠀⠀⠀⠀⠀⠀⠀⠀⠀⢀⣴⣿⣿⣿⣿⣿⣿⣿⣿⣿⣿⣿⣿⣿⠀⠀⠀⠀⠀⠀⠀⠀⠀⠀⠀⠀⣠⣿⣿⣿⣿⣿⣿⣿⣿⣿⣿⣿⣿⡿⠀⠀⠀⠀⠀⠀⠀⠀⠀⠀⠀⠀⠀⠀⠀⠀⠀⠀</a:t>
            </a:r>
            <a:br/>
            <a:r>
              <a:t>⠀⠀⠀⠀⠀⠀⠀⠀⠀⠀⠀⠀⠀⠀⠀⠀⠀⠀⠀⠀⠀⠀⠀⠀⠀⠀⠀⠀⠀⠀⠀⢠⣿⣿⣿⣿⣿⣿⣿⣿⣿⣿⣿⣿⣿⣿⠇⠀⠀⠀⠀⠀⠀⠀⠀⠀⠀⠀⣰⣿⣿⣿⣿⣿⣿⣿⣿⣿⣿⣿⣿⠛⠁⠀⠀⠀⠀⠀⠀⠀⠀⠀⠀⠀⠀⠀⠀⠀⠀⠀⠀</a:t>
            </a:r>
            <a:br/>
            <a:r>
              <a:t>⠀⠀⠀⠀⠀⠀⠀⠀⠀⠀⠀⠀⠀⢀⣀⣀⣀⣀⣀⣠⣤⣤⣤⣤⣤⣤⣤⣴⣶⣶⣶⣿⣿⣿⣿⣿⣿⣿⣿⣿⣿⣿⣿⣿⣿⣿⣦⣤⣤⣤⣤⣤⣄⣀⣀⣀⣀⣠⣿⣿⣿⣿⣿⣿⣿⣿⣿⣿⣿⣿⣿⠀⠀⠀⠀⠀⠀⠀⠀⠀⠀⠀⠀⠀⠀⠀⠀⠀⠀⠀⠀</a:t>
            </a:r>
            <a:br/>
            <a:r>
              <a:t>⣀⣀⣀⣤⣤⣤⣶⣶⣶⣶⣿⣿⣿⣿⣿⣿⣿⣿⣿⣿⣿⣿⣿⣿⣿⣿⣿⣿⣿⣿⣿⣿⣿⣿⣿⣿⣿⣿⣿⣿⣿⣿⣿⣿⣿⣿⣿⣿⣿⣿⣿⣿⣿⣿⣿⣿⣿⣿⣿⣿⣿⣿⣿⣿⣿⣿⣿⣿⣿⣿⣿⡄⠀⠀⠀⠀⠀⠀⠀⠀⠀⠀⠀⠀⠀⠀⠀⠀⠀⠀⠀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⣿⣿⣿⣿⣿⣿⣿⣿⣿⣿⣿⣿⣿⣿⣿⣿⣿⣿⣿⣿⣿⣿⣿⣿⣿⣿⣿⣿⣿⣿⣿⣿⣿⣿⣿⣿⣿⣿⣿⣿⣿⣿⣿⣿⣿⣿⣿⣿⣿⣿⣿⣿⣿⣿⣿⣿⣿⣿⣿⣿⣿⣿⣿⣿⣿⣿⣿⣿⣿⣿⣿⣷⣤⣄⣀⡀⠀⠀⠀⠀⠀⠀⠀⠀⠀⠀⠀⠀⠀⠀⠀</a:t>
            </a:r>
            <a:br/>
            <a:r>
              <a:t>⣿⣿⣿⣿⣿⣿⣿⣿⣿⣿⣿⣿⣿⣿⣿⣿⣿⣿⣿⣿⣿⣿⣿⣿⣿⣿⡿⠿⠿⠿⠿⠿⣿⣿⣿⣿⣿⣿⣿⣿⣿⣿⣿⣿⠿⠿⠿⠿⠿⢿⣿⣿⣿⣿⣿⣿⣿⣿⣿⣿⣿⣿⣿⣿⣿⣿⣿⣿⣿⣿⣿⣿⣿⣿⣿⣿⣿⣶⣦⣤⣀⠀⠀⠀⠀⠀⠀⠀⠀⠀⠀</a:t>
            </a:r>
            <a:br/>
            <a:r>
              <a:t>⣿⣿⣿⣿⣿⣿⡿⠿⠿⠿⠛⠛⠛⠛⠋⠉⠉⠉⠉⠁⠀⠀⠀⠀⠀⠀⠀⠀⠀⠀⠀⠀⠈⠉⠉⠉⠉⠁⠀⠉⠉⠈⠉⠁⠀⠀⠀⠀⠀⠀⠀⠀⠀⠀⠀⠉⠉⠉⠹⣿⣿⢿⣿⣿⢿⣿⣿⣿⣿⣿⣿⣿⣿⣿⣿⣿⣿⣿⣿⣿⣿⣿⣷⣦⣤⣀⠀⠀⠀⠀⠀</a:t>
            </a:r>
            <a:br/>
            <a:r>
              <a:t>⠉⠉⠉⠀⠀⠀⠀⠀⠀⠀⠀⠀⠀⠀⠀⠀⠀⠀⠀⠀⠀⠀⠀⠀⠀⠀⠀⠀⠀⠀⠀⠀⠀⠀⠀⠀⠀⠀⠀⠀⠀⠀⠀⠀⠀⠀⠀⠀⠀⠀⠀⠀⠀⠀⠀⠀⠀⠀⠀⠉⠉⠈⠙⠃⠀⠉⠁⠈⠉⠛⠛⠿⠿⣿⣿⣿⣿⣿⣿⣿⣿⣿⣿⣿⣿⣿⣿⣶⣤⣀⠀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⠀⠀⠀⠀⠀⠀⠀⠀⠀⠀⠀⠀⠀⠀⠀⠀⠀⠀⠀⠀⠀⠀⠀⠀⠀⠀⠀⠀⠀⠀⠀⠀⠀⠀⠀⠀⠀⠀⠀⠀⠀⠀⠀⠀⠀⠀⠀⠀⠀⠀⠀⠀⠀⠀⠀⠀⠀⠀⠀⠀⠀⠀⠀⠀⠀⠀⠀⠀⠀⠀⠀⠀⠀⠀⠀⠉⠙⠛⠿⢿⣿⣿⣿⣿⣿⣿⣿⣿⣿⣿⡇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⠀⠀⠀⠀⠀⠀⠀⠀⠀⠀⠀⠀⠀⠀⠀⠀⠀⠀⠀⠀⠀⠀⠀⠀⠀⠀⠀⠀⠀⠀⠀⠀⠀⠀⠀⠀⠀⠀⠀⠀⠀⠀⠀⠀⠀⠀⠀⠀⠀⠀⠀⠀⠀⠀⠀⠀⠀⠀⠀⠀⠀⠀⠀⠀⠀⠀⠀⠀⠀⠀⠀⠀⠀⠀⠀⠀⠀⠀⠀⠀⠀⠉⠛⠻⢿⣿⣿⣿⣿⣿⡇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⠀⠀⠀⠀⠀⠀⠀⠀⠀⠀⠀⠀⠀⠀⠀⠀⠀⠀⠀⠀⠀⠀⠀⠀⠀⠀⠀⠀⠀⠀⠀⠀⠀⠀⠀⠀⠀⠀⠀⠀⠀⠀⠀⠀⠀⠀⠀⠀⠀⠀⠀⠀⠀⠀⠀⠀⠀⠀⠀⠀⠀⠀⠀⠀⠀⠀⠀⠀⠀⠀⠀⠀⠀⠀⠀⠀⠀⠀⠀⠀⠀⠀⠀⠀⠀⠀⠉⠛⠿⣿⡇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⠀⠀⠀⠀⠀⠀⠀⠀⠀⠀⠀⠀⠀⠀⠀⠀⠀⠀⠀⠀⠀⠀⠀⠀⠀⠀⠀⠀⠀⠀⠀⠀⠀⠀⠀⣠⣾⣿⣿⣿⣿⣿⣿⣿⣿⣿⣿⣿⣿⣿⣿⣿⣿⣿⣿⣿⣿⣿⣿⣿⣿⣿⣿⣿⣿⣿⣿⣿⣿⣿⣿⣿⣿⣿⣿⣿⣿⣿⣿⣿⣿⣿⣿⣿⣿⣿⣿⣿⣿⣿⡇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⠀⠀⠀⠀⠀⠀⠀⠀⠀⠀⠀⠀⠀⠀⠀⠀⠀⠀⠀⠀⠀⠀⠀⠀⠀⠀⠀⠀⠀⠀⠀⠀⠀⠀⢀⣿⣿⣿⣿⣿⣿⣿⣿⣿⣿⣿⣿⣿⣿⣿⣿⣿⣿⣿⣿⣿⣿⣿⣿⣿⣿⡿⠻⣿⣿⣿⣿⣿⣿⣿⣿⣿⣿⣿⣿⣿⣿⣿⣿⣿⣿⣿⣿⣿⣿⣿⣿⣿⣿⣿⡇</a:t>
            </a:r>
            <a:br/>
            <a:r>
              <a:t>⠀⠀⠀⠀⠀⠀⠀⠀⠀⠀⠀⠀⠀⠀⠀⠀⠀⠀⠀⠀⠀⠀⠀⠀⠀⠀⠀⠀⠀⠀⠀⠀⠀⠀⠸⣿⣿⣿⣿⣿⣿⣿⣿⣿⣿⣿⣿⣿⣿⣿⣿⣿⣿⣿⣿⣿⣿⣿⡿⠟⠉⠀⠀⢿⣿⣿⣿⣿⣿⣿⣿⣿⣿⣿⣿⣿⣿⣿⣿⣿⣿⣿⣿⣿⣿⣿⣿⣿⣿⣿⡇</a:t>
            </a:r>
            <a:br/>
            <a:r>
              <a:t>⠀⠀⠀⠀⠀⠀⠀⠀⠀⠀⠀⠀⠀⠀⠀⠀⠀⠀⠀⠀⠀⠀⠀⠀⠀⠀⠀⠀⠀⠀⠀⠀⠀⠀⠀⢻⣿⣿⣿⣿⣿⣿⣿⣿⣿⣿⡟⠀⣿⣿⣿⣿⣿⣿⣿⣿⣿⣿⠀⠀⠀⠀⠀⢸⣿⣿⣿⣿⣿⣿⣿⣿⣿⣿⣿⠿⠿⠿⠻⠛⠛⠛⠿⣿⣿⣿⣿⣿⣿⣿⡇</a:t>
            </a:r>
            <a:br/>
            <a:r>
              <a:t>⠀⠀⠀⠀⠀⠀⠀⠀⠀⠀⠀⠀⠀⠀⠀⠀⠀⠀⠀⠀⠀⠀⠀⠀⠀⠀⠀⠀⠀⠀⠀⠀⠀⠀⠀⠀⠙⢿⣿⣿⣿⣿⣿⡿⠟⠋⠀⠀⣿⣿⣿⣿⣿⣿⣿⣿⣿⡟⠀⠀⠀⠀⠀⠘⣿⣿⣿⣿⣿⣿⣿⣿⣿⣿⣧⠀⠀⠀⠀⠀⠀⠀⠀⠈⠙⢿⣿⣿⣿⣿⡇</a:t>
            </a:r>
            <a:br/>
            <a:r>
              <a:t>⠀⠀⠀⠀⠀⠀⠀⠀⠀⠀⠀⠀⠀⠀⠀⠀⠀⠀⠀⠀⠀⠀⠀⠀⠀⠀⠀⠀⠀⠀⠀⠀⠀⠀⠀⠀⠀⠀⠈⠉⠀⠀⠀⠀⠀⠀⠀⠀⣿⣿⣿⣿⣿⣿⣿⣿⣿⡇⠀⠀⠀⠀⠀⠀⣿⣿⣿⣿⣿⣿⣿⣿⣿⣿⣿⠀⠀⠀⠀⠀⠀⠀⠀⠀⠀⠀⠹⣿⣿⣿⡇</a:t>
            </a:r>
            <a:br/>
            <a:r>
              <a:t>⠀⠀⠀⠀⠀⠀⠀⠀⠀⠀⠀⠀⠀⠀⠀⠀⠀⠀⠀⠀⠀⠀⠀⠀⠀⠀⠀⠀⠀⠀⠀⠀⠀⠀⠀⠀⠀⠀⠀⠀⠀⠀⠀⠀⠀⠀⠀⠀⣿⣿⣿⣿⣿⣿⣿⣿⣿⠃⠀⠀⠀⠀⠀⠀⢸⣿⣿⣿⣿⣿⣿⣿⣿⣿⣿⠀⠀⠀⠀⠀⠀⠀⠀⠀⠀⠀⠀⢻⣿⣿⡇</a:t>
            </a:r>
            <a:br/>
            <a:r>
              <a:t>⠀⠀⠀⠀⠀⠀⠀⠀⠀⠀⠀⠀⠀⠀⠀⠀⠀⠀⠀⠀⠀⠀⠀⠀⠀⠀⠀⠀⠀⠀⠀⠀⠀⠀⠀⠀⠀⠀⠀⠀⠀⠀⠀⠀⠀⠀⠀⢰⣿⣿⣿⣿⣿⣿⣿⣿⣿⠀⠀⠀⠀⠀⠀⠀⢸⣿⣿⣿⣿⣿⣿⣿⣿⣿⣿⠀⠀⠀⠀⠀⠀⠀⠀⠀⠀⠀⠀⠀⢿⣿⡇</a:t>
            </a:r>
            <a:br/>
            <a:r>
              <a:t>⠀⠀⠀⠀⠀⠀⠀⠀⠀⠀⠀⠀⠀⠀⠀⠀⠀⠀⠀⠀⠀⠀⠀⠀⠀⠀⠀⠀⠀⠀⠀⠀⠀⠀⠀⠀⠀⠀⠀⠀⠀⠀⠀⠀⠀⠀⠀⢸⣿⣿⣿⣿⣿⣿⣿⣿⡏⠀⠀⠀⠀⠀⠀⠀⣸⣿⣿⣿⣿⣿⣿⣿⣿⣿⣿⠀⠀⠀⠀⠀⠀⠀⠀⠀⠀⠀⠀⠀⠸⣿⡇</a:t>
            </a:r>
            <a:br/>
            <a:r>
              <a:t>⠀⠀⠀⠀⠀⠀⠀⠀⠀⠀⠀⠀⠀⠀⠀⠀⠀⠀⠀⠀⠀⠀⠀⠀⠀⠀⠀⠀⠀⠀⠀⠀⠀⠀⠀⠀⠀⠀⠀⠀⠀⠀⠀⠀⠀⠀⠀⣼⣿⣿⣿⣿⣿⣿⣿⣿⡇⠀⠀⠀⠀⠀⠀⠀⣿⣿⣿⣿⣿⣿⣿⣿⣿⣿⡟⠀⠀⠀⠀⠀⠀⠀⠀⠀⠀⠀⠀⠀⠀⢻⡇</a:t>
            </a:r>
            <a:br/>
            <a:r>
              <a:t>⠀⠀⠀⠀⠀⠀⠀⠀⠀⠀⠀⠀⠀⠀⠀⠀⠀⠀⠀⠀⠀⠀⠀⠀⠀⠀⠀⠀⠀⠀⠀⠀⠀⠀⠀⠀⠀⠀⠀⠀⠀⠀⠀⠀⠀⠀⣼⣿⣿⣿⣿⣿⣿⣿⣿⣿⠀⠀⠀⠀⠀⠀⠀⠀⣿⣿⣿⣿⣿⣿⣿⣿⣿⣿⠁⠀⠀⠀⠀⠀⠀⠀⠀⠀⠀⠀⠀⠀⠀⠈⡇</a:t>
            </a:r>
            <a:br/>
            <a:r>
              <a:t>⠀⠀⠀⠀⠀⠀⠀⠀⠀⠀⠀⠀⠀⠀⠀⠀⠀⠀⠀⠀⠀⠀⠀⠀⠀⠀⠀⠀⠀⠀⠀⠀⠀⠀⠀⠀⠀⠀⠀⠀⠀⠀⠀⠀⠀⣸⣿⣿⣿⣿⣿⣿⣿⣿⣿⡟⠀⠀⠀⠀⠀⠀⠀⢸⣿⣿⣿⣿⣿⣿⣿⣿⣿⡟⠀⠀⠀⠀⠀⠀⠀⠀⠀⠀⠀⠀⠀⠀⠀⠀⠁</a:t>
            </a:r>
            <a:br/>
            <a:r>
              <a:t>⠀⠀⠀⠀⠀⠀⠀⠀⠀⠀⠀⠀⠀⠀⠀⠀⠀⠀⠀⠀⠀⠀⠀⠀⠀⠀⠀⠀⠀⠀⠀⠀⠀⠀⠀⠀⠀⠀⠀⠀⠀⠀⠀⠀⢰⣿⣿⣿⣿⣿⣿⣿⣿⣿⡟⠀⠀⠀⠀⠀⠀⠀⠀⣼⣿⣿⣿⣿⣿⣿⣿⣿⣿⠇⠀⠀⠀⠀⠀⠀⠀⠀⠀⠀⠀⠀⠀⠀⠀⠀⠀</a:t>
            </a:r>
            <a:br/>
            <a:r>
              <a:t>⠀⠀⠀⠀⠀⠀⠀⠀⠀⠀⠀⠀⠀⠀⠀⠀⠀⠀⠀⠀⠀⠀⠀⠀⠀⠀⠀⠀⠀⠀⠀⠀⠀⠀⠀⠀⠀⠀⠀⠀⠀⠀⠀⢠⣿⣿⣿⣿⣿⣿⣿⣿⣿⡟⠀⠀⠀⠀⠀⠀⠀⠀⠀⣿⣿⣿⣿⣿⣿⣿⣿⣿⣿⠀⠀⠀⠀⠀⠀⠀⠀⠀⠀⠀⠀⠀⠀⠀⠀⠀⠀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⠀⠀⠀⠀⠀⠀⠀⠀⠀⠀⠀⠀⠀⠀⠀⠀⠀⠀⠀⠀⠀⠀⠀⠀⠀⠀⠀⠀⠀⠀⠀⠀⠀⠀⠀⠀⠀⠀⠀⠀⠀⠀⢠⣿⣿⣿⣿⣿⣿⣿⣿⣿⡟⠀⠀⠀⠀⠀⠀⠀⠀⠀⢰⣿⣿⣿⣿⣿⣿⣿⣿⣿⡇⠀⠀⠀⠀⠀⠀⠀⠀⠀⠀⠀⠀⠀⠀⠀⠀⠀⠀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⠀⠀⠀⠀⠀⠀⠀⠀⠀⠀⠀⠀⠀⠀⠀⠀⠀⠀⠀⠀⠀⠀⠀⠀⠀⠀⠀⠀⠀⠀⠀⠀⠀⠀⠀⠀⠀⠀⠀⠀⠀⣠⣿⣿⣿⣿⣿⣿⣿⣿⣿⡿⠀⠀⠀⠀⠀⠀⠀⠀⠀⢀⣾⣿⣿⣿⣿⣿⣿⣿⣿⣿⡇⠀⠀⠀⠀⠀⠀⠀⠀⠀⠀⠀⠀⠀⠀⠀⠀⠀⠀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⠀⠀⠀⠀⠀⠀⠀⠀⠀⠀⠀⠀⠀⠀⠀⠀⠀⠀⠀⠀⠀⠀⠀⠀⠀⠀⠀⠀⠀⠀⠀⠀⠀⠀⠀⠀⠀⠀⠀⠀⣴⣿⣿⣿⣿⣿⣿⣿⣿⣿⣿⠁⠀⠀⠀⠀⠀⠀⠀⠀⠀⣼⣿⣿⣿⣿⣿⣿⣿⣿⣿⣿⡇⠀⠀⠀⠀⠀⠀⠀⠀⠀⠀⠀⠀⠀⠀⠀⠀⠀⠀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⠀⠀⠀⠀⠀⠀⠀⠀⠀⠀⠀⠀⠀⠀⠀⠀⠀⠀⠀⠀⠀⠀⠀⠀⠀⠀⠀⠀⠀⠀⠀⠀⠀⠀⠀⠀⠀⠀⢠⣾⣿⣿⣿⣿⣿⣿⣿⣿⣿⣿⡇⠀⠀⠀⠀⠀⠀⠀⠀⠀⣰⣿⣿⣿⣿⣿⣿⣿⣿⣿⣿⣿⡇⠀⠀⠀⠀⠀⠀⠀⠀⠀⠀⠀⠀⠀⠀⠀⠀⠀⠀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⠀⠀⠀⠀⠀⠀⠀⠀⠀⠀⠀⠀⠀⠀⠀⠀⠀⠀⠀⠀⠀⠀⠀⠀⠀⠀⠀⠀⠀⠀⠀⠀⠀⠀⠀⠀⠀⢠⣿⣿⣿⣿⣿⣿⣿⣿⣿⣿⣿⣿⠀⠀⠀⠀⠀⠀⠀⠀⠀⢀⣿⣿⣿⣿⣿⣿⣿⣿⣿⣿⣿⣿⡇⠀⠀⠀⠀⠀⠀⠀⠀⠀⠀⠀⠀⠀⠀⠀⠀⠀⠀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⠀⠀⠀⠀⠀⠀⠀⠀⠀⠀⠀⠀⠀⠀⠀⠀⠀⠀⠀⠀⠀⠀⠀⠀⠀⠀⠀⠀⠀⠀⠀⠀⠀⠀⠀⠀⠐⠿⣿⣿⣿⣿⣿⣿⣿⣿⣿⣿⣿⡏⠀⠀⠀⠀⠀⠀⠀⠀⠀⠘⢿⣿⣿⣿⣿⣿⣿⣿⣿⣿⣿⣿⠇⠀⠀⠀⠀⠀⠀⠀⠀⠀⠀⠀⠀⠀⠀⠀⠀⠀⠀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⠀⠀⠀⠀⠀⠀⠀⠀⠀⠀⠀⠀⠀⠀⠀⠀⠀⠀⠀⠀⠀⠀⠀⠀⠀⠀⠀⠀⠀⠀⠀⠀⠀⠀⠀⠀⠀⣴⣿⣿⣿⣿⣿⣿⣿⣿⣿⣿⣿⠁⠀⠀⠀⠀⠀⠀⠀⠀⠀⠀⣴⣿⣿⣿⣿⣿⣿⣿⣿⣿⣿⡿⠀⠀⠀⠀⠀⠀⠀⠀⠀⠀⠀⠀⠀⠀⠀⠀⠀⠀⡄</a:t>
            </a:r>
            <a:br/>
            <a:r>
              <a:t>⠀⠀⠀⠀⠀⠀⠀⠀⠀⠀⠀⠀⠀⠀⠀⠀⠀⠀⠀⠀⠀⠀⠀⠀⠀⠀⠀⠀⠀⠀⠀⣀⣀⣀⣀⣀⣼⣿⣿⣿⣿⣿⣿⣿⣿⣿⣿⣿⣟⣀⣀⣀⠀⠀⠀⠀⠀⠀⠀⣰⣿⣿⣿⣿⣿⣿⣿⣿⣿⣿⡇⠀⠀⠀⠀⠀⠀⠀⠀⠀⠀⠀⠀⠀⠀⠀⠀⠀⠀⣰⡇</a:t>
            </a:r>
            <a:br/>
            <a:r>
              <a:t>⠀⠀⠀⠀⠀⠀⠀⠀⠀⠀⠀⠀⣀⣀⣀⣠⣤⣤⣤⣴⣶⣶⣶⣶⣿⣿⣿⣿⣿⣿⣿⣿⣿⣿⣿⣿⣿⣿⣿⣿⣿⣿⣿⣿⣿⣿⣿⣿⣿⣿⣿⣿⣿⣿⣿⣿⣿⣷⣶⣿⣿⣿⣿⣿⣿⣿⣿⣿⣿⣿⣿⠀⠀⠀⠀⠀⠀⠀⠀⠀⠀⠀⠀⠀⠀⠀⠀⠀⢠⣿⡇</a:t>
            </a:r>
            <a:br/>
            <a:r>
              <a:t>⠀⢀⣀⣀⣤⣤⣶⣶⣶⣿⣿⣿⣿⣿⣿⣿⣿⣿⣿⣿⣿⣿⣿⣿⣿⣿⣿⣿⣿⣿⣿⣿⣿⣿⣿⣿⣿⣿⣿⣿⣿⣿⣿⣿⣿⣿⣿⣿⣿⣿⣿⣿⣿⣿⣿⣿⣿⣿⣿⣿⣿⣿⣿⣿⣿⣿⣿⣿⣿⣿⣿⣤⣀⣀⠀⠀⠀⠀⠀⠀⠀⠀⠀⠀⠀⠀⠀⠀⣼⣿⡇</a:t>
            </a:r>
            <a:br/>
            <a:r>
              <a:t>⣿⣿⣿⣿⣿⣿⣿⣿⣿⣿⣿⣿⣿⣿⣿⣿⣿⣿⣿⣿⣿⣿⣿⣿⣿⣿⣿⣿⣿⣿⣿⣿⠿⠿⠿⠿⠿⢿⣿⣿⣿⣿⣿⣿⣿⣿⣿⡿⠿⠿⠿⠿⠿⠿⣿⣿⣿⣿⣿⣿⣿⣿⣿⣿⣿⣿⣿⣿⣿⣿⣿⣿⣿⣿⣿⣷⣦⣤⣀⡀⠀⠀⠀⠀⠀⠀⠀⢀⣿⣿⡇</a:t>
            </a:r>
            <a:br/>
            <a:r>
              <a:t>⣿⣿⣿⣿⣿⣿⣿⣿⣿⣿⣿⣿⣿⡿⠿⠿⠿⠛⠛⠛⠋⠉⠉⠉⠉⠁⠀⠀⠀⠀⠀⠀⠀⠀⠀⠀⠀⠀⠉⠉⠉⠁⠀⠈⠉⠉⠉⠀⠀⠀⠀⠀⠀⠀⠀⠀⠀⠀⠙⠉⣿⣿⢿⣿⡿⢿⣿⢿⣿⣿⣿⣿⣿⣿⣿⣿⣿⣿⣿⣿⣷⣦⣤⣀⠀⠀⠀⢸⣿⣿⡇</a:t>
            </a:r>
            <a:br/>
            <a:r>
              <a:t>⣿⣿⣿⠿⠿⠟⠛⠋⠉⠉⠁⠀⠀⠀⠀⠀⠀⠀⠀⠀⠀⠀⠀⠀⠀⠀⠀⠀⠀⠀⠀⠀⠀⠀⠀⠀⠀⠀⠀⠀⠀⠀⠀⠀⠀⠀⠀⠀⠀⠀⠀⠀⠀⠀⠀⠀⠀⠀⠀⠀⠀⠉⠀⠉⠁⠀⠀⠀⠀⠈⠉⠙⠛⠿⢿⣿⣿⣿⣿⣿⣿⣿⣿⣿⣿⣶⣤⣸⣿⣿⡇</a:t>
            </a:r>
            <a:br/>
            <a:r>
              <a:t>⠉⠀⠀⠀⠀⠀⠀⠀⠀⠀⠀⠀⠀⠀⠀⠀⠀⠀⠀⠀⠀⠀⠀⠀⠀⠀⠀⠀⠀⠀⠀⠀⠀⠀⠀⠀⠀⠀⠀⠀⠀⠀⠀⠀⠀⠀⠀⠀⠀⠀⠀⠀⠀⠀⠀⠀⠀⠀⠀⠀⠀⠀⠀⠀⠀⠀⠀⠀⠀⠀⠀⠀⠀⠀⠀⠀⠉⠙⠛⠿⣿⣿⣿⣿⣿⣿⣿⣿⣿⣿⡇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⠀⠀⠀⠀⠀⠀⠀⠀⠀⠀⠀⠀⠀⠀⠀⠀⠀⠀⠀⠀⠀⠀⠀⠀⠀⠀⠀⠀⠀⠀⠀⠀⠀⠀⠀⠀⠀⠀⠀⠀⠀⠀⠀⠀⠀⠀⠀⠀⠀⠀⠀⠀⠀⠀⠀⠀⠀⠀⠀⠀⠀⠀⠀⠀⠀⠀⠀⠀⠀⠀⠀⠀⠀⠀⠀⠀⠀⠀⠀⠀⠀⠉⠙⠻⢿⣿⣿⣿⣿⣿⡇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⠀⠀⠀⠀⠀⠀⠀⠀⠀⠀⠀⠀⠀⠀⠀⠀⠀⠀⠀⠀⠀⠀⠀⠀⠀⠀⠀⠀⠀⠀⠀⠀⠀⠀⠀⠀⠀⠀⠀⠀⠀⠀⠀⠀⠀⠀⠀⠀⠀⠀⠀⠀⠀⠀⠀⠀⠀⠀⠀⠀⠀⠀⠀⠀⠀⠀⠀⠀⠀⠀⠀⠀⠀⠀⠀⠀⠀⠀⠀⠀⠀⠀⠀⠀⠀⠈⠙⠻⣿⣿⡇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⠀⠀⠀⠀⠀⠀⠀⠀⠀⠀⠀⠀⠀⠀⠀⠀⠀⠀⠀⠀⠀⠀⠀⠀⠀⠀⠀⠀⠀⠀⠀⠀⠀⠀⠀⠀⠀⠀⠀⠀⠀⠀⠀⠀⠀⠀⠀⠀⠀⠀⠀⠀⠀⠀⠀⠀⠀⠀⠀⠀⠀⠀⠀⠀⠀⠀⠀⠀⠀⠀⠀⠀⠀⠀⠀⠀⠀⠀⠀⠀⠀⠀⠀⠀⠀⠀⠀⠀⢻⣿⡇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⠀⠀⠀⠀⠀⠀⠀⠀⠀⠀⠀⠀⠀⠀⠀⠀⠀⠀⠀⠀⠀⠀⠀⠀⠀⠀⠀⠀⠀⠀⠀⠀⠀⠀⠀⠀⠀⠀⠀⠀⠀⠀⠀⠀⠀⠀⠀⠀⠀⠀⠀⠀⠀⠀⠀⠀⠀⠀⠀⠀⠀⠀⠀⠀⠀⠀⠀⠀⠀⠀⠀⠀⠀⠀⠀⠀⠀⠀⠀⠀⠀⠀⠀⠀⠀⠀⠀⠀⠘⣿⡇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⠀⠀⠀⠀⠀⠀⠀⠀⠀⠀⠀⠀⠀⠀⠀⠀⠀⠀⠀⠀⠀⠀⠀⠀⠀⠀⠀⠀⠀⠀⠀⠀⠀⠀⠀⠀⠀⢀⣴⣿⣿⣿⣿⣿⣿⣿⣿⣿⣿⣿⣿⣿⣿⣿⣿⣿⣿⣿⣿⣿⣿⣿⣿⣿⣿⣿⣿⣿⣿⣿⣿⣿⣿⣿⣿⣿⣿⣿⣿⣿⣿⣿⣿⣿⣿⣿⣿⣿⣿⣿⡇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⠀⠀⠀⠀⠀⠀⠀⠀⠀⠀⠀⠀⠀⠀⠀⠀⠀⠀⠀⠀⠀⠀⠀⠀⠀⠀⠀⠀⠀⠀⠀⠀⠀⠀⠀⠀⢼⣿⣿⣿⣿⣿⣿⣿⣿⣿⣿⣿⣿⣿⣿⣿⣿⣿⣿⣿⣿⣿⣿⣿⣿⠟⠻⢿⣿⣿⣿⣿⣿⣿⣿⣿⣿⣿⣿⣿⣿⣿⣿⣿⣿⣿⣿⣿⣿⣿⣿⣿⣿⣿⡇</a:t>
            </a:r>
            <a:br/>
            <a:r>
              <a:t>⠀⠀⠀⠀⠀⠀⠀⠀⠀⠀⠀⠀⠀⠀⠀⠀⠀⠀⠀⠀⠀⠀⠀⠀⠀⠀⠀⠀⠀⠀⠀⠀⠀⠀⠀⠀⠸⣿⣿⣿⣿⣿⣿⣿⣿⣿⣿⠟⠛⣿⣿⣿⣿⣿⣿⣿⣿⣿⡿⠋⠁⠀⠀⠈⣿⣿⣿⣿⣿⣿⣿⣿⣿⣿⣿⣿⣿⣿⣿⣿⣿⣿⣿⣿⣿⣿⣿⣿⣿⣿⡇</a:t>
            </a:r>
            <a:br/>
            <a:r>
              <a:t>⠀⠀⠀⠀⠀⠀⠀⠀⠀⠀⠀⠀⠀⠀⠀⠀⠀⠀⠀⠀⠀⠀⠀⠀⠀⠀⠀⠀⠀⠀⠀⠀⠀⠀⠀⠀⠀⠙⢿⣿⣿⣿⣿⣿⣿⠿⠋⠀⠀⣿⣿⣿⣿⣿⣿⣿⣿⣿⠀⠀⠀⠀⠀⠀⢻⣿⣿⣿⣿⣿⣿⣿⣿⣿⣿⡿⠿⠿⠿⢿⣿⣿⣿⣿⣿⣿⣿⣿⣿⣿⡇</a:t>
            </a:r>
            <a:br/>
            <a:r>
              <a:t>⠀⠀⠀⠀⠀⠀⠀⠀⠀⠀⠀⠀⠀⠀⠀⠀⠀⠀⠀⠀⠀⠀⠀⠀⠀⠀⠀⠀⠀⠀⠀⠀⠀⠀⠀⠀⠀⠀⠀⠈⠉⠁⠈⠀⠀⠀⠀⠀⢸⣿⣿⣿⣿⣿⣿⣿⣿⡿⠀⠀⠀⠀⠀⠀⢸⣿⣿⣿⣿⣿⣿⣿⣿⣿⡇⠀⠀⠀⠀⠀⠈⠙⢿⣿⣿⣿⣿⣿⣿⣿⡇</a:t>
            </a:r>
            <a:br/>
            <a:r>
              <a:t>⠀⠀⠀⠀⠀⠀⠀⠀⠀⠀⠀⠀⠀⠀⠀⠀⠀⠀⠀⠀⠀⠀⠀⠀⠀⠀⠀⠀⠀⠀⠀⠀⠀⠀⠀⠀⠀⠀⠀⠀⠀⠀⠀⠀⠀⠀⠀⠀⢸⣿⣿⣿⣿⣿⣿⣿⣿⡇⠀⠀⠀⠀⠀⠀⠈⣿⣿⣿⣿⣿⣿⣿⣿⣿⣷⠀⠀⠀⠀⠀⠀⠀⠈⢻⣿⣿⣿⣿⣿⣿⡇</a:t>
            </a:r>
            <a:br/>
            <a:r>
              <a:t>⠀⠀⠀⠀⠀⠀⠀⠀⠀⠀⠀⠀⠀⠀⠀⠀⠀⠀⠀⠀⠀⠀⠀⠀⠀⠀⠀⠀⠀⠀⠀⠀⠀⠀⠀⠀⠀⠀⠀⠀⠀⠀⠀⠀⠀⠀⠀⠀⢸⣿⣿⣿⣿⣿⣿⣿⣿⠇⠀⠀⠀⠀⠀⠀⠀⣿⣿⣿⣿⣿⣿⣿⣿⣿⣿⠀⠀⠀⠀⠀⠀⠀⠀⠀⢿⣿⣿⣿⣿⣿⡇</a:t>
            </a:r>
            <a:br/>
            <a:r>
              <a:t>⠀⠀⠀⠀⠀⠀⠀⠀⠀⠀⠀⠀⠀⠀⠀⠀⠀⠀⠀⠀⠀⠀⠀⠀⠀⠀⠀⠀⠀⠀⠀⠀⠀⠀⠀⠀⠀⠀⠀⠀⠀⠀⠀⠀⠀⠀⠀⠀⢸⣿⣿⣿⣿⣿⣿⣿⣿⠀⠀⠀⠀⠀⠀⠀⠀⣿⣿⣿⣿⣿⣿⣿⣿⣿⣿⠀⠀⠀⠀⠀⠀⠀⠀⠀⢸⣿⣿⣿⣿⣿⡇</a:t>
            </a:r>
            <a:br/>
            <a:r>
              <a:t>⠀⠀⠀⠀⠀⠀⠀⠀⠀⠀⠀⠀⠀⠀⠀⠀⠀⠀⠀⠀⠀⠀⠀⠀⠀⠀⠀⠀⠀⠀⠀⠀⠀⠀⠀⠀⠀⠀⠀⠀⠀⠀⠀⠀⠀⠀⠀⠀⣼⣿⣿⣿⣿⣿⣿⣿⡿⠀⠀⠀⠀⠀⠀⠀⢠⣿⣿⣿⣿⣿⣿⣿⣿⣿⡿⠀⠀⠀⠀⠀⠀⠀⠀⠀⠀⢿⣿⣿⣿⣿⡇</a:t>
            </a:r>
            <a:br/>
            <a:r>
              <a:t>⠀⠀⠀⠀⠀⠀⠀⠀⠀⠀⠀⠀⠀⠀⠀⠀⠀⠀⠀⠀⠀⠀⠀⠀⠀⠀⠀⠀⠀⠀⠀⠀⠀⠀⠀⠀⠀⠀⠀⠀⠀⠀⠀⠀⠀⠀⠀⣰⣿⣿⣿⣿⣿⣿⣿⣿⡇⠀⠀⠀⠀⠀⠀⠀⢸⣿⣿⣿⣿⣿⣿⣿⣿⣿⠇⠀⠀⠀⠀⠀⠀⠀⠀⠀⠀⠸⣿⣿⣿⣿⡇</a:t>
            </a:r>
            <a:br/>
            <a:r>
              <a:t>⠀⠀⠀⠀⠀⠀⠀⠀⠀⠀⠀⠀⠀⠀⠀⠀⠀⠀⠀⠀⠀⠀⠀⠀⠀⠀⠀⠀⠀⠀⠀⠀⠀⠀⠀⠀⠀⠀⠀⠀⠀⠀⠀⠀⠀⠀⢠⣿⣿⣿⣿⣿⣿⣿⣿⣿⠃⠀⠀⠀⠀⠀⠀⠀⣾⣿⣿⣿⣿⣿⣿⣿⣿⡿⠀⠀⠀⠀⠀⠀⠀⠀⠀⠀⠀⠀⢿⣿⣿⣿⡇</a:t>
            </a:r>
            <a:br/>
            <a:r>
              <a:t>⠀⠀⠀⠀⠀⠀⠀⠀⠀⠀⠀⠀⠀⠀⠀⠀⠀⠀⠀⠀⠀⠀⠀⠀⠀⠀⠀⠀⠀⠀⠀⠀⠀⠀⠀⠀⠀⠀⠀⠀⠀⠀⠀⠀⠀⢀⣾⣿⣿⣿⣿⣿⣿⣿⣿⠇⠀⠀⠀⠀⠀⠀⠀⠀⣿⣿⣿⣿⣿⣿⣿⣿⣿⠇⠀⠀⠀⠀⠀⠀⠀⠀⠀⠀⠀⠀⢸⣿⣿⣿⡇</a:t>
            </a:r>
            <a:br/>
            <a:r>
              <a:t>⠀⠀⠀⠀⠀⠀⠀⠀⠀⠀⠀⠀⠀⠀⠀⠀⠀⠀⠀⠀⠀⠀⠀⠀⠀⠀⠀⠀⠀⠀⠀⠀⠀⠀⠀⠀⠀⠀⠀⠀⠀⠀⠀⠀⠀⣾⣿⣿⣿⣿⣿⣿⣿⣿⠏⠀⠀⠀⠀⠀⠀⠀⠀⢸⣿⣿⣿⣿⣿⣿⣿⣿⣿⠀⠀⠀⠀⠀⠀⠀⠀⠀⠀⠀⠀⠀⠀⣿⣿⣿⡇</a:t>
            </a:r>
            <a:br/>
            <a:r>
              <a:t>⠀⠀⠀⠀⠀⠀⠀⠀⠀⠀⠀⠀⠀⠀⠀⠀⠀⠀⠀⠀⠀⠀⠀⠀⠀⠀⠀⠀⠀⠀⠀⠀⠀⠀⠀⠀⠀⠀⠀⠀⠀⠀⠀⠀⣼⣿⣿⣿⣿⣿⣿⣿⣿⡏⠀⠀⠀⠀⠀⠀⠀⠀⠀⣾⣿⣿⣿⣿⣿⣿⣿⣿⡇⠀⠀⠀⠀⠀⠀⠀⠀⠀⠀⠀⠀⠀⠀⢹⣿⣿⡇</a:t>
            </a:r>
            <a:br/>
            <a:r>
              <a:t>⠀⠀⠀⠀⠀⠀⠀⠀⠀⠀⠀⠀⠀⠀⠀⠀⠀⠀⠀⠀⠀⠀⠀⠀⠀⠀⠀⠀⠀⠀⠀⠀⠀⠀⠀⠀⠀⠀⠀⠀⠀⠀⠀⣼⣿⣿⣿⣿⣿⣿⣿⣿⡟⠀⠀⠀⠀⠀⠀⠀⠀⠀⢰⣿⣿⣿⣿⣿⣿⣿⣿⣿⠇⠀⠀⠀⠀⠀⠀⠀⠀⠀⠀⠀⠀⠀⠀⢸⣿⣿⡇</a:t>
            </a:r>
            <a:br/>
            <a:r>
              <a:t>⠀⠀⠀⠀⠀⠀⠀⠀⠀⠀⠀⠀⠀⠀⠀⠀⠀⠀⠀⠀⠀⠀⠀⠀⠀⠀⠀⠀⠀⠀⠀⠀⠀⠀⠀⠀⠀⠀⠀⠀⠀⢀⣼⣿⣿⣿⣿⣿⣿⣿⣿⣿⠁⠀⠀⠀⠀⠀⠀⠀⠀⢀⣿⣿⣿⣿⣿⣿⣿⣿⣿⣿⠀⠀⠀⠀⠀⠀⠀⠀⠀⠀⠀⠀⠀⠀⠀⠀⣿⣿⡇</a:t>
            </a:r>
            <a:br/>
            <a:r>
              <a:t>⠀⠀⠀⠀⠀⠀⠀⠀⠀⠀⠀⠀⠀⠀⠀⠀⠀⠀⠀⠀⠀⠀⠀⠀⠀⠀⠀⠀⠀⠀⠀⠀⠀⠀⠀⠀⠀⠀⠀⠀⢠⣾⣿⣿⣿⣿⣿⣿⣿⣿⣿⠇⠀⠀⠀⠀⠀⠀⠀⠀⠀⣾⣿⣿⣿⣿⣿⣿⣿⣿⣿⣿⠀⠀⠀⠀⠀⠀⠀⠀⠀⠀⠀⠀⠀⠀⠀⠀⣿⣿⡇</a:t>
            </a:r>
            <a:br/>
            <a:r>
              <a:t>⠀⠀⠀⠀⠀⠀⠀⠀⠀⠀⠀⠀⠀⠀⠀⠀⠀⠀⠀⠀⠀⠀⠀⠀⠀⠀⠀⠀⠀⠀⠀⠀⠀⠀⠀⠀⠀⠀⠀⣰⣿⣿⣿⣿⣿⣿⣿⣿⣿⣿⣿⠀⠀⠀⠀⠀⠀⠀⠀⠀⢸⣿⣿⣿⣿⣿⣿⣿⣿⣿⣿⣿⡄⠀⠀⠀⠀⠀⠀⠀⠀⠀⠀⠀⠀⠀⠀⠀⣿⣿⡇</a:t>
            </a:r>
            <a:br/>
            <a:r>
              <a:t>⠀⠀⠀⠀⠀⠀⠀⠀⠀⠀⠀⠀⠀⠀⠀⠀⠀⠀⠀⠀⠀⠀⠀⠀⠀⠀⠀⠀⠀⠀⠀⠀⠀⠀⠀⠀⠀⠀⠐⢿⣿⣿⣿⣿⣿⣿⣿⣿⣿⣿⡏⠀⠀⠀⠀⠀⠀⠀⠀⠀⠙⢿⣿⣿⣿⣿⣿⣿⣿⣿⣿⣿⠀⠀⠀⠀⠀⠀⠀⠀⠀⠀⠀⠀⠀⠀⠀⢀⣿⣿⡇</a:t>
            </a:r>
            <a:br/>
            <a:r>
              <a:t>⠀⠀⠀⠀⠀⠀⠀⠀⠀⠀⠀⠀⠀⠀⠀⠀⠀⠀⠀⠀⠀⠀⠀⠀⠀⠀⠀⠀⠀⠀⠀⠀⠀⠀⠀⠀⠀⠀⠀⣴⣿⣿⣿⣿⣿⣿⣿⣿⣿⣿⠇⠀⠀⠀⠀⠀⠀⠀⠀⠀⢠⣿⣿⣿⣿⣿⣿⣿⣿⣿⡿⠋⠀⠀⠀⠀⠀⠀⠀⠀⠀⠀⠀⠀⠀⠀⠀⣾⣿⣿⡇</a:t>
            </a:r>
            <a:br/>
            <a:r>
              <a:t>⠀⠀⠀⠀⠀⠀⠀⠀⠀⠀⠀⠀⠀⠀⠀⠀⠀⠀⠀⠀⠀⠀⠀⠀⠀⠀⠀⠀⠀⢀⣀⣀⣀⣀⣀⣀⣀⣠⣤⣿⣿⣿⣿⣿⣿⣿⣿⣿⣿⣿⣤⣤⣤⣀⣀⣀⣀⣀⡀⢀⣿⣿⣿⣿⣿⣿⣿⣿⣿⣿⣧⠀⠀⠀⠀⠀⠀⠀⠀⠀⠀⠀⠀⠀⠀⠀⣼⣿⣿⣿⡇</a:t>
            </a:r>
            <a:br/>
            <a:r>
              <a:t>⠀⠀⠀⠀⠀⠀⠀⠀⠀⠀⠀⠀⠀⠀⢀⣀⣀⣠⣤⣤⣤⣶⣶⣶⣿⣿⣿⣿⣿⣿⣿⣿⣿⣿⣿⣿⣿⣿⣿⣿⣿⣿⣿⣿⣿⣿⣿⣿⣿⣿⣿⣿⣿⣿⣿⣿⣿⣿⣿⣿⣿⣿⣿⣿⣿⣿⣿⣿⣿⣿⣿⠀⠀⠀⠀⠀⠀⠀⠀⠀⠀⠀⠀⠀⠀⢰⣿⣿⣿⣿⡇</a:t>
            </a:r>
            <a:br/>
            <a:r>
              <a:t>⠀⠀⠀⠀⠀⣀⣀⣤⣤⣶⣶⣾⣿⣿⣿⣿⣿⣿⣿⣿⣿⣿⣿⣿⣿⣿⣿⣿⣿⣿⣿⣿⣿⣿⣿⣿⣿⣿⣿⣿⣿⣿⣿⣿⣿⣿⣿⣿⣿⣿⣿⣿⣿⣿⣿⣿⣿⣿⣿⣿⣿⣿⣿⣿⣿⣿⣿⣿⣿⣿⣿⣷⣶⣤⣤⣀⠀⠀⠀⠀⠀⠀⠀⠀⠀⣿⣿⣿⣿⣿⡇</a:t>
            </a:r>
            <a:br/>
            <a:r>
              <a:t>⣤⣴⣶⣿⣿⣿⣿⣿⣿⣿⣿⣿⣿⣿⣿⣿⣿⣿⣿⣿⣿⣿⣿⣿⣿⣿⡿⠿⠿⠿⠿⠿⠛⠛⠛⠛⠛⠛⠛⠙⠿⠿⠿⠿⠟⠿⠿⠿⠿⠋⠉⠉⠉⠉⠙⠛⠛⠛⠛⣿⢿⣿⣿⣿⣿⣿⣿⣿⣿⣿⣿⣿⣿⣿⣿⣿⣿⣷⣦⣤⣀⠀⠀⠀⢸⣿⣿⣿⣿⣿⡇</a:t>
            </a:r>
            <a:br/>
            <a:r>
              <a:t>⣿⣿⣿⣿⣿⣿⣿⣿⣿⣿⣿⣿⣿⡿⠿⠿⠟⠛⠛⠋⠉⠉⠁⠀⠀⠀⠀⠀⠀⠀⠀⠀⠀⠀⠀⠀⠀⠀⠀⠀⠀⠀⠀⠀⠀⠀⠀⠀⠀⠀⠀⠀⠀⠀⠀⠀⠀⠀⠀⠀⠀⠻⠟⠻⠟⠉⠛⠋⠛⠛⠿⠿⣿⣿⣿⣿⣿⣿⣿⣿⣿⣿⣶⣤⣾⣿⣿⣿⣿⣿⡇</a:t>
            </a:r>
            <a:br/>
            <a:r>
              <a:t>⣿⣿⣿⣿⣿⡿⠿⠛⠛⠉⠉⠁⠀⠀⠀⠀⠀⠀⠀⠀⠀⠀⠀⠀⠀⠀⠀⠀⠀⠀⠀⠀⠀⠀⠀⠀⠀⠀⠀⠀⠀⠀⠀⠀⠀⠀⠀⠀⠀⠀⠀⠀⠀⠀⠀⠀⠀⠀⠀⠀⠀⠀⠀⠀⠀⠀⠀⠀⠀⠀⠀⠀⠀⠈⠉⠛⠻⠿⣿⣿⣿⣿⣿⣿⣿⣿⣿⣿⣿⣿⡇</a:t>
            </a:r>
            <a:br/>
            <a:r>
              <a:t>⠟⠋⠉⠁⠀⠀⠀⠀⠀⠀⠀⠀⠀⠀⠀⠀⠀⠀⠀⠀⠀⠀⠀⠀⠀⠀⠀⠀⠀⠀⠀⠀⠀⠀⠀⠀⠀⠀⠀⠀⠀⠀⠀⠀⠀⠀⠀⠀⠀⠀⠀⠀⠀⠀⠀⠀⠀⠀⠀⠀⠀⠀⠀⠀⠀⠀⠀⠀⠀⠀⠀⠀⠀⠀⠀⠀⠀⠀⠀⠉⠙⠻⢿⣿⣿⣿⣿⣿⣿⣿⡇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⠀⠀⠀⠀⠀⠀⠀⠀⠀⠀⠀⠀⠀⠀⠀⠀⠀⠀⠀⠀⠀⠀⠀⠀⠀⠀⠀⠀⠀⠀⠀⠀⠀⠀⠀⠀⠀⠀⠀⠀⠀⠀⠀⠀⠀⠀⠀⠀⠀⠀⠀⠀⠀⠀⠀⠀⠀⠀⠀⠀⠀⠀⠀⠀⠀⠀⠀⠀⠀⠀⠀⠀⠀⠀⠀⠀⠀⠀⠀⠀⠀⠀⠀⠀⢸⣿⣿⣿⣿⣿⡇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⠀⠀⠀⠀⠀⠀⠀⠀⠀⠀⠀⠀⠀⠀⠀⠀⠀⠀⠀⠀⠀⠀⠀⠀⠀⠀⠀⠀⠀⠀⠀⠀⠀⠀⠀⠀⠀⠀⠀⠀⠀⠀⠀⠀⠀⠀⠀⠀⠀⠀⠀⠀⠀⠀⠀⠀⠀⠀⠀⠀⠀⠀⠀⠀⠀⠀⠀⠀⠀⠀⠀⠀⠀⠀⠀⠀⠀⠀⠀⠀⠀⠀⠀⠀⢸⣿⣿⣿⣿⣿⡇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⠀⠀⠀⠀⠀⠀⠀⠀⠀⠀⠀⠀⠀⠀⠀⠀⠀⠀⠀⠀⠀⠀⠀⠀⠀⠀⠀⠀⠀⠀⠀⠀⠀⠀⠀⠀⠀⠀⠀⠀⠀⠀⠀⣀⣀⣤⣿⣿⣿⣿⣿⣿⣿⣿⣿⣿⣿⣿⣿⣿⣿⣿⣿⣿⣿⣿⣿⣿⣿⣿⣿⣿⣿⣿⣿⣿⣿⣿⣿⣿⣿⣿⣿⣿⣿⣿⣿⣷⣄⠀⠀</a:t>
            </a:r>
            <a:br/>
            <a:r>
              <a:t>⠀⠀⠀⠀⠀⠀⠀⠀⠀⠀⠀⠀⠀⠀⠀⠀⠀⠀⠀⠀⠀⠀⠀⠀⠀⠀⠀⠀⠀⠀⠀⠀⠀⠀⠀⠀⠀⠀⠀⠀⢀⣴⣿⣿⣿⣿⣿⣿⣿⣿⣿⣿⣿⣿⣿⣿⣿⣿⣿⣿⣿⣿⣿⣿⣿⣿⣿⣿⣿⣿⣿⣿⣿⣿⣿⣿⣿⣿⣿⣿⣿⣿⣿⣿⣿⣿⣿⣿⣿⣦⠀</a:t>
            </a:r>
            <a:br/>
            <a:r>
              <a:t>⠀⠀⠀⠀⠀⠀⠀⠀⠀⠀⠀⠀⠀⠀⠀⠀⠀⠀⠀⠀⠀⠀⠀⠀⠀⠀⠀⠀⠀⠀⠀⠀⠀⠀⠀⠀⠀⠀⠀⠀⣾⣿⣿⣿⣿⣿⣿⣿⣿⣿⣿⣿⣿⣿⣿⣿⣿⣿⣿⣿⣿⣿⣿⣿⣿⣿⣿⣿⣿⣿⣿⣿⣿⣿⣿⣿⣿⣿⣿⣿⣿⣿⣿⣿⣿⣿⣿⣿⣿⣿⡇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⠀⠀⠀⠀⠀⠀⠀⠀⠀⠀⠀⠀⠀⠀⠀⠀⠀⠀⠀⠀⠀⠀⠀⠀⠀⠀⠀⠀⠀⠀⠀⠀⠀⠀⠀⠀⠀⠀⠀⠀⠹⣿⣿⣿⣿⣿⣿⣿⡿⠋⢻⣿⣿⣿⣿⣿⣿⣿⣿⣿⡿⠛⠻⣿⣿⣿⣿⣿⣿⣿⣿⣿⣿⣿⣿⣿⣿⣿⣿⣿⣿⣿⣿⣿⣿⣿⣿⣿⣿⣿⡇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⠀⠀⠀⠀⠀⠀⠀⠀⠀⠀⠀⠀⠀⠀⠀⠀⠀⠀⠀⠀⠀⠀⠀⠀⠀⠀⠀⠀⠀⠀⠀⠀⠀⠀⠀⠀⠀⠀⠀⠀⠀⠈⠙⠛⠛⠛⠛⠉⠀⠀⢸⣿⣿⣿⣿⣿⣿⣿⣿⠁⠀⠀⠀⠈⠻⢿⣿⣿⣿⣿⣿⣿⣿⣿⣿⣿⣿⣿⣿⣿⣿⣿⣿⣿⣿⣿⣿⣿⣿⣿⡇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⠀⠀⠀⠀⠀⠀⠀⠀⠀⠀⠀⠀⠀⠀⠀⠀⠀⠀⠀⠀⠀⠀⠀⠀⠀⠀⠀⠀⠀⠀⠀⠀⠀⠀⠀⠀⠀⠀⠀⠀⠀⠀⠀⠀⠀⠀⠀⠀⠀⠀⢸⣿⣿⣿⣿⣿⣿⣿⡏⠀⠀⠀⠀⠀⠀⠀⠙⣿⣿⣿⣿⣿⣿⣿⣿⣿⣿⣿⣿⣿⣿⣿⣿⣿⣿⣿⣿⣿⣿⣿⡇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⠀⠀⠀⠀⠀⠀⠀⠀⠀⠀⠀⠀⠀⠀⠀⠀⠀⠀⠀⠀⠀⠀⠀⠀⠀⠀⠀⠀⠀⠀⠀⠀⠀⠀⠀⠀⠀⠀⠀⠀⠀⠀⠀⠀⠀⠀⠀⠀⠀⠀⢸⣿⣿⣿⣿⣿⣿⣿⡇⠀⠀⠀⠀⠀⠀⠀⠀⢸⣿⣿⣿⣿⣿⣿⣿⣿⡟⢿⣿⣿⣿⣿⣿⣿⣿⣿⣿⣿⣿⣿⡇</a:t>
            </a:r>
            <a:br/>
            <a:r>
              <a:t>⠀⠀⠀⠀⠀⠀⠀⠀⠀⠀⠀⠀⠀⠀⠀⠀⠀⠀⠀⠀⠀⠀⠀⠀⠀⠀⠀⠀⠀⠀⠀⠀⠀⠀⠀⠀⠀⠀⠀⠀⠀⠀⠀⠀⠀⠀⠀⠀⠀⠀⢸⣿⣿⣿⣿⣿⣿⣿⠃⠀⠀⠀⠀⠀⠀⠀⠀⠈⣿⣿⣿⣿⣿⣿⣿⣿⡇⠀⢻⣿⣿⣿⣿⣿⣿⣿⣿⣿⣿⣿⡇</a:t>
            </a:r>
            <a:br/>
            <a:r>
              <a:t>⠀⠀⠀⠀⠀⠀⠀⠀⠀⠀⠀⠀⠀⠀⠀⠀⠀⠀⠀⠀⠀⠀⠀⠀⠀⠀⠀⠀⠀⠀⠀⠀⠀⠀⠀⠀⠀⠀⠀⠀⠀⠀⠀⠀⠀⠀⠀⠀⠀⠀⢸⣿⣿⣿⣿⣿⣿⣿⠀⠀⠀⠀⠀⠀⠀⠀⠀⢀⣿⣿⣿⣿⣿⣿⣿⣿⡇⠀⠘⣿⣿⣿⣿⣿⣿⣿⣿⣿⣿⣿⡇</a:t>
            </a:r>
            <a:br/>
            <a:r>
              <a:t>⠀⠀⠀⠀⠀⠀⠀⠀⠀⠀⠀⠀⠀⠀⠀⠀⠀⠀⠀⠀⠀⠀⠀⠀⠀⠀⠀⠀⠀⠀⠀⠀⠀⠀⠀⠀⠀⠀⠀⠀⠀⠀⠀⠀⠀⠀⠀⠀⠀⠀⣼⣿⣿⣿⣿⣿⣿⡿⠀⠀⠀⠀⠀⠀⠀⠀⠀⣼⣿⣿⣿⣿⣿⣿⣿⣿⡇⠀⠀⣿⣿⣿⣿⣿⣿⣿⣿⣿⣿⣿⡇</a:t>
            </a:r>
            <a:br/>
            <a:r>
              <a:t>⠀⠀⠀⠀⠀⠀⠀⠀⠀⠀⠀⠀⠀⠀⠀⠀⠀⠀⠀⠀⠀⠀⠀⠀⠀⠀⠀⠀⠀⠀⠀⠀⠀⠀⠀⠀⠀⠀⠀⠀⠀⠀⠀⠀⠀⠀⠀⠀⠀⢰⣿⣿⣿⣿⣿⣿⣿⡇⠀⠀⠀⠀⠀⠀⠀⠀⢀⣿⣿⣿⣿⣿⣿⣿⣿⡟⠀⠀⠀⢻⣿⣿⣿⣿⣿⣿⣿⣿⣿⣿⡇</a:t>
            </a:r>
            <a:br/>
            <a:r>
              <a:t>⠀⠀⠀⠀⠀⠀⠀⠀⠀⠀⠀⠀⠀⠀⠀⠀⠀⠀⠀⠀⠀⠀⠀⠀⠀⠀⠀⠀⠀⠀⠀⠀⠀⠀⠀⠀⠀⠀⠀⠀⠀⠀⠀⠀⠀⠀⠀⠀⢀⣿⣿⣿⣿⣿⣿⣿⣿⠃⠀⠀⠀⠀⠀⠀⠀⠀⣼⣿⣿⣿⣿⣿⣿⣿⡿⠀⠀⠀⠀⢸⣿⣿⣿⣿⣿⣿⣿⣿⣿⣿⡇</a:t>
            </a:r>
            <a:br/>
            <a:r>
              <a:t>⠀⠀⠀⠀⠀⠀⠀⠀⠀⠀⠀⠀⠀⠀⠀⠀⠀⠀⠀⠀⠀⠀⠀⠀⠀⠀⠀⠀⠀⠀⠀⠀⠀⠀⠀⠀⠀⠀⠀⠀⠀⠀⠀⠀⠀⠀⠀⠀⣼⣿⣿⣿⣿⣿⣿⣿⠃⠀⠀⠀⠀⠀⠀⠀⠀⢠⣿⣿⣿⣿⣿⣿⣿⣿⠇⠀⠀⠀⠀⠀⣿⣿⣿⣿⣿⣿⣿⣿⣿⣿⡇</a:t>
            </a:r>
            <a:br/>
            <a:r>
              <a:t>⠀⠀⠀⠀⠀⠀⠀⠀⠀⠀⠀⠀⠀⠀⠀⠀⠀⠀⠀⠀⠀⠀⠀⠀⠀⠀⠀⠀⠀⠀⠀⠀⠀⠀⠀⠀⠀⠀⠀⠀⠀⠀⠀⠀⠀⠀⠀⣸⣿⣿⣿⣿⣿⣿⣿⠏⠀⠀⠀⠀⠀⠀⠀⠀⠀⣾⣿⣿⣿⣿⣿⣿⣿⡏⠀⠀⠀⠀⠀⠀⢿⣿⣿⣿⣿⣿⣿⣿⣿⣿⡇</a:t>
            </a:r>
            <a:br/>
            <a:r>
              <a:t>⠀⠀⠀⠀⠀⠀⠀⠀⠀⠀⠀⠀⠀⠀⠀⠀⠀⠀⠀⠀⠀⠀⠀⠀⠀⠀⠀⠀⠀⠀⠀⠀⠀⠀⠀⠀⠀⠀⠀⠀⠀⠀⠀⠀⠀⠀⢰⣿⣿⣿⣿⣿⣿⣿⡟⠀⠀⠀⠀⠀⠀⠀⠀⠀⣼⣿⣿⣿⣿⣿⣿⣿⣿⠁⠀⠀⠀⠀⠀⠀⢸⣿⣿⣿⣿⣿⣿⣿⣿⣿⡇</a:t>
            </a:r>
            <a:br/>
            <a:r>
              <a:t>⠀⠀⠀⠀⠀⠀⠀⠀⠀⠀⠀⠀⠀⠀⠀⠀⠀⠀⠀⠀⠀⠀⠀⠀⠀⠀⠀⠀⠀⠀⠀⠀⠀⠀⠀⠀⠀⠀⠀⠀⠀⠀⠀⠀⠀⣰⣿⣿⣿⣿⣿⣿⣿⣿⠁⠀⠀⠀⠀⠀⠀⠀⠀⣼⣿⣿⣿⣿⣿⣿⣿⣿⡏⠀⠀⠀⠀⠀⠀⠀⢸⣿⣿⣿⣿⣿⣿⣿⣿⣿⡇</a:t>
            </a:r>
            <a:br/>
            <a:r>
              <a:t>⠀⠀⠀⠀⠀⠀⠀⠀⠀⠀⠀⠀⠀⠀⠀⠀⠀⠀⠀⠀⠀⠀⠀⠀⠀⠀⠀⠀⠀⠀⠀⠀⠀⠀⠀⠀⠀⠀⠀⠀⠀⠀⠀⠀⣰⣿⣿⣿⣿⣿⣿⣿⣿⡇⠀⠀⠀⠀⠀⠀⠀⠀⣼⣿⣿⣿⣿⣿⣿⣿⣿⣿⡇⠀⠀⠀⠀⠀⠀⠀⠀⣿⣿⣿⣿⣿⣿⣿⣿⣿⡇</a:t>
            </a:r>
            <a:br/>
            <a:r>
              <a:t>⠀⠀⠀⠀⠀⠀⠀⠀⠀⠀⠀⠀⠀⠀⠀⠀⠀⠀⠀⠀⠀⠀⠀⠀⠀⠀⠀⠀⠀⠀⠀⠀⠀⠀⠀⠀⠀⠀⠀⠀⠀⠀⠀⣴⣿⣿⣿⣿⣿⣿⣿⣿⣿⠀⠀⠀⠀⠀⠀⠀⠀⢸⣿⣿⣿⣿⣿⣿⣿⣿⣿⣿⠁⠀⠀⠀⠀⠀⠀⠀⠀⣿⣿⣿⣿⣿⣿⣿⣿⣿⡇</a:t>
            </a:r>
            <a:br/>
            <a:r>
              <a:t>⠀⠀⠀⠀⠀⠀⠀⠀⠀⠀⠀⠀⠀⠀⠀⠀⠀⠀⠀⠀⠀⠀⠀⠀⠀⠀⠀⠀⠀⠀⠀⠀⠀⠀⠀⠀⠀⠀⠀⠀⠀⠀⢸⣿⣿⣿⣿⣿⣿⣿⣿⣿⣿⠀⠀⠀⠀⠀⠀⠀⠀⠀⣩⣿⣿⣿⣿⣿⣿⣿⣿⡿⠀⠀⠀⠀⠀⠀⠀⠀⠀⣿⣿⣿⣿⣿⣿⣿⣿⣿⡇</a:t>
            </a:r>
            <a:br/>
            <a:r>
              <a:t>⠀⠀⠀⠀⠀⠀⠀⠀⠀⠀⠀⠀⠀⠀⠀⠀⠀⠀⠀⠀⠀⠀⠀⠀⠀⠀⠀⠀⠀⠀⠀⠀⠀⠀⠀⠀⠀⠀⠀⠀⠀⠀⠀⣼⣿⣿⣿⣿⣿⣿⣿⣿⡇⠀⠀⠀⠀⠀⠀⠀⠀⢰⣿⣿⣿⣿⣿⣿⣿⣿⣿⠁⠀⠀⠀⠀⠀⠀⠀⠀⠀⣿⣿⣿⣿⣿⣿⣿⣿⣿⡇</a:t>
            </a:r>
            <a:br/>
            <a:r>
              <a:t>⠀⠀⠀⠀⠀⠀⠀⠀⠀⠀⠀⠀⠀⠀⠀⠀⠀⠀⠀⠀⠀⠀⠀⠀⠀⠀⠀⠀⠀⠀⠀⠀⠀⠀⣀⣀⣀⣀⣠⣤⣤⣤⣴⣿⣿⣿⣿⣿⣿⣿⣿⣿⣷⣶⣶⣶⣶⣶⣶⣦⣤⣿⣿⣿⣿⣿⣿⣿⣿⣿⣿⡄⠀⠀⠀⠀⠀⠀⠀⠀⢠⣿⣿⣿⣿⣿⣿⣿⣿⣿⡇</a:t>
            </a:r>
            <a:br/>
            <a:r>
              <a:t>⠀⠀⠀⠀⠀⠀⠀⠀⠀⠀⠀⠀⠀⠀⠀⠀⠀⠀⠀⠀⠀⢀⣀⣀⣤⣤⣤⣶⣶⣶⣿⣿⣿⣿⣿⣿⣿⣿⣿⣿⣿⣿⣿⣿⣿⣿⣿⣿⣿⣿⣿⣿⣿⣿⣿⣿⣿⣿⣿⣿⣿⣿⣿⣿⣿⣿⣿⣿⣿⣿⣿⣧⣤⣄⣀⠀⠀⠀⠀⠀⣾⣿⣿⣿⣿⣿⣿⣿⣿⣿⡇</a:t>
            </a:r>
            <a:br/>
            <a:r>
              <a:t>⠀⠀⠀⠀⠀⠀⠀⠀⠀⠀⠀⠀⠀⢀⣀⣤⣤⣶⣶⣾⣿⣿⣿⣿⣿⣿⣿⣿⣿⣿⣿⣿⣿⣿⣿⣿⣿⣿⣿⣿⣿⣿⡿⠿⣿⣿⣿⣿⣿⣿⣿⣿⡿⠛⠛⠛⠻⠿⠿⠿⢿⣿⣿⣿⣿⣿⣿⣿⣿⣿⣿⣿⣿⣿⣿⣿⣷⣶⣤⣼⣿⣿⣿⣿⣿⣿⣿⣿⣿⣿⡇</a:t>
            </a:r>
            <a:br/>
            <a:r>
              <a:t>⠀⠀⠀⠀⠀⠀⠀⢀⣀⣤⣶⣶⣿⣿⣿⣿⣿⣿⣿⣿⣿⣿⣿⣿⣿⣿⣿⡿⠿⠿⠛⠛⠛⠋⠉⠉⠉⠁⠀⠀⠀⠀⠀⠀⠈⠉⠉⠁⠀⠈⠀⠀⠀⠀⠀⠀⠀⠀⠀⠀⠀⠀⠙⠛⠻⠿⠙⠛⠉⠙⠛⠻⠿⣿⣿⣿⣿⣿⣿⣿⣿⣿⣿⣿⣿⣿⣿⣿⣿⣿⡇</a:t>
            </a:r>
            <a:br/>
            <a:r>
              <a:t>⠀⠀⢀⣠⣴⣶⣿⣿⣿⣿⣿⣿⣿⣿⣿⣿⣿⣿⠿⠿⠛⠛⠋⠉⠉⠀⠀⠀⠀⠀⠀⠀⠀⠀⠀⠀⠀⠀⠀⠀⠀⠀⠀⠀⠀⠀⠀⠀⠀⠀⠀⠀⠀⠀⠀⠀⠀⠀⠀⠀⠀⠀⠀⠀⠀⠀⠀⠀⠀⠀⠀⠀⠀⠀⠀⠉⠛⠻⣿⣿⣿⣿⣿⣿⣿⣿⣿⣿⣿⣿⡇</a:t>
            </a:r>
            <a:br/>
            <a:r>
              <a:t>⣶⣿⣿⣿⣿⣿⣿⣿⣿⣿⣿⡿⠿⠛⠋⠉⠁⠀⠀⠀⠀⠀⠀⠀⠀⠀⠀⠀⠀⠀⠀⠀⠀⠀⠀⠀⠀⠀⠀⠀⠀⠀⠀⠀⠀⠀⠀⠀⠀⠀⠀⠀⠀⠀⠀⠀⠀⠀⠀⠀⠀⠀⠀⠀⠀⠀⠀⠀⠀⠀⠀⠀⠀⠀⠀⠀⠀⠀⣿⣿⣿⣿⣿⣿⣿⣿⣿⣿⣿⣿⡇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⣿⣿⣿⣿⣿⣿⠿⠟⠋⠉⠀⠀⠀⠀⠀⠀⠀⠀⠀⠀⠀⠀⠀⠀⠀⠀⠀⠀⠀⠀⠀⠀⠀⠀⠀⠀⠀⠀⠀⠀⠀⠀⠀⠀⠀⠀⠀⠀⠀⠀⠀⠀⠀⠀⠀⠀⠀⠀⠀⠀⠀⠀⠀⠀⠀⠀⠀⠀⠀⠀⠀⠀⠀⠀⠀⠀⠀⠀⣿⣿⣿⣿⣿⣿⣿⣿⣿⣿⣿⣿⡇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⣿⡿⠟⠋⠁⠀⠀⠀⠀⠀⠀⠀⠀⠀⠀⠀⠀⠀⠀⠀⠀⠀⠀⠀⠀⠀⠀⠀⠀⠀⠀⠀⠀⠀⠀⠀⠀⠀⠀⠀⠀⠀⠀⠀⠀⠀⠀⠀⠀⠀⠀⠀⠀⠀⠀⠀⠀⠀⠀⠀⠀⠀⠀⠀⠀⠀⠀⠀⠀⠀⠀⠀⠀⠀⠀⠀⠀⠀⣿⣿⣿⣿⣿⣿⣿⣿⣿⣿⣿⣿⡇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⠀⠀⠀⠀⠀⠀⠀⠀⠀⠀⠀⠀⠀⠀⠀⠀⠀⠀⠀⠀⠀⠀⠀⠀⠀⠀⠀⠀⠀⠀⠀⠀⠀⠀⠀⠀⠀⠀⠀⠀⠀⠀⠀⠀⠀⠀⠀⠀⠀⠀⠀⠀⠀⠀⠀⠀⠀⠀⠀⠀⠀⠀⠀⠀⠀⠀⠀⠀⠀⠀⠀⠀⠀⠀⠀⠀⠀⠀⢻⣿⣿⣿⣿⣿⣿⣿⣿⣿⣿⣿⡇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⠀⠀⠀⠀⠀⠀⠀⠀⠀⠀⠀⠀⠀⠀⠀⠀⠀⠀⠀⠀⠀⠀⠀⠀⠀⠀⠀⠀⠀⠀⠀⠀⠀⠀⠀⠀⠀⠀⠀⠀⠀⢀⠸⣶⠖⠀⢀⣤⣤⣀⡀⠀⠀⠀⠀⠀⠀⠀⠀⠀⠀⠀⠀⠀⠀⠀⠀⠀⠀⠀⠀⠀⠀⠀⠀⠀⠀⠀⠀⠀⠀⠀⠀⠀⠀⠀⠀⠀⠀⠀⠀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⠀⠀⠀⠀⠀⠀⠀⠀⠀⠀⠀⠀⠀⠀⠀⠀⠀⠀⠀⠀⠀⠀⠀⠀⠀⠀⠀⠀⠀⠀⠀⠀⠀⠀⠀⠀⠀⠀⠀⠀⠀⠘⢿⣿⣷⣶⣿⣿⣿⣿⠛⠷⣄⠀⠀⠀⠀⠀⠀⠀⠀⠀⠀⠀⠀⠀⠀⠀⠀⠀⠀⠀⠀⠀⠀⠀⠀⠀⠀⠀⠀⠀⠀⠀⠀⠀⠀⠀⠀⠀⠀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⠀⠀⠀⠀⠀⠀⠀⠀⠀⠀⠀⠀⠀⠀⠀⠀⠀⠀⠀⠀⠀⠀⠀⠀⠀⠀⠀⠀⠀⠀⠀⠀⠀⠀⠀⠀⠀⠀⠀⠀⠀⠀⠀⠈⠻⣿⣿⣿⣿⣿⣤⣀⠈⠁⠀⠀⠀⠀⠀⠀⠀⠀⠀⠀⠀⠀⠀⠀⠀⠀⠀⠀⠀⠀⠀⠀⠀⠀⠀⠀⠀⠀⠀⠀⠀⠀⠀⠀⠀⠀⠀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⠀⠀⠀⠀⠀⠀⠀⠀⠀⠀⠀⠀⠀⠀⠀⠀⠀⠀⠀⠀⠀⠀⠀⠀⠀⠀⠀⠀⠀⠀⠀⠀⠀⠀⠀⠀⠀⠀⠀⠀⠀⠀⠀⣤⣶⠙⢻⣿⣿⣿⣿⣿⣷⠀⠀⠀⠀⠀⠀⠀⠀⠀⠀⠀⠀⠀⠀⠀⠀⠀⠀⠀⠀⠀⠀⠀⠀⠀⠀⠀⠀⠀⠀⠀⠀⠀⠀⠀⠀⠀⠀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⠀⠀⠀⠀⠀⠀⠀⠀⠀⠀⠀⠀⠀⠀⠀⠀⠀⠀⠀⠀⠀⠀⠀⠀⠀⠀⠀⠀⠀⠀⠀⠀⠀⠀⠀⠀⠀⠀⠀⠀⠀⠀⠀⠈⠙⣆⣼⣿⣿⣿⣿⣿⣿⣧⠄⠀⠀⠀⠀⠀⠀⠀⠀⠀⠀⠀⠀⠀⠀⠀⠀⠀⠀⠀⠀⠀⠀⠀⠀⠀⠀⠀⠀⠀⠀⠀⠀⠀⠀⠀⠀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⠀⠀⠀⠀⠀⠀⠀⠀⠀⠀⠀⠀⠀⠀⠀⠀⠀⠀⠀⠀⠀⠀⠀⠀⠀⠀⠀⠀⠀⠀⠀⠀⠀⠀⠀⠀⠀⠀⠀⠀⠀⠀⠀⠀⠀⢻⣿⣿⣿⣿⣇⢈⣿⣿⠁⠀⠀⠀⠀⠀⠀⠀⠀⠀⠀⠀⠀⠀⠀⠀⠀⠀⠀⠀⠀⠀⠀⠀⠀⠀⠀⠀⠀⠀⠀⠀⠀⠀⠀⠀⠀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⠀⠀⠀⠀⠀⠀⠀⠀⠀⠀⠀⠀⠀⠀⠀⠀⠀⠀⠀⠀⠀⠀⠀⠀⠀⠀⠀⠀⠀⠀⠀⠀⠀⠀⠀⠀⠀⠀⠀⠀⠀⠀⠀⠀⠀⣼⠇⠘⣿⣿⣿⣿⣿⣿⣄⣀⡀⠀⠀⠀⠀⠀⠀⠀⠀⠀⠀⠀⠀⠀⠀⠀⠀⠀⠀⠀⠀⠀⠀⠀⠀⠀⠀⠀⠀⠀⠀⠀⠀⠀⠀</a:t>
            </a:r>
            <a:br/>
            <a:r>
              <a:t>⠀⠀⠀⠀⠀⠀⠀⠀⠀⠀⠀⠀⠀⠀⠀⠀⠀⠀⠀⠀⠀⠀⠀⠀⠀⠀⠀⢀⣀⣀⣀⣀⠀⠀⠀⠀⠀⠀⠀⠀⠀⠀⠀⢀⣼⠋⢀⣴⣿⣿⣿⣿⣿⣷⣭⣷⣬⣉⣒⣠⣤⣤⣶⣶⣶⣦⣤⠀⠀⠀⠀⠀⠀⠀⠀⠀⠀⠀⠀⠀⠀⠀⠀⠀⠀⠀⠀⠀⠀⠀⠀</a:t>
            </a:r>
            <a:br/>
            <a:r>
              <a:t>⠀⠀⠀⠀⠀⠀⠀⠀⠀⠀⠀⠀⠀⠀⠀⠀⠀⠀⠀⠀⠀⠀⠀⠀⠀⠀⠀⠀⠙⠛⠛⣿⡿⠿⣿⣿⣷⡶⠶⠶⣶⣶⣶⣿⣷⣴⣿⣿⣿⣿⣿⣿⣿⣿⣿⣿⣿⣿⣿⣿⣿⣿⣿⣿⣿⣿⣿⣷⣠⡀⠀⠀⠀⠀⠀⠀⠀⠀⠀⠀⠀⠀⠀⠀⠀⠀⠀⠀⠀⠀⠀</a:t>
            </a:r>
            <a:br/>
            <a:r>
              <a:t>⠀⠀⠀⠀⠀⠀⠀⠀⠀⠀⠀⠀⠀⠀⠀⠀⠀⠀⠀⠀⠀⠀⠀⠀⠀⠀⠀⠀⠀⠀⠀⠀⠀⠀⠀⠀⠉⠓⠦⠀⠀⠀⠀⠀⠸⠿⠿⠿⠿⠿⢿⣿⣿⠻⠿⠻⢿⣿⣿⣿⣿⣿⣿⣿⣿⣿⣿⣿⣿⡧⠀⠀⠀⠀⠀⠀⠀⠀⠀⠀⠀⠀⠀⠀⠀⠀⠀⠀⠀⠀⠀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⠀⠀⠀⠀⠀⠀⠀⠀⠀⠀⠀⠀⠀⠀⠀⠀⠀⠀⠀⠀⠀⠀⠀⠀⠀⠀⠀⠀⠀⠀⠀⠀⠀⠀⠀⠀⠀⠀⠀⠀⠀⠀⠀⠀⠀⠀⠀⠀⠀⠀⢸⡟⢿⡇⠀⠀⠀⠀⠉⠉⠉⠛⠛⠻⠿⣿⡿⠏⠛⠁⠀⠀⠀⠀⠀⠀⠀⠀⠀⠀⠀⠀⠀⠀⠀⠀⠀⠀⠀⠀⠀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⠀⠀⠀⠀⠀⠀⠀⠀⠀⠀⠀⠀⠀⠀⠀⠀⠀⠀⠀⠀⠀⠀⠀⠀⠀⠀⠀⠀⠀⠀⠀⠀⠀⠀⠀⠀⠀⠁⠀⠀⠀⠀⠀⠀⠀⠀⠀⢸⣿⣿⣿⣿⣿⠈⣿⣿⣿⣿⣿⣿⣿⣿⣿⣿⣿⣿⣿⣿⣿⣿⣿⣿⣿⣿⣿⣿⣿⣿⣿⣿⣿⣿⣿⣧⡀⠀⠀⠀⠀⠀⠀</a:t>
            </a:r>
            <a:br/>
            <a:r>
              <a:t>⠀⠀⠀⠀⠀⠀⠀⠀⠀⠀⠀⠀⠀⠀⠀⠀⠀⠀⠀⠀⠀⠀⠀⠀⠀⠀⠀⠀⠀⠀⠀⠀⠀⠀⠀⠀⠀⠀⠀⠀⠀⠀⠀⣠⣶⣶⣿⣿⣿⣿⣿⣿⣿⣾⣿⣿⣿⣿⣿⣿⣿⣿⣿⣿⣿⣿⣿⣿⣿⣿⣿⣿⣿⣿⣿⣿⣿⣿⣿⣿⣿⣿⣿⣿⣿⣦⠀⠀⠀⠀⠀</a:t>
            </a:r>
            <a:br/>
            <a:r>
              <a:t>⠀⠀⠀⠀⠀⠀⠀⠀⠀⠀⠀⠀⠀⠀⠀⠀⠀⠀⠀⠀⠀⠀⠀⠀⠀⠀⠀⠀⠀⠀⠀⠀⠀⠀⠀⠀⠀⠀⠀⠀⠀⠀⣼⣿⣿⣿⣿⣿⣿⣿⣿⣿⣿⣿⣿⣿⣿⣿⣿⣿⣿⣿⣿⣿⣿⣿⣿⣿⣿⣿⣿⣿⣿⣿⣿⣿⣿⣿⣿⣿⣿⣿⣿⣿⣿⣿⣷⡀⠀⠀⠀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⠀⠀⠀⠀⠀⠀⠀⠀⠀⠀⠀⠀⠀⠀⠀⠀⠀⠀⠀⠀⠀⠀⠀⠀⠀⠀⠀⠀⠀⠀⠀⠀⠀⠀⠀⠀⠀⠀⠀⠀⠀⠀⣿⣿⣿⣿⣿⣿⣿⣿⣿⣿⣿⣿⣿⣿⣿⣿⣿⣿⣿⣿⣿⣿⣿⣿⣿⣿⣿⣿⣿⣿⣿⣿⣿⣿⣿⣿⣿⣿⣿⣿⣿⣿⣿⣿⣿⣷⡄⠀⠀</a:t>
            </a:r>
            <a:br/>
            <a:r>
              <a:t>⠀⠀⠀⠀⠀⠀⠀⠀⠀⠀⠀⠀⠀⠀⠀⠀⠀⠀⠀⠀⠀⠀⠀⠀⠀⠀⠀⠀⠀⠀⠀⠀⠀⠀⠀⠀⠀⠀⠀⠀⠀⠀⢿⣿⣿⣿⣿⣿⣿⣿⣿⣿⣿⣿⣿⣿⣿⣿⣿⣿⣿⣿⣿⣿⣿⣿⣿⣿⣿⣿⣿⣿⣿⣿⣿⣿⣿⣿⣿⣿⣿⣿⣿⣿⣿⣿⣿⣿⣿⣦⠀</a:t>
            </a:r>
            <a:br/>
            <a:r>
              <a:t>⠀⠀⠀⠀⠀⠀⠀⠀⠀⠀⠀⠀⠀⠀⠀⠀⠀⠀⠀⠀⠀⠀⠀⠀⠀⠀⠀⠀⠀⠀⠀⠀⠀⠀⠀⠀⠀⠀⠀⠀⠀⠀⠀⠙⠻⠿⠿⠿⠟⠋⠀⢻⣿⣿⣿⣿⣿⣿⣿⣿⠿⠛⠛⢿⣿⣿⣿⣿⣿⣿⣿⣿⣿⣿⣿⣿⣿⣿⣿⣿⣿⣿⣿⣿⣿⣿⣿⣿⣿⣿⡇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⠀⠀⠀⠀⠀⠀⠀⠀⠀⠀⠀⠀⠀⠀⠀⠀⠀⠀⠀⠀⠀⠀⠀⠀⠀⠀⠀⠀⠀⠀⠀⠀⠀⠀⠀⠀⠀⠀⠀⠀⠀⠀⠀⠀⠀⠀⠀⠀⠀⠀⠀⢸⣿⣿⣿⣿⣿⣿⣿⡇⠀⠀⠀⠈⠻⢿⣿⣿⣿⣿⣿⣿⣿⣿⣿⣿⣿⣿⣿⣿⣿⣿⣿⣿⣿⣿⣿⣿⣿⣿⡇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⠀⠀⠀⠀⠀⠀⠀⠀⠀⠀⠀⠀⠀⠀⠀⠀⠀⠀⠀⠀⠀⠀⠀⠀⠀⠀⠀⠀⠀⠀⠀⠀⠀⠀⠀⠀⠀⠀⠀⠀⠀⠀⠀⠀⠀⠀⠀⠀⠀⠀⠀⢸⣿⣿⣿⣿⣿⣿⣿⠀⠀⠀⠀⠀⠀⠀⠙⠻⠿⣿⣿⣿⣿⣿⣿⣿⣿⣿⣿⣿⣿⣿⣿⣿⣿⣿⣿⣿⣿⣿⡇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⠀⠀⠀⠀⠀⠀⠀⠀⠀⠀⠀⠀⠀⠀⠀⠀⠀⠀⠀⠀⠀⠀⠀⠀⠀⠀⠀⠀⠀⠀⠀⠀⠀⠀⠀⠀⠀⠀⠀⠀⠀⠀⠀⠀⠀⠀⠀⠀⠀⠀⠀⢸⣿⣿⣿⣿⣿⣿⣿⠀⠀⠀⠀⠀⠀⠀⠀⠀⠀⢸⣿⣿⣿⣿⣿⣿⣿⣿⣿⣿⣿⣿⣿⣿⣿⣿⣿⣿⣿⣿⡇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⠀⠀⠀⠀⠀⠀⠀⠀⠀⠀⠀⠀⠀⠀⠀⠀⠀⠀⠀⠀⠀⠀⠀⠀⠀⠀⠀⠀⠀⠀⠀⠀⠀⠀⠀⠀⠀⠀⠀⠀⠀⠀⠀⠀⠀⠀⠀⠀⠀⠀⠀⢸⣿⣿⣿⣿⣿⣿⡟⠀⠀⠀⠀⠀⠀⠀⠀⠀⠀⠘⣿⣿⣿⣿⣿⣿⣿⣿⣿⣿⣿⣿⣿⣿⣿⣿⣿⣿⣿⣿⡇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⠀⠀⠀⠀⠀⠀⠀⠀⠀⠀⠀⠀⠀⠀⠀⠀⠀⠀⠀⠀⠀⠀⠀⠀⠀⠀⠀⠀⠀⠀⠀⠀⠀⠀⠀⠀⠀⠀⠀⠀⠀⠀⠀⠀⠀⠀⠀⠀⠀⠀⠀⢸⣿⣿⣿⣿⣿⣿⡇⠀⠀⠀⠀⠀⠀⠀⠀⠀⠀⣸⣿⣿⣿⣿⣿⣿⣿⣿⣿⣿⣿⣿⣿⣿⣿⣿⣿⣿⣿⣿⡇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⠀⠀⠀⠀⠀⠀⠀⠀⠀⠀⠀⠀⠀⠀⠀⠀⠀⠀⠀⠀⠀⠀⠀⠀⠀⠀⠀⠀⠀⠀⠀⠀⠀⠀⠀⠀⠀⠀⠀⠀⠀⠀⠀⠀⠀⠀⠀⠀⠀⠀⠀⣾⣿⣿⣿⣿⣿⣿⡇⠀⠀⠀⠀⠀⠀⠀⠀⠀⢠⣿⣿⣿⣿⣿⣿⣿⣿⣿⣿⣿⣿⣿⣿⣿⣿⣿⣿⣿⣿⣿⡇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⠀⠀⠀⠀⠀⠀⠀⠀⠀⠀⠀⠀⠀⠀⠀⠀⠀⠀⠀⠀⠀⠀⠀⠀⠀⠀⠀⠀⠀⠀⠀⠀⠀⠀⠀⠀⠀⠀⠀⠀⠀⠀⠀⠀⠀⠀⠀⠀⠀⠀⣸⣿⣿⣿⣿⣿⣿⣿⠁⠀⠀⠀⠀⠀⠀⠀⠀⢀⣿⣿⣿⣿⣿⣿⣿⣿⠟⣿⣿⣿⣿⣿⣿⣿⣿⣿⣿⣿⣿⣿⡇</a:t>
            </a:r>
            <a:br/>
            <a:r>
              <a:t>⠀⠀⠀⠀⠀⠀⠀⠀⠀⠀⠀⠀⠀⠀⠀⠀⠀⠀⠀⠀⠀⠀⠀⠀⠀⠀⠀⠀⠀⠀⠀⠀⠀⠀⠀⠀⠀⠀⠀⠀⠀⠀⠀⠀⠀⠀⠀⠀⠀⢠⣿⣿⣿⣿⣿⣿⣿⠏⠀⠀⠀⠀⠀⠀⠀⠀⠀⣼⣿⣿⣿⣿⣿⣿⣿⡏⠀⣿⣿⣿⣿⣿⣿⣿⣿⣿⣿⣿⣿⣿⡇</a:t>
            </a:r>
            <a:br/>
            <a:r>
              <a:t>⠀⠀⠀⠀⠀⠀⠀⠀⠀⠀⠀⠀⠀⠀⠀⠀⠀⠀⠀⠀⠀⠀⠀⠀⠀⠀⠀⠀⠀⠀⠀⠀⠀⠀⠀⠀⠀⠀⠀⠀⠀⠀⠀⠀⠀⠀⠀⠀⢀⣿⣿⣿⣿⣿⣿⣿⡏⠀⠀⠀⠀⠀⠀⠀⠀⠀⣸⣿⣿⣿⣿⣿⣿⣿⡟⠀⠀⢻⣿⣿⣿⣿⣿⣿⣿⣿⣿⣿⣿⣿⡇</a:t>
            </a:r>
            <a:br/>
            <a:r>
              <a:t>⠀⠀⠀⠀⠀⠀⠀⠀⠀⠀⠀⠀⠀⠀⠀⠀⠀⠀⠀⠀⠀⠀⠀⠀⠀⠀⠀⠀⠀⠀⠀⠀⠀⠀⠀⠀⠀⠀⠀⠀⠀⠀⠀⠀⠀⠀⠀⠀⣼⣿⣿⣿⣿⣿⣿⡿⠀⠀⠀⠀⠀⠀⠀⠀⠀⣸⣿⣿⣿⣿⣿⣿⣿⡿⠀⠀⠀⢸⣿⣿⣿⣿⣿⣿⣿⣿⣿⣿⣿⣿⡇</a:t>
            </a:r>
            <a:br/>
            <a:r>
              <a:t>⠀⠀⠀⠀⠀⠀⠀⠀⠀⠀⠀⠀⠀⠀⠀⠀⠀⠀⠀⠀⠀⠀⠀⠀⠀⠀⠀⠀⠀⠀⠀⠀⠀⠀⠀⠀⠀⠀⠀⠀⠀⠀⠀⠀⠀⠀⠀⣼⣿⣿⣿⣿⣿⣿⣿⠁⠀⠀⠀⠀⠀⠀⠀⢀⣼⣿⣿⣿⣿⣿⣿⣿⣿⠃⠀⠀⠀⢸⣿⣿⣿⣿⣿⣿⣿⣿⣿⣿⣿⣿⡇</a:t>
            </a:r>
            <a:br/>
            <a:r>
              <a:t>⠀⠀⠀⠀⠀⠀⠀⠀⠀⠀⠀⠀⠀⠀⠀⠀⠀⠀⠀⠀⠀⠀⠀⠀⠀⠀⠀⠀⠀⠀⠀⠀⠀⠀⠀⠀⠀⠀⠀⠀⠀⠀⠀⠀⠀⢀⣼⣿⣿⣿⣿⣿⣿⣿⡇⠀⠀⠀⠀⠀⠀⠀⢀⣾⣿⣿⣿⣿⣿⣿⣿⣿⡿⠀⠀⠀⠀⠀⣿⣿⣿⣿⣿⣿⣿⣿⣿⣿⣿⣿⡇</a:t>
            </a:r>
            <a:br/>
            <a:r>
              <a:t>⠀⠀⠀⠀⠀⠀⠀⠀⠀⠀⠀⠀⠀⠀⠀⠀⠀⠀⠀⠀⠀⠀⠀⠀⠀⠀⠀⠀⠀⠀⠀⠀⠀⠀⠀⠀⠀⠀⠀⠀⠀⠀⠀⠀⢀⣼⣿⣿⣿⣿⣿⣿⣿⣿⠁⠀⠀⠀⠀⠀⠀⠀⠺⣿⣿⣿⣿⣿⣿⣿⣿⣿⡇⠀⠀⠀⠀⠀⣿⣿⣿⣿⣿⣿⣿⣿⣿⣿⣿⣿⡇</a:t>
            </a:r>
            <a:br/>
            <a:r>
              <a:t>⠀⠀⠀⠀⠀⠀⠀⠀⠀⠀⠀⠀⠀⠀⠀⠀⠀⠀⠀⠀⠀⠀⠀⠀⠀⠀⠀⠀⠀⠀⠀⠀⠀⠀⠀⠀⠀⠀⠀⠀⠀⠀⠀⠀⣾⣿⣿⣿⣿⣿⣿⣿⣿⡿⠀⠀⠀⠀⠀⠀⠀⠀⢀⣼⣿⣿⣿⣿⣿⣿⣿⡿⠀⠀⠀⠀⠀⠀⣿⣿⣿⣿⣿⣿⣿⣿⣿⣿⣿⣿⡇</a:t>
            </a:r>
            <a:br/>
            <a:r>
              <a:t>⠀⠀⠀⠀⠀⠀⠀⠀⠀⠀⠀⠀⠀⠀⠀⠀⠀⠀⠀⠀⠀⠀⠀⠀⠀⠀⠀⠀⠀⠀⠀⠀⠀⠀⠀⠀⠀⠀⠀⠀⠀⠀⠀⠀⢈⣿⣿⣿⣿⣿⣿⣿⣿⡇⠀⠀⠀⠀⠀⠀⠀⠀⣼⣿⣿⣿⣿⣿⣿⣿⣿⡁⠀⠀⠀⠀⠀⠀⣿⣿⣿⣿⣿⣿⣿⣿⣿⣿⣿⣿⡇</a:t>
            </a:r>
            <a:br/>
            <a:r>
              <a:t>⠀⠀⠀⠀⠀⠀⠀⠀⠀⠀⠀⠀⠀⠀⠀⠀⠀⠀⠀⠀⠀⠀⠀⠀⠀⠀⠀⠀⠀⠀⠀⠀⠀⠀⢀⣀⣀⣀⣠⣤⣤⣤⣤⣶⣾⣿⣿⣿⣿⣿⣿⣿⣿⣿⣷⣶⣶⣶⣶⣶⣶⣶⣿⣿⣿⣿⣿⣿⣿⣿⣿⣇⠀⠀⠀⠀⠀⠀⣿⣿⣿⣿⣿⣿⣿⣿⣿⣿⣿⣿⡇</a:t>
            </a:r>
            <a:br/>
            <a:r>
              <a:t>⠀⠀⠀⠀⠀⠀⠀⠀⠀⠀⠀⠀⠀⠀⠀⠀⠀⠀⠀⠀⠀⠀⠀⢀⣀⣠⣤⣤⣴⣶⣶⣿⣿⣿⣿⣿⣿⣿⣿⣿⣿⣿⣿⣿⣿⣿⣿⣿⣿⣿⣿⣿⣿⣿⣿⣿⣿⣿⣿⣿⣿⣿⣿⣿⣿⣿⣿⣿⣿⣿⣿⣿⣶⣦⣤⣄⣀⢠⣿⣿⣿⣿⣿⣿⣿⣿⣿⣿⣿⣿⡇</a:t>
            </a:r>
            <a:br/>
            <a:r>
              <a:t>⠀⠀⠀⠀⠀⠀⠀⠀⠀⠀⠀⠀⠀⠀⠀⢀⣀⣠⣤⣶⣶⣿⣿⣿⣿⣿⣿⣿⣿⣿⣿⣿⣿⣿⣿⣿⣿⣿⣿⡿⠿⠿⠿⠿⠛⠻⣿⣿⣿⠿⠿⡿⢿⠟⠋⠉⠉⠛⠛⠛⠛⠻⠿⣿⣿⣿⣿⣿⣿⣿⣿⣿⣿⣿⣿⣿⣿⣿⣿⣿⣿⣿⣿⣿⣿⣿⣿⣿⣿⣿⡇</a:t>
            </a:r>
            <a:br/>
            <a:r>
              <a:t>⠀⠀⠀⠀⠀⠀⠀⠀⠀⢀⣀⣤⣴⣶⣿⣿⣿⣿⣿⣿⣿⣿⣿⣿⣿⣿⣿⠿⠿⠟⠛⠛⠋⠉⠉⠉⠀⠀⠀⠀⠀⠀⠀⠀⠀⠀⠀⠀⠀⠀⠀⠀⠀⠀⠀⠀⠀⠀⠀⠀⠀⠀⠀⠀⠁⠉⠁⠈⠁⠀⠈⠉⠉⠛⠻⠿⣿⣿⣿⣿⣿⣿⣿⣿⣿⣿⣿⣿⣿⣿⡇</a:t>
            </a:r>
            <a:br/>
            <a:r>
              <a:t>⠀⠀⠀⠀⠀⣀⣤⣴⣾⣿⣿⣿⣿⣿⣿⣿⣿⣿⡿⠿⠟⠛⠋⠉⠁⠀⠀⠀⠀⠀⠀⠀⠀⠀⠀⠀⠀⠀⠀⠀⠀⠀⠀⠀⠀⠀⠀⠀⠀⠀⠀⠀⠀⠀⠀⠀⠀⠀⠀⠀⠀⠀⠀⠀⠀⠀⠀⠀⠀⠀⠀⠀⠀⠀⠀⠀⣿⣿⣿⣿⣿⣿⣿⣿⣿⣿⣿⣿⣿⣿⡇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⠀⣀⣴⣶⣿⣿⣿⣿⣿⣿⣿⣿⡿⠟⠛⠉⠁⠀⠀⠀⠀⠀⠀⠀⠀⠀⠀⠀⠀⠀⠀⠀⠀⠀⠀⠀⠀⠀⠀⠀⠀⠀⠀⠀⠀⠀⠀⠀⠀⠀⠀⠀⠀⠀⠀⠀⠀⠀⠀⠀⠀⠀⠀⠀⠀⠀⠀⠀⠀⠀⠀⠀⠀⠀⠀⢸⣿⣿⣿⣿⣿⣿⣿⣿⣿⣿⣿⣿⣿⣿⡇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⣿⣿⣿⣿⣿⣿⣿⡿⠟⠋⠉⠀⠀⠀⠀⠀⠀⠀⠀⠀⠀⠀⠀⠀⠀⠀⠀⠀⠀⠀⠀⠀⠀⠀⠀⠀⠀⠀⠀⠀⠀⠀⠀⠀⠀⠀⠀⠀⠀⠀⠀⠀⠀⠀⠀⠀⠀⠀⠀⠀⠀⠀⠀⠀⠀⠀⠀⠀⠀⠀⠀⠀⠀⠀⠀⢸⣿⣿⣿⣿⣿⣿⣿⣿⣿⣿⣿⣿⣿⣿⡇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⣿⣿⣿⠿⠛⠉⠀⠀⠀⠀⠀⠀⠀⠀⠀⠀⠀⠀⠀⠀⠀⠀⠀⠀⠀⠀⠀⠀⠀⠀⠀⠀⠀⠀⠀⠀⠀⠀⠀⠀⠀⠀⠀⠀⠀⠀⠀⠀⠀⠀⠀⠀⠀⠀⠀⠀⠀⠀⠀⠀⠀⠀⠀⠀⠀⠀⠀⠀⠀⠀⠀⠀⠀⠀⠀⢸⣿⣿⣿⣿⣿⣿⣿⣿⣿⣿⣿⣿⣿⣿⡇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⠟⠋⠀⠀⠀⠀⠀⠀⠀⠀⠀⠀⠀⠀⠀⠀⠀⠀⠀⠀⠀⠀⠀⠀⠀⠀⠀⠀⠀⠀⠀⠀⠀⠀⠀⠀⠀⠀⠀⠀⠀⠀⠀⠀⠀⠀⠀⠀⠀⠀⠀⠀⠀⠀⠀⠀⠀⠀⠀⠀⠀⠀⠀⠀⠀⠀⠀⠀⠀⠀⠀⠀⠀⠀⠀⢸⣿⣿⣿⣿⣿⣿⣿⣿⣿⣿⣿⣿⣿⣿⡇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⠀⠀⠀⠀⠀⠀⠀⠀⠀⠀⠀⠀⠀⠀⠀⠀⠀⠀⠀⠀⠀⠀⠀⠀⠀⠀⠀⠀⠀⠀⠀⠀⠀⠀⠀⠀⠀⠀⠀⠀⠀⠀⠀⠀⠀⠀⠀⠀⠀⠀⠀⠀⠀⠀⠀⠀⠀⠀⠀⠀⠀⠀⠀⠀⠀⠀⠀⠀⠀⠀⠀⠀⠀⠀⠀⣾⣿⣿⣿⣿⣿⣿⣿⣿⣿⣿⣿⣿⣿⣿⡇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⠀⠀⠀⠀⠀⠀⠀⠀⠀⠀⠀⠀⠀⠀⠀⠀⠀⠀⠀⠀⠀⠀⠀⠀⠀⠀⠀⠀⠀⠀⠀⠀⠀⠀⠀⠀⠀⠀⠀⠀⠈⠙⠉⠈⠁⠀⠀⠀⠀⠈⢹⣿⣿⣿⣿⣿⣿⣿⣿⣿⣿⣿⣿⣿⣿⣿⣿⣿⣿⣿⣿⣿⣿⣿⣿⣿⣿⣿⣄⠀⠀⠀⠀⠀⠀⠀⠀⠀⠀⠀⠀</a:t>
            </a:r>
            <a:br/>
            <a:r>
              <a:t>⠀⠀⠀⠀⠀⠀⠀⠀⠀⠀⠀⠀⠀⠀⠀⠀⠀⠀⠀⠀⠀⠀⠀⠀⠀⠀⠀⠀⠀⠀⠀⠀⠀⠀⠀⠀⠀⠀⠀⠀⠀⠀⠀⠀⠀⠀⠀⠀⠀⠀⢀⣿⣿⣿⣿⣿⣿⣿⣿⣿⣿⣿⣿⣿⣿⣿⣿⣿⣿⣿⣿⣿⣿⣿⣿⣿⣿⣿⣿⣆⠀⠀⠀⠀⠀⠀⠀⠀⠀⠀⠀</a:t>
            </a:r>
            <a:br/>
            <a:r>
              <a:t>⠀⠀⠀⠀⠀⠀⠀⠀⠀⠀⠀⠀⠀⠀⠀⠀⠀⠀⠀⠀⠀⠀⠀⠀⠀⠀⠀⠀⠀⠀⠀⠀⠀⠀⠀⠀⠀⠀⠀⠀⠀⠀⠀⠀⠀⠀⢠⣶⣿⣿⣿⣿⣿⣿⣿⣿⣿⣿⣿⣿⣿⣿⣿⣿⣿⣿⣿⣿⣿⣿⣿⣿⣿⣿⣿⣿⣿⣿⣿⣿⣧⡀⠀⠀⠀⠀⠀⠀⠀⠀⠀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⠀⠀⠀⠀⠀⠀⠀⠀⠀⠀⠀⠀⠀⠀⠀⠀⠀⠀⠀⠀⠀⠀⠀⠀⠀⠀⠀⠀⠀⠀⠀⠀⠀⠀⠀⠀⠀⠀⠀⠀⠀⠀⠀⠀⠀⢠⣿⣿⣿⣿⣿⣿⣿⣿⣿⣿⣿⣿⣿⣿⣿⣿⣿⣿⣿⣿⣿⣿⣿⣿⣿⣿⣿⣿⣿⣿⣿⣿⣿⣿⣿⣷⡀⠀⠀⠀⠀⠀⠀⠀⠀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⠀⠀⠀⠀⠀⠀⠀⠀⠀⠀⠀⠀⠀⠀⠀⠀⠀⠀⠀⠀⠀⠀⠀⠀⠀⠀⠀⠀⠀⠀⠀⠀⠀⠀⠀⠀⠀⠀⠀⠀⠀⠀⠀⠀⠀⢸⣿⣿⣿⣿⣿⣿⣿⣿⣿⣿⣿⣿⣿⣿⣿⣿⣿⣿⣿⣿⣿⣿⣿⣿⣿⣿⣿⣿⣿⣿⣿⣿⣿⣿⣿⣿⣿⡄⠀⠀⠀⠀⠀⠀⠀</a:t>
            </a:r>
            <a:br/>
            <a:r>
              <a:t>⠀⠀⠀⠀⠀⠀⠀⠀⠀⠀⠀⠀⠀⠀⠀⠀⠀⠀⠀⠀⠀⠀⠀⠀⠀⠀⠀⠀⠀⠀⠀⠀⠀⠀⠀⠀⠀⠀⠀⠀⠀⠀⠀⠀⠀⠈⢿⣿⣿⣿⣿⣿⣿⣿⣿⣿⣿⣿⣿⣿⣿⣿⣿⣿⣿⣿⣿⣿⣿⣿⣿⣿⣿⣿⣿⣿⣿⣿⣿⣿⣿⣿⣿⣿⡄⠀⠀⠀⠀⠀⠀</a:t>
            </a:r>
            <a:br/>
            <a:r>
              <a:t>⠀⠀⠀⠀⠀⠀⠀⠀⠀⠀⠀⠀⠀⠀⠀⠀⠀⠀⠀⠀⠀⠀⠀⠀⠀⠀⠀⠀⠀⠀⠀⠀⠀⠀⠀⠀⠀⠀⠀⠀⠀⠀⠀⠀⠀⠀⠀⠈⠉⠉⠛⠉⠻⣿⣿⣿⣿⣿⣿⣿⣿⣿⣿⣿⣿⣿⣿⣿⣿⣿⣿⣿⣿⣿⣿⣿⣿⣿⣿⣿⣿⣿⣿⣿⣿⡀⠀⠀⠀⠀⠀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⠀⠀⠀⠀⠀⠀⠀⠀⠀⠀⠀⠀⠀⠀⠀⠀⠀⠀⠀⠀⠀⠀⠀⠀⠀⠀⠀⠀⠀⠀⠀⠀⠀⠀⠀⠀⠀⠀⠀⠀⠀⠀⠀⠀⠀⠀⠀⠀⠀⠀⠀⠀⠀⢸⣿⣿⣿⣿⣿⣿⡟⠉⠀⠹⣿⣿⣿⣿⣿⣿⣿⣿⣿⣿⣿⣿⣿⣿⣿⣿⣿⣿⣿⣿⣿⣷⡀⠀⠀⠀⠀</a:t>
            </a:r>
            <a:br/>
            <a:r>
              <a:t>⠀⠀⠀⠀⠀⠀⠀⠀⠀⠀⠀⠀⠀⠀⠀⠀⠀⠀⠀⠀⠀⠀⠀⠀⠀⠀⠀⠀⠀⠀⠀⠀⠀⠀⠀⠀⠀⠀⠀⠀⠀⠀⠀⠀⠀⠀⠀⠀⠀⠀⠀⠀⠀⢸⣿⣿⣿⣿⣿⣿⡇⠀⠀⠀⠙⢿⣿⣿⣿⣿⣿⣿⣿⣿⣿⣿⣿⣿⣿⣿⣿⣿⣿⣿⣿⣿⣷⣄⠀⠀⠀</a:t>
            </a:r>
            <a:br/>
            <a:r>
              <a:t>⠀⠀⠀⠀⠀⠀⠀⠀⠀⠀⠀⠀⠀⠀⠀⠀⠀⠀⠀⠀⠀⠀⠀⠀⠀⠀⠀⠀⠀⠀⠀⠀⠀⠀⠀⠀⠀⠀⠀⠀⠀⠀⠀⠀⠀⠀⠀⠀⠀⠀⠀⠀⠀⢸⣿⣿⣿⣿⣿⣿⡅⠀⠀⠀⠀⠀⠉⠛⠻⠿⠿⣿⣿⣿⣿⣿⣿⣿⣿⣿⣿⣿⣿⣿⣿⣿⣿⣿⣿⣦⡄</a:t>
            </a:r>
            <a:br/>
            <a:r>
              <a:t>⠀⠀⠀⠀⠀⠀⠀⠀⠀⠀⠀⠀⠀⠀⠀⠀⠀⠀⠀⠀⠀⠀⠀⠀⠀⠀⠀⠀⠀⠀⠀⠀⠀⠀⠀⠀⠀⠀⠀⠀⠀⠀⠀⠀⠀⠀⠀⠀⠀⠀⠀⠀⠀⢸⣿⣿⣿⣿⣿⣿⠀⠀⠀⠀⠀⠀⠀⠀⠀⠀⠀⠀⠸⣿⣿⣿⣿⣿⣿⣿⣿⣿⣿⣿⣿⣿⣿⣿⣿⣿⡇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⠀⠀⠀⠀⠀⠀⠀⠀⠀⠀⠀⠀⠀⠀⠀⠀⠀⠀⠀⠀⠀⠀⠀⠀⠀⠀⠀⠀⠀⠀⠀⠀⠀⠀⠀⠀⠀⠀⠀⠀⠀⠀⠀⠀⠀⠀⠀⠀⠀⠀⠀⠀⠀⢸⣿⣿⣿⣿⣿⣿⠀⠀⠀⠀⠀⠀⠀⠀⠀⠀⠀⠀⢠⣿⣿⣿⣿⣿⣿⣿⣿⣿⣿⣿⣿⣿⣿⣿⣿⣿⡇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⠀⠀⠀⠀⠀⠀⠀⠀⠀⠀⠀⠀⠀⠀⠀⠀⠀⠀⠀⠀⠀⠀⠀⠀⠀⠀⠀⠀⠀⠀⠀⠀⠀⠀⠀⠀⠀⠀⠀⠀⠀⠀⠀⠀⠀⠀⠀⠀⠀⠀⠀⠀⠀⣸⣿⣿⣿⣿⣿⣿⠀⠀⠀⠀⠀⠀⠀⠀⠀⠀⠀⢠⣿⣿⣿⣿⣿⣿⣿⣿⣿⣿⣿⣿⣿⣿⣿⣿⣿⣿⡇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⠀⠀⠀⠀⠀⠀⠀⠀⠀⠀⠀⠀⠀⠀⠀⠀⠀⠀⠀⠀⠀⠀⠀⠀⠀⠀⠀⠀⠀⠀⠀⠀⠀⠀⠀⠀⠀⠀⠀⠀⠀⠀⠀⠀⠀⠀⠀⠀⠀⠀⠀⠀⢠⣿⣿⣿⣿⣿⣿⡏⠀⠀⠀⠀⠀⠀⠀⠀⠀⠀⣰⣿⣿⣿⣿⣿⣿⣿⣿⣿⣿⣿⣿⣿⣿⣿⣿⣿⣿⣿⡇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⠀⠀⠀⠀⠀⠀⠀⠀⠀⠀⠀⠀⠀⠀⠀⠀⠀⠀⠀⠀⠀⠀⠀⠀⠀⠀⠀⠀⠀⠀⠀⠀⠀⠀⠀⠀⠀⠀⠀⠀⠀⠀⠀⠀⠀⠀⠀⠀⠀⠀⠀⠀⣾⣿⣿⣿⣿⣿⡿⠁⠀⠀⠀⠀⠀⠀⠀⠀⠀⣼⣿⣿⣿⣿⣿⣿⣿⣿⣿⣿⣿⣿⣿⣿⣿⣿⣿⣿⣿⣿⡇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⠀⠀⠀⠀⠀⠀⠀⠀⠀⠀⠀⠀⠀⠀⠀⠀⠀⠀⠀⠀⠀⠀⠀⠀⠀⠀⠀⠀⠀⠀⠀⠀⠀⠀⠀⠀⠀⠀⠀⠀⠀⠀⠀⠀⠀⠀⠀⠀⠀⠀⠀⣼⣿⣿⣿⣿⣿⣿⠁⠀⠀⠀⠀⠀⠀⠀⠀⢠⣾⣿⣿⣿⣿⣿⣿⣿⣿⣿⣿⣿⣿⣿⣿⣿⣿⣿⣿⣿⣿⣿⡇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⠀⠀⠀⠀⠀⠀⠀⠀⠀⠀⠀⠀⠀⠀⠀⠀⠀⠀⠀⠀⠀⠀⠀⠀⠀⠀⠀⠀⠀⠀⠀⠀⠀⠀⠀⠀⠀⠀⠀⠀⠀⠀⠀⠀⠀⠀⠀⠀⠀⠀⣰⣿⣿⣿⣿⣿⣿⠇⠀⠀⠀⠀⠀⠀⠀⢀⣴⣿⣿⣿⣿⣿⣿⣿⣿⣿⣿⣿⣿⣿⣿⣿⣿⣿⣿⣿⣿⣿⣿⣿⡇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⠀⠀⠀⠀⠀⠀⠀⠀⠀⠀⠀⠀⠀⠀⠀⠀⠀⠀⠀⠀⠀⠀⠀⠀⠀⠀⠀⠀⠀⠀⠀⠀⠀⠀⠀⠀⠀⠀⠀⠀⠀⠀⠀⠀⠀⠀⠀⠀⠀⣰⣿⣿⣿⣿⣿⣿⡏⠀⠀⠀⠀⠀⠀⠀⣰⣿⣿⣿⣿⣿⣿⣿⣿⣿⣿⣿⣿⣿⣿⣿⣿⣿⣿⣿⣿⣿⣿⣿⣿⣿⡇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⠀⠀⠀⠀⠀⠀⠀⠀⠀⠀⠀⠀⠀⠀⠀⠀⠀⠀⠀⠀⠀⠀⠀⠀⠀⠀⠀⠀⠀⠀⠀⠀⠀⠀⠀⠀⠀⠀⠀⠀⠀⠀⠀⠀⠀⠀⠀⠀⣼⣿⣿⣿⣿⣿⣿⣿⠁⠀⠀⠀⠀⠀⠀⠀⠉⣻⣿⣿⣿⣿⣿⣿⣿⣿⣿⣿⣿⣿⣿⣿⣿⣿⣿⣿⣿⣿⣿⣿⣿⣿⡇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⠀⠀⠀⠀⠀⠀⠀⠀⠀⠀⠀⠀⠀⠀⠀⠀⠀⠀⠀⠀⠀⠀⠀⠀⠀⠀⠀⠀⠀⠀⠀⠀⠀⠀⠀⠀⠀⠀⠀⠀⠀⠀⠀⠀⠀⠀⠀⣼⣿⣿⣿⣿⣿⣿⣿⡿⠀⠀⠀⠀⠀⠀⠀⠀⣰⣿⣿⣿⣿⣿⣿⣿⡟⣿⣿⣿⣿⣿⣿⣿⣿⣿⣿⣿⣿⣿⣿⣿⣿⣿⡇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⠀⠀⠀⠀⠀⠀⠀⠀⠀⠀⠀⠀⠀⠀⠀⠀⠀⠀⠀⠀⠀⠀⠀⠀⠀⠀⠀⠀⠀⠀⠀⠀⠀⠀⠀⠀⠀⠀⠀⠀⠀⠀⠀⠀⠀⠀⠀⣽⣿⣿⣿⣿⣿⣿⣿⡇⠀⠀⠀⠀⠀⠀⠀⢠⣿⣿⣿⣿⣿⣿⣿⣿⡆⣿⣿⣿⣿⣿⣿⣿⣿⣿⣿⣿⣿⣿⣿⣿⣿⣿⡇</a:t>
            </a:r>
            <a:br/>
            <a:r>
              <a:t>⠀⠀⠀⠀⠀⠀⠀⠀⠀⠀⠀⠀⠀⠀⠀⠀⠀⠀⠀⠀⠀⠀⠀⠀⠀⠀⠀⠀⠀⠀⣀⣀⣀⣠⣤⣤⣤⣴⣶⣶⣶⣶⣶⣿⣿⣿⣿⣿⣿⣿⣿⣿⣿⣿⣿⣿⣿⣿⣿⣿⣿⣿⣶⣾⣿⣿⣿⣿⣿⣿⣿⣿⣿⣿⣿⣿⣿⣿⣿⣿⣿⣿⣿⣿⣿⣿⣿⣿⣿⣿⡇</a:t>
            </a:r>
            <a:br/>
            <a:r>
              <a:t>⠀⠀⠀⠀⠀⠀⠀⠀⠀⠀⠀⠀⠀⠀⠀⠀⠀⠀⠀⠀⠀⣀⣠⣤⣤⣶⣶⣾⣿⣿⣿⣿⣿⣿⣿⣿⣿⣿⣿⣿⣿⣿⣿⣿⣿⣿⣿⣿⣿⣿⣿⣿⣿⣿⣿⣿⣿⣿⣿⣿⣿⣿⣿⣿⣿⣿⣿⣿⣿⣿⣿⣿⣿⣿⣿⣿⣿⣿⣿⣿⣿⣿⣿⣿⣿⣿⣿⣿⣿⣿⡇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⠀⠀⠀⠀⠀⠀⠀⠀⠀⠀⠀⠀⠀⠀⢀⣀⣤⣴⣶⣿⣿⣿⣿⣿⣿⣿⣿⣿⣿⣿⣿⣿⠿⠿⠿⠟⠛⠛⠛⠋⠉⠉⠉⠉⠉⠀⠀⠀⠙⠛⠛⠛⠛⠛⠛⠁⠀⠀⠀⠀⠀⠀⠈⠉⠙⠛⠻⠿⠟⠻⠿⠿⣿⣿⣿⣿⣿⣿⣿⣿⣿⣿⣿⣿⣿⣿⣿⣿⣿⣿⡇</a:t>
            </a:r>
            <a:br/>
            <a:r>
              <a:t>⠀⠀⠀⠀⠀⠀⠀⠀⠀⢀⣠⣤⣶⣿⣿⣿⣿⣿⣿⣿⣿⣿⠿⠿⠛⠛⠉⠉⠉⠀⠀⠀⠀⠀⠀⠀⠀⠀⠀⠀⠀⠀⠀⠀⠀⠀⠀⠀⠀⠀⠀⠀⠀⠀⠀⠀⠀⠀⠀⠀⠀⠀⠀⠀⠀⠀⠀⠀⠀⠀⠀⠀⣼⣿⣿⣿⣿⣿⣿⣿⣿⣿⣿⣿⣿⣿⣿⣿⣿⣿⡇</a:t>
            </a:r>
            <a:br/>
            <a:r>
              <a:t>⠀⠀⠀⠀⠀⠀⣠⣴⣾⣿⣿⣿⣿⣿⣿⡿⠿⠛⠋⠉⠀⠀⠀⠀⠀⠀⠀⠀⠀⠀⠀⠀⠀⠀⠀⠀⠀⠀⠀⠀⠀⠀⠀⠀⠀⠀⠀⠀⠀⠀⠀⠀⠀⠀⠀⠀⠀⠀⠀⠀⠀⠀⠀⠀⠀⠀⠀⠀⠀⠀⠀⢠⣿⣿⣿⣿⣿⣿⣿⣿⣿⣿⣿⣿⣿⣿⣿⣿⣿⣿⡇</a:t>
            </a:r>
            <a:br/>
            <a:r>
              <a:t>⠀⠀⢀⣠⣶⣿⣿⣿⣿⣿⡿⠟⠋⠉⠀⠀⠀⠀⠀⠀⠀⠀⠀⠀⠀⠀⠀⠀⠀⠀⠀⠀⠀⠀⠀⠀⠀⠀⠀⠀⠀⠀⠀⠀⠀⠀⠀⠀⠀⠀⠀⠀⠀⠀⠀⠀⠀⠀⠀⠀⠀⠀⠀⠀⠀⠀⠀⠀⠀⠀⠀⢸⣿⣿⣿⣿⣿⣿⣿⣿⣿⣿⣿⣿⣿⣿⣿⣿⣿⣿⡇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⣠⣴⣿⣿⣿⣿⡿⠟⠋⠁⠀⠀⠀⠀⠀⠀⠀⠀⠀⠀⠀⠀⠀⠀⠀⠀⠀⠀⠀⠀⠀⠀⠀⠀⠀⠀⠀⠀⠀⠀⠀⠀⠀⠀⠀⠀⠀⠀⠀⠀⠀⠀⠀⠀⠀⠀⠀⠀⠀⠀⠀⠀⠀⠀⠀⠀⠀⠀⠀⠀⠀⣿⣿⣿⣿⣿⣿⣿⣿⣿⣿⣿⣿⣿⣿⣿⣿⣿⣿⣿⡇</a:t>
            </a:r>
            <a:br/>
            <a:r>
              <a:t>⣿⣿⣿⡿⠟⠉⠀⠀⠀⠀⠀⠀⠀⠀⠀⠀⠀⠀⠀⠀⠀⠀⠀⠀⠀⠀⠀⠀⠀⠀⠀⠀⠀⠀⠀⠀⠀⠀⠀⠀⠀⠀⠀⠀⠀⠀⠀⠀⠀⠀⠀⠀⠀⠀⠀⠀⠀⠀⠀⠀⠀⠀⠀⠀⠀⠀⠀⠀⠀⠀⠀⣿⣿⣿⣿⣿⣿⣿⣿⣿⣿⣿⣿⣿⣿⣿⣿⣿⣿⣿⡇</a:t>
            </a:r>
            <a:br/>
            <a:r>
              <a:t>⣿⡿⠋⠀⠀⠀⠀⠀⠀⠀⠀⠀⠀⠀⠀⠀⠀⠀⠀⠀⠀⠀⠀⠀⠀⠀⠀⠀⠀⠀⠀⠀⠀⠀⠀⠀⠀⠀⠀⠀⠀⠀⠀⠀⠀⠀⠀⠀⠀⠀⠀⠀⠀⠀⠀⠀⠀⠀⠀⠀⠀⠀⠀⠀⠀⠀⠀⠀⠀⠀⠀⣿⣿⣿⣿⣿⣿⣿⣿⣿⣿⣿⣿⣿⣿⣿⣿⣿⣿⣿⡇</a:t>
            </a:r>
            <a:br/>
            <a:r>
              <a:t>⡟⠁⠀⠀⠀⠀⠀⠀⠀⠀⠀⠀⠀⠀⠀⠀⠀⠀⠀⠀⠀⠀⠀⠀⠀⠀⠀⠀⠀⠀⠀⠀⠀⠀⠀⠀⠀⠀⠀⠀⠀⠀⠀⠀⠀⠀⠀⠀⠀⠀⠀⠀⠀⠀⠀⠀⠀⠀⠀⠀⠀⠀⠀⠀⠀⠀⠀⠀⠀⠀⢀⣿⣿⣿⣿⣿⣿⣿⣿⣿⣿⣿⣿⣿⣿⣿⣿⣿⣿⣿⡇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⠀⠀⠀⠀⠀⠀⠀⠀⠀⠀⠀⠀⠀⠀⠀⠀⠀⠀⠀⠀⠀⠀⠀⠀⠀⠀⠀⠀⠀⠀⠀⠀⠀⠀⠀⠀⠀⠀⠀⠀⠀⠀⠈⠛⠛⠙⠋⠉⠈⠙⠛⠻⣿⣿⣿⣿⣿⣿⣿⣿⣿⣿⣿⣿⣿⣿⣿⣿⣿⣿⣿⣿⣿⣿⣿⣿⣿⣷⡀⠀⠀⠀⠀⠀⠀⠀⠀⠀⠀⠀⠀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⠀⠀⠀⠀⠀⠀⠀⠀⠀⠀⠀⠀⠀⠀⠀⠀⠀⠀⠀⠀⠀⠀⠀⠀⠀⠀⠀⠀⠀⠀⠀⠀⠀⠀⠀⠀⠀⠀⠀⠀⠀⠀⠀⠀⠀⠀⠀⠀⠀⠀⠀⠀⢸⣿⣿⣿⣿⣿⣿⣿⣿⣿⣿⣿⣿⣿⣿⣿⣿⣿⣿⣿⣿⣿⣿⣿⣿⣿⣧⠀⠀⠀⠀⠀⠀⠀⠀⠀⠀⠀⠀</a:t>
            </a:r>
            <a:br/>
            <a:r>
              <a:t>⠀⠀⠀⠀⠀⠀⠀⠀⠀⠀⠀⠀⠀⠀⠀⠀⠀⠀⠀⠀⠀⠀⠀⠀⠀⠀⠀⠀⠀⠀⠀⠀⠀⠀⠀⠀⠀⠀⠀⠀⠀⠀⠀⠀⠀⠀⠀⠀⠀⣠⣤⣤⣾⣿⣿⣿⣿⣿⣿⣿⣿⣿⣿⣿⣿⣿⣿⣿⣿⣿⣿⣿⣿⣿⣿⣿⣿⣿⣿⣧⠀⠀⠀⠀⠀⠀⠀⠀⠀⠀⠀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⠀⠀⠀⠀⠀⠀⠀⠀⠀⠀⠀⠀⠀⠀⠀⠀⠀⠀⠀⠀⠀⠀⠀⠀⠀⠀⠀⠀⠀⠀⠀⠀⠀⠀⠀⠀⠀⠀⠀⠀⠀⠀⠀⠀⠀⠀⠀⢠⣾⣿⣿⣿⣿⣿⣿⣿⣿⣿⣿⣿⣿⣿⣿⣿⣿⣿⣿⣿⣿⣿⣿⣿⣿⣿⣿⣿⣿⣿⣿⣿⣧⠀⠀⠀⠀⠀⠀⠀⠀⠀⠀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⠀⠀⠀⠀⠀⠀⠀⠀⠀⠀⠀⠀⠀⠀⠀⠀⠀⠀⠀⠀⠀⠀⠀⠀⠀⠀⠀⠀⠀⠀⠀⠀⠀⠀⠀⠀⠀⠀⠀⠀⠀⠀⠀⠀⠀⠀⠀⣿⣿⣿⣿⣿⣿⣿⣿⣿⣿⣿⣿⣿⣿⣿⣿⣿⣿⣿⣿⣿⣿⣿⣿⣿⣿⣿⣿⣿⣿⣿⣿⣿⣿⡆⠀⠀⠀⠀⠀⠀⠀⠀⠀</a:t>
            </a:r>
            <a:br/>
            <a:r>
              <a:t>⠀⠀⠀⠀⠀⠀⠀⠀⠀⠀⠀⠀⠀⠀⠀⠀⠀⠀⠀⠀⠀⠀⠀⠀⠀⠀⠀⠀⠀⠀⠀⠀⠀⠀⠀⠀⠀⠀⠀⠀⠀⠀⠀⠀⠀⠀⠀⢹⣿⣿⣿⣿⣿⣿⣿⣿⣿⣿⣿⣿⣿⣿⣿⣿⣿⣿⣿⣿⣿⣿⣿⣿⣿⣿⣿⣿⣿⣿⣿⣿⣿⣷⡀⠀⠀⠀⠀⠀⠀⠀⠀</a:t>
            </a:r>
            <a:br/>
            <a:r>
              <a:t>⠀⠀⠀⠀⠀⠀⠀⠀⠀⠀⠀⠀⠀⠀⠀⠀⠀⠀⠀⠀⠀⠀⠀⠀⠀⠀⠀⠀⠀⠀⠀⠀⠀⠀⠀⠀⠀⠀⠀⠀⠀⠀⠀⠀⠀⠀⠀⠀⠙⠛⠛⠿⢿⣿⣿⣿⣿⣿⣿⣿⣿⣿⣿⣿⣿⣿⣿⣿⣿⣿⣿⣿⣿⣿⣿⣿⣿⣿⣿⣿⣿⣿⣷⠀⠀⠀⠀⠀⠀⠀⠀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⠀⠀⠀⠀⠀⠀⠀⠀⠀⠀⠀⠀⠀⠀⠀⠀⠀⠀⠀⠀⠀⠀⠀⠀⠀⠀⠀⠀⠀⠀⠀⠀⠀⠀⠀⠀⠀⠀⠀⠀⠀⠀⠀⠀⠀⠀⠀⠀⠀⠀⠀⠀⠀⠻⣿⣿⣿⣿⣿⣿⣿⣿⠿⣿⣿⣿⣿⣿⣿⣿⣿⣿⣿⣿⣿⣿⣿⣿⣿⣿⣿⣿⣿⣇⠀⠀⠀⠀⠀⠀⠀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⠀⠀⠀⠀⠀⠀⠀⠀⠀⠀⠀⠀⠀⠀⠀⠀⠀⠀⠀⠀⠀⠀⠀⠀⠀⠀⠀⠀⠀⠀⠀⠀⠀⠀⠀⠀⠀⠀⠀⠀⠀⠀⠀⠀⠀⠀⠀⠀⠀⠀⠀⠀⠀⠀⢸⣿⣿⣿⣿⣿⣿⠀⠀⠹⣿⣿⣿⣿⣿⣿⣿⣿⣿⣿⣿⣿⣿⣿⣿⣿⣿⣿⣿⣿⡄⠀⠀⠀⠀⠀⠀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⠀⠀⠀⠀⠀⠀⠀⠀⠀⠀⠀⠀⠀⠀⠀⠀⠀⠀⠀⠀⠀⠀⠀⠀⠀⠀⠀⠀⠀⠀⠀⠀⠀⠀⠀⠀⠀⠀⠀⠀⠀⠀⠀⠀⠀⠀⠀⠀⠀⠀⠀⠀⠀⠀⢸⣿⣿⣿⣿⣿⣿⠀⠀⠀⠘⢿⣿⣿⣿⣿⣿⣿⣿⣿⣿⣿⣿⣿⣿⣿⣿⣿⣿⣿⣷⡄⠀⠀⠀⠀⠀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⠀⠀⠀⠀⠀⠀⠀⠀⠀⠀⠀⠀⠀⠀⠀⠀⠀⠀⠀⠀⠀⠀⠀⠀⠀⠀⠀⠀⠀⠀⠀⠀⠀⠀⠀⠀⠀⠀⠀⠀⠀⠀⠀⠀⠀⠀⠀⠀⠀⠀⠀⠀⠀⠀⢸⣿⣿⣿⣿⣿⣿⠀⠀⠀⠀⠀⠉⠙⠛⠻⠿⣿⣿⣿⣿⣿⣿⣿⣿⣿⣿⣿⣿⣿⣿⣿⣷⣄⠀⠀⠀</a:t>
            </a:r>
            <a:br/>
            <a:r>
              <a:t>⠀⠀⠀⠀⠀⠀⠀⠀⠀⠀⠀⠀⠀⠀⠀⠀⠀⠀⠀⠀⠀⠀⠀⠀⠀⠀⠀⠀⠀⠀⠀⠀⠀⠀⠀⠀⠀⠀⠀⠀⠀⠀⠀⠀⠀⠀⠀⠀⠀⠀⠀⠀⠀⠀⢸⣿⣿⣿⣿⣿⡟⠀⠀⠀⠀⠀⠀⠀⠀⠀⠀⢹⣿⣿⣿⣿⣿⣿⣿⣿⣿⣿⣿⣿⣿⣿⣿⣿⣷⣦⡄</a:t>
            </a:r>
            <a:br/>
            <a:r>
              <a:t>⠀⠀⠀⠀⠀⠀⠀⠀⠀⠀⠀⠀⠀⠀⠀⠀⠀⠀⠀⠀⠀⠀⠀⠀⠀⠀⠀⠀⠀⠀⠀⠀⠀⠀⠀⠀⠀⠀⠀⠀⠀⠀⠀⠀⠀⠀⠀⠀⠀⠀⠀⠀⠀⠀⢸⣿⣿⣿⣿⣿⡇⠀⠀⠀⠀⠀⠀⠀⠀⠀⠀⢸⣿⣿⣿⣿⣿⣿⣿⣿⣿⣿⣿⣿⣿⣿⣿⣿⣿⣿⡇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⠀⠀⠀⠀⠀⠀⠀⠀⠀⠀⠀⠀⠀⠀⠀⠀⠀⠀⠀⠀⠀⠀⠀⠀⠀⠀⠀⠀⠀⠀⠀⠀⠀⠀⠀⠀⠀⠀⠀⠀⠀⠀⠀⠀⠀⠀⠀⠀⠀⠀⠀⠀⠀⠀⣼⣿⣿⣿⣿⣿⡇⠀⠀⠀⠀⠀⠀⠀⠀⠀⠀⣸⣿⣿⣿⣿⣿⣿⣿⣿⣿⣿⣿⣿⣿⣿⣿⣿⣿⣿⡇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⠀⠀⠀⠀⠀⠀⠀⠀⠀⠀⠀⠀⠀⠀⠀⠀⠀⠀⠀⠀⠀⠀⠀⠀⠀⠀⠀⠀⠀⠀⠀⠀⠀⠀⠀⠀⠀⠀⠀⠀⠀⠀⠀⠀⠀⠀⠀⠀⠀⠀⠀⠀⠀⣸⣿⣿⣿⣿⣿⣿⠁⠀⠀⠀⠀⠀⠀⠀⠀⠀⢠⣿⣿⣿⣿⣿⣿⣿⣿⣿⣿⣿⣿⣿⣿⣿⣿⣿⣿⣿⡇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⠀⠀⠀⠀⠀⠀⠀⠀⠀⠀⠀⠀⠀⠀⠀⠀⠀⠀⠀⠀⠀⠀⠀⠀⠀⠀⠀⠀⠀⠀⠀⠀⠀⠀⠀⠀⠀⠀⠀⠀⠀⠀⠀⠀⠀⠀⠀⠀⠀⠀⠀⠀⢠⣿⣿⣿⣿⣿⣿⠃⠀⠀⠀⠀⠀⠀⠀⠀⠀⣴⣿⣿⣿⣿⣿⣿⣿⣿⣿⣿⣿⣿⣿⣿⣿⣿⣿⣿⣿⣿⡇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⠀⠀⠀⠀⠀⠀⠀⠀⠀⠀⠀⠀⠀⠀⠀⠀⠀⠀⠀⠀⠀⠀⠀⠀⠀⠀⠀⠀⠀⠀⠀⠀⠀⠀⠀⠀⠀⠀⠀⠀⠀⠀⠀⠀⠀⠀⠀⠀⠀⠀⠀⢀⣿⣿⣿⣿⣿⣿⠇⠀⠀⠀⠀⠀⠀⠀⠀⣠⣾⣿⣿⣿⣿⣿⣿⣿⣿⣿⣿⣿⣿⣿⣿⣿⣿⣿⣿⣿⣿⣿⡇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⠀⠀⠀⠀⠀⠀⠀⠀⠀⠀⠀⠀⠀⠀⠀⠀⠀⠀⠀⠀⠀⠀⠀⠀⠀⠀⠀⠀⠀⠀⠀⠀⠀⠀⠀⠀⠀⠀⠀⠀⠀⠀⠀⠀⠀⠀⠀⠀⠀⠀⢀⣾⣿⣿⣿⣿⣿⡟⠀⠀⠀⠀⠀⠀⠀⣠⣾⣿⣿⣿⣿⣿⣿⣿⣿⣿⣿⣿⣿⣿⣿⣿⣿⣿⣿⣿⣿⣿⣿⣿⡇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⠀⠀⠀⠀⠀⠀⠀⠀⠀⠀⠀⠀⠀⠀⠀⠀⠀⠀⠀⠀⠀⠀⠀⠀⠀⠀⠀⠀⠀⠀⠀⠀⠀⠀⠀⠀⠀⠀⠀⠀⠀⠀⠀⠀⠀⠀⠀⠀⠀⢠⣾⣿⣿⣿⣿⣿⣿⠁⠀⠀⠀⠀⠀⠀⠀⠉⣻⣿⣿⣿⣿⣿⣿⣿⣿⣿⣿⣿⣿⣿⣿⣿⣿⣿⣿⣿⣿⣿⣿⣿⡇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⠀⠀⠀⠀⠀⠀⠀⠀⠀⠀⠀⠀⠀⠀⠀⠀⠀⠀⠀⠀⠀⠀⠀⠀⠀⠀⠀⠀⠀⠀⠀⠀⠀⠀⠀⠀⠀⠀⠀⠀⠀⠀⠀⠀⠀⠀⠀⠀⢰⣿⣿⣿⣿⣿⣿⣿⡏⠀⠀⠀⠀⠀⠀⠀⠀⣰⣿⣿⣿⣿⣿⣿⣿⣿⣿⣿⣿⣿⣿⣿⣿⣿⣿⣿⣿⣿⣿⣿⣿⣿⡇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⠀⠀⠀⠀⠀⠀⠀⠀⠀⠀⠀⠀⠀⠀⠀⠀⠀⠀⠀⠀⠀⠀⠀⠀⠀⠀⠀⠀⠀⠀⠀⠀⠀⠀⠀⠀⠀⠀⠀⠀⣀⣀⣀⣀⣀⣀⣀⣀⣽⣿⣿⣿⣿⣿⣿⣿⣇⠀⠀⠀⠀⠀⠀⠀⢰⣿⣿⣿⣿⣿⣿⣿⣿⣿⣿⣿⣿⣿⣿⣿⣿⣿⣿⣿⣿⣿⣿⣿⣿⣿⡇</a:t>
            </a:r>
            <a:br/>
            <a:r>
              <a:t>⠀⠀⠀⠀⠀⠀⠀⠀⠀⠀⠀⠀⠀⠀⠀⠀⠀⠀⠀⠀⠀⠀⠀⠀⣀⣀⣠⣤⣤⣴⣶⣶⣶⣾⣿⣿⣿⣿⣿⣿⣿⣿⣿⣿⣿⣿⣿⣿⣿⣿⣿⣿⣿⣿⣿⣿⣿⣿⣿⣿⣿⣿⣶⣶⣾⣿⣿⣿⣿⣿⣿⣿⣿⣿⣿⣿⣿⣿⣿⣿⣿⣿⣿⣿⣿⣿⣿⣿⣿⣿⡇</a:t>
            </a:r>
            <a:br/>
            <a:r>
              <a:t>⠀⠀⠀⠀⠀⠀⠀⠀⠀⠀⠀⠀⠀⠀⠀⠀⢀⣀⣤⣴⣶⣾⣿⣿⣿⣿⣿⣿⣿⣿⣿⣿⣿⣿⣿⣿⣿⣿⣿⣿⡿⠿⠿⠿⠿⠿⠿⠿⢿⣿⣿⣿⣿⣿⣿⣿⠿⠿⢿⣿⣿⣿⣿⣿⣿⣿⣿⣿⣿⣿⣿⣿⣿⣿⣿⣿⣿⣿⣿⣿⣿⣿⣿⣿⣿⣿⣿⣿⣿⣿⡇</a:t>
            </a:r>
            <a:br/>
            <a:r>
              <a:t>⠀⠀⠀⠀⠀⠀⠀⠀⠀⠀⠀⢀⣠⣴⣶⣿⣿⣿⣿⣿⣿⣿⣿⣿⡿⠿⠿⠟⠛⠛⠋⠉⠉⠉⠁⠀⠀⠀⠀⠀⠀⠀⠀⠀⠀⠀⠀⠀⠀⠈⠉⠉⠉⠉⠉⠉⠀⠀⠀⠀⠀⠀⠀⠈⠉⠙⠛⠻⠿⠿⢿⣿⣿⣿⣿⣿⣿⣿⣿⣿⣿⣿⣿⣿⣿⣿⣿⣿⣿⣿⡇</a:t>
            </a:r>
            <a:br/>
            <a:r>
              <a:t>⠀⠀⠀⠀⠀⠀⠀⢀⣠⣶⣾⣿⣿⣿⣿⣿⣿⠿⠟⠛⠋⠉⠁⠀⠀⠀⠀⠀⠀⠀⠀⠀⠀⠀⠀⠀⠀⠀⠀⠀⠀⠀⠀⠀⠀⠀⠀⠀⠀⠀⠀⠀⠀⠀⠀⠀⠀⠀⠀⠀⠀⠀⠀⠀⠀⠀⠀⠀⠀⠀⣸⣿⣿⣿⣿⣿⣿⣿⣿⣿⣿⣿⣿⣿⣿⣿⣿⣿⣿⣿⡇</a:t>
            </a:r>
            <a:br/>
            <a:r>
              <a:t>⠀⠀⠀⠀⢀⣤⣾⣿⣿⣿⣿⣿⠿⠛⠋⠁⠀⠀⠀⠀⠀⠀⠀⠀⠀⠀⠀⠀⠀⠀⠀⠀⠀⠀⠀⠀⠀⠀⠀⠀⠀⠀⠀⠀⠀⠀⠀⠀⠀⠀⠀⠀⠀⠀⠀⠀⠀⠀⠀⠀⠀⠀⠀⠀⠀⠀⠀⠀⠀⠀⣿⣿⣿⣿⣿⣿⣿⣿⣿⣿⣿⣿⣿⣿⣿⣿⣿⣿⣿⣿⡇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⠀⠀⢀⣶⣿⣿⣿⣿⠿⠛⠉⠀⠀⠀⠀⠀⠀⠀⠀⠀⠀⠀⠀⠀⠀⠀⠀⠀⠀⠀⠀⠀⠀⠀⠀⠀⠀⠀⠀⠀⠀⠀⠀⠀⠀⠀⠀⠀⠀⠀⠀⠀⠀⠀⠀⠀⠀⠀⠀⠀⠀⠀⠀⠀⠀⠀⠀⠀⠀⢸⣿⣿⣿⣿⣿⣿⣿⣿⣿⣿⣿⣿⣿⣿⣿⣿⣿⣿⣿⣿⡇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⢀⣴⣿⣿⣿⡿⠋⠁⠀⠀⠀⠀⠀⠀⠀⠀⠀⠀⠀⠀⠀⠀⠀⠀⠀⠀⠀⠀⠀⠀⠀⠀⠀⠀⠀⠀⠀⠀⠀⠀⠀⠀⠀⠀⠀⠀⠀⠀⠀⠀⠀⠀⠀⠀⠀⠀⠀⠀⠀⠀⠀⠀⠀⠀⠀⠀⠀⠀⠀⣼⣿⣿⣿⣿⣿⣿⣿⣿⣿⣿⣿⣿⣿⣿⣿⣿⣿⣿⣿⣿⡇</a:t>
            </a:r>
            <a:br/>
            <a:r>
              <a:t>⣿⣿⣿⣿⠋⠀⠀⠀⠀⠀⠀⠀⠀⠀⠀⠀⠀⠀⠀⠀⠀⠀⠀⠀⠀⠀⠀⠀⠀⠀⠀⠀⠀⠀⠀⠀⠀⠀⠀⠀⠀⠀⠀⠀⠀⠀⠀⠀⠀⠀⠀⠀⠀⠀⠀⠀⠀⠀⠀⠀⠀⠀⠀⠀⠀⠀⠀⠀⠀⣿⣿⣿⣿⣿⣿⣿⣿⣿⣿⣿⣿⣿⣿⣿⣿⣿⣿⣿⣿⣿⡇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⣿⣿⠟⠁⠀⠀⠀⠀⠀⠀⠀⠀⠀⠀⠀⠀⠀⠀⠀⠀⠀⠀⠀⠀⠀⠀⠀⠀⠀⠀⠀⠀⠀⠀⠀⠀⠀⠀⠀⠀⠀⠀⠀⠀⠀⠀⠀⠀⠀⠀⠀⠀⠀⠀⠀⠀⠀⠀⠀⠀⠀⠀⠀⠀⠀⠀⠀⠀⠀⣿⣿⣿⣿⣿⣿⣿⣿⣿⣿⣿⣿⣿⣿⣿⣿⣿⣿⣿⣿⣿⡇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⠿⠋⠀⠀⠀⠀⠀⠀⠀⠀⠀⠀⠀⠀⠀⠀⠀⠀⠀⠀⠀⠀⠀⠀⠀⠀⠀⠀⠀⠀⠀⠀⠀⠀⠀⠀⠀⠀⠀⠀⠀⠀⠀⠀⠀⠀⠀⠀⠀⠀⠀⠀⠀⠀⠀⠀⠀⠀⠀⠀⠀⠀⠀⠀⠀⠀⠀⠀⠀⣿⣿⣿⣿⣿⣿⣿⣿⣿⣿⣿⣿⣿⣿⣿⣿⣿⣿⣿⣿⣿⡇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⠀⠀⠀⠀⠀⠀⠀⠀⠀⠀⠀⠀⠀⠀⠀⠀⠀⠀⠀⠀⠀⠀⠀⠀⠀⠀⠀⠀⠀⠀⠀⠀⠀⠀⠀⠀⠀⠀⠀⠀⠀⠀⠀⠀⠀⠀⠀⠀⠀⠀⠀⠀⠀⠀⠀⠀⠀⠀⠀⠀⠀⠀⠀⠀⠀⠀⠀⠀⢸⣿⣿⣿⣿⣿⣿⣿⣿⣿⣿⣿⣿⣿⣿⣿⣿⣿⣿⣿⣿⣿⡇</a:t>
            </a:r>
            <a:br/>
            <a:r>
              <a:t>⡄⠀⠀⠀⠀⠀⠀⠀⠀⠀⠀⠀⠀⠀⠀⠀⠀⠀⠀⠀⠀⠀⠀⠀⠀⠀⠀⠀⠀⠀⠀⠀⠀⠀⠀⠀⠀⠀⠀⠀⠀⠀⠀⠀⠀⠀⠀⠀⠀⠀⠀⠀⠀⠀⠀⠀⠀⠀⠀⠀⠀⠀⠀⠀⠀⠀⠀⠀⢸⣿⣿⣿⣿⣿⣿⣿⣿⣿⣿⣿⣿⣿⣿⣿⣿⣿⣿⣿⣿⣿⡇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⠀⠀⠀⠀⠀⠀⠀⠀⠀⠀⠀⠀⠀⠀⠀⠀⠀⠀⠀⠀⠀⠀⠀⠀⠀⠀⠀⠀⠀⠀⠀⠀⠀⠀⠀⠀⠀⠀⠀⠀⠀⠀⠀⠀⠀⠀⠈⠻⠿⠻⠿⠿⢿⣿⣿⣿⣿⣿⣿⣿⣿⣿⣿⣿⣿⣿⣿⣿⣿⣿⣿⣿⣿⠟⠀⠀⠀⠀⠀⠀⠀⠀⠀⠀⠀⠀⠀⠀⠀⠀⠀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⠀⠀⠀⠀⠀⠀⠀⠀⠀⠀⠀⠀⠀⠀⠀⠀⠀⠀⠀⠀⠀⠀⠀⠀⠀⠀⠀⠀⠀⠀⠀⠀⠀⠀⠀⠀⠀⠀⠀⠀⠀⠀⠀⠀⠀⠀⠀⠀⠀⠀⠀⠀⠀⢹⣿⣿⣿⣿⣿⣿⣿⣿⣿⣿⣿⣿⣿⣿⣿⣿⣿⣿⣷⣶⣶⣶⣶⣦⣄⠀⠀⠀⠀⠀⠀⠀⠀⠀⠀⠀⠀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⠀⠀⠀⠀⠀⠀⠀⠀⠀⠀⠀⠀⠀⠀⠀⠀⠀⠀⠀⠀⠀⠀⠀⠀⠀⠀⠀⠀⠀⠀⠀⠀⠀⠀⠀⠀⠀⠀⠀⠀⠀⠀⠀⠀⠀⠀⠀⠀⠀⠀⠀⠀⠀⠀⠈⠙⣿⣿⣿⣿⣿⣿⣿⣿⣿⣿⣿⣿⣿⣿⣿⣿⣿⣿⣿⣿⣿⣿⣿⡒⠀⠀⠀⠀⠀⠀⠀⠀⠀⠀⠀</a:t>
            </a:r>
            <a:br/>
            <a:r>
              <a:t>⠀⠀⠀⠀⠀⠀⠀⠀⠀⠀⠀⠀⠀⠀⠀⠀⠀⠀⠀⠀⠀⠀⠀⠀⠀⠀⠀⠀⠀⠀⠀⠀⠀⠀⠀⠀⠀⠀⠀⠀⠀⠀⠀⠀⠀⠀⠀⠀⠀⠀⠀⠀⣠⣤⣴⣤⣿⣿⣿⣿⣿⣿⣿⣿⣿⣿⣿⣿⣿⣿⣿⣿⣿⣿⣿⣿⣿⣿⣿⣧⠀⠀⠀⠀⠀⠀⠀⠀⠀⠀⠀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⠀⠀⠀⠀⠀⠀⠀⠀⠀⠀⠀⠀⠀⠀⠀⠀⠀⠀⠀⠀⠀⠀⠀⠀⠀⠀⠀⠀⠀⠀⠀⠀⠀⠀⠀⠀⠀⠀⠀⠀⠀⠀⠀⠀⠀⠀⠀⠀⠀⠀⢠⣾⣿⣿⣿⣿⣿⣿⣿⣿⣿⣿⣿⣿⣿⣿⣿⣿⣿⣿⣿⣿⣿⣿⣿⣿⣿⣿⣿⣿⣇⠀⠀⠀⠀⠀⠀⠀⠀⠀⠀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⠀⠀⠀⠀⠀⠀⠀⠀⠀⠀⠀⠀⠀⠀⠀⠀⠀⠀⠀⠀⠀⠀⠀⠀⠀⠀⠀⠀⠀⠀⠀⠀⠀⠀⠀⠀⠀⠀⠀⠀⠀⠀⠀⠀⠀⠀⠀⠀⠀⠀⣾⣿⣿⣿⣿⣿⣿⣿⣿⣿⣿⣿⣿⣿⣿⣿⣿⣿⣿⣿⣿⣿⣿⣿⣿⣿⣿⣿⣿⣿⣿⣆⠀⠀⠀⠀⠀⠀⠀⠀⠀</a:t>
            </a:r>
            <a:br/>
            <a:r>
              <a:t>⠀⠀⠀⠀⠀⠀⠀⠀⠀⠀⠀⠀⠀⠀⠀⠀⠀⠀⠀⠀⠀⠀⠀⠀⠀⠀⠀⠀⠀⠀⠀⠀⠀⠀⠀⠀⠀⠀⠀⠀⠀⠀⠀⠀⠀⠀⠀⠀⠀⠀⠸⣿⣿⣿⣿⣿⣿⣿⣿⣿⣿⣿⣿⣿⣿⣿⣿⣿⣿⣿⣿⣿⣿⣿⣿⣿⣿⣿⣿⣿⣿⣿⡄⠀⠀⠀⠀⠀⠀⠀⠀</a:t>
            </a:r>
            <a:br/>
            <a:r>
              <a:t>⠀⠀⠀⠀⠀⠀⠀⠀⠀⠀⠀⠀⠀⠀⠀⠀⠀⠀⠀⠀⠀⠀⠀⠀⠀⠀⠀⠀⠀⠀⠀⠀⠀⠀⠀⠀⠀⠀⠀⠀⠀⠀⠀⠀⠀⠀⠀⠀⠀⠀⠀⠈⠙⠛⣿⣿⣿⣿⣿⣿⣿⣿⣿⣿⣿⣿⣿⣿⣿⣿⣿⣿⣿⣿⣿⣿⣿⣿⣿⣿⣿⡿⠁⠀⠀⠀⠀⠀⠀⠀⠀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⠀⠀⠀⠀⠀⠀⠀⠀⠀⠀⠀⠀⠀⠀⠀⠀⠀⠀⠀⠀⠀⠀⠀⠀⠀⠀⠀⠀⠀⠀⠀⠀⠀⠀⠀⠀⠀⠀⠀⠀⠀⠀⠀⠀⠀⠀⠀⠀⠀⠀⠀⠀⠀⠀⢻⣿⣿⣿⣿⣿⣿⣿⣿⣿⣿⣿⣿⣿⣿⣿⣿⣿⣿⣿⣿⣿⣿⣿⣿⣿⣿⠁⠀⠀⠀⠀⠀⠀⠀⠀⠀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⠀⠀⠀⠀⠀⠀⠀⠀⠀⠀⠀⠀⠀⠀⠀⠀⠀⠀⠀⠀⠀⠀⠀⠀⠀⠀⠀⠀⠀⠀⠀⠀⠀⠀⠀⠀⠀⠀⠀⠀⠀⠀⠀⠀⠀⠀⠀⠀⠀⠀⠀⠀⠀⠀⠀⠙⣿⣿⣿⣿⣿⣿⠋⢻⣿⣿⣿⣿⣿⣿⣿⣿⣿⣿⣿⣿⣿⣿⣿⣿⣿⡇⠀⠀⠀⠀⠀⠀⠀⠀⠀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⠀⠀⠀⠀⠀⠀⠀⠀⠀⠀⠀⠀⠀⠀⠀⠀⠀⠀⠀⠀⠀⠀⠀⠀⠀⠀⠀⠀⠀⠀⠀⠀⠀⠀⠀⠀⠀⠀⠀⠀⠀⠀⠀⠀⠀⠀⠀⠀⠀⠀⠀⠀⠀⠀⠀⠀⣿⣿⣿⣿⣿⣿⠀⠈⢿⣿⣿⣿⣿⣿⣿⣿⣿⣿⣿⣿⣿⣿⣿⣿⣿⣇⠀⠀⠀⠀⠀⠀⠀⠀⠀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⠀⠀⠀⠀⠀⠀⠀⠀⠀⠀⠀⠀⠀⠀⠀⠀⠀⠀⠀⠀⠀⠀⠀⠀⠀⠀⠀⠀⠀⠀⠀⠀⠀⠀⠀⠀⠀⠀⠀⠀⠀⠀⠀⠀⠀⠀⠀⠀⠀⠀⠀⠀⠀⠀⠀⠀⣿⣿⣿⣿⣿⣿⠀⠀⠈⠻⢿⣿⣿⣿⣿⣿⣿⣿⣿⣿⣿⣿⣿⣿⣿⣿⡀⠀⠀⠀⠀⠀⠀⠀⠀</a:t>
            </a:r>
            <a:br/>
            <a:r>
              <a:t>⠀⠀⠀⠀⠀⠀⠀⠀⠀⠀⠀⠀⠀⠀⠀⠀⠀⠀⠀⠀⠀⠀⠀⠀⠀⠀⠀⠀⠀⠀⠀⠀⠀⠀⠀⠀⠀⠀⠀⠀⠀⠀⠀⠀⠀⠀⠀⠀⠀⠀⠀⠀⠀⠀⠀⠀⢿⣿⣿⣿⣿⣿⠀⠀⠀⠀⠀⠈⠙⣿⣿⣿⣿⣿⣿⣿⣿⣿⣿⣿⣿⣿⣷⣄⠀⠀⠀⠀⠀⠀⠀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⠀⠀⠀⠀⠀⠀⠀⠀⠀⠀⠀⠀⠀⠀⠀⠀⠀⠀⠀⠀⠀⠀⠀⠀⠀⠀⠀⠀⠀⠀⠀⠀⠀⠀⠀⠀⠀⠀⠀⠀⠀⠀⠀⠀⠀⠀⠀⠀⠀⠀⠀⠀⠀⠀⠀⠀⢸⣿⣿⣿⣿⡏⠀⠀⠀⠀⠀⠀⠀⣾⣿⣿⣿⣿⣿⣿⣿⣿⣿⣿⣿⣿⣿⣿⣷⣄⠀⠀⠀⠀⠀</a:t>
            </a:r>
            <a:br/>
            <a:r>
              <a:t>⠀⠀⠀⠀⠀⠀⠀⠀⠀⠀⠀⠀⠀⠀⠀⠀⠀⠀⠀⠀⠀⠀⠀⠀⠀⠀⠀⠀⠀⠀⠀⠀⠀⠀⠀⠀⠀⠀⠀⠀⠀⠀⠀⠀⠀⠀⠀⠀⠀⠀⠀⠀⠀⠀⠀⢀⣾⣿⣿⣿⣿⡇⠀⠀⠀⠀⠀⠀⢠⣿⣿⣿⣿⣿⣿⣿⣿⣿⣿⣿⣿⣿⣿⣿⣿⣿⣶⣄⠀⠀⠀</a:t>
            </a:r>
            <a:br/>
            <a:r>
              <a:t>⠀⠀⠀⠀⠀⠀⠀⠀⠀⠀⠀⠀⠀⠀⠀⠀⠀⠀⠀⠀⠀⠀⠀⠀⠀⠀⠀⠀⠀⠀⠀⠀⠀⠀⠀⠀⠀⠀⠀⠀⠀⠀⠀⠀⠀⠀⠀⠀⠀⠀⠀⠀⠀⠀⠀⣼⣿⣿⣿⣿⣿⠃⠀⠀⠀⠀⠀⠀⣸⣿⣿⣿⣿⣿⣿⣿⣿⣿⣿⣿⣿⣿⣿⣿⣿⣿⣿⣿⣦⠀⠀</a:t>
            </a:r>
            <a:br/>
            <a:r>
              <a:t>⠀⠀⠀⠀⠀⠀⠀⠀⠀⠀⠀⠀⠀⠀⠀⠀⠀⠀⠀⠀⠀⠀⠀⠀⠀⠀⠀⠀⠀⠀⠀⠀⠀⠀⠀⠀⠀⠀⠀⠀⠀⠀⠀⠀⠀⠀⠀⠀⠀⠀⠀⠀⠀⠀⣸⣿⣿⣿⣿⣿⠇⠀⠀⠀⠀⠀⠀⢀⣿⣿⣿⣿⣿⣿⣿⣿⣿⣿⣿⣿⣿⣿⣿⣿⣿⣿⣿⣿⣿⣷⡀</a:t>
            </a:r>
            <a:br/>
            <a:r>
              <a:t>⠀⠀⠀⠀⠀⠀⠀⠀⠀⠀⠀⠀⠀⠀⠀⠀⠀⠀⠀⠀⠀⠀⠀⠀⠀⠀⠀⠀⠀⠀⠀⠀⠀⠀⠀⠀⠀⠀⠀⠀⠀⠀⠀⠀⠀⠀⠀⠀⠀⠀⠀⠀⠀⣰⣿⣿⣿⣿⣿⡏⠀⠀⠀⠀⠀⠀⠀⢸⣿⣿⣿⣿⣿⣿⣿⣿⣿⣿⣿⣿⣿⣿⣿⣿⣿⣿⣿⣿⣿⣿⡇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⠀⠀⠀⠀⠀⠀⠀⠀⠀⠀⠀⠀⠀⠀⠀⠀⠀⠀⠀⠀⠀⠀⠀⠀⠀⠀⠀⠀⠀⠀⠀⠀⠀⠀⠀⠀⠀⠀⠀⠀⠀⠀⠀⠀⠀⠀⠀⠀⠀⠀⠀⠀⣰⣿⣿⣿⣿⣿⡿⠀⠀⠀⠀⠀⠀⠀⢀⣼⣿⣿⣿⣿⣿⣿⣿⣿⣿⣿⣿⣿⣿⣿⣿⣿⣿⣿⣿⣿⣿⣿⡇</a:t>
            </a:r>
            <a:br/>
            <a:r>
              <a:t>⠀⠀⠀⠀⠀⠀⠀⠀⠀⠀⠀⠀⠀⠀⠀⠀⠀⠀⠀⠀⠀⠀⠀⢀⣀⣀⣀⣀⣤⣤⣤⣤⣤⣤⣤⣤⣤⣤⣤⣤⣤⣄⣀⣀⣀⣀⣀⡀⠀⠀⢀⣼⣿⣿⣿⣿⣿⣿⠇⠀⠀⠀⠀⠀⠀⠀⠈⢻⣿⣿⣿⣿⣿⣿⣿⣿⣿⣿⣿⣿⣿⣿⣿⣿⣿⣿⣿⣿⣿⣿⡇</a:t>
            </a:r>
            <a:br/>
            <a:r>
              <a:t>⠀⠀⠀⠀⠀⠀⠀⠀⠀⠀⠀⠀⠀⠀⠀⣀⣠⣤⣴⣶⣾⣿⣿⣿⣿⣿⣿⣿⣿⣿⣿⣿⣿⣿⣿⣿⣿⣿⣿⣿⣿⣿⣿⣿⣿⣿⣿⣿⣿⣿⣿⣿⣿⣿⣿⣿⣿⣿⣀⡀⠀⠀⠀⠀⠀⠀⢀⣿⣿⣿⣿⣿⣿⣿⣿⣿⣿⣿⣿⣿⣿⣿⣿⣿⣿⣿⣿⣿⣿⣿⡇</a:t>
            </a:r>
            <a:br/>
            <a:r>
              <a:t>⠀⠀⠀⠀⠀⠀⠀⠀⠀⠀⢀⣠⣴⣾⣿⣿⣿⣿⣿⣿⣿⣿⣿⠿⠿⠿⠟⠿⠛⠛⠛⠛⠛⠛⠛⠛⠛⠛⠛⠛⠛⠛⠿⠿⠿⠿⠿⠿⣿⣿⣿⣿⣿⣿⣿⣿⣿⣿⣿⣿⣿⣿⣶⣶⣤⣤⣸⣿⣿⣿⣿⣿⣿⣿⣿⣿⣿⣿⣿⣿⣿⣿⣿⣿⣿⣿⣿⣿⣿⣿⡇</a:t>
            </a:r>
            <a:br/>
            <a:r>
              <a:t>⠀⠀⠀⠀⠀⠀⠀⢀⣤⣾⣿⣿⣿⣿⣿⠿⠟⠛⠋⠉⠁⠀⠀⠀⠀⠀⠀⠀⠀⠀⠀⠀⠀⠀⠀⠀⠀⠀⠀⠀⠀⠀⠀⠀⠀⠀⠀⠀⠀⠀⠙⠻⠿⠿⠿⠿⣿⠛⠻⠿⢿⣿⣿⣿⣿⣿⣿⣿⣿⣿⣿⣿⣿⣿⣿⣿⣿⣿⣿⣿⣿⣿⣿⣿⣿⣿⣿⣿⣿⣿⡇</a:t>
            </a:r>
            <a:br/>
            <a:r>
              <a:t>⠀⠀⠀⠀⠀⣀⣴⣿⣿⣿⡿⠟⠋⠁⠀⠀⠀⠀⠀⠀⠀⠀⠀⠀⠀⠀⠀⠀⠀⠀⠀⠀⠀⠀⠀⠀⠀⠀⠀⠀⠀⠀⠀⠀⠀⠀⠀⠀⠀⠀⠀⠀⠀⠀⠀⠀⠀⠀⠀⠀⠀⠀⠀⠉⠙⠛⠻⣿⣿⣿⣿⣿⣿⣿⣿⣿⣿⣿⣿⣿⣿⣿⣿⣿⣿⣿⣿⣿⣿⣿⡇</a:t>
            </a:r>
            <a:br/>
            <a:r>
              <a:t>⣀⣠⣤⣶⣾⣿⣿⣿⡿⠋⠀⠀⠀⠀⠀⠀⠀⠀⠀⠀⠀⠀⠀⠀⠀⠀⠀⠀⠀⠀⠀⠀⠀⠀⠀⠀⠀⠀⠀⠀⠀⠀⠀⠀⠀⠀⠀⠀⠀⠀⠀⠀⠀⠀⠀⠀⠀⠀⠀⠀⠀⠀⠀⠀⠀⠀⢠⣿⣿⣿⣿⣿⣿⣿⣿⣿⣿⣿⣿⣿⣿⣿⣿⣿⣿⣿⣿⣿⣿⣿⡇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⣿⣿⣿⣿⣿⣿⡿⠋⠀⠀⠀⠀⠀⠀⠀⠀⠀⠀⠀⠀⠀⠀⠀⠀⠀⠀⠀⠀⠀⠀⠀⠀⠀⠀⠀⠀⠀⠀⠀⠀⠀⠀⠀⠀⠀⠀⠀⠀⠀⠀⠀⠀⠀⠀⠀⠀⠀⠀⠀⠀⠀⠀⠀⠀⠀⠀⢸⣿⣿⣿⣿⣿⣿⣿⣿⣿⣿⣿⣿⣿⣿⣿⣿⣿⣿⣿⣿⣿⣿⣿⡇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⣿⣿⣿⡿⠟⠋⠀⠀⠀⠀⠀⠀⠀⠀⠀⠀⠀⠀⠀⠀⠀⠀⠀⠀⠀⠀⠀⠀⠀⠀⠀⠀⠀⠀⠀⠀⠀⠀⠀⠀⠀⠀⠀⠀⠀⠀⠀⠀⠀⠀⠀⠀⠀⠀⠀⠀⠀⠀⠀⠀⠀⠀⠀⠀⠀⠀⣼⣿⣿⣿⣿⣿⣿⣿⣿⣿⣿⣿⣿⣿⣿⣿⣿⣿⣿⣿⣿⣿⣿⣿⡇</a:t>
            </a:r>
            <a:br/>
            <a:r>
              <a:t>⣿⣿⣷⠀⠀⠀⠀⠀⠀⠀⠀⠀⠀⠀⠀⠀⠀⠀⠀⠀⠀⠀⠀⠀⠀⠀⠀⠀⠀⠀⠀⠀⠀⠀⠀⠀⠀⠀⠀⠀⠀⠀⠀⠀⠀⠀⠀⠀⠀⠀⠀⠀⠀⠀⠀⠀⠀⠀⠀⠀⠀⠀⠀⠀⠀⠀⣿⣿⣿⣿⣿⣿⣿⣿⣿⣿⣿⣿⣿⣿⣿⣿⣿⣿⣿⣿⣿⣿⣿⣿⡇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⣿⣿⣿⡆⠀⠀⠀⠀⠀⠀⠀⠀⠀⠀⠀⠀⠀⠀⠀⠀⠀⠀⠀⠀⠀⠀⠀⠀⠀⠀⠀⠀⠀⠀⠀⠀⠀⠀⠀⠀⠀⠀⠀⠀⠀⠀⠀⠀⠀⠀⠀⠀⠀⠀⠀⠀⠀⠀⠀⠀⠀⠀⠀⠀⠀⢠⣿⣿⣿⣿⣿⣿⣿⣿⣿⣿⣿⣿⣿⣿⣿⣿⣿⣿⣿⣿⣿⣿⣿⣿⡇</a:t>
            </a:r>
            <a:br/>
            <a:r>
              <a:t>⣿⣿⣿⣷⡀⠀⠀⠀⠀⠀⠀⠀⠀⠀⠀⠀⠀⠀⠀⠀⠀⠀⠀⠀⠀⠀⠀⠀⠀⠀⠀⠀⠀⠀⠀⠀⠀⠀⠀⠀⠀⠀⠀⠀⠀⠀⠀⠀⠀⠀⠀⠀⠀⠀⠀⠀⠀⠀⠀⠀⠀⠀⠀⠀⠀⢸⣿⣿⣿⣿⣿⣿⣿⣿⣿⣿⣿⣿⣿⣿⣿⣿⣿⣿⣿⣿⣿⣿⣿⣿⡇</a:t>
            </a:r>
            <a:br/>
            <a:r>
              <a:t>⣿⣿⣿⣿⣷⠀⠀⠀⠀⠀⠀⠀⠀⠀⠀⠀⠀⠀⠀⠀⠀⠀⠀⠀⠀⠀⠀⠀⠀⠀⠀⠀⠀⠀⠀⠀⠀⠀⠀⠀⠀⠀⠀⠀⠀⠀⠀⠀⠀⠀⠀⠀⠀⠀⠀⠀⠀⠀⠀⠀⠀⠀⠀⠀⠀⣸⣿⣿⣿⣿⣿⣿⣿⣿⣿⣿⣿⣿⣿⣿⣿⣿⣿⣿⣿⣿⣿⣿⣿⣿⡇</a:t>
            </a:r>
            <a:br/>
            <a:r>
              <a:t>⣿⣿⣿⣿⣿⣧⠀⠀⠀⠀⠀⠀⠀⠀⠀⠀⠀⠀⠀⠀⠀⠀⠀⠀⠀⠀⠀⠀⠀⠀⠀⠀⠀⠀⠀⠀⠀⠀⠀⠀⠀⠀⠀⠀⠀⠀⠀⠀⠀⠀⠀⠀⠀⠀⠀⠀⠀⠀⠀⠀⠀⠀⠀⠀⠀⣿⣿⣿⣿⣿⣿⣿⣿⣿⣿⣿⣿⣿⣿⣿⣿⣿⣿⣿⣿⣿⣿⣿⣿⣿⡇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⣿⣿⣿⣿⣿⣿⣆⠀⠀⠀⠀⠀⠀⠀⠀⠀⠀⠀⠀⠀⠀⠀⠀⠀⠀⠀⠀⠀⠀⠀⠀⠀⠀⠀⠀⠀⠀⠀⠀⠀⠀⠀⠀⠀⠀⠀⠀⠀⠀⠀⠀⠀⠀⠀⠀⠀⠀⠀⠀⠀⠀⠀⠀⠀⠀⣿⣿⣿⣿⣿⣿⣿⣿⣿⣿⣿⣿⣿⣿⣿⣿⣿⣿⣿⣿⣿⣿⣿⣿⣿⡇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⣿⣿⣿⣿⣿⣿⣿⣆⠀⠀⠀⠀⠀⠀⠀⠀⠀⠀⠀⠀⠀⠀⠀⠀⠀⠀⠀⠀⠀⠀⠀⠀⠀⠀⠀⠀⠀⠀⠀⠀⠀⠀⠀⠀⠀⠀⠀⠀⠀⠀⠀⠀⠀⠀⠀⠀⠀⠀⠀⠀⠀⠀⠀⠀⠀⣿⣿⣿⣿⣿⣿⣿⣿⣿⣿⣿⣿⣿⣿⣿⣿⣿⣿⣿⣿⣿⣿⣿⣿⣿⡇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⠀⠀⠀⠀⠀⠀⠀⠀⠀⠀⠀⠀⠀⠀⠀⠀⠀⠀⠀⠀⠀⠀⠀⠀⠀⠀⠀⠀⠀⠀⠀⠀⠀⠀⠀⠀⠀⠀⠀⠀⠀⠀⠀⠀⠀⠀⠀⠀⠘⠿⠿⣿⣿⡿⣿⣿⣿⣿⣿⣿⣿⣿⣿⣿⣿⣿⣿⣿⣿⣿⣿⣿⣿⣿⣿⣿⠃⠀⠀⠀⠀⠀⠀⠀⠀⠀⠀⠀⠀⠀⠀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⠀⠀⠀⠀⠀⠀⠀⠀⠀⠀⠀⠀⠀⠀⠀⠀⠀⠀⠀⠀⠀⠀⠀⠀⠀⠀⠀⠀⠀⠀⠀⠀⠀⠀⠀⠀⠀⠀⠀⠀⠀⠀⠀⠀⠀⠀⠀⠀⠀⠀⠀⠀⠀⠀⠨⣿⣿⣿⣿⣿⣿⣿⣿⣿⣿⣿⣿⣿⣿⣿⣿⣿⣿⣿⡿⠃⠀⠀⠀⠀⠀⠀⠀⠀⠀⠀⠀⠀⠀⠀⠀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⠀⠀⠀⠀⠀⠀⠀⠀⠀⠀⠀⠀⠀⠀⠀⠀⠀⠀⠀⠀⠀⠀⠀⠀⠀⠀⠀⠀⠀⠀⠀⠀⠀⠀⠀⠀⠀⠀⠀⠀⠀⠀⠀⠀⠀⠀⠀⠀⠀⠀⠀⠀⠀⠀⠀⢸⣿⣿⣿⣿⣿⣿⣿⣿⣿⣿⣿⣿⣿⣿⣿⣿⣿⣥⣤⣶⣶⣦⣄⡀⠀⠀⠀⠀⠀⠀⠀⠀⠀⠀⠀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⠀⠀⠀⠀⠀⠀⠀⠀⠀⠀⠀⠀⠀⠀⠀⠀⠀⠀⠀⠀⠀⠀⠀⠀⠀⠀⠀⠀⠀⠀⠀⠀⠀⠀⠀⠀⠀⠀⠀⠀⠀⠀⠀⠀⠀⠀⠀⠀⠀⠀⠀⠀⠀⠀⠀⠀⠈⢻⣿⣿⣿⣿⣿⣿⣿⣿⣿⣿⣿⣿⣿⣿⣿⣿⣿⣿⣿⣿⣿⣧⠄⠀⠀⠀⠀⠀⠀⠀⠀⠀⠀</a:t>
            </a:r>
            <a:br/>
            <a:r>
              <a:t>⠀⠀⠀⠀⠀⠀⠀⠀⠀⠀⠀⠀⠀⠀⠀⠀⠀⠀⠀⠀⠀⠀⠀⠀⠀⠀⠀⠀⠀⠀⠀⠀⠀⠀⠀⠀⠀⠀⠀⠀⠀⠀⠀⠀⠀⠀⠀⠀⠀⠀⠀⠀⢀⣴⣿⣿⣿⣿⣿⣿⣿⣿⣿⣿⣿⣿⣿⣿⣿⣿⣿⣿⣿⣿⣿⣿⣿⣿⣿⣿⡆⠀⠀⠀⠀⠀⠀⠀⠀⠀⠀</a:t>
            </a:r>
            <a:br/>
            <a:r>
              <a:t>⠀⠀⠀⠀⠀⠀⠀⠀⠀⠀⠀⠀⠀⠀⠀⠀⠀⠀⠀⠀⠀⠀⠀⠀⠀⠀⠀⠀⠀⠀⠀⠀⠀⠀⠀⠀⠀⠀⠀⠀⠀⠀⠀⠀⠀⠀⠀⠀⠀⠀⠀⢠⣿⣿⣿⣿⣿⣿⣿⣿⣿⣿⣿⣿⣿⣿⣿⣿⣿⣿⣿⣿⣿⣿⣿⣿⣿⣿⣿⣿⣿⡀⠀⠀⠀⠀⠀⠀⠀⠀⠀</a:t>
            </a:r>
            <a:br/>
            <a:r>
              <a:t>⠀⠀⠀⠀⠀⠀⠀⠀⠀⠀⠀⠀⠀⠀⠀⠀⠀⠀⠀⠀⠀⠀⠀⠀⠀⠀⠀⠀⠀⠀⠀⠀⠀⠀⠀⠀⠀⠀⠀⠀⠀⠀⠀⠀⠀⠀⠀⠀⠀⠀⠀⠘⣿⣿⣿⣿⣿⣿⣿⣿⣿⣿⣿⣿⣿⣿⣿⣿⣿⣿⣿⣿⣿⣿⣿⣿⣿⣿⣿⣿⣿⣷⡀⠀⠀⠀⠀⠀⠀⠀⠀</a:t>
            </a:r>
            <a:br/>
            <a:r>
              <a:t>⠀⠀⠀⠀⠀⠀⠀⠀⠀⠀⠀⠀⠀⠀⠀⠀⠀⠀⠀⠀⠀⠀⠀⠀⠀⠀⠀⠀⠀⠀⠀⠀⠀⠀⠀⠀⠀⠀⠀⠀⠀⠀⠀⠀⠀⠀⠀⠀⠀⠀⠀⠀⠙⠿⣿⣿⣿⣿⣿⣿⣿⣿⣿⣿⣿⣿⣿⣿⣿⣿⣿⣿⣿⣿⣿⣿⣿⣿⣿⣿⣿⣿⣷⠀⠀⠀⠀⠀⠀⠀⠀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⠀⠀⠀⠀⠀⠀⠀⠀⠀⠀⠀⠀⠀⠀⠀⠀⠀⠀⠀⠀⠀⠀⠀⠀⠀⠀⠀⠀⠀⠀⠀⠀⠀⠀⠀⠀⠀⠀⠀⠀⠀⠀⠀⠀⠀⠀⠀⠀⠀⠀⠀⠀⠀⠀⢠⣿⣿⣿⣿⣿⣿⣿⣿⣿⣿⣿⣿⣿⣿⣿⣿⣿⣿⣿⣿⣿⣿⣿⣿⣿⣿⣿⡟⠀⠀⠀⠀⠀⠀⠀⠀</a:t>
            </a:r>
            <a:br/>
            <a:r>
              <a:t>⠀⠀⠀⠀⠀⠀⠀⠀⠀⠀⠀⠀⠀⠀⠀⠀⠀⠀⠀⠀⠀⠀⠀⠀⠀⠀⠀⠀⠀⠀⠀⠀⠀⠀⠀⠀⠀⠀⠀⠀⠀⠀⠀⠀⠀⠀⠀⠀⠀⠀⠀⠀⠀⠀⠈⢻⣿⣿⣿⣿⣿⣿⣿⣿⣿⣿⣿⣿⣿⣿⣿⣿⣿⣿⣿⣿⣿⣿⣿⣿⣿⡏⠀⠀⠀⠀⠀⠀⠀⠀⠀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⠀⠀⠀⠀⠀⠀⠀⠀⠀⠀⠀⠀⠀⠀⠀⠀⠀⠀⠀⠀⠀⠀⠀⠀⠀⠀⠀⠀⠀⠀⠀⠀⠀⠀⠀⠀⠀⠀⠀⠀⠀⠀⠀⠀⠀⠀⠀⠀⠀⠀⠀⠀⠀⠀⠀⠀⢸⣿⣿⣿⣿⣿⡍⢹⣿⣿⣿⣿⣿⣿⣿⣿⣿⣿⣿⣿⣿⣿⣿⣿⣿⣿⠀⠀⠀⠀⠀⠀⠀⠀⠀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⠀⠀⠀⠀⠀⠀⠀⠀⠀⠀⠀⠀⠀⠀⠀⠀⠀⠀⠀⠀⠀⠀⠀⠀⠀⠀⠀⠀⠀⠀⠀⠀⠀⠀⠀⠀⠀⠀⠀⠀⠀⠀⠀⠀⠀⠀⠀⠀⠀⠀⠀⠀⠀⠀⠀⠀⢸⣿⣿⣿⣿⣿⠇⠀⢻⣿⣿⣿⣿⣿⣿⣿⣿⣿⣿⣿⣿⣿⣿⣿⣿⣿⡄⠀⠀⠀⠀⠀⠀⠀⠀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⠀⠀⠀⠀⠀⠀⠀⠀⠀⠀⠀⠀⠀⠀⠀⠀⠀⠀⠀⠀⠀⠀⠀⠀⠀⠀⠀⠀⠀⠀⠀⠀⠀⠀⠀⠀⠀⠀⠀⠀⠀⠀⠀⠀⠀⠀⠀⠀⠀⠀⠀⠀⠀⠀⠀⠀⢸⣿⣿⣿⣿⣿⠇⠀⠀⠙⠿⣿⣿⣿⣿⣿⣿⣿⣿⣿⣿⣿⣿⣿⣿⣿⡇⠀⠀⠀⠀⠀⠀⠀⠀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⠀⠀⠀⠀⠀⠀⠀⠀⠀⠀⠀⠀⠀⠀⠀⠀⠀⠀⠀⠀⠀⠀⠀⠀⠀⠀⠀⠀⠀⠀⠀⠀⠀⠀⠀⠀⠀⠀⠀⠀⠀⠀⠀⠀⠀⠀⠀⠀⠀⠀⠀⠀⠀⠀⠀⠀⠀⣿⣿⣿⣿⣿⠀⠀⠀⠀⠀⠀⣿⣿⣿⣿⣿⣿⣿⣿⣿⣿⣿⣿⣿⣿⣷⠀⠀⠀⠀⠀⠀⠀⠀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⠀⠀⠀⠀⠀⠀⠀⠀⠀⠀⠀⠀⠀⠀⠀⠀⠀⠀⠀⠀⠀⠀⠀⠀⠀⠀⠀⠀⠀⠀⠀⠀⠀⠀⠀⠀⠀⠀⠀⠀⠀⠀⠀⠀⠀⠀⠀⠀⠀⠀⠀⠀⠀⠀⠀⠀⢀⣿⣿⣿⣿⣿⠀⠀⠀⠀⠀⠀⣿⣿⣿⣿⣿⣿⣿⣿⣿⣿⣿⣿⣿⣿⣿⣆⠀⠀⠀⠀⠀⠀⠀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⠀⠀⠀⠀⠀⠀⠀⠀⠀⠀⠀⠀⠀⠀⠀⠀⠀⠀⠀⠀⠀⠀⠀⠀⠀⠀⠀⠀⠀⠀⠀⠀⠀⠀⠀⠀⠀⠀⠀⠀⠀⠀⠀⠀⠀⠀⠀⠀⠀⠀⠀⠀⠀⠀⠀⠀⣼⣿⣿⣿⣿⣿⠀⠀⠀⠀⠀⢸⣿⣿⣿⣿⣿⣿⣿⣿⣿⣿⣿⣿⣿⣿⣿⣿⣷⣄⠀⠀⠀⠀⠀</a:t>
            </a:r>
            <a:br/>
            <a:r>
              <a:t>⠀⠀⠀⠀⠀⠀⠀⠀⠀⠀⠀⠀⠀⠀⠀⠀⠀⠀⠀⠀⠀⠀⠀⠀⠀⠀⠀⠀⠀⠀⠀⠀⠀⠀⠀⠀⠀⠀⠀⠀⠀⠀⠀⠀⠀⠀⠀⠀⠀⠀⠀⠀⠀⠀⠀⣰⣿⣿⣿⣿⣿⠃⠀⠀⠀⠀⠀⣿⣿⣿⣿⣿⣿⣿⣿⣿⣿⣿⣿⣿⣿⣿⣿⣿⣿⣿⣦⠀⠀⠀⠀</a:t>
            </a:r>
            <a:br/>
            <a:r>
              <a:t>⠀⠀⠀⠀⠀⠀⠀⠀⠀⠀⠀⠀⠀⠀⠀⠀⠀⠀⠀⠀⠀⠀⠀⠀⠀⠀⠀⠀⠀⠀⠀⠀⠀⠀⠀⠀⠀⠀⠀⠀⠀⠀⠀⠀⠀⠀⠀⠀⠀⠀⠀⠀⠀⠀⢠⣿⣿⣿⣿⣿⠏⠀⠀⠀⠀⠀⢸⣿⣿⣿⣿⣿⣿⣿⣿⣿⣿⣿⣿⣿⣿⣿⣿⣿⣿⣿⣿⣷⡀⠀⠀</a:t>
            </a:r>
            <a:br/>
            <a:r>
              <a:t>⠀⠀⠀⠀⠀⠀⠀⠀⠀⠀⠀⠀⠀⠀⠀⠀⠀⠀⠀⠀⠀⠀⠀⢀⣀⣀⣀⣀⣀⣀⣀⣀⣀⣀⣀⣀⣀⣀⣀⠀⠀⠀⠀⠀⠀⠀⠀⠀⠀⠀⠀⠀⠀⢠⣿⣿⣿⣿⣿⡟⠀⠀⠀⠀⠀⠀⣿⣿⣿⣿⣿⣿⣿⣿⣿⣿⣿⣿⣿⣿⣿⣿⣿⣿⣿⣿⣿⣿⣷⡀⠀</a:t>
            </a:r>
            <a:br/>
            <a:r>
              <a:t>⠀⠀⠀⠀⠀⠀⠀⠀⠀⠀⠀⠀⠀⠀⠀⣀⣠⣤⣶⣶⣿⣿⣿⣿⣿⣿⣿⣿⣿⣿⣿⣿⣿⣿⣿⣿⣿⣿⣿⣿⣿⣿⣿⣷⣶⣶⣦⣤⣤⣄⣀⣀⣴⣿⣿⣿⣿⣿⣿⠁⠀⠀⠀⠀⠀⠀⣿⣿⣿⣿⣿⣿⣿⣿⣿⣿⣿⣿⣿⣿⣿⣿⣿⣿⣿⣿⣿⣿⣿⣷⡀</a:t>
            </a:r>
            <a:br/>
            <a:r>
              <a:t>⠀⠀⠀⠀⠀⠀⠀⠀⠀⠀⢀⣠⣴⣾⣿⣿⣿⣿⣿⣿⣿⣿⠿⠿⠿⠿⠛⠛⠛⠛⠛⠛⠛⠛⠻⠿⠿⠿⠿⠿⣿⣿⣿⣿⣿⣿⣿⣿⣿⣿⣿⣿⣿⣿⣿⣿⣿⣿⣿⣀⡀⠀⠀⠀⠀⠀⣿⣿⣿⣿⣿⣿⣿⣿⣿⣿⣿⣿⣿⣿⣿⣿⣿⣿⣿⣿⣿⣿⣿⣿⡇</a:t>
            </a:r>
            <a:br/>
            <a:r>
              <a:t>⠀⠀⠀⠀⠀⠀⠀⠀⣠⣶⣿⣿⣿⣿⠿⠛⠛⠉⠉⠀⠀⠀⠀⠀⠀⠀⠀⠀⠀⠀⠀⠀⠀⠀⠀⠀⠀⠀⠀⠀⠀⠀⠀⠀⠈⠉⠉⠉⠛⠛⠻⣿⣿⣿⣿⣿⣿⣿⣿⣿⣿⣿⣶⣦⣤⣴⣿⣿⣿⣿⣿⣿⣿⣿⣿⣿⣿⣿⣿⣿⣿⣿⣿⣿⣿⣿⣿⣿⣿⣿⡇</a:t>
            </a:r>
            <a:br/>
            <a:r>
              <a:t>⠀⠀⢀⣀⣠⣤⣶⣿⣿⣿⡿⠟⠉⠀⠀⠀⠀⠀⠀⠀⠀⠀⠀⠀⠀⠀⠀⠀⠀⠀⠀⠀⠀⠀⠀⠀⠀⠀⠀⠀⠀⠀⠀⠀⠀⠀⠀⠀⠀⠀⠀⠈⠉⠛⠛⠿⠿⠿⠛⠻⠿⣿⣿⣿⣿⣿⣿⣿⣿⣿⣿⣿⣿⣿⣿⣿⣿⣿⣿⣿⣿⣿⣿⣿⣿⣿⣿⣿⣿⣿⡇</a:t>
            </a:r>
            <a:br/>
            <a:r>
              <a:t>⣿⣿⣿⣿⣿⣿⣿⣿⣿⠏⠀⠀⠀⠀⠀⠀⠀⠀⠀⠀⠀⠀⠀⠀⠀⠀⠀⠀⠀⠀⠀⠀⠀⠀⠀⠀⠀⠀⠀⠀⠀⠀⠀⠀⠀⠀⠀⠀⠀⠀⠀⠀⠀⠀⠀⠀⠀⠀⠀⠀⠀⠀⠈⠉⠛⢻⣿⣿⣿⣿⣿⣿⣿⣿⣿⣿⣿⣿⣿⣿⣿⣿⣿⣿⣿⣿⣿⣿⣿⣿⡇</a:t>
            </a:r>
            <a:br/>
            <a:r>
              <a:t>⣿⣿⣿⣿⣿⣿⠿⠋⠁⠀⠀⠀⠀⠀⠀⠀⠀⠀⠀⠀⠀⠀⠀⠀⠀⠀⠀⠀⠀⠀⠀⠀⠀⠀⠀⠀⠀⠀⠀⠀⠀⠀⠀⠀⠀⠀⠀⠀⠀⠀⠀⠀⠀⠀⠀⠀⠀⠀⠀⠀⠀⠀⠀⠀⠀⣾⣿⣿⣿⣿⣿⣿⣿⣿⣿⣿⣿⣿⣿⣿⣿⣿⣿⣿⣿⣿⣿⣿⣿⣿⡇</a:t>
            </a:r>
            <a:br/>
            <a:r>
              <a:t>⣿⣿⣿⣿⡇⠀⠀⠀⠀⠀⠀⠀⠀⠀⠀⠀⠀⠀⠀⠀⠀⠀⠀⠀⠀⠀⠀⠀⠀⠀⠀⠀⠀⠀⠀⠀⠀⠀⠀⠀⠀⠀⠀⠀⠀⠀⠀⠀⠀⠀⠀⠀⠀⠀⠀⠀⠀⠀⠀⠀⠀⠀⠀⠀⠀⣿⣿⣿⣿⣿⣿⣿⣿⣿⣿⣿⣿⣿⣿⣿⣿⣿⣿⣿⣿⣿⣿⣿⣿⣿⡇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⣿⣿⣿⣿⣇⠀⠀⠀⠀⠀⠀⠀⠀⠀⠀⠀⠀⠀⠀⠀⠀⠀⠀⠀⠀⠀⠀⠀⠀⠀⠀⠀⠀⠀⠀⠀⠀⠀⠀⠀⠀⠀⠀⠀⠀⠀⠀⠀⠀⠀⠀⠀⠀⠀⠀⠀⠀⠀⠀⠀⠀⠀⠀⠀⢰⣿⣿⣿⣿⣿⣿⣿⣿⣿⣿⣿⣿⣿⣿⣿⣿⣿⣿⣿⣿⣿⣿⣿⣿⣿⡇</a:t>
            </a:r>
            <a:br/>
            <a:r>
              <a:t>⣿⣿⣿⣿⣿⡀⠀⠀⠀⠀⠀⠀⠀⠀⠀⠀⠀⠀⠀⠀⠀⠀⠀⠀⠀⠀⠀⠀⠀⠀⠀⠀⠀⠀⠀⠀⠀⠀⠀⠀⠀⠀⠀⠀⠀⠀⠀⠀⠀⠀⠀⠀⠀⠀⠀⠀⠀⠀⠀⠀⠀⠀⠀⠀⢸⣿⣿⣿⣿⣿⣿⣿⣿⣿⣿⣿⣿⣿⣿⣿⣿⣿⣿⣿⣿⣿⣿⣿⣿⣿⡇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⣿⣿⣿⣿⣿⣧⠀⠀⠀⠀⠀⠀⠀⠀⠀⠀⠀⠀⠀⠀⠀⠀⠀⠀⠀⠀⠀⠀⠀⠀⠀⠀⠀⠀⠀⠀⠀⠀⠀⠀⠀⠀⠀⠀⠀⠀⠀⠀⠀⠀⠀⠀⠀⠀⠀⠀⠀⠀⠀⠀⠀⠀⠀⠀⣿⣿⣿⣿⣿⣿⣿⣿⣿⣿⣿⣿⣿⣿⣿⣿⣿⣿⣿⣿⣿⣿⣿⣿⣿⣿⡇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⣿⣿⣿⣿⣿⣿⡆⠀⠀⠀⠀⠀⠀⠀⠀⠀⠀⠀⠀⠀⠀⠀⠀⠀⠀⠀⠀⠀⠀⠀⠀⠀⠀⠀⠀⠀⠀⠀⠀⠀⠀⠀⠀⠀⠀⠀⠀⠀⠀⠀⠀⠀⠀⠀⠀⠀⠀⠀⠀⠀⠀⠀⠀⠀⣿⣿⣿⣿⣿⣿⣿⣿⣿⣿⣿⣿⣿⣿⣿⣿⣿⣿⣿⣿⣿⣿⣿⣿⣿⣿⡇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⣿⣿⣿⣿⣿⣿⣿⡀⠀⠀⠀⠀⠀⠀⠀⠀⠀⠀⠀⠀⠀⠀⠀⠀⠀⠀⠀⠀⠀⠀⠀⠀⠀⠀⠀⠀⠀⠀⠀⠀⠀⠀⠀⠀⠀⠀⠀⠀⠀⠀⠀⠀⠀⠀⠀⠀⠀⠀⠀⠀⠀⠀⠀⢰⣿⣿⣿⣿⣿⣿⣿⣿⣿⣿⣿⣿⣿⣿⣿⣿⣿⣿⣿⣿⣿⣿⣿⣿⣿⣿⡇</a:t>
            </a:r>
            <a:br/>
            <a:r>
              <a:t>⣿⣿⣿⣿⣿⣿⣿⣧⠀⠀⠀⠀⠀⠀⠀⠀⠀⠀⠀⠀⠀⠀⠀⠀⠀⠀⠀⠀⠀⠀⠀⠀⠀⠀⠀⠀⠀⠀⠀⠀⠀⠀⠀⠀⠀⠀⠀⠀⠀⠀⠀⠀⠀⠀⠀⠀⠀⠀⠀⠀⠀⠀⠀⢸⣿⣿⣿⣿⣿⣿⣿⣿⣿⣿⣿⣿⣿⣿⣿⣿⣿⣿⣿⣿⣿⣿⣿⣿⣿⣿⡇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⣿⣿⣿⣿⣿⣿⣿⣿⡆⠀⠀⠀⠀⠀⠀⠀⠀⠀⠀⠀⠀⠀⠀⠀⠀⠀⠀⠀⠀⠀⠀⠀⠀⠀⠀⠀⠀⠀⠀⠀⠀⠀⠀⠀⠀⠀⠀⠀⠀⠀⠀⠀⠀⠀⠀⠀⠀⠀⠀⠀⠀⠀⠀⢸⣿⣿⣿⣿⣿⣿⣿⣿⣿⣿⣿⣿⣿⣿⣿⣿⣿⣿⣿⣿⣿⣿⣿⣿⣿⣿⡇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⣿⣿⣿⣿⣿⣿⣿⣿⣿⡀⠀⠀⠀⠀⠀⠀⠀⠀⠀⠀⠀⠀⠀⠀⠀⠀⠀⠀⠀⠀⠀⠀⠀⠀⠀⠀⠀⠀⠀⠀⠀⠀⠀⠀⠀⠀⠀⠀⠀⠀⠀⠀⠀⠀⠀⠀⠀⠀⠀⠀⠀⠀⠀⣼⣿⣿⣿⣿⣿⣿⣿⣿⣿⣿⣿⣿⣿⣿⣿⣿⣿⣿⣿⣿⣿⣿⣿⣿⣿⣿⡇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⠀⠀⠀⠀⠀⠀⠀⠀⠀⠀⠀⠀⠀⠀⠀⠀⠀⠀⠀⠀⠀⠀⠀⠀⠀⠀⠀⠀⠀⠀⠀⠀⠀⠀⠀⠀⠀⠀⠀⠀⠀⠀⠀⠀⠀⠀⠀⠀⠀⠀⠀⠀⠻⠿⢿⣿⣿⣿⣿⣿⣿⣿⣿⣿⣿⣿⣿⣿⣿⣿⣿⣿⣿⣿⣿⣿⣿⣿⣿⣿⡏⠀⠀⠀⠀⠀⠀⠀⠀⠀⠀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⠀⠀⠀⠀⠀⠀⠀⠀⠀⠀⠀⠀⠀⠀⠀⠀⠀⠀⠀⠀⠀⠀⠀⠀⠀⠀⠀⠀⠀⠀⠀⠀⠀⠀⠀⠀⠀⠀⠀⠀⠀⠀⠀⠀⠀⠀⠀⠀⠀⠀⠀⠀⠀⠀⠀⠀⠀⠈⣿⣿⣿⣿⣿⣿⣿⣿⣿⣿⣿⣿⣿⣿⣿⣿⣿⣿⣿⣿⣿⡿⠁⠀⠀⠀⠀⠀⠀⠀⠀⠀⠀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⠀⠀⠀⠀⠀⠀⠀⠀⠀⠀⠀⠀⠀⠀⠀⠀⠀⠀⠀⠀⠀⠀⠀⠀⠀⠀⠀⠀⠀⠀⠀⠀⠀⠀⠀⠀⠀⠀⠀⠀⠀⠀⠀⠀⠀⠀⠀⠀⠀⠀⠀⠀⠀⠀⠀⠀⠀⠀⣹⣿⣿⣿⣿⣿⣿⣿⣿⣿⣿⣿⣿⣿⣿⣿⣿⣿⣿⣿⣿⠇⠀⠀⠀⠀⠀⠀⠀⠀⠀⠀⠀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⠀⠀⠀⠀⠀⠀⠀⠀⠀⠀⠀⠀⠀⠀⠀⠀⠀⠀⠀⠀⠀⠀⠀⠀⠀⠀⠀⠀⠀⠀⠀⠀⠀⠀⠀⠀⠀⠀⠀⠀⠀⠀⠀⠀⠀⠀⠀⠀⠀⠀⠀⠀⠀⠀⠀⠀⠀⠘⣿⣿⣿⣿⣿⣿⣿⣿⣿⣿⣿⣿⣿⣿⣿⣿⣿⣿⡿⠟⠁⠀⠀⠀⠀⠀⠀⠀⠀⠀⠀⠀⠀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⠀⠀⠀⠀⠀⠀⠀⠀⠀⠀⠀⠀⠀⠀⠀⠀⠀⠀⠀⠀⠀⠀⠀⠀⠀⠀⠀⠀⠀⠀⠀⠀⠀⠀⠀⠀⠀⠀⠀⠀⠀⠀⠀⠀⠀⠀⠀⠀⠀⠀⠀⠀⠀⠀⠀⠀⠀⠀⣚⣿⣿⣿⣿⣿⣿⣿⣿⣿⣿⣿⣿⣿⣿⣿⣿⣿⣶⣤⣤⣄⡀⠀⠀⠀⠀⠀⠀⠀⠀⠀⠀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⠀⠀⠀⠀⠀⠀⠀⠀⠀⠀⠀⠀⠀⠀⠀⠀⠀⠀⠀⠀⠀⠀⠀⠀⠀⠀⠀⠀⠀⠀⠀⠀⠀⠀⠀⠀⠀⠀⠀⠀⠀⠀⠀⠀⠀⠀⠀⠀⠀⠀⠀⠀⠀⠀⠀⣠⣾⣿⣿⣿⣿⣿⣿⣿⣿⣿⣿⣿⣿⣿⣿⣿⣿⣿⣿⣿⣿⣿⣿⣿⣭⠀⠀⠀⠀⠀⠀⠀⠀⠀⠀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⠀⠀⠀⠀⠀⠀⠀⠀⠀⠀⠀⠀⠀⠀⠀⠀⠀⠀⠀⠀⠀⠀⠀⠀⠀⠀⠀⠀⠀⠀⠀⠀⠀⠀⠀⠀⠀⠀⠀⠀⠀⠀⠀⠀⠀⠀⠀⠀⠀⠀⠀⠀⠀⠀⢰⣿⣿⣿⣿⣿⣿⣿⣿⣿⣿⣿⣿⣿⣿⣿⣿⣿⣿⣿⣿⣿⣿⣿⣿⣿⣿⣧⠀⠀⠀⠀⠀⠀⠀⠀⠀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⠀⠀⠀⠀⠀⠀⠀⠀⠀⠀⠀⠀⠀⠀⠀⠀⠀⠀⠀⠀⠀⠀⠀⠀⠀⠀⠀⠀⠀⠀⠀⠀⠀⠀⠀⠀⠀⠀⠀⠀⠀⠀⠀⠀⠀⠀⠀⠀⠀⠀⠀⠀⠀⠀⢸⣿⣿⣿⣿⣿⣿⣿⣿⣿⣿⣿⣿⣿⣿⣿⣿⣿⣿⣿⣿⣿⣿⣿⣿⣿⣿⣿⣧⠀⠀⠀⠀⠀⠀⠀⠀</a:t>
            </a:r>
            <a:br/>
            <a:r>
              <a:t>⠀⠀⠀⠀⠀⠀⠀⠀⠀⠀⠀⠀⠀⠀⠀⠀⠀⠀⠀⠀⠀⠀⠀⠀⠀⠀⠀⠀⠀⠀⠀⠀⠀⠀⠀⠀⠀⠀⠀⠀⠀⠀⠀⠀⠀⠀⠀⠀⠀⠀⠀⠀⠀⠀⠀⠙⢻⣿⣿⣿⣿⣿⣿⣿⣿⣿⣿⣿⣿⣿⣿⣿⣿⣿⣿⣿⣿⣿⣿⣿⣿⣿⣿⣧⠀⠀⠀⠀⠀⠀⠀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⠀⠀⠀⠀⠀⠀⠀⠀⠀⠀⠀⠀⠀⠀⠀⠀⠀⠀⠀⠀⠀⠀⠀⠀⠀⠀⠀⠀⠀⠀⠀⠀⠀⠀⠀⠀⠀⠀⠀⠀⠀⠀⠀⠀⠀⠀⠀⠀⠀⠀⠀⠀⠀⠀⠀⠀⣿⣿⣿⣿⣿⣿⣿⣿⣿⣿⣿⣿⣿⣿⣿⣿⣿⣿⣿⣿⣿⣿⣿⣿⣿⣿⣿⣿⡇⠀⠀⠀⠀⠀⠀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⠀⠀⠀⠀⠀⠀⠀⠀⠀⠀⠀⠀⠀⠀⠀⠀⠀⠀⠀⠀⠀⠀⠀⠀⠀⠀⠀⠀⠀⠀⠀⠀⠀⠀⠀⠀⠀⠀⠀⠀⠀⠀⠀⠀⠀⠀⠀⠀⠀⠀⠀⠀⠀⠀⠀⠘⣿⣿⣿⣿⣿⣿⣿⣿⣿⣿⣿⣿⣿⣿⣿⣿⣿⣿⣿⣿⣿⣿⣿⣿⣿⣿⣿⡿⠁⠀⠀⠀⠀⠀⠀</a:t>
            </a:r>
            <a:br/>
            <a:r>
              <a:t>⠀⠀⠀⠀⠀⠀⠀⠀⠀⠀⠀⠀⠀⠀⠀⠀⠀⠀⠀⠀⠀⠀⠀⠀⠀⠀⠀⠀⠀⠀⠀⠀⠀⠀⠀⠀⠀⠀⠀⠀⠀⠀⠀⠀⠀⠀⠀⠀⠀⠀⠀⠀⠀⠀⠀⠀⠈⢻⣿⣿⣿⣿⣿⢿⣿⣿⣿⣿⣿⣿⣿⣿⣿⣿⣿⣿⣿⣿⣿⣿⣿⣿⣿⡆⠀⠀⠀⠀⠀⠀⠀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⠀⠀⠀⠀⠀⠀⠀⠀⠀⠀⠀⠀⠀⠀⠀⠀⠀⠀⠀⠀⠀⠀⠀⠀⠀⠀⠀⠀⠀⠀⠀⠀⠀⠀⠀⠀⠀⠀⠀⠀⠀⠀⠀⠀⠀⠀⠀⠀⠀⠀⠀⠀⠀⠀⠀⠀⠀⢸⣿⣿⣿⣿⣿⠀⣿⣿⣿⣿⣿⣿⣿⣿⣿⣿⣿⣿⣿⣿⣿⣿⣿⣿⣿⣧⠀⠀⠀⠀⠀⠀⠀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⠀⠀⠀⠀⠀⠀⠀⠀⠀⠀⠀⠀⠀⠀⠀⠀⠀⠀⠀⠀⠀⠀⠀⠀⠀⠀⠀⠀⠀⠀⠀⠀⠀⠀⠀⠀⠀⠀⠀⠀⠀⠀⠀⠀⠀⠀⠀⠀⠀⠀⠀⠀⠀⠀⠀⠀⠀⢸⣿⣿⣿⣿⣿⠀⠸⣿⣿⣿⣿⣿⣿⣿⣿⣿⣿⣿⣿⣿⣿⣿⣿⣿⣿⣿⡀⠀⠀⠀⠀⠀⠀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⠀⠀⠀⠀⠀⠀⠀⠀⠀⠀⠀⠀⠀⠀⠀⠀⠀⠀⠀⠀⠀⠀⠀⠀⠀⠀⠀⠀⠀⠀⠀⠀⠀⠀⠀⠀⠀⠀⠀⠀⠀⠀⠀⠀⠀⠀⠀⠀⠀⠀⠀⠀⠀⠀⠀⠀⠀⢸⣿⣿⣿⣿⡟⠀⠀⠈⢿⣿⣿⣿⣿⣿⣿⣿⣿⣿⣿⣿⣿⣿⣿⣿⣿⣿⡇⠀⠀⠀⠀⠀⠀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⠀⠀⠀⠀⠀⠀⠀⠀⠀⠀⠀⠀⠀⠀⠀⠀⠀⠀⠀⠀⠀⠀⠀⠀⠀⠀⠀⠀⠀⠀⠀⠀⠀⠀⠀⠀⠀⠀⠀⠀⠀⠀⠀⠀⠀⠀⠀⠀⠀⠀⠀⠀⠀⠀⠀⠀⠀⢸⣿⣿⣿⣿⡇⠀⠀⠀⣸⣿⣿⣿⣿⣿⣿⣿⣿⣿⣿⣿⣿⣿⣿⣿⣿⣿⣷⠀⠀⠀⠀⠀⠀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⠀⠀⠀⠀⠀⠀⠀⠀⠀⠀⠀⠀⠀⠀⠀⠀⠀⠀⠀⠀⠀⠀⠀⠀⠀⠀⠀⠀⠀⠀⠀⠀⠀⠀⠀⠀⠀⠀⠀⠀⠀⠀⠀⠀⠀⠀⠀⠀⠀⠀⠀⠀⠀⠀⠀⠀⠀⣼⣿⣿⣿⣿⡇⠀⠀⢀⣿⣿⣿⣿⣿⣿⣿⣿⣿⣿⣿⣿⣿⣿⣿⣿⣿⣿⣿⠀⠀⠀⠀⠀⠀</a:t>
            </a:r>
            <a:br/>
            <a:r>
              <a:t>⠀⠀⠀⠀⠀⠀⠀⠀⠀⠀⠀⠀⠀⠀⠀⠀⠀⠀⠀⠀⠀⠀⣀⣀⣀⣀⣀⣀⣀⣀⣀⣀⣀⣀⣀⣀⠀⠀⠀⠀⠀⠀⠀⠀⠀⠀⠀⠀⠀⠀⠀⠀⠀⠀⠀⠀⢰⣿⣿⣿⣿⣿⠁⠀⠀⣼⣿⣿⣿⣿⣿⣿⣿⣿⣿⣿⣿⣿⣿⣿⣿⣿⣿⣿⠃⠀⠀⠀⠀⠀⠀</a:t>
            </a:r>
            <a:br/>
            <a:r>
              <a:t>⠀⠀⠀⠀⠀⠀⠀⠀⠀⠀⠀⠀⠀⠀⣀⣠⣤⣶⣶⣿⣿⣿⣿⣿⣿⣿⣿⣿⣿⣿⣿⣿⣿⣿⣿⣿⣿⣿⣿⣷⣶⣶⣦⣤⣤⣀⣀⠀⠀⠀⠀⠀⠀⠀⠀⢠⣿⣿⣿⣿⣿⠇⠀⠀⢰⣿⣿⣿⣿⣿⣿⣿⣿⣿⣿⣿⣿⣿⣿⣿⣿⣿⣿⣇⠀⠀⠀⠀⠀⠀⠀</a:t>
            </a:r>
            <a:br/>
            <a:r>
              <a:t>⠀⠀⠀⠀⠀⠀⠀⠀⠀⠀⢀⣠⣶⣿⣿⣿⣿⣿⡿⠿⠿⠛⠛⠛⠛⠛⠛⠛⠛⠛⠛⠛⠛⠛⠻⠿⠿⠿⢿⣿⣿⣿⣿⣿⣿⣿⣿⣿⣿⣷⣶⣤⣤⣤⣤⣾⣿⣿⣿⣿⡟⠀⠀⠀⣿⣿⣿⣿⣿⣿⣿⣿⣿⣿⣿⣿⣿⣿⣿⣿⣿⣿⣿⣿⣇⠀⠀⠀⠀⠀⠀</a:t>
            </a:r>
            <a:br/>
            <a:r>
              <a:t>⠀⠀⠀⢀⣀⣀⣀⣤⣴⣶⣿⣿⣿⡿⠟⠋⠁⠀⠀⠀⠀⠀⠀⠀⠀⠀⠀⠀⠀⠀⠀⠀⠀⠀⠀⠀⠀⠀⠀⠀⠀⠈⠉⠉⠛⠛⠿⠿⢿⣿⣿⣿⣿⣿⣿⣿⣿⣿⣿⣿⣇⠀⠀⢸⣿⣿⣿⣿⣿⣿⣿⣿⣿⣿⣿⣿⣿⣿⣿⣿⣿⣿⣿⣿⣿⣆⠀⠀⠀⠀⠀</a:t>
            </a:r>
            <a:br/>
            <a:r>
              <a:t>⣿⣿⣿⣿⣿⣿⣿⣿⣿⣿⣿⠟⠉⠀⠀⠀⠀⠀⠀⠀⠀⠀⠀⠀⠀⠀⠀⠀⠀⠀⠀⠀⠀⠀⠀⠀⠀⠀⠀⠀⠀⠀⠀⠀⠀⠀⠀⠀⠀⠀⠈⠉⢻⣿⣿⣿⣿⣿⣿⣿⣿⣿⣷⣾⣿⣿⣿⣿⣿⣿⣿⣿⣿⣿⣿⣿⣿⣿⣿⣿⣿⣿⣿⣿⣿⣿⣆⠀⠀⠀⠀</a:t>
            </a:r>
            <a:br/>
            <a:r>
              <a:t>⣿⣿⣿⣿⣿⣿⣿⠿⠟⠋⠁⠀⠀⠀⠀⠀⠀⠀⠀⠀⠀⠀⠀⠀⠀⠀⠀⠀⠀⠀⠀⠀⠀⠀⠀⠀⠀⠀⠀⠀⠀⠀⠀⠀⠀⠀⠀⠀⠀⠀⠀⠀⠀⠙⠿⣿⣿⣿⣿⣿⠿⢿⣿⣿⣿⣿⣿⣿⣿⣿⣿⣿⣿⣿⣿⣿⣿⣿⣿⣿⣿⣿⣿⣿⣿⣿⣿⣆⠀⠀⠀</a:t>
            </a:r>
            <a:br/>
            <a:r>
              <a:t>⣿⣿⣿⣿⣿⣿⠀⠀⠀⠀⠀⠀⠀⠀⠀⠀⠀⠀⠀⠀⠀⠀⠀⠀⠀⠀⠀⠀⠀⠀⠀⠀⠀⠀⠀⠀⠀⠀⠀⠀⠀⠀⠀⠀⠀⠀⠀⠀⠀⠀⠀⠀⠀⠀⠀⠀⠉⠉⠉⠀⠀⠀⢀⣿⣿⣿⣿⣿⣿⣿⣿⣿⣿⣿⣿⣿⣿⣿⣿⣿⣿⣿⣿⣿⣿⣿⣿⣿⣆⠀⠀</a:t>
            </a:r>
            <a:br/>
            <a:r>
              <a:t>⣿⣿⣿⣿⣿⣿⡄⠀⠀⠀⠀⠀⠀⠀⠀⠀⠀⠀⠀⠀⠀⠀⠀⠀⠀⠀⠀⠀⠀⠀⠀⠀⠀⠀⠀⠀⠀⠀⠀⠀⠀⠀⠀⠀⠀⠀⠀⠀⠀⠀⠀⠀⠀⠀⠀⠀⠀⠀⠀⠀⠀⠀⢸⣿⣿⣿⣿⣿⣿⣿⣿⣿⣿⣿⣿⣿⣿⣿⣿⣿⣿⣿⣿⣿⣿⣿⣿⣿⣿⣦⠀</a:t>
            </a:r>
            <a:br/>
            <a:r>
              <a:t>⣿⣿⣿⣿⣿⣿⡇⠀⠀⠀⠀⠀⠀⠀⠀⠀⠀⠀⠀⠀⠀⠀⠀⠀⠀⠀⠀⠀⠀⠀⠀⠀⠀⠀⠀⠀⠀⠀⠀⠀⠀⠀⠀⠀⠀⠀⠀⠀⠀⠀⠀⠀⠀⠀⠀⠀⠀⠀⠀⠀⠀⠀⣼⣿⣿⣿⣿⣿⣿⣿⣿⣿⣿⣿⣿⣿⣿⣿⣿⣿⣿⣿⣿⣿⣿⣿⣿⣿⣿⣿⡇</a:t>
            </a:r>
            <a:br/>
            <a:r>
              <a:t>⣿⣿⣿⣿⣿⣿⣿⠀⠀⠀⠀⠀⠀⠀⠀⠀⠀⠀⠀⠀⠀⠀⠀⠀⠀⠀⠀⠀⠀⠀⠀⠀⠀⠀⠀⠀⠀⠀⠀⠀⠀⠀⠀⠀⠀⠀⠀⠀⠀⠀⠀⠀⠀⠀⠀⠀⠀⠀⠀⠀⠀⠀⣿⣿⣿⣿⣿⣿⣿⣿⣿⣿⣿⣿⣿⣿⣿⣿⣿⣿⣿⣿⣿⣿⣿⣿⣿⣿⣿⣿⡇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⣿⣿⣿⣿⣿⣿⣿⣷⠀⠀⠀⠀⠀⠀⠀⠀⠀⠀⠀⠀⠀⠀⠀⠀⠀⠀⠀⠀⠀⠀⠀⠀⠀⠀⠀⠀⠀⠀⠀⠀⠀⠀⠀⠀⠀⠀⠀⠀⠀⠀⠀⠀⠀⠀⠀⠀⠀⠀⠀⠀⠀⣼⣿⣿⣿⣿⣿⣿⣿⣿⣿⣿⣿⣿⣿⣿⣿⣿⣿⣿⣿⣿⣿⣿⣿⣿⣿⣿⣿⣿⡇</a:t>
            </a:r>
            <a:br/>
            <a:r>
              <a:t>⣿⣿⣿⣿⣿⣿⣿⣿⡆⠀⠀⠀⠀⠀⠀⠀⠀⠀⠀⠀⠀⠀⠀⠀⠀⠀⠀⠀⠀⠀⠀⠀⠀⠀⠀⠀⠀⠀⠀⠀⠀⠀⠀⠀⠀⠀⠀⠀⠀⠀⠀⠀⠀⠀⠀⠀⠀⠀⠀⠀⠀⣿⣿⣿⣿⣿⣿⣿⣿⣿⣿⣿⣿⣿⣿⣿⣿⣿⣿⣿⣿⣿⣿⣿⣿⣿⣿⣿⣿⣿⡇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⣿⣿⣿⣿⣿⣿⣿⣿⣷⠀⠀⠀⠀⠀⠀⠀⠀⠀⠀⠀⠀⠀⠀⠀⠀⠀⠀⠀⠀⠀⠀⠀⠀⠀⠀⠀⠀⠀⠀⠀⠀⠀⠀⠀⠀⠀⠀⠀⠀⠀⠀⠀⠀⠀⠀⠀⠀⠀⠀⠀⢰⣿⣿⣿⣿⣿⣿⣿⣿⣿⣿⣿⣿⣿⣿⣿⣿⣿⣿⣿⣿⣿⣿⣿⣿⣿⣿⣿⣿⣿⡇</a:t>
            </a:r>
            <a:br/>
            <a:r>
              <a:t>⣿⣿⣿⣿⣿⣿⣿⣿⣿⡆⠀⠀⠀⠀⠀⠀⠀⠀⠀⠀⠀⠀⠀⠀⠀⠀⠀⠀⠀⠀⠀⠀⠀⠀⠀⠀⠀⠀⠀⠀⠀⠀⠀⠀⠀⠀⠀⠀⠀⠀⠀⠀⠀⠀⠀⠀⠀⠀⠀⠀⢸⣿⣿⣿⣿⣿⣿⣿⣿⣿⣿⣿⣿⣿⣿⣿⣿⣿⣿⣿⣿⣿⣿⣿⣿⣿⣿⣿⣿⣿⡇</a:t>
            </a:r>
            <a:br/>
            <a:r>
              <a:t>⢿⣿⣿⣿⣿⣿⣿⣿⣿⣷⠀⠀⠀⠀⠀⠀⠀⠀⠀⠀⠀⠀⠀⠀⠀⠀⠀⠀⠀⠀⠀⠀⠀⠀⠀⠀⠀⠀⠀⠀⠀⠀⠀⠀⠀⠀⠀⠀⠀⠀⠀⠀⠀⠀⠀⠀⠀⠀⠀⠀⢸⣿⣿⣿⣿⣿⣿⣿⣿⣿⣿⣿⣿⣿⣿⣿⣿⣿⣿⣿⣿⣿⣿⣿⣿⣿⣿⣿⣿⣿⡇</a:t>
            </a:r>
            <a:br/>
            <a:r>
              <a:t>⠈⣿⣿⣿⣿⣿⣿⣿⣿⣿⡆⠀⠀⠀⠀⠀⠀⠀⠀⠀⠀⠀⠀⠀⠀⠀⠀⠀⠀⠀⠀⠀⠀⠀⠀⠀⠀⠀⠀⠀⠀⠀⠀⠀⠀⠀⠀⠀⠀⠀⠀⠀⠀⠀⠀⠀⠀⠀⠀⠀⣿⣿⣿⣿⣿⣿⣿⣿⣿⣿⣿⣿⣿⣿⣿⣿⣿⣿⣿⣿⣿⣿⣿⣿⣿⣿⣿⣿⣿⣿⡇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⠀⠀⠀⠀⠀⠀⠀⠀⠀⠀⠀⠀⠀⠀⠀⠀⠀⠀⠀⠀⠀⠀⠀⠀⠀⠀⠀⠀⠀⠀⠀⠀⠀⠀⠀⠀⠀⠀⠀⠀⠀⠀⠀⠀⠀⠀⠀⠀⠀⠀⠀⠀⠀⠀⢾⣿⣿⣿⣿⣿⣿⣿⣿⣿⣿⣿⣿⣿⣿⣿⣿⣿⣿⣿⣿⣿⣿⣿⣷⣿⣦⣤⠀⠀⠀⠀⠀⠀⠀⠀⠀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⠀⠀⠀⠀⠀⠀⠀⠀⠀⠀⠀⠀⠀⠀⠀⠀⠀⠀⠀⠀⠀⠀⠀⠀⠀⠀⠀⠀⠀⠀⠀⠀⠀⠀⠀⠀⠀⠀⠀⠀⠀⠀⠀⠀⠀⠀⠀⠀⠀⠀⠀⠀⠀⠀⠀⠀⠀⠀⠀⢹⣿⣿⣿⣿⣿⣿⣿⣿⣿⣿⣿⣿⣿⣿⣿⣿⣿⣿⣿⣿⣿⣿⠀⠀⠀⠀⠀⠀⠀⠀⠀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⠀⠀⠀⠀⠀⠀⠀⠀⠀⠀⠀⠀⠀⠀⠀⠀⠀⠀⠀⠀⠀⠀⠀⠀⠀⠀⠀⠀⠀⠀⠀⠀⠀⠀⠀⠀⠀⠀⠀⠀⠀⠀⠀⠀⠀⠀⠀⠀⠀⠀⠀⠀⠀⠀⠀⠀⠀⠀⠀⠘⣿⣿⣿⣿⣿⣿⣿⣿⣿⣿⣿⣿⣿⣿⣿⣿⣿⣿⣿⣿⣿⠃⠀⠀⠀⠀⠀⠀⠀⠀⠀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⠀⠀⠀⠀⠀⠀⠀⠀⠀⠀⠀⠀⠀⠀⠀⠀⠀⠀⠀⠀⠀⠀⠀⠀⠀⠀⠀⠀⠀⠀⠀⠀⠀⠀⠀⠀⠀⠀⠀⠀⠀⠀⠀⠀⠀⠀⠀⠀⠀⠀⠀⠀⠀⠀⠀⠀⠀⠀⠀⣴⣿⣿⣿⣿⣿⣿⣿⣿⣿⣿⣿⣿⣿⣿⣿⣿⣿⣿⣿⣿⡟⠀⠀⠀⠀⠀⠀⠀⠀⠀⠀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⠀⠀⠀⠀⠀⠀⠀⠀⠀⠀⠀⠀⠀⠀⠀⠀⠀⠀⠀⠀⠀⠀⠀⠀⠀⠀⠀⠀⠀⠀⠀⠀⠀⠀⠀⠀⠀⠀⠀⠀⠀⠀⠀⠀⠀⠀⠀⠀⠀⠀⠀⠀⠀⠀⠀⠀⠀⠀⠈⣿⣿⣿⣿⣿⣿⣿⣿⣿⣿⣿⣿⣿⣿⣿⣿⣿⣿⡿⠛⠈⠀⠀⠀⠀⠀⠀⠀⠀⠀⠀⠀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⠀⠀⠀⠀⠀⠀⠀⠀⠀⠀⠀⠀⠀⠀⠀⠀⠀⠀⠀⠀⠀⠀⠀⠀⠀⠀⠀⠀⠀⠀⠀⠀⠀⠀⠀⠀⠀⠀⠀⠀⠀⠀⠀⠀⠀⠀⠀⠀⠀⠀⠀⠀⠀⠀⠀⠀⠀⣀⣤⣿⣿⣿⣿⣿⣿⣿⣿⣿⣿⣿⣿⣿⣿⣿⣿⣿⣿⣿⣿⣶⣄⠀⠀⠀⠀⠀⠀⠀⠀⠀⠀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⠀⠀⠀⠀⠀⠀⠀⠀⠀⠀⠀⠀⠀⠀⠀⠀⠀⠀⠀⠀⠀⠀⠀⠀⠀⠀⠀⠀⠀⠀⠀⠀⠀⠀⠀⠀⠀⠀⠀⠀⠀⠀⠀⠀⠀⠀⠀⠀⠀⠀⠀⠀⠀⠀⠀⠀⣴⣿⣿⣿⣿⣿⣿⣿⣿⣿⣿⣿⣿⣿⣿⣿⣿⣿⣿⣿⣿⣿⣿⣿⣿⣷⠀⠀⠀⠀⠀⠀⠀⠀⠀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⠀⠀⠀⠀⠀⠀⠀⠀⠀⠀⠀⠀⠀⠀⠀⠀⠀⠀⠀⠀⠀⠀⠀⠀⠀⠀⠀⠀⠀⠀⠀⠀⠀⠀⠀⠀⠀⠀⠀⠀⠀⠀⠀⠀⠀⠀⠀⠀⠀⠀⠀⠀⠀⠀⠀⢸⣿⣿⣿⣿⣿⣿⣿⣿⣿⣿⣿⣿⣿⣿⣿⣿⣿⣿⣿⣿⣿⣿⣿⣿⣿⣿⣆⠀⠀⠀⠀⠀⠀⠀⠀</a:t>
            </a:r>
            <a:br/>
            <a:r>
              <a:t>⠀⠀⠀⠀⠀⠀⠀⠀⠀⠀⠀⠀⠀⠀⠀⠀⠀⠀⠀⠀⠀⠀⠀⠀⠀⠀⠀⠀⠀⠀⠀⠀⠀⠀⠀⠀⠀⠀⠀⠀⠀⠀⠀⠀⠀⠀⠀⠀⠀⠀⠀⠀⠀⠀⠀⠀⠻⣿⣿⣿⣿⣿⣿⣿⣿⣿⣿⣿⣿⣿⣿⣿⣿⣿⣿⣿⣿⣿⣿⣿⣿⣿⣿⣆⠀⠀⠀⠀⠀⠀⠀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⠀⠀⠀⠀⠀⠀⠀⠀⠀⠀⠀⠀⠀⠀⠀⠀⠀⠀⠀⠀⠀⠀⠀⠀⠀⠀⠀⠀⠀⠀⠀⠀⠀⠀⠀⠀⠀⠀⠀⠀⠀⠀⠀⠀⠀⠀⠀⠀⠀⠀⠀⠀⠀⠀⠀⠀⢀⣿⣿⣿⣿⣿⣿⣿⣿⣿⣿⣿⣿⣿⣿⣿⣿⣿⣿⣿⣿⣿⣿⣿⣿⣿⣿⣿⣧⠀⠀⠀⠀⠀⠀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⠀⠀⠀⠀⠀⠀⠀⠀⠀⠀⠀⠀⠀⠀⠀⠀⠀⠀⠀⠀⠀⠀⠀⠀⠀⠀⠀⠀⠀⠀⠀⠀⠀⠀⠀⠀⠀⠀⠀⠀⠀⠀⠀⠀⠀⠀⠀⠀⠀⠀⠀⠀⠀⠀⠀⠀⣼⣿⣿⣿⣿⣿⣿⣿⣿⣿⣿⣿⣿⣿⣿⣿⣿⣿⣿⣿⣿⣿⣿⣿⣿⣿⣿⣿⣿⡆⠀⠀⠀⠀⠀</a:t>
            </a:r>
            <a:br/>
            <a:r>
              <a:t>⠀⠀⠀⠀⠀⠀⠀⠀⠀⠀⠀⠀⠀⠀⠀⠀⠀⠀⠀⠀⠀⠀⠀⠀⠀⠀⠀⠀⠀⠀⠀⠀⠀⠀⠀⠀⠀⠀⠀⠀⠀⠀⠀⠀⠀⠀⠀⠀⠀⠀⠀⠀⠀⠀⠀⠀⢻⣿⣿⣿⣿⣿⣿⣿⣿⣿⣿⣿⣿⣿⣿⣿⣿⣿⣿⣿⣿⣿⣿⣿⣿⣿⣿⣿⡟⠁⠀⠀⠀⠀⠀</a:t>
            </a:r>
            <a:br/>
            <a:r>
              <a:t>⠀⠀⠀⠀⠀⠀⠀⠀⠀⠀⠀⠀⠀⠀⠀⠀⠀⠀⠀⠀⠀⠀⠀⠀⠀⠀⠀⠀⠀⠀⠀⠀⠀⠀⠀⠀⠀⠀⠀⠀⠀⠀⠀⠀⠀⠀⠀⠀⠀⠀⠀⠀⠀⠀⠀⠀⠀⠙⣿⣿⣿⣿⣿⡟⣿⣿⣿⣿⣿⣿⣿⣿⣿⣿⣿⣿⣿⣿⣿⣿⣿⣿⣿⣿⡆⠀⠀⠀⠀⠀⠀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⠀⠀⠀⠀⠀⠀⠀⠀⠀⠀⠀⠀⠀⠀⠀⠀⠀⠀⠀⠀⠀⠀⠀⠀⠀⠀⠀⠀⠀⠀⠀⠀⠀⠀⠀⠀⠀⠀⠀⠀⠀⠀⠀⠀⠀⠀⠀⠀⠀⠀⠀⠀⠀⠀⠀⠀⠀⠀⣿⣿⣿⣿⣿⠁⢿⣿⣿⣿⣿⣿⣿⣿⣿⣿⣿⣿⣿⣿⣿⣿⣿⣿⣿⣿⣿⠀⠀⠀⠀⠀⠀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⠀⠀⠀⠀⠀⠀⠀⠀⠀⠀⠀⠀⠀⠀⠀⠀⠀⠀⠀⠀⠀⠀⠀⠀⠀⠀⠀⠀⠀⠀⠀⠀⠀⠀⠀⠀⠀⠀⠀⠀⠀⠀⠀⠀⠀⠀⠀⠀⠀⠀⠀⠀⠀⠀⠀⠀⠀⠀⣿⣿⣿⣿⣿⠀⠘⣿⣿⣿⣿⣿⣿⣿⣿⣿⣿⣿⣿⣿⠻⣿⣿⣿⣿⣿⣿⡇⠀⠀⠀⠀⠀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⠀⠀⠀⠀⠀⠀⠀⠀⠀⠀⠀⠀⠀⠀⠀⠀⠀⠀⠀⠀⠀⠀⠀⠀⠀⠀⠀⠀⠀⠀⠀⠀⠀⠀⠀⠀⠀⠀⠀⠀⠀⠀⠀⠀⠀⠀⠀⠀⠀⠀⠀⠀⠀⠀⠀⠀⠀⢀⣿⣿⣿⣿⣿⠀⠀⢸⣿⣿⣿⣿⣿⣿⣿⣿⣿⣿⣿⣿⡀⢻⣿⣿⣿⣿⣿⣧⠀⠀⠀⠀⠀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⠀⠀⠀⠀⠀⠀⠀⠀⠀⠀⠀⠀⠀⠀⠀⠀⠀⠀⠀⠀⠀⠀⠀⠀⠀⠀⠀⠀⠀⠀⠀⠀⠀⠀⠀⠀⠀⠀⠀⠀⠀⠀⠀⠀⠀⠀⠀⠀⠀⠀⠀⠀⠀⠀⠀⠀⠀⢸⣿⣿⣿⣿⡿⠀⠀⢸⣿⣿⣿⣿⣿⣿⣿⣿⣿⣿⣿⣿⣧⢈⣿⣿⣿⣿⣿⣿⠀⠀⠀⠀⠀</a:t>
            </a:r>
            <a:br/>
            <a:r>
              <a:t>⠀⠀⠀⠀⠀⠀⠀⠀⠀⠀⠀⠀⠀⠀⠀⠀⠀⠀⢀⣀⣀⣠⣤⣤⣤⣤⣤⣤⣤⣤⣤⣤⣤⣤⣤⣀⣀⣀⡀⠀⠀⠀⠀⠀⠀⠀⠀⠀⠀⠀⠀⠀⠀⠀⠀⠀⠀⣼⣿⣿⣿⣿⡇⠀⢀⣿⣿⣿⣿⣿⣿⣿⣿⣿⣿⣿⣿⣿⣿⣿⣿⣿⣿⣿⣿⣿⠀⠀⠀⠀⠀</a:t>
            </a:r>
            <a:br/>
            <a:r>
              <a:t>⠀⠀⠀⠀⠀⠀⠀⠀⠀⠀⠀⠀⠀⣀⣤⣶⣶⣿⣿⣿⣿⣿⣿⣿⣿⣿⣿⣿⣿⣿⣿⣿⣿⣿⣿⣿⣿⣿⣿⣿⣿⣷⣶⣶⣤⣤⣀⣀⠀⠀⠀⠀⠀⠀⠀⠀⢰⣿⣿⣿⣿⣿⠁⠀⣾⣿⣿⣿⣿⣿⣿⣿⣿⣿⣿⣿⣿⣿⣿⣿⣿⣿⣿⣿⡿⠋⠀⠀⠀⠀⠀</a:t>
            </a:r>
            <a:br/>
            <a:r>
              <a:t>⠀⠀⠀⠀⠀⠀⠀⠀⠀⣀⣠⣴⣿⣿⣿⣿⡿⠿⠟⠛⠛⠉⠉⠉⠉⠉⠉⠉⠉⠉⠉⠉⠉⠉⠙⠛⠛⠻⠿⠿⢿⣿⣿⣿⣿⣿⣿⣿⣿⣿⣶⣶⣤⣄⣀⣀⣾⣿⣿⣿⣿⡏⠀⣸⣿⣿⣿⣿⣿⣿⣿⣿⣿⣿⣿⣿⣿⣿⣿⣿⣿⣿⣿⠋⠀⠀⠀⠀⠀⠀⠀</a:t>
            </a:r>
            <a:br/>
            <a:r>
              <a:t>⣤⣤⣶⣶⣶⣶⣶⣿⣿⣿⣿⣿⣿⠟⠋⠁⠀⠀⠀⠀⠀⠀⠀⠀⠀⠀⠀⠀⠀⠀⠀⠀⠀⠀⠀⠀⠀⠀⠀⠀⠀⠀⠀⠉⠉⠛⠛⠿⠿⣿⣿⣿⣿⣿⣿⣿⣿⣿⣿⣿⣿⠁⢠⣿⣿⣿⣿⣿⣿⣿⣿⣿⣿⣿⣿⣿⣿⣿⣿⣿⣿⣿⣿⡄⠀⠀⠀⠀⠀⠀⠀</a:t>
            </a:r>
            <a:br/>
            <a:r>
              <a:t>⣿⣿⣿⣿⣿⣿⣿⣿⣿⣿⡿⠋⠁⠀⠀⠀⠀⠀⠀⠀⠀⠀⠀⠀⠀⠀⠀⠀⠀⠀⠀⠀⠀⠀⠀⠀⠀⠀⠀⠀⠀⠀⠀⠀⠀⠀⠀⠀⠀⠀⠈⠉⠙⢻⣿⣿⣿⣿⣿⣿⣿⣿⣾⣿⣿⣿⣿⣿⣿⣿⣿⣿⣿⣿⣿⣿⣿⣿⣿⣿⣿⣿⣿⣿⡀⠀⠀⠀⠀⠀⠀</a:t>
            </a:r>
            <a:br/>
            <a:r>
              <a:t>⣿⣿⣿⣿⣿⣿⠛⠋⠉⠀⠀⠀⠀⠀⠀⠀⠀⠀⠀⠀⠀⠀⠀⠀⠀⠀⠀⠀⠀⠀⠀⠀⠀⠀⠀⠀⠀⠀⠀⠀⠀⠀⠀⠀⠀⠀⠀⠀⠀⠀⠀⠀⠀⠙⢿⣿⣿⣿⣿⣿⣿⣿⣿⣿⣿⣿⣿⣿⣿⣿⣿⣿⣿⣿⣿⣿⣿⣿⣿⣿⣿⣿⣿⣿⣷⡀⠀⠀⠀⠀⠀</a:t>
            </a:r>
            <a:br/>
            <a:r>
              <a:t>⣿⣿⣿⣿⣿⣿⡇⠀⠀⠀⠀⠀⠀⠀⠀⠀⠀⠀⠀⠀⠀⠀⠀⠀⠀⠀⠀⠀⠀⠀⠀⠀⠀⠀⠀⠀⠀⠀⠀⠀⠀⠀⠀⠀⠀⠀⠀⠀⠀⠀⠀⠀⠀⠀⠀⠉⠛⠿⠿⠟⠋⢠⣿⣿⣿⣿⣿⣿⣿⣿⣿⣿⣿⣿⣿⣿⣿⣿⣿⣿⣿⣿⣿⣿⣿⣷⡀⠀⠀⠀⠀</a:t>
            </a:r>
            <a:br/>
            <a:r>
              <a:t>⣿⣿⣿⣿⣿⣿⡇⠀⠀⠀⠀⠀⠀⠀⠀⠀⠀⠀⠀⠀⠀⠀⠀⠀⠀⠀⠀⠀⠀⠀⠀⠀⠀⠀⠀⠀⠀⠀⠀⠀⠀⠀⠀⠀⠀⠀⠀⠀⠀⠀⠀⠀⠀⠀⠀⠀⠀⠀⠀⠀⠀⣸⣿⣿⣿⣿⣿⣿⣿⣿⣿⣿⣿⣿⣿⣿⣿⣿⣿⣿⣿⣿⣿⣿⣿⣿⣷⡀⠀⠀⠀</a:t>
            </a:r>
            <a:br/>
            <a:r>
              <a:t>⣿⣿⣿⣿⣿⣿⣷⠀⠀⠀⠀⠀⠀⠀⠀⠀⠀⠀⠀⠀⠀⠀⠀⠀⠀⠀⠀⠀⠀⠀⠀⠀⠀⠀⠀⠀⠀⠀⠀⠀⠀⠀⠀⠀⠀⠀⠀⠀⠀⠀⠀⠀⠀⠀⠀⠀⠀⠀⠀⠀⠀⣿⣿⣿⣿⣿⣿⣿⣿⣿⣿⣿⣿⣿⣿⣿⣿⣿⣿⣿⣿⣿⣿⣿⣿⣿⣿⣿⡄⠀⠀</a:t>
            </a:r>
            <a:br/>
            <a:r>
              <a:t>⣿⣿⣿⣿⣿⣿⣿⡄⠀⠀⠀⠀⠀⠀⠀⠀⠀⠀⠀⠀⠀⠀⠀⠀⠀⠀⠀⠀⠀⠀⠀⠀⠀⠀⠀⠀⠀⠀⠀⠀⠀⠀⠀⠀⠀⠀⠀⠀⠀⠀⠀⠀⠀⠀⠀⠀⠀⠀⠀⠀⢰⣿⣿⣿⣿⣿⣿⣿⣿⣿⣿⣿⣿⣿⣿⣿⣿⣿⣿⣿⣿⣿⣿⣿⣿⣿⣿⣿⣿⣆⠀</a:t>
            </a:r>
            <a:br/>
            <a:r>
              <a:t>⣿⣿⣿⣿⣿⣿⣿⣇⠀⠀⠀⠀⠀⠀⠀⠀⠀⠀⠀⠀⠀⠀⠀⠀⠀⠀⠀⠀⠀⠀⠀⠀⠀⠀⠀⠀⠀⠀⠀⠀⠀⠀⠀⠀⠀⠀⠀⠀⠀⠀⠀⠀⠀⠀⠀⠀⠀⠀⠀⠀⣼⣿⣿⣿⣿⣿⣿⣿⣿⣿⣿⣿⣿⣿⣿⣿⣿⣿⣿⣿⣿⣿⣿⣿⣿⣿⣿⣿⣿⣿⡇</a:t>
            </a:r>
            <a:br/>
            <a:r>
              <a:t>⣿⣿⣿⣿⣿⣿⣿⣿⡀⠀⠀⠀⠀⠀⠀⠀⠀⠀⠀⠀⠀⠀⠀⠀⠀⠀⠀⠀⠀⠀⠀⠀⠀⠀⠀⠀⠀⠀⠀⠀⠀⠀⠀⠀⠀⠀⠀⠀⠀⠀⠀⠀⠀⠀⠀⠀⠀⠀⠀⠀⣿⣿⣿⣿⣿⣿⣿⣿⣿⣿⣿⣿⣿⣿⣿⣿⣿⣿⣿⣿⣿⣿⣿⣿⣿⣿⣿⣿⣿⣿⡇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⣿⣿⣿⣿⣿⣿⣿⣿⣿⠀⠀⠀⠀⠀⠀⠀⠀⠀⠀⠀⠀⠀⠀⠀⠀⠀⠀⠀⠀⠀⠀⠀⠀⠀⠀⠀⠀⠀⠀⠀⠀⠀⠀⠀⠀⠀⠀⠀⠀⠀⠀⠀⠀⠀⠀⠀⠀⠀⠀⣾⣿⣿⣿⣿⣿⣿⣿⣿⣿⣿⣿⣿⣿⣿⣿⣿⣿⣿⣿⣿⣿⣿⣿⣿⣿⣿⣿⣿⣿⣿⡇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⢿⣿⣿⣿⣿⣿⣿⣿⣿⣿⠀⠀⠀⠀⠀⠀⠀⠀⠀⠀⠀⠀⠀⠀⠀⠀⠀⠀⠀⠀⠀⠀⠀⠀⠀⠀⠀⠀⠀⠀⠀⠀⠀⠀⠀⠀⠀⠀⠀⠀⠀⠀⠀⠀⠀⠀⠀⠀⢠⣿⣿⣿⣿⣿⣿⣿⣿⣿⣿⣿⣿⣿⣿⣿⣿⣿⣿⣿⣿⣿⣿⣿⣿⣿⣿⣿⣿⣿⣿⣿⡇</a:t>
            </a:r>
            <a:br/>
            <a:r>
              <a:t>⠈⣿⣿⣿⣿⣿⣿⣿⣿⣿⡇⠀⠀⠀⠀⠀⠀⠀⠀⠀⠀⠀⠀⠀⠀⠀⠀⠀⠀⠀⠀⠀⠀⠀⠀⠀⠀⠀⠀⠀⠀⠀⠀⠀⠀⠀⠀⠀⠀⠀⠀⠀⠀⠀⠀⠀⠀⠀⢸⣿⣿⣿⣿⣿⣿⣿⣿⣿⣿⣿⣿⣿⣿⣿⣿⣿⣿⣿⣿⣿⣿⣿⣿⣿⣿⣿⣿⣿⣿⣿⡇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⠀⠀⠀⠀⠀⠀⠀⠀⠀⠀⠀⠀⠀⠀⠀⠀⠀⠀⠀⠀⠀⠀⠀⠀⠀⠀⠀⠀⠀⠀⠀⠀⠀⠀⠀⠀⠀⠀⠀⠀⠀⠀⠀⠀⠀⠀⠀⠀⠀⠀⠀⠀⠀⠀⠀⠀⠀⠀⠀⢀⣀⣀⣿⣿⣿⣿⣿⣿⣿⣿⣿⣿⣿⣿⣿⣿⣿⣿⣿⣿⣿⣿⣿⣿⣿⣿⣿⣿⣿⠿⠀</a:t>
            </a:r>
            <a:br/>
            <a:r>
              <a:t>⠀⠀⠀⠀⠀⠀⠀⠀⠀⠀⠀⠀⠀⠀⠀⠀⠀⠀⠀⠀⠀⠀⠀⠀⠀⠀⠀⠀⠀⠀⠀⠀⠀⠀⠀⠀⠀⠀⠀⠀⠀⠀⠀⠀⠀⠀⠀⠀⠀⠀⠀⠀⠀⠀⠀⠀⠀⠶⣿⣿⣿⣿⣿⣿⣿⣿⣿⣿⣿⣿⣿⣿⣿⣿⣿⣿⣿⣿⣿⣿⠿⠟⠛⠛⠋⠁⠈⠉⠀⠀⠀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⠀⠀⠀⠀⠀⠀⠀⠀⠀⠀⠀⠀⠀⠀⠀⠀⠀⠀⠀⠀⠀⠀⠀⠀⠀⠀⠀⠀⠀⠀⠀⠀⠀⠀⠀⠀⠀⠀⠀⠀⠀⠀⠀⠀⠀⠀⠀⠀⠀⠀⠀⠀⠀⠀⠀⠀⠀⠀⠀⠀⠀⢸⣿⣿⣿⣿⣿⣿⣿⣿⣿⣿⣿⣿⣿⣿⣿⣿⣿⣿⣇⣤⡀⠀⠀⠀⠀⠀⠀⠀⠀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⠀⠀⠀⠀⠀⠀⠀⠀⠀⠀⠀⠀⠀⠀⠀⠀⠀⠀⠀⠀⠀⠀⠀⠀⠀⠀⠀⠀⠀⠀⠀⠀⠀⠀⠀⠀⠀⠀⠀⠀⠀⠀⠀⠀⠀⠀⠀⠀⠀⠀⠀⠀⠀⠀⠀⠀⠀⠀⠀⠀⠀⢸⣿⣿⣿⣿⣿⣿⣿⣿⣿⣿⣿⣿⣿⣿⣿⣿⣿⣿⣿⣿⡿⠀⠀⠀⠀⠀⠀⠀⠀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⠀⠀⠀⠀⠀⠀⠀⠀⠀⠀⠀⠀⠀⠀⠀⠀⠀⠀⠀⠀⠀⠀⠀⠀⠀⠀⠀⠀⠀⠀⠀⠀⠀⠀⠀⠀⠀⠀⠀⠀⠀⠀⠀⠀⠀⠀⠀⠀⠀⠀⠀⠀⠀⠀⠀⠀⠀⠀⠀⠀⢰⣿⣿⣿⣿⣿⣿⣿⣿⣿⣿⣿⣿⣿⣿⣿⣿⣿⣿⣿⣿⣿⠃⠀⠀⠀⠀⠀⠀⠀⠀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⠀⠀⠀⠀⠀⠀⠀⠀⠀⠀⠀⠀⠀⠀⠀⠀⠀⠀⠀⠀⠀⠀⠀⠀⠀⠀⠀⠀⠀⠀⠀⠀⠀⠀⠀⠀⠀⠀⠀⠀⠀⠀⠀⠀⠀⠀⠀⠀⠀⠀⠀⠀⠀⠀⠀⠀⠀⠀⠀⠀⣻⣿⣿⣿⣿⣿⣿⣿⣿⣿⣿⣿⣿⣿⣿⣿⣿⣿⣿⣿⣬⣁⠀⠀⠀⠀⠀⠀⠀⠀⠀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⠀⠀⠀⠀⠀⠀⠀⠀⠀⠀⠀⠀⠀⠀⠀⠀⠀⠀⠀⠀⠀⠀⠀⠀⠀⠀⠀⠀⠀⠀⠀⠀⠀⠀⠀⠀⠀⠀⠀⠀⠀⠀⠀⠀⠀⠀⠀⠀⠀⠀⠀⠀⠀⠀⠀⠀⠀⠀⣠⣾⣿⣿⣿⣿⣿⣿⣿⣿⣿⣿⣿⣿⣿⣿⣿⣿⣿⣿⣿⣿⣿⣿⣷⣄⠀⠀⠀⠀⠀⠀⠀</a:t>
            </a:r>
            <a:br/>
            <a:r>
              <a:t>⠀⠀⠀⠀⠀⠀⠀⠀⠀⠀⠀⠀⠀⠀⠀⠀⠀⠀⠀⠀⠀⠀⠀⠀⠀⠀⠀⠀⠀⠀⠀⠀⠀⠀⠀⠀⠀⠀⠀⠀⠀⠀⠀⠀⠀⠀⠀⠀⠀⠀⠀⠀⠀⠀⠀⠀⠀⢰⣿⣿⣿⣿⣿⣿⣿⣿⣿⣿⣿⣿⣿⣿⣿⣿⣿⣿⣿⣿⣿⣿⣿⣿⣿⣿⠀⠀⠀⠀⠀⠀⠀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⠀⠀⠀⠀⠀⠀⠀⠀⠀⠀⠀⠀⠀⠀⠀⠀⠀⠀⠀⠀⠀⠀⠀⠀⠀⠀⠀⠀⠀⠀⠀⠀⠀⠀⠀⠀⠀⠀⠀⠀⠀⠀⠀⠀⠀⠀⠀⠀⠀⠀⠀⠀⠀⠀⠀⠀⠀⠈⢿⣿⣿⣿⣿⣿⣿⣿⣿⣿⣿⣿⣿⣿⣿⣿⣿⣿⣿⣿⣿⣿⣿⣿⣿⡟⠀⠀⠀⠀⠀⠀⠀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⠀⠀⠀⠀⠀⠀⠀⠀⠀⠀⠀⠀⠀⠀⠀⠀⠀⠀⠀⠀⠀⠀⠀⠀⠀⠀⠀⠀⠀⠀⠀⠀⠀⠀⠀⠀⠀⠀⠀⠀⠀⠀⠀⠀⠀⠀⠀⠀⠀⠀⠀⠀⠀⠀⠀⠀⠀⢀⣾⣿⣿⣿⣿⣿⣿⣿⣿⣿⣿⣿⣿⣿⣿⣿⣿⣿⣿⣿⣿⣿⣿⣿⣿⣿⣆⠀⠀⠀⠀⠀⠀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⠀⠀⠀⠀⠀⠀⠀⠀⠀⠀⠀⠀⠀⠀⠀⠀⠀⠀⠀⠀⠀⠀⠀⠀⠀⠀⠀⠀⠀⠀⠀⠀⠀⠀⠀⠀⠀⠀⠀⠀⠀⠀⠀⠀⠀⠀⠀⠀⠀⠀⠀⠀⠀⠀⠀⠀⠀⣾⣿⣿⣿⣿⣿⣿⣿⣿⣿⣿⣿⣿⣿⣿⣿⣿⣿⣿⣿⣿⣿⣿⣿⣿⣿⣿⣿⣷⡀⠀⠀⠀⠀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⠀⠀⠀⠀⠀⠀⠀⠀⠀⠀⠀⠀⠀⠀⠀⠀⠀⠀⠀⠀⠀⠀⠀⠀⠀⠀⠀⠀⠀⠀⠀⠀⠀⠀⠀⠀⠀⠀⠀⠀⠀⠀⠀⠀⠀⠀⠀⠀⠀⠀⠀⠀⠀⠀⠀⠀⢸⣿⣿⣿⣿⣿⣿⣿⣿⣿⣿⣿⣿⣿⣿⣿⣿⣿⣿⣿⣿⣿⣿⣿⣿⣿⣿⣿⣿⣿⡇⠀⠀⠀⠀</a:t>
            </a:r>
            <a:br/>
            <a:r>
              <a:t>⠀⠀⠀⠀⠀⠀⠀⠀⠀⠀⠀⠀⠀⠀⠀⠀⠀⠀⠀⠀⠀⠀⠀⠀⠀⠀⠀⠀⠀⠀⠀⠀⠀⠀⠀⠀⠀⠀⠀⠀⠀⠀⠀⠀⠀⠀⠀⠀⠀⠀⠀⠀⠀⠀⠀⠀⠈⢿⣿⣿⣿⣿⣿⣿⣿⣿⣿⣿⣿⣿⣿⣿⣿⣿⣿⣿⣿⣿⣿⣿⣿⣿⣿⣿⣿⡿⠁⠀⠀⠀⠀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⠀⠀⠀⠀⠀⠀⠀⠀⠀⠀⠀⠀⠀⠀⠀⠀⠀⠀⠀⠀⠀⠀⠀⠀⠀⠀⠀⠀⠀⠀⠀⠀⠀⠀⠀⠀⠀⠀⠀⠀⠀⠀⠀⠀⠀⠀⠀⠀⠀⠀⠀⠀⠀⠀⠀⠀⠀⠀⣿⣿⣿⣿⣿⣿⣿⣿⣿⣿⣿⣿⣿⣿⣿⣿⣿⣿⣿⡿⢿⣿⣿⣿⣿⣿⣿⣿⡀⠀⠀⠀⠀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⠀⠀⠀⠀⠀⠀⠀⠀⠀⠀⠀⠀⠀⠀⠀⠀⠀⠀⠀⠀⠀⠀⠀⠀⠀⠀⠀⠀⠀⠀⠀⠀⠀⠀⠀⠀⠀⠀⠀⠀⠀⠀⠀⠀⠀⠀⠀⠀⠀⠀⠀⠀⠀⠀⠀⠀⠀⠀⣿⣿⣿⣿⣿⢻⣿⣿⣿⣿⣿⣿⣿⣿⣿⣿⣿⣿⣿⠀⠀⠸⣿⣿⣿⣿⣿⣿⣧⠀⠀⠀⠀</a:t>
            </a:r>
            <a:br/>
            <a:r>
              <a:t>⠀⠀⠀⠀⠀⠀⠀⠀⠀⠀⠀⠀⠀⠀⠀⠀⠀⠀⠀⠀⠀⢀⣀⣀⣀⣀⣀⣀⣀⣀⣀⣀⣀⣀⠀⠀⠀⠀⠀⠀⠀⠀⠀⠀⠀⠀⠀⠀⠀⠀⠀⠀⠀⠀⠀⠀⠀⢠⣿⣿⣿⣿⣿⢸⣿⣿⣿⣿⣿⣿⣿⣿⣿⣿⣿⣿⡏⠀⠀⠀⠹⣿⣿⣿⣿⣿⣿⡆⠀⠀⠀</a:t>
            </a:r>
            <a:br/>
            <a:r>
              <a:t>⠀⠀⠀⠀⠀⠀⠀⠀⠀⠀⠀⠀⠀⠀⣀⣤⣴⣶⣾⣿⣿⣿⣿⣿⣿⣿⣿⣿⣿⣿⣿⣿⣿⣿⣿⣿⣿⣷⣶⣶⣤⣤⣄⣀⡀⠀⠀⠀⠀⠀⠀⠀⠀⠀⠀⠀⠀⢸⣿⣿⣿⣿⡇⠈⣿⣿⣿⣿⣿⣿⣿⣿⣿⣿⣿⣿⡇⠀⠀⠀⠀⢹⣿⣿⣿⣿⣿⣷⠀⠀⠀</a:t>
            </a:r>
            <a:br/>
            <a:r>
              <a:t>⠀⠀⠀⠀⠀⠀⣀⣀⣀⣀⣠⣤⣶⣿⣿⣿⣿⣿⡿⠿⠿⠟⠛⠛⠛⠛⠛⠛⠛⠛⠛⠛⠿⠿⠿⠿⣿⣿⣿⣿⣿⣿⣿⣿⣿⣿⣶⣶⣤⣄⣀⠀⠀⠀⠀⠀⠀⣸⣿⣿⣿⣿⡇⢸⣿⣿⣿⣿⣿⣿⣿⣿⣿⣿⣿⣿⣇⠀⠀⠀⢀⣤⣿⣿⣿⣿⣿⣿⡆⠀⠀</a:t>
            </a:r>
            <a:br/>
            <a:r>
              <a:t>⣿⣿⣿⣿⣿⣿⣿⣿⣿⣿⣿⣿⣿⣿⠿⠋⠉⠀⠀⠀⠀⠀⠀⠀⠀⠀⠀⠀⠀⠀⠀⠀⠀⠀⠀⠀⠀⠀⠈⠉⠉⠛⠛⠿⠿⣿⣿⣿⣿⣿⣿⣿⣿⣶⣦⣤⣀⣿⣿⣿⣿⣿⣧⣿⣿⣿⣿⣿⣿⣿⣿⣿⣿⣿⣿⣿⣿⣆⣠⣶⣿⣿⣿⣿⣿⣿⣿⣿⠃⠀⠀</a:t>
            </a:r>
            <a:br/>
            <a:r>
              <a:t>⣿⣿⣿⣿⣿⣿⣿⣿⣿⣿⡿⠟⠋⠁⠀⠀⠀⠀⠀⠀⠀⠀⠀⠀⠀⠀⠀⠀⠀⠀⠀⠀⠀⠀⠀⠀⠀⠀⠀⠀⠀⠀⠀⠀⠀⠀⠈⠉⠙⠛⠿⢿⣿⣿⣿⣿⣿⣿⣿⣿⣿⣿⣿⣿⣿⣿⣿⣿⣿⣿⣿⣿⣿⣿⣿⣿⣿⣿⣿⣿⣿⣿⣿⣿⣿⣿⠟⠋⠀⠀⠀</a:t>
            </a:r>
            <a:br/>
            <a:r>
              <a:t>⣿⣿⣿⣿⣿⣿⣿⠉⠁⠀⠀⠀⠀⠀⠀⠀⠀⠀⠀⠀⠀⠀⠀⠀⠀⠀⠀⠀⠀⠀⠀⠀⠀⠀⠀⠀⠀⠀⠀⠀⠀⠀⠀⠀⠀⠀⠀⠀⠀⠀⠀⠀⠀⠉⠙⢻⣿⣿⣿⣿⣿⣿⣿⣿⣿⣿⣿⣿⣿⣿⣿⣿⣿⣿⣿⣿⣿⣿⣿⣿⣿⣿⣿⠟⠋⠀⠀⠀⠀⠀⠀</a:t>
            </a:r>
            <a:br/>
            <a:r>
              <a:t>⣿⣿⣿⣿⣿⣿⣿⠀⠀⠀⠀⠀⠀⠀⠀⠀⠀⠀⠀⠀⠀⠀⠀⠀⠀⠀⠀⠀⠀⠀⠀⠀⠀⠀⠀⠀⠀⠀⠀⠀⠀⠀⠀⠀⠀⠀⠀⠀⠀⠀⠀⠀⠀⠀⢠⣿⣿⣿⣿⣿⣿⣿⣿⣿⣿⣿⣿⣿⣿⣿⣿⣿⣿⣿⣿⣿⣿⣿⣿⣿⣿⠏⠁⠀⠀⠀⠀⠀⠀⠀⠀</a:t>
            </a:r>
            <a:br/>
            <a:r>
              <a:t>⣿⣿⣿⣿⣿⣿⣿⠀⠀⠀⠀⠀⠀⠀⠀⠀⠀⠀⠀⠀⠀⠀⠀⠀⠀⠀⠀⠀⠀⠀⠀⠀⠀⠀⠀⠀⠀⠀⠀⠀⠀⠀⠀⠀⠀⠀⠀⠀⠀⠀⠀⠀⠀⠀⠀⠻⣿⣿⣿⣿⣿⣿⣿⣿⣿⣿⣿⣿⣿⣿⣿⣿⣿⣿⣿⣿⣿⣿⣿⣿⣿⡄⠀⠀⠀⠀⠀⠀⠀⠀⠀</a:t>
            </a:r>
            <a:br/>
            <a:r>
              <a:t>⣿⣿⣿⣿⣿⣿⣿⡀⠀⠀⠀⠀⠀⠀⠀⠀⠀⠀⠀⠀⠀⠀⠀⠀⠀⠀⠀⠀⠀⠀⠀⠀⠀⠀⠀⠀⠀⠀⠀⠀⠀⠀⠀⠀⠀⠀⠀⠀⠀⠀⠀⠀⠀⠀⠀⠀⠈⠙⠻⣿⣿⣿⣿⣿⣿⣿⣿⣿⣿⣿⣿⣿⣿⣿⣿⣿⣿⣿⣿⣿⣿⣷⡀⠀⠀⠀⠀⠀⠀⠀⠀</a:t>
            </a:r>
            <a:br/>
            <a:r>
              <a:t>⣿⣿⣿⣿⣿⣿⣿⡇⠀⠀⠀⠀⠀⠀⠀⠀⠀⠀⠀⠀⠀⠀⠀⠀⠀⠀⠀⠀⠀⠀⠀⠀⠀⠀⠀⠀⠀⠀⠀⠀⠀⠀⠀⠀⠀⠀⠀⠀⠀⠀⠀⠀⠀⠀⠀⠀⠀⠀⢀⣿⣿⣿⣿⣿⣿⣿⣿⣿⣿⣿⣿⣿⣿⣿⣿⣿⣿⣿⣿⣿⣿⣿⣷⡀⠀⠀⠀⠀⠀⠀⠀</a:t>
            </a:r>
            <a:br/>
            <a:r>
              <a:t>⣿⣿⣿⣿⣿⣿⣿⣧⠀⠀⠀⠀⠀⠀⠀⠀⠀⠀⠀⠀⠀⠀⠀⠀⠀⠀⠀⠀⠀⠀⠀⠀⠀⠀⠀⠀⠀⠀⠀⠀⠀⠀⠀⠀⠀⠀⠀⠀⠀⠀⠀⠀⠀⠀⠀⠀⠀⠀⣸⣿⣿⣿⣿⣿⣿⣿⣿⣿⣿⣿⣿⣿⣿⣿⣿⣿⣿⣿⣿⣿⣿⣿⣿⣷⡀⠀⠀⠀⠀⠀⠀</a:t>
            </a:r>
            <a:br/>
            <a:r>
              <a:t>⣿⣿⣿⣿⣿⣿⣿⣿⠀⠀⠀⠀⠀⠀⠀⠀⠀⠀⠀⠀⠀⠀⠀⠀⠀⠀⠀⠀⠀⠀⠀⠀⠀⠀⠀⠀⠀⠀⠀⠀⠀⠀⠀⠀⠀⠀⠀⠀⠀⠀⠀⠀⠀⠀⠀⠀⠀⢀⣿⣿⣿⣿⣿⣿⣿⣿⣿⣿⣿⣿⣿⣿⣿⣿⣿⣿⣿⣿⣿⣿⣿⣿⣿⣿⣷⡄⠀⠀⠀⠀⠀</a:t>
            </a:r>
            <a:br/>
            <a:r>
              <a:t>⣿⣿⣿⣿⣿⣿⣿⣿⡇⠀⠀⠀⠀⠀⠀⠀⠀⠀⠀⠀⠀⠀⠀⠀⠀⠀⠀⠀⠀⠀⠀⠀⠀⠀⠀⠀⠀⠀⠀⠀⠀⠀⠀⠀⠀⠀⠀⠀⠀⠀⠀⠀⠀⠀⠀⠀⠀⣸⣿⣿⣿⣿⣿⣿⣿⣿⣿⣿⣿⣿⣿⣿⣿⣿⣿⣿⣿⣿⣿⣿⣿⣿⣿⣿⣿⣿⣄⠀⠀⠀⠀</a:t>
            </a:r>
            <a:br/>
            <a:r>
              <a:t>⣿⣿⣿⣿⣿⣿⣿⣿⣧⠀⠀⠀⠀⠀⠀⠀⠀⠀⠀⠀⠀⠀⠀⠀⠀⠀⠀⠀⠀⠀⠀⠀⠀⠀⠀⠀⠀⠀⠀⠀⠀⠀⠀⠀⠀⠀⠀⠀⠀⠀⠀⠀⠀⠀⠀⠀⢀⣿⣿⣿⣿⣿⣿⣿⣿⣿⣿⣿⣿⣿⣿⣿⣿⣿⣿⣿⣿⣿⣿⣿⣿⣿⣿⣿⣿⣿⣿⣦⠀⠀⠀</a:t>
            </a:r>
            <a:br/>
            <a:r>
              <a:t>⣿⣿⣿⣿⣿⣿⣿⣿⣿⠀⠀⠀⠀⠀⠀⠀⠀⠀⠀⠀⠀⠀⠀⠀⠀⠀⠀⠀⠀⠀⠀⠀⠀⠀⠀⠀⠀⠀⠀⠀⠀⠀⠀⠀⠀⠀⠀⠀⠀⠀⠀⠀⠀⠀⠀⠀⣸⣿⣿⣿⣿⣿⣿⣿⣿⣿⣿⣿⣿⣿⣿⣿⣿⣿⣿⣿⣿⣿⣿⣿⣿⣿⣿⣿⣿⣿⣿⣿⣷⡄⠀</a:t>
            </a:r>
            <a:br/>
            <a:r>
              <a:t>⣿⣿⣿⣿⣿⣿⣿⣿⣿⡇⠀⠀⠀⠀⠀⠀⠀⠀⠀⠀⠀⠀⠀⠀⠀⠀⠀⠀⠀⠀⠀⠀⠀⠀⠀⠀⠀⠀⠀⠀⠀⠀⠀⠀⠀⠀⠀⠀⠀⠀⠀⠀⠀⠀⠀⢀⣿⣿⣿⣿⣿⣿⣿⣿⣿⣿⣿⣿⣿⣿⣿⣿⣿⣿⣿⣿⣿⣿⣿⣿⣿⣿⣿⣿⣿⣿⣿⣿⣿⣿⡆</a:t>
            </a:r>
            <a:br/>
            <a:r>
              <a:t>⢿⣿⣿⣿⣿⣿⣿⣿⣿⣷⠀⠀⠀⠀⠀⠀⠀⠀⠀⠀⠀⠀⠀⠀⠀⠀⠀⠀⠀⠀⠀⠀⠀⠀⠀⠀⠀⠀⠀⠀⠀⠀⠀⠀⠀⠀⠀⠀⠀⠀⠀⠀⠀⠀⠀⢸⣿⣿⣿⣿⣿⣿⣿⣿⣿⣿⣿⣿⣿⣿⣿⣿⣿⣿⣿⣿⣿⣿⣿⣿⣿⣿⣿⣿⣿⣿⣿⣿⣿⣿⡇</a:t>
            </a:r>
            <a:br/>
            <a:r>
              <a:t>⠘⣿⣿⣿⣿⣿⣿⣿⣿⣿⡆⠀⠀⠀⠀⠀⠀⠀⠀⠀⠀⠀⠀⠀⠀⠀⠀⠀⠀⠀⠀⠀⠀⠀⠀⠀⠀⠀⠀⠀⠀⠀⠀⠀⠀⠀⠀⠀⠀⠀⠀⠀⠀⠀⠀⣿⣿⣿⣿⣿⣿⣿⣿⣿⣿⣿⣿⣿⣿⣿⣿⣿⣿⣿⣿⣿⣿⣿⣿⣿⣿⣿⣿⣿⣿⣿⣿⣿⣿⣿⡇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⠀⠀⠀⠀⠀⠀⠀⠀⠀⠀⠀⠀⠀⠀⠀⠀⠀⠀⠀⠀⠀⠀⠀⠀⠀⠀⠀⠀⠀⠀⠀⠀⠀⠀⠀⠀⠀⠀⠀⠀⠀⠀⠀⠀⠀⠀⠀⠀⠀⠀⠀⠀⠀⠀⠀⠀⠀⠀⠀⠀⠀⠀⠀⢸⣿⣿⣿⣿⣿⣿⣿⣿⣿⣿⣿⣿⣿⣿⣿⣿⣿⣿⣿⣿⣿⣿⣿⣿⣟⠙⠁</a:t>
            </a:r>
            <a:br/>
            <a:r>
              <a:t>⠀⠀⠀⠀⠀⠀⠀⠀⠀⠀⠀⠀⠀⠀⠀⠀⠀⠀⠀⠀⠀⠀⠀⠀⠀⠀⠀⠀⠀⠀⠀⠀⠀⠀⠀⠀⠀⠀⠀⠀⠀⠀⠀⠀⠀⠀⠀⠀⠀⠀⠀⠀⠀⠀⠀⠀⠀⠀⠀⢀⣀⣠⣤⣿⣿⣿⣿⣿⣿⣿⣿⣿⣿⣿⣿⣿⣿⣿⣿⣿⣿⣿⣿⣿⣿⣿⣿⣿⣿⣷⡀</a:t>
            </a:r>
            <a:br/>
            <a:r>
              <a:t>⠀⠀⠀⠀⠀⠀⠀⠀⠀⠀⠀⠀⠀⠀⠀⠀⠀⠀⠀⠀⠀⠀⠀⠀⠀⠀⠀⠀⠀⠀⠀⠀⠀⠀⠀⠀⠀⠀⠀⠀⠀⠀⠀⠀⠀⠀⠀⠀⠀⠀⠀⠀⠀⠀⠀⠀⠀⠀⠙⠻⠿⠿⢿⣿⣿⣿⣿⣿⣿⣿⣿⣿⣿⣿⣿⣿⣿⣿⣿⣿⣿⠿⠿⠿⠛⠛⠉⠙⠛⠉⠀</a:t>
            </a:r>
            <a:br/>
            <a:r>
              <a:t>⠀⠀⠀⠀⠀⠀⠀⠀⠀⠀⠀⠀⠀⠀⠀⠀⠀⠀⠀⠀⠀⠀⠀⠀⠀⠀⠀⠀⠀⠀⠀⠀⠀⠀⠀⠀⠀⠀⠀⠀⠀⠀⠀⠀⠀⠀⠀⠀⠀⠀⠀⠀⠀⠀⠀⠀⠀⠀⠀⠀⠀⠀⣸⣿⣿⣿⣿⣿⣿⣿⣿⣿⣿⣿⣿⣿⣿⣿⣿⣿⣿⣄⠀⠀⠀⠀⠀⠀⠀⠀⠀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⠀⠀⠀⠀⠀⠀⠀⠀⠀⠀⠀⠀⠀⠀⠀⠀⠀⠀⠀⠀⠀⠀⠀⠀⠀⠀⠀⠀⠀⠀⠀⠀⠀⠀⠀⠀⠀⠀⠀⠀⠀⠀⠀⠀⠀⠀⠀⠀⠀⠀⠀⠀⠀⠀⠀⠀⠀⠀⠀⠀⠀⠀⣿⣿⣿⣿⣿⣿⣿⣿⣿⣿⣿⣿⣿⣿⣿⣿⣿⣿⣿⣿⣷⡆⠀⠀⠀⠀⠀⠀⠀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⠀⠀⠀⠀⠀⠀⠀⠀⠀⠀⠀⠀⠀⠀⠀⠀⠀⠀⠀⠀⠀⠀⠀⠀⠀⠀⠀⠀⠀⠀⠀⠀⠀⠀⠀⠀⠀⠀⠀⠀⠀⠀⠀⠀⠀⠀⠀⠀⠀⠀⠀⠀⠀⠀⠀⠀⠀⠀⠀⠀⠀⠈⣿⣿⣿⣿⣿⣿⣿⣿⣿⣿⣿⣿⣿⣿⣿⣿⣿⣿⣿⣿⣿⠃⠀⠀⠀⠀⠀⠀⠀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⠀⠀⠀⠀⠀⠀⠀⠀⠀⠀⠀⠀⠀⠀⠀⠀⠀⠀⠀⠀⠀⠀⠀⠀⠀⠀⠀⠀⠀⠀⠀⠀⠀⠀⠀⠀⠀⠀⠀⠀⠀⠀⠀⠀⠀⠀⠀⠀⠀⠀⠀⠀⠀⠀⠀⠀⠀⠀⠀⠀⢀⣾⣿⣿⣿⣿⣿⣿⣿⣿⣿⣿⣿⣿⣿⣿⣿⣿⣿⣿⣿⣿⠇⠀⠀⠀⠀⠀⠀⠀⠀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⠀⠀⠀⠀⠀⠀⠀⠀⠀⠀⠀⠀⠀⠀⠀⠀⠀⠀⠀⠀⠀⠀⠀⠀⠀⠀⠀⠀⠀⠀⠀⠀⠀⠀⠀⠀⠀⠀⠀⠀⠀⠀⠀⠀⠀⠀⠀⠀⠀⠀⠀⠀⠀⠀⠀⠀⠀⠀⠀⠀⣸⣿⣿⣿⣿⣿⣿⣿⣿⣿⣿⣿⣿⣿⣿⣿⣿⣿⣿⣿⣯⣯⣀⠀⠀⠀⠀⠀⠀⠀⠀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⠀⠀⠀⠀⠀⠀⠀⠀⠀⠀⠀⠀⠀⠀⠀⠀⠀⠀⠀⠀⠀⠀⠀⠀⠀⠀⠀⠀⠀⠀⠀⠀⠀⠀⠀⠀⠀⠀⠀⠀⠀⠀⠀⠀⠀⠀⠀⠀⠀⠀⠀⠀⠀⠀⠀⠀⠀⠀⢀⣾⣿⣿⣿⣿⣿⣿⣿⣿⣿⣿⣿⣿⣿⣿⣿⣿⣿⣿⣿⣿⣿⣿⣿⣷⡄⠀⠀⠀⠀⠀⠀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⠀⠀⠀⠀⠀⠀⠀⠀⠀⠀⠀⠀⠀⠀⠀⠀⠀⠀⠀⠀⠀⠀⠀⠀⠀⠀⠀⠀⠀⠀⠀⠀⠀⠀⠀⠀⠀⠀⠀⠀⠀⠀⠀⠀⠀⠀⠀⠀⠀⠀⠀⠀⠀⠀⠀⠀⠀⠀⢸⣿⣿⣿⣿⣿⣿⣿⣿⣿⣿⣿⣿⣿⣿⣿⣿⣿⣿⣿⣿⣿⣿⣿⣿⣿⣿⠀⠀⠀⠀⠀⠀</a:t>
            </a:r>
            <a:br/>
            <a:r>
              <a:t>⠀⠀⠀⠀⠀⠀⠀⠀⠀⠀⠀⠀⠀⠀⠀⠀⠀⠀⠀⠀⠀⠀⠀⠀⠀⠀⠀⠀⠀⠀⠀⠀⠀⠀⠀⠀⠀⠀⠀⠀⠀⠀⠀⠀⠀⠀⠀⠀⠀⠀⠀⠀⠀⠀⠀⠀⠀⠀⢈⣿⣿⣿⣿⣿⣿⣿⣿⣿⣿⣿⣿⣿⣿⣿⣿⣿⣿⣿⣿⣿⣿⣿⣿⣿⠃⠀⠀⠀⠀⠀⠀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⠀⠀⠀⠀⠀⠀⠀⠀⠀⠀⠀⠀⠀⠀⠀⠀⠀⠀⠀⠀⠀⠀⠀⠀⠀⠀⠀⠀⠀⠀⠀⠀⠀⠀⠀⠀⠀⠀⠀⠀⠀⠀⠀⠀⠀⠀⠀⠀⠀⠀⠀⠀⠀⠀⠀⠀⠀⢀⣾⣿⣿⣿⣿⣿⣿⣿⣿⣿⣿⣿⣿⣿⣿⣿⣿⣿⣿⣿⣿⣿⣿⣿⣿⣿⣆⠀⠀⠀⠀⠀⠀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⠀⠀⠀⠀⠀⠀⠀⠀⠀⠀⠀⠀⠀⠀⠀⠀⠀⠀⠀⠀⠀⠀⠀⠀⠀⠀⠀⠀⠀⠀⠀⠀⠀⠀⠀⠀⠀⠀⠀⠀⠀⠀⠀⠀⠀⠀⠀⠀⠀⠀⠀⠀⠀⠀⠀⠀⠀⣾⣿⣿⣿⣿⣿⣿⣿⣿⣿⣿⣿⣿⣿⣿⣿⣿⣿⣿⣿⣿⣿⣿⣿⣿⣿⣿⣿⣷⡄⠀⠀⠀⠀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⠀⠀⠀⠀⠀⠀⠀⠀⠀⠀⠀⠀⠀⠀⠀⠀⠀⠀⠀⠀⠀⠀⠀⠀⠀⠀⠀⠀⠀⠀⠀⠀⠀⠀⠀⠀⠀⠀⠀⠀⠀⠀⠀⠀⠀⠀⠀⠀⠀⠀⠀⠀⠀⠀⠀⠀⢸⣿⣿⣿⣿⣿⣿⣿⣿⣿⣿⣿⣿⣿⣿⣿⣿⣿⣿⣿⣿⣿⣿⣿⣿⣿⣿⣿⣿⣿⣷⠀⠀⠀⠀</a:t>
            </a:r>
            <a:br/>
            <a:r>
              <a:t>⠀⠀⠀⠀⠀⠀⠀⠀⠀⠀⠀⠀⠀⠀⠀⠀⠀⠀⠀⠀⠀⠀⠀⠀⠀⠀⠀⠀⠀⠀⠀⠀⠀⠀⠀⠀⠀⠀⠀⠀⠀⠀⠀⠀⠀⠀⠀⠀⠀⠀⠀⠀⠀⠀⠀⠀⠀⠻⣿⣿⣿⣿⣿⣿⣿⣿⣿⣿⣿⣿⣿⣿⣿⣿⣿⣿⣿⣿⣿⣿⣿⣿⣿⣿⣿⣿⠃⠀⠀⠀⠀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⠀⠀⠀⠀⠀⠀⠀⠀⠀⠀⠀⠀⠀⠀⠀⠀⠀⠀⠀⠀⠀⠀⠀⠀⠀⠀⠀⠀⠀⠀⠀⠀⠀⠀⠀⠀⠀⠀⠀⠀⠀⠀⠀⠀⠀⠀⠀⠀⠀⠀⠀⠀⠀⠀⠀⠀⠀⠀⣿⣿⣿⣿⣿⣿⣿⣿⣿⣿⣿⣿⣿⣿⣿⣿⣿⣿⣿⠻⠿⣿⣿⣿⣿⣿⣿⣿⣇⠀⠀⠀⠀</a:t>
            </a:r>
            <a:br/>
            <a:r>
              <a:t>⠀⠀⠀⠀⠀⠀⠀⠀⠀⠀⠀⠀⠀⠀⠀⠀⢀⣀⣤⣤⣴⣶⣶⣶⣶⣶⣶⣶⣶⣶⣶⣶⣶⣶⣤⣤⣤⣀⣀⡀⠀⠀⠀⠀⠀⠀⠀⠀⠀⠀⠀⠀⠀⠀⠀⠀⠀⢸⣿⣿⣿⣿⣿⣿⣿⣿⣿⣿⣿⣿⣿⣿⣿⣿⣿⣿⡟⠀⠀⠈⢿⣿⣿⣿⣿⣿⣿⡄⠀⠀⠀</a:t>
            </a:r>
            <a:br/>
            <a:r>
              <a:t>⠀⠀⠀⠀⠀⠀⠀⠀⠀⠀⢀⣀⣀⣤⣶⣿⣿⣿⣿⣿⣿⣿⣿⣿⣿⣿⣿⣿⣿⣿⣿⣿⣿⣿⣿⣿⣿⣿⣿⣿⣿⣿⣶⣶⣤⣄⣀⡀⠀⠀⠀⠀⠀⠀⠀⠀⠀⢸⣿⣿⣿⣿⡟⣿⣿⣿⣿⣿⣿⣿⣿⣿⣿⣿⣿⣿⠁⠀⠀⠀⠈⢿⣿⣿⣿⣿⣿⣿⡀⠀⠀</a:t>
            </a:r>
            <a:br/>
            <a:r>
              <a:t>⣿⣿⣿⣿⣿⣿⣿⣿⣿⣿⣿⣿⣿⣿⣿⣿⠿⠛⠋⠉⠉⠁⠀⠀⠀⠀⠀⠀⠀⠀⠀⠈⠉⠉⠉⠛⠛⠛⠿⠿⣿⣿⣿⣿⣿⣿⣿⣿⣿⣶⣦⣤⣀⡀⠀⠀⠀⣾⣿⣿⣿⣿⠃⣿⣿⣿⣿⣿⣿⣿⣿⣿⣿⣿⣿⡇⠀⠀⠀⠀⠀⠈⢿⣿⣿⣿⣿⣿⣇⠀⠀</a:t>
            </a:r>
            <a:br/>
            <a:r>
              <a:t>⣿⣿⣿⣿⣿⣿⣿⣿⣿⣿⣿⣿⡿⠟⠋⠀⠀⠀⠀⠀⠀⠀⠀⠀⠀⠀⠀⠀⠀⠀⠀⠀⠀⠀⠀⠀⠀⠀⠀⠀⠀⠀⠉⠉⠛⠻⠿⢿⣿⣿⣿⣿⣿⣿⣷⣶⣤⣿⣿⣿⣿⣿⢠⣿⣿⣿⣿⣿⣿⣿⣿⣿⣿⣿⣿⣧⠀⠀⠀⠀⢀⣤⣾⣿⣿⣿⣿⣿⣿⠀⠀</a:t>
            </a:r>
            <a:br/>
            <a:r>
              <a:t>⣿⣿⣿⣿⣿⣿⣿⡟⠋⠉⠉⠁⠀⠀⠀⠀⠀⠀⠀⠀⠀⠀⠀⠀⠀⠀⠀⠀⠀⠀⠀⠀⠀⠀⠀⠀⠀⠀⠀⠀⠀⠀⠀⠀⠀⠀⠀⠀⠀⠉⠙⠛⠿⢿⣿⣿⣿⣿⣿⣿⣿⣿⣿⣿⣿⣿⣿⣿⣿⣿⣿⣿⣿⣿⣿⣿⣄⣠⣴⣾⣿⣿⣿⣿⣿⣿⣿⣿⡿⠀⠀</a:t>
            </a:r>
            <a:br/>
            <a:r>
              <a:t>⣿⣿⣿⣿⣿⣿⣿⠁⠀⠀⠀⠀⠀⠀⠀⠀⠀⠀⠀⠀⠀⠀⠀⠀⠀⠀⠀⠀⠀⠀⠀⠀⠀⠀⠀⠀⠀⠀⠀⠀⠀⠀⠀⠀⠀⠀⠀⠀⠀⠀⠀⠀⠀⠀⠈⠉⣻⣿⣿⣿⣿⣿⣿⣿⣿⣿⣿⣿⣿⣿⣿⣿⣿⣿⣿⣿⣿⣿⣿⣿⣿⣿⣿⣿⣿⣿⠿⠋⠁⠀⠀</a:t>
            </a:r>
            <a:br/>
            <a:r>
              <a:t>⣿⣿⣿⣿⣿⣿⣿⡀⠀⠀⠀⠀⠀⠀⠀⠀⠀⠀⠀⠀⠀⠀⠀⠀⠀⠀⠀⠀⠀⠀⠀⠀⠀⠀⠀⠀⠀⠀⠀⠀⠀⠀⠀⠀⠀⠀⠀⠀⠀⠀⠀⠀⠀⠀⠀⢰⣿⣿⣿⣿⣿⣿⣿⣿⣿⣿⣿⣿⣿⣿⣿⣿⣿⣿⣿⣿⣿⣿⣿⣿⣿⣿⡿⠟⠉⠀⠀⠀⠀⠀⠀</a:t>
            </a:r>
            <a:br/>
            <a:r>
              <a:t>⣿⣿⣿⣿⣿⣿⣿⡇⠀⠀⠀⠀⠀⠀⠀⠀⠀⠀⠀⠀⠀⠀⠀⠀⠀⠀⠀⠀⠀⠀⠀⠀⠀⠀⠀⠀⠀⠀⠀⠀⠀⠀⠀⠀⠀⠀⠀⠀⠀⠀⠀⠀⠀⠀⠀⠸⣿⣿⣿⣿⣿⣿⣿⣿⣿⣿⣿⣿⣿⣿⣿⣿⣿⣿⣿⣿⣿⣿⣿⣿⠟⠉⠀⠀⠀⠀⠀⠀⠀⠀⠀</a:t>
            </a:r>
            <a:br/>
            <a:r>
              <a:t>⣿⣿⣿⣿⣿⣿⣿⡇⠀⠀⠀⠀⠀⠀⠀⠀⠀⠀⠀⠀⠀⠀⠀⠀⠀⠀⠀⠀⠀⠀⠀⠀⠀⠀⠀⠀⠀⠀⠀⠀⠀⠀⠀⠀⠀⠀⠀⠀⠀⠀⠀⠀⠀⠀⠀⠀⠈⠛⢿⣿⣿⣿⣿⣿⣿⣿⣿⣿⣿⣿⣿⣿⣿⣿⣿⣿⣿⣿⣿⣷⡄⠀⠀⠀⠀⠀⠀⠀⠀⠀⠀</a:t>
            </a:r>
            <a:br/>
            <a:r>
              <a:t>⣿⣿⣿⣿⣿⣿⣿⣧⠀⠀⠀⠀⠀⠀⠀⠀⠀⠀⠀⠀⠀⠀⠀⠀⠀⠀⠀⠀⠀⠀⠀⠀⠀⠀⠀⠀⠀⠀⠀⠀⠀⠀⠀⠀⠀⠀⠀⠀⠀⠀⠀⠀⠀⠀⠀⠀⠀⠀⣿⣿⣿⣿⣿⣿⣿⣿⣿⣿⣿⣿⣿⣿⣿⣿⣿⣿⣿⣿⣿⣿⣿⠀⠀⠀⠀⠀⠀⠀⠀⠀⠀</a:t>
            </a:r>
            <a:br/>
            <a:r>
              <a:t>⣿⣿⣿⣿⣿⣿⣿⣿⠀⠀⠀⠀⠀⠀⠀⠀⠀⠀⠀⠀⠀⠀⠀⠀⠀⠀⠀⠀⠀⠀⠀⠀⠀⠀⠀⠀⠀⠀⠀⠀⠀⠀⠀⠀⠀⠀⠀⠀⠀⠀⠀⠀⠀⠀⠀⠀⠀⢸⣿⣿⣿⣿⣿⣿⣿⣿⣿⣿⣿⣿⣿⣿⣿⣿⣿⣿⣿⣿⣿⣿⣿⣆⠀⠀⠀⠀⠀⠀⠀⠀⠀</a:t>
            </a:r>
            <a:br/>
            <a:r>
              <a:t>⣿⣿⣿⣿⣿⣿⣿⣿⡄⠀⠀⠀⠀⠀⠀⠀⠀⠀⠀⠀⠀⠀⠀⠀⠀⠀⠀⠀⠀⠀⠀⠀⠀⠀⠀⠀⠀⠀⠀⠀⠀⠀⠀⠀⠀⠀⠀⠀⠀⠀⠀⠀⠀⠀⠀⠀⢀⣿⣿⣿⣿⣿⣿⣿⣿⣿⣿⣿⣿⣿⣿⣿⣿⣿⣿⣿⣿⣿⣿⣿⣿⣿⣦⡀⠀⠀⠀⠀⠀⠀⠀</a:t>
            </a:r>
            <a:br/>
            <a:r>
              <a:t>⣿⣿⣿⣿⣿⣿⣿⣿⡇⠀⠀⠀⠀⠀⠀⠀⠀⠀⠀⠀⠀⠀⠀⠀⠀⠀⠀⠀⠀⠀⠀⠀⠀⠀⠀⠀⠀⠀⠀⠀⠀⠀⠀⠀⠀⠀⠀⠀⠀⠀⠀⠀⠀⠀⠀⠀⣼⣿⣿⣿⣿⣿⣿⣿⣿⣿⣿⣿⣿⣿⣿⣿⣿⣿⣿⣿⣿⣿⣿⣿⣿⣿⣿⣿⣦⡀⠀⠀⠀⠀⠀</a:t>
            </a:r>
            <a:br/>
            <a:r>
              <a:t>⣿⣿⣿⣿⣿⣿⣿⣿⣧⠀⠀⠀⠀⠀⠀⠀⠀⠀⠀⠀⠀⠀⠀⠀⠀⠀⠀⠀⠀⠀⠀⠀⠀⠀⠀⠀⠀⠀⠀⠀⠀⠀⠀⠀⠀⠀⠀⠀⠀⠀⠀⠀⠀⠀⠀⢠⣿⣿⣿⣿⣿⣿⣿⣿⣿⣿⣿⣿⣿⣿⣿⣿⣿⣿⣿⣿⣿⣿⣿⣿⣿⣿⣿⣿⣿⣿⣆⠀⠀⠀⠀</a:t>
            </a:r>
            <a:br/>
            <a:r>
              <a:t>⣿⣿⣿⣿⣿⣿⣿⣿⣿⠀⠀⠀⠀⠀⠀⠀⠀⠀⠀⠀⠀⠀⠀⠀⠀⠀⠀⠀⠀⠀⠀⠀⠀⠀⠀⠀⠀⠀⠀⠀⠀⠀⠀⠀⠀⠀⠀⠀⠀⠀⠀⠀⠀⠀⠀⣾⣿⣿⣿⣿⣿⣿⣿⣿⣿⣿⣿⣿⣿⣿⣿⣿⣿⣿⣿⣿⣿⣿⣿⣿⣿⣿⣿⣿⣿⣿⣿⣷⡀⠀⠀</a:t>
            </a:r>
            <a:br/>
            <a:r>
              <a:t>⣿⣿⣿⣿⣿⣿⣿⣿⣿⡆⠀⠀⠀⠀⠀⠀⠀⠀⠀⠀⠀⠀⠀⠀⠀⠀⠀⠀⠀⠀⠀⠀⠀⠀⠀⠀⠀⠀⠀⠀⠀⠀⠀⠀⠀⠀⠀⠀⠀⠀⠀⠀⠀⠀⣸⣿⣿⣿⣿⣿⣿⣿⣿⣿⣿⣿⣿⣿⣿⣿⣿⣿⣿⣿⣿⣿⣿⣿⣿⣿⣿⣿⣿⣿⣿⣿⣿⣿⣿⣄⠀</a:t>
            </a:r>
            <a:br/>
            <a:r>
              <a:t>⢿⣿⣿⣿⣿⣿⣿⣿⣿⣧⠀⠀⠀⠀⠀⠀⠀⠀⠀⠀⠀⠀⠀⠀⠀⠀⠀⠀⠀⠀⠀⠀⠀⠀⠀⠀⠀⠀⠀⠀⠀⠀⠀⠀⠀⠀⠀⠀⠀⠀⠀⠀⠀⢀⣿⣿⣿⣿⣿⣿⣿⣿⣿⣿⣿⣿⣿⣿⣿⣿⣿⣿⣿⣿⣿⣿⣿⣿⣿⣿⣿⣿⣿⣿⣿⣿⣿⣿⣿⣿⡆</a:t>
            </a:r>
            <a:br/>
            <a:r>
              <a:t>⠘⣿⣿⣿⣿⣿⣿⣿⣿⣿⡄⠀⠀⠀⠀⠀⠀⠀⠀⠀⠀⠀⠀⠀⠀⠀⠀⠀⠀⠀⠀⠀⠀⠀⠀⠀⠀⠀⠀⠀⠀⠀⠀⠀⠀⠀⠀⠀⠀⠀⠀⠀⠀⣸⣿⣿⣿⣿⣿⣿⣿⣿⣿⣿⣿⣿⣿⣿⣿⣿⣿⣿⣿⣿⣿⣿⣿⣿⣿⣿⣿⣿⣿⣿⣿⣿⣿⣿⣿⣿⡇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⠀⠀⠀⠀⠀⠀⠀⠀⠀⠀⠀⠀⠀⠀⠀⠀⠀⠀⠀⠀⠀⠀⠀⠀⠀⠀⠀⠀⠀⠀⠀⠀⠀⠀⠀⠀⠀⠀⠀⠀⠀⠀⠀⠀⠀⠀⠀⠀⠀⠀⠀⠀⠀⠀⠀⠀⠀⠀⠀⠀⠀⠀⠀⠀⠀⠀⢀⣶⣾⣿⣿⣿⣿⣿⣿⣿⣿⣿⣷⣶⣶⡄⠀⣀⣴⣿⣿⣿⣿⡆⠀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⠀⠀⠀⠀⠀⠀⠀⠀⠀⠀⠀⠀⠀⠀⠀⠀⠀⠀⠀⠀⠀⠀⠀⠀⠀⠀⠀⠀⠀⠀⠀⠀⠀⠀⠀⠀⠀⠀⠀⠀⠀⠀⠀⠀⠀⠀⠀⠀⠀⠀⠀⠀⠀⠀⠀⠀⠀⠀⠀⠀⠀⠀⠀⠀⠀⢀⣿⣿⣿⣿⣿⣿⣿⣿⣿⣿⣿⣿⣿⣿⣿⣿⣾⣿⣿⣿⣿⣿⣿⣷⡀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⠀⠀⠀⠀⠀⠀⠀⠀⠀⠀⠀⠀⠀⠀⠀⠀⠀⠀⠀⠀⠀⠀⠀⠀⠀⠀⠀⠀⠀⠀⠀⠀⠀⠀⠀⠀⠀⠀⠀⠀⠀⠀⠀⠀⠀⠀⠀⠀⠀⠀⠀⠀⠀⠀⠀⠀⠀⠀⠀⠀⠀⠀⠀⠀⠀⣾⣿⣿⣿⣿⣿⣿⣿⣿⣿⣿⣿⣿⣿⣿⣿⣿⣿⣿⣿⣿⣿⣿⠿⠿⠃</a:t>
            </a:r>
            <a:br/>
            <a:r>
              <a:t>⠀⠀⠀⠀⠀⠀⠀⠀⠀⠀⠀⠀⠀⠀⠀⠀⠀⠀⠀⠀⠀⠀⠀⠀⠀⠀⠀⠀⠀⠀⠀⠀⠀⠀⠀⠀⠀⠀⠀⠀⠀⠀⠀⠀⠀⠀⠀⠀⠀⠀⠀⠀⠀⠀⠀⠀⠀⠀⠀⠀⣀⣤⣤⣤⣶⣿⣿⣿⣿⣿⣿⣿⣿⣿⣿⣿⣿⣿⣿⣿⣿⣿⣿⣿⣿⣿⣿⣿⣦⠀⠀</a:t>
            </a:r>
            <a:br/>
            <a:r>
              <a:t>⠀⠀⠀⠀⠀⠀⠀⠀⠀⠀⠀⠀⠀⠀⠀⠀⠀⠀⠀⠀⠀⠀⠀⠀⠀⠀⠀⠀⠀⠀⠀⠀⠀⠀⠀⠀⠀⠀⠀⠀⠀⠀⠀⠀⠀⠀⠀⠀⠀⠀⠀⠀⠀⠀⠀⠀⠀⠀⠀⠀⠉⠉⠛⢻⣿⣿⣿⣿⣿⣿⣿⣿⣿⣿⣿⣿⣿⣿⣿⣿⣿⣿⣿⣿⣿⣿⠿⠿⠟⠀⠀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⠀⠀⠀⠀⠀⠀⠀⠀⠀⠀⠀⠀⠀⠀⠀⠀⠀⠀⠀⠀⠀⠀⠀⠀⠀⠀⠀⠀⠀⠀⠀⠀⠀⠀⠀⠀⠀⠀⠀⠀⠀⠀⠀⠀⠀⠀⠀⠀⠀⠀⠀⠀⠀⠀⠀⠀⠀⠀⠀⠀⠀⠀⢀⣿⣿⣿⣿⣿⣿⣿⣿⣿⣿⣿⣿⣿⣿⣿⣿⣿⣿⣿⡇⠀⠀⠀⠀⠀⠀⠀⠀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⠀⠀⠀⠀⠀⠀⠀⠀⠀⠀⠀⠀⠀⠀⠀⠀⠀⠀⠀⠀⠀⠀⠀⠀⠀⠀⠀⠀⠀⠀⠀⠀⠀⠀⠀⠀⠀⠀⠀⠀⠀⠀⠀⠀⠀⠀⠀⠀⠀⠀⠀⠀⠀⠀⠀⠀⠀⠀⠀⠀⠀⠀⢸⣿⣿⣿⣿⣿⣿⣿⣿⣿⣿⣿⣿⣿⣿⣿⣿⣿⣿⣿⣇⠀⠀⠀⠀⠀⠀⠀⠀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⠀⠀⠀⠀⠀⠀⠀⠀⠀⠀⠀⠀⠀⠀⠀⠀⠀⠀⠀⠀⠀⠀⠀⠀⠀⠀⠀⠀⠀⠀⠀⠀⠀⠀⠀⠀⠀⠀⠀⠀⠀⠀⠀⠀⠀⠀⠀⠀⠀⠀⠀⠀⠀⠀⠀⠀⠀⠀⠀⠀⠀⠀⢸⣿⣿⣿⣿⣿⣿⣿⣿⣿⣿⣿⣿⣿⣿⣿⣿⣿⣿⣿⣿⠆⠀⠀⠀⠀⠀⠀⠀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⠀⠀⠀⠀⠀⠀⠀⠀⠀⠀⠀⠀⠀⠀⠀⠀⠀⠀⠀⠀⠀⠀⠀⠀⠀⠀⠀⠀⠀⠀⠀⠀⠀⠀⠀⠀⠀⠀⠀⠀⠀⠀⠀⠀⠀⠀⠀⠀⠀⠀⠀⠀⠀⠀⠀⠀⠀⠀⠀⠀⢠⣶⣿⣿⣿⣿⣿⣿⣿⣿⣿⣿⣿⣿⣿⣿⣿⣿⣿⣿⣿⣿⠁⠀⠀⠀⠀⠀⠀⠀⠀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⠀⠀⠀⠀⠀⠀⠀⠀⠀⠀⠀⠀⠀⠀⠀⠀⠀⠀⠀⠀⠀⠀⠀⠀⠀⠀⠀⠀⠀⠀⠀⠀⠀⠀⠀⠀⠀⠀⠀⠀⠀⠀⠀⠀⠀⠀⠀⠀⠀⠀⠀⠀⠀⠀⠀⠀⠀⠀⠀⠀⣨⣿⣿⣿⣿⣿⣿⣿⣿⣿⣿⣿⣿⣿⣿⣿⣿⣿⣿⣿⣿⣷⣤⣄⠀⠀⠀⠀⠀⠀⠀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⠀⠀⠀⠀⠀⠀⠀⠀⠀⠀⠀⠀⠀⠀⠀⠀⠀⠀⠀⠀⠀⠀⠀⠀⠀⠀⠀⠀⠀⠀⠀⠀⠀⠀⠀⠀⠀⠀⠀⠀⠀⠀⠀⠀⠀⠀⠀⠀⠀⠀⠀⠀⠀⠀⠀⠀⠀⠀⠀⢰⣿⣿⣿⣿⣿⣿⣿⣿⣿⣿⣿⣿⣿⣿⣿⣿⣿⣿⣿⣿⣿⣿⣿⣿⣷⠀⠀⠀⠀⠀⠀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⠀⠀⠀⠀⠀⠀⠀⠀⠀⠀⠀⠀⠀⠀⠀⠀⠀⠀⠀⠀⠀⠀⠀⠀⠀⠀⠀⠀⠀⠀⠀⠀⠀⠀⠀⠀⠀⠀⠀⠀⠀⠀⠀⠀⠀⠀⠀⠀⠀⠀⠀⠀⠀⠀⠀⠀⠀⠀⠀⠸⣿⣿⣿⣿⣿⣿⣿⣿⣿⣿⣿⣿⣿⣿⣿⣿⣿⣿⣿⣿⣿⣿⣿⣿⣿⠇⠀⠀⠀⠀⠀</a:t>
            </a:r>
            <a:br/>
            <a:r>
              <a:t>⠀⠀⠀⠀⠀⠀⠀⠀⠀⠀⠀⠀⠀⠀⠀⠀⠀⠀⠀⠀⠀⠀⠀⠀⠀⠀⠀⠀⠀⠀⠀⠀⠀⠀⠀⠀⠀⠀⠀⠀⠀⠀⠀⠀⠀⠀⠀⠀⠀⠀⠀⠀⠀⠀⠀⠀⠀⠀⢀⣾⣿⣿⣿⣿⣿⣿⣿⣿⣿⣿⣿⣿⣿⣿⣿⣿⣿⣿⣿⣿⣿⣿⣿⣿⠏⠀⠀⠀⠀⠀⠀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⠀⠀⠀⠀⠀⠀⠀⠀⠀⠀⠀⠀⠀⠀⠀⠀⠀⠀⠀⠀⠀⠀⠀⠀⠀⠀⠀⠀⠀⠀⠀⠀⠀⠀⠀⠀⠀⠀⠀⠀⠀⠀⠀⠀⠀⠀⠀⠀⠀⠀⠀⠀⠀⠀⠀⠀⠀⢀⣾⣿⣿⣿⣿⣿⣿⣿⣿⣿⣿⣿⣿⣿⣿⣿⣿⣿⣿⣿⣿⣿⣿⣿⣿⣧⡀⠀⠀⠀⠀⠀⠀</a:t>
            </a:r>
            <a:br/>
            <a:r>
              <a:t>⠀⠀⠀⠀⠀⠀⠀⠀⠀⠀⠀⠀⠀⠀⠀⠀⠀⠀⠀⠀⣀⣀⣀⣀⣀⣀⣀⣀⣀⣀⣀⣀⣀⠀⠀⠀⠀⠀⠀⠀⠀⠀⠀⠀⠀⠀⠀⠀⠀⠀⠀⠀⠀⠀⠀⠀⠀⣾⣿⣿⣿⣿⣿⣿⣿⣿⣿⣿⣿⣿⣿⣿⣿⣿⣿⣿⣿⣿⣿⣿⣿⣿⣿⣿⣿⣧⡀⠀⠀⠀⠀</a:t>
            </a:r>
            <a:br/>
            <a:r>
              <a:t>⣤⣤⣤⣤⣤⣄⣀⣀⣀⣀⣀⣀⣀⣀⣀⣠⣤⣶⣾⣿⣿⣿⣿⣿⣿⣿⣿⣿⣿⣿⣿⣿⣿⣿⣿⣿⣶⣶⣦⣤⣄⣀⡀⠀⠀⠀⠀⠀⠀⠀⠀⠀⠀⠀⠀⠀⢸⣿⣿⣿⣿⣿⣿⣿⣿⣿⣿⣿⣿⣿⣿⣿⣿⣿⣿⣿⣿⣿⣿⣿⣿⣿⣿⣿⣿⣿⡇⠀⠀⠀⠀</a:t>
            </a:r>
            <a:br/>
            <a:r>
              <a:t>⣿⣿⣿⣿⣿⣿⣿⣿⣿⣿⣿⣿⣿⣿⣿⣿⣿⣿⣿⡿⠿⠿⠛⠛⠛⠛⠛⠛⠛⠻⠿⠿⠿⢿⣿⣿⣿⣿⣿⣿⣿⣿⣿⣿⣶⣦⣤⣀⡀⠀⠀⠀⠀⠀⠀⠀⠀⢻⣿⣿⣿⣿⣿⣿⣿⣿⣿⣿⣿⣿⣿⣿⣿⣿⣿⣿⣿⣿⣿⣿⣿⣿⣿⣿⣿⣿⡁⠀⠀⠀⠀</a:t>
            </a:r>
            <a:br/>
            <a:r>
              <a:t>⣿⣿⣿⣿⣿⣿⣿⣿⣿⣿⣿⣿⣿⣿⣿⠿⠛⠉⠀⠀⠀⠀⠀⠀⠀⠀⠀⠀⠀⠀⠀⠀⠀⠀⠀⠀⠉⠉⠙⠛⠿⠿⣿⣿⣿⣿⣿⣿⣿⣿⣶⣤⣄⡀⠀⠀⠀⣼⣿⣿⣿⣿⣿⣿⣿⣿⣿⣿⣿⣿⣿⣿⣿⣿⣿⣿⡟⠻⠿⣿⣿⣿⣿⣿⣿⣿⣷⡀⠀⠀⠀</a:t>
            </a:r>
            <a:br/>
            <a:r>
              <a:t>⣿⣿⣿⣿⣿⣿⣿⣿⡟⠛⠉⠉⠉⠉⠀⠀⠀⠀⠀⠀⠀⠀⠀⠀⠀⠀⠀⠀⠀⠀⠀⠀⠀⠀⠀⠀⠀⠀⠀⠀⠀⠀⠀⠈⠉⠛⠻⠿⣿⣿⣿⣿⣿⣿⣷⣦⣤⣿⣿⣿⣿⣿⣿⣿⣿⣿⣿⣿⣿⣿⣿⣿⣿⣿⣿⣿⠇⠀⠀⠀⠹⣿⣿⣿⣿⣿⣿⣧⠀⠀⠀</a:t>
            </a:r>
            <a:br/>
            <a:r>
              <a:t>⣿⣿⣿⣿⣿⣿⣿⣿⡇⠀⠀⠀⠀⠀⠀⠀⠀⠀⠀⠀⠀⠀⠀⠀⠀⠀⠀⠀⠀⠀⠀⠀⠀⠀⠀⠀⠀⠀⠀⠀⠀⠀⠀⠀⠀⠀⠀⠀⠀⠉⠙⠻⠿⣿⣿⣿⣿⣿⣿⣿⣿⣿⣿⣿⣿⣿⣿⣿⣿⣿⣿⣿⣿⣿⣿⠏⠀⠀⠀⠀⠀⠹⣿⣿⣿⣿⣿⣿⣧⠀⠀</a:t>
            </a:r>
            <a:br/>
            <a:r>
              <a:t>⣿⣿⣿⣿⣿⣿⣿⣿⠃⠀⠀⠀⠀⠀⠀⠀⠀⠀⠀⠀⠀⠀⠀⠀⠀⠀⠀⠀⠀⠀⠀⠀⠀⠀⠀⠀⠀⠀⠀⠀⠀⠀⠀⠀⠀⠀⠀⠀⠀⠀⠀⠀⠀⠀⠉⢻⣿⣿⣿⣿⣿⣿⣿⣿⣿⣿⣿⣿⣿⣿⣿⣿⣿⣿⠁⠀⠀⠀⠀⠀⠀⠀⣘⣿⣿⣿⣿⣿⣿⡆⠀</a:t>
            </a:r>
            <a:br/>
            <a:r>
              <a:t>⣿⣿⣿⣿⣿⣿⣿⣿⠀⠀⠀⠀⠀⠀⠀⠀⠀⠀⠀⠀⠀⠀⠀⠀⠀⠀⠀⠀⠀⠀⠀⠀⠀⠀⠀⠀⠀⠀⠀⠀⠀⠀⠀⠀⠀⠀⠀⠀⠀⠀⠀⠀⠀⠀⠀⠘⣿⣿⣿⣿⣿⣿⣿⣿⣿⣿⣿⣿⣿⣿⣿⣿⣿⣿⠀⢀⣀⣀⣤⣴⣶⣿⣿⣿⣿⣿⣿⣿⣿⡇⠀</a:t>
            </a:r>
            <a:br/>
            <a:r>
              <a:t>⣿⣿⣿⣿⣿⣿⣿⣿⠀⠀⠀⠀⠀⠀⠀⠀⠀⠀⠀⠀⠀⠀⠀⠀⠀⠀⠀⠀⠀⠀⠀⠀⠀⠀⠀⠀⠀⠀⠀⠀⠀⠀⠀⠀⠀⠀⠀⠀⠀⠀⠀⠀⠀⠀⠀⠀⠈⣿⣿⣿⣿⣿⣿⣿⣿⣿⣿⣿⣿⣿⣿⣿⣿⣿⣿⣿⣿⣿⣿⣿⣿⣿⣿⣿⣿⣿⣿⣿⡿⠁⠀</a:t>
            </a:r>
            <a:br/>
            <a:r>
              <a:t>⣿⣿⣿⣿⣿⣿⣿⣿⠀⠀⠀⠀⠀⠀⠀⠀⠀⠀⠀⠀⠀⠀⠀⠀⠀⠀⠀⠀⠀⠀⠀⠀⠀⠀⠀⠀⠀⠀⠀⠀⠀⠀⠀⠀⠀⠀⠀⠀⠀⠀⠀⠀⠀⠀⠀⠀⠘⣿⣿⣿⣿⣿⣿⣿⣿⣿⣿⣿⣿⣿⣿⣿⣿⣿⣿⣿⣿⣿⣿⣿⣿⣿⣿⡿⠿⠛⠋⠁⠀⠀⠀</a:t>
            </a:r>
            <a:br/>
            <a:r>
              <a:t>⣿⣿⣿⣿⣿⣿⣿⣿⡆⠀⠀⠀⠀⠀⠀⠀⠀⠀⠀⠀⠀⠀⠀⠀⠀⠀⠀⠀⠀⠀⠀⠀⠀⠀⠀⠀⠀⠀⠀⠀⠀⠀⠀⠀⠀⠀⠀⠀⠀⠀⠀⠀⠀⠀⠀⠀⠀⢹⣿⣿⣿⣿⣿⣿⣿⣿⣿⣿⣿⣿⣿⣿⣿⣿⣿⣿⣿⣿⣿⣿⠟⠋⠁⠀⠀⠀⠀⠀⠀⠀⠀</a:t>
            </a:r>
            <a:br/>
            <a:r>
              <a:t>⣿⣿⣿⣿⣿⣿⣿⣿⡇⠀⠀⠀⠀⠀⠀⠀⠀⠀⠀⠀⠀⠀⠀⠀⠀⠀⠀⠀⠀⠀⠀⠀⠀⠀⠀⠀⠀⠀⠀⠀⠀⠀⠀⠀⠀⠀⠀⠀⠀⠀⠀⠀⠀⠀⠀⠀⢀⣿⣿⣿⣿⣿⣿⣿⣿⣿⣿⣿⣿⣿⣿⣿⣿⣿⣿⣿⣿⣿⣿⣿⣷⠀⠀⠀⠀⠀⠀⠀⠀⠀⠀</a:t>
            </a:r>
            <a:br/>
            <a:r>
              <a:t>⣿⣿⣿⣿⣿⣿⣿⣿⡇⠀⠀⠀⠀⠀⠀⠀⠀⠀⠀⠀⠀⠀⠀⠀⠀⠀⠀⠀⠀⠀⠀⠀⠀⠀⠀⠀⠀⠀⠀⠀⠀⠀⠀⠀⠀⠀⠀⠀⠀⠀⠀⠀⠀⠀⠀⠀⣼⣿⣿⣿⣿⣿⣿⣿⣿⣿⣿⣿⣿⣿⣿⣿⣿⣿⣿⣿⣿⣿⣿⣿⣇⠀⠀⠀⠀⠀⠀⠀⠀⠀⠀</a:t>
            </a:r>
            <a:br/>
            <a:r>
              <a:t>⣿⣿⣿⣿⣿⣿⣿⣿⡇⠀⠀⠀⠀⠀⠀⠀⠀⠀⠀⠀⠀⠀⠀⠀⠀⠀⠀⠀⠀⠀⠀⠀⠀⠀⠀⠀⠀⠀⠀⠀⠀⠀⠀⠀⠀⠀⠀⠀⠀⠀⠀⠀⠀⠀⠀⢰⣿⣿⣿⣿⣿⣿⣿⣿⣿⣿⣿⣿⣿⣿⣿⣿⣿⣿⣿⣿⣿⣿⣿⣿⣿⣷⣄⠀⠀⠀⠀⠀⠀⠀⠀</a:t>
            </a:r>
            <a:br/>
            <a:r>
              <a:t>⣿⣿⣿⣿⣿⣿⣿⣿⡇⠀⠀⠀⠀⠀⠀⠀⠀⠀⠀⠀⠀⠀⠀⠀⠀⠀⠀⠀⠀⠀⠀⠀⠀⠀⠀⠀⠀⠀⠀⠀⠀⠀⠀⠀⠀⠀⠀⠀⠀⠀⠀⠀⠀⠀⢀⣿⣿⣿⣿⣿⣿⣿⣿⣿⣿⣿⣿⣿⣿⣿⣿⣿⣿⣿⣿⣿⣿⣿⣿⠻⣿⣿⣿⣧⡀⠀⠀⠀⠀⠀⠀</a:t>
            </a:r>
            <a:br/>
            <a:r>
              <a:t>⣿⣿⣿⣿⣿⣿⣿⣿⡇⠀⠀⠀⠀⠀⠀⠀⠀⠀⠀⠀⠀⠀⠀⠀⠀⠀⠀⠀⠀⠀⠀⠀⠀⠀⠀⠀⠀⠀⠀⠀⠀⠀⠀⠀⠀⠀⠀⠀⠀⠀⠀⠀⠀⠀⣼⣿⣿⣿⣿⣿⣿⣿⣿⣿⣿⣿⣿⣿⣿⣿⣿⣿⣿⣿⣿⣿⣿⣿⣿⣧⠈⢿⣿⣿⣷⣄⠀⠀⠀⠀⠀</a:t>
            </a:r>
            <a:br/>
            <a:r>
              <a:t>⣿⣿⣿⣿⣿⣿⣿⣿⣿⠀⠀⠀⠀⠀⠀⠀⠀⠀⠀⠀⠀⠀⠀⠀⠀⠀⠀⠀⠀⠀⠀⠀⠀⠀⠀⠀⠀⠀⠀⠀⠀⠀⠀⠀⠀⠀⠀⠀⠀⠀⠀⠀⠀⣰⣿⣿⣿⣿⣿⣿⣿⣿⣿⣿⣿⣿⣿⣿⣿⣿⣿⣿⣿⣿⣿⣿⣿⣿⣿⣿⣧⠀⠹⣿⣿⣿⣆⠀⠀⠀⠀</a:t>
            </a:r>
            <a:br/>
            <a:r>
              <a:t>⣿⣿⣿⣿⣿⣿⣿⣿⣿⠀⠀⠀⠀⠀⠀⠀⠀⠀⠀⠀⠀⠀⠀⠀⠀⠀⠀⠀⠀⠀⠀⠀⠀⠀⠀⠀⠀⠀⠀⠀⠀⠀⠀⠀⠀⠀⠀⠀⠀⠀⠀⠀⢰⣿⣿⣿⣿⣿⣿⣿⣿⣿⣿⣿⣿⣿⣿⣿⣿⣿⣿⣿⣿⣿⣿⣿⣿⣿⣿⣿⣿⣦⠀⠘⣿⣿⣿⣆⠀⠀⠀</a:t>
            </a:r>
            <a:br/>
            <a:r>
              <a:t>⢿⣿⣿⣿⣿⣿⣿⣿⣿⡇⠀⠀⠀⠀⠀⠀⠀⠀⠀⠀⠀⠀⠀⠀⠀⠀⠀⠀⠀⠀⠀⠀⠀⠀⠀⠀⠀⠀⠀⠀⠀⠀⠀⠀⠀⠀⠀⠀⠀⠀⠀⢠⣿⣿⣿⣿⣿⣿⣿⣿⣿⣿⣿⣿⣿⣿⣿⣿⣿⣿⣿⣿⣿⣿⣿⣿⣿⣿⣿⣿⣿⣿⣧⡀⠘⣿⣿⣿⣆⠀⠀</a:t>
            </a:r>
            <a:br/>
            <a:r>
              <a:t>⠘⣿⣿⣿⣿⣿⣿⣿⣿⣷⠀⠀⠀⠀⠀⠀⠀⠀⠀⠀⠀⠀⠀⠀⠀⠀⠀⠀⠀⠀⠀⠀⠀⠀⠀⠀⠀⠀⠀⠀⠀⠀⠀⠀⠀⠀⠀⠀⠀⠀⢀⣿⣿⣿⣿⣿⣿⣿⣿⣿⣿⣿⣿⣿⣿⣿⣿⣿⣿⣿⣿⣿⣿⣿⣿⣿⣿⣿⣿⣿⣿⣿⣿⣷⡄⠘⣿⣿⣿⣆⠀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⠀⠀⠀⠀⠀⠀⠀⠀⠀⠀⠀⠀⠀⠀⠀⠀⠀⠀⠀⠀⠀⠀⠀⠀⠀⠀⠀⠀⠀⠀⠀⠀⠀⠀⠀⠀⠀⠀⠀⠀⠀⠀⠀⠀⠀⠀⠀⠀⠀⠀⠀⠀⠀⠀⠀⠀⠀⠀⠀⠀⠀⠀⠀⠀⠀⢀⣾⣿⣿⣿⣿⣿⣿⣿⣿⣿⣿⣿⣿⣿⣿⣿⣿⣿⣿⣿⣿⣿⣿⣿⡇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⠀⠀⠀⠀⠀⠀⠀⠀⠀⠀⠀⠀⠀⠀⠀⠀⠀⠀⠀⠀⠀⠀⠀⠀⠀⠀⠀⠀⠀⠀⠀⠀⠀⠀⠀⠀⠀⠀⠀⠀⠀⠀⠀⠀⠀⠀⠀⠀⠀⠀⠀⠀⠀⠀⠀⠀⠀⠀⠀⠀⠀⡜⠀⠀⢀⣾⣿⣿⣿⣿⣿⣿⣿⣿⣿⣿⣿⣿⣿⣿⣿⣿⣿⣿⣿⣿⣿⣿⣿⣿⡇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⠀⠀⠀⠀⠀⠀⠀⠀⠀⠀⠀⠀⠀⠀⠀⠀⠀⠀⠀⠀⠀⠀⠀⠀⠀⠀⠀⠀⠀⠀⠀⠀⠀⠀⠀⠀⠀⠀⠀⠀⠀⠀⠀⠀⠀⠀⠀⠀⠀⠀⠀⠀⠀⠀⠀⠀⠀⠀⠀⠀⣼⠁⠀⢠⣿⣿⣿⣿⣿⣿⣿⣿⣿⣿⣿⣿⣿⣿⣿⣿⣿⣿⣿⣿⣿⣿⣿⣿⣿⣿⡇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⠀⠀⠀⠀⠀⠀⠀⠀⠀⠀⠀⠀⠀⠀⠀⠀⠀⠀⠀⠀⠀⠀⠀⠀⠀⠀⠀⠀⠀⠀⠀⠀⠀⠀⠀⠀⠀⠀⠀⠀⠀⠀⠀⠀⠀⠀⠀⠀⠀⠀⠀⠀⠀⠀⠀⠀⠀⠀⠀⢰⠇⠀⢠⣿⣿⣿⣿⣿⣿⣿⣿⣿⣿⣿⣿⣿⣿⣿⣿⣿⣿⣿⣿⣿⣿⣿⣿⣿⣿⣿⡇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⠀⠀⠀⠀⠀⠀⠀⠀⠀⠀⠀⠀⠀⠀⠀⠀⠀⠀⠀⠀⠀⠀⠀⠀⠀⠀⠀⠀⠀⠀⠀⠀⠀⠀⠀⠀⠀⠀⠀⠀⠀⠀⠀⠀⠀⠀⠀⠀⠀⠀⠀⠀⠀⠀⠀⠀⠀⠀⠀⡞⠀⣰⣿⣿⣿⣿⣿⣿⣿⣿⣿⣿⣿⣿⣿⣿⣿⣿⣿⣿⣿⣿⣿⣿⣿⣿⣿⣿⣿⣿⡇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⠀⠀⠀⠀⠀⠀⠀⠀⠀⠀⠀⠀⠀⠀⠀⠀⠀⠀⠀⠀⠀⠀⠀⠀⠀⠀⠀⠀⠀⠀⠀⠀⠀⠀⠀⠀⠀⠀⠀⠀⠀⠀⠀⠀⠀⠀⠀⠀⠀⠀⠀⠀⠀⠀⠀⠀⠀⠀⣸⡁⣰⣿⣿⣿⣿⣿⣿⣿⣿⣿⣿⣿⣿⣿⣿⣿⣿⣿⣿⣿⣿⣿⣿⣿⣿⣿⣿⣿⣿⣿⡇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⠀⠀⠀⠀⠀⠀⠀⠀⠀⠀⠀⠀⠀⠀⠀⠀⠀⠀⠀⠀⠀⠀⠀⠀⠀⠀⠀⠀⠀⠀⠀⠀⠀⠀⠀⠀⠀⠀⠀⠀⠀⠀⠀⠀⠀⠀⠀⠀⠀⠀⠀⠀⠀⠀⠀⠀⠀⢰⣿⣿⣿⣿⣿⣿⣿⣿⣿⣿⣿⣿⣿⣿⣿⣿⣿⣿⣿⣿⣿⣿⣿⣿⣿⣿⣿⣿⣿⣿⣿⣿⡇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⠀⠀⠀⠀⠀⠀⠀⠀⠀⠀⠀⠀⠀⠀⠀⠀⠀⠀⠀⠀⠀⠀⠀⠀⠀⠀⠀⠀⠀⠀⠀⠀⠀⠀⠀⠀⠀⠀⠀⠀⠀⠀⠀⠀⠀⠀⠀⠀⠀⠀⠀⠀⠀⠀⠀⢀⣾⣿⣿⣿⣿⣿⣿⣿⣿⣿⣿⣿⣿⣿⣿⣿⣿⣿⣿⣿⣿⣿⣿⣿⣿⣿⣿⣿⣿⣿⣿⣿⣿⣿⡇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⠀⠀⠀⠀⠀⠀⠀⠀⠀⠀⠀⠀⠀⠀⠀⠀⠀⠀⠀⠀⠀⠀⠀⠀⠀⠀⠀⠀⠀⠀⠀⠀⠀⠀⠀⠀⠀⠀⠀⠀⠀⠀⠀⠀⠀⠀⠀⠀⠀⠀⠀⠀⠀⠀⠀⠾⠿⣿⣿⣿⣿⣿⣿⣿⣿⣿⣿⣿⣿⣿⣿⣿⣿⣿⣿⣿⣿⣿⣿⣿⣿⣿⣿⣿⣿⣿⣿⣿⣿⣿⡇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⠀⠀⠀⠀⠀⠀⠀⠀⠀⠀⠀⠀⠀⠀⠀⠀⠀⠀⠀⠀⠀⠀⠀⠀⠀⠀⠀⠀⠀⠀⠀⠀⠀⠀⠀⠀⠀⠀⠀⠀⠀⠀⠀⠀⠀⠀⠀⠀⠀⠀⠀⠀⠀⠀⠀⠀⠀⠀⠀⠀⠀⠀⠀⠀⠀⠀⠈⣹⣿⣿⣿⣿⣿⣿⣿⣿⣿⣿⣿⣿⣿⣿⣿⣿⣿⣿⣿⣿⣿⣿⡇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⠀⠀⠀⠀⠀⠀⠀⠀⠀⠀⠀⠀⠀⠀⠀⠀⠀⠀⠀⠀⠀⠀⠀⠀⠀⠀⠀⠀⠀⠀⠀⠀⠀⠀⠀⠀⠀⠀⠀⠀⠀⠀⠀⠀⠀⠀⠀⠀⠀⠀⠀⠀⠀⠀⠀⠀⠀⠀⠀⠀⠀⠀⠀⠀⠀⠈⠙⠻⢿⣿⣿⣿⣿⣿⣿⣿⣿⣿⣿⣿⣿⣿⣿⣿⣿⣿⣿⣿⣿⣿⡇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⠀⠀⠀⠀⠀⠀⠀⠀⠀⠀⠀⠀⠀⠀⠀⠀⠀⠀⠀⠀⠀⠀⠀⠀⠀⠀⠀⠀⠀⠀⠀⠀⠀⠀⠀⠀⠀⠀⠀⠀⠀⠀⠀⠀⠀⠀⠀⠀⠀⠀⠀⠀⠀⠀⠀⠀⠀⠀⠀⠀⠀⠀⠀⠀⠀⠀⠀⠀⠀⠉⠻⢿⣿⣿⣿⣿⣿⣿⣿⣿⣿⣿⣿⣿⣿⣿⣿⣿⣿⣿⡇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⠀⠀⠀⠀⠀⠀⠀⠀⠀⠀⠀⠀⠀⠀⠀⠀⠀⠀⠀⠀⠀⠀⠀⠀⠀⠀⠀⠀⠀⠀⠀⠀⠀⠀⠀⠀⠀⠀⠀⠀⠀⠀⠀⠀⠀⠀⠀⠀⠀⠀⠀⠀⠀⠀⠀⠀⠀⠀⠀⠀⠀⠀⠀⠀⠀⠀⠀⠀⠀⠀⠀⠀⠙⠿⣿⣿⣿⣿⣿⣿⣿⣿⣿⣿⣿⣿⣿⣿⣿⣿⡇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⠀⠀⠀⠀⠀⠀⠀⠀⠀⠀⠀⠀⠀⠀⠀⠀⠀⠀⠀⠀⠀⠀⠀⠀⠀⠀⠀⠀⠀⠀⠀⠀⠀⠀⠀⠀⠀⠀⠀⠀⠀⠀⠀⠀⠀⠀⠀⠀⠀⠀⠀⠀⠀⠀⠀⠀⠀⠀⠀⠀⠀⠀⠀⠀⠀⠀⠀⠀⠀⠀⠀⠀⠀⠀⠈⢻⣿⣿⣿⣿⣿⣿⣿⣿⣿⣿⣿⣿⣿⣿⡇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⠀⠀⠀⠀⠀⠀⠀⠀⠀⠀⠀⠀⠀⠀⠀⠀⠀⠀⠀⠀⠀⠀⠀⠀⠀⠀⠀⠀⠀⠀⠀⠀⠀⠀⠀⠀⠀⠀⠀⠀⠀⠀⠀⠀⠀⠀⠀⠀⠀⠀⠀⠀⠀⠀⠀⠀⠀⠀⠀⠀⠀⠀⠀⠀⠀⠀⠀⠀⠀⠀⠀⠀⠀⠀⠀⠀⠙⢿⣿⣿⣿⣿⣿⣿⣿⣿⣿⣿⣿⣿⡇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⠀⠀⠀⠀⠀⠀⠀⠀⠀⠀⠀⠀⠀⠀⠀⠀⠀⠀⠀⠀⠀⠀⠀⠀⠀⠀⠀⠀⠀⠀⠀⠀⠀⠀⠀⠀⠀⠀⠀⠀⠀⠀⠀⠀⠀⠀⠀⠀⠀⠀⠀⠀⠀⠀⠀⠀⠀⠀⠀⠀⠀⠀⠀⠀⠀⠀⠀⠀⠀⠀⠀⠀⠀⠀⠀⠀⠀⠈⢻⣿⣿⣿⣿⣿⣿⣿⣿⣿⣿⣿⡇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⠀⠀⠀⠀⠀⠀⠀⠀⠀⠀⠀⠀⠀⠀⠀⠀⠀⠀⠀⠀⠀⠀⠀⠀⠀⠀⠀⠀⠀⠀⠀⠀⠀⠀⠀⠀⠀⠀⠀⠀⠀⠀⠀⠀⠀⠀⠀⠀⠀⠀⠀⠀⠀⠀⠀⠀⠀⠀⠀⠀⠀⠀⠀⠀⠀⠀⠀⠀⠀⠀⠀⠀⠀⠀⠀⠀⠀⠀⠀⠘⣿⣿⣿⣿⣿⣿⣿⣿⣿⣿⡇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⠀⠀⠀⠀⠀⠀⠀⠀⠀⠀⠀⠀⠀⠀⠀⠀⠀⠀⠀⠀⠀⠀⠀⠀⠀⠀⠀⠀⠀⠀⠀⠀⠀⠀⠀⠀⠀⠀⠀⠀⠀⠀⠀⠀⠀⠀⠀⠀⠀⠀⠀⠀⠀⠀⠀⠀⠀⠀⠀⠀⠀⠀⠀⠀⠀⠀⠀⠀⠀⠀⠀⠀⠀⠀⠀⠀⠀⠀⠀⠈⠛⠿⢿⣿⣿⣿⣿⣿⣿⣿⡇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⠀⠀⠀⠀⠀⠀⠀⠀⠀⠀⠀⠀⠀⠀⠀⠀⠀⠀⠀⠀⠀⠀⠀⠀⠀⠀⠀⠀⠀⠀⠀⠀⠀⠀⠀⠀⠀⠀⠀⠀⠀⠀⠀⠀⠀⠀⠀⠀⠀⠀⠀⠀⠀⠀⠀⠀⠀⠀⠀⠀⠀⠀⠀⠀⠀⠀⠀⠀⠀⠀⠀⠀⠀⠀⠀⠀⠀⠀⠀⠀⠀⠀⠀⠈⠛⢿⣿⣿⣿⣿⡇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⠀⠀⠀⠀⠀⠀⠀⠀⠀⠀⠀⠀⠀⠀⠀⠀⠀⠀⠀⠀⠀⠀⠀⠀⠀⠀⠀⠀⠀⠀⠀⠀⠀⠀⠀⠀⠀⠀⠀⠀⠀⠀⠀⠀⠀⠀⠀⠀⠀⠀⠀⠀⠀⠀⠀⠀⠀⠀⠀⠀⠀⠀⠀⠀⠀⠀⠀⠀⠀⠀⠀⠀⠀⠀⠀⠀⠀⠀⠀⠀⠀⠀⠀⠀⠀⠀⠉⢻⣿⣿⡇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⠀⠀⠀⠀⠀⠀⠀⠀⠀⠀⠀⠀⠀⠀⠀⠀⠀⠀⠀⠀⠀⠀⠀⠀⠀⠀⠀⠀⠀⠀⠀⠀⠀⠀⠀⠀⠀⠀⠀⠀⠀⠀⠀⠀⠀⠀⠀⠀⠀⠀⠀⠀⠀⠀⠀⠀⠀⠀⠀⠀⠀⠀⠀⠀⠀⠀⠀⠀⠀⠀⠀⠀⠀⠀⠀⠀⠀⠀⠀⠀⠀⠀⠀⠀⠀⠀⠀⠀⠹⣿⡇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⠀⠀⠀⠀⠀⠀⠀⠀⠀⠀⠀⠀⠀⠀⠀⠀⠀⠀⠀⠀⠀⠀⠀⠀⠀⠀⠀⠀⠀⠀⠀⠀⠀⠀⠀⠀⠀⠀⠀⠀⠀⠀⠀⠀⠀⠀⠀⠀⠀⠀⠀⠀⠀⠀⠀⠀⠀⠀⠀⠀⠀⠀⠀⠀⠀⠀⠀⠀⠀⠀⠀⠀⠀⠀⠀⠀⠀⠀⠀⠀⠀⠀⠀⠀⠀⠀⠀⠀⠀⢹⡇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⠀⠀⠀⠀⠀⠀⠀⠀⠀⠀⠀⠀⠀⠀⠀⠀⠀⠀⠀⠀⠀⠀⠀⠀⠀⠀⠀⠀⠀⠀⠀⠀⠀⠀⠀⠀⠀⠀⠀⠀⠀⢀⡈⣿⠗⠀⣀⣤⣤⣄⡀⠀⠀⠀⠀⠀⠀⠀⠀⠀⠀⠀⠀⠀⠀⠀⠀⠀⠀⠀⠀⠀⠀⠀⠀⠀⠀⠀⠀⠀⠀⠀⠀⠀⠀⠀⠀⠀⠀⠀⠀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⠀⠀⠀⠀⠀⠀⠀⠀⠀⠀⠀⠀⠀⠀⠀⠀⠀⠀⠀⠀⠀⠀⠀⠀⠀⠀⠀⠀⠀⠀⠀⠀⠀⠀⠀⠀⠀⠀⠀⠀⠀⠈⠻⣿⣷⣾⣿⣿⣿⣿⠛⠷⣄⠀⠀⠀⠀⠀⠀⠀⠀⠀⠀⠀⠀⠀⠀⠀⠀⠀⠀⠀⠀⠀⠀⠀⠀⠀⠀⠀⠀⠀⠀⠀⠀⠀⠀⠀⠀⠀⠀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⠀⠀⠀⠀⠀⠀⠀⠀⠀⠀⠀⠀⠀⠀⠀⠀⠀⠀⠀⠀⠀⠀⠀⠀⠀⠀⠀⠀⠀⠀⠀⠀⠀⠀⠀⠀⠀⠀⠀⠀⠀⠀⠀⠈⠻⣿⣿⣿⣿⣷⣤⣀⠀⠁⠀⠀⠀⠀⠀⠀⠀⠀⠀⠀⠀⠀⠀⠀⠀⠀⠀⠀⠀⠀⠀⠀⠀⠀⠀⠀⠀⠀⠀⠀⠀⠀⠀⠀⠀⠀⠀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⠀⠀⠀⠀⠀⠀⠀⠀⠀⠀⠀⠀⠀⠀⠀⠀⠀⠀⠀⠀⠀⠀⠀⠀⠀⠀⠀⠀⠀⠀⠀⠀⠀⠀⠀⠀⠀⠀⠀⠀⠀⠀⠀⣤⣶⠛⢻⣿⣿⣿⣿⣿⣷⠀⠀⠀⠀⠀⠀⠀⠀⠀⠀⠀⠀⠀⠀⠀⠀⠀⠀⠀⠀⠀⠀⠀⠀⠀⠀⠀⠀⠀⠀⠀⠀⠀⠀⠀⠀⠀⠀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⠀⠀⠀⠀⠀⠀⠀⠀⠀⠀⠀⠀⠀⠀⠀⠀⠀⠀⠀⠀⠀⠀⠀⠀⠀⠀⠀⠀⠀⠀⠀⠀⠀⠀⠀⠀⠀⠀⠀⠀⠀⠀⠀⠈⠙⣧⣼⣿⣿⣿⣿⢿⣿⣿⡦⠀⠀⠀⠀⠀⠀⠀⠀⠀⠀⠀⠀⠀⠀⠀⠀⠀⠀⠀⠀⠀⠀⠀⠀⠀⠀⠀⠀⠀⠀⠀⠀⠀⠀⠀⠀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⠀⠀⠀⠀⠀⠀⠀⠀⠀⠀⠀⠀⠀⠀⠀⠀⠀⠀⠀⠀⠀⠀⠀⠀⠀⠀⠀⠀⠀⠀⠀⠀⠀⠀⠀⠀⠀⠀⠀⠀⠀⠀⠀⠀⠀⢻⣿⣿⣿⣿⣇⢠⣿⣿⠀⠀⠀⠀⠀⠀⠀⠀⠀⠀⠀⠀⠀⠀⠀⠀⠀⠀⠀⠀⠀⠀⠀⠀⠀⠀⠀⠀⠀⠀⠀⠀⠀⠀⠀⠀⠀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⠀⠀⠀⠀⠀⠀⠀⠀⠀⠀⠀⠀⠀⠀⠀⠀⠀⠀⠀⠀⠀⠀⠀⠀⠀⠀⠀⠀⠀⠀⠀⠀⠀⠀⠀⠀⠀⠀⠀⠀⠀⠀⠀⠀⢀⣼⠃⠙⣿⣿⣿⣿⣿⣿⣤⣄⣀⣀⠀⠀⠀⠀⠀⠀⠀⠀⠀⠀⠀⠀⠀⠀⠀⠀⠀⠀⠀⠀⠀⠀⠀⠀⠀⠀⠀⠀⠀⠀⠀⠀⠀</a:t>
            </a:r>
            <a:br/>
            <a:r>
              <a:t>⠀⠀⠀⠀⠀⠀⠀⠀⠀⠀⠀⠀⠀⠀⠀⠀⠀⠀⠀⠀⠀⠀⠀⠀⠀⠀⠀⢀⣀⣀⣀⣀⣀⠀⠀⠀⠀⠀⠀⠀⠀⠀⠀⢀⡼⠃⢀⣴⣿⣿⣿⣿⣿⣷⣾⣿⣦⣤⣩⣤⣤⣴⣶⣶⣶⣶⣄⠀⠀⠀⠀⠀⠀⠀⠀⠀⠀⠀⠀⠀⠀⠀⠀⠀⠀⠀⠀⠀⠀⠀⠀</a:t>
            </a:r>
            <a:br/>
            <a:r>
              <a:t>⠀⠀⠀⠀⠀⠀⠀⠀⠀⠀⠀⠀⠀⠀⠀⠀⠀⠀⠀⠀⠀⠀⠀⠀⠀⠀⠀⠀⠙⠛⠛⣿⡿⠿⣿⣿⣿⡿⠶⠶⠶⢶⣶⣿⣷⣶⣿⣿⣿⣿⣿⣿⣿⣿⣿⣿⣿⣿⣿⣿⣿⣿⣿⣿⣿⣿⣿⣷⣤⡀⠀⠀⠀⠀⠀⠀⠀⠀⠀⠀⠀⠀⠀⠀⠀⠀⠀⠀⠀⠀⠀</a:t>
            </a:r>
            <a:br/>
            <a:r>
              <a:t>⠀⠀⠀⠀⠀⠀⠀⠀⠀⠀⠀⠀⠀⠀⠀⠀⠀⠀⠀⠀⠀⠀⠀⠀⠀⠀⠀⠀⠀⠀⠀⠀⠀⠀⠀⠀⠈⠉⠓⠀⠀⠀⠀⠀⠸⠿⠿⠿⠟⠿⢿⣿⣿⠛⠛⠻⢿⣿⣿⣿⣿⣿⣿⣿⣿⣿⣿⣿⣿⡧⠀⠀⠀⠀⠀⠀⠀⠀⠀⠀⠀⠀⠀⠀⠀⠀⠀⠀⠀⠀⠀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⠀⠀⠀⠀⠀⠀⠀⠀⠀⠀⠀⠀⠀⠀⠀⠀⠀⠀⠀⠀⠀⠀⠀⠀⠀⠀⠀⠀⠀⠀⠀⠀⠀⠀⠀⠀⠀⠀⠀⠀⠀⠀⠀⠀⠀⠀⠀⠀⠀⠀⢸⡟⢿⠆⠀⠀⠀⠀⠈⠉⠉⠉⠛⠻⠿⣿⠿⠏⠙⠁⠀⠀⠀⠀⠀⠀⠀⠀⠀⠀⠀⠀⠀⠀⠀⠀⠀⠀⠀⠀⠀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⠀⠀⠀⠀⠀⠀⠀⠀⠀⠀⠀⠀⠀⠀⠀⠀⠀⠀⠀⠀⠀⠀⠀⠀⠀⠀⠀⠀⠀⠀⠀⠀⠀⠀⠀⠀⠀⠀⠀⠀⠀⠀⠀⠀⠀⠀⠀⠀⠀⠀⠀⠀⠀⠀⠀⠀⠀⠀⠀⠀⠀⠀⠀⠀⠀⠀⠀⠀⠀⠀⠀⠀⠀⠀⠀⠀⠀⠀⠀⠀⠀⠀⠀⠀⠀⠀⣀⣀⡀⠀⠀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⠀⠀⠀⠀⠀⠀⠀⠀⠀⠀⠀⠀⠀⠀⠀⠀⠀⠀⠀⠀⠀⠀⠀⠀⠀⠀⠀⠀⠀⠀⠀⠀⠀⠀⠀⠀⠀⠀⠀⠀⠀⠀⠀⠀⠀⠀⠀⠀⠀⠀⠀⠀⠀⠀⠀⠀⠀⠀⠀⠀⠀⠀⠀⠀⠀⠀⠀⣠⣶⣿⣿⣿⣿⣿⣿⣿⣷⣶⣶⣶⣶⣤⠀⢀⣴⣾⣿⣿⣇⠀⠀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⠀⠀⠀⠀⠀⠀⠀⠀⠀⠀⠀⠀⠀⠀⠀⠀⠀⠀⠀⠀⠀⠀⠀⠀⠀⠀⠀⠀⠀⠀⠀⠀⠀⠀⠀⠀⠀⠀⠀⠀⠀⠀⠀⠀⠀⠀⠀⠀⠀⠀⠀⠀⠀⠀⠀⠀⠀⠀⠀⠀⠀⠀⠀⠀⠀⠀⣰⣿⣿⣿⣿⣿⣿⣿⣿⣿⣿⣿⣿⣿⣿⣿⣷⣿⣿⣿⣿⣿⣿⣄⠀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⠀⠀⠀⠀⠀⠀⠀⠀⠀⠀⠀⠀⠀⠀⠀⠀⠀⠀⠀⠀⠀⠀⠀⠀⠀⠀⠀⠀⠀⠀⠀⠀⠀⠀⠀⠀⠀⠀⠀⠀⠀⠀⠀⠀⠀⠀⠀⠀⠀⠀⠀⠀⠀⠀⠀⠀⠀⠀⠀⠀⠀⠀⠀⠀⠀⢰⣿⣿⣿⣿⣿⣿⣿⣿⣿⣿⣿⣿⣿⣿⣿⣿⣿⣿⣿⣿⣿⡿⠿⠛⠂</a:t>
            </a:r>
            <a:br/>
            <a:r>
              <a:t>⠀⠀⠀⠀⠀⠀⠀⠀⠀⠀⠀⠀⠀⠀⠀⠀⠀⠀⠀⠀⠀⠀⠀⠀⠀⠀⠀⠀⠀⠀⠀⠀⠀⠀⠀⠀⠀⠀⠀⠀⠀⠀⠀⠀⠀⠀⠀⠀⠀⠀⠀⠀⠀⠀⠀⠀⠀⠀⠀⠀⢀⣤⣶⣶⣶⣿⣿⣿⣿⣿⣿⣿⣿⣿⣿⣿⣿⣿⣿⣿⣿⣿⣿⣿⣿⣿⣿⣧⠀⠀⠀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⠀⠀⠀⠀⠀⠀⠀⠀⠀⠀⠀⠀⠀⠀⠀⠀⠀⠀⠀⠀⠀⠀⠀⠀⠀⠀⠀⠀⠀⠀⠀⠀⠀⠀⠀⠀⠀⠀⠀⠀⠀⠀⠀⠀⠀⠀⠀⠀⠀⠀⠀⠀⠀⠀⠀⠀⠀⠀⠀⠀⠀⠀⠉⢹⣿⣿⣿⣿⣿⣿⣿⣿⣿⣿⣿⣿⣿⣿⣿⣿⣿⣿⣿⣿⣿⣿⣿⡿⠦⠀⠀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⠀⠀⠀⠀⠀⠀⠀⠀⠀⠀⠀⠀⠀⠀⠀⠀⠀⠀⠀⠀⠀⠀⠀⠀⠀⠀⠀⠀⠀⠀⠀⠀⠀⠀⠀⠀⠀⠀⠀⠀⠀⠀⠀⠀⠀⠀⠀⠀⠀⠀⠀⠀⠀⠀⠀⠀⠀⠀⠀⠀⠀⠀⢀⣿⣿⣿⣿⣿⣿⣿⣿⣿⣿⣿⣿⣿⣿⣿⣿⣿⣿⣿⣿⠀⠀⠀⠀⠀⠀⠀⠀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⠀⠀⠀⠀⠀⠀⠀⠀⠀⠀⠀⠀⠀⠀⠀⠀⠀⠀⠀⠀⠀⠀⠀⠀⠀⠀⠀⠀⠀⠀⠀⠀⠀⠀⠀⠀⠀⠀⠀⠀⠀⠀⠀⠀⠀⠀⠀⠀⠀⠀⠀⠀⠀⠀⠀⠀⠀⠀⠀⠀⠀⠀⢸⣿⣿⣿⣿⣿⣿⣿⣿⣿⣿⣿⣿⣿⣿⣿⣿⣿⣿⣿⣿⠀⠀⠀⠀⠀⠀⠀⠀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⠀⠀⠀⠀⠀⠀⠀⠀⠀⠀⠀⠀⠀⠀⠀⠀⠀⠀⠀⠀⠀⠀⠀⠀⠀⠀⠀⠀⠀⠀⠀⠀⠀⠀⠀⠀⠀⠀⠀⠀⠀⠀⠀⠀⠀⠀⠀⠀⠀⠀⠀⠀⠀⠀⠀⠀⠀⠀⠀⠀⠀⠀⢨⣿⣿⣿⣿⣿⣿⣿⣿⣿⣿⣿⣿⣿⣿⣿⣿⣿⣿⣿⡿⠀⠀⠀⠀⠀⠀⠀⠀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⠀⠀⠀⠀⠀⠀⠀⠀⠀⠀⠀⠀⠀⠀⠀⠀⠀⠀⠀⠀⠀⠀⠀⠀⠀⠀⠀⠀⠀⠀⠀⠀⠀⠀⠀⠀⠀⠀⠀⠀⠀⠀⠀⠀⠀⠀⠀⠀⠀⠀⠀⠀⠀⠀⠀⠀⠀⠀⠀⠀⠠⣾⣿⣿⣿⣿⣿⣿⣿⣿⣿⣿⣿⣿⣿⣿⣿⣿⣿⣿⣿⡏⠀⠀⠀⠀⠀⠀⠀⠀⠀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⠀⠀⠀⠀⠀⠀⠀⠀⠀⠀⠀⠀⠀⠀⠀⠀⠀⠀⠀⠀⠀⠀⠀⠀⠀⠀⠀⠀⠀⠀⠀⠀⠀⠀⠀⠀⠀⠀⠀⠀⠀⠀⠀⠀⠀⠀⠀⠀⠀⠀⠀⠀⠀⠀⠀⠀⠀⠀⠀⠀⣠⣿⣿⣿⣿⣿⣿⣿⣿⣿⣿⣿⣿⣿⣿⣿⣿⣿⣿⣿⣿⣷⣦⣄⠀⠀⠀⠀⠀⠀⠀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⠀⠀⠀⠀⠀⠀⠀⠀⠀⠀⠀⠀⠀⠀⠀⠀⠀⠀⠀⠀⠀⠀⠀⠀⠀⠀⠀⠀⠀⠀⠀⠀⠀⠀⠀⠀⠀⠀⠀⠀⠀⠀⠀⠀⠀⠀⠀⠀⠀⠀⠀⠀⠀⠀⠀⠀⠀⠀⠀⠀⣿⣿⣿⣿⣿⣿⣿⣿⣿⣿⣿⣿⣿⣿⣿⣿⣿⣿⣿⣿⣿⣿⣿⣿⣷⠀⠀⠀⠀⠀⠀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⠀⠀⠀⠀⠀⠀⠀⠀⠀⠀⠀⠀⠀⠀⠀⠀⠀⠀⠀⠀⠀⠀⠀⠀⠀⠀⠀⠀⠀⠀⠀⠀⠀⠀⠀⠀⠀⠀⠀⠀⠀⠀⠀⠀⠀⠀⠀⠀⠀⠀⠀⠀⠀⠀⠀⠀⠀⠀⠀⠀⣿⣿⣿⣿⣿⣿⣿⣿⣿⣿⣿⣿⣿⣿⣿⣿⣿⣿⣿⣿⣿⣿⣿⣿⣿⠀⠀⠀⠀⠀⠀</a:t>
            </a:r>
            <a:br/>
            <a:r>
              <a:t>⣀⠀⠀⠀⠀⠀⠀⠀⠀⠀⠀⠀⠀⠀⠀⠀⠀⠀⠀⠀⠀⢀⣀⣀⣀⣀⣀⣀⣀⣀⣀⣀⠀⠀⠀⠀⠀⠀⠀⠀⠀⠀⠀⠀⠀⠀⠀⠀⠀⠀⠀⠀⠀⠀⠀⠀⠀⠀⢀⣾⣿⣿⣿⣿⣿⣿⣿⣿⣿⣿⣿⣿⣿⣿⣿⣿⣿⣿⣿⣿⣿⣿⣿⡿⠋⠀⠀⠀⠀⠀⠀</a:t>
            </a:r>
            <a:br/>
            <a:r>
              <a:t>⣿⣿⣿⣿⣷⣶⣶⣶⣤⣤⣤⣤⣀⣀⣀⣠⣤⣴⣶⣿⣿⣿⣿⣿⣿⣿⣿⣿⣿⣿⣿⣿⣿⣿⣿⣷⣶⣦⣤⣤⣀⡀⠀⠀⠀⠀⠀⠀⠀⠀⠀⠀⠀⠀⠀⠀⠀⢠⣿⣿⣿⣿⣿⣿⣿⣿⣿⣿⣿⣿⣿⣿⣿⣿⣿⣿⣿⣿⣿⣿⣿⣿⣿⣄⡀⠀⠀⠀⠀⠀⠀</a:t>
            </a:r>
            <a:br/>
            <a:r>
              <a:t>⣿⣿⣿⣿⣿⣿⣿⣿⣿⣿⣿⣿⣿⣿⣿⣿⣿⣿⣿⣿⡿⠿⠿⠟⠛⠛⠛⠛⠿⠿⠿⠿⢿⣿⣿⣿⣿⣿⣿⣿⣿⣿⣿⣶⣦⣤⣀⡀⠀⠀⠀⠀⠀⠀⠀⠀⢀⣿⣿⣿⣿⣿⣿⣿⣿⣿⣿⣿⣿⣿⣿⣿⣿⣿⣿⣿⣿⣿⣿⣿⣿⣿⣿⣿⣿⣆⠀⠀⠀⠀⠀</a:t>
            </a:r>
            <a:br/>
            <a:r>
              <a:t>⣿⣿⣿⣿⣿⣿⣿⣿⣿⣿⣿⣿⣿⣿⣿⣿⠿⠛⠉⠀⠀⠀⠀⠀⠀⠀⠀⠀⠀⠀⠀⠀⠀⠀⠀⠉⠉⠙⠛⠿⠿⣿⣿⣿⣿⣿⣿⣿⣷⣶⣤⣀⠀⠀⠀⠀⢸⣿⣿⣿⣿⣿⣿⣿⣿⣿⣿⣿⣿⣿⣿⣿⣿⣿⣿⣿⣿⣿⣿⣿⣿⣿⣿⣿⣿⣿⠀⠀⠀⠀⠀</a:t>
            </a:r>
            <a:br/>
            <a:r>
              <a:t>⣿⣿⣿⣿⣿⣿⣿⣿⣿⡟⠉⠉⠁⠀⠀⠀⠀⠀⠀⠀⠀⠀⠀⠀⠀⠀⠀⠀⠀⠀⠀⠀⠀⠀⠀⠀⠀⠀⠀⠀⠀⠀⠈⠉⠛⠿⢿⣿⣿⣿⣿⣿⣿⣶⣦⣄⡀⣻⣿⣿⣿⣿⣿⣿⣿⣿⣿⣿⣿⣿⣿⣿⣿⣿⣿⣿⣿⣿⣿⣿⣿⣿⣿⣿⣿⣯⠀⠀⠀⠀⠀</a:t>
            </a:r>
            <a:br/>
            <a:r>
              <a:t>⣿⣿⣿⣿⣿⣿⣿⣿⣿⠇⠀⠀⠀⠀⠀⠀⠀⠀⠀⠀⠀⠀⠀⠀⠀⠀⠀⠀⠀⠀⠀⠀⠀⠀⠀⠀⠀⠀⠀⠀⠀⠀⠀⠀⠀⠀⠀⠀⠉⠛⠿⢿⣿⣿⣿⣿⣿⣿⣿⣿⣿⣿⣿⣿⣿⣿⣿⣿⣿⣿⣿⣿⣿⣿⣿⣿⡏⠻⠿⣿⣿⣿⣿⣿⣿⣿⣧⠀⠀⠀⠀</a:t>
            </a:r>
            <a:br/>
            <a:r>
              <a:t>⣿⣿⣿⣿⣿⣿⣿⣿⣿⠀⠀⠀⠀⠀⠀⠀⠀⠀⠀⠀⠀⠀⠀⠀⠀⠀⠀⠀⠀⠀⠀⠀⠀⠀⠀⠀⠀⠀⠀⠀⠀⠀⠀⠀⠀⠀⠀⠀⠀⠀⠀⠀⠈⠙⠻⢿⣿⣿⣿⣿⣿⣿⣿⣿⣿⣿⣿⣿⣿⣿⣿⣿⣿⣿⣿⣿⠃⠀⠀⠀⠻⣿⣿⣿⣿⣿⣿⣧⠀⠀⠀</a:t>
            </a:r>
            <a:br/>
            <a:r>
              <a:t>⣿⣿⣿⣿⣿⣿⣿⣿⣿⠀⠀⠀⠀⠀⠀⠀⠀⠀⠀⠀⠀⠀⠀⠀⠀⠀⠀⠀⠀⠀⠀⠀⠀⠀⠀⠀⠀⠀⠀⠀⠀⠀⠀⠀⠀⠀⠀⠀⠀⠀⠀⠀⠀⠀⠀⢰⣿⣿⣿⣿⣿⣿⣿⣿⣿⣿⣿⣿⣿⣿⣿⣿⣿⣿⡿⠃⠀⠀⠀⠀⠀⠙⣿⣿⣿⣿⣿⣿⣧⠀⠀</a:t>
            </a:r>
            <a:br/>
            <a:r>
              <a:t>⣿⣿⣿⣿⣿⣿⣿⣿⣿⠀⠀⠀⠀⠀⠀⠀⠀⠀⠀⠀⠀⠀⠀⠀⠀⠀⠀⠀⠀⠀⠀⠀⠀⠀⠀⠀⠀⠀⠀⠀⠀⠀⠀⠀⠀⠀⠀⠀⠀⠀⠀⠀⠀⠀⠀⣿⣿⣿⣿⣿⣿⣿⣿⣿⣿⣿⣿⣿⣿⣿⣿⣿⣿⠏⠀⠀⠀⠀⠀⢀⣀⣤⣼⣿⣿⣿⣿⣿⣿⡄⠀</a:t>
            </a:r>
            <a:br/>
            <a:r>
              <a:t>⣿⣿⣿⣿⣿⣿⣿⣿⡇⠀⠀⠀⠀⠀⠀⠀⠀⠀⠀⠀⠀⠀⠀⠀⠀⠀⠀⠀⠀⠀⠀⠀⠀⠀⠀⠀⠀⠀⠀⠀⠀⠀⠀⠀⠀⠀⠀⠀⠀⠀⠀⠀⠀⠀⠀⢿⣿⣿⣿⣿⣿⣿⣿⣿⣿⣿⣿⣿⣿⣿⣿⣿⣿⣶⣶⣶⣶⣿⣿⣿⣿⣿⣿⣿⣿⣿⣿⣿⣿⡇⠀</a:t>
            </a:r>
            <a:br/>
            <a:r>
              <a:t>⣿⣿⣿⣿⣿⣿⣿⣿⡇⠀⠀⠀⠀⠀⠀⠀⠀⠀⠀⠀⠀⠀⠀⠀⠀⠀⠀⠀⠀⠀⠀⠀⠀⠀⠀⠀⠀⠀⠀⠀⠀⠀⠀⠀⠀⠀⠀⠀⠀⠀⠀⠀⠀⠀⠀⠀⠉⢻⣿⣿⣿⣿⣿⣿⣿⣿⣿⣿⣿⣿⣿⣿⣿⣿⣿⣿⣿⣿⣿⣿⣿⣿⣿⣿⣿⣿⣿⠿⠟⠀⠀</a:t>
            </a:r>
            <a:br/>
            <a:r>
              <a:t>⣿⣿⣿⣿⣿⣿⣿⣿⡇⠀⠀⠀⠀⠀⠀⠀⠀⠀⠀⠀⠀⠀⠀⠀⠀⠀⠀⠀⠀⠀⠀⠀⠀⠀⠀⠀⠀⠀⠀⠀⠀⠀⠀⠀⠀⠀⠀⠀⠀⠀⠀⠀⠀⠀⠀⠀⠀⢀⣿⣿⣿⣿⣿⣿⣿⣿⣿⣿⣿⣿⣿⣿⣿⣿⣿⣿⣿⣿⣿⣿⣿⠿⠟⠋⠉⠁⠀⠀⠀⠀⠀</a:t>
            </a:r>
            <a:br/>
            <a:r>
              <a:t>⣿⣿⣿⣿⣿⣿⣿⣿⡇⠀⠀⠀⠀⠀⠀⠀⠀⠀⠀⠀⠀⠀⠀⠀⠀⠀⠀⠀⠀⠀⠀⠀⠀⠀⠀⠀⠀⠀⠀⠀⠀⠀⠀⠀⠀⠀⠀⠀⠀⠀⠀⠀⠀⠀⠀⠀⢀⣾⣿⣿⣿⣿⣿⣿⣿⣿⣿⣿⣿⣿⣿⣿⣿⣿⣿⣿⣿⣿⣿⣿⣷⠀⠀⠀⠀⠀⠀⠀⠀⠀⠀</a:t>
            </a:r>
            <a:br/>
            <a:r>
              <a:t>⣿⣿⣿⣿⣿⣿⣿⣿⡇⠀⠀⠀⠀⠀⠀⠀⠀⠀⠀⠀⠀⠀⠀⠀⠀⠀⠀⠀⠀⠀⠀⠀⠀⠀⠀⠀⠀⠀⠀⠀⠀⠀⠀⠀⠀⠀⠀⠀⠀⠀⠀⠀⠀⠀⠀⠀⣾⣿⣿⣿⣿⣿⣿⣿⣿⣿⣿⣿⣿⣿⣿⣿⣿⣿⣿⣿⣿⣿⣿⣿⣏⠀⠀⠀⠀⠀⠀⠀⠀⠀⠀</a:t>
            </a:r>
            <a:br/>
            <a:r>
              <a:t>⣿⣿⣿⣿⣿⣿⣿⣿⡇⠀⠀⠀⠀⠀⠀⠀⠀⠀⠀⠀⠀⠀⠀⠀⠀⠀⠀⠀⠀⠀⠀⠀⠀⠀⠀⠀⠀⠀⠀⠀⠀⠀⠀⠀⠀⠀⠀⠀⠀⠀⠀⠀⠀⠀⠀⣼⣿⣿⣿⣿⣿⣿⣿⣿⣿⣿⣿⣿⣿⣿⣿⣿⣿⣿⣿⣿⣯⠻⣿⣿⣿⣷⡀⠀⠀⠀⠀⠀⠀⠀⠀</a:t>
            </a:r>
            <a:br/>
            <a:r>
              <a:t>⣿⣿⣿⣿⣿⣿⣿⣿⡇⠀⠀⠀⠀⠀⠀⠀⠀⠀⠀⠀⠀⠀⠀⠀⠀⠀⠀⠀⠀⠀⠀⠀⠀⠀⠀⠀⠀⠀⠀⠀⠀⠀⠀⠀⠀⠀⠀⠀⠀⠀⠀⠀⠀⠀⢰⣿⣿⣿⣿⣿⣿⣿⣿⣿⣿⣿⣿⣿⣿⣿⣿⣿⣿⣿⣿⣿⣿⡄⠈⠻⣿⣿⣿⣆⠀⠀⠀⠀⠀⠀⠀</a:t>
            </a:r>
            <a:br/>
            <a:r>
              <a:t>⣿⣿⣿⣿⣿⣿⣿⣿⡇⠀⠀⠀⠀⠀⠀⠀⠀⠀⠀⠀⠀⠀⠀⠀⠀⠀⠀⠀⠀⠀⠀⠀⠀⠀⠀⠀⠀⠀⠀⠀⠀⠀⠀⠀⠀⠀⠀⠀⠀⠀⠀⠀⠀⢀⣿⣿⣿⣿⣿⣿⣿⣿⣿⣿⣿⣿⣿⣿⣿⣿⣿⣿⣿⣿⣿⣿⣿⣷⠀⠀⠙⣿⣿⣿⣧⠀⠀⠀⠀⠀⠀</a:t>
            </a:r>
            <a:br/>
            <a:r>
              <a:t>⣿⣿⣿⣿⣿⣿⣿⣿⣇⠀⠀⠀⠀⠀⠀⠀⠀⠀⠀⠀⠀⠀⠀⠀⠀⠀⠀⠀⠀⠀⠀⠀⠀⠀⠀⠀⠀⠀⠀⠀⠀⠀⠀⠀⠀⠀⠀⠀⠀⠀⠀⠀⠀⣾⣿⣿⣿⣿⣿⣿⣿⣿⣿⣿⣿⣿⣿⣿⣿⣿⣿⣿⣿⣿⣿⣿⣿⣿⣆⠀⠀⠈⢿⣿⣿⣷⡀⠀⠀⠀⠀</a:t>
            </a:r>
            <a:br/>
            <a:r>
              <a:t>⣿⣿⣿⣿⣿⣿⣿⣿⣿⠀⠀⠀⠀⠀⠀⠀⠀⠀⠀⠀⠀⠀⠀⠀⠀⠀⠀⠀⠀⠀⠀⠀⠀⠀⠀⠀⠀⠀⠀⠀⠀⠀⠀⠀⠀⠀⠀⠀⠀⠀⠀⠀⣼⣿⣿⣿⣿⣿⣿⣿⣿⣿⣿⣿⣿⣿⣿⣿⣿⣿⣿⣿⣿⣿⣿⣿⣿⣿⣿⡄⠀⠀⠈⢻⣿⣿⣷⠀⠀⠀⠀</a:t>
            </a:r>
            <a:br/>
            <a:r>
              <a:t>⢿⣿⣿⣿⣿⣿⣿⣿⣿⡄⠀⠀⠀⠀⠀⠀⠀⠀⠀⠀⠀⠀⠀⠀⠀⠀⠀⠀⠀⠀⠀⠀⠀⠀⠀⠀⠀⠀⠀⠀⠀⠀⠀⠀⠀⠀⠀⠀⠀⠀⠀⣼⣿⣿⣿⣿⣿⣿⣿⣿⣿⣿⣿⣿⣿⣿⣿⣿⣿⣿⣿⣿⣿⣿⣿⣿⣿⣿⣿⣿⡄⠀⠀⠈⢿⣿⣿⣇⠀⠀⠀</a:t>
            </a:r>
            <a:br/>
            <a:r>
              <a:t>⠈⣿⣿⣿⣿⣿⣿⣿⣿⣧⠀⠀⠀⠀⠀⠀⠀⠀⠀⠀⠀⠀⠀⠀⠀⠀⠀⠀⠀⠀⠀⠀⠀⠀⠀⠀⠀⠀⠀⠀⠀⠀⠀⠀⠀⠀⠀⠀⠀⠀⣼⣿⣿⣿⣿⣿⣿⣿⣿⣿⣿⣿⣿⣿⣿⣿⣿⣿⣿⣿⣿⣿⣿⣿⣿⣿⣿⣿⣿⣿⣿⣆⠀⠀⠘⣿⣿⣿⡆⠀⠀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⠀⠀⠀⠀⠀⠀⠀⠀⠀⠀⠀⠀⠀⠀⠀⠀⠀⠀⠀⠀⠀⠀⠀⠀⠀⠀⠀⠀⠀⠀⠀⠀⠀⠀⠀⠀⠀⠀⠀⠀⠀⠀⠀⠀⠀⠀⠀⠀⠀⠀⠀⠀⠀⠀⠀⠀⠀⠀⠀⠀⠀⠀⠀⠀⠀⠀⠀⠀⠀⠀⠀⠀⠀⠀⠀⠀⠀⠀⠀⠀⠀⠀⠀⠀⠀⣀⡀⠀⠀⠀⠀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⠀⠀⠀⠀⠀⠀⠀⠀⠀⠀⠀⠀⠀⠀⠀⠀⠀⠀⠀⠀⠀⠀⠀⠀⠀⠀⠀⠀⠀⠀⠀⠀⠀⠀⠀⠀⠀⠀⠀⠀⠀⠀⠀⠀⠀⠀⠀⠀⠀⠀⠀⠀⠀⠀⠀⠀⠀⠀⠀⠀⠀⠀⠀⠀⠀⠀⠀⢀⣾⣿⣿⣿⣿⣿⣿⣿⣿⣷⣶⣶⣶⣤⡀⣠⣾⣿⡇⠀⠀⠀⠀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⠀⠀⠀⠀⠀⠀⠀⠀⠀⠀⠀⠀⠀⠀⠀⠀⠀⠀⠀⠀⠀⠀⠀⠀⠀⠀⠀⠀⠀⠀⠀⠀⠀⠀⠀⠀⠀⠀⠀⠀⠀⠀⠀⠀⠀⠀⠀⠀⠀⠀⠀⠀⠀⠀⠀⠀⠀⠀⠀⠀⠀⠀⠀⠀⠀⠀⢠⣾⣿⣿⣿⣿⣿⣿⣿⣿⣿⣿⣿⣿⣿⣿⣿⣿⣿⣿⣿⣄⠀⠀⠀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⠀⠀⠀⠀⠀⠀⠀⠀⠀⠀⠀⠀⠀⠀⠀⠀⠀⠀⠀⠀⠀⠀⠀⠀⠀⠀⠀⠀⠀⠀⠀⠀⠀⠀⠀⠀⠀⠀⠀⠀⠀⠀⠀⠀⠀⠀⠀⠀⠀⠀⠀⠀⠀⠀⠀⠀⠀⠀⠀⠀⠀⠀⠀⠀⠀⣠⣾⣿⣿⣿⣿⣿⣿⣿⣿⣿⣿⣿⣿⣿⣿⣿⣿⣿⣿⡿⠟⠛⠁⠀⠀</a:t>
            </a:r>
            <a:br/>
            <a:r>
              <a:t>⠀⠀⠀⠀⠀⠀⠀⠀⠀⠀⠀⠀⠀⠀⠀⠀⠀⠀⠀⠀⠀⠀⠀⠀⠀⠀⠀⠀⠀⠀⠀⠀⠀⠀⠀⠀⠀⠀⠀⠀⠀⠀⠀⠀⠀⠀⠀⠀⠀⠀⠀⠀⠀⠀⠀⠀⠀⠀⠀⠀⠀⠘⠻⠿⣿⣿⣿⣿⣿⣿⣿⣿⣿⣿⣿⣿⣿⣿⣿⣿⣿⣿⣿⣿⣿⣧⠀⠀⠀⠀⠀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⠀⠀⠀⠀⠀⠀⠀⠀⠀⠀⠀⠀⠀⠀⠀⠀⠀⠀⠀⠀⠀⠀⠀⠀⠀⠀⠀⠀⠀⠀⠀⠀⠀⠀⠀⠀⠀⠀⠀⠀⠀⠀⠀⠀⠀⠀⠀⠀⠀⠀⠀⠀⠀⠀⠀⠀⠀⠀⠀⠀⠀⠀⠀⣰⣿⣿⣿⣿⣿⣿⣿⣿⣿⣿⣿⣿⣿⣿⣿⣿⣿⣿⣿⡿⠿⠿⠿⠶⠦⠀⠀</a:t>
            </a:r>
            <a:br/>
            <a:r>
              <a:t>⠀⠀⠀⠀⠀⠀⠀⠀⠀⠀⠀⠀⠀⠀⠀⠀⠀⠀⠀⠀⠀⠀⠀⠀⠀⠀⠀⠀⠀⠀⠀⠀⠀⠀⠀⠀⠀⠀⠀⠀⠀⠀⠀⠀⠀⠀⠀⠀⠀⠀⠀⠀⠀⠀⠀⠀⠀⠀⠀⠀⠀⠀⢠⣿⣿⣿⣿⣿⣿⣿⣿⣿⣿⣿⣿⣿⣿⣿⣿⣿⣿⣿⣿⡇⠀⠀⠀⠀⠀⠀⠀</a:t>
            </a:r>
            <a:br/>
            <a:r>
              <a:t>⣿⡿⠃⠀⠀⠀⠀⠀⠀⠀⠀⠀⠀⠀⠀⠀⠀⠀⠀⠀⠀⠀⠀⠀⠀⠀⠀⠀⠀⠀⠀⠀⠀⠀⠀⠀⠀⠀⠀⠀⠀⠀⠀⠀⠀⠀⠀⠀⠀⠀⠀⠀⠀⠀⠀⠀⠀⠀⠀⠀⠀⠀⢸⣿⣿⣿⣿⣿⣿⣿⣿⣿⣿⣿⣿⣿⣿⣿⣿⣿⣿⣿⣿⠁⠀⠀⠀⠀⠀⠀⠀</a:t>
            </a:r>
            <a:br/>
            <a:r>
              <a:t>⣿⣤⣀⣀⠀⠀⠀⠀⠀⠀⠀⠀⠀⠀⠀⠀⠀⠀⠀⠀⠀⠀⠀⠀⠀⠀⠀⠀⠀⠀⠀⠀⠀⠀⠀⠀⠀⠀⠀⠀⠀⠀⠀⠀⠀⠀⠀⠀⠀⠀⠀⠀⠀⠀⠀⠀⠀⠀⠀⠀⠀⣴⣿⣿⣿⣿⣿⣿⣿⣿⣿⣿⣿⣿⣿⣿⣿⣿⣿⣿⣿⠿⠋⠀⠀⠀⠀⠀⠀⠀⠀</a:t>
            </a:r>
            <a:br/>
            <a:r>
              <a:t>⣿⣿⣿⣿⣿⣿⣶⣶⣦⣤⣄⣀⣀⠀⠀⠀⠀⠀⠀⠀⠀⠀⣀⣀⣀⣤⣤⣤⣤⣀⣀⣀⣀⡀⠀⠀⠀⠀⠀⠀⠀⠀⠀⠀⠀⠀⠀⠀⠀⠀⠀⠀⠀⠀⠀⠀⠀⠀⠀⠀⠀⢻⣿⣿⣿⣿⣿⣿⣿⣿⣿⣿⣿⣿⣿⣿⣿⣿⣿⣿⣃⠀⠀⠀⠀⠀⠀⠀⠀⠀⠀</a:t>
            </a:r>
            <a:br/>
            <a:r>
              <a:t>⣿⣿⣿⣿⣿⣿⣿⣿⣿⣿⣿⣿⣿⣿⣿⣿⣷⣶⣶⣶⣿⣿⣿⣿⣿⣿⣿⣿⣿⣿⣿⣿⣿⣿⣿⣿⣶⣶⣤⣤⣀⡀⠀⠀⠀⠀⠀⠀⠀⠀⠀⠀⠀⠀⠀⠀⠀⠀⠀⠀⢰⣿⣿⣿⣿⣿⣿⣿⣿⣿⣿⣿⣿⣿⣿⣿⣿⣿⣿⣿⣿⣿⣷⣦⠀⠀⠀⠀⠀⠀⠀</a:t>
            </a:r>
            <a:br/>
            <a:r>
              <a:t>⣿⣿⣿⣿⣿⣿⣿⣿⣿⣿⣿⣿⣿⣿⣿⣿⣿⣿⣿⣿⣿⣿⠿⠿⠛⠛⠛⠛⠛⠛⠻⠿⠿⢿⣿⣿⣿⣿⣿⣿⣿⣿⣿⣶⣦⣄⣀⠀⠀⠀⠀⠀⠀⠀⠀⠀⠀⠀⠀⠀⠘⣿⣿⣿⣿⣿⣿⣿⣿⣿⣿⣿⣿⣿⣿⣿⣿⣿⣿⣿⣿⣿⣿⣿⡇⠀⠀⠀⠀⠀⠀</a:t>
            </a:r>
            <a:br/>
            <a:r>
              <a:t>⣿⣿⣿⣿⣿⣿⣿⣿⣿⣿⣿⣿⡟⠛⠛⠻⠟⠛⠛⠋⠁⠀⠀⠀⠀⠀⠀⠀⠀⠀⠀⠀⠀⠀⠀⠀⠉⠉⠛⠻⠿⣿⣿⣿⣿⣿⣿⣿⣶⣤⣀⠀⠀⠀⠀⠀⠀⠀⠀⢠⣾⣿⣿⣿⣿⣿⣿⣿⣿⣿⣿⣿⣿⣿⣿⣿⣿⣿⣿⣿⣿⣿⣿⣿⠇⠀⠀⠀⠀⠀⠀</a:t>
            </a:r>
            <a:br/>
            <a:r>
              <a:t>⣿⣿⣿⣿⣿⣿⣿⣿⣿⣿⣿⣿⠀⠀⠀⠀⠀⠀⠀⠀⠀⠀⠀⠀⠀⠀⠀⠀⠀⠀⠀⠀⠀⠀⠀⠀⠀⠀⠀⠀⠀⠀⠈⠙⠛⠿⣿⣿⣿⣿⣿⣿⣶⣤⣀⠀⠀⠀⣠⣿⣿⣿⣿⣿⣿⣿⣿⣿⣿⣿⣿⣿⣿⣿⣿⣿⣿⣿⣿⣿⣿⠿⠛⠁⠀⠀⠀⠀⠀⠀⠀</a:t>
            </a:r>
            <a:br/>
            <a:r>
              <a:t>⣿⣿⣿⣿⣿⣿⣿⣿⣿⣿⣿⡇⠀⠀⠀⠀⠀⠀⠀⠀⠀⠀⠀⠀⠀⠀⠀⠀⠀⠀⠀⠀⠀⠀⠀⠀⠀⠀⠀⠀⠀⠀⠀⠀⠀⠀⠀⠉⠛⠿⣿⣿⣿⣿⣿⣿⣶⣴⣿⣿⣿⣿⣿⣿⣿⣿⣿⣿⣿⣿⣿⣿⣿⣿⣿⣿⣿⣿⣿⣿⣿⣿⣦⡀⠀⠀⠀⠀⠀⠀⠀</a:t>
            </a:r>
            <a:br/>
            <a:r>
              <a:t>⣿⣿⣿⣿⣿⣿⣿⣿⣿⣿⣿⠀⠀⠀⠀⠀⠀⠀⠀⠀⠀⠀⠀⠀⠀⠀⠀⠀⠀⠀⠀⠀⠀⠀⠀⠀⠀⠀⠀⠀⠀⠀⠀⠀⠀⠀⠀⠀⠀⠀⠀⠉⠛⠿⣿⣿⣿⣿⣿⣿⣿⣿⣿⣿⣿⣿⣿⣿⣿⣿⣿⣿⣿⣿⣿⣿⣿⣿⣿⣿⣿⣿⣿⣿⣦⠀⠀⠀⠀⠀⠀</a:t>
            </a:r>
            <a:br/>
            <a:r>
              <a:t>⣿⣿⣿⣿⣿⣿⣿⣿⣿⣿⡏⠀⠀⠀⠀⠀⠀⠀⠀⠀⠀⠀⠀⠀⠀⠀⠀⠀⠀⠀⠀⠀⠀⠀⠀⠀⠀⠀⠀⠀⠀⠀⠀⠀⠀⠀⠀⠀⠀⠀⠀⠀⠀⠀⠀⠙⠻⣿⣿⣿⣿⣿⣿⣿⣿⣿⣿⣿⣿⣿⣿⣿⣿⣿⣿⣿⣿⣿⣿⣿⣿⣿⣿⣿⡏⠀⠀⠀⠀⠀⠀</a:t>
            </a:r>
            <a:br/>
            <a:r>
              <a:t>⣿⣿⣿⣿⣿⣿⣿⣿⣿⣿⡇⠀⠀⠀⠀⠀⠀⠀⠀⠀⠀⠀⠀⠀⠀⠀⠀⠀⠀⠀⠀⠀⠀⠀⠀⠀⠀⠀⠀⠀⠀⠀⠀⠀⠀⠀⠀⠀⠀⠀⠀⠀⠀⠀⠀⠀⣰⣿⣿⣿⣿⣿⣿⣿⣿⣿⣿⣿⣿⣿⣿⣿⣿⣿⣿⣿⣿⣿⣿⣿⣿⣿⣿⣿⣷⡄⠀⠀⠀⠀⠀</a:t>
            </a:r>
            <a:br/>
            <a:r>
              <a:t>⣿⣿⣿⣿⣿⣿⣿⣿⣿⣿⠀⠀⠀⠀⠀⠀⠀⠀⠀⠀⠀⠀⠀⠀⠀⠀⠀⠀⠀⠀⠀⠀⠀⠀⠀⠀⠀⠀⠀⠀⠀⠀⠀⠀⠀⠀⠀⠀⠀⠀⠀⠀⠀⠀⠀⢠⣿⣿⣿⣿⣿⣿⣿⣿⣿⣿⣿⣿⣿⣿⣿⣿⣿⣿⣿⣿⠏⠛⠛⢿⣿⣿⣿⣿⣿⣿⡄⠀⠀⠀⠀</a:t>
            </a:r>
            <a:br/>
            <a:r>
              <a:t>⣿⣿⣿⣿⣿⣿⣿⣿⣿⣿⠀⠀⠀⠀⠀⠀⠀⠀⠀⠀⠀⠀⠀⠀⠀⠀⠀⠀⠀⠀⠀⠀⠀⠀⠀⠀⠀⠀⠀⠀⠀⠀⠀⠀⠀⠀⠀⠀⠀⠀⠀⠀⠀⠀⢠⣿⣿⣿⣿⣿⣿⣿⣿⣿⣿⣿⣿⣿⣿⣿⣿⣿⣿⣿⣿⡟⠀⠀⠀⠀⠻⣿⣿⣿⣿⣿⣿⣆⠀⠀⠀</a:t>
            </a:r>
            <a:br/>
            <a:r>
              <a:t>⣿⣿⣿⣿⣿⣿⣿⣿⣿⡇⠀⠀⠀⠀⠀⠀⠀⠀⠀⠀⠀⠀⠀⠀⠀⠀⠀⠀⠀⠀⠀⠀⠀⠀⠀⠀⠀⠀⠀⠀⠀⠀⠀⠀⠀⠀⠀⠀⠀⠀⠀⠀⠀⢀⣿⣿⣿⣿⣿⣿⣿⣿⣿⣿⣿⣿⣿⣿⣿⣿⣿⣿⣿⣿⣋⣀⣀⣀⣀⣀⣤⣽⣿⣿⣿⣿⣿⣿⡆⠀⠀</a:t>
            </a:r>
            <a:br/>
            <a:r>
              <a:t>⣿⣿⣿⣿⣿⣿⣿⣿⣿⠇⠀⠀⠀⠀⠀⠀⠀⠀⠀⠀⠀⠀⠀⠀⠀⠀⠀⠀⠀⠀⠀⠀⠀⠀⠀⠀⠀⠀⠀⠀⠀⠀⠀⠀⠀⠀⠀⠀⠀⠀⠀⠀⠀⢺⣿⣿⣿⣿⣿⣿⣿⣿⣿⣿⣿⣿⣿⣿⣿⣿⣿⣿⣿⣿⣿⣿⣿⣿⣿⣿⣿⣿⣿⣿⣿⣿⣿⣿⣷⠀⠀</a:t>
            </a:r>
            <a:br/>
            <a:r>
              <a:t>⣿⣿⣿⣿⣿⣿⣿⣿⣿⠀⠀⠀⠀⠀⠀⠀⠀⠀⠀⠀⠀⠀⠀⠀⠀⠀⠀⠀⠀⠀⠀⠀⠀⠀⠀⠀⠀⠀⠀⠀⠀⠀⠀⠀⠀⠀⠀⠀⠀⠀⠀⠀⠀⠀⠻⠿⠿⠿⠛⢿⣿⣿⣿⣿⣿⣿⣿⣿⣿⣿⣿⣿⣿⣿⣿⣿⣿⣿⣿⣿⣿⣿⣿⣿⣿⣿⣿⡿⠃⠀⠀</a:t>
            </a:r>
            <a:br/>
            <a:r>
              <a:t>⣿⣿⣿⣿⣿⣿⣿⣿⣿⠀⠀⠀⠀⠀⠀⠀⠀⠀⠀⠀⠀⠀⠀⠀⠀⠀⠀⠀⠀⠀⠀⠀⠀⠀⠀⠀⠀⠀⠀⠀⠀⠀⠀⠀⠀⠀⠀⠀⠀⠀⠀⠀⠀⠀⠀⠀⠀⠀⣠⣿⣿⣿⣿⣿⣿⣿⣿⣿⣿⣿⣿⣿⣿⣿⣿⣿⣿⣿⣿⣿⣿⠛⠋⠉⠉⠁⠀⠀⠀⠀⠀</a:t>
            </a:r>
            <a:br/>
            <a:r>
              <a:t>⣿⣿⣿⣿⣿⣿⣿⣿⡟⠀⠀⠀⠀⠀⠀⠀⠀⠀⠀⠀⠀⠀⠀⠀⠀⠀⠀⠀⠀⠀⠀⠀⠀⠀⠀⠀⠀⠀⠀⠀⠀⠀⠀⠀⠀⠀⠀⠀⠀⠀⠀⠀⠀⠀⠀⠀⢀⣼⣿⣿⣿⣿⣿⣿⣿⣿⣿⣿⣿⣿⣿⣿⣿⣎⠻⠟⠻⣿⣿⣿⣯⠀⠀⠀⠀⠀⠀⠀⠀⠀⠀</a:t>
            </a:r>
            <a:br/>
            <a:r>
              <a:t>⣿⣿⣿⣿⣿⣿⣿⣿⡇⠀⠀⠀⠀⠀⠀⠀⠀⠀⠀⠀⠀⠀⠀⠀⠀⠀⠀⠀⠀⠀⠀⠀⠀⠀⠀⠀⠀⠀⠀⠀⠀⠀⠀⠀⠀⠀⠀⠀⠀⠀⠀⠀⠀⠀⠀⢠⣾⣿⣿⣿⣿⣿⣿⣿⣿⣿⣿⣿⣿⣿⣿⣿⣿⣿⡄⠀⠀⠙⢿⣿⣿⣷⡀⠀⠀⠀⠀⠀⠀⠀⠀</a:t>
            </a:r>
            <a:br/>
            <a:r>
              <a:t>⣿⣿⣿⣿⣿⣿⣿⣿⡇⠀⠀⠀⠀⠀⠀⠀⠀⠀⠀⠀⠀⠀⠀⠀⠀⠀⠀⠀⠀⠀⠀⠀⠀⠀⠀⠀⠀⠀⠀⠀⠀⠀⠀⠀⠀⠀⠀⠀⠀⠀⠀⠀⠀⠀⢠⣿⣿⣿⣿⣿⣿⣿⣿⣿⣿⣿⣿⣿⣿⣿⣿⣿⣿⣿⣿⠀⠀⠀⠈⢻⣿⣿⣿⡄⠀⠀⠀⠀⠀⠀⠀</a:t>
            </a:r>
            <a:br/>
            <a:r>
              <a:t>⣿⣿⣿⣿⣿⣿⣿⣿⡇⠀⠀⠀⠀⠀⠀⠀⠀⠀⠀⠀⠀⠀⠀⠀⠀⠀⠀⠀⠀⠀⠀⠀⠀⠀⠀⠀⠀⠀⠀⠀⠀⠀⠀⠀⠀⠀⠀⠀⠀⠀⠀⠀⠀⢀⣿⣿⣿⣿⣿⣿⣿⣿⣿⣿⣿⣿⣿⣿⣿⣿⣿⣿⣿⣿⣿⡇⠀⠀⠀⠀⠹⣿⣿⣿⡄⠀⠀⠀⠀⠀⠀</a:t>
            </a:r>
            <a:br/>
            <a:r>
              <a:t>⣿⣿⣿⣿⣿⣿⣿⣿⣿⠀⠀⠀⠀⠀⠀⠀⠀⠀⠀⠀⠀⠀⠀⠀⠀⠀⠀⠀⠀⠀⠀⠀⠀⠀⠀⠀⠀⠀⠀⠀⠀⠀⠀⠀⠀⠀⠀⠀⠀⠀⠀⠀⠀⣾⣿⣿⣿⣿⣿⣿⣿⣿⣿⣿⣿⣿⣿⣿⣿⣿⣿⣿⣿⣿⣿⣿⠀⠀⠀⠀⠀⠹⣿⣿⣿⡄⠀⠀⠀⠀⠀</a:t>
            </a:r>
            <a:br/>
            <a:r>
              <a:t>⢻⣿⣿⣿⣿⣿⣿⣿⣿⠀⠀⠀⠀⠀⠀⠀⠀⠀⠀⠀⠀⠀⠀⠀⠀⠀⠀⠀⠀⠀⠀⠀⠀⠀⠀⠀⠀⠀⠀⠀⠀⠀⠀⠀⠀⠀⠀⠀⠀⠀⠀⠀⣼⣿⣿⣿⣿⣿⣿⣿⣿⣿⣿⣿⣿⣿⣿⣿⣿⣿⣿⣿⣿⣿⣿⣿⡆⠀⠀⠀⠀⠀⢹⣿⣿⣷⠀⠀⠀⠀⠀</a:t>
            </a:r>
            <a:br/>
            <a:r>
              <a:t>⠈⣿⣿⣿⣿⣿⣿⣿⣿⡇⠀⠀⠀⠀⠀⠀⠀⠀⠀⠀⠀⠀⠀⠀⠀⠀⠀⠀⠀⠀⠀⠀⠀⠀⠀⠀⠀⠀⠀⠀⠀⠀⠀⠀⠀⠀⠀⠀⠀⠀⠀⣼⣿⣿⣿⣿⣿⣿⣿⣿⣿⣿⣿⣿⣿⣿⣿⣿⣿⣿⣿⣿⣿⣿⣿⣿⣷⠀⠀⠀⠀⠀⠀⢿⣿⣿⣇⠀⠀⠀⠀</a:t>
            </a:r>
            <a:br/>
            <a:r>
              <a:t>⠀⠘⣿⣿⣿⣿⣿⣿⣿⣷⠀⠀⠀⠀⠀⠀⠀⠀⠀⠀⠀⠀⠀⠀⠀⠀⠀⠀⠀⠀⠀⠀⠀⠀⠀⠀⠀⠀⠀⠀⠀⠀⠀⠀⠀⠀⠀⠀⠀⠀⣼⣿⣿⣿⣿⣿⣿⣿⣿⣿⣿⣿⣿⣿⣿⣿⣿⣿⣿⣿⣿⣿⣿⣿⣿⣿⣿⡆⠀⠀⠀⠀⠀⠈⣿⣿⣿⡄⠀⠀⠀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⠀⠀⠀⠀⠀⠀⠀⠀⠀⠀⠀⠀⠀⠀⠀⠀⠀⠀⠀⠀⠀⠀⠀⠀⠀⠀⠀⠀⠀⠀⠀⠀⠀⠀⠀⠀⠀⠀⠀⠀⠀⠀⠀⠀⠀⠀⠀⠀⠀⠀⠀⠀⠀⠀⠀⠀⠀⠀⠀⠀⠀⠀⠀⠀⠀⠀⠀⠀⠀⣀⣀⣀⣀⣀⣀⡀⠀⠀⠀⠀⠀⠀⠀⠀⣠⠀⠀⠀⠀⠀⠀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⠀⠀⠀⠀⠀⠀⠀⠀⠀⠀⠀⠀⠀⠀⠀⠀⠀⠀⠀⠀⠀⠀⠀⠀⠀⠀⠀⠀⠀⠀⠀⠀⠀⠀⠀⠀⠀⠀⠀⠀⠀⠀⠀⠀⠀⠀⠀⠀⠀⠀⠀⠀⠀⠀⠀⠀⠀⠀⠀⠀⠀⠀⠀⠀⠀⠀⠀⢠⣾⣿⣿⣿⣿⣿⣿⣿⣿⣿⣿⣿⣶⣦⣠⣾⣿⡄⠀⠀⠀⠀⠀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⠀⠀⠀⠀⠀⠀⠀⠀⠀⠀⠀⠀⠀⠀⠀⠀⠀⠀⠀⠀⠀⠀⠀⠀⠀⠀⠀⠀⠀⠀⠀⠀⠀⠀⠀⠀⠀⠀⠀⠀⠀⠀⠀⠀⠀⠀⠀⠀⠀⠀⠀⠀⠀⠀⠀⠀⠀⠀⠀⠀⠀⠀⠀⠀⠀⠀⢠⣿⣿⣿⣿⣿⣿⣿⣿⣿⣿⣿⣿⣿⣿⣿⣿⣿⣿⣷⣄⠀⠀⠀⠀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⠀⠀⠀⠀⠀⠀⠀⠀⠀⠀⠀⠀⠀⠀⠀⠀⠀⠀⠀⠀⠀⠀⠀⠀⠀⠀⠀⠀⠀⠀⠀⠀⠀⠀⠀⠀⠀⠀⠀⠀⠀⠀⠀⠀⠀⠀⠀⠀⠀⠀⠀⠀⠀⠀⠀⠀⠀⠀⠀⠀⠀⢀⣀⣀⣀⣴⣿⣿⣿⣿⣿⣿⣿⣿⣿⣿⣿⣿⣿⣿⣿⣿⣿⣿⡿⠛⠉⠀⠀⠀⠀</a:t>
            </a:r>
            <a:br/>
            <a:r>
              <a:t>⢀⣀⣤⣄⠀⠀⠀⠀⠀⠀⠀⠀⠀⠀⠀⠀⠀⠀⠀⠀⠀⠀⠀⠀⠀⠀⠀⠀⠀⠀⠀⠀⠀⠀⠀⠀⠀⠀⠀⠀⠀⠀⠀⠀⠀⠀⠀⠀⠀⠀⠀⠀⠀⠀⠀⠀⠀⠀⠀⠀⠀⠈⠉⠙⣿⣿⣿⣿⣿⣿⣿⣿⣿⣿⣿⣿⣿⣿⣿⣿⣿⣿⣿⣿⣇⣀⡀⠀⠀⠀⠀</a:t>
            </a:r>
            <a:br/>
            <a:r>
              <a:t>⣿⣿⣿⠟⠀⠀⠀⠀⠀⠀⠀⠀⠀⠀⠀⠀⠀⠀⠀⠀⠀⠀⠀⠀⠀⠀⠀⠀⠀⠀⠀⠀⠀⠀⠀⠀⠀⠀⠀⠀⠀⠀⠀⠀⠀⠀⠀⠀⠀⠀⠀⠀⠀⠀⠀⠀⠀⠀⠀⠀⠀⠀⠀⣾⣿⣿⣿⣿⣿⣿⣿⣿⣿⣿⣿⣿⣿⣿⣿⣿⣿⣿⣿⠛⠛⠛⠛⠛⠂⠀⠀</a:t>
            </a:r>
            <a:br/>
            <a:r>
              <a:t>⣿⣿⣷⣦⣤⣄⣀⡀⠀⠀⠀⠀⠀⠀⠀⠀⠀⠀⠀⠀⠀⠀⠀⠀⠀⠀⠀⠀⠀⠀⠀⠀⠀⠀⠀⠀⠀⠀⠀⠀⠀⠀⠀⠀⠀⠀⠀⠀⠀⠀⠀⠀⠀⠀⠀⠀⠀⠀⠀⠀⠀⠀⢸⣿⣿⣿⣿⣿⣿⣿⣿⣿⣿⣿⣿⣿⣿⣿⣿⣿⣿⣿⣿⠀⠀⠀⠀⠀⠀⠀⠀</a:t>
            </a:r>
            <a:br/>
            <a:r>
              <a:t>⣿⣿⣿⣿⣿⣿⣿⣿⣿⣶⣶⣤⣤⣄⣀⣀⠀⠀⠀⠀⠀⠀⠀⠀⣀⣀⣀⣀⣀⣀⣀⣀⣀⠀⠀⠀⠀⠀⠀⠀⠀⠀⠀⠀⠀⠀⠀⠀⠀⠀⠀⠀⠀⠀⠀⠀⠀⠀⠀⠀⠀⢀⣾⣿⣿⣿⣿⣿⣿⣿⣿⣿⣿⣿⣿⣿⣿⣿⣿⣿⣿⣿⡟⠀⠀⠀⠀⠀⠀⠀⠀</a:t>
            </a:r>
            <a:br/>
            <a:r>
              <a:t>⠈⢹⣿⣿⣿⣿⣿⣿⣿⣿⣿⣿⣿⣿⣿⣿⣿⣿⣿⣶⣶⣿⣿⣿⣿⣿⣿⣿⣿⣿⣿⣿⣿⣿⣿⣷⣶⣶⣤⣤⣀⡀⠀⠀⠀⠀⠀⠀⠀⠀⠀⠀⠀⠀⠀⠀⠀⠀⠀⠀⠀⣿⣿⣿⣿⣿⣿⣿⣿⣿⣿⣿⣿⣿⣿⣿⣿⣿⣿⣿⠟⠛⠀⠀⠀⠀⠀⠀⠀⠀⠀</a:t>
            </a:r>
            <a:br/>
            <a:r>
              <a:t>⠀⣿⣿⣿⣿⣿⣿⣿⣿⣿⣿⣿⣿⣿⣿⣿⣿⣿⣿⣿⣿⣿⣿⠿⠿⠛⠛⠛⠛⠛⠻⠿⠿⢿⣿⣿⣿⣿⣿⣿⣿⣿⣿⣶⣤⣄⡀⠀⠀⠀⠀⠀⠀⠀⠀⠀⠀⠀⠀⠀⠀⣸⣿⣿⣿⣿⣿⣿⣿⣿⣿⣿⣿⣿⣿⣿⣿⣿⣿⣿⣤⣀⡀⠀⠀⠀⠀⠀⠀⠀⠀</a:t>
            </a:r>
            <a:br/>
            <a:r>
              <a:t>⢸⣿⣿⣿⣿⣿⣿⣿⣿⣿⣿⣿⣿⡿⠛⠛⠛⠛⠛⠛⠋⠁⠀⠀⠀⠀⠀⠀⠀⠀⠀⠀⠀⠀⠀⠀⠉⠙⠛⠻⠿⣿⣿⣿⣿⣿⣿⣷⣦⣤⣀⠀⠀⠀⠀⠀⠀⠀⠀⠀⢰⣿⣿⣿⣿⣿⣿⣿⣿⣿⣿⣿⣿⣿⣿⣿⣿⣿⣿⣿⣿⣿⣿⣆⠀⠀⠀⠀⠀⠀⠀</a:t>
            </a:r>
            <a:br/>
            <a:r>
              <a:t>⣿⣿⣿⣿⣿⣿⣿⣿⣿⣿⣿⣿⣿⠃⠀⠀⠀⠀⠀⠀⠀⠀⠀⠀⠀⠀⠀⠀⠀⠀⠀⠀⠀⠀⠀⠀⠀⠀⠀⠀⠀⠀⠈⠙⠻⢿⣿⣿⣿⣿⣿⣷⣦⣄⡀⠀⠀⠀⠀⠀⢀⣿⣿⣿⣿⣿⣿⣿⣿⣿⣿⣿⣿⣿⣿⣿⣿⣿⣿⣿⣿⣿⣿⣿⠀⠀⠀⠀⠀⠀⠀</a:t>
            </a:r>
            <a:br/>
            <a:r>
              <a:t>⣿⣿⣿⣿⣿⣿⣿⣿⣿⣿⣿⣿⡟⠀⠀⠀⠀⠀⠀⠀⠀⠀⠀⠀⠀⠀⠀⠀⠀⠀⠀⠀⠀⠀⠀⠀⠀⠀⠀⠀⠀⠀⠀⠀⠀⠀⠀⠉⠻⠿⣿⣿⣿⣿⣿⣷⣤⣀⠀⢠⣿⣿⣿⣿⣿⣿⣿⣿⣿⣿⣿⣿⣿⣿⣿⣿⣿⣿⣿⣿⣿⣿⣿⠏⠀⠀⠀⠀⠀⠀⠀</a:t>
            </a:r>
            <a:br/>
            <a:r>
              <a:t>⣿⣿⣿⣿⣿⣿⣿⣿⣿⣿⣿⣿⠁⠀⠀⠀⠀⠀⠀⠀⠀⠀⠀⠀⠀⠀⠀⠀⠀⠀⠀⠀⠀⠀⠀⠀⠀⠀⠀⠀⠀⠀⠀⠀⠀⠀⠀⠀⠀⠀⠈⠙⠻⢿⣿⣿⣿⣿⣿⣿⣿⣿⣿⣿⣿⣿⣿⣿⣿⣿⣿⣿⣿⣿⣿⣿⣿⣿⣿⣿⣍⠉⠁⠀⠀⠀⠀⠀⠀⠀⠀</a:t>
            </a:r>
            <a:br/>
            <a:r>
              <a:t>⣿⣿⣿⣿⣿⣿⣿⣿⣿⣿⣿⡿⠀⠀⠀⠀⠀⠀⠀⠀⠀⠀⠀⠀⠀⠀⠀⠀⠀⠀⠀⠀⠀⠀⠀⠀⠀⠀⠀⠀⠀⠀⠀⠀⠀⠀⠀⠀⠀⠀⠀⠀⠀⠀⠉⠛⢿⣿⣿⣿⣿⣿⣿⣿⣿⣿⣿⣿⣿⣿⣿⣿⣿⣿⣿⣿⣿⣿⣿⣿⣿⣷⣦⡀⠀⠀⠀⠀⠀⠀⠀</a:t>
            </a:r>
            <a:br/>
            <a:r>
              <a:t>⣿⣿⣿⣿⣿⣿⣿⣿⣿⣿⣿⡇⠀⠀⠀⠀⠀⠀⠀⠀⠀⠀⠀⠀⠀⠀⠀⠀⠀⠀⠀⠀⠀⠀⠀⠀⠀⠀⠀⠀⠀⠀⠀⠀⠀⠀⠀⠀⠀⠀⠀⠀⠀⠀⠀⠀⢸⣿⣿⣿⣿⣿⣿⣿⣿⣿⣿⣿⣿⣿⣿⣿⣿⣿⣿⣿⣿⣿⣿⣿⣿⣿⣿⣷⠀⠀⠀⠀⠀⠀⠀</a:t>
            </a:r>
            <a:br/>
            <a:r>
              <a:t>⣿⣿⣿⣿⣿⣿⣿⣿⣿⣿⣿⠀⠀⠀⠀⠀⠀⠀⠀⠀⠀⠀⠀⠀⠀⠀⠀⠀⠀⠀⠀⠀⠀⠀⠀⠀⠀⠀⠀⠀⠀⠀⠀⠀⠀⠀⠀⠀⠀⠀⠀⠀⠀⠀⠀⠀⢸⣿⣿⣿⣿⣿⣿⣿⣿⣿⣿⣿⣿⣿⣿⣿⣿⣿⣿⣿⣿⣿⣿⣿⣿⣿⣿⣏⠀⠀⠀⠀⠀⠀⠀</a:t>
            </a:r>
            <a:br/>
            <a:r>
              <a:t>⣿⣿⣿⣿⣿⣿⣿⣿⣿⣿⡟⠀⠀⠀⠀⠀⠀⠀⠀⠀⠀⠀⠀⠀⠀⠀⠀⠀⠀⠀⠀⠀⠀⠀⠀⠀⠀⠀⠀⠀⠀⠀⠀⠀⠀⠀⠀⠀⠀⠀⠀⠀⠀⠀⠀⢀⣿⣿⣿⣿⣿⣿⣿⣿⣿⣿⣿⣿⣿⣿⣿⣿⣿⣿⣿⣿⣿⣿⣿⣿⣿⣿⣿⣿⣧⡀⠀⠀⠀⠀⠀</a:t>
            </a:r>
            <a:br/>
            <a:r>
              <a:t>⣿⣿⣿⣿⣿⣿⣿⣿⣿⣿⡇⠀⠀⠀⠀⠀⠀⠀⠀⠀⠀⠀⠀⠀⠀⠀⠀⠀⠀⠀⠀⠀⠀⠀⠀⠀⠀⠀⠀⠀⠀⠀⠀⠀⠀⠀⠀⠀⠀⠀⠀⠀⠀⠀⢀⣾⣿⣿⣿⣿⣿⣿⣿⣿⣿⣿⣿⣿⣿⣿⣿⣿⣿⣿⣿⣿⠀⠉⠙⢿⣿⣿⣿⣿⣿⣷⡄⠀⠀⠀⠀</a:t>
            </a:r>
            <a:br/>
            <a:r>
              <a:t>⣿⣿⣿⣿⣿⣿⣿⣿⣿⣿⠀⠀⠀⠀⠀⠀⠀⠀⠀⠀⠀⠀⠀⠀⠀⠀⠀⠀⠀⠀⠀⠀⠀⠀⠀⠀⠀⠀⠀⠀⠀⠀⠀⠀⠀⠀⠀⠀⠀⠀⠀⠀⠀⢀⣾⣿⣿⣿⣿⣿⣿⣿⣿⣿⣿⣿⣿⣿⣿⣿⣿⣿⣿⣿⣿⣃⡀⠀⠀⠀⢻⣿⣿⣿⣿⣿⣿⡄⠀⠀⠀</a:t>
            </a:r>
            <a:br/>
            <a:r>
              <a:t>⣿⣿⣿⣿⣿⣿⣿⣿⣿⡟⠀⠀⠀⠀⠀⠀⠀⠀⠀⠀⠀⠀⠀⠀⠀⠀⠀⠀⠀⠀⠀⠀⠀⠀⠀⠀⠀⠀⠀⠀⠀⠀⠀⠀⠀⠀⠀⠀⠀⠀⠀⠀⢀⣿⣿⣿⣿⣿⣿⣿⣿⣿⣿⣿⣿⣿⣿⣿⣿⣿⣿⣿⣿⣿⣿⣿⣿⣿⣿⣿⣿⣿⣿⣿⣿⣿⣿⣿⡀⠀⠀</a:t>
            </a:r>
            <a:br/>
            <a:r>
              <a:t>⣿⣿⣿⣿⣿⣿⣿⣿⣿⡇⠀⠀⠀⠀⠀⠀⠀⠀⠀⠀⠀⠀⠀⠀⠀⠀⠀⠀⠀⠀⠀⠀⠀⠀⠀⠀⠀⠀⠀⠀⠀⠀⠀⠀⠀⠀⠀⠀⠀⠀⠀⠀⠈⣿⣿⣿⣿⣿⣿⡿⣿⣿⣿⣿⣿⣿⣿⣿⣿⣿⣿⣿⣿⣿⣿⣿⣿⣿⣿⣿⣿⣿⣿⣿⣿⣿⣿⣿⠃⠀⠀</a:t>
            </a:r>
            <a:br/>
            <a:r>
              <a:t>⣿⣿⣿⣿⣿⣿⣿⣿⣿⠃⠀⠀⠀⠀⠀⠀⠀⠀⠀⠀⠀⠀⠀⠀⠀⠀⠀⠀⠀⠀⠀⠀⠀⠀⠀⠀⠀⠀⠀⠀⠀⠀⠀⠀⠀⠀⠀⠀⠀⠀⠀⠀⠀⠈⠛⠛⠉⠁⠀⣰⣿⣿⣿⣿⣿⣿⣿⣿⣿⣿⣿⣿⠸⣿⣿⣿⣿⣿⣿⣿⣿⠿⠿⠟⠛⠛⠛⠁⠀⠀⠀</a:t>
            </a:r>
            <a:br/>
            <a:r>
              <a:t>⣿⣿⣿⣿⣿⣿⣿⣿⣿⠀⠀⠀⠀⠀⠀⠀⠀⠀⠀⠀⠀⠀⠀⠀⠀⠀⠀⠀⠀⠀⠀⠀⠀⠀⠀⠀⠀⠀⠀⠀⠀⠀⠀⠀⠀⠀⠀⠀⠀⠀⠀⠀⠀⠀⠀⠀⠀⢀⣼⣿⣿⣿⣿⣿⣿⣿⣿⣿⣿⣿⣿⣿⣆⠙⠿⠿⠛⢿⣿⣿⣿⡄⠀⠀⠀⠀⠀⠀⠀⠀⠀</a:t>
            </a:r>
            <a:br/>
            <a:r>
              <a:t>⣿⣿⣿⣿⣿⣿⣿⣿⣿⠀⠀⠀⠀⠀⠀⠀⠀⠀⠀⠀⠀⠀⠀⠀⠀⠀⠀⠀⠀⠀⠀⠀⠀⠀⠀⠀⠀⠀⠀⠀⠀⠀⠀⠀⠀⠀⠀⠀⠀⠀⠀⠀⠀⠀⠀⠀⣠⣾⣿⣿⣿⣿⣿⣿⣿⣿⣿⣿⣿⣿⣿⣿⣿⡄⠀⠀⠀⠈⢻⣿⣿⣿⣄⠀⠀⠀⠀⠀⠀⠀⠀</a:t>
            </a:r>
            <a:br/>
            <a:r>
              <a:t>⣿⣿⣿⣿⣿⣿⣿⣿⣿⠀⠀⠀⠀⠀⠀⠀⠀⠀⠀⠀⠀⠀⠀⠀⠀⠀⠀⠀⠀⠀⠀⠀⠀⠀⠀⠀⠀⠀⠀⠀⠀⠀⠀⠀⠀⠀⠀⠀⠀⠀⠀⠀⠀⠀⠀⣼⣿⣿⣿⣿⣿⣿⣿⣿⣿⣿⣿⣿⣿⣿⣿⣿⣿⣷⠀⠀⠀⠀⠀⠹⣿⣿⣿⣆⠀⠀⠀⠀⠀⠀⠀</a:t>
            </a:r>
            <a:br/>
            <a:r>
              <a:t>⣿⣿⣿⣿⣿⣿⣿⣿⣿⠀⠀⠀⠀⠀⠀⠀⠀⠀⠀⠀⠀⠀⠀⠀⠀⠀⠀⠀⠀⠀⠀⠀⠀⠀⠀⠀⠀⠀⠀⠀⠀⠀⠀⠀⠀⠀⠀⠀⠀⠀⠀⠀⠀⠀⣼⣿⣿⣿⣿⣿⣿⣿⣿⣿⣿⣿⣿⣿⣿⣿⣿⣿⣿⣿⣇⠀⠀⠀⠀⠀⠙⣿⣿⣿⣆⠀⠀⠀⠀⠀⠀</a:t>
            </a:r>
            <a:br/>
            <a:r>
              <a:t>⢻⣿⣿⣿⣿⣿⣿⣿⣿⠀⠀⠀⠀⠀⠀⠀⠀⠀⠀⠀⠀⠀⠀⠀⠀⠀⠀⠀⠀⠀⠀⠀⠀⠀⠀⠀⠀⠀⠀⠀⠀⠀⠀⠀⠀⠀⠀⠀⠀⠀⠀⠀⠀⣼⣿⣿⣿⣿⣿⣿⣿⣿⣿⣿⣿⣿⣿⣿⣿⣿⣿⣿⣿⣿⣿⠀⠀⠀⠀⠀⠀⠘⣿⣿⣿⡄⠀⠀⠀⠀⠀</a:t>
            </a:r>
            <a:br/>
            <a:r>
              <a:t>⠈⣿⣿⣿⣿⣿⣿⣿⣿⡇⠀⠀⠀⠀⠀⠀⠀⠀⠀⠀⠀⠀⠀⠀⠀⠀⠀⠀⠀⠀⠀⠀⠀⠀⠀⠀⠀⠀⠀⠀⠀⠀⠀⠀⠀⠀⠀⠀⠀⠀⠀⠀⣰⣿⣿⣿⣿⣿⣿⣿⣿⣿⣿⣿⣿⣿⣿⣿⣿⣿⣿⣿⣿⣿⣿⡇⠀⠀⠀⠀⠀⠀⠹⣿⣿⣷⡀⠀⠀⠀⠀</a:t>
            </a:r>
            <a:br/>
            <a:r>
              <a:t>⠀⠸⣿⣿⣿⣿⣿⣿⣿⣧⠀⠀⠀⠀⠀⠀⠀⠀⠀⠀⠀⠀⠀⠀⠀⠀⠀⠀⠀⠀⠀⠀⠀⠀⠀⠀⠀⠀⠀⠀⠀⠀⠀⠀⠀⠀⠀⠀⠀⠀⠀⣰⣿⣿⣿⣿⣿⣿⣿⣿⣿⣿⣿⣿⣿⣿⣿⣿⣿⣿⣿⣿⣿⣿⣿⣧⠀⠀⠀⠀⠀⠀⠀⢻⣿⣿⣇⠀⠀⠀⠀</a:t>
            </a:r>
            <a:br/>
            <a:r>
              <a:t>⠀⠀⠹⣿⣿⣿⣿⣿⣿⣿⡄⠀⠀⠀⠀⠀⠀⠀⠀⠀⠀⠀⠀⠀⠀⠀⠀⠀⠀⠀⠀⠀⠀⠀⠀⠀⠀⠀⠀⠀⠀⠀⠀⠀⠀⠀⠀⠀⠀⠀⣰⣿⣿⣿⣿⣿⣿⣿⣿⣿⣿⣿⣿⣿⣿⣿⣿⣿⣿⣿⣿⣿⣿⣿⣿⣿⡄⠀⠀⠀⠀⠀⠀⠘⣿⣿⣿⡀⠀⠀⠀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⠀⠀⠀⠀⠀⠀⠀⠀⠀⠀⠀⠀⠀⠀⠀⠀⠀⠀⠀⠀⠀⠀⠀⠀⠀⠀⠀⠀⠀⠀⠀⠀⠀⠀⠀⠀⠀⠀⠀⠀⠀⠀⠀⠀⠀⠀⠀⠀⠀⠀⠀⠀⠀⠀⠀⠀⠀⠀⠀⠀⠀⠀⠀⠀⠀⠀⠀⣠⣶⣶⣶⣶⣶⣶⣶⣦⣤⣤⣄⣀⡀⣠⠀⠀⠀⠀⠀⠀⠀⠀⠀</a:t>
            </a:r>
            <a:br/>
            <a:r>
              <a:t>⠀⠀⠀⣀⣤⣤⣤⠀⠀⠀⠀⠀⠀⠀⠀⠀⠀⠀⠀⠀⠀⠀⠀⠀⠀⠀⠀⠀⠀⠀⠀⠀⠀⠀⠀⠀⠀⠀⠀⠀⠀⠀⠀⠀⠀⠀⠀⠀⠀⠀⠀⠀⠀⠀⠀⠀⠀⠀⠀⠀⠀⠀⠀⠀⠀⠀⣰⣿⣿⣿⣿⣿⣿⣿⣿⣿⣿⣿⣿⣿⣿⣿⣆⠀⠀⠀⠀⠀⠀⠀⠀</a:t>
            </a:r>
            <a:br/>
            <a:r>
              <a:t>⠀⣰⣿⣿⣿⡟⠋⠀⠀⠀⠀⠀⠀⠀⠀⠀⠀⠀⠀⠀⠀⠀⠀⠀⠀⠀⠀⠀⠀⠀⠀⠀⠀⠀⠀⠀⠀⠀⠀⠀⠀⠀⠀⠀⠀⠀⠀⠀⠀⠀⠀⠀⠀⠀⠀⠀⠀⠀⠀⠀⠀⠀⠀⠀⢀⣼⣿⣿⣿⣿⣿⣿⣿⣿⣿⣿⣿⣿⣿⣿⣿⣿⣿⡦⠀⠀⠀⠀⠀⠀⠀</a:t>
            </a:r>
            <a:br/>
            <a:r>
              <a:t>⠀⢿⣿⣿⣿⣿⣶⣦⣤⣄⣀⠀⠀⠀⠀⠀⠀⠀⠀⠀⠀⠀⠀⠀⠀⠀⠀⠀⠀⠀⠀⠀⠀⠀⠀⠀⠀⠀⠀⠀⠀⠀⠀⠀⠀⠀⠀⠀⠀⠀⠀⠀⠀⠀⠀⠀⠀⠀⠀⠀⠀⠶⠶⢶⣿⣿⣿⣿⣿⣿⣿⣿⣿⣿⣿⣿⣿⣿⣿⣿⣿⣿⡇⠀⠀⠀⠀⠀⠀⠀⠀</a:t>
            </a:r>
            <a:br/>
            <a:r>
              <a:t>⠀⠀⠙⢿⣿⣿⣿⣿⣿⣿⣿⣿⣿⣶⣶⣤⣤⣀⣀⡀⠀⠀⠀⠀⠀⣀⣀⣀⣠⣤⣄⣀⣀⣀⣀⠀⠀⠀⠀⠀⠀⠀⠀⠀⠀⠀⠀⠀⠀⠀⠀⠀⠀⠀⠀⠀⠀⠀⠀⠀⠀⠀⢠⣿⣿⣿⣿⣿⣿⣿⣿⣿⣿⣿⣿⣿⣿⣿⣿⣿⣿⣿⠿⠿⠶⠶⠦⠀⠀⠀⠀</a:t>
            </a:r>
            <a:br/>
            <a:r>
              <a:t>⠀⠀⠀⠀⣿⣿⣿⣿⣿⣿⣿⣿⣿⣿⣿⣿⣿⣿⣿⣿⣿⣿⣿⣿⣿⣿⣿⣿⣿⣿⣿⣿⣿⣿⣿⣿⣿⣷⣶⣦⣤⣀⡀⠀⠀⠀⠀⠀⠀⠀⠀⠀⠀⠀⠀⠀⠀⠀⠀⠀⠀⠀⣿⣿⣿⣿⣿⣿⣿⣿⣿⣿⣿⣿⣿⣿⣿⣿⣿⣿⣿⣿⠀⠀⠀⠀⠀⠀⠀⠀⠀</a:t>
            </a:r>
            <a:br/>
            <a:r>
              <a:t>⠀⠀⠀⢸⣿⣿⣿⣿⣿⣿⣿⣿⣿⣿⣿⣿⣿⣿⣿⣿⣿⣿⣿⣿⠿⠟⠛⠛⠉⠉⠉⠛⠛⠛⠿⠿⢿⣿⣿⣿⣿⣿⣿⣿⣶⣦⣄⡀⠀⠀⠀⠀⠀⠀⠀⠀⠀⠀⠀⠀⢀⣾⣿⣿⣿⣿⣿⣿⣿⣿⣿⣿⣿⣿⣿⣿⣿⣿⣿⣿⣿⣿⠀⠀⠀⠀⠀⠀⠀⠀⠀</a:t>
            </a:r>
            <a:br/>
            <a:r>
              <a:t>⠀⠀⠀⣿⣿⣿⣿⣿⣿⣿⣿⣿⣿⣿⣿⣿⠁⠉⠉⠉⠉⠉⠁⠀⠀⠀⠀⠀⠀⠀⠀⠀⠀⠀⠀⠀⠀⠀⠈⠉⠛⠻⢿⣿⣿⣿⣿⣿⣷⣦⣄⡀⠀⠀⠀⠀⠀⠀⠀⠀⢸⣿⣿⣿⣿⣿⣿⣿⣿⣿⣿⣿⣿⣿⣿⣿⣿⣿⣿⢿⠟⠃⠀⠀⠀⠀⠀⠀⠀⠀⠀</a:t>
            </a:r>
            <a:br/>
            <a:r>
              <a:t>⠀⠀⢸⣿⣿⣿⣿⣿⣿⣿⣿⣿⣿⣿⣿⠃⠀⠀⠀⠀⠀⠀⠀⠀⠀⠀⠀⠀⠀⠀⠀⠀⠀⠀⠀⠀⠀⠀⠀⠀⠀⠀⠀⠀⠉⠛⠿⣿⣿⣿⣿⣿⣷⣦⣄⠀⠀⠀⠀⠀⠘⣿⣿⣿⣿⣿⣿⣿⣿⣿⣿⣿⣿⣿⣿⣿⣿⣿⣃⠀⠀⠀⠀⠀⠀⠀⠀⠀⠀⠀⠀</a:t>
            </a:r>
            <a:br/>
            <a:r>
              <a:t>⠀⠀⣿⣿⣿⣿⣿⣿⣿⣿⣿⣿⣿⣿⡏⠀⠀⠀⠀⠀⠀⠀⠀⠀⠀⠀⠀⠀⠀⠀⠀⠀⠀⠀⠀⠀⠀⠀⠀⠀⠀⠀⠀⠀⠀⠀⠀⠀⠉⠛⠿⣿⣿⣿⣿⣿⣦⣄⡀⠀⢀⣾⣿⣿⣿⣿⣿⣿⣿⣿⣿⣿⣿⣿⣿⣿⣿⣿⣿⣿⣷⣦⠀⠀⠀⠀⠀⠀⠀⠀⠀</a:t>
            </a:r>
            <a:br/>
            <a:r>
              <a:t>⠀⢰⣿⣿⣿⣿⣿⣿⣿⣿⣿⣿⣿⣿⠁⠀⠀⠀⠀⠀⠀⠀⠀⠀⠀⠀⠀⠀⠀⠀⠀⠀⠀⠀⠀⠀⠀⠀⠀⠀⠀⠀⠀⠀⠀⠀⠀⠀⠀⠀⠀⠀⠙⠻⢿⣿⣿⣿⣿⣶⣜⣿⣿⣿⣿⣿⣿⣿⣿⣿⣿⣿⣿⣿⣿⣿⣿⣿⣿⣿⣿⣿⡆⠀⠀⠀⠀⠀⠀⠀⠀</a:t>
            </a:r>
            <a:br/>
            <a:r>
              <a:t>⠀⣸⣿⣿⣿⣿⣿⣿⣿⣿⣿⣿⣿⡟⠀⠀⠀⠀⠀⠀⠀⠀⠀⠀⠀⠀⠀⠀⠀⠀⠀⠀⠀⠀⠀⠀⠀⠀⠀⠀⠀⠀⠀⠀⠀⠀⠀⠀⠀⠀⠀⠀⠀⠀⠀⠉⠻⢿⣿⣿⣿⣿⣿⣿⣿⣿⣿⣿⣿⣿⣿⣿⣿⣿⣿⣿⣿⣿⣿⣿⣿⡿⠁⠀⠀⠀⠀⠀⠀⠀⠀</a:t>
            </a:r>
            <a:br/>
            <a:r>
              <a:t>⠀⣿⣿⣿⣿⣿⣿⣿⣿⣿⣿⣿⣿⠇⠀⠀⠀⠀⠀⠀⠀⠀⠀⠀⠀⠀⠀⠀⠀⠀⠀⠀⠀⠀⠀⠀⠀⠀⠀⠀⠀⠀⠀⠀⠀⠀⠀⠀⠀⠀⠀⠀⠀⠀⠀⠀⠀⠀⣩⣿⣿⣿⣿⣿⣿⣿⣿⣿⣿⣿⣿⣿⣿⣿⣿⣿⣿⣿⡛⠛⠉⠀⠀⠀⠀⠀⠀⠀⠀⠀⠀</a:t>
            </a:r>
            <a:br/>
            <a:r>
              <a:t>⢀⣿⣿⣿⣿⣿⣿⣿⣿⣿⣿⣿⡿⠀⠀⠀⠀⠀⠀⠀⠀⠀⠀⠀⠀⠀⠀⠀⠀⠀⠀⠀⠀⠀⠀⠀⠀⠀⠀⠀⠀⠀⠀⠀⠀⠀⠀⠀⠀⠀⠀⠀⠀⠀⠀⠀⢀⣼⣿⣿⣿⣿⣿⣿⣿⣿⣿⣿⣿⣿⣿⣿⣿⣿⣿⣿⣿⣿⣿⣦⣄⠀⠀⠀⠀⠀⠀⠀⠀⠀⠀</a:t>
            </a:r>
            <a:br/>
            <a:r>
              <a:t>⢸⣿⣿⣿⣿⣿⣿⣿⣿⣿⣿⣿⡇⠀⠀⠀⠀⠀⠀⠀⠀⠀⠀⠀⠀⠀⠀⠀⠀⠀⠀⠀⠀⠀⠀⠀⠀⠀⠀⠀⠀⠀⠀⠀⠀⠀⠀⠀⠀⠀⠀⠀⠀⠀⠀⠀⣼⣿⣿⣿⣿⣿⣿⣿⣿⣿⣿⣿⣿⣿⣿⣿⣿⣿⣿⣿⣿⣿⣿⣿⣿⣦⠀⠀⠀⠀⠀⠀⠀⠀⠀</a:t>
            </a:r>
            <a:br/>
            <a:r>
              <a:t>⢸⣿⣿⣿⣿⣿⣿⣿⣿⣿⣿⣿⠀⠀⠀⠀⠀⠀⠀⠀⠀⠀⠀⠀⠀⠀⠀⠀⠀⠀⠀⠀⠀⠀⠀⠀⠀⠀⠀⠀⠀⠀⠀⠀⠀⠀⠀⠀⠀⠀⠀⠀⠀⠀⠀⠀⢿⣿⣿⣿⣿⣿⣿⣿⣿⣿⣿⣿⣿⣿⣿⣿⣿⣿⣿⣿⣿⣿⣿⣿⣿⣏⠀⠀⠀⠀⠀⠀⠀⠀⠀</a:t>
            </a:r>
            <a:br/>
            <a:r>
              <a:t>⢸⣿⣿⣿⣿⣿⣿⣿⣿⣿⣿⡏⠀⠀⠀⠀⠀⠀⠀⠀⠀⠀⠀⠀⠀⠀⠀⠀⠀⠀⠀⠀⠀⠀⠀⠀⠀⠀⠀⠀⠀⠀⠀⠀⠀⠀⠀⠀⠀⠀⠀⠀⠀⠀⠀⣰⣿⣿⣿⣿⣿⣿⣿⣿⣿⣿⣿⣿⣿⣿⣿⣿⣿⣿⣿⣿⣿⣿⣿⣿⣿⣿⣷⡄⠀⠀⠀⠀⠀⠀⠀</a:t>
            </a:r>
            <a:br/>
            <a:r>
              <a:t>⢸⣿⣿⣿⣿⣿⣿⣿⣿⣿⣿⠇⠀⠀⠀⠀⠀⠀⠀⠀⠀⠀⠀⠀⠀⠀⠀⠀⠀⠀⠀⠀⠀⠀⠀⠀⠀⠀⠀⠀⠀⠀⠀⠀⠀⠀⠀⠀⠀⠀⠀⠀⠀⠀⣰⣿⣿⣿⣿⣿⣿⣿⣿⣿⣿⣿⣿⣿⣿⣿⣿⣿⣿⣿⣿⣿⣯⡻⣿⣿⣿⣿⣿⣿⣆⠀⠀⠀⠀⠀⠀</a:t>
            </a:r>
            <a:br/>
            <a:r>
              <a:t>⢸⣿⣿⣿⣿⣿⣿⣿⣿⣿⣿⠀⠀⠀⠀⠀⠀⠀⠀⠀⠀⠀⠀⠀⠀⠀⠀⠀⠀⠀⠀⠀⠀⠀⠀⠀⠀⠀⠀⠀⠀⠀⠀⠀⠀⠀⠀⠀⠀⠀⠀⠀⠀⣰⣿⣿⣿⣿⣿⣿⣿⣿⣿⣿⣿⣿⣿⣿⣿⣿⣿⣿⣿⣿⣿⣿⣿⣷⣿⣿⣿⣿⣿⣿⣿⣷⡀⠀⠀⠀⠀</a:t>
            </a:r>
            <a:br/>
            <a:r>
              <a:t>⢸⣿⣿⣿⣿⣿⣿⣿⣿⣿⡏⠀⠀⠀⠀⠀⠀⠀⠀⠀⠀⠀⠀⠀⠀⠀⠀⠀⠀⠀⠀⠀⠀⠀⠀⠀⠀⠀⠀⠀⠀⠀⠀⠀⠀⠀⠀⠀⠀⠀⠀⠀⣾⣿⣿⣿⣿⣿⣿⣿⣿⣿⣿⣿⣿⣿⣿⣿⣿⣿⣿⣿⣿⣿⣿⣿⣿⣿⣿⣿⣿⣿⣿⣿⣿⣿⣷⠀⠀⠀⠀</a:t>
            </a:r>
            <a:br/>
            <a:r>
              <a:t>⢸⣿⣿⣿⣿⣿⣿⣿⣿⣿⡇⠀⠀⠀⠀⠀⠀⠀⠀⠀⠀⠀⠀⠀⠀⠀⠀⠀⠀⠀⠀⠀⠀⠀⠀⠀⠀⠀⠀⠀⠀⠀⠀⠀⠀⠀⠀⠀⠀⠀⠀⠀⢿⣿⣿⣿⣿⡿⠟⠉⣿⣿⣿⣿⣿⣿⣿⣿⣿⣿⣿⡟⢿⣿⣿⣿⣿⣿⣿⣿⣿⣿⣿⣿⣿⣿⡟⠀⠀⠀⠀</a:t>
            </a:r>
            <a:br/>
            <a:r>
              <a:t>⢸⣿⣿⣿⣿⣿⣿⣿⣿⣿⠇⠀⠀⠀⠀⠀⠀⠀⠀⠀⠀⠀⠀⠀⠀⠀⠀⠀⠀⠀⠀⠀⠀⠀⠀⠀⠀⠀⠀⠀⠀⠀⠀⠀⠀⠀⠀⠀⠀⠀⠀⠀⠀⠛⠿⠛⠉⠀⠀⢰⣿⣿⣿⣿⣿⣿⣿⣿⣿⣿⣿⠀⠀⠙⠿⠿⠟⠛⢻⣿⣿⣿⣎⠉⠉⠉⠀⠀⠀⠀⠀</a:t>
            </a:r>
            <a:br/>
            <a:r>
              <a:t>⠸⣿⣿⣿⣿⣿⣿⣿⣿⣿⠀⠀⠀⠀⠀⠀⠀⠀⠀⠀⠀⠀⠀⠀⠀⠀⠀⠀⠀⠀⠀⠀⠀⠀⠀⠀⠀⠀⠀⠀⠀⠀⠀⠀⠀⠀⠀⠀⠀⠀⠀⠀⠀⠀⠀⠀⠀⠀⣠⣿⣿⣿⣿⣿⣿⣿⣿⣿⣿⣿⣿⡇⠀⠀⠀⠀⠀⠀⠀⠹⣿⣿⣿⣧⠀⠀⠀⠀⠀⠀⠀</a:t>
            </a:r>
            <a:br/>
            <a:r>
              <a:t>⠀⣿⣿⣿⣿⣿⣿⣿⣿⣿⠀⠀⠀⠀⠀⠀⠀⠀⠀⠀⠀⠀⠀⠀⠀⠀⠀⠀⠀⠀⠀⠀⠀⠀⠀⠀⠀⠀⠀⠀⠀⠀⠀⠀⠀⠀⠀⠀⠀⠀⠀⠀⠀⠀⠀⠀⢀⣴⣿⣿⣿⣿⣿⣿⣿⣿⣿⣿⣿⣿⣿⣿⡀⠀⠀⠀⠀⠀⠀⠀⠘⣿⣿⣿⣧⠀⠀⠀⠀⠀⠀</a:t>
            </a:r>
            <a:br/>
            <a:r>
              <a:t>⠀⢹⣿⣿⣿⣿⣿⣿⣿⣿⡀⠀⠀⠀⠀⠀⠀⠀⠀⠀⠀⠀⠀⠀⠀⠀⠀⠀⠀⠀⠀⠀⠀⠀⠀⠀⠀⠀⠀⠀⠀⠀⠀⠀⠀⠀⠀⠀⠀⠀⠀⠀⠀⠀⠀⣠⣿⣿⣿⣿⣿⣿⣿⣿⣿⣿⣿⣿⣿⣿⣿⣿⣧⠀⠀⠀⠀⠀⠀⠀⠀⠘⣿⣿⣿⣇⠀⠀⠀⠀⠀</a:t>
            </a:r>
            <a:br/>
            <a:r>
              <a:t>⠀⠈⣿⣿⣿⣿⣿⣿⣿⣿⡇⠀⠀⠀⠀⠀⠀⠀⠀⠀⠀⠀⠀⠀⠀⠀⠀⠀⠀⠀⠀⠀⠀⠀⠀⠀⠀⠀⠀⠀⠀⠀⠀⠀⠀⠀⠀⠀⠀⠀⠀⠀⠀⠀⣼⣿⣿⣿⣿⣿⣿⣿⣿⣿⣿⣿⣿⣿⣿⣿⣿⣿⣿⡆⠀⠀⠀⠀⠀⠀⠀⠀⠘⣿⣿⣿⡆⠀⠀⠀⠀</a:t>
            </a:r>
            <a:br/>
            <a:r>
              <a:t>⠀⠀⠸⣿⣿⣿⣿⣿⣿⣿⡇⠀⠀⠀⠀⠀⠀⠀⠀⠀⠀⠀⠀⠀⠀⠀⠀⠀⠀⠀⠀⠀⠀⠀⠀⠀⠀⠀⠀⠀⠀⠀⠀⠀⠀⠀⠀⠀⠀⠀⠀⠀⠀⣼⣿⣿⣿⣿⣿⣿⣿⣿⣿⣿⣿⣿⣿⣿⣿⣿⣿⣿⣿⣷⠀⠀⠀⠀⠀⠀⠀⠀⠀⢹⣿⣿⣿⡀⠀⠀⠀</a:t>
            </a:r>
            <a:br/>
            <a:r>
              <a:t>⠀⠀⠀⢻⣿⣿⣿⣿⣿⣿⣿⠀⠀⠀⠀⠀⠀⠀⠀⠀⠀⠀⠀⠀⠀⠀⠀⠀⠀⠀⠀⠀⠀⠀⠀⠀⠀⠀⠀⠀⠀⠀⠀⠀⠀⠀⠀⠀⠀⠀⠀⠀⣼⣿⣿⣿⣿⣿⣿⣿⣿⣿⣿⣿⣿⣿⣿⣿⣿⣿⣿⣿⣿⣿⠀⠀⠀⠀⠀⠀⠀⠀⠀⠀⢿⣿⣿⣇⠀⠀⠀</a:t>
            </a:r>
            <a:br/>
            <a:r>
              <a:t>⠀⠀⠀⠈⢿⣿⣿⣿⣿⣿⣿⡆⠀⠀⠀⠀⠀⠀⠀⠀⠀⠀⠀⠀⠀⠀⠀⠀⠀⠀⠀⠀⠀⠀⠀⠀⠀⠀⠀⠀⠀⠀⠀⠀⠀⠀⠀⠀⠀⠀⠀⣰⣿⣿⣿⣿⣿⣿⣿⣿⣿⣿⣿⣿⣿⣿⣿⣿⣿⣿⣿⣿⣿⣿⡇⠀⠀⠀⠀⠀⠀⠀⠀⠀⠸⣿⣿⣿⡀⠀⠀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⠀⠀⠀⠀⠀⠀⠀⠀⠀⠀⠀⠀⠀⠀⠀⠀⠀⠀⠀⠀⠀⠀⠀⠀⠀⠀⠀⠀⠀⠀⠀⠀⠀⠀⠀⠀⠀⠀⠀⠀⠀⠀⠀⠀⠀⠀⠀⠀⠀⠀⠀⠀⠀⠀⠀⠀⠀⠀⠀⠀⠀⠀⠀⠀⠀⠀⠀⠀⠀⣀⣀⣀⡀⠀⠀⠀⠀⠀⠀⠀⠀⠀⠀⠀⠀⠀⠀⠀⠀⠀⠀</a:t>
            </a:r>
            <a:br/>
            <a:r>
              <a:t>⠀⠀⠀⠀⣀⣤⣤⣄⠀⠀⠀⠀⠀⠀⠀⠀⠀⠀⠀⠀⠀⠀⠀⠀⠀⠀⠀⠀⠀⠀⠀⠀⠀⠀⠀⠀⠀⠀⠀⠀⠀⠀⠀⠀⠀⠀⠀⠀⠀⠀⠀⠀⠀⠀⠀⠀⠀⠀⠀⠀⠀⠀⠀⠀⠀⠀⣰⣿⣿⣿⣿⣿⣿⣿⣿⣿⣿⣶⣶⣤⡄⠀⠀⠀⠀⠀⠀⠀⠀⠀⠀</a:t>
            </a:r>
            <a:br/>
            <a:r>
              <a:t>⠀⠀⣠⣿⣿⣿⠿⠋⠀⠀⠀⠀⠀⠀⠀⠀⠀⠀⠀⠀⠀⠀⠀⠀⠀⠀⠀⠀⠀⠀⠀⠀⠀⠀⠀⠀⠀⠀⠀⠀⠀⠀⠀⠀⠀⠀⠀⠀⠀⠀⠀⠀⠀⠀⠀⠀⠀⠀⠀⠀⠀⠀⠀⠀⠀⣼⣿⣿⣿⣿⣿⣿⣿⣿⣿⣿⣿⣿⣿⣿⣷⡀⠀⠀⠀⠀⠀⠀⠀⠀⠀</a:t>
            </a:r>
            <a:br/>
            <a:r>
              <a:t>⠀⠀⢻⣿⣿⣿⣷⣶⣤⣤⣀⡀⠀⠀⠀⠀⠀⠀⠀⠀⠀⠀⠀⠀⠀⠀⠀⠀⠀⠀⠀⠀⠀⠀⠀⠀⠀⠀⠀⠀⠀⠀⠀⠀⠀⠀⠀⠀⠀⠀⠀⠀⠀⠀⠀⠀⠀⠀⠀⠀⠀⢀⣀⣠⣾⣿⣿⣿⣿⣿⣿⣿⣿⣿⣿⣿⣿⣿⣿⣿⣿⡷⠀⠀⠀⠀⠀⠀⠀⠀⠀</a:t>
            </a:r>
            <a:br/>
            <a:r>
              <a:t>⠀⠀⠀⠙⢿⣿⣿⣿⣿⣿⣿⣿⣿⣷⣶⣦⣤⣄⣀⣀⡀⠀⠀⠀⠀⣀⣀⣠⣤⣤⣤⣤⣤⣀⣀⣀⡀⠀⠀⠀⠀⠀⠀⠀⠀⠀⠀⠀⠀⠀⠀⠀⠀⠀⠀⠀⠀⠀⠀⠀⠙⠛⢻⣿⣿⣿⣿⣿⣿⣿⣿⣿⣿⣿⣿⣿⣿⣿⣿⣿⣿⣧⣤⣤⣄⣀⠀⠀⠀⠀⠀</a:t>
            </a:r>
            <a:br/>
            <a:r>
              <a:t>⠀⠀⠀⠀⠀⣿⣿⣿⣿⣿⣿⣿⣿⣿⣿⣿⣿⣿⣿⣿⣿⣿⣿⣿⣿⣿⣿⣿⣿⣿⣿⣿⣿⣿⣿⣿⣿⣿⣿⣶⣦⣤⣄⣀⠀⠀⠀⠀⠀⠀⠀⠀⠀⠀⠀⠀⠀⠀⠀⠀⠀⢠⣿⣿⣿⣿⣿⣿⣿⣿⣿⣿⣿⣿⣿⣿⣿⣿⣿⣿⣿⠋⠉⠉⠉⠉⠀⠀⠀⠀⠀</a:t>
            </a:r>
            <a:br/>
            <a:r>
              <a:t>⠀⠀⠀⠀⢸⣿⣿⣿⣿⣿⣿⣿⣿⣿⣿⣿⣿⣿⣿⣿⣿⣿⣿⣿⠿⠟⠛⠉⠉⠉⠉⠉⠉⠙⠛⠛⠻⠿⢿⣿⣿⣿⣿⣿⣿⣶⣦⣄⡀⠀⠀⠀⠀⠀⠀⠀⠀⠀⠀⠀⢀⣼⣿⣿⣿⣿⣿⣿⣿⣿⣿⣿⣿⣿⣿⣿⣿⣿⣿⣿⣿⡀⠀⠀⠀⠀⠀⠀⠀⠀⠀</a:t>
            </a:r>
            <a:br/>
            <a:r>
              <a:t>⠀⠀⠀⠀⣿⣿⣿⣿⣿⣿⣿⣿⣿⣿⣿⣿⡟⠀⠀⠈⠉⠁⠀⠀⠀⠀⠀⠀⠀⠀⠀⠀⠀⠀⠀⠀⠀⠀⠀⠀⠉⠙⠛⠿⣿⣿⣿⣿⣿⣿⣶⣄⡀⠀⠀⠀⠀⠀⠀⠀⣿⣿⣿⣿⣿⣿⣿⣿⣿⣿⣿⣿⣿⣿⣿⣿⣿⣿⣿⣿⡿⠃⠀⠀⠀⠀⠀⠀⠀⠀⠀</a:t>
            </a:r>
            <a:br/>
            <a:r>
              <a:t>⠀⠀⠀⢸⣿⣿⣿⣿⣿⣿⣿⣿⣿⣿⣿⣿⠁⠀⠀⠀⠀⠀⠀⠀⠀⠀⠀⠀⠀⠀⠀⠀⠀⠀⠀⠀⠀⠀⠀⠀⠀⠀⠀⠀⠀⠈⠙⠻⢿⣿⣿⣿⣿⣷⣦⣄⠀⠀⠀⠀⣿⣿⣿⣿⣿⣿⣿⣿⣿⣿⣿⣿⣿⣿⣿⣿⣿⡟⠙⠁⠀⠀⠀⠀⠀⠀⠀⠀⠀⠀⠀</a:t>
            </a:r>
            <a:br/>
            <a:r>
              <a:t>⠀⠀⠀⣿⣿⣿⣿⣿⣿⣿⣿⣿⣿⣿⣿⠇⠀⠀⠀⠀⠀⠀⠀⠀⠀⠀⠀⠀⠀⠀⠀⠀⠀⠀⠀⠀⠀⠀⠀⠀⠀⠀⠀⠀⠀⠀⠀⠀⠀⠈⠙⠻⣿⣿⣿⣿⣿⣶⣄⡀⠹⣿⣿⣿⣿⣿⣿⣿⣿⣿⣿⣿⣿⣿⣿⣿⣿⣦⣤⣄⠀⠀⠀⠀⠀⠀⠀⠀⠀⠀⠀</a:t>
            </a:r>
            <a:br/>
            <a:r>
              <a:t>⠀⠀⢰⣿⣿⣿⣿⣿⣿⣿⣿⣿⣿⣿⣿⠀⠀⠀⠀⠀⠀⠀⠀⠀⠀⠀⠀⠀⠀⠀⠀⠀⠀⠀⠀⠀⠀⠀⠀⠀⠀⠀⠀⠀⠀⠀⠀⠀⠀⠀⠀⠀⠀⠉⠻⢿⣿⣿⣿⣿⣾⣿⣿⣿⣿⣿⣿⣿⣿⣿⣿⣿⣿⣿⣿⣿⣿⣿⣿⣿⣷⠀⠀⠀⠀⠀⠀⠀⠀⠀⠀</a:t>
            </a:r>
            <a:br/>
            <a:r>
              <a:t>⠀⠀⣼⣿⣿⣿⣿⣿⣿⣿⣿⣿⣿⣿⡇⠀⠀⠀⠀⠀⠀⠀⠀⠀⠀⠀⠀⠀⠀⠀⠀⠀⠀⠀⠀⠀⠀⠀⠀⠀⠀⠀⠀⠀⠀⠀⠀⠀⠀⠀⠀⠀⠀⠀⠀⠀⠈⠛⢿⣿⣿⣿⣿⣿⣿⣿⣿⣿⣿⣿⣿⣿⣿⣿⣿⣿⣿⣿⣿⣿⣿⠀⠀⠀⠀⠀⠀⠀⠀⠀⠀</a:t>
            </a:r>
            <a:br/>
            <a:r>
              <a:t>⠀⠀⣿⣿⣿⣿⣿⣿⣿⣿⣿⣿⣿⣿⠁⠀⠀⠀⠀⠀⠀⠀⠀⠀⠀⠀⠀⠀⠀⠀⠀⠀⠀⠀⠀⠀⠀⠀⠀⠀⠀⠀⠀⠀⠀⠀⠀⠀⠀⠀⠀⠀⠀⠀⠀⠀⠀⠀⠀⣹⣿⣿⣿⣿⣿⣿⣿⣿⣿⣿⣿⣿⣿⣿⣿⣿⣿⣿⠿⠟⠃⠀⠀⠀⠀⠀⠀⠀⠀⠀⠀</a:t>
            </a:r>
            <a:br/>
            <a:r>
              <a:t>⠀⢀⣿⣿⣿⣿⣿⣿⣿⣿⣿⣿⣿⡟⠀⠀⠀⠀⠀⠀⠀⠀⠀⠀⠀⠀⠀⠀⠀⠀⠀⠀⠀⠀⠀⠀⠀⠀⠀⠀⠀⠀⠀⠀⠀⠀⠀⠀⠀⠀⠀⠀⠀⠀⠀⠀⠀⢀⣾⣿⣿⣿⣿⣿⣿⣿⣿⣿⣿⣿⣿⣿⣿⣿⣿⣿⣿⣦⡀⠀⠀⠀⠀⠀⠀⠀⠀⠀⠀⠀⠀</a:t>
            </a:r>
            <a:br/>
            <a:r>
              <a:t>⠀⢸⣿⣿⣿⣿⣿⣿⣿⣿⣿⣿⣿⠃⠀⠀⠀⠀⠀⠀⠀⠀⠀⠀⠀⠀⠀⠀⠀⠀⠀⠀⠀⠀⠀⠀⠀⠀⠀⠀⠀⠀⠀⠀⠀⠀⠀⠀⠀⠀⠀⠀⠀⠀⠀⠀⣰⣿⣿⣿⣿⣿⣿⣿⣿⣿⣿⣿⣿⣿⣿⣿⣿⣿⣿⣿⣿⣿⣿⣦⡀⠀⠀⠀⠀⠀⠀⠀⠀⠀⠀</a:t>
            </a:r>
            <a:br/>
            <a:r>
              <a:t>⠀⢸⣿⣿⣿⣿⣿⣿⣿⣿⣿⣿⣿⠀⠀⠀⠀⠀⠀⠀⠀⠀⠀⠀⠀⠀⠀⠀⠀⠀⠀⠀⠀⠀⠀⠀⠀⠀⠀⠀⠀⠀⠀⠀⠀⠀⠀⠀⠀⠀⠀⠀⠀⠀⠀⠀⣿⣿⣿⣿⣿⣿⣿⣿⣿⣿⣿⣿⣿⣿⣿⣿⣿⣿⣿⣿⣿⣿⣿⣿⡇⠀⠀⠀⠀⠀⠀⠀⠀⠀⠀</a:t>
            </a:r>
            <a:br/>
            <a:r>
              <a:t>⠀⢸⣿⣿⣿⣿⣿⣿⣿⣿⣿⣿⡇⠀⠀⠀⠀⠀⠀⠀⠀⠀⠀⠀⠀⠀⠀⠀⠀⠀⠀⠀⠀⠀⠀⠀⠀⠀⠀⠀⠀⠀⠀⠀⠀⠀⠀⠀⠀⠀⠀⠀⠀⠀⠀⢀⣿⣿⣿⣿⣿⣿⣿⣿⣿⣿⣿⣿⣿⣿⣿⣿⣿⣿⣿⣿⣿⣿⣿⣿⣿⣄⠀⠀⠀⠀⠀⠀⠀⠀⠀</a:t>
            </a:r>
            <a:br/>
            <a:r>
              <a:t>⠀⢸⣿⣿⣿⣿⣿⣿⣿⣿⣿⣿⠁⠀⠀⠀⠀⠀⠀⠀⠀⠀⠀⠀⠀⠀⠀⠀⠀⠀⠀⠀⠀⠀⠀⠀⠀⠀⠀⠀⠀⠀⠀⠀⠀⠀⠀⠀⠀⠀⠀⠀⠀⠀⢀⣾⣿⣿⣿⣿⣿⣿⣿⣿⣿⣿⣿⣿⣿⣿⣿⣿⣿⣿⣿⣿⣿⣿⣿⣿⣿⣿⣷⡀⠀⠀⠀⠀⠀⠀⠀</a:t>
            </a:r>
            <a:br/>
            <a:r>
              <a:t>⠀⢸⣿⣿⣿⣿⣿⣿⣿⣿⣿⡿⠀⠀⠀⠀⠀⠀⠀⠀⠀⠀⠀⠀⠀⠀⠀⠀⠀⠀⠀⠀⠀⠀⠀⠀⠀⠀⠀⠀⠀⠀⠀⠀⠀⠀⠀⠀⠀⠀⠀⠀⠀⢠⣿⣿⣿⣿⣿⣿⣿⣿⣿⣿⣿⣿⣿⣿⣿⣿⣿⣿⣿⣿⣿⣿⣿⣿⣿⣿⣿⣿⣿⣿⣦⡀⠀⠀⠀⠀⠀</a:t>
            </a:r>
            <a:br/>
            <a:r>
              <a:t>⠀⢸⣿⣿⣿⣿⣿⣿⣿⣿⣿⡇⠀⠀⠀⠀⠀⠀⠀⠀⠀⠀⠀⠀⠀⠀⠀⠀⠀⠀⠀⠀⠀⠀⠀⠀⠀⠀⠀⠀⠀⠀⠀⠀⠀⠀⠀⠀⠀⠀⠀⠀⣴⣿⣿⣿⣿⣿⣿⣿⣿⣿⣿⣿⣿⣿⣿⣿⣿⣿⣿⣿⣿⣿⣿⣿⣿⣿⣿⣿⣿⣿⣿⣿⣿⣷⡄⠀⠀⠀⠀</a:t>
            </a:r>
            <a:br/>
            <a:r>
              <a:t>⠀⢸⣿⣿⣿⣿⣿⣿⣿⣿⣿⡇⠀⠀⠀⠀⠀⠀⠀⠀⠀⠀⠀⠀⠀⠀⠀⠀⠀⠀⠀⠀⠀⠀⠀⠀⠀⠀⠀⠀⠀⠀⠀⠀⠀⠀⠀⠀⠀⠀⠀⠀⣿⣿⣿⣿⣿⣿⡿⢻⣿⣿⣿⣿⣿⣿⣿⣿⣿⣿⣿⡿⢿⣿⣿⣿⣿⣿⣿⣿⣿⣿⣿⣿⣿⣿⠃⠀⠀⠀⠀</a:t>
            </a:r>
            <a:br/>
            <a:r>
              <a:t>⠀⢸⣿⣿⣿⣿⣿⣿⣿⣿⣿⠀⠀⠀⠀⠀⠀⠀⠀⠀⠀⠀⠀⠀⠀⠀⠀⠀⠀⠀⠀⠀⠀⠀⠀⠀⠀⠀⠀⠀⠀⠀⠀⠀⠀⠀⠀⠀⠀⠀⠀⠀⠈⠻⣿⡿⠛⠁⠀⢸⣿⣿⣿⣿⣿⣿⣿⣿⣿⣿⣿⠀⠀⠙⠻⠿⠟⠛⠉⢻⣿⣿⣿⣟⠋⠁⠀⠀⠀⠀⠀</a:t>
            </a:r>
            <a:br/>
            <a:r>
              <a:t>⠀⠘⣿⣿⣿⣿⣿⣿⣿⣿⣿⠀⠀⠀⠀⠀⠀⠀⠀⠀⠀⠀⠀⠀⠀⠀⠀⠀⠀⠀⠀⠀⠀⠀⠀⠀⠀⠀⠀⠀⠀⠀⠀⠀⠀⠀⠀⠀⠀⠀⠀⠀⠀⠀⠀⠀⠀⠀⠀⣼⣿⣿⣿⣿⣿⣿⣿⣿⣿⣿⣿⠀⠀⠀⠀⠀⠀⠀⠀⠀⠹⣿⣿⣿⣦⠀⠀⠀⠀⠀⠀</a:t>
            </a:r>
            <a:br/>
            <a:r>
              <a:t>⠀⠀⣿⣿⣿⣿⣿⣿⣿⣿⣿⠀⠀⠀⠀⠀⠀⠀⠀⠀⠀⠀⠀⠀⠀⠀⠀⠀⠀⠀⠀⠀⠀⠀⠀⠀⠀⠀⠀⠀⠀⠀⠀⠀⠀⠀⠀⠀⠀⠀⠀⠀⠀⠀⠀⠀⠀⢀⣼⣿⣿⣿⣿⣿⣿⣿⣿⣿⣿⣿⣿⡀⠀⠀⠀⠀⠀⠀⠀⠀⠀⠙⣿⣿⣿⣦⠀⠀⠀⠀⠀</a:t>
            </a:r>
            <a:br/>
            <a:r>
              <a:t>⠀⠀⢹⣿⣿⣿⣿⣿⣿⣿⣿⠀⠀⠀⠀⠀⠀⠀⠀⠀⠀⠀⠀⠀⠀⠀⠀⠀⠀⠀⠀⠀⠀⠀⠀⠀⠀⠀⠀⠀⠀⠀⠀⠀⠀⠀⠀⠀⠀⠀⠀⠀⠀⠀⠀⠀⣠⣿⣿⣿⣿⣿⣿⣿⣿⣿⣿⣿⣿⣿⣿⣧⠀⠀⠀⠀⠀⠀⠀⠀⠀⠀⠘⣿⣿⣿⣆⠀⠀⠀⠀</a:t>
            </a:r>
            <a:br/>
            <a:r>
              <a:t>⠀⠀⠈⣿⣿⣿⣿⣿⣿⣿⣿⡇⠀⠀⠀⠀⠀⠀⠀⠀⠀⠀⠀⠀⠀⠀⠀⠀⠀⠀⠀⠀⠀⠀⠀⠀⠀⠀⠀⠀⠀⠀⠀⠀⠀⠀⠀⠀⠀⠀⠀⠀⠀⠀⢀⣾⣿⣿⣿⣿⣿⣿⣿⣿⣿⣿⣿⣿⣿⣿⣿⣿⡆⠀⠀⠀⠀⠀⠀⠀⠀⠀⠀⠸⣿⣿⣿⡆⠀⠀⠀</a:t>
            </a:r>
            <a:br/>
            <a:r>
              <a:t>⠀⠀⠀⢹⣿⣿⣿⣿⣿⣿⣿⡇⠀⠀⠀⠀⠀⠀⠀⠀⠀⠀⠀⠀⠀⠀⠀⠀⠀⠀⠀⠀⠀⠀⠀⠀⠀⠀⠀⠀⠀⠀⠀⠀⠀⠀⠀⠀⠀⠀⠀⠀⠀⢠⣿⣿⣿⣿⣿⣿⣿⣿⣿⣿⣿⣿⣿⣿⣿⣿⣿⣿⣿⠀⠀⠀⠀⠀⠀⠀⠀⠀⠀⠀⢹⣿⣿⣿⡀⠀⠀</a:t>
            </a:r>
            <a:br/>
            <a:r>
              <a:t>⠀⠀⠀⠀⢻⣿⣿⣿⣿⣿⣿⣷⠀⠀⠀⠀⠀⠀⠀⠀⠀⠀⠀⠀⠀⠀⠀⠀⠀⠀⠀⠀⠀⠀⠀⠀⠀⠀⠀⠀⠀⠀⠀⠀⠀⠀⠀⠀⠀⠀⠀⠀⢠⣿⣿⣿⣿⣿⣿⣿⣿⣿⣿⣿⣿⣿⣿⣿⣿⣿⣿⣿⣿⡆⠀⠀⠀⠀⠀⠀⠀⠀⠀⠀⠀⢿⣿⣿⣧⠀⠀</a:t>
            </a:r>
            <a:br/>
            <a:r>
              <a:t>⠀⠀⠀⠀⠈⢿⣿⣿⣿⣿⣿⣿⡄⠀⠀⠀⠀⠀⠀⠀⠀⠀⠀⠀⠀⠀⠀⠀⠀⠀⠀⠀⠀⠀⠀⠀⠀⠀⠀⠀⠀⠀⠀⠀⠀⠀⠀⠀⠀⠀⠀⢀⣿⣿⣿⣿⣿⣿⣿⣿⣿⣿⣿⣿⣿⣿⣿⣿⣿⣿⣿⣿⣿⡇⠀⠀⠀⠀⠀⠀⠀⠀⠀⠀⠀⠸⣿⣿⣿⡄⠀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⠀⠀⠀⠀⠀⠀⠀⠀⠀⠀⠀⠀⠀⠀⠀⠀⠀⠀⠀⠀⠀⠀⠀⠀⠀⠀⠀⠀⠀⠀⠀⠀⠀⠀⠀⠀⠀⠀⠀⠀⠀⠀⠀⠀⠀⠀⠀⠀⠀⠀⠀⠀⠀⠀⠀⠀⠀⠀⠀⠀⠀⠀⠀⠀⠀⠀⠀⠀⣀⣀⣀⣀⣀⣀⠀⠀⠀⠀⠀⠀⠀⠀⠀⠀⠀⠀⠀⠀⠀⠀⠀</a:t>
            </a:r>
            <a:br/>
            <a:r>
              <a:t>⠀⠀⠀⠀⠀⣀⣠⣤⡀⠀⠀⠀⠀⠀⠀⠀⠀⠀⠀⠀⠀⠀⠀⠀⠀⠀⠀⠀⠀⠀⠀⠀⠀⠀⠀⠀⠀⠀⠀⠀⠀⠀⠀⠀⠀⠀⠀⠀⠀⠀⠀⠀⠀⠀⠀⠀⠀⠀⠀⠀⠀⠀⠀⠀⣴⣾⣿⣿⣿⣿⣿⣿⣿⣿⣿⣿⣦⠀⠀⠀⠀⠀⠀⠀⠀⠀⠀⠀⠀⠀⠀</a:t>
            </a:r>
            <a:br/>
            <a:r>
              <a:t>⠀⠀⠀⢠⣾⣿⣿⠟⠃⠀⠀⠀⠀⠀⠀⠀⠀⠀⠀⠀⠀⠀⠀⠀⠀⠀⠀⠀⠀⠀⠀⠀⠀⠀⠀⠀⠀⠀⠀⠀⠀⠀⠀⠀⠀⠀⠀⠀⠀⠀⠀⠀⠀⠀⠀⠀⠀⠀⠀⠀⠀⠀⠀⣼⣿⣿⣿⣿⣿⣿⣿⣿⣿⣿⣿⣿⣿⣧⠀⠀⠀⠀⠀⠀⠀⠀⠀⠀⠀⠀⠀</a:t>
            </a:r>
            <a:br/>
            <a:r>
              <a:t>⠀⠀⠀⢿⣿⣿⣿⣷⣶⣤⣤⣄⣀⡀⠀⠀⠀⠀⠀⠀⠀⠀⠀⠀⠀⠀⠀⠀⠀⠀⠀⠀⠀⠀⠀⠀⠀⠀⠀⠀⠀⠀⠀⠀⠀⠀⠀⠀⠀⠀⠀⠀⠀⠀⠀⠀⠀⠀⠀⠀⠀⣀⣾⣿⣿⣿⣿⣿⣿⣿⣿⣿⣿⣿⣿⣿⣿⣿⣧⣀⣀⣀⠀⠀⠀⠀⠀⠀⠀⠀⠀</a:t>
            </a:r>
            <a:br/>
            <a:r>
              <a:t>⠀⠀⠀⠀⠛⢿⣿⣿⣿⣿⣿⣿⣿⣿⣿⣿⣶⣶⣶⣤⣤⣤⣤⣤⣤⣴⣶⣿⣿⣿⣿⣿⣿⣿⣿⣿⣷⣶⣶⣦⣤⣄⣀⡀⠀⠀⠀⠀⠀⠀⠀⠀⠀⠀⠀⠀⠀⠀⠴⣾⣿⣿⣿⣿⣿⣿⣿⣿⣿⣿⣿⣿⣿⣿⣿⣿⣿⣿⣿⣿⣿⡿⠿⠓⠀⠀⠀⠀⠀⠀⠀</a:t>
            </a:r>
            <a:br/>
            <a:r>
              <a:t>⠀⠀⠀⠀⠀⠀⣿⣿⣿⣿⣿⣿⣿⣿⣿⣿⣿⣿⣿⣿⣿⣿⣿⣿⣿⣿⣿⠿⠿⠿⠛⠛⠿⠿⠿⠿⢿⣿⣿⣿⣿⣿⣿⣿⣿⣶⣦⣄⣀⠀⠀⠀⠀⠀⠀⠀⠀⠀⠀⠀⣾⣿⣿⣿⣿⣿⣿⣿⣿⣿⣿⣿⣿⣿⣿⣿⣿⣿⣿⠀⠀⠀⠀⠀⠀⠀⠀⠀⠀⠀⠀</a:t>
            </a:r>
            <a:br/>
            <a:r>
              <a:t>⠀⠀⠀⠀⠀⢰⣿⣿⣿⣿⣿⣿⣿⣿⣿⣿⣿⡿⠿⠿⠿⠿⠿⠛⠋⠉⠀⠀⠀⠀⠀⠀⠀⠀⠀⠀⠀⠀⠀⠉⠉⠛⠻⠿⣿⣿⣿⣿⣿⣿⣶⣤⣀⠀⠀⠀⠀⠀⢀⣼⣿⣿⣿⣿⣿⣿⣿⣿⣿⣿⣿⣿⣿⣿⣿⣿⣿⣿⣿⡇⠀⠀⠀⠀⠀⠀⠀⠀⠀⠀⠀</a:t>
            </a:r>
            <a:br/>
            <a:r>
              <a:t>⠀⠀⠀⠀⠀⣾⣿⣿⣿⣿⣿⣿⣿⣿⣿⣿⣿⠃⠀⠀⠀⠀⠀⠀⠀⠀⠀⠀⠀⠀⠀⠀⠀⠀⠀⠀⠀⠀⠀⠀⠀⠀⠀⠀⠀⠈⠙⠛⠿⣿⣿⣿⣿⣿⣶⣤⣀⢀⣿⣾⣿⣿⣿⣿⣿⣿⣿⣿⣿⣿⣿⣿⣿⣿⣿⣿⣿⡿⠛⠁⠀⠀⠀⠀⠀⠀⠀⠀⠀⠀⠀</a:t>
            </a:r>
            <a:br/>
            <a:r>
              <a:t>⠀⠀⠀⠀⢠⣿⣿⣿⣿⣿⣿⣿⣿⣿⣿⣿⡟⠀⠀⠀⠀⠀⠀⠀⠀⠀⠀⠀⠀⠀⠀⠀⠀⠀⠀⠀⠀⠀⠀⠀⠀⠀⠀⠀⠀⠀⠀⠀⠀⠀⠉⠛⠿⣿⣿⣿⣿⣿⣿⣿⣿⣿⣿⣿⣿⣿⣿⣿⣿⣿⣿⣿⣿⣿⣿⠃⠀⠀⠀⠀⠀⠀⠀⠀⠀⠀⠀⠀⠀⠀⠀</a:t>
            </a:r>
            <a:br/>
            <a:r>
              <a:t>⠀⠀⠀⠀⢸⣿⣿⣿⣿⣿⣿⣿⣿⣿⣿⣿⠃⠀⠀⠀⠀⠀⠀⠀⠀⠀⠀⠀⠀⠀⠀⠀⠀⠀⠀⠀⠀⠀⠀⠀⠀⠀⠀⠀⠀⠀⠀⠀⠀⠀⠀⠀⠀⠀⠉⠛⢿⣿⣿⣿⣿⣿⣿⣿⣿⣿⣿⣿⣿⣿⣿⣿⣿⣿⣿⣶⣶⣄⠀⠀⠀⠀⠀⠀⠀⠀⠀⠀⠀⠀⠀</a:t>
            </a:r>
            <a:br/>
            <a:r>
              <a:t>⠀⠀⠀⠀⣿⣿⣿⣿⣿⣿⣿⣿⣿⣿⣿⡿⠀⠀⠀⠀⠀⠀⠀⠀⠀⠀⠀⠀⠀⠀⠀⠀⠀⠀⠀⠀⠀⠀⠀⠀⠀⠀⠀⠀⠀⠀⠀⠀⠀⠀⠀⠀⠀⠀⠀⠀⠀⠈⠙⠿⣿⣿⣿⣿⣿⣿⣿⣿⣿⣿⣿⣿⣿⣿⣿⣿⣿⣿⠄⠀⠀⠀⠀⠀⠀⠀⠀⠀⠀⠀⠀</a:t>
            </a:r>
            <a:br/>
            <a:r>
              <a:t>⠀⠀⠀⠀⣿⣿⣿⣿⣿⣿⣿⣿⣿⣿⣿⡇⠀⠀⠀⠀⠀⠀⠀⠀⠀⠀⠀⠀⠀⠀⠀⠀⠀⠀⠀⠀⠀⠀⠀⠀⠀⠀⠀⠀⠀⠀⠀⠀⠀⠀⠀⠀⠀⠀⠀⠀⠀⠀⠀⣴⣿⣿⣿⣿⣿⣿⣿⣿⣿⣿⣿⣿⣿⣿⣿⣿⣿⡿⠀⠀⠀⠀⠀⠀⠀⠀⠀⠀⠀⠀⠀</a:t>
            </a:r>
            <a:br/>
            <a:r>
              <a:t>⠀⠀⠀⢰⣿⣿⣿⣿⣿⣿⣿⣿⣿⣿⣿⠁⠀⠀⠀⠀⠀⠀⠀⠀⠀⠀⠀⠀⠀⠀⠀⠀⠀⠀⠀⠀⠀⠀⠀⠀⠀⠀⠀⠀⠀⠀⠀⠀⠀⠀⠀⠀⠀⠀⠀⠀⠀⠀⢼⣿⣿⣿⣿⣿⣿⣿⣿⣿⣿⣿⣿⣿⣿⣿⣟⠛⠋⠁⠀⠀⠀⠀⠀⠀⠀⠀⠀⠀⠀⠀⠀</a:t>
            </a:r>
            <a:br/>
            <a:r>
              <a:t>⠀⠀⠀⢸⣿⣿⣿⣿⣿⣿⣿⣿⣿⣿⣿⠀⠀⠀⠀⠀⠀⠀⠀⠀⠀⠀⠀⠀⠀⠀⠀⠀⠀⠀⠀⠀⠀⠀⠀⠀⠀⠀⠀⠀⠀⠀⠀⠀⠀⠀⠀⠀⠀⠀⠀⠀⠀⣴⣿⣿⣿⣿⣿⣿⣿⣿⣿⣿⣿⣿⣿⣿⣿⣿⣿⣦⣄⠀⠀⠀⠀⠀⠀⠀⠀⠀⠀⠀⠀⠀⠀</a:t>
            </a:r>
            <a:br/>
            <a:r>
              <a:t>⠀⠀⠀⢸⣿⣿⣿⣿⣿⣿⣿⣿⣿⣿⡇⠀⠀⠀⠀⠀⠀⠀⠀⠀⠀⠀⠀⠀⠀⠀⠀⠀⠀⠀⠀⠀⠀⠀⠀⠀⠀⠀⠀⠀⠀⠀⠀⠀⠀⠀⠀⠀⠀⠀⠀⠀⣾⣿⣿⣿⣿⣿⣿⣿⣿⣿⣿⣿⣿⣿⣿⣿⣿⣿⣿⣿⣿⣦⠀⠀⠀⠀⠀⠀⠀⠀⠀⠀⠀⠀⠀</a:t>
            </a:r>
            <a:br/>
            <a:r>
              <a:t>⠀⠀⠀⢸⣿⣿⣿⣿⣿⣿⣿⣿⣿⣿⠇⠀⠀⠀⠀⠀⠀⠀⠀⠀⠀⠀⠀⠀⠀⠀⠀⠀⠀⠀⠀⠀⠀⠀⠀⠀⠀⠀⠀⠀⠀⠀⠀⠀⠀⠀⠀⠀⠀⠀⠀⠸⣿⣿⣿⣿⣿⣿⣿⣿⣿⣿⣿⣿⣿⣿⣿⣿⣿⣿⣿⣿⣿⣿⡄⠀⠀⠀⠀⠀⠀⠀⠀⠀⠀⠀⠀</a:t>
            </a:r>
            <a:br/>
            <a:r>
              <a:t>⠀⠀⠀⢸⣿⣿⣿⣿⣿⣿⣿⣿⣿⣿⠀⠀⠀⠀⠀⠀⠀⠀⠀⠀⠀⠀⠀⠀⠀⠀⠀⠀⠀⠀⠀⠀⠀⠀⠀⠀⠀⠀⠀⠀⠀⠀⠀⠀⠀⠀⠀⠀⠀⠀⠀⢠⣿⣿⣿⣿⣿⣿⣿⣿⣿⣿⣿⣿⣿⣿⣿⣿⣿⣿⣿⣿⣿⣿⣿⣶⣄⠀⠀⠀⠀⠀⠀⠀⠀⠀⠀</a:t>
            </a:r>
            <a:br/>
            <a:r>
              <a:t>⠀⠀⠀⢸⣿⣿⣿⣿⣿⣿⣿⣿⣿⡿⠀⠀⠀⠀⠀⠀⠀⠀⠀⠀⠀⠀⠀⠀⠀⠀⠀⠀⠀⠀⠀⠀⠀⠀⠀⠀⠀⠀⠀⠀⠀⠀⠀⠀⠀⠀⠀⠀⠀⠀⣠⣿⣿⣿⣿⣿⣿⣿⣿⣿⣿⣿⣿⣿⣿⣿⣿⣿⣿⣿⣿⣿⣿⣿⣿⣿⣿⣧⡀⠀⠀⠀⠀⠀⠀⠀⠀</a:t>
            </a:r>
            <a:br/>
            <a:r>
              <a:t>⠀⠀⠀⢸⣿⣿⣿⣿⣿⣿⣿⣿⣿⡇⠀⠀⠀⠀⠀⠀⠀⠀⠀⠀⠀⠀⠀⠀⠀⠀⠀⠀⠀⠀⠀⠀⠀⠀⠀⠀⠀⠀⠀⠀⠀⠀⠀⠀⠀⠀⠀⠀⠀⣴⣿⣿⣿⣿⣿⣿⣿⣿⣿⣿⣿⣿⣿⣿⣿⣿⣿⣿⣿⣿⣿⣿⣿⣿⣿⣿⣿⣿⣿⣦⡀⠀⠀⠀⠀⠀⠀</a:t>
            </a:r>
            <a:br/>
            <a:r>
              <a:t>⠀⠀⠀⢸⣿⣿⣿⣿⣿⣿⣿⣿⣿⡇⠀⠀⠀⠀⠀⠀⠀⠀⠀⠀⠀⠀⠀⠀⠀⠀⠀⠀⠀⠀⠀⠀⠀⠀⠀⠀⠀⠀⠀⠀⠀⠀⠀⠀⠀⠀⠀⠀⠀⣿⣿⣿⣿⣿⣿⣿⣿⣿⣿⣿⣿⣿⣿⣿⣿⣿⣿⠟⠻⣿⣿⣿⣿⣿⣿⣿⣿⣿⣿⣿⣇⠀⠀⠀⠀⠀⠀</a:t>
            </a:r>
            <a:br/>
            <a:r>
              <a:t>⠀⠀⠀⢸⣿⣿⣿⣿⣿⣿⣿⣿⣿⠁⠀⠀⠀⠀⠀⠀⠀⠀⠀⠀⠀⠀⠀⠀⠀⠀⠀⠀⠀⠀⠀⠀⠀⠀⠀⠀⠀⠀⠀⠀⠀⠀⠀⠀⠀⠀⠀⠀⠀⠘⢿⣿⣿⠟⠉⣿⣿⣿⣿⣿⣿⣿⣿⣿⣿⣿⠏⠀⠀⠀⠉⠉⠉⠉⠉⠉⠙⠻⣿⣿⣿⣦⠀⠀⠀⠀⠀</a:t>
            </a:r>
            <a:br/>
            <a:r>
              <a:t>⠀⠀⠀⠀⣿⣿⣿⣿⣿⣿⣿⣿⣿⠀⠀⠀⠀⠀⠀⠀⠀⠀⠀⠀⠀⠀⠀⠀⠀⠀⠀⠀⠀⠀⠀⠀⠀⠀⠀⠀⠀⠀⠀⠀⠀⠀⠀⠀⠀⠀⠀⠀⠀⠀⠀⠉⠁⠀⠀⣿⣿⣿⣿⣿⣿⣿⣿⣿⣿⣿⠀⠀⠀⠀⠀⠀⠀⠀⠀⠀⠀⠀⠙⣿⣿⣿⣧⡀⠀⠀⠀</a:t>
            </a:r>
            <a:br/>
            <a:r>
              <a:t>⠀⠀⠀⠀⢿⣿⣿⣿⣿⣿⣿⣿⣿⠀⠀⠀⠀⠀⠀⠀⠀⠀⠀⠀⠀⠀⠀⠀⠀⠀⠀⠀⠀⠀⠀⠀⠀⠀⠀⠀⠀⠀⠀⠀⠀⠀⠀⠀⠀⠀⠀⠀⠀⠀⠀⠀⠀⠀⢰⣿⣿⣿⣿⣿⣿⣿⣿⣿⣿⣿⠀⠀⠀⠀⠀⠀⠀⠀⠀⠀⠀⠀⠀⠈⢿⣿⣿⣷⠀⠀⠀</a:t>
            </a:r>
            <a:br/>
            <a:r>
              <a:t>⠀⠀⠀⠀⢸⣿⣿⣿⣿⣿⣿⣿⣿⡆⠀⠀⠀⠀⠀⠀⠀⠀⠀⠀⠀⠀⠀⠀⠀⠀⠀⠀⠀⠀⠀⠀⠀⠀⠀⠀⠀⠀⠀⠀⠀⠀⠀⠀⠀⠀⠀⠀⠀⠀⠀⠀⠀⣠⣿⣿⣿⣿⣿⣿⣿⣿⣿⣿⣿⣿⡄⠀⠀⠀⠀⠀⠀⠀⠀⠀⠀⠀⠀⠀⠈⢿⣿⣿⣧⠀⠀</a:t>
            </a:r>
            <a:br/>
            <a:r>
              <a:t>⠀⠀⠀⠀⠀⣿⣿⣿⣿⣿⣿⣿⣿⡇⠀⠀⠀⠀⠀⠀⠀⠀⠀⠀⠀⠀⠀⠀⠀⠀⠀⠀⠀⠀⠀⠀⠀⠀⠀⠀⠀⠀⠀⠀⠀⠀⠀⠀⠀⠀⠀⠀⠀⠀⠀⢀⣴⣿⣿⣿⣿⣿⣿⣿⣿⣿⣿⣿⣿⣿⣧⠀⠀⠀⠀⠀⠀⠀⠀⠀⠀⠀⠀⠀⠀⠈⣿⣿⣿⣧⠀</a:t>
            </a:r>
            <a:br/>
            <a:r>
              <a:t>⠀⠀⠀⠀⠀⠸⣿⣿⣿⣿⣿⣿⣿⣧⠀⠀⠀⠀⠀⠀⠀⠀⠀⠀⠀⠀⠀⠀⠀⠀⠀⠀⠀⠀⠀⠀⠀⠀⠀⠀⠀⠀⠀⠀⠀⠀⠀⠀⠀⠀⠀⠀⠀⠀⣠⣿⣿⣿⣿⣿⣿⣿⣿⣿⣿⣿⣿⣿⣿⣿⣿⡄⠀⠀⠀⠀⠀⠀⠀⠀⠀⠀⠀⠀⠀⠀⠘⣿⣿⣿⡆</a:t>
            </a:r>
            <a:br/>
            <a:r>
              <a:t>⠀⠀⠀⠀⠀⠀⢻⣿⣿⣿⣿⣿⣿⣿⡀⠀⠀⠀⠀⠀⠀⠀⠀⠀⠀⠀⠀⠀⠀⠀⠀⠀⠀⠀⠀⠀⠀⠀⠀⠀⠀⠀⠀⠀⠀⠀⠀⠀⠀⠀⠀⠀⠀⣰⣿⣿⣿⣿⣿⣿⣿⣿⣿⣿⣿⣿⣿⣿⣿⣿⣿⣧⠀⠀⠀⠀⠀⠀⠀⠀⠀⠀⠀⠀⠀⠀⠀⢹⣿⣿⡇</a:t>
            </a:r>
            <a:br/>
            <a:r>
              <a:t>⠀⠀⠀⠀⠀⠀⠈⢿⣿⣿⣿⣿⣿⣿⣇⠀⠀⠀⠀⠀⠀⠀⠀⠀⠀⠀⠀⠀⠀⠀⠀⠀⠀⠀⠀⠀⠀⠀⠀⠀⠀⠀⠀⠀⠀⠀⠀⠀⠀⠀⠀⠀⣰⣿⣿⣿⣿⣿⣿⣿⣿⣿⣿⣿⣿⣿⣿⣿⣿⣿⣿⣿⠀⠀⠀⠀⠀⠀⠀⠀⠀⠀⠀⠀⠀⠀⠀⠀⢿⣿⡇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⠀⠀⠀⠀⠀⠀⠀⠀⠀⠀⠀⠀⠀⠀⠀⠀⠀⠀⠀⠀⠀⠀⠀⠀⠀⠀⠀⠀⠀⠀⠀⠀⠀⠀⠀⠀⠀⠀⠀⠀⠀⠀⠀⠀⠀⠀⠀⠀⠀⠀⠀⠀⠀⠀⠀⠀⠀⠀⠀⠀⠀⠀⠀⣠⣤⣶⣶⣶⣿⣿⣿⣿⣷⣶⣦⡀⠀⠀⠀⠀⠀⠀⠀⠀⠀⠀⠀⠀⠀⠀⠀</a:t>
            </a:r>
            <a:br/>
            <a:r>
              <a:t>⠀⠀⠀⠀⢀⣤⣶⣶⡆⠀⠀⠀⠀⠀⠀⠀⠀⠀⠀⠀⠀⠀⠀⠀⠀⠀⠀⠀⠀⠀⠀⠀⠀⠀⠀⠀⠀⠀⠀⠀⠀⠀⠀⠀⠀⠀⠀⠀⠀⠀⠀⠀⠀⠀⠀⠀⠀⠀⠀⠀⠀⠀⣼⣿⣿⣿⣿⣿⣿⣿⣿⣿⣿⣿⣿⣷⡀⠀⠀⠀⠀⠀⠀⠀⠀⠀⠀⠀⠀⠀⠀</a:t>
            </a:r>
            <a:br/>
            <a:r>
              <a:t>⠀⠀⠀⢰⣿⣿⣿⣋⠀⠀⠀⠀⠀⠀⠀⠀⠀⠀⠀⠀⠀⠀⠀⠀⠀⠀⠀⠀⠀⠀⠀⠀⠀⠀⠀⠀⠀⠀⠀⠀⠀⠀⠀⠀⠀⠀⠀⠀⠀⠀⠀⠀⠀⠀⠀⠀⠀⠀⠀⠀⠀⣼⣿⣿⣿⣿⣿⣿⣿⣿⣿⣿⣿⣿⣿⣿⣷⣤⣄⣀⣀⡀⠀⠀⠀⠀⠀⠀⠀⠀⠀</a:t>
            </a:r>
            <a:br/>
            <a:r>
              <a:t>⠀⠀⠀⠸⣿⣿⣿⣿⣿⣿⣷⣶⣶⣤⣤⣄⣀⣀⣀⠀⠀⠀⠀⠀⠀⣀⣠⣤⣴⣶⣶⣶⣶⣶⣶⣶⣤⣤⣤⣤⣀⣀⠀⠀⠀⠀⠀⠀⠀⠀⠀⠀⠀⠀⠀⠀⠀⢀⣠⣴⣾⣿⣿⣿⣿⣿⣿⣿⣿⣿⣿⣿⣿⣿⣿⣿⣿⣿⣿⣿⠿⠿⠃⠀⠀⠀⠀⠀⠀⠀⠀</a:t>
            </a:r>
            <a:br/>
            <a:r>
              <a:t>⠀⠀⠀⠀⠈⠛⢿⣿⣿⣿⣿⣿⣿⣿⣿⣿⣿⣿⣿⣿⣿⣿⣿⣿⣿⣿⣿⣿⣿⣿⣿⣿⣿⣿⣿⣿⣿⣿⣿⣿⣿⣿⣿⣿⣶⣦⣤⣀⡀⠀⠀⠀⠀⠀⠀⠀⠀⠛⠿⣿⣿⣿⣿⣿⣿⣿⣿⣿⣿⣿⣿⣿⣿⣿⣿⣿⣿⣯⠁⠀⠀⠀⠀⠀⠀⠀⠀⠀⠀⠀⠀</a:t>
            </a:r>
            <a:br/>
            <a:r>
              <a:t>⠀⠀⠀⠀⠀⠀⣾⣿⣿⣿⣿⣿⣿⣿⣿⣿⣿⣿⣿⣿⣿⣿⣿⣿⠿⠟⠋⠉⠀⠀⠀⠀⠀⠀⠀⠀⠈⠉⠉⠙⠛⠻⠿⣿⣿⣿⣿⣿⣿⣷⣶⣤⣀⠀⠀⠀⠀⠀⢸⣿⣿⣿⣿⣿⣿⣿⣿⣿⣿⣿⣿⣿⣿⣿⣿⣿⣿⣿⡀⠀⠀⠀⠀⠀⠀⠀⠀⠀⠀⠀⠀</a:t>
            </a:r>
            <a:br/>
            <a:r>
              <a:t>⠀⠀⠀⠀⠀⢀⣿⣿⣿⣿⣿⣿⣿⣿⣿⣿⣿⡟⠉⠉⠉⠉⠁⠀⠀⠀⠀⠀⠀⠀⠀⠀⠀⠀⠀⠀⠀⠀⠀⠀⠀⠀⠀⠀⠀⠉⠛⠻⢿⣿⣿⣿⣿⣿⣶⣤⣀⣶⣻⣿⣿⣿⣿⣿⣿⣿⣿⣿⣿⣿⣿⣿⣿⣿⣿⣿⡿⠟⠁⠀⠀⠀⠀⠀⠀⠀⠀⠀⠀⠀⠀</a:t>
            </a:r>
            <a:br/>
            <a:r>
              <a:t>⠀⠀⠀⠀⠀⢸⣿⣿⣿⣿⣿⣿⣿⣿⣿⣿⣿⠃⠀⠀⠀⠀⠀⠀⠀⠀⠀⠀⠀⠀⠀⠀⠀⠀⠀⠀⠀⠀⠀⠀⠀⠀⠀⠀⠀⠀⠀⠀⠀⠀⠉⠛⠿⣿⣿⣿⣿⣿⣿⣿⣿⣿⣿⣿⣿⣿⣿⣿⣿⣿⣿⣿⣿⣿⠋⠉⠁⠀⠀⠀⠀⠀⠀⠀⠀⠀⠀⠀⠀⠀⠀</a:t>
            </a:r>
            <a:br/>
            <a:r>
              <a:t>⠀⠀⠀⠀⠀⣿⣿⣿⣿⣿⣿⣿⣿⣿⣿⣿⡟⠀⠀⠀⠀⠀⠀⠀⠀⠀⠀⠀⠀⠀⠀⠀⠀⠀⠀⠀⠀⠀⠀⠀⠀⠀⠀⠀⠀⠀⠀⠀⠀⠀⠀⠀⠀⠀⠉⠛⠿⣿⣿⣿⣿⣿⣿⣿⣿⣿⣿⣿⣿⣿⣿⣿⣿⣿⣤⣄⠀⠀⠀⠀⠀⠀⠀⠀⠀⠀⠀⠀⠀⠀⠀</a:t>
            </a:r>
            <a:br/>
            <a:r>
              <a:t>⠀⠀⠀⠀⢀⣿⣿⣿⣿⣿⣿⣿⣿⣿⣿⣿⠇⠀⠀⠀⠀⠀⠀⠀⠀⠀⠀⠀⠀⠀⠀⠀⠀⠀⠀⠀⠀⠀⠀⠀⠀⠀⠀⠀⠀⠀⠀⠀⠀⠀⠀⠀⠀⠀⠀⠀⠀⠀⠙⢿⣿⣿⣿⣿⣿⣿⣿⣿⣿⣿⣿⣿⣿⣿⣿⣿⡆⠀⠀⠀⠀⠀⠀⠀⠀⠀⠀⠀⠀⠀⠀</a:t>
            </a:r>
            <a:br/>
            <a:r>
              <a:t>⠀⠀⠀⠀⢸⣿⣿⣿⣿⣿⣿⣿⣿⣿⣿⣿⠀⠀⠀⠀⠀⠀⠀⠀⠀⠀⠀⠀⠀⠀⠀⠀⠀⠀⠀⠀⠀⠀⠀⠀⠀⠀⠀⠀⠀⠀⠀⠀⠀⠀⠀⠀⠀⠀⠀⠀⠀⠀⢀⣼⣿⣿⣿⣿⣿⣿⣿⣿⣿⣿⣿⣿⣿⣿⣿⣿⡇⠀⠀⠀⠀⠀⠀⠀⠀⠀⠀⠀⠀⠀⠀</a:t>
            </a:r>
            <a:br/>
            <a:r>
              <a:t>⠀⠀⠀⠀⢸⣿⣿⣿⣿⣿⣿⣿⣿⣿⣿⡿⠀⠀⠀⠀⠀⠀⠀⠀⠀⠀⠀⠀⠀⠀⠀⠀⠀⠀⠀⠀⠀⠀⠀⠀⠀⠀⠀⠀⠀⠀⠀⠀⠀⠀⠀⠀⠀⠀⠀⠀⠀⢀⣾⣿⣿⣿⣿⣿⣿⣿⣿⣿⣿⣿⣿⣿⣿⠛⠛⠋⠀⠀⠀⠀⠀⠀⠀⠀⠀⠀⠀⠀⠀⠀⠀</a:t>
            </a:r>
            <a:br/>
            <a:r>
              <a:t>⠀⠀⠀⠀⣸⣿⣿⣿⣿⣿⣿⣿⣿⣿⣿⡇⠀⠀⠀⠀⠀⠀⠀⠀⠀⠀⠀⠀⠀⠀⠀⠀⠀⠀⠀⠀⠀⠀⠀⠀⠀⠀⠀⠀⠀⠀⠀⠀⠀⠀⠀⠀⠀⠀⠀⠀⠀⣸⣿⣿⣿⣿⣿⣿⣿⣿⣿⣿⣿⣿⣿⣿⣿⣷⣄⡀⠀⠀⠀⠀⠀⠀⠀⠀⠀⠀⠀⠀⠀⠀⠀</a:t>
            </a:r>
            <a:br/>
            <a:r>
              <a:t>⠀⠀⠀⠀⣿⣿⣿⣿⣿⣿⣿⣿⣿⣿⣿⠇⠀⠀⠀⠀⠀⠀⠀⠀⠀⠀⠀⠀⠀⠀⠀⠀⠀⠀⠀⠀⠀⠀⠀⠀⠀⠀⠀⠀⠀⠀⠀⠀⠀⠀⠀⠀⠀⠀⠀⠀⣼⣿⣿⣿⣿⣿⣿⣿⣿⣿⣿⣿⣿⣿⣿⣿⣿⣿⣿⣿⣦⡀⠀⠀⠀⠀⠀⠀⠀⠀⠀⠀⠀⠀⠀</a:t>
            </a:r>
            <a:br/>
            <a:r>
              <a:t>⠀⠀⠀⠀⣿⣿⣿⣿⣿⣿⣿⣿⣿⣿⣿⠀⠀⠀⠀⠀⠀⠀⠀⠀⠀⠀⠀⠀⠀⠀⠀⠀⠀⠀⠀⠀⠀⠀⠀⠀⠀⠀⠀⠀⠀⠀⠀⠀⠀⠀⠀⠀⠀⠀⠀⢰⣿⣿⣿⣿⣿⣿⣿⣿⣿⣿⣿⣿⣿⣿⣿⣿⣿⣿⣿⣿⣿⣿⣦⡀⠀⠀⠀⠀⠀⠀⠀⠀⠀⠀⠀</a:t>
            </a:r>
            <a:br/>
            <a:r>
              <a:t>⠀⠀⠀⠀⣿⣿⣿⣿⣿⣿⣿⣿⣿⣿⣿⠀⠀⠀⠀⠀⠀⠀⠀⠀⠀⠀⠀⠀⠀⠀⠀⠀⠀⠀⠀⠀⠀⠀⠀⠀⠀⠀⠀⠀⠀⠀⠀⠀⠀⠀⠀⠀⠀⠀⠀⠈⣿⣿⣿⣿⣿⣿⣿⣿⣿⣿⣿⣿⣿⣿⣿⣿⣿⣿⣿⣿⣿⣿⣿⣿⣷⡆⠀⠀⠀⠀⠀⠀⠀⠀⠀</a:t>
            </a:r>
            <a:br/>
            <a:r>
              <a:t>⠀⠀⠀⠀⣿⣿⣿⣿⣿⣿⣿⣿⣿⣿⡇⠀⠀⠀⠀⠀⠀⠀⠀⠀⠀⠀⠀⠀⠀⠀⠀⠀⠀⠀⠀⠀⠀⠀⠀⠀⠀⠀⠀⠀⠀⠀⠀⠀⠀⠀⠀⠀⠀⠀⠀⣼⣿⣿⣿⣿⣿⣿⣿⣿⣿⣿⣿⣿⣿⣿⣿⣿⣿⣿⣿⣿⣿⣿⣿⣿⣿⣿⣄⠀⠀⠀⠀⠀⠀⠀⠀</a:t>
            </a:r>
            <a:br/>
            <a:r>
              <a:t>⠀⠀⠀⠀⢸⣿⣿⣿⣿⣿⣿⣿⣿⣿⡇⠀⠀⠀⠀⠀⠀⠀⠀⠀⠀⠀⠀⠀⠀⠀⠀⠀⠀⠀⠀⠀⠀⠀⠀⠀⠀⠀⠀⠀⠀⠀⠀⠀⠀⠀⠀⠀⠀⢀⣼⣿⣿⣿⣿⣿⣿⣿⣿⣿⣿⣿⣿⣿⣿⣿⣿⣿⣿⣿⣿⣿⣿⣿⣿⣿⣿⣿⣿⣷⡀⠀⠀⠀⠀⠀⠀</a:t>
            </a:r>
            <a:br/>
            <a:r>
              <a:t>⠀⠀⠀⠀⢸⣿⣿⣿⣿⣿⣿⣿⣿⣿⡇⠀⠀⠀⠀⠀⠀⠀⠀⠀⠀⠀⠀⠀⠀⠀⠀⠀⠀⠀⠀⠀⠀⠀⠀⠀⠀⠀⠀⠀⠀⠀⠀⠀⠀⠀⠀⠀⠀⠀⣿⣿⣿⣿⣿⣿⣿⣿⣿⣿⣿⣿⣿⣿⣿⣿⡿⠃⠙⠿⣿⣿⣿⣿⣿⣿⣿⣿⣿⣿⣿⣄⠀⠀⠀⠀⠀</a:t>
            </a:r>
            <a:br/>
            <a:r>
              <a:t>⠀⠀⠀⠀⠸⣿⣿⣿⣿⣿⣿⣿⣿⣿⠀⠀⠀⠀⠀⠀⠀⠀⠀⠀⠀⠀⠀⠀⠀⠀⠀⠀⠀⠀⠀⠀⠀⠀⠀⠀⠀⠀⠀⠀⠀⠀⠀⠀⠀⠀⠀⠀⠀⠀⠘⢿⣿⣿⢿⣿⣿⣿⣿⣿⣿⣿⣿⣿⣿⡿⠁⠀⠀⠀⠀⠀⠀⠀⠈⠙⠛⠛⠻⣿⣿⣿⣧⠀⠀⠀⠀</a:t>
            </a:r>
            <a:br/>
            <a:r>
              <a:t>⠀⠀⠀⠀⠀⣿⣿⣿⣿⣿⣿⣿⣿⣿⠀⠀⠀⠀⠀⠀⠀⠀⠀⠀⠀⠀⠀⠀⠀⠀⠀⠀⠀⠀⠀⠀⠀⠀⠀⠀⠀⠀⠀⠀⠀⠀⠀⠀⠀⠀⠀⠀⠀⠀⠀⠀⠉⠁⢸⣿⣿⣿⣿⣿⣿⣿⣿⣿⣿⠃⠀⠀⠀⠀⠀⠀⠀⠀⠀⠀⠀⠀⠀⠘⢿⣿⣿⣧⡀⠀⠀</a:t>
            </a:r>
            <a:br/>
            <a:r>
              <a:t>⠀⠀⠀⠀⠀⢿⣿⣿⣿⣿⣿⣿⣿⣿⡄⠀⠀⠀⠀⠀⠀⠀⠀⠀⠀⠀⠀⠀⠀⠀⠀⠀⠀⠀⠀⠀⠀⠀⠀⠀⠀⠀⠀⠀⠀⠀⠀⠀⠀⠀⠀⠀⠀⠀⠀⠀⠀⠀⣸⣿⣿⣿⣿⣿⣿⣿⣿⣿⣿⠀⠀⠀⠀⠀⠀⠀⠀⠀⠀⠀⠀⠀⠀⠀⠈⢿⣿⣿⣷⡀⠀</a:t>
            </a:r>
            <a:br/>
            <a:r>
              <a:t>⠀⠀⠀⠀⠀⢸⣿⣿⣿⣿⣿⣿⣿⣿⡇⠀⠀⠀⠀⠀⠀⠀⠀⠀⠀⠀⠀⠀⠀⠀⠀⠀⠀⠀⠀⠀⠀⠀⠀⠀⠀⠀⠀⠀⠀⠀⠀⠀⠀⠀⠀⠀⠀⠀⠀⠀⠀⣰⣿⣿⣿⣿⣿⣿⣿⣿⣿⣿⣿⡇⠀⠀⠀⠀⠀⠀⠀⠀⠀⠀⠀⠀⠀⠀⠀⠈⢿⣿⣿⣧⠀</a:t>
            </a:r>
            <a:br/>
            <a:r>
              <a:t>⠀⠀⠀⠀⠀⠀⣿⣿⣿⣿⣿⣿⣿⣿⡇⠀⠀⠀⠀⠀⠀⠀⠀⠀⠀⠀⠀⠀⠀⠀⠀⠀⠀⠀⠀⠀⠀⠀⠀⠀⠀⠀⠀⠀⠀⠀⠀⠀⠀⠀⠀⠀⠀⠀⠀⠀⣴⣿⣿⣿⣿⣿⣿⣿⣿⣿⣿⣿⣿⣿⠀⠀⠀⠀⠀⠀⠀⠀⠀⠀⠀⠀⠀⠀⠀⠀⠈⢿⣿⣿⡇</a:t>
            </a:r>
            <a:br/>
            <a:r>
              <a:t>⠀⠀⠀⠀⠀⠀⠸⣿⣿⣿⣿⣿⣿⣿⣿⠀⠀⠀⠀⠀⠀⠀⠀⠀⠀⠀⠀⠀⠀⠀⠀⠀⠀⠀⠀⠀⠀⠀⠀⠀⠀⠀⠀⠀⠀⠀⠀⠀⠀⠀⠀⠀⠀⠀⢠⣾⣿⣿⣿⣿⣿⣿⣿⣿⣿⣿⣿⣿⣿⣿⡆⠀⠀⠀⠀⠀⠀⠀⠀⠀⠀⠀⠀⠀⠀⠀⠀⠘⣿⣿⡇</a:t>
            </a:r>
            <a:br/>
            <a:r>
              <a:t>⠀⠀⠀⠀⠀⠀⠀⢻⣿⣿⣿⣿⣿⣿⣿⡄⠀⠀⠀⠀⠀⠀⠀⠀⠀⠀⠀⠀⠀⠀⠀⠀⠀⠀⠀⠀⠀⠀⠀⠀⠀⠀⠀⠀⠀⠀⠀⠀⠀⠀⠀⠀⠀⣰⣿⣿⣿⣿⣿⣿⣿⣿⣿⣿⣿⣿⣿⣿⣿⣿⣷⠀⠀⠀⠀⠀⠀⠀⠀⠀⠀⠀⠀⠀⠀⠀⠀⠀⠸⣿⡇</a:t>
            </a:r>
            <a:br/>
            <a:r>
              <a:t>⠀⠀⠀⠀⠀⠀⠀⠀⢿⣿⣿⣿⣿⣿⣿⣧⠀⠀⠀⠀⠀⠀⠀⠀⠀⠀⠀⠀⠀⠀⠀⠀⠀⠀⠀⠀⠀⠀⠀⠀⠀⠀⠀⠀⠀⠀⠀⠀⠀⠀⠀⠀⣰⣿⣿⣿⣿⣿⣿⣿⣿⣿⣿⣿⣿⣿⣿⣿⣿⣿⣿⡀⠀⠀⠀⠀⠀⠀⠀⠀⠀⠀⠀⠀⠀⠀⠀⠀⠀⢻⡇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⠀⠀⠀⠀⠀⠀⠀⠀⠀⠀⠀⠀⠀⠀⠀⠀⠀⠀⠀⠀⠀⠀⠀⠀⠀⠀⠀⠀⠀⠀⠀⠀⠀⠀⠀⠀⠀⠀⠀⠀⠀⠀⠀⠀⠀⠀⠀⠀⠀⠀⠀⠀⠀⠀⠀⠀⠀⠀⠀⠀⠀⢀⣀⣤⣴⣶⣶⣶⣶⣶⣦⡄⠀⠀⠀⠀⠀⠀⠀⠀⠀⠀⠀⠀⠀⠀⠀⠀⠀⠀⠀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⠀⠀⠀⠀⠀⠀⠀⠀⠀⠀⠀⠀⠀⠀⠀⠀⠀⠀⠀⠀⠀⠀⠀⠀⠀⠀⠀⠀⠀⠀⠀⠀⠀⠀⠀⠀⠀⠀⠀⠀⠀⠀⠀⠀⠀⠀⠀⠀⠀⠀⠀⠀⠀⠀⠀⠀⠀⠀⠀⢠⣾⣿⣿⣿⣿⣿⣿⣿⣿⣿⣿⣿⣦⠀⠀⠀⠀⠀⠀⠀⠀⠀⠀⠀⠀⠀⠀⠀⠀⠀⠀</a:t>
            </a:r>
            <a:br/>
            <a:r>
              <a:t>⠀⠀⠀⠀⠀⣠⣴⣶⡆⠀⠀⠀⠀⠀⠀⠀⠀⠀⠀⠀⠀⠀⠀⠀⠀⠀⠀⠀⠀⠀⠀⠀⠀⠀⠀⠀⠀⠀⠀⠀⠀⠀⠀⠀⠀⠀⠀⠀⠀⠀⠀⠀⠀⠀⠀⠀⠀⠀⢀⣿⣿⣿⣿⣿⣿⣿⣿⣿⣿⣿⣿⣿⣿⣿⣿⣿⣿⣿⡶⠀⠀⠀⠀⠀⠀⠀⠀⠀⠀⠀⠀</a:t>
            </a:r>
            <a:br/>
            <a:r>
              <a:t>⠀⠀⠀⢠⣾⣿⣿⣟⠁⠀⠀⠀⠀⠀⠀⠀⠀⠀⠀⠀⠀⠀⠀⠀⠀⠀⠀⠀⠀⣀⣀⣀⣀⣀⣀⣀⣀⣀⡀⠀⠀⠀⠀⠀⠀⠀⠀⠀⠀⠀⠀⠀⠀⠀⠀⠀⠀⢀⣾⣿⣿⣿⣿⣿⣿⣿⣿⣿⣿⣿⣿⣿⣿⣿⣿⠿⠟⠋⠀⠀⠀⠀⠀⠀⠀⠀⠀⠀⠀⠀⠀</a:t>
            </a:r>
            <a:br/>
            <a:r>
              <a:t>⠀⠀⠀⠈⢿⣿⣿⣿⣿⣿⣿⣶⣶⣶⣶⣤⣤⣤⣤⣀⣀⣀⣀⣠⣤⣴⣶⣿⣿⣿⣿⣿⣿⣿⣿⣿⣿⣿⣿⣿⣿⣿⣶⣶⣤⣤⣀⡀⠀⠀⠀⠀⠀⠀⠀⣠⣶⣿⣿⣿⣿⣿⣿⣿⣿⣿⣿⣿⣿⣿⣿⣿⣿⣿⣷⠀⠀⠀⠀⠀⠀⠀⠀⠀⠀⠀⠀⠀⠀⠀⠀</a:t>
            </a:r>
            <a:br/>
            <a:r>
              <a:t>⠀⠀⠀⠀⠀⠙⠻⣿⣿⣿⣿⣿⣿⣿⣿⣿⣿⣿⣿⣿⣿⣿⣿⣿⣿⣿⣿⠿⠛⠛⠋⠉⠉⠉⠉⠙⠛⠛⠛⠻⠿⠿⣿⣿⣿⣿⣿⣿⣿⣶⣦⣤⣀⠀⠈⠛⣿⣿⣿⣿⣿⣿⣿⣿⣿⣿⣿⣿⣿⣿⣿⣿⣿⣿⣿⡇⠀⠀⠀⠀⠀⠀⠀⠀⠀⠀⠀⠀⠀⠀⠀</a:t>
            </a:r>
            <a:br/>
            <a:r>
              <a:t>⠀⠀⠀⠀⠀⠀⢠⣿⣿⣿⣿⣿⣿⣿⣿⣿⣿⣿⡿⠿⠿⠿⠿⠟⠛⠁⠀⠀⠀⠀⠀⠀⠀⠀⠀⠀⠀⠀⠀⠀⠀⠀⠀⠀⠉⠙⠛⠿⢿⣿⣿⣿⣿⣿⣶⣦⣿⣿⣿⣿⣿⣿⣿⣿⣿⣿⣿⣿⣿⣿⣿⣿⣿⣿⠿⠀⠀⠀⠀⠀⠀⠀⠀⠀⠀⠀⠀⠀⠀⠀⠀</a:t>
            </a:r>
            <a:br/>
            <a:r>
              <a:t>⠀⠀⠀⠀⠀⠀⢸⣿⣿⣿⣿⣿⣿⣿⣿⣿⣿⣿⠁⠀⠀⠀⠀⠀⠀⠀⠀⠀⠀⠀⠀⠀⠀⠀⠀⠀⠀⠀⠀⠀⠀⠀⠀⠀⠀⠀⠀⠀⠀⠀⠉⠛⠻⢿⣿⣿⣿⣿⣿⣿⣿⣿⣿⣿⣿⣿⣿⣿⣿⣿⣿⡟⠉⠀⠀⠀⠀⠀⠀⠀⠀⠀⠀⠀⠀⠀⠀⠀⠀⠀⠀</a:t>
            </a:r>
            <a:br/>
            <a:r>
              <a:t>⠀⠀⠀⠀⠀⠀⣿⣿⣿⣿⣿⣿⣿⣿⣿⣿⣿⡏⠀⠀⠀⠀⠀⠀⠀⠀⠀⠀⠀⠀⠀⠀⠀⠀⠀⠀⠀⠀⠀⠀⠀⠀⠀⠀⠀⠀⠀⠀⠀⠀⠀⠀⠀⠀⠸⣿⣿⣿⣿⣿⣿⣿⣿⣿⣿⣿⣿⣿⣿⣿⣿⣿⡀⠀⠀⠀⠀⠀⠀⠀⠀⠀⠀⠀⠀⠀⠀⠀⠀⠀⠀</a:t>
            </a:r>
            <a:br/>
            <a:r>
              <a:t>⠀⠀⠀⠀⠀⠀⣿⣿⣿⣿⣿⣿⣿⣿⣿⣿⣿⠇⠀⠀⠀⠀⠀⠀⠀⠀⠀⠀⠀⠀⠀⠀⠀⠀⠀⠀⠀⠀⠀⠀⠀⠀⠀⠀⠀⠀⠀⠀⠀⠀⠀⠀⠀⠀⠀⠙⠻⠿⣿⣿⣿⣿⣿⣿⣿⣿⣿⣿⣿⣿⣿⣿⣿⠀⠀⠀⠀⠀⠀⠀⠀⠀⠀⠀⠀⠀⠀⠀⠀⠀⠀</a:t>
            </a:r>
            <a:br/>
            <a:r>
              <a:t>⠀⠀⠀⠀⠀⢰⣿⣿⣿⣿⣿⣿⣿⣿⣿⣿⣿⠀⠀⠀⠀⠀⠀⠀⠀⠀⠀⠀⠀⠀⠀⠀⠀⠀⠀⠀⠀⠀⠀⠀⠀⠀⠀⠀⠀⠀⠀⠀⠀⠀⠀⠀⠀⠀⠀⠀⠀⢀⣿⣿⣿⣿⣿⣿⣿⣿⣿⣿⣿⣿⣿⣿⡿⠀⠀⠀⠀⠀⠀⠀⠀⠀⠀⠀⠀⠀⠀⠀⠀⠀⠀</a:t>
            </a:r>
            <a:br/>
            <a:r>
              <a:t>⠀⠀⠀⠀⠀⢸⣿⣿⣿⣿⣿⣿⣿⣿⣿⣿⣿⠀⠀⠀⠀⠀⠀⠀⠀⠀⠀⠀⠀⠀⠀⠀⠀⠀⠀⠀⠀⠀⠀⠀⠀⠀⠀⠀⠀⠀⠀⠀⠀⠀⠀⠀⠀⠀⠀⠀⢠⣿⣿⣿⣿⣿⣿⣿⣿⣿⣿⣿⣿⣿⣿⣿⣷⣄⡀⠀⠀⠀⠀⠀⠀⠀⠀⠀⠀⠀⠀⠀⠀⠀⠀</a:t>
            </a:r>
            <a:br/>
            <a:r>
              <a:t>⠀⠀⠀⠀⠀⢸⣿⣿⣿⣿⣿⣿⣿⣿⣿⣿⡇⠀⠀⠀⠀⠀⠀⠀⠀⠀⠀⠀⠀⠀⠀⠀⠀⠀⠀⠀⠀⠀⠀⠀⠀⠀⠀⠀⠀⠀⠀⠀⠀⠀⠀⠀⠀⠀⠀⠀⣼⣿⣿⣿⣿⣿⣿⣿⣿⣿⣿⣿⣿⣿⣿⣿⣿⣿⣿⣦⣀⠀⠀⠀⠀⠀⠀⠀⠀⠀⠀⠀⠀⠀⠀</a:t>
            </a:r>
            <a:br/>
            <a:r>
              <a:t>⠀⠀⠀⠀⠀⢸⣿⣿⣿⣿⣿⣿⣿⣿⣿⣿⡇⠀⠀⠀⠀⠀⠀⠀⠀⠀⠀⠀⠀⠀⠀⠀⠀⠀⠀⠀⠀⠀⠀⠀⠀⠀⠀⠀⠀⠀⠀⠀⠀⠀⠀⠀⠀⠀⠀⠀⣹⣿⣿⣿⣿⣿⣿⣿⣿⣿⣿⣿⣿⣿⣿⣿⣿⣿⣿⣿⣿⣷⣄⠀⠀⠀⠀⠀⠀⠀⠀⠀⠀⠀⠀</a:t>
            </a:r>
            <a:br/>
            <a:r>
              <a:t>⠀⠀⠀⠀⠀⢸⣿⣿⣿⣿⣿⣿⣿⣿⣿⣿⡇⠀⠀⠀⠀⠀⠀⠀⠀⠀⠀⠀⠀⠀⠀⠀⠀⠀⠀⠀⠀⠀⠀⠀⠀⠀⠀⠀⠀⠀⠀⠀⠀⠀⠀⠀⠀⠀⠀⠀⣿⣿⣿⣿⣿⣿⣿⣿⣿⣿⣿⣿⣿⣿⣿⣿⣿⣇⠈⢻⣿⣿⣿⣿⣶⡄⠀⠀⠀⠀⠀⠀⠀⠀⠀</a:t>
            </a:r>
            <a:br/>
            <a:r>
              <a:t>⠀⠀⠀⠀⠀⢸⣿⣿⣿⣿⣿⣿⣿⣿⣿⣿⠃⠀⠀⠀⠀⠀⠀⠀⠀⠀⠀⠀⠀⠀⠀⠀⠀⠀⠀⠀⠀⠀⠀⠀⠀⠀⠀⠀⠀⠀⠀⠀⠀⠀⠀⠀⠀⠀⠀⠀⢿⣿⣿⣿⣿⣿⣿⣿⣿⣿⣿⣿⣿⣿⣿⣿⣿⣿⣿⣿⣿⣿⣿⣿⣿⣿⣆⠀⠀⠀⠀⠀⠀⠀⠀</a:t>
            </a:r>
            <a:br/>
            <a:r>
              <a:t>⠀⠀⠀⠀⠀⠘⣿⣿⣿⣿⣿⣿⣿⣿⣿⣿⠀⠀⠀⠀⠀⠀⠀⠀⠀⠀⠀⠀⠀⠀⠀⠀⠀⠀⠀⠀⠀⠀⠀⠀⠀⠀⠀⠀⠀⠀⠀⠀⠀⠀⠀⠀⠀⠀⠀⠀⠈⣿⣿⣿⣿⣿⣿⣿⣿⣿⣿⣿⣿⣿⣿⣿⣿⣿⣿⣿⣿⣿⣿⣿⣿⣿⣿⣷⡀⠀⠀⠀⠀⠀⠀</a:t>
            </a:r>
            <a:br/>
            <a:r>
              <a:t>⠀⠀⠀⠀⠀⠀⣿⣿⣿⣿⣿⣿⣿⣿⣿⣿⠀⠀⠀⠀⠀⠀⠀⠀⠀⠀⠀⠀⠀⠀⠀⠀⠀⠀⠀⠀⠀⠀⠀⠀⠀⠀⠀⠀⠀⠀⠀⠀⠀⠀⠀⠀⠀⠀⠀⠀⢰⣿⣿⣿⣿⣿⣿⣿⣿⣿⣿⣿⣿⣿⠃⠈⠻⣿⣿⣿⣿⣿⣿⡇⠈⠻⣿⣿⣿⣦⠀⠀⠀⠀⠀</a:t>
            </a:r>
            <a:br/>
            <a:r>
              <a:t>⠀⠀⠀⠀⠀⠀⣿⣿⣿⣿⣿⣿⣿⣿⣿⣿⠀⠀⠀⠀⠀⠀⠀⠀⠀⠀⠀⠀⠀⠀⠀⠀⠀⠀⠀⠀⠀⠀⠀⠀⠀⠀⠀⠀⠀⠀⠀⠀⠀⠀⠀⠀⠀⠀⠀⠀⠸⣿⣿⣿⣿⣿⣿⣿⣿⣿⣿⣿⣿⠃⠀⠀⠀⠈⠻⣿⣿⣿⣿⡷⠀⠀⠘⢿⣿⣿⣷⡀⠀⠀⠀</a:t>
            </a:r>
            <a:br/>
            <a:r>
              <a:t>⠀⠀⠀⠀⠀⠀⢸⣿⣿⣿⣿⣿⣿⣿⣿⣿⠀⠀⠀⠀⠀⠀⠀⠀⠀⠀⠀⠀⠀⠀⠀⠀⠀⠀⠀⠀⠀⠀⠀⠀⠀⠀⠀⠀⠀⠀⠀⠀⠀⠀⠀⠀⠀⠀⠀⠀⠀⢿⣿⣿⣿⣿⣿⣿⣿⣿⣿⣿⠃⠀⠀⠀⠀⠀⠀⠈⠙⠛⠛⠁⠀⠀⠀⠀⠻⣿⣿⣿⡄⠀⠀</a:t>
            </a:r>
            <a:br/>
            <a:r>
              <a:t>⠀⠀⠀⠀⠀⠀⠸⣿⣿⣿⣿⣿⣿⣿⣿⣿⠀⠀⠀⠀⠀⠀⠀⠀⠀⠀⠀⠀⠀⠀⠀⠀⠀⠀⠀⠀⠀⠀⠀⠀⠀⠀⠀⠀⠀⠀⠀⠀⠀⠀⠀⠀⠀⠀⠀⠀⠀⢸⣿⣿⣿⣿⣿⣿⣿⣿⣿⡏⠀⠀⠀⠀⠀⠀⠀⠀⠀⠀⠀⠀⠀⠀⠀⠀⠀⠹⣿⣿⣿⡄⠀</a:t>
            </a:r>
            <a:br/>
            <a:r>
              <a:t>⠀⠀⠀⠀⠀⠀⠀⣿⣿⣿⣿⣿⣿⣿⣿⣿⠀⠀⠀⠀⠀⠀⠀⠀⠀⠀⠀⠀⠀⠀⠀⠀⠀⠀⠀⠀⠀⠀⠀⠀⠀⠀⠀⠀⠀⠀⠀⠀⠀⠀⠀⠀⠀⠀⠀⠀⠀⣼⣿⣿⣿⣿⣿⣿⣿⣿⣿⡇⠀⠀⠀⠀⠀⠀⠀⠀⠀⠀⠀⠀⠀⠀⠀⠀⠀⠀⠘⣿⣿⣿⡄</a:t>
            </a:r>
            <a:br/>
            <a:r>
              <a:t>⠀⠀⠀⠀⠀⠀⠀⢸⣿⣿⣿⣿⣿⣿⣿⣿⡆⠀⠀⠀⠀⠀⠀⠀⠀⠀⠀⠀⠀⠀⠀⠀⠀⠀⠀⠀⠀⠀⠀⠀⠀⠀⠀⠀⠀⠀⠀⠀⠀⠀⠀⠀⠀⠀⠀⠀⣰⣿⣿⣿⣿⣿⣿⣿⣿⣿⣿⣿⠀⠀⠀⠀⠀⠀⠀⠀⠀⠀⠀⠀⠀⠀⠀⠀⠀⠀⠀⠘⣿⣿⡇</a:t>
            </a:r>
            <a:br/>
            <a:r>
              <a:t>⠀⠀⠀⠀⠀⠀⠀⠀⣿⣿⣿⣿⣿⣿⣿⣿⡇⠀⠀⠀⠀⠀⠀⠀⠀⠀⠀⠀⠀⠀⠀⠀⠀⠀⠀⠀⠀⠀⠀⠀⠀⠀⠀⠀⠀⠀⠀⠀⠀⠀⠀⠀⠀⠀⠀⣴⣿⣿⣿⣿⣿⣿⣿⣿⣿⣿⣿⣿⡆⠀⠀⠀⠀⠀⠀⠀⠀⠀⠀⠀⠀⠀⠀⠀⠀⠀⠀⠀⠹⣿⡇</a:t>
            </a:r>
            <a:br/>
            <a:r>
              <a:t>⠀⠀⠀⠀⠀⠀⠀⠀⠸⣿⣿⣿⣿⣿⣿⣿⣿⠀⠀⠀⠀⠀⠀⠀⠀⠀⠀⠀⠀⠀⠀⠀⠀⠀⠀⠀⠀⠀⠀⠀⠀⠀⠀⠀⠀⠀⠀⠀⠀⠀⠀⠀⠀⢀⣾⣿⣿⣿⣿⣿⣿⣿⣿⣿⣿⣿⣿⣿⣇⠀⠀⠀⠀⠀⠀⠀⠀⠀⠀⠀⠀⠀⠀⠀⠀⠀⠀⠀⠀⢻⡇</a:t>
            </a:r>
            <a:br/>
            <a:r>
              <a:t>⠀⠀⠀⠀⠀⠀⠀⠀⠀⢹⣿⣿⣿⣿⣿⣿⣿⡆⠀⠀⠀⠀⠀⠀⠀⠀⠀⠀⠀⠀⠀⠀⠀⠀⠀⠀⠀⠀⠀⠀⠀⠀⠀⠀⠀⠀⠀⠀⠀⠀⠀⠀⢠⣿⣿⣿⣿⣿⣿⣿⣿⣿⣿⣿⣿⣿⣿⣿⣿⠀⠀⠀⠀⠀⠀⠀⠀⠀⠀⠀⠀⠀⠀⠀⠀⠀⠀⠀⠀⠀⠇</a:t>
            </a:r>
            <a:br/>
            <a:r>
              <a:t>⠀⠀⠀⠀⠀⠀⠀⠀⠀⠀⢻⣿⣿⣿⣿⣿⣿⣿⡀⠀⠀⠀⠀⠀⠀⠀⠀⠀⠀⠀⠀⠀⠀⠀⠀⠀⠀⠀⠀⠀⠀⠀⠀⠀⠀⠀⠀⠀⠀⠀⠀⢠⣿⣿⣿⣿⣿⣿⣿⣿⣿⣿⣿⣿⣿⣿⣿⣿⣿⡇⠀⠀⠀⠀⠀⠀⠀⠀⠀⠀⠀⠀⠀⠀⠀⠀⠀⠀⠀⠀⠀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⠀⠀⠀⠀⠀⠀⠀⠀⠀⠀⠀⠀⠀⠀⠀⠀⠀⠀⠀⠀⠀⠀⠀⠀⠀⠀⠀⠀⠀⠀⠀⠀⠀⠀⠀⠀⠀⠀⠀⠀⠀⠀⠀⠀⠀⠀⠀⠀⠀⠀⠀⠀⠀⠀⠀⠀⠀⠀⠀⠀⣀⣠⣴⣶⣾⣿⣿⣿⣷⣄⠀⠀⠀⠀⠀⠀⠀⠀⠀⠀⠀⠀⠀⠀⠀⠀⠀⠀⠀⠀⠀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⠀⠀⠀⠀⠀⠀⠀⠀⠀⠀⠀⠀⠀⠀⠀⠀⠀⠀⠀⠀⠀⠀⠀⠀⠀⠀⠀⠀⠀⠀⠀⠀⠀⠀⠀⠀⠀⠀⠀⠀⠀⠀⠀⠀⠀⠀⠀⠀⠀⠀⠀⠀⠀⠀⠀⠀⠀⢀⣴⣿⣿⣿⣿⣿⣿⣿⣿⣿⣿⣿⣷⣤⣤⣤⣤⣤⣀⠀⠀⠀⠀⠀⠀⠀⠀⠀⠀⠀⠀⠀⠀</a:t>
            </a:r>
            <a:br/>
            <a:r>
              <a:t>⠀⠀⠀⠀⠀⠀⣀⣠⣄⠀⠀⠀⠀⠀⠀⠀⠀⠀⠀⠀⠀⠀⠀⠀⠀⠀⠀⠀⠀⠀⠀⠀⠀⠀⠀⠀⠀⠀⠀⠀⠀⠀⠀⠀⠀⠀⠀⠀⠀⠀⠀⠀⠀⠀⠀⠀⠀⣸⣿⣿⣿⣿⣿⣿⣿⣿⣿⣿⣿⣿⣿⣿⣿⣿⣿⣿⠟⠀⠀⠀⠀⠀⠀⠀⠀⠀⠀⠀⠀⠀⠀</a:t>
            </a:r>
            <a:br/>
            <a:r>
              <a:t>⠀⠀⠀⠀⣠⣾⣿⡿⠋⠀⠀⠀⠀⠀⠀⠀⠀⠀⠀⠀⠀⠀⠀⠀⠀⠀⠀⠀⠀⠀⠀⣀⣀⣀⣀⣀⣀⡀⠀⠀⠀⠀⠀⠀⠀⠀⠀⠀⠀⠀⠀⠀⠀⠀⠀⠀⢰⣿⣿⣿⣿⣿⣿⣿⣿⣿⣿⣿⣿⣿⣿⣿⣿⠟⠉⠀⠀⠀⠀⠀⠀⠀⠀⠀⠀⠀⠀⠀⠀⠀⠀</a:t>
            </a:r>
            <a:br/>
            <a:r>
              <a:t>⠀⠀⠀⠀⣿⣿⣿⣿⣶⣶⣶⣦⣤⣤⣤⣄⣀⣀⣀⣀⣀⣀⣀⣀⣀⣤⣴⣶⣿⣿⣿⣿⣿⣿⣿⣿⣿⣿⣿⣿⣿⣷⣶⣶⣤⣤⣀⡀⠀⠀⠀⠀⠀⠀⣠⣴⣿⣿⣿⣿⣿⣿⣿⣿⣿⣿⣿⣿⣿⣿⣿⣿⣿⣧⠀⠀⠀⠀⠀⠀⠀⠀⠀⠀⠀⠀⠀⠀⠀⠀⠀</a:t>
            </a:r>
            <a:br/>
            <a:r>
              <a:t>⠀⠀⠀⠀⠈⠛⠿⣿⣿⣿⣿⣿⣿⣿⣿⣿⣿⣿⣿⣿⣿⣿⣿⣿⣿⣿⣿⡿⠿⠛⠛⠛⠛⠙⠛⠛⠛⠛⠛⠻⠿⠿⣿⣿⣿⣿⣿⣿⣿⣷⣶⣤⣀⡸⠿⣿⣿⣿⣿⣿⣿⣿⣿⣿⣿⣿⣿⣿⣿⣿⣿⣿⣿⡟⠄⠀⠀⠀⠀⠀⠀⠀⠀⠀⠀⠀⠀⠀⠀⠀⠀</a:t>
            </a:r>
            <a:br/>
            <a:r>
              <a:t>⠀⠀⠀⠀⠀⠀⠀⣿⣿⣿⣿⣿⣿⣿⣿⣿⣿⣿⣿⣿⣿⣿⣿⠿⠟⠋⠁⠀⠀⠀⠀⠀⠀⠀⠀⠀⠀⠀⠀⠀⠀⠀⠀⠀⠉⠉⠛⠻⠿⣿⣿⣿⣿⣿⣷⣿⣿⣿⣿⣿⣿⣿⣿⣿⣿⣿⣿⣿⣿⣿⣿⣿⠿⠃⠀⠀⠀⠀⠀⠀⠀⠀⠀⠀⠀⠀⠀⠀⠀⠀⠀</a:t>
            </a:r>
            <a:br/>
            <a:r>
              <a:t>⠀⠀⠀⠀⠀⠀⠀⣿⣿⣿⣿⣿⣿⣿⣿⣿⣿⣿⠇⠀⠀⠀⠀⠀⠀⠀⠀⠀⠀⠀⠀⠀⠀⠀⠀⠀⠀⠀⠀⠀⠀⠀⠀⠀⠀⠀⠀⠀⠀⠀⠈⠙⠛⣿⣿⣿⣿⣿⣿⣿⣿⣿⣿⣿⣿⣿⣿⣿⣿⣿⣇⠀⠀⠀⠀⠀⠀⠀⠀⠀⠀⠀⠀⠀⠀⠀⠀⠀⠀⠀⠀</a:t>
            </a:r>
            <a:br/>
            <a:r>
              <a:t>⠀⠀⠀⠀⠀⠀⢸⣿⣿⣿⣿⣿⣿⣿⣿⣿⣿⣿⠀⠀⠀⠀⠀⠀⠀⠀⠀⠀⠀⠀⠀⠀⠀⠀⠀⠀⠀⠀⠀⠀⠀⠀⠀⠀⠀⠀⠀⠀⠀⠀⠀⠀⠀⠹⣿⣿⣿⣿⣿⣿⣿⣿⣿⣿⣿⣿⣿⣿⣿⣿⣇⠀⠀⠀⠀⠀⠀⠀⠀⠀⠀⠀⠀⠀⠀⠀⠀⠀⠀⠀⠀</a:t>
            </a:r>
            <a:br/>
            <a:r>
              <a:t>⠀⠀⠀⠀⠀⠀⢸⣿⣿⣿⣿⣿⣿⣿⣿⣿⣿⡏⠀⠀⠀⠀⠀⠀⠀⠀⠀⠀⠀⠀⠀⠀⠀⠀⠀⠀⠀⠀⠀⠀⠀⠀⠀⠀⠀⠀⠀⠀⠀⠀⠀⠀⠀⠀⠙⠻⢿⣿⣿⣿⣿⣿⣿⣿⣿⣿⣿⣿⣿⣿⣿⠀⠀⠀⠀⠀⠀⠀⠀⠀⠀⠀⠀⠀⠀⠀⠀⠀⠀⠀⠀</a:t>
            </a:r>
            <a:br/>
            <a:r>
              <a:t>⠀⠀⠀⠀⠀⠀⣸⣿⣿⣿⣿⣿⣿⣿⣿⣿⣿⡇⠀⠀⠀⠀⠀⠀⠀⠀⠀⠀⠀⠀⠀⠀⠀⠀⠀⠀⠀⠀⠀⠀⠀⠀⠀⠀⠀⠀⠀⠀⠀⠀⠀⠀⠀⠀⠀⠀⢀⣿⣿⣿⣿⣿⣿⣿⣿⣿⣿⣿⣿⣿⣿⣷⡄⠀⠀⠀⠀⠀⠀⠀⠀⠀⠀⠀⠀⠀⠀⠀⠀⠀⠀</a:t>
            </a:r>
            <a:br/>
            <a:r>
              <a:t>⠀⠀⠀⠀⠀⠀⣿⣿⣿⣿⣿⣿⣿⣿⣿⣿⣿⡇⠀⠀⠀⠀⠀⠀⠀⠀⠀⠀⠀⠀⠀⠀⠀⠀⠀⠀⠀⠀⠀⠀⠀⠀⠀⠀⠀⠀⠀⠀⠀⠀⠀⠀⠀⠀⠀⢀⣿⣿⣿⣿⣿⣿⣿⣿⣿⣿⣿⣿⣿⣿⣿⣿⣿⣦⣄⠀⠀⠀⠀⠀⠀⠀⠀⠀⠀⠀⠀⠀⠀⠀⠀</a:t>
            </a:r>
            <a:br/>
            <a:r>
              <a:t>⠀⠀⠀⠀⠀⠀⣿⣿⣿⣿⣿⣿⣿⣿⣿⣿⣿⠁⠀⠀⠀⠀⠀⠀⠀⠀⠀⠀⠀⠀⠀⠀⠀⠀⠀⠀⠀⠀⠀⠀⠀⠀⠀⠀⠀⠀⠀⠀⠀⠀⠀⠀⠀⠀⠀⣸⣿⣿⣿⣿⣿⣿⣿⣿⣿⣿⣿⣿⣿⣿⣿⠿⣿⣿⣿⣿⣦⡀⠀⠀⠀⠀⠀⠀⠀⠀⠀⠀⠀⠀⠀</a:t>
            </a:r>
            <a:br/>
            <a:r>
              <a:t>⠀⠀⠀⠀⠀⠀⣿⣿⣿⣿⣿⣿⣿⣿⣿⣿⣿⠀⠀⠀⠀⠀⠀⠀⠀⠀⠀⠀⠀⠀⠀⠀⠀⠀⠀⠀⠀⠀⠀⠀⠀⠀⠀⠀⠀⠀⠀⠀⠀⠀⠀⠀⠀⠀⠀⠈⣸⣿⣿⣿⣿⣿⣿⣿⣿⣿⣿⣿⣿⣿⣿⣦⠈⠛⢿⣿⣿⣿⣦⣄⣀⠀⠀⠀⠀⠀⠀⠀⠀⠀⠀</a:t>
            </a:r>
            <a:br/>
            <a:r>
              <a:t>⠀⠀⠀⠀⠀⠀⣿⣿⣿⣿⣿⣿⣿⣿⣿⣿⣿⠀⠀⠀⠀⠀⠀⠀⠀⠀⠀⠀⠀⠀⠀⠀⠀⠀⠀⠀⠀⠀⠀⠀⠀⠀⠀⠀⠀⠀⠀⠀⠀⠀⠀⠀⠀⠀⠀⠀⣿⣿⣿⣿⣿⣿⣿⣿⣿⣿⣿⣿⣿⣿⣿⣿⡀⠀⣀⣩⣿⣿⣿⣿⣿⣧⠀⠀⠀⠀⠀⠀⠀⠀⠀</a:t>
            </a:r>
            <a:br/>
            <a:r>
              <a:t>⠀⠀⠀⠀⠀⠀⢸⣿⣿⣿⣿⣿⣿⣿⣿⣿⣿⠀⠀⠀⠀⠀⠀⠀⠀⠀⠀⠀⠀⠀⠀⠀⠀⠀⠀⠀⠀⠀⠀⠀⠀⠀⠀⠀⠀⠀⠀⠀⠀⠀⠀⠀⠀⠀⠀⠀⢻⣿⣿⣿⣿⣿⣿⣿⣿⣿⣿⣿⣿⣿⣿⣿⣿⣿⣿⣿⣿⣿⣿⣿⣿⣿⣷⡀⠀⠀⠀⠀⠀⠀⠀</a:t>
            </a:r>
            <a:br/>
            <a:r>
              <a:t>⠀⠀⠀⠀⠀⠀⢸⣿⣿⣿⣿⣿⣿⣿⣿⣿⡟⠀⠀⠀⠀⠀⠀⠀⠀⠀⠀⠀⠀⠀⠀⠀⠀⠀⠀⠀⠀⠀⠀⠀⠀⠀⠀⠀⠀⠀⠀⠀⠀⠀⠀⠀⠀⠀⠀⠀⠀⣿⣿⣿⣿⣿⣿⣿⣿⣿⣿⣿⣿⣿⣿⣿⣿⣿⣿⣿⣿⣿⣿⡿⠻⣿⣿⣿⣦⠀⠀⠀⠀⠀⠀</a:t>
            </a:r>
            <a:br/>
            <a:r>
              <a:t>⠀⠀⠀⠀⠀⠀⢸⣿⣿⣿⣿⣿⣿⣿⣿⣿⡇⠀⠀⠀⠀⠀⠀⠀⠀⠀⠀⠀⠀⠀⠀⠀⠀⠀⠀⠀⠀⠀⠀⠀⠀⠀⠀⠀⠀⠀⠀⠀⠀⠀⠀⠀⠀⠀⠀⠀⢰⣿⣿⣿⣿⣿⣿⣿⣿⣿⣿⣿⡿⠁⠙⢿⣿⣿⣿⣿⣿⣿⡿⠁⠀⠈⢿⣿⣿⣷⡄⠀⠀⠀⠀</a:t>
            </a:r>
            <a:br/>
            <a:r>
              <a:t>⠀⠀⠀⠀⠀⠀⠀⣿⣿⣿⣿⣿⣿⣿⣿⣿⡇⠀⠀⠀⠀⠀⠀⠀⠀⠀⠀⠀⠀⠀⠀⠀⠀⠀⠀⠀⠀⠀⠀⠀⠀⠀⠀⠀⠀⠀⠀⠀⠀⠀⠀⠀⠀⠀⠀⠀⢸⣿⣿⣿⣿⣿⣿⣿⣿⣿⣿⡿⠁⠀⠀⠀⠙⢿⣿⣿⣿⣿⠀⠀⠀⠀⠀⠹⣿⣿⣿⣆⠀⠀⠀</a:t>
            </a:r>
            <a:br/>
            <a:r>
              <a:t>⠀⠀⠀⠀⠀⠀⠀⢿⣿⣿⣿⣿⣿⣿⣿⣿⡇⠀⠀⠀⠀⠀⠀⠀⠀⠀⠀⠀⠀⠀⠀⠀⠀⠀⠀⠀⠀⠀⠀⠀⠀⠀⠀⠀⠀⠀⠀⠀⠀⠀⠀⠀⠀⠀⠀⠀⢸⣿⣿⣿⣿⣿⣿⣿⣿⣿⣿⠁⠀⠀⠀⠀⠀⠀⠉⠛⠛⠁⠀⠀⠀⠀⠀⠀⠈⢿⣿⣿⣧⠀⠀</a:t>
            </a:r>
            <a:br/>
            <a:r>
              <a:t>⠀⠀⠀⠀⠀⠀⠀⢸⣿⣿⣿⣿⣿⣿⣿⣿⣷⠀⠀⠀⠀⠀⠀⠀⠀⠀⠀⠀⠀⠀⠀⠀⠀⠀⠀⠀⠀⠀⠀⠀⠀⠀⠀⠀⠀⠀⠀⠀⠀⠀⠀⠀⠀⠀⠀⠀⢸⣿⣿⣿⣿⣿⣿⣿⣿⣿⣿⠀⠀⠀⠀⠀⠀⠀⠀⠀⠀⠀⠀⠀⠀⠀⠀⠀⠀⠈⢻⣿⣿⣧⠀</a:t>
            </a:r>
            <a:br/>
            <a:r>
              <a:t>⠀⠀⠀⠀⠀⠀⠀⠀⣿⣿⣿⣿⣿⣿⣿⣿⣿⠀⠀⠀⠀⠀⠀⠀⠀⠀⠀⠀⠀⠀⠀⠀⠀⠀⠀⠀⠀⠀⠀⠀⠀⠀⠀⠀⠀⠀⠀⠀⠀⠀⠀⠀⠀⠀⠀⠀⣸⣿⣿⣿⣿⣿⣿⣿⣿⣿⣿⠀⠀⠀⠀⠀⠀⠀⠀⠀⠀⠀⠀⠀⠀⠀⠀⠀⠀⠀⠀⢻⣿⣿⡇</a:t>
            </a:r>
            <a:br/>
            <a:r>
              <a:t>⠀⠀⠀⠀⠀⠀⠀⠀⢹⣿⣿⣿⣿⣿⣿⣿⣿⡀⠀⠀⠀⠀⠀⠀⠀⠀⠀⠀⠀⠀⠀⠀⠀⠀⠀⠀⠀⠀⠀⠀⠀⠀⠀⠀⠀⠀⠀⠀⠀⠀⠀⠀⠀⠀⠀⣠⣿⣿⣿⣿⣿⣿⣿⣿⣿⣿⣿⡀⠀⠀⠀⠀⠀⠀⠀⠀⠀⠀⠀⠀⠀⠀⠀⠀⠀⠀⠀⠀⢻⣿⡇</a:t>
            </a:r>
            <a:br/>
            <a:r>
              <a:t>⠀⠀⠀⠀⠀⠀⠀⠀⠀⣿⣿⣿⣿⣿⣿⣿⣿⡇⠀⠀⠀⠀⠀⠀⠀⠀⠀⠀⠀⠀⠀⠀⠀⠀⠀⠀⠀⠀⠀⠀⠀⠀⠀⠀⠀⠀⠀⠀⠀⠀⠀⠀⠀⠀⣴⣿⣿⣿⣿⣿⣿⣿⣿⣿⣿⣿⣿⡇⠀⠀⠀⠀⠀⠀⠀⠀⠀⠀⠀⠀⠀⠀⠀⠀⠀⠀⠀⠀⠈⢿⡇</a:t>
            </a:r>
            <a:br/>
            <a:r>
              <a:t>⠀⠀⠀⠀⠀⠀⠀⠀⠀⠘⣿⣿⣿⣿⣿⣿⣿⣷⠀⠀⠀⠀⠀⠀⠀⠀⠀⠀⠀⠀⠀⠀⠀⠀⠀⠀⠀⠀⠀⠀⠀⠀⠀⠀⠀⠀⠀⠀⠀⠀⠀⠀⢀⣾⣿⣿⣿⣿⣿⣿⣿⣿⣿⣿⣿⣿⣿⣿⠀⠀⠀⠀⠀⠀⠀⠀⠀⠀⠀⠀⠀⠀⠀⠀⠀⠀⠀⠀⠀⠘⡇</a:t>
            </a:r>
            <a:br/>
            <a:r>
              <a:t>⠀⠀⠀⠀⠀⠀⠀⠀⠀⠀⠹⣿⣿⣿⣿⣿⣿⣿⡆⠀⠀⠀⠀⠀⠀⠀⠀⠀⠀⠀⠀⠀⠀⠀⠀⠀⠀⠀⠀⠀⠀⠀⠀⠀⠀⠀⠀⠀⠀⠀⠀⢀⣾⣿⣿⣿⣿⣿⣿⣿⣿⣿⣿⣿⣿⣿⣿⣿⡀⠀⠀⠀⠀⠀⠀⠀⠀⠀⠀⠀⠀⠀⠀⠀⠀⠀⠀⠀⠀⠀⠀</a:t>
            </a:r>
            <a:br/>
            <a:r>
              <a:t>⠀⠀⠀⠀⠀⠀⠀⠀⠀⠀⠀⠹⣿⣿⣿⣿⣿⣿⣿⡀⠀⠀⠀⠀⠀⠀⠀⠀⠀⠀⠀⠀⠀⠀⠀⠀⠀⠀⠀⠀⠀⠀⠀⠀⠀⠀⠀⠀⠀⠀⠀⣼⣿⣿⣿⣿⣿⣿⣿⣿⣿⣿⣿⣿⣿⣿⣿⣿⡇⠀⠀⠀⠀⠀⠀⠀⠀⠀⠀⠀⠀⠀⠀⠀⠀⠀⠀⠀⠀⠀⠀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⠀⠀⠀⠀⠀⠀⠀⠀⠀⠀⠀⠀⠀⠀⠀⠀⠀⠀⠀⠀⠀⠀⠀⠀⠀⠀⠀⠀⠀⠀⠀⠀⠀⠀⠀⠀⠀⠀⠀⠀⠀⠀⠀⠀⠀⠀⠀⠀⠀⠀⠀⠀⠀⠀⠀⠀⠀⠀⠀⠀⣀⣀⣤⣤⣤⣀⠀⠀⠀⠀⠀⠀⠀⠀⠀⠀⠀⠀⠀⠀⠀⠀⠀⠀⠀⠀⠀⠀⠀⠀⠀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⠀⠀⠀⠀⠀⠀⠀⠀⠀⠀⠀⠀⠀⠀⠀⠀⠀⠀⠀⠀⠀⠀⠀⠀⠀⠀⠀⠀⠀⠀⠀⠀⠀⠀⠀⠀⠀⠀⠀⠀⠀⠀⠀⠀⠀⠀⠀⠀⠀⠀⠀⠀⠀⠀⠀⠀⣀⣤⣶⣿⣿⣿⣿⣿⣿⣿⣷⣄⢀⣀⣀⣠⣄⡀⠀⠀⠀⠀⠀⠀⠀⠀⠀⠀⠀⠀⠀⠀⠀⠀⠀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⠀⠀⠀⠀⠀⠀⠀⠀⠀⠀⠀⠀⠀⠀⠀⠀⠀⠀⠀⠀⠀⠀⠀⠀⠀⠀⠀⠀⠀⠀⠀⠀⠀⠀⠀⠀⠀⠀⠀⠀⠀⠀⠀⠀⠀⠀⠀⠀⠀⠀⠀⠀⠀⠀⢀⣾⣿⣿⣿⣿⣿⣿⣿⣿⣿⣿⣿⣿⣿⣿⣿⣿⡿⠋⠀⠀⠀⠀⠀⠀⠀⠀⠀⠀⠀⠀⠀⠀⠀⠀⠀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⠀⠀⠀⠀⠀⠀⠀⠀⠀⠀⠀⠀⠀⠀⠀⠀⠀⠀⠀⠀⠀⠀⠀⠀⠀⠀⠀⠀⠀⠀⠀⠀⠀⠀⠀⠀⠀⠀⠀⠀⠀⠀⠀⠀⠀⠀⠀⠀⠀⠀⠀⠀⠀⠀⢸⣿⣿⣿⣿⣿⣿⣿⣿⣿⣿⣿⣿⣿⣿⣿⠛⠉⠀⠀⠀⠀⠀⠀⠀⠀⠀⠀⠀⠀⠀⠀⠀⠀⠀⠀⠀</a:t>
            </a:r>
            <a:br/>
            <a:r>
              <a:t>⠀⠀⠀⠀⠀⣠⣶⣿⣿⠃⠀⠀⠀⠀⠀⠀⠀⠀⠀⠀⠀⠀⠀⠀⠀⠀⠀⠀⠀⠀⠀⠀⢀⣀⣀⣀⣀⣀⠀⠀⠀⠀⠀⠀⠀⠀⠀⠀⠀⠀⠀⠀⠀⠀⣾⣿⣿⣿⣿⣿⣿⣿⣿⣿⣿⣿⣿⣿⣿⣿⣇⠀⠀⠀⠀⠀⠀⠀⠀⠀⠀⠀⠀⠀⠀⠀⠀⠀⠀⠀⠀</a:t>
            </a:r>
            <a:br/>
            <a:r>
              <a:t>⠀⠀⠀⠀⢰⣿⣿⣿⣥⣤⣤⣀⣀⣀⣀⣀⠀⠀⠀⠀⠀⠀⠀⠀⢀⣀⣤⣶⣶⣿⣿⣿⣿⣿⣿⣿⣿⣿⣿⣿⣿⣿⣶⣶⣶⣤⣤⣀⡀⠀⠀⠀⣠⣾⣿⣿⣿⣿⣿⣿⣿⣿⣿⣿⣿⣿⣿⣿⣿⣿⣿⡆⠀⠀⠀⠀⠀⠀⠀⠀⠀⠀⠀⠀⠀⠀⠀⠀⠀⠀⠀</a:t>
            </a:r>
            <a:br/>
            <a:r>
              <a:t>⠀⠀⠀⠀⠀⠻⣿⣿⣿⣿⣿⣿⣿⣿⣿⣿⣿⣿⣿⣿⣿⣿⣿⣿⣿⣿⣿⣿⠿⠟⠛⠛⠛⠛⠛⠛⠛⠛⠛⠛⠿⠿⠿⣿⣿⣿⣿⣿⣿⣿⣷⣾⣿⣿⣿⣿⣿⣿⣿⣿⣿⣿⣿⣿⣿⣿⣿⣿⣿⡿⠟⠀⠀⠀⠀⠀⠀⠀⠀⠀⠀⠀⠀⠀⠀⠀⠀⠀⠀⠀⠀</a:t>
            </a:r>
            <a:br/>
            <a:r>
              <a:t>⠀⠀⠀⠀⠀⠀⠀⠉⣿⣿⣿⣿⣿⣿⣿⣿⣿⣿⣿⣿⣿⣿⣿⣿⠿⠛⠉⠀⠀⠀⠀⠀⠀⠀⠀⠀⠀⠀⠀⠀⠀⠀⠀⠀⠀⠉⠉⠛⠻⠿⣿⣿⣿⣿⣿⣿⣿⣿⣿⣿⣿⣿⣿⣿⣿⣿⣿⣿⡉⠀⠀⠀⠀⠀⠀⠀⠀⠀⠀⠀⠀⠀⠀⠀⠀⠀⠀⠀⠀⠀⠀</a:t>
            </a:r>
            <a:br/>
            <a:r>
              <a:t>⠀⠀⠀⠀⠀⠀⠀⢰⣿⣿⣿⣿⣿⣿⣿⣿⣿⣿⣿⠉⠉⠁⠀⠀⠀⠀⠀⠀⠀⠀⠀⠀⠀⠀⠀⠀⠀⠀⠀⠀⠀⠀⠀⠀⠀⠀⠀⠀⠀⠀⠀⣿⣿⣿⣿⣿⣿⣿⣿⣿⣿⣿⣿⣿⣿⣿⣿⡟⠃⠀⠀⠀⠀⠀⠀⠀⠀⠀⠀⠀⠀⠀⠀⠀⠀⠀⠀⠀⠀⠀⠀</a:t>
            </a:r>
            <a:br/>
            <a:r>
              <a:t>⠀⠀⠀⠀⠀⠀⠀⢸⣿⣿⣿⣿⣿⣿⣿⣿⣿⣿⡇⠀⠀⠀⠀⠀⠀⠀⠀⠀⠀⠀⠀⠀⠀⠀⠀⠀⠀⠀⠀⠀⠀⠀⠀⠀⠀⠀⠀⠀⠀⠀⠀⢹⣿⣿⣿⣿⣿⣿⣿⣿⣿⣿⣿⣿⣿⣿⣿⣧⡀⠀⠀⠀⠀⠀⠀⠀⠀⠀⠀⠀⠀⠀⠀⠀⠀⠀⠀⠀⠀⠀⠀</a:t>
            </a:r>
            <a:br/>
            <a:r>
              <a:t>⠀⠀⠀⠀⠀⠀⠀⣸⣿⣿⣿⣿⣿⣿⣿⣿⣿⣿⠇⠀⠀⠀⠀⠀⠀⠀⠀⠀⠀⠀⠀⠀⠀⠀⠀⠀⠀⠀⠀⠀⠀⠀⠀⠀⠀⠀⠀⠀⠀⠀⠀⠀⠈⠙⠿⣿⣿⣿⣿⣿⣿⣿⣿⣿⣿⣿⣿⣿⣿⣷⣦⡀⠀⠀⠀⠀⠀⠀⠀⠀⠀⠀⠀⠀⠀⠀⠀⠀⠀⠀⠀</a:t>
            </a:r>
            <a:br/>
            <a:r>
              <a:t>⠀⠀⠀⠀⠀⠀⠀⣿⣿⣿⣿⣿⣿⣿⣿⣿⣿⣿⠀⠀⠀⠀⠀⠀⠀⠀⠀⠀⠀⠀⠀⠀⠀⠀⠀⠀⠀⠀⠀⠀⠀⠀⠀⠀⠀⠀⠀⠀⠀⠀⠀⠀⠀⠀⢠⣿⣿⣿⣿⣿⣿⣿⣿⣿⣿⣿⣿⣿⣿⣿⣿⣿⣤⡀⠀⠀⠀⠀⠀⠀⠀⠀⠀⠀⠀⠀⠀⠀⠀⠀⠀</a:t>
            </a:r>
            <a:br/>
            <a:r>
              <a:t>⠀⠀⠀⠀⠀⠀⠀⣿⣿⣿⣿⣿⣿⣿⣿⣿⣿⣿⠀⠀⠀⠀⠀⠀⠀⠀⠀⠀⠀⠀⠀⠀⠀⠀⠀⠀⠀⠀⠀⠀⠀⠀⠀⠀⠀⠀⠀⠀⠀⠀⠀⠀⠀⠀⣼⣿⣿⣿⣿⣿⣿⣿⣿⣿⣿⣿⣿⣿⣿⣿⣿⣿⣿⣿⣷⣄⡀⠀⠀⠀⠀⠀⠀⠀⠀⠀⠀⠀⠀⠀⠀</a:t>
            </a:r>
            <a:br/>
            <a:r>
              <a:t>⠀⠀⠀⠀⠀⠀⠀⣿⣿⣿⣿⣿⣿⣿⣿⣿⣿⣿⠀⠀⠀⠀⠀⠀⠀⠀⠀⠀⠀⠀⠀⠀⠀⠀⠀⠀⠀⠀⠀⠀⠀⠀⠀⠀⠀⠀⠀⠀⠀⠀⠀⠀⠀⠀⠻⢿⣿⣿⣿⣿⣿⣿⣿⣿⣿⣿⣿⣿⣿⣿⣷⠍⠻⢿⣿⣿⣿⣦⣀⣀⡀⠀⠀⠀⠀⠀⠀⠀⠀⠀⠀</a:t>
            </a:r>
            <a:br/>
            <a:r>
              <a:t>⠀⠀⠀⠀⠀⠀⠀⣿⣿⣿⣿⣿⣿⣿⣿⣿⣿⣿⠀⠀⠀⠀⠀⠀⠀⠀⠀⠀⠀⠀⠀⠀⠀⠀⠀⠀⠀⠀⠀⠀⠀⠀⠀⠀⠀⠀⠀⠀⠀⠀⠀⠀⠀⠀⠀⢸⣿⣿⣿⣿⣿⣿⣿⣿⣿⣿⣿⣿⣿⣿⠟⠀⠀⠀⠙⢻⣿⣿⣿⣿⣷⣄⠀⠀⠀⠀⠀⠀⠀⠀⠀</a:t>
            </a:r>
            <a:br/>
            <a:r>
              <a:t>⠀⠀⠀⠀⠀⠀⠀⢹⣿⣿⣿⣿⣿⣿⣿⣿⣿⡿⠀⠀⠀⠀⠀⠀⠀⠀⠀⠀⠀⠀⠀⠀⠀⠀⠀⠀⠀⠀⠀⠀⠀⠀⠀⠀⠀⠀⠀⠀⠀⠀⠀⠀⠀⠀⠀⢸⣿⣿⣿⣿⣿⣿⣿⣿⣿⣿⣿⣿⣿⣏⠀⠀⣠⣶⣾⣿⣿⣿⣿⣿⣿⣿⣆⠀⠀⠀⠀⠀⠀⠀⠀</a:t>
            </a:r>
            <a:br/>
            <a:r>
              <a:t>⠀⠀⠀⠀⠀⠀⠀⢸⣿⣿⣿⣿⣿⣿⣿⣿⣿⣧⠀⠀⠀⠀⠀⠀⠀⠀⠀⠀⠀⠀⠀⠀⠀⠀⠀⠀⠀⠀⠀⠀⠀⠀⠀⠀⠀⠀⠀⠀⠀⠀⠀⠀⠀⠀⠀⣸⣿⣿⣿⣿⣿⣿⣿⣿⣿⣿⣿⣿⣿⣿⣷⣠⣿⣿⣿⣿⣿⣿⣿⡿⣿⣿⣿⣦⡀⠀⠀⠀⠀⠀⠀</a:t>
            </a:r>
            <a:br/>
            <a:r>
              <a:t>⠀⠀⠀⠀⠀⠀⠀⢸⣿⣿⣿⣿⣿⣿⣿⣿⣿⣿⠀⠀⠀⠀⠀⠀⠀⠀⠀⠀⠀⠀⠀⠀⠀⠀⠀⠀⠀⠀⠀⠀⠀⠀⠀⠀⠀⠀⠀⠀⠀⠀⠀⠀⠀⠀⠀⣿⣿⣿⣿⣿⣿⣿⣿⣿⣿⣿⣿⣿⣿⣿⣿⣿⣿⣿⣿⣿⣿⣿⣿⠀⠈⠻⣿⣿⣿⣆⠀⠀⠀⠀⠀</a:t>
            </a:r>
            <a:br/>
            <a:r>
              <a:t>⠀⠀⠀⠀⠀⠀⠀⠀⣿⣿⣿⣿⣿⣿⣿⣿⣿⣿⠀⠀⠀⠀⠀⠀⠀⠀⠀⠀⠀⠀⠀⠀⠀⠀⠀⠀⠀⠀⠀⠀⠀⠀⠀⠀⠀⠀⠀⠀⠀⠀⠀⠀⠀⠀⠀⣿⣿⣿⣿⣿⣿⣿⣿⣿⣿⣿⣿⠏⠻⣿⣿⣿⣿⣿⣿⡿⠿⠛⠁⠀⠀⠀⠈⢿⣿⣿⣧⡀⠀⠀⠀</a:t>
            </a:r>
            <a:br/>
            <a:r>
              <a:t>⠀⠀⠀⠀⠀⠀⠀⠀⢿⣿⣿⣿⣿⣿⣿⣿⣿⣿⠀⠀⠀⠀⠀⠀⠀⠀⠀⠀⠀⠀⠀⠀⠀⠀⠀⠀⠀⠀⠀⠀⠀⠀⠀⠀⠀⠀⠀⠀⠀⠀⠀⠀⠀⠀⠀⣿⣿⣿⣿⣿⣿⣿⣿⣿⣿⣿⡿⠀⠀⠘⠻⣿⣿⣿⠟⠀⠀⠀⠀⠀⠀⠀⠀⠀⠹⣿⣿⣷⡄⠀⠀</a:t>
            </a:r>
            <a:br/>
            <a:r>
              <a:t>⠀⠀⠀⠀⠀⠀⠀⠀⢸⣿⣿⣿⣿⣿⣿⣿⣿⣿⠀⠀⠀⠀⠀⠀⠀⠀⠀⠀⠀⠀⠀⠀⠀⠀⠀⠀⠀⠀⠀⠀⠀⠀⠀⠀⠀⠀⠀⠀⠀⠀⠀⠀⠀⠀⠀⣿⣿⣿⣿⣿⣿⣿⣿⣿⣿⣿⠇⠀⠀⠀⠀⠀⠈⠀⠀⠀⠀⠀⠀⠀⠀⠀⠀⠀⠀⠘⣿⣿⣿⡄⠀</a:t>
            </a:r>
            <a:br/>
            <a:r>
              <a:t>⠀⠀⠀⠀⠀⠀⠀⠀⠀⣿⣿⣿⣿⣿⣿⣿⣿⣿⠀⠀⠀⠀⠀⠀⠀⠀⠀⠀⠀⠀⠀⠀⠀⠀⠀⠀⠀⠀⠀⠀⠀⠀⠀⠀⠀⠀⠀⠀⠀⠀⠀⠀⠀⠀⠀⣿⣿⣿⣿⣿⣿⣿⣿⣿⣿⠀⠀⠀⠀⠀⠀⠀⠀⠀⠀⠀⠀⠀⠀⠀⠀⠀⠀⠀⠀⠀⠘⣿⣿⣿⡄</a:t>
            </a:r>
            <a:br/>
            <a:r>
              <a:t>⠀⠀⠀⠀⠀⠀⠀⠀⠀⢹⣿⣿⣿⣿⣿⣿⣿⣿⡀⠀⠀⠀⠀⠀⠀⠀⠀⠀⠀⠀⠀⠀⠀⠀⠀⠀⠀⠀⠀⠀⠀⠀⠀⠀⠀⠀⠀⠀⠀⠀⠀⠀⠀⠀⣸⣿⣿⣿⣿⣿⣿⣿⣿⣿⣿⡀⠀⠀⠀⠀⠀⠀⠀⠀⠀⠀⠀⠀⠀⠀⠀⠀⠀⠀⠀⠀⠀⠘⣿⣿⡇</a:t>
            </a:r>
            <a:br/>
            <a:r>
              <a:t>⠀⠀⠀⠀⠀⠀⠀⠀⠀⠀⣿⣿⣿⣿⣿⣿⣿⣿⡇⠀⠀⠀⠀⠀⠀⠀⠀⠀⠀⠀⠀⠀⠀⠀⠀⠀⠀⠀⠀⠀⠀⠀⠀⠀⠀⠀⠀⠀⠀⠀⠀⠀⠀⣼⣿⣿⣿⣿⣿⣿⣿⣿⣿⣿⣿⡇⠀⠀⠀⠀⠀⠀⠀⠀⠀⠀⠀⠀⠀⠀⠀⠀⠀⠀⠀⠀⠀⠀⠸⣿⡇</a:t>
            </a:r>
            <a:br/>
            <a:r>
              <a:t>⠀⠀⠀⠀⠀⠀⠀⠀⠀⠀⠸⣿⣿⣿⣿⣿⣿⣿⣷⠀⠀⠀⠀⠀⠀⠀⠀⠀⠀⠀⠀⠀⠀⠀⠀⠀⠀⠀⠀⠀⠀⠀⠀⠀⠀⠀⠀⠀⠀⠀⠀⢀⣾⣿⣿⣿⣿⣿⣿⣿⣿⣿⣿⣿⣿⣿⠀⠀⠀⠀⠀⠀⠀⠀⠀⠀⠀⠀⠀⠀⠀⠀⠀⠀⠀⠀⠀⠀⠀⠹⡇</a:t>
            </a:r>
            <a:br/>
            <a:r>
              <a:t>⠀⠀⠀⠀⠀⠀⠀⠀⠀⠀⠀⢹⣿⣿⣿⣿⣿⣿⣿⡆⠀⠀⠀⠀⠀⠀⠀⠀⠀⠀⠀⠀⠀⠀⠀⠀⠀⠀⠀⠀⠀⠀⠀⠀⠀⠀⠀⠀⠀⠀⢀⣾⣿⣿⣿⣿⣿⣿⣿⣿⣿⣿⣿⣿⣿⣿⡆⠀⠀⠀⠀⠀⠀⠀⠀⠀⠀⠀⠀⠀⠀⠀⠀⠀⠀⠀⠀⠀⠀⠀⠃</a:t>
            </a:r>
            <a:br/>
            <a:r>
              <a:t>⠀⠀⠀⠀⠀⠀⠀⠀⠀⠀⠀⠀⢻⣿⣿⣿⣿⣿⣿⣿⠀⠀⠀⠀⠀⠀⠀⠀⠀⠀⠀⠀⠀⠀⠀⠀⠀⠀⠀⠀⠀⠀⠀⠀⠀⠀⠀⠀⠀⠀⣾⣿⣿⣿⣿⣿⣿⣿⣿⣿⣿⣿⣿⣿⣿⣿⡇⠀⠀⠀⠀⠀⠀⠀⠀⠀⠀⠀⠀⠀⠀⠀⠀⠀⠀⠀⠀⠀⠀⠀⠀</a:t>
            </a:r>
            <a:br/>
            <a:r>
              <a:t>⠀⠀⠀⠀⠀⠀⠀⠀⠀⠀⠀⠀⠀⠻⣿⣿⣿⣿⣿⣿⣧⠀⠀⠀⠀⠀⠀⠀⠀⠀⠀⠀⠀⠀⠀⠀⠀⠀⠀⠀⠀⠀⠀⠀⠀⠀⠀⠀⠀⣸⣿⣿⣿⣿⣿⣿⣿⣿⣿⣿⣿⣿⣿⣿⣿⣿⣷⠀⠀⠀⠀⠀⠀⠀⠀⠀⠀⠀⠀⠀⠀⠀⠀⠀⠀⠀⠀⠀⠀⠀⠀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⠀⠀⠀⠀⠀⠀⠀⠀⠀⠀⠀⠀⠀⠀⠀⠀⠀⠀⠀⠀⠀⠀⠀⠀⠀⠀⠀⠀⠀⠀⠀⠀⠀⠀⠀⠀⠀⠀⠀⠀⠀⣤⣸⣿⠃⢀⣤⣤⣤⣤⣀⠀⠀⠀⠀⠀⠀⠀⠀⠀⠀⠀⠀⠀⠀⠀⠀⠀⠀⠀⠀⠀⠀⠀⠀⠀⠀⠀⠀⠀⠀⠀⠀⠀⠀⠀⠀⠀⠀⠀⠀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⠀⠀⠀⠀⠀⠀⠀⠀⠀⠀⠀⠀⠀⠀⠀⠀⠀⠀⠀⠀⠀⠀⠀⠀⠀⠀⠀⠀⠀⠀⠀⠀⠀⠀⠀⠀⠀⠀⠀⠀⠀⠈⠻⣿⣿⣿⣿⣿⣿⡟⠛⠳⢄⠀⠀⠀⠀⠀⠀⠀⠀⠀⠀⠀⠀⠀⠀⠀⠀⠀⠀⠀⠀⠀⠀⠀⠀⠀⠀⠀⠀⠀⠀⠀⠀⠀⠀⠀⠀⠀⠀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⠀⠀⠀⠀⠀⠀⠀⠀⠀⠀⠀⠀⠀⠀⠀⠀⠀⠀⠀⠀⠀⠀⠀⠀⠀⠀⠀⠀⠀⠀⠀⠀⠀⠀⠀⠀⠀⠀⠀⠀⠀⠀⠀⠈⢻⣿⣿⣿⣿⣷⣤⣄⠀⠀⠀⠀⠀⠀⠀⠀⠀⠀⠀⠀⠀⠀⠀⠀⠀⠀⠀⠀⠀⠀⠀⠀⠀⠀⠀⠀⠀⠀⠀⠀⠀⠀⠀⠀⠀⠀⠀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⠀⠀⠀⠀⠀⠀⠀⠀⠀⠀⠀⠀⠀⠀⠀⠀⠀⠀⠀⠀⠀⠀⠀⠀⠀⠀⠀⠀⠀⠀⠀⠀⠀⠀⠀⠀⠀⠀⠀⠀⠀⠀⠀⢴⣿⠛⢿⣿⣿⣿⣿⣿⣧⣄⡀⠀⠀⠀⠀⠀⠀⠀⠀⠀⠀⠀⠀⠀⠀⠀⠀⠀⠀⠀⠀⠀⠀⠀⠀⠀⠀⠀⠀⠀⠀⠀⠀⠀⠀⠀⠀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⠀⠀⠀⠀⠀⠀⠀⠀⠀⠀⠀⠀⠀⠀⠀⠀⠀⠀⠀⠀⠀⠀⠀⠀⠀⠀⠀⠀⠀⠀⠀⠀⠀⠀⠀⠀⠀⠀⠀⠀⠀⠀⠀⠀⠉⣧⣾⣿⣿⣿⢿⠿⡿⠿⠟⠀⠀⠀⠀⠀⠀⠀⠀⠀⠀⠀⠀⠀⠀⠀⠀⠀⠀⠀⠀⠀⠀⠀⠀⠀⠀⠀⠀⠀⠀⠀⠀⠀⠀⠀⠀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⠀⠀⠀⠀⠀⠀⠀⠀⠀⠀⠀⠀⠀⠀⠀⠀⠀⠀⠀⠀⠀⠀⠀⠀⠀⠀⠀⠀⠀⠀⠀⠀⠀⠀⠀⠀⠀⠀⠀⠀⠀⠀⠀⠀⠀⢻⡿⣿⣿⣿⣆⣰⣿⣿⠀⠀⠀⠀⠀⠀⠀⠀⠀⠀⠀⠀⠀⠀⠀⠀⠀⠀⠀⠀⠀⠀⠀⠀⠀⠀⠀⠀⠀⠀⠀⠀⠀⠀⠀⠀⠀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⠀⠀⠀⠀⠀⠀⠀⠀⠀⠀⠀⠀⠀⠀⠀⠀⠀⠀⠀⠀⠀⠀⠀⠀⠀⠀⠀⠀⠀⠀⠀⠀⠀⠀⠀⠀⠀⠀⠀⠀⠀⠀⠀⠀⢠⡾⠁⢙⣿⣿⣿⣿⣿⡿⢤⣤⣤⠤⠄⠀⠀⠀⠀⠀⠀⠀⠀⠀⠀⠀⠀⠀⠀⠀⠀⠀⠀⠀⠀⠀⠀⠀⠀⠀⠀⠀⠀⠀⠀⠀⠀</a:t>
            </a:r>
            <a:br/>
            <a:r>
              <a:t>⠀⠀⠀⠀⠀⠀⠀⠀⠀⠀⠀⠀⠀⠀⠀⠀⠀⠀⠀⠀⠀⠀⠀⠀⠀⠀⠀⢠⣤⣤⣄⣀⣀⣀⣀⠀⠀⠀⠀⠀⠀⠀⠀⣠⡞⠁⣠⣾⣿⣿⣿⣿⣿⣷⣶⣶⣿⣿⣤⣴⣶⣶⣾⣿⣷⣶⣦⠀⠀⠀⠀⠀⠀⠀⠀⠀⠀⠀⠀⠀⠀⠀⠀⠀⠀⠀⠀⠀⠀⠀⠀</a:t>
            </a:r>
            <a:br/>
            <a:r>
              <a:t>⠀⠀⠀⠀⠀⠀⠀⠀⠀⠀⠀⠀⠀⠀⠀⠀⠀⠀⠀⠀⠀⠀⠀⠀⠀⠀⠀⠀⠉⠉⠛⡿⠿⠿⢿⣿⣿⡿⠿⠿⠷⠶⠾⣿⣷⣾⣿⣿⣿⣿⣿⣿⣿⣿⣿⣿⣿⣿⣿⣿⣿⣿⣿⣿⣿⣿⣿⣿⣤⡀⠀⠀⠀⠀⠀⠀⠀⠀⠀⠀⠀⠀⠀⠀⠀⠀⠀⠀⠀⠀⠀</a:t>
            </a:r>
            <a:br/>
            <a:r>
              <a:t>⠀⠀⠀⠀⠀⠀⠀⠀⠀⠀⠀⠀⠀⠀⠀⠀⠀⠀⠀⠀⠀⠀⠀⠀⠀⠀⠀⠀⠀⠀⠀⠀⠀⠀⠀⠀⠈⠉⠉⠀⠀⠀⠀⠀⠸⠿⠟⠛⠛⠛⣿⣿⣯⠀⠉⠛⠿⣿⣿⣿⣿⣿⣿⣿⣿⣿⣿⣿⣿⡇⠀⠀⠀⠀⠀⠀⠀⠀⠀⠀⠀⠀⠀⠀⠀⠀⠀⠀⠀⠀⠀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⠀⠀⠀⠀⠀⠀⠀⠀⠀⠀⠀⠀⠀⠀⠀⠀⠀⠀⠀⠀⠀⠀⠀⠀⠀⠀⠀⠀⠀⠀⠀⠀⠀⠀⠀⠀⠀⠀⠀⠀⠀⠀⠀⠀⠀⠀⠀⠀⠀⠀⢻⠟⠿⠀⠀⠀⠀⠀⠀⠈⠉⠉⠙⠛⠻⢿⠟⠁⠉⠀⠀⠀⠀⠀⠀⠀⠀⠀⠀⠀⠀⠀⠀⠀⠀⠀⠀⠀⠀⠀⠀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⠀⠀⠀⠀⠀⠀⠀⠀⠀⠀⠀⠀⠀⠀⠀⠀⠀⠀⠀⠀⠀⠀⠀⠀⠀⠀⠀⠀⠀⠀⠀⠀⠀⠀⠀⠀⠀⠀⠀⠀⠀⠀⠀⠀⠀⠀⠀⠀⠀⠀⠀⠀⠀⠀⠀⠀⠀⢀⣠⣤⣶⣶⣶⣶⣄⠀⠀⠀⠀⠀⠀⠀⠀⠀⠀⠀⠀⠀⠀⠀⠀⠀⠀⠀⠀⠀⠀⠀⠀⠀⠀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⠀⠀⠀⠀⠀⠀⠀⠀⠀⠀⠀⠀⠀⠀⠀⠀⠀⠀⠀⠀⠀⠀⠀⠀⠀⠀⠀⠀⠀⠀⠀⠀⠀⠀⠀⠀⠀⠀⠀⠀⠀⠀⠀⠀⠀⠀⠀⠀⠀⠀⠀⠀⠀⠀⣠⣴⣾⣿⣿⣿⣿⣿⣿⣿⣿⣷⣦⣤⣶⣶⣶⡶⠀⠀⠀⠀⠀⠀⠀⠀⠀⠀⠀⠀⠀⠀⠀⠀⠀⠀⠀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⠀⠀⠀⠀⠀⠀⠀⠀⠀⠀⠀⠀⠀⠀⠀⠀⠀⠀⠀⠀⠀⠀⠀⠀⠀⠀⠀⠀⠀⠀⠀⠀⠀⠀⠀⠀⠀⠀⠀⠀⠀⠀⠀⠀⠀⠀⠀⠀⠀⠀⠀⠀⠀⢸⣿⣿⣿⣿⣿⣿⣿⣿⣿⣿⣿⣿⣿⣿⣿⡿⠛⠁⠀⠀⠀⠀⠀⠀⠀⠀⠀⠀⠀⠀⠀⠀⠀⠀⠀⠀⠀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⠀⠀⠀⠀⠀⠀⠀⠀⠀⠀⠀⠀⠀⠀⠀⠀⠀⠀⠀⠀⠀⠀⠀⠀⠀⠀⠀⠀⠀⠀⠀⠀⠀⠀⠀⠀⠀⠀⠀⠀⠀⠀⠀⠀⠀⠀⠀⠀⠀⠀⠀⠀⠀⣾⣿⣿⣿⣿⣿⣿⣿⣿⣿⣿⣿⣿⣿⣿⣧⠀⠀⠀⠀⠀⠀⠀⠀⠀⠀⠀⠀⠀⠀⠀⠀⠀⠀⠀⠀⠀⠀</a:t>
            </a:r>
            <a:br/>
            <a:r>
              <a:t>⠀⠀⠀⠀⠀⢀⣤⣶⣿⠇⠀⠀⠀⠀⠀⠀⠀⠀⠀⠀⠀⠀⠀⠀⠀⠀⠀⠀⠀⠀⠀⢀⣀⣀⣀⣀⣀⣀⣀⡀⠀⠀⠀⠀⠀⠀⠀⠀⠀⠀⠀⠀⢠⣿⣿⣿⣿⣿⣿⣿⣿⣿⣿⣿⣿⣿⣿⣿⣿⣆⠀⠀⠀⠀⠀⠀⠀⠀⠀⠀⠀⠀⠀⠀⠀⠀⠀⠀⠀⠀⠀</a:t>
            </a:r>
            <a:br/>
            <a:r>
              <a:t>⠀⠀⠀⠀⠀⣿⣿⣿⣥⣄⣀⣀⣀⣀⣀⠀⠀⠀⠀⠀⠀⠀⠀⠀⢀⣀⣤⣶⣾⣿⣿⣿⣿⣿⣿⣿⣿⣿⣿⣿⣿⣿⣿⣶⣶⣦⣤⣄⣀⡀⢀⣴⣿⣿⣿⣿⣿⣿⣿⣿⣿⣿⣿⣿⣿⣿⣿⣿⣿⡏⠂⠀⠀⠀⠀⠀⠀⠀⠀⠀⠀⠀⠀⠀⠀⠀⠀⠀⠀⠀⠀</a:t>
            </a:r>
            <a:br/>
            <a:r>
              <a:t>⠀⠀⠀⠀⠀⠻⣿⣿⣿⣿⣿⣿⣿⣿⣿⣿⣿⣿⣿⣿⣿⣿⣿⣿⣿⣿⣿⣿⠿⠟⠛⠛⠉⠉⠉⠉⠉⠙⠛⠛⠛⠻⠿⠿⣿⣿⣿⣿⣿⣿⣿⣿⣿⣿⣿⣿⣿⣿⣿⣿⣿⣿⣿⣿⣿⣿⣿⠟⠋⠁⠀⠀⠀⠀⠀⠀⠀⠀⠀⠀⠀⠀⠀⠀⠀⠀⠀⠀⠀⠀⠀</a:t>
            </a:r>
            <a:br/>
            <a:r>
              <a:t>⠀⠀⠀⠀⠀⠀⠀⠉⣿⣿⣿⣿⣿⣿⣿⣿⣿⣿⣿⣿⣿⣿⣿⡿⠿⠛⠉⠀⠀⠀⠀⠀⠀⠀⠀⠀⠀⠀⠀⠀⠀⠀⠀⠀⠀⠀⠉⠙⠛⢻⣿⣿⣿⣿⣿⣿⣿⣿⣿⣿⣿⣿⣿⣿⣿⣿⣿⡄⠀⠀⠀⠀⠀⠀⠀⠀⠀⠀⠀⠀⠀⠀⠀⠀⠀⠀⠀⠀⠀⠀⠀</a:t>
            </a:r>
            <a:br/>
            <a:r>
              <a:t>⠀⠀⠀⠀⠀⠀⠀⠀⣿⣿⣿⣿⣿⣿⣿⣿⣿⣿⣿⠉⠉⠀⠀⠀⠀⠀⠀⠀⠀⠀⠀⠀⠀⠀⠀⠀⠀⠀⠀⠀⠀⠀⠀⠀⠀⠀⠀⠀⠀⠈⣿⣿⣿⣿⣿⣿⣿⣿⣿⣿⣿⣿⣿⣿⣿⣿⠃⠀⠀⠀⠀⠀⠀⠀⠀⠀⠀⠀⠀⠀⠀⠀⠀⠀⠀⠀⠀⠀⠀⠀⠀</a:t>
            </a:r>
            <a:br/>
            <a:r>
              <a:t>⠀⠀⠀⠀⠀⠀⠀⢀⣿⣿⣿⣿⣿⣿⣿⣿⣿⣿⡟⠀⠀⠀⠀⠀⠀⠀⠀⠀⠀⠀⠀⠀⠀⠀⠀⠀⠀⠀⠀⠀⠀⠀⠀⠀⠀⠀⠀⠀⠀⠀⠹⢿⣿⣿⣿⣿⣿⣿⣿⣿⣿⣿⣿⣿⣿⣿⣿⣦⣄⠀⠀⠀⠀⠀⠀⠀⠀⠀⠀⠀⠀⠀⠀⠀⠀⠀⠀⠀⠀⠀⠀</a:t>
            </a:r>
            <a:br/>
            <a:r>
              <a:t>⠀⠀⠀⠀⠀⠀⠀⢸⣿⣿⣿⣿⣿⣿⣿⣿⣿⣿⡇⠀⠀⠀⠀⠀⠀⠀⠀⠀⠀⠀⠀⠀⠀⠀⠀⠀⠀⠀⠀⠀⠀⠀⠀⠀⠀⠀⠀⠀⠀⠀⠀⠀⠉⠛⢿⣿⣿⣿⣿⣿⣿⣿⣿⣿⣿⣿⣿⣿⣿⣿⣦⡄⠀⠀⠀⠀⠀⠀⠀⠀⠀⠀⠀⠀⠀⠀⠀⠀⠀⠀⠀</a:t>
            </a:r>
            <a:br/>
            <a:r>
              <a:t>⠀⠀⠀⠀⠀⠀⠀⢸⣿⣿⣿⣿⣿⣿⣿⣿⣿⣿⡇⠀⠀⠀⠀⠀⠀⠀⠀⠀⠀⠀⠀⠀⠀⠀⠀⠀⠀⠀⠀⠀⠀⠀⠀⠀⠀⠀⠀⠀⠀⠀⠀⠀⠀⢀⣿⣿⣿⣿⣿⣿⣿⣿⣿⣦⣿⣿⣿⣿⣿⣿⣿⣿⣦⣄⠀⠀⠀⠀⠀⠀⠀⠀⠀⠀⠀⠀⠀⠀⠀⠀⠀</a:t>
            </a:r>
            <a:br/>
            <a:r>
              <a:t>⠀⠀⠀⠀⠀⠀⠀⢸⣿⣿⣿⣿⣿⣿⣿⣿⣿⣿⠇⠀⠀⠀⠀⠀⠀⠀⠀⠀⠀⠀⠀⠀⠀⠀⠀⠀⠀⠀⠀⠀⠀⠀⠀⠀⠀⠀⠀⠀⠀⠀⠀⠀⠀⣸⣿⣿⣿⣿⣿⣿⣿⣿⣿⣿⣿⣿⣿⣿⣿⣿⡿⣿⣿⣿⣷⣦⡀⠀⠀⠀⠀⠀⠀⠀⠀⠀⠀⠀⠀⠀⠀</a:t>
            </a:r>
            <a:br/>
            <a:r>
              <a:t>⠀⠀⠀⠀⠀⠀⠀⢸⣿⣿⣿⣿⣿⣿⣿⣿⣿⣿⠀⠀⠀⠀⠀⠀⠀⠀⠀⠀⠀⠀⠀⠀⠀⠀⠀⠀⠀⠀⠀⠀⠀⠀⠀⠀⠀⠀⠀⠀⠀⠀⠀⠀⠀⠈⢹⣿⣿⣿⣿⣿⣿⣿⣿⣿⣿⣿⣿⣿⣿⣿⣿⠀⠙⠿⣿⣿⣿⣷⣶⣶⡄⠀⠀⠀⠀⠀⠀⠀⠀⠀⠀</a:t>
            </a:r>
            <a:br/>
            <a:r>
              <a:t>⠀⠀⠀⠀⠀⠀⠀⢸⣿⣿⣿⣿⣿⣿⣿⣿⣿⣿⠀⠀⠀⠀⠀⠀⠀⠀⠀⠀⠀⠀⠀⠀⠀⠀⠀⠀⠀⠀⠀⠀⠀⠀⠀⠀⠀⠀⠀⠀⠀⠀⠀⠀⠀⠀⢸⣿⣿⣿⣿⣿⣿⣿⣿⣿⣿⣿⣿⣿⣿⣿⠃⠀⠀⢀⣈⣿⣿⣿⣿⣿⣿⣆⠀⠀⠀⠀⠀⠀⠀⠀⠀</a:t>
            </a:r>
            <a:br/>
            <a:r>
              <a:t>⠀⠀⠀⠀⠀⠀⠀⠸⣿⣿⣿⣿⣿⣿⣿⣿⣿⣿⠀⠀⠀⠀⠀⠀⠀⠀⠀⠀⠀⠀⠀⠀⠀⠀⠀⠀⠀⠀⠀⠀⠀⠀⠀⠀⠀⠀⠀⠀⠀⠀⠀⠀⠀⠀⢸⣿⣿⣿⣿⣿⣿⣿⣿⣿⣿⣿⣿⣿⣿⠃⠀⢀⣾⣿⣿⣿⣿⣿⣿⣿⣿⣿⣄⠀⠀⠀⠀⠀⠀⠀⠀</a:t>
            </a:r>
            <a:br/>
            <a:r>
              <a:t>⠀⠀⠀⠀⠀⠀⠀⠀⣿⣿⣿⣿⣿⣿⣿⣿⣿⣿⠀⠀⠀⠀⠀⠀⠀⠀⠀⠀⠀⠀⠀⠀⠀⠀⠀⠀⠀⠀⠀⠀⠀⠀⠀⠀⠀⠀⠀⠀⠀⠀⠀⠀⠀⠀⣸⣿⣿⣿⣿⣿⣿⣿⣿⣿⣿⣿⣿⣿⣿⣷⣠⣾⣿⣿⣿⣿⣿⣿⣿⠛⢿⣿⣿⣷⡀⠀⠀⠀⠀⠀⠀</a:t>
            </a:r>
            <a:br/>
            <a:r>
              <a:t>⠀⠀⠀⠀⠀⠀⠀⠀⣿⣿⣿⣿⣿⣿⣿⣿⣿⣿⠀⠀⠀⠀⠀⠀⠀⠀⠀⠀⠀⠀⠀⠀⠀⠀⠀⠀⠀⠀⠀⠀⠀⠀⠀⠀⠀⠀⠀⠀⠀⠀⠀⠀⠀⠀⣿⣿⣿⣿⣿⣿⣿⣿⣿⣿⣿⣿⣿⣿⣿⣿⣿⣿⣿⣿⣿⣿⣿⣿⠏⠀⠀⠙⢿⣿⣿⣦⠀⠀⠀⠀⠀</a:t>
            </a:r>
            <a:br/>
            <a:r>
              <a:t>⠀⠀⠀⠀⠀⠀⠀⠀⢸⣿⣿⣿⣿⣿⣿⣿⣿⣿⠀⠀⠀⠀⠀⠀⠀⠀⠀⠀⠀⠀⠀⠀⠀⠀⠀⠀⠀⠀⠀⠀⠀⠀⠀⠀⠀⠀⠀⠀⠀⠀⠀⠀⠀⠀⣿⣿⣿⣿⣿⣿⣿⣿⣿⣿⣿⣿⣿⣿⣿⣿⣿⣿⣿⣿⠟⠋⠉⠁⠀⠀⠀⠀⠈⠻⣿⣿⣷⡀⠀⠀⠀</a:t>
            </a:r>
            <a:br/>
            <a:r>
              <a:t>⠀⠀⠀⠀⠀⠀⠀⠀⠸⣿⣿⣿⣿⣿⣿⣿⣿⣿⠀⠀⠀⠀⠀⠀⠀⠀⠀⠀⠀⠀⠀⠀⠀⠀⠀⠀⠀⠀⠀⠀⠀⠀⠀⠀⠀⠀⠀⠀⠀⠀⠀⠀⠀⠀⣿⣿⣿⣿⣿⣿⣿⣿⣿⣿⣿⣿⣿⠃⠈⠻⠿⠿⠛⠁⠀⠀⠀⠀⠀⠀⠀⠀⠀⠀⠙⣿⣿⣿⡄⠀⠀</a:t>
            </a:r>
            <a:br/>
            <a:r>
              <a:t>⠀⠀⠀⠀⠀⠀⠀⠀⠀⣿⣿⣿⣿⣿⣿⣿⣿⣿⠀⠀⠀⠀⠀⠀⠀⠀⠀⠀⠀⠀⠀⠀⠀⠀⠀⠀⠀⠀⠀⠀⠀⠀⠀⠀⠀⠀⠀⠀⠀⠀⠀⠀⠀⠀⣿⣿⣿⣿⣿⣿⣿⣿⣿⣿⠿⠿⠟⠀⠀⠀⠀⠀⠀⠀⠀⠀⠀⠀⠀⠀⠀⠀⠀⠀⠀⠘⣿⣿⣿⡄⠀</a:t>
            </a:r>
            <a:br/>
            <a:r>
              <a:t>⠀⠀⠀⠀⠀⠀⠀⠀⠀⢸⣿⣿⣿⣿⣿⣿⣿⣿⡇⠀⠀⠀⠀⠀⠀⠀⠀⠀⠀⠀⠀⠀⠀⠀⠀⠀⠀⠀⠀⠀⠀⠀⠀⠀⠀⠀⠀⠀⠀⠀⠀⠀⠀⢀⣿⣿⣿⣿⣿⣿⣿⣿⣿⣿⠀⠀⠀⠀⠀⠀⠀⠀⠀⠀⠀⠀⠀⠀⠀⠀⠀⠀⠀⠀⠀⠀⠈⢿⣿⣿⡄</a:t>
            </a:r>
            <a:br/>
            <a:r>
              <a:t>⠀⠀⠀⠀⠀⠀⠀⠀⠀⠀⣿⣿⣿⣿⣿⣿⣿⣿⡇⠀⠀⠀⠀⠀⠀⠀⠀⠀⠀⠀⠀⠀⠀⠀⠀⠀⠀⠀⠀⠀⠀⠀⠀⠀⠀⠀⠀⠀⠀⠀⠀⠀⢀⣼⣿⣿⣿⣿⣿⣿⣿⣿⣿⣿⡆⠀⠀⠀⠀⠀⠀⠀⠀⠀⠀⠀⠀⠀⠀⠀⠀⠀⠀⠀⠀⠀⠀⠘⣿⣿⡇</a:t>
            </a:r>
            <a:br/>
            <a:r>
              <a:t>⠀⠀⠀⠀⠀⠀⠀⠀⠀⠀⠸⣿⣿⣿⣿⣿⣿⣿⣿⠀⠀⠀⠀⠀⠀⠀⠀⠀⠀⠀⠀⠀⠀⠀⠀⠀⠀⠀⠀⠀⠀⠀⠀⠀⠀⠀⠀⠀⠀⠀⠀⢠⣾⣿⣿⣿⣿⣿⣿⣿⣿⣿⣿⣿⣧⠀⠀⠀⠀⠀⠀⠀⠀⠀⠀⠀⠀⠀⠀⠀⠀⠀⠀⠀⠀⠀⠀⠀⠘⣿⡇</a:t>
            </a:r>
            <a:br/>
            <a:r>
              <a:t>⠀⠀⠀⠀⠀⠀⠀⠀⠀⠀⠀⢻⣿⣿⣿⣿⣿⣿⣿⡆⠀⠀⠀⠀⠀⠀⠀⠀⠀⠀⠀⠀⠀⠀⠀⠀⠀⠀⠀⠀⠀⠀⠀⠀⠀⠀⠀⠀⠀⠀⢠⣿⣿⣿⣿⣿⣿⣿⣿⣿⣿⣿⣿⣿⣿⡀⠀⠀⠀⠀⠀⠀⠀⠀⠀⠀⠀⠀⠀⠀⠀⠀⠀⠀⠀⠀⠀⠀⠀⠹⡇</a:t>
            </a:r>
            <a:br/>
            <a:r>
              <a:t>⠀⠀⠀⠀⠀⠀⠀⠀⠀⠀⠀⠈⢿⣿⣿⣿⣿⣿⣿⣷⠀⠀⠀⠀⠀⠀⠀⠀⠀⠀⠀⠀⠀⠀⠀⠀⠀⠀⠀⠀⠀⠀⠀⠀⠀⠀⠀⠀⠀⢠⣿⣿⣿⣿⣿⣿⣿⣿⣿⣿⣿⣿⣿⣿⣿⡇⠀⠀⠀⠀⠀⠀⠀⠀⠀⠀⠀⠀⠀⠀⠀⠀⠀⠀⠀⠀⠀⠀⠀⠀⠁</a:t>
            </a:r>
            <a:br/>
            <a:r>
              <a:t>⠀⠀⠀⠀⠀⠀⠀⠀⠀⠀⠀⠀⠈⢿⣿⣿⣿⣿⣿⣿⣇⠀⠀⠀⠀⠀⠀⠀⠀⠀⠀⠀⠀⠀⠀⠀⠀⠀⠀⠀⠀⠀⠀⠀⠀⠀⠀⠀⢀⣿⣿⣿⣿⣿⣿⣿⣿⣿⣿⣿⣿⣿⣿⣿⣿⣧⠀⠀⠀⠀⠀⠀⠀⠀⠀⠀⠀⠀⠀⠀⠀⠀⠀⠀⠀⠀⠀⠀⠀⠀⠀</a:t>
            </a:r>
            <a:br/>
            <a:r>
              <a:t>⠀⠀⠀⠀⠀⠀⠀⠀⠀⠀⠀⠀⠀⠈⢻⣿⣿⣿⣿⣿⣿⡄⠀⠀⠀⠀⠀⠀⠀⠀⠀⠀⠀⠀⠀⠀⠀⠀⠀⠀⠀⠀⠀⠀⠀⠀⠀⠀⢸⣿⣿⣿⣿⣿⣿⣿⣿⣿⣿⣿⣿⣿⣿⣿⣿⣿⠀⠀⠀⠀⠀⠀⠀⠀⠀⠀⠀⠀⠀⠀⠀⠀⠀⠀⠀⠀⠀⠀⠀⠀⠀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⠀⠀⠀⠀⠀⠀⠀⠀⠀⠀⠀⠀⠀⠀⠀⠀⠀⠀⠀⠀⠀⠀⠀⠀⠀⠀⠀⠀⠀⠀⠀⠀⠀⠀⠀⠀⠀⠀⠀⠀⠀⠀⠀⠀⠀⠀⠀⠀⠀⠀⠀⠀⠀⠀⠀⢀⣀⣤⣴⣶⣦⣄⠀⠀⠀⠀⠀⠀⠀⠀⠀⠀⠀⠀⠀⠀⠀⠀⠀⠀⠀⠀⠀⠀⠀⠀⠀⠀⠀⠀⠀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⠀⠀⠀⠀⠀⠀⠀⠀⠀⠀⠀⠀⠀⠀⠀⠀⠀⠀⠀⠀⠀⠀⠀⠀⠀⠀⠀⠀⠀⠀⠀⠀⠀⠀⠀⠀⠀⠀⠀⠀⠀⠀⠀⠀⠀⠀⠀⠀⠀⠀⠀⠀⣀⣴⣶⣿⣿⣿⣿⣿⣿⣿⣷⣤⣠⣤⣶⣶⡶⠀⠀⠀⠀⠀⠀⠀⠀⠀⠀⠀⠀⠀⠀⠀⠀⠀⠀⠀⠀⠀⠀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⠀⠀⠀⠀⠀⠀⠀⠀⠀⠀⠀⠀⠀⠀⠀⠀⠀⠀⠀⠀⠀⠀⠀⠀⠀⠀⠀⠀⠀⠀⠀⠀⠀⠀⠀⠀⠀⠀⠀⠀⠀⠀⠀⠀⠀⠀⠀⠀⠀⠀⢀⣾⣿⣿⣿⣿⣿⣿⣿⣿⣿⣿⣿⣿⣿⣿⡿⠋⠁⠀⠀⠀⠀⠀⠀⠀⠀⠀⠀⠀⠀⠀⠀⠀⠀⠀⠀⠀⠀⠀⠀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⠀⠀⠀⠀⠀⠀⠀⠀⠀⠀⠀⠀⠀⠀⠀⠀⠀⠀⠀⠀⠀⠀⠀⠀⠀⠀⠀⠀⠀⠀⠀⠀⠀⠀⠀⠀⠀⠀⠀⠀⠀⠀⠀⠀⠀⠀⠀⠀⠀⠀⢨⣿⣿⣿⣿⣿⣿⣿⣿⣿⣿⣿⣿⣿⣿⣿⠀⠀⠀⠀⠀⠀⠀⠀⠀⠀⠀⠀⠀⠀⠀⠀⠀⠀⠀⠀⠀⠀⠀⠀⠀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⠀⠀⠀⠀⠀⠀⠀⠀⠀⠀⠀⠀⠀⠀⠀⠀⠀⠀⠀⠀⠀⠀⠀⠀⠀⠀⠀⠀⠀⠀⠀⠀⠀⠀⠀⠀⠀⠀⠀⠀⠀⠀⠀⠀⠀⠀⠀⠀⠀⠀⢸⣿⣿⣿⣿⣿⣿⣿⣿⣿⣿⣿⣿⣿⣿⣿⣧⡀⠀⠀⠀⠀⠀⠀⠀⠀⠀⠀⠀⠀⠀⠀⠀⠀⠀⠀⠀⠀⠀⠀⠀</a:t>
            </a:r>
            <a:br/>
            <a:r>
              <a:t>⠀⠀⠀⠀⠀⠀⣠⣴⣶⡆⠀⠀⠀⠀⠀⠀⠀⠀⠀⠀⠀⠀⠀⠀⠀⠀⠀⠀⠀⠀⣀⣀⣀⣀⣀⣀⣀⣀⣀⣀⣀⣀⠀⠀⠀⠀⠀⠀⢀⣠⣿⣿⣿⣿⣿⣿⣿⣿⣿⣿⣿⣿⣿⣿⣿⣿⣿⠁⠀⠀⠀⠀⠀⠀⠀⠀⠀⠀⠀⠀⠀⠀⠀⠀⠀⠀⠀⠀⠀⠀⠀</a:t>
            </a:r>
            <a:br/>
            <a:r>
              <a:t>⠀⠀⠀⠀⠀⣼⣿⣿⣯⣀⣀⣀⣀⣀⣀⡀⠀⠀⠀⠀⠀⠀⠀⠀⣀⣠⣴⣶⣿⣿⣿⣿⣿⣿⣿⣿⣿⣿⣿⣿⣿⣿⣿⣿⣿⣶⣶⣤⣿⣿⣿⣿⣿⣿⣿⣿⣿⣿⣿⣿⣿⣿⣿⣿⡿⠛⠁⠀⠀⠀⠀⠀⠀⠀⠀⠀⠀⠀⠀⠀⠀⠀⠀⠀⠀⠀⠀⠀⠀⠀⠀</a:t>
            </a:r>
            <a:br/>
            <a:r>
              <a:t>⠀⠀⠀⠀⠀⠹⢿⣿⣿⣿⣿⣿⣿⣿⣿⣿⣿⣿⣿⣿⣿⣿⣿⣿⣿⣿⣿⠿⠟⠛⠉⠉⠉⠉⠉⠉⠉⠉⠉⠉⠙⠛⠛⠻⠿⢿⣿⣿⣿⣿⣿⣿⣿⣿⣿⣿⣿⣿⣿⣿⣿⣿⣿⣿⣿⠆⠀⠀⠀⠀⠀⠀⠀⠀⠀⠀⠀⠀⠀⠀⠀⠀⠀⠀⠀⠀⠀⠀⠀⠀⠀</a:t>
            </a:r>
            <a:br/>
            <a:r>
              <a:t>⠀⠀⠀⠀⠀⠀⠀⠉⢹⣿⣿⣿⣿⣿⣿⣿⣿⣿⣿⣿⣿⣿⣿⠿⠟⠋⠁⠀⠀⠀⠀⠀⠀⠀⠀⠀⠀⠀⠀⠀⠀⠀⠀⠀⠀⠀⠀⢸⣿⣿⣿⣿⣿⣿⣿⣿⣿⣿⣿⣿⣿⣿⣿⡿⠃⠀⠀⠀⠀⠀⠀⠀⠀⠀⠀⠀⠀⠀⠀⠀⠀⠀⠀⠀⠀⠀⠀⠀⠀⠀⠀</a:t>
            </a:r>
            <a:br/>
            <a:r>
              <a:t>⠀⠀⠀⠀⠀⠀⠀⠀⣾⣿⣿⣿⣿⣿⣿⣿⣿⣿⣿⠁⠀⠀⠀⠀⠀⠀⠀⠀⠀⠀⠀⠀⠀⠀⠀⠀⠀⠀⠀⠀⠀⠀⠀⠀⠀⠀⠀⠈⢿⣿⣿⣿⣿⣿⣿⣿⣿⣿⣿⣿⣿⣿⣿⣧⣠⣤⡀⠀⠀⠀⠀⠀⠀⠀⠀⠀⠀⠀⠀⠀⠀⠀⠀⠀⠀⠀⠀⠀⠀⠀⠀</a:t>
            </a:r>
            <a:br/>
            <a:r>
              <a:t>⠀⠀⠀⠀⠀⠀⠀⠀⣿⣿⣿⣿⣿⣿⣿⣿⣿⣿⡿⠀⠀⠀⠀⠀⠀⠀⠀⠀⠀⠀⠀⠀⠀⠀⠀⠀⠀⠀⠀⠀⠀⠀⠀⠀⠀⠀⠀⠀⠀⠙⠿⣿⣿⣿⣿⣿⣿⣿⣿⣿⣿⣿⣿⣿⣿⣿⣿⣶⣤⣀⠀⠀⠀⠀⠀⠀⠀⠀⠀⠀⠀⠀⠀⠀⠀⠀⠀⠀⠀⠀⠀</a:t>
            </a:r>
            <a:br/>
            <a:r>
              <a:t>⠀⠀⠀⠀⠀⠀⠀⠀⣿⣿⣿⣿⣿⣿⣿⣿⣿⣿⡇⠀⠀⠀⠀⠀⠀⠀⠀⠀⠀⠀⠀⠀⠀⠀⠀⠀⠀⠀⠀⠀⠀⠀⠀⠀⠀⠀⠀⠀⠀⠀⠀⠀⣸⣿⣿⣿⣿⣿⣿⣿⣷⣄⠈⣿⣿⣿⣿⣿⣿⣿⣧⡀⠀⠀⠀⠀⠀⠀⠀⠀⠀⠀⠀⠀⠀⠀⠀⠀⠀⠀⠀</a:t>
            </a:r>
            <a:br/>
            <a:r>
              <a:t>⠀⠀⠀⠀⠀⠀⠀⠀⣿⣿⣿⣿⣿⣿⣿⣿⣿⣿⡇⠀⠀⠀⠀⠀⠀⠀⠀⠀⠀⠀⠀⠀⠀⠀⠀⠀⠀⠀⠀⠀⠀⠀⠀⠀⠀⠀⠀⠀⠀⠀⠀⢀⣿⣿⣿⣿⣿⣿⣿⣿⣿⣿⣇⢻⣿⣿⣿⣿⣿⣿⣿⣿⣷⣤⡀⠀⠀⠀⠀⠀⠀⠀⠀⠀⠀⠀⠀⠀⠀⠀⠀</a:t>
            </a:r>
            <a:br/>
            <a:r>
              <a:t>⠀⠀⠀⠀⠀⠀⠀⠀⣿⣿⣿⣿⣿⣿⣿⣿⣿⣿⡇⠀⠀⠀⠀⠀⠀⠀⠀⠀⠀⠀⠀⠀⠀⠀⠀⠀⠀⠀⠀⠀⠀⠀⠀⠀⠀⠀⠀⠀⠀⠀⠀⠘⠛⣿⣿⣿⣿⣿⣿⣿⣿⣿⣿⣿⣿⣿⣿⣿⣿⣭⡙⠿⣿⣿⣿⣶⣤⣤⣄⠀⠀⠀⠀⠀⠀⠀⠀⠀⠀⠀⠀</a:t>
            </a:r>
            <a:br/>
            <a:r>
              <a:t>⠀⠀⠀⠀⠀⠀⠀⠀⣿⣿⣿⣿⣿⣿⣿⣿⣿⣿⡇⠀⠀⠀⠀⠀⠀⠀⠀⠀⠀⠀⠀⠀⠀⠀⠀⠀⠀⠀⠀⠀⠀⠀⠀⠀⠀⠀⠀⠀⠀⠀⠀⠀⢰⣿⣿⣿⣿⣿⣿⣿⣿⣿⣿⣿⣿⣿⣿⣿⣿⡿⠀⠀⠈⠛⣿⣿⣿⣿⣿⣿⣀⠀⠀⠀⠀⠀⠀⠀⠀⠀⠀</a:t>
            </a:r>
            <a:br/>
            <a:r>
              <a:t>⠀⠀⠀⠀⠀⠀⠀⠀⣿⣿⣿⣿⣿⣿⣿⣿⣿⣿⡇⠀⠀⠀⠀⠀⠀⠀⠀⠀⠀⠀⠀⠀⠀⠀⠀⠀⠀⠀⠀⠀⠀⠀⠀⠀⠀⠀⠀⠀⠀⠀⠀⠀⢸⣿⣿⣿⣿⣿⣿⣿⣿⣿⣿⣿⣿⣿⣿⣿⡿⠁⠀⣠⣶⣾⣿⣿⣿⣿⣿⣿⣿⡀⠀⠀⠀⠀⠀⠀⠀⠀⠀</a:t>
            </a:r>
            <a:br/>
            <a:r>
              <a:t>⠀⠀⠀⠀⠀⠀⠀⠀⣿⣿⣿⣿⣿⣿⣿⣿⣿⣿⡇⠀⠀⠀⠀⠀⠀⠀⠀⠀⠀⠀⠀⠀⠀⠀⠀⠀⠀⠀⠀⠀⠀⠀⠀⠀⠀⠀⠀⠀⠀⠀⠀⠀⢸⣿⣿⣿⣿⣿⣿⣿⣿⣿⣿⣿⣿⣿⣿⣿⠁⣠⣾⣿⣿⣿⣿⣿⣿⣿⠿⣿⣿⣿⣄⠀⠀⠀⠀⠀⠀⠀⠀</a:t>
            </a:r>
            <a:br/>
            <a:r>
              <a:t>⠀⠀⠀⠀⠀⠀⠀⠀⢸⣿⣿⣿⣿⣿⣿⣿⣿⣿⡇⠀⠀⠀⠀⠀⠀⠀⠀⠀⠀⠀⠀⠀⠀⠀⠀⠀⠀⠀⠀⠀⠀⠀⠀⠀⠀⠀⠀⠀⠀⠀⠀⠀⢸⣿⣿⣿⣿⣿⣿⣿⣿⣿⣿⣿⣿⣿⣿⣿⣿⣿⣿⣿⣿⣿⣿⣿⣿⡇⠀⠈⢻⣿⣿⣷⡀⠀⠀⠀⠀⠀⠀</a:t>
            </a:r>
            <a:br/>
            <a:r>
              <a:t>⠀⠀⠀⠀⠀⠀⠀⠀⢸⣿⣿⣿⣿⣿⣿⣿⣿⣿⡇⠀⠀⠀⠀⠀⠀⠀⠀⠀⠀⠀⠀⠀⠀⠀⠀⠀⠀⠀⠀⠀⠀⠀⠀⠀⠀⠀⠀⠀⠀⠀⠀⠀⣾⣿⣿⣿⣿⣿⣿⣿⣿⣿⣿⣿⣿⣿⣿⣿⣿⣿⣿⣿⣿⠿⠿⠛⠋⠁⠀⠀⠀⠙⢿⣿⣿⣆⠀⠀⠀⠀⠀</a:t>
            </a:r>
            <a:br/>
            <a:r>
              <a:t>⠀⠀⠀⠀⠀⠀⠀⠀⠈⣿⣿⣿⣿⣿⣿⣿⣿⣿⡇⠀⠀⠀⠀⠀⠀⠀⠀⠀⠀⠀⠀⠀⠀⠀⠀⠀⠀⠀⠀⠀⠀⠀⠀⠀⠀⠀⠀⠀⠀⠀⠀⠀⢽⣿⣿⣿⣿⣿⣿⣿⣿⣿⣿⣿⣿⣿⣿⣿⣿⡿⠛⠉⠀⠀⠀⠀⠀⠀⠀⠀⠀⠀⠀⠻⣿⣿⣧⡀⠀⠀⠀</a:t>
            </a:r>
            <a:br/>
            <a:r>
              <a:t>⠀⠀⠀⠀⠀⠀⠀⠀⠀⢻⣿⣿⣿⣿⣿⣿⣿⣿⡇⠀⠀⠀⠀⠀⠀⠀⠀⠀⠀⠀⠀⠀⠀⠀⠀⠀⠀⠀⠀⠀⠀⠀⠀⠀⠀⠀⠀⠀⠀⠀⠀⠀⢸⣿⣿⣿⣿⣿⣿⣿⣿⣿⠻⢿⣿⡿⠇⠀⠀⠀⠀⠀⠀⠀⠀⠀⠀⠀⠀⠀⠀⠀⠀⠀⠹⣿⣿⣷⡀⠀⠀</a:t>
            </a:r>
            <a:br/>
            <a:r>
              <a:t>⠀⠀⠀⠀⠀⠀⠀⠀⠀⠸⣿⣿⣿⣿⣿⣿⣿⣿⡇⠀⠀⠀⠀⠀⠀⠀⠀⠀⠀⠀⠀⠀⠀⠀⠀⠀⠀⠀⠀⠀⠀⠀⠀⠀⠀⠀⠀⠀⠀⠀⠀⠀⣼⣿⣿⣿⣿⣿⣿⣿⣿⣿⠀⠀⠀⠀⠀⠀⠀⠀⠀⠀⠀⠀⠀⠀⠀⠀⠀⠀⠀⠀⠀⠀⠀⠘⣿⣿⣷⡀⠀</a:t>
            </a:r>
            <a:br/>
            <a:r>
              <a:t>⠀⠀⠀⠀⠀⠀⠀⠀⠀⠀⣿⣿⣿⣿⣿⣿⣿⣿⣇⠀⠀⠀⠀⠀⠀⠀⠀⠀⠀⠀⠀⠀⠀⠀⠀⠀⠀⠀⠀⠀⠀⠀⠀⠀⠀⠀⠀⠀⠀⠀⠀⣸⣿⣿⣿⣿⣿⣿⣿⣿⣿⣿⡆⠀⠀⠀⠀⠀⠀⠀⠀⠀⠀⠀⠀⠀⠀⠀⠀⠀⠀⠀⠀⠀⠀⠀⠘⣿⣿⣷⡀</a:t>
            </a:r>
            <a:br/>
            <a:r>
              <a:t>⠀⠀⠀⠀⠀⠀⠀⠀⠀⠀⠸⣿⣿⣿⣿⣿⣿⣿⣿⠀⠀⠀⠀⠀⠀⠀⠀⠀⠀⠀⠀⠀⠀⠀⠀⠀⠀⠀⠀⠀⠀⠀⠀⠀⠀⠀⠀⠀⠀⢀⣼⣿⣿⣿⣿⣿⣿⣿⣿⣿⣿⣿⣷⠀⠀⠀⠀⠀⠀⠀⠀⠀⠀⠀⠀⠀⠀⠀⠀⠀⠀⠀⠀⠀⠀⠀⠀⠹⣿⣿⡇</a:t>
            </a:r>
            <a:br/>
            <a:r>
              <a:t>⠀⠀⠀⠀⠀⠀⠀⠀⠀⠀⠀⢻⣿⣿⣿⣿⣿⣿⣿⡆⠀⠀⠀⠀⠀⠀⠀⠀⠀⠀⠀⠀⠀⠀⠀⠀⠀⠀⠀⠀⠀⠀⠀⠀⠀⠀⠀⠀⢀⣾⣿⣿⣿⣿⣿⣿⣿⣿⣿⣿⣿⣿⣿⡄⠀⠀⠀⠀⠀⠀⠀⠀⠀⠀⠀⠀⠀⠀⠀⠀⠀⠀⠀⠀⠀⠀⠀⠀⠹⣿⡇</a:t>
            </a:r>
            <a:br/>
            <a:r>
              <a:t>⠀⠀⠀⠀⠀⠀⠀⠀⠀⠀⠀⠈⣿⣿⣿⣿⣿⣿⣿⣷⠀⠀⠀⠀⠀⠀⠀⠀⠀⠀⠀⠀⠀⠀⠀⠀⠀⠀⠀⠀⠀⠀⠀⠀⠀⠀⠀⢀⣾⣿⣿⣿⣿⣿⣿⣿⣿⣿⣿⣿⣿⣿⣿⡇⠀⠀⠀⠀⠀⠀⠀⠀⠀⠀⠀⠀⠀⠀⠀⠀⠀⠀⠀⠀⠀⠀⠀⠀⠀⠹⡇</a:t>
            </a:r>
            <a:br/>
            <a:r>
              <a:t>⠀⠀⠀⠀⠀⠀⠀⠀⠀⠀⠀⠀⠘⣿⣿⣿⣿⣿⣿⣿⡆⠀⠀⠀⠀⠀⠀⠀⠀⠀⠀⠀⠀⠀⠀⠀⠀⠀⠀⠀⠀⠀⠀⠀⠀⠀⠀⣼⣿⣿⣿⣿⣿⣿⣿⣿⣿⣿⣿⣿⣿⣿⣿⣿⠀⠀⠀⠀⠀⠀⠀⠀⠀⠀⠀⠀⠀⠀⠀⠀⠀⠀⠀⠀⠀⠀⠀⠀⠀⠀⠁</a:t>
            </a:r>
            <a:br/>
            <a:r>
              <a:t>⠀⠀⠀⠀⠀⠀⠀⠀⠀⠀⠀⠀⠀⠘⣿⣿⣿⣿⣿⣿⣿⡄⠀⠀⠀⠀⠀⠀⠀⠀⠀⠀⠀⠀⠀⠀⠀⠀⠀⠀⠀⠀⠀⠀⠀⠀⢠⣿⣿⣿⣿⣿⣿⣿⣿⣿⣿⣿⣿⣿⣿⣿⣿⣿⠀⠀⠀⠀⠀⠀⠀⠀⠀⠀⠀⠀⠀⠀⠀⠀⠀⠀⠀⠀⠀⠀⠀⠀⠀⠀⠀</a:t>
            </a:r>
            <a:br/>
            <a:r>
              <a:t>⠀⠀⠀⠀⠀⠀⠀⠀⠀⠀⠀⠀⠀⠀⠈⢿⣿⣿⣿⣿⣿⣷⡀⠀⠀⠀⠀⠀⠀⠀⠀⠀⠀⠀⠀⠀⠀⠀⠀⠀⠀⠀⠀⠀⠀⠀⣼⣿⣿⣿⣿⣿⣿⣿⣿⣿⣿⣿⣿⣿⣿⣿⣿⣿⡄⠀⠀⠀⠀⠀⠀⠀⠀⠀⠀⠀⠀⠀⠀⠀⠀⠀⠀⠀⠀⠀⠀⠀⠀⠀⠀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⠀⠀⠀⠀⠀⠀⠀⠀⠀⠀⠀⠀⠀⠀⠀⠀⠀⠀⠀⠀⠀⠀⠀⠀⠀⠀⠀⠀⠀⠀⠀⠀⠀⠀⠀⠀⠀⠀⠀⠀⠀⠀⠀⠀⠀⠀⠀⠀⠀⠀⠀⠀⠀⣀⣴⣶⣿⣿⣿⣷⣦⣀⠀⠀⠀⣀⣀⡀⠀⠀⠀⠀⠀⠀⠀⠀⠀⠀⠀⠀⠀⠀⠀⠀⠀⠀⠀⠀⠀⠀⠀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⠀⠀⠀⠀⠀⠀⠀⠀⠀⠀⠀⠀⠀⠀⠀⠀⠀⠀⠀⠀⠀⠀⠀⠀⠀⠀⠀⠀⠀⠀⠀⠀⠀⠀⠀⠀⠀⠀⠀⠀⠀⠀⠀⠀⠀⠀⠀⠀⠀⠀⣠⣶⣿⣿⣿⣿⣿⣿⣿⣿⣿⣿⣷⣾⣿⣿⡿⠁⠀⠀⠀⠀⠀⠀⠀⠀⠀⠀⠀⠀⠀⠀⠀⠀⠀⠀⠀⠀⠀⠀⠀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⠀⠀⠀⠀⠀⠀⠀⠀⠀⠀⠀⠀⠀⠀⠀⠀⠀⠀⠀⠀⠀⠀⠀⠀⠀⠀⠀⠀⠀⠀⠀⠀⠀⠀⠀⠀⠀⠀⠀⠀⠀⠀⠀⠀⠀⠀⠀⠀⠀⢸⣿⣿⣿⣿⣿⣿⣿⣿⣿⣿⣿⣿⣿⣿⡟⠁⠀⠀⠀⠀⠀⠀⠀⠀⠀⠀⠀⠀⠀⠀⠀⠀⠀⠀⠀⠀⠀⠀⠀⠀⠀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⠀⠀⠀⠀⠀⠀⠀⠀⠀⠀⠀⠀⠀⠀⠀⠀⠀⠀⠀⠀⠀⠀⠀⠀⠀⠀⠀⠀⠀⠀⠀⠀⠀⠀⠀⠀⠀⠀⠀⠀⠀⠀⠀⠀⠀⠀⠀⠀⠀⢸⣿⣿⣿⣿⣿⣿⣿⣿⣿⣿⣿⣿⣿⣿⣷⡀⠀⠀⠀⠀⠀⠀⠀⠀⠀⠀⠀⠀⠀⠀⠀⠀⠀⠀⠀⠀⠀⠀⠀⠀⠀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⠀⠀⠀⠀⠀⠀⠀⠀⠀⠀⠀⠀⠀⠀⠀⠀⠀⠀⠀⠀⠀⠀⠀⠀⠀⠀⠀⠀⠀⠀⠀⠀⠀⠀⠀⠀⠀⠀⠀⠀⠀⠀⠀⠀⠀⠀⠀⠀⠀⣾⣿⣿⣿⣿⣿⣿⣿⣿⣿⣿⣿⣿⣿⣿⣿⣷⠄⠀⠀⠀⠀⠀⠀⠀⠀⠀⠀⠀⠀⠀⠀⠀⠀⠀⠀⠀⠀⠀⠀⠀⠀</a:t>
            </a:r>
            <a:br/>
            <a:r>
              <a:t>⠀⠀⠀⠀⠀⠀⣠⣴⣶⠆⠀⠀⠀⠀⠀⠀⠀⠀⠀⠀⠀⠀⠀⠀⠀⠀⠀⠀⠀⣀⣀⣀⣠⣤⣤⣤⣤⣤⣤⣀⣀⣀⣀⠀⠀⠀⠀⣠⣾⣿⣿⣿⣿⣿⣿⣿⣿⣿⣿⣿⣿⣿⣿⣿⡿⠋⠀⠀⠀⠀⠀⠀⠀⠀⠀⠀⠀⠀⠀⠀⠀⠀⠀⠀⠀⠀⠀⠀⠀⠀⠀</a:t>
            </a:r>
            <a:br/>
            <a:r>
              <a:t>⠀⠀⠀⠀⠀⣾⣿⣿⣯⣀⣀⣀⣀⣀⣀⡀⠀⠀⠀⠀⠀⠀⠀⣀⣀⣤⣶⣾⣿⣿⣿⣿⣿⣿⣿⣿⣿⣿⣿⣿⣿⣿⣿⣿⣿⣷⣾⣿⣿⣿⣿⣿⣿⣿⣿⣿⣿⣿⣿⣿⣿⣿⣿⣧⠀⠀⠀⠀⠀⠀⠀⠀⠀⠀⠀⠀⠀⠀⠀⠀⠀⠀⠀⠀⠀⠀⠀⠀⠀⠀⠀</a:t>
            </a:r>
            <a:br/>
            <a:r>
              <a:t>⠀⠀⠀⠀⠀⠹⢿⣿⣿⣿⣿⣿⣿⣿⣿⣿⣿⣿⣿⣿⣿⣿⣿⣿⣿⣿⣿⠿⠛⠉⠉⠉⠀⠀⠀⠀⠀⠈⠉⠉⠉⠉⠛⠛⠿⠿⣿⣿⣿⣿⣿⣿⣿⣿⣿⣿⣿⣿⣿⣿⣿⣿⣿⠏⠁⠀⠀⠀⠀⠀⠀⠀⠀⠀⠀⠀⠀⠀⠀⠀⠀⠀⠀⠀⠀⠀⠀⠀⠀⠀⠀</a:t>
            </a:r>
            <a:br/>
            <a:r>
              <a:t>⠀⠀⠀⠀⠀⠀⠀⠉⢻⣿⣿⣿⣿⣿⣿⣿⣿⣿⣿⣿⣿⣿⠿⠿⠛⠉⠀⠀⠀⠀⠀⠀⠀⠀⠀⠀⠀⠀⠀⠀⠀⠀⠀⠀⠀⠀⠸⣿⣿⣿⣿⣿⣿⣿⣿⣿⣿⣿⣿⣿⣿⣿⡏⠀⠀⠀⠀⠀⠀⠀⠀⠀⠀⠀⠀⠀⠀⠀⠀⠀⠀⠀⠀⠀⠀⠀⠀⠀⠀⠀⠀</a:t>
            </a:r>
            <a:br/>
            <a:r>
              <a:t>⠀⠀⠀⠀⠀⠀⠀⠀⣿⣿⣿⣿⣿⣿⣿⣿⣿⣿⣿⠀⠀⠀⠀⠀⠀⠀⠀⠀⠀⠀⠀⠀⠀⠀⠀⠀⠀⠀⠀⠀⠀⠀⠀⠀⠀⠀⠀⠻⣿⣿⣿⣿⣿⣿⣿⣿⣿⣿⣿⣿⣿⣿⣷⣤⣶⣄⡀⠀⠀⠀⠀⠀⠀⠀⠀⠀⠀⠀⠀⠀⠀⠀⠀⠀⠀⠀⠀⠀⠀⠀⠀</a:t>
            </a:r>
            <a:br/>
            <a:r>
              <a:t>⠀⠀⠀⠀⠀⠀⠀⠀⣿⣿⣿⣿⣿⣿⣿⣿⣿⣿⡏⠀⠀⠀⠀⠀⠀⠀⠀⠀⠀⠀⠀⠀⠀⠀⠀⠀⠀⠀⠀⠀⠀⠀⠀⠀⠀⠀⠀⠀⠈⠙⠻⢿⣿⣿⣿⣿⣿⣿⣿⣿⠛⢿⣿⣿⣿⣿⣿⣶⣦⣀⠀⠀⠀⠀⠀⠀⠀⠀⠀⠀⠀⠀⠀⠀⠀⠀⠀⠀⠀⠀⠀</a:t>
            </a:r>
            <a:br/>
            <a:r>
              <a:t>⠀⠀⠀⠀⠀⠀⠀⠀⣿⣿⣿⣿⣿⣿⣿⣿⣿⣿⡇⠀⠀⠀⠀⠀⠀⠀⠀⠀⠀⠀⠀⠀⠀⠀⠀⠀⠀⠀⠀⠀⠀⠀⠀⠀⠀⠀⠀⠀⠀⠀⠀⣸⣿⣿⣿⣿⣿⣿⣿⣿⣷⡄⢸⣿⣿⣿⣿⣿⣿⣿⣦⣀⠀⠀⠀⠀⠀⠀⠀⠀⠀⠀⠀⠀⠀⠀⠀⠀⠀⠀⠀</a:t>
            </a:r>
            <a:br/>
            <a:r>
              <a:t>⠀⠀⠀⠀⠀⠀⠀⠀⣿⣿⣿⣿⣿⣿⣿⣿⣿⣿⡇⠀⠀⠀⠀⠀⠀⠀⠀⠀⠀⠀⠀⠀⠀⠀⠀⠀⠀⠀⠀⠀⠀⠀⠀⠀⠀⠀⠀⠀⠀⠀⠀⡟⣿⣿⣿⣿⣿⣿⣿⣿⣿⣷⣬⣿⣿⣿⣿⣿⡿⣿⣿⣿⣷⣤⡀⠀⠀⠀⠀⠀⠀⠀⠀⠀⠀⠀⠀⠀⠀⠀⠀</a:t>
            </a:r>
            <a:br/>
            <a:r>
              <a:t>⠀⠀⠀⠀⠀⠀⠀⠀⣿⣿⣿⣿⣿⣿⣿⣿⣿⣿⡇⠀⠀⠀⠀⠀⠀⠀⠀⠀⠀⠀⠀⠀⠀⠀⠀⠀⠀⠀⠀⠀⠀⠀⠀⠀⠀⠀⠀⠀⠀⠀⠀⠀⣿⣿⣿⣿⣿⣿⣿⣿⣿⣿⣿⣿⣿⣿⣿⣿⣷⡦⠙⠻⣿⣿⣿⣷⣶⣷⣄⠀⠀⠀⠀⠀⠀⠀⠀⠀⠀⠀⠀</a:t>
            </a:r>
            <a:br/>
            <a:r>
              <a:t>⠀⠀⠀⠀⠀⠀⠀⠀⣿⣿⣿⣿⣿⣿⣿⣿⣿⣿⠁⠀⠀⠀⠀⠀⠀⠀⠀⠀⠀⠀⠀⠀⠀⠀⠀⠀⠀⠀⠀⠀⠀⠀⠀⠀⠀⠀⠀⠀⠀⠀⠀⢸⣿⣿⣿⣿⣿⣿⣿⣿⣿⣿⣿⣿⣿⣿⣿⣿⣿⠁⠀⠀⠈⣹⣿⣿⣿⣿⣿⣷⡀⠀⠀⠀⠀⠀⠀⠀⠀⠀⠀</a:t>
            </a:r>
            <a:br/>
            <a:r>
              <a:t>⠀⠀⠀⠀⠀⠀⠀⠀⣿⣿⣿⣿⣿⣿⣿⣿⣿⣿⠀⠀⠀⠀⠀⠀⠀⠀⠀⠀⠀⠀⠀⠀⠀⠀⠀⠀⠀⠀⠀⠀⠀⠀⠀⠀⠀⠀⠀⠀⠀⠀⠀⢸⣿⣿⣿⣿⣿⣿⣿⣿⣿⣿⣿⣿⣿⣿⣿⡿⠁⠀⣠⣾⣿⣿⣿⣿⣿⣿⣿⣿⣧⠀⠀⠀⠀⠀⠀⠀⠀⠀⠀</a:t>
            </a:r>
            <a:br/>
            <a:r>
              <a:t>⠀⠀⠀⠀⠀⠀⠀⠀⣿⣿⣿⣿⣿⣿⣿⣿⣿⣿⠀⠀⠀⠀⠀⠀⠀⠀⠀⠀⠀⠀⠀⠀⠀⠀⠀⠀⠀⠀⠀⠀⠀⠀⠀⠀⠀⠀⠀⠀⠀⠀⠀⢸⣿⣿⣿⣿⣿⣿⣿⣿⣿⣿⣿⣿⣿⣿⣿⣣⣴⣾⣿⣿⣿⣿⣿⣿⣿⠋⠻⣿⣿⣷⣄⠀⠀⠀⠀⠀⠀⠀⠀</a:t>
            </a:r>
            <a:br/>
            <a:r>
              <a:t>⠀⠀⠀⠀⠀⠀⠀⠀⢹⣿⣿⣿⣿⣿⣿⣿⣿⣿⠀⠀⠀⠀⠀⠀⠀⠀⠀⠀⠀⠀⠀⠀⠀⠀⠀⠀⠀⠀⠀⠀⠀⠀⠀⠀⠀⠀⠀⠀⠀⠀⠀⢸⣿⣿⣿⣿⣿⣿⣿⣿⣿⣿⣿⣿⣿⣿⣿⣿⣿⣿⣿⣿⣿⣿⣿⣿⡟⠀⠀⠈⢿⣿⣿⣧⡀⠀⠀⠀⠀⠀⠀</a:t>
            </a:r>
            <a:br/>
            <a:r>
              <a:t>⠀⠀⠀⠀⠀⠀⠀⠀⢸⣿⣿⣿⣿⣿⣿⣿⣿⣿⠀⠀⠀⠀⠀⠀⠀⠀⠀⠀⠀⠀⠀⠀⠀⠀⠀⠀⠀⠀⠀⠀⠀⠀⠀⠀⠀⠀⠀⠀⠀⠀⠀⢸⣿⣿⣿⣿⣿⣿⣿⣿⣿⣿⣿⣿⣿⣿⣿⣿⣿⣿⠿⠟⠛⠛⠉⠉⠀⠀⠀⠀⠀⠙⢿⣿⣿⣄⠀⠀⠀⠀⠀</a:t>
            </a:r>
            <a:br/>
            <a:r>
              <a:t>⠀⠀⠀⠀⠀⠀⠀⠀⠈⣿⣿⣿⣿⣿⣿⣿⣿⣿⡄⠀⠀⠀⠀⠀⠀⠀⠀⠀⠀⠀⠀⠀⠀⠀⠀⠀⠀⠀⠀⠀⠀⠀⠀⠀⠀⠀⠀⠀⠀⠀⠀⢸⣿⣿⣿⣿⣿⣿⣿⣿⣿⣿⣿⣿⣿⡟⠿⠟⠉⠀⠀⠀⠀⠀⠀⠀⠀⠀⠀⠀⠀⠀⠈⢻⣿⣿⣆⠀⠀⠀⠀</a:t>
            </a:r>
            <a:br/>
            <a:r>
              <a:t>⠀⠀⠀⠀⠀⠀⠀⠀⠀⢿⣿⣿⣿⣿⣿⣿⣿⣿⡇⠀⠀⠀⠀⠀⠀⠀⠀⠀⠀⠀⠀⠀⠀⠀⠀⠀⠀⠀⠀⠀⠀⠀⠀⠀⠀⠀⠀⠀⠀⠀⠀⢸⣿⣿⣿⣿⣿⣿⣿⣿⣿⠉⠛⠛⠛⠁⠀⠀⠀⠀⠀⠀⠀⠀⠀⠀⠀⠀⠀⠀⠀⠀⠀⠀⠻⣿⣿⣧⠀⠀⠀</a:t>
            </a:r>
            <a:br/>
            <a:r>
              <a:t>⠀⠀⠀⠀⠀⠀⠀⠀⠀⠸⣿⣿⣿⣿⣿⣿⣿⣿⡇⠀⠀⠀⠀⠀⠀⠀⠀⠀⠀⠀⠀⠀⠀⠀⠀⠀⠀⠀⠀⠀⠀⠀⠀⠀⠀⠀⠀⠀⠀⠀⢀⣾⣿⣿⣿⣿⣿⣿⣿⣿⣿⡄⠀⠀⠀⠀⠀⠀⠀⠀⠀⠀⠀⠀⠀⠀⠀⠀⠀⠀⠀⠀⠀⠀⠀⠹⣿⣿⣧⠀⠀</a:t>
            </a:r>
            <a:br/>
            <a:r>
              <a:t>⠀⠀⠀⠀⠀⠀⠀⠀⠀⠀⣿⣿⣿⣿⣿⣿⣿⣿⣇⠀⠀⠀⠀⠀⠀⠀⠀⠀⠀⠀⠀⠀⠀⠀⠀⠀⠀⠀⠀⠀⠀⠀⠀⠀⠀⠀⠀⠀⠀⢠⣾⣿⣿⣿⣿⣿⣿⣿⣿⣿⣿⣇⠀⠀⠀⠀⠀⠀⠀⠀⠀⠀⠀⠀⠀⠀⠀⠀⠀⠀⠀⠀⠀⠀⠀⠀⢹⣿⣿⣧⠀</a:t>
            </a:r>
            <a:br/>
            <a:r>
              <a:t>⠀⠀⠀⠀⠀⠀⠀⠀⠀⠀⠸⣿⣿⣿⣿⣿⣿⣿⣿⠀⠀⠀⠀⠀⠀⠀⠀⠀⠀⠀⠀⠀⠀⠀⠀⠀⠀⠀⠀⠀⠀⠀⠀⠀⠀⠀⠀⠀⣠⣿⣿⣿⣿⣿⣿⣿⣿⣿⣿⣿⣿⣿⡀⠀⠀⠀⠀⠀⠀⠀⠀⠀⠀⠀⠀⠀⠀⠀⠀⠀⠀⠀⠀⠀⠀⠀⠀⢻⣿⣿⡆</a:t>
            </a:r>
            <a:br/>
            <a:r>
              <a:t>⠀⠀⠀⠀⠀⠀⠀⠀⠀⠀⠀⢻⣿⣿⣿⣿⣿⣿⣿⡆⠀⠀⠀⠀⠀⠀⠀⠀⠀⠀⠀⠀⠀⠀⠀⠀⠀⠀⠀⠀⠀⠀⠀⠀⠀⠀⠀⣰⣿⣿⣿⣿⣿⣿⣿⣿⣿⣿⣿⣿⣿⣿⡇⠀⠀⠀⠀⠀⠀⠀⠀⠀⠀⠀⠀⠀⠀⠀⠀⠀⠀⠀⠀⠀⠀⠀⠀⠀⢻⣿⡇</a:t>
            </a:r>
            <a:br/>
            <a:r>
              <a:t>⠀⠀⠀⠀⠀⠀⠀⠀⠀⠀⠀⠈⣿⣿⣿⣿⣿⣿⣿⣷⠀⠀⠀⠀⠀⠀⠀⠀⠀⠀⠀⠀⠀⠀⠀⠀⠀⠀⠀⠀⠀⠀⠀⠀⠀⠀⢰⣿⣿⣿⣿⣿⣿⣿⣿⣿⣿⣿⣿⣿⣿⣿⣷⠀⠀⠀⠀⠀⠀⠀⠀⠀⠀⠀⠀⠀⠀⠀⠀⠀⠀⠀⠀⠀⠀⠀⠀⠀⠀⠻⡇</a:t>
            </a:r>
            <a:br/>
            <a:r>
              <a:t>⠀⠀⠀⠀⠀⠀⠀⠀⠀⠀⠀⠀⠘⣿⣿⣿⣿⣿⣿⣿⡆⠀⠀⠀⠀⠀⠀⠀⠀⠀⠀⠀⠀⠀⠀⠀⠀⠀⠀⠀⠀⠀⠀⠀⠀⠀⣾⣿⣿⣿⣿⣿⣿⣿⣿⣿⣿⣿⣿⣿⣿⣿⣿⠀⠀⠀⠀⠀⠀⠀⠀⠀⠀⠀⠀⠀⠀⠀⠀⠀⠀⠀⠀⠀⠀⠀⠀⠀⠀⠀⠁</a:t>
            </a:r>
            <a:br/>
            <a:r>
              <a:t>⠀⠀⠀⠀⠀⠀⠀⠀⠀⠀⠀⠀⠀⠘⣿⣿⣿⣿⣿⣿⣿⡄⠀⠀⠀⠀⠀⠀⠀⠀⠀⠀⠀⠀⠀⠀⠀⠀⠀⠀⠀⠀⠀⠀⠀⢸⣿⣿⣿⣿⣿⣿⣿⣿⣿⣿⣿⣿⣿⣿⣿⣿⣿⡆⠀⠀⠀⠀⠀⠀⠀⠀⠀⠀⠀⠀⠀⠀⠀⠀⠀⠀⠀⠀⠀⠀⠀⠀⠀⠀⠀</a:t>
            </a:r>
            <a:br/>
            <a:r>
              <a:t>⠀⠀⠀⠀⠀⠀⠀⠀⠀⠀⠀⠀⠀⠀⠈⢿⣿⣿⣿⣿⣿⣷⡀⠀⠀⠀⠀⠀⠀⠀⠀⠀⠀⠀⠀⠀⠀⠀⠀⠀⠀⠀⠀⠀⠀⣼⣿⣿⣿⣿⣿⣿⣿⣿⣿⣿⣿⣿⣿⣿⣿⣿⣿⡇⠀⠀⠀⠀⠀⠀⠀⠀⠀⠀⠀⠀⠀⠀⠀⠀⠀⠀⠀⠀⠀⠀⠀⠀⠀⠀⠀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⠀⠀⠀⠀⠀⠀⠀⠀⠀⠀⠀⠀⠀⠀⠀⠀⠀⠀⠀⠀⠀⠀⠀⠀⠀⠀⠀⠀⠀⠀⠀⠀⠀⠀⠀⠀⠀⠀⠀⠀⠀⠀⠀⠀⠀⠀⠀⠀⠀⠀⠀⣀⣤⣶⣾⣿⣿⣦⣀⠀⠀⠀⠀⣀⣀⠀⠀⠀⠀⠀⠀⠀⠀⠀⠀⠀⠀⠀⠀⠀⠀⠀⠀⠀⠀⠀⠀⠀⠀⠀⠀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⠀⠀⠀⠀⠀⠀⠀⠀⠀⠀⠀⠀⠀⠀⠀⠀⠀⠀⠀⠀⠀⠀⠀⠀⠀⠀⠀⠀⠀⠀⠀⠀⠀⠀⠀⠀⠀⠀⠀⠀⠀⠀⠀⠀⠀⠀⠀⠀⣠⣴⣿⣿⣿⣿⣿⣿⣿⣿⣿⣷⣶⣾⣿⣿⠏⠀⠀⠀⠀⠀⠀⠀⠀⠀⠀⠀⠀⠀⠀⠀⠀⠀⠀⠀⠀⠀⠀⠀⠀⠀⠀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⠀⠀⠀⠀⠀⠀⠀⠀⠀⠀⠀⠀⠀⠀⠀⠀⠀⠀⠀⠀⠀⠀⠀⠀⠀⠀⠀⠀⠀⠀⠀⠀⠀⠀⠀⠀⠀⠀⠀⠀⠀⠀⠀⠀⠀⠀⠀⣾⣿⣿⣿⣿⣿⣿⣿⣿⣿⣿⣿⣿⣿⣿⠋⠀⠀⠀⠀⠀⠀⠀⠀⠀⠀⠀⠀⠀⠀⠀⠀⠀⠀⠀⠀⠀⠀⠀⠀⠀⠀⠀⠀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⠀⠀⠀⠀⠀⠀⠀⠀⠀⠀⠀⠀⠀⠀⠀⠀⠀⠀⠀⠀⠀⠀⠀⠀⠀⠀⠀⠀⠀⠀⠀⠀⠀⠀⠀⠀⠀⠀⠀⠀⠀⠀⠀⠀⠀⠀⠀⣿⣿⣿⣿⣿⣿⣿⣿⣿⣿⣿⣿⣿⣿⣿⣆⠀⠀⠀⠀⠀⠀⠀⠀⠀⠀⠀⠀⠀⠀⠀⠀⠀⠀⠀⠀⠀⠀⠀⠀⠀⠀⠀⠀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⠀⠀⠀⠀⠀⠀⠀⠀⠀⠀⠀⠀⠀⠀⠀⠀⠀⠀⠀⠀⠀⠀⠀⠀⠀⠀⠀⠀⠀⠀⠀⠀⠀⠀⠀⠀⠀⠀⠀⠀⠀⠀⠀⠀⠀⠀⠀⣿⣿⣿⣿⣿⣿⣿⣿⣿⣿⣿⣿⣿⣿⣿⣿⡗⠀⠀⠀⠀⠀⠀⠀⠀⠀⠀⠀⠀⠀⠀⠀⠀⠀⠀⠀⠀⠀⠀⠀⠀⠀⠀⠀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⠀⠀⠀⠀⠀⠀⠀⠀⠀⠀⠀⠀⠀⠀⠀⠀⠀⠀⠀⠀⠀⠀⠀⠀⠀⠀⠀⠀⠀⠀⠀⠀⠀⠀⠀⠀⠀⠀⠀⠀⠀⠀⠀⠀⠀⣠⣾⣿⣿⣿⣿⣿⣿⣿⣿⣿⣿⣿⣿⣿⣿⣿⠟⠃⠀⠀⠀⠀⠀⠀⠀⠀⠀⠀⠀⠀⠀⠀⠀⠀⠀⠀⠀⠀⠀⠀⠀⠀⠀⠀⠀</a:t>
            </a:r>
            <a:br/>
            <a:r>
              <a:t>⠀⠀⠀⠀⠀⢀⣤⣶⣶⠀⠀⠀⠀⠀⠀⠀⠀⠀⠀⠀⠀⠀⠀⠀⠀⠀⠀⢀⣀⣠⣤⣤⣤⣤⣤⣤⣤⣤⣤⣤⣤⣄⣀⣀⠸⠿⢻⣿⣿⣿⣿⣿⣿⣿⣿⣿⣿⣿⣿⣿⣿⣇⠀⠀⠀⠀⠀⠀⠀⠀⠀⠀⠀⠀⠀⠀⠀⠀⠀⠀⠀⠀⠀⠀⠀⠀⠀⠀⠀⠀⠀</a:t>
            </a:r>
            <a:br/>
            <a:r>
              <a:t>⠀⠀⠀⠀⢠⣿⣿⣿⣥⣀⣀⣀⣀⣀⣀⣀⣀⡀⣀⣀⣀⣀⣀⣠⣤⣶⣿⣿⣿⣿⣿⣿⣿⣿⢿⣿⣿⣿⣿⣿⣿⣿⣿⣿⣿⣿⣿⣿⣿⣿⣿⣿⣿⣿⣿⣿⣿⣿⣿⣿⣿⠏⠀⠀⠀⠀⠀⠀⠀⠀⠀⠀⠀⠀⠀⠀⠀⠀⠀⠀⠀⠀⠀⠀⠀⠀⠀⠀⠀⠀⠀</a:t>
            </a:r>
            <a:br/>
            <a:r>
              <a:t>⠀⠀⠀⠀⠈⠻⣿⣿⣿⣿⣿⣿⣿⣿⣿⣿⣿⣿⣿⣿⣿⣿⣿⣿⣿⡿⠟⠋⠉⠁⠀⠀⠀⠀⠀⠀⠀⠀⠀⠀⠈⠉⠉⠛⠻⣿⣿⣿⣿⣿⣿⣿⣿⣿⣿⣿⣿⣿⣿⣿⣿⠀⠀⠀⠀⠀⠀⠀⠀⠀⠀⠀⠀⠀⠀⠀⠀⠀⠀⠀⠀⠀⠀⠀⠀⠀⠀⠀⠀⠀⠀</a:t>
            </a:r>
            <a:br/>
            <a:r>
              <a:t>⠀⠀⠀⠀⠀⠀⠀⠉⣿⣿⣿⣿⣿⣿⣿⣿⣿⣿⣿⡿⠿⠿⠟⠛⠉⠀⠀⠀⠀⠀⠀⠀⠀⠀⠀⠀⠀⠀⠀⠀⠀⠀⠀⠀⠀⢻⣿⣿⣿⣿⣿⣿⣿⣿⣿⣿⣿⣿⣿⣿⣏⠀⠀⠀⠀⠀⠀⠀⠀⠀⠀⠀⠀⠀⠀⠀⠀⠀⠀⠀⠀⠀⠀⠀⠀⠀⠀⠀⠀⠀⠀</a:t>
            </a:r>
            <a:br/>
            <a:r>
              <a:t>⠀⠀⠀⠀⠀⠀⠀⢠⣿⣿⣿⣿⣿⣿⣿⣿⣿⣿⡇⠀⠀⠀⠀⠀⠀⠀⠀⠀⠀⠀⠀⠀⠀⠀⠀⠀⠀⠀⠀⠀⠀⠀⠀⠀⠀⠀⠙⠻⢿⣿⣿⣿⣿⣿⣿⣿⣿⣿⣿⣿⣿⣿⣾⣿⣦⣄⡀⠀⠀⠀⠀⠀⠀⠀⠀⠀⠀⠀⠀⠀⠀⠀⠀⠀⠀⠀⠀⠀⠀⠀⠀</a:t>
            </a:r>
            <a:br/>
            <a:r>
              <a:t>⠀⠀⠀⠀⠀⠀⠀⢸⣿⣿⣿⣿⣿⣿⣿⣿⣿⣿⠁⠀⠀⠀⠀⠀⠀⠀⠀⠀⠀⠀⠀⠀⠀⠀⠀⠀⠀⠀⠀⠀⠀⠀⠀⠀⠀⠀⠀⠀⠀⢰⣿⣿⣿⣿⣿⣿⣿⣿⣷⡉⠛⣿⣿⣿⣿⣿⣿⣷⡆⠀⠀⠀⠀⠀⠀⠀⠀⠀⠀⠀⠀⠀⠀⠀⠀⠀⠀⠀⠀⠀⠀</a:t>
            </a:r>
            <a:br/>
            <a:r>
              <a:t>⠀⠀⠀⠀⠀⠀⠀⢸⣿⣿⣿⣿⣿⣿⣿⣿⣿⣿⠀⠀⠀⠀⠀⠀⠀⠀⠀⠀⠀⠀⠀⠀⠀⠀⠀⠀⠀⠀⠀⠀⠀⠀⠀⠀⠀⠀⠀⠀⠀⡾⣿⣿⣿⣿⣿⣿⣿⣿⣿⣿⣄⢻⣿⣿⣿⣿⣿⣿⣿⣷⣤⡀⠀⠀⠀⠀⠀⠀⠀⠀⠀⠀⠀⠀⠀⠀⠀⠀⠀⠀⠀</a:t>
            </a:r>
            <a:br/>
            <a:r>
              <a:t>⠀⠀⠀⠀⠀⠀⠀⢸⣿⣿⣿⣿⣿⣿⣿⣿⣿⣿⠀⠀⠀⠀⠀⠀⠀⠀⠀⠀⠀⠀⠀⠀⠀⠀⠀⠀⠀⠀⠀⠀⠀⠀⠀⠀⠀⠀⠀⠀⠀⠀⣿⣿⣿⣿⣿⣿⣿⣿⣿⣿⣿⣿⣿⣿⣿⣿⣿⠛⠿⣿⣿⣿⣷⣄⣀⣤⡀⠀⠀⠀⠀⠀⠀⠀⠀⠀⠀⠀⠀⠀⠀</a:t>
            </a:r>
            <a:br/>
            <a:r>
              <a:t>⠀⠀⠀⠀⠀⠀⠀⢸⣿⣿⣿⣿⣿⣿⣿⣿⣿⣿⠀⠀⠀⠀⠀⠀⠀⠀⠀⠀⠀⠀⠀⠀⠀⠀⠀⠀⠀⠀⠀⠀⠀⠀⠀⠀⠀⠀⠀⠀⠀⠀⣿⣿⣿⣿⣿⣿⣿⣿⣿⣿⣿⣿⣿⣿⣿⣿⣿⣿⠂⠀⠙⠿⣿⣿⣿⣿⣿⣧⡀⠀⠀⠀⠀⠀⠀⠀⠀⠀⠀⠀⠀</a:t>
            </a:r>
            <a:br/>
            <a:r>
              <a:t>⠀⠀⠀⠀⠀⠀⠀⢸⣿⣿⣿⣿⣿⣿⣿⣿⣿⣿⠀⠀⠀⠀⠀⠀⠀⠀⠀⠀⠀⠀⠀⠀⠀⠀⠀⠀⠀⠀⠀⠀⠀⠀⠀⠀⠀⠀⠀⠀⠀⢸⣿⣿⣿⣿⣿⣿⣿⣿⣿⣿⣿⣿⣿⣿⣿⣿⡿⠃⠀⢀⣠⣴⣿⣿⣿⣿⣿⣿⣷⠀⠀⠀⠀⠀⠀⠀⠀⠀⠀⠀⠀</a:t>
            </a:r>
            <a:br/>
            <a:r>
              <a:t>⠀⠀⠀⠀⠀⠀⠀⢸⣿⣿⣿⣿⣿⣿⣿⣿⣿⣿⠀⠀⠀⠀⠀⠀⠀⠀⠀⠀⠀⠀⠀⠀⠀⠀⠀⠀⠀⠀⠀⠀⠀⠀⠀⠀⠀⠀⠀⠀⠀⢸⣿⣿⣿⣿⣿⣿⣿⣿⣿⣿⣿⣿⣿⣿⣿⡟⣀⣤⣶⣿⣿⣿⣿⣿⣿⣿⢿⣿⣿⣧⡀⠀⠀⠀⠀⠀⠀⠀⠀⠀⠀</a:t>
            </a:r>
            <a:br/>
            <a:r>
              <a:t>⠀⠀⠀⠀⠀⠀⠀⠸⣿⣿⣿⣿⣿⣿⣿⣿⣿⣿⠀⠀⠀⠀⠀⠀⠀⠀⠀⠀⠀⠀⠀⠀⠀⠀⠀⠀⠀⠀⠀⠀⠀⠀⠀⠀⠀⠀⠀⠀⠀⢸⣿⣿⣿⣿⣿⣿⣿⣿⣿⣿⣿⣿⣿⣿⣿⣿⣿⣿⣿⣿⣿⣿⣿⣿⣿⠁⠀⠙⢿⣿⣿⣦⡀⠀⠀⠀⠀⠀⠀⠀⠀</a:t>
            </a:r>
            <a:br/>
            <a:r>
              <a:t>⠀⠀⠀⠀⠀⠀⠀⠀⣿⣿⣿⣿⣿⣿⣿⣿⣿⣿⠀⠀⠀⠀⠀⠀⠀⠀⠀⠀⠀⠀⠀⠀⠀⠀⠀⠀⠀⠀⠀⠀⠀⠀⠀⠀⠀⠀⠀⠀⠀⢸⣿⣿⣿⣿⣿⣿⣿⣿⣿⣿⣿⣿⣿⣿⣿⣿⣿⣿⣿⣿⣿⡿⠿⠿⠟⠀⠀⠀⠀⠙⣿⣿⣷⣄⠀⠀⠀⠀⠀⠀⠀</a:t>
            </a:r>
            <a:br/>
            <a:r>
              <a:t>⠀⠀⠀⠀⠀⠀⠀⠀⢿⣿⣿⣿⣿⣿⣿⣿⣿⣿⠀⠀⠀⠀⠀⠀⠀⠀⠀⠀⠀⠀⠀⠀⠀⠀⠀⠀⠀⠀⠀⠀⠀⠀⠀⠀⠀⠀⠀⠀⠀⠸⣿⣿⣿⣿⣿⣿⣿⣿⣿⣿⣿⣿⣿⠿⠿⠟⠛⠉⠁⠀⠀⠀⠀⠀⠀⠀⠀⠀⠀⠀⠈⢻⣿⣿⣦⠀⠀⠀⠀⠀⠀</a:t>
            </a:r>
            <a:br/>
            <a:r>
              <a:t>⠀⠀⠀⠀⠀⠀⠀⠀⢸⣿⣿⣿⣿⣿⣿⣿⣿⣿⠀⠀⠀⠀⠀⠀⠀⠀⠀⠀⠀⠀⠀⠀⠀⠀⠀⠀⠀⠀⠀⠀⠀⠀⠀⠀⠀⠀⠀⠀⠀⢀⣿⣿⣿⣿⣿⣿⣿⣿⣿⡟⠿⠿⠃⠀⠀⠀⠀⠀⠀⠀⠀⠀⠀⠀⠀⠀⠀⠀⠀⠀⠀⠀⠹⣿⣿⣧⡀⠀⠀⠀⠀</a:t>
            </a:r>
            <a:br/>
            <a:r>
              <a:t>⠀⠀⠀⠀⠀⠀⠀⠀⠈⣿⣿⣿⣿⣿⣿⣿⣿⣿⠀⠀⠀⠀⠀⠀⠀⠀⠀⠀⠀⠀⠀⠀⠀⠀⠀⠀⠀⠀⠀⠀⠀⠀⠀⠀⠀⠀⠀⠀⠀⣼⣿⣿⣿⣿⣿⣿⣿⣿⣿⡇⠀⠀⠀⠀⠀⠀⠀⠀⠀⠀⠀⠀⠀⠀⠀⠀⠀⠀⠀⠀⠀⠀⠀⠘⣿⣿⣷⡀⠀⠀⠀</a:t>
            </a:r>
            <a:br/>
            <a:r>
              <a:t>⠀⠀⠀⠀⠀⠀⠀⠀⠀⢻⣿⣿⣿⣿⣿⣿⣿⣿⠀⠀⠀⠀⠀⠀⠀⠀⠀⠀⠀⠀⠀⠀⠀⠀⠀⠀⠀⠀⠀⠀⠀⠀⠀⠀⠀⠀⠀⢀⣼⣿⣿⣿⣿⣿⣿⣿⣿⣿⣿⣷⠀⠀⠀⠀⠀⠀⠀⠀⠀⠀⠀⠀⠀⠀⠀⠀⠀⠀⠀⠀⠀⠀⠀⠀⠘⣿⣿⣷⡀⠀⠀</a:t>
            </a:r>
            <a:br/>
            <a:r>
              <a:t>⠀⠀⠀⠀⠀⠀⠀⠀⠀⠸⣿⣿⣿⣿⣿⣿⣿⣿⡆⠀⠀⠀⠀⠀⠀⠀⠀⠀⠀⠀⠀⠀⠀⠀⠀⠀⠀⠀⠀⠀⠀⠀⠀⠀⠀⠀⢠⣾⣿⣿⣿⣿⣿⣿⣿⣿⣿⣿⣿⣿⡄⠀⠀⠀⠀⠀⠀⠀⠀⠀⠀⠀⠀⠀⠀⠀⠀⠀⠀⠀⠀⠀⠀⠀⠀⠘⣿⣿⣷⡀⠀</a:t>
            </a:r>
            <a:br/>
            <a:r>
              <a:t>⠀⠀⠀⠀⠀⠀⠀⠀⠀⠀⢿⣿⣿⣿⣿⣿⣿⣿⣇⠀⠀⠀⠀⠀⠀⠀⠀⠀⠀⠀⠀⠀⠀⠀⠀⠀⠀⠀⠀⠀⠀⠀⠀⠀⠀⢰⣿⣿⣿⣿⣿⣿⣿⣿⣿⣿⣿⣿⣿⣿⣇⠀⠀⠀⠀⠀⠀⠀⠀⠀⠀⠀⠀⠀⠀⠀⠀⠀⠀⠀⠀⠀⠀⠀⠀⠀⠘⣿⣿⣷⡄</a:t>
            </a:r>
            <a:br/>
            <a:r>
              <a:t>⠀⠀⠀⠀⠀⠀⠀⠀⠀⠀⠘⣿⣿⣿⣿⣿⣿⣿⣿⠀⠀⠀⠀⠀⠀⠀⠀⠀⠀⠀⠀⠀⠀⠀⠀⠀⠀⠀⠀⠀⠀⠀⠀⠀⢠⣿⣿⣿⣿⣿⣿⣿⣿⣿⣿⣿⣿⣿⣿⣿⣿⠀⠀⠀⠀⠀⠀⠀⠀⠀⠀⠀⠀⠀⠀⠀⠀⠀⠀⠀⠀⠀⠀⠀⠀⠀⠀⠘⣿⣿⡇</a:t>
            </a:r>
            <a:br/>
            <a:r>
              <a:t>⠀⠀⠀⠀⠀⠀⠀⠀⠀⠀⠀⠹⣿⣿⣿⣿⣿⣿⣿⡇⠀⠀⠀⠀⠀⠀⠀⠀⠀⠀⠀⠀⠀⠀⠀⠀⠀⠀⠀⠀⠀⠀⠀⠀⣼⣿⣿⣿⣿⣿⣿⣿⣿⣿⣿⣿⣿⣿⣿⣿⣿⡀⠀⠀⠀⠀⠀⠀⠀⠀⠀⠀⠀⠀⠀⠀⠀⠀⠀⠀⠀⠀⠀⠀⠀⠀⠀⠀⠈⢿⡇</a:t>
            </a:r>
            <a:br/>
            <a:r>
              <a:t>⠀⠀⠀⠀⠀⠀⠀⠀⠀⠀⠀⠀⢹⣿⣿⣿⣿⣿⣿⣿⡀⠀⠀⠀⠀⠀⠀⠀⠀⠀⠀⠀⠀⠀⠀⠀⠀⠀⠀⠀⠀⠀⠀⢠⣿⣿⣿⣿⣿⣿⣿⣿⣿⣿⣿⣿⣿⣿⣿⣿⣿⡇⠀⠀⠀⠀⠀⠀⠀⠀⠀⠀⠀⠀⠀⠀⠀⠀⠀⠀⠀⠀⠀⠀⠀⠀⠀⠀⠀⠀⠁</a:t>
            </a:r>
            <a:br/>
            <a:r>
              <a:t>⠀⠀⠀⠀⠀⠀⠀⠀⠀⠀⠀⠀⠀⠻⣿⣿⣿⣿⣿⣿⣷⠀⠀⠀⠀⠀⠀⠀⠀⠀⠀⠀⠀⠀⠀⠀⠀⠀⠀⠀⠀⠀⠀⣸⣿⣿⣿⣿⣿⣿⣿⣿⣿⣿⣿⣿⣿⣿⣿⣿⣿⡇⠀⠀⠀⠀⠀⠀⠀⠀⠀⠀⠀⠀⠀⠀⠀⠀⠀⠀⠀⠀⠀⠀⠀⠀⠀⠀⠀⠀⠀</a:t>
            </a:r>
            <a:br/>
            <a:r>
              <a:t>⠀⠀⠀⠀⠀⠀⠀⠀⠀⠀⠀⠀⠀⠀⠹⣿⣿⣿⣿⣿⣿⣧⠀⠀⠀⠀⠀⠀⠀⠀⠀⠀⠀⠀⠀⠀⠀⠀⠀⠀⠀⠀⠀⣿⣿⣿⣿⣿⣿⣿⣿⣿⣿⣿⣿⣿⣿⣿⣿⣿⣿⣿⠀⠀⠀⠀⠀⠀⠀⠀⠀⠀⠀⠀⠀⠀⠀⠀⠀⠀⠀⠀⠀⠀⠀⠀⠀⠀⠀⠀⠀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⠀⠀⠀⠀⠀⠀⠀⠀⠀⠀⠀⠀⠀⠀⠀⠀⠀⠀⠀⠀⠀⠀⠀⠀⠀⠀⠀⠀⠀⠀⠀⠀⠀⠀⠀⠀⠀⠀⠀⠀⠀⠀⠀⠀⠀⠀⠀⠀⠀⠀⠀⠀⢀⣀⣀⣀⠀⠀⠀⠀⠀⠀⠀⠀⠀⠀⠀⠀⠀⠀⠀⠀⠀⠀⠀⠀⠀⠀⠀⠀⠀⠀⠀⠀⠀⠀⠀⠀⠀⠀⠀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⠀⠀⠀⠀⠀⠀⠀⠀⠀⠀⠀⠀⠀⠀⠀⠀⠀⠀⠀⠀⠀⠀⠀⠀⠀⠀⠀⠀⠀⠀⠀⠀⠀⠀⠀⠀⠀⠀⠀⠀⠀⠀⠀⠀⠀⠀⠀⠀⢀⣠⣴⣾⣿⣿⣿⣿⣷⣦⡀⢀⣀⣤⣤⡤⠀⠀⠀⠀⠀⠀⠀⠀⠀⠀⠀⠀⠀⠀⠀⠀⠀⠀⠀⠀⠀⠀⠀⠀⠀⠀⠀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⠀⠀⠀⠀⠀⠀⠀⠀⠀⠀⠀⠀⠀⠀⠀⠀⠀⠀⠀⠀⠀⠀⠀⠀⠀⠀⠀⠀⠀⠀⠀⠀⠀⠀⠀⠀⠀⠀⠀⠀⠀⠀⠀⠀⠀⠀⢠⣶⣿⣿⣿⣿⣿⣿⣿⣿⣿⣿⣿⣿⣿⡿⠛⠁⠀⠀⠀⠀⠀⠀⠀⠀⠀⠀⠀⠀⠀⠀⠀⠀⠀⠀⠀⠀⠀⠀⠀⠀⠀⠀⠀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⠀⠀⠀⠀⠀⠀⠀⠀⠀⠀⠀⠀⠀⠀⠀⠀⠀⠀⠀⠀⠀⠀⠀⠀⠀⠀⠀⠀⠀⠀⠀⠀⠀⠀⠀⠀⠀⠀⠀⠀⠀⠀⠀⠀⠀⠀⣿⣿⣿⣿⣿⣿⣿⣿⣿⣿⣿⣿⣿⣿⣯⠀⠀⠀⠀⠀⠀⠀⠀⠀⠀⠀⠀⠀⠀⠀⠀⠀⠀⠀⠀⠀⠀⠀⠀⠀⠀⠀⠀⠀⠀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⠀⠀⠀⠀⠀⠀⠀⠀⠀⠀⠀⠀⠀⠀⠀⠀⠀⠀⠀⠀⠀⠀⠀⠀⠀⠀⠀⠀⠀⠀⠀⠀⠀⠀⠀⠀⠀⠀⠀⠀⠀⠀⠀⢀⣴⣿⣿⣿⣿⣿⣿⣿⣿⣿⣿⣿⣿⣿⣿⣿⠟⠁⠀⠀⠀⠀⠀⠀⠀⠀⠀⠀⠀⠀⠀⠀⠀⠀⠀⠀⠀⠀⠀⠀⠀⠀⠀⠀⠀⠀⠀</a:t>
            </a:r>
            <a:br/>
            <a:r>
              <a:t>⠀⠀⠀⠀⠀⣠⣴⣶⡶⠀⠀⠀⠀⠀⠀⠀⠀⠀⠀⠀⠀⠀⠀⠀⠀⠀⢀⣀⣤⣤⣤⣤⣴⣶⣶⣶⣶⣤⣤⣤⣤⣤⣀⣉⣉⣽⣿⣿⣿⣿⣿⣿⣿⣿⣿⣿⣿⣿⣿⣿⡷⠀⠀⠀⠀⠀⠀⠀⠀⠀⠀⠀⠀⠀⠀⠀⠀⠀⠀⠀⠀⠀⠀⠀⠀⠀⠀⠀⠀⠀⠀</a:t>
            </a:r>
            <a:br/>
            <a:r>
              <a:t>⠀⠀⠀⠀⢰⣿⣿⣯⣄⣀⣀⣀⣀⣀⣀⣀⣀⣀⣀⣀⣀⣀⣀⣤⣶⣾⣿⣿⣿⣿⣿⡿⠿⠿⠿⠿⠿⣿⣿⣿⣿⣿⣿⣿⣿⣿⣿⣿⣿⣿⣿⣿⣿⣿⣿⣿⣿⣿⣿⣿⠁⠀⠀⠀⠀⠀⠀⠀⠀⠀⠀⠀⠀⠀⠀⠀⠀⠀⠀⠀⠀⠀⠀⠀⠀⠀⠀⠀⠀⠀⠀</a:t>
            </a:r>
            <a:br/>
            <a:r>
              <a:t>⠀⠀⠀⠀⠘⢿⣿⣿⣿⣿⣿⣿⣿⣿⣿⣿⣿⣿⣿⣿⣿⣿⣿⣿⣿⠿⠛⠉⠀⠀⠀⠀⠀⠀⠀⠀⠀⠀⠀⠀⠀⠉⠉⠙⣿⣿⣿⣿⣿⣿⣿⣿⣿⣿⣿⣿⣿⣿⣿⣿⠀⠀⠀⠀⠀⠀⠀⠀⠀⠀⠀⠀⠀⠀⠀⠀⠀⠀⠀⠀⠀⠀⠀⠀⠀⠀⠀⠀⠀⠀⠀</a:t>
            </a:r>
            <a:br/>
            <a:r>
              <a:t>⠀⠀⠀⠀⠀⠀⠈⢹⣿⣿⣿⣿⣿⣿⣿⣿⣿⣿⡿⠿⠿⠟⠛⠉⠀⠀⠀⠀⠀⠀⠀⠀⠀⠀⠀⠀⠀⠀⠀⠀⠀⠀⠀⠀⠙⢿⣿⣿⣿⣿⣿⣿⣿⣿⣿⣿⣿⣿⣿⣧⣀⠀⣀⠀⠀⠀⠀⠀⠀⠀⠀⠀⠀⠀⠀⠀⠀⠀⠀⠀⠀⠀⠀⠀⠀⠀⠀⠀⠀⠀⠀</a:t>
            </a:r>
            <a:br/>
            <a:r>
              <a:t>⠀⠀⠀⠀⠀⠀⠀⢸⣿⣿⣿⣿⣿⣿⣿⣿⣿⣿⠀⠀⠀⠀⠀⠀⠀⠀⠀⠀⠀⠀⠀⠀⠀⠀⠀⠀⠀⠀⠀⠀⠀⠀⠀⠀⠀⠀⠉⠛⠻⣿⣿⣿⣿⣿⣿⣿⣿⣿⣿⣿⣿⣿⣿⣷⣦⣄⡀⠀⠀⠀⠀⠀⠀⠀⠀⠀⠀⠀⠀⠀⠀⠀⠀⠀⠀⠀⠀⠀⠀⠀⠀</a:t>
            </a:r>
            <a:br/>
            <a:r>
              <a:t>⠀⠀⠀⠀⠀⠀⠀⣼⣿⣿⣿⣿⣿⣿⣿⣿⣿⡟⠀⠀⠀⠀⠀⠀⠀⠀⠀⠀⠀⠀⠀⠀⠀⠀⠀⠀⠀⠀⠀⠀⠀⠀⠀⠀⠀⠀⠀⠀⢸⣿⣿⣿⣿⣿⣿⣿⣿⣿⣦⠉⢻⣿⣿⣿⣿⣿⣿⣇⡀⠀⠀⠀⠀⠀⠀⠀⠀⠀⠀⠀⠀⠀⠀⠀⠀⠀⠀⠀⠀⠀⠀</a:t>
            </a:r>
            <a:br/>
            <a:r>
              <a:t>⠀⠀⠀⠀⠀⠀⠀⣿⣿⣿⣿⣿⣿⣿⣿⣿⣿⡇⠀⠀⠀⠀⠀⠀⠀⠀⠀⠀⠀⠀⠀⠀⠀⠀⠀⠀⠀⠀⠀⠀⠀⠀⠀⠀⠀⠀⠀⠀⠏⣿⣿⣿⣿⣿⣿⣿⣿⣿⣿⣷⢸⣿⣿⣿⣿⣿⣿⣿⣿⣶⣤⡀⠀⠀⠀⠀⠀⠀⠀⠀⠀⠀⠀⠀⠀⠀⠀⠀⠀⠀⠀</a:t>
            </a:r>
            <a:br/>
            <a:r>
              <a:t>⠀⠀⠀⠀⠀⠀⠀⣿⣿⣿⣿⣿⣿⣿⣿⣿⣿⡇⠀⠀⠀⠀⠀⠀⠀⠀⠀⠀⠀⠀⠀⠀⠀⠀⠀⠀⠀⠀⠀⠀⠀⠀⠀⠀⠀⠀⠀⠀⠀⣿⣿⣿⣿⣿⣿⣿⣿⣿⣿⣿⣿⣿⣿⣿⣿⣿⣋⠙⠿⣿⣿⣿⣶⣤⣶⣄⡀⠀⠀⠀⠀⠀⠀⠀⠀⠀⠀⠀⠀⠀⠀</a:t>
            </a:r>
            <a:br/>
            <a:r>
              <a:t>⠀⠀⠀⠀⠀⠀⠀⣿⣿⣿⣿⣿⣿⣿⣿⣿⣿⡇⠀⠀⠀⠀⠀⠀⠀⠀⠀⠀⠀⠀⠀⠀⠀⠀⠀⠀⠀⠀⠀⠀⠀⠀⠀⠀⠀⠀⠀⠀⠀⣿⣿⣿⣿⣿⣿⣿⣿⣿⣿⣿⣿⣿⣿⣿⣿⣿⣿⠃⠀⠈⠙⣿⣿⣿⣿⣿⣷⡆⠀⠀⠀⠀⠀⠀⠀⠀⠀⠀⠀⠀⠀</a:t>
            </a:r>
            <a:br/>
            <a:r>
              <a:t>⠀⠀⠀⠀⠀⠀⠀⣿⣿⣿⣿⣿⣿⣿⣿⣿⣿⡇⠀⠀⠀⠀⠀⠀⠀⠀⠀⠀⠀⠀⠀⠀⠀⠀⠀⠀⠀⠀⠀⠀⠀⠀⠀⠀⠀⠀⠀⠀⠀⣿⣿⣿⣿⣿⣿⣿⣿⣿⣿⣿⣿⣿⣿⣿⣿⡟⠁⠀⣀⣤⣶⣿⣿⣿⣿⣿⣿⣿⡀⠀⠀⠀⠀⠀⠀⠀⠀⠀⠀⠀⠀</a:t>
            </a:r>
            <a:br/>
            <a:r>
              <a:t>⠀⠀⠀⠀⠀⠀⠀⢿⣿⣿⣿⣿⣿⣿⣿⣿⣿⡇⠀⠀⠀⠀⠀⠀⠀⠀⠀⠀⠀⠀⠀⠀⠀⠀⠀⠀⠀⠀⠀⠀⠀⠀⠀⠀⠀⠀⠀⠀⠀⣿⣿⣿⣿⣿⣿⣿⣿⣿⣿⣿⣿⣿⣿⣿⣯⣤⣶⣾⣿⣿⣿⣿⣿⣿⡿⠻⢿⣿⣿⣦⡀⠀⠀⠀⠀⠀⠀⠀⠀⠀⠀</a:t>
            </a:r>
            <a:br/>
            <a:r>
              <a:t>⠀⠀⠀⠀⠀⠀⠀⢸⣿⣿⣿⣿⣿⣿⣿⣿⣿⡇⠀⠀⠀⠀⠀⠀⠀⠀⠀⠀⠀⠀⠀⠀⠀⠀⠀⠀⠀⠀⠀⠀⠀⠀⠀⠀⠀⠀⠀⠀⠀⣿⣿⣿⣿⣿⣿⣿⣿⣿⣿⣿⣿⣿⣿⣿⣿⣿⣿⣿⣿⣿⣿⣿⣿⣿⠇⠀⠀⠻⣿⣿⣷⣄⠀⠀⠀⠀⠀⠀⠀⠀⠀</a:t>
            </a:r>
            <a:br/>
            <a:r>
              <a:t>⠀⠀⠀⠀⠀⠀⠀⢸⣿⣿⣿⣿⣿⣿⣿⣿⣿⡇⠀⠀⠀⠀⠀⠀⠀⠀⠀⠀⠀⠀⠀⠀⠀⠀⠀⠀⠀⠀⠀⠀⠀⠀⠀⠀⠀⠀⠀⠀⠀⣿⣿⣿⣿⣿⣿⣿⣿⣿⣿⣿⣿⣿⣿⣿⣿⣿⣿⠿⠿⠿⠿⠟⠛⠛⠀⠀⠀⠀⠈⠻⣿⣿⣧⡀⠀⠀⠀⠀⠀⠀⠀</a:t>
            </a:r>
            <a:br/>
            <a:r>
              <a:t>⠀⠀⠀⠀⠀⠀⠀⠀⣿⣿⣿⣿⣿⣿⣿⣿⣿⡇⠀⠀⠀⠀⠀⠀⠀⠀⠀⠀⠀⠀⠀⠀⠀⠀⠀⠀⠀⠀⠀⠀⠀⠀⠀⠀⠀⠀⠀⠀⠀⣿⣿⣿⣿⣿⣿⣿⣿⣿⣿⣿⣿⠏⠛⠛⠉⠀⠀⠀⠀⠀⠀⠀⠀⠀⠀⠀⠀⠀⠀⠀⠙⢿⣿⣷⡄⠀⠀⠀⠀⠀⠀</a:t>
            </a:r>
            <a:br/>
            <a:r>
              <a:t>⠀⠀⠀⠀⠀⠀⠀⠀⢿⣿⣿⣿⣿⣿⣿⣿⣿⡇⠀⠀⠀⠀⠀⠀⠀⠀⠀⠀⠀⠀⠀⠀⠀⠀⠀⠀⠀⠀⠀⠀⠀⠀⠀⠀⠀⠀⠀⠀⢀⣿⣿⣿⣿⣿⣿⣿⣿⣿⡏⠉⠉⠀⠀⠀⠀⠀⠀⠀⠀⠀⠀⠀⠀⠀⠀⠀⠀⠀⠀⠀⠀⠈⢻⣿⣿⣆⠀⠀⠀⠀⠀</a:t>
            </a:r>
            <a:br/>
            <a:r>
              <a:t>⠀⠀⠀⠀⠀⠀⠀⠀⢸⣿⣿⣿⣿⣿⣿⣿⣿⡇⠀⠀⠀⠀⠀⠀⠀⠀⠀⠀⠀⠀⠀⠀⠀⠀⠀⠀⠀⠀⠀⠀⠀⠀⠀⠀⠀⠀⠀⢀⣾⣿⣿⣿⣿⣿⣿⣿⣿⣿⣧⠀⠀⠀⠀⠀⠀⠀⠀⠀⠀⠀⠀⠀⠀⠀⠀⠀⠀⠀⠀⠀⠀⠀⠀⢻⣿⣿⣆⠀⠀⠀⠀</a:t>
            </a:r>
            <a:br/>
            <a:r>
              <a:t>⠀⠀⠀⠀⠀⠀⠀⠀⠈⣿⣿⣿⣿⣿⣿⣿⣿⣷⠀⠀⠀⠀⠀⠀⠀⠀⠀⠀⠀⠀⠀⠀⠀⠀⠀⠀⠀⠀⠀⠀⠀⠀⠀⠀⠀⠀⣠⣿⣿⣿⣿⣿⣿⣿⣿⣿⣿⣿⣿⠀⠀⠀⠀⠀⠀⠀⠀⠀⠀⠀⠀⠀⠀⠀⠀⠀⠀⠀⠀⠀⠀⠀⠀⠀⢻⣿⣿⣆⠀⠀⠀</a:t>
            </a:r>
            <a:br/>
            <a:r>
              <a:t>⠀⠀⠀⠀⠀⠀⠀⠀⠀⢹⣿⣿⣿⣿⣿⣿⣿⣿⠀⠀⠀⠀⠀⠀⠀⠀⠀⠀⠀⠀⠀⠀⠀⠀⠀⠀⠀⠀⠀⠀⠀⠀⠀⠀⠀⣰⣿⣿⣿⣿⣿⣿⣿⣿⣿⣿⣿⣿⣿⡇⠀⠀⠀⠀⠀⠀⠀⠀⠀⠀⠀⠀⠀⠀⠀⠀⠀⠀⠀⠀⠀⠀⠀⠀⠀⢻⣿⣿⣆⠀⠀</a:t>
            </a:r>
            <a:br/>
            <a:r>
              <a:t>⠀⠀⠀⠀⠀⠀⠀⠀⠀⠈⣿⣿⣿⣿⣿⣿⣿⣿⡆⠀⠀⠀⠀⠀⠀⠀⠀⠀⠀⠀⠀⠀⠀⠀⠀⠀⠀⠀⠀⠀⠀⠀⠀⠀⣸⣿⣿⣿⣿⣿⣿⣿⣿⣿⣿⣿⣿⣿⣿⣷⠀⠀⠀⠀⠀⠀⠀⠀⠀⠀⠀⠀⠀⠀⠀⠀⠀⠀⠀⠀⠀⠀⠀⠀⠀⠀⢻⣿⣿⣧⡀</a:t>
            </a:r>
            <a:br/>
            <a:r>
              <a:t>⠀⠀⠀⠀⠀⠀⠀⠀⠀⠀⠸⣿⣿⣿⣿⣿⣿⣿⣧⠀⠀⠀⠀⠀⠀⠀⠀⠀⠀⠀⠀⠀⠀⠀⠀⠀⠀⠀⠀⠀⠀⠀⠀⢰⣿⣿⣿⣿⣿⣿⣿⣿⣿⣿⣿⣿⣿⣿⣿⣿⠀⠀⠀⠀⠀⠀⠀⠀⠀⠀⠀⠀⠀⠀⠀⠀⠀⠀⠀⠀⠀⠀⠀⠀⠀⠀⠀⠻⣿⣿⡇</a:t>
            </a:r>
            <a:br/>
            <a:r>
              <a:t>⠀⠀⠀⠀⠀⠀⠀⠀⠀⠀⠀⢻⣿⣿⣿⣿⣿⣿⣿⡄⠀⠀⠀⠀⠀⠀⠀⠀⠀⠀⠀⠀⠀⠀⠀⠀⠀⠀⠀⠀⠀⠀⠀⣾⣿⣿⣿⣿⣿⣿⣿⣿⣿⣿⣿⣿⣿⣿⣿⣿⡇⠀⠀⠀⠀⠀⠀⠀⠀⠀⠀⠀⠀⠀⠀⠀⠀⠀⠀⠀⠀⠀⠀⠀⠀⠀⠀⠀⠙⢿⡇</a:t>
            </a:r>
            <a:br/>
            <a:r>
              <a:t>⠀⠀⠀⠀⠀⠀⠀⠀⠀⠀⠀⠀⢿⣿⣿⣿⣿⣿⣿⣷⠀⠀⠀⠀⠀⠀⠀⠀⠀⠀⠀⠀⠀⠀⠀⠀⠀⠀⠀⠀⠀⠀⢰⣿⣿⣿⣿⣿⣿⣿⣿⣿⣿⣿⣿⣿⣿⣿⣿⣿⡇⠀⠀⠀⠀⠀⠀⠀⠀⠀⠀⠀⠀⠀⠀⠀⠀⠀⠀⠀⠀⠀⠀⠀⠀⠀⠀⠀⠀⠀⠁</a:t>
            </a:r>
            <a:br/>
            <a:r>
              <a:t>⠀⠀⠀⠀⠀⠀⠀⠀⠀⠀⠀⠀⠈⢿⣿⣿⣿⣿⣿⣿⣇⠀⠀⠀⠀⠀⠀⠀⠀⠀⠀⠀⠀⠀⠀⠀⠀⠀⠀⠀⠀⠀⣼⣿⣿⣿⣿⣿⣿⣿⣿⣿⣿⣿⣿⣿⣿⣿⣿⣿⣷⠀⠀⠀⠀⠀⠀⠀⠀⠀⠀⠀⠀⠀⠀⠀⠀⠀⠀⠀⠀⠀⠀⠀⠀⠀⠀⠀⠀⠀⠀</a:t>
            </a:r>
            <a:br/>
            <a:r>
              <a:t>⠀⠀⠀⠀⠀⠀⠀⠀⠀⠀⠀⠀⠀⠀⠻⣿⣿⣿⣿⣿⣿⣆⠀⠀⠀⠀⠀⠀⠀⠀⠀⠀⠀⠀⠀⠀⠀⠀⠀⠀⠀⢠⣿⣿⣿⣿⣿⣿⣿⣿⣿⣿⣿⣿⣿⣿⣿⣿⣿⣿⣿⠀⠀⠀⠀⠀⠀⠀⠀⠀⠀⠀⠀⠀⠀⠀⠀⠀⠀⠀⠀⠀⠀⠀⠀⠀⠀⠀⠀⠀⠀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⠀⠀⠀⠀⠀⠀⠀⠀⠀⠀⠀⠀⠀⠀⠀⠀⠀⠀⠀⠀⠀⠀⠀⠀⠀⠀⠀⠀⠀⠀⠀⠀⠀⠀⠀⠀⠀⠀⠀⠀⠀⠀⠀⠀⠀⠀⠀⠀⣀⣤⣶⣾⣿⣷⣤⡀⠀⠀⠀⠀⠀⠀⠀⠀⠀⠀⠀⠀⠀⠀⠀⠀⠀⠀⠀⠀⠀⠀⠀⠀⠀⠀⠀⠀⠀⠀⠀⠀⠀⠀⠀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⠀⠀⠀⠀⠀⠀⠀⠀⠀⠀⠀⠀⠀⠀⠀⠀⠀⠀⠀⠀⠀⠀⠀⠀⠀⠀⠀⠀⠀⠀⠀⠀⠀⠀⠀⠀⠀⠀⠀⠀⠀⠀⠀⠀⠀⣠⣶⣿⣿⣿⣿⣿⣿⣿⣿⣿⣶⣶⣾⣿⡿⠃⠀⠀⠀⠀⠀⠀⠀⠀⠀⠀⠀⠀⠀⠀⠀⠀⠀⠀⠀⠀⠀⠀⠀⠀⠀⠀⠀⠀⠀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⠀⠀⠀⠀⠀⠀⠀⠀⠀⠀⠀⠀⠀⠀⠀⠀⠀⠀⠀⠀⠀⠀⠀⠀⠀⠀⠀⠀⠀⠀⠀⠀⠀⠀⠀⠀⠀⠀⠀⠀⠀⠀⠀⠀⣾⣿⣿⣿⣿⣿⣿⣿⣿⣿⣿⣿⣿⣿⡟⠉⠀⠀⠀⠀⠀⠀⠀⠀⠀⠀⠀⠀⠀⠀⠀⠀⠀⠀⠀⠀⠀⠀⠀⠀⠀⠀⠀⠀⠀⠀⠀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⠀⠀⠀⠀⠀⠀⠀⠀⠀⠀⠀⠀⠀⠀⠀⠀⠀⠀⠀⠀⠀⠀⠀⠀⠀⠀⠀⠀⠀⠀⠀⠀⠀⠀⠀⠀⠀⠀⠀⠀⠀⠀⣠⣾⣿⣿⣿⣿⣿⣿⣿⣿⣿⣿⣿⣿⣿⣿⡿⠋⠀⠀⠀⠀⠀⠀⠀⠀⠀⠀⠀⠀⠀⠀⠀⠀⠀⠀⠀⠀⠀⠀⠀⠀⠀⠀⠀⠀⠀⠀⠀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⠀⠀⠀⠀⠀⠀⠀⠀⠀⠀⠀⠀⠀⠀⠀⠀⠀⠀⠀⠀⠀⠀⠀⠀⠀⠀⠀⠀⠀⠀⠀⠀⠀⠀⠀⠀⠀⠀⠀⠀⠀⠺⠿⢻⣿⣿⣿⣿⣿⣿⣿⣿⣿⣿⣿⣿⣿⣿⣦⠀⠀⠀⠀⠀⠀⠀⠀⠀⠀⠀⠀⠀⠀⠀⠀⠀⠀⠀⠀⠀⠀⠀⠀⠀⠀⠀⠀⠀⠀⠀⠀</a:t>
            </a:r>
            <a:br/>
            <a:r>
              <a:t>⠀⠀⠀⠀⢀⣤⣶⡶⠀⠀⠀⠀⠀⠀⠀⠀⠀⠀⠀⠀⠀⠀⠀⠀⠀⣀⣀⣤⣤⣴⣶⣶⣶⣶⣶⣶⣶⣶⣤⣤⣤⣄⣴⣿⣿⣿⣿⣿⣿⣿⣿⣿⣿⣿⣿⣿⣿⣿⠃⠀⠀⠀⠀⠀⠀⠀⠀⠀⠀⠀⠀⠀⠀⠀⠀⠀⠀⠀⠀⠀⠀⠀⠀⠀⠀⠀⠀⠀⠀⠀⠀</a:t>
            </a:r>
            <a:br/>
            <a:r>
              <a:t>⠀⠀⠀⢰⣿⣿⣯⣀⣀⣀⣀⣀⣀⣀⣀⣀⣀⣀⣀⣀⣀⣠⣤⣶⣿⣿⣿⣿⣿⠿⠿⠿⠿⠿⠿⠿⠿⢿⣿⣿⣿⣿⣿⣿⣿⣿⣿⣿⣿⣿⣿⣿⣿⣿⣿⣿⣿⣿⠀⠀⠀⠀⠀⠀⠀⠀⠀⠀⠀⠀⠀⠀⠀⠀⠀⠀⠀⠀⠀⠀⠀⠀⠀⠀⠀⠀⠀⠀⠀⠀⠀</a:t>
            </a:r>
            <a:br/>
            <a:r>
              <a:t>⠀⠀⠀⠘⢿⣿⣿⣿⣿⣿⣿⣿⣿⣿⣿⣿⣿⣿⣿⣿⣿⣿⣿⡿⠟⠋⠁⠀⠀⠀⠀⠀⠀⠀⠀⠀⠀⠀⠀⠀⠀⠉⢻⣿⣿⣿⣿⣿⣿⣿⣿⣿⣿⣿⣿⣿⣿⠏⠀⠀⠀⠀⠀⠀⠀⠀⠀⠀⠀⠀⠀⠀⠀⠀⠀⠀⠀⠀⠀⠀⠀⠀⠀⠀⠀⠀⠀⠀⠀⠀⠀</a:t>
            </a:r>
            <a:br/>
            <a:r>
              <a:t>⠀⠀⠀⠀⠀⠈⢹⣿⣿⣿⣿⣿⣿⣿⣿⣿⣿⡿⠿⠿⠛⠛⠉⠀⠀⠀⠀⠀⠀⠀⠀⠀⠀⠀⠀⠀⠀⠀⠀⠀⠀⠀⠀⠙⠻⢿⣿⣿⣿⣿⣿⣿⣿⣿⣿⣿⣿⣶⣤⣄⣠⣀⠀⠀⠀⠀⠀⠀⠀⠀⠀⠀⠀⠀⠀⠀⠀⠀⠀⠀⠀⠀⠀⠀⠀⠀⠀⠀⠀⠀⠀</a:t>
            </a:r>
            <a:br/>
            <a:r>
              <a:t>⠀⠀⠀⠀⠀⠀⢸⣿⣿⣿⣿⣿⣿⣿⣿⣿⣿⠀⠀⠀⠀⠀⠀⠀⠀⠀⠀⠀⠀⠀⠀⠀⠀⠀⠀⠀⠀⠀⠀⠀⠀⠀⠀⠀⠀⠀⢀⣿⣿⣿⣿⣿⣿⣿⣿⣿⣿⣿⣿⣿⣿⣿⣿⣶⣤⣀⠀⠀⠀⠀⠀⠀⠀⠀⠀⠀⠀⠀⠀⠀⠀⠀⠀⠀⠀⠀⠀⠀⠀⠀⠀</a:t>
            </a:r>
            <a:br/>
            <a:r>
              <a:t>⠀⠀⠀⠀⠀⠀⣸⣿⣿⣿⣿⣿⣿⣿⣿⣿⡟⠀⠀⠀⠀⠀⠀⠀⠀⠀⠀⠀⠀⠀⠀⠀⠀⠀⠀⠀⠀⠀⠀⠀⠀⠀⠀⠀⠀⠀⠸⢻⣿⣿⣿⣿⣿⣿⣿⣿⣿⣧⡈⣿⣿⣿⣿⣿⣿⣿⣤⡀⠀⠀⠀⠀⠀⠀⠀⠀⠀⠀⠀⠀⠀⠀⠀⠀⠀⠀⠀⠀⠀⠀⠀</a:t>
            </a:r>
            <a:br/>
            <a:r>
              <a:t>⠀⠀⠀⠀⠀⠀⣿⣿⣿⣿⣿⣿⣿⣿⣿⣿⡇⠀⠀⠀⠀⠀⠀⠀⠀⠀⠀⠀⠀⠀⠀⠀⠀⠀⠀⠀⠀⠀⠀⠀⠀⠀⠀⠀⠀⠀⠀⣼⣿⣿⣿⣿⣿⣿⣿⣿⣿⣿⣦⣿⣿⣿⣿⣿⣿⣿⣿⣿⣷⣤⡀⠀⠀⠀⠀⠀⠀⠀⠀⠀⠀⠀⠀⠀⠀⠀⠀⠀⠀⠀⠀</a:t>
            </a:r>
            <a:br/>
            <a:r>
              <a:t>⠀⠀⠀⠀⠀⠀⣿⣿⣿⣿⣿⣿⣿⣿⣿⣿⡇⠀⠀⠀⠀⠀⠀⠀⠀⠀⠀⠀⠀⠀⠀⠀⠀⠀⠀⠀⠀⠀⠀⠀⠀⠀⠀⠀⠀⠀⠀⣿⣿⣿⣿⣿⣿⣿⣿⣿⣿⣿⣿⣿⣿⣿⣿⣿⣧⡀⠙⠻⣿⣿⣿⣷⣿⣷⣦⡀⠀⠀⠀⠀⠀⠀⠀⠀⠀⠀⠀⠀⠀⠀⠀</a:t>
            </a:r>
            <a:br/>
            <a:r>
              <a:t>⠀⠀⠀⠀⠀⠀⣿⣿⣿⣿⣿⣿⣿⣿⣿⣿⡇⠀⠀⠀⠀⠀⠀⠀⠀⠀⠀⠀⠀⠀⠀⠀⠀⠀⠀⠀⠀⠀⠀⠀⠀⠀⠀⠀⠀⠀⠀⣿⣿⣿⣿⣿⣿⣿⣿⣿⣿⣿⣿⣿⣿⣿⣿⣿⡿⠃⠀⠀⠀⣹⣿⣿⣿⣿⣿⣿⠄⠀⠀⠀⠀⠀⠀⠀⠀⠀⠀⠀⠀⠀⠀</a:t>
            </a:r>
            <a:br/>
            <a:r>
              <a:t>⠀⠀⠀⠀⠀⠀⢿⣿⣿⣿⣿⣿⣿⣿⣿⣿⡇⠀⠀⠀⠀⠀⠀⠀⠀⠀⠀⠀⠀⠀⠀⠀⠀⠀⠀⠀⠀⠀⠀⠀⠀⠀⠀⠀⠀⠀⠀⣿⣿⣿⣿⣿⣿⣿⣿⣿⣿⣿⣿⣿⣿⣿⡿⠋⢀⣀⣤⣶⣿⣿⣿⣿⣿⣿⣿⣿⣦⡀⠀⠀⠀⠀⠀⠀⠀⠀⠀⠀⠀⠀⠀</a:t>
            </a:r>
            <a:br/>
            <a:r>
              <a:t>⠀⠀⠀⠀⠀⠀⢸⣿⣿⣿⣿⣿⣿⣿⣿⣿⡇⠀⠀⠀⠀⠀⠀⠀⠀⠀⠀⠀⠀⠀⠀⠀⠀⠀⠀⠀⠀⠀⠀⠀⠀⠀⠀⠀⠀⠀⠀⢻⣿⣿⣿⣿⣿⣿⣿⣿⣿⣿⣿⣿⣿⣿⣷⣿⣿⣿⣿⣿⣿⣿⣿⣿⡿⠋⠙⢿⣿⣿⣦⡀⠀⠀⠀⠀⠀⠀⠀⠀⠀⠀⠀</a:t>
            </a:r>
            <a:br/>
            <a:r>
              <a:t>⠀⠀⠀⠀⠀⠀⢸⣿⣿⣿⣿⣿⣿⣿⣿⣿⡇⠀⠀⠀⠀⠀⠀⠀⠀⠀⠀⠀⠀⠀⠀⠀⠀⠀⠀⠀⠀⠀⠀⠀⠀⠀⠀⠀⠀⠀⠀⢸⣿⣿⣿⣿⣿⣿⣿⣿⣿⣿⣿⣿⣿⣿⣿⣿⣿⣿⣿⣿⣿⣿⣿⣿⡇⠀⠀⠀⠙⢿⣿⣿⣄⠀⠀⠀⠀⠀⠀⠀⠀⠀⠀</a:t>
            </a:r>
            <a:br/>
            <a:r>
              <a:t>⠀⠀⠀⠀⠀⠀⠘⣿⣿⣿⣿⣿⣿⣿⣿⣿⡇⠀⠀⠀⠀⠀⠀⠀⠀⠀⠀⠀⠀⠀⠀⠀⠀⠀⠀⠀⠀⠀⠀⠀⠀⠀⠀⠀⠀⠀⠀⢸⣿⣿⣿⣿⣿⣿⣿⣿⣿⣿⣿⠿⠿⠿⠿⠛⠛⠉⠉⠉⠉⠉⠉⠉⠀⠀⠀⠀⠀⠈⠻⣿⣿⣧⡀⠀⠀⠀⠀⠀⠀⠀⠀</a:t>
            </a:r>
            <a:br/>
            <a:r>
              <a:t>⠀⠀⠀⠀⠀⠀⠀⣿⣿⣿⣿⣿⣿⣿⣿⣿⡇⠀⠀⠀⠀⠀⠀⠀⠀⠀⠀⠀⠀⠀⠀⠀⠀⠀⠀⠀⠀⠀⠀⠀⠀⠀⠀⠀⠀⠀⠀⢸⣿⣿⣿⣿⣿⣿⣿⣿⣿⠿⠃⠀⠀⠀⠀⠀⠀⠀⠀⠀⠀⠀⠀⠀⠀⠀⠀⠀⠀⠀⠀⠘⢿⣿⣷⡄⠀⠀⠀⠀⠀⠀⠀</a:t>
            </a:r>
            <a:br/>
            <a:r>
              <a:t>⠀⠀⠀⠀⠀⠀⠀⢻⣿⣿⣿⣿⣿⣿⣿⣿⡇⠀⠀⠀⠀⠀⠀⠀⠀⠀⠀⠀⠀⠀⠀⠀⠀⠀⠀⠀⠀⠀⠀⠀⠀⠀⠀⠀⠀⠀⢠⣿⣿⣿⣿⣿⣿⣿⣿⣿⣿⠀⠀⠀⠀⠀⠀⠀⠀⠀⠀⠀⠀⠀⠀⠀⠀⠀⠀⠀⠀⠀⠀⠀⠈⢻⣿⣿⣆⠀⠀⠀⠀⠀⠀</a:t>
            </a:r>
            <a:br/>
            <a:r>
              <a:t>⠀⠀⠀⠀⠀⠀⠀⠸⣿⣿⣿⣿⣿⣿⣿⣿⣿⠀⠀⠀⠀⠀⠀⠀⠀⠀⠀⠀⠀⠀⠀⠀⠀⠀⠀⠀⠀⠀⠀⠀⠀⠀⠀⠀⠀⣰⣿⣿⣿⣿⣿⣿⣿⣿⣿⣿⣿⡆⠀⠀⠀⠀⠀⠀⠀⠀⠀⠀⠀⠀⠀⠀⠀⠀⠀⠀⠀⠀⠀⠀⠀⠀⢻⣿⣿⣆⠀⠀⠀⠀⠀</a:t>
            </a:r>
            <a:br/>
            <a:r>
              <a:t>⠀⠀⠀⠀⠀⠀⠀⠀⣿⣿⣿⣿⣿⣿⣿⣿⣿⠀⠀⠀⠀⠀⠀⠀⠀⠀⠀⠀⠀⠀⠀⠀⠀⠀⠀⠀⠀⠀⠀⠀⠀⠀⠀⠀⣼⣿⣿⣿⣿⣿⣿⣿⣿⣿⣿⣿⣿⣧⠀⠀⠀⠀⠀⠀⠀⠀⠀⠀⠀⠀⠀⠀⠀⠀⠀⠀⠀⠀⠀⠀⠀⠀⠀⢻⣿⣿⣆⠀⠀⠀⠀</a:t>
            </a:r>
            <a:br/>
            <a:r>
              <a:t>⠀⠀⠀⠀⠀⠀⠀⠀⢸⣿⣿⣿⣿⣿⣿⣿⣿⡄⠀⠀⠀⠀⠀⠀⠀⠀⠀⠀⠀⠀⠀⠀⠀⠀⠀⠀⠀⠀⠀⠀⠀⠀⢀⣾⣿⣿⣿⣿⣿⣿⣿⣿⣿⣿⣿⣿⣿⣿⡀⠀⠀⠀⠀⠀⠀⠀⠀⠀⠀⠀⠀⠀⠀⠀⠀⠀⠀⠀⠀⠀⠀⠀⠀⠀⢻⣿⣿⣦⠀⠀⠀</a:t>
            </a:r>
            <a:br/>
            <a:r>
              <a:t>⠀⠀⠀⠀⠀⠀⠀⠀⠀⢿⣿⣿⣿⣿⣿⣿⣿⡇⠀⠀⠀⠀⠀⠀⠀⠀⠀⠀⠀⠀⠀⠀⠀⠀⠀⠀⠀⠀⠀⠀⠀⠀⣼⣿⣿⣿⣿⣿⣿⣿⣿⣿⣿⣿⣿⣿⣿⣿⡇⠀⠀⠀⠀⠀⠀⠀⠀⠀⠀⠀⠀⠀⠀⠀⠀⠀⠀⠀⠀⠀⠀⠀⠀⠀⠀⠹⣿⣿⣿⣶⡆</a:t>
            </a:r>
            <a:br/>
            <a:r>
              <a:t>⠀⠀⠀⠀⠀⠀⠀⠀⠀⠘⣿⣿⣿⣿⣿⣿⣿⣿⠀⠀⠀⠀⠀⠀⠀⠀⠀⠀⠀⠀⠀⠀⠀⠀⠀⠀⠀⠀⠀⠀⠀⢰⣿⣿⣿⣿⣿⣿⣿⣿⣿⣿⣿⣿⣿⣿⣿⣿⡇⠀⠀⠀⠀⠀⠀⠀⠀⠀⠀⠀⠀⠀⠀⠀⠀⠀⠀⠀⠀⠀⠀⠀⠀⠀⠀⠀⠙⢿⣿⣿⡇</a:t>
            </a:r>
            <a:br/>
            <a:r>
              <a:t>⠀⠀⠀⠀⠀⠀⠀⠀⠀⠀⢹⣿⣿⣿⣿⣿⣿⣿⡇⠀⠀⠀⠀⠀⠀⠀⠀⠀⠀⠀⠀⠀⠀⠀⠀⠀⠀⠀⠀⠀⠀⣿⣿⣿⣿⣿⣿⣿⣿⣿⣿⣿⣿⣿⣿⣿⣿⣿⣿⠀⠀⠀⠀⠀⠀⠀⠀⠀⠀⠀⠀⠀⠀⠀⠀⠀⠀⠀⠀⠀⠀⠀⠀⠀⠀⠀⠀⠈⠻⢿⡇</a:t>
            </a:r>
            <a:br/>
            <a:r>
              <a:t>⠀⠀⠀⠀⠀⠀⠀⠀⠀⠀⠀⢻⣿⣿⣿⣿⣿⣿⣿⡀⠀⠀⠀⠀⠀⠀⠀⠀⠀⠀⠀⠀⠀⠀⠀⠀⠀⠀⠀⠀⢰⣿⣿⣿⣿⣿⣿⣿⣿⣿⣿⣿⣿⣿⣿⣿⣿⣿⣿⠀⠀⠀⠀⠀⠀⠀⠀⠀⠀⠀⠀⠀⠀⠀⠀⠀⠀⠀⠀⠀⠀⠀⠀⠀⠀⠀⠀⠀⠀⠀⠁</a:t>
            </a:r>
            <a:br/>
            <a:r>
              <a:t>⠀⠀⠀⠀⠀⠀⠀⠀⠀⠀⠀⠀⢻⣿⣿⣿⣿⣿⣿⣷⠀⠀⠀⠀⠀⠀⠀⠀⠀⠀⠀⠀⠀⠀⠀⠀⠀⠀⠀⠀⣾⣿⣿⣿⣿⣿⣿⣿⣿⣿⣿⣿⣿⣿⣿⣿⣿⣿⣿⡄⠀⠀⠀⠀⠀⠀⠀⠀⠀⠀⠀⠀⠀⠀⠀⠀⠀⠀⠀⠀⠀⠀⠀⠀⠀⠀⠀⠀⠀⠀⠀</a:t>
            </a:r>
            <a:br/>
            <a:r>
              <a:t>⠀⠀⠀⠀⠀⠀⠀⠀⠀⠀⠀⠀⠀⠹⣿⣿⣿⣿⣿⣿⣧⠀⠀⠀⠀⠀⠀⠀⠀⠀⠀⠀⠀⠀⠀⠀⠀⠀⠀⢰⣿⣿⣿⣿⣿⣿⣿⣿⣿⣿⣿⣿⣿⣿⣿⣿⣿⣿⣿⡇⠀⠀⠀⠀⠀⠀⠀⠀⠀⠀⠀⠀⠀⠀⠀⠀⠀⠀⠀⠀⠀⠀⠀⠀⠀⠀⠀⠀⠀⠀⠀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⠀⠀⠀⠀⠀⠀⠀⠀⠀⠀⠀⠀⠀⠀⠀⠀⠀⠀⠀⠀⠀⠀⠀⠀⠀⠀⠀⠀⠀⠀⠀⠀⠀⠀⠀⠀⠀⠀⠀⠀⠀⠀⠀⠀⠀⠀⢀⣠⣴⣾⣿⣿⣿⣦⣄⠀⠀⠀⠀⣀⡀⠀⠀⠀⠀⠀⠀⠀⠀⠀⠀⠀⠀⠀⠀⠀⠀⠀⠀⠀⠀⠀⠀⠀⠀⠀⠀⠀⠀⠀⠀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⠀⠀⠀⠀⠀⠀⠀⠀⠀⠀⠀⠀⠀⠀⠀⠀⠀⠀⠀⠀⠀⠀⠀⠀⠀⠀⠀⠀⠀⠀⠀⠀⠀⠀⠀⠀⠀⠀⠀⠀⠀⠀⠀⢀⣴⣾⣿⣿⣿⣿⣿⣿⣿⣿⣿⣷⣶⣿⣿⡿⠃⠀⠀⠀⠀⠀⠀⠀⠀⠀⠀⠀⠀⠀⠀⠀⠀⠀⠀⠀⠀⠀⠀⠀⠀⠀⠀⠀⠀⠀⠀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⠀⠀⠀⠀⠀⠀⠀⠀⠀⠀⠀⠀⠀⠀⠀⠀⠀⠀⠀⠀⠀⠀⠀⠀⠀⠀⠀⠀⠀⠀⠀⠀⠀⠀⠀⠀⠀⠀⠀⠀⢀⣴⣿⣿⣿⣿⣿⣿⣿⣿⣿⣿⣿⣿⣿⣿⣿⠟⠋⠀⠀⠀⠀⠀⠀⠀⠀⠀⠀⠀⠀⠀⠀⠀⠀⠀⠀⠀⠀⠀⠀⠀⠀⠀⠀⠀⠀⠀⠀⠀⠀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⠀⠀⠀⠀⠀⠀⠀⠀⠀⠀⠀⠀⠀⠀⠀⠀⠀⠀⠀⠀⠀⠀⠀⠀⠀⠀⠀⠀⠀⠀⠀⠀⠀⠀⠀⠀⠀⠀⠀⠀⠙⠛⢉⣿⣿⣿⣿⣿⣿⣿⣿⣿⣿⣿⣿⣿⣿⡷⠀⠀⠀⠀⠀⠀⠀⠀⠀⠀⠀⠀⠀⠀⠀⠀⠀⠀⠀⠀⠀⠀⠀⠀⠀⠀⠀⠀⠀⠀⠀⠀⠀</a:t>
            </a:r>
            <a:br/>
            <a:r>
              <a:t>⠀⠀⠀⠀⣠⣴⣶⠀⠀⠀⠀⠀⠀⠀⠀⠀⠀⠀⠀⠀⠀⠀⠀⠀⢀⣀⣠⣤⣤⣴⣶⣶⣶⣶⣶⣶⣶⣤⣤⣤⣤⣴⣿⣿⣿⣿⣿⣿⣿⣿⣿⣿⣿⣿⣿⣿⣿⠃⠀⠀⠀⠀⠀⠀⠀⠀⠀⠀⠀⠀⠀⠀⠀⠀⠀⠀⠀⠀⠀⠀⠀⠀⠀⠀⠀⠀⠀⠀⠀⠀⠀</a:t>
            </a:r>
            <a:br/>
            <a:r>
              <a:t>⠀⠀⢀⣾⣿⣿⣁⣀⣀⣀⣀⣀⣀⣀⣀⣀⣀⣀⣀⣀⣀⣤⣴⣾⣿⣿⣿⣿⡿⠿⠿⠿⠿⠿⠿⠿⠿⣿⣿⣿⣿⣿⣿⣿⣿⣿⣿⣿⣿⣿⣿⣿⣿⣿⣿⣿⣿⠀⠀⠀⠀⠀⠀⠀⠀⠀⠀⠀⠀⠀⠀⠀⠀⠀⠀⠀⠀⠀⠀⠀⠀⠀⠀⠀⠀⠀⠀⠀⠀⠀⠀</a:t>
            </a:r>
            <a:br/>
            <a:r>
              <a:t>⠀⠀⠈⢿⣿⣿⣿⣿⣿⣿⣿⣿⣿⣿⣿⣿⣿⣿⣿⣿⣿⣿⣿⠿⠛⠉⠀⠀⠀⠀⠀⠀⠀⠀⠀⠀⠀⠀⠀⠀⠈⠹⣿⣿⣿⣿⣿⣿⣿⣿⣿⣿⣿⣿⣿⡿⠋⠀⠀⠀⠀⠀⠀⠀⠀⠀⠀⠀⠀⠀⠀⠀⠀⠀⠀⠀⠀⠀⠀⠀⠀⠀⠀⠀⠀⠀⠀⠀⠀⠀⠀</a:t>
            </a:r>
            <a:br/>
            <a:r>
              <a:t>⠀⠀⠀⠀⠈⠉⣿⣿⣿⣿⣿⣿⣿⣿⣿⣿⣿⠿⠿⠿⠛⠋⠁⠀⠀⠀⠀⠀⠀⠀⠀⠀⠀⠀⠀⠀⠀⠀⠀⠀⠀⠀⠈⠛⠿⢿⣿⣿⣿⣿⣿⣿⣿⣿⣿⣿⣷⣶⣤⣠⣄⡀⠀⠀⠀⠀⠀⠀⠀⠀⠀⠀⠀⠀⠀⠀⠀⠀⠀⠀⠀⠀⠀⠀⠀⠀⠀⠀⠀⠀⠀</a:t>
            </a:r>
            <a:br/>
            <a:r>
              <a:t>⠀⠀⠀⠀⠀⢀⣿⣿⣿⣿⣿⣿⣿⣿⣿⣿⡇⠀⠀⠀⠀⠀⠀⠀⠀⠀⠀⠀⠀⠀⠀⠀⠀⠀⠀⠀⠀⠀⠀⠀⠀⠀⠀⠀⠀⠀⣿⣿⣿⣿⣿⣿⣿⣿⣿⣿⣿⣿⣿⣿⣿⣿⣷⣦⣄⠀⠀⠀⠀⠀⠀⠀⠀⠀⠀⠀⠀⠀⠀⠀⠀⠀⠀⠀⠀⠀⠀⠀⠀⠀⠀</a:t>
            </a:r>
            <a:br/>
            <a:r>
              <a:t>⠀⠀⠀⠀⠀⢸⣿⣿⣿⣿⣿⣿⣿⣿⣿⣿⠀⠀⠀⠀⠀⠀⠀⠀⠀⠀⠀⠀⠀⠀⠀⠀⠀⠀⠀⠀⠀⠀⠀⠀⠀⠀⠀⠀⠀⢸⢻⣿⣿⣿⣿⣿⣿⣿⣿⣿⣿⡄⢿⣿⣿⣿⣿⣿⣿⣦⣄⠀⠀⠀⠀⠀⠀⠀⠀⠀⠀⠀⠀⠀⠀⠀⠀⠀⠀⠀⠀⠀⠀⠀⠀</a:t>
            </a:r>
            <a:br/>
            <a:r>
              <a:t>⠀⠀⠀⠀⠀⢸⣿⣿⣿⣿⣿⣿⣿⣿⣿⣿⠀⠀⠀⠀⠀⠀⠀⠀⠀⠀⠀⠀⠀⠀⠀⠀⠀⠀⠀⠀⠀⠀⠀⠀⠀⠀⠀⠀⠀⠀⢸⣿⣿⣿⣿⣿⣿⣿⣿⣿⣿⣧⣾⣿⣿⣿⣿⣿⢿⣿⣿⣿⣶⣄⠀⣀⡀⠀⠀⠀⠀⠀⠀⠀⠀⠀⠀⠀⠀⠀⠀⠀⠀⠀⠀</a:t>
            </a:r>
            <a:br/>
            <a:r>
              <a:t>⠀⠀⠀⠀⠀⢸⣿⣿⣿⣿⣿⣿⣿⣿⣿⣿⠀⠀⠀⠀⠀⠀⠀⠀⠀⠀⠀⠀⠀⠀⠀⠀⠀⠀⠀⠀⠀⠀⠀⠀⠀⠀⠀⠀⠀⠀⢸⣿⣿⣿⣿⣿⣿⣿⣿⣿⣿⣿⣿⣿⣿⣿⣿⣷⣄⠈⠙⢿⣿⣿⣿⣿⣿⣶⣀⠀⠀⠀⠀⠀⠀⠀⠀⠀⠀⠀⠀⠀⠀⠀⠀</a:t>
            </a:r>
            <a:br/>
            <a:r>
              <a:t>⠀⠀⠀⠀⠀⢸⣿⣿⣿⣿⣿⣿⣿⣿⣿⣿⠀⠀⠀⠀⠀⠀⠀⠀⠀⠀⠀⠀⠀⠀⠀⠀⠀⠀⠀⠀⠀⠀⠀⠀⠀⠀⠀⠀⠀⠀⢸⣿⣿⣿⣿⣿⣿⣿⣿⣿⣿⣿⣿⣿⣿⣿⣿⡿⠃⠀⠀⠀⣨⣿⣿⣿⣿⣿⣿⠆⠀⠀⠀⠀⠀⠀⠀⠀⠀⠀⠀⠀⠀⠀⠀</a:t>
            </a:r>
            <a:br/>
            <a:r>
              <a:t>⠀⠀⠀⠀⠀⢸⣿⣿⣿⣿⣿⣿⣿⣿⣿⣿⠀⠀⠀⠀⠀⠀⠀⠀⠀⠀⠀⠀⠀⠀⠀⠀⠀⠀⠀⠀⠀⠀⠀⠀⠀⠀⠀⠀⠀⠀⢸⣿⣿⣿⣿⣿⣿⣿⣿⣿⣿⣿⣿⣿⣿⡿⠋⣀⣠⣤⣶⣿⣿⣿⣿⣿⣿⣿⣿⣷⣄⠀⠀⠀⠀⠀⠀⠀⠀⠀⠀⠀⠀⠀⠀</a:t>
            </a:r>
            <a:br/>
            <a:r>
              <a:t>⠀⠀⠀⠀⠀⠘⣿⣿⣿⣿⣿⣿⣿⣿⣿⣿⠀⠀⠀⠀⠀⠀⠀⠀⠀⠀⠀⠀⠀⠀⠀⠀⠀⠀⠀⠀⠀⠀⠀⠀⠀⠀⠀⠀⠀⠀⢸⣿⣿⣿⣿⣿⣿⣿⣿⣿⣿⣿⣿⣿⣿⣿⣿⣿⣿⣿⣿⣿⣿⣿⣿⡿⠋⠈⠻⣿⣿⣷⣄⠀⠀⠀⠀⠀⠀⠀⠀⠀⠀⠀⠀</a:t>
            </a:r>
            <a:br/>
            <a:r>
              <a:t>⠀⠀⠀⠀⠀⠀⣿⣿⣿⣿⣿⣿⣿⣿⣿⣿⠀⠀⠀⠀⠀⠀⠀⠀⠀⠀⠀⠀⠀⠀⠀⠀⠀⠀⠀⠀⠀⠀⠀⠀⠀⠀⠀⠀⠀⠀⢸⣿⣿⣿⣿⣿⣿⣿⣿⣿⣿⣿⣿⣿⣿⣿⣿⣿⣿⣿⣿⣿⣿⣿⣿⡇⠀⠀⠀⠈⠻⣿⣿⣧⡀⠀⠀⠀⠀⠀⠀⠀⠀⠀⠀</a:t>
            </a:r>
            <a:br/>
            <a:r>
              <a:t>⠀⠀⠀⠀⠀⠀⣿⣿⣿⣿⣿⣿⣿⣿⣿⣿⠀⠀⠀⠀⠀⠀⠀⠀⠀⠀⠀⠀⠀⠀⠀⠀⠀⠀⠀⠀⠀⠀⠀⠀⠀⠀⠀⠀⠀⠀⢸⣿⣿⣿⣿⣿⣿⣿⣿⣿⣿⡿⠛⠻⠟⠛⠋⠉⠉⠀⠀⠀⠀⠀⠀⠀⠀⠀⠀⠀⠀⠘⢿⣿⣿⣄⠀⠀⠀⠀⠀⠀⠀⠀⠀</a:t>
            </a:r>
            <a:br/>
            <a:r>
              <a:t>⠀⠀⠀⠀⠀⠀⢸⣿⣿⣿⣿⣿⣿⣿⣿⣿⠀⠀⠀⠀⠀⠀⠀⠀⠀⠀⠀⠀⠀⠀⠀⠀⠀⠀⠀⠀⠀⠀⠀⠀⠀⠀⠀⠀⠀⠀⢸⣿⣿⣿⣿⣿⣿⣿⣿⣿⠛⠁⠀⠀⠀⠀⠀⠀⠀⠀⠀⠀⠀⠀⠀⠀⠀⠀⠀⠀⠀⠀⠀⠻⣿⣿⣦⠀⠀⠀⠀⠀⠀⠀⠀</a:t>
            </a:r>
            <a:br/>
            <a:r>
              <a:t>⠀⠀⠀⠀⠀⠀⠘⣿⣿⣿⣿⣿⣿⣿⣿⣿⠀⠀⠀⠀⠀⠀⠀⠀⠀⠀⠀⠀⠀⠀⠀⠀⠀⠀⠀⠀⠀⠀⠀⠀⠀⠀⠀⠀⠀⢠⣿⣿⣿⣿⣿⣿⣿⣿⣿⣿⡆⠀⠀⠀⠀⠀⠀⠀⠀⠀⠀⠀⠀⠀⠀⠀⠀⠀⠀⠀⠀⠀⠀⠀⠙⣿⣿⣷⡀⠀⠀⠀⠀⠀⠀</a:t>
            </a:r>
            <a:br/>
            <a:r>
              <a:t>⠀⠀⠀⠀⠀⠀⠀⣿⣿⣿⣿⣿⣿⣿⣿⣿⡄⠀⠀⠀⠀⠀⠀⠀⠀⠀⠀⠀⠀⠀⠀⠀⠀⠀⠀⠀⠀⠀⠀⠀⠀⠀⠀⠀⣠⣿⣿⣿⣿⣿⣿⣿⣿⣿⣿⣿⣇⠀⠀⠀⠀⠀⠀⠀⠀⠀⠀⠀⠀⠀⠀⠀⠀⠀⠀⠀⠀⠀⠀⠀⠀⠘⣿⣿⣷⡀⠀⠀⠀⠀⠀</a:t>
            </a:r>
            <a:br/>
            <a:r>
              <a:t>⠀⠀⠀⠀⠀⠀⠀⢸⣿⣿⣿⣿⣿⣿⣿⣿⡇⠀⠀⠀⠀⠀⠀⠀⠀⠀⠀⠀⠀⠀⠀⠀⠀⠀⠀⠀⠀⠀⠀⠀⠀⠀⠀⣼⣿⣿⣿⣿⣿⣿⣿⣿⣿⣿⣿⣿⣿⡀⠀⠀⠀⠀⠀⠀⠀⠀⠀⠀⠀⠀⠀⠀⠀⠀⠀⠀⠀⠀⠀⠀⠀⠀⠘⣿⣿⣷⡀⠀⠀⠀⠀</a:t>
            </a:r>
            <a:br/>
            <a:r>
              <a:t>⠀⠀⠀⠀⠀⠀⠀⠀⣿⣿⣿⣿⣿⣿⣿⣿⣧⠀⠀⠀⠀⠀⠀⠀⠀⠀⠀⠀⠀⠀⠀⠀⠀⠀⠀⠀⠀⠀⠀⠀⠀⠀⣾⣿⣿⣿⣿⣿⣿⣿⣿⣿⣿⣿⣿⣿⣿⡇⠀⠀⠀⠀⠀⠀⠀⠀⠀⠀⠀⠀⠀⠀⠀⠀⠀⠀⠀⠀⠀⠀⠀⠀⠀⠘⢿⣿⣿⣄⠀⠀⠀</a:t>
            </a:r>
            <a:br/>
            <a:r>
              <a:t>⠀⠀⠀⠀⠀⠀⠀⠀⢸⣿⣿⣿⣿⣿⣿⣿⣿⠀⠀⠀⠀⠀⠀⠀⠀⠀⠀⠀⠀⠀⠀⠀⠀⠀⠀⠀⠀⠀⠀⠀⠀⣼⣿⣿⣿⣿⣿⣿⣿⣿⣿⣿⣿⣿⣿⣿⣿⣇⠀⠀⠀⠀⠀⠀⠀⠀⠀⠀⠀⠀⠀⠀⠀⠀⠀⠀⠀⠀⠀⠀⠀⠀⠀⠀⠈⢿⣿⣿⣿⣿⡆</a:t>
            </a:r>
            <a:br/>
            <a:r>
              <a:t>⠀⠀⠀⠀⠀⠀⠀⠀⠀⢿⣿⣿⣿⣿⣿⣿⣿⡇⠀⠀⠀⠀⠀⠀⠀⠀⠀⠀⠀⠀⠀⠀⠀⠀⠀⠀⠀⠀⠀⠀⢠⣿⣿⣿⣿⣿⣿⣿⣿⣿⣿⣿⣿⣿⣿⣿⣿⣿⠀⠀⠀⠀⠀⠀⠀⠀⠀⠀⠀⠀⠀⠀⠀⠀⠀⠀⠀⠀⠀⠀⠀⠀⠀⠀⠀⠀⠻⣿⣿⣿⡇</a:t>
            </a:r>
            <a:br/>
            <a:r>
              <a:t>⠀⠀⠀⠀⠀⠀⠀⠀⠀⠈⣿⣿⣿⣿⣿⣿⣿⣿⠀⠀⠀⠀⠀⠀⠀⠀⠀⠀⠀⠀⠀⠀⠀⠀⠀⠀⠀⠀⠀⠀⣾⣿⣿⣿⣿⣿⣿⣿⣿⣿⣿⣿⣿⣿⣿⣿⣿⣿⠀⠀⠀⠀⠀⠀⠀⠀⠀⠀⠀⠀⠀⠀⠀⠀⠀⠀⠀⠀⠀⠀⠀⠀⠀⠀⠀⠀⠀⠈⠻⣿⡇</a:t>
            </a:r>
            <a:br/>
            <a:r>
              <a:t>⠀⠀⠀⠀⠀⠀⠀⠀⠀⠀⠘⣿⣿⣿⣿⣿⣿⣿⣇⠀⠀⠀⠀⠀⠀⠀⠀⠀⠀⠀⠀⠀⠀⠀⠀⠀⠀⠀⠀⢰⣿⣿⣿⣿⣿⣿⣿⣿⣿⣿⣿⣿⣿⣿⣿⣿⣿⣿⡇⠀⠀⠀⠀⠀⠀⠀⠀⠀⠀⠀⠀⠀⠀⠀⠀⠀⠀⠀⠀⠀⠀⠀⠀⠀⠀⠀⠀⠀⠀⠀⠁</a:t>
            </a:r>
            <a:br/>
            <a:r>
              <a:t>⠀⠀⠀⠀⠀⠀⠀⠀⠀⠀⠀⠘⣿⣿⣿⣿⣿⣿⣿⡄⠀⠀⠀⠀⠀⠀⠀⠀⠀⠀⠀⠀⠀⠀⠀⠀⠀⠀⠀⣾⣿⣿⣿⣿⣿⣿⣿⣿⣿⣿⣿⣿⣿⣿⣿⣿⣿⣿⡇⠀⠀⠀⠀⠀⠀⠀⠀⠀⠀⠀⠀⠀⠀⠀⠀⠀⠀⠀⠀⠀⠀⠀⠀⠀⠀⠀⠀⠀⠀⠀⠀</a:t>
            </a:r>
            <a:br/>
            <a:r>
              <a:t>⠀⠀⠀⠀⠀⠀⠀⠀⠀⠀⠀⠀⠈⢿⣿⣿⣿⣿⣿⣿⡄⠀⠀⠀⠀⠀⠀⠀⠀⠀⠀⠀⠀⠀⠀⠀⠀⠀⢰⣿⣿⣿⣿⣿⣿⣿⣿⣿⣿⣿⣿⣿⣿⣿⣿⣿⣿⣿⣷⠀⠀⠀⠀⠀⠀⠀⠀⠀⠀⠀⠀⠀⠀⠀⠀⠀⠀⠀⠀⠀⠀⠀⠀⠀⠀⠀⠀⠀⠀⠀⠀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⠀⠀⠀⠀⠀⠀⠀⠀⠀⠀⠀⠀⠀⠀⠀⠀⠀⠀⠀⠀⠀⠀⠀⠀⠀⠀⠀⠀⠀⠀⠀⠀⠀⠀⠀⠀⠀⠀⠀⠀⠀⠀⠀⠀⣀⣤⣶⣾⣿⣿⣿⣷⣦⡀⠀⠀⠀⠀⠀⠀⠀⠀⠀⠀⠀⠀⠀⠀⠀⠀⠀⠀⠀⠀⠀⠀⠀⠀⠀⠀⠀⠀⠀⠀⠀⠀⠀⠀⠀⠀⠀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⠀⠀⠀⠀⠀⠀⠀⠀⠀⠀⠀⠀⠀⠀⠀⠀⠀⠀⠀⠀⠀⠀⠀⠀⠀⠀⠀⠀⠀⠀⠀⠀⠀⠀⠀⠀⠀⠀⠀⠀⠀⢀⣴⣿⣿⣿⣿⣿⣿⣿⣿⣿⣿⣿⣶⣾⣿⣿⠟⠀⠀⠀⠀⠀⠀⠀⠀⠀⠀⠀⠀⠀⠀⠀⠀⠀⠀⠀⠀⠀⠀⠀⠀⠀⠀⠀⠀⠀⠀⠀⠀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⠀⠀⠀⠀⠀⠀⠀⠀⠀⠀⠀⠀⠀⠀⠀⠀⠀⠀⠀⠀⠀⠀⠀⠀⠀⠀⠀⠀⠀⠀⠀⠀⠀⠀⠀⠀⠀⠀⠀⠀⠀⢸⣿⣿⣿⣿⣿⣿⣿⣿⣿⣿⣿⣿⣿⣿⠋⠁⠀⠀⠀⠀⠀⠀⠀⠀⠀⠀⠀⠀⠀⠀⠀⠀⠀⠀⠀⠀⠀⠀⠀⠀⠀⠀⠀⠀⠀⠀⠀⠀⠀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⠀⠀⠀⠀⠀⠀⠀⠀⠀⠀⠀⠀⠀⠀⠀⠀⠀⠀⠀⠀⠀⠀⠀⠀⠀⠀⠀⠀⠀⠀⠀⠀⠀⠀⠀⠀⠀⠀⢰⣾⣿⣿⣿⣿⣿⣿⣿⣿⣿⣿⣿⣿⣿⣿⣿⡟⠁⠀⠀⠀⠀⠀⠀⠀⠀⠀⠀⠀⠀⠀⠀⠀⠀⠀⠀⠀⠀⠀⠀⠀⠀⠀⠀⠀⠀⠀⠀⠀⠀⠀⠀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⠀⠀⠀⠀⠀⠀⠀⠀⠀⠀⠀⠀⠀⠀⠀⠀⠀⠀⠀⠀⠀⠀⠀⠀⠀⠀⠀⠀⠀⠀⠀⠀⠀⠀⠀⠀⠀⠀⠀⠀⢀⣿⣿⣿⣿⣿⣿⣿⣿⣿⣿⣿⣿⣿⣿⡿⠂⠀⠀⠀⠀⠀⠀⠀⠀⠀⠀⠀⠀⠀⠀⠀⠀⠀⠀⠀⠀⠀⠀⠀⠀⠀⠀⠀⠀⠀⠀⠀⠀⠀⠀</a:t>
            </a:r>
            <a:br/>
            <a:r>
              <a:t>⠀⠀⠀⣀⣠⣄⠀⠀⠀⠀⠀⠀⠀⠀⠀⠀⠀⠀⠀⠀⠀⠀⠀⠀⢀⣀⣠⣤⣤⣤⣤⣤⣤⣤⣤⣤⣤⣤⣄⣴⣿⣿⣿⣿⣿⣿⣿⣿⣿⣿⣿⣿⣿⣿⣿⠃⠀⠀⠀⠀⠀⠀⠀⠀⠀⠀⠀⠀⠀⠀⠀⠀⠀⠀⠀⠀⠀⠀⠀⠀⠀⠀⠀⠀⠀⠀⠀⠀⠀⠀⠀</a:t>
            </a:r>
            <a:br/>
            <a:r>
              <a:t>⠀⢠⣾⣿⡿⠃⠀⠀⠀⠀⠀⠀⠀⠀⠀⠀⠀⠀⠀⢀⣀⣤⣶⣿⣿⣿⣿⣿⣿⡿⠿⠿⠿⢿⣿⣿⣿⣿⣿⣿⣿⣿⣿⣿⣿⣿⣿⣿⣿⣿⣿⣿⣿⣿⣿⠀⠀⠀⠀⠀⠀⠀⠀⠀⠀⠀⠀⠀⠀⠀⠀⠀⠀⠀⠀⠀⠀⠀⠀⠀⠀⠀⠀⠀⠀⠀⠀⠀⠀⠀⠀</a:t>
            </a:r>
            <a:br/>
            <a:r>
              <a:t>⠀⠸⣿⣿⣿⣿⣿⣿⣿⣿⣿⣿⣿⣿⣿⣿⣿⣿⣿⣿⣿⣿⠿⠛⠉⠉⠀⠀⠀⠀⠀⠀⠀⠀⠀⠀⠀⠈⠉⠙⢿⣿⣿⣿⣿⣿⣿⣿⣿⣿⣿⣿⣿⣟⠃⠀⠀⠀⠀⠀⠀⠀⠀⠀⠀⠀⠀⠀⠀⠀⠀⠀⠀⠀⠀⠀⠀⠀⠀⠀⠀⠀⠀⠀⠀⠀⠀⠀⠀⠀⠀</a:t>
            </a:r>
            <a:br/>
            <a:r>
              <a:t>⠀⠀⠈⠛⢻⣿⣿⣿⣿⣿⣿⣿⣿⣿⣿⣿⣿⣿⠿⠟⠋⠁⠀⠀⠀⠀⠀⠀⠀⠀⠀⠀⠀⠀⠀⠀⠀⠀⠀⠀⠀⠉⠛⠿⢿⣿⣿⣿⣿⣿⣿⣿⣿⣿⣿⣶⣦⣄⣤⣀⠀⠀⠀⠀⠀⠀⠀⠀⠀⠀⠀⠀⠀⠀⠀⠀⠀⠀⠀⠀⠀⠀⠀⠀⠀⠀⠀⠀⠀⠀⠀</a:t>
            </a:r>
            <a:br/>
            <a:r>
              <a:t>⠀⠀⠀⠀⢸⣿⣿⣿⣿⣿⣿⣿⣿⣿⣿⠁⠀⠀⠀⠀⠀⠀⠀⠀⠀⠀⠀⠀⠀⠀⠀⠀⠀⠀⠀⠀⠀⠀⠀⠀⠀⠀⠀⠀⣸⣿⣿⣿⣿⣿⣿⣿⣿⣿⣿⣿⣿⣿⣿⣿⣿⣶⣤⡀⠀⠀⠀⠀⠀⠀⠀⠀⠀⠀⠀⠀⠀⠀⠀⠀⠀⠀⠀⠀⠀⠀⠀⠀⠀⠀⠀</a:t>
            </a:r>
            <a:br/>
            <a:r>
              <a:t>⠀⠀⠀⠀⢸⣿⣿⣿⣿⣿⣿⣿⣿⣿⣿⠀⠀⠀⠀⠀⠀⠀⠀⠀⠀⠀⠀⠀⠀⠀⠀⠀⠀⠀⠀⠀⠀⠀⠀⠀⠀⠀⠀⠀⠿⣿⣿⣿⣿⣿⣿⣿⣿⣿⣿⣗⠸⣿⣿⣿⣿⣿⣿⣷⣦⣀⠀⠀⠀⠀⠀⠀⠀⠀⠀⠀⠀⠀⠀⠀⠀⠀⠀⠀⠀⠀⠀⠀⠀⠀⠀</a:t>
            </a:r>
            <a:br/>
            <a:r>
              <a:t>⠀⠀⠀⠀⢸⣿⣿⣿⣿⣿⣿⣿⣿⣿⡇⠀⠀⠀⠀⠀⠀⠀⠀⠀⠀⠀⠀⠀⠀⠀⠀⠀⠀⠀⠀⠀⠀⠀⠀⠀⠀⠀⠀⠀⠀⣿⣿⣿⣿⣿⣿⣿⣿⣿⣿⣿⣶⣿⣿⣿⣿⣿⡿⢿⣿⣿⣿⣦⣄⣀⣄⠀⠀⠀⠀⠀⠀⠀⠀⠀⠀⠀⠀⠀⠀⠀⠀⠀⠀⠀⠀</a:t>
            </a:r>
            <a:br/>
            <a:r>
              <a:t>⠀⠀⠀⠀⢸⣿⣿⣿⣿⣿⣿⣿⣿⣿⡇⠀⠀⠀⠀⠀⠀⠀⠀⠀⠀⠀⠀⠀⠀⠀⠀⠀⠀⠀⠀⠀⠀⠀⠀⠀⠀⠀⠀⠀⠀⣿⣿⣿⣿⣿⣿⣿⣿⣿⣿⣿⣿⣿⣿⣿⣿⣿⣦⡀⠉⠛⢿⣿⣿⣿⣿⣿⣤⠀⠀⠀⠀⠀⠀⠀⠀⠀⠀⠀⠀⠀⠀⠀⠀⠀⠀</a:t>
            </a:r>
            <a:br/>
            <a:r>
              <a:t>⠀⠀⠀⠀⢸⣿⣿⣿⣿⣿⣿⣿⣿⣿⡇⠀⠀⠀⠀⠀⠀⠀⠀⠀⠀⠀⠀⠀⠀⠀⠀⠀⠀⠀⠀⠀⠀⠀⠀⠀⠀⠀⠀⠀⠀⣿⣿⣿⣿⣿⣿⣿⣿⣿⣿⣿⣿⣿⣿⣿⣿⣿⠏⠀⠀⠀⣀⣾⣿⣿⣿⣿⣿⣗⠀⠀⠀⠀⠀⠀⠀⠀⠀⠀⠀⠀⠀⠀⠀⠀⠀</a:t>
            </a:r>
            <a:br/>
            <a:r>
              <a:t>⠀⠀⠀⠀⢸⣿⣿⣿⣿⣿⣿⣿⣿⣿⡇⠀⠀⠀⠀⠀⠀⠀⠀⠀⠀⠀⠀⠀⠀⠀⠀⠀⠀⠀⠀⠀⠀⠀⠀⠀⠀⠀⠀⠀⠀⣿⣿⣿⣿⣿⣿⣿⣿⣿⣿⣿⣿⣿⣿⣿⣋⣁⣠⣤⣶⣿⣿⣿⣿⣿⣿⣿⣿⣿⣷⣄⠀⠀⠀⠀⠀⠀⠀⠀⠀⠀⠀⠀⠀⠀⠀</a:t>
            </a:r>
            <a:br/>
            <a:r>
              <a:t>⠀⠀⠀⠀⢸⣿⣿⣿⣿⣿⣿⣿⣿⣿⡇⠀⠀⠀⠀⠀⠀⠀⠀⠀⠀⠀⠀⠀⠀⠀⠀⠀⠀⠀⠀⠀⠀⠀⠀⠀⠀⠀⠀⠀⠀⢸⣿⣿⣿⣿⣿⣿⣿⣿⣿⣿⣿⣿⣿⣿⣿⣿⣿⣿⣿⣿⣿⣿⣿⣿⠋⠀⠈⠻⣿⣿⣷⡄⠀⠀⠀⠀⠀⠀⠀⠀⠀⠀⠀⠀⠀</a:t>
            </a:r>
            <a:br/>
            <a:r>
              <a:t>⠀⠀⠀⠀⠸⣿⣿⣿⣿⣿⣿⣿⣿⣿⣧⠀⠀⠀⠀⠀⠀⠀⠀⠀⠀⠀⠀⠀⠀⠀⠀⠀⠀⠀⠀⠀⠀⠀⠀⠀⠀⠀⠀⠀⠀⢸⣿⣿⣿⣿⣿⣿⣿⣿⣿⣿⣿⣿⣿⣿⣿⣿⣿⣿⣿⣿⣿⣿⣿⡿⠀⠀⠀⠀⠈⢻⣿⣿⣦⡀⠀⠀⠀⠀⠀⠀⠀⠀⠀⠀⠀</a:t>
            </a:r>
            <a:br/>
            <a:r>
              <a:t>⠀⠀⠀⠀⠀⣿⣿⣿⣿⣿⣿⣿⣿⣿⣿⠀⠀⠀⠀⠀⠀⠀⠀⠀⠀⠀⠀⠀⠀⠀⠀⠀⠀⠀⠀⠀⠀⠀⠀⠀⠀⠀⠀⠀⠀⢸⣿⣿⣿⣿⣿⣿⣿⣿⣿⡿⠉⠙⠛⠋⠉⠁⠀⠀⠀⠀⠀⠀⠀⠀⠀⠀⠀⠀⠀⠀⠙⢿⣿⣷⡄⠀⠀⠀⠀⠀⠀⠀⠀⠀⠀</a:t>
            </a:r>
            <a:br/>
            <a:r>
              <a:t>⠀⠀⠀⠀⠀⢿⣿⣿⣿⣿⣿⣿⣿⣿⣿⠀⠀⠀⠀⠀⠀⠀⠀⠀⠀⠀⠀⠀⠀⠀⠀⠀⠀⠀⠀⠀⠀⠀⠀⠀⠀⠀⠀⠀⠀⣸⣿⣿⣿⣿⣿⣿⣿⣿⣿⠀⠀⠀⠀⠀⠀⠀⠀⠀⠀⠀⠀⠀⠀⠀⠀⠀⠀⠀⠀⠀⠀⠈⢻⣿⣿⣆⠀⠀⠀⠀⠀⠀⠀⠀⠀</a:t>
            </a:r>
            <a:br/>
            <a:r>
              <a:t>⠀⠀⠀⠀⠀⢸⣿⣿⣿⣿⣿⣿⣿⣿⣿⠀⠀⠀⠀⠀⠀⠀⠀⠀⠀⠀⠀⠀⠀⠀⠀⠀⠀⠀⠀⠀⠀⠀⠀⠀⠀⠀⠀⠀⣰⣿⣿⣿⣿⣿⣿⣿⣿⣿⣿⠀⠀⠀⠀⠀⠀⠀⠀⠀⠀⠀⠀⠀⠀⠀⠀⠀⠀⠀⠀⠀⠀⠀⠀⠹⣿⣿⣧⠀⠀⠀⠀⠀⠀⠀⠀</a:t>
            </a:r>
            <a:br/>
            <a:r>
              <a:t>⠀⠀⠀⠀⠀⠈⣿⣿⣿⣿⣿⣿⣿⣿⣿⠀⠀⠀⠀⠀⠀⠀⠀⠀⠀⠀⠀⠀⠀⠀⠀⠀⠀⠀⠀⠀⠀⠀⠀⠀⠀⠀⢀⣼⣿⣿⣿⣿⣿⣿⣿⣿⣿⣿⣿⡇⠀⠀⠀⠀⠀⠀⠀⠀⠀⠀⠀⠀⠀⠀⠀⠀⠀⠀⠀⠀⠀⠀⠀⠀⠘⣿⣿⣧⡀⠀⠀⠀⠀⠀⠀</a:t>
            </a:r>
            <a:br/>
            <a:r>
              <a:t>⠀⠀⠀⠀⠀⠀⢻⣿⣿⣿⣿⣿⣿⣿⣿⡆⠀⠀⠀⠀⠀⠀⠀⠀⠀⠀⠀⠀⠀⠀⠀⠀⠀⠀⠀⠀⠀⠀⠀⠀⠀⢠⣾⣿⣿⣿⣿⣿⣿⣿⣿⣿⣿⣿⣿⣷⠀⠀⠀⠀⠀⠀⠀⠀⠀⠀⠀⠀⠀⠀⠀⠀⠀⠀⠀⠀⠀⠀⠀⠀⠀⠘⣿⣿⣷⡀⠀⠀⠀⠀⠀</a:t>
            </a:r>
            <a:br/>
            <a:r>
              <a:t>⠀⠀⠀⠀⠀⠀⠘⣿⣿⣿⣿⣿⣿⣿⣿⡇⠀⠀⠀⠀⠀⠀⠀⠀⠀⠀⠀⠀⠀⠀⠀⠀⠀⠀⠀⠀⠀⠀⠀⠀⢠⣿⣿⣿⣿⣿⣿⣿⣿⣿⣿⣿⣿⣿⣿⣿⠀⠀⠀⠀⠀⠀⠀⠀⠀⠀⠀⠀⠀⠀⠀⠀⠀⠀⠀⠀⠀⠀⠀⠀⠀⠀⠘⢿⣿⣿⣄⣀⡀⠀⠀</a:t>
            </a:r>
            <a:br/>
            <a:r>
              <a:t>⠀⠀⠀⠀⠀⠀⠀⢻⣿⣿⣿⣿⣿⣿⣿⣿⠀⠀⠀⠀⠀⠀⠀⠀⠀⠀⠀⠀⠀⠀⠀⠀⠀⠀⠀⠀⠀⠀⠀⢀⣿⣿⣿⣿⣿⣿⣿⣿⣿⣿⣿⣿⣿⣿⣿⣿⡇⠀⠀⠀⠀⠀⠀⠀⠀⠀⠀⠀⠀⠀⠀⠀⠀⠀⠀⠀⠀⠀⠀⠀⠀⠀⠀⠈⢿⣿⣿⣿⣿⣷⠀</a:t>
            </a:r>
            <a:br/>
            <a:r>
              <a:t>⠀⠀⠀⠀⠀⠀⠀⠈⣿⣿⣿⣿⣿⣿⣿⣿⡆⠀⠀⠀⠀⠀⠀⠀⠀⠀⠀⠀⠀⠀⠀⠀⠀⠀⠀⠀⠀⠀⠀⣼⣿⣿⣿⣿⣿⣿⣿⣿⣿⣿⣿⣿⣿⣿⣿⣿⡇⠀⠀⠀⠀⠀⠀⠀⠀⠀⠀⠀⠀⠀⠀⠀⠀⠀⠀⠀⠀⠀⠀⠀⠀⠀⠀⠀⠀⠹⣿⣿⣿⣿⡇</a:t>
            </a:r>
            <a:br/>
            <a:r>
              <a:t>⠀⠀⠀⠀⠀⠀⠀⠀⠸⣿⣿⣿⣿⣿⣿⣿⣷⠀⠀⠀⠀⠀⠀⠀⠀⠀⠀⠀⠀⠀⠀⠀⠀⠀⠀⠀⠀⠀⢠⣿⣿⣿⣿⣿⣿⣿⣿⣿⣿⣿⣿⣿⣿⣿⣿⣿⣧⠀⠀⠀⠀⠀⠀⠀⠀⠀⠀⠀⠀⠀⠀⠀⠀⠀⠀⠀⠀⠀⠀⠀⠀⠀⠀⠀⠀⠀⠀⠙⠿⠿⠇</a:t>
            </a:r>
            <a:br/>
            <a:r>
              <a:t>⠀⠀⠀⠀⠀⠀⠀⠀⠀⠹⣿⣿⣿⣿⣿⣿⣿⣇⠀⠀⠀⠀⠀⠀⠀⠀⠀⠀⠀⠀⠀⠀⠀⠀⠀⠀⠀⠀⣾⣿⣿⣿⣿⣿⣿⣿⣿⣿⣿⣿⣿⣿⣿⣿⣿⣿⣿⠀⠀⠀⠀⠀⠀⠀⠀⠀⠀⠀⠀⠀⠀⠀⠀⠀⠀⠀⠀⠀⠀⠀⠀⠀⠀⠀⠀⠀⠀⠀⠀⠀⠀</a:t>
            </a:r>
            <a:br/>
            <a:r>
              <a:t>⠀⠀⠀⠀⠀⠀⠀⠀⠀⠀⠹⣿⣿⣿⣿⣿⣿⣿⡄⠀⠀⠀⠀⠀⠀⠀⠀⠀⠀⠀⠀⠀⠀⠀⠀⠀⠀⢰⣿⣿⣿⣿⣿⣿⣿⣿⣿⣿⣿⣿⣿⣿⣿⣿⣿⣿⣿⡀⠀⠀⠀⠀⠀⠀⠀⠀⠀⠀⠀⠀⠀⠀⠀⠀⠀⠀⠀⠀⠀⠀⠀⠀⠀⠀⠀⠀⠀⠀⠀⠀⠀</a:t>
            </a:r>
            <a:br/>
            <a:r>
              <a:t>⠀⠀⠀⠀⠀⠀⠀⠀⠀⠀⠀⠙⣿⣿⣿⣿⣿⣿⣿⡀⠀⠀⠀⠀⠀⠀⠀⠀⠀⠀⠀⠀⠀⠀⠀⠀⢀⣿⣿⣿⣿⣿⣿⣿⣿⣿⣿⣿⣿⣿⣿⣿⣿⣿⣿⣿⣿⡇⠀⠀⠀⠀⠀⠀⠀⠀⠀⠀⠀⠀⠀⠀⠀⠀⠀⠀⠀⠀⠀⠀⠀⠀⠀⠀⠀⠀⠀⠀⠀⠀⠀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⠀⠀⠀⠀⠀⠀⠀⠀⠀⠀⠀⠀⠀⠀⠀⠀⠀⠀⠀⠀⠀⠀⠀⠀⠀⠀⠀⠀⠀⠀⠀⠀⠀⠀⠀⠀⠀⠀⠀⠀⠀⠀⠀⢀⣠⣴⣶⣿⣿⣿⣿⣦⡀⠀⠀⠀⠀⠀⠀⠀⠀⠀⠀⠀⠀⠀⠀⠀⠀⠀⠀⠀⠀⠀⠀⠀⠀⠀⠀⠀⠀⠀⠀⠀⠀⠀⠀⠀⠀⠀⠀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⠀⠀⠀⠀⠀⠀⠀⠀⠀⠀⠀⠀⠀⠀⠀⠀⠀⠀⠀⠀⠀⠀⠀⠀⠀⠀⠀⠀⠀⠀⠀⠀⠀⠀⠀⠀⠀⠀⠀⠀⠀⣠⣾⣿⣿⣿⣿⣿⣿⣿⣿⣿⣿⣶⣶⣾⣿⡿⠃⠀⠀⠀⠀⠀⠀⠀⠀⠀⠀⠀⠀⠀⠀⠀⠀⠀⠀⠀⠀⠀⠀⠀⠀⠀⠀⠀⠀⠀⠀⠀⠀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⠀⠀⠀⠀⠀⠀⠀⠀⠀⠀⠀⠀⠀⠀⠀⠀⠀⠀⠀⠀⠀⠀⠀⠀⠀⠀⠀⠀⠀⠀⠀⠀⠀⠀⠀⠀⠀⠀⠀⠀⢸⣿⣿⣿⣿⣿⣿⣿⣿⣿⣿⣿⣿⣿⣿⠟⠉⠀⠀⠀⠀⠀⠀⠀⠀⠀⠀⠀⠀⠀⠀⠀⠀⠀⠀⠀⠀⠀⠀⠀⠀⠀⠀⠀⠀⠀⠀⠀⠀⠀⠀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⠀⠀⠀⠀⠀⠀⠀⠀⠀⠀⠀⠀⠀⠀⠀⠀⠀⠀⠀⠀⠀⠀⠀⠀⠀⠀⠀⠀⠀⠀⠀⠀⠀⠀⠀⠀⠀⢠⣾⣿⣿⣿⣿⣿⣿⣿⣿⣿⣿⣿⣿⣿⣿⣿⡿⠋⠀⠀⠀⠀⠀⠀⠀⠀⠀⠀⠀⠀⠀⠀⠀⠀⠀⠀⠀⠀⠀⠀⠀⠀⠀⠀⠀⠀⠀⠀⠀⠀⠀⠀⠀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⠀⠀⠀⠀⠀⠀⠀⠀⠀⠀⠀⠀⠀⠀⠀⠀⠀⠀⠀⠀⠀⠀⠀⠀⠀⠀⠀⠀⠀⠀⠀⠀⠀⠀⠀⠀⠀⠀⠀⠀⣻⣿⣿⣿⣿⣿⣿⣿⣿⣿⣿⣿⣿⣿⣿⠆⠀⠀⠀⠀⠀⠀⠀⠀⠀⠀⠀⠀⠀⠀⠀⠀⠀⠀⠀⠀⠀⠀⠀⠀⠀⠀⠀⠀⠀⠀⠀⠀⠀⠀⠀</a:t>
            </a:r>
            <a:br/>
            <a:r>
              <a:t>⠀⠀⠀⢀⣀⠀⠀⠀⠀⠀⠀⠀⠀⠀⠀⠀⠀⠀⠀⠀⠀⠀⠀⠀⢀⣀⣀⣠⣤⣤⣤⣤⣤⣤⣤⣤⣀⣀⣠⣾⣿⣿⣿⣿⣿⣿⣿⣿⣿⣿⣿⣿⣿⣿⠏⠀⠀⠀⠀⠀⠀⠀⠀⠀⠀⠀⠀⠀⠀⠀⠀⠀⠀⠀⠀⠀⠀⠀⠀⠀⠀⠀⠀⠀⠀⠀⠀⠀⠀⠀⠀</a:t>
            </a:r>
            <a:br/>
            <a:r>
              <a:t>⠀⣠⣾⣿⠟⠀⠀⠀⠀⠀⠀⠀⠀⠀⠀⠀⠀⠀⠀⢀⣠⣴⣶⣿⣿⣿⣿⣿⣿⣿⣿⣿⣿⣿⣿⣿⣿⣿⣿⣿⣿⣿⣿⣿⣿⣿⣿⣿⣿⣿⣿⣿⣿⣿⠀⠀⠀⠀⠀⠀⠀⠀⠀⠀⠀⠀⠀⠀⠀⠀⠀⠀⠀⠀⠀⠀⠀⠀⠀⠀⠀⠀⠀⠀⠀⠀⠀⠀⠀⠀⠀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⠰⣿⣿⣿⣷⣶⣶⣶⣶⣶⣶⣶⣶⣶⣶⣶⣶⣾⣿⣿⣿⣿⠿⠛⠋⠉⠉⠀⠀⠀⠀⠀⠀⠀⠀⠈⠉⠉⠙⢿⣿⣿⣿⣿⣿⣿⣿⣿⣿⣿⣿⣿⣟⠃⠀⠀⠀⠀⠀⠀⠀⠀⠀⠀⠀⠀⠀⠀⠀⠀⠀⠀⠀⠀⠀⠀⠀⠀⠀⠀⠀⠀⠀⠀⠀⠀⠀⠀⠀⠀⠀</a:t>
            </a:r>
            <a:br/>
            <a:r>
              <a:t>⠀⠈⠛⠿⣿⣿⣿⣿⣿⣿⣿⣿⣿⣿⣿⣿⣿⣿⡿⠟⠋⠁⠀⠀⠀⠀⠀⠀⠀⠀⠀⠀⠀⠀⠀⠀⠀⠀⠀⠀⠉⠛⠿⠿⣿⣿⣿⣿⣿⣿⣿⣿⣿⣿⣶⣦⣄⣠⣄⠀⠀⠀⠀⠀⠀⠀⠀⠀⠀⠀⠀⠀⠀⠀⠀⠀⠀⠀⠀⠀⠀⠀⠀⠀⠀⠀⠀⠀⠀⠀⠀</a:t>
            </a:r>
            <a:br/>
            <a:r>
              <a:t>⠀⠀⠀⠀⣿⣿⣿⣿⣿⣿⣿⣿⣿⣿⡏⠉⠁⠀⠀⠀⠀⠀⠀⠀⠀⠀⠀⠀⠀⠀⠀⠀⠀⠀⠀⠀⠀⠀⠀⠀⠀⠀⠀⢰⣿⣿⣿⣿⣿⣿⣿⣿⣿⣿⣿⣿⣿⣿⣿⣿⣶⣦⣄⠀⠀⠀⠀⠀⠀⠀⠀⠀⠀⠀⠀⠀⠀⠀⠀⠀⠀⠀⠀⠀⠀⠀⠀⠀⠀⠀⠀</a:t>
            </a:r>
            <a:br/>
            <a:r>
              <a:t>⠀⠀⠀⠀⣿⣿⣿⣿⣿⣿⣿⣿⣿⣿⠇⠀⠀⠀⠀⠀⠀⠀⠀⠀⠀⠀⠀⠀⠀⠀⠀⠀⠀⠀⠀⠀⠀⠀⠀⠀⠀⠀⠀⡜⣿⣿⣿⣿⣿⣿⣿⣿⣿⣿⣷⠈⣿⣿⣿⣿⣿⣿⣿⣦⣄⠀⠀⠀⠀⠀⠀⠀⠀⠀⠀⠀⠀⠀⠀⠀⠀⠀⠀⠀⠀⠀⠀⠀⠀⠀⠀</a:t>
            </a:r>
            <a:br/>
            <a:r>
              <a:t>⠀⠀⠀⠀⣿⣿⣿⣿⣿⣿⣿⣿⣿⣿⠀⠀⠀⠀⠀⠀⠀⠀⠀⠀⠀⠀⠀⠀⠀⠀⠀⠀⠀⠀⠀⠀⠀⠀⠀⠀⠀⠀⠀⠁⣿⣿⣿⣿⣿⣿⣿⣿⣿⣿⣿⣧⣿⣿⣿⣿⣿⡿⢿⣿⣿⣿⣶⣄⣀⣀⠀⠀⠀⠀⠀⠀⠀⠀⠀⠀⠀⠀⠀⠀⠀⠀⠀⠀⠀⠀⠀</a:t>
            </a:r>
            <a:br/>
            <a:r>
              <a:t>⠀⠀⠀⠀⣿⣿⣿⣿⣿⣿⣿⣿⣿⣿⠀⠀⠀⠀⠀⠀⠀⠀⠀⠀⠀⠀⠀⠀⠀⠀⠀⠀⠀⠀⠀⠀⠀⠀⠀⠀⠀⠀⠀⠀⢻⣿⣿⣿⣿⣿⣿⣿⣿⣿⣿⣿⣿⣿⣿⣿⣿⣧⡀⠈⠙⠿⣿⣿⣿⣿⣿⣧⡄⠀⠀⠀⠀⠀⠀⠀⠀⠀⠀⠀⠀⠀⠀⠀⠀⠀⠀</a:t>
            </a:r>
            <a:br/>
            <a:r>
              <a:t>⠀⠀⠀⠀⣿⣿⣿⣿⣿⣿⣿⣿⣿⣿⠀⠀⠀⠀⠀⠀⠀⠀⠀⠀⠀⠀⠀⠀⠀⠀⠀⠀⠀⠀⠀⠀⠀⠀⠀⠀⠀⠀⠀⠀⢸⣿⣿⣿⣿⣿⣿⣿⣿⣿⣿⣿⣿⣿⣿⣿⣿⠟⠁⠀⠀⢀⣼⣿⣿⣿⣿⣿⣿⠀⠀⠀⠀⠀⠀⠀⠀⠀⠀⠀⠀⠀⠀⠀⠀⠀⠀</a:t>
            </a:r>
            <a:br/>
            <a:r>
              <a:t>⠀⠀⠀⠐⣿⣿⣿⣿⣿⣿⣿⣿⣿⣿⠀⠀⠀⠀⠀⠀⠀⠀⠀⠀⠀⠀⠀⠀⠀⠀⠀⠀⠀⠀⠀⠀⠀⠀⠀⠀⠀⠀⠀⠀⢸⣿⣿⣿⣿⣿⣿⣿⣿⣿⣿⣿⣿⣿⣿⣟⣁⣀⣤⣴⣾⣿⣿⣿⣿⣿⣿⣿⣿⣷⣦⠀⠀⠀⠀⠀⠀⠀⠀⠀⠀⠀⠀⠀⠀⠀⠀</a:t>
            </a:r>
            <a:br/>
            <a:r>
              <a:t>⠀⠀⠀⠀⣿⣿⣿⣿⣿⣿⣿⣿⣿⣿⠀⠀⠀⠀⠀⠀⠀⠀⠀⠀⠀⠀⠀⠀⠀⠀⠀⠀⠀⠀⠀⠀⠀⠀⠀⠀⠀⠀⠀⠀⠸⣿⣿⣿⣿⣿⣿⣿⣿⣿⣿⣿⣿⣿⣿⣿⣿⣿⣿⣿⣿⣿⣿⣿⣿⡟⠁⠈⠛⣿⣿⣷⣄⠀⠀⠀⠀⠀⠀⠀⠀⠀⠀⠀⠀⠀⠀</a:t>
            </a:r>
            <a:br/>
            <a:r>
              <a:t>⠀⠀⠀⠀⣿⣿⣿⣿⣿⣿⣿⣿⣿⣿⠀⠀⠀⠀⠀⠀⠀⠀⠀⠀⠀⠀⠀⠀⠀⠀⠀⠀⠀⠀⠀⠀⠀⠀⠀⠀⠀⠀⠀⠀⠀⣿⣿⣿⣿⣿⣿⣿⣿⣿⣿⣿⣿⣿⣿⣿⣿⣿⣿⣿⣿⣿⣿⣿⣿⠃⠀⠀⠀⠈⠻⣿⣿⣷⡄⠀⠀⠀⠀⠀⠀⠀⠀⠀⠀⠀⠀</a:t>
            </a:r>
            <a:br/>
            <a:r>
              <a:t>⠀⠀⠀⠀⢹⣿⣿⣿⣿⣿⣿⣿⣿⣿⡆⠀⠀⠀⠀⠀⠀⠀⠀⠀⠀⠀⠀⠀⠀⠀⠀⠀⠀⠀⠀⠀⠀⠀⠀⠀⠀⠀⠀⠀⠀⣿⣿⣿⣿⣿⣿⣿⣿⣿⣿⠋⠙⠛⠋⠉⠉⠀⠀⠀⠀⠀⠀⠀⠀⠀⠀⠀⠀⠀⠀⠈⢻⣿⣿⣦⠀⠀⠀⠀⠀⠀⠀⠀⠀⠀⠀</a:t>
            </a:r>
            <a:br/>
            <a:r>
              <a:t>⠀⠀⠀⠀⢸⣿⣿⣿⣿⣿⣿⣿⣿⣿⡇⠀⠀⠀⠀⠀⠀⠀⠀⠀⠀⠀⠀⠀⠀⠀⠀⠀⠀⠀⠀⠀⠀⠀⠀⠀⠀⠀⠀⠀⢀⣿⣿⣿⣿⣿⣿⣿⣿⣿⡇⠀⠀⠀⠀⠀⠀⠀⠀⠀⠀⠀⠀⠀⠀⠀⠀⠀⠀⠀⠀⠀⠀⠙⣿⣿⣷⡀⠀⠀⠀⠀⠀⠀⠀⠀⠀</a:t>
            </a:r>
            <a:br/>
            <a:r>
              <a:t>⠀⠀⠀⠀⠀⣿⣿⣿⣿⣿⣿⣿⣿⣿⡇⠀⠀⠀⠀⠀⠀⠀⠀⠀⠀⠀⠀⠀⠀⠀⠀⠀⠀⠀⠀⠀⠀⠀⠀⠀⠀⠀⠀⢀⣾⣿⣿⣿⣿⣿⣿⣿⣿⣿⡇⠀⠀⠀⠀⠀⠀⠀⠀⠀⠀⠀⠀⠀⠀⠀⠀⠀⠀⠀⠀⠀⠀⠀⠈⢿⣿⣷⡄⠀⠀⠀⠀⠀⠀⠀⠀</a:t>
            </a:r>
            <a:br/>
            <a:r>
              <a:t>⠀⠀⠀⠀⠀⢻⣿⣿⣿⣿⣿⣿⣿⣿⡇⠀⠀⠀⠀⠀⠀⠀⠀⠀⠀⠀⠀⠀⠀⠀⠀⠀⠀⠀⠀⠀⠀⠀⠀⠀⠀⠀⣠⣿⣿⣿⣿⣿⣿⣿⣿⣿⣿⣿⣿⠀⠀⠀⠀⠀⠀⠀⠀⠀⠀⠀⠀⠀⠀⠀⠀⠀⠀⠀⠀⠀⠀⠀⠀⠈⢿⣿⣿⣄⠀⠀⠀⠀⠀⠀⠀</a:t>
            </a:r>
            <a:br/>
            <a:r>
              <a:t>⠀⠀⠀⠀⠀⠸⣿⣿⣿⣿⣿⣿⣿⣿⣧⠀⠀⠀⠀⠀⠀⠀⠀⠀⠀⠀⠀⠀⠀⠀⠀⠀⠀⠀⠀⠀⠀⠀⠀⠀⠀⣼⣿⣿⣿⣿⣿⣿⣿⣿⣿⣿⣿⣿⣿⡄⠀⠀⠀⠀⠀⠀⠀⠀⠀⠀⠀⠀⠀⠀⠀⠀⠀⠀⠀⠀⠀⠀⠀⠀⠀⢻⣿⣿⣆⠀⠀⠀⠀⠀⠀</a:t>
            </a:r>
            <a:br/>
            <a:r>
              <a:t>⠀⠀⠀⠀⠀⠀⢿⣿⣿⣿⣿⣿⣿⣿⣿⠀⠀⠀⠀⠀⠀⠀⠀⠀⠀⠀⠀⠀⠀⠀⠀⠀⠀⠀⠀⠀⠀⠀⠀⠀⣼⣿⣿⣿⣿⣿⣿⣿⣿⣿⣿⣿⣿⣿⣿⡇⠀⠀⠀⠀⠀⠀⠀⠀⠀⠀⠀⠀⠀⠀⠀⠀⠀⠀⠀⠀⠀⠀⠀⠀⠀⠀⠻⣿⣿⣧⣀⣀⡀⠀⠀</a:t>
            </a:r>
            <a:br/>
            <a:r>
              <a:t>⠀⠀⠀⠀⠀⠀⠘⣿⣿⣿⣿⣿⣿⣿⣿⡆⠀⠀⠀⠀⠀⠀⠀⠀⠀⠀⠀⠀⠀⠀⠀⠀⠀⠀⠀⠀⠀⠀⠀⣸⣿⣿⣿⣿⣿⣿⣿⣿⣿⣿⣿⣿⣿⣿⣿⣷⠀⠀⠀⠀⠀⠀⠀⠀⠀⠀⠀⠀⠀⠀⠀⠀⠀⠀⠀⠀⠀⠀⠀⠀⠀⠀⠀⠹⣿⣿⣿⣿⣿⡆⠀</a:t>
            </a:r>
            <a:br/>
            <a:r>
              <a:t>⠀⠀⠀⠀⠀⠀⠀⢻⣿⣿⣿⣿⣿⣿⣿⣧⠀⠀⠀⠀⠀⠀⠀⠀⠀⠀⠀⠀⠀⠀⠀⠀⠀⠀⠀⠀⠀⠀⢠⣿⣿⣿⣿⣿⣿⣿⣿⣿⣿⣿⣿⣿⣿⣿⣿⣿⠀⠀⠀⠀⠀⠀⠀⠀⠀⠀⠀⠀⠀⠀⠀⠀⠀⠀⠀⠀⠀⠀⠀⠀⠀⠀⠀⠀⠈⢿⣿⣿⣿⣿⠀</a:t>
            </a:r>
            <a:br/>
            <a:r>
              <a:t>⠀⠀⠀⠀⠀⠀⠀⠈⢿⣿⣿⣿⣿⣿⣿⣿⡄⠀⠀⠀⠀⠀⠀⠀⠀⠀⠀⠀⠀⠀⠀⠀⠀⠀⠀⠀⠀⠀⣾⣿⣿⣿⣿⣿⣿⣿⣿⣿⣿⣿⣿⣿⣿⣿⣿⣿⠀⠀⠀⠀⠀⠀⠀⠀⠀⠀⠀⠀⠀⠀⠀⠀⠀⠀⠀⠀⠀⠀⠀⠀⠀⠀⠀⠀⠀⠀⠈⠻⠿⠟⠀</a:t>
            </a:r>
            <a:br/>
            <a:r>
              <a:t>⠀⠀⠀⠀⠀⠀⠀⠀⠘⣿⣿⣿⣿⣿⣿⣿⣷⠀⠀⠀⠀⠀⠀⠀⠀⠀⠀⠀⠀⠀⠀⠀⠀⠀⠀⠀⠀⢸⣿⣿⣿⣿⣿⣿⣿⣿⣿⣿⣿⣿⣿⣿⣿⣿⣿⣿⡆⠀⠀⠀⠀⠀⠀⠀⠀⠀⠀⠀⠀⠀⠀⠀⠀⠀⠀⠀⠀⠀⠀⠀⠀⠀⠀⠀⠀⠀⠀⠀⠀⠀⠀</a:t>
            </a:r>
            <a:br/>
            <a:r>
              <a:t>⠀⠀⠀⠀⠀⠀⠀⠀⠀⠘⣿⣿⣿⣿⣿⣿⣿⣇⠀⠀⠀⠀⠀⠀⠀⠀⠀⠀⠀⠀⠀⠀⠀⠀⠀⠀⢀⣿⣿⣿⣿⣿⣿⣿⣿⣿⣿⣿⣿⣿⣿⣿⣿⣿⣿⣿⡇⠀⠀⠀⠀⠀⠀⠀⠀⠀⠀⠀⠀⠀⠀⠀⠀⠀⠀⠀⠀⠀⠀⠀⠀⠀⠀⠀⠀⠀⠀⠀⠀⠀⠀</a:t>
            </a:r>
            <a:br/>
            <a:r>
              <a:t>⠀⠀⠀⠀⠀⠀⠀⠀⠀⠀⠈⢿⣿⣿⣿⣿⣿⣿⣆⠀⠀⠀⠀⠀⠀⠀⠀⠀⠀⠀⠀⠀⠀⠀⠀⠀⣼⣿⣿⣿⣿⣿⣿⣿⣿⣿⣿⣿⣿⣿⣿⣿⣿⣿⣿⣿⣧⠀⠀⠀⠀⠀⠀⠀⠀⠀⠀⠀⠀⠀⠀⠀⠀⠀⠀⠀⠀⠀⠀⠀⠀⠀⠀⠀⠀⠀⠀⠀⠀⠀⠀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⠀⠀⠀⠀⠀⠀⠀⠀⠀⠀⠀⠀⠀⠀⠀⠀⠀⠀⠀⠀⠀⠀⠀⠀⠀⠀⠀⠀⠀⠀⠀⠀⠀⠀⠀⠀⠀⠀⠀⠀⠀⠀⠀⣀⣤⣴⣶⣾⣷⣦⡀⠀⠀⠀⠀⠀⠀⠀⠀⠀⠀⠀⠀⠀⠀⠀⠀⠀⠀⠀⠀⠀⠀⠀⠀⠀⠀⠀⠀⠀⠀⠀⠀⠀⠀⠀⠀⠀⠀⠀⠀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⠀⠀⠀⠀⠀⠀⠀⠀⠀⠀⠀⠀⠀⠀⠀⠀⠀⠀⠀⠀⠀⠀⠀⠀⠀⠀⠀⠀⠀⠀⠀⠀⠀⠀⠀⠀⠀⠀⠀⠀⣠⣶⣿⣿⣿⣿⣿⣿⣿⣿⣿⣦⣤⣤⣶⣶⡶⠀⠀⠀⠀⠀⠀⠀⠀⠀⠀⠀⠀⠀⠀⠀⠀⠀⠀⠀⠀⠀⠀⠀⠀⠀⠀⠀⠀⠀⠀⠀⠀⠀⠀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⠀⠀⠀⠀⠀⠀⠀⠀⠀⠀⠀⠀⠀⠀⠀⠀⠀⠀⠀⠀⠀⠀⠀⠀⠀⠀⠀⠀⠀⠀⠀⠀⠀⠀⠀⠀⠉⠉⠉⣿⣿⣿⣿⣿⣿⣿⣿⣿⣿⣿⣿⣿⣿⣧⠀⠀⠀⠀⠀⠀⠀⠀⠀⠀⠀⠀⠀⠀⠀⠀⠀⠀⠀⠀⠀⠀⠀⠀⠀⠀⠀⠀⠀⠀⠀⠀⠀⠀⠀⠀⠀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⠀⠀⠀⠀⠀⠀⠀⠀⠀⠀⠀⠀⠀⠀⠀⠀⠀⠀⠀⠀⠀⠀⠀⠀⠀⠀⠀⠀⣀⣀⣀⣀⣀⣀⠀⠀⠀⣠⣾⣿⣿⣿⣿⣿⣿⣿⣿⣿⣿⣿⣿⣿⣿⠃⠀⠀⠀⠀⠀⠀⠀⠀⠀⠀⠀⠀⠀⠀⠀⠀⠀⠀⠀⠀⠀⠀⠀⠀⠀⠀⠀⠀⠀⠀⠀⠀⠀⠀⠀⠀⠀</a:t>
            </a:r>
            <a:br/>
            <a:r>
              <a:t>⢀⣤⣶⡶⠀⠀⠀⠀⠀⠀⠀⠀⠀⠀⠀⠀⠀⠀⠀⠀⣀⣤⣴⣶⣾⣿⣿⣿⣿⣿⣿⣿⣿⣿⣿⣿⣿⣿⣿⣿⣿⣿⣿⣿⣿⣿⣿⣿⣿⣿⣿⣿⠇⠀⠀⠀⠀⠀⠀⠀⠀⠀⠀⠀⠀⠀⠀⠀⠀⠀⠀⠀⠀⠀⠀⠀⠀⠀⠀⠀⠀⠀⠀⠀⠀⠀⠀⠀⠀⠀⠀</a:t>
            </a:r>
            <a:br/>
            <a:r>
              <a:t>⣿⣿⣿⣤⣤⣤⣤⣤⣀⣀⣀⣀⣤⣤⣤⣤⣤⣴⣶⣿⣿⣿⡿⠿⠛⠛⠛⠉⠉⠉⠉⠉⠉⠙⠛⠛⠛⢿⣿⣿⣿⣿⣿⣿⣿⣿⣿⣿⣿⣿⣿⠟⠀⠀⠀⠀⠀⠀⠀⠀⠀⠀⠀⠀⠀⠀⠀⠀⠀⠀⠀⠀⠀⠀⠀⠀⠀⠀⠀⠀⠀⠀⠀⠀⠀⠀⠀⠀⠀⠀⠀</a:t>
            </a:r>
            <a:br/>
            <a:r>
              <a:t>⠻⣿⣿⣿⣿⣿⣿⣿⣿⣿⣿⣿⣿⣿⣿⣿⣿⣿⣿⠟⠋⠁⠀⠀⠀⠀⠀⠀⠀⠀⠀⠀⠀⠀⠀⠀⠀⠀⠙⠻⢿⣿⣿⣿⣿⣿⣿⣿⣿⣿⣿⣿⣶⣤⣀⡀⣀⡀⠀⠀⠀⠀⠀⠀⠀⠀⠀⠀⠀⠀⠀⠀⠀⠀⠀⠀⠀⠀⠀⠀⠀⠀⠀⠀⠀⠀⠀⠀⠀⠀⠀</a:t>
            </a:r>
            <a:br/>
            <a:r>
              <a:t>⠀⠀⠉⣿⣿⣿⣿⣿⣿⣿⣿⣿⣿⡿⠛⠛⠋⠉⠀⠀⠀⠀⠀⠀⠀⠀⠀⠀⠀⠀⠀⠀⠀⠀⠀⠀⠀⠀⠀⠀⠀⠀⢸⣿⣿⣿⣿⣿⣿⣿⣿⣿⣿⣿⣿⣿⣿⣿⣶⣤⣄⡀⠀⠀⠀⠀⠀⠀⠀⠀⠀⠀⠀⠀⠀⠀⠀⠀⠀⠀⠀⠀⠀⠀⠀⠀⠀⠀⠀⠀⠀</a:t>
            </a:r>
            <a:br/>
            <a:r>
              <a:t>⠀⠀⢀⣿⣿⣿⣿⣿⣿⣿⣿⣿⣿⠃⠀⠀⠀⠀⠀⠀⠀⠀⠀⠀⠀⠀⠀⠀⠀⠀⠀⠀⠀⠀⠀⠀⠀⠀⠀⠀⠀⠀⡼⣿⣿⣿⣿⣿⣿⣿⣿⣿⣿⣏⠹⣿⣿⣿⣿⣿⣿⣷⣄⡀⠀⠀⠀⠀⠀⠀⠀⠀⠀⠀⠀⠀⠀⠀⠀⠀⠀⠀⠀⠀⠀⠀⠀⠀⠀⠀⠀</a:t>
            </a:r>
            <a:br/>
            <a:r>
              <a:t>⠀⠀⢸⣿⣿⣿⣿⣿⣿⣿⣿⣿⣿⠀⠀⠀⠀⠀⠀⠀⠀⠀⠀⠀⠀⠀⠀⠀⠀⠀⠀⠀⠀⠀⠀⠀⠀⠀⠀⠀⠀⠀⠁⣿⣿⣿⣿⣿⣿⣿⣿⣿⣿⣿⣆⣿⣿⣿⣿⣿⣿⣿⣿⣿⣶⣤⡀⠀⣀⠀⠀⠀⠀⠀⠀⠀⠀⠀⠀⠀⠀⠀⠀⠀⠀⠀⠀⠀⠀⠀⠀</a:t>
            </a:r>
            <a:br/>
            <a:r>
              <a:t>⠀⠀⢸⣿⣿⣿⣿⣿⣿⣿⣿⣿⣿⠀⠀⠀⠀⠀⠀⠀⠀⠀⠀⠀⠀⠀⠀⠀⠀⠀⠀⠀⠀⠀⠀⠀⠀⠀⠀⠀⠀⠀⠀⣿⣿⣿⣿⣿⣿⣿⣿⣿⣿⣿⣿⣿⣿⣿⣿⣿⣇⠈⠙⠻⣿⣿⣿⣿⣿⣶⣀⠀⠀⠀⠀⠀⠀⠀⠀⠀⠀⠀⠀⠀⠀⠀⠀⠀⠀⠀⠀</a:t>
            </a:r>
            <a:br/>
            <a:r>
              <a:t>⠀⠀⢸⣿⣿⣿⣿⣿⣿⣿⣿⣿⣿⠀⠀⠀⠀⠀⠀⠀⠀⠀⠀⠀⠀⠀⠀⠀⠀⠀⠀⠀⠀⠀⠀⠀⠀⠀⠀⠀⠀⠀⠀⢹⣿⣿⣿⣿⣿⣿⣿⣿⣿⣿⣿⣿⣿⣿⣿⣿⡿⠁⠀⠀⠀⣽⣿⣿⣿⣿⣿⣶⠀⠀⠀⠀⠀⠀⠀⠀⠀⠀⠀⠀⠀⠀⠀⠀⠀⠀⠀</a:t>
            </a:r>
            <a:br/>
            <a:r>
              <a:t>⠀⠀⢸⣿⣿⣿⣿⣿⣿⣿⣿⣿⣿⠀⠀⠀⠀⠀⠀⠀⠀⠀⠀⠀⠀⠀⠀⠀⠀⠀⠀⠀⠀⠀⠀⠀⠀⠀⠀⠀⠀⠀⠀⢸⣿⣿⣿⣿⣿⣿⣿⣿⣿⣿⣿⣿⣿⣿⠿⠋⣀⣠⣤⣶⣿⣿⣿⣿⣿⣿⣿⣿⣷⣄⠀⠀⠀⠀⠀⠀⠀⠀⠀⠀⠀⠀⠀⠀⠀⠀⠀</a:t>
            </a:r>
            <a:br/>
            <a:r>
              <a:t>⠀⠀⠈⣿⣿⣿⣿⣿⣿⣿⣿⣿⣿⠀⠀⠀⠀⠀⠀⠀⠀⠀⠀⠀⠀⠀⠀⠀⠀⠀⠀⠀⠀⠀⠀⠀⠀⠀⠀⠀⠀⠀⠀⠘⣿⣿⣿⣿⣿⣿⣿⣿⣿⣿⣿⣿⣿⣿⣿⣿⣿⣿⣿⣿⣿⣿⣿⣿⡟⠁⠙⠻⣿⣿⣷⡄⠀⠀⠀⠀⠀⠀⠀⠀⠀⠀⠀⠀⠀⠀⠀</a:t>
            </a:r>
            <a:br/>
            <a:r>
              <a:t>⠀⠀⠀⣿⣿⣿⣿⣿⣿⣿⣿⣿⣿⠀⠀⠀⠀⠀⠀⠀⠀⠀⠀⠀⠀⠀⠀⠀⠀⠀⠀⠀⠀⠀⠀⠀⠀⠀⠀⠀⠀⠀⠀⠀⣿⣿⣿⣿⣿⣿⣿⣿⣿⣿⣿⣿⣿⣿⣿⣿⣿⣿⣿⣿⣿⣿⣿⣿⠀⠀⠀⠀⠈⢻⣿⣿⣦⡀⠀⠀⠀⠀⠀⠀⠀⠀⠀⠀⠀⠀⠀</a:t>
            </a:r>
            <a:br/>
            <a:r>
              <a:t>⠀⠀⠀⣿⣿⣿⣿⣿⣿⣿⣿⣿⣿⠀⠀⠀⠀⠀⠀⠀⠀⠀⠀⠀⠀⠀⠀⠀⠀⠀⠀⠀⠀⠀⠀⠀⠀⠀⠀⠀⠀⠀⠀⠀⣿⣿⣿⣿⣿⣿⣿⣿⣿⣿⠋⠛⠟⠛⠋⠉⠉⠁⠀⠀⠀⠉⠉⠀⠀⠀⠀⠀⠀⠀⠙⢿⣿⣿⣄⠀⠀⠀⠀⠀⠀⠀⠀⠀⠀⠀⠀</a:t>
            </a:r>
            <a:br/>
            <a:r>
              <a:t>⠀⠀⠀⢸⣿⣿⣿⣿⣿⣿⣿⣿⣿⡆⠀⠀⠀⠀⠀⠀⠀⠀⠀⠀⠀⠀⠀⠀⠀⠀⠀⠀⠀⠀⠀⠀⠀⠀⠀⠀⠀⠀⠀⠀⣿⣿⣿⣿⣿⣿⣿⣿⣿⡇⠀⠀⠀⠀⠀⠀⠀⠀⠀⠀⠀⠀⠀⠀⠀⠀⠀⠀⠀⠀⠀⠀⠻⣿⣿⣦⠀⠀⠀⠀⠀⠀⠀⠀⠀⠀⠀</a:t>
            </a:r>
            <a:br/>
            <a:r>
              <a:t>⠀⠀⠀⠘⣿⣿⣿⣿⣿⣿⣿⣿⣿⡇⠀⠀⠀⠀⠀⠀⠀⠀⠀⠀⠀⠀⠀⠀⠀⠀⠀⠀⠀⠀⠀⠀⠀⠀⠀⠀⠀⠀⢀⣼⣿⣿⣿⣿⣿⣿⣿⣿⣿⡇⠀⠀⠀⠀⠀⠀⠀⠀⠀⠀⠀⠀⠀⠀⠀⠀⠀⠀⠀⠀⠀⠀⠀⠘⣿⣿⣷⡀⠀⠀⠀⠀⠀⠀⠀⠀⠀</a:t>
            </a:r>
            <a:br/>
            <a:r>
              <a:t>⠀⠀⠀⠀⣿⣿⣿⣿⣿⣿⣿⣿⣿⡇⠀⠀⠀⠀⠀⠀⠀⠀⠀⠀⠀⠀⠀⠀⠀⠀⠀⠀⠀⠀⠀⠀⠀⠀⠀⠀⠀⢠⣾⣿⣿⣿⣿⣿⣿⣿⣿⣿⣿⣷⠀⠀⠀⠀⠀⠀⠀⠀⠀⠀⠀⠀⠀⠀⠀⠀⠀⠀⠀⠀⠀⠀⠀⠀⠈⢿⣿⣷⡄⠀⠀⠀⠀⠀⠀⠀⠀</a:t>
            </a:r>
            <a:br/>
            <a:r>
              <a:t>⠀⠀⠀⠀⢸⣿⣿⣿⣿⣿⣿⣿⣿⣇⠀⠀⠀⠀⠀⠀⠀⠀⠀⠀⠀⠀⠀⠀⠀⠀⠀⠀⠀⠀⠀⠀⠀⠀⠀⠀⣰⣿⣿⣿⣿⣿⣿⣿⣿⣿⣿⣿⣿⣿⡄⠀⠀⠀⠀⠀⠀⠀⠀⠀⠀⠀⠀⠀⠀⠀⠀⠀⠀⠀⠀⠀⠀⠀⠀⠈⢿⣿⣿⣄⠀⠀⠀⠀⠀⠀⠀</a:t>
            </a:r>
            <a:br/>
            <a:r>
              <a:t>⠀⠀⠀⠀⠈⣿⣿⣿⣿⣿⣿⣿⣿⣿⠀⠀⠀⠀⠀⠀⠀⠀⠀⠀⠀⠀⠀⠀⠀⠀⠀⠀⠀⠀⠀⠀⠀⠀⠀⣴⣿⣿⣿⣿⣿⣿⣿⣿⣿⣿⣿⣿⣿⣿⡇⠀⠀⠀⠀⠀⠀⠀⠀⠀⠀⠀⠀⠀⠀⠀⠀⠀⠀⠀⠀⠀⠀⠀⠀⠀⠀⢻⣿⣿⣦⡀⠀⠀⠀⠀⠀</a:t>
            </a:r>
            <a:br/>
            <a:r>
              <a:t>⠀⠀⠀⠀⠀⢹⣿⣿⣿⣿⣿⣿⣿⣿⡄⠀⠀⠀⠀⠀⠀⠀⠀⠀⠀⠀⠀⠀⠀⠀⠀⠀⠀⠀⠀⠀⠀⠀⣰⣿⣿⣿⣿⣿⣿⣿⣿⣿⣿⣿⣿⣿⣿⣿⣧⠀⠀⠀⠀⠀⠀⠀⠀⠀⠀⠀⠀⠀⠀⠀⠀⠀⠀⠀⠀⠀⠀⠀⠀⠀⠀⠀⠻⣿⣿⣿⣿⣿⡄⠀⠀</a:t>
            </a:r>
            <a:br/>
            <a:r>
              <a:t>⠀⠀⠀⠀⠀⠀⢿⣿⣿⣿⣿⣿⣿⣿⣇⠀⠀⠀⠀⠀⠀⠀⠀⠀⠀⠀⠀⠀⠀⠀⠀⠀⠀⠀⠀⠀⠀⢠⣿⣿⣿⣿⣿⣿⣿⣿⣿⣿⣿⣿⣿⣿⣿⣿⣿⠀⠀⠀⠀⠀⠀⠀⠀⠀⠀⠀⠀⠀⠀⠀⠀⠀⠀⠀⠀⠀⠀⠀⠀⠀⠀⠀⠀⠘⢿⣿⣿⣿⣿⠀⠀</a:t>
            </a:r>
            <a:br/>
            <a:r>
              <a:t>⠀⠀⠀⠀⠀⠀⠘⣿⣿⣿⣿⣿⣿⣿⣿⡀⠀⠀⠀⠀⠀⠀⠀⠀⠀⠀⠀⠀⠀⠀⠀⠀⠀⠀⠀⠀⠀⣾⣿⣿⣿⣿⣿⣿⣿⣿⣿⣿⣿⣿⣿⣿⣿⣿⣿⠀⠀⠀⠀⠀⠀⠀⠀⠀⠀⠀⠀⠀⠀⠀⠀⠀⠀⠀⠀⠀⠀⠀⠀⠀⠀⠀⠀⠀⠀⠙⠻⢿⡿⠀⠀</a:t>
            </a:r>
            <a:br/>
            <a:r>
              <a:t>⠀⠀⠀⠀⠀⠀⠀⠹⣿⣿⣿⣿⣿⣿⣿⣧⠀⠀⠀⠀⠀⠀⠀⠀⠀⠀⠀⠀⠀⠀⠀⠀⠀⠀⠀⠀⢰⣿⣿⣿⣿⣿⣿⣿⣿⣿⣿⣿⣿⣿⣿⣿⣿⣿⣿⡀⠀⠀⠀⠀⠀⠀⠀⠀⠀⠀⠀⠀⠀⠀⠀⠀⠀⠀⠀⠀⠀⠀⠀⠀⠀⠀⠀⠀⠀⠀⠀⠀⠀⠀⠀</a:t>
            </a:r>
            <a:br/>
            <a:r>
              <a:t>⠀⠀⠀⠀⠀⠀⠀⠀⠹⣿⣿⣿⣿⣿⣿⣿⡆⠀⠀⠀⠀⠀⠀⠀⠀⠀⠀⠀⠀⠀⠀⠀⠀⠀⠀⢀⣿⣿⣿⣿⣿⣿⣿⣿⣿⣿⣿⣿⣿⣿⣿⣿⣿⣿⣿⡇⠀⠀⠀⠀⠀⠀⠀⠀⠀⠀⠀⠀⠀⠀⠀⠀⠀⠀⠀⠀⠀⠀⠀⠀⠀⠀⠀⠀⠀⠀⠀⠀⠀⠀⠀</a:t>
            </a:r>
            <a:br/>
            <a:r>
              <a:t>⠀⠀⠀⠀⠀⠀⠀⠀⠀⠹⣿⣿⣿⣿⣿⣿⣿⡄⠀⠀⠀⠀⠀⠀⠀⠀⠀⠀⠀⠀⠀⠀⠀⠀⠀⣼⣿⣿⣿⣿⣿⣿⣿⣿⣿⣿⣿⣿⣿⣿⣿⣿⣿⣿⣿⡇⠀⠀⠀⠀⠀⠀⠀⠀⠀⠀⠀⠀⠀⠀⠀⠀⠀⠀⠀⠀⠀⠀⠀⠀⠀⠀⠀⠀⠀⠀⠀⠀⠀⠀⠀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⠀⠀⠀⠀⠀⠀⠀⠀⠀⠀⠀⠀⠀⠀⠀⠀⠀⠀⠀⠀⠀⠀⠀⠀⠀⠀⠀⠀⠀⠀⠀⠀⠀⠀⠀⠀⠀⠀⠀⠀⠀⣄⣸⡿⠁⢀⣴⣶⣶⣤⣀⠀⠀⠀⠀⠀⠀⠀⠀⠀⠀⠀⠀⠀⠀⠀⠀⠀⠀⠀⠀⠀⠀⠀⠀⠀⠀⠀⠀⠀⠀⠀⠀⠀⠀⠀⠀⠀⠀⠀⠀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⠀⠀⠀⠀⠀⠀⠀⠀⠀⠀⠀⠀⠀⠀⠀⠀⠀⠀⠀⠀⠀⠀⠀⠀⠀⠀⠀⠀⠀⠀⠀⠀⠀⠀⠀⠀⠀⠀⠀⠀⠀⠘⠿⣿⣿⣿⣿⣿⣿⡟⠙⠳⠄⠀⠀⠀⠀⠀⠀⠀⠀⠀⠀⠀⠀⠀⠀⠀⠀⠀⠀⠀⠀⠀⠀⠀⠀⠀⠀⠀⠀⠀⠀⠀⠀⠀⠀⠀⠀⠀⠀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⠀⠀⠀⠀⠀⠀⠀⠀⠀⠀⠀⠀⠀⠀⠀⠀⠀⠀⠀⠀⠀⠀⠀⠀⠀⠀⠀⠀⠀⠀⠀⠀⠀⠀⠀⠀⠀⠀⠀⠀⠀⠀⠀⠘⢻⣿⣿⣿⣿⣷⣦⣄⠀⠀⠀⠀⠀⠀⠀⠀⠀⠀⠀⠀⠀⠀⠀⠀⠀⠀⠀⠀⠀⠀⠀⠀⠀⠀⠀⠀⠀⠀⠀⠀⠀⠀⠀⠀⠀⠀⠀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⠀⠀⠀⠀⠀⠀⠀⠀⠀⠀⠀⠀⠀⠀⠀⠀⠀⠀⠀⠀⠀⠀⠀⠀⠀⠀⠀⠀⠀⠀⠀⠀⠀⠀⠀⠀⠀⠀⠀⠀⠀⠀⠀⢶⣿⠋⢿⣿⣿⣿⣿⣿⣷⣤⣀⠀⠀⠀⠀⠀⠀⠀⠀⠀⠀⠀⠀⠀⠀⠀⠀⠀⠀⠀⠀⠀⠀⠀⠀⠀⠀⠀⠀⠀⠀⠀⠀⠀⠀⠀⠀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⠀⠀⠀⠀⠀⠀⠀⠀⠀⠀⠀⠀⠀⠀⠀⠀⠀⠀⠀⠀⠀⠀⠀⠀⠀⠀⠀⠀⠀⠀⠀⠀⠀⠀⠀⠀⠀⠀⠀⠀⠀⠀⠀⠀⠈⣷⣿⣿⣿⣿⢿⠿⡛⡛⠃⠀⠀⠀⠀⠀⠀⠀⠀⠀⠀⠀⠀⠀⠀⠀⠀⠀⠀⠀⠀⠀⠀⠀⠀⠀⠀⠀⠀⠀⠀⠀⠀⠀⠀⠀⠀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⠀⠀⠀⠀⠀⠀⠀⠀⠀⠀⠀⠀⠀⠀⠀⠀⠀⠀⠀⠀⠀⠀⠀⠀⠀⠀⠀⠀⠀⠀⠀⠀⠀⠀⠀⠀⠀⠀⠀⠀⠀⠀⠀⠀⠀⢻⡿⣿⣿⣿⣆⣴⣿⡇⠀⠀⠀⠀⠀⠀⠀⠀⠀⠀⠀⠀⠀⠀⠀⠀⠀⠀⠀⠀⠀⠀⠀⠀⠀⠀⠀⠀⠀⠀⠀⠀⠀⠀⠀⠀⠀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⠀⠀⠀⠀⠀⠀⠀⠀⠀⠀⠀⠀⠀⠀⠀⠀⠀⠀⠀⠀⠀⠀⠀⠀⠀⠀⠀⠀⠀⠀⠀⠀⠀⠀⠀⠀⠀⠀⠀⠀⠀⠀⠀⠀⢠⡿⠀⢙⣿⣿⣿⣿⣿⡷⠦⣤⣤⣤⠄⠀⠀⠀⠀⠀⠀⠀⠀⠀⠀⠀⠀⠀⠀⠀⠀⠀⠀⠀⠀⠀⠀⠀⠀⠀⠀⠀⠀⠀⠀⠀⠀</a:t>
            </a:r>
            <a:br/>
            <a:r>
              <a:t>⠀⠀⠀⠀⠀⠀⠀⠀⠀⠀⠀⠀⠀⠀⠀⠀⠀⠀⠀⠀⠀⠀⠀⠀⠀⠀⠀⢤⣤⣤⣤⣀⣀⣀⣀⣀⠀⠀⠀⠀⠀⠀⠀⣠⡟⢀⣤⣿⣿⣿⣿⣿⣿⣷⣶⣶⣶⣯⣤⣶⣶⣶⣿⣿⣿⣷⣦⠀⠀⠀⠀⠀⠀⠀⠀⠀⠀⠀⠀⠀⠀⠀⠀⠀⠀⠀⠀⠀⠀⠀⠀</a:t>
            </a:r>
            <a:br/>
            <a:r>
              <a:t>⠀⠀⠀⠀⠀⠀⠀⠀⠀⠀⠀⠀⠀⠀⠀⠀⠀⠀⠀⠀⠀⠀⠀⠀⠀⠀⠀⠀⠉⠉⠙⡿⠛⠿⢿⣛⣛⡻⠿⠿⠿⠷⠿⠿⣿⣿⣿⣿⣿⣿⣿⣿⣿⣿⣿⣿⣿⣿⣿⣿⣿⣿⣿⣿⣿⣿⣿⣷⣦⠄⠀⠀⠀⠀⠀⠀⠀⠀⠀⠀⠀⠀⠀⠀⠀⠀⠀⠀⠀⠀⠀</a:t>
            </a:r>
            <a:br/>
            <a:r>
              <a:t>⠀⠀⠀⠀⠀⠀⠀⠀⠀⠀⠀⠀⠀⠀⠀⠀⠀⠀⠀⠀⠀⠀⠀⠀⠀⠀⠀⠀⠀⠀⠀⠀⠀⠀⠀⠀⠈⠉⠉⠀⠀⠀⠀⠀⠘⠛⠛⠛⠛⠛⣿⣿⣏⠀⠈⠛⠿⢿⣿⣿⣿⣿⣿⣿⣿⣿⣿⣿⣿⡇⠀⠀⠀⠀⠀⠀⠀⠀⠀⠀⠀⠀⠀⠀⠀⠀⠀⠀⠀⠀⠀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⠀⠀⠀⠀⠀⠀⠀⠀⠀⠀⠀⠀⠀⠀⠀⠀⠀⠀⠀⠀⠀⠀⠀⠀⠀⠀⠀⠀⠀⠀⠀⠀⠀⠀⠀⠀⠀⠀⠀⠀⠀⠀⠀⠀⠀⠀⠀⠀⠀⠀⢿⠛⠿⠀⠀⠀⠀⠀⠀⠀⠈⠉⠉⠛⠛⠿⠛⠁⠉⠀⠀⠀⠀⠀⠀⠀⠀⠀⠀⠀⠀⠀⠀⠀⠀⠀⠀⠀⠀⠀⠀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⠀⠀⠀⠀⠀⠀⠀⠀⠀⠀⠀⠀⠀⠀⠀⠀⠀⠀⠀⠀⠀⠀⠀⠀⠀⠀⠀⠀⠀⠀⠀⠀⠀⠀⠀⠀⠀⠀⠀⠀⠀⠀⠀⣀⣤⣤⣶⣶⣦⡀⠀⠀⠀⠀⠀⠀⠀⠀⠀⠀⠀⠀⠀⠀⠀⠀⠀⠀⠀⠀⠀⠀⠀⠀⠀⠀⠀⠀⠀⠀⠀⠀⠀⠀⠀⠀⠀⠀⠀⠀⠀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⠀⠀⠀⠀⠀⠀⠀⠀⠀⠀⠀⠀⠀⠀⠀⠀⠀⠀⠀⠀⠀⠀⠀⠀⠀⠀⠀⠀⠀⠀⠀⠀⠀⠀⠀⠀⠀⠀⠀⢀⣤⣶⣿⣿⣿⣿⣿⣿⣿⣿⣷⣄⣠⣤⣤⣤⠄⠀⠀⠀⠀⠀⠀⠀⠀⠀⠀⠀⠀⠀⠀⠀⠀⠀⠀⠀⠀⠀⠀⠀⠀⠀⠀⠀⠀⠀⠀⠀⠀⠀⠀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⠀⠀⠀⠀⠀⠀⠀⠀⠀⠀⠀⠀⠀⠀⠀⠀⠀⠀⠀⠀⠀⠀⠀⠀⠀⠀⠀⠀⠀⠀⠀⠀⠀⠀⠀⠀⠀⠀⢠⣿⣿⣿⣿⣿⣿⣿⣿⣿⣿⣿⣿⣿⣿⣿⠟⠉⠀⠀⠀⠀⠀⠀⠀⠀⠀⠀⠀⠀⠀⠀⠀⠀⠀⠀⠀⠀⠀⠀⠀⠀⠀⠀⠀⠀⠀⠀⠀⠀⠀⠀⠀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⠀⠀⠀⠀⠀⠀⠀⠀⠀⠀⠀⠀⠀⠀⠀⠀⠀⠀⠀⠀⠀⠀⠀⠀⠀⠀⠀⠀⠀⠀⠀⠀⠀⠀⠀⠀⠀⠀⣸⣿⣿⣿⣿⣿⣿⣿⣿⣿⣿⣿⣿⣿⣿⣿⡗⠀⠀⠀⠀⠀⠀⠀⠀⠀⠀⠀⠀⠀⠀⠀⠀⠀⠀⠀⠀⠀⠀⠀⠀⠀⠀⠀⠀⠀⠀⠀⠀⠀⠀⠀⠀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⠀⠀⠀⠀⠀⠀⠀⠀⠀⠀⠀⠀⠀⠀⠀⠀⠀⠀⠀⠀⠀⠀⠀⠀⠀⠀⠀⠀⠀⠀⠀⠀⠀⠀⠀⠀⣤⣾⣿⣿⣿⣿⣿⣿⣿⣿⣿⣿⣿⣿⣿⣿⣿⠟⠁⠀⠀⠀⠀⠀⠀⠀⠀⠀⠀⠀⠀⠀⠀⠀⠀⠀⠀⠀⠀⠀⠀⠀⠀⠀⠀⠀⠀⠀⠀⠀⠀⠀⠀⠀⠀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⠀⠀⠀⠀⠀⠀⠀⠀⠀⠀⠀⠀⠀⠀⠀⠀⠀⠀⠀⠀⠀⠀⠀⠀⠀⠀⠀⠀⠀⠀⠀⠀⠀⠀⠀⠈⠛⠋⢹⣿⣿⣿⣿⣿⣿⣿⣿⣿⣿⣿⣿⣿⣷⡄⠀⠀⠀⠀⠀⠀⠀⠀⠀⠀⠀⠀⠀⠀⠀⠀⠀⠀⠀⠀⠀⠀⠀⠀⠀⠀⠀⠀⠀⠀⠀⠀⠀⠀⠀⠀⠀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⠀⠀⠀⠀⠀⠀⠀⠀⠀⠀⠀⠀⠀⠀⠀⠀⠀⠀⠀⠀⠀⠀⠀⠀⠀⠀⠀⠀⠀⠀⠀⠀⠀⠀⠀⠀⠀⣤⣾⣿⣿⣿⣿⣿⣿⣿⣿⣿⣿⣿⣿⣿⡿⠀⠀⠀⠀⠀⠀⠀⠀⠀⠀⠀⠀⠀⠀⠀⠀⠀⠀⠀⠀⠀⠀⠀⠀⠀⠀⠀⠀⠀⠀⠀⠀⠀⠀⠀⠀⠀⠀</a:t>
            </a:r>
            <a:br/>
            <a:r>
              <a:t>⢀⣤⣴⡄⠀⠀⠀⠀⠀⠀⠀⠀⠀⠀⠀⠀⠀⠀⠀⠀⢀⣠⣤⣶⣶⣶⣾⣿⣿⣿⣿⣿⣿⣿⣷⣶⣾⣿⣿⣿⣿⣿⣿⣿⣿⣿⣿⣿⣿⣿⣿⡿⠀⠀⠀⠀⠀⠀⠀⠀⠀⠀⠀⠀⠀⠀⠀⠀⠀⠀⠀⠀⠀⠀⠀⠀⠀⠀⠀⠀⠀⠀⠀⠀⠀⠀⠀⠀⠀⠀⠀</a:t>
            </a:r>
            <a:br/>
            <a:r>
              <a:t>⣿⣿⣏⣀⣀⣀⣀⣀⣀⣀⣀⣀⣀⣀⣀⣀⣠⣤⣴⣾⣿⣿⣿⠿⠿⠟⠛⠛⠛⠛⠛⠛⠛⠛⠿⠿⠿⣿⣿⣿⣿⣿⣿⣿⣿⣿⣿⣿⣿⣿⡿⠃⠀⠀⠀⠀⠀⠀⠀⠀⠀⠀⠀⠀⠀⠀⠀⠀⠀⠀⠀⠀⠀⠀⠀⠀⠀⠀⠀⠀⠀⠀⠀⠀⠀⠀⠀⠀⠀⠀⠀</a:t>
            </a:r>
            <a:br/>
            <a:r>
              <a:t>⣿⣿⣿⣿⣿⣿⣿⣿⣿⣿⣿⣿⣿⣿⣿⣿⣿⣿⣿⠿⠋⠁⠀⠀⠀⠀⠀⠀⠀⠀⠀⠀⠀⠀⠀⠀⠀⠈⠻⣿⣿⣿⣿⣿⣿⣿⣿⣿⣿⣿⣷⣦⣤⣀⠀⠀⠀⠀⠀⠀⠀⠀⠀⠀⠀⠀⠀⠀⠀⠀⠀⠀⠀⠀⠀⠀⠀⠀⠀⠀⠀⠀⠀⠀⠀⠀⠀⠀⠀⠀⠀</a:t>
            </a:r>
            <a:br/>
            <a:r>
              <a:t>⠈⠉⢻⣿⣿⣿⣿⣿⣿⣿⣿⣿⣿⠿⠿⠟⠛⠉⠁⠀⠀⠀⠀⠀⠀⠀⠀⠀⠀⠀⠀⠀⠀⠀⠀⠀⠀⠀⠀⠀⠉⠉⣿⣿⣿⣿⣿⣿⣿⣿⣿⣿⣿⣿⣿⣿⣿⣶⣤⣀⠀⠀⠀⠀⠀⠀⠀⠀⠀⠀⠀⠀⠀⠀⠀⠀⠀⠀⠀⠀⠀⠀⠀⠀⠀⠀⠀⠀⠀⠀⠀</a:t>
            </a:r>
            <a:br/>
            <a:r>
              <a:t>⠀⠀⢸⣿⣿⣿⣿⣿⣿⣿⣿⣿⣿⠀⠀⠀⠀⠀⠀⠀⠀⠀⠀⠀⠀⠀⠀⠀⠀⠀⠀⠀⠀⠀⠀⠀⠀⠀⠀⠀⠀⢠⣿⣿⣿⣿⣿⣿⣿⣿⣿⣿⣿⠙⢿⣿⣿⣿⣿⣿⣿⣄⡀⠀⠀⠀⠀⠀⠀⠀⠀⠀⠀⠀⠀⠀⠀⠀⠀⠀⠀⠀⠀⠀⠀⠀⠀⠀⠀⠀⠀</a:t>
            </a:r>
            <a:br/>
            <a:r>
              <a:t>⠀⠀⣿⣿⣿⣿⣿⣿⣿⣿⣿⣿⡇⠀⠀⠀⠀⠀⠀⠀⠀⠀⠀⠀⠀⠀⠀⠀⠀⠀⠀⠀⠀⠀⠀⠀⠀⠀⠀⠀⠀⠘⢸⣿⣿⣿⣿⣿⣿⣿⣿⣿⣿⣧⣸⣿⣿⣿⣿⣿⣿⣿⣿⣷⣤⡀⠀⠀⠀⠀⠀⠀⠀⠀⠀⠀⠀⠀⠀⠀⠀⠀⠀⠀⠀⠀⠀⠀⠀⠀⠀</a:t>
            </a:r>
            <a:br/>
            <a:r>
              <a:t>⠀⠀⣿⣿⣿⣿⣿⣿⣿⣿⣿⣿⡇⠀⠀⠀⠀⠀⠀⠀⠀⠀⠀⠀⠀⠀⠀⠀⠀⠀⠀⠀⠀⠀⠀⠀⠀⠀⠀⠀⠀⠀⢸⣿⣿⣿⣿⣿⣿⣿⣿⣿⣿⣿⣿⣿⣿⣿⣿⣿⡈⠙⠻⣿⣿⣿⣷⣿⣷⣆⡀⠀⠀⠀⠀⠀⠀⠀⠀⠀⠀⠀⠀⠀⠀⠀⠀⠀⠀⠀⠀</a:t>
            </a:r>
            <a:br/>
            <a:r>
              <a:t>⠀⠀⣿⣿⣿⣿⣿⣿⣿⣿⣿⣿⡇⠀⠀⠀⠀⠀⠀⠀⠀⠀⠀⠀⠀⠀⠀⠀⠀⠀⠀⠀⠀⠀⠀⠀⠀⠀⠀⠀⠀⠀⠈⣿⣿⣿⣿⣿⣿⣿⣿⣿⣿⣿⣿⣿⣿⣿⣿⣿⠗⠀⠀⠀⢙⣿⣿⣿⣿⣿⣷⠄⠀⠀⠀⠀⠀⠀⠀⠀⠀⠀⠀⠀⠀⠀⠀⠀⠀⠀⠀</a:t>
            </a:r>
            <a:br/>
            <a:r>
              <a:t>⠀⠀⣿⣿⣿⣿⣿⣿⣿⣿⣿⣿⡇⠀⠀⠀⠀⠀⠀⠀⠀⠀⠀⠀⠀⠀⠀⠀⠀⠀⠀⠀⠀⠀⠀⠀⠀⠀⠀⠀⠀⠀⠀⣿⣿⣿⣿⣿⣿⣿⣿⣿⣿⣿⣿⣿⣿⣿⠟⠁⢀⣀⣤⣶⣾⣿⣿⣿⣿⣿⣿⣷⣄⠀⠀⠀⠀⠀⠀⠀⠀⠀⠀⠀⠀⠀⠀⠀⠀⠀⠀</a:t>
            </a:r>
            <a:br/>
            <a:r>
              <a:t>⠀⠀⢹⣿⣿⣿⣿⣿⣿⣿⣿⣿⡇⠀⠀⠀⠀⠀⠀⠀⠀⠀⠀⠀⠀⠀⠀⠀⠀⠀⠀⠀⠀⠀⠀⠀⠀⠀⠀⠀⠀⠀⠀⢹⣿⣿⣿⣿⣿⣿⣿⣿⣿⣿⣿⣿⣿⣷⣾⣿⣿⣿⣿⣿⣿⣿⣿⣿⠟⠉⠻⣿⣿⣷⣄⠀⠀⠀⠀⠀⠀⠀⠀⠀⠀⠀⠀⠀⠀⠀⠀</a:t>
            </a:r>
            <a:br/>
            <a:r>
              <a:t>⠀⠀⢸⣿⣿⣿⣿⣿⣿⣿⣿⣿⡇⠀⠀⠀⠀⠀⠀⠀⠀⠀⠀⠀⠀⠀⠀⠀⠀⠀⠀⠀⠀⠀⠀⠀⠀⠀⠀⠀⠀⠀⠀⢸⣿⣿⣿⣿⣿⣿⣿⣿⣿⣿⣿⣿⣿⣿⣿⣿⣿⣿⣿⣿⣿⣿⣿⡏⠀⠀⠀⠈⠻⣿⣿⣷⡄⠀⠀⠀⠀⠀⠀⠀⠀⠀⠀⠀⠀⠀⠀</a:t>
            </a:r>
            <a:br/>
            <a:r>
              <a:t>⠀⠀⢸⣿⣿⣿⣿⣿⣿⣿⣿⣿⣧⠀⠀⠀⠀⠀⠀⠀⠀⠀⠀⠀⠀⠀⠀⠀⠀⠀⠀⠀⠀⠀⠀⠀⠀⠀⠀⠀⠀⠀⠀⢸⣿⣿⣿⣿⣿⣿⣿⣿⣿⡿⠛⠿⠿⠟⠛⠋⠉⠉⠉⠉⠉⠉⠉⠁⠀⠀⠀⠀⠀⠈⠻⣿⣿⣦⡀⠀⠀⠀⠀⠀⠀⠀⠀⠀⠀⠀⠀</a:t>
            </a:r>
            <a:br/>
            <a:r>
              <a:t>⠀⠀⠀⣿⣿⣿⣿⣿⣿⣿⣿⣿⣿⠀⠀⠀⠀⠀⠀⠀⠀⠀⠀⠀⠀⠀⠀⠀⠀⠀⠀⠀⠀⠀⠀⠀⠀⠀⠀⠀⠀⠀⠀⢸⣿⣿⣿⣿⣿⣿⣿⣿⣿⠀⠀⠀⠀⠀⠀⠀⠀⠀⠀⠀⠀⠀⠀⠀⠀⠀⠀⠀⠀⠀⠀⠙⢿⣿⣷⡄⠀⠀⠀⠀⠀⠀⠀⠀⠀⠀⠀</a:t>
            </a:r>
            <a:br/>
            <a:r>
              <a:t>⠀⠀⠀⢿⣿⣿⣿⣿⣿⣿⣿⣿⣿⠀⠀⠀⠀⠀⠀⠀⠀⠀⠀⠀⠀⠀⠀⠀⠀⠀⠀⠀⠀⠀⠀⠀⠀⠀⠀⠀⠀⠀⢀⣾⣿⣿⣿⣿⣿⣿⣿⣿⣿⠀⠀⠀⠀⠀⠀⠀⠀⠀⠀⠀⠀⠀⠀⠀⠀⠀⠀⠀⠀⠀⠀⠀⠈⢻⣿⣿⣆⠀⠀⠀⠀⠀⠀⠀⠀⠀⠀</a:t>
            </a:r>
            <a:br/>
            <a:r>
              <a:t>⠀⠀⠀⢸⣿⣿⣿⣿⣿⣿⣿⣿⣿⠀⠀⠀⠀⠀⠀⠀⠀⠀⠀⠀⠀⠀⠀⠀⠀⠀⠀⠀⠀⠀⠀⠀⠀⠀⠀⠀⠀⣠⣿⣿⣿⣿⣿⣿⣿⣿⣿⣿⣿⡆⠀⠀⠀⠀⠀⠀⠀⠀⠀⠀⠀⠀⠀⠀⠀⠀⠀⠀⠀⠀⠀⠀⠀⠀⠹⣿⣿⣆⠀⠀⠀⠀⠀⠀⠀⠀⠀</a:t>
            </a:r>
            <a:br/>
            <a:r>
              <a:t>⠀⠀⠀⠀⣿⣿⣿⣿⣿⣿⣿⣿⣿⡀⠀⠀⠀⠀⠀⠀⠀⠀⠀⠀⠀⠀⠀⠀⠀⠀⠀⠀⠀⠀⠀⠀⠀⠀⠀⠀⣴⣿⣿⣿⣿⣿⣿⣿⣿⣿⣿⣿⣿⣧⠀⠀⠀⠀⠀⠀⠀⠀⠀⠀⠀⠀⠀⠀⠀⠀⠀⠀⠀⠀⠀⠀⠀⠀⠀⠹⣿⣿⣧⠀⠀⠀⠀⠀⠀⠀⠀</a:t>
            </a:r>
            <a:br/>
            <a:r>
              <a:t>⠀⠀⠀⠀⢹⣿⣿⣿⣿⣿⣿⣿⣿⡇⠀⠀⠀⠀⠀⠀⠀⠀⠀⠀⠀⠀⠀⠀⠀⠀⠀⠀⠀⠀⠀⠀⠀⠀⢀⣾⣿⣿⣿⣿⣿⣿⣿⣿⣿⣿⣿⣿⣿⣿⠀⠀⠀⠀⠀⠀⠀⠀⠀⠀⠀⠀⠀⠀⠀⠀⠀⠀⠀⠀⠀⠀⠀⠀⠀⠀⠘⣿⣿⣷⣄⠀⠀⠀⠀⠀⠀</a:t>
            </a:r>
            <a:br/>
            <a:r>
              <a:t>⠀⠀⠀⠀⠈⣿⣿⣿⣿⣿⣿⣿⣿⣧⠀⠀⠀⠀⠀⠀⠀⠀⠀⠀⠀⠀⠀⠀⠀⠀⠀⠀⠀⠀⠀⠀⠀⠀⣼⣿⣿⣿⣿⣿⣿⣿⣿⣿⣿⣿⣿⣿⣿⣿⡆⠀⠀⠀⠀⠀⠀⠀⠀⠀⠀⠀⠀⠀⠀⠀⠀⠀⠀⠀⠀⠀⠀⠀⠀⠀⠀⠘⢿⣿⣿⣿⣿⣧⠀⠀⠀</a:t>
            </a:r>
            <a:br/>
            <a:r>
              <a:t>⠀⠀⠀⠀⠀⢹⣿⣿⣿⣿⣿⣿⣿⣿⡀⠀⠀⠀⠀⠀⠀⠀⠀⠀⠀⠀⠀⠀⠀⠀⠀⠀⠀⠀⠀⠀⠀⣸⣿⣿⣿⣿⣿⣿⣿⣿⣿⣿⣿⣿⣿⣿⣿⣿⡇⠀⠀⠀⠀⠀⠀⠀⠀⠀⠀⠀⠀⠀⠀⠀⠀⠀⠀⠀⠀⠀⠀⠀⠀⠀⠀⠀⠈⠻⣿⣿⣿⣿⡇⠀⠀</a:t>
            </a:r>
            <a:br/>
            <a:r>
              <a:t>⠀⠀⠀⠀⠀⠀⢿⣿⣿⣿⣿⣿⣿⣿⣇⠀⠀⠀⠀⠀⠀⠀⠀⠀⠀⠀⠀⠀⠀⠀⠀⠀⠀⠀⠀⠀⢀⣿⣿⣿⣿⣿⣿⣿⣿⣿⣿⣿⣿⣿⣿⣿⣿⣿⡇⠀⠀⠀⠀⠀⠀⠀⠀⠀⠀⠀⠀⠀⠀⠀⠀⠀⠀⠀⠀⠀⠀⠀⠀⠀⠀⠀⠀⠀⠈⠻⢿⣿⠇⠀⠀</a:t>
            </a:r>
            <a:br/>
            <a:r>
              <a:t>⠀⠀⠀⠀⠀⠀⠈⣿⣿⣿⣿⣿⣿⣿⣿⡀⠀⠀⠀⠀⠀⠀⠀⠀⠀⠀⠀⠀⠀⠀⠀⠀⠀⠀⠀⠀⣼⣿⣿⣿⣿⣿⣿⣿⣿⣿⣿⣿⣿⣿⣿⣿⣿⣿⣇⠀⠀⠀⠀⠀⠀⠀⠀⠀⠀⠀⠀⠀⠀⠀⠀⠀⠀⠀⠀⠀⠀⠀⠀⠀⠀⠀⠀⠀⠀⠀⠀⠀⠀⠀⠀</a:t>
            </a:r>
            <a:br/>
            <a:r>
              <a:t>⠀⠀⠀⠀⠀⠀⠀⠘⣿⣿⣿⣿⣿⣿⣿⣷⠀⠀⠀⠀⠀⠀⠀⠀⠀⠀⠀⠀⠀⠀⠀⠀⠀⠀⠀⢰⣿⣿⣿⣿⣿⣿⣿⣿⣿⣿⣿⣿⣿⣿⣿⣿⣿⣿⣿⠀⠀⠀⠀⠀⠀⠀⠀⠀⠀⠀⠀⠀⠀⠀⠀⠀⠀⠀⠀⠀⠀⠀⠀⠀⠀⠀⠀⠀⠀⠀⠀⠀⠀⠀⠀</a:t>
            </a:r>
            <a:br/>
            <a:r>
              <a:t>⠀⠀⠀⠀⠀⠀⠀⠀⠘⣿⣿⣿⣿⣿⣿⣿⣇⠀⠀⠀⠀⠀⠀⠀⠀⠀⠀⠀⠀⠀⠀⠀⠀⠀⢀⣿⣿⣿⣿⣿⣿⣿⣿⣿⣿⣿⣿⣿⣿⣿⣿⣿⣿⣿⣿⠀⠀⠀⠀⠀⠀⠀⠀⠀⠀⠀⠀⠀⠀⠀⠀⠀⠀⠀⠀⠀⠀⠀⠀⠀⠀⠀⠀⠀⠀⠀⠀⠀⠀⠀⠀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⠀⠀⠀⠀⠀⠀⠀⠀⠀⠀⠀⠀⠀⠀⠀⠀⠀⠀⠀⠀⠀⠀⠀⠀⠀⠀⠀⠀⠀⠀⠀⠀⠀⠀⠀⠀⠀⠀⠀⠀⠀⠀⠀⠀⣀⣠⣄⣀⠀⠀⠀⠀⠀⠀⠀⠀⠀⠀⠀⠀⠀⠀⠀⠀⠀⠀⠀⠀⠀⠀⠀⠀⠀⠀⠀⠀⠀⠀⠀⠀⠀⠀⠀⠀⠀⠀⠀⠀⠀⠀⠀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⠀⠀⠀⠀⠀⠀⠀⠀⠀⠀⠀⠀⠀⠀⠀⠀⠀⠀⠀⠀⠀⠀⠀⠀⠀⠀⠀⠀⠀⠀⠀⠀⠀⠀⠀⠀⠀⠀⠀⢀⣠⣴⣾⣿⣿⣿⣿⣿⣷⣄⡀⠀⣀⣀⣀⡀⠀⠀⠀⠀⠀⠀⠀⠀⠀⠀⠀⠀⠀⠀⠀⠀⠀⠀⠀⠀⠀⠀⠀⠀⠀⠀⠀⠀⠀⠀⠀⠀⠀⠀⠀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⠀⠀⠀⠀⠀⠀⠀⠀⠀⠀⠀⠀⠀⠀⠀⠀⠀⠀⠀⠀⠀⠀⠀⠀⠀⠀⠀⠀⠀⠀⠀⠀⠀⠀⠀⠀⠀⠀⣴⣿⣿⣿⣿⣿⣿⣿⣿⣿⣿⣿⣿⣿⣿⡿⠟⠀⠀⠀⠀⠀⠀⠀⠀⠀⠀⠀⠀⠀⠀⠀⠀⠀⠀⠀⠀⠀⠀⠀⠀⠀⠀⠀⠀⠀⠀⠀⠀⠀⠀⠀⠀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⠀⠀⠀⠀⠀⠀⠀⠀⠀⠀⠀⠀⠀⠀⠀⠀⠀⠀⠀⠀⠀⠀⠀⠀⠀⠀⠀⠀⠀⠀⠀⠀⠀⠀⠀⠀⠀⢈⣿⣿⣿⣿⣿⣿⣿⣿⣿⣿⣿⣿⣿⣿⣏⠀⠀⠀⠀⠀⠀⠀⠀⠀⠀⠀⠀⠀⠀⠀⠀⠀⠀⠀⠀⠀⠀⠀⠀⠀⠀⠀⠀⠀⠀⠀⠀⠀⠀⠀⠀⠀⠀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⠀⠀⠀⠀⠀⠀⠀⠀⠀⠀⠀⠀⠀⠀⠀⠀⠀⠀⠀⠀⠀⠀⠀⠀⠀⠀⠀⠀⠀⠀⠀⠀⠀⠀⠠⢾⠿⢿⣿⣿⣿⣿⣿⣿⣿⣿⣿⣿⣿⣿⣿⣿⡀⠀⠀⠀⠀⠀⠀⠀⠀⠀⠀⠀⠀⠀⠀⠀⠀⠀⠀⠀⠀⠀⠀⠀⠀⠀⠀⠀⠀⠀⠀⠀⠀⠀⠀⠀⠀⠀⠀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⠀⠀⠀⠀⠀⠀⠀⠀⠀⠀⠀⠀⠀⠀⠀⠀⠀⠀⠀⠀⠀⠀⠀⠀⠀⠀⠀⠀⠀⠀⠀⠀⠀⠀⠀⠀⢀⣸⣿⣿⣿⣿⣿⣿⣿⣿⣿⣿⣿⣿⣿⣿⠋⠀⠀⠀⠀⠀⠀⠀⠀⠀⠀⠀⠀⠀⠀⠀⠀⠀⠀⠀⠀⠀⠀⠀⠀⠀⠀⠀⠀⠀⠀⠀⠀⠀⠀⠀⠀⠀⠀</a:t>
            </a:r>
            <a:br/>
            <a:r>
              <a:t>⠀⣀⡀⠀⠀⠀⠀⠀⠀⠀⠀⠀⠀⠀⠀⠀⠀⠀⠀⠀⠀⢀⣀⣀⣤⣤⣤⣤⣤⣤⣤⣤⣤⣤⣤⣴⣿⣿⣿⣿⣿⣿⣿⣿⣿⣿⣿⣿⣿⣿⣿⠃⠀⠀⠀⠀⠀⠀⠀⠀⠀⠀⠀⠀⠀⠀⠀⠀⠀⠀⠀⠀⠀⠀⠀⠀⠀⠀⠀⠀⠀⠀⠀⠀⠀⠀⠀⠀⠀⠀⠀</a:t>
            </a:r>
            <a:br/>
            <a:r>
              <a:t>⣿⡿⠃⠀⠀⠀⠀⠀⠀⠀⠀⠀⠀⠀⠀⠀⠀⣀⣤⣶⣿⣿⣿⣿⣿⣿⣿⣿⡿⠿⣿⣿⣿⣿⣿⣿⣿⣿⣿⣿⣿⣿⣿⣿⣿⣿⣿⣿⣿⣿⠇⠀⠀⠀⠀⠀⠀⠀⠀⠀⠀⠀⠀⠀⠀⠀⠀⠀⠀⠀⠀⠀⠀⠀⠀⠀⠀⠀⠀⠀⠀⠀⠀⠀⠀⠀⠀⠀⠀⠀⠀</a:t>
            </a:r>
            <a:br/>
            <a:r>
              <a:t>⣿⣷⣶⣶⣶⣶⣶⣶⣶⣶⣶⣶⣶⣶⣶⣿⣿⣿⣿⡿⠟⠋⠉⠁⠀⠀⠀⠀⠀⠀⠀⠀⠀⠀⠀⠉⠹⣿⣿⣿⣿⣿⣿⣿⣿⣿⣿⣿⣿⣯⣄⡀⠀⠀⠀⠀⠀⠀⠀⠀⠀⠀⠀⠀⠀⠀⠀⠀⠀⠀⠀⠀⠀⠀⠀⠀⠀⠀⠀⠀⠀⠀⠀⠀⠀⠀⠀⠀⠀⠀⠀</a:t>
            </a:r>
            <a:br/>
            <a:r>
              <a:t>⠿⢿⣿⣿⣿⣿⣿⣿⣿⣿⣿⣿⣿⣿⣿⣿⠿⠛⠁⠀⠀⠀⠀⠀⠀⠀⠀⠀⠀⠀⠀⠀⠀⠀⠀⠀⠀⠀⠙⠛⠛⣿⣿⣿⣿⣿⣿⣿⣿⣿⣿⣿⣿⣶⣴⣶⣤⣀⠀⠀⠀⠀⠀⠀⠀⠀⠀⠀⠀⠀⠀⠀⠀⠀⠀⠀⠀⠀⠀⠀⠀⠀⠀⠀⠀⠀⠀⠀⠀⠀⠀</a:t>
            </a:r>
            <a:br/>
            <a:r>
              <a:t>⠀⢸⣿⣿⣿⣿⣿⣿⣿⣿⣿⣿⠉⠁⠀⠀⠀⠀⠀⠀⠀⠀⠀⠀⠀⠀⠀⠀⠀⠀⠀⠀⠀⠀⠀⠀⠀⠀⠀⠀⠀⣿⣿⣿⣿⣿⣿⣿⣿⣿⣿⣿⠿⣿⣿⣿⣿⣿⣿⣶⡄⠀⠀⠀⠀⠀⠀⠀⠀⠀⠀⠀⠀⠀⠀⠀⠀⠀⠀⠀⠀⠀⠀⠀⠀⠀⠀⠀⠀⠀⠀</a:t>
            </a:r>
            <a:br/>
            <a:r>
              <a:t>⠀⢸⣿⣿⣿⣿⣿⣿⣿⣿⣿⣿⠀⠀⠀⠀⠀⠀⠀⠀⠀⠀⠀⠀⠀⠀⠀⠀⠀⠀⠀⠀⠀⠀⠀⠀⠀⠀⠀⠀⠀⢿⣿⣿⣿⣿⣿⣿⣿⣿⣿⣿⣧⠸⣿⣿⣿⣿⣿⣿⣿⣷⣤⣀⠀⠀⠀⠀⠀⠀⠀⠀⠀⠀⠀⠀⠀⠀⠀⠀⠀⠀⠀⠀⠀⠀⠀⠀⠀⠀⠀</a:t>
            </a:r>
            <a:br/>
            <a:r>
              <a:t>⠀⢸⣿⣿⣿⣿⣿⣿⣿⣿⣿⡏⠀⠀⠀⠀⠀⠀⠀⠀⠀⠀⠀⠀⠀⠀⠀⠀⠀⠀⠀⠀⠀⠀⠀⠀⠀⠀⠀⠀⠀⠈⣿⣿⣿⣿⣿⣿⣿⣿⣿⣿⣿⣿⣿⣿⣿⣿⣿⠛⠻⢿⣿⣿⣷⣦⣴⣆⡄⠀⠀⠀⠀⠀⠀⠀⠀⠀⠀⠀⠀⠀⠀⠀⠀⠀⠀⠀⠀⠀⠀</a:t>
            </a:r>
            <a:br/>
            <a:r>
              <a:t>⠀⢸⣿⣿⣿⣿⣿⣿⣿⣿⣿⡇⠀⠀⠀⠀⠀⠀⠀⠀⠀⠀⠀⠀⠀⠀⠀⠀⠀⠀⠀⠀⠀⠀⠀⠀⠀⠀⠀⠀⠀⠀⣿⣿⣿⣿⣿⣿⣿⣿⣿⣿⣿⣿⣿⣿⣿⣿⣿⣷⠀⠀⠉⠛⣿⣿⣿⣿⣷⣶⡀⠀⠀⠀⠀⠀⠀⠀⠀⠀⠀⠀⠀⠀⠀⠀⠀⠀⠀⠀⠀</a:t>
            </a:r>
            <a:br/>
            <a:r>
              <a:t>⠀⢸⣿⣿⣿⣿⣿⣿⣿⣿⣿⡇⠀⠀⠀⠀⠀⠀⠀⠀⠀⠀⠀⠀⠀⠀⠀⠀⠀⠀⠀⠀⠀⠀⠀⠀⠀⠀⠀⠀⠀⠀⢻⣿⣿⣿⣿⣿⣿⣿⣿⣿⣿⣿⣿⣿⣿⣿⠟⠁⠀⢀⣠⣴⣿⣿⣿⣿⣿⣿⣧⡀⠀⠀⠀⠀⠀⠀⠀⠀⠀⠀⠀⠀⠀⠀⠀⠀⠀⠀⠀</a:t>
            </a:r>
            <a:br/>
            <a:r>
              <a:t>⠀⢸⣿⣿⣿⣿⣿⣿⣿⣿⣿⣷⠀⠀⠀⠀⠀⠀⠀⠀⠀⠀⠀⠀⠀⠀⠀⠀⠀⠀⠀⠀⠀⠀⠀⠀⠀⠀⠀⠀⠀⠀⢸⣿⣿⣿⣿⣿⣿⣿⣿⣿⣿⣿⣿⣿⣿⣥⣶⣶⣿⣿⣿⣿⣿⣿⣿⡿⠛⢿⣿⣿⣦⡀⠀⠀⠀⠀⠀⠀⠀⠀⠀⠀⠀⠀⠀⠀⠀⠀⠀</a:t>
            </a:r>
            <a:br/>
            <a:r>
              <a:t>⠀⢸⣿⣿⣿⣿⣿⣿⣿⣿⣿⣿⠀⠀⠀⠀⠀⠀⠀⠀⠀⠀⠀⠀⠀⠀⠀⠀⠀⠀⠀⠀⠀⠀⠀⠀⠀⠀⠀⠀⠀⠀⠈⣿⣿⣿⣿⣿⣿⣿⣿⣿⣿⣿⣿⣿⣿⣿⣿⣿⣿⣿⣿⣿⣿⣿⣿⠀⠀⠀⠙⢿⣿⣿⣦⡀⠀⠀⠀⠀⠀⠀⠀⠀⠀⠀⠀⠀⠀⠀⠀</a:t>
            </a:r>
            <a:br/>
            <a:r>
              <a:t>⠀⢸⣿⣿⣿⣿⣿⣿⣿⣿⣿⣿⠀⠀⠀⠀⠀⠀⠀⠀⠀⠀⠀⠀⠀⠀⠀⠀⠀⠀⠀⠀⠀⠀⠀⠀⠀⠀⠀⠀⠀⠀⠀⣿⣿⣿⣿⣿⣿⣿⣿⣿⣿⠿⢿⣿⡿⠿⠿⠟⠛⠛⠛⠛⠻⠟⠃⠀⠀⠀⠀⠀⠙⢿⣿⣿⣆⠀⠀⠀⠀⠀⠀⠀⠀⠀⠀⠀⠀⠀⠀</a:t>
            </a:r>
            <a:br/>
            <a:r>
              <a:t>⠀⠀⣿⣿⣿⣿⣿⣿⣿⣿⣿⣿⠀⠀⠀⠀⠀⠀⠀⠀⠀⠀⠀⠀⠀⠀⠀⠀⠀⠀⠀⠀⠀⠀⠀⠀⠀⠀⠀⠀⠀⠀⠀⣿⣿⣿⣿⣿⣿⣿⣿⣿⠋⠀⠀⠀⠀⠀⠀⠀⠀⠀⠀⠀⠀⠀⠀⠀⠀⠀⠀⠀⠀⠀⠙⣿⣿⣷⡀⠀⠀⠀⠀⠀⠀⠀⠀⠀⠀⠀⠀</a:t>
            </a:r>
            <a:br/>
            <a:r>
              <a:t>⠀⠀⢿⣿⣿⣿⣿⣿⣿⣿⣿⣿⠀⠀⠀⠀⠀⠀⠀⠀⠀⠀⠀⠀⠀⠀⠀⠀⠀⠀⠀⠀⠀⠀⠀⠀⠀⠀⠀⠀⠀⠀⣰⣿⣿⣿⣿⣿⣿⣿⣿⣿⡄⠀⠀⠀⠀⠀⠀⠀⠀⠀⠀⠀⠀⠀⠀⠀⠀⠀⠀⠀⠀⠀⠀⠈⢿⣿⣿⣄⠀⠀⠀⠀⠀⠀⠀⠀⠀⠀⠀</a:t>
            </a:r>
            <a:br/>
            <a:r>
              <a:t>⠀⠀⢸⣿⣿⣿⣿⣿⣿⣿⣿⣿⠀⠀⠀⠀⠀⠀⠀⠀⠀⠀⠀⠀⠀⠀⠀⠀⠀⠀⠀⠀⠀⠀⠀⠀⠀⠀⠀⠀⠀⣰⣿⣿⣿⣿⣿⣿⣿⣿⣿⣿⡇⠀⠀⠀⠀⠀⠀⠀⠀⠀⠀⠀⠀⠀⠀⠀⠀⠀⠀⠀⠀⠀⠀⠀⠀⠻⣿⣿⣆⠀⠀⠀⠀⠀⠀⠀⠀⠀⠀</a:t>
            </a:r>
            <a:br/>
            <a:r>
              <a:t>⠀⠀⠈⣿⣿⣿⣿⣿⣿⣿⣿⣿⡇⠀⠀⠀⠀⠀⠀⠀⠀⠀⠀⠀⠀⠀⠀⠀⠀⠀⠀⠀⠀⠀⠀⠀⠀⠀⠀⢀⣾⣿⣿⣿⣿⣿⣿⣿⣿⣿⣿⣿⣿⠀⠀⠀⠀⠀⠀⠀⠀⠀⠀⠀⠀⠀⠀⠀⠀⠀⠀⠀⠀⠀⠀⠀⠀⠀⠹⣿⣿⣧⠀⠀⠀⠀⠀⠀⠀⠀⠀</a:t>
            </a:r>
            <a:br/>
            <a:r>
              <a:t>⠀⠀⠀⢻⣿⣿⣿⣿⣿⣿⣿⣿⡇⠀⠀⠀⠀⠀⠀⠀⠀⠀⠀⠀⠀⠀⠀⠀⠀⠀⠀⠀⠀⠀⠀⠀⠀⠀⢠⣿⣿⣿⣿⣿⣿⣿⣿⣿⣿⣿⣿⣿⣿⡆⠀⠀⠀⠀⠀⠀⠀⠀⠀⠀⠀⠀⠀⠀⠀⠀⠀⠀⠀⠀⠀⠀⠀⠀⠀⠙⣿⣿⣷⡀⠀⠀⠀⠀⠀⠀⠀</a:t>
            </a:r>
            <a:br/>
            <a:r>
              <a:t>⠀⠀⠀⠘⣿⣿⣿⣿⣿⣿⣿⣿⣷⠀⠀⠀⠀⠀⠀⠀⠀⠀⠀⠀⠀⠀⠀⠀⠀⠀⠀⠀⠀⠀⠀⠀⠀⢠⣿⣿⣿⣿⣿⣿⣿⣿⣿⣿⣿⣿⣿⣿⣿⡇⠀⠀⠀⠀⠀⠀⠀⠀⠀⠀⠀⠀⠀⠀⠀⠀⠀⠀⠀⠀⠀⠀⠀⠀⠀⠀⠘⢿⣿⣿⣶⣶⣦⠀⠀⠀⠀</a:t>
            </a:r>
            <a:br/>
            <a:r>
              <a:t>⠀⠀⠀⠀⢻⣿⣿⣿⣿⣿⣿⣿⣿⡀⠀⠀⠀⠀⠀⠀⠀⠀⠀⠀⠀⠀⠀⠀⠀⠀⠀⠀⠀⠀⠀⠀⠀⣾⣿⣿⣿⣿⣿⣿⣿⣿⣿⣿⣿⣿⣿⣿⣿⡇⠀⠀⠀⠀⠀⠀⠀⠀⠀⠀⠀⠀⠀⠀⠀⠀⠀⠀⠀⠀⠀⠀⠀⠀⠀⠀⠀⠈⠻⣿⣿⣿⣿⣇⠀⠀⠀</a:t>
            </a:r>
            <a:br/>
            <a:r>
              <a:t>⠀⠀⠀⠀⠈⣿⣿⣿⣿⣿⣿⣿⣿⣇⠀⠀⠀⠀⠀⠀⠀⠀⠀⠀⠀⠀⠀⠀⠀⠀⠀⠀⠀⠀⠀⠀⣸⣿⣿⣿⣿⣿⣿⣿⣿⣿⣿⣿⣿⣿⣿⣿⣿⣿⠀⠀⠀⠀⠀⠀⠀⠀⠀⠀⠀⠀⠀⠀⠀⠀⠀⠀⠀⠀⠀⠀⠀⠀⠀⠀⠀⠀⠀⠈⠻⣿⣿⣿⠀⠀⠀</a:t>
            </a:r>
            <a:br/>
            <a:r>
              <a:t>⠀⠀⠀⠀⠀⠸⣿⣿⣿⣿⣿⣿⣿⣿⡀⠀⠀⠀⠀⠀⠀⠀⠀⠀⠀⠀⠀⠀⠀⠀⠀⠀⠀⠀⠀⢠⣿⣿⣿⣿⣿⣿⣿⣿⣿⣿⣿⣿⣿⣿⣿⣿⣿⣿⠀⠀⠀⠀⠀⠀⠀⠀⠀⠀⠀⠀⠀⠀⠀⠀⠀⠀⠀⠀⠀⠀⠀⠀⠀⠀⠀⠀⠀⠀⠀⠀⠉⠁⠀⠀⠀</a:t>
            </a:r>
            <a:br/>
            <a:r>
              <a:t>⠀⠀⠀⠀⠀⠀⠹⣿⣿⣿⣿⣿⣿⣿⣧⠀⠀⠀⠀⠀⠀⠀⠀⠀⠀⠀⠀⠀⠀⠀⠀⠀⠀⠀⠀⣾⣿⣿⣿⣿⣿⣿⣿⣿⣿⣿⣿⣿⣿⣿⣿⣿⣿⣿⠀⠀⠀⠀⠀⠀⠀⠀⠀⠀⠀⠀⠀⠀⠀⠀⠀⠀⠀⠀⠀⠀⠀⠀⠀⠀⠀⠀⠀⠀⠀⠀⠀⠀⠀⠀⠀</a:t>
            </a:r>
            <a:br/>
            <a:r>
              <a:t>⠀⠀⠀⠀⠀⠀⠀⠹⣿⣿⣿⣿⣿⣿⣿⣆⠀⠀⠀⠀⠀⠀⠀⠀⠀⠀⠀⠀⠀⠀⠀⠀⠀⠀⣸⣿⣿⣿⣿⣿⣿⣿⣿⣿⣿⣿⣿⣿⣿⣿⣿⣿⣿⣿⠀⠀⠀⠀⠀⠀⠀⠀⠀⠀⠀⠀⠀⠀⠀⠀⠀⠀⠀⠀⠀⠀⠀⠀⠀⠀⠀⠀⠀⠀⠀⠀⠀⠀⠀⠀⠀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⠀⠀⠀⠀⠀⠀⠀⠀⠀⠀⠀⠀⠀⠀⠀⠀⠀⠀⠀⠀⠀⠀⠀⠀⠀⠀⠀⠀⠀⠀⠀⠀⠀⠀⠀⠀⠀⠀⠀⠀⣀⣤⣶⣿⣿⣿⣿⣷⣦⡀⠀⠀⢀⣀⣀⠀⠀⠀⠀⠀⠀⠀⠀⠀⠀⠀⠀⠀⠀⠀⠀⠀⠀⠀⠀⠀⠀⠀⠀⠀⠀⠀⠀⠀⠀⠀⠀⠀⠀⠀⠀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⠀⠀⠀⠀⠀⠀⠀⠀⠀⠀⠀⠀⠀⠀⠀⠀⠀⠀⠀⠀⠀⠀⠀⠀⠀⠀⠀⠀⠀⠀⠀⠀⠀⠀⠀⠀⠀⢀⣴⣿⣿⣿⣿⣿⣿⣿⣿⣿⣿⣿⣶⣿⣿⡿⠋⠀⠀⠀⠀⠀⠀⠀⠀⠀⠀⠀⠀⠀⠀⠀⠀⠀⠀⠀⠀⠀⠀⠀⠀⠀⠀⠀⠀⠀⠀⠀⠀⠀⠀⠀⠀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⠀⠀⠀⠀⠀⠀⠀⠀⠀⠀⠀⠀⠀⠀⠀⠀⠀⠀⠀⠀⠀⠀⠀⣀⣀⣀⣀⣤⣤⣤⣤⣤⣄⣀⣀⣰⣿⣿⣿⣿⣿⣿⣿⣿⣿⣿⣿⣿⣿⣿⣿⠃⠀⠀⠀⠀⠀⠀⠀⠀⠀⠀⠀⠀⠀⠀⠀⠀⠀⠀⠀⠀⠀⠀⠀⠀⠀⠀⠀⠀⠀⠀⠀⠀⠀⠀⠀⠀⠀⠀⠀</a:t>
            </a:r>
            <a:br/>
            <a:r>
              <a:t>⣾⡿⠀⠀⠀⠀⠀⠀⠀⠀⠀⠀⠀⠀⠀⠀⠀⢀⣠⣴⣶⣿⣿⣿⣿⣿⣿⣿⣿⣿⣿⣿⣿⣿⣿⣿⣿⣿⣿⣿⣿⣿⣿⣿⣿⣿⣿⣿⣿⣿⠃⠀⠀⠀⠀⠀⠀⠀⠀⠀⠀⠀⠀⠀⠀⠀⠀⠀⠀⠀⠀⠀⠀⠀⠀⠀⠀⠀⠀⠀⠀⠀⠀⠀⠀⠀⠀⠀⠀⠀⠀</a:t>
            </a:r>
            <a:br/>
            <a:r>
              <a:t>⣿⣤⣤⣤⣤⣤⣤⣤⣤⣤⣤⣤⣤⣶⣶⣶⣾⣿⣿⣿⠿⠛⠋⠉⠉⠉⠀⠀⠀⠀⠀⠈⠉⠉⠉⠙⢿⣿⣿⣿⣿⣿⣿⣿⣿⣿⣿⣿⣿⣇⡀⠀⠀⠀⠀⠀⠀⠀⠀⠀⠀⠀⠀⠀⠀⠀⠀⠀⠀⠀⠀⠀⠀⠀⠀⠀⠀⠀⠀⠀⠀⠀⠀⠀⠀⠀⠀⠀⠀⠀⠀</a:t>
            </a:r>
            <a:br/>
            <a:r>
              <a:t>⣿⣿⣿⣿⣿⣿⣿⣿⣿⣿⣿⣿⣿⣿⣿⣿⡿⠟⠉⠀⠀⠀⠀⠀⠀⠀⠀⠀⠀⠀⠀⠀⠀⠀⠀⠀⠀⠙⠻⠿⠿⣿⣿⣿⣿⣿⣿⣿⣿⣿⣿⣷⣶⣤⣤⣤⣀⠀⠀⠀⠀⠀⠀⠀⠀⠀⠀⠀⠀⠀⠀⠀⠀⠀⠀⠀⠀⠀⠀⠀⠀⠀⠀⠀⠀⠀⠀⠀⠀⠀⠀</a:t>
            </a:r>
            <a:br/>
            <a:r>
              <a:t>⠀⣿⣿⣿⣿⣿⣿⣿⣿⣿⣿⡿⠛⠉⠉⠀⠀⠀⠀⠀⠀⠀⠀⠀⠀⠀⠀⠀⠀⠀⠀⠀⠀⠀⠀⠀⠀⠀⠀⠀⠀⣿⣿⣿⣿⣿⣿⣿⣿⣿⣿⡿⣿⣿⣿⣿⣿⣿⣶⣤⠀⠀⠀⠀⠀⠀⠀⠀⠀⠀⠀⠀⠀⠀⠀⠀⠀⠀⠀⠀⠀⠀⠀⠀⠀⠀⠀⠀⠀⠀⠀</a:t>
            </a:r>
            <a:br/>
            <a:r>
              <a:t>⠀⣿⣿⣿⣿⣿⣿⣿⣿⣿⣿⡇⠀⠀⠀⠀⠀⠀⠀⠀⠀⠀⠀⠀⠀⠀⠀⠀⠀⠀⠀⠀⠀⠀⠀⠀⠀⠀⠀⠀⢸⢿⣿⣿⣿⣿⣿⣿⣿⣿⣿⣿⡄⢻⣿⣿⣿⣿⣿⣿⣷⣦⣀⠀⠀⠀⠀⠀⠀⠀⠀⠀⠀⠀⠀⠀⠀⠀⠀⠀⠀⠀⠀⠀⠀⠀⠀⠀⠀⠀⠀</a:t>
            </a:r>
            <a:br/>
            <a:r>
              <a:t>⠀⣿⣿⣿⣿⣿⣿⣿⣿⣿⣿⡇⠀⠀⠀⠀⠀⠀⠀⠀⠀⠀⠀⠀⠀⠀⠀⠀⠀⠀⠀⠀⠀⠀⠀⠀⠀⠀⠀⠀⠀⢸⣿⣿⣿⣿⣿⣿⣿⣿⣿⣿⣿⣾⣿⣿⣿⣿⡿⠻⢿⣿⣿⣿⣦⣤⣤⣀⠀⠀⠀⠀⠀⠀⠀⠀⠀⠀⠀⠀⠀⠀⠀⠀⠀⠀⠀⠀⠀⠀⠀</a:t>
            </a:r>
            <a:br/>
            <a:r>
              <a:t>⠀⣿⣿⣿⣿⣿⣿⣿⣿⣿⣿⡇⠀⠀⠀⠀⠀⠀⠀⠀⠀⠀⠀⠀⠀⠀⠀⠀⠀⠀⠀⠀⠀⠀⠀⠀⠀⠀⠀⠀⠀⠸⣿⣿⣿⣿⣿⣿⣿⣿⣿⣿⣿⣿⣿⣿⣿⣿⣷⡄⠀⠈⠛⢿⣿⣿⣿⣿⣷⡆⠀⠀⠀⠀⠀⠀⠀⠀⠀⠀⠀⠀⠀⠀⠀⠀⠀⠀⠀⠀⠀</a:t>
            </a:r>
            <a:br/>
            <a:r>
              <a:t>⠀⣿⣿⣿⣿⣿⣿⣿⣿⣿⣿⡇⠀⠀⠀⠀⠀⠀⠀⠀⠀⠀⠀⠀⠀⠀⠀⠀⠀⠀⠀⠀⠀⠀⠀⠀⠀⠀⠀⠀⠀⠀⣿⣿⣿⣿⣿⣿⣿⣿⣿⣿⣿⣿⣿⣿⣿⣿⠟⠁⠀⠀⣀⣼⣿⣿⣿⣿⣿⣿⣄⠀⠀⠀⠀⠀⠀⠀⠀⠀⠀⠀⠀⠀⠀⠀⠀⠀⠀⠀⠀</a:t>
            </a:r>
            <a:br/>
            <a:r>
              <a:t>⠀⣿⣿⣿⣿⣿⣿⣿⣿⣿⣿⡇⠀⠀⠀⠀⠀⠀⠀⠀⠀⠀⠀⠀⠀⠀⠀⠀⠀⠀⠀⠀⠀⠀⠀⠀⠀⠀⠀⠀⠀⠀⢻⣿⣿⣿⣿⣿⣿⣿⣿⣿⣿⣿⣿⣿⣿⣥⣤⣶⣾⣿⣿⣿⣿⣿⣿⡿⠻⣿⣿⣷⣄⠀⠀⠀⠀⠀⠀⠀⠀⠀⠀⠀⠀⠀⠀⠀⠀⠀⠀</a:t>
            </a:r>
            <a:br/>
            <a:r>
              <a:t>⠀⣿⣿⣿⣿⣿⣿⣿⣿⣿⣿⡇⠀⠀⠀⠀⠀⠀⠀⠀⠀⠀⠀⠀⠀⠀⠀⠀⠀⠀⠀⠀⠀⠀⠀⠀⠀⠀⠀⠀⠀⠀⢸⣿⣿⣿⣿⣿⣿⣿⣿⣿⣿⣿⣿⣿⣿⣿⣿⣿⣿⣿⣿⣿⣿⣿⡏⠀⠀⠈⠻⣿⣿⣷⣄⠀⠀⠀⠀⠀⠀⠀⠀⠀⠀⠀⠀⠀⠀⠀⠀</a:t>
            </a:r>
            <a:br/>
            <a:r>
              <a:t>⠀⢹⣿⣿⣿⣿⣿⣿⣿⣿⣿⡇⠀⠀⠀⠀⠀⠀⠀⠀⠀⠀⠀⠀⠀⠀⠀⠀⠀⠀⠀⠀⠀⠀⠀⠀⠀⠀⠀⠀⠀⠀⢸⣿⣿⣿⣿⣿⣿⣿⣿⣿⣿⢿⣿⣿⣿⣿⠿⠿⠿⠿⠿⠿⠿⠿⠃⠀⠀⠀⠀⠈⠻⣿⣿⣧⡀⠀⠀⠀⠀⠀⠀⠀⠀⠀⠀⠀⠀⠀⠀</a:t>
            </a:r>
            <a:br/>
            <a:r>
              <a:t>⠀⢸⣿⣿⣿⣿⣿⣿⣿⣿⣿⡇⠀⠀⠀⠀⠀⠀⠀⠀⠀⠀⠀⠀⠀⠀⠀⠀⠀⠀⠀⠀⠀⠀⠀⠀⠀⠀⠀⠀⠀⠀⠀⣿⣿⣿⣿⣿⣿⣿⣿⣿⠃⠀⠈⠁⠀⠀⠀⠀⠀⠀⠀⠀⠀⠀⠀⠀⠀⠀⠀⠀⠀⠈⢿⣿⣿⣆⠀⠀⠀⠀⠀⠀⠀⠀⠀⠀⠀⠀⠀</a:t>
            </a:r>
            <a:br/>
            <a:r>
              <a:t>⠀⠘⣿⣿⣿⣿⣿⣿⣿⣿⣿⡇⠀⠀⠀⠀⠀⠀⠀⠀⠀⠀⠀⠀⠀⠀⠀⠀⠀⠀⠀⠀⠀⠀⠀⠀⠀⠀⠀⠀⠀⠀⣸⣿⣿⣿⣿⣿⣿⣿⣿⣿⠀⠀⠀⠀⠀⠀⠀⠀⠀⠀⠀⠀⠀⠀⠀⠀⠀⠀⠀⠀⠀⠀⠀⠹⣿⣿⣧⡀⠀⠀⠀⠀⠀⠀⠀⠀⠀⠀⠀</a:t>
            </a:r>
            <a:br/>
            <a:r>
              <a:t>⠀⠀⣿⣿⣿⣿⣿⣿⣿⣿⣿⣿⠀⠀⠀⠀⠀⠀⠀⠀⠀⠀⠀⠀⠀⠀⠀⠀⠀⠀⠀⠀⠀⠀⠀⠀⠀⠀⠀⠀⠀⣴⣿⣿⣿⣿⣿⣿⣿⣿⣿⣿⡄⠀⠀⠀⠀⠀⠀⠀⠀⠀⠀⠀⠀⠀⠀⠀⠀⠀⠀⠀⠀⠀⠀⠀⠘⢿⣿⣷⡀⠀⠀⠀⠀⠀⠀⠀⠀⠀⠀</a:t>
            </a:r>
            <a:br/>
            <a:r>
              <a:t>⠀⠀⢸⣿⣿⣿⣿⣿⣿⣿⣿⣿⠀⠀⠀⠀⠀⠀⠀⠀⠀⠀⠀⠀⠀⠀⠀⠀⠀⠀⠀⠀⠀⠀⠀⠀⠀⠀⠀⢀⣾⣿⣿⣿⣿⣿⣿⣿⣿⣿⣿⣿⣇⠀⠀⠀⠀⠀⠀⠀⠀⠀⠀⠀⠀⠀⠀⠀⠀⠀⠀⠀⠀⠀⠀⠀⠀⠈⢿⣿⣿⡄⠀⠀⠀⠀⠀⠀⠀⠀⠀</a:t>
            </a:r>
            <a:br/>
            <a:r>
              <a:t>⠀⠀⠈⣿⣿⣿⣿⣿⣿⣿⣿⣿⠀⠀⠀⠀⠀⠀⠀⠀⠀⠀⠀⠀⠀⠀⠀⠀⠀⠀⠀⠀⠀⠀⠀⠀⠀⠀⢠⣿⣿⣿⣿⣿⣿⣿⣿⣿⣿⣿⣿⣿⣿⠀⠀⠀⠀⠀⠀⠀⠀⠀⠀⠀⠀⠀⠀⠀⠀⠀⠀⠀⠀⠀⠀⠀⠀⠀⠀⢻⣿⣿⣆⠀⠀⠀⠀⠀⠀⠀⠀</a:t>
            </a:r>
            <a:br/>
            <a:r>
              <a:t>⠀⠀⠀⢻⣿⣿⣿⣿⣿⣿⣿⣿⡇⠀⠀⠀⠀⠀⠀⠀⠀⠀⠀⠀⠀⠀⠀⠀⠀⠀⠀⠀⠀⠀⠀⠀⠀⢠⣿⣿⣿⣿⣿⣿⣿⣿⣿⣿⣿⣿⣿⣿⣿⡄⠀⠀⠀⠀⠀⠀⠀⠀⠀⠀⠀⠀⠀⠀⠀⠀⠀⠀⠀⠀⠀⠀⠀⠀⠀⠀⠻⣿⣿⣷⣦⣤⣄⠀⠀⠀⠀</a:t>
            </a:r>
            <a:br/>
            <a:r>
              <a:t>⠀⠀⠀⠈⣿⣿⣿⣿⣿⣿⣿⣿⣧⠀⠀⠀⠀⠀⠀⠀⠀⠀⠀⠀⠀⠀⠀⠀⠀⠀⠀⠀⠀⠀⠀⠀⢀⣿⣿⣿⣿⣿⣿⣿⣿⣿⣿⣿⣿⣿⣿⣿⣿⡇⠀⠀⠀⠀⠀⠀⠀⠀⠀⠀⠀⠀⠀⠀⠀⠀⠀⠀⠀⠀⠀⠀⠀⠀⠀⠀⠀⠙⢿⣿⣿⣿⣿⡄⠀⠀⠀</a:t>
            </a:r>
            <a:br/>
            <a:r>
              <a:t>⠀⠀⠀⠀⢹⣿⣿⣿⣿⣿⣿⣿⣿⡀⠀⠀⠀⠀⠀⠀⠀⠀⠀⠀⠀⠀⠀⠀⠀⠀⠀⠀⠀⠀⠀⠀⣼⣿⣿⣿⣿⣿⣿⣿⣿⣿⣿⣿⣿⣿⣿⣿⣿⡇⠀⠀⠀⠀⠀⠀⠀⠀⠀⠀⠀⠀⠀⠀⠀⠀⠀⠀⠀⠀⠀⠀⠀⠀⠀⠀⠀⠀⠀⠛⢿⣿⣿⡇⠀⠀⠀</a:t>
            </a:r>
            <a:br/>
            <a:r>
              <a:t>⠀⠀⠀⠀⠀⢿⣿⣿⣿⣿⣿⣿⣿⣇⠀⠀⠀⠀⠀⠀⠀⠀⠀⠀⠀⠀⠀⠀⠀⠀⠀⠀⠀⠀⠀⢰⣿⣿⣿⣿⣿⣿⣿⣿⣿⣿⣿⣿⣿⣿⣿⣿⣿⡇⠀⠀⠀⠀⠀⠀⠀⠀⠀⠀⠀⠀⠀⠀⠀⠀⠀⠀⠀⠀⠀⠀⠀⠀⠀⠀⠀⠀⠀⠀⠀⠉⠛⠁⠀⠀⠀</a:t>
            </a:r>
            <a:br/>
            <a:r>
              <a:t>⠀⠀⠀⠀⠀⠈⣿⣿⣿⣿⣿⣿⣿⣿⡄⠀⠀⠀⠀⠀⠀⠀⠀⠀⠀⠀⠀⠀⠀⠀⠀⠀⠀⠀⢀⣿⣿⣿⣿⣿⣿⣿⣿⣿⣿⣿⣿⣿⣿⣿⣿⣿⣿⣇⠀⠀⠀⠀⠀⠀⠀⠀⠀⠀⠀⠀⠀⠀⠀⠀⠀⠀⠀⠀⠀⠀⠀⠀⠀⠀⠀⠀⠀⠀⠀⠀⠀⠀⠀⠀⠀</a:t>
            </a:r>
            <a:br/>
            <a:r>
              <a:t>⠀⠀⠀⠀⠀⠀⠘⣿⣿⣿⣿⣿⣿⣿⣷⡀⠀⠀⠀⠀⠀⠀⠀⠀⠀⠀⠀⠀⠀⠀⠀⠀⠀⠀⣸⣿⣿⣿⣿⣿⣿⣿⣿⣿⣿⣿⣿⣿⣿⣿⣿⣿⣿⣿⠀⠀⠀⠀⠀⠀⠀⠀⠀⠀⠀⠀⠀⠀⠀⠀⠀⠀⠀⠀⠀⠀⠀⠀⠀⠀⠀⠀⠀⠀⠀⠀⠀⠀⠀⠀⠀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⠀⠀⠀⠀⠀⠀⠀⠀⠀⠀⠀⠀⠀⠀⠀⠀⠀⠀⠀⠀⠀⠀⠀⠀⠀⠀⠀⠀⠀⠀⠀⠀⠀⠀⠀⠀⠀⠀⠀⠀⢀⣠⣴⣶⣾⣿⣶⣄⡀⠀⠀⠀⠀⠀⠀⠀⠀⠀⠀⠀⠀⠀⠀⠀⠀⠀⠀⠀⠀⠀⠀⠀⠀⠀⠀⠀⠀⠀⠀⠀⠀⠀⠀⠀⠀⠀⠀⠀⠀⠀⠀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⠀⠀⠀⠀⠀⠀⠀⠀⠀⠀⠀⠀⠀⠀⠀⠀⠀⠀⠀⠀⠀⠀⠀⠀⠀⠀⠀⠀⠀⠀⠀⠀⠀⠀⠀⠀⠀⢀⣠⣶⣿⣿⣿⣿⣿⣿⣿⣿⣿⣦⣶⣾⣿⡿⠁⠀⠀⠀⠀⠀⠀⠀⠀⠀⠀⠀⠀⠀⠀⠀⠀⠀⠀⠀⠀⠀⠀⠀⠀⠀⠀⠀⠀⠀⠀⠀⠀⠀⠀⠀⠀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⠀⠀⠀⠀⠀⠀⠀⠀⠀⠀⠀⠀⠀⠀⠀⠀⠀⠀⠀⠀⠀⠀⠀⠀⠀⠀⠀⠀⠀⠀⠀⠀⠀⠀⠙⠛⠉⣿⣿⣿⣿⣿⣿⣿⣿⣿⣿⣿⣿⣿⣿⡷⠀⠀⠀⠀⠀⠀⠀⠀⠀⠀⠀⠀⠀⠀⠀⠀⠀⠀⠀⠀⠀⠀⠀⠀⠀⠀⠀⠀⠀⠀⠀⠀⠀⠀⠀⠀⠀⠀⠀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⠀⠀⠀⠀⠀⠀⠀⠀⠀⠀⠀⠀⠀⠀⠀⠀⠀⠀⠀⠀⠀⠀⠀⠀⠀⠀⠀⠀⠀⠀⠀⠀⠀⠀⠀⣠⣾⣿⣿⣿⣿⣿⣿⣿⣿⣿⣿⣿⣿⣿⡿⠁⠀⠀⠀⠀⠀⠀⠀⠀⠀⠀⠀⠀⠀⠀⠀⠀⠀⠀⠀⠀⠀⠀⠀⠀⠀⠀⠀⠀⠀⠀⠀⠀⠀⠀⠀⠀⠀⠀⠀</a:t>
            </a:r>
            <a:br/>
            <a:r>
              <a:t>⣴⡆⠀⠀⠀⠀⠀⠀⠀⠀⠀⠀⠀⠀⠀⠀⠀⠀⢀⣠⣤⣶⣶⣾⣿⣿⣿⣿⣿⣿⣿⣿⣿⣿⣿⣿⣿⣿⣿⣿⣿⣿⣿⣿⣿⣿⣿⣿⣿⣿⠁⠀⠀⠀⠀⠀⠀⠀⠀⠀⠀⠀⠀⠀⠀⠀⠀⠀⠀⠀⠀⠀⠀⠀⠀⠀⠀⠀⠀⠀⠀⠀⠀⠀⠀⠀⠀⠀⠀⠀⠀</a:t>
            </a:r>
            <a:br/>
            <a:r>
              <a:t>⣟⣁⣀⣀⣀⣀⣀⣀⣀⣀⣀⣀⣀⣀⣠⣤⣶⣾⣿⣿⣿⠿⠿⠛⠛⠛⠛⠛⠛⠛⠛⠛⠛⠛⠻⢿⣿⣿⣿⣿⣿⣿⣿⣿⣿⣿⣿⣿⣿⠃⠀⠀⠀⠀⠀⠀⠀⠀⠀⠀⠀⠀⠀⠀⠀⠀⠀⠀⠀⠀⠀⠀⠀⠀⠀⠀⠀⠀⠀⠀⠀⠀⠀⠀⠀⠀⠀⠀⠀⠀⠀</a:t>
            </a:r>
            <a:br/>
            <a:r>
              <a:t>⣿⣿⣿⣿⣿⣿⣿⣿⣿⣿⣿⣿⣿⣿⣿⣿⣿⡿⠋⠁⠀⠀⠀⠀⠀⠀⠀⠀⠀⠀⠀⠀⠀⠀⠀⠀⠙⠻⣿⣿⣿⣿⣿⣿⣿⣿⣿⣿⣿⣷⣶⣤⣀⡀⣀⠀⠀⠀⠀⠀⠀⠀⠀⠀⠀⠀⠀⠀⠀⠀⠀⠀⠀⠀⠀⠀⠀⠀⠀⠀⠀⠀⠀⠀⠀⠀⠀⠀⠀⠀⠀</a:t>
            </a:r>
            <a:br/>
            <a:r>
              <a:t>⢻⣿⣿⣿⣿⣿⣿⣿⣿⣿⣿⡿⠿⠟⠛⠋⠁⠀⠀⠀⠀⠀⠀⠀⠀⠀⠀⠀⠀⠀⠀⠀⠀⠀⠀⠀⠀⠀⠀⠀⢸⣿⣿⣿⣿⣿⣿⣿⣿⣿⣿⣿⣿⣿⣿⣿⣶⣤⣄⡀⠀⠀⠀⠀⠀⠀⠀⠀⠀⠀⠀⠀⠀⠀⠀⠀⠀⠀⠀⠀⠀⠀⠀⠀⠀⠀⠀⠀⠀⠀⠀</a:t>
            </a:r>
            <a:br/>
            <a:r>
              <a:t>⢸⣿⣿⣿⣿⣿⣿⣿⣿⣿⣿⠁⠀⠀⠀⠀⠀⠀⠀⠀⠀⠀⠀⠀⠀⠀⠀⠀⠀⠀⠀⠀⠀⠀⠀⠀⠀⠀⠀⠀⡸⣿⣿⣿⣿⣿⣿⣿⣿⣿⣿⣏⠙⣿⣿⣿⣿⣿⣿⣧⣄⡀⠀⠀⠀⠀⠀⠀⠀⠀⠀⠀⠀⠀⠀⠀⠀⠀⠀⠀⠀⠀⠀⠀⠀⠀⠀⠀⠀⠀⠀</a:t>
            </a:r>
            <a:br/>
            <a:r>
              <a:t>⢸⣿⣿⣿⣿⣿⣿⣿⣿⣿⣿⠀⠀⠀⠀⠀⠀⠀⠀⠀⠀⠀⠀⠀⠀⠀⠀⠀⠀⠀⠀⠀⠀⠀⠀⠀⠀⠀⠀⠀⠁⣿⣿⣿⣿⣿⣿⣿⣿⣿⣿⣿⣦⣿⣿⣿⣿⣿⡿⣿⣿⣿⣷⣤⣀⢀⡀⠀⠀⠀⠀⠀⠀⠀⠀⠀⠀⠀⠀⠀⠀⠀⠀⠀⠀⠀⠀⠀⠀⠀⠀</a:t>
            </a:r>
            <a:br/>
            <a:r>
              <a:t>⢸⣿⣿⣿⣿⣿⣿⣿⣿⣿⣿⠀⠀⠀⠀⠀⠀⠀⠀⠀⠀⠀⠀⠀⠀⠀⠀⠀⠀⠀⠀⠀⠀⠀⠀⠀⠀⠀⠀⠀⠀⢸⣿⣿⣿⣿⣿⣿⣿⣿⣿⣿⣿⣿⣿⣿⣿⣿⣅⠀⠙⠻⢿⣿⣿⣿⣷⣶⣀⠀⠀⠀⠀⠀⠀⠀⠀⠀⠀⠀⠀⠀⠀⠀⠀⠀⠀⠀⠀⠀⠀</a:t>
            </a:r>
            <a:br/>
            <a:r>
              <a:t>⢸⣿⣿⣿⣿⣿⣿⣿⣿⣿⣿⠀⠀⠀⠀⠀⠀⠀⠀⠀⠀⠀⠀⠀⠀⠀⠀⠀⠀⠀⠀⠀⠀⠀⠀⠀⠀⠀⠀⠀⠀⢸⣿⣿⣿⣿⣿⣿⣿⣿⣿⣿⣿⣿⣿⣿⣿⣿⠟⠁⠀⠀⠀⣽⣿⣿⣿⣿⣿⣆⠀⠀⠀⠀⠀⠀⠀⠀⠀⠀⠀⠀⠀⠀⠀⠀⠀⠀⠀⠀⠀</a:t>
            </a:r>
            <a:br/>
            <a:r>
              <a:t>⢸⣿⣿⣿⣿⣿⣿⣿⣿⣿⣿⠀⠀⠀⠀⠀⠀⠀⠀⠀⠀⠀⠀⠀⠀⠀⠀⠀⠀⠀⠀⠀⠀⠀⠀⠀⠀⠀⠀⠀⠀⠈⣿⣿⣿⣿⣿⣿⣿⣿⣿⣿⣿⣿⣿⣿⣟⣁⣀⣤⣴⣾⣿⣿⣿⣿⣿⣿⣿⣿⣷⣄⠀⠀⠀⠀⠀⠀⠀⠀⠀⠀⠀⠀⠀⠀⠀⠀⠀⠀⠀</a:t>
            </a:r>
            <a:br/>
            <a:r>
              <a:t>⢸⣿⣿⣿⣿⣿⣿⣿⣿⣿⣿⠀⠀⠀⠀⠀⠀⠀⠀⠀⠀⠀⠀⠀⠀⠀⠀⠀⠀⠀⠀⠀⠀⠀⠀⠀⠀⠀⠀⠀⠀⠀⣿⣿⣿⣿⣿⣿⣿⣿⣿⣿⣿⣿⣿⣿⣿⣿⣿⣿⣿⣿⣿⣿⣿⣿⠟⠁⠈⠻⣿⣿⣷⣄⠀⠀⠀⠀⠀⠀⠀⠀⠀⠀⠀⠀⠀⠀⠀⠀⠀</a:t>
            </a:r>
            <a:br/>
            <a:r>
              <a:t>⢸⣿⣿⣿⣿⣿⣿⣿⣿⣿⣿⠀⠀⠀⠀⠀⠀⠀⠀⠀⠀⠀⠀⠀⠀⠀⠀⠀⠀⠀⠀⠀⠀⠀⠀⠀⠀⠀⠀⠀⠀⠀⢹⣿⣿⣿⣿⣿⣿⣿⣿⣿⣿⣿⣿⣿⣿⣿⣿⣿⣿⣿⣿⣿⣿⡿⠀⠀⠀⠀⠈⠻⣿⣿⣷⡀⠀⠀⠀⠀⠀⠀⠀⠀⠀⠀⠀⠀⠀⠀⠀</a:t>
            </a:r>
            <a:br/>
            <a:r>
              <a:t>⠀⣿⣿⣿⣿⣿⣿⣿⣿⣿⣿⠀⠀⠀⠀⠀⠀⠀⠀⠀⠀⠀⠀⠀⠀⠀⠀⠀⠀⠀⠀⠀⠀⠀⠀⠀⠀⠀⠀⠀⠀⠀⢸⣿⣿⣿⣿⣿⣿⣿⣿⡿⠁⠉⠉⠉⠉⠁⠀⠀⠀⠀⠀⠀⠀⠀⠀⠀⠀⠀⠀⠀⠈⠻⣿⣿⣦⠀⠀⠀⠀⠀⠀⠀⠀⠀⠀⠀⠀⠀⠀</a:t>
            </a:r>
            <a:br/>
            <a:r>
              <a:t>⠀⣿⣿⣿⣿⣿⣿⣿⣿⣿⣿⠀⠀⠀⠀⠀⠀⠀⠀⠀⠀⠀⠀⠀⠀⠀⠀⠀⠀⠀⠀⠀⠀⠀⠀⠀⠀⠀⠀⠀⠀⠀⣼⣿⣿⣿⣿⣿⣿⣿⣿⡇⠀⠀⠀⠀⠀⠀⠀⠀⠀⠀⠀⠀⠀⠀⠀⠀⠀⠀⠀⠀⠀⠀⠙⢿⣿⣷⡀⠀⠀⠀⠀⠀⠀⠀⠀⠀⠀⠀⠀</a:t>
            </a:r>
            <a:br/>
            <a:r>
              <a:t>⠀⢸⣿⣿⣿⣿⣿⣿⣿⣿⣿⡆⠀⠀⠀⠀⠀⠀⠀⠀⠀⠀⠀⠀⠀⠀⠀⠀⠀⠀⠀⠀⠀⠀⠀⠀⠀⠀⠀⠀⠀⣴⣿⣿⣿⣿⣿⣿⣿⣿⣿⣷⠀⠀⠀⠀⠀⠀⠀⠀⠀⠀⠀⠀⠀⠀⠀⠀⠀⠀⠀⠀⠀⠀⠀⠈⢿⣿⣿⡄⠀⠀⠀⠀⠀⠀⠀⠀⠀⠀⠀</a:t>
            </a:r>
            <a:br/>
            <a:r>
              <a:t>⠀⠘⣿⣿⣿⣿⣿⣿⣿⣿⣿⡇⠀⠀⠀⠀⠀⠀⠀⠀⠀⠀⠀⠀⠀⠀⠀⠀⠀⠀⠀⠀⠀⠀⠀⠀⠀⠀⠀⢀⣾⣿⣿⣿⣿⣿⣿⣿⣿⣿⣿⣿⡀⠀⠀⠀⠀⠀⠀⠀⠀⠀⠀⠀⠀⠀⠀⠀⠀⠀⠀⠀⠀⠀⠀⠀⠀⠻⣿⣿⣆⠀⠀⠀⠀⠀⠀⠀⠀⠀⠀</a:t>
            </a:r>
            <a:br/>
            <a:r>
              <a:t>⠀⠀⢿⣿⣿⣿⣿⣿⣿⣿⣿⡇⠀⠀⠀⠀⠀⠀⠀⠀⠀⠀⠀⠀⠀⠀⠀⠀⠀⠀⠀⠀⠀⠀⠀⠀⠀⠀⣠⣿⣿⣿⣿⣿⣿⣿⣿⣿⣿⣿⣿⣿⡇⠀⠀⠀⠀⠀⠀⠀⠀⠀⠀⠀⠀⠀⠀⠀⠀⠀⠀⠀⠀⠀⠀⠀⠀⠀⠹⣿⣿⣦⠀⠀⠀⠀⠀⠀⠀⠀⠀</a:t>
            </a:r>
            <a:br/>
            <a:r>
              <a:t>⠀⠀⢸⣿⣿⣿⣿⣿⣿⣿⣿⣧⠀⠀⠀⠀⠀⠀⠀⠀⠀⠀⠀⠀⠀⠀⠀⠀⠀⠀⠀⠀⠀⠀⠀⠀⠀⣰⣿⣿⣿⣿⣿⣿⣿⣿⣿⣿⣿⣿⣿⣿⣷⠀⠀⠀⠀⠀⠀⠀⠀⠀⠀⠀⠀⠀⠀⠀⠀⠀⠀⠀⠀⠀⠀⠀⠀⠀⠀⠙⣿⣿⣷⣄⣀⣀⠀⠀⠀⠀⠀</a:t>
            </a:r>
            <a:br/>
            <a:r>
              <a:t>⠀⠀⠀⣿⣿⣿⣿⣿⣿⣿⣿⣿⠀⠀⠀⠀⠀⠀⠀⠀⠀⠀⠀⠀⠀⠀⠀⠀⠀⠀⠀⠀⠀⠀⠀⠀⢠⣿⣿⣿⣿⣿⣿⣿⣿⣿⣿⣿⣿⣿⣿⣿⣿⠀⠀⠀⠀⠀⠀⠀⠀⠀⠀⠀⠀⠀⠀⠀⠀⠀⠀⠀⠀⠀⠀⠀⠀⠀⠀⠀⠈⢿⣿⣿⣿⣿⣧⠀⠀⠀⠀</a:t>
            </a:r>
            <a:br/>
            <a:r>
              <a:t>⠀⠀⠀⠸⣿⣿⣿⣿⣿⣿⣿⣿⡇⠀⠀⠀⠀⠀⠀⠀⠀⠀⠀⠀⠀⠀⠀⠀⠀⠀⠀⠀⠀⠀⠀⠀⣾⣿⣿⣿⣿⣿⣿⣿⣿⣿⣿⣿⣿⣿⣿⣿⣿⠀⠀⠀⠀⠀⠀⠀⠀⠀⠀⠀⠀⠀⠀⠀⠀⠀⠀⠀⠀⠀⠀⠀⠀⠀⠀⠀⠀⠀⠙⢿⣿⣿⣿⡄⠀⠀⠀</a:t>
            </a:r>
            <a:br/>
            <a:r>
              <a:t>⠀⠀⠀⠀⢻⣿⣿⣿⣿⣿⣿⣿⣷⠀⠀⠀⠀⠀⠀⠀⠀⠀⠀⠀⠀⠀⠀⠀⠀⠀⠀⠀⠀⠀⠀⢸⣿⣿⣿⣿⣿⣿⣿⣿⣿⣿⣿⣿⣿⣿⣿⣿⣿⠀⠀⠀⠀⠀⠀⠀⠀⠀⠀⠀⠀⠀⠀⠀⠀⠀⠀⠀⠀⠀⠀⠀⠀⠀⠀⠀⠀⠀⠀⠀⠙⠻⠿⠁⠀⠀⠀</a:t>
            </a:r>
            <a:br/>
            <a:r>
              <a:t>⠀⠀⠀⠀⠈⢿⣿⣿⣿⣿⣿⣿⣿⡆⠀⠀⠀⠀⠀⠀⠀⠀⠀⠀⠀⠀⠀⠀⠀⠀⠀⠀⠀⠀⢀⣿⣿⣿⣿⣿⣿⣿⣿⣿⣿⣿⣿⣿⣿⣿⣿⣿⣿⡇⠀⠀⠀⠀⠀⠀⠀⠀⠀⠀⠀⠀⠀⠀⠀⠀⠀⠀⠀⠀⠀⠀⠀⠀⠀⠀⠀⠀⠀⠀⠀⠀⠀⠀⠀⠀⠀</a:t>
            </a:r>
            <a:br/>
            <a:r>
              <a:t>⠀⠀⠀⠀⠀⠘⣿⣿⣿⣿⣿⣿⣿⣿⡀⠀⠀⠀⠀⠀⠀⠀⠀⠀⠀⠀⠀⠀⠀⠀⠀⠀⠀⠀⣼⣿⣿⣿⣿⣿⣿⣿⣿⣿⣿⣿⣿⣿⣿⣿⣿⣿⣿⡇⠀⠀⠀⠀⠀⠀⠀⠀⠀⠀⠀⠀⠀⠀⠀⠀⠀⠀⠀⠀⠀⠀⠀⠀⠀⠀⠀⠀⠀⠀⠀⠀⠀⠀⠀⠀⠀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⠀⠀⠀⠀⠀⠀⠀⠀⠀⠀⠀⠀⠀⠀⠀⠀⠀⠀⠀⠀⠀⠀⠀⠀⠀⠀⠀⠀⠀⠀⠀⠀⠀⠀⠀⠀⠀⠀⠀⠀⠀⣀⣤⣶⣶⣶⣦⣄⠀⠀⠀⠀⠀⠀⠀⠀⠀⠀⠀⠀⠀⠀⠀⠀⠀⠀⠀⠀⠀⠀⠀⠀⠀⠀⠀⠀⠀⠀⠀⠀⠀⠀⠀⠀⠀⠀⠀⠀⠀⠀⠀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⠀⠀⠀⠀⠀⠀⠀⠀⠀⠀⠀⠀⠀⠀⠀⠀⠀⠀⠀⠀⠀⠀⠀⠀⠀⠀⠀⠀⠀⠀⠀⠀⠀⠀⠀⠀⠀⠀⣠⣶⣿⣿⣿⣿⣿⣿⣿⣿⣷⣤⣶⣶⣿⠟⠀⠀⠀⠀⠀⠀⠀⠀⠀⠀⠀⠀⠀⠀⠀⠀⠀⠀⠀⠀⠀⠀⠀⠀⠀⠀⠀⠀⠀⠀⠀⠀⠀⠀⠀⠀⠀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⠀⠀⠀⠀⠀⠀⠀⠀⠀⠀⠀⠀⠀⠀⠀⠀⠀⠀⠀⠀⠀⠀⠀⠀⠀⠀⠀⠀⠀⠀⠀⠀⠀⠀⠀⠀⠀⣿⣿⣿⣿⣿⣿⣿⣿⣿⣿⣿⣿⣿⣿⣷⡄⠀⠀⠀⠀⠀⠀⠀⠀⠀⠀⠀⠀⠀⠀⠀⠀⠀⠀⠀⠀⠀⠀⠀⠀⠀⠀⠀⠀⠀⠀⠀⠀⠀⠀⠀⠀⠀⠀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⠀⠀⠀⠀⠀⠀⠀⠀⠀⠀⠀⠀⠀⠀⠀⠀⠀⠀⠀⠀⠀⠀⠀⠀⠀⠀⠀⠀⠀⠀⠀⠀⠀⠀⠀⠀⠀⣿⣿⣿⣿⣿⣿⣿⣿⣿⣿⣿⣿⣿⣿⣿⣯⠀⠀⠀⠀⠀⠀⠀⠀⠀⠀⠀⠀⠀⠀⠀⠀⠀⠀⠀⠀⠀⠀⠀⠀⠀⠀⠀⠀⠀⠀⠀⠀⠀⠀⠀⠀⠀⠀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⠀⠀⠀⠀⠀⠀⠀⠀⠀⠀⠀⠀⠀⠀⠀⠀⠀⠀⠀⠀⠀⠀⠀⠀⠀⠀⠀⠀⠀⠀⠀⠀⠀⠀⢀⣤⣾⣿⣿⣿⣿⣿⣿⣿⣿⣿⣿⣿⣿⣿⣿⠟⠀⠀⠀⠀⠀⠀⠀⠀⠀⠀⠀⠀⠀⠀⠀⠀⠀⠀⠀⠀⠀⠀⠀⠀⠀⠀⠀⠀⠀⠀⠀⠀⠀⠀⠀⠀⠀⠀⠀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⠀⠀⠀⠀⠀⠀⠀⠀⠀⠀⠀⠀⠀⠀⠀⠀⠀⠀⠀⠀⠀⠀⠀⠀⠀⠀⠀⠀⠀⠀⠀⠀⠀⠀⠚⠛⠛⣿⣿⣿⣿⣿⣿⣿⣿⣿⣿⣿⣿⣿⣿⡦⠀⠀⠀⠀⠀⠀⠀⠀⠀⠀⠀⠀⠀⠀⠀⠀⠀⠀⠀⠀⠀⠀⠀⠀⠀⠀⠀⠀⠀⠀⠀⠀⠀⠀⠀⠀⠀⠀⠀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⠀⠀⠀⠀⠀⠀⠀⠀⠀⠀⠀⠀⠀⠀⠀⠀⠀⠀⠀⠀⠀⠀⠀⠀⠀⠀⠀⠀⠀⠀⠀⠀⠀⠀⠀⣠⣶⣿⣿⣿⣿⣿⣿⣿⣿⣿⣿⣿⣿⣿⡿⠀⠀⠀⠀⠀⠀⠀⠀⠀⠀⠀⠀⠀⠀⠀⠀⠀⠀⠀⠀⠀⠀⠀⠀⠀⠀⠀⠀⠀⠀⠀⠀⠀⠀⠀⠀⠀⠀⠀⠀</a:t>
            </a:r>
            <a:br/>
            <a:r>
              <a:t>⣤⡄⠀⠀⠀⠀⠀⠀⠀⠀⠀⠀⠀⠀⠀⠀⠀⠀⢀⣀⣤⣤⣶⣶⣶⣿⣿⣿⣿⣿⣿⣿⣿⣶⣶⣿⣿⣿⣿⣿⣿⣿⣿⣿⣿⣿⣿⣿⣿⣿⠁⠀⠀⠀⠀⠀⠀⠀⠀⠀⠀⠀⠀⠀⠀⠀⠀⠀⠀⠀⠀⠀⠀⠀⠀⠀⠀⠀⠀⠀⠀⠀⠀⠀⠀⠀⠀⠀⠀⠀⠀</a:t>
            </a:r>
            <a:br/>
            <a:r>
              <a:t>⣟⠁⠀⠀⠀⠀⠀⠀⠀⠀⠀⣀⣀⣀⣀⣠⣴⣶⣿⣿⣿⡿⠿⠿⠛⠛⠛⠛⠛⠛⠛⠛⠻⠿⠿⢿⣿⣿⣿⣿⣿⣿⣿⣿⣿⣿⣿⣿⣿⠃⠀⠀⠀⠀⠀⠀⠀⠀⠀⠀⠀⠀⠀⠀⠀⠀⠀⠀⠀⠀⠀⠀⠀⠀⠀⠀⠀⠀⠀⠀⠀⠀⠀⠀⠀⠀⠀⠀⠀⠀⠀</a:t>
            </a:r>
            <a:br/>
            <a:r>
              <a:t>⣿⣿⣿⣿⣿⣿⣿⣿⣿⣿⣿⣿⣿⣿⣿⣿⣿⡿⠛⠉⠀⠀⠀⠀⠀⠀⠀⠀⠀⠀⠀⠀⠀⠀⠀⠀⠙⠿⣿⣿⣿⣿⣿⣿⣿⣿⣿⣿⣿⣶⣤⣄⡀⠀⡀⠀⠀⠀⠀⠀⠀⠀⠀⠀⠀⠀⠀⠀⠀⠀⠀⠀⠀⠀⠀⠀⠀⠀⠀⠀⠀⠀⠀⠀⠀⠀⠀⠀⠀⠀⠀</a:t>
            </a:r>
            <a:br/>
            <a:r>
              <a:t>⢻⣿⣿⣿⣿⣿⣿⣿⣿⣿⣿⡿⠿⠿⠟⠋⠁⠀⠀⠀⠀⠀⠀⠀⠀⠀⠀⠀⠀⠀⠀⠀⠀⠀⠀⠀⠀⠀⠀⠀⢸⣿⣿⣿⣿⣿⣿⣿⣿⣿⣿⣿⣿⣿⣿⣷⣦⣤⡀⠀⠀⠀⠀⠀⠀⠀⠀⠀⠀⠀⠀⠀⠀⠀⠀⠀⠀⠀⠀⠀⠀⠀⠀⠀⠀⠀⠀⠀⠀⠀⠀</a:t>
            </a:r>
            <a:br/>
            <a:r>
              <a:t>⢸⣿⣿⣿⣿⣿⣿⣿⣿⣿⣿⠀⠀⠀⠀⠀⠀⠀⠀⠀⠀⠀⠀⠀⠀⠀⠀⠀⠀⠀⠀⠀⠀⠀⠀⠀⠀⠀⠀⠀⣼⣿⣿⣿⣿⣿⣿⣿⣿⣿⣿⡏⢻⣿⣿⣿⣿⣿⣿⣧⣀⠀⠀⠀⠀⠀⠀⠀⠀⠀⠀⠀⠀⠀⠀⠀⠀⠀⠀⠀⠀⠀⠀⠀⠀⠀⠀⠀⠀⠀⠀</a:t>
            </a:r>
            <a:br/>
            <a:r>
              <a:t>⣸⣿⣿⣿⣿⣿⣿⣿⣿⣿⡿⠀⠀⠀⠀⠀⠀⠀⠀⠀⠀⠀⠀⠀⠀⠀⠀⠀⠀⠀⠀⠀⠀⠀⠀⠀⠀⠀⠀⠀⠁⣿⣿⣿⣿⣿⣿⣿⣿⣿⣿⣿⣦⣿⣿⣿⣿⣿⣿⣿⣿⣿⣦⣄⠀⠀⠀⠀⠀⠀⠀⠀⠀⠀⠀⠀⠀⠀⠀⠀⠀⠀⠀⠀⠀⠀⠀⠀⠀⠀⠀</a:t>
            </a:r>
            <a:br/>
            <a:r>
              <a:t>⣿⣿⣿⣿⣿⣿⣿⣿⣿⣿⡇⠀⠀⠀⠀⠀⠀⠀⠀⠀⠀⠀⠀⠀⠀⠀⠀⠀⠀⠀⠀⠀⠀⠀⠀⠀⠀⠀⠀⠀⠀⢻⣿⣿⣿⣿⣿⣿⣿⣿⣿⣿⣿⣿⣿⣿⣿⣿⡁⠈⠛⠿⣿⣿⣿⣿⣷⣆⡀⠀⠀⠀⠀⠀⠀⠀⠀⠀⠀⠀⠀⠀⠀⠀⠀⠀⠀⠀⠀⠀⠀</a:t>
            </a:r>
            <a:br/>
            <a:r>
              <a:t>⣿⣿⣿⣿⣿⣿⣿⣿⣿⣿⡇⠀⠀⠀⠀⠀⠀⠀⠀⠀⠀⠀⠀⠀⠀⠀⠀⠀⠀⠀⠀⠀⠀⠀⠀⠀⠀⠀⠀⠀⠀⢸⣿⣿⣿⣿⣿⣿⣿⣿⣿⣿⣿⣿⣿⣿⣿⣿⠟⠀⠀⠀⢈⣿⣿⣿⣿⣿⣷⡄⠀⠀⠀⠀⠀⠀⠀⠀⠀⠀⠀⠀⠀⠀⠀⠀⠀⠀⠀⠀⠀</a:t>
            </a:r>
            <a:br/>
            <a:r>
              <a:t>⣿⣿⣿⣿⣿⣿⣿⣿⣿⣿⡇⠀⠀⠀⠀⠀⠀⠀⠀⠀⠀⠀⠀⠀⠀⠀⠀⠀⠀⠀⠀⠀⠀⠀⠀⠀⠀⠀⠀⠀⠀⠸⣿⣿⣿⣿⣿⣿⣿⣿⣿⣿⣿⣿⣿⣿⠟⢁⣀⣠⣤⣶⣾⣿⣿⣿⣿⣿⣿⣿⣦⡀⠀⠀⠀⠀⠀⠀⠀⠀⠀⠀⠀⠀⠀⠀⠀⠀⠀⠀⠀</a:t>
            </a:r>
            <a:br/>
            <a:r>
              <a:t>⢹⣿⣿⣿⣿⣿⣿⣿⣿⣿⣇⠀⠀⠀⠀⠀⠀⠀⠀⠀⠀⠀⠀⠀⠀⠀⠀⠀⠀⠀⠀⠀⠀⠀⠀⠀⠀⠀⠀⠀⠀⠀⣿⣿⣿⣿⣿⣿⣿⣿⣿⣿⣿⣿⣿⣿⣿⣿⣿⣿⣿⣿⣿⣿⣿⣿⠟⠁⠙⢿⣿⣿⣦⡀⠀⠀⠀⠀⠀⠀⠀⠀⠀⠀⠀⠀⠀⠀⠀⠀⠀</a:t>
            </a:r>
            <a:br/>
            <a:r>
              <a:t>⢸⣿⣿⣿⣿⣿⣿⣿⣿⣿⣿⠀⠀⠀⠀⠀⠀⠀⠀⠀⠀⠀⠀⠀⠀⠀⠀⠀⠀⠀⠀⠀⠀⠀⠀⠀⠀⠀⠀⠀⠀⠀⣿⣿⣿⣿⣿⣿⣿⣿⣿⣿⣿⣿⣿⣿⣿⣿⣿⣿⣿⣿⣿⣿⣿⡿⠀⠀⠀⠀⠙⢿⣿⣿⣦⡀⠀⠀⠀⠀⠀⠀⠀⠀⠀⠀⠀⠀⠀⠀⠀</a:t>
            </a:r>
            <a:br/>
            <a:r>
              <a:t>⢸⣿⣿⣿⣿⣿⣿⣿⣿⣿⣿⠀⠀⠀⠀⠀⠀⠀⠀⠀⠀⠀⠀⠀⠀⠀⠀⠀⠀⠀⠀⠀⠀⠀⠀⠀⠀⠀⠀⠀⠀⠀⢸⣿⣿⣿⣿⣿⣿⣿⣿⡿⠁⠙⠛⠋⠉⠉⠁⠀⠀⠀⠉⠉⠉⠁⠀⠀⠀⠀⠀⠀⠙⢿⣿⣷⣄⠀⠀⠀⠀⠀⠀⠀⠀⠀⠀⠀⠀⠀⠀</a:t>
            </a:r>
            <a:br/>
            <a:r>
              <a:t>⠀⣿⣿⣿⣿⣿⣿⣿⣿⣿⣿⠀⠀⠀⠀⠀⠀⠀⠀⠀⠀⠀⠀⠀⠀⠀⠀⠀⠀⠀⠀⠀⠀⠀⠀⠀⠀⠀⠀⠀⠀⠀⣼⣿⣿⣿⣿⣿⣿⣿⣿⡇⠀⠀⠀⠀⠀⠀⠀⠀⠀⠀⠀⠀⠀⠀⠀⠀⠀⠀⠀⠀⠀⠀⠻⣿⣿⣦⠀⠀⠀⠀⠀⠀⠀⠀⠀⠀⠀⠀⠀</a:t>
            </a:r>
            <a:br/>
            <a:r>
              <a:t>⠀⣿⣿⣿⣿⣿⣿⣿⣿⣿⣿⠀⠀⠀⠀⠀⠀⠀⠀⠀⠀⠀⠀⠀⠀⠀⠀⠀⠀⠀⠀⠀⠀⠀⠀⠀⠀⠀⠀⠀⠀⣴⣿⣿⣿⣿⣿⣿⣿⣿⣿⣧⠀⠀⠀⠀⠀⠀⠀⠀⠀⠀⠀⠀⠀⠀⠀⠀⠀⠀⠀⠀⠀⠀⠀⠘⢿⣿⣷⡀⠀⠀⠀⠀⠀⠀⠀⠀⠀⠀⠀</a:t>
            </a:r>
            <a:br/>
            <a:r>
              <a:t>⠀⢸⣿⣿⣿⣿⣿⣿⣿⣿⣿⠀⠀⠀⠀⠀⠀⠀⠀⠀⠀⠀⠀⠀⠀⠀⠀⠀⠀⠀⠀⠀⠀⠀⠀⠀⠀⠀⠀⢀⣾⣿⣿⣿⣿⣿⣿⣿⣿⣿⣿⣿⠀⠀⠀⠀⠀⠀⠀⠀⠀⠀⠀⠀⠀⠀⠀⠀⠀⠀⠀⠀⠀⠀⠀⠀⠈⢿⣿⣷⡄⠀⠀⠀⠀⠀⠀⠀⠀⠀⠀</a:t>
            </a:r>
            <a:br/>
            <a:r>
              <a:t>⠀⠈⣿⣿⣿⣿⣿⣿⣿⣿⣿⡇⠀⠀⠀⠀⠀⠀⠀⠀⠀⠀⠀⠀⠀⠀⠀⠀⠀⠀⠀⠀⠀⠀⠀⠀⠀⠀⢠⣿⣿⣿⣿⣿⣿⣿⣿⣿⣿⣿⣿⣿⡇⠀⠀⠀⠀⠀⠀⠀⠀⠀⠀⠀⠀⠀⠀⠀⠀⠀⠀⠀⠀⠀⠀⠀⠀⠀⢻⣿⣿⣆⠀⠀⠀⠀⠀⠀⠀⠀⠀</a:t>
            </a:r>
            <a:br/>
            <a:r>
              <a:t>⠀⠀⢻⣿⣿⣿⣿⣿⣿⣿⣿⡇⠀⠀⠀⠀⠀⠀⠀⠀⠀⠀⠀⠀⠀⠀⠀⠀⠀⠀⠀⠀⠀⠀⠀⠀⠀⣰⣿⣿⣿⣿⣿⣿⣿⣿⣿⣿⣿⣿⣿⣿⣇⠀⠀⠀⠀⠀⠀⠀⠀⠀⠀⠀⠀⠀⠀⠀⠀⠀⠀⠀⠀⠀⠀⠀⠀⠀⠀⠻⣿⣿⣧⣀⣀⡀⠀⠀⠀⠀⠀</a:t>
            </a:r>
            <a:br/>
            <a:r>
              <a:t>⠀⠀⠘⣿⣿⣿⣿⣿⣿⣿⣿⣷⠀⠀⠀⠀⠀⠀⠀⠀⠀⠀⠀⠀⠀⠀⠀⠀⠀⠀⠀⠀⠀⠀⠀⠀⢠⣿⣿⣿⣿⣿⣿⣿⣿⣿⣿⣿⣿⣿⣿⣿⣿⠀⠀⠀⠀⠀⠀⠀⠀⠀⠀⠀⠀⠀⠀⠀⠀⠀⠀⠀⠀⠀⠀⠀⠀⠀⠀⠀⠙⣿⣿⣿⣿⣿⣆⠀⠀⠀⠀</a:t>
            </a:r>
            <a:br/>
            <a:r>
              <a:t>⠀⠀⠀⢻⣿⣿⣿⣿⣿⣿⣿⣿⡀⠀⠀⠀⠀⠀⠀⠀⠀⠀⠀⠀⠀⠀⠀⠀⠀⠀⠀⠀⠀⠀⠀⠀⣾⣿⣿⣿⣿⣿⣿⣿⣿⣿⣿⣿⣿⣿⣿⣿⣿⠀⠀⠀⠀⠀⠀⠀⠀⠀⠀⠀⠀⠀⠀⠀⠀⠀⠀⠀⠀⠀⠀⠀⠀⠀⠀⠀⠀⠈⠻⣿⣿⣿⣿⠀⠀⠀⠀</a:t>
            </a:r>
            <a:br/>
            <a:r>
              <a:t>⠀⠀⠀⠈⣿⣿⣿⣿⣿⣿⣿⣿⣇⠀⠀⠀⠀⠀⠀⠀⠀⠀⠀⠀⠀⠀⠀⠀⠀⠀⠀⠀⠀⠀⠀⢸⣿⣿⣿⣿⣿⣿⣿⣿⣿⣿⣿⣿⣿⣿⣿⣿⣿⠀⠀⠀⠀⠀⠀⠀⠀⠀⠀⠀⠀⠀⠀⠀⠀⠀⠀⠀⠀⠀⠀⠀⠀⠀⠀⠀⠀⠀⠀⠈⠛⢿⡿⠀⠀⠀⠀</a:t>
            </a:r>
            <a:br/>
            <a:r>
              <a:t>⠀⠀⠀⠀⠸⣿⣿⣿⣿⣿⣿⣿⣿⡀⠀⠀⠀⠀⠀⠀⠀⠀⠀⠀⠀⠀⠀⠀⠀⠀⠀⠀⠀⠀⢀⣿⣿⣿⣿⣿⣿⣿⣿⣿⣿⣿⣿⣿⣿⣿⣿⣿⣿⠀⠀⠀⠀⠀⠀⠀⠀⠀⠀⠀⠀⠀⠀⠀⠀⠀⠀⠀⠀⠀⠀⠀⠀⠀⠀⠀⠀⠀⠀⠀⠀⠀⠀⠀⠀⠀⠀</a:t>
            </a:r>
            <a:br/>
            <a:r>
              <a:t>⠀⠀⠀⠀⠀⠹⣿⣿⣿⣿⣿⣿⣿⣧⠀⠀⠀⠀⠀⠀⠀⠀⠀⠀⠀⠀⠀⠀⠀⠀⠀⠀⠀⠀⣼⣿⣿⣿⣿⣿⣿⣿⣿⣿⣿⣿⣿⣿⣿⣿⣿⣿⣿⡇⠀⠀⠀⠀⠀⠀⠀⠀⠀⠀⠀⠀⠀⠀⠀⠀⠀⠀⠀⠀⠀⠀⠀⠀⠀⠀⠀⠀⠀⠀⠀⠀⠀⠀⠀⠀⠀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⠀⠀⠀⠀⠀⠀⠀⠀⠀⠀⠀⠀⠀⠀⠀⠀⠀⠀⠀⠀⠀⠀⠀⠀⠀⠀⠀⠀⠀⠀⠀⠀⠀⠀⠀⠀⠀⠀⠀⠀⠀⣀⣤⣶⣶⣶⣦⡀⠀⠀⠀⠀⠀⠀⠀⠀⠀⠀⠀⠀⠀⠀⠀⠀⠀⠀⠀⠀⠀⠀⠀⠀⠀⠀⠀⠀⠀⠀⠀⠀⠀⠀⠀⠀⠀⠀⠀⠀⠀⠀⠀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⠀⠀⠀⠀⠀⠀⠀⠀⠀⠀⠀⠀⠀⠀⠀⠀⠀⠀⠀⠀⠀⠀⠀⠀⠀⠀⠀⠀⠀⠀⠀⠀⠀⠀⠀⠀⠀⠀⣠⣴⣿⣿⣿⣿⣿⣿⣿⣿⣷⣤⣶⣾⣿⠟⠀⠀⠀⠀⠀⠀⠀⠀⠀⠀⠀⠀⠀⠀⠀⠀⠀⠀⠀⠀⠀⠀⠀⠀⠀⠀⠀⠀⠀⠀⠀⠀⠀⠀⠀⠀⠀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⠀⠀⠀⠀⠀⠀⠀⠀⠀⠀⠀⠀⠀⠀⠀⠀⠀⠀⠀⠀⠀⠀⠀⠀⠀⠀⠀⠀⠀⠀⠀⠀⠀⠀⠀⠀⢀⣾⣿⣿⣿⣿⣿⣿⣿⣿⣿⣿⣿⣿⣿⠛⠁⠀⠀⠀⠀⠀⠀⠀⠀⠀⠀⠀⠀⠀⠀⠀⠀⠀⠀⠀⠀⠀⠀⠀⠀⠀⠀⠀⠀⠀⠀⠀⠀⠀⠀⠀⠀⠀⠀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⠀⠀⠀⠀⠀⠀⠀⠀⠀⠀⠀⠀⠀⠀⠀⠀⠀⠀⠀⠀⠀⠀⠀⠀⠀⠀⠀⠀⠀⠀⠀⠀⠀⠀⠀⠀⢈⣿⣿⣿⣿⣿⣿⣿⣿⣿⣿⣿⣿⣿⣿⣿⡏⠀⠀⠀⠀⠀⠀⠀⠀⠀⠀⠀⠀⠀⠀⠀⠀⠀⠀⠀⠀⠀⠀⠀⠀⠀⠀⠀⠀⠀⠀⠀⠀⠀⠀⠀⠀⠀⠀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⠀⠀⠀⠀⠀⠀⠀⠀⠀⠀⠀⠀⠀⠀⠀⠀⠀⠀⠀⠀⠀⠀⠀⠀⠀⠀⠀⠀⠀⠀⠀⠀⠀⠀⠼⠿⠛⣿⣿⣿⣿⣿⣿⣿⣿⣿⣿⣿⣿⣿⣿⡦⠀⠀⠀⠀⠀⠀⠀⠀⠀⠀⠀⠀⠀⠀⠀⠀⠀⠀⠀⠀⠀⠀⠀⠀⠀⠀⠀⠀⠀⠀⠀⠀⠀⠀⠀⠀⠀⠀⠀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⠀⠀⠀⠀⠀⠀⠀⠀⠀⠀⠀⠀⠀⠀⠀⠀⠀⠀⠀⠀⠀⠀⠀⠀⠀⠀⠀⠀⠀⠀⠀⠀⠀⠀⠀⣠⣶⣿⣿⣿⣿⣿⣿⣿⣿⣿⣿⣿⣿⣿⡿⠀⠀⠀⠀⠀⠀⠀⠀⠀⠀⠀⠀⠀⠀⠀⠀⠀⠀⠀⠀⠀⠀⠀⠀⠀⠀⠀⠀⠀⠀⠀⠀⠀⠀⠀⠀⠀⠀⠀⠀</a:t>
            </a:r>
            <a:br/>
            <a:r>
              <a:t>⣤⡀⠀⠀⠀⠀⠀⠀⠀⠀⠀⠀⠀⠀⠀⠀⠀⠀⠀⣀⣀⣤⣤⣴⣶⣶⣶⣶⣶⣶⣶⣶⣶⣶⣶⣿⣿⣿⣿⣿⣿⣿⣿⣿⣿⣿⣿⣿⣿⣿⠁⠀⠀⠀⠀⠀⠀⠀⠀⠀⠀⠀⠀⠀⠀⠀⠀⠀⠀⠀⠀⠀⠀⠀⠀⠀⠀⠀⠀⠀⠀⠀⠀⠀⠀⠀⠀⠀⠀⠀⠀</a:t>
            </a:r>
            <a:br/>
            <a:r>
              <a:t>⠟⠁⠀⠀⠀⠀⠀⠀⠀⠀⠀⠀⠀⠀⣀⣀⣤⣶⣿⣿⣿⣿⡿⠿⠿⠿⠿⠿⠿⠿⠿⠿⠿⠿⣿⣿⣿⣿⣿⣿⣿⣿⣿⣿⣿⣿⣿⣿⣿⠋⠀⠀⠀⠀⠀⠀⠀⠀⠀⠀⠀⠀⠀⠀⠀⠀⠀⠀⠀⠀⠀⠀⠀⠀⠀⠀⠀⠀⠀⠀⠀⠀⠀⠀⠀⠀⠀⠀⠀⠀⠀</a:t>
            </a:r>
            <a:br/>
            <a:r>
              <a:t>⣿⣿⣿⣿⣿⣿⣿⣿⣿⣿⣿⣿⣿⣿⣿⣿⣿⡿⠟⠋⠁⠀⠀⠀⠀⠀⠀⠀⠀⠀⠀⠀⠀⠀⠀⠀⠙⢿⣿⣿⣿⣿⣿⣿⣿⣿⣿⣿⣷⣦⣄⣀⠀⠀⠀⠀⠀⠀⠀⠀⠀⠀⠀⠀⠀⠀⠀⠀⠀⠀⠀⠀⠀⠀⠀⠀⠀⠀⠀⠀⠀⠀⠀⠀⠀⠀⠀⠀⠀⠀⠀</a:t>
            </a:r>
            <a:br/>
            <a:r>
              <a:t>⢿⣿⣿⣿⣿⣿⣿⣿⣿⣿⣿⣿⣿⠿⠿⠛⠉⠀⠀⠀⠀⠀⠀⠀⠀⠀⠀⠀⠀⠀⠀⠀⠀⠀⠀⠀⠀⠀⠀⠉⢹⣿⣿⣿⣿⣿⣿⣿⣿⣿⣿⣿⣿⣶⣿⣶⣄⣀⠀⠀⠀⠀⠀⠀⠀⠀⠀⠀⠀⠀⠀⠀⠀⠀⠀⠀⠀⠀⠀⠀⠀⠀⠀⠀⠀⠀⠀⠀⠀⠀⠀</a:t>
            </a:r>
            <a:br/>
            <a:r>
              <a:t>⣾⣿⣿⣿⣿⣿⣿⣿⣿⣿⣿⠀⠀⠀⠀⠀⠀⠀⠀⠀⠀⠀⠀⠀⠀⠀⠀⠀⠀⠀⠀⠀⠀⠀⠀⠀⠀⠀⠀⠀⣾⣿⣿⣿⣿⣿⣿⣿⣿⣿⣿⡟⢻⣿⣿⣿⣿⣿⣿⣆⡀⠀⠀⠀⠀⠀⠀⠀⠀⠀⠀⠀⠀⠀⠀⠀⠀⠀⠀⠀⠀⠀⠀⠀⠀⠀⠀⠀⠀⠀⠀</a:t>
            </a:r>
            <a:br/>
            <a:r>
              <a:t>⣿⣿⣿⣿⣿⣿⣿⣿⣿⣿⡇⠀⠀⠀⠀⠀⠀⠀⠀⠀⠀⠀⠀⠀⠀⠀⠀⠀⠀⠀⠀⠀⠀⠀⠀⠀⠀⠀⠀⠀⠁⣿⣿⣿⣿⣿⣿⣿⣿⣿⣿⣿⣌⣿⣿⣿⣿⣿⣿⣿⣿⣶⣤⡀⠀⠀⠀⠀⠀⠀⠀⠀⠀⠀⠀⠀⠀⠀⠀⠀⠀⠀⠀⠀⠀⠀⠀⠀⠀⠀⠀</a:t>
            </a:r>
            <a:br/>
            <a:r>
              <a:t>⣿⣿⣿⣿⣿⣿⣿⣿⣿⣿⡇⠀⠀⠀⠀⠀⠀⠀⠀⠀⠀⠀⠀⠀⠀⠀⠀⠀⠀⠀⠀⠀⠀⠀⠀⠀⠀⠀⠀⠀⠀⢿⣿⣿⣿⣿⣿⣿⣿⣿⣿⣿⣿⣿⣿⣿⣿⣿⠉⠙⠻⢿⣿⣿⣷⣾⣦⡄⠀⠀⠀⠀⠀⠀⠀⠀⠀⠀⠀⠀⠀⠀⠀⠀⠀⠀⠀⠀⠀⠀⠀</a:t>
            </a:r>
            <a:br/>
            <a:r>
              <a:t>⣿⣿⣿⣿⣿⣿⣿⣿⣿⣿⡇⠀⠀⠀⠀⠀⠀⠀⠀⠀⠀⠀⠀⠀⠀⠀⠀⠀⠀⠀⠀⠀⠀⠀⠀⠀⠀⠀⠀⠀⠀⢸⣿⣿⣿⣿⣿⣿⣿⣿⣿⣿⣿⣿⣿⣿⣿⣿⡷⠀⠀⠀⠉⣿⣿⣿⣿⣿⣧⡀⠀⠀⠀⠀⠀⠀⠀⠀⠀⠀⠀⠀⠀⠀⠀⠀⠀⠀⠀⠀⠀</a:t>
            </a:r>
            <a:br/>
            <a:r>
              <a:t>⣿⣿⣿⣿⣿⣿⣿⣿⣿⣿⡇⠀⠀⠀⠀⠀⠀⠀⠀⠀⠀⠀⠀⠀⠀⠀⠀⠀⠀⠀⠀⠀⠀⠀⠀⠀⠀⠀⠀⠀⠀⠸⣿⣿⣿⣿⣿⣿⣿⣿⣿⣿⣿⣿⣿⣿⠿⠋⢀⣀⣠⣴⣾⣿⣿⣿⣿⣿⣿⣷⣄⠀⠀⠀⠀⠀⠀⠀⠀⠀⠀⠀⠀⠀⠀⠀⠀⠀⠀⠀⠀</a:t>
            </a:r>
            <a:br/>
            <a:r>
              <a:t>⣿⣿⣿⣿⣿⣿⣿⣿⣿⣿⡇⠀⠀⠀⠀⠀⠀⠀⠀⠀⠀⠀⠀⠀⠀⠀⠀⠀⠀⠀⠀⠀⠀⠀⠀⠀⠀⠀⠀⠀⠀⠀⣿⣿⣿⣿⣿⣿⣿⣿⣿⣿⣿⣿⣿⣿⣿⣿⣿⣿⣿⣿⣿⣿⣿⣿⠿⠉⠻⢿⣿⣷⣆⠀⠀⠀⠀⠀⠀⠀⠀⠀⠀⠀⠀⠀⠀⠀⠀⠀⠀</a:t>
            </a:r>
            <a:br/>
            <a:r>
              <a:t>⣿⣿⣿⣿⣿⣿⣿⣿⣿⣿⡇⠀⠀⠀⠀⠀⠀⠀⠀⠀⠀⠀⠀⠀⠀⠀⠀⠀⠀⠀⠀⠀⠀⠀⠀⠀⠀⠀⠀⠀⠀⠀⣿⣿⣿⣿⣿⣿⣿⣿⣿⣿⣿⣿⣿⣿⣿⣿⣿⣿⣿⣿⣿⣿⣿⡿⠀⠀⠀⠀⠙⢿⣿⣷⣄⠀⠀⠀⠀⠀⠀⠀⠀⠀⠀⠀⠀⠀⠀⠀⠀</a:t>
            </a:r>
            <a:br/>
            <a:r>
              <a:t>⢸⣿⣿⣿⣿⣿⣿⣿⣿⣿⡇⠀⠀⠀⠀⠀⠀⠀⠀⠀⠀⠀⠀⠀⠀⠀⠀⠀⠀⠀⠀⠀⠀⠀⠀⠀⠀⠀⠀⠀⠀⠀⢹⣿⣿⣿⣿⣿⣿⣿⣿⡟⠉⠙⠛⠛⠋⠉⠉⠉⠉⠉⠉⠛⠛⠁⠀⠀⠀⠀⠀⠀⠹⣿⣿⣧⡀⠀⠀⠀⠀⠀⠀⠀⠀⠀⠀⠀⠀⠀⠀</a:t>
            </a:r>
            <a:br/>
            <a:r>
              <a:t>⢸⣿⣿⣿⣿⣿⣿⣿⣿⣿⣇⠀⠀⠀⠀⠀⠀⠀⠀⠀⠀⠀⠀⠀⠀⠀⠀⠀⠀⠀⠀⠀⠀⠀⠀⠀⠀⠀⠀⠀⠀⠀⣼⣿⣿⣿⣿⣿⣿⣿⣿⡇⠀⠀⠀⠀⠀⠀⠀⠀⠀⠀⠀⠀⠀⠀⠀⠀⠀⠀⠀⠀⠀⠈⢻⣿⣿⣄⠀⠀⠀⠀⠀⠀⠀⠀⠀⠀⠀⠀⠀</a:t>
            </a:r>
            <a:br/>
            <a:r>
              <a:t>⠈⣿⣿⣿⣿⣿⣿⣿⣿⣿⣿⠀⠀⠀⠀⠀⠀⠀⠀⠀⠀⠀⠀⠀⠀⠀⠀⠀⠀⠀⠀⠀⠀⠀⠀⠀⠀⠀⠀⠀⠀⣴⣿⣿⣿⣿⣿⣿⣿⣿⣿⣇⠀⠀⠀⠀⠀⠀⠀⠀⠀⠀⠀⠀⠀⠀⠀⠀⠀⠀⠀⠀⠀⠀⠀⠹⣿⣿⣦⠀⠀⠀⠀⠀⠀⠀⠀⠀⠀⠀⠀</a:t>
            </a:r>
            <a:br/>
            <a:r>
              <a:t>⠀⣿⣿⣿⣿⣿⣿⣿⣿⣿⣿⠀⠀⠀⠀⠀⠀⠀⠀⠀⠀⠀⠀⠀⠀⠀⠀⠀⠀⠀⠀⠀⠀⠀⠀⠀⠀⠀⠀⢀⣼⣿⣿⣿⣿⣿⣿⣿⣿⣿⣿⣿⠀⠀⠀⠀⠀⠀⠀⠀⠀⠀⠀⠀⠀⠀⠀⠀⠀⠀⠀⠀⠀⠀⠀⠀⠘⣿⣿⣷⡀⠀⠀⠀⠀⠀⠀⠀⠀⠀⠀</a:t>
            </a:r>
            <a:br/>
            <a:r>
              <a:t>⠀⢸⣿⣿⣿⣿⣿⣿⣿⣿⣿⠀⠀⠀⠀⠀⠀⠀⠀⠀⠀⠀⠀⠀⠀⠀⠀⠀⠀⠀⠀⠀⠀⠀⠀⠀⠀⠀⢠⣿⣿⣿⣿⣿⣿⣿⣿⣿⣿⣿⣿⣿⡆⠀⠀⠀⠀⠀⠀⠀⠀⠀⠀⠀⠀⠀⠀⠀⠀⠀⠀⠀⠀⠀⠀⠀⠀⠈⢿⣿⣷⡄⠀⠀⠀⠀⠀⠀⠀⠀⠀</a:t>
            </a:r>
            <a:br/>
            <a:r>
              <a:t>⠀⠈⣿⣿⣿⣿⣿⣿⣿⣿⣿⡆⠀⠀⠀⠀⠀⠀⠀⠀⠀⠀⠀⠀⠀⠀⠀⠀⠀⠀⠀⠀⠀⠀⠀⠀⠀⢰⣿⣿⣿⣿⣿⣿⣿⣿⣿⣿⣿⣿⣿⣿⡇⠀⠀⠀⠀⠀⠀⠀⠀⠀⠀⠀⠀⠀⠀⠀⠀⠀⠀⠀⠀⠀⠀⠀⠀⠀⠈⢿⣿⣿⣆⠀⠀⠀⠀⠀⠀⠀⠀</a:t>
            </a:r>
            <a:br/>
            <a:r>
              <a:t>⠀⠀⢹⣿⣿⣿⣿⣿⣿⣿⣿⡇⠀⠀⠀⠀⠀⠀⠀⠀⠀⠀⠀⠀⠀⠀⠀⠀⠀⠀⠀⠀⠀⠀⠀⠀⢠⣿⣿⣿⣿⣿⣿⣿⣿⣿⣿⣿⣿⣿⣿⣿⣿⠀⠀⠀⠀⠀⠀⠀⠀⠀⠀⠀⠀⠀⠀⠀⠀⠀⠀⠀⠀⠀⠀⠀⠀⠀⠀⠀⠻⣿⣿⣿⣿⣷⡄⠀⠀⠀⠀</a:t>
            </a:r>
            <a:br/>
            <a:r>
              <a:t>⠀⠀⠘⣿⣿⣿⣿⣿⣿⣿⣿⣷⠀⠀⠀⠀⠀⠀⠀⠀⠀⠀⠀⠀⠀⠀⠀⠀⠀⠀⠀⠀⠀⠀⠀⠀⣾⣿⣿⣿⣿⣿⣿⣿⣿⣿⣿⣿⣿⣿⣿⣿⣿⠀⠀⠀⠀⠀⠀⠀⠀⠀⠀⠀⠀⠀⠀⠀⠀⠀⠀⠀⠀⠀⠀⠀⠀⠀⠀⠀⠀⠙⢿⣿⣿⣿⣿⠀⠀⠀⠀</a:t>
            </a:r>
            <a:br/>
            <a:r>
              <a:t>⠀⠀⠀⢹⣿⣿⣿⣿⣿⣿⣿⣿⡄⠀⠀⠀⠀⠀⠀⠀⠀⠀⠀⠀⠀⠀⠀⠀⠀⠀⠀⠀⠀⠀⠀⢰⣿⣿⣿⣿⣿⣿⣿⣿⣿⣿⣿⣿⣿⣿⣿⣿⣿⠀⠀⠀⠀⠀⠀⠀⠀⠀⠀⠀⠀⠀⠀⠀⠀⠀⠀⠀⠀⠀⠀⠀⠀⠀⠀⠀⠀⠀⠀⠙⠿⣿⣿⠀⠀⠀⠀</a:t>
            </a:r>
            <a:br/>
            <a:r>
              <a:t>⠀⠀⠀⠀⢿⣿⣿⣿⣿⣿⣿⣿⣧⠀⠀⠀⠀⠀⠀⠀⠀⠀⠀⠀⠀⠀⠀⠀⠀⠀⠀⠀⠀⠀⠀⣿⣿⣿⣿⣿⣿⣿⣿⣿⣿⣿⣿⣿⣿⣿⣿⣿⣿⠀⠀⠀⠀⠀⠀⠀⠀⠀⠀⠀⠀⠀⠀⠀⠀⠀⠀⠀⠀⠀⠀⠀⠀⠀⠀⠀⠀⠀⠀⠀⠀⠀⠀⠀⠀⠀⠀</a:t>
            </a:r>
            <a:br/>
            <a:r>
              <a:t>⠀⠀⠀⠀⠈⣿⣿⣿⣿⣿⣿⣿⣿⡆⠀⠀⠀⠀⠀⠀⠀⠀⠀⠀⠀⠀⠀⠀⠀⠀⠀⠀⠀⠀⣸⣿⣿⣿⣿⣿⣿⣿⣿⣿⣿⣿⣿⣿⣿⣿⣿⣿⣿⡄⠀⠀⠀⠀⠀⠀⠀⠀⠀⠀⠀⠀⠀⠀⠀⠀⠀⠀⠀⠀⠀⠀⠀⠀⠀⠀⠀⠀⠀⠀⠀⠀⠀⠀⠀⠀⠀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⠀⠀⠀⠀⠀⠀⠀⠀⠀⠀⠀⠀⠀⠀⠀⠀⠀⠀⠀⠀⠀⠀⠀⠀⠀⠀⠀⠀⠀⠀⠀⠀⠀⠀⠀⠀⠀⠀⠀⠀⠀⣀⣤⣶⣶⣶⣦⡀⠀⠀⠀⠀⠀⠀⠀⠀⠀⠀⠀⠀⠀⠀⠀⠀⠀⠀⠀⠀⠀⠀⠀⠀⠀⠀⠀⠀⠀⠀⠀⠀⠀⠀⠀⠀⠀⠀⠀⠀⠀⠀⠀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⠀⠀⠀⠀⠀⠀⠀⠀⠀⠀⠀⠀⠀⠀⠀⠀⠀⠀⠀⠀⠀⠀⠀⠀⠀⠀⠀⠀⠀⠀⠀⠀⠀⠀⠀⠀⠀⠀⣠⣴⣿⣿⣿⣿⣿⣿⣿⣿⣷⣤⣶⣾⣿⠟⠀⠀⠀⠀⠀⠀⠀⠀⠀⠀⠀⠀⠀⠀⠀⠀⠀⠀⠀⠀⠀⠀⠀⠀⠀⠀⠀⠀⠀⠀⠀⠀⠀⠀⠀⠀⠀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⠀⠀⠀⠀⠀⠀⠀⠀⠀⠀⠀⠀⠀⠀⠀⠀⠀⠀⠀⠀⠀⠀⠀⠀⠀⠀⠀⠀⠀⠀⠀⠀⠀⠀⠀⠀⢀⣾⣿⣿⣿⣿⣿⣿⣿⣿⣿⣿⣿⣿⣿⠛⠁⠀⠀⠀⠀⠀⠀⠀⠀⠀⠀⠀⠀⠀⠀⠀⠀⠀⠀⠀⠀⠀⠀⠀⠀⠀⠀⠀⠀⠀⠀⠀⠀⠀⠀⠀⠀⠀⠀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⠀⠀⠀⠀⠀⠀⠀⠀⠀⠀⠀⠀⠀⠀⠀⠀⠀⠀⠀⠀⠀⠀⠀⠀⠀⠀⠀⠀⠀⠀⠀⠀⠀⠀⠼⠿⠛⣿⣿⣿⣿⣿⣿⣿⣿⣿⣿⣿⣿⣿⣿⡦⠀⠀⠀⠀⠀⠀⠀⠀⠀⠀⠀⠀⠀⠀⠀⠀⠀⠀⠀⠀⠀⠀⠀⠀⠀⠀⠀⠀⠀⠀⠀⠀⠀⠀⠀⠀⠀⠀⠀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⠀⠀⠀⠀⠀⠀⠀⠀⠀⠀⠀⠀⠀⠀⠀⠀⠀⠀⠀⠀⠀⠀⠀⠀⠀⠀⠀⠀⠀⠀⠀⠀⠀⠀⠀⣠⣶⣿⣿⣿⣿⣿⣿⣿⣿⣿⣿⣿⣿⣿⡿⠀⠀⠀⠀⠀⠀⠀⠀⠀⠀⠀⠀⠀⠀⠀⠀⠀⠀⠀⠀⠀⠀⠀⠀⠀⠀⠀⠀⠀⠀⠀⠀⠀⠀⠀⠀⠀⠀⠀⠀</a:t>
            </a:r>
            <a:br/>
            <a:r>
              <a:t>⣠⡀⠀⠀⠀⠀⠀⠀⠀⠀⠀⠀⠀⠀⠀⠀⠀⠀⠀⢀⣀⣤⣤⣤⣶⣶⣶⣶⣶⣶⣶⣶⣶⣦⣴⣿⣿⣿⣿⣿⣿⣿⣿⣿⣿⣿⣿⣿⣿⣿⠁⠀⠀⠀⠀⠀⠀⠀⠀⠀⠀⠀⠀⠀⠀⠀⠀⠀⠀⠀⠀⠀⠀⠀⠀⠀⠀⠀⠀⠀⠀⠀⠀⠀⠀⠀⠀⠀⠀⠀⠀</a:t>
            </a:r>
            <a:br/>
            <a:r>
              <a:t>⠟⠀⠀⠀⠀⠀⠀⠀⠀⠀⠀⠀⠀⠀⢀⣀⣤⣶⣿⣿⣿⣿⣿⠿⠿⠿⠿⠿⠿⠿⠿⠿⠿⢿⣿⣿⣿⣿⣿⣿⣿⣿⣿⣿⣿⣿⣿⣿⣿⠏⠀⠀⠀⠀⠀⠀⠀⠀⠀⠀⠀⠀⠀⠀⠀⠀⠀⠀⠀⠀⠀⠀⠀⠀⠀⠀⠀⠀⠀⠀⠀⠀⠀⠀⠀⠀⠀⠀⠀⠀⠀</a:t>
            </a:r>
            <a:br/>
            <a:r>
              <a:t>⣿⣿⣿⣿⣿⣿⣿⣿⣿⣿⣿⣿⣿⣿⣿⣿⣿⡿⠟⠋⠉⠀⠀⠀⠀⠀⠀⠀⠀⠀⠀⠀⠀⠀⠀⠀⠙⢿⣿⣿⣿⣿⣿⣿⣿⣿⣿⣿⣷⣤⣄⡀⠀⠀⠀⠀⠀⠀⠀⠀⠀⠀⠀⠀⠀⠀⠀⠀⠀⠀⠀⠀⠀⠀⠀⠀⠀⠀⠀⠀⠀⠀⠀⠀⠀⠀⠀⠀⠀⠀⠀</a:t>
            </a:r>
            <a:br/>
            <a:r>
              <a:t>⣿⣿⣿⣿⣿⣿⣿⣿⣿⣿⣿⣿⣿⡿⠿⠛⠉⠀⠀⠀⠀⠀⠀⠀⠀⠀⠀⠀⠀⠀⠀⠀⠀⠀⠀⠀⠀⠀⠀⠉⢹⣿⣿⣿⣿⣿⣿⣿⣿⣿⣿⣿⣿⣶⣷⣦⣄⣀⠀⠀⠀⠀⠀⠀⠀⠀⠀⠀⠀⠀⠀⠀⠀⠀⠀⠀⠀⠀⠀⠀⠀⠀⠀⠀⠀⠀⠀⠀⠀⠀⠀</a:t>
            </a:r>
            <a:br/>
            <a:r>
              <a:t>⣿⣿⣿⣿⣿⣿⣿⣿⣿⣿⡟⠀⠀⠀⠀⠀⠀⠀⠀⠀⠀⠀⠀⠀⠀⠀⠀⠀⠀⠀⠀⠀⠀⠀⠀⠀⠀⠀⠀⠀⣾⣿⣿⣿⣿⣿⣿⣿⣿⣿⣿⡟⢿⣿⣿⣿⣿⣿⣿⣆⠀⠀⠀⠀⠀⠀⠀⠀⠀⠀⠀⠀⠀⠀⠀⠀⠀⠀⠀⠀⠀⠀⠀⠀⠀⠀⠀⠀⠀⠀⠀</a:t>
            </a:r>
            <a:br/>
            <a:r>
              <a:t>⣿⣿⣿⣿⣿⣿⣿⣿⣿⣿⡇⠀⠀⠀⠀⠀⠀⠀⠀⠀⠀⠀⠀⠀⠀⠀⠀⠀⠀⠀⠀⠀⠀⠀⠀⠀⠀⠀⠀⠀⠁⣿⣿⣿⣿⣿⣿⣿⣿⣿⣿⣿⣌⣿⣿⣿⣿⣿⣿⣿⣿⣶⣄⡀⠀⠀⠀⠀⠀⠀⠀⠀⠀⠀⠀⠀⠀⠀⠀⠀⠀⠀⠀⠀⠀⠀⠀⠀⠀⠀⠀</a:t>
            </a:r>
            <a:br/>
            <a:r>
              <a:t>⣿⣿⣿⣿⣿⣿⣿⣿⣿⣿⡇⠀⠀⠀⠀⠀⠀⠀⠀⠀⠀⠀⠀⠀⠀⠀⠀⠀⠀⠀⠀⠀⠀⠀⠀⠀⠀⠀⠀⠀⠀⣿⣿⣿⣿⣿⣿⣿⣿⣿⣿⣿⣿⣿⣿⣿⣿⣿⠉⠛⠿⣿⣿⣿⣶⣶⣦⡄⠀⠀⠀⠀⠀⠀⠀⠀⠀⠀⠀⠀⠀⠀⠀⠀⠀⠀⠀⠀⠀⠀⠀</a:t>
            </a:r>
            <a:br/>
            <a:r>
              <a:t>⣿⣿⣿⣿⣿⣿⣿⣿⣿⣿⡇⠀⠀⠀⠀⠀⠀⠀⠀⠀⠀⠀⠀⠀⠀⠀⠀⠀⠀⠀⠀⠀⠀⠀⠀⠀⠀⠀⠀⠀⠀⢸⣿⣿⣿⣿⣿⣿⣿⣿⣿⣿⣿⣿⣿⣿⣿⣿⡷⠀⠀⠀⠙⣿⣿⣿⣿⣿⣧⡀⠀⠀⠀⠀⠀⠀⠀⠀⠀⠀⠀⠀⠀⠀⠀⠀⠀⠀⠀⠀⠀</a:t>
            </a:r>
            <a:br/>
            <a:r>
              <a:t>⣿⣿⣿⣿⣿⣿⣿⣿⣿⣿⡇⠀⠀⠀⠀⠀⠀⠀⠀⠀⠀⠀⠀⠀⠀⠀⠀⠀⠀⠀⠀⠀⠀⠀⠀⠀⠀⠀⠀⠀⠀⢸⣿⣿⣿⣿⣿⣿⣿⣿⣿⣿⣿⣿⣿⣿⡿⠋⠀⣀⣀⣤⣾⣿⣿⣿⣿⣿⣿⣷⣄⠀⠀⠀⠀⠀⠀⠀⠀⠀⠀⠀⠀⠀⠀⠀⠀⠀⠀⠀⠀</a:t>
            </a:r>
            <a:br/>
            <a:r>
              <a:t>⣿⣿⣿⣿⣿⣿⣿⣿⣿⣿⡇⠀⠀⠀⠀⠀⠀⠀⠀⠀⠀⠀⠀⠀⠀⠀⠀⠀⠀⠀⠀⠀⠀⠀⠀⠀⠀⠀⠀⠀⠀⠀⣿⣿⣿⣿⣿⣿⣿⣿⣿⣿⣿⣿⣿⣿⣿⣿⣿⣿⣿⣿⣿⣿⣿⣿⡿⠋⠻⣿⣿⣷⣄⠀⠀⠀⠀⠀⠀⠀⠀⠀⠀⠀⠀⠀⠀⠀⠀⠀⠀</a:t>
            </a:r>
            <a:br/>
            <a:r>
              <a:t>⣿⣿⣿⣿⣿⣿⣿⣿⣿⣿⡇⠀⠀⠀⠀⠀⠀⠀⠀⠀⠀⠀⠀⠀⠀⠀⠀⠀⠀⠀⠀⠀⠀⠀⠀⠀⠀⠀⠀⠀⠀⠀⣿⣿⣿⣿⣿⣿⣿⣿⣿⣿⣿⣿⣿⣿⣿⣿⣿⣿⣿⣿⣿⣿⣿⡿⠀⠀⠀⠈⠻⣿⣿⣷⣄⠀⠀⠀⠀⠀⠀⠀⠀⠀⠀⠀⠀⠀⠀⠀⠀</a:t>
            </a:r>
            <a:br/>
            <a:r>
              <a:t>⣿⣿⣿⣿⣿⣿⣿⣿⣿⣿⡇⠀⠀⠀⠀⠀⠀⠀⠀⠀⠀⠀⠀⠀⠀⠀⠀⠀⠀⠀⠀⠀⠀⠀⠀⠀⠀⠀⠀⠀⠀⠀⢻⣿⣿⣿⣿⣿⣿⣿⣿⡟⠉⠛⠛⠛⠛⠋⠉⠉⠉⠉⠛⠛⠛⠃⠀⠀⠀⠀⠀⠈⠻⣿⣿⣦⡀⠀⠀⠀⠀⠀⠀⠀⠀⠀⠀⠀⠀⠀⠀</a:t>
            </a:r>
            <a:br/>
            <a:r>
              <a:t>⢹⣿⣿⣿⣿⣿⣿⣿⣿⣿⡇⠀⠀⠀⠀⠀⠀⠀⠀⠀⠀⠀⠀⠀⠀⠀⠀⠀⠀⠀⠀⠀⠀⠀⠀⠀⠀⠀⠀⠀⠀⠀⣼⣿⣿⣿⣿⣿⣿⣿⣿⡇⠀⠀⠀⠀⠀⠀⠀⠀⠀⠀⠀⠀⠀⠀⠀⠀⠀⠀⠀⠀⠀⠈⢿⣿⣷⣄⠀⠀⠀⠀⠀⠀⠀⠀⠀⠀⠀⠀⠀</a:t>
            </a:r>
            <a:br/>
            <a:r>
              <a:t>⢸⣿⣿⣿⣿⣿⣿⣿⣿⣿⡇⠀⠀⠀⠀⠀⠀⠀⠀⠀⠀⠀⠀⠀⠀⠀⠀⠀⠀⠀⠀⠀⠀⠀⠀⠀⠀⠀⠀⠀⠀⣰⣿⣿⣿⣿⣿⣿⣿⣿⣿⣇⠀⠀⠀⠀⠀⠀⠀⠀⠀⠀⠀⠀⠀⠀⠀⠀⠀⠀⠀⠀⠀⠀⠀⠻⣿⣿⣦⠀⠀⠀⠀⠀⠀⠀⠀⠀⠀⠀⠀</a:t>
            </a:r>
            <a:br/>
            <a:r>
              <a:t>⠀⣿⣿⣿⣿⣿⣿⣿⣿⣿⣇⠀⠀⠀⠀⠀⠀⠀⠀⠀⠀⠀⠀⠀⠀⠀⠀⠀⠀⠀⠀⠀⠀⠀⠀⠀⠀⠀⠀⢀⣼⣿⣿⣿⣿⣿⣿⣿⣿⣿⣿⣿⠀⠀⠀⠀⠀⠀⠀⠀⠀⠀⠀⠀⠀⠀⠀⠀⠀⠀⠀⠀⠀⠀⠀⠀⠙⣿⣿⣧⡀⠀⠀⠀⠀⠀⠀⠀⠀⠀⠀</a:t>
            </a:r>
            <a:br/>
            <a:r>
              <a:t>⠀⢿⣿⣿⣿⣿⣿⣿⣿⣿⣿⠀⠀⠀⠀⠀⠀⠀⠀⠀⠀⠀⠀⠀⠀⠀⠀⠀⠀⠀⠀⠀⠀⠀⠀⠀⠀⠀⢠⣾⣿⣿⣿⣿⣿⣿⣿⣿⣿⣿⣿⣿⡆⠀⠀⠀⠀⠀⠀⠀⠀⠀⠀⠀⠀⠀⠀⠀⠀⠀⠀⠀⠀⠀⠀⠀⠀⠘⢿⣿⣷⡀⠀⠀⠀⠀⠀⠀⠀⠀⠀</a:t>
            </a:r>
            <a:br/>
            <a:r>
              <a:t>⠀⢸⣿⣿⣿⣿⣿⣿⣿⣿⣿⠀⠀⠀⠀⠀⠀⠀⠀⠀⠀⠀⠀⠀⠀⠀⠀⠀⠀⠀⠀⠀⠀⠀⠀⠀⠀⢠⣿⣿⣿⣿⣿⣿⣿⣿⣿⣿⣿⣿⣿⣿⡇⠀⠀⠀⠀⠀⠀⠀⠀⠀⠀⠀⠀⠀⠀⠀⠀⠀⠀⠀⠀⠀⠀⠀⠀⠀⠈⢿⣿⣿⣄⠀⠀⠀⠀⠀⠀⠀⠀</a:t>
            </a:r>
            <a:br/>
            <a:r>
              <a:t>⠀⠀⣿⣿⣿⣿⣿⣿⣿⣿⣿⡆⠀⠀⠀⠀⠀⠀⠀⠀⠀⠀⠀⠀⠀⠀⠀⠀⠀⠀⠀⠀⠀⠀⠀⠀⢠⣿⣿⣿⣿⣿⣿⣿⣿⣿⣿⣿⣿⣿⣿⣿⣿⠀⠀⠀⠀⠀⠀⠀⠀⠀⠀⠀⠀⠀⠀⠀⠀⠀⠀⠀⠀⠀⠀⠀⠀⠀⠀⠀⢻⣿⣿⣿⣶⣶⡄⠀⠀⠀⠀</a:t>
            </a:r>
            <a:br/>
            <a:r>
              <a:t>⠀⠀⢸⣿⣿⣿⣿⣿⣿⣿⣿⣇⠀⠀⠀⠀⠀⠀⠀⠀⠀⠀⠀⠀⠀⠀⠀⠀⠀⠀⠀⠀⠀⠀⠀⠀⣾⣿⣿⣿⣿⣿⣿⣿⣿⣿⣿⣿⣿⣿⣿⣿⣿⠀⠀⠀⠀⠀⠀⠀⠀⠀⠀⠀⠀⠀⠀⠀⠀⠀⠀⠀⠀⠀⠀⠀⠀⠀⠀⠀⠀⠙⢿⣿⣿⣿⣿⠀⠀⠀⠀</a:t>
            </a:r>
            <a:br/>
            <a:r>
              <a:t>⠀⠀⠀⢿⣿⣿⣿⣿⣿⣿⣿⣿⠀⠀⠀⠀⠀⠀⠀⠀⠀⠀⠀⠀⠀⠀⠀⠀⠀⠀⠀⠀⠀⠀⠀⢰⣿⣿⣿⣿⣿⣿⣿⣿⣿⣿⣿⣿⣿⣿⣿⣿⣿⠀⠀⠀⠀⠀⠀⠀⠀⠀⠀⠀⠀⠀⠀⠀⠀⠀⠀⠀⠀⠀⠀⠀⠀⠀⠀⠀⠀⠀⠀⠙⢿⣿⣿⠇⠀⠀⠀</a:t>
            </a:r>
            <a:br/>
            <a:r>
              <a:t>⠀⠀⠀⠘⣿⣿⣿⣿⣿⣿⣿⣿⡇⠀⠀⠀⠀⠀⠀⠀⠀⠀⠀⠀⠀⠀⠀⠀⠀⠀⠀⠀⠀⠀⠀⣿⣿⣿⣿⣿⣿⣿⣿⣿⣿⣿⣿⣿⣿⣿⣿⣿⣿⠀⠀⠀⠀⠀⠀⠀⠀⠀⠀⠀⠀⠀⠀⠀⠀⠀⠀⠀⠀⠀⠀⠀⠀⠀⠀⠀⠀⠀⠀⠀⠀⠈⠉⠀⠀⠀⠀</a:t>
            </a:r>
            <a:br/>
            <a:r>
              <a:t>⠀⠀⠀⠀⠹⣿⣿⣿⣿⣿⣿⣿⣿⡀⠀⠀⠀⠀⠀⠀⠀⠀⠀⠀⠀⠀⠀⠀⠀⠀⠀⠀⠀⠀⣸⣿⣿⣿⣿⣿⣿⣿⣿⣿⣿⣿⣿⣿⣿⣿⣿⣿⣿⡄⠀⠀⠀⠀⠀⠀⠀⠀⠀⠀⠀⠀⠀⠀⠀⠀⠀⠀⠀⠀⠀⠀⠀⠀⠀⠀⠀⠀⠀⠀⠀⠀⠀⠀⠀⠀⠀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⠀⠀⠀⠀⠀⠀⠀⠀⠀⠀⠀⠀⠀⠀⠀⠀⠀⠀⠀⠀⠀⠀⠀⠀⠀⠀⠀⠀⠀⠀⠀⠀⠀⠀⠀⠀⠀⠀⠀⠀⠀⣀⣤⣶⣶⣶⣦⣀⠀⠀⠀⠀⠀⠀⠀⠀⠀⠀⠀⠀⠀⠀⠀⠀⠀⠀⠀⠀⠀⠀⠀⠀⠀⠀⠀⠀⠀⠀⠀⠀⠀⠀⠀⠀⠀⠀⠀⠀⠀⠀⠀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⠀⠀⠀⠀⠀⠀⠀⠀⠀⠀⠀⠀⠀⠀⠀⠀⠀⠀⠀⠀⠀⠀⠀⠀⠀⠀⠀⠀⠀⠀⠀⠀⠀⠀⠀⠀⠀⠀⣠⣶⣿⣿⣿⣿⣿⣿⣿⣿⣷⣤⣶⣶⣿⠟⠀⠀⠀⠀⠀⠀⠀⠀⠀⠀⠀⠀⠀⠀⠀⠀⠀⠀⠀⠀⠀⠀⠀⠀⠀⠀⠀⠀⠀⠀⠀⠀⠀⠀⠀⠀⠀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⠀⠀⠀⠀⠀⠀⠀⠀⠀⠀⠀⠀⠀⠀⠀⠀⠀⠀⠀⠀⠀⠀⠀⠀⠀⠀⠀⠀⠀⠀⠀⠀⠀⠀⠀⠀⢸⣿⣿⣿⣿⣿⣿⣿⣿⣿⣿⣿⣿⣿⣿⣿⣯⠀⠀⠀⠀⠀⠀⠀⠀⠀⠀⠀⠀⠀⠀⠀⠀⠀⠀⠀⠀⠀⠀⠀⠀⠀⠀⠀⠀⠀⠀⠀⠀⠀⠀⠀⠀⠀⠀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⠀⠀⠀⠀⠀⠀⠀⠀⠀⠀⠀⠀⠀⠀⠀⠀⠀⠀⠀⠀⠀⠀⠀⠀⠀⠀⠀⠀⠀⠀⠀⠀⠀⠀⠾⠿⢻⣿⣿⣿⣿⣿⣿⣿⣿⣿⣿⣿⣿⣿⣿⡦⠀⠀⠀⠀⠀⠀⠀⠀⠀⠀⠀⠀⠀⠀⠀⠀⠀⠀⠀⠀⠀⠀⠀⠀⠀⠀⠀⠀⠀⠀⠀⠀⠀⠀⠀⠀⠀⠀⠀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⠀⠀⠀⠀⠀⠀⠀⠀⠀⠀⠀⠀⠀⠀⠀⠀⠀⠀⠀⠀⠀⠀⠀⠀⠀⠀⠀⠀⠀⠀⠀⠀⠀⠀⠀⣠⣾⣿⣿⣿⣿⣿⣿⣿⣿⣿⣿⣿⣿⣿⡿⠀⠀⠀⠀⠀⠀⠀⠀⠀⠀⠀⠀⠀⠀⠀⠀⠀⠀⠀⠀⠀⠀⠀⠀⠀⠀⠀⠀⠀⠀⠀⠀⠀⠀⠀⠀⠀⠀⠀⠀</a:t>
            </a:r>
            <a:br/>
            <a:r>
              <a:t>⡀⠀⠀⠀⠀⠀⠀⠀⠀⠀⠀⠀⠀⠀⠀⠀⠀⠀⠀⢀⣀⣤⣤⣤⣴⣶⣶⣶⣶⣶⣶⣶⣤⣤⣴⣿⣿⣿⣿⣿⣿⣿⣿⣿⣿⣿⣿⣿⣿⣿⠁⠀⠀⠀⠀⠀⠀⠀⠀⠀⠀⠀⠀⠀⠀⠀⠀⠀⠀⠀⠀⠀⠀⠀⠀⠀⠀⠀⠀⠀⠀⠀⠀⠀⠀⠀⠀⠀⠀⠀⠀</a:t>
            </a:r>
            <a:br/>
            <a:r>
              <a:t>⠃⠀⠀⠀⠀⠀⠀⠀⠀⠀⠀⠀⠀⠀⢀⣀⣤⣶⣿⣿⣿⣿⣿⡿⠿⠿⠿⠿⠿⠿⠿⢿⣿⣿⣿⣿⣿⣿⣿⣿⣿⣿⣿⣿⣿⣿⣿⣿⣿⠏⠀⠀⠀⠀⠀⠀⠀⠀⠀⠀⠀⠀⠀⠀⠀⠀⠀⠀⠀⠀⠀⠀⠀⠀⠀⠀⠀⠀⠀⠀⠀⠀⠀⠀⠀⠀⠀⠀⠀⠀⠀</a:t>
            </a:r>
            <a:br/>
            <a:r>
              <a:t>⣿⣿⣿⣿⣿⣿⣿⣿⣿⣿⣿⣿⣿⣿⣿⣿⣿⡿⠟⠋⠉⠀⠀⠀⠀⠀⠀⠀⠀⠀⠀⠀⠀⠀⠀⠉⠻⢿⣿⣿⣿⣿⣿⣿⣿⣿⣿⣿⣧⣄⣀⠀⠀⠀⠀⠀⠀⠀⠀⠀⠀⠀⠀⠀⠀⠀⠀⠀⠀⠀⠀⠀⠀⠀⠀⠀⠀⠀⠀⠀⠀⠀⠀⠀⠀⠀⠀⠀⠀⠀⠀</a:t>
            </a:r>
            <a:br/>
            <a:r>
              <a:t>⣿⣿⣿⣿⣿⣿⣿⣿⣿⣿⣿⣿⣿⡿⠿⠛⠉⠀⠀⠀⠀⠀⠀⠀⠀⠀⠀⠀⠀⠀⠀⠀⠀⠀⠀⠀⠀⠀⠈⠉⣽⣿⣿⣿⣿⣿⣿⣿⣿⣿⣿⣿⣶⣴⣶⣤⣀⠀⠀⠀⠀⠀⠀⠀⠀⠀⠀⠀⠀⠀⠀⠀⠀⠀⠀⠀⠀⠀⠀⠀⠀⠀⠀⠀⠀⠀⠀⠀⠀⠀⠀</a:t>
            </a:r>
            <a:br/>
            <a:r>
              <a:t>⣿⣿⣿⣿⣿⣿⣿⣿⣿⣿⠏⠀⠀⠀⠀⠀⠀⠀⠀⠀⠀⠀⠀⠀⠀⠀⠀⠀⠀⠀⠀⠀⠀⠀⠀⠀⠀⠀⠀⠀⣿⣿⣿⣿⣿⣿⣿⣿⣿⣿⣿⡿⢿⣿⣿⣿⣿⣿⣶⡄⠀⠀⠀⠀⠀⠀⠀⠀⠀⠀⠀⠀⠀⠀⠀⠀⠀⠀⠀⠀⠀⠀⠀⠀⠀⠀⠀⠀⠀⠀⠀</a:t>
            </a:r>
            <a:br/>
            <a:r>
              <a:t>⣿⣿⣿⣿⣿⣿⣿⣿⣿⣿⠀⠀⠀⠀⠀⠀⠀⠀⠀⠀⠀⠀⠀⠀⠀⠀⠀⠀⠀⠀⠀⠀⠀⠀⠀⠀⠀⠀⠀⠀⠋⣿⣿⣿⣿⣿⣿⣿⣿⣿⣿⣿⢜⣿⣿⣿⣿⣿⣿⣿⣷⣤⣀⠀⠀⠀⠀⠀⠀⠀⠀⠀⠀⠀⠀⠀⠀⠀⠀⠀⠀⠀⠀⠀⠀⠀⠀⠀⠀⠀⠀</a:t>
            </a:r>
            <a:br/>
            <a:r>
              <a:t>⣿⣿⣿⣿⣿⣿⣿⣿⣿⣿⠀⠀⠀⠀⠀⠀⠀⠀⠀⠀⠀⠀⠀⠀⠀⠀⠀⠀⠀⠀⠀⠀⠀⠀⠀⠀⠀⠀⠀⠀⠀⣿⣿⣿⣿⣿⣿⣿⣿⣿⣿⣿⣿⣿⣿⣿⣿⣿⠛⠻⢿⣿⣿⣷⣦⣴⣄⡀⠀⠀⠀⠀⠀⠀⠀⠀⠀⠀⠀⠀⠀⠀⠀⠀⠀⠀⠀⠀⠀⠀⠀</a:t>
            </a:r>
            <a:br/>
            <a:r>
              <a:t>⣿⣿⣿⣿⣿⣿⣿⣿⣿⣿⠀⠀⠀⠀⠀⠀⠀⠀⠀⠀⠀⠀⠀⠀⠀⠀⠀⠀⠀⠀⠀⠀⠀⠀⠀⠀⠀⠀⠀⠀⠀⢹⣿⣿⣿⣿⣿⣿⣿⣿⣿⣿⣿⣿⣿⣿⣿⣿⣷⠀⠀⠈⠛⣿⣿⣿⣿⣿⣶⡀⠀⠀⠀⠀⠀⠀⠀⠀⠀⠀⠀⠀⠀⠀⠀⠀⠀⠀⠀⠀⠀</a:t>
            </a:r>
            <a:br/>
            <a:r>
              <a:t>⣿⣿⣿⣿⣿⣿⣿⣿⣿⣿⠀⠀⠀⠀⠀⠀⠀⠀⠀⠀⠀⠀⠀⠀⠀⠀⠀⠀⠀⠀⠀⠀⠀⠀⠀⠀⠀⠀⠀⠀⠀⢸⣿⣿⣿⣿⣿⣿⣿⣿⣿⣿⣿⣿⣿⣿⡿⠟⠁⠀⢀⣠⣴⣿⣿⣿⣿⣿⣿⣧⡀⠀⠀⠀⠀⠀⠀⠀⠀⠀⠀⠀⠀⠀⠀⠀⠀⠀⠀⠀⠀</a:t>
            </a:r>
            <a:br/>
            <a:r>
              <a:t>⣿⣿⣿⣿⣿⣿⣿⣿⣿⣿⠀⠀⠀⠀⠀⠀⠀⠀⠀⠀⠀⠀⠀⠀⠀⠀⠀⠀⠀⠀⠀⠀⠀⠀⠀⠀⠀⠀⠀⠀⠀⠈⣿⣿⣿⣿⣿⣿⣿⣿⣿⣿⣿⣿⣿⣿⣶⣶⣿⣿⣿⣿⣿⣿⣿⣿⣿⠟⢿⣿⣿⣦⡀⠀⠀⠀⠀⠀⠀⠀⠀⠀⠀⠀⠀⠀⠀⠀⠀⠀⠀</a:t>
            </a:r>
            <a:br/>
            <a:r>
              <a:t>⣿⣿⣿⣿⣿⣿⣿⣿⣿⣿⠀⠀⠀⠀⠀⠀⠀⠀⠀⠀⠀⠀⠀⠀⠀⠀⠀⠀⠀⠀⠀⠀⠀⠀⠀⠀⠀⠀⠀⠀⠀⠀⣿⣿⣿⣿⣿⣿⣿⣿⣿⣿⣿⣿⣿⣿⣿⣿⣿⣿⣿⣿⣿⣿⣿⣿⠁⠀⠀⠈⠻⣿⣿⣦⡀⠀⠀⠀⠀⠀⠀⠀⠀⠀⠀⠀⠀⠀⠀⠀⠀</a:t>
            </a:r>
            <a:br/>
            <a:r>
              <a:t>⣿⣿⣿⣿⣿⣿⣿⣿⣿⣿⠀⠀⠀⠀⠀⠀⠀⠀⠀⠀⠀⠀⠀⠀⠀⠀⠀⠀⠀⠀⠀⠀⠀⠀⠀⠀⠀⠀⠀⠀⠀⠀⣿⣿⣿⣿⣿⣿⣿⣿⣿⡿⠉⠻⠿⠟⠛⠛⠛⠛⠛⠛⠻⠿⠿⠋⠀⠀⠀⠀⠀⠈⢿⣿⣿⣦⠀⠀⠀⠀⠀⠀⠀⠀⠀⠀⠀⠀⠀⠀⠀</a:t>
            </a:r>
            <a:br/>
            <a:r>
              <a:t>⣿⣿⣿⣿⣿⣿⣿⣿⣿⣿⠀⠀⠀⠀⠀⠀⠀⠀⠀⠀⠀⠀⠀⠀⠀⠀⠀⠀⠀⠀⠀⠀⠀⠀⠀⠀⠀⠀⠀⠀⠀⠀⣿⣿⣿⣿⣿⣿⣿⣿⣿⡇⠀⠀⠀⠀⠀⠀⠀⠀⠀⠀⠀⠀⠀⠀⠀⠀⠀⠀⠀⠀⠀⠙⢿⣿⣷⡄⠀⠀⠀⠀⠀⠀⠀⠀⠀⠀⠀⠀⠀</a:t>
            </a:r>
            <a:br/>
            <a:r>
              <a:t>⣿⣿⣿⣿⣿⣿⣿⣿⣿⣿⠀⠀⠀⠀⠀⠀⠀⠀⠀⠀⠀⠀⠀⠀⠀⠀⠀⠀⠀⠀⠀⠀⠀⠀⠀⠀⠀⠀⠀⠀⠀⣰⣿⣿⣿⣿⣿⣿⣿⣿⣿⡇⠀⠀⠀⠀⠀⠀⠀⠀⠀⠀⠀⠀⠀⠀⠀⠀⠀⠀⠀⠀⠀⠀⠈⢻⣿⣿⣆⠀⠀⠀⠀⠀⠀⠀⠀⠀⠀⠀⠀</a:t>
            </a:r>
            <a:br/>
            <a:r>
              <a:t>⣿⣿⣿⣿⣿⣿⣿⣿⣿⣿⠀⠀⠀⠀⠀⠀⠀⠀⠀⠀⠀⠀⠀⠀⠀⠀⠀⠀⠀⠀⠀⠀⠀⠀⠀⠀⠀⠀⠀⢀⣼⣿⣿⣿⣿⣿⣿⣿⣿⣿⣿⣿⠀⠀⠀⠀⠀⠀⠀⠀⠀⠀⠀⠀⠀⠀⠀⠀⠀⠀⠀⠀⠀⠀⠀⠀⠹⣿⣿⣦⠀⠀⠀⠀⠀⠀⠀⠀⠀⠀⠀</a:t>
            </a:r>
            <a:br/>
            <a:r>
              <a:t>⢹⣿⣿⣿⣿⣿⣿⣿⣿⣿⡆⠀⠀⠀⠀⠀⠀⠀⠀⠀⠀⠀⠀⠀⠀⠀⠀⠀⠀⠀⠀⠀⠀⠀⠀⠀⠀⠀⢠⣾⣿⣿⣿⣿⣿⣿⣿⣿⣿⣿⣿⣿⡄⠀⠀⠀⠀⠀⠀⠀⠀⠀⠀⠀⠀⠀⠀⠀⠀⠀⠀⠀⠀⠀⠀⠀⠀⠘⣿⣿⣧⡀⠀⠀⠀⠀⠀⠀⠀⠀⠀</a:t>
            </a:r>
            <a:br/>
            <a:r>
              <a:t>⠘⣿⣿⣿⣿⣿⣿⣿⣿⣿⡇⠀⠀⠀⠀⠀⠀⠀⠀⠀⠀⠀⠀⠀⠀⠀⠀⠀⠀⠀⠀⠀⠀⠀⠀⠀⠀⢠⣿⣿⣿⣿⣿⣿⣿⣿⣿⣿⣿⣿⣿⣿⡇⠀⠀⠀⠀⠀⠀⠀⠀⠀⠀⠀⠀⠀⠀⠀⠀⠀⠀⠀⠀⠀⠀⠀⠀⠀⠘⣿⣿⣷⡄⠀⠀⠀⠀⠀⠀⠀⠀</a:t>
            </a:r>
            <a:br/>
            <a:r>
              <a:t>⠀⢿⣿⣿⣿⣿⣿⣿⣿⣿⣇⠀⠀⠀⠀⠀⠀⠀⠀⠀⠀⠀⠀⠀⠀⠀⠀⠀⠀⠀⠀⠀⠀⠀⠀⠀⢠⣿⣿⣿⣿⣿⣿⣿⣿⣿⣿⣿⣿⣿⣿⣿⣷⠀⠀⠀⠀⠀⠀⠀⠀⠀⠀⠀⠀⠀⠀⠀⠀⠀⠀⠀⠀⠀⠀⠀⠀⠀⠀⠈⢿⣿⣿⣶⣤⣤⡀⠀⠀⠀⠀</a:t>
            </a:r>
            <a:br/>
            <a:r>
              <a:t>⠀⠸⣿⣿⣿⣿⣿⣿⣿⣿⣿⠀⠀⠀⠀⠀⠀⠀⠀⠀⠀⠀⠀⠀⠀⠀⠀⠀⠀⠀⠀⠀⠀⠀⠀⠀⣾⣿⣿⣿⣿⣿⣿⣿⣿⣿⣿⣿⣿⣿⣿⣿⣿⠀⠀⠀⠀⠀⠀⠀⠀⠀⠀⠀⠀⠀⠀⠀⠀⠀⠀⠀⠀⠀⠀⠀⠀⠀⠀⠀⠀⠻⣿⣿⣿⣿⣷⡀⠀⠀⠀</a:t>
            </a:r>
            <a:br/>
            <a:r>
              <a:t>⠀⠀⢻⣿⣿⣿⣿⣿⣿⣿⣿⡆⠀⠀⠀⠀⠀⠀⠀⠀⠀⠀⠀⠀⠀⠀⠀⠀⠀⠀⠀⠀⠀⠀⠀⢰⣿⣿⣿⣿⣿⣿⣿⣿⣿⣿⣿⣿⣿⣿⣿⣿⣿⠀⠀⠀⠀⠀⠀⠀⠀⠀⠀⠀⠀⠀⠀⠀⠀⠀⠀⠀⠀⠀⠀⠀⠀⠀⠀⠀⠀⠀⠈⠻⣿⣿⣿⡇⠀⠀⠀</a:t>
            </a:r>
            <a:br/>
            <a:r>
              <a:t>⠀⠀⠘⣿⣿⣿⣿⣿⣿⣿⣿⣧⠀⠀⠀⠀⠀⠀⠀⠀⠀⠀⠀⠀⠀⠀⠀⠀⠀⠀⠀⠀⠀⠀⠀⣿⣿⣿⣿⣿⣿⣿⣿⣿⣿⣿⣿⣿⣿⣿⣿⣿⣿⠀⠀⠀⠀⠀⠀⠀⠀⠀⠀⠀⠀⠀⠀⠀⠀⠀⠀⠀⠀⠀⠀⠀⠀⠀⠀⠀⠀⠀⠀⠀⠈⠙⠛⠃⠀⠀⠀</a:t>
            </a:r>
            <a:br/>
            <a:r>
              <a:t>⠀⠀⠀⠸⣿⣿⣿⣿⣿⣿⣿⣿⡆⠀⠀⠀⠀⠀⠀⠀⠀⠀⠀⠀⠀⠀⠀⠀⠀⠀⠀⠀⠀⠀⢸⣿⣿⣿⣿⣿⣿⣿⣿⣿⣿⣿⣿⣿⣿⣿⣿⣿⣿⡄⠀⠀⠀⠀⠀⠀⠀⠀⠀⠀⠀⠀⠀⠀⠀⠀⠀⠀⠀⠀⠀⠀⠀⠀⠀⠀⠀⠀⠀⠀⠀⠀⠀⠀⠀⠀⠀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⠀⠀⠀⠀⠀⠀⠀⠀⠀⠀⠀⠀⠀⠀⠀⠀⠀⠀⠀⠀⠀⠀⠀⠀⠀⠀⠀⠀⠀⠀⠀⠀⠀⠀⠀⠀⠀⠀⠀⠀⠀⣀⣤⣶⣶⣶⣦⣀⠀⠀⠀⠀⠀⠀⠀⠀⠀⠀⠀⠀⠀⠀⠀⠀⠀⠀⠀⠀⠀⠀⠀⠀⠀⠀⠀⠀⠀⠀⠀⠀⠀⠀⠀⠀⠀⠀⠀⠀⠀⠀⠀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⠀⠀⠀⠀⠀⠀⠀⠀⠀⠀⠀⠀⠀⠀⠀⠀⠀⠀⠀⠀⠀⠀⠀⠀⠀⠀⠀⠀⠀⠀⠀⠀⠀⠀⠀⠀⠀⢀⣠⣶⣿⣿⣿⣿⣿⣿⣿⣿⣷⣤⣴⣶⣿⡿⠀⠀⠀⠀⠀⠀⠀⠀⠀⠀⠀⠀⠀⠀⠀⠀⠀⠀⠀⠀⠀⠀⠀⠀⠀⠀⠀⠀⠀⠀⠀⠀⠀⠀⠀⠀⠀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⠀⠀⠀⠀⠀⠀⠀⠀⠀⠀⠀⠀⠀⠀⠀⠀⠀⠀⠀⠀⠀⠀⠀⠀⠀⠀⠀⠀⠀⠀⠀⠀⠀⠀⠀⠀⢠⣿⣿⣿⣿⣿⣿⣿⣿⣿⣿⣿⣿⣿⣿⠟⠉⠀⠀⠀⠀⠀⠀⠀⠀⠀⠀⠀⠀⠀⠀⠀⠀⠀⠀⠀⠀⠀⠀⠀⠀⠀⠀⠀⠀⠀⠀⠀⠀⠀⠀⠀⠀⠀⠀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⠀⠀⠀⠀⠀⠀⠀⠀⠀⠀⠀⠀⠀⠀⠀⠀⠀⠀⠀⠀⠀⠀⠀⠀⠀⠀⠀⠀⠀⠀⠀⠀⠀⠀⠀⠀⢸⣿⣿⣿⣿⣿⣿⣿⣿⣿⣿⣿⣿⣿⣿⣷⡄⠀⠀⠀⠀⠀⠀⠀⠀⠀⠀⠀⠀⠀⠀⠀⠀⠀⠀⠀⠀⠀⠀⠀⠀⠀⠀⠀⠀⠀⠀⠀⠀⠀⠀⠀⠀⠀⠀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⠀⠀⠀⠀⠀⠀⠀⠀⠀⠀⠀⠀⠀⠀⠀⠀⠀⠀⠀⠀⠀⠀⠀⠀⠀⠀⠀⠀⠀⠀⠀⠀⠀⠀⠀⠀⢸⣿⣿⣿⣿⣿⣿⣿⣿⣿⣿⣿⣿⣿⣿⣿⣯⠀⠀⠀⠀⠀⠀⠀⠀⠀⠀⠀⠀⠀⠀⠀⠀⠀⠀⠀⠀⠀⠀⠀⠀⠀⠀⠀⠀⠀⠀⠀⠀⠀⠀⠀⠀⠀⠀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⠀⠀⠀⠀⠀⠀⠀⠀⠀⠀⠀⠀⠀⠀⠀⠀⠀⠀⠀⠀⠀⠀⠀⠀⠀⠀⠀⠀⠀⠀⠀⠀⠀⠀⢀⣴⣾⣿⣿⣿⣿⣿⣿⣿⣿⣿⣿⣿⣿⣿⣿⠟⠉⠀⠀⠀⠀⠀⠀⠀⠀⠀⠀⠀⠀⠀⠀⠀⠀⠀⠀⠀⠀⠀⠀⠀⠀⠀⠀⠀⠀⠀⠀⠀⠀⠀⠀⠀⠀⠀⠀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⠀⠀⠀⠀⠀⠀⠀⠀⠀⠀⠀⠀⠀⠀⠀⠀⠀⠀⠀⠀⠀⠀⠀⠀⠀⠀⠀⠀⠀⠀⠀⠀⠀⠀⠿⠟⢻⣿⣿⣿⣿⣿⣿⣿⣿⣿⣿⣿⣿⣿⣿⡦⠀⠀⠀⠀⠀⠀⠀⠀⠀⠀⠀⠀⠀⠀⠀⠀⠀⠀⠀⠀⠀⠀⠀⠀⠀⠀⠀⠀⠀⠀⠀⠀⠀⠀⠀⠀⠀⠀⠀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⠀⠀⠀⠀⠀⠀⠀⠀⠀⠀⠀⠀⠀⠀⠀⠀⠀⠀⠀⠀⠀⠀⠀⠀⠀⠀⠀⠀⠀⠀⠀⠀⠀⠀⠀⣠⣾⣿⣿⣿⣿⣿⣿⣿⣿⣿⣿⣿⣿⣿⣿⠁⠀⠀⠀⠀⠀⠀⠀⠀⠀⠀⠀⠀⠀⠀⠀⠀⠀⠀⠀⠀⠀⠀⠀⠀⠀⠀⠀⠀⠀⠀⠀⠀⠀⠀⠀⠀⠀⠀⠀</a:t>
            </a:r>
            <a:br/>
            <a:r>
              <a:t>⡀⠀⠀⠀⠀⠀⠀⠀⠀⠀⠀⠀⠀⠀⠀⠀⠀⠀⠀⢀⣀⣠⣤⣤⣤⣴⣶⣶⣶⣶⣶⣤⣤⣤⣼⣿⣿⣿⣿⣿⣿⣿⣿⣿⣿⣿⣿⣿⣿⣿⠁⠀⠀⠀⠀⠀⠀⠀⠀⠀⠀⠀⠀⠀⠀⠀⠀⠀⠀⠀⠀⠀⠀⠀⠀⠀⠀⠀⠀⠀⠀⠀⠀⠀⠀⠀⠀⠀⠀⠀⠀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⠀⠀⠀⠀⠀⠀⠀⠀⠀⠀⠀⠀⠀⠀⢀⣀⣤⣶⣿⣿⣿⣿⣿⣿⡿⠿⠿⠿⠿⠿⢿⣿⣿⣿⣿⣿⣿⣿⣿⣿⣿⣿⣿⣿⣿⣿⣿⣿⣿⠏⠀⠀⠀⠀⠀⠀⠀⠀⠀⠀⠀⠀⠀⠀⠀⠀⠀⠀⠀⠀⠀⠀⠀⠀⠀⠀⠀⠀⠀⠀⠀⠀⠀⠀⠀⠀⠀⠀⠀⠀⠀</a:t>
            </a:r>
            <a:br/>
            <a:r>
              <a:t>⣶⣶⣶⣶⣶⣶⣶⣶⣶⣶⣾⣿⣿⣿⣿⣿⣿⡿⠟⠋⠉⠁⠀⠀⠀⠀⠀⠀⠀⠀⠀⠀⠀⠀⠉⠉⠻⣿⣿⣿⣿⣿⣿⣿⣿⣿⣿⣿⣥⣀⡀⠀⠀⠀⠀⠀⠀⠀⠀⠀⠀⠀⠀⠀⠀⠀⠀⠀⠀⠀⠀⠀⠀⠀⠀⠀⠀⠀⠀⠀⠀⠀⠀⠀⠀⠀⠀⠀⠀⠀⠀</a:t>
            </a:r>
            <a:br/>
            <a:r>
              <a:t>⣿⣿⣿⣿⣿⣿⣿⣿⣿⣿⣿⣿⣿⡿⠿⠛⠁⠀⠀⠀⠀⠀⠀⠀⠀⠀⠀⠀⠀⠀⠀⠀⠀⠀⠀⠀⠀⠀⠉⠉⣿⣿⣿⣿⣿⣿⣿⣿⣿⣿⣿⣷⣶⣴⣶⣤⡀⠀⠀⠀⠀⠀⠀⠀⠀⠀⠀⠀⠀⠀⠀⠀⠀⠀⠀⠀⠀⠀⠀⠀⠀⠀⠀⠀⠀⠀⠀⠀⠀⠀⠀</a:t>
            </a:r>
            <a:br/>
            <a:r>
              <a:t>⣿⣿⣿⣿⣿⣿⣿⣿⣿⣿⠉⠁⠀⠀⠀⠀⠀⠀⠀⠀⠀⠀⠀⠀⠀⠀⠀⠀⠀⠀⠀⠀⠀⠀⠀⠀⠀⠀⠀⠀⣿⣿⣿⣿⣿⣿⣿⣿⣿⣿⣿⡿⣿⣿⣿⣿⣿⣿⣶⡄⠀⠀⠀⠀⠀⠀⠀⠀⠀⠀⠀⠀⠀⠀⠀⠀⠀⠀⠀⠀⠀⠀⠀⠀⠀⠀⠀⠀⠀⠀⠀</a:t>
            </a:r>
            <a:br/>
            <a:r>
              <a:t>⣿⣿⣿⣿⣿⣿⣿⣿⣿⡿⠀⠀⠀⠀⠀⠀⠀⠀⠀⠀⠀⠀⠀⠀⠀⠀⠀⠀⠀⠀⠀⠀⠀⠀⠀⠀⠀⠀⠀⠀⠛⣿⣿⣿⣿⣿⣿⣿⣿⣿⣿⣿⣼⣿⣿⣿⣿⣿⣿⣿⣶⣤⡀⠀⠀⠀⠀⠀⠀⠀⠀⠀⠀⠀⠀⠀⠀⠀⠀⠀⠀⠀⠀⠀⠀⠀⠀⠀⠀⠀⠀</a:t>
            </a:r>
            <a:br/>
            <a:r>
              <a:t>⣿⣿⣿⣿⣿⣿⣿⣿⣿⡇⠀⠀⠀⠀⠀⠀⠀⠀⠀⠀⠀⠀⠀⠀⠀⠀⠀⠀⠀⠀⠀⠀⠀⠀⠀⠀⠀⠀⠀⠀⠀⣿⣿⣿⣿⣿⣿⣿⣿⣿⣿⣿⣿⣿⣿⣿⣿⣿⠛⠿⣿⣿⣿⣷⣤⣠⡄⡀⠀⠀⠀⠀⠀⠀⠀⠀⠀⠀⠀⠀⠀⠀⠀⠀⠀⠀⠀⠀⠀⠀⠀</a:t>
            </a:r>
            <a:br/>
            <a:r>
              <a:t>⣿⣿⣿⣿⣿⣿⣿⣿⣿⡇⠀⠀⠀⠀⠀⠀⠀⠀⠀⠀⠀⠀⠀⠀⠀⠀⠀⠀⠀⠀⠀⠀⠀⠀⠀⠀⠀⠀⠀⠀⠀⢿⣿⣿⣿⣿⣿⣿⣿⣿⣿⣿⣿⣿⣿⣿⣿⣿⣦⠀⠀⠉⠻⣿⣿⣿⣿⣿⣤⠀⠀⠀⠀⠀⠀⠀⠀⠀⠀⠀⠀⠀⠀⠀⠀⠀⠀⠀⠀⠀⠀</a:t>
            </a:r>
            <a:br/>
            <a:r>
              <a:t>⣿⣿⣿⣿⣿⣿⣿⣿⣿⡇⠀⠀⠀⠀⠀⠀⠀⠀⠀⠀⠀⠀⠀⠀⠀⠀⠀⠀⠀⠀⠀⠀⠀⠀⠀⠀⠀⠀⠀⠀⠀⢸⣿⣿⣿⣿⣿⣿⣿⣿⣿⣿⣿⣿⣿⣿⣿⠟⠁⠀⠀⣀⣠⣿⣿⣿⣿⣿⣿⣧⡀⠀⠀⠀⠀⠀⠀⠀⠀⠀⠀⠀⠀⠀⠀⠀⠀⠀⠀⠀⠀</a:t>
            </a:r>
            <a:br/>
            <a:r>
              <a:t>⣿⣿⣿⣿⣿⣿⣿⣿⣿⡇⠀⠀⠀⠀⠀⠀⠀⠀⠀⠀⠀⠀⠀⠀⠀⠀⠀⠀⠀⠀⠀⠀⠀⠀⠀⠀⠀⠀⠀⠀⠀⠸⣿⣿⣿⣿⣿⣿⣿⣿⣿⣿⣿⣿⣿⣿⣷⣶⣶⣾⣿⣿⣿⣿⣿⣿⣿⠟⢿⣿⣿⣦⡀⠀⠀⠀⠀⠀⠀⠀⠀⠀⠀⠀⠀⠀⠀⠀⠀⠀⠀</a:t>
            </a:r>
            <a:br/>
            <a:r>
              <a:t>⣿⣿⣿⣿⣿⣿⣿⣿⣿⡇⠀⠀⠀⠀⠀⠀⠀⠀⠀⠀⠀⠀⠀⠀⠀⠀⠀⠀⠀⠀⠀⠀⠀⠀⠀⠀⠀⠀⠀⠀⠀⠀⣿⣿⣿⣿⣿⣿⣿⣿⣿⣿⣿⣿⣿⣿⣿⣿⣿⣿⣿⣿⣿⣿⣿⣿⠁⠀⠀⠙⢿⣿⣿⣦⡀⠀⠀⠀⠀⠀⠀⠀⠀⠀⠀⠀⠀⠀⠀⠀⠀</a:t>
            </a:r>
            <a:br/>
            <a:r>
              <a:t>⣿⣿⣿⣿⣿⣿⣿⣿⣿⡇⠀⠀⠀⠀⠀⠀⠀⠀⠀⠀⠀⠀⠀⠀⠀⠀⠀⠀⠀⠀⠀⠀⠀⠀⠀⠀⠀⠀⠀⠀⠀⠀⣿⣿⣿⣿⣿⣿⣿⣿⣿⡿⠛⠿⠿⠿⠿⠟⠛⠛⠛⠿⠿⠿⠿⠏⠀⠀⠀⠀⠀⠙⢿⣿⣿⣄⠀⠀⠀⠀⠀⠀⠀⠀⠀⠀⠀⠀⠀⠀⠀</a:t>
            </a:r>
            <a:br/>
            <a:r>
              <a:t>⣿⣿⣿⣿⣿⣿⣿⣿⣿⡇⠀⠀⠀⠀⠀⠀⠀⠀⠀⠀⠀⠀⠀⠀⠀⠀⠀⠀⠀⠀⠀⠀⠀⠀⠀⠀⠀⠀⠀⠀⠀⠀⣿⣿⣿⣿⣿⣿⣿⣿⣿⡇⠀⠀⠀⠀⠀⠀⠀⠀⠀⠀⠀⠀⠀⠀⠀⠀⠀⠀⠀⠀⠀⠙⣿⣿⣷⡀⠀⠀⠀⠀⠀⠀⠀⠀⠀⠀⠀⠀⠀</a:t>
            </a:r>
            <a:br/>
            <a:r>
              <a:t>⣿⣿⣿⣿⣿⣿⣿⣿⣿⡇⠀⠀⠀⠀⠀⠀⠀⠀⠀⠀⠀⠀⠀⠀⠀⠀⠀⠀⠀⠀⠀⠀⠀⠀⠀⠀⠀⠀⠀⠀⠀⣰⣿⣿⣿⣿⣿⣿⣿⣿⣿⡇⠀⠀⠀⠀⠀⠀⠀⠀⠀⠀⠀⠀⠀⠀⠀⠀⠀⠀⠀⠀⠀⠀⠈⢻⣿⣿⣄⠀⠀⠀⠀⠀⠀⠀⠀⠀⠀⠀⠀</a:t>
            </a:r>
            <a:br/>
            <a:r>
              <a:t>⣿⣿⣿⣿⣿⣿⣿⣿⣿⣿⠀⠀⠀⠀⠀⠀⠀⠀⠀⠀⠀⠀⠀⠀⠀⠀⠀⠀⠀⠀⠀⠀⠀⠀⠀⠀⠀⠀⠀⠀⣴⣿⣿⣿⣿⣿⣿⣿⣿⣿⣿⣿⠀⠀⠀⠀⠀⠀⠀⠀⠀⠀⠀⠀⠀⠀⠀⠀⠀⠀⠀⠀⠀⠀⠀⠀⠻⣿⣿⣦⠀⠀⠀⠀⠀⠀⠀⠀⠀⠀⠀</a:t>
            </a:r>
            <a:br/>
            <a:r>
              <a:t>⣿⣿⣿⣿⣿⣿⣿⣿⣿⣿⠀⠀⠀⠀⠀⠀⠀⠀⠀⠀⠀⠀⠀⠀⠀⠀⠀⠀⠀⠀⠀⠀⠀⠀⠀⠀⠀⠀⢀⣾⣿⣿⣿⣿⣿⣿⣿⣿⣿⣿⣿⣿⡄⠀⠀⠀⠀⠀⠀⠀⠀⠀⠀⠀⠀⠀⠀⠀⠀⠀⠀⠀⠀⠀⠀⠀⠀⠙⣿⣿⣧⡀⠀⠀⠀⠀⠀⠀⠀⠀⠀</a:t>
            </a:r>
            <a:br/>
            <a:r>
              <a:t>⢿⣿⣿⣿⣿⣿⣿⣿⣿⣿⠀⠀⠀⠀⠀⠀⠀⠀⠀⠀⠀⠀⠀⠀⠀⠀⠀⠀⠀⠀⠀⠀⠀⠀⠀⠀⠀⢠⣿⣿⣿⣿⣿⣿⣿⣿⣿⣿⣿⣿⣿⣿⡇⠀⠀⠀⠀⠀⠀⠀⠀⠀⠀⠀⠀⠀⠀⠀⠀⠀⠀⠀⠀⠀⠀⠀⠀⠀⠘⣿⣿⣷⡀⠀⠀⠀⠀⠀⠀⠀⠀</a:t>
            </a:r>
            <a:br/>
            <a:r>
              <a:t>⠸⣿⣿⣿⣿⣿⣿⣿⣿⣿⡄⠀⠀⠀⠀⠀⠀⠀⠀⠀⠀⠀⠀⠀⠀⠀⠀⠀⠀⠀⠀⠀⠀⠀⠀⠀⢠⣿⣿⣿⣿⣿⣿⣿⣿⣿⣿⣿⣿⣿⣿⣿⣷⠀⠀⠀⠀⠀⠀⠀⠀⠀⠀⠀⠀⠀⠀⠀⠀⠀⠀⠀⠀⠀⠀⠀⠀⠀⠀⠈⢿⣿⣿⣦⣄⣀⡀⠀⠀⠀⠀</a:t>
            </a:r>
            <a:br/>
            <a:r>
              <a:t>⠀⢿⣿⣿⣿⣿⣿⣿⣿⣿⡇⠀⠀⠀⠀⠀⠀⠀⠀⠀⠀⠀⠀⠀⠀⠀⠀⠀⠀⠀⠀⠀⠀⠀⠀⠀⣾⣿⣿⣿⣿⣿⣿⣿⣿⣿⣿⣿⣿⣿⣿⣿⣿⠀⠀⠀⠀⠀⠀⠀⠀⠀⠀⠀⠀⠀⠀⠀⠀⠀⠀⠀⠀⠀⠀⠀⠀⠀⠀⠀⠀⠻⣿⣿⣿⣿⣷⡀⠀⠀⠀</a:t>
            </a:r>
            <a:br/>
            <a:r>
              <a:t>⠀⠸⣿⣿⣿⣿⣿⣿⣿⣿⣷⠀⠀⠀⠀⠀⠀⠀⠀⠀⠀⠀⠀⠀⠀⠀⠀⠀⠀⠀⠀⠀⠀⠀⠀⢰⣿⣿⣿⣿⣿⣿⣿⣿⣿⣿⣿⣿⣿⣿⣿⣿⣿⠀⠀⠀⠀⠀⠀⠀⠀⠀⠀⠀⠀⠀⠀⠀⠀⠀⠀⠀⠀⠀⠀⠀⠀⠀⠀⠀⠀⠀⠙⢿⣿⣿⣿⣇⠀⠀⠀</a:t>
            </a:r>
            <a:br/>
            <a:r>
              <a:t>⠀⠀⢻⣿⣿⣿⣿⣿⣿⣿⣿⡆⠀⠀⠀⠀⠀⠀⠀⠀⠀⠀⠀⠀⠀⠀⠀⠀⠀⠀⠀⠀⠀⠀⠀⣿⣿⣿⣿⣿⣿⣿⣿⣿⣿⣿⣿⣿⣿⣿⣿⣿⣿⠀⠀⠀⠀⠀⠀⠀⠀⠀⠀⠀⠀⠀⠀⠀⠀⠀⠀⠀⠀⠀⠀⠀⠀⠀⠀⠀⠀⠀⠀⠀⠉⠻⠿⠏⠀⠀⠀</a:t>
            </a:r>
            <a:br/>
            <a:r>
              <a:t>⠀⠀⠈⣿⣿⣿⣿⣿⣿⣿⣿⣧⠀⠀⠀⠀⠀⠀⠀⠀⠀⠀⠀⠀⠀⠀⠀⠀⠀⠀⠀⠀⠀⠀⢸⣿⣿⣿⣿⣿⣿⣿⣿⣿⣿⣿⣿⣿⣿⣿⣿⣿⣿⡄⠀⠀⠀⠀⠀⠀⠀⠀⠀⠀⠀⠀⠀⠀⠀⠀⠀⠀⠀⠀⠀⠀⠀⠀⠀⠀⠀⠀⠀⠀⠀⠀⠀⠀⠀⠀⠀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⠀⠀⠀⠀⠀⠀⠀⠀⠀⠀⠀⠀⠀⠀⠀⠀⠀⠀⠀⠀⠀⠀⠀⠀⠀⠀⠀⠀⠀⠀⠀⠀⠀⠀⠀⠀⠀⠀⠀⠀⢀⣠⣴⣶⣾⣿⣶⣄⠀⠀⠀⠀⠀⠀⠀⠀⠀⠀⠀⠀⠀⠀⠀⠀⠀⠀⠀⠀⠀⠀⠀⠀⠀⠀⠀⠀⠀⠀⠀⠀⠀⠀⠀⠀⠀⠀⠀⠀⠀⠀⠀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⠀⠀⠀⠀⠀⠀⠀⠀⠀⠀⠀⠀⠀⠀⠀⠀⠀⠀⠀⠀⠀⠀⠀⠀⠀⠀⠀⠀⠀⠀⠀⠀⠀⠀⠀⠀⠀⢀⣴⣾⣿⣿⣿⣿⣿⣿⣿⣿⣷⣦⣴⣶⣿⡿⠃⠀⠀⠀⠀⠀⠀⠀⠀⠀⠀⠀⠀⠀⠀⠀⠀⠀⠀⠀⠀⠀⠀⠀⠀⠀⠀⠀⠀⠀⠀⠀⠀⠀⠀⠀⠀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⠀⠀⠀⠀⠀⠀⠀⠀⠀⠀⠀⠀⠀⠀⠀⠀⠀⠀⠀⠀⠀⠀⠀⠀⠀⠀⠀⠀⠀⠀⠀⠀⠀⠀⠀⠀⢰⣿⣿⣿⣿⣿⣿⣿⣿⣿⣿⣿⣿⣿⣿⠟⠋⠀⠀⠀⠀⠀⠀⠀⠀⠀⠀⠀⠀⠀⠀⠀⠀⠀⠀⠀⠀⠀⠀⠀⠀⠀⠀⠀⠀⠀⠀⠀⠀⠀⠀⠀⠀⠀⠀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⠀⠀⠀⠀⠀⠀⠀⠀⠀⠀⠀⠀⠀⠀⠀⠀⠀⠀⠀⠀⠀⠀⠀⠀⠀⠀⠀⠀⠀⠀⠀⠀⠀⠀⠀⠀⢸⣿⣿⣿⣿⣿⣿⣿⣿⣿⣿⣿⣿⣿⣿⣿⣯⠀⠀⠀⠀⠀⠀⠀⠀⠀⠀⠀⠀⠀⠀⠀⠀⠀⠀⠀⠀⠀⠀⠀⠀⠀⠀⠀⠀⠀⠀⠀⠀⠀⠀⠀⠀⠀⠀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⠀⠀⠀⠀⠀⠀⠀⠀⠀⠀⠀⠀⠀⠀⠀⠀⠀⠀⠀⠀⠀⠀⠀⠀⠀⠀⠀⠀⠀⠀⠀⠀⠀⠐⠿⠟⢻⣿⣿⣿⣿⣿⣿⣿⣿⣿⣿⣿⣿⣿⣿⣦⠀⠀⠀⠀⠀⠀⠀⠀⠀⠀⠀⠀⠀⠀⠀⠀⠀⠀⠀⠀⠀⠀⠀⠀⠀⠀⠀⠀⠀⠀⠀⠀⠀⠀⠀⠀⠀⠀⠀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⠀⠀⠀⠀⠀⠀⠀⠀⠀⠀⠀⠀⠀⠀⠀⠀⠀⠀⠀⣀⣀⣀⣤⣤⣤⣤⣤⣤⣤⣤⣤⣤⣤⣄⣼⣿⣿⣿⣿⣿⣿⣿⣿⣿⣿⣿⣿⣿⣿⣿⠃⠀⠀⠀⠀⠀⠀⠀⠀⠀⠀⠀⠀⠀⠀⠀⠀⠀⠀⠀⠀⠀⠀⠀⠀⠀⠀⠀⠀⠀⠀⠀⠀⠀⠀⠀⠀⠀⠀⠀⠀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⠀⠀⠀⠀⠀⠀⠀⠀⠀⠀⠀⠀⠀⠀⢀⣠⣴⣶⣿⣿⣿⣿⣿⣿⣿⣿⣿⣿⣿⣿⣿⣿⣿⣿⣿⣿⣿⣿⣿⣿⣿⣿⣿⣿⣿⣿⣿⣿⣿⠏⠀⠀⠀⠀⠀⠀⠀⠀⠀⠀⠀⠀⠀⠀⠀⠀⠀⠀⠀⠀⠀⠀⠀⠀⠀⠀⠀⠀⠀⠀⠀⠀⠀⠀⠀⠀⠀⠀⠀⠀⠀</a:t>
            </a:r>
            <a:br/>
            <a:r>
              <a:t>⣶⣶⣶⣶⣶⣶⣶⣶⣶⣶⣶⣶⣿⣿⣿⣿⣿⠿⠛⠋⠉⠉⠀⠀⠀⠀⠀⠀⠀⠀⠀⠀⠉⠉⠉⠙⠿⣿⣿⣿⣿⣿⣿⣿⣿⣿⣿⣿⣏⡀⠀⠀⠀⠀⠀⠀⠀⠀⠀⠀⠀⠀⠀⠀⠀⠀⠀⠀⠀⠀⠀⠀⠀⠀⠀⠀⠀⠀⠀⠀⠀⠀⠀⠀⠀⠀⠀⠀⠀⠀⠀</a:t>
            </a:r>
            <a:br/>
            <a:r>
              <a:t>⣿⣿⣿⣿⣿⣿⣿⣿⣿⣿⣿⣿⣿⡿⠿⠋⠁⠀⠀⠀⠀⠀⠀⠀⠀⠀⠀⠀⠀⠀⠀⠀⠀⠀⠀⠀⠀⠈⠉⠉⣿⣿⣿⣿⣿⣿⣿⣿⣿⣿⣿⣶⣤⣠⣤⣀⠀⠀⠀⠀⠀⠀⠀⠀⠀⠀⠀⠀⠀⠀⠀⠀⠀⠀⠀⠀⠀⠀⠀⠀⠀⠀⠀⠀⠀⠀⠀⠀⠀⠀⠀</a:t>
            </a:r>
            <a:br/>
            <a:r>
              <a:t>⣿⣿⣿⣿⣿⣿⣿⣿⣿⠋⠉⠉⠀⠀⠀⠀⠀⠀⠀⠀⠀⠀⠀⠀⠀⠀⠀⠀⠀⠀⠀⠀⠀⠀⠀⠀⠀⠀⠀⠀⣿⣿⣿⣿⣿⣿⣿⣿⣿⣿⣿⣿⣿⣿⣿⣿⣿⣶⣤⡀⠀⠀⠀⠀⠀⠀⠀⠀⠀⠀⠀⠀⠀⠀⠀⠀⠀⠀⠀⠀⠀⠀⠀⠀⠀⠀⠀⠀⠀⠀⠀</a:t>
            </a:r>
            <a:br/>
            <a:r>
              <a:t>⣿⣿⣿⣿⣿⣿⣿⣿⣿⠀⠀⠀⠀⠀⠀⠀⠀⠀⠀⠀⠀⠀⠀⠀⠀⠀⠀⠀⠀⠀⠀⠀⠀⠀⠀⠀⠀⠀⠀⠀⢻⣿⣿⣿⣿⣿⣿⣿⣿⣿⣿⣷⣹⣿⣿⣿⣿⣿⣿⣷⣦⣀⠀⠀⠀⠀⠀⠀⠀⠀⠀⠀⠀⠀⠀⠀⠀⠀⠀⠀⠀⠀⠀⠀⠀⠀⠀⠀⠀⠀⠀</a:t>
            </a:r>
            <a:br/>
            <a:r>
              <a:t>⣿⣿⣿⣿⣿⣿⣿⣿⡟⠀⠀⠀⠀⠀⠀⠀⠀⠀⠀⠀⠀⠀⠀⠀⠀⠀⠀⠀⠀⠀⠀⠀⠀⠀⠀⠀⠀⠀⠀⠀⠀⣿⣿⣿⣿⣿⣿⣿⣿⣿⣿⣿⣿⣿⣿⣿⣿⣿⠿⢿⣿⣿⣿⣦⣄⢀⡀⠀⠀⠀⠀⠀⠀⠀⠀⠀⠀⠀⠀⠀⠀⠀⠀⠀⠀⠀⠀⠀⠀⠀⠀</a:t>
            </a:r>
            <a:br/>
            <a:r>
              <a:t>⣿⣿⣿⣿⣿⣿⣿⣿⡇⠀⠀⠀⠀⠀⠀⠀⠀⠀⠀⠀⠀⠀⠀⠀⠀⠀⠀⠀⠀⠀⠀⠀⠀⠀⠀⠀⠀⠀⠀⠀⠀⣿⣿⣿⣿⣿⣿⣿⣿⣿⣿⣿⣿⣿⣿⣿⣿⣿⣄⠀⠉⠛⢿⣿⣿⣿⣿⣶⣀⠀⠀⠀⠀⠀⠀⠀⠀⠀⠀⠀⠀⠀⠀⠀⠀⠀⠀⠀⠀⠀⠀</a:t>
            </a:r>
            <a:br/>
            <a:r>
              <a:t>⣿⣿⣿⣿⣿⣿⣿⣿⡇⠀⠀⠀⠀⠀⠀⠀⠀⠀⠀⠀⠀⠀⠀⠀⠀⠀⠀⠀⠀⠀⠀⠀⠀⠀⠀⠀⠀⠀⠀⠀⠀⢻⣿⣿⣿⣿⣿⣿⣿⣿⣿⣿⣿⣿⣿⣿⣿⡿⠋⠀⠀⠀⢀⣼⣿⣿⣿⣿⣿⣆⠀⠀⠀⠀⠀⠀⠀⠀⠀⠀⠀⠀⠀⠀⠀⠀⠀⠀⠀⠀⠀</a:t>
            </a:r>
            <a:br/>
            <a:r>
              <a:t>⣿⣿⣿⣿⣿⣿⣿⣿⡇⠀⠀⠀⠀⠀⠀⠀⠀⠀⠀⠀⠀⠀⠀⠀⠀⠀⠀⠀⠀⠀⠀⠀⠀⠀⠀⠀⠀⠀⠀⠀⠀⢸⣿⣿⣿⣿⣿⣿⣿⣿⣿⣿⣿⣿⣿⣿⣯⣤⣤⣴⣶⣾⣿⣿⣿⣿⣿⣿⣿⣿⣷⣄⠀⠀⠀⠀⠀⠀⠀⠀⠀⠀⠀⠀⠀⠀⠀⠀⠀⠀⠀</a:t>
            </a:r>
            <a:br/>
            <a:r>
              <a:t>⣿⣿⣿⣿⣿⣿⣿⣿⡇⠀⠀⠀⠀⠀⠀⠀⠀⠀⠀⠀⠀⠀⠀⠀⠀⠀⠀⠀⠀⠀⠀⠀⠀⠀⠀⠀⠀⠀⠀⠀⠀⠸⣿⣿⣿⣿⣿⣿⣿⣿⣿⣿⣿⣿⣿⣿⣿⣿⣿⣿⣿⣿⣿⣿⣿⣿⠟⠁⠈⠻⣿⣿⣷⣄⠀⠀⠀⠀⠀⠀⠀⠀⠀⠀⠀⠀⠀⠀⠀⠀⠀</a:t>
            </a:r>
            <a:br/>
            <a:r>
              <a:t>⣿⣿⣿⣿⣿⣿⣿⣿⡇⠀⠀⠀⠀⠀⠀⠀⠀⠀⠀⠀⠀⠀⠀⠀⠀⠀⠀⠀⠀⠀⠀⠀⠀⠀⠀⠀⠀⠀⠀⠀⠀⠀⣿⣿⣿⣿⣿⣿⣿⣿⣿⣿⠿⣿⣿⣿⣿⣿⠿⠿⣿⣿⣿⣿⣿⣿⠀⠀⠀⠀⠈⠻⣿⣿⣷⣄⠀⠀⠀⠀⠀⠀⠀⠀⠀⠀⠀⠀⠀⠀⠀</a:t>
            </a:r>
            <a:br/>
            <a:r>
              <a:t>⣿⣿⣿⣿⣿⣿⣿⣿⣧⠀⠀⠀⠀⠀⠀⠀⠀⠀⠀⠀⠀⠀⠀⠀⠀⠀⠀⠀⠀⠀⠀⠀⠀⠀⠀⠀⠀⠀⠀⠀⠀⠀⣿⣿⣿⣿⣿⣿⣿⣿⣿⡇⠀⠀⠀⠀⠀⠀⠀⠀⠀⠀⠀⠉⠉⠁⠀⠀⠀⠀⠀⠀⠈⠻⣿⣿⣦⡀⠀⠀⠀⠀⠀⠀⠀⠀⠀⠀⠀⠀⠀</a:t>
            </a:r>
            <a:br/>
            <a:r>
              <a:t>⣿⣿⣿⣿⣿⣿⣿⣿⣿⠀⠀⠀⠀⠀⠀⠀⠀⠀⠀⠀⠀⠀⠀⠀⠀⠀⠀⠀⠀⠀⠀⠀⠀⠀⠀⠀⠀⠀⠀⠀⠀⢰⣿⣿⣿⣿⣿⣿⣿⣿⣿⡇⠀⠀⠀⠀⠀⠀⠀⠀⠀⠀⠀⠀⠀⠀⠀⠀⠀⠀⠀⠀⠀⠀⠙⢿⣿⣷⡄⠀⠀⠀⠀⠀⠀⠀⠀⠀⠀⠀⠀</a:t>
            </a:r>
            <a:br/>
            <a:r>
              <a:t>⣿⣿⣿⣿⣿⣿⣿⣿⣿⠀⠀⠀⠀⠀⠀⠀⠀⠀⠀⠀⠀⠀⠀⠀⠀⠀⠀⠀⠀⠀⠀⠀⠀⠀⠀⠀⠀⠀⠀⠀⣰⣿⣿⣿⣿⣿⣿⣿⣿⣿⣿⣧⠀⠀⠀⠀⠀⠀⠀⠀⠀⠀⠀⠀⠀⠀⠀⠀⠀⠀⠀⠀⠀⠀⠀⠈⢻⣿⣿⣆⠀⠀⠀⠀⠀⠀⠀⠀⠀⠀⠀</a:t>
            </a:r>
            <a:br/>
            <a:r>
              <a:t>⣿⣿⣿⣿⣿⣿⣿⣿⣿⠀⠀⠀⠀⠀⠀⠀⠀⠀⠀⠀⠀⠀⠀⠀⠀⠀⠀⠀⠀⠀⠀⠀⠀⠀⠀⠀⠀⠀⢀⣼⣿⣿⣿⣿⣿⣿⣿⣿⣿⣿⣿⣿⡀⠀⠀⠀⠀⠀⠀⠀⠀⠀⠀⠀⠀⠀⠀⠀⠀⠀⠀⠀⠀⠀⠀⠀⠀⠹⣿⣿⣦⠀⠀⠀⠀⠀⠀⠀⠀⠀⠀</a:t>
            </a:r>
            <a:br/>
            <a:r>
              <a:t>⣿⣿⣿⣿⣿⣿⣿⣿⣿⠀⠀⠀⠀⠀⠀⠀⠀⠀⠀⠀⠀⠀⠀⠀⠀⠀⠀⠀⠀⠀⠀⠀⠀⠀⠀⠀⠀⢠⣾⣿⣿⣿⣿⣿⣿⣿⣿⣿⣿⣿⣿⣿⡇⠀⠀⠀⠀⠀⠀⠀⠀⠀⠀⠀⠀⠀⠀⠀⠀⠀⠀⠀⠀⠀⠀⠀⠀⠀⠙⣿⣿⣷⡀⠀⠀⠀⠀⠀⠀⠀⠀</a:t>
            </a:r>
            <a:br/>
            <a:r>
              <a:t>⣿⣿⣿⣿⣿⣿⣿⣿⣿⡀⠀⠀⠀⠀⠀⠀⠀⠀⠀⠀⠀⠀⠀⠀⠀⠀⠀⠀⠀⠀⠀⠀⠀⠀⠀⠀⢠⣿⣿⣿⣿⣿⣿⣿⣿⣿⣿⣿⣿⣿⣿⣿⣧⠀⠀⠀⠀⠀⠀⠀⠀⠀⠀⠀⠀⠀⠀⠀⠀⠀⠀⠀⠀⠀⠀⠀⠀⠀⠀⠘⣿⣿⣷⣄⠀⠀⠀⠀⠀⠀⠀</a:t>
            </a:r>
            <a:br/>
            <a:r>
              <a:t>⣿⣿⣿⣿⣿⣿⣿⣿⣿⡇⠀⠀⠀⠀⠀⠀⠀⠀⠀⠀⠀⠀⠀⠀⠀⠀⠀⠀⠀⠀⠀⠀⠀⠀⠀⠀⣾⣿⣿⣿⣿⣿⣿⣿⣿⣿⣿⣿⣿⣿⣿⣿⣿⠀⠀⠀⠀⠀⠀⠀⠀⠀⠀⠀⠀⠀⠀⠀⠀⠀⠀⠀⠀⠀⠀⠀⠀⠀⠀⠀⠈⢿⣿⣿⣿⣶⣶⡀⠀⠀⠀</a:t>
            </a:r>
            <a:br/>
            <a:r>
              <a:t>⢿⣿⣿⣿⣿⣿⣿⣿⣿⣧⠀⠀⠀⠀⠀⠀⠀⠀⠀⠀⠀⠀⠀⠀⠀⠀⠀⠀⠀⠀⠀⠀⠀⠀⠀⢸⣿⣿⣿⣿⣿⣿⣿⣿⣿⣿⣿⣿⣿⣿⣿⣿⣿⠀⠀⠀⠀⠀⠀⠀⠀⠀⠀⠀⠀⠀⠀⠀⠀⠀⠀⠀⠀⠀⠀⠀⠀⠀⠀⠀⠀⠀⠻⣿⣿⣿⣿⣷⠀⠀⠀</a:t>
            </a:r>
            <a:br/>
            <a:r>
              <a:t>⠘⣿⣿⣿⣿⣿⣿⣿⣿⣿⡀⠀⠀⠀⠀⠀⠀⠀⠀⠀⠀⠀⠀⠀⠀⠀⠀⠀⠀⠀⠀⠀⠀⠀⢀⣿⣿⣿⣿⣿⣿⣿⣿⣿⣿⣿⣿⣿⣿⣿⣿⣿⣿⠀⠀⠀⠀⠀⠀⠀⠀⠀⠀⠀⠀⠀⠀⠀⠀⠀⠀⠀⠀⠀⠀⠀⠀⠀⠀⠀⠀⠀⠀⠈⠻⣿⣿⣿⠀⠀⠀</a:t>
            </a:r>
            <a:br/>
            <a:r>
              <a:t>⠀⢻⣿⣿⣿⣿⣿⣿⣿⣿⣇⠀⠀⠀⠀⠀⠀⠀⠀⠀⠀⠀⠀⠀⠀⠀⠀⠀⠀⠀⠀⠀⠀⠀⣸⣿⣿⣿⣿⣿⣿⣿⣿⣿⣿⣿⣿⣿⣿⣿⣿⣿⣿⡄⠀⠀⠀⠀⠀⠀⠀⠀⠀⠀⠀⠀⠀⠀⠀⠀⠀⠀⠀⠀⠀⠀⠀⠀⠀⠀⠀⠀⠀⠀⠀⠀⠉⠉⠀⠀⠀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⠀⠀⠀⠀⠀⠀⠀⠀⠀⠀⠀⠀⠀⠀⠀⠀⠀⠀⠀⠀⠀⠀⠀⠀⠀⠀⠀⠀⠀⠀⠀⠀⠀⠀⠀⠀⠀⠀⠀⠀⢠⣸⣿⠏⢀⣴⣾⣿⣶⣦⣀⠀⠀⠀⠀⠀⠀⠀⠀⠀⠀⠀⠀⠀⠀⠀⠀⠀⠀⠀⠀⠀⠀⠀⠀⠀⠀⠀⠀⠀⠀⠀⠀⠀⠀⠀⠀⠀⠀⠀⠀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⠀⠀⠀⠀⠀⠀⠀⠀⠀⠀⠀⠀⠀⠀⠀⠀⠀⠀⠀⠀⠀⠀⠀⠀⠀⠀⠀⠀⠀⠀⠀⠀⠀⠀⠀⠀⠀⠀⠀⠀⠈⠻⢿⣿⣿⣿⣿⣿⣿⠀⠉⠓⠂⠀⠀⠀⠀⠀⠀⠀⠀⠀⠀⠀⠀⠀⠀⠀⠀⠀⠀⠀⠀⠀⠀⠀⠀⠀⠀⠀⠀⠀⠀⠀⠀⠀⠀⠀⠀⠀⠀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⠀⠀⠀⠀⠀⠀⠀⠀⠀⠀⠀⠀⠀⠀⠀⠀⠀⠀⠀⠀⠀⠀⠀⠀⠀⠀⠀⠀⠀⠀⠀⠀⠀⠀⠀⠀⠀⠀⠀⠀⠀⠀⠀⠙⣻⣿⣿⣿⣿⣿⣶⣄⠀⠀⠀⠀⠀⠀⠀⠀⠀⠀⠀⠀⠀⠀⠀⠀⠀⠀⠀⠀⠀⠀⠀⠀⠀⠀⠀⠀⠀⠀⠀⠀⠀⠀⠀⠀⠀⠀⠀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⠀⠀⠀⠀⠀⠀⠀⠀⠀⠀⠀⠀⠀⠀⠀⠀⠀⠀⠀⠀⠀⠀⠀⠀⠀⠀⠀⠀⠀⠀⠀⠀⠀⠀⠀⠀⠀⠀⠀⠀⠀⠀⠀⢾⣿⡉⣿⣿⣿⣿⣿⣿⣷⣦⡄⠀⠀⠀⠀⠀⠀⠀⠀⠀⠀⠀⠀⠀⠀⠀⠀⠀⠀⠀⠀⠀⠀⠀⠀⠀⠀⠀⠀⠀⠀⠀⠀⠀⠀⠀⠀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⠀⠀⠀⠀⠀⠀⠀⠀⠀⠀⠀⠀⠀⠀⠀⠀⠀⠀⠀⠀⠀⠀⠀⠀⠀⠀⠀⠀⠀⠀⠀⠀⠀⠀⠀⠀⠀⠀⠀⠀⠀⠀⠀⠀⠈⣿⣿⣿⣿⣿⠟⠿⣋⠙⠀⠀⠀⠀⠀⠀⠀⠀⠀⠀⠀⠀⠀⠀⠀⠀⠀⠀⠀⠀⠀⠀⠀⠀⠀⠀⠀⠀⠀⠀⠀⠀⠀⠀⠀⠀⠀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⠀⠀⠀⠀⠀⠀⠀⠀⠀⠀⠀⠀⠀⠀⠀⠀⠀⠀⠀⠀⠀⠀⠀⠀⠀⠀⠀⠀⠀⠀⠀⠀⠀⠀⠀⠀⠀⠀⠀⠀⠀⠀⠀⠀⠀⣿⠿⣿⣿⣿⣤⣾⣿⡇⠀⠀⠀⠀⠀⠀⠀⠀⠀⠀⠀⠀⠀⠀⠀⠀⠀⠀⠀⠀⠀⠀⠀⠀⠀⠀⠀⠀⠀⠀⠀⠀⠀⠀⠀⠀⠀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⠀⠀⠀⠀⠀⠀⠀⠀⠀⠀⠀⠀⠀⠀⠀⠀⠀⠀⠀⠀⠀⠀⠀⠀⠀⠀⠀⠀⠀⠀⠀⠀⠀⠀⠀⠀⠀⠀⠀⠀⠀⠀⠀⠀⣴⠏⠀⣹⣿⣿⣿⣿⣿⠷⠶⣤⣤⣤⠄⠀⠀⠀⠀⠀⠀⠀⠀⠀⠀⠀⠀⠀⠀⠀⠀⠀⠀⠀⠀⠀⠀⠀⠀⠀⠀⠀⠀⠀⠀⠀⠀</a:t>
            </a:r>
            <a:br/>
            <a:r>
              <a:t>⠀⠀⠀⠀⠀⠀⠀⠀⠀⠀⠀⠀⠀⠀⠀⠀⠀⠀⠀⠀⠀⠀⠀⠀⠀⠀⠀⢶⣦⣤⣤⣤⣤⣀⣀⣀⣀⣀⡀⠀⠀⠀⢀⣼⠃⣠⣶⣿⣿⣿⣿⣿⣿⣷⣶⣶⣦⣴⣶⣶⣿⣿⣿⣿⣿⣿⣧⠀⠀⠀⠀⠀⠀⠀⠀⠀⠀⠀⠀⠀⠀⠀⠀⠀⠀⠀⠀⠀⠀⠀⠀</a:t>
            </a:r>
            <a:br/>
            <a:r>
              <a:t>⠀⠀⠀⠀⠀⠀⠀⠀⠀⠀⠀⠀⠀⠀⠀⠀⠀⠀⠀⠀⠀⠀⠀⠀⠀⠀⠀⠀⠈⠉⠹⠟⠛⠿⢿⣟⡛⠛⠛⠛⠛⠻⠿⠿⣿⣿⣿⣿⣿⣿⣿⣿⣿⣿⣿⣿⣿⣿⣿⣿⣿⣿⣿⣿⣿⣿⣿⣷⣷⠀⠀⠀⠀⠀⠀⠀⠀⠀⠀⠀⠀⠀⠀⠀⠀⠀⠀⠀⠀⠀⠀</a:t>
            </a:r>
            <a:br/>
            <a:r>
              <a:t>⠀⠀⠀⠀⠀⠀⠀⠀⠀⠀⠀⠀⠀⠀⠀⠀⠀⠀⠀⠀⠀⠀⠀⠀⠀⠀⠀⠀⠀⠀⠀⠀⠀⠀⠀⠈⠉⠙⠂⠀⠀⠀⠀⠀⠛⠛⠛⠋⠉⠛⣿⣿⡏⠉⠉⠙⠻⠿⢿⣿⣿⣿⣿⣿⣿⣿⣿⣿⡿⠁⠀⠀⠀⠀⠀⠀⠀⠀⠀⠀⠀⠀⠀⠀⠀⠀⠀⠀⠀⠀⠀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⠀⠀⠀⠀⠀⠀⠀⠀⠀⠀⠀⠀⠀⠀⠀⠀⠀⠀⠀⠀⠀⠀⠀⠀⠀⠀⠀⠀⠀⠀⠀⠀⠀⠀⠀⠀⠀⠀⠀⠀⠀⠀⠀⠀⠀⠀⠀⠀⠀⠀⠿⠙⠟⠀⠀⠀⠀⠀⠀⠀⠀⠈⠉⠙⠛⠿⠋⠁⠀⠀⠀⠀⠀⠀⠀⠀⠀⠀⠀⠀⠀⠀⠀⠀⠀⠀⠀⠀⠀⠀⠀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⠀⠀⠀⠀⠀⠀⠀⠀⠀⠀⠀⠀⠀⠀⠀⠀⠀⠀⠀⠀⠀⠀⠀⠀⠀⠀⠀⠀⠀⠀⠀⠀⠀⠀⠀⠀⠀⠀⠀⠀⢀⣠⣴⣶⣿⣿⣶⣄⠀⠀⠀⠀⠀⠀⠀⠀⠀⠀⠀⠀⠀⠀⠀⠀⠀⠀⠀⠀⠀⠀⠀⠀⠀⠀⠀⠀⠀⠀⠀⠀⠀⠀⠀⠀⠀⠀⠀⠀⠀⠀⠀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⠀⠀⠀⠀⠀⠀⠀⠀⠀⠀⠀⠀⠀⠀⠀⠀⠀⠀⠀⠀⠀⠀⠀⠀⠀⠀⠀⠀⠀⠀⠀⠀⠀⠀⠀⠀⠀⢀⣴⣾⣿⣿⣿⣿⣿⣿⣿⣿⣿⣦⣶⣾⣿⡿⠃⠀⠀⠀⠀⠀⠀⠀⠀⠀⠀⠀⠀⠀⠀⠀⠀⠀⠀⠀⠀⠀⠀⠀⠀⠀⠀⠀⠀⠀⠀⠀⠀⠀⠀⠀⠀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⠀⠀⠀⠀⠀⠀⠀⠀⠀⠀⠀⠀⠀⠀⠀⠀⠀⠀⠀⠀⠀⠀⠀⠀⠀⠀⠀⠀⠀⠀⠀⠀⠀⠀⠀⠀⢰⣿⣿⣿⣿⣿⣿⣿⣿⣿⣿⣿⣿⣿⣿⡟⠋⠀⠀⠀⠀⠀⠀⠀⠀⠀⠀⠀⠀⠀⠀⠀⠀⠀⠀⠀⠀⠀⠀⠀⠀⠀⠀⠀⠀⠀⠀⠀⠀⠀⠀⠀⠀⠀⠀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⠀⠀⠀⠀⠀⠀⠀⠀⠀⠀⠀⠀⠀⠀⠀⠀⠀⠀⠀⠀⠀⠀⠀⠀⠀⠀⠀⠀⠀⠀⠀⠀⠀⠀⠀⠀⢸⣿⣿⣿⣿⣿⣿⣿⣿⣿⣿⣿⣿⣿⣿⣿⣯⠀⠀⠀⠀⠀⠀⠀⠀⠀⠀⠀⠀⠀⠀⠀⠀⠀⠀⠀⠀⠀⠀⠀⠀⠀⠀⠀⠀⠀⠀⠀⠀⠀⠀⠀⠀⠀⠀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⠀⠀⠀⠀⠀⠀⠀⠀⠀⠀⠀⠀⠀⠀⠀⠀⠀⠀⠀⠀⠀⠀⠀⠀⠀⠀⠀⠀⠀⠀⠀⠀⠀⠰⠿⠟⢻⣿⣿⣿⣿⣿⣿⣿⣿⣿⣿⣿⣿⣿⣿⣦⠀⠀⠀⠀⠀⠀⠀⠀⠀⠀⠀⠀⠀⠀⠀⠀⠀⠀⠀⠀⠀⠀⠀⠀⠀⠀⠀⠀⠀⠀⠀⠀⠀⠀⠀⠀⠀⠀⠀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⠀⠀⠀⠀⠀⠀⠀⠀⠀⠀⠀⠀⠀⠀⠀⠀⠀⠀⠀⠀⠀⠀⠀⠀⠀⠀⠀⠀⠀⠀⠀⠀⠀⠀⢀⣤⣾⣿⣿⣿⣿⣿⣿⣿⣿⣿⣿⣿⣿⣿⣿⠃⠀⠀⠀⠀⠀⠀⠀⠀⠀⠀⠀⠀⠀⠀⠀⠀⠀⠀⠀⠀⠀⠀⠀⠀⠀⠀⠀⠀⠀⠀⠀⠀⠀⠀⠀⠀⠀⠀⠀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⠀⠀⠀⠀⠀⠀⠀⠀⠀⠀⠀⠀⠀⠀⠀⠀⠀⠀⠀⣀⣀⣀⣤⣤⣤⣤⣤⣤⣤⣤⣤⣤⣄⣀⣾⣿⣿⣿⣿⣿⣿⣿⣿⣿⣿⣿⣿⣿⣿⣿⠃⠀⠀⠀⠀⠀⠀⠀⠀⠀⠀⠀⠀⠀⠀⠀⠀⠀⠀⠀⠀⠀⠀⠀⠀⠀⠀⠀⠀⠀⠀⠀⠀⠀⠀⠀⠀⠀⠀⠀⠀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⠀⠀⠀⠀⠀⠀⠀⠀⠀⠀⠀⠀⠀⠀⢀⣠⣴⣾⣿⣿⣿⣿⣿⣿⣿⣿⣿⣿⣿⣿⣿⣿⣿⣿⣿⣿⣿⣿⣿⣿⣿⣿⣿⣿⣿⣿⣿⣿⣿⠏⠀⠀⠀⠀⠀⠀⠀⠀⠀⠀⠀⠀⠀⠀⠀⠀⠀⠀⠀⠀⠀⠀⠀⠀⠀⠀⠀⠀⠀⠀⠀⠀⠀⠀⠀⠀⠀⠀⠀⠀⠀</a:t>
            </a:r>
            <a:br/>
            <a:r>
              <a:t>⣶⣶⣶⣶⣶⣶⣶⣶⣶⣶⣶⣶⣾⣿⣿⣿⣿⠿⠛⠋⠉⠉⠁⠀⠀⠀⠀⠀⠀⠀⠈⠉⠉⠉⠙⠛⢿⣿⣿⣿⣿⣿⣿⣿⣿⣿⣿⣿⣋⠀⠀⠀⠀⠀⠀⠀⠀⠀⠀⠀⠀⠀⠀⠀⠀⠀⠀⠀⠀⠀⠀⠀⠀⠀⠀⠀⠀⠀⠀⠀⠀⠀⠀⠀⠀⠀⠀⠀⠀⠀⠀</a:t>
            </a:r>
            <a:br/>
            <a:r>
              <a:t>⣿⣿⣿⣿⣿⣿⣿⣿⣿⣿⣿⣿⣿⡿⠟⠋⠀⠀⠀⠀⠀⠀⠀⠀⠀⠀⠀⠀⠀⠀⠀⠀⠀⠀⠀⠀⠀⠈⠙⠛⣿⣿⣿⣿⣿⣿⣿⣿⣿⣿⣷⣦⣤⣀⣄⡀⠀⠀⠀⠀⠀⠀⠀⠀⠀⠀⠀⠀⠀⠀⠀⠀⠀⠀⠀⠀⠀⠀⠀⠀⠀⠀⠀⠀⠀⠀⠀⠀⠀⠀⠀</a:t>
            </a:r>
            <a:br/>
            <a:r>
              <a:t>⣿⣿⣿⣿⣿⣿⣿⣿⡟⠋⠉⠉⠁⠀⠀⠀⠀⠀⠀⠀⠀⠀⠀⠀⠀⠀⠀⠀⠀⠀⠀⠀⠀⠀⠀⠀⠀⠀⠀⠀⣿⣿⣿⣿⣿⣿⣿⣿⣿⣿⣿⣿⣿⣿⣿⣿⣷⣶⣤⡀⠀⠀⠀⠀⠀⠀⠀⠀⠀⠀⠀⠀⠀⠀⠀⠀⠀⠀⠀⠀⠀⠀⠀⠀⠀⠀⠀⠀⠀⠀⠀</a:t>
            </a:r>
            <a:br/>
            <a:r>
              <a:t>⣿⣿⣿⣿⣿⣿⣿⣿⡇⠀⠀⠀⠀⠀⠀⠀⠀⠀⠀⠀⠀⠀⠀⠀⠀⠀⠀⠀⠀⠀⠀⠀⠀⠀⠀⠀⠀⠀⠀⠸⢹⣿⣿⣿⣿⣿⣿⣿⣿⣿⣿⣿⣹⣿⣿⣿⣿⣿⣿⣷⣄⡀⠀⠀⠀⠀⠀⠀⠀⠀⠀⠀⠀⠀⠀⠀⠀⠀⠀⠀⠀⠀⠀⠀⠀⠀⠀⠀⠀⠀⠀</a:t>
            </a:r>
            <a:br/>
            <a:r>
              <a:t>⣿⣿⣿⣿⣿⣿⣿⣿⠇⠀⠀⠀⠀⠀⠀⠀⠀⠀⠀⠀⠀⠀⠀⠀⠀⠀⠀⠀⠀⠀⠀⠀⠀⠀⠀⠀⠀⠀⠀⠀⠸⣿⣿⣿⣿⣿⣿⣿⣿⣿⣿⣿⣿⣿⣿⣿⣿⣿⡿⣿⣿⣿⣷⣤⡀⠀⠀⠀⠀⠀⠀⠀⠀⠀⠀⠀⠀⠀⠀⠀⠀⠀⠀⠀⠀⠀⠀⠀⠀⠀⠀</a:t>
            </a:r>
            <a:br/>
            <a:r>
              <a:t>⣿⣿⣿⣿⣿⣿⣿⣿⠀⠀⠀⠀⠀⠀⠀⠀⠀⠀⠀⠀⠀⠀⠀⠀⠀⠀⠀⠀⠀⠀⠀⠀⠀⠀⠀⠀⠀⠀⠀⠀⠀⣿⣿⣿⣿⣿⣿⣿⣿⣿⣿⣿⣿⣿⣿⣿⣿⣿⣄⠈⠙⠻⣿⣿⣿⣿⣿⣶⣄⠀⠀⠀⠀⠀⠀⠀⠀⠀⠀⠀⠀⠀⠀⠀⠀⠀⠀⠀⠀⠀⠀</a:t>
            </a:r>
            <a:br/>
            <a:r>
              <a:t>⣿⣿⣿⣿⣿⣿⣿⣿⠀⠀⠀⠀⠀⠀⠀⠀⠀⠀⠀⠀⠀⠀⠀⠀⠀⠀⠀⠀⠀⠀⠀⠀⠀⠀⠀⠀⠀⠀⠀⠀⠀⢿⣿⣿⣿⣿⣿⣿⣿⣿⣿⣿⣿⣿⣿⣿⣿⣿⠟⠀⠀⠀⠀⣽⣿⣿⣿⣿⣿⣧⠀⠀⠀⠀⠀⠀⠀⠀⠀⠀⠀⠀⠀⠀⠀⠀⠀⠀⠀⠀⠀</a:t>
            </a:r>
            <a:br/>
            <a:r>
              <a:t>⣿⣿⣿⣿⣿⣿⣿⣿⠀⠀⠀⠀⠀⠀⠀⠀⠀⠀⠀⠀⠀⠀⠀⠀⠀⠀⠀⠀⠀⠀⠀⠀⠀⠀⠀⠀⠀⠀⠀⠀⠀⢸⣿⣿⣿⣿⣿⣿⣿⣿⣿⣿⣿⣿⣿⣿⣟⣁⣠⣤⣴⣶⣾⣿⣿⣿⣿⣿⣿⣿⣷⣄⠀⠀⠀⠀⠀⠀⠀⠀⠀⠀⠀⠀⠀⠀⠀⠀⠀⠀⠀</a:t>
            </a:r>
            <a:br/>
            <a:r>
              <a:t>⣿⣿⣿⣿⣿⣿⣿⣿⠀⠀⠀⠀⠀⠀⠀⠀⠀⠀⠀⠀⠀⠀⠀⠀⠀⠀⠀⠀⠀⠀⠀⠀⠀⠀⠀⠀⠀⠀⠀⠀⠀⢸⣿⣿⣿⣿⣿⣿⣿⣿⣿⣿⣿⣿⣿⣿⣿⣿⣿⣿⣿⣿⣿⣿⣿⣿⡿⠋⠈⠻⣿⣿⣷⣄⠀⠀⠀⠀⠀⠀⠀⠀⠀⠀⠀⠀⠀⠀⠀⠀⠀</a:t>
            </a:r>
            <a:br/>
            <a:r>
              <a:t>⣿⣿⣿⣿⣿⣿⣿⣿⠀⠀⠀⠀⠀⠀⠀⠀⠀⠀⠀⠀⠀⠀⠀⠀⠀⠀⠀⠀⠀⠀⠀⠀⠀⠀⠀⠀⠀⠀⠀⠀⠀⠘⣿⣿⣿⣿⣿⣿⣿⣿⣿⣿⠿⣿⣿⣿⣿⣿⣿⣿⣿⣿⣿⣿⣿⣿⠁⠀⠀⠀⠈⠻⣿⣿⣷⡀⠀⠀⠀⠀⠀⠀⠀⠀⠀⠀⠀⠀⠀⠀⠀</a:t>
            </a:r>
            <a:br/>
            <a:r>
              <a:t>⣿⣿⣿⣿⣿⣿⣿⣿⠀⠀⠀⠀⠀⠀⠀⠀⠀⠀⠀⠀⠀⠀⠀⠀⠀⠀⠀⠀⠀⠀⠀⠀⠀⠀⠀⠀⠀⠀⠀⠀⠀⠀⣿⣿⣿⣿⣿⣿⣿⣿⣿⡇⠀⠈⠉⠉⠀⠀⠀⠀⠀⠉⠉⠙⠛⠋⠀⠀⠀⠀⠀⠀⠈⢿⣿⣿⣦⠀⠀⠀⠀⠀⠀⠀⠀⠀⠀⠀⠀⠀⠀</a:t>
            </a:r>
            <a:br/>
            <a:r>
              <a:t>⣿⣿⣿⣿⣿⣿⣿⣿⠀⠀⠀⠀⠀⠀⠀⠀⠀⠀⠀⠀⠀⠀⠀⠀⠀⠀⠀⠀⠀⠀⠀⠀⠀⠀⠀⠀⠀⠀⠀⠀⠀⢰⣿⣿⣿⣿⣿⣿⣿⣿⣿⡇⠀⠀⠀⠀⠀⠀⠀⠀⠀⠀⠀⠀⠀⠀⠀⠀⠀⠀⠀⠀⠀⠀⠙⣿⣿⣷⡀⠀⠀⠀⠀⠀⠀⠀⠀⠀⠀⠀⠀</a:t>
            </a:r>
            <a:br/>
            <a:r>
              <a:t>⣿⣿⣿⣿⣿⣿⣿⣿⡇⠀⠀⠀⠀⠀⠀⠀⠀⠀⠀⠀⠀⠀⠀⠀⠀⠀⠀⠀⠀⠀⠀⠀⠀⠀⠀⠀⠀⠀⠀⠀⣰⣿⣿⣿⣿⣿⣿⣿⣿⣿⣿⣧⠀⠀⠀⠀⠀⠀⠀⠀⠀⠀⠀⠀⠀⠀⠀⠀⠀⠀⠀⠀⠀⠀⠀⠈⢻⣿⣿⣄⠀⠀⠀⠀⠀⠀⠀⠀⠀⠀⠀</a:t>
            </a:r>
            <a:br/>
            <a:r>
              <a:t>⣿⣿⣿⣿⣿⣿⣿⣿⡇⠀⠀⠀⠀⠀⠀⠀⠀⠀⠀⠀⠀⠀⠀⠀⠀⠀⠀⠀⠀⠀⠀⠀⠀⠀⠀⠀⠀⠀⢀⣼⣿⣿⣿⣿⣿⣿⣿⣿⣿⣿⣿⣿⠀⠀⠀⠀⠀⠀⠀⠀⠀⠀⠀⠀⠀⠀⠀⠀⠀⠀⠀⠀⠀⠀⠀⠀⠀⠻⣿⣿⣦⠀⠀⠀⠀⠀⠀⠀⠀⠀⠀</a:t>
            </a:r>
            <a:br/>
            <a:r>
              <a:t>⣿⣿⣿⣿⣿⣿⣿⣿⡇⠀⠀⠀⠀⠀⠀⠀⠀⠀⠀⠀⠀⠀⠀⠀⠀⠀⠀⠀⠀⠀⠀⠀⠀⠀⠀⠀⠀⢀⣾⣿⣿⣿⣿⣿⣿⣿⣿⣿⣿⣿⣿⣿⡇⠀⠀⠀⠀⠀⠀⠀⠀⠀⠀⠀⠀⠀⠀⠀⠀⠀⠀⠀⠀⠀⠀⠀⠀⠀⠹⣿⣿⣧⡀⠀⠀⠀⠀⠀⠀⠀⠀</a:t>
            </a:r>
            <a:br/>
            <a:r>
              <a:t>⣿⣿⣿⣿⣿⣿⣿⣿⡇⠀⠀⠀⠀⠀⠀⠀⠀⠀⠀⠀⠀⠀⠀⠀⠀⠀⠀⠀⠀⠀⠀⠀⠀⠀⠀⠀⢀⣿⣿⣿⣿⣿⣿⣿⣿⣿⣿⣿⣿⣿⣿⣿⣇⠀⠀⠀⠀⠀⠀⠀⠀⠀⠀⠀⠀⠀⠀⠀⠀⠀⠀⠀⠀⠀⠀⠀⠀⠀⠀⠙⣿⣿⣷⡄⠀⠀⠀⠀⠀⠀⠀</a:t>
            </a:r>
            <a:br/>
            <a:r>
              <a:t>⣿⣿⣿⣿⣿⣿⣿⣿⣷⠀⠀⠀⠀⠀⠀⠀⠀⠀⠀⠀⠀⠀⠀⠀⠀⠀⠀⠀⠀⠀⠀⠀⠀⠀⠀⠀⣾⣿⣿⣿⣿⣿⣿⣿⣿⣿⣿⣿⣿⣿⣿⣿⣿⠀⠀⠀⠀⠀⠀⠀⠀⠀⠀⠀⠀⠀⠀⠀⠀⠀⠀⠀⠀⠀⠀⠀⠀⠀⠀⠀⠘⢿⣿⣿⣶⣤⣤⡀⠀⠀⠀</a:t>
            </a:r>
            <a:br/>
            <a:r>
              <a:t>⣿⣿⣿⣿⣿⣿⣿⣿⣿⠀⠀⠀⠀⠀⠀⠀⠀⠀⠀⠀⠀⠀⠀⠀⠀⠀⠀⠀⠀⠀⠀⠀⠀⠀⠀⣸⣿⣿⣿⣿⣿⣿⣿⣿⣿⣿⣿⣿⣿⣿⣿⣿⣿⠀⠀⠀⠀⠀⠀⠀⠀⠀⠀⠀⠀⠀⠀⠀⠀⠀⠀⠀⠀⠀⠀⠀⠀⠀⠀⠀⠀⠈⠻⣿⣿⣿⣿⣷⡀⠀⠀</a:t>
            </a:r>
            <a:br/>
            <a:r>
              <a:t>⣿⣿⣿⣿⣿⣿⣿⣿⣿⡇⠀⠀⠀⠀⠀⠀⠀⠀⠀⠀⠀⠀⠀⠀⠀⠀⠀⠀⠀⠀⠀⠀⠀⠀⢀⣿⣿⣿⣿⣿⣿⣿⣿⣿⣿⣿⣿⣿⣿⣿⣿⣿⣿⠀⠀⠀⠀⠀⠀⠀⠀⠀⠀⠀⠀⠀⠀⠀⠀⠀⠀⠀⠀⠀⠀⠀⠀⠀⠀⠀⠀⠀⠀⠙⢿⣿⣿⣿⡇⠀⠀</a:t>
            </a:r>
            <a:br/>
            <a:r>
              <a:t>⢹⣿⣿⣿⣿⣿⣿⣿⣿⣷⠀⠀⠀⠀⠀⠀⠀⠀⠀⠀⠀⠀⠀⠀⠀⠀⠀⠀⠀⠀⠀⠀⠀⠀⣸⣿⣿⣿⣿⣿⣿⣿⣿⣿⣿⣿⣿⣿⣿⣿⣿⣿⣿⡀⠀⠀⠀⠀⠀⠀⠀⠀⠀⠀⠀⠀⠀⠀⠀⠀⠀⠀⠀⠀⠀⠀⠀⠀⠀⠀⠀⠀⠀⠀⠀⠈⠛⠿⠃⠀⠀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⠀⠀⠀⠀⠀⠀⠀⠀⠀⠀⠀⠀⠀⠀⠀⠀⠀⠀⠀⠀⠀⠀⠀⠀⠀⠀⠀⠀⠀⠀⠀⠀⠀⠀⠀⠀⠀⠀⠀⠀⣀⣤⣶⣿⣿⣿⣷⣤⡀⠀⠀⠀⠀⢀⠀⠀⠀⠀⠀⠀⠀⠀⠀⠀⠀⠀⠀⠀⠀⠀⠀⠀⠀⠀⠀⠀⠀⠀⠀⠀⠀⠀⠀⠀⠀⠀⠀⠀⠀⠀⠀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⠀⠀⠀⠀⠀⠀⠀⠀⠀⠀⠀⠀⠀⠀⠀⠀⠀⠀⠀⠀⠀⠀⠀⠀⠀⠀⠀⠀⠀⠀⠀⠀⠀⠀⠀⠀⠀⣠⣶⣿⣿⣿⣿⣿⣿⣿⣿⣿⣿⣦⣶⣾⣿⡿⠃⠀⠀⠀⠀⠀⠀⠀⠀⠀⠀⠀⠀⠀⠀⠀⠀⠀⠀⠀⠀⠀⠀⠀⠀⠀⠀⠀⠀⠀⠀⠀⠀⠀⠀⠀⠀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⠀⠀⠀⠀⠀⠀⠀⠀⠀⠀⠀⠀⠀⠀⠀⠀⠀⠀⠀⠀⠀⠀⠀⠀⠀⠀⠀⠀⠀⠀⠀⠀⠀⠀⠀⠀⣾⣿⣿⣿⣿⣿⣿⣿⣿⣿⣿⣿⣿⣿⣿⡟⠋⠀⠀⠀⠀⠀⠀⠀⠀⠀⠀⠀⠀⠀⠀⠀⠀⠀⠀⠀⠀⠀⠀⠀⠀⠀⠀⠀⠀⠀⠀⠀⠀⠀⠀⠀⠀⠀⠀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⠀⠀⠀⠀⠀⠀⠀⠀⠀⠀⠀⠀⠀⠀⠀⠀⠀⠀⠀⠀⠀⠀⠀⠀⠀⠀⠀⠀⠀⠀⠀⠀⠀⠺⠿⠟⣿⣿⣿⣿⣿⣿⣿⣿⣿⣿⣿⣿⣿⣿⣿⣦⠀⠀⠀⠀⠀⠀⠀⠀⠀⠀⠀⠀⠀⠀⠀⠀⠀⠀⠀⠀⠀⠀⠀⠀⠀⠀⠀⠀⠀⠀⠀⠀⠀⠀⠀⠀⠀⠀⠀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⠀⠀⠀⠀⠀⠀⠀⠀⠀⠀⠀⠀⠀⠀⠀⠀⠀⠀⠀⠀⠀⠀⠀⠀⠀⠀⠀⠀⠀⠀⠀⠀⠀⠀⢀⣤⣿⣿⣿⣿⣿⣿⣿⣿⣿⣿⣿⣿⣿⣿⣿⠇⠀⠀⠀⠀⠀⠀⠀⠀⠀⠀⠀⠀⠀⠀⠀⠀⠀⠀⠀⠀⠀⠀⠀⠀⠀⠀⠀⠀⠀⠀⠀⠀⠀⠀⠀⠀⠀⠀⠀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⠀⠀⠀⠀⠀⠀⠀⠀⠀⠀⠀⠀⠀⠀⠀⠀⠀⠀⠀⢀⣀⣀⣀⣠⣤⣤⣤⣤⣤⣀⣀⣀⣀⣀⣿⣿⣿⣿⣿⣿⣿⣿⣿⣿⣿⣿⣿⣿⣿⣿⠇⠀⠀⠀⠀⠀⠀⠀⠀⠀⠀⠀⠀⠀⠀⠀⠀⠀⠀⠀⠀⠀⠀⠀⠀⠀⠀⠀⠀⠀⠀⠀⠀⠀⠀⠀⠀⠀⠀⠀⠀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⠀⠀⠀⠀⠀⠀⠀⠀⠀⠀⠀⠀⠀⠀⣀⣤⣶⣾⣿⣿⣿⣿⣿⣿⣿⣿⣿⣿⣿⣿⣿⣿⣿⣿⣿⣿⣿⣿⣿⣿⣿⣿⣿⣿⣿⣿⣿⣿⣿⡟⠀⠀⠀⠀⠀⠀⠀⠀⠀⠀⠀⠀⠀⠀⠀⠀⠀⠀⠀⠀⠀⠀⠀⠀⠀⠀⠀⠀⠀⠀⠀⠀⠀⠀⠀⠀⠀⠀⠀⠀⠀</a:t>
            </a:r>
            <a:br/>
            <a:r>
              <a:t>⣤⣤⣤⣤⣤⣤⣤⣤⣤⣶⣶⣶⣾⣿⣿⣿⡿⠿⠛⠛⠉⠉⠉⠉⠉⠉⠉⠉⠉⠉⠉⠉⠛⠛⠻⠿⣿⣿⣿⣿⣿⣿⣿⣿⣿⣿⣿⣿⠋⠀⠀⠀⠀⠀⠀⠀⠀⠀⠀⠀⠀⠀⠀⠀⠀⠀⠀⠀⠀⠀⠀⠀⠀⠀⠀⠀⠀⠀⠀⠀⠀⠀⠀⠀⠀⠀⠀⠀⠀⠀⠀</a:t>
            </a:r>
            <a:br/>
            <a:r>
              <a:t>⣿⣿⣿⣿⣿⣿⣿⣿⣿⣿⣿⣿⣿⡿⠛⠁⠀⠀⠀⠀⠀⠀⠀⠀⠀⠀⠀⠀⠀⠀⠀⠀⠀⠀⠀⠀⠈⠙⠛⢛⣿⣿⣿⣿⣿⣿⣿⣿⣿⣶⣦⣄⣀⢀⡀⠀⠀⠀⠀⠀⠀⠀⠀⠀⠀⠀⠀⠀⠀⠀⠀⠀⠀⠀⠀⠀⠀⠀⠀⠀⠀⠀⠀⠀⠀⠀⠀⠀⠀⠀⠀</a:t>
            </a:r>
            <a:br/>
            <a:r>
              <a:t>⣿⣿⣿⣿⣿⣿⣿⡟⠛⠛⠋⠉⠁⠀⠀⠀⠀⠀⠀⠀⠀⠀⠀⠀⠀⠀⠀⠀⠀⠀⠀⠀⠀⠀⠀⠀⠀⠀⠀⢸⣿⣿⣿⣿⣿⣿⣿⣿⣿⣿⣿⣿⣿⣿⣿⣷⣦⣤⣀⠀⠀⠀⠀⠀⠀⠀⠀⠀⠀⠀⠀⠀⠀⠀⠀⠀⠀⠀⠀⠀⠀⠀⠀⠀⠀⠀⠀⠀⠀⠀⠀</a:t>
            </a:r>
            <a:br/>
            <a:r>
              <a:t>⣿⣿⣿⣿⣿⣿⣿⡇⠀⠀⠀⠀⠀⠀⠀⠀⠀⠀⠀⠀⠀⠀⠀⠀⠀⠀⠀⠀⠀⠀⠀⠀⠀⠀⠀⠀⠀⠀⠀⠸⢿⣿⣿⣿⣿⣿⣿⣿⣿⣿⣿⣿⣿⣿⣿⣿⣿⣿⣿⣧⣀⠀⠀⠀⠀⠀⠀⠀⠀⠀⠀⠀⠀⠀⠀⠀⠀⠀⠀⠀⠀⠀⠀⠀⠀⠀⠀⠀⠀⠀⠀</a:t>
            </a:r>
            <a:br/>
            <a:r>
              <a:t>⣿⣿⣿⣿⣿⣿⣿⠀⠀⠀⠀⠀⠀⠀⠀⠀⠀⠀⠀⠀⠀⠀⠀⠀⠀⠀⠀⠀⠀⠀⠀⠀⠀⠀⠀⠀⠀⠀⠀⠀⢸⣿⣿⣿⣿⣿⣿⣿⣿⣿⣿⣿⣿⣿⣿⣿⣿⣿⣿⣿⣿⣷⣦⣀⠀⠀⠀⠀⠀⠀⠀⠀⠀⠀⠀⠀⠀⠀⠀⠀⠀⠀⠀⠀⠀⠀⠀⠀⠀⠀⠀</a:t>
            </a:r>
            <a:br/>
            <a:r>
              <a:t>⣿⣿⣿⣿⣿⣿⣿⠀⠀⠀⠀⠀⠀⠀⠀⠀⠀⠀⠀⠀⠀⠀⠀⠀⠀⠀⠀⠀⠀⠀⠀⠀⠀⠀⠀⠀⠀⠀⠀⠀⢸⣿⣿⣿⣿⣿⣿⣿⣿⣿⣿⣿⣿⣿⣿⣿⣿⣿⠋⠙⠻⢿⣿⣿⣷⣦⣶⣄⡀⠀⠀⠀⠀⠀⠀⠀⠀⠀⠀⠀⠀⠀⠀⠀⠀⠀⠀⠀⠀⠀⠀</a:t>
            </a:r>
            <a:br/>
            <a:r>
              <a:t>⣿⣿⣿⣿⣿⣿⣿⠀⠀⠀⠀⠀⠀⠀⠀⠀⠀⠀⠀⠀⠀⠀⠀⠀⠀⠀⠀⠀⠀⠀⠀⠀⠀⠀⠀⠀⠀⠀⠀⠀⠀⣿⣿⣿⣿⣿⣿⣿⣿⣿⣿⣿⣿⣿⣿⣿⣿⣿⣿⠄⠀⠀⠉⢻⣿⣿⣿⣿⣷⣆⠀⠀⠀⠀⠀⠀⠀⠀⠀⠀⠀⠀⠀⠀⠀⠀⠀⠀⠀⠀⠀</a:t>
            </a:r>
            <a:br/>
            <a:r>
              <a:t>⣿⣿⣿⣿⣿⣿⣿⠀⠀⠀⠀⠀⠀⠀⠀⠀⠀⠀⠀⠀⠀⠀⠀⠀⠀⠀⠀⠀⠀⠀⠀⠀⠀⠀⠀⠀⠀⠀⠀⠀⠀⣿⣿⣿⣿⣿⣿⣿⣿⣿⣿⣿⣿⣿⣿⣿⡿⠛⠁⢀⣀⣠⣤⣾⣿⣿⣿⣿⣿⣿⣧⡀⠀⠀⠀⠀⠀⠀⠀⠀⠀⠀⠀⠀⠀⠀⠀⠀⠀⠀⠀</a:t>
            </a:r>
            <a:br/>
            <a:r>
              <a:t>⣿⣿⣿⣿⣿⣿⣿⠀⠀⠀⠀⠀⠀⠀⠀⠀⠀⠀⠀⠀⠀⠀⠀⠀⠀⠀⠀⠀⠀⠀⠀⠀⠀⠀⠀⠀⠀⠀⠀⠀⠀⢹⣿⣿⣿⣿⣿⣿⣿⣿⣿⣿⣿⣿⣿⣿⣿⣿⣿⣿⣿⣿⣿⣿⣿⣿⣿⡿⠛⢿⣿⣿⣦⡀⠀⠀⠀⠀⠀⠀⠀⠀⠀⠀⠀⠀⠀⠀⠀⠀⠀</a:t>
            </a:r>
            <a:br/>
            <a:r>
              <a:t>⣿⣿⣿⣿⣿⣿⣿⠀⠀⠀⠀⠀⠀⠀⠀⠀⠀⠀⠀⠀⠀⠀⠀⠀⠀⠀⠀⠀⠀⠀⠀⠀⠀⠀⠀⠀⠀⠀⠀⠀⠀⢸⣿⣿⣿⣿⣿⣿⣿⣿⣿⣿⣿⣿⣿⣿⣿⣿⣿⣿⣿⣿⣿⣿⣿⣿⡏⠀⠀⠀⠙⢿⣿⣿⣦⡀⠀⠀⠀⠀⠀⠀⠀⠀⠀⠀⠀⠀⠀⠀⠀</a:t>
            </a:r>
            <a:br/>
            <a:r>
              <a:t>⣿⣿⣿⣿⣿⣿⣿⠀⠀⠀⠀⠀⠀⠀⠀⠀⠀⠀⠀⠀⠀⠀⠀⠀⠀⠀⠀⠀⠀⠀⠀⠀⠀⠀⠀⠀⠀⠀⠀⠀⠀⢸⣿⣿⣿⣿⣿⣿⣿⣿⣿⡟⠈⠙⠛⠛⠛⠛⠛⠛⠛⠛⠿⠿⢿⡿⠁⠀⠀⠀⠀⠀⠙⣿⣿⣿⣄⠀⠀⠀⠀⠀⠀⠀⠀⠀⠀⠀⠀⠀⠀</a:t>
            </a:r>
            <a:br/>
            <a:r>
              <a:t>⣿⣿⣿⣿⣿⣿⣿⠀⠀⠀⠀⠀⠀⠀⠀⠀⠀⠀⠀⠀⠀⠀⠀⠀⠀⠀⠀⠀⠀⠀⠀⠀⠀⠀⠀⠀⠀⠀⠀⠀⠀⢸⣿⣿⣿⣿⣿⣿⣿⣿⣿⡇⠀⠀⠀⠀⠀⠀⠀⠀⠀⠀⠀⠀⠀⠀⠀⠀⠀⠀⠀⠀⠀⠈⠻⣿⣿⣧⡀⠀⠀⠀⠀⠀⠀⠀⠀⠀⠀⠀⠀</a:t>
            </a:r>
            <a:br/>
            <a:r>
              <a:t>⣿⣿⣿⣿⣿⣿⣿⠀⠀⠀⠀⠀⠀⠀⠀⠀⠀⠀⠀⠀⠀⠀⠀⠀⠀⠀⠀⠀⠀⠀⠀⠀⠀⠀⠀⠀⠀⠀⠀⠀⢠⣿⣿⣿⣿⣿⣿⣿⣿⣿⣿⡇⠀⠀⠀⠀⠀⠀⠀⠀⠀⠀⠀⠀⠀⠀⠀⠀⠀⠀⠀⠀⠀⠀⠀⠘⢿⣿⣷⡄⠀⠀⠀⠀⠀⠀⠀⠀⠀⠀⠀</a:t>
            </a:r>
            <a:br/>
            <a:r>
              <a:t>⣿⣿⣿⣿⣿⣿⣿⠀⠀⠀⠀⠀⠀⠀⠀⠀⠀⠀⠀⠀⠀⠀⠀⠀⠀⠀⠀⠀⠀⠀⠀⠀⠀⠀⠀⠀⠀⠀⠀⣰⣿⣿⣿⣿⣿⣿⣿⣿⣿⣿⣿⣿⠀⠀⠀⠀⠀⠀⠀⠀⠀⠀⠀⠀⠀⠀⠀⠀⠀⠀⠀⠀⠀⠀⠀⠀⠈⢻⣿⣿⣆⠀⠀⠀⠀⠀⠀⠀⠀⠀⠀</a:t>
            </a:r>
            <a:br/>
            <a:r>
              <a:t>⣿⣿⣿⣿⣿⣿⣿⠀⠀⠀⠀⠀⠀⠀⠀⠀⠀⠀⠀⠀⠀⠀⠀⠀⠀⠀⠀⠀⠀⠀⠀⠀⠀⠀⠀⠀⠀⢀⣼⣿⣿⣿⣿⣿⣿⣿⣿⣿⣿⣿⣿⣿⡄⠀⠀⠀⠀⠀⠀⠀⠀⠀⠀⠀⠀⠀⠀⠀⠀⠀⠀⠀⠀⠀⠀⠀⠀⠀⠹⣿⣿⣧⠀⠀⠀⠀⠀⠀⠀⠀⠀</a:t>
            </a:r>
            <a:br/>
            <a:r>
              <a:t>⣿⣿⣿⣿⣿⣿⣿⡄⠀⠀⠀⠀⠀⠀⠀⠀⠀⠀⠀⠀⠀⠀⠀⠀⠀⠀⠀⠀⠀⠀⠀⠀⠀⠀⠀⠀⢀⣾⣿⣿⣿⣿⣿⣿⣿⣿⣿⣿⣿⣿⣿⣿⡇⠀⠀⠀⠀⠀⠀⠀⠀⠀⠀⠀⠀⠀⠀⠀⠀⠀⠀⠀⠀⠀⠀⠀⠀⠀⠀⠹⣿⣿⣷⡀⠀⠀⠀⠀⠀⠀⠀</a:t>
            </a:r>
            <a:br/>
            <a:r>
              <a:t>⣿⣿⣿⣿⣿⣿⣿⡇⠀⠀⠀⠀⠀⠀⠀⠀⠀⠀⠀⠀⠀⠀⠀⠀⠀⠀⠀⠀⠀⠀⠀⠀⠀⠀⠀⠀⣾⣿⣿⣿⣿⣿⣿⣿⣿⣿⣿⣿⣿⣿⣿⣿⣿⠀⠀⠀⠀⠀⠀⠀⠀⠀⠀⠀⠀⠀⠀⠀⠀⠀⠀⠀⠀⠀⠀⠀⠀⠀⠀⠀⠙⣿⣿⣷⣄⠀⠀⠀⠀⠀⠀</a:t>
            </a:r>
            <a:br/>
            <a:r>
              <a:t>⣿⣿⣿⣿⣿⣿⣿⡇⠀⠀⠀⠀⠀⠀⠀⠀⠀⠀⠀⠀⠀⠀⠀⠀⠀⠀⠀⠀⠀⠀⠀⠀⠀⠀⠀⣸⣿⣿⣿⣿⣿⣿⣿⣿⣿⣿⣿⣿⣿⣿⣿⣿⣿⠀⠀⠀⠀⠀⠀⠀⠀⠀⠀⠀⠀⠀⠀⠀⠀⠀⠀⠀⠀⠀⠀⠀⠀⠀⠀⠀⠀⠈⢿⣿⣿⣿⣿⣷⡄⠀⠀</a:t>
            </a:r>
            <a:br/>
            <a:r>
              <a:t>⣿⣿⣿⣿⣿⣿⣿⣿⠀⠀⠀⠀⠀⠀⠀⠀⠀⠀⠀⠀⠀⠀⠀⠀⠀⠀⠀⠀⠀⠀⠀⠀⠀⠀⢠⣿⣿⣿⣿⣿⣿⣿⣿⣿⣿⣿⣿⣿⣿⣿⣿⣿⣿⠀⠀⠀⠀⠀⠀⠀⠀⠀⠀⠀⠀⠀⠀⠀⠀⠀⠀⠀⠀⠀⠀⠀⠀⠀⠀⠀⠀⠀⠀⠻⣿⣿⣿⣿⣷⠀⠀</a:t>
            </a:r>
            <a:br/>
            <a:r>
              <a:t>⣿⣿⣿⣿⣿⣿⣿⣿⡄⠀⠀⠀⠀⠀⠀⠀⠀⠀⠀⠀⠀⠀⠀⠀⠀⠀⠀⠀⠀⠀⠀⠀⠀⠀⣼⣿⣿⣿⣿⣿⣿⣿⣿⣿⣿⣿⣿⣿⣿⣿⣿⣿⣿⠀⠀⠀⠀⠀⠀⠀⠀⠀⠀⠀⠀⠀⠀⠀⠀⠀⠀⠀⠀⠀⠀⠀⠀⠀⠀⠀⠀⠀⠀⠀⠈⠻⣿⣿⣿⡆⠀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⠀⠀⠀⠀⠀⠀⠀⠀⠀⠀⠀⠀⠀⠀⠀⠀⠀⠀⠀⠀⠀⠀⠀⠀⠀⠀⠀⠀⠀⠀⠀⠀⠀⠀⠀⠀⠀⠀⠀⢀⣠⣴⣾⣿⣿⣿⣷⣦⡀⠀⠀⠀⠀⣀⡀⠀⠀⠀⠀⠀⠀⠀⠀⠀⠀⠀⠀⠀⠀⠀⠀⠀⠀⠀⠀⠀⠀⠀⠀⠀⠀⠀⠀⠀⠀⠀⠀⠀⠀⠀⠀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⠀⠀⠀⠀⠀⠀⠀⠀⠀⠀⠀⠀⠀⠀⠀⠀⠀⠀⠀⠀⠀⠀⠀⠀⠀⠀⠀⠀⠀⠀⠀⠀⠀⠀⠀⠀⢀⣤⣾⣿⣿⣿⣿⣿⣿⣿⣿⣿⣿⣶⣶⣿⣿⡿⠃⠀⠀⠀⠀⠀⠀⠀⠀⠀⠀⠀⠀⠀⠀⠀⠀⠀⠀⠀⠀⠀⠀⠀⠀⠀⠀⠀⠀⠀⠀⠀⠀⠀⠀⠀⠀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⠀⠀⠀⠀⠀⠀⠀⠀⠀⠀⠀⠀⠀⠀⠀⠀⠀⠀⠀⠀⠀⠀⠀⠀⠀⠀⠀⠀⠀⠀⠀⠀⠀⠀⠀⠀⣾⣿⣿⣿⣿⣿⣿⣿⣿⣿⣿⣿⣿⣿⣿⡟⠋⠀⠀⠀⠀⠀⠀⠀⠀⠀⠀⠀⠀⠀⠀⠀⠀⠀⠀⠀⠀⠀⠀⠀⠀⠀⠀⠀⠀⠀⠀⠀⠀⠀⠀⠀⠀⠀⠀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⠀⠀⠀⠀⠀⠀⠀⠀⠀⠀⠀⠀⠀⠀⠀⠀⠀⠀⠀⠀⠀⠀⠀⠀⠀⠀⠀⠀⠀⠀⠀⠀⠀⠾⠿⠟⣿⣿⣿⣿⣿⣿⣿⣿⣿⣿⣿⣿⣿⣿⣿⣦⠀⠀⠀⠀⠀⠀⠀⠀⠀⠀⠀⠀⠀⠀⠀⠀⠀⠀⠀⠀⠀⠀⠀⠀⠀⠀⠀⠀⠀⠀⠀⠀⠀⠀⠀⠀⠀⠀⠀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⠀⠀⠀⠀⠀⠀⠀⠀⠀⠀⠀⠀⠀⠀⠀⠀⠀⠀⠀⢀⣀⣀⣀⣀⣀⣠⣤⣀⣀⣀⣀⣀⡀⢠⣿⣿⣿⣿⣿⣿⣿⣿⣿⣿⣿⣿⣿⣿⣿⣿⠏⠀⠀⠀⠀⠀⠀⠀⠀⠀⠀⠀⠀⠀⠀⠀⠀⠀⠀⠀⠀⠀⠀⠀⠀⠀⠀⠀⠀⠀⠀⠀⠀⠀⠀⠀⠀⠀⠀⠀⠀</a:t>
            </a:r>
            <a:br/>
            <a:r>
              <a:t>⠀⠀⠀⠀⠀⠀⠀⠀⠀⠀⠀⠀⠀⢀⣠⣴⣶⣾⣿⣿⣿⣿⣿⣿⣿⣿⣿⣿⣿⣿⣿⣿⣿⣿⣿⣿⣿⣿⣿⣿⣿⣿⣿⣿⣿⣿⣿⣿⣿⡿⠀⠀⠀⠀⠀⠀⠀⠀⠀⠀⠀⠀⠀⠀⠀⠀⠀⠀⠀⠀⠀⠀⠀⠀⠀⠀⠀⠀⠀⠀⠀⠀⠀⠀⠀⠀⠀⠀⠀⠀⠀</a:t>
            </a:r>
            <a:br/>
            <a:r>
              <a:t>⣤⣤⣤⣤⣤⣤⣤⣤⣤⣤⣶⣶⣿⣿⣿⣿⡿⠿⠛⠛⠋⠉⠉⠉⠉⠉⠉⠉⠉⠉⠛⠛⠛⠻⠿⢿⣿⣿⣿⣿⣿⣿⣿⣿⣿⣿⣿⣿⠛⠀⠀⠀⠀⠀⠀⠀⠀⠀⠀⠀⠀⠀⠀⠀⠀⠀⠀⠀⠀⠀⠀⠀⠀⠀⠀⠀⠀⠀⠀⠀⠀⠀⠀⠀⠀⠀⠀⠀⠀⠀⠀</a:t>
            </a:r>
            <a:br/>
            <a:r>
              <a:t>⣿⣿⣿⣿⣿⣿⣿⣿⣿⣿⣿⣿⣿⠿⠋⠁⠀⠀⠀⠀⠀⠀⠀⠀⠀⠀⠀⠀⠀⠀⠀⠀⠀⠀⠀⠀⠉⠛⠻⢿⣿⣿⣿⣿⣿⣿⣿⣿⣷⣶⣤⣀⠀⠀⠀⠀⠀⠀⠀⠀⠀⠀⠀⠀⠀⠀⠀⠀⠀⠀⠀⠀⠀⠀⠀⠀⠀⠀⠀⠀⠀⠀⠀⠀⠀⠀⠀⠀⠀⠀⠀</a:t>
            </a:r>
            <a:br/>
            <a:r>
              <a:t>⣿⣿⣿⣿⣿⣿⣿⠿⠛⠛⠋⠉⠀⠀⠀⠀⠀⠀⠀⠀⠀⠀⠀⠀⠀⠀⠀⠀⠀⠀⠀⠀⠀⠀⠀⠀⠀⠀⠀⢸⣿⣿⣿⣿⣿⣿⣿⣿⣿⣿⣿⣿⣿⣿⣿⣶⣦⣀⡀⠀⠀⠀⠀⠀⠀⠀⠀⠀⠀⠀⠀⠀⠀⠀⠀⠀⠀⠀⠀⠀⠀⠀⠀⠀⠀⠀⠀⠀⠀⠀⠀</a:t>
            </a:r>
            <a:br/>
            <a:r>
              <a:t>⣿⣿⣿⣿⣿⣿⡟⠀⠀⠀⠀⠀⠀⠀⠀⠀⠀⠀⠀⠀⠀⠀⠀⠀⠀⠀⠀⠀⠀⠀⠀⠀⠀⠀⠀⠀⠀⠀⠀⠸⣿⣿⣿⣿⣿⣿⣿⣿⣿⣿⣿⣿⣿⣿⣿⣿⣿⣿⣿⣇⡀⠀⠀⠀⠀⠀⠀⠀⠀⠀⠀⠀⠀⠀⠀⠀⠀⠀⠀⠀⠀⠀⠀⠀⠀⠀⠀⠀⠀⠀⠀</a:t>
            </a:r>
            <a:br/>
            <a:r>
              <a:t>⣿⣿⣿⣿⣿⣿⡇⠀⠀⠀⠀⠀⠀⠀⠀⠀⠀⠀⠀⠀⠀⠀⠀⠀⠀⠀⠀⠀⠀⠀⠀⠀⠀⠀⠀⠀⠀⠀⠀⠀⢻⣿⣿⣿⣿⣿⣿⣿⣿⣿⣿⣿⣿⣿⣿⣿⣿⣿⣿⣿⣿⣶⣤⡀⠀⠀⠀⠀⠀⠀⠀⠀⠀⠀⠀⠀⠀⠀⠀⠀⠀⠀⠀⠀⠀⠀⠀⠀⠀⠀⠀</a:t>
            </a:r>
            <a:br/>
            <a:r>
              <a:t>⣿⣿⣿⣿⣿⣿⠃⠀⠀⠀⠀⠀⠀⠀⠀⠀⠀⠀⠀⠀⠀⠀⠀⠀⠀⠀⠀⠀⠀⠀⠀⠀⠀⠀⠀⠀⠀⠀⠀⠀⢸⣿⣿⣿⣿⣿⣿⣿⣿⣿⣿⣿⣿⣿⣿⣿⣿⣿⠏⠛⢿⣿⣿⣿⣷⣤⣤⣄⡀⠀⠀⠀⠀⠀⠀⠀⠀⠀⠀⠀⠀⠀⠀⠀⠀⠀⠀⠀⠀⠀⠀</a:t>
            </a:r>
            <a:br/>
            <a:r>
              <a:t>⣿⣿⣿⣿⣿⣿⠀⠀⠀⠀⠀⠀⠀⠀⠀⠀⠀⠀⠀⠀⠀⠀⠀⠀⠀⠀⠀⠀⠀⠀⠀⠀⠀⠀⠀⠀⠀⠀⠀⠀⠸⣿⣿⣿⣿⣿⣿⣿⣿⣿⣿⣿⣿⣿⣿⣿⣿⣿⣷⠀⠀⠈⠙⠿⣿⣿⣿⣿⣿⣤⠀⠀⠀⠀⠀⠀⠀⠀⠀⠀⠀⠀⠀⠀⠀⠀⠀⠀⠀⠀⠀</a:t>
            </a:r>
            <a:br/>
            <a:r>
              <a:t>⣿⣿⣿⣿⣿⣿⠀⠀⠀⠀⠀⠀⠀⠀⠀⠀⠀⠀⠀⠀⠀⠀⠀⠀⠀⠀⠀⠀⠀⠀⠀⠀⠀⠀⠀⠀⠀⠀⠀⠀⠀⣿⣿⣿⣿⣿⣿⣿⣿⣿⣿⣿⣿⣿⣿⣿⣿⠟⠋⠀⠀⢀⣀⣼⣿⣿⣿⣿⣿⣿⣧⡀⠀⠀⠀⠀⠀⠀⠀⠀⠀⠀⠀⠀⠀⠀⠀⠀⠀⠀⠀</a:t>
            </a:r>
            <a:br/>
            <a:r>
              <a:t>⣿⣿⣿⣿⣿⣿⠀⠀⠀⠀⠀⠀⠀⠀⠀⠀⠀⠀⠀⠀⠀⠀⠀⠀⠀⠀⠀⠀⠀⠀⠀⠀⠀⠀⠀⠀⠀⠀⠀⠀⠀⣿⣿⣿⣿⣿⣿⣿⣿⣿⣿⣿⣿⣿⣿⣿⣷⣶⣾⣿⣿⣿⣿⣿⣿⣿⣿⣿⠿⣿⣿⣿⣦⡀⠀⠀⠀⠀⠀⠀⠀⠀⠀⠀⠀⠀⠀⠀⠀⠀⠀</a:t>
            </a:r>
            <a:br/>
            <a:r>
              <a:t>⣿⣿⣿⣿⣿⣿⠀⠀⠀⠀⠀⠀⠀⠀⠀⠀⠀⠀⠀⠀⠀⠀⠀⠀⠀⠀⠀⠀⠀⠀⠀⠀⠀⠀⠀⠀⠀⠀⠀⠀⠀⢸⣿⣿⣿⣿⣿⣿⣿⣿⣿⣿⣿⣿⣿⣿⣿⣿⣿⣿⣿⣿⣿⣿⣿⣿⡿⠋⠀⠈⠻⣿⣿⣿⣆⠀⠀⠀⠀⠀⠀⠀⠀⠀⠀⠀⠀⠀⠀⠀⠀</a:t>
            </a:r>
            <a:br/>
            <a:r>
              <a:t>⣿⣿⣿⣿⣿⣿⠀⠀⠀⠀⠀⠀⠀⠀⠀⠀⠀⠀⠀⠀⠀⠀⠀⠀⠀⠀⠀⠀⠀⠀⠀⠀⠀⠀⠀⠀⠀⠀⠀⠀⠀⢸⣿⣿⣿⣿⣿⣿⣿⣿⣿⡟⠉⠻⠿⠿⠿⠟⠛⠿⠿⠿⢿⣿⣿⣿⠇⠀⠀⠀⠀⠈⠻⣿⣿⣷⣄⠀⠀⠀⠀⠀⠀⠀⠀⠀⠀⠀⠀⠀⠀</a:t>
            </a:r>
            <a:br/>
            <a:r>
              <a:t>⣿⣿⣿⣿⣿⣿⠀⠀⠀⠀⠀⠀⠀⠀⠀⠀⠀⠀⠀⠀⠀⠀⠀⠀⠀⠀⠀⠀⠀⠀⠀⠀⠀⠀⠀⠀⠀⠀⠀⠀⠀⢸⣿⣿⣿⣿⣿⣿⣿⣿⣿⡇⠀⠀⠀⠀⠀⠀⠀⠀⠀⠀⠀⠀⠀⠀⠀⠀⠀⠀⠀⠀⠀⠈⢻⣿⣿⣦⡀⠀⠀⠀⠀⠀⠀⠀⠀⠀⠀⠀⠀</a:t>
            </a:r>
            <a:br/>
            <a:r>
              <a:t>⣿⣿⣿⣿⣿⣿⠀⠀⠀⠀⠀⠀⠀⠀⠀⠀⠀⠀⠀⠀⠀⠀⠀⠀⠀⠀⠀⠀⠀⠀⠀⠀⠀⠀⠀⠀⠀⠀⠀⠀⢀⣿⣿⣿⣿⣿⣿⣿⣿⣿⣿⡇⠀⠀⠀⠀⠀⠀⠀⠀⠀⠀⠀⠀⠀⠀⠀⠀⠀⠀⠀⠀⠀⠀⠀⠙⣿⣿⣷⡄⠀⠀⠀⠀⠀⠀⠀⠀⠀⠀⠀</a:t>
            </a:r>
            <a:br/>
            <a:r>
              <a:t>⣿⣿⣿⣿⣿⣿⡆⠀⠀⠀⠀⠀⠀⠀⠀⠀⠀⠀⠀⠀⠀⠀⠀⠀⠀⠀⠀⠀⠀⠀⠀⠀⠀⠀⠀⠀⠀⠀⠀⣠⣿⣿⣿⣿⣿⣿⣿⣿⣿⣿⣿⣷⠀⠀⠀⠀⠀⠀⠀⠀⠀⠀⠀⠀⠀⠀⠀⠀⠀⠀⠀⠀⠀⠀⠀⠀⠈⢿⣿⣿⣆⠀⠀⠀⠀⠀⠀⠀⠀⠀⠀</a:t>
            </a:r>
            <a:br/>
            <a:r>
              <a:t>⣿⣿⣿⣿⣿⣿⡇⠀⠀⠀⠀⠀⠀⠀⠀⠀⠀⠀⠀⠀⠀⠀⠀⠀⠀⠀⠀⠀⠀⠀⠀⠀⠀⠀⠀⠀⠀⠀⣴⣿⣿⣿⣿⣿⣿⣿⣿⣿⣿⣿⣿⣿⡀⠀⠀⠀⠀⠀⠀⠀⠀⠀⠀⠀⠀⠀⠀⠀⠀⠀⠀⠀⠀⠀⠀⠀⠀⠀⠻⣿⣿⣦⠀⠀⠀⠀⠀⠀⠀⠀⠀</a:t>
            </a:r>
            <a:br/>
            <a:r>
              <a:t>⣿⣿⣿⣿⣿⣿⡇⠀⠀⠀⠀⠀⠀⠀⠀⠀⠀⠀⠀⠀⠀⠀⠀⠀⠀⠀⠀⠀⠀⠀⠀⠀⠀⠀⠀⠀⢀⣾⣿⣿⣿⣿⣿⣿⣿⣿⣿⣿⣿⣿⣿⣿⡇⠀⠀⠀⠀⠀⠀⠀⠀⠀⠀⠀⠀⠀⠀⠀⠀⠀⠀⠀⠀⠀⠀⠀⠀⠀⠀⠹⣿⣿⣧⡀⠀⠀⠀⠀⠀⠀⠀</a:t>
            </a:r>
            <a:br/>
            <a:r>
              <a:t>⣿⣿⣿⣿⣿⣿⡇⠀⠀⠀⠀⠀⠀⠀⠀⠀⠀⠀⠀⠀⠀⠀⠀⠀⠀⠀⠀⠀⠀⠀⠀⠀⠀⠀⠀⠀⣾⣿⣿⣿⣿⣿⣿⣿⣿⣿⣿⣿⣿⣿⣿⣿⣧⠀⠀⠀⠀⠀⠀⠀⠀⠀⠀⠀⠀⠀⠀⠀⠀⠀⠀⠀⠀⠀⠀⠀⠀⠀⠀⠀⠹⣿⣿⣷⡄⠀⠀⠀⠀⠀⠀</a:t>
            </a:r>
            <a:br/>
            <a:r>
              <a:t>⣿⣿⣿⣿⣿⣿⣷⠀⠀⠀⠀⠀⠀⠀⠀⠀⠀⠀⠀⠀⠀⠀⠀⠀⠀⠀⠀⠀⠀⠀⠀⠀⠀⠀⠀⣸⣿⣿⣿⣿⣿⣿⣿⣿⣿⣿⣿⣿⣿⣿⣿⣿⣿⠀⠀⠀⠀⠀⠀⠀⠀⠀⠀⠀⠀⠀⠀⠀⠀⠀⠀⠀⠀⠀⠀⠀⠀⠀⠀⠀⠀⠘⢿⣿⣿⣶⣶⣦⡄⠀⠀</a:t>
            </a:r>
            <a:br/>
            <a:r>
              <a:t>⣿⣿⣿⣿⣿⣿⣿⠀⠀⠀⠀⠀⠀⠀⠀⠀⠀⠀⠀⠀⠀⠀⠀⠀⠀⠀⠀⠀⠀⠀⠀⠀⠀⠀⢠⣿⣿⣿⣿⣿⣿⣿⣿⣿⣿⣿⣿⣿⣿⣿⣿⣿⣿⠀⠀⠀⠀⠀⠀⠀⠀⠀⠀⠀⠀⠀⠀⠀⠀⠀⠀⠀⠀⠀⠀⠀⠀⠀⠀⠀⠀⠀⠈⢻⣿⣿⣿⣿⣿⡀⠀</a:t>
            </a:r>
            <a:br/>
            <a:r>
              <a:t>⣿⣿⣿⣿⣿⣿⣿⡇⠀⠀⠀⠀⠀⠀⠀⠀⠀⠀⠀⠀⠀⠀⠀⠀⠀⠀⠀⠀⠀⠀⠀⠀⠀⠀⣾⣿⣿⣿⣿⣿⣿⣿⣿⣿⣿⣿⣿⣿⣿⣿⣿⣿⣿⠀⠀⠀⠀⠀⠀⠀⠀⠀⠀⠀⠀⠀⠀⠀⠀⠀⠀⠀⠀⠀⠀⠀⠀⠀⠀⠀⠀⠀⠀⠀⠙⢿⣿⣿⣿⡇⠀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⠀⠀⠀⠀⠀⠀⠀⠀⠀⠀⠀⠀⠀⠀⠀⠀⠀⠀⠀⠀⠀⠀⠀⠀⠀⠀⠀⠀⠀⠀⠀⠀⠀⠀⠀⠀⠀⠀⠀⣠⣴⣶⣿⣿⣿⣿⣿⣦⣀⠀⠀⠀⣀⣀⣀⠀⠀⠀⠀⠀⠀⠀⠀⠀⠀⠀⠀⠀⠀⠀⠀⠀⠀⠀⠀⠀⠀⠀⠀⠀⠀⠀⠀⠀⠀⠀⠀⠀⠀⠀⠀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⠀⠀⠀⠀⠀⠀⠀⠀⠀⠀⠀⠀⠀⠀⠀⠀⠀⠀⠀⠀⠀⠀⠀⠀⠀⠀⠀⠀⠀⠀⠀⠀⠀⠀⠀⠀⣠⣶⣿⣿⣿⣿⣿⣿⣿⣿⣿⣿⣿⣷⣾⣿⣿⡿⠋⠀⠀⠀⠀⠀⠀⠀⠀⠀⠀⠀⠀⠀⠀⠀⠀⠀⠀⠀⠀⠀⠀⠀⠀⠀⠀⠀⠀⠀⠀⠀⠀⠀⠀⠀⠀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⠀⠀⠀⠀⠀⠀⠀⠀⠀⠀⠀⠀⠀⠀⠀⠀⠀⠀⠀⠀⠀⠀⠀⠀⠀⠀⠀⠀⠀⠀⠀⠀⠀⠀⠀⢰⣿⣿⣿⣿⣿⣿⣿⣿⣿⣿⣿⣿⣿⣿⣿⡟⠉⠀⠀⠀⠀⠀⠀⠀⠀⠀⠀⠀⠀⠀⠀⠀⠀⠀⠀⠀⠀⠀⠀⠀⠀⠀⠀⠀⠀⠀⠀⠀⠀⠀⠀⠀⠀⠀⠀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⠀⠀⠀⠀⠀⠀⠀⠀⠀⠀⠀⠀⠀⠀⠀⠀⠀⠀⠀⠀⠀⠀⠀⠀⠀⠀⠀⠀⠀⠀⠀⠀⠰⠿⠿⢻⣿⣿⣿⣿⣿⣿⣿⣿⣿⣿⣿⣿⣿⣿⣿⣆⠀⠀⠀⠀⠀⠀⠀⠀⠀⠀⠀⠀⠀⠀⠀⠀⠀⠀⠀⠀⠀⠀⠀⠀⠀⠀⠀⠀⠀⠀⠀⠀⠀⠀⠀⠀⠀⠀⠀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⠀⠀⠀⠀⠀⠀⠀⠀⠀⠀⠀⠀⠀⠀⠀⠀⠀⠀⠀⠀⠀⠀⠀⠀⠀⠀⠀⠀⠀⠀⠀⠀⠀⠀⣠⣼⣿⣿⣿⣿⣿⣿⣿⣿⣿⣿⣿⣿⣿⣿⣿⠏⠀⠀⠀⠀⠀⠀⠀⠀⠀⠀⠀⠀⠀⠀⠀⠀⠀⠀⠀⠀⠀⠀⠀⠀⠀⠀⠀⠀⠀⠀⠀⠀⠀⠀⠀⠀⠀⠀⠀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⠀⠀⠀⠀⠀⠀⠀⠀⠀⠀⠀⠀⠀⠀⠀⠀⠀⠀⠀⠀⣀⣀⣀⣀⣀⣀⣀⣀⣀⣀⠀⠀⠀⣸⣿⣿⣿⣿⣿⣿⣿⣿⣿⣿⣿⣿⣿⣿⣿⣿⠏⠀⠀⠀⠀⠀⠀⠀⠀⠀⠀⠀⠀⠀⠀⠀⠀⠀⠀⠀⠀⠀⠀⠀⠀⠀⠀⠀⠀⠀⠀⠀⠀⠀⠀⠀⠀⠀⠀⠀⠀</a:t>
            </a:r>
            <a:br/>
            <a:r>
              <a:t>⠀⠀⠀⠀⠀⠀⠀⠀⠀⠀⠀⠀⠀⣀⣤⣴⣶⣾⣿⣿⣿⣿⣿⣿⣿⣿⣿⣿⣿⣿⣿⣿⣿⣿⣿⣿⣿⣿⣿⣿⣿⣿⣿⣿⣿⣿⣿⣿⣿⡿⠀⠀⠀⠀⠀⠀⠀⠀⠀⠀⠀⠀⠀⠀⠀⠀⠀⠀⠀⠀⠀⠀⠀⠀⠀⠀⠀⠀⠀⠀⠀⠀⠀⠀⠀⠀⠀⠀⠀⠀⠀</a:t>
            </a:r>
            <a:br/>
            <a:r>
              <a:t>⣀⣀⣀⣀⣀⣀⣠⣤⣤⣤⣴⣶⣿⣿⣿⣿⡿⠿⠟⠛⠛⠛⠛⠛⠛⠛⠛⠛⠛⠛⠻⠿⠿⣿⣿⣿⣿⣿⣿⣿⣿⣿⣿⣿⣿⣿⣿⣿⠟⠁⠀⠀⠀⠀⠀⠀⠀⠀⠀⠀⠀⠀⠀⠀⠀⠀⠀⠀⠀⠀⠀⠀⠀⠀⠀⠀⠀⠀⠀⠀⠀⠀⠀⠀⠀⠀⠀⠀⠀⠀⠀</a:t>
            </a:r>
            <a:br/>
            <a:r>
              <a:t>⣿⣿⣿⣿⣿⣿⣿⣿⣿⣿⣿⣿⡿⠟⠉⠀⠀⠀⠀⠀⠀⠀⠀⠀⠀⠀⠀⠀⠀⠀⠀⠀⠀⠀⠀⠈⠛⠿⠿⢿⣿⣿⣿⣿⣿⣿⣿⣿⣦⣤⣀⠀⠀⠀⠀⠀⠀⠀⠀⠀⠀⠀⠀⠀⠀⠀⠀⠀⠀⠀⠀⠀⠀⠀⠀⠀⠀⠀⠀⠀⠀⠀⠀⠀⠀⠀⠀⠀⠀⠀⠀</a:t>
            </a:r>
            <a:br/>
            <a:r>
              <a:t>⣿⣿⣿⣿⣿⣿⡿⠿⠿⠛⠋⠁⠀⠀⠀⠀⠀⠀⠀⠀⠀⠀⠀⠀⠀⠀⠀⠀⠀⠀⠀⠀⠀⠀⠀⠀⠀⠀⠀⣿⣿⣿⣿⣿⣿⣿⣿⣿⣿⣿⣿⣿⣶⣴⣶⣤⣀⠀⠀⠀⠀⠀⠀⠀⠀⠀⠀⠀⠀⠀⠀⠀⠀⠀⠀⠀⠀⠀⠀⠀⠀⠀⠀⠀⠀⠀⠀⠀⠀⠀⠀</a:t>
            </a:r>
            <a:br/>
            <a:r>
              <a:t>⣿⣿⣿⣿⣿⠃⠀⠀⠀⠀⠀⠀⠀⠀⠀⠀⠀⠀⠀⠀⠀⠀⠀⠀⠀⠀⠀⠀⠀⠀⠀⠀⠀⠀⠀⠀⠀⠀⠀⡿⣿⣿⣿⣿⣿⣿⣿⣿⣿⣿⣿⣿⣿⣿⣿⣿⣿⣿⣶⣦⠀⠀⠀⠀⠀⠀⠀⠀⠀⠀⠀⠀⠀⠀⠀⠀⠀⠀⠀⠀⠀⠀⠀⠀⠀⠀⠀⠀⠀⠀⠀</a:t>
            </a:r>
            <a:br/>
            <a:r>
              <a:t>⣿⣿⣿⣿⣿⠀⠀⠀⠀⠀⠀⠀⠀⠀⠀⠀⠀⠀⠀⠀⠀⠀⠀⠀⠀⠀⠀⠀⠀⠀⠀⠀⠀⠀⠀⠀⠀⠀⠀⠁⣿⣿⣿⣿⣿⣿⣿⣿⣿⣿⣿⣿⣿⣿⣿⣿⣿⣿⣿⣿⣶⣤⡀⠀⠀⠀⠀⠀⠀⠀⠀⠀⠀⠀⠀⠀⠀⠀⠀⠀⠀⠀⠀⠀⠀⠀⠀⠀⠀⠀⠀</a:t>
            </a:r>
            <a:br/>
            <a:r>
              <a:t>⣿⣿⣿⣿⡟⠀⠀⠀⠀⠀⠀⠀⠀⠀⠀⠀⠀⠀⠀⠀⠀⠀⠀⠀⠀⠀⠀⠀⠀⠀⠀⠀⠀⠀⠀⠀⠀⠀⠀⠀⣿⣿⣿⣿⣿⣿⣿⣿⣿⣿⣿⣿⣿⣿⣿⣿⣿⣿⡿⢿⣿⣿⣿⣷⣤⡀⠀⡀⠀⠀⠀⠀⠀⠀⠀⠀⠀⠀⠀⠀⠀⠀⠀⠀⠀⠀⠀⠀⠀⠀⠀</a:t>
            </a:r>
            <a:br/>
            <a:r>
              <a:t>⣿⣿⣿⣿⡇⠀⠀⠀⠀⠀⠀⠀⠀⠀⠀⠀⠀⠀⠀⠀⠀⠀⠀⠀⠀⠀⠀⠀⠀⠀⠀⠀⠀⠀⠀⠀⠀⠀⠀⠀⢻⣿⣿⣿⣿⣿⣿⣿⣿⣿⣿⣿⣿⣿⣿⣿⣿⣿⣅⠀⠈⠛⠿⣿⣿⣿⣿⣿⣶⡄⠀⠀⠀⠀⠀⠀⠀⠀⠀⠀⠀⠀⠀⠀⠀⠀⠀⠀⠀⠀⠀</a:t>
            </a:r>
            <a:br/>
            <a:r>
              <a:t>⣿⣿⣿⣿⡇⠀⠀⠀⠀⠀⠀⠀⠀⠀⠀⠀⠀⠀⠀⠀⠀⠀⠀⠀⠀⠀⠀⠀⠀⠀⠀⠀⠀⠀⠀⠀⠀⠀⠀⠀⢸⣿⣿⣿⣿⣿⣿⣿⣿⣿⣿⣿⣿⣿⣿⣿⣿⣿⡿⠃⠀⠀⠀⢈⣿⣿⣿⣿⣿⣿⣧⠀⠀⠀⠀⠀⠀⠀⠀⠀⠀⠀⠀⠀⠀⠀⠀⠀⠀⠀⠀</a:t>
            </a:r>
            <a:br/>
            <a:r>
              <a:t>⣿⣿⣿⣿⡇⠀⠀⠀⠀⠀⠀⠀⠀⠀⠀⠀⠀⠀⠀⠀⠀⠀⠀⠀⠀⠀⠀⠀⠀⠀⠀⠀⠀⠀⠀⠀⠀⠀⠀⠀⠘⣿⣿⣿⣿⣿⣿⣿⣿⣿⣿⣿⣿⣿⣿⣿⣿⣥⣤⣤⣤⣶⣶⣿⣿⣿⣿⣿⣿⣿⣿⣷⣄⠀⠀⠀⠀⠀⠀⠀⠀⠀⠀⠀⠀⠀⠀⠀⠀⠀⠀</a:t>
            </a:r>
            <a:br/>
            <a:r>
              <a:t>⣿⣿⣿⣿⡇⠀⠀⠀⠀⠀⠀⠀⠀⠀⠀⠀⠀⠀⠀⠀⠀⠀⠀⠀⠀⠀⠀⠀⠀⠀⠀⠀⠀⠀⠀⠀⠀⠀⠀⠀⠀⣿⣿⣿⣿⣿⣿⣿⣿⣿⣿⣿⣿⣿⣿⣿⣿⣿⣿⣿⣿⣿⣿⣿⣿⣿⣿⡿⠋⠙⢿⣿⣿⣷⣄⠀⠀⠀⠀⠀⠀⠀⠀⠀⠀⠀⠀⠀⠀⠀⠀</a:t>
            </a:r>
            <a:br/>
            <a:r>
              <a:t>⣿⣿⣿⣿⡇⠀⠀⠀⠀⠀⠀⠀⠀⠀⠀⠀⠀⠀⠀⠀⠀⠀⠀⠀⠀⠀⠀⠀⠀⠀⠀⠀⠀⠀⠀⠀⠀⠀⠀⠀⠀⣿⣿⣿⣿⣿⣿⣿⣿⣿⣿⣿⠿⣿⣿⣿⣿⣿⣿⣿⣿⣿⣿⣿⣿⣿⣿⠀⠀⠀⠀⠙⢿⣿⣿⣦⡀⠀⠀⠀⠀⠀⠀⠀⠀⠀⠀⠀⠀⠀⠀</a:t>
            </a:r>
            <a:br/>
            <a:r>
              <a:t>⣿⣿⣿⣿⡇⠀⠀⠀⠀⠀⠀⠀⠀⠀⠀⠀⠀⠀⠀⠀⠀⠀⠀⠀⠀⠀⠀⠀⠀⠀⠀⠀⠀⠀⠀⠀⠀⠀⠀⠀⠀⣿⣿⣿⣿⣿⣿⣿⣿⣿⣿⡇⠀⠀⠉⠀⠀⠀⠀⠀⠉⠉⠙⠛⠿⠿⠃⠀⠀⠀⠀⠀⠀⠙⢿⣿⣿⣆⠀⠀⠀⠀⠀⠀⠀⠀⠀⠀⠀⠀⠀</a:t>
            </a:r>
            <a:br/>
            <a:r>
              <a:t>⣿⣿⣿⣿⡇⠀⠀⠀⠀⠀⠀⠀⠀⠀⠀⠀⠀⠀⠀⠀⠀⠀⠀⠀⠀⠀⠀⠀⠀⠀⠀⠀⠀⠀⠀⠀⠀⠀⠀⠀⢀⣿⣿⣿⣿⣿⣿⣿⣿⣿⣿⡇⠀⠀⠀⠀⠀⠀⠀⠀⠀⠀⠀⠀⠀⠀⠀⠀⠀⠀⠀⠀⠀⠀⠈⠻⣿⣿⣷⡀⠀⠀⠀⠀⠀⠀⠀⠀⠀⠀⠀</a:t>
            </a:r>
            <a:br/>
            <a:r>
              <a:t>⣿⣿⣿⣿⡇⠀⠀⠀⠀⠀⠀⠀⠀⠀⠀⠀⠀⠀⠀⠀⠀⠀⠀⠀⠀⠀⠀⠀⠀⠀⠀⠀⠀⠀⠀⠀⠀⠀⠀⢀⣾⣿⣿⣿⣿⣿⣿⣿⣿⣿⣿⡇⠀⠀⠀⠀⠀⠀⠀⠀⠀⠀⠀⠀⠀⠀⠀⠀⠀⠀⠀⠀⠀⠀⠀⠀⠙⢿⣿⣿⣄⠀⠀⠀⠀⠀⠀⠀⠀⠀⠀</a:t>
            </a:r>
            <a:br/>
            <a:r>
              <a:t>⣿⣿⣿⣿⡇⠀⠀⠀⠀⠀⠀⠀⠀⠀⠀⠀⠀⠀⠀⠀⠀⠀⠀⠀⠀⠀⠀⠀⠀⠀⠀⠀⠀⠀⠀⠀⠀⠀⣠⣿⣿⣿⣿⣿⣿⣿⣿⣿⣿⣿⣿⣿⠀⠀⠀⠀⠀⠀⠀⠀⠀⠀⠀⠀⠀⠀⠀⠀⠀⠀⠀⠀⠀⠀⠀⠀⠀⠈⢻⣿⣿⣦⠀⠀⠀⠀⠀⠀⠀⠀⠀</a:t>
            </a:r>
            <a:br/>
            <a:r>
              <a:t>⣿⣿⣿⣿⣇⠀⠀⠀⠀⠀⠀⠀⠀⠀⠀⠀⠀⠀⠀⠀⠀⠀⠀⠀⠀⠀⠀⠀⠀⠀⠀⠀⠀⠀⠀⠀⠀⣴⣿⣿⣿⣿⣿⣿⣿⣿⣿⣿⣿⣿⣿⣿⡆⠀⠀⠀⠀⠀⠀⠀⠀⠀⠀⠀⠀⠀⠀⠀⠀⠀⠀⠀⠀⠀⠀⠀⠀⠀⠀⠻⣿⣿⣧⡀⠀⠀⠀⠀⠀⠀⠀</a:t>
            </a:r>
            <a:br/>
            <a:r>
              <a:t>⣿⣿⣿⣿⣿⠀⠀⠀⠀⠀⠀⠀⠀⠀⠀⠀⠀⠀⠀⠀⠀⠀⠀⠀⠀⠀⠀⠀⠀⠀⠀⠀⠀⠀⠀⠀⣼⣿⣿⣿⣿⣿⣿⣿⣿⣿⣿⣿⣿⣿⣿⣿⡇⠀⠀⠀⠀⠀⠀⠀⠀⠀⠀⠀⠀⠀⠀⠀⠀⠀⠀⠀⠀⠀⠀⠀⠀⠀⠀⠀⠹⣿⣿⣷⡀⠀⠀⠀⠀⠀⠀</a:t>
            </a:r>
            <a:br/>
            <a:r>
              <a:t>⣿⣿⣿⣿⣿⠀⠀⠀⠀⠀⠀⠀⠀⠀⠀⠀⠀⠀⠀⠀⠀⠀⠀⠀⠀⠀⠀⠀⠀⠀⠀⠀⠀⠀⠀⣼⣿⣿⣿⣿⣿⣿⣿⣿⣿⣿⣿⣿⣿⣿⣿⣿⣿⠀⠀⠀⠀⠀⠀⠀⠀⠀⠀⠀⠀⠀⠀⠀⠀⠀⠀⠀⠀⠀⠀⠀⠀⠀⠀⠀⠀⠙⣿⣿⣿⣄⠀⠀⠀⠀⠀</a:t>
            </a:r>
            <a:br/>
            <a:r>
              <a:t>⣿⣿⣿⣿⣿⡀⠀⠀⠀⠀⠀⠀⠀⠀⠀⠀⠀⠀⠀⠀⠀⠀⠀⠀⠀⠀⠀⠀⠀⠀⠀⠀⠀⠀⢰⣿⣿⣿⣿⣿⣿⣿⣿⣿⣿⣿⣿⣿⣿⣿⣿⣿⣿⠀⠀⠀⠀⠀⠀⠀⠀⠀⠀⠀⠀⠀⠀⠀⠀⠀⠀⠀⠀⠀⠀⠀⠀⠀⠀⠀⠀⠀⠘⢿⣿⣿⣿⣾⣷⡄⠀</a:t>
            </a:r>
            <a:br/>
            <a:r>
              <a:t>⣿⣿⣿⣿⣿⡇⠀⠀⠀⠀⠀⠀⠀⠀⠀⠀⠀⠀⠀⠀⠀⠀⠀⠀⠀⠀⠀⠀⠀⠀⠀⠀⠀⠀⣿⣿⣿⣿⣿⣿⣿⣿⣿⣿⣿⣿⣿⣿⣿⣿⣿⣿⣿⠀⠀⠀⠀⠀⠀⠀⠀⠀⠀⠀⠀⠀⠀⠀⠀⠀⠀⠀⠀⠀⠀⠀⠀⠀⠀⠀⠀⠀⠀⠈⠻⣿⣿⣿⣿⣿⡄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⠀⠀⠀⠀⠀⠀⠀⠀⠀⠀⠀⠀⠀⠀⠀⠀⠀⠀⠀⠀⠀⠀⠀⠀⠀⠀⠀⠀⠀⠀⠀⠀⠀⠀⠀⠀⠀⠀⢀⣠⣴⣾⣿⣿⣿⣿⣿⣦⣄⠀⠀⠀⣀⣀⣀⠀⠀⠀⠀⠀⠀⠀⠀⠀⠀⠀⠀⠀⠀⠀⠀⠀⠀⠀⠀⠀⠀⠀⠀⠀⠀⠀⠀⠀⠀⠀⠀⠀⠀⠀⠀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⠀⠀⠀⠀⠀⠀⠀⠀⠀⠀⠀⠀⠀⠀⠀⠀⠀⠀⠀⠀⠀⠀⠀⠀⠀⠀⠀⠀⠀⠀⠀⠀⠀⠀⠀⠀⣠⣾⣿⣿⣿⣿⣿⣿⣿⣿⣿⣿⣿⣷⣿⣿⣿⡿⠋⠀⠀⠀⠀⠀⠀⠀⠀⠀⠀⠀⠀⠀⠀⠀⠀⠀⠀⠀⠀⠀⠀⠀⠀⠀⠀⠀⠀⠀⠀⠀⠀⠀⠀⠀⠀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⠀⠀⠀⠀⠀⠀⠀⠀⠀⠀⠀⠀⠀⠀⠀⠀⠀⠀⠀⠀⠀⠀⠀⠀⠀⠀⠀⠀⠀⠀⠀⠀⠀⠀⠀⢸⣿⣿⣿⣿⣿⣿⣿⣿⣿⣿⣿⣿⣿⣿⣿⡟⠉⠀⠀⠀⠀⠀⠀⠀⠀⠀⠀⠀⠀⠀⠀⠀⠀⠀⠀⠀⠀⠀⠀⠀⠀⠀⠀⠀⠀⠀⠀⠀⠀⠀⠀⠀⠀⠀⠀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⠀⠀⠀⠀⠀⠀⠀⠀⠀⠀⠀⠀⠀⠀⠀⠀⠀⠀⠀⠀⠀⠀⠀⠀⠀⠀⠀⠀⠀⠀⠀⠀⠀⣠⣴⣿⣿⣿⣿⣿⣿⣿⣿⣿⣿⣿⣿⣿⣿⣿⣿⡿⠇⠁⠀⠀⠀⠀⠀⠀⠀⠀⠀⠀⠀⠀⠀⠀⠀⠀⠀⠀⠀⠀⠀⠀⠀⠀⠀⠀⠀⠀⠀⠀⠀⠀⠀⠀⠀⠀⠀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⠀⠀⠀⠀⠀⠀⠀⠀⠀⠀⠀⠀⠀⠀⠀⠀⠀⠀⠀⠀⠀⠀⠀⠀⠀⠀⠀⠀⠀⠀⠀⠀⠼⠿⠿⢿⣿⣿⣿⣿⣿⣿⣿⣿⣿⣿⣿⣿⣿⣿⣿⣄⠀⠀⠀⠀⠀⠀⠀⠀⠀⠀⠀⠀⠀⠀⠀⠀⠀⠀⠀⠀⠀⠀⠀⠀⠀⠀⠀⠀⠀⠀⠀⠀⠀⠀⠀⠀⠀⠀⠀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⠀⠀⠀⠀⠀⠀⠀⠀⠀⠀⠀⠀⠀⠀⠀⠀⠀⠀⠀⠀⠀⣀⣀⣀⣀⣀⣀⣀⠀⠀⠀⠀⠀⣾⣿⣿⣿⣿⣿⣿⣿⣿⣿⣿⣿⣿⣿⣿⣿⣿⡏⠀⠀⠀⠀⠀⠀⠀⠀⠀⠀⠀⠀⠀⠀⠀⠀⠀⠀⠀⠀⠀⠀⠀⠀⠀⠀⠀⠀⠀⠀⠀⠀⠀⠀⠀⠀⠀⠀⠀⠀</a:t>
            </a:r>
            <a:br/>
            <a:r>
              <a:t>⠀⠀⠀⠀⠀⠀⠀⠀⠀⠀⠀⠀⢀⣀⣤⣴⣶⣿⣿⣿⣿⣿⣿⣿⣿⣿⣿⣿⣿⣿⣿⣿⣶⣿⣿⣿⣿⣿⣿⣿⣿⣿⣿⣿⣿⣿⣿⣿⣿⣿⠀⠀⠀⠀⠀⠀⠀⠀⠀⠀⠀⠀⠀⠀⠀⠀⠀⠀⠀⠀⠀⠀⠀⠀⠀⠀⠀⠀⠀⠀⠀⠀⠀⠀⠀⠀⠀⠀⠀⠀⠀</a:t>
            </a:r>
            <a:br/>
            <a:r>
              <a:t>⣀⣀⣀⣀⣀⣀⣀⣠⣤⣤⣴⣾⣿⣿⣿⣿⡿⠿⠿⠛⠛⠛⠛⠛⠛⠛⠛⠛⠿⠿⠿⠿⣿⣿⣿⣿⣿⣿⣿⣿⣿⣿⣿⣿⣿⣿⣿⣿⠿⠁⠀⠀⠀⠀⠀⠀⠀⠀⠀⠀⠀⠀⠀⠀⠀⠀⠀⠀⠀⠀⠀⠀⠀⠀⠀⠀⠀⠀⠀⠀⠀⠀⠀⠀⠀⠀⠀⠀⠀⠀⠀</a:t>
            </a:r>
            <a:br/>
            <a:r>
              <a:t>⣿⣿⣿⣿⣿⣿⣿⣿⣿⣿⣿⣿⠿⠛⠉⠀⠀⠀⠀⠀⠀⠀⠀⠀⠀⠀⠀⠀⠀⠀⠀⠀⠀⠀⠈⠙⠻⠿⣿⣿⣿⣿⣿⣿⣿⣿⣿⣿⣤⣀⠀⠀⠀⠀⠀⠀⠀⠀⠀⠀⠀⠀⠀⠀⠀⠀⠀⠀⠀⠀⠀⠀⠀⠀⠀⠀⠀⠀⠀⠀⠀⠀⠀⠀⠀⠀⠀⠀⠀⠀⠀</a:t>
            </a:r>
            <a:br/>
            <a:r>
              <a:t>⣿⣿⣿⣿⣿⣿⣿⡿⠿⠛⠋⠁⠀⠀⠀⠀⠀⠀⠀⠀⠀⠀⠀⠀⠀⠀⠀⠀⠀⠀⠀⠀⠀⠀⠀⠀⠀⠀⠀⣿⣿⣿⣿⣿⣿⣿⣿⣿⣿⣿⣿⣷⣦⣤⣦⣄⡀⠀⠀⠀⠀⠀⠀⠀⠀⠀⠀⠀⠀⠀⠀⠀⠀⠀⠀⠀⠀⠀⠀⠀⠀⠀⠀⠀⠀⠀⠀⠀⠀⠀⠀</a:t>
            </a:r>
            <a:br/>
            <a:r>
              <a:t>⣿⣿⣿⣿⡇⠀⠀⠀⠀⠀⠀⠀⠀⠀⠀⠀⠀⠀⠀⠀⠀⠀⠀⠀⠀⠀⠀⠀⠀⠀⠀⠀⠀⠀⠀⠀⠀⠀⠀⣿⣿⣿⣿⣿⣿⣿⣿⣿⣿⣿⣿⣿⣿⣿⣿⣿⣿⣷⣦⣄⠀⠀⠀⠀⠀⠀⠀⠀⠀⠀⠀⠀⠀⠀⠀⠀⠀⠀⠀⠀⠀⠀⠀⠀⠀⠀⠀⠀⠀⠀⠀</a:t>
            </a:r>
            <a:br/>
            <a:r>
              <a:t>⣿⣿⣿⣿⠁⠀⠀⠀⠀⠀⠀⠀⠀⠀⠀⠀⠀⠀⠀⠀⠀⠀⠀⠀⠀⠀⠀⠀⠀⠀⠀⠀⠀⠀⠀⠀⠀⠀⠘⠸⣿⣿⣿⣿⣿⣿⣿⣿⣿⣿⣿⣿⣿⣿⣿⣿⣿⣿⣿⣿⣦⣄⠀⠀⠀⠀⠀⠀⠀⠀⠀⠀⠀⠀⠀⠀⠀⠀⠀⠀⠀⠀⠀⠀⠀⠀⠀⠀⠀⠀⠀</a:t>
            </a:r>
            <a:br/>
            <a:r>
              <a:t>⣿⣿⣿⣿⠀⠀⠀⠀⠀⠀⠀⠀⠀⠀⠀⠀⠀⠀⠀⠀⠀⠀⠀⠀⠀⠀⠀⠀⠀⠀⠀⠀⠀⠀⠀⠀⠀⠀⠀⠀⣿⣿⣿⣿⣿⣿⣿⣿⣿⣿⣿⣿⣿⣿⣿⣿⣿⣿⣿⣿⣿⣿⣿⣶⣄⡀⠀⠀⠀⠀⠀⠀⠀⠀⠀⠀⠀⠀⠀⠀⠀⠀⠀⠀⠀⠀⠀⠀⠀⠀⠀</a:t>
            </a:r>
            <a:br/>
            <a:r>
              <a:t>⣿⣿⣿⣿⠀⠀⠀⠀⠀⠀⠀⠀⠀⠀⠀⠀⠀⠀⠀⠀⠀⠀⠀⠀⠀⠀⠀⠀⠀⠀⠀⠀⠀⠀⠀⠀⠀⠀⠀⠀⣿⣿⣿⣿⣿⣿⣿⣿⣿⣿⣿⣿⣿⣿⣿⣿⣿⣿⣇⠀⠙⠻⢿⣿⣿⣿⣶⣿⣤⡄⠀⠀⠀⠀⠀⠀⠀⠀⠀⠀⠀⠀⠀⠀⠀⠀⠀⠀⠀⠀⠀</a:t>
            </a:r>
            <a:br/>
            <a:r>
              <a:t>⣿⣿⣿⡏⠀⠀⠀⠀⠀⠀⠀⠀⠀⠀⠀⠀⠀⠀⠀⠀⠀⠀⠀⠀⠀⠀⠀⠀⠀⠀⠀⠀⠀⠀⠀⠀⠀⠀⠀⠀⢻⣿⣿⣿⣿⣿⣿⣿⣿⣿⣿⣿⣿⣿⣿⣿⣿⣿⣿⠆⠀⠀⠀⠉⣻⣿⣿⣿⣿⣿⣇⠀⠀⠀⠀⠀⠀⠀⠀⠀⠀⠀⠀⠀⠀⠀⠀⠀⠀⠀⠀</a:t>
            </a:r>
            <a:br/>
            <a:r>
              <a:t>⣿⣿⣿⡇⠀⠀⠀⠀⠀⠀⠀⠀⠀⠀⠀⠀⠀⠀⠀⠀⠀⠀⠀⠀⠀⠀⠀⠀⠀⠀⠀⠀⠀⠀⠀⠀⠀⠀⠀⠀⢸⣿⣿⣿⣿⣿⣿⣿⣿⣿⣿⣿⣿⣿⣿⣿⣿⣛⣁⣀⣀⣤⣤⣶⣿⣿⣿⣿⣿⣿⣿⣦⡀⠀⠀⠀⠀⠀⠀⠀⠀⠀⠀⠀⠀⠀⠀⠀⠀⠀⠀</a:t>
            </a:r>
            <a:br/>
            <a:r>
              <a:t>⣿⣿⣿⡇⠀⠀⠀⠀⠀⠀⠀⠀⠀⠀⠀⠀⠀⠀⠀⠀⠀⠀⠀⠀⠀⠀⠀⠀⠀⠀⠀⠀⠀⠀⠀⠀⠀⠀⠀⠀⠸⣿⣿⣿⣿⣿⣿⣿⣿⣿⣿⣿⣿⣿⣿⣿⣿⣿⣿⣿⣿⣿⣿⣿⣿⣿⣿⣿⡿⠻⣿⣿⣿⣦⡀⠀⠀⠀⠀⠀⠀⠀⠀⠀⠀⠀⠀⠀⠀⠀⠀</a:t>
            </a:r>
            <a:br/>
            <a:r>
              <a:t>⣿⣿⣿⡇⠀⠀⠀⠀⠀⠀⠀⠀⠀⠀⠀⠀⠀⠀⠀⠀⠀⠀⠀⠀⠀⠀⠀⠀⠀⠀⠀⠀⠀⠀⠀⠀⠀⠀⠀⠀⠀⣿⣿⣿⣿⣿⣿⣿⣿⣿⣿⣿⣿⣿⣿⣿⣿⣿⣿⣿⣿⣿⣿⣿⣿⣿⣿⠋⠀⠀⠈⠻⣿⣿⣿⣦⡀⠀⠀⠀⠀⠀⠀⠀⠀⠀⠀⠀⠀⠀⠀</a:t>
            </a:r>
            <a:br/>
            <a:r>
              <a:t>⣿⣿⣿⡇⠀⠀⠀⠀⠀⠀⠀⠀⠀⠀⠀⠀⠀⠀⠀⠀⠀⠀⠀⠀⠀⠀⠀⠀⠀⠀⠀⠀⠀⠀⠀⠀⠀⠀⠀⠀⠀⣿⣿⣿⣿⣿⣿⣿⣿⣿⣿⡏⠀⠉⠛⠛⠛⠛⠛⠛⠛⠛⠻⠿⣿⣿⡟⠀⠀⠀⠀⠀⠈⠻⣿⣿⣿⣄⠀⠀⠀⠀⠀⠀⠀⠀⠀⠀⠀⠀⠀</a:t>
            </a:r>
            <a:br/>
            <a:r>
              <a:t>⣿⣿⣿⡇⠀⠀⠀⠀⠀⠀⠀⠀⠀⠀⠀⠀⠀⠀⠀⠀⠀⠀⠀⠀⠀⠀⠀⠀⠀⠀⠀⠀⠀⠀⠀⠀⠀⠀⠀⠀⢀⣿⣿⣿⣿⣿⣿⣿⣿⣿⣿⡇⠀⠀⠀⠀⠀⠀⠀⠀⠀⠀⠀⠀⠀⠀⠀⠀⠀⠀⠀⠀⠀⠀⠈⢻⣿⣿⣧⡀⠀⠀⠀⠀⠀⠀⠀⠀⠀⠀⠀</a:t>
            </a:r>
            <a:br/>
            <a:r>
              <a:t>⣿⣿⣿⡇⠀⠀⠀⠀⠀⠀⠀⠀⠀⠀⠀⠀⠀⠀⠀⠀⠀⠀⠀⠀⠀⠀⠀⠀⠀⠀⠀⠀⠀⠀⠀⠀⠀⠀⠀⢀⣾⣿⣿⣿⣿⣿⣿⣿⣿⣿⣿⡇⠀⠀⠀⠀⠀⠀⠀⠀⠀⠀⠀⠀⠀⠀⠀⠀⠀⠀⠀⠀⠀⠀⠀⠀⠙⣿⣿⣿⣄⠀⠀⠀⠀⠀⠀⠀⠀⠀⠀</a:t>
            </a:r>
            <a:br/>
            <a:r>
              <a:t>⣿⣿⣿⡇⠀⠀⠀⠀⠀⠀⠀⠀⠀⠀⠀⠀⠀⠀⠀⠀⠀⠀⠀⠀⠀⠀⠀⠀⠀⠀⠀⠀⠀⠀⠀⠀⠀⠀⢠⣾⣿⣿⣿⣿⣿⣿⣿⣿⣿⣿⣿⣷⠀⠀⠀⠀⠀⠀⠀⠀⠀⠀⠀⠀⠀⠀⠀⠀⠀⠀⠀⠀⠀⠀⠀⠀⠀⠈⢿⣿⣿⣆⠀⠀⠀⠀⠀⠀⠀⠀⠀</a:t>
            </a:r>
            <a:br/>
            <a:r>
              <a:t>⣿⣿⣿⣷⠀⠀⠀⠀⠀⠀⠀⠀⠀⠀⠀⠀⠀⠀⠀⠀⠀⠀⠀⠀⠀⠀⠀⠀⠀⠀⠀⠀⠀⠀⠀⠀⠀⣰⣿⣿⣿⣿⣿⣿⣿⣿⣿⣿⣿⣿⣿⣿⡀⠀⠀⠀⠀⠀⠀⠀⠀⠀⠀⠀⠀⠀⠀⠀⠀⠀⠀⠀⠀⠀⠀⠀⠀⠀⠀⢻⣿⣿⣧⠀⠀⠀⠀⠀⠀⠀⠀</a:t>
            </a:r>
            <a:br/>
            <a:r>
              <a:t>⣿⣿⣿⣿⠀⠀⠀⠀⠀⠀⠀⠀⠀⠀⠀⠀⠀⠀⠀⠀⠀⠀⠀⠀⠀⠀⠀⠀⠀⠀⠀⠀⠀⠀⠀⠀⣼⣿⣿⣿⣿⣿⣿⣿⣿⣿⣿⣿⣿⣿⣿⣿⡇⠀⠀⠀⠀⠀⠀⠀⠀⠀⠀⠀⠀⠀⠀⠀⠀⠀⠀⠀⠀⠀⠀⠀⠀⠀⠀⠀⠹⣿⣿⣷⡀⠀⠀⠀⠀⠀⠀</a:t>
            </a:r>
            <a:br/>
            <a:r>
              <a:t>⣿⣿⣿⣿⠀⠀⠀⠀⠀⠀⠀⠀⠀⠀⠀⠀⠀⠀⠀⠀⠀⠀⠀⠀⠀⠀⠀⠀⠀⠀⠀⠀⠀⠀⠀⣼⣿⣿⣿⣿⣿⣿⣿⣿⣿⣿⣿⣿⣿⣿⣿⣿⣷⠀⠀⠀⠀⠀⠀⠀⠀⠀⠀⠀⠀⠀⠀⠀⠀⠀⠀⠀⠀⠀⠀⠀⠀⠀⠀⠀⠀⠹⣿⣿⣷⡄⠀⠀⠀⠀⠀</a:t>
            </a:r>
            <a:br/>
            <a:r>
              <a:t>⣿⣿⣿⣿⡀⠀⠀⠀⠀⠀⠀⠀⠀⠀⠀⠀⠀⠀⠀⠀⠀⠀⠀⠀⠀⠀⠀⠀⠀⠀⠀⠀⠀⠀⢰⣿⣿⣿⣿⣿⣿⣿⣿⣿⣿⣿⣿⣿⣿⣿⣿⣿⣿⠀⠀⠀⠀⠀⠀⠀⠀⠀⠀⠀⠀⠀⠀⠀⠀⠀⠀⠀⠀⠀⠀⠀⠀⠀⠀⠀⠀⠀⠘⣿⣿⣿⣦⣤⣤⡄⠀</a:t>
            </a:r>
            <a:br/>
            <a:r>
              <a:t>⣿⣿⣿⣿⡇⠀⠀⠀⠀⠀⠀⠀⠀⠀⠀⠀⠀⠀⠀⠀⠀⠀⠀⠀⠀⠀⠀⠀⠀⠀⠀⠀⠀⢀⣿⣿⣿⣿⣿⣿⣿⣿⣿⣿⣿⣿⣿⣿⣿⣿⣿⣿⣿⠀⠀⠀⠀⠀⠀⠀⠀⠀⠀⠀⠀⠀⠀⠀⠀⠀⠀⠀⠀⠀⠀⠀⠀⠀⠀⠀⠀⠀⠀⠈⢿⣿⣿⣿⣿⣿⡆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⠀⠀⠀⠀⠀⠀⠀⠀⠀⠀⠀⠀⠀⠀⠀⠀⠀⠀⠀⠀⠀⠀⠀⠀⠀⠀⠀⠀⠀⠀⠀⠀⠀⠀⠀⠀⠀⠀⠀⠀⠀⢀⣀⣤⣤⣤⡀⠀⠀⠀⠀⠀⠀⠀⠀⠀⠀⠀⠀⠀⠀⠀⠀⠀⠀⠀⠀⠀⠀⠀⠀⠀⠀⠀⠀⠀⠀⠀⠀⠀⠀⠀⠀⠀⠀⠀⠀⠀⠀⠀⠀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⠀⠀⠀⠀⠀⠀⠀⠀⠀⠀⠀⠀⠀⠀⠀⠀⠀⠀⠀⠀⠀⠀⠀⠀⠀⠀⠀⠀⠀⠀⠀⠀⠀⠀⠀⠀⠀⢀⣠⣴⣾⣿⣿⣿⣿⣿⣿⣶⣄⠀⠀⣀⣀⣤⣤⠀⠀⠀⠀⠀⠀⠀⠀⠀⠀⠀⠀⠀⠀⠀⠀⠀⠀⠀⠀⠀⠀⠀⠀⠀⠀⠀⠀⠀⠀⠀⠀⠀⠀⠀⠀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⠀⠀⠀⠀⠀⠀⠀⠀⠀⠀⠀⠀⠀⠀⠀⠀⠀⠀⠀⠀⠀⠀⠀⠀⠀⠀⠀⠀⠀⠀⠀⠀⠀⠀⠀⢠⣶⣿⣿⣿⣿⣿⣿⣿⣿⣿⣿⣿⣿⣿⣿⣿⣿⡿⠋⠀⠀⠀⠀⠀⠀⠀⠀⠀⠀⠀⠀⠀⠀⠀⠀⠀⠀⠀⠀⠀⠀⠀⠀⠀⠀⠀⠀⠀⠀⠀⠀⠀⠀⠀⠀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⠀⠀⠀⠀⠀⠀⠀⠀⠀⠀⠀⠀⠀⠀⠀⠀⠀⠀⠀⠀⠀⠀⠀⠀⠀⠀⠀⠀⠀⠀⠀⠀⢀⣴⣾⣿⣿⣿⣿⣿⣿⣿⣿⣿⣿⣿⣿⣿⣿⣿⣿⣿⠇⠁⠀⠀⠀⠀⠀⠀⠀⠀⠀⠀⠀⠀⠀⠀⠀⠀⠀⠀⠀⠀⠀⠀⠀⠀⠀⠀⠀⠀⠀⠀⠀⠀⠀⠀⠀⠀⠀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⠀⠀⠀⠀⠀⠀⠀⠀⠀⠀⠀⠀⠀⠀⠀⠀⠀⠀⠀⠀⠀⠀⠀⠀⠀⠀⠀⠀⠀⠀⠀⠰⠿⠿⢿⣿⣿⣿⣿⣿⣿⣿⣿⣿⣿⣿⣿⣿⣿⣿⣿⣄⠀⠀⠀⠀⠀⠀⠀⠀⠀⠀⠀⠀⠀⠀⠀⠀⠀⠀⠀⠀⠀⠀⠀⠀⠀⠀⠀⠀⠀⠀⠀⠀⠀⠀⠀⠀⠀⠀⠀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⠀⠀⠀⠀⠀⠀⠀⠀⠀⠀⠀⠀⣀⣤⣤⣶⣶⣶⣿⣿⣿⣿⣿⣿⣿⣿⣿⣿⣷⣶⣶⣶⣼⣿⣿⣿⣿⣿⣿⣿⣿⣿⣿⣿⣿⣿⣿⣿⣿⣿⠀⠀⠀⠀⠀⠀⠀⠀⠀⠀⠀⠀⠀⠀⠀⠀⠀⠀⠀⠀⠀⠀⠀⠀⠀⠀⠀⠀⠀⠀⠀⠀⠀⠀⠀⠀⠀⠀⠀⠀⠀</a:t>
            </a:r>
            <a:br/>
            <a:r>
              <a:t>⠀⠀⠀⠀⠀⣀⣀⣀⣤⣴⣾⣿⣿⣿⣿⣿⣿⡿⠿⠿⠿⠿⠿⠿⠿⠿⠿⢿⣿⣿⣿⣿⣿⣿⣿⣿⣿⣿⣿⣿⣿⣿⣿⣿⣿⣿⣿⣿⡿⠃⠀⠀⠀⠀⠀⠀⠀⠀⠀⠀⠀⠀⠀⠀⠀⠀⠀⠀⠀⠀⠀⠀⠀⠀⠀⠀⠀⠀⠀⠀⠀⠀⠀⠀⠀⠀⠀⠀⠀⠀⠀</a:t>
            </a:r>
            <a:br/>
            <a:r>
              <a:t>⣿⣿⣿⣿⣿⣿⣿⣿⣿⣿⣿⡿⠛⠋⠁⠀⠀⠀⠀⠀⠀⠀⠀⠀⠀⠀⠀⠀⠀⠀⠀⠈⠉⠉⠛⠻⣿⣿⣿⣿⣿⣿⣿⣿⣿⣿⣿⣯⣀⠀⠀⠀⠀⠀⠀⠀⠀⠀⠀⠀⠀⠀⠀⠀⠀⠀⠀⠀⠀⠀⠀⠀⠀⠀⠀⠀⠀⠀⠀⠀⠀⠀⠀⠀⠀⠀⠀⠀⠀⠀⠀</a:t>
            </a:r>
            <a:br/>
            <a:r>
              <a:t>⣿⣿⣿⣿⣿⣿⣿⡿⠿⠛⠁⠀⠀⠀⠀⠀⠀⠀⠀⠀⠀⠀⠀⠀⠀⠀⠀⠀⠀⠀⠀⠀⠀⠀⠀⠀⠀⠀⢹⣿⣿⣿⣿⣿⣿⣿⣿⣿⣿⣿⣶⣤⣀⣀⣀⡀⠀⠀⠀⠀⠀⠀⠀⠀⠀⠀⠀⠀⠀⠀⠀⠀⠀⠀⠀⠀⠀⠀⠀⠀⠀⠀⠀⠀⠀⠀⠀⠀⠀⠀⠀</a:t>
            </a:r>
            <a:br/>
            <a:r>
              <a:t>⣿⣿⡟⠉⠉⠉⠀⠀⠀⠀⠀⠀⠀⠀⠀⠀⠀⠀⠀⠀⠀⠀⠀⠀⠀⠀⠀⠀⠀⠀⠀⠀⠀⠀⠀⠀⠀⠀⢸⣿⣿⣿⣿⣿⣿⣿⣿⣿⣿⣿⣿⣿⣿⣿⣿⣿⣷⣤⣄⡀⠀⠀⠀⠀⠀⠀⠀⠀⠀⠀⠀⠀⠀⠀⠀⠀⠀⠀⠀⠀⠀⠀⠀⠀⠀⠀⠀⠀⠀⠀⠀</a:t>
            </a:r>
            <a:br/>
            <a:r>
              <a:t>⣿⣿⡇⠀⠀⠀⠀⠀⠀⠀⠀⠀⠀⠀⠀⠀⠀⠀⠀⠀⠀⠀⠀⠀⠀⠀⠀⠀⠀⠀⠀⠀⠀⠀⠀⠀⠀⠀⠸⢿⣿⣿⣿⣿⣿⣿⣿⣿⣿⣿⣿⣿⣿⣿⣿⣿⣿⣿⣿⣿⣄⠀⠀⠀⠀⠀⠀⠀⠀⠀⠀⠀⠀⠀⠀⠀⠀⠀⠀⠀⠀⠀⠀⠀⠀⠀⠀⠀⠀⠀⠀</a:t>
            </a:r>
            <a:br/>
            <a:r>
              <a:t>⣿⣿⠀⠀⠀⠀⠀⠀⠀⠀⠀⠀⠀⠀⠀⠀⠀⠀⠀⠀⠀⠀⠀⠀⠀⠀⠀⠀⠀⠀⠀⠀⠀⠀⠀⠀⠀⠀⠀⢸⣿⣿⣿⣿⣿⣿⣿⣿⣿⣿⣿⣿⣿⣿⣿⣿⣿⣿⣿⣿⣿⣿⣦⣄⡀⠀⠀⠀⠀⠀⠀⠀⠀⠀⠀⠀⠀⠀⠀⠀⠀⠀⠀⠀⠀⠀⠀⠀⠀⠀⠀</a:t>
            </a:r>
            <a:br/>
            <a:r>
              <a:t>⣿⣿⠀⠀⠀⠀⠀⠀⠀⠀⠀⠀⠀⠀⠀⠀⠀⠀⠀⠀⠀⠀⠀⠀⠀⠀⠀⠀⠀⠀⠀⠀⠀⠀⠀⠀⠀⠀⠀⢸⣿⣿⣿⣿⣿⣿⣿⣿⣿⣿⣿⣿⣿⣿⣿⣿⣿⣿⡿⠙⠿⣿⣿⣿⣿⣶⣄⣠⡄⠀⠀⠀⠀⠀⠀⠀⠀⠀⠀⠀⠀⠀⠀⠀⠀⠀⠀⠀⠀⠀⠀</a:t>
            </a:r>
            <a:br/>
            <a:r>
              <a:t>⣿⣿⠀⠀⠀⠀⠀⠀⠀⠀⠀⠀⠀⠀⠀⠀⠀⠀⠀⠀⠀⠀⠀⠀⠀⠀⠀⠀⠀⠀⠀⠀⠀⠀⠀⠀⠀⠀⠀⠈⣿⣿⣿⣿⣿⣿⣿⣿⣿⣿⣿⣿⣿⣿⣿⣿⣿⣿⣷⡄⠀⠀⠙⠻⣿⣿⣿⣿⣿⣿⣤⡀⠀⠀⠀⠀⠀⠀⠀⠀⠀⠀⠀⠀⠀⠀⠀⠀⠀⠀⠀</a:t>
            </a:r>
            <a:br/>
            <a:r>
              <a:t>⣿⣿⠀⠀⠀⠀⠀⠀⠀⠀⠀⠀⠀⠀⠀⠀⠀⠀⠀⠀⠀⠀⠀⠀⠀⠀⠀⠀⠀⠀⠀⠀⠀⠀⠀⠀⠀⠀⠀⠀⣿⣿⣿⣿⣿⣿⣿⣿⣿⣿⣿⣿⣿⣿⣿⣿⣿⣿⠟⠁⠀⠀⠀⢀⣼⣿⣿⣿⣿⣿⣿⣧⠀⠀⠀⠀⠀⠀⠀⠀⠀⠀⠀⠀⠀⠀⠀⠀⠀⠀⠀</a:t>
            </a:r>
            <a:br/>
            <a:r>
              <a:t>⣿⡿⠀⠀⠀⠀⠀⠀⠀⠀⠀⠀⠀⠀⠀⠀⠀⠀⠀⠀⠀⠀⠀⠀⠀⠀⠀⠀⠀⠀⠀⠀⠀⠀⠀⠀⠀⠀⠀⠀⢻⣿⣿⣿⣿⣿⣿⣿⣿⣿⣿⣿⣿⣿⣿⣿⣿⣷⣶⣶⣶⣿⣿⣿⣿⣿⣿⣿⣿⣿⣿⣿⣷⣄⠀⠀⠀⠀⠀⠀⠀⠀⠀⠀⠀⠀⠀⠀⠀⠀⠀</a:t>
            </a:r>
            <a:br/>
            <a:r>
              <a:t>⣿⡇⠀⠀⠀⠀⠀⠀⠀⠀⠀⠀⠀⠀⠀⠀⠀⠀⠀⠀⠀⠀⠀⠀⠀⠀⠀⠀⠀⠀⠀⠀⠀⠀⠀⠀⠀⠀⠀⠀⢸⣿⣿⣿⣿⣿⣿⣿⣿⣿⣿⣿⣿⣿⣿⣿⣿⣿⣿⣿⣿⣿⣿⣿⣿⣿⣿⣿⠟⠁⠙⢿⣿⣿⣷⣄⠀⠀⠀⠀⠀⠀⠀⠀⠀⠀⠀⠀⠀⠀⠀</a:t>
            </a:r>
            <a:br/>
            <a:r>
              <a:t>⣿⡇⠀⠀⠀⠀⠀⠀⠀⠀⠀⠀⠀⠀⠀⠀⠀⠀⠀⠀⠀⠀⠀⠀⠀⠀⠀⠀⠀⠀⠀⠀⠀⠀⠀⠀⠀⠀⠀⠀⢸⣿⣿⣿⣿⣿⣿⣿⣿⣿⣿⡿⠛⠿⣿⣿⣿⣿⣿⣿⣿⣿⣿⣿⣿⣿⣿⡇⠀⠀⠀⠀⠙⢿⣿⣿⣷⡄⠀⠀⠀⠀⠀⠀⠀⠀⠀⠀⠀⠀⠀</a:t>
            </a:r>
            <a:br/>
            <a:r>
              <a:t>⣿⡇⠀⠀⠀⠀⠀⠀⠀⠀⠀⠀⠀⠀⠀⠀⠀⠀⠀⠀⠀⠀⠀⠀⠀⠀⠀⠀⠀⠀⠀⠀⠀⠀⠀⠀⠀⠀⠀⠀⢸⣿⣿⣿⣿⣿⣿⣿⣿⣿⣿⠀⠀⠀⠀⠀⠀⠀⠀⠀⠀⠈⠉⠙⠛⠻⠟⠀⠀⠀⠀⠀⠀⠀⠙⢿⣿⣿⣦⡀⠀⠀⠀⠀⠀⠀⠀⠀⠀⠀⠀</a:t>
            </a:r>
            <a:br/>
            <a:r>
              <a:t>⣿⡇⠀⠀⠀⠀⠀⠀⠀⠀⠀⠀⠀⠀⠀⠀⠀⠀⠀⠀⠀⠀⠀⠀⠀⠀⠀⠀⠀⠀⠀⠀⠀⠀⠀⠀⠀⠀⠀⠀⣼⣿⣿⣿⣿⣿⣿⣿⣿⣿⣿⡆⠀⠀⠀⠀⠀⠀⠀⠀⠀⠀⠀⠀⠀⠀⠀⠀⠀⠀⠀⠀⠀⠀⠀⠈⠻⣿⣿⣷⡄⠀⠀⠀⠀⠀⠀⠀⠀⠀⠀</a:t>
            </a:r>
            <a:br/>
            <a:r>
              <a:t>⣿⡇⠀⠀⠀⠀⠀⠀⠀⠀⠀⠀⠀⠀⠀⠀⠀⠀⠀⠀⠀⠀⠀⠀⠀⠀⠀⠀⠀⠀⠀⠀⠀⠀⠀⠀⠀⠀⢀⣼⣿⣿⣿⣿⣿⣿⣿⣿⣿⣿⣿⡇⠀⠀⠀⠀⠀⠀⠀⠀⠀⠀⠀⠀⠀⠀⠀⠀⠀⠀⠀⠀⠀⠀⠀⠀⠀⠙⢿⣿⣿⣆⠀⠀⠀⠀⠀⠀⠀⠀⠀</a:t>
            </a:r>
            <a:br/>
            <a:r>
              <a:t>⣿⡇⠀⠀⠀⠀⠀⠀⠀⠀⠀⠀⠀⠀⠀⠀⠀⠀⠀⠀⠀⠀⠀⠀⠀⠀⠀⠀⠀⠀⠀⠀⠀⠀⠀⠀⠀⢠⣾⣿⣿⣿⣿⣿⣿⣿⣿⣿⣿⣿⣿⣿⠀⠀⠀⠀⠀⠀⠀⠀⠀⠀⠀⠀⠀⠀⠀⠀⠀⠀⠀⠀⠀⠀⠀⠀⠀⠀⠈⢻⣿⣿⣧⠀⠀⠀⠀⠀⠀⠀⠀</a:t>
            </a:r>
            <a:br/>
            <a:r>
              <a:t>⣿⣷⠀⠀⠀⠀⠀⠀⠀⠀⠀⠀⠀⠀⠀⠀⠀⠀⠀⠀⠀⠀⠀⠀⠀⠀⠀⠀⠀⠀⠀⠀⠀⠀⠀⠀⣰⣿⣿⣿⣿⣿⣿⣿⣿⣿⣿⣿⣿⣿⣿⣿⡄⠀⠀⠀⠀⠀⠀⠀⠀⠀⠀⠀⠀⠀⠀⠀⠀⠀⠀⠀⠀⠀⠀⠀⠀⠀⠀⠀⢻⣿⣿⣷⡀⠀⠀⠀⠀⠀⠀</a:t>
            </a:r>
            <a:br/>
            <a:r>
              <a:t>⣿⣿⠀⠀⠀⠀⠀⠀⠀⠀⠀⠀⠀⠀⠀⠀⠀⠀⠀⠀⠀⠀⠀⠀⠀⠀⠀⠀⠀⠀⠀⠀⠀⠀⠀⣰⣿⣿⣿⣿⣿⣿⣿⣿⣿⣿⣿⣿⣿⣿⣿⣿⡇⠀⠀⠀⠀⠀⠀⠀⠀⠀⠀⠀⠀⠀⠀⠀⠀⠀⠀⠀⠀⠀⠀⠀⠀⠀⠀⠀⠀⠹⣿⣿⣷⡀⠀⠀⠀⠀⠀</a:t>
            </a:r>
            <a:br/>
            <a:r>
              <a:t>⣿⣿⠀⠀⠀⠀⠀⠀⠀⠀⠀⠀⠀⠀⠀⠀⠀⠀⠀⠀⠀⠀⠀⠀⠀⠀⠀⠀⠀⠀⠀⠀⠀⠀⣰⣿⣿⣿⣿⣿⣿⣿⣿⣿⣿⣿⣿⣿⣿⣿⣿⣿⣿⠀⠀⠀⠀⠀⠀⠀⠀⠀⠀⠀⠀⠀⠀⠀⠀⠀⠀⠀⠀⠀⠀⠀⠀⠀⠀⠀⠀⠀⠹⣿⣿⣿⣄⠀⠀⠀⠀</a:t>
            </a:r>
            <a:br/>
            <a:r>
              <a:t>⣿⣿⡀⠀⠀⠀⠀⠀⠀⠀⠀⠀⠀⠀⠀⠀⠀⠀⠀⠀⠀⠀⠀⠀⠀⠀⠀⠀⠀⠀⠀⠀⠀⢠⣿⣿⣿⣿⣿⣿⣿⣿⣿⣿⣿⣿⣿⣿⣿⣿⣿⣿⣿⠀⠀⠀⠀⠀⠀⠀⠀⠀⠀⠀⠀⠀⠀⠀⠀⠀⠀⠀⠀⠀⠀⠀⠀⠀⠀⠀⠀⠀⠀⠙⣿⣿⣿⣷⣦⣤⡄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⠀⠀⠀⠀⠀⠀⠀⠀⠀⠀⠀⠀⠀⠀⠀⠀⠀⠀⠀⠀⠀⠀⠀⠀⠀⠀⠀⠀⠀⠀⠀⠀⠀⠀⠀⠀⠀⠀⠀⠀⠀⣀⣤⣤⣤⣤⡀⠀⠀⠀⠀⠀⠀⠀⠀⠀⠀⠀⠀⠀⠀⠀⠀⠀⠀⠀⠀⠀⠀⠀⠀⠀⠀⠀⠀⠀⠀⠀⠀⠀⠀⠀⠀⠀⠀⠀⠀⠀⠀⠀⠀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⠀⠀⠀⠀⠀⠀⠀⠀⠀⠀⠀⠀⠀⠀⠀⠀⠀⠀⠀⠀⠀⠀⠀⠀⠀⠀⠀⠀⠀⠀⠀⠀⠀⠀⠀⠀⠀⣀⣤⣶⣿⣿⣿⣿⣿⣿⣿⣷⣄⠀⢀⣀⣠⣤⣤⠀⠀⠀⠀⠀⠀⠀⠀⠀⠀⠀⠀⠀⠀⠀⠀⠀⠀⠀⠀⠀⠀⠀⠀⠀⠀⠀⠀⠀⠀⠀⠀⠀⠀⠀⠀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⠀⠀⠀⠀⠀⠀⠀⠀⠀⠀⠀⠀⠀⠀⠀⠀⠀⠀⠀⠀⠀⠀⠀⠀⠀⠀⠀⠀⠀⠀⠀⠀⠀⠀⠀⣴⣾⣿⣿⣿⣿⣿⣿⣿⣿⣿⣿⣿⣿⣿⣿⣿⣿⡿⠋⠀⠀⠀⠀⠀⠀⠀⠀⠀⠀⠀⠀⠀⠀⠀⠀⠀⠀⠀⠀⠀⠀⠀⠀⠀⠀⠀⠀⠀⠀⠀⠀⠀⠀⠀⠀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⠀⠀⠀⠀⠀⠀⠀⠀⠀⠀⠀⠀⠀⠀⠀⠀⠀⠀⠀⠀⠀⠀⠀⠀⠀⠀⠀⠀⠀⠀⠀⠀⣀⣴⣿⣿⣿⣿⣿⣿⣿⣿⣿⣿⣿⣿⣿⣿⣿⣿⣿⣿⠏⠁⠀⠀⠀⠀⠀⠀⠀⠀⠀⠀⠀⠀⠀⠀⠀⠀⠀⠀⠀⠀⠀⠀⠀⠀⠀⠀⠀⠀⠀⠀⠀⠀⠀⠀⠀⠀⠀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⠀⠀⠀⠀⠀⠀⠀⠀⠀⠀⠀⠀⠀⠀⠀⠀⠀⠀⠀⠀⠀⠀⠀⠀⠀⠀⠀⠀⠀⠀⠀⢼⡿⠿⢿⣿⣿⣿⣿⣿⣿⣿⣿⣿⣿⣿⣿⣿⣿⣿⣿⣄⠀⠀⠀⠀⠀⠀⠀⠀⠀⠀⠀⠀⠀⠀⠀⠀⠀⠀⠀⠀⠀⠀⠀⠀⠀⠀⠀⠀⠀⠀⠀⠀⠀⠀⠀⠀⠀⠀⠀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⠀⠀⠀⠀⠀⠀⠀⠀⠀⠀⠀⠀⠀⠀⠀⠀⠀⠀⠀⠀⠀⠀⠀⠀⠀⠀⠀⠀⠀⠀⠀⠀⣴⣿⣿⣿⣿⣿⣿⣿⣿⣿⣿⣿⣿⣿⣿⣿⣿⣿⠟⠀⠀⠀⠀⠀⠀⠀⠀⠀⠀⠀⠀⠀⠀⠀⠀⠀⠀⠀⠀⠀⠀⠀⠀⠀⠀⠀⠀⠀⠀⠀⠀⠀⠀⠀⠀⠀⠀⠀⠀</a:t>
            </a:r>
            <a:br/>
            <a:r>
              <a:t>⠀⠀⠀⠀⠀⠀⠀⠀⠀⠀⠀⢀⣀⣤⣤⣴⣶⣶⣶⣿⣿⣿⣿⣿⣿⣿⣶⣶⣶⣶⣦⣤⣿⣿⣿⣿⣿⣿⣿⣿⣿⣿⣿⣿⣿⣿⣿⣿⣿⣿⠀⠀⠀⠀⠀⠀⠀⠀⠀⠀⠀⠀⠀⠀⠀⠀⠀⠀⠀⠀⠀⠀⠀⠀⠀⠀⠀⠀⠀⠀⠀⠀⠀⠀⠀⠀⠀⠀⠀⠀⠀</a:t>
            </a:r>
            <a:br/>
            <a:r>
              <a:t>⠀⠀⠀⠀⠀⠀⣀⣀⣤⣶⣾⣿⣿⣿⣿⣿⣿⣿⡿⠿⠿⠿⠿⠿⠿⣿⣿⣿⣿⣿⣿⣿⣿⣿⣿⣿⣿⣿⣿⣿⣿⣿⣿⣿⣿⣿⣿⣿⣿⠃⠀⠀⠀⠀⠀⠀⠀⠀⠀⠀⠀⠀⠀⠀⠀⠀⠀⠀⠀⠀⠀⠀⠀⠀⠀⠀⠀⠀⠀⠀⠀⠀⠀⠀⠀⠀⠀⠀⠀⠀⠀</a:t>
            </a:r>
            <a:br/>
            <a:r>
              <a:t>⣿⣿⣿⣿⣿⣿⣿⣿⣿⣿⣿⠿⠛⠉⠉⠀⠀⠀⠀⠀⠀⠀⠀⠀⠀⠀⠀⠀⠀⠈⠉⠉⠛⠛⠻⢿⣿⣿⣿⣿⣿⣿⣿⣿⣿⣿⣿⣯⡀⠀⠀⠀⠀⠀⠀⠀⠀⠀⠀⠀⠀⠀⠀⠀⠀⠀⠀⠀⠀⠀⠀⠀⠀⠀⠀⠀⠀⠀⠀⠀⠀⠀⠀⠀⠀⠀⠀⠀⠀⠀⠀</a:t>
            </a:r>
            <a:br/>
            <a:r>
              <a:t>⣿⣿⣿⣿⣿⣿⣿⡿⠟⠋⠁⠀⠀⠀⠀⠀⠀⠀⠀⠀⠀⠀⠀⠀⠀⠀⠀⠀⠀⠀⠀⠀⠀⠀⠀⠀⠈⠉⢹⣿⣿⣿⣿⣿⣿⣿⣿⣿⣿⣶⣦⣄⡀⠀⡀⠀⠀⠀⠀⠀⠀⠀⠀⠀⠀⠀⠀⠀⠀⠀⠀⠀⠀⠀⠀⠀⠀⠀⠀⠀⠀⠀⠀⠀⠀⠀⠀⠀⠀⠀⠀</a:t>
            </a:r>
            <a:br/>
            <a:r>
              <a:t>⣿⡟⠛⠋⠉⠉⠀⠀⠀⠀⠀⠀⠀⠀⠀⠀⠀⠀⠀⠀⠀⠀⠀⠀⠀⠀⠀⠀⠀⠀⠀⠀⠀⠀⠀⠀⠀⠀⣼⣿⣿⣿⣿⣿⣿⣿⣿⣿⣿⣿⣿⣿⣿⣿⣿⣷⣦⣄⡀⠀⠀⠀⠀⠀⠀⠀⠀⠀⠀⠀⠀⠀⠀⠀⠀⠀⠀⠀⠀⠀⠀⠀⠀⠀⠀⠀⠀⠀⠀⠀⠀</a:t>
            </a:r>
            <a:br/>
            <a:r>
              <a:t>⣿⡇⠀⠀⠀⠀⠀⠀⠀⠀⠀⠀⠀⠀⠀⠀⠀⠀⠀⠀⠀⠀⠀⠀⠀⠀⠀⠀⠀⠀⠀⠀⠀⠀⠀⠀⠀⠀⠟⣿⣿⣿⣿⣿⣿⣿⣿⣿⣿⣿⣿⣿⣿⣿⣿⣿⣿⣿⣿⣿⡀⠀⠀⠀⠀⠀⠀⠀⠀⠀⠀⠀⠀⠀⠀⠀⠀⠀⠀⠀⠀⠀⠀⠀⠀⠀⠀⠀⠀⠀⠀</a:t>
            </a:r>
            <a:br/>
            <a:r>
              <a:t>⣿⠀⠀⠀⠀⠀⠀⠀⠀⠀⠀⠀⠀⠀⠀⠀⠀⠀⠀⠀⠀⠀⠀⠀⠀⠀⠀⠀⠀⠀⠀⠀⠀⠀⠀⠀⠀⠀⠀⣿⣿⣿⣿⣿⣿⣿⣿⣿⣿⣿⣿⣿⣿⣿⣿⣿⣿⣿⣿⣿⣿⣷⣤⣀⠀⠀⠀⠀⠀⠀⠀⠀⠀⠀⠀⠀⠀⠀⠀⠀⠀⠀⠀⠀⠀⠀⠀⠀⠀⠀⠀</a:t>
            </a:r>
            <a:br/>
            <a:r>
              <a:t>⣿⠀⠀⠀⠀⠀⠀⠀⠀⠀⠀⠀⠀⠀⠀⠀⠀⠀⠀⠀⠀⠀⠀⠀⠀⠀⠀⠀⠀⠀⠀⠀⠀⠀⠀⠀⠀⠀⠀⣻⣿⣿⣿⣿⣿⣿⣿⣿⣿⣿⣿⣿⣿⣿⣿⣿⣿⣿⣿⠻⢿⣿⣿⣿⣷⣦⣀⢀⡀⠀⠀⠀⠀⠀⠀⠀⠀⠀⠀⠀⠀⠀⠀⠀⠀⠀⠀⠀⠀⠀⠀</a:t>
            </a:r>
            <a:br/>
            <a:r>
              <a:t>⣿⠀⠀⠀⠀⠀⠀⠀⠀⠀⠀⠀⠀⠀⠀⠀⠀⠀⠀⠀⠀⠀⠀⠀⠀⠀⠀⠀⠀⠀⠀⠀⠀⠀⠀⠀⠀⠀⠀⢸⣿⣿⣿⣿⣿⣿⣿⣿⣿⣿⣿⣿⣿⣿⣿⣿⣿⣿⣧⡀⠀⠉⠛⢿⣿⣿⣿⣿⣿⣶⣄⠀⠀⠀⠀⠀⠀⠀⠀⠀⠀⠀⠀⠀⠀⠀⠀⠀⠀⠀⠀</a:t>
            </a:r>
            <a:br/>
            <a:r>
              <a:t>⡇⠀⠀⠀⠀⠀⠀⠀⠀⠀⠀⠀⠀⠀⠀⠀⠀⠀⠀⠀⠀⠀⠀⠀⠀⠀⠀⠀⠀⠀⠀⠀⠀⠀⠀⠀⠀⠀⠀⠘⣿⣿⣿⣿⣿⣿⣿⣿⣿⣿⣿⣿⣿⣿⣿⣿⣿⣿⡿⠋⠀⠀⠀⠀⢨⣿⣿⣿⣿⣿⣿⣧⠀⠀⠀⠀⠀⠀⠀⠀⠀⠀⠀⠀⠀⠀⠀⠀⠀⠀⠀</a:t>
            </a:r>
            <a:br/>
            <a:r>
              <a:t>⡇⠀⠀⠀⠀⠀⠀⠀⠀⠀⠀⠀⠀⠀⠀⠀⠀⠀⠀⠀⠀⠀⠀⠀⠀⠀⠀⠀⠀⠀⠀⠀⠀⠀⠀⠀⠀⠀⠀⠀⣿⣿⣿⣿⣿⣿⣿⣿⣿⣿⣿⣿⣿⣿⣿⣿⣿⣯⣤⣤⣤⣴⣶⣶⣿⣿⣿⣿⣿⣿⣿⣿⣶⣄⠀⠀⠀⠀⠀⠀⠀⠀⠀⠀⠀⠀⠀⠀⠀⠀⠀</a:t>
            </a:r>
            <a:br/>
            <a:r>
              <a:t>⡇⠀⠀⠀⠀⠀⠀⠀⠀⠀⠀⠀⠀⠀⠀⠀⠀⠀⠀⠀⠀⠀⠀⠀⠀⠀⠀⠀⠀⠀⠀⠀⠀⠀⠀⠀⠀⠀⠀⠀⣿⣿⣿⣿⣿⣿⣿⣿⣿⣿⣿⣿⣿⣿⣿⣿⣿⣿⣿⣿⣿⣿⣿⣿⣿⣿⣿⣿⣿⠏⠻⣿⣿⣿⣷⣄⠀⠀⠀⠀⠀⠀⠀⠀⠀⠀⠀⠀⠀⠀⠀</a:t>
            </a:r>
            <a:br/>
            <a:r>
              <a:t>⡇⠀⠀⠀⠀⠀⠀⠀⠀⠀⠀⠀⠀⠀⠀⠀⠀⠀⠀⠀⠀⠀⠀⠀⠀⠀⠀⠀⠀⠀⠀⠀⠀⠀⠀⠀⠀⠀⠀⠀⢹⣿⣿⣿⣿⣿⣿⣿⣿⣿⣿⣿⠿⣿⣿⣿⣿⣿⣿⣿⣿⣿⣿⣿⣿⣿⣿⡿⠀⠀⠀⠈⠻⣿⣿⣿⣧⡀⠀⠀⠀⠀⠀⠀⠀⠀⠀⠀⠀⠀⠀</a:t>
            </a:r>
            <a:br/>
            <a:r>
              <a:t>⡇⠀⠀⠀⠀⠀⠀⠀⠀⠀⠀⠀⠀⠀⠀⠀⠀⠀⠀⠀⠀⠀⠀⠀⠀⠀⠀⠀⠀⠀⠀⠀⠀⠀⠀⠀⠀⠀⠀⠀⢸⣿⣿⣿⣿⣿⣿⣿⣿⣿⣿⠁⠀⠈⠉⠉⠉⠉⠉⠉⠉⠙⠛⠿⢿⣿⣿⠃⠀⠀⠀⠀⠀⠈⠻⣿⣿⣿⣦⠀⠀⠀⠀⠀⠀⠀⠀⠀⠀⠀⠀</a:t>
            </a:r>
            <a:br/>
            <a:r>
              <a:t>⡇⠀⠀⠀⠀⠀⠀⠀⠀⠀⠀⠀⠀⠀⠀⠀⠀⠀⠀⠀⠀⠀⠀⠀⠀⠀⠀⠀⠀⠀⠀⠀⠀⠀⠀⠀⠀⠀⠀⠀⣼⣿⣿⣿⣿⣿⣿⣿⣿⣿⣿⡀⠀⠀⠀⠀⠀⠀⠀⠀⠀⠀⠀⠀⠀⠀⠀⠀⠀⠀⠀⠀⠀⠀⠀⠈⢻⣿⣿⣷⡄⠀⠀⠀⠀⠀⠀⠀⠀⠀⠀</a:t>
            </a:r>
            <a:br/>
            <a:r>
              <a:t>⡇⠀⠀⠀⠀⠀⠀⠀⠀⠀⠀⠀⠀⠀⠀⠀⠀⠀⠀⠀⠀⠀⠀⠀⠀⠀⠀⠀⠀⠀⠀⠀⠀⠀⠀⠀⠀⠀⠀⣴⣿⣿⣿⣿⣿⣿⣿⣿⣿⣿⣿⡇⠀⠀⠀⠀⠀⠀⠀⠀⠀⠀⠀⠀⠀⠀⠀⠀⠀⠀⠀⠀⠀⠀⠀⠀⠀⠙⣿⣿⣿⣆⠀⠀⠀⠀⠀⠀⠀⠀⠀</a:t>
            </a:r>
            <a:br/>
            <a:r>
              <a:t>⡇⠀⠀⠀⠀⠀⠀⠀⠀⠀⠀⠀⠀⠀⠀⠀⠀⠀⠀⠀⠀⠀⠀⠀⠀⠀⠀⠀⠀⠀⠀⠀⠀⠀⠀⠀⠀⢀⣾⣿⣿⣿⣿⣿⣿⣿⣿⣿⣿⣿⣿⣧⠀⠀⠀⠀⠀⠀⠀⠀⠀⠀⠀⠀⠀⠀⠀⠀⠀⠀⠀⠀⠀⠀⠀⠀⠀⠀⠈⢿⣿⣿⣦⠀⠀⠀⠀⠀⠀⠀⠀</a:t>
            </a:r>
            <a:br/>
            <a:r>
              <a:t>⡇⠀⠀⠀⠀⠀⠀⠀⠀⠀⠀⠀⠀⠀⠀⠀⠀⠀⠀⠀⠀⠀⠀⠀⠀⠀⠀⠀⠀⠀⠀⠀⠀⠀⠀⠀⣠⣿⣿⣿⣿⣿⣿⣿⣿⣿⣿⣿⣿⣿⣿⣿⡀⠀⠀⠀⠀⠀⠀⠀⠀⠀⠀⠀⠀⠀⠀⠀⠀⠀⠀⠀⠀⠀⠀⠀⠀⠀⠀⠀⢻⣿⣿⣷⡀⠀⠀⠀⠀⠀⠀</a:t>
            </a:r>
            <a:br/>
            <a:r>
              <a:t>⣷⠀⠀⠀⠀⠀⠀⠀⠀⠀⠀⠀⠀⠀⠀⠀⠀⠀⠀⠀⠀⠀⠀⠀⠀⠀⠀⠀⠀⠀⠀⠀⠀⠀⠀⣰⣿⣿⣿⣿⣿⣿⣿⣿⣿⣿⣿⣿⣿⣿⣿⣿⡇⠀⠀⠀⠀⠀⠀⠀⠀⠀⠀⠀⠀⠀⠀⠀⠀⠀⠀⠀⠀⠀⠀⠀⠀⠀⠀⠀⠀⠹⣿⣿⣷⡀⠀⠀⠀⠀⠀</a:t>
            </a:r>
            <a:br/>
            <a:r>
              <a:t>⣿⠀⠀⠀⠀⠀⠀⠀⠀⠀⠀⠀⠀⠀⠀⠀⠀⠀⠀⠀⠀⠀⠀⠀⠀⠀⠀⠀⠀⠀⠀⠀⠀⠀⣰⣿⣿⣿⣿⣿⣿⣿⣿⣿⣿⣿⣿⣿⣿⣿⣿⣿⣧⠀⠀⠀⠀⠀⠀⠀⠀⠀⠀⠀⠀⠀⠀⠀⠀⠀⠀⠀⠀⠀⠀⠀⠀⠀⠀⠀⠀⠀⠹⣿⣿⣿⣄⠀⠀⠀⠀</a:t>
            </a:r>
            <a:br/>
            <a:r>
              <a:t>⣿⠀⠀⠀⠀⠀⠀⠀⠀⠀⠀⠀⠀⠀⠀⠀⠀⠀⠀⠀⠀⠀⠀⠀⠀⠀⠀⠀⠀⠀⠀⠀⠀⢠⣿⣿⣿⣿⣿⣿⣿⣿⣿⣿⣿⣿⣿⣿⣿⣿⣿⣿⣿⠀⠀⠀⠀⠀⠀⠀⠀⠀⠀⠀⠀⠀⠀⠀⠀⠀⠀⠀⠀⠀⠀⠀⠀⠀⠀⠀⠀⠀⠀⠙⣿⣿⣿⣦⣀⠀⠀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⠀⠀⠀⠀⠀⠀⠀⠀⠀⠀⠀⠀⠀⠀⠀⠀⠀⠀⠀⠀⠀⠀⠀⠀⠀⠀⠀⠀⠀⠀⠀⠀⠀⠀⠀⠀⠀⠀⠀⢀⣀⣤⣴⣶⣶⣦⣀⠀⠀⠀⠀⠀⠀⠀⠀⠀⠀⠀⠀⠀⠀⠀⠀⠀⠀⠀⠀⠀⠀⠀⠀⠀⠀⠀⠀⠀⠀⠀⠀⠀⠀⠀⠀⠀⠀⠀⠀⠀⠀⠀⠀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⠀⠀⠀⠀⠀⠀⠀⠀⠀⠀⠀⠀⠀⠀⠀⠀⠀⠀⠀⠀⠀⠀⠀⠀⠀⠀⠀⠀⠀⠀⠀⠀⠀⠀⠀⠀⣀⣴⣶⣿⣿⣿⣿⣿⣿⣿⣿⣷⣄⣀⣀⣤⣤⣶⣦⠀⠀⠀⠀⠀⠀⠀⠀⠀⠀⠀⠀⠀⠀⠀⠀⠀⠀⠀⠀⠀⠀⠀⠀⠀⠀⠀⠀⠀⠀⠀⠀⠀⠀⠀⠀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⠀⠀⠀⠀⠀⠀⠀⠀⠀⠀⠀⠀⠀⠀⠀⠀⠀⠀⠀⠀⠀⠀⠀⠀⠀⠀⠀⠀⠀⠀⠀⠀⠀⠐⣿⣿⣿⣿⣿⣿⣿⣿⣿⣿⣿⣿⣿⣿⣿⣿⣿⡏⠁⠀⠀⠀⠀⠀⠀⠀⠀⠀⠀⠀⠀⠀⠀⠀⠀⠀⠀⠀⠀⠀⠀⠀⠀⠀⠀⠀⠀⠀⠀⠀⠀⠀⠀⠀⠀⠀⠀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⠀⠀⠀⠀⠀⠀⠀⠀⠀⠀⠀⠀⠀⠀⠀⠀⠀⠀⠀⠀⠀⠀⠀⠀⠀⠀⠀⠀⠀⠀⠀⢀⣴⣾⣿⣿⣿⣿⣿⣿⣿⣿⣿⣿⣿⣿⣿⣿⣿⣿⣿⣿⠏⠁⠀⠀⠀⠀⠀⠀⠀⠀⠀⠀⠀⠀⠀⠀⠀⠀⠀⠀⠀⠀⠀⠀⠀⠀⠀⠀⠀⠀⠀⠀⠀⠀⠀⠀⠀⠀⠀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⠀⠀⠀⠀⠀⠀⠀⠀⠀⠀⠀⠀⠀⠀⠀⠀⠀⠀⠀⠀⠀⠀⠀⠀⠀⠀⠀⠀⠀⠀⢰⣿⣿⢿⣿⣿⣿⣿⣿⣿⣿⣿⣿⣿⣿⣿⣿⣿⣿⣿⣿⡀⠀⠀⠀⠀⠀⠀⠀⠀⠀⠀⠀⠀⠀⠀⠀⠀⠀⠀⠀⠀⠀⠀⠀⠀⠀⠀⠀⠀⠀⠀⠀⠀⠀⠀⠀⠀⠀⠀⠀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⠀⠀⠀⠀⠀⠀⠀⠀⠀⠀⠀⠀⠀⠀⠀⠀⠀⠀⠀⠀⠀⠀⠀⠀⠀⠀⠀⠀⠀⠀⠀⢠⣿⣿⣿⣿⣿⣿⣿⣿⣿⣿⣿⣿⣿⣿⣿⣿⣿⣿⠟⠀⠀⠀⠀⠀⠀⠀⠀⠀⠀⠀⠀⠀⠀⠀⠀⠀⠀⠀⠀⠀⠀⠀⠀⠀⠀⠀⠀⠀⠀⠀⠀⠀⠀⠀⠀⠀⠀⠀⠀</a:t>
            </a:r>
            <a:br/>
            <a:r>
              <a:t>⠀⠀⠀⠀⠀⠀⠀⠀⠀⠀⠀⣀⣀⣤⣤⣤⣶⣶⣶⣶⣶⣶⣶⣶⣶⣶⣶⣤⣤⣤⣄⣼⣿⣿⣿⣿⣿⣿⣿⣿⣿⣿⣿⣿⣿⣿⣿⣿⣿⣿⠀⠀⠀⠀⠀⠀⠀⠀⠀⠀⠀⠀⠀⠀⠀⠀⠀⠀⠀⠀⠀⠀⠀⠀⠀⠀⠀⠀⠀⠀⠀⠀⠀⠀⠀⠀⠀⠀⠀⠀⠀</a:t>
            </a:r>
            <a:br/>
            <a:r>
              <a:t>⠀⠀⠀⠀⠀⠀⣀⣤⣴⣾⣿⣿⣿⣿⣿⣿⣿⣿⣿⣿⣿⣿⣿⣿⣿⣿⣿⣿⣿⣿⣿⣿⣿⣿⣿⣿⣿⣿⣿⣿⣿⣿⣿⣿⣿⣿⣿⣿⣿⠇⠀⠀⠀⠀⠀⠀⠀⠀⠀⠀⠀⠀⠀⠀⠀⠀⠀⠀⠀⠀⠀⠀⠀⠀⠀⠀⠀⠀⠀⠀⠀⠀⠀⠀⠀⠀⠀⠀⠀⠀⠀</a:t>
            </a:r>
            <a:br/>
            <a:r>
              <a:t>⣶⣶⣶⣾⣿⣿⣿⣿⣿⣿⡿⠟⠛⠋⠉⠉⠉⠀⠀⠀⠀⠀⠀⠀⠉⠉⠉⠉⠙⠛⠛⠿⠿⢿⣿⣿⣿⣿⣿⣿⣿⣿⣿⣿⣿⣿⣿⡟⠁⠀⠀⠀⠀⠀⠀⠀⠀⠀⠀⠀⠀⠀⠀⠀⠀⠀⠀⠀⠀⠀⠀⠀⠀⠀⠀⠀⠀⠀⠀⠀⠀⠀⠀⠀⠀⠀⠀⠀⠀⠀⠀</a:t>
            </a:r>
            <a:br/>
            <a:r>
              <a:t>⣿⣿⣿⣿⣿⣿⣿⠟⠋⠁⠀⠀⠀⠀⠀⠀⠀⠀⠀⠀⠀⠀⠀⠀⠀⠀⠀⠀⠀⠀⠀⠀⠀⠀⠀⠉⠛⢛⣿⣿⣿⣿⣿⣿⣿⣿⣿⣿⣦⣤⣀⠀⠀⠀⠀⠀⠀⠀⠀⠀⠀⠀⠀⠀⠀⠀⠀⠀⠀⠀⠀⠀⠀⠀⠀⠀⠀⠀⠀⠀⠀⠀⠀⠀⠀⠀⠀⠀⠀⠀⠀</a:t>
            </a:r>
            <a:br/>
            <a:r>
              <a:t>⠿⠿⠟⠛⠋⠉⠀⠀⠀⠀⠀⠀⠀⠀⠀⠀⠀⠀⠀⠀⠀⠀⠀⠀⠀⠀⠀⠀⠀⠀⠀⠀⠀⠀⠀⠀⠀⢸⣿⣿⣿⣿⣿⣿⣿⣿⣿⣿⣿⣿⣿⣿⣶⣶⣶⣤⣄⠀⠀⠀⠀⠀⠀⠀⠀⠀⠀⠀⠀⠀⠀⠀⠀⠀⠀⠀⠀⠀⠀⠀⠀⠀⠀⠀⠀⠀⠀⠀⠀⠀⠀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⠀⠀⠀⠀⠀⠀⠀⠀⠀⠀⠀⠀⠀⠀⠀⠀⠀⠀⠀⠀⠀⠀⠀⠀⠀⠀⠀⠀⠀⠀⠀⠀⠀⠀⠀⠀⠀⢸⢿⣿⣿⣿⣿⣿⣿⣿⣿⣿⣿⣿⣿⣿⣿⣿⣿⣿⣿⣿⣷⣦⡄⠀⠀⠀⠀⠀⠀⠀⠀⠀⠀⠀⠀⠀⠀⠀⠀⠀⠀⠀⠀⠀⠀⠀⠀⠀⠀⠀⠀⠀⠀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⠀⠀⠀⠀⠀⠀⠀⠀⠀⠀⠀⠀⠀⠀⠀⠀⠀⠀⠀⠀⠀⠀⠀⠀⠀⠀⠀⠀⠀⠀⠀⠀⠀⠀⠀⠀⠀⠀⢸⣿⣿⣿⣿⣿⣿⣿⣿⣿⣿⣿⣿⣿⣿⣿⣿⣿⣿⣿⣿⣿⣷⣤⡀⠀⠀⠀⠀⠀⠀⠀⠀⠀⠀⠀⠀⠀⠀⠀⠀⠀⠀⠀⠀⠀⠀⠀⠀⠀⠀⠀⠀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⠀⠀⠀⠀⠀⠀⠀⠀⠀⠀⠀⠀⠀⠀⠀⠀⠀⠀⠀⠀⠀⠀⠀⠀⠀⠀⠀⠀⠀⠀⠀⠀⠀⠀⠀⠀⠀⠀⢸⣿⣿⣿⣿⣿⣿⣿⣿⣿⣿⣿⣿⣿⣿⣿⣿⣿⣿⣿⣿⣿⣿⣿⣿⣷⣦⣀⠀⠀⠀⠀⠀⠀⠀⠀⠀⠀⠀⠀⠀⠀⠀⠀⠀⠀⠀⠀⠀⠀⠀⠀⠀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⠀⠀⠀⠀⠀⠀⠀⠀⠀⠀⠀⠀⠀⠀⠀⠀⠀⠀⠀⠀⠀⠀⠀⠀⠀⠀⠀⠀⠀⠀⠀⠀⠀⠀⠀⠀⠀⠀⠘⣿⣿⣿⣿⣿⣿⣿⣿⣿⣿⣿⣿⣿⣿⣿⣿⣿⣿⣿⡟⠉⠙⠻⣿⣿⣿⣿⣷⣦⣶⣄⡀⠀⠀⠀⠀⠀⠀⠀⠀⠀⠀⠀⠀⠀⠀⠀⠀⠀⠀⠀⠀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⠀⠀⠀⠀⠀⠀⠀⠀⠀⠀⠀⠀⠀⠀⠀⠀⠀⠀⠀⠀⠀⠀⠀⠀⠀⠀⠀⠀⠀⠀⠀⠀⠀⠀⠀⠀⠀⠀⠀⣿⣿⣿⣿⣿⣿⣿⣿⣿⣿⣿⣿⣿⣿⣿⣿⣿⣿⣿⣿⣦⠀⠀⠀⠙⠻⣿⣿⣿⣿⣿⣿⣦⠀⠀⠀⠀⠀⠀⠀⠀⠀⠀⠀⠀⠀⠀⠀⠀⠀⠀⠀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⠀⠀⠀⠀⠀⠀⠀⠀⠀⠀⠀⠀⠀⠀⠀⠀⠀⠀⠀⠀⠀⠀⠀⠀⠀⠀⠀⠀⠀⠀⠀⠀⠀⠀⠀⠀⠀⠀⠀⢸⣿⣿⣿⣿⣿⣿⣿⣿⣿⣿⣿⣿⣿⣿⣿⣿⣿⣿⠟⠁⠀⠀⣀⣀⣰⣿⣿⣿⣿⣿⣿⣿⣷⡀⠀⠀⠀⠀⠀⠀⠀⠀⠀⠀⠀⠀⠀⠀⠀⠀⠀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⠀⠀⠀⠀⠀⠀⠀⠀⠀⠀⠀⠀⠀⠀⠀⠀⠀⠀⠀⠀⠀⠀⠀⠀⠀⠀⠀⠀⠀⠀⠀⠀⠀⠀⠀⠀⠀⠀⠀⢸⣿⣿⣿⣿⣿⣿⣿⣿⣿⣿⣿⣿⣿⣿⣿⣿⣿⣿⣿⣿⣿⣿⣿⣿⣿⣿⣿⣿⣿⣿⣿⣿⣿⣿⣦⡀⠀⠀⠀⠀⠀⠀⠀⠀⠀⠀⠀⠀⠀⠀⠀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⠀⠀⠀⠀⠀⠀⠀⠀⠀⠀⠀⠀⠀⠀⠀⠀⠀⠀⠀⠀⠀⠀⠀⠀⠀⠀⠀⠀⠀⠀⠀⠀⠀⠀⠀⠀⠀⠀⠀⠸⣿⣿⣿⣿⣿⣿⣿⣿⣿⣿⣿⣿⣿⣿⣿⣿⣿⣿⣿⣿⣿⣿⣿⣿⣿⣿⣿⣿⡿⠋⠀⠙⢿⣿⣿⣿⣆⠀⠀⠀⠀⠀⠀⠀⠀⠀⠀⠀⠀⠀⠀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⠀⠀⠀⠀⠀⠀⠀⠀⠀⠀⠀⠀⠀⠀⠀⠀⠀⠀⠀⠀⠀⠀⠀⠀⠀⠀⠀⠀⠀⠀⠀⠀⠀⠀⠀⠀⠀⠀⠀⠀⣿⣿⣿⣿⣿⣿⣿⣿⣿⣿⣿⡿⠙⠻⠿⠿⠿⠿⠿⣿⣿⣿⣿⣿⣿⣿⣿⣿⠁⠀⠀⠀⠀⠙⢿⣿⣿⣷⣄⠀⠀⠀⠀⠀⠀⠀⠀⠀⠀⠀⠀</a:t>
            </a:r>
            <a:br/>
            <a:r>
              <a:t>⠀⠀⠀⠀⠀⠀⠀⠀⠀⠀⠀⠀⠀⠀⠀⠀⠀⠀⠀⠀⠀⠀⠀⠀⠀⠀⠀⠀⠀⠀⠀⠀⠀⠀⠀⠀⠀⠀⠀⠀⣿⣿⣿⣿⣿⣿⣿⣿⣿⣿⣿⠀⠀⠀⠀⠀⠀⠀⠀⠀⠀⠀⠈⠉⠛⠻⠿⠋⠀⠀⠀⠀⠀⠀⠀⠙⣿⣿⣿⣦⡀⠀⠀⠀⠀⠀⠀⠀⠀⠀⠀</a:t>
            </a:r>
            <a:br/>
            <a:r>
              <a:t>⠀⠀⠀⠀⠀⠀⠀⠀⠀⠀⠀⠀⠀⠀⠀⠀⠀⠀⠀⠀⠀⠀⠀⠀⠀⠀⠀⠀⠀⠀⠀⠀⠀⠀⠀⠀⠀⠀⠀⣰⣿⣿⣿⣿⣿⣿⣿⣿⣿⣿⣿⡀⠀⠀⠀⠀⠀⠀⠀⠀⠀⠀⠀⠀⠀⠀⠀⠀⠀⠀⠀⠀⠀⠀⠀⠀⠈⠻⣿⣿⣿⣄⠀⠀⠀⠀⠀⠀⠀⠀⠀</a:t>
            </a:r>
            <a:br/>
            <a:r>
              <a:t>⠀⠀⠀⠀⠀⠀⠀⠀⠀⠀⠀⠀⠀⠀⠀⠀⠀⠀⠀⠀⠀⠀⠀⠀⠀⠀⠀⠀⠀⠀⠀⠀⠀⠀⠀⠀⠀⠀⣰⣿⣿⣿⣿⣿⣿⣿⣿⣿⣿⣿⣿⡇⠀⠀⠀⠀⠀⠀⠀⠀⠀⠀⠀⠀⠀⠀⠀⠀⠀⠀⠀⠀⠀⠀⠀⠀⠀⠀⠙⣿⣿⣿⣦⠀⠀⠀⠀⠀⠀⠀⠀</a:t>
            </a:r>
            <a:br/>
            <a:r>
              <a:t>⠀⠀⠀⠀⠀⠀⠀⠀⠀⠀⠀⠀⠀⠀⠀⠀⠀⠀⠀⠀⠀⠀⠀⠀⠀⠀⠀⠀⠀⠀⠀⠀⠀⠀⠀⠀⢀⣼⣿⣿⣿⣿⣿⣿⣿⣿⣿⣿⣿⣿⣿⣷⠀⠀⠀⠀⠀⠀⠀⠀⠀⠀⠀⠀⠀⠀⠀⠀⠀⠀⠀⠀⠀⠀⠀⠀⠀⠀⠀⠈⢿⣿⣿⣧⡀⠀⠀⠀⠀⠀⠀</a:t>
            </a:r>
            <a:br/>
            <a:r>
              <a:t>⠀⠀⠀⠀⠀⠀⠀⠀⠀⠀⠀⠀⠀⠀⠀⠀⠀⠀⠀⠀⠀⠀⠀⠀⠀⠀⠀⠀⠀⠀⠀⠀⠀⠀⠀⢠⣾⣿⣿⣿⣿⣿⣿⣿⣿⣿⣿⣿⣿⣿⣿⣿⡀⠀⠀⠀⠀⠀⠀⠀⠀⠀⠀⠀⠀⠀⠀⠀⠀⠀⠀⠀⠀⠀⠀⠀⠀⠀⠀⠀⠀⢻⣿⣿⣷⡀⠀⠀⠀⠀⠀</a:t>
            </a:r>
            <a:br/>
            <a:r>
              <a:t>⠀⠀⠀⠀⠀⠀⠀⠀⠀⠀⠀⠀⠀⠀⠀⠀⠀⠀⠀⠀⠀⠀⠀⠀⠀⠀⠀⠀⠀⠀⠀⠀⠀⠀⣰⣿⣿⣿⣿⣿⣿⣿⣿⣿⣿⣿⣿⣿⣿⣿⣿⣿⡇⠀⠀⠀⠀⠀⠀⠀⠀⠀⠀⠀⠀⠀⠀⠀⠀⠀⠀⠀⠀⠀⠀⠀⠀⠀⠀⠀⠀⠀⠹⣿⣿⣿⡄⠀⠀⠀⠀</a:t>
            </a:r>
            <a:br/>
            <a:r>
              <a:t>⠀⠀⠀⠀⠀⠀⠀⠀⠀⠀⠀⠀⠀⠀⠀⠀⠀⠀⠀⠀⠀⠀⠀⠀⠀⠀⠀⠀⠀⠀⠀⠀⠀⢠⣿⣿⣿⣿⣿⣿⣿⣿⣿⣿⣿⣿⣿⣿⣿⣿⣿⣿⣧⠀⠀⠀⠀⠀⠀⠀⠀⠀⠀⠀⠀⠀⠀⠀⠀⠀⠀⠀⠀⠀⠀⠀⠀⠀⠀⠀⠀⠀⠀⠹⣿⣿⣿⣆⠀⠀⠀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⠀⠀⠀⠀⠀⠀⠀⠀⠀⠀⠀⠀⠀⠀⠀⠀⠀⠀⠀⠀⠀⠀⠀⠀⠀⠀⠀⠀⠀⠀⠀⠀⠀⠀⠀⠀⠀⠀⠀⣀⣤⣴⣶⣶⣶⣦⣀⠀⠀⠀⠀⠀⠀⠀⠀⠀⠀⠀⠀⠀⠀⠀⠀⠀⠀⠀⠀⠀⠀⠀⠀⠀⠀⠀⠀⠀⠀⠀⠀⠀⠀⠀⠀⠀⠀⠀⠀⠀⠀⠀⠀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⠀⠀⠀⠀⠀⠀⠀⠀⠀⠀⠀⠀⠀⠀⠀⠀⠀⠀⠀⠀⠀⠀⠀⠀⠀⠀⠀⠀⠀⠀⠀⠀⠀⠀⠀⢀⣤⣶⣿⣿⣿⣿⣿⣿⣿⣿⣿⣷⣄⣀⣠⣤⣴⣶⣶⠀⠀⠀⠀⠀⠀⠀⠀⠀⠀⠀⠀⠀⠀⠀⠀⠀⠀⠀⠀⠀⠀⠀⠀⠀⠀⠀⠀⠀⠀⠀⠀⠀⠀⠀⠀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⠀⠀⠀⠀⠀⠀⠀⠀⠀⠀⠀⠀⠀⠀⠀⠀⠀⠀⠀⠀⠀⠀⠀⠀⠀⠀⠀⠀⠀⠀⠀⠀⠀⢀⣴⣿⣿⣿⣿⣿⣿⣿⣿⣿⣿⣿⣿⣿⣿⣿⣿⣿⣿⠟⠁⠀⠀⠀⠀⠀⠀⠀⠀⠀⠀⠀⠀⠀⠀⠀⠀⠀⠀⠀⠀⠀⠀⠀⠀⠀⠀⠀⠀⠀⠀⠀⠀⠀⠀⠀⠀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⠀⠀⠀⠀⠀⠀⠀⠀⠀⠀⠀⠀⠀⠀⠀⠀⠀⠀⠀⠀⠀⠀⠀⠀⠀⠀⠀⠀⠀⠀⠀⣠⣴⣿⣿⣿⣿⣿⣿⣿⣿⣿⣿⣿⣿⣿⣿⣿⣿⣿⣿⡿⠇⠀⠀⠀⠀⠀⠀⠀⠀⠀⠀⠀⠀⠀⠀⠀⠀⠀⠀⠀⠀⠀⠀⠀⠀⠀⠀⠀⠀⠀⠀⠀⠀⠀⠀⠀⠀⠀⠀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⠀⠀⠀⠀⠀⠀⠀⠀⠀⠀⠀⠀⠀⠀⠀⠀⠀⠀⠀⠀⠀⠀⠀⠀⠀⠀⠀⠀⠀⠀⠀⣰⣿⣿⣿⣿⣿⣿⣿⣿⣿⣿⣿⣿⣿⣿⣿⣿⣿⣿⠟⠀⠀⠀⠀⠀⠀⠀⠀⠀⠀⠀⠀⠀⠀⠀⠀⠀⠀⠀⠀⠀⠀⠀⠀⠀⠀⠀⠀⠀⠀⠀⠀⠀⠀⠀⠀⠀⠀⠀⠀</a:t>
            </a:r>
            <a:br/>
            <a:r>
              <a:t>⠀⠀⠀⠀⠀⠀⠀⠀⠀⠀⢀⣀⣀⣤⣤⣤⣤⣶⣶⣶⣶⣶⣶⣶⣦⣤⣤⣤⣤⣀⣀⣿⣿⣿⣿⣿⣿⣿⣿⣿⣿⣿⣿⣿⣿⣿⣿⣿⣿⡿⠀⠀⠀⠀⠀⠀⠀⠀⠀⠀⠀⠀⠀⠀⠀⠀⠀⠀⠀⠀⠀⠀⠀⠀⠀⠀⠀⠀⠀⠀⠀⠀⠀⠀⠀⠀⠀⠀⠀⠀⠀</a:t>
            </a:r>
            <a:br/>
            <a:r>
              <a:t>⠀⠀⠀⠀⠀⢀⣀⣤⣶⣿⣿⣿⣿⣿⣿⣿⣿⣿⣿⣿⣿⣿⣿⣿⣿⣿⣿⣿⣿⣿⣿⣿⣿⣿⣿⣿⣿⣿⣿⣿⣿⣿⣿⣿⣿⣿⣿⣿⣿⠇⠀⠀⠀⠀⠀⠀⠀⠀⠀⠀⠀⠀⠀⠀⠀⠀⠀⠀⠀⠀⠀⠀⠀⠀⠀⠀⠀⠀⠀⠀⠀⠀⠀⠀⠀⠀⠀⠀⠀⠀⠀</a:t>
            </a:r>
            <a:br/>
            <a:r>
              <a:t>⣶⣶⣶⣶⣿⣿⣿⣿⣿⣿⠿⠟⠛⠛⠉⠉⠉⠉⠉⠉⠉⠉⠉⠉⠉⠙⠛⠛⠛⠿⠿⢿⣿⣿⣿⣿⣿⣿⣿⣿⣿⣿⣿⣿⣿⣿⣿⡛⠁⠀⠀⠀⠀⠀⠀⠀⠀⠀⠀⠀⠀⠀⠀⠀⠀⠀⠀⠀⠀⠀⠀⠀⠀⠀⠀⠀⠀⠀⠀⠀⠀⠀⠀⠀⠀⠀⠀⠀⠀⠀⠀</a:t>
            </a:r>
            <a:br/>
            <a:r>
              <a:t>⣿⣿⣿⣿⣿⣿⡿⠟⠉⠀⠀⠀⠀⠀⠀⠀⠀⠀⠀⠀⠀⠀⠀⠀⠀⠀⠀⠀⠀⠀⠀⠀⠀⠈⠉⠛⠿⢿⣿⣿⣿⣿⣿⣿⣿⣿⣿⣷⣤⣀⠀⠀⠀⠀⠀⠀⠀⠀⠀⠀⠀⠀⠀⠀⠀⠀⠀⠀⠀⠀⠀⠀⠀⠀⠀⠀⠀⠀⠀⠀⠀⠀⠀⠀⠀⠀⠀⠀⠀⠀⠀</a:t>
            </a:r>
            <a:br/>
            <a:r>
              <a:t>⡿⠿⠿⠛⠋⠁⠀⠀⠀⠀⠀⠀⠀⠀⠀⠀⠀⠀⠀⠀⠀⠀⠀⠀⠀⠀⠀⠀⠀⠀⠀⠀⠀⠀⠀⠀⠀⢸⣿⣿⣿⣿⣿⣿⣿⣿⣿⣿⣿⣿⣿⣷⣦⣴⣦⣄⡀⠀⠀⠀⠀⠀⠀⠀⠀⠀⠀⠀⠀⠀⠀⠀⠀⠀⠀⠀⠀⠀⠀⠀⠀⠀⠀⠀⠀⠀⠀⠀⠀⠀⠀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⠀⠀⠀⠀⠀⠀⠀⠀⠀⠀⠀⠀⠀⠀⠀⠀⠀⠀⠀⠀⠀⠀⠀⠀⠀⠀⠀⠀⠀⠀⠀⠀⠀⠀⠀⠀⠀⣿⣿⣿⣿⣿⣿⣿⣿⣿⣿⣿⣿⣿⣿⣿⣿⣿⣿⣿⣿⣷⣦⣄⡀⠀⠀⠀⠀⠀⠀⠀⠀⠀⠀⠀⠀⠀⠀⠀⠀⠀⠀⠀⠀⠀⠀⠀⠀⠀⠀⠀⠀⠀⠀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⠀⠀⠀⠀⠀⠀⠀⠀⠀⠀⠀⠀⠀⠀⠀⠀⠀⠀⠀⠀⠀⠀⠀⠀⠀⠀⠀⠀⠀⠀⠀⠀⠀⠀⠀⠀⠀⠋⢿⣿⣿⣿⣿⣿⣿⣿⣿⣿⣿⣿⣿⣿⣿⣿⣿⣿⣿⣿⣿⣿⣧⣀⠀⠀⠀⠀⠀⠀⠀⠀⠀⠀⠀⠀⠀⠀⠀⠀⠀⠀⠀⠀⠀⠀⠀⠀⠀⠀⠀⠀⠀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⠀⠀⠀⠀⠀⠀⠀⠀⠀⠀⠀⠀⠀⠀⠀⠀⠀⠀⠀⠀⠀⠀⠀⠀⠀⠀⠀⠀⠀⠀⠀⠀⠀⠀⠀⠀⠀⠀⢸⣿⣿⣿⣿⣿⣿⣿⣿⣿⣿⣿⣿⣿⣿⣿⣿⣿⣿⣿⣿⣿⣿⣿⣿⣶⣄⡀⠀⠀⠀⠀⠀⠀⠀⠀⠀⠀⠀⠀⠀⠀⠀⠀⠀⠀⠀⠀⠀⠀⠀⠀⠀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⠀⠀⠀⠀⠀⠀⠀⠀⠀⠀⠀⠀⠀⠀⠀⠀⠀⠀⠀⠀⠀⠀⠀⠀⠀⠀⠀⠀⠀⠀⠀⠀⠀⠀⠀⠀⠀⠀⢸⣿⣿⣿⣿⣿⣿⣿⣿⣿⣿⣿⣿⣿⣿⣿⣿⣿⣿⣿⣿⠋⠻⢿⣿⣿⣿⣿⣦⣄⣠⡄⠀⠀⠀⠀⠀⠀⠀⠀⠀⠀⠀⠀⠀⠀⠀⠀⠀⠀⠀⠀⠀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⠀⠀⠀⠀⠀⠀⠀⠀⠀⠀⠀⠀⠀⠀⠀⠀⠀⠀⠀⠀⠀⠀⠀⠀⠀⠀⠀⠀⠀⠀⠀⠀⠀⠀⠀⠀⠀⠀⠘⣿⣿⣿⣿⣿⣿⣿⣿⣿⣿⣿⣿⣿⣿⣿⣿⣿⣿⣿⣷⣄⠀⠀⠉⠛⢿⣿⣿⣿⣿⣿⣿⣄⡀⠀⠀⠀⠀⠀⠀⠀⠀⠀⠀⠀⠀⠀⠀⠀⠀⠀⠀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⠀⠀⠀⠀⠀⠀⠀⠀⠀⠀⠀⠀⠀⠀⠀⠀⠀⠀⠀⠀⠀⠀⠀⠀⠀⠀⠀⠀⠀⠀⠀⠀⠀⠀⠀⠀⠀⠀⠀⣿⣿⣿⣿⣿⣿⣿⣿⣿⣿⣿⣿⣿⣿⣿⣿⣿⣿⣿⡿⠋⠀⠀⠀⠀⢀⣾⣿⣿⣿⣿⣿⣿⣧⠀⠀⠀⠀⠀⠀⠀⠀⠀⠀⠀⠀⠀⠀⠀⠀⠀⠀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⠀⠀⠀⠀⠀⠀⠀⠀⠀⠀⠀⠀⠀⠀⠀⠀⠀⠀⠀⠀⠀⠀⠀⠀⠀⠀⠀⠀⠀⠀⠀⠀⠀⠀⠀⠀⠀⠀⠀⢻⣿⣿⣿⣿⣿⣿⣿⣿⣿⣿⣿⣿⣿⣿⣿⣿⣿⣿⣶⣶⣶⣶⣾⣿⣿⣿⣿⣿⣿⣿⣿⣿⣿⣷⣄⠀⠀⠀⠀⠀⠀⠀⠀⠀⠀⠀⠀⠀⠀⠀⠀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⠀⠀⠀⠀⠀⠀⠀⠀⠀⠀⠀⠀⠀⠀⠀⠀⠀⠀⠀⠀⠀⠀⠀⠀⠀⠀⠀⠀⠀⠀⠀⠀⠀⠀⠀⠀⠀⠀⠀⢸⣿⣿⣿⣿⣿⣿⣿⣿⣿⣿⣿⣿⣿⣿⣿⣿⣿⣿⣿⣿⣿⣿⣿⣿⣿⣿⣿⣿⣿⡿⠋⠻⣿⣿⣿⣷⣄⠀⠀⠀⠀⠀⠀⠀⠀⠀⠀⠀⠀⠀⠀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⠀⠀⠀⠀⠀⠀⠀⠀⠀⠀⠀⠀⠀⠀⠀⠀⠀⠀⠀⠀⠀⠀⠀⠀⠀⠀⠀⠀⠀⠀⠀⠀⠀⠀⠀⠀⠀⠀⠀⢸⣿⣿⣿⣿⣿⣿⣿⣿⣿⣿⣿⣿⠿⣿⣿⣿⣿⣿⣿⣿⣿⣿⣿⣿⣿⣿⣿⣿⡏⠀⠀⠀⠈⠻⣿⣿⣿⣷⡀⠀⠀⠀⠀⠀⠀⠀⠀⠀⠀⠀⠀</a:t>
            </a:r>
            <a:br/>
            <a:r>
              <a:t>⠀⠀⠀⠀⠀⠀⠀⠀⠀⠀⠀⠀⠀⠀⠀⠀⠀⠀⠀⠀⠀⠀⠀⠀⠀⠀⠀⠀⠀⠀⠀⠀⠀⠀⠀⠀⠀⠀⠀⢸⣿⣿⣿⣿⣿⣿⣿⣿⣿⣿⣿⠁⠀⠀⠀⠀⠀⠈⠉⠉⠉⠉⠛⠻⠿⣿⣿⡿⠀⠀⠀⠀⠀⠀⠈⠻⣿⣿⣿⣦⡀⠀⠀⠀⠀⠀⠀⠀⠀⠀⠀</a:t>
            </a:r>
            <a:br/>
            <a:r>
              <a:t>⠀⠀⠀⠀⠀⠀⠀⠀⠀⠀⠀⠀⠀⠀⠀⠀⠀⠀⠀⠀⠀⠀⠀⠀⠀⠀⠀⠀⠀⠀⠀⠀⠀⠀⠀⠀⠀⠀⠀⢸⣿⣿⣿⣿⣿⣿⣿⣿⣿⣿⣿⠀⠀⠀⠀⠀⠀⠀⠀⠀⠀⠀⠀⠀⠀⠀⠀⠀⠀⠀⠀⠀⠀⠀⠀⠀⠈⢿⣿⣿⣷⣄⠀⠀⠀⠀⠀⠀⠀⠀⠀</a:t>
            </a:r>
            <a:br/>
            <a:r>
              <a:t>⠀⠀⠀⠀⠀⠀⠀⠀⠀⠀⠀⠀⠀⠀⠀⠀⠀⠀⠀⠀⠀⠀⠀⠀⠀⠀⠀⠀⠀⠀⠀⠀⠀⠀⠀⠀⠀⠀⣠⣿⣿⣿⣿⣿⣿⣿⣿⣿⣿⣿⣿⡆⠀⠀⠀⠀⠀⠀⠀⠀⠀⠀⠀⠀⠀⠀⠀⠀⠀⠀⠀⠀⠀⠀⠀⠀⠀⠀⠙⣿⣿⣿⣦⠀⠀⠀⠀⠀⠀⠀⠀</a:t>
            </a:r>
            <a:br/>
            <a:r>
              <a:t>⠀⠀⠀⠀⠀⠀⠀⠀⠀⠀⠀⠀⠀⠀⠀⠀⠀⠀⠀⠀⠀⠀⠀⠀⠀⠀⠀⠀⠀⠀⠀⠀⠀⠀⠀⠀⠀⣴⣿⣿⣿⣿⣿⣿⣿⣿⣿⣿⣿⣿⣿⣇⠀⠀⠀⠀⠀⠀⠀⠀⠀⠀⠀⠀⠀⠀⠀⠀⠀⠀⠀⠀⠀⠀⠀⠀⠀⠀⠀⠈⢿⣿⣿⣧⡀⠀⠀⠀⠀⠀⠀</a:t>
            </a:r>
            <a:br/>
            <a:r>
              <a:t>⠀⠀⠀⠀⠀⠀⠀⠀⠀⠀⠀⠀⠀⠀⠀⠀⠀⠀⠀⠀⠀⠀⠀⠀⠀⠀⠀⠀⠀⠀⠀⠀⠀⠀⠀⢀⣾⣿⣿⣿⣿⣿⣿⣿⣿⣿⣿⣿⣿⣿⣿⣿⠀⠀⠀⠀⠀⠀⠀⠀⠀⠀⠀⠀⠀⠀⠀⠀⠀⠀⠀⠀⠀⠀⠀⠀⠀⠀⠀⠀⠀⢻⣿⣿⣷⡀⠀⠀⠀⠀⠀</a:t>
            </a:r>
            <a:br/>
            <a:r>
              <a:t>⠀⠀⠀⠀⠀⠀⠀⠀⠀⠀⠀⠀⠀⠀⠀⠀⠀⠀⠀⠀⠀⠀⠀⠀⠀⠀⠀⠀⠀⠀⠀⠀⠀⠀⢠⣿⣿⣿⣿⣿⣿⣿⣿⣿⣿⣿⣿⣿⣿⣿⣿⣿⡆⠀⠀⠀⠀⠀⠀⠀⠀⠀⠀⠀⠀⠀⠀⠀⠀⠀⠀⠀⠀⠀⠀⠀⠀⠀⠀⠀⠀⠀⠻⣿⣿⣿⡄⠀⠀⠀⠀</a:t>
            </a:r>
            <a:br/>
            <a:r>
              <a:t>⠀⠀⠀⠀⠀⠀⠀⠀⠀⠀⠀⠀⠀⠀⠀⠀⠀⠀⠀⠀⠀⠀⠀⠀⠀⠀⠀⠀⠀⠀⠀⠀⠀⢠⣿⣿⣿⣿⣿⣿⣿⣿⣿⣿⣿⣿⣿⣿⣿⣿⣿⣿⡇⠀⠀⠀⠀⠀⠀⠀⠀⠀⠀⠀⠀⠀⠀⠀⠀⠀⠀⠀⠀⠀⠀⠀⠀⠀⠀⠀⠀⠀⠀⠹⣿⣿⣿⣆⠀⠀⠀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⠀⠀⠀⠀⠀⠀⠀⠀⠀⠀⠀⠀⠀⠀⠀⠀⠀⠀⠀⠀⠀⠀⠀⠀⠀⠀⠀⠀⠀⠀⠀⠀⠀⠀⠀⠀⠀⢀⣠⣴⣶⣿⣿⣿⣿⣦⣀⠀⠀⠀⠀⠀⠀⠀⠀⠀⠀⠀⠀⠀⠀⠀⠀⠀⠀⠀⠀⠀⠀⠀⠀⠀⠀⠀⠀⠀⠀⠀⠀⠀⠀⠀⠀⠀⠀⠀⠀⠀⠀⠀⠀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⠀⠀⠀⠀⠀⠀⠀⠀⠀⠀⠀⠀⠀⠀⠀⠀⠀⠀⠀⠀⠀⠀⠀⠀⠀⠀⠀⠀⠀⠀⠀⠀⠀⠀⣀⣴⣾⣿⣿⣿⣿⣿⣿⣿⣿⣿⣿⣷⣄⣤⣴⣶⣾⣿⡗⠀⠀⠀⠀⠀⠀⠀⠀⠀⠀⠀⠀⠀⠀⠀⠀⠀⠀⠀⠀⠀⠀⠀⠀⠀⠀⠀⠀⠀⠀⠀⠀⠀⠀⠀⠀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⠀⠀⠀⠀⠀⠀⠀⠀⠀⠀⠀⠀⠀⠀⠀⠀⠀⠀⠀⠀⠀⠀⠀⠀⠀⠀⠀⠀⠀⠀⢀⣴⣿⣿⣿⣿⣿⣿⣿⣿⣿⣿⣿⣿⣿⣿⣿⣿⣿⣿⣿⡿⠋⠀⠀⠀⠀⠀⠀⠀⠀⠀⠀⠀⠀⠀⠀⠀⠀⠀⠀⠀⠀⠀⠀⠀⠀⠀⠀⠀⠀⠀⠀⠀⠀⠀⠀⠀⠀⠀⠀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⠀⠀⠀⠀⠀⠀⠀⠀⠀⠀⠀⠀⠀⠀⠀⠀⠀⠀⠀⠀⠀⠀⠀⠀⠀⠀⠀⠀⠀⣴⣿⣿⣿⣿⣿⣿⣿⣿⣿⣿⣿⣿⣿⣿⣿⣿⣿⣿⣿⣿⣏⠀⠀⠀⠀⠀⠀⠀⠀⠀⠀⠀⠀⠀⠀⠀⠀⠀⠀⠀⠀⠀⠀⠀⠀⠀⠀⠀⠀⠀⠀⠀⠀⠀⠀⠀⠀⠀⠀⠀⠀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⠀⠀⠀⠀⠀⠀⠀⠀⠀⠀⠀⠀⠀⠀⠀⠀⠀⠀⠀⠀⠀⠀⠀⠀⠀⠀⠀⠀⠀⠉⠉⠀⢸⣿⣿⣿⣿⣿⣿⣿⣿⣿⣿⣿⣿⣿⣿⣿⣿⣿⣿⠟⠀⠀⠀⠀⠀⠀⠀⠀⠀⠀⠀⠀⠀⠀⠀⠀⠀⠀⠀⠀⠀⠀⠀⠀⠀⠀⠀⠀⠀⠀⠀⠀⠀⠀⠀⠀⠀⠀⠀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⠀⠀⠀⠀⠀⠀⠀⠀⠀⠀⠀⠀⠀⠀⠀⠀⠀⠀⠀⠀⠀⠀⠀⠀⠀⠀⠀⠀⠀⠀⣠⣾⣿⣿⣿⣿⣿⣿⣿⣿⣿⣿⣿⣿⣿⣿⣿⣿⣿⣿⠟⠀⠀⠀⠀⠀⠀⠀⠀⠀⠀⠀⠀⠀⠀⠀⠀⠀⠀⠀⠀⠀⠀⠀⠀⠀⠀⠀⠀⠀⠀⠀⠀⠀⠀⠀⠀⠀⠀⠀⠀</a:t>
            </a:r>
            <a:br/>
            <a:r>
              <a:t>⠀⠀⠀⠀⠀⠀⠀⠀⠀⠀⣀⣀⣀⣠⣤⣤⣤⣤⣤⣤⣤⣤⣤⣤⣤⣀⣀⣀⡀⠀⣿⣿⣿⣿⣿⣿⣿⣿⣿⣿⣿⣿⣿⣿⣿⣿⣿⣿⣿⡏⠀⠀⠀⠀⠀⠀⠀⠀⠀⠀⠀⠀⠀⠀⠀⠀⠀⠀⠀⠀⠀⠀⠀⠀⠀⠀⠀⠀⠀⠀⠀⠀⠀⠀⠀⠀⠀⠀⠀⠀⠀</a:t>
            </a:r>
            <a:br/>
            <a:r>
              <a:t>⠀⠀⠀⠀⢀⣠⣤⣶⣿⣿⣿⣿⣿⣿⣿⣿⣿⣿⣿⣿⣿⣿⣿⣿⣿⣿⣿⣿⣿⣿⣿⣿⣿⣿⣿⣿⣿⣿⣿⣿⣿⣿⣿⣿⣿⣿⣿⣿⣿⠃⠀⠀⠀⠀⠀⠀⠀⠀⠀⠀⠀⠀⠀⠀⠀⠀⠀⠀⠀⠀⠀⠀⠀⠀⠀⠀⠀⠀⠀⠀⠀⠀⠀⠀⠀⠀⠀⠀⠀⠀⠀</a:t>
            </a:r>
            <a:br/>
            <a:r>
              <a:t>⣤⣴⣶⣾⣿⣿⣿⣿⣿⣿⠿⠿⠟⠛⠛⠛⠛⠛⠛⠛⠛⠛⠛⠛⠻⠿⠿⠿⣿⣿⣿⣿⣿⣿⣿⣿⣿⣿⣿⣿⣿⣿⣿⣿⣿⣿⡿⠟⠁⠀⠀⠀⠀⠀⠀⠀⠀⠀⠀⠀⠀⠀⠀⠀⠀⠀⠀⠀⠀⠀⠀⠀⠀⠀⠀⠀⠀⠀⠀⠀⠀⠀⠀⠀⠀⠀⠀⠀⠀⠀⠀</a:t>
            </a:r>
            <a:br/>
            <a:r>
              <a:t>⣿⣿⣿⣿⣿⡿⠛⠉⠁⠀⠀⠀⠀⠀⠀⠀⠀⠀⠀⠀⠀⠀⠀⠀⠀⠀⠀⠀⠀⠀⠈⠉⠙⠛⠿⣿⣿⣿⣿⣿⣿⣿⣿⣿⣿⣿⣿⣦⡀⠀⠀⠀⠀⠀⠀⠀⠀⠀⠀⠀⠀⠀⠀⠀⠀⠀⠀⠀⠀⠀⠀⠀⠀⠀⠀⠀⠀⠀⠀⠀⠀⠀⠀⠀⠀⠀⠀⠀⠀⠀⠀</a:t>
            </a:r>
            <a:br/>
            <a:r>
              <a:t>⣿⡿⠿⠋⠁⠀⠀⠀⠀⠀⠀⠀⠀⠀⠀⠀⠀⠀⠀⠀⠀⠀⠀⠀⠀⠀⠀⠀⠀⠀⠀⠀⠀⠀⠀⠀⢰⣿⣿⣿⣿⣿⣿⣿⣿⣿⣿⣿⣿⣷⣦⣤⣀⢀⣀⠀⠀⠀⠀⠀⠀⠀⠀⠀⠀⠀⠀⠀⠀⠀⠀⠀⠀⠀⠀⠀⠀⠀⠀⠀⠀⠀⠀⠀⠀⠀⠀⠀⠀⠀⠀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⠀⠀⠀⠀⠀⠀⠀⠀⠀⠀⠀⠀⠀⠀⠀⠀⠀⠀⠀⠀⠀⠀⠀⠀⠀⠀⠀⠀⠀⠀⠀⠀⠀⠀⠀⠀⢸⣿⣿⣿⣿⣿⣿⣿⣿⣿⣿⣿⣿⣿⣿⣿⣿⣿⣿⣿⣶⣤⣀⠀⠀⠀⠀⠀⠀⠀⠀⠀⠀⠀⠀⠀⠀⠀⠀⠀⠀⠀⠀⠀⠀⠀⠀⠀⠀⠀⠀⠀⠀⠀⠀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⠀⠀⠀⠀⠀⠀⠀⠀⠀⠀⠀⠀⠀⠀⠀⠀⠀⠀⠀⠀⠀⠀⠀⠀⠀⠀⠀⠀⠀⠀⠀⠀⠀⠀⠀⠀⠘⢻⣿⣿⣿⣿⣿⣿⣿⣿⣿⣿⣿⣿⣿⣿⣿⣿⣿⣿⣿⣿⣿⣿⣇⠀⠀⠀⠀⠀⠀⠀⠀⠀⠀⠀⠀⠀⠀⠀⠀⠀⠀⠀⠀⠀⠀⠀⠀⠀⠀⠀⠀⠀⠀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⠀⠀⠀⠀⠀⠀⠀⠀⠀⠀⠀⠀⠀⠀⠀⠀⠀⠀⠀⠀⠀⠀⠀⠀⠀⠀⠀⠀⠀⠀⠀⠀⠀⠀⠀⠀⠀⢸⣿⣿⣿⣿⣿⣿⣿⣿⣿⣿⣿⣿⣿⣿⣿⣿⣿⣿⣿⣿⣿⣿⣿⣷⣦⣄⠀⠀⠀⠀⠀⠀⠀⠀⠀⠀⠀⠀⠀⠀⠀⠀⠀⠀⠀⠀⠀⠀⠀⠀⠀⠀⠀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⠀⠀⠀⠀⠀⠀⠀⠀⠀⠀⠀⠀⠀⠀⠀⠀⠀⠀⠀⠀⠀⠀⠀⠀⠀⠀⠀⠀⠀⠀⠀⠀⠀⠀⠀⠀⠀⢸⣿⣿⣿⣿⣿⣿⣿⣿⣿⣿⣿⣿⣿⣿⣿⣿⣿⣿⣿⣿⣿⡿⣿⣿⣿⣿⣿⣦⣄⠀⠀⠀⠀⠀⠀⠀⠀⠀⠀⠀⠀⠀⠀⠀⠀⠀⠀⠀⠀⠀⠀⠀⠀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⠀⠀⠀⠀⠀⠀⠀⠀⠀⠀⠀⠀⠀⠀⠀⠀⠀⠀⠀⠀⠀⠀⠀⠀⠀⠀⠀⠀⠀⠀⠀⠀⠀⠀⠀⠀⠀⠘⣿⣿⣿⣿⣿⣿⣿⣿⣿⣿⣿⣿⣿⣿⣿⣿⣿⣿⣿⣿⣟⠀⠀⠙⠻⣿⣿⣿⣿⣿⣶⣿⣦⣄⠀⠀⠀⠀⠀⠀⠀⠀⠀⠀⠀⠀⠀⠀⠀⠀⠀⠀⠀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⠀⠀⠀⠀⠀⠀⠀⠀⠀⠀⠀⠀⠀⠀⠀⠀⠀⠀⠀⠀⠀⠀⠀⠀⠀⠀⠀⠀⠀⠀⠀⠀⠀⠀⠀⠀⠀⠀⢻⣿⣿⣿⣿⣿⣿⣿⣿⣿⣿⣿⣿⣿⣿⣿⣿⣿⣿⣿⣿⣷⠄⠀⠀⠀⠙⢻⣿⣿⣿⣿⣿⣿⣶⠀⠀⠀⠀⠀⠀⠀⠀⠀⠀⠀⠀⠀⠀⠀⠀⠀⠀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⠀⠀⠀⠀⠀⠀⠀⠀⠀⠀⠀⠀⠀⠀⠀⠀⠀⠀⠀⠀⠀⠀⠀⠀⠀⠀⠀⠀⠀⠀⠀⠀⠀⠀⠀⠀⠀⠀⢸⣿⣿⣿⣿⣿⣿⣿⣿⣿⣿⣿⣿⣿⣿⣿⣿⣿⣿⣿⣟⣁⣀⣀⣀⣀⣤⣾⣿⣿⣿⣿⣿⣿⣿⣧⡀⠀⠀⠀⠀⠀⠀⠀⠀⠀⠀⠀⠀⠀⠀⠀⠀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⠀⠀⠀⠀⠀⠀⠀⠀⠀⠀⠀⠀⠀⠀⠀⠀⠀⠀⠀⠀⠀⠀⠀⠀⠀⠀⠀⠀⠀⠀⠀⠀⠀⠀⠀⠀⠀⠀⠸⣿⣿⣿⣿⣿⣿⣿⣿⣿⣿⣿⣿⣿⣿⣿⣿⣿⣿⣿⣿⣿⣿⣿⣿⣿⣿⣿⣿⣿⣿⣿⣿⣿⣿⣿⣿⣦⡀⠀⠀⠀⠀⠀⠀⠀⠀⠀⠀⠀⠀⠀⠀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⠀⠀⠀⠀⠀⠀⠀⠀⠀⠀⠀⠀⠀⠀⠀⠀⠀⠀⠀⠀⠀⠀⠀⠀⠀⠀⠀⠀⠀⠀⠀⠀⠀⠀⠀⠀⠀⠀⠀⣿⣿⣿⣿⣿⣿⣿⣿⣿⣿⣿⣿⣿⣿⣿⣿⣿⣿⣿⣿⣿⣿⣿⣿⣿⣿⣿⣿⣿⣿⠟⠁⠈⠙⢿⣿⣿⣿⣦⡀⠀⠀⠀⠀⠀⠀⠀⠀⠀⠀⠀⠀</a:t>
            </a:r>
            <a:br/>
            <a:r>
              <a:t>⠀⠀⠀⠀⠀⠀⠀⠀⠀⠀⠀⠀⠀⠀⠀⠀⠀⠀⠀⠀⠀⠀⠀⠀⠀⠀⠀⠀⠀⠀⠀⠀⠀⠀⠀⠀⠀⠀⠀⣿⣿⣿⣿⣿⣿⣿⣿⣿⣿⣿⣿⡿⠙⠻⠿⠿⠿⠿⠿⠿⣿⣿⣿⣿⣿⣿⣿⣿⡿⠀⠀⠀⠀⠀⠙⢿⣿⣿⣿⣄⠀⠀⠀⠀⠀⠀⠀⠀⠀⠀⠀</a:t>
            </a:r>
            <a:br/>
            <a:r>
              <a:t>⠀⠀⠀⠀⠀⠀⠀⠀⠀⠀⠀⠀⠀⠀⠀⠀⠀⠀⠀⠀⠀⠀⠀⠀⠀⠀⠀⠀⠀⠀⠀⠀⠀⠀⠀⠀⠀⠀⠀⣿⣿⣿⣿⣿⣿⣿⣿⣿⣿⣿⣿⠀⠀⠀⠀⠀⠀⠀⠀⠀⠀⠀⠈⠉⠛⠿⠿⠿⠃⠀⠀⠀⠀⠀⠀⠀⠻⣿⣿⣿⣷⡀⠀⠀⠀⠀⠀⠀⠀⠀⠀</a:t>
            </a:r>
            <a:br/>
            <a:r>
              <a:t>⠀⠀⠀⠀⠀⠀⠀⠀⠀⠀⠀⠀⠀⠀⠀⠀⠀⠀⠀⠀⠀⠀⠀⠀⠀⠀⠀⠀⠀⠀⠀⠀⠀⠀⠀⠀⠀⠀⢠⣿⣿⣿⣿⣿⣿⣿⣿⣿⣿⣿⣿⠀⠀⠀⠀⠀⠀⠀⠀⠀⠀⠀⠀⠀⠀⠀⠀⠀⠀⠀⠀⠀⠀⠀⠀⠀⠀⠈⢻⣿⣿⣿⣆⠀⠀⠀⠀⠀⠀⠀⠀</a:t>
            </a:r>
            <a:br/>
            <a:r>
              <a:t>⠀⠀⠀⠀⠀⠀⠀⠀⠀⠀⠀⠀⠀⠀⠀⠀⠀⠀⠀⠀⠀⠀⠀⠀⠀⠀⠀⠀⠀⠀⠀⠀⠀⠀⠀⠀⠀⢠⣿⣿⣿⣿⣿⣿⣿⣿⣿⣿⣿⣿⣿⡄⠀⠀⠀⠀⠀⠀⠀⠀⠀⠀⠀⠀⠀⠀⠀⠀⠀⠀⠀⠀⠀⠀⠀⠀⠀⠀⠀⠙⣿⣿⣿⣧⡀⠀⠀⠀⠀⠀⠀</a:t>
            </a:r>
            <a:br/>
            <a:r>
              <a:t>⠀⠀⠀⠀⠀⠀⠀⠀⠀⠀⠀⠀⠀⠀⠀⠀⠀⠀⠀⠀⠀⠀⠀⠀⠀⠀⠀⠀⠀⠀⠀⠀⠀⠀⠀⠀⣰⣿⣿⣿⣿⣿⣿⣿⣿⣿⣿⣿⣿⣿⣿⡇⠀⠀⠀⠀⠀⠀⠀⠀⠀⠀⠀⠀⠀⠀⠀⠀⠀⠀⠀⠀⠀⠀⠀⠀⠀⠀⠀⠀⠈⢿⣿⣿⣷⡀⠀⠀⠀⠀⠀</a:t>
            </a:r>
            <a:br/>
            <a:r>
              <a:t>⠀⠀⠀⠀⠀⠀⠀⠀⠀⠀⠀⠀⠀⠀⠀⠀⠀⠀⠀⠀⠀⠀⠀⠀⠀⠀⠀⠀⠀⠀⠀⠀⠀⠀⢀⣼⣿⣿⣿⣿⣿⣿⣿⣿⣿⣿⣿⣿⣿⣿⣿⣿⠀⠀⠀⠀⠀⠀⠀⠀⠀⠀⠀⠀⠀⠀⠀⠀⠀⠀⠀⠀⠀⠀⠀⠀⠀⠀⠀⠀⠀⠀⢻⣿⣿⣿⡄⠀⠀⠀⠀</a:t>
            </a:r>
            <a:br/>
            <a:r>
              <a:t>⠀⠀⠀⠀⠀⠀⠀⠀⠀⠀⠀⠀⠀⠀⠀⠀⠀⠀⠀⠀⠀⠀⠀⠀⠀⠀⠀⠀⠀⠀⠀⠀⠀⢠⣾⣿⣿⣿⣿⣿⣿⣿⣿⣿⣿⣿⣿⣿⣿⣿⣿⣿⡆⠀⠀⠀⠀⠀⠀⠀⠀⠀⠀⠀⠀⠀⠀⠀⠀⠀⠀⠀⠀⠀⠀⠀⠀⠀⠀⠀⠀⠀⠀⠹⣿⣿⣿⣆⠀⠀⠀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⠀⠀⠀⠀⠀⠀⠀⠀⠀⠀⠀⠀⠀⠀⠀⠀⠀⠀⠀⠀⠀⠀⠀⠀⠀⠀⠀⠀⠀⠀⠀⠀⠀⠀⠀⠀⠀⠀⠀⠀⣀⢿⡿⠁⣠⣾⣿⣿⣷⣦⣀⠀⠀⠀⠀⠀⠀⠀⠀⠀⠀⠀⠀⠀⠀⠀⠀⠀⠀⠀⠀⠀⠀⠀⠀⠀⠀⠀⠀⠀⠀⠀⠀⠀⠀⠀⠀⠀⠀⠀⠀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⠀⠀⠀⠀⠀⠀⠀⠀⠀⠀⠀⠀⠀⠀⠀⠀⠀⠀⠀⠀⠀⠀⠀⠀⠀⠀⠀⠀⠀⠀⠀⠀⠀⠀⠀⠀⠀⠀⠀⠀⠙⢿⣿⣿⣿⣿⣿⣿⣇⠀⠉⠓⠀⠀⠀⠀⠀⠀⠀⠀⠀⠀⠀⠀⠀⠀⠀⠀⠀⠀⠀⠀⠀⠀⠀⠀⠀⠀⠀⠀⠀⠀⠀⠀⠀⠀⠀⠀⠀⠀⠀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⠀⠀⠀⠀⠀⠀⠀⠀⠀⠀⠀⠀⠀⠀⠀⠀⠀⠀⠀⠀⠀⠀⠀⠀⠀⠀⠀⠀⠀⠀⠀⠀⠀⠀⠀⠀⠀⠀⠀⠀⠀⠀⠈⠛⣿⣿⣿⣿⣿⣿⣶⣦⠀⠀⠀⠀⠀⠀⠀⠀⠀⠀⠀⠀⠀⠀⠀⠀⠀⠀⠀⠀⠀⠀⠀⠀⠀⠀⠀⠀⠀⠀⠀⠀⠀⠀⠀⠀⠀⠀⠀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⠀⠀⠀⠀⠀⠀⠀⠀⠀⠀⠀⠀⠀⠀⠀⠀⠀⠀⠀⠀⠀⠀⠀⠀⠀⠀⠀⠀⠀⠀⠀⠀⠀⠀⠀⠀⠀⠀⠀⠀⠀⠀⠀⠿⣿⡙⣿⣿⣿⣿⣿⣿⣶⣦⠄⠀⠀⠀⠀⠀⠀⠀⠀⠀⠀⠀⠀⠀⠀⠀⠀⠀⠀⠀⠀⠀⠀⠀⠀⠀⠀⠀⠀⠀⠀⠀⠀⠀⠀⠀⠀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⠀⠀⠀⠀⠀⠀⠀⠀⠀⠀⠀⠀⠀⠀⠀⠀⠀⠀⠀⠀⠀⠀⠀⠀⠀⠀⠀⠀⠀⠀⠀⠀⠀⠀⠀⠀⠀⠀⠀⠀⠀⠀⠀⠀⠈⣿⣿⣿⣿⣟⠟⢯⣉⠉⠀⠀⠀⠀⠀⠀⠀⠀⠀⠀⠀⠀⠀⠀⠀⠀⠀⠀⠀⠀⠀⠀⠀⠀⠀⠀⠀⠀⠀⠀⠀⠀⠀⠀⠀⠀⠀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⠀⠀⠀⠀⠀⠀⠀⠀⠀⠀⠀⠀⠀⠀⠀⠀⠀⠀⠀⠀⠀⠀⠀⠀⠀⠀⠀⠀⠀⠀⠀⠀⠀⠀⠀⠀⠀⠀⠀⠀⠀⠀⠀⠀⠀⣿⠿⣿⣿⣿⣤⣾⣿⠄⠀⠀⠀⠀⠀⠀⠀⠀⠀⠀⠀⠀⠀⠀⠀⠀⠀⠀⠀⠀⠀⠀⠀⠀⠀⠀⠀⠀⠀⠀⠀⠀⠀⠀⠀⠀⠀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⠀⠀⠀⠀⠀⠀⠀⠀⠀⠀⠀⠀⠀⠀⠀⠀⠀⠀⠀⠀⠀⠀⠀⠀⠀⠀⠀⠀⠀⠀⠀⠀⠀⠀⠀⠀⠀⠀⠀⠀⠀⠀⠀⠀⣼⠏⠀⣹⣿⣿⣿⣿⣿⠷⢶⣤⣤⣤⠀⠀⠀⠀⠀⠀⠀⠀⠀⠀⠀⠀⠀⠀⠀⠀⠀⠀⠀⠀⠀⠀⠀⠀⠀⠀⠀⠀⠀⠀⠀⠀⠀</a:t>
            </a:r>
            <a:br/>
            <a:r>
              <a:t>⠀⠀⠀⠀⠀⠀⠀⠀⠀⠀⠀⠀⠀⠀⠀⠀⠀⠀⠀⠀⠀⠀⠀⠀⠀⠀⠀⢶⣶⣦⣤⣤⣤⣤⣀⣀⣀⣀⣀⣀⠀⠀⢀⣾⢃⣠⣾⣿⣿⣿⣿⣿⣿⣷⣶⣶⣤⣶⣶⣾⣿⣿⣿⣿⣿⣿⣆⡀⠀⠀⠀⠀⠀⠀⠀⠀⠀⠀⠀⠀⠀⠀⠀⠀⠀⠀⠀⠀⠀⠀⠀</a:t>
            </a:r>
            <a:br/>
            <a:r>
              <a:t>⠀⠀⠀⠀⠀⠀⠀⠀⠀⠀⠀⠀⠀⠀⠀⠀⠀⠀⠀⠀⠀⠀⠀⠀⠀⠀⠀⠀⠀⠈⠹⠟⠛⠻⢯⣝⡛⠛⠛⠛⠛⠛⠻⠿⣿⣿⣿⣿⣿⣿⣿⣿⣿⣿⣿⣿⣿⣿⣿⣿⣿⣿⣿⣿⣿⣿⣿⣿⣧⠀⠀⠀⠀⠀⠀⠀⠀⠀⠀⠀⠀⠀⠀⠀⠀⠀⠀⠀⠀⠀⠀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⠀⠀⠀⠀⠀⠀⠀⠀⠀⠀⠀⠀⠀⠀⠀⠀⠀⠀⠀⠀⠀⠀⠀⠀⠀⠀⠀⠀⠀⠀⠀⠀⠀⠀⠀⠈⠙⠒⠂⠀⠀⠀⠀⠀⠛⠛⠋⠉⠉⠛⣿⣿⡏⠉⠉⠙⠻⠿⢿⣿⣿⣿⣿⣿⣿⣿⣿⢿⡿⠀⠀⠀⠀⠀⠀⠀⠀⠀⠀⠀⠀⠀⠀⠀⠀⠀⠀⠀⠀⠀⠀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⠀⠀⠀⠀⠀⠀⠀⠀⠀⠀⠀⠀⠀⠀⠀⠀⠀⠀⠀⠀⠀⠀⠀⠀⠀⠀⠀⠀⠀⠀⠀⠀⠀⠀⠀⠀⠀⠀⠀⠀⠀⠀⠀⠀⠀⠀⠀⠀⠀⠀⠿⠙⠋⠀⠀⠀⠀⠀⠀⠀⠀⠀⠉⠙⠛⠟⠉⠀⠀⠀⠀⠀⠀⠀⠀⠀⠀⠀⠀⠀⠀⠀⠀⠀⠀⠀⠀⠀⠀⠀⠀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⠀⠀⠀⠀⠀⠀⠀⠀⠀⠀⠀⠀⠀⠀⠀⠀⠀⠀⠀⠀⠀⠀⠀⠀⠀⠀⠀⠀⠀⠀⠀⠀⠀⠀⠀⠀⢀⣠⣴⣶⣿⣿⣿⣿⣿⣦⣀⠀⠀⠀⠀⠀⠀⠀⠀⠀⠀⠀⠀⠀⠀⠀⠀⠀⠀⠀⠀⠀⠀⠀⠀⠀⠀⠀⠀⠀⠀⠀⠀⠀⠀⠀⠀⠀⠀⠀⠀⠀⠀⠀⠀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⠀⠀⠀⠀⠀⠀⠀⠀⠀⠀⠀⠀⠀⠀⠀⠀⠀⠀⠀⠀⠀⠀⠀⠀⠀⠀⠀⠀⠀⠀⠀⠀⠀⢀⣤⣶⣿⣿⣿⣿⣿⣿⣿⣿⣿⣿⣿⣷⣤⣴⣶⣾⣿⣿⠟⠀⠀⠀⠀⠀⠀⠀⠀⠀⠀⠀⠀⠀⠀⠀⠀⠀⠀⠀⠀⠀⠀⠀⠀⠀⠀⠀⠀⠀⠀⠀⠀⠀⠀⠀⠀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⠀⠀⠀⠀⠀⠀⠀⠀⠀⠀⠀⠀⠀⠀⠀⠀⠀⠀⠀⠀⠀⠀⠀⠀⠀⠀⠀⠀⠀⠀⠀⠀⣿⣿⣿⣿⣿⣿⣿⣿⣿⣿⣿⣿⣿⣿⣿⣿⣿⣿⣯⡁⠀⠀⠀⠀⠀⠀⠀⠀⠀⠀⠀⠀⠀⠀⠀⠀⠀⠀⠀⠀⠀⠀⠀⠀⠀⠀⠀⠀⠀⠀⠀⠀⠀⠀⠀⠀⠀⠀⠀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⠀⠀⠀⠀⠀⠀⠀⠀⠀⠀⠀⠀⠀⠀⠀⠀⠀⠀⠀⠀⠀⠀⠀⠀⠀⠀⠀⠀⠀⠀⠀⠀⣿⣿⣿⣿⣿⣿⣿⣿⣿⣿⣿⣿⣿⣿⣿⣿⣿⣿⣿⣿⣯⠁⠀⠀⠀⠀⠀⠀⠀⠀⠀⠀⠀⠀⠀⠀⠀⠀⠀⠀⠀⠀⠀⠀⠀⠀⠀⠀⠀⠀⠀⠀⠀⠀⠀⠀⠀⠀⠀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⠀⠀⠀⠀⠀⠀⠀⠀⠀⠀⠀⠀⠀⠀⠀⠀⠀⠀⠀⠀⠀⠀⠀⠀⠀⠀⠀⠀⠀⠀⣠⣾⣿⣿⣿⣿⣿⣿⣿⣿⣿⣿⣿⣿⣿⣿⣿⣿⣿⣿⣿⡟⠉⠀⠀⠀⠀⠀⠀⠀⠀⠀⠀⠀⠀⠀⠀⠀⠀⠀⠀⠀⠀⠀⠀⠀⠀⠀⠀⠀⠀⠀⠀⠀⠀⠀⠀⠀⠀⠀⠀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⠀⠀⠀⠀⠀⠀⠀⠀⠀⠀⠀⠀⠀⠀⠀⠀⠀⠀⠀⠀⠀⠀⠀⠀⠀⠀⠀⠀⢠⣾⣿⣿⣿⣿⣿⣿⣿⣿⣿⣿⣿⣿⣿⣿⣿⣿⣿⣿⣿⣿⣏⠀⠀⠀⠀⠀⠀⠀⠀⠀⠀⠀⠀⠀⠀⠀⠀⠀⠀⠀⠀⠀⠀⠀⠀⠀⠀⠀⠀⠀⠀⠀⠀⠀⠀⠀⠀⠀⠀⠀⠀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⠀⠀⠀⠀⠀⠀⠀⠀⠀⠀⠀⠀⠀⠀⠀⠀⠀⠀⠀⠀⠀⠀⠀⠀⠀⠀⠀⠀⠈⠉⠉⠀⣿⣿⣿⣿⣿⣿⣿⣿⣿⣿⣿⣿⣿⣿⣿⣿⣿⣿⣿⠗⠀⠀⠀⠀⠀⠀⠀⠀⠀⠀⠀⠀⠀⠀⠀⠀⠀⠀⠀⠀⠀⠀⠀⠀⠀⠀⠀⠀⠀⠀⠀⠀⠀⠀⠀⠀⠀⠀⠀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⠀⠀⠀⠀⠀⠀⠀⠀⠀⠀⠀⠀⠀⠀⠀⠀⠀⠀⠀⠀⠀⠀⠀⠀⠀⠀⠀⠀⠀⠀⣴⣿⣿⣿⣿⣿⣿⣿⣿⣿⣿⣿⣿⣿⣿⣿⣿⣿⣿⣿⠏⠀⠀⠀⠀⠀⠀⠀⠀⠀⠀⠀⠀⠀⠀⠀⠀⠀⠀⠀⠀⠀⠀⠀⠀⠀⠀⠀⠀⠀⠀⠀⠀⠀⠀⠀⠀⠀⠀⠀⠀</a:t>
            </a:r>
            <a:br/>
            <a:r>
              <a:t>⠀⠀⠀⠀⠀⠀⠀⠀⠀⠀⣀⣀⣀⣀⣠⣤⣤⣤⣤⣤⣤⣤⣀⣀⣀⣀⣀⠀⠀⢸⣿⣿⣿⣿⣿⣿⣿⣿⣿⣿⣿⣿⣿⣿⣿⣿⣿⣿⣿⡏⠀⠀⠀⠀⠀⠀⠀⠀⠀⠀⠀⠀⠀⠀⠀⠀⠀⠀⠀⠀⠀⠀⠀⠀⠀⠀⠀⠀⠀⠀⠀⠀⠀⠀⠀⠀⠀⠀⠀⠀⠀</a:t>
            </a:r>
            <a:br/>
            <a:r>
              <a:t>⠀⠀⠀⠀⣀⣤⣶⣶⣿⣿⣿⣿⣿⣿⣿⣿⣿⣿⣿⣿⣿⣿⣿⣿⣿⣿⣿⣿⣿⣿⣿⣿⣿⣿⣿⣿⣿⣿⣿⣿⣿⣿⣿⣿⣿⣿⣿⣿⣿⠁⠀⠀⠀⠀⠀⠀⠀⠀⠀⠀⠀⠀⠀⠀⠀⠀⠀⠀⠀⠀⠀⠀⠀⠀⠀⠀⠀⠀⠀⠀⠀⠀⠀⠀⠀⠀⠀⠀⠀⠀⠀</a:t>
            </a:r>
            <a:br/>
            <a:r>
              <a:t>⣤⣴⣶⣿⣿⣿⣿⣿⣿⣿⠿⠿⠿⠟⠛⠛⠛⠛⠛⠛⠛⠿⠿⠿⠿⠿⣿⣿⣿⣿⣿⣿⣿⣿⣿⣿⣿⣿⣿⣿⣿⣿⣿⣿⣿⣿⣿⠿⠃⠀⠀⠀⠀⠀⠀⠀⠀⠀⠀⠀⠀⠀⠀⠀⠀⠀⠀⠀⠀⠀⠀⠀⠀⠀⠀⠀⠀⠀⠀⠀⠀⠀⠀⠀⠀⠀⠀⠀⠀⠀⠀</a:t>
            </a:r>
            <a:br/>
            <a:r>
              <a:t>⣿⣿⣿⣿⣿⠟⠋⠉⠀⠀⠀⠀⠀⠀⠀⠀⠀⠀⠀⠀⠀⠀⠀⠀⠀⠀⠀⠀⠈⠉⠉⠛⠻⢿⣿⣿⣿⣿⣿⣿⣿⣿⣿⣿⣿⣿⣷⣄⠀⠀⠀⠀⠀⠀⠀⠀⠀⠀⠀⠀⠀⠀⠀⠀⠀⠀⠀⠀⠀⠀⠀⠀⠀⠀⠀⠀⠀⠀⠀⠀⠀⠀⠀⠀⠀⠀⠀⠀⠀⠀⠀</a:t>
            </a:r>
            <a:br/>
            <a:r>
              <a:t>⣿⠿⠟⠉⠀⠀⠀⠀⠀⠀⠀⠀⠀⠀⠀⠀⠀⠀⠀⠀⠀⠀⠀⠀⠀⠀⠀⠀⠀⠀⠀⠀⠀⠀⠀⠉⣽⣿⣿⣿⣿⣿⣿⣿⣿⣿⣿⣿⣷⣶⣤⣀⠀⢀⡀⠀⠀⠀⠀⠀⠀⠀⠀⠀⠀⠀⠀⠀⠀⠀⠀⠀⠀⠀⠀⠀⠀⠀⠀⠀⠀⠀⠀⠀⠀⠀⠀⠀⠀⠀⠀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⠀⠀⠀⠀⠀⠀⠀⠀⠀⠀⠀⠀⠀⠀⠀⠀⠀⠀⠀⠀⠀⠀⠀⠀⠀⠀⠀⠀⠀⠀⠀⠀⠀⠀⠀⠀⣿⣿⣿⣿⣿⣿⣿⣿⣿⣿⣿⣿⣿⣿⣿⣿⣿⣿⣿⣷⣦⣄⡀⠀⠀⠀⠀⠀⠀⠀⠀⠀⠀⠀⠀⠀⠀⠀⠀⠀⠀⠀⠀⠀⠀⠀⠀⠀⠀⠀⠀⠀⠀⠀⠀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⠀⠀⠀⠀⠀⠀⠀⠀⠀⠀⠀⠀⠀⠀⠀⠀⠀⠀⠀⠀⠀⠀⠀⠀⠀⠀⠀⠀⠀⠀⠀⠀⠀⠀⠀⠀⢿⣿⣿⣿⣿⣿⣿⣿⣿⣿⣿⣿⣿⣿⣿⣿⣿⣿⣿⣿⣿⣿⣿⣷⣦⠀⠀⠀⠀⠀⠀⠀⠀⠀⠀⠀⠀⠀⠀⠀⠀⠀⠀⠀⠀⠀⠀⠀⠀⠀⠀⠀⠀⠀⠀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⠀⠀⠀⠀⠀⠀⠀⠀⠀⠀⠀⠀⠀⠀⠀⠀⠀⠀⠀⠀⠀⠀⠀⠀⠀⠀⠀⠀⠀⠀⠀⠀⠀⠀⠀⠀⠀⢻⣿⣿⣿⣿⣿⣿⣿⣿⣿⣿⣿⣿⣿⣿⣿⣿⣿⣿⣿⣿⣿⣿⣿⣶⣄⡀⠀⠀⠀⠀⠀⠀⠀⠀⠀⠀⠀⠀⠀⠀⠀⠀⠀⠀⠀⠀⠀⠀⠀⠀⠀⠀⠀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⠀⠀⠀⠀⠀⠀⠀⠀⠀⠀⠀⠀⠀⠀⠀⠀⠀⠀⠀⠀⠀⠀⠀⠀⠀⠀⠀⠀⠀⠀⠀⠀⠀⠀⠀⠀⠀⣾⣿⣿⣿⣿⣿⣿⣿⣿⣿⣿⣿⣿⣿⣿⣿⣿⣿⣿⣿⣿⣿⣿⣿⣿⣿⣿⣷⣤⡀⠀⠀⠀⠀⠀⠀⠀⠀⠀⠀⠀⠀⠀⠀⠀⠀⠀⠀⠀⠀⠀⠀⠀⠀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⠀⠀⠀⠀⠀⠀⠀⠀⠀⠀⠀⠀⠀⠀⠀⠀⠀⠀⠀⠀⠀⠀⠀⠀⠀⠀⠀⠀⠀⠀⠀⠀⠀⠀⠀⠀⠀⢻⣿⣿⣿⣿⣿⣿⣿⣿⣿⣿⣿⣿⣿⣿⣿⣿⣿⣿⣿⣿⣿⠃⠉⠻⢿⣿⣿⣿⣿⣷⣤⣶⣄⡀⠀⠀⠀⠀⠀⠀⠀⠀⠀⠀⠀⠀⠀⠀⠀⠀⠀⠀⠀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⠀⠀⠀⠀⠀⠀⠀⠀⠀⠀⠀⠀⠀⠀⠀⠀⠀⠀⠀⠀⠀⠀⠀⠀⠀⠀⠀⠀⠀⠀⠀⠀⠀⠀⠀⠀⠀⠀⣿⣿⣿⣿⣿⣿⣿⣿⣿⣿⣿⣿⣿⣿⣿⣿⣿⣿⣿⣿⣿⣦⡀⠀⠀⠈⠛⢿⣿⣿⣿⣿⣿⣿⣤⡀⠀⠀⠀⠀⠀⠀⠀⠀⠀⠀⠀⠀⠀⠀⠀⠀⠀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⠀⠀⠀⠀⠀⠀⠀⠀⠀⠀⠀⠀⠀⠀⠀⠀⠀⠀⠀⠀⠀⠀⠀⠀⠀⠀⠀⠀⠀⠀⠀⠀⠀⠀⠀⠀⠀⠀⣿⣿⣿⣿⣿⣿⣿⣿⣿⣿⣿⣿⣿⣿⣿⣿⣿⣿⣿⣿⡿⠟⠀⠀⠀⠀⢀⣰⣿⣿⣿⣿⣿⣿⣿⣷⠀⠀⠀⠀⠀⠀⠀⠀⠀⠀⠀⠀⠀⠀⠀⠀⠀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⠀⠀⠀⠀⠀⠀⠀⠀⠀⠀⠀⠀⠀⠀⠀⠀⠀⠀⠀⠀⠀⠀⠀⠀⠀⠀⠀⠀⠀⠀⠀⠀⠀⠀⠀⠀⠀⠀⢸⣿⣿⣿⣿⣿⣿⣿⣿⣿⣿⣿⣿⣿⣿⣿⣿⣿⣿⣿⣷⣶⣶⣶⣿⣿⣿⣿⣿⣿⣿⣿⣿⣿⣿⣿⣷⣄⠀⠀⠀⠀⠀⠀⠀⠀⠀⠀⠀⠀⠀⠀⠀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⠀⠀⠀⠀⠀⠀⠀⠀⠀⠀⠀⠀⠀⠀⠀⠀⠀⠀⠀⠀⠀⠀⠀⠀⠀⠀⠀⠀⠀⠀⠀⠀⠀⠀⠀⠀⠀⠀⢸⣿⣿⣿⣿⣿⣿⣿⣿⣿⣿⣿⣿⣿⣿⣿⣿⣿⣿⣿⣿⣿⣿⣿⣿⣿⣿⣿⣿⣿⣿⣿⠟⠉⠻⣿⣿⣿⣷⣄⠀⠀⠀⠀⠀⠀⠀⠀⠀⠀⠀⠀⠀</a:t>
            </a:r>
            <a:br/>
            <a:r>
              <a:t>⠀⠀⠀⠀⠀⠀⠀⠀⠀⠀⠀⠀⠀⠀⠀⠀⠀⠀⠀⠀⠀⠀⠀⠀⠀⠀⠀⠀⠀⠀⠀⠀⠀⠀⠀⠀⠀⠀⠸⣿⣿⣿⣿⣿⣿⣿⣿⣿⣿⣿⣿⣿⠿⣿⣿⣿⣿⣿⣿⣿⣿⣿⣿⣿⣿⣿⣿⣿⣿⠁⠀⠀⠀⠈⠻⣿⣿⣿⣷⣄⠀⠀⠀⠀⠀⠀⠀⠀⠀⠀⠀</a:t>
            </a:r>
            <a:br/>
            <a:r>
              <a:t>⠀⠀⠀⠀⠀⠀⠀⠀⠀⠀⠀⠀⠀⠀⠀⠀⠀⠀⠀⠀⠀⠀⠀⠀⠀⠀⠀⠀⠀⠀⠀⠀⠀⠀⠀⠀⠀⠀⠀⣿⣿⣿⣿⣿⣿⣿⣿⣿⣿⣿⣿⠁⠀⠀⠀⠀⠀⠈⠉⠉⠉⠙⠛⠻⢿⣿⣿⣿⡟⠀⠀⠀⠀⠀⠀⠈⠻⣿⣿⣿⣧⡀⠀⠀⠀⠀⠀⠀⠀⠀⠀</a:t>
            </a:r>
            <a:br/>
            <a:r>
              <a:t>⠀⠀⠀⠀⠀⠀⠀⠀⠀⠀⠀⠀⠀⠀⠀⠀⠀⠀⠀⠀⠀⠀⠀⠀⠀⠀⠀⠀⠀⠀⠀⠀⠀⠀⠀⠀⠀⠀⢠⣿⣿⣿⣿⣿⣿⣿⣿⣿⣿⣿⣿⠀⠀⠀⠀⠀⠀⠀⠀⠀⠀⠀⠀⠀⠀⠀⠉⠉⠀⠀⠀⠀⠀⠀⠀⠀⠀⠘⢿⣿⣿⣿⣄⠀⠀⠀⠀⠀⠀⠀⠀</a:t>
            </a:r>
            <a:br/>
            <a:r>
              <a:t>⠀⠀⠀⠀⠀⠀⠀⠀⠀⠀⠀⠀⠀⠀⠀⠀⠀⠀⠀⠀⠀⠀⠀⠀⠀⠀⠀⠀⠀⠀⠀⠀⠀⠀⠀⠀⠀⢀⣾⣿⣿⣿⣿⣿⣿⣿⣿⣿⣿⣿⣿⠀⠀⠀⠀⠀⠀⠀⠀⠀⠀⠀⠀⠀⠀⠀⠀⠀⠀⠀⠀⠀⠀⠀⠀⠀⠀⠀⠀⠹⣿⣿⣿⣧⡀⠀⠀⠀⠀⠀⠀</a:t>
            </a:r>
            <a:br/>
            <a:r>
              <a:t>⠀⠀⠀⠀⠀⠀⠀⠀⠀⠀⠀⠀⠀⠀⠀⠀⠀⠀⠀⠀⠀⠀⠀⠀⠀⠀⠀⠀⠀⠀⠀⠀⠀⠀⠀⠀⣠⣿⣿⣿⣿⣿⣿⣿⣿⣿⣿⣿⣿⣿⣿⡇⠀⠀⠀⠀⠀⠀⠀⠀⠀⠀⠀⠀⠀⠀⠀⠀⠀⠀⠀⠀⠀⠀⠀⠀⠀⠀⠀⠀⠘⢿⣿⣿⣷⡀⠀⠀⠀⠀⠀</a:t>
            </a:r>
            <a:br/>
            <a:r>
              <a:t>⠀⠀⠀⠀⠀⠀⠀⠀⠀⠀⠀⠀⠀⠀⠀⠀⠀⠀⠀⠀⠀⠀⠀⠀⠀⠀⠀⠀⠀⠀⠀⠀⠀⠀⠀⣴⣿⣿⣿⣿⣿⣿⣿⣿⣿⣿⣿⣿⣿⣿⣿⣧⠀⠀⠀⠀⠀⠀⠀⠀⠀⠀⠀⠀⠀⠀⠀⠀⠀⠀⠀⠀⠀⠀⠀⠀⠀⠀⠀⠀⠀⠈⢻⣿⣿⣿⡄⠀⠀⠀⠀</a:t>
            </a:r>
            <a:br/>
            <a:r>
              <a:t>⠀⠀⠀⠀⠀⠀⠀⠀⠀⠀⠀⠀⠀⠀⠀⠀⠀⠀⠀⠀⠀⠀⠀⠀⠀⠀⠀⠀⠀⠀⠀⠀⠀⢀⣾⣿⣿⣿⣿⣿⣿⣿⣿⣿⣿⣿⣿⣿⣿⣿⣿⣿⠀⠀⠀⠀⠀⠀⠀⠀⠀⠀⠀⠀⠀⠀⠀⠀⠀⠀⠀⠀⠀⠀⠀⠀⠀⠀⠀⠀⠀⠀⠀⠻⣿⣿⣿⣆⠀⠀⠀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⠀⠀⠀⠀⠀⠀⠀⠀⠀⠀⠀⠀⠀⠀⠀⠀⠀⠀⠀⠀⠀⠀⠀⠀⠀⠀⠀⠀⠀⠀⠀⠀⠀⠀⠀⠀⠀⠀⠀⢀⣀⣤⣤⣀⠀⠀⠀⠀⠀⠀⠀⠀⠀⠀⠀⠀⠀⠀⠀⠀⠀⠀⠀⠀⠀⠀⠀⠀⠀⠀⠀⠀⠀⠀⠀⠀⠀⠀⠀⠀⠀⠀⠀⠀⠀⠀⠀⠀⠀⠀⠀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⠀⠀⠀⠀⠀⠀⠀⠀⠀⠀⠀⠀⠀⠀⠀⠀⠀⠀⠀⠀⠀⠀⠀⠀⠀⠀⠀⠀⠀⠀⠀⠀⠀⠀⠀⣀⣠⣶⣿⣿⣿⣿⣿⣿⣿⣦⣀⠀⠀⠀⠀⣀⣀⣀⡀⠀⠀⠀⠀⠀⠀⠀⠀⠀⠀⠀⠀⠀⠀⠀⠀⠀⠀⠀⠀⠀⠀⠀⠀⠀⠀⠀⠀⠀⠀⠀⠀⠀⠀⠀⠀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⠀⠀⠀⠀⠀⠀⠀⠀⠀⠀⠀⠀⠀⠀⠀⠀⠀⠀⠀⠀⠀⠀⠀⠀⠀⠀⠀⠀⠀⠀⠀⠀⢀⣴⣿⣿⣿⣿⣿⣿⣿⣿⣿⣿⣿⣿⣿⣷⣶⣿⣿⣿⣿⡿⠃⠀⠀⠀⠀⠀⠀⠀⠀⠀⠀⠀⠀⠀⠀⠀⠀⠀⠀⠀⠀⠀⠀⠀⠀⠀⠀⠀⠀⠀⠀⠀⠀⠀⠀⠀⠀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⠀⠀⠀⠀⠀⠀⠀⠀⠀⠀⠀⠀⠀⠀⠀⠀⠀⠀⠀⠀⠀⠀⠀⠀⠀⠀⠀⠀⠀⠀⠀⣴⣿⣿⣿⣿⣿⣿⣿⣿⣿⣿⣿⣿⣿⣿⣿⣿⣿⣿⣿⠿⠋⠀⠀⠀⠀⠀⠀⠀⠀⠀⠀⠀⠀⠀⠀⠀⠀⠀⠀⠀⠀⠀⠀⠀⠀⠀⠀⠀⠀⠀⠀⠀⠀⠀⠀⠀⠀⠀⠀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⠀⠀⠀⠀⠀⠀⠀⠀⠀⠀⠀⠀⠀⠀⠀⠀⠀⠀⠀⠀⠀⠀⠀⠀⠀⠀⠀⠀⠀⠀⠐⣿⣿⣿⣿⣿⣿⣿⣿⣿⣿⣿⣿⣿⣿⣿⣿⣿⣿⣿⣇⠀⠀⠀⠀⠀⠀⠀⠀⠀⠀⠀⠀⠀⠀⠀⠀⠀⠀⠀⠀⠀⠀⠀⠀⠀⠀⠀⠀⠀⠀⠀⠀⠀⠀⠀⠀⠀⠀⠀⠀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⠀⠀⠀⠀⠀⠀⠀⠀⠀⠀⠀⠀⠀⠀⠀⠀⠀⠀⠀⠀⠀⠀⠀⠀⠀⠀⠀⠀⠀⠀⠀⣿⣿⣿⣿⣿⣿⣿⣿⣿⣿⣿⣿⣿⣿⣿⣿⣿⣿⣿⣿⣿⡏⠁⠀⠀⠀⠀⠀⠀⠀⠀⠀⠀⠀⠀⠀⠀⠀⠀⠀⠀⠀⠀⠀⠀⠀⠀⠀⠀⠀⠀⠀⠀⠀⠀⠀⠀⠀⠀⠀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⠀⠀⠀⠀⠀⠀⠀⠀⠀⠀⠀⠀⠀⠀⠀⠀⠀⠀⠀⠀⠀⠀⠀⠀⠀⠀⠀⣠⣾⣿⣿⣿⣿⣿⣿⣿⣿⣿⣿⣿⣿⣿⣿⣿⣿⣿⣿⣿⣿⣿⡁⠀⠀⠀⠀⠀⠀⠀⠀⠀⠀⠀⠀⠀⠀⠀⠀⠀⠀⠀⠀⠀⠀⠀⠀⠀⠀⠀⠀⠀⠀⠀⠀⠀⠀⠀⠀⠀⠀⠀⠀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⠀⠀⠀⠀⠀⠀⠀⠀⠀⠀⠀⠀⠀⠀⠀⠀⠀⠀⠀⠀⠀⠀⠀⠀⠀⠀⠀⠉⠛⠋⠉⣿⣿⣿⣿⣿⣿⣿⣿⣿⣿⣿⣿⣿⣿⣿⣿⣿⣿⣿⡿⠂⠀⠀⠀⠀⠀⠀⠀⠀⠀⠀⠀⠀⠀⠀⠀⠀⠀⠀⠀⠀⠀⠀⠀⠀⠀⠀⠀⠀⠀⠀⠀⠀⠀⠀⠀⠀⠀⠀⠀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⠀⠀⠀⠀⠀⠀⠀⠀⠀⠀⠀⠀⠀⠀⠀⠀⠀⠀⠀⠀⠀⠀⠀⠀⠀⠀⠀⠀⠀⣠⣶⣿⣿⣿⣿⣿⣿⣿⣿⣿⣿⣿⣿⣿⣿⣿⣿⣿⣿⣿⠃⠀⠀⠀⠀⠀⠀⠀⠀⠀⠀⠀⠀⠀⠀⠀⠀⠀⠀⠀⠀⠀⠀⠀⠀⠀⠀⠀⠀⠀⠀⠀⠀⠀⠀⠀⠀⠀⠀⠀⠀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⠀⠀⠀⠀⠀⠀⠀⠀⠀⠀⢀⣀⣀⣀⣀⣀⣀⣀⣀⣀⣀⣀⣀⠀⠀⠀⠀⠀⢸⣿⣿⣿⣿⣿⣿⣿⣿⣿⣿⣿⣿⣿⣿⣿⣿⣿⣿⣿⣿⠃⠀⠀⠀⠀⠀⠀⠀⠀⠀⠀⠀⠀⠀⠀⠀⠀⠀⠀⠀⠀⠀⠀⠀⠀⠀⠀⠀⠀⠀⠀⠀⠀⠀⠀⠀⠀⠀⠀⠀⠀⠀</a:t>
            </a:r>
            <a:br/>
            <a:r>
              <a:t>⠀⠀⢀⣠⣤⣶⣶⣿⣿⣿⣿⣿⣿⣿⣿⣿⣿⣿⣿⣿⣿⣿⣿⣿⣿⣿⣿⣶⣾⣿⣿⣿⣿⣿⣿⣿⣿⣿⣿⣿⣿⣿⣿⣿⣿⣿⣿⣿⡿⠀⠀⠀⠀⠀⠀⠀⠀⠀⠀⠀⠀⠀⠀⠀⠀⠀⠀⠀⠀⠀⠀⠀⠀⠀⠀⠀⠀⠀⠀⠀⠀⠀⠀⠀⠀⠀⠀⠀⠀⠀⠀</a:t>
            </a:r>
            <a:br/>
            <a:r>
              <a:t>⣴⣾⣿⣿⣿⣿⣿⣿⣿⣿⣿⠿⠿⠿⠿⠿⠿⠿⠿⠿⢿⣿⣿⣿⣿⣿⣿⣿⣿⣿⣿⣿⣿⣿⣿⣿⣿⣿⣿⣿⣿⣿⣿⣿⣿⣿⣿⡿⠃⠀⠀⠀⠀⠀⠀⠀⠀⠀⠀⠀⠀⠀⠀⠀⠀⠀⠀⠀⠀⠀⠀⠀⠀⠀⠀⠀⠀⠀⠀⠀⠀⠀⠀⠀⠀⠀⠀⠀⠀⠀⠀</a:t>
            </a:r>
            <a:br/>
            <a:r>
              <a:t>⣿⣿⣿⡿⠟⠛⠉⠉⠀⠀⠀⠀⠀⠀⠀⠀⠀⠀⠀⠀⠀⠀⠀⠀⠈⠉⠉⠙⠛⠛⠿⢿⣿⣿⣿⣿⣿⣿⣿⣿⣿⣿⣿⣿⣿⣿⣅⠀⠀⠀⠀⠀⠀⠀⠀⠀⠀⠀⠀⠀⠀⠀⠀⠀⠀⠀⠀⠀⠀⠀⠀⠀⠀⠀⠀⠀⠀⠀⠀⠀⠀⠀⠀⠀⠀⠀⠀⠀⠀⠀⠀</a:t>
            </a:r>
            <a:br/>
            <a:r>
              <a:t>⠿⠛⠉⠀⠀⠀⠀⠀⠀⠀⠀⠀⠀⠀⠀⠀⠀⠀⠀⠀⠀⠀⠀⠀⠀⠀⠀⠀⠀⠀⠀⠀⠈⠙⠛⢻⣿⣿⣿⣿⣿⣿⣿⣿⣿⣿⣿⣷⣤⣄⡀⠀⠀⠀⠀⠀⠀⠀⠀⠀⠀⠀⠀⠀⠀⠀⠀⠀⠀⠀⠀⠀⠀⠀⠀⠀⠀⠀⠀⠀⠀⠀⠀⠀⠀⠀⠀⠀⠀⠀⠀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⠀⠀⠀⠀⠀⠀⠀⠀⠀⠀⠀⠀⠀⠀⠀⠀⠀⠀⠀⠀⠀⠀⠀⠀⠀⠀⠀⠀⠀⠀⠀⠀⠀⠀⠀⢸⣿⣿⣿⣿⣿⣿⣿⣿⣿⣿⣿⣿⣿⣿⣿⣷⣦⣶⣶⣤⣀⠀⠀⠀⠀⠀⠀⠀⠀⠀⠀⠀⠀⠀⠀⠀⠀⠀⠀⠀⠀⠀⠀⠀⠀⠀⠀⠀⠀⠀⠀⠀⠀⠀⠀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⠀⠀⠀⠀⠀⠀⠀⠀⠀⠀⠀⠀⠀⠀⠀⠀⠀⠀⠀⠀⠀⠀⠀⠀⠀⠀⠀⠀⠀⠀⠀⠀⠀⠀⠀⣸⣿⣿⣿⣿⣿⣿⣿⣿⣿⣿⣿⣿⣿⣿⣿⣿⣿⣿⣿⣿⣿⣷⣶⣤⣀⠀⠀⠀⠀⠀⠀⠀⠀⠀⠀⠀⠀⠀⠀⠀⠀⠀⠀⠀⠀⠀⠀⠀⠀⠀⠀⠀⠀⠀⠀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⠀⠀⠀⠀⠀⠀⠀⠀⠀⠀⠀⠀⠀⠀⠀⠀⠀⠀⠀⠀⠀⠀⠀⠀⠀⠀⠀⠀⠀⠀⠀⠀⠀⠀⠀⠏⢹⣿⣿⣿⣿⣿⣿⣿⣿⣿⣿⣿⣿⣿⣿⣿⣿⣿⣿⣿⣿⣿⣿⣿⣿⣄⡀⠀⠀⠀⠀⠀⠀⠀⠀⠀⠀⠀⠀⠀⠀⠀⠀⠀⠀⠀⠀⠀⠀⠀⠀⠀⠀⠀⠀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⠀⠀⠀⠀⠀⠀⠀⠀⠀⠀⠀⠀⠀⠀⠀⠀⠀⠀⠀⠀⠀⠀⠀⠀⠀⠀⠀⠀⠀⠀⠀⠀⠀⠀⠀⠀⢸⣿⣿⣿⣿⣿⣿⣿⣿⣿⣿⣿⣿⣿⣿⣿⣿⣿⣿⣿⣿⣿⣿⣿⣿⣿⣿⣶⣤⡀⠀⠀⠀⠀⠀⠀⠀⠀⠀⠀⠀⠀⠀⠀⠀⠀⠀⠀⠀⠀⠀⠀⠀⠀⠀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⠀⠀⠀⠀⠀⠀⠀⠀⠀⠀⠀⠀⠀⠀⠀⠀⠀⠀⠀⠀⠀⠀⠀⠀⠀⠀⠀⠀⠀⠀⠀⠀⠀⠀⠀⠀⢸⣿⣿⣿⣿⣿⣿⣿⣿⣿⣿⣿⣿⣿⣿⣿⣿⣿⣿⣿⣿⣿⣿⡿⠿⣿⣿⣿⣿⣿⣷⣄⡀⠀⡀⠀⠀⠀⠀⠀⠀⠀⠀⠀⠀⠀⠀⠀⠀⠀⠀⠀⠀⠀⠀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⠀⠀⠀⠀⠀⠀⠀⠀⠀⠀⠀⠀⠀⠀⠀⠀⠀⠀⠀⠀⠀⠀⠀⠀⠀⠀⠀⠀⠀⠀⠀⠀⠀⠀⠀⠀⠘⣿⣿⣿⣿⣿⣿⣿⣿⣿⣿⣿⣿⣿⣿⣿⣿⣿⣿⣿⣿⣿⣿⡀⠀⠈⠙⠻⣿⣿⣿⣿⣿⣿⣿⣶⣄⠀⠀⠀⠀⠀⠀⠀⠀⠀⠀⠀⠀⠀⠀⠀⠀⠀⠀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⠀⠀⠀⠀⠀⠀⠀⠀⠀⠀⠀⠀⠀⠀⠀⠀⠀⠀⠀⠀⠀⠀⠀⠀⠀⠀⠀⠀⠀⠀⠀⠀⠀⠀⠀⠀⠀⢹⣿⣿⣿⣿⣿⣿⣿⣿⣿⣿⣿⣿⣿⣿⣿⣿⣿⣿⣿⣿⣿⣿⠆⠀⠀⠀⠀⠙⣿⣿⣿⣿⣿⣿⣿⣷⡀⠀⠀⠀⠀⠀⠀⠀⠀⠀⠀⠀⠀⠀⠀⠀⠀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⠀⠀⠀⠀⠀⠀⠀⠀⠀⠀⠀⠀⠀⠀⠀⠀⠀⠀⠀⠀⠀⠀⠀⠀⠀⠀⠀⠀⠀⠀⠀⠀⠀⠀⠀⠀⠀⢸⣿⣿⣿⣿⣿⣿⣿⣿⣿⣿⣿⣿⣿⣿⣿⣿⣿⣿⣿⣿⣟⣁⣀⣀⣀⣤⣤⣼⣿⣿⣿⣿⣿⣿⣿⣿⣧⡀⠀⠀⠀⠀⠀⠀⠀⠀⠀⠀⠀⠀⠀⠀⠀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⠀⠀⠀⠀⠀⠀⠀⠀⠀⠀⠀⠀⠀⠀⠀⠀⠀⠀⠀⠀⠀⠀⠀⠀⠀⠀⠀⠀⠀⠀⠀⠀⠀⠀⠀⠀⠀⠈⣿⣿⣿⣿⣿⣿⣿⣿⣿⣿⣿⣿⣿⣿⣿⣿⣿⣿⣿⣿⣿⣿⣿⣿⣿⣿⣿⣿⣿⣿⣿⣿⣿⣿⣿⣿⣿⣿⣦⡀⠀⠀⠀⠀⠀⠀⠀⠀⠀⠀⠀⠀⠀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⠀⠀⠀⠀⠀⠀⠀⠀⠀⠀⠀⠀⠀⠀⠀⠀⠀⠀⠀⠀⠀⠀⠀⠀⠀⠀⠀⠀⠀⠀⠀⠀⠀⠀⠀⠀⠀⠀⣿⣿⣿⣿⣿⣿⣿⣿⣿⣿⣿⣿⣿⣿⣿⣿⣿⣿⣿⣿⣿⣿⣿⣿⣿⣿⣿⣿⣿⣿⣿⣿⠟⠁⠈⠻⣿⣿⣿⣿⣦⡀⠀⠀⠀⠀⠀⠀⠀⠀⠀⠀⠀</a:t>
            </a:r>
            <a:br/>
            <a:r>
              <a:t>⠀⠀⠀⠀⠀⠀⠀⠀⠀⠀⠀⠀⠀⠀⠀⠀⠀⠀⠀⠀⠀⠀⠀⠀⠀⠀⠀⠀⠀⠀⠀⠀⠀⠀⠀⠀⠀⠀⢿⣿⣿⣿⣿⣿⣿⣿⣿⣿⣿⣿⣿⡿⠛⠻⠿⠿⠿⠿⠿⢿⣿⣿⣿⣿⣿⣿⣿⣿⣿⡇⠀⠀⠀⠀⠈⠻⣿⣿⣿⣿⣆⠀⠀⠀⠀⠀⠀⠀⠀⠀⠀</a:t>
            </a:r>
            <a:br/>
            <a:r>
              <a:t>⠀⠀⠀⠀⠀⠀⠀⠀⠀⠀⠀⠀⠀⠀⠀⠀⠀⠀⠀⠀⠀⠀⠀⠀⠀⠀⠀⠀⠀⠀⠀⠀⠀⠀⠀⠀⠀⠀⢸⣿⣿⣿⣿⣿⣿⣿⣿⣿⣿⣿⡏⠀⠀⠀⠀⠀⠀⠀⠀⠀⠀⠀⠉⠙⠛⠿⢿⣿⡿⠀⠀⠀⠀⠀⠀⠀⠈⠻⣿⣿⣿⣷⡄⠀⠀⠀⠀⠀⠀⠀⠀</a:t>
            </a:r>
            <a:br/>
            <a:r>
              <a:t>⠀⠀⠀⠀⠀⠀⠀⠀⠀⠀⠀⠀⠀⠀⠀⠀⠀⠀⠀⠀⠀⠀⠀⠀⠀⠀⠀⠀⠀⠀⠀⠀⠀⠀⠀⠀⠀⢀⣿⣿⣿⣿⣿⣿⣿⣿⣿⣿⣿⣿⣇⠀⠀⠀⠀⠀⠀⠀⠀⠀⠀⠀⠀⠀⠀⠀⠀⠀⠀⠀⠀⠀⠀⠀⠀⠀⠀⠀⠈⢿⣿⣿⣿⣦⠀⠀⠀⠀⠀⠀⠀</a:t>
            </a:r>
            <a:br/>
            <a:r>
              <a:t>⠀⠀⠀⠀⠀⠀⠀⠀⠀⠀⠀⠀⠀⠀⠀⠀⠀⠀⠀⠀⠀⠀⠀⠀⠀⠀⠀⠀⠀⠀⠀⠀⠀⠀⠀⠀⢀⣾⣿⣿⣿⣿⣿⣿⣿⣿⣿⣿⣿⣿⣿⠀⠀⠀⠀⠀⠀⠀⠀⠀⠀⠀⠀⠀⠀⠀⠀⠀⠀⠀⠀⠀⠀⠀⠀⠀⠀⠀⠀⠀⠹⣿⣿⣿⣷⡀⠀⠀⠀⠀⠀</a:t>
            </a:r>
            <a:br/>
            <a:r>
              <a:t>⠀⠀⠀⠀⠀⠀⠀⠀⠀⠀⠀⠀⠀⠀⠀⠀⠀⠀⠀⠀⠀⠀⠀⠀⠀⠀⠀⠀⠀⠀⠀⠀⠀⠀⠀⢠⣾⣿⣿⣿⣿⣿⣿⣿⣿⣿⣿⣿⣿⣿⣿⡆⠀⠀⠀⠀⠀⠀⠀⠀⠀⠀⠀⠀⠀⠀⠀⠀⠀⠀⠀⠀⠀⠀⠀⠀⠀⠀⠀⠀⠀⠈⢿⣿⣿⣿⡄⠀⠀⠀⠀</a:t>
            </a:r>
            <a:br/>
            <a:r>
              <a:t>⠀⠀⠀⠀⠀⠀⠀⠀⠀⠀⠀⠀⠀⠀⠀⠀⠀⠀⠀⠀⠀⠀⠀⠀⠀⠀⠀⠀⠀⠀⠀⠀⠀⠀⣴⣿⣿⣿⣿⣿⣿⣿⣿⣿⣿⣿⣿⣿⣿⣿⣿⣇⠀⠀⠀⠀⠀⠀⠀⠀⠀⠀⠀⠀⠀⠀⠀⠀⠀⠀⠀⠀⠀⠀⠀⠀⠀⠀⠀⠀⠀⠀⠀⢻⣿⣿⣿⣆⠀⠀⠀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⠀⠀⠀⠀⠀⠀⠀⠀⠀⠀⠀⠀⠀⠀⠀⠀⠀⠀⠀⠀⠀⠀⠀⠀⠀⠀⠀⠀⠀⠀⠀⠀⠀⠀⠀⠀⠀⠀⣀⣀⣤⣤⣤⣄⠀⠀⠀⠀⠀⠀⠀⠀⠀⠀⠀⠀⠀⠀⠀⠀⠀⠀⠀⠀⠀⠀⠀⠀⠀⠀⠀⠀⠀⠀⠀⠀⠀⠀⠀⠀⠀⠀⠀⠀⠀⠀⠀⠀⠀⠀⠀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⠀⠀⠀⠀⠀⠀⠀⠀⠀⠀⠀⠀⠀⠀⠀⠀⠀⠀⠀⠀⠀⠀⠀⠀⠀⠀⠀⠀⠀⠀⠀⠀⠀⠀⣀⣤⣶⣿⣿⣿⣿⣿⣿⣿⣿⣦⡀⠀⠀⠀⣀⣠⣤⣤⡀⠀⠀⠀⠀⠀⠀⠀⠀⠀⠀⠀⠀⠀⠀⠀⠀⠀⠀⠀⠀⠀⠀⠀⠀⠀⠀⠀⠀⠀⠀⠀⠀⠀⠀⠀⠀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⠀⠀⠀⠀⠀⠀⠀⠀⠀⠀⠀⠀⠀⠀⠀⠀⠀⠀⠀⠀⠀⠀⠀⠀⠀⠀⠀⠀⠀⠀⠀⢀⣴⣾⣿⣿⣿⣿⣿⣿⣿⣿⣿⣿⣿⣿⣿⣷⣿⣿⣿⣿⣿⠟⠁⠀⠀⠀⠀⠀⠀⠀⠀⠀⠀⠀⠀⠀⠀⠀⠀⠀⠀⠀⠀⠀⠀⠀⠀⠀⠀⠀⠀⠀⠀⠀⠀⠀⠀⠀⠀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⠀⠀⠀⠀⠀⠀⠀⠀⠀⠀⠀⠀⠀⠀⠀⠀⠀⠀⠀⠀⠀⠀⠀⠀⠀⠀⠀⠀⠀⠀⢰⣿⣿⣿⣿⣿⣿⣿⣿⣿⣿⣿⣿⣿⣿⣿⣿⣿⣿⣿⣿⠟⠁⠀⠀⠀⠀⠀⠀⠀⠀⠀⠀⠀⠀⠀⠀⠀⠀⠀⠀⠀⠀⠀⠀⠀⠀⠀⠀⠀⠀⠀⠀⠀⠀⠀⠀⠀⠀⠀⠀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⠀⠀⠀⠀⠀⠀⠀⠀⠀⠀⠀⠀⠀⠀⠀⠀⠀⠀⠀⠀⠀⠀⠀⠀⠀⠀⠀⠀⠀⠀⣻⣿⣿⣿⣿⣿⣿⣿⣿⣿⣿⣿⣿⣿⣿⣿⣿⣿⣿⣿⣆⠀⠀⠀⠀⠀⠀⠀⠀⠀⠀⠀⠀⠀⠀⠀⠀⠀⠀⠀⠀⠀⠀⠀⠀⠀⠀⠀⠀⠀⠀⠀⠀⠀⠀⠀⠀⠀⠀⠀⠀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⠀⠀⠀⠀⠀⠀⠀⠀⠀⠀⠀⠀⠀⠀⠀⠀⠀⠀⠀⠀⠀⠀⠀⠀⠀⠀⠀⠀⠀⠀⢸⣿⣿⣿⣿⣿⣿⣿⣿⣿⣿⣿⣿⣿⣿⣿⣿⣿⣿⣿⣿⣿⡍⠀⠀⠀⠀⠀⠀⠀⠀⠀⠀⠀⠀⠀⠀⠀⠀⠀⠀⠀⠀⠀⠀⠀⠀⠀⠀⠀⠀⠀⠀⠀⠀⠀⠀⠀⠀⠀⠀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⠀⠀⠀⠀⠀⠀⠀⠀⠀⠀⠀⠀⠀⠀⠀⠀⠀⠀⠀⠀⠀⠀⠀⠀⠀⠀⠀⠀⣀⣴⣿⣿⣿⣿⣿⣿⣿⣿⣿⣿⣿⣿⣿⣿⣿⣿⣿⣿⣿⣿⣿⠋⠁⠀⠀⠀⠀⠀⠀⠀⠀⠀⠀⠀⠀⠀⠀⠀⠀⠀⠀⠀⠀⠀⠀⠀⠀⠀⠀⠀⠀⠀⠀⠀⠀⠀⠀⠀⠀⠀⠀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⠀⠀⠀⠀⠀⠀⠀⠀⠀⠀⠀⠀⠀⠀⠀⠀⠀⠀⠀⠀⠀⠀⠀⠀⠀⠀⢀⣴⣿⣿⣿⣿⣿⣿⣿⣿⣿⣿⣿⣿⣿⣿⣿⣿⣿⣿⣿⣿⣿⣿⡁⠀⠀⠀⠀⠀⠀⠀⠀⠀⠀⠀⠀⠀⠀⠀⠀⠀⠀⠀⠀⠀⠀⠀⠀⠀⠀⠀⠀⠀⠀⠀⠀⠀⠀⠀⠀⠀⠀⠀⠀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⠀⠀⠀⠀⠀⠀⠀⠀⠀⠀⠀⠀⠀⠀⠀⠀⠀⠀⠀⠀⠀⠀⠀⠀⠀⠀⠈⠛⠛⠋⢹⣿⣿⣿⣿⣿⣿⣿⣿⣿⣿⣿⣿⣿⣿⣿⣿⣿⣿⣿⡿⠂⠀⠀⠀⠀⠀⠀⠀⠀⠀⠀⠀⠀⠀⠀⠀⠀⠀⠀⠀⠀⠀⠀⠀⠀⠀⠀⠀⠀⠀⠀⠀⠀⠀⠀⠀⠀⠀⠀⠀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⠀⠀⠀⠀⠀⠀⠀⠀⠀⠀⠀⠀⠀⠀⠀⠀⠀⠀⠀⠀⠀⠀⠀⠀⠀⠀⠀⠀⢀⣴⣾⣿⣿⣿⣿⣿⣿⣿⣿⣿⣿⣿⣿⣿⣿⣿⣿⣿⣿⣿⠃⠀⠀⠀⠀⠀⠀⠀⠀⠀⠀⠀⠀⠀⠀⠀⠀⠀⠀⠀⠀⠀⠀⠀⠀⠀⠀⠀⠀⠀⠀⠀⠀⠀⠀⠀⠀⠀⠀⠀⠀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⠀⠀⠀⠀⠀⠀⠀⠀⠀⠀⢀⣀⣀⣀⣀⣀⣀⣀⣀⣀⣀⠀⠀⠀⠀⠀⠀⠀⣿⣿⣿⣿⣿⣿⣿⣿⣿⣿⣿⣿⣿⣿⣿⣿⣿⣿⣿⣿⣿⠁⠀⠀⠀⠀⠀⠀⠀⠀⠀⠀⠀⠀⠀⠀⠀⠀⠀⠀⠀⠀⠀⠀⠀⠀⠀⠀⠀⠀⠀⠀⠀⠀⠀⠀⠀⠀⠀⠀⠀⠀⠀</a:t>
            </a:r>
            <a:br/>
            <a:r>
              <a:t>⠀⠀⣀⣤⣴⣶⣶⣿⣿⣿⣿⣿⣿⣿⣿⣿⣿⣿⣿⣿⣿⣿⣿⣿⣿⣷⣶⣾⣿⣿⣿⣿⣿⣿⣿⣿⣿⣿⣿⣿⣿⣿⣿⣿⣿⣿⣿⣿⡏⠀⠀⠀⠀⠀⠀⠀⠀⠀⠀⠀⠀⠀⠀⠀⠀⠀⠀⠀⠀⠀⠀⠀⠀⠀⠀⠀⠀⠀⠀⠀⠀⠀⠀⠀⠀⠀⠀⠀⠀⠀⠀</a:t>
            </a:r>
            <a:br/>
            <a:r>
              <a:t>⣾⣿⣿⣿⣿⣿⣿⣿⣿⣿⣿⣿⣿⠿⠿⠿⢿⣿⣿⣿⣿⣿⣿⣿⣿⣿⣿⣿⣿⣿⣿⣿⣿⣿⣿⣿⣿⣿⣿⣿⣿⣿⣿⣿⣿⣿⣿⡿⠁⠀⠀⠀⠀⠀⠀⠀⠀⠀⠀⠀⠀⠀⠀⠀⠀⠀⠀⠀⠀⠀⠀⠀⠀⠀⠀⠀⠀⠀⠀⠀⠀⠀⠀⠀⠀⠀⠀⠀⠀⠀⠀</a:t>
            </a:r>
            <a:br/>
            <a:r>
              <a:t>⣿⣿⣿⠿⠛⠋⠉⠁⠀⠀⠀⠀⠀⠀⠀⠀⠀⠀⠀⠀⠀⠀⠈⠉⠉⠉⠛⠛⠻⠿⢿⣿⣿⣿⣿⣿⣿⣿⣿⣿⣿⣿⣿⣿⣿⣯⡁⠀⠀⠀⠀⠀⠀⠀⠀⠀⠀⠀⠀⠀⠀⠀⠀⠀⠀⠀⠀⠀⠀⠀⠀⠀⠀⠀⠀⠀⠀⠀⠀⠀⠀⠀⠀⠀⠀⠀⠀⠀⠀⠀⠀</a:t>
            </a:r>
            <a:br/>
            <a:r>
              <a:t>⠟⠋⠀⠀⠀⠀⠀⠀⠀⠀⠀⠀⠀⠀⠀⠀⠀⠀⠀⠀⠀⠀⠀⠀⠀⠀⠀⠀⠀⠀⠀⠈⠛⠻⠿⣿⣿⣿⣿⣿⣿⣿⣿⣿⣿⣿⣿⣦⣄⡀⠀⠀⠀⠀⠀⠀⠀⠀⠀⠀⠀⠀⠀⠀⠀⠀⠀⠀⠀⠀⠀⠀⠀⠀⠀⠀⠀⠀⠀⠀⠀⠀⠀⠀⠀⠀⠀⠀⠀⠀⠀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⠀⠀⠀⠀⠀⠀⠀⠀⠀⠀⠀⠀⠀⠀⠀⠀⠀⠀⠀⠀⠀⠀⠀⠀⠀⠀⠀⠀⠀⠀⠀⠀⠀⠀⠀⣿⣿⣿⣿⣿⣿⣿⣿⣿⣿⣿⣿⣿⣿⣿⣿⣶⣤⣴⣦⣄⡀⠀⠀⠀⠀⠀⠀⠀⠀⠀⠀⠀⠀⠀⠀⠀⠀⠀⠀⠀⠀⠀⠀⠀⠀⠀⠀⠀⠀⠀⠀⠀⠀⠀⠀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⠀⠀⠀⠀⠀⠀⠀⠀⠀⠀⠀⠀⠀⠀⠀⠀⠀⠀⠀⠀⠀⠀⠀⠀⠀⠀⠀⠀⠀⠀⠀⠀⠀⠀⠀⣿⣿⣿⣿⣿⣿⣿⣿⣿⣿⣿⣿⣿⣿⣿⣿⣿⣿⣿⣿⣿⣿⣶⣤⣄⡀⠀⠀⠀⠀⠀⠀⠀⠀⠀⠀⠀⠀⠀⠀⠀⠀⠀⠀⠀⠀⠀⠀⠀⠀⠀⠀⠀⠀⠀⠀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⠀⠀⠀⠀⠀⠀⠀⠀⠀⠀⠀⠀⠀⠀⠀⠀⠀⠀⠀⠀⠀⠀⠀⠀⠀⠀⠀⠀⠀⠀⠀⠀⠀⠀⠰⠙⣿⣿⣿⣿⣿⣿⣿⣿⣿⣿⣿⣿⣿⣿⣿⣿⣿⣿⣿⣿⣿⣿⣿⣿⣿⡀⠀⠀⠀⠀⠀⠀⠀⠀⠀⠀⠀⠀⠀⠀⠀⠀⠀⠀⠀⠀⠀⠀⠀⠀⠀⠀⠀⠀⠀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⠀⠀⠀⠀⠀⠀⠀⠀⠀⠀⠀⠀⠀⠀⠀⠀⠀⠀⠀⠀⠀⠀⠀⠀⠀⠀⠀⠀⠀⠀⠀⠀⠀⠀⠀⠀⣿⣿⣿⣿⣿⣿⣿⣿⣿⣿⣿⣿⣿⣿⣿⣿⣿⣿⣿⣿⣿⣿⣿⣿⣿⣿⣷⣦⣀⠀⠀⠀⠀⠀⠀⠀⠀⠀⠀⠀⠀⠀⠀⠀⠀⠀⠀⠀⠀⠀⠀⠀⠀⠀⠀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⠀⠀⠀⠀⠀⠀⠀⠀⠀⠀⠀⠀⠀⠀⠀⠀⠀⠀⠀⠀⠀⠀⠀⠀⠀⠀⠀⠀⠀⠀⠀⠀⠀⠀⠀⠀⣿⣿⣿⣿⣿⣿⣿⣿⣿⣿⣿⣿⣿⣿⣿⣿⣿⣿⣿⣿⣿⣿⣿⣿⣿⣿⣿⣿⣿⣿⣦⣀⠀⠀⠀⠀⠀⠀⠀⠀⠀⠀⠀⠀⠀⠀⠀⠀⠀⠀⠀⠀⠀⠀⠀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⠀⠀⠀⠀⠀⠀⠀⠀⠀⠀⠀⠀⠀⠀⠀⠀⠀⠀⠀⠀⠀⠀⠀⠀⠀⠀⠀⠀⠀⠀⠀⠀⠀⠀⠀⠀⢿⣿⣿⣿⣿⣿⣿⣿⣿⣿⣿⣿⣿⣿⣿⣿⣿⣿⣿⣿⣿⣿⣿⠁⠀⠉⠻⢿⣿⣿⣿⣿⣷⣶⣷⣄⣀⠀⠀⠀⠀⠀⠀⠀⠀⠀⠀⠀⠀⠀⠀⠀⠀⠀⠀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⠀⠀⠀⠀⠀⠀⠀⠀⠀⠀⠀⠀⠀⠀⠀⠀⠀⠀⠀⠀⠀⠀⠀⠀⠀⠀⠀⠀⠀⠀⠀⠀⠀⠀⠀⠀⠀⣿⣿⣿⣿⣿⣿⣿⣿⣿⣿⣿⣿⣿⣿⣿⣿⣿⣿⣿⣿⣿⣿⣷⡄⠀⠀⠀⠉⠻⢿⣿⣿⣿⣿⣿⣿⣶⡄⠀⠀⠀⠀⠀⠀⠀⠀⠀⠀⠀⠀⠀⠀⠀⠀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⠀⠀⠀⠀⠀⠀⠀⠀⠀⠀⠀⠀⠀⠀⠀⠀⠀⠀⠀⠀⠀⠀⠀⠀⠀⠀⠀⠀⠀⠀⠀⠀⠀⠀⠀⠀⠀⢿⣿⣿⣿⣿⣿⣿⣿⣿⣿⣿⣿⣿⣿⣿⣿⣿⣿⣿⣿⣿⣿⠟⠁⠀⠀⢀⣀⣠⣿⣿⣿⣿⣿⣿⣿⣿⣷⡀⠀⠀⠀⠀⠀⠀⠀⠀⠀⠀⠀⠀⠀⠀⠀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⠀⠀⠀⠀⠀⠀⠀⠀⠀⠀⠀⠀⠀⠀⠀⠀⠀⠀⠀⠀⠀⠀⠀⠀⠀⠀⠀⠀⠀⠀⠀⠀⠀⠀⠀⠀⠀⢸⣿⣿⣿⣿⣿⣿⣿⣿⣿⣿⣿⣿⣿⣿⣿⣿⣿⣿⣿⣿⣿⣿⣿⣿⣿⣿⣿⣿⣿⣿⣿⣿⣿⣿⣿⣿⣿⣿⣦⡀⠀⠀⠀⠀⠀⠀⠀⠀⠀⠀⠀⠀⠀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⠀⠀⠀⠀⠀⠀⠀⠀⠀⠀⠀⠀⠀⠀⠀⠀⠀⠀⠀⠀⠀⠀⠀⠀⠀⠀⠀⠀⠀⠀⠀⠀⠀⠀⠀⠀⠀⢸⣿⣿⣿⣿⣿⣿⣿⣿⣿⣿⣿⣿⣿⣿⣿⣿⣿⣿⣿⣿⣿⣿⣿⣿⣿⣿⣿⣿⣿⣿⣿⣿⣿⠟⠙⠻⣿⣿⣿⣿⣦⠀⠀⠀⠀⠀⠀⠀⠀⠀⠀⠀⠀</a:t>
            </a:r>
            <a:br/>
            <a:r>
              <a:t>⠀⠀⠀⠀⠀⠀⠀⠀⠀⠀⠀⠀⠀⠀⠀⠀⠀⠀⠀⠀⠀⠀⠀⠀⠀⠀⠀⠀⠀⠀⠀⠀⠀⠀⠀⠀⠀⠈⣿⣿⣿⣿⣿⣿⣿⣿⣿⣿⣿⣿⣿⣿⠿⣿⣿⣿⣿⣿⣿⣿⣿⣿⣿⣿⣿⣿⣿⣿⣿⡿⠀⠀⠀⠀⠈⠻⣿⣿⣿⣷⣄⠀⠀⠀⠀⠀⠀⠀⠀⠀⠀</a:t>
            </a:r>
            <a:br/>
            <a:r>
              <a:t>⠀⠀⠀⠀⠀⠀⠀⠀⠀⠀⠀⠀⠀⠀⠀⠀⠀⠀⠀⠀⠀⠀⠀⠀⠀⠀⠀⠀⠀⠀⠀⠀⠀⠀⠀⠀⠀⠀⣿⣿⣿⣿⣿⣿⣿⣿⣿⣿⣿⣿⡿⠁⠀⠀⠀⠀⠀⠈⠉⠉⠉⠙⠛⠿⢿⣿⣿⣿⣿⠇⠀⠀⠀⠀⠀⠀⠈⢿⣿⣿⣿⣷⡀⠀⠀⠀⠀⠀⠀⠀⠀</a:t>
            </a:r>
            <a:br/>
            <a:r>
              <a:t>⠀⠀⠀⠀⠀⠀⠀⠀⠀⠀⠀⠀⠀⠀⠀⠀⠀⠀⠀⠀⠀⠀⠀⠀⠀⠀⠀⠀⠀⠀⠀⠀⠀⠀⠀⠀⠀⢀⣿⣿⣿⣿⣿⣿⣿⣿⣿⣿⣿⣿⡇⠀⠀⠀⠀⠀⠀⠀⠀⠀⠀⠀⠀⠀⠀⠀⠉⠉⠁⠀⠀⠀⠀⠀⠀⠀⠀⠀⠙⢿⣿⣿⣿⣆⠀⠀⠀⠀⠀⠀⠀</a:t>
            </a:r>
            <a:br/>
            <a:r>
              <a:t>⠀⠀⠀⠀⠀⠀⠀⠀⠀⠀⠀⠀⠀⠀⠀⠀⠀⠀⠀⠀⠀⠀⠀⠀⠀⠀⠀⠀⠀⠀⠀⠀⠀⠀⠀⠀⠀⣼⣿⣿⣿⣿⣿⣿⣿⣿⣿⣿⣿⣿⣷⠀⠀⠀⠀⠀⠀⠀⠀⠀⠀⠀⠀⠀⠀⠀⠀⠀⠀⠀⠀⠀⠀⠀⠀⠀⠀⠀⠀⠈⠻⣿⣿⣿⣷⡀⠀⠀⠀⠀⠀</a:t>
            </a:r>
            <a:br/>
            <a:r>
              <a:t>⠀⠀⠀⠀⠀⠀⠀⠀⠀⠀⠀⠀⠀⠀⠀⠀⠀⠀⠀⠀⠀⠀⠀⠀⠀⠀⠀⠀⠀⠀⠀⠀⠀⠀⠀⢀⣾⣿⣿⣿⣿⣿⣿⣿⣿⣿⣿⣿⣿⣿⣿⠀⠀⠀⠀⠀⠀⠀⠀⠀⠀⠀⠀⠀⠀⠀⠀⠀⠀⠀⠀⠀⠀⠀⠀⠀⠀⠀⠀⠀⠀⠘⢿⣿⣿⣷⡄⠀⠀⠀⠀</a:t>
            </a:r>
            <a:br/>
            <a:r>
              <a:t>⠀⠀⠀⠀⠀⠀⠀⠀⠀⠀⠀⠀⠀⠀⠀⠀⠀⠀⠀⠀⠀⠀⠀⠀⠀⠀⠀⠀⠀⠀⠀⠀⠀⠀⣠⣿⣿⣿⣿⣿⣿⣿⣿⣿⣿⣿⣿⣿⣿⣿⣿⡇⠀⠀⠀⠀⠀⠀⠀⠀⠀⠀⠀⠀⠀⠀⠀⠀⠀⠀⠀⠀⠀⠀⠀⠀⠀⠀⠀⠀⠀⠀⠈⢻⣿⣿⣿⣆⠀⠀⠀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⠀⠀⠀⠀⠀⠀⠀⠀⠀⠀⠀⠀⠀⠀⠀⠀⠀⠀⠀⠀⠀⠀⠀⠀⠀⠀⠀⠀⠀⠀⠀⠀⠀⠀⠀⠀⣀⣠⣤⣶⣶⣶⣦⣄⠀⠀⠀⠀⠀⠀⠀⠀⠀⠀⠀⠀⠀⠀⠀⠀⠀⠀⠀⠀⠀⠀⠀⠀⠀⠀⠀⠀⠀⠀⠀⠀⠀⠀⠀⠀⠀⠀⠀⠀⠀⠀⠀⠀⠀⠀⠀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⠀⠀⠀⠀⠀⠀⠀⠀⠀⠀⠀⠀⠀⠀⠀⠀⠀⠀⠀⠀⠀⠀⠀⠀⠀⠀⠀⠀⠀⠀⠀⠀⢀⣠⣴⣿⣿⣿⣿⣿⣿⣿⣿⣿⣷⣦⡀⠀⣀⣤⣤⣶⣶⣦⠀⠀⠀⠀⠀⠀⠀⠀⠀⠀⠀⠀⠀⠀⠀⠀⠀⠀⠀⠀⠀⠀⠀⠀⠀⠀⠀⠀⠀⠀⠀⠀⠀⠀⠀⠀⠀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⠀⠀⠀⠀⠀⠀⠀⠀⠀⠀⠀⠀⠀⠀⠀⠀⠀⠀⠀⠀⠀⠀⠀⠀⠀⠀⠀⠀⠀⠀⣠⣶⣿⣿⣿⣿⣿⣿⣿⣿⣿⣿⣿⣿⣿⣿⣿⣿⣿⣿⣿⣿⡿⠃⠀⠀⠀⠀⠀⠀⠀⠀⠀⠀⠀⠀⠀⠀⠀⠀⠀⠀⠀⠀⠀⠀⠀⠀⠀⠀⠀⠀⠀⠀⠀⠀⠀⠀⠀⠀⠀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⠀⠀⠀⠀⠀⠀⠀⠀⠀⠀⠀⠀⠀⠀⠀⠀⠀⠀⠀⠀⠀⠀⠀⠀⠀⠀⠀⠀⠀⣼⣿⣿⣿⣿⣿⣿⣿⣿⣿⣿⣿⣿⣿⣿⣿⣿⣿⣿⣿⣿⠟⠉⠀⠀⠀⠀⠀⠀⠀⠀⠀⠀⠀⠀⠀⠀⠀⠀⠀⠀⠀⠀⠀⠀⠀⠀⠀⠀⠀⠀⠀⠀⠀⠀⠀⠀⠀⠀⠀⠀⠀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⠀⠀⠀⠀⠀⠀⠀⠀⠀⠀⠀⠀⠀⠀⠀⠀⠀⠀⠀⠀⠀⠀⠀⠀⠀⠀⠀⣀⣴⣿⣿⣿⣿⣿⣿⣿⣿⣿⣿⣿⣿⣿⣿⣿⣿⣿⣿⣿⣿⣿⡟⠃⠀⠀⠀⠀⠀⠀⠀⠀⠀⠀⠀⠀⠀⠀⠀⠀⠀⠀⠀⠀⠀⠀⠀⠀⠀⠀⠀⠀⠀⠀⠀⠀⠀⠀⠀⠀⠀⠀⠀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⠀⠀⠀⠀⠀⠀⠀⠀⠀⠀⠀⠀⠀⠀⠀⠀⠀⠀⠀⠀⠀⠀⠀⠀⠀⢀⣼⣿⣿⣿⣿⣿⣿⣿⣿⣿⣿⣿⣿⣿⣿⣿⣿⣿⣿⣿⣿⣿⣿⣏⠀⠀⠀⠀⠀⠀⠀⠀⠀⠀⠀⠀⠀⠀⠀⠀⠀⠀⠀⠀⠀⠀⠀⠀⠀⠀⠀⠀⠀⠀⠀⠀⠀⠀⠀⠀⠀⠀⠀⠀⠀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⠀⠀⠀⠀⠀⠀⠀⠀⠀⠀⠀⠀⠀⠀⠀⠀⠀⠀⠀⠀⠀⠀⠀⠀⠀⠘⠛⠛⠛⣿⣿⣿⣿⣿⣿⣿⣿⣿⣿⣿⣿⣿⣿⣿⣿⣿⣿⣿⣿⣿⡷⠀⠀⠀⠀⠀⠀⠀⠀⠀⠀⠀⠀⠀⠀⠀⠀⠀⠀⠀⠀⠀⠀⠀⠀⠀⠀⠀⠀⠀⠀⠀⠀⠀⠀⠀⠀⠀⠀⠀⠀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⠀⠀⠀⠀⠀⠀⠀⠀⠀⠀⠀⠀⠀⠀⠀⠀⠀⠀⠀⠀⠀⠀⠀⠀⠀⠀⠀⢀⣠⣿⣿⣿⣿⣿⣿⣿⣿⣿⣿⣿⣿⣿⣿⣿⣿⣿⣿⣿⣿⡿⠀⠀⠀⠀⠀⠀⠀⠀⠀⠀⠀⠀⠀⠀⠀⠀⠀⠀⠀⠀⠀⠀⠀⠀⠀⠀⠀⠀⠀⠀⠀⠀⠀⠀⠀⠀⠀⠀⠀⠀⠀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⠀⠀⠀⠀⠀⠀⠀⠀⠀⠀⠀⣀⣀⣀⣀⣀⣀⠀⠀⠀⠀⠀⠀⠀⠀⠀⢀⣿⣿⣿⣿⣿⣿⣿⣿⣿⣿⣿⣿⣿⣿⣿⣿⣿⣿⣿⣿⣿⡿⠁⠀⠀⠀⠀⠀⠀⠀⠀⠀⠀⠀⠀⠀⠀⠀⠀⠀⠀⠀⠀⠀⠀⠀⠀⠀⠀⠀⠀⠀⠀⠀⠀⠀⠀⠀⠀⠀⠀⠀⠀⠀</a:t>
            </a:r>
            <a:br/>
            <a:r>
              <a:t>⢀⣠⣤⣴⣶⣶⣿⣿⣿⣿⣿⣿⣿⣿⣿⣿⣿⣿⣿⣿⣿⣿⣷⣶⣶⣶⣼⣿⣿⣿⣿⣿⣿⣿⣿⣿⣿⣿⣿⣿⣿⣿⣿⣿⣿⣿⣿⣿⠃⠀⠀⠀⠀⠀⠀⠀⠀⠀⠀⠀⠀⠀⠀⠀⠀⠀⠀⠀⠀⠀⠀⠀⠀⠀⠀⠀⠀⠀⠀⠀⠀⠀⠀⠀⠀⠀⠀⠀⠀⠀⠀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⣿⣿⣿⣿⣿⣿⣿⣿⣿⣿⣿⣿⣿⣿⣿⣿⣿⣿⣿⣿⣿⣿⣿⣿⣿⣿⣿⣿⣿⣿⣿⣿⣿⣿⣿⣿⣿⣿⣿⣿⣿⣿⣿⣿⣿⣿⣿⡟⠀⠀⠀⠀⠀⠀⠀⠀⠀⠀⠀⠀⠀⠀⠀⠀⠀⠀⠀⠀⠀⠀⠀⠀⠀⠀⠀⠀⠀⠀⠀⠀⠀⠀⠀⠀⠀⠀⠀⠀⠀⠀⠀</a:t>
            </a:r>
            <a:br/>
            <a:r>
              <a:t>⣿⣿⠿⠛⠛⠉⠉⠉⠉⠀⠀⠀⠀⠀⠀⠀⠀⠈⠉⠉⠉⠉⠛⠛⠛⠿⠿⢿⣿⣿⣿⣿⣿⣿⣿⣿⣿⣿⣿⣿⣿⣿⣿⣿⣿⡟⠉⠀⠀⠀⠀⠀⠀⠀⠀⠀⠀⠀⠀⠀⠀⠀⠀⠀⠀⠀⠀⠀⠀⠀⠀⠀⠀⠀⠀⠀⠀⠀⠀⠀⠀⠀⠀⠀⠀⠀⠀⠀⠀⠀⠀</a:t>
            </a:r>
            <a:br/>
            <a:r>
              <a:t>⠁⠀⠀⠀⠀⠀⠀⠀⠀⠀⠀⠀⠀⠀⠀⠀⠀⠀⠀⠀⠀⠀⠀⠀⠀⠀⠀⠀⠀⠉⠛⠿⣿⣿⣿⣿⣿⣿⣿⣿⣿⣿⣿⣿⣿⣿⣦⣀⠀⠀⠀⠀⠀⠀⠀⠀⠀⠀⠀⠀⠀⠀⠀⠀⠀⠀⠀⠀⠀⠀⠀⠀⠀⠀⠀⠀⠀⠀⠀⠀⠀⠀⠀⠀⠀⠀⠀⠀⠀⠀⠀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⠀⠀⠀⠀⠀⠀⠀⠀⠀⠀⠀⠀⠀⠀⠀⠀⠀⠀⠀⠀⠀⠀⠀⠀⠀⠀⠀⠀⠀⠀⠀⠀⠀⠀⣿⣿⣿⣿⣿⣿⣿⣿⣿⣿⣿⣿⣿⣿⣿⣷⣦⣄⡀⣀⣀⠀⠀⠀⠀⠀⠀⠀⠀⠀⠀⠀⠀⠀⠀⠀⠀⠀⠀⠀⠀⠀⠀⠀⠀⠀⠀⠀⠀⠀⠀⠀⠀⠀⠀⠀⠀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⠀⠀⠀⠀⠀⠀⠀⠀⠀⠀⠀⠀⠀⠀⠀⠀⠀⠀⠀⠀⠀⠀⠀⠀⠀⠀⠀⠀⠀⠀⠀⠀⠀⠀⣿⣿⣿⣿⣿⣿⣿⣿⣿⣿⣿⣿⣿⣿⣿⣿⣿⣿⣿⣿⣿⣿⣶⣄⣀⠀⠀⠀⠀⠀⠀⠀⠀⠀⠀⠀⠀⠀⠀⠀⠀⠀⠀⠀⠀⠀⠀⠀⠀⠀⠀⠀⠀⠀⠀⠀⠀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⠀⠀⠀⠀⠀⠀⠀⠀⠀⠀⠀⠀⠀⠀⠀⠀⠀⠀⠀⠀⠀⠀⠀⠀⠀⠀⠀⠀⠀⠀⠀⠀⠀⠀⣿⣿⣿⣿⣿⣿⣿⣿⣿⣿⣿⣿⣿⣿⣿⣿⣿⣿⣿⣿⣿⣿⣿⣿⣿⣿⣶⡄⠀⠀⠀⠀⠀⠀⠀⠀⠀⠀⠀⠀⠀⠀⠀⠀⠀⠀⠀⠀⠀⠀⠀⠀⠀⠀⠀⠀⠀</a:t>
            </a:r>
            <a:br/>
            <a:r>
              <a:t>⠀⠀⠀⠀⠀⠀⠀⠀⠀⠀⠀⠀⠀⠀⠀⠀⠀⠀⠀⠀⠀⠀⠀⠀⠀⠀⠀⠀⠀⠀⠀⠀⠀⠀⠁⢹⣿⣿⣿⣿⣿⣿⣿⣿⣿⣿⣿⣿⣿⣿⣿⣿⣿⣿⣿⣿⣿⣿⣿⣿⣿⣷⣤⣀⠀⠀⠀⠀⠀⠀⠀⠀⠀⠀⠀⠀⠀⠀⠀⠀⠀⠀⠀⠀⠀⠀⠀⠀⠀⠀⠀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⠀⠀⠀⠀⠀⠀⠀⠀⠀⠀⠀⠀⠀⠀⠀⠀⠀⠀⠀⠀⠀⠀⠀⠀⠀⠀⠀⠀⠀⠀⠀⠀⠀⠀⠀⣾⣿⣿⣿⣿⣿⣿⣿⣿⣿⣿⣿⣿⣿⣿⣿⣿⣿⣿⣿⣿⣿⣿⣿⣿⣿⣿⣿⣿⣷⣦⣀⠀⠀⠀⠀⠀⠀⠀⠀⠀⠀⠀⠀⠀⠀⠀⠀⠀⠀⠀⠀⠀⠀⠀⠀</a:t>
            </a:r>
            <a:br/>
            <a:r>
              <a:t>⠀⠀⠀⠀⠀⠀⠀⠀⠀⠀⠀⠀⠀⠀⠀⠀⠀⠀⠀⠀⠀⠀⠀⠀⠀⠀⠀⠀⠀⠀⠀⠀⠀⠀⠀⣻⣿⣿⣿⣿⣿⣿⣿⣿⣿⣿⣿⣿⣿⣿⣿⣿⣿⣿⣿⣿⣿⣿⣿⡟⠙⠻⣿⣿⣿⣿⣿⣷⣦⣀⣠⡀⠀⠀⠀⠀⠀⠀⠀⠀⠀⠀⠀⠀⠀⠀⠀⠀⠀⠀⠀</a:t>
            </a:r>
            <a:br/>
            <a:r>
              <a:t>⠀⠀⠀⠀⠀⠀⠀⠀⠀⠀⠀⠀⠀⠀⠀⠀⠀⠀⠀⠀⠀⠀⠀⠀⠀⠀⠀⠀⠀⠀⠀⠀⠀⠀⠀⠙⣿⣿⣿⣿⣿⣿⣿⣿⣿⣿⣿⣿⣿⣿⣿⣿⣿⣿⣿⣿⣿⣿⣿⣄⠀⠀⠀⠙⠻⣿⣿⣿⣿⣿⣿⣿⣶⣆⠀⠀⠀⠀⠀⠀⠀⠀⠀⠀⠀⠀⠀⠀⠀⠀⠀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⠀⠀⠀⠀⠀⠀⠀⠀⠀⠀⠀⠀⠀⠀⠀⠀⠀⠀⠀⠀⠀⠀⠀⠀⠀⠀⠀⠀⠀⠀⠀⠀⠀⠀⠀⠀⢹⣿⣿⣿⣿⣿⣿⣿⣿⣿⣿⣿⣿⣿⣿⣿⣿⣿⣿⣿⣿⣿⣿⣿⠗⠀⠀⠀⠀⠀⣹⣿⣿⣿⣿⣿⣿⣿⣿⡀⠀⠀⠀⠀⠀⠀⠀⠀⠀⠀⠀⠀⠀⠀⠀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⠀⠀⠀⠀⠀⠀⠀⠀⠀⠀⠀⠀⠀⠀⠀⠀⠀⠀⠀⠀⠀⠀⠀⠀⠀⠀⠀⠀⠀⠀⠀⠀⠀⠀⠀⠀⢸⣿⣿⣿⣿⣿⣿⣿⣿⣿⣿⣿⣿⣿⣿⣿⣿⣿⣿⣿⣿⣿⣿⣥⣤⣤⣤⣤⣴⣶⣿⣿⣿⣿⣿⣿⣿⣿⣿⣷⣄⠀⠀⠀⠀⠀⠀⠀⠀⠀⠀⠀⠀⠀⠀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⠀⠀⠀⠀⠀⠀⠀⠀⠀⠀⠀⠀⠀⠀⠀⠀⠀⠀⠀⠀⠀⠀⠀⠀⠀⠀⠀⠀⠀⠀⠀⠀⠀⠀⠀⠀⠀⣿⣿⣿⣿⣿⣿⣿⣿⣿⣿⣿⣿⣿⣿⣿⣿⣿⣿⣿⣿⣿⣿⣿⣿⣿⣿⣿⣿⣿⣿⣿⣿⣿⣿⣿⡿⣿⣿⣿⣿⣦⣄⠀⠀⠀⠀⠀⠀⠀⠀⠀⠀⠀⠀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⠀⠀⠀⠀⠀⠀⠀⠀⠀⠀⠀⠀⠀⠀⠀⠀⠀⠀⠀⠀⠀⠀⠀⠀⠀⠀⠀⠀⠀⠀⠀⠀⠀⠀⠀⠀⠀⣿⣿⣿⣿⣿⣿⣿⣿⣿⣿⣿⣿⣿⣿⣿⣿⣿⣿⣿⣿⣿⣿⣿⣿⣿⣿⣿⣿⣿⣿⣿⣿⣿⡿⠋⠀⠈⠻⣿⣿⣿⣿⣦⡀⠀⠀⠀⠀⠀⠀⠀⠀⠀⠀</a:t>
            </a:r>
            <a:br/>
            <a:r>
              <a:t>⠀⠀⠀⠀⠀⠀⠀⠀⠀⠀⠀⠀⠀⠀⠀⠀⠀⠀⠀⠀⠀⠀⠀⠀⠀⠀⠀⠀⠀⠀⠀⠀⠀⠀⠀⠀⠀⢿⣿⣿⣿⣿⣿⣿⣿⣿⣿⣿⣿⣿⣿⡿⠛⠻⠿⠿⠿⠿⠿⢿⣿⣿⣿⣿⣿⣿⣿⣿⣿⣿⠀⠀⠀⠀⠀⠈⠻⣿⣿⣿⣿⣦⡀⠀⠀⠀⠀⠀⠀⠀⠀</a:t>
            </a:r>
            <a:br/>
            <a:r>
              <a:t>⠀⠀⠀⠀⠀⠀⠀⠀⠀⠀⠀⠀⠀⠀⠀⠀⠀⠀⠀⠀⠀⠀⠀⠀⠀⠀⠀⠀⠀⠀⠀⠀⠀⠀⠀⠀⠀⣼⣿⣿⣿⣿⣿⣿⣿⣿⣿⣿⣿⣿⡏⠀⠀⠀⠀⠀⠀⠀⠀⠀⠀⠀⠉⠙⠛⠿⢿⣿⣿⠏⠀⠀⠀⠀⠀⠀⠀⠈⠻⣿⣿⣿⣷⣄⠀⠀⠀⠀⠀⠀⠀</a:t>
            </a:r>
            <a:br/>
            <a:r>
              <a:t>⠀⠀⠀⠀⠀⠀⠀⠀⠀⠀⠀⠀⠀⠀⠀⠀⠀⠀⠀⠀⠀⠀⠀⠀⠀⠀⠀⠀⠀⠀⠀⠀⠀⠀⠀⠀⠀⣾⣿⣿⣿⣿⣿⣿⣿⣿⣿⣿⣿⣿⡇⠀⠀⠀⠀⠀⠀⠀⠀⠀⠀⠀⠀⠀⠀⠀⠀⠀⠀⠀⠀⠀⠀⠀⠀⠀⠀⠀⠀⠙⢿⣿⣿⣿⣦⠀⠀⠀⠀⠀⠀</a:t>
            </a:r>
            <a:br/>
            <a:r>
              <a:t>⠀⠀⠀⠀⠀⠀⠀⠀⠀⠀⠀⠀⠀⠀⠀⠀⠀⠀⠀⠀⠀⠀⠀⠀⠀⠀⠀⠀⠀⠀⠀⠀⠀⠀⠀⠀⣼⣿⣿⣿⣿⣿⣿⣿⣿⣿⣿⣿⣿⣿⣇⠀⠀⠀⠀⠀⠀⠀⠀⠀⠀⠀⠀⠀⠀⠀⠀⠀⠀⠀⠀⠀⠀⠀⠀⠀⠀⠀⠀⠀⠀⠻⣿⣿⣿⣷⡄⠀⠀⠀⠀</a:t>
            </a:r>
            <a:br/>
            <a:r>
              <a:t>⠀⠀⠀⠀⠀⠀⠀⠀⠀⠀⠀⠀⠀⠀⠀⠀⠀⠀⠀⠀⠀⠀⠀⠀⠀⠀⠀⠀⠀⠀⠀⠀⠀⠀⢀⣾⣿⣿⣿⣿⣿⣿⣿⣿⣿⣿⣿⣿⣿⣿⣿⠀⠀⠀⠀⠀⠀⠀⠀⠀⠀⠀⠀⠀⠀⠀⠀⠀⠀⠀⠀⠀⠀⠀⠀⠀⠀⠀⠀⠀⠀⠀⠘⢿⣿⣿⣿⣄⠀⠀⠀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⠀⠀⠀⠀⠀⠀⠀⠀⠀⠀⠀⠀⠀⠀⠀⠀⠀⠀⠀⠀⠀⠀⠀⠀⠀⠀⠀⠀⠀⠀⠀⠀⠀⠀⠀⣀⣤⣴⣶⣾⣿⣷⣦⣄⠀⠀⠀⠀⠀⠀⠀⠀⠀⠀⠀⠀⠀⠀⠀⠀⠀⠀⠀⠀⠀⠀⠀⠀⠀⠀⠀⠀⠀⠀⠀⠀⠀⠀⠀⠀⠀⠀⠀⠀⠀⠀⠀⠀⠀⠀⠀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⠀⠀⠀⠀⠀⠀⠀⠀⠀⠀⠀⠀⠀⠀⠀⠀⠀⠀⠀⠀⠀⠀⠀⠀⠀⠀⠀⠀⠀⠀⠀⢀⣠⣴⣾⣿⣿⣿⣿⣿⣿⣿⣿⣿⣷⣦⣀⣀⣤⣤⣶⣶⣶⡦⠀⠀⠀⠀⠀⠀⠀⠀⠀⠀⠀⠀⠀⠀⠀⠀⠀⠀⠀⠀⠀⠀⠀⠀⠀⠀⠀⠀⠀⠀⠀⠀⠀⠀⠀⠀⠀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⠀⠀⠀⠀⠀⠀⠀⠀⠀⠀⠀⠀⠀⠀⠀⠀⠀⠀⠀⠀⠀⠀⠀⠀⠀⠀⠀⠀⠀⢀⣴⣿⣿⣿⣿⣿⣿⣿⣿⣿⣿⣿⣿⣿⣿⣿⣿⣿⣿⣿⣿⣿⠟⠁⠀⠀⠀⠀⠀⠀⠀⠀⠀⠀⠀⠀⠀⠀⠀⠀⠀⠀⠀⠀⠀⠀⠀⠀⠀⠀⠀⠀⠀⠀⠀⠀⠀⠀⠀⠀⠀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⠀⠀⠀⠀⠀⠀⠀⠀⠀⠀⠀⠀⠀⠀⠀⠀⠀⠀⠀⠀⠀⠀⠀⠀⠀⠀⠀⠀⢰⣿⣿⣿⣿⣿⣿⣿⣿⣿⣿⣿⣿⣿⣿⣿⣿⣿⣿⣿⣿⡿⠟⠁⠀⠀⠀⠀⠀⠀⠀⠀⠀⠀⠀⠀⠀⠀⠀⠀⠀⠀⠀⠀⠀⠀⠀⠀⠀⠀⠀⠀⠀⠀⠀⠀⠀⠀⠀⠀⠀⠀⠀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⠀⠀⠀⠀⠀⠀⠀⠀⠀⠀⠀⠀⠀⠀⠀⠀⠀⠀⠀⠀⠀⠀⠀⠀⠀⠀⢀⣴⣾⣿⣿⣿⣿⣿⣿⣿⣿⣿⣿⣿⣿⣿⣿⣿⣿⣿⣿⣿⣿⣿⡿⠉⠀⠀⠀⠀⠀⠀⠀⠀⠀⠀⠀⠀⠀⠀⠀⠀⠀⠀⠀⠀⠀⠀⠀⠀⠀⠀⠀⠀⠀⠀⠀⠀⠀⠀⠀⠀⠀⠀⠀</a:t>
            </a:r>
            <a:br/>
            <a:r>
              <a:t>⠀⠀⠀⠀⠀⠀⠀⠀⠀⠀⠀⠀⠀⠀⠀⠀⠀⠀⠀⠀⠀⠀⠀⠀⠀⣰⣿⣿⣿⣿⣿⣿⣿⣿⣿⣿⣿⣿⣿⣿⣿⣿⣿⣿⣿⣿⣿⣿⣿⣏⠀⠀⠀⠀⠀⠀⠀⠀⠀⠀⠀⠀⠀⠀⠀⠀⠀⠀⠀⠀⠀⠀⠀⠀⠀⠀⠀⠀⠀⠀⠀⠀⠀⠀⠀⠀⠀⠀⠀⠀⠀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⠀⠀⠀⠀⠀⠀⠀⠀⠀⠀⠀⠀⠀⠀⠀⠀⠀⠀⠀⠀⠀⠀⠀⠀⠘⠿⠿⠛⢻⣿⣿⣿⣿⣿⣿⣿⣿⣿⣿⣿⣿⣿⣿⣿⣿⣿⣿⣿⣿⣿⠗⠀⠀⠀⠀⠀⠀⠀⠀⠀⠀⠀⠀⠀⠀⠀⠀⠀⠀⠀⠀⠀⠀⠀⠀⠀⠀⠀⠀⠀⠀⠀⠀⠀⠀⠀⠀⠀⠀⠀⠀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⠀⠀⠀⠀⠀⠀⠀⠀⠀⠀⠀⠀⠀⠀⠀⠀⠀⠀⠀⠀⠀⠀⠀⠀⠀⠀⠀⣀⣼⣿⣿⣿⣿⣿⣿⣿⣿⣿⣿⣿⣿⣿⣿⣿⣿⣿⣿⣿⣿⡟⠀⠀⠀⠀⠀⠀⠀⠀⠀⠀⠀⠀⠀⠀⠀⠀⠀⠀⠀⠀⠀⠀⠀⠀⠀⠀⠀⠀⠀⠀⠀⠀⠀⠀⠀⠀⠀⠀⠀⠀⠀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⠀⠀⠀⠀⠀⠀⠀⠀⠀⠀⠀⠀⠀⠀⠀⠀⠀⠀⠀⠀⠀⠀⠀⠀⠀⠀⣼⣿⣿⣿⣿⣿⣿⣿⣿⣿⣿⣿⣿⣿⣿⣿⣿⣿⣿⣿⣿⣿⡟⠀⠀⠀⠀⠀⠀⠀⠀⠀⠀⠀⠀⠀⠀⠀⠀⠀⠀⠀⠀⠀⠀⠀⠀⠀⠀⠀⠀⠀⠀⠀⠀⠀⠀⠀⠀⠀⠀⠀⠀⠀⠀</a:t>
            </a:r>
            <a:br/>
            <a:r>
              <a:t>⣀⣤⣴⣶⣶⣾⣿⣿⣿⣿⣿⣿⣿⣿⣿⣿⣿⣿⣿⣿⣿⣶⣶⣶⣦⣤⣿⣿⣿⣿⣿⣿⣿⣿⣿⣿⣿⣿⣿⣿⣿⣿⣿⣿⣿⣿⣿⣿⠀⠀⠀⠀⠀⠀⠀⠀⠀⠀⠀⠀⠀⠀⠀⠀⠀⠀⠀⠀⠀⠀⠀⠀⠀⠀⠀⠀⠀⠀⠀⠀⠀⠀⠀⠀⠀⠀⠀⠀⠀⠀⠀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⣿⣿⣿⣿⣿⣿⣿⣿⣿⣿⣿⣿⣿⣿⣿⣿⣿⣿⣿⣿⣿⣿⣿⣿⣿⣿⣿⣿⣿⣿⣿⣿⣿⣿⣿⣿⣿⣿⣿⣿⣿⣿⣿⣿⣿⣿⣿⠏⠀⠀⠀⠀⠀⠀⠀⠀⠀⠀⠀⠀⠀⠀⠀⠀⠀⠀⠀⠀⠀⠀⠀⠀⠀⠀⠀⠀⠀⠀⠀⠀⠀⠀⠀⠀⠀⠀⠀⠀⠀⠀⠀</a:t>
            </a:r>
            <a:br/>
            <a:r>
              <a:t>⣿⠿⠟⠛⠛⠉⠉⠉⠉⠀⠀⠀⠀⠀⠀⠈⠉⠉⠉⠉⠙⠛⠛⠻⠿⠿⣿⣿⣿⣿⣿⣿⣿⣿⣿⣿⣿⣿⣿⣿⣿⣿⣿⣿⣿⠛⠁⠀⠀⠀⠀⠀⠀⠀⠀⠀⠀⠀⠀⠀⠀⠀⠀⠀⠀⠀⠀⠀⠀⠀⠀⠀⠀⠀⠀⠀⠀⠀⠀⠀⠀⠀⠀⠀⠀⠀⠀⠀⠀⠀⠀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⠀⠀⠀⠀⠀⠀⠀⠀⠀⠀⠀⠀⠀⠀⠀⠀⠀⠀⠀⠀⠀⠀⠀⠀⠀⠀⠀⠀⠈⠛⠿⣿⣿⣿⣿⣿⣿⣿⣿⣿⣿⣿⣿⣿⣿⣷⣄⡀⠀⠀⠀⠀⠀⠀⠀⠀⠀⠀⠀⠀⠀⠀⠀⠀⠀⠀⠀⠀⠀⠀⠀⠀⠀⠀⠀⠀⠀⠀⠀⠀⠀⠀⠀⠀⠀⠀⠀⠀⠀⠀⠀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⠀⠀⠀⠀⠀⠀⠀⠀⠀⠀⠀⠀⠀⠀⠀⠀⠀⠀⠀⠀⠀⠀⠀⠀⠀⠀⠀⠀⠀⠀⠀⠀⠉⢹⣿⣿⣿⣿⣿⣿⣿⣿⣿⣿⣿⣿⣿⣿⣷⣶⣤⣀⠀⢀⡀⠀⠀⠀⠀⠀⠀⠀⠀⠀⠀⠀⠀⠀⠀⠀⠀⠀⠀⠀⠀⠀⠀⠀⠀⠀⠀⠀⠀⠀⠀⠀⠀⠀⠀⠀⠀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⠀⠀⠀⠀⠀⠀⠀⠀⠀⠀⠀⠀⠀⠀⠀⠀⠀⠀⠀⠀⠀⠀⠀⠀⠀⠀⠀⠀⠀⠀⠀⠀⠀⢸⣿⣿⣿⣿⣿⣿⣿⣿⣿⣿⣿⣿⣿⣿⣿⣿⣿⣿⣿⣿⣿⣷⣦⣄⠀⠀⠀⠀⠀⠀⠀⠀⠀⠀⠀⠀⠀⠀⠀⠀⠀⠀⠀⠀⠀⠀⠀⠀⠀⠀⠀⠀⠀⠀⠀⠀⠀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⠀⠀⠀⠀⠀⠀⠀⠀⠀⠀⠀⠀⠀⠀⠀⠀⠀⠀⠀⠀⠀⠀⠀⠀⠀⠀⠀⠀⠀⠀⠀⠀⠀⢸⣿⣿⣿⣿⣿⣿⣿⣿⣿⣿⣿⣿⣿⣿⣿⣿⣿⣿⣿⣿⣿⣿⣿⣿⣿⣷⣦⡄⠀⠀⠀⠀⠀⠀⠀⠀⠀⠀⠀⠀⠀⠀⠀⠀⠀⠀⠀⠀⠀⠀⠀⠀⠀⠀⠀⠀⠀</a:t>
            </a:r>
            <a:br/>
            <a:r>
              <a:t>⠀⠀⠀⠀⠀⠀⠀⠀⠀⠀⠀⠀⠀⠀⠀⠀⠀⠀⠀⠀⠀⠀⠀⠀⠀⠀⠀⠀⠀⠀⠀⠀⠀⠘⠈⣿⣿⣿⣿⣿⣿⣿⣿⣿⣿⣿⣿⣿⣿⣿⣿⣿⣿⣿⣿⣿⣿⣿⣿⣿⣿⣧⣄⡀⠀⠀⠀⠀⠀⠀⠀⠀⠀⠀⠀⠀⠀⠀⠀⠀⠀⠀⠀⠀⠀⠀⠀⠀⠀⠀⠀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⠀⠀⠀⠀⠀⠀⠀⠀⠀⠀⠀⠀⠀⠀⠀⠀⠀⠀⠀⠀⠀⠀⠀⠀⠀⠀⠀⠀⠀⠀⠀⠀⠀⠀⢠⣿⣿⣿⣿⣿⣿⣿⣿⣿⣿⣿⣿⣿⣿⣿⣿⣿⣿⣿⣿⣿⣿⣿⣿⣿⣿⣿⣿⣿⣶⣄⡀⠀⠀⠀⠀⠀⠀⠀⠀⠀⠀⠀⠀⠀⠀⠀⠀⠀⠀⠀⠀⠀⠀⠀⠀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⠀⠀⠀⠀⠀⠀⠀⠀⠀⠀⠀⠀⠀⠀⠀⠀⠀⠀⠀⠀⠀⠀⠀⠀⠀⠀⠀⠀⠀⠀⠀⠀⠀⠀⠸⣿⣿⣿⣿⣿⣿⣿⣿⣿⣿⣿⣿⣿⣿⣿⣿⣿⣿⣿⣿⣿⣿⣿⣿⡿⠻⢿⣿⣿⣿⣿⣿⣶⣄⡀⢀⡀⠀⠀⠀⠀⠀⠀⠀⠀⠀⠀⠀⠀⠀⠀⠀⠀⠀⠀⠀</a:t>
            </a:r>
            <a:br/>
            <a:r>
              <a:t>⠀⠀⠀⠀⠀⠀⠀⠀⠀⠀⠀⠀⠀⠀⠀⠀⠀⠀⠀⠀⠀⠀⠀⠀⠀⠀⠀⠀⠀⠀⠀⠀⠀⠀⠈⢿⣿⣿⣿⣿⣿⣿⣿⣿⣿⣿⣿⣿⣿⣿⣿⣿⣿⣿⣿⣿⣿⣿⣿⡁⠀⠀⠉⠛⢿⣿⣿⣿⣿⣿⣿⣿⣤⣄⠀⠀⠀⠀⠀⠀⠀⠀⠀⠀⠀⠀⠀⠀⠀⠀⠀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⠀⠀⠀⠀⠀⠀⠀⠀⠀⠀⠀⠀⠀⠀⠀⠀⠀⠀⠀⠀⠀⠀⠀⠀⠀⠀⠀⠀⠀⠀⠀⠀⠀⠀⠀⠈⣿⣿⣿⣿⣿⣿⣿⣿⣿⣿⣿⣿⣿⣿⣿⣿⣿⣿⣿⣿⣿⣿⣿⣿⡦⠀⠀⠀⠀⠈⢛⣿⣿⣿⣿⣿⣿⣿⣷⡄⠀⠀⠀⠀⠀⠀⠀⠀⠀⠀⠀⠀⠀⠀⠀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⠀⠀⠀⠀⠀⠀⠀⠀⠀⠀⠀⠀⠀⠀⠀⠀⠀⠀⠀⠀⠀⠀⠀⠀⠀⠀⠀⠀⠀⠀⠀⠀⠀⠀⠀⠀⢿⣿⣿⣿⣿⣿⣿⣿⣿⣿⣿⣿⣿⣿⣿⣿⣿⣿⣿⣿⣿⣿⣿⣋⣀⣀⣀⣀⣀⣤⣾⣿⣿⣿⣿⣿⣿⣿⣿⣿⡀⠀⠀⠀⠀⠀⠀⠀⠀⠀⠀⠀⠀⠀⠀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⠀⠀⠀⠀⠀⠀⠀⠀⠀⠀⠀⠀⠀⠀⠀⠀⠀⠀⠀⠀⠀⠀⠀⠀⠀⠀⠀⠀⠀⠀⠀⠀⠀⠀⠀⠀⢸⣿⣿⣿⣿⣿⣿⣿⣿⣿⣿⣿⣿⣿⣿⣿⣿⣿⣿⣿⣿⣿⣿⣿⣿⣿⣿⣿⣿⣿⣿⣿⣿⣿⣿⣿⣿⣿⣿⣿⣿⣦⡀⠀⠀⠀⠀⠀⠀⠀⠀⠀⠀⠀⠀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⠀⠀⠀⠀⠀⠀⠀⠀⠀⠀⠀⠀⠀⠀⠀⠀⠀⠀⠀⠀⠀⠀⠀⠀⠀⠀⠀⠀⠀⠀⠀⠀⠀⠀⠀⠀⢸⣿⣿⣿⣿⣿⣿⣿⣿⣿⣿⣿⣿⣿⣿⣿⣿⣿⣿⣿⣿⣿⣿⣿⣿⣿⣿⣿⣿⣿⣿⣿⣿⣿⣿⡿⠋⠙⢿⣿⣿⣿⣿⣦⡀⠀⠀⠀⠀⠀⠀⠀⠀⠀⠀</a:t>
            </a:r>
            <a:br/>
            <a:r>
              <a:t>⠀⠀⠀⠀⠀⠀⠀⠀⠀⠀⠀⠀⠀⠀⠀⠀⠀⠀⠀⠀⠀⠀⠀⠀⠀⠀⠀⠀⠀⠀⠀⠀⠀⠀⠀⠀⠀⣿⣿⣿⣿⣿⣿⣿⣿⣿⣿⣿⣿⣿⣿⣿⠿⣿⣿⣿⣿⣿⣿⣿⣿⣿⣿⣿⣿⣿⣿⣿⣿⣿⠇⠀⠀⠀⠀⠈⢿⣿⣿⣿⣿⣄⠀⠀⠀⠀⠀⠀⠀⠀⠀</a:t>
            </a:r>
            <a:br/>
            <a:r>
              <a:t>⠀⠀⠀⠀⠀⠀⠀⠀⠀⠀⠀⠀⠀⠀⠀⠀⠀⠀⠀⠀⠀⠀⠀⠀⠀⠀⠀⠀⠀⠀⠀⠀⠀⠀⠀⠀⠀⣿⣿⣿⣿⣿⣿⣿⣿⣿⣿⣿⣿⣿⡿⠁⠀⠀⠀⠀⠀⠀⠈⠉⠉⠙⠛⠻⠿⣿⣿⣿⣿⡿⠀⠀⠀⠀⠀⠀⠀⠙⢿⣿⣿⣿⣷⡄⠀⠀⠀⠀⠀⠀⠀</a:t>
            </a:r>
            <a:br/>
            <a:r>
              <a:t>⠀⠀⠀⠀⠀⠀⠀⠀⠀⠀⠀⠀⠀⠀⠀⠀⠀⠀⠀⠀⠀⠀⠀⠀⠀⠀⠀⠀⠀⠀⠀⠀⠀⠀⠀⠀⠀⣿⣿⣿⣿⣿⣿⣿⣿⣿⣿⣿⣿⣿⡇⠀⠀⠀⠀⠀⠀⠀⠀⠀⠀⠀⠀⠀⠀⠀⠉⠙⠛⠁⠀⠀⠀⠀⠀⠀⠀⠀⠀⠙⣿⣿⣿⣿⣦⠀⠀⠀⠀⠀⠀</a:t>
            </a:r>
            <a:br/>
            <a:r>
              <a:t>⠀⠀⠀⠀⠀⠀⠀⠀⠀⠀⠀⠀⠀⠀⠀⠀⠀⠀⠀⠀⠀⠀⠀⠀⠀⠀⠀⠀⠀⠀⠀⠀⠀⠀⠀⠀⣼⣿⣿⣿⣿⣿⣿⣿⣿⣿⣿⣿⣿⣿⡇⠀⠀⠀⠀⠀⠀⠀⠀⠀⠀⠀⠀⠀⠀⠀⠀⠀⠀⠀⠀⠀⠀⠀⠀⠀⠀⠀⠀⠀⠈⠻⣿⣿⣿⣷⡀⠀⠀⠀⠀</a:t>
            </a:r>
            <a:br/>
            <a:r>
              <a:t>⠀⠀⠀⠀⠀⠀⠀⠀⠀⠀⠀⠀⠀⠀⠀⠀⠀⠀⠀⠀⠀⠀⠀⠀⠀⠀⠀⠀⠀⠀⠀⠀⠀⠀⢀⣼⣿⣿⣿⣿⣿⣿⣿⣿⣿⣿⣿⣿⣿⣿⣧⠀⠀⠀⠀⠀⠀⠀⠀⠀⠀⠀⠀⠀⠀⠀⠀⠀⠀⠀⠀⠀⠀⠀⠀⠀⠀⠀⠀⠀⠀⠀⠙⣿⣿⣿⣿⣄⠀⠀⠀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⠀⠀⠀⠀⠀⠀⠀⠀⠀⠀⠀⠀⠀⠀⠀⠀⠀⠀⠀⠀⠀⠀⠀⠀⠀⠀⠀⠀⠀⠀⠀⠀⠀⢀⣠⣴⣾⣿⣿⣿⣿⣷⣦⣀⠀⠀⠀⠀⠀⠀⠀⣀⡀⠀⠀⠀⠀⠀⠀⠀⠀⠀⠀⠀⠀⠀⠀⠀⠀⠀⠀⠀⠀⠀⠀⠀⠀⠀⠀⠀⠀⠀⠀⠀⠀⠀⠀⠀⠀⠀⠀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⠀⠀⠀⠀⠀⠀⠀⠀⠀⠀⠀⠀⠀⠀⠀⠀⠀⠀⠀⠀⠀⠀⠀⠀⠀⠀⠀⠀⠀⠀⣀⣴⣶⣿⣿⣿⣿⣿⣿⣿⣿⣿⣿⣿⣷⣤⣤⣴⣶⣿⣿⣿⣿⠃⠀⠀⠀⠀⠀⠀⠀⠀⠀⠀⠀⠀⠀⠀⠀⠀⠀⠀⠀⠀⠀⠀⠀⠀⠀⠀⠀⠀⠀⠀⠀⠀⠀⠀⠀⠀⠀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⠀⠀⠀⠀⠀⠀⠀⠀⠀⠀⠀⠀⠀⠀⠀⠀⠀⠀⠀⠀⠀⠀⠀⠀⠀⠀⠀⠀⣠⣾⣿⣿⣿⣿⣿⣿⣿⣿⣿⣿⣿⣿⣿⣿⣿⣿⣿⣿⣿⣿⣿⠟⠁⠀⠀⠀⠀⠀⠀⠀⠀⠀⠀⠀⠀⠀⠀⠀⠀⠀⠀⠀⠀⠀⠀⠀⠀⠀⠀⠀⠀⠀⠀⠀⠀⠀⠀⠀⠀⠀⠀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⠀⠀⠀⠀⠀⠀⠀⠀⠀⠀⠀⠀⠀⠀⠀⠀⠀⠀⠀⠀⠀⠀⠀⠀⠀⠀⠀⣸⣿⣿⣿⣿⣿⣿⣿⣿⣿⣿⣿⣿⣿⣿⣿⣿⣿⣿⣿⣿⣿⠟⠁⠀⠀⠀⠀⠀⠀⠀⠀⠀⠀⠀⠀⠀⠀⠀⠀⠀⠀⠀⠀⠀⠀⠀⠀⠀⠀⠀⠀⠀⠀⠀⠀⠀⠀⠀⠀⠀⠀⠀⠀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⠀⠀⠀⠀⠀⠀⠀⠀⠀⠀⠀⠀⠀⠀⠀⠀⠀⠀⠀⠀⠀⠀⠀⠀⠀⠀⠀⣻⣿⣿⣿⣿⣿⣿⣿⣿⣿⣿⣿⣿⣿⣿⣿⣿⣿⣿⣿⣿⣿⣦⡀⠀⠀⠀⠀⠀⠀⠀⠀⠀⠀⠀⠀⠀⠀⠀⠀⠀⠀⠀⠀⠀⠀⠀⠀⠀⠀⠀⠀⠀⠀⠀⠀⠀⠀⠀⠀⠀⠀⠀⠀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⠀⠀⠀⠀⠀⠀⠀⠀⠀⠀⠀⠀⠀⠀⠀⠀⠀⠀⠀⠀⠀⠀⠀⠀⠀⢀⣴⣿⣿⣿⣿⣿⣿⣿⣿⣿⣿⣿⣿⣿⣿⣿⣿⣿⣿⣿⣿⣿⣿⣿⠍⠀⠀⠀⠀⠀⠀⠀⠀⠀⠀⠀⠀⠀⠀⠀⠀⠀⠀⠀⠀⠀⠀⠀⠀⠀⠀⠀⠀⠀⠀⠀⠀⠀⠀⠀⠀⠀⠀⠀⠀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⠀⠀⠀⠀⠀⠀⠀⠀⠀⠀⠀⠀⠀⠀⠀⠀⠀⠀⠀⠀⠀⠀⠀⠀⣴⣿⣿⣿⣿⣿⣿⣿⣿⣿⣿⣿⣿⣿⣿⣿⣿⣿⣿⣿⣿⣿⣿⣿⣿⡁⠀⠀⠀⠀⠀⠀⠀⠀⠀⠀⠀⠀⠀⠀⠀⠀⠀⠀⠀⠀⠀⠀⠀⠀⠀⠀⠀⠀⠀⠀⠀⠀⠀⠀⠀⠀⠀⠀⠀⠀⠀</a:t>
            </a:r>
            <a:br/>
            <a:r>
              <a:t>⠀⠀⠀⠀⠀⠀⠀⠀⠀⠀⠀⠀⠀⠀⠀⠀⠀⠀⠀⠀⠀⠀⠀⠸⠿⠿⠿⢻⣿⣿⣿⣿⣿⣿⣿⣿⣿⣿⣿⣿⣿⣿⣿⣿⣿⣿⣿⣿⣿⡿⠆⠀⠀⠀⠀⠀⠀⠀⠀⠀⠀⠀⠀⠀⠀⠀⠀⠀⠀⠀⠀⠀⠀⠀⠀⠀⠀⠀⠀⠀⠀⠀⠀⠀⠀⠀⠀⠀⠀⠀⠀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⠀⠀⠀⠀⠀⠀⠀⠀⠀⠀⠀⠀⠀⠀⠀⠀⠀⠀⠀⠀⠀⠀⠀⠀⠀⠀⢀⣸⣿⣿⣿⣿⣿⣿⣿⣿⣿⣿⣿⣿⣿⣿⣿⣿⣿⣿⣿⣿⣿⠇⠀⠀⠀⠀⠀⠀⠀⠀⠀⠀⠀⠀⠀⠀⠀⠀⠀⠀⠀⠀⠀⠀⠀⠀⠀⠀⠀⠀⠀⠀⠀⠀⠀⠀⠀⠀⠀⠀⠀⠀⠀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⠀⠀⠀⠀⠀⠀⠀⠀⠀⠀⠀⠀⠀⠀⠀⠀⠀⠀⠀⠀⠀⠀⠀⠀⠀⣼⣿⣿⣿⣿⣿⣿⣿⣿⣿⣿⣿⣿⣿⣿⣿⣿⣿⣿⣿⣿⣿⣿⠏⠀⠀⠀⠀⠀⠀⠀⠀⠀⠀⠀⠀⠀⠀⠀⠀⠀⠀⠀⠀⠀⠀⠀⠀⠀⠀⠀⠀⠀⠀⠀⠀⠀⠀⠀⠀⠀⠀⠀⠀⠀⠀</a:t>
            </a:r>
            <a:br/>
            <a:r>
              <a:t>⣤⣶⣶⣶⣿⣿⣿⣿⣿⣿⣿⣿⣿⣿⣿⣿⣿⣿⣿⣷⣶⣶⣶⣤⣤⣿⣿⣿⣿⣿⣿⣿⣿⣿⣿⣿⣿⣿⣿⣿⣿⣿⣿⣿⣿⣿⣿⡏⠀⠀⠀⠀⠀⠀⠀⠀⠀⠀⠀⠀⠀⠀⠀⠀⠀⠀⠀⠀⠀⠀⠀⠀⠀⠀⠀⠀⠀⠀⠀⠀⠀⠀⠀⠀⠀⠀⠀⠀⠀⠀⠀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⣿⣿⣿⣿⣿⣿⣿⣿⣿⣿⣿⣿⣿⣿⣿⣿⣿⣿⣿⣿⣿⣿⣿⣿⣿⣿⣿⣿⣿⣿⣿⣿⣿⣿⣿⣿⣿⣿⣿⣿⣿⣿⣿⣿⣿⣿⣿⠁⠀⠀⠀⠀⠀⠀⠀⠀⠀⠀⠀⠀⠀⠀⠀⠀⠀⠀⠀⠀⠀⠀⠀⠀⠀⠀⠀⠀⠀⠀⠀⠀⠀⠀⠀⠀⠀⠀⠀⠀⠀⠀⠀</a:t>
            </a:r>
            <a:br/>
            <a:r>
              <a:t>⠿⠟⠛⠛⠛⠉⠉⠉⠉⠉⠉⠉⠉⠉⠉⠉⠉⠛⠛⠛⠛⠿⠿⢿⣿⣿⣿⣿⣿⣿⣿⣿⣿⣿⣿⣿⣿⣿⣿⣿⣿⣿⣿⣿⡿⠟⠁⠀⠀⠀⠀⠀⠀⠀⠀⠀⠀⠀⠀⠀⠀⠀⠀⠀⠀⠀⠀⠀⠀⠀⠀⠀⠀⠀⠀⠀⠀⠀⠀⠀⠀⠀⠀⠀⠀⠀⠀⠀⠀⠀⠀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⠀⠀⠀⠀⠀⠀⠀⠀⠀⠀⠀⠀⠀⠀⠀⠀⠀⠀⠀⠀⠀⠀⠀⠀⠀⠀⠉⠛⢿⣿⣿⣿⣿⣿⣿⣿⣿⣿⣿⣿⣿⣿⣿⣿⣿⣤⡀⠀⠀⠀⠀⠀⠀⠀⠀⠀⠀⠀⠀⠀⠀⠀⠀⠀⠀⠀⠀⠀⠀⠀⠀⠀⠀⠀⠀⠀⠀⠀⠀⠀⠀⠀⠀⠀⠀⠀⠀⠀⠀⠀⠀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⠀⠀⠀⠀⠀⠀⠀⠀⠀⠀⠀⠀⠀⠀⠀⠀⠀⠀⠀⠀⠀⠀⠀⠀⠀⠀⠀⠀⠀⠈⠙⠛⢛⣿⣿⣿⣿⣿⣿⣿⣿⣿⣿⣿⣿⣿⣿⣷⣦⣄⡀⠀⠀⠀⠀⠀⠀⠀⠀⠀⠀⠀⠀⠀⠀⠀⠀⠀⠀⠀⠀⠀⠀⠀⠀⠀⠀⠀⠀⠀⠀⠀⠀⠀⠀⠀⠀⠀⠀⠀⠀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⠀⠀⠀⠀⠀⠀⠀⠀⠀⠀⠀⠀⠀⠀⠀⠀⠀⠀⠀⠀⠀⠀⠀⠀⠀⠀⠀⠀⠀⠀⠀⠀⢸⣿⣿⣿⣿⣿⣿⣿⣿⣿⣿⣿⣿⣿⣿⣿⣿⣿⣿⣿⣶⣿⣷⣦⣀⠀⠀⠀⠀⠀⠀⠀⠀⠀⠀⠀⠀⠀⠀⠀⠀⠀⠀⠀⠀⠀⠀⠀⠀⠀⠀⠀⠀⠀⠀⠀⠀⠀⠀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⠀⠀⠀⠀⠀⠀⠀⠀⠀⠀⠀⠀⠀⠀⠀⠀⠀⠀⠀⠀⠀⠀⠀⠀⠀⠀⠀⠀⠀⠀⠀⠀⢸⣿⣿⣿⣿⣿⣿⣿⣿⣿⣿⣿⣿⣿⣿⣿⣿⣿⣿⣿⣿⣿⣿⣿⣿⣿⣶⣦⣄⡀⠀⠀⠀⠀⠀⠀⠀⠀⠀⠀⠀⠀⠀⠀⠀⠀⠀⠀⠀⠀⠀⠀⠀⠀⠀⠀⠀⠀⠀</a:t>
            </a:r>
            <a:br/>
            <a:r>
              <a:t>⠀⠀⠀⠀⠀⠀⠀⠀⠀⠀⠀⠀⠀⠀⠀⠀⠀⠀⠀⠀⠀⠀⠀⠀⠀⠀⠀⠀⠀⠀⠀⠀⠸⠹⣿⣿⣿⣿⣿⣿⣿⣿⣿⣿⣿⣿⣿⣿⣿⣿⣿⣿⣿⣿⣿⣿⣿⣿⣿⣿⣿⣇⡀⠀⠀⠀⠀⠀⠀⠀⠀⠀⠀⠀⠀⠀⠀⠀⠀⠀⠀⠀⠀⠀⠀⠀⠀⠀⠀⠀⠀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⠀⠀⠀⠀⠀⠀⠀⠀⠀⠀⠀⠀⠀⠀⠀⠀⠀⠀⠀⠀⠀⠀⠀⠀⠀⠀⠀⠀⠀⠀⠀⠀⠀⠀⣿⣿⣿⣿⣿⣿⣿⣿⣿⣿⣿⣿⣿⣿⣿⣿⣿⣿⣿⣿⣿⣿⣿⣿⣿⣿⣿⣿⣿⣶⣤⡀⠀⠀⠀⠀⠀⠀⠀⠀⠀⠀⠀⠀⠀⠀⠀⠀⠀⠀⠀⠀⠀⠀⠀⠀⠀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⠀⠀⠀⠀⠀⠀⠀⠀⠀⠀⠀⠀⠀⠀⠀⠀⠀⠀⠀⠀⠀⠀⠀⠀⠀⠀⠀⠀⠀⠀⠀⠀⠀⢠⣿⣿⣿⣿⣿⣿⣿⣿⣿⣿⣿⣿⣿⣿⣿⣿⣿⣿⣿⣿⣿⣿⣿⣿⣿⣿⣿⣿⣿⣿⣿⣿⣷⣤⡀⠀⠀⠀⠀⠀⠀⠀⠀⠀⠀⠀⠀⠀⠀⠀⠀⠀⠀⠀⠀⠀⠀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⠀⠀⠀⠀⠀⠀⠀⠀⠀⠀⠀⠀⠀⠀⠀⠀⠀⠀⠀⠀⠀⠀⠀⠀⠀⠀⠀⠀⠀⠀⠀⠀⠀⠈⣿⣿⣿⣿⣿⣿⣿⣿⣿⣿⣿⣿⣿⣿⣿⣿⣿⣿⣿⣿⣿⣿⣿⣿⣿⠏⠀⠙⠻⢿⣿⣿⣿⣿⣿⣶⣴⣶⣄⡀⠀⠀⠀⠀⠀⠀⠀⠀⠀⠀⠀⠀⠀⠀⠀⠀⠀</a:t>
            </a:r>
            <a:br/>
            <a:r>
              <a:t>⠀⠀⠀⠀⠀⠀⠀⠀⠀⠀⠀⠀⠀⠀⠀⠀⠀⠀⠀⠀⠀⠀⠀⠀⠀⠀⠀⠀⠀⠀⠀⠀⠀⠀⠙⣿⣿⣿⣿⣿⣿⣿⣿⣿⣿⣿⣿⣿⣿⣿⣿⣿⣿⣿⣿⣿⣿⣿⣿⣧⡀⠀⠀⠀⠉⠻⢿⣿⣿⣿⣿⣿⣿⣿⣦⡀⠀⠀⠀⠀⠀⠀⠀⠀⠀⠀⠀⠀⠀⠀⠀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⠀⠀⠀⠀⠀⠀⠀⠀⠀⠀⠀⠀⠀⠀⠀⠀⠀⠀⠀⠀⠀⠀⠀⠀⠀⠀⠀⠀⠀⠀⠀⠀⠀⠀⠀⢸⣿⣿⣿⣿⣿⣿⣿⣿⣿⣿⣿⣿⣿⣿⣿⣿⣿⣿⣿⣿⣿⣿⣿⣿⠋⠀⠀⠀⠀⠀⢠⣿⣿⣿⣿⣿⣿⣿⣿⣿⡄⠀⠀⠀⠀⠀⠀⠀⠀⠀⠀⠀⠀⠀⠀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⠀⠀⠀⠀⠀⠀⠀⠀⠀⠀⠀⠀⠀⠀⠀⠀⠀⠀⠀⠀⠀⠀⠀⠀⠀⠀⠀⠀⠀⠀⠀⠀⠀⠀⠀⠸⣿⣿⣿⣿⣿⣿⣿⣿⣿⣿⣿⣿⣿⣿⣿⣿⣿⣿⣿⣿⣿⣿⣿⣷⣶⣶⣶⣶⣶⣿⣿⣿⣿⣿⣿⣿⣿⣿⣿⣿⣷⣄⠀⠀⠀⠀⠀⠀⠀⠀⠀⠀⠀⠀⠀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⠀⠀⠀⠀⠀⠀⠀⠀⠀⠀⠀⠀⠀⠀⠀⠀⠀⠀⠀⠀⠀⠀⠀⠀⠀⠀⠀⠀⠀⠀⠀⠀⠀⠀⠀⠀⣿⣿⣿⣿⣿⣿⣿⣿⣿⣿⣿⣿⣿⣿⣿⣿⣿⣿⣿⣿⣿⣿⣿⣿⣿⣿⣿⣿⣿⣿⣿⣿⣿⣿⣿⣿⣿⠻⣿⣿⣿⣿⣷⣄⠀⠀⠀⠀⠀⠀⠀⠀⠀⠀⠀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⠀⠀⠀⠀⠀⠀⠀⠀⠀⠀⠀⠀⠀⠀⠀⠀⠀⠀⠀⠀⠀⠀⠀⠀⠀⠀⠀⠀⠀⠀⠀⠀⠀⠀⠀⠀⣿⣿⣿⣿⣿⣿⣿⣿⣿⣿⣿⣿⣿⣿⣿⣿⣿⣿⣿⣿⣿⣿⣿⣿⣿⣿⣿⣿⣿⣿⣿⣿⣿⣿⡿⠛⠁⠀⠈⠻⣿⣿⣿⣿⣷⡄⠀⠀⠀⠀⠀⠀⠀⠀⠀</a:t>
            </a:r>
            <a:br/>
            <a:r>
              <a:t>⠀⠀⠀⠀⠀⠀⠀⠀⠀⠀⠀⠀⠀⠀⠀⠀⠀⠀⠀⠀⠀⠀⠀⠀⠀⠀⠀⠀⠀⠀⠀⠀⠀⠀⠀⠀⢹⣿⣿⣿⣿⣿⣿⣿⣿⣿⣿⣿⣿⣿⣿⡟⠛⠛⠛⠛⠻⠿⠿⠿⠿⣿⣿⣿⣿⣿⣿⣿⣿⣿⡇⠀⠀⠀⠀⠀⠈⠻⣿⣿⣿⣿⣦⡀⠀⠀⠀⠀⠀⠀⠀</a:t>
            </a:r>
            <a:br/>
            <a:r>
              <a:t>⠀⠀⠀⠀⠀⠀⠀⠀⠀⠀⠀⠀⠀⠀⠀⠀⠀⠀⠀⠀⠀⠀⠀⠀⠀⠀⠀⠀⠀⠀⠀⠀⠀⠀⠀⠀⢸⣿⣿⣿⣿⣿⣿⣿⣿⣿⣿⣿⣿⣿⠋⠀⠀⠀⠀⠀⠀⠀⠀⠀⠀⠀⠀⠉⠙⠻⠿⣿⣿⡿⠀⠀⠀⠀⠀⠀⠀⠀⠈⢻⣿⣿⣿⣿⣄⠀⠀⠀⠀⠀⠀</a:t>
            </a:r>
            <a:br/>
            <a:r>
              <a:t>⠀⠀⠀⠀⠀⠀⠀⠀⠀⠀⠀⠀⠀⠀⠀⠀⠀⠀⠀⠀⠀⠀⠀⠀⠀⠀⠀⠀⠀⠀⠀⠀⠀⠀⠀⠀⣼⣿⣿⣿⣿⣿⣿⣿⣿⣿⣿⣿⣿⣿⡄⠀⠀⠀⠀⠀⠀⠀⠀⠀⠀⠀⠀⠀⠀⠀⠀⠀⠀⠀⠀⠀⠀⠀⠀⠀⠀⠀⠀⠀⠙⢿⣿⣿⣿⣧⡀⠀⠀⠀⠀</a:t>
            </a:r>
            <a:br/>
            <a:r>
              <a:t>⠀⠀⠀⠀⠀⠀⠀⠀⠀⠀⠀⠀⠀⠀⠀⠀⠀⠀⠀⠀⠀⠀⠀⠀⠀⠀⠀⠀⠀⠀⠀⠀⠀⠀⠀⣰⣿⣿⣿⣿⣿⣿⣿⣿⣿⣿⣿⣿⣿⣿⡇⠀⠀⠀⠀⠀⠀⠀⠀⠀⠀⠀⠀⠀⠀⠀⠀⠀⠀⠀⠀⠀⠀⠀⠀⠀⠀⠀⠀⠀⠀⠈⠻⣿⣿⣿⣷⡄⠀⠀⠀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⠀⠀⠀⠀⠀⠀⠀⠀⠀⠀⠀⠀⠀⠀⠀⠀⠀⠀⠀⠀⠀⠀⠀⠀⠀⠀⠀⠀⠀⠀⠀⠀⠀⠀⠀⠀⠀⣀⣀⣀⡀⠀⠀⠀⠀⠀⠀⠀⠀⠀⠀⠀⠀⠀⠀⠀⠀⠀⠀⠀⠀⠀⠀⠀⠀⠀⠀⠀⠀⠀⠀⠀⠀⠀⠀⠀⠀⠀⠀⠀⠀⠀⠀⠀⠀⠀⠀⠀⠀⠀⠀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⠀⠀⠀⠀⠀⠀⠀⠀⠀⠀⠀⠀⠀⠀⠀⠀⠀⠀⠀⠀⠀⠀⠀⠀⠀⠀⠀⠀⠀⠀⠀⠀⢀⣠⣴⣾⣿⣿⣿⣿⣿⣷⣦⣀⠀⠀⠀⠀⠀⢀⣀⣀⣀⠀⠀⠀⠀⠀⠀⠀⠀⠀⠀⠀⠀⠀⠀⠀⠀⠀⠀⠀⠀⠀⠀⠀⠀⠀⠀⠀⠀⠀⠀⠀⠀⠀⠀⠀⠀⠀⠀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⠀⠀⠀⠀⠀⠀⠀⠀⠀⠀⠀⠀⠀⠀⠀⠀⠀⠀⠀⠀⠀⠀⠀⠀⠀⠀⠀⠀⠀⢀⣴⣾⣿⣿⣿⣿⣿⣿⣿⣿⣿⣿⣿⣿⣷⣤⣴⣶⣿⣿⣿⣿⡿⠀⠀⠀⠀⠀⠀⠀⠀⠀⠀⠀⠀⠀⠀⠀⠀⠀⠀⠀⠀⠀⠀⠀⠀⠀⠀⠀⠀⠀⠀⠀⠀⠀⠀⠀⠀⠀⠀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⠀⠀⠀⠀⠀⠀⠀⠀⠀⠀⠀⠀⠀⠀⠀⠀⠀⠀⠀⠀⠀⠀⠀⠀⠀⠀⠀⢠⣾⣿⣿⣿⣿⣿⣿⣿⣿⣿⣿⣿⣿⣿⣿⣿⣿⣿⣿⣿⣿⣿⡿⠋⠀⠀⠀⠀⠀⠀⠀⠀⠀⠀⠀⠀⠀⠀⠀⠀⠀⠀⠀⠀⠀⠀⠀⠀⠀⠀⠀⠀⠀⠀⠀⠀⠀⠀⠀⠀⠀⠀⠀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⠀⠀⠀⠀⠀⠀⠀⠀⠀⠀⠀⠀⠀⠀⠀⠀⠀⠀⠀⠀⠀⠀⠀⠀⠀⠀⢠⣿⣿⣿⣿⣿⣿⣿⣿⣿⣿⣿⣿⣿⣿⣿⣿⣿⣿⣿⣿⣿⡿⠋⠀⠀⠀⠀⠀⠀⠀⠀⠀⠀⠀⠀⠀⠀⠀⠀⠀⠀⠀⠀⠀⠀⠀⠀⠀⠀⠀⠀⠀⠀⠀⠀⠀⠀⠀⠀⠀⠀⠀⠀⠀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⠀⠀⠀⠀⠀⠀⠀⠀⠀⠀⠀⠀⠀⠀⠀⠀⠀⠀⠀⠀⠀⠀⠀⠀⠀⠀⢘⣿⣿⣿⣿⣿⣿⣿⣿⣿⣿⣿⣿⣿⣿⣿⣿⣿⣿⣿⣿⣿⣿⣦⡀⠀⠀⠀⠀⠀⠀⠀⠀⠀⠀⠀⠀⠀⠀⠀⠀⠀⠀⠀⠀⠀⠀⠀⠀⠀⠀⠀⠀⠀⠀⠀⠀⠀⠀⠀⠀⠀⠀⠀⠀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⠀⠀⠀⠀⠀⠀⠀⠀⠀⠀⠀⠀⠀⠀⠀⠀⠀⠀⠀⠀⠀⠀⠀⠀⠀⠀⠈⣿⣿⣿⣿⣿⣿⣿⣿⣿⣿⣿⣿⣿⣿⣿⣿⣿⣿⣿⣿⣿⣿⣿⣿⠦⠀⠀⠀⠀⠀⠀⠀⠀⠀⠀⠀⠀⠀⠀⠀⠀⠀⠀⠀⠀⠀⠀⠀⠀⠀⠀⠀⠀⠀⠀⠀⠀⠀⠀⠀⠀⠀⠀⠀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⠀⠀⠀⠀⠀⠀⠀⠀⠀⠀⠀⠀⠀⠀⠀⠀⠀⠀⠀⠀⠀⠀⠀⠀⠀⠀⠀⣿⣿⣿⣿⣿⣿⣿⣿⣿⣿⣿⣿⣿⣿⣿⣿⣿⣿⣿⣿⣿⣿⣿⡿⡆⠀⠀⠀⠀⠀⠀⠀⠀⠀⠀⠀⠀⠀⠀⠀⠀⠀⠀⠀⠀⠀⠀⠀⠀⠀⠀⠀⠀⠀⠀⠀⠀⠀⠀⠀⠀⠀⠀⠀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⠀⠀⠀⠀⠀⠀⠀⠀⠀⠀⠀⠀⠀⠀⠀⠀⠀⠀⠀⠀⠀⠀⠀⠀⠀⣠⣾⣿⣿⣿⣿⣿⣿⣿⣿⣿⣿⣿⣿⣿⣿⣿⣿⣿⣿⣿⣿⣿⣿⡟⠇⠁⠀⠀⠀⠀⠀⠀⠀⠀⠀⠀⠀⠀⠀⠀⠀⠀⠀⠀⠀⠀⠀⠀⠀⠀⠀⠀⠀⠀⠀⠀⠀⠀⠀⠀⠀⠀⠀⠀⠀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⠀⠀⠀⠀⠀⠀⠀⠀⠀⠀⠀⠀⠀⠀⠀⠀⠀⠀⠀⠀⠀⠀⠀⢠⣾⣿⣿⣿⣿⣿⣿⣿⣿⣿⣿⣿⣿⣿⣿⣿⣿⣿⣿⣿⣿⣿⣿⣿⣯⠀⠀⠀⠀⠀⠀⠀⠀⠀⠀⠀⠀⠀⠀⠀⠀⠀⠀⠀⠀⠀⠀⠀⠀⠀⠀⠀⠀⠀⠀⠀⠀⠀⠀⠀⠀⠀⠀⠀⠀⠀⠀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⠀⠀⠀⠀⠀⠀⠀⠀⠀⠀⠀⠀⠀⠀⠀⠀⠀⠀⠀⠀⠀⠀⠀⢿⠿⠿⠿⣿⣿⣿⣿⣿⣿⣿⣿⣿⣿⣿⣿⣿⣿⣿⣿⣿⣿⣿⣿⣿⣿⡿⠂⠀⠀⠀⠀⠀⠀⠀⠀⠀⠀⠀⠀⠀⠀⠀⠀⠀⠀⠀⠀⠀⠀⠀⠀⠀⠀⠀⠀⠀⠀⠀⠀⠀⠀⠀⠀⠀⠀⠀⠀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⠀⠀⠀⠀⠀⠀⠀⠀⠀⠀⠀⠀⠀⠀⠀⠀⠀⠀⠀⠀⠀⠀⠀⠀⠀⠀⣀⣿⣿⣿⣿⣿⣿⣿⣿⣿⣿⣿⣿⣿⣿⣿⣿⣿⣿⣿⣿⣿⣿⠀⠀⠀⠀⠀⠀⠀⠀⠀⠀⠀⠀⠀⠀⠀⠀⠀⠀⠀⠀⠀⠀⠀⠀⠀⠀⠀⠀⠀⠀⠀⠀⠀⠀⠀⠀⠀⠀⠀⠀⠀⠀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⠀⠀⠀⠀⠀⠀⠀⠀⠀⠀⠀⠀⠀⠀⠀⠀⠀⠀⠀⠀⠀⠀⠀⠀⢠⣾⣿⣿⣿⣿⣿⣿⣿⣿⣿⣿⣿⣿⣿⣿⣿⣿⣿⣿⣿⣿⣿⣿⠃⠀⠀⠀⠀⠀⠀⠀⠀⠀⠀⠀⠀⠀⠀⠀⠀⠀⠀⠀⠀⠀⠀⠀⠀⠀⠀⠀⠀⠀⠀⠀⠀⠀⠀⠀⠀⠀⠀⠀⠀⠀⠀</a:t>
            </a:r>
            <a:br/>
            <a:r>
              <a:t>⣴⣶⣶⣾⣿⣿⣿⣿⣿⣿⣿⣿⣿⣿⣿⣿⣿⣿⣷⣶⣶⣶⣦⣤⣼⣿⣿⣿⣿⣿⣿⣿⣿⣿⣿⣿⣿⣿⣿⣿⣿⣿⣿⣿⣿⣿⣿⠇⠀⠀⠀⠀⠀⠀⠀⠀⠀⠀⠀⠀⠀⠀⠀⠀⠀⠀⠀⠀⠀⠀⠀⠀⠀⠀⠀⠀⠀⠀⠀⠀⠀⠀⠀⠀⠀⠀⠀⠀⠀⠀⠀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⣿⣿⣿⣿⣿⣿⣿⣿⣿⣿⣿⣿⣿⣿⣿⣿⣿⣿⣿⣿⣿⣿⣿⣿⣿⣿⣿⣿⣿⣿⣿⣿⣿⣿⣿⣿⣿⣿⣿⣿⣿⣿⣿⣿⣿⣿⡿⠀⠀⠀⠀⠀⠀⠀⠀⠀⠀⠀⠀⠀⠀⠀⠀⠀⠀⠀⠀⠀⠀⠀⠀⠀⠀⠀⠀⠀⠀⠀⠀⠀⠀⠀⠀⠀⠀⠀⠀⠀⠀⠀⠀</a:t>
            </a:r>
            <a:br/>
            <a:r>
              <a:t>⠿⠛⠛⠛⠋⠉⠉⠉⠉⠉⠉⠉⠉⠉⠉⠙⠛⠛⠛⠛⠿⠿⢿⣿⣿⣿⣿⣿⣿⣿⣿⣿⣿⣿⣿⣿⣿⣿⣿⣿⣿⣿⣿⣿⠿⠟⠁⠀⠀⠀⠀⠀⠀⠀⠀⠀⠀⠀⠀⠀⠀⠀⠀⠀⠀⠀⠀⠀⠀⠀⠀⠀⠀⠀⠀⠀⠀⠀⠀⠀⠀⠀⠀⠀⠀⠀⠀⠀⠀⠀⠀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⠀⠀⠀⠀⠀⠀⠀⠀⠀⠀⠀⠀⠀⠀⠀⠀⠀⠀⠀⠀⠀⠀⠀⠀⠀⠉⠙⢿⣿⣿⣿⣿⣿⣿⣿⣿⣿⣿⣿⣿⣿⣿⣿⣿⣷⣄⠀⠀⠀⠀⠀⠀⠀⠀⠀⠀⠀⠀⠀⠀⠀⠀⠀⠀⠀⠀⠀⠀⠀⠀⠀⠀⠀⠀⠀⠀⠀⠀⠀⠀⠀⠀⠀⠀⠀⠀⠀⠀⠀⠀⠀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⠀⠀⠀⠀⠀⠀⠀⠀⠀⠀⠀⠀⠀⠀⠀⠀⠀⠀⠀⠀⠀⠀⠀⠀⠀⠀⠀⠀⠈⠙⠛⠛⢿⣿⣿⣿⣿⣿⣿⣿⣿⣿⣿⣿⣿⣿⣷⣶⣤⣀⠀⠀⠀⠀⠀⠀⠀⠀⠀⠀⠀⠀⠀⠀⠀⠀⠀⠀⠀⠀⠀⠀⠀⠀⠀⠀⠀⠀⠀⠀⠀⠀⠀⠀⠀⠀⠀⠀⠀⠀⠀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⠀⠀⠀⠀⠀⠀⠀⠀⠀⠀⠀⠀⠀⠀⠀⠀⠀⠀⠀⠀⠀⠀⠀⠀⠀⠀⠀⠀⠀⠀⠀⠀⣿⣿⣿⣿⣿⣿⣿⣿⣿⣿⣿⣿⣿⣿⣿⣿⣿⣿⣿⣷⣦⣾⣶⣤⣀⠀⠀⠀⠀⠀⠀⠀⠀⠀⠀⠀⠀⠀⠀⠀⠀⠀⠀⠀⠀⠀⠀⠀⠀⠀⠀⠀⠀⠀⠀⠀⠀⠀⠀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⠀⠀⠀⠀⠀⠀⠀⠀⠀⠀⠀⠀⠀⠀⠀⠀⠀⠀⠀⠀⠀⠀⠀⠀⠀⠀⠀⠀⠀⠀⠀⠀⣿⣿⣿⣿⣿⣿⣿⣿⣿⣿⣿⣿⣿⣿⣿⣿⣿⣿⣿⣿⣿⣿⣿⣿⣿⣷⣶⣄⣀⠀⠀⠀⠀⠀⠀⠀⠀⠀⠀⠀⠀⠀⠀⠀⠀⠀⠀⠀⠀⠀⠀⠀⠀⠀⠀⠀⠀⠀⠀</a:t>
            </a:r>
            <a:br/>
            <a:r>
              <a:t>⠀⠀⠀⠀⠀⠀⠀⠀⠀⠀⠀⠀⠀⠀⠀⠀⠀⠀⠀⠀⠀⠀⠀⠀⠀⠀⠀⠀⠀⠀⠀⠀⢿⢿⣿⣿⣿⣿⣿⣿⣿⣿⣿⣿⣿⣿⣿⣿⣿⣿⣿⣿⣿⣿⣿⣿⣿⣿⣿⣿⣿⣇⠀⠀⠀⠀⠀⠀⠀⠀⠀⠀⠀⠀⠀⠀⠀⠀⠀⠀⠀⠀⠀⠀⠀⠀⠀⠀⠀⠀⠀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⠀⠀⠀⠀⠀⠀⠀⠀⠀⠀⠀⠀⠀⠀⠀⠀⠀⠀⠀⠀⠀⠀⠀⠀⠀⠀⠀⠀⠀⠀⠀⠀⠀⢸⣿⣿⣿⣿⣿⣿⣿⣿⣿⣿⣿⣿⣿⣿⣿⣿⣷⣿⣿⣿⣿⣿⣿⣿⣿⣿⣿⣿⣿⣦⣄⠀⠀⠀⠀⠀⠀⠀⠀⠀⠀⠀⠀⠀⠀⠀⠀⠀⠀⠀⠀⠀⠀⠀⠀⠀⠀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⠀⠀⠀⠀⠀⠀⠀⠀⠀⠀⠀⠀⠀⠀⠀⠀⠀⠀⠀⠀⠀⠀⠀⠀⠀⠀⠀⠀⠀⠀⠀⠀⠀⢸⣿⣿⣿⣿⣿⣿⣿⣿⣿⣿⣿⣿⣿⣿⣿⣿⣿⣿⣿⣿⣿⣿⣿⣿⣿⣿⣿⣿⣿⣿⣿⣿⣦⣄⠀⠀⠀⠀⠀⠀⠀⠀⠀⠀⠀⠀⠀⠀⠀⠀⠀⠀⠀⠀⠀⠀⠀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⠀⠀⠀⠀⠀⠀⠀⠀⠀⠀⠀⠀⠀⠀⠀⠀⠀⠀⠀⠀⠀⠀⠀⠀⠀⠀⠀⠀⠀⠀⠀⠀⠀⢸⣿⣿⣿⣿⣿⣿⣿⣿⣿⣿⣿⣿⣿⣿⣿⣿⣿⣿⣿⣿⣿⣿⣿⣿⣿⡟⠉⠛⠿⣿⣿⣿⣿⣿⣿⣦⣤⣤⡄⠀⠀⠀⠀⠀⠀⠀⠀⠀⠀⠀⠀⠀⠀⠀⠀⠀⠀</a:t>
            </a:r>
            <a:br/>
            <a:r>
              <a:t>⠀⠀⠀⠀⠀⠀⠀⠀⠀⠀⠀⠀⠀⠀⠀⠀⠀⠀⠀⠀⠀⠀⠀⠀⠀⠀⠀⠀⠀⠀⠀⠀⠀⠈⢿⣿⣿⣿⣿⣿⣿⣿⣿⣿⣿⣿⣿⣿⣿⣿⣿⣿⣿⣿⣿⣿⣿⣿⣿⣦⡀⠀⠀⠈⠙⠿⣿⣿⣿⣿⣿⣿⣿⣿⣆⡀⠀⠀⠀⠀⠀⠀⠀⠀⠀⠀⠀⠀⠀⠀⠀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⠀⠀⠀⠀⠀⠀⠀⠀⠀⠀⠀⠀⠀⠀⠀⠀⠀⠀⠀⠀⠀⠀⠀⠀⠀⠀⠀⠀⠀⠀⠀⠀⠀⠀⠀⣿⣿⣿⣿⣿⣿⣿⣿⣿⣿⣿⣿⣿⣿⣿⣿⣿⣿⣿⣿⣿⣿⣿⣿⣿⠟⠀⠀⠀⠀⠀⢈⣿⣿⣿⣿⣿⣿⣿⣿⣿⡄⠀⠀⠀⠀⠀⠀⠀⠀⠀⠀⠀⠀⠀⠀</a:t>
            </a:r>
            <a:br/>
            <a:r>
              <a:t>⠀⠀⠀⠀⠀⠀⠀⠀⠀⠀⠀⠀⠀⠀⠀⠀⠀⠀⠀⠀⠀⠀⠀⠀⠀⠀⠀⠀⠀⠀⠀⠀⠀⠀⠀⢹⣿⣿⣿⣿⣿⣿⣿⣿⣿⣿⣿⣿⣿⣿⣿⣿⣿⣿⣿⣿⣿⣿⣿⣯⣤⣤⣤⣤⣴⣶⣾⣿⣿⣿⣿⣿⣿⣿⣿⣿⣷⣄⠀⠀⠀⠀⠀⠀⠀⠀⠀⠀⠀⠀⠀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⠀⠀⠀⠀⠀⠀⠀⠀⠀⠀⠀⠀⠀⠀⠀⠀⠀⠀⠀⠀⠀⠀⠀⠀⠀⠀⠀⠀⠀⠀⠀⠀⠀⠀⠀⢸⣿⣿⣿⣿⣿⣿⣿⣿⣿⣿⣿⣿⣿⣿⣿⣿⣿⣿⣿⣿⣿⣿⣿⣿⣿⣿⣿⣿⣿⣿⣿⣿⣿⣿⣿⣿⣿⣿⣿⣿⣿⣿⣷⡀⠀⠀⠀⠀⠀⠀⠀⠀⠀⠀⠀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⠀⠀⠀⠀⠀⠀⠀⠀⠀⠀⠀⠀⠀⠀⠀⠀⠀⠀⠀⠀⠀⠀⠀⠀⠀⠀⠀⠀⠀⠀⠀⠀⠀⠀⠀⠈⣿⣿⣿⣿⣿⣿⣿⣿⣿⣿⣿⣿⣿⣿⣿⣿⣿⣿⣿⣿⣿⣿⣿⣿⣿⣿⣿⣿⣿⣿⣿⣿⣿⣿⣿⡿⠋⠀⠙⠿⣿⣿⣿⣿⣦⡀⠀⠀⠀⠀⠀⠀⠀⠀⠀</a:t>
            </a:r>
            <a:br/>
            <a:r>
              <a:t>⠀⠀⠀⠀⠀⠀⠀⠀⠀⠀⠀⠀⠀⠀⠀⠀⠀⠀⠀⠀⠀⠀⠀⠀⠀⠀⠀⠀⠀⠀⠀⠀⠀⠀⠀⠀⣿⣿⣿⣿⣿⣿⣿⣿⣿⣿⣿⣿⣿⣿⣿⡿⠿⠿⠿⠿⢿⣿⣿⣿⣿⣿⣿⣿⣿⣿⣿⣿⣿⣿⡟⠀⠀⠀⠀⠀⠘⢿⣿⣿⣿⣿⣦⠀⠀⠀⠀⠀⠀⠀⠀</a:t>
            </a:r>
            <a:br/>
            <a:r>
              <a:t>⠀⠀⠀⠀⠀⠀⠀⠀⠀⠀⠀⠀⠀⠀⠀⠀⠀⠀⠀⠀⠀⠀⠀⠀⠀⠀⠀⠀⠀⠀⠀⠀⠀⠀⠀⠀⣿⣿⣿⣿⣿⣿⣿⣿⣿⣿⣿⣿⣿⣿⠟⠁⠀⠀⠀⠀⠀⠀⠀⠀⠈⠉⠉⠛⠻⢿⣿⣿⣿⣿⠃⠀⠀⠀⠀⠀⠀⠀⠙⢿⣿⣿⣿⣷⣄⠀⠀⠀⠀⠀⠀</a:t>
            </a:r>
            <a:br/>
            <a:r>
              <a:t>⠀⠀⠀⠀⠀⠀⠀⠀⠀⠀⠀⠀⠀⠀⠀⠀⠀⠀⠀⠀⠀⠀⠀⠀⠀⠀⠀⠀⠀⠀⠀⠀⠀⠀⠀⠀⣿⣿⣿⣿⣿⣿⣿⣿⣿⣿⣿⣿⣿⣿⠀⠀⠀⠀⠀⠀⠀⠀⠀⠀⠀⠀⠀⠀⠀⠀⠀⠉⠉⠁⠀⠀⠀⠀⠀⠀⠀⠀⠀⠀⠹⣿⣿⣿⣿⣦⡀⠀⠀⠀⠀</a:t>
            </a:r>
            <a:br/>
            <a:r>
              <a:t>⠀⠀⠀⠀⠀⠀⠀⠀⠀⠀⠀⠀⠀⠀⠀⠀⠀⠀⠀⠀⠀⠀⠀⠀⠀⠀⠀⠀⠀⠀⠀⠀⠀⠀⠀⣸⣿⣿⣿⣿⣿⣿⣿⣿⣿⣿⣿⣿⣿⣿⡆⠀⠀⠀⠀⠀⠀⠀⠀⠀⠀⠀⠀⠀⠀⠀⠀⠀⠀⠀⠀⠀⠀⠀⠀⠀⠀⠀⠀⠀⠀⠈⢻⣿⣿⣿⣷⡄⠀⠀⠀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⠀⠀⠀⠀⠀⠀⠀⠀⠀⠀⠀⠀⠀⠀⠀⠀⠀⠀⠀⠀⠀⠀⠀⠀⠀⠀⠀⠀⠀⠀⠀⠀⠀⠀⠀⣀⣠⣤⣤⣤⡀⠀⠀⠀⠀⠀⠀⠀⠀⠀⠀⠀⠀⠀⠀⠀⠀⠀⠀⠀⠀⠀⠀⠀⠀⠀⠀⠀⠀⠀⠀⠀⠀⠀⠀⠀⠀⠀⠀⠀⠀⠀⠀⠀⠀⠀⠀⠀⠀⠀⠀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⠀⠀⠀⠀⠀⠀⠀⠀⠀⠀⠀⠀⠀⠀⠀⠀⠀⠀⠀⠀⠀⠀⠀⠀⠀⠀⠀⠀⠀⠀⠀⣀⣴⣾⣿⣿⣿⣿⣿⣿⣿⣷⣤⡀⠀⠀⠀⣀⣀⣤⣤⣤⡄⠀⠀⠀⠀⠀⠀⠀⠀⠀⠀⠀⠀⠀⠀⠀⠀⠀⠀⠀⠀⠀⠀⠀⠀⠀⠀⠀⠀⠀⠀⠀⠀⠀⠀⠀⠀⠀⠀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⠀⠀⠀⠀⠀⠀⠀⠀⠀⠀⠀⠀⠀⠀⠀⠀⠀⠀⠀⠀⠀⠀⠀⠀⠀⠀⠀⠀⣠⣴⣿⣿⣿⣿⣿⣿⣿⣿⣿⣿⣿⣿⣿⣿⣷⣶⣿⣿⣿⣿⣿⡿⠃⠀⠀⠀⠀⠀⠀⠀⠀⠀⠀⠀⠀⠀⠀⠀⠀⠀⠀⠀⠀⠀⠀⠀⠀⠀⠀⠀⠀⠀⠀⠀⠀⠀⠀⠀⠀⠀⠀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⠀⠀⠀⠀⠀⠀⠀⠀⠀⠀⠀⠀⠀⠀⠀⠀⠀⠀⠀⠀⠀⠀⠀⠀⠀⠀⣠⣾⣿⣿⣿⣿⣿⣿⣿⣿⣿⣿⣿⣿⣿⣿⣿⣿⣿⣿⣿⣿⣿⣿⠟⠁⠀⠀⠀⠀⠀⠀⠀⠀⠀⠀⠀⠀⠀⠀⠀⠀⠀⠀⠀⠀⠀⠀⠀⠀⠀⠀⠀⠀⠀⠀⠀⠀⠀⠀⠀⠀⠀⠀⠀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⠀⠀⠀⠀⠀⠀⠀⠀⠀⠀⠀⠀⠀⠀⠀⠀⠀⠀⠀⠀⠀⠀⠀⠀⠀⢰⣿⣿⣿⣿⣿⣿⣿⣿⣿⣿⣿⣿⣿⣿⣿⣿⣿⣿⣿⣿⣿⣿⡋⠀⠀⠀⠀⠀⠀⠀⠀⠀⠀⠀⠀⠀⠀⠀⠀⠀⠀⠀⠀⠀⠀⠀⠀⠀⠀⠀⠀⠀⠀⠀⠀⠀⠀⠀⠀⠀⠀⠀⠀⠀⠀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⠀⠀⠀⠀⠀⠀⠀⠀⠀⠀⠀⠀⠀⠀⠀⠀⠀⠀⠀⠀⠀⠀⠀⠀⠀⠸⣿⣿⣿⣿⣿⣿⣿⣿⣿⣿⣿⣿⣿⣿⣿⣿⣿⣿⣿⣿⣿⣿⣿⣿⡷⠄⠀⠀⠀⠀⠀⠀⠀⠀⠀⠀⠀⠀⠀⠀⠀⠀⠀⠀⠀⠀⠀⠀⠀⠀⠀⠀⠀⠀⠀⠀⠀⠀⠀⠀⠀⠀⠀⠀⠀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⠀⠀⠀⠀⠀⠀⠀⠀⠀⠀⠀⠀⠀⠀⠀⠀⠀⠀⠀⠀⠀⠀⠀⠀⠀⠀⣿⣿⣿⣿⣿⣿⣿⣿⣿⣿⣿⣿⣿⣿⣿⣿⣿⣿⣿⣿⣿⣿⣿⣿⢷⠀⠀⠀⠀⠀⠀⠀⠀⠀⠀⠀⠀⠀⠀⠀⠀⠀⠀⠀⠀⠀⠀⠀⠀⠀⠀⠀⠀⠀⠀⠀⠀⠀⠀⠀⠀⠀⠀⠀⠀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⠀⠀⠀⠀⠀⠀⠀⠀⠀⠀⠀⠀⠀⠀⠀⠀⠀⠀⠀⠀⠀⠀⠀⠀⣠⣾⣿⣿⣿⣿⣿⣿⣿⣿⣿⣿⣿⣿⣿⣿⣿⣿⣿⣿⣿⣿⣿⣿⣿⠛⠀⠀⠀⠀⠀⠀⠀⠀⠀⠀⠀⠀⠀⠀⠀⠀⠀⠀⠀⠀⠀⠀⠀⠀⠀⠀⠀⠀⠀⠀⠀⠀⠀⠀⠀⠀⠀⠀⠀⠀⠀</a:t>
            </a:r>
            <a:br/>
            <a:r>
              <a:t>⠀⠀⠀⠀⠀⠀⠀⠀⠀⠀⠀⠀⠀⠀⠀⠀⠀⠀⠀⠀⠀⠀⢠⣾⣿⣿⣿⣿⣿⣿⣿⣿⣿⣿⣿⣿⣿⣿⣿⣿⣿⣿⣿⣿⣿⣿⣿⣿⣅⠀⠀⠀⠀⠀⠀⠀⠀⠀⠀⠀⠀⠀⠀⠀⠀⠀⠀⠀⠀⠀⠀⠀⠀⠀⠀⠀⠀⠀⠀⠀⠀⠀⠀⠀⠀⠀⠀⠀⠀⠀⠀</a:t>
            </a:r>
            <a:br/>
            <a:r>
              <a:t>⠀⠀⠀⠀⠀⠀⠀⠀⠀⠀⠀⠀⠀⠀⠀⠀⠀⠀⠀⠀⠀⠰⢿⣿⡿⠿⣿⣿⣿⣿⣿⣿⣿⣿⣿⣿⣿⣿⣿⣿⣿⣿⣿⣿⣿⣿⣿⣿⣿⠗⠀⠀⠀⠀⠀⠀⠀⠀⠀⠀⠀⠀⠀⠀⠀⠀⠀⠀⠀⠀⠀⠀⠀⠀⠀⠀⠀⠀⠀⠀⠀⠀⠀⠀⠀⠀⠀⠀⠀⠀⠀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⠀⠀⠀⠀⠀⠀⠀⠀⠀⠀⠀⠀⠀⠀⠀⠀⠀⠀⠀⠀⠀⠀⠀⠀⠀⢀⣿⣿⣿⣿⣿⣿⣿⣿⣿⣿⣿⣿⣿⣿⣿⣿⣿⣿⣿⣿⣿⣿⡿⠀⠀⠀⠀⠀⠀⠀⠀⠀⠀⠀⠀⠀⠀⠀⠀⠀⠀⠀⠀⠀⠀⠀⠀⠀⠀⠀⠀⠀⠀⠀⠀⠀⠀⠀⠀⠀⠀⠀⠀⠀⠀</a:t>
            </a:r>
            <a:br/>
            <a:r>
              <a:t>⠀⠀⠀⠀⠀⠀⢀⣀⣀⣀⣀⣀⠀⠀⠀⠀⠀⠀⠀⠀⠀⠀⠀⢠⣾⣿⣿⣿⣿⣿⣿⣿⣿⣿⣿⣿⣿⣿⣿⣿⣿⣿⣿⣿⣿⣿⣿⡟⠀⠀⠀⠀⠀⠀⠀⠀⠀⠀⠀⠀⠀⠀⠀⠀⠀⠀⠀⠀⠀⠀⠀⠀⠀⠀⠀⠀⠀⠀⠀⠀⠀⠀⠀⠀⠀⠀⠀⠀⠀⠀⠀</a:t>
            </a:r>
            <a:br/>
            <a:r>
              <a:t>⣶⣿⣿⣿⣿⣿⣿⣿⣿⣿⣿⣿⣿⣿⣿⣿⣿⣿⣶⣶⣶⣦⣤⣼⣿⣿⣿⣿⣿⣿⣿⣿⣿⣿⣿⣿⣿⣿⣿⣿⣿⣿⣿⣿⣿⣿⡿⠁⠀⠀⠀⠀⠀⠀⠀⠀⠀⠀⠀⠀⠀⠀⠀⠀⠀⠀⠀⠀⠀⠀⠀⠀⠀⠀⠀⠀⠀⠀⠀⠀⠀⠀⠀⠀⠀⠀⠀⠀⠀⠀⠀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⣿⣿⣿⣿⣿⣿⣿⣿⣿⣿⣿⣿⣿⣿⣿⣿⣿⣿⣿⣿⣿⣿⣿⣿⣿⣿⣿⣿⣿⣿⣿⣿⣿⣿⣿⣿⣿⣿⣿⣿⣿⣿⣿⣿⣿⣿⠇⠀⠀⠀⠀⠀⠀⠀⠀⠀⠀⠀⠀⠀⠀⠀⠀⠀⠀⠀⠀⠀⠀⠀⠀⠀⠀⠀⠀⠀⠀⠀⠀⠀⠀⠀⠀⠀⠀⠀⠀⠀⠀⠀⠀</a:t>
            </a:r>
            <a:br/>
            <a:r>
              <a:t>⠛⠛⠛⠋⠉⠉⠉⠉⠉⠉⠉⠉⠉⠉⠛⠛⠛⠛⠻⠿⠿⢿⣿⣿⣿⣿⣿⣿⣿⣿⣿⣿⣿⣿⣿⣿⣿⣿⣿⣿⣿⣿⣿⣿⡿⠟⠀⠀⠀⠀⠀⠀⠀⠀⠀⠀⠀⠀⠀⠀⠀⠀⠀⠀⠀⠀⠀⠀⠀⠀⠀⠀⠀⠀⠀⠀⠀⠀⠀⠀⠀⠀⠀⠀⠀⠀⠀⠀⠀⠀⠀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⠀⠀⠀⠀⠀⠀⠀⠀⠀⠀⠀⠀⠀⠀⠀⠀⠀⠀⠀⠀⠀⠀⠀⠀⠉⠻⣿⣿⣿⣿⣿⣿⣿⣿⣿⣿⣿⣿⣿⣿⣿⣿⣿⣷⣄⠀⠀⠀⠀⠀⠀⠀⠀⠀⠀⠀⠀⠀⠀⠀⠀⠀⠀⠀⠀⠀⠀⠀⠀⠀⠀⠀⠀⠀⠀⠀⠀⠀⠀⠀⠀⠀⠀⠀⠀⠀⠀⠀⠀⠀⠀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⠀⠀⠀⠀⠀⠀⠀⠀⠀⠀⠀⠀⠀⠀⠀⠀⠀⠀⠀⠀⠀⠀⠀⠀⠀⠀⠀⠙⠛⠿⢿⣿⣿⣿⣿⣿⣿⣿⣿⣿⣿⣿⣿⣿⣿⣿⣶⣤⣀⡀⠀⠀⠀⠀⠀⠀⠀⠀⠀⠀⠀⠀⠀⠀⠀⠀⠀⠀⠀⠀⠀⠀⠀⠀⠀⠀⠀⠀⠀⠀⠀⠀⠀⠀⠀⠀⠀⠀⠀⠀⠀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⠀⠀⠀⠀⠀⠀⠀⠀⠀⠀⠀⠀⠀⠀⠀⠀⠀⠀⠀⠀⠀⠀⠀⠀⠀⠀⠀⠀⠀⠀⠀⢸⣿⣿⣿⣿⣿⣿⣿⣿⣿⣿⣿⣿⣿⣿⣿⣿⣿⣿⣷⣦⣤⣶⣤⣀⠀⠀⠀⠀⠀⠀⠀⠀⠀⠀⠀⠀⠀⠀⠀⠀⠀⠀⠀⠀⠀⠀⠀⠀⠀⠀⠀⠀⠀⠀⠀⠀⠀⠀⠀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⠀⠀⠀⠀⠀⠀⠀⠀⠀⠀⠀⠀⠀⠀⠀⠀⠀⠀⠀⠀⠀⠀⠀⠀⠀⠀⠀⠀⠀⠀⠀⣿⣿⣿⣿⣿⣿⣿⣿⣿⣿⣿⣿⣿⣿⣿⣿⣿⣿⣿⣿⣿⣿⣿⣿⣿⣿⣦⣤⣀⠀⠀⠀⠀⠀⠀⠀⠀⠀⠀⠀⠀⠀⠀⠀⠀⠀⠀⠀⠀⠀⠀⠀⠀⠀⠀⠀⠀⠀⠀⠀</a:t>
            </a:r>
            <a:br/>
            <a:r>
              <a:t>⠀⠀⠀⠀⠀⠀⠀⠀⠀⠀⠀⠀⠀⠀⠀⠀⠀⠀⠀⠀⠀⠀⠀⠀⠀⠀⠀⠀⠀⠀⠀⢻⢿⣿⣿⣿⣿⣿⣿⣿⣿⣿⣿⣿⣿⣿⣿⣿⣿⣿⣿⣿⣿⣿⣿⣿⣿⣿⣿⣿⣿⡆⠀⠀⠀⠀⠀⠀⠀⠀⠀⠀⠀⠀⠀⠀⠀⠀⠀⠀⠀⠀⠀⠀⠀⠀⠀⠀⠀⠀⠀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⠀⠀⠀⠀⠀⠀⠀⠀⠀⠀⠀⠀⠀⠀⠀⠀⠀⠀⠀⠀⠀⠀⠀⠀⠀⠀⠀⠀⠀⠀⠀⠀⠀⣿⣿⣿⣿⣿⣿⣿⣿⣿⣿⣿⣿⣿⣿⣿⣿⣿⣏⣿⣿⣿⣿⣿⣿⣿⣿⣿⣿⣿⣶⣄⡀⠀⠀⠀⠀⠀⠀⠀⠀⠀⠀⠀⠀⠀⠀⠀⠀⠀⠀⠀⠀⠀⠀⠀⠀⠀⠀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⠀⠀⠀⠀⠀⠀⠀⠀⠀⠀⠀⠀⠀⠀⠀⠀⠀⠀⠀⠀⠀⠀⠀⠀⠀⠀⠀⠀⠀⠀⠀⠀⢠⣿⣿⣿⣿⣿⣿⣿⣿⣿⣿⣿⣿⣿⣿⣿⣿⣿⣿⣿⣿⣿⣿⣿⣿⣿⣿⣿⣿⣿⣿⣿⣿⣷⣤⡀⠀⠀⠀⠀⠀⠀⠀⠀⠀⠀⠀⠀⠀⠀⠀⠀⠀⠀⠀⠀⠀⠀⠀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⠀⠀⠀⠀⠀⠀⠀⠀⠀⠀⠀⠀⠀⠀⠀⠀⠀⠀⠀⠀⠀⠀⠀⠀⠀⠀⠀⠀⠀⠀⠀⠀⢸⣿⣿⣿⣿⣿⣿⣿⣿⣿⣿⣿⣿⣿⣿⣿⣿⣿⣿⣿⣿⣿⣿⣿⣿⣿⣿⡿⠛⠿⣿⣿⣿⣿⣿⣿⣶⣄⣀⣀⡀⠀⠀⠀⠀⠀⠀⠀⠀⠀⠀⠀⠀⠀⠀⠀⠀⠀⠀</a:t>
            </a:r>
            <a:br/>
            <a:r>
              <a:t>⠀⠀⠀⠀⠀⠀⠀⠀⠀⠀⠀⠀⠀⠀⠀⠀⠀⠀⠀⠀⠀⠀⠀⠀⠀⠀⠀⠀⠀⠀⠀⠀⠐⣿⣿⣿⣿⣿⣿⣿⣿⣿⣿⣿⣿⣿⣿⣿⣿⣿⣿⣿⣿⣿⣿⣿⣿⣿⣿⡁⠀⠀⠀⠙⠻⣿⣿⣿⣿⣿⣿⣿⣿⣶⣄⠀⠀⠀⠀⠀⠀⠀⠀⠀⠀⠀⠀⠀⠀⠀⠀</a:t>
            </a:r>
            <a:br/>
            <a:r>
              <a:t>⠀⠀⠀⠀⠀⠀⠀⠀⠀⠀⠀⠀⠀⠀⠀⠀⠀⠀⠀⠀⠀⠀⠀⠀⠀⠀⠀⠀⠀⠀⠀⠀⠀⠈⢻⣿⣿⣿⣿⣿⣿⣿⣿⣿⣿⣿⣿⣿⣿⣿⣿⣿⣿⣿⣿⣿⣿⣿⣿⣿⣷⠀⠀⠀⠀⠀⠙⣿⣿⣿⣿⣿⣿⣿⣿⣶⡄⠀⠀⠀⠀⠀⠀⠀⠀⠀⠀⠀⠀⠀⠀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⠀⠀⠀⠀⠀⠀⠀⠀⠀⠀⠀⠀⠀⠀⠀⠀⠀⠀⠀⠀⠀⠀⠀⠀⠀⠀⠀⠀⠀⠀⠀⠀⠀⠀⠸⣿⣿⣿⣿⣿⣿⣿⣿⣿⣿⣿⣿⣿⣿⣿⣿⣿⣿⣿⣿⣿⣿⣿⣿⠟⠁⠀⠀⣀⣀⣀⣴⣿⣿⣿⣿⣿⣿⣿⣿⣿⣿⡀⠀⠀⠀⠀⠀⠀⠀⠀⠀⠀⠀⠀⠀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⠀⠀⠀⠀⠀⠀⠀⠀⠀⠀⠀⠀⠀⠀⠀⠀⠀⠀⠀⠀⠀⠀⠀⠀⠀⠀⠀⠀⠀⠀⠀⠀⠀⠀⠀⣿⣿⣿⣿⣿⣿⣿⣿⣿⣿⣿⣿⣿⣿⣿⣿⣿⣿⣿⣿⣿⣿⣿⣿⣿⣿⣿⣿⣿⣿⣿⣿⣿⣿⣿⣿⣿⣿⣿⣿⣿⣿⣿⣦⡀⠀⠀⠀⠀⠀⠀⠀⠀⠀⠀⠀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⠀⠀⠀⠀⠀⠀⠀⠀⠀⠀⠀⠀⠀⠀⠀⠀⠀⠀⠀⠀⠀⠀⠀⠀⠀⠀⠀⠀⠀⠀⠀⠀⠀⠀⠀⢿⣿⣿⣿⣿⣿⣿⣿⣿⣿⣿⣿⣿⣿⣿⣿⣿⣿⣿⣿⣿⣿⣿⣿⣿⣿⣿⣿⣿⣿⣿⣿⣿⣿⣿⣿⣿⡿⠋⠻⣿⣿⣿⣿⣿⣆⠀⠀⠀⠀⠀⠀⠀⠀⠀⠀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⠀⠀⠀⠀⠀⠀⠀⠀⠀⠀⠀⠀⠀⠀⠀⠀⠀⠀⠀⠀⠀⠀⠀⠀⠀⠀⠀⠀⠀⠀⠀⠀⠀⠀⠀⢸⣿⣿⣿⣿⣿⣿⣿⣿⣿⣿⣿⣿⣿⣿⣿⣿⣿⣿⣿⣿⣿⣿⣿⣿⣿⣿⣿⣿⣿⣿⣿⣿⣿⣿⣿⠋⠀⠀⠀⠈⠻⣿⣿⣿⣿⣷⣄⠀⠀⠀⠀⠀⠀⠀⠀</a:t>
            </a:r>
            <a:br/>
            <a:r>
              <a:t>⠀⠀⠀⠀⠀⠀⠀⠀⠀⠀⠀⠀⠀⠀⠀⠀⠀⠀⠀⠀⠀⠀⠀⠀⠀⠀⠀⠀⠀⠀⠀⠀⠀⠀⠀⢸⣿⣿⣿⣿⣿⣿⣿⣿⣿⣿⣿⣿⣿⣿⣿⠋⠈⠉⠉⠉⠉⠉⠛⠛⠛⠻⠿⢿⣿⣿⣿⣿⣿⣿⡟⠀⠀⠀⠀⠀⠀⠈⠻⣿⣿⣿⣿⣷⡀⠀⠀⠀⠀⠀⠀</a:t>
            </a:r>
            <a:br/>
            <a:r>
              <a:t>⠀⠀⠀⠀⠀⠀⠀⠀⠀⠀⠀⠀⠀⠀⠀⠀⠀⠀⠀⠀⠀⠀⠀⠀⠀⠀⠀⠀⠀⠀⠀⠀⠀⠀⠀⢸⣿⣿⣿⣿⣿⣿⣿⣿⣿⣿⣿⣿⣿⣿⠁⠀⠀⠀⠀⠀⠀⠀⠀⠀⠀⠀⠀⠀⠈⠉⠛⠻⠿⠟⠁⠀⠀⠀⠀⠀⠀⠀⠀⠈⠻⣿⣿⣿⣿⣆⠀⠀⠀⠀⠀</a:t>
            </a:r>
            <a:br/>
            <a:r>
              <a:t>⠀⠀⠀⠀⠀⠀⠀⠀⠀⠀⠀⠀⠀⠀⠀⠀⠀⠀⠀⠀⠀⠀⠀⠀⠀⠀⠀⠀⠀⠀⠀⠀⠀⠀⠀⣸⣿⣿⣿⣿⣿⣿⣿⣿⣿⣿⣿⣿⣿⣿⠀⠀⠀⠀⠀⠀⠀⠀⠀⠀⠀⠀⠀⠀⠀⠀⠀⠀⠀⠀⠀⠀⠀⠀⠀⠀⠀⠀⠀⠀⠀⠙⢿⣿⣿⣿⣷⡀⠀⠀⠀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⠀⠀⠀⠀⠀⠀⠀⠀⠀⠀⠀⠀⠀⠀⠀⠀⠀⠀⠀⠀⠀⠀⠀⠀⠀⠀⠀⠀⠀⠀⠀⠀⠀⠀⣀⣠⣤⣤⣤⣤⡀⠀⠀⠀⠀⠀⠀⠀⠀⠀⠀⠀⠀⠀⠀⠀⠀⠀⠀⠀⠀⠀⠀⠀⠀⠀⠀⠀⠀⠀⠀⠀⠀⠀⠀⠀⠀⠀⠀⠀⠀⠀⠀⠀⠀⠀⠀⠀⠀⠀⠀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⠀⠀⠀⠀⠀⠀⠀⠀⠀⠀⠀⠀⠀⠀⠀⠀⠀⠀⠀⠀⠀⠀⠀⠀⠀⠀⠀⠀⠀⠀⣀⣤⣶⣿⣿⣿⣿⣿⣿⣿⣿⣷⣤⡀⠀⠀⣀⣀⣤⣤⣴⣦⡄⠀⠀⠀⠀⠀⠀⠀⠀⠀⠀⠀⠀⠀⠀⠀⠀⠀⠀⠀⠀⠀⠀⠀⠀⠀⠀⠀⠀⠀⠀⠀⠀⠀⠀⠀⠀⠀⠀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⠀⠀⠀⠀⠀⠀⠀⠀⠀⠀⠀⠀⠀⠀⠀⠀⠀⠀⠀⠀⠀⠀⠀⠀⠀⠀⠀⢀⣴⣾⣿⣿⣿⣿⣿⣿⣿⣿⣿⣿⣿⣿⣿⣿⣶⣿⣿⣿⣿⣿⣿⡟⠀⠀⠀⠀⠀⠀⠀⠀⠀⠀⠀⠀⠀⠀⠀⠀⠀⠀⠀⠀⠀⠀⠀⠀⠀⠀⠀⠀⠀⠀⠀⠀⠀⠀⠀⠀⠀⠀⠀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⠀⠀⠀⠀⠀⠀⠀⠀⠀⠀⠀⠀⠀⠀⠀⠀⠀⠀⠀⠀⠀⠀⠀⠀⠀⣾⣿⣿⣿⣿⣿⣿⣿⣿⣿⣿⣿⣿⣿⣿⣿⣿⣿⣿⣿⣿⣿⣿⠉⠀⠀⠀⠀⠀⠀⠀⠀⠀⠀⠀⠀⠀⠀⠀⠀⠀⠀⠀⠀⠀⠀⠀⠀⠀⠀⠀⠀⠀⠀⠀⠀⠀⠀⠀⠀⠀⠀⠀⠀⠀⠀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⠀⠀⠀⠀⠀⠀⠀⠀⠀⠀⠀⠀⠀⠀⠀⠀⠀⠀⠀⠀⠀⠀⠀⠀⠀⢻⣿⣿⣿⣿⣿⣿⣿⣿⣿⣿⣿⣿⣿⣿⣿⣿⣿⣿⣿⣿⣿⣿⣿⣿⡷⠀⠀⠀⠀⠀⠀⠀⠀⠀⠀⠀⠀⠀⠀⠀⠀⠀⠀⠀⠀⠀⠀⠀⠀⠀⠀⠀⠀⠀⠀⠀⠀⠀⠀⠀⠀⠀⠀⠀⠀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⠀⠀⠀⠀⠀⠀⠀⠀⠀⠀⠀⠀⠀⠀⠀⠀⠀⠀⠀⠀⠀⠀⠀⠀⠀⢸⣿⣿⣿⣿⣿⣿⣿⣿⣿⣿⣿⣿⣿⣿⣿⣿⣿⣿⣿⣿⣿⣿⣿⣿⠗⠀⠀⠀⠀⠀⠀⠀⠀⠀⠀⠀⠀⠀⠀⠀⠀⠀⠀⠀⠀⠀⠀⠀⠀⠀⠀⠀⠀⠀⠀⠀⠀⠀⠀⠀⠀⠀⠀⠀⠀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⠀⠀⠀⠀⠀⠀⠀⠀⠀⠀⠀⠀⠀⠀⠀⠀⠀⠀⠀⠀⠀⠀⠀⢀⣴⣿⣿⣿⣿⣿⣿⣿⣿⣿⣿⣿⣿⣿⣿⣿⣿⣿⣿⣿⣿⣿⣿⣿⡿⠉⠀⠀⠀⠀⠀⠀⠀⠀⠀⠀⠀⠀⠀⠀⠀⠀⠀⠀⠀⠀⠀⠀⠀⠀⠀⠀⠀⠀⠀⠀⠀⠀⠀⠀⠀⠀⠀⠀⠀⠀⠀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⠀⠀⠀⠀⠀⠀⠀⠀⠀⠀⠀⠀⠀⠀⠀⠀⠀⠀⠀⠀⠀⠀⣴⣿⣿⣿⣿⣿⣿⣿⣿⣿⣿⣿⣿⣿⣿⣿⣿⣿⣿⣿⣿⣿⣿⣿⣿⣿⣄⠀⠀⠀⠀⠀⠀⠀⠀⠀⠀⠀⠀⠀⠀⠀⠀⠀⠀⠀⠀⠀⠀⠀⠀⠀⠀⠀⠀⠀⠀⠀⠀⠀⠀⠀⠀⠀⠀⠀⠀⠀⠀</a:t>
            </a:r>
            <a:br/>
            <a:r>
              <a:t>⠀⠀⠀⠀⠀⠀⠀⠀⠀⠀⠀⠀⠀⠀⠀⠀⠀⠀⠀⠀⠀⠸⣿⣿⡿⢿⣿⣿⣿⣿⣿⣿⣿⣿⣿⣿⣿⣿⣿⣿⣿⣿⣿⣿⣿⣿⣿⣿⣿⠇⠀⠀⠀⠀⠀⠀⠀⠀⠀⠀⠀⠀⠀⠀⠀⠀⠀⠀⠀⠀⠀⠀⠀⠀⠀⠀⠀⠀⠀⠀⠀⠀⠀⠀⠀⠀⠀⠀⠀⠀⠀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⠀⠀⠀⠀⠀⠀⠀⠀⠀⠀⠀⠀⠀⠀⠀⠀⠀⠀⠀⠀⠀⠀⠀⠀⠀⢸⣿⣿⣿⣿⣿⣿⣿⣿⣿⣿⣿⣿⣿⣿⣿⣿⣿⣿⣿⣿⣿⣿⠇⠀⠀⠀⠀⠀⠀⠀⠀⠀⠀⠀⠀⠀⠀⠀⠀⠀⠀⠀⠀⠀⠀⠀⠀⠀⠀⠀⠀⠀⠀⠀⠀⠀⠀⠀⠀⠀⠀⠀⠀⠀⠀</a:t>
            </a:r>
            <a:br/>
            <a:r>
              <a:t>⠀⠀⠀⠀⢀⣀⣀⣀⣀⣀⣀⣀⣀⠀⠀⠀⠀⠀⠀⠀⠀⠀⠀⣠⣾⣿⣿⣿⣿⣿⣿⣿⣿⣿⣿⣿⣿⣿⣿⣿⣿⣿⣿⣿⣿⣿⣿⡟⠀⠀⠀⠀⠀⠀⠀⠀⠀⠀⠀⠀⠀⠀⠀⠀⠀⠀⠀⠀⠀⠀⠀⠀⠀⠀⠀⠀⠀⠀⠀⠀⠀⠀⠀⠀⠀⠀⠀⠀⠀⠀⠀</a:t>
            </a:r>
            <a:br/>
            <a:r>
              <a:t>⣿⣿⣿⣿⣿⣿⣿⣿⣿⣿⣿⣿⣿⣿⣿⣿⣿⣿⣷⣶⣶⣦⣤⣿⣿⣿⣿⣿⣿⣿⣿⣿⣿⣿⣿⣿⣿⣿⣿⣿⣿⣿⣿⣿⣿⣿⡟⠀⠀⠀⠀⠀⠀⠀⠀⠀⠀⠀⠀⠀⠀⠀⠀⠀⠀⠀⠀⠀⠀⠀⠀⠀⠀⠀⠀⠀⠀⠀⠀⠀⠀⠀⠀⠀⠀⠀⠀⠀⠀⠀⠀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⣿⣿⣿⣿⣿⣿⣿⣿⣿⣿⣿⣿⣿⣿⣿⣿⣿⣿⣿⣿⣿⣿⣿⣿⣿⣿⣿⣿⣿⣿⣿⣿⣿⣿⣿⣿⣿⣿⣿⣿⣿⣿⣿⣿⣿⣿⠁⠀⠀⠀⠀⠀⠀⠀⠀⠀⠀⠀⠀⠀⠀⠀⠀⠀⠀⠀⠀⠀⠀⠀⠀⠀⠀⠀⠀⠀⠀⠀⠀⠀⠀⠀⠀⠀⠀⠀⠀⠀⠀⠀⠀</a:t>
            </a:r>
            <a:br/>
            <a:r>
              <a:t>⠛⠛⠋⠉⠉⠉⠉⠉⠉⠉⠉⠉⠉⠉⠛⠛⠛⠛⠻⠿⠿⣿⣿⣿⣿⣿⣿⣿⣿⣿⣿⣿⣿⣿⣿⣿⣿⣿⣿⣿⣿⣿⣿⣿⠿⠋⠀⠀⠀⠀⠀⠀⠀⠀⠀⠀⠀⠀⠀⠀⠀⠀⠀⠀⠀⠀⠀⠀⠀⠀⠀⠀⠀⠀⠀⠀⠀⠀⠀⠀⠀⠀⠀⠀⠀⠀⠀⠀⠀⠀⠀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⠀⠀⠀⠀⠀⠀⠀⠀⠀⠀⠀⠀⠀⠀⠀⠀⠀⠀⠀⠀⠀⠀⠀⠈⠙⢿⣿⣿⣿⣿⣿⣿⣿⣿⣿⣿⣿⣿⣿⣿⣿⣿⣿⣷⣄⠀⠀⠀⠀⠀⠀⠀⠀⠀⠀⠀⠀⠀⠀⠀⠀⠀⠀⠀⠀⠀⠀⠀⠀⠀⠀⠀⠀⠀⠀⠀⠀⠀⠀⠀⠀⠀⠀⠀⠀⠀⠀⠀⠀⠀⠀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⠀⠀⠀⠀⠀⠀⠀⠀⠀⠀⠀⠀⠀⠀⠀⠀⠀⠀⠀⠀⠀⠀⠀⠀⠀⠀⠉⠛⠿⢿⣿⣿⣿⣿⣿⣿⣿⣿⣿⣿⣿⣿⣿⣿⣿⣷⣶⣤⣀⠀⠀⠀⠀⠀⠀⠀⠀⠀⠀⠀⠀⠀⠀⠀⠀⠀⠀⠀⠀⠀⠀⠀⠀⠀⠀⠀⠀⠀⠀⠀⠀⠀⠀⠀⠀⠀⠀⠀⠀⠀⠀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⠀⠀⠀⠀⠀⠀⠀⠀⠀⠀⠀⠀⠀⠀⠀⠀⠀⠀⠀⠀⠀⠀⠀⠀⠀⠀⠀⠀⠀⠀⠀⣿⣿⣿⣿⣿⣿⣿⣿⣿⣿⣿⣿⣿⣿⣿⣿⣿⣿⣿⣶⣦⣤⣶⣤⡀⠀⠀⠀⠀⠀⠀⠀⠀⠀⠀⠀⠀⠀⠀⠀⠀⠀⠀⠀⠀⠀⠀⠀⠀⠀⠀⠀⠀⠀⠀⠀⠀⠀⠀⠀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⠀⠀⠀⠀⠀⠀⠀⠀⠀⠀⠀⠀⠀⠀⠀⠀⠀⠀⠀⠀⠀⠀⠀⠀⠀⠀⠀⠀⠀⠀⠀⣿⣿⣿⣿⣿⣿⣿⣿⣿⣿⣿⣿⣿⣿⣿⣿⣿⣿⣿⣿⣿⣿⣿⣿⣿⣿⣦⣤⡀⠀⠀⠀⠀⠀⠀⠀⠀⠀⠀⠀⠀⠀⠀⠀⠀⠀⠀⠀⠀⠀⠀⠀⠀⠀⠀⠀⠀⠀⠀⠀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⠀⠀⠀⠀⠀⠀⠀⠀⠀⠀⠀⠀⠀⠀⠀⠀⠀⠀⠀⠀⠀⠀⠀⠀⠀⠀⠀⠀⠀⠀⠀⠘⢸⣿⣿⣿⣿⣿⣿⣿⣿⣿⣿⣿⣿⣿⣿⣿⣿⣿⡝⣿⣿⣿⣿⣿⣿⣿⣿⣿⣿⣿⣦⣄⠀⠀⠀⠀⠀⠀⠀⠀⠀⠀⠀⠀⠀⠀⠀⠀⠀⠀⠀⠀⠀⠀⠀⠀⠀⠀⠀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⠀⠀⠀⠀⠀⠀⠀⠀⠀⠀⠀⠀⠀⠀⠀⠀⠀⠀⠀⠀⠀⠀⠀⠀⠀⠀⠀⠀⠀⠀⠀⠀⢸⣿⣿⣿⣿⣿⣿⣿⣿⣿⣿⣿⣿⣿⣿⣿⣿⣿⣿⣿⣿⣿⣿⣿⣿⣿⣿⣿⣿⣿⣿⣿⣿⣶⣄⡀⠀⠀⠀⠀⠀⠀⠀⠀⠀⠀⠀⠀⠀⠀⠀⠀⠀⠀⠀⠀⠀⠀⠀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⠀⠀⠀⠀⠀⠀⠀⠀⠀⠀⠀⠀⠀⠀⠀⠀⠀⠀⠀⠀⠀⠀⠀⠀⠀⠀⠀⠀⠀⠀⠀⠀⢸⣿⣿⣿⣿⣿⣿⣿⣿⣿⣿⣿⣿⣿⣿⣿⣿⣿⣿⣿⣿⣿⣿⣿⣿⣿⣿⡿⠛⢿⣿⣿⣿⣿⣿⣿⣦⣄⠀⢀⡀⠀⠀⠀⠀⠀⠀⠀⠀⠀⠀⠀⠀⠀⠀⠀⠀⠀⠀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⠀⠀⠀⠀⠀⠀⠀⠀⠀⠀⠀⠀⠀⠀⠀⠀⠀⠀⠀⠀⠀⠀⠀⠀⠀⠀⠀⠀⠀⠀⠀⠀⢸⣿⣿⣿⣿⣿⣿⣿⣿⣿⣿⣿⣿⣿⣿⣿⣿⣿⣿⣿⣿⣿⣿⣿⣿⣿⣿⡁⠀⠀⠈⠛⠿⣿⣿⣿⣿⣿⣿⣿⣿⣤⣄⠀⠀⠀⠀⠀⠀⠀⠀⠀⠀⠀⠀⠀⠀⠀⠀</a:t>
            </a:r>
            <a:br/>
            <a:r>
              <a:t>⠀⠀⠀⠀⠀⠀⠀⠀⠀⠀⠀⠀⠀⠀⠀⠀⠀⠀⠀⠀⠀⠀⠀⠀⠀⠀⠀⠀⠀⠀⠀⠀⠀⠙⣿⣿⣿⣿⣿⣿⣿⣿⣿⣿⣿⣿⣿⣿⣿⣿⣿⣿⣿⣿⣿⣿⣿⣿⣿⣿⣦⠀⠀⠀⠀⠈⠙⢿⣿⣿⣿⣿⣿⣿⣿⣶⡄⠀⠀⠀⠀⠀⠀⠀⠀⠀⠀⠀⠀⠀⠀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⠀⠀⠀⠀⠀⠀⠀⠀⠀⠀⠀⠀⠀⠀⠀⠀⠀⠀⠀⠀⠀⠀⠀⠀⠀⠀⠀⠀⠀⠀⠀⠀⠀⠀⢹⣿⣿⣿⣿⣿⣿⣿⣿⣿⣿⣿⣿⣿⣿⣿⣿⣿⣿⣿⣿⣿⣿⣿⣿⠟⠁⠀⠀⠀⢀⣀⣠⣿⣿⣿⣿⣿⣿⣿⣿⣿⣿⠀⠀⠀⠀⠀⠀⠀⠀⠀⠀⠀⠀⠀⠀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⠀⠀⠀⠀⠀⠀⠀⠀⠀⠀⠀⠀⠀⠀⠀⠀⠀⠀⠀⠀⠀⠀⠀⠀⠀⠀⠀⠀⠀⠀⠀⠀⠀⠀⠸⣿⣿⣿⣿⣿⣿⣿⣿⣿⣿⣿⣿⣿⣿⣿⣿⣿⣿⣿⣿⣿⣿⣿⣿⣿⣿⣿⣿⣿⣿⣿⣿⣿⣿⣿⣿⣿⣿⣿⣿⣿⣿⣷⣄⠀⠀⠀⠀⠀⠀⠀⠀⠀⠀⠀⠀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⠀⠀⠀⠀⠀⠀⠀⠀⠀⠀⠀⠀⠀⠀⠀⠀⠀⠀⠀⠀⠀⠀⠀⠀⠀⠀⠀⠀⠀⠀⠀⠀⠀⠀⠀⣿⣿⣿⣿⣿⣿⣿⣿⣿⣿⣿⣿⣿⣿⣿⣿⣿⣿⣿⣿⣿⣿⣿⣿⣿⣿⣿⣿⣿⣿⣿⣿⣿⣿⣿⣿⣿⣿⠟⠻⣿⣿⣿⣿⣷⣄⠀⠀⠀⠀⠀⠀⠀⠀⠀⠀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⠀⠀⠀⠀⠀⠀⠀⠀⠀⠀⠀⠀⠀⠀⠀⠀⠀⠀⠀⠀⠀⠀⠀⠀⠀⠀⠀⠀⠀⠀⠀⠀⠀⠀⠀⣿⣿⣿⣿⣿⣿⣿⣿⣿⣿⣿⣿⣿⣿⣿⣿⣿⣿⣿⣿⣿⣿⣿⣿⣿⣿⣿⣿⣿⣿⣿⣿⣿⣿⣿⣿⠛⠁⠀⠀⠈⠻⣿⣿⣿⣿⣷⣄⠀⠀⠀⠀⠀⠀⠀⠀</a:t>
            </a:r>
            <a:br/>
            <a:r>
              <a:t>⠀⠀⠀⠀⠀⠀⠀⠀⠀⠀⠀⠀⠀⠀⠀⠀⠀⠀⠀⠀⠀⠀⠀⠀⠀⠀⠀⠀⠀⠀⠀⠀⠀⠀⠀⢸⣿⣿⣿⣿⣿⣿⣿⣿⣿⣿⣿⣿⣿⣿⣿⠟⠉⠙⠛⠛⠛⠛⠛⠻⠿⠿⣿⣿⣿⣿⣿⣿⣿⣿⡿⠀⠀⠀⠀⠀⠀⠈⠻⣿⣿⣿⣿⣦⡀⠀⠀⠀⠀⠀⠀</a:t>
            </a:r>
            <a:br/>
            <a:r>
              <a:t>⠀⠀⠀⠀⠀⠀⠀⠀⠀⠀⠀⠀⠀⠀⠀⠀⠀⠀⠀⠀⠀⠀⠀⠀⠀⠀⠀⠀⠀⠀⠀⠀⠀⠀⠀⢸⣿⣿⣿⣿⣿⣿⣿⣿⣿⣿⣿⣿⣿⣿⠃⠀⠀⠀⠀⠀⠀⠀⠀⠀⠀⠀⠀⠈⠉⠛⠻⠿⣿⡿⠃⠀⠀⠀⠀⠀⠀⠀⠀⠘⢿⣿⣿⣿⣿⣄⠀⠀⠀⠀⠀</a:t>
            </a:r>
            <a:br/>
            <a:r>
              <a:t>⠀⠀⠀⠀⠀⠀⠀⠀⠀⠀⠀⠀⠀⠀⠀⠀⠀⠀⠀⠀⠀⠀⠀⠀⠀⠀⠀⠀⠀⠀⠀⠀⠀⠀⠀⣼⣿⣿⣿⣿⣿⣿⣿⣿⣿⣿⣿⣿⣿⣿⠀⠀⠀⠀⠀⠀⠀⠀⠀⠀⠀⠀⠀⠀⠀⠀⠀⠀⠀⠀⠀⠀⠀⠀⠀⠀⠀⠀⠀⠀⠀⠙⣿⣿⣿⣿⣧⡀⠀⠀⠀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⠀⠀⠀⠀⠀⠀⠀⠀⠀⠀⠀⠀⠀⠀⠀⠀⠀⠀⠀⠀⠀⠀⠀⠀⠀⠀⠀⠀⠀⠀⠀⠀⢀⣠⣤⣴⣶⣶⣦⣄⡀⠀⠀⠀⠀⠀⠀⠀⠀⠀⠀⠀⠀⠀⠀⠀⠀⠀⠀⠀⠀⠀⠀⠀⠀⠀⠀⠀⠀⠀⠀⠀⠀⠀⠀⠀⠀⠀⠀⠀⠀⠀⠀⠀⠀⠀⠀⠀⠀⠀⠀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⠀⠀⠀⠀⠀⠀⠀⠀⠀⠀⠀⠀⠀⠀⠀⠀⠀⠀⠀⠀⠀⠀⠀⠀⠀⠀⠀⠀⠀⣀⣰⣾⣿⣿⣿⣿⣿⣿⣿⣿⣿⣶⣄⡀⢀⣀⣤⣤⣶⣶⣶⣦⠀⠀⠀⠀⠀⠀⠀⠀⠀⠀⠀⠀⠀⠀⠀⠀⠀⠀⠀⠀⠀⠀⠀⠀⠀⠀⠀⠀⠀⠀⠀⠀⠀⠀⠀⠀⠀⠀⠀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⠀⠀⠀⠀⠀⠀⠀⠀⠀⠀⠀⠀⠀⠀⠀⠀⠀⠀⠀⠀⠀⠀⠀⠀⠀⠀⢀⣴⣿⣿⣿⣿⣿⣿⣿⣿⣿⣿⣿⣿⣿⣿⣿⣿⣿⣿⣿⣿⣿⣿⡿⠁⠀⠀⠀⠀⠀⠀⠀⠀⠀⠀⠀⠀⠀⠀⠀⠀⠀⠀⠀⠀⠀⠀⠀⠀⠀⠀⠀⠀⠀⠀⠀⠀⠀⠀⠀⠀⠀⠀⠀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⠀⠀⠀⠀⠀⠀⠀⠀⠀⠀⠀⠀⠀⠀⠀⠀⠀⠀⠀⠀⠀⠀⠀⠀⢀⣴⣿⣿⣿⣿⣿⣿⣿⣿⣿⣿⣿⣿⣿⣿⣿⣿⣿⣿⣿⣿⣿⣿⡿⠋⠀⠀⠀⠀⠀⠀⠀⠀⠀⠀⠀⠀⠀⠀⠀⠀⠀⠀⠀⠀⠀⠀⠀⠀⠀⠀⠀⠀⠀⠀⠀⠀⠀⠀⠀⠀⠀⠀⠀⠀⠀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⠀⠀⠀⠀⠀⠀⠀⠀⠀⠀⠀⠀⠀⠀⠀⠀⠀⠀⠀⠀⠀⠀⠀⠀⣼⣿⣿⣿⣿⣿⣿⣿⣿⣿⣿⣿⣿⣿⣿⣿⣿⣿⣿⣿⣿⣿⣿⣏⠀⠀⠀⠀⠀⠀⠀⠀⠀⠀⠀⠀⠀⠀⠀⠀⠀⠀⠀⠀⠀⠀⠀⠀⠀⠀⠀⠀⠀⠀⠀⠀⠀⠀⠀⠀⠀⠀⠀⠀⠀⠀⠀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⠀⠀⠀⠀⠀⠀⠀⠀⠀⠀⠀⠀⠀⠀⠀⠀⠀⠀⠀⠀⠀⠀⠀⠀⢹⣿⣿⣿⣿⣿⣿⣿⣿⣿⣿⣿⣿⣿⣿⣿⣿⣿⣿⣿⣿⣿⣿⣿⣷⣄⠀⠀⠀⠀⠀⠀⠀⠀⠀⠀⠀⠀⠀⠀⠀⠀⠀⠀⠀⠀⠀⠀⠀⠀⠀⠀⠀⠀⠀⠀⠀⠀⠀⠀⠀⠀⠀⠀⠀⠀⠀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⠀⠀⠀⠀⠀⠀⠀⠀⠀⠀⠀⠀⠀⠀⠀⠀⠀⠀⠀⠀⠀⠀⠀⠀⢸⣿⣿⣿⣿⣿⣿⣿⣿⣿⣿⣿⣿⣿⣿⣿⣿⣿⣿⣿⣿⣿⣿⣿⣿⣿⠓⠀⠀⠀⠀⠀⠀⠀⠀⠀⠀⠀⠀⠀⠀⠀⠀⠀⠀⠀⠀⠀⠀⠀⠀⠀⠀⠀⠀⠀⠀⠀⠀⠀⠀⠀⠀⠀⠀⠀⠀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⠀⠀⠀⠀⠀⠀⠀⠀⠀⠀⠀⠀⠀⠀⠀⠀⠀⠀⠀⠀⠀⠀⠀⠀⢸⣿⣿⣿⣿⣿⣿⣿⣿⣿⣿⣿⣿⣿⣿⣿⣿⣿⣿⣿⣿⣿⣿⣿⣿⡟⡆⠀⠀⠀⠀⠀⠀⠀⠀⠀⠀⠀⠀⠀⠀⠀⠀⠀⠀⠀⠀⠀⠀⠀⠀⠀⠀⠀⠀⠀⠀⠀⠀⠀⠀⠀⠀⠀⠀⠀⠀</a:t>
            </a:r>
            <a:br/>
            <a:r>
              <a:t>⠀⠀⠀⠀⠀⠀⠀⠀⠀⠀⠀⠀⠀⠀⠀⠀⠀⠀⠀⠀⠀⠀⢀⣴⣿⣿⣿⣿⣿⣿⣿⣿⣿⣿⣿⣿⣿⣿⣿⣿⣿⣿⣿⣿⣿⣿⣿⣿⠏⠁⠀⠀⠀⠀⠀⠀⠀⠀⠀⠀⠀⠀⠀⠀⠀⠀⠀⠀⠀⠀⠀⠀⠀⠀⠀⠀⠀⠀⠀⠀⠀⠀⠀⠀⠀⠀⠀⠀⠀⠀⠀</a:t>
            </a:r>
            <a:br/>
            <a:r>
              <a:t>⠀⠀⠀⠀⠀⠀⠀⠀⠀⠀⠀⠀⠀⠀⠀⠀⠀⠀⠀⠀⠀⣠⣿⣿⣿⣿⣿⣿⣿⣿⣿⣿⣿⣿⣿⣿⣿⣿⣿⣿⣿⣿⣿⣿⣿⣿⣿⣧⡀⠀⠀⠀⠀⠀⠀⠀⠀⠀⠀⠀⠀⠀⠀⠀⠀⠀⠀⠀⠀⠀⠀⠀⠀⠀⠀⠀⠀⠀⠀⠀⠀⠀⠀⠀⠀⠀⠀⠀⠀⠀⠀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⠀⠀⠀⠀⠀⠀⠀⠀⠀⠀⠀⠀⠀⠀⠀⠀⠀⠀⠀⠀⢰⣿⣿⣿⡿⣿⣿⣿⣿⣿⣿⣿⣿⣿⣿⣿⣿⣿⣿⣿⣿⣿⣿⣿⣿⣿⣿⣿⡿⠃⠀⠀⠀⠀⠀⠀⠀⠀⠀⠀⠀⠀⠀⠀⠀⠀⠀⠀⠀⠀⠀⠀⠀⠀⠀⠀⠀⠀⠀⠀⠀⠀⠀⠀⠀⠀⠀⠀⠀⠀⠀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⠀⠀⠀⠀⠀⠀⠀⠀⠀⠀⠀⠀⠀⠀⠀⠀⠀⠀⠀⠀⠀⠀⠀⠀⠀⣿⣿⣿⣿⣿⣿⣿⣿⣿⣿⣿⣿⣿⣿⣿⣿⣿⣿⣿⣿⣿⣿⡿⠂⠀⠀⠀⠀⠀⠀⠀⠀⠀⠀⠀⠀⠀⠀⠀⠀⠀⠀⠀⠀⠀⠀⠀⠀⠀⠀⠀⠀⠀⠀⠀⠀⠀⠀⠀⠀⠀⠀⠀⠀⠀⠀</a:t>
            </a:r>
            <a:br/>
            <a:r>
              <a:t>⠀⣀⣀⣀⣀⣀⣀⣀⣀⣀⣀⣀⣀⣀⣀⣀⠀⠀⠀⠀⠀⠀⢠⣶⣿⣿⣿⣿⣿⣿⣿⣿⣿⣿⣿⣿⣿⣿⣿⣿⣿⣿⣿⣿⣿⣿⣿⠃⠀⠀⠀⠀⠀⠀⠀⠀⠀⠀⠀⠀⠀⠀⠀⠀⠀⠀⠀⠀⠀⠀⠀⠀⠀⠀⠀⠀⠀⠀⠀⠀⠀⠀⠀⠀⠀⠀⠀⠀⠀⠀⠀</a:t>
            </a:r>
            <a:br/>
            <a:r>
              <a:t>⣿⣿⣿⣿⣿⣿⣿⣿⣿⣿⣿⣿⣿⣿⣿⣿⣿⣿⣿⣷⣶⣶⣾⣿⣿⣿⣿⣿⣿⣿⣿⣿⣿⣿⣿⣿⣿⣿⣿⣿⣿⣿⣿⣿⣿⣿⠋⠀⠀⠀⠀⠀⠀⠀⠀⠀⠀⠀⠀⠀⠀⠀⠀⠀⠀⠀⠀⠀⠀⠀⠀⠀⠀⠀⠀⠀⠀⠀⠀⠀⠀⠀⠀⠀⠀⠀⠀⠀⠀⠀⠀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⣿⣿⣿⣿⣿⣿⣿⣿⣿⣿⣿⣿⣿⣿⣿⣿⣿⣿⣿⣿⣿⣿⣿⣿⣿⣿⣿⣿⣿⣿⣿⣿⣿⣿⣿⣿⣿⣿⣿⣿⣿⣿⣿⣿⣿⡟⠀⠀⠀⠀⠀⠀⠀⠀⠀⠀⠀⠀⠀⠀⠀⠀⠀⠀⠀⠀⠀⠀⠀⠀⠀⠀⠀⠀⠀⠀⠀⠀⠀⠀⠀⠀⠀⠀⠀⠀⠀⠀⠀⠀⠀</a:t>
            </a:r>
            <a:br/>
            <a:r>
              <a:t>⠉⠉⠉⠉⠉⠁⠀⠀⠀⠈⠉⠉⠉⠉⠉⠙⠛⠛⠛⠿⠿⢿⣿⣿⣿⣿⣿⣿⣿⣿⣿⣿⣿⣿⣿⣿⣿⣿⣿⣿⣿⣿⣿⣿⠿⠁⠀⠀⠀⠀⠀⠀⠀⠀⠀⠀⠀⠀⠀⠀⠀⠀⠀⠀⠀⠀⠀⠀⠀⠀⠀⠀⠀⠀⠀⠀⠀⠀⠀⠀⠀⠀⠀⠀⠀⠀⠀⠀⠀⠀⠀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⠀⠀⠀⠀⠀⠀⠀⠀⠀⠀⠀⠀⠀⠀⠀⠀⠀⠀⠀⠀⠀⠀⠀⠙⢿⣿⣿⣿⣿⣿⣿⣿⣿⣿⣿⣿⣿⣿⣿⣿⣿⣿⣿⣦⡀⠀⠀⠀⠀⠀⠀⠀⠀⠀⠀⠀⠀⠀⠀⠀⠀⠀⠀⠀⠀⠀⠀⠀⠀⠀⠀⠀⠀⠀⠀⠀⠀⠀⠀⠀⠀⠀⠀⠀⠀⠀⠀⠀⠀⠀⠀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⠀⠀⠀⠀⠀⠀⠀⠀⠀⠀⠀⠀⠀⠀⠀⠀⠀⠀⠀⠀⠀⠀⠀⠀⠀⠈⠛⠿⣿⣿⣿⣿⣿⣿⣿⣿⣿⣿⣿⣿⣿⣿⣿⣿⣿⣷⣦⣤⣀⠀⠀⠀⠀⠀⠀⠀⠀⠀⠀⠀⠀⠀⠀⠀⠀⠀⠀⠀⠀⠀⠀⠀⠀⠀⠀⠀⠀⠀⠀⠀⠀⠀⠀⠀⠀⠀⠀⠀⠀⠀⠀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⠀⠀⠀⠀⠀⠀⠀⠀⠀⠀⠀⠀⠀⠀⠀⠀⠀⠀⠀⠀⠀⠀⠀⠀⠀⠀⠀⠀⠀⠀⢸⣿⣿⣿⣿⣿⣿⣿⣿⣿⣿⣿⣿⣿⣿⣿⣿⣿⣿⣿⣶⣤⣠⣴⣄⡀⠀⠀⠀⠀⠀⠀⠀⠀⠀⠀⠀⠀⠀⠀⠀⠀⠀⠀⠀⠀⠀⠀⠀⠀⠀⠀⠀⠀⠀⠀⠀⠀⠀⠀⠀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⠀⠀⠀⠀⠀⠀⠀⠀⠀⠀⠀⠀⠀⠀⠀⠀⠀⠀⠀⠀⠀⠀⠀⠀⠀⠀⠀⠀⠀⠀⢸⣿⣿⣿⣿⣿⣿⣿⣿⣿⣿⣿⣿⣿⣿⣿⣿⣿⣿⣿⣿⣿⣿⣿⣿⣿⣷⣦⣄⡀⠀⠀⠀⠀⠀⠀⠀⠀⠀⠀⠀⠀⠀⠀⠀⠀⠀⠀⠀⠀⠀⠀⠀⠀⠀⠀⠀⠀⠀⠀⠀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⠀⠀⠀⠀⠀⠀⠀⠀⠀⠀⠀⠀⠀⠀⠀⠀⠀⠀⠀⠀⠀⠀⠀⠀⠀⠀⠀⠀⠀⠀⢻⣿⣿⣿⣿⣿⣿⣿⣿⣿⣿⣿⣿⣿⣿⣿⣿⣿⣿⢿⣿⣿⣿⣿⣿⣿⣿⣿⣿⣿⣷⡆⠀⠀⠀⠀⠀⠀⠀⠀⠀⠀⠀⠀⠀⠀⠀⠀⠀⠀⠀⠀⠀⠀⠀⠀⠀⠀⠀⠀⠀</a:t>
            </a:r>
            <a:br/>
            <a:r>
              <a:t>⠀⠀⠀⠀⠀⠀⠀⠀⠀⠀⠀⠀⠀⠀⠀⠀⠀⠀⠀⠀⠀⠀⠀⠀⠀⠀⠀⠀⠀⠀⠈⠇⣿⣿⣿⣿⣿⣿⣿⣿⣿⣿⣿⣿⣿⣿⣿⣿⣿⣿⣻⣿⣿⣿⣿⣿⣿⣿⣿⣿⣿⣷⣦⣀⠀⠀⠀⠀⠀⠀⠀⠀⠀⠀⠀⠀⠀⠀⠀⠀⠀⠀⠀⠀⠀⠀⠀⠀⠀⠀⠀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⠀⠀⠀⠀⠀⠀⠀⠀⠀⠀⠀⠀⠀⠀⠀⠀⠀⠀⠀⠀⠀⠀⠀⠀⠀⠀⠀⠀⠀⠀⠀⠀⣿⣿⣿⣿⣿⣿⣿⣿⣿⣿⣿⣿⣿⣿⣿⣿⣿⣿⣧⣿⣿⣿⣿⣿⣿⣿⣿⣿⣿⣿⣿⣿⣷⣦⣄⠀⠀⠀⠀⠀⠀⠀⠀⠀⠀⠀⠀⠀⠀⠀⠀⠀⠀⠀⠀⠀⠀⠀⠀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⠀⠀⠀⠀⠀⠀⠀⠀⠀⠀⠀⠀⠀⠀⠀⠀⠀⠀⠀⠀⠀⠀⠀⠀⠀⠀⠀⠀⠀⠀⠀⢰⣿⣿⣿⣿⣿⣿⣿⣿⣿⣿⣿⣿⣿⣿⣿⣿⣿⣿⣿⣿⣿⣿⣿⣿⣿⣿⣿⣿⠻⢿⣿⣿⣿⣿⣿⣷⣦⣀⠀⠀⠀⠀⠀⠀⠀⠀⠀⠀⠀⠀⠀⠀⠀⠀⠀⠀⠀⠀⠀</a:t>
            </a:r>
            <a:br/>
            <a:r>
              <a:t>⠀⠀⠀⠀⠀⠀⠀⠀⠀⠀⠀⠀⠀⠀⠀⠀⠀⠀⠀⠀⠀⠀⠀⠀⠀⠀⠀⠀⠀⠀⠀⠈⣿⣿⣿⣿⣿⣿⣿⣿⣿⣿⣿⣿⣿⣿⣿⣿⣿⣿⣿⣿⣿⣿⣿⣿⣿⣿⣿⠃⠀⠀⠉⠻⢿⣿⣿⣿⣿⣿⣿⣿⣷⣤⣄⠀⠀⠀⠀⠀⠀⠀⠀⠀⠀⠀⠀⠀⠀⠀⠀</a:t>
            </a:r>
            <a:br/>
            <a:r>
              <a:t>⠀⠀⠀⠀⠀⠀⠀⠀⠀⠀⠀⠀⠀⠀⠀⠀⠀⠀⠀⠀⠀⠀⠀⠀⠀⠀⠀⠀⠀⠀⠀⠀⠙⢿⣿⣿⣿⣿⣿⣿⣿⣿⣿⣿⣿⣿⣿⣿⣿⣿⣿⣿⣿⣿⣿⣿⣿⣿⣿⣿⣦⠀⠀⠀⠀⠉⠻⣿⣿⣿⣿⣿⣿⣿⣿⣦⡄⠀⠀⠀⠀⠀⠀⠀⠀⠀⠀⠀⠀⠀⠀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⠀⠀⠀⠀⠀⠀⠀⠀⠀⠀⠀⠀⠀⠀⠀⠀⠀⠀⠀⠀⠀⠀⠀⠀⠀⠀⠀⠀⠀⠀⠀⠀⠀⠀⣿⣿⣿⣿⣿⣿⣿⣿⣿⣿⣿⣿⣿⣿⣿⣿⣿⣿⣿⣿⣿⣿⣿⣿⣿⡿⠋⠀⠀⠀⠀⠀⢠⣿⣿⣿⣿⣿⣿⣿⣿⣿⣷⠀⠀⠀⠀⠀⠀⠀⠀⠀⠀⠀⠀⠀⠀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⠀⠀⠀⠀⠀⠀⠀⠀⠀⠀⠀⠀⠀⠀⠀⠀⠀⠀⠀⠀⠀⠀⠀⠀⠀⠀⠀⠀⠀⠀⠀⠀⠀⠀⢻⣿⣿⣿⣿⣿⣿⣿⣿⣿⣿⣿⣿⣿⣿⣿⣿⣿⣿⣿⣿⣿⣿⣿⣿⣶⣶⣶⣶⣾⣿⣿⣿⣿⣿⣿⣿⣿⣿⣿⣿⣿⣿⣷⣄⠀⠀⠀⠀⠀⠀⠀⠀⠀⠀⠀⠀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⠀⠀⠀⠀⠀⠀⠀⠀⠀⠀⠀⠀⠀⠀⠀⠀⠀⠀⠀⠀⠀⠀⠀⠀⠀⠀⠀⠀⠀⠀⠀⠀⠀⠀⢸⣿⣿⣿⣿⣿⣿⣿⣿⣿⣿⣿⣿⣿⣿⣿⣿⣿⣿⣿⣿⣿⣿⣿⣿⣿⣿⣿⣿⣿⣿⣿⣿⣿⣿⣿⣿⣿⣿⡟⢿⣿⣿⣿⣿⣷⣄⠀⠀⠀⠀⠀⠀⠀⠀⠀⠀</a:t>
            </a:r>
            <a:br/>
            <a:r>
              <a:t>⠀⠀⠀⠀⠀⠀⠀⠀⠀⠀⠀⠀⠀⠀⠀⠀⠀⠀⠀⠀⠀⠀⠀⠀⠀⠀⠀⠀⠀⠀⠀⠀⠀⠀⠘⣿⣿⣿⣿⣿⣿⣿⣿⣿⣿⣿⣿⣿⣿⣿⣿⣿⣿⣿⣿⣿⣿⣿⣿⣿⣿⣿⣿⣿⣿⣿⣿⣿⣿⣿⣿⠟⠋⠀⠀⠙⢿⣿⣿⣿⣿⣷⡀⠀⠀⠀⠀⠀⠀⠀⠀</a:t>
            </a:r>
            <a:br/>
            <a:r>
              <a:t>⠀⠀⠀⠀⠀⠀⠀⠀⠀⠀⠀⠀⠀⠀⠀⠀⠀⠀⠀⠀⠀⠀⠀⠀⠀⠀⠀⠀⠀⠀⠀⠀⠀⠀⠀⣿⣿⣿⣿⣿⣿⣿⣿⣿⣿⣿⣿⣿⣿⣿⣿⡟⠛⠛⠻⠿⠿⠿⠿⠿⣿⣿⣿⣿⣿⣿⣿⣿⣿⣿⣿⠀⠀⠀⠀⠀⠀⠙⢿⣿⣿⣿⣿⣦⡀⠀⠀⠀⠀⠀⠀</a:t>
            </a:r>
            <a:br/>
            <a:r>
              <a:t>⠀⠀⠀⠀⠀⠀⠀⠀⠀⠀⠀⠀⠀⠀⠀⠀⠀⠀⠀⠀⠀⠀⠀⠀⠀⠀⠀⠀⠀⠀⠀⠀⠀⠀⠀⣿⣿⣿⣿⣿⣿⣿⣿⣿⣿⣿⣿⣿⣿⣿⠋⠀⠀⠀⠀⠀⠀⠀⠀⠀⠀⠀⠈⠉⠛⠿⢿⣿⣿⣿⠇⠀⠀⠀⠀⠀⠀⠀⠀⠙⢿⣿⣿⣿⣷⣄⠀⠀⠀⠀⠀</a:t>
            </a:r>
            <a:br/>
            <a:r>
              <a:t>⠀⠀⠀⠀⠀⠀⠀⠀⠀⠀⠀⠀⠀⠀⠀⠀⠀⠀⠀⠀⠀⠀⠀⠀⠀⠀⠀⠀⠀⠀⠀⠀⠀⠀⠀⣿⣿⣿⣿⣿⣿⣿⣿⣿⣿⣿⣿⣿⣿⡇⠀⠀⠀⠀⠀⠀⠀⠀⠀⠀⠀⠀⠀⠀⠀⠀⠀⠀⠈⠁⠀⠀⠀⠀⠀⠀⠀⠀⠀⠀⠈⠻⣿⣿⣿⣿⣦⠀⠀⠀⠀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⠀⠀⠀⠀⠀⠀⠀⠀⠀⠀⠀⠀⠀⠀⠀⠀⠀⠀⠀⠀⠀⠀⠀⠀⠀⠀⠀⠀⠀⠀⠀⠀⠀⠀⠀⠀⠀⠀⠀⠠⣦⣦⠀⢀⣾⣿⣿⣿⠷⢦⣀⠀⠀⠀⠀⠀⠀⠀⠀⠀⠀⠀⠀⠀⠀⠀⠀⠀⠀⠀⠀⠀⠀⠀⠀⠀⠀⠀⠀⠀⠀⠀⠀⠀⠀⠀⠀⠀⠀⠀⠀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⠀⠀⠀⠀⠀⠀⠀⠀⠀⠀⠀⠀⠀⠀⠀⠀⠀⠀⠀⠀⠀⠀⠀⠀⠀⠀⠀⠀⠀⠀⠀⠀⠀⠀⠀⠀⠀⠀⠀⠲⣾⣿⣿⣿⣿⣿⣿⣿⣄⡀⠈⠁⠀⠀⠀⠀⠀⠀⠀⠀⠀⠀⠀⠀⠀⠀⠀⠀⠀⠀⠀⠀⠀⠀⠀⠀⠀⠀⠀⠀⠀⠀⠀⠀⠀⠀⠀⠀⠀⠀⠀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⠀⠀⠀⠀⠀⠀⠀⠀⠀⠀⠀⠀⠀⠀⠀⠀⠀⠀⠀⠀⠀⠀⠀⠀⠀⠀⠀⠀⠀⠀⠀⠀⠀⠀⠀⠀⠀⠀⠀⠀⠀⠉⠙⢻⣿⣿⣿⣿⣿⣿⣿⠖⠀⠀⠀⠀⠀⠀⠀⠀⠀⠀⠀⠀⠀⠀⠀⠀⠀⠀⠀⠀⠀⠀⠀⠀⠀⠀⠀⠀⠀⠀⠀⠀⠀⠀⠀⠀⠀⠀⠀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⠀⠀⠀⠀⠀⠀⠀⠀⠀⠀⠀⠀⠀⠀⠀⠀⠀⠀⠀⠀⠀⠀⠀⠀⠀⠀⠀⠀⠀⠀⠀⠀⠀⠀⠀⠀⠀⠀⠀⠀⠀⠀⠐⠿⣿⢸⣿⣿⣿⣿⣿⣿⣶⡄⠀⠀⠀⠀⠀⠀⠀⠀⠀⠀⠀⠀⠀⠀⠀⠀⠀⠀⠀⠀⠀⠀⠀⠀⠀⠀⠀⠀⠀⠀⠀⠀⠀⠀⠀⠀⠀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⠀⠀⠀⠀⠀⠀⠀⠀⠀⠀⠀⠀⠀⠀⠀⠀⠀⠀⠀⠀⠀⠀⠀⠀⠀⠀⠀⠀⠀⠀⠀⠀⠀⠀⠀⠀⠀⠀⠀⠀⠀⠀⠀⠀⠸⣿⣿⣿⣿⡏⠉⣋⣉⠁⠀⠀⠀⠀⠀⠀⠀⠀⠀⠀⠀⠀⠀⠀⠀⠀⠀⠀⠀⠀⠀⠀⠀⠀⠀⠀⠀⠀⠀⠀⠀⠀⠀⠀⠀⠀⠀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⠀⠀⠀⠀⠀⠀⠀⠀⠀⠀⠀⠀⠀⠀⠀⠀⠀⠀⠀⠀⠀⠀⠀⠀⠀⠀⠀⠀⠀⠀⠀⠀⠀⠀⠀⠀⠀⠀⠀⠀⠀⠀⠀⠀⢀⡿⢻⣿⣿⣿⣴⣿⣿⠀⠀⠀⠀⠀⠀⠀⠀⠀⠀⠀⠀⠀⠀⠀⠀⠀⠀⠀⠀⠀⠀⠀⠀⠀⠀⠀⠀⠀⠀⠀⠀⠀⠀⠀⠀⠀⠀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⠀⠀⠀⠀⠀⠀⠀⠀⠀⠀⠀⠀⠀⠀⠀⠀⠀⠀⠀⠀⠀⠀⠀⠀⠀⠀⠀⠀⠀⠀⠀⠀⠀⠀⠀⠀⠀⠀⠀⠀⠀⠀⠀⢀⡾⠃⢀⣽⣿⣿⣿⣿⡟⠶⣖⡠⠤⢤⠀⠀⠀⣀⣀⣀⣀⠀⠀⠀⠀⠀⠀⠀⠀⠀⠀⠀⠀⠀⠀⠀⠀⠀⠀⠀⠀⠀⠀⠀⠀⠀⠀</a:t>
            </a:r>
            <a:br/>
            <a:r>
              <a:t>⠀⠀⠀⠀⠀⠀⠀⠀⠀⠀⠀⠀⠀⠀⠀⠀⠀⠀⠀⠀⠀⠀⠀⠀⠀⠀⠐⢶⣶⣶⣶⣤⣤⣤⣤⣄⣀⣀⣀⣀⣀⣀⣠⣿⣀⣴⣿⣿⣿⣿⣿⣿⣿⣷⣶⣿⣿⣶⣿⣿⣿⣿⣿⣿⣿⣿⣆⠀⠀⠀⠀⠀⠀⠀⠀⠀⠀⠀⠀⠀⠀⠀⠀⠀⠀⠀⠀⠀⠀⠀⠀</a:t>
            </a:r>
            <a:br/>
            <a:r>
              <a:t>⠀⠀⠀⠀⠀⠀⠀⠀⠀⠀⠀⠀⠀⠀⠀⠀⠀⠀⠀⠀⠀⠀⠀⠀⠀⠀⠀⠀⠀⠀⠛⠋⠙⠛⠿⣭⡍⠉⠙⠛⠛⠛⠛⠻⣿⣿⣿⣿⣿⣿⣿⣿⣿⣿⣿⣿⣿⣿⣿⣿⣿⣿⣿⣿⣿⣿⣿⣿⣆⠀⠀⠀⠀⠀⠀⠀⠀⠀⠀⠀⠀⠀⠀⠀⠀⠀⠀⠀⠀⠀⠀</a:t>
            </a:r>
            <a:br/>
            <a:r>
              <a:t>⠀⠀⠀⠀⠀⠀⠀⠀⠀⠀⠀⠀⠀⠀⠀⠀⠀⠀⠀⠀⠀⠀⠀⠀⠀⠀⠀⠀⠀⠀⠀⠀⠀⠀⠀⠀⠙⠲⠀⠀⠀⠀⠀⠀⠉⠉⠉⠉⠉⢹⣿⣿⡍⠉⠉⠙⠛⠿⠿⠿⣿⣿⣿⣿⣿⣿⣿⢿⡿⠀⠀⠀⠀⠀⠀⠀⠀⠀⠀⠀⠀⠀⠀⠀⠀⠀⠀⠀⠀⠀⠀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⠀⠀⠀⠀⠀⠀⠀⠀⠀⠀⠀⠀⠀⠀⠀⠀⠀⠀⠀⠀⠀⠀⠀⠀⠀⠀⠀⠀⠀⠀⠀⠀⠀⠀⠀⠀⠀⠀⠀⠀⠀⠀⠀⠀⠀⠀⠀⠀⠀⠘⠏⠙⠃⠀⠀⠀⠀⠀⠀⠀⠀⠀⠈⠉⠙⠋⠁⠀⠀⠀⠀⠀⠀⠀⠀⠀⠀⠀⠀⠀⠀⠀⠀⠀⠀⠀⠀⠀⠀⠀⠀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⠀⠀⠀⠀⠀⠀⠀⠀⠀⠀⠀⠀⠀⠀⠀⠀⠀⠀⠀⠀⠀⠀⠀⠀⠀⠀⠀⠀⠀⠀⠀⠀⣀⣤⣴⣶⣶⣶⣦⣄⡀⠀⠀⠀⠀⠀⠀⠀⠀⠀⠀⠀⠀⠀⠀⠀⠀⠀⠀⠀⠀⠀⠀⠀⠀⠀⠀⠀⠀⠀⠀⠀⠀⠀⠀⠀⠀⠀⠀⠀⠀⠀⠀⠀⠀⠀⠀⠀⠀⠀⠀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⠀⠀⠀⠀⠀⠀⠀⠀⠀⠀⠀⠀⠀⠀⠀⠀⠀⠀⠀⠀⠀⠀⠀⠀⠀⠀⠀⠀⢀⣀⣴⣿⣿⣿⣿⣿⣿⣿⣿⣿⣿⣶⣄⠀⣀⣠⣤⣶⣾⣿⣿⡆⠀⠀⠀⠀⠀⠀⠀⠀⠀⠀⠀⠀⠀⠀⠀⠀⠀⠀⠀⠀⠀⠀⠀⠀⠀⠀⠀⠀⠀⠀⠀⠀⠀⠀⠀⠀⠀⠀⠀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⠀⠀⠀⠀⠀⠀⠀⠀⠀⠀⠀⠀⠀⠀⠀⠀⠀⠀⠀⠀⠀⠀⠀⠀⠀⠀⣠⣶⣿⣿⣿⣿⣿⣿⣿⣿⣿⣿⣿⣿⣿⣿⣿⣿⣿⣿⣿⣿⣿⣿⠟⠀⠀⠀⠀⠀⠀⠀⠀⠀⠀⠀⠀⠀⠀⠀⠀⠀⠀⠀⠀⠀⠀⠀⠀⠀⠀⠀⠀⠀⠀⠀⠀⠀⠀⠀⠀⠀⠀⠀⠀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⠀⠀⠀⠀⠀⠀⠀⠀⠀⠀⠀⠀⠀⠀⠀⠀⠀⠀⠀⠀⠀⠀⠀⠀⢠⣾⣿⣿⣿⣿⣿⣿⣿⣿⣿⣿⣿⣿⣿⣿⣿⣿⣿⣿⣿⣿⣿⣿⠟⠁⠀⠀⠀⠀⠀⠀⠀⠀⠀⠀⠀⠀⠀⠀⠀⠀⠀⠀⠀⠀⠀⠀⠀⠀⠀⠀⠀⠀⠀⠀⠀⠀⠀⠀⠀⠀⠀⠀⠀⠀⠀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⠀⠀⠀⠀⠀⠀⠀⠀⠀⠀⠀⠀⠀⠀⠀⠀⠀⠀⠀⠀⠀⠀⠀⠀⣿⣿⣿⣿⣿⣿⣿⣿⣿⣿⣿⣿⣿⣿⣿⣿⣿⣿⣿⣿⣿⣿⣿⣅⠀⠀⠀⠀⠀⠀⠀⠀⠀⠀⠀⠀⠀⠀⠀⠀⠀⠀⠀⠀⠀⠀⠀⠀⠀⠀⠀⠀⠀⠀⠀⠀⠀⠀⠀⠀⠀⠀⠀⠀⠀⠀⠀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⠀⠀⠀⠀⠀⠀⠀⠀⠀⠀⠀⠀⠀⠀⠀⠀⠀⠀⠀⠀⠀⠀⠀⠀⢿⣿⣿⣿⣿⣿⣿⣿⣿⣿⣿⣿⣿⣿⣿⣿⣿⣿⣿⣿⣿⣿⣿⣿⣿⣏⠃⠀⠀⠀⠀⠀⠀⠀⠀⠀⠀⠀⠀⠀⠀⠀⠀⠀⠀⠀⠀⠀⠀⠀⠀⠀⠀⠀⠀⠀⠀⠀⠀⠀⠀⠀⠀⠀⠀⠀⠀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⠀⠀⠀⠀⠀⠀⠀⠀⠀⠀⠀⠀⠀⠀⠀⠀⠀⠀⠀⠀⠀⠀⠀⠀⢸⣿⣿⣿⣿⣿⣿⣿⣿⣿⣿⣿⣿⣿⣿⣿⣿⣿⣿⣿⣿⣿⣿⣿⣿⠟⠀⠀⠀⠀⠀⠀⠀⠀⠀⠀⠀⠀⠀⠀⠀⠀⠀⠀⠀⠀⠀⠀⠀⠀⠀⠀⠀⠀⠀⠀⠀⠀⠀⠀⠀⠀⠀⠀⠀⠀⠀</a:t>
            </a:r>
            <a:br/>
            <a:r>
              <a:t>⠀⠀⠀⠀⠀⠀⠀⠀⠀⠀⠀⠀⠀⠀⠀⠀⠀⠀⠀⠀⠀⠀⢀⣴⣿⣿⣿⣿⣿⣿⣿⣿⣿⣿⣿⣿⣿⣿⣿⣿⣿⣿⣿⣿⣿⣿⣿⣿⠃⠀⠀⠀⠀⠀⠀⠀⠀⠀⠀⠀⠀⠀⠀⠀⠀⠀⠀⠀⠀⠀⠀⠀⠀⠀⠀⠀⠀⠀⠀⠀⠀⠀⠀⠀⠀⠀⠀⠀⠀⠀⠀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⠀⠀⠀⠀⠀⠀⠀⠀⠀⠀⠀⠀⠀⠀⠀⠀⠀⠀⠀⠀⠀⣴⣿⣿⣿⣿⣿⣿⣿⣿⣿⣿⣿⣿⣿⣿⣿⣿⣿⣿⣿⣿⣿⣿⣿⣿⣿⣧⡀⠀⠀⠀⠀⠀⠀⠀⠀⠀⠀⠀⠀⠀⠀⠀⠀⠀⠀⠀⠀⠀⠀⠀⠀⠀⠀⠀⠀⠀⠀⠀⠀⠀⠀⠀⠀⠀⠀⠀⠀⠀⠀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⠀⠀⠀⠀⠀⠀⠀⠀⠀⠀⠀⠀⠀⠀⠀⠀⠀⠀⠀⠀⢼⣿⣿⣿⢿⣿⣿⣿⣿⣿⣿⣿⣿⣿⣿⣿⣿⣿⣿⣿⣿⣿⣿⣿⣿⣿⣿⣿⠟⠀⠀⠀⠀⠀⠀⠀⠀⠀⠀⠀⠀⠀⠀⠀⠀⠀⠀⠀⠀⠀⠀⠀⠀⠀⠀⠀⠀⠀⠀⠀⠀⠀⠀⠀⠀⠀⠀⠀⠀⠀⠀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⠀⠀⠀⠀⠀⠀⠀⠀⠀⠀⠀⠀⠀⠀⠀⠀⠀⠀⠀⠀⠀⠀⠀⠀⢘⣿⣿⣿⣿⣿⣿⣿⣿⣿⣿⣿⣿⣿⣿⣿⣿⣿⣿⣿⣿⣿⣿⡿⠀⠀⠀⠀⠀⠀⠀⠀⠀⠀⠀⠀⠀⠀⠀⠀⠀⠀⠀⠀⠀⠀⠀⠀⠀⠀⠀⠀⠀⠀⠀⠀⠀⠀⠀⠀⠀⠀⠀⠀⠀⠀⠀</a:t>
            </a:r>
            <a:br/>
            <a:r>
              <a:t>⣀⣀⣀⣠⣤⣤⣤⣤⣤⣤⣤⣄⣀⣀⣀⣀⣀⠀⠀⠀⠀⠀⣠⣾⣿⣿⣿⣿⣿⣿⣿⣿⣿⣿⣿⣿⣿⣿⣿⣿⣿⣿⣿⣿⣿⣿⡿⠁⠀⠀⠀⠀⠀⠀⠀⠀⠀⠀⠀⠀⠀⠀⠀⠀⠀⠀⠀⠀⠀⠀⠀⠀⠀⠀⠀⠀⠀⠀⠀⠀⠀⠀⠀⠀⠀⠀⠀⠀⠀⠀⠀</a:t>
            </a:r>
            <a:br/>
            <a:r>
              <a:t>⣿⣿⣿⣿⣿⣿⣿⣿⣿⣿⣿⣿⣿⣿⣿⣿⣿⣿⣿⣿⣷⣶⣿⣿⣿⣿⣿⣿⣿⣿⣿⣿⣿⣿⣿⣿⣿⣿⣿⣿⣿⣿⣿⣿⣿⡿⠃⠀⠀⠀⠀⠀⠀⠀⠀⠀⠀⠀⠀⠀⠀⠀⠀⠀⠀⠀⠀⠀⠀⠀⠀⠀⠀⠀⠀⠀⠀⠀⠀⠀⠀⠀⠀⠀⠀⠀⠀⠀⠀⠀⠀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⠉⠉⠀⠀⠀⠀⠀⠀⠀⠀⠀⠀⠉⠉⠉⠉⠙⠛⠛⠻⠿⠿⣿⣿⣿⣿⣿⣿⣿⣿⣿⣿⣿⣿⣿⣿⣿⣿⣿⣿⣿⣿⣿⡿⠟⠀⠀⠀⠀⠀⠀⠀⠀⠀⠀⠀⠀⠀⠀⠀⠀⠀⠀⠀⠀⠀⠀⠀⠀⠀⠀⠀⠀⠀⠀⠀⠀⠀⠀⠀⠀⠀⠀⠀⠀⠀⠀⠀⠀⠀⠀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⠀⠀⠀⠀⠀⠀⠀⠀⠀⠀⠀⠀⠀⠀⠀⠀⠀⠀⠀⠀⠀⠀⠀⠙⢿⣿⣿⣿⣿⣿⣿⣿⣿⣿⣿⣿⣿⣿⣿⣿⣿⣿⣿⣆⡀⠀⠀⠀⠀⠀⠀⠀⠀⠀⠀⠀⠀⠀⠀⠀⠀⠀⠀⠀⠀⠀⠀⠀⠀⠀⠀⠀⠀⠀⠀⠀⠀⠀⠀⠀⠀⠀⠀⠀⠀⠀⠀⠀⠀⠀⠀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⠀⠀⠀⠀⠀⠀⠀⠀⠀⠀⠀⠀⠀⠀⠀⠀⠀⠀⠀⠀⠀⠀⠀⠀⠀⠙⠻⢿⣿⣿⣿⣿⣿⣿⣿⣿⣿⣿⣿⣿⣿⣿⣿⣿⣿⣷⣶⣤⣀⠀⠀⠀⠀⠀⠀⠀⠀⠀⠀⠀⠀⠀⠀⠀⠀⠀⠀⠀⠀⠀⠀⠀⠀⠀⠀⠀⠀⠀⠀⠀⠀⠀⠀⠀⠀⠀⠀⠀⠀⠀⠀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⠀⠀⠀⠀⠀⠀⠀⠀⠀⠀⠀⠀⠀⠀⠀⠀⠀⠀⠀⠀⠀⠀⠀⠀⠀⠀⠀⠀⠀⠈⣽⣿⣿⣿⣿⣿⣿⣿⣿⣿⣿⣿⣿⣿⣿⣿⣿⣿⣿⣿⣶⣤⣠⣶⣄⡀⠀⠀⠀⠀⠀⠀⠀⠀⠀⠀⠀⠀⠀⠀⠀⠀⠀⠀⠀⠀⠀⠀⠀⠀⠀⠀⠀⠀⠀⠀⠀⠀⠀⠀⠀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⠀⠀⠀⠀⠀⠀⠀⠀⠀⠀⠀⠀⠀⠀⠀⠀⠀⠀⠀⠀⠀⠀⠀⠀⠀⠀⠀⠀⠀⠀⣿⣿⣿⣿⣿⣿⣿⣿⣿⣿⣿⣿⣿⣿⣿⣿⣿⣿⣿⣿⣿⣿⣿⣿⣿⣿⣷⣦⣄⡀⠀⠀⠀⠀⠀⠀⠀⠀⠀⠀⠀⠀⠀⠀⠀⠀⠀⠀⠀⠀⠀⠀⠀⠀⠀⠀⠀⠀⠀⠀⠀</a:t>
            </a:r>
            <a:br/>
            <a:r>
              <a:t>⠀⠀⠀⠀⠀⠀⠀⠀⠀⠀⠀⠀⠀⠀⠀⠀⠀⠀⠀⠀⠀⠀⠀⠀⠀⠀⠀⠀⠀⠀⢻⢿⣿⣿⣿⣿⣿⣿⣿⣿⣿⣿⣿⣿⣿⣿⣿⣿⣿⢿⣿⣿⣿⣿⣿⣿⣿⣿⣿⣿⣷⡆⠀⠀⠀⠀⠀⠀⠀⠀⠀⠀⠀⠀⠀⠀⠀⠀⠀⠀⠀⠀⠀⠀⠀⠀⠀⠀⠀⠀⠀</a:t>
            </a:r>
            <a:br/>
            <a:r>
              <a:t>⠀⠀⠀⠀⠀⠀⠀⠀⠀⠀⠀⠀⠀⠀⠀⠀⠀⠀⠀⠀⠀⠀⠀⠀⠀⠀⠀⠀⠀⠀⠈⠈⣿⣿⣿⣿⣿⣿⣿⣿⣿⣿⣿⣿⣿⣿⣿⣿⣿⣿⢺⣿⣿⣿⣿⣿⣿⣿⣿⣿⣿⣷⣦⣀⠀⠀⠀⠀⠀⠀⠀⠀⠀⠀⠀⠀⠀⠀⠀⠀⠀⠀⠀⠀⠀⠀⠀⠀⠀⠀⠀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⠀⠀⠀⠀⠀⠀⠀⠀⠀⠀⠀⠀⠀⠀⠀⠀⠀⠀⠀⠀⠀⠀⠀⠀⠀⠀⠀⠀⠀⠀⠀⢠⣿⣿⣿⣿⣿⣿⣿⣿⣿⣿⣿⣿⣿⣿⣿⣿⣿⣿⣧⣿⣿⣿⣿⣿⣿⣿⣿⣿⣿⣿⣿⣿⣷⣦⣄⠀⠀⠀⠀⠀⠀⠀⠀⠀⠀⠀⠀⠀⠀⠀⠀⠀⠀⠀⠀⠀⠀⠀⠀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⠀⠀⠀⠀⠀⠀⠀⠀⠀⠀⠀⠀⠀⠀⠀⠀⠀⠀⠀⠀⠀⠀⠀⠀⠀⠀⠀⠀⠀⠀⠀⢸⣿⣿⣿⣿⣿⣿⣿⣿⣿⣿⣿⣿⣿⣿⣿⣿⣿⣿⣿⣿⣿⣿⣿⣿⣿⣿⣿⣿⠻⣿⣿⣿⣿⣿⣿⣷⣦⣀⠀⠀⠀⠀⠀⠀⠀⠀⠀⠀⠀⠀⠀⠀⠀⠀⠀⠀⠀⠀⠀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⠀⠀⠀⠀⠀⠀⠀⠀⠀⠀⠀⠀⠀⠀⠀⠀⠀⠀⠀⠀⠀⠀⠀⠀⠀⠀⠀⠀⠀⠀⠀⠘⣿⣿⣿⣿⣿⣿⣿⣿⣿⣿⣿⣿⣿⣿⣿⣿⣿⣿⣿⣿⣿⣿⣿⣿⣿⣿⣿⠁⠀⠀⠉⠻⢿⣿⣿⣿⣿⣿⣿⣿⣷⣤⣀⠀⠀⠀⠀⠀⠀⠀⠀⠀⠀⠀⠀⠀⠀⠀⠀</a:t>
            </a:r>
            <a:br/>
            <a:r>
              <a:t>⠀⠀⠀⠀⠀⠀⠀⠀⠀⠀⠀⠀⠀⠀⠀⠀⠀⠀⠀⠀⠀⠀⠀⠀⠀⠀⠀⠀⠀⠀⠀⠀⠹⢿⣿⣿⣿⣿⣿⣿⣿⣿⣿⣿⣿⣿⣿⣿⣿⣿⣿⣿⣿⣿⣿⣿⣿⣿⣿⣷⣆⠀⠀⠀⠀⠉⠻⣿⣿⣿⣿⣿⣿⣿⣿⣤⡄⠀⠀⠀⠀⠀⠀⠀⠀⠀⠀⠀⠀⠀⠀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⠀⠀⠀⠀⠀⠀⠀⠀⠀⠀⠀⠀⠀⠀⠀⠀⠀⠀⠀⠀⠀⠀⠀⠀⠀⠀⠀⠀⠀⠀⠀⠀⠀⠘⣿⣿⣿⣿⣿⣿⣿⣿⣿⣿⣿⣿⣿⣿⣿⣿⣿⣿⣿⣿⣿⣿⣿⣿⣿⡿⠃⠀⠀⠀⠀⠀⢠⣿⣿⣿⣿⣿⣿⣿⣿⣿⣷⠀⠀⠀⠀⠀⠀⠀⠀⠀⠀⠀⠀⠀⠀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⠀⠀⠀⠀⠀⠀⠀⠀⠀⠀⠀⠀⠀⠀⠀⠀⠀⠀⠀⠀⠀⠀⠀⠀⠀⠀⠀⠀⠀⠀⠀⠀⠀⠀⣿⣿⣿⣿⣿⣿⣿⣿⣿⣿⣿⣿⣿⣿⣿⣿⣿⣿⣿⣿⣿⣿⣿⣿⣿⣶⣶⣶⣶⣾⣿⣿⣿⣿⣿⣿⣿⣿⣿⣿⣿⣿⣿⣷⣄⠀⠀⠀⠀⠀⠀⠀⠀⠀⠀⠀⠀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⠀⠀⠀⠀⠀⠀⠀⠀⠀⠀⠀⠀⠀⠀⠀⠀⠀⠀⠀⠀⠀⠀⠀⠀⠀⠀⠀⠀⠀⠀⠀⠀⠀⠀⢸⣿⣿⣿⣿⣿⣿⣿⣿⣿⣿⣿⣿⣿⣿⣿⣿⣿⣿⣿⣿⣿⣿⣿⣿⣿⣿⣿⣿⣿⣿⣿⣿⣿⣿⣿⣿⣿⣿⡟⢿⣿⣿⣿⣿⣷⣄⠀⠀⠀⠀⠀⠀⠀⠀⠀⠀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⠀⠀⠀⠀⠀⠀⠀⠀⠀⠀⠀⠀⠀⠀⠀⠀⠀⠀⠀⠀⠀⠀⠀⠀⠀⠀⠀⠀⠀⠀⠀⠀⠀⠀⢸⣿⣿⣿⣿⣿⣿⣿⣿⣿⣿⣿⣿⣿⣿⣿⣿⣿⣿⣿⣿⣿⣿⣿⣿⣿⣿⣿⣿⣿⣿⣿⣿⣿⣿⣿⣿⠟⠋⠀⠀⠙⢿⣿⣿⣿⣿⣦⡀⠀⠀⠀⠀⠀⠀⠀⠀</a:t>
            </a:r>
            <a:br/>
            <a:r>
              <a:t>⠀⠀⠀⠀⠀⠀⠀⠀⠀⠀⠀⠀⠀⠀⠀⠀⠀⠀⠀⠀⠀⠀⠀⠀⠀⠀⠀⠀⠀⠀⠀⠀⠀⠀⠈⣿⣿⣿⣿⣿⣿⣿⣿⣿⣿⣿⣿⣿⣿⣿⣿⡟⠛⠻⠿⠿⠿⠿⠿⢿⣿⣿⣿⣿⣿⣿⣿⣿⣿⣿⡿⠀⠀⠀⠀⠀⠀⠙⢿⣿⣿⣿⣿⣦⠀⠀⠀⠀⠀⠀⠀</a:t>
            </a:r>
            <a:br/>
            <a:r>
              <a:t>⠀⠀⠀⠀⠀⠀⠀⠀⠀⠀⠀⠀⠀⠀⠀⠀⠀⠀⠀⠀⠀⠀⠀⠀⠀⠀⠀⠀⠀⠀⠀⠀⠀⠀⠀⣿⣿⣿⣿⣿⣿⣿⣿⣿⣿⣿⣿⣿⣿⣿⠋⠀⠀⠀⠀⠀⠀⠀⠀⠀⠀⠀⠉⠙⠛⠿⢿⣿⣿⣿⠇⠀⠀⠀⠀⠀⠀⠀⠀⠹⣿⣿⣿⣿⣷⡄⠀⠀⠀⠀⠀</a:t>
            </a:r>
            <a:br/>
            <a:r>
              <a:t>⠀⠀⠀⠀⠀⠀⠀⠀⠀⠀⠀⠀⠀⠀⠀⠀⠀⠀⠀⠀⠀⠀⠀⠀⠀⠀⠀⠀⠀⠀⠀⠀⠀⠀⢀⣿⣿⣿⣿⣿⣿⣿⣿⣿⣿⣿⣿⣿⣿⡇⠀⠀⠀⠀⠀⠀⠀⠀⠀⠀⠀⠀⠀⠀⠀⠀⠀⠀⠉⠁⠀⠀⠀⠀⠀⠀⠀⠀⠀⠀⠈⠻⣿⣿⣿⣿⣦⠀⠀⠀⠀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⠀⠀⠀⠀⠀⠀⠀⠀⠀⠀⠀⠀⠀⠀⠀⠀⠀⠀⠀⠀⠀⠀⠀⠀⠀⠀⠀⠀⠀⠀⠀⢀⣠⣴⣶⣶⣿⣶⣦⣄⠀⠀⠀⠀⠀⠀⠀⠀⠀⠀⠀⠀⠀⠀⠀⠀⠀⠀⠀⠀⠀⠀⠀⠀⠀⠀⠀⠀⠀⠀⠀⠀⠀⠀⠀⠀⠀⠀⠀⠀⠀⠀⠀⠀⠀⠀⠀⠀⠀⠀⠀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⠀⠀⠀⠀⠀⠀⠀⠀⠀⠀⠀⠀⠀⠀⠀⠀⠀⠀⠀⠀⠀⠀⠀⠀⠀⠀⠀⠀⣀⣴⣾⣿⣿⣿⣿⣿⣿⣿⣿⣿⣿⣦⣄⣀⣤⣴⣶⣾⣿⣿⣿⠀⠀⠀⠀⠀⠀⠀⠀⠀⠀⠀⠀⠀⠀⠀⠀⠀⠀⠀⠀⠀⠀⠀⠀⠀⠀⠀⠀⠀⠀⠀⠀⠀⠀⠀⠀⠀⠀⠀⠀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⠀⠀⠀⠀⠀⠀⠀⠀⠀⠀⠀⠀⠀⠀⠀⠀⠀⠀⠀⠀⠀⠀⠀⠀⣴⣿⣿⣿⣿⣿⣿⣿⣿⣿⣿⣿⣿⣿⣿⣿⣿⣿⣿⣿⣿⣿⣿⡿⠋⠀⠀⠀⠀⠀⠀⠀⠀⠀⠀⠀⠀⠀⠀⠀⠀⠀⠀⠀⠀⠀⠀⠀⠀⠀⠀⠀⠀⠀⠀⠀⠀⠀⠀⠀⠀⠀⠀⠀⠀⠀⠀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⠀⠀⠀⠀⠀⠀⠀⠀⠀⠀⠀⠀⠀⠀⠀⠀⠀⠀⠀⠀⠀⠀⠀⢸⣿⣿⣿⣿⣿⣿⣿⣿⣿⣿⣿⣿⣿⣿⣿⣿⣿⣿⣿⣿⣿⣿⣿⣿⣷⣀⠀⠀⠀⠀⠀⠀⠀⠀⠀⠀⠀⠀⠀⠀⠀⠀⠀⠀⠀⠀⠀⠀⠀⠀⠀⠀⠀⠀⠀⠀⠀⠀⠀⠀⠀⠀⠀⠀⠀⠀⠀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⠀⠀⠀⠀⠀⠀⠀⠀⠀⠀⠀⠀⠀⠀⠀⠀⠀⠀⠀⠀⠀⠀⠀⠈⣿⣿⣿⣿⣿⣿⣿⣿⣿⣿⣿⣿⣿⣿⣿⣿⣿⣿⣿⣿⣿⣿⣿⣿⣿⡍⠁⠀⠀⠀⠀⠀⠀⠀⠀⠀⠀⠀⠀⠀⠀⠀⠀⠀⠀⠀⠀⠀⠀⠀⠀⠀⠀⠀⠀⠀⠀⠀⠀⠀⠀⠀⠀⠀⠀⠀⠀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⠀⠀⠀⠀⠀⠀⠀⠀⠀⠀⠀⠀⠀⠀⠀⠀⠀⠀⠀⠀⠀⠀⠀⠀⣿⣿⣿⣿⣿⣿⣿⣿⣿⣿⣿⣿⣿⣿⣿⣿⣿⣿⣿⣿⣿⣿⣿⣿⣿⠹⠀⠀⠀⠀⠀⠀⠀⠀⠀⠀⠀⠀⠀⠀⠀⠀⠀⠀⠀⠀⠀⠀⠀⠀⠀⠀⠀⠀⠀⠀⠀⠀⠀⠀⠀⠀⠀⠀⠀⠀⠀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⠀⠀⠀⠀⠀⠀⠀⠀⠀⠀⠀⠀⠀⠀⠀⠀⠀⠀⠀⠀⠀⠀⣠⣾⣿⣿⣿⣿⣿⣿⣿⣿⣿⣿⣿⣿⣿⣿⣿⣿⣿⣿⣿⣿⣿⣿⣿⠟⠈⠀⠀⠀⠀⠀⠀⠀⠀⠀⠀⠀⠀⠀⠀⠀⠀⠀⠀⠀⠀⠀⠀⠀⠀⠀⠀⠀⠀⠀⠀⠀⠀⠀⠀⠀⠀⠀⠀⠀⠀⠀⠀</a:t>
            </a:r>
            <a:br/>
            <a:r>
              <a:t>⠀⠀⠀⠀⠀⠀⠀⠀⠀⠀⠀⠀⠀⠀⠀⠀⠀⠀⠀⠀⢠⣾⣿⣿⣿⣿⣿⣿⣿⣿⣿⣿⣿⣿⣿⣿⣿⣿⣿⣿⣿⣿⣿⣿⣿⣿⣿⣦⣀⠀⠀⠀⠀⠀⠀⠀⠀⠀⠀⠀⠀⠀⠀⠀⠀⠀⠀⠀⠀⠀⠀⠀⠀⠀⠀⠀⠀⠀⠀⠀⠀⠀⠀⠀⠀⠀⠀⠀⠀⠀⠀</a:t>
            </a:r>
            <a:br/>
            <a:r>
              <a:t>⠀⠀⠀⠀⠀⠀⠀⠀⠀⠀⠀⠀⠀⠀⠀⠀⠀⠀⠀⠀⣿⣿⣿⣿⢿⣿⣿⣿⣿⣿⣿⣿⣿⣿⣿⣿⣿⣿⣿⣿⣿⣿⣿⣿⣿⣿⣿⡿⠋⠀⠀⠀⠀⠀⠀⠀⠀⠀⠀⠀⠀⠀⠀⠀⠀⠀⠀⠀⠀⠀⠀⠀⠀⠀⠀⠀⠀⠀⠀⠀⠀⠀⠀⠀⠀⠀⠀⠀⠀⠀⠀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⠀⠀⠀⠀⠀⠀⠀⠀⠀⠀⠀⠀⠀⠀⠀⠀⠀⠀⠀⠀⠀⠀⠀⠀⢸⣿⣿⣿⣿⣿⣿⣿⣿⣿⣿⣿⣿⣿⣿⣿⣿⣿⣿⣿⣿⣿⣿⠟⠀⠀⠀⠀⠀⠀⠀⠀⠀⠀⠀⠀⠀⠀⠀⠀⠀⠀⠀⠀⠀⠀⠀⠀⠀⠀⠀⠀⠀⠀⠀⠀⠀⠀⠀⠀⠀⠀⠀⠀⠀⠀⠀</a:t>
            </a:r>
            <a:br/>
            <a:r>
              <a:t>⣤⣤⣤⣴⣶⣶⣶⣶⣶⣶⣶⣦⣤⣤⣤⣤⣄⣀⣀⡀⠀⠀⣴⣾⣿⣿⣿⣿⣿⣿⣿⣿⣿⣿⣿⣿⣿⣿⣿⣿⣿⣿⣿⣿⣿⣿⡟⠀⠀⠀⠀⠀⠀⠀⠀⠀⠀⠀⠀⠀⠀⠀⠀⠀⠀⠀⠀⠀⠀⠀⠀⠀⠀⠀⠀⠀⠀⠀⠀⠀⠀⠀⠀⠀⠀⠀⠀⠀⠀⠀⠀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⣿⣿⣿⣿⣿⣿⣿⣿⣿⣿⣿⣿⣿⣿⣿⣿⣿⣿⣿⣿⣿⣿⣿⣿⣿⣿⣿⣿⣿⣿⣿⣿⣿⣿⣿⣿⣿⣿⣿⣿⣿⣿⣿⣿⣿⡟⠁⠀⠀⠀⠀⠀⠀⠀⠀⠀⠀⠀⠀⠀⠀⠀⠀⠀⠀⠀⠀⠀⠀⠀⠀⠀⠀⠀⠀⠀⠀⠀⠀⠀⠀⠀⠀⠀⠀⠀⠀⠀⠀⠀⠀</a:t>
            </a:r>
            <a:br/>
            <a:r>
              <a:t>⣿⣿⠿⠿⠿⠿⠿⠿⠿⠿⠿⣿⣿⣿⣿⣿⣿⣿⣿⣿⣿⣿⣿⣿⣿⣿⣿⣿⣿⣿⣿⣿⣿⣿⣿⣿⣿⣿⣿⣿⣿⣿⣿⣿⣿⠁⠀⠀⠀⠀⠀⠀⠀⠀⠀⠀⠀⠀⠀⠀⠀⠀⠀⠀⠀⠀⠀⠀⠀⠀⠀⠀⠀⠀⠀⠀⠀⠀⠀⠀⠀⠀⠀⠀⠀⠀⠀⠀⠀⠀⠀</a:t>
            </a:r>
            <a:br/>
            <a:r>
              <a:t>⠀⠀⠀⠀⠀⠀⠀⠀⠀⠀⠀⠀⠀⠀⠀⠀⠉⠉⠉⠛⠛⠻⢿⣿⣿⣿⣿⣿⣿⣿⣿⣿⣿⣿⣿⣿⣿⣿⣿⣿⣿⣿⣿⠿⠋⠀⠀⠀⠀⠀⠀⠀⠀⠀⠀⠀⠀⠀⠀⠀⠀⠀⠀⠀⠀⠀⠀⠀⠀⠀⠀⠀⠀⠀⠀⠀⠀⠀⠀⠀⠀⠀⠀⠀⠀⠀⠀⠀⠀⠀⠀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⠀⠀⠀⠀⠀⠀⠀⠀⠀⠀⠀⠀⠀⠀⠀⠀⠀⠀⠀⠀⠀⠀⠈⠻⣿⣿⣿⣿⣿⣿⣿⣿⣿⣿⣿⣿⣿⣿⣿⣿⣿⣿⣷⣤⣀⠀⠀⠀⠀⠀⠀⠀⠀⠀⠀⠀⠀⠀⠀⠀⠀⠀⠀⠀⠀⠀⠀⠀⠀⠀⠀⠀⠀⠀⠀⠀⠀⠀⠀⠀⠀⠀⠀⠀⠀⠀⠀⠀⠀⠀⠀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⠀⠀⠀⠀⠀⠀⠀⠀⠀⠀⠀⠀⠀⠀⠀⠀⠀⠀⠀⠀⠀⠀⠀⠀⠈⠙⠿⣿⣿⣿⣿⣿⣿⣿⣿⣿⣿⣿⣿⣿⣿⣿⣿⣿⣿⣿⣶⣦⣄⡀⠀⠀⠀⠀⠀⠀⠀⠀⠀⠀⠀⠀⠀⠀⠀⠀⠀⠀⠀⠀⠀⠀⠀⠀⠀⠀⠀⠀⠀⠀⠀⠀⠀⠀⠀⠀⠀⠀⠀⠀⠀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⠀⠀⠀⠀⠀⠀⠀⠀⠀⠀⠀⠀⠀⠀⠀⠀⠀⠀⠀⠀⠀⠀⠀⠀⠀⠀⠀⠀⠀⠉⣿⣿⣿⣿⣿⣿⣿⣿⣿⣿⣿⣿⣿⣿⣿⣿⣿⣿⣿⣿⣷⣦⣴⣶⣦⣀⠀⠀⠀⠀⠀⠀⠀⠀⠀⠀⠀⠀⠀⠀⠀⠀⠀⠀⠀⠀⠀⠀⠀⠀⠀⠀⠀⠀⠀⠀⠀⠀⠀⠀⠀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⠀⠀⠀⠀⠀⠀⠀⠀⠀⠀⠀⠀⠀⠀⠀⠀⠀⠀⠀⠀⠀⠀⠀⠀⠀⠀⠀⠀⠀⠀⣿⣿⣿⣿⣿⣿⣿⣿⣿⣿⣿⣿⣿⣿⣿⣿⣿⣿⣿⣿⣿⣿⣿⣿⣿⣿⣿⣦⣤⡀⠀⠀⠀⠀⠀⠀⠀⠀⠀⠀⠀⠀⠀⠀⠀⠀⠀⠀⠀⠀⠀⠀⠀⠀⠀⠀⠀⠀⠀⠀⠀</a:t>
            </a:r>
            <a:br/>
            <a:r>
              <a:t>⠀⠀⠀⠀⠀⠀⠀⠀⠀⠀⠀⠀⠀⠀⠀⠀⠀⠀⠀⠀⠀⠀⠀⠀⠀⠀⠀⠀⠀⠀⣿⢿⣿⣿⣿⣿⣿⣿⣿⣿⣿⣿⣿⣿⣿⣿⣿⣿⣿⢿⣿⣿⣿⣿⣿⣿⣿⣿⣿⣿⣿⡆⠀⠀⠀⠀⠀⠀⠀⠀⠀⠀⠀⠀⠀⠀⠀⠀⠀⠀⠀⠀⠀⠀⠀⠀⠀⠀⠀⠀⠀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⠀⠀⠀⠀⠀⠀⠀⠀⠀⠀⠀⠀⠀⠀⠀⠀⠀⠀⠀⠀⠀⠀⠀⠀⠀⠀⠀⠀⠀⠀⠹⢸⣿⣿⣿⣿⣿⣿⣿⣿⣿⣿⣿⣿⣿⣿⣿⣿⣿⣯⢺⣿⣿⣿⣿⣿⣿⣿⣿⣿⣿⣷⣦⣄⠀⠀⠀⠀⠀⠀⠀⠀⠀⠀⠀⠀⠀⠀⠀⠀⠀⠀⠀⠀⠀⠀⠀⠀⠀⠀⠀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⠀⠀⠀⠀⠀⠀⠀⠀⠀⠀⠀⠀⠀⠀⠀⠀⠀⠀⠀⠀⠀⠀⠀⠀⠀⠀⠀⠀⠀⠀⠀⢸⣿⣿⣿⣿⣿⣿⣿⣿⣿⣿⣿⣿⣿⣿⣿⣿⣿⣿⣯⣿⣿⣿⣿⣿⣿⣿⣿⣿⣿⣿⣿⣿⣿⣦⣄⠀⠀⠀⠀⠀⠀⠀⠀⠀⠀⠀⠀⠀⠀⠀⠀⠀⠀⠀⠀⠀⠀⠀⠀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⠀⠀⠀⠀⠀⠀⠀⠀⠀⠀⠀⠀⠀⠀⠀⠀⠀⠀⠀⠀⠀⠀⠀⠀⠀⠀⠀⠀⠀⠀⠀⢸⣿⣿⣿⣿⣿⣿⣿⣿⣿⣿⣿⣿⣿⣿⣿⣿⣿⣿⣿⣿⣿⣿⣿⣿⣿⣿⣿⡿⠻⢿⣿⣿⣿⣿⣿⣿⣦⣀⠀⠀⠀⠀⠀⠀⠀⠀⠀⠀⠀⠀⠀⠀⠀⠀⠀⠀⠀⠀⠀</a:t>
            </a:r>
            <a:br/>
            <a:r>
              <a:t>⠀⠀⠀⠀⠀⠀⠀⠀⠀⠀⠀⠀⠀⠀⠀⠀⠀⠀⠀⠀⠀⠀⠀⠀⠀⠀⠀⠀⠀⠀⠀⢘⣿⣿⣿⣿⣿⣿⣿⣿⣿⣿⣿⣿⣿⣿⣿⣿⣿⣿⣿⣿⣿⣿⣿⣿⣿⣿⣿⡀⠀⠀⠉⠻⢿⣿⣿⣿⣿⣿⣿⣿⣷⣤⡄⠀⠀⠀⠀⠀⠀⠀⠀⠀⠀⠀⠀⠀⠀⠀⠀</a:t>
            </a:r>
            <a:br/>
            <a:r>
              <a:t>⠀⠀⠀⠀⠀⠀⠀⠀⠀⠀⠀⠀⠀⠀⠀⠀⠀⠀⠀⠀⠀⠀⠀⠀⠀⠀⠀⠀⠀⠀⠀⠀⠻⣿⣿⣿⣿⣿⣿⣿⣿⣿⣿⣿⣿⣿⣿⣿⣿⣿⣿⣿⣿⣿⣿⣿⣿⣿⣿⣿⣦⠀⠀⠀⠀⠉⠻⣿⣿⣿⣿⣿⣿⣿⣿⣦⡄⠀⠀⠀⠀⠀⠀⠀⠀⠀⠀⠀⠀⠀⠀</a:t>
            </a:r>
            <a:br/>
            <a:r>
              <a:t>⠀⠀⠀⠀⠀⠀⠀⠀⠀⠀⠀⠀⠀⠀⠀⠀⠀⠀⠀⠀⠀⠀⠀⠀⠀⠀⠀⠀⠀⠀⠀⠀⠀⠸⣿⣿⣿⣿⣿⣿⣿⣿⣿⣿⣿⣿⣿⣿⣿⣿⣿⣿⣿⣿⣿⣿⣿⣿⣿⠟⠁⠀⠀⠀⠀⠀⣰⣿⣿⣿⣿⣿⣿⣿⣿⣿⣷⠀⠀⠀⠀⠀⠀⠀⠀⠀⠀⠀⠀⠀⠀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⠀⠀⠀⠀⠀⠀⠀⠀⠀⠀⠀⠀⠀⠀⠀⠀⠀⠀⠀⠀⠀⠀⠀⠀⠀⠀⠀⠀⠀⠀⠀⠀⠀⠀⣿⣿⣿⣿⣿⣿⣿⣿⣿⣿⣿⣿⣿⣿⣿⣿⣿⣿⣿⣿⣿⣿⣿⣿⣷⣶⣶⣶⣾⣿⣿⣿⣿⣿⣿⣿⣿⣿⣿⣿⣿⣿⣿⣷⣄⠀⠀⠀⠀⠀⠀⠀⠀⠀⠀⠀⠀</a:t>
            </a:r>
            <a:br/>
            <a:r>
              <a:t>⠀⠀⠀⠀⠀⠀⠀⠀⠀⠀⠀⠀⠀⠀⠀⠀⠀⠀⠀⠀⠀⠀⠀⠀⠀⠀⠀⠀⠀⠀⠀⠀⠀⠀⢹⣿⣿⣿⣿⣿⣿⣿⣿⣿⣿⣿⣿⣿⣿⣿⣿⣿⣿⣿⣿⣿⣿⣿⣿⣿⣿⣿⣿⣿⣿⣿⣿⣿⣿⣿⣿⣿⣿⠟⢿⣿⣿⣿⣿⣷⡀⠀⠀⠀⠀⠀⠀⠀⠀⠀⠀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⠀⠀⠀⠀⠀⠀⠀⠀⠀⠀⠀⠀⠀⠀⠀⠀⠀⠀⠀⠀⠀⠀⠀⠀⠀⠀⠀⠀⠀⠀⠀⠀⠀⠀⢸⣿⣿⣿⣿⣿⣿⣿⣿⣿⣿⣿⣿⣿⣿⣿⣿⣿⣿⣿⣿⣿⣿⣿⣿⣿⣿⣿⣿⣿⣿⣿⣿⣿⣿⣿⣿⠟⠁⠀⠀⠙⢿⣿⣿⣿⣿⣦⡀⠀⠀⠀⠀⠀⠀⠀⠀</a:t>
            </a:r>
            <a:br/>
            <a:r>
              <a:t>⠀⠀⠀⠀⠀⠀⠀⠀⠀⠀⠀⠀⠀⠀⠀⠀⠀⠀⠀⠀⠀⠀⠀⠀⠀⠀⠀⠀⠀⠀⠀⠀⠀⠀⠸⣿⣿⣿⣿⣿⣿⣿⣿⣿⣿⣿⣿⣿⣿⣿⣿⠟⠛⠛⠻⠿⠿⠿⠿⠿⣿⣿⣿⣿⣿⣿⣿⣿⣿⣿⡏⠀⠀⠀⠀⠀⠀⠙⢿⣿⣿⣿⣿⣆⠀⠀⠀⠀⠀⠀⠀</a:t>
            </a:r>
            <a:br/>
            <a:r>
              <a:t>⠀⠀⠀⠀⠀⠀⠀⠀⠀⠀⠀⠀⠀⠀⠀⠀⠀⠀⠀⠀⠀⠀⠀⠀⠀⠀⠀⠀⠀⠀⠀⠀⠀⠀⠀⣿⣿⣿⣿⣿⣿⣿⣿⣿⣿⣿⣿⣿⣿⡿⠃⠀⠀⠀⠀⠀⠀⠀⠀⠀⠀⠀⠈⠉⠛⠿⢿⣿⣿⡿⠁⠀⠀⠀⠀⠀⠀⠀⠀⠻⣿⣿⣿⣿⣷⡀⠀⠀⠀⠀⠀</a:t>
            </a:r>
            <a:br/>
            <a:r>
              <a:t>⠀⠀⠀⠀⠀⠀⠀⠀⠀⠀⠀⠀⠀⠀⠀⠀⠀⠀⠀⠀⠀⠀⠀⠀⠀⠀⠀⠀⠀⠀⠀⠀⠀⠀⢠⣿⣿⣿⣿⣿⣿⣿⣿⣿⣿⣿⣿⣿⣿⡇⠀⠀⠀⠀⠀⠀⠀⠀⠀⠀⠀⠀⠀⠀⠀⠀⠀⠀⠀⠀⠀⠀⠀⠀⠀⠀⠀⠀⠀⠀⠈⢻⣿⣿⣿⣿⣆⠀⠀⠀⠀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⠀⠀⠀⠀⠀⠀⠀⠀⠀⠀⠀⠀⠀⠀⠀⠀⠀⠀⠀⠀⠀⠀⠀⠀⠀⠀⠀⠀⠀⠀⠀⣀⣤⣶⣶⣾⣿⣶⣦⣀⠀⠀⠀⠀⠀⠀⠀⠀⠀⠀⠀⠀⠀⠀⠀⠀⠀⠀⠀⠀⠀⠀⠀⠀⠀⠀⠀⠀⠀⠀⠀⠀⠀⠀⠀⠀⠀⠀⠀⠀⠀⠀⠀⠀⠀⠀⠀⠀⠀⠀⠀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⠀⠀⠀⠀⠀⠀⠀⠀⠀⠀⠀⠀⠀⠀⠀⠀⠀⠀⠀⠀⠀⠀⠀⠀⠀⠀⠀⢀⣀⣴⣿⣿⣿⣿⣿⣿⣿⣿⣿⣿⣿⣦⣀⣀⣤⣶⣶⣿⣿⣿⡿⠀⠀⠀⠀⠀⠀⠀⠀⠀⠀⠀⠀⠀⠀⠀⠀⠀⠀⠀⠀⠀⠀⠀⠀⠀⠀⠀⠀⠀⠀⠀⠀⠀⠀⠀⠀⠀⠀⠀⠀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⠀⠀⠀⠀⠀⠀⠀⠀⠀⠀⠀⠀⠀⠀⠀⠀⠀⠀⠀⠀⠀⠀⠀⠀⠀⢀⣴⣿⣿⣿⣿⣿⣿⣿⣿⣿⣿⣿⣿⣿⣿⣿⣿⣿⣿⣿⣿⣿⣿⡟⠁⠀⠀⠀⠀⠀⠀⠀⠀⠀⠀⠀⠀⠀⠀⠀⠀⠀⠀⠀⠀⠀⠀⠀⠀⠀⠀⠀⠀⠀⠀⠀⠀⠀⠀⠀⠀⠀⠀⠀⠀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⠀⠀⠀⠀⠀⠀⠀⠀⠀⠀⠀⠀⠀⠀⠀⠀⠀⠀⠀⠀⠀⠀⠀⢀⣴⣿⣿⣿⣿⣿⣿⣿⣿⣿⣿⣿⣿⣿⣿⣿⣿⣿⣿⣿⣿⣿⣿⡿⠋⠀⠀⠀⠀⠀⠀⠀⠀⠀⠀⠀⠀⠀⠀⠀⠀⠀⠀⠀⠀⠀⠀⠀⠀⠀⠀⠀⠀⠀⠀⠀⠀⠀⠀⠀⠀⠀⠀⠀⠀⠀⠀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⠀⠀⠀⠀⠀⠀⠀⠀⠀⠀⠀⠀⠀⠀⠀⠀⠀⠀⠀⠀⠀⠀⠀⢸⣿⣿⣿⣿⣿⣿⣿⣿⣿⣿⣿⣿⣿⣿⣿⣿⣿⣿⣿⣿⣿⣿⣿⣿⣿⡍⠁⠀⠀⠀⠀⠀⠀⠀⠀⠀⠀⠀⠀⠀⠀⠀⠀⠀⠀⠀⠀⠀⠀⠀⠀⠀⠀⠀⠀⠀⠀⠀⠀⠀⠀⠀⠀⠀⠀⠀⠀</a:t>
            </a:r>
            <a:br/>
            <a:r>
              <a:t>⠀⠀⠀⠀⠀⠀⠀⠀⠀⠀⠀⠀⠀⠀⠀⠀⠀⠀⠀⠀⠀⠀⠀⢈⣿⣿⣿⣿⣿⣿⣿⣿⣿⣿⣿⣿⣿⣿⣿⣿⣿⣿⣿⣿⣿⣿⣿⣿⠿⠁⠀⠀⠀⠀⠀⠀⠀⠀⠀⠀⠀⠀⠀⠀⠀⠀⠀⠀⠀⠀⠀⠀⠀⠀⠀⠀⠀⠀⠀⠀⠀⠀⠀⠀⠀⠀⠀⠀⠀⠀⠀</a:t>
            </a:r>
            <a:br/>
            <a:r>
              <a:t>⠀⠀⠀⠀⠀⠀⠀⠀⠀⠀⠀⠀⠀⠀⠀⠀⠀⠀⠀⠀⠀⢀⣰⣿⣿⣿⣿⣿⣿⣿⣿⣿⣿⣿⣿⣿⣿⣿⣿⣿⣿⣿⣿⣿⣿⣿⣿⠟⠀⠀⠀⠀⠀⠀⠀⠀⠀⠀⠀⠀⠀⠀⠀⠀⠀⠀⠀⠀⠀⠀⠀⠀⠀⠀⠀⠀⠀⠀⠀⠀⠀⠀⠀⠀⠀⠀⠀⠀⠀⠀⠀</a:t>
            </a:r>
            <a:br/>
            <a:r>
              <a:t>⠀⠀⠀⠀⠀⠀⠀⠀⠀⠀⠀⠀⠀⠀⠀⠀⠀⠀⠀⠀⣠⣾⣿⣿⣿⣿⣿⣿⣿⣿⣿⣿⣿⣿⣿⣿⣿⣿⣿⣿⣿⣿⣿⣿⣿⣿⣿⣦⡀⠀⠀⠀⠀⠀⠀⠀⠀⠀⠀⠀⠀⠀⠀⠀⠀⠀⠀⠀⠀⠀⠀⠀⠀⠀⠀⠀⠀⠀⠀⠀⠀⠀⠀⠀⠀⠀⠀⠀⠀⠀⠀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⠀⠀⠀⠀⠀⠀⠀⠀⠀⠀⠀⠀⠀⠀⠀⠀⠀⠀⠀⠰⣿⣿⣿⡿⣿⣿⣿⣿⣿⣿⣿⣿⣿⣿⣿⣿⣿⣿⣿⣿⣿⣿⣿⣿⣿⣿⣿⡿⠃⠀⠀⠀⠀⠀⠀⠀⠀⠀⠀⠀⠀⠀⠀⠀⠀⠀⠀⠀⠀⠀⠀⠀⠀⠀⠀⠀⠀⠀⠀⠀⠀⠀⠀⠀⠀⠀⠀⠀⠀⠀⠀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⠀⠀⠀⠀⠀⠀⠀⠀⠀⠀⠀⠀⠀⠀⠀⠀⠀⠀⠀⠀⠀⠀⠀⠀⢹⣿⣿⣿⣿⣿⣿⣿⣿⣿⣿⣿⣿⣿⣿⣿⣿⣿⣿⣿⣿⣿⣿⠃⠀⠀⠀⠀⠀⠀⠀⠀⠀⠀⠀⠀⠀⠀⠀⠀⠀⠀⠀⠀⠀⠀⠀⠀⠀⠀⠀⠀⠀⠀⠀⠀⠀⠀⠀⠀⠀⠀⠀⠀⠀⠀⠀</a:t>
            </a:r>
            <a:br/>
            <a:r>
              <a:t>⣤⣶⣶⣶⣶⣶⣶⣶⣶⣶⣶⣶⣶⣦⣤⣤⣤⣤⣀⣀⣀⢀⣴⣿⣼⣿⣿⣿⣿⣿⣿⣿⣿⣿⣿⣿⣿⣿⣿⣿⣿⣿⣿⣿⣿⣿⡏⠀⠀⠀⠀⠀⠀⠀⠀⠀⠀⠀⠀⠀⠀⠀⠀⠀⠀⠀⠀⠀⠀⠀⠀⠀⠀⠀⠀⠀⠀⠀⠀⠀⠀⠀⠀⠀⠀⠀⠀⠀⠀⠀⠀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⣿⣿⣿⣿⣿⣿⣿⣿⣿⣿⣿⣿⣿⣿⣿⣿⣿⣿⣿⣿⣿⣿⣿⣿⣿⣿⣿⣿⣿⣿⣿⣿⣿⣿⣿⣿⣿⣿⣿⣿⣿⣿⣿⣿⣿⠟⠀⠀⠀⠀⠀⠀⠀⠀⠀⠀⠀⠀⠀⠀⠀⠀⠀⠀⠀⠀⠀⠀⠀⠀⠀⠀⠀⠀⠀⠀⠀⠀⠀⠀⠀⠀⠀⠀⠀⠀⠀⠀⠀⠀⠀</a:t>
            </a:r>
            <a:br/>
            <a:r>
              <a:t>⠿⠿⠿⠿⠿⠿⠿⠿⠿⠿⠿⠿⠿⢿⣿⣿⣿⣿⣿⣿⣿⣿⣿⣿⣿⣿⣿⣿⣿⣿⣿⣿⣿⣿⣿⣿⣿⣿⣿⣿⣿⣿⣿⣿⣿⠀⠀⠀⠀⠀⠀⠀⠀⠀⠀⠀⠀⠀⠀⠀⠀⠀⠀⠀⠀⠀⠀⠀⠀⠀⠀⠀⠀⠀⠀⠀⠀⠀⠀⠀⠀⠀⠀⠀⠀⠀⠀⠀⠀⠀⠀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⠀⠀⠀⠀⠀⠀⠀⠀⠀⠀⠀⠀⠀⠀⠀⠀⠀⠉⠉⠉⠛⠛⢿⣿⣿⣿⣿⣿⣿⣿⣿⣿⣿⣿⣿⣿⣿⣿⣿⣿⣿⣿⡿⠿⠃⠀⠀⠀⠀⠀⠀⠀⠀⠀⠀⠀⠀⠀⠀⠀⠀⠀⠀⠀⠀⠀⠀⠀⠀⠀⠀⠀⠀⠀⠀⠀⠀⠀⠀⠀⠀⠀⠀⠀⠀⠀⠀⠀⠀⠀⠀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⠀⠀⠀⠀⠀⠀⠀⠀⠀⠀⠀⠀⠀⠀⠀⠀⠀⠀⠀⠀⠀⠀⠈⠻⣿⣿⣿⣿⣿⣿⣿⣿⣿⣿⣿⣿⣿⣿⣿⣿⣿⣿⣷⣤⣀⡀⠀⠀⠀⠀⠀⠀⠀⠀⠀⠀⠀⠀⠀⠀⠀⠀⠀⠀⠀⠀⠀⠀⠀⠀⠀⠀⠀⠀⠀⠀⠀⠀⠀⠀⠀⠀⠀⠀⠀⠀⠀⠀⠀⠀⠀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⠀⠀⠀⠀⠀⠀⠀⠀⠀⠀⠀⠀⠀⠀⠀⠀⠀⠀⠀⠀⠀⠀⠀⠀⠈⠛⠿⣿⣿⣿⣿⣿⣿⣿⣿⣿⣿⣿⣿⣿⣿⣿⣿⣿⣿⣿⣷⣦⣄⡀⠀⠀⠀⠀⠀⠀⠀⠀⠀⠀⠀⠀⠀⠀⠀⠀⠀⠀⠀⠀⠀⠀⠀⠀⠀⠀⠀⠀⠀⠀⠀⠀⠀⠀⠀⠀⠀⠀⠀⠀⠀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⠀⠀⠀⠀⠀⠀⠀⠀⠀⠀⠀⠀⠀⠀⠀⠀⠀⠀⠀⠀⠀⠀⠀⠀⠀⠀⠀⠀⠀⠉⣿⣿⣿⣿⣿⣿⣿⣿⣿⣿⣿⣿⣿⣿⣿⣿⣿⣿⣿⣿⣿⣶⣴⣶⣦⣀⡀⠀⠀⠀⠀⠀⠀⠀⠀⠀⠀⠀⠀⠀⠀⠀⠀⠀⠀⠀⠀⠀⠀⠀⠀⠀⠀⠀⠀⠀⠀⠀⠀⠀⠀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⠀⠀⠀⠀⠀⠀⠀⠀⠀⠀⠀⠀⠀⠀⠀⠀⠀⠀⠀⠀⠀⠀⠀⠀⠀⠀⠀⠀⠀⢸⣿⣿⣿⣿⣿⣿⣿⣿⣿⣿⣿⣿⣿⣿⣿⣿⣿⣿⣿⣿⣿⣿⣿⣿⣿⣿⣿⣦⣤⣀⠀⠀⠀⠀⠀⠀⠀⠀⠀⠀⠀⠀⠀⠀⠀⠀⠀⠀⠀⠀⠀⠀⠀⠀⠀⠀⠀⠀⠀⠀⠀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⠀⠀⠀⠀⠀⠀⠀⠀⠀⠀⠀⠀⠀⠀⠀⠀⠀⠀⠀⠀⠀⠀⠀⠀⠀⠀⠀⠀⠀⠘⣿⣿⣿⣿⣿⣿⣿⣿⣿⣿⣿⣿⣿⣿⣿⣿⣿⣿⣿⠿⣿⣿⣿⣿⣿⣿⣿⣿⣿⣿⣿⡆⠀⠀⠀⠀⠀⠀⠀⠀⠀⠀⠀⠀⠀⠀⠀⠀⠀⠀⠀⠀⠀⠀⠀⠀⠀⠀⠀⠀⠀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⠀⠀⠀⠀⠀⠀⠀⠀⠀⠀⠀⠀⠀⠀⠀⠀⠀⠀⠀⠀⠀⠀⠀⠀⠀⠀⠀⠀⠀⠀⠘⢸⣿⣿⣿⣿⣿⣿⣿⣿⣿⣿⣿⣿⣿⣿⣿⣿⣿⣯⢺⣿⣿⣿⣿⣿⣿⣿⣿⣿⣿⣿⣦⣄⠀⠀⠀⠀⠀⠀⠀⠀⠀⠀⠀⠀⠀⠀⠀⠀⠀⠀⠀⠀⠀⠀⠀⠀⠀⠀⠀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⠀⠀⠀⠀⠀⠀⠀⠀⠀⠀⠀⠀⠀⠀⠀⠀⠀⠀⠀⠀⠀⠀⠀⠀⠀⠀⠀⠀⠀⠀⠀⢸⣿⣿⣿⣿⣿⣿⣿⣿⣿⣿⣿⣿⣿⣿⣿⣿⣿⣿⣯⣿⣿⣿⣿⣿⣿⣿⣿⣿⣿⣿⣿⣿⣿⣶⣄⠀⠀⠀⠀⠀⠀⠀⠀⠀⠀⠀⠀⠀⠀⠀⠀⠀⠀⠀⠀⠀⠀⠀⠀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⠀⠀⠀⠀⠀⠀⠀⠀⠀⠀⠀⠀⠀⠀⠀⠀⠀⠀⠀⠀⠀⠀⠀⠀⠀⠀⠀⠀⠀⠀⠀⢸⣿⣿⣿⣿⣿⣿⣿⣿⣿⣿⣿⣿⣿⣿⣿⣿⣿⣿⣿⣿⣿⣿⣿⣿⣿⣿⣿⡟⠻⢿⣿⣿⣿⣿⣿⣿⣦⣀⠀⣀⠀⠀⠀⠀⠀⠀⠀⠀⠀⠀⠀⠀⠀⠀⠀⠀⠀⠀⠀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⠀⠀⠀⠀⠀⠀⠀⠀⠀⠀⠀⠀⠀⠀⠀⠀⠀⠀⠀⠀⠀⠀⠀⠀⠀⠀⠀⠀⠀⠀⠀⢸⣿⣿⣿⣿⣿⣿⣿⣿⣿⣿⣿⣿⣿⣿⣿⣿⣿⣿⣿⣿⣿⣿⣿⣿⣿⣿⣿⡀⠀⠀⠈⠛⢿⣿⣿⣿⣿⣿⣿⣿⣷⣤⡄⠀⠀⠀⠀⠀⠀⠀⠀⠀⠀⠀⠀⠀⠀⠀⠀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⠀⠀⠀⠀⠀⠀⠀⠀⠀⠀⠀⠀⠀⠀⠀⠀⠀⠀⠀⠀⠀⠀⠀⠀⠀⠀⠀⠀⠀⠀⠀⠈⠻⣿⣿⣿⣿⣿⣿⣿⣿⣿⣿⣿⣿⣿⣿⣿⣿⣿⣿⣿⣿⣿⣿⣿⣿⣿⣿⣿⡦⠀⠀⠀⠀⠈⠻⣿⣿⣿⣿⣿⣿⣿⣿⣶⡀⠀⠀⠀⠀⠀⠀⠀⠀⠀⠀⠀⠀⠀⠀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⠀⠀⠀⠀⠀⠀⠀⠀⠀⠀⠀⠀⠀⠀⠀⠀⠀⠀⠀⠀⠀⠀⠀⠀⠀⠀⠀⠀⠀⠀⠀⠀⠀⢸⣿⣿⣿⣿⣿⣿⣿⣿⣿⣿⣿⣿⣿⣿⣿⣿⣿⣿⣿⣿⣿⣿⣿⣿⣿⠟⠀⠀⠀⠀⠀⢀⣰⣿⣿⣿⣿⣿⣿⣿⣿⣿⣷⠀⠀⠀⠀⠀⠀⠀⠀⠀⠀⠀⠀⠀⠀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⠀⠀⠀⠀⠀⠀⠀⠀⠀⠀⠀⠀⠀⠀⠀⠀⠀⠀⠀⠀⠀⠀⠀⠀⠀⠀⠀⠀⠀⠀⠀⠀⠀⠀⣿⣿⣿⣿⣿⣿⣿⣿⣿⣿⣿⣿⣿⣿⣿⣿⣿⣿⣿⣿⣿⣿⣿⣿⣷⣶⣶⣶⣿⣿⣿⣿⣿⣿⣿⣿⣿⣿⣿⣿⣿⣿⣿⣷⣄⠀⠀⠀⠀⠀⠀⠀⠀⠀⠀⠀⠀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⠀⠀⠀⠀⠀⠀⠀⠀⠀⠀⠀⠀⠀⠀⠀⠀⠀⠀⠀⠀⠀⠀⠀⠀⠀⠀⠀⠀⠀⠀⠀⠀⠀⠀⢻⣿⣿⣿⣿⣿⣿⣿⣿⣿⣿⣿⣿⣿⣿⣿⣿⣿⣿⣿⣿⣿⣿⣿⣿⣿⣿⣿⣿⣿⣿⣿⣿⣿⣿⣿⣿⣿⣿⠟⢿⣿⣿⣿⣿⣧⡀⠀⠀⠀⠀⠀⠀⠀⠀⠀⠀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⠀⠀⠀⠀⠀⠀⠀⠀⠀⠀⠀⠀⠀⠀⠀⠀⠀⠀⠀⠀⠀⠀⠀⠀⠀⠀⠀⠀⠀⠀⠀⠀⠀⠀⢸⣿⣿⣿⣿⣿⣿⣿⣿⣿⣿⣿⣿⣿⣿⣿⣿⣿⣿⣿⣿⣿⣿⣿⣿⣿⣿⣿⣿⣿⣿⣿⣿⣿⣿⣿⡿⠛⠁⠀⠀⠙⢿⣿⣿⣿⣿⣦⡀⠀⠀⠀⠀⠀⠀⠀⠀</a:t>
            </a:r>
            <a:br/>
            <a:r>
              <a:t>⠀⠀⠀⠀⠀⠀⠀⠀⠀⠀⠀⠀⠀⠀⠀⠀⠀⠀⠀⠀⠀⠀⠀⠀⠀⠀⠀⠀⠀⠀⠀⠀⠀⠀⢸⣿⣿⣿⣿⣿⣿⣿⣿⣿⣿⣿⣿⣿⣿⣿⣿⠟⠛⠛⠛⠻⠿⠿⠿⠿⢿⣿⣿⣿⣿⣿⣿⣿⣿⣿⡇⠀⠀⠀⠀⠀⠀⠙⢿⣿⣿⣿⣿⣄⠀⠀⠀⠀⠀⠀⠀</a:t>
            </a:r>
            <a:br/>
            <a:r>
              <a:t>⠀⠀⠀⠀⠀⠀⠀⠀⠀⠀⠀⠀⠀⠀⠀⠀⠀⠀⠀⠀⠀⠀⠀⠀⠀⠀⠀⠀⠀⠀⠀⠀⠀⠀⠀⣿⣿⣿⣿⣿⣿⣿⣿⣿⣿⣿⣿⣿⣿⡿⠁⠀⠀⠀⠀⠀⠀⠀⠀⠀⠀⠀⠈⠉⠛⠻⠿⣿⣿⡿⠁⠀⠀⠀⠀⠀⠀⠀⠀⠻⣿⣿⣿⣿⣷⡀⠀⠀⠀⠀⠀</a:t>
            </a:r>
            <a:br/>
            <a:r>
              <a:t>⠀⠀⠀⠀⠀⠀⠀⠀⠀⠀⠀⠀⠀⠀⠀⠀⠀⠀⠀⠀⠀⠀⠀⠀⠀⠀⠀⠀⠀⠀⠀⠀⠀⠀⢠⣿⣿⣿⣿⣿⣿⣿⣿⣿⣿⣿⣿⣿⣿⡇⠀⠀⠀⠀⠀⠀⠀⠀⠀⠀⠀⠀⠀⠀⠀⠀⠀⠀⠀⠀⠀⠀⠀⠀⠀⠀⠀⠀⠀⠀⠈⢿⣿⣿⣿⣿⣄⠀⠀⠀⠀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⠀⠀⠀⠀⠀⠀⠀⠀⠀⠀⠀⠀⠀⠀⠀⠀⠀⠀⠀⠀⠀⠀⠀⠀⠀⠀⠀⠀⠀⠀⢀⣠⣴⣶⣾⣿⣿⣶⣤⣀⠀⠀⠀⠀⠀⠀⠀⢀⣀⣀⠀⠀⠀⠀⠀⠀⠀⠀⠀⠀⠀⠀⠀⠀⠀⠀⠀⠀⠀⠀⠀⠀⠀⠀⠀⠀⠀⠀⠀⠀⠀⠀⠀⠀⠀⠀⠀⠀⠀⠀⠀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⠀⠀⠀⠀⠀⠀⠀⠀⠀⠀⠀⠀⠀⠀⠀⠀⠀⠀⠀⠀⠀⠀⠀⠀⠀⠀⠀⣀⣤⣾⣿⣿⣿⣿⣿⣿⣿⣿⣿⣿⣷⣦⣀⣤⣴⣶⣿⣿⣿⣿⡇⠀⠀⠀⠀⠀⠀⠀⠀⠀⠀⠀⠀⠀⠀⠀⠀⠀⠀⠀⠀⠀⠀⠀⠀⠀⠀⠀⠀⠀⠀⠀⠀⠀⠀⠀⠀⠀⠀⠀⠀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⠀⠀⠀⠀⠀⠀⠀⠀⠀⠀⠀⠀⠀⠀⠀⠀⠀⠀⠀⠀⠀⠀⠀⠀⠀⣠⣾⣿⣿⣿⣿⣿⣿⣿⣿⣿⣿⣿⣿⣿⣿⣿⣿⣿⣿⣿⣿⣿⣿⠋⠀⠀⠀⠀⠀⠀⠀⠀⠀⠀⠀⠀⠀⠀⠀⠀⠀⠀⠀⠀⠀⠀⠀⠀⠀⠀⠀⠀⠀⠀⠀⠀⠀⠀⠀⠀⠀⠀⠀⠀⠀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⠀⠀⠀⠀⠀⠀⠀⠀⠀⠀⠀⠀⠀⠀⠀⠀⠀⠀⠀⠀⠀⠀⠀⢠⣾⣿⣿⣿⣿⣿⣿⣿⣿⣿⣿⣿⣿⣿⣿⣿⣿⣿⣿⣿⣿⣿⣿⠟⠁⠀⠀⠀⠀⠀⠀⠀⠀⠀⠀⠀⠀⠀⠀⠀⠀⠀⠀⠀⠀⠀⠀⠀⠀⠀⠀⠀⠀⠀⠀⠀⠀⠀⠀⠀⠀⠀⠀⠀⠀⠀⠀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⠀⠀⠀⠀⠀⠀⠀⠀⠀⠀⠀⠀⠀⠀⠀⠀⠀⠀⠀⠀⠀⠀⠀⢹⣿⣿⣿⣿⣿⣿⣿⣿⣿⣿⣿⣿⣿⣿⣿⣿⣿⣿⣿⣿⣿⣿⣿⣿⣿⡁⠀⠀⠀⠀⠀⠀⠀⠀⠀⠀⠀⠀⠀⠀⠀⠀⠀⠀⠀⠀⠀⠀⠀⠀⠀⠀⠀⠀⠀⠀⠀⠀⠀⠀⠀⠀⠀⠀⠀⠀⠀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⠀⠀⠀⠀⠀⠀⠀⠀⠀⠀⠀⠀⠀⠀⠀⠀⠀⠀⠀⠀⠀⠀⠀⢸⣿⣿⣿⣿⣿⣿⣿⣿⣿⣿⣿⣿⣿⣿⣿⣿⣿⣿⣿⣿⣿⣿⣿⣿⡇⠃⠀⠀⠀⠀⠀⠀⠀⠀⠀⠀⠀⠀⠀⠀⠀⠀⠀⠀⠀⠀⠀⠀⠀⠀⠀⠀⠀⠀⠀⠀⠀⠀⠀⠀⠀⠀⠀⠀⠀⠀⠀</a:t>
            </a:r>
            <a:br/>
            <a:r>
              <a:t>⠀⠀⠀⠀⠀⠀⠀⠀⠀⠀⠀⠀⠀⠀⠀⠀⠀⠀⠀⠀⠀⢀⣴⣿⣿⣿⣿⣿⣿⣿⣿⣿⣿⣿⣿⣿⣿⣿⣿⣿⣿⣿⣿⣿⣿⣿⡿⠃⠀⠀⠀⠀⠀⠀⠀⠀⠀⠀⠀⠀⠀⠀⠀⠀⠀⠀⠀⠀⠀⠀⠀⠀⠀⠀⠀⠀⠀⠀⠀⠀⠀⠀⠀⠀⠀⠀⠀⠀⠀⠀⠀</a:t>
            </a:r>
            <a:br/>
            <a:r>
              <a:t>⠀⠀⠀⠀⠀⠀⠀⠀⠀⠀⠀⠀⠀⠀⠀⠀⠀⠀⠀⠀⣰⣿⣿⣿⣿⣿⣿⣿⣿⣿⣿⣿⣿⣿⣿⣿⣿⣿⣿⣿⣿⣿⣿⣿⣿⣿⣿⣦⡀⠀⠀⠀⠀⠀⠀⠀⠀⠀⠀⠀⠀⠀⠀⠀⠀⠀⠀⠀⠀⠀⠀⠀⠀⠀⠀⠀⠀⠀⠀⠀⠀⠀⠀⠀⠀⠀⠀⠀⠀⠀⠀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⠀⠀⠀⠀⠀⠀⠀⠀⠀⠀⠀⠀⠀⠀⠀⠀⠀⠀⠀⢸⣿⣿⣿⡿⣿⣿⣿⣿⣿⣿⣿⣿⣿⣿⣿⣿⣿⣿⣿⣿⣿⣿⣿⣿⣿⣿⣿⡟⠁⠀⠀⠀⠀⠀⠀⠀⠀⠀⠀⠀⠀⠀⠀⠀⠀⠀⠀⠀⠀⠀⠀⠀⠀⠀⠀⠀⠀⠀⠀⠀⠀⠀⠀⠀⠀⠀⠀⠀⠀⠀⠀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⠀⠀⠀⠀⠀⠀⠀⠀⠀⠀⠀⠀⠀⠀⠀⠀⠀⠀⠀⠀⠀⠀⠀⠀⣿⣿⣿⣿⣿⣿⣿⣿⣿⣿⣿⣿⣿⣿⣿⣿⣿⣿⣿⣿⣿⣿⣿⠃⠀⠀⠀⠀⠀⠀⠀⠀⠀⠀⠀⠀⠀⠀⠀⠀⠀⠀⠀⠀⠀⠀⠀⠀⠀⠀⠀⠀⠀⠀⠀⠀⠀⠀⠀⠀⠀⠀⠀⠀⠀⠀⠀</a:t>
            </a:r>
            <a:br/>
            <a:r>
              <a:t>⣶⣾⣿⣿⣿⣿⣿⣿⣿⣿⣿⣿⣷⣶⣶⣶⣶⣤⣤⣤⣄⣠⣶⣿⣽⣿⣿⣿⣿⣿⣿⣿⣿⣿⣿⣿⣿⣿⣿⣿⣿⣿⣿⣿⣿⣿⠃⠀⠀⠀⠀⠀⠀⠀⠀⠀⠀⠀⠀⠀⠀⠀⠀⠀⠀⠀⠀⠀⠀⠀⠀⠀⠀⠀⠀⠀⠀⠀⠀⠀⠀⠀⠀⠀⠀⠀⠀⠀⠀⠀⠀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⣿⣿⣿⣿⣿⣿⣿⣿⣿⣿⣿⣿⣿⣿⣿⣿⣿⣿⣿⣿⣿⣿⣿⣿⣿⣿⣿⣿⣿⣿⣿⣿⣿⣿⣿⣿⣿⣿⣿⣿⣿⣿⣿⣿⣿⠋⠀⠀⠀⠀⠀⠀⠀⠀⠀⠀⠀⠀⠀⠀⠀⠀⠀⠀⠀⠀⠀⠀⠀⠀⠀⠀⠀⠀⠀⠀⠀⠀⠀⠀⠀⠀⠀⠀⠀⠀⠀⠀⠀⠀⠀</a:t>
            </a:r>
            <a:br/>
            <a:r>
              <a:t>⠛⠛⠛⠛⠛⠛⠛⠛⠛⠛⠛⠛⠻⠿⠿⠿⢿⣿⣿⣿⣿⣿⣿⣿⣿⣿⣿⣿⣿⣿⣿⣿⣿⣿⣿⣿⣿⣿⣿⣿⣿⣿⣿⣿⡿⠀⠀⠀⠀⠀⠀⠀⠀⠀⠀⠀⠀⠀⠀⠀⠀⠀⠀⠀⠀⠀⠀⠀⠀⠀⠀⠀⠀⠀⠀⠀⠀⠀⠀⠀⠀⠀⠀⠀⠀⠀⠀⠀⠀⠀⠀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⠀⠀⠀⠀⠀⠀⠀⠀⠀⠀⠀⠀⠀⠀⠀⠀⠀⠀⠀⠈⠉⠙⣿⣿⣿⣿⣿⣿⣿⣿⣿⣿⣿⣿⣿⣿⣿⣿⣿⣿⣿⣿⠿⠟⠁⠀⠀⠀⠀⠀⠀⠀⠀⠀⠀⠀⠀⠀⠀⠀⠀⠀⠀⠀⠀⠀⠀⠀⠀⠀⠀⠀⠀⠀⠀⠀⠀⠀⠀⠀⠀⠀⠀⠀⠀⠀⠀⠀⠀⠀⠀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⠀⠀⠀⠀⠀⠀⠀⠀⠀⠀⠀⠀⠀⠀⠀⠀⠀⠀⠀⠀⠀⠀⠈⠿⣿⣿⣿⣿⣿⣿⣿⣿⣿⣿⣿⣿⣿⣿⣿⣿⣿⣿⣷⣦⣤⣀⠀⠀⠀⠀⠀⠀⠀⠀⠀⠀⠀⠀⠀⠀⠀⠀⠀⠀⠀⠀⠀⠀⠀⠀⠀⠀⠀⠀⠀⠀⠀⠀⠀⠀⠀⠀⠀⠀⠀⠀⠀⠀⠀⠀⠀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⠀⠀⠀⠀⠀⠀⠀⠀⠀⠀⠀⠀⠀⠀⠀⠀⠀⠀⠀⠀⠀⠀⠀⠀⠈⠛⠿⣿⣿⣿⣿⣿⣿⣿⣿⣿⣿⣿⣿⣿⣿⣿⣿⣿⣿⣿⣿⣶⣤⣀⠀⠀⠀⠀⠀⠀⠀⠀⠀⠀⠀⠀⠀⠀⠀⠀⠀⠀⠀⠀⠀⠀⠀⠀⠀⠀⠀⠀⠀⠀⠀⠀⠀⠀⠀⠀⠀⠀⠀⠀⠀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⠀⠀⠀⠀⠀⠀⠀⠀⠀⠀⠀⠀⠀⠀⠀⠀⠀⠀⠀⠀⠀⠀⠀⠀⠀⠀⠀⠀⠀⢸⣿⣿⣿⣿⣿⣿⣿⣿⣿⣿⣿⣿⣿⣿⣿⣿⣿⣿⣿⣿⣿⣶⣴⣿⣦⣄⡀⠀⠀⠀⠀⠀⠀⠀⠀⠀⠀⠀⠀⠀⠀⠀⠀⠀⠀⠀⠀⠀⠀⠀⠀⠀⠀⠀⠀⠀⠀⠀⠀⠀⠀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⠀⠀⠀⠀⠀⠀⠀⠀⠀⠀⠀⠀⠀⠀⠀⠀⠀⠀⠀⠀⠀⠀⠀⠀⠀⠀⠀⠀⠀⢸⣿⣿⣿⣿⣿⣿⣿⣿⣿⣿⣿⣿⣿⣿⣿⣿⣿⣿⣿⣿⣿⣿⣿⣿⣿⣿⣿⣶⣤⣄⠀⠀⠀⠀⠀⠀⠀⠀⠀⠀⠀⠀⠀⠀⠀⠀⠀⠀⠀⠀⠀⠀⠀⠀⠀⠀⠀⠀⠀⠀⠀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⠀⠀⠀⠀⠀⠀⠀⠀⠀⠀⠀⠀⠀⠀⠀⠀⠀⠀⠀⠀⠀⠀⠀⠀⠀⠀⠀⠀⠀⠘⣿⣿⣿⣿⣿⣿⣿⣿⣿⣿⣿⣿⣿⣿⣿⣿⣿⣿⣿⠟⣿⣿⣿⣿⣿⣿⣿⣿⣿⣿⣿⡆⠀⠀⠀⠀⠀⠀⠀⠀⠀⠀⠀⠀⠀⠀⠀⠀⠀⠀⠀⠀⠀⠀⠀⠀⠀⠀⠀⠀⠀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⠀⠀⠀⠀⠀⠀⠀⠀⠀⠀⠀⠀⠀⠀⠀⠀⠀⠀⠀⠀⠀⠀⠀⠀⠀⠀⠀⠀⠀⠀⠈⢹⣿⣿⣿⣿⣿⣿⣿⣿⣿⣿⣿⣿⣿⣿⣿⣿⣿⣯⢸⣿⣿⣿⣿⣿⣿⣿⣿⣿⣿⣿⣶⣄⡀⠀⠀⠀⠀⠀⠀⠀⠀⠀⠀⠀⠀⠀⠀⠀⠀⠀⠀⠀⠀⠀⠀⠀⠀⠀⠀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⠀⠀⠀⠀⠀⠀⠀⠀⠀⠀⠀⠀⠀⠀⠀⠀⠀⠀⠀⠀⠀⠀⠀⠀⠀⠀⠀⠀⠀⠀⠀⣼⣿⣿⣿⣿⣿⣿⣿⣿⣿⣿⣿⣿⣿⣿⣿⣿⣿⣿⣷⣿⣿⣿⣿⣿⣿⣿⣿⣿⣿⣿⣿⣿⣿⣶⣄⡀⠀⠀⠀⠀⠀⠀⠀⠀⠀⠀⠀⠀⠀⠀⠀⠀⠀⠀⠀⠀⠀⠀⠀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⠀⠀⠀⠀⠀⠀⠀⠀⠀⠀⠀⠀⠀⠀⠀⠀⠀⠀⠀⠀⠀⠀⠀⠀⠀⠀⠀⠀⠀⠀⠀⣿⣿⣿⣿⣿⣿⣿⣿⣿⣿⣿⣿⣿⣿⣿⣿⣿⣿⣿⣿⣿⣿⣿⣿⣿⣿⣿⣿⠟⠛⢿⣿⣿⣿⣿⣿⣿⣦⣄⢀⣀⠀⠀⠀⠀⠀⠀⠀⠀⠀⠀⠀⠀⠀⠀⠀⠀⠀⠀⠀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⠀⠀⠀⠀⠀⠀⠀⠀⠀⠀⠀⠀⠀⠀⠀⠀⠀⠀⠀⠀⠀⠀⠀⠀⠀⠀⠀⠀⠀⠀⠀⢹⣿⣿⣿⣿⣿⣿⣿⣿⣿⣿⣿⣿⣿⣿⣿⣿⣿⣿⣿⣿⣿⣿⣿⣿⣿⣿⣯⡀⠀⠀⠈⠛⢿⣿⣿⣿⣿⣿⣿⣿⣧⣤⡄⠀⠀⠀⠀⠀⠀⠀⠀⠀⠀⠀⠀⠀⠀⠀⠀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⠀⠀⠀⠀⠀⠀⠀⠀⠀⠀⠀⠀⠀⠀⠀⠀⠀⠀⠀⠀⠀⠀⠀⠀⠀⠀⠀⠀⠀⠀⠀⠈⠻⣿⣿⣿⣿⣿⣿⣿⣿⣿⣿⣿⣿⣿⣿⣿⣿⣿⣿⣿⣿⣿⣿⣿⣿⣿⣿⣿⡆⠀⠀⠀⠀⠈⠛⣿⣿⣿⣿⣿⣿⣿⣷⣶⠀⠀⠀⠀⠀⠀⠀⠀⠀⠀⠀⠀⠀⠀⠀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⠀⠀⠀⠀⠀⠀⠀⠀⠀⠀⠀⠀⠀⠀⠀⠀⠀⠀⠀⠀⠀⠀⠀⠀⠀⠀⠀⠀⠀⠀⠀⠀⠀⢸⣿⣿⣿⣿⣿⣿⣿⣿⣿⣿⣿⣿⣿⣿⣿⣿⣿⣿⣿⣿⣿⣿⣿⣿⡿⠋⠀⠀⠀⠀⣀⣀⣼⣿⣿⣿⣿⣿⣿⣿⣿⣿⣇⠀⠀⠀⠀⠀⠀⠀⠀⠀⠀⠀⠀⠀⠀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⠀⠀⠀⠀⠀⠀⠀⠀⠀⠀⠀⠀⠀⠀⠀⠀⠀⠀⠀⠀⠀⠀⠀⠀⠀⠀⠀⠀⠀⠀⠀⠀⠀⠈⣿⣿⣿⣿⣿⣿⣿⣿⣿⣿⣿⣿⣿⣿⣿⣿⣿⣿⣿⣿⣿⣿⣿⣿⣿⣿⣿⣿⣿⣿⣿⣿⣿⣿⣿⣿⣿⣿⣿⣿⣿⣿⣿⣷⣄⠀⠀⠀⠀⠀⠀⠀⠀⠀⠀⠀⠀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⠀⠀⠀⠀⠀⠀⠀⠀⠀⠀⠀⠀⠀⠀⠀⠀⠀⠀⠀⠀⠀⠀⠀⠀⠀⠀⠀⠀⠀⠀⠀⠀⠀⠀⢿⣿⣿⣿⣿⣿⣿⣿⣿⣿⣿⣿⣿⣿⣿⣿⣿⣿⣿⣿⣿⣿⣿⣿⣿⣿⣿⣿⣿⣿⣿⣿⣿⣿⣿⣿⣿⣿⡿⠛⢿⣿⣿⣿⣿⣦⡀⠀⠀⠀⠀⠀⠀⠀⠀⠀⠀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⠀⠀⠀⠀⠀⠀⠀⠀⠀⠀⠀⠀⠀⠀⠀⠀⠀⠀⠀⠀⠀⠀⠀⠀⠀⠀⠀⠀⠀⠀⠀⠀⠀⠀⢸⣿⣿⣿⣿⣿⣿⣿⣿⣿⣿⣿⣿⣿⣿⣿⣿⣿⣿⣿⣿⣿⣿⣿⣿⣿⣿⣿⣿⣿⣿⣿⣿⣿⣿⣿⡟⠋⠀⠀⠀⠙⢿⣿⣿⣿⣿⣦⡀⠀⠀⠀⠀⠀⠀⠀⠀</a:t>
            </a:r>
            <a:br/>
            <a:r>
              <a:t>⠀⠀⠀⠀⠀⠀⠀⠀⠀⠀⠀⠀⠀⠀⠀⠀⠀⠀⠀⠀⠀⠀⠀⠀⠀⠀⠀⠀⠀⠀⠀⠀⠀⠀⢸⣿⣿⣿⣿⣿⣿⣿⣿⣿⣿⣿⣿⣿⣿⣿⣿⠛⠛⠛⠛⠛⠛⠻⠿⠿⠿⣿⣿⣿⣿⣿⣿⣿⣿⣿⠇⠀⠀⠀⠀⠀⠀⠙⣿⣿⣿⣿⣷⣄⠀⠀⠀⠀⠀⠀⠀</a:t>
            </a:r>
            <a:br/>
            <a:r>
              <a:t>⠀⠀⠀⠀⠀⠀⠀⠀⠀⠀⠀⠀⠀⠀⠀⠀⠀⠀⠀⠀⠀⠀⠀⠀⠀⠀⠀⠀⠀⠀⠀⠀⠀⠀⢘⣿⣿⣿⣿⣿⣿⣿⣿⣿⣿⣿⣿⣿⣿⡟⠁⠀⠀⠀⠀⠀⠀⠀⠀⠀⠀⠀⠀⠉⠙⠻⠿⢿⣿⠟⠀⠀⠀⠀⠀⠀⠀⠀⠈⠻⣿⣿⣿⣿⣧⡀⠀⠀⠀⠀⠀</a:t>
            </a:r>
            <a:br/>
            <a:r>
              <a:t>⠀⠀⠀⠀⠀⠀⠀⠀⠀⠀⠀⠀⠀⠀⠀⠀⠀⠀⠀⠀⠀⠀⠀⠀⠀⠀⠀⠀⠀⠀⠀⠀⠀⠀⢸⣿⣿⣿⣿⣿⣿⣿⣿⣿⣿⣿⣿⣿⣿⡇⠀⠀⠀⠀⠀⠀⠀⠀⠀⠀⠀⠀⠀⠀⠀⠀⠀⠀⠀⠀⠀⠀⠀⠀⠀⠀⠀⠀⠀⠀⠘⢿⣿⣿⣿⣷⡄⠀⠀⠀⠀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⠀⠀⠀⠀⠀⠀⠀⠀⠀⠀⠀⠀⠀⠀⠀⠀⠀⠀⠀⠀⠀⠀⠀⠀⠀⠀⠀⠀⠀⠀⢀⣠⣴⣶⣿⣿⣿⣶⣤⡀⠀⠀⠀⠀⠀⠀⠀⣀⣀⣀⠀⠀⠀⠀⠀⠀⠀⠀⠀⠀⠀⠀⠀⠀⠀⠀⠀⠀⠀⠀⠀⠀⠀⠀⠀⠀⠀⠀⠀⠀⠀⠀⠀⠀⠀⠀⠀⠀⠀⠀⠀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⠀⠀⠀⠀⠀⠀⠀⠀⠀⠀⠀⠀⠀⠀⠀⠀⠀⠀⠀⠀⠀⠀⠀⠀⠀⠀⠀⣀⣤⣾⣿⣿⣿⣿⣿⣿⣿⣿⣿⣿⣷⣤⣠⣤⣶⣾⣿⣿⣿⣿⠇⠀⠀⠀⠀⠀⠀⠀⠀⠀⠀⠀⠀⠀⠀⠀⠀⠀⠀⠀⠀⠀⠀⠀⠀⠀⠀⠀⠀⠀⠀⠀⠀⠀⠀⠀⠀⠀⠀⠀⠀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⠀⠀⠀⠀⠀⠀⠀⠀⠀⠀⠀⠀⠀⠀⠀⠀⠀⠀⠀⠀⠀⠀⠀⠀⢀⣤⣾⣿⣿⣿⣿⣿⣿⣿⣿⣿⣿⣿⣿⣿⣿⣿⣿⣿⣿⣿⣿⣿⡿⠋⠀⠀⠀⠀⠀⠀⠀⠀⠀⠀⠀⠀⠀⠀⠀⠀⠀⠀⠀⠀⠀⠀⠀⠀⠀⠀⠀⠀⠀⠀⠀⠀⠀⠀⠀⠀⠀⠀⠀⠀⠀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⠀⠀⠀⠀⠀⠀⠀⠀⠀⠀⠀⠀⠀⠀⠀⠀⠀⠀⠀⠀⠀⠀⠀⢠⣾⣿⣿⣿⣿⣿⣿⣿⣿⣿⣿⣿⣿⣿⣿⣿⣿⣿⣿⣿⣿⣿⡿⠋⠀⠀⠀⠀⠀⠀⠀⠀⠀⠀⠀⠀⠀⠀⠀⠀⠀⠀⠀⠀⠀⠀⠀⠀⠀⠀⠀⠀⠀⠀⠀⠀⠀⠀⠀⠀⠀⠀⠀⠀⠀⠀⠀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⠀⠀⠀⠀⠀⠀⠀⠀⠀⠀⠀⠀⠀⠀⠀⠀⠀⠀⠀⠀⠀⠀⠀⢿⣿⣿⣿⣿⣿⣿⣿⣿⣿⣿⣿⣿⣿⣿⣿⣿⣿⣿⣿⣿⣿⣿⣿⣿⣷⠁⠀⠀⠀⠀⠀⠀⠀⠀⠀⠀⠀⠀⠀⠀⠀⠀⠀⠀⠀⠀⠀⠀⠀⠀⠀⠀⠀⠀⠀⠀⠀⠀⠀⠀⠀⠀⠀⠀⠀⠀⠀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⠀⠀⠀⠀⠀⠀⠀⠀⠀⠀⠀⠀⠀⠀⠀⠀⠀⠀⠀⠀⠀⠀⠀⢸⣿⣿⣿⣿⣿⣿⣿⣿⣿⣿⣿⣿⣿⣿⣿⣿⣿⣿⣿⣿⣿⣿⣿⡿⠇⠀⠀⠀⠀⠀⠀⠀⠀⠀⠀⠀⠀⠀⠀⠀⠀⠀⠀⠀⠀⠀⠀⠀⠀⠀⠀⠀⠀⠀⠀⠀⠀⠀⠀⠀⠀⠀⠀⠀⠀⠀⠀</a:t>
            </a:r>
            <a:br/>
            <a:r>
              <a:t>⠀⠀⠀⠀⠀⠀⠀⠀⠀⠀⠀⠀⠀⠀⠀⠀⠀⠀⠀⠀⠀⢀⣾⣿⣿⣿⣿⣿⣿⣿⣿⣿⣿⣿⣿⣿⣿⣿⣿⣿⣿⣿⣿⣿⣿⣿⡿⠃⠀⠀⠀⠀⠀⠀⠀⠀⠀⠀⠀⠀⠀⠀⠀⠀⠀⠀⠀⠀⠀⠀⠀⠀⠀⠀⠀⠀⠀⠀⠀⠀⠀⠀⠀⠀⠀⠀⠀⠀⠀⠀⠀</a:t>
            </a:r>
            <a:br/>
            <a:r>
              <a:t>⠀⠀⠀⠀⠀⠀⠀⠀⠀⠀⠀⠀⠀⠀⠀⠀⠀⠀⠀⠀⣴⣿⣿⣿⣿⣿⣿⣿⣿⣿⣿⣿⣿⣿⣿⣿⣿⣿⣿⣿⣿⣿⣿⣿⣿⣿⣿⣦⡀⠀⠀⠀⠀⠀⠀⠀⠀⠀⠀⠀⠀⠀⠀⠀⠀⠀⠀⠀⠀⠀⠀⠀⠀⠀⠀⠀⠀⠀⠀⠀⠀⠀⠀⠀⠀⠀⠀⠀⠀⠀⠀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⠀⠀⠀⠀⠀⠀⠀⠀⠀⠀⠀⠀⠀⠀⠀⠀⠀⠀⠀⢸⣿⣿⣿⡿⣿⣿⣿⣿⣿⣿⣿⣿⣿⣿⣿⣿⣿⣿⣿⣿⣿⣿⣿⣿⣿⣿⣿⡏⠀⠀⠀⠀⠀⠀⠀⠀⠀⠀⠀⠀⠀⠀⠀⠀⠀⠀⠀⠀⠀⠀⠀⠀⠀⠀⠀⠀⠀⠀⠀⠀⠀⠀⠀⠀⠀⠀⠀⠀⠀⠀⠀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⠀⠀⠀⠀⠀⠀⠀⠀⠀⠀⠀⠀⠀⠀⠀⠀⠀⠀⠀⠀⠀⠀⠀⠀⣿⣿⣿⣿⣿⣿⣿⣿⣿⣿⣿⣿⣿⣿⣿⣿⣿⣿⣿⣿⣿⣿⣟⠁⠀⠀⠀⠀⠀⠀⠀⠀⠀⠀⠀⠀⠀⠀⠀⠀⠀⠀⠀⠀⠀⠀⠀⠀⠀⠀⠀⠀⠀⠀⠀⠀⠀⠀⠀⠀⠀⠀⠀⠀⠀⠀⠀</a:t>
            </a:r>
            <a:br/>
            <a:r>
              <a:t>⣿⣿⣿⣿⣿⣿⣿⣿⣿⣿⣿⣿⣿⣿⣷⣶⣶⣶⣦⣤⣤⣠⣶⣯⣿⣿⣿⣿⣿⣿⣿⣿⣿⣿⣿⣿⣿⣿⣿⣿⣿⣿⣿⣿⣿⣿⠃⠀⠀⠀⠀⠀⠀⠀⠀⠀⠀⠀⠀⠀⠀⠀⠀⠀⠀⠀⠀⠀⠀⠀⠀⠀⠀⠀⠀⠀⠀⠀⠀⠀⠀⠀⠀⠀⠀⠀⠀⠀⠀⠀⠀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⣿⣿⣿⣿⣿⣿⣿⣿⣿⣿⣿⣿⣿⣿⣿⣿⣿⣿⣿⣿⣿⣿⣿⣿⣿⣿⣿⣿⣿⣿⣿⣿⣿⣿⣿⣿⣿⣿⣿⣿⣿⣿⣿⣿⣿⠉⠀⠀⠀⠀⠀⠀⠀⠀⠀⠀⠀⠀⠀⠀⠀⠀⠀⠀⠀⠀⠀⠀⠀⠀⠀⠀⠀⠀⠀⠀⠀⠀⠀⠀⠀⠀⠀⠀⠀⠀⠀⠀⠀⠀⠀</a:t>
            </a:r>
            <a:br/>
            <a:r>
              <a:t>⠛⠛⠛⠉⠉⠉⠉⠉⠉⠛⠛⠛⠛⠛⠻⠿⠿⠿⣿⣿⣿⣿⣿⣿⣿⣿⣿⣿⣿⣿⣿⣿⣿⣿⣿⣿⣿⣿⣿⣿⣿⣿⣿⣿⡟⠀⠀⠀⠀⠀⠀⠀⠀⠀⠀⠀⠀⠀⠀⠀⠀⠀⠀⠀⠀⠀⠀⠀⠀⠀⠀⠀⠀⠀⠀⠀⠀⠀⠀⠀⠀⠀⠀⠀⠀⠀⠀⠀⠀⠀⠀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⠀⠀⠀⠀⠀⠀⠀⠀⠀⠀⠀⠀⠀⠀⠀⠀⠀⠀⠀⠀⠈⠙⣿⣿⣿⣿⣿⣿⣿⣿⣿⣿⣿⣿⣿⣿⣿⣿⣿⣿⣿⣿⠿⠛⠁⠀⠀⠀⠀⠀⠀⠀⠀⠀⠀⠀⠀⠀⠀⠀⠀⠀⠀⠀⠀⠀⠀⠀⠀⠀⠀⠀⠀⠀⠀⠀⠀⠀⠀⠀⠀⠀⠀⠀⠀⠀⠀⠀⠀⠀⠀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⠀⠀⠀⠀⠀⠀⠀⠀⠀⠀⠀⠀⠀⠀⠀⠀⠀⠀⠀⠀⠀⠀⠘⢿⣿⣿⣿⣿⣿⣿⣿⣿⣿⣿⣿⣿⣿⣿⣿⣿⣿⣿⣿⣶⣤⣀⠀⠀⠀⠀⠀⠀⠀⠀⠀⠀⠀⠀⠀⠀⠀⠀⠀⠀⠀⠀⠀⠀⠀⠀⠀⠀⠀⠀⠀⠀⠀⠀⠀⠀⠀⠀⠀⠀⠀⠀⠀⠀⠀⠀⠀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⠀⠀⠀⠀⠀⠀⠀⠀⠀⠀⠀⠀⠀⠀⠀⠀⠀⠀⠀⠀⠀⠀⠀⠀⠈⠛⠿⣿⣿⣿⣿⣿⣿⣿⣿⣿⣿⣿⣿⣿⣿⣿⣿⣿⣿⣿⣿⣶⣦⣄⡀⠀⠀⠀⠀⠀⠀⠀⠀⠀⠀⠀⠀⠀⠀⠀⠀⠀⠀⠀⠀⠀⠀⠀⠀⠀⠀⠀⠀⠀⠀⠀⠀⠀⠀⠀⠀⠀⠀⠀⠀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⠀⠀⠀⠀⠀⠀⠀⠀⠀⠀⠀⠀⠀⠀⠀⠀⠀⠀⠀⠀⠀⠀⠀⠀⠀⠀⠀⠀⠀⢸⣿⣿⣿⣿⣿⣿⣿⣿⣿⣿⣿⣿⣿⣿⣿⣿⣿⣿⣿⣿⣿⣷⣶⣿⣶⣄⡀⠀⠀⠀⠀⠀⠀⠀⠀⠀⠀⠀⠀⠀⠀⠀⠀⠀⠀⠀⠀⠀⠀⠀⠀⠀⠀⠀⠀⠀⠀⠀⠀⠀⠀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⠀⠀⠀⠀⠀⠀⠀⠀⠀⠀⠀⠀⠀⠀⠀⠀⠀⠀⠀⠀⠀⠀⠀⠀⠀⠀⠀⠀⠀⢸⣿⣿⣿⣿⣿⣿⣿⣿⣿⣿⣿⣿⣿⣿⣿⣿⣿⣿⣿⣿⣿⣿⣿⣿⣿⣿⣿⣷⣦⣄⡀⠀⠀⠀⠀⠀⠀⠀⠀⠀⠀⠀⠀⠀⠀⠀⠀⠀⠀⠀⠀⠀⠀⠀⠀⠀⠀⠀⠀⠀⠀</a:t>
            </a:r>
            <a:br/>
            <a:r>
              <a:t>⠀⠀⠀⠀⠀⠀⠀⠀⠀⠀⠀⠀⠀⠀⠀⠀⠀⠀⠀⠀⠀⠀⠀⠀⠀⠀⠀⠀⠀⠘⡿⣿⣿⣿⣿⣿⣿⣿⣿⣿⣿⣿⣿⣿⣿⣿⣿⣿⣿⠟⢿⣿⣿⣿⣿⣿⣿⣿⣿⣿⣿⡇⠀⠀⠀⠀⠀⠀⠀⠀⠀⠀⠀⠀⠀⠀⠀⠀⠀⠀⠀⠀⠀⠀⠀⠀⠀⠀⠀⠀⠀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⠀⠀⠀⠀⠀⠀⠀⠀⠀⠀⠀⠀⠀⠀⠀⠀⠀⠀⠀⠀⠀⠀⠀⠀⠀⠀⠀⠀⠀⠀⠀⢹⣿⣿⣿⣿⣿⣿⣿⣿⣿⣿⣿⣿⣿⣿⣿⣿⣿⣯⢸⣿⣿⣿⣿⣿⣿⣿⣿⣿⣿⣿⣶⣄⡀⠀⠀⠀⠀⠀⠀⠀⠀⠀⠀⠀⠀⠀⠀⠀⠀⠀⠀⠀⠀⠀⠀⠀⠀⠀⠀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⠀⠀⠀⠀⠀⠀⠀⠀⠀⠀⠀⠀⠀⠀⠀⠀⠀⠀⠀⠀⠀⠀⠀⠀⠀⠀⠀⠀⠀⠀⠀⣾⣿⣿⣿⣿⣿⣿⣿⣿⣿⣿⣿⣿⣿⣿⣿⣿⣿⣿⣷⣿⣿⣿⣿⣿⣿⣿⣿⣿⣿⣿⣿⣿⣿⣶⣄⡀⠀⠀⠀⠀⠀⠀⠀⠀⠀⠀⠀⠀⠀⠀⠀⠀⠀⠀⠀⠀⠀⠀⠀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⠀⠀⠀⠀⠀⠀⠀⠀⠀⠀⠀⠀⠀⠀⠀⠀⠀⠀⠀⠀⠀⠀⠀⠀⠀⠀⠀⠀⠀⠀⠀⣿⣿⣿⣿⣿⣿⣿⣿⣿⣿⣿⣿⣿⣿⣿⣿⣿⣿⣿⣿⣿⣿⣿⣿⣿⣿⣿⣿⠟⠛⠿⣿⣿⣿⣿⣿⣿⣦⣄⢀⣀⠀⠀⠀⠀⠀⠀⠀⠀⠀⠀⠀⠀⠀⠀⠀⠀⠀⠀⠀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⠀⠀⠀⠀⠀⠀⠀⠀⠀⠀⠀⠀⠀⠀⠀⠀⠀⠀⠀⠀⠀⠀⠀⠀⠀⠀⠀⠀⠀⠀⠀⢹⣿⣿⣿⣿⣿⣿⣿⣿⣿⣿⣿⣿⣿⣿⣿⣿⣿⣿⣿⣿⣿⣿⣿⣿⣿⣿⣯⡀⠀⠀⠈⠙⠿⣿⣿⣿⣿⣿⣿⣿⣷⣤⡄⠀⠀⠀⠀⠀⠀⠀⠀⠀⠀⠀⠀⠀⠀⠀⠀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⠀⠀⠀⠀⠀⠀⠀⠀⠀⠀⠀⠀⠀⠀⠀⠀⠀⠀⠀⠀⠀⠀⠀⠀⠀⠀⠀⠀⠀⠀⠀⠈⠻⣿⣿⣿⣿⣿⣿⣿⣿⣿⣿⣿⣿⣿⣿⣿⣿⣿⣿⣿⣿⣿⣿⣿⣿⣿⣿⣿⡆⠀⠀⠀⠀⠈⠛⣿⣿⣿⣿⣿⣿⣿⣷⣶⠀⠀⠀⠀⠀⠀⠀⠀⠀⠀⠀⠀⠀⠀⠀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⠀⠀⠀⠀⠀⠀⠀⠀⠀⠀⠀⠀⠀⠀⠀⠀⠀⠀⠀⠀⠀⠀⠀⠀⠀⠀⠀⠀⠀⠀⠀⠀⠀⢸⣿⣿⣿⣿⣿⣿⣿⣿⣿⣿⣿⣿⣿⣿⣿⣿⣿⣿⣿⣿⣿⣿⣿⣿⡿⠋⠀⠀⠀⠀⣀⣀⣾⣿⣿⣿⣿⣿⣿⣿⣿⣿⣇⠀⠀⠀⠀⠀⠀⠀⠀⠀⠀⠀⠀⠀⠀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⠀⠀⠀⠀⠀⠀⠀⠀⠀⠀⠀⠀⠀⠀⠀⠀⠀⠀⠀⠀⠀⠀⠀⠀⠀⠀⠀⠀⠀⠀⠀⠀⠀⠈⣿⣿⣿⣿⣿⣿⣿⣿⣿⣿⣿⣿⣿⣿⣿⣿⣿⣿⣿⣿⣿⣿⣿⣿⣿⣿⣿⣿⣿⣿⣿⣿⣿⣿⣿⣿⣿⣿⣿⣿⣿⣿⣿⣷⣀⠀⠀⠀⠀⠀⠀⠀⠀⠀⠀⠀⠀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⠀⠀⠀⠀⠀⠀⠀⠀⠀⠀⠀⠀⠀⠀⠀⠀⠀⠀⠀⠀⠀⠀⠀⠀⠀⠀⠀⠀⠀⠀⠀⠀⠀⠀⢿⣿⣿⣿⣿⣿⣿⣿⣿⣿⣿⣿⣿⣿⣿⣿⣿⣿⣿⣿⣿⣿⣿⣿⣿⣿⣿⣿⣿⣿⣿⣿⣿⣿⣿⣿⣿⣿⡿⠛⢿⣿⣿⣿⣿⣦⡀⠀⠀⠀⠀⠀⠀⠀⠀⠀⠀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⠀⠀⠀⠀⠀⠀⠀⠀⠀⠀⠀⠀⠀⠀⠀⠀⠀⠀⠀⠀⠀⠀⠀⠀⠀⠀⠀⠀⠀⠀⠀⠀⠀⠀⢸⣿⣿⣿⣿⣿⣿⣿⣿⣿⣿⣿⣿⣿⣿⣿⣿⣿⣿⣿⣿⣿⣿⣿⣿⣿⣿⣿⣿⣿⣿⣿⣿⣿⣿⣿⡟⠋⠀⠀⠀⠙⢿⣿⣿⣿⣿⣦⠀⠀⠀⠀⠀⠀⠀⠀⠀</a:t>
            </a:r>
            <a:br/>
            <a:r>
              <a:t>⠀⠀⠀⠀⠀⠀⠀⠀⠀⠀⠀⠀⠀⠀⠀⠀⠀⠀⠀⠀⠀⠀⠀⠀⠀⠀⠀⠀⠀⠀⠀⠀⠀⠀⢸⣿⣿⣿⣿⣿⣿⣿⣿⣿⣿⣿⣿⣿⣿⣿⡿⠛⠛⠛⠛⠛⠛⠻⠿⠿⠿⣿⣿⣿⣿⣿⣿⣿⣿⣿⠃⠀⠀⠀⠀⠀⠀⠹⣿⣿⣿⣿⣷⣄⠀⠀⠀⠀⠀⠀⠀</a:t>
            </a:r>
            <a:br/>
            <a:r>
              <a:t>⠀⠀⠀⠀⠀⠀⠀⠀⠀⠀⠀⠀⠀⠀⠀⠀⠀⠀⠀⠀⠀⠀⠀⠀⠀⠀⠀⠀⠀⠀⠀⠀⠀⠀⢸⣿⣿⣿⣿⣿⣿⣿⣿⣿⣿⣿⣿⣿⣿⡟⠁⠀⠀⠀⠀⠀⠀⠀⠀⠀⠀⠀⠀⠉⠙⠛⠿⢿⣿⠟⠀⠀⠀⠀⠀⠀⠀⠀⠈⠻⣿⣿⣿⣿⣦⡀⠀⠀⠀⠀⠀</a:t>
            </a:r>
            <a:br/>
            <a:r>
              <a:t>⠀⠀⠀⠀⠀⠀⠀⠀⠀⠀⠀⠀⠀⠀⠀⠀⠀⠀⠀⠀⠀⠀⠀⠀⠀⠀⠀⠀⠀⠀⠀⠀⠀⠀⢸⣿⣿⣿⣿⣿⣿⣿⣿⣿⣿⣿⣿⣿⣿⡇⠀⠀⠀⠀⠀⠀⠀⠀⠀⠀⠀⠀⠀⠀⠀⠀⠀⠀⠀⠀⠀⠀⠀⠀⠀⠀⠀⠀⠀⠀⠘⢿⣿⣿⣿⣷⡄⠀⠀⠀⠀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⠀⠀⠀⠀⠀⠀⠀⠀⠀⠀⠀⠀⠀⠀⠀⠀⠀⠀⠀⠀⠀⠀⠀⠀⠀⠀⠀⠀⠀⠀⣀⣤⣶⣾⣿⣿⣿⣶⣤⡀⠀⠀⠀⠀⠀⠀⢀⣀⣀⣀⠀⠀⠀⠀⠀⠀⠀⠀⠀⠀⠀⠀⠀⠀⠀⠀⠀⠀⠀⠀⠀⠀⠀⠀⠀⠀⠀⠀⠀⠀⠀⠀⠀⠀⠀⠀⠀⠀⠀⠀⠀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⠀⠀⠀⠀⠀⠀⠀⠀⠀⠀⠀⠀⠀⠀⠀⠀⠀⠀⠀⠀⠀⠀⠀⠀⠀⠀⠀⣠⣴⣿⣿⣿⣿⣿⣿⣿⣿⣿⣿⣿⣷⣤⣠⣴⣶⣿⣿⣿⣿⣿⠃⠀⠀⠀⠀⠀⠀⠀⠀⠀⠀⠀⠀⠀⠀⠀⠀⠀⠀⠀⠀⠀⠀⠀⠀⠀⠀⠀⠀⠀⠀⠀⠀⠀⠀⠀⠀⠀⠀⠀⠀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⠀⠀⠀⠀⠀⠀⠀⠀⠀⠀⠀⠀⠀⠀⠀⠀⠀⠀⠀⠀⠀⠀⠀⠀⢀⣴⣿⣿⣿⣿⣿⣿⣿⣿⣿⣿⣿⣿⣿⣿⣿⣿⣿⣿⣿⣿⣿⣿⡿⠁⠀⠀⠀⠀⠀⠀⠀⠀⠀⠀⠀⠀⠀⠀⠀⠀⠀⠀⠀⠀⠀⠀⠀⠀⠀⠀⠀⠀⠀⠀⠀⠀⠀⠀⠀⠀⠀⠀⠀⠀⠀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⠀⠀⠀⠀⠀⠀⠀⠀⠀⠀⠀⠀⠀⠀⠀⠀⠀⠀⠀⠀⠀⠀⠀⣰⣿⣿⣿⣿⣿⣿⣿⣿⣿⣿⣿⣿⣿⣿⣿⣿⣿⣿⣿⣿⣿⣿⡿⠋⠀⠀⠀⠀⠀⠀⠀⠀⠀⠀⠀⠀⠀⠀⠀⠀⠀⠀⠀⠀⠀⠀⠀⠀⠀⠀⠀⠀⠀⠀⠀⠀⠀⠀⠀⠀⠀⠀⠀⠀⠀⠀⠀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⠀⠀⠀⠀⠀⠀⠀⠀⠀⠀⠀⠀⠀⠀⠀⠀⠀⠀⠀⠀⠀⠀⢰⣿⣿⣿⣿⣿⣿⣿⣿⣿⣿⣿⣿⣿⣿⣿⣿⣿⣿⣿⣿⣿⣿⣿⣦⡀⠀⠀⠀⠀⠀⠀⠀⠀⠀⠀⠀⠀⠀⠀⠀⠀⠀⠀⠀⠀⠀⠀⠀⠀⠀⠀⠀⠀⠀⠀⠀⠀⠀⠀⠀⠀⠀⠀⠀⠀⠀⠀⠀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⠀⠀⠀⠀⠀⠀⠀⠀⠀⠀⠀⠀⠀⠀⠀⠀⠀⠀⠀⠀⠀⠀⠈⣿⣿⣿⣿⣿⣿⣿⣿⣿⣿⣿⣿⣿⣿⣿⣿⣿⣿⣿⣿⣿⣿⣿⣿⣿⣦⡀⠀⠀⠀⠀⠀⠀⠀⠀⠀⠀⠀⠀⠀⠀⠀⠀⠀⠀⠀⠀⠀⠀⠀⠀⠀⠀⠀⠀⠀⠀⠀⠀⠀⠀⠀⠀⠀⠀⠀⠀⠀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⠀⠀⠀⠀⠀⠀⠀⠀⠀⠀⠀⠀⠀⠀⠀⠀⠀⠀⠀⠀⠀⠀⠀⣿⣿⣿⣿⣿⣿⣿⣿⣿⣿⣿⣿⣿⣿⣿⣿⣿⣿⣿⣿⣿⣿⣿⣿⡟⠋⠀⠀⠀⠀⠀⠀⠀⠀⠀⠀⠀⠀⠀⠀⠀⠀⠀⠀⠀⠀⠀⠀⠀⠀⠀⠀⠀⠀⠀⠀⠀⠀⠀⠀⠀⠀⠀⠀⠀⠀⠀⠀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⠀⠀⠀⠀⠀⠀⠀⠀⠀⠀⠀⠀⠀⠀⠀⠀⠀⠀⠀⠀⠀⣠⣾⣿⣿⣿⣿⣿⣿⣿⣿⣿⣿⣿⣿⣿⣿⣿⣿⣿⣿⣿⣿⣿⣿⣿⡟⠁⠀⠀⠀⠀⠀⠀⠀⠀⠀⠀⠀⠀⠀⠀⠀⠀⠀⠀⠀⠀⠀⠀⠀⠀⠀⠀⠀⠀⠀⠀⠀⠀⠀⠀⠀⠀⠀⠀⠀⠀⠀⠀⠀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⠀⠀⠀⠀⠀⠀⠀⠀⠀⠀⠀⠀⠀⠀⠀⠀⠀⠀⠀⢀⣼⣿⣿⣿⣿⣿⣿⣿⣿⣿⣿⣿⣿⣿⣿⣿⣿⣿⣿⣿⣿⣿⣿⣿⣿⣿⣷⣤⡀⠀⠀⠀⠀⠀⠀⠀⠀⠀⠀⠀⠀⠀⠀⠀⠀⠀⠀⠀⠀⠀⠀⠀⠀⠀⠀⠀⠀⠀⠀⠀⠀⠀⠀⠀⠀⠀⠀⠀⠀⠀⠀</a:t>
            </a:r>
            <a:br/>
            <a:r>
              <a:t>⠀⠀⠀⠀⠀⠀⠀⠀⠀⠀⠀⠀⠀⠀⠀⠀⠀⠀⠀⢾⣿⣿⣿⢿⣿⣿⣿⣿⣿⣿⣿⣿⣿⣿⣿⣿⣿⣿⣿⣿⣿⣿⣿⣿⣿⣿⣿⡋⠀⠀⠀⠀⠀⠀⠀⠀⠀⠀⠀⠀⠀⠀⠀⠀⠀⠀⠀⠀⠀⠀⠀⠀⠀⠀⠀⠀⠀⠀⠀⠀⠀⠀⠀⠀⠀⠀⠀⠀⠀⠀⠀</a:t>
            </a:r>
            <a:br/>
            <a:r>
              <a:t>⢀⣀⣀⣀⣀⣀⣀⣀⣀⣀⣀⣀⣀⡀⠀⠀⠀⠀⠀⠀⠀⠀⠀⠀⣿⣿⣿⣿⣿⣿⣿⣿⣿⣿⣿⣿⣿⣿⣿⣿⣿⣿⣿⣿⣿⣿⡟⠁⠀⠀⠀⠀⠀⠀⠀⠀⠀⠀⠀⠀⠀⠀⠀⠀⠀⠀⠀⠀⠀⠀⠀⠀⠀⠀⠀⠀⠀⠀⠀⠀⠀⠀⠀⠀⠀⠀⠀⠀⠀⠀⠀</a:t>
            </a:r>
            <a:br/>
            <a:r>
              <a:t>⣿⣿⣿⣿⣿⣿⣿⣿⣿⣿⣿⣿⣿⣿⣿⣿⣿⣶⣶⣶⣦⣤⣾⣯⣿⣿⣿⣿⣿⣿⣿⣿⣿⣿⣿⣿⣿⣿⣿⣿⣿⣿⣿⣿⣿⣿⠁⠀⠀⠀⠀⠀⠀⠀⠀⠀⠀⠀⠀⠀⠀⠀⠀⠀⠀⠀⠀⠀⠀⠀⠀⠀⠀⠀⠀⠀⠀⠀⠀⠀⠀⠀⠀⠀⠀⠀⠀⠀⠀⠀⠀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⣿⣿⣿⣿⣿⣿⣿⣿⣿⣿⣿⣿⣿⣿⣿⣿⣿⣿⣿⣿⣿⣿⣿⣿⣿⣿⣿⣿⣿⣿⣿⣿⣿⣿⣿⣿⣿⣿⣿⣿⣿⣿⣿⣿⡿⠁⠀⠀⠀⠀⠀⠀⠀⠀⠀⠀⠀⠀⠀⠀⠀⠀⠀⠀⠀⠀⠀⠀⠀⠀⠀⠀⠀⠀⠀⠀⠀⠀⠀⠀⠀⠀⠀⠀⠀⠀⠀⠀⠀⠀⠀</a:t>
            </a:r>
            <a:br/>
            <a:r>
              <a:t>⠉⠉⠉⠉⠁⠀⠀⠀⠉⠉⠉⠉⠉⠙⠛⠛⠛⠿⠿⢿⣿⣿⣿⣿⣿⣿⣿⣿⣿⣿⣿⣿⣿⣿⣿⣿⣿⣿⣿⣿⣿⣿⣿⣿⡇⠀⠀⠀⠀⠀⠀⠀⠀⠀⠀⠀⠀⠀⠀⠀⠀⠀⠀⠀⠀⠀⠀⠀⠀⠀⠀⠀⠀⠀⠀⠀⠀⠀⠀⠀⠀⠀⠀⠀⠀⠀⠀⠀⠀⠀⠀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⠀⠀⠀⠀⠀⠀⠀⠀⠀⠀⠀⠀⠀⠀⠀⠀⠀⠀⠀⠀⠀⠸⣿⣿⣿⣿⣿⣿⣿⣿⣿⣿⣿⣿⣿⣿⣿⣿⣿⣿⣿⣿⠿⠋⠀⠀⠀⠀⠀⠀⠀⠀⠀⠀⠀⠀⠀⠀⠀⠀⠀⠀⠀⠀⠀⠀⠀⠀⠀⠀⠀⠀⠀⠀⠀⠀⠀⠀⠀⠀⠀⠀⠀⠀⠀⠀⠀⠀⠀⠀⠀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⠀⠀⠀⠀⠀⠀⠀⠀⠀⠀⠀⠀⠀⠀⠀⠀⠀⠀⠀⠀⠀⠀⠙⢿⣿⣿⣿⣿⣿⣿⣿⣿⣿⣿⣿⣿⣿⣿⣿⣿⣿⣿⣿⣶⣦⣄⡀⠀⠀⠀⠀⠀⠀⠀⠀⠀⠀⠀⠀⠀⠀⠀⠀⠀⠀⠀⠀⠀⠀⠀⠀⠀⠀⠀⠀⠀⠀⠀⠀⠀⠀⠀⠀⠀⠀⠀⠀⠀⠀⠀⠀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⠀⠀⠀⠀⠀⠀⠀⠀⠀⠀⠀⠀⠀⠀⠀⠀⠀⠀⠀⠀⠀⠀⠀⠀⠉⠻⠿⣿⣿⣿⣿⣿⣿⣿⣿⣿⣿⣿⣿⣿⣿⣿⣿⣿⣿⣿⣿⣷⣦⣄⣀⠀⠀⠀⠀⠀⠀⠀⠀⠀⠀⠀⠀⠀⠀⠀⠀⠀⠀⠀⠀⠀⠀⠀⠀⠀⠀⠀⠀⠀⠀⠀⠀⠀⠀⠀⠀⠀⠀⠀⠀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⠀⠀⠀⠀⠀⠀⠀⠀⠀⠀⠀⠀⠀⠀⠀⠀⠀⠀⠀⠀⠀⠀⠀⠀⠀⠀⠀⠀⠀⢸⣿⣿⣿⣿⣿⣿⣿⣿⣿⣿⣿⣿⣿⣿⣿⣿⣿⣿⣿⣿⣿⣷⣾⣿⣷⣤⣀⠀⠀⠀⠀⠀⠀⠀⠀⠀⠀⠀⠀⠀⠀⠀⠀⠀⠀⠀⠀⠀⠀⠀⠀⠀⠀⠀⠀⠀⠀⠀⠀⠀⠀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⠀⠀⠀⠀⠀⠀⠀⠀⠀⠀⠀⠀⠀⠀⠀⠀⠀⠀⠀⠀⠀⠀⠀⠀⠀⠀⠀⠀⠀⢸⣿⣿⣿⣿⣿⣿⣿⣿⣿⣿⣿⣿⣿⣿⣿⣿⣿⣿⣿⣿⣿⣿⣿⣿⣿⣿⣿⣷⣦⣄⡀⠀⠀⠀⠀⠀⠀⠀⠀⠀⠀⠀⠀⠀⠀⠀⠀⠀⠀⠀⠀⠀⠀⠀⠀⠀⠀⠀⠀⠀⠀</a:t>
            </a:r>
            <a:br/>
            <a:r>
              <a:t>⠀⠀⠀⠀⠀⠀⠀⠀⠀⠀⠀⠀⠀⠀⠀⠀⠀⠀⠀⠀⠀⠀⠀⠀⠀⠀⠀⠀⠀⢸⡿⣿⣿⣿⣿⣿⣿⣿⣿⣿⣿⣿⣿⣿⣿⣿⣿⣿⣟⠝⢿⣿⣿⣿⣿⣿⣿⣿⣿⣿⣿⡇⠀⠀⠀⠀⠀⠀⠀⠀⠀⠀⠀⠀⠀⠀⠀⠀⠀⠀⠀⠀⠀⠀⠀⠀⠀⠀⠀⠀⠀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⠀⠀⠀⠀⠀⠀⠀⠀⠀⠀⠀⠀⠀⠀⠀⠀⠀⠀⠀⠀⠀⠀⠀⠀⠀⠀⠀⠀⠀⠈⠀⣿⣿⣿⣿⣿⣿⣿⣿⣿⣿⣿⣿⣿⣿⣿⣿⣿⣿⣯⢸⣿⣿⣿⣿⣿⣿⣿⣿⣿⣿⣿⣷⣤⡀⠀⠀⠀⠀⠀⠀⠀⠀⠀⠀⠀⠀⠀⠀⠀⠀⠀⠀⠀⠀⠀⠀⠀⠀⠀⠀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⠀⠀⠀⠀⠀⠀⠀⠀⠀⠀⠀⠀⠀⠀⠀⠀⠀⠀⠀⠀⠀⠀⠀⠀⠀⠀⠀⠀⠀⠀⠀⣿⣿⣿⣿⣿⣿⣿⣿⣿⣿⣿⣿⣿⣿⣿⣿⣿⣿⣿⣾⣿⣿⣿⣿⣿⣿⣿⣿⣿⣿⣿⣿⣿⣿⣶⣄⡀⠀⠀⠀⠀⠀⠀⠀⠀⠀⠀⠀⠀⠀⠀⠀⠀⠀⠀⠀⠀⠀⠀⠀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⠀⠀⠀⠀⠀⠀⠀⠀⠀⠀⠀⠀⠀⠀⠀⠀⠀⠀⠀⠀⠀⠀⠀⠀⠀⠀⠀⠀⠀⠀⠀⣿⣿⣿⣿⣿⣿⣿⣿⣿⣿⣿⣿⣿⣿⣿⣿⣿⣿⣿⣿⣿⣿⣿⣿⣿⣿⣿⣿⠏⠙⠿⣿⣿⣿⣿⣿⣿⣦⣄⣀⣀⠀⠀⠀⠀⠀⠀⠀⠀⠀⠀⠀⠀⠀⠀⠀⠀⠀⠀⠀</a:t>
            </a:r>
            <a:br/>
            <a:r>
              <a:t>⠀⠀⠀⠀⠀⠀⠀⠀⠀⠀⠀⠀⠀⠀⠀⠀⠀⠀⠀⠀⠀⠀⠀⠀⠀⠀⠀⠀⠀⠀⠀⢽⣿⣿⣿⣿⣿⣿⣿⣿⣿⣿⣿⣿⣿⣿⣿⣿⣿⣿⣿⣿⣿⣿⣿⣿⣿⣿⣧⣄⠀⠀⠈⠙⠿⣿⣿⣿⣿⣿⣿⣿⣷⣦⡄⠀⠀⠀⠀⠀⠀⠀⠀⠀⠀⠀⠀⠀⠀⠀⠀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⠀⠀⠀⠀⠀⠀⠀⠀⠀⠀⠀⠀⠀⠀⠀⠀⠀⠀⠀⠀⠀⠀⠀⠀⠀⠀⠀⠀⠀⠀⠀⠈⠻⣿⣿⣿⣿⣿⣿⣿⣿⣿⣿⣿⣿⣿⣿⣿⣿⣿⣿⣿⣿⣿⣿⣿⣿⣿⣿⣿⠇⠀⠀⠀⠀⠈⢛⣿⣿⣿⣿⣿⣿⣿⣷⣶⠀⠀⠀⠀⠀⠀⠀⠀⠀⠀⠀⠀⠀⠀⠀</a:t>
            </a:r>
            <a:br/>
            <a:r>
              <a:t>⠀⠀⠀⠀⠀⠀⠀⠀⠀⠀⠀⠀⠀⠀⠀⠀⠀⠀⠀⠀⠀⠀⠀⠀⠀⠀⠀⠀⠀⠀⠀⠀⠀⢹⣿⣿⣿⣿⣿⣿⣿⣿⣿⣿⣿⣿⣿⣿⣿⣿⣿⣿⣿⣿⣿⣿⣿⣿⠟⠁⠀⠀⠀⢀⣀⣀⣾⣿⣿⣿⣿⣿⣿⣿⣿⣿⡇⠀⠀⠀⠀⠀⠀⠀⠀⠀⠀⠀⠀⠀⠀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⠀⠀⠀⠀⠀⠀⠀⠀⠀⠀⠀⠀⠀⠀⠀⠀⠀⠀⠀⠀⠀⠀⠀⠀⠀⠀⠀⠀⠀⠀⠀⠀⠀⠈⣿⣿⣿⣿⣿⣿⣿⣿⣿⣿⣿⣿⣿⣿⣿⣿⣿⣿⣿⣿⣿⣿⣿⣿⣿⣿⣿⣿⣿⣿⣿⣿⣿⣿⣿⣿⣿⣿⣿⣿⣿⣿⣿⣦⡀⠀⠀⠀⠀⠀⠀⠀⠀⠀⠀⠀⠀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⠀⠀⠀⠀⠀⠀⠀⠀⠀⠀⠀⠀⠀⠀⠀⠀⠀⠀⠀⠀⠀⠀⠀⠀⠀⠀⠀⠀⠀⠀⠀⠀⠀⠀⣿⣿⣿⣿⣿⣿⣿⣿⣿⣿⣿⣿⣿⣿⣿⣿⣿⣿⣿⣿⣿⣿⣿⣿⣿⣿⣿⣿⣿⣿⣿⣿⣿⣿⣿⣿⣿⣿⡿⠛⢿⣿⣿⣿⣿⣦⡀⠀⠀⠀⠀⠀⠀⠀⠀⠀⠀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⠀⠀⠀⠀⠀⠀⠀⠀⠀⠀⠀⠀⠀⠀⠀⠀⠀⠀⠀⠀⠀⠀⠀⠀⠀⠀⠀⠀⠀⠀⠀⠀⠀⠀⢸⣿⣿⣿⣿⣿⣿⣿⣿⣿⣿⣿⣿⣿⣿⣿⣿⣿⣿⣿⣿⣿⣿⣿⣿⣿⣿⣿⣿⣿⣿⣿⣿⣿⣿⣿⡟⠁⠀⠀⠀⠙⢿⣿⣿⣿⣿⣆⠀⠀⠀⠀⠀⠀⠀⠀⠀</a:t>
            </a:r>
            <a:br/>
            <a:r>
              <a:t>⠀⠀⠀⠀⠀⠀⠀⠀⠀⠀⠀⠀⠀⠀⠀⠀⠀⠀⠀⠀⠀⠀⠀⠀⠀⠀⠀⠀⠀⠀⠀⠀⠀⠀⢸⣿⣿⣿⣿⣿⣿⣿⣿⣿⣿⣿⣿⣿⣿⣿⡿⠛⠛⠛⠛⠛⠛⠛⠻⠿⠿⢿⣿⣿⣿⣿⣿⣿⣿⣿⠁⠀⠀⠀⠀⠀⠈⠻⣿⣿⣿⣿⣷⡄⠀⠀⠀⠀⠀⠀⠀</a:t>
            </a:r>
            <a:br/>
            <a:r>
              <a:t>⠀⠀⠀⠀⠀⠀⠀⠀⠀⠀⠀⠀⠀⠀⠀⠀⠀⠀⠀⠀⠀⠀⠀⠀⠀⠀⠀⠀⠀⠀⠀⠀⠀⠀⢸⣿⣿⣿⣿⣿⣿⣿⣿⣿⣿⣿⣿⣿⣿⡟⠀⠀⠀⠀⠀⠀⠀⠀⠀⠀⠀⠀⠀⠈⠙⠛⠿⠿⣿⠏⠀⠀⠀⠀⠀⠀⠀⠀⠈⢻⣿⣿⣿⣿⣦⠀⠀⠀⠀⠀⠀</a:t>
            </a:r>
            <a:br/>
            <a:r>
              <a:t>⠀⠀⠀⠀⠀⠀⠀⠀⠀⠀⠀⠀⠀⠀⠀⠀⠀⠀⠀⠀⠀⠀⠀⠀⠀⠀⠀⠀⠀⠀⠀⠀⠀⠀⢸⣿⣿⣿⣿⣿⣿⣿⣿⣿⣿⣿⣿⣿⣿⡇⠀⠀⠀⠀⠀⠀⠀⠀⠀⠀⠀⠀⠀⠀⠀⠀⠀⠀⠀⠀⠀⠀⠀⠀⠀⠀⠀⠀⠀⠀⠙⢿⣿⣿⣿⣷⡀⠀⠀⠀⠀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⠀⠀⠀⠀⠀⠀⠀⠀⠀⠀⠀⠀⠀⠀⠀⠀⠀⠀⠀⠀⠀⠀⠀⠀⠀⠀⠀⠀⠀⠀⣀⣤⣶⣾⣿⣿⣿⣶⣤⡀⠀⠀⠀⠀⠀⠀⢀⣀⣀⣀⠀⠀⠀⠀⠀⠀⠀⠀⠀⠀⠀⠀⠀⠀⠀⠀⠀⠀⠀⠀⠀⠀⠀⠀⠀⠀⠀⠀⠀⠀⠀⠀⠀⠀⠀⠀⠀⠀⠀⠀⠀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⠀⠀⠀⠀⠀⠀⠀⠀⠀⠀⠀⠀⠀⠀⠀⠀⠀⠀⠀⠀⠀⠀⠀⠀⠀⠀⢀⣠⣴⣿⣿⣿⣿⣿⣿⣿⣿⣿⣿⣿⣷⣤⣤⣴⣶⣿⣿⣿⣿⡿⠀⠀⠀⠀⠀⠀⠀⠀⠀⠀⠀⠀⠀⠀⠀⠀⠀⠀⠀⠀⠀⠀⠀⠀⠀⠀⠀⠀⠀⠀⠀⠀⠀⠀⠀⠀⠀⠀⠀⠀⠀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⠀⠀⠀⠀⠀⠀⠀⠀⠀⠀⠀⠀⠀⠀⠀⠀⠀⠀⠀⠀⠀⠀⠀⠀⢀⣴⣿⣿⣿⣿⣿⣿⣿⣿⣿⣿⣿⣿⣿⣿⣿⣿⣿⣿⣿⣿⣿⣿⠟⠁⠀⠀⠀⠀⠀⠀⠀⠀⠀⠀⠀⠀⠀⠀⠀⠀⠀⠀⠀⠀⠀⠀⠀⠀⠀⠀⠀⠀⠀⠀⠀⠀⠀⠀⠀⠀⠀⠀⠀⠀⠀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⠀⠀⠀⠀⠀⠀⠀⠀⠀⠀⠀⠀⠀⠀⠀⠀⠀⠀⠀⠀⠀⠀⠀⣴⣿⣿⣿⣿⣿⣿⣿⣿⣿⣿⣿⣿⣿⣿⣿⣿⣿⣿⣿⣿⣿⣿⡿⠋⠀⠀⠀⠀⠀⠀⠀⠀⠀⠀⠀⠀⠀⠀⠀⠀⠀⠀⠀⠀⠀⠀⠀⠀⠀⠀⠀⠀⠀⠀⠀⠀⠀⠀⠀⠀⠀⠀⠀⠀⠀⠀⠀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⠀⠀⠀⠀⠀⠀⠀⠀⠀⠀⠀⠀⠀⠀⠀⠀⠀⠀⠀⠀⠀⠀⢰⣿⣿⣿⣿⣿⣿⣿⣿⣿⣿⣿⣿⣿⣿⣿⣿⣿⣿⣿⣿⣿⣿⣿⣦⡀⠀⠀⠀⠀⠀⠀⠀⠀⠀⠀⠀⠀⠀⠀⠀⠀⠀⠀⠀⠀⠀⠀⠀⠀⠀⠀⠀⠀⠀⠀⠀⠀⠀⠀⠀⠀⠀⠀⠀⠀⠀⠀⠀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⠀⠀⠀⠀⠀⠀⠀⠀⠀⠀⠀⠀⠀⠀⠀⠀⠀⠀⠀⠀⠀⠀⠈⣿⣿⣿⣿⣿⣿⣿⣿⣿⣿⣿⣿⣿⣿⣿⣿⣿⣿⣿⣿⣿⣿⣿⣿⣿⣦⡀⠀⠀⠀⠀⠀⠀⠀⠀⠀⠀⠀⠀⠀⠀⠀⠀⠀⠀⠀⠀⠀⠀⠀⠀⠀⠀⠀⠀⠀⠀⠀⠀⠀⠀⠀⠀⠀⠀⠀⠀⠀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⠀⠀⠀⠀⠀⠀⠀⠀⠀⠀⠀⠀⠀⠀⠀⠀⠀⠀⠀⠀⠀⠀⠀⣿⣿⣿⣿⣿⣿⣿⣿⣿⣿⣿⣿⣿⣿⣿⣿⣿⣿⣿⣿⣿⣿⣿⣿⡟⠊⠀⠀⠀⠀⠀⠀⠀⠀⠀⠀⠀⠀⠀⠀⠀⠀⠀⠀⠀⠀⠀⠀⠀⠀⠀⠀⠀⠀⠀⠀⠀⠀⠀⠀⠀⠀⠀⠀⠀⠀⠀⠀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⠀⠀⠀⠀⠀⠀⠀⠀⠀⠀⠀⠀⠀⠀⠀⠀⠀⠀⠀⢀⣾⣿⣿⣿⣿⣿⣿⣿⣿⣿⣿⣿⣿⣿⣿⣿⣿⣿⣿⣿⣿⣿⣿⣿⣿⣿⣷⣤⠀⠀⠀⠀⠀⠀⠀⠀⠀⠀⠀⠀⠀⠀⠀⠀⠀⠀⠀⠀⠀⠀⠀⠀⠀⠀⠀⠀⠀⠀⠀⠀⠀⠀⠀⠀⠀⠀⠀⠀⠀⠀⠀</a:t>
            </a:r>
            <a:br/>
            <a:r>
              <a:t>⠀⠀⠀⠀⠀⠀⠀⠀⠀⠀⠀⠀⠀⠀⠀⠀⠀⠀⠀⢾⣿⣿⣿⢿⣿⣿⣿⣿⣿⣿⣿⣿⣿⣿⣿⣿⣿⣿⣿⣿⣿⣿⣿⣿⣿⣿⣿⠋⠀⠀⠀⠀⠀⠀⠀⠀⠀⠀⠀⠀⠀⠀⠀⠀⠀⠀⠀⠀⠀⠀⠀⠀⠀⠀⠀⠀⠀⠀⠀⠀⠀⠀⠀⠀⠀⠀⠀⠀⠀⠀⠀</a:t>
            </a:r>
            <a:br/>
            <a:r>
              <a:t>⣀⣀⣀⣀⣀⣀⣀⣀⣀⣀⣀⣀⣀⣀⣀⠀⠀⠀⠀⠀⠀⠀⠀⠀⣿⣿⣿⣿⣿⣿⣿⣿⣿⣿⣿⣿⣿⣿⣿⣿⣿⣿⣿⣿⣿⣿⡟⠁⠀⠀⠀⠀⠀⠀⠀⠀⠀⠀⠀⠀⠀⠀⠀⠀⠀⠀⠀⠀⠀⠀⠀⠀⠀⠀⠀⠀⠀⠀⠀⠀⠀⠀⠀⠀⠀⠀⠀⠀⠀⠀⠀</a:t>
            </a:r>
            <a:br/>
            <a:r>
              <a:t>⣿⣿⣿⣿⣿⣿⣿⣿⣿⣿⣿⣿⣿⣿⣿⣿⣿⣿⣶⣶⣶⣤⣾⣯⣿⣿⣿⣿⣿⣿⣿⣿⣿⣿⣿⣿⣿⣿⣿⣿⣿⣿⣿⣿⣿⡿⠁⠀⠀⠀⠀⠀⠀⠀⠀⠀⠀⠀⠀⠀⠀⠀⠀⠀⠀⠀⠀⠀⠀⠀⠀⠀⠀⠀⠀⠀⠀⠀⠀⠀⠀⠀⠀⠀⠀⠀⠀⠀⠀⠀⠀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⣿⣿⣿⣿⣿⣿⣿⣿⣿⣿⣿⣿⣿⣿⣿⣿⣿⣿⣿⣿⣿⣿⣿⣿⣿⣿⣿⣿⣿⣿⣿⣿⣿⣿⣿⣿⣿⣿⣿⣿⣿⣿⣿⣿⡟⠁⠀⠀⠀⠀⠀⠀⠀⠀⠀⠀⠀⠀⠀⠀⠀⠀⠀⠀⠀⠀⠀⠀⠀⠀⠀⠀⠀⠀⠀⠀⠀⠀⠀⠀⠀⠀⠀⠀⠀⠀⠀⠀⠀⠀⠀</a:t>
            </a:r>
            <a:br/>
            <a:r>
              <a:t>⠉⠉⠀⠀⠀⠀⠀⠀⠀⠀⠈⠉⠉⠉⠉⠛⠛⠻⠿⠿⢿⣿⣿⣿⣿⣿⣿⣿⣿⣿⣿⣿⣿⣿⣿⣿⣿⣿⣿⣿⣿⣿⣿⣿⡇⠀⠀⠀⠀⠀⠀⠀⠀⠀⠀⠀⠀⠀⠀⠀⠀⠀⠀⠀⠀⠀⠀⠀⠀⠀⠀⠀⠀⠀⠀⠀⠀⠀⠀⠀⠀⠀⠀⠀⠀⠀⠀⠀⠀⠀⠀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⠀⠀⠀⠀⠀⠀⠀⠀⠀⠀⠀⠀⠀⠀⠀⠀⠀⠀⠀⠀⠀⠸⣿⣿⣿⣿⣿⣿⣿⣿⣿⣿⣿⣿⣿⣿⣿⣿⣿⣿⣿⣿⡟⠋⠀⠀⠀⠀⠀⠀⠀⠀⠀⠀⠀⠀⠀⠀⠀⠀⠀⠀⠀⠀⠀⠀⠀⠀⠀⠀⠀⠀⠀⠀⠀⠀⠀⠀⠀⠀⠀⠀⠀⠀⠀⠀⠀⠀⠀⠀⠀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⠀⠀⠀⠀⠀⠀⠀⠀⠀⠀⠀⠀⠀⠀⠀⠀⠀⠀⠀⠀⠀⠀⠙⢿⣿⣿⣿⣿⣿⣿⣿⣿⣿⣿⣿⣿⣿⣿⣿⣿⣿⣿⣿⣷⣦⣄⣀⠀⠀⠀⠀⠀⠀⠀⠀⠀⠀⠀⠀⠀⠀⠀⠀⠀⠀⠀⠀⠀⠀⠀⠀⠀⠀⠀⠀⠀⠀⠀⠀⠀⠀⠀⠀⠀⠀⠀⠀⠀⠀⠀⠀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⠀⠀⠀⠀⠀⠀⠀⠀⠀⠀⠀⠀⠀⠀⠀⠀⠀⠀⠀⠀⠀⠀⠀⠀⠉⠻⠿⣿⣿⣿⣿⣿⣿⣿⣿⣿⣿⣿⣿⣿⣿⣿⣿⣿⣿⣿⣿⣿⣶⣤⣀⠀⠀⠀⠀⠀⠀⠀⠀⠀⠀⠀⠀⠀⠀⠀⠀⠀⠀⠀⠀⠀⠀⠀⠀⠀⠀⠀⠀⠀⠀⠀⠀⠀⠀⠀⠀⠀⠀⠀⠀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⠀⠀⠀⠀⠀⠀⠀⠀⠀⠀⠀⠀⠀⠀⠀⠀⠀⠀⠀⠀⠀⠀⠀⠀⠀⠀⠀⠀⠀⢸⣿⣿⣿⣿⣿⣿⣿⣿⣿⣿⣿⣿⣿⣿⣿⣿⣿⣿⣿⣿⣿⣿⣾⣿⣷⣤⣀⠀⠀⠀⠀⠀⠀⠀⠀⠀⠀⠀⠀⠀⠀⠀⠀⠀⠀⠀⠀⠀⠀⠀⠀⠀⠀⠀⠀⠀⠀⠀⠀⠀⠀</a:t>
            </a:r>
            <a:br/>
            <a:r>
              <a:t>⠀⠀⠀⠀⠀⠀⠀⠀⠀⠀⠀⠀⠀⠀⠀⠀⠀⠀⠀⠀⠀⠀⠀⠀⠀⠀⠀⠀⠀⣸⣿⣿⣿⣿⣿⣿⣿⣿⣿⣿⣿⣿⣿⣿⣿⣿⣿⣿⣿⣿⣿⣿⣿⣿⣿⣿⣿⣷⣶⣄⡀⠀⠀⠀⠀⠀⠀⠀⠀⠀⠀⠀⠀⠀⠀⠀⠀⠀⠀⠀⠀⠀⠀⠀⠀⠀⠀⠀⠀⠀⠀</a:t>
            </a:r>
            <a:br/>
            <a:r>
              <a:t>⠀⠀⠀⠀⠀⠀⠀⠀⠀⠀⠀⠀⠀⠀⠀⠀⠀⠀⠀⠀⠀⠀⠀⠀⠀⠀⠀⠀⠀⢹⡿⣿⣿⣿⣿⣿⣿⣿⣿⣿⣿⣿⣿⣿⣿⣿⣿⣿⣟⠍⢿⣿⣿⣿⣿⣿⣿⣿⣿⣿⣿⡇⠀⠀⠀⠀⠀⠀⠀⠀⠀⠀⠀⠀⠀⠀⠀⠀⠀⠀⠀⠀⠀⠀⠀⠀⠀⠀⠀⠀⠀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⠀⠀⠀⠀⠀⠀⠀⠀⠀⠀⠀⠀⠀⠀⠀⠀⠀⠀⠀⠀⠀⠀⠀⠀⠀⠀⠀⠀⠀⠈⠁⣿⣿⣿⣿⣿⣿⣿⣿⣿⣿⣿⣿⣿⣿⣿⣿⣿⣿⣧⢸⣿⣿⣿⣿⣿⣿⣿⣿⣿⣿⣿⣷⣤⡀⠀⠀⠀⠀⠀⠀⠀⠀⠀⠀⠀⠀⠀⠀⠀⠀⠀⠀⠀⠀⠀⠀⠀⠀⠀⠀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⠀⠀⠀⠀⠀⠀⠀⠀⠀⠀⠀⠀⠀⠀⠀⠀⠀⠀⠀⠀⠀⠀⠀⠀⠀⠀⠀⠀⠀⠀⠀⣿⣿⣿⣿⣿⣿⣿⣿⣿⣿⣿⣿⣿⣿⣿⣿⣿⣿⣿⣾⣿⣿⣿⣿⣿⣿⣿⣿⣿⣿⣿⣿⣿⣿⣶⣄⡀⠀⠀⠀⠀⠀⠀⠀⠀⠀⠀⠀⠀⠀⠀⠀⠀⠀⠀⠀⠀⠀⠀⠀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⠀⠀⠀⠀⠀⠀⠀⠀⠀⠀⠀⠀⠀⠀⠀⠀⠀⠀⠀⠀⠀⠀⠀⠀⠀⠀⠀⠀⠀⠀⠀⣿⣿⣿⣿⣿⣿⣿⣿⣿⣿⣿⣿⣿⣿⣿⣿⣿⣿⣿⣿⣿⣿⣿⣿⣿⣿⣿⣿⠏⠙⠿⣿⣿⣿⣿⣿⣿⣦⣄⣀⣀⠀⠀⠀⠀⠀⠀⠀⠀⠀⠀⠀⠀⠀⠀⠀⠀⠀⠀⠀</a:t>
            </a:r>
            <a:br/>
            <a:r>
              <a:t>⠀⠀⠀⠀⠀⠀⠀⠀⠀⠀⠀⠀⠀⠀⠀⠀⠀⠀⠀⠀⠀⠀⠀⠀⠀⠀⠀⠀⠀⠀⠀⢽⣿⣿⣿⣿⣿⣿⣿⣿⣿⣿⣿⣿⣿⣿⣿⣿⣿⣿⣿⣿⣿⣿⣿⣿⣿⣿⣷⣄⠀⠀⠈⠙⠿⣿⣿⣿⣿⣿⣿⣿⣷⣦⡀⠀⠀⠀⠀⠀⠀⠀⠀⠀⠀⠀⠀⠀⠀⠀⠀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⠀⠀⠀⠀⠀⠀⠀⠀⠀⠀⠀⠀⠀⠀⠀⠀⠀⠀⠀⠀⠀⠀⠀⠀⠀⠀⠀⠀⠀⠀⠀⠈⠻⣿⣿⣿⣿⣿⣿⣿⣿⣿⣿⣿⣿⣿⣿⣿⣿⣿⣿⣿⣿⣿⣿⣿⣿⣿⣿⣿⠇⠀⠀⠀⠀⠈⢛⣿⣿⣿⣿⣿⣿⣿⣷⣦⠀⠀⠀⠀⠀⠀⠀⠀⠀⠀⠀⠀⠀⠀⠀</a:t>
            </a:r>
            <a:br/>
            <a:r>
              <a:t>⠀⠀⠀⠀⠀⠀⠀⠀⠀⠀⠀⠀⠀⠀⠀⠀⠀⠀⠀⠀⠀⠀⠀⠀⠀⠀⠀⠀⠀⠀⠀⠀⠀⢹⣿⣿⣿⣿⣿⣿⣿⣿⣿⣿⣿⣿⣿⣿⣿⣿⣿⣿⣿⣿⣿⣿⣿⣿⠟⠁⠀⠀⠀⣀⣀⣠⣾⣿⣿⣿⣿⣿⣿⣿⣿⣿⡇⠀⠀⠀⠀⠀⠀⠀⠀⠀⠀⠀⠀⠀⠀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⠀⠀⠀⠀⠀⠀⠀⠀⠀⠀⠀⠀⠀⠀⠀⠀⠀⠀⠀⠀⠀⠀⠀⠀⠀⠀⠀⠀⠀⠀⠀⠀⠀⠈⣿⣿⣿⣿⣿⣿⣿⣿⣿⣿⣿⣿⣿⣿⣿⣿⣿⣿⣿⣿⣿⣿⣿⣿⣿⣿⣿⣿⣿⣿⣿⣿⣿⣿⣿⣿⣿⣿⣿⣿⣿⣿⣿⣦⡀⠀⠀⠀⠀⠀⠀⠀⠀⠀⠀⠀⠀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⠀⠀⠀⠀⠀⠀⠀⠀⠀⠀⠀⠀⠀⠀⠀⠀⠀⠀⠀⠀⠀⠀⠀⠀⠀⠀⠀⠀⠀⠀⠀⠀⠀⠀⣿⣿⣿⣿⣿⣿⣿⣿⣿⣿⣿⣿⣿⣿⣿⣿⣿⣿⣿⣿⣿⣿⣿⣿⣿⣿⣿⣿⣿⣿⣿⣿⣿⣿⣿⣿⣿⣿⡟⠻⣿⣿⣿⣿⣿⣦⡀⠀⠀⠀⠀⠀⠀⠀⠀⠀⠀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⠀⠀⠀⠀⠀⠀⠀⠀⠀⠀⠀⠀⠀⠀⠀⠀⠀⠀⠀⠀⠀⠀⠀⠀⠀⠀⠀⠀⠀⠀⠀⠀⠀⠀⢸⣿⣿⣿⣿⣿⣿⣿⣿⣿⣿⣿⣿⣿⣿⣿⣿⣿⣿⣿⣿⣿⣿⣿⣿⣿⣿⣿⣿⣿⣿⣿⣿⣿⣿⣿⡟⠁⠀⠀⠈⠻⣿⣿⣿⣿⣿⣄⠀⠀⠀⠀⠀⠀⠀⠀⠀</a:t>
            </a:r>
            <a:br/>
            <a:r>
              <a:t>⠀⠀⠀⠀⠀⠀⠀⠀⠀⠀⠀⠀⠀⠀⠀⠀⠀⠀⠀⠀⠀⠀⠀⠀⠀⠀⠀⠀⠀⠀⠀⠀⠀⠀⢸⣿⣿⣿⣿⣿⣿⣿⣿⣿⣿⣿⣿⣿⣿⣿⡿⠛⠛⠛⠛⠛⠛⠛⠻⠿⠿⢿⣿⣿⣿⣿⣿⣿⣿⣿⠀⠀⠀⠀⠀⠀⠈⠻⣿⣿⣿⣿⣷⡀⠀⠀⠀⠀⠀⠀⠀</a:t>
            </a:r>
            <a:br/>
            <a:r>
              <a:t>⠀⠀⠀⠀⠀⠀⠀⠀⠀⠀⠀⠀⠀⠀⠀⠀⠀⠀⠀⠀⠀⠀⠀⠀⠀⠀⠀⠀⠀⠀⠀⠀⠀⠀⢸⣿⣿⣿⣿⣿⣿⣿⣿⣿⣿⣿⣿⣿⣿⡟⠀⠀⠀⠀⠀⠀⠀⠀⠀⠀⠀⠀⠀⠈⠙⠛⠿⠿⣿⠏⠀⠀⠀⠀⠀⠀⠀⠀⠈⢿⣿⣿⣿⣿⣆⠀⠀⠀⠀⠀⠀</a:t>
            </a:r>
            <a:br/>
            <a:r>
              <a:t>⠀⠀⠀⠀⠀⠀⠀⠀⠀⠀⠀⠀⠀⠀⠀⠀⠀⠀⠀⠀⠀⠀⠀⠀⠀⠀⠀⠀⠀⠀⠀⠀⠀⠀⢸⣿⣿⣿⣿⣿⣿⣿⣿⣿⣿⣿⣿⣿⣿⡇⠀⠀⠀⠀⠀⠀⠀⠀⠀⠀⠀⠀⠀⠀⠀⠀⠀⠀⠀⠀⠀⠀⠀⠀⠀⠀⠀⠀⠀⠀⠙⣿⣿⣿⣿⣧⡀⠀⠀⠀⠀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⠀⠀⠀⠀⠀⠀⠀⠀⠀⠀⠀⠀⠀⠀⠀⠀⠀⠀⠀⠀⠀⠀⠀⠀⠀⠀⠀⠀⠀⠀⣀⣤⣶⣾⣿⣿⣿⣶⣤⡀⠀⠀⠀⠀⠀⠀⢀⣀⣀⣀⠀⠀⠀⠀⠀⠀⠀⠀⠀⠀⠀⠀⠀⠀⠀⠀⠀⠀⠀⠀⠀⠀⠀⠀⠀⠀⠀⠀⠀⠀⠀⠀⠀⠀⠀⠀⠀⠀⠀⠀⠀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⠀⠀⠀⠀⠀⠀⠀⠀⠀⠀⠀⠀⠀⠀⠀⠀⠀⠀⠀⠀⠀⠀⠀⠀⠀⠀⢀⣠⣴⣿⣿⣿⣿⣿⣿⣿⣿⣿⣿⣿⣷⣤⣤⣶⣾⣿⣿⣿⣿⡿⠀⠀⠀⠀⠀⠀⠀⠀⠀⠀⠀⠀⠀⠀⠀⠀⠀⠀⠀⠀⠀⠀⠀⠀⠀⠀⠀⠀⠀⠀⠀⠀⠀⠀⠀⠀⠀⠀⠀⠀⠀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⠀⠀⠀⠀⠀⠀⠀⠀⠀⠀⠀⠀⠀⠀⠀⠀⠀⠀⠀⠀⠀⠀⠀⠀⢀⣴⣿⣿⣿⣿⣿⣿⣿⣿⣿⣿⣿⣿⣿⣿⣿⣿⣿⣿⣿⣿⣿⣿⠟⠁⠀⠀⠀⠀⠀⠀⠀⠀⠀⠀⠀⠀⠀⠀⠀⠀⠀⠀⠀⠀⠀⠀⠀⠀⠀⠀⠀⠀⠀⠀⠀⠀⠀⠀⠀⠀⠀⠀⠀⠀⠀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⠀⠀⠀⠀⠀⠀⠀⠀⠀⠀⠀⠀⠀⠀⠀⠀⠀⠀⠀⠀⠀⠀⠀⣴⣿⣿⣿⣿⣿⣿⣿⣿⣿⣿⣿⣿⣿⣿⣿⣿⣿⣿⣿⣿⣿⣿⠿⠋⠀⠀⠀⠀⠀⠀⠀⠀⠀⠀⠀⠀⠀⠀⠀⠀⠀⠀⠀⠀⠀⠀⠀⠀⠀⠀⠀⠀⠀⠀⠀⠀⠀⠀⠀⠀⠀⠀⠀⠀⠀⠀⠀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⠀⠀⠀⠀⠀⠀⠀⠀⠀⠀⠀⠀⠀⠀⠀⠀⠀⠀⠀⠀⠀⠀⠨⣿⣿⣿⣿⣿⣿⣿⣿⣿⣿⣿⣿⣿⣿⣿⣿⣿⣿⣿⣿⣿⣿⣿⣿⣿⣦⠀⠀⠀⠀⠀⠀⠀⠀⠀⠀⠀⠀⠀⠀⠀⠀⠀⠀⠀⠀⠀⠀⠀⠀⠀⠀⠀⠀⠀⠀⠀⠀⠀⠀⠀⠀⠀⠀⠀⠀⠀⠀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⠀⠀⠀⠀⠀⠀⠀⠀⠀⠀⠀⠀⠀⠀⠀⠀⠀⠀⠀⠀⠀⠀⠀⣿⣿⣿⣿⣿⣿⣿⣿⣿⣿⣿⣿⣿⣿⣿⣿⣿⣿⣿⣿⣿⣿⣿⣿⣟⠈⠀⠀⠀⠀⠀⠀⠀⠀⠀⠀⠀⠀⠀⠀⠀⠀⠀⠀⠀⠀⠀⠀⠀⠀⠀⠀⠀⠀⠀⠀⠀⠀⠀⠀⠀⠀⠀⠀⠀⠀⠀⠀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⠀⠀⠀⠀⠀⠀⠀⠀⠀⠀⠀⠀⠀⠀⠀⠀⠀⠀⠀⢀⣾⣿⣿⣿⣿⣿⣿⣿⣿⣿⣿⣿⣿⣿⣿⣿⣿⣿⣿⣿⣿⣿⣿⣿⣿⣿⣷⣦⠀⠀⠀⠀⠀⠀⠀⠀⠀⠀⠀⠀⠀⠀⠀⠀⠀⠀⠀⠀⠀⠀⠀⠀⠀⠀⠀⠀⠀⠀⠀⠀⠀⠀⠀⠀⠀⠀⠀⠀⠀⠀⠀</a:t>
            </a:r>
            <a:br/>
            <a:r>
              <a:t>⠀⠀⠀⠀⠀⠀⠀⠀⠀⠀⠀⠀⠀⠀⠀⠀⠀⠀⠀⢾⣿⣿⣿⢿⣿⣿⣿⣿⣿⣿⣿⣿⣿⣿⣿⣿⣿⣿⣿⣿⣿⣿⣿⣿⣿⣿⣿⠋⠀⠀⠀⠀⠀⠀⠀⠀⠀⠀⠀⠀⠀⠀⠀⠀⠀⠀⠀⠀⠀⠀⠀⠀⠀⠀⠀⠀⠀⠀⠀⠀⠀⠀⠀⠀⠀⠀⠀⠀⠀⠀⠀</a:t>
            </a:r>
            <a:br/>
            <a:r>
              <a:t>⣀⣠⣤⣤⣤⣤⣤⣤⣤⣤⣤⣤⣄⣀⣀⣀⣀⠀⠀⠀⠀⠀⠀⠀⣿⣿⣿⣿⣿⣿⣿⣿⣿⣿⣿⣿⣿⣿⣿⣿⣿⣿⣿⣿⣿⣿⡟⠀⠀⠀⠀⠀⠀⠀⠀⠀⠀⠀⠀⠀⠀⠀⠀⠀⠀⠀⠀⠀⠀⠀⠀⠀⠀⠀⠀⠀⠀⠀⠀⠀⠀⠀⠀⠀⠀⠀⠀⠀⠀⠀⠀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⣿⣿⣿⣿⣿⣿⣿⣿⣿⣿⣿⣿⣿⣿⣿⣿⣿⣿⣿⣷⣶⣶⣾⣯⣿⣿⣿⣿⣿⣿⣿⣿⣿⣿⣿⣿⣿⣿⣿⣿⣿⣿⣿⣿⣿⡿⠀⠀⠀⠀⠀⠀⠀⠀⠀⠀⠀⠀⠀⠀⠀⠀⠀⠀⠀⠀⠀⠀⠀⠀⠀⠀⠀⠀⠀⠀⠀⠀⠀⠀⠀⠀⠀⠀⠀⠀⠀⠀⠀⠀⠀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⣿⣿⣿⣿⣿⣿⣿⣿⣿⣿⣿⣿⣿⣿⣿⣿⣿⣿⣿⣿⣿⣿⣿⣿⣿⣿⣿⣿⣿⣿⣿⣿⣿⣿⣿⣿⣿⣿⣿⣿⣿⣿⣿⣿⡟⠁⠀⠀⠀⠀⠀⠀⠀⠀⠀⠀⠀⠀⠀⠀⠀⠀⠀⠀⠀⠀⠀⠀⠀⠀⠀⠀⠀⠀⠀⠀⠀⠀⠀⠀⠀⠀⠀⠀⠀⠀⠀⠀⠀⠀⠀</a:t>
            </a:r>
            <a:br/>
            <a:r>
              <a:t>⠀⠀⠀⠀⠀⠀⠀⠀⠀⠀⠀⠀⠀⠉⠉⠉⠙⠛⠛⠿⠿⣿⣿⣿⣿⣿⣿⣿⣿⣿⣿⣿⣿⣿⣿⣿⣿⣿⣿⣿⣿⣿⣿⣿⠇⠀⠀⠀⠀⠀⠀⠀⠀⠀⠀⠀⠀⠀⠀⠀⠀⠀⠀⠀⠀⠀⠀⠀⠀⠀⠀⠀⠀⠀⠀⠀⠀⠀⠀⠀⠀⠀⠀⠀⠀⠀⠀⠀⠀⠀⠀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⠀⠀⠀⠀⠀⠀⠀⠀⠀⠀⠀⠀⠀⠀⠀⠀⠀⠀⠀⠀⠀⠸⣿⣿⣿⣿⣿⣿⣿⣿⣿⣿⣿⣿⣿⣿⣿⣿⣿⣿⣿⣿⡟⠋⠀⠀⠀⠀⠀⠀⠀⠀⠀⠀⠀⠀⠀⠀⠀⠀⠀⠀⠀⠀⠀⠀⠀⠀⠀⠀⠀⠀⠀⠀⠀⠀⠀⠀⠀⠀⠀⠀⠀⠀⠀⠀⠀⠀⠀⠀⠀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⠀⠀⠀⠀⠀⠀⠀⠀⠀⠀⠀⠀⠀⠀⠀⠀⠀⠀⠀⠀⠀⠀⠙⢿⣿⣿⣿⣿⣿⣿⣿⣿⣿⣿⣿⣿⣿⣿⣿⣿⣿⣿⣿⣷⣶⣤⣀⠀⠀⠀⠀⠀⠀⠀⠀⠀⠀⠀⠀⠀⠀⠀⠀⠀⠀⠀⠀⠀⠀⠀⠀⠀⠀⠀⠀⠀⠀⠀⠀⠀⠀⠀⠀⠀⠀⠀⠀⠀⠀⠀⠀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⠀⠀⠀⠀⠀⠀⠀⠀⠀⠀⠀⠀⠀⠀⠀⠀⠀⠀⠀⠀⠀⠀⠀⠀⠙⠻⢿⣿⣿⣿⣿⣿⣿⣿⣿⣿⣿⣿⣿⣿⣿⣿⣿⣿⣿⣿⣿⣿⣶⣤⣀⠀⠀⠀⠀⠀⠀⠀⠀⠀⠀⠀⠀⠀⠀⠀⠀⠀⠀⠀⠀⠀⠀⠀⠀⠀⠀⠀⠀⠀⠀⠀⠀⠀⠀⠀⠀⠀⠀⠀⠀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⠀⠀⠀⠀⠀⠀⠀⠀⠀⠀⠀⠀⠀⠀⠀⠀⠀⠀⠀⠀⠀⠀⠀⠀⠀⠀⠀⠀⠀⢸⣿⣿⣿⣿⣿⣿⣿⣿⣿⣿⣿⣿⣿⣿⣿⣿⣿⣿⣿⣿⣿⣿⣶⣿⣷⣤⣀⠀⠀⠀⠀⠀⠀⠀⠀⠀⠀⠀⠀⠀⠀⠀⠀⠀⠀⠀⠀⠀⠀⠀⠀⠀⠀⠀⠀⠀⠀⠀⠀⠀⠀</a:t>
            </a:r>
            <a:br/>
            <a:r>
              <a:t>⠀⠀⠀⠀⠀⠀⠀⠀⠀⠀⠀⠀⠀⠀⠀⠀⠀⠀⠀⠀⠀⠀⠀⠀⠀⠀⠀⠀⠀⣾⣿⣿⣿⣿⣿⣿⣿⣿⣿⣿⣿⣿⣿⣿⣿⣿⣿⣿⣿⣿⣿⣿⣿⣿⣿⣿⣿⣷⣶⣄⡀⠀⠀⠀⠀⠀⠀⠀⠀⠀⠀⠀⠀⠀⠀⠀⠀⠀⠀⠀⠀⠀⠀⠀⠀⠀⠀⠀⠀⠀⠀</a:t>
            </a:r>
            <a:br/>
            <a:r>
              <a:t>⠀⠀⠀⠀⠀⠀⠀⠀⠀⠀⠀⠀⠀⠀⠀⠀⠀⠀⠀⠀⠀⠀⠀⠀⠀⠀⠀⠀⠀⢹⡿⣿⣿⣿⣿⣿⣿⣿⣿⣿⣿⣿⣿⣿⣿⣿⣿⣿⣟⠍⢻⣿⣿⣿⣿⣿⣿⣿⣿⣿⣿⡇⠀⠀⠀⠀⠀⠀⠀⠀⠀⠀⠀⠀⠀⠀⠀⠀⠀⠀⠀⠀⠀⠀⠀⠀⠀⠀⠀⠀⠀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⠀⠀⠀⠀⠀⠀⠀⠀⠀⠀⠀⠀⠀⠀⠀⠀⠀⠀⠀⠀⠀⠀⠀⠀⠀⠀⠀⠀⠀⠈⠁⣿⣿⣿⣿⣿⣿⣿⣿⣿⣿⣿⣿⣿⣿⣿⣿⣿⣿⣧⠸⣿⣿⣿⣿⣿⣿⣿⣿⣿⣿⣿⣷⣤⡀⠀⠀⠀⠀⠀⠀⠀⠀⠀⠀⠀⠀⠀⠀⠀⠀⠀⠀⠀⠀⠀⠀⠀⠀⠀⠀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⠀⠀⠀⠀⠀⠀⠀⠀⠀⠀⠀⠀⠀⠀⠀⠀⠀⠀⠀⠀⠀⠀⠀⠀⠀⠀⠀⠀⠀⠀⠀⣿⣿⣿⣿⣿⣿⣿⣿⣿⣿⣿⣿⣿⣿⣿⣿⣿⣿⣿⣾⣿⣿⣿⣿⣿⣿⣿⣿⣿⣿⣿⣿⣿⣿⣷⣄⡀⠀⠀⠀⠀⠀⠀⠀⠀⠀⠀⠀⠀⠀⠀⠀⠀⠀⠀⠀⠀⠀⠀⠀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⠀⠀⠀⠀⠀⠀⠀⠀⠀⠀⠀⠀⠀⠀⠀⠀⠀⠀⠀⠀⠀⠀⠀⠀⠀⠀⠀⠀⠀⠀⠀⣿⣿⣿⣿⣿⣿⣿⣿⣿⣿⣿⣿⣿⣿⣿⣿⣿⣿⣿⣿⣿⣿⣿⣿⣿⣿⣿⣿⠏⠙⠿⣿⣿⣿⣿⣿⣿⣦⣄⣀⣀⠀⠀⠀⠀⠀⠀⠀⠀⠀⠀⠀⠀⠀⠀⠀⠀⠀⠀⠀</a:t>
            </a:r>
            <a:br/>
            <a:r>
              <a:t>⠀⠀⠀⠀⠀⠀⠀⠀⠀⠀⠀⠀⠀⠀⠀⠀⠀⠀⠀⠀⠀⠀⠀⠀⠀⠀⠀⠀⠀⠀⠀⢽⣿⣿⣿⣿⣿⣿⣿⣿⣿⣿⣿⣿⣿⣿⣿⣿⣿⣿⣿⣿⣿⣿⣿⣿⣿⣿⣷⣄⠀⠀⠈⠙⠿⣿⣿⣿⣿⣿⣿⣿⣧⣤⡀⠀⠀⠀⠀⠀⠀⠀⠀⠀⠀⠀⠀⠀⠀⠀⠀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⠀⠀⠀⠀⠀⠀⠀⠀⠀⠀⠀⠀⠀⠀⠀⠀⠀⠀⠀⠀⠀⠀⠀⠀⠀⠀⠀⠀⠀⠀⠀⠈⠻⣿⣿⣿⣿⣿⣿⣿⣿⣿⣿⣿⣿⣿⣿⣿⣿⣿⣿⣿⣿⣿⣿⣿⣿⣿⣿⣿⠇⠀⠀⠀⠀⠈⢛⣿⣿⣿⣿⣿⣿⣿⣷⣦⠀⠀⠀⠀⠀⠀⠀⠀⠀⠀⠀⠀⠀⠀⠀</a:t>
            </a:r>
            <a:br/>
            <a:r>
              <a:t>⠀⠀⠀⠀⠀⠀⠀⠀⠀⠀⠀⠀⠀⠀⠀⠀⠀⠀⠀⠀⠀⠀⠀⠀⠀⠀⠀⠀⠀⠀⠀⠀⠀⢹⣿⣿⣿⣿⣿⣿⣿⣿⣿⣿⣿⣿⣿⣿⣿⣿⣿⣿⣿⣿⣿⣿⣿⣿⠟⠁⠀⠀⠀⢀⣀⣀⣾⣿⣿⣿⣿⣿⣿⣿⣿⣿⡇⠀⠀⠀⠀⠀⠀⠀⠀⠀⠀⠀⠀⠀⠀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⠀⠀⠀⠀⠀⠀⠀⠀⠀⠀⠀⠀⠀⠀⠀⠀⠀⠀⠀⠀⠀⠀⠀⠀⠀⠀⠀⠀⠀⠀⠀⠀⠀⠘⣿⣿⣿⣿⣿⣿⣿⣿⣿⣿⣿⣿⣿⣿⣿⣿⣿⣿⣿⣿⣿⣿⣿⣿⣿⣿⣿⣿⣿⣿⣿⣿⣿⣿⣿⣿⣿⣿⣿⣿⣿⣿⣿⣦⡀⠀⠀⠀⠀⠀⠀⠀⠀⠀⠀⠀⠀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⠀⠀⠀⠀⠀⠀⠀⠀⠀⠀⠀⠀⠀⠀⠀⠀⠀⠀⠀⠀⠀⠀⠀⠀⠀⠀⠀⠀⠀⠀⠀⠀⠀⠀⣿⣿⣿⣿⣿⣿⣿⣿⣿⣿⣿⣿⣿⣿⣿⣿⣿⣿⣿⣿⣿⣿⣿⣿⣿⣿⣿⣿⣿⣿⣿⣿⣿⣿⣿⣿⣿⣿⡟⠻⣿⣿⣿⣿⣿⣦⠀⠀⠀⠀⠀⠀⠀⠀⠀⠀⠀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⠀⠀⠀⠀⠀⠀⠀⠀⠀⠀⠀⠀⠀⠀⠀⠀⠀⠀⠀⠀⠀⠀⠀⠀⠀⠀⠀⠀⠀⠀⠀⠀⠀⠀⢸⣿⣿⣿⣿⣿⣿⣿⣿⣿⣿⣿⣿⣿⣿⣿⣿⣿⣿⣿⣿⣿⣿⣿⣿⣿⣿⣿⣿⣿⣿⣿⣿⣿⣿⣿⠟⠁⠀⠀⠈⠻⣿⣿⣿⣿⣷⣄⠀⠀⠀⠀⠀⠀⠀⠀⠀</a:t>
            </a:r>
            <a:br/>
            <a:r>
              <a:t>⠀⠀⠀⠀⠀⠀⠀⠀⠀⠀⠀⠀⠀⠀⠀⠀⠀⠀⠀⠀⠀⠀⠀⠀⠀⠀⠀⠀⠀⠀⠀⠀⠀⠀⢸⣿⣿⣿⣿⣿⣿⣿⣿⣿⣿⣿⣿⣿⣿⣿⡿⠛⠛⠛⠛⠛⠛⠛⠻⠿⠿⢿⣿⣿⣿⣿⣿⣿⣿⣿⠀⠀⠀⠀⠀⠀⠈⠻⣿⣿⣿⣿⣧⡀⠀⠀⠀⠀⠀⠀⠀</a:t>
            </a:r>
            <a:br/>
            <a:r>
              <a:t>⠀⠀⠀⠀⠀⠀⠀⠀⠀⠀⠀⠀⠀⠀⠀⠀⠀⠀⠀⠀⠀⠀⠀⠀⠀⠀⠀⠀⠀⠀⠀⠀⠀⠀⢸⣿⣿⣿⣿⣿⣿⣿⣿⣿⣿⣿⣿⣿⣿⡟⠀⠀⠀⠀⠀⠀⠀⠀⠀⠀⠀⠀⠀⠉⠙⠛⠿⢿⣿⠏⠀⠀⠀⠀⠀⠀⠀⠀⠘⢿⣿⣿⣿⣿⣄⠀⠀⠀⠀⠀⠀</a:t>
            </a:r>
            <a:br/>
            <a:r>
              <a:t>⠀⠀⠀⠀⠀⠀⠀⠀⠀⠀⠀⠀⠀⠀⠀⠀⠀⠀⠀⠀⠀⠀⠀⠀⠀⠀⠀⠀⠀⠀⠀⠀⠀⠀⢸⣿⣿⣿⣿⣿⣿⣿⣿⣿⣿⣿⣿⣿⣿⡇⠀⠀⠀⠀⠀⠀⠀⠀⠀⠀⠀⠀⠀⠀⠀⠀⠀⠀⠀⠀⠀⠀⠀⠀⠀⠀⠀⠀⠀⠀⠹⣿⣿⣿⣿⣦⠀⠀⠀⠀⠀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⠀⠀⠀⠀⠀⠀⠀⠀⠀⠀⠀⠀⠀⠀⠀⠀⠀⠀⠀⠀⠀⠀⠀⠀⠀⠀⠀⠀⠀⠀⣀⣤⣶⣾⣿⣿⣿⣶⣤⡀⠀⠀⠀⠀⠀⠀⢀⣀⣀⣀⠀⠀⠀⠀⠀⠀⠀⠀⠀⠀⠀⠀⠀⠀⠀⠀⠀⠀⠀⠀⠀⠀⠀⠀⠀⠀⠀⠀⠀⠀⠀⠀⠀⠀⠀⠀⠀⠀⠀⠀⠀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⠀⠀⠀⠀⠀⠀⠀⠀⠀⠀⠀⠀⠀⠀⠀⠀⠀⠀⠀⠀⠀⠀⠀⠀⠀⠀⢀⣠⣴⣿⣿⣿⣿⣿⣿⣿⣿⣿⣿⣿⣷⣤⣤⣴⣶⣿⣿⣿⣿⡿⠀⠀⠀⠀⠀⠀⠀⠀⠀⠀⠀⠀⠀⠀⠀⠀⠀⠀⠀⠀⠀⠀⠀⠀⠀⠀⠀⠀⠀⠀⠀⠀⠀⠀⠀⠀⠀⠀⠀⠀⠀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⠀⠀⠀⠀⠀⠀⠀⠀⠀⠀⠀⠀⠀⠀⠀⠀⠀⠀⠀⠀⠀⠀⠀⠀⢀⣴⣿⣿⣿⣿⣿⣿⣿⣿⣿⣿⣿⣿⣿⣿⣿⣿⣿⣿⣿⣿⣿⣿⠟⠁⠀⠀⠀⠀⠀⠀⠀⠀⠀⠀⠀⠀⠀⠀⠀⠀⠀⠀⠀⠀⠀⠀⠀⠀⠀⠀⠀⠀⠀⠀⠀⠀⠀⠀⠀⠀⠀⠀⠀⠀⠀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⠀⠀⠀⠀⠀⠀⠀⠀⠀⠀⠀⠀⠀⠀⠀⠀⠀⠀⠀⠀⠀⠀⠀⣴⣿⣿⣿⣿⣿⣿⣿⣿⣿⣿⣿⣿⣿⣿⣿⣿⣿⣿⣿⣿⣿⣿⠿⠋⠀⠀⠀⠀⠀⠀⠀⠀⠀⠀⠀⠀⠀⠀⠀⠀⠀⠀⠀⠀⠀⠀⠀⠀⠀⠀⠀⠀⠀⠀⠀⠀⠀⠀⠀⠀⠀⠀⠀⠀⠀⠀⠀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⠀⠀⠀⠀⠀⠀⠀⠀⠀⠀⠀⠀⠀⠀⠀⠀⠀⠀⠀⠀⠀⠀⠨⣿⣿⣿⣿⣿⣿⣿⣿⣿⣿⣿⣿⣿⣿⣿⣿⣿⣿⣿⣿⣿⣿⣿⣿⣿⣦⠀⠀⠀⠀⠀⠀⠀⠀⠀⠀⠀⠀⠀⠀⠀⠀⠀⠀⠀⠀⠀⠀⠀⠀⠀⠀⠀⠀⠀⠀⠀⠀⠀⠀⠀⠀⠀⠀⠀⠀⠀⠀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⠀⠀⠀⠀⠀⠀⠀⠀⠀⠀⠀⠀⠀⠀⠀⠀⠀⠀⠀⠀⠀⠀⠀⣿⣿⣿⣿⣿⣿⣿⣿⣿⣿⣿⣿⣿⣿⣿⣿⣿⣿⣿⣿⣿⣿⣿⣿⣟⠈⠀⠀⠀⠀⠀⠀⠀⠀⠀⠀⠀⠀⠀⠀⠀⠀⠀⠀⠀⠀⠀⠀⠀⠀⠀⠀⠀⠀⠀⠀⠀⠀⠀⠀⠀⠀⠀⠀⠀⠀⠀⠀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⠀⠀⠀⠀⠀⠀⠀⠀⠀⠀⠀⠀⠀⠀⠀⠀⠀⠀⠀⢀⣾⣿⣿⣿⣿⣿⣿⣿⣿⣿⣿⣿⣿⣿⣿⣿⣿⣿⣿⣿⣿⣿⣿⣿⣿⣿⣷⣦⠀⠀⠀⠀⠀⠀⠀⠀⠀⠀⠀⠀⠀⠀⠀⠀⠀⠀⠀⠀⠀⠀⠀⠀⠀⠀⠀⠀⠀⠀⠀⠀⠀⠀⠀⠀⠀⠀⠀⠀⠀⠀⠀</a:t>
            </a:r>
            <a:br/>
            <a:r>
              <a:t>⠀⠀⠀⠀⠀⠀⠀⠀⠀⠀⠀⠀⠀⠀⠀⠀⠀⠀⠀⠾⣿⣿⣿⢿⣿⣿⣿⣿⣿⣿⣿⣿⣿⣿⣿⣿⣿⣿⣿⣿⣿⣿⣿⣿⣿⣿⣿⠋⠀⠀⠀⠀⠀⠀⠀⠀⠀⠀⠀⠀⠀⠀⠀⠀⠀⠀⠀⠀⠀⠀⠀⠀⠀⠀⠀⠀⠀⠀⠀⠀⠀⠀⠀⠀⠀⠀⠀⠀⠀⠀⠀</a:t>
            </a:r>
            <a:br/>
            <a:r>
              <a:t>⣤⣤⣤⣤⣤⣤⣤⣤⣤⣤⣤⣤⣤⣄⣀⣀⣀⡀⠀⠀⠀⠀⠀⠀⣿⣿⣿⣿⣿⣿⣿⣿⣿⣿⣿⣿⣿⣿⣿⣿⣿⣿⣿⣿⣿⣿⡟⠀⠀⠀⠀⠀⠀⠀⠀⠀⠀⠀⠀⠀⠀⠀⠀⠀⠀⠀⠀⠀⠀⠀⠀⠀⠀⠀⠀⠀⠀⠀⠀⠀⠀⠀⠀⠀⠀⠀⠀⠀⠀⠀⠀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⣿⣿⣿⣿⣿⣿⣿⣿⣿⣿⣿⣿⣿⣿⣿⣿⣿⣿⣿⣿⣶⣶⣾⣯⣿⣿⣿⣿⣿⣿⣿⣿⣿⣿⣿⣿⣿⣿⣿⣿⣿⣿⣿⣿⣿⡿⠀⠀⠀⠀⠀⠀⠀⠀⠀⠀⠀⠀⠀⠀⠀⠀⠀⠀⠀⠀⠀⠀⠀⠀⠀⠀⠀⠀⠀⠀⠀⠀⠀⠀⠀⠀⠀⠀⠀⠀⠀⠀⠀⠀⠀</a:t>
            </a:r>
            <a:br/>
            <a:r>
              <a:t>⣿⣿⡿⠿⠿⠿⠿⠿⠿⣿⣿⣿⣿⣿⣿⣿⣿⣿⣿⣿⣿⣿⣿⣿⣿⣿⣿⣿⣿⣿⣿⣿⣿⣿⣿⣿⣿⣿⣿⣿⣿⣿⣿⣿⡟⠁⠀⠀⠀⠀⠀⠀⠀⠀⠀⠀⠀⠀⠀⠀⠀⠀⠀⠀⠀⠀⠀⠀⠀⠀⠀⠀⠀⠀⠀⠀⠀⠀⠀⠀⠀⠀⠀⠀⠀⠀⠀⠀⠀⠀⠀</a:t>
            </a:r>
            <a:br/>
            <a:r>
              <a:t>⠀⠀⠀⠀⠀⠀⠀⠀⠀⠀⠀⠀⠀⠀⠉⠉⠉⠛⠛⠻⠿⣿⣿⣿⣿⣿⣿⣿⣿⣿⣿⣿⣿⣿⣿⣿⣿⣿⣿⣿⣿⣿⣿⣿⠇⠀⠀⠀⠀⠀⠀⠀⠀⠀⠀⠀⠀⠀⠀⠀⠀⠀⠀⠀⠀⠀⠀⠀⠀⠀⠀⠀⠀⠀⠀⠀⠀⠀⠀⠀⠀⠀⠀⠀⠀⠀⠀⠀⠀⠀⠀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⠀⠀⠀⠀⠀⠀⠀⠀⠀⠀⠀⠀⠀⠀⠀⠀⠀⠀⠀⠀⠀⠸⣿⣿⣿⣿⣿⣿⣿⣿⣿⣿⣿⣿⣿⣿⣿⣿⣿⣿⣿⣿⡟⠋⠀⠀⠀⠀⠀⠀⠀⠀⠀⠀⠀⠀⠀⠀⠀⠀⠀⠀⠀⠀⠀⠀⠀⠀⠀⠀⠀⠀⠀⠀⠀⠀⠀⠀⠀⠀⠀⠀⠀⠀⠀⠀⠀⠀⠀⠀⠀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⠀⠀⠀⠀⠀⠀⠀⠀⠀⠀⠀⠀⠀⠀⠀⠀⠀⠀⠀⠀⠀⠀⠙⢿⣿⣿⣿⣿⣿⣿⣿⣿⣿⣿⣿⣿⣿⣿⣿⣿⣿⣿⣿⣿⣶⣤⣀⠀⠀⠀⠀⠀⠀⠀⠀⠀⠀⠀⠀⠀⠀⠀⠀⠀⠀⠀⠀⠀⠀⠀⠀⠀⠀⠀⠀⠀⠀⠀⠀⠀⠀⠀⠀⠀⠀⠀⠀⠀⠀⠀⠀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⠀⠀⠀⠀⠀⠀⠀⠀⠀⠀⠀⠀⠀⠀⠀⠀⠀⠀⠀⠀⠀⠀⠀⠀⠙⠻⢿⣿⣿⣿⣿⣿⣿⣿⣿⣿⣿⣿⣿⣿⣿⣿⣿⣿⣿⣿⣿⣿⣶⣤⣀⠀⠀⠀⠀⠀⠀⠀⠀⠀⠀⠀⠀⠀⠀⠀⠀⠀⠀⠀⠀⠀⠀⠀⠀⠀⠀⠀⠀⠀⠀⠀⠀⠀⠀⠀⠀⠀⠀⠀⠀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⠀⠀⠀⠀⠀⠀⠀⠀⠀⠀⠀⠀⠀⠀⠀⠀⠀⠀⠀⠀⠀⠀⠀⠀⠀⠀⠀⠀⠀⢹⣿⣿⣿⣿⣿⣿⣿⣿⣿⣿⣿⣿⣿⣿⣿⣿⣿⣿⣿⣿⣿⣿⣶⣿⣷⣤⣀⠀⠀⠀⠀⠀⠀⠀⠀⠀⠀⠀⠀⠀⠀⠀⠀⠀⠀⠀⠀⠀⠀⠀⠀⠀⠀⠀⠀⠀⠀⠀⠀⠀⠀</a:t>
            </a:r>
            <a:br/>
            <a:r>
              <a:t>⠀⠀⠀⠀⠀⠀⠀⠀⠀⠀⠀⠀⠀⠀⠀⠀⠀⠀⠀⠀⠀⠀⠀⠀⠀⠀⠀⠀⠀⣾⣿⣿⣿⣿⣿⣿⣿⣿⣿⣿⣿⣿⣿⣿⣿⣿⣿⣿⣿⣿⣿⣿⣿⣿⣿⣿⣿⣷⣶⣄⡀⠀⠀⠀⠀⠀⠀⠀⠀⠀⠀⠀⠀⠀⠀⠀⠀⠀⠀⠀⠀⠀⠀⠀⠀⠀⠀⠀⠀⠀⠀</a:t>
            </a:r>
            <a:br/>
            <a:r>
              <a:t>⠀⠀⠀⠀⠀⠀⠀⠀⠀⠀⠀⠀⠀⠀⠀⠀⠀⠀⠀⠀⠀⠀⠀⠀⠀⠀⠀⠀⠀⢹⡿⣿⣿⣿⣿⣿⣿⣿⣿⣿⣿⣿⣿⣿⣿⣿⣿⣿⣟⠍⢻⣿⣿⣿⣿⣿⣿⣿⣿⣿⣿⡇⠀⠀⠀⠀⠀⠀⠀⠀⠀⠀⠀⠀⠀⠀⠀⠀⠀⠀⠀⠀⠀⠀⠀⠀⠀⠀⠀⠀⠀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⠀⠀⠀⠀⠀⠀⠀⠀⠀⠀⠀⠀⠀⠀⠀⠀⠀⠀⠀⠀⠀⠀⠀⠀⠀⠀⠀⠀⠀⠀⠁⣿⣿⣿⣿⣿⣿⣿⣿⣿⣿⣿⣿⣿⣿⣿⣿⣿⣿⣧⠸⣿⣿⣿⣿⣿⣿⣿⣿⣿⣿⣿⣷⣤⡀⠀⠀⠀⠀⠀⠀⠀⠀⠀⠀⠀⠀⠀⠀⠀⠀⠀⠀⠀⠀⠀⠀⠀⠀⠀⠀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⠀⠀⠀⠀⠀⠀⠀⠀⠀⠀⠀⠀⠀⠀⠀⠀⠀⠀⠀⠀⠀⠀⠀⠀⠀⠀⠀⠀⠀⠀⠀⣿⣿⣿⣿⣿⣿⣿⣿⣿⣿⣿⣿⣿⣿⣿⣿⣿⣿⣿⣾⣿⣿⣿⣿⣿⣿⣿⣿⣿⣿⣿⣿⣿⣿⣷⣄⡀⠀⠀⠀⠀⠀⠀⠀⠀⠀⠀⠀⠀⠀⠀⠀⠀⠀⠀⠀⠀⠀⠀⠀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⠀⠀⠀⠀⠀⠀⠀⠀⠀⠀⠀⠀⠀⠀⠀⠀⠀⠀⠀⠀⠀⠀⠀⠀⠀⠀⠀⠀⠀⠀⠀⣿⣿⣿⣿⣿⣿⣿⣿⣿⣿⣿⣿⣿⣿⣿⣿⣿⣿⣿⣿⣿⣿⣿⣿⣿⣿⣿⣿⠏⠙⠿⣿⣿⣿⣿⣿⣿⣦⣄⢀⣀⠀⠀⠀⠀⠀⠀⠀⠀⠀⠀⠀⠀⠀⠀⠀⠀⠀⠀⠀</a:t>
            </a:r>
            <a:br/>
            <a:r>
              <a:t>⠀⠀⠀⠀⠀⠀⠀⠀⠀⠀⠀⠀⠀⠀⠀⠀⠀⠀⠀⠀⠀⠀⠀⠀⠀⠀⠀⠀⠀⠀⠀⢽⣿⣿⣿⣿⣿⣿⣿⣿⣿⣿⣿⣿⣿⣿⣿⣿⣿⣿⣿⣿⣿⣿⣿⣿⣿⣿⣿⣄⠀⠀⠈⠙⢿⣿⣿⣿⣿⣿⣿⣿⣧⣤⡀⠀⠀⠀⠀⠀⠀⠀⠀⠀⠀⠀⠀⠀⠀⠀⠀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⠀⠀⠀⠀⠀⠀⠀⠀⠀⠀⠀⠀⠀⠀⠀⠀⠀⠀⠀⠀⠀⠀⠀⠀⠀⠀⠀⠀⠀⠀⠀⠈⠻⣿⣿⣿⣿⣿⣿⣿⣿⣿⣿⣿⣿⣿⣿⣿⣿⣿⣿⣿⣿⣿⣿⣿⣿⣿⣿⣿⠇⠀⠀⠀⠀⠈⢻⣿⣿⣿⣿⣿⣿⣿⣷⣦⠀⠀⠀⠀⠀⠀⠀⠀⠀⠀⠀⠀⠀⠀⠀</a:t>
            </a:r>
            <a:br/>
            <a:r>
              <a:t>⠀⠀⠀⠀⠀⠀⠀⠀⠀⠀⠀⠀⠀⠀⠀⠀⠀⠀⠀⠀⠀⠀⠀⠀⠀⠀⠀⠀⠀⠀⠀⠀⠀⢹⣿⣿⣿⣿⣿⣿⣿⣿⣿⣿⣿⣿⣿⣿⣿⣿⣿⣿⣿⣿⣿⣿⣿⣿⠟⠁⠀⠀⠀⢀⣀⣀⣾⣿⣿⣿⣿⣿⣿⣿⣿⣿⡇⠀⠀⠀⠀⠀⠀⠀⠀⠀⠀⠀⠀⠀⠀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⠀⠀⠀⠀⠀⠀⠀⠀⠀⠀⠀⠀⠀⠀⠀⠀⠀⠀⠀⠀⠀⠀⠀⠀⠀⠀⠀⠀⠀⠀⠀⠀⠀⠈⣿⣿⣿⣿⣿⣿⣿⣿⣿⣿⣿⣿⣿⣿⣿⣿⣿⣿⣿⣿⣿⣿⣿⣿⣿⣿⣿⣿⣿⣿⣿⣿⣿⣿⣿⣿⣿⣿⣿⣿⣿⣿⣿⣦⡀⠀⠀⠀⠀⠀⠀⠀⠀⠀⠀⠀⠀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⠀⠀⠀⠀⠀⠀⠀⠀⠀⠀⠀⠀⠀⠀⠀⠀⠀⠀⠀⠀⠀⠀⠀⠀⠀⠀⠀⠀⠀⠀⠀⠀⠀⠀⣿⣿⣿⣿⣿⣿⣿⣿⣿⣿⣿⣿⣿⣿⣿⣿⣿⣿⣿⣿⣿⣿⣿⣿⣿⣿⣿⣿⣿⣿⣿⣿⣿⣿⣿⣿⣿⣿⡟⠻⣿⣿⣿⣿⣿⣦⠀⠀⠀⠀⠀⠀⠀⠀⠀⠀⠀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⠀⠀⠀⠀⠀⠀⠀⠀⠀⠀⠀⠀⠀⠀⠀⠀⠀⠀⠀⠀⠀⠀⠀⠀⠀⠀⠀⠀⠀⠀⠀⠀⠀⠀⢸⣿⣿⣿⣿⣿⣿⣿⣿⣿⣿⣿⣿⣿⣿⣿⣿⣿⣿⣿⣿⣿⣿⣿⣿⣿⣿⣿⣿⣿⣿⣿⣿⣿⣿⣿⡟⠉⠀⠀⠈⠻⣿⣿⣿⣿⣷⣄⠀⠀⠀⠀⠀⠀⠀⠀⠀</a:t>
            </a:r>
            <a:br/>
            <a:r>
              <a:t>⠀⠀⠀⠀⠀⠀⠀⠀⠀⠀⠀⠀⠀⠀⠀⠀⠀⠀⠀⠀⠀⠀⠀⠀⠀⠀⠀⠀⠀⠀⠀⠀⠀⠀⢸⣿⣿⣿⣿⣿⣿⣿⣿⣿⣿⣿⣿⣿⣿⣿⡿⠛⠛⠛⠛⠛⠛⠛⠿⠿⠿⣿⣿⣿⣿⣿⣿⣿⣿⣿⠀⠀⠀⠀⠀⠀⠈⢻⣿⣿⣿⣿⣦⡀⠀⠀⠀⠀⠀⠀⠀</a:t>
            </a:r>
            <a:br/>
            <a:r>
              <a:t>⠀⠀⠀⠀⠀⠀⠀⠀⠀⠀⠀⠀⠀⠀⠀⠀⠀⠀⠀⠀⠀⠀⠀⠀⠀⠀⠀⠀⠀⠀⠀⠀⠀⠀⢸⣿⣿⣿⣿⣿⣿⣿⣿⣿⣿⣿⣿⣿⣿⡟⠀⠀⠀⠀⠀⠀⠀⠀⠀⠀⠀⠀⠀⠉⠙⠻⠿⢿⣿⠏⠀⠀⠀⠀⠀⠀⠀⠀⠙⢿⣿⣿⣿⣷⣄⠀⠀⠀⠀⠀⠀</a:t>
            </a:r>
            <a:br/>
            <a:r>
              <a:t>⠀⠀⠀⠀⠀⠀⠀⠀⠀⠀⠀⠀⠀⠀⠀⠀⠀⠀⠀⠀⠀⠀⠀⠀⠀⠀⠀⠀⠀⠀⠀⠀⠀⠀⢸⣿⣿⣿⣿⣿⣿⣿⣿⣿⣿⣿⣿⣿⣿⡇⠀⠀⠀⠀⠀⠀⠀⠀⠀⠀⠀⠀⠀⠀⠀⠀⠀⠀⠀⠀⠀⠀⠀⠀⠀⠀⠀⠀⠀⠀⠻⣿⣿⣿⣿⣦⠀⠀⠀⠀⠀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⠀⠀⠀⠀⠀⠀⠀⠀⠀⠀⠀⠀⠀⠀⠀⠀⠀⠀⠀⠀⠀⠀⠀⠀⠀⠀⠀⠀⠀⠀⣀⣤⣶⣶⣿⣿⣿⣶⣤⡀⠀⠀⠀⠀⠀⠀⠀⣀⣀⣀⠀⠀⠀⠀⠀⠀⠀⠀⠀⠀⠀⠀⠀⠀⠀⠀⠀⠀⠀⠀⠀⠀⠀⠀⠀⠀⠀⠀⠀⠀⠀⠀⠀⠀⠀⠀⠀⠀⠀⠀⠀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⠀⠀⠀⠀⠀⠀⠀⠀⠀⠀⠀⠀⠀⠀⠀⠀⠀⠀⠀⠀⠀⠀⠀⠀⠀⠀⠀⣠⣴⣿⣿⣿⣿⣿⣿⣿⣿⣿⣿⣿⣷⣤⣠⣴⣶⣿⣿⣿⣿⣿⠃⠀⠀⠀⠀⠀⠀⠀⠀⠀⠀⠀⠀⠀⠀⠀⠀⠀⠀⠀⠀⠀⠀⠀⠀⠀⠀⠀⠀⠀⠀⠀⠀⠀⠀⠀⠀⠀⠀⠀⠀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⠀⠀⠀⠀⠀⠀⠀⠀⠀⠀⠀⠀⠀⠀⠀⠀⠀⠀⠀⠀⠀⠀⠀⠀⢀⣴⣿⣿⣿⣿⣿⣿⣿⣿⣿⣿⣿⣿⣿⣿⣿⣿⣿⣿⣿⣿⣿⣿⡿⠁⠀⠀⠀⠀⠀⠀⠀⠀⠀⠀⠀⠀⠀⠀⠀⠀⠀⠀⠀⠀⠀⠀⠀⠀⠀⠀⠀⠀⠀⠀⠀⠀⠀⠀⠀⠀⠀⠀⠀⠀⠀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⠀⠀⠀⠀⠀⠀⠀⠀⠀⠀⠀⠀⠀⠀⠀⠀⠀⠀⠀⠀⠀⠀⠀⣰⣿⣿⣿⣿⣿⣿⣿⣿⣿⣿⣿⣿⣿⣿⣿⣿⣿⣿⣿⣿⣿⣿⡿⠋⠀⠀⠀⠀⠀⠀⠀⠀⠀⠀⠀⠀⠀⠀⠀⠀⠀⠀⠀⠀⠀⠀⠀⠀⠀⠀⠀⠀⠀⠀⠀⠀⠀⠀⠀⠀⠀⠀⠀⠀⠀⠀⠀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⠀⠀⠀⠀⠀⠀⠀⠀⠀⠀⠀⠀⠀⠀⠀⠀⠀⠀⠀⠀⠀⠀⢰⣿⣿⣿⣿⣿⣿⣿⣿⣿⣿⣿⣿⣿⣿⣿⣿⣿⣿⣿⣿⣿⣿⣿⣦⡀⠀⠀⠀⠀⠀⠀⠀⠀⠀⠀⠀⠀⠀⠀⠀⠀⠀⠀⠀⠀⠀⠀⠀⠀⠀⠀⠀⠀⠀⠀⠀⠀⠀⠀⠀⠀⠀⠀⠀⠀⠀⠀⠀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⠀⠀⠀⠀⠀⠀⠀⠀⠀⠀⠀⠀⠀⠀⠀⠀⠀⠀⠀⠀⠀⠀⠈⣿⣿⣿⣿⣿⣿⣿⣿⣿⣿⣿⣿⣿⣿⣿⣿⣿⣿⣿⣿⣿⣿⣿⣿⣿⣦⠀⠀⠀⠀⠀⠀⠀⠀⠀⠀⠀⠀⠀⠀⠀⠀⠀⠀⠀⠀⠀⠀⠀⠀⠀⠀⠀⠀⠀⠀⠀⠀⠀⠀⠀⠀⠀⠀⠀⠀⠀⠀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⠀⠀⠀⠀⠀⠀⠀⠀⠀⠀⠀⠀⠀⠀⠀⠀⠀⠀⠀⠀⠀⠀⠀⣿⣿⣿⣿⣿⣿⣿⣿⣿⣿⣿⣿⣿⣿⣿⣿⣿⣿⣿⣿⣿⣿⣿⣿⡟⠋⠀⠀⠀⠀⠀⠀⠀⠀⠀⠀⠀⠀⠀⠀⠀⠀⠀⠀⠀⠀⠀⠀⠀⠀⠀⠀⠀⠀⠀⠀⠀⠀⠀⠀⠀⠀⠀⠀⠀⠀⠀⠀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⠀⠀⠀⠀⠀⠀⠀⠀⠀⠀⠀⠀⠀⠀⠀⠀⠀⠀⠀⠀⠀⣠⣾⣿⣿⣿⣿⣿⣿⣿⣿⣿⣿⣿⣿⣿⣿⣿⣿⣿⣿⣿⣿⣿⣿⣿⡟⠁⠀⠀⠀⠀⠀⠀⠀⠀⠀⠀⠀⠀⠀⠀⠀⠀⠀⠀⠀⠀⠀⠀⠀⠀⠀⠀⠀⠀⠀⠀⠀⠀⠀⠀⠀⠀⠀⠀⠀⠀⠀⠀⠀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⠀⠀⠀⠀⠀⠀⠀⠀⠀⠀⠀⠀⠀⠀⠀⠀⠀⠀⠀⢀⣾⣿⣿⣿⣿⣿⣿⣿⣿⣿⣿⣿⣿⣿⣿⣿⣿⣿⣿⣿⣿⣿⣿⣿⣿⣿⣿⣦⡀⠀⠀⠀⠀⠀⠀⠀⠀⠀⠀⠀⠀⠀⠀⠀⠀⠀⠀⠀⠀⠀⠀⠀⠀⠀⠀⠀⠀⠀⠀⠀⠀⠀⠀⠀⠀⠀⠀⠀⠀⠀⠀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⠀⠀⠀⠀⠀⠀⠀⠀⠀⠀⠀⠀⠀⠀⠀⠀⠀⠀⠀⠾⣿⣿⣿⠿⣿⣿⣿⣿⣿⣿⣿⣿⣿⣿⣿⣿⣿⣿⣿⣿⣿⣿⣿⣿⣿⣿⣿⡏⠀⠀⠀⠀⠀⠀⠀⠀⠀⠀⠀⠀⠀⠀⠀⠀⠀⠀⠀⠀⠀⠀⠀⠀⠀⠀⠀⠀⠀⠀⠀⠀⠀⠀⠀⠀⠀⠀⠀⠀⠀⠀⠀</a:t>
            </a:r>
            <a:br/>
            <a:r>
              <a:t>⣤⣤⣴⣶⣶⣶⣶⣶⣶⣶⣤⣤⣤⣤⣤⣀⣀⣀⡀⠀⠀⠀⠀⠀⣿⣿⣿⣿⣿⣿⣿⣿⣿⣿⣿⣿⣿⣿⣿⣿⣿⣿⣿⣿⣿⣿⡟⠁⠀⠀⠀⠀⠀⠀⠀⠀⠀⠀⠀⠀⠀⠀⠀⠀⠀⠀⠀⠀⠀⠀⠀⠀⠀⠀⠀⠀⠀⠀⠀⠀⠀⠀⠀⠀⠀⠀⠀⠀⠀⠀⠀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⣿⣿⣿⣿⣿⣿⣿⣿⣿⣿⣿⣿⣿⣿⣿⣿⣿⣿⣿⣿⣿⣶⣶⣯⣿⣿⣿⣿⣿⣿⣿⣿⣿⣿⣿⣿⣿⣿⣿⣿⣿⣿⣿⣿⣿⣿⠁⠀⠀⠀⠀⠀⠀⠀⠀⠀⠀⠀⠀⠀⠀⠀⠀⠀⠀⠀⠀⠀⠀⠀⠀⠀⠀⠀⠀⠀⠀⠀⠀⠀⠀⠀⠀⠀⠀⠀⠀⠀⠀⠀⠀</a:t>
            </a:r>
            <a:br/>
            <a:r>
              <a:t>⡿⠿⠿⠿⠿⠿⠿⠿⠿⠿⠿⢿⣿⣿⣿⣿⣿⣿⣿⣿⣿⣿⣿⣿⣿⣿⣿⣿⣿⣿⣿⣿⣿⣿⣿⣿⣿⣿⣿⣿⣿⣿⣿⣿⡟⠁⠀⠀⠀⠀⠀⠀⠀⠀⠀⠀⠀⠀⠀⠀⠀⠀⠀⠀⠀⠀⠀⠀⠀⠀⠀⠀⠀⠀⠀⠀⠀⠀⠀⠀⠀⠀⠀⠀⠀⠀⠀⠀⠀⠀⠀</a:t>
            </a:r>
            <a:br/>
            <a:r>
              <a:t>⠀⠀⠀⠀⠀⠀⠀⠀⠀⠀⠀⠀⠀⠀⠀⠈⠉⠉⠛⠛⠻⢿⣿⣿⣿⣿⣿⣿⣿⣿⣿⣿⣿⣿⣿⣿⣿⣿⣿⣿⣿⣿⣿⣿⡇⠀⠀⠀⠀⠀⠀⠀⠀⠀⠀⠀⠀⠀⠀⠀⠀⠀⠀⠀⠀⠀⠀⠀⠀⠀⠀⠀⠀⠀⠀⠀⠀⠀⠀⠀⠀⠀⠀⠀⠀⠀⠀⠀⠀⠀⠀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⠀⠀⠀⠀⠀⠀⠀⠀⠀⠀⠀⠀⠀⠀⠀⠀⠀⠀⠀⠀⠀⠸⣿⣿⣿⣿⣿⣿⣿⣿⣿⣿⣿⣿⣿⣿⣿⣿⣿⣿⣿⣿⣟⠋⠀⠀⠀⠀⠀⠀⠀⠀⠀⠀⠀⠀⠀⠀⠀⠀⠀⠀⠀⠀⠀⠀⠀⠀⠀⠀⠀⠀⠀⠀⠀⠀⠀⠀⠀⠀⠀⠀⠀⠀⠀⠀⠀⠀⠀⠀⠀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⠀⠀⠀⠀⠀⠀⠀⠀⠀⠀⠀⠀⠀⠀⠀⠀⠀⠀⠀⠀⠀⠀⠙⢿⣿⣿⣿⣿⣿⣿⣿⣿⣿⣿⣿⣿⣿⣿⣿⣿⣿⣿⣿⣿⣶⣤⣀⠀⠀⠀⠀⠀⠀⠀⠀⠀⠀⠀⠀⠀⠀⠀⠀⠀⠀⠀⠀⠀⠀⠀⠀⠀⠀⠀⠀⠀⠀⠀⠀⠀⠀⠀⠀⠀⠀⠀⠀⠀⠀⠀⠀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⠀⠀⠀⠀⠀⠀⠀⠀⠀⠀⠀⠀⠀⠀⠀⠀⠀⠀⠀⠀⠀⠀⠀⠀⠙⠻⢿⣿⣿⣿⣿⣿⣿⣿⣿⣿⣿⣿⣿⣿⣿⣿⣿⣿⣿⣿⣿⣿⣶⣤⣀⠀⠀⠀⠀⠀⠀⠀⠀⠀⠀⠀⠀⠀⠀⠀⠀⠀⠀⠀⠀⠀⠀⠀⠀⠀⠀⠀⠀⠀⠀⠀⠀⠀⠀⠀⠀⠀⠀⠀⠀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⠀⠀⠀⠀⠀⠀⠀⠀⠀⠀⠀⠀⠀⠀⠀⠀⠀⠀⠀⠀⠀⠀⠀⠀⠀⠀⠀⠀⠉⢹⣿⣿⣿⣿⣿⣿⣿⣿⣿⣿⣿⣿⣿⣿⣿⣿⣿⣿⣿⣿⣿⣿⣶⣿⣷⣦⣀⠀⠀⠀⠀⠀⠀⠀⠀⠀⠀⠀⠀⠀⠀⠀⠀⠀⠀⠀⠀⠀⠀⠀⠀⠀⠀⠀⠀⠀⠀⠀⠀⠀⠀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⠀⠀⠀⠀⠀⠀⠀⠀⠀⠀⠀⠀⠀⠀⠀⠀⠀⠀⠀⠀⠀⠀⠀⠀⠀⠀⠀⠀⠀⢸⣿⣿⣿⣿⣿⣿⣿⣿⣿⣿⣿⣿⣿⣿⣿⣿⣿⣿⣿⣿⣿⣿⣿⣿⣿⣿⣿⣷⣦⣄⡀⠀⠀⠀⠀⠀⠀⠀⠀⠀⠀⠀⠀⠀⠀⠀⠀⠀⠀⠀⠀⠀⠀⠀⠀⠀⠀⠀⠀⠀⠀</a:t>
            </a:r>
            <a:br/>
            <a:r>
              <a:t>⠀⠀⠀⠀⠀⠀⠀⠀⠀⠀⠀⠀⠀⠀⠀⠀⠀⠀⠀⠀⠀⠀⠀⠀⠀⠀⠀⠀⠀⢸⡿⣿⣿⣿⣿⣿⣿⣿⣿⣿⣿⣿⣿⣿⣿⣿⣿⣿⣟⠍⢻⣿⣿⣿⣿⣿⣿⣿⣿⣿⣿⡷⠀⠀⠀⠀⠀⠀⠀⠀⠀⠀⠀⠀⠀⠀⠀⠀⠀⠀⠀⠀⠀⠀⠀⠀⠀⠀⠀⠀⠀</a:t>
            </a:r>
            <a:br/>
            <a:r>
              <a:t>⠀⠀⠀⠀⠀⠀⠀⠀⠀⠀⠀⠀⠀⠀⠀⠀⠀⠀⠀⠀⠀⠀⠀⠀⠀⠀⠀⠀⠀⠀⠀⣹⣿⣿⣿⣿⣿⣿⣿⣿⣿⣿⣿⣿⣿⣿⣿⣿⣿⣧⠘⣿⣿⣿⣿⣿⣿⣿⣿⣿⣿⣿⣷⣤⡀⠀⠀⠀⠀⠀⠀⠀⠀⠀⠀⠀⠀⠀⠀⠀⠀⠀⠀⠀⠀⠀⠀⠀⠀⠀⠀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⠀⠀⠀⠀⠀⠀⠀⠀⠀⠀⠀⠀⠀⠀⠀⠀⠀⠀⠀⠀⠀⠀⠀⠀⠀⠀⠀⠀⠀⠀⠀⣿⣿⣿⣿⣿⣿⣿⣿⣿⣿⣿⣿⣿⣿⣿⣿⣿⣿⣿⣶⣿⣿⣿⣿⣿⣿⣿⣿⣿⣿⣿⣿⣿⣿⣶⣄⠀⠀⠀⠀⠀⠀⠀⠀⠀⠀⠀⠀⠀⠀⠀⠀⠀⠀⠀⠀⠀⠀⠀⠀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⠀⠀⠀⠀⠀⠀⠀⠀⠀⠀⠀⠀⠀⠀⠀⠀⠀⠀⠀⠀⠀⠀⠀⠀⠀⠀⠀⠀⠀⠀⠀⣿⣿⣿⣿⣿⣿⣿⣿⣿⣿⣿⣿⣿⣿⣿⣿⣿⣿⣿⣿⣿⣿⣿⣿⣿⣿⣿⣿⡟⠙⠿⣿⣿⣿⣿⣿⣿⣦⣀⠀⡀⠀⠀⠀⠀⠀⠀⠀⠀⠀⠀⠀⠀⠀⠀⠀⠀⠀⠀⠀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⠀⠀⠀⠀⠀⠀⠀⠀⠀⠀⠀⠀⠀⠀⠀⠀⠀⠀⠀⠀⠀⠀⠀⠀⠀⠀⠀⠀⠀⠀⠀⢹⣿⣿⣿⣿⣿⣿⣿⣿⣿⣿⣿⣿⣿⣿⣿⣿⣿⣿⣿⣿⣿⣿⣿⣿⣿⣿⣿⣄⠀⠀⠈⠙⢿⣿⣿⣿⣿⣿⣿⣿⣦⣤⡀⠀⠀⠀⠀⠀⠀⠀⠀⠀⠀⠀⠀⠀⠀⠀⠀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⠀⠀⠀⠀⠀⠀⠀⠀⠀⠀⠀⠀⠀⠀⠀⠀⠀⠀⠀⠀⠀⠀⠀⠀⠀⠀⠀⠀⠀⠀⠀⠈⠻⣿⣿⣿⣿⣿⣿⣿⣿⣿⣿⣿⣿⣿⣿⣿⣿⣿⣿⣿⣿⣿⣿⣿⣿⣿⣿⣿⡗⠀⠀⠀⠀⠈⠻⣿⣿⣿⣿⣿⣿⣿⣷⣦⠀⠀⠀⠀⠀⠀⠀⠀⠀⠀⠀⠀⠀⠀⠀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⠀⠀⠀⠀⠀⠀⠀⠀⠀⠀⠀⠀⠀⠀⠀⠀⠀⠀⠀⠀⠀⠀⠀⠀⠀⠀⠀⠀⠀⠀⠀⠀⠀⢸⣿⣿⣿⣿⣿⣿⣿⣿⣿⣿⣿⣿⣿⣿⣿⣿⣿⣿⣿⣿⣿⣿⣿⣿⡿⠋⠀⠀⠀⠀⢀⣀⣾⣿⣿⣿⣿⣿⣿⣿⣿⣿⡆⠀⠀⠀⠀⠀⠀⠀⠀⠀⠀⠀⠀⠀⠀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⠀⠀⠀⠀⠀⠀⠀⠀⠀⠀⠀⠀⠀⠀⠀⠀⠀⠀⠀⠀⠀⠀⠀⠀⠀⠀⠀⠀⠀⠀⠀⠀⠀⠈⣿⣿⣿⣿⣿⣿⣿⣿⣿⣿⣿⣿⣿⣿⣿⣿⣿⣿⣿⣿⣿⣿⣿⣿⣿⣶⣶⣿⣿⣿⣿⣿⣿⣿⣿⣿⣿⣿⣿⣿⣿⣿⣿⣦⡀⠀⠀⠀⠀⠀⠀⠀⠀⠀⠀⠀⠀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⠀⠀⠀⠀⠀⠀⠀⠀⠀⠀⠀⠀⠀⠀⠀⠀⠀⠀⠀⠀⠀⠀⠀⠀⠀⠀⠀⠀⠀⠀⠀⠀⠀⠀⣿⣿⣿⣿⣿⣿⣿⣿⣿⣿⣿⣿⣿⣿⣿⣿⣿⣿⣿⣿⣿⣿⣿⣿⣿⣿⣿⣿⣿⣿⣿⣿⣿⣿⣿⣿⣿⣿⡿⠻⣿⣿⣿⣿⣷⣄⠀⠀⠀⠀⠀⠀⠀⠀⠀⠀⠀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⠀⠀⠀⠀⠀⠀⠀⠀⠀⠀⠀⠀⠀⠀⠀⠀⠀⠀⠀⠀⠀⠀⠀⠀⠀⠀⠀⠀⠀⠀⠀⠀⠀⠀⢸⣿⣿⣿⣿⣿⣿⣿⣿⣿⣿⣿⣿⣿⣿⣿⣿⣿⣿⣿⣿⣿⣿⣿⣿⣿⣿⣿⣿⣿⣿⣿⣿⣿⣿⣿⡟⠋⠀⠀⠈⠻⣿⣿⣿⣿⣷⡀⠀⠀⠀⠀⠀⠀⠀⠀⠀</a:t>
            </a:r>
            <a:br/>
            <a:r>
              <a:t>⠀⠀⠀⠀⠀⠀⠀⠀⠀⠀⠀⠀⠀⠀⠀⠀⠀⠀⠀⠀⠀⠀⠀⠀⠀⠀⠀⠀⠀⠀⠀⠀⠀⠀⢸⣿⣿⣿⣿⣿⣿⣿⣿⣿⣿⣿⣿⣿⣿⣿⡿⠛⠛⠛⠛⠛⠛⠿⠿⠿⢿⣿⣿⣿⣿⣿⣿⣿⣿⣿⠀⠀⠀⠀⠀⠀⠘⢿⣿⣿⣿⣿⣦⠀⠀⠀⠀⠀⠀⠀⠀</a:t>
            </a:r>
            <a:br/>
            <a:r>
              <a:t>⠀⠀⠀⠀⠀⠀⠀⠀⠀⠀⠀⠀⠀⠀⠀⠀⠀⠀⠀⠀⠀⠀⠀⠀⠀⠀⠀⠀⠀⠀⠀⠀⠀⠀⢸⣿⣿⣿⣿⣿⣿⣿⣿⣿⣿⣿⣿⣿⣿⡟⠁⠀⠀⠀⠀⠀⠀⠀⠀⠀⠀⠀⠈⠉⠛⠻⠿⣿⣿⠏⠀⠀⠀⠀⠀⠀⠀⠀⠙⣿⣿⣿⣿⣷⡄⠀⠀⠀⠀⠀⠀</a:t>
            </a:r>
            <a:br/>
            <a:r>
              <a:t>⠀⠀⠀⠀⠀⠀⠀⠀⠀⠀⠀⠀⠀⠀⠀⠀⠀⠀⠀⠀⠀⠀⠀⠀⠀⠀⠀⠀⠀⠀⠀⠀⠀⠀⢸⣿⣿⣿⣿⣿⣿⣿⣿⣿⣿⣿⣿⣿⣿⡇⠀⠀⠀⠀⠀⠀⠀⠀⠀⠀⠀⠀⠀⠀⠀⠀⠀⠀⠀⠀⠀⠀⠀⠀⠀⠀⠀⠀⠀⠈⢻⣿⣿⣿⣿⣆⠀⠀⠀⠀⠀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⠀⠀⠀⠀⠀⠀⠀⠀⠀⠀⠀⠀⠀⠀⠀⠀⠀⠀⠀⠀⠀⠀⠀⠀⠀⠀⠀⠀⠀⠀⠀⠀⠀⠀⠀⠀⠀⠀⠀⢠⣀⡀⠀⣠⣾⣿⣿⣿⠷⢦⣀⠀⠀⠀⠀⠀⠀⠀⠀⠀⠀⠀⠀⠀⠀⠀⠀⠀⠀⠀⠀⠀⠀⠀⠀⠀⠀⠀⠀⠀⠀⠀⠀⠀⠀⠀⠀⠀⠀⠀⠀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⠀⠀⠀⠀⠀⠀⠀⠀⠀⠀⠀⠀⠀⠀⠀⠀⠀⠀⠀⠀⠀⠀⠀⠀⠀⠀⠀⠀⠀⠀⠀⠀⠀⠀⠀⠀⠀⠀⠀⢴⣿⣿⣿⣿⣿⣿⣿⣿⣤⣀⡀⠀⠀⠀⠀⠀⠀⠀⠀⠀⠀⠀⠀⠀⠀⠀⠀⠀⠀⠀⠀⠀⠀⠀⠀⠀⠀⠀⠀⠀⠀⠀⠀⠀⠀⠀⠀⠀⠀⠀⠀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⠀⠀⠀⠀⠀⠀⠀⠀⠀⠀⠀⠀⠀⠀⠀⠀⠀⠀⠀⠀⠀⠀⠀⠀⠀⠀⠀⠀⠀⠀⠀⠀⠀⠀⠀⠀⠀⠀⠀⠀⠈⠉⠛⣻⣿⣿⣿⣿⣿⣿⣿⠗⠀⠀⠀⠀⠀⠀⠀⠀⠀⠀⠀⠀⠀⠀⠀⠀⠀⠀⠀⠀⠀⠀⠀⠀⠀⠀⠀⠀⠀⠀⠀⠀⠀⠀⠀⠀⠀⠀⠀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⠀⠀⠀⠀⠀⠀⠀⠀⠀⠀⠀⠀⠀⠀⠀⠀⠀⠀⠀⠀⠀⠀⠀⠀⠀⠀⠀⠀⠀⠀⠀⠀⠀⠀⠀⠀⠀⠀⠀⠀⠀⠀⠘⠿⣯⣸⣿⣿⣿⣿⣿⣿⣶⠄⠀⠀⠀⠀⠀⠀⠀⠀⠀⠀⠀⠀⠀⠀⠀⠀⠀⠀⠀⠀⠀⠀⠀⠀⠀⠀⠀⠀⠀⠀⠀⠀⠀⠀⠀⠀⠀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⠀⠀⠀⠀⠀⠀⠀⠀⠀⠀⠀⠀⠀⠀⠀⠀⠀⠀⠀⠀⠀⠀⠀⠀⠀⠀⠀⠀⠀⠀⠀⠀⠀⠀⠀⠀⠀⠀⠀⠀⠀⠀⠀⠀⢸⣿⣿⣿⣿⡄⠈⣉⡍⠀⠀⠀⠀⠀⠀⠀⠀⠀⠀⠀⠀⠀⠀⠀⠀⠀⠀⠀⠀⠀⠀⠀⠀⠀⠀⠀⠀⠀⠀⠀⠀⠀⠀⠀⠀⠀⠀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⠀⠀⠀⠀⠀⠀⠀⠀⠀⠀⠀⠀⠀⠀⠀⠀⠀⠀⠀⠀⠀⠀⠀⠀⠀⠀⠀⠀⠀⠀⠀⠀⠀⠀⠀⠀⠀⠀⠀⠀⠀⠀⠀⠀⢠⡿⢻⣿⣿⣿⣾⣿⣷⠀⠀⠀⠀⠀⠀⠀⠀⠀⠀⠀⠀⠀⠀⠀⠀⠀⠀⠀⠀⠀⠀⠀⠀⠀⠀⠀⠀⠀⠀⠀⠀⠀⠀⠀⠀⠀⠀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⠀⠀⠀⠀⠀⠀⠀⠀⠀⠀⠀⠀⠀⠀⠀⠀⠀⠀⠀⠀⠀⠀⠀⠀⠀⠀⠀⠀⠀⠀⠀⠀⠀⠀⠀⠀⠀⠀⠀⠀⠀⠀⠀⢠⡿⠁⢀⣿⣿⣿⣿⣿⡟⠶⣖⠢⠤⢄⠀⠀⢀⣀⣀⣀⣀⠀⠀⠀⠀⠀⠀⠀⠀⠀⠀⠀⠀⠀⠀⠀⠀⠀⠀⠀⠀⠀⠀⠀⠀⠀⠀</a:t>
            </a:r>
            <a:br/>
            <a:r>
              <a:t>⠀⠀⠀⠀⠀⠀⠀⠀⠀⠀⠀⠀⠀⠀⠀⠀⠀⠀⠀⠀⠀⠀⠀⠀⠀⠀⠐⢷⣶⣶⣶⣦⣤⣤⣤⣤⣄⣀⣀⣀⣀⣀⣴⣟⣠⣴⣿⣿⣿⣿⣿⣿⣿⣿⣾⣿⣶⣾⣿⣿⣿⣿⣿⣿⣿⣿⣆⠀⠀⠀⠀⠀⠀⠀⠀⠀⠀⠀⠀⠀⠀⠀⠀⠀⠀⠀⠀⠀⠀⠀⠀</a:t>
            </a:r>
            <a:br/>
            <a:r>
              <a:t>⠀⠀⠀⠀⠀⠀⠀⠀⠀⠀⠀⠀⠀⠀⠀⠀⠀⠀⠀⠀⠀⠀⠀⠀⠀⠀⠀⠀⠀⠀⠛⠋⠉⠛⠻⢯⡍⠉⠉⠉⠛⠛⠛⢻⣿⣿⣿⣿⣿⣿⣿⣿⣿⣿⣿⣿⣿⣿⣿⣿⣿⣿⣿⣿⣿⣿⣿⣿⣖⠀⠀⠀⠀⠀⠀⠀⠀⠀⠀⠀⠀⠀⠀⠀⠀⠀⠀⠀⠀⠀⠀</a:t>
            </a:r>
            <a:br/>
            <a:r>
              <a:t>⠀⠀⠀⠀⠀⠀⠀⠀⠀⠀⠀⠀⠀⠀⠀⠀⠀⠀⠀⠀⠀⠀⠀⠀⠀⠀⠀⠀⠀⠀⠀⠀⠀⠀⠀⠀⠉⠓⠀⠀⠀⠀⠀⠈⠉⠉⠉⠉⠉⢹⣿⣿⡍⠉⠉⠙⠛⠻⠿⠿⢿⣿⣿⣿⣿⣿⣿⢿⡫⠀⠀⠀⠀⠀⠀⠀⠀⠀⠀⠀⠀⠀⠀⠀⠀⠀⠀⠀⠀⠀⠀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⠀⠀⠀⠀⠀⠀⠀⠀⠀⠀⠀⠀⠀⠀⠀⠀⠀⠀⠀⠀⠀⠀⠀⠀⠀⠀⠀⠀⠀⠀⠀⠀⠀⠀⠀⠀⠀⠀⠀⠀⠀⠀⠀⠀⠀⠀⠀⠀⠀⠘⠇⠙⠁⠀⠀⠀⠀⠀⠀⠀⠀⠀⠈⠉⠙⠋⠁⠀⠀⠀⠀⠀⠀⠀⠀⠀⠀⠀⠀⠀⠀⠀⠀⠀⠀⠀⠀⠀⠀⠀⠀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⠀⠀⠀⠀⠀⠀⠀⠀⠀⠀⠀⠀⠀⠀⠀⠀⠀⠀⠀⠀⠀⠀⠀⠀⠀⠀⠀⠀⠀⠀⣀⣤⣴⣶⣿⣿⣿⣶⣤⡀⠀⠀⠀⠀⠀⠀⠀⣀⣀⡀⠀⠀⠀⠀⠀⠀⠀⠀⠀⠀⠀⠀⠀⠀⠀⠀⠀⠀⠀⠀⠀⠀⠀⠀⠀⠀⠀⠀⠀⠀⠀⠀⠀⠀⠀⠀⠀⠀⠀⠀⠀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⠀⠀⠀⠀⠀⠀⠀⠀⠀⠀⠀⠀⠀⠀⠀⠀⠀⠀⠀⠀⠀⠀⠀⠀⠀⠀⠀⣠⣴⣾⣿⣿⣿⣿⣿⣿⣿⣿⣿⣿⣷⣤⣠⣤⣶⣾⣿⣿⣿⣿⠃⠀⠀⠀⠀⠀⠀⠀⠀⠀⠀⠀⠀⠀⠀⠀⠀⠀⠀⠀⠀⠀⠀⠀⠀⠀⠀⠀⠀⠀⠀⠀⠀⠀⠀⠀⠀⠀⠀⠀⠀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⠀⠀⠀⠀⠀⠀⠀⠀⠀⠀⠀⠀⠀⠀⠀⠀⠀⠀⠀⠀⠀⠀⠀⠀⢀⣴⣾⣿⣿⣿⣿⣿⣿⣿⣿⣿⣿⣿⣿⣿⣿⣿⣿⣿⣿⣿⣿⣿⡿⠃⠀⠀⠀⠀⠀⠀⠀⠀⠀⠀⠀⠀⠀⠀⠀⠀⠀⠀⠀⠀⠀⠀⠀⠀⠀⠀⠀⠀⠀⠀⠀⠀⠀⠀⠀⠀⠀⠀⠀⠀⠀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⠀⠀⠀⠀⠀⠀⠀⠀⠀⠀⠀⠀⠀⠀⠀⠀⠀⠀⠀⠀⠀⠀⠀⣰⣿⣿⣿⣿⣿⣿⣿⣿⣿⣿⣿⣿⣿⣿⣿⣿⣿⣿⣿⣿⣿⣿⡿⠋⠀⠀⠀⠀⠀⠀⠀⠀⠀⠀⠀⠀⠀⠀⠀⠀⠀⠀⠀⠀⠀⠀⠀⠀⠀⠀⠀⠀⠀⠀⠀⠀⠀⠀⠀⠀⠀⠀⠀⠀⠀⠀⠀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⠀⠀⠀⠀⠀⠀⠀⠀⠀⠀⠀⠀⠀⠀⠀⠀⠀⠀⠀⠀⠀⠀⠀⣹⣿⣿⣿⣿⣿⣿⣿⣿⣿⣿⣿⣿⣿⣿⣿⣿⣿⣿⣿⣿⣿⣿⣿⡟⠋⠀⠀⠀⠀⠀⠀⠀⠀⠀⠀⠀⠀⠀⠀⠀⠀⠀⠀⠀⠀⠀⠀⠀⠀⠀⠀⠀⠀⠀⠀⠀⠀⠀⠀⠀⠀⠀⠀⠀⠀⠀⠀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⠀⠀⠀⠀⠀⠀⠀⠀⠀⠀⠀⠀⠀⠀⠀⠀⠀⠀⠀⠀⠀⣠⣾⣿⣿⣿⣿⣿⣿⣿⣿⣿⣿⣿⣿⣿⣿⣿⣿⣿⣿⣿⣿⣿⣿⣿⡟⠁⠀⠀⠀⠀⠀⠀⠀⠀⠀⠀⠀⠀⠀⠀⠀⠀⠀⠀⠀⠀⠀⠀⠀⠀⠀⠀⠀⠀⠀⠀⠀⠀⠀⠀⠀⠀⠀⠀⠀⠀⠀⠀⠀</a:t>
            </a:r>
            <a:br/>
            <a:r>
              <a:t>⠀⠀⠀⠀⠀⠀⠀⠀⠀⠀⠀⠀⠀⠀⠀⠀⠀⠀⠀⢀⣴⣿⣿⣿⣿⣿⣿⣿⣿⣿⣿⣿⣿⣿⣿⣿⣿⣿⣿⣿⣿⣿⣿⣿⣿⣿⣿⣦⡄⠀⠀⠀⠀⠀⠀⠀⠀⠀⠀⠀⠀⠀⠀⠀⠀⠀⠀⠀⠀⠀⠀⠀⠀⠀⠀⠀⠀⠀⠀⠀⠀⠀⠀⠀⠀⠀⠀⠀⠀⠀⠀</a:t>
            </a:r>
            <a:br/>
            <a:r>
              <a:t>⠀⠀⠀⠀⠀⠀⠀⠀⠀⠀⠀⠀⠀⠀⠀⠀⠀⠀⠀⢾⣿⣿⣿⠿⣿⣿⣿⣿⣿⣿⣿⣿⣿⣿⣿⣿⣿⣿⣿⣿⣿⣿⣿⣿⣿⣿⣿⡏⠀⠀⠀⠀⠀⠀⠀⠀⠀⠀⠀⠀⠀⠀⠀⠀⠀⠀⠀⠀⠀⠀⠀⠀⠀⠀⠀⠀⠀⠀⠀⠀⠀⠀⠀⠀⠀⠀⠀⠀⠀⠀⠀</a:t>
            </a:r>
            <a:br/>
            <a:r>
              <a:t>⣤⣴⣶⣶⣶⣶⣶⣶⣶⣶⣶⣦⣤⣤⣤⣤⣀⣀⣀⠀⠀⠀⠀⠀⣿⣿⣿⣿⣿⣿⣿⣿⣿⣿⣿⣿⣿⣿⣿⣿⣿⣿⣿⣿⣿⣿⣟⠁⠀⠀⠀⠀⠀⠀⠀⠀⠀⠀⠀⠀⠀⠀⠀⠀⠀⠀⠀⠀⠀⠀⠀⠀⠀⠀⠀⠀⠀⠀⠀⠀⠀⠀⠀⠀⠀⠀⠀⠀⠀⠀⠀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⣿⣿⣿⣿⣿⣿⣿⣿⣿⣿⣿⣿⣿⣿⣿⣿⣿⣿⣿⣿⣿⣷⣶⣯⣿⣿⣿⣿⣿⣿⣿⣿⣿⣿⣿⣿⣿⣿⣿⣿⣿⣿⣿⣿⣿⣿⠃⠀⠀⠀⠀⠀⠀⠀⠀⠀⠀⠀⠀⠀⠀⠀⠀⠀⠀⠀⠀⠀⠀⠀⠀⠀⠀⠀⠀⠀⠀⠀⠀⠀⠀⠀⠀⠀⠀⠀⠀⠀⠀⠀⠀</a:t>
            </a:r>
            <a:br/>
            <a:r>
              <a:t>⠿⠿⠿⠿⠿⠿⠿⠿⠿⠿⠿⠿⢿⣿⣿⣿⣿⣿⣿⣿⣿⣿⣿⣿⣿⣿⣿⣿⣿⣿⣿⣿⣿⣿⣿⣿⣿⣿⣿⣿⣿⣿⣿⣿⣿⠉⠀⠀⠀⠀⠀⠀⠀⠀⠀⠀⠀⠀⠀⠀⠀⠀⠀⠀⠀⠀⠀⠀⠀⠀⠀⠀⠀⠀⠀⠀⠀⠀⠀⠀⠀⠀⠀⠀⠀⠀⠀⠀⠀⠀⠀</a:t>
            </a:r>
            <a:br/>
            <a:r>
              <a:t>⠀⠀⠀⠀⠀⠀⠀⠀⠀⠀⠀⠀⠀⠀⠀⠀⠉⠉⠙⠛⠛⢿⣿⣿⣿⣿⣿⣿⣿⣿⣿⣿⣿⣿⣿⣿⣿⣿⣿⣿⣿⣿⣿⣿⡇⠀⠀⠀⠀⠀⠀⠀⠀⠀⠀⠀⠀⠀⠀⠀⠀⠀⠀⠀⠀⠀⠀⠀⠀⠀⠀⠀⠀⠀⠀⠀⠀⠀⠀⠀⠀⠀⠀⠀⠀⠀⠀⠀⠀⠀⠀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⠀⠀⠀⠀⠀⠀⠀⠀⠀⠀⠀⠀⠀⠀⠀⠀⠀⠀⠀⠀⠀⠸⣿⣿⣿⣿⣿⣿⣿⣿⣿⣿⣿⣿⣿⣿⣿⣿⣿⣿⣿⣿⣿⠋⠀⠀⠀⠀⠀⠀⠀⠀⠀⠀⠀⠀⠀⠀⠀⠀⠀⠀⠀⠀⠀⠀⠀⠀⠀⠀⠀⠀⠀⠀⠀⠀⠀⠀⠀⠀⠀⠀⠀⠀⠀⠀⠀⠀⠀⠀⠀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⠀⠀⠀⠀⠀⠀⠀⠀⠀⠀⠀⠀⠀⠀⠀⠀⠀⠀⠀⠀⠀⠀⠙⢿⣿⣿⣿⣿⣿⣿⣿⣿⣿⣿⣿⣿⣿⣿⣿⣿⣿⣿⣿⣿⣶⣤⣄⡀⠀⠀⠀⠀⠀⠀⠀⠀⠀⠀⠀⠀⠀⠀⠀⠀⠀⠀⠀⠀⠀⠀⠀⠀⠀⠀⠀⠀⠀⠀⠀⠀⠀⠀⠀⠀⠀⠀⠀⠀⠀⠀⠀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⠀⠀⠀⠀⠀⠀⠀⠀⠀⠀⠀⠀⠀⠀⠀⠀⠀⠀⠀⠀⠀⠀⠀⠀⠙⠻⢿⣿⣿⣿⣿⣿⣿⣿⣿⣿⣿⣿⣿⣿⣿⣿⣿⣿⣿⣿⣿⣿⣶⣤⣀⠀⠀⠀⠀⠀⠀⠀⠀⠀⠀⠀⠀⠀⠀⠀⠀⠀⠀⠀⠀⠀⠀⠀⠀⠀⠀⠀⠀⠀⠀⠀⠀⠀⠀⠀⠀⠀⠀⠀⠀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⠀⠀⠀⠀⠀⠀⠀⠀⠀⠀⠀⠀⠀⠀⠀⠀⠀⠀⠀⠀⠀⠀⠀⠀⠀⠀⠀⠀⠉⢹⣿⣿⣿⣿⣿⣿⣿⣿⣿⣿⣿⣿⣿⣿⣿⣿⣿⣿⣿⣿⣿⣿⣶⣾⣷⣦⣀⠀⠀⠀⠀⠀⠀⠀⠀⠀⠀⠀⠀⠀⠀⠀⠀⠀⠀⠀⠀⠀⠀⠀⠀⠀⠀⠀⠀⠀⠀⠀⠀⠀⠀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⠀⠀⠀⠀⠀⠀⠀⠀⠀⠀⠀⠀⠀⠀⠀⠀⠀⠀⠀⠀⠀⠀⠀⠀⠀⠀⠀⠀⠀⢸⣿⣿⣿⣿⣿⣿⣿⣿⣿⣿⣿⣿⣿⣿⣿⣿⣿⣿⣿⣿⣿⣿⣿⣿⣿⣿⣿⣷⣦⣄⡀⠀⠀⠀⠀⠀⠀⠀⠀⠀⠀⠀⠀⠀⠀⠀⠀⠀⠀⠀⠀⠀⠀⠀⠀⠀⠀⠀⠀⠀⠀</a:t>
            </a:r>
            <a:br/>
            <a:r>
              <a:t>⠀⠀⠀⠀⠀⠀⠀⠀⠀⠀⠀⠀⠀⠀⠀⠀⠀⠀⠀⠀⠀⠀⠀⠀⠀⠀⠀⠀⠀⠘⡿⣿⣿⣿⣿⣿⣿⣿⣿⣿⣿⣿⣿⣿⣿⣿⣿⣿⣿⠍⢻⣿⣿⣿⣿⣿⣿⣿⣿⣿⣿⣷⠀⠀⠀⠀⠀⠀⠀⠀⠀⠀⠀⠀⠀⠀⠀⠀⠀⠀⠀⠀⠀⠀⠀⠀⠀⠀⠀⠀⠀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⠀⠀⠀⠀⠀⠀⠀⠀⠀⠀⠀⠀⠀⠀⠀⠀⠀⠀⠀⠀⠀⠀⠀⠀⠀⠀⠀⠀⠀⠈⠀⢹⣿⣿⣿⣿⣿⣿⣿⣿⣿⣿⣿⣿⣿⣿⣿⣿⣿⣯⠈⣿⣿⣿⣿⣿⣿⣿⣿⣿⣿⣿⣶⣄⡀⠀⠀⠀⠀⠀⠀⠀⠀⠀⠀⠀⠀⠀⠀⠀⠀⠀⠀⠀⠀⠀⠀⠀⠀⠀⠀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⠀⠀⠀⠀⠀⠀⠀⠀⠀⠀⠀⠀⠀⠀⠀⠀⠀⠀⠀⠀⠀⠀⠀⠀⠀⠀⠀⠀⠀⠀⠀⣾⣿⣿⣿⣿⣿⣿⣿⣿⣿⣿⣿⣿⣿⣿⣿⣿⣿⣿⣶⣿⣿⣿⣿⣿⣿⣿⣿⣿⣿⣿⣿⣿⣿⣶⣄⠀⠀⠀⠀⠀⠀⠀⠀⠀⠀⠀⠀⠀⠀⠀⠀⠀⠀⠀⠀⠀⠀⠀⠀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⠀⠀⠀⠀⠀⠀⠀⠀⠀⠀⠀⠀⠀⠀⠀⠀⠀⠀⠀⠀⠀⠀⠀⠀⠀⠀⠀⠀⠀⠀⠀⣿⣿⣿⣿⣿⣿⣿⣿⣿⣿⣿⣿⣿⣿⣿⣿⣿⣿⣿⣿⣿⣿⣿⣿⣿⣿⣿⣿⡟⠙⢿⣿⣿⣿⣿⣿⣿⣦⡀⠀⠀⠀⠀⠀⠀⠀⠀⠀⠀⠀⠀⠀⠀⠀⠀⠀⠀⠀⠀⠀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⠀⠀⠀⠀⠀⠀⠀⠀⠀⠀⠀⠀⠀⠀⠀⠀⠀⠀⠀⠀⠀⠀⠀⠀⠀⠀⠀⠀⠀⠀⠀⢹⣿⣿⣿⣿⣿⣿⣿⣿⣿⣿⣿⣿⣿⣿⣿⣿⣿⣿⣿⣿⣿⣿⣿⣿⣿⣿⣿⣄⠀⠀⠈⠛⢿⣿⣿⣿⣿⣿⣿⣿⣦⣤⠀⠀⠀⠀⠀⠀⠀⠀⠀⠀⠀⠀⠀⠀⠀⠀⠀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⠀⠀⠀⠀⠀⠀⠀⠀⠀⠀⠀⠀⠀⠀⠀⠀⠀⠀⠀⠀⠀⠀⠀⠀⠀⠀⠀⠀⠀⠀⠀⠈⠻⣿⣿⣿⣿⣿⣿⣿⣿⣿⣿⣿⣿⣿⣿⣿⣿⣿⣿⣿⣿⣿⣿⣿⣿⣿⣿⣿⡗⠀⠀⠀⠀⠉⠻⣿⣿⣿⣿⣿⣿⣿⣷⣦⠀⠀⠀⠀⠀⠀⠀⠀⠀⠀⠀⠀⠀⠀⠀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⠀⠀⠀⠀⠀⠀⠀⠀⠀⠀⠀⠀⠀⠀⠀⠀⠀⠀⠀⠀⠀⠀⠀⠀⠀⠀⠀⠀⠀⠀⠀⠀⠀⢸⣿⣿⣿⣿⣿⣿⣿⣿⣿⣿⣿⣿⣿⣿⣿⣿⣿⣿⣿⣿⣿⣿⣿⣿⡿⠋⠀⠀⠀⠀⠀⣀⣼⣿⣿⣿⣿⣿⣿⣿⣿⣿⡆⠀⠀⠀⠀⠀⠀⠀⠀⠀⠀⠀⠀⠀⠀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⠀⠀⠀⠀⠀⠀⠀⠀⠀⠀⠀⠀⠀⠀⠀⠀⠀⠀⠀⠀⠀⠀⠀⠀⠀⠀⠀⠀⠀⠀⠀⠀⠀⠈⣿⣿⣿⣿⣿⣿⣿⣿⣿⣿⣿⣿⣿⣿⣿⣿⣿⣿⣿⣿⣿⣿⣿⣿⣷⣶⣶⣾⣿⣿⣿⣿⣿⣿⣿⣿⣿⣿⣿⣿⣿⣿⣿⣄⠀⠀⠀⠀⠀⠀⠀⠀⠀⠀⠀⠀⠀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⠀⠀⠀⠀⠀⠀⠀⠀⠀⠀⠀⠀⠀⠀⠀⠀⠀⠀⠀⠀⠀⠀⠀⠀⠀⠀⠀⠀⠀⠀⠀⠀⠀⠀⢿⣿⣿⣿⣿⣿⣿⣿⣿⣿⣿⣿⣿⣿⣿⣿⣿⣿⣿⣿⣿⣿⣿⣿⣿⣿⣿⣿⣿⣿⣿⣿⣿⣿⣿⣿⣿⣿⡿⠻⣿⣿⣿⣿⣷⣄⠀⠀⠀⠀⠀⠀⠀⠀⠀⠀⠀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⠀⠀⠀⠀⠀⠀⠀⠀⠀⠀⠀⠀⠀⠀⠀⠀⠀⠀⠀⠀⠀⠀⠀⠀⠀⠀⠀⠀⠀⠀⠀⠀⠀⠀⢸⣿⣿⣿⣿⣿⣿⣿⣿⣿⣿⣿⣿⣿⣿⣿⣿⣿⣿⣿⣿⣿⣿⣿⣿⣿⣿⣿⣿⣿⣿⣿⣿⣿⣿⣿⡿⠋⠀⠀⠈⠻⣿⣿⣿⣿⣧⡀⠀⠀⠀⠀⠀⠀⠀⠀⠀</a:t>
            </a:r>
            <a:br/>
            <a:r>
              <a:t>⠀⠀⠀⠀⠀⠀⠀⠀⠀⠀⠀⠀⠀⠀⠀⠀⠀⠀⠀⠀⠀⠀⠀⠀⠀⠀⠀⠀⠀⠀⠀⠀⠀⠀⢸⣿⣿⣿⣿⣿⣿⣿⣿⣿⣿⣿⣿⣿⣿⣿⣿⠛⠛⠛⠛⠛⠻⠿⠿⠿⣿⣿⣿⣿⣿⣿⣿⣿⣿⣿⠁⠀⠀⠀⠀⠀⠙⢿⣿⣿⣿⣿⣆⠀⠀⠀⠀⠀⠀⠀⠀</a:t>
            </a:r>
            <a:br/>
            <a:r>
              <a:t>⠀⠀⠀⠀⠀⠀⠀⠀⠀⠀⠀⠀⠀⠀⠀⠀⠀⠀⠀⠀⠀⠀⠀⠀⠀⠀⠀⠀⠀⠀⠀⠀⠀⠀⢸⣿⣿⣿⣿⣿⣿⣿⣿⣿⣿⣿⣿⣿⣿⡟⠁⠀⠀⠀⠀⠀⠀⠀⠀⠀⠀⠀⠈⠙⠛⠿⢿⣿⣿⠏⠀⠀⠀⠀⠀⠀⠀⠀⠹⣿⣿⣿⣿⣷⡀⠀⠀⠀⠀⠀⠀</a:t>
            </a:r>
            <a:br/>
            <a:r>
              <a:t>⠀⠀⠀⠀⠀⠀⠀⠀⠀⠀⠀⠀⠀⠀⠀⠀⠀⠀⠀⠀⠀⠀⠀⠀⠀⠀⠀⠀⠀⠀⠀⠀⠀⠀⢸⣿⣿⣿⣿⣿⣿⣿⣿⣿⣿⣿⣿⣿⣿⡇⠀⠀⠀⠀⠀⠀⠀⠀⠀⠀⠀⠀⠀⠀⠀⠀⠀⠀⠀⠀⠀⠀⠀⠀⠀⠀⠀⠀⠀⠈⢻⣿⣿⣿⣿⣄⠀⠀⠀⠀⠀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⠀⠀⠀⠀⠀⠀⠀⠀⠀⠀⠀⠀⠀⠀⠀⠀⠀⠀⠀⠀⠀⠀⠀⠀⠀⠀⠀⠀⠀⠀⢀⣀⣤⣶⣶⣿⣷⣶⣤⡀⠀⠀⠀⠀⠀⠀⠀⠀⣀⡀⠀⠀⠀⠀⠀⠀⠀⠀⠀⠀⠀⠀⠀⠀⠀⠀⠀⠀⠀⠀⠀⠀⠀⠀⠀⠀⠀⠀⠀⠀⠀⠀⠀⠀⠀⠀⠀⠀⠀⠀⠀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⠀⠀⠀⠀⠀⠀⠀⠀⠀⠀⠀⠀⠀⠀⠀⠀⠀⠀⠀⠀⠀⠀⠀⠀⠀⠀⠀⢀⣠⣶⣿⣿⣿⣿⣿⣿⣿⣿⣿⣿⣷⣤⣀⣤⣴⣶⣿⣿⣿⣿⠇⠀⠀⠀⠀⠀⠀⠀⠀⠀⠀⠀⠀⠀⠀⠀⠀⠀⠀⠀⠀⠀⠀⠀⠀⠀⠀⠀⠀⠀⠀⠀⠀⠀⠀⠀⠀⠀⠀⠀⠀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⠀⠀⠀⠀⠀⠀⠀⠀⠀⠀⠀⠀⠀⠀⠀⠀⠀⠀⠀⠀⠀⠀⠀⠀⠀⣠⣾⣿⣿⣿⣿⣿⣿⣿⣿⣿⣿⣿⣿⣿⣿⣿⣿⣿⣿⣿⣿⣿⣿⠋⠀⠀⠀⠀⠀⠀⠀⠀⠀⠀⠀⠀⠀⠀⠀⠀⠀⠀⠀⠀⠀⠀⠀⠀⠀⠀⠀⠀⠀⠀⠀⠀⠀⠀⠀⠀⠀⠀⠀⠀⠀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⠀⠀⠀⠀⠀⠀⠀⠀⠀⠀⠀⠀⠀⠀⠀⠀⠀⠀⠀⠀⠀⠀⠀⢠⣾⣿⣿⣿⣿⣿⣿⣿⣿⣿⣿⣿⣿⣿⣿⣿⣿⣿⣿⣿⣿⣿⣿⠟⠁⠀⠀⠀⠀⠀⠀⠀⠀⠀⠀⠀⠀⠀⠀⠀⠀⠀⠀⠀⠀⠀⠀⠀⠀⠀⠀⠀⠀⠀⠀⠀⠀⠀⠀⠀⠀⠀⠀⠀⠀⠀⠀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⠀⠀⠀⠀⠀⠀⠀⠀⠀⠀⠀⠀⠀⠀⠀⠀⠀⠀⠀⠀⠀⠀⠀⣿⣿⣿⣿⣿⣿⣿⣿⣿⣿⣿⣿⣿⣿⣿⣿⣿⣿⣿⣿⣿⣿⣿⣿⣿⣦⣀⠀⠀⠀⠀⠀⠀⠀⠀⠀⠀⠀⠀⠀⠀⠀⠀⠀⠀⠀⠀⠀⠀⠀⠀⠀⠀⠀⠀⠀⠀⠀⠀⠀⠀⠀⠀⠀⠀⠀⠀⠀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⠀⠀⠀⠀⠀⠀⠀⠀⠀⠀⠀⠀⠀⠀⠀⠀⠀⠀⠀⠀⠀⠀⠀⢸⣿⣿⣿⣿⣿⣿⣿⣿⣿⣿⣿⣿⣿⣿⣿⣿⣿⣿⣿⣿⣿⣿⣿⣿⡇⠁⠀⠀⠀⠀⠀⠀⠀⠀⠀⠀⠀⠀⠀⠀⠀⠀⠀⠀⠀⠀⠀⠀⠀⠀⠀⠀⠀⠀⠀⠀⠀⠀⠀⠀⠀⠀⠀⠀⠀⠀⠀</a:t>
            </a:r>
            <a:br/>
            <a:r>
              <a:t>⠀⠀⠀⠀⠀⠀⠀⠀⠀⠀⠀⠀⠀⠀⠀⠀⠀⠀⠀⠀⠀⢀⣴⣿⣿⣿⣿⣿⣿⣿⣿⣿⣿⣿⣿⣿⣿⣿⣿⣿⣿⣿⣿⣿⣿⣿⣿⠃⠀⠀⠀⠀⠀⠀⠀⠀⠀⠀⠀⠀⠀⠀⠀⠀⠀⠀⠀⠀⠀⠀⠀⠀⠀⠀⠀⠀⠀⠀⠀⠀⠀⠀⠀⠀⠀⠀⠀⠀⠀⠀⠀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⠀⠀⠀⠀⠀⠀⠀⠀⠀⠀⠀⠀⠀⠀⠀⠀⠀⠀⠀⠀⣰⣿⣿⣿⣿⣿⣿⣿⣿⣿⣿⣿⣿⣿⣿⣿⣿⣿⣿⣿⣿⣿⣿⣿⣿⣿⣿⣦⡄⠀⠀⠀⠀⠀⠀⠀⠀⠀⠀⠀⠀⠀⠀⠀⠀⠀⠀⠀⠀⠀⠀⠀⠀⠀⠀⠀⠀⠀⠀⠀⠀⠀⠀⠀⠀⠀⠀⠀⠀⠀⠀</a:t>
            </a:r>
            <a:br/>
            <a:r>
              <a:t>⠀⠀⠀⠀⠀⠀⠀⠀⠀⠀⠀⠀⠀⠀⠀⠀⠀⠀⠀⢰⣿⣿⣿⣿⣿⣿⣿⣿⣿⣿⣿⣿⣿⣿⣿⣿⣿⣿⣿⣿⣿⣿⣿⣿⣿⣿⣿⡟⠁⠀⠀⠀⠀⠀⠀⠀⠀⠀⠀⠀⠀⠀⠀⠀⠀⠀⠀⠀⠀⠀⠀⠀⠀⠀⠀⠀⠀⠀⠀⠀⠀⠀⠀⠀⠀⠀⠀⠀⠀⠀⠀</a:t>
            </a:r>
            <a:br/>
            <a:r>
              <a:t>⣶⣶⣶⣶⣶⣶⣶⣶⣶⣶⣶⣶⣶⣦⣤⣤⣤⣀⣀⣀⠈⠉⠀⠀⢹⣿⣿⣿⣿⣿⣿⣿⣿⣿⣿⣿⣿⣿⣿⣿⣿⣿⣿⣿⣿⣿⣿⠃⠀⠀⠀⠀⠀⠀⠀⠀⠀⠀⠀⠀⠀⠀⠀⠀⠀⠀⠀⠀⠀⠀⠀⠀⠀⠀⠀⠀⠀⠀⠀⠀⠀⠀⠀⠀⠀⠀⠀⠀⠀⠀⠀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⣿⣿⣿⣿⣿⣿⣿⣿⣿⣿⣿⣿⣿⣿⣿⣿⣿⣿⣿⣿⣿⣿⣶⣶⣿⣿⣿⣿⣿⣿⣿⣿⣿⣿⣿⣿⣿⣿⣿⣿⣿⣿⣿⣿⣿⣿⡏⠀⠀⠀⠀⠀⠀⠀⠀⠀⠀⠀⠀⠀⠀⠀⠀⠀⠀⠀⠀⠀⠀⠀⠀⠀⠀⠀⠀⠀⠀⠀⠀⠀⠀⠀⠀⠀⠀⠀⠀⠀⠀⠀⠀</a:t>
            </a:r>
            <a:br/>
            <a:r>
              <a:t>⠿⠿⠛⠛⠛⠛⠛⠛⠛⠻⠿⠿⠿⠿⣿⣿⣿⣿⣿⣿⣿⣿⣿⣿⣿⣿⣿⣿⣿⣿⣿⣿⣿⣿⣿⣿⣿⣿⣿⣿⣿⣿⣿⣿⣿⠉⠀⠀⠀⠀⠀⠀⠀⠀⠀⠀⠀⠀⠀⠀⠀⠀⠀⠀⠀⠀⠀⠀⠀⠀⠀⠀⠀⠀⠀⠀⠀⠀⠀⠀⠀⠀⠀⠀⠀⠀⠀⠀⠀⠀⠀</a:t>
            </a:r>
            <a:br/>
            <a:r>
              <a:t>⠀⠀⠀⠀⠀⠀⠀⠀⠀⠀⠀⠀⠀⠀⠀⠀⠀⠉⠉⠙⠛⢻⣿⣿⣿⣿⣿⣿⣿⣿⣿⣿⣿⣿⣿⣿⣿⣿⣿⣿⣿⣿⣿⣿⡟⠀⠀⠀⠀⠀⠀⠀⠀⠀⠀⠀⠀⠀⠀⠀⠀⠀⠀⠀⠀⠀⠀⠀⠀⠀⠀⠀⠀⠀⠀⠀⠀⠀⠀⠀⠀⠀⠀⠀⠀⠀⠀⠀⠀⠀⠀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⠀⠀⠀⠀⠀⠀⠀⠀⠀⠀⠀⠀⠀⠀⠀⠀⠀⠀⠀⠀⠀⠈⣿⣿⣿⣿⣿⣿⣿⣿⣿⣿⣿⣿⣿⣿⣿⣿⣿⣿⣿⣿⣿⠟⠁⠀⠀⠀⠀⠀⠀⠀⠀⠀⠀⠀⠀⠀⠀⠀⠀⠀⠀⠀⠀⠀⠀⠀⠀⠀⠀⠀⠀⠀⠀⠀⠀⠀⠀⠀⠀⠀⠀⠀⠀⠀⠀⠀⠀⠀⠀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⠀⠀⠀⠀⠀⠀⠀⠀⠀⠀⠀⠀⠀⠀⠀⠀⠀⠀⠀⠀⠀⠀⠙⢿⣿⣿⣿⣿⣿⣿⣿⣿⣿⣿⣿⣿⣿⣿⣿⣿⣿⣿⣿⣿⣶⣦⣄⡀⠀⠀⠀⠀⠀⠀⠀⠀⠀⠀⠀⠀⠀⠀⠀⠀⠀⠀⠀⠀⠀⠀⠀⠀⠀⠀⠀⠀⠀⠀⠀⠀⠀⠀⠀⠀⠀⠀⠀⠀⠀⠀⠀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⠀⠀⠀⠀⠀⠀⠀⠀⠀⠀⠀⠀⠀⠀⠀⠀⠀⠀⠀⠀⠀⠀⠀⠀⠙⠻⣿⣿⣿⣿⣿⣿⣿⣿⣿⣿⣿⣿⣿⣿⣿⣿⣿⣿⣿⣿⣿⣿⣷⣦⣀⠀⠀⠀⠀⠀⠀⠀⠀⠀⠀⠀⠀⠀⠀⠀⠀⠀⠀⠀⠀⠀⠀⠀⠀⠀⠀⠀⠀⠀⠀⠀⠀⠀⠀⠀⠀⠀⠀⠀⠀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⠀⠀⠀⠀⠀⠀⠀⠀⠀⠀⠀⠀⠀⠀⠀⠀⠀⠀⠀⠀⠀⠀⠀⠀⠀⠀⠀⠈⠉⠉⣿⣿⣿⣿⣿⣿⣿⣿⣿⣿⣿⣿⣿⣿⣿⣿⣿⣿⣿⣿⣿⣿⣶⣾⣷⣦⣀⠀⠀⠀⠀⠀⠀⠀⠀⠀⠀⠀⠀⠀⠀⠀⠀⠀⠀⠀⠀⠀⠀⠀⠀⠀⠀⠀⠀⠀⠀⠀⠀⠀⠀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⠀⠀⠀⠀⠀⠀⠀⠀⠀⠀⠀⠀⠀⠀⠀⠀⠀⠀⠀⠀⠀⠀⠀⠀⠀⠀⠀⠀⠀⢰⣿⣿⣿⣿⣿⣿⣿⣿⣿⣿⣿⣿⣿⣿⣿⣿⣿⣿⣿⣿⣿⣿⣿⣿⣿⣿⣿⣷⣤⣄⠀⠀⠀⠀⠀⠀⠀⠀⠀⠀⠀⠀⠀⠀⠀⠀⠀⠀⠀⠀⠀⠀⠀⠀⠀⠀⠀⠀⠀⠀⠀</a:t>
            </a:r>
            <a:br/>
            <a:r>
              <a:t>⠀⠀⠀⠀⠀⠀⠀⠀⠀⠀⠀⠀⠀⠀⠀⠀⠀⠀⠀⠀⠀⠀⠀⠀⠀⠀⠀⠀⠀⠈⣿⢿⣿⣿⣿⣿⣿⣿⣿⣿⣿⣿⣿⣿⣿⣿⣿⣿⣯⢍⠻⣿⣿⣿⣿⣿⣿⣿⣿⣿⣿⣶⠀⠀⠀⠀⠀⠀⠀⠀⠀⠀⠀⠀⠀⠀⠀⠀⠀⠀⠀⠀⠀⠀⠀⠀⠀⠀⠀⠀⠀</a:t>
            </a:r>
            <a:br/>
            <a:r>
              <a:t>⠀⠀⠀⠀⠀⠀⠀⠀⠀⠀⠀⠀⠀⠀⠀⠀⠀⠀⠀⠀⠀⠀⠀⠀⠀⠀⠀⠀⠀⠀⠘⢸⣿⣿⣿⣿⣿⣿⣿⣿⣿⣿⣿⣿⣿⣿⣿⣿⣿⣯⠀⣿⣿⣿⣿⣿⣿⣿⣿⣿⣿⣿⣶⣄⡀⠀⠀⠀⠀⠀⠀⠀⠀⠀⠀⠀⠀⠀⠀⠀⠀⠀⠀⠀⠀⠀⠀⠀⠀⠀⠀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⠀⠀⠀⠀⠀⠀⠀⠀⠀⠀⠀⠀⠀⠀⠀⠀⠀⠀⠀⠀⠀⠀⠀⠀⠀⠀⠀⠀⠀⠀⠀⢸⣿⣿⣿⣿⣿⣿⣿⣿⣿⣿⣿⣿⣿⣿⣿⣿⣿⣿⣧⣿⣿⣿⣿⣿⣿⣿⣿⣿⣿⣿⣿⣿⣿⣦⣄⠀⠀⠀⠀⠀⠀⠀⠀⠀⠀⠀⠀⠀⠀⠀⠀⠀⠀⠀⠀⠀⠀⠀⠀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⠀⠀⠀⠀⠀⠀⠀⠀⠀⠀⠀⠀⠀⠀⠀⠀⠀⠀⠀⠀⠀⠀⠀⠀⠀⠀⠀⠀⠀⠀⠀⢸⣿⣿⣿⣿⣿⣿⣿⣿⣿⣿⣿⣿⣿⣿⣿⣿⣿⣿⣿⣿⣿⣿⣿⣿⣿⣿⣿⡿⠛⢿⣿⣿⣿⣿⣿⣷⣦⡀⠀⠀⠀⠀⠀⠀⠀⠀⠀⠀⠀⠀⠀⠀⠀⠀⠀⠀⠀⠀⠀</a:t>
            </a:r>
            <a:br/>
            <a:r>
              <a:t>⠀⠀⠀⠀⠀⠀⠀⠀⠀⠀⠀⠀⠀⠀⠀⠀⠀⠀⠀⠀⠀⠀⠀⠀⠀⠀⠀⠀⠀⠀⠀⢘⣿⣿⣿⣿⣿⣿⣿⣿⣿⣿⣿⣿⣿⣿⣿⣿⣿⣿⣿⣿⣿⣿⣿⣿⣿⣿⣿⣅⠀⠀⠈⠻⢿⣿⣿⣿⣿⣿⣾⣿⣦⣀⠀⠀⠀⠀⠀⠀⠀⠀⠀⠀⠀⠀⠀⠀⠀⠀⠀</a:t>
            </a:r>
            <a:br/>
            <a:r>
              <a:t>⠀⠀⠀⠀⠀⠀⠀⠀⠀⠀⠀⠀⠀⠀⠀⠀⠀⠀⠀⠀⠀⠀⠀⠀⠀⠀⠀⠀⠀⠀⠀⠀⠻⣿⣿⣿⣿⣿⣿⣿⣿⣿⣿⣿⣿⣿⣿⣿⣿⣿⣿⣿⣿⣿⣿⣿⣿⣿⣿⣿⡧⠀⠀⠀⠀⠙⠻⣿⣿⣿⣿⣿⣿⣿⣧⣄⠀⠀⠀⠀⠀⠀⠀⠀⠀⠀⠀⠀⠀⠀⠀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⠀⠀⠀⠀⠀⠀⠀⠀⠀⠀⠀⠀⠀⠀⠀⠀⠀⠀⠀⠀⠀⠀⠀⠀⠀⠀⠀⠀⠀⠀⠀⠀⠀⢸⣿⣿⣿⣿⣿⣿⣿⣿⣿⣿⣿⣿⣿⣿⣿⣿⣿⣿⣿⣿⣿⣿⣿⣿⣿⠟⠁⠀⠀⠀⠀⠀⣴⣿⣿⣿⣿⣿⣿⣿⣿⣿⡆⠀⠀⠀⠀⠀⠀⠀⠀⠀⠀⠀⠀⠀⠀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⠀⠀⠀⠀⠀⠀⠀⠀⠀⠀⠀⠀⠀⠀⠀⠀⠀⠀⠀⠀⠀⠀⠀⠀⠀⠀⠀⠀⠀⠀⠀⠀⠀⠀⣿⣿⣿⣿⣿⣿⣿⣿⣿⣿⣿⣿⣿⣿⣿⣿⣿⣿⣿⣿⣿⣿⣿⣿⣷⣶⣶⣶⣶⣾⣿⣿⣿⣿⣿⣿⣿⣿⣿⣿⣿⣿⣷⣄⠀⠀⠀⠀⠀⠀⠀⠀⠀⠀⠀⠀⠀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⠀⠀⠀⠀⠀⠀⠀⠀⠀⠀⠀⠀⠀⠀⠀⠀⠀⠀⠀⠀⠀⠀⠀⠀⠀⠀⠀⠀⠀⠀⠀⠀⠀⠀⢻⣿⣿⣿⣿⣿⣿⣿⣿⣿⣿⣿⣿⣿⣿⣿⣿⣿⣿⣿⣿⣿⣿⣿⣿⣿⣿⣿⣿⣿⣿⣿⣿⣿⣿⣿⣿⣿⣿⢿⣿⣿⣿⣿⣷⡄⠀⠀⠀⠀⠀⠀⠀⠀⠀⠀⠀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⠀⠀⠀⠀⠀⠀⠀⠀⠀⠀⠀⠀⠀⠀⠀⠀⠀⠀⠀⠀⠀⠀⠀⠀⠀⠀⠀⠀⠀⠀⠀⠀⠀⠀⢸⣿⣿⣿⣿⣿⣿⣿⣿⣿⣿⣿⣿⣿⣿⣿⣿⣿⣿⣿⣿⣿⣿⣿⣿⣿⣿⣿⣿⣿⣿⣿⣿⣿⣿⣿⡿⠟⠁⠀⠙⢿⣿⣿⣿⣿⣦⡀⠀⠀⠀⠀⠀⠀⠀⠀⠀</a:t>
            </a:r>
            <a:br/>
            <a:r>
              <a:t>⠀⠀⠀⠀⠀⠀⠀⠀⠀⠀⠀⠀⠀⠀⠀⠀⠀⠀⠀⠀⠀⠀⠀⠀⠀⠀⠀⠀⠀⠀⠀⠀⠀⠀⢸⣿⣿⣿⣿⣿⣿⣿⣿⣿⣿⣿⣿⣿⣿⣿⣿⠟⠛⠻⠿⠿⠿⠿⠿⣿⣿⣿⣿⣿⣿⣿⣿⣿⣿⣿⠃⠀⠀⠀⠀⠀⠙⣿⣿⣿⣿⣷⣄⠀⠀⠀⠀⠀⠀⠀⠀</a:t>
            </a:r>
            <a:br/>
            <a:r>
              <a:t>⠀⠀⠀⠀⠀⠀⠀⠀⠀⠀⠀⠀⠀⠀⠀⠀⠀⠀⠀⠀⠀⠀⠀⠀⠀⠀⠀⠀⠀⠀⠀⠀⠀⠀⠘⣿⣿⣿⣿⣿⣿⣿⣿⣿⣿⣿⣿⣿⣿⡿⠃⠀⠀⠀⠀⠀⠀⠀⠀⠀⠀⠈⠉⠛⠻⠿⣿⣿⣿⡟⠀⠀⠀⠀⠀⠀⠀⠈⠻⣿⣿⣿⣿⣦⡀⠀⠀⠀⠀⠀⠀</a:t>
            </a:r>
            <a:br/>
            <a:r>
              <a:t>⠀⠀⠀⠀⠀⠀⠀⠀⠀⠀⠀⠀⠀⠀⠀⠀⠀⠀⠀⠀⠀⠀⠀⠀⠀⠀⠀⠀⠀⠀⠀⠀⠀⠀⢸⣿⣿⣿⣿⣿⣿⣿⣿⣿⣿⣿⣿⣿⣿⡇⠀⠀⠀⠀⠀⠀⠀⠀⠀⠀⠀⠀⠀⠀⠀⠀⠀⠈⠉⠀⠀⠀⠀⠀⠀⠀⠀⠀⠀⠙⢿⣿⣿⣿⣷⡀⠀⠀⠀⠀⠀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⠀⠀⠀⠀⠀⠀⠀⠀⠀⠀⠀⠀⠀⠀⠀⠀⠀⠀⠀⠀⠀⠀⠀⠀⠀⠀⠀⠀⠀⠀⠀⣀⣤⣴⣶⣶⣶⣶⣤⡀⠀⠀⠀⠀⠀⠀⠀⠀⠀⠀⠀⠀⠀⠀⠀⠀⠀⠀⠀⠀⠀⠀⠀⠀⠀⠀⠀⠀⠀⠀⠀⠀⠀⠀⠀⠀⠀⠀⠀⠀⠀⠀⠀⠀⠀⠀⠀⠀⠀⠀⠀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⠀⠀⠀⠀⠀⠀⠀⠀⠀⠀⠀⠀⠀⠀⠀⠀⠀⠀⠀⠀⠀⠀⠀⠀⠀⠀⠀⢀⣀⣴⣿⣿⣿⣿⣿⣿⣿⣿⣿⣿⣷⣤⣀⣠⣤⣶⣾⣿⣿⣿⡇⠀⠀⠀⠀⠀⠀⠀⠀⠀⠀⠀⠀⠀⠀⠀⠀⠀⠀⠀⠀⠀⠀⠀⠀⠀⠀⠀⠀⠀⠀⠀⠀⠀⠀⠀⠀⠀⠀⠀⠀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⠀⠀⠀⠀⠀⠀⠀⠀⠀⠀⠀⠀⠀⠀⠀⠀⠀⠀⠀⠀⠀⠀⠀⠀⠀⣠⣴⣿⣿⣿⣿⣿⣿⣿⣿⣿⣿⣿⣿⣿⣿⣿⣿⣿⣿⣿⣿⣿⣿⠏⠀⠀⠀⠀⠀⠀⠀⠀⠀⠀⠀⠀⠀⠀⠀⠀⠀⠀⠀⠀⠀⠀⠀⠀⠀⠀⠀⠀⠀⠀⠀⠀⠀⠀⠀⠀⠀⠀⠀⠀⠀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⠀⠀⠀⠀⠀⠀⠀⠀⠀⠀⠀⠀⠀⠀⠀⠀⠀⠀⠀⠀⠀⠀⠀⢀⣼⣿⣿⣿⣿⣿⣿⣿⣿⣿⣿⣿⣿⣿⣿⣿⣿⣿⣿⣿⣿⣿⣿⠟⠁⠀⠀⠀⠀⠀⠀⠀⠀⠀⠀⠀⠀⠀⠀⠀⠀⠀⠀⠀⠀⠀⠀⠀⠀⠀⠀⠀⠀⠀⠀⠀⠀⠀⠀⠀⠀⠀⠀⠀⠀⠀⠀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⠀⠀⠀⠀⠀⠀⠀⠀⠀⠀⠀⠀⠀⠀⠀⠀⠀⠀⠀⠀⠀⠀⠀⣾⣿⣿⣿⣿⣿⣿⣿⣿⣿⣿⣿⣿⣿⣿⣿⣿⣿⣿⣿⣿⣿⣿⣧⡀⠀⠀⠀⠀⠀⠀⠀⠀⠀⠀⠀⠀⠀⠀⠀⠀⠀⠀⠀⠀⠀⠀⠀⠀⠀⠀⠀⠀⠀⠀⠀⠀⠀⠀⠀⠀⠀⠀⠀⠀⠀⠀⠀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⠀⠀⠀⠀⠀⠀⠀⠀⠀⠀⠀⠀⠀⠀⠀⠀⠀⠀⠀⠀⠀⠀⠀⢻⣿⣿⣿⣿⣿⣿⣿⣿⣿⣿⣿⣿⣿⣿⣿⣿⣿⣿⣿⣿⣿⣿⣿⣿⣦⣄⠀⠀⠀⠀⠀⠀⠀⠀⠀⠀⠀⠀⠀⠀⠀⠀⠀⠀⠀⠀⠀⠀⠀⠀⠀⠀⠀⠀⠀⠀⠀⠀⠀⠀⠀⠀⠀⠀⠀⠀⠀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⠀⠀⠀⠀⠀⠀⠀⠀⠀⠀⠀⠀⠀⠀⠀⠀⠀⠀⠀⠀⠀⠀⠀⢸⣿⣿⣿⣿⣿⣿⣿⣿⣿⣿⣿⣿⣿⣿⣿⣿⣿⣿⣿⣿⣿⣿⣿⣿⠟⠃⠀⠀⠀⠀⠀⠀⠀⠀⠀⠀⠀⠀⠀⠀⠀⠀⠀⠀⠀⠀⠀⠀⠀⠀⠀⠀⠀⠀⠀⠀⠀⠀⠀⠀⠀⠀⠀⠀⠀⠀⠀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⠀⠀⠀⠀⠀⠀⠀⠀⠀⠀⠀⠀⠀⠀⠀⠀⠀⠀⠀⠀⠀⠀⣠⣾⣿⣿⣿⣿⣿⣿⣿⣿⣿⣿⣿⣿⣿⣿⣿⣿⣿⣿⣿⣿⣿⣿⣿⠋⠀⠀⠀⠀⠀⠀⠀⠀⠀⠀⠀⠀⠀⠀⠀⠀⠀⠀⠀⠀⠀⠀⠀⠀⠀⠀⠀⠀⠀⠀⠀⠀⠀⠀⠀⠀⠀⠀⠀⠀⠀⠀⠀</a:t>
            </a:r>
            <a:br/>
            <a:r>
              <a:t>⠀⠀⠀⠀⠀⠀⠀⠀⠀⠀⠀⠀⠀⠀⠀⠀⠀⠀⠀⠀⢠⣾⣿⣿⣿⣿⣿⣿⣿⣿⣿⣿⣿⣿⣿⣿⣿⣿⣿⣿⣿⣿⣿⣿⣿⣿⣿⣦⣄⠀⠀⠀⠀⠀⠀⠀⠀⠀⠀⠀⠀⠀⠀⠀⠀⠀⠀⠀⠀⠀⠀⠀⠀⠀⠀⠀⠀⠀⠀⠀⠀⠀⠀⠀⠀⠀⠀⠀⠀⠀⠀</a:t>
            </a:r>
            <a:br/>
            <a:r>
              <a:t>⠀⠀⠀⠀⠀⠀⠀⠀⠀⠀⠀⠀⠀⠀⠀⠀⠀⠀⠀⢰⣿⣿⣿⣿⣿⣿⣿⣿⣿⣿⣿⣿⣿⣿⣿⣿⣿⣿⣿⣿⣿⣿⣿⣿⣿⣿⣿⡟⠁⠀⠀⠀⠀⠀⠀⠀⠀⠀⠀⠀⠀⠀⠀⠀⠀⠀⠀⠀⠀⠀⠀⠀⠀⠀⠀⠀⠀⠀⠀⠀⠀⠀⠀⠀⠀⠀⠀⠀⠀⠀⠀</a:t>
            </a:r>
            <a:br/>
            <a:r>
              <a:t>⣶⣶⣶⣶⣶⣶⣶⣶⣶⣶⣶⣶⣶⣶⣤⣤⣤⣤⣀⣀⡈⠉⠁⠀⢸⣿⣿⣿⣿⣿⣿⣿⣿⣿⣿⣿⣿⣿⣿⣿⣿⣿⣿⣿⣿⣿⣿⡋⠀⠀⠀⠀⠀⠀⠀⠀⠀⠀⠀⠀⠀⠀⠀⠀⠀⠀⠀⠀⠀⠀⠀⠀⠀⠀⠀⠀⠀⠀⠀⠀⠀⠀⠀⠀⠀⠀⠀⠀⠀⠀⠀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⣿⣿⣿⣿⣿⣿⣿⣿⣿⣿⣿⣿⣿⣿⣿⣿⣿⣿⣿⣿⣿⣿⣷⣶⣾⣿⣿⣿⣿⣿⣿⣿⣿⣿⣿⣿⣿⣿⣿⣿⣿⣿⣿⣿⣿⣿⡟⠀⠀⠀⠀⠀⠀⠀⠀⠀⠀⠀⠀⠀⠀⠀⠀⠀⠀⠀⠀⠀⠀⠀⠀⠀⠀⠀⠀⠀⠀⠀⠀⠀⠀⠀⠀⠀⠀⠀⠀⠀⠀⠀⠀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⠿⠟⠛⠛⠛⠛⠛⠛⠛⠛⠻⠿⠿⠿⢿⣿⣿⣿⣿⣿⣿⣿⣿⣿⣿⣿⣿⣿⣿⣿⣿⣿⣿⣿⣿⣿⣿⣿⣿⣿⣿⣿⣿⣿⣿⠋⠁⠀⠀⠀⠀⠀⠀⠀⠀⠀⠀⠀⠀⠀⠀⠀⠀⠀⠀⠀⠀⠀⠀⠀⠀⠀⠀⠀⠀⠀⠀⠀⠀⠀⠀⠀⠀⠀⠀⠀⠀⠀⠀⠀⠀</a:t>
            </a:r>
            <a:br/>
            <a:r>
              <a:t>⠀⠀⠀⠀⠀⠀⠀⠀⠀⠀⠀⠀⠀⠀⠀⠀⠀⠈⠉⠉⠛⢻⣿⣿⣿⣿⣿⣿⣿⣿⣿⣿⣿⣿⣿⣿⣿⣿⣿⣿⣿⣿⣿⣿⣿⠀⠀⠀⠀⠀⠀⠀⠀⠀⠀⠀⠀⠀⠀⠀⠀⠀⠀⠀⠀⠀⠀⠀⠀⠀⠀⠀⠀⠀⠀⠀⠀⠀⠀⠀⠀⠀⠀⠀⠀⠀⠀⠀⠀⠀⠀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⠀⠀⠀⠀⠀⠀⠀⠀⠀⠀⠀⠀⠀⠀⠀⠀⠀⠀⠀⠀⠀⠀⣿⣿⣿⣿⣿⣿⣿⣿⣿⣿⣿⣿⣿⣿⣿⣿⣿⣿⣿⣿⣿⠟⠁⠀⠀⠀⠀⠀⠀⠀⠀⠀⠀⠀⠀⠀⠀⠀⠀⠀⠀⠀⠀⠀⠀⠀⠀⠀⠀⠀⠀⠀⠀⠀⠀⠀⠀⠀⠀⠀⠀⠀⠀⠀⠀⠀⠀⠀⠀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⠀⠀⠀⠀⠀⠀⠀⠀⠀⠀⠀⠀⠀⠀⠀⠀⠀⠀⠀⠀⠀⠀⠘⢿⣿⣿⣿⣿⣿⣿⣿⣿⣿⣿⣿⣿⣿⣿⣿⣿⣿⣿⣿⣿⣷⣦⣄⡀⠀⠀⠀⠀⠀⠀⠀⠀⠀⠀⠀⠀⠀⠀⠀⠀⠀⠀⠀⠀⠀⠀⠀⠀⠀⠀⠀⠀⠀⠀⠀⠀⠀⠀⠀⠀⠀⠀⠀⠀⠀⠀⠀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⠀⠀⠀⠀⠀⠀⠀⠀⠀⠀⠀⠀⠀⠀⠀⠀⠀⠀⠀⠀⠀⠀⠀⠀⠙⠻⣿⣿⣿⣿⣿⣿⣿⣿⣿⣿⣿⣿⣿⣿⣿⣿⣿⣿⣿⣿⣿⣿⣷⣦⣀⠀⠀⠀⠀⠀⠀⠀⠀⠀⠀⠀⠀⠀⠀⠀⠀⠀⠀⠀⠀⠀⠀⠀⠀⠀⠀⠀⠀⠀⠀⠀⠀⠀⠀⠀⠀⠀⠀⠀⠀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⠀⠀⠀⠀⠀⠀⠀⠀⠀⠀⠀⠀⠀⠀⠀⠀⠀⠀⠀⠀⠀⠀⠀⠀⠀⠀⠀⠉⠉⠉⣿⣿⣿⣿⣿⣿⣿⣿⣿⣿⣿⣿⣿⣿⣿⣿⣿⣿⣿⣿⣿⣿⣶⣴⣷⣦⣀⠀⠀⠀⠀⠀⠀⠀⠀⠀⠀⠀⠀⠀⠀⠀⠀⠀⠀⠀⠀⠀⠀⠀⠀⠀⠀⠀⠀⠀⠀⠀⠀⠀⠀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⠀⠀⠀⠀⠀⠀⠀⠀⠀⠀⠀⠀⠀⠀⠀⠀⠀⠀⠀⠀⠀⠀⠀⠀⠀⠀⠀⠀⠀⠀⣿⣿⣿⣿⣿⣿⣿⣿⣿⣿⣿⣿⣿⣿⣿⣿⣿⣿⣿⣿⣿⣿⣿⣿⣿⣿⣿⣷⣤⣄⠀⠀⠀⠀⠀⠀⠀⠀⠀⠀⠀⠀⠀⠀⠀⠀⠀⠀⠀⠀⠀⠀⠀⠀⠀⠀⠀⠀⠀⠀⠀</a:t>
            </a:r>
            <a:br/>
            <a:r>
              <a:t>⠀⠀⠀⠀⠀⠀⠀⠀⠀⠀⠀⠀⠀⠀⠀⠀⠀⠀⠀⠀⠀⠀⠀⠀⠀⠀⠀⠀⠀⠀⣿⢿⣿⣿⣿⣿⣿⣿⣿⣿⣿⣿⣿⣿⣿⣿⣿⣿⣯⢍⠛⣿⣿⣿⣿⣿⣿⣿⣿⣿⣿⣶⠄⠀⠀⠀⠀⠀⠀⠀⠀⠀⠀⠀⠀⠀⠀⠀⠀⠀⠀⠀⠀⠀⠀⠀⠀⠀⠀⠀⠀</a:t>
            </a:r>
            <a:br/>
            <a:r>
              <a:t>⠀⠀⠀⠀⠀⠀⠀⠀⠀⠀⠀⠀⠀⠀⠀⠀⠀⠀⠀⠀⠀⠀⠀⠀⠀⠀⠀⠀⠀⠀⠘⠘⣿⣿⣿⣿⣿⣿⣿⣿⣿⣿⣿⣿⣿⣿⣿⣿⣿⣧⠂⣿⣿⣿⣿⣿⣿⣿⣿⣿⣿⣿⣦⣄⠀⠀⠀⠀⠀⠀⠀⠀⠀⠀⠀⠀⠀⠀⠀⠀⠀⠀⠀⠀⠀⠀⠀⠀⠀⠀⠀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⠀⠀⠀⠀⠀⠀⠀⠀⠀⠀⠀⠀⠀⠀⠀⠀⠀⠀⠀⠀⠀⠀⠀⠀⠀⠀⠀⠀⠀⠀⠀⢸⣿⣿⣿⣿⣿⣿⣿⣿⣿⣿⣿⣿⣿⣿⣿⣿⣿⣿⣧⣾⣿⣿⣿⣿⣿⣿⣿⣿⣿⣿⣿⣿⣿⣦⣄⠀⠀⠀⠀⠀⠀⠀⠀⠀⠀⠀⠀⠀⠀⠀⠀⠀⠀⠀⠀⠀⠀⠀⠀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⠀⠀⠀⠀⠀⠀⠀⠀⠀⠀⠀⠀⠀⠀⠀⠀⠀⠀⠀⠀⠀⠀⠀⠀⠀⠀⠀⠀⠀⠀⠀⢸⣿⣿⣿⣿⣿⣿⣿⣿⣿⣿⣿⣿⣿⣿⣿⣿⣿⣿⣿⣿⣿⣿⣿⣿⣿⣿⣿⣿⠛⢿⣿⣿⣿⣿⣿⣷⣤⡀⠀⠀⠀⠀⠀⠀⠀⠀⠀⠀⠀⠀⠀⠀⠀⠀⠀⠀⠀⠀⠀</a:t>
            </a:r>
            <a:br/>
            <a:r>
              <a:t>⠀⠀⠀⠀⠀⠀⠀⠀⠀⠀⠀⠀⠀⠀⠀⠀⠀⠀⠀⠀⠀⠀⠀⠀⠀⠀⠀⠀⠀⠀⠀⢘⣿⣿⣿⣿⣿⣿⣿⣿⣿⣿⣿⣿⣿⣿⣿⣿⣿⣿⣿⣿⣿⣿⣿⣿⣿⣿⣿⡁⠀⠀⠉⠻⢿⣿⣿⣿⣿⣿⣶⣷⣆⣀⠀⠀⠀⠀⠀⠀⠀⠀⠀⠀⠀⠀⠀⠀⠀⠀⠀</a:t>
            </a:r>
            <a:br/>
            <a:r>
              <a:t>⠀⠀⠀⠀⠀⠀⠀⠀⠀⠀⠀⠀⠀⠀⠀⠀⠀⠀⠀⠀⠀⠀⠀⠀⠀⠀⠀⠀⠀⠀⠀⠀⠻⢿⣿⣿⣿⣿⣿⣿⣿⣿⣿⣿⣿⣿⣿⣿⣿⣿⣿⣿⣿⣿⣿⣿⣿⣿⣿⣿⣧⠀⠀⠀⠀⠙⠿⣿⣿⣿⣿⣿⣿⣿⣧⣄⠀⠀⠀⠀⠀⠀⠀⠀⠀⠀⠀⠀⠀⠀⠀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⠀⠀⠀⠀⠀⠀⠀⠀⠀⠀⠀⠀⠀⠀⠀⠀⠀⠀⠀⠀⠀⠀⠀⠀⠀⠀⠀⠀⠀⠀⠀⠀⠀⠸⣿⣿⣿⣿⣿⣿⣿⣿⣿⣿⣿⣿⣿⣿⣿⣿⣿⣿⣿⣿⣿⣿⣿⣿⣿⠟⠁⠀⠀⠀⠀⠀⣰⣿⣿⣿⣿⣿⣿⣿⣿⣿⡄⠀⠀⠀⠀⠀⠀⠀⠀⠀⠀⠀⠀⠀⠀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⠀⠀⠀⠀⠀⠀⠀⠀⠀⠀⠀⠀⠀⠀⠀⠀⠀⠀⠀⠀⠀⠀⠀⠀⠀⠀⠀⠀⠀⠀⠀⠀⠀⠀⣿⣿⣿⣿⣿⣿⣿⣿⣿⣿⣿⣿⣿⣿⣿⣿⣿⣿⣿⣿⣿⣿⣿⣿⣷⣶⣶⣶⣶⣶⣾⣿⣿⣿⣿⣿⣿⣿⣿⣿⣿⣿⣷⣄⠀⠀⠀⠀⠀⠀⠀⠀⠀⠀⠀⠀⠀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⠀⠀⠀⠀⠀⠀⠀⠀⠀⠀⠀⠀⠀⠀⠀⠀⠀⠀⠀⠀⠀⠀⠀⠀⠀⠀⠀⠀⠀⠀⠀⠀⠀⠀⢻⣿⣿⣿⣿⣿⣿⣿⣿⣿⣿⣿⣿⣿⣿⣿⣿⣿⣿⣿⣿⣿⣿⣿⣿⣿⣿⣿⣿⣿⣿⣿⣿⣿⣿⣿⣿⣿⣿⢿⣿⣿⣿⣿⣧⡀⠀⠀⠀⠀⠀⠀⠀⠀⠀⠀⠀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⠀⠀⠀⠀⠀⠀⠀⠀⠀⠀⠀⠀⠀⠀⠀⠀⠀⠀⠀⠀⠀⠀⠀⠀⠀⠀⠀⠀⠀⠀⠀⠀⠀⠀⢸⣿⣿⣿⣿⣿⣿⣿⣿⣿⣿⣿⣿⣿⣿⣿⣿⣿⣿⣿⣿⣿⣿⣿⣿⣿⣿⣿⣿⣿⣿⣿⣿⣿⣿⣿⣿⠟⠁⠀⠙⢿⣿⣿⣿⣿⣦⠀⠀⠀⠀⠀⠀⠀⠀⠀⠀</a:t>
            </a:r>
            <a:br/>
            <a:r>
              <a:t>⠀⠀⠀⠀⠀⠀⠀⠀⠀⠀⠀⠀⠀⠀⠀⠀⠀⠀⠀⠀⠀⠀⠀⠀⠀⠀⠀⠀⠀⠀⠀⠀⠀⠀⢸⣿⣿⣿⣿⣿⣿⣿⣿⣿⣿⣿⣿⣿⣿⣿⣿⡿⠿⠿⠿⠿⠿⠿⣿⣿⣿⣿⣿⣿⣿⣿⣿⣿⣿⣿⠇⠀⠀⠀⠀⠀⠻⣿⣿⣿⣿⣷⡄⠀⠀⠀⠀⠀⠀⠀⠀</a:t>
            </a:r>
            <a:br/>
            <a:r>
              <a:t>⠀⠀⠀⠀⠀⠀⠀⠀⠀⠀⠀⠀⠀⠀⠀⠀⠀⠀⠀⠀⠀⠀⠀⠀⠀⠀⠀⠀⠀⠀⠀⠀⠀⠀⠈⣿⣿⣿⣿⣿⣿⣿⣿⣿⣿⣿⣿⣿⣿⣿⠋⠀⠀⠀⠀⠀⠀⠀⠀⠀⠀⠉⠉⠛⠿⢿⣿⣿⣿⡿⠀⠀⠀⠀⠀⠀⠀⠈⢻⣿⣿⣿⣿⣦⠀⠀⠀⠀⠀⠀⠀</a:t>
            </a:r>
            <a:br/>
            <a:r>
              <a:t>⠀⠀⠀⠀⠀⠀⠀⠀⠀⠀⠀⠀⠀⠀⠀⠀⠀⠀⠀⠀⠀⠀⠀⠀⠀⠀⠀⠀⠀⠀⠀⠀⠀⠀⢰⣿⣿⣿⣿⣿⣿⣿⣿⣿⣿⣿⣿⣿⣿⡇⠀⠀⠀⠀⠀⠀⠀⠀⠀⠀⠀⠀⠀⠀⠀⠀⠀⠉⠉⠀⠀⠀⠀⠀⠀⠀⠀⠀⠀⠙⢿⣿⣿⣿⣷⡀⠀⠀⠀⠀⠀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⠀⠀⠀⠀⠀⠀⠀⠀⠀⠀⠀⠀⠀⠀⠀⠀⠀⠀⠀⠀⠀⠀⠀⠀⠀⠀⠀⠀⠀⠀⠀⠀⣀⣤⣴⣶⣶⣦⣤⡀⠀⠀⠀⠀⠀⠀⠀⠀⠀⠀⠀⠀⠀⠀⠀⠀⠀⠀⠀⠀⠀⠀⠀⠀⠀⠀⠀⠀⠀⠀⠀⠀⠀⠀⠀⠀⠀⠀⠀⠀⠀⠀⠀⠀⠀⠀⠀⠀⠀⠀⠀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⠀⠀⠀⠀⠀⠀⠀⠀⠀⠀⠀⠀⠀⠀⠀⠀⠀⠀⠀⠀⠀⠀⠀⠀⠀⠀⠀⠀⢀⣠⣶⣿⣿⣿⣿⣿⣿⣿⣿⣿⣷⣤⡀⣀⣠⣴⣶⣿⣿⣿⡷⠀⠀⠀⠀⠀⠀⠀⠀⠀⠀⠀⠀⠀⠀⠀⠀⠀⠀⠀⠀⠀⠀⠀⠀⠀⠀⠀⠀⠀⠀⠀⠀⠀⠀⠀⠀⠀⠀⠀⠀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⠀⠀⠀⠀⠀⠀⠀⠀⠀⠀⠀⠀⠀⠀⠀⠀⠀⠀⠀⠀⠀⠀⠀⠀⠀⢀⣠⣾⣿⣿⣿⣿⣿⣿⣿⣿⣿⣿⣿⣿⣿⣿⣿⣿⣿⣿⣿⣿⣿⡟⠁⠀⠀⠀⠀⠀⠀⠀⠀⠀⠀⠀⠀⠀⠀⠀⠀⠀⠀⠀⠀⠀⠀⠀⠀⠀⠀⠀⠀⠀⠀⠀⠀⠀⠀⠀⠀⠀⠀⠀⠀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⠀⠀⠀⠀⠀⠀⠀⠀⠀⠀⠀⠀⠀⠀⠀⠀⠀⠀⠀⠀⠀⠀⠀⠀⣠⣿⣿⣿⣿⣿⣿⣿⣿⣿⣿⣿⣿⣿⣿⣿⣿⣿⣿⣿⣿⣿⣿⡿⠋⠀⠀⠀⠀⠀⠀⠀⠀⠀⠀⠀⠀⠀⠀⠀⠀⠀⠀⠀⠀⠀⠀⠀⠀⠀⠀⠀⠀⠀⠀⠀⠀⠀⠀⠀⠀⠀⠀⠀⠀⠀⠀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⠀⠀⠀⠀⠀⠀⠀⠀⠀⠀⠀⠀⠀⠀⠀⠀⠀⠀⠀⠀⠀⠀⠀⢰⣿⣿⣿⣿⣿⣿⣿⣿⣿⣿⣿⣿⣿⣿⣿⣿⣿⣿⣿⣿⣿⣿⣿⣄⠀⠀⠀⠀⠀⠀⠀⠀⠀⠀⠀⠀⠀⠀⠀⠀⠀⠀⠀⠀⠀⠀⠀⠀⠀⠀⠀⠀⠀⠀⠀⠀⠀⠀⠀⠀⠀⠀⠀⠀⠀⠀⠀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⠀⠀⠀⠀⠀⠀⠀⠀⠀⠀⠀⠀⠀⠀⠀⠀⠀⠀⠀⠀⠀⠀⠀⢸⣿⣿⣿⣿⣿⣿⣿⣿⣿⣿⣿⣿⣿⣿⣿⣿⣿⣿⣿⣿⣿⣿⣿⣿⣷⣄⠀⠀⠀⠀⠀⠀⠀⠀⠀⠀⠀⠀⠀⠀⠀⠀⠀⠀⠀⠀⠀⠀⠀⠀⠀⠀⠀⠀⠀⠀⠀⠀⠀⠀⠀⠀⠀⠀⠀⠀⠀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⠀⠀⠀⠀⠀⠀⠀⠀⠀⠀⠀⠀⠀⠀⠀⠀⠀⠀⠀⠀⠀⠀⠀⠘⣿⣿⣿⣿⣿⣿⣿⣿⣿⣿⣿⣿⣿⣿⣿⣿⣿⣿⣿⣿⣿⣿⣿⣿⣿⣎⠀⠀⠀⠀⠀⠀⠀⠀⠀⠀⠀⠀⠀⠀⠀⠀⠀⠀⠀⠀⠀⠀⠀⠀⠀⠀⠀⠀⠀⠀⠀⠀⠀⠀⠀⠀⠀⠀⠀⠀⠀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⠀⠀⠀⠀⠀⠀⠀⠀⠀⠀⠀⠀⠀⠀⠀⠀⠀⠀⠀⠀⠀⠀⠀⠀⣿⣿⣿⣿⣿⣿⣿⣿⣿⣿⣿⣿⣿⣿⣿⣿⣿⣿⣿⣿⣿⣿⣿⣿⣿⠐⠀⠀⠀⠀⠀⠀⠀⠀⠀⠀⠀⠀⠀⠀⠀⠀⠀⠀⠀⠀⠀⠀⠀⠀⠀⠀⠀⠀⠀⠀⠀⠀⠀⠀⠀⠀⠀⠀⠀⠀⠀</a:t>
            </a:r>
            <a:br/>
            <a:r>
              <a:t>⠀⠀⠀⠀⠀⠀⠀⠀⠀⠀⠀⠀⠀⠀⠀⠀⠀⠀⠀⠀⠀⠀⢀⣴⣿⣿⣿⣿⣿⣿⣿⣿⣿⣿⣿⣿⣿⣿⣿⣿⣿⣿⣿⣿⣿⣿⣿⠟⠀⠀⠀⠀⠀⠀⠀⠀⠀⠀⠀⠀⠀⠀⠀⠀⠀⠀⠀⠀⠀⠀⠀⠀⠀⠀⠀⠀⠀⠀⠀⠀⠀⠀⠀⠀⠀⠀⠀⠀⠀⠀⠀</a:t>
            </a:r>
            <a:br/>
            <a:r>
              <a:t>⠀⠀⠀⠀⠀⠀⠀⠀⠀⠀⠀⠀⠀⠀⠀⠀⠀⠀⠀⠀⠀⣴⣿⣿⣿⣿⣿⣿⣿⣿⣿⣿⣿⣿⣿⣿⣿⣿⣿⣿⣿⣿⣿⣿⣿⣿⣿⣷⣄⠀⠀⠀⠀⠀⠀⠀⠀⠀⠀⠀⠀⠀⠀⠀⠀⠀⠀⠀⠀⠀⠀⠀⠀⠀⠀⠀⠀⠀⠀⠀⠀⠀⠀⠀⠀⠀⠀⠀⠀⠀⠀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⠀⠀⠀⠀⠀⠀⠀⠀⠀⠀⠀⠀⠀⠀⠀⠀⠀⠀⠀⠀⣾⣿⣿⣿⣿⣿⣿⣿⣿⣿⣿⣿⣿⣿⣿⣿⣿⣿⣿⣿⣿⣿⣿⣿⣿⣿⣿⣿⠋⠀⠀⠀⠀⠀⠀⠀⠀⠀⠀⠀⠀⠀⠀⠀⠀⠀⠀⠀⠀⠀⠀⠀⠀⠀⠀⠀⠀⠀⠀⠀⠀⠀⠀⠀⠀⠀⠀⠀⠀⠀⠀</a:t>
            </a:r>
            <a:br/>
            <a:r>
              <a:t>⣶⣶⣿⣿⣿⣿⣿⣿⣿⣿⣷⣶⣶⣶⣶⣤⣤⣤⣄⣀⣉⠉⠉⠉⠈⣿⣿⣿⣿⣿⣿⣿⣿⣿⣿⣿⣿⣿⣿⣿⣿⣿⣿⣿⣿⣿⣿⡟⠀⠀⠀⠀⠀⠀⠀⠀⠀⠀⠀⠀⠀⠀⠀⠀⠀⠀⠀⠀⠀⠀⠀⠀⠀⠀⠀⠀⠀⠀⠀⠀⠀⠀⠀⠀⠀⠀⠀⠀⠀⠀⠀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⣿⣿⣿⣿⣿⣿⣿⣿⣿⣿⣿⣿⣿⣿⣿⣿⣿⣿⣿⣿⣿⣿⣿⣶⣶⣿⣿⣿⣿⣿⣿⣿⣿⣿⣿⣿⣿⣿⣿⣿⣿⣿⣿⣿⣿⣿⣿⠁⠀⠀⠀⠀⠀⠀⠀⠀⠀⠀⠀⠀⠀⠀⠀⠀⠀⠀⠀⠀⠀⠀⠀⠀⠀⠀⠀⠀⠀⠀⠀⠀⠀⠀⠀⠀⠀⠀⠀⠀⠀⠀⠀</a:t>
            </a:r>
            <a:br/>
            <a:r>
              <a:t>⠛⠛⠛⠛⠛⠛⠛⠛⠛⠛⠛⠛⠿⠿⠿⢿⣿⣿⣿⣿⣿⣿⣿⣿⣿⣿⣿⣿⣿⣿⣿⣿⣿⣿⣿⣿⣿⣿⣿⣿⣿⣿⣿⣿⣿⡟⠃⠀⠀⠀⠀⠀⠀⠀⠀⠀⠀⠀⠀⠀⠀⠀⠀⠀⠀⠀⠀⠀⠀⠀⠀⠀⠀⠀⠀⠀⠀⠀⠀⠀⠀⠀⠀⠀⠀⠀⠀⠀⠀⠀⠀</a:t>
            </a:r>
            <a:br/>
            <a:r>
              <a:t>⠀⠀⠀⠀⠀⠀⠀⠀⠀⠀⠀⠀⠀⠀⠀⠀⠀⠀⠉⠉⠙⠛⣿⣿⣿⣿⣿⣿⣿⣿⣿⣿⣿⣿⣿⣿⣿⣿⣿⣿⣿⣿⣿⣿⣿⠇⠀⠀⠀⠀⠀⠀⠀⠀⠀⠀⠀⠀⠀⠀⠀⠀⠀⠀⠀⠀⠀⠀⠀⠀⠀⠀⠀⠀⠀⠀⠀⠀⠀⠀⠀⠀⠀⠀⠀⠀⠀⠀⠀⠀⠀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⠀⠀⠀⠀⠀⠀⠀⠀⠀⠀⠀⠀⠀⠀⠀⠀⠀⠀⠀⠀⠀⠀⢹⣿⣿⣿⣿⣿⣿⣿⣿⣿⣿⣿⣿⣿⣿⣿⣿⣿⣿⣿⣿⡿⠋⠀⠀⠀⠀⠀⠀⠀⠀⠀⠀⠀⠀⠀⠀⠀⠀⠀⠀⠀⠀⠀⠀⠀⠀⠀⠀⠀⠀⠀⠀⠀⠀⠀⠀⠀⠀⠀⠀⠀⠀⠀⠀⠀⠀⠀⠀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⠀⠀⠀⠀⠀⠀⠀⠀⠀⠀⠀⠀⠀⠀⠀⠀⠀⠀⠀⠀⠀⠀⠈⢿⣿⣿⣿⣿⣿⣿⣿⣿⣿⣿⣿⣿⣿⣿⣿⣿⣿⣿⣿⣿⣶⣦⣄⡀⠀⠀⠀⠀⠀⠀⠀⠀⠀⠀⠀⠀⠀⠀⠀⠀⠀⠀⠀⠀⠀⠀⠀⠀⠀⠀⠀⠀⠀⠀⠀⠀⠀⠀⠀⠀⠀⠀⠀⠀⠀⠀⠀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⠀⠀⠀⠀⠀⠀⠀⠀⠀⠀⠀⠀⠀⠀⠀⠀⠀⠀⠀⠀⠀⠀⠀⠀⠙⠻⣿⣿⣿⣿⣿⣿⣿⣿⣿⣿⣿⣿⣿⣿⣿⣿⣿⣿⣿⣿⣿⣿⣷⣦⣀⠀⠀⠀⠀⠀⠀⠀⠀⠀⠀⠀⠀⠀⠀⠀⠀⠀⠀⠀⠀⠀⠀⠀⠀⠀⠀⠀⠀⠀⠀⠀⠀⠀⠀⠀⠀⠀⠀⠀⠀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⠀⠀⠀⠀⠀⠀⠀⠀⠀⠀⠀⠀⠀⠀⠀⠀⠀⠀⠀⠀⠀⠀⠀⠀⠀⠀⠀⠉⠙⠛⢻⣿⣿⣿⣿⣿⣿⣿⣿⣿⣿⣿⣿⣿⣿⣿⣿⣿⣿⣿⣿⣿⣶⣤⣶⣦⡀⠀⠀⠀⠀⠀⠀⠀⠀⠀⠀⠀⠀⠀⠀⠀⠀⠀⠀⠀⠀⠀⠀⠀⠀⠀⠀⠀⠀⠀⠀⠀⠀⠀⠀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⠀⠀⠀⠀⠀⠀⠀⠀⠀⠀⠀⠀⠀⠀⠀⠀⠀⠀⠀⠀⠀⠀⠀⠀⠀⠀⠀⠀⠀⠀⢸⣿⣿⣿⣿⣿⣿⣿⣿⣿⣿⣿⣿⣿⣿⣿⣿⣿⣿⣿⣿⣿⣿⣿⣿⣿⣿⣷⣤⣀⠀⠀⠀⠀⠀⠀⠀⠀⠀⠀⠀⠀⠀⠀⠀⠀⠀⠀⠀⠀⠀⠀⠀⠀⠀⠀⠀⠀⠀⠀⠀</a:t>
            </a:r>
            <a:br/>
            <a:r>
              <a:t>⠀⠀⠀⠀⠀⠀⠀⠀⠀⠀⠀⠀⠀⠀⠀⠀⠀⠀⠀⠀⠀⠀⠀⠀⠀⠀⠀⠀⠀⠀⢺⣿⣿⣿⣿⣿⣿⣿⣿⣿⣿⣿⣿⣿⣿⣿⣿⣿⣯⢍⠛⣿⣿⣿⣿⣿⣿⣿⣿⣿⣷⣶⡄⠀⠀⠀⠀⠀⠀⠀⠀⠀⠀⠀⠀⠀⠀⠀⠀⠀⠀⠀⠀⠀⠀⠀⠀⠀⠀⠀⠀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⠀⠀⠀⠀⠀⠀⠀⠀⠀⠀⠀⠀⠀⠀⠀⠀⠀⠀⠀⠀⠀⠀⠀⠀⠀⠀⠀⠀⠀⠀⠀⠀⣿⣿⣿⣿⣿⣿⣿⣿⣿⣿⣿⣿⣿⣿⣿⣿⣿⣷⡂⢸⣿⣿⣿⣿⣿⣿⣿⣿⣿⣿⣧⣄⠀⠀⠀⠀⠀⠀⠀⠀⠀⠀⠀⠀⠀⠀⠀⠀⠀⠀⠀⠀⠀⠀⠀⠀⠀⠀⠀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⠀⠀⠀⠀⠀⠀⠀⠀⠀⠀⠀⠀⠀⠀⠀⠀⠀⠀⠀⠀⠀⠀⠀⠀⠀⠀⠀⠀⠀⠀⠀⠀⣿⣿⣿⣿⣿⣿⣿⣿⣿⣿⣿⣿⣿⣿⣿⣿⣿⣿⣧⣼⣿⣿⣿⣿⣿⣿⣿⣿⣿⣿⣿⣿⣷⣦⡀⠀⠀⠀⠀⠀⠀⠀⠀⠀⠀⠀⠀⠀⠀⠀⠀⠀⠀⠀⠀⠀⠀⠀⠀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⠀⠀⠀⠀⠀⠀⠀⠀⠀⠀⠀⠀⠀⠀⠀⠀⠀⠀⠀⠀⠀⠀⠀⠀⠀⠀⠀⠀⠀⠀⠀⠀⣿⣿⣿⣿⣿⣿⣿⣿⣿⣿⣿⣿⣿⣿⣿⣿⣿⣿⣿⣿⣿⣿⣿⣿⣿⣿⣿⣿⡿⢿⣿⣿⣿⣿⣿⣷⣄⡀⠀⠀⠀⠀⠀⠀⠀⠀⠀⠀⠀⠀⠀⠀⠀⠀⠀⠀⠀⠀⠀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⠀⠀⠀⠀⠀⠀⠀⠀⠀⠀⠀⠀⠀⠀⠀⠀⠀⠀⠀⠀⠀⠀⠀⠀⠀⠀⠀⠀⠀⠀⠀⠀⣿⣿⣿⣿⣿⣿⣿⣿⣿⣿⣿⣿⣿⣿⣿⣿⣿⣿⣿⣿⣿⣿⣿⣿⣿⣿⣿⡏⠀⠀⠙⠻⣿⣿⣿⣿⣿⣿⣶⣶⣄⠀⠀⠀⠀⠀⠀⠀⠀⠀⠀⠀⠀⠀⠀⠀⠀⠀⠀</a:t>
            </a:r>
            <a:br/>
            <a:r>
              <a:t>⠀⠀⠀⠀⠀⠀⠀⠀⠀⠀⠀⠀⠀⠀⠀⠀⠀⠀⠀⠀⠀⠀⠀⠀⠀⠀⠀⠀⠀⠀⠀⠀⠙⢿⣿⣿⣿⣿⣿⣿⣿⣿⣿⣿⣿⣿⣿⣿⣿⣿⣿⣿⣿⣿⣿⣿⣿⣿⣿⣿⣦⡀⠀⠀⠈⠙⢿⣿⣿⣿⣿⣿⣿⣿⣇⣀⠀⠀⠀⠀⠀⠀⠀⠀⠀⠀⠀⠀⠀⠀⠀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⠀⠀⠀⠀⠀⠀⠀⠀⠀⠀⠀⠀⠀⠀⠀⠀⠀⠀⠀⠀⠀⠀⠀⠀⠀⠀⠀⠀⠀⠀⠀⠀⠀⠘⣿⣿⣿⣿⣿⣿⣿⣿⣿⣿⣿⣿⣿⣿⣿⣿⣿⣿⣿⣿⣿⣿⣿⣿⣿⡿⠋⠀⠀⠀⠀⠀⢠⣿⣿⣿⣿⣿⣿⣿⣿⣿⣄⠀⠀⠀⠀⠀⠀⠀⠀⠀⠀⠀⠀⠀⠀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⠀⠀⠀⠀⠀⠀⠀⠀⠀⠀⠀⠀⠀⠀⠀⠀⠀⠀⠀⠀⠀⠀⠀⠀⠀⠀⠀⠀⠀⠀⠀⠀⠀⠀⣿⣿⣿⣿⣿⣿⣿⣿⣿⣿⣿⣿⣿⣿⣿⣿⣿⣿⣿⣿⣿⣿⣿⣿⣯⣤⣤⣤⣤⣶⣶⣶⣿⣿⣿⣿⣿⣿⣿⣿⣿⣿⣷⡀⠀⠀⠀⠀⠀⠀⠀⠀⠀⠀⠀⠀⠀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⠀⠀⠀⠀⠀⠀⠀⠀⠀⠀⠀⠀⠀⠀⠀⠀⠀⠀⠀⠀⠀⠀⠀⠀⠀⠀⠀⠀⠀⠀⠀⠀⠀⠀⢸⣿⣿⣿⣿⣿⣿⣿⣿⣿⣿⣿⣿⣿⣿⣿⣿⣿⣿⣿⣿⣿⣿⣿⣿⣿⣿⣿⣿⣿⣿⣿⣿⣿⣿⣿⣿⣿⣿⣿⣿⣿⣿⣿⣦⡀⠀⠀⠀⠀⠀⠀⠀⠀⠀⠀⠀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⠀⠀⠀⠀⠀⠀⠀⠀⠀⠀⠀⠀⠀⠀⠀⠀⠀⠀⠀⠀⠀⠀⠀⠀⠀⠀⠀⠀⠀⠀⠀⠀⠀⠀⢸⣿⣿⣿⣿⣿⣿⣿⣿⣿⣿⣿⣿⣿⣿⣿⣿⣿⣿⣿⣿⣿⣿⣿⣿⣿⣿⣿⣿⣿⣿⣿⣿⣿⣿⣿⣿⡿⠋⠈⠻⣿⣿⣿⣿⣿⣄⠀⠀⠀⠀⠀⠀⠀⠀⠀⠀</a:t>
            </a:r>
            <a:br/>
            <a:r>
              <a:t>⠀⠀⠀⠀⠀⠀⠀⠀⠀⠀⠀⠀⠀⠀⠀⠀⠀⠀⠀⠀⠀⠀⠀⠀⠀⠀⠀⠀⠀⠀⠀⠀⠀⠀⠸⣿⣿⣿⣿⣿⣿⣿⣿⣿⣿⣿⣿⣿⣿⣿⣿⡿⠿⠿⠿⢿⣿⣿⣿⣿⣿⣿⣿⣿⣿⣿⣿⣿⣿⣿⡇⠀⠀⠀⠀⠈⠻⣿⣿⣿⣿⣷⡀⠀⠀⠀⠀⠀⠀⠀⠀</a:t>
            </a:r>
            <a:br/>
            <a:r>
              <a:t>⠀⠀⠀⠀⠀⠀⠀⠀⠀⠀⠀⠀⠀⠀⠀⠀⠀⠀⠀⠀⠀⠀⠀⠀⠀⠀⠀⠀⠀⠀⠀⠀⠀⠀⠀⣿⣿⣿⣿⣿⣿⣿⣿⣿⣿⣿⣿⣿⣿⣿⠟⠁⠀⠀⠀⠀⠀⠀⠀⠀⠉⠉⠛⠻⠿⣿⣿⣿⣿⣿⠁⠀⠀⠀⠀⠀⠀⠘⢿⣿⣿⣿⣿⣄⠀⠀⠀⠀⠀⠀⠀</a:t>
            </a:r>
            <a:br/>
            <a:r>
              <a:t>⠀⠀⠀⠀⠀⠀⠀⠀⠀⠀⠀⠀⠀⠀⠀⠀⠀⠀⠀⠀⠀⠀⠀⠀⠀⠀⠀⠀⠀⠀⠀⠀⠀⠀⢀⣿⣿⣿⣿⣿⣿⣿⣿⣿⣿⣿⣿⣿⣿⡏⠀⠀⠀⠀⠀⠀⠀⠀⠀⠀⠀⠀⠀⠀⠀⠀⠉⠉⠛⠁⠀⠀⠀⠀⠀⠀⠀⠀⠀⠻⣿⣿⣿⣿⣧⠀⠀⠀⠀⠀⠀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⠀⠀⠀⠀⠀⠀⠀⠀⠀⠀⠀⠀⠀⠀⠀⠀⠀⠀⠀⠀⠀⠀⠀⠀⠀⠀⠀⠀⠀⠀⠀⠀⣀⣠⣤⣶⣶⣦⣤⡀⠀⠀⠀⠀⠀⠀⠀⠀⠀⠀⠀⠀⠀⠀⠀⠀⠀⠀⠀⠀⠀⠀⠀⠀⠀⠀⠀⠀⠀⠀⠀⠀⠀⠀⠀⠀⠀⠀⠀⠀⠀⠀⠀⠀⠀⠀⠀⠀⠀⠀⠀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⠀⠀⠀⠀⠀⠀⠀⠀⠀⠀⠀⠀⠀⠀⠀⠀⠀⠀⠀⠀⠀⠀⠀⠀⠀⠀⠀⠀⢀⣠⣴⣿⣿⣿⣿⣿⣿⣿⣿⣿⣷⣤⣀⢀⣠⣤⣶⣾⣿⣿⣿⠀⠀⠀⠀⠀⠀⠀⠀⠀⠀⠀⠀⠀⠀⠀⠀⠀⠀⠀⠀⠀⠀⠀⠀⠀⠀⠀⠀⠀⠀⠀⠀⠀⠀⠀⠀⠀⠀⠀⠀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⠀⠀⠀⠀⠀⠀⠀⠀⠀⠀⠀⠀⠀⠀⠀⠀⠀⠀⠀⠀⠀⠀⠀⠀⠀⠀⣠⣴⣿⣿⣿⣿⣿⣿⣿⣿⣿⣿⣿⣿⣿⣿⣿⣿⣿⣿⣿⣿⣿⡿⠃⠀⠀⠀⠀⠀⠀⠀⠀⠀⠀⠀⠀⠀⠀⠀⠀⠀⠀⠀⠀⠀⠀⠀⠀⠀⠀⠀⠀⠀⠀⠀⠀⠀⠀⠀⠀⠀⠀⠀⠀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⠀⠀⠀⠀⠀⠀⠀⠀⠀⠀⠀⠀⠀⠀⠀⠀⠀⠀⠀⠀⠀⠀⠀⠀⢠⣾⣿⣿⣿⣿⣿⣿⣿⣿⣿⣿⣿⣿⣿⣿⣿⣿⣿⣿⣿⣿⣿⡿⠋⠀⠀⠀⠀⠀⠀⠀⠀⠀⠀⠀⠀⠀⠀⠀⠀⠀⠀⠀⠀⠀⠀⠀⠀⠀⠀⠀⠀⠀⠀⠀⠀⠀⠀⠀⠀⠀⠀⠀⠀⠀⠀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⠀⠀⠀⠀⠀⠀⠀⠀⠀⠀⠀⠀⠀⠀⠀⠀⠀⠀⠀⠀⠀⠀⠀⠘⣿⣿⣿⣿⣿⣿⣿⣿⣿⣿⣿⣿⣿⣿⣿⣿⣿⣿⣿⣿⣿⣿⣿⣿⣷⣄⠀⠀⠀⠀⠀⠀⠀⠀⠀⠀⠀⠀⠀⠀⠀⠀⠀⠀⠀⠀⠀⠀⠀⠀⠀⠀⠀⠀⠀⠀⠀⠀⠀⠀⠀⠀⠀⠀⠀⠀⠀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⠀⠀⠀⠀⠀⠀⠀⠀⠀⠀⠀⠀⠀⠀⠀⠀⠀⠀⠀⠀⠀⠀⠀⠀⢿⣿⣿⣿⣿⣿⣿⣿⣿⣿⣿⣿⣿⣿⣿⣿⣿⣿⣿⣿⣿⣿⣿⣿⡿⠟⠀⠀⠀⠀⠀⠀⠀⠀⠀⠀⠀⠀⠀⠀⠀⠀⠀⠀⠀⠀⠀⠀⠀⠀⠀⠀⠀⠀⠀⠀⠀⠀⠀⠀⠀⠀⠀⠀⠀⠀⠀</a:t>
            </a:r>
            <a:br/>
            <a:r>
              <a:t>⠀⠀⠀⠀⠀⠀⠀⠀⠀⠀⠀⠀⠀⠀⠀⠀⠀⠀⠀⠀⠀⠀⠀⣠⣿⣿⣿⣿⣿⣿⣿⣿⣿⣿⣿⣿⣿⣿⣿⣿⣿⣿⣿⣿⣿⣿⣿⡿⠁⠀⠀⠀⠀⠀⠀⠀⠀⠀⠀⠀⠀⠀⠀⠀⠀⠀⠀⠀⠀⠀⠀⠀⠀⠀⠀⠀⠀⠀⠀⠀⠀⠀⠀⠀⠀⠀⠀⠀⠀⠀⠀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⠀⠀⠀⠀⠀⠀⠀⠀⠀⠀⠀⠀⠀⠀⠀⠀⠀⠀⠀⠀⠀⣠⣾⣿⣿⣿⣿⣿⣿⣿⣿⣿⣿⣿⣿⣿⣿⣿⣿⣿⣿⣿⣿⣿⣿⣿⣿⣷⣤⡀⠀⠀⠀⠀⠀⠀⠀⠀⠀⠀⠀⠀⠀⠀⠀⠀⠀⠀⠀⠀⠀⠀⠀⠀⠀⠀⠀⠀⠀⠀⠀⠀⠀⠀⠀⠀⠀⠀⠀⠀⠀</a:t>
            </a:r>
            <a:br/>
            <a:r>
              <a:t>⠀⠀⠀⠀⠀⠀⠀⠀⠀⠀⠀⠀⠀⠀⠀⠀⠀⠀⠀⠀⣰⣿⣿⣿⣿⣿⣿⣿⣿⣿⣿⣿⣿⣿⣿⣿⣿⣿⣿⣿⣿⣿⣿⣿⣿⣿⣿⣿⡟⠁⠀⠀⠀⠀⠀⠀⠀⠀⠀⠀⠀⠀⠀⠀⠀⠀⠀⠀⠀⠀⠀⠀⠀⠀⠀⠀⠀⠀⠀⠀⠀⠀⠀⠀⠀⠀⠀⠀⠀⠀⠀</a:t>
            </a:r>
            <a:br/>
            <a:r>
              <a:t>⣶⣾⣿⣿⣿⣿⣿⣿⣿⣿⣿⣶⣶⣶⣶⣦⣤⣤⣤⣀⣈⠛⠉⠉⠁⣿⣿⣿⣿⣿⣿⣿⣿⣿⣿⣿⣿⣿⣿⣿⣿⣿⣿⣿⣿⣿⣿⣿⠃⠀⠀⠀⠀⠀⠀⠀⠀⠀⠀⠀⠀⠀⠀⠀⠀⠀⠀⠀⠀⠀⠀⠀⠀⠀⠀⠀⠀⠀⠀⠀⠀⠀⠀⠀⠀⠀⠀⠀⠀⠀⠀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⣿⣿⣿⣿⣿⣿⣿⣿⣿⣿⣿⣿⣿⣿⣿⣿⣿⣿⣿⣿⣿⣿⣿⣷⣶⣿⣿⣿⣿⣿⣿⣿⣿⣿⣿⣿⣿⣿⣿⣿⣿⣿⣿⣿⣿⣿⣿⠏⠀⠀⠀⠀⠀⠀⠀⠀⠀⠀⠀⠀⠀⠀⠀⠀⠀⠀⠀⠀⠀⠀⠀⠀⠀⠀⠀⠀⠀⠀⠀⠀⠀⠀⠀⠀⠀⠀⠀⠀⠀⠀⠀</a:t>
            </a:r>
            <a:br/>
            <a:r>
              <a:t>⠛⠛⠛⠛⠋⠉⠛⠛⠛⠛⠛⠛⠻⠿⠿⠿⣿⣿⣿⣿⣿⣿⣿⣿⣿⣿⣿⣿⣿⣿⣿⣿⣿⣿⣿⣿⣿⣿⣿⣿⣿⣿⣿⣿⣿⡿⠋⠀⠀⠀⠀⠀⠀⠀⠀⠀⠀⠀⠀⠀⠀⠀⠀⠀⠀⠀⠀⠀⠀⠀⠀⠀⠀⠀⠀⠀⠀⠀⠀⠀⠀⠀⠀⠀⠀⠀⠀⠀⠀⠀⠀</a:t>
            </a:r>
            <a:br/>
            <a:r>
              <a:t>⠀⠀⠀⠀⠀⠀⠀⠀⠀⠀⠀⠀⠀⠀⠀⠀⠀⠀⠈⠉⠙⠛⢿⣿⣿⣿⣿⣿⣿⣿⣿⣿⣿⣿⣿⣿⣿⣿⣿⣿⣿⣿⣿⣿⣿⡇⠀⠀⠀⠀⠀⠀⠀⠀⠀⠀⠀⠀⠀⠀⠀⠀⠀⠀⠀⠀⠀⠀⠀⠀⠀⠀⠀⠀⠀⠀⠀⠀⠀⠀⠀⠀⠀⠀⠀⠀⠀⠀⠀⠀⠀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⠀⠀⠀⠀⠀⠀⠀⠀⠀⠀⠀⠀⠀⠀⠀⠀⠀⠀⠀⠀⠀⠀⢸⣿⣿⣿⣿⣿⣿⣿⣿⣿⣿⣿⣿⣿⣿⣿⣿⣿⣿⣿⣿⡿⠟⠀⠀⠀⠀⠀⠀⠀⠀⠀⠀⠀⠀⠀⠀⠀⠀⠀⠀⠀⠀⠀⠀⠀⠀⠀⠀⠀⠀⠀⠀⠀⠀⠀⠀⠀⠀⠀⠀⠀⠀⠀⠀⠀⠀⠀⠀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⠀⠀⠀⠀⠀⠀⠀⠀⠀⠀⠀⠀⠀⠀⠀⠀⠀⠀⠀⠀⠀⠀⠀⠻⣿⣿⣿⣿⣿⣿⣿⣿⣿⣿⣿⣿⣿⣿⣿⣿⣿⣿⣿⣿⣶⣤⣄⡀⠀⠀⠀⠀⠀⠀⠀⠀⠀⠀⠀⠀⠀⠀⠀⠀⠀⠀⠀⠀⠀⠀⠀⠀⠀⠀⠀⠀⠀⠀⠀⠀⠀⠀⠀⠀⠀⠀⠀⠀⠀⠀⠀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⠀⠀⠀⠀⠀⠀⠀⠀⠀⠀⠀⠀⠀⠀⠀⠀⠀⠀⠀⠀⠀⠀⠀⠀⠈⠻⣿⣿⣿⣿⣿⣿⣿⣿⣿⣿⣿⣿⣿⣿⣿⣿⣿⣿⣿⣿⣿⣿⣶⣤⣀⠀⠀⠀⠀⠀⠀⠀⠀⠀⠀⠀⠀⠀⠀⠀⠀⠀⠀⠀⠀⠀⠀⠀⠀⠀⠀⠀⠀⠀⠀⠀⠀⠀⠀⠀⠀⠀⠀⠀⠀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⠀⠀⠀⠀⠀⠀⠀⠀⠀⠀⠀⠀⠀⠀⠀⠀⠀⠀⠀⠀⠀⠀⠀⠀⠀⠀⠀⠉⠙⠛⢻⣿⣿⣿⣿⣿⣿⣿⣿⣿⣿⣿⣿⣿⣿⣿⣿⣿⣿⣿⣿⣿⣶⣤⣶⣦⡀⠀⠀⠀⠀⠀⠀⠀⠀⠀⠀⠀⠀⠀⠀⠀⠀⠀⠀⠀⠀⠀⠀⠀⠀⠀⠀⠀⠀⠀⠀⠀⠀⠀⠀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⠀⠀⠀⠀⠀⠀⠀⠀⠀⠀⠀⠀⠀⠀⠀⠀⠀⠀⠀⠀⠀⠀⠀⠀⠀⠀⠀⠀⠀⠀⢸⣿⣿⣿⣿⣿⣿⣿⣿⣿⣿⣿⣿⣿⣿⣿⣿⣿⣿⣿⣿⣿⣿⣿⣿⣿⣿⣷⣤⣀⠀⠀⠀⠀⠀⠀⠀⠀⠀⠀⠀⠀⠀⠀⠀⠀⠀⠀⠀⠀⠀⠀⠀⠀⠀⠀⠀⠀⠀⠀⠀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⠀⠀⠀⠀⠀⠀⠀⠀⠀⠀⠀⠀⠀⠀⠀⠀⠀⠀⠀⠀⠀⠀⠀⠀⠀⠀⠀⠀⠀⠀⢸⣿⣿⣿⣿⣿⣿⣿⣿⣿⣿⣿⣿⣿⣿⣿⣿⣿⣿⣋⠛⢿⣿⣿⣿⣿⣿⣿⣿⣿⣷⣦⡄⠀⠀⠀⠀⠀⠀⠀⠀⠀⠀⠀⠀⠀⠀⠀⠀⠀⠀⠀⠀⠀⠀⠀⠀⠀⠀⠀⠀</a:t>
            </a:r>
            <a:br/>
            <a:r>
              <a:t>⠀⠀⠀⠀⠀⠀⠀⠀⠀⠀⠀⠀⠀⠀⠀⠀⠀⠀⠀⠀⠀⠀⠀⠀⠀⠀⠀⠀⠀⠀⠈⠇⢻⣿⣿⣿⣿⣿⣿⣿⣿⣿⣿⣿⣿⣿⣿⣿⣿⣷⡢⢸⣿⣿⣿⣿⣿⣿⣿⣿⣿⣿⣧⣀⠀⠀⠀⠀⠀⠀⠀⠀⠀⠀⠀⠀⠀⠀⠀⠀⠀⠀⠀⠀⠀⠀⠀⠀⠀⠀⠀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⠀⠀⠀⠀⠀⠀⠀⠀⠀⠀⠀⠀⠀⠀⠀⠀⠀⠀⠀⠀⠀⠀⠀⠀⠀⠀⠀⠀⠀⠀⠀⠀⣼⣿⣿⣿⣿⣿⣿⣿⣿⣿⣿⣿⣿⣿⣿⣿⣿⣿⣧⣸⣿⣿⣿⣿⣿⣿⣿⣿⣿⣿⣿⣿⣷⣦⡀⠀⠀⠀⠀⠀⠀⠀⠀⠀⠀⠀⠀⠀⠀⠀⠀⠀⠀⠀⠀⠀⠀⠀⠀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⠀⠀⠀⠀⠀⠀⠀⠀⠀⠀⠀⠀⠀⠀⠀⠀⠀⠀⠀⠀⠀⠀⠀⠀⠀⠀⠀⠀⠀⠀⠀⠀⣿⣿⣿⣿⣿⣿⣿⣿⣿⣿⣿⣿⣿⣿⣿⣿⣿⣿⣿⣿⣿⣿⣿⣿⣿⣿⣿⣿⡿⣿⣿⣿⣿⣿⣿⣷⣄⠀⠀⠀⠀⠀⠀⠀⠀⠀⠀⠀⠀⠀⠀⠀⠀⠀⠀⠀⠀⠀⠀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⠀⠀⠀⠀⠀⠀⠀⠀⠀⠀⠀⠀⠀⠀⠀⠀⠀⠀⠀⠀⠀⠀⠀⠀⠀⠀⠀⠀⠀⠀⠀⠀⢻⣿⣿⣿⣿⣿⣿⣿⣿⣿⣿⣿⣿⣿⣿⣿⣿⣿⣿⣿⣿⣿⣿⣿⣿⣿⣿⡟⠀⠀⠙⠻⣿⣿⣿⣿⣿⣷⣦⣴⡄⠀⠀⠀⠀⠀⠀⠀⠀⠀⠀⠀⠀⠀⠀⠀⠀⠀⠀</a:t>
            </a:r>
            <a:br/>
            <a:r>
              <a:t>⠀⠀⠀⠀⠀⠀⠀⠀⠀⠀⠀⠀⠀⠀⠀⠀⠀⠀⠀⠀⠀⠀⠀⠀⠀⠀⠀⠀⠀⠀⠀⠀⠘⢿⣿⣿⣿⣿⣿⣿⣿⣿⣿⣿⣿⣿⣿⣿⣿⣿⣿⣿⣿⣿⣿⣿⣿⣿⣿⣿⣦⡀⠀⠀⠈⠛⢿⣿⣿⣿⣿⣿⣿⣿⣇⣀⠀⠀⠀⠀⠀⠀⠀⠀⠀⠀⠀⠀⠀⠀⠀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⠀⠀⠀⠀⠀⠀⠀⠀⠀⠀⠀⠀⠀⠀⠀⠀⠀⠀⠀⠀⠀⠀⠀⠀⠀⠀⠀⠀⠀⠀⠀⠀⠀⠈⣿⣿⣿⣿⣿⣿⣿⣿⣿⣿⣿⣿⣿⣿⣿⣿⣿⣿⣿⣿⣿⣿⣿⣿⣿⣿⠏⠀⠀⠀⠀⠀⢀⣿⣿⣿⣿⣿⣿⣿⣿⣿⣄⠀⠀⠀⠀⠀⠀⠀⠀⠀⠀⠀⠀⠀⠀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⠀⠀⠀⠀⠀⠀⠀⠀⠀⠀⠀⠀⠀⠀⠀⠀⠀⠀⠀⠀⠀⠀⠀⠀⠀⠀⠀⠀⠀⠀⠀⠀⠀⠀⣿⣿⣿⣿⣿⣿⣿⣿⣿⣿⣿⣿⣿⣿⣿⣿⣿⣿⣿⣿⣿⣿⣿⣿⣿⣥⣤⣤⣤⣤⣴⣶⣾⣿⣿⣿⣿⣿⣿⣿⣿⣿⣿⡀⠀⠀⠀⠀⠀⠀⠀⠀⠀⠀⠀⠀⠀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⠀⠀⠀⠀⠀⠀⠀⠀⠀⠀⠀⠀⠀⠀⠀⠀⠀⠀⠀⠀⠀⠀⠀⠀⠀⠀⠀⠀⠀⠀⠀⠀⠀⠀⢸⣿⣿⣿⣿⣿⣿⣿⣿⣿⣿⣿⣿⣿⣿⣿⣿⣿⣿⣿⣿⣿⣿⣿⣿⣿⣿⣿⣿⣿⣿⣿⣿⣿⣿⣿⣿⣿⣿⣿⣿⣿⣿⣿⣦⡀⠀⠀⠀⠀⠀⠀⠀⠀⠀⠀⠀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⠀⠀⠀⠀⠀⠀⠀⠀⠀⠀⠀⠀⠀⠀⠀⠀⠀⠀⠀⠀⠀⠀⠀⠀⠀⠀⠀⠀⠀⠀⠀⠀⠀⠀⢸⣿⣿⣿⣿⣿⣿⣿⣿⣿⣿⣿⣿⣿⣿⣿⣿⣿⣿⣿⣿⣿⣿⣿⣿⣿⣿⣿⣿⣿⣿⣿⣿⣿⣿⣿⣿⡿⠟⠉⠻⣿⣿⣿⣿⣷⣄⠀⠀⠀⠀⠀⠀⠀⠀⠀⠀</a:t>
            </a:r>
            <a:br/>
            <a:r>
              <a:t>⠀⠀⠀⠀⠀⠀⠀⠀⠀⠀⠀⠀⠀⠀⠀⠀⠀⠀⠀⠀⠀⠀⠀⠀⠀⠀⠀⠀⠀⠀⠀⠀⠀⠀⠘⣿⣿⣿⣿⣿⣿⣿⣿⣿⣿⣿⣿⣿⣿⣿⣿⣿⠿⢿⣿⣿⣿⣿⣿⣿⣿⣿⣿⣿⣿⣿⣿⣿⣿⣿⡏⠀⠀⠀⠀⠈⢻⣿⣿⣿⣿⣧⡀⠀⠀⠀⠀⠀⠀⠀⠀</a:t>
            </a:r>
            <a:br/>
            <a:r>
              <a:t>⠀⠀⠀⠀⠀⠀⠀⠀⠀⠀⠀⠀⠀⠀⠀⠀⠀⠀⠀⠀⠀⠀⠀⠀⠀⠀⠀⠀⠀⠀⠀⠀⠀⠀⠀⣿⣿⣿⣿⣿⣿⣿⣿⣿⣿⣿⣿⣿⣿⣿⡿⠁⠀⠀⠀⠀⠀⠀⠀⠉⠉⠙⠛⠿⢿⣿⣿⣿⣿⣿⠃⠀⠀⠀⠀⠀⠀⠙⢿⣿⣿⣿⣷⣄⠀⠀⠀⠀⠀⠀⠀</a:t>
            </a:r>
            <a:br/>
            <a:r>
              <a:t>⠀⠀⠀⠀⠀⠀⠀⠀⠀⠀⠀⠀⠀⠀⠀⠀⠀⠀⠀⠀⠀⠀⠀⠀⠀⠀⠀⠀⠀⠀⠀⠀⠀⠀⢀⣿⣿⣿⣿⣿⣿⣿⣿⣿⣿⣿⣿⣿⣿⡏⠀⠀⠀⠀⠀⠀⠀⠀⠀⠀⠀⠀⠀⠀⠀⠈⠉⠛⠛⠋⠀⠀⠀⠀⠀⠀⠀⠀⠀⠻⣿⣿⣿⣿⣦⠀⠀⠀⠀⠀⠀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⠀⠀⠀⠀⠀⠀⠀⠀⠀⠀⠀⠀⠀⠀⠀⠀⠀⠀⠀⠀⠀⠀⠀⠀⠀⠀⠀⠀⠀⠀⠀⠀⠀⣀⣠⣤⣤⣤⣤⣀⠀⠀⠀⠀⠀⠀⠀⠀⠀⠀⠀⠀⠀⠀⠀⠀⠀⠀⠀⠀⠀⠀⠀⠀⠀⠀⠀⠀⠀⠀⠀⠀⠀⠀⠀⠀⠀⠀⠀⠀⠀⠀⠀⠀⠀⠀⠀⠀⠀⠀⠀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⠀⠀⠀⠀⠀⠀⠀⠀⠀⠀⠀⠀⠀⠀⠀⠀⠀⠀⠀⠀⠀⠀⠀⠀⠀⠀⠀⠀⠀⠀⣠⣶⣿⣿⣿⣿⣿⣿⣿⣿⣷⣦⣀⠀⢀⣀⣤⣴⣶⣿⣿⡆⠀⠀⠀⠀⠀⠀⠀⠀⠀⠀⠀⠀⠀⠀⠀⠀⠀⠀⠀⠀⠀⠀⠀⠀⠀⠀⠀⠀⠀⠀⠀⠀⠀⠀⠀⠀⠀⠀⠀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⠀⠀⠀⠀⠀⠀⠀⠀⠀⠀⠀⠀⠀⠀⠀⠀⠀⠀⠀⠀⠀⠀⠀⠀⠀⠀⠀⣠⣶⣿⣿⣿⣿⣿⣿⣿⣿⣿⣿⣿⣿⣿⣿⣿⣿⣿⣿⣿⣿⣿⠟⠁⠀⠀⠀⠀⠀⠀⠀⠀⠀⠀⠀⠀⠀⠀⠀⠀⠀⠀⠀⠀⠀⠀⠀⠀⠀⠀⠀⠀⠀⠀⠀⠀⠀⠀⠀⠀⠀⠀⠀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⠀⠀⠀⠀⠀⠀⠀⠀⠀⠀⠀⠀⠀⠀⠀⠀⠀⠀⠀⠀⠀⠀⠀⠀⣸⣿⣿⣿⣿⣿⣿⣿⣿⣿⣿⣿⣿⣿⣿⣿⣿⣿⣿⣿⣿⣿⣿⣏⠀⠀⠀⠀⠀⠀⠀⠀⠀⠀⠀⠀⠀⠀⠀⠀⠀⠀⠀⠀⠀⠀⠀⠀⠀⠀⠀⠀⠀⠀⠀⠀⠀⠀⠀⠀⠀⠀⠀⠀⠀⠀⠀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⠀⠀⠀⠀⠀⠀⠀⠀⠀⠀⠀⠀⠀⠀⠀⠀⠀⠀⠀⠀⠀⠀⠀⠀⢿⣿⣿⣿⣿⣿⣿⣿⣿⣿⣿⣿⣿⣿⣿⣿⣿⣿⣿⣿⣿⣿⣿⣿⣿⣦⡀⠀⠀⠀⠀⠀⠀⠀⠀⠀⠀⠀⠀⠀⠀⠀⠀⠀⠀⠀⠀⠀⠀⠀⠀⠀⠀⠀⠀⠀⠀⠀⠀⠀⠀⠀⠀⠀⠀⠀⠀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⠀⠀⠀⠀⠀⠀⠀⠀⠀⠀⠀⠀⠀⠀⠀⠀⠀⠀⠀⠀⠀⠀⠀⠀⢸⣿⣿⣿⣿⣿⣿⣿⣿⣿⣿⣿⣿⣿⣿⣿⣿⣿⣿⣿⣿⣿⣿⣿⣿⣿⡉⠀⠀⠀⠀⠀⠀⠀⠀⠀⠀⠀⠀⠀⠀⠀⠀⠀⠀⠀⠀⠀⠀⠀⠀⠀⠀⠀⠀⠀⠀⠀⠀⠀⠀⠀⠀⠀⠀⠀⠀</a:t>
            </a:r>
            <a:br/>
            <a:r>
              <a:t>⠀⠀⠀⠀⠀⠀⠀⠀⠀⠀⠀⠀⠀⠀⠀⠀⠀⠀⠀⠀⠀⠀⠀⠀⠸⣿⣿⣿⣿⣿⣿⣿⣿⣿⣿⣿⣿⣿⣿⣿⣿⣿⣿⣿⣿⣿⣿⣿⣿⡯⠃⠀⠀⠀⠀⠀⠀⠀⠀⠀⠀⠀⠀⠀⠀⠀⠀⠀⠀⠀⠀⠀⠀⠀⠀⠀⠀⠀⠀⠀⠀⠀⠀⠀⠀⠀⠀⠀⠀⠀⠀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⠀⠀⠀⠀⠀⠀⠀⠀⠀⠀⠀⠀⠀⠀⠀⠀⠀⠀⠀⠀⠀⠀⠀⢀⣴⣿⣿⣿⣿⣿⣿⣿⣿⣿⣿⣿⣿⣿⣿⣿⣿⣿⣿⣿⣿⣿⣿⣿⠟⠀⠀⠀⠀⠀⠀⠀⠀⠀⠀⠀⠀⠀⠀⠀⠀⠀⠀⠀⠀⠀⠀⠀⠀⠀⠀⠀⠀⠀⠀⠀⠀⠀⠀⠀⠀⠀⠀⠀⠀⠀⠀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⠀⠀⠀⠀⠀⠀⠀⠀⠀⠀⠀⠀⠀⠀⠀⠀⠀⠀⠀⠀⠀⠀⣴⣿⣿⣿⣿⣿⣿⣿⣿⣿⣿⣿⣿⣿⣿⣿⣿⣿⣿⣿⣿⣿⣿⣿⣿⣿⣤⡀⠀⠀⠀⠀⠀⠀⠀⠀⠀⠀⠀⠀⠀⠀⠀⠀⠀⠀⠀⠀⠀⠀⠀⠀⠀⠀⠀⠀⠀⠀⠀⠀⠀⠀⠀⠀⠀⠀⠀⠀⠀</a:t>
            </a:r>
            <a:br/>
            <a:r>
              <a:t>⠀⠀⠀⠀⠀⠀⠀⠀⠀⠀⠀⠀⠀⠀⠀⠀⠀⠀⠀⠀⠀⣾⣿⣿⣿⣿⣿⣿⣿⣿⣿⣿⣿⣿⣿⣿⣿⣿⣿⣿⣿⣿⣿⣿⣿⣿⣿⣿⣿⠋⠀⠀⠀⠀⠀⠀⠀⠀⠀⠀⠀⠀⠀⠀⠀⠀⠀⠀⠀⠀⠀⠀⠀⠀⠀⠀⠀⠀⠀⠀⠀⠀⠀⠀⠀⠀⠀⠀⠀⠀⠀</a:t>
            </a:r>
            <a:br/>
            <a:r>
              <a:t>⣶⣿⣿⣿⣿⣿⣿⣿⣿⣿⣿⣿⣷⣶⣶⣶⣦⣤⣤⣄⣈⡙⠛⠋⠉⢹⣿⣿⣿⣿⣿⣿⣿⣿⣿⣿⣿⣿⣿⣿⣿⣿⣿⣿⣿⣿⣿⣿⠟⠀⠀⠀⠀⠀⠀⠀⠀⠀⠀⠀⠀⠀⠀⠀⠀⠀⠀⠀⠀⠀⠀⠀⠀⠀⠀⠀⠀⠀⠀⠀⠀⠀⠀⠀⠀⠀⠀⠀⠀⠀⠀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⣿⣿⣿⣿⣿⣿⣿⣿⣿⣿⣿⣿⣿⣿⣿⣿⣿⣿⣿⣿⣿⣿⣿⣷⣶⣾⣿⣿⣿⣿⣿⣿⣿⣿⣿⣿⣿⣿⣿⣿⣿⣿⣿⣿⣿⣿⣿⡿⠁⠀⠀⠀⠀⠀⠀⠀⠀⠀⠀⠀⠀⠀⠀⠀⠀⠀⠀⠀⠀⠀⠀⠀⠀⠀⠀⠀⠀⠀⠀⠀⠀⠀⠀⠀⠀⠀⠀⠀⠀⠀⠀</a:t>
            </a:r>
            <a:br/>
            <a:r>
              <a:t>⠛⠛⠛⠉⠉⠉⠉⠉⠙⠛⠛⠛⠛⠻⠿⠿⢿⣿⣿⣿⣿⣿⣿⣿⣿⣿⣿⣿⣿⣿⣿⣿⣿⣿⣿⣿⣿⣿⣿⣿⣿⣿⣿⣿⣿⣿⠟⠃⠀⠀⠀⠀⠀⠀⠀⠀⠀⠀⠀⠀⠀⠀⠀⠀⠀⠀⠀⠀⠀⠀⠀⠀⠀⠀⠀⠀⠀⠀⠀⠀⠀⠀⠀⠀⠀⠀⠀⠀⠀⠀⠀</a:t>
            </a:r>
            <a:br/>
            <a:r>
              <a:t>⠀⠀⠀⠀⠀⠀⠀⠀⠀⠀⠀⠀⠀⠀⠀⠀⠀⠀⠀⠉⠉⠛⢻⣿⣿⣿⣿⣿⣿⣿⣿⣿⣿⣿⣿⣿⣿⣿⣿⣿⣿⣿⣿⣿⣿⣿⠀⠀⠀⠀⠀⠀⠀⠀⠀⠀⠀⠀⠀⠀⠀⠀⠀⠀⠀⠀⠀⠀⠀⠀⠀⠀⠀⠀⠀⠀⠀⠀⠀⠀⠀⠀⠀⠀⠀⠀⠀⠀⠀⠀⠀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⠀⠀⠀⠀⠀⠀⠀⠀⠀⠀⠀⠀⠀⠀⠀⠀⠀⠀⠀⠀⠀⠀⠀⣿⣿⣿⣿⣿⣿⣿⣿⣿⣿⣿⣿⣿⣿⣿⣿⣿⣿⣿⣿⣿⡿⠃⠀⠀⠀⠀⠀⠀⠀⠀⠀⠀⠀⠀⠀⠀⠀⠀⠀⠀⠀⠀⠀⠀⠀⠀⠀⠀⠀⠀⠀⠀⠀⠀⠀⠀⠀⠀⠀⠀⠀⠀⠀⠀⠀⠀⠀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⠀⠀⠀⠀⠀⠀⠀⠀⠀⠀⠀⠀⠀⠀⠀⠀⠀⠀⠀⠀⠀⠀⠀⠙⣿⣿⣿⣿⣿⣿⣿⣿⣿⣿⣿⣿⣿⣿⣿⣿⣿⣿⣿⣿⣷⣤⣀⡀⠀⠀⠀⠀⠀⠀⠀⠀⠀⠀⠀⠀⠀⠀⠀⠀⠀⠀⠀⠀⠀⠀⠀⠀⠀⠀⠀⠀⠀⠀⠀⠀⠀⠀⠀⠀⠀⠀⠀⠀⠀⠀⠀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⠀⠀⠀⠀⠀⠀⠀⠀⠀⠀⠀⠀⠀⠀⠀⠀⠀⠀⠀⠀⠀⠀⠀⠀⠈⠻⢿⣿⣿⣿⣿⣿⣿⣿⣿⣿⣿⣿⣿⣿⣿⣿⣿⣿⣿⣿⣿⣿⣶⣤⣀⠀⠀⠀⠀⠀⠀⠀⠀⠀⠀⠀⠀⠀⠀⠀⠀⠀⠀⠀⠀⠀⠀⠀⠀⠀⠀⠀⠀⠀⠀⠀⠀⠀⠀⠀⠀⠀⠀⠀⠀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⠀⠀⠀⠀⠀⠀⠀⠀⠀⠀⠀⠀⠀⠀⠀⠀⠀⠀⠀⠀⠀⠀⠀⠀⠀⠀⠀⠈⠙⠛⠛⣿⣿⣿⣿⣿⣿⣿⣿⣿⣿⣿⣿⣿⣿⣿⣿⣿⣿⣿⣿⣿⣦⣄⣠⣤⡀⠀⠀⠀⠀⠀⠀⠀⠀⠀⠀⠀⠀⠀⠀⠀⠀⠀⠀⠀⠀⠀⠀⠀⠀⠀⠀⠀⠀⠀⠀⠀⠀⠀⠀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⠀⠀⠀⠀⠀⠀⠀⠀⠀⠀⠀⠀⠀⠀⠀⠀⠀⠀⠀⠀⠀⠀⠀⠀⠀⠀⠀⠀⠀⠀⠀⣿⣿⣿⣿⣿⣿⣿⣿⣿⣿⣿⣿⣿⣿⣿⣿⣿⣿⣿⣿⣿⣿⣿⣿⣿⣿⣶⣤⡀⠀⠀⠀⠀⠀⠀⠀⠀⠀⠀⠀⠀⠀⠀⠀⠀⠀⠀⠀⠀⠀⠀⠀⠀⠀⠀⠀⠀⠀⠀⠀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⠀⠀⠀⠀⠀⠀⠀⠀⠀⠀⠀⠀⠀⠀⠀⠀⠀⠀⠀⠀⠀⠀⠀⠀⠀⠀⠀⠀⠀⠀⠀⣿⣿⣿⣿⣿⣿⣿⣿⣿⣿⣿⣿⣿⣿⣿⣿⣿⣿⣟⠻⢿⣿⣿⣿⣿⣿⣿⣿⣿⣷⣤⣀⠀⠀⠀⠀⠀⠀⠀⠀⠀⠀⠀⠀⠀⠀⠀⠀⠀⠀⠀⠀⠀⠀⠀⠀⠀⠀⠀⠀</a:t>
            </a:r>
            <a:br/>
            <a:r>
              <a:t>⠀⠀⠀⠀⠀⠀⠀⠀⠀⠀⠀⠀⠀⠀⠀⠀⠀⠀⠀⠀⠀⠀⠀⠀⠀⠀⠀⠀⠀⠀⠀⠈⠹⣿⣿⣿⣿⣿⣿⣿⣿⣿⣿⣿⣿⣿⣿⣿⣿⣷⡡⠸⣿⣿⣿⣿⣿⣿⣿⣿⣿⣿⣿⡀⠀⠀⠀⠀⠀⠀⠀⠀⠀⠀⠀⠀⠀⠀⠀⠀⠀⠀⠀⠀⠀⠀⠀⠀⠀⠀⠀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⠀⠀⠀⠀⠀⠀⠀⠀⠀⠀⠀⠀⠀⠀⠀⠀⠀⠀⠀⠀⠀⠀⠀⠀⠀⠀⠀⠀⠀⠀⠀⠀⢠⣿⣿⣿⣿⣿⣿⣿⣿⣿⣿⣿⣿⣿⣿⣿⣿⣿⣷⣀⣿⣿⣿⣿⣿⣿⣿⣿⣿⣿⣿⣿⣷⣄⡀⠀⠀⠀⠀⠀⠀⠀⠀⠀⠀⠀⠀⠀⠀⠀⠀⠀⠀⠀⠀⠀⠀⠀⠀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⠀⠀⠀⠀⠀⠀⠀⠀⠀⠀⠀⠀⠀⠀⠀⠀⠀⠀⠀⠀⠀⠀⠀⠀⠀⠀⠀⠀⠀⠀⠀⠀⢸⣿⣿⣿⣿⣿⣿⣿⣿⣿⣿⣿⣿⣿⣿⣿⣿⣿⣿⣿⣿⣿⣿⣿⣿⣿⣿⣿⣿⣿⣿⣿⣿⣿⣿⣦⣄⠀⠀⠀⠀⠀⠀⠀⠀⠀⠀⠀⠀⠀⠀⠀⠀⠀⠀⠀⠀⠀⠀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⠀⠀⠀⠀⠀⠀⠀⠀⠀⠀⠀⠀⠀⠀⠀⠀⠀⠀⠀⠀⠀⠀⠀⠀⠀⠀⠀⠀⠀⠀⠀⠀⠸⣿⣿⣿⣿⣿⣿⣿⣿⣿⣿⣿⣿⣿⣿⣿⣿⣿⣿⣿⣿⣿⣿⣿⣿⣿⣿⡿⠃⠈⠙⢿⣿⣿⣿⣿⣿⣷⣄⣤⡄⠀⠀⠀⠀⠀⠀⠀⠀⠀⠀⠀⠀⠀⠀⠀⠀⠀⠀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⠀⠀⠀⠀⠀⠀⠀⠀⠀⠀⠀⠀⠀⠀⠀⠀⠀⠀⠀⠀⠀⠀⠀⠀⠀⠀⠀⠀⠀⠀⠀⠀⠈⢿⣿⣿⣿⣿⣿⣿⣿⣿⣿⣿⣿⣿⣿⣿⣿⣿⣿⣿⣿⣿⣿⣿⣿⣿⣿⣿⣦⡀⠀⠀⠈⠻⣿⣿⣿⣿⣿⣿⣿⣶⣆⠀⠀⠀⠀⠀⠀⠀⠀⠀⠀⠀⠀⠀⠀⠀⠀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⠀⠀⠀⠀⠀⠀⠀⠀⠀⠀⠀⠀⠀⠀⠀⠀⠀⠀⠀⠀⠀⠀⠀⠀⠀⠀⠀⠀⠀⠀⠀⠀⠀⠀⣿⣿⣿⣿⣿⣿⣿⣿⣿⣿⣿⣿⣿⣿⣿⣿⣿⣿⣿⣿⣿⣿⣿⣿⣿⣿⡿⠁⠀⠀⠀⠀⠀⣽⣿⣿⣿⣿⣿⣿⣿⣿⡆⠀⠀⠀⠀⠀⠀⠀⠀⠀⠀⠀⠀⠀⠀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⠀⠀⠀⠀⠀⠀⠀⠀⠀⠀⠀⠀⠀⠀⠀⠀⠀⠀⠀⠀⠀⠀⠀⠀⠀⠀⠀⠀⠀⠀⠀⠀⠀⠀⢻⣿⣿⣿⣿⣿⣿⣿⣿⣿⣿⣿⣿⣿⣿⣿⣿⣿⣿⣿⣿⣿⣿⣿⣿⣋⣀⣀⣀⣠⣤⣤⣼⣿⣿⣿⣿⣿⣿⣿⣿⣿⣿⡀⠀⠀⠀⠀⠀⠀⠀⠀⠀⠀⠀⠀⠀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⠀⠀⠀⠀⠀⠀⠀⠀⠀⠀⠀⠀⠀⠀⠀⠀⠀⠀⠀⠀⠀⠀⠀⠀⠀⠀⠀⠀⠀⠀⠀⠀⠀⠀⢸⣿⣿⣿⣿⣿⣿⣿⣿⣿⣿⣿⣿⣿⣿⣿⣿⣿⣿⣿⣿⣿⣿⣿⣿⣿⣿⣿⣿⣿⣿⣿⣿⣿⣿⣿⣿⣿⣿⣿⣿⣿⣿⣷⣄⠀⠀⠀⠀⠀⠀⠀⠀⠀⠀⠀⠀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⠀⠀⠀⠀⠀⠀⠀⠀⠀⠀⠀⠀⠀⠀⠀⠀⠀⠀⠀⠀⠀⠀⠀⠀⠀⠀⠀⠀⠀⠀⠀⠀⠀⠀⢸⣿⣿⣿⣿⣿⣿⣿⣿⣿⣿⣿⣿⣿⣿⣿⣿⣿⣿⣿⣿⣿⣿⣿⣿⣿⣿⣿⣿⣿⣿⣿⣿⣿⣿⣿⣿⣿⡿⠋⢻⣿⣿⣿⣿⣷⡄⠀⠀⠀⠀⠀⠀⠀⠀⠀⠀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⠀⠀⠀⠀⠀⠀⠀⠀⠀⠀⠀⠀⠀⠀⠀⠀⠀⠀⠀⠀⠀⠀⠀⠀⠀⠀⠀⠀⠀⠀⠀⠀⠀⠀⠀⣿⣿⣿⣿⣿⣿⣿⣿⣿⣿⣿⣿⣿⣿⣿⣿⣿⣿⣿⣿⣿⣿⣿⣿⣿⣿⣿⣿⣿⣿⣿⣿⣿⣿⣿⡿⠁⠀⠀⠀⠙⢿⣿⣿⣿⣿⣦⠀⠀⠀⠀⠀⠀⠀⠀⠀</a:t>
            </a:r>
            <a:br/>
            <a:r>
              <a:t>⠀⠀⠀⠀⠀⠀⠀⠀⠀⠀⠀⠀⠀⠀⠀⠀⠀⠀⠀⠀⠀⠀⠀⠀⠀⠀⠀⠀⠀⠀⠀⠀⠀⠀⠀⣿⣿⣿⣿⣿⣿⣿⣿⣿⣿⣿⣿⣿⣿⣿⣿⠏⠀⠀⠀⠀⠈⠉⠉⠉⠛⠛⠿⢿⣿⣿⣿⣿⣿⣿⡇⠀⠀⠀⠀⠀⠀⠹⣿⣿⣿⣿⣷⡀⠀⠀⠀⠀⠀⠀⠀</a:t>
            </a:r>
            <a:br/>
            <a:r>
              <a:t>⠀⠀⠀⠀⠀⠀⠀⠀⠀⠀⠀⠀⠀⠀⠀⠀⠀⠀⠀⠀⠀⠀⠀⠀⠀⠀⠀⠀⠀⠀⠀⠀⠀⠀⠀⣿⣿⣿⣿⣿⣿⣿⣿⣿⣿⣿⣿⣿⣿⡿⠁⠀⠀⠀⠀⠀⠀⠀⠀⠀⠀⠀⠀⠀⠀⠉⠛⠛⠿⠟⠀⠀⠀⠀⠀⠀⠀⠀⠈⢿⣿⣿⣿⣿⣆⠀⠀⠀⠀⠀⠀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⠀⠀⠀⠀⠀⠀⠀⠀⠀⠀⠀⠀⠀⠀⠀⠀⠀⠀⠀⠀⠀⠀⠀⠀⠀⠀⠀⠀⠀⠀⠀⠀⠀⠀⣀⣤⣤⣤⣤⣄⠀⠀⠀⠀⠀⠀⠀⠀⠀⠀⠀⠀⠀⠀⠀⠀⠀⠀⠀⠀⠀⠀⠀⠀⠀⠀⠀⠀⠀⠀⠀⠀⠀⠀⠀⠀⠀⠀⠀⠀⠀⠀⠀⠀⠀⠀⠀⠀⠀⠀⠀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⠀⠀⠀⠀⠀⠀⠀⠀⠀⠀⠀⠀⠀⠀⠀⠀⠀⠀⠀⠀⠀⠀⠀⠀⠀⠀⠀⠀⠀⠀⢀⣴⣾⣿⣿⣿⣿⣿⣿⣿⣿⣦⣄⠀⠀⢀⣀⣤⣴⣶⣶⣶⠀⠀⠀⠀⠀⠀⠀⠀⠀⠀⠀⠀⠀⠀⠀⠀⠀⠀⠀⠀⠀⠀⠀⠀⠀⠀⠀⠀⠀⠀⠀⠀⠀⠀⠀⠀⠀⠀⠀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⠀⠀⠀⠀⠀⠀⠀⠀⠀⠀⠀⠀⠀⠀⠀⠀⠀⠀⠀⠀⠀⠀⠀⠀⠀⠀⠀⢀⣴⣾⣿⣿⣿⣿⣿⣿⣿⣿⣿⣿⣿⣿⣿⣿⣾⣿⣿⣿⣿⣿⣿⠋⠀⠀⠀⠀⠀⠀⠀⠀⠀⠀⠀⠀⠀⠀⠀⠀⠀⠀⠀⠀⠀⠀⠀⠀⠀⠀⠀⠀⠀⠀⠀⠀⠀⠀⠀⠀⠀⠀⠀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⠀⠀⠀⠀⠀⠀⠀⠀⠀⠀⠀⠀⠀⠀⠀⠀⠀⠀⠀⠀⠀⠀⠀⠀⢠⣿⣿⣿⣿⣿⣿⣿⣿⣿⣿⣿⣿⣿⣿⣿⣿⣿⣿⣿⣿⣿⣿⣿⡁⠀⠀⠀⠀⠀⠀⠀⠀⠀⠀⠀⠀⠀⠀⠀⠀⠀⠀⠀⠀⠀⠀⠀⠀⠀⠀⠀⠀⠀⠀⠀⠀⠀⠀⠀⠀⠀⠀⠀⠀⠀⠀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⠀⠀⠀⠀⠀⠀⠀⠀⠀⠀⠀⠀⠀⠀⠀⠀⠀⠀⠀⠀⠀⠀⠀⠀⢸⣿⣿⣿⣿⣿⣿⣿⣿⣿⣿⣿⣿⣿⣿⣿⣿⣿⣿⣿⣿⣿⣿⣿⣿⣦⡀⠀⠀⠀⠀⠀⠀⠀⠀⠀⠀⠀⠀⠀⠀⠀⠀⠀⠀⠀⠀⠀⠀⠀⠀⠀⠀⠀⠀⠀⠀⠀⠀⠀⠀⠀⠀⠀⠀⠀⠀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⠀⠀⠀⠀⠀⠀⠀⠀⠀⠀⠀⠀⠀⠀⠀⠀⠀⠀⠀⠀⠀⠀⠀⠀⠈⣿⣿⣿⣿⣿⣿⣿⣿⣿⣿⣿⣿⣿⣿⣿⣿⣿⣿⣿⣿⣿⣿⣿⣿⣿⡟⠀⠀⠀⠀⠀⠀⠀⠀⠀⠀⠀⠀⠀⠀⠀⠀⠀⠀⠀⠀⠀⠀⠀⠀⠀⠀⠀⠀⠀⠀⠀⠀⠀⠀⠀⠀⠀⠀⠀⠀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⠀⠀⠀⠀⠀⠀⠀⠀⠀⠀⠀⠀⠀⠀⠀⠀⠀⠀⠀⠀⠀⠀⠀⠀⠀⣿⣿⣿⣿⣿⣿⣿⣿⣿⣿⣿⣿⣿⣿⣿⣿⣿⣿⣿⣿⣿⣿⣿⣿⣿⠹⠀⠀⠀⠀⠀⠀⠀⠀⠀⠀⠀⠀⠀⠀⠀⠀⠀⠀⠀⠀⠀⠀⠀⠀⠀⠀⠀⠀⠀⠀⠀⠀⠀⠀⠀⠀⠀⠀⠀⠀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⠀⠀⠀⠀⠀⠀⠀⠀⠀⠀⠀⠀⠀⠀⠀⠀⠀⠀⠀⠀⠀⠀⠀⠀⣠⣿⣿⣿⣿⣿⣿⣿⣿⣿⣿⣿⣿⣿⣿⣿⣿⣿⣿⣿⣿⣿⣿⣿⡿⠋⠀⠀⠀⠀⠀⠀⠀⠀⠀⠀⠀⠀⠀⠀⠀⠀⠀⠀⠀⠀⠀⠀⠀⠀⠀⠀⠀⠀⠀⠀⠀⠀⠀⠀⠀⠀⠀⠀⠀⠀⠀</a:t>
            </a:r>
            <a:br/>
            <a:r>
              <a:t>⠀⠀⠀⠀⠀⠀⠀⠀⠀⠀⠀⠀⠀⠀⠀⠀⠀⠀⠀⠀⠀⠀⣠⣾⣿⣿⣿⣿⣿⣿⣿⣿⣿⣿⣿⣿⣿⣿⣿⣿⣿⣿⣿⣿⣿⣿⣿⣿⣧⡀⠀⠀⠀⠀⠀⠀⠀⠀⠀⠀⠀⠀⠀⠀⠀⠀⠀⠀⠀⠀⠀⠀⠀⠀⠀⠀⠀⠀⠀⠀⠀⠀⠀⠀⠀⠀⠀⠀⠀⠀⠀</a:t>
            </a:r>
            <a:br/>
            <a:r>
              <a:t>⠀⠀⠀⠀⠀⠀⠀⠀⠀⠀⠀⠀⠀⠀⠀⠀⠀⠀⠀⠀⠀⣰⣿⣿⣿⣿⣿⣿⣿⣿⣿⣿⣿⣿⣿⣿⣿⣿⣿⣿⣿⣿⣿⣿⣿⣿⣿⣿⣿⠟⠀⠀⠀⠀⠀⠀⠀⠀⠀⠀⠀⠀⠀⠀⠀⠀⠀⠀⠀⠀⠀⠀⠀⠀⠀⠀⠀⠀⠀⠀⠀⠀⠀⠀⠀⠀⠀⠀⠀⠀⠀</a:t>
            </a:r>
            <a:br/>
            <a:r>
              <a:t>⣾⣿⣿⣿⣿⣿⣿⣿⣿⣿⣿⣿⣿⣶⣶⣶⣦⣤⣤⣄⣀⣉⠛⠛⠉⠙⣿⣿⣿⣿⣿⣿⣿⣿⣿⣿⣿⣿⣿⣿⣿⣿⣿⣿⣿⣿⣿⣿⡿⠀⠀⠀⠀⠀⠀⠀⠀⠀⠀⠀⠀⠀⠀⠀⠀⠀⠀⠀⠀⠀⠀⠀⠀⠀⠀⠀⠀⠀⠀⠀⠀⠀⠀⠀⠀⠀⠀⠀⠀⠀⠀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⣿⣿⣿⣿⣿⣿⣿⣿⣿⣿⣿⣿⣿⣿⣿⣿⣿⣿⣿⣿⣿⣿⣿⣿⣶⣦⣿⣿⣿⣿⣿⣿⣿⣿⣿⣿⣿⣿⣿⣿⣿⣿⣿⣿⣿⣿⣿⣿⠃⠀⠀⠀⠀⠀⠀⠀⠀⠀⠀⠀⠀⠀⠀⠀⠀⠀⠀⠀⠀⠀⠀⠀⠀⠀⠀⠀⠀⠀⠀⠀⠀⠀⠀⠀⠀⠀⠀⠀⠀⠀⠀</a:t>
            </a:r>
            <a:br/>
            <a:r>
              <a:t>⠛⠛⠋⠉⠉⠉⠉⠉⠉⠙⠛⠛⠛⠛⠿⠿⠿⣿⣿⣿⣿⣿⣿⣿⣿⣿⣿⣿⣿⣿⣿⣿⣿⣿⣿⣿⣿⣿⣿⣿⣿⣿⣿⣿⣿⣿⡿⠏⠀⠀⠀⠀⠀⠀⠀⠀⠀⠀⠀⠀⠀⠀⠀⠀⠀⠀⠀⠀⠀⠀⠀⠀⠀⠀⠀⠀⠀⠀⠀⠀⠀⠀⠀⠀⠀⠀⠀⠀⠀⠀⠀</a:t>
            </a:r>
            <a:br/>
            <a:r>
              <a:t>⠀⠀⠀⠀⠀⠀⠀⠀⠀⠀⠀⠀⠀⠀⠀⠀⠀⠀⠀⠈⠉⠙⠛⣿⣿⣿⣿⣿⣿⣿⣿⣿⣿⣿⣿⣿⣿⣿⣿⣿⣿⣿⣿⣿⣿⣿⠃⠀⠀⠀⠀⠀⠀⠀⠀⠀⠀⠀⠀⠀⠀⠀⠀⠀⠀⠀⠀⠀⠀⠀⠀⠀⠀⠀⠀⠀⠀⠀⠀⠀⠀⠀⠀⠀⠀⠀⠀⠀⠀⠀⠀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⠀⠀⠀⠀⠀⠀⠀⠀⠀⠀⠀⠀⠀⠀⠀⠀⠀⠀⠀⠀⠀⠀⠀⢻⣿⣿⣿⣿⣿⣿⣿⣿⣿⣿⣿⣿⣿⣿⣿⣿⣿⣿⣿⣿⡿⠏⠀⠀⠀⠀⠀⠀⠀⠀⠀⠀⠀⠀⠀⠀⠀⠀⠀⠀⠀⠀⠀⠀⠀⠀⠀⠀⠀⠀⠀⠀⠀⠀⠀⠀⠀⠀⠀⠀⠀⠀⠀⠀⠀⠀⠀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⠀⠀⠀⠀⠀⠀⠀⠀⠀⠀⠀⠀⠀⠀⠀⠀⠀⠀⠀⠀⠀⠀⠀⠈⢿⣿⣿⣿⣿⣿⣿⣿⣿⣿⣿⣿⣿⣿⣿⣿⣿⣿⣿⣿⣷⣤⣀⠀⠀⠀⠀⠀⠀⠀⠀⠀⠀⠀⠀⠀⠀⠀⠀⠀⠀⠀⠀⠀⠀⠀⠀⠀⠀⠀⠀⠀⠀⠀⠀⠀⠀⠀⠀⠀⠀⠀⠀⠀⠀⠀⠀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⠀⠀⠀⠀⠀⠀⠀⠀⠀⠀⠀⠀⠀⠀⠀⠀⠀⠀⠀⠀⠀⠀⠀⠀⠀⠙⠿⣿⣿⣿⣿⣿⣿⣿⣿⣿⣿⣿⣿⣿⣿⣿⣿⣿⣿⣿⣿⣿⣶⣤⣀⠀⠀⠀⠀⠀⠀⠀⠀⠀⠀⠀⠀⠀⠀⠀⠀⠀⠀⠀⠀⠀⠀⠀⠀⠀⠀⠀⠀⠀⠀⠀⠀⠀⠀⠀⠀⠀⠀⠀⠀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⠀⠀⠀⠀⠀⠀⠀⠀⠀⠀⠀⠀⠀⠀⠀⠀⠀⠀⠀⠀⠀⠀⠀⠀⠀⠀⠀⠈⠉⠛⠛⢻⣿⣿⣿⣿⣿⣿⣿⣿⣿⣿⣿⣿⣿⣿⣿⣿⣿⣿⣿⣿⣦⣄⣠⣤⡀⠀⠀⠀⠀⠀⠀⠀⠀⠀⠀⠀⠀⠀⠀⠀⠀⠀⠀⠀⠀⠀⠀⠀⠀⠀⠀⠀⠀⠀⠀⠀⠀⠀⠀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⠀⠀⠀⠀⠀⠀⠀⠀⠀⠀⠀⠀⠀⠀⠀⠀⠀⠀⠀⠀⠀⠀⠀⠀⠀⠀⠀⠀⠀⠀⠀⣿⣿⣿⣿⣿⣿⣿⣿⣿⣿⣿⣿⣿⣿⣿⣿⣿⣿⣿⣿⣿⣿⣿⣿⣿⣿⣶⣤⠀⠀⠀⠀⠀⠀⠀⠀⠀⠀⠀⠀⠀⠀⠀⠀⠀⠀⠀⠀⠀⠀⠀⠀⠀⠀⠀⠀⠀⠀⠀⠀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⠀⠀⠀⠀⠀⠀⠀⠀⠀⠀⠀⠀⠀⠀⠀⠀⠀⠀⠀⠀⠀⠀⠀⠀⠀⠀⠀⠀⠀⠀⠀⣿⣿⣿⣿⣿⣿⣿⣿⣿⣿⣿⣿⣿⣿⣿⣿⣿⣿⣟⠻⢿⣿⣿⣿⣿⣿⣿⣿⣿⣷⣤⣀⠀⠀⠀⠀⠀⠀⠀⠀⠀⠀⠀⠀⠀⠀⠀⠀⠀⠀⠀⠀⠀⠀⠀⠀⠀⠀⠀⠀</a:t>
            </a:r>
            <a:br/>
            <a:r>
              <a:t>⠀⠀⠀⠀⠀⠀⠀⠀⠀⠀⠀⠀⠀⠀⠀⠀⠀⠀⠀⠀⠀⠀⠀⠀⠀⠀⠀⠀⠀⠀⠀⠻⠘⣿⣿⣿⣿⣿⣿⣿⣿⣿⣿⣿⣿⣿⣿⣿⣿⣷⡥⠈⣿⣿⣿⣿⣿⣿⣿⣿⣿⣿⣿⡀⠀⠀⠀⠀⠀⠀⠀⠀⠀⠀⠀⠀⠀⠀⠀⠀⠀⠀⠀⠀⠀⠀⠀⠀⠀⠀⠀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⠀⠀⠀⠀⠀⠀⠀⠀⠀⠀⠀⠀⠀⠀⠀⠀⠀⠀⠀⠀⠀⠀⠀⠀⠀⠀⠀⠀⠀⠀⠀⠀⠀⣿⣿⣿⣿⣿⣿⣿⣿⣿⣿⣿⣿⣿⣿⣿⣿⣿⣷⣀⣿⣿⣿⣿⣿⣿⣿⣿⣿⣿⣿⣿⣷⣄⡀⠀⠀⠀⠀⠀⠀⠀⠀⠀⠀⠀⠀⠀⠀⠀⠀⠀⠀⠀⠀⠀⠀⠀⠀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⠀⠀⠀⠀⠀⠀⠀⠀⠀⠀⠀⠀⠀⠀⠀⠀⠀⠀⠀⠀⠀⠀⠀⠀⠀⠀⠀⠀⠀⠀⠀⠀⢠⣿⣿⣿⣿⣿⣿⣿⣿⣿⣿⣿⣿⣿⣿⣿⣿⣿⣿⣿⣿⣿⣿⣿⣿⣿⣿⣿⣿⣿⣿⣿⣿⣿⣿⣦⣀⠀⠀⠀⠀⠀⠀⠀⠀⠀⠀⠀⠀⠀⠀⠀⠀⠀⠀⠀⠀⠀⠀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⠀⠀⠀⠀⠀⠀⠀⠀⠀⠀⠀⠀⠀⠀⠀⠀⠀⠀⠀⠀⠀⠀⠀⠀⠀⠀⠀⠀⠀⠀⠀⠀⠸⣿⣿⣿⣿⣿⣿⣿⣿⣿⣿⣿⣿⣿⣿⣿⣿⣿⣿⣿⣿⣿⣿⣿⣿⣿⣿⣿⠋⠈⠛⢿⣿⣿⣿⣿⣿⣷⣄⣀⡀⠀⠀⠀⠀⠀⠀⠀⠀⠀⠀⠀⠀⠀⠀⠀⠀⠀⠀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⠀⠀⠀⠀⠀⠀⠀⠀⠀⠀⠀⠀⠀⠀⠀⠀⠀⠀⠀⠀⠀⠀⠀⠀⠀⠀⠀⠀⠀⠀⠀⠀⠀⢿⣿⣿⣿⣿⣿⣿⣿⣿⣿⣿⣿⣿⣿⣿⣿⣿⣿⣿⣿⣿⣿⣿⣿⣿⣿⣿⣦⡀⠀⠀⠉⠻⣿⣿⣿⣿⣿⣿⣿⣶⣦⠀⠀⠀⠀⠀⠀⠀⠀⠀⠀⠀⠀⠀⠀⠀⠀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⠀⠀⠀⠀⠀⠀⠀⠀⠀⠀⠀⠀⠀⠀⠀⠀⠀⠀⠀⠀⠀⠀⠀⠀⠀⠀⠀⠀⠀⠀⠀⠀⠀⠀⣿⣿⣿⣿⣿⣿⣿⣿⣿⣿⣿⣿⣿⣿⣿⣿⣿⣿⣿⣿⣿⣿⣿⣿⣿⣿⡿⠋⠀⠀⠀⠀⠈⣹⣿⣿⣿⣿⣿⣿⣿⣿⡆⠀⠀⠀⠀⠀⠀⠀⠀⠀⠀⠀⠀⠀⠀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⠀⠀⠀⠀⠀⠀⠀⠀⠀⠀⠀⠀⠀⠀⠀⠀⠀⠀⠀⠀⠀⠀⠀⠀⠀⠀⠀⠀⠀⠀⠀⠀⠀⠀⢸⣿⣿⣿⣿⣿⣿⣿⣿⣿⣿⣿⣿⣿⣿⣿⣿⣿⣿⣿⣿⣿⣿⣿⣿⣋⣀⣀⣀⣀⣀⣤⣴⣿⣿⣿⣿⣿⣿⣿⣿⣿⣿⠀⠀⠀⠀⠀⠀⠀⠀⠀⠀⠀⠀⠀⠀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⠀⠀⠀⠀⠀⠀⠀⠀⠀⠀⠀⠀⠀⠀⠀⠀⠀⠀⠀⠀⠀⠀⠀⠀⠀⠀⠀⠀⠀⠀⠀⠀⠀⠀⢸⣿⣿⣿⣿⣿⣿⣿⣿⣿⣿⣿⣿⣿⣿⣿⣿⣿⣿⣿⣿⣿⣿⣿⣿⣿⣿⣿⣿⣿⣿⣿⣿⣿⣿⣿⣿⣿⣿⣿⣿⣿⣿⣷⣄⠀⠀⠀⠀⠀⠀⠀⠀⠀⠀⠀⠀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⠀⠀⠀⠀⠀⠀⠀⠀⠀⠀⠀⠀⠀⠀⠀⠀⠀⠀⠀⠀⠀⠀⠀⠀⠀⠀⠀⠀⠀⠀⠀⠀⠀⠀⠸⣿⣿⣿⣿⣿⣿⣿⣿⣿⣿⣿⣿⣿⣿⣿⣿⣿⣿⣿⣿⣿⣿⣿⣿⣿⣿⣿⣿⣿⣿⣿⣿⣿⣿⣿⣿⣿⡿⠛⢿⣿⣿⣿⣿⣧⡀⠀⠀⠀⠀⠀⠀⠀⠀⠀⠀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⠀⠀⠀⠀⠀⠀⠀⠀⠀⠀⠀⠀⠀⠀⠀⠀⠀⠀⠀⠀⠀⠀⠀⠀⠀⠀⠀⠀⠀⠀⠀⠀⠀⠀⠀⣿⣿⣿⣿⣿⣿⣿⣿⣿⣿⣿⣿⣿⣿⣿⣿⣿⣿⣿⣿⣿⣿⣿⣿⣿⣿⣿⣿⣿⣿⣿⣿⣿⣿⣿⣿⠋⠀⠀⠀⠙⢿⣿⣿⣿⣿⣆⠀⠀⠀⠀⠀⠀⠀⠀⠀</a:t>
            </a:r>
            <a:br/>
            <a:r>
              <a:t>⠀⠀⠀⠀⠀⠀⠀⠀⠀⠀⠀⠀⠀⠀⠀⠀⠀⠀⠀⠀⠀⠀⠀⠀⠀⠀⠀⠀⠀⠀⠀⠀⠀⠀⠀⣿⣿⣿⣿⣿⣿⣿⣿⣿⣿⣿⣿⣿⣿⣿⣿⠟⠁⠀⠀⠉⠉⠉⠉⠙⠛⠻⠿⣿⣿⣿⣿⣿⣿⣿⡏⠀⠀⠀⠀⠀⠀⠻⣿⣿⣿⣿⣷⡀⠀⠀⠀⠀⠀⠀⠀</a:t>
            </a:r>
            <a:br/>
            <a:r>
              <a:t>⠀⠀⠀⠀⠀⠀⠀⠀⠀⠀⠀⠀⠀⠀⠀⠀⠀⠀⠀⠀⠀⠀⠀⠀⠀⠀⠀⠀⠀⠀⠀⠀⠀⠀⠀⣿⣿⣿⣿⣿⣿⣿⣿⣿⣿⣿⣿⣿⣿⣿⠋⠀⠀⠀⠀⠀⠀⠀⠀⠀⠀⠀⠀⠀⠈⠙⠛⠿⠿⠟⠀⠀⠀⠀⠀⠀⠀⠀⠘⢿⣿⣿⣿⣿⣄⠀⠀⠀⠀⠀⠀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⠀⠀⠀⠀⠀⠀⠀⠀⠀⠀⠀⠀⠀⠀⠀⠀⠀⠀⠀⠀⠀⠀⠀⠀⠀⠀⠀⠀⠀⠀⠀⠀⠀⠀⠀⣀⣀⣤⣤⣤⣀⠀⠀⠀⠀⠀⠀⠀⠀⠀⠀⠀⠀⠀⠀⠀⠀⠀⠀⠀⠀⠀⠀⠀⠀⠀⠀⠀⠀⠀⠀⠀⠀⠀⠀⠀⠀⠀⠀⠀⠀⠀⠀⠀⠀⠀⠀⠀⠀⠀⠀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⠀⠀⠀⠀⠀⠀⠀⠀⠀⠀⠀⠀⠀⠀⠀⠀⠀⠀⠀⠀⠀⠀⠀⠀⠀⠀⠀⠀⠀⠀⠀⢀⣤⣶⣿⣿⣿⣿⣿⣿⣿⣿⣦⣄⠀⠀⠀⢀⣀⣠⣤⣤⣤⡀⠀⠀⠀⠀⠀⠀⠀⠀⠀⠀⠀⠀⠀⠀⠀⠀⠀⠀⠀⠀⠀⠀⠀⠀⠀⠀⠀⠀⠀⠀⠀⠀⠀⠀⠀⠀⠀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⠀⠀⠀⠀⠀⠀⠀⠀⠀⠀⠀⠀⠀⠀⠀⠀⠀⠀⠀⠀⠀⠀⠀⠀⠀⠀⠀⠀⢀⣴⣾⣿⣿⣿⣿⣿⣿⣿⣿⣿⣿⣿⣿⣿⣿⣶⣾⣿⣿⣿⣿⣿⡿⠁⠀⠀⠀⠀⠀⠀⠀⠀⠀⠀⠀⠀⠀⠀⠀⠀⠀⠀⠀⠀⠀⠀⠀⠀⠀⠀⠀⠀⠀⠀⠀⠀⠀⠀⠀⠀⠀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⠀⠀⠀⠀⠀⠀⠀⠀⠀⠀⠀⠀⠀⠀⠀⠀⠀⠀⠀⠀⠀⠀⠀⠀⠀⠀⢀⣴⣿⣿⣿⣿⣿⣿⣿⣿⣿⣿⣿⣿⣿⣿⣿⣿⣿⣿⣿⣿⣿⣿⡿⠋⠀⠀⠀⠀⠀⠀⠀⠀⠀⠀⠀⠀⠀⠀⠀⠀⠀⠀⠀⠀⠀⠀⠀⠀⠀⠀⠀⠀⠀⠀⠀⠀⠀⠀⠀⠀⠀⠀⠀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⠀⠀⠀⠀⠀⠀⠀⠀⠀⠀⠀⠀⠀⠀⠀⠀⠀⠀⠀⠀⠀⠀⠀⠀⠀⢠⣿⣿⣿⣿⣿⣿⣿⣿⣿⣿⣿⣿⣿⣿⣿⣿⣿⣿⣿⣿⣿⣿⣿⠋⠀⠀⠀⠀⠀⠀⠀⠀⠀⠀⠀⠀⠀⠀⠀⠀⠀⠀⠀⠀⠀⠀⠀⠀⠀⠀⠀⠀⠀⠀⠀⠀⠀⠀⠀⠀⠀⠀⠀⠀⠀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⠀⠀⠀⠀⠀⠀⠀⠀⠀⠀⠀⠀⠀⠀⠀⠀⠀⠀⠀⠀⠀⠀⠀⠀⠀⠈⣿⣿⣿⣿⣿⣿⣿⣿⣿⣿⣿⣿⣿⣿⣿⣿⣿⣿⣿⣿⣿⣿⣿⣿⣿⡷⠀⠀⠀⠀⠀⠀⠀⠀⠀⠀⠀⠀⠀⠀⠀⠀⠀⠀⠀⠀⠀⠀⠀⠀⠀⠀⠀⠀⠀⠀⠀⠀⠀⠀⠀⠀⠀⠀⠀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⠀⠀⠀⠀⠀⠀⠀⠀⠀⠀⠀⠀⠀⠀⠀⠀⠀⠀⠀⠀⠀⠀⠀⠀⠀⠀⣿⣿⣿⣿⣿⣿⣿⣿⣿⣿⣿⣿⣿⣿⣿⣿⣿⣿⣿⣿⣿⣿⣿⣿⣿⢧⠀⠀⠀⠀⠀⠀⠀⠀⠀⠀⠀⠀⠀⠀⠀⠀⠀⠀⠀⠀⠀⠀⠀⠀⠀⠀⠀⠀⠀⠀⠀⠀⠀⠀⠀⠀⠀⠀⠀</a:t>
            </a:r>
            <a:br/>
            <a:r>
              <a:t>⠀⠀⠀⠀⠀⠀⠀⠀⠀⠀⠀⠀⠀⠀⠀⠀⠀⠀⠀⠀⠀⠀⠀⠀⢀⣤⣿⣿⣿⣿⣿⣿⣿⣿⣿⣿⣿⣿⣿⣿⣿⣿⣿⣿⣿⣿⣿⣿⣿⣿⠛⠈⠀⠀⠀⠀⠀⠀⠀⠀⠀⠀⠀⠀⠀⠀⠀⠀⠀⠀⠀⠀⠀⠀⠀⠀⠀⠀⠀⠀⠀⠀⠀⠀⠀⠀⠀⠀⠀⠀⠀</a:t>
            </a:r>
            <a:br/>
            <a:r>
              <a:t>⠀⠀⠀⠀⠀⠀⠀⠀⠀⠀⠀⠀⠀⠀⠀⠀⠀⠀⠀⠀⠀⠀⠀⣴⣿⣿⣿⣿⣿⣿⣿⣿⣿⣿⣿⣿⣿⣿⣿⣿⣿⣿⣿⣿⣿⣿⣿⣿⣿⡁⠀⠀⠀⠀⠀⠀⠀⠀⠀⠀⠀⠀⠀⠀⠀⠀⠀⠀⠀⠀⠀⠀⠀⠀⠀⠀⠀⠀⠀⠀⠀⠀⠀⠀⠀⠀⠀⠀⠀⠀⠀</a:t>
            </a:r>
            <a:br/>
            <a:r>
              <a:t>⠀⠀⠀⠀⠀⠀⠀⠀⠀⠀⠀⠀⠀⠀⠀⠀⠀⠀⠀⠀⠀⠀⣾⣿⣿⣿⣿⣿⣿⣿⣿⣿⣿⣿⣿⣿⣿⣿⣿⣿⣿⣿⣿⣿⣿⣿⣿⣿⣿⣿⡶⠀⠀⠀⠀⠀⠀⠀⠀⠀⠀⠀⠀⠀⠀⠀⠀⠀⠀⠀⠀⠀⠀⠀⠀⠀⠀⠀⠀⠀⠀⠀⠀⠀⠀⠀⠀⠀⠀⠀⠀</a:t>
            </a:r>
            <a:br/>
            <a:r>
              <a:t>⣾⣿⣿⣿⣿⣿⣿⣿⣿⣿⣿⣿⣿⣷⣶⣶⣶⣤⣤⣤⣀⣀⠉⠉⠉⠁⢹⣿⣿⣿⣿⣿⣿⣿⣿⣿⣿⣿⣿⣿⣿⣿⣿⣿⣿⣿⣿⣿⣿⡏⠀⠀⠀⠀⠀⠀⠀⠀⠀⠀⠀⠀⠀⠀⠀⠀⠀⠀⠀⠀⠀⠀⠀⠀⠀⠀⠀⠀⠀⠀⠀⠀⠀⠀⠀⠀⠀⠀⠀⠀⠀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⣿⣿⣿⣿⣿⣿⣿⣿⣿⣿⣿⣿⣿⣿⣿⣿⣿⣿⣿⣿⣿⣿⣿⣿⣶⣶⣾⣿⣿⣿⣿⣿⣿⣿⣿⣿⣿⣿⣿⣿⣿⣿⣿⣿⣿⣿⣿⣿⡿⠀⠀⠀⠀⠀⠀⠀⠀⠀⠀⠀⠀⠀⠀⠀⠀⠀⠀⠀⠀⠀⠀⠀⠀⠀⠀⠀⠀⠀⠀⠀⠀⠀⠀⠀⠀⠀⠀⠀⠀⠀⠀</a:t>
            </a:r>
            <a:br/>
            <a:r>
              <a:t>⠛⠛⠉⠉⠉⠉⠉⠉⠉⠉⠙⠛⠛⠛⠻⠿⠿⣿⣿⣿⣿⣿⣿⣿⣿⣿⣿⣿⣿⣿⣿⣿⣿⣿⣿⣿⣿⣿⣿⣿⣿⣿⣿⣿⣿⣿⣿⡿⠃⠀⠀⠀⠀⠀⠀⠀⠀⠀⠀⠀⠀⠀⠀⠀⠀⠀⠀⠀⠀⠀⠀⠀⠀⠀⠀⠀⠀⠀⠀⠀⠀⠀⠀⠀⠀⠀⠀⠀⠀⠀⠀</a:t>
            </a:r>
            <a:br/>
            <a:r>
              <a:t>⠀⠀⠀⠀⠀⠀⠀⠀⠀⠀⠀⠀⠀⠀⠀⠀⠀⠀⠀⠈⠉⠙⠛⢿⣿⣿⣿⣿⣿⣿⣿⣿⣿⣿⣿⣿⣿⣿⣿⣿⣿⣿⣿⣿⣿⣿⡏⠀⠀⠀⠀⠀⠀⠀⠀⠀⠀⠀⠀⠀⠀⠀⠀⠀⠀⠀⠀⠀⠀⠀⠀⠀⠀⠀⠀⠀⠀⠀⠀⠀⠀⠀⠀⠀⠀⠀⠀⠀⠀⠀⠀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⠀⠀⠀⠀⠀⠀⠀⠀⠀⠀⠀⠀⠀⠀⠀⠀⠀⠀⠀⠀⠀⠀⠀⠈⣿⣿⣿⣿⣿⣿⣿⣿⣿⣿⣿⣿⣿⣿⣿⣿⣿⣿⣿⣿⣿⡿⠃⠀⠀⠀⠀⠀⠀⠀⠀⠀⠀⠀⠀⠀⠀⠀⠀⠀⠀⠀⠀⠀⠀⠀⠀⠀⠀⠀⠀⠀⠀⠀⠀⠀⠀⠀⠀⠀⠀⠀⠀⠀⠀⠀⠀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⠀⠀⠀⠀⠀⠀⠀⠀⠀⠀⠀⠀⠀⠀⠀⠀⠀⠀⠀⠀⠀⠀⠀⠀⠙⣿⣿⣿⣿⣿⣿⣿⣿⣿⣿⣿⣿⣿⣿⣿⣿⣿⣿⣿⣿⣤⣀⠀⠀⠀⠀⠀⠀⠀⠀⠀⠀⠀⠀⠀⠀⠀⠀⠀⠀⠀⠀⠀⠀⠀⠀⠀⠀⠀⠀⠀⠀⠀⠀⠀⠀⠀⠀⠀⠀⠀⠀⠀⠀⠀⠀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⠀⠀⠀⠀⠀⠀⠀⠀⠀⠀⠀⠀⠀⠀⠀⠀⠀⠀⠀⠀⠀⠀⠀⠀⠀⠈⠛⢿⣿⣿⣿⣿⣿⣿⣿⣿⣿⣿⣿⣿⣿⣿⣿⣿⣿⣿⣿⣿⣶⣤⡀⠀⠀⠀⠀⠀⠀⠀⠀⠀⠀⠀⠀⠀⠀⠀⠀⠀⠀⠀⠀⠀⠀⠀⠀⠀⠀⠀⠀⠀⠀⠀⠀⠀⠀⠀⠀⠀⠀⠀⠀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⠀⠀⠀⠀⠀⠀⠀⠀⠀⠀⠀⠀⠀⠀⠀⠀⠀⠀⠀⠀⠀⠀⠀⠀⠀⠀⠀⠀⠈⠉⠛⠛⣿⣿⣿⣿⣿⣿⣿⣿⣿⣿⣿⣿⣿⣿⣿⣿⣿⣿⣿⣷⣦⣄⠀⣀⡀⠀⠀⠀⠀⠀⠀⠀⠀⠀⠀⠀⠀⠀⠀⠀⠀⠀⠀⠀⠀⠀⠀⠀⠀⠀⠀⠀⠀⠀⠀⠀⠀⠀⠀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⠀⠀⠀⠀⠀⠀⠀⠀⠀⠀⠀⠀⠀⠀⠀⠀⠀⠀⠀⠀⠀⠀⠀⠀⠀⠀⠀⠀⠀⠀⠀⢸⣿⣿⣿⣿⣿⣿⣿⣿⣿⣿⣿⣿⣿⣿⣿⣿⣿⣿⣿⣿⣿⣿⣿⣿⣿⣦⣤⠀⠀⠀⠀⠀⠀⠀⠀⠀⠀⠀⠀⠀⠀⠀⠀⠀⠀⠀⠀⠀⠀⠀⠀⠀⠀⠀⠀⠀⠀⠀⠀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⠀⠀⠀⠀⠀⠀⠀⠀⠀⠀⠀⠀⠀⠀⠀⠀⠀⠀⠀⠀⠀⠀⠀⠀⠀⠀⠀⠀⠀⠀⠀⢸⣿⣿⣿⣿⣿⣿⣿⣿⣿⣿⣿⣿⣿⣿⣿⣿⣿⣿⠻⣿⣿⣿⣿⣿⣿⣿⣿⣿⣶⣄⡀⠀⠀⠀⠀⠀⠀⠀⠀⠀⠀⠀⠀⠀⠀⠀⠀⠀⠀⠀⠀⠀⠀⠀⠀⠀⠀⠀⠀</a:t>
            </a:r>
            <a:br/>
            <a:r>
              <a:t>⠀⠀⠀⠀⠀⠀⠀⠀⠀⠀⠀⠀⠀⠀⠀⠀⠀⠀⠀⠀⠀⠀⠀⠀⠀⠀⠀⠀⠀⠀⠀⠈⠈⣿⣿⣿⣿⣿⣿⣿⣿⣿⣿⣿⣿⣿⣿⣿⣿⣿⡥⡀⣿⣿⣿⣿⣿⣿⣿⣿⣿⣿⣿⡇⠀⠀⠀⠀⠀⠀⠀⠀⠀⠀⠀⠀⠀⠀⠀⠀⠀⠀⠀⠀⠀⠀⠀⠀⠀⠀⠀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⠀⠀⠀⠀⠀⠀⠀⠀⠀⠀⠀⠀⠀⠀⠀⠀⠀⠀⠀⠀⠀⠀⠀⠀⠀⠀⠀⠀⠀⠀⠀⠀⠀⢸⣿⣿⣿⣿⣿⣿⣿⣿⣿⣿⣿⣿⣿⣿⣿⣿⣿⡔⣹⣿⣿⣿⣿⣿⣿⣿⣿⣿⣿⣿⣶⣄⠀⠀⠀⠀⠀⠀⠀⠀⠀⠀⠀⠀⠀⠀⠀⠀⠀⠀⠀⠀⠀⠀⠀⠀⠀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⠀⠀⠀⠀⠀⠀⠀⠀⠀⠀⠀⠀⠀⠀⠀⠀⠀⠀⠀⠀⠀⠀⠀⠀⠀⠀⠀⠀⠀⠀⠀⠀⠀⣼⣿⣿⣿⣿⣿⣿⣿⣿⣿⣿⣿⣿⣿⣿⣿⣿⣿⣿⣿⣿⣿⣿⣿⣿⣿⣿⣿⣿⣿⣿⣿⣿⣷⣦⡀⠀⠀⠀⠀⠀⠀⠀⠀⠀⠀⠀⠀⠀⠀⠀⠀⠀⠀⠀⠀⠀⠀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⠀⠀⠀⠀⠀⠀⠀⠀⠀⠀⠀⠀⠀⠀⠀⠀⠀⠀⠀⠀⠀⠀⠀⠀⠀⠀⠀⠀⠀⠀⠀⠀⠀⢿⣿⣿⣿⣿⣿⣿⣿⣿⣿⣿⣿⣿⣿⣿⣿⣿⣿⣿⣿⣿⣿⣿⣿⣿⣿⣿⡟⠉⠻⢿⣿⣿⣿⣿⣿⣦⣄⢀⠀⠀⠀⠀⠀⠀⠀⠀⠀⠀⠀⠀⠀⠀⠀⠀⠀⠀⠀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⠀⠀⠀⠀⠀⠀⠀⠀⠀⠀⠀⠀⠀⠀⠀⠀⠀⠀⠀⠀⠀⠀⠀⠀⠀⠀⠀⠀⠀⠀⠀⠀⠀⠸⣿⣿⣿⣿⣿⣿⣿⣿⣿⣿⣿⣿⣿⣿⣿⣿⣿⣿⣿⣿⣿⣿⣿⣿⣿⣿⣦⡀⠀⠀⠙⠿⣿⣿⣿⣿⣿⣿⣿⣤⣄⠀⠀⠀⠀⠀⠀⠀⠀⠀⠀⠀⠀⠀⠀⠀⠀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⠀⠀⠀⠀⠀⠀⠀⠀⠀⠀⠀⠀⠀⠀⠀⠀⠀⠀⠀⠀⠀⠀⠀⠀⠀⠀⠀⠀⠀⠀⠀⠀⠀⠀⢻⣿⣿⣿⣿⣿⣿⣿⣿⣿⣿⣿⣿⣿⣿⣿⣿⣿⣿⣿⣿⣿⣿⣿⣿⣿⣿⡟⠀⠀⠀⠀⠈⢻⣿⣿⣿⣿⣿⣿⣿⣶⡄⠀⠀⠀⠀⠀⠀⠀⠀⠀⠀⠀⠀⠀⠀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⠀⠀⠀⠀⠀⠀⠀⠀⠀⠀⠀⠀⠀⠀⠀⠀⠀⠀⠀⠀⠀⠀⠀⠀⠀⠀⠀⠀⠀⠀⠀⠀⠀⠀⢸⣿⣿⣿⣿⣿⣿⣿⣿⣿⣿⣿⣿⣿⣿⣿⣿⣿⣿⣿⣿⣿⣿⣿⣿⡿⠋⠀⠀⠀⢀⣀⣠⣿⣿⣿⣿⣿⣿⣿⣿⣿⣿⠆⠀⠀⠀⠀⠀⠀⠀⠀⠀⠀⠀⠀⠀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⠀⠀⠀⠀⠀⠀⠀⠀⠀⠀⠀⠀⠀⠀⠀⠀⠀⠀⠀⠀⠀⠀⠀⠀⠀⠀⠀⠀⠀⠀⠀⠀⠀⠀⢸⣿⣿⣿⣿⣿⣿⣿⣿⣿⣿⣿⣿⣿⣿⣿⣿⣿⣿⣿⣿⣿⣿⣿⣿⣿⣿⣿⣿⣿⣿⣿⣿⣿⣿⣿⣿⣿⣿⣿⣿⣿⣿⣷⡀⠀⠀⠀⠀⠀⠀⠀⠀⠀⠀⠀⠀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⠀⠀⠀⠀⠀⠀⠀⠀⠀⠀⠀⠀⠀⠀⠀⠀⠀⠀⠀⠀⠀⠀⠀⠀⠀⠀⠀⠀⠀⠀⠀⠀⠀⠀⠀⣿⣿⣿⣿⣿⣿⣿⣿⣿⣿⣿⣿⣿⣿⣿⣿⣿⣿⣿⣿⣿⣿⣿⣿⣿⣿⣿⣿⣿⣿⣿⣿⣿⣿⣿⣿⣿⣿⡿⢿⣿⣿⣿⣿⣦⡀⠀⠀⠀⠀⠀⠀⠀⠀⠀⠀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⠀⠀⠀⠀⠀⠀⠀⠀⠀⠀⠀⠀⠀⠀⠀⠀⠀⠀⠀⠀⠀⠀⠀⠀⠀⠀⠀⠀⠀⠀⠀⠀⠀⠀⠀⣿⣿⣿⣿⣿⣿⣿⣿⣿⣿⣿⣿⣿⣿⣿⣿⣿⣿⣿⣿⣿⣿⣿⣿⣿⣿⣿⣿⣿⣿⣿⣿⣿⣿⣿⣿⠟⠁⠀⠀⠻⣿⣿⣿⣿⣷⣄⠀⠀⠀⠀⠀⠀⠀⠀⠀</a:t>
            </a:r>
            <a:br/>
            <a:r>
              <a:t>⠀⠀⠀⠀⠀⠀⠀⠀⠀⠀⠀⠀⠀⠀⠀⠀⠀⠀⠀⠀⠀⠀⠀⠀⠀⠀⠀⠀⠀⠀⠀⠀⠀⠀⠀⣿⣿⣿⣿⣿⣿⣿⣿⣿⣿⣿⣿⣿⣿⣿⣿⡿⠋⠉⠉⠉⠉⠛⠛⠛⠿⠿⢿⣿⣿⣿⣿⣿⣿⣿⡿⠀⠀⠀⠀⠀⠈⢻⣿⣿⣿⣿⣦⡀⠀⠀⠀⠀⠀⠀⠀</a:t>
            </a:r>
            <a:br/>
            <a:r>
              <a:t>⠀⠀⠀⠀⠀⠀⠀⠀⠀⠀⠀⠀⠀⠀⠀⠀⠀⠀⠀⠀⠀⠀⠀⠀⠀⠀⠀⠀⠀⠀⠀⠀⠀⠀⠀⣿⣿⣿⣿⣿⣿⣿⣿⣿⣿⣿⣿⣿⣿⣿⡟⠁⠀⠀⠀⠀⠀⠀⠀⠀⠀⠀⠀⠈⠉⠛⠿⢿⣿⣿⠃⠀⠀⠀⠀⠀⠀⠀⠙⣿⣿⣿⣿⣷⡄⠀⠀⠀⠀⠀⠀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⠀⠀⠀⠀⠀⠀⠀⠀⠀⠀⠀⠀⠀⠀⠀⠀⠀⠀⠀⠀⠀⠀⠀⠀⠀⠀⠀⠀⠀⠀⠀⠀⠀⠀⠀⠀⣀⣀⣤⣤⣄⣀⠀⠀⠀⠀⠀⠀⠀⠀⠀⠀⠀⠀⠀⠀⠀⠀⠀⠀⠀⠀⠀⠀⠀⠀⠀⠀⠀⠀⠀⠀⠀⠀⠀⠀⠀⠀⠀⠀⠀⠀⠀⠀⠀⠀⠀⠀⠀⠀⠀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⠀⠀⠀⠀⠀⠀⠀⠀⠀⠀⠀⠀⠀⠀⠀⠀⠀⠀⠀⠀⠀⠀⠀⠀⠀⠀⠀⠀⠀⠀⠀⠀⢀⣴⣶⣿⣿⣿⣿⣿⣿⣿⣷⣦⡀⠀⠀⠀⠀⢀⣀⣤⣤⣄⠀⠀⠀⠀⠀⠀⠀⠀⠀⠀⠀⠀⠀⠀⠀⠀⠀⠀⠀⠀⠀⠀⠀⠀⠀⠀⠀⠀⠀⠀⠀⠀⠀⠀⠀⠀⠀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⠀⠀⠀⠀⠀⠀⠀⠀⠀⠀⠀⠀⠀⠀⠀⠀⠀⠀⠀⠀⠀⠀⠀⠀⠀⠀⠀⠀⠀⣠⣴⣿⣿⣿⣿⣿⣿⣿⣿⣿⣿⣿⣿⣿⣿⣷⣴⣾⣿⣿⣿⣿⣿⡿⠀⠀⠀⠀⠀⠀⠀⠀⠀⠀⠀⠀⠀⠀⠀⠀⠀⠀⠀⠀⠀⠀⠀⠀⠀⠀⠀⠀⠀⠀⠀⠀⠀⠀⠀⠀⠀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⠀⠀⠀⠀⠀⠀⠀⠀⠀⠀⠀⠀⠀⠀⠀⠀⠀⠀⠀⠀⠀⠀⠀⠀⠀⠀⠀⣠⣾⣿⣿⣿⣿⣿⣿⣿⣿⣿⣿⣿⣿⣿⣿⣿⣿⣿⣿⣿⣿⣿⣿⡿⠋⠀⠀⠀⠀⠀⠀⠀⠀⠀⠀⠀⠀⠀⠀⠀⠀⠀⠀⠀⠀⠀⠀⠀⠀⠀⠀⠀⠀⠀⠀⠀⠀⠀⠀⠀⠀⠀⠀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⠀⠀⠀⠀⠀⠀⠀⠀⠀⠀⠀⠀⠀⠀⠀⠀⠀⠀⠀⠀⠀⠀⠀⠀⠀⠀⣸⣿⣿⣿⣿⣿⣿⣿⣿⣿⣿⣿⣿⣿⣿⣿⣿⣿⣿⣿⣿⣿⣿⡿⠋⠀⠀⠀⠀⠀⠀⠀⠀⠀⠀⠀⠀⠀⠀⠀⠀⠀⠀⠀⠀⠀⠀⠀⠀⠀⠀⠀⠀⠀⠀⠀⠀⠀⠀⠀⠀⠀⠀⠀⠀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⠀⠀⠀⠀⠀⠀⠀⠀⠀⠀⠀⠀⠀⠀⠀⠀⠀⠀⠀⠀⠀⠀⠀⠀⠀⠀⢹⣿⣿⣿⣿⣿⣿⣿⣿⣿⣿⣿⣿⣿⣿⣿⣿⣿⣿⣿⣿⣿⣿⣿⣦⡀⠀⠀⠀⠀⠀⠀⠀⠀⠀⠀⠀⠀⠀⠀⠀⠀⠀⠀⠀⠀⠀⠀⠀⠀⠀⠀⠀⠀⠀⠀⠀⠀⠀⠀⠀⠀⠀⠀⠀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⠀⠀⠀⠀⠀⠀⠀⠀⠀⠀⠀⠀⠀⠀⠀⠀⠀⠀⠀⠀⠀⠀⠀⠀⠀⠀⢸⣿⣿⣿⣿⣿⣿⣿⣿⣿⣿⣿⣿⣿⣿⣿⣿⣿⣿⣿⣿⣿⣿⣿⣿⣷⢄⠀⠀⠀⠀⠀⠀⠀⠀⠀⠀⠀⠀⠀⠀⠀⠀⠀⠀⠀⠀⠀⠀⠀⠀⠀⠀⠀⠀⠀⠀⠀⠀⠀⠀⠀⠀⠀⠀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⠀⠀⠀⠀⠀⠀⠀⠀⠀⠀⠀⠀⠀⠀⠀⠀⠀⠀⠀⠀⠀⠀⠀⠀⠀⣠⣾⣿⣿⣿⣿⣿⣿⣿⣿⣿⣿⣿⣿⣿⣿⣿⣿⣿⣿⣿⣿⣿⣿⣿⡿⠏⠁⠀⠀⠀⠀⠀⠀⠀⠀⠀⠀⠀⠀⠀⠀⠀⠀⠀⠀⠀⠀⠀⠀⠀⠀⠀⠀⠀⠀⠀⠀⠀⠀⠀⠀⠀⠀⠀⠀</a:t>
            </a:r>
            <a:br/>
            <a:r>
              <a:t>⠀⠀⠀⠀⠀⠀⠀⠀⠀⠀⠀⠀⠀⠀⠀⠀⠀⠀⠀⠀⠀⠀⠀⣠⣾⣿⣿⣿⣿⣿⣿⣿⣿⣿⣿⣿⣿⣿⣿⣿⣿⣿⣿⣿⣿⣿⣿⣿⣿⡟⠁⠀⠀⠀⠀⠀⠀⠀⠀⠀⠀⠀⠀⠀⠀⠀⠀⠀⠀⠀⠀⠀⠀⠀⠀⠀⠀⠀⠀⠀⠀⠀⠀⠀⠀⠀⠀⠀⠀⠀⠀</a:t>
            </a:r>
            <a:br/>
            <a:r>
              <a:t>⠀⠀⠀⠀⠀⠀⠀⠀⠀⠀⠀⠀⠀⠀⠀⠀⠀⠀⠀⠀⠀⠀⣸⣿⣿⣿⣿⣿⣿⣿⣿⣿⣿⣿⣿⣿⣿⣿⣿⣿⣿⣿⣿⣿⣿⣿⣿⣿⣿⣿⣶⠄⠀⠀⠀⠀⠀⠀⠀⠀⠀⠀⠀⠀⠀⠀⠀⠀⠀⠀⠀⠀⠀⠀⠀⠀⠀⠀⠀⠀⠀⠀⠀⠀⠀⠀⠀⠀⠀⠀⠀</a:t>
            </a:r>
            <a:br/>
            <a:r>
              <a:t>⣾⣿⣿⣿⣿⣿⣿⣿⣿⣿⣿⣿⣿⣷⣶⣶⣶⣤⣤⣤⣀⣀⠀⠉⠉⠀⢘⣿⣿⣿⣿⣿⣿⣿⣿⣿⣿⣿⣿⣿⣿⣿⣿⣿⣿⣿⣿⣿⣿⣿⠁⠀⠀⠀⠀⠀⠀⠀⠀⠀⠀⠀⠀⠀⠀⠀⠀⠀⠀⠀⠀⠀⠀⠀⠀⠀⠀⠀⠀⠀⠀⠀⠀⠀⠀⠀⠀⠀⠀⠀⠀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⣿⣿⣿⣿⣿⣿⣿⣿⣿⣿⣿⣿⣿⣿⣿⣿⣿⣿⣿⣿⣿⣿⣿⣿⣶⣶⣾⣿⣿⣿⣿⣿⣿⣿⣿⣿⣿⣿⣿⣿⣿⣿⣿⣿⣿⣿⣿⣿⣿⠏⠀⠀⠀⠀⠀⠀⠀⠀⠀⠀⠀⠀⠀⠀⠀⠀⠀⠀⠀⠀⠀⠀⠀⠀⠀⠀⠀⠀⠀⠀⠀⠀⠀⠀⠀⠀⠀⠀⠀⠀⠀</a:t>
            </a:r>
            <a:br/>
            <a:r>
              <a:t>⠛⠛⠉⠉⠉⠉⠉⠉⠉⠉⠙⠛⠛⠛⠻⠿⠿⢿⣿⣿⣿⣿⣿⣿⣿⣿⣿⣿⣿⣿⣿⣿⣿⣿⣿⣿⣿⣿⣿⣿⣿⣿⣿⣿⣿⣿⣿⣿⠏⠀⠀⠀⠀⠀⠀⠀⠀⠀⠀⠀⠀⠀⠀⠀⠀⠀⠀⠀⠀⠀⠀⠀⠀⠀⠀⠀⠀⠀⠀⠀⠀⠀⠀⠀⠀⠀⠀⠀⠀⠀⠀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⠀⠀⠀⠀⠀⠀⠀⠀⠀⠀⠀⠀⠀⠀⠀⠀⠀⠀⠀⠈⠉⠙⠛⠻⣿⣿⣿⣿⣿⣿⣿⣿⣿⣿⣿⣿⣿⣿⣿⣿⣿⣿⣿⣿⣿⣿⣿⠀⠀⠀⠀⠀⠀⠀⠀⠀⠀⠀⠀⠀⠀⠀⠀⠀⠀⠀⠀⠀⠀⠀⠀⠀⠀⠀⠀⠀⠀⠀⠀⠀⠀⠀⠀⠀⠀⠀⠀⠀⠀⠀⠀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⠀⠀⠀⠀⠀⠀⠀⠀⠀⠀⠀⠀⠀⠀⠀⠀⠀⠀⠀⠀⠀⠀⠀⠀⢿⣿⣿⣿⣿⣿⣿⣿⣿⣿⣿⣿⣿⣿⣿⣿⣿⣿⣿⣿⣿⣿⠏⠀⠀⠀⠀⠀⠀⠀⠀⠀⠀⠀⠀⠀⠀⠀⠀⠀⠀⠀⠀⠀⠀⠀⠀⠀⠀⠀⠀⠀⠀⠀⠀⠀⠀⠀⠀⠀⠀⠀⠀⠀⠀⠀⠀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⠀⠀⠀⠀⠀⠀⠀⠀⠀⠀⠀⠀⠀⠀⠀⠀⠀⠀⠀⠀⠀⠀⠀⠀⠈⢿⣿⣿⣿⣿⣿⣿⣿⣿⣿⣿⣿⣿⣿⣿⣿⣿⣿⣿⣿⣥⣀⠀⠀⠀⠀⠀⠀⠀⠀⠀⠀⠀⠀⠀⠀⠀⠀⠀⠀⠀⠀⠀⠀⠀⠀⠀⠀⠀⠀⠀⠀⠀⠀⠀⠀⠀⠀⠀⠀⠀⠀⠀⠀⠀⠀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⠀⠀⠀⠀⠀⠀⠀⠀⠀⠀⠀⠀⠀⠀⠀⠀⠀⠀⠀⠀⠀⠀⠀⠀⠀⠀⠙⠻⢿⣿⣿⣿⣿⣿⣿⣿⣿⣿⣿⣿⣿⣿⣿⣿⣿⣿⣿⣿⣶⣤⡀⠀⠀⠀⠀⠀⠀⠀⠀⠀⠀⠀⠀⠀⠀⠀⠀⠀⠀⠀⠀⠀⠀⠀⠀⠀⠀⠀⠀⠀⠀⠀⠀⠀⠀⠀⠀⠀⠀⠀⠀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⠀⠀⠀⠀⠀⠀⠀⠀⠀⠀⠀⠀⠀⠀⠀⠀⠀⠀⠀⠀⠀⠀⠀⠀⠀⠀⠀⠀⠀⠈⠉⠉⣿⣿⣿⣿⣿⣿⣿⣿⣿⣿⣿⣿⣿⣿⣿⣿⣿⣿⣿⣷⣦⣀⠀⣀⡀⠀⠀⠀⠀⠀⠀⠀⠀⠀⠀⠀⠀⠀⠀⠀⠀⠀⠀⠀⠀⠀⠀⠀⠀⠀⠀⠀⠀⠀⠀⠀⠀⠀⠀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⠀⠀⠀⠀⠀⠀⠀⠀⠀⠀⠀⠀⠀⠀⠀⠀⠀⠀⠀⠀⠀⠀⠀⠀⠀⠀⠀⠀⠀⠀⠀⠀⣿⣿⣿⣿⣿⣿⣿⣿⣿⣿⣿⣿⣿⣿⣿⣿⣿⣿⣿⣿⣿⣿⣿⣿⣿⣦⣄⡀⠀⠀⠀⠀⠀⠀⠀⠀⠀⠀⠀⠀⠀⠀⠀⠀⠀⠀⠀⠀⠀⠀⠀⠀⠀⠀⠀⠀⠀⠀⠀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⠀⠀⠀⠀⠀⠀⠀⠀⠀⠀⠀⠀⠀⠀⠀⠀⠀⠀⠀⠀⠀⠀⠀⠀⠀⠀⠀⠀⠀⠀⠀⢀⣿⣿⣿⣿⣿⣿⣿⣿⣿⣿⣿⣿⣿⣿⣿⣿⣿⣿⠿⣿⣿⣿⣿⣿⣿⣿⣿⣷⣶⣄⠀⠀⠀⠀⠀⠀⠀⠀⠀⠀⠀⠀⠀⠀⠀⠀⠀⠀⠀⠀⠀⠀⠀⠀⠀⠀⠀⠀⠀</a:t>
            </a:r>
            <a:br/>
            <a:r>
              <a:t>⠀⠀⠀⠀⠀⠀⠀⠀⠀⠀⠀⠀⠀⠀⠀⠀⠀⠀⠀⠀⠀⠀⠀⠀⠀⠀⠀⠀⠀⠀⠀⠘⠃⢻⣿⣿⣿⣿⣿⣿⣿⣿⣿⣿⣿⣿⣿⣿⣿⣿⣵⡀⢻⣿⣿⣿⣿⣿⣿⣿⣿⣿⣿⡇⠀⠀⠀⠀⠀⠀⠀⠀⠀⠀⠀⠀⠀⠀⠀⠀⠀⠀⠀⠀⠀⠀⠀⠀⠀⠀⠀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⠀⠀⠀⠀⠀⠀⠀⠀⠀⠀⠀⠀⠀⠀⠀⠀⠀⠀⠀⠀⠀⠀⠀⠀⠀⠀⠀⠀⠀⠀⠀⠀⠀⢸⣿⣿⣿⣿⣿⣿⣿⣿⣿⣿⣿⣿⣿⣿⣿⣿⣿⡔⢸⣿⣿⣿⣿⣿⣿⣿⣿⣿⣿⣿⣦⣄⠀⠀⠀⠀⠀⠀⠀⠀⠀⠀⠀⠀⠀⠀⠀⠀⠀⠀⠀⠀⠀⠀⠀⠀⠀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⠀⠀⠀⠀⠀⠀⠀⠀⠀⠀⠀⠀⠀⠀⠀⠀⠀⠀⠀⠀⠀⠀⠀⠀⠀⠀⠀⠀⠀⠀⠀⠀⠀⢸⣿⣿⣿⣿⣿⣿⣿⣿⣿⣿⣿⣿⣿⣿⣿⣿⣿⣿⣿⣿⣿⣿⣿⣿⣿⣿⣿⣿⣿⣿⣿⣿⣷⣤⡀⠀⠀⠀⠀⠀⠀⠀⠀⠀⠀⠀⠀⠀⠀⠀⠀⠀⠀⠀⠀⠀⠀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⠀⠀⠀⠀⠀⠀⠀⠀⠀⠀⠀⠀⠀⠀⠀⠀⠀⠀⠀⠀⠀⠀⠀⠀⠀⠀⠀⠀⠀⠀⠀⠀⠀⢸⣿⣿⣿⣿⣿⣿⣿⣿⣿⣿⣿⣿⣿⣿⣿⣿⣿⣿⣿⣿⣿⣿⣿⣿⣿⣿⡿⠋⠻⣿⣿⣿⣿⣿⣿⣦⣀⠀⠀⠀⠀⠀⠀⠀⠀⠀⠀⠀⠀⠀⠀⠀⠀⠀⠀⠀⠀</a:t>
            </a:r>
            <a:br/>
            <a:r>
              <a:t>⠀⠀⠀⠀⠀⠀⠀⠀⠀⠀⠀⠀⠀⠀⠀⠀⠀⠀⠀⠀⠀⠀⠀⠀⠀⠀⠀⠀⠀⠀⠀⠀⠀⠰⣿⣿⣿⣿⣿⣿⣿⣿⣿⣿⣿⣿⣿⣿⣿⣿⣿⣿⣿⣿⣿⣿⣿⣿⣿⣿⣅⡀⠀⠀⠙⢿⣿⣿⣿⣿⣿⣿⣿⣤⣄⠀⠀⠀⠀⠀⠀⠀⠀⠀⠀⠀⠀⠀⠀⠀⠀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⠀⠀⠀⠀⠀⠀⠀⠀⠀⠀⠀⠀⠀⠀⠀⠀⠀⠀⠀⠀⠀⠀⠀⠀⠀⠀⠀⠀⠀⠀⠀⠀⠀⠀⢸⣿⣿⣿⣿⣿⣿⣿⣿⣿⣿⣿⣿⣿⣿⣿⣿⣿⣿⣿⣿⣿⣿⣿⣿⣿⣿⡿⠀⠀⠀⠀⠈⢻⣿⣿⣿⣿⣿⣿⣿⣦⡄⠀⠀⠀⠀⠀⠀⠀⠀⠀⠀⠀⠀⠀⠀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⠀⠀⠀⠀⠀⠀⠀⠀⠀⠀⠀⠀⠀⠀⠀⠀⠀⠀⠀⠀⠀⠀⠀⠀⠀⠀⠀⠀⠀⠀⠀⠀⠀⠀⢸⣿⣿⣿⣿⣿⣿⣿⣿⣿⣿⣿⣿⣿⣿⣿⣿⣿⣿⣿⣿⣿⣿⣿⣿⡿⠋⠀⠀⠀⠀⠀⣀⣾⣿⣿⣿⣿⣿⣿⣿⣿⣿⡆⠀⠀⠀⠀⠀⠀⠀⠀⠀⠀⠀⠀⠀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⠀⠀⠀⠀⠀⠀⠀⠀⠀⠀⠀⠀⠀⠀⠀⠀⠀⠀⠀⠀⠀⠀⠀⠀⠀⠀⠀⠀⠀⠀⠀⠀⠀⠀⠸⣿⣿⣿⣿⣿⣿⣿⣿⣿⣿⣿⣿⣿⣿⣿⣿⣿⣿⣿⣿⣿⣿⣿⣿⣿⣿⣿⣿⣿⣿⣿⣿⣿⣿⣿⣿⣿⣿⣿⣿⣿⣿⣷⡀⠀⠀⠀⠀⠀⠀⠀⠀⠀⠀⠀⠀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⠀⠀⠀⠀⠀⠀⠀⠀⠀⠀⠀⠀⠀⠀⠀⠀⠀⠀⠀⠀⠀⠀⠀⠀⠀⠀⠀⠀⠀⠀⠀⠀⠀⠀⠀⣿⣿⣿⣿⣿⣿⣿⣿⣿⣿⣿⣿⣿⣿⣿⣿⣿⣿⣿⣿⣿⣿⣿⣿⣿⣿⣿⣿⣿⣿⣿⣿⣿⣿⣿⣿⣿⣿⡿⢿⣿⣿⣿⣿⣦⠀⠀⠀⠀⠀⠀⠀⠀⠀⠀⠀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⠀⠀⠀⠀⠀⠀⠀⠀⠀⠀⠀⠀⠀⠀⠀⠀⠀⠀⠀⠀⠀⠀⠀⠀⠀⠀⠀⠀⠀⠀⠀⠀⠀⠀⠀⣿⣿⣿⣿⣿⣿⣿⣿⣿⣿⣿⣿⣿⣿⣿⣿⣿⣿⣿⣿⣿⣿⣿⣿⣿⣿⣿⣿⣿⣿⣿⣿⣿⣿⣿⣿⡿⠋⠀⠈⠻⣿⣿⣿⣿⣷⣄⠀⠀⠀⠀⠀⠀⠀⠀⠀</a:t>
            </a:r>
            <a:br/>
            <a:r>
              <a:t>⠀⠀⠀⠀⠀⠀⠀⠀⠀⠀⠀⠀⠀⠀⠀⠀⠀⠀⠀⠀⠀⠀⠀⠀⠀⠀⠀⠀⠀⠀⠀⠀⠀⠀⠀⣿⣿⣿⣿⣿⣿⣿⣿⣿⣿⣿⣿⣿⣿⣿⣿⣿⠏⠉⠉⠛⠛⠛⠛⠿⠿⢿⣿⣿⣿⣿⣿⣿⣿⣿⣿⠀⠀⠀⠀⠀⠈⢿⣿⣿⣿⣿⣦⠀⠀⠀⠀⠀⠀⠀⠀</a:t>
            </a:r>
            <a:br/>
            <a:r>
              <a:t>⠀⠀⠀⠀⠀⠀⠀⠀⠀⠀⠀⠀⠀⠀⠀⠀⠀⠀⠀⠀⠀⠀⠀⠀⠀⠀⠀⠀⠀⠀⠀⠀⠀⠀⠀⣿⣿⣿⣿⣿⣿⣿⣿⣿⣿⣿⣿⣿⣿⣿⡿⠁⠀⠀⠀⠀⠀⠀⠀⠀⠀⠀⠀⠈⠙⠛⠿⣿⣿⣿⠇⠀⠀⠀⠀⠀⠀⠀⠙⣿⣿⣿⣿⣷⡀⠀⠀⠀⠀⠀⠀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⠀⠀⠀⠀⠀⠀⠀⠀⠀⠀⠀⠀⠀⠀⠀⠀⠀⠀⠀⠀⠀⠀⠀⠀⠀⠀⠀⠀⠀⠀⠀⠀⠀⠀⠀⠀⠀⠀⣀⣀⣤⣤⣄⡀⠀⠀⠀⠀⠀⠀⠀⠀⠀⠀⠀⠀⠀⠀⠀⠀⠀⠀⠀⠀⠀⠀⠀⠀⠀⠀⠀⠀⠀⠀⠀⠀⠀⠀⠀⠀⠀⠀⠀⠀⠀⠀⠀⠀⠀⠀⠀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⠀⠀⠀⠀⠀⠀⠀⠀⠀⠀⠀⠀⠀⠀⠀⠀⠀⠀⠀⠀⠀⠀⠀⠀⠀⠀⠀⠀⠀⠀⠀⠀⠀⣀⣠⣶⣾⣿⣿⣿⣿⣿⣿⣿⣷⣄⠀⠀⠀⠀⠀⠀⠀⠀⠀⠀⠀⠀⠀⠀⠀⠀⠀⠀⠀⠀⠀⠀⠀⠀⠀⠀⠀⠀⠀⠀⠀⠀⠀⠀⠀⠀⠀⠀⠀⠀⠀⠀⠀⠀⠀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⠀⠀⠀⠀⠀⠀⠀⠀⠀⠀⠀⠀⠀⠀⠀⠀⠀⠀⠀⠀⠀⠀⠀⠀⠀⠀⠀⠀⠀⠀⣀⣴⣾⣿⣿⣿⣿⣿⣿⣿⣿⣿⣿⣿⣿⣿⣿⣦⣤⣴⣶⣾⣿⣿⣿⣷⠀⠀⠀⠀⠀⠀⠀⠀⠀⠀⠀⠀⠀⠀⠀⠀⠀⠀⠀⠀⠀⠀⠀⠀⠀⠀⠀⠀⠀⠀⠀⠀⠀⠀⠀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⠀⠀⠀⠀⠀⠀⠀⠀⠀⠀⠀⠀⠀⠀⠀⠀⠀⠀⠀⠀⠀⠀⠀⠀⠀⠀⠀⠀⢠⣾⣿⣿⣿⣿⣿⣿⣿⣿⣿⣿⣿⣿⣿⣿⣿⣿⣿⣿⣿⣿⣿⣿⣿⣿⠟⠁⠀⠀⠀⠀⠀⠀⠀⠀⠀⠀⠀⠀⠀⠀⠀⠀⠀⠀⠀⠀⠀⠀⠀⠀⠀⠀⠀⠀⠀⠀⠀⠀⠀⠀⠀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⠀⠀⠀⠀⠀⠀⠀⠀⠀⠀⠀⠀⠀⠀⠀⠀⠀⠀⠀⠀⠀⠀⠀⠀⠀⠀⠀⢀⣿⣿⣿⣿⣿⣿⣿⣿⣿⣿⣿⣿⣿⣿⣿⣿⣿⣿⣿⣿⣿⣿⣿⣿⣿⡏⠃⠀⠀⠀⠀⠀⠀⠀⠀⠀⠀⠀⠀⠀⠀⠀⠀⠀⠀⠀⠀⠀⠀⠀⠀⠀⠀⠀⠀⠀⠀⠀⠀⠀⠀⠀⠀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⠀⠀⠀⠀⠀⠀⠀⠀⠀⠀⠀⠀⠀⠀⠀⠀⠀⠀⠀⠀⠀⠀⠀⠀⠀⢀⣴⣿⣿⣿⣿⣿⣿⣿⣿⣿⣿⣿⣿⣿⣿⣿⣿⣿⣿⣿⣿⣿⣿⣿⣿⣿⡿⠇⠀⠀⠀⠀⠀⠀⠀⠀⠀⠀⠀⠀⠀⠀⠀⠀⠀⠀⠀⠀⠀⠀⠀⠀⠀⠀⠀⠀⠀⠀⠀⠀⠀⠀⠀⠀⠀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⠀⠀⠀⠀⠀⠀⠀⠀⠀⠀⠀⠀⠀⠀⠀⠀⠀⠀⠀⠀⠀⠀⠀⢀⣴⣿⣿⣿⣿⣿⣿⣿⣿⣿⣿⣿⣿⣿⣿⣿⣿⣿⣿⣿⣿⣿⣿⣿⣿⣿⡿⠋⠁⠀⠀⠀⠀⠀⠀⠀⠀⠀⠀⠀⠀⠀⠀⠀⠀⠀⠀⠀⠀⠀⠀⠀⠀⠀⠀⠀⠀⠀⠀⠀⠀⠀⠀⠀⠀⠀⠀</a:t>
            </a:r>
            <a:br/>
            <a:r>
              <a:t>⠀⠀⠀⠀⢀⣀⣀⣀⡀⠀⠀⠀⠀⠀⠀⠀⠀⠀⠀⠀⠀⠀⠀⠺⠿⠿⠿⢿⣿⣿⣿⣿⣿⣿⣿⣿⣿⣿⣿⣿⣿⣿⣿⣿⣿⣿⣿⣿⣿⣿⣷⣄⠀⠀⠀⠀⠀⠀⠀⠀⠀⠀⠀⠀⠀⠀⠀⠀⠀⠀⠀⠀⠀⠀⠀⠀⠀⠀⠀⠀⠀⠀⠀⠀⠀⠀⠀⠀⠀⠀⠀</a:t>
            </a:r>
            <a:br/>
            <a:r>
              <a:t>⣾⣿⣿⣿⣿⣿⣿⣿⣿⣿⣿⣿⣿⣿⣷⣶⣶⣦⣤⣤⣄⣀⡀⠀⠀⠀⣀⣸⣿⣿⣿⣿⣿⣿⣿⣿⣿⣿⣿⣿⣿⣿⣿⣿⣿⣿⣿⣿⣿⣿⣿⠋⠀⠀⠀⠀⠀⠀⠀⠀⠀⠀⠀⠀⠀⠀⠀⠀⠀⠀⠀⠀⠀⠀⠀⠀⠀⠀⠀⠀⠀⠀⠀⠀⠀⠀⠀⠀⠀⠀⠀</a:t>
            </a:r>
            <a:br/>
            <a:r>
              <a:t>⣿⣿⣿⣿⣿⣿⣿⣿⣿⣿⣿⣿⣿⣿⣿⣿⣿⣿⣿⣿⣿⣿⣿⣿⣷⣾⣿⣿⣿⣿⣿⣿⣿⣿⣿⣿⣿⣿⣿⣿⣿⣿⣿⣿⣿⣿⣿⣿⣿⣿⠋⠀⠀⠀⠀⠀⠀⠀⠀⠀⠀⠀⠀⠀⠀⠀⠀⠀⠀⠀⠀⠀⠀⠀⠀⠀⠀⠀⠀⠀⠀⠀⠀⠀⠀⠀⠀⠀⠀⠀⠀</a:t>
            </a:r>
            <a:br/>
            <a:r>
              <a:t>⠛⠛⠉⠉⠉⠉⠉⠉⠉⠉⠉⠙⠛⠛⠛⠿⠿⢿⣿⣿⣿⣿⣿⣿⣿⣿⣿⣿⣿⣿⣿⣿⣿⣿⣿⣿⣿⣿⣿⣿⣿⣿⣿⣿⣿⣿⣿⣿⣿⠋⠀⠀⠀⠀⠀⠀⠀⠀⠀⠀⠀⠀⠀⠀⠀⠀⠀⠀⠀⠀⠀⠀⠀⠀⠀⠀⠀⠀⠀⠀⠀⠀⠀⠀⠀⠀⠀⠀⠀⠀⠀</a:t>
            </a:r>
            <a:br/>
            <a:r>
              <a:t>⠀⠀⠀⠀⠀⠀⠀⠀⠀⠀⠀⠀⠀⠀⠀⠀⠀⠀⠀⠀⠉⠉⠛⠛⢿⣿⣿⣿⣿⣿⣿⣿⣿⣿⣿⣿⣿⣿⣿⣿⣿⣿⣿⣿⣿⣿⣿⣿⠋⠀⠀⠀⠀⠀⠀⠀⠀⠀⠀⠀⠀⠀⠀⠀⠀⠀⠀⠀⠀⠀⠀⠀⠀⠀⠀⠀⠀⠀⠀⠀⠀⠀⠀⠀⠀⠀⠀⠀⠀⠀⠀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⠀⠀⠀⠀⠀⠀⠀⠀⠀⠀⠀⠀⠀⠀⠀⠀⠀⠀⠀⠀⠀⠀⠀⠀⠀⢿⣿⣿⣿⣿⣿⣿⣿⣿⣿⣿⣿⣿⣿⣿⣿⣿⣿⣿⣿⣿⣿⡟⠀⠀⠀⠀⠀⠀⠀⠀⠀⠀⠀⠀⠀⠀⠀⠀⠀⠀⠀⠀⠀⠀⠀⠀⠀⠀⠀⠀⠀⠀⠀⠀⠀⠀⠀⠀⠀⠀⠀⠀⠀⠀⠀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⠀⠀⠀⠀⠀⠀⠀⠀⠀⠀⠀⠀⠀⠀⠀⠀⠀⠀⠀⠀⠀⠀⠀⠀⠀⠈⠻⣿⣿⣿⣿⣿⣿⣿⣿⣿⣿⣿⣿⣿⣿⣿⣿⣿⣿⣿⣉⠀⠀⠀⠀⠀⠀⠀⠀⠀⠀⠀⠀⠀⠀⠀⠀⠀⠀⠀⠀⠀⠀⠀⠀⠀⠀⠀⠀⠀⠀⠀⠀⠀⠀⠀⠀⠀⠀⠀⠀⠀⠀⠀⠀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⠀⠀⠀⠀⠀⠀⠀⠀⠀⠀⠀⠀⠀⠀⠀⠀⠀⠀⠀⠀⠀⠀⠀⠀⠀⠀⠀⠈⠛⠿⣿⣿⣿⣿⣿⣿⣿⣿⣿⣿⣿⣿⣿⣿⣿⣿⣿⣿⣶⣤⡀⠀⠀⠀⠀⠀⠀⠀⠀⠀⠀⠀⠀⠀⠀⠀⠀⠀⠀⠀⠀⠀⠀⠀⠀⠀⠀⠀⠀⠀⠀⠀⠀⠀⠀⠀⠀⠀⠀⠀⠀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⠀⠀⠀⠀⠀⠀⠀⠀⠀⠀⠀⠀⠀⠀⠀⠀⠀⠀⠀⠀⠀⠀⠀⠀⠀⠀⠀⠀⠀⠀⠀⠀⢠⣿⣿⣿⣿⣿⣿⣿⣿⣿⣿⣿⣿⣿⣿⣿⣿⣿⣿⣷⣦⣄⠀⠀⡀⠀⠀⠀⠀⠀⠀⠀⠀⠀⠀⠀⠀⠀⠀⠀⠀⠀⠀⠀⠀⠀⠀⠀⠀⠀⠀⠀⠀⠀⠀⠀⠀⠀⠀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⠀⠀⠀⠀⠀⠀⠀⠀⠀⠀⠀⠀⠀⠀⠀⠀⠀⠀⠀⠀⠀⠀⠀⠀⠀⠀⠀⠀⠀⠀⠀⠀⢸⣿⣿⣿⣿⣿⣿⣿⣿⣿⣿⣿⣿⣿⣿⣿⣿⣿⣿⣿⣿⣿⣿⣾⣿⣷⣄⡀⠀⠀⠀⠀⠀⠀⠀⠀⠀⠀⠀⠀⠀⠀⠀⠀⠀⠀⠀⠀⠀⠀⠀⠀⠀⠀⠀⠀⠀⠀⠀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⠀⠀⠀⠀⠀⠀⠀⠀⠀⠀⠀⠀⠀⠀⠀⠀⠀⠀⠀⠀⠀⠀⠀⠀⠀⠀⠀⠀⠀⠀⠀⠀⢸⣿⣿⣿⣿⣿⣿⣿⣿⣿⣿⣿⣿⣿⣿⣿⣿⣿⡿⣿⣿⣿⣿⣿⣿⣿⣿⣿⣦⣄⠀⠀⠀⠀⠀⠀⠀⠀⠀⠀⠀⠀⠀⠀⠀⠀⠀⠀⠀⠀⠀⠀⠀⠀⠀⠀⠀⠀⠀</a:t>
            </a:r>
            <a:br/>
            <a:r>
              <a:t>⠀⠀⠀⠀⠀⠀⠀⠀⠀⠀⠀⠀⠀⠀⠀⠀⠀⠀⠀⠀⠀⠀⠀⠀⠀⠀⠀⠀⠀⠀⠀⠀⠏⠉⣿⣿⣿⣿⣿⣿⣿⣿⣿⣿⣿⣿⣿⣿⣿⣿⣟⡄⢹⣿⣿⣿⣿⣿⣿⣿⣿⣿⣿⣶⠀⠀⠀⠀⠀⠀⠀⠀⠀⠀⠀⠀⠀⠀⠀⠀⠀⠀⠀⠀⠀⠀⠀⠀⠀⠀⠀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⠀⠀⠀⠀⠀⠀⠀⠀⠀⠀⠀⠀⠀⠀⠀⠀⠀⠀⠀⠀⠀⠀⠀⠀⠀⠀⠀⠀⠀⠀⠀⠀⠀⠀⣿⣿⣿⣿⣿⣿⣿⣿⣿⣿⣿⣿⣿⣿⣿⣿⣿⣏⠀⣿⣿⣿⣿⣿⣿⣿⣿⣿⣿⣿⣦⣄⠀⠀⠀⠀⠀⠀⠀⠀⠀⠀⠀⠀⠀⠀⠀⠀⠀⠀⠀⠀⠀⠀⠀⠀⠀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⠀⠀⠀⠀⠀⠀⠀⠀⠀⠀⠀⠀⠀⠀⠀⠀⠀⠀⠀⠀⠀⠀⠀⠀⠀⠀⠀⠀⠀⠀⠀⠀⠀⠀⣿⣿⣿⣿⣿⣿⣿⣿⣿⣿⣿⣿⣿⣿⣿⣿⣿⣿⣾⣿⣿⣿⣿⣿⣿⣿⣿⣿⣿⣿⣿⣿⣷⣤⡀⠀⠀⠀⠀⠀⠀⠀⠀⠀⠀⠀⠀⠀⠀⠀⠀⠀⠀⠀⠀⠀⠀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⠀⠀⠀⠀⠀⠀⠀⠀⠀⠀⠀⠀⠀⠀⠀⠀⠀⠀⠀⠀⠀⠀⠀⠀⠀⠀⠀⠀⠀⠀⠀⠀⠀⠀⣿⣿⣿⣿⣿⣿⣿⣿⣿⣿⣿⣿⣿⣿⣿⣿⣿⣿⣿⣿⣿⣿⣿⣿⣿⣿⣿⡟⠻⣿⣿⣿⣿⣿⣿⣦⡀⠀⠀⠀⠀⠀⠀⠀⠀⠀⠀⠀⠀⠀⠀⠀⠀⠀⠀⠀⠀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⠀⠀⠀⠀⠀⠀⠀⠀⠀⠀⠀⠀⠀⠀⠀⠀⠀⠀⠀⠀⠀⠀⠀⠀⠀⠀⠀⠀⠀⠀⠀⠀⠀⠀⢿⣿⣿⣿⣿⣿⣿⣿⣿⣿⣿⣿⣿⣿⣿⣿⣿⣿⣿⣿⣿⣿⣿⣿⣿⣿⣏⡀⠀⠀⠙⢿⣿⣿⣿⣿⣿⣷⣶⣆⣀⠀⠀⠀⠀⠀⠀⠀⠀⠀⠀⠀⠀⠀⠀⠀⠀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⠀⠀⠀⠀⠀⠀⠀⠀⠀⠀⠀⠀⠀⠀⠀⠀⠀⠀⠀⠀⠀⠀⠀⠀⠀⠀⠀⠀⠀⠀⠀⠀⠀⠀⢸⣿⣿⣿⣿⣿⣿⣿⣿⣿⣿⣿⣿⣿⣿⣿⣿⣿⣿⣿⣿⣿⣿⣿⣿⣿⣿⣿⡆⠀⠀⠀⠈⠻⣿⣿⣿⣿⣿⣿⣿⣧⣄⠀⠀⠀⠀⠀⠀⠀⠀⠀⠀⠀⠀⠀⠀</a:t>
            </a:r>
            <a:br/>
            <a:r>
              <a:t>⠀⠀⠀⠀⠀⠀⠀⠀⠀⠀⠀⠀⠀⠀⠀⠀⠀⠀⠀⠀⠀⠀⠀⠀⠀⠀⠀⠀⠀⠀⠀⠀⠀⠀⠈⣿⣿⣿⣿⣿⣿⣿⣿⣿⣿⣿⣿⣿⣿⣿⣿⣿⣿⣿⣿⣿⣿⣿⣿⣿⡿⠋⠀⠀⠀⠀⠀⣰⣿⣿⣿⣿⣿⣿⣿⣿⣿⣆⠀⠀⠀⠀⠀⠀⠀⠀⠀⠀⠀⠀⠀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⠀⠀⠀⠀⠀⠀⠀⠀⠀⠀⠀⠀⠀⠀⠀⠀⠀⠀⠀⠀⠀⠀⠀⠀⠀⠀⠀⠀⠀⠀⠀⠀⠀⠀⠀⣿⣿⣿⣿⣿⣿⣿⣿⣿⣿⣿⣿⣿⣿⣿⣿⣿⣿⣿⣿⣿⣿⣿⣿⣿⣶⣶⣶⣶⣶⣿⣿⣿⣿⣿⣿⣿⣿⣿⣿⣿⣿⣧⡀⠀⠀⠀⠀⠀⠀⠀⠀⠀⠀⠀⠀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⠀⠀⠀⠀⠀⠀⠀⠀⠀⠀⠀⠀⠀⠀⠀⠀⠀⠀⠀⠀⠀⠀⠀⠀⠀⠀⠀⠀⠀⠀⠀⠀⠀⠀⠀⣿⣿⣿⣿⣿⣿⣿⣿⣿⣿⣿⣿⣿⣿⣿⣿⣿⣿⣿⣿⣿⣿⣿⣿⣿⣿⣿⣿⣿⣿⣿⣿⣿⣿⣿⣿⣿⣿⣿⣿⣿⣿⣿⣿⣦⠀⠀⠀⠀⠀⠀⠀⠀⠀⠀⠀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⠀⠀⠀⠀⠀⠀⠀⠀⠀⠀⠀⠀⠀⠀⠀⠀⠀⠀⠀⠀⠀⠀⠀⠀⠀⠀⠀⠀⠀⠀⠀⠀⠀⠀⠀⢿⣿⣿⣿⣿⣿⣿⣿⣿⣿⣿⣿⣿⣿⣿⣿⣿⣿⣿⣿⣿⣿⣿⣿⣿⣿⣿⣿⣿⣿⣿⣿⣿⣿⣿⣿⣿⠟⠋⠈⠻⣿⣿⣿⣿⣷⡄⠀⠀⠀⠀⠀⠀⠀⠀⠀</a:t>
            </a:r>
            <a:br/>
            <a:r>
              <a:t>⠀⠀⠀⠀⠀⠀⠀⠀⠀⠀⠀⠀⠀⠀⠀⠀⠀⠀⠀⠀⠀⠀⠀⠀⠀⠀⠀⠀⠀⠀⠀⠀⠀⠀⠀⢸⣿⣿⣿⣿⣿⣿⣿⣿⣿⣿⣿⣿⣿⣿⣿⣿⡿⠛⠛⠛⠛⠿⠿⠿⢿⣿⣿⣿⣿⣿⣿⣿⣿⣿⣿⡇⠀⠀⠀⠀⠈⢿⣿⣿⣿⣿⣦⠀⠀⠀⠀⠀⠀⠀⠀</a:t>
            </a:r>
            <a:br/>
            <a:r>
              <a:t>⠀⠀⠀⠀⠀⠀⠀⠀⠀⠀⠀⠀⠀⠀⠀⠀⠀⠀⠀⠀⠀⠀⠀⠀⠀⠀⠀⠀⠀⠀⠀⠀⠀⠀⠀⢸⣿⣿⣿⣿⣿⣿⣿⣿⣿⣿⣿⣿⣿⣿⣿⠟⠀⠀⠀⠀⠀⠀⠀⠀⠀⠀⠈⠉⠛⠿⢿⣿⣿⣿⡿⠀⠀⠀⠀⠀⠀⠀⠹⣿⣿⣿⣿⣷⡀⠀⠀⠀⠀⠀⠀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⠀⠀⠀⠀⠀⠀⠀⠀⠀⠀⠀⠀⠀⠀⠀⠀⠀⠀⠀⠀⠀⠀⠀⠀⠀⠀⠀⠀⠀⠀⠀⠀⠀⠀⠀⠀⠀⠀⠀⠀⠀⠀⢀⣰⣿⣿⣿⡿⠷⢤⡀⠀⠀⠀⠀⠀⠀⠀⠀⠀⠀⠀⠀⠀⠀⠀⠀⠀⠀⠀⠀⠀⠀⠀⠀⠀⠀⠀⠀⠀⠀⠀⠀⠀⠀⠀⠀⠀⠀⠀⠀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⠀⠀⠀⠀⠀⠀⠀⠀⠀⠀⠀⠀⠀⠀⠀⠀⠀⠀⠀⠀⠀⠀⠀⠀⠀⠀⠀⠀⠀⠀⠀⠀⠀⠀⠀⠀⠀⠀⠀⣿⣿⣿⣿⣿⣿⣿⣿⣷⣤⣀⡀⠀⠀⠀⠀⠀⠀⠀⠀⠀⠀⠀⠀⠀⠀⠀⠀⠀⠀⠀⠀⠀⠀⠀⠀⠀⠀⠀⠀⠀⠀⠀⠀⠀⠀⠀⠀⠀⠀⠀⠀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⠀⠀⠀⠀⠀⠀⠀⠀⠀⠀⠀⠀⠀⠀⠀⠀⠀⠀⠀⠀⠀⠀⠀⠀⠀⠀⠀⠀⠀⠀⠀⠀⠀⠀⠀⠀⠀⠀⠀⠀⠉⠉⠛⣻⣿⣿⣿⣿⣿⣿⣿⡃⠀⠀⠀⠀⠀⠀⠀⠀⠀⠀⠀⠀⠀⠀⠀⠀⠀⠀⠀⠀⠀⠀⠀⠀⠀⠀⠀⠀⠀⠀⠀⠀⠀⠀⠀⠀⠀⠀⠀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⠀⠀⠀⠀⠀⠀⠀⠀⠀⠀⠀⠀⠀⠀⠀⠀⠀⠀⠀⠀⠀⠀⠀⠀⠀⠀⠀⠀⠀⠀⠀⠀⠀⠀⠀⠀⠀⠀⠀⠀⠀⠀⠘⠿⣇⣹⣿⣿⣿⣿⢿⣿⣗⠄⠀⠀⠀⠀⠀⠀⠀⠀⠀⠀⠀⠀⠀⠀⠀⠀⠀⠀⠀⠀⠀⠀⠀⠀⠀⠀⠀⠀⠀⠀⠀⠀⠀⠀⠀⠀⠀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⠀⠀⠀⠀⠀⠀⠀⠀⠀⠀⠀⠀⠀⠀⠀⠀⠀⠀⠀⠀⠀⠀⠀⠀⠀⠀⠀⠀⠀⠀⠀⠀⠀⠀⠀⠀⠀⠀⠀⠀⠀⠀⠀⠀⢹⣿⣿⣿⣿⡄⠀⣤⡍⠀⠀⠀⠀⠀⠀⠀⠀⠀⠀⠀⠀⠀⠀⠀⠀⠀⠀⠀⠀⠀⠀⠀⠀⠀⠀⠀⠀⠀⠀⠀⠀⠀⠀⠀⠀⠀⠀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⠀⠀⠀⠀⠀⠀⠀⠀⠀⠀⠀⠀⠀⠀⠀⠀⠀⠀⠀⠀⠀⠀⠀⠀⠀⠀⠀⠀⠀⠀⠀⠀⠀⠀⠀⠀⠀⠀⠀⠀⠀⠀⠀⠀⣸⡟⢿⣿⣿⣷⣾⣿⡇⠀⠀⠀⠀⠀⠀⠀⠀⠀⠀⠀⠀⠀⠀⠀⠀⠀⠀⠀⠀⠀⠀⠀⠀⠀⠀⠀⠀⠀⠀⠀⠀⠀⠀⠀⠀⠀⠀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⠀⠀⠀⠀⠀⠀⠀⠀⠀⠀⠀⠀⠀⠀⠀⠀⠀⠀⠀⠀⠀⠀⠀⠀⠀⠀⠀⠀⠀⠀⠀⠀⠀⠀⠀⠀⠀⠀⠀⠀⠀⠀⠀⣰⠟⠀⣠⣿⣿⣿⣿⣿⣟⠻⣖⡒⠢⠄⠀⢀⣀⣀⣀⣀⣀⡀⠀⠀⠀⠀⠀⠀⠀⠀⠀⠀⠀⠀⠀⠀⠀⠀⠀⠀⠀⠀⠀⠀⠀⠀⠀</a:t>
            </a:r>
            <a:br/>
            <a:r>
              <a:t>⠀⠀⠀⠀⠀⠀⠀⠀⠀⠀⠀⠀⠀⠀⠀⠀⠀⠀⠀⠀⠀⠀⠀⠀⠀⠀⠸⠿⣷⣶⣶⣶⣶⣤⣤⣤⣤⣤⣄⣀⣀⣀⣼⣏⣠⣾⣿⣿⣿⣿⣿⣿⣿⣿⣿⣿⣾⣿⣿⣿⣿⣿⣿⣿⣿⣿⣆⠀⠀⠀⠀⠀⠀⠀⠀⠀⠀⠀⠀⠀⠀⠀⠀⠀⠀⠀⠀⠀⠀⠀⠀</a:t>
            </a:r>
            <a:br/>
            <a:r>
              <a:t>⠀⠀⠀⠀⠀⠀⠀⠀⠀⠀⠀⠀⠀⠀⠀⠀⠀⠀⠀⠀⠀⠀⠀⠀⠀⠀⠀⠀⠀⠀⠛⠉⠉⠛⠓⠿⣍⠉⠉⠉⠉⠉⠛⢻⣿⣿⣿⣿⣿⣿⣿⣿⣿⣿⣿⣿⣿⣿⣿⣿⣿⣿⣿⣿⣿⣿⣿⣿⡆⠀⠀⠀⠀⠀⠀⠀⠀⠀⠀⠀⠀⠀⠀⠀⠀⠀⠀⠀⠀⠀⠀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⠀⠀⠀⠀⠀⠀⠀⠀⠀⠀⠀⠀⠀⠀⠀⠀⠀⠀⠀⠀⠀⠀⠀⠀⠀⠀⠀⠀⠀⠀⠀⠀⠀⠀⠀⠀⠀⠉⠀⠀⠀⠀⠀⠈⠉⠉⠁⠀⠉⢹⣿⣿⠀⠀⠈⠉⠛⠛⠿⠿⠿⣿⣿⣿⣿⣿⡿⠿⠀⠀⠀⠀⠀⠀⠀⠀⠀⠀⠀⠀⠀⠀⠀⠀⠀⠀⠀⠀⠀⠀⠀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⠀⠀⠀⠀⠀⠀⠀⠀⠀⠀⠀⠀⠀⠀⠀⠀⠀⠀⠀⠀⠀⠀⠀⠀⠀⠀⠀⠀⠀⠀⠀⠀⠀⠀⠀⠀⠀⠀⠀⠀⠀⠀⠀⠀⠀⠀⠀⠀⠀⠘⠃⠙⠀⠀⠀⠀⠀⠀⠀⠀⠀⠀⠀⠉⠙⠉⠀⠀⠀⠀⠀⠀⠀⠀⠀⠀⠀⠀⠀⠀⠀⠀⠀⠀⠀⠀⠀⠀⠀⠀⠀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⠀⠀⠀⠀⠀⠀⠀⠀⠀⠀⠀⠀⠀⠀⠀⠀⠀⠀⠀⠀⠀⠀⠀⠀⠀⠀⠀⠀⠀⠀⠀⠀⠀⠀⠀⠀⠀⠀⢀⣀⣀⣤⣤⣄⡀⠀⠀⠀⠀⠀⠀⠀⠀⠀⠀⠀⠀⠀⠀⠀⠀⠀⠀⠀⠀⠀⠀⠀⠀⠀⠀⠀⠀⠀⠀⠀⠀⠀⠀⠀⠀⠀⠀⠀⠀⠀⠀⠀⠀⠀⠀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⠀⠀⠀⠀⠀⠀⠀⠀⠀⠀⠀⠀⠀⠀⠀⠀⠀⠀⠀⠀⠀⠀⠀⠀⠀⠀⠀⠀⠀⠀⠀⠀⠀⠀⣀⣠⣶⣿⣿⣿⣿⣿⣿⣿⣿⣷⣄⠀⠀⠀⠀⠀⠀⠀⠀⠀⠀⠀⠀⠀⠀⠀⠀⠀⠀⠀⠀⠀⠀⠀⠀⠀⠀⠀⠀⠀⠀⠀⠀⠀⠀⠀⠀⠀⠀⠀⠀⠀⠀⠀⠀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⠀⠀⠀⠀⠀⠀⠀⠀⠀⠀⠀⠀⠀⠀⠀⠀⠀⠀⠀⠀⠀⠀⠀⠀⠀⠀⠀⠀⠀⠀⠀⣠⣶⣿⣿⣿⣿⣿⣿⣿⣿⣿⣿⣿⣿⣿⣿⣿⣦⣀⣤⣤⣶⣶⣶⣶⣶⠀⠀⠀⠀⠀⠀⠀⠀⠀⠀⠀⠀⠀⠀⠀⠀⠀⠀⠀⠀⠀⠀⠀⠀⠀⠀⠀⠀⠀⠀⠀⠀⠀⠀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⠀⠀⠀⠀⠀⠀⠀⠀⠀⠀⠀⠀⠀⠀⠀⠀⠀⠀⠀⠀⠀⠀⠀⠀⠀⠀⠀⠀⠀⣠⣾⣿⣿⣿⣿⣿⣿⣿⣿⣿⣿⣿⣿⣿⣿⣿⣿⣿⣿⣿⣿⣿⣿⣿⣿⡿⠋⠀⠀⠀⠀⠀⠀⠀⠀⠀⠀⠀⠀⠀⠀⠀⠀⠀⠀⠀⠀⠀⠀⠀⠀⠀⠀⠀⠀⠀⠀⠀⠀⠀⠀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⠀⠀⠀⠀⠀⠀⠀⠀⠀⠀⠀⠀⠀⠀⠀⠀⠀⠀⠀⠀⠀⠀⠀⠀⠀⠀⠀⠀⢠⣿⣿⣿⣿⣿⣿⣿⣿⣿⣿⣿⣿⣿⣿⣿⣿⣿⣿⣿⣿⣿⣿⣿⡅⠀⠀⠀⠀⠀⠀⠀⠀⠀⠀⠀⠀⠀⠀⠀⠀⠀⠀⠀⠀⠀⠀⠀⠀⠀⠀⠀⠀⠀⠀⠀⠀⠀⠀⠀⠀⠀⠀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⠀⠀⠀⠀⠀⠀⠀⠀⠀⠀⠀⠀⠀⠀⠀⠀⠀⠀⠀⠀⠀⠀⠀⠀⠀⠀⠀⢀⣸⣿⣿⣿⣿⣿⣿⣿⣿⣿⣿⣿⣿⣿⣿⣿⣿⣿⣿⣿⣿⣿⣿⣿⣿⣿⠓⠄⠀⠀⠀⠀⠀⠀⠀⠀⠀⠀⠀⠀⠀⠀⠀⠀⠀⠀⠀⠀⠀⠀⠀⠀⠀⠀⠀⠀⠀⠀⠀⠀⠀⠀⠀</a:t>
            </a:r>
            <a:br/>
            <a:r>
              <a:t>⠀⠀⠀⠀⠀⠀⠀⠀⠀⠀⠀⠀⠀⠀⠀⠀⠀⠀⠀⠀⠀⠀⠀⠀⠀⢀⣴⣿⣿⣿⣿⣿⣿⣿⣿⣿⣿⣿⣿⣿⣿⣿⣿⣿⣿⣿⣿⣿⣿⣿⣿⣿⣿⡿⡇⠀⠀⠀⠀⠀⠀⠀⠀⠀⠀⠀⠀⠀⠀⠀⠀⠀⠀⠀⠀⠀⠀⠀⠀⠀⠀⠀⠀⠀⠀⠀⠀⠀⠀⠀⠀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⠀⠀⠀⠀⠀⠀⠀⠀⠀⠀⠀⠀⠀⠀⠀⠀⠀⠀⠀⠀⠀⠀⠀⠀⣴⣿⣿⣿⣿⣿⣿⣿⣿⣿⣿⣿⣿⣿⣿⣿⣿⣿⣿⣿⣿⣿⣿⣿⣿⣿⣿⡿⠉⠀⠀⠀⠀⠀⠀⠀⠀⠀⠀⠀⠀⠀⠀⠀⠀⠀⠀⠀⠀⠀⠀⠀⠀⠀⠀⠀⠀⠀⠀⠀⠀⠀⠀⠀⠀⠀⠀</a:t>
            </a:r>
            <a:br/>
            <a:r>
              <a:t>⠀⠀⠀⠀⣀⣀⣀⣀⡀⣀⠀⠀⠀⠀⠀⠀⠀⠀⠀⠀⠀⠀⠀⠀⠛⠛⠛⠛⣿⣿⣿⣿⣿⣿⣿⣿⣿⣿⣿⣿⣿⣿⣿⣿⣿⣿⣿⣿⣿⣿⣿⣆⠀⠀⠀⠀⠀⠀⠀⠀⠀⠀⠀⠀⠀⠀⠀⠀⠀⠀⠀⠀⠀⠀⠀⠀⠀⠀⠀⠀⠀⠀⠀⠀⠀⠀⠀⠀⠀⠀⠀</a:t>
            </a:r>
            <a:br/>
            <a:r>
              <a:t>⣾⣿⣿⣿⣿⣿⣿⣿⣿⣿⣿⣿⣿⣿⣿⣶⣶⣶⣤⣤⣤⣀⣀⠀⠀⠀⣀⣤⣿⣿⣿⣿⣿⣿⣿⣿⣿⣿⣿⣿⣿⣿⣿⣿⣿⣿⣿⣿⣿⣿⣿⡿⠋⠀⠀⠀⠀⠀⠀⠀⠀⠀⠀⠀⠀⠀⠀⠀⠀⠀⠀⠀⠀⠀⠀⠀⠀⠀⠀⠀⠀⠀⠀⠀⠀⠀⠀⠀⠀⠀⠀</a:t>
            </a:r>
            <a:br/>
            <a:r>
              <a:t>⣿⣿⣿⣿⣿⣿⣿⣿⣿⣿⣿⣿⣿⣿⣿⣿⣿⣿⣿⣿⣿⣿⣿⣿⣷⣾⣿⣿⣿⣿⣿⣿⣿⣿⣿⣿⣿⣿⣿⣿⣿⣿⣿⣿⣿⣿⣿⣿⣿⣿⡿⠁⠀⠀⠀⠀⠀⠀⠀⠀⠀⠀⠀⠀⠀⠀⠀⠀⠀⠀⠀⠀⠀⠀⠀⠀⠀⠀⠀⠀⠀⠀⠀⠀⠀⠀⠀⠀⠀⠀⠀</a:t>
            </a:r>
            <a:br/>
            <a:r>
              <a:t>⠛⠋⠉⠉⠉⠉⠉⠉⠉⠉⠉⠉⠛⠛⠛⠻⠿⠿⣿⣿⣿⣿⣿⣿⣿⣿⣿⣿⣿⣿⣿⣿⣿⣿⣿⣿⣿⣿⣿⣿⣿⣿⣿⣿⣿⣿⣿⣿⣿⡟⠁⠀⠀⠀⠀⠀⠀⠀⠀⠀⠀⠀⠀⠀⠀⠀⠀⠀⠀⠀⠀⠀⠀⠀⠀⠀⠀⠀⠀⠀⠀⠀⠀⠀⠀⠀⠀⠀⠀⠀⠀</a:t>
            </a:r>
            <a:br/>
            <a:r>
              <a:t>⠀⠀⠀⠀⠀⠀⠀⠀⠀⠀⠀⠀⠀⠀⠀⠀⠀⠀⠀⠀⠈⠉⠙⠛⠿⣿⣿⣿⣿⣿⣿⣿⣿⣿⣿⣿⣿⣿⣿⣿⣿⣿⣿⣿⣿⣿⣿⣿⣿⠁⠀⠀⠀⠀⠀⠀⠀⠀⠀⠀⠀⠀⠀⠀⠀⠀⠀⠀⠀⠀⠀⠀⠀⠀⠀⠀⠀⠀⠀⠀⠀⠀⠀⠀⠀⠀⠀⠀⠀⠀⠀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⠀⠀⠀⠀⠀⠀⠀⠀⠀⠀⠀⠀⠀⠀⠀⠀⠀⠀⠀⠀⠀⠀⠀⠀⠀⠀⠈⠻⣿⣿⣿⣿⣿⣿⣿⣿⣿⣿⣿⣿⣿⣿⣿⣿⣿⣿⣟⡉⠀⠀⠀⠀⠀⠀⠀⠀⠀⠀⠀⠀⠀⠀⠀⠀⠀⠀⠀⠀⠀⠀⠀⠀⠀⠀⠀⠀⠀⠀⠀⠀⠀⠀⠀⠀⠀⠀⠀⠀⠀⠀⠀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⠀⠀⠀⠀⠀⠀⠀⠀⠀⠀⠀⠀⠀⠀⠀⠀⠀⠀⠀⠀⠀⠀⠀⠀⠀⠀⠀⠀⠈⠛⠿⢿⣿⣿⣿⣿⣿⣿⣿⣿⣿⣿⣿⣿⣿⣿⣿⣿⣶⣤⣀⠀⠀⠀⠀⠀⠀⠀⠀⠀⠀⠀⠀⠀⠀⠀⠀⠀⠀⠀⠀⠀⠀⠀⠀⠀⠀⠀⠀⠀⠀⠀⠀⠀⠀⠀⠀⠀⠀⠀⠀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⠀⠀⠀⠀⠀⠀⠀⠀⠀⠀⠀⠀⠀⠀⠀⠀⠀⠀⠀⠀⠀⠀⠀⠀⠀⠀⠀⠀⠀⠀⠀⠀⠀⣾⣿⣿⣿⣿⣿⣿⣿⣿⣿⣿⣿⣿⣿⣿⣿⣿⣿⣿⣦⣄⡀⠀⠀⠀⠀⠀⠀⠀⠀⠀⠀⠀⠀⠀⠀⠀⠀⠀⠀⠀⠀⠀⠀⠀⠀⠀⠀⠀⠀⠀⠀⠀⠀⠀⠀⠀⠀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⠀⠀⠀⠀⠀⠀⠀⠀⠀⠀⠀⠀⠀⠀⠀⠀⠀⠀⠀⠀⠀⠀⠀⠀⠀⠀⠀⠀⠀⠀⠀⠀⠀⣿⣿⣿⣿⣿⣿⣿⣿⣿⣿⣿⣿⣿⣿⣿⣿⣿⣿⣿⣿⣿⣿⣶⣿⣷⣄⡀⠀⠀⠀⠀⠀⠀⠀⠀⠀⠀⠀⠀⠀⠀⠀⠀⠀⠀⠀⠀⠀⠀⠀⠀⠀⠀⠀⠀⠀⠀⠀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⠀⠀⠀⠀⠀⠀⠀⠀⠀⠀⠀⠀⠀⠀⠀⠀⠀⠀⠀⠀⠀⠀⠀⠀⠀⠀⠀⠀⠀⠀⠀⠀⢸⣿⣿⣿⣿⣿⣿⣿⣿⣿⣿⣿⣿⣿⣿⣿⣿⣿⣿⢿⣿⣿⣿⣿⣿⣿⣿⣿⣦⣤⡀⠀⠀⠀⠀⠀⠀⠀⠀⠀⠀⠀⠀⠀⠀⠀⠀⠀⠀⠀⠀⠀⠀⠀⠀⠀⠀⠀⠀</a:t>
            </a:r>
            <a:br/>
            <a:r>
              <a:t>⠀⠀⠀⠀⠀⠀⠀⠀⠀⠀⠀⠀⠀⠀⠀⠀⠀⠀⠀⠀⠀⠀⠀⠀⠀⠀⠀⠀⠀⠀⠀⠀⠸⠈⣿⣿⣿⣿⣿⣿⣿⣿⣿⣿⣿⣿⣿⣿⣿⣿⣿⣂⠉⣿⣿⣿⣿⣿⣿⣿⣿⣿⣿⣶⡄⠀⠀⠀⠀⠀⠀⠀⠀⠀⠀⠀⠀⠀⠀⠀⠀⠀⠀⠀⠀⠀⠀⠀⠀⠀⠀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⠀⠀⠀⠀⠀⠀⠀⠀⠀⠀⠀⠀⠀⠀⠀⠀⠀⠀⠀⠀⠀⠀⠀⠀⠀⠀⠀⠀⠀⠀⠀⠀⠀⠀⢸⣿⣿⣿⣿⣿⣿⣿⣿⣿⣿⣿⣿⣿⣿⣿⣿⣿⠂⣿⣿⣿⣿⣿⣿⣿⣿⣿⣿⣿⣧⣄⠀⠀⠀⠀⠀⠀⠀⠀⠀⠀⠀⠀⠀⠀⠀⠀⠀⠀⠀⠀⠀⠀⠀⠀⠀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⠀⠀⠀⠀⠀⠀⠀⠀⠀⠀⠀⠀⠀⠀⠀⠀⠀⠀⠀⠀⠀⠀⠀⠀⠀⠀⠀⠀⠀⠀⠀⠀⠀⠀⢸⣿⣿⣿⣿⣿⣿⣿⣿⣿⣿⣿⣿⣿⣿⣿⣿⣿⣷⣿⣿⣿⣿⣿⣿⣿⣿⣿⣿⣿⣿⣿⣷⣦⡀⠀⠀⠀⠀⠀⠀⠀⠀⠀⠀⠀⠀⠀⠀⠀⠀⠀⠀⠀⠀⠀⠀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⠀⠀⠀⠀⠀⠀⠀⠀⠀⠀⠀⠀⠀⠀⠀⠀⠀⠀⠀⠀⠀⠀⠀⠀⠀⠀⠀⠀⠀⠀⠀⠀⠀⠀⣼⣿⣿⣿⣿⣿⣿⣿⣿⣿⣿⣿⣿⣿⣿⣿⣿⣿⣿⣿⣿⣿⣿⣿⣿⣿⣿⣿⠻⢿⣿⣿⣿⣿⣿⣦⣄⠀⠀⠀⠀⠀⠀⠀⠀⠀⠀⠀⠀⠀⠀⠀⠀⠀⠀⠀⠀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⠀⠀⠀⠀⠀⠀⠀⠀⠀⠀⠀⠀⠀⠀⠀⠀⠀⠀⠀⠀⠀⠀⠀⠀⠀⠀⠀⠀⠀⠀⠀⠀⠀⠀⢸⣿⣿⣿⣿⣿⣿⣿⣿⣿⣿⣿⣿⣿⣿⣿⣿⣿⣿⣿⣿⣿⣿⣿⣿⣿⣿⡁⠀⠀⠙⠿⣿⣿⣿⣿⣿⣷⣶⣦⡀⠀⠀⠀⠀⠀⠀⠀⠀⠀⠀⠀⠀⠀⠀⠀⠀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⠀⠀⠀⠀⠀⠀⠀⠀⠀⠀⠀⠀⠀⠀⠀⠀⠀⠀⠀⠀⠀⠀⠀⠀⠀⠀⠀⠀⠀⠀⠀⠀⠀⠀⠀⣿⣿⣿⣿⣿⣿⣿⣿⣿⣿⣿⣿⣿⣿⣿⣿⣿⣿⣿⣿⣿⣿⣿⣿⣿⣿⣿⡦⠀⠀⠀⠈⠻⣿⣿⣿⣿⣿⣿⣿⣷⣀⠀⠀⠀⠀⠀⠀⠀⠀⠀⠀⠀⠀⠀⠀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⠀⠀⠀⠀⠀⠀⠀⠀⠀⠀⠀⠀⠀⠀⠀⠀⠀⠀⠀⠀⠀⠀⠀⠀⠀⠀⠀⠀⠀⠀⠀⠀⠀⠀⠀⣿⣿⣿⣿⣿⣿⣿⣿⣿⣿⣿⣿⣿⣿⣿⣿⣿⣿⣿⣿⣿⣿⣿⣿⣿⣿⠟⠁⠀⠀⠀⠀⢠⣾⣿⣿⣿⣿⣿⣿⣿⣿⣧⠀⠀⠀⠀⠀⠀⠀⠀⠀⠀⠀⠀⠀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⠀⠀⠀⠀⠀⠀⠀⠀⠀⠀⠀⠀⠀⠀⠀⠀⠀⠀⠀⠀⠀⠀⠀⠀⠀⠀⠀⠀⠀⠀⠀⠀⠀⠀⠀⣿⣿⣿⣿⣿⣿⣿⣿⣿⣿⣿⣿⣿⣿⣿⣿⣿⣿⣿⣿⣿⣿⣿⣿⣿⣷⣶⣶⣶⣶⣶⣶⣿⣿⣿⣿⣿⣿⣿⣿⣿⣿⣿⡄⠀⠀⠀⠀⠀⠀⠀⠀⠀⠀⠀⠀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⠀⠀⠀⠀⠀⠀⠀⠀⠀⠀⠀⠀⠀⠀⠀⠀⠀⠀⠀⠀⠀⠀⠀⠀⠀⠀⠀⠀⠀⠀⠀⠀⠀⠀⠀⢸⣿⣿⣿⣿⣿⣿⣿⣿⣿⣿⣿⣿⣿⣿⣿⣿⣿⣿⣿⣿⣿⣿⣿⣿⣿⣿⣿⣿⣿⣿⣿⣿⣿⣿⣿⣿⣿⣿⣿⣿⣿⣿⣿⣦⡀⠀⠀⠀⠀⠀⠀⠀⠀⠀⠀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⠀⠀⠀⠀⠀⠀⠀⠀⠀⠀⠀⠀⠀⠀⠀⠀⠀⠀⠀⠀⠀⠀⠀⠀⠀⠀⠀⠀⠀⠀⠀⠀⠀⠀⠀⢸⣿⣿⣿⣿⣿⣿⣿⣿⣿⣿⣿⣿⣿⣿⣿⣿⣿⣿⣿⣿⣿⣿⣿⣿⣿⣿⣿⣿⣿⣿⣿⣿⣿⣿⣿⣿⡿⠛⠀⠻⣿⣿⣿⣿⣿⣄⠀⠀⠀⠀⠀⠀⠀⠀⠀</a:t>
            </a:r>
            <a:br/>
            <a:r>
              <a:t>⠀⠀⠀⠀⠀⠀⠀⠀⠀⠀⠀⠀⠀⠀⠀⠀⠀⠀⠀⠀⠀⠀⠀⠀⠀⠀⠀⠀⠀⠀⠀⠀⠀⠀⠀⢸⣿⣿⣿⣿⣿⣿⣿⣿⣿⣿⣿⣿⣿⣿⣿⣿⣿⠟⠛⠛⠻⠿⠿⠿⣿⣿⣿⣿⣿⣿⣿⣿⣿⣿⣿⡟⠀⠀⠀⠀⠈⢻⣿⣿⣿⣿⣦⡀⠀⠀⠀⠀⠀⠀⠀</a:t>
            </a:r>
            <a:br/>
            <a:r>
              <a:t>⠀⠀⠀⠀⠀⠀⠀⠀⠀⠀⠀⠀⠀⠀⠀⠀⠀⠀⠀⠀⠀⠀⠀⠀⠀⠀⠀⠀⠀⠀⠀⠀⠀⠀⠀⢸⣿⣿⣿⣿⣿⣿⣿⣿⣿⣿⣿⣿⣿⣿⣿⡿⠃⠀⠀⠀⠀⠀⠀⠀⠀⠀⠈⠉⠛⠿⣿⣿⣿⣿⣿⠃⠀⠀⠀⠀⠀⠀⠙⣿⣿⣿⣿⣷⡄⠀⠀⠀⠀⠀⠀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⠀⠀⠀⠀⠀⠀⠀⠀⠀⠀⠀⠀⠀⠀⠀⠀⠀⠀⠀⠀⠀⠀⠀⠀⠀⠀⠀⠀⠀⠀⠀⠀⠀⠀⠀⠀⠀⠀⠀⠀⣀⣀⣠⣤⣤⣤⣀⠀⠀⠀⠀⠀⠀⠀⠀⠀⠀⠀⠀⠀⠀⠀⠀⠀⠀⠀⠀⠀⠀⠀⠀⠀⠀⠀⠀⠀⠀⠀⠀⠀⠀⠀⠀⠀⠀⠀⠀⠀⠀⠀⠀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⠀⠀⠀⠀⠀⠀⠀⠀⠀⠀⠀⠀⠀⠀⠀⠀⠀⠀⠀⠀⠀⠀⠀⠀⠀⠀⠀⠀⠀⠀⠀⠀⠀⠀⠀⣀⣤⣤⣾⣿⣿⣿⣿⣿⣿⣿⣿⣿⣦⡀⠀⠀⠀⠀⠀⠀⠀⠀⠀⠀⠀⠀⠀⠀⠀⠀⠀⠀⠀⠀⠀⠀⠀⠀⠀⠀⠀⠀⠀⠀⠀⠀⠀⠀⠀⠀⠀⠀⠀⠀⠀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⠀⠀⠀⠀⠀⠀⠀⠀⠀⠀⠀⠀⠀⠀⠀⠀⠀⠀⠀⠀⠀⠀⠀⠀⠀⠀⠀⠀⠀⠀⠀⠀⣠⣴⣿⣿⣿⣿⣿⣿⣿⣿⣿⣿⣿⣿⣿⣿⣿⣿⣦⣀⣀⣀⣠⣤⣤⣤⣄⡀⠀⠀⠀⠀⠀⠀⠀⠀⠀⠀⠀⠀⠀⠀⠀⠀⠀⠀⠀⠀⠀⠀⠀⠀⠀⠀⠀⠀⠀⠀⠀</a:t>
            </a:r>
            <a:br/>
            <a:r>
              <a:t>⠀⠀⠀⠀⠀⠀⠀⠀⠀⠀⠀⠀⠀⠀⠀⠀⠀⠀⠀⠀⠀⠀⠀⠀⠀⠀⠀⠀⠀⠀⠀⣴⣿⣿⣿⣿⣿⣿⣿⣿⣿⣿⣿⣿⣿⣿⣿⣿⣿⣿⣿⣿⣿⣿⣿⣿⣿⣿⣿⠃⠀⠀⠀⠀⠀⠀⠀⠀⠀⠀⠀⠀⠀⠀⠀⠀⠀⠀⠀⠀⠀⠀⠀⠀⠀⠀⠀⠀⠀⠀⠀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⠀⠀⠀⠀⠀⠀⠀⠀⠀⠀⠀⠀⠀⠀⠀⠀⠀⠀⠀⠀⠀⠀⠀⠀⠀⠀⠀⠀⠀⠀⢀⣿⣿⣿⣿⣿⣿⣿⣿⣿⣿⣿⣿⣿⣿⣿⣿⣿⣿⣿⣿⣿⣿⣿⣿⣿⡿⠋⠁⠀⠀⠀⠀⠀⠀⠀⠀⠀⠀⠀⠀⠀⠀⠀⠀⠀⠀⠀⠀⠀⠀⠀⠀⠀⠀⠀⠀⠀⠀⠀⠀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⠀⠀⠀⠀⠀⠀⠀⠀⠀⠀⠀⠀⠀⠀⠀⠀⠀⠀⠀⠀⠀⠀⠀⠀⠀⠀⠀⠀⠀⠀⢸⣿⣿⣿⣿⣿⣿⣿⣿⣿⣿⣿⣿⣿⣿⣿⣿⣿⣿⣿⣿⣿⣿⣿⡛⠁⠀⠀⠀⠀⠀⠀⠀⠀⠀⠀⠀⠀⠀⠀⠀⠀⠀⠀⠀⠀⠀⠀⠀⠀⠀⠀⠀⠀⠀⠀⠀⠀⠀⠀⠀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⠀⠀⠀⠀⠀⠀⠀⠀⠀⠀⠀⠀⠀⠀⠀⠀⠀⠀⠀⠀⠀⠀⠀⠀⠀⠀⠀⠀⠀⠀⣸⣿⣿⣿⣿⣿⣿⣿⣿⣿⣿⣿⣿⣿⣿⣿⣿⣿⣿⣿⣿⣿⣿⣿⣷⡄⠀⠀⠀⠀⠀⠀⠀⠀⠀⠀⠀⠀⠀⠀⠀⠀⠀⠀⠀⠀⠀⠀⠀⠀⠀⠀⠀⠀⠀⠀⠀⠀⠀⠀⠀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⠀⠀⠀⠀⠀⠀⠀⠀⠀⠀⠀⠀⠀⠀⠀⠀⠀⠀⠀⠀⠀⠀⠀⠀⠀⠀⠀⠀⣠⣴⣿⣿⣿⣿⣿⣿⣿⣿⣿⣿⣿⣿⣿⣿⣿⣿⣿⣿⣿⣿⣿⣿⣿⣿⣿⣿⢄⠀⠀⠀⠀⠀⠀⠀⠀⠀⠀⠀⠀⠀⠀⠀⠀⠀⠀⠀⠀⠀⠀⠀⠀⠀⠀⠀⠀⠀⠀⠀⠀⠀⠀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⠀⠀⠀⠀⠀⠀⠀⠀⠀⠀⠀⠀⠀⠀⠀⠀⠀⠀⠀⠀⠀⠀⠀⠀⠀⠼⣿⣿⣿⣿⣿⣿⣿⣿⣿⣿⣿⣿⣿⣿⣿⣿⣿⣿⣿⣿⣿⣿⣿⣿⣿⣿⣿⡿⠟⠉⠀⠀⠀⠀⠀⠀⠀⠀⠀⠀⠀⠀⠀⠀⠀⠀⠀⠀⠀⠀⠀⠀⠀⠀⠀⠀⠀⠀⠀⠀⠀⠀⠀⠀⠀</a:t>
            </a:r>
            <a:br/>
            <a:r>
              <a:t>⠀⠀⠀⣀⣀⣀⣀⣀⣀⣀⣀⣀⣀⠀⠀⠀⠀⠀⠀⠀⠀⠀⠀⠀⠀⠀⠀⠀⠀⣿⣿⣿⣿⣿⣿⣿⣿⣿⣿⣿⣿⣿⣿⣿⣿⣿⣿⣿⣿⣿⣿⣿⣏⠀⠀⠀⠀⠀⠀⠀⠀⠀⠀⠀⠀⠀⠀⠀⠀⠀⠀⠀⠀⠀⠀⠀⠀⠀⠀⠀⠀⠀⠀⠀⠀⠀⠀⠀⠀⠀⠀</a:t>
            </a:r>
            <a:br/>
            <a:r>
              <a:t>⣿⣿⣿⣿⣿⣿⣿⣿⣿⣿⣿⣿⣿⣿⣿⣿⣿⣶⣶⣶⣤⣤⣄⣀⠀⠀⣠⣴⣿⣿⣿⣿⣿⣿⣿⣿⣿⣿⣿⣿⣿⣿⣿⣿⣿⣿⣿⣿⣿⣿⣿⣿⣿⡦⠀⠀⠀⠀⠀⠀⠀⠀⠀⠀⠀⠀⠀⠀⠀⠀⠀⠀⠀⠀⠀⠀⠀⠀⠀⠀⠀⠀⠀⠀⠀⠀⠀⠀⠀⠀⠀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⣿⣿⣿⣿⣿⣿⣿⣿⣿⣿⣿⣿⣿⣿⣿⣿⣿⣿⣿⣿⣿⣿⣿⣿⣿⣿⣿⣿⣿⣿⣿⣿⣿⣿⣿⣿⣿⣿⣿⣿⣿⣿⣿⣿⣿⣿⣿⣿⣿⣿⣿⣿⠇⠀⠀⠀⠀⠀⠀⠀⠀⠀⠀⠀⠀⠀⠀⠀⠀⠀⠀⠀⠀⠀⠀⠀⠀⠀⠀⠀⠀⠀⠀⠀⠀⠀⠀⠀⠀⠀⠀</a:t>
            </a:r>
            <a:br/>
            <a:r>
              <a:t>⠛⠋⠉⠉⠉⠁⠀⠀⠀⠉⠉⠉⠉⠉⠙⠛⠛⠿⠿⢿⣿⣿⣿⣿⣿⣿⣿⣿⣿⣿⣿⣿⣿⣿⣿⣿⣿⣿⣿⣿⣿⣿⣿⣿⣿⣿⣿⣿⣿⣿⡿⠃⠀⠀⠀⠀⠀⠀⠀⠀⠀⠀⠀⠀⠀⠀⠀⠀⠀⠀⠀⠀⠀⠀⠀⠀⠀⠀⠀⠀⠀⠀⠀⠀⠀⠀⠀⠀⠀⠀⠀</a:t>
            </a:r>
            <a:br/>
            <a:r>
              <a:t>⠀⠀⠀⠀⠀⠀⠀⠀⠀⠀⠀⠀⠀⠀⠀⠀⠀⠀⠀⠀⠀⠈⠉⠙⠛⠻⢿⣿⣿⣿⣿⣿⣿⣿⣿⣿⣿⣿⣿⣿⣿⣿⣿⣿⣿⣿⣿⣿⣿⣿⡇⠀⠀⠀⠀⠀⠀⠀⠀⠀⠀⠀⠀⠀⠀⠀⠀⠀⠀⠀⠀⠀⠀⠀⠀⠀⠀⠀⠀⠀⠀⠀⠀⠀⠀⠀⠀⠀⠀⠀⠀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⠀⠀⠀⠀⠀⠀⠀⠀⠀⠀⠀⠀⠀⠀⠀⠀⠀⠀⠀⠀⠀⠀⠀⠀⠀⠀⠀⢻⣿⣿⣿⣿⣿⣿⣿⣿⣿⣿⣿⣿⣿⣿⣿⣿⣿⣿⣿⣿⣿⣿⠃⠀⠀⠀⠀⠀⠀⠀⠀⠀⠀⠀⠀⠀⠀⠀⠀⠀⠀⠀⠀⠀⠀⠀⠀⠀⠀⠀⠀⠀⠀⠀⠀⠀⠀⠀⠀⠀⠀⠀⠀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⠀⠀⠀⠀⠀⠀⠀⠀⠀⠀⠀⠀⠀⠀⠀⠀⠀⠀⠀⠀⠀⠀⠀⠀⠀⠀⠀⠀⠈⠻⣿⣿⣿⣿⣿⣿⣿⣿⣿⣿⣿⣿⣿⣿⣿⣿⣿⣿⠛⠁⠀⠀⠀⠀⠀⠀⠀⠀⠀⠀⠀⠀⠀⠀⠀⠀⠀⠀⠀⠀⠀⠀⠀⠀⠀⠀⠀⠀⠀⠀⠀⠀⠀⠀⠀⠀⠀⠀⠀⠀⠀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⠀⠀⠀⠀⠀⠀⠀⠀⠀⠀⠀⠀⠀⠀⠀⠀⠀⠀⠀⠀⠀⠀⠀⠀⠀⠀⠀⠀⠀⠀⠀⠉⠛⠛⢻⣿⣿⣿⣿⣿⣿⣿⣿⣿⣿⣿⣿⣿⣿⣶⣤⡀⠀⠀⠀⠀⠀⠀⠀⠀⠀⠀⠀⠀⠀⠀⠀⠀⠀⠀⠀⠀⠀⠀⠀⠀⠀⠀⠀⠀⠀⠀⠀⠀⠀⠀⠀⠀⠀⠀⠀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⠀⠀⠀⠀⠀⠀⠀⠀⠀⠀⠀⠀⠀⠀⠀⠀⠀⠀⠀⠀⠀⠀⠀⠀⠀⠀⠀⠀⠀⠀⠀⠀⠀⠀⣿⣿⣿⣿⣿⣿⣿⣿⣿⣿⣿⣿⣿⣿⣿⣿⣿⣿⣷⣦⣀⠀⠀⠀⠀⠀⠀⠀⠀⠀⠀⠀⠀⠀⠀⠀⠀⠀⠀⠀⠀⠀⠀⠀⠀⠀⠀⠀⠀⠀⠀⠀⠀⠀⠀⠀⠀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⠀⠀⠀⠀⠀⠀⠀⠀⠀⠀⠀⠀⠀⠀⠀⠀⠀⠀⠀⠀⠀⠀⠀⠀⠀⠀⠀⠀⠀⠀⠀⠀⠀⢠⣿⣿⣿⣿⣿⣿⣿⣿⣿⣿⣿⣿⣿⣿⣿⣿⣿⣿⣿⣿⣿⣿⣶⣿⣷⣄⡀⠀⠀⠀⠀⠀⠀⠀⠀⠀⠀⠀⠀⠀⠀⠀⠀⠀⠀⠀⠀⠀⠀⠀⠀⠀⠀⠀⠀⠀⠀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⠀⠀⠀⠀⠀⠀⠀⠀⠀⠀⠀⠀⠀⠀⠀⠀⠀⠀⠀⠀⠀⠀⠀⠀⠀⠀⠀⠀⠀⠀⠀⠀⠀⢸⣿⣿⣿⣿⣿⣿⣿⣿⣿⣿⣿⣿⣿⣿⣿⣿⣿⡿⣿⣿⣿⣿⣿⣿⣿⣿⣿⣦⣄⠀⠀⠀⠀⠀⠀⠀⠀⠀⠀⠀⠀⠀⠀⠀⠀⠀⠀⠀⠀⠀⠀⠀⠀⠀⠀⠀⠀</a:t>
            </a:r>
            <a:br/>
            <a:r>
              <a:t>⠀⠀⠀⠀⠀⠀⠀⠀⠀⠀⠀⠀⠀⠀⠀⠀⠀⠀⠀⠀⠀⠀⠀⠀⠀⠀⠀⠀⠀⠀⠀⠀⠀⠘⠁⣿⣿⣿⣿⣿⣿⣿⣿⣿⣿⣿⣿⣿⣿⣿⣿⣿⡄⠙⣿⣿⣿⣿⣿⣿⣿⣿⣿⣷⣦⡄⠀⠀⠀⠀⠀⠀⠀⠀⠀⠀⠀⠀⠀⠀⠀⠀⠀⠀⠀⠀⠀⠀⠀⠀⠀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⠀⠀⠀⠀⠀⠀⠀⠀⠀⠀⠀⠀⠀⠀⠀⠀⠀⠀⠀⠀⠀⠀⠀⠀⠀⠀⠀⠀⠀⠀⠀⠀⠀⠀⠀⣿⣿⣿⣿⣿⣿⣿⣿⣿⣿⣿⣿⣿⣿⣿⣿⣿⣏⠄⣿⣿⣿⣿⣿⣿⣿⣿⣿⣿⣿⣧⡀⠀⠀⠀⠀⠀⠀⠀⠀⠀⠀⠀⠀⠀⠀⠀⠀⠀⠀⠀⠀⠀⠀⠀⠀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⠀⠀⠀⠀⠀⠀⠀⠀⠀⠀⠀⠀⠀⠀⠀⠀⠀⠀⠀⠀⠀⠀⠀⠀⠀⠀⠀⠀⠀⠀⠀⠀⠀⠀⠀⣿⣿⣿⣿⣿⣿⣿⣿⣿⣿⣿⣿⣿⣿⣿⣿⣿⣿⣦⣿⣿⣿⣿⣿⣿⣿⣿⣿⣿⣿⣿⣿⣷⣄⠀⠀⠀⠀⠀⠀⠀⠀⠀⠀⠀⠀⠀⠀⠀⠀⠀⠀⠀⠀⠀⠀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⠀⠀⠀⠀⠀⠀⠀⠀⠀⠀⠀⠀⠀⠀⠀⠀⠀⠀⠀⠀⠀⠀⠀⠀⠀⠀⠀⠀⠀⠀⠀⠀⠀⠀⠀⣿⣿⣿⣿⣿⣿⣿⣿⣿⣿⣿⣿⣿⣿⣿⣿⣿⣿⣿⣿⣿⣿⣿⣿⣿⣿⣿⣿⠿⣿⣿⣿⣿⣿⣷⣦⡀⠀⠀⠀⠀⠀⠀⠀⠀⠀⠀⠀⠀⠀⠀⠀⠀⠀⠀⠀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⠀⠀⠀⠀⠀⠀⠀⠀⠀⠀⠀⠀⠀⠀⠀⠀⠀⠀⠀⠀⠀⠀⠀⠀⠀⠀⠀⠀⠀⠀⠀⠀⠀⠀⠀⢸⣿⣿⣿⣿⣿⣿⣿⣿⣿⣿⣿⣿⣿⣿⣿⣿⣿⣿⣿⣿⣿⣿⣿⣿⣿⣿⠁⠀⠈⠛⢿⣿⣿⣿⣿⣿⣦⣤⡄⠀⠀⠀⠀⠀⠀⠀⠀⠀⠀⠀⠀⠀⠀⠀⠀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⠀⠀⠀⠀⠀⠀⠀⠀⠀⠀⠀⠀⠀⠀⠀⠀⠀⠀⠀⠀⠀⠀⠀⠀⠀⠀⠀⠀⠀⠀⠀⠀⠀⠀⠀⢸⣿⣿⣿⣿⣿⣿⣿⣿⣿⣿⣿⣿⣿⣿⣿⣿⣿⣿⣿⣿⣿⣿⣿⣿⣿⣿⣷⣆⠀⠀⠀⠙⢿⣿⣿⣿⣿⣿⣿⣿⣆⡀⠀⠀⠀⠀⠀⠀⠀⠀⠀⠀⠀⠀⠀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⠀⠀⠀⠀⠀⠀⠀⠀⠀⠀⠀⠀⠀⠀⠀⠀⠀⠀⠀⠀⠀⠀⠀⠀⠀⠀⠀⠀⠀⠀⠀⠀⠀⠀⠀⢸⣿⣿⣿⣿⣿⣿⣿⣿⣿⣿⣿⣿⣿⣿⣿⣿⣿⣿⣿⣿⣿⣿⣿⣿⣿⣿⠟⠁⠀⠀⠀⠀⢠⣿⣿⣿⣿⣿⣿⣿⣿⣿⣆⠀⠀⠀⠀⠀⠀⠀⠀⠀⠀⠀⠀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⠀⠀⠀⠀⠀⠀⠀⠀⠀⠀⠀⠀⠀⠀⠀⠀⠀⠀⠀⠀⠀⠀⠀⠀⠀⠀⠀⠀⠀⠀⠀⠀⠀⠀⠀⠀⣿⣿⣿⣿⣿⣿⣿⣿⣿⣿⣿⣿⣿⣿⣿⣿⣿⣿⣿⣿⣿⣿⣿⣿⣿⣧⣤⣤⣤⣶⣶⣶⣿⣿⣿⣿⣿⣿⣿⣿⣿⣿⣿⡀⠀⠀⠀⠀⠀⠀⠀⠀⠀⠀⠀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⠀⠀⠀⠀⠀⠀⠀⠀⠀⠀⠀⠀⠀⠀⠀⠀⠀⠀⠀⠀⠀⠀⠀⠀⠀⠀⠀⠀⠀⠀⠀⠀⠀⠀⠀⠀⣿⣿⣿⣿⣿⣿⣿⣿⣿⣿⣿⣿⣿⣿⣿⣿⣿⣿⣿⣿⣿⣿⣿⣿⣿⣿⣿⣿⣿⣿⣿⣿⣿⣿⣿⣿⣿⣿⣿⣿⣿⣿⣿⣷⣄⠀⠀⠀⠀⠀⠀⠀⠀⠀⠀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⠀⠀⠀⠀⠀⠀⠀⠀⠀⠀⠀⠀⠀⠀⠀⠀⠀⠀⠀⠀⠀⠀⠀⠀⠀⠀⠀⠀⠀⠀⠀⠀⠀⠀⠀⠀⣿⣿⣿⣿⣿⣿⣿⣿⣿⣿⣿⣿⣿⣿⣿⣿⣿⣿⣿⣿⣿⣿⣿⣿⣿⣿⣿⣿⣿⣿⣿⣿⣿⣿⣿⣿⣿⣿⠟⠙⢿⣿⣿⣿⣿⣧⡀⠀⠀⠀⠀⠀⠀⠀⠀</a:t>
            </a:r>
            <a:br/>
            <a:r>
              <a:t>⠀⠀⠀⠀⠀⠀⠀⠀⠀⠀⠀⠀⠀⠀⠀⠀⠀⠀⠀⠀⠀⠀⠀⠀⠀⠀⠀⠀⠀⠀⠀⠀⠀⠀⠀⠀⣿⣿⣿⣿⣿⣿⣿⣿⣿⣿⣿⣿⣿⣿⣿⣿⣿⣿⠟⠻⠿⠿⠿⢿⣿⣿⣿⣿⣿⣿⣿⣿⣿⣿⣿⣿⡏⠀⠀⠀⠀⠙⣿⣿⣿⣿⣿⣄⠀⠀⠀⠀⠀⠀⠀</a:t>
            </a:r>
            <a:br/>
            <a:r>
              <a:t>⠀⠀⠀⠀⠀⠀⠀⠀⠀⠀⠀⠀⠀⠀⠀⠀⠀⠀⠀⠀⠀⠀⠀⠀⠀⠀⠀⠀⠀⠀⠀⠀⠀⠀⠀⠀⣿⣿⣿⣿⣿⣿⣿⣿⣿⣿⣿⣿⣿⣿⣿⣿⡿⠃⠀⠀⠀⠀⠀⠀⠀⠀⠉⠉⠛⠿⢿⣿⣿⣿⣿⣿⠁⠀⠀⠀⠀⠀⠈⢻⣿⣿⣿⣿⣦⠀⠀⠀⠀⠀⠀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⠀⠀⠀⠀⠀⠀⠀⠀⠀⠀⠀⠀⠀⠀⠀⠀⠀⠀⠀⠀⠀⠀⠀⠀⠀⠀⠀⠀⠀⠀⠀⠀⠀⠀⠀⠀⠀⠀⠀⠀⠀⣀⣀⣤⣤⣤⣤⣄⡀⠀⠀⠀⠀⠀⠀⠀⠀⠀⠀⠀⠀⠀⠀⠀⠀⠀⠀⠀⠀⠀⠀⠀⠀⠀⠀⠀⠀⠀⠀⠀⠀⠀⠀⠀⠀⠀⠀⠀⠀⠀⠀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⠀⠀⠀⠀⠀⠀⠀⠀⠀⠀⠀⠀⠀⠀⠀⠀⠀⠀⠀⠀⠀⠀⠀⠀⠀⠀⠀⠀⠀⠀⠀⠀⠀⠀⠀⢀⣠⣤⣶⣾⣿⣿⣿⣿⣿⣿⣿⣿⣿⣦⡀⠀⠀⠀⠀⠀⠀⠀⠀⠀⠀⠀⠀⠀⠀⠀⠀⠀⠀⠀⠀⠀⠀⠀⠀⠀⠀⠀⠀⠀⠀⠀⠀⠀⠀⠀⠀⠀⠀⠀⠀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⠀⠀⠀⠀⠀⠀⠀⠀⠀⠀⠀⠀⠀⠀⠀⠀⠀⠀⠀⠀⠀⠀⠀⠀⠀⠀⠀⠀⠀⠀⠀⠀⠀⣠⣶⣿⣿⣿⣿⣿⣿⣿⣿⣿⣿⣿⣿⣿⣿⣿⣿⣦⡀⠀⣀⣀⣀⣀⣀⣀⠀⠀⠀⠀⠀⠀⠀⠀⠀⠀⠀⠀⠀⠀⠀⠀⠀⠀⠀⠀⠀⠀⠀⠀⠀⠀⠀⠀⠀⠀⠀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⠀⠀⠀⠀⠀⠀⠀⠀⠀⠀⠀⠀⠀⠀⠀⠀⠀⠀⠀⠀⠀⠀⠀⠀⠀⠀⠀⠀⠀⠀⠀⠀⣿⣿⣿⣿⣿⣿⣿⣿⣿⣿⣿⣿⣿⣿⣿⣿⣿⣿⣿⣿⣿⣿⣿⣿⣿⣿⠟⠉⠀⠀⠀⠀⠀⠀⠀⠀⠀⠀⠀⠀⠀⠀⠀⠀⠀⠀⠀⠀⠀⠀⠀⠀⠀⠀⠀⠀⠀⠀⠀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⠀⠀⠀⠀⠀⠀⠀⠀⠀⠀⠀⠀⠀⠀⠀⠀⠀⠀⠀⠀⠀⠀⠀⠀⠀⠀⠀⠀⠀⠀⠀⢸⣿⣿⣿⣿⣿⣿⣿⣿⣿⣿⣿⣿⣿⣿⣿⣿⣿⣿⣿⣿⣿⣿⣿⡟⠋⠀⠀⠀⠀⠀⠀⠀⠀⠀⠀⠀⠀⠀⠀⠀⠀⠀⠀⠀⠀⠀⠀⠀⠀⠀⠀⠀⠀⠀⠀⠀⠀⠀⠀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⠀⠀⠀⠀⠀⠀⠀⠀⠀⠀⠀⠀⠀⠀⠀⠀⠀⠀⠀⠀⠀⠀⠀⠀⠀⠀⠀⠀⣀⣴⣾⣿⣿⣿⣿⣿⣿⣿⣿⣿⣿⣿⣿⣿⣿⣿⣿⣿⣿⣿⣿⣿⣿⣿⣿⣿⣿⡄⠀⠀⠀⠀⠀⠀⠀⠀⠀⠀⠀⠀⠀⠀⠀⠀⠀⠀⠀⠀⠀⠀⠀⠀⠀⠀⠀⠀⠀⠀⠀⠀⠀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⠀⠀⠀⠀⠀⠀⠀⠀⠀⠀⠀⠀⠀⠀⠀⠀⠀⠀⠀⠀⠀⠀⠀⠀⠀⠀⣠⣾⣿⣿⣿⣿⣿⣿⣿⣿⣿⣿⣿⣿⣿⣿⣿⣿⣿⣿⣿⣿⣿⣿⣿⣿⣿⣿⣿⣿⣿⠈⠀⠀⠀⠀⠀⠀⠀⠀⠀⠀⠀⠀⠀⠀⠀⠀⠀⠀⠀⠀⠀⠀⠀⠀⠀⠀⠀⠀⠀⠀⠀⠀⠀</a:t>
            </a:r>
            <a:br/>
            <a:r>
              <a:t>⠀⠀⠀⠀⠀⠀⠀⠀⠀⠀⠀⠀⠀⠀⠀⠀⠀⠀⠀⠀⠀⠀⠀⠀⠀⠀⠛⠿⠿⠿⣿⣿⣿⣿⣿⣿⣿⣿⣿⣿⣿⣿⣿⣿⣿⣿⣿⣿⣿⣿⣿⣿⣿⣿⡿⠟⠉⠀⠀⠀⠀⠀⠀⠀⠀⠀⠀⠀⠀⠀⠀⠀⠀⠀⠀⠀⠀⠀⠀⠀⠀⠀⠀⠀⠀⠀⠀⠀⠀⠀⠀</a:t>
            </a:r>
            <a:br/>
            <a:r>
              <a:t>⠀⠀⢀⣀⣀⣀⣀⣀⣀⣀⣀⣀⣀⣀⣀⠀⠀⠀⠀⠀⠀⠀⠀⠀⠀⠀⠀⠀⠀⣰⣿⣿⣿⣿⣿⣿⣿⣿⣿⣿⣿⣿⣿⣿⣿⣿⣿⣿⣿⣿⣿⣿⣿⡋⠀⠀⠀⠀⠀⠀⠀⠀⠀⠀⠀⠀⠀⠀⠀⠀⠀⠀⠀⠀⠀⠀⠀⠀⠀⠀⠀⠀⠀⠀⠀⠀⠀⠀⠀⠀⠀</a:t>
            </a:r>
            <a:br/>
            <a:r>
              <a:t>⣿⣿⣿⣿⣿⣿⣿⣿⣿⣿⣿⣿⣿⣿⣿⣿⣿⣿⣷⣶⣶⣤⣤⣀⣀⠀⢀⣴⣿⣿⣿⣿⣿⣿⣿⣿⣿⣿⣿⣿⣿⣿⣿⣿⣿⣿⣿⣿⣿⣿⣿⣿⣿⣷⡄⠀⠀⠀⠀⠀⠀⠀⠀⠀⠀⠀⠀⠀⠀⠀⠀⠀⠀⠀⠀⠀⠀⠀⠀⠀⠀⠀⠀⠀⠀⠀⠀⠀⠀⠀⠀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⣿⣿⣿⣿⣿⣿⣿⣿⣿⣿⣿⣿⣿⣿⣿⣿⣿⣿⣿⣿⣿⣿⣿⣿⣿⣿⣿⣿⣿⣿⣿⣿⣿⣿⣿⣿⣿⣿⣿⣿⣿⣿⣿⣿⣿⣿⣿⣿⣿⣿⣿⣿⣿⠉⠀⠀⠀⠀⠀⠀⠀⠀⠀⠀⠀⠀⠀⠀⠀⠀⠀⠀⠀⠀⠀⠀⠀⠀⠀⠀⠀⠀⠀⠀⠀⠀⠀⠀⠀⠀⠀</a:t>
            </a:r>
            <a:br/>
            <a:r>
              <a:t>⠛⠋⠉⠉⠁⠀⠀⠀⠀⠀⠀⠉⠉⠉⠉⠙⠛⠛⠿⠿⢿⣿⣿⣿⣿⣿⣿⣿⣿⣿⣿⣿⣿⣿⣿⣿⣿⣿⣿⣿⣿⣿⣿⣿⣿⣿⣿⣿⣿⣿⣿⡟⠁⠀⠀⠀⠀⠀⠀⠀⠀⠀⠀⠀⠀⠀⠀⠀⠀⠀⠀⠀⠀⠀⠀⠀⠀⠀⠀⠀⠀⠀⠀⠀⠀⠀⠀⠀⠀⠀⠀</a:t>
            </a:r>
            <a:br/>
            <a:r>
              <a:t>⠀⠀⠀⠀⠀⠀⠀⠀⠀⠀⠀⠀⠀⠀⠀⠀⠀⠀⠀⠀⠀⠀⠈⠉⠙⠛⠿⢿⣿⣿⣿⣿⣿⣿⣿⣿⣿⣿⣿⣿⣿⣿⣿⣿⣿⣿⣿⣿⣿⣿⣿⡇⠀⠀⠀⠀⠀⠀⠀⠀⠀⠀⠀⠀⠀⠀⠀⠀⠀⠀⠀⠀⠀⠀⠀⠀⠀⠀⠀⠀⠀⠀⠀⠀⠀⠀⠀⠀⠀⠀⠀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⠀⠀⠀⠀⠀⠀⠀⠀⠀⠀⠀⠀⠀⠀⠀⠀⠀⠀⠀⠀⠀⠀⠀⠀⠀⠀⠀⠈⠿⣿⣿⣿⣿⣿⣿⣿⣿⣿⣿⣿⣿⣿⣿⣿⣿⣿⣿⣿⣿⣿⣿⠁⠀⠀⠀⠀⠀⠀⠀⠀⠀⠀⠀⠀⠀⠀⠀⠀⠀⠀⠀⠀⠀⠀⠀⠀⠀⠀⠀⠀⠀⠀⠀⠀⠀⠀⠀⠀⠀⠀⠀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⠀⠀⠀⠀⠀⠀⠀⠀⠀⠀⠀⠀⠀⠀⠀⠀⠀⠀⠀⠀⠀⠀⠀⠀⠀⠀⠀⠀⠀⠈⠻⢿⣿⣿⣿⣿⣿⣿⣿⣿⣿⣿⣿⣿⣿⣿⣿⣿⡿⠟⠁⠀⠀⠀⠀⠀⠀⠀⠀⠀⠀⠀⠀⠀⠀⠀⠀⠀⠀⠀⠀⠀⠀⠀⠀⠀⠀⠀⠀⠀⠀⠀⠀⠀⠀⠀⠀⠀⠀⠀⠀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⠀⠀⠀⠀⠀⠀⠀⠀⠀⠀⠀⠀⠀⠀⠀⠀⠀⠀⠀⠀⠀⠀⠀⠀⠀⠀⠀⠀⠀⠀⠀⠀⠈⠉⠉⣿⣿⣿⣿⣿⣿⣿⣿⣿⣿⣿⣿⣿⣿⣷⣦⣄⠀⠀⠀⠀⠀⠀⠀⠀⠀⠀⠀⠀⠀⠀⠀⠀⠀⠀⠀⠀⠀⠀⠀⠀⠀⠀⠀⠀⠀⠀⠀⠀⠀⠀⠀⠀⠀⠀⠀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⠀⠀⠀⠀⠀⠀⠀⠀⠀⠀⠀⠀⠀⠀⠀⠀⠀⠀⠀⠀⠀⠀⠀⠀⠀⠀⠀⠀⠀⠀⠀⠀⠀⠀⢸⣿⣿⣿⣿⣿⣿⣿⣿⣿⣿⣿⣿⣿⣿⣿⣿⣿⣿⣶⣤⡀⠀⠀⠀⠀⠀⠀⠀⠀⠀⠀⠀⠀⠀⠀⠀⠀⠀⠀⠀⠀⠀⠀⠀⠀⠀⠀⠀⠀⠀⠀⠀⠀⠀⠀⠀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⠀⠀⠀⠀⠀⠀⠀⠀⠀⠀⠀⠀⠀⠀⠀⠀⠀⠀⠀⠀⠀⠀⠀⠀⠀⠀⠀⠀⠀⠀⠀⠀⠀⠀⣼⣿⣿⣿⣿⣿⣿⣿⣿⣿⣿⣿⣿⣿⣿⣿⣿⣿⣿⣿⣿⣿⣷⣾⣿⣦⡀⠀⠀⠀⠀⠀⠀⠀⠀⠀⠀⠀⠀⠀⠀⠀⠀⠀⠀⠀⠀⠀⠀⠀⠀⠀⠀⠀⠀⠀⠀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⠀⠀⠀⠀⠀⠀⠀⠀⠀⠀⠀⠀⠀⠀⠀⠀⠀⠀⠀⠀⠀⠀⠀⠀⠀⠀⠀⠀⠀⠀⠀⠀⠀⠀⣿⣿⣿⣿⣿⣿⣿⣿⣿⣿⣿⣿⣿⣿⣿⣿⣿⣿⣿⣿⣿⣿⣿⣿⣿⣿⣿⣷⣤⡀⠀⠀⠀⠀⠀⠀⠀⠀⠀⠀⠀⠀⠀⠀⠀⠀⠀⠀⠀⠀⠀⠀⠀⠀⠀⠀⠀</a:t>
            </a:r>
            <a:br/>
            <a:r>
              <a:t>⠀⠀⠀⠀⠀⠀⠀⠀⠀⠀⠀⠀⠀⠀⠀⠀⠀⠀⠀⠀⠀⠀⠀⠀⠀⠀⠀⠀⠀⠀⠀⠀⠀⠀⠋⢸⣿⣿⣿⣿⣿⣿⣿⣿⣿⣿⣿⣿⣿⣿⣿⣿⣧⠈⢻⣿⣿⣿⣿⣿⣿⣿⣿⣿⣷⣤⠀⠀⠀⠀⠀⠀⠀⠀⠀⠀⠀⠀⠀⠀⠀⠀⠀⠀⠀⠀⠀⠀⠀⠀⠀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⠀⠀⠀⠀⠀⠀⠀⠀⠀⠀⠀⠀⠀⠀⠀⠀⠀⠀⠀⠀⠀⠀⠀⠀⠀⠀⠀⠀⠀⠀⠀⠀⠀⠀⠀⢸⣿⣿⣿⣿⣿⣿⣿⣿⣿⣿⣿⣿⣿⣿⣿⣿⣿⡧⢸⣿⣿⣿⣿⣿⣿⣿⣿⣿⣿⣿⣄⠀⠀⠀⠀⠀⠀⠀⠀⠀⠀⠀⠀⠀⠀⠀⠀⠀⠀⠀⠀⠀⠀⠀⠀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⠀⠀⠀⠀⠀⠀⠀⠀⠀⠀⠀⠀⠀⠀⠀⠀⠀⠀⠀⠀⠀⠀⠀⠀⠀⠀⠀⠀⠀⠀⠀⠀⠀⠀⠀⢸⣿⣿⣿⣿⣿⣿⣿⣿⣿⣿⣿⣿⣿⣿⣿⣿⣿⣷⣼⣿⣿⣿⣿⣿⣿⣿⣿⣿⣿⣿⣿⣿⣦⡀⠀⠀⠀⠀⠀⠀⠀⠀⠀⠀⠀⠀⠀⠀⠀⠀⠀⠀⠀⠀⠀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⠀⠀⠀⠀⠀⠀⠀⠀⠀⠀⠀⠀⠀⠀⠀⠀⠀⠀⠀⠀⠀⠀⠀⠀⠀⠀⠀⠀⠀⠀⠀⠀⠀⠀⠀⢸⣿⣿⣿⣿⣿⣿⣿⣿⣿⣿⣿⣿⣿⣿⣿⣿⣿⣿⣿⣿⣿⣿⣿⣿⣿⣿⣿⡿⢿⣿⣿⣿⣿⣿⣶⣄⠀⠀⠀⠀⠀⠀⠀⠀⠀⠀⠀⠀⠀⠀⠀⠀⠀⠀⠀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⠀⠀⠀⠀⠀⠀⠀⠀⠀⠀⠀⠀⠀⠀⠀⠀⠀⠀⠀⠀⠀⠀⠀⠀⠀⠀⠀⠀⠀⠀⠀⠀⠀⠀⠀⠈⣿⣿⣿⣿⣿⣿⣿⣿⣿⣿⣿⣿⣿⣿⣿⣿⣿⣿⣿⣿⣿⣿⣿⣿⣿⣿⡏⠀⠀⠙⢿⣿⣿⣿⣿⣿⣷⣤⣤⠀⠀⠀⠀⠀⠀⠀⠀⠀⠀⠀⠀⠀⠀⠀⠀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⠀⠀⠀⠀⠀⠀⠀⠀⠀⠀⠀⠀⠀⠀⠀⠀⠀⠀⠀⠀⠀⠀⠀⠀⠀⠀⠀⠀⠀⠀⠀⠀⠀⠀⠀⠀⣿⣿⣿⣿⣿⣿⣿⣿⣿⣿⣿⣿⣿⣿⣿⣿⣿⣿⣿⣿⣿⣿⣿⣿⣿⣿⣿⣦⡀⠀⠀⠈⠻⣿⣿⣿⣿⣿⣿⣿⣷⡄⠀⠀⠀⠀⠀⠀⠀⠀⠀⠀⠀⠀⠀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⠀⠀⠀⠀⠀⠀⠀⠀⠀⠀⠀⠀⠀⠀⠀⠀⠀⠀⠀⠀⠀⠀⠀⠀⠀⠀⠀⠀⠀⠀⠀⠀⠀⠀⠀⠀⣿⣿⣿⣿⣿⣿⣿⣿⣿⣿⣿⣿⣿⣿⣿⣿⣿⣿⣿⣿⣿⣿⣿⣿⣿⣿⡿⠋⠀⠀⠀⠀⠀⣼⣿⣿⣿⣿⣿⣿⣿⣿⣷⡀⠀⠀⠀⠀⠀⠀⠀⠀⠀⠀⠀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⠀⠀⠀⠀⠀⠀⠀⠀⠀⠀⠀⠀⠀⠀⠀⠀⠀⠀⠀⠀⠀⠀⠀⠀⠀⠀⠀⠀⠀⠀⠀⠀⠀⠀⠀⠀⣿⣿⣿⣿⣿⣿⣿⣿⣿⣿⣿⣿⣿⣿⣿⣿⣿⣿⣿⣿⣿⣿⣿⣿⣿⣿⣤⣤⣤⣤⣴⣶⣾⣿⣿⣿⣿⣿⣿⣿⣿⣿⣿⡇⠀⠀⠀⠀⠀⠀⠀⠀⠀⠀⠀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⠀⠀⠀⠀⠀⠀⠀⠀⠀⠀⠀⠀⠀⠀⠀⠀⠀⠀⠀⠀⠀⠀⠀⠀⠀⠀⠀⠀⠀⠀⠀⠀⠀⠀⠀⠀⢻⣿⣿⣿⣿⣿⣿⣿⣿⣿⣿⣿⣿⣿⣿⣿⣿⣿⣿⣿⣿⣿⣿⣿⣿⣿⣿⣿⣿⣿⣿⣿⣿⣿⣿⣿⣿⣿⣿⣿⣿⣿⣿⣿⣦⡀⠀⠀⠀⠀⠀⠀⠀⠀⠀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⠀⠀⠀⠀⠀⠀⠀⠀⠀⠀⠀⠀⠀⠀⠀⠀⠀⠀⠀⠀⠀⠀⠀⠀⠀⠀⠀⠀⠀⠀⠀⠀⠀⠀⠀⠀⢸⣿⣿⣿⣿⣿⣿⣿⣿⣿⣿⣿⣿⣿⣿⣿⣿⣿⣿⣿⣿⣿⣿⣿⣿⣿⣿⣿⣿⣿⣿⣿⣿⣿⣿⣿⣿⣿⡿⠋⠻⣿⣿⣿⣿⣿⣄⠀⠀⠀⠀⠀⠀⠀⠀</a:t>
            </a:r>
            <a:br/>
            <a:r>
              <a:t>⠀⠀⠀⠀⠀⠀⠀⠀⠀⠀⠀⠀⠀⠀⠀⠀⠀⠀⠀⠀⠀⠀⠀⠀⠀⠀⠀⠀⠀⠀⠀⠀⠀⠀⠀⠀⢸⣿⣿⣿⣿⣿⣿⣿⣿⣿⣿⣿⣿⣿⣿⣿⣿⣿⡿⠛⠿⠿⠿⢿⣿⣿⣿⣿⣿⣿⣿⣿⣿⣿⣿⣿⣿⠁⠀⠀⠀⠈⢿⣿⣿⣿⣿⣦⡀⠀⠀⠀⠀⠀⠀</a:t>
            </a:r>
            <a:br/>
            <a:r>
              <a:t>⠀⠀⠀⠀⠀⠀⠀⠀⠀⠀⠀⠀⠀⠀⠀⠀⠀⠀⠀⠀⠀⠀⠀⠀⠀⠀⠀⠀⠀⠀⠀⠀⠀⠀⠀⠀⢸⣿⣿⣿⣿⣿⣿⣿⣿⣿⣿⣿⣿⣿⣿⣿⣿⠟⠀⠀⠀⠀⠀⠀⠀⠀⠈⠉⠛⠻⢿⣿⣿⣿⣿⣿⡟⠀⠀⠀⠀⠀⠀⠹⣿⣿⣿⣿⣷⡀⠀⠀⠀⠀⠀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⠀⠀⠀⠀⠀⠀⠀⠀⠀⠀⠀⠀⠀⠀⠀⠀⠀⠀⠀⠀⠀⠀⠀⠀⠀⠀⠀⠀⠀⠀⠀⠀⠀⠀⠀⠀⠀⠀⠀⠀⠀⠀⣀⣠⣤⣤⣶⣴⣦⣤⣄⡀⠀⠀⠀⠀⠀⠀⠀⠀⠀⠀⠀⠀⠀⠀⠀⠀⠀⠀⠀⠀⠀⠀⠀⠀⠀⠀⠀⠀⠀⠀⠀⠀⠀⠀⠀⠀⠀⠀⠀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⠀⠀⠀⠀⠀⠀⠀⠀⠀⠀⠀⠀⠀⠀⠀⠀⠀⠀⠀⠀⠀⠀⠀⠀⠀⠀⠀⠀⠀⠀⠀⠀⠀⠀⠀⠀⢀⣠⣤⣶⣿⣿⣿⣿⣿⣿⣿⣿⣿⣿⣿⣿⣄⠀⠀⠀⠀⠀⠀⠀⠀⠀⠀⠀⠀⠀⠀⠀⠀⠀⠀⠀⠀⠀⠀⠀⠀⠀⠀⠀⠀⠀⠀⠀⠀⠀⠀⠀⠀⠀⠀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⠀⠀⠀⠀⠀⠀⠀⠀⠀⠀⠀⠀⠀⠀⠀⠀⠀⠀⠀⠀⠀⠀⠀⠀⠀⠀⠀⠀⠀⠀⠀⠀⠀⠀⣼⣿⣿⣿⣿⣿⣿⣿⣿⣿⣿⣿⣿⣿⣿⣿⣿⣿⣿⣿⣿⣿⣿⣿⣿⣿⣿⣿⣷⠆⠀⠀⠀⠀⠀⠀⠀⠀⠀⠀⠀⠀⠀⠀⠀⠀⠀⠀⠀⠀⠀⠀⠀⠀⠀⠀⠀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⠀⠀⠀⠀⠀⠀⠀⠀⠀⠀⠀⠀⠀⠀⠀⠀⠀⠀⠀⠀⠀⠀⠀⠀⠀⠀⠀⠀⠀⠀⠀⠀⠀⢀⣿⣿⣿⣿⣿⣿⣿⣿⣿⣿⣿⣿⣿⣿⣿⣿⣿⣿⣿⣿⣿⣿⣿⣿⣿⣿⣿⠟⠋⠀⠀⠀⠀⠀⠀⠀⠀⠀⠀⠀⠀⠀⠀⠀⠀⠀⠀⠀⠀⠀⠀⠀⠀⠀⠀⠀⠀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⠀⠀⠀⠀⠀⠀⠀⠀⠀⠀⠀⠀⠀⠀⠀⠀⠀⠀⠀⠀⠀⠀⠀⠀⠀⠀⠀⠀⠀⠀⠀⠀⠀⣸⣿⣿⣿⣿⣿⣿⣿⣿⣿⣿⣿⣿⣿⣿⣿⣿⣿⣿⣿⣿⣿⣿⣿⡿⠛⠉⠀⠀⠀⠀⠀⠀⠀⠀⠀⠀⠀⠀⠀⠀⠀⠀⠀⠀⠀⠀⠀⠀⠀⠀⠀⠀⠀⠀⠀⠀⠀</a:t>
            </a:r>
            <a:br/>
            <a:r>
              <a:t>⠀⠀⠀⠀⠀⠀⠀⠀⠀⠀⠀⠀⠀⠀⠀⠀⠀⠀⠀⠀⠀⠀⠀⠀⠀⠀⠀⠀⠀⠀⠀⢀⣤⣿⣿⣿⣿⣿⣿⣿⣿⣿⣿⣿⣿⣿⣿⣿⣿⣿⣿⣿⣿⣿⣿⣿⣿⣷⡀⠀⠀⠀⠀⠀⠀⠀⠀⠀⠀⠀⠀⠀⠀⠀⠀⠀⠀⠀⠀⠀⠀⠀⠀⠀⠀⠀⠀⠀⠀⠀⠀</a:t>
            </a:r>
            <a:br/>
            <a:r>
              <a:t>⠀⠀⠀⠀⠀⠀⠀⠀⠀⠀⠀⠀⠀⠀⠀⠀⠀⠀⠀⠀⠀⠀⠀⠀⠀⠀⠀⠀⢀⣤⣾⣿⣿⣿⣿⣿⣿⣿⣿⣿⣿⣿⣿⣿⣿⣿⣿⣿⣿⣿⣿⣿⣿⣿⣿⣿⣿⣿⣷⡀⠀⠀⠀⠀⠀⠀⠀⠀⠀⠀⠀⠀⠀⠀⠀⠀⠀⠀⠀⠀⠀⠀⠀⠀⠀⠀⠀⠀⠀⠀⠀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⠀⠀⠀⠀⠀⠀⠀⠀⠀⠀⠀⠀⠀⠀⠀⠀⠀⠀⠀⠀⠀⠀⠀⠀⠀⠀⠀⠠⣿⣿⣿⣿⣿⣿⣿⣿⣿⣿⣿⣿⣿⣿⣿⣿⣿⣿⣿⣿⣿⣿⣿⣿⣿⣿⣿⣿⣿⣿⡏⠁⠀⠀⠀⠀⠀⠀⠀⠀⠀⠀⠀⠀⠀⠀⠀⠀⠀⠀⠀⠀⠀⠀⠀⠀⠀⠀⠀⠀⠀⠀⠀</a:t>
            </a:r>
            <a:br/>
            <a:r>
              <a:t>⠀⠀⠀⠀⠀⠀⠀⠀⠀⠀⠀⠀⠀⠀⠀⠀⠀⠀⠀⠀⠀⠀⠀⠀⠀⠀⠀⠀⠀⠉⠉⣹⣿⣿⣿⣿⣿⣿⣿⣿⣿⣿⣿⣿⣿⣿⣿⣿⣿⣿⣿⣿⣿⣿⣿⣿⣿⠟⠇⠀⠀⠀⠀⠀⠀⠀⠀⠀⠀⠀⠀⠀⠀⠀⠀⠀⠀⠀⠀⠀⠀⠀⠀⠀⠀⠀⠀⠀⠀⠀⠀</a:t>
            </a:r>
            <a:br/>
            <a:r>
              <a:t>⠀⢀⣀⣀⣤⣤⣤⣤⣤⣤⣤⣤⣤⣤⣄⣀⣀⣀⠀⠀⠀⠀⠀⠀⠀⠀⠀⠀⠀⣠⣤⣿⣿⣿⣿⣿⣿⣿⣿⣿⣿⣿⣿⣿⣿⣿⣿⣿⣿⣿⣿⣿⣿⣿⣿⠋⠀⠀⠀⠀⠀⠀⠀⠀⠀⠀⠀⠀⠀⠀⠀⠀⠀⠀⠀⠀⠀⠀⠀⠀⠀⠀⠀⠀⠀⠀⠀⠀⠀⠀⠀</a:t>
            </a:r>
            <a:br/>
            <a:r>
              <a:t>⣿⣿⣿⣿⣿⣿⣿⣿⣿⣿⣿⣿⣿⣿⣿⣿⣿⣿⣿⣿⣿⣶⣶⣦⣤⣄⣀⡀⣾⣿⣿⣿⣿⣿⣿⣿⣿⣿⣿⣿⣿⣿⣿⣿⣿⣿⣿⣿⣿⣿⣿⣿⣿⣿⣿⣄⠀⠀⠀⠀⠀⠀⠀⠀⠀⠀⠀⠀⠀⠀⠀⠀⠀⠀⠀⠀⠀⠀⠀⠀⠀⠀⠀⠀⠀⠀⠀⠀⠀⠀⠀</a:t>
            </a:r>
            <a:br/>
            <a:r>
              <a:t>⣿⣿⣿⣿⣿⣿⣿⡿⠿⠿⣿⣿⣿⣿⣿⣿⣿⣿⣿⣿⣿⣿⣿⣿⣿⣿⣿⣿⣿⣿⣿⣿⣿⣿⣿⣿⣿⣿⣿⣿⣿⣿⣿⣿⣿⣿⣿⣿⣿⣿⣿⣿⣿⣿⠟⠁⠀⠀⠀⠀⠀⠀⠀⠀⠀⠀⠀⠀⠀⠀⠀⠀⠀⠀⠀⠀⠀⠀⠀⠀⠀⠀⠀⠀⠀⠀⠀⠀⠀⠀⠀</a:t>
            </a:r>
            <a:br/>
            <a:r>
              <a:t>⠛⠋⠉⠁⠀⠀⠀⠀⠀⠀⠀⠀⠀⠀⠀⠉⠉⠉⠙⠛⠻⠿⠿⣿⣿⣿⣿⣿⣿⣿⣿⣿⣿⣿⣿⣿⣿⣿⣿⣿⣿⣿⣿⣿⣿⣿⣿⣿⣿⣿⣿⣿⣿⠏⠀⠀⠀⠀⠀⠀⠀⠀⠀⠀⠀⠀⠀⠀⠀⠀⠀⠀⠀⠀⠀⠀⠀⠀⠀⠀⠀⠀⠀⠀⠀⠀⠀⠀⠀⠀⠀</a:t>
            </a:r>
            <a:br/>
            <a:r>
              <a:t>⠀⠀⠀⠀⠀⠀⠀⠀⠀⠀⠀⠀⠀⠀⠀⠀⠀⠀⠀⠀⠀⠀⠀⠀⠈⠉⠙⠛⠿⣿⣿⣿⣿⣿⣿⣿⣿⣿⣿⣿⣿⣿⣿⣿⣿⣿⣿⣿⣿⣿⣿⣿⣿⠁⠀⠀⠀⠀⠀⠀⠀⠀⠀⠀⠀⠀⠀⠀⠀⠀⠀⠀⠀⠀⠀⠀⠀⠀⠀⠀⠀⠀⠀⠀⠀⠀⠀⠀⠀⠀⠀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⠀⠀⠀⠀⠀⠀⠀⠀⠀⠀⠀⠀⠀⠀⠀⠀⠀⠀⠀⠀⠀⠀⠀⠀⠀⠀⠀⠀⠀⠈⠻⢿⣿⣿⣿⣿⣿⣿⣿⣿⣿⣿⣿⣿⣿⣿⣿⣿⣿⣿⣿⣿⡿⠀⠀⠀⠀⠀⠀⠀⠀⠀⠀⠀⠀⠀⠀⠀⠀⠀⠀⠀⠀⠀⠀⠀⠀⠀⠀⠀⠀⠀⠀⠀⠀⠀⠀⠀⠀⠀⠀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⠀⠀⠀⠀⠀⠀⠀⠀⠀⠀⠀⠀⠀⠀⠀⠀⠀⠀⠀⠀⠀⠀⠀⠀⠀⠀⠀⠀⠀⠀⠀⠀⠙⠻⠿⣿⣿⣿⣿⣿⣿⣿⣿⣿⣿⣿⣿⣿⣿⣿⡿⠟⠁⠀⠀⠀⠀⠀⠀⠀⠀⠀⠀⠀⠀⠀⠀⠀⠀⠀⠀⠀⠀⠀⠀⠀⠀⠀⠀⠀⠀⠀⠀⠀⠀⠀⠀⠀⠀⠀⠀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⠀⠀⠀⠀⠀⠀⠀⠀⠀⠀⠀⠀⠀⠀⠀⠀⠀⠀⠀⠀⠀⠀⠀⠀⠀⠀⠀⠀⠀⠀⠀⠀⠀⠀⠀⠀⣼⣿⣿⣿⣿⣿⣿⣿⣿⣿⣿⣿⣿⣿⣿⣶⣤⡀⠀⠀⠀⠀⠀⠀⠀⠀⠀⠀⠀⠀⠀⠀⠀⠀⠀⠀⠀⠀⠀⠀⠀⠀⠀⠀⠀⠀⠀⠀⠀⠀⠀⠀⠀⠀⠀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⠀⠀⠀⠀⠀⠀⠀⠀⠀⠀⠀⠀⠀⠀⠀⠀⠀⠀⠀⠀⠀⠀⠀⠀⠀⠀⠀⠀⠀⠀⠀⠀⠀⠀⠀⢰⣿⣿⣿⣿⣿⣿⣿⣿⣿⣿⣿⣿⣿⣿⣿⣿⣿⣿⣷⣦⣀⠀⠀⠀⠀⠀⠀⠀⠀⠀⠀⠀⠀⠀⠀⠀⠀⠀⠀⠀⠀⠀⠀⠀⠀⠀⠀⠀⠀⠀⠀⠀⠀⠀⠀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⠀⠀⠀⠀⠀⠀⠀⠀⠀⠀⠀⠀⠀⠀⠀⠀⠀⠀⠀⠀⠀⠀⠀⠀⠀⠀⠀⠀⠀⠀⠀⠀⠀⠀⠀⢸⣿⣿⣿⣿⣿⣿⣿⣿⣿⣿⣿⣿⣿⣿⣿⣿⣿⣿⣿⣿⣿⣿⣾⣿⣦⣀⠀⠀⠀⠀⠀⠀⠀⠀⠀⠀⠀⠀⠀⠀⠀⠀⠀⠀⠀⠀⠀⠀⠀⠀⠀⠀⠀⠀⠀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⠀⠀⠀⠀⠀⠀⠀⠀⠀⠀⠀⠀⠀⠀⠀⠀⠀⠀⠀⠀⠀⠀⠀⠀⠀⠀⠀⠀⠀⠀⠀⠀⠀⠀⠀⣿⢿⣿⣿⣿⣿⣿⣿⣿⣿⣿⣿⣿⣿⣿⣿⣿⣿⣿⣿⣿⣿⣿⣿⣿⣿⣿⣿⣦⣀⠀⠀⠀⠀⠀⠀⠀⠀⠀⠀⠀⠀⠀⠀⠀⠀⠀⠀⠀⠀⠀⠀⠀⠀⠀⠀</a:t>
            </a:r>
            <a:br/>
            <a:r>
              <a:t>⠀⠀⠀⠀⠀⠀⠀⠀⠀⠀⠀⠀⠀⠀⠀⠀⠀⠀⠀⠀⠀⠀⠀⠀⠀⠀⠀⠀⠀⠀⠀⠀⠀⠀⠀⠋⢸⣿⣿⣿⣿⣿⣿⣿⣿⣿⣿⣿⣿⣿⣿⣿⣿⣿⡈⢹⣿⣿⣿⣿⣿⣿⣿⣿⣿⣷⣦⡀⠀⠀⠀⠀⠀⠀⠀⠀⠀⠀⠀⠀⠀⠀⠀⠀⠀⠀⠀⠀⠀⠀⠀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⠀⠀⠀⠀⠀⠀⠀⠀⠀⠀⠀⠀⠀⠀⠀⠀⠀⠀⠀⠀⠀⠀⠀⠀⠀⠀⠀⠀⠀⠀⠀⠀⠀⠀⠀⠀⢸⣿⣿⣿⣿⣿⣿⣿⣿⣿⣿⣿⣿⣿⣿⣿⣿⣿⡷⡈⣿⣿⣿⣿⣿⣿⣿⣿⣿⣿⣿⣧⡀⠀⠀⠀⠀⠀⠀⠀⠀⠀⠀⠀⠀⠀⠀⠀⠀⠀⠀⠀⠀⠀⠀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⠀⠀⠀⠀⠀⠀⠀⠀⠀⠀⠀⠀⠀⠀⠀⠀⠀⠀⠀⠀⠀⠀⠀⠀⠀⠀⠀⠀⠀⠀⠀⠀⠀⠀⠀⠀⢸⣿⣿⣿⣿⣿⣿⣿⣿⣿⣿⣿⣿⣿⣿⣿⣿⣿⣿⣴⣿⣿⣿⣿⣿⣿⣿⣿⣿⣿⣿⣿⣿⣦⣀⠀⠀⠀⠀⠀⠀⠀⠀⠀⠀⠀⠀⠀⠀⠀⠀⠀⠀⠀⠀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⠀⠀⠀⠀⠀⠀⠀⠀⠀⠀⠀⠀⠀⠀⠀⠀⠀⠀⠀⠀⠀⠀⠀⠀⠀⠀⠀⠀⠀⠀⠀⠀⠀⠀⠀⠀⢸⣿⣿⣿⣿⣿⣿⣿⣿⣿⣿⣿⣿⣿⣿⣿⣿⣿⣿⣿⣿⣿⣿⣿⣿⣿⣿⣿⣿⢿⣿⣿⣿⣿⣿⣷⣄⠀⠀⠀⠀⠀⠀⠀⠀⠀⠀⠀⠀⠀⠀⠀⠀⠀⠀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⠀⠀⠀⠀⠀⠀⠀⠀⠀⠀⠀⠀⠀⠀⠀⠀⠀⠀⠀⠀⠀⠀⠀⠀⠀⠀⠀⠀⠀⠀⠀⠀⠀⠀⠀⠀⠀⣿⣿⣿⣿⣿⣿⣿⣿⣿⣿⣿⣿⣿⣿⣿⣿⣿⣿⣿⣿⣿⣿⣿⣿⣿⣿⣿⠁⠀⠙⠻⣿⣿⣿⣿⣿⣷⣦⣤⡀⠀⠀⠀⠀⠀⠀⠀⠀⠀⠀⠀⠀⠀⠀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⠀⠀⠀⠀⠀⠀⠀⠀⠀⠀⠀⠀⠀⠀⠀⠀⠀⠀⠀⠀⠀⠀⠀⠀⠀⠀⠀⠀⠀⠀⠀⠀⠀⠀⠀⠀⠀⣿⣿⣿⣿⣿⣿⣿⣿⣿⣿⣿⣿⣿⣿⣿⣿⣿⣿⣿⣿⣿⣿⣿⣿⣿⣿⣿⣷⣄⠀⠀⠈⠻⣿⣿⣿⣿⣿⣿⣿⣷⣆⠀⠀⠀⠀⠀⠀⠀⠀⠀⠀⠀⠀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⠀⠀⠀⠀⠀⠀⠀⠀⠀⠀⠀⠀⠀⠀⠀⠀⠀⠀⠀⠀⠀⠀⠀⠀⠀⠀⠀⠀⠀⠀⠀⠀⠀⠀⠀⠀⠀⣿⣿⣿⣿⣿⣿⣿⣿⣿⣿⣿⣿⣿⣿⣿⣿⣿⣿⣿⣿⣿⣿⣿⣿⣿⣿⣿⠟⠁⠀⠀⠀⠀⣠⣿⣿⣿⣿⣿⣿⣿⣿⣿⡀⠀⠀⠀⠀⠀⠀⠀⠀⠀⠀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⠀⠀⠀⠀⠀⠀⠀⠀⠀⠀⠀⠀⠀⠀⠀⠀⠀⠀⠀⠀⠀⠀⠀⠀⠀⠀⠀⠀⠀⠀⠀⠀⠀⠀⠀⠀⠀⣿⣿⣿⣿⣿⣿⣿⣿⣿⣿⣿⣿⣿⣿⣿⣿⣿⣿⣿⣿⣿⣿⣿⣿⣿⣿⣧⣤⣤⣤⣤⣴⣶⣿⣿⣿⣿⣿⣿⣿⣿⣿⣿⣏⠀⠀⠀⠀⠀⠀⠀⠀⠀⠀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⠀⠀⠀⠀⠀⠀⠀⠀⠀⠀⠀⠀⠀⠀⠀⠀⠀⠀⠀⠀⠀⠀⠀⠀⠀⠀⠀⠀⠀⠀⠀⠀⠀⠀⠀⠀⠀⣿⣿⣿⣿⣿⣿⣿⣿⣿⣿⣿⣿⣿⣿⣿⣿⣿⣿⣿⣿⣿⣿⣿⣿⣿⣿⣿⣿⣿⣿⣿⣿⣿⣿⣿⣿⣿⣿⣿⣿⣿⣿⣿⣿⣧⡀⠀⠀⠀⠀⠀⠀⠀⠀</a:t>
            </a:r>
            <a:br/>
            <a:r>
              <a:t>⠀⠀⠀⠀⠀⠀⠀⠀⠀⠀⠀⠀⠀⠀⠀⠀⠀⠀⠀⠀⠀⠀⠀⠀⠀⠀⠀⠀⠀⠀⠀⠀⠀⠀⠀⠀⠀⢿⣿⣿⣿⣿⣿⣿⣿⣿⣿⣿⣿⣿⣿⣿⣿⣿⣿⣿⣿⣿⣿⣿⣿⣿⣿⣿⣿⣿⣿⣿⣿⣿⣿⣿⣿⣿⣿⣿⠏⠻⣿⣿⣿⣿⣿⣆⠀⠀⠀⠀⠀⠀⠀</a:t>
            </a:r>
            <a:br/>
            <a:r>
              <a:t>⠀⠀⠀⠀⠀⠀⠀⠀⠀⠀⠀⠀⠀⠀⠀⠀⠀⠀⠀⠀⠀⠀⠀⠀⠀⠀⠀⠀⠀⠀⠀⠀⠀⠀⠀⠀⠀⢸⣿⣿⣿⣿⣿⣿⣿⣿⣿⣿⣿⣿⣿⣿⣿⣿⣿⣿⠿⠿⠿⠿⢿⣿⣿⣿⣿⣿⣿⣿⣿⣿⣿⣿⣿⣿⠏⠀⠀⠀⠈⢻⣿⣿⣿⣿⣧⡀⠀⠀⠀⠀⠀</a:t>
            </a:r>
            <a:br/>
            <a:r>
              <a:t>⠀⠀⠀⠀⠀⠀⠀⠀⠀⠀⠀⠀⠀⠀⠀⠀⠀⠀⠀⠀⠀⠀⠀⠀⠀⠀⠀⠀⠀⠀⠀⠀⠀⠀⠀⠀⠀⢸⣿⣿⣿⣿⣿⣿⣿⣿⣿⣿⣿⣿⣿⣿⣿⣿⡟⠁⠀⠀⠀⠀⠀⠀⠀⠉⠉⠛⠻⢿⣿⣿⣿⣿⣿⡿⠀⠀⠀⠀⠀⠀⠙⣿⣿⣿⣿⣿⡄⠀⠀⠀⠀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⠀⠀⠀⠀⠀⠀⠀⠀⠀⠀⠀⠀⠀⠀⠀⠀⠀⠀⠀⠀⠀⠀⠀⠀⠀⠀⠀⠀⠀⠀⠀⠀⠀⠀⠀⠀⠀⠀⠀⠀⠀⠀⢀⣠⣤⣴⣶⣶⣶⣶⣦⣤⡀⠀⠀⠀⠀⠀⠀⠀⠀⠀⠀⠀⠀⠀⠀⠀⠀⠀⠀⠀⠀⠀⠀⠀⠀⠀⠀⠀⠀⠀⠀⠀⠀⠀⠀⠀⠀⠀⠀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⠀⠀⠀⠀⠀⠀⠀⠀⠀⠀⠀⠀⠀⠀⠀⠀⠀⠀⠀⠀⠀⠀⠀⠀⠀⠀⠀⠀⠀⠀⠀⠀⠀⠀⠀⠀⠀⢀⣤⣶⣾⣿⣿⣿⣿⣿⣿⣿⣿⣿⣿⣿⣿⣦⡀⠀⠀⠀⠀⠀⠀⠀⠀⠀⠀⠀⠀⠀⠀⠀⠀⠀⠀⠀⠀⠀⠀⠀⠀⠀⠀⠀⠀⠀⠀⠀⠀⠀⠀⠀⠀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⠀⠀⠀⠀⠀⠀⠀⠀⠀⠀⠀⠀⠀⠀⠀⠀⠀⠀⠀⠀⠀⠀⠀⠀⠀⠀⠀⠀⠀⠀⠀⠀⠀⠀⠀⣸⣿⣿⣿⣿⣿⣿⣿⣿⣿⣿⣿⣿⣿⣿⣿⣿⣿⣿⣿⣿⣿⣿⣿⣿⣿⣿⣿⣷⡆⠀⠀⠀⠀⠀⠀⠀⠀⠀⠀⠀⠀⠀⠀⠀⠀⠀⠀⠀⠀⠀⠀⠀⠀⠀⠀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⠀⠀⠀⠀⠀⠀⠀⠀⠀⠀⠀⠀⠀⠀⠀⠀⠀⠀⠀⠀⠀⠀⠀⠀⠀⠀⠀⠀⠀⠀⠀⠀⠀⠀⢀⣿⣿⣿⣿⣿⣿⣿⣿⣿⣿⣿⣿⣿⣿⣿⣿⣿⣿⣿⣿⣿⣿⣿⣿⣿⣿⣿⠿⠋⠀⠀⠀⠀⠀⠀⠀⠀⠀⠀⠀⠀⠀⠀⠀⠀⠀⠀⠀⠀⠀⠀⠀⠀⠀⠀⠀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⠀⠀⠀⠀⠀⠀⠀⠀⠀⠀⠀⠀⠀⠀⠀⠀⠀⠀⠀⠀⠀⠀⠀⠀⠀⠀⠀⠀⠀⠀⠀⠀⠀⠀⣾⣿⣿⣿⣿⣿⣿⣿⣿⣿⣿⣿⣿⣿⣿⣿⣿⣿⣿⣿⣿⣿⣿⣿⡿⠟⠋⠁⠀⠀⠀⠀⠀⠀⠀⠀⠀⠀⠀⠀⠀⠀⠀⠀⠀⠀⠀⠀⠀⠀⠀⠀⠀⠀⠀⠀⠀</a:t>
            </a:r>
            <a:br/>
            <a:r>
              <a:t>⠀⠀⠀⠀⠀⠀⠀⠀⠀⠀⠀⠀⠀⠀⠀⠀⠀⠀⠀⠀⠀⠀⠀⠀⠀⠀⠀⠀⠀⠀⠀⢀⣤⣶⣿⣿⣿⣿⣿⣿⣿⣿⣿⣿⣿⣿⣿⣿⣿⣿⣿⣿⣿⣿⣿⣿⣿⣿⣷⡀⠀⠀⠀⠀⠀⠀⠀⠀⠀⠀⠀⠀⠀⠀⠀⠀⠀⠀⠀⠀⠀⠀⠀⠀⠀⠀⠀⠀⠀⠀⠀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⠀⠀⠀⠀⠀⠀⠀⠀⠀⠀⠀⠀⠀⠀⠀⠀⠀⠀⠀⠀⠀⠀⠀⠀⠀⠀⠀⠀⠘⠿⣿⣿⣿⣿⣿⣿⣿⣿⣿⣿⣿⣿⣿⣿⣿⣿⣿⣿⣿⣿⣿⣿⣿⣿⣿⣿⣿⣿⣿⡏⠣⠀⠀⠀⠀⠀⠀⠀⠀⠀⠀⠀⠀⠀⠀⠀⠀⠀⠀⠀⠀⠀⠀⠀⠀⠀⠀⠀⠀⠀⠀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⠀⠀⠀⠀⠀⠀⠀⠀⠀⠀⠀⠀⠀⠀⠀⠀⠀⠀⠀⠀⠀⠀⠀⠀⠀⠀⠀⠀⠀⠀⠀⠀⣿⣿⣿⣿⣿⣿⣿⣿⣿⣿⣿⣿⣿⣿⣿⣿⣿⣿⣿⣿⣿⣿⣿⣿⣿⣿⠿⠇⠀⠀⠀⠀⠀⠀⠀⠀⠀⠀⠀⠀⠀⠀⠀⠀⠀⠀⠀⠀⠀⠀⠀⠀⠀⠀⠀⠀⠀⠀⠀</a:t>
            </a:r>
            <a:br/>
            <a:r>
              <a:t>⠀⢀⣀⣠⣤⣤⣤⣴⣶⣶⣶⣶⣤⣤⣤⣤⣤⣀⣀⣀⠀⠀⠀⠀⠀⠀⠀⠀⠀⢀⣴⣾⣿⣿⣿⣿⣿⣿⣿⣿⣿⣿⣿⣿⣿⣿⣿⣿⣿⣿⣿⣿⣿⣿⣿⡟⠋⠀⠀⠀⠀⠀⠀⠀⠀⠀⠀⠀⠀⠀⠀⠀⠀⠀⠀⠀⠀⠀⠀⠀⠀⠀⠀⠀⠀⠀⠀⠀⠀⠀⠀</a:t>
            </a:r>
            <a:br/>
            <a:r>
              <a:t>⣿⣿⣿⣿⣿⣿⣿⣿⣿⣿⣿⣿⣿⣿⣿⣿⣿⣿⣿⣿⣿⣿⣿⣶⣶⣤⣤⣀⣠⣿⣿⣿⣿⣿⣿⣿⣿⣿⣿⣿⣿⣿⣿⣿⣿⣿⣿⣿⣿⣿⣿⣿⣿⣿⣿⣷⡄⠀⠀⠀⠀⠀⠀⠀⠀⠀⠀⠀⠀⠀⠀⠀⠀⠀⠀⠀⠀⠀⠀⠀⠀⠀⠀⠀⠀⠀⠀⠀⠀⠀⠀</a:t>
            </a:r>
            <a:br/>
            <a:r>
              <a:t>⣿⣿⣿⣿⣿⡿⠿⠿⠿⠿⠿⠿⠿⢿⣿⣿⣿⣿⣿⣿⣿⣿⣿⣿⣿⣿⣿⣿⣿⣿⣿⣿⣿⣿⣿⣿⣿⣿⣿⣿⣿⣿⣿⣿⣿⣿⣿⣿⣿⣿⣿⣿⣿⣿⣿⠋⠁⠀⠀⠀⠀⠀⠀⠀⠀⠀⠀⠀⠀⠀⠀⠀⠀⠀⠀⠀⠀⠀⠀⠀⠀⠀⠀⠀⠀⠀⠀⠀⠀⠀⠀</a:t>
            </a:r>
            <a:br/>
            <a:r>
              <a:t>⠟⠋⠉⠀⠀⠀⠀⠀⠀⠀⠀⠀⠀⠀⠀⠀⠀⠉⠉⠉⠛⠛⠿⠿⣿⣿⣿⣿⣿⣿⣿⣿⣿⣿⣿⣿⣿⣿⣿⣿⣿⣿⣿⣿⣿⣿⣿⣿⣿⣿⣿⣿⣿⣿⠁⠀⠀⠀⠀⠀⠀⠀⠀⠀⠀⠀⠀⠀⠀⠀⠀⠀⠀⠀⠀⠀⠀⠀⠀⠀⠀⠀⠀⠀⠀⠀⠀⠀⠀⠀⠀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⠀⠀⠀⠀⠀⠀⠀⠀⠀⠀⠀⠀⠀⠀⠀⠀⠀⠀⠀⠀⠀⠀⠀⠀⠀⠀⠉⠙⠛⠿⣿⣿⣿⣿⣿⣿⣿⣿⣿⣿⣿⣿⣿⣿⣿⣿⣿⣿⣿⣿⣿⣿⣿⣿⠀⠀⠀⠀⠀⠀⠀⠀⠀⠀⠀⠀⠀⠀⠀⠀⠀⠀⠀⠀⠀⠀⠀⠀⠀⠀⠀⠀⠀⠀⠀⠀⠀⠀⠀⠀⠀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⠀⠀⠀⠀⠀⠀⠀⠀⠀⠀⠀⠀⠀⠀⠀⠀⠀⠀⠀⠀⠀⠀⠀⠀⠀⠀⠀⠀⠀⠀⠈⠙⢿⣿⣿⣿⣿⣿⣿⣿⣿⣿⣿⣿⣿⣿⣿⣿⣿⣿⣿⣿⣿⡟⠀⠀⠀⠀⠀⠀⠀⠀⠀⠀⠀⠀⠀⠀⠀⠀⠀⠀⠀⠀⠀⠀⠀⠀⠀⠀⠀⠀⠀⠀⠀⠀⠀⠀⠀⠀⠀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⠀⠀⠀⠀⠀⠀⠀⠀⠀⠀⠀⠀⠀⠀⠀⠀⠀⠀⠀⠀⠀⠀⠀⠀⠀⠀⠀⠀⠀⠀⠀⠀⠀⠈⠛⠻⠿⢿⣿⣿⣿⣿⣿⣿⣿⣿⣿⣿⣿⣿⣿⠿⠛⠁⠀⠀⠀⠀⠀⠀⠀⠀⠀⠀⠀⠀⠀⠀⠀⠀⠀⠀⠀⠀⠀⠀⠀⠀⠀⠀⠀⠀⠀⠀⠀⠀⠀⠀⠀⠀⠀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⠀⠀⠀⠀⠀⠀⠀⠀⠀⠀⠀⠀⠀⠀⠀⠀⠀⠀⠀⠀⠀⠀⠀⠀⠀⠀⠀⠀⠀⠀⠀⠀⠀⠀⠀⠀⢀⣿⣿⣿⣿⣿⣿⣿⣿⣿⣿⣿⣿⣿⣿⣿⣶⣄⡀⠀⠀⠀⠀⠀⠀⠀⠀⠀⠀⠀⠀⠀⠀⠀⠀⠀⠀⠀⠀⠀⠀⠀⠀⠀⠀⠀⠀⠀⠀⠀⠀⠀⠀⠀⠀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⠀⠀⠀⠀⠀⠀⠀⠀⠀⠀⠀⠀⠀⠀⠀⠀⠀⠀⠀⠀⠀⠀⠀⠀⠀⠀⠀⠀⠀⠀⠀⠀⠀⠀⠀⠀⣼⣿⣿⣿⣿⣿⣿⣿⣿⣿⣿⣿⣿⣿⣿⣿⣿⣿⣿⣷⣤⣀⠀⠀⠀⠀⠀⠀⠀⠀⠀⠀⠀⠀⠀⠀⠀⠀⠀⠀⠀⠀⠀⠀⠀⠀⠀⠀⠀⠀⠀⠀⠀⠀⠀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⠀⠀⠀⠀⠀⠀⠀⠀⠀⠀⠀⠀⠀⠀⠀⠀⠀⠀⠀⠀⠀⠀⠀⠀⠀⠀⠀⠀⠀⠀⠀⠀⠀⠀⠀⠀⣿⣿⣿⣿⣿⣿⣿⣿⣿⣿⣿⣿⣿⣿⣿⣿⣿⣿⣿⣿⣿⣿⣷⣾⣿⣦⣀⠀⠀⠀⠀⠀⠀⠀⠀⠀⠀⠀⠀⠀⠀⠀⠀⠀⠀⠀⠀⠀⠀⠀⠀⠀⠀⠀⠀</a:t>
            </a:r>
            <a:br/>
            <a:r>
              <a:t>⠀⠀⠀⠀⠀⠀⠀⠀⠀⠀⠀⠀⠀⠀⠀⠀⠀⠀⠀⠀⠀⠀⠀⠀⠀⠀⠀⠀⠀⠀⠀⠀⠀⠀⠀⢠⡿⣿⣿⣿⣿⣿⣿⣿⣿⣿⣿⣿⣿⣿⣿⣿⣿⣿⣿⣿⣿⣿⣿⣿⣿⣿⣿⣷⣤⣀⠀⠀⠀⠀⠀⠀⠀⠀⠀⠀⠀⠀⠀⠀⠀⠀⠀⠀⠀⠀⠀⠀⠀⠀⠀</a:t>
            </a:r>
            <a:br/>
            <a:r>
              <a:t>⠀⠀⠀⠀⠀⠀⠀⠀⠀⠀⠀⠀⠀⠀⠀⠀⠀⠀⠀⠀⠀⠀⠀⠀⠀⠀⠀⠀⠀⠀⠀⠀⠀⠀⠀⠘⠀⣿⣿⣿⣿⣿⣿⣿⣿⣿⣿⣿⣿⣿⣿⣿⣿⣿⣧⠈⢻⣿⣿⣿⣿⣿⣿⣿⣿⣿⣷⣦⠀⠀⠀⠀⠀⠀⠀⠀⠀⠀⠀⠀⠀⠀⠀⠀⠀⠀⠀⠀⠀⠀⠀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⠀⠀⠀⠀⠀⠀⠀⠀⠀⠀⠀⠀⠀⠀⠀⠀⠀⠀⠀⠀⠀⠀⠀⠀⠀⠀⠀⠀⠀⠀⠀⠀⠀⠀⠀⠀⠀⣿⣿⣿⣿⣿⣿⣿⣿⣿⣿⣿⣿⣿⣿⣿⣿⣿⣿⡦⢸⣿⣿⣿⣿⣿⣿⣿⣿⣿⣿⣿⣄⠀⠀⠀⠀⠀⠀⠀⠀⠀⠀⠀⠀⠀⠀⠀⠀⠀⠀⠀⠀⠀⠀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⠀⠀⠀⠀⠀⠀⠀⠀⠀⠀⠀⠀⠀⠀⠀⠀⠀⠀⠀⠀⠀⠀⠀⠀⠀⠀⠀⠀⠀⠀⠀⠀⠀⠀⠀⠀⠀⢿⣿⣿⣿⣿⣿⣿⣿⣿⣿⣿⣿⣿⣿⣿⣿⣿⣿⣧⣼⣿⣿⣿⣿⣿⣿⣿⣿⣿⣿⣿⣿⣿⣦⡀⠀⠀⠀⠀⠀⠀⠀⠀⠀⠀⠀⠀⠀⠀⠀⠀⠀⠀⠀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⠀⠀⠀⠀⠀⠀⠀⠀⠀⠀⠀⠀⠀⠀⠀⠀⠀⠀⠀⠀⠀⠀⠀⠀⠀⠀⠀⠀⠀⠀⠀⠀⠀⠀⠀⠀⠀⢸⣿⣿⣿⣿⣿⣿⣿⣿⣿⣿⣿⣿⣿⣿⣿⣿⣿⣿⣿⣿⣿⣿⣿⣿⣿⣿⣿⡿⣿⣿⣿⣿⣿⣿⣶⣄⠀⠀⠀⠀⠀⠀⠀⠀⠀⠀⠀⠀⠀⠀⠀⠀⠀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⠀⠀⠀⠀⠀⠀⠀⠀⠀⠀⠀⠀⠀⠀⠀⠀⠀⠀⠀⠀⠀⠀⠀⠀⠀⠀⠀⠀⠀⠀⠀⠀⠀⠀⠀⠀⠀⢸⣿⣿⣿⣿⣿⣿⣿⣿⣿⣿⣿⣿⣿⣿⣿⣿⣿⣿⣿⣿⣿⣿⣿⣿⣿⣿⣟⠁⠀⠙⢿⣿⣿⣿⣿⣿⣷⣤⣤⠀⠀⠀⠀⠀⠀⠀⠀⠀⠀⠀⠀⠀⠀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⠀⠀⠀⠀⠀⠀⠀⠀⠀⠀⠀⠀⠀⠀⠀⠀⠀⠀⠀⠀⠀⠀⠀⠀⠀⠀⠀⠀⠀⠀⠀⠀⠀⠀⠀⠀⠀⢸⣿⣿⣿⣿⣿⣿⣿⣿⣿⣿⣿⣿⣿⣿⣿⣿⣿⣿⣿⣿⣿⣿⣿⣿⣿⣿⣿⣷⡄⠀⠀⠉⠻⣿⣿⣿⣿⣿⣿⣿⣷⡀⠀⠀⠀⠀⠀⠀⠀⠀⠀⠀⠀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⠀⠀⠀⠀⠀⠀⠀⠀⠀⠀⠀⠀⠀⠀⠀⠀⠀⠀⠀⠀⠀⠀⠀⠀⠀⠀⠀⠀⠀⠀⠀⠀⠀⠀⠀⠀⠀⢸⣿⣿⣿⣿⣿⣿⣿⣿⣿⣿⣿⣿⣿⣿⣿⣿⣿⣿⣿⣿⣿⣿⣿⣿⣿⣿⣿⠟⠀⠀⠀⠀⠀⣼⣿⣿⣿⣿⣿⣿⣿⣿⣷⡀⠀⠀⠀⠀⠀⠀⠀⠀⠀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⠀⠀⠀⠀⠀⠀⠀⠀⠀⠀⠀⠀⠀⠀⠀⠀⠀⠀⠀⠀⠀⠀⠀⠀⠀⠀⠀⠀⠀⠀⠀⠀⠀⠀⠀⠀⠀⢸⣿⣿⣿⣿⣿⣿⣿⣿⣿⣿⣿⣿⣿⣿⣿⣿⣿⣿⣿⣿⣿⣿⣿⣿⣿⣿⣥⣤⣤⣤⣤⣶⣾⣿⣿⣿⣿⣿⣿⣿⣿⣿⣿⡇⠀⠀⠀⠀⠀⠀⠀⠀⠀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⠀⠀⠀⠀⠀⠀⠀⠀⠀⠀⠀⠀⠀⠀⠀⠀⠀⠀⠀⠀⠀⠀⠀⠀⠀⠀⠀⠀⠀⠀⠀⠀⠀⠀⠀⠀⠀⢸⣿⣿⣿⣿⣿⣿⣿⣿⣿⣿⣿⣿⣿⣿⣿⣿⣿⣿⣿⣿⣿⣿⣿⣿⣿⣿⣿⣿⣿⣿⣿⣿⣿⣿⣿⣿⣿⣿⣿⣿⣿⣿⣿⣿⣦⠀⠀⠀⠀⠀⠀⠀⠀</a:t>
            </a:r>
            <a:br/>
            <a:r>
              <a:t>⠀⠀⠀⠀⠀⠀⠀⠀⠀⠀⠀⠀⠀⠀⠀⠀⠀⠀⠀⠀⠀⠀⠀⠀⠀⠀⠀⠀⠀⠀⠀⠀⠀⠀⠀⠀⠀⠈⣿⣿⣿⣿⣿⣿⣿⣿⣿⣿⣿⣿⣿⣿⣿⣿⣿⣿⣿⣿⣿⣿⣿⣿⣿⣿⣿⣿⣿⣿⣿⣿⣿⣿⣿⣿⣿⣿⡿⠋⢻⣿⣿⣿⣿⣷⡄⠀⠀⠀⠀⠀⠀</a:t>
            </a:r>
            <a:br/>
            <a:r>
              <a:t>⠀⠀⠀⠀⠀⠀⠀⠀⠀⠀⠀⠀⠀⠀⠀⠀⠀⠀⠀⠀⠀⠀⠀⠀⠀⠀⠀⠀⠀⠀⠀⠀⠀⠀⠀⠀⠀⠀⣿⣿⣿⣿⣿⣿⣿⣿⣿⣿⣿⣿⣿⣿⣿⣿⣿⣿⡿⠻⠿⠿⠿⣿⣿⣿⣿⣿⣿⣿⣿⣿⣿⣿⣿⣿⣿⠉⠀⠀⠀⠙⢿⣿⣿⣿⣿⣦⠀⠀⠀⠀⠀</a:t>
            </a:r>
            <a:br/>
            <a:r>
              <a:t>⠀⠀⠀⠀⠀⠀⠀⠀⠀⠀⠀⠀⠀⠀⠀⠀⠀⠀⠀⠀⠀⠀⠀⠀⠀⠀⠀⠀⠀⠀⠀⠀⠀⠀⠀⠀⠀⠀⣿⣿⣿⣿⣿⣿⣿⣿⣿⣿⣿⣿⣿⣿⣿⣿⣿⠟⠀⠀⠀⠀⠀⠀⠀⠈⠉⠙⠛⠿⣿⣿⣿⣿⣿⣿⡏⠀⠀⠀⠀⠀⠈⠻⣿⣿⣿⣿⣷⡀⠀⠀⠀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⠀⠀⠀⠀⠀⠀⠀⠀⠀⠀⠀⠀⠀⠀⠀⠀⠀⠀⠀⠀⠀⠀⠀⠀⠀⠀⠀⠀⠀⠀⠀⠀⠀⠀⠀⠀⠀⠀⠀⠀⠀⢀⣀⣤⣤⣶⣶⣾⣿⣿⣿⣿⣿⣶⣦⡀⠀⠀⠀⠀⠀⠀⠀⠀⠀⠀⠀⠀⠀⠀⠀⠀⠀⠀⠀⠀⠀⠀⠀⠀⠀⠀⠀⠀⠀⠀⠀⠀⠀⠀⠀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⠀⠀⠀⠀⠀⠀⠀⠀⠀⠀⠀⠀⠀⠀⠀⠀⠀⠀⠀⠀⠀⠀⠀⠀⠀⠀⠀⠀⠀⠀⠀⠀⠀⠀⠀⠀⠀⠀⢀⣴⣾⣿⣿⣿⣿⣿⣿⣿⣿⣿⣿⣿⣿⣿⣿⣿⣄⠀⠀⠀⠀⠀⠀⠀⠀⠀⠀⠀⠀⠀⠀⠀⠀⠀⠀⠀⠀⠀⠀⠀⠀⠀⠀⠀⠀⠀⠀⠀⠀⠀⠀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⠀⠀⠀⠀⠀⠀⠀⠀⠀⠀⠀⠀⠀⠀⠀⠀⠀⠀⠀⠀⠀⠀⠀⠀⠀⠀⠀⠀⠀⠀⠀⠀⠀⠀⠀⠀⠀⢰⣿⣿⣿⣿⣿⣿⣿⣿⣿⣿⣿⣿⣿⣿⣿⣿⣿⣿⣿⣧⡀⠀⠀⠀⠀⠀⠀⠀⠀⠀⠀⠀⠀⠀⠀⠀⠀⠀⠀⠀⠀⠀⠀⠀⠀⠀⠀⠀⠀⠀⠀⠀⠀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⠀⠀⠀⠀⠀⠀⠀⠀⠀⠀⠀⠀⠀⠀⠀⠀⠀⠀⠀⠀⠀⠀⠀⠀⠀⠀⠀⠀⠀⠀⠀⠀⠀⠀⠀⠀⠀⣾⣿⣿⣿⣿⣿⣿⣿⣿⣿⣿⣿⣿⣿⣿⣿⣿⣿⣿⣿⣿⣿⣿⣿⣿⣿⣿⣿⣷⡦⠀⠀⠀⠀⠀⠀⠀⠀⠀⠀⠀⠀⠀⠀⠀⠀⠀⠀⠀⠀⠀⠀⠀⠀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⠀⠀⠀⠀⠀⠀⠀⠀⠀⠀⠀⠀⠀⠀⠀⠀⠀⠀⠀⠀⠀⠀⠀⠀⠀⠀⠀⠀⠀⠀⠀⠀⠀⠀⠀⠀⣸⣿⣿⣿⣿⣿⣿⣿⣿⣿⣿⣿⣿⣿⣿⣿⣿⣿⣿⣿⣿⣿⣿⣿⣿⣿⣿⣿⡿⠛⠁⠀⠀⠀⠀⠀⠀⠀⠀⠀⠀⠀⠀⠀⠀⠀⠀⠀⠀⠀⠀⠀⠀⠀⠀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⠀⠀⠀⠀⠀⠀⠀⠀⠀⠀⠀⠀⠀⠀⠀⠀⠀⠀⠀⠀⠀⠀⠀⠀⠀⠀⠀⠀⠀⠀⠀⠀⠀⠀⠀⣠⣿⣿⣿⣿⣿⣿⣿⣿⣿⣿⣿⣿⣿⣿⣿⣿⣿⣿⣿⣿⣿⣿⣿⣿⡿⠛⠋⠁⠀⠀⠀⠀⠀⠀⠀⠀⠀⠀⠀⠀⠀⠀⠀⠀⠀⠀⠀⠀⠀⠀⠀⠀⠀⠀⠀</a:t>
            </a:r>
            <a:br/>
            <a:r>
              <a:t>⠀⠀⠀⠀⠀⠀⠀⠀⠀⠀⠀⠀⠀⠀⠀⠀⠀⠀⠀⠀⠀⠀⠀⠀⠀⠀⠀⠀⠀⠀⠀⢀⣠⣶⣿⣿⣿⣿⣿⣿⣿⣿⣿⣿⣿⣿⣿⣿⣿⣿⣿⣿⣿⣿⣿⣿⣿⣿⣿⣿⣷⡀⠀⠀⠀⠀⠀⠀⠀⠀⠀⠀⠀⠀⠀⠀⠀⠀⠀⠀⠀⠀⠀⠀⠀⠀⠀⠀⠀⠀⠀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⠀⠀⠀⠀⠀⠀⠀⠀⠀⠀⠀⠀⠀⠀⠀⠀⠀⠀⠀⠀⠀⠀⠀⠀⠀⠀⠀⠀⠀⠀⣴⣿⣿⣿⣿⣿⣿⣿⣿⣿⣿⣿⣿⣿⣿⣿⣿⣿⣿⣿⣿⣿⣿⣿⣿⣿⣿⣿⣿⣿⣿⣧⠀⠀⠀⠀⠀⠀⠀⠀⠀⠀⠀⠀⠀⠀⠀⠀⠀⠀⠀⠀⠀⠀⠀⠀⠀⠀⠀⠀⠀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⠀⠀⠀⠀⠀⠀⠀⠀⠀⠀⠀⠀⠀⠀⠀⠀⠀⠀⠀⠀⠀⠀⠀⠀⠀⠀⠀⠀⠀⠀⠀⠉⠛⢛⣿⣿⣿⣿⣿⣿⣿⣿⣿⣿⣿⣿⣿⣿⣿⣿⣿⣿⣿⣿⣿⣿⣿⣿⣿⣿⣿⡏⠂⠀⠀⠀⠀⠀⠀⠀⠀⠀⠀⠀⠀⠀⠀⠀⠀⠀⠀⠀⠀⠀⠀⠀⠀⠀⠀⠀⠀</a:t>
            </a:r>
            <a:br/>
            <a:r>
              <a:t>⠀⠀⠀⠀⠀⠀⠀⠀⠀⠀⠀⠀⠀⠀⠀⠀⠀⠀⠀⠀⠀⠀⠀⠀⠀⠀⠀⠀⠀⠀⠀⠀⢀⣸⣿⣿⣿⣿⣿⣿⣿⣿⣿⣿⣿⣿⣿⣿⣿⣿⣿⣿⣿⣿⣿⣿⣿⣿⣿⣿⢿⠁⠀⠀⠀⠀⠀⠀⠀⠀⠀⠀⠀⠀⠀⠀⠀⠀⠀⠀⠀⠀⠀⠀⠀⠀⠀⠀⠀⠀⠀</a:t>
            </a:r>
            <a:br/>
            <a:r>
              <a:t>⠀⣀⣀⣤⣤⣶⣶⣶⣶⣶⣶⣶⣶⣶⣶⣶⣶⣶⣦⣤⣤⣄⣀⣀⠀⠀⠀⠀⠀⠀⢠⣾⣿⣿⣿⣿⣿⣿⣿⣿⣿⣿⣿⣿⣿⣿⣿⣿⣿⣿⣿⣿⣿⣿⣿⣿⣿⠟⠁⠁⠀⠀⠀⠀⠀⠀⠀⠀⠀⠀⠀⠀⠀⠀⠀⠀⠀⠀⠀⠀⠀⠀⠀⠀⠀⠀⠀⠀⠀⠀⠀</a:t>
            </a:r>
            <a:br/>
            <a:r>
              <a:t>⣿⣿⣿⣿⣿⣿⣿⣿⣿⣿⣿⣿⣿⣿⣿⣿⣿⣿⣿⣿⣿⣿⣿⣿⣿⣿⣷⣶⣤⣤⣼⣿⣿⣿⣿⣿⣿⣿⣿⣿⣿⣿⣿⣿⣿⣿⣿⣿⣿⣿⣿⣿⣿⣿⣿⣿⣿⣦⠀⠀⠀⠀⠀⠀⠀⠀⠀⠀⠀⠀⠀⠀⠀⠀⠀⠀⠀⠀⠀⠀⠀⠀⠀⠀⠀⠀⠀⠀⠀⠀⠀</a:t>
            </a:r>
            <a:br/>
            <a:r>
              <a:t>⣿⣿⣿⣿⡿⠿⠿⠟⠛⠛⠛⠛⠛⠛⠿⠿⠿⠿⣿⣿⣿⣿⣿⣿⣿⣿⣿⣿⣿⣿⣿⣿⣿⣿⣿⣿⣿⣿⣿⣿⣿⣿⣿⣿⣿⣿⣿⣿⣿⣿⣿⣿⣿⣿⣿⣿⡟⠉⠀⠀⠀⠀⠀⠀⠀⠀⠀⠀⠀⠀⠀⠀⠀⠀⠀⠀⠀⠀⠀⠀⠀⠀⠀⠀⠀⠀⠀⠀⠀⠀⠀</a:t>
            </a:r>
            <a:br/>
            <a:r>
              <a:t>⠟⠛⠉⠀⠀⠀⠀⠀⠀⠀⠀⠀⠀⠀⠀⠀⠀⠀⠀⠀⠈⠉⠉⠛⠛⠿⠿⣿⣿⣿⣿⣿⣿⣿⣿⣿⣿⣿⣿⣿⣿⣿⣿⣿⣿⣿⣿⣿⣿⣿⣿⣿⣿⣿⣿⣯⠀⠀⠀⠀⠀⠀⠀⠀⠀⠀⠀⠀⠀⠀⠀⠀⠀⠀⠀⠀⠀⠀⠀⠀⠀⠀⠀⠀⠀⠀⠀⠀⠀⠀⠀</a:t>
            </a:r>
            <a:br/>
            <a:r>
              <a:t>⠀⠀⠀⠀⠀⠀⠀⠀⠀⠀⠀⠀⠀⠀⠀⠀⠀⠀⠀⠀⠀⠀⠀⠀⠀⠀⠀⠀⠈⠉⠛⠻⢿⣿⣿⣿⣿⣿⣿⣿⣿⣿⣿⣿⣿⣿⣿⣿⣿⣿⣿⣿⣿⣿⣿⡿⠀⠀⠀⠀⠀⠀⠀⠀⠀⠀⠀⠀⠀⠀⠀⠀⠀⠀⠀⠀⠀⠀⠀⠀⠀⠀⠀⠀⠀⠀⠀⠀⠀⠀⠀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⠀⠀⠀⠀⠀⠀⠀⠀⠀⠀⠀⠀⠀⠀⠀⠀⠀⠀⠀⠀⠀⠀⠀⠀⠀⠀⠀⠀⠀⠀⠀⠀⠀⠈⠻⢿⣿⣿⣿⣿⣿⣿⣿⣿⣿⣿⣿⣿⣿⣿⣿⣿⣿⣿⣿⠇⠀⠀⠀⠀⠀⠀⠀⠀⠀⠀⠀⠀⠀⠀⠀⠀⠀⠀⠀⠀⠀⠀⠀⠀⠀⠀⠀⠀⠀⠀⠀⠀⠀⠀⠀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⠀⠀⠀⠀⠀⠀⠀⠀⠀⠀⠀⠀⠀⠀⠀⠀⠀⠀⠀⠀⠀⠀⠀⠀⠀⠀⠀⠀⠀⠀⠀⠀⠀⠀⠀⠀⠈⠉⢉⣿⣿⣿⣿⣿⣿⣿⣿⣿⣿⣿⣿⣿⣿⠟⠋⠀⠀⠀⠀⠀⠀⠀⠀⠀⠀⠀⠀⠀⠀⠀⠀⠀⠀⠀⠀⠀⠀⠀⠀⠀⠀⠀⠀⠀⠀⠀⠀⠀⠀⠀⠀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⠀⠀⠀⠀⠀⠀⠀⠀⠀⠀⠀⠀⠀⠀⠀⠀⠀⠀⠀⠀⠀⠀⠀⠀⠀⠀⠀⠀⠀⠀⠀⠀⠀⠀⠀⠀⠀⠀⣾⣿⣿⣿⣿⣿⣿⣿⣿⣿⣿⣿⣿⣿⣿⣿⣶⣤⡀⠀⠀⠀⠀⠀⠀⠀⠀⠀⠀⠀⠀⠀⠀⠀⠀⠀⠀⠀⠀⠀⠀⠀⠀⠀⠀⠀⠀⠀⠀⠀⠀⠀⠀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⠀⠀⠀⠀⠀⠀⠀⠀⠀⠀⠀⠀⠀⠀⠀⠀⠀⠀⠀⠀⠀⠀⠀⠀⠀⠀⠀⠀⠀⠀⠀⠀⠀⠀⠀⠀⠀⢰⣿⣿⣿⣿⣿⣿⣿⣿⣿⣿⣿⣿⣿⣿⣿⣿⣿⣿⣿⣷⣦⣀⠀⢀⡀⠀⠀⠀⠀⠀⠀⠀⠀⠀⠀⠀⠀⠀⠀⠀⠀⠀⠀⠀⠀⠀⠀⠀⠀⠀⠀⠀⠀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⠀⠀⠀⠀⠀⠀⠀⠀⠀⠀⠀⠀⠀⠀⠀⠀⠀⠀⠀⠀⠀⠀⠀⠀⠀⠀⠀⠀⠀⠀⠀⠀⠀⠀⠀⠀⠀⣸⣿⣿⣿⣿⣿⣿⣿⣿⣿⣿⣿⣿⣿⣿⣿⣿⣿⣿⣿⣿⣿⣿⣿⣿⣿⣦⣀⠀⠀⠀⠀⠀⠀⠀⠀⠀⠀⠀⠀⠀⠀⠀⠀⠀⠀⠀⠀⠀⠀⠀⠀⠀⠀</a:t>
            </a:r>
            <a:br/>
            <a:r>
              <a:t>⠀⠀⠀⠀⠀⠀⠀⠀⠀⠀⠀⠀⠀⠀⠀⠀⠀⠀⠀⠀⠀⠀⠀⠀⠀⠀⠀⠀⠀⠀⠀⠀⠀⠀⠀⠀⠀⢿⢹⣿⣿⣿⣿⣿⣿⣿⣿⣿⣿⣿⣿⣿⣿⣿⣿⣿⣿⣿⣿⣿⣿⣿⣿⣿⣿⣷⣤⣀⠀⠀⠀⠀⠀⠀⠀⠀⠀⠀⠀⠀⠀⠀⠀⠀⠀⠀⠀⠀⠀⠀⠀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⠀⠀⠀⠀⠀⠀⠀⠀⠀⠀⠀⠀⠀⠀⠀⠀⠀⠀⠀⠀⠀⠀⠀⠀⠀⠀⠀⠀⠀⠀⠀⠀⠀⠀⠀⠀⠀⠀⢸⣿⣿⣿⣿⣿⣿⣿⣿⣿⣿⣿⣿⣿⣿⣿⣿⣿⡄⠈⣿⣿⣿⣿⣿⣿⣿⣿⣿⣿⣷⣦⠀⠀⠀⠀⠀⠀⠀⠀⠀⠀⠀⠀⠀⠀⠀⠀⠀⠀⠀⠀⠀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⠀⠀⠀⠀⠀⠀⠀⠀⠀⠀⠀⠀⠀⠀⠀⠀⠀⠀⠀⠀⠀⠀⠀⠀⠀⠀⠀⠀⠀⠀⠀⠀⠀⠀⠀⠀⠀⠀⢸⣿⣿⣿⣿⣿⣿⣿⣿⣿⣿⣿⣿⣿⣿⣿⣿⣿⣿⠄⣿⣿⣿⣿⣿⣿⣿⣿⣿⣿⣿⣿⣄⠀⠀⠀⠀⠀⠀⠀⠀⠀⠀⠀⠀⠀⠀⠀⠀⠀⠀⠀⠀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⠀⠀⠀⠀⠀⠀⠀⠀⠀⠀⠀⠀⠀⠀⠀⠀⠀⠀⠀⠀⠀⠀⠀⠀⠀⠀⠀⠀⠀⠀⠀⠀⠀⠀⠀⠀⠀⠀⢸⣿⣿⣿⣿⣿⣿⣿⣿⣿⣿⣿⣿⣿⣿⣿⣿⣿⣿⣤⣿⣿⣿⣿⣿⣿⣿⣿⣿⣿⣿⣿⣿⣷⣤⡀⠀⠀⠀⠀⠀⠀⠀⠀⠀⠀⠀⠀⠀⠀⠀⠀⠀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⠀⠀⠀⠀⠀⠀⠀⠀⠀⠀⠀⠀⠀⠀⠀⠀⠀⠀⠀⠀⠀⠀⠀⠀⠀⠀⠀⠀⠀⠀⠀⠀⠀⠀⠀⠀⠀⠀⢸⣿⣿⣿⣿⣿⣿⣿⣿⣿⣿⣿⣿⣿⣿⣿⣿⣿⣿⣿⣿⣿⣿⣿⣿⣿⣿⣿⣿⡿⣿⣿⣿⣿⣿⣿⣦⡀⠀⠀⠀⠀⠀⠀⠀⠀⠀⠀⠀⠀⠀⠀⠀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⠀⠀⠀⠀⠀⠀⠀⠀⠀⠀⠀⠀⠀⠀⠀⠀⠀⠀⠀⠀⠀⠀⠀⠀⠀⠀⠀⠀⠀⠀⠀⠀⠀⠀⠀⠀⠀⠀⢸⣿⣿⣿⣿⣿⣿⣿⣿⣿⣿⣿⣿⣿⣿⣿⣿⣿⣿⣿⣿⣿⣿⣿⣿⣿⣿⣿⡏⠀⠈⠛⢿⣿⣿⣿⣿⣿⣷⣤⣄⠀⠀⠀⠀⠀⠀⠀⠀⠀⠀⠀⠀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⠀⠀⠀⠀⠀⠀⠀⠀⠀⠀⠀⠀⠀⠀⠀⠀⠀⠀⠀⠀⠀⠀⠀⠀⠀⠀⠀⠀⠀⠀⠀⠀⠀⠀⠀⠀⠀⠀⢸⣿⣿⣿⣿⣿⣿⣿⣿⣿⣿⣿⣿⣿⣿⣿⣿⣿⣿⣿⣿⣿⣿⣿⣿⣿⣿⣿⣿⣦⡀⠀⠀⠙⢿⣿⣿⣿⣿⣿⣿⣿⣶⡀⠀⠀⠀⠀⠀⠀⠀⠀⠀</a:t>
            </a:r>
            <a:br/>
            <a:r>
              <a:t>⠀⠀⠀⠀⠀⠀⠀⠀⠀⠀⠀⠀⠀⠀⠀⠀⠀⠀⠀⠀⠀⠀⠀⠀⠀⠀⠀⠀⠀⠀⠀⠀⠀⠀⠀⠀⠀⠀⠘⣿⣿⣿⣿⣿⣿⣿⣿⣿⣿⣿⣿⣿⣿⣿⣿⣿⣿⣿⣿⣿⣿⣿⣿⣿⣿⣿⡿⠋⠀⠀⠀⠀⢠⣿⣿⣿⣿⣿⣿⣿⣿⣿⣇⠀⠀⠀⠀⠀⠀⠀⠀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⠀⠀⠀⠀⠀⠀⠀⠀⠀⠀⠀⠀⠀⠀⠀⠀⠀⠀⠀⠀⠀⠀⠀⠀⠀⠀⠀⠀⠀⠀⠀⠀⠀⠀⠀⠀⠀⠀⠀⣿⣿⣿⣿⣿⣿⣿⣿⣿⣿⣿⣿⣿⣿⣿⣿⣿⣿⣿⣿⣿⣿⣿⣿⣿⣿⣿⣤⣤⣤⣤⣴⣶⣿⣿⣿⣿⣿⣿⣿⣿⣿⣿⣿⡀⠀⠀⠀⠀⠀⠀⠀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⠀⠀⠀⠀⠀⠀⠀⠀⠀⠀⠀⠀⠀⠀⠀⠀⠀⠀⠀⠀⠀⠀⠀⠀⠀⠀⠀⠀⠀⠀⠀⠀⠀⠀⠀⠀⠀⠀⠀⣿⣿⣿⣿⣿⣿⣿⣿⣿⣿⣿⣿⣿⣿⣿⣿⣿⣿⣿⣿⣿⣿⣿⣿⣿⣿⣿⣿⣿⣿⣿⣿⣿⣿⣿⣿⣿⣿⣿⣿⣿⣿⣿⣿⣷⣄⠀⠀⠀⠀⠀⠀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⠀⠀⠀⠀⠀⠀⠀⠀⠀⠀⠀⠀⠀⠀⠀⠀⠀⠀⠀⠀⠀⠀⠀⠀⠀⠀⠀⠀⠀⠀⠀⠀⠀⠀⠀⠀⠀⠀⠀⣿⣿⣿⣿⣿⣿⣿⣿⣿⣿⣿⣿⣿⣿⣿⣿⣿⣿⣿⣿⣿⣿⣿⣿⣿⣿⣿⣿⣿⣿⣿⣿⣿⣿⣿⣿⣿⣿⣿⠟⠙⢿⣿⣿⣿⣿⣧⡀⠀⠀⠀⠀</a:t>
            </a:r>
            <a:br/>
            <a:r>
              <a:t>⠀⠀⠀⠀⠀⠀⠀⠀⠀⠀⠀⠀⠀⠀⠀⠀⠀⠀⠀⠀⠀⠀⠀⠀⠀⠀⠀⠀⠀⠀⠀⠀⠀⠀⠀⠀⠀⠀⠀⣿⣿⣿⣿⣿⣿⣿⣿⣿⣿⣿⣿⣿⣿⣿⣿⣿⣿⣿⠟⠛⠿⠿⠿⣿⣿⣿⣿⣿⣿⣿⣿⣿⣿⣿⣿⣿⡏⠁⠀⠀⠈⠻⣿⣿⣿⣿⣿⣄⠀⠀⠀</a:t>
            </a:r>
            <a:br/>
            <a:r>
              <a:t>⠀⠀⠀⠀⠀⠀⠀⠀⠀⠀⠀⠀⠀⠀⠀⠀⠀⠀⠀⠀⠀⠀⠀⠀⠀⠀⠀⠀⠀⠀⠀⠀⠀⠀⠀⠀⠀⠀⠀⣿⣿⣿⣿⣿⣿⣿⣿⣿⣿⣿⣿⣿⣿⣿⣿⣿⡿⠁⠀⠀⠀⠀⠀⠀⠀⠈⠉⠛⠻⢿⣿⣿⣿⣿⣿⣿⠁⠀⠀⠀⠀⠀⠘⢿⣿⣿⣿⣿⣦⠀⠀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⠀⠀⠀⠀⠀⠀⠀⠀⠀⠀⠀⠀⠀⠀⠀⠀⠀⠀⠀⠀⠀⠀⠀⠀⠀⠀⠀⠀⠀⠀⠀⠀⠀⠀⠀⠀⠀⠀⠀⠀⠀⠀⠀⠀⠀⠀⠀⠀⠀⣀⣀⣀⣀⡀⠀⠀⠀⠀⠀⠀⠀⠀⠀⠀⠀⠀⠀⠀⠀⠀⠀⠀⠀⠀⠀⠀⠀⠀⠀⠀⠀⠀⠀⠀⠀⠀⠀⠀⠀⠀⠀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⠀⠀⠀⠀⠀⠀⠀⠀⠀⠀⠀⠀⠀⠀⠀⠀⠀⠀⠀⠀⠀⠀⠀⠀⠀⠀⠀⠀⠀⠀⠀⠀⠀⠀⠀⠀⠀⠀⠀⠀⠀⢀⣠⣤⣶⣶⣾⣿⣿⣿⣿⣿⣿⣿⣿⣶⡀⠀⠀⠀⠀⠀⠀⠀⠀⠀⠀⠀⠀⠀⠀⠀⠀⠀⠀⠀⠀⠀⠀⠀⠀⠀⠀⠀⠀⠀⠀⠀⠀⠀⠀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⠀⠀⠀⠀⠀⠀⠀⠀⠀⠀⠀⠀⠀⠀⠀⠀⠀⠀⠀⠀⠀⠀⠀⠀⠀⠀⠀⠀⠀⠀⠀⠀⠀⠀⠀⠀⠀⠀⣼⣿⣿⣿⣿⣿⣿⣿⣿⣿⣿⣿⣿⣿⣿⣿⣿⣿⣿⣿⣷⣀⣀⣀⣀⣀⣀⡀⠀⠀⠀⠀⠀⠀⠀⠀⠀⠀⠀⠀⠀⠀⠀⠀⠀⠀⠀⠀⠀⠀⠀⠀⠀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⠀⠀⠀⠀⠀⠀⠀⠀⠀⠀⠀⠀⠀⠀⠀⠀⠀⠀⠀⠀⠀⠀⠀⠀⠀⠀⠀⠀⠀⠀⠀⠀⠀⠀⠀⠀⠀⢠⣿⣿⣿⣿⣿⣿⣿⣿⣿⣿⣿⣿⣿⣿⣿⣿⣿⣿⣿⣿⣿⣿⣿⣿⣿⣿⣿⣿⣿⡶⠀⠀⠀⠀⠀⠀⠀⠀⠀⠀⠀⠀⠀⠀⠀⠀⠀⠀⠀⠀⠀⠀⠀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⠀⠀⠀⠀⠀⠀⠀⠀⠀⠀⠀⠀⠀⠀⠀⠀⠀⠀⠀⠀⠀⠀⠀⠀⠀⠀⠀⠀⠀⠀⠀⠀⠀⠀⠀⠀⠀⣾⣿⣿⣿⣿⣿⣿⣿⣿⣿⣿⣿⣿⣿⣿⣿⣿⣿⣿⣿⣿⣿⣿⣿⣿⣿⣿⣿⠿⠋⠀⠀⠀⠀⠀⠀⠀⠀⠀⠀⠀⠀⠀⠀⠀⠀⠀⠀⠀⠀⠀⠀⠀⠀</a:t>
            </a:r>
            <a:br/>
            <a:r>
              <a:t>⠀⠀⠀⠀⠀⠀⠀⠀⠀⠀⠀⠀⠀⠀⠀⠀⠀⠀⠀⠀⠀⠀⠀⠀⠀⠀⠀⠀⠀⠀⠀⠀⠀⠀⠀⣀⣼⣿⣿⣿⣿⣿⣿⣿⣿⣿⣿⣿⣿⣿⣿⣿⣿⣿⣿⣿⣿⣿⣿⣿⣿⡟⠛⠉⠀⠀⠀⠀⠀⠀⠀⠀⠀⠀⠀⠀⠀⠀⠀⠀⠀⠀⠀⠀⠀⠀⠀⠀⠀⠀⠀</a:t>
            </a:r>
            <a:br/>
            <a:r>
              <a:t>⠀⠀⠀⠀⠀⠀⠀⠀⠀⠀⠀⠀⠀⠀⠀⠀⠀⠀⠀⠀⠀⠀⠀⠀⠀⠀⠀⠀⠀⠀⠀⠀⣠⣶⣿⣿⣿⣿⣿⣿⣿⣿⣿⣿⣿⣿⣿⣿⣿⣿⣿⣿⣿⣿⣿⣿⣿⣿⣿⣿⣿⣷⡀⠀⠀⠀⠀⠀⠀⠀⠀⠀⠀⠀⠀⠀⠀⠀⠀⠀⠀⠀⠀⠀⠀⠀⠀⠀⠀⠀⠀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⠀⠀⠀⠀⠀⠀⠀⠀⠀⠀⠀⠀⠀⠀⠀⠀⠀⠀⠀⠀⠀⠀⠀⠀⠀⠀⠀⠀⠀⠀⠀⢾⣿⣿⣿⣿⣿⣿⣿⣿⣿⣿⣿⣿⣿⣿⣿⣿⣿⣿⣿⣿⣿⣿⣿⣿⣿⣿⣿⣿⣿⣿⣧⠀⠀⠀⠀⠀⠀⠀⠀⠀⠀⠀⠀⠀⠀⠀⠀⠀⠀⠀⠀⠀⠀⠀⠀⠀⠀⠀⠀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⠀⠀⠀⠀⠀⠀⠀⠀⠀⠀⠀⠀⠀⠀⠀⠀⠀⠀⠀⠀⠀⠀⠀⠀⠀⠀⠀⠀⠀⠀⠀⠀⠈⠉⢹⣿⣿⣿⣿⣿⣿⣿⣿⣿⣿⣿⣿⣿⣿⣿⣿⣿⣿⣿⣿⣿⣿⣿⣿⣿⣿⣿⡏⠂⠀⠀⠀⠀⠀⠀⠀⠀⠀⠀⠀⠀⠀⠀⠀⠀⠀⠀⠀⠀⠀⠀⠀⠀⠀⠀⠀</a:t>
            </a:r>
            <a:br/>
            <a:r>
              <a:t>⠀⠀⠀⠀⠀⠀⠀⠀⠀⠀⠀⠀⠀⠀⠀⠀⠀⠀⠀⠀⠀⠀⠀⠀⠀⠀⠀⠀⠀⠀⠀⠀⢀⣠⣿⣿⣿⣿⣿⣿⣿⣿⣿⣿⣿⣿⣿⣿⣿⣿⣿⣿⣿⣿⣿⣿⣿⣿⣿⣿⡿⠻⠀⠀⠀⠀⠀⠀⠀⠀⠀⠀⠀⠀⠀⠀⠀⠀⠀⠀⠀⠀⠀⠀⠀⠀⠀⠀⠀⠀⠀</a:t>
            </a:r>
            <a:br/>
            <a:r>
              <a:t>⠀⣀⣀⣤⣴⣶⣶⣾⣿⣿⣿⣿⣿⣿⣿⣿⣷⣶⣶⣶⣶⣤⣤⣄⣀⣀⠀⠀⠀⠀⠀⣰⣿⣿⣿⣿⣿⣿⣿⣿⣿⣿⣿⣿⣿⣿⣿⣿⣿⣿⣿⣿⣿⣿⣿⣿⣿⣿⠋⠀⠀⠀⠀⠀⠀⠀⠀⠀⠀⠀⠀⠀⠀⠀⠀⠀⠀⠀⠀⠀⠀⠀⠀⠀⠀⠀⠀⠀⠀⠀⠀</a:t>
            </a:r>
            <a:br/>
            <a:r>
              <a:t>⣿⣿⣿⣿⣿⣿⣿⣿⣿⣿⣿⣿⣿⣿⣿⣿⣿⣿⣿⣿⣿⣿⣿⣿⣿⣿⣿⣿⣶⣶⣤⣿⣿⣿⣿⣿⣿⣿⣿⣿⣿⣿⣿⣿⣿⣿⣿⣿⣿⣿⣿⣿⣿⣿⣿⣿⣿⣿⣦⠀⠀⠀⠀⠀⠀⠀⠀⠀⠀⠀⠀⠀⠀⠀⠀⠀⠀⠀⠀⠀⠀⠀⠀⠀⠀⠀⠀⠀⠀⠀⠀</a:t>
            </a:r>
            <a:br/>
            <a:r>
              <a:t>⣿⣿⣿⣿⡿⠿⠟⠛⠛⠛⠛⠛⠛⠛⠛⠛⠛⠿⠿⠿⣿⣿⣿⣿⣿⣿⣿⣿⣿⣿⣿⣿⣿⣿⣿⣿⣿⣿⣿⣿⣿⣿⣿⣿⣿⣿⣿⣿⣿⣿⣿⣿⣿⣿⣿⣿⣿⠋⠁⠀⠀⠀⠀⠀⠀⠀⠀⠀⠀⠀⠀⠀⠀⠀⠀⠀⠀⠀⠀⠀⠀⠀⠀⠀⠀⠀⠀⠀⠀⠀⠀</a:t>
            </a:r>
            <a:br/>
            <a:r>
              <a:t>⠿⠛⠉⠀⠀⠀⠀⠀⠀⠀⠀⠀⠀⠀⠀⠀⠀⠀⠀⠀⠀⠀⠈⠉⠉⠛⠛⠿⢿⣿⣿⣿⣿⣿⣿⣿⣿⣿⣿⣿⣿⣿⣿⣿⣿⣿⣿⣿⣿⣿⣿⣿⣿⣿⣿⣿⡇⠀⠀⠀⠀⠀⠀⠀⠀⠀⠀⠀⠀⠀⠀⠀⠀⠀⠀⠀⠀⠀⠀⠀⠀⠀⠀⠀⠀⠀⠀⠀⠀⠀⠀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⠀⠀⠀⠀⠀⠀⠀⠀⠀⠀⠀⠀⠀⠀⠀⠀⠀⠀⠀⠀⠀⠀⠀⠀⠀⠀⠀⠀⠀⠀⠉⠙⠛⠿⣿⣿⣿⣿⣿⣿⣿⣿⣿⣿⣿⣿⣿⣿⣿⣿⣿⣿⣿⣿⣿⣿⡇⠀⠀⠀⠀⠀⠀⠀⠀⠀⠀⠀⠀⠀⠀⠀⠀⠀⠀⠀⠀⠀⠀⠀⠀⠀⠀⠀⠀⠀⠀⠀⠀⠀⠀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⠀⠀⠀⠀⠀⠀⠀⠀⠀⠀⠀⠀⠀⠀⠀⠀⠀⠀⠀⠀⠀⠀⠀⠀⠀⠀⠀⠀⠀⠀⠀⠀⠀⠀⠀⠙⠿⣿⣿⣿⣿⣿⣿⣿⣿⣿⣿⣿⣿⣿⣿⣿⣿⣿⣿⣿⠁⠀⠀⠀⠀⠀⠀⠀⠀⠀⠀⠀⠀⠀⠀⠀⠀⠀⠀⠀⠀⠀⠀⠀⠀⠀⠀⠀⠀⠀⠀⠀⠀⠀⠀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⠀⠀⠀⠀⠀⠀⠀⠀⠀⠀⠀⠀⠀⠀⠀⠀⠀⠀⠀⠀⠀⠀⠀⠀⠀⠀⠀⠀⠀⠀⠀⠀⠀⠀⠀⠀⠀⠀⠀⣰⣿⣿⣿⣿⣿⣿⣿⣿⣿⣿⣿⣿⣿⣿⡛⠁⠀⠀⠀⠀⠀⠀⠀⠀⠀⠀⠀⠀⠀⠀⠀⠀⠀⠀⠀⠀⠀⠀⠀⠀⠀⠀⠀⠀⠀⠀⠀⠀⠀⠀⠀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⠀⠀⠀⠀⠀⠀⠀⠀⠀⠀⠀⠀⠀⠀⠀⠀⠀⠀⠀⠀⠀⠀⠀⠀⠀⠀⠀⠀⠀⠀⠀⠀⠀⠀⠀⠀⠀⠀⢠⣿⣿⣿⣿⣿⣿⣿⣿⣿⣿⣿⣿⣿⣿⣿⣿⣷⣤⣀⠀⠀⠀⠀⠀⠀⠀⠀⠀⠀⠀⠀⠀⠀⠀⠀⠀⠀⠀⠀⠀⠀⠀⠀⠀⠀⠀⠀⠀⠀⠀⠀⠀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⠀⠀⠀⠀⠀⠀⠀⠀⠀⠀⠀⠀⠀⠀⠀⠀⠀⠀⠀⠀⠀⠀⠀⠀⠀⠀⠀⠀⠀⠀⠀⠀⠀⠀⠀⠀⠀⠀⢸⣿⣿⣿⣿⣿⣿⣿⣿⣿⣿⣿⣿⣿⣿⣿⣿⣿⣿⣿⣷⣦⣀⠀⣀⡀⠀⠀⠀⠀⠀⠀⠀⠀⠀⠀⠀⠀⠀⠀⠀⠀⠀⠀⠀⠀⠀⠀⠀⠀⠀⠀⠀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⠀⠀⠀⠀⠀⠀⠀⠀⠀⠀⠀⠀⠀⠀⠀⠀⠀⠀⠀⠀⠀⠀⠀⠀⠀⠀⠀⠀⠀⠀⠀⠀⠀⠀⠀⠀⠀⠀⣿⣿⣿⣿⣿⣿⣿⣿⣿⣿⣿⣿⣿⣿⣿⣿⣿⣿⣿⣿⣿⣿⣿⣿⣿⣿⣦⣀⠀⠀⠀⠀⠀⠀⠀⠀⠀⠀⠀⠀⠀⠀⠀⠀⠀⠀⠀⠀⠀⠀⠀⠀⠀</a:t>
            </a:r>
            <a:br/>
            <a:r>
              <a:t>⠀⠀⠀⠀⠀⠀⠀⠀⠀⠀⠀⠀⠀⠀⠀⠀⠀⠀⠀⠀⠀⠀⠀⠀⠀⠀⠀⠀⠀⠀⠀⠀⠀⠀⠀⠀⠀⢰⠏⣿⣿⣿⣿⣿⣿⣿⣿⣿⣿⣿⣿⣿⣿⣿⣿⣿⣿⢿⣿⣿⣿⣿⣿⣿⣿⣿⣷⣤⣀⠀⠀⠀⠀⠀⠀⠀⠀⠀⠀⠀⠀⠀⠀⠀⠀⠀⠀⠀⠀⠀⠀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⠀⠀⠀⠀⠀⠀⠀⠀⠀⠀⠀⠀⠀⠀⠀⠀⠀⠀⠀⠀⠀⠀⠀⠀⠀⠀⠀⠀⠀⠀⠀⠀⠀⠀⠀⠀⠀⠀⠀⣿⣿⣿⣿⣿⣿⣿⣿⣿⣿⣿⣿⣿⣿⣿⣿⣿⣿⡄⠈⣿⣿⣿⣿⣿⣿⣿⣿⣿⣿⣷⣦⠀⠀⠀⠀⠀⠀⠀⠀⠀⠀⠀⠀⠀⠀⠀⠀⠀⠀⠀⠀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⠀⠀⠀⠀⠀⠀⠀⠀⠀⠀⠀⠀⠀⠀⠀⠀⠀⠀⠀⠀⠀⠀⠀⠀⠀⠀⠀⠀⠀⠀⠀⠀⠀⠀⠀⠀⠀⠀⠀⣿⣿⣿⣿⣿⣿⣿⣿⣿⣿⣿⣿⣿⣿⣿⣿⣿⣿⡿⠀⣿⣿⣿⣿⣿⣿⣿⣿⣿⣿⣿⣷⣄⠀⠀⠀⠀⠀⠀⠀⠀⠀⠀⠀⠀⠀⠀⠀⠀⠀⠀⠀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⠀⠀⠀⠀⠀⠀⠀⠀⠀⠀⠀⠀⠀⠀⠀⠀⠀⠀⠀⠀⠀⠀⠀⠀⠀⠀⠀⠀⠀⠀⠀⠀⠀⠀⠀⠀⠀⠀⠀⣿⣿⣿⣿⣿⣿⣿⣿⣿⣿⣿⣿⣿⣿⣿⣿⣿⣿⣿⣴⣿⣿⣿⣿⣿⣿⣿⣿⣿⣿⣿⣿⣿⣿⣦⡀⠀⠀⠀⠀⠀⠀⠀⠀⠀⠀⠀⠀⠀⠀⠀⠀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⠀⠀⠀⠀⠀⠀⠀⠀⠀⠀⠀⠀⠀⠀⠀⠀⠀⠀⠀⠀⠀⠀⠀⠀⠀⠀⠀⠀⠀⠀⠀⠀⠀⠀⠀⠀⠀⠀⠀⢿⣿⣿⣿⣿⣿⣿⣿⣿⣿⣿⣿⣿⣿⣿⣿⣿⣿⣿⣿⣿⣿⣿⣿⣿⣿⣿⣿⣿⠿⣿⣿⣿⣿⣿⣿⣦⣀⠀⠀⠀⠀⠀⠀⠀⠀⠀⠀⠀⠀⠀⠀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⠀⠀⠀⠀⠀⠀⠀⠀⠀⠀⠀⠀⠀⠀⠀⠀⠀⠀⠀⠀⠀⠀⠀⠀⠀⠀⠀⠀⠀⠀⠀⠀⠀⠀⠀⠀⠀⠀⠀⢸⣿⣿⣿⣿⣿⣿⣿⣿⣿⣿⣿⣿⣿⣿⣿⣿⣿⣿⣿⣿⣿⣿⣿⣿⣿⣿⣿⣏⠀⠈⠛⢿⣿⣿⣿⣿⣿⣷⣤⣄⠀⠀⠀⠀⠀⠀⠀⠀⠀⠀⠀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⠀⠀⠀⠀⠀⠀⠀⠀⠀⠀⠀⠀⠀⠀⠀⠀⠀⠀⠀⠀⠀⠀⠀⠀⠀⠀⠀⠀⠀⠀⠀⠀⠀⠀⠀⠀⠀⠀⠀⢸⣿⣿⣿⣿⣿⣿⣿⣿⣿⣿⣿⣿⣿⣿⣿⣿⣿⣿⣿⣿⣿⣿⣿⣿⣿⣿⣿⣿⣧⠀⠀⠀⠙⢿⣿⣿⣿⣿⣿⣿⣿⣷⡀⠀⠀⠀⠀⠀⠀⠀⠀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⠀⠀⠀⠀⠀⠀⠀⠀⠀⠀⠀⠀⠀⠀⠀⠀⠀⠀⠀⠀⠀⠀⠀⠀⠀⠀⠀⠀⠀⠀⠀⠀⠀⠀⠀⠀⠀⠀⠀⢸⣿⣿⣿⣿⣿⣿⣿⣿⣿⣿⣿⣿⣿⣿⣿⣿⣿⣿⣿⣿⣿⣿⣿⣿⣿⣿⣿⡿⠋⠀⠀⠀⠀⢠⣿⣿⣿⣿⣿⣿⣿⣿⣿⣇⠀⠀⠀⠀⠀⠀⠀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⠀⠀⠀⠀⠀⠀⠀⠀⠀⠀⠀⠀⠀⠀⠀⠀⠀⠀⠀⠀⠀⠀⠀⠀⠀⠀⠀⠀⠀⠀⠀⠀⠀⠀⠀⠀⠀⠀⠀⢸⣿⣿⣿⣿⣿⣿⣿⣿⣿⣿⣿⣿⣿⣿⣿⣿⣿⣿⣿⣿⣿⣿⣿⣿⣿⣿⣿⣶⣶⣶⣶⣶⣶⣿⣿⣿⣿⣿⣿⣿⣿⣿⣿⣿⡀⠀⠀⠀⠀⠀⠀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⠀⠀⠀⠀⠀⠀⠀⠀⠀⠀⠀⠀⠀⠀⠀⠀⠀⠀⠀⠀⠀⠀⠀⠀⠀⠀⠀⠀⠀⠀⠀⠀⠀⠀⠀⠀⠀⠀⠀⢸⣿⣿⣿⣿⣿⣿⣿⣿⣿⣿⣿⣿⣿⣿⣿⣿⣿⣿⣿⣿⣿⣿⣿⣿⣿⣿⣿⣿⣿⣿⣿⣿⣿⣿⣿⣿⣿⣿⣿⣿⣿⣿⣿⣿⣿⣄⠀⠀⠀⠀⠀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⠀⠀⠀⠀⠀⠀⠀⠀⠀⠀⠀⠀⠀⠀⠀⠀⠀⠀⠀⠀⠀⠀⠀⠀⠀⠀⠀⠀⠀⠀⠀⠀⠀⠀⠀⠀⠀⠀⠀⢸⣿⣿⣿⣿⣿⣿⣿⣿⣿⣿⣿⣿⣿⣿⣿⣿⣿⣿⣿⣿⣿⣿⣿⣿⣿⣿⣿⣿⣿⣿⣿⣿⣿⣿⣿⣿⣿⣿⣿⠟⠙⢿⣿⣿⣿⣿⣧⡀⠀⠀⠀</a:t>
            </a:r>
            <a:br/>
            <a:r>
              <a:t>⠀⠀⠀⠀⠀⠀⠀⠀⠀⠀⠀⠀⠀⠀⠀⠀⠀⠀⠀⠀⠀⠀⠀⠀⠀⠀⠀⠀⠀⠀⠀⠀⠀⠀⠀⠀⠀⠀⠀⠈⣿⣿⣿⣿⣿⣿⣿⣿⣿⣿⣿⣿⣿⣿⣿⣿⣿⣿⣿⠛⠛⠻⠿⠿⢿⣿⣿⣿⣿⣿⣿⣿⣿⣿⣿⣿⣿⡏⠁⠀⠀⠈⠻⣿⣿⣿⣿⣿⣄⠀⠀</a:t>
            </a:r>
            <a:br/>
            <a:r>
              <a:t>⠀⠀⠀⠀⠀⠀⠀⠀⠀⠀⠀⠀⠀⠀⠀⠀⠀⠀⠀⠀⠀⠀⠀⠀⠀⠀⠀⠀⠀⠀⠀⠀⠀⠀⠀⠀⠀⠀⠀⢰⣿⣿⣿⣿⣿⣿⣿⣿⣿⣿⣿⣿⣿⣿⣿⣿⣿⠟⠁⠀⠀⠀⠀⠀⠀⠀⠈⠉⠛⠻⢿⣿⣿⣿⣿⣿⣿⠀⠀⠀⠀⠀⠀⠘⢿⣿⣿⣿⣿⣆⠀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⠀⠀⠀⠀⠀⠀⠀⠀⠀⠀⠀⠀⠀⠀⠀⠀⠀⠀⠀⠀⠀⠀⠀⠀⠀⠀⠀⠀⠀⠀⠀⠀⠀⠀⠀⠀⠀⠀⠀⠀⠀⠀⠀⠀⠀⠀⣀⣀⣤⣤⣤⣶⣶⣶⣶⣤⣄⡀⠀⠀⠀⠀⠀⠀⠀⠀⠀⠀⠀⠀⠀⠀⠀⠀⠀⠀⠀⠀⠀⠀⠀⠀⠀⠀⠀⠀⠀⠀⠀⠀⠀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⠀⠀⠀⠀⠀⠀⠀⠀⠀⠀⠀⠀⠀⠀⠀⠀⠀⠀⠀⠀⠀⠀⠀⠀⠀⠀⠀⠀⠀⠀⠀⠀⠀⠀⠀⠀⠀⠀⠀⠀⠀⢀⣠⣶⣾⣿⣿⣿⣿⣿⣿⣿⣿⣿⣿⣿⣿⣿⣆⠀⠀⠀⠀⠀⠀⠀⠀⠀⠀⠀⠀⠀⠀⠀⠀⠀⠀⠀⠀⠀⠀⠀⠀⠀⠀⠀⠀⠀⠀⠀⠀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⠀⠀⠀⠀⠀⠀⠀⠀⠀⠀⠀⠀⠀⠀⠀⠀⠀⠀⠀⠀⠀⠀⠀⠀⠀⠀⠀⠀⠀⠀⠀⠀⠀⠀⠀⠀⠀⠀⠀⢠⣿⣿⣿⣿⣿⣿⣿⣿⣿⣿⣿⣿⣿⣿⣿⣿⣿⣿⣿⣿⣿⣶⣶⣶⣶⣶⣶⣤⣤⡀⠀⠀⠀⠀⠀⠀⠀⠀⠀⠀⠀⠀⠀⠀⠀⠀⠀⠀⠀⠀⠀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⠀⠀⠀⠀⠀⠀⠀⠀⠀⠀⠀⠀⠀⠀⠀⠀⠀⠀⠀⠀⠀⠀⠀⠀⠀⠀⠀⠀⠀⠀⠀⠀⠀⠀⠀⠀⠀⠀⠀⣾⣿⣿⣿⣿⣿⣿⣿⣿⣿⣿⣿⣿⣿⣿⣿⣿⣿⣿⣿⣿⣿⣿⣿⣿⣿⣿⣿⣿⡿⠃⠀⠀⠀⠀⠀⠀⠀⠀⠀⠀⠀⠀⠀⠀⠀⠀⠀⠀⠀⠀⠀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⠀⠀⠀⠀⠀⠀⠀⠀⠀⠀⠀⠀⠀⠀⠀⠀⠀⠀⠀⠀⠀⠀⠀⠀⠀⠀⠀⠀⠀⠀⠀⠀⠀⠀⠀⠀⠀⠀⣸⣿⣿⣿⣿⣿⣿⣿⣿⣿⣿⣿⣿⣿⣿⣿⣿⣿⣿⣿⣿⣿⣿⣿⣿⣿⣿⠿⠛⠉⠀⠀⠀⠀⠀⠀⠀⠀⠀⠀⠀⠀⠀⠀⠀⠀⠀⠀⠀⠀⠀⠀⠀</a:t>
            </a:r>
            <a:br/>
            <a:r>
              <a:t>⠀⠀⠀⠀⠀⠀⠀⠀⠀⠀⠀⠀⠀⠀⠀⠀⠀⠀⠀⠀⠀⠀⠀⠀⠀⠀⠀⠀⠀⠀⠀⠀⠀⠀⢀⣠⣴⣾⣿⣿⣿⣿⣿⣿⣿⣿⣿⣿⣿⣿⣿⣿⣿⣿⣿⣿⣿⣿⣿⣿⣿⣿⣿⡍⠀⠀⠀⠀⠀⠀⠀⠀⠀⠀⠀⠀⠀⠀⠀⠀⠀⠀⠀⠀⠀⠀⠀⠀⠀⠀⠀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⠀⠀⠀⠀⠀⠀⠀⠀⠀⠀⠀⠀⠀⠀⠀⠀⠀⠀⠀⠀⠀⠀⠀⠀⠀⠀⠀⠀⠀⠀⠀⠀⢀⣴⣿⣿⣿⣿⣿⣿⣿⣿⣿⣿⣿⣿⣿⣿⣿⣿⣿⣿⣿⣿⣿⣿⣿⣿⣿⣿⣿⣿⣿⣷⡀⠀⠀⠀⠀⠀⠀⠀⠀⠀⠀⠀⠀⠀⠀⠀⠀⠀⠀⠀⠀⠀⠀⠀⠀⠀⠀</a:t>
            </a:r>
            <a:br/>
            <a:r>
              <a:t>⠀⠀⠀⠀⠀⠀⠀⠀⠀⠀⠀⠀⠀⠀⠀⠀⠀⠀⠀⠀⠀⠀⠀⠀⠀⠀⠀⠀⠀⠀⠀⠀⠘⠛⠿⠿⣿⣿⣿⣿⣿⣿⣿⣿⣿⣿⣿⣿⣿⣿⣿⣿⣿⣿⣿⣿⣿⣿⣿⣿⣿⣿⣿⣿⢧⠀⠀⠀⠀⠀⠀⠀⠀⠀⠀⠀⠀⠀⠀⠀⠀⠀⠀⠀⠀⠀⠀⠀⠀⠀⠀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⠀⠀⠀⠀⠀⠀⠀⠀⠀⠀⠀⠀⠀⠀⠀⠀⠀⠀⠀⠀⠀⠀⠀⠀⠀⠀⠀⠀⠀⠀⠀⠀⠀⠀⠀⢠⣿⣿⣿⣿⣿⣿⣿⣿⣿⣿⣿⣿⣿⣿⣿⣿⣿⣿⣿⣿⣿⣿⣿⣿⣿⣿⣿⣿⠀⠀⠀⠀⠀⠀⠀⠀⠀⠀⠀⠀⠀⠀⠀⠀⠀⠀⠀⠀⠀⠀⠀⠀⠀⠀⠀</a:t>
            </a:r>
            <a:br/>
            <a:r>
              <a:t>⠀⠀⠀⠀⠀⠀⠀⠀⣀⣀⣀⣀⣀⣀⣀⣀⣀⣀⣀⣀⠀⠀⠀⠀⠀⠀⠀⠀⠀⠀⠀⠀⠀⢀⣴⣾⣿⣿⣿⣿⣿⣿⣿⣿⣿⣿⣿⣿⣿⣿⣿⣿⣿⣿⣿⣿⣿⣿⣿⣿⡿⠻⠋⠃⠀⠀⠀⠀⠀⠀⠀⠀⠀⠀⠀⠀⠀⠀⠀⠀⠀⠀⠀⠀⠀⠀⠀⠀⠀⠀⠀</a:t>
            </a:r>
            <a:br/>
            <a:r>
              <a:t>⣀⣀⣠⣤⣶⣾⣿⣿⣿⣿⣿⣿⣿⣿⣿⣿⣿⣿⣿⣿⣿⣿⣿⣶⣶⣶⣤⣤⣀⣀⠀⠀⢀⣿⣿⣿⣿⣿⣿⣿⣿⣿⣿⣿⣿⣿⣿⣿⣿⣿⣿⣿⣿⣿⣿⣿⣿⣿⣿⣏⠀⠀⠀⠀⠀⠀⠀⠀⠀⠀⠀⠀⠀⠀⠀⠀⠀⠀⠀⠀⠀⠀⠀⠀⠀⠀⠀⠀⠀⠀⠀</a:t>
            </a:r>
            <a:br/>
            <a:r>
              <a:t>⣿⣿⣿⣿⣿⣿⣿⣿⣿⣿⣿⣿⣿⣿⣿⣿⣿⣿⣿⣿⣿⣿⣿⣿⣿⣿⣿⣿⣿⣿⣿⣿⣾⣿⣿⣿⣿⣿⣿⣿⣿⣿⣿⣿⣿⣿⣿⣿⣿⣿⣿⣿⣿⣿⣿⣿⣿⣿⣿⡿⠇⠀⠀⠀⠀⠀⠀⠀⠀⠀⠀⠀⠀⠀⠀⠀⠀⠀⠀⠀⠀⠀⠀⠀⠀⠀⠀⠀⠀⠀⠀</a:t>
            </a:r>
            <a:br/>
            <a:r>
              <a:t>⣿⣿⣿⣿⡿⠿⠛⠛⠉⠉⠉⠉⠉⠉⠉⠉⠉⠉⠉⠛⠛⠛⠻⠿⢿⣿⣿⣿⣿⣿⣿⣿⣿⣿⣿⣿⣿⣿⣿⣿⣿⣿⣿⣿⣿⣿⣿⣿⣿⣿⣿⣿⣿⣿⣿⣿⣿⣿⠏⠀⠀⠀⠀⠀⠀⠀⠀⠀⠀⠀⠀⠀⠀⠀⠀⠀⠀⠀⠀⠀⠀⠀⠀⠀⠀⠀⠀⠀⠀⠀⠀</a:t>
            </a:r>
            <a:br/>
            <a:r>
              <a:t>⠿⠛⠋⠁⠀⠀⠀⠀⠀⠀⠀⠀⠀⠀⠀⠀⠀⠀⠀⠀⠀⠀⠀⠀⠀⠀⠀⠉⠙⠛⠻⠿⣿⣿⣿⣿⣿⣿⣿⣿⣿⣿⣿⣿⣿⣿⣿⣿⣿⣿⣿⣿⣿⣿⣿⣿⣿⣿⠀⠀⠀⠀⠀⠀⠀⠀⠀⠀⠀⠀⠀⠀⠀⠀⠀⠀⠀⠀⠀⠀⠀⠀⠀⠀⠀⠀⠀⠀⠀⠀⠀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⠀⠀⠀⠀⠀⠀⠀⠀⠀⠀⠀⠀⠀⠀⠀⠀⠀⠀⠀⠀⠀⠀⠀⠀⠀⠀⠀⠀⠀⠀⠀⠀⠀⠈⠙⠛⢿⣿⣿⣿⣿⣿⣿⣿⣿⣿⣿⣿⣿⣿⣿⣿⣿⣿⣿⣿⣿⣿⠀⠀⠀⠀⠀⠀⠀⠀⠀⠀⠀⠀⠀⠀⠀⠀⠀⠀⠀⠀⠀⠀⠀⠀⠀⠀⠀⠀⠀⠀⠀⠀⠀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⠀⠀⠀⠀⠀⠀⠀⠀⠀⠀⠀⠀⠀⠀⠀⠀⠀⠀⠀⠀⠀⠀⠀⠀⠀⠀⠀⠀⠀⠀⠀⠀⠀⠀⠀⠀⠀⠈⠛⠿⠿⢿⣿⣿⣿⣿⣿⣿⣿⣿⣿⣿⣿⣿⣿⣿⣿⠇⠀⠀⠀⠀⠀⠀⠀⠀⠀⠀⠀⠀⠀⠀⠀⠀⠀⠀⠀⠀⠀⠀⠀⠀⠀⠀⠀⠀⠀⠀⠀⠀⠀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⠀⠀⠀⠀⠀⠀⠀⠀⠀⠀⠀⠀⠀⠀⠀⠀⠀⠀⠀⠀⠀⠀⠀⠀⠀⠀⠀⠀⠀⠀⠀⠀⠀⠀⠀⠀⠀⠀⠀⠀⢠⣿⣿⣿⣿⣿⣿⣿⣿⣿⣿⣿⣿⣿⣿⣿⣅⡀⠀⠀⠀⠀⠀⠀⠀⠀⠀⠀⠀⠀⠀⠀⠀⠀⠀⠀⠀⠀⠀⠀⠀⠀⠀⠀⠀⠀⠀⠀⠀⠀⠀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⠀⠀⠀⠀⠀⠀⠀⠀⠀⠀⠀⠀⠀⠀⠀⠀⠀⠀⠀⠀⠀⠀⠀⠀⠀⠀⠀⠀⠀⠀⠀⠀⠀⠀⠀⠀⠀⠀⠀⠀⣼⣿⣿⣿⣿⣿⣿⣿⣿⣿⣿⣿⣿⣿⣿⣿⣿⣿⣶⣤⡀⠀⠀⠀⠀⠀⠀⠀⠀⠀⠀⠀⠀⠀⠀⠀⠀⠀⠀⠀⠀⠀⠀⠀⠀⠀⠀⠀⠀⠀⠀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⠀⠀⠀⠀⠀⠀⠀⠀⠀⠀⠀⠀⠀⠀⠀⠀⠀⠀⠀⠀⠀⠀⠀⠀⠀⠀⠀⠀⠀⠀⠀⠀⠀⠀⠀⠀⠀⠀⠀⢀⣿⣿⣿⣿⣿⣿⣿⣿⣿⣿⣿⣿⣿⣿⣿⣿⣿⣿⣿⣿⣿⣷⣤⣀⣠⣀⠀⠀⠀⠀⠀⠀⠀⠀⠀⠀⠀⠀⠀⠀⠀⠀⠀⠀⠀⠀⠀⠀⠀⠀⠀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⠀⠀⠀⠀⠀⠀⠀⠀⠀⠀⠀⠀⠀⠀⠀⠀⠀⠀⠀⠀⠀⠀⠀⠀⠀⠀⠀⠀⠀⠀⠀⠀⠀⠀⠀⠀⠀⠀⠀⣸⣿⣿⣿⣿⣿⣿⣿⣿⣿⣿⣿⣿⣿⣿⣿⣿⣿⣿⣿⣿⣿⣿⣿⣿⣿⣿⣷⣤⡀⠀⠀⠀⠀⠀⠀⠀⠀⠀⠀⠀⠀⠀⠀⠀⠀⠀⠀⠀⠀⠀⠀</a:t>
            </a:r>
            <a:br/>
            <a:r>
              <a:t>⠀⠀⠀⠀⠀⠀⠀⠀⠀⠀⠀⠀⠀⠀⠀⠀⠀⠀⠀⠀⠀⠀⠀⠀⠀⠀⠀⠀⠀⠀⠀⠀⠀⠀⠀⠀⠀⠀⠀⠟⢹⣿⣿⣿⣿⣿⣿⣿⣿⣿⣿⣿⣿⣿⣿⣿⣿⣿⡟⠻⣿⣿⣿⣿⣿⣿⣿⣿⣿⣶⣤⡀⠀⠀⠀⠀⠀⠀⠀⠀⠀⠀⠀⠀⠀⠀⠀⠀⠀⠀⠀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⠀⠀⠀⠀⠀⠀⠀⠀⠀⠀⠀⠀⠀⠀⠀⠀⠀⠀⠀⠀⠀⠀⠀⠀⠀⠀⠀⠀⠀⠀⠀⠀⠀⠀⠀⠀⠀⠀⠀⠀⢸⣿⣿⣿⣿⣿⣿⣿⣿⣿⣿⣿⣿⣿⣿⣿⣿⣿⣿⡄⠀⣿⣿⣿⣿⣿⣿⣿⣿⣿⣿⣿⣷⠀⠀⠀⠀⠀⠀⠀⠀⠀⠀⠀⠀⠀⠀⠀⠀⠀⠀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⠀⠀⠀⠀⠀⠀⠀⠀⠀⠀⠀⠀⠀⠀⠀⠀⠀⠀⠀⠀⠀⠀⠀⠀⠀⠀⠀⠀⠀⠀⠀⠀⠀⠀⠀⠀⠀⠀⠀⠀⢸⣿⣿⣿⣿⣿⣿⣿⣿⣿⣿⣿⣿⣿⣿⣿⣿⣿⣿⡏⠀⣿⣿⣿⣿⣿⣿⣿⣿⣿⣿⣿⣿⣦⡀⠀⠀⠀⠀⠀⠀⠀⠀⠀⠀⠀⠀⠀⠀⠀⠀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⠀⠀⠀⠀⠀⠀⠀⠀⠀⠀⠀⠀⠀⠀⠀⠀⠀⠀⠀⠀⠀⠀⠀⠀⠀⠀⠀⠀⠀⠀⠀⠀⠀⠀⠀⠀⠀⠀⠀⠀⢸⣿⣿⣿⣿⣿⣿⣿⣿⣿⣿⣿⣿⣿⣿⣿⣿⣿⣿⣿⣴⣿⣿⣿⣿⣿⣿⣿⣿⣿⣿⣿⣿⣿⣿⣷⣄⠀⠀⠀⠀⠀⠀⠀⠀⠀⠀⠀⠀⠀⠀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⠀⠀⠀⠀⠀⠀⠀⠀⠀⠀⠀⠀⠀⠀⠀⠀⠀⠀⠀⠀⠀⠀⠀⠀⠀⠀⠀⠀⠀⠀⠀⠀⠀⠀⠀⠀⠀⠀⠀⠀⢸⣿⣿⣿⣿⣿⣿⣿⣿⣿⣿⣿⣿⣿⣿⣿⣿⣿⣿⣿⣿⣿⣿⣿⣿⣿⣿⣿⣿⣿⠿⢿⣿⣿⣿⣿⣿⣷⣄⠀⠀⠀⠀⠀⠀⠀⠀⠀⠀⠀⠀</a:t>
            </a:r>
            <a:br/>
            <a:r>
              <a:t>⠀⠀⠀⠀⠀⠀⠀⠀⠀⠀⠀⠀⠀⠀⠀⠀⠀⠀⠀⠀⠀⠀⠀⠀⠀⠀⠀⠀⠀⠀⠀⠀⠀⠀⠀⠀⠀⠀⠀⠀⠈⣿⣿⣿⣿⣿⣿⣿⣿⣿⣿⣿⣿⣿⣿⣿⣿⣿⣿⣿⣿⣿⣿⣿⣿⣿⣿⣿⣿⣧⠀⠀⠙⢿⣿⣿⣿⣿⣿⣷⣶⣦⣀⠀⠀⠀⠀⠀⠀⠀⠀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⠀⠀⠀⠀⠀⠀⠀⠀⠀⠀⠀⠀⠀⠀⠀⠀⠀⠀⠀⠀⠀⠀⠀⠀⠀⠀⠀⠀⠀⠀⠀⠀⠀⠀⠀⠀⠀⠀⠀⠀⠀⣿⣿⣿⣿⣿⣿⣿⣿⣿⣿⣿⣿⣿⣿⣿⣿⣿⣿⣿⣿⣿⣿⣿⣿⣿⣿⣿⣿⣿⣷⡄⠀⠀⠈⠻⣿⣿⣿⣿⣿⣿⣿⣿⣄⡀⠀⠀⠀⠀⠀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⠀⠀⠀⠀⠀⠀⠀⠀⠀⠀⠀⠀⠀⠀⠀⠀⠀⠀⠀⠀⠀⠀⠀⠀⠀⠀⠀⠀⠀⠀⠀⠀⠀⠀⠀⠀⠀⠀⠀⠀⠀⣿⣿⣿⣿⣿⣿⣿⣿⣿⣿⣿⣿⣿⣿⣿⣿⣿⣿⣿⣿⣿⣿⣿⣿⣿⣿⣿⣿⡿⠋⠀⠀⠀⠀⣰⣿⣿⣿⣿⣿⣿⣿⣿⣿⣷⡀⠀⠀⠀⠀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⠀⠀⠀⠀⠀⠀⠀⠀⠀⠀⠀⠀⠀⠀⠀⠀⠀⠀⠀⠀⠀⠀⠀⠀⠀⠀⠀⠀⠀⠀⠀⠀⠀⠀⠀⠀⠀⠀⠀⠀⠀⣿⣿⣿⣿⣿⣿⣿⣿⣿⣿⣿⣿⣿⣿⣿⣿⣿⣿⣿⣿⣿⣿⣿⣿⣿⣿⣿⣿⣶⣶⣶⣶⣶⣾⣿⣿⣿⣿⣿⣿⣿⣿⣿⣿⣿⡅⠀⠀⠀⠀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⠀⠀⠀⠀⠀⠀⠀⠀⠀⠀⠀⠀⠀⠀⠀⠀⠀⠀⠀⠀⠀⠀⠀⠀⠀⠀⠀⠀⠀⠀⠀⠀⠀⠀⠀⠀⠀⠀⠀⠀⠀⣿⣿⣿⣿⣿⣿⣿⣿⣿⣿⣿⣿⣿⣿⣿⣿⣿⣿⣿⣿⣿⣿⣿⣿⣿⣿⣿⣿⣿⣿⣿⣿⣿⣿⣿⣿⣿⣿⣿⣿⣿⣿⣿⣿⣿⣿⣦⠀⠀⠀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⠀⠀⠀⠀⠀⠀⠀⠀⠀⠀⠀⠀⠀⠀⠀⠀⠀⠀⠀⠀⠀⠀⠀⠀⠀⠀⠀⠀⠀⠀⠀⠀⠀⠀⠀⠀⠀⠀⠀⠀⠀⣿⣿⣿⣿⣿⣿⣿⣿⣿⣿⣿⣿⣿⣿⣿⣿⣿⣿⣿⣿⣿⣿⣿⣿⣿⣿⣿⣿⣿⣿⣿⣿⣿⣿⣿⣿⣿⣿⣿⣿⠟⠙⢿⣿⣿⣿⣿⣷⡄⠀</a:t>
            </a:r>
            <a:br/>
            <a:r>
              <a:t>⠀⠀⠀⠀⠀⠀⠀⠀⠀⠀⠀⠀⠀⠀⠀⠀⠀⠀⠀⠀⠀⠀⠀⠀⠀⠀⠀⠀⠀⠀⠀⠀⠀⠀⠀⠀⠀⠀⠀⠀⠀⣿⣿⣿⣿⣿⣿⣿⣿⣿⣿⣿⣿⣿⣿⣿⣿⣿⣿⣿⡿⠋⠛⠛⠛⠿⠿⢿⣿⣿⣿⣿⣿⣿⣿⣿⣿⣿⣿⠏⠀⠀⠀⠀⠹⣿⣿⣿⣿⣿⡆</a:t>
            </a:r>
            <a:br/>
            <a:r>
              <a:t>⠀⠀⠀⠀⠀⠀⠀⠀⠀⠀⠀⠀⠀⠀⠀⠀⠀⠀⠀⠀⠀⠀⠀⠀⠀⠀⠀⠀⠀⠀⠀⠀⠀⠀⠀⠀⠀⠀⠀⠀⠀⣿⣿⣿⣿⣿⣿⣿⣿⣿⣿⣿⣿⣿⣿⣿⣿⣿⣿⠋⠀⠀⠀⠀⠀⠀⠀⠀⠀⠉⠙⠻⢿⣿⣿⣿⣿⣿⡿⠀⠀⠀⠀⠀⠀⠈⢿⣿⣿⣿⡇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⠀⠀⠀⠀⠀⠀⠀⠀⠀⠀⠀⠀⠀⠀⠀⠀⠀⠀⠀⠀⠀⠀⠀⠀⠀⠀⠀⠀⠀⠀⠀⠀⠀⠀⠀⠀⠀⠀⠀⠀⠀⠀⠀⠀⠀⣀⣠⣤⣤⣶⣶⣿⣿⣿⣿⣿⣶⣦⣄⠀⠀⠀⠀⠀⠀⠀⠀⠀⠀⠀⠀⠀⠀⠀⠀⠀⠀⠀⠀⠀⠀⠀⠀⠀⠀⠀⠀⠀⠀⠀⠀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⠀⠀⠀⠀⠀⠀⠀⠀⠀⠀⠀⠀⠀⠀⠀⠀⠀⠀⠀⠀⠀⠀⠀⠀⠀⠀⠀⠀⠀⠀⠀⠀⠀⠀⠀⠀⠀⠀⠀⠀⠀⠀⣠⣶⣿⣿⣿⣿⣿⣿⣿⣿⣿⣿⣿⣿⣿⣿⣿⣦⡀⠀⠀⠀⠀⠀⠀⠀⠀⠀⠀⠀⠀⠀⠀⠀⠀⠀⠀⠀⠀⠀⠀⠀⠀⠀⠀⠀⠀⠀⠀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⠀⠀⠀⠀⠀⠀⠀⠀⠀⠀⠀⠀⠀⠀⠀⠀⠀⠀⠀⠀⠀⠀⠀⠀⠀⠀⠀⠀⠀⠀⠀⠀⠀⠀⠀⠀⠀⠀⠀⠀⢀⣾⣿⣿⣿⣿⣿⣿⣿⣿⣿⣿⣿⣿⣿⣿⣿⣿⣿⣿⣷⣄⠀⠀⠀⠀⠀⠀⠀⠀⠀⠀⠀⠀⠀⠀⠀⠀⠀⠀⠀⠀⠀⠀⠀⠀⠀⠀⠀⠀⠀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⠀⠀⠀⠀⠀⠀⠀⠀⠀⠀⠀⠀⠀⠀⠀⠀⠀⠀⠀⠀⠀⠀⠀⠀⠀⠀⠀⠀⠀⠀⠀⠀⠀⠀⠀⠀⠀⠀⠀⠀⣸⣿⣿⣿⣿⣿⣿⣿⣿⣿⣿⣿⣿⣿⣿⣿⣿⣿⣿⣿⣿⣿⣿⣿⣿⣿⣿⣿⣷⣶⡄⠀⠀⠀⠀⠀⠀⠀⠀⠀⠀⠀⠀⠀⠀⠀⠀⠀⠀⠀⠀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⠀⠀⠀⠀⠀⠀⠀⠀⠀⠀⠀⠀⠀⠀⠀⠀⠀⠀⠀⠀⠀⠀⠀⠀⠀⠀⠀⠀⠀⠀⠀⠀⠀⠀⠀⠀⠀⠀⠀⢠⣿⣿⣿⣿⣿⣿⣿⣿⣿⣿⣿⣿⣿⣿⣿⣿⣿⣿⣿⣿⣿⣿⣿⣿⣿⣿⣿⣿⣿⠟⠁⠀⠀⠀⠀⠀⠀⠀⠀⠀⠀⠀⠀⠀⠀⠀⠀⠀⠀⠀⠀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⠀⠀⠀⠀⠀⠀⠀⠀⠀⠀⠀⠀⠀⠀⠀⠀⠀⠀⠀⠀⠀⠀⠀⠀⠀⠀⠀⠀⠀⠀⠀⠀⠀⠀⠀⠀⠀⠀⢀⣾⣿⣿⣿⣿⣿⣿⣿⣿⣿⣿⣿⣿⣿⣿⣿⣿⣿⣿⣿⣿⣿⣿⣿⣿⣿⠿⠛⠉⠀⠀⠀⠀⠀⠀⠀⠀⠀⠀⠀⠀⠀⠀⠀⠀⠀⠀⠀⠀⠀⠀⠀</a:t>
            </a:r>
            <a:br/>
            <a:r>
              <a:t>⠀⠀⠀⠀⠀⠀⠀⠀⠀⠀⠀⠀⠀⠀⠀⠀⠀⠀⠀⠀⠀⠀⠀⠀⠀⠀⠀⠀⠀⠀⠀⠀⠀⠀⠀⣠⣴⣾⣿⣿⣿⣿⣿⣿⣿⣿⣿⣿⣿⣿⣿⣿⣿⣿⣿⣿⣿⣿⣿⣿⣿⣿⣿⣿⡄⠀⠀⠀⠀⠀⠀⠀⠀⠀⠀⠀⠀⠀⠀⠀⠀⠀⠀⠀⠀⠀⠀⠀⠀⠀⠀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⠀⠀⠀⠀⠀⠀⠀⠀⠀⠀⠀⠀⠀⠀⠀⠀⠀⠀⠀⠀⠀⠀⠀⠀⠀⠀⠀⠀⠀⠀⠀⠀⠀⣰⣿⣿⣿⣿⣿⣿⣿⣿⣿⣿⣿⣿⣿⣿⣿⣿⣿⣿⣿⣿⣿⣿⣿⣿⣿⣿⣿⣿⣿⣿⣿⡀⠀⠀⠀⠀⠀⠀⠀⠀⠀⠀⠀⠀⠀⠀⠀⠀⠀⠀⠀⠀⠀⠀⠀⠀⠀</a:t>
            </a:r>
            <a:br/>
            <a:r>
              <a:t>⠀⠀⠀⠀⠀⠀⠀⠀⠀⠀⠀⠀⠀⠀⠀⠀⠀⠀⠀⠀⠀⠀⠀⠀⠀⠀⠀⠀⠀⠀⠀⠀⠀⠈⠙⠛⠻⣿⣿⣿⣿⣿⣿⣿⣿⣿⣿⣿⣿⣿⣿⣿⣿⣿⣿⣿⣿⣿⣿⣿⣿⣿⣿⣿⣿⠧⠀⠀⠀⠀⠀⠀⠀⠀⠀⠀⠀⠀⠀⠀⠀⠀⠀⠀⠀⠀⠀⠀⠀⠀⠀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⠀⠀⠀⠀⠀⠀⠀⠀⠀⠀⠀⠀⠀⠀⠀⠀⠀⠀⠀⠀⠀⠀⠀⠀⠀⠀⠀⠀⠀⠀⠀⠀⠀⠀⠀⠀⢸⣿⣿⣿⣿⣿⣿⣿⣿⣿⣿⣿⣿⣿⣿⣿⣿⣿⣿⣿⣿⣿⣿⣿⣿⣿⣿⣿⡿⠀⠀⠀⠀⠀⠀⠀⠀⠀⠀⠀⠀⠀⠀⠀⠀⠀⠀⠀⠀⠀⠀⠀⠀⠀⠀</a:t>
            </a:r>
            <a:br/>
            <a:r>
              <a:t>⠀⠀⠀⠀⠀⠀⠀⢀⣀⣀⣤⣤⣤⣤⣤⣤⣤⣤⣤⣀⣀⣀⣀⠀⠀⠀⠀⠀⠀⠀⠀⠀⠀⠀⣴⣾⣿⣿⣿⣿⣿⣿⣿⣿⣿⣿⣿⣿⣿⣿⣿⣿⣿⣿⣿⣿⣿⣿⣿⣿⣿⠟⠛⠁⠁⠀⠀⠀⠀⠀⠀⠀⠀⠀⠀⠀⠀⠀⠀⠀⠀⠀⠀⠀⠀⠀⠀⠀⠀⠀⠀</a:t>
            </a:r>
            <a:br/>
            <a:r>
              <a:t>⣀⣠⣤⣴⣶⣾⣿⣿⣿⣿⣿⣿⣿⣿⣿⣿⣿⣿⣿⣿⣿⣿⣿⣿⣿⣿⣶⣶⣦⣤⣄⣀⡀⢸⣿⣿⣿⣿⣿⣿⣿⣿⣿⣿⣿⣿⣿⣿⣿⣿⣿⣿⣿⣿⣿⣿⣿⣿⣿⣿⣧⠀⠀⠀⠀⠀⠀⠀⠀⠀⠀⠀⠀⠀⠀⠀⠀⠀⠀⠀⠀⠀⠀⠀⠀⠀⠀⠀⠀⠀⠀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⣿⣿⣿⣿⣿⣿⣿⣿⣿⣿⣿⣿⣿⣿⣿⣿⣿⣿⣿⣿⣿⣿⣿⣿⣿⣿⣿⣿⣿⣿⣿⣿⣿⣿⣿⣿⣿⣿⣿⣿⣿⣿⣿⣿⣿⣿⣿⣿⣿⣿⣿⣿⣿⣿⣿⣿⣿⣿⣿⣿⠿⠃⠀⠀⠀⠀⠀⠀⠀⠀⠀⠀⠀⠀⠀⠀⠀⠀⠀⠀⠀⠀⠀⠀⠀⠀⠀⠀⠀⠀⠀</a:t>
            </a:r>
            <a:br/>
            <a:r>
              <a:t>⣿⣿⣿⣿⡿⠿⠛⠋⠉⠉⠀⠀⠀⠀⠀⠀⠀⠀⠈⠉⠉⠉⠛⠛⠛⠿⠿⣿⣿⣿⣿⣿⣿⣿⣿⣿⣿⣿⣿⣿⣿⣿⣿⣿⣿⣿⣿⣿⣿⣿⣿⣿⣿⣿⣿⣿⣿⣿⣟⠃⠀⠀⠀⠀⠀⠀⠀⠀⠀⠀⠀⠀⠀⠀⠀⠀⠀⠀⠀⠀⠀⠀⠀⠀⠀⠀⠀⠀⠀⠀⠀</a:t>
            </a:r>
            <a:br/>
            <a:r>
              <a:t>⠿⠛⠋⠁⠀⠀⠀⠀⠀⠀⠀⠀⠀⠀⠀⠀⠀⠀⠀⠀⠀⠀⠀⠀⠀⠀⠀⠀⠀⠉⠙⠛⠻⠿⣿⣿⣿⣿⣿⣿⣿⣿⣿⣿⣿⣿⣿⣿⣿⣿⣿⣿⣿⣿⣿⣿⣿⣿⣿⠀⠀⠀⠀⠀⠀⠀⠀⠀⠀⠀⠀⠀⠀⠀⠀⠀⠀⠀⠀⠀⠀⠀⠀⠀⠀⠀⠀⠀⠀⠀⠀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⠀⠀⠀⠀⠀⠀⠀⠀⠀⠀⠀⠀⠀⠀⠀⠀⠀⠀⠀⠀⠀⠀⠀⠀⠀⠀⠀⠀⠀⠀⠀⠀⠀⠀⠀⠉⠙⠿⣿⣿⣿⣿⣿⣿⣿⣿⣿⣿⣿⣿⣿⣿⣿⣿⣿⣿⣿⣿⡏⠀⠀⠀⠀⠀⠀⠀⠀⠀⠀⠀⠀⠀⠀⠀⠀⠀⠀⠀⠀⠀⠀⠀⠀⠀⠀⠀⠀⠀⠀⠀⠀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⠀⠀⠀⠀⠀⠀⠀⠀⠀⠀⠀⠀⠀⠀⠀⠀⠀⠀⠀⠀⠀⠀⠀⠀⠀⠀⠀⠀⠀⠀⠀⠀⠀⠀⠀⠀⠀⠀⠈⠙⠛⠛⣿⣿⣿⣿⣿⣿⣿⣿⣿⣿⣿⣿⣿⣿⣿⡿⠁⠀⠀⠀⠀⠀⠀⠀⠀⠀⠀⠀⠀⠀⠀⠀⠀⠀⠀⠀⠀⠀⠀⠀⠀⠀⠀⠀⠀⠀⠀⠀⠀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⠀⠀⠀⠀⠀⠀⠀⠀⠀⠀⠀⠀⠀⠀⠀⠀⠀⠀⠀⠀⠀⠀⠀⠀⠀⠀⠀⠀⠀⠀⠀⠀⠀⠀⠀⠀⠀⠀⠀⠀⠀⢰⣿⣿⣿⣿⣿⣿⣿⣿⣿⣿⣿⣿⣿⣿⣷⣤⣀⠀⠀⠀⠀⠀⠀⠀⠀⠀⠀⠀⠀⠀⠀⠀⠀⠀⠀⠀⠀⠀⠀⠀⠀⠀⠀⠀⠀⠀⠀⠀⠀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⠀⠀⠀⠀⠀⠀⠀⠀⠀⠀⠀⠀⠀⠀⠀⠀⠀⠀⠀⠀⠀⠀⠀⠀⠀⠀⠀⠀⠀⠀⠀⠀⠀⠀⠀⠀⠀⠀⠀⠀⠀⣿⣿⣿⣿⣿⣿⣿⣿⣿⣿⣿⣿⣿⣿⣿⣿⣿⣿⣷⣦⣀⠀⠀⠀⠀⠀⠀⠀⠀⠀⠀⠀⠀⠀⠀⠀⠀⠀⠀⠀⠀⠀⠀⠀⠀⠀⠀⠀⠀⠀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⠀⠀⠀⠀⠀⠀⠀⠀⠀⠀⠀⠀⠀⠀⠀⠀⠀⠀⠀⠀⠀⠀⠀⠀⠀⠀⠀⠀⠀⠀⠀⠀⠀⠀⠀⠀⠀⠀⠀⠀⢸⣿⣿⣿⣿⣿⣿⣿⣿⣿⣿⣿⣿⣿⣿⣿⣿⣿⣿⣿⣿⣿⣿⣦⣄⣤⣤⡀⠀⠀⠀⠀⠀⠀⠀⠀⠀⠀⠀⠀⠀⠀⠀⠀⠀⠀⠀⠀⠀⠀⠀</a:t>
            </a:r>
            <a:br/>
            <a:r>
              <a:t>⠀⠀⠀⠀⠀⠀⠀⠀⠀⠀⠀⠀⠀⠀⠀⠀⠀⠀⠀⠀⠀⠀⠀⠀⠀⠀⠀⠀⠀⠀⠀⠀⠀⠀⠀⠀⠀⠀⠀⠀⣾⢿⣿⣿⣿⣿⣿⣿⣿⣿⣿⣿⣿⣿⣿⣿⣿⣿⣿⣿⣿⣿⣿⣿⣿⣿⣿⣿⣦⣄⠀⠀⠀⠀⠀⠀⠀⠀⠀⠀⠀⠀⠀⠀⠀⠀⠀⠀⠀⠀⠀</a:t>
            </a:r>
            <a:br/>
            <a:r>
              <a:t>⠀⠀⠀⠀⠀⠀⠀⠀⠀⠀⠀⠀⠀⠀⠀⠀⠀⠀⠀⠀⠀⠀⠀⠀⠀⠀⠀⠀⠀⠀⠀⠀⠀⠀⠀⠀⠀⠀⠀⠀⠃⢸⣿⣿⣿⣿⣿⣿⣿⣿⣿⣿⣿⣿⣿⣿⣿⣿⣿⡏⠛⢿⣿⣿⣿⣿⣿⣿⣿⣿⣷⣦⣄⠀⠀⠀⠀⠀⠀⠀⠀⠀⠀⠀⠀⠀⠀⠀⠀⠀⠀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⠀⠀⠀⠀⠀⠀⠀⠀⠀⠀⠀⠀⠀⠀⠀⠀⠀⠀⠀⠀⠀⠀⠀⠀⠀⠀⠀⠀⠀⠀⠀⠀⠀⠀⠀⠀⠀⠀⠀⠀⠀⢸⣿⣿⣿⣿⣿⣿⣿⣿⣿⣿⣿⣿⣿⣿⣿⣿⣿⣿⡄⠀⣿⣿⣿⣿⣿⣿⣿⣿⣿⣿⣿⣿⠀⠀⠀⠀⠀⠀⠀⠀⠀⠀⠀⠀⠀⠀⠀⠀⠀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⠀⠀⠀⠀⠀⠀⠀⠀⠀⠀⠀⠀⠀⠀⠀⠀⠀⠀⠀⠀⠀⠀⠀⠀⠀⠀⠀⠀⠀⠀⠀⠀⠀⠀⠀⠀⠀⠀⠀⠀⠀⢸⣿⣿⣿⣿⣿⣿⣿⣿⣿⣿⣿⣿⣿⣿⣿⣿⣿⣿⡏⠀⢻⣿⣿⣿⣿⣿⣿⣿⣿⣿⣿⣿⣶⣄⠀⠀⠀⠀⠀⠀⠀⠀⠀⠀⠀⠀⠀⠀⠀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⠀⠀⠀⠀⠀⠀⠀⠀⠀⠀⠀⠀⠀⠀⠀⠀⠀⠀⠀⠀⠀⠀⠀⠀⠀⠀⠀⠀⠀⠀⠀⠀⠀⠀⠀⠀⠀⠀⠀⠀⠀⢸⣿⣿⣿⣿⣿⣿⣿⣿⣿⣿⣿⣿⣿⣿⣿⣿⣿⣿⣿⣴⣿⣿⣿⣿⣿⣿⣿⣿⣿⣿⣿⣿⣿⣿⣷⣤⡀⠀⠀⠀⠀⠀⠀⠀⠀⠀⠀⠀⠀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⠀⠀⠀⠀⠀⠀⠀⠀⠀⠀⠀⠀⠀⠀⠀⠀⠀⠀⠀⠀⠀⠀⠀⠀⠀⠀⠀⠀⠀⠀⠀⠀⠀⠀⠀⠀⠀⠀⠀⠀⠀⢸⣿⣿⣿⣿⣿⣿⣿⣿⣿⣿⣿⣿⣿⣿⣿⣿⣿⣿⣿⣿⣿⣿⣿⣿⣿⣿⣿⣿⣿⠟⢿⣿⣿⣿⣿⣿⣿⣦⡀⠀⠀⠀⠀⠀⠀⠀⠀⠀⠀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⠀⠀⠀⠀⠀⠀⠀⠀⠀⠀⠀⠀⠀⠀⠀⠀⠀⠀⠀⠀⠀⠀⠀⠀⠀⠀⠀⠀⠀⠀⠀⠀⠀⠀⠀⠀⠀⠀⠀⠀⠀⢸⣿⣿⣿⣿⣿⣿⣿⣿⣿⣿⣿⣿⣿⣿⣿⣿⣿⣿⣿⣿⣿⣿⣿⣿⣿⣿⣿⣿⣯⡀⠀⠈⠻⣿⣿⣿⣿⣿⣿⣶⣶⣄⡀⠀⠀⠀⠀⠀⠀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⠀⠀⠀⠀⠀⠀⠀⠀⠀⠀⠀⠀⠀⠀⠀⠀⠀⠀⠀⠀⠀⠀⠀⠀⠀⠀⠀⠀⠀⠀⠀⠀⠀⠀⠀⠀⠀⠀⠀⠀⠀⢸⣿⣿⣿⣿⣿⣿⣿⣿⣿⣿⣿⣿⣿⣿⣿⣿⣿⣿⣿⣿⣿⣿⣿⣿⣿⣿⣿⣿⣿⣿⡆⠀⠀⠈⠻⣿⣿⣿⣿⣿⣿⣿⣿⣆⡀⠀⠀⠀⠀</a:t>
            </a:r>
            <a:br/>
            <a:r>
              <a:t>⠀⠀⠀⠀⠀⠀⠀⠀⠀⠀⠀⠀⠀⠀⠀⠀⠀⠀⠀⠀⠀⠀⠀⠀⠀⠀⠀⠀⠀⠀⠀⠀⠀⠀⠀⠀⠀⠀⠀⠀⠀⠸⣿⣿⣿⣿⣿⣿⣿⣿⣿⣿⣿⣿⣿⣿⣿⣿⣿⣿⣿⣿⣿⣿⣿⣿⣿⣿⣿⣿⡿⠋⠀⠀⠀⠀⣠⣿⣿⣿⣿⣿⣿⣿⣿⣿⣿⡄⠀⠀⠀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⠀⠀⠀⠀⠀⠀⠀⠀⠀⠀⠀⠀⠀⠀⠀⠀⠀⠀⠀⠀⠀⠀⠀⠀⠀⠀⠀⠀⠀⠀⠀⠀⠀⠀⠀⠀⠀⠀⠀⠀⠀⠀⣿⣿⣿⣿⣿⣿⣿⣿⣿⣿⣿⣿⣿⣿⣿⣿⣿⣿⣿⣿⣿⣿⣿⣿⣿⣿⣿⣿⣶⣶⣶⣶⣶⣿⣿⣿⣿⣿⣿⣿⣿⣿⣿⣿⣿⣇⠀⠀⠀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⠀⠀⠀⠀⠀⠀⠀⠀⠀⠀⠀⠀⠀⠀⠀⠀⠀⠀⠀⠀⠀⠀⠀⠀⠀⠀⠀⠀⠀⠀⠀⠀⠀⠀⠀⠀⠀⠀⠀⠀⠀⠀⣿⣿⣿⣿⣿⣿⣿⣿⣿⣿⣿⣿⣿⣿⣿⣿⣿⣿⣿⣿⣿⣿⣿⣿⣿⣿⣿⣿⣿⣿⣿⣿⣿⣿⣿⣿⣿⣿⣿⣿⣿⣿⣿⣿⣿⣿⣧⡀⠀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⠀⠀⠀⠀⠀⠀⠀⠀⠀⠀⠀⠀⠀⠀⠀⠀⠀⠀⠀⠀⠀⠀⠀⠀⠀⠀⠀⠀⠀⠀⠀⠀⠀⠀⠀⠀⠀⠀⠀⠀⠀⠀⣿⣿⣿⣿⣿⣿⣿⣿⣿⣿⣿⣿⣿⣿⣿⣿⣿⣿⣿⣿⣿⣿⣿⣿⣿⣿⣿⣿⣿⣿⣿⣿⣿⣿⣿⣿⣿⣿⣿⣿⠟⠉⢻⣿⣿⣿⣿⣿⡄</a:t>
            </a:r>
            <a:br/>
            <a:r>
              <a:t>⠀⠀⠀⠀⠀⠀⠀⠀⠀⠀⠀⠀⠀⠀⠀⠀⠀⠀⠀⠀⠀⠀⠀⠀⠀⠀⠀⠀⠀⠀⠀⠀⠀⠀⠀⠀⠀⠀⠀⠀⠀⠀⣿⣿⣿⣿⣿⣿⣿⣿⣿⣿⣿⣿⣿⣿⣿⣿⣿⣿⣿⡿⠉⠉⠛⠛⠛⠿⠿⣿⣿⣿⣿⣿⣿⣿⣿⣿⣿⣿⠏⠀⠀⠀⠀⠙⢿⣿⣿⣿⡇</a:t>
            </a:r>
            <a:br/>
            <a:r>
              <a:t>⠀⠀⠀⠀⠀⠀⠀⠀⠀⠀⠀⠀⠀⠀⠀⠀⠀⠀⠀⠀⠀⠀⠀⠀⠀⠀⠀⠀⠀⠀⠀⠀⠀⠀⠀⠀⠀⠀⠀⠀⠀⠀⣿⣿⣿⣿⣿⣿⣿⣿⣿⣿⣿⣿⣿⣿⣿⣿⣿⡿⠋⠀⠀⠀⠀⠀⠀⠀⠀⠀⠈⠉⠛⠿⣿⣿⣿⣿⣿⡿⠀⠀⠀⠀⠀⠀⠈⠻⣿⣿⡇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⠀⠀⠀⠀⠀⠀⠀⠀⠀⠀⠀⠀⠀⠀⠀⠀⠀⠀⠀⠀⠀⠀⠀⠀⠀⠀⠀⠀⠀⠀⠀⠀⠀⠀⠀⠀⠀⠀⠀⠀⠀⠀⠀⠀⠀⣠⣤⣶⣿⣿⣿⣿⣿⣿⣿⣿⣿⣿⣿⣿⣷⣄⠀⠀⠀⠀⠀⠀⠀⠀⠀⠀⠀⠀⠀⠀⠀⠀⠀⠀⠀⠀⠀⠀⠀⠀⠀⠀⠀⠀⠀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⠀⠀⠀⠀⠀⠀⠀⠀⠀⠀⠀⠀⠀⠀⠀⠀⠀⠀⠀⠀⠀⠀⠀⠀⠀⠀⠀⠀⠀⠀⠀⠀⠀⠀⠀⠀⠀⠀⠀⠀⠀⠀⣸⣿⣿⣿⣿⣿⣿⣿⣿⣿⣿⣿⣿⣿⣿⣿⣿⣿⣿⣿⣿⣷⣤⣤⣤⣤⣤⣤⣤⣄⡀⠀⠀⠀⠀⠀⠀⠀⠀⠀⠀⠀⠀⠀⠀⠀⠀⠀⠀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⠀⠀⠀⠀⠀⠀⠀⠀⠀⠀⠀⠀⠀⠀⠀⠀⠀⠀⠀⠀⠀⠀⠀⠀⠀⠀⠀⠀⠀⠀⠀⠀⠀⠀⠀⠀⠀⠀⠀⠀⠀⢀⣿⣿⣿⣿⣿⣿⣿⣿⣿⣿⣿⣿⣿⣿⣿⣿⣿⣿⣿⣿⣿⣿⣿⣿⣿⣿⣿⣿⣿⣿⠟⠀⠀⠀⠀⠀⠀⠀⠀⠀⠀⠀⠀⠀⠀⠀⠀⠀⠀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⠀⠀⠀⠀⠀⠀⠀⠀⠀⠀⠀⠀⠀⠀⠀⠀⠀⠀⠀⠀⠀⠀⠀⠀⠀⠀⠀⠀⠀⠀⠀⠀⠀⠀⠀⠀⠀⠀⠀⠀⠀⣼⣿⣿⣿⣿⣿⣿⣿⣿⣿⣿⣿⣿⣿⣿⣿⣿⣿⣿⣿⣿⣿⣿⣿⣿⣿⣿⣿⠿⠛⠁⠀⠀⠀⠀⠀⠀⠀⠀⠀⠀⠀⠀⠀⠀⠀⠀⠀⠀⠀</a:t>
            </a:r>
            <a:br/>
            <a:r>
              <a:t>⠀⠀⠀⠀⠀⠀⠀⠀⠀⠀⠀⠀⠀⠀⠀⠀⠀⠀⠀⠀⠀⠀⠀⠀⠀⠀⠀⠀⠀⠀⠀⠀⠀⠀⠀⠀⠀⠀⣀⣤⣶⣿⣿⣿⣿⣿⣿⣿⣿⣿⣿⣿⣿⣿⣿⣿⣿⣿⣿⣿⣿⣿⣿⣿⣿⣿⠛⠉⠀⠀⠀⠀⠀⠀⠀⠀⠀⠀⠀⠀⠀⠀⠀⠀⠀⠀⠀⠀⠀⠀⠀</a:t>
            </a:r>
            <a:br/>
            <a:r>
              <a:t>⠀⠀⠀⠀⠀⠀⠀⠀⠀⠀⠀⠀⠀⠀⠀⠀⠀⠀⠀⠀⠀⠀⠀⠀⠀⠀⠀⠀⠀⠀⠀⠀⠀⠀⠀⢀⣴⣾⣿⣿⣿⣿⣿⣿⣿⣿⣿⣿⣿⣿⣿⣿⣿⣿⣿⣿⣿⣿⣿⣿⣿⣿⣿⣿⣿⣿⣇⠀⠀⠀⠀⠀⠀⠀⠀⠀⠀⠀⠀⠀⠀⠀⠀⠀⠀⠀⠀⠀⠀⠀⠀</a:t>
            </a:r>
            <a:br/>
            <a:r>
              <a:t>⠀⠀⠀⠀⠀⠀⠀⠀⠀⠀⠀⠀⠀⠀⠀⠀⠀⠀⠀⠀⠀⠀⠀⠀⠀⠀⠀⠀⠀⠀⠀⠀⠀⠀⠀⠿⣿⣿⣿⣿⣿⣿⣿⣿⣿⣿⣿⣿⣿⣿⣿⣿⣿⣿⣿⣿⣿⣿⣿⣿⣿⣿⣿⣿⣿⣿⣿⡆⠀⠀⠀⠀⠀⠀⠀⠀⠀⠀⠀⠀⠀⠀⠀⠀⠀⠀⠀⠀⠀⠀⠀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⠀⠀⠀⠀⠀⠀⠀⠀⠀⠀⠀⠀⠀⠀⠀⠀⠀⠀⠀⠀⠀⠀⠀⠀⠀⠀⠀⠀⠀⠀⠀⠀⠀⠀⠀⠀⠀⠉⢹⣿⣿⣿⣿⣿⣿⣿⣿⣿⣿⣿⣿⣿⣿⣿⣿⣿⣿⣿⣿⣿⣿⣿⣿⣿⣿⣿⣿⠙⠀⠀⠀⠀⠀⠀⠀⠀⠀⠀⠀⠀⠀⠀⠀⠀⠀⠀⠀⠀⠀⠀⠀</a:t>
            </a:r>
            <a:br/>
            <a:r>
              <a:t>⠀⠀⠀⠀⠀⠀⠀⠀⠀⠀⠀⠀⠀⠀⠀⠀⠀⠀⠀⠀⠀⠀⠀⠀⠀⠀⠀⠀⠀⠀⠀⠀⠀⠀⠀⠀⢀⣤⣾⣿⣿⣿⣿⣿⣿⣿⣿⣿⣿⣿⣿⣿⣿⣿⣿⣿⣿⣿⣿⣿⣿⣿⣿⣿⣿⠟⠏⠀⠀⠀⠀⠀⠀⠀⠀⠀⠀⠀⠀⠀⠀⠀⠀⠀⠀⠀⠀⠀⠀⠀⠀</a:t>
            </a:r>
            <a:br/>
            <a:r>
              <a:t>⠀⠀⠀⠀⠀⠀⢀⣀⣤⣤⣴⣶⣶⣶⣾⣿⣿⣿⣶⣶⣶⣶⣶⣶⣤⣤⣤⣄⣀⡀⠀⠀⠀⠀⠀⢰⣿⣿⣿⣿⣿⣿⣿⣿⣿⣿⣿⣿⣿⣿⣿⣿⣿⣿⣿⣿⣿⣿⣿⣿⣿⣿⡟⠁⠀⠀⠀⠀⠀⠀⠀⠀⠀⠀⠀⠀⠀⠀⠀⠀⠀⠀⠀⠀⠀⠀⠀⠀⠀⠀⠀</a:t>
            </a:r>
            <a:br/>
            <a:r>
              <a:t>⣶⣶⣶⣶⣶⣿⣿⣿⣿⣿⣿⣿⣿⣿⣿⣿⣿⣿⣿⣿⣿⣿⣿⣿⣿⣿⣿⣿⣿⣿⣿⣿⣶⣶⣤⣿⣿⣿⣿⣿⣿⣿⣿⣿⣿⣿⣿⣿⣿⣿⣿⣿⣿⣿⣿⣿⣿⣿⣿⣿⣿⣿⣷⡄⠀⠀⠀⠀⠀⠀⠀⠀⠀⠀⠀⠀⠀⠀⠀⠀⠀⠀⠀⠀⠀⠀⠀⠀⠀⠀⠀</a:t>
            </a:r>
            <a:br/>
            <a:r>
              <a:t>⣿⣿⣿⣿⣿⣿⣿⣿⣿⣿⡿⠿⠿⠿⠿⠿⠿⠿⠿⠿⠿⠿⢿⣿⣿⣿⣿⣿⣿⣿⣿⣿⣿⣿⣿⣿⣿⣿⣿⣿⣿⣿⣿⣿⣿⣿⣿⣿⣿⣿⣿⣿⣿⣿⣿⣿⣿⣿⣿⣿⣿⡟⠉⠀⠀⠀⠀⠀⠀⠀⠀⠀⠀⠀⠀⠀⠀⠀⠀⠀⠀⠀⠀⠀⠀⠀⠀⠀⠀⠀⠀</a:t>
            </a:r>
            <a:br/>
            <a:r>
              <a:t>⣿⣿⣿⣿⣿⠿⠟⠋⠉⠀⠀⠀⠀⠀⠀⠀⠀⠀⠀⠀⠀⠀⠀⠀⠀⠈⠉⠉⠛⠛⠿⠿⣿⣿⣿⣿⣿⣿⣿⣿⣿⣿⣿⣿⣿⣿⣿⣿⣿⣿⣿⣿⣿⣿⣿⣿⣿⣿⣿⣿⠋⠀⠀⠀⠀⠀⠀⠀⠀⠀⠀⠀⠀⠀⠀⠀⠀⠀⠀⠀⠀⠀⠀⠀⠀⠀⠀⠀⠀⠀⠀</a:t>
            </a:r>
            <a:br/>
            <a:r>
              <a:t>⠛⠛⠉⠉⠀⠀⠀⠀⠀⠀⠀⠀⠀⠀⠀⠀⠀⠀⠀⠀⠀⠀⠀⠀⠀⠀⠀⠀⠀⠀⠀⠀⠀⠈⠉⠛⠻⠿⣿⣿⣿⣿⣿⣿⣿⣿⣿⣿⣿⣿⣿⣿⣿⣿⣿⣿⣿⣿⣿⣿⠀⠀⠀⠀⠀⠀⠀⠀⠀⠀⠀⠀⠀⠀⠀⠀⠀⠀⠀⠀⠀⠀⠀⠀⠀⠀⠀⠀⠀⠀⠀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⠀⠀⠀⠀⠀⠀⠀⠀⠀⠀⠀⠀⠀⠀⠀⠀⠀⠀⠀⠀⠀⠀⠀⠀⠀⠀⠀⠀⠀⠀⠀⠀⠀⠀⠀⠀⠀⠀⠈⠛⢿⣿⣿⣿⣿⣿⣿⣿⣿⣿⣿⣿⣿⣿⣿⣿⣿⣿⣿⡿⠀⠀⠀⠀⠀⠀⠀⠀⠀⠀⠀⠀⠀⠀⠀⠀⠀⠀⠀⠀⠀⠀⠀⠀⠀⠀⠀⠀⠀⠀⠀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⠀⠀⠀⠀⠀⠀⠀⠀⠀⠀⠀⠀⠀⠀⠀⠀⠀⠀⠀⠀⠀⠀⠀⠀⠀⠀⠀⠀⠀⠀⠀⠀⠀⠀⠀⠀⠀⠀⠀⠀⠀⠀⠉⢩⣿⣿⣿⣿⣿⣿⣿⣿⣿⣿⣿⣿⣿⣿⣟⠁⠀⠀⠀⠀⠀⠀⠀⠀⠀⠀⠀⠀⠀⠀⠀⠀⠀⠀⠀⠀⠀⠀⠀⠀⠀⠀⠀⠀⠀⠀⠀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⠀⠀⠀⠀⠀⠀⠀⠀⠀⠀⠀⠀⠀⠀⠀⠀⠀⠀⠀⠀⠀⠀⠀⠀⠀⠀⠀⠀⠀⠀⠀⠀⠀⠀⠀⠀⠀⠀⠀⠀⠀⠀⠀⣼⣿⣿⣿⣿⣿⣿⣿⣿⣿⣿⣿⣿⣿⣿⣿⣿⣦⣄⡀⠀⠀⠀⠀⠀⠀⠀⠀⠀⠀⠀⠀⠀⠀⠀⠀⠀⠀⠀⠀⠀⠀⠀⠀⠀⠀⠀⠀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⠀⠀⠀⠀⠀⠀⠀⠀⠀⠀⠀⠀⠀⠀⠀⠀⠀⠀⠀⠀⠀⠀⠀⠀⠀⠀⠀⠀⠀⠀⠀⠀⠀⠀⠀⠀⠀⠀⠀⠀⠀⠀⢠⣿⣿⣿⣿⣿⣿⣿⣿⣿⣿⣿⣿⣿⣿⣿⣿⣿⣿⣿⣿⣶⣄⡀⠀⠀⠀⠀⠀⠀⠀⠀⠀⠀⠀⠀⠀⠀⠀⠀⠀⠀⠀⠀⠀⠀⠀⠀⠀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⠀⠀⠀⠀⠀⠀⠀⠀⠀⠀⠀⠀⠀⠀⠀⠀⠀⠀⠀⠀⠀⠀⠀⠀⠀⠀⠀⠀⠀⠀⠀⠀⠀⠀⠀⠀⠀⠀⠀⠀⠀⠀⣼⣿⣿⣿⣿⣿⣿⣿⣿⣿⣿⣿⣿⣿⣿⣿⣿⣿⣿⣿⣿⣿⣿⣿⣶⣴⣶⣦⡀⠀⠀⠀⠀⠀⠀⠀⠀⠀⠀⠀⠀⠀⠀⠀⠀⠀⠀⠀⠀</a:t>
            </a:r>
            <a:br/>
            <a:r>
              <a:t>⠀⠀⠀⠀⠀⠀⠀⠀⠀⠀⠀⠀⠀⠀⠀⠀⠀⠀⠀⠀⠀⠀⠀⠀⠀⠀⠀⠀⠀⠀⠀⠀⠀⠀⠀⠀⠀⠀⠀⠀⠀⢠⡏⣿⣿⣿⣿⣿⣿⣿⣿⣿⣿⣿⣿⣿⣿⣿⣿⣿⣿⣿⣿⣿⣿⣿⣿⣿⣿⣿⣿⣶⣄⠀⠀⠀⠀⠀⠀⠀⠀⠀⠀⠀⠀⠀⠀⠀⠀⠀⠀</a:t>
            </a:r>
            <a:br/>
            <a:r>
              <a:t>⠀⠀⠀⠀⠀⠀⠀⠀⠀⠀⠀⠀⠀⠀⠀⠀⠀⠀⠀⠀⠀⠀⠀⠀⠀⠀⠀⠀⠀⠀⠀⠀⠀⠀⠀⠀⠀⠀⠀⠀⠀⠘⠀⢹⣿⣿⣿⣿⣿⣿⣿⣿⣿⣿⣿⣿⣿⣿⣿⣿⣿⣧⠈⠛⢿⣿⣿⣿⣿⣿⣿⣿⣿⣿⣶⣄⡀⠀⠀⠀⠀⠀⠀⠀⠀⠀⠀⠀⠀⠀⠀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⠀⠀⠀⠀⠀⠀⠀⠀⠀⠀⠀⠀⠀⠀⠀⠀⠀⠀⠀⠀⠀⠀⠀⠀⠀⠀⠀⠀⠀⠀⠀⠀⠀⠀⠀⠀⠀⠀⠀⠀⠀⠀⠀⣼⣿⣿⣿⣿⣿⣿⣿⣿⣿⣿⣿⣿⣿⣿⣿⣿⣿⣿⡧⠀⢸⣿⣿⣿⣿⣿⣿⣿⣿⣿⣿⣿⡟⠀⠀⠀⠀⠀⠀⠀⠀⠀⠀⠀⠀⠀⠀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⠀⠀⠀⠀⠀⠀⠀⠀⠀⠀⠀⠀⠀⠀⠀⠀⠀⠀⠀⠀⠀⠀⠀⠀⠀⠀⠀⠀⠀⠀⠀⠀⠀⠀⠀⠀⠀⠀⠀⠀⠀⠀⠀⣿⣿⣿⣿⣿⣿⣿⣿⣿⣿⣿⣿⣿⣿⣿⣿⣿⣿⣿⣧⠀⢈⣿⣿⣿⣿⣿⣿⣿⣿⣿⣿⣿⣿⣷⣄⠀⠀⠀⠀⠀⠀⠀⠀⠀⠀⠀⠀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⠀⠀⠀⠀⠀⠀⠀⠀⠀⠀⠀⠀⠀⠀⠀⠀⠀⠀⠀⠀⠀⠀⠀⠀⠀⠀⠀⠀⠀⠀⠀⠀⠀⠀⠀⠀⠀⠀⠀⠀⠀⠀⠀⣿⣿⣿⣿⣿⣿⣿⣿⣿⣿⣿⣿⣿⣿⣿⣿⣿⣿⣿⣿⣴⣿⣿⣿⣿⣿⣿⣿⣿⣿⣿⣿⣿⣿⣿⣿⣷⣦⡀⠀⠀⠀⠀⠀⠀⠀⠀⠀</a:t>
            </a:r>
            <a:br/>
            <a:r>
              <a:t>⠀⠀⠀⠀⠀⠀⠀⠀⠀⠀⠀⠀⠀⠀⠀⠀⠀⠀⠀⠀⠀⠀⠀⠀⠀⠀⠀⠀⠀⠀⠀⠀⠀⠀⠀⠀⠀⠀⠀⠀⠀⠀⠀⢻⣿⣿⣿⣿⣿⣿⣿⣿⣿⣿⣿⣿⣿⣿⣿⣿⣿⣿⣿⣿⣿⣿⣿⣿⣿⣿⣿⣿⣿⡿⠛⢿⣿⣿⣿⣿⣿⣿⣦⡀⠀⠀⠀⠀⠀⠀⠀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⠀⠀⠀⠀⠀⠀⠀⠀⠀⠀⠀⠀⠀⠀⠀⠀⠀⠀⠀⠀⠀⠀⠀⠀⠀⠀⠀⠀⠀⠀⠀⠀⠀⠀⠀⠀⠀⠀⠀⠀⠀⠀⠀⢸⣿⣿⣿⣿⣿⣿⣿⣿⣿⣿⣿⣿⣿⣿⣿⣿⣿⣿⣿⣿⣿⣿⣿⣿⣿⣿⣿⣿⣿⣷⡄⠀⠈⠻⣿⣿⣿⣿⣿⣿⣿⣷⣀⣀⠀⠀⠀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⠀⠀⠀⠀⠀⠀⠀⠀⠀⠀⠀⠀⠀⠀⠀⠀⠀⠀⠀⠀⠀⠀⠀⠀⠀⠀⠀⠀⠀⠀⠀⠀⠀⠀⠀⠀⠀⠀⠀⠀⠀⠀⠀⢸⣿⣿⣿⣿⣿⣿⣿⣿⣿⣿⣿⣿⣿⣿⣿⣿⣿⣿⣿⣿⣿⣿⣿⣿⣿⣿⣿⣿⣿⣿⣿⠀⠀⠀⠈⢻⣿⣿⣿⣿⣿⣿⣿⣿⣤⡄⠀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⠀⠀⠀⠀⠀⠀⠀⠀⠀⠀⠀⠀⠀⠀⠀⠀⠀⠀⠀⠀⠀⠀⠀⠀⠀⠀⠀⠀⠀⠀⠀⠀⠀⠀⠀⠀⠀⠀⠀⠀⠀⠀⠀⢸⣿⣿⣿⣿⣿⣿⣿⣿⣿⣿⣿⣿⣿⣿⣿⣿⣿⣿⣿⣿⣿⣿⣿⣿⣿⣿⣿⣿⣿⠟⠁⠀⠀⠀⢀⣾⣿⣿⣿⣿⣿⣿⣿⣿⣿⣷⠀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⠀⠀⠀⠀⠀⠀⠀⠀⠀⠀⠀⠀⠀⠀⠀⠀⠀⠀⠀⠀⠀⠀⠀⠀⠀⠀⠀⠀⠀⠀⠀⠀⠀⠀⠀⠀⠀⠀⠀⠀⠀⠀⠀⢸⣿⣿⣿⣿⣿⣿⣿⣿⣿⣿⣿⣿⣿⣿⣿⣿⣿⣿⣿⣿⣿⣿⣿⣿⣿⣿⣿⣿⣿⣿⣿⣿⣿⣿⣿⣿⣿⣿⣿⣿⣿⣿⣿⣿⣿⣿⡄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⠀⠀⠀⠀⠀⠀⠀⠀⠀⠀⠀⠀⠀⠀⠀⠀⠀⠀⠀⠀⠀⠀⠀⠀⠀⠀⠀⠀⠀⠀⠀⠀⠀⠀⠀⠀⠀⠀⠀⠀⠀⠀⠀⠸⣿⣿⣿⣿⣿⣿⣿⣿⣿⣿⣿⣿⣿⣿⣿⣿⣿⣿⣿⣿⣿⣿⣿⣿⣿⣿⣿⣿⣿⣿⣿⣿⣿⣿⣿⣿⣿⣿⣿⣿⠟⠋⠘⢿⣿⣿⡇</a:t>
            </a:r>
            <a:br/>
            <a:r>
              <a:t>⠀⠀⠀⠀⠀⠀⠀⠀⠀⠀⠀⠀⠀⠀⠀⠀⠀⠀⠀⠀⠀⠀⠀⠀⠀⠀⠀⠀⠀⠀⠀⠀⠀⠀⠀⠀⠀⠀⠀⠀⠀⠀⠀⠀⣿⣿⣿⣿⣿⣿⣿⣿⣿⣿⣿⣿⣿⣿⣿⣿⣿⣿⣿⡿⠃⠀⠉⠉⠙⠛⠻⠿⢿⣿⣿⣿⣿⣿⣿⣿⣿⣿⡏⠀⠀⠀⠀⠀⠹⣿⡇</a:t>
            </a:r>
            <a:br/>
            <a:r>
              <a:t>⠀⠀⠀⠀⠀⠀⠀⠀⠀⠀⠀⠀⠀⠀⠀⠀⠀⠀⠀⠀⠀⠀⠀⠀⠀⠀⠀⠀⠀⠀⠀⠀⠀⠀⠀⠀⠀⠀⠀⠀⠀⠀⠀⢸⣿⣿⣿⣿⣿⣿⣿⣿⣿⣿⣿⣿⣿⣿⣿⣿⣿⡿⠋⠀⠀⠀⠀⠀⠀⠀⠀⠀⠀⠈⠙⠛⠿⣿⣿⣿⣿⣿⠃⠀⠀⠀⠀⠀⠀⠈⠇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⠀⠀⠀⠀⠀⠀⠀⠀⠀⠀⠀⠀⠀⠀⠀⠀⠀⠀⠀⠀⠀⠀⠀⠀⠀⠀⠀⠀⠀⠀⠀⠀⠀⠀⠀⠀⠀⠀⠀⢀⠀⠀⢀⣴⣿⣿⣿⡟⠷⣄⡀⠀⠀⠀⠀⠀⠀⠀⠀⠀⠀⠀⠀⠀⠀⠀⠀⠀⠀⠀⠀⠀⠀⠀⠀⠀⠀⠀⠀⠀⠀⠀⠀⠀⠀⠀⠀⠀⠀⠀⠀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⠀⠀⠀⠀⠀⠀⠀⠀⠀⠀⠀⠀⠀⠀⠀⠀⠀⠀⠀⠀⠀⠀⠀⠀⠀⠀⠀⠀⠀⠀⠀⠀⠀⠀⠀⠀⠀⠀⠐⢾⣿⣿⣿⣿⣿⣿⣿⣷⣤⣀⡀⠀⠀⠀⠀⠀⠀⠀⠀⠀⠀⠀⠀⠀⠀⠀⠀⠀⠀⠀⠀⠀⠀⠀⠀⠀⠀⠀⠀⠀⠀⠀⠀⠀⠀⠀⠀⠀⠀⠀⠀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⠀⠀⠀⠀⠀⠀⠀⠀⠀⠀⠀⠀⠀⠀⠀⠀⠀⠀⠀⠀⠀⠀⠀⠀⠀⠀⠀⠀⠀⠀⠀⠀⠀⠀⠀⠀⠀⠀⠀⠀⠈⠉⢛⣿⣿⣿⣿⣿⣿⣿⣿⣃⠀⠀⠀⠀⠀⠀⠀⠀⠀⠀⠀⠀⠀⠀⠀⠀⠀⠀⠀⠀⠀⠀⠀⠀⠀⠀⠀⠀⠀⠀⠀⠀⠀⠀⠀⠀⠀⠀⠀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⠀⠀⠀⠀⠀⠀⠀⠀⠀⠀⠀⠀⠀⠀⠀⠀⠀⠀⠀⠀⠀⠀⠀⠀⠀⠀⠀⠀⠀⠀⠀⠀⠀⠀⠀⠀⠀⠀⠀⠀⠀⠀⠻⠿⣇⣽⣿⣿⣿⣿⠿⣿⡗⠄⠀⠀⠀⠀⠀⠀⠀⠀⠀⠀⠀⠀⠀⠀⠀⠀⠀⠀⠀⠀⠀⠀⠀⠀⠀⠀⠀⠀⠀⠀⠀⠀⠀⠀⠀⠀⠀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⠀⠀⠀⠀⠀⠀⠀⠀⠀⠀⠀⠀⠀⠀⠀⠀⠀⠀⠀⠀⠀⠀⠀⠀⠀⠀⠀⠀⠀⠀⠀⠀⠀⠀⠀⠀⠀⠀⠀⠀⠀⠀⠀⠀⣿⣿⣿⣿⣿⡀⢀⣤⡄⠀⠀⠀⠀⠀⠀⠀⠀⠀⠀⠀⠀⠀⠀⠀⠀⠀⠀⠀⠀⠀⠀⠀⠀⠀⠀⠀⠀⠀⠀⠀⠀⠀⠀⠀⠀⠀⠀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⠀⠀⠀⠀⠀⠀⠀⠀⠀⠀⠀⠀⠀⠀⠀⠀⠀⠀⠀⠀⠀⠀⠀⠀⠀⠀⠀⠀⠀⠀⠀⠀⠀⠀⠀⠀⠀⠀⠀⠀⠀⠀⠀⠀⣸⠟⢿⣿⣿⣷⣾⣿⡇⠀⠀⠀⠀⠀⠀⠀⠀⠀⠀⠀⠀⠀⠀⠀⠀⠀⠀⠀⠀⠀⠀⠀⠀⠀⠀⠀⠀⠀⠀⠀⠀⠀⠀⠀⠀⠀⠀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⠀⠀⠀⠀⠀⠀⠀⠀⠀⠀⠀⠀⠀⠀⠀⠀⠀⠀⠀⠀⠀⠀⠀⠀⠀⠀⠀⠀⠀⠀⠀⠀⠀⠀⠀⠀⠀⠀⠀⠀⠀⠀⠀⣴⠏⠀⣠⣿⣿⣿⣿⣿⣛⠻⢥⡒⠒⠆⠀⣀⣀⣀⣀⣀⣀⡀⠀⠀⠀⠀⠀⠀⠀⠀⠀⠀⠀⠀⠀⠀⠀⠀⠀⠀⠀⠀⠀⠀⠀⠀⠀</a:t>
            </a:r>
            <a:br/>
            <a:r>
              <a:t>⠀⠀⠀⠀⠀⠀⠀⠀⠀⠀⠀⠀⠀⠀⠀⠀⠀⠀⠀⠀⠀⠀⠀⠀⠀⠀⠹⠿⢿⣶⣶⣶⣶⣦⣤⣤⣤⣤⣤⣀⣀⣠⣾⣇⣴⣾⣿⣿⣿⣿⣿⣿⣿⣿⣿⣿⣾⣿⣿⣿⣿⣿⣿⣿⣿⣿⣄⢀⠀⠀⠀⠀⠀⠀⠀⠀⠀⠀⠀⠀⠀⠀⠀⠀⠀⠀⠀⠀⠀⠀⠀</a:t>
            </a:r>
            <a:br/>
            <a:r>
              <a:t>⠀⠀⠀⠀⠀⠀⠀⠀⠀⠀⠀⠀⠀⠀⠀⠀⠀⠀⠀⠀⠀⠀⠀⠀⠀⠀⠀⠀⠀⠈⠛⠉⠉⠛⠓⠾⣍⣉⠉⠉⠉⠉⠋⢻⣿⣿⣿⣿⣿⣿⣿⣿⣿⣿⣿⣿⣿⣿⣿⣿⣿⣿⣿⣿⣿⣿⣿⣿⡂⠀⠀⠀⠀⠀⠀⠀⠀⠀⠀⠀⠀⠀⠀⠀⠀⠀⠀⠀⠀⠀⠀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⠀⠀⠀⠀⠀⠀⠀⠀⠀⠀⠀⠀⠀⠀⠀⠀⠀⠀⠀⠀⠀⠀⠀⠀⠀⠀⠀⠀⠀⠀⠀⠀⠀⠀⠀⠀⠀⠀⠀⠀⠀⠀⠀⠈⠉⠉⠀⠀⠀⢽⣿⣿⠀⠀⠀⠉⠛⠛⠻⠿⠿⢿⣿⣿⣿⣿⡟⠿⠃⠀⠀⠀⠀⠀⠀⠀⠀⠀⠀⠀⠀⠀⠀⠀⠀⠀⠀⠀⠀⠀⠀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⠀⠀⠀⠀⠀⠀⠀⠀⠀⠀⠀⠀⠀⠀⠀⠀⠀⠀⠀⠀⠀⠀⠀⠀⠀⠀⠀⠀⠀⠀⠀⠀⠀⠀⠀⠀⠀⠀⠀⠀⠀⠀⠀⠀⠀⠀⠀⠀⠀⠘⠁⠉⠀⠀⠀⠀⠀⠀⠀⠀⠀⠀⠀⠈⠙⠁⠀⠀⠀⠀⠀⠀⠀⠀⠀⠀⠀⠀⠀⠀⠀⠀⠀⠀⠀⠀⠀⠀⠀⠀⠀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⠀⠀⠀⠀⠀⠀⠀⠀⠀⠀⠀⠀⠀⠀⠀⠀⠀⠀⠀⠀⠀⠀⠀⠀⠀⠀⠀⠀⠀⠀⠀⠀⠀⠀⠀⠀⠀⠀⠀⠀⠀⠀⠀⠀⠀⣠⣴⣾⣿⣿⣿⣿⣿⣿⣿⣿⣿⣿⣿⣿⣿⣿⣦⡀⠀⠀⠀⠀⠀⠀⠀⠀⠀⠀⠀⠀⠀⠀⠀⠀⠀⠀⠀⠀⠀⠀⠀⠀⠀⠀⠀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⠀⠀⠀⠀⠀⠀⠀⠀⠀⠀⠀⠀⠀⠀⠀⠀⠀⠀⠀⠀⠀⠀⠀⠀⠀⠀⠀⠀⠀⠀⠀⠀⠀⠀⠀⠀⠀⠀⠀⠀⠀⠀⠀⣼⣿⣿⣿⣿⣿⣿⣿⣿⣿⣿⣿⣿⣿⣿⣿⣿⣿⣿⣿⣿⣿⣾⣿⣿⣿⣿⣿⣶⣶⣄⠀⠀⠀⠀⠀⠀⠀⠀⠀⠀⠀⠀⠀⠀⠀⠀⠀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⠀⠀⠀⠀⠀⠀⠀⠀⠀⠀⠀⠀⠀⠀⠀⠀⠀⠀⠀⠀⠀⠀⠀⠀⠀⠀⠀⠀⠀⠀⠀⠀⠀⠀⠀⠀⠀⠀⠀⠀⠀⠀⢠⣿⣿⣿⣿⣿⣿⣿⣿⣿⣿⣿⣿⣿⣿⣿⣿⣿⣿⣿⣿⣿⣿⣿⣿⣿⣿⣿⣿⣿⡿⠋⠀⠀⠀⠀⠀⠀⠀⠀⠀⠀⠀⠀⠀⠀⠀⠀⠀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⠀⠀⠀⠀⠀⠀⠀⠀⠀⠀⠀⠀⠀⠀⠀⠀⠀⠀⠀⠀⠀⠀⠀⠀⠀⠀⠀⠀⠀⠀⠀⠀⠀⠀⠀⠀⠀⠀⠀⠀⠀⠀⣾⣿⣿⣿⣿⣿⣿⣿⣿⣿⣿⣿⣿⣿⣿⣿⣿⣿⣿⣿⣿⣿⣿⣿⣿⣿⣿⠿⠛⠉⠀⠀⠀⠀⠀⠀⠀⠀⠀⠀⠀⠀⠀⠀⠀⠀⠀⠀⠀</a:t>
            </a:r>
            <a:br/>
            <a:r>
              <a:t>⠀⠀⠀⠀⠀⠀⠀⠀⠀⠀⠀⠀⠀⠀⠀⠀⠀⠀⠀⠀⠀⠀⠀⠀⠀⠀⠀⠀⠀⠀⠀⠀⠀⠀⠀⠀⠀⠀⢀⣤⣶⣿⣿⣿⣿⣿⣿⣿⣿⣿⣿⣿⣿⣿⣿⣿⣿⣿⣿⣿⣿⣿⣿⣿⣿⣿⣿⡉⠀⠀⠀⠀⠀⠀⠀⠀⠀⠀⠀⠀⠀⠀⠀⠀⠀⠀⠀⠀⠀⠀⠀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⠀⠀⠀⠀⠀⠀⠀⠀⠀⠀⠀⠀⠀⠀⠀⠀⠀⠀⠀⠀⠀⠀⠀⠀⠀⠀⠀⠀⠀⠀⠀⠀⠀⠀⠀⠀⠛⠿⣿⣿⣿⣿⣿⣿⣿⣿⣿⣿⣿⣿⣿⣿⣿⣿⣿⣿⣿⣿⣿⣿⣿⣿⣿⣿⣿⣿⣿⣿⣧⠀⠀⠀⠀⠀⠀⠀⠀⠀⠀⠀⠀⠀⠀⠀⠀⠀⠀⠀⠀⠀⠀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⠀⠀⠀⠀⠀⠀⠀⠀⠀⠀⠀⠀⠀⠀⠀⠀⠀⠀⠀⠀⠀⠀⠀⠀⠀⠀⠀⠀⠀⠀⠀⠀⠀⠀⠀⠀⠀⠀⠀⢸⣿⣿⣿⣿⣿⣿⣿⣿⣿⣿⣿⣿⣿⣿⣿⣿⣿⣿⣿⣿⣿⣿⣿⣿⣿⣿⣿⣿⠈⠁⠀⠀⠀⠀⠀⠀⠀⠀⠀⠀⠀⠀⠀⠀⠀⠀⠀⠀⠀⠀⠀</a:t>
            </a:r>
            <a:br/>
            <a:r>
              <a:t>⠀⠀⠀⠀⠀⠀⠀⠀⠀⠀⠀⠀⠀⠀⠀⠀⣀⣀⣀⣀⠀⠀⠀⠀⠀⠀⠀⠀⠀⠀⠀⠀⠀⠀⠀⠀⢀⣤⣶⣿⣿⣿⣿⣿⣿⣿⣿⣿⣿⣿⣿⣿⣿⣿⣿⣿⣿⣿⣿⣿⣿⣿⣿⣿⣿⠿⠋⠁⠀⠀⠀⠀⠀⠀⠀⠀⠀⠀⠀⠀⠀⠀⠀⠀⠀⠀⠀⠀⠀⠀⠀</a:t>
            </a:r>
            <a:br/>
            <a:r>
              <a:t>⠀⠀⠀⠀⠀⠀⣀⣀⣤⣴⣶⣾⣿⣿⣿⣿⣿⣿⣿⣿⣿⣿⣿⣿⣿⣶⣶⣶⣤⣤⣄⣀⣀⠀⠀⠀⣼⣿⣿⣿⣿⣿⣿⣿⣿⣿⣿⣿⣿⣿⣿⣿⣿⣿⣿⣿⣿⣿⣿⣿⣿⣿⣿⣏⠀⠀⠀⠀⠀⠀⠀⠀⠀⠀⠀⠀⠀⠀⠀⠀⠀⠀⠀⠀⠀⠀⠀⠀⠀⠀⠀</a:t>
            </a:r>
            <a:br/>
            <a:r>
              <a:t>⣿⣿⣿⣿⣿⣿⣿⣿⣿⣿⣿⣿⣿⣿⣿⣿⣿⣿⣿⣿⣿⣿⣿⣿⣿⣿⣿⣿⣿⣿⣿⣿⣿⣿⣿⣶⣿⣿⣿⣿⣿⣿⣿⣿⣿⣿⣿⣿⣿⣿⣿⣿⣿⣿⣿⣿⣿⣿⣿⣿⣿⣿⣿⣿⠆⠀⠀⠀⠀⠀⠀⠀⠀⠀⠀⠀⠀⠀⠀⠀⠀⠀⠀⠀⠀⠀⠀⠀⠀⠀⠀</a:t>
            </a:r>
            <a:br/>
            <a:r>
              <a:t>⣿⣿⣿⣿⣿⣿⣿⣿⣿⣿⠿⠿⠛⠛⠛⠛⠛⠛⠛⠛⠛⠛⠛⠿⠿⠿⣿⣿⣿⣿⣿⣿⣿⣿⣿⣿⣿⣿⣿⣿⣿⣿⣿⣿⣿⣿⣿⣿⣿⣿⣿⣿⣿⣿⣿⣿⣿⣿⣿⣿⣿⣿⠏⠀⠀⠀⠀⠀⠀⠀⠀⠀⠀⠀⠀⠀⠀⠀⠀⠀⠀⠀⠀⠀⠀⠀⠀⠀⠀⠀⠀</a:t>
            </a:r>
            <a:br/>
            <a:r>
              <a:t>⣿⣿⣿⣿⣿⡿⠟⠋⠉⠀⠀⠀⠀⠀⠀⠀⠀⠀⠀⠀⠀⠀⠀⠀⠀⠀⠀⠀⠈⠉⠙⠛⠻⠿⢿⣿⣿⣿⣿⣿⣿⣿⣿⣿⣿⣿⣿⣿⣿⣿⣿⣿⣿⣿⣿⣿⣿⣿⣿⣿⣿⠁⠀⠀⠀⠀⠀⠀⠀⠀⠀⠀⠀⠀⠀⠀⠀⠀⠀⠀⠀⠀⠀⠀⠀⠀⠀⠀⠀⠀⠀</a:t>
            </a:r>
            <a:br/>
            <a:r>
              <a:t>⠛⠉⠉⠉⠀⠀⠀⠀⠀⠀⠀⠀⠀⠀⠀⠀⠀⠀⠀⠀⠀⠀⠀⠀⠀⠀⠀⠀⠀⠀⠀⠀⠀⠀⠀⠀⠉⠙⠻⢿⣿⣿⣿⣿⣿⣿⣿⣿⣿⣿⣿⣿⣿⣿⣿⣿⣿⣿⣿⣿⣿⠀⠀⠀⠀⠀⠀⠀⠀⠀⠀⠀⠀⠀⠀⠀⠀⠀⠀⠀⠀⠀⠀⠀⠀⠀⠀⠀⠀⠀⠀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⠀⠀⠀⠀⠀⠀⠀⠀⠀⠀⠀⠀⠀⠀⠀⠀⠀⠀⠀⠀⠀⠀⠀⠀⠀⠀⠀⠀⠀⠀⠀⠀⠀⠀⠀⠀⠀⠀⠀⠀⠙⠻⢿⣿⣿⣿⣿⣿⣿⣿⣿⣿⣿⣿⣿⣿⣿⣿⣿⣿⠇⠀⠀⠀⠀⠀⠀⠀⠀⠀⠀⠀⠀⠀⠀⠀⠀⠀⠀⠀⠀⠀⠀⠀⠀⠀⠀⠀⠀⠀⠀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⠀⠀⠀⠀⠀⠀⠀⠀⠀⠀⠀⠀⠀⠀⠀⠀⠀⠀⠀⠀⠀⠀⠀⠀⠀⠀⠀⠀⠀⠀⠀⠀⠀⠀⠀⠀⠀⠀⠀⠀⠀⠀⠀⠀⢰⣿⣿⣿⣿⣿⣿⣿⣿⣿⣿⣿⣿⣿⣿⣯⣀⠀⠀⠀⠀⠀⠀⠀⠀⠀⠀⠀⠀⠀⠀⠀⠀⠀⠀⠀⠀⠀⠀⠀⠀⠀⠀⠀⠀⠀⠀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⠀⠀⠀⠀⠀⠀⠀⠀⠀⠀⠀⠀⠀⠀⠀⠀⠀⠀⠀⠀⠀⠀⠀⠀⠀⠀⠀⠀⠀⠀⠀⠀⠀⠀⠀⠀⠀⠀⠀⠀⠀⠀⠀⠀⣾⣿⣿⣿⣿⣿⣿⣿⣿⣿⣿⣿⣿⣿⣿⣿⣿⣷⣦⣄⠀⠀⠀⠀⠀⠀⠀⠀⠀⠀⠀⠀⠀⠀⠀⠀⠀⠀⠀⠀⠀⠀⠀⠀⠀⠀⠀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⠀⠀⠀⠀⠀⠀⠀⠀⠀⠀⠀⠀⠀⠀⠀⠀⠀⠀⠀⠀⠀⠀⠀⠀⠀⠀⠀⠀⠀⠀⠀⠀⠀⠀⠀⠀⠀⠀⠀⠀⠀⠀⠀⢸⣿⣿⣿⣿⣿⣿⣿⣿⣿⣿⣿⣿⣿⣿⣿⣿⣿⣿⣿⣿⣿⣶⣄⡀⠀⠀⠀⠀⠀⠀⠀⠀⠀⠀⠀⠀⠀⠀⠀⠀⠀⠀⠀⠀⠀⠀⠀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⠀⠀⠀⠀⠀⠀⠀⠀⠀⠀⠀⠀⠀⠀⠀⠀⠀⠀⠀⠀⠀⠀⠀⠀⠀⠀⠀⠀⠀⠀⠀⠀⠀⠀⠀⠀⠀⠀⠀⠀⠀⠀⠀⣾⣿⣿⣿⣿⣿⣿⣿⣿⣿⣿⣿⣿⣿⣿⣿⣿⣿⣿⣿⣿⣿⣿⣿⣿⣶⣿⣷⣄⡀⠀⠀⠀⠀⠀⠀⠀⠀⠀⠀⠀⠀⠀⠀⠀⠀⠀⠀</a:t>
            </a:r>
            <a:br/>
            <a:r>
              <a:t>⠀⠀⠀⠀⠀⠀⠀⠀⠀⠀⠀⠀⠀⠀⠀⠀⠀⠀⠀⠀⠀⠀⠀⠀⠀⠀⠀⠀⠀⠀⠀⠀⠀⠀⠀⠀⠀⠀⠀⠀⠀⠀⢰⠃⣿⣿⣿⣿⣿⣿⣿⣿⣿⣿⣿⣿⣿⣿⣿⣿⣿⣿⡿⢿⣿⣿⣿⣿⣿⣿⣿⣿⣿⣦⣀⠀⠀⠀⠀⠀⠀⠀⠀⠀⠀⠀⠀⠀⠀⠀⠀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⠀⠀⠀⠀⠀⠀⠀⠀⠀⠀⠀⠀⠀⠀⠀⠀⠀⠀⠀⠀⠀⠀⠀⠀⠀⠀⠀⠀⠀⠀⠀⠀⠀⠀⠀⠀⠀⠀⠀⠀⠀⠀⠀⠀⣿⣿⣿⣿⣿⣿⣿⣿⣿⣿⣿⣿⣿⣿⣿⣿⣿⣿⣿⡀⠉⠻⣿⣿⣿⣿⣿⣿⣿⣿⣿⣿⣦⣄⠀⠀⠀⠀⠀⠀⠀⠀⠀⠀⠀⠀⠀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⠀⠀⠀⠀⠀⠀⠀⠀⠀⠀⠀⠀⠀⠀⠀⠀⠀⠀⠀⠀⠀⠀⠀⠀⠀⠀⠀⠀⠀⠀⠀⠀⠀⠀⠀⠀⠀⠀⠀⠀⠀⠀⠀⠀⣿⣿⣿⣿⣿⣿⣿⣿⣿⣿⣿⣿⣿⣿⣿⣿⣿⣿⣿⡗⠀⠀⣿⣿⣿⣿⣿⣿⣿⣿⣿⣿⣿⣿⡀⠀⠀⠀⠀⠀⠀⠀⠀⠀⠀⠀⠀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⠀⠀⠀⠀⠀⠀⠀⠀⠀⠀⠀⠀⠀⠀⠀⠀⠀⠀⠀⠀⠀⠀⠀⠀⠀⠀⠀⠀⠀⠀⠀⠀⠀⠀⠀⠀⠀⠀⠀⠀⠀⠀⠀⠀⣿⣿⣿⣿⣿⣿⣿⣿⣿⣿⣿⣿⣿⣿⣿⣿⣿⣿⣿⣿⠀⢀⣿⣿⣿⣿⣿⣿⣿⣿⣿⣿⣿⣿⣿⣦⣀⠀⠀⠀⠀⠀⠀⠀⠀⠀⠀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⠀⠀⠀⠀⠀⠀⠀⠀⠀⠀⠀⠀⠀⠀⠀⠀⠀⠀⠀⠀⠀⠀⠀⠀⠀⠀⠀⠀⠀⠀⠀⠀⠀⠀⠀⠀⠀⠀⠀⠀⠀⠀⠀⠀⣿⣿⣿⣿⣿⣿⣿⣿⣿⣿⣿⣿⣿⣿⣿⣿⣿⣿⣿⣿⣧⣿⣿⣿⣿⣿⣿⣿⣿⣿⣿⣿⣿⣿⣿⣿⣿⣷⣄⠀⠀⠀⠀⠀⠀⠀⠀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⠀⠀⠀⠀⠀⠀⠀⠀⠀⠀⠀⠀⠀⠀⠀⠀⠀⠀⠀⠀⠀⠀⠀⠀⠀⠀⠀⠀⠀⠀⠀⠀⠀⠀⠀⠀⠀⠀⠀⠀⠀⠀⠀⠀⣿⣿⣿⣿⣿⣿⣿⣿⣿⣿⣿⣿⣿⣿⣿⣿⣿⣿⣿⣿⣿⣿⣿⣿⣿⣿⣿⣿⣿⣿⣿⠋⠻⢿⣿⣿⣿⣿⣿⣷⣄⡀⠀⠀⠀⠀⠀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⠀⠀⠀⠀⠀⠀⠀⠀⠀⠀⠀⠀⠀⠀⠀⠀⠀⠀⠀⠀⠀⠀⠀⠀⠀⠀⠀⠀⠀⠀⠀⠀⠀⠀⠀⠀⠀⠀⠀⠀⠀⠀⠀⠀⢸⣿⣿⣿⣿⣿⣿⣿⣿⣿⣿⣿⣿⣿⣿⣿⣿⣿⣿⣿⣿⣿⣿⣿⣿⣿⣿⣿⣿⣿⣿⣦⡀⠀⠙⢿⣿⣿⣿⣿⣿⣿⣿⣦⣤⡀⠀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⠀⠀⠀⠀⠀⠀⠀⠀⠀⠀⠀⠀⠀⠀⠀⠀⠀⠀⠀⠀⠀⠀⠀⠀⠀⠀⠀⠀⠀⠀⠀⠀⠀⠀⠀⠀⠀⠀⠀⠀⠀⠀⠀⠀⢸⣿⣿⣿⣿⣿⣿⣿⣿⣿⣿⣿⣿⣿⣿⣿⣿⣿⣿⣿⣿⣿⣿⣿⣿⣿⣿⣿⣿⣿⣿⣿⠇⠀⠀⠀⠙⣿⣿⣿⣿⣿⣿⣿⣿⣷⡄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⠀⠀⠀⠀⠀⠀⠀⠀⠀⠀⠀⠀⠀⠀⠀⠀⠀⠀⠀⠀⠀⠀⠀⠀⠀⠀⠀⠀⠀⠀⠀⠀⠀⠀⠀⠀⠀⠀⠀⠀⠀⠀⠀⠀⢸⣿⣿⣿⣿⣿⣿⣿⣿⣿⣿⣿⣿⣿⣿⣿⣿⣿⣿⣿⣿⣿⣿⣿⣿⣿⣿⣿⣿⣿⣟⣁⣀⣀⣀⣀⣼⣿⣿⣿⣿⣿⣿⣿⣿⣿⡇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⠀⠀⠀⠀⠀⠀⠀⠀⠀⠀⠀⠀⠀⠀⠀⠀⠀⠀⠀⠀⠀⠀⠀⠀⠀⠀⠀⠀⠀⠀⠀⠀⠀⠀⠀⠀⠀⠀⠀⠀⠀⠀⠀⠀⢸⣿⣿⣿⣿⣿⣿⣿⣿⣿⣿⣿⣿⣿⣿⣿⣿⣿⣿⣿⣿⣿⣿⣿⣿⣿⣿⣿⣿⣿⣿⣿⣿⣿⣿⣿⣿⣿⣿⣿⣿⠿⠋⠀⠹⣿⡇</a:t>
            </a:r>
            <a:br/>
            <a:r>
              <a:t>⠀⠀⠀⠀⠀⠀⠀⠀⠀⠀⠀⠀⠀⠀⠀⠀⠀⠀⠀⠀⠀⠀⠀⠀⠀⠀⠀⠀⠀⠀⠀⠀⠀⠀⠀⠀⠀⠀⠀⠀⠀⠀⠀⠀⢸⣿⣿⣿⣿⣿⣿⣿⣿⣿⣿⣿⣿⣿⣿⣿⣿⣿⣿⣿⡿⠋⠀⠀⠉⠉⠙⠛⠻⠿⣿⣿⣿⣿⣿⣿⣿⣿⣿⣿⠀⠀⠀⠀⠀⠈⠇</a:t>
            </a:r>
            <a:br/>
            <a:r>
              <a:t>⠀⠀⠀⠀⠀⠀⠀⠀⠀⠀⠀⠀⠀⠀⠀⠀⠀⠀⠀⠀⠀⠀⠀⠀⠀⠀⠀⠀⠀⠀⠀⠀⠀⠀⠀⠀⠀⠀⠀⠀⠀⠀⠀⠀⣸⣿⣿⣿⣿⣿⣿⣿⣿⣿⣿⣿⣿⣿⣿⣿⣿⣿⡿⠋⠀⠀⠀⠀⠀⠀⠀⠀⠀⠀⠀⠈⠙⠻⢿⣿⣿⣿⣿⠇⠀⠀⠀⠀⠀⠀⠀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⠀⠀⠀⠀⠀⠀⠀⠀⠀⠀⠀⠀⠀⠀⠀⠀⠀⠀⠀⠀⠀⠀⠀⠀⠀⠀⠀⠀⠀⠀⠀⠀⠀⠀⠀⠀⠀⠀⠀⠀⠀⠀⠀⠀⠀⠀⣠⣾⣿⣿⣿⣿⣿⣿⣿⣿⣿⣿⣿⣿⣿⣿⣿⣿⣿⣷⡄⠀⠀⠀⠀⠀⠀⠀⠀⠀⠀⠀⠀⠀⠀⠀⠀⠀⠀⠀⠀⠀⠀⠀⠀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⠀⠀⠀⠀⠀⠀⠀⠀⠀⠀⠀⠀⠀⠀⠀⠀⠀⠀⠀⠀⠀⠀⠀⠀⠀⠀⠀⠀⠀⠀⠀⠀⠀⠀⠀⠀⠀⠀⠀⠀⠀⠀⠀⠀⠀⢰⣿⣿⣿⣿⣿⣿⣿⣿⣿⣿⣿⣿⣿⣿⣿⣿⣿⣿⣿⣿⣿⣦⣴⣶⣶⣶⣤⣦⣤⣄⠀⠀⠀⠀⠀⠀⠀⠀⠀⠀⠀⠀⠀⠀⠀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⠀⠀⠀⠀⠀⠀⠀⠀⠀⠀⠀⠀⠀⠀⠀⠀⠀⠀⠀⠀⠀⠀⠀⠀⠀⠀⠀⠀⠀⠀⠀⠀⠀⠀⠀⠀⠀⠀⠀⠀⠀⠀⠀⠀⠀⣿⣿⣿⣿⣿⣿⣿⣿⣿⣿⣿⣿⣿⣿⣿⣿⣿⣿⣿⣿⣿⣿⣿⣿⣿⣿⣿⣿⣿⣿⣿⠇⠀⠀⠀⠀⠀⠀⠀⠀⠀⠀⠀⠀⠀⠀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⠀⠀⠀⠀⠀⠀⠀⠀⠀⠀⠀⠀⠀⠀⠀⠀⠀⠀⠀⠀⠀⠀⠀⠀⠀⠀⠀⠀⠀⠀⠀⠀⠀⠀⠀⠀⠀⠀⠀⠀⠀⠀⠀⠀⢸⣿⣿⣿⣿⣿⣿⣿⣿⣿⣿⣿⣿⣿⣿⣿⣿⣿⣿⣿⣿⣿⣿⣿⣿⣿⣿⣿⣿⠿⠋⠁⠀⠀⠀⠀⠀⠀⠀⠀⠀⠀⠀⠀⠀⠀⠀</a:t>
            </a:r>
            <a:br/>
            <a:r>
              <a:t>⠀⠀⠀⠀⠀⠀⠀⠀⠀⠀⠀⠀⠀⠀⠀⠀⠀⠀⠀⠀⠀⠀⠀⠀⠀⠀⠀⠀⠀⠀⠀⠀⠀⠀⠀⠀⠀⠀⠀⠀⠀⢀⣠⣴⣿⣿⣿⣿⣿⣿⣿⣿⣿⣿⣿⣿⣿⣿⣿⣿⣿⣿⣿⣿⣿⣿⣿⣿⣿⡿⠛⠉⠀⠀⠀⠀⠀⠀⠀⠀⠀⠀⠀⠀⠀⠀⠀⠀⠀⠀⠀</a:t>
            </a:r>
            <a:br/>
            <a:r>
              <a:t>⠀⠀⠀⠀⠀⠀⠀⠀⠀⠀⠀⠀⠀⠀⠀⠀⠀⠀⠀⠀⠀⠀⠀⠀⠀⠀⠀⠀⠀⠀⠀⠀⠀⠀⠀⠀⠀⠀⠀⣠⣶⣿⣿⣿⣿⣿⣿⣿⣿⣿⣿⣿⣿⣿⣿⣿⣿⣿⣿⣿⣿⣿⣿⣿⣿⣿⣿⣿⣿⣷⡀⠀⠀⠀⠀⠀⠀⠀⠀⠀⠀⠀⠀⠀⠀⠀⠀⠀⠀⠀⠀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⠀⠀⠀⠀⠀⠀⠀⠀⠀⠀⠀⠀⠀⠀⠀⠀⠀⠀⠀⠀⠀⠀⠀⠀⠀⠀⠀⠀⠀⠀⠀⠀⠀⠀⠀⠀⠀⠀⣾⣿⣿⣿⣿⣿⣿⣿⣿⣿⣿⣿⣿⣿⣿⣿⣿⣿⣿⣿⣿⣿⣿⣿⣿⣿⣿⣿⣿⣿⣿⣿⣷⠀⠀⠀⠀⠀⠀⠀⠀⠀⠀⠀⠀⠀⠀⠀⠀⠀⠀⠀⠀</a:t>
            </a:r>
            <a:br/>
            <a:r>
              <a:t>⠀⠀⠀⠀⠀⠀⠀⠀⠀⠀⠀⠀⠀⠀⠀⠀⠀⠀⠀⠀⠀⠀⠀⠀⠀⠀⠀⠀⠀⠀⠀⠀⠀⠀⠀⠀⠀⠀⠀⠉⠙⢻⣿⣿⣿⣿⣿⣿⣿⣿⣿⣿⣿⣿⣿⣿⣿⣿⣿⣿⣿⣿⣿⣿⣿⣿⣿⣿⣿⣿⡟⠇⠀⠀⠀⠀⠀⠀⠀⠀⠀⠀⠀⠀⠀⠀⠀⠀⠀⠀⠀</a:t>
            </a:r>
            <a:br/>
            <a:r>
              <a:t>⠀⠀⠀⠀⠀⠀⠀⠀⠀⠀⠀⠀⠀⠀⠀⠀⠀⠀⠀⠀⠀⠀⠀⠀⠀⠀⠀⠀⠀⠀⠀⠀⠀⠀⠀⠀⠀⠀⠀⢀⣠⣼⣿⣿⣿⣿⣿⣿⣿⣿⣿⣿⣿⣿⣿⣿⣿⣿⣿⣿⣿⣿⣿⣿⣿⣿⣿⣿⣿⢿⠃⠀⠀⠀⠀⠀⠀⠀⠀⠀⠀⠀⠀⠀⠀⠀⠀⠀⠀⠀⠀</a:t>
            </a:r>
            <a:br/>
            <a:r>
              <a:t>⠀⠀⠀⠀⠀⠀⠀⠀⠀⠀⠀⠀⣀⣀⣤⣤⣤⣤⣤⣤⣤⣤⣤⣤⣤⣤⣤⣄⣀⣀⣀⠀⠀⠀⠀⠀⠀⠀⢰⣿⣿⣿⣿⣿⣿⣿⣿⣿⣿⣿⣿⣿⣿⣿⣿⣿⣿⣿⣿⣿⣿⣿⣿⣿⣿⣿⠛⠁⠁⠀⠀⠀⠀⠀⠀⠀⠀⠀⠀⠀⠀⠀⠀⠀⠀⠀⠀⠀⠀⠀⠀</a:t>
            </a:r>
            <a:br/>
            <a:r>
              <a:t>⣤⣤⣤⣤⣤⣤⣤⣤⣴⣶⣿⣿⣿⣿⣿⣿⣿⣿⣿⣿⣿⣿⣿⣿⣿⣿⣿⣿⣿⣿⣿⣿⣿⣶⣶⣦⣤⣄⣼⣿⣿⣿⣿⣿⣿⣿⣿⣿⣿⣿⣿⣿⣿⣿⣿⣿⣿⣿⣿⣿⣿⣿⣿⣿⣿⣿⣄⠀⠀⠀⠀⠀⠀⠀⠀⠀⠀⠀⠀⠀⠀⠀⠀⠀⠀⠀⠀⠀⠀⠀⠀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⣿⣿⣿⣿⣿⣿⣿⣿⣿⣿⣿⣿⣿⣿⣿⣿⣿⣿⣿⣿⣿⣿⣿⣿⣿⣿⣿⣿⣿⣿⣿⣿⣿⣿⣿⣿⣿⣿⣿⣿⣿⣿⣿⣿⣿⣿⣿⣿⣿⣿⣿⣿⣿⣿⣿⣿⣿⣿⣿⣿⣿⣿⣿⣿⣿⠟⠋⠀⠀⠀⠀⠀⠀⠀⠀⠀⠀⠀⠀⠀⠀⠀⠀⠀⠀⠀⠀⠀⠀⠀⠀</a:t>
            </a:r>
            <a:br/>
            <a:r>
              <a:t>⣿⣿⣿⣿⣿⣿⣿⣿⣿⣿⠿⠟⠛⠉⠉⠀⠀⠀⠀⠀⠀⠀⠀⠀⠀⠉⠉⠉⠛⠛⠛⠿⠿⣿⣿⣿⣿⣿⣿⣿⣿⣿⣿⣿⣿⣿⣿⣿⣿⣿⣿⣿⣿⣿⣿⣿⣿⣿⣿⣿⣿⣿⣿⡟⠋⠀⠀⠀⠀⠀⠀⠀⠀⠀⠀⠀⠀⠀⠀⠀⠀⠀⠀⠀⠀⠀⠀⠀⠀⠀⠀</a:t>
            </a:r>
            <a:br/>
            <a:r>
              <a:t>⣿⣿⣿⣿⠿⠿⠟⠛⠉⠀⠀⠀⠀⠀⠀⠀⠀⠀⠀⠀⠀⠀⠀⠀⠀⠀⠀⠀⠀⠀⠀⠀⠀⠀⠀⠉⠙⠛⠻⢿⣿⣿⣿⣿⣿⣿⣿⣿⣿⣿⣿⣿⣿⣿⣿⣿⣿⣿⣿⣿⣿⣿⣿⠃⠀⠀⠀⠀⠀⠀⠀⠀⠀⠀⠀⠀⠀⠀⠀⠀⠀⠀⠀⠀⠀⠀⠀⠀⠀⠀⠀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⠀⠀⠀⠀⠀⠀⠀⠀⠀⠀⠀⠀⠀⠀⠀⠀⠀⠀⠀⠀⠀⠀⠀⠀⠀⠀⠀⠀⠀⠀⠀⠀⠀⠀⠀⠀⠀⠀⠀⠀⠈⠻⢿⣿⣿⣿⣿⣿⣿⣿⣿⣿⣿⣿⣿⣿⣿⣿⣿⣿⣿⣿⡟⠀⠀⠀⠀⠀⠀⠀⠀⠀⠀⠀⠀⠀⠀⠀⠀⠀⠀⠀⠀⠀⠀⠀⠀⠀⠀⠀⠀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⠀⠀⠀⠀⠀⠀⠀⠀⠀⠀⠀⠀⠀⠀⠀⠀⠀⠀⠀⠀⠀⠀⠀⠀⠀⠀⠀⠀⠀⠀⠀⠀⠀⠀⠀⠀⠀⠀⠀⠀⠀⠀⠀⠉⠙⠛⠛⣿⣿⣿⣿⣿⣿⣿⣿⣿⣿⣿⣿⣿⣿⣿⠀⠀⠀⠀⠀⠀⠀⠀⠀⠀⠀⠀⠀⠀⠀⠀⠀⠀⠀⠀⠀⠀⠀⠀⠀⠀⠀⠀⠀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⠀⠀⠀⠀⠀⠀⠀⠀⠀⠀⠀⠀⠀⠀⠀⠀⠀⠀⠀⠀⠀⠀⠀⠀⠀⠀⠀⠀⠀⠀⠀⠀⠀⠀⠀⠀⠀⠀⠀⠀⠀⠀⠀⠀⠀⠀⣸⣿⣿⣿⣿⣿⣿⣿⣿⣿⣿⣿⣿⣿⣿⣿⣷⣦⣀⠀⠀⠀⠀⠀⠀⠀⠀⠀⠀⠀⠀⠀⠀⠀⠀⠀⠀⠀⠀⠀⠀⠀⠀⠀⠀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⠀⠀⠀⠀⠀⠀⠀⠀⠀⠀⠀⠀⠀⠀⠀⠀⠀⠀⠀⠀⠀⠀⠀⠀⠀⠀⠀⠀⠀⠀⠀⠀⠀⠀⠀⠀⠀⠀⠀⠀⠀⠀⠀⠀⠀⢀⣿⣿⣿⣿⣿⣿⣿⣿⣿⣿⣿⣿⣿⣿⣿⣿⣿⣿⣿⣿⣦⣄⡀⠀⠀⠀⠀⠀⠀⠀⠀⠀⠀⠀⠀⠀⠀⠀⠀⠀⠀⠀⠀⠀⠀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⠀⠀⠀⠀⠀⠀⠀⠀⠀⠀⠀⠀⠀⠀⠀⠀⠀⠀⠀⠀⠀⠀⠀⠀⠀⠀⠀⠀⠀⠀⠀⠀⠀⠀⠀⠀⠀⠀⠀⠀⠀⠀⠀⠀⠀⣸⣿⣿⣿⣿⣿⣿⣿⣿⣿⣿⣿⣿⣿⣿⣿⣿⣿⣿⣿⣿⣿⣿⣿⣶⣄⡀⣀⡀⠀⠀⠀⠀⠀⠀⠀⠀⠀⠀⠀⠀⠀⠀⠀⠀⠀</a:t>
            </a:r>
            <a:br/>
            <a:r>
              <a:t>⠀⠀⠀⠀⠀⠀⠀⠀⠀⠀⠀⠀⠀⠀⠀⠀⠀⠀⠀⠀⠀⠀⠀⠀⠀⠀⠀⠀⠀⠀⠀⠀⠀⠀⠀⠀⠀⠀⠀⠀⠀⠀⠀⠀⠀⡿⢿⣿⣿⣿⣿⣿⣿⣿⣿⣿⣿⣿⣿⣿⣿⣿⣿⣿⣿⣿⣿⣿⣿⣿⣿⣿⣿⣿⣷⣄⡀⠀⠀⠀⠀⠀⠀⠀⠀⠀⠀⠀⠀⠀⠀</a:t>
            </a:r>
            <a:br/>
            <a:r>
              <a:t>⠀⠀⠀⠀⠀⠀⠀⠀⠀⠀⠀⠀⠀⠀⠀⠀⠀⠀⠀⠀⠀⠀⠀⠀⠀⠀⠀⠀⠀⠀⠀⠀⠀⠀⠀⠀⠀⠀⠀⠀⠀⠀⠀⠀⠀⠁⢸⣿⣿⣿⣿⣿⣿⣿⣿⣿⣿⣿⣿⣿⣿⣿⣿⣿⣿⡙⠻⢿⣿⣿⣿⣿⣿⣿⣿⣿⣿⣦⣄⠀⠀⠀⠀⠀⠀⠀⠀⠀⠀⠀⠀</a:t>
            </a:r>
            <a:br/>
            <a:r>
              <a:t>⠀⠀⠀⠀⠀⠀⠀⠀⠀⠀⠀⠀⠀⠀⠀⠀⠀⠀⠀⠀⠀⠀⠀⠀⠀⠀⠀⠀⠀⠀⠀⠀⠀⠀⠀⠀⠀⠀⠀⠀⠀⠀⠀⠀⠀⠀⣺⣿⣿⣿⣿⣿⣿⣿⣿⣿⣿⣿⣿⣿⣿⣿⣿⣿⣿⣷⡀⠀⢹⣿⣿⣿⣿⣿⣿⣿⣿⣿⣿⣿⣶⡀⠀⠀⠀⠀⠀⠀⠀⠀⠀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⠀⠀⠀⠀⠀⠀⠀⠀⠀⠀⠀⠀⠀⠀⠀⠀⠀⠀⠀⠀⠀⠀⠀⠀⠀⠀⠀⠀⠀⠀⠀⠀⠀⠀⠀⠀⠀⠀⠀⠀⠀⠀⠀⠀⠀⠀⣿⣿⣿⣿⣿⣿⣿⣿⣿⣿⣿⣿⣿⣿⣿⣿⣿⣿⣿⣿⡁⠀⠀⣿⣿⣿⣿⣿⣿⣿⣿⣿⣿⣿⣿⣄⠀⠀⠀⠀⠀⠀⠀⠀⠀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⠀⠀⠀⠀⠀⠀⠀⠀⠀⠀⠀⠀⠀⠀⠀⠀⠀⠀⠀⠀⠀⠀⠀⠀⠀⠀⠀⠀⠀⠀⠀⠀⠀⠀⠀⠀⠀⠀⠀⠀⠀⠀⠀⠀⠀⠀⣿⣿⣿⣿⣿⣿⣿⣿⣿⣿⣿⣿⣿⣿⣿⣿⣿⣿⣿⣿⡇⠀⣠⣿⣿⣿⣿⣿⣿⣿⣿⣿⣿⣿⣿⣿⣿⣦⡀⠀⠀⠀⠀⠀⠀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⠀⠀⠀⠀⠀⠀⠀⠀⠀⠀⠀⠀⠀⠀⠀⠀⠀⠀⠀⠀⠀⠀⠀⠀⠀⠀⠀⠀⠀⠀⠀⠀⠀⠀⠀⠀⠀⠀⠀⠀⠀⠀⠀⠀⠀⠀⣿⣿⣿⣿⣿⣿⣿⣿⣿⣿⣿⣿⣿⣿⣿⣿⣿⣿⣿⣿⣿⣼⣿⣿⣿⣿⣿⣿⣿⣿⣿⣿⣿⣿⣿⣿⣿⣿⣿⣦⡀⠀⠀⠀⠀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⠀⠀⠀⠀⠀⠀⠀⠀⠀⠀⠀⠀⠀⠀⠀⠀⠀⠀⠀⠀⠀⠀⠀⠀⠀⠀⠀⠀⠀⠀⠀⠀⠀⠀⠀⠀⠀⠀⠀⠀⠀⠀⠀⠀⠀⠀⢸⣿⣿⣿⣿⣿⣿⣿⣿⣿⣿⣿⣿⣿⣿⣿⣿⣿⣿⣿⣿⣿⣿⣿⣿⣿⣿⣿⣿⣿⣿⣿⡁⠙⠻⣿⣿⣿⣿⣿⣿⣶⣤⣄⠀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⠀⠀⠀⠀⠀⠀⠀⠀⠀⠀⠀⠀⠀⠀⠀⠀⠀⠀⠀⠀⠀⠀⠀⠀⠀⠀⠀⠀⠀⠀⠀⠀⠀⠀⠀⠀⠀⠀⠀⠀⠀⠀⠀⠀⠀⠀⢸⣿⣿⣿⣿⣿⣿⣿⣿⣿⣿⣿⣿⣿⣿⣿⣿⣿⣿⣿⣿⣿⣿⣿⣿⣿⣿⣿⣿⣿⣿⣿⣿⣆⠀⠈⠻⣿⣿⣿⣿⣿⣿⣿⡇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⠀⠀⠀⠀⠀⠀⠀⠀⠀⠀⠀⠀⠀⠀⠀⠀⠀⠀⠀⠀⠀⠀⠀⠀⠀⠀⠀⠀⠀⠀⠀⠀⠀⠀⠀⠀⠀⠀⠀⠀⠀⠀⠀⠀⠀⠀⢸⣿⣿⣿⣿⣿⣿⣿⣿⣿⣿⣿⣿⣿⣿⣿⣿⣿⣿⣿⣿⣿⣿⣿⣿⣿⣿⣿⣿⣿⣿⣿⡿⠋⠀⠀⠀⢈⣿⣿⣿⣿⣿⣿⡇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⠀⠀⠀⠀⠀⠀⠀⠀⠀⠀⠀⠀⠀⠀⠀⠀⠀⠀⠀⠀⠀⠀⠀⠀⠀⠀⠀⠀⠀⠀⠀⠀⠀⠀⠀⠀⠀⠀⠀⠀⠀⠀⠀⠀⠀⠀⢸⣿⣿⣿⣿⣿⣿⣿⣿⣿⣿⣿⣿⣿⣿⣿⣿⣿⣿⣿⣿⣿⣿⣿⣿⣿⣿⣿⣿⣿⣿⣯⣤⣤⣤⣤⣤⣿⣿⣿⣿⣿⣿⣿⡇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⠀⠀⠀⠀⠀⠀⠀⠀⠀⠀⠀⠀⠀⠀⠀⠀⠀⠀⠀⠀⠀⠀⠀⠀⠀⠀⠀⠀⠀⠀⠀⠀⠀⠀⠀⠀⠀⠀⠀⠀⠀⠀⠀⠀⠀⠀⢸⣿⣿⣿⣿⣿⣿⣿⣿⣿⣿⣿⣿⣿⣿⣿⣿⣿⣿⣿⣿⣿⣿⣿⣿⣿⣿⣿⣿⣿⣿⣿⣿⣿⣿⣿⣿⣿⣿⣿⣿⣿⣿⣿⠇</a:t>
            </a:r>
            <a:br/>
            <a:r>
              <a:t>⠀⠀⠀⠀⠀⠀⠀⠀⠀⠀⠀⠀⠀⠀⠀⠀⠀⠀⠀⠀⠀⠀⠀⠀⠀⠀⠀⠀⠀⠀⠀⠀⠀⠀⠀⠀⠀⠀⠀⠀⠀⠀⠀⠀⠀⠀⠘⣿⣿⣿⣿⣿⣿⣿⣿⣿⣿⣿⣿⣿⣿⣿⣿⣿⣿⣿⣿⣿⡿⠿⢿⣿⣿⣿⣿⣿⣿⣿⣿⣿⣿⣿⣿⣿⣿⣿⣿⡿⠛⠁⠀</a:t>
            </a:r>
            <a:br/>
            <a:r>
              <a:t>⠀⠀⠀⠀⠀⠀⠀⠀⠀⠀⠀⠀⠀⠀⠀⠀⠀⠀⠀⠀⠀⠀⠀⠀⠀⠀⠀⠀⠀⠀⠀⠀⠀⠀⠀⠀⠀⠀⠀⠀⠀⠀⠀⠀⠀⠀⢠⣿⣿⣿⣿⣿⣿⣿⣿⣿⣿⣿⣿⣿⣿⣿⣿⣿⣿⣿⣿⠛⠀⠀⠀⠀⠀⠉⠉⠛⠻⠿⣿⣿⣿⣿⣿⣿⣿⣿⡏⠀⠀⠀⠀</a:t>
            </a:r>
            <a:br/>
            <a:r>
              <a:t>⠀⠀⠀⠀⠀⠀⠀⠀⠀⠀⠀⠀⠀⠀⠀⠀⠀⠀⠀⠀⠀⠀⠀⠀⠀⠀⠀⠀⠀⠀⠀⠀⠀⠀⠀⠀⠀⠀⠀⠀⠀⠀⠀⠀⠀⠀⣼⣿⣿⣿⣿⣿⣿⣿⣿⣿⣿⣿⣿⣿⣿⣿⣿⣿⣿⠟⠁⠀⠀⠀⠀⠀⠀⠀⠀⠀⠀⠀⠀⠉⠛⠿⣿⣿⣿⣿⠁⠀⠀⠀⠀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⠀⠀⠀⠀⠀⠀⠀⠀⠀⠀⠀⠀⠀⠀⠀⠀⠀⠀⠀⠀⠀⠀⠀⠀⠀⠀⠀⠀⠀⠀⠀⠀⠀⠀⠀⠀⠀⠀⠀⠀⠀⠀⠀⠀⠀⠀⠀⣴⣿⣿⣿⣿⣿⣿⣿⣿⣿⣿⣿⣿⣿⣿⣿⣿⣿⣿⣿⣷⡀⠀⠀⠀⠀⠀⠀⠀⠀⠀⠀⠀⠀⠀⠀⠀⠀⠀⠀⠀⠀⠀⠀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⠀⠀⠀⠀⠀⠀⠀⠀⠀⠀⠀⠀⠀⠀⠀⠀⠀⠀⠀⠀⠀⠀⠀⠀⠀⠀⠀⠀⠀⠀⠀⠀⠀⠀⠀⠀⠀⠀⠀⠀⠀⠀⠀⠀⠀⠀⢸⣿⣿⣿⣿⣿⣿⣿⣿⣿⣿⣿⣿⣿⣿⣿⣿⣿⣿⣿⣿⣿⣿⣿⣿⣿⣿⣿⣿⣿⣶⣤⠀⠀⠀⠀⠀⠀⠀⠀⠀⠀⠀⠀⠀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⠀⠀⠀⠀⠀⠀⠀⠀⠀⠀⠀⠀⠀⠀⠀⠀⠀⠀⠀⠀⠀⠀⠀⠀⠀⠀⠀⠀⠀⠀⠀⠀⠀⠀⠀⠀⠀⠀⠀⠀⠀⠀⠀⠀⠀⠀⣿⣿⣿⣿⣿⣿⣿⣿⣿⣿⣿⣿⣿⣿⣿⣿⣿⣿⣿⣿⣿⣿⣿⣿⣿⣿⣿⣿⣿⣿⡿⠋⠀⠀⠀⠀⠀⠀⠀⠀⠀⠀⠀⠀⠀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⠀⠀⠀⠀⠀⠀⠀⠀⠀⠀⠀⠀⠀⠀⠀⠀⠀⠀⠀⠀⠀⠀⠀⠀⠀⠀⠀⠀⠀⠀⠀⠀⠀⠀⠀⠀⠀⠀⠀⠀⠀⠀⠀⠀⠀⢸⣿⣿⣿⣿⣿⣿⣿⣿⣿⣿⣿⣿⣿⣿⣿⣿⣿⣿⣿⣿⣿⣿⣿⣿⣿⣿⣿⠿⠛⠉⠀⠀⠀⠀⠀⠀⠀⠀⠀⠀⠀⠀⠀⠀⠀</a:t>
            </a:r>
            <a:br/>
            <a:r>
              <a:t>⠀⠀⠀⠀⠀⠀⠀⠀⠀⠀⠀⠀⠀⠀⠀⠀⠀⠀⠀⠀⠀⠀⠀⠀⠀⠀⠀⠀⠀⠀⠀⠀⠀⠀⠀⠀⠀⠀⠀⠀⠀⠀⣠⣴⣾⣿⣿⣿⣿⣿⣿⣿⣿⣿⣿⣿⣿⣿⣿⣿⣿⣿⣿⣿⣿⣿⣿⣿⣿⣿⣿⠉⠀⠀⠀⠀⠀⠀⠀⠀⠀⠀⠀⠀⠀⠀⠀⠀⠀⠀⠀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⠀⠀⠀⠀⠀⠀⠀⠀⠀⠀⠀⠀⠀⠀⠀⠀⠀⠀⠀⠀⠀⠀⠀⠀⠀⠀⠀⠀⠀⠀⠀⠀⠀⠀⠀⠀⠀⠀⠀⢀⣴⣿⣿⣿⣿⣿⣿⣿⣿⣿⣿⣿⣿⣿⣿⣿⣿⣿⣿⣿⣿⣿⣿⣿⣿⣿⣿⣿⣿⣿⣿⣇⠀⠀⠀⠀⠀⠀⠀⠀⠀⠀⠀⠀⠀⠀⠀⠀⠀⠀⠀</a:t>
            </a:r>
            <a:br/>
            <a:r>
              <a:t>⠀⠀⠀⠀⠀⠀⠀⠀⠀⠀⠀⠀⠀⠀⠀⠀⠀⠀⠀⠀⠀⠀⠀⠀⠀⠀⠀⠀⠀⠀⠀⠀⠀⠀⠀⠀⠀⠀⠀⠛⣿⣿⣿⣿⣿⣿⣿⣿⣿⣿⣿⣿⣿⣿⣿⣿⣿⣿⣿⣿⣿⣿⣿⣿⣿⣿⣿⣿⣿⣿⣿⣿⣆⠀⠀⠀⠀⠀⠀⠀⠀⠀⠀⠀⠀⠀⠀⠀⠀⠀⠀</a:t>
            </a:r>
            <a:br/>
            <a:r>
              <a:t>⠀⠀⠀⠀⠀⠀⠀⠀⠀⠀⠀⠀⠀⠀⠀⠀⠀⠀⠀⠀⠀⠀⠀⠀⠀⠀⠀⠀⠀⠀⠀⠀⠀⠀⠀⠀⠀⠀⠀⠀⠀⠀⢉⣿⣿⣿⣿⣿⣿⣿⣿⣿⣿⣿⣿⣿⣿⣿⣿⣿⣿⣿⣿⣿⣿⣿⣿⣿⣿⣿⣿⣿⠁⠀⠀⠀⠀⠀⠀⠀⠀⠀⠀⠀⠀⠀⠀⠀⠀⠀⠀</a:t>
            </a:r>
            <a:br/>
            <a:r>
              <a:t>⠀⠀⠀⠀⠀⠀⠀⠀⠀⠀⠀⠀⠀⠀⠀⠀⠀⠀⠀⠀⠀⠀⠀⠀⠀⠀⠀⠀⠀⠀⠀⠀⠀⠀⠀⠀⠀⠀⠀⠀⣠⣴⣾⣿⣿⣿⣿⣿⣿⣿⣿⣿⣿⣿⣿⣿⣿⣿⣿⣿⣿⣿⣿⣿⣿⣿⣿⣿⣿⠿⠛⠃⠀⠀⠀⠀⠀⠀⠀⠀⠀⠀⠀⠀⠀⠀⠀⠀⠀⠀⠀</a:t>
            </a:r>
            <a:br/>
            <a:r>
              <a:t>⠀⠀⠀⠀⠀⠀⠀⠀⠀⠀⠀⣀⣀⣤⣤⣶⣶⣶⣿⣿⣿⣿⣿⣿⣿⣶⣶⣶⣶⣦⣤⣤⣄⣀⣀⠀⠀⠀⠀⢰⣿⣿⣿⣿⣿⣿⣿⣿⣿⣿⣿⣿⣿⣿⣿⣿⣿⣿⣿⣿⣿⣿⣿⣿⣿⣿⣿⡏⠁⠀⠀⠀⠀⠀⠀⠀⠀⠀⠀⠀⠀⠀⠀⠀⠀⠀⠀⠀⠀⠀⠀</a:t>
            </a:r>
            <a:br/>
            <a:r>
              <a:t>⣿⣿⣶⣶⣶⣶⣶⣶⣶⣾⣿⣿⣿⣿⣿⣿⣿⣿⣿⣿⣿⣿⣿⣿⣿⣿⣿⣿⣿⣿⣿⣿⣿⣿⣿⣿⣿⣷⣶⣾⣿⣿⣿⣿⣿⣿⣿⣿⣿⣿⣿⣿⣿⣿⣿⣿⣿⣿⣿⣿⣿⣿⣿⣿⣿⣿⣿⣷⠄⠀⠀⠀⠀⠀⠀⠀⠀⠀⠀⠀⠀⠀⠀⠀⠀⠀⠀⠀⠀⠀⠀</a:t>
            </a:r>
            <a:br/>
            <a:r>
              <a:t>⣿⣿⣿⣿⣿⣿⣿⣿⣿⣿⣿⣿⣿⣿⣿⣿⠿⠿⠿⠿⠿⠿⠿⠿⠿⠿⢿⣿⣿⣿⣿⣿⣿⣿⣿⣿⣿⣿⣿⣿⣿⣿⣿⣿⣿⣿⣿⣿⣿⣿⣿⣿⣿⣿⣿⣿⣿⣿⣿⣿⣿⣿⣿⣿⣿⣿⠏⠁⠀⠀⠀⠀⠀⠀⠀⠀⠀⠀⠀⠀⠀⠀⠀⠀⠀⠀⠀⠀⠀⠀⠀</a:t>
            </a:r>
            <a:br/>
            <a:r>
              <a:t>⣿⣿⣿⣿⣿⣿⣿⣿⣿⣿⠿⠟⠋⠉⠀⠀⠀⠀⠀⠀⠀⠀⠀⠀⠀⠀⠀⠀⠀⠈⠉⠉⠙⠛⠻⠿⢿⣿⣿⣿⣿⣿⣿⣿⣿⣿⣿⣿⣿⣿⣿⣿⣿⣿⣿⣿⣿⣿⣿⣿⣿⣿⣿⣿⣿⠁⠀⠀⠀⠀⠀⠀⠀⠀⠀⠀⠀⠀⠀⠀⠀⠀⠀⠀⠀⠀⠀⠀⠀⠀⠀</a:t>
            </a:r>
            <a:br/>
            <a:r>
              <a:t>⠿⠿⠿⠿⠿⠛⠛⠋⠉⠀⠀⠀⠀⠀⠀⠀⠀⠀⠀⠀⠀⠀⠀⠀⠀⠀⠀⠀⠀⠀⠀⠀⠀⠀⠀⠀⠀⠀⠉⠙⠛⢿⣿⣿⣿⣿⣿⣿⣿⣿⣿⣿⣿⣿⣿⣿⣿⣿⣿⣿⣿⣿⣿⣿⡟⠀⠀⠀⠀⠀⠀⠀⠀⠀⠀⠀⠀⠀⠀⠀⠀⠀⠀⠀⠀⠀⠀⠀⠀⠀⠀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⠀⠀⠀⠀⠀⠀⠀⠀⠀⠀⠀⠀⠀⠀⠀⠀⠀⠀⠀⠀⠀⠀⠀⠀⠀⠀⠀⠀⠀⠀⠀⠀⠀⠀⠀⠀⠀⠀⠀⠀⠀⠀⠉⠻⣿⣿⣿⣿⣿⣿⣿⣿⣿⣿⣿⣿⣿⣿⣿⣿⣿⣿⣿⣿⠃⠀⠀⠀⠀⠀⠀⠀⠀⠀⠀⠀⠀⠀⠀⠀⠀⠀⠀⠀⠀⠀⠀⠀⠀⠀⠀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⠀⠀⠀⠀⠀⠀⠀⠀⠀⠀⠀⠀⠀⠀⠀⠀⠀⠀⠀⠀⠀⠀⠀⠀⠀⠀⠀⠀⠀⠀⠀⠀⠀⠀⠀⠀⠀⠀⠀⠀⠀⠀⠀⠀⠀⠈⠉⠉⣿⣿⣿⣿⣿⣿⣿⣿⣿⣿⣿⣿⣿⣿⣿⣁⠀⠀⠀⠀⠀⠀⠀⠀⠀⠀⠀⠀⠀⠀⠀⠀⠀⠀⠀⠀⠀⠀⠀⠀⠀⠀⠀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⠀⠀⠀⠀⠀⠀⠀⠀⠀⠀⠀⠀⠀⠀⠀⠀⠀⠀⠀⠀⠀⠀⠀⠀⠀⠀⠀⠀⠀⠀⠀⠀⠀⠀⠀⠀⠀⠀⠀⠀⠀⠀⠀⠀⠀⠀⠀⣸⣿⣿⣿⣿⣿⣿⣿⣿⣿⣿⣿⣿⣿⣿⣿⣿⣿⣦⣄⡀⠀⠀⠀⠀⠀⠀⠀⠀⠀⠀⠀⠀⠀⠀⠀⠀⠀⠀⠀⠀⠀⠀⠀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⠀⠀⠀⠀⠀⠀⠀⠀⠀⠀⠀⠀⠀⠀⠀⠀⠀⠀⠀⠀⠀⠀⠀⠀⠀⠀⠀⠀⠀⠀⠀⠀⠀⠀⠀⠀⠀⠀⠀⠀⠀⠀⠀⠀⠀⠀⢀⣿⣿⣿⣿⣿⣿⣿⣿⣿⣿⣿⣿⣿⣿⣿⣿⣿⣿⣿⣿⣿⣶⣤⡀⠀⠀⠀⠀⠀⠀⠀⠀⠀⠀⠀⠀⠀⠀⠀⠀⠀⠀⠀⠀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⠀⠀⠀⠀⠀⠀⠀⠀⠀⠀⠀⠀⠀⠀⠀⠀⠀⠀⠀⠀⠀⠀⠀⠀⠀⠀⠀⠀⠀⠀⠀⠀⠀⠀⠀⠀⠀⠀⠀⠀⠀⠀⠀⠀⠀⠀⣸⣿⣿⣿⣿⣿⣿⣿⣿⣿⣿⣿⣿⣿⣿⣿⣿⣿⣿⣿⣿⣿⣿⣿⣿⣷⣤⣠⣤⣀⠀⠀⠀⠀⠀⠀⠀⠀⠀⠀⠀⠀⠀⠀⠀</a:t>
            </a:r>
            <a:br/>
            <a:r>
              <a:t>⠀⠀⠀⠀⠀⠀⠀⠀⠀⠀⠀⠀⠀⠀⠀⠀⠀⠀⠀⠀⠀⠀⠀⠀⠀⠀⠀⠀⠀⠀⠀⠀⠀⠀⠀⠀⠀⠀⠀⠀⠀⠀⠀⠀⠀⠀⡟⢹⣿⣿⣿⣿⣿⣿⣿⣿⣿⣿⣿⣿⣿⣿⣿⣿⣿⣿⣿⣿⣿⣿⣿⣿⣿⣿⣿⣿⣷⣤⡀⠀⠀⠀⠀⠀⠀⠀⠀⠀⠀⠀⠀</a:t>
            </a:r>
            <a:br/>
            <a:r>
              <a:t>⠀⠀⠀⠀⠀⠀⠀⠀⠀⠀⠀⠀⠀⠀⠀⠀⠀⠀⠀⠀⠀⠀⠀⠀⠀⠀⠀⠀⠀⠀⠀⠀⠀⠀⠀⠀⠀⠀⠀⠀⠀⠀⠀⠀⠀⠀⠃⢸⣿⣿⣿⣿⣿⣿⣿⣿⣿⣿⣿⣿⣿⣿⣿⣿⣿⣿⣇⠉⠻⢿⣿⣿⣿⣿⣿⣿⣿⣿⣿⣶⣤⡀⠀⠀⠀⠀⠀⠀⠀⠀⠀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⠀⠀⠀⠀⠀⠀⠀⠀⠀⠀⠀⠀⠀⠀⠀⠀⠀⠀⠀⠀⠀⠀⠀⠀⠀⠀⠀⠀⠀⠀⠀⠀⠀⠀⠀⠀⠀⠀⠀⠀⠀⠀⠀⠀⠀⠀⠀⢸⣿⣿⣿⣿⣿⣿⣿⣿⣿⣿⣿⣿⣿⣿⣿⣿⣿⣿⣿⢆⠀⠀⢿⣿⣿⣿⣿⣿⣿⣿⣿⣿⣿⣿⣷⠀⠀⠀⠀⠀⠀⠀⠀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⠀⠀⠀⠀⠀⠀⠀⠀⠀⠀⠀⠀⠀⠀⠀⠀⠀⠀⠀⠀⠀⠀⠀⠀⠀⠀⠀⠀⠀⠀⠀⠀⠀⠀⠀⠀⠀⠀⠀⠀⠀⠀⠀⠀⠀⠀⠀⢸⣿⣿⣿⣿⣿⣿⣿⣿⣿⣿⣿⣿⣿⣿⣿⣿⣿⣿⣿⡆⠀⠀⢸⣿⣿⣿⣿⣿⣿⣿⣿⣿⣿⣿⣿⣄⠀⠀⠀⠀⠀⠀⠀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⠀⠀⠀⠀⠀⠀⠀⠀⠀⠀⠀⠀⠀⠀⠀⠀⠀⠀⠀⠀⠀⠀⠀⠀⠀⠀⠀⠀⠀⠀⠀⠀⠀⠀⠀⠀⠀⠀⠀⠀⠀⠀⠀⠀⠀⠀⠀⢸⣿⣿⣿⣿⣿⣿⣿⣿⣿⣿⣿⣿⣿⣿⣿⣿⣿⣿⣿⣿⠀⢠⣾⣿⣿⣿⣿⣿⣿⣿⣿⣿⣿⣿⣿⣿⣿⣦⡀⠀⠀⠀⠀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⠀⠀⠀⠀⠀⠀⠀⠀⠀⠀⠀⠀⠀⠀⠀⠀⠀⠀⠀⠀⠀⠀⠀⠀⠀⠀⠀⠀⠀⠀⠀⠀⠀⠀⠀⠀⠀⠀⠀⠀⠀⠀⠀⠀⠀⠀⠀⢸⣿⣿⣿⣿⣿⣿⣿⣿⣿⣿⣿⣿⣿⣿⣿⣿⣿⣿⣿⣿⣶⣿⣿⣿⣿⣿⣿⣿⣿⣿⣿⣿⣿⣿⣿⣿⣿⣿⣿⣦⡀⠀⠀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⠀⠀⠀⠀⠀⠀⠀⠀⠀⠀⠀⠀⠀⠀⠀⠀⠀⠀⠀⠀⠀⠀⠀⠀⠀⠀⠀⠀⠀⠀⠀⠀⠀⠀⠀⠀⠀⠀⠀⠀⠀⠀⠀⠀⠀⠀⠀⢸⣿⣿⣿⣿⣿⣿⣿⣿⣿⣿⣿⣿⣿⣿⣿⣿⣿⣿⣿⣿⣿⣿⣿⣿⣿⣿⣿⣿⣿⣿⣿⣿⡀⠙⠿⣿⣿⣿⣿⣿⣿⣦⡄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⠀⠀⠀⠀⠀⠀⠀⠀⠀⠀⠀⠀⠀⠀⠀⠀⠀⠀⠀⠀⠀⠀⠀⠀⠀⠀⠀⠀⠀⠀⠀⠀⠀⠀⠀⠀⠀⠀⠀⠀⠀⠀⠀⠀⠀⠀⠀⢸⣿⣿⣿⣿⣿⣿⣿⣿⣿⣿⣿⣿⣿⣿⣿⣿⣿⣿⣿⣿⣿⣿⣿⣿⣿⣿⣿⣿⣿⣿⣿⣿⣿⡄⠀⠈⠻⣿⣿⣿⣿⣿⡇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⠀⠀⠀⠀⠀⠀⠀⠀⠀⠀⠀⠀⠀⠀⠀⠀⠀⠀⠀⠀⠀⠀⠀⠀⠀⠀⠀⠀⠀⠀⠀⠀⠀⠀⠀⠀⠀⠀⠀⠀⠀⠀⠀⠀⠀⠀⠀⢸⣿⣿⣿⣿⣿⣿⣿⣿⣿⣿⣿⣿⣿⣿⣿⣿⣿⣿⣿⣿⣿⣿⣿⣿⣿⣿⣿⣿⣿⣿⣿⣿⠟⠁⠀⠀⠀⣼⣿⣿⣿⣿⡇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⠀⠀⠀⠀⠀⠀⠀⠀⠀⠀⠀⠀⠀⠀⠀⠀⠀⠀⠀⠀⠀⠀⠀⠀⠀⠀⠀⠀⠀⠀⠀⠀⠀⠀⠀⠀⠀⠀⠀⠀⠀⠀⠀⠀⠀⠀⠀⢸⣿⣿⣿⣿⣿⣿⣿⣿⣿⣿⣿⣿⣿⣿⣿⣿⣿⣿⣿⣿⣿⣿⣿⣿⣿⣿⣿⣿⣿⣿⣿⣥⣤⣤⣤⣤⣾⣿⣿⣿⣿⣿⡇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⠀⠀⠀⠀⠀⠀⠀⠀⠀⠀⠀⠀⠀⠀⠀⠀⠀⠀⠀⠀⠀⠀⠀⠀⠀⠀⠀⠀⠀⠀⠀⠀⠀⠀⠀⠀⠀⠀⠀⠀⠀⠀⠀⠀⠀⠀⠀⠀⣿⣿⣿⣿⣿⣿⣿⣿⣿⣿⣿⣿⣿⣿⣿⣿⣿⣿⣿⣿⣿⣿⠟⠿⠿⢿⣿⣿⣿⣿⣿⣿⣿⣿⣿⣿⣿⣿⣿⣿⡿⠟⠁</a:t>
            </a:r>
            <a:br/>
            <a:r>
              <a:t>⠀⠀⠀⠀⠀⠀⠀⠀⠀⠀⠀⠀⠀⠀⠀⠀⠀⠀⠀⠀⠀⠀⠀⠀⠀⠀⠀⠀⠀⠀⠀⠀⠀⠀⠀⠀⠀⠀⠀⠀⠀⠀⠀⠀⠀⠀⠀⢠⣿⣿⣿⣿⣿⣿⣿⣿⣿⣿⣿⣿⣿⣿⣿⣿⣿⣿⣿⣿⠟⠁⠀⠀⠀⠀⠀⠈⠉⠛⠻⢿⣿⣿⣿⣿⣿⣿⣿⣿⠀⠀⠀</a:t>
            </a:r>
            <a:br/>
            <a:r>
              <a:t>⠀⠀⠀⠀⠀⠀⠀⠀⠀⠀⠀⠀⠀⠀⠀⠀⠀⠀⠀⠀⠀⠀⠀⠀⠀⠀⠀⠀⠀⠀⠀⠀⠀⠀⠀⠀⠀⠀⠀⠀⠀⠀⠀⠀⠀⠀⠀⣼⣿⣿⣿⣿⣿⣿⣿⣿⣿⣿⣿⣿⣿⣿⣿⣿⣿⣿⡟⠁⠀⠀⠀⠀⠀⠀⠀⠀⠀⠀⠀⠀⠀⠉⠛⠿⣿⣿⣿⠇⠀⠀⠀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⠀⠀⠀⠀⠀⠀⠀⠀⠀⠀⠀⠀⠀⠀⠀⠀⠀⠀⠀⠀⠀⠀⠀⠀⠀⠀⠀⠀⠀⠀⠀⠀⠀⠀⠀⠀⠀⠀⠀⠀⠀⠀⠀⠀⠀⠀⠀⠀⠀⣾⣿⣿⣿⣿⣿⣿⣿⣿⣿⣿⣿⣿⣿⣿⣿⣿⣿⣿⣿⣿⣿⣷⣶⣾⣿⣶⣶⣶⣶⣦⣄⠀⠀⠀⠀⠀⠀⠀⠀⠀⠀</a:t>
            </a:r>
            <a:br/>
            <a:r>
              <a:t>⠀⠀⠀⠀⠀⠀⠀⠀⠀⠀⠀⠀⠀⠀⠀⠀⠀⠀⠀⠀⠀⠀⠀⠀⠀⠀⠀⠀⠀⠀⠀⠀⠀⠀⠀⠀⠀⠀⠀⠀⠀⠀⠀⠀⠀⠀⠀⠀⢰⣿⣿⣿⣿⣿⣿⣿⣿⣿⣿⣿⣿⣿⣿⣿⣿⣿⣿⣿⣿⣿⣿⣿⣿⣿⣿⣿⣿⣿⣿⣿⠏⠀⠀⠀⠀⠀⠀⠀⠀⠀⠀</a:t>
            </a:r>
            <a:br/>
            <a:r>
              <a:t>⠀⠀⠀⠀⠀⠀⠀⠀⠀⠀⠀⠀⠀⠀⠀⠀⠀⠀⠀⠀⠀⠀⠀⠀⠀⠀⠀⠀⠀⠀⠀⠀⠀⠀⠀⠀⠀⠀⠀⠀⠀⠀⠀⠀⠀⠀⠀⠀⣾⣿⣿⣿⣿⣿⣿⣿⣿⣿⣿⣿⣿⣿⣿⣿⣿⣿⣿⣿⣿⣿⣿⣿⣿⣿⣿⣿⣿⠿⠋⠁⠀⠀⠀⠀⠀⠀⠀⠀⠀⠀⠀</a:t>
            </a:r>
            <a:br/>
            <a:r>
              <a:t>⠀⠀⠀⠀⠀⠀⠀⠀⠀⠀⠀⠀⠀⠀⠀⠀⠀⠀⠀⠀⠀⠀⠀⠀⠀⠀⠀⠀⠀⠀⠀⠀⠀⠀⠀⠀⠀⠀⠀⠀⠀⠀⠀⠀⠀⣀⣤⣾⣿⣿⣿⣿⣿⣿⣿⣿⣿⣿⣿⣿⣿⣿⣿⣿⣿⣿⣿⣿⣿⣿⣿⣿⣿⡿⠛⠉⠀⠀⠀⠀⠀⠀⠀⠀⠀⠀⠀⠀⠀⠀⠀</a:t>
            </a:r>
            <a:br/>
            <a:r>
              <a:t>⠀⠀⠀⠀⠀⠀⠀⠀⠀⠀⠀⠀⠀⠀⠀⠀⠀⠀⠀⠀⠀⠀⠀⠀⠀⠀⠀⠀⠀⠀⠀⠀⠀⠀⠀⠀⠀⠀⠀⠀⠀⠀⢀⣴⣾⣿⣿⣿⣿⣿⣿⣿⣿⣿⣿⣿⣿⣿⣿⣿⣿⣿⣿⣿⣿⣿⣿⣿⣿⣿⣿⣿⣿⣿⡄⠀⠀⠀⠀⠀⠀⠀⠀⠀⠀⠀⠀⠀⠀⠀⠀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⠀⠀⠀⠀⠀⠀⠀⠀⠀⠀⠀⠀⠀⠀⠀⠀⠀⠀⠀⠀⠀⠀⠀⠀⠀⠀⠀⠀⠀⠀⠀⠀⠀⠀⠀⠀⠀⠀⠀⠀⠀⢰⣿⣿⣿⣿⣿⣿⣿⣿⣿⣿⣿⣿⣿⣿⣿⣿⣿⣿⣿⣿⣿⣿⣿⣿⣿⣿⣿⣿⣿⣿⣿⣿⣷⡀⠀⠀⠀⠀⠀⠀⠀⠀⠀⠀⠀⠀⠀⠀⠀</a:t>
            </a:r>
            <a:br/>
            <a:r>
              <a:t>⠀⠀⠀⠀⠀⠀⠀⠀⠀⠀⠀⠀⠀⠀⠀⠀⠀⠀⠀⠀⠀⠀⠀⠀⠀⠀⠀⠀⠀⠀⠀⠀⠀⠀⠀⠀⠀⠀⠀⠀⠀⠀⠉⠛⠛⢻⣿⣿⣿⣿⣿⣿⣿⣿⣿⣿⣿⣿⣿⣿⣿⣿⣿⣿⣿⣿⣿⣿⣿⣿⣿⣿⣿⣿⡿⠕⠀⠀⠀⠀⠀⠀⠀⠀⠀⠀⠀⠀⠀⠀⠀</a:t>
            </a:r>
            <a:br/>
            <a:r>
              <a:t>⠀⠀⠀⠀⠀⠀⠀⠀⠀⠀⠀⠀⠀⠀⠀⠀⠀⠀⠀⠀⠀⠀⠀⠀⠀⠀⠀⠀⠀⠀⠀⠀⠀⠀⠀⠀⠀⠀⠀⠀⠀⠀⠀⢀⣤⣿⣿⣿⣿⣿⣿⣿⣿⣿⣿⣿⣿⣿⣿⣿⣿⣿⣿⣿⣿⣿⣿⣿⣿⣿⣿⣿⣿⢿⠃⠀⠀⠀⠀⠀⠀⠀⠀⠀⠀⠀⠀⠀⠀⠀⠀</a:t>
            </a:r>
            <a:br/>
            <a:r>
              <a:t>⠀⠀⠀⠀⠀⠀⠀⠀⠀⠀⠀⠀⠀⠀⠀⠀⣀⣀⣤⣤⣤⣤⣤⣤⣤⣤⣤⣤⣤⣤⣤⣀⣀⣀⡀⠀⠀⠀⠀⠀⠀⠀⣰⣿⣿⣿⣿⣿⣿⣿⣿⣿⣿⣿⣿⣿⣿⣿⣿⣿⣿⣿⣿⣿⣿⣿⣿⣿⣿⣿⠟⠉⠁⠀⠀⠀⠀⠀⠀⠀⠀⠀⠀⠀⠀⠀⠀⠀⠀⠀⠀</a:t>
            </a:r>
            <a:br/>
            <a:r>
              <a:t>⣶⣶⣶⣦⣤⣤⣤⣤⣤⣤⣤⣤⣴⣶⣾⣿⣿⣿⣿⣿⣿⣿⣿⣿⣿⣿⣿⣿⣿⣿⣿⣿⣿⣿⣿⣿⣿⣶⣶⣦⣤⣤⣿⣿⣿⣿⣿⣿⣿⣿⣿⣿⣿⣿⣿⣿⣿⣿⣿⣿⣿⣿⣿⣿⣿⣿⣿⣿⣿⣿⣄⠀⠀⠀⠀⠀⠀⠀⠀⠀⠀⠀⠀⠀⠀⠀⠀⠀⠀⠀⠀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⣿⣿⣿⣿⣿⣿⣿⣿⣿⣿⣿⣿⣿⣿⣿⣿⣿⣿⣿⣿⣿⣿⣿⣿⣿⣿⣿⣿⣿⣿⣿⣿⣿⣿⣿⣿⣿⣿⣿⣿⣿⣿⣿⣿⣿⣿⣿⣿⣿⣿⣿⣿⣿⣿⣿⣿⣿⣿⣿⣿⣿⣿⣿⣿⣿⣿⣿⣿⣿⠟⠋⠀⠀⠀⠀⠀⠀⠀⠀⠀⠀⠀⠀⠀⠀⠀⠀⠀⠀⠀⠀</a:t>
            </a:r>
            <a:br/>
            <a:r>
              <a:t>⣿⣿⣿⣿⣿⣿⣿⣿⣿⣿⣿⣿⣿⣿⡿⠿⠛⠋⠉⠉⠁⠀⠀⠀⠀⠀⠀⠉⠉⠉⠙⠛⠛⠛⠿⠿⣿⣿⣿⣿⣿⣿⣿⣿⣿⣿⣿⣿⣿⣿⣿⣿⣿⣿⣿⣿⣿⣿⣿⣿⣿⣿⣿⣿⣿⣿⣿⣿⡏⠀⠀⠀⠀⠀⠀⠀⠀⠀⠀⠀⠀⠀⠀⠀⠀⠀⠀⠀⠀⠀⠀</a:t>
            </a:r>
            <a:br/>
            <a:r>
              <a:t>⣿⣿⣿⣿⣿⣿⣿⣿⣿⡿⠿⠛⠋⠁⠀⠀⠀⠀⠀⠀⠀⠀⠀⠀⠀⠀⠀⠀⠀⠀⠀⠀⠀⠀⠀⠀⠀⠀⠉⠉⠛⠻⠿⣿⣿⣿⣿⣿⣿⣿⣿⣿⣿⣿⣿⣿⣿⣿⣿⣿⣿⣿⣿⣿⣿⣿⣿⣿⠇⠀⠀⠀⠀⠀⠀⠀⠀⠀⠀⠀⠀⠀⠀⠀⠀⠀⠀⠀⠀⠀⠀</a:t>
            </a:r>
            <a:br/>
            <a:r>
              <a:t>⣿⠁⠀⠀⠀⠀⠀⠀⠀⠀⠀⠀⠀⠀⠀⠀⠀⠀⠀⠀⠀⠀⠀⠀⠀⠀⠀⠀⠀⠀⠀⠀⠀⠀⠀⠀⠀⠀⠀⠀⠀⠀⠀⠈⠻⢿⣿⣿⣿⣿⣿⣿⣿⣿⣿⣿⣿⣿⣿⣿⣿⣿⣿⣿⣿⣿⣿⡿⠀⠀⠀⠀⠀⠀⠀⠀⠀⠀⠀⠀⠀⠀⠀⠀⠀⠀⠀⠀⠀⠀⠀</a:t>
            </a:r>
            <a:br/>
            <a:r>
              <a:t>⠇⠀⠀⠀⠀⠀⠀⠀⠀⠀⠀⠀⠀⠀⠀⠀⠀⠀⠀⠀⠀⠀⠀⠀⠀⠀⠀⠀⠀⠀⠀⠀⠀⠀⠀⠀⠀⠀⠀⠀⠀⠀⠀⠀⠀⠀⠉⠛⠿⠿⢿⣿⣿⣿⣿⣿⣿⣿⣿⣿⣿⣿⣿⣿⣿⣿⠟⠁⠀⠀⠀⠀⠀⠀⠀⠀⠀⠀⠀⠀⠀⠀⠀⠀⠀⠀⠀⠀⠀⠀⠀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⠀⠀⠀⠀⠀⠀⠀⠀⠀⠀⠀⠀⠀⠀⠀⠀⠀⠀⠀⠀⠀⠀⠀⠀⠀⠀⠀⠀⠀⠀⠀⠀⠀⠀⠀⠀⠀⠀⠀⠀⠀⠀⠀⠀⠀⠀⠀⠀⠀⠀⣿⣿⣿⣿⣿⣿⣿⣿⣿⣿⣿⣿⣿⣿⣿⣿⣷⣦⣀⠀⠀⠀⠀⠀⠀⠀⠀⠀⠀⠀⠀⠀⠀⠀⠀⠀⠀⠀⠀⠀⠀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⠀⠀⠀⠀⠀⠀⠀⠀⠀⠀⠀⠀⠀⠀⠀⠀⠀⠀⠀⠀⠀⠀⠀⠀⠀⠀⠀⠀⠀⠀⠀⠀⠀⠀⠀⠀⠀⠀⠀⠀⠀⠀⠀⠀⠀⠀⠀⠀⠀⢸⣿⣿⣿⣿⣿⣿⣿⣿⣿⣿⣿⣿⣿⣿⣿⣿⣿⣿⣿⣿⣦⣄⠀⠀⠀⠀⠀⠀⠀⠀⠀⠀⠀⠀⠀⠀⠀⠀⠀⠀⠀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⠀⠀⠀⠀⠀⠀⠀⠀⠀⠀⠀⠀⠀⠀⠀⠀⠀⠀⠀⠀⠀⠀⠀⠀⠀⠀⠀⠀⠀⠀⠀⠀⠀⠀⠀⠀⠀⠀⠀⠀⠀⠀⠀⠀⠀⠀⠀⠀⠀⣿⣿⣿⣿⣿⣿⣿⣿⣿⣿⣿⣿⣿⣿⣿⣿⣿⣿⣿⣿⣿⣿⣿⣿⣦⣄⠀⠀⠀⠀⠀⠀⠀⠀⠀⠀⠀⠀⠀⠀⠀⠀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⠀⠀⠀⠀⠀⠀⠀⠀⠀⠀⠀⠀⠀⠀⠀⠀⠀⠀⠀⠀⠀⠀⠀⠀⠀⠀⠀⠀⠀⠀⠀⠀⠀⠀⠀⠀⠀⠀⠀⠀⠀⠀⠀⠀⠀⠀⠀⠀⢸⣿⣿⣿⣿⣿⣿⣿⣿⣿⣿⣿⣿⣿⣿⣿⣿⣿⣿⣿⣿⣿⣿⣿⣿⣿⣿⣿⣾⣿⣷⣄⡀⠀⠀⠀⠀⠀⠀⠀⠀⠀⠀</a:t>
            </a:r>
            <a:br/>
            <a:r>
              <a:t>⠀⠀⠀⠀⠀⠀⠀⠀⠀⠀⠀⠀⠀⠀⠀⠀⠀⠀⠀⠀⠀⠀⠀⠀⠀⠀⠀⠀⠀⠀⠀⠀⠀⠀⠀⠀⠀⠀⠀⠀⠀⠀⠀⠀⠀⠀⠀⠀⠿⠈⣿⣿⣿⣿⣿⣿⣿⣿⣿⣿⣿⣿⣿⣿⣿⣿⣿⣿⣿⡛⠿⣿⣿⣿⣿⣿⣿⣿⣿⣿⣿⣶⣀⠀⠀⠀⠀⠀⠀⠀⠀</a:t>
            </a:r>
            <a:br/>
            <a:r>
              <a:t>⠀⠀⠀⠀⠀⠀⠀⠀⠀⠀⠀⠀⠀⠀⠀⠀⠀⠀⠀⠀⠀⠀⠀⠀⠀⠀⠀⠀⠀⠀⠀⠀⠀⠀⠀⠀⠀⠀⠀⠀⠀⠀⠀⠀⠀⠀⠀⠀⠀⢰⣿⣿⣿⣿⣿⣿⣿⣿⣿⣿⣿⣿⣿⣿⣿⣿⣿⣿⣿⣧⠀⠈⠙⢿⣿⣿⣿⣿⣿⣿⣿⣿⣿⣿⣦⣄⠀⠀⠀⠀⠀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⠀⠀⠀⠀⠀⠀⠀⠀⠀⠀⠀⠀⠀⠀⠀⠀⠀⠀⠀⠀⠀⠀⠀⠀⠀⠀⠀⠀⠀⠀⠀⠀⠀⠀⠀⠀⠀⠀⠀⠀⠀⠀⠀⠀⠀⠀⠀⠀⠀⢸⣿⣿⣿⣿⣿⣿⣿⣿⣿⣿⣿⣿⣿⣿⣿⣿⣿⣿⣿⣿⠃⠀⠀⢸⣿⣿⣿⣿⣿⣿⣿⣿⣿⣿⣿⣿⠃⠀⠀⠀⠀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⠀⠀⠀⠀⠀⠀⠀⠀⠀⠀⠀⠀⠀⠀⠀⠀⠀⠀⠀⠀⠀⠀⠀⠀⠀⠀⠀⠀⠀⠀⠀⠀⠀⠀⠀⠀⠀⠀⠀⠀⠀⠀⠀⠀⠀⠀⠀⠀⠀⢸⣿⣿⣿⣿⣿⣿⣿⣿⣿⣿⣿⣿⣿⣿⣿⣿⣿⣿⣿⣿⡇⠀⠀⢈⣿⣿⣿⣿⣿⣿⣿⣿⣿⣿⣿⣿⣷⣦⡀⠀⠀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⠀⠀⠀⠀⠀⠀⠀⠀⠀⠀⠀⠀⠀⠀⠀⠀⠀⠀⠀⠀⠀⠀⠀⠀⠀⠀⠀⠀⠀⠀⠀⠀⠀⠀⠀⠀⠀⠀⠀⠀⠀⠀⠀⠀⠀⠀⠀⠀⠀⢸⣿⣿⣿⣿⣿⣿⣿⣿⣿⣿⣿⣿⣿⣿⣿⣿⣿⣿⣿⣿⣿⠀⣰⣿⣿⣿⣿⣿⣿⣿⣿⣿⣿⣿⣿⣿⣿⣿⣿⣦⡀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⠀⠀⠀⠀⠀⠀⠀⠀⠀⠀⠀⠀⠀⠀⠀⠀⠀⠀⠀⠀⠀⠀⠀⠀⠀⠀⠀⠀⠀⠀⠀⠀⠀⠀⠀⠀⠀⠀⠀⠀⠀⠀⠀⠀⠀⠀⠀⠀⠀⢸⣿⣿⣿⣿⣿⣿⣿⣿⣿⣿⣿⣿⣿⣿⣿⣿⣿⣿⣿⣿⣿⣼⣿⣿⣿⣿⣿⣿⣿⣿⣿⣿⣿⡟⢿⣿⣿⣿⣿⣿⡇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⠀⠀⠀⠀⠀⠀⠀⠀⠀⠀⠀⠀⠀⠀⠀⠀⠀⠀⠀⠀⠀⠀⠀⠀⠀⠀⠀⠀⠀⠀⠀⠀⠀⠀⠀⠀⠀⠀⠀⠀⠀⠀⠀⠀⠀⠀⠀⠀⠀⢸⣿⣿⣿⣿⣿⣿⣿⣿⣿⣿⣿⣿⣿⣿⣿⣿⣿⣿⣿⣿⣿⣿⣿⣿⣿⣿⣿⣿⣿⣿⣿⣿⣿⣷⡄⠉⠻⣿⣿⣿⡇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⠀⠀⠀⠀⠀⠀⠀⠀⠀⠀⠀⠀⠀⠀⠀⠀⠀⠀⠀⠀⠀⠀⠀⠀⠀⠀⠀⠀⠀⠀⠀⠀⠀⠀⠀⠀⠀⠀⠀⠀⠀⠀⠀⠀⠀⠀⠀⠀⠀⠀⣿⣿⣿⣿⣿⣿⣿⣿⣿⣿⣿⣿⣿⣿⣿⣿⣿⣿⣿⣿⣿⣿⣿⣿⣿⣿⣿⣿⣿⣿⣿⣿⣿⣿⣿⠀⠀⠈⠻⣿⡇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⠀⠀⠀⠀⠀⠀⠀⠀⠀⠀⠀⠀⠀⠀⠀⠀⠀⠀⠀⠀⠀⠀⠀⠀⠀⠀⠀⠀⠀⠀⠀⠀⠀⠀⠀⠀⠀⠀⠀⠀⠀⠀⠀⠀⠀⠀⠀⠀⠀⠀⣿⣿⣿⣿⣿⣿⣿⣿⣿⣿⣿⣿⣿⣿⣿⣿⣿⣿⣿⣿⣿⣿⣿⣿⣿⣿⣿⣿⣿⣿⣿⣿⡿⠛⠁⠀⠀⢀⣾⣿⡇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⠀⠀⠀⠀⠀⠀⠀⠀⠀⠀⠀⠀⠀⠀⠀⠀⠀⠀⠀⠀⠀⠀⠀⠀⠀⠀⠀⠀⠀⠀⠀⠀⠀⠀⠀⠀⠀⠀⠀⠀⠀⠀⠀⠀⠀⠀⠀⠀⠀⠀⣿⣿⣿⣿⣿⣿⣿⣿⣿⣿⣿⣿⣿⣿⣿⣿⣿⣿⣿⣿⣿⣿⣿⣿⣿⣿⣿⣿⣿⣿⣿⣿⣿⣿⣶⣿⣿⣿⣿⣿⡇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⠀⠀⠀⠀⠀⠀⠀⠀⠀⠀⠀⠀⠀⠀⠀⠀⠀⠀⠀⠀⠀⠀⠀⠀⠀⠀⠀⠀⠀⠀⠀⠀⠀⠀⠀⠀⠀⠀⠀⠀⠀⠀⠀⠀⠀⠀⠀⠀⠀⠀⣿⣿⣿⣿⣿⣿⣿⣿⣿⣿⣿⣿⣿⣿⣿⣿⣿⣿⣿⣿⣿⣿⡿⠋⠙⠛⠻⠿⢿⣿⣿⣿⣿⣿⣿⣿⣿⣿⣿⣿⡇</a:t>
            </a:r>
            <a:br/>
            <a:r>
              <a:t>⠀⠀⠀⠀⠀⠀⠀⠀⠀⠀⠀⠀⠀⠀⠀⠀⠀⠀⠀⠀⠀⠀⠀⠀⠀⠀⠀⠀⠀⠀⠀⠀⠀⠀⠀⠀⠀⠀⠀⠀⠀⠀⠀⠀⠀⠀⠀⠀⠀⢀⣿⣿⣿⣿⣿⣿⣿⣿⣿⣿⣿⣿⣿⣿⣿⣿⣿⣿⣿⣿⡿⠋⠀⠀⠀⠀⠀⠀⠀⠀⠈⠙⠛⠿⣿⣿⣿⣿⣿⣿⡇</a:t>
            </a:r>
            <a:br/>
            <a:r>
              <a:t>⠀⠀⠀⠀⠀⠀⠀⠀⠀⠀⠀⠀⠀⠀⠀⠀⠀⠀⠀⠀⠀⠀⠀⠀⠀⠀⠀⠀⠀⠀⠀⠀⠀⠀⠀⠀⠀⠀⠀⠀⠀⠀⠀⠀⠀⠀⠀⠀⠀⣼⣿⣿⣿⣿⣿⣿⣿⣿⣿⣿⣿⣿⣿⣿⣿⣿⣿⣿⣿⠋⠀⠀⠀⠀⠀⠀⠀⠀⠀⠀⠀⠀⠀⠀⠀⠉⠛⠿⢿⣿⠃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⠀⠀⠀⠀⠀⠀⠀⠀⠀⠀⠀⠀⠀⠀⠀⠀⠀⠀⠀⠀⠀⠀⠀⠀⠀⠀⠀⠀⠀⠀⠀⠀⠀⠀⠀⠀⠀⠀⠀⠀⠀⠀⠀⠀⠀⠀⠀⠀⠀⠀⣼⣿⣿⣿⣿⣿⣿⣿⣿⣿⣿⣿⣿⣿⣿⣿⣿⣿⣿⣿⣿⣿⣿⣿⣿⣿⣿⣿⣿⣿⣿⣿⡆⠀⠀⠀⠀⠀⠀⠀⠀</a:t>
            </a:r>
            <a:br/>
            <a:r>
              <a:t>⠀⠀⠀⠀⠀⠀⠀⠀⠀⠀⠀⠀⠀⠀⠀⠀⠀⠀⠀⠀⠀⠀⠀⠀⠀⠀⠀⠀⠀⠀⠀⠀⠀⠀⠀⠀⠀⠀⠀⠀⠀⠀⠀⠀⠀⠀⠀⠀⠀⢰⣿⣿⣿⣿⣿⣿⣿⣿⣿⣿⣿⣿⣿⣿⣿⣿⣿⣿⣿⣿⣿⣿⣿⣿⣿⣿⣿⣿⣿⣿⡿⠋⠀⠀⠀⠀⠀⠀⠀⠀⠀</a:t>
            </a:r>
            <a:br/>
            <a:r>
              <a:t>⠀⠀⠀⠀⠀⠀⠀⠀⠀⠀⠀⠀⠀⠀⠀⠀⠀⠀⠀⠀⠀⠀⠀⠀⠀⠀⠀⠀⠀⠀⠀⠀⠀⠀⠀⠀⠀⠀⠀⠀⠀⠀⠀⠀⠀⠀⠀⠀⢀⣾⣿⣿⣿⣿⣿⣿⣿⣿⣿⣿⣿⣿⣿⣿⣿⣿⣿⣿⣿⣿⣿⣿⣿⣿⣿⣿⣿⠿⠛⠉⠀⠀⠀⠀⠀⠀⠀⠀⠀⠀⠀</a:t>
            </a:r>
            <a:br/>
            <a:r>
              <a:t>⠀⠀⠀⠀⠀⠀⠀⠀⠀⠀⠀⠀⠀⠀⠀⠀⠀⠀⠀⠀⠀⠀⠀⠀⠀⠀⠀⠀⠀⠀⠀⠀⠀⠀⠀⠀⠀⠀⠀⠀⠀⠀⠀⠀⠀⢀⣤⣶⣿⣿⣿⣿⣿⣿⣿⣿⣿⣿⣿⣿⣿⣿⣿⣿⣿⣿⣿⣿⣿⣿⣿⣿⣿⣿⣿⡉⠀⠀⠀⠀⠀⠀⠀⠀⠀⠀⠀⠀⠀⠀⠀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⠀⠀⠀⠀⠀⠀⠀⠀⠀⠀⠀⠀⠀⠀⠀⠀⠀⠀⠀⠀⠀⠀⠀⠀⠀⠀⠀⠀⠀⠀⠀⠀⠀⠀⠀⠀⠀⠀⠀⠀⠀⠀⠀⣠⣾⣿⣿⣿⣿⣿⣿⣿⣿⣿⣿⣿⣿⣿⣿⣿⣿⣿⣿⣿⣿⣿⣿⣿⣿⣿⣿⣿⣿⣿⣿⣷⡀⠀⠀⠀⠀⠀⠀⠀⠀⠀⠀⠀⠀⠀⠀</a:t>
            </a:r>
            <a:br/>
            <a:r>
              <a:t>⠀⠀⠀⠀⠀⠀⠀⠀⠀⠀⠀⠀⠀⠀⠀⠀⠀⠀⠀⠀⠀⠀⠀⠀⠀⠀⠀⠀⠀⠀⠀⠀⠀⠀⠀⠀⠀⠀⠀⠀⠀⠀⠘⣻⣿⣿⣿⣿⣿⣿⣿⣿⣿⣿⣿⣿⣿⣿⣿⣿⣿⣿⣿⣿⣿⣿⣿⣿⣿⣿⣿⣿⣿⣿⣿⣿⣧⠀⠀⠀⠀⠀⠀⠀⠀⠀⠀⠀⠀⠀⠀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⠀⠀⠀⠀⠀⠀⠀⠀⠀⠀⠀⠀⠀⠀⠀⠀⠀⠀⠀⠀⠀⠀⠀⠀⠀⠀⠀⠀⠀⠀⠀⠀⠀⠀⠀⠀⠀⠀⠀⠀⠀⠀⠀⠀⠈⠉⢹⣿⣿⣿⣿⣿⣿⣿⣿⣿⣿⣿⣿⣿⣿⣿⣿⣿⣿⣿⣿⣿⣿⣿⣿⣿⣿⣿⣿⣿⠑⠁⠀⠀⠀⠀⠀⠀⠀⠀⠀⠀⠀⠀⠀</a:t>
            </a:r>
            <a:br/>
            <a:r>
              <a:t>⠀⠀⠀⠀⠀⠀⠀⠀⠀⠀⠀⠀⠀⠀⠀⠀⠀⠀⠀⠀⠀⠀⠀⠀⠀⠀⠀⠀⠀⠀⠀⠀⠀⠀⠀⠀⠀⠀⠀⠀⠀⠀⠀⠀⣠⣶⣿⣿⣿⣿⣿⣿⣿⣿⣿⣿⣿⣿⣿⣿⣿⣿⣿⣿⣿⣿⣿⣿⣿⣿⣿⣿⣿⣿⠏⠇⠀⠀⠀⠀⠀⠀⠀⠀⠀⠀⠀⠀⠀⠀⠀</a:t>
            </a:r>
            <a:br/>
            <a:r>
              <a:t>⣀⣀⣀⠀⠀⠀⠀⠀⠀⠀⠀⠀⠀⠀⠀⣀⣠⣤⣴⣶⣶⣿⣿⣿⣿⣿⣿⣿⣿⣿⣶⣶⣶⣶⣦⣤⣤⣄⣀⡀⠀⠀⠀⣰⣿⣿⣿⣿⣿⣿⣿⣿⣿⣿⣿⣿⣿⣿⣿⣿⣿⣿⣿⣿⣿⣿⣿⣿⣿⣿⣿⡏⠁⠀⠀⠀⠀⠀⠀⠀⠀⠀⠀⠀⠀⠀⠀⠀⠀⠀⠀</a:t>
            </a:r>
            <a:br/>
            <a:r>
              <a:t>⣿⣿⣿⣿⣿⣿⣿⣶⣶⣶⣶⣶⣾⣿⣿⣿⣿⣿⣿⣿⣿⣿⣿⣿⣿⣿⣿⣿⣿⣿⣿⣿⣿⣿⣿⣿⣿⣿⣿⣿⣿⣷⣶⣿⣿⣿⣿⣿⣿⣿⣿⣿⣿⣿⣿⣿⣿⣿⣿⣿⣿⣿⣿⣿⣿⣿⣿⣿⣿⣿⣿⣷⡄⠀⠀⠀⠀⠀⠀⠀⠀⠀⠀⠀⠀⠀⠀⠀⠀⠀⠀</a:t>
            </a:r>
            <a:br/>
            <a:r>
              <a:t>⣿⣿⣿⣿⣿⣿⣿⣿⣿⣿⣿⣿⣿⣿⣿⣿⣿⣿⣿⣿⠿⠿⠿⠿⠿⠿⠿⠿⠿⠿⣿⣿⣿⣿⣿⣿⣿⣿⣿⣿⣿⣿⣿⣿⣿⣿⣿⣿⣿⣿⣿⣿⣿⣿⣿⣿⣿⣿⣿⣿⣿⣿⣿⣿⣿⣿⣿⣿⣿⣿⡟⠉⠀⠀⠀⠀⠀⠀⠀⠀⠀⠀⠀⠀⠀⠀⠀⠀⠀⠀⠀</a:t>
            </a:r>
            <a:br/>
            <a:r>
              <a:t>⣿⣿⣿⣿⣿⣿⣿⣿⣿⣿⣿⣿⣿⣿⡿⠟⠋⠉⠀⠀⠀⠀⠀⠀⠀⠀⠀⠀⠀⠀⠀⠀⠀⠈⠉⠉⠛⠛⠻⠿⣿⣿⣿⣿⣿⣿⣿⣿⣿⣿⣿⣿⣿⣿⣿⣿⣿⣿⣿⣿⣿⣿⣿⣿⣿⣿⣿⣿⣿⣿⡇⠀⠀⠀⠀⠀⠀⠀⠀⠀⠀⠀⠀⠀⠀⠀⠀⠀⠀⠀⠀</a:t>
            </a:r>
            <a:br/>
            <a:r>
              <a:t>⣿⣿⡿⠿⠿⠿⠿⠿⠿⠟⠛⠋⠉⠀⠀⠀⠀⠀⠀⠀⠀⠀⠀⠀⠀⠀⠀⠀⠀⠀⠀⠀⠀⠀⠀⠀⠀⠀⠀⠀⠀⠀⠉⠙⠻⣿⣿⣿⣿⣿⣿⣿⣿⣿⣿⣿⣿⣿⣿⣿⣿⣿⣿⣿⣿⣿⣿⣿⣿⣿⠁⠀⠀⠀⠀⠀⠀⠀⠀⠀⠀⠀⠀⠀⠀⠀⠀⠀⠀⠀⠀</a:t>
            </a:r>
            <a:br/>
            <a:r>
              <a:t>⣿⣿⠁⠀⠀⠀⠀⠀⠀⠀⠀⠀⠀⠀⠀⠀⠀⠀⠀⠀⠀⠀⠀⠀⠀⠀⠀⠀⠀⠀⠀⠀⠀⠀⠀⠀⠀⠀⠀⠀⠀⠀⠀⠀⠀⠈⠻⢿⣿⣿⣿⣿⣿⣿⣿⣿⣿⣿⣿⣿⣿⣿⣿⣿⣿⣿⣿⣿⣿⠇⠀⠀⠀⠀⠀⠀⠀⠀⠀⠀⠀⠀⠀⠀⠀⠀⠀⠀⠀⠀⠀</a:t>
            </a:r>
            <a:br/>
            <a:r>
              <a:t>⣿⠇⠀⠀⠀⠀⠀⠀⠀⠀⠀⠀⠀⠀⠀⠀⠀⠀⠀⠀⠀⠀⠀⠀⠀⠀⠀⠀⠀⠀⠀⠀⠀⠀⠀⠀⠀⠀⠀⠀⠀⠀⠀⠀⠀⠀⠀⠀⠉⠉⠛⢩⣿⣿⣿⣿⣿⣿⣿⣿⣿⣿⣿⣿⣿⣿⣿⣟⠁⠀⠀⠀⠀⠀⠀⠀⠀⠀⠀⠀⠀⠀⠀⠀⠀⠀⠀⠀⠀⠀⠀</a:t>
            </a:r>
            <a:br/>
            <a:r>
              <a:t>⡿⠀⠀⠀⠀⠀⠀⠀⠀⠀⠀⠀⠀⠀⠀⠀⠀⠀⠀⠀⠀⠀⠀⠀⠀⠀⠀⠀⠀⠀⠀⠀⠀⠀⠀⠀⠀⠀⠀⠀⠀⠀⠀⠀⠀⠀⠀⠀⠀⠀⠀⣾⣿⣿⣿⣿⣿⣿⣿⣿⣿⣿⣿⣿⣿⣿⣿⣿⣿⣶⣤⡀⠀⠀⠀⠀⠀⠀⠀⠀⠀⠀⠀⠀⠀⠀⠀⠀⠀⠀⠀</a:t>
            </a:r>
            <a:br/>
            <a:r>
              <a:t>⠇⠀⠀⠀⠀⠀⠀⠀⠀⠀⠀⠀⠀⠀⠀⠀⠀⠀⠀⠀⠀⠀⠀⠀⠀⠀⠀⠀⠀⠀⠀⠀⠀⠀⠀⠀⠀⠀⠀⠀⠀⠀⠀⠀⠀⠀⠀⠀⠀⠀⢸⣿⣿⣿⣿⣿⣿⣿⣿⣿⣿⣿⣿⣿⣿⣿⣿⣿⣿⣿⣿⣿⣷⣤⡀⠀⠀⠀⠀⠀⠀⠀⠀⠀⠀⠀⠀⠀⠀⠀⠀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⠀⠀⠀⠀⠀⠀⠀⠀⠀⠀⠀⠀⠀⠀⠀⠀⠀⠀⠀⠀⠀⠀⠀⠀⠀⠀⠀⠀⠀⠀⠀⠀⠀⠀⠀⠀⠀⠀⠀⠀⠀⠀⠀⠀⠀⠀⠀⠀⠀⠀⣿⣿⣿⣿⣿⣿⣿⣿⣿⣿⣿⣿⣿⣿⣿⣿⣿⣿⣿⣿⣿⣿⣿⣿⣿⣷⣦⣀⣀⣀⠀⠀⠀⠀⠀⠀⠀⠀⠀⠀⠀</a:t>
            </a:r>
            <a:br/>
            <a:r>
              <a:t>⠀⠀⠀⠀⠀⠀⠀⠀⠀⠀⠀⠀⠀⠀⠀⠀⠀⠀⠀⠀⠀⠀⠀⠀⠀⠀⠀⠀⠀⠀⠀⠀⠀⠀⠀⠀⠀⠀⠀⠀⠀⠀⠀⠀⠀⠀⠀⠀⠀⢰⡿⣿⣿⣿⣿⣿⣿⣿⣿⣿⣿⣿⣿⣿⣿⣿⣿⣿⣿⣿⣿⣿⣿⣿⣿⣿⣿⣿⣿⣿⣿⣦⣀⠀⠀⠀⠀⠀⠀⠀⠀</a:t>
            </a:r>
            <a:br/>
            <a:r>
              <a:t>⠀⠀⠀⠀⠀⠀⠀⠀⠀⠀⠀⠀⠀⠀⠀⠀⠀⠀⠀⠀⠀⠀⠀⠀⠀⠀⠀⠀⠀⠀⠀⠀⠀⠀⠀⠀⠀⠀⠀⠀⠀⠀⠀⠀⠀⠀⠀⠀⠀⠘⠃⣿⣿⣿⣿⣿⣿⣿⣿⣿⣿⣿⣿⣿⣿⣿⣿⣿⣿⣿⣯⠉⠻⢿⣿⣿⣿⣿⣿⣿⣿⣿⣿⣷⣤⣀⠀⠀⠀⠀⠀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⠀⠀⠀⠀⠀⠀⠀⠀⠀⠀⠀⠀⠀⠀⠀⠀⠀⠀⠀⠀⠀⠀⠀⠀⠀⠀⠀⠀⠀⠀⠀⠀⠀⠀⠀⠀⠀⠀⠀⠀⠀⠀⠀⠀⠀⠀⠀⠀⠀⠀⠀⣿⣿⣿⣿⣿⣿⣿⣿⣿⣿⣿⣿⣿⣿⣿⣿⣿⣿⣿⣿⣆⠀⠀⠉⣿⣿⣿⣿⣿⣿⣿⣿⣿⣿⣿⣷⣦⠀⠀⠀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⠀⠀⠀⠀⠀⠀⠀⠀⠀⠀⠀⠀⠀⠀⠀⠀⠀⠀⠀⠀⠀⠀⠀⠀⠀⠀⠀⠀⠀⠀⠀⠀⠀⠀⠀⠀⠀⠀⠀⠀⠀⠀⠀⠀⠀⠀⠀⠀⠀⠀⠀⣿⣿⣿⣿⣿⣿⣿⣿⣿⣿⣿⣿⣿⣿⣿⣿⣿⣿⣿⣿⡏⠀⠀⠀⢻⣿⣿⣿⣿⣿⣿⣿⣿⣿⣿⣿⣿⡀⠀⠀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⠀⠀⠀⠀⠀⠀⠀⠀⠀⠀⠀⠀⠀⠀⠀⠀⠀⠀⠀⠀⠀⠀⠀⠀⠀⠀⠀⠀⠀⠀⠀⠀⠀⠀⠀⠀⠀⠀⠀⠀⠀⠀⠀⠀⠀⠀⠀⠀⠀⠀⠀⣿⣿⣿⣿⣿⣿⣿⣿⣿⣿⣿⣿⣿⣿⣿⣿⣿⣿⣿⣿⣿⡀⠀⢀⣼⣿⣿⣿⣿⣿⣿⣿⣿⣿⣿⣿⣿⣿⣦⡀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⠀⠀⠀⠀⠀⠀⠀⠀⠀⠀⠀⠀⠀⠀⠀⠀⠀⠀⠀⠀⠀⠀⠀⠀⠀⠀⠀⠀⠀⠀⠀⠀⠀⠀⠀⠀⠀⠀⠀⠀⠀⠀⠀⠀⠀⠀⠀⠀⠀⠀⠀⣿⣿⣿⣿⣿⣿⣿⣿⣿⣿⣿⣿⣿⣿⣿⣿⣿⣿⣿⣿⣿⡇⢠⣾⣿⣿⣿⣿⣿⣿⣿⣿⣿⣿⣿⣿⣿⣿⣿⡇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⠀⠀⠀⠀⠀⠀⠀⠀⠀⠀⠀⠀⠀⠀⠀⠀⠀⠀⠀⠀⠀⠀⠀⠀⠀⠀⠀⠀⠀⠀⠀⠀⠀⠀⠀⠀⠀⠀⠀⠀⠀⠀⠀⠀⠀⠀⠀⠀⠀⠀⠀⣿⣿⣿⣿⣿⣿⣿⣿⣿⣿⣿⣿⣿⣿⣿⣿⣿⣿⣿⣿⣿⣧⣿⣿⣿⣿⣿⣿⣿⣿⣿⣿⣿⣿⡛⠿⣿⣿⣿⡇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⠀⠀⠀⠀⠀⠀⠀⠀⠀⠀⠀⠀⠀⠀⠀⠀⠀⠀⠀⠀⠀⠀⠀⠀⠀⠀⠀⠀⠀⠀⠀⠀⠀⠀⠀⠀⠀⠀⠀⠀⠀⠀⠀⠀⠀⠀⠀⠀⠀⠀⠀⣿⣿⣿⣿⣿⣿⣿⣿⣿⣿⣿⣿⣿⣿⣿⣿⣿⣿⣿⣿⣿⣿⣿⣿⣿⣿⣿⣿⣿⣿⣿⣿⣿⣿⣿⣄⠈⠻⣿⡇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⠀⠀⠀⠀⠀⠀⠀⠀⠀⠀⠀⠀⠀⠀⠀⠀⠀⠀⠀⠀⠀⠀⠀⠀⠀⠀⠀⠀⠀⠀⠀⠀⠀⠀⠀⠀⠀⠀⠀⠀⠀⠀⠀⠀⠀⠀⠀⠀⠀⠀⠀⣿⣿⣿⣿⣿⣿⣿⣿⣿⣿⣿⣿⣿⣿⣿⣿⣿⣿⣿⣿⣿⣿⣿⣿⣿⣿⣿⣿⣿⣿⣿⣿⣿⣿⣿⠟⠀⠀⠈⡃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⠀⠀⠀⠀⠀⠀⠀⠀⠀⠀⠀⠀⠀⠀⠀⠀⠀⠀⠀⠀⠀⠀⠀⠀⠀⠀⠀⠀⠀⠀⠀⠀⠀⠀⠀⠀⠀⠀⠀⠀⠀⠀⠀⠀⠀⠀⠀⠀⠀⠀⠀⣿⣿⣿⣿⣿⣿⣿⣿⣿⣿⣿⣿⣿⣿⣿⣿⣿⣿⣿⣿⣿⣿⣿⣿⣿⣿⣿⣿⣿⣿⣿⣿⣿⡟⠁⠀⠀⠀⣰⡇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⠀⠀⠀⠀⠀⠀⠀⠀⠀⠀⠀⠀⠀⠀⠀⠀⠀⠀⠀⠀⠀⠀⠀⠀⠀⠀⠀⠀⠀⠀⠀⠀⠀⠀⠀⠀⠀⠀⠀⠀⠀⠀⠀⠀⠀⠀⠀⠀⠀⠀⠀⢸⣿⣿⣿⣿⣿⣿⣿⣿⣿⣿⣿⣿⣿⣿⣿⣿⣿⣿⣿⣿⣿⣿⠟⠉⠉⠙⠛⠻⠿⣿⣿⣿⣿⣿⣿⣿⣿⣿⡇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⠀⠀⠀⠀⠀⠀⠀⠀⠀⠀⠀⠀⠀⠀⠀⠀⠀⠀⠀⠀⠀⠀⠀⠀⠀⠀⠀⠀⠀⠀⠀⠀⠀⠀⠀⠀⠀⠀⠀⠀⠀⠀⠀⠀⠀⠀⠀⠀⠀⠀⠀⣿⣿⣿⣿⣿⣿⣿⣿⣿⣿⣿⣿⣿⣿⣿⣿⣿⣿⣿⣿⣿⠟⠁⠀⠀⠀⠀⠀⠀⠀⠀⠈⠉⠛⠿⣿⣿⣿⣿⡇</a:t>
            </a:r>
            <a:br/>
            <a:r>
              <a:t>⠀⠀⠀⠀⠀⠀⠀⠀⠀⠀⠀⠀⠀⠀⠀⠀⠀⠀⠀⠀⠀⠀⠀⠀⠀⠀⠀⠀⠀⠀⠀⠀⠀⠀⠀⠀⠀⠀⠀⠀⠀⠀⠀⠀⠀⠀⠀⠀⠀⠀⣼⣿⣿⣿⣿⣿⣿⣿⣿⣿⣿⣿⣿⣿⣿⣿⣿⣿⣿⣿⠟⠁⠀⠀⠀⠀⠀⠀⠀⠀⠀⠀⠀⠀⠀⠀⠀⠉⠙⠻⠇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⠀⠀⠀⠀⠀⠀⠀⠀⠀⠀⠀⠀⠀⠀⠀⠀⠀⠀⠀⠀⠀⠀⠀⠀⠀⠀⠀⠀⠀⠀⠀⠀⠀⠀⠀⠀⠀⠀⠀⠀⠀⠀⠀⠀⠀⠀⠀⠀⠀⠀⠀⠀⢸⣿⣿⣿⣿⣿⣿⣿⣿⣿⣿⣿⣿⣿⣿⣿⣿⣿⣿⣿⣿⣿⣿⣿⣿⣿⣿⣿⣿⣿⣿⣿⠟⠁⠀⠀⠀⠀⠀</a:t>
            </a:r>
            <a:br/>
            <a:r>
              <a:t>⠀⠀⠀⠀⠀⠀⠀⠀⠀⠀⠀⠀⠀⠀⠀⠀⠀⠀⠀⠀⠀⠀⠀⠀⠀⠀⠀⠀⠀⠀⠀⠀⠀⠀⠀⠀⠀⠀⠀⠀⠀⠀⠀⠀⠀⠀⠀⠀⠀⠀⠀⢀⣿⣿⣿⣿⣿⣿⣿⣿⣿⣿⣿⣿⣿⣿⣿⣿⣿⣿⣿⣿⣿⣿⣿⣿⣿⣿⣿⣿⣿⠿⠋⠁⠀⠀⠀⠀⠀⠀⠀</a:t>
            </a:r>
            <a:br/>
            <a:r>
              <a:t>⠀⠀⠀⠀⠀⠀⠀⠀⠀⠀⠀⠀⠀⠀⠀⠀⠀⠀⠀⠀⠀⠀⠀⠀⠀⠀⠀⠀⠀⠀⠀⠀⠀⠀⠀⠀⠀⠀⠀⠀⠀⠀⠀⠀⠀⠀⠀⠀⢀⣠⣴⣾⣿⣿⣿⣿⣿⣿⣿⣿⣿⣿⣿⣿⣿⣿⣿⣿⣿⣿⣿⣿⣿⣿⣿⣿⣿⣿⡟⠉⠀⠀⠀⠀⠀⠀⠀⠀⠀⠀⠀</a:t>
            </a:r>
            <a:br/>
            <a:r>
              <a:t>⠀⠀⠀⠀⠀⠀⠀⠀⠀⠀⠀⠀⠀⠀⠀⠀⠀⠀⠀⠀⠀⠀⠀⠀⠀⠀⠀⠀⠀⠀⠀⠀⠀⠀⠀⠀⠀⠀⠀⠀⠀⠀⠀⠀⠀⠀⣠⣶⣿⣿⣿⣿⣿⣿⣿⣿⣿⣿⣿⣿⣿⣿⣿⣿⣿⣿⣿⣿⣿⣿⣿⣿⣿⣿⣿⣿⣿⣿⣷⠀⠀⠀⠀⠀⠀⠀⠀⠀⠀⠀⠀</a:t>
            </a:r>
            <a:br/>
            <a:r>
              <a:t>⠀⠀⠀⠀⠀⠀⠀⠀⠀⠀⠀⠀⠀⠀⠀⠀⠀⠀⠀⠀⠀⠀⠀⠀⠀⠀⠀⠀⠀⠀⠀⠀⠀⠀⠀⠀⠀⠀⠀⠀⠀⠀⠀⠀⠀⠼⣿⣿⣿⣿⣿⣿⣿⣿⣿⣿⣿⣿⣿⣿⣿⣿⣿⣿⣿⣿⣿⣿⣿⣿⣿⣿⣿⣿⣿⣿⣿⣿⣿⣧⠀⠀⠀⠀⠀⠀⠀⠀⠀⠀⠀</a:t>
            </a:r>
            <a:br/>
            <a:r>
              <a:t>⠀⠀⠀⠀⠀⠀⠀⠀⠀⠀⠀⠀⠀⠀⠀⠀⠀⠀⠀⠀⠀⠀⠀⠀⠀⠀⠀⠀⠀⠀⠀⠀⠀⠀⠀⠀⠀⠀⠀⠀⠀⠀⠀⠀⠀⠈⠙⠛⠛⢿⣿⣿⣿⣿⣿⣿⣿⣿⣿⣿⣿⣿⣿⣿⣿⣿⣿⣿⣿⣿⣿⣿⣿⣿⣿⣿⣿⣿⣿⡇⠁⠀⠀⠀⠀⠀⠀⠀⠀⠀⠀</a:t>
            </a:r>
            <a:br/>
            <a:r>
              <a:t>⠀⠀⠀⠀⠀⠀⠀⠀⠀⠀⠀⠀⠀⠀⠀⠀⠀⠀⠀⠀⠀⠀⠀⠀⠀⠀⠀⠀⠀⠀⠀⠀⠀⠀⠀⠀⠀⠀⠀⠀⠀⠀⠀⠀⠀⠀⠀⣀⣤⣿⣿⣿⣿⣿⣿⣿⣿⣿⣿⣿⣿⣿⣿⣿⣿⣿⣿⣿⣿⣿⣿⣿⣿⣿⣿⣿⣿⡿⡏⠀⠀⠀⠀⠀⠀⠀⠀⠀⠀⠀⠀</a:t>
            </a:r>
            <a:br/>
            <a:r>
              <a:t>⣤⣀⣀⣀⠀⠀⠀⠀⠀⠀⠀⠀⠀⠀⠀⠀⠀⠀⢀⣀⣤⣤⣶⣶⣶⣶⣾⣿⣿⣷⣶⣶⣶⣶⣶⣦⣤⣤⣄⣀⣀⡀⠀⠀⠀⠀⣴⣿⣿⣿⣿⣿⣿⣿⣿⣿⣿⣿⣿⣿⣿⣿⣿⣿⣿⣿⣿⣿⣿⣿⣿⣿⣿⣿⡟⠋⠁⠀⠀⠀⠀⠀⠀⠀⠀⠀⠀⠀⠀⠀⠀</a:t>
            </a:r>
            <a:br/>
            <a:r>
              <a:t>⣿⣿⣿⣿⣿⣿⣿⣶⣶⣶⣶⣶⣶⣶⣶⣶⣾⣿⣿⣿⣿⣿⣿⣿⣿⣿⣿⣿⣿⣿⣿⣿⣿⣿⣿⣿⣿⣿⣿⣿⣿⣿⣿⣷⣶⣾⣿⣿⣿⣿⣿⣿⣿⣿⣿⣿⣿⣿⣿⣿⣿⣿⣿⣿⣿⣿⣿⣿⣿⣿⣿⣿⣿⣿⣧⠀⠀⠀⠀⠀⠀⠀⠀⠀⠀⠀⠀⠀⠀⠀⠀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⣿⣿⣿⣿⣿⣿⣿⣿⣿⣿⣿⣿⣿⣿⣿⣿⣿⣿⣿⣿⣿⣿⣿⣿⣿⣿⣿⣿⣿⣿⣿⣿⣿⣿⣿⣿⣿⣿⣿⣿⣿⣿⣿⣿⣿⣿⣿⣿⣿⣿⣿⣿⣿⣿⣿⣿⣿⣿⣿⣿⣿⣿⣿⣿⣿⣿⣿⣿⣿⣿⣿⣿⣿⣿⠛⠁⠀⠀⠀⠀⠀⠀⠀⠀⠀⠀⠀⠀⠀⠀⠀</a:t>
            </a:r>
            <a:br/>
            <a:r>
              <a:t>⣿⣿⣿⣿⣿⣿⣿⣿⣿⣿⣿⣿⣿⣿⣿⣿⣿⣿⠿⠛⠋⠉⠀⠀⠀⠀⠀⠀⠀⠀⠀⠀⠀⠀⠉⠉⠉⠛⠛⠻⠿⢿⣿⣿⣿⣿⣿⣿⣿⣿⣿⣿⣿⣿⣿⣿⣿⣿⣿⣿⣿⣿⣿⣿⣿⣿⣿⣿⣿⣿⣿⣿⣿⣿⠇⠀⠀⠀⠀⠀⠀⠀⠀⠀⠀⠀⠀⠀⠀⠀⠀</a:t>
            </a:r>
            <a:br/>
            <a:r>
              <a:t>⣿⣿⣿⣿⣿⡿⣿⣿⣿⣿⣿⡿⠿⠿⠛⠋⠁⠀⠀⠀⠀⠀⠀⠀⠀⠀⠀⠀⠀⠀⠀⠀⠀⠀⠀⠀⠀⠀⠀⠀⠀⠀⠀⠈⠉⠛⠻⣿⣿⣿⣿⣿⣿⣿⣿⣿⣿⣿⣿⣿⣿⣿⣿⣿⣿⣿⣿⣿⣿⣿⣿⣿⣿⣿⠀⠀⠀⠀⠀⠀⠀⠀⠀⠀⠀⠀⠀⠀⠀⠀⠀</a:t>
            </a:r>
            <a:br/>
            <a:r>
              <a:t>⣿⣿⣿⣿⡏⠀⠀⠀⠀⠀⠀⠀⠀⠀⠀⠀⠀⠀⠀⠀⠀⠀⠀⠀⠀⠀⠀⠀⠀⠀⠀⠀⠀⠀⠀⠀⠀⠀⠀⠀⠀⠀⠀⠀⠀⠀⠀⠈⠻⣿⣿⣿⣿⣿⣿⣿⣿⣿⣿⣿⣿⣿⣿⣿⣿⣿⣿⣿⣿⣿⣿⣿⣿⠇⠀⠀⠀⠀⠀⠀⠀⠀⠀⠀⠀⠀⠀⠀⠀⠀⠀</a:t>
            </a:r>
            <a:br/>
            <a:r>
              <a:t>⣿⣿⣿⣿⠁⠀⠀⠀⠀⠀⠀⠀⠀⠀⠀⠀⠀⠀⠀⠀⠀⠀⠀⠀⠀⠀⠀⠀⠀⠀⠀⠀⠀⠀⠀⠀⠀⠀⠀⠀⠀⠀⠀⠀⠀⠀⠀⠀⠀⠀⠙⠻⠿⠿⢿⣿⣿⣿⣿⣿⣿⣿⣿⣿⣿⣿⣿⣿⣿⣿⣿⡿⠋⠀⠀⠀⠀⠀⠀⠀⠀⠀⠀⠀⠀⠀⠀⠀⠀⠀⠀</a:t>
            </a:r>
            <a:br/>
            <a:r>
              <a:t>⣿⣿⣿⡇⠀⠀⠀⠀⠀⠀⠀⠀⠀⠀⠀⠀⠀⠀⠀⠀⠀⠀⠀⠀⠀⠀⠀⠀⠀⠀⠀⠀⠀⠀⠀⠀⠀⠀⠀⠀⠀⠀⠀⠀⠀⠀⠀⠀⠀⠀⠀⠀⠀⢀⣿⣿⣿⣿⣿⣿⣿⣿⣿⣿⣿⣿⣿⣿⣿⣿⣿⣷⣤⣀⠀⠀⠀⠀⠀⠀⠀⠀⠀⠀⠀⠀⠀⠀⠀⠀⠀</a:t>
            </a:r>
            <a:br/>
            <a:r>
              <a:t>⣿⣿⣿⠀⠀⠀⠀⠀⠀⠀⠀⠀⠀⠀⠀⠀⠀⠀⠀⠀⠀⠀⠀⠀⠀⠀⠀⠀⠀⠀⠀⠀⠀⠀⠀⠀⠀⠀⠀⠀⠀⠀⠀⠀⠀⠀⠀⠀⠀⠀⠀⠀⠀⣼⣿⣿⣿⣿⣿⣿⣿⣿⣿⣿⣿⣿⣿⣿⣿⣿⣿⣿⣿⣿⣿⣦⣄⠀⠀⠀⠀⠀⠀⠀⠀⠀⠀⠀⠀⠀⠀</a:t>
            </a:r>
            <a:br/>
            <a:r>
              <a:t>⣿⣿⡇⠀⠀⠀⠀⠀⠀⠀⠀⠀⠀⠀⠀⠀⠀⠀⠀⠀⠀⠀⠀⠀⠀⠀⠀⠀⠀⠀⠀⠀⠀⠀⠀⠀⠀⠀⠀⠀⠀⠀⠀⠀⠀⠀⠀⠀⠀⠀⠀⠀⢠⣿⣿⣿⣿⣿⣿⣿⣿⣿⣿⣿⣿⣿⣿⣿⣿⣿⣿⣿⣿⣿⣿⣿⣿⣿⣦⣄⠀⠀⠀⠀⠀⠀⠀⠀⠀⠀⠀</a:t>
            </a:r>
            <a:br/>
            <a:r>
              <a:t>⣿⣿⠁⠀⠀⠀⠀⠀⠀⠀⠀⠀⠀⠀⠀⠀⠀⠀⠀⠀⠀⠀⠀⠀⠀⠀⠀⠀⠀⠀⠀⠀⠀⠀⠀⠀⠀⠀⠀⠀⠀⠀⠀⠀⠀⠀⠀⠀⠀⠀⠀⠀⣸⣿⣿⣿⣿⣿⣿⣿⣿⣿⣿⣿⣿⣿⣿⣿⣿⣿⣿⣿⣿⣿⣿⣿⣿⣿⣿⣿⣿⣶⣿⣶⣄⡀⠀⠀⠀⠀⠀</a:t>
            </a:r>
            <a:br/>
            <a:r>
              <a:t>⣿⡿⠀⠀⠀⠀⠀⠀⠀⠀⠀⠀⠀⠀⠀⠀⠀⠀⠀⠀⠀⠀⠀⠀⠀⠀⠀⠀⠀⠀⠀⠀⠀⠀⠀⠀⠀⠀⠀⠀⠀⠀⠀⠀⠀⠀⠀⠀⠀⠀⠀⠀⣿⢻⣿⣿⣿⣿⣿⣿⣿⣿⣿⣿⣿⣿⣿⣿⣿⣿⣿⣿⣿⣿⠿⢿⣿⣿⣿⣿⣿⣿⣿⣿⣿⣿⣶⣄⠀⠀⠀</a:t>
            </a:r>
            <a:br/>
            <a:r>
              <a:t>⣿⡇⠀⠀⠀⠀⠀⠀⠀⠀⠀⠀⠀⠀⠀⠀⠀⠀⠀⠀⠀⠀⠀⠀⠀⠀⠀⠀⠀⠀⠀⠀⠀⠀⠀⠀⠀⠀⠀⠀⠀⠀⠀⠀⠀⠀⠀⠀⠀⠀⠀⠀⠀⢸⣿⣿⣿⣿⣿⣿⣿⣿⣿⣿⣿⣿⣿⣿⣿⣿⣿⣿⣿⣿⡄⠀⠈⠛⣿⣿⣿⣿⣿⣿⣿⣿⣿⣿⣿⣦⡀</a:t>
            </a:r>
            <a:br/>
            <a:r>
              <a:t>⣿⠃⠀⠀⠀⠀⠀⠀⠀⠀⠀⠀⠀⠀⠀⠀⠀⠀⠀⠀⠀⠀⠀⠀⠀⠀⠀⠀⠀⠀⠀⠀⠀⠀⠀⠀⠀⠀⠀⠀⠀⠀⠀⠀⠀⠀⠀⠀⠀⠀⠀⠀⠀⢸⣿⣿⣿⣿⣿⣿⣿⣿⣿⣿⣿⣿⣿⣿⣿⣿⣿⣿⣿⣿⡿⡀⠀⠀⢸⣿⣿⣿⣿⣿⣿⣿⣿⣿⣿⣿⡇</a:t>
            </a:r>
            <a:br/>
            <a:r>
              <a:t>⣿⠀⠀⠀⠀⠀⠀⠀⠀⠀⠀⠀⠀⠀⠀⠀⠀⠀⠀⠀⠀⠀⠀⠀⠀⠀⠀⠀⠀⠀⠀⠀⠀⠀⠀⠀⠀⠀⠀⠀⠀⠀⠀⠀⠀⠀⠀⠀⠀⠀⠀⠀⠀⢸⣿⣿⣿⣿⣿⣿⣿⣿⣿⣿⣿⣿⣿⣿⣿⣿⣿⣿⣿⣿⣿⠀⠀⠀⠈⣿⣿⣿⣿⣿⣿⣿⣿⣿⣿⣿⡇</a:t>
            </a:r>
            <a:br/>
            <a:r>
              <a:t>⡇⠀⠀⠀⠀⠀⠀⠀⠀⠀⠀⠀⠀⠀⠀⠀⠀⠀⠀⠀⠀⠀⠀⠀⠀⠀⠀⠀⠀⠀⠀⠀⠀⠀⠀⠀⠀⠀⠀⠀⠀⠀⠀⠀⠀⠀⠀⠀⠀⠀⠀⠀⠀⢸⣿⣿⣿⣿⣿⣿⣿⣿⣿⣿⣿⣿⣿⣿⣿⣿⣿⣿⣿⣿⣿⡇⠀⢠⣾⣿⣿⣿⣿⣿⣿⣿⣿⣿⣿⣿⡇</a:t>
            </a:r>
            <a:br/>
            <a:r>
              <a:t>⠇⠀⠀⠀⠀⠀⠀⠀⠀⠀⠀⠀⠀⠀⠀⠀⠀⠀⠀⠀⠀⠀⠀⠀⠀⠀⠀⠀⠀⠀⠀⠀⠀⠀⠀⠀⠀⠀⠀⠀⠀⠀⠀⠀⠀⠀⠀⠀⠀⠀⠀⠀⠀⢸⣿⣿⣿⣿⣿⣿⣿⣿⣿⣿⣿⣿⣿⣿⣿⣿⣿⣿⣿⣿⣿⡇⣰⣿⣿⣿⣿⣿⣿⣿⣿⣿⣿⣿⣿⣿⡇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⠀⠀⠀⠀⠀⠀⠀⠀⠀⠀⠀⠀⠀⠀⠀⠀⠀⠀⠀⠀⠀⠀⠀⠀⠀⠀⠀⠀⠀⠀⠀⠀⠀⠀⠀⠀⠀⠀⠀⠀⠀⠀⠀⠀⠀⠀⠀⠀⠀⠀⠀⠀⠀⢸⣿⣿⣿⣿⣿⣿⣿⣿⣿⣿⣿⣿⣿⣿⣿⣿⣿⣿⣿⣿⣿⣷⣿⣿⣿⣿⣿⣿⣿⣿⣿⣿⣿⣿⣿⣧⠁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⠀⠀⠀⠀⠀⠀⠀⠀⠀⠀⠀⠀⠀⠀⠀⠀⠀⠀⠀⠀⠀⠀⠀⠀⠀⠀⠀⠀⠀⠀⠀⠀⠀⠀⠀⠀⠀⠀⠀⠀⠀⠀⠀⠀⠀⠀⠀⠀⠀⠀⠀⠀⠀⢸⣿⣿⣿⣿⣿⣿⣿⣿⣿⣿⣿⣿⣿⣿⣿⣿⣿⣿⣿⣿⣿⣿⣿⣿⣿⣿⣿⣿⣿⣿⣿⣿⣿⣿⡿⠋⠁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⠀⠀⠀⠀⠀⠀⠀⠀⠀⠀⠀⠀⠀⠀⠀⠀⠀⠀⠀⠀⠀⠀⠀⠀⠀⠀⠀⠀⠀⠀⠀⠀⠀⠀⠀⠀⠀⠀⠀⠀⠀⠀⠀⠀⠀⠀⠀⠀⠀⠀⠀⠀⠀⢸⣿⣿⣿⣿⣿⣿⣿⣿⣿⣿⣿⣿⣿⣿⣿⣿⣿⣿⣿⣿⣿⣿⣿⣿⣿⣿⣿⣿⣿⣿⣿⣿⣿⣯⣤⣤⡄</a:t>
            </a:r>
            <a:br/>
            <a:r>
              <a:t>⠀⠀⠀⠀⠀⠀⠀⠀⠀⠀⠀⠀⠀⠀⠀⠀⠀⠀⠀⠀⠀⠀⠀⠀⠀⠀⠀⠀⠀⠀⠀⠀⠀⠀⠀⠀⠀⠀⠀⠀⠀⠀⠀⠀⠀⠀⠀⠀⠀⠀⠀⠀⠀⠈⣿⣿⣿⣿⣿⣿⣿⣿⣿⣿⣿⣿⣿⣿⣿⣿⣿⣿⣿⣿⣿⣿⣿⣿⣿⣿⣿⣿⣿⣿⣿⣿⣿⣿⣿⣿⡇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⠀⠀⠀⠀⠀⠀⠀⠀⠀⠀⠀⠀⠀⠀⠀⠀⠀⠀⠀⠀⠀⠀⠀⠀⠀⠀⠀⠀⠀⠀⠀⠀⠀⠀⠀⠀⠀⠀⠀⠀⠀⠀⠀⠀⠀⠀⠀⠀⠀⠀⠀⠀⠀⠀⣿⣿⣿⣿⣿⣿⣿⣿⣿⣿⣿⣿⣿⣿⣿⣿⣿⣿⣿⣿⣿⣿⣿⣿⡿⢿⣿⣿⣿⣿⣿⣿⣿⣿⣿⣿⡇</a:t>
            </a:r>
            <a:br/>
            <a:r>
              <a:t>⠀⠀⠀⠀⠀⠀⠀⠀⠀⠀⠀⠀⠀⠀⠀⠀⠀⠀⠀⠀⠀⠀⠀⠀⠀⠀⠀⠀⠀⠀⠀⠀⠀⠀⠀⠀⠀⠀⠀⠀⠀⠀⠀⠀⠀⠀⠀⠀⠀⠀⠀⠀⠀⢀⣿⣿⣿⣿⣿⣿⣿⣿⣿⣿⣿⣿⣿⣿⣿⣿⣿⣿⣿⣿⣿⣿⡿⠋⠀⠀⠀⠈⠉⠙⠛⠿⢿⣿⣿⣿⡇</a:t>
            </a:r>
            <a:br/>
            <a:r>
              <a:t>⠀⠀⠀⠀⠀⠀⠀⠀⠀⠀⠀⠀⠀⠀⠀⠀⠀⠀⠀⠀⠀⠀⠀⠀⠀⠀⠀⠀⠀⠀⠀⠀⠀⠀⠀⠀⠀⠀⠀⠀⠀⠀⠀⠀⠀⠀⠀⠀⠀⠀⠀⠀⠀⣼⣿⣿⣿⣿⣿⣿⣿⣿⣿⣿⣿⣿⣿⣿⣿⣿⣿⣿⣿⣿⡿⠋⠀⠀⠀⠀⠀⠀⠀⠀⠀⠀⠀⠀⠉⠛⠇</a:t>
            </a:r>
            <a:br/>
            <a:r>
              <a:t>⠀⠀⠀⠀⠀⠀⠀⠀⠀⠀⠀⠀⠀⠀⠀⠀⠀⠀⠀⠀⠀⠀⠀⠀⠀⠀⠀⠀⠀⠀⠀⠀⠀⠀⠀⠀⠀⠀⠀⠀⠀⠀⠀⠀⠀⠀⠀⠀⠀⠀⠀⠀⣴⣿⣿⣿⣿⣿⣿⣿⣿⣿⣿⣿⣿⣿⣿⣿⣿⣿⣿⣿⣿⠏⠀⠀⠀⠀⠀⠀⠀⠀⠀⠀⠀⠀⠀⠀⠀⠀⠀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⠀⠀⠀⠀⠀⠀⠀⠀⠀⠀⠀⠀⠀⠀⠀⠀⠀⠀⠀⠀⠀⠀⠀⠀⠀⠀⠀⠀⠀⠀⠀⠀⠀⠀⠀⠀⠀⠀⠀⠀⠀⠀⠀⠀⠀⠀⠀⠀⠀⠀⠀⠀⠀⢰⣿⣿⣿⣿⣿⣿⣿⣿⣿⣿⣿⣿⣿⣿⣿⣿⣿⣿⣿⣿⣿⣿⣿⣿⣿⣿⣿⣿⣿⣿⡿⠟⠁⠀⠀⠀⠀</a:t>
            </a:r>
            <a:br/>
            <a:r>
              <a:t>⠀⠀⠀⠀⠀⠀⠀⠀⠀⠀⠀⠀⠀⠀⠀⠀⠀⠀⠀⠀⠀⠀⠀⠀⠀⠀⠀⠀⠀⠀⠀⠀⠀⠀⠀⠀⠀⠀⠀⠀⠀⠀⠀⠀⠀⠀⠀⠀⠀⠀⠀⠀⣀⣾⣿⣿⣿⣿⣿⣿⣿⣿⣿⣿⣿⣿⣿⣿⣿⣿⣿⣿⣿⣿⣿⣿⣿⣿⣿⣿⣿⠿⠛⠁⠀⠀⠀⠀⠀⠀⠀</a:t>
            </a:r>
            <a:br/>
            <a:r>
              <a:t>⠀⠀⠀⠀⠀⠀⠀⠀⠀⠀⠀⠀⠀⠀⠀⠀⠀⠀⠀⠀⠀⠀⠀⠀⠀⠀⠀⠀⠀⠀⠀⠀⠀⠀⠀⠀⠀⠀⠀⠀⠀⠀⠀⠀⠀⠀⠀⠀⠀⣠⣴⣿⣿⣿⣿⣿⣿⣿⣿⣿⣿⣿⣿⣿⣿⣿⣿⣿⣿⣿⣿⣿⣿⣿⣿⣿⣿⣿⣿⣿⡀⠀⠀⠀⠀⠀⠀⠀⠀⠀⠀</a:t>
            </a:r>
            <a:br/>
            <a:r>
              <a:t>⠀⠀⠀⠀⠀⠀⠀⠀⠀⠀⠀⠀⠀⠀⠀⠀⠀⠀⠀⠀⠀⠀⠀⠀⠀⠀⠀⠀⠀⠀⠀⠀⠀⠀⠀⠀⠀⠀⠀⠀⠀⠀⠀⠀⠀⠀⢀⣴⣿⣿⣿⣿⣿⣿⣿⣿⣿⣿⣿⣿⣿⣿⣿⣿⣿⣿⣿⣿⣿⣿⣿⣿⣿⣿⣿⣿⣿⣿⣿⣿⣧⠀⠀⠀⠀⠀⠀⠀⠀⠀⠀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⠀⠀⠀⠀⠀⠀⠀⠀⠀⠀⠀⠀⠀⠀⠀⠀⠀⠀⠀⠀⠀⠀⠀⠀⠀⠀⠀⠀⠀⠀⠀⠀⠀⠀⠀⠀⠀⠀⠀⠀⠀⠀⠀⠀⠀⠀⠈⢿⣿⣿⣿⣿⣿⣿⣿⣿⣿⣿⣿⣿⣿⣿⣿⣿⣿⣿⣿⣿⣿⣿⣿⣿⣿⣿⣿⣿⣿⣿⣿⣿⣿⠣⠀⠀⠀⠀⠀⠀⠀⠀⠀</a:t>
            </a:r>
            <a:br/>
            <a:r>
              <a:t>⠀⠀⠀⠀⠀⠀⠀⠀⠀⠀⠀⠀⠀⠀⠀⠀⠀⠀⠀⠀⠀⠀⠀⠀⠀⠀⠀⠀⠀⠀⠀⠀⠀⠀⠀⠀⠀⠀⠀⠀⠀⠀⠀⠀⠀⠀⠀⠀⠀⠉⢹⣿⣿⣿⣿⣿⣿⣿⣿⣿⣿⣿⣿⣿⣿⣿⣿⣿⣿⣿⣿⣿⣿⣿⣿⣿⣿⣿⣿⣿⡟⠀⠀⠀⠀⠀⠀⠀⠀⠀⠀</a:t>
            </a:r>
            <a:br/>
            <a:r>
              <a:t>⠀⠀⠀⠀⠀⠀⠀⠀⠀⠀⠀⠀⠀⠀⠀⠀⠀⠀⠀⠀⠀⠀⠀⢀⣀⣀⣀⣠⣀⣤⣤⣤⣄⣀⣀⣀⣀⠀⠀⠀⠀⠀⠀⠀⠀⠀⠀⠀⣠⣾⣿⣿⣿⣿⣿⣿⣿⣿⣿⣿⣿⣿⣿⣿⣿⣿⣿⣿⣿⣿⣿⣿⣿⣿⣿⣿⣿⡿⠿⠻⠀⠀⠀⠀⠀⠀⠀⠀⠀⠀⠀</a:t>
            </a:r>
            <a:br/>
            <a:r>
              <a:t>⣿⣿⣷⣶⣶⣦⣤⣤⣤⣀⣀⣀⣀⣀⣀⣀⣀⣀⣤⣴⣶⣿⣿⣿⣿⣿⣿⣿⣿⣿⣿⣿⣿⣿⣿⣿⣿⣿⣿⣿⣷⣶⣦⣤⣤⣀⣀⣼⣿⣿⣿⣿⣿⣿⣿⣿⣿⣿⣿⣿⣿⣿⣿⣿⣿⣿⣿⣿⣿⣿⣿⣿⣿⣿⣿⣿⠁⠀⠀⠀⠀⠀⠀⠀⠀⠀⠀⠀⠀⠀⠀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⣿⣿⣿⣿⣿⣿⣿⣿⣿⣿⣿⣿⣿⣿⣿⣿⣿⣿⣿⣿⣿⣿⣿⣿⣿⣿⣿⣿⣿⣿⣿⣿⣿⣿⣿⣿⣿⣿⣿⣿⣿⣿⣿⣿⣿⣿⣿⣿⣿⣿⣿⣿⣿⣿⣿⣿⣿⣿⣿⣿⣿⣿⣿⣿⣿⣿⣿⣿⣿⣿⣿⣿⣿⣿⣿⣿⣦⠀⠀⠀⠀⠀⠀⠀⠀⠀⠀⠀⠀⠀⠀</a:t>
            </a:r>
            <a:br/>
            <a:r>
              <a:t>⣿⣿⣿⣿⣿⣿⣿⣿⣿⣿⣿⣿⣿⣿⣿⣿⣿⣿⣿⣿⣿⣿⠿⠿⠛⠛⠛⠛⠛⠛⠛⠛⠛⠛⠛⠿⠿⠿⣿⣿⣿⣿⣿⣿⣿⣿⣿⣿⣿⣿⣿⣿⣿⣿⣿⣿⣿⣿⣿⣿⣿⣿⣿⣿⣿⣿⣿⣿⣿⣿⣿⣿⣿⣿⣿⣿⡀⠀⠀⠀⠀⠀⠀⠀⠀⠀⠀⠀⠀⠀⠀</a:t>
            </a:r>
            <a:br/>
            <a:r>
              <a:t>⣿⣿⣿⣿⣿⣿⣿⣿⣿⣿⣿⣿⣿⣿⣿⣿⣿⠿⠛⠋⠁⠀⠀⠀⠀⠀⠀⠀⠀⠀⠀⠀⠀⠀⠀⠀⠀⠀⠀⠀⠈⠉⠙⠛⠻⠿⢿⣿⣿⣿⣿⣿⣿⣿⣿⣿⣿⣿⣿⣿⣿⣿⣿⣿⣿⣿⣿⣿⣿⣿⣿⣿⣿⣿⣿⣿⠁⠀⠀⠀⠀⠀⠀⠀⠀⠀⠀⠀⠀⠀⠀</a:t>
            </a:r>
            <a:br/>
            <a:r>
              <a:t>⣿⣿⣿⣿⣿⣿⠛⠛⠛⠛⠛⠛⠛⠋⠉⠁⠀⠀⠀⠀⠀⠀⠀⠀⠀⠀⠀⠀⠀⠀⠀⠀⠀⠀⠀⠀⠀⠀⠀⠀⠀⠀⠀⠀⠀⠀⠀⠀⠹⣿⣿⣿⣿⣿⣿⣿⣿⣿⣿⣿⣿⣿⣿⣿⣿⣿⣿⣿⣿⣿⣿⣿⣿⣿⣿⡟⠀⠀⠀⠀⠀⠀⠀⠀⠀⠀⠀⠀⠀⠀⠀</a:t>
            </a:r>
            <a:br/>
            <a:r>
              <a:t>⣿⣿⣿⣿⣿⡏⠀⠀⠀⠀⠀⠀⠀⠀⠀⠀⠀⠀⠀⠀⠀⠀⠀⠀⠀⠀⠀⠀⠀⠀⠀⠀⠀⠀⠀⠀⠀⠀⠀⠀⠀⠀⠀⠀⠀⠀⠀⠀⠀⠈⠻⢿⣿⣿⣿⣿⣿⣿⣿⣿⣿⣿⣿⣿⣿⣿⣿⣿⣿⣿⣿⣿⣿⣿⡿⠁⠀⠀⠀⠀⠀⠀⠀⠀⠀⠀⠀⠀⠀⠀⠀</a:t>
            </a:r>
            <a:br/>
            <a:r>
              <a:t>⣿⣿⣿⣿⣿⠀⠀⠀⠀⠀⠀⠀⠀⠀⠀⠀⠀⠀⠀⠀⠀⠀⠀⠀⠀⠀⠀⠀⠀⠀⠀⠀⠀⠀⠀⠀⠀⠀⠀⠀⠀⠀⠀⠀⠀⠀⠀⠀⠀⠀⠀⠀⠈⠙⠛⢻⣿⣿⣿⣿⣿⣿⣿⣿⣿⣿⣿⣿⣿⣿⣿⣿⣿⡋⠀⠀⠀⠀⠀⠀⠀⠀⠀⠀⠀⠀⠀⠀⠀⠀⠀</a:t>
            </a:r>
            <a:br/>
            <a:r>
              <a:t>⣿⣿⣿⣿⡇⠀⠀⠀⠀⠀⠀⠀⠀⠀⠀⠀⠀⠀⠀⠀⠀⠀⠀⠀⠀⠀⠀⠀⠀⠀⠀⠀⠀⠀⠀⠀⠀⠀⠀⠀⠀⠀⠀⠀⠀⠀⠀⠀⠀⠀⠀⠀⠀⠀⢀⣿⣿⣿⣿⣿⣿⣿⣿⣿⣿⣿⣿⣿⣿⣿⣿⣿⣿⣿⣷⣦⣀⠀⠀⠀⠀⠀⠀⠀⠀⠀⠀⠀⠀⠀⠀</a:t>
            </a:r>
            <a:br/>
            <a:r>
              <a:t>⣿⣿⣿⣿⠀⠀⠀⠀⠀⠀⠀⠀⠀⠀⠀⠀⠀⠀⠀⠀⠀⠀⠀⠀⠀⠀⠀⠀⠀⠀⠀⠀⠀⠀⠀⠀⠀⠀⠀⠀⠀⠀⠀⠀⠀⠀⠀⠀⠀⠀⠀⠀⠀⠀⣸⣿⣿⣿⣿⣿⣿⣿⣿⣿⣿⣿⣿⣿⣿⣿⣿⣿⣿⣿⣿⣿⣿⣷⣦⣄⠀⠀⠀⠀⠀⠀⠀⠀⠀⠀⠀</a:t>
            </a:r>
            <a:br/>
            <a:r>
              <a:t>⣿⣿⣿⡇⠀⠀⠀⠀⠀⠀⠀⠀⠀⠀⠀⠀⠀⠀⠀⠀⠀⠀⠀⠀⠀⠀⠀⠀⠀⠀⠀⠀⠀⠀⠀⠀⠀⠀⠀⠀⠀⠀⠀⠀⠀⠀⠀⠀⠀⠀⠀⠀⠀⠀⣿⣿⣿⣿⣿⣿⣿⣿⣿⣿⣿⣿⣿⣿⣿⣿⣿⣿⣿⣿⣿⣿⣿⣿⣿⣿⣿⣦⣄⣀⣀⡀⠀⠀⠀⠀⠀</a:t>
            </a:r>
            <a:br/>
            <a:r>
              <a:t>⣿⣿⣿⠁⠀⠀⠀⠀⠀⠀⠀⠀⠀⠀⠀⠀⠀⠀⠀⠀⠀⠀⠀⠀⠀⠀⠀⠀⠀⠀⠀⠀⠀⠀⠀⠀⠀⠀⠀⠀⠀⠀⠀⠀⠀⠀⠀⠀⠀⠀⠀⠀⠀⢸⣿⣿⣿⣿⣿⣿⣿⣿⣿⣿⣿⣿⣿⣿⣿⣿⣿⣿⣿⣿⣿⣿⣿⣿⣿⣿⣿⣿⣿⣿⣿⣿⣶⣄⠀⠀⠀</a:t>
            </a:r>
            <a:br/>
            <a:r>
              <a:t>⣿⣿⣿⠀⠀⠀⠀⠀⠀⠀⠀⠀⠀⠀⠀⠀⠀⠀⠀⠀⠀⠀⠀⠀⠀⠀⠀⠀⠀⠀⠀⠀⠀⠀⠀⠀⠀⠀⠀⠀⠀⠀⠀⠀⠀⠀⠀⠀⠀⠀⠀⠀⠀⠘⠏⣿⣿⣿⣿⣿⣿⣿⣿⣿⣿⣿⣿⣿⣿⣿⣿⣿⣿⣿⣿⡏⠙⠻⢿⣿⣿⣿⣿⣿⣿⣿⣿⣿⣿⣤⡀</a:t>
            </a:r>
            <a:br/>
            <a:r>
              <a:t>⣿⣿⡇⠀⠀⠀⠀⠀⠀⠀⠀⠀⠀⠀⠀⠀⠀⠀⠀⠀⠀⠀⠀⠀⠀⠀⠀⠀⠀⠀⠀⠀⠀⠀⠀⠀⠀⠀⠀⠀⠀⠀⠀⠀⠀⠀⠀⠀⠀⠀⠀⠀⠀⠀⠀⣿⣿⣿⣿⣿⣿⣿⣿⣿⣿⣿⣿⣿⣿⣿⣿⣿⣿⣿⣿⣿⡄⠀⠀⠙⣿⣿⣿⣿⣿⣿⣿⣿⣿⣿⡇</a:t>
            </a:r>
            <a:br/>
            <a:r>
              <a:t>⣿⣿⠃⠀⠀⠀⠀⠀⠀⠀⠀⠀⠀⠀⠀⠀⠀⠀⠀⠀⠀⠀⠀⠀⠀⠀⠀⠀⠀⠀⠀⠀⠀⠀⠀⠀⠀⠀⠀⠀⠀⠀⠀⠀⠀⠀⠀⠀⠀⠀⠀⠀⠀⠀⠀⣿⣿⣿⣿⣿⣿⣿⣿⣿⣿⣿⣿⣿⣿⣿⣿⣿⣿⣿⣿⣿⡗⠀⠀⠀⢿⣿⣿⣿⣿⣿⣿⣿⣿⣿⡇</a:t>
            </a:r>
            <a:br/>
            <a:r>
              <a:t>⣿⣿⠀⠀⠀⠀⠀⠀⠀⠀⠀⠀⠀⠀⠀⠀⠀⠀⠀⠀⠀⠀⠀⠀⠀⠀⠀⠀⠀⠀⠀⠀⠀⠀⠀⠀⠀⠀⠀⠀⠀⠀⠀⠀⠀⠀⠀⠀⠀⠀⠀⠀⠀⠀⢠⣿⣿⣿⣿⣿⣿⣿⣿⣿⣿⣿⣿⣿⣿⣿⣿⣿⣿⣿⣿⣿⣧⠀⠀⠀⣸⣿⣿⣿⣿⣿⣿⣿⣿⣿⡇</a:t>
            </a:r>
            <a:br/>
            <a:r>
              <a:t>⣿⡏⠀⠀⠀⠀⠀⠀⠀⠀⠀⠀⠀⠀⠀⠀⠀⠀⠀⠀⠀⠀⠀⠀⠀⠀⠀⠀⠀⠀⠀⠀⠀⠀⠀⠀⠀⠀⠀⠀⠀⠀⠀⠀⠀⠀⠀⠀⠀⠀⠀⠀⠀⠀⠸⣿⣿⣿⣿⣿⣿⣿⣿⣿⣿⣿⣿⣿⣿⣿⣿⣿⣿⣿⣿⣿⣿⡄⢀⣾⣿⣿⣿⣿⣿⣿⣿⣿⣿⣿⡇</a:t>
            </a:r>
            <a:br/>
            <a:r>
              <a:t>⣿⡇⠀⠀⠀⠀⠀⠀⠀⠀⠀⠀⠀⠀⠀⠀⠀⠀⠀⠀⠀⠀⠀⠀⠀⠀⠀⠀⠀⠀⠀⠀⠀⠀⠀⠀⠀⠀⠀⠀⠀⠀⠀⠀⠀⠀⠀⠀⠀⠀⠀⠀⠀⠀⠀⣿⣿⣿⣿⣿⣿⣿⣿⣿⣿⣿⣿⣿⣿⣿⣿⣿⣿⣿⣿⣿⣿⢣⣾⣿⣿⣿⣿⣿⣿⣿⣿⣿⣿⣿⡇</a:t>
            </a:r>
            <a:br/>
            <a:r>
              <a:t>⣿⠀⠀⠀⠀⠀⠀⠀⠀⠀⠀⠀⠀⠀⠀⠀⠀⠀⠀⠀⠀⠀⠀⠀⠀⠀⠀⠀⠀⠀⠀⠀⠀⠀⠀⠀⠀⠀⠀⠀⠀⠀⠀⠀⠀⠀⠀⠀⠀⠀⠀⠀⠀⠀⠀⣿⣿⣿⣿⣿⣿⣿⣿⣿⣿⣿⣿⣿⣿⣿⣿⣿⣿⣿⣿⣿⣿⣿⣿⣿⣿⣿⣿⣿⣿⣿⣿⣿⣿⣿⡇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⡟⠀⠀⠀⠀⠀⠀⠀⠀⠀⠀⠀⠀⠀⠀⠀⠀⠀⠀⠀⠀⠀⠀⠀⠀⠀⠀⠀⠀⠀⠀⠀⠀⠀⠀⠀⠀⠀⠀⠀⠀⠀⠀⠀⠀⠀⠀⠀⠀⠀⠀⠀⠀⠀⠀⣿⣿⣿⣿⣿⣿⣿⣿⣿⣿⣿⣿⣿⣿⣿⣿⣿⣿⣿⣿⣿⣿⣿⣿⣿⣿⣿⣿⣿⣿⣿⣿⣿⣿⣿⡇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⡇⠀⠀⠀⠀⠀⠀⠀⠀⠀⠀⠀⠀⠀⠀⠀⠀⠀⠀⠀⠀⠀⠀⠀⠀⠀⠀⠀⠀⠀⠀⠀⠀⠀⠀⠀⠀⠀⠀⠀⠀⠀⠀⠀⠀⠀⠀⠀⠀⠀⠀⠀⠀⠀⠀⣿⣿⣿⣿⣿⣿⣿⣿⣿⣿⣿⣿⣿⣿⣿⣿⣿⣿⣿⣿⣿⣿⣿⣿⣿⣿⣿⣿⣿⣿⣿⣿⣿⣿⡿⠇</a:t>
            </a:r>
            <a:br/>
            <a:r>
              <a:t>⠃⠀⠀⠀⠀⠀⠀⠀⠀⠀⠀⠀⠀⠀⠀⠀⠀⠀⠀⠀⠀⠀⠀⠀⠀⠀⠀⠀⠀⠀⠀⠀⠀⠀⠀⠀⠀⠀⠀⠀⠀⠀⠀⠀⠀⠀⠀⠀⠀⠀⠀⠀⠀⠀⠀⣿⣿⣿⣿⣿⣿⣿⣿⣿⣿⣿⣿⣿⣿⣿⣿⣿⣿⣿⣿⣿⣿⣿⣿⣿⣿⣿⣿⣿⣿⣿⣿⣿⣿⣶⡆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⠀⠀⠀⠀⠀⠀⠀⠀⠀⠀⠀⠀⠀⠀⠀⠀⠀⠀⠀⠀⠀⠀⠀⠀⠀⠀⠀⠀⠀⠀⠀⠀⠀⠀⠀⠀⠀⠀⠀⠀⠀⠀⠀⠀⠀⠀⠀⠀⠀⠀⠀⠀⠀⠀⠀⢸⣿⣿⣿⣿⣿⣿⣿⣿⣿⣿⣿⣿⣿⣿⣿⣿⣿⣿⣿⣿⣿⣿⣿⡿⠻⠿⠿⣿⣿⣿⣿⣿⣿⣿⡇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⠀⠀⠀⠀⠀⠀⠀⠀⠀⠀⠀⠀⠀⠀⠀⠀⠀⠀⠀⠀⠀⠀⠀⠀⠀⠀⠀⠀⠀⠀⠀⠀⠀⠀⠀⠀⠀⠀⠀⠀⠀⠀⠀⠀⠀⠀⠀⠀⠀⠀⠀⠀⠀⠀⠀⣾⣿⣿⣿⣿⣿⣿⣿⣿⣿⣿⣿⣿⣿⣿⣿⣿⣿⣿⣿⣿⣿⡿⠋⠀⠀⠀⠀⠀⠀⠉⠙⠛⠿⣿⡇</a:t>
            </a:r>
            <a:br/>
            <a:r>
              <a:t>⠀⠀⠀⠀⠀⠀⠀⠀⠀⠀⠀⠀⠀⠀⠀⠀⠀⠀⠀⠀⠀⠀⠀⠀⠀⠀⠀⠀⠀⠀⠀⠀⠀⠀⠀⠀⠀⠀⠀⠀⠀⠀⠀⠀⠀⠀⠀⠀⠀⠀⠀⠀⠀⠀⣰⣿⣿⣿⣿⣿⣿⣿⣿⣿⣿⣿⣿⣿⣿⣿⣿⣿⣿⣿⣿⣿⠟⠁⠀⠀⠀⠀⠀⠀⠀⠀⠀⠀⠀⠀⠀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⠀⠀⠀⠀⠀⠀⠀⠀⠀⠀⠀⠀⠀⠀⠀⠀⠀⠀⠀⠀⠀⠀⠀⠀⠀⠀⠀⠀⠀⠀⠀⠀⠀⠀⠀⠀⠀⠀⠀⠀⠀⠀⠀⠀⠀⠀⠀⠀⠀⠀⠀⠀⠀⣴⣿⣿⣿⣿⣿⣿⣿⣿⣿⣿⣿⣿⣿⣿⣿⣿⣿⣿⣿⣿⠟⠁⠀⠀⠀⠀⠀⠀⠀⠀⠀⠀⠀⠀⠀⠀⠀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⠀⠀⠀⠀⠀⠀⠀⠀⠀⠀⠀⠀⠀⠀⠀⠀⠀⠀⠀⠀⠀⠀⠀⠀⠀⠀⠀⠀⠀⠀⠀⠀⠀⠀⠀⠀⠀⠀⠀⠀⠀⠀⠀⠀⠀⠀⠀⠀⠀⠀⠀⠀⠀⠀⠀⢀⣾⣿⣿⣿⣿⣿⣿⣿⣿⣿⣿⣿⣿⣿⣿⣿⣿⣿⣿⣿⣿⣿⣿⣿⣿⣿⣿⣿⡿⠟⠋⠁⠀⠀⠀</a:t>
            </a:r>
            <a:br/>
            <a:r>
              <a:t>⠀⠀⠀⠀⠀⠀⠀⠀⠀⠀⠀⠀⠀⠀⠀⠀⠀⠀⠀⠀⠀⠀⠀⠀⠀⠀⠀⠀⠀⠀⠀⠀⠀⠀⠀⠀⠀⠀⠀⠀⠀⠀⠀⠀⠀⠀⠀⠀⠀⠀⠀⠀⣀⣴⣾⣿⣿⣿⣿⣿⣿⣿⣿⣿⣿⣿⣿⣿⣿⣿⣿⣿⣿⣿⣿⣿⣿⣿⣿⣿⣿⣿⣿⡇⠀⠀⠀⠀⠀⠀⠀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⠀⠀⠀⠀⠀⠀⠀⠀⠀⠀⠀⠀⠀⠀⠀⠀⠀⠀⠀⠀⠀⠀⠀⠀⠀⠀⠀⠀⠀⠀⠀⠀⠀⠀⠀⠀⠀⠀⠀⠀⠀⠀⠀⠀⠀⠀⠀⠀⠀⠀⣴⣾⣿⣿⣿⣿⣿⣿⣿⣿⣿⣿⣿⣿⣿⣿⣿⣿⣿⣿⣿⣿⣿⣿⣿⣿⣿⣿⣿⣿⣿⣿⣿⣿⡄⠀⠀⠀⠀⠀⠀</a:t>
            </a:r>
            <a:br/>
            <a:r>
              <a:t>⠀⠀⠀⠀⠀⠀⠀⠀⠀⠀⠀⠀⠀⠀⠀⠀⠀⠀⠀⠀⠀⠀⠀⠀⠀⠀⠀⠀⠀⠀⠀⠀⠀⠀⠀⠀⠀⠀⠀⠀⠀⠀⠀⠀⠀⠀⠀⠀⠀⢨⣿⣿⣿⣿⣿⣿⣿⣿⣿⣿⣿⣿⣿⣿⣿⣿⣿⣿⣿⣿⣿⣿⣿⣿⣿⣿⣿⣿⣿⣿⣿⣿⣿⣿⡷⡀⠀⠀⠀⠀⠀</a:t>
            </a:r>
            <a:br/>
            <a:r>
              <a:t>⠀⠀⠀⠀⠀⠀⠀⠀⠀⠀⠀⠀⠀⠀⠀⠀⠀⠀⠀⠀⠀⠀⠀⠀⠀⠀⠀⠀⠀⠀⠀⠀⠀⠀⠀⠀⠀⠀⠀⠀⠀⠀⠀⠀⠀⠀⠀⠀⠀⠀⠈⠉⠛⢻⣿⣿⣿⣿⣿⣿⣿⣿⣿⣿⣿⣿⣿⣿⣿⣿⣿⣿⣿⣿⣿⣿⣿⣿⣿⣿⣿⣿⣿⡿⠇⠀⠀⠀⠀⠀⠀</a:t>
            </a:r>
            <a:br/>
            <a:r>
              <a:t>⣶⣤⣤⣄⣀⣀⠀⠀⠀⠀⠀⠀⠀⠀⠀⠀⠀⠀⠀⠀⠀⠀⠀⢀⣀⣠⣤⣤⣤⣶⣶⣶⣶⣶⣶⣦⣤⣤⣤⣤⣀⣀⣀⠀⠀⠀⠀⠀⠀⠀⠀⢀⣴⣿⣿⣿⣿⣿⣿⣿⣿⣿⣿⣿⣿⣿⣿⣿⣿⣿⣿⣿⣿⣿⣿⣿⣿⣿⣿⣿⣿⡿⠟⠃⠀⠀⠀⠀⠀⠀⠀</a:t>
            </a:r>
            <a:br/>
            <a:r>
              <a:t>⣿⣿⣿⣿⣿⣿⣿⣿⣿⣶⣶⣶⣶⣤⣤⣤⣤⣤⣤⣤⣶⣶⣿⣿⣿⣿⣿⣿⣿⣿⣿⣿⣿⣿⣿⣿⣿⣿⣿⣿⣿⣿⣿⣿⣿⣷⣶⣶⣤⣤⣴⣿⣿⣿⣿⣿⣿⣿⣿⣿⣿⣿⣿⣿⣿⣿⣿⣿⣿⣿⣿⣿⣿⣿⣿⣿⣿⣿⣿⠛⠁⠀⠀⠀⠀⠀⠀⠀⠀⠀⠀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⣿⣿⣿⣿⣿⣿⣿⣿⣿⣿⣿⣿⣿⣿⣿⣿⣿⣿⣿⣿⣿⣿⣿⣿⣿⣿⣿⣿⣿⣿⣿⣿⣿⣿⣿⣿⣿⣿⣿⣿⣿⣿⣿⣿⣿⣿⣿⣿⣿⣿⣿⣿⣿⣿⣿⣿⣿⣿⣿⣿⣿⣿⣿⣿⣿⣿⣿⣿⣿⣿⣿⣿⣿⣿⣿⣿⣿⣿⣿⣧⡀⠀⠀⠀⠀⠀⠀⠀⠀⠀⠀</a:t>
            </a:r>
            <a:br/>
            <a:r>
              <a:t>⣿⣿⣿⣿⣿⣿⣿⣿⣿⣿⣿⣿⣿⣿⣿⣿⣿⣿⣿⣿⣿⣿⣿⡿⠿⠛⠛⠉⠉⠉⠉⠉⠉⠉⠉⠉⠙⠛⠛⠛⠿⠿⠿⣿⣿⣿⣿⣿⣿⣿⣿⣿⣿⣿⣿⣿⣿⣿⣿⣿⣿⣿⣿⣿⣿⣿⣿⣿⣿⣿⣿⣿⣿⣿⣿⣿⣿⣿⣿⣿⡀⠀⠀⠀⠀⠀⠀⠀⠀⠀⠀</a:t>
            </a:r>
            <a:br/>
            <a:r>
              <a:t>⣿⣿⣿⣿⣿⣿⣿⣿⣿⣿⣿⣿⣿⣿⣿⣿⣿⣿⡿⠿⠛⠉⠀⠀⠀⠀⠀⠀⠀⠀⠀⠀⠀⠀⠀⠀⠀⠀⠀⠀⠀⠀⠀⠀⠈⠉⠉⠛⠻⠿⣿⣿⣿⣿⣿⣿⣿⣿⣿⣿⣿⣿⣿⣿⣿⣿⣿⣿⣿⣿⣿⣿⣿⣿⣿⣿⣿⣿⣿⣿⡇⠀⠀⠀⠀⠀⠀⠀⠀⠀⠀</a:t>
            </a:r>
            <a:br/>
            <a:r>
              <a:t>⣿⣿⣿⣿⣿⣿⣿⣿⡏⠉⠉⠉⠉⠉⠉⠉⠁⠀⠀⠀⠀⠀⠀⠀⠀⠀⠀⠀⠀⠀⠀⠀⠀⠀⠀⠀⠀⠀⠀⠀⠀⠀⠀⠀⠀⠀⠀⠀⠀⠀⠈⢿⣿⣿⣿⣿⣿⣿⣿⣿⣿⣿⣿⣿⣿⣿⣿⣿⣿⣿⣿⣿⣿⣿⣿⣿⣿⣿⣿⣿⠀⠀⠀⠀⠀⠀⠀⠀⠀⠀⠀</a:t>
            </a:r>
            <a:br/>
            <a:r>
              <a:t>⣿⣿⣿⣿⣿⣿⣿⡿⠀⠀⠀⠀⠀⠀⠀⠀⠀⠀⠀⠀⠀⠀⠀⠀⠀⠀⠀⠀⠀⠀⠀⠀⠀⠀⠀⠀⠀⠀⠀⠀⠀⠀⠀⠀⠀⠀⠀⠀⠀⠀⠀⠀⠙⢿⣿⣿⣿⣿⣿⣿⣿⣿⣿⣿⣿⣿⣿⣿⣿⣿⣿⣿⣿⣿⣿⣿⣿⣿⣿⠃⠀⠀⠀⠀⠀⠀⠀⠀⠀⠀⠀</a:t>
            </a:r>
            <a:br/>
            <a:r>
              <a:t>⣿⣿⣿⣿⣿⣿⣿⠃⠀⠀⠀⠀⠀⠀⠀⠀⠀⠀⠀⠀⠀⠀⠀⠀⠀⠀⠀⠀⠀⠀⠀⠀⠀⠀⠀⠀⠀⠀⠀⠀⠀⠀⠀⠀⠀⠀⠀⠀⠀⠀⠀⠀⠀⠀⠈⠛⠻⠿⢿⣿⣿⣿⣿⣿⣿⣿⣿⣿⣿⣿⣿⣿⣿⣿⣿⣿⣿⠛⠁⠀⠀⠀⠀⠀⠀⠀⠀⠀⠀⠀⠀</a:t>
            </a:r>
            <a:br/>
            <a:r>
              <a:t>⣿⣿⣿⣿⣿⣿⡟⠀⠀⠀⠀⠀⠀⠀⠀⠀⠀⠀⠀⠀⠀⠀⠀⠀⠀⠀⠀⠀⠀⠀⠀⠀⠀⠀⠀⠀⠀⠀⠀⠀⠀⠀⠀⠀⠀⠀⠀⠀⠀⠀⠀⠀⠀⠀⠀⠀⠀⢀⣾⣿⣿⣿⣿⣿⣿⣿⣿⣿⣿⣿⣿⣿⣿⣿⣿⣿⣿⣿⣦⣄⡀⠀⠀⠀⠀⠀⠀⠀⠀⠀⠀</a:t>
            </a:r>
            <a:br/>
            <a:r>
              <a:t>⣿⣿⣿⣿⣿⣿⠃⠀⠀⠀⠀⠀⠀⠀⠀⠀⠀⠀⠀⠀⠀⠀⠀⠀⠀⠀⠀⠀⠀⠀⠀⠀⠀⠀⠀⠀⠀⠀⠀⠀⠀⠀⠀⠀⠀⠀⠀⠀⠀⠀⠀⠀⠀⠀⠀⠀⠀⣼⣿⣿⣿⣿⣿⣿⣿⣿⣿⣿⣿⣿⣿⣿⣿⣿⣿⣿⣿⣿⣿⣿⣿⣶⣄⡀⠀⠀⠀⠀⠀⠀⠀</a:t>
            </a:r>
            <a:br/>
            <a:r>
              <a:t>⣿⣿⣿⣿⣿⡿⠀⠀⠀⠀⠀⠀⠀⠀⠀⠀⠀⠀⠀⠀⠀⠀⠀⠀⠀⠀⠀⠀⠀⠀⠀⠀⠀⠀⠀⠀⠀⠀⠀⠀⠀⠀⠀⠀⠀⠀⠀⠀⠀⠀⠀⠀⠀⠀⠀⠀⢠⣿⣿⣿⣿⣿⣿⣿⣿⣿⣿⣿⣿⣿⣿⣿⣿⣿⣿⣿⣿⣿⣿⣿⣿⣿⣿⣿⣶⣄⠀⣀⡀⠀⠀</a:t>
            </a:r>
            <a:br/>
            <a:r>
              <a:t>⣿⣿⣿⣿⣿⡇⠀⠀⠀⠀⠀⠀⠀⠀⠀⠀⠀⠀⠀⠀⠀⠀⠀⠀⠀⠀⠀⠀⠀⠀⠀⠀⠀⠀⠀⠀⠀⠀⠀⠀⠀⠀⠀⠀⠀⠀⠀⠀⠀⠀⠀⠀⠀⠀⠀⠀⣸⣿⣿⣿⣿⣿⣿⣿⣿⣿⣿⣿⣿⣿⣿⣿⣿⣿⣿⣿⣿⣿⣿⣿⣿⣿⣿⣿⣿⣿⣿⣿⣿⣷⡄</a:t>
            </a:r>
            <a:br/>
            <a:r>
              <a:t>⣿⣿⣿⣿⣿⠁⠀⠀⠀⠀⠀⠀⠀⠀⠀⠀⠀⠀⠀⠀⠀⠀⠀⠀⠀⠀⠀⠀⠀⠀⠀⠀⠀⠀⠀⠀⠀⠀⠀⠀⠀⠀⠀⠀⠀⠀⠀⠀⠀⠀⠀⠀⠀⠀⠀⠀⠻⡿⣿⣿⣿⣿⣿⣿⣿⣿⣿⣿⣿⣿⣿⣿⣿⣿⣿⣿⣿⣿⣿⠟⠿⢿⣿⣿⣿⣿⣿⣿⣿⣿⡇</a:t>
            </a:r>
            <a:br/>
            <a:r>
              <a:t>⣿⣿⣿⣿⡿⠀⠀⠀⠀⠀⠀⠀⠀⠀⠀⠀⠀⠀⠀⠀⠀⠀⠀⠀⠀⠀⠀⠀⠀⠀⠀⠀⠀⠀⠀⠀⠀⠀⠀⠀⠀⠀⠀⠀⠀⠀⠀⠀⠀⠀⠀⠀⠀⠀⠀⠀⠀⠀⣿⣿⣿⣿⣿⣿⣿⣿⣿⣿⣿⣿⣿⣿⣿⣿⣿⣿⣿⣿⣿⡆⠀⠀⠉⢿⣿⣿⣿⣿⣿⣿⡇</a:t>
            </a:r>
            <a:br/>
            <a:r>
              <a:t>⣿⣿⣿⣿⡇⠀⠀⠀⠀⠀⠀⠀⠀⠀⠀⠀⠀⠀⠀⠀⠀⠀⠀⠀⠀⠀⠀⠀⠀⠀⠀⠀⠀⠀⠀⠀⠀⠀⠀⠀⠀⠀⠀⠀⠀⠀⠀⠀⠀⠀⠀⠀⠀⠀⠀⠀⠀⢠⣿⣿⣿⣿⣿⣿⣿⣿⣿⣿⣿⣿⣿⣿⣿⣿⣿⣿⣿⣿⣿⣿⡄⠀⠀⢸⣿⣿⣿⣿⣿⣿⡇</a:t>
            </a:r>
            <a:br/>
            <a:r>
              <a:t>⣿⣿⣿⣿⠁⠀⠀⠀⠀⠀⠀⠀⠀⠀⠀⠀⠀⠀⠀⠀⠀⠀⠀⠀⠀⠀⠀⠀⠀⠀⠀⠀⠀⠀⠀⠀⠀⠀⠀⠀⠀⠀⠀⠀⠀⠀⠀⠀⠀⠀⠀⠀⠀⠀⠀⠀⠀⢸⣿⣿⣿⣿⣿⣿⣿⣿⣿⣿⣿⣿⣿⣿⣿⣿⣿⣿⣿⣿⣿⣿⡄⠀⠀⢀⣿⣿⣿⣿⣿⣿⡇</a:t>
            </a:r>
            <a:br/>
            <a:r>
              <a:t>⣿⣿⣿⣿⠀⠀⠀⠀⠀⠀⠀⠀⠀⠀⠀⠀⠀⠀⠀⠀⠀⠀⠀⠀⠀⠀⠀⠀⠀⠀⠀⠀⠀⠀⠀⠀⠀⠀⠀⠀⠀⠀⠀⠀⠀⠀⠀⠀⠀⠀⠀⠀⠀⠀⠀⠀⠀⢸⣿⣿⣿⣿⣿⣿⣿⣿⣿⣿⣿⣿⣿⣿⣿⣿⣿⣿⣿⣿⣿⣿⡇⠀⢠⣾⣿⣿⣿⣿⣿⣿⡇</a:t>
            </a:r>
            <a:br/>
            <a:r>
              <a:t>⣿⣿⣿⡇⠀⠀⠀⠀⠀⠀⠀⠀⠀⠀⠀⠀⠀⠀⠀⠀⠀⠀⠀⠀⠀⠀⠀⠀⠀⠀⠀⠀⠀⠀⠀⠀⠀⠀⠀⠀⠀⠀⠀⠀⠀⠀⠀⠀⠀⠀⠀⠀⠀⠀⠀⠀⠀⢸⣿⣿⣿⣿⣿⣿⣿⣿⣿⣿⣿⣿⣿⣿⣿⣿⣿⣿⣿⣿⣿⣿⡇⣰⣿⣿⣿⣿⣿⣿⣿⣿⡇</a:t>
            </a:r>
            <a:br/>
            <a:r>
              <a:t>⣿⣿⣿⠃⠀⠀⠀⠀⠀⠀⠀⠀⠀⠀⠀⠀⠀⠀⠀⠀⠀⠀⠀⠀⠀⠀⠀⠀⠀⠀⠀⠀⠀⠀⠀⠀⠀⠀⠀⠀⠀⠀⠀⠀⠀⠀⠀⠀⠀⠀⠀⠀⠀⠀⠀⠀⠀⢸⣿⣿⣿⣿⣿⣿⣿⣿⣿⣿⣿⣿⣿⣿⣿⣿⣿⣿⣿⣿⣿⣿⣿⣿⣿⣿⣿⣿⣿⣿⣿⣿⡇</a:t>
            </a:r>
            <a:br/>
            <a:r>
              <a:t>⣿⣿⣿⠀⠀⠀⠀⠀⠀⠀⠀⠀⠀⠀⠀⠀⠀⠀⠀⠀⠀⠀⠀⠀⠀⠀⠀⠀⠀⠀⠀⠀⠀⠀⠀⠀⠀⠀⠀⠀⠀⠀⠀⠀⠀⠀⠀⠀⠀⠀⠀⠀⠀⠀⠀⠀⠀⠀⣿⣿⣿⣿⣿⣿⣿⣿⣿⣿⣿⣿⣿⣿⣿⣿⣿⣿⣿⣿⣿⣿⣿⣿⣿⣿⣿⣿⣿⣿⣿⣿⡇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⣿⣿⡟⠀⠀⠀⠀⠀⠀⠀⠀⠀⠀⠀⠀⠀⠀⠀⠀⠀⠀⠀⠀⠀⠀⠀⠀⠀⠀⠀⠀⠀⠀⠀⠀⠀⠀⠀⠀⠀⠀⠀⠀⠀⠀⠀⠀⠀⠀⠀⠀⠀⠀⠀⠀⠀⠀⠀⣿⣿⣿⣿⣿⣿⣿⣿⣿⣿⣿⣿⣿⣿⣿⣿⣿⣿⣿⣿⣿⣿⣿⣿⣿⣿⣿⣿⣿⣿⣿⣿⡇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⣿⣿⡇⠀⠀⠀⠀⠀⠀⠀⠀⠀⠀⠀⠀⠀⠀⠀⠀⠀⠀⠀⠀⠀⠀⠀⠀⠀⠀⠀⠀⠀⠀⠀⠀⠀⠀⠀⠀⠀⠀⠀⠀⠀⠀⠀⠀⠀⠀⠀⠀⠀⠀⠀⠀⠀⠀⠀⣿⣿⣿⣿⣿⣿⣿⣿⣿⣿⣿⣿⣿⣿⣿⣿⣿⣿⣿⣿⣿⣿⣿⣿⣿⣿⣿⣿⣿⣿⣿⣿⡇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⣿⣿⠀⠀⠀⠀⠀⠀⠀⠀⠀⠀⠀⠀⠀⠀⠀⠀⠀⠀⠀⠀⠀⠀⠀⠀⠀⠀⠀⠀⠀⠀⠀⠀⠀⠀⠀⠀⠀⠀⠀⠀⠀⠀⠀⠀⠀⠀⠀⠀⠀⠀⠀⠀⠀⠀⠀⠀⣿⣿⣿⣿⣿⣿⣿⣿⣿⣿⣿⣿⣿⣿⣿⣿⣿⣿⣿⣿⣿⣿⣿⣿⣿⣿⣿⣿⣿⣿⣿⣿⡇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⣿⣿⠀⠀⠀⠀⠀⠀⠀⠀⠀⠀⠀⠀⠀⠀⠀⠀⠀⠀⠀⠀⠀⠀⠀⠀⠀⠀⠀⠀⠀⠀⠀⠀⠀⠀⠀⠀⠀⠀⠀⠀⠀⠀⠀⠀⠀⠀⠀⠀⠀⠀⠀⠀⠀⠀⠀⠀⣿⣿⣿⣿⣿⣿⣿⣿⣿⣿⣿⣿⣿⣿⣿⣿⣿⣿⣿⣿⣿⣿⣿⣿⣿⣿⣿⣿⣿⣿⣿⣿⡇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⣿⡇⠀⠀⠀⠀⠀⠀⠀⠀⠀⠀⠀⠀⠀⠀⠀⠀⠀⠀⠀⠀⠀⠀⠀⠀⠀⠀⠀⠀⠀⠀⠀⠀⠀⠀⠀⠀⠀⠀⠀⠀⠀⠀⠀⠀⠀⠀⠀⠀⠀⠀⠀⠀⠀⠀⠀⠀⣿⣿⣿⣿⣿⣿⣿⣿⣿⣿⣿⣿⣿⣿⣿⣿⣿⣿⣿⣿⣿⣿⣿⣿⣿⣿⣿⣿⣿⣿⣿⣿⡇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⣿⡇⠀⠀⠀⠀⠀⠀⠀⠀⠀⠀⠀⠀⠀⠀⠀⠀⠀⠀⠀⠀⠀⠀⠀⠀⠀⠀⠀⠀⠀⠀⠀⠀⠀⠀⠀⠀⠀⠀⠀⠀⠀⠀⠀⠀⠀⠀⠀⠀⠀⠀⠀⠀⠀⠀⠀⠀⣿⣿⣿⣿⣿⣿⣿⣿⣿⣿⣿⣿⣿⣿⣿⣿⣿⣿⣿⣿⣿⣿⣿⣿⡟⠉⠉⠙⠛⠛⠿⠿⡇</a:t>
            </a:r>
            <a:br/>
            <a:r>
              <a:t>⣿⠇⠀⠀⠀⠀⠀⠀⠀⠀⠀⠀⠀⠀⠀⠀⠀⠀⠀⠀⠀⠀⠀⠀⠀⠀⠀⠀⠀⠀⠀⠀⠀⠀⠀⠀⠀⠀⠀⠀⠀⠀⠀⠀⠀⠀⠀⠀⠀⠀⠀⠀⠀⠀⠀⠀⠀⢠⣿⣿⣿⣿⣿⣿⣿⣿⣿⣿⣿⣿⣿⣿⣿⣿⣿⣿⣿⣿⣿⣿⡿⠋⠀⠀⠀⠀⠀⠀⠀⠀⠀</a:t>
            </a:r>
            <a:br/>
            <a:r>
              <a:t>⣿⠀⠀⠀⠀⠀⠀⠀⠀⠀⠀⠀⠀⠀⠀⠀⠀⠀⠀⠀⠀⠀⠀⠀⠀⠀⠀⠀⠀⠀⠀⠀⠀⠀⠀⠀⠀⠀⠀⠀⠀⠀⠀⠀⠀⠀⠀⠀⠀⠀⠀⠀⠀⠀⠀⠀⢠⣾⣿⣿⣿⣿⣿⣿⣿⣿⣿⣿⣿⣿⣿⣿⣿⣿⣿⣿⣿⣿⣿⠟⠀⠀⠀⠀⠀⠀⠀⠀⠀⠀⠀</a:t>
            </a:r>
            <a:br/>
            <a:r>
              <a:t>⣿⠀⠀⠀⠀⠀⠀⠀⠀⠀⠀⠀⠀⠀⠀⠀⠀⠀⠀⠀⠀⠀⠀⠀⠀⠀⠀⠀⠀⠀⠀⠀⠀⠀⠀⠀⠀⠀⠀⠀⠀⠀⠀⠀⠀⠀⠀⠀⠀⠀⠀⠀⠀⠀⠀⣰⣿⣿⣿⣿⣿⣿⣿⣿⣿⣿⣿⣿⣿⣿⣿⣿⣿⣿⣿⣿⠛⠛⠁⠀⠀⠀⠀⠀⠀⠀⠀⠀⠀⠀⠀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⠀⠀⠀⠀⠀⠀⠀⠀⠀⠀⠀⠀⠀⠀⠀⠀⠀⠀⠀⠀⠀⠀⠀⠀⠀⠀⠀⠀⠀⠀⠀⠀⠀⠀⠀⠀⠀⠀⠀⠀⠀⠀⠀⠀⠀⠀⠀⠀⠀⠀⠀⠀⠀⠀⠀⣀⣤⣾⣿⣿⣿⣿⣿⣿⣿⣿⣿⣿⣿⣿⣿⣿⣿⣿⣿⣿⣿⣿⣿⣿⣿⣿⣿⣿⣿⡟⠋⠁⠀⠀⠀</a:t>
            </a:r>
            <a:br/>
            <a:r>
              <a:t>⠀⠀⠀⠀⠀⠀⠀⠀⠀⠀⠀⠀⠀⠀⠀⠀⠀⠀⠀⠀⠀⠀⠀⠀⠀⠀⠀⠀⠀⠀⠀⠀⠀⠀⠀⠀⠀⠀⠀⠀⠀⠀⠀⠀⠀⠀⠀⠀⠀⠀⠀⠀⢀⣴⣾⣿⣿⣿⣿⣿⣿⣿⣿⣿⣿⣿⣿⣿⣿⣿⣿⣿⣿⣿⣿⣿⣿⣿⣿⣿⣿⣿⣿⣿⣿⣇⠀⠀⠀⠀⠀</a:t>
            </a:r>
            <a:br/>
            <a:r>
              <a:t>⠀⠀⠀⠀⠀⠀⠀⠀⠀⠀⠀⠀⠀⠀⠀⠀⠀⠀⠀⠀⠀⠀⠀⠀⠀⠀⠀⠀⠀⠀⠀⠀⠀⠀⠀⠀⠀⠀⠀⠀⠀⠀⠀⠀⠀⠀⠀⠀⠀⠀⠀⢴⣿⣿⣿⣿⣿⣿⣿⣿⣿⣿⣿⣿⣿⣿⣿⣿⣿⣿⣿⣿⣿⣿⣿⣿⣿⣿⣿⣿⣿⣿⣿⣿⣿⣿⡄⠀⠀⠀⠀</a:t>
            </a:r>
            <a:br/>
            <a:r>
              <a:t>⠀⠀⠀⠀⠀⠀⠀⠀⠀⠀⠀⠀⠀⠀⠀⠀⠀⠀⠀⠀⠀⠀⠀⠀⠀⠀⠀⠀⠀⠀⠀⠀⠀⠀⠀⠀⠀⠀⠀⠀⠀⠀⠀⠀⠀⠀⠀⠀⠀⠀⠀⠺⠿⣿⣿⣿⣿⣿⣿⣿⣿⣿⣿⣿⣿⣿⣿⣿⣿⣿⣿⣿⣿⣿⣿⣿⣿⣿⣿⣿⣿⣿⣿⣿⣿⣿⡟⠄⠀⠀⠀</a:t>
            </a:r>
            <a:br/>
            <a:r>
              <a:t>⣦⣤⣤⣀⣀⡀⠀⠀⠀⠀⠀⠀⠀⠀⠀⠀⠀⠀⠀⠀⠀⠀⠀⠀⠀⠀⠀⣀⣀⣀⣠⣤⣤⣤⣤⣤⣄⣀⣀⣀⣀⡀⠀⠀⠀⠀⠀⠀⠀⠀⠀⠀⠀⠀⣠⣿⣿⣿⣿⣿⣿⣿⣿⣿⣿⣿⣿⣿⣿⣿⣿⣿⣿⣿⣿⣿⣿⣿⣿⣿⣿⣿⣿⣿⣿⠇⠁⠀⠀⠀⠀</a:t>
            </a:r>
            <a:br/>
            <a:r>
              <a:t>⣿⣿⣿⣿⣿⣿⣿⣿⣷⣶⣶⣤⣤⣤⣤⣀⣀⣀⣀⣀⣀⣤⣤⣶⣾⣿⣿⣿⣿⣿⣿⣿⣿⣿⣿⣿⣿⣿⣿⣿⣿⣿⣿⣿⣷⣶⣶⣤⣤⣀⣀⠀⣠⣾⣿⣿⣿⣿⣿⣿⣿⣿⣿⣿⣿⣿⣿⣿⣿⣿⣿⣿⣿⣿⣿⣿⣿⣿⣿⣿⣿⡿⠛⠛⠙⠀⠀⠀⠀⠀⠀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⣿⣿⣿⣿⣿⣿⣿⣿⣿⣿⣿⣿⣿⣿⣿⣿⣿⣿⣿⣿⣿⣿⣿⣿⣿⣿⣿⣿⣿⣿⣿⣿⣿⣿⣿⣿⣿⣿⣿⣿⣿⣿⣿⣿⣿⣿⣿⣿⣿⣿⣿⣿⣿⣿⣿⣿⣿⣿⣿⣿⣿⣿⣿⣿⣿⣿⣿⣿⣿⣿⣿⣿⣿⣿⣿⣿⣿⣿⣿⣿⣿⡀⠀⠀⠀⠀⠀⠀⠀⠀⠀</a:t>
            </a:r>
            <a:br/>
            <a:r>
              <a:t>⣿⣿⣿⣿⣿⣿⣿⣿⣿⣿⣿⣿⣿⣿⣿⣿⣿⣿⣿⣿⣿⣿⣿⣿⣿⣿⠿⠿⠟⠛⠛⠛⠛⠛⠛⠛⠛⠻⠿⠿⠿⣿⣿⣿⣿⣿⣿⣿⣿⣿⣿⣿⣿⣿⣿⣿⣿⣿⣿⣿⣿⣿⣿⣿⣿⣿⣿⣿⣿⣿⣿⣿⣿⣿⣿⣿⣿⣿⣿⣿⣿⣷⠀⠀⠀⠀⠀⠀⠀⠀⠀</a:t>
            </a:r>
            <a:br/>
            <a:r>
              <a:t>⣿⣿⣿⣿⣿⣿⣿⣿⣿⣿⣿⣿⣿⣿⣿⣿⣿⣿⣿⣿⣿⡿⠟⠋⠉⠀⠀⠀⠀⠀⠀⠀⠀⠀⠀⠀⠀⠀⠀⠀⠀⠀⠀⠀⠉⠉⠛⠛⠿⢿⣿⣿⣿⣿⣿⣿⣿⣿⣿⣿⣿⣿⣿⣿⣿⣿⣿⣿⣿⣿⣿⣿⣿⣿⣿⣿⣿⣿⣿⣿⣿⣿⡇⠀⠀⠀⠀⠀⠀⠀⠀</a:t>
            </a:r>
            <a:br/>
            <a:r>
              <a:t>⣿⣿⣿⣿⣿⣿⣿⣿⣿⡿⠛⠛⠛⠛⠛⠛⠛⠛⠉⠉⠀⠀⠀⠀⠀⠀⠀⠀⠀⠀⠀⠀⠀⠀⠀⠀⠀⠀⠀⠀⠀⠀⠀⠀⠀⠀⠀⠀⠀⠀⠀⠙⢿⣿⣿⣿⣿⣿⣿⣿⣿⣿⣿⣿⣿⣿⣿⣿⣿⣿⣿⣿⣿⣿⣿⣿⣿⣿⣿⣿⣿⣿⠇⠀⠀⠀⠀⠀⠀⠀⠀</a:t>
            </a:r>
            <a:br/>
            <a:r>
              <a:t>⣿⣿⣿⣿⣿⣿⣿⣿⣿⠃⠀⠀⠀⠀⠀⠀⠀⠀⠀⠀⠀⠀⠀⠀⠀⠀⠀⠀⠀⠀⠀⠀⠀⠀⠀⠀⠀⠀⠀⠀⠀⠀⠀⠀⠀⠀⠀⠀⠀⠀⠀⠀⠈⠻⣿⣿⣿⣿⣿⣿⣿⣿⣿⣿⣿⣿⣿⣿⣿⣿⣿⣿⣿⣿⣿⣿⣿⣿⣿⣿⣿⡿⠀⠀⠀⠀⠀⠀⠀⠀⠀</a:t>
            </a:r>
            <a:br/>
            <a:r>
              <a:t>⣿⣿⣿⣿⣿⣿⣿⣿⡏⠀⠀⠀⠀⠀⠀⠀⠀⠀⠀⠀⠀⠀⠀⠀⠀⠀⠀⠀⠀⠀⠀⠀⠀⠀⠀⠀⠀⠀⠀⠀⠀⠀⠀⠀⠀⠀⠀⠀⠀⠀⠀⠀⠀⠀⠈⠻⢿⣿⣿⣿⣿⣿⣿⣿⣿⣿⣿⣿⣿⣿⣿⣿⣿⣿⣿⣿⣿⣿⣿⣿⠟⠁⠀⠀⠀⠀⠀⠀⠀⠀⠀</a:t>
            </a:r>
            <a:br/>
            <a:r>
              <a:t>⣿⣿⣿⣿⣿⣿⣿⣿⠁⠀⠀⠀⠀⠀⠀⠀⠀⠀⠀⠀⠀⠀⠀⠀⠀⠀⠀⠀⠀⠀⠀⠀⠀⠀⠀⠀⠀⠀⠀⠀⠀⠀⠀⠀⠀⠀⠀⠀⠀⠀⠀⠀⠀⠀⠀⠀⠀⠈⠉⢉⣿⣿⣿⣿⣿⣿⣿⣿⣿⣿⣿⣿⣿⣿⣿⣿⣿⣿⣿⣥⡀⠀⠀⠀⠀⠀⠀⠀⠀⠀⠀</a:t>
            </a:r>
            <a:br/>
            <a:r>
              <a:t>⣿⣿⣿⣿⣿⣿⣿⡇⠀⠀⠀⠀⠀⠀⠀⠀⠀⠀⠀⠀⠀⠀⠀⠀⠀⠀⠀⠀⠀⠀⠀⠀⠀⠀⠀⠀⠀⠀⠀⠀⠀⠀⠀⠀⠀⠀⠀⠀⠀⠀⠀⠀⠀⠀⠀⠀⠀⠀⠀⣼⣿⣿⣿⣿⣿⣿⣿⣿⣿⣿⣿⣿⣿⣿⣿⣿⣿⣿⣿⣿⣿⣷⣤⡀⠀⠀⠀⠀⠀⠀⠀</a:t>
            </a:r>
            <a:br/>
            <a:r>
              <a:t>⣿⣿⣿⣿⣿⣿⣿⠀⠀⠀⠀⠀⠀⠀⠀⠀⠀⠀⠀⠀⠀⠀⠀⠀⠀⠀⠀⠀⠀⠀⠀⠀⠀⠀⠀⠀⠀⠀⠀⠀⠀⠀⠀⠀⠀⠀⠀⠀⠀⠀⠀⠀⠀⠀⠀⠀⠀⠀⢸⣿⣿⣿⣿⣿⣿⣿⣿⣿⣿⣿⣿⣿⣿⣿⣿⣿⣿⣿⣿⣿⣿⣿⣿⣿⣷⣤⡀⠀⠀⠀⠀</a:t>
            </a:r>
            <a:br/>
            <a:r>
              <a:t>⣿⣿⣿⣿⣿⣿⡟⠀⠀⠀⠀⠀⠀⠀⠀⠀⠀⠀⠀⠀⠀⠀⠀⠀⠀⠀⠀⠀⠀⠀⠀⠀⠀⠀⠀⠀⠀⠀⠀⠀⠀⠀⠀⠀⠀⠀⠀⠀⠀⠀⠀⠀⠀⠀⠀⠀⠀⠀⣿⣿⣿⣿⣿⣿⣿⣿⣿⣿⣿⣿⣿⣿⣿⣿⣿⣿⣿⣿⣿⣿⣿⣿⣿⣿⣿⣿⣿⣷⣴⣶⡄</a:t>
            </a:r>
            <a:br/>
            <a:r>
              <a:t>⣿⣿⣿⣿⣿⣿⠇⠀⠀⠀⠀⠀⠀⠀⠀⠀⠀⠀⠀⠀⠀⠀⠀⠀⠀⠀⠀⠀⠀⠀⠀⠀⠀⠀⠀⠀⠀⠀⠀⠀⠀⠀⠀⠀⠀⠀⠀⠀⠀⠀⠀⠀⠀⠀⠀⠀⠀⢰⣿⣿⣿⣿⣿⣿⣿⣿⣿⣿⣿⣿⣿⣿⣿⣿⣿⣿⣿⣿⣿⣿⣿⣿⣿⣿⣿⣿⣿⣿⣿⣿⡇</a:t>
            </a:r>
            <a:br/>
            <a:r>
              <a:t>⣿⣿⣿⣿⣿⣿⠀⠀⠀⠀⠀⠀⠀⠀⠀⠀⠀⠀⠀⠀⠀⠀⠀⠀⠀⠀⠀⠀⠀⠀⠀⠀⠀⠀⠀⠀⠀⠀⠀⠀⠀⠀⠀⠀⠀⠀⠀⠀⠀⠀⠀⠀⠀⠀⠀⠀⠀⠈⠛⢻⣿⣿⣿⣿⣿⣿⣿⣿⣿⣿⣿⣿⣿⣿⣿⣿⣿⣿⣿⣿⣯⠉⠉⠛⢿⣿⣿⣿⣿⣿⡇</a:t>
            </a:r>
            <a:br/>
            <a:r>
              <a:t>⣿⣿⣿⣿⣿⡟⠀⠀⠀⠀⠀⠀⠀⠀⠀⠀⠀⠀⠀⠀⠀⠀⠀⠀⠀⠀⠀⠀⠀⠀⠀⠀⠀⠀⠀⠀⠀⠀⠀⠀⠀⠀⠀⠀⠀⠀⠀⠀⠀⠀⠀⠀⠀⠀⠀⠀⠀⠀⠀⢸⣿⣿⣿⣿⣿⣿⣿⣿⣿⣿⣿⣿⣿⣿⣿⣿⣿⣿⣿⣿⣿⣇⠀⠀⠀⣿⣿⣿⣿⣿⡇</a:t>
            </a:r>
            <a:br/>
            <a:r>
              <a:t>⣿⣿⣿⣿⣿⡇⠀⠀⠀⠀⠀⠀⠀⠀⠀⠀⠀⠀⠀⠀⠀⠀⠀⠀⠀⠀⠀⠀⠀⠀⠀⠀⠀⠀⠀⠀⠀⠀⠀⠀⠀⠀⠀⠀⠀⠀⠀⠀⠀⠀⠀⠀⠀⠀⠀⠀⠀⠀⠀⣿⣿⣿⣿⣿⣿⣿⣿⣿⣿⣿⣿⣿⣿⣿⣿⣿⣿⣿⣿⣿⣿⣿⠄⠀⠀⠸⣿⣿⣿⣿⡇</a:t>
            </a:r>
            <a:br/>
            <a:r>
              <a:t>⣿⣿⣿⣿⣿⠀⠀⠀⠀⠀⠀⠀⠀⠀⠀⠀⠀⠀⠀⠀⠀⠀⠀⠀⠀⠀⠀⠀⠀⠀⠀⠀⠀⠀⠀⠀⠀⠀⠀⠀⠀⠀⠀⠀⠀⠀⠀⠀⠀⠀⠀⠀⠀⠀⠀⠀⠀⠀⠀⣿⣿⣿⣿⣿⣿⣿⣿⣿⣿⣿⣿⣿⣿⣿⣿⣿⣿⣿⣿⣿⣿⣿⡇⠀⢀⣴⣿⣿⣿⣿⡇</a:t>
            </a:r>
            <a:br/>
            <a:r>
              <a:t>⣿⣿⣿⣿⡟⠀⠀⠀⠀⠀⠀⠀⠀⠀⠀⠀⠀⠀⠀⠀⠀⠀⠀⠀⠀⠀⠀⠀⠀⠀⠀⠀⠀⠀⠀⠀⠀⠀⠀⠀⠀⠀⠀⠀⠀⠀⠀⠀⠀⠀⠀⠀⠀⠀⠀⠀⠀⠀⠀⣿⣿⣿⣿⣿⣿⣿⣿⣿⣿⣿⣿⣿⣿⣿⣿⣿⣿⣿⣿⣿⣿⣿⡇⢀⣾⣿⣿⣿⣿⣿⡇</a:t>
            </a:r>
            <a:br/>
            <a:r>
              <a:t>⣿⣿⣿⣿⡇⠀⠀⠀⠀⠀⠀⠀⠀⠀⠀⠀⠀⠀⠀⠀⠀⠀⠀⠀⠀⠀⠀⠀⠀⠀⠀⠀⠀⠀⠀⠀⠀⠀⠀⠀⠀⠀⠀⠀⠀⠀⠀⠀⠀⠀⠀⠀⠀⠀⠀⠀⠀⠀⠀⣿⣿⣿⣿⣿⣿⣿⣿⣿⣿⣿⣿⣿⣿⣿⣿⣿⣿⣿⣿⣿⣿⣿⣧⣾⣿⣿⣿⣿⣿⣿⡇</a:t>
            </a:r>
            <a:br/>
            <a:r>
              <a:t>⣿⣿⣿⣿⠁⠀⠀⠀⠀⠀⠀⠀⠀⠀⠀⠀⠀⠀⠀⠀⠀⠀⠀⠀⠀⠀⠀⠀⠀⠀⠀⠀⠀⠀⠀⠀⠀⠀⠀⠀⠀⠀⠀⠀⠀⠀⠀⠀⠀⠀⠀⠀⠀⠀⠀⠀⠀⠀⠀⣿⣿⣿⣿⣿⣿⣿⣿⣿⣿⣿⣿⣿⣿⣿⣿⣿⣿⣿⣿⣿⣿⣿⣿⣿⣿⣿⣿⣿⣿⣿⡇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⣿⣿⣿⡿⠀⠀⠀⠀⠀⠀⠀⠀⠀⠀⠀⠀⠀⠀⠀⠀⠀⠀⠀⠀⠀⠀⠀⠀⠀⠀⠀⠀⠀⠀⠀⠀⠀⠀⠀⠀⠀⠀⠀⠀⠀⠀⠀⠀⠀⠀⠀⠀⠀⠀⠀⠀⠀⠀⠀⢹⣿⣿⣿⣿⣿⣿⣿⣿⣿⣿⣿⣿⣿⣿⣿⣿⣿⣿⣿⣿⣿⣿⣿⣿⣿⣿⣿⣿⣿⣿⡇</a:t>
            </a:r>
            <a:br/>
            <a:r>
              <a:t>⣿⣿⣿⡇⠀⠀⠀⠀⠀⠀⠀⠀⠀⠀⠀⠀⠀⠀⠀⠀⠀⠀⠀⠀⠀⠀⠀⠀⠀⠀⠀⠀⠀⠀⠀⠀⠀⠀⠀⠀⠀⠀⠀⠀⠀⠀⠀⠀⠀⠀⠀⠀⠀⠀⠀⠀⠀⠀⠀⢸⣿⣿⣿⣿⣿⣿⣿⣿⣿⣿⣿⣿⣿⣿⣿⣿⣿⣿⣿⣿⣿⣿⣿⣿⣿⣿⣿⣿⣿⣿⡇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⣿⣿⣿⠃⠀⠀⠀⠀⠀⠀⠀⠀⠀⠀⠀⠀⠀⠀⠀⠀⠀⠀⠀⠀⠀⠀⠀⠀⠀⠀⠀⠀⠀⠀⠀⠀⠀⠀⠀⠀⠀⠀⠀⠀⠀⠀⠀⠀⠀⠀⠀⠀⠀⠀⠀⠀⠀⠀⠀⢸⣿⣿⣿⣿⣿⣿⣿⣿⣿⣿⣿⣿⣿⣿⣿⣿⣿⣿⣿⣿⣿⣿⣿⣿⣿⣿⣿⣿⣿⣿⡇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⣿⣿⣿⠀⠀⠀⠀⠀⠀⠀⠀⠀⠀⠀⠀⠀⠀⠀⠀⠀⠀⠀⠀⠀⠀⠀⠀⠀⠀⠀⠀⠀⠀⠀⠀⠀⠀⠀⠀⠀⠀⠀⠀⠀⠀⠀⠀⠀⠀⠀⠀⠀⠀⠀⠀⠀⠀⠀⠀⢸⣿⣿⣿⣿⣿⣿⣿⣿⣿⣿⣿⣿⣿⣿⣿⣿⣿⣿⣿⣿⣿⣿⣿⣿⣿⣿⣿⣿⣿⣿⡇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⣿⣿⡿⠀⠀⠀⠀⠀⠀⠀⠀⠀⠀⠀⠀⠀⠀⠀⠀⠀⠀⠀⠀⠀⠀⠀⠀⠀⠀⠀⠀⠀⠀⠀⠀⠀⠀⠀⠀⠀⠀⠀⠀⠀⠀⠀⠀⠀⠀⠀⠀⠀⠀⠀⠀⠀⠀⠀⠀⢸⣿⣿⣿⣿⣿⣿⣿⣿⣿⣿⣿⣿⣿⣿⣿⣿⣿⣿⣿⣿⣿⣿⣿⣿⣿⣿⣿⣿⣿⣿⡇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⣿⣿⡇⠀⠀⠀⠀⠀⠀⠀⠀⠀⠀⠀⠀⠀⠀⠀⠀⠀⠀⠀⠀⠀⠀⠀⠀⠀⠀⠀⠀⠀⠀⠀⠀⠀⠀⠀⠀⠀⠀⠀⠀⠀⠀⠀⠀⠀⠀⠀⠀⠀⠀⠀⠀⠀⠀⠀⠀⢸⣿⣿⣿⣿⣿⣿⣿⣿⣿⣿⣿⣿⣿⣿⣿⣿⣿⣿⣿⣿⣿⣿⣿⣿⣿⣿⣿⣿⣿⣿⡇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⣿⣿⡇⠀⠀⠀⠀⠀⠀⠀⠀⠀⠀⠀⠀⠀⠀⠀⠀⠀⠀⠀⠀⠀⠀⠀⠀⠀⠀⠀⠀⠀⠀⠀⠀⠀⠀⠀⠀⠀⠀⠀⠀⠀⠀⠀⠀⠀⠀⠀⠀⠀⠀⠀⠀⠀⠀⠀⠀⢸⣿⣿⣿⣿⣿⣿⣿⣿⣿⣿⣿⣿⣿⣿⣿⣿⣿⣿⣿⣿⣿⣿⣿⣿⠋⠀⠀⠈⠉⠉⠃</a:t>
            </a:r>
            <a:br/>
            <a:r>
              <a:t>⣿⣿⠀⠀⠀⠀⠀⠀⠀⠀⠀⠀⠀⠀⠀⠀⠀⠀⠀⠀⠀⠀⠀⠀⠀⠀⠀⠀⠀⠀⠀⠀⠀⠀⠀⠀⠀⠀⠀⠀⠀⠀⠀⠀⠀⠀⠀⠀⠀⠀⠀⠀⠀⠀⠀⠀⠀⠀⢀⣾⣿⣿⣿⣿⣿⣿⣿⣿⣿⣿⣿⣿⣿⣿⣿⣿⣿⣿⣿⣿⣿⣿⠟⠁⠀⠀⠀⠀⠀⠀⠀</a:t>
            </a:r>
            <a:br/>
            <a:r>
              <a:t>⣿⣿⠀⠀⠀⠀⠀⠀⠀⠀⠀⠀⠀⠀⠀⠀⠀⠀⠀⠀⠀⠀⠀⠀⠀⠀⠀⠀⠀⠀⠀⠀⠀⠀⠀⠀⠀⠀⠀⠀⠀⠀⠀⠀⠀⠀⠀⠀⠀⠀⠀⠀⠀⠀⠀⠀⠀⢀⣾⣿⣿⣿⣿⣿⣿⣿⣿⣿⣿⣿⣿⣿⣿⣿⣿⣿⣿⣿⣿⣿⡿⠃⠀⠀⠀⠀⠀⠀⠀⠀⠀</a:t>
            </a:r>
            <a:br/>
            <a:r>
              <a:t>⣿⣿⠀⠀⠀⠀⠀⠀⠀⠀⠀⠀⠀⠀⠀⠀⠀⠀⠀⠀⠀⠀⠀⠀⠀⠀⠀⠀⠀⠀⠀⠀⠀⠀⠀⠀⠀⠀⠀⠀⠀⠀⠀⠀⠀⠀⠀⠀⠀⠀⠀⠀⠀⠀⠀⠀⣠⣿⣿⣿⣿⣿⣿⣿⣿⣿⣿⣿⣿⣿⣿⣿⣿⣿⣿⣿⣿⣿⠉⠁⠀⠀⠀⠀⠀⠀⠀⠀⠀⠀⠀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⠀⠀⠀⠀⠀⠀⠀⠀⠀⠀⠀⠀⠀⠀⠀⠀⠀⠀⠀⠀⠀⠀⠀⠀⠀⠀⠀⠀⠀⠀⠀⠀⠀⠀⠀⠀⠀⠀⠀⠀⠀⠀⠀⠀⠀⠀⠀⠀⠀⠀⠀⠀⠀⠀⠀⢀⣤⣾⣿⣿⣿⣿⣿⣿⣿⣿⣿⣿⣿⣿⣿⣿⣿⣿⣿⣿⣿⣿⣿⣿⣿⣿⣿⣿⣿⣿⣿⣿⣿⡇⠀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⠀⠀⠀⠀⠀⠀⠀⠀⠀⠀⠀⠀⠀⠀⠀⠀⠀⠀⠀⠀⠀⠀⠀⠀⠀⠀⠀⠀⠀⠀⠀⠀⠀⠀⠀⠀⠀⠀⠀⠀⠀⠀⠀⠀⠀⠀⠀⠀⠀⠀⠀⠀⠀⠀⢴⣿⣿⣿⣿⣿⣿⣿⣿⣿⣿⣿⣿⣿⣿⣿⣿⣿⣿⣿⣿⣿⣿⣿⣿⣿⣿⣿⣿⣿⣿⣿⣿⣿⣿⣿⡀</a:t>
            </a:r>
            <a:br/>
            <a:r>
              <a:t>⣷⣶⣶⣤⣤⣀⣀⡀⠀⠀⠀⠀⠀⠀⠀⠀⠀⠀⠀⠀⠀⠀⠀⠀⠀⠀⠀⠀⠀⠀⠀⢀⣀⣀⣀⣀⣀⣀⣀⣀⡀⠀⠀⠀⠀⠀⠀⠀⠀⠀⠀⠀⠀⠀⠺⣿⣿⣿⣿⣿⣿⣿⣿⣿⣿⣿⣿⣿⣿⣿⣿⣿⣿⣿⣿⣿⣿⣿⣿⣿⣿⣿⣿⣿⣿⣿⣿⣿⣿⣿⠁</a:t>
            </a:r>
            <a:br/>
            <a:r>
              <a:t>⣿⣿⣿⣿⣿⣿⣿⣿⣿⣷⣶⣶⣦⣤⣤⣄⣀⣀⣀⣀⣀⣀⣀⣀⣀⣤⣤⣶⣶⣿⣿⣿⣿⣿⣿⣿⣿⣿⣿⣿⣿⣿⣿⣿⣷⣶⣶⣤⣤⣄⣀⡀⠀⠀⠀⠀⠀⢉⣿⣿⣿⣿⣿⣿⣿⣿⣿⣿⣿⣿⣿⣿⣿⣿⣿⣿⣿⣿⣿⣿⣿⣿⣿⣿⣿⣿⣿⣿⣿⠉⠀</a:t>
            </a:r>
            <a:br/>
            <a:r>
              <a:t>⣿⣿⣿⣿⣿⣿⣿⣿⣿⣿⣿⣿⣿⣿⣿⣿⣿⣿⣿⣿⣿⣿⣿⣿⣿⣿⣿⣿⣿⣿⣿⣿⣿⣿⣿⣿⣿⣿⣿⣿⣿⣿⣿⣿⣿⣿⣿⣿⣿⣿⣿⣿⣿⣷⣶⣤⣴⣿⣿⣿⣿⣿⣿⣿⣿⣿⣿⣿⣿⣿⣿⣿⣿⣿⣿⣿⣿⣿⣿⣿⣿⣿⣿⣿⣿⡿⠛⠛⠃⠀⠀</a:t>
            </a:r>
            <a:br/>
            <a:r>
              <a:t>⣿⣿⣿⣿⣿⣿⣿⣿⣿⣿⣿⣿⣿⣿⣿⣿⣿⣿⣿⣿⣿⣿⣿⣿⣿⣿⣿⣿⣿⣿⣿⣿⠿⠿⠿⠿⠿⠿⠿⣿⣿⣿⣿⣿⣿⣿⣿⣿⣿⣿⣿⣿⣿⣿⣿⣿⣿⣿⣿⣿⣿⣿⣿⣿⣿⣿⣿⣿⣿⣿⣿⣿⣿⣿⣿⣿⣿⣿⣿⣿⣿⣿⣿⣿⣿⡄⠀⠀⠀⠀⠀</a:t>
            </a:r>
            <a:br/>
            <a:r>
              <a:t>⣿⣿⣿⣿⣿⣿⣿⣿⣿⣿⣿⣿⣿⣿⣿⣿⣿⣿⣿⣿⣿⣿⣿⣿⣿⠿⠟⠋⠉⠁⠀⠀⠀⠀⠀⠀⠀⠀⠀⠀⠀⠀⠀⠉⠉⠙⠛⠛⠿⠿⣿⣿⣿⣿⣿⣿⣿⣿⣿⣿⣿⣿⣿⣿⣿⣿⣿⣿⣿⣿⣿⣿⣿⣿⣿⣿⣿⣿⣿⣿⣿⣿⣿⣿⣿⣿⡆⠀⠀⠀⠀</a:t>
            </a:r>
            <a:br/>
            <a:r>
              <a:t>⣿⣿⣿⣿⣿⣿⣿⣿⣿⣿⣿⣿⠿⠿⠿⠿⠿⠿⠿⠿⠿⠛⠋⠉⠀⠀⠀⠀⠀⠀⠀⠀⠀⠀⠀⠀⠀⠀⠀⠀⠀⠀⠀⠀⠀⠀⠀⠀⠀⠀⠀⠈⠉⠙⢻⣿⣿⣿⣿⣿⣿⣿⣿⣿⣿⣿⣿⣿⣿⣿⣿⣿⣿⣿⣿⣿⣿⣿⣿⣿⣿⣿⣿⣿⣿⣿⣿⠀⠀⠀⠀</a:t>
            </a:r>
            <a:br/>
            <a:r>
              <a:t>⣿⣿⣿⣿⣿⣿⣿⣿⣿⣿⣿⡟⠀⠀⠀⠀⠀⠀⠀⠀⠀⠀⠀⠀⠀⠀⠀⠀⠀⠀⠀⠀⠀⠀⠀⠀⠀⠀⠀⠀⠀⠀⠀⠀⠀⠀⠀⠀⠀⠀⠀⠀⠀⠀⠈⢿⣿⣿⣿⣿⣿⣿⣿⣿⣿⣿⣿⣿⣿⣿⣿⣿⣿⣿⣿⣿⣿⣿⣿⣿⣿⣿⣿⣿⣿⣿⡿⠀⠀⠀⠀</a:t>
            </a:r>
            <a:br/>
            <a:r>
              <a:t>⣿⣿⣿⣿⣿⣿⣿⣿⣿⣿⣿⠁⠀⠀⠀⠀⠀⠀⠀⠀⠀⠀⠀⠀⠀⠀⠀⠀⠀⠀⠀⠀⠀⠀⠀⠀⠀⠀⠀⠀⠀⠀⠀⠀⠀⠀⠀⠀⠀⠀⠀⠀⠀⠀⠀⠈⢻⣿⣿⣿⣿⣿⣿⣿⣿⣿⣿⣿⣿⣿⣿⣿⣿⣿⣿⣿⣿⣿⣿⣿⣿⣿⣿⣿⣿⣿⠃⠀⠀⠀⠀</a:t>
            </a:r>
            <a:br/>
            <a:r>
              <a:t>⣿⣿⣿⣿⣿⣿⣿⣿⣿⣿⡏⠀⠀⠀⠀⠀⠀⠀⠀⠀⠀⠀⠀⠀⠀⠀⠀⠀⠀⠀⠀⠀⠀⠀⠀⠀⠀⠀⠀⠀⠀⠀⠀⠀⠀⠀⠀⠀⠀⠀⠀⠀⠀⠀⠀⠀⠀⠉⠻⣿⣿⣿⣿⣿⣿⣿⣿⣿⣿⣿⣿⣿⣿⣿⣿⣿⣿⣿⣿⣿⣿⣿⣿⣿⡿⠃⠀⠀⠀⠀⠀</a:t>
            </a:r>
            <a:br/>
            <a:r>
              <a:t>⣿⣿⣿⣿⣿⣿⣿⣿⣿⣿⠀⠀⠀⠀⠀⠀⠀⠀⠀⠀⠀⠀⠀⠀⠀⠀⠀⠀⠀⠀⠀⠀⠀⠀⠀⠀⠀⠀⠀⠀⠀⠀⠀⠀⠀⠀⠀⠀⠀⠀⠀⠀⠀⠀⠀⠀⠀⠀⠀⠀⠉⠛⠛⣿⣿⣿⣿⣿⣿⣿⣿⣿⣿⣿⣿⣿⣿⣿⣿⣿⣿⣿⣿⣯⣄⠀⠀⠀⠀⠀⠀</a:t>
            </a:r>
            <a:br/>
            <a:r>
              <a:t>⣿⣿⣿⣿⣿⣿⣿⣿⣿⡇⠀⠀⠀⠀⠀⠀⠀⠀⠀⠀⠀⠀⠀⠀⠀⠀⠀⠀⠀⠀⠀⠀⠀⠀⠀⠀⠀⠀⠀⠀⠀⠀⠀⠀⠀⠀⠀⠀⠀⠀⠀⠀⠀⠀⠀⠀⠀⠀⠀⠀⠀⠀⣸⣿⣿⣿⣿⣿⣿⣿⣿⣿⣿⣿⣿⣿⣿⣿⣿⣿⣿⣿⣿⣿⣿⣿⣦⣄⠀⠀⠀</a:t>
            </a:r>
            <a:br/>
            <a:r>
              <a:t>⣿⣿⣿⣿⣿⣿⣿⣿⣿⠀⠀⠀⠀⠀⠀⠀⠀⠀⠀⠀⠀⠀⠀⠀⠀⠀⠀⠀⠀⠀⠀⠀⠀⠀⠀⠀⠀⠀⠀⠀⠀⠀⠀⠀⠀⠀⠀⠀⠀⠀⠀⠀⠀⠀⠀⠀⠀⠀⠀⠀⠀⢰⣿⣿⣿⣿⣿⣿⣿⣿⣿⣿⣿⣿⣿⣿⣿⣿⣿⣿⣿⣿⣿⣿⣿⣿⣿⣿⣿⣦⡄</a:t>
            </a:r>
            <a:br/>
            <a:r>
              <a:t>⣿⣿⣿⣿⣿⣿⣿⣿⡟⠀⠀⠀⠀⠀⠀⠀⠀⠀⠀⠀⠀⠀⠀⠀⠀⠀⠀⠀⠀⠀⠀⠀⠀⠀⠀⠀⠀⠀⠀⠀⠀⠀⠀⠀⠀⠀⠀⠀⠀⠀⠀⠀⠀⠀⠀⠀⠀⠀⠀⠀⠀⣾⣿⣿⣿⣿⣿⣿⣿⣿⣿⣿⣿⣿⣿⣿⣿⣿⣿⣿⣿⣿⣿⣿⣿⣿⣿⣿⣿⣿⡇</a:t>
            </a:r>
            <a:br/>
            <a:r>
              <a:t>⣿⣿⣿⣿⣿⣿⣿⣿⠇⠀⠀⠀⠀⠀⠀⠀⠀⠀⠀⠀⠀⠀⠀⠀⠀⠀⠀⠀⠀⠀⠀⠀⠀⠀⠀⠀⠀⠀⠀⠀⠀⠀⠀⠀⠀⠀⠀⠀⠀⠀⠀⠀⠀⠀⠀⠀⠀⠀⠀⠀⢰⣿⣿⣿⣿⣿⣿⣿⣿⣿⣿⣿⣿⣿⣿⣿⣿⣿⣿⣿⣿⣿⣿⣿⣿⣿⣿⣿⣿⣿⡇</a:t>
            </a:r>
            <a:br/>
            <a:r>
              <a:t>⣿⣿⣿⣿⣿⣿⣿⣿⠀⠀⠀⠀⠀⠀⠀⠀⠀⠀⠀⠀⠀⠀⠀⠀⠀⠀⠀⠀⠀⠀⠀⠀⠀⠀⠀⠀⠀⠀⠀⠀⠀⠀⠀⠀⠀⠀⠀⠀⠀⠀⠀⠀⠀⠀⠀⠀⠀⠀⠀⠀⠈⡏⠿⣿⣿⣿⣿⣿⣿⣿⣿⣿⣿⣿⣿⣿⣿⣿⣿⣿⣿⣿⣿⣿⣟⠋⠉⠛⣿⣿⡇</a:t>
            </a:r>
            <a:br/>
            <a:r>
              <a:t>⣿⣿⣿⣿⣿⣿⣿⡏⠀⠀⠀⠀⠀⠀⠀⠀⠀⠀⠀⠀⠀⠀⠀⠀⠀⠀⠀⠀⠀⠀⠀⠀⠀⠀⠀⠀⠀⠀⠀⠀⠀⠀⠀⠀⠀⠀⠀⠀⠀⠀⠀⠀⠀⠀⠀⠀⠀⠀⠀⠀⠀⠀⢸⣿⣿⣿⣿⣿⣿⣿⣿⣿⣿⣿⣿⣿⣿⣿⣿⣿⣿⣿⣿⣿⣿⡄⠀⠀⢸⣿⡇</a:t>
            </a:r>
            <a:br/>
            <a:r>
              <a:t>⣿⣿⣿⣿⣿⣿⣿⠇⠀⠀⠀⠀⠀⠀⠀⠀⠀⠀⠀⠀⠀⠀⠀⠀⠀⠀⠀⠀⠀⠀⠀⠀⠀⠀⠀⠀⠀⠀⠀⠀⠀⠀⠀⠀⠀⠀⠀⠀⠀⠀⠀⠀⠀⠀⠀⠀⠀⠀⠀⠀⠀⠀⢸⣿⣿⣿⣿⣿⣿⣿⣿⣿⣿⣿⣿⣿⣿⣿⣿⣿⣿⣿⣿⣿⣿⣿⡄⠀⠀⢿⡇</a:t>
            </a:r>
            <a:br/>
            <a:r>
              <a:t>⣿⣿⣿⣿⣿⣿⣿⠀⠀⠀⠀⠀⠀⠀⠀⠀⠀⠀⠀⠀⠀⠀⠀⠀⠀⠀⠀⠀⠀⠀⠀⠀⠀⠀⠀⠀⠀⠀⠀⠀⠀⠀⠀⠀⠀⠀⠀⠀⠀⠀⠀⠀⠀⠀⠀⠀⠀⠀⠀⠀⠀⠀⣾⣿⣿⣿⣿⣿⣿⣿⣿⣿⣿⣿⣿⣿⣿⣿⣿⣿⣿⣿⣿⣿⣿⣿⡇⠀⣠⣿⡇</a:t>
            </a:r>
            <a:br/>
            <a:r>
              <a:t>⣿⣿⣿⣿⣿⣿⡏⠀⠀⠀⠀⠀⠀⠀⠀⠀⠀⠀⠀⠀⠀⠀⠀⠀⠀⠀⠀⠀⠀⠀⠀⠀⠀⠀⠀⠀⠀⠀⠀⠀⠀⠀⠀⠀⠀⠀⠀⠀⠀⠀⠀⠀⠀⠀⠀⠀⠀⠀⠀⠀⠀⠀⣿⣿⣿⣿⣿⣿⣿⣿⣿⣿⣿⣿⣿⣿⣿⣿⣿⣿⣿⣿⣿⣿⣿⣿⡇⣰⣿⣿⡇</a:t>
            </a:r>
            <a:br/>
            <a:r>
              <a:t>⣿⣿⣿⣿⣿⣿⠇⠀⠀⠀⠀⠀⠀⠀⠀⠀⠀⠀⠀⠀⠀⠀⠀⠀⠀⠀⠀⠀⠀⠀⠀⠀⠀⠀⠀⠀⠀⠀⠀⠀⠀⠀⠀⠀⠀⠀⠀⠀⠀⠀⠀⠀⠀⠀⠀⠀⠀⠀⠀⠀⠀⠀⣿⣿⣿⣿⣿⣿⣿⣿⣿⣿⣿⣿⣿⣿⣿⣿⣿⣿⣿⣿⣿⣿⣿⣿⣷⣿⣿⣿⡇</a:t>
            </a:r>
            <a:br/>
            <a:r>
              <a:t>⣿⣿⣿⣿⣿⣿⠀⠀⠀⠀⠀⠀⠀⠀⠀⠀⠀⠀⠀⠀⠀⠀⠀⠀⠀⠀⠀⠀⠀⠀⠀⠀⠀⠀⠀⠀⠀⠀⠀⠀⠀⠀⠀⠀⠀⠀⠀⠀⠀⠀⠀⠀⠀⠀⠀⠀⠀⠀⠀⠀⠀⠀⢿⣿⣿⣿⣿⣿⣿⣿⣿⣿⣿⣿⣿⣿⣿⣿⣿⣿⣿⣿⣿⣿⣿⣿⣿⣿⣿⣿⡇</a:t>
            </a:r>
            <a:br/>
            <a:r>
              <a:t>⣿⣿⣿⣿⣿⡟⠀⠀⠀⠀⠀⠀⠀⠀⠀⠀⠀⠀⠀⠀⠀⠀⠀⠀⠀⠀⠀⠀⠀⠀⠀⠀⠀⠀⠀⠀⠀⠀⠀⠀⠀⠀⠀⠀⠀⠀⠀⠀⠀⠀⠀⠀⠀⠀⠀⠀⠀⠀⠀⠀⠀⠀⢸⣿⣿⣿⣿⣿⣿⣿⣿⣿⣿⣿⣿⣿⣿⣿⣿⣿⣿⣿⣿⣿⣿⣿⣿⣿⣿⣿⡇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⣿⣿⣿⣿⣿⡇⠀⠀⠀⠀⠀⠀⠀⠀⠀⠀⠀⠀⠀⠀⠀⠀⠀⠀⠀⠀⠀⠀⠀⠀⠀⠀⠀⠀⠀⠀⠀⠀⠀⠀⠀⠀⠀⠀⠀⠀⠀⠀⠀⠀⠀⠀⠀⠀⠀⠀⠀⠀⠀⠀⠀⠀⢸⣿⣿⣿⣿⣿⣿⣿⣿⣿⣿⣿⣿⣿⣿⣿⣿⣿⣿⣿⣿⣿⣿⣿⣿⣿⣿⣿⡇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⣿⣿⣿⣿⣿⠀⠀⠀⠀⠀⠀⠀⠀⠀⠀⠀⠀⠀⠀⠀⠀⠀⠀⠀⠀⠀⠀⠀⠀⠀⠀⠀⠀⠀⠀⠀⠀⠀⠀⠀⠀⠀⠀⠀⠀⠀⠀⠀⠀⠀⠀⠀⠀⠀⠀⠀⠀⠀⠀⠀⠀⠀⢸⣿⣿⣿⣿⣿⣿⣿⣿⣿⣿⣿⣿⣿⣿⣿⣿⣿⣿⣿⣿⣿⣿⣿⣿⣿⣿⣿⡇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⣿⣿⣿⣿⡿⠀⠀⠀⠀⠀⠀⠀⠀⠀⠀⠀⠀⠀⠀⠀⠀⠀⠀⠀⠀⠀⠀⠀⠀⠀⠀⠀⠀⠀⠀⠀⠀⠀⠀⠀⠀⠀⠀⠀⠀⠀⠀⠀⠀⠀⠀⠀⠀⠀⠀⠀⠀⠀⠀⠀⠀⠀⢸⣿⣿⣿⣿⣿⣿⣿⣿⣿⣿⣿⣿⣿⣿⣿⣿⣿⣿⣿⣿⣿⣿⣿⣿⣿⣿⣿⡇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⣿⣿⣿⣿⡇⠀⠀⠀⠀⠀⠀⠀⠀⠀⠀⠀⠀⠀⠀⠀⠀⠀⠀⠀⠀⠀⠀⠀⠀⠀⠀⠀⠀⠀⠀⠀⠀⠀⠀⠀⠀⠀⠀⠀⠀⠀⠀⠀⠀⠀⠀⠀⠀⠀⠀⠀⠀⠀⠀⠀⠀⠀⢸⣿⣿⣿⣿⣿⣿⣿⣿⣿⣿⣿⣿⣿⣿⣿⣿⣿⣿⣿⣿⣿⣿⣿⣿⣿⣿⣿⡇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⣿⣿⣿⣿⡇⠀⠀⠀⠀⠀⠀⠀⠀⠀⠀⠀⠀⠀⠀⠀⠀⠀⠀⠀⠀⠀⠀⠀⠀⠀⠀⠀⠀⠀⠀⠀⠀⠀⠀⠀⠀⠀⠀⠀⠀⠀⠀⠀⠀⠀⠀⠀⠀⠀⠀⠀⠀⠀⠀⠀⠀⠀⠘⣿⣿⣿⣿⣿⣿⣿⣿⣿⣿⣿⣿⣿⣿⣿⣿⣿⣿⣿⣿⣿⣿⣿⣿⣿⣿⣿⡇</a:t>
            </a:r>
            <a:br/>
            <a:r>
              <a:t>⣿⣿⣿⣿⠀⠀⠀⠀⠀⠀⠀⠀⠀⠀⠀⠀⠀⠀⠀⠀⠀⠀⠀⠀⠀⠀⠀⠀⠀⠀⠀⠀⠀⠀⠀⠀⠀⠀⠀⠀⠀⠀⠀⠀⠀⠀⠀⠀⠀⠀⠀⠀⠀⠀⠀⠀⠀⠀⠀⠀⠀⠀⢠⣿⣿⣿⣿⣿⣿⣿⣿⣿⣿⣿⣿⣿⣿⣿⣿⣿⣿⣿⣿⣿⣿⣿⣿⣿⡿⠛⠃</a:t>
            </a:r>
            <a:br/>
            <a:r>
              <a:t>⣿⣿⣿⣿⠀⠀⠀⠀⠀⠀⠀⠀⠀⠀⠀⠀⠀⠀⠀⠀⠀⠀⠀⠀⠀⠀⠀⠀⠀⠀⠀⠀⠀⠀⠀⠀⠀⠀⠀⠀⠀⠀⠀⠀⠀⠀⠀⠀⠀⠀⠀⠀⠀⠀⠀⠀⠀⠀⠀⠀⠀⠀⣸⣿⣿⣿⣿⣿⣿⣿⣿⣿⣿⣿⣿⣿⣿⣿⣿⣿⣿⣿⣿⣿⣿⣿⣿⠏⠀⠀⠀</a:t>
            </a:r>
            <a:br/>
            <a:r>
              <a:t>⣿⣿⣿⡿⠀⠀⠀⠀⠀⠀⠀⠀⠀⠀⠀⠀⠀⠀⠀⠀⠀⠀⠀⠀⠀⠀⠀⠀⠀⠀⠀⠀⠀⠀⠀⠀⠀⠀⠀⠀⠀⠀⠀⠀⠀⠀⠀⠀⠀⠀⠀⠀⠀⠀⠀⠀⠀⠀⠀⠀⠀⣰⣿⣿⣿⣿⣿⣿⣿⣿⣿⣿⣿⣿⣿⣿⣿⣿⣿⣿⣿⣿⣿⣿⣿⡿⠁⠀⠀⠀⠀</a:t>
            </a:r>
            <a:br/>
            <a:r>
              <a:t>⣿⣿⣿⡇⠀⠀⠀⠀⠀⠀⠀⠀⠀⠀⠀⠀⠀⠀⠀⠀⠀⠀⠀⠀⠀⠀⠀⠀⠀⠀⠀⠀⠀⠀⠀⠀⠀⠀⠀⠀⠀⠀⠀⠀⠀⠀⠀⠀⠀⠀⠀⠀⠀⠀⠀⠀⠀⠀⠀⠀⣰⣿⣿⣿⣿⣿⣿⣿⣿⣿⣿⣿⣿⣿⣿⣿⣿⣿⣿⣿⣿⡟⠛⠛⠋⠀⠀⠀⠀⠀⠀</a:t>
            </a:r>
            <a:br/>
            <a:r>
              <a:t>⣿⣿⣿⡇⠀⠀⠀⠀⠀⠀⠀⠀⠀⠀⠀⠀⠀⠀⠀⠀⠀⠀⠀⠀⠀⠀⠀⠀⠀⠀⠀⠀⠀⠀⠀⠀⠀⠀⠀⠀⠀⠀⠀⠀⠀⠀⠀⠀⠀⠀⠀⠀⠀⠀⠀⠀⠀⠀⢀⣾⣿⣿⣿⣿⣿⣿⣿⣿⣿⣿⣿⣿⣿⣿⣿⣿⣿⣿⣿⣿⣿⣇⠀⠀⠀⠀⠀⠀⠀⠀⠀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⠀⠀⠀⠀⠀⠀⠀⠀⠀⠀⠀⠀⠀⠀⠀⠀⠀⠀⠀⠀⠀⠀⠀⠀⠀⠀⠀⠀⠀⠀⠀⠀⠀⠀⠀⠀⠀⠀⠀⢠⣤⠀⣀⣾⣿⣿⣿⡟⠷⣄⠀⠀⠀⠀⠀⠀⠀⠀⠀⠀⠀⠀⠀⠀⠀⠀⠀⠀⠀⠀⠀⠀⠀⠀⠀⠀⠀⠀⠀⠀⠀⠀⠀⠀⠀⠀⠀⠀⠀⠀⠀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⠀⠀⠀⠀⠀⠀⠀⠀⠀⠀⠀⠀⠀⠀⠀⠀⠀⠀⠀⠀⠀⠀⠀⠀⠀⠀⠀⠀⠀⠀⠀⠀⠀⠀⠀⠀⠀⠀⠘⢿⣿⣿⣿⣿⣿⣿⣿⣧⣤⣄⡀⠀⠀⠀⠀⠀⠀⠀⠀⠀⠀⠀⠀⠀⠀⠀⠀⠀⠀⠀⠀⠀⠀⠀⠀⠀⠀⠀⠀⠀⠀⠀⠀⠀⠀⠀⠀⠀⠀⠀⠀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⠀⠀⠀⠀⠀⠀⠀⠀⠀⠀⠀⠀⠀⠀⠀⠀⠀⠀⠀⠀⠀⠀⠀⠀⠀⠀⠀⠀⠀⠀⠀⠀⠀⠀⠀⠀⠀⠀⠀⠀⠀⠉⢙⣿⣿⣿⣿⣿⣿⣿⣿⣁⡀⠀⠀⠀⠀⠀⠀⠀⠀⠀⠀⠀⠀⠀⠀⠀⠀⠀⠀⠀⠀⠀⠀⠀⠀⠀⠀⠀⠀⠀⠀⠀⠀⠀⠀⠀⠀⠀⠀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⠀⠀⠀⠀⠀⠀⠀⠀⠀⠀⠀⠀⠀⠀⠀⠀⠀⠀⠀⠀⠀⠀⠀⠀⠀⠀⠀⠀⠀⠀⠀⠀⠀⠀⠀⠀⠀⠀⠀⠀⠀⠀⠻⢿⣄⣿⣿⣿⣿⣿⣿⣿⣷⠂⠀⠀⠀⠀⠀⠀⠀⠀⠀⠀⠀⠀⠀⠀⠀⠀⠀⠀⠀⠀⠀⠀⠀⠀⠀⠀⠀⠀⠀⠀⠀⠀⠀⠀⠀⠀⠀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⠀⠀⠀⠀⠀⠀⠀⠀⠀⠀⠀⠀⠀⠀⠀⠀⠀⠀⠀⠀⠀⠀⠀⠀⠀⠀⠀⠀⠀⠀⠀⠀⠀⠀⠀⠀⠀⠀⠀⠀⠀⠀⠀⠀⣿⣿⣿⣿⣿⡀⢀⣴⡄⠀⠀⠀⠀⠀⠀⠀⠀⠀⠀⠀⠀⠀⠀⠀⠀⠀⠀⠀⠀⠀⠀⠀⠀⠀⠀⠀⠀⠀⠀⠀⠀⠀⠀⠀⠀⠀⠀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⠀⠀⠀⠀⠀⠀⠀⠀⠀⠀⠀⠀⠀⠀⠀⠀⠀⠀⠀⠀⠀⠀⠀⠀⠀⠀⠀⠀⠀⠀⠀⠀⠀⠀⠀⠀⠀⠀⠀⠀⠀⠀⠀⠀⣿⠋⢿⣿⣿⣷⣿⣿⣇⠀⠀⠀⠀⠀⠀⠀⠀⠀⠀⠀⠀⠀⠀⠀⠀⠀⠀⠀⠀⠀⠀⠀⠀⠀⠀⠀⠀⠀⠀⠀⠀⠀⠀⠀⠀⠀⠀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⠀⠀⠀⠀⠀⠀⠀⠀⠀⠀⠀⠀⠀⠀⠀⠀⠀⠀⠀⠀⠀⠀⠀⠀⠀⠀⠀⠀⠀⠀⠀⠀⠀⠀⠀⠀⠀⠀⠀⠀⠀⠀⢀⣼⠋⢀⣼⣿⣿⣿⣿⣿⣙⡛⠯⣅⡒⠂⣀⣀⣀⣠⣤⣄⣀⡀⠀⠀⠀⠀⠀⠀⠀⠀⠀⠀⠀⠀⠀⠀⠀⠀⠀⠀⠀⠀⠀⠀⠀⠀⠀</a:t>
            </a:r>
            <a:br/>
            <a:r>
              <a:t>⠀⠀⠀⠀⠀⠀⠀⠀⠀⠀⠀⠀⠀⠀⠀⠀⠀⠀⠀⠀⠀⠀⠀⠀⠀⠀⠻⠿⠿⣷⣶⣶⣶⣶⣤⣤⣤⣤⣤⣤⣀⣠⣾⣧⣴⣿⣿⣿⣿⣿⣿⣿⣿⣿⣿⣿⣿⣿⣿⣿⣿⣿⣿⣿⣿⣿⣤⣀⠀⠀⠀⠀⠀⠀⠀⠀⠀⠀⠀⠀⠀⠀⠀⠀⠀⠀⠀⠀⠀⠀⠀</a:t>
            </a:r>
            <a:br/>
            <a:r>
              <a:t>⠀⠀⠀⠀⠀⠀⠀⠀⠀⠀⠀⠀⠀⠀⠀⠀⠀⠀⠀⠀⠀⠀⠀⠀⠀⠀⠀⠀⠀⠈⠉⠈⠉⠛⠒⠶⢬⡉⠉⠉⠉⠉⠋⣿⣿⣿⣿⣿⣿⣿⣿⣿⣿⣿⣿⣿⣿⣿⣿⣿⣿⣿⣿⣿⣿⣿⣿⣿⡂⠀⠀⠀⠀⠀⠀⠀⠀⠀⠀⠀⠀⠀⠀⠀⠀⠀⠀⠀⠀⠀⠀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⠀⠀⠀⠀⠀⠀⠀⠀⠀⠀⠀⠀⠀⠀⠀⠀⠀⠀⠀⠀⠀⠀⠀⠀⠀⠀⠀⠀⠀⠀⠀⠀⠀⠀⠀⠀⠀⠀⠀⠀⠀⠀⠀⠈⠉⠀⠀⠀⠀⣿⣿⣷⠀⠀⠀⠉⠛⠛⠛⠿⠿⢿⣿⣿⣿⣿⠟⠿⠃⠀⠀⠀⠀⠀⠀⠀⠀⠀⠀⠀⠀⠀⠀⠀⠀⠀⠀⠀⠀⠀⠀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⠀⠀⠀⠀⠀⠀⠀⠀⠀⠀⠀⠀⠀⠀⠀⠀⠀⠀⠀⠀⠀⠀⠀⠀⠀⠀⠀⠀⠀⠀⠀⠀⠀⠀⠀⠀⠀⠀⠀⠀⠀⠀⠀⠀⠀⠀⠀⠀⠀⠙⠉⠉⠀⠀⠀⠀⠀⠀⠀⠀⠀⠀⠀⠈⠉⠁⠀⠀⠀⠀⠀⠀⠀⠀⠀⠀⠀⠀⠀⠀⠀⠀⠀⠀⠀⠀⠀⠀⠀⠀⠀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⣀⠀⠀⠀⠀⠀⠀⠀⠀⠀⠀⠀⠀⠀⠀⠀⠀⠀⠀⠀⠀⠀⠀⠀⠀⠀⠀⠀⠀⠀⠀⠀⠀⠀⠀⠀⠀⠀⠀⠀⠀⠀⠀⠀⠀⠀⠀⠀⠀⠀⠀⠀⠀⠀⠀⠀⣠⣾⣿⣿⣿⣿⣿⣿⣿⣿⣿⣿⣿⣿⣿⣿⣿⣿⣿⣿⣿⣿⣿⣿⣿⣿⣿⣿⣿⣿⣿⣿⣿⣿⡇</a:t>
            </a:r>
            <a:br/>
            <a:r>
              <a:t>⣿⣿⣿⣶⣶⣤⣤⣄⣀⡀⠀⠀⠀⠀⠀⠀⠀⠀⠀⠀⠀⠀⠀⠀⠀⠀⠀⠀⠀⠀⠀⠀⠀⣀⣀⣀⣀⣀⣀⣀⣀⡀⠀⠀⠀⠀⠀⠀⠀⠀⠀⠀⠀⠀⠀⢀⣿⣿⣿⣿⣿⣿⣿⣿⣿⣿⣿⣿⣿⣿⣿⣿⣿⣿⣿⣿⣿⣿⣿⣿⣿⣿⣿⣿⣿⣿⣿⣿⣿⣿⡇</a:t>
            </a:r>
            <a:br/>
            <a:r>
              <a:t>⣿⣿⣿⣿⣿⣿⣿⣿⣿⣿⣿⣿⣶⣶⣦⣤⣤⣤⣀⣀⣀⣀⣀⣀⣀⣀⣤⣤⣶⣶⣿⣿⣿⣿⣿⣿⣿⣿⣿⣿⣿⣿⣿⣿⣿⣿⣶⣶⣦⣤⣤⣀⣀⠀⠀⠀⠙⠛⠿⠿⣿⣿⣿⣿⣿⣿⣿⣿⣿⣿⣿⣿⣿⣿⣿⣿⣿⣿⣿⣿⣿⣿⣿⣿⣿⣿⣿⣿⣿⣿⡇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⣿⣿⣿⣿⣿⣿⣿⣿⣿⣿⣿⣿⣿⣿⣿⣿⣿⣿⣿⣿⣿⣿⣿⣿⣿⣿⣿⣿⣿⣿⣿⣿⣿⣿⣿⣿⣿⣿⣿⣿⣿⣿⣿⣿⣿⣿⣿⣿⣿⣿⣿⣿⣿⣿⣷⣶⣦⣤⣠⣾⣿⣿⣿⣿⣿⣿⣿⣿⣿⣿⣿⣿⣿⣿⣿⣿⣿⣿⣿⣿⣿⣿⣿⣿⣿⣿⣿⣿⣿⡿⡇</a:t>
            </a:r>
            <a:br/>
            <a:r>
              <a:t>⣿⣿⣿⣿⣿⣿⣿⣿⣿⣿⣿⣿⣿⣿⣿⣿⣿⣿⣿⣿⣿⣿⣿⣿⣿⣿⣿⣿⣿⣿⣿⣿⣿⣿⠿⠿⠿⠿⠿⢿⣿⣿⣿⣿⣿⣿⣿⣿⣿⣿⣿⣿⣿⣿⣿⣿⣿⣿⣿⣿⣿⣿⣿⣿⣿⣿⣿⣿⣿⣿⣿⣿⣿⣿⣿⣿⣿⣿⣿⣿⣿⣿⣿⣿⣿⣿⣟⠋⠁⠁⠀</a:t>
            </a:r>
            <a:br/>
            <a:r>
              <a:t>⣿⣿⣿⣿⣿⣿⣿⣿⣿⣿⣿⣿⣿⣿⣿⣿⣿⣿⣿⣿⣿⣿⣿⣿⣿⣿⡿⠿⠛⠋⠉⠀⠀⠀⠀⠀⠀⠀⠀⠀⠀⠀⠀⠈⠉⠉⠙⠛⠛⠿⢿⣿⣿⣿⣿⣿⣿⣿⣿⣿⣿⣿⣿⣿⣿⣿⣿⣿⣿⣿⣿⣿⣿⣿⣿⣿⣿⣿⣿⣿⣿⣿⣿⣿⣿⣿⣿⣿⣄⠀⠀</a:t>
            </a:r>
            <a:br/>
            <a:r>
              <a:t>⣿⣿⣿⣿⣿⣿⣿⣿⣿⣿⣿⣿⣿⡿⠿⠿⠿⠿⠿⠿⠿⠿⠛⠛⠉⠁⠀⠀⠀⠀⠀⠀⠀⠀⠀⠀⠀⠀⠀⠀⠀⠀⠀⠀⠀⠀⠀⠀⠀⠀⠀⠀⠈⠉⠛⢻⣿⣿⣿⣿⣿⣿⣿⣿⣿⣿⣿⣿⣿⣿⣿⣿⣿⣿⣿⣿⣿⣿⣿⣿⣿⣿⣿⣿⣿⣿⣿⣿⣿⡀⠀</a:t>
            </a:r>
            <a:br/>
            <a:r>
              <a:t>⣿⣿⣿⣿⣿⣿⣿⣿⣿⣿⣿⣿⡿⠀⠀⠀⠀⠀⠀⠀⠀⠀⠀⠀⠀⠀⠀⠀⠀⠀⠀⠀⠀⠀⠀⠀⠀⠀⠀⠀⠀⠀⠀⠀⠀⠀⠀⠀⠀⠀⠀⠀⠀⠀⠀⠀⢻⣿⣿⣿⣿⣿⣿⣿⣿⣿⣿⣿⣿⣿⣿⣿⣿⣿⣿⣿⣿⣿⣿⣿⣿⣿⣿⣿⣿⣿⣿⣿⣿⠇⠀</a:t>
            </a:r>
            <a:br/>
            <a:r>
              <a:t>⣿⣿⣿⣿⣿⣿⣿⣿⣿⣿⣿⣿⠃⠀⠀⠀⠀⠀⠀⠀⠀⠀⠀⠀⠀⠀⠀⠀⠀⠀⠀⠀⠀⠀⠀⠀⠀⠀⠀⠀⠀⠀⠀⠀⠀⠀⠀⠀⠀⠀⠀⠀⠀⠀⠀⠀⠈⢿⣿⣿⣿⣿⣿⣿⣿⣿⣿⣿⣿⣿⣿⣿⣿⣿⣿⣿⣿⣿⣿⣿⣿⣿⣿⣿⣿⣿⣿⣿⡿⠀⠀</a:t>
            </a:r>
            <a:br/>
            <a:r>
              <a:t>⣿⣿⣿⣿⣿⣿⣿⣿⣿⣿⣿⡟⠀⠀⠀⠀⠀⠀⠀⠀⠀⠀⠀⠀⠀⠀⠀⠀⠀⠀⠀⠀⠀⠀⠀⠀⠀⠀⠀⠀⠀⠀⠀⠀⠀⠀⠀⠀⠀⠀⠀⠀⠀⠀⠀⠀⠀⠀⠹⢿⣿⣿⣿⣿⣿⣿⣿⣿⣿⣿⣿⣿⣿⣿⣿⣿⣿⣿⣿⣿⣿⣿⣿⣿⣿⣿⣿⡿⠃⠀⠀</a:t>
            </a:r>
            <a:br/>
            <a:r>
              <a:t>⣿⣿⣿⣿⣿⣿⣿⣿⣿⣿⣿⠃⠀⠀⠀⠀⠀⠀⠀⠀⠀⠀⠀⠀⠀⠀⠀⠀⠀⠀⠀⠀⠀⠀⠀⠀⠀⠀⠀⠀⠀⠀⠀⠀⠀⠀⠀⠀⠀⠀⠀⠀⠀⠀⠀⠀⠀⠀⠀⠀⠙⠿⢿⣿⣿⣿⣿⣿⣿⣿⣿⣿⣿⣿⣿⣿⣿⣿⣿⣿⣿⣿⣿⣿⣿⣿⠋⠀⠀⠀⠀</a:t>
            </a:r>
            <a:br/>
            <a:r>
              <a:t>⣿⣿⣿⣿⣿⣿⣿⣿⣿⣿⡏⠀⠀⠀⠀⠀⠀⠀⠀⠀⠀⠀⠀⠀⠀⠀⠀⠀⠀⠀⠀⠀⠀⠀⠀⠀⠀⠀⠀⠀⠀⠀⠀⠀⠀⠀⠀⠀⠀⠀⠀⠀⠀⠀⠀⠀⠀⠀⠀⠀⠀⠀⠀⠀⣸⣿⣿⣿⣿⣿⣿⣿⣿⣿⣿⣿⣿⣿⣿⣿⣿⣿⣿⣿⣿⣿⣿⣦⣄⠀⠀</a:t>
            </a:r>
            <a:br/>
            <a:r>
              <a:t>⣿⣿⣿⣿⣿⣿⣿⣿⣿⣿⠃⠀⠀⠀⠀⠀⠀⠀⠀⠀⠀⠀⠀⠀⠀⠀⠀⠀⠀⠀⠀⠀⠀⠀⠀⠀⠀⠀⠀⠀⠀⠀⠀⠀⠀⠀⠀⠀⠀⠀⠀⠀⠀⠀⠀⠀⠀⠀⠀⠀⠀⠀⠀⢰⣿⣿⣿⣿⣿⣿⣿⣿⣿⣿⣿⣿⣿⣿⣿⣿⣿⣿⣿⣿⣿⣿⣿⣿⣿⣿⡆</a:t>
            </a:r>
            <a:br/>
            <a:r>
              <a:t>⣿⣿⣿⣿⣿⣿⣿⣿⣿⡿⠀⠀⠀⠀⠀⠀⠀⠀⠀⠀⠀⠀⠀⠀⠀⠀⠀⠀⠀⠀⠀⠀⠀⠀⠀⠀⠀⠀⠀⠀⠀⠀⠀⠀⠀⠀⠀⠀⠀⠀⠀⠀⠀⠀⠀⠀⠀⠀⠀⠀⠀⠀⠀⣿⣿⣿⣿⣿⣿⣿⣿⣿⣿⣿⣿⣿⣿⣿⣿⣿⣿⣿⣿⣿⣿⣿⣿⣿⣿⣿⡇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⣿⣿⣿⣿⣿⣿⣿⣿⣿⠀⠀⠀⠀⠀⠀⠀⠀⠀⠀⠀⠀⠀⠀⠀⠀⠀⠀⠀⠀⠀⠀⠀⠀⠀⠀⠀⠀⠀⠀⠀⠀⠀⠀⠀⠀⠀⠀⠀⠀⠀⠀⠀⠀⠀⠀⠀⠀⠀⠀⠀⠀⠀⣿⣿⣿⣿⣿⣿⣿⣿⣿⣿⣿⣿⣿⣿⣿⣿⣿⣿⣿⣿⣿⣿⣿⣿⣿⣿⠟⢿⡇</a:t>
            </a:r>
            <a:br/>
            <a:r>
              <a:t>⣿⣿⣿⣿⣿⣿⣿⣿⡟⠀⠀⠀⠀⠀⠀⠀⠀⠀⠀⠀⠀⠀⠀⠀⠀⠀⠀⠀⠀⠀⠀⠀⠀⠀⠀⠀⠀⠀⠀⠀⠀⠀⠀⠀⠀⠀⠀⠀⠀⠀⠀⠀⠀⠀⠀⠀⠀⠀⠀⠀⠀⠀⠸⠈⢻⣿⣿⣿⣿⣿⣿⣿⣿⣿⣿⣿⣿⣿⣿⣿⣿⣿⣿⣿⣿⣿⣷⡀⠀⠀⠇</a:t>
            </a:r>
            <a:br/>
            <a:r>
              <a:t>⣿⣿⣿⣿⣿⣿⣿⣿⡇⠀⠀⠀⠀⠀⠀⠀⠀⠀⠀⠀⠀⠀⠀⠀⠀⠀⠀⠀⠀⠀⠀⠀⠀⠀⠀⠀⠀⠀⠀⠀⠀⠀⠀⠀⠀⠀⠀⠀⠀⠀⠀⠀⠀⠀⠀⠀⠀⠀⠀⠀⠀⠀⠀⠀⣿⣿⣿⣿⣿⣿⣿⣿⣿⣿⣿⣿⣿⣿⣿⣿⣿⣿⣿⣿⣿⣿⣿⣷⡀⠀⠀</a:t>
            </a:r>
            <a:br/>
            <a:r>
              <a:t>⣿⣿⣿⣿⣿⣿⣿⣿⠀⠀⠀⠀⠀⠀⠀⠀⠀⠀⠀⠀⠀⠀⠀⠀⠀⠀⠀⠀⠀⠀⠀⠀⠀⠀⠀⠀⠀⠀⠀⠀⠀⠀⠀⠀⠀⠀⠀⠀⠀⠀⠀⠀⠀⠀⠀⠀⠀⠀⠀⠀⠀⠀⠀⠀⣿⣿⣿⣿⣿⣿⣿⣿⣿⣿⣿⣿⣿⣿⣿⣿⣿⣿⣿⣿⣿⣿⣿⣿⣷⠀⠀</a:t>
            </a:r>
            <a:br/>
            <a:r>
              <a:t>⣿⣿⣿⣿⣿⣿⣿⡟⠀⠀⠀⠀⠀⠀⠀⠀⠀⠀⠀⠀⠀⠀⠀⠀⠀⠀⠀⠀⠀⠀⠀⠀⠀⠀⠀⠀⠀⠀⠀⠀⠀⠀⠀⠀⠀⠀⠀⠀⠀⠀⠀⠀⠀⠀⠀⠀⠀⠀⠀⠀⠀⠀⠀⠀⣿⣿⣿⣿⣿⣿⣿⣿⣿⣿⣿⣿⣿⣿⣿⣿⣿⣿⣿⣿⣿⣿⣿⣿⡿⢠⡇</a:t>
            </a:r>
            <a:br/>
            <a:r>
              <a:t>⣿⣿⣿⣿⣿⣿⣿⡇⠀⠀⠀⠀⠀⠀⠀⠀⠀⠀⠀⠀⠀⠀⠀⠀⠀⠀⠀⠀⠀⠀⠀⠀⠀⠀⠀⠀⠀⠀⠀⠀⠀⠀⠀⠀⠀⠀⠀⠀⠀⠀⠀⠀⠀⠀⠀⠀⠀⠀⠀⠀⠀⠀⠀⠀⣿⣿⣿⣿⣿⣿⣿⣿⣿⣿⣿⣿⣿⣿⣿⣿⣿⣿⣿⣿⣿⣿⣿⣿⣧⣿⡇</a:t>
            </a:r>
            <a:br/>
            <a:r>
              <a:t>⣿⣿⣿⣿⣿⣿⣿⠀⠀⠀⠀⠀⠀⠀⠀⠀⠀⠀⠀⠀⠀⠀⠀⠀⠀⠀⠀⠀⠀⠀⠀⠀⠀⠀⠀⠀⠀⠀⠀⠀⠀⠀⠀⠀⠀⠀⠀⠀⠀⠀⠀⠀⠀⠀⠀⠀⠀⠀⠀⠀⠀⠀⠀⠐⣿⣿⣿⣿⣿⣿⣿⣿⣿⣿⣿⣿⣿⣿⣿⣿⣿⣿⣿⣿⣿⣿⣿⣿⣿⣿⡇</a:t>
            </a:r>
            <a:br/>
            <a:r>
              <a:t>⣿⣿⣿⣿⣿⣿⡟⠀⠀⠀⠀⠀⠀⠀⠀⠀⠀⠀⠀⠀⠀⠀⠀⠀⠀⠀⠀⠀⠀⠀⠀⠀⠀⠀⠀⠀⠀⠀⠀⠀⠀⠀⠀⠀⠀⠀⠀⠀⠀⠀⠀⠀⠀⠀⠀⠀⠀⠀⠀⠀⠀⠀⠀⠀⣿⣿⣿⣿⣿⣿⣿⣿⣿⣿⣿⣿⣿⣿⣿⣿⣿⣿⣿⣿⣿⣿⣿⣿⣿⣿⡇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⣿⣿⣿⣿⣿⣿⡇⠀⠀⠀⠀⠀⠀⠀⠀⠀⠀⠀⠀⠀⠀⠀⠀⠀⠀⠀⠀⠀⠀⠀⠀⠀⠀⠀⠀⠀⠀⠀⠀⠀⠀⠀⠀⠀⠀⠀⠀⠀⠀⠀⠀⠀⠀⠀⠀⠀⠀⠀⠀⠀⠀⠀⠀⠀⣿⣿⣿⣿⣿⣿⣿⣿⣿⣿⣿⣿⣿⣿⣿⣿⣿⣿⣿⣿⣿⣿⣿⣿⣿⣿⡇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⣿⣿⣿⣿⣿⣿⠀⠀⠀⠀⠀⠀⠀⠀⠀⠀⠀⠀⠀⠀⠀⠀⠀⠀⠀⠀⠀⠀⠀⠀⠀⠀⠀⠀⠀⠀⠀⠀⠀⠀⠀⠀⠀⠀⠀⠀⠀⠀⠀⠀⠀⠀⠀⠀⠀⠀⠀⠀⠀⠀⠀⠀⠀⠀⣿⣿⣿⣿⣿⣿⣿⣿⣿⣿⣿⣿⣿⣿⣿⣿⣿⣿⣿⣿⣿⣿⣿⣿⣿⣿⡇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⣿⣿⣿⣿⣿⡿⠀⠀⠀⠀⠀⠀⠀⠀⠀⠀⠀⠀⠀⠀⠀⠀⠀⠀⠀⠀⠀⠀⠀⠀⠀⠀⠀⠀⠀⠀⠀⠀⠀⠀⠀⠀⠀⠀⠀⠀⠀⠀⠀⠀⠀⠀⠀⠀⠀⠀⠀⠀⠀⠀⠀⠀⠀⠀⣿⣿⣿⣿⣿⣿⣿⣿⣿⣿⣿⣿⣿⣿⣿⣿⣿⣿⣿⣿⣿⣿⣿⣿⣿⣿⡇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⣿⣿⣿⣿⣿⡇⠀⠀⠀⠀⠀⠀⠀⠀⠀⠀⠀⠀⠀⠀⠀⠀⠀⠀⠀⠀⠀⠀⠀⠀⠀⠀⠀⠀⠀⠀⠀⠀⠀⠀⠀⠀⠀⠀⠀⠀⠀⠀⠀⠀⠀⠀⠀⠀⠀⠀⠀⠀⠀⠀⠀⠀⠀⠀⣿⣿⣿⣿⣿⣿⣿⣿⣿⣿⣿⣿⣿⣿⣿⣿⣿⣿⣿⣿⣿⣿⣿⣿⣿⣿⡇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⣿⣿⣿⣿⣿⠃⠀⠀⠀⠀⠀⠀⠀⠀⠀⠀⠀⠀⠀⠀⠀⠀⠀⠀⠀⠀⠀⠀⠀⠀⠀⠀⠀⠀⠀⠀⠀⠀⠀⠀⠀⠀⠀⠀⠀⠀⠀⠀⠀⠀⠀⠀⠀⠀⠀⠀⠀⠀⠀⠀⠀⠀⠀⠀⢹⣿⣿⣿⣿⣿⣿⣿⣿⣿⣿⣿⣿⣿⣿⣿⣿⣿⣿⣿⣿⣿⣿⣿⣿⣿⡇</a:t>
            </a:r>
            <a:br/>
            <a:r>
              <a:t>⣿⣿⣿⣿⣿⠀⠀⠀⠀⠀⠀⠀⠀⠀⠀⠀⠀⠀⠀⠀⠀⠀⠀⠀⠀⠀⠀⠀⠀⠀⠀⠀⠀⠀⠀⠀⠀⠀⠀⠀⠀⠀⠀⠀⠀⠀⠀⠀⠀⠀⠀⠀⠀⠀⠀⠀⠀⠀⠀⠀⠀⠀⠀⠀⢸⣿⣿⣿⣿⣿⣿⣿⣿⣿⣿⣿⣿⣿⣿⣿⣿⣿⣿⣿⣿⣿⣿⣿⣿⣿⡇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⣿⣿⣿⣿⡿⠀⠀⠀⠀⠀⠀⠀⠀⠀⠀⠀⠀⠀⠀⠀⠀⠀⠀⠀⠀⠀⠀⠀⠀⠀⠀⠀⠀⠀⠀⠀⠀⠀⠀⠀⠀⠀⠀⠀⠀⠀⠀⠀⠀⠀⠀⠀⠀⠀⠀⠀⠀⠀⠀⠀⠀⠀⠀⠀⣸⣿⣿⣿⣿⣿⣿⣿⣿⣿⣿⣿⣿⣿⣿⣿⣿⣿⣿⣿⣿⣿⣿⣿⣿⣿⠇</a:t>
            </a:r>
            <a:br/>
            <a:r>
              <a:t>⣿⣿⣿⣿⡇⠀⠀⠀⠀⠀⠀⠀⠀⠀⠀⠀⠀⠀⠀⠀⠀⠀⠀⠀⠀⠀⠀⠀⠀⠀⠀⠀⠀⠀⠀⠀⠀⠀⠀⠀⠀⠀⠀⠀⠀⠀⠀⠀⠀⠀⠀⠀⠀⠀⠀⠀⠀⠀⠀⠀⠀⠀⠀⢀⣿⣿⣿⣿⣿⣿⣿⣿⣿⣿⣿⣿⣿⣿⣿⣿⣿⣿⣿⣿⣿⣿⣿⣿⡿⠃⠀</a:t>
            </a:r>
            <a:br/>
            <a:r>
              <a:t>⣿⣿⣿⣿⡇⠀⠀⠀⠀⠀⠀⠀⠀⠀⠀⠀⠀⠀⠀⠀⠀⠀⠀⠀⠀⠀⠀⠀⠀⠀⠀⠀⠀⠀⠀⠀⠀⠀⠀⠀⠀⠀⠀⠀⠀⠀⠀⠀⠀⠀⠀⠀⠀⠀⠀⠀⠀⠀⠀⠀⠀⠀⢠⣾⣿⣿⣿⣿⣿⣿⣿⣿⣿⣿⣿⣿⣿⣿⣿⣿⣿⣿⣿⣿⣿⣿⣿⠟⠁⠀⠀</a:t>
            </a:r>
            <a:br/>
            <a:r>
              <a:t>⣿⣿⣿⣿⡇⠀⠀⠀⠀⠀⠀⠀⠀⠀⠀⠀⠀⠀⠀⠀⠀⠀⠀⠀⠀⠀⠀⠀⠀⠀⠀⠀⠀⠀⠀⠀⠀⠀⠀⠀⠀⠀⠀⠀⠀⠀⠀⠀⠀⠀⠀⠀⠀⠀⠀⠀⠀⠀⠀⠀⠀⣠⣿⣿⣿⣿⣿⣿⣿⣿⣿⣿⣿⣿⣿⣿⣿⣿⣿⣿⣿⣿⣿⡄⠈⠉⠀⠀⠀⠀⠀</a:t>
            </a:r>
            <a:br/>
            <a:r>
              <a:t>⣿⣿⣿⣿⡇⠀⠀⠀⠀⠀⠀⠀⠀⠀⠀⠀⠀⠀⠀⠀⠀⠀⠀⠀⠀⠀⠀⠀⠀⠀⠀⠀⠀⠀⠀⠀⠀⠀⠀⠀⠀⠀⠀⠀⠀⠀⠀⠀⠀⠀⠀⠀⠀⠀⠀⠀⠀⠀⠀⢀⣼⣿⣿⣿⣿⣿⣿⣿⣿⣿⣿⣿⣿⣿⣿⣿⣿⣿⣿⣿⣿⣿⣿⣇⠀⠀⠀⠀⠀⠀⠀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⣿⣿⣿⣿⣿⣿⣿⣿⣿⣿⣿⣿⣿⣿⣿⣿⣿⣿⣿⣷⣶⣶⣶⣤⣤⣤⣤⣤⣶⣶⣾⣿⣿⣿⣿⣿⣿⣿⣿⣿⣿⣿⣿⣿⣿⣿⣿⣿⣿⣿⣿⣶⣶⣦⣤⣀⣀⠀⠀⣼⣿⣿⣿⣿⣿⣿⣿⣿⣿⣿⣿⣿⣿⣿⣿⣿⣿⣿⣿⣿⣿⣿⣿⣿⣿⣿⣿⣿⣿⣿⡇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⣿⣿⣿⣿⣿⣿⣿⣿⣿⣿⣿⣿⣿⣿⣿⣿⣿⣿⣿⣿⣿⣿⣿⣿⣿⣿⣿⣿⣿⣿⣿⣿⣿⣿⠿⠿⠿⠟⠛⠛⠿⠿⠿⠿⠿⣿⣿⣿⣿⣿⣿⣿⣿⣿⣿⣿⣿⣿⣿⣿⣿⣿⣿⣿⣿⣿⣿⣿⣿⣿⣿⣿⣿⣿⣿⣿⣿⣿⣿⣿⣿⣿⣿⣿⣿⣿⣿⣿⣿⣿⡇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⣿⣿⣿⣿⣿⣿⣿⣿⣿⣿⣿⣿⣿⣿⣿⣿⣿⣿⣿⣿⣿⣿⣿⣿⣿⣿⣿⣿⡿⠟⠛⠉⠀⠀⠀⠀⠀⠀⠀⠀⠀⠀⠀⠀⠀⠀⠀⠀⠉⠉⠙⠛⠿⠿⣿⣿⣿⣿⣿⣿⣿⣿⣿⣿⣿⣿⣿⣿⣿⣿⣿⣿⣿⣿⣿⣿⣿⣿⣿⣿⣿⣿⣿⣿⣿⣿⣿⣿⣿⣿⡇</a:t>
            </a:r>
            <a:br/>
            <a:r>
              <a:t>⣿⣿⣿⣿⣿⣿⣿⣿⣿⣿⣿⣿⣿⣿⣿⡿⠉⠉⠛⠛⠛⠛⠛⠛⠋⠉⠉⠀⠀⠀⠀⠀⠀⠀⠀⠀⠀⠀⠀⠀⠀⠀⠀⠀⠀⠀⠀⠀⠀⠀⠀⠀⠀⠀⠀⠀⠉⠙⠻⣿⣿⣿⣿⣿⣿⣿⣿⣿⣿⣿⣿⣿⣿⣿⣿⣿⣿⣿⣿⣿⣿⣿⣿⣿⣿⣿⣿⣿⣿⣿⡇</a:t>
            </a:r>
            <a:br/>
            <a:r>
              <a:t>⣿⣿⣿⣿⣿⣿⣿⣿⣿⣿⣿⣿⣿⣿⣿⠁⠀⠀⠀⠀⠀⠀⠀⠀⠀⠀⠀⠀⠀⠀⠀⠀⠀⠀⠀⠀⠀⠀⠀⠀⠀⠀⠀⠀⠀⠀⠀⠀⠀⠀⠀⠀⠀⠀⠀⠀⠀⠀⠀⣿⣿⣿⣿⣿⣿⣿⣿⣿⣿⣿⣿⣿⣿⣿⣿⣿⣿⣿⣿⣿⣿⣿⣿⣿⣿⣿⣿⣿⣿⣿⡇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⣿⣿⣿⣿⣿⣿⣿⣿⣿⣿⣿⣿⣿⣿⡇⠀⠀⠀⠀⠀⠀⠀⠀⠀⠀⠀⠀⠀⠀⠀⠀⠀⠀⠀⠀⠀⠀⠀⠀⠀⠀⠀⠀⠀⠀⠀⠀⠀⠀⠀⠀⠀⠀⠀⠀⠀⠀⠀⠀⠹⣿⣿⣿⣿⣿⣿⣿⣿⣿⣿⣿⣿⣿⣿⣿⣿⣿⣿⣿⣿⣿⣿⣿⣿⣿⣿⣿⣿⣿⣿⡇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⣿⣿⣿⣿⣿⣿⣿⣿⣿⣿⣿⣿⣿⡿⠀⠀⠀⠀⠀⠀⠀⠀⠀⠀⠀⠀⠀⠀⠀⠀⠀⠀⠀⠀⠀⠀⠀⠀⠀⠀⠀⠀⠀⠀⠀⠀⠀⠀⠀⠀⠀⠀⠀⠀⠀⠀⠀⠀⠀⠀⠻⣿⣿⣿⣿⣿⣿⣿⣿⣿⣿⣿⣿⣿⣿⣿⣿⣿⣿⣿⣿⣿⣿⣿⣿⣿⣿⣿⣿⣿⡇</a:t>
            </a:r>
            <a:br/>
            <a:r>
              <a:t>⣿⣿⣿⣿⣿⣿⣿⣿⣿⣿⣿⣿⣿⠇⠀⠀⠀⠀⠀⠀⠀⠀⠀⠀⠀⠀⠀⠀⠀⠀⠀⠀⠀⠀⠀⠀⠀⠀⠀⠀⠀⠀⠀⠀⠀⠀⠀⠀⠀⠀⠀⠀⠀⠀⠀⠀⠀⠀⠀⠀⠀⠙⢿⣿⣿⣿⣿⣿⣿⣿⣿⣿⣿⣿⣿⣿⣿⣿⣿⣿⣿⣿⣿⣿⣿⣿⣿⣿⣿⣿⡇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⣿⣿⣿⣿⣿⣿⣿⣿⣿⣿⣿⣿⡿⠀⠀⠀⠀⠀⠀⠀⠀⠀⠀⠀⠀⠀⠀⠀⠀⠀⠀⠀⠀⠀⠀⠀⠀⠀⠀⠀⠀⠀⠀⠀⠀⠀⠀⠀⠀⠀⠀⠀⠀⠀⠀⠀⠀⠀⠀⠀⠀⠀⠀⠙⠻⢿⣿⣿⣿⣿⣿⣿⣿⣿⣿⣿⣿⣿⣿⣿⣿⣿⣿⣿⣿⣿⣿⣿⣿⣿⡇</a:t>
            </a:r>
            <a:br/>
            <a:r>
              <a:t>⣿⣿⣿⣿⣿⣿⣿⣿⣿⣿⣿⣿⠇⠀⠀⠀⠀⠀⠀⠀⠀⠀⠀⠀⠀⠀⠀⠀⠀⠀⠀⠀⠀⠀⠀⠀⠀⠀⠀⠀⠀⠀⠀⠀⠀⠀⠀⠀⠀⠀⠀⠀⠀⠀⠀⠀⠀⠀⠀⠀⠀⠀⠀⠀⠀⠀⠀⢈⣿⣿⣿⣿⣿⣿⣿⣿⣿⣿⣿⣿⣿⣿⣿⣿⣿⣿⣿⣿⣿⣿⡇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⣿⣿⣿⣿⣿⣿⣿⣿⣿⣿⣿⣿⠀⠀⠀⠀⠀⠀⠀⠀⠀⠀⠀⠀⠀⠀⠀⠀⠀⠀⠀⠀⠀⠀⠀⠀⠀⠀⠀⠀⠀⠀⠀⠀⠀⠀⠀⠀⠀⠀⠀⠀⠀⠀⠀⠀⠀⠀⠀⠀⠀⠀⠀⠀⠀⠀⢀⣾⣿⣿⣿⣿⣿⣿⣿⣿⣿⣿⣿⣿⣿⣿⣿⣿⣿⣿⣿⣿⣿⣿⡇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⣿⣿⣿⣿⣿⣿⣿⣿⣿⣿⣿⡇⠀⠀⠀⠀⠀⠀⠀⠀⠀⠀⠀⠀⠀⠀⠀⠀⠀⠀⠀⠀⠀⠀⠀⠀⠀⠀⠀⠀⠀⠀⠀⠀⠀⠀⠀⠀⠀⠀⠀⠀⠀⠀⠀⠀⠀⠀⠀⠀⠀⠀⠀⠀⠀⠀⣼⣿⣿⣿⣿⣿⣿⣿⣿⣿⣿⣿⣿⣿⣿⣿⣿⣿⣿⣿⣿⣿⣿⣿⡇</a:t>
            </a:r>
            <a:br/>
            <a:r>
              <a:t>⣿⣿⣿⣿⣿⣿⣿⣿⣿⣿⣿⠃⠀⠀⠀⠀⠀⠀⠀⠀⠀⠀⠀⠀⠀⠀⠀⠀⠀⠀⠀⠀⠀⠀⠀⠀⠀⠀⠀⠀⠀⠀⠀⠀⠀⠀⠀⠀⠀⠀⠀⠀⠀⠀⠀⠀⠀⠀⠀⠀⠀⠀⠀⠀⠀⢠⣿⣿⣿⣿⣿⣿⣿⣿⣿⣿⣿⣿⣿⣿⣿⣿⣿⣿⣿⣿⣿⣿⣿⣿⡇</a:t>
            </a:r>
            <a:br/>
            <a:r>
              <a:t>⣿⣿⣿⣿⣿⣿⣿⣿⣿⣿⡿⠀⠀⠀⠀⠀⠀⠀⠀⠀⠀⠀⠀⠀⠀⠀⠀⠀⠀⠀⠀⠀⠀⠀⠀⠀⠀⠀⠀⠀⠀⠀⠀⠀⠀⠀⠀⠀⠀⠀⠀⠀⠀⠀⠀⠀⠀⠀⠀⠀⠀⠀⠀⠀⠀⣼⣿⣿⣿⣿⣿⣿⣿⣿⣿⣿⣿⣿⣿⣿⣿⣿⣿⣿⣿⣿⣿⣿⣿⣿⡇</a:t>
            </a:r>
            <a:br/>
            <a:r>
              <a:t>⣿⣿⣿⣿⣿⣿⣿⣿⣿⣿⡇⠀⠀⠀⠀⠀⠀⠀⠀⠀⠀⠀⠀⠀⠀⠀⠀⠀⠀⠀⠀⠀⠀⠀⠀⠀⠀⠀⠀⠀⠀⠀⠀⠀⠀⠀⠀⠀⠀⠀⠀⠀⠀⠀⠀⠀⠀⠀⠀⠀⠀⠀⠀⠀⠀⠈⡏⠻⣿⣿⣿⣿⣿⣿⣿⣿⣿⣿⣿⣿⣿⣿⣿⣿⣿⣿⣿⣿⣿⣿⡇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⣿⣿⣿⣿⣿⣿⣿⣿⣿⡏⠀⠀⠀⠀⠀⠀⠀⠀⠀⠀⠀⠀⠀⠀⠀⠀⠀⠀⠀⠀⠀⠀⠀⠀⠀⠀⠀⠀⠀⠀⠀⠀⠀⠀⠀⠀⠀⠀⠀⠀⠀⠀⠀⠀⠀⠀⠀⠀⠀⠀⠀⠀⠀⠀⠀⠀⠀⢸⣿⣿⣿⣿⣿⣿⣿⣿⣿⣿⣿⣿⣿⣿⣿⣿⣿⣿⣿⣿⣿⣿⡇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⣿⣿⣿⣿⣿⣿⣿⣿⣿⠇⠀⠀⠀⠀⠀⠀⠀⠀⠀⠀⠀⠀⠀⠀⠀⠀⠀⠀⠀⠀⠀⠀⠀⠀⠀⠀⠀⠀⠀⠀⠀⠀⠀⠀⠀⠀⠀⠀⠀⠀⠀⠀⠀⠀⠀⠀⠀⠀⠀⠀⠀⠀⠀⠀⠀⠀⠀⣾⣿⣿⣿⣿⣿⣿⣿⣿⣿⣿⣿⣿⣿⣿⣿⣿⣿⣿⣿⣿⣿⣿⡇</a:t>
            </a:r>
            <a:br/>
            <a:r>
              <a:t>⣿⣿⣿⣿⣿⣿⣿⣿⣿⠀⠀⠀⠀⠀⠀⠀⠀⠀⠀⠀⠀⠀⠀⠀⠀⠀⠀⠀⠀⠀⠀⠀⠀⠀⠀⠀⠀⠀⠀⠀⠀⠀⠀⠀⠀⠀⠀⠀⠀⠀⠀⠀⠀⠀⠀⠀⠀⠀⠀⠀⠀⠀⠀⠀⠀⠀⠀⣿⣿⣿⣿⣿⣿⣿⣿⣿⣿⣿⣿⣿⣿⣿⣿⣿⣿⣿⣿⣿⣿⣿⡇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⣿⣿⣿⣿⣿⣿⣿⣿⡏⠀⠀⠀⠀⠀⠀⠀⠀⠀⠀⠀⠀⠀⠀⠀⠀⠀⠀⠀⠀⠀⠀⠀⠀⠀⠀⠀⠀⠀⠀⠀⠀⠀⠀⠀⠀⠀⠀⠀⠀⠀⠀⠀⠀⠀⠀⠀⠀⠀⠀⠀⠀⠀⠀⠀⠀⠀⠀⣿⣿⣿⣿⣿⣿⣿⣿⣿⣿⣿⣿⣿⣿⣿⣿⣿⣿⣿⣿⣿⣿⣿⡇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⣿⣿⣿⣿⣿⣿⣿⣿⠃⠀⠀⠀⠀⠀⠀⠀⠀⠀⠀⠀⠀⠀⠀⠀⠀⠀⠀⠀⠀⠀⠀⠀⠀⠀⠀⠀⠀⠀⠀⠀⠀⠀⠀⠀⠀⠀⠀⠀⠀⠀⠀⠀⠀⠀⠀⠀⠀⠀⠀⠀⠀⠀⠀⠀⠀⠀⠀⢿⣿⣿⣿⣿⣿⣿⣿⣿⣿⣿⣿⣿⣿⣿⣿⣿⣿⣿⣿⣿⣿⣿⡇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⣿⣿⣿⣿⣿⣿⣿⠇⠀⠀⠀⠀⠀⠀⠀⠀⠀⠀⠀⠀⠀⠀⠀⠀⠀⠀⠀⠀⠀⠀⠀⠀⠀⠀⠀⠀⠀⠀⠀⠀⠀⠀⠀⠀⠀⠀⠀⠀⠀⠀⠀⠀⠀⠀⠀⠀⠀⠀⠀⠀⠀⠀⠀⠀⠀⠀⠀⢸⣿⣿⣿⣿⣿⣿⣿⣿⣿⣿⣿⣿⣿⣿⣿⣿⣿⣿⣿⣿⣿⣿⡇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⣿⣿⣿⣿⣿⣿⣿⠀⠀⠀⠀⠀⠀⠀⠀⠀⠀⠀⠀⠀⠀⠀⠀⠀⠀⠀⠀⠀⠀⠀⠀⠀⠀⠀⠀⠀⠀⠀⠀⠀⠀⠀⠀⠀⠀⠀⠀⠀⠀⠀⠀⠀⠀⠀⠀⠀⠀⠀⠀⠀⠀⠀⠀⠀⠀⠀⠀⢸⣿⣿⣿⣿⣿⣿⣿⣿⣿⣿⣿⣿⣿⣿⣿⣿⣿⣿⣿⣿⣿⣿⡇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⣿⣿⣿⣿⣿⣿⡟⠀⠀⠀⠀⠀⠀⠀⠀⠀⠀⠀⠀⠀⠀⠀⠀⠀⠀⠀⠀⠀⠀⠀⠀⠀⠀⠀⠀⠀⠀⠀⠀⠀⠀⠀⠀⠀⠀⠀⠀⠀⠀⠀⠀⠀⠀⠀⠀⠀⠀⠀⠀⠀⠀⠀⠀⠀⠀⠀⠀⢸⣿⣿⣿⣿⣿⣿⣿⣿⣿⣿⣿⣿⣿⣿⣿⣿⣿⣿⣿⣿⣿⣿⡇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⣿⣿⣿⣿⣿⣿⡇⠀⠀⠀⠀⠀⠀⠀⠀⠀⠀⠀⠀⠀⠀⠀⠀⠀⠀⠀⠀⠀⠀⠀⠀⠀⠀⠀⠀⠀⠀⠀⠀⠀⠀⠀⠀⠀⠀⠀⠀⠀⠀⠀⠀⠀⠀⠀⠀⠀⠀⠀⠀⠀⠀⠀⠀⠀⠀⠀⠀⠘⣿⣿⣿⣿⣿⣿⣿⣿⣿⣿⣿⣿⣿⣿⣿⣿⣿⣿⣿⣿⣿⣿⡇</a:t>
            </a:r>
            <a:br/>
            <a:r>
              <a:t>⣿⣿⣿⣿⣿⣿⠇⠀⠀⠀⠀⠀⠀⠀⠀⠀⠀⠀⠀⠀⠀⠀⠀⠀⠀⠀⠀⠀⠀⠀⠀⠀⠀⠀⠀⠀⠀⠀⠀⠀⠀⠀⠀⠀⠀⠀⠀⠀⠀⠀⠀⠀⠀⠀⠀⠀⠀⠀⠀⠀⠀⠀⠀⠀⠀⠀⠀⢠⣿⣿⣿⣿⣿⣿⣿⣿⣿⣿⣿⣿⣿⣿⣿⣿⣿⣿⣿⣿⣿⣿⡇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⣿⣿⣿⣿⣿⣿⠀⠀⠀⠀⠀⠀⠀⠀⠀⠀⠀⠀⠀⠀⠀⠀⠀⠀⠀⠀⠀⠀⠀⠀⠀⠀⠀⠀⠀⠀⠀⠀⠀⠀⠀⠀⠀⠀⠀⠀⠀⠀⠀⠀⠀⠀⠀⠀⠀⠀⠀⠀⠀⠀⠀⠀⠀⠀⠀⠀⠀⣸⣿⣿⣿⣿⣿⣿⣿⣿⣿⣿⣿⣿⣿⣿⣿⣿⣿⣿⣿⣿⣿⣿⡇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⣿⣿⣿⣿⣿⣿⠀⠀⠀⠀⠀⠀⠀⠀⠀⠀⠀⠀⠀⠀⠀⠀⠀⠀⠀⠀⠀⠀⠀⠀⠀⠀⠀⠀⠀⠀⠀⠀⠀⠀⠀⠀⠀⠀⠀⠀⠀⠀⠀⠀⠀⠀⠀⠀⠀⠀⠀⠀⠀⠀⠀⠀⠀⠀⠀⠀⣠⣿⣿⣿⣿⣿⣿⣿⣿⣿⣿⣿⣿⣿⣿⣿⣿⣿⣿⣿⣿⣿⣿⣿⡇</a:t>
            </a:r>
            <a:br/>
            <a:r>
              <a:t>⣿⣿⣿⣿⣿⣿⠀⠀⠀⠀⠀⠀⠀⠀⠀⠀⠀⠀⠀⠀⠀⠀⠀⠀⠀⠀⠀⠀⠀⠀⠀⠀⠀⠀⠀⠀⠀⠀⠀⠀⠀⠀⠀⠀⠀⠀⠀⠀⠀⠀⠀⠀⠀⠀⠀⠀⠀⠀⠀⠀⠀⠀⠀⠀⠀⣰⣿⣿⣿⣿⣿⣿⣿⣿⣿⣿⣿⣿⣿⣿⣿⣿⣿⣿⣿⣿⣿⡈⠉⠉⠁</a:t>
            </a:r>
            <a:br/>
            <a:r>
              <a:t>⣿⣿⣿⣿⣿⡿⠀⠀⠀⠀⠀⠀⠀⠀⠀⠀⠀⠀⠀⠀⠀⠀⠀⠀⠀⠀⠀⠀⠀⠀⠀⠀⠀⠀⠀⠀⠀⠀⠀⠀⠀⠀⠀⠀⠀⠀⠀⠀⠀⠀⠀⠀⠀⠀⠀⠀⠀⠀⠀⠀⠀⠀⠀⢀⣾⣿⣿⣿⣿⣿⣿⣿⣿⣿⣿⣿⣿⣿⣿⣿⣿⣿⣿⣿⣿⣿⣿⡇⠀⠀⠀</a:t>
            </a:r>
            <a:br/>
            <a:r>
              <a:t>⣿⣿⣿⣿⣿⡇⠀⠀⠀⠀⠀⠀⠀⠀⠀⠀⠀⠀⠀⠀⠀⠀⠀⠀⠀⠀⠀⠀⠀⠀⠀⠀⠀⠀⠀⠀⠀⠀⠀⠀⠀⠀⠀⠀⠀⠀⠀⠀⠀⠀⠀⠀⠀⠀⠀⠀⠀⠀⠀⠀⠀⠀⣰⣿⣿⣿⣿⣿⣿⣿⣿⣿⣿⣿⣿⣿⣿⣿⣿⣿⣿⣿⣿⣿⣿⣿⣿⣷⠀⠀⠀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⣿⣿⣿⣿⣿⣿⣿⣿⣿⣿⣿⣿⣿⣿⣿⣿⣿⣿⣿⣿⣿⣿⣿⣿⣿⣿⣿⣿⣿⣿⣿⣿⣿⡿⠿⠟⠛⠛⠛⠛⠛⠛⠛⠛⠛⠻⠿⠿⠿⣿⣿⣿⣿⣿⣿⣿⣿⣿⣿⣿⣿⣿⣿⣿⣿⣿⣿⣿⣿⣿⣿⣿⣿⣿⣿⣿⣿⣿⣿⣿⣿⣿⣿⣿⣿⣿⣿⣿⣿⣿⡇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⣿⣿⣿⣿⣿⣿⣿⣿⣿⣿⣿⣿⣿⣿⣿⣿⣿⣿⣿⣿⣿⣿⣿⣿⣿⣿⣿⣿⡿⠿⠛⠉⠁⠀⠀⠀⠀⠀⠀⠀⠀⠀⠀⠀⠀⠀⠀⠀⠀⠀⠀⠉⠉⠛⠛⠿⢿⣿⣿⣿⣿⣿⣿⣿⣿⣿⣿⣿⣿⣿⣿⣿⣿⣿⣿⣿⣿⣿⣿⣿⣿⣿⣿⣿⣿⣿⣿⣿⣿⣿⡇</a:t>
            </a:r>
            <a:br/>
            <a:r>
              <a:t>⣿⣿⣿⣿⣿⣿⣿⣿⣿⣿⣿⣿⣿⣿⣿⣿⡿⠁⠀⠈⠉⠉⠉⠉⠉⠉⠀⠀⠀⠀⠀⠀⠀⠀⠀⠀⠀⠀⠀⠀⠀⠀⠀⠀⠀⠀⠀⠀⠀⠀⠀⠀⠀⠀⠀⠀⠀⠀⠉⠙⢻⣿⣿⣿⣿⣿⣿⣿⣿⣿⣿⣿⣿⣿⣿⣿⣿⣿⣿⣿⣿⣿⣿⣿⣿⣿⣿⣿⣿⣿⡇</a:t>
            </a:r>
            <a:br/>
            <a:r>
              <a:t>⣿⣿⣿⣿⣿⣿⣿⣿⣿⣿⣿⣿⣿⣿⣿⣿⠃⠀⠀⠀⠀⠀⠀⠀⠀⠀⠀⠀⠀⠀⠀⠀⠀⠀⠀⠀⠀⠀⠀⠀⠀⠀⠀⠀⠀⠀⠀⠀⠀⠀⠀⠀⠀⠀⠀⠀⠀⠀⠀⠀⢸⣿⣿⣿⣿⣿⣿⣿⣿⣿⣿⣿⣿⣿⣿⣿⣿⣿⣿⣿⣿⣿⣿⣿⣿⣿⣿⣿⣿⣿⡇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⣿⣿⣿⣿⣿⣿⣿⣿⣿⣿⣿⣿⣿⣿⣿⡏⠀⠀⠀⠀⠀⠀⠀⠀⠀⠀⠀⠀⠀⠀⠀⠀⠀⠀⠀⠀⠀⠀⠀⠀⠀⠀⠀⠀⠀⠀⠀⠀⠀⠀⠀⠀⠀⠀⠀⠀⠀⠀⠀⠀⠈⣿⣿⣿⣿⣿⣿⣿⣿⣿⣿⣿⣿⣿⣿⣿⣿⣿⣿⣿⣿⣿⣿⣿⣿⣿⣿⣿⣿⣿⡇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⣿⣿⣿⣿⣿⣿⣿⣿⣿⣿⣿⣿⣿⣿⡿⠀⠀⠀⠀⠀⠀⠀⠀⠀⠀⠀⠀⠀⠀⠀⠀⠀⠀⠀⠀⠀⠀⠀⠀⠀⠀⠀⠀⠀⠀⠀⠀⠀⠀⠀⠀⠀⠀⠀⠀⠀⠀⠀⠀⠀⠀⠘⣿⣿⣿⣿⣿⣿⣿⣿⣿⣿⣿⣿⣿⣿⣿⣿⣿⣿⣿⣿⣿⣿⣿⣿⣿⣿⣿⣿⡇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⣿⣿⣿⣿⣿⣿⣿⣿⣿⣿⣿⣿⣿⣿⠃⠀⠀⠀⠀⠀⠀⠀⠀⠀⠀⠀⠀⠀⠀⠀⠀⠀⠀⠀⠀⠀⠀⠀⠀⠀⠀⠀⠀⠀⠀⠀⠀⠀⠀⠀⠀⠀⠀⠀⠀⠀⠀⠀⠀⠀⠀⠀⠘⣿⣿⣿⣿⣿⣿⣿⣿⣿⣿⣿⣿⣿⣿⣿⣿⣿⣿⣿⣿⣿⣿⣿⣿⣿⣿⣿⡇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⣿⣿⣿⣿⣿⣿⣿⣿⣿⣿⣿⣿⣿⡟⠀⠀⠀⠀⠀⠀⠀⠀⠀⠀⠀⠀⠀⠀⠀⠀⠀⠀⠀⠀⠀⠀⠀⠀⠀⠀⠀⠀⠀⠀⠀⠀⠀⠀⠀⠀⠀⠀⠀⠀⠀⠀⠀⠀⠀⠀⠀⠀⠀⠈⠻⣿⣿⣿⣿⣿⣿⣿⣿⣿⣿⣿⣿⣿⣿⣿⣿⣿⣿⣿⣿⣿⣿⣿⣿⣿⡇</a:t>
            </a:r>
            <a:br/>
            <a:r>
              <a:t>⣿⣿⣿⣿⣿⣿⣿⣿⣿⣿⣿⣿⣿⠇⠀⠀⠀⠀⠀⠀⠀⠀⠀⠀⠀⠀⠀⠀⠀⠀⠀⠀⠀⠀⠀⠀⠀⠀⠀⠀⠀⠀⠀⠀⠀⠀⠀⠀⠀⠀⠀⠀⠀⠀⠀⠀⠀⠀⠀⠀⠀⠀⠀⠀⠀⠀⠉⠙⠛⢿⣿⣿⣿⣿⣿⣿⣿⣿⣿⣿⣿⣿⣿⣿⣿⣿⣿⣿⣿⣿⡇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⣿⣿⣿⣿⣿⣿⣿⣿⣿⣿⣿⣿⣿⠀⠀⠀⠀⠀⠀⠀⠀⠀⠀⠀⠀⠀⠀⠀⠀⠀⠀⠀⠀⠀⠀⠀⠀⠀⠀⠀⠀⠀⠀⠀⠀⠀⠀⠀⠀⠀⠀⠀⠀⠀⠀⠀⠀⠀⠀⠀⠀⠀⠀⠀⠀⠀⠀⠀⠀⣼⣿⣿⣿⣿⣿⣿⣿⣿⣿⣿⣿⣿⣿⣿⣿⣿⣿⣿⣿⣿⡇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⣿⣿⣿⣿⣿⣿⣿⣿⣿⣿⣿⣿⠁⠀⠀⠀⠀⠀⠀⠀⠀⠀⠀⠀⠀⠀⠀⠀⠀⠀⠀⠀⠀⠀⠀⠀⠀⠀⠀⠀⠀⠀⠀⠀⠀⠀⠀⠀⠀⠀⠀⠀⠀⠀⠀⠀⠀⠀⠀⠀⠀⠀⠀⠀⠀⠀⠀⢰⣿⣿⣿⣿⣿⣿⣿⣿⣿⣿⣿⣿⣿⣿⣿⣿⣿⣿⣿⣿⣿⣿⡇</a:t>
            </a:r>
            <a:br/>
            <a:r>
              <a:t>⣿⣿⣿⣿⣿⣿⣿⣿⣿⣿⣿⡟⠀⠀⠀⠀⠀⠀⠀⠀⠀⠀⠀⠀⠀⠀⠀⠀⠀⠀⠀⠀⠀⠀⠀⠀⠀⠀⠀⠀⠀⠀⠀⠀⠀⠀⠀⠀⠀⠀⠀⠀⠀⠀⠀⠀⠀⠀⠀⠀⠀⠀⠀⠀⠀⠀⠀⣾⣿⣿⣿⣿⣿⣿⣿⣿⣿⣿⣿⣿⣿⣿⣿⣿⣿⣿⣿⣿⣿⣿⡇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⣿⣿⣿⣿⣿⣿⣿⣿⣿⣿⣿⡇⠀⠀⠀⠀⠀⠀⠀⠀⠀⠀⠀⠀⠀⠀⠀⠀⠀⠀⠀⠀⠀⠀⠀⠀⠀⠀⠀⠀⠀⠀⠀⠀⠀⠀⠀⠀⠀⠀⠀⠀⠀⠀⠀⠀⠀⠀⠀⠀⠀⠀⠀⠀⠀⠀⠀⠻⣿⢿⣿⣿⣿⣿⣿⣿⣿⣿⣿⣿⣿⣿⣿⣿⣿⣿⣿⣿⣿⣿⡇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⣿⣿⣿⣿⣿⣿⣿⣿⣿⣿⣿⠀⠀⠀⠀⠀⠀⠀⠀⠀⠀⠀⠀⠀⠀⠀⠀⠀⠀⠀⠀⠀⠀⠀⠀⠀⠀⠀⠀⠀⠀⠀⠀⠀⠀⠀⠀⠀⠀⠀⠀⠀⠀⠀⠀⠀⠀⠀⠀⠀⠀⠀⠀⠀⠀⠀⠀⠀⠁⢸⣿⣿⣿⣿⣿⣿⣿⣿⣿⣿⣿⣿⣿⣿⣿⣿⣿⣿⣿⣿⡇</a:t>
            </a:r>
            <a:br/>
            <a:r>
              <a:t>⣿⣿⣿⣿⣿⣿⣿⣿⣿⣿⡇⠀⠀⠀⠀⠀⠀⠀⠀⠀⠀⠀⠀⠀⠀⠀⠀⠀⠀⠀⠀⠀⠀⠀⠀⠀⠀⠀⠀⠀⠀⠀⠀⠀⠀⠀⠀⠀⠀⠀⠀⠀⠀⠀⠀⠀⠀⠀⠀⠀⠀⠀⠀⠀⠀⠀⠀⠀⠀⣼⣿⣿⣿⣿⣿⣿⣿⣿⣿⣿⣿⣿⣿⣿⣿⣿⣿⣿⣿⣿⡇</a:t>
            </a:r>
            <a:br/>
            <a:r>
              <a:t>⣿⣿⣿⣿⣿⣿⣿⣿⣿⣿⠃⠀⠀⠀⠀⠀⠀⠀⠀⠀⠀⠀⠀⠀⠀⠀⠀⠀⠀⠀⠀⠀⠀⠀⠀⠀⠀⠀⠀⠀⠀⠀⠀⠀⠀⠀⠀⠀⠀⠀⠀⠀⠀⠀⠀⠀⠀⠀⠀⠀⠀⠀⠀⠀⠀⠀⠀⠀⠀⣿⣿⣿⣿⣿⣿⣿⣿⣿⣿⣿⣿⣿⣿⣿⣿⣿⣿⣿⣿⣿⡇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⣿⣿⣿⣿⣿⣿⣿⣿⣿⡿⠀⠀⠀⠀⠀⠀⠀⠀⠀⠀⠀⠀⠀⠀⠀⠀⠀⠀⠀⠀⠀⠀⠀⠀⠀⠀⠀⠀⠀⠀⠀⠀⠀⠀⠀⠀⠀⠀⠀⠀⠀⠀⠀⠀⠀⠀⠀⠀⠀⠀⠀⠀⠀⠀⠀⠀⠀⠀⠀⣿⣿⣿⣿⣿⣿⣿⣿⣿⣿⣿⣿⣿⣿⣿⣿⣿⣿⣿⣿⣿⡇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⣿⣿⣿⣿⣿⣿⣿⣿⣿⠁⠀⠀⠀⠀⠀⠀⠀⠀⠀⠀⠀⠀⠀⠀⠀⠀⠀⠀⠀⠀⠀⠀⠀⠀⠀⠀⠀⠀⠀⠀⠀⠀⠀⠀⠀⠀⠀⠀⠀⠀⠀⠀⠀⠀⠀⠀⠀⠀⠀⠀⠀⠀⠀⠀⠀⠀⠀⠀⠀⣿⣿⣿⣿⣿⣿⣿⣿⣿⣿⣿⣿⣿⣿⣿⣿⣿⣿⣿⣿⣿⡇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⣿⣿⣿⣿⣿⣿⣿⣿⡟⠀⠀⠀⠀⠀⠀⠀⠀⠀⠀⠀⠀⠀⠀⠀⠀⠀⠀⠀⠀⠀⠀⠀⠀⠀⠀⠀⠀⠀⠀⠀⠀⠀⠀⠀⠀⠀⠀⠀⠀⠀⠀⠀⠀⠀⠀⠀⠀⠀⠀⠀⠀⠀⠀⠀⠀⠀⠀⠀⠀⣿⣿⣿⣿⣿⣿⣿⣿⣿⣿⣿⣿⣿⣿⣿⣿⣿⣿⣿⣿⣿⡇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⣿⣿⣿⣿⣿⣿⣿⣿⠁⠀⠀⠀⠀⠀⠀⠀⠀⠀⠀⠀⠀⠀⠀⠀⠀⠀⠀⠀⠀⠀⠀⠀⠀⠀⠀⠀⠀⠀⠀⠀⠀⠀⠀⠀⠀⠀⠀⠀⠀⠀⠀⠀⠀⠀⠀⠀⠀⠀⠀⠀⠀⠀⠀⠀⠀⠀⠀⠀⠀⣿⣿⣿⣿⣿⣿⣿⣿⣿⣿⣿⣿⣿⣿⣿⣿⣿⣿⣿⣿⣿⡇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⣿⣿⣿⣿⣿⣿⣿⡿⠀⠀⠀⠀⠀⠀⠀⠀⠀⠀⠀⠀⠀⠀⠀⠀⠀⠀⠀⠀⠀⠀⠀⠀⠀⠀⠀⠀⠀⠀⠀⠀⠀⠀⠀⠀⠀⠀⠀⠀⠀⠀⠀⠀⠀⠀⠀⠀⠀⠀⠀⠀⠀⠀⠀⠀⠀⠀⠀⠀⠀⢹⣿⣿⣿⣿⣿⣿⣿⣿⣿⣿⣿⣿⣿⣿⣿⣿⣿⣿⣿⣿⡇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⣿⣿⣿⣿⣿⣿⣿⠇⠀⠀⠀⠀⠀⠀⠀⠀⠀⠀⠀⠀⠀⠀⠀⠀⠀⠀⠀⠀⠀⠀⠀⠀⠀⠀⠀⠀⠀⠀⠀⠀⠀⠀⠀⠀⠀⠀⠀⠀⠀⠀⠀⠀⠀⠀⠀⠀⠀⠀⠀⠀⠀⠀⠀⠀⠀⠀⠀⠀⠀⢸⣿⣿⣿⣿⣿⣿⣿⣿⣿⣿⣿⣿⣿⣿⣿⣿⣿⣿⣿⣿⡇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⣿⣿⣿⣿⣿⣿⣿⠀⠀⠀⠀⠀⠀⠀⠀⠀⠀⠀⠀⠀⠀⠀⠀⠀⠀⠀⠀⠀⠀⠀⠀⠀⠀⠀⠀⠀⠀⠀⠀⠀⠀⠀⠀⠀⠀⠀⠀⠀⠀⠀⠀⠀⠀⠀⠀⠀⠀⠀⠀⠀⠀⠀⠀⠀⠀⠀⠀⠀⠀⢸⣿⣿⣿⣿⣿⣿⣿⣿⣿⣿⣿⣿⣿⣿⣿⣿⣿⣿⣿⣿⡇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⣿⣿⣿⣿⣿⣿⣿⠀⠀⠀⠀⠀⠀⠀⠀⠀⠀⠀⠀⠀⠀⠀⠀⠀⠀⠀⠀⠀⠀⠀⠀⠀⠀⠀⠀⠀⠀⠀⠀⠀⠀⠀⠀⠀⠀⠀⠀⠀⠀⠀⠀⠀⠀⠀⠀⠀⠀⠀⠀⠀⠀⠀⠀⠀⠀⠀⠀⠀⠀⢸⣿⣿⣿⣿⣿⣿⣿⣿⣿⣿⣿⣿⣿⣿⣿⣿⣿⣿⣿⣿⡇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⣿⣿⣿⣿⣿⣿⡏⠀⠀⠀⠀⠀⠀⠀⠀⠀⠀⠀⠀⠀⠀⠀⠀⠀⠀⠀⠀⠀⠀⠀⠀⠀⠀⠀⠀⠀⠀⠀⠀⠀⠀⠀⠀⠀⠀⠀⠀⠀⠀⠀⠀⠀⠀⠀⠀⠀⠀⠀⠀⠀⠀⠀⠀⠀⠀⠀⠀⠀⢀⣿⣿⣿⣿⣿⣿⣿⣿⣿⣿⣿⣿⣿⣿⣿⣿⣿⣿⣿⣿⣿⡇</a:t>
            </a:r>
            <a:br/>
            <a:r>
              <a:t>⣿⣿⣿⣿⣿⣿⡇⠀⠀⠀⠀⠀⠀⠀⠀⠀⠀⠀⠀⠀⠀⠀⠀⠀⠀⠀⠀⠀⠀⠀⠀⠀⠀⠀⠀⠀⠀⠀⠀⠀⠀⠀⠀⠀⠀⠀⠀⠀⠀⠀⠀⠀⠀⠀⠀⠀⠀⠀⠀⠀⠀⠀⠀⠀⠀⠀⠀⢀⣾⣿⣿⣿⣿⣿⣿⣿⣿⣿⣿⣿⣿⣿⣿⣿⣿⣿⣿⣿⣿⠛⠇</a:t>
            </a:r>
            <a:br/>
            <a:r>
              <a:t>⣿⣿⣿⣿⣿⣿⡇⠀⠀⠀⠀⠀⠀⠀⠀⠀⠀⠀⠀⠀⠀⠀⠀⠀⠀⠀⠀⠀⠀⠀⠀⠀⠀⠀⠀⠀⠀⠀⠀⠀⠀⠀⠀⠀⠀⠀⠀⠀⠀⠀⠀⠀⠀⠀⠀⠀⠀⠀⠀⠀⠀⠀⠀⠀⠀⠀⣠⣾⣿⣿⣿⣿⣿⣿⣿⣿⣿⣿⣿⣿⣿⣿⣿⣿⣿⣿⣿⣿⣿⡄⠀</a:t>
            </a:r>
            <a:br/>
            <a:r>
              <a:t>⣿⣿⣿⣿⣿⣿⡇⠀⠀⠀⠀⠀⠀⠀⠀⠀⠀⠀⠀⠀⠀⠀⠀⠀⠀⠀⠀⠀⠀⠀⠀⠀⠀⠀⠀⠀⠀⠀⠀⠀⠀⠀⠀⠀⠀⠀⠀⠀⠀⠀⠀⠀⠀⠀⠀⠀⠀⠀⠀⠀⠀⠀⠀⠀⢀⣴⣿⣿⣿⣿⣿⣿⣿⣿⣿⣿⣿⣿⣿⣿⣿⣿⣿⣿⣿⣿⣿⣿⣿⣇⠀</a:t>
            </a:r>
            <a:br/>
            <a:r>
              <a:t>⣿⣿⣿⣿⣿⣿⡇⠀⠀⠀⠀⠀⠀⠀⠀⠀⠀⠀⠀⠀⠀⠀⠀⠀⠀⠀⠀⠀⠀⠀⠀⠀⠀⠀⠀⠀⠀⠀⠀⠀⠀⠀⠀⠀⠀⠀⠀⠀⠀⠀⠀⠀⠀⠀⠀⠀⠀⠀⠀⠀⠀⠀⠀⣠⣾⣿⣿⣿⣿⣿⣿⣿⣿⣿⣿⣿⣿⣿⣿⣿⣿⣿⣿⣿⣿⣿⣿⣿⣿⣿⡀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⣿⣿⣿⣿⣿⣿⣿⣿⣿⣿⣿⣿⣿⣿⣿⣿⣿⣿⣿⡏⠉⠉⠙⠛⠛⠛⠛⠛⠛⠋⠉⠁⠀⠀⠀⠀⠀⠀⠀⠀⠀⠀⠀⠀⠀⠀⠀⠀⠀⠀⠀⠀⠀⠀⠀⠀⠀⠀⠈⠙⠛⠻⢿⣿⣿⣿⣿⣿⣿⣿⣿⣿⣿⣿⣿⣿⣿⣿⣿⣿⣿⣿⣿⣿⣿⣿⣿⣿⣿⣿⡇</a:t>
            </a:r>
            <a:br/>
            <a:r>
              <a:t>⣿⣿⣿⣿⣿⣿⣿⣿⣿⣿⣿⣿⣿⣿⣿⣿⣿⣿⡟⠀⠀⠀⠀⠀⠀⠀⠀⠀⠀⠀⠀⠀⠀⠀⠀⠀⠀⠀⠀⠀⠀⠀⠀⠀⠀⠀⠀⠀⠀⠀⠀⠀⠀⠀⠀⠀⠀⠀⠀⠀⠀⠀⠀⠀⢉⣿⣿⣿⣿⣿⣿⣿⣿⣿⣿⣿⣿⣿⣿⣿⣿⣿⣿⣿⣿⣿⣿⣿⣿⣿⡇</a:t>
            </a:r>
            <a:br/>
            <a:r>
              <a:t>⣿⣿⣿⣿⣿⣿⣿⣿⣿⣿⣿⣿⣿⣿⣿⣿⣿⣿⠁⠀⠀⠀⠀⠀⠀⠀⠀⠀⠀⠀⠀⠀⠀⠀⠀⠀⠀⠀⠀⠀⠀⠀⠀⠀⠀⠀⠀⠀⠀⠀⠀⠀⠀⠀⠀⠀⠀⠀⠀⠀⠀⠀⠀⠀⣼⣿⣿⣿⣿⣿⣿⣿⣿⣿⣿⣿⣿⣿⣿⣿⣿⣿⣿⣿⣿⣿⣿⣿⣿⣿⡇</a:t>
            </a:r>
            <a:br/>
            <a:r>
              <a:t>⣿⣿⣿⣿⣿⣿⣿⣿⣿⣿⣿⣿⣿⣿⣿⣿⣿⠇⠀⠀⠀⠀⠀⠀⠀⠀⠀⠀⠀⠀⠀⠀⠀⠀⠀⠀⠀⠀⠀⠀⠀⠀⠀⠀⠀⠀⠀⠀⠀⠀⠀⠀⠀⠀⠀⠀⠀⠀⠀⠀⠀⠀⠀⠀⣿⣿⣿⣿⣿⣿⣿⣿⣿⣿⣿⣿⣿⣿⣿⣿⣿⣿⣿⣿⣿⣿⣿⣿⣿⣿⡇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⣿⣿⣿⣿⣿⣿⣿⣿⣿⣿⣿⣿⣿⣿⣿⣿⡟⠀⠀⠀⠀⠀⠀⠀⠀⠀⠀⠀⠀⠀⠀⠀⠀⠀⠀⠀⠀⠀⠀⠀⠀⠀⠀⠀⠀⠀⠀⠀⠀⠀⠀⠀⠀⠀⠀⠀⠀⠀⠀⠀⠀⠀⠀⠀⠸⣿⣿⣿⣿⣿⣿⣿⣿⣿⣿⣿⣿⣿⣿⣿⣿⣿⣿⣿⣿⣿⣿⣿⣿⣿⡇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⣿⣿⣿⣿⣿⣿⣿⣿⣿⣿⣿⣿⣿⣿⣿⣿⠃⠀⠀⠀⠀⠀⠀⠀⠀⠀⠀⠀⠀⠀⠀⠀⠀⠀⠀⠀⠀⠀⠀⠀⠀⠀⠀⠀⠀⠀⠀⠀⠀⠀⠀⠀⠀⠀⠀⠀⠀⠀⠀⠀⠀⠀⠀⠀⠀⢻⣿⣿⣿⣿⣿⣿⣿⣿⣿⣿⣿⣿⣿⣿⣿⣿⣿⣿⣿⣿⣿⣿⣿⣿⡇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⣿⣿⣿⣿⣿⣿⣿⣿⣿⣿⣿⣿⣿⣿⣿⡟⠀⠀⠀⠀⠀⠀⠀⠀⠀⠀⠀⠀⠀⠀⠀⠀⠀⠀⠀⠀⠀⠀⠀⠀⠀⠀⠀⠀⠀⠀⠀⠀⠀⠀⠀⠀⠀⠀⠀⠀⠀⠀⠀⠀⠀⠀⠀⠀⠀⠀⢿⣿⣿⣿⣿⣿⣿⣿⣿⣿⣿⣿⣿⣿⣿⣿⣿⣿⣿⣿⣿⣿⣿⣿⡇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⣿⣿⣿⣿⣿⣿⣿⣿⣿⣿⣿⣿⣿⣿⣿⠃⠀⠀⠀⠀⠀⠀⠀⠀⠀⠀⠀⠀⠀⠀⠀⠀⠀⠀⠀⠀⠀⠀⠀⠀⠀⠀⠀⠀⠀⠀⠀⠀⠀⠀⠀⠀⠀⠀⠀⠀⠀⠀⠀⠀⠀⠀⠀⠀⠀⠀⠈⠻⣿⣿⣿⣿⣿⣿⣿⣿⣿⣿⣿⣿⣿⣿⣿⣿⣿⣿⣿⣿⣿⣿⡇</a:t>
            </a:r>
            <a:br/>
            <a:r>
              <a:t>⣿⣿⣿⣿⣿⣿⣿⣿⣿⣿⣿⣿⣿⣿⡿⠀⠀⠀⠀⠀⠀⠀⠀⠀⠀⠀⠀⠀⠀⠀⠀⠀⠀⠀⠀⠀⠀⠀⠀⠀⠀⠀⠀⠀⠀⠀⠀⠀⠀⠀⠀⠀⠀⠀⠀⠀⠀⠀⠀⠀⠀⠀⠀⠀⠀⠀⠀⠀⠀⠈⠉⠙⢻⣿⣿⣿⣿⣿⣿⣿⣿⣿⣿⣿⣿⣿⣿⣿⣿⣿⡇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⣿⣿⣿⣿⣿⣿⣿⣿⣿⣿⣿⣿⣿⣿⡇⠀⠀⠀⠀⠀⠀⠀⠀⠀⠀⠀⠀⠀⠀⠀⠀⠀⠀⠀⠀⠀⠀⠀⠀⠀⠀⠀⠀⠀⠀⠀⠀⠀⠀⠀⠀⠀⠀⠀⠀⠀⠀⠀⠀⠀⠀⠀⠀⠀⠀⠀⠀⠀⠀⠀⠀⠀⣠⣿⣿⣿⣿⣿⣿⣿⣿⣿⣿⣿⣿⣿⣿⣿⣿⣿⡇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⣿⣿⣿⣿⣿⣿⣿⣿⣿⣿⣿⣿⣿⣿⠀⠀⠀⠀⠀⠀⠀⠀⠀⠀⠀⠀⠀⠀⠀⠀⠀⠀⠀⠀⠀⠀⠀⠀⠀⠀⠀⠀⠀⠀⠀⠀⠀⠀⠀⠀⠀⠀⠀⠀⠀⠀⠀⠀⠀⠀⠀⠀⠀⠀⠀⠀⠀⠀⠀⠀⠀⢠⣿⣿⣿⣿⣿⣿⣿⣿⣿⣿⣿⣿⣿⣿⣿⣿⣿⣿⡇</a:t>
            </a:r>
            <a:br/>
            <a:r>
              <a:t>⣿⣿⣿⣿⣿⣿⣿⣿⣿⣿⣿⣿⣿⡏⠀⠀⠀⠀⠀⠀⠀⠀⠀⠀⠀⠀⠀⠀⠀⠀⠀⠀⠀⠀⠀⠀⠀⠀⠀⠀⠀⠀⠀⠀⠀⠀⠀⠀⠀⠀⠀⠀⠀⠀⠀⠀⠀⠀⠀⠀⠀⠀⠀⠀⠀⠀⠀⠀⠀⠀⠀⣾⣿⣿⣿⣿⣿⣿⣿⣿⣿⣿⣿⣿⣿⣿⣿⣿⣿⣿⡇</a:t>
            </a:r>
            <a:br/>
            <a:r>
              <a:t>⣿⣿⣿⣿⣿⣿⣿⣿⣿⣿⣿⣿⣿⠁⠀⠀⠀⠀⠀⠀⠀⠀⠀⠀⠀⠀⠀⠀⠀⠀⠀⠀⠀⠀⠀⠀⠀⠀⠀⠀⠀⠀⠀⠀⠀⠀⠀⠀⠀⠀⠀⠀⠀⠀⠀⠀⠀⠀⠀⠀⠀⠀⠀⠀⠀⠀⠀⠀⠀⠀⢰⣿⣿⣿⣿⣿⣿⣿⣿⣿⣿⣿⣿⣿⣿⣿⣿⣿⣿⣿⡇</a:t>
            </a:r>
            <a:br/>
            <a:r>
              <a:t>⣿⣿⣿⣿⣿⣿⣿⣿⣿⣿⣿⣿⡟⠀⠀⠀⠀⠀⠀⠀⠀⠀⠀⠀⠀⠀⠀⠀⠀⠀⠀⠀⠀⠀⠀⠀⠀⠀⠀⠀⠀⠀⠀⠀⠀⠀⠀⠀⠀⠀⠀⠀⠀⠀⠀⠀⠀⠀⠀⠀⠀⠀⠀⠀⠀⠀⠀⠀⠀⠀⢜⢿⠟⢿⣿⣿⣿⣿⣿⣿⣿⣿⣿⣿⣿⣿⣿⣿⣿⣿⡇</a:t>
            </a:r>
            <a:br/>
            <a:r>
              <a:t>⣿⣿⣿⣿⣿⣿⣿⣿⣿⣿⣿⣿⠇⠀⠀⠀⠀⠀⠀⠀⠀⠀⠀⠀⠀⠀⠀⠀⠀⠀⠀⠀⠀⠀⠀⠀⠀⠀⠀⠀⠀⠀⠀⠀⠀⠀⠀⠀⠀⠀⠀⠀⠀⠀⠀⠀⠀⠀⠀⠀⠀⠀⠀⠀⠀⠀⠀⠀⠀⠀⠀⠘⠀⣽⣿⣿⣿⣿⣿⣿⣿⣿⣿⣿⣿⣿⣿⣿⣿⣿⡇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⣿⣿⣿⣿⣿⣿⣿⣿⣿⣿⣿⠁⠀⠀⠀⠀⠀⠀⠀⠀⠀⠀⠀⠀⠀⠀⠀⠀⠀⠀⠀⠀⠀⠀⠀⠀⠀⠀⠀⠀⠀⠀⠀⠀⠀⠀⠀⠀⠀⠀⠀⠀⠀⠀⠀⠀⠀⠀⠀⠀⠀⠀⠀⠀⠀⠀⠀⠀⠀⠀⠀⠀⢸⣿⣿⣿⣿⣿⣿⣿⣿⣿⣿⣿⣿⣿⣿⣿⣿⣿⡇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⣿⣿⣿⣿⣿⣿⣿⣿⣿⣿⡟⠀⠀⠀⠀⠀⠀⠀⠀⠀⠀⠀⠀⠀⠀⠀⠀⠀⠀⠀⠀⠀⠀⠀⠀⠀⠀⠀⠀⠀⠀⠀⠀⠀⠀⠀⠀⠀⠀⠀⠀⠀⠀⠀⠀⠀⠀⠀⠀⠀⠀⠀⠀⠀⠀⠀⠀⠀⠀⠀⠀⠀⢸⣿⣿⣿⣿⣿⣿⣿⣿⣿⣿⣿⣿⣿⣿⣿⣿⣿⡇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⣿⣿⣿⣿⣿⣿⣿⣿⣿⣿⠇⠀⠀⠀⠀⠀⠀⠀⠀⠀⠀⠀⠀⠀⠀⠀⠀⠀⠀⠀⠀⠀⠀⠀⠀⠀⠀⠀⠀⠀⠀⠀⠀⠀⠀⠀⠀⠀⠀⠀⠀⠀⠀⠀⠀⠀⠀⠀⠀⠀⠀⠀⠀⠀⠀⠀⠀⠀⠀⠀⠀⠀⢸⣿⣿⣿⣿⣿⣿⣿⣿⣿⣿⣿⣿⣿⣿⣿⣿⣿⡇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⣿⣿⣿⣿⣿⣿⣿⣿⣿⡏⠀⠀⠀⠀⠀⠀⠀⠀⠀⠀⠀⠀⠀⠀⠀⠀⠀⠀⠀⠀⠀⠀⠀⠀⠀⠀⠀⠀⠀⠀⠀⠀⠀⠀⠀⠀⠀⠀⠀⠀⠀⠀⠀⠀⠀⠀⠀⠀⠀⠀⠀⠀⠀⠀⠀⠀⠀⠀⠀⠀⠀⠀⢸⣿⣿⣿⣿⣿⣿⣿⣿⣿⣿⣿⣿⣿⣿⣿⣿⣿⡇</a:t>
            </a:r>
            <a:br/>
            <a:r>
              <a:t>⣿⣿⣿⣿⣿⣿⣿⣿⣿⠇⠀⠀⠀⠀⠀⠀⠀⠀⠀⠀⠀⠀⠀⠀⠀⠀⠀⠀⠀⠀⠀⠀⠀⠀⠀⠀⠀⠀⠀⠀⠀⠀⠀⠀⠀⠀⠀⠀⠀⠀⠀⠀⠀⠀⠀⠀⠀⠀⠀⠀⠀⠀⠀⠀⠀⠀⠀⠀⠀⠀⠀⠀⠘⣿⣿⣿⣿⣿⣿⣿⣿⣿⣿⣿⣿⣿⣿⣿⣿⣿⡇</a:t>
            </a:r>
            <a:br/>
            <a:r>
              <a:t>⣿⣿⣿⣿⣿⣿⣿⣿⣿⠀⠀⠀⠀⠀⠀⠀⠀⠀⠀⠀⠀⠀⠀⠀⠀⠀⠀⠀⠀⠀⠀⠀⠀⠀⠀⠀⠀⠀⠀⠀⠀⠀⠀⠀⠀⠀⠀⠀⠀⠀⠀⠀⠀⠀⠀⠀⠀⠀⠀⠀⠀⠀⠀⠀⠀⠀⠀⠀⠀⠀⠀⠀⠀⣿⣿⣿⣿⣿⣿⣿⣿⣿⣿⣿⣿⣿⣿⣿⣿⣿⡇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⣿⣿⣿⣿⣿⣿⣿⣿⡟⠀⠀⠀⠀⠀⠀⠀⠀⠀⠀⠀⠀⠀⠀⠀⠀⠀⠀⠀⠀⠀⠀⠀⠀⠀⠀⠀⠀⠀⠀⠀⠀⠀⠀⠀⠀⠀⠀⠀⠀⠀⠀⠀⠀⠀⠀⠀⠀⠀⠀⠀⠀⠀⠀⠀⠀⠀⠀⠀⠀⠀⠀⠀⠀⣿⣿⣿⣿⣿⣿⣿⣿⣿⣿⣿⣿⣿⣿⣿⣿⣿⡇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⣿⣿⣿⣿⣿⣿⣿⣿⠃⠀⠀⠀⠀⠀⠀⠀⠀⠀⠀⠀⠀⠀⠀⠀⠀⠀⠀⠀⠀⠀⠀⠀⠀⠀⠀⠀⠀⠀⠀⠀⠀⠀⠀⠀⠀⠀⠀⠀⠀⠀⠀⠀⠀⠀⠀⠀⠀⠀⠀⠀⠀⠀⠀⠀⠀⠀⠀⠀⠀⠀⠀⠀⠀⣿⣿⣿⣿⣿⣿⣿⣿⣿⣿⣿⣿⣿⣿⣿⣿⣿⡇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⣿⣿⣿⣿⣿⣿⣿⣿⠀⠀⠀⠀⠀⠀⠀⠀⠀⠀⠀⠀⠀⠀⠀⠀⠀⠀⠀⠀⠀⠀⠀⠀⠀⠀⠀⠀⠀⠀⠀⠀⠀⠀⠀⠀⠀⠀⠀⠀⠀⠀⠀⠀⠀⠀⠀⠀⠀⠀⠀⠀⠀⠀⠀⠀⠀⠀⠀⠀⠀⠀⠀⠀⠀⣿⣿⣿⣿⣿⣿⣿⣿⣿⣿⣿⣿⣿⣿⣿⣿⣿⡇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⣿⣿⣿⣿⣿⣿⣿⣿⠀⠀⠀⠀⠀⠀⠀⠀⠀⠀⠀⠀⠀⠀⠀⠀⠀⠀⠀⠀⠀⠀⠀⠀⠀⠀⠀⠀⠀⠀⠀⠀⠀⠀⠀⠀⠀⠀⠀⠀⠀⠀⠀⠀⠀⠀⠀⠀⠀⠀⠀⠀⠀⠀⠀⠀⠀⠀⠀⠀⠀⠀⠀⠀⢠⣿⣿⣿⣿⣿⣿⣿⣿⣿⣿⣿⣿⣿⣿⣿⣿⣿⡇</a:t>
            </a:r>
            <a:br/>
            <a:r>
              <a:t>⣿⣿⣿⣿⣿⣿⣿⡟⠀⠀⠀⠀⠀⠀⠀⠀⠀⠀⠀⠀⠀⠀⠀⠀⠀⠀⠀⠀⠀⠀⠀⠀⠀⠀⠀⠀⠀⠀⠀⠀⠀⠀⠀⠀⠀⠀⠀⠀⠀⠀⠀⠀⠀⠀⠀⠀⠀⠀⠀⠀⠀⠀⠀⠀⠀⠀⠀⠀⠀⠀⠀⢀⣿⣿⣿⣿⣿⣿⣿⣿⣿⣿⣿⣿⣿⣿⣿⣿⣿⣿⡇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⣿⣿⣿⣿⣿⣿⣿⡇⠀⠀⠀⠀⠀⠀⠀⠀⠀⠀⠀⠀⠀⠀⠀⠀⠀⠀⠀⠀⠀⠀⠀⠀⠀⠀⠀⠀⠀⠀⠀⠀⠀⠀⠀⠀⠀⠀⠀⠀⠀⠀⠀⠀⠀⠀⠀⠀⠀⠀⠀⠀⠀⠀⠀⠀⠀⠀⠀⠀⠀⠀⣠⣿⣿⣿⣿⣿⣿⣿⣿⣿⣿⣿⣿⣿⣿⣿⣿⣿⣿⣿⡇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⣿⣿⣿⣿⣿⣿⣿⡇⠀⠀⠀⠀⠀⠀⠀⠀⠀⠀⠀⠀⠀⠀⠀⠀⠀⠀⠀⠀⠀⠀⠀⠀⠀⠀⠀⠀⠀⠀⠀⠀⠀⠀⠀⠀⠀⠀⠀⠀⠀⠀⠀⠀⠀⠀⠀⠀⠀⠀⠀⠀⠀⠀⠀⠀⠀⠀⠀⠀⢀⣴⣿⣿⣿⣿⣿⣿⣿⣿⣿⣿⣿⣿⣿⣿⣿⣿⣿⣿⣿⣿⡇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⣿⣿⣿⣿⣿⣿⣿⡇⠀⠀⠀⠀⠀⠀⠀⠀⠀⠀⠀⠀⠀⠀⠀⠀⠀⠀⠀⠀⠀⠀⠀⠀⠀⠀⠀⠀⠀⠀⠀⠀⠀⠀⠀⠀⠀⠀⠀⠀⠀⠀⠀⠀⠀⠀⠀⠀⠀⠀⠀⠀⠀⠀⠀⠀⠀⠀⠀⣠⣾⣿⣿⣿⣿⣿⣿⣿⣿⣿⣿⣿⣿⣿⣿⣿⣿⣿⣿⣿⣿⣿⡇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⣿⣿⣿⣿⣿⣿⣿⡇⠀⠀⠀⠀⠀⠀⠀⠀⠀⠀⠀⠀⠀⠀⠀⠀⠀⠀⠀⠀⠀⠀⠀⠀⠀⠀⠀⠀⠀⠀⠀⠀⠀⠀⠀⠀⠀⠀⠀⠀⠀⠀⠀⠀⠀⠀⠀⠀⠀⠀⠀⠀⠀⠀⠀⠀⠀⢀⣴⣿⣿⣿⣿⣿⣿⣿⣿⣿⣿⣿⣿⣿⣿⣿⣿⣿⣿⣿⣿⣿⣿⣿⡇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⣿⣿⣿⣿⣿⣿⣿⣿⣿⣿⣿⣿⣿⣿⣿⣿⣿⣿⣿⡟⠀⠀⠀⠀⠀⠀⠀⠀⠀⠀⠀⠀⠀⠀⠀⠀⠀⠀⠀⠀⠀⠀⠀⠀⠀⠀⠀⠀⠀⠀⠀⠀⠀⠀⠀⠀⠀⠀⠀⠀⠀⠀⠀⠀⠀⠀⠀⣩⣿⣿⣿⣿⣿⣿⣿⣿⣿⣿⣿⣿⣿⣿⣿⣿⣿⣿⣿⣿⣿⣿⡇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⣿⣿⣿⣿⣿⣿⣿⣿⣿⣿⣿⣿⣿⣿⣿⣿⣿⣿⣿⠀⠀⠀⠀⠀⠀⠀⠀⠀⠀⠀⠀⠀⠀⠀⠀⠀⠀⠀⠀⠀⠀⠀⠀⠀⠀⠀⠀⠀⠀⠀⠀⠀⠀⠀⠀⠀⠀⠀⠀⠀⠀⠀⠀⠀⠀⠀⣴⣿⣿⣿⣿⣿⣿⣿⣿⣿⣿⣿⣿⣿⣿⣿⣿⣿⣿⣿⣿⣿⣿⣿⡇</a:t>
            </a:r>
            <a:br/>
            <a:r>
              <a:t>⣿⣿⣿⣿⣿⣿⣿⣿⣿⣿⣿⣿⣿⣿⣿⣿⣿⣿⠇⠀⠀⠀⠀⠀⠀⠀⠀⠀⠀⠀⠀⠀⠀⠀⠀⠀⠀⠀⠀⠀⠀⠀⠀⠀⠀⠀⠀⠀⠀⠀⠀⠀⠀⠀⠀⠀⠀⠀⠀⠀⠀⠀⠀⠀⠀⠀⣿⣿⣿⣿⣿⣿⣿⣿⣿⣿⣿⣿⣿⣿⣿⣿⣿⣿⣿⣿⣿⣿⣿⣿⡇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⣿⣿⣿⣿⣿⣿⣿⣿⣿⣿⣿⣿⣿⣿⣿⣿⣿⡟⠀⠀⠀⠀⠀⠀⠀⠀⠀⠀⠀⠀⠀⠀⠀⠀⠀⠀⠀⠀⠀⠀⠀⠀⠀⠀⠀⠀⠀⠀⠀⠀⠀⠀⠀⠀⠀⠀⠀⠀⠀⠀⠀⠀⠀⠀⠀⠀⢿⣿⣿⣿⣿⣿⣿⣿⣿⣿⣿⣿⣿⣿⣿⣿⣿⣿⣿⣿⣿⣿⣿⣿⡇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⣿⣿⣿⣿⣿⣿⣿⣿⣿⣿⣿⣿⣿⣿⣿⣿⣿⠃⠀⠀⠀⠀⠀⠀⠀⠀⠀⠀⠀⠀⠀⠀⠀⠀⠀⠀⠀⠀⠀⠀⠀⠀⠀⠀⠀⠀⠀⠀⠀⠀⠀⠀⠀⠀⠀⠀⠀⠀⠀⠀⠀⠀⠀⠀⠀⠀⠘⣿⣿⣿⣿⣿⣿⣿⣿⣿⣿⣿⣿⣿⣿⣿⣿⣿⣿⣿⣿⣿⣿⣿⡇</a:t>
            </a:r>
            <a:br/>
            <a:r>
              <a:t>⣿⣿⣿⣿⣿⣿⣿⣿⣿⣿⣿⣿⣿⣿⣿⣿⡏⠀⠀⠀⠀⠀⠀⠀⠀⠀⠀⠀⠀⠀⠀⠀⠀⠀⠀⠀⠀⠀⠀⠀⠀⠀⠀⠀⠀⠀⠀⠀⠀⠀⠀⠀⠀⠀⠀⠀⠀⠀⠀⠀⠀⠀⠀⠀⠀⠀⠀⠹⣿⣿⣿⣿⣿⣿⣿⣿⣿⣿⣿⣿⣿⣿⣿⣿⣿⣿⣿⣿⣿⣿⡇</a:t>
            </a:r>
            <a:br/>
            <a:r>
              <a:t>⣿⣿⣿⣿⣿⣿⣿⣿⣿⣿⣿⣿⣿⣿⣿⣿⠃⠀⠀⠀⠀⠀⠀⠀⠀⠀⠀⠀⠀⠀⠀⠀⠀⠀⠀⠀⠀⠀⠀⠀⠀⠀⠀⠀⠀⠀⠀⠀⠀⠀⠀⠀⠀⠀⠀⠀⠀⠀⠀⠀⠀⠀⠀⠀⠀⠀⠀⠀⠻⣿⣿⣿⣿⣿⣿⣿⣿⣿⣿⣿⣿⣿⣿⣿⣿⣿⣿⣿⣿⣿⡇</a:t>
            </a:r>
            <a:br/>
            <a:r>
              <a:t>⣿⣿⣿⣿⣿⣿⣿⣿⣿⣿⣿⣿⣿⣿⣿⡟⠀⠀⠀⠀⠀⠀⠀⠀⠀⠀⠀⠀⠀⠀⠀⠀⠀⠀⠀⠀⠀⠀⠀⠀⠀⠀⠀⠀⠀⠀⠀⠀⠀⠀⠀⠀⠀⠀⠀⠀⠀⠀⠀⠀⠀⠀⠀⠀⠀⠀⠀⠀⠀⠈⠛⠿⠿⢿⣿⣿⣿⣿⣿⣿⣿⣿⣿⣿⣿⣿⣿⣿⣿⣿⡇</a:t>
            </a:r>
            <a:br/>
            <a:r>
              <a:t>⣿⣿⣿⣿⣿⣿⣿⣿⣿⣿⣿⣿⣿⣿⣿⠇⠀⠀⠀⠀⠀⠀⠀⠀⠀⠀⠀⠀⠀⠀⠀⠀⠀⠀⠀⠀⠀⠀⠀⠀⠀⠀⠀⠀⠀⠀⠀⠀⠀⠀⠀⠀⠀⠀⠀⠀⠀⠀⠀⠀⠀⠀⠀⠀⠀⠀⠀⠀⠀⠀⠀⠀⠀⠀⢙⣿⣿⣿⣿⣿⣿⣿⣿⣿⣿⣿⣿⣿⣿⣿⡇</a:t>
            </a:r>
            <a:br/>
            <a:r>
              <a:t>⣿⣿⣿⣿⣿⣿⣿⣿⣿⣿⣿⣿⣿⣿⡿⠀⠀⠀⠀⠀⠀⠀⠀⠀⠀⠀⠀⠀⠀⠀⠀⠀⠀⠀⠀⠀⠀⠀⠀⠀⠀⠀⠀⠀⠀⠀⠀⠀⠀⠀⠀⠀⠀⠀⠀⠀⠀⠀⠀⠀⠀⠀⠀⠀⠀⠀⠀⠀⠀⠀⠀⠀⠀⢠⣾⣿⣿⣿⣿⣿⣿⣿⣿⣿⣿⣿⣿⣿⣿⣿⡇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⣿⣿⣿⣿⣿⣿⣿⣿⣿⣿⣿⣿⣿⣿⡇⠀⠀⠀⠀⠀⠀⠀⠀⠀⠀⠀⠀⠀⠀⠀⠀⠀⠀⠀⠀⠀⠀⠀⠀⠀⠀⠀⠀⠀⠀⠀⠀⠀⠀⠀⠀⠀⠀⠀⠀⠀⠀⠀⠀⠀⠀⠀⠀⠀⠀⠀⠀⠀⠀⠀⠀⠀⠀⣾⣿⣿⣿⣿⣿⣿⣿⣿⣿⣿⣿⣿⣿⣿⣿⣿⡇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⣿⣿⣿⣿⣿⣿⣿⣿⣿⣿⣿⣿⣿⣿⠀⠀⠀⠀⠀⠀⠀⠀⠀⠀⠀⠀⠀⠀⠀⠀⠀⠀⠀⠀⠀⠀⠀⠀⠀⠀⠀⠀⠀⠀⠀⠀⠀⠀⠀⠀⠀⠀⠀⠀⠀⠀⠀⠀⠀⠀⠀⠀⠀⠀⠀⠀⠀⠀⠀⠀⠀⠀⢰⣿⣿⣿⣿⣿⣿⣿⣿⣿⣿⣿⣿⣿⣿⣿⣿⣿⡇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⣿⣿⣿⣿⣿⣿⣿⣿⣿⣿⣿⣿⣿⡇⠀⠀⠀⠀⠀⠀⠀⠀⠀⠀⠀⠀⠀⠀⠀⠀⠀⠀⠀⠀⠀⠀⠀⠀⠀⠀⠀⠀⠀⠀⠀⠀⠀⠀⠀⠀⠀⠀⠀⠀⠀⠀⠀⠀⠀⠀⠀⠀⠀⠀⠀⠀⠀⠀⠀⠀⠀⠀⣾⣿⣿⣿⣿⣿⣿⣿⣿⣿⣿⣿⣿⣿⣿⣿⣿⣿⡇</a:t>
            </a:r>
            <a:br/>
            <a:r>
              <a:t>⣿⣿⣿⣿⣿⣿⣿⣿⣿⣿⣿⣿⣿⠁⠀⠀⠀⠀⠀⠀⠀⠀⠀⠀⠀⠀⠀⠀⠀⠀⠀⠀⠀⠀⠀⠀⠀⠀⠀⠀⠀⠀⠀⠀⠀⠀⠀⠀⠀⠀⠀⠀⠀⠀⠀⠀⠀⠀⠀⠀⠀⠀⠀⠀⠀⠀⠀⠀⠀⠀⠀⠀⠘⢻⠉⣿⣿⣿⣿⣿⣿⣿⣿⣿⣿⣿⣿⣿⣿⣿⡇</a:t>
            </a:r>
            <a:br/>
            <a:r>
              <a:t>⣿⣿⣿⣿⣿⣿⣿⣿⣿⣿⣿⣿⡟⠀⠀⠀⠀⠀⠀⠀⠀⠀⠀⠀⠀⠀⠀⠀⠀⠀⠀⠀⠀⠀⠀⠀⠀⠀⠀⠀⠀⠀⠀⠀⠀⠀⠀⠀⠀⠀⠀⠀⠀⠀⠀⠀⠀⠀⠀⠀⠀⠀⠀⠀⠀⠀⠀⠀⠀⠀⠀⠀⠀⠀⠀⣿⣿⣿⣿⣿⣿⣿⣿⣿⣿⣿⣿⣿⣿⣿⡇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⣿⣿⣿⣿⣿⣿⣿⣿⣿⣿⣿⣿⠃⠀⠀⠀⠀⠀⠀⠀⠀⠀⠀⠀⠀⠀⠀⠀⠀⠀⠀⠀⠀⠀⠀⠀⠀⠀⠀⠀⠀⠀⠀⠀⠀⠀⠀⠀⠀⠀⠀⠀⠀⠀⠀⠀⠀⠀⠀⠀⠀⠀⠀⠀⠀⠀⠀⠀⠀⠀⠀⠀⠀⠀⢰⣿⣿⣿⣿⣿⣿⣿⣿⣿⣿⣿⣿⣿⣿⣿⡇</a:t>
            </a:r>
            <a:br/>
            <a:r>
              <a:t>⣿⣿⣿⣿⣿⣿⣿⣿⣿⣿⣿⡿⠀⠀⠀⠀⠀⠀⠀⠀⠀⠀⠀⠀⠀⠀⠀⠀⠀⠀⠀⠀⠀⠀⠀⠀⠀⠀⠀⠀⠀⠀⠀⠀⠀⠀⠀⠀⠀⠀⠀⠀⠀⠀⠀⠀⠀⠀⠀⠀⠀⠀⠀⠀⠀⠀⠀⠀⠀⠀⠀⠀⠀⠀⢸⣿⣿⣿⣿⣿⣿⣿⣿⣿⣿⣿⣿⣿⣿⣿⡇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⣿⣿⣿⣿⣿⣿⣿⣿⣿⣿⣿⠁⠀⠀⠀⠀⠀⠀⠀⠀⠀⠀⠀⠀⠀⠀⠀⠀⠀⠀⠀⠀⠀⠀⠀⠀⠀⠀⠀⠀⠀⠀⠀⠀⠀⠀⠀⠀⠀⠀⠀⠀⠀⠀⠀⠀⠀⠀⠀⠀⠀⠀⠀⠀⠀⠀⠀⠀⠀⠀⠀⠀⠀⠀⣿⣿⣿⣿⣿⣿⣿⣿⣿⣿⣿⣿⣿⣿⣿⣿⡇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⣿⣿⣿⣿⣿⣿⣿⣿⣿⣿⡟⠀⠀⠀⠀⠀⠀⠀⠀⠀⠀⠀⠀⠀⠀⠀⠀⠀⠀⠀⠀⠀⠀⠀⠀⠀⠀⠀⠀⠀⠀⠀⠀⠀⠀⠀⠀⠀⠀⠀⠀⠀⠀⠀⠀⠀⠀⠀⠀⠀⠀⠀⠀⠀⠀⠀⠀⠀⠀⠀⠀⠀⠀⠀⢸⣿⣿⣿⣿⣿⣿⣿⣿⣿⣿⣿⣿⣿⣿⣿⡇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⣿⣿⣿⣿⣿⣿⣿⣿⣿⣿⡇⠀⠀⠀⠀⠀⠀⠀⠀⠀⠀⠀⠀⠀⠀⠀⠀⠀⠀⠀⠀⠀⠀⠀⠀⠀⠀⠀⠀⠀⠀⠀⠀⠀⠀⠀⠀⠀⠀⠀⠀⠀⠀⠀⠀⠀⠀⠀⠀⠀⠀⠀⠀⠀⠀⠀⠀⠀⠀⠀⠀⠀⠀⠀⢸⣿⣿⣿⣿⣿⣿⣿⣿⣿⣿⣿⣿⣿⣿⣿⡇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⣿⣿⣿⣿⣿⣿⣿⣿⣿⡟⠀⠀⠀⠀⠀⠀⠀⠀⠀⠀⠀⠀⠀⠀⠀⠀⠀⠀⠀⠀⠀⠀⠀⠀⠀⠀⠀⠀⠀⠀⠀⠀⠀⠀⠀⠀⠀⠀⠀⠀⠀⠀⠀⠀⠀⠀⠀⠀⠀⠀⠀⠀⠀⠀⠀⠀⠀⠀⠀⠀⠀⠀⠀⠀⢸⣿⣿⣿⣿⣿⣿⣿⣿⣿⣿⣿⣿⣿⣿⣿⡇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⣿⣿⣿⣿⣿⣿⣿⣿⣿⡇⠀⠀⠀⠀⠀⠀⠀⠀⠀⠀⠀⠀⠀⠀⠀⠀⠀⠀⠀⠀⠀⠀⠀⠀⠀⠀⠀⠀⠀⠀⠀⠀⠀⠀⠀⠀⠀⠀⠀⠀⠀⠀⠀⠀⠀⠀⠀⠀⠀⠀⠀⠀⠀⠀⠀⠀⠀⠀⠀⠀⠀⠀⠀⠀⠘⣿⣿⣿⣿⣿⣿⣿⣿⣿⣿⣿⣿⣿⣿⣿⡇</a:t>
            </a:r>
            <a:br/>
            <a:r>
              <a:t>⣿⣿⣿⣿⣿⣿⣿⣿⣿⠀⠀⠀⠀⠀⠀⠀⠀⠀⠀⠀⠀⠀⠀⠀⠀⠀⠀⠀⠀⠀⠀⠀⠀⠀⠀⠀⠀⠀⠀⠀⠀⠀⠀⠀⠀⠀⠀⠀⠀⠀⠀⠀⠀⠀⠀⠀⠀⠀⠀⠀⠀⠀⠀⠀⠀⠀⠀⠀⠀⠀⠀⠀⠀⠀⠀⣿⣿⣿⣿⣿⣿⣿⣿⣿⣿⣿⣿⣿⣿⣿⡇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⣿⣿⣿⣿⣿⣿⣿⣿⡏⠀⠀⠀⠀⠀⠀⠀⠀⠀⠀⠀⠀⠀⠀⠀⠀⠀⠀⠀⠀⠀⠀⠀⠀⠀⠀⠀⠀⠀⠀⠀⠀⠀⠀⠀⠀⠀⠀⠀⠀⠀⠀⠀⠀⠀⠀⠀⠀⠀⠀⠀⠀⠀⠀⠀⠀⠀⠀⠀⠀⠀⠀⠀⠀⠀⠀⣿⣿⣿⣿⣿⣿⣿⣿⣿⣿⣿⣿⣿⣿⣿⡇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⣿⣿⣿⣿⣿⣿⣿⣿⡇⠀⠀⠀⠀⠀⠀⠀⠀⠀⠀⠀⠀⠀⠀⠀⠀⠀⠀⠀⠀⠀⠀⠀⠀⠀⠀⠀⠀⠀⠀⠀⠀⠀⠀⠀⠀⠀⠀⠀⠀⠀⠀⠀⠀⠀⠀⠀⠀⠀⠀⠀⠀⠀⠀⠀⠀⠀⠀⠀⠀⠀⠀⠀⠀⠀⣼⣿⣿⣿⣿⣿⣿⣿⣿⣿⣿⣿⣿⣿⣿⣿⡇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⣿⣿⣿⣿⣿⣿⣿⣿⡇⠀⠀⠀⠀⠀⠀⠀⠀⠀⠀⠀⠀⠀⠀⠀⠀⠀⠀⠀⠀⠀⠀⠀⠀⠀⠀⠀⠀⠀⠀⠀⠀⠀⠀⠀⠀⠀⠀⠀⠀⠀⠀⠀⠀⠀⠀⠀⠀⠀⠀⠀⠀⠀⠀⠀⠀⠀⠀⠀⠀⠀⠀⠀⠀⣴⣿⣿⣿⣿⣿⣿⣿⣿⣿⣿⣿⣿⣿⣿⣿⣿⡇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⣿⣿⣿⣿⣿⣿⣿⣿⡇⠀⠀⠀⠀⠀⠀⠀⠀⠀⠀⠀⠀⠀⠀⠀⠀⠀⠀⠀⠀⠀⠀⠀⠀⠀⠀⠀⠀⠀⠀⠀⠀⠀⠀⠀⠀⠀⠀⠀⠀⠀⠀⠀⠀⠀⠀⠀⠀⠀⠀⠀⠀⠀⠀⠀⠀⠀⠀⠀⠀⠀⠀⢀⣾⣿⣿⣿⣿⣿⣿⣿⣿⣿⣿⣿⣿⣿⣿⣿⣿⣿⡇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⣿⣿⣿⣿⣿⣿⣿⣿⡇⠀⠀⠀⠀⠀⠀⠀⠀⠀⠀⠀⠀⠀⠀⠀⠀⠀⠀⠀⠀⠀⠀⠀⠀⠀⠀⠀⠀⠀⠀⠀⠀⠀⠀⠀⠀⠀⠀⠀⠀⠀⠀⠀⠀⠀⠀⠀⠀⠀⠀⠀⠀⠀⠀⠀⠀⠀⠀⠀⠀⠀⣰⣿⣿⣿⣿⣿⣿⣿⣿⣿⣿⣿⣿⣿⣿⣿⣿⣿⣿⣿⡇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⣿⣿⣿⣿⣿⣿⣿⣿⡇⠀⠀⠀⠀⠀⠀⠀⠀⠀⠀⠀⠀⠀⠀⠀⠀⠀⠀⠀⠀⠀⠀⠀⠀⠀⠀⠀⠀⠀⠀⠀⠀⠀⠀⠀⠀⠀⠀⠀⠀⠀⠀⠀⠀⠀⠀⠀⠀⠀⠀⠀⠀⠀⠀⠀⠀⠀⠀⠀⢀⣾⣿⣿⣿⣿⣿⣿⣿⣿⣿⣿⣿⣿⣿⣿⣿⣿⣿⣿⣿⣿⡇</a:t>
            </a:r>
            <a:br/>
            <a:r>
              <a:t>⣿⣿⣿⣿⣿⣿⣿⣿⡇⠀⠀⠀⠀⠀⠀⠀⠀⠀⠀⠀⠀⠀⠀⠀⠀⠀⠀⠀⠀⠀⠀⠀⠀⠀⠀⠀⠀⠀⠀⠀⠀⠀⠀⠀⠀⠀⠀⠀⠀⠀⠀⠀⠀⠀⠀⠀⠀⠀⠀⠀⠀⠀⠀⠀⠀⠀⠀⣰⣿⣿⣿⣿⣿⣿⣿⣿⣿⣿⣿⣿⣿⣿⣿⣿⣿⣿⣿⣿⣿⣿⡇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⣿⣿⣿⣿⣿⣿⣿⣿⣿⣿⣿⣿⣿⣿⣿⣿⣿⣿⣿⣿⠀⠀⠀⠀⠀⠀⠀⠀⠀⠀⠀⠀⠀⠀⠀⠀⠀⠀⠀⠀⠀⠀⠀⠀⠀⠀⠀⠀⠀⠀⠀⠀⠀⠀⠀⠀⠀⠀⠀⠀⠀⠀⠀⠀⠀⠀⠀⠀⠀⢠⣿⣿⣿⣿⣿⣿⣿⣿⣿⣿⣿⣿⣿⣿⣿⣿⣿⣿⣿⣿⡇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⣿⣿⣿⣿⣿⣿⣿⣿⣿⣿⣿⣿⣿⣿⣿⣿⣿⣿⡿⠀⠀⠀⠀⠀⠀⠀⠀⠀⠀⠀⠀⠀⠀⠀⠀⠀⠀⠀⠀⠀⠀⠀⠀⠀⠀⠀⠀⠀⠀⠀⠀⠀⠀⠀⠀⠀⠀⠀⠀⠀⠀⠀⠀⠀⠀⠀⠀⠀⠀⠀⣿⣿⣿⣿⣿⣿⣿⣿⣿⣿⣿⣿⣿⣿⣿⣿⣿⣿⣿⣿⡇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⣿⣿⣿⣿⣿⣿⣿⣿⣿⣿⣿⣿⣿⣿⣿⣿⣿⡿⠀⠀⠀⠀⠀⠀⠀⠀⠀⠀⠀⠀⠀⠀⠀⠀⠀⠀⠀⠀⠀⠀⠀⠀⠀⠀⠀⠀⠀⠀⠀⠀⠀⠀⠀⠀⠀⠀⠀⠀⠀⠀⠀⠀⠀⠀⠀⠀⠀⠀⠀⠀⠀⢿⣿⣿⣿⣿⣿⣿⣿⣿⣿⣿⣿⣿⣿⣿⣿⣿⣿⣿⡇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⣿⣿⣿⣿⣿⣿⣿⣿⣿⣿⣿⣿⣿⣿⣿⣿⣿⡇⠀⠀⠀⠀⠀⠀⠀⠀⠀⠀⠀⠀⠀⠀⠀⠀⠀⠀⠀⠀⠀⠀⠀⠀⠀⠀⠀⠀⠀⠀⠀⠀⠀⠀⠀⠀⠀⠀⠀⠀⠀⠀⠀⠀⠀⠀⠀⠀⠀⠀⠀⠀⠀⠈⢿⣿⣿⣿⣿⣿⣿⣿⣿⣿⣿⣿⣿⣿⣿⣿⣿⣿⡇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⣿⣿⣿⣿⣿⣿⣿⣿⣿⣿⣿⣿⣿⣿⣿⣿⣿⠀⠀⠀⠀⠀⠀⠀⠀⠀⠀⠀⠀⠀⠀⠀⠀⠀⠀⠀⠀⠀⠀⠀⠀⠀⠀⠀⠀⠀⠀⠀⠀⠀⠀⠀⠀⠀⠀⠀⠀⠀⠀⠀⠀⠀⠀⠀⠀⠀⠀⠀⠀⠀⠀⠀⠀⠉⠛⠛⠛⢿⣿⣿⣿⣿⣿⣿⣿⣿⣿⣿⣿⣿⡇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⣿⣿⣿⣿⣿⣿⣿⣿⣿⣿⣿⣿⣿⣿⣿⣿⡇⠀⠀⠀⠀⠀⠀⠀⠀⠀⠀⠀⠀⠀⠀⠀⠀⠀⠀⠀⠀⠀⠀⠀⠀⠀⠀⠀⠀⠀⠀⠀⠀⠀⠀⠀⠀⠀⠀⠀⠀⠀⠀⠀⠀⠀⠀⠀⠀⠀⠀⠀⠀⠀⠀⠀⠀⠀⠀⠀⠀⠈⣻⣿⣿⣿⣿⣿⣿⣿⣿⣿⣿⣿⡇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⣿⣿⣿⣿⣿⣿⣿⣿⣿⣿⣿⣿⣿⣿⣿⣿⠀⠀⠀⠀⠀⠀⠀⠀⠀⠀⠀⠀⠀⠀⠀⠀⠀⠀⠀⠀⠀⠀⠀⠀⠀⠀⠀⠀⠀⠀⠀⠀⠀⠀⠀⠀⠀⠀⠀⠀⠀⠀⠀⠀⠀⠀⠀⠀⠀⠀⠀⠀⠀⠀⠀⠀⠀⠀⠀⠀⠀⣼⣿⣿⣿⣿⣿⣿⣿⣿⣿⣿⣿⣿⡇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⣿⣿⣿⣿⣿⣿⣿⣿⣿⣿⣿⣿⣿⣿⣿⡇⠀⠀⠀⠀⠀⠀⠀⠀⠀⠀⠀⠀⠀⠀⠀⠀⠀⠀⠀⠀⠀⠀⠀⠀⠀⠀⠀⠀⠀⠀⠀⠀⠀⠀⠀⠀⠀⠀⠀⠀⠀⠀⠀⠀⠀⠀⠀⠀⠀⠀⠀⠀⠀⠀⠀⠀⠀⠀⠀⠀⢰⣿⣿⣿⣿⣿⣿⣿⣿⣿⣿⣿⣿⣿⡇</a:t>
            </a:r>
            <a:br/>
            <a:r>
              <a:t>⣿⣿⣿⣿⣿⣿⣿⣿⣿⣿⣿⣿⣿⣿⣿⠁⠀⠀⠀⠀⠀⠀⠀⠀⠀⠀⠀⠀⠀⠀⠀⠀⠀⠀⠀⠀⠀⠀⠀⠀⠀⠀⠀⠀⠀⠀⠀⠀⠀⠀⠀⠀⠀⠀⠀⠀⠀⠀⠀⠀⠀⠀⠀⠀⠀⠀⠀⠀⠀⠀⠀⠀⠀⠀⠀⠀⣾⣿⣿⣿⣿⣿⣿⣿⣿⣿⣿⣿⣿⣿⡇</a:t>
            </a:r>
            <a:br/>
            <a:r>
              <a:t>⣿⣿⣿⣿⣿⣿⣿⣿⣿⣿⣿⣿⣿⣿⡏⠀⠀⠀⠀⠀⠀⠀⠀⠀⠀⠀⠀⠀⠀⠀⠀⠀⠀⠀⠀⠀⠀⠀⠀⠀⠀⠀⠀⠀⠀⠀⠀⠀⠀⠀⠀⠀⠀⠀⠀⠀⠀⠀⠀⠀⠀⠀⠀⠀⠀⠀⠀⠀⠀⠀⠀⠀⠀⠀⠀⢰⣿⣿⡿⣿⣿⣿⣿⣿⣿⣿⣿⣿⣿⣿⡇</a:t>
            </a:r>
            <a:br/>
            <a:r>
              <a:t>⣿⣿⣿⣿⣿⣿⣿⣿⣿⣿⣿⣿⣿⣿⠃⠀⠀⠀⠀⠀⠀⠀⠀⠀⠀⠀⠀⠀⠀⠀⠀⠀⠀⠀⠀⠀⠀⠀⠀⠀⠀⠀⠀⠀⠀⠀⠀⠀⠀⠀⠀⠀⠀⠀⠀⠀⠀⠀⠀⠀⠀⠀⠀⠀⠀⠀⠀⠀⠀⠀⠀⠀⠀⠀⠀⠈⠋⠿⠁⣿⣿⣿⣿⣿⣿⣿⣿⣿⣿⣿⡇</a:t>
            </a:r>
            <a:br/>
            <a:r>
              <a:t>⣿⣿⣿⣿⣿⣿⣿⣿⣿⣿⣿⣿⣿⡟⠀⠀⠀⠀⠀⠀⠀⠀⠀⠀⠀⠀⠀⠀⠀⠀⠀⠀⠀⠀⠀⠀⠀⠀⠀⠀⠀⠀⠀⠀⠀⠀⠀⠀⠀⠀⠀⠀⠀⠀⠀⠀⠀⠀⠀⠀⠀⠀⠀⠀⠀⠀⠀⠀⠀⠀⠀⠀⠀⠀⠀⠀⠀⠀⢰⣿⣿⣿⣿⣿⣿⣿⣿⣿⣿⣿⡇</a:t>
            </a:r>
            <a:br/>
            <a:r>
              <a:t>⣿⣿⣿⣿⣿⣿⣿⣿⣿⣿⣿⣿⣿⠃⠀⠀⠀⠀⠀⠀⠀⠀⠀⠀⠀⠀⠀⠀⠀⠀⠀⠀⠀⠀⠀⠀⠀⠀⠀⠀⠀⠀⠀⠀⠀⠀⠀⠀⠀⠀⠀⠀⠀⠀⠀⠀⠀⠀⠀⠀⠀⠀⠀⠀⠀⠀⠀⠀⠀⠀⠀⠀⠀⠀⠀⠀⠀⠀⣸⣿⣿⣿⣿⣿⣿⣿⣿⣿⣿⣿⡇</a:t>
            </a:r>
            <a:br/>
            <a:r>
              <a:t>⣿⣿⣿⣿⣿⣿⣿⣿⣿⣿⣿⣿⡿⠀⠀⠀⠀⠀⠀⠀⠀⠀⠀⠀⠀⠀⠀⠀⠀⠀⠀⠀⠀⠀⠀⠀⠀⠀⠀⠀⠀⠀⠀⠀⠀⠀⠀⠀⠀⠀⠀⠀⠀⠀⠀⠀⠀⠀⠀⠀⠀⠀⠀⠀⠀⠀⠀⠀⠀⠀⠀⠀⠀⠀⠀⠀⠀⠀⣿⣿⣿⣿⣿⣿⣿⣿⣿⣿⣿⣿⡇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⣿⣿⣿⣿⣿⣿⣿⣿⣿⣿⣿⡏⠀⠀⠀⠀⠀⠀⠀⠀⠀⠀⠀⠀⠀⠀⠀⠀⠀⠀⠀⠀⠀⠀⠀⠀⠀⠀⠀⠀⠀⠀⠀⠀⠀⠀⠀⠀⠀⠀⠀⠀⠀⠀⠀⠀⠀⠀⠀⠀⠀⠀⠀⠀⠀⠀⠀⠀⠀⠀⠀⠀⠀⠀⠀⠀⠀⠀⣿⣿⣿⣿⣿⣿⣿⣿⣿⣿⣿⣿⡇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⣿⣿⣿⣿⣿⣿⣿⣿⣿⣿⣿⠇⠀⠀⠀⠀⠀⠀⠀⠀⠀⠀⠀⠀⠀⠀⠀⠀⠀⠀⠀⠀⠀⠀⠀⠀⠀⠀⠀⠀⠀⠀⠀⠀⠀⠀⠀⠀⠀⠀⠀⠀⠀⠀⠀⠀⠀⠀⠀⠀⠀⠀⠀⠀⠀⠀⠀⠀⠀⠀⠀⠀⠀⠀⠀⠀⠀⠀⢿⣿⣿⣿⣿⣿⣿⣿⣿⣿⣿⣿⡇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⣿⣿⣿⣿⣿⣿⣿⣿⣿⣿⡏⠀⠀⠀⠀⠀⠀⠀⠀⠀⠀⠀⠀⠀⠀⠀⠀⠀⠀⠀⠀⠀⠀⠀⠀⠀⠀⠀⠀⠀⠀⠀⠀⠀⠀⠀⠀⠀⠀⠀⠀⠀⠀⠀⠀⠀⠀⠀⠀⠀⠀⠀⠀⠀⠀⠀⠀⠀⠀⠀⠀⠀⠀⠀⠀⠀⠀⠀⢸⣿⣿⣿⣿⣿⣿⣿⣿⣿⣿⣿⡇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⣿⣿⣿⣿⣿⣿⣿⣿⣿⣿⡇⠀⠀⠀⠀⠀⠀⠀⠀⠀⠀⠀⠀⠀⠀⠀⠀⠀⠀⠀⠀⠀⠀⠀⠀⠀⠀⠀⠀⠀⠀⠀⠀⠀⠀⠀⠀⠀⠀⠀⠀⠀⠀⠀⠀⠀⠀⠀⠀⠀⠀⠀⠀⠀⠀⠀⠀⠀⠀⠀⠀⠀⠀⠀⠀⠀⠀⠀⢸⣿⣿⣿⣿⣿⣿⣿⣿⣿⣿⣿⡇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⣿⣿⣿⣿⣿⣿⣿⣿⣿⣿⠀⠀⠀⠀⠀⠀⠀⠀⠀⠀⠀⠀⠀⠀⠀⠀⠀⠀⠀⠀⠀⠀⠀⠀⠀⠀⠀⠀⠀⠀⠀⠀⠀⠀⠀⠀⠀⠀⠀⠀⠀⠀⠀⠀⠀⠀⠀⠀⠀⠀⠀⠀⠀⠀⠀⠀⠀⠀⠀⠀⠀⠀⠀⠀⠀⠀⠀⠀⠘⣿⣿⣿⣿⣿⣿⣿⣿⣿⣿⣿⡇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⣿⣿⣿⣿⣿⣿⣿⣿⣿⡏⠀⠀⠀⠀⠀⠀⠀⠀⠀⠀⠀⠀⠀⠀⠀⠀⠀⠀⠀⠀⠀⠀⠀⠀⠀⠀⠀⠀⠀⠀⠀⠀⠀⠀⠀⠀⠀⠀⠀⠀⠀⠀⠀⠀⠀⠀⠀⠀⠀⠀⠀⠀⠀⠀⠀⠀⠀⠀⠀⠀⠀⠀⠀⠀⠀⠀⠀⠀⠀⣿⣿⣿⣿⣿⣿⣿⣿⣿⣿⣿⡇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⣿⣿⣿⣿⣿⣿⣿⣿⣿⡇⠀⠀⠀⠀⠀⠀⠀⠀⠀⠀⠀⠀⠀⠀⠀⠀⠀⠀⠀⠀⠀⠀⠀⠀⠀⠀⠀⠀⠀⠀⠀⠀⠀⠀⠀⠀⠀⠀⠀⠀⠀⠀⠀⠀⠀⠀⠀⠀⠀⠀⠀⠀⠀⠀⠀⠀⠀⠀⠀⠀⠀⠀⠀⠀⠀⠀⠀⠀⢀⣿⣿⣿⣿⣿⣿⣿⣿⣿⣿⣿⡇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⣿⣿⣿⣿⣿⣿⣿⣿⣿⡇⠀⠀⠀⠀⠀⠀⠀⠀⠀⠀⠀⠀⠀⠀⠀⠀⠀⠀⠀⠀⠀⠀⠀⠀⠀⠀⠀⠀⠀⠀⠀⠀⠀⠀⠀⠀⠀⠀⠀⠀⠀⠀⠀⠀⠀⠀⠀⠀⠀⠀⠀⠀⠀⠀⠀⠀⠀⠀⠀⠀⠀⠀⠀⠀⠀⠀⠀⠀⣼⣿⣿⣿⣿⣿⣿⣿⣿⣿⣿⣿⡇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⣿⣿⣿⣿⣿⣿⣿⣿⣿⡇⠀⠀⠀⠀⠀⠀⠀⠀⠀⠀⠀⠀⠀⠀⠀⠀⠀⠀⠀⠀⠀⠀⠀⠀⠀⠀⠀⠀⠀⠀⠀⠀⠀⠀⠀⠀⠀⠀⠀⠀⠀⠀⠀⠀⠀⠀⠀⠀⠀⠀⠀⠀⠀⠀⠀⠀⠀⠀⠀⠀⠀⠀⠀⠀⠀⠀⠀⣴⣿⣿⣿⣿⣿⣿⣿⣿⣿⣿⣿⣿⡇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⣿⣿⣿⣿⣿⣿⣿⣿⣿⡇⠀⠀⠀⠀⠀⠀⠀⠀⠀⠀⠀⠀⠀⠀⠀⠀⠀⠀⠀⠀⠀⠀⠀⠀⠀⠀⠀⠀⠀⠀⠀⠀⠀⠀⠀⠀⠀⠀⠀⠀⠀⠀⠀⠀⠀⠀⠀⠀⠀⠀⠀⠀⠀⠀⠀⠀⠀⠀⠀⠀⠀⠀⠀⠀⠀⢀⣾⣿⣿⣿⣿⣿⣿⣿⣿⣿⣿⣿⣿⣿⡇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⣿⣿⣿⣿⣿⣿⣿⣿⣿⡇⠀⠀⠀⠀⠀⠀⠀⠀⠀⠀⠀⠀⠀⠀⠀⠀⠀⠀⠀⠀⠀⠀⠀⠀⠀⠀⠀⠀⠀⠀⠀⠀⠀⠀⠀⠀⠀⠀⠀⠀⠀⠀⠀⠀⠀⠀⠀⠀⠀⠀⠀⠀⠀⠀⠀⠀⠀⠀⠀⠀⠀⠀⠀⠀⣰⣿⣿⣿⣿⣿⣿⣿⣿⣿⣿⣿⣿⣿⣿⣿⡇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⣿⣿⣿⣿⣿⣿⣿⣿⣿⡇⠀⠀⠀⠀⠀⠀⠀⠀⠀⠀⠀⠀⠀⠀⠀⠀⠀⠀⠀⠀⠀⠀⠀⠀⠀⠀⠀⠀⠀⠀⠀⠀⠀⠀⠀⠀⠀⠀⠀⠀⠀⠀⠀⠀⠀⠀⠀⠀⠀⠀⠀⠀⠀⠀⠀⠀⠀⠀⠀⠀⠀⠀⢀⣾⣿⣿⣿⣿⣿⣿⣿⣿⣿⣿⣿⣿⣿⣿⣿⣿⡇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⣿⣿⣿⣿⣿⣿⣿⣿⣿⡇⠀⠀⠀⠀⠀⠀⠀⠀⠀⠀⠀⠀⠀⠀⠀⠀⠀⠀⠀⠀⠀⠀⠀⠀⠀⠀⠀⠀⠀⠀⠀⠀⠀⠀⠀⠀⠀⠀⠀⠀⠀⠀⠀⠀⠀⠀⠀⠀⠀⠀⠀⠀⠀⠀⠀⠀⠀⠀⠀⠀⠀⣠⣿⣿⣿⣿⣿⣿⣿⣿⣿⣿⣿⣿⣿⣿⣿⣿⣿⣿⡇</a:t>
            </a:r>
            <a:br/>
            <a:r>
              <a:t>⣿⣿⣿⣿⣿⣿⣿⣿⣿⡇⠀⠀⠀⠀⠀⠀⠀⠀⠀⠀⠀⠀⠀⠀⠀⠀⠀⠀⠀⠀⠀⠀⠀⠀⠀⠀⠀⠀⠀⠀⠀⠀⠀⠀⠀⠀⠀⠀⠀⠀⠀⠀⠀⠀⠀⠀⠀⠀⠀⠀⠀⠀⠀⠀⠀⠀⠀⠀⠀⠀⣼⣿⣿⣿⣿⣿⣿⣿⣿⣿⣿⣿⣿⣿⣿⣿⣿⣿⣿⣿⡇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⣿⣿⣿⣿⣿⣿⣿⣿⣿⣿⣿⣿⣿⣿⣿⣿⣿⣿⣿⣿⠃⠀⠀⠀⠀⠀⠀⠀⠀⠀⠀⠀⠀⠀⠀⠀⠀⠀⠀⠀⠀⠀⠀⠀⠀⠀⠀⠀⠀⠀⠀⠀⠀⠀⠀⠀⠀⠀⠀⠀⠀⠀⠀⠀⠀⠀⠀⠀⠀⠀⠀⢸⣿⣿⣿⣿⣿⣿⣿⣿⣿⣿⣿⣿⣿⣿⣿⣿⣿⣿⡇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⣿⣿⣿⣿⣿⣿⣿⣿⣿⣿⣿⣿⣿⣿⣿⣿⣿⣿⣿⡟⠀⠀⠀⠀⠀⠀⠀⠀⠀⠀⠀⠀⠀⠀⠀⠀⠀⠀⠀⠀⠀⠀⠀⠀⠀⠀⠀⠀⠀⠀⠀⠀⠀⠀⠀⠀⠀⠀⠀⠀⠀⠀⠀⠀⠀⠀⠀⠀⠀⠀⠀⠸⣿⣿⣿⣿⣿⣿⣿⣿⣿⣿⣿⣿⣿⣿⣿⣿⣿⣿⡇</a:t>
            </a:r>
            <a:br/>
            <a:r>
              <a:t>⣿⣿⣿⣿⣿⣿⣿⣿⣿⣿⣿⣿⣿⣿⣿⣿⣿⣿⣿⠃⠀⠀⠀⠀⠀⠀⠀⠀⠀⠀⠀⠀⠀⠀⠀⠀⠀⠀⠀⠀⠀⠀⠀⠀⠀⠀⠀⠀⠀⠀⠀⠀⠀⠀⠀⠀⠀⠀⠀⠀⠀⠀⠀⠀⠀⠀⠀⠀⠀⠀⠀⠀⢻⣿⣿⣿⣿⣿⣿⣿⣿⣿⣿⣿⣿⣿⣿⣿⣿⣿⡇</a:t>
            </a:r>
            <a:br/>
            <a:r>
              <a:t>⣿⣿⣿⣿⣿⣿⣿⣿⣿⣿⣿⣿⣿⣿⣿⣿⣿⣿⡟⠀⠀⠀⠀⠀⠀⠀⠀⠀⠀⠀⠀⠀⠀⠀⠀⠀⠀⠀⠀⠀⠀⠀⠀⠀⠀⠀⠀⠀⠀⠀⠀⠀⠀⠀⠀⠀⠀⠀⠀⠀⠀⠀⠀⠀⠀⠀⠀⠀⠀⠀⠀⠀⠸⣿⣿⣿⣿⣿⣿⣿⣿⣿⣿⣿⣿⣿⣿⣿⣿⣿⡇</a:t>
            </a:r>
            <a:br/>
            <a:r>
              <a:t>⣿⣿⣿⣿⣿⣿⣿⣿⣿⣿⣿⣿⣿⣿⣿⣿⣿⣿⠃⠀⠀⠀⠀⠀⠀⠀⠀⠀⠀⠀⠀⠀⠀⠀⠀⠀⠀⠀⠀⠀⠀⠀⠀⠀⠀⠀⠀⠀⠀⠀⠀⠀⠀⠀⠀⠀⠀⠀⠀⠀⠀⠀⠀⠀⠀⠀⠀⠀⠀⠀⠀⠀⠀⠻⣿⣿⣿⣿⣿⣿⣿⣿⣿⣿⣿⣿⣿⣿⣿⣿⡇</a:t>
            </a:r>
            <a:br/>
            <a:r>
              <a:t>⣿⣿⣿⣿⣿⣿⣿⣿⣿⣿⣿⣿⣿⣿⣿⣿⣿⡟⠀⠀⠀⠀⠀⠀⠀⠀⠀⠀⠀⠀⠀⠀⠀⠀⠀⠀⠀⠀⠀⠀⠀⠀⠀⠀⠀⠀⠀⠀⠀⠀⠀⠀⠀⠀⠀⠀⠀⠀⠀⠀⠀⠀⠀⠀⠀⠀⠀⠀⠀⠀⠀⠀⠀⠀⠙⠿⣿⣿⣿⣿⣿⣿⣿⣿⣿⣿⣿⣿⣿⣿⡇</a:t>
            </a:r>
            <a:br/>
            <a:r>
              <a:t>⣿⣿⣿⣿⣿⣿⣿⣿⣿⣿⣿⣿⣿⣿⣿⣿⣿⠃⠀⠀⠀⠀⠀⠀⠀⠀⠀⠀⠀⠀⠀⠀⠀⠀⠀⠀⠀⠀⠀⠀⠀⠀⠀⠀⠀⠀⠀⠀⠀⠀⠀⠀⠀⠀⠀⠀⠀⠀⠀⠀⠀⠀⠀⠀⠀⠀⠀⠀⠀⠀⠀⠀⠀⠀⠀⠀⠀⠀⠀⠻⣿⣿⣿⣿⣿⣿⣿⣿⣿⣿⡇</a:t>
            </a:r>
            <a:br/>
            <a:r>
              <a:t>⣿⣿⣿⣿⣿⣿⣿⣿⣿⣿⣿⣿⣿⣿⣿⣿⡟⠀⠀⠀⠀⠀⠀⠀⠀⠀⠀⠀⠀⠀⠀⠀⠀⠀⠀⠀⠀⠀⠀⠀⠀⠀⠀⠀⠀⠀⠀⠀⠀⠀⠀⠀⠀⠀⠀⠀⠀⠀⠀⠀⠀⠀⠀⠀⠀⠀⠀⠀⠀⠀⠀⠀⠀⠀⠀⠀⠀⠀⠀⣰⣿⣿⣿⣿⣿⣿⣿⣿⣿⣿⡇</a:t>
            </a:r>
            <a:br/>
            <a:r>
              <a:t>⣿⣿⣿⣿⣿⣿⣿⣿⣿⣿⣿⣿⣿⣿⣿⣿⠃⠀⠀⠀⠀⠀⠀⠀⠀⠀⠀⠀⠀⠀⠀⠀⠀⠀⠀⠀⠀⠀⠀⠀⠀⠀⠀⠀⠀⠀⠀⠀⠀⠀⠀⠀⠀⠀⠀⠀⠀⠀⠀⠀⠀⠀⠀⠀⠀⠀⠀⠀⠀⠀⠀⠀⠀⠀⠀⠀⠀⠀⢰⣿⣿⣿⣿⣿⣿⣿⣿⣿⣿⣿⡇</a:t>
            </a:r>
            <a:br/>
            <a:r>
              <a:t>⣿⣿⣿⣿⣿⣿⣿⣿⣿⣿⣿⣿⣿⣿⣿⡟⠀⠀⠀⠀⠀⠀⠀⠀⠀⠀⠀⠀⠀⠀⠀⠀⠀⠀⠀⠀⠀⠀⠀⠀⠀⠀⠀⠀⠀⠀⠀⠀⠀⠀⠀⠀⠀⠀⠀⠀⠀⠀⠀⠀⠀⠀⠀⠀⠀⠀⠀⠀⠀⠀⠀⠀⠀⠀⠀⠀⠀⠀⣿⣿⣿⣿⣿⣿⣿⣿⣿⣿⣿⣿⡇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⣿⣿⣿⣿⣿⣿⣿⣿⣿⣿⣿⣿⣿⣿⣿⠇⠀⠀⠀⠀⠀⠀⠀⠀⠀⠀⠀⠀⠀⠀⠀⠀⠀⠀⠀⠀⠀⠀⠀⠀⠀⠀⠀⠀⠀⠀⠀⠀⠀⠀⠀⠀⠀⠀⠀⠀⠀⠀⠀⠀⠀⠀⠀⠀⠀⠀⠀⠀⠀⠀⠀⠀⠀⠀⠀⠀⠀⢰⣿⣿⣿⣿⣿⣿⣿⣿⣿⣿⣿⣿⡇</a:t>
            </a:r>
            <a:br/>
            <a:r>
              <a:t>⣿⣿⣿⣿⣿⣿⣿⣿⣿⣿⣿⣿⣿⣿⡿⠀⠀⠀⠀⠀⠀⠀⠀⠀⠀⠀⠀⠀⠀⠀⠀⠀⠀⠀⠀⠀⠀⠀⠀⠀⠀⠀⠀⠀⠀⠀⠀⠀⠀⠀⠀⠀⠀⠀⠀⠀⠀⠀⠀⠀⠀⠀⠀⠀⠀⠀⠀⠀⠀⠀⠀⠀⠀⠀⠀⠀⠀⡟⣿⣿⠿⣿⣿⣿⣿⣿⣿⣿⣿⣿⡇</a:t>
            </a:r>
            <a:br/>
            <a:r>
              <a:t>⣿⣿⣿⣿⣿⣿⣿⣿⣿⣿⣿⣿⣿⣿⠇⠀⠀⠀⠀⠀⠀⠀⠀⠀⠀⠀⠀⠀⠀⠀⠀⠀⠀⠀⠀⠀⠀⠀⠀⠀⠀⠀⠀⠀⠀⠀⠀⠀⠀⠀⠀⠀⠀⠀⠀⠀⠀⠀⠀⠀⠀⠀⠀⠀⠀⠀⠀⠀⠀⠀⠀⠀⠀⠀⠀⠀⠀⠀⠀⠈⢰⣿⣿⣿⣿⣿⣿⣿⣿⣿⡇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⣿⣿⣿⣿⣿⣿⣿⣿⣿⣿⣿⣿⣿⣿⠀⠀⠀⠀⠀⠀⠀⠀⠀⠀⠀⠀⠀⠀⠀⠀⠀⠀⠀⠀⠀⠀⠀⠀⠀⠀⠀⠀⠀⠀⠀⠀⠀⠀⠀⠀⠀⠀⠀⠀⠀⠀⠀⠀⠀⠀⠀⠀⠀⠀⠀⠀⠀⠀⠀⠀⠀⠀⠀⠀⠀⠀⠀⠀⠀⠀⢸⣿⣿⣿⣿⣿⣿⣿⣿⣿⡇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⣿⣿⣿⣿⣿⣿⣿⣿⣿⣿⣿⣿⡏⠀⠀⠀⠀⠀⠀⠀⠀⠀⠀⠀⠀⠀⠀⠀⠀⠀⠀⠀⠀⠀⠀⠀⠀⠀⠀⠀⠀⠀⠀⠀⠀⠀⠀⠀⠀⠀⠀⠀⠀⠀⠀⠀⠀⠀⠀⠀⠀⠀⠀⠀⠀⠀⠀⠀⠀⠀⠀⠀⠀⠀⠀⠀⠀⠀⠀⠀⣿⣿⣿⣿⣿⣿⣿⣿⣿⣿⡇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⣿⣿⣿⣿⣿⣿⣿⣿⣿⣿⣿⣿⠃⠀⠀⠀⠀⠀⠀⠀⠀⠀⠀⠀⠀⠀⠀⠀⠀⠀⠀⠀⠀⠀⠀⠀⠀⠀⠀⠀⠀⠀⠀⠀⠀⠀⠀⠀⠀⠀⠀⠀⠀⠀⠀⠀⠀⠀⠀⠀⠀⠀⠀⠀⠀⠀⠀⠀⠀⠀⠀⠀⠀⠀⠀⠀⠀⠀⠀⠀⣿⣿⣿⣿⣿⣿⣿⣿⣿⣿⡇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⣿⣿⣿⣿⣿⣿⣿⣿⣿⣿⣿⡇⠀⠀⠀⠀⠀⠀⠀⠀⠀⠀⠀⠀⠀⠀⠀⠀⠀⠀⠀⠀⠀⠀⠀⠀⠀⠀⠀⠀⠀⠀⠀⠀⠀⠀⠀⠀⠀⠀⠀⠀⠀⠀⠀⠀⠀⠀⠀⠀⠀⠀⠀⠀⠀⠀⠀⠀⠀⠀⠀⠀⠀⠀⠀⠀⠀⠀⠀⠀⢿⣿⣿⣿⣿⣿⣿⣿⣿⣿⡇</a:t>
            </a:r>
            <a:br/>
            <a:r>
              <a:t>⣿⣿⣿⣿⣿⣿⣿⣿⣿⣿⣿⠃⠀⠀⠀⠀⠀⠀⠀⠀⠀⠀⠀⠀⠀⠀⠀⠀⠀⠀⠀⠀⠀⠀⠀⠀⠀⠀⠀⠀⠀⠀⠀⠀⠀⠀⠀⠀⠀⠀⠀⠀⠀⠀⠀⠀⠀⠀⠀⠀⠀⠀⠀⠀⠀⠀⠀⠀⠀⠀⠀⠀⠀⠀⠀⠀⠀⠀⠀⠀⢸⣿⣿⣿⣿⣿⣿⣿⣿⣿⡇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⣿⣿⣿⣿⣿⣿⣿⣿⣿⣿⣿⠀⠀⠀⠀⠀⠀⠀⠀⠀⠀⠀⠀⠀⠀⠀⠀⠀⠀⠀⠀⠀⠀⠀⠀⠀⠀⠀⠀⠀⠀⠀⠀⠀⠀⠀⠀⠀⠀⠀⠀⠀⠀⠀⠀⠀⠀⠀⠀⠀⠀⠀⠀⠀⠀⠀⠀⠀⠀⠀⠀⠀⠀⠀⠀⠀⠀⠀⠀⠀⢸⣿⣿⣿⣿⣿⣿⣿⣿⣿⡇</a:t>
            </a:r>
            <a:br/>
            <a:r>
              <a:t>⣿⣿⣿⣿⣿⣿⣿⣿⣿⣿⡇⠀⠀⠀⠀⠀⠀⠀⠀⠀⠀⠀⠀⠀⠀⠀⠀⠀⠀⠀⠀⠀⠀⠀⠀⠀⠀⠀⠀⠀⠀⠀⠀⠀⠀⠀⠀⠀⠀⠀⠀⠀⠀⠀⠀⠀⠀⠀⠀⠀⠀⠀⠀⠀⠀⠀⠀⠀⠀⠀⠀⠀⠀⠀⠀⠀⠀⠀⠀⠀⢸⣿⣿⣿⣿⣿⣿⣿⣿⣿⡇</a:t>
            </a:r>
            <a:br/>
            <a:r>
              <a:t>⣿⣿⣿⣿⣿⣿⣿⣿⣿⣿⡇⠀⠀⠀⠀⠀⠀⠀⠀⠀⠀⠀⠀⠀⠀⠀⠀⠀⠀⠀⠀⠀⠀⠀⠀⠀⠀⠀⠀⠀⠀⠀⠀⠀⠀⠀⠀⠀⠀⠀⠀⠀⠀⠀⠀⠀⠀⠀⠀⠀⠀⠀⠀⠀⠀⠀⠀⠀⠀⠀⠀⠀⠀⠀⠀⠀⠀⠀⠀⠀⠀⣿⣿⣿⣿⣿⣿⣿⣿⣿⡇</a:t>
            </a:r>
            <a:br/>
            <a:r>
              <a:t>⣿⣿⣿⣿⣿⣿⣿⣿⣿⣿⠃⠀⠀⠀⠀⠀⠀⠀⠀⠀⠀⠀⠀⠀⠀⠀⠀⠀⠀⠀⠀⠀⠀⠀⠀⠀⠀⠀⠀⠀⠀⠀⠀⠀⠀⠀⠀⠀⠀⠀⠀⠀⠀⠀⠀⠀⠀⠀⠀⠀⠀⠀⠀⠀⠀⠀⠀⠀⠀⠀⠀⠀⠀⠀⠀⠀⠀⠀⠀⠀⠀⣿⣿⣿⣿⣿⣿⣿⣿⣿⡇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⣿⣿⣿⣿⣿⣿⣿⣿⣿⣿⠀⠀⠀⠀⠀⠀⠀⠀⠀⠀⠀⠀⠀⠀⠀⠀⠀⠀⠀⠀⠀⠀⠀⠀⠀⠀⠀⠀⠀⠀⠀⠀⠀⠀⠀⠀⠀⠀⠀⠀⠀⠀⠀⠀⠀⠀⠀⠀⠀⠀⠀⠀⠀⠀⠀⠀⠀⠀⠀⠀⠀⠀⠀⠀⠀⠀⠀⠀⠀⠀⠀⣿⣿⣿⣿⣿⣿⣿⣿⣿⡇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⣿⣿⣿⣿⣿⣿⣿⣿⣿⣿⠀⠀⠀⠀⠀⠀⠀⠀⠀⠀⠀⠀⠀⠀⠀⠀⠀⠀⠀⠀⠀⠀⠀⠀⠀⠀⠀⠀⠀⠀⠀⠀⠀⠀⠀⠀⠀⠀⠀⠀⠀⠀⠀⠀⠀⠀⠀⠀⠀⠀⠀⠀⠀⠀⠀⠀⠀⠀⠀⠀⠀⠀⠀⠀⠀⠀⠀⠀⠀⠀⢰⣿⣿⣿⣿⣿⣿⣿⣿⣿⡇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⣿⣿⣿⣿⣿⣿⣿⣿⣿⣿⠀⠀⠀⠀⠀⠀⠀⠀⠀⠀⠀⠀⠀⠀⠀⠀⠀⠀⠀⠀⠀⠀⠀⠀⠀⠀⠀⠀⠀⠀⠀⠀⠀⠀⠀⠀⠀⠀⠀⠀⠀⠀⠀⠀⠀⠀⠀⠀⠀⠀⠀⠀⠀⠀⠀⠀⠀⠀⠀⠀⠀⠀⠀⠀⠀⠀⠀⠀⠀⢀⣾⣿⣿⣿⣿⣿⣿⣿⣿⣿⡇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⣿⣿⣿⣿⣿⣿⣿⣿⣿⣿⠀⠀⠀⠀⠀⠀⠀⠀⠀⠀⠀⠀⠀⠀⠀⠀⠀⠀⠀⠀⠀⠀⠀⠀⠀⠀⠀⠀⠀⠀⠀⠀⠀⠀⠀⠀⠀⠀⠀⠀⠀⠀⠀⠀⠀⠀⠀⠀⠀⠀⠀⠀⠀⠀⠀⠀⠀⠀⠀⠀⠀⠀⠀⠀⠀⠀⠀⠀⢠⣾⣿⣿⣿⣿⣿⣿⣿⣿⣿⣿⡇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⣿⣿⣿⣿⣿⣿⣿⣿⣿⣿⠀⠀⠀⠀⠀⠀⠀⠀⠀⠀⠀⠀⠀⠀⠀⠀⠀⠀⠀⠀⠀⠀⠀⠀⠀⠀⠀⠀⠀⠀⠀⠀⠀⠀⠀⠀⠀⠀⠀⠀⠀⠀⠀⠀⠀⠀⠀⠀⠀⠀⠀⠀⠀⠀⠀⠀⠀⠀⠀⠀⠀⠀⠀⠀⠀⠀⠀⣴⣿⣿⣿⣿⣿⣿⣿⣿⣿⣿⣿⣿⡇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⣿⣿⣿⣿⣿⣿⣿⣿⣿⣿⠀⠀⠀⠀⠀⠀⠀⠀⠀⠀⠀⠀⠀⠀⠀⠀⠀⠀⠀⠀⠀⠀⠀⠀⠀⠀⠀⠀⠀⠀⠀⠀⠀⠀⠀⠀⠀⠀⠀⠀⠀⠀⠀⠀⠀⠀⠀⠀⠀⠀⠀⠀⠀⠀⠀⠀⠀⠀⠀⠀⠀⠀⠀⠀⠀⣠⣾⣿⣿⣿⣿⣿⣿⣿⣿⣿⣿⣿⣿⣿⡇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⣿⣿⣿⣿⣿⣿⣿⣿⣿⣿⠀⠀⠀⠀⠀⠀⠀⠀⠀⠀⠀⠀⠀⠀⠀⠀⠀⠀⠀⠀⠀⠀⠀⠀⠀⠀⠀⠀⠀⠀⠀⠀⠀⠀⠀⠀⠀⠀⠀⠀⠀⠀⠀⠀⠀⠀⠀⠀⠀⠀⠀⠀⠀⠀⠀⠀⠀⠀⠀⠀⠀⠀⠀⠀⣴⣿⣿⣿⣿⣿⣿⣿⣿⣿⣿⣿⣿⣿⣿⣿⡇</a:t>
            </a:r>
            <a:br/>
            <a:r>
              <a:t>⣿⣿⣿⣿⣿⣿⣿⣿⣿⣿⠀⠀⠀⠀⠀⠀⠀⠀⠀⠀⠀⠀⠀⠀⠀⠀⠀⠀⠀⠀⠀⠀⠀⠀⠀⠀⠀⠀⠀⠀⠀⠀⠀⠀⠀⠀⠀⠀⠀⠀⠀⠀⠀⠀⠀⠀⠀⠀⠀⠀⠀⠀⠀⠀⠀⠀⠀⠀⠀⠀⠀⠀⢀⣾⣿⣿⣿⣿⣿⣿⣿⣿⣿⣿⣿⣿⣿⣿⣿⣿⡇</a:t>
            </a:r>
            <a:br/>
            <a:r>
              <a:t>⣿⣿⣿⣿⣿⣿⣿⣿⣿⣿⡄⠀⠀⠀⠀⠀⠀⠀⠀⠀⠀⠀⠀⠀⠀⠀⠀⠀⠀⠀⠀⠀⠀⠀⠀⠀⠀⠀⠀⠀⠀⠀⠀⠀⠀⠀⠀⠀⠀⠀⠀⠀⠀⠀⠀⠀⠀⠀⠀⠀⠀⠀⠀⠀⠀⠀⠀⠀⠀⠀⠀⢠⣿⣿⣿⣿⣿⣿⣿⣿⣿⣿⣿⣿⣿⣿⣿⣿⣿⣿⡇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⣿⣿⣿⣿⣿⣿⣿⣿⣿⣿⣿⣿⣿⣿⣿⣿⣿⣿⣿⣿⡟⠀⠀⠀⠀⠀⠀⠀⠀⠀⠀⠀⠀⠀⠀⠀⠀⠀⠀⠀⠀⠀⠀⠀⠀⠀⠀⠀⠀⠀⠀⠀⠀⠀⠀⠀⠀⠀⠀⠀⠀⠀⠀⠀⠀⠀⠀⠀⠀⠀⠀⠀⠀⠀⠀⢹⣿⣿⣿⣿⣿⣿⣿⣿⣿⣿⣿⣿⣿⣿⡇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⣿⣿⣿⣿⣿⣿⣿⣿⣿⣿⣿⣿⣿⣿⣿⣿⣿⣿⣿⠁⠀⠀⠀⠀⠀⠀⠀⠀⠀⠀⠀⠀⠀⠀⠀⠀⠀⠀⠀⠀⠀⠀⠀⠀⠀⠀⠀⠀⠀⠀⠀⠀⠀⠀⠀⠀⠀⠀⠀⠀⠀⠀⠀⠀⠀⠀⠀⠀⠀⠀⠀⠀⠀⠀⠀⠀⠈⠻⣿⣿⣿⣿⣿⣿⣿⣿⣿⣿⣿⣿⡇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⣿⣿⣿⣿⣿⣿⣿⣿⣿⣿⣿⣿⣿⣿⣿⣿⣿⣿⡏⠀⠀⠀⠀⠀⠀⠀⠀⠀⠀⠀⠀⠀⠀⠀⠀⠀⠀⠀⠀⠀⠀⠀⠀⠀⠀⠀⠀⠀⠀⠀⠀⠀⠀⠀⠀⠀⠀⠀⠀⠀⠀⠀⠀⠀⠀⠀⠀⠀⠀⠀⠀⠀⠀⠀⠀⠀⠀⠀⠉⠛⠿⠿⢿⣿⣿⣿⣿⣿⣿⣿⡇</a:t>
            </a:r>
            <a:br/>
            <a:r>
              <a:t>⣿⣿⣿⣿⣿⣿⣿⣿⣿⣿⣿⣿⣿⣿⣿⣿⣿⣿⠁⠀⠀⠀⠀⠀⠀⠀⠀⠀⠀⠀⠀⠀⠀⠀⠀⠀⠀⠀⠀⠀⠀⠀⠀⠀⠀⠀⠀⠀⠀⠀⠀⠀⠀⠀⠀⠀⠀⠀⠀⠀⠀⠀⠀⠀⠀⠀⠀⠀⠀⠀⠀⠀⠀⠀⠀⠀⠀⠀⠀⠀⠀⠀⠘⢿⣿⣿⣿⣿⣿⣿⡇</a:t>
            </a:r>
            <a:br/>
            <a:r>
              <a:t>⣿⣿⣿⣿⣿⣿⣿⣿⣿⣿⣿⣿⣿⣿⣿⣿⣿⡏⠀⠀⠀⠀⠀⠀⠀⠀⠀⠀⠀⠀⠀⠀⠀⠀⠀⠀⠀⠀⠀⠀⠀⠀⠀⠀⠀⠀⠀⠀⠀⠀⠀⠀⠀⠀⠀⠀⠀⠀⠀⠀⠀⠀⠀⠀⠀⠀⠀⠀⠀⠀⠀⠀⠀⠀⠀⠀⠀⠀⠀⠀⠀⠀⢠⣿⣿⣿⣿⣿⣿⣿⡇</a:t>
            </a:r>
            <a:br/>
            <a:r>
              <a:t>⣿⣿⣿⣿⣿⣿⣿⣿⣿⣿⣿⣿⣿⣿⣿⣿⣿⠁⠀⠀⠀⠀⠀⠀⠀⠀⠀⠀⠀⠀⠀⠀⠀⠀⠀⠀⠀⠀⠀⠀⠀⠀⠀⠀⠀⠀⠀⠀⠀⠀⠀⠀⠀⠀⠀⠀⠀⠀⠀⠀⠀⠀⠀⠀⠀⠀⠀⠀⠀⠀⠀⠀⠀⠀⠀⠀⠀⠀⠀⠀⠀⢀⣿⣿⣿⣿⣿⣿⣿⣿⡇</a:t>
            </a:r>
            <a:br/>
            <a:r>
              <a:t>⣿⣿⣿⣿⣿⣿⣿⣿⣿⣿⣿⣿⣿⣿⣿⣿⡏⠀⠀⠀⠀⠀⠀⠀⠀⠀⠀⠀⠀⠀⠀⠀⠀⠀⠀⠀⠀⠀⠀⠀⠀⠀⠀⠀⠀⠀⠀⠀⠀⠀⠀⠀⠀⠀⠀⠀⠀⠀⠀⠀⠀⠀⠀⠀⠀⠀⠀⠀⠀⠀⠀⠀⠀⠀⠀⠀⠀⠀⠀⠀⠀⢸⣿⣿⣿⣿⣿⣿⣿⣿⡇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⣿⣿⣿⣿⣿⣿⣿⣿⣿⣿⣿⣿⣿⣿⣿⣿⠀⠀⠀⠀⠀⠀⠀⠀⠀⠀⠀⠀⠀⠀⠀⠀⠀⠀⠀⠀⠀⠀⠀⠀⠀⠀⠀⠀⠀⠀⠀⠀⠀⠀⠀⠀⠀⠀⠀⠀⠀⠀⠀⠀⠀⠀⠀⠀⠀⠀⠀⠀⠀⠀⠀⠀⠀⠀⠀⠀⠀⠀⠀⠀⠀⣿⣿⣿⣿⣿⣿⣿⣿⣿⡇</a:t>
            </a:r>
            <a:br/>
            <a:r>
              <a:t>⣿⣿⣿⣿⣿⣿⣿⣿⣿⣿⣿⣿⣿⣿⣿⡏⠀⠀⠀⠀⠀⠀⠀⠀⠀⠀⠀⠀⠀⠀⠀⠀⠀⠀⠀⠀⠀⠀⠀⠀⠀⠀⠀⠀⠀⠀⠀⠀⠀⠀⠀⠀⠀⠀⠀⠀⠀⠀⠀⠀⠀⠀⠀⠀⠀⠀⠀⠀⠀⠀⠀⠀⠀⠀⠀⠀⠀⠀⠀⠀⠸⢻⠏⣿⢿⣿⣿⣿⣿⣿⡇</a:t>
            </a:r>
            <a:br/>
            <a:r>
              <a:t>⣿⣿⣿⣿⣿⣿⣿⣿⣿⣿⣿⣿⣿⣿⣿⠁⠀⠀⠀⠀⠀⠀⠀⠀⠀⠀⠀⠀⠀⠀⠀⠀⠀⠀⠀⠀⠀⠀⠀⠀⠀⠀⠀⠀⠀⠀⠀⠀⠀⠀⠀⠀⠀⠀⠀⠀⠀⠀⠀⠀⠀⠀⠀⠀⠀⠀⠀⠀⠀⠀⠀⠀⠀⠀⠀⠀⠀⠀⠀⠀⠀⠀⠀⠀⢸⣿⣿⣿⣿⣿⡇</a:t>
            </a:r>
            <a:br/>
            <a:r>
              <a:t>⣿⣿⣿⣿⣿⣿⣿⣿⣿⣿⣿⣿⣿⣿⡏⠀⠀⠀⠀⠀⠀⠀⠀⠀⠀⠀⠀⠀⠀⠀⠀⠀⠀⠀⠀⠀⠀⠀⠀⠀⠀⠀⠀⠀⠀⠀⠀⠀⠀⠀⠀⠀⠀⠀⠀⠀⠀⠀⠀⠀⠀⠀⠀⠀⠀⠀⠀⠀⠀⠀⠀⠀⠀⠀⠀⠀⠀⠀⠀⠀⠀⠀⠀⠀⣿⣿⣿⣿⣿⣿⡇</a:t>
            </a:r>
            <a:br/>
            <a:r>
              <a:t>⣿⣿⣿⣿⣿⣿⣿⣿⣿⣿⣿⣿⣿⣿⠃⠀⠀⠀⠀⠀⠀⠀⠀⠀⠀⠀⠀⠀⠀⠀⠀⠀⠀⠀⠀⠀⠀⠀⠀⠀⠀⠀⠀⠀⠀⠀⠀⠀⠀⠀⠀⠀⠀⠀⠀⠀⠀⠀⠀⠀⠀⠀⠀⠀⠀⠀⠀⠀⠀⠀⠀⠀⠀⠀⠀⠀⠀⠀⠀⠀⠀⠀⠀⠀⣿⣿⣿⣿⣿⣿⡇</a:t>
            </a:r>
            <a:br/>
            <a:r>
              <a:t>⣿⣿⣿⣿⣿⣿⣿⣿⣿⣿⣿⣿⣿⡟⠀⠀⠀⠀⠀⠀⠀⠀⠀⠀⠀⠀⠀⠀⠀⠀⠀⠀⠀⠀⠀⠀⠀⠀⠀⠀⠀⠀⠀⠀⠀⠀⠀⠀⠀⠀⠀⠀⠀⠀⠀⠀⠀⠀⠀⠀⠀⠀⠀⠀⠀⠀⠀⠀⠀⠀⠀⠀⠀⠀⠀⠀⠀⠀⠀⠀⠀⠀⠀⢐⣿⣿⣿⣿⣿⣿⡇</a:t>
            </a:r>
            <a:br/>
            <a:r>
              <a:t>⣿⣿⣿⣿⣿⣿⣿⣿⣿⣿⣿⣿⣿⠇⠀⠀⠀⠀⠀⠀⠀⠀⠀⠀⠀⠀⠀⠀⠀⠀⠀⠀⠀⠀⠀⠀⠀⠀⠀⠀⠀⠀⠀⠀⠀⠀⠀⠀⠀⠀⠀⠀⠀⠀⠀⠀⠀⠀⠀⠀⠀⠀⠀⠀⠀⠀⠀⠀⠀⠀⠀⠀⠀⠀⠀⠀⠀⠀⠀⠀⠀⠀⠀⠸⣿⣿⣿⣿⣿⣿⡇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⣿⣿⣿⣿⣿⣿⣿⣿⣿⣿⣿⣿⣿⠀⠀⠀⠀⠀⠀⠀⠀⠀⠀⠀⠀⠀⠀⠀⠀⠀⠀⠀⠀⠀⠀⠀⠀⠀⠀⠀⠀⠀⠀⠀⠀⠀⠀⠀⠀⠀⠀⠀⠀⠀⠀⠀⠀⠀⠀⠀⠀⠀⠀⠀⠀⠀⠀⠀⠀⠀⠀⠀⠀⠀⠀⠀⠀⠀⠀⠀⠀⠀⠀⠀⣿⣿⣿⣿⣿⣿⡇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⣿⣿⣿⣿⣿⣿⣿⣿⣿⣿⣿⣿⡇⠀⠀⠀⠀⠀⠀⠀⠀⠀⠀⠀⠀⠀⠀⠀⠀⠀⠀⠀⠀⠀⠀⠀⠀⠀⠀⠀⠀⠀⠀⠀⠀⠀⠀⠀⠀⠀⠀⠀⠀⠀⠀⠀⠀⠀⠀⠀⠀⠀⠀⠀⠀⠀⠀⠀⠀⠀⠀⠀⠀⠀⠀⠀⠀⠀⠀⠀⠀⠀⠀⠀⣿⣿⣿⣿⣿⣿⡇</a:t>
            </a:r>
            <a:br/>
            <a:r>
              <a:t>⣿⣿⣿⣿⣿⣿⣿⣿⣿⣿⣿⣿⠃⠀⠀⠀⠀⠀⠀⠀⠀⠀⠀⠀⠀⠀⠀⠀⠀⠀⠀⠀⠀⠀⠀⠀⠀⠀⠀⠀⠀⠀⠀⠀⠀⠀⠀⠀⠀⠀⠀⠀⠀⠀⠀⠀⠀⠀⠀⠀⠀⠀⠀⠀⠀⠀⠀⠀⠀⠀⠀⠀⠀⠀⠀⠀⠀⠀⠀⠀⠀⠀⠀⠀⢹⣿⣿⣿⣿⣿⡇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⣿⣿⣿⣿⣿⣿⣿⣿⣿⣿⣿⣿⠀⠀⠀⠀⠀⠀⠀⠀⠀⠀⠀⠀⠀⠀⠀⠀⠀⠀⠀⠀⠀⠀⠀⠀⠀⠀⠀⠀⠀⠀⠀⠀⠀⠀⠀⠀⠀⠀⠀⠀⠀⠀⠀⠀⠀⠀⠀⠀⠀⠀⠀⠀⠀⠀⠀⠀⠀⠀⠀⠀⠀⠀⠀⠀⠀⠀⠀⠀⠀⠀⠀⠀⢸⣿⣿⣿⣿⣿⡇</a:t>
            </a:r>
            <a:br/>
            <a:r>
              <a:t>⣿⣿⣿⣿⣿⣿⣿⣿⣿⣿⣿⡏⠀⠀⠀⠀⠀⠀⠀⠀⠀⠀⠀⠀⠀⠀⠀⠀⠀⠀⠀⠀⠀⠀⠀⠀⠀⠀⠀⠀⠀⠀⠀⠀⠀⠀⠀⠀⠀⠀⠀⠀⠀⠀⠀⠀⠀⠀⠀⠀⠀⠀⠀⠀⠀⠀⠀⠀⠀⠀⠀⠀⠀⠀⠀⠀⠀⠀⠀⠀⠀⠀⠀⠀⠈⣿⣿⣿⣿⣿⡇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⣿⣿⣿⣿⣿⣿⣿⣿⣿⣿⣿⠇⠀⠀⠀⠀⠀⠀⠀⠀⠀⠀⠀⠀⠀⠀⠀⠀⠀⠀⠀⠀⠀⠀⠀⠀⠀⠀⠀⠀⠀⠀⠀⠀⠀⠀⠀⠀⠀⠀⠀⠀⠀⠀⠀⠀⠀⠀⠀⠀⠀⠀⠀⠀⠀⠀⠀⠀⠀⠀⠀⠀⠀⠀⠀⠀⠀⠀⠀⠀⠀⠀⠀⠀⠀⣿⣿⣿⣿⣿⡇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⣿⣿⣿⣿⣿⣿⣿⣿⣿⣿⣿⠀⠀⠀⠀⠀⠀⠀⠀⠀⠀⠀⠀⠀⠀⠀⠀⠀⠀⠀⠀⠀⠀⠀⠀⠀⠀⠀⠀⠀⠀⠀⠀⠀⠀⠀⠀⠀⠀⠀⠀⠀⠀⠀⠀⠀⠀⠀⠀⠀⠀⠀⠀⠀⠀⠀⠀⠀⠀⠀⠀⠀⠀⠀⠀⠀⠀⠀⠀⠀⠀⠀⠀⠀⠀⣸⣿⣿⣿⣿⡇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⣿⣿⣿⣿⣿⣿⣿⣿⣿⣿⣿⠀⠀⠀⠀⠀⠀⠀⠀⠀⠀⠀⠀⠀⠀⠀⠀⠀⠀⠀⠀⠀⠀⠀⠀⠀⠀⠀⠀⠀⠀⠀⠀⠀⠀⠀⠀⠀⠀⠀⠀⠀⠀⠀⠀⠀⠀⠀⠀⠀⠀⠀⠀⠀⠀⠀⠀⠀⠀⠀⠀⠀⠀⠀⠀⠀⠀⠀⠀⠀⠀⠀⠀⠀⢀⣿⣿⣿⣿⣿⡇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⣿⣿⣿⣿⣿⣿⣿⣿⣿⣿⣿⠀⠀⠀⠀⠀⠀⠀⠀⠀⠀⠀⠀⠀⠀⠀⠀⠀⠀⠀⠀⠀⠀⠀⠀⠀⠀⠀⠀⠀⠀⠀⠀⠀⠀⠀⠀⠀⠀⠀⠀⠀⠀⠀⠀⠀⠀⠀⠀⠀⠀⠀⠀⠀⠀⠀⠀⠀⠀⠀⠀⠀⠀⠀⠀⠀⠀⠀⠀⠀⠀⠀⠀⠀⣾⣿⣿⣿⣿⣿⡇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⣿⣿⣿⣿⣿⣿⣿⣿⣿⣿⣿⠀⠀⠀⠀⠀⠀⠀⠀⠀⠀⠀⠀⠀⠀⠀⠀⠀⠀⠀⠀⠀⠀⠀⠀⠀⠀⠀⠀⠀⠀⠀⠀⠀⠀⠀⠀⠀⠀⠀⠀⠀⠀⠀⠀⠀⠀⠀⠀⠀⠀⠀⠀⠀⠀⠀⠀⠀⠀⠀⠀⠀⠀⠀⠀⠀⠀⠀⠀⠀⠀⠀⢀⣾⣿⣿⣿⣿⣿⣿⡇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⣿⣿⣿⣿⣿⣿⣿⣿⣿⣿⣿⠀⠀⠀⠀⠀⠀⠀⠀⠀⠀⠀⠀⠀⠀⠀⠀⠀⠀⠀⠀⠀⠀⠀⠀⠀⠀⠀⠀⠀⠀⠀⠀⠀⠀⠀⠀⠀⠀⠀⠀⠀⠀⠀⠀⠀⠀⠀⠀⠀⠀⠀⠀⠀⠀⠀⠀⠀⠀⠀⠀⠀⠀⠀⠀⠀⠀⠀⠀⠀⠀⣠⣿⣿⣿⣿⣿⣿⣿⣿⡇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⣿⣿⣿⣿⣿⣿⣿⣿⣿⣿⣿⠀⠀⠀⠀⠀⠀⠀⠀⠀⠀⠀⠀⠀⠀⠀⠀⠀⠀⠀⠀⠀⠀⠀⠀⠀⠀⠀⠀⠀⠀⠀⠀⠀⠀⠀⠀⠀⠀⠀⠀⠀⠀⠀⠀⠀⠀⠀⠀⠀⠀⠀⠀⠀⠀⠀⠀⠀⠀⠀⠀⠀⠀⠀⠀⠀⠀⠀⠀⢀⣾⣿⣿⣿⣿⣿⣿⣿⣿⣿⡇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⣿⣿⣿⣿⣿⣿⣿⣿⣿⣿⣿⠀⠀⠀⠀⠀⠀⠀⠀⠀⠀⠀⠀⠀⠀⠀⠀⠀⠀⠀⠀⠀⠀⠀⠀⠀⠀⠀⠀⠀⠀⠀⠀⠀⠀⠀⠀⠀⠀⠀⠀⠀⠀⠀⠀⠀⠀⠀⠀⠀⠀⠀⠀⠀⠀⠀⠀⠀⠀⠀⠀⠀⠀⠀⠀⠀⠀⠀⣰⣿⣿⣿⣿⣿⣿⣿⣿⣿⣿⣿⡇</a:t>
            </a:r>
            <a:br/>
            <a:r>
              <a:t>⣿⣿⣿⣿⣿⣿⣿⣿⣿⣿⣿⡄⠀⠀⠀⠀⠀⠀⠀⠀⠀⠀⠀⠀⠀⠀⠀⠀⠀⠀⠀⠀⠀⠀⠀⠀⠀⠀⠀⠀⠀⠀⠀⠀⠀⠀⠀⠀⠀⠀⠀⠀⠀⠀⠀⠀⠀⠀⠀⠀⠀⠀⠀⠀⠀⠀⠀⠀⠀⠀⠀⠀⠀⠀⠀⠀⢀⣼⣿⣿⣿⣿⣿⣿⣿⣿⣿⣿⣿⣿⡇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⣿⣿⣿⣿⣿⣿⣿⣿⣿⣿⣿⡇⠀⠀⠀⠀⠀⠀⠀⠀⠀⠀⠀⠀⠀⠀⠀⠀⠀⠀⠀⠀⠀⠀⠀⠀⠀⠀⠀⠀⠀⠀⠀⠀⠀⠀⠀⠀⠀⠀⠀⠀⠀⠀⠀⠀⠀⠀⠀⠀⠀⠀⠀⠀⠀⠀⠀⠀⠀⠀⠀⠀⠀⠀⠀⢠⣾⣿⣿⣿⣿⣿⣿⣿⣿⣿⣿⣿⣿⣿⡇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⣿⣿⣿⣿⣿⣿⣿⣿⣿⣿⣿⡇⠀⠀⠀⠀⠀⠀⠀⠀⠀⠀⠀⠀⠀⠀⠀⠀⠀⠀⠀⠀⠀⠀⠀⠀⠀⠀⠀⠀⠀⠀⠀⠀⠀⠀⠀⠀⠀⠀⠀⠀⠀⠀⠀⠀⠀⠀⠀⠀⠀⠀⠀⠀⠀⠀⠀⠀⠀⠀⠀⠀⠀⠀⢀⣿⣿⣿⣿⣿⣿⣿⣿⣿⣿⣿⣿⣿⣿⣿⡇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⣿⣿⣿⣿⣿⣿⣿⣿⣿⣿⣿⣿⣿⣿⣿⣿⣿⣿⣿⣿⡿⠀⠀⠀⠀⠀⠀⠀⠀⠀⠀⠀⠀⠀⠀⠀⠀⠀⠀⠀⠀⠀⠀⠀⠀⠀⠀⠀⠀⠀⠀⠀⠀⠀⠀⠀⠀⠀⠀⠀⠀⠀⠀⠀⠀⠀⠀⠀⠀⠀⠀⠀⠀⠀⠀⠀⠀⢼⣿⣿⣿⣿⣿⣿⣿⣿⣿⣿⣿⣿⡇</a:t>
            </a:r>
            <a:br/>
            <a:r>
              <a:t>⣿⣿⣿⣿⣿⣿⣿⣿⣿⣿⣿⣿⣿⣿⣿⣿⣿⣿⣿⣿⠇⠀⠀⠀⠀⠀⠀⠀⠀⠀⠀⠀⠀⠀⠀⠀⠀⠀⠀⠀⠀⠀⠀⠀⠀⠀⠀⠀⠀⠀⠀⠀⠀⠀⠀⠀⠀⠀⠀⠀⠀⠀⠀⠀⠀⠀⠀⠀⠀⠀⠀⠀⠀⠀⠀⠀⠀⠸⣿⣿⣿⣿⣿⣿⣿⣿⣿⣿⣿⣿⡇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⣿⣿⣿⣿⣿⣿⣿⣿⣿⣿⣿⣿⣿⣿⣿⣿⣿⣿⣿⡟⠀⠀⠀⠀⠀⠀⠀⠀⠀⠀⠀⠀⠀⠀⠀⠀⠀⠀⠀⠀⠀⠀⠀⠀⠀⠀⠀⠀⠀⠀⠀⠀⠀⠀⠀⠀⠀⠀⠀⠀⠀⠀⠀⠀⠀⠀⠀⠀⠀⠀⠀⠀⠀⠀⠀⠀⠀⠀⠻⣿⣿⣿⣿⣿⣿⣿⣿⣿⣿⣿⡇</a:t>
            </a:r>
            <a:br/>
            <a:r>
              <a:t>⣿⣿⣿⣿⣿⣿⣿⣿⣿⣿⣿⣿⣿⣿⣿⣿⣿⣿⣿⠃⠀⠀⠀⠀⠀⠀⠀⠀⠀⠀⠀⠀⠀⠀⠀⠀⠀⠀⠀⠀⠀⠀⠀⠀⠀⠀⠀⠀⠀⠀⠀⠀⠀⠀⠀⠀⠀⠀⠀⠀⠀⠀⠀⠀⠀⠀⠀⠀⠀⠀⠀⠀⠀⠀⠀⠀⠀⠀⠀⠙⠿⣿⣿⣿⣿⣿⣿⣿⣿⣿⡇</a:t>
            </a:r>
            <a:br/>
            <a:r>
              <a:t>⣿⣿⣿⣿⣿⣿⣿⣿⣿⣿⣿⣿⣿⣿⣿⣿⣿⣿⡟⠀⠀⠀⠀⠀⠀⠀⠀⠀⠀⠀⠀⠀⠀⠀⠀⠀⠀⠀⠀⠀⠀⠀⠀⠀⠀⠀⠀⠀⠀⠀⠀⠀⠀⠀⠀⠀⠀⠀⠀⠀⠀⠀⠀⠀⠀⠀⠀⠀⠀⠀⠀⠀⠀⠀⠀⠀⠀⠀⠀⠀⠀⠀⠀⠀⢿⣿⣿⣿⣿⣿⡇</a:t>
            </a:r>
            <a:br/>
            <a:r>
              <a:t>⣿⣿⣿⣿⣿⣿⣿⣿⣿⣿⣿⣿⣿⣿⣿⣿⣿⣿⠃⠀⠀⠀⠀⠀⠀⠀⠀⠀⠀⠀⠀⠀⠀⠀⠀⠀⠀⠀⠀⠀⠀⠀⠀⠀⠀⠀⠀⠀⠀⠀⠀⠀⠀⠀⠀⠀⠀⠀⠀⠀⠀⠀⠀⠀⠀⠀⠀⠀⠀⠀⠀⠀⠀⠀⠀⠀⠀⠀⠀⠀⠀⠀⠀⠀⢨⣿⣿⣿⣿⣿⡇</a:t>
            </a:r>
            <a:br/>
            <a:r>
              <a:t>⣿⣿⣿⣿⣿⣿⣿⣿⣿⣿⣿⣿⣿⣿⣿⣿⣿⡏⠀⠀⠀⠀⠀⠀⠀⠀⠀⠀⠀⠀⠀⠀⠀⠀⠀⠀⠀⠀⠀⠀⠀⠀⠀⠀⠀⠀⠀⠀⠀⠀⠀⠀⠀⠀⠀⠀⠀⠀⠀⠀⠀⠀⠀⠀⠀⠀⠀⠀⠀⠀⠀⠀⠀⠀⠀⠀⠀⠀⠀⠀⠀⠀⠀⢠⣿⣿⣿⣿⣿⣿⡇</a:t>
            </a:r>
            <a:br/>
            <a:r>
              <a:t>⣿⣿⣿⣿⣿⣿⣿⣿⣿⣿⣿⣿⣿⣿⣿⣿⣿⠁⠀⠀⠀⠀⠀⠀⠀⠀⠀⠀⠀⠀⠀⠀⠀⠀⠀⠀⠀⠀⠀⠀⠀⠀⠀⠀⠀⠀⠀⠀⠀⠀⠀⠀⠀⠀⠀⠀⠀⠀⠀⠀⠀⠀⠀⠀⠀⠀⠀⠀⠀⠀⠀⠀⠀⠀⠀⠀⠀⠀⠀⠀⠀⠀⠀⣾⣿⣿⣿⣿⣿⣿⡇</a:t>
            </a:r>
            <a:br/>
            <a:r>
              <a:t>⣿⣿⣿⣿⣿⣿⣿⣿⣿⣿⣿⣿⣿⣿⣿⣿⡏⠀⠀⠀⠀⠀⠀⠀⠀⠀⠀⠀⠀⠀⠀⠀⠀⠀⠀⠀⠀⠀⠀⠀⠀⠀⠀⠀⠀⠀⠀⠀⠀⠀⠀⠀⠀⠀⠀⠀⠀⠀⠀⠀⠀⠀⠀⠀⠀⠀⠀⠀⠀⠀⠀⠀⠀⠀⠀⠀⠀⠀⠀⠀⠀⠀⢀⣿⣿⣿⣿⣿⣿⣿⡇</a:t>
            </a:r>
            <a:br/>
            <a:r>
              <a:t>⣿⣿⣿⣿⣿⣿⣿⣿⣿⣿⣿⣿⣿⣿⣿⣿⠁⠀⠀⠀⠀⠀⠀⠀⠀⠀⠀⠀⠀⠀⠀⠀⠀⠀⠀⠀⠀⠀⠀⠀⠀⠀⠀⠀⠀⠀⠀⠀⠀⠀⠀⠀⠀⠀⠀⠀⠀⠀⠀⠀⠀⠀⠀⠀⠀⠀⠀⠀⠀⠀⠀⠀⠀⠀⠀⠀⠀⠀⠀⠀⠀⠀⢸⢿⣿⣿⣿⣿⣿⣿⡇</a:t>
            </a:r>
            <a:br/>
            <a:r>
              <a:t>⣿⣿⣿⣿⣿⣿⣿⣿⣿⣿⣿⣿⣿⣿⣿⡏⠀⠀⠀⠀⠀⠀⠀⠀⠀⠀⠀⠀⠀⠀⠀⠀⠀⠀⠀⠀⠀⠀⠀⠀⠀⠀⠀⠀⠀⠀⠀⠀⠀⠀⠀⠀⠀⠀⠀⠀⠀⠀⠀⠀⠀⠀⠀⠀⠀⠀⠀⠀⠀⠀⠀⠀⠀⠀⠀⠀⠀⠀⠀⠀⠀⠀⠀⠘⠀⠛⢹⣿⣿⣿⡇</a:t>
            </a:r>
            <a:br/>
            <a:r>
              <a:t>⣿⣿⣿⣿⣿⣿⣿⣿⣿⣿⣿⣿⣿⣿⣿⠁⠀⠀⠀⠀⠀⠀⠀⠀⠀⠀⠀⠀⠀⠀⠀⠀⠀⠀⠀⠀⠀⠀⠀⠀⠀⠀⠀⠀⠀⠀⠀⠀⠀⠀⠀⠀⠀⠀⠀⠀⠀⠀⠀⠀⠀⠀⠀⠀⠀⠀⠀⠀⠀⠀⠀⠀⠀⠀⠀⠀⠀⠀⠀⠀⠀⠀⠀⠀⠀⠀⣿⣿⣿⣿⡇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⣿⣿⣿⣿⣿⣿⣿⣿⣿⣿⣿⣿⣿⣿⡟⠀⠀⠀⠀⠀⠀⠀⠀⠀⠀⠀⠀⠀⠀⠀⠀⠀⠀⠀⠀⠀⠀⠀⠀⠀⠀⠀⠀⠀⠀⠀⠀⠀⠀⠀⠀⠀⠀⠀⠀⠀⠀⠀⠀⠀⠀⠀⠀⠀⠀⠀⠀⠀⠀⠀⠀⠀⠀⠀⠀⠀⠀⠀⠀⠀⠀⠀⠀⠀⠀⠀⣿⣿⣿⣿⡇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⣿⣿⣿⣿⣿⣿⣿⣿⣿⣿⣿⣿⣿⣿⠃⠀⠀⠀⠀⠀⠀⠀⠀⠀⠀⠀⠀⠀⠀⠀⠀⠀⠀⠀⠀⠀⠀⠀⠀⠀⠀⠀⠀⠀⠀⠀⠀⠀⠀⠀⠀⠀⠀⠀⠀⠀⠀⠀⠀⠀⠀⠀⠀⠀⠀⠀⠀⠀⠀⠀⠀⠀⠀⠀⠀⠀⠀⠀⠀⠀⠀⠀⠀⠀⠀⢰⣿⣿⣿⣿⡇</a:t>
            </a:r>
            <a:br/>
            <a:r>
              <a:t>⣿⣿⣿⣿⣿⣿⣿⣿⣿⣿⣿⣿⣿⡿⠀⠀⠀⠀⠀⠀⠀⠀⠀⠀⠀⠀⠀⠀⠀⠀⠀⠀⠀⠀⠀⠀⠀⠀⠀⠀⠀⠀⠀⠀⠀⠀⠀⠀⠀⠀⠀⠀⠀⠀⠀⠀⠀⠀⠀⠀⠀⠀⠀⠀⠀⠀⠀⠀⠀⠀⠀⠀⠀⠀⠀⠀⠀⠀⠀⠀⠀⠀⠀⠀⠀⢸⣿⣿⣿⣿⡇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⣿⣿⣿⣿⣿⣿⣿⣿⣿⣿⣿⣿⣿⡇⠀⠀⠀⠀⠀⠀⠀⠀⠀⠀⠀⠀⠀⠀⠀⠀⠀⠀⠀⠀⠀⠀⠀⠀⠀⠀⠀⠀⠀⠀⠀⠀⠀⠀⠀⠀⠀⠀⠀⠀⠀⠀⠀⠀⠀⠀⠀⠀⠀⠀⠀⠀⠀⠀⠀⠀⠀⠀⠀⠀⠀⠀⠀⠀⠀⠀⠀⠀⠀⠀⠀⠈⣿⣿⣿⣿⡇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⣿⣿⣿⣿⣿⣿⣿⣿⣿⣿⣿⣿⡟⠀⠀⠀⠀⠀⠀⠀⠀⠀⠀⠀⠀⠀⠀⠀⠀⠀⠀⠀⠀⠀⠀⠀⠀⠀⠀⠀⠀⠀⠀⠀⠀⠀⠀⠀⠀⠀⠀⠀⠀⠀⠀⠀⠀⠀⠀⠀⠀⠀⠀⠀⠀⠀⠀⠀⠀⠀⠀⠀⠀⠀⠀⠀⠀⠀⠀⠀⠀⠀⠀⠀⠀⠀⢹⣿⣿⣿⡇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⣿⣿⣿⣿⣿⣿⣿⣿⣿⣿⣿⣿⡇⠀⠀⠀⠀⠀⠀⠀⠀⠀⠀⠀⠀⠀⠀⠀⠀⠀⠀⠀⠀⠀⠀⠀⠀⠀⠀⠀⠀⠀⠀⠀⠀⠀⠀⠀⠀⠀⠀⠀⠀⠀⠀⠀⠀⠀⠀⠀⠀⠀⠀⠀⠀⠀⠀⠀⠀⠀⠀⠀⠀⠀⠀⠀⠀⠀⠀⠀⠀⠀⠀⠀⠀⠀⢸⣿⣿⣿⡇</a:t>
            </a:r>
            <a:br/>
            <a:r>
              <a:t>⣿⣿⣿⣿⣿⣿⣿⣿⣿⣿⣿⣿⠁⠀⠀⠀⠀⠀⠀⠀⠀⠀⠀⠀⠀⠀⠀⠀⠀⠀⠀⠀⠀⠀⠀⠀⠀⠀⠀⠀⠀⠀⠀⠀⠀⠀⠀⠀⠀⠀⠀⠀⠀⠀⠀⠀⠀⠀⠀⠀⠀⠀⠀⠀⠀⠀⠀⠀⠀⠀⠀⠀⠀⠀⠀⠀⠀⠀⠀⠀⠀⠀⠀⠀⠀⠀⠘⣿⣿⣿⡇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⣿⣿⣿⣿⣿⣿⣿⣿⣿⣿⣿⣿⠀⠀⠀⠀⠀⠀⠀⠀⠀⠀⠀⠀⠀⠀⠀⠀⠀⠀⠀⠀⠀⠀⠀⠀⠀⠀⠀⠀⠀⠀⠀⠀⠀⠀⠀⠀⠀⠀⠀⠀⠀⠀⠀⠀⠀⠀⠀⠀⠀⠀⠀⠀⠀⠀⠀⠀⠀⠀⠀⠀⠀⠀⠀⠀⠀⠀⠀⠀⠀⠀⠀⠀⠀⠀⠀⣿⣿⣿⡇</a:t>
            </a:r>
            <a:br/>
            <a:r>
              <a:t>⣿⣿⣿⣿⣿⣿⣿⣿⣿⣿⣿⡿⠀⠀⠀⠀⠀⠀⠀⠀⠀⠀⠀⠀⠀⠀⠀⠀⠀⠀⠀⠀⠀⠀⠀⠀⠀⠀⠀⠀⠀⠀⠀⠀⠀⠀⠀⠀⠀⠀⠀⠀⠀⠀⠀⠀⠀⠀⠀⠀⠀⠀⠀⠀⠀⠀⠀⠀⠀⠀⠀⠀⠀⠀⠀⠀⠀⠀⠀⠀⠀⠀⠀⠀⠀⠀⠀⣿⣿⣿⡇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⣿⣿⣿⣿⣿⣿⣿⣿⣿⣿⣿⡇⠀⠀⠀⠀⠀⠀⠀⠀⠀⠀⠀⠀⠀⠀⠀⠀⠀⠀⠀⠀⠀⠀⠀⠀⠀⠀⠀⠀⠀⠀⠀⠀⠀⠀⠀⠀⠀⠀⠀⠀⠀⠀⠀⠀⠀⠀⠀⠀⠀⠀⠀⠀⠀⠀⠀⠀⠀⠀⠀⠀⠀⠀⠀⠀⠀⠀⠀⠀⠀⠀⠀⠀⠀⠀⠀⣸⣿⣿⡇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⣿⣿⣿⣿⣿⣿⣿⣿⣿⣿⣿⡇⠀⠀⠀⠀⠀⠀⠀⠀⠀⠀⠀⠀⠀⠀⠀⠀⠀⠀⠀⠀⠀⠀⠀⠀⠀⠀⠀⠀⠀⠀⠀⠀⠀⠀⠀⠀⠀⠀⠀⠀⠀⠀⠀⠀⠀⠀⠀⠀⠀⠀⠀⠀⠀⠀⠀⠀⠀⠀⠀⠀⠀⠀⠀⠀⠀⠀⠀⠀⠀⠀⠀⠀⠀⠀⢠⣿⣿⣿⡇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⣿⣿⣿⣿⣿⣿⣿⣿⣿⣿⣿⡇⠀⠀⠀⠀⠀⠀⠀⠀⠀⠀⠀⠀⠀⠀⠀⠀⠀⠀⠀⠀⠀⠀⠀⠀⠀⠀⠀⠀⠀⠀⠀⠀⠀⠀⠀⠀⠀⠀⠀⠀⠀⠀⠀⠀⠀⠀⠀⠀⠀⠀⠀⠀⠀⠀⠀⠀⠀⠀⠀⠀⠀⠀⠀⠀⠀⠀⠀⠀⠀⠀⠀⠀⠀⢠⣿⣿⣿⣿⡇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⣿⣿⣿⣿⣿⣿⣿⣿⣿⣿⣿⡇⠀⠀⠀⠀⠀⠀⠀⠀⠀⠀⠀⠀⠀⠀⠀⠀⠀⠀⠀⠀⠀⠀⠀⠀⠀⠀⠀⠀⠀⠀⠀⠀⠀⠀⠀⠀⠀⠀⠀⠀⠀⠀⠀⠀⠀⠀⠀⠀⠀⠀⠀⠀⠀⠀⠀⠀⠀⠀⠀⠀⠀⠀⠀⠀⠀⠀⠀⠀⠀⠀⠀⠀⣰⣿⣿⣿⣿⣿⡇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⣿⣿⣿⣿⣿⣿⣿⣿⣿⣿⣿⡇⠀⠀⠀⠀⠀⠀⠀⠀⠀⠀⠀⠀⠀⠀⠀⠀⠀⠀⠀⠀⠀⠀⠀⠀⠀⠀⠀⠀⠀⠀⠀⠀⠀⠀⠀⠀⠀⠀⠀⠀⠀⠀⠀⠀⠀⠀⠀⠀⠀⠀⠀⠀⠀⠀⠀⠀⠀⠀⠀⠀⠀⠀⠀⠀⠀⠀⠀⠀⠀⠀⢀⣾⣿⣿⣿⣿⣿⣿⡇</a:t>
            </a:r>
            <a:br/>
            <a:r>
              <a:t>⣿⣿⣿⣿⣿⣿⣿⣿⣿⣿⣿⡇⠀⠀⠀⠀⠀⠀⠀⠀⠀⠀⠀⠀⠀⠀⠀⠀⠀⠀⠀⠀⠀⠀⠀⠀⠀⠀⠀⠀⠀⠀⠀⠀⠀⠀⠀⠀⠀⠀⠀⠀⠀⠀⠀⠀⠀⠀⠀⠀⠀⠀⠀⠀⠀⠀⠀⠀⠀⠀⠀⠀⠀⠀⠀⠀⠀⠀⠀⠀⠀⣴⣿⣿⣿⣿⣿⣿⣿⣿⡇</a:t>
            </a:r>
            <a:br/>
            <a:r>
              <a:t>⣿⣿⣿⣿⣿⣿⣿⣿⣿⣿⣿⣇⠀⠀⠀⠀⠀⠀⠀⠀⠀⠀⠀⠀⠀⠀⠀⠀⠀⠀⠀⠀⠀⠀⠀⠀⠀⠀⠀⠀⠀⠀⠀⠀⠀⠀⠀⠀⠀⠀⠀⠀⠀⠀⠀⠀⠀⠀⠀⠀⠀⠀⠀⠀⠀⠀⠀⠀⠀⠀⠀⠀⠀⠀⠀⠀⠀⠀⠀⢠⣾⣿⣿⣿⣿⣿⣿⣿⣿⣿⡇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⣿⣿⣿⣿⣿⣿⣿⣿⣿⣿⣿⣿⠀⠀⠀⠀⠀⠀⠀⠀⠀⠀⠀⠀⠀⠀⠀⠀⠀⠀⠀⠀⠀⠀⠀⠀⠀⠀⠀⠀⠀⠀⠀⠀⠀⠀⠀⠀⠀⠀⠀⠀⠀⠀⠀⠀⠀⠀⠀⠀⠀⠀⠀⠀⠀⠀⠀⠀⠀⠀⠀⠀⠀⠀⠀⠀⠀⠀⣰⣿⣿⣿⣿⣿⣿⣿⣿⣿⣿⣿⡇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⣿⣿⣿⣿⣿⣿⣿⣿⣿⣿⣿⣿⠀⠀⠀⠀⠀⠀⠀⠀⠀⠀⠀⠀⠀⠀⠀⠀⠀⠀⠀⠀⠀⠀⠀⠀⠀⠀⠀⠀⠀⠀⠀⠀⠀⠀⠀⠀⠀⠀⠀⠀⠀⠀⠀⠀⠀⠀⠀⠀⠀⠀⠀⠀⠀⠀⠀⠀⠀⠀⠀⠀⠀⠀⠀⠀⠀⣰⣿⣿⣿⣿⣿⣿⣿⣿⣿⣿⣿⣿⡇</a:t>
            </a:r>
            <a:br/>
            <a:r>
              <a:t>⣿⣿⣿⣿⣿⣿⣿⣿⣿⣿⣿⣿⡆⠀⠀⠀⠀⠀⠀⠀⠀⠀⠀⠀⠀⠀⠀⠀⠀⠀⠀⠀⠀⠀⠀⠀⠀⠀⠀⠀⠀⠀⠀⠀⠀⠀⠀⠀⠀⠀⠀⠀⠀⠀⠀⠀⠀⠀⠀⠀⠀⠀⠀⠀⠀⠀⠀⠀⠀⠀⠀⠀⠀⠀⠀⠀⣰⣿⣿⣿⣿⣿⣿⣿⣿⣿⣿⣿⣿⣿⡇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⣿⣿⣿⣿⣿⣿⣿⣿⣿⣿⣿⣿⣿⣿⣿⣿⣿⣿⣿⣿⡿⠀⠀⠀⠀⠀⠀⠀⠀⠀⠀⠀⠀⠀⠀⠀⠀⠀⠀⠀⠀⠀⠀⠀⠀⠀⠀⠀⠀⠀⠀⠀⠀⠀⠀⠀⠀⠀⠀⠀⠀⠀⠀⠀⠀⠀⠀⠀⠀⠀⠀⠀⠀⠀⠀⠀⠀⠀⠀⠀⠈⢿⣿⣿⣿⣿⣿⣿⣿⣿⡇</a:t>
            </a:r>
            <a:br/>
            <a:r>
              <a:t>⣿⣿⣿⣿⣿⣿⣿⣿⣿⣿⣿⣿⣿⣿⣿⣿⣿⣿⣿⣿⠇⠀⠀⠀⠀⠀⠀⠀⠀⠀⠀⠀⠀⠀⠀⠀⠀⠀⠀⠀⠀⠀⠀⠀⠀⠀⠀⠀⠀⠀⠀⠀⠀⠀⠀⠀⠀⠀⠀⠀⠀⠀⠀⠀⠀⠀⠀⠀⠀⠀⠀⠀⠀⠀⠀⠀⠀⠀⠀⠀⠀⠈⢿⣿⣿⣿⣿⣿⣿⣿⡇</a:t>
            </a:r>
            <a:br/>
            <a:r>
              <a:t>⣿⣿⣿⣿⣿⣿⣿⣿⣿⣿⣿⣿⣿⣿⣿⣿⣿⣿⣿⡿⠀⠀⠀⠀⠀⠀⠀⠀⠀⠀⠀⠀⠀⠀⠀⠀⠀⠀⠀⠀⠀⠀⠀⠀⠀⠀⠀⠀⠀⠀⠀⠀⠀⠀⠀⠀⠀⠀⠀⠀⠀⠀⠀⠀⠀⠀⠀⠀⠀⠀⠀⠀⠀⠀⠀⠀⠀⠀⠀⠀⠀⠀⠀⠙⠛⠿⠻⣿⣿⣿⡇</a:t>
            </a:r>
            <a:br/>
            <a:r>
              <a:t>⣿⣿⣿⣿⣿⣿⣿⣿⣿⣿⣿⣿⣿⣿⣿⣿⣿⣿⣿⠃⠀⠀⠀⠀⠀⠀⠀⠀⠀⠀⠀⠀⠀⠀⠀⠀⠀⠀⠀⠀⠀⠀⠀⠀⠀⠀⠀⠀⠀⠀⠀⠀⠀⠀⠀⠀⠀⠀⠀⠀⠀⠀⠀⠀⠀⠀⠀⠀⠀⠀⠀⠀⠀⠀⠀⠀⠀⠀⠀⠀⠀⠀⠀⠀⠀⠀⠀⢿⣿⣿⡇</a:t>
            </a:r>
            <a:br/>
            <a:r>
              <a:t>⣿⣿⣿⣿⣿⣿⣿⣿⣿⣿⣿⣿⣿⣿⣿⣿⣿⣿⡟⠀⠀⠀⠀⠀⠀⠀⠀⠀⠀⠀⠀⠀⠀⠀⠀⠀⠀⠀⠀⠀⠀⠀⠀⠀⠀⠀⠀⠀⠀⠀⠀⠀⠀⠀⠀⠀⠀⠀⠀⠀⠀⠀⠀⠀⠀⠀⠀⠀⠀⠀⠀⠀⠀⠀⠀⠀⠀⠀⠀⠀⠀⠀⠀⠀⠀⠀⠀⢠⣾⣿⡇</a:t>
            </a:r>
            <a:br/>
            <a:r>
              <a:t>⣿⣿⣿⣿⣿⣿⣿⣿⣿⣿⣿⣿⣿⣿⣿⣿⣿⣿⠁⠀⠀⠀⠀⠀⠀⠀⠀⠀⠀⠀⠀⠀⠀⠀⠀⠀⠀⠀⠀⠀⠀⠀⠀⠀⠀⠀⠀⠀⠀⠀⠀⠀⠀⠀⠀⠀⠀⠀⠀⠀⠀⠀⠀⠀⠀⠀⠀⠀⠀⠀⠀⠀⠀⠀⠀⠀⠀⠀⠀⠀⠀⠀⠀⠀⠀⠀⢀⣿⣿⣿⡇</a:t>
            </a:r>
            <a:br/>
            <a:r>
              <a:t>⣿⣿⣿⣿⣿⣿⣿⣿⣿⣿⣿⣿⣿⣿⣿⣿⣿⡏⠀⠀⠀⠀⠀⠀⠀⠀⠀⠀⠀⠀⠀⠀⠀⠀⠀⠀⠀⠀⠀⠀⠀⠀⠀⠀⠀⠀⠀⠀⠀⠀⠀⠀⠀⠀⠀⠀⠀⠀⠀⠀⠀⠀⠀⠀⠀⠀⠀⠀⠀⠀⠀⠀⠀⠀⠀⠀⠀⠀⠀⠀⠀⠀⠀⠀⠀⠀⢸⣿⣿⣿⡇</a:t>
            </a:r>
            <a:br/>
            <a:r>
              <a:t>⣿⣿⣿⣿⣿⣿⣿⣿⣿⣿⣿⣿⣿⣿⣿⣿⣿⠁⠀⠀⠀⠀⠀⠀⠀⠀⠀⠀⠀⠀⠀⠀⠀⠀⠀⠀⠀⠀⠀⠀⠀⠀⠀⠀⠀⠀⠀⠀⠀⠀⠀⠀⠀⠀⠀⠀⠀⠀⠀⠀⠀⠀⠀⠀⠀⠀⠀⠀⠀⠀⠀⠀⠀⠀⠀⠀⠀⠀⠀⠀⠀⠀⠀⠀⠀⠀⣸⣿⣿⣿⡇</a:t>
            </a:r>
            <a:br/>
            <a:r>
              <a:t>⣿⣿⣿⣿⣿⣿⣿⣿⣿⣿⣿⣿⣿⣿⣿⣿⡏⠀⠀⠀⠀⠀⠀⠀⠀⠀⠀⠀⠀⠀⠀⠀⠀⠀⠀⠀⠀⠀⠀⠀⠀⠀⠀⠀⠀⠀⠀⠀⠀⠀⠀⠀⠀⠀⠀⠀⠀⠀⠀⠀⠀⠀⠀⠀⠀⠀⠀⠀⠀⠀⠀⠀⠀⠀⠀⠀⠀⠀⠀⠀⠀⠀⠀⠀⠀⢠⣿⣿⢿⣿⡇</a:t>
            </a:r>
            <a:br/>
            <a:r>
              <a:t>⣿⣿⣿⣿⣿⣿⣿⣿⣿⣿⣿⣿⣿⣿⣿⣿⠁⠀⠀⠀⠀⠀⠀⠀⠀⠀⠀⠀⠀⠀⠀⠀⠀⠀⠀⠀⠀⠀⠀⠀⠀⠀⠀⠀⠀⠀⠀⠀⠀⠀⠀⠀⠀⠀⠀⠀⠀⠀⠀⠀⠀⠀⠀⠀⠀⠀⠀⠀⠀⠀⠀⠀⠀⠀⠀⠀⠀⠀⠀⠀⠀⠀⠀⠀⠀⠀⠀⠁⠀⠻⡇</a:t>
            </a:r>
            <a:br/>
            <a:r>
              <a:t>⣿⣿⣿⣿⣿⣿⣿⣿⣿⣿⣿⣿⣿⣿⣿⡏⠀⠀⠀⠀⠀⠀⠀⠀⠀⠀⠀⠀⠀⠀⠀⠀⠀⠀⠀⠀⠀⠀⠀⠀⠀⠀⠀⠀⠀⠀⠀⠀⠀⠀⠀⠀⠀⠀⠀⠀⠀⠀⠀⠀⠀⠀⠀⠀⠀⠀⠀⠀⠀⠀⠀⠀⠀⠀⠀⠀⠀⠀⠀⠀⠀⠀⠀⠀⠀⠀⠀⠀⠀⢀⡇</a:t>
            </a:r>
            <a:br/>
            <a:r>
              <a:t>⣿⣿⣿⣿⣿⣿⣿⣿⣿⣿⣿⣿⣿⣿⣿⠁⠀⠀⠀⠀⠀⠀⠀⠀⠀⠀⠀⠀⠀⠀⠀⠀⠀⠀⠀⠀⠀⠀⠀⠀⠀⠀⠀⠀⠀⠀⠀⠀⠀⠀⠀⠀⠀⠀⠀⠀⠀⠀⠀⠀⠀⠀⠀⠀⠀⠀⠀⠀⠀⠀⠀⠀⠀⠀⠀⠀⠀⠀⠀⠀⠀⠀⠀⠀⠀⠀⠀⠀⠀⢸⡇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⣿⣿⣿⣿⣿⣿⣿⣿⣿⣿⣿⣿⣿⣿⡟⠀⠀⠀⠀⠀⠀⠀⠀⠀⠀⠀⠀⠀⠀⠀⠀⠀⠀⠀⠀⠀⠀⠀⠀⠀⠀⠀⠀⠀⠀⠀⠀⠀⠀⠀⠀⠀⠀⠀⠀⠀⠀⠀⠀⠀⠀⠀⠀⠀⠀⠀⠀⠀⠀⠀⠀⠀⠀⠀⠀⠀⠀⠀⠀⠀⠀⠀⠀⠀⠀⠀⠀⠀⠀⢸⡇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⣿⣿⣿⣿⣿⣿⣿⣿⣿⣿⣿⣿⣿⣿⠀⠀⠀⠀⠀⠀⠀⠀⠀⠀⠀⠀⠀⠀⠀⠀⠀⠀⠀⠀⠀⠀⠀⠀⠀⠀⠀⠀⠀⠀⠀⠀⠀⠀⠀⠀⠀⠀⠀⠀⠀⠀⠀⠀⠀⠀⠀⠀⠀⠀⠀⠀⠀⠀⠀⠀⠀⠀⠀⠀⠀⠀⠀⠀⠀⠀⠀⠀⠀⠀⠀⠀⠀⠀⠀⠀⡇</a:t>
            </a:r>
            <a:br/>
            <a:r>
              <a:t>⣿⣿⣿⣿⣿⣿⣿⣿⣿⣿⣿⣿⣿⡏⠀⠀⠀⠀⠀⠀⠀⠀⠀⠀⠀⠀⠀⠀⠀⠀⠀⠀⠀⠀⠀⠀⠀⠀⠀⠀⠀⠀⠀⠀⠀⠀⠀⠀⠀⠀⠀⠀⠀⠀⠀⠀⠀⠀⠀⠀⠀⠀⠀⠀⠀⠀⠀⠀⠀⠀⠀⠀⠀⠀⠀⠀⠀⠀⠀⠀⠀⠀⠀⠀⠀⠀⠀⠀⠀⠀⠃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⣿⣿⣿⣿⣿⣿⣿⣿⣿⣿⣿⣿⡟⠀⠀⠀⠀⠀⠀⠀⠀⠀⠀⠀⠀⠀⠀⠀⠀⠀⠀⠀⠀⠀⠀⠀⠀⠀⠀⠀⠀⠀⠀⠀⠀⠀⠀⠀⠀⠀⠀⠀⠀⠀⠀⠀⠀⠀⠀⠀⠀⠀⠀⠀⠀⠀⠀⠀⠀⠀⠀⠀⠀⠀⠀⠀⠀⠀⠀⠀⠀⠀⠀⠀⠀⠀⠀⠀⠀⠀⠀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⣿⣿⣿⣿⣿⣿⣿⣿⣿⣿⣿⣿⡇⠀⠀⠀⠀⠀⠀⠀⠀⠀⠀⠀⠀⠀⠀⠀⠀⠀⠀⠀⠀⠀⠀⠀⠀⠀⠀⠀⠀⠀⠀⠀⠀⠀⠀⠀⠀⠀⠀⠀⠀⠀⠀⠀⠀⠀⠀⠀⠀⠀⠀⠀⠀⠀⠀⠀⠀⠀⠀⠀⠀⠀⠀⠀⠀⠀⠀⠀⠀⠀⠀⠀⠀⠀⠀⠀⠀⢀⡄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⣿⣿⣿⣿⣿⣿⣿⣿⣿⣿⣿⣿⡇⠀⠀⠀⠀⠀⠀⠀⠀⠀⠀⠀⠀⠀⠀⠀⠀⠀⠀⠀⠀⠀⠀⠀⠀⠀⠀⠀⠀⠀⠀⠀⠀⠀⠀⠀⠀⠀⠀⠀⠀⠀⠀⠀⠀⠀⠀⠀⠀⠀⠀⠀⠀⠀⠀⠀⠀⠀⠀⠀⠀⠀⠀⠀⠀⠀⠀⠀⠀⠀⠀⠀⠀⠀⠀⠀⢠⣾⡇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⣿⣿⣿⣿⣿⣿⣿⣿⣿⣿⣿⣿⡇⠀⠀⠀⠀⠀⠀⠀⠀⠀⠀⠀⠀⠀⠀⠀⠀⠀⠀⠀⠀⠀⠀⠀⠀⠀⠀⠀⠀⠀⠀⠀⠀⠀⠀⠀⠀⠀⠀⠀⠀⠀⠀⠀⠀⠀⠀⠀⠀⠀⠀⠀⠀⠀⠀⠀⠀⠀⠀⠀⠀⠀⠀⠀⠀⠀⠀⠀⠀⠀⠀⠀⠀⠀⢀⣴⣿⣿⡇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⣿⣿⣿⣿⣿⣿⣿⣿⣿⣿⣿⣿⡇⠀⠀⠀⠀⠀⠀⠀⠀⠀⠀⠀⠀⠀⠀⠀⠀⠀⠀⠀⠀⠀⠀⠀⠀⠀⠀⠀⠀⠀⠀⠀⠀⠀⠀⠀⠀⠀⠀⠀⠀⠀⠀⠀⠀⠀⠀⠀⠀⠀⠀⠀⠀⠀⠀⠀⠀⠀⠀⠀⠀⠀⠀⠀⠀⠀⠀⠀⠀⠀⠀⠀⠀⣠⣾⣿⣿⣿⡇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⣿⣿⣿⣿⣿⣿⣿⣿⣿⣿⣿⣿⣿⠀⠀⠀⠀⠀⠀⠀⠀⠀⠀⠀⠀⠀⠀⠀⠀⠀⠀⠀⠀⠀⠀⠀⠀⠀⠀⠀⠀⠀⠀⠀⠀⠀⠀⠀⠀⠀⠀⠀⠀⠀⠀⠀⠀⠀⠀⠀⠀⠀⠀⠀⠀⠀⠀⠀⠀⠀⠀⠀⠀⠀⠀⠀⠀⠀⠀⠀⠀⠀⠀⢀⣼⣿⣿⣿⣿⣿⡇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⣿⣿⣿⣿⣿⣿⣿⣿⣿⣿⣿⣿⣿⠀⠀⠀⠀⠀⠀⠀⠀⠀⠀⠀⠀⠀⠀⠀⠀⠀⠀⠀⠀⠀⠀⠀⠀⠀⠀⠀⠀⠀⠀⠀⠀⠀⠀⠀⠀⠀⠀⠀⠀⠀⠀⠀⠀⠀⠀⠀⠀⠀⠀⠀⠀⠀⠀⠀⠀⠀⠀⠀⠀⠀⠀⠀⠀⠀⠀⠀⠀⠀⢠⣾⣿⣿⣿⣿⣿⣿⡇</a:t>
            </a:r>
            <a:br/>
            <a:r>
              <a:t>⣿⣿⣿⣿⣿⣿⣿⣿⣿⣿⣿⣿⣿⡄⠀⠀⠀⠀⠀⠀⠀⠀⠀⠀⠀⠀⠀⠀⠀⠀⠀⠀⠀⠀⠀⠀⠀⠀⠀⠀⠀⠀⠀⠀⠀⠀⠀⠀⠀⠀⠀⠀⠀⠀⠀⠀⠀⠀⠀⠀⠀⠀⠀⠀⠀⠀⠀⠀⠀⠀⠀⠀⠀⠀⠀⠀⠀⠀⠀⠀⠀⢠⣿⣿⣿⣿⣿⣿⣿⣿⡇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⣿⣿⣿⣿⣿⣿⣿⣿⣿⣿⣿⣿⣿⡇⠀⠀⠀⠀⠀⠀⠀⠀⠀⠀⠀⠀⠀⠀⠀⠀⠀⠀⠀⠀⠀⠀⠀⠀⠀⠀⠀⠀⠀⠀⠀⠀⠀⠀⠀⠀⠀⠀⠀⠀⠀⠀⠀⠀⠀⠀⠀⠀⠀⠀⠀⠀⠀⠀⠀⠀⠀⠀⠀⠀⠀⠀⠀⠀⠀⠀⢠⣿⣿⣿⣿⣿⣿⣿⣿⣿⡇</a:t>
            </a:r>
            <a:br/>
            <a:r>
              <a:t>⢿⣿⣿⣿⣿⣿⣿⣿⣿⣿⣿⣿⣿⣿⠀⠀⠀⠀⠀⠀⠀⠀⠀⠀⠀⠀⠀⠀⠀⠀⠀⠀⠀⠀⠀⠀⠀⠀⠀⠀⠀⠀⠀⠀⠀⠀⠀⠀⠀⠀⠀⠀⠀⠀⠀⠀⠀⠀⠀⠀⠀⠀⠀⠀⠀⠀⠀⠀⠀⠀⠀⠀⠀⠀⠀⠀⠀⠀⠀⢀⣿⣿⣿⣿⣿⣿⣿⣿⣿⣿⡇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⠀⠀⠀⠀⠀⠀⠀⠀⠀⠀⠀⠀⠀⠀⠀⠀⠀⠀⠀⠀⠀⠀⠀⠀⠀⠀⠀⠀⠀⠀⠀⠀⠀⠀⠀⠀⠀⠀⠀⠀⠀⠀⠀⠀⠀⠀⠀⠀⠀⠀⠀⠀⠀⠀⠀⠀⠀⠀⠀⠀⠀⠀⠀⠀⠀⠀⠀⣰⣿⣿⣿⣿⣿⣿⣿⣿⣿⣿⣿⣿⣿⣿⣿⣿⣿⣿⣿⣿⣿⣿⡇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⠀⠀⠀⠀⠀⠀⠀⠀⠀⠀⠀⠀⠀⠀⠀⠀⠀⠀⠀⠀⠀⠀⠀⠀⠀⠀⠀⠀⠀⠀⠀⠀⠀⠀⠀⠀⠀⠀⠀⠀⠀⠀⠀⠀⠀⠀⠀⠀⠀⠀⠀⠀⠀⠀⠀⠀⠀⠀⠀⠀⠀⠀⠀⠀⠀⠀⣰⣿⣿⣿⣿⣿⣿⣿⣿⣿⣿⣿⣿⣿⣿⣿⣿⣿⣿⣿⣿⣿⣿⣿⡇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⠀⠀⠀⠀⠀⠀⠀⠀⠀⠀⠀⠀⠀⠀⠀⠀⠀⠀⠀⠀⠀⠀⠀⠀⠀⠀⠀⠀⠀⠀⠀⠀⠀⠀⠀⠀⠀⠀⠀⠀⠀⠀⠀⠀⠀⠀⠀⠀⠀⠀⠀⠀⠀⠀⠀⠀⠀⠀⠀⠀⠀⠀⠀⠀⠀⣰⣿⣿⣿⣿⣿⣿⣿⣿⣿⣿⣿⣿⣿⣿⣿⣿⣿⣿⣿⣿⣿⣿⣿⣿⡇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⠀⠀⠀⠀⠀⠀⠀⠀⠀⠀⠀⠀⠀⠀⠀⠀⠀⠀⠀⠀⠀⠀⠀⠀⠀⠀⠀⠀⠀⠀⠀⠀⠀⠀⠀⠀⠀⠀⠀⠀⠀⠀⠀⠀⠀⠀⠀⠀⠀⠀⠀⠀⠀⠀⠀⠀⠀⠀⠀⠀⠀⠀⠀⣼⣿⣿⣿⣿⣿⣿⣿⣿⣿⣿⣿⣿⣿⣿⣿⣿⣿⣿⣿⣿⣿⣿⣿⣿⣿⣿⡇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⠀⠀⠀⠀⠀⠀⠀⠀⠀⠀⠀⠀⠀⠀⠀⠀⠀⠀⠀⠀⠀⠀⠀⠀⠀⠀⠀⠀⠀⠀⠀⠀⠀⠀⠀⠀⠀⠀⠀⠀⠀⠀⠀⠀⠀⠀⠀⠀⠀⠀⠀⠀⠀⠀⠀⠀⠀⠀⠀⠀⠀⠀⢰⣿⣿⣿⣿⣿⣿⣿⣿⣿⣿⣿⣿⣿⣿⣿⣿⣿⣿⣿⣿⣿⣿⣿⣿⣿⣿⣿⡇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⠀⠀⠀⠀⠀⠀⠀⠀⠀⠀⠀⠀⠀⠀⠀⠀⠀⠀⠀⠀⠀⠀⠀⠀⠀⠀⠀⠀⠀⠀⠀⠀⠀⠀⠀⠀⠀⠀⠀⠀⠀⠀⠀⠀⠀⠀⠀⠀⠀⠀⠀⠀⠀⠀⠀⠀⠀⠀⠀⠀⠀⢠⣿⣿⣿⣿⣿⣿⣿⣿⣿⣿⣿⣿⣿⣿⣿⣿⣿⣿⣿⣿⣿⣿⣿⣿⣿⣿⣿⣿⡇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⠀⠀⠀⠀⠀⠀⠀⠀⠀⠀⠀⠀⠀⠀⠀⠀⠀⠀⠀⠀⠀⠀⠀⠀⠀⠀⠀⠀⠀⠀⠀⠀⠀⠀⠀⠀⠀⠀⠀⠀⠀⠀⠀⠀⠀⠀⠀⠀⠀⠀⠀⠀⠀⠀⠀⠀⠀⠀⠀⠀⢀⣾⣿⣿⣿⣿⣿⣿⣿⣿⣿⣿⣿⣿⣿⣿⣿⣿⣿⣿⣿⣿⣿⣿⣿⣿⣿⣿⣿⣿⡇</a:t>
            </a:r>
            <a:br/>
            <a:r>
              <a:t>⠀⠀⠀⠀⢀⣆⠀⠀⠀⠀⠀⠀⠀⠀⠀⠀⠀⠀⠀⠀⠀⠀⠀⠀⠀⠀⠀⠀⠀⠀⠀⠀⠀⠀⠀⠀⠀⠀⠀⠀⠀⠀⠀⠀⠀⠀⠀⠀⠀⠀⠀⠀⠀⠀⠀⠀⠀⠀⠀⠀⠉⠛⠛⠛⠛⠛⠛⠛⠛⠛⢻⣿⣿⣿⣿⣿⣿⣿⣿⣿⣿⣿⣿⣿⣿⣿⣿⣿⣿⣿⡇</a:t>
            </a:r>
            <a:br/>
            <a:r>
              <a:t>⠀⠀⠀⢠⣿⣿⠀⠀⠀⠀⠀⠀⠀⠀⠀⠀⠀⠀⠀⠀⠀⠀⠀⠀⠀⠀⠀⠀⠀⠀⠀⠀⠀⠀⠀⠀⠀⠀⠀⠀⠀⠀⠀⠀⠀⠀⠀⠀⠀⠀⠀⠀⠀⠀⠀⠀⠀⠀⠀⠀⠀⠀⠀⠀⠀⠀⠀⠀⠀⢠⣿⣿⣿⣿⣿⣿⣿⣿⣿⣿⣿⣿⣿⣿⣿⣿⣿⣿⣿⣿⡇</a:t>
            </a:r>
            <a:br/>
            <a:r>
              <a:t>⠀⠀⢀⣿⣿⣷⠀⠀⠀⠀⠀⠀⠀⠀⠀⠀⠀⠀⠀⠀⠀⠀⠀⠀⠀⠀⠀⠀⠀⠀⠀⠀⠀⠀⠀⠀⠀⠀⠀⠀⠀⠀⠀⠀⠀⠀⠀⠀⠀⠀⠀⠀⠀⠀⠀⠀⠀⠀⠀⠀⠀⠀⠀⠀⠀⠀⠀⠀⢀⣿⣿⣿⣿⣿⣿⣿⣿⣿⣿⣿⣿⣿⣿⣿⣿⣿⣿⣿⣿⣿⡇</a:t>
            </a:r>
            <a:br/>
            <a:r>
              <a:t>⠀⢠⣿⣿⡟⠉⠀⠀⠀⠀⠀⠀⠀⠀⠀⠀⠀⠀⠀⠀⠀⠀⠀⠀⠀⠀⠀⠀⠀⠀⠀⠀⠀⠀⠀⠀⠀⠀⠀⠀⠀⠀⠀⠀⠀⠀⠀⠀⠀⠀⠀⠀⠀⠀⠀⠀⠀⠀⠀⠀⠀⠀⠀⠀⠀⠀⠀⠀⣸⣿⣿⣿⣿⣿⣿⣿⣿⣿⣿⣿⣿⣿⣿⣿⣿⣿⣿⣿⣿⣿⡇</a:t>
            </a:r>
            <a:br/>
            <a:r>
              <a:t>⢠⣿⣿⡿⠀⠀⠀⠀⠀⠀⠀⠀⠀⠀⠀⠀⠀⠀⠀⠀⠀⠀⠀⠀⠀⠀⠀⠀⠀⠀⠀⠀⠀⠀⠀⠀⠀⠀⠀⠀⠀⠀⠀⠀⠀⠀⠀⠀⠀⠀⠀⠀⠀⠀⠀⠀⠀⠀⠀⠀⠀⠀⠀⠀⠀⠀⠀⠀⠙⠻⢿⣿⣿⣿⣿⣿⣿⣿⣿⣿⣿⣿⣿⣿⣿⣿⣿⣿⣿⣿⡇</a:t>
            </a:r>
            <a:br/>
            <a:r>
              <a:t>⣿⣿⣿⡇⠀⠀⠀⠀⠀⠀⠀⠀⠀⠀⠀⠀⠀⠀⠀⠀⠀⠀⠀⠀⠀⠀⠀⠀⠀⠀⠀⠀⠀⠀⠀⠀⠀⠀⠀⠀⠀⠀⠀⠀⠀⠀⠀⠀⠀⠀⠀⠀⠀⠀⠀⠀⠀⠀⠀⠀⠀⠀⠀⠀⠀⠀⠀⠀⠀⠀⠀⠈⠙⢿⣿⣿⣿⣿⣿⣿⣿⣿⣿⣿⣿⣿⣿⣿⣿⣿⡇</a:t>
            </a:r>
            <a:br/>
            <a:r>
              <a:t>⣿⣿⠋⠀⠀⠀⠀⠀⠀⠀⠀⠀⠀⠀⠀⠀⠀⠀⠀⠀⠀⠀⠀⠀⠀⠀⠀⠀⠀⠀⠀⠀⠀⠀⠀⠀⠀⠀⠀⠀⠀⠀⠀⠀⠀⠀⠀⠀⠀⠀⠀⠀⠀⠀⠀⠀⠀⠀⠀⠀⠀⠀⠀⠀⠀⠀⠀⠀⠀⠀⠀⠀⠀⠀⠈⠻⣿⣿⣿⣿⣿⣿⣿⣿⣿⣿⣿⣿⣿⣿⡇</a:t>
            </a:r>
            <a:br/>
            <a:r>
              <a:t>⣿⡿⠁⠀⠀⠀⠀⠀⠀⠀⠀⠀⠀⠀⠀⠀⠀⠀⠀⠀⠀⠀⠀⠀⠀⠀⠀⠀⠀⠀⠀⠀⠀⠀⠀⠀⠀⠀⠀⠀⠀⠀⠀⠀⠀⠀⠀⠀⠀⠀⠀⠀⠀⠀⠀⠀⠀⠀⠀⠀⠀⠀⠀⠀⠀⠀⠀⠀⠀⠀⠀⠀⠀⠀⠀⠀⠀⠹⢿⣿⣿⣿⣿⣿⣿⣿⣿⣿⣿⣿⡇</a:t>
            </a:r>
            <a:br/>
            <a:r>
              <a:t>⠋⠀⠀⠀⠀⠀⠀⠀⠀⠀⠀⠀⠀⠀⠀⠀⠀⠀⠀⠀⠀⠀⠀⠀⠀⠀⠀⠀⠀⠀⠀⠀⠀⠀⠀⠀⠀⠀⠀⠀⠀⠀⠀⠀⠀⠀⠀⠀⠀⠀⠀⠀⠀⠀⠀⠀⠀⠀⠀⠀⠀⠀⠀⠀⠀⠀⠀⠀⠀⠀⠀⠀⠀⠀⠀⠀⠀⠀⠈⠻⣿⣿⣿⣿⣿⣿⣿⣿⣿⣿⡇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⠀⠀⠀⠀⠀⠀⠀⠀⠀⠀⠀⠀⠀⠀⠀⠀⠀⠀⠀⠀⠀⠀⠀⠀⠀⠀⠀⠀⠀⠀⠀⠀⠀⠀⠀⠀⠀⠀⠀⠀⠀⠀⠀⠀⠀⠀⠀⠀⠀⠀⠀⠀⠀⠀⠀⠀⠀⠀⠀⠀⠀⠀⠀⠀⠀⠀⠀⠀⠀⠀⠀⠀⠀⠀⠀⠀⠀⠀⠀⠀⠙⣿⣿⣿⣿⣿⣿⣿⣿⣿⡇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⠀⠀⠀⠀⠀⠀⠀⠀⠀⠀⠀⠀⠀⠀⠀⠀⠀⠀⠀⠀⠀⠀⠀⠀⠀⠀⠀⠀⠀⠀⠀⠀⠀⠀⠀⠀⠀⠀⠀⠀⠀⠀⠀⠀⠀⠀⠀⠀⠀⠀⠀⠀⠀⠀⠀⠀⠀⠀⠀⠀⠀⠀⠀⠀⠀⠀⠀⠀⠀⠀⠀⠀⠀⠀⠀⠀⠀⠀⠀⠀⠀⠀⢼⣿⣿⣿⣿⣿⣿⣿⡇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⠀⠀⠀⠀⠀⠀⠀⠀⠀⠀⠀⠀⠀⠀⠀⠀⠀⠀⠀⠀⠀⠀⠀⠀⠀⠀⠀⠀⠀⠀⠀⠀⠀⠀⠀⠀⠀⠀⠀⠀⠀⠀⠀⠀⠀⠀⠀⠀⠀⠀⠀⠀⠀⠀⠀⠀⠀⠀⠀⠀⠀⠀⠀⠀⠀⠀⠀⠀⠀⠀⠀⠀⠀⠀⠀⠀⠀⠀⠀⠀⠀⠀⠀⠀⠉⠙⠻⢿⣿⣿⡇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⠀⠀⠀⠀⠀⠀⠀⠀⠀⠀⠀⠀⠀⠀⠀⠀⠀⠀⠀⠀⠀⠀⠀⠀⠀⠀⠀⠀⠀⠀⠀⠀⠀⠀⠀⠀⠀⠀⠀⠀⠀⠀⠀⠀⠀⠀⠀⠀⠀⠀⠀⠀⠀⠀⠀⠀⠀⠀⠀⠀⠀⠀⠀⠀⠀⠀⠀⠀⠀⠀⠀⠀⠀⠀⠀⠀⠀⠀⠀⠀⠀⠀⠀⠀⠀⠀⠀⠀⠈⠙⠇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⠀⠀⠀⠀⠀⠀⠀⠀⠀⠀⠀⠀⠀⠀⠀⠀⠀⠀⠀⠀⠀⠀⠀⠀⠀⠀⠀⠀⠀⠀⠀⠀⠀⠀⠀⠀⠀⠀⢀⣠⣦⣄⣀⣾⣿⣿⣿⡟⠳⣄⠀⠀⠀⠀⠀⠀⠀⠀⠀⠀⠀⠀⠀⠀⠀⠀⠀⠀⠀⠀⠀⠀⠀⠀⠀⠀⠀⠀⠀⠀⠀⠀⠀⠀⠀⠀⠀⠀⠀⠀⠀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⠀⠀⠀⠀⠀⠀⠀⠀⠀⠀⠀⠀⠀⠀⠀⠀⠀⠀⠀⠀⠀⠀⠀⠀⠀⠀⠀⠀⠀⠀⠀⠀⠀⠀⠀⠀⠀⠀⠘⢿⣿⣿⣿⣿⣿⣿⣿⣧⣤⣄⣀⠀⠀⠀⠀⠀⠀⠀⠀⠀⠀⠀⠀⠀⠀⠀⠀⠀⠀⠀⠀⠀⠀⠀⠀⠀⠀⠀⠀⠀⠀⠀⠀⠀⠀⠀⠀⠀⠀⠀⠀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⠀⠀⠀⠀⠀⠀⠀⠀⠀⠀⠀⠀⠀⠀⠀⠀⠀⠀⠀⠀⠀⠀⠀⠀⠀⠀⠀⠀⠀⠀⠀⠀⠀⠀⠀⠀⠀⠀⠀⠀⠀⠉⢉⣿⣿⣿⣿⣿⣿⣿⣿⣁⡀⠀⠀⠀⠀⠀⠀⠀⠀⠀⠀⠀⠀⠀⠀⠀⠀⠀⠀⠀⠀⠀⠀⠀⠀⠀⠀⠀⠀⠀⠀⠀⠀⠀⠀⠀⠀⠀⠀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⠀⠀⠀⠀⠀⠀⠀⠀⠀⠀⠀⠀⠀⠀⠀⠀⠀⠀⠀⠀⠀⠀⠀⠀⠀⠀⠀⠀⠀⠀⠀⠀⠀⠀⠀⠀⠀⠀⠀⠀⠀⠀⠻⢿⣄⣿⣿⣿⣿⣿⣿⡿⣯⠆⠀⠀⠀⠀⠀⠀⠀⠀⠀⠀⠀⠀⠀⠀⠀⠀⠀⠀⠀⠀⠀⠀⠀⠀⠀⠀⠀⠀⠀⠀⠀⠀⠀⠀⠀⠀⠀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⠀⠀⠀⠀⠀⠀⠀⠀⠀⠀⠀⠀⠀⠀⠀⠀⠀⠀⠀⠀⠀⠀⠀⠀⠀⠀⠀⠀⠀⠀⠀⠀⠀⠀⠀⠀⠀⠀⠀⠀⠀⠀⠀⠘⣿⣿⣿⣿⣿⠈⢠⣴⡄⠀⠀⠀⠀⠀⠀⠀⠀⠀⠀⠀⠀⠀⠀⠀⠀⠀⠀⠀⠀⠀⠀⠀⠀⠀⠀⠀⠀⠀⠀⠀⠀⠀⠀⠀⠀⠀⠀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⠀⠀⠀⠀⠀⠀⠀⠀⠀⠀⠀⠀⠀⠀⠀⠀⠀⠀⠀⠀⠀⠀⠀⠀⠀⠀⠀⠀⠀⠀⠀⠀⠀⠀⠀⠀⠀⠀⠀⠀⠀⠀⠀⠀⣿⠛⢿⣿⣿⣷⣿⣿⣇⠀⠀⠀⠀⠀⠀⠀⠀⠀⠀⠀⠀⠀⠀⠀⠀⠀⠀⠀⠀⠀⠀⠀⠀⠀⠀⠀⠀⠀⠀⠀⠀⠀⠀⠀⠀⠀⠀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⠀⠀⠀⠀⠀⠀⠀⠀⠀⠀⠀⠀⠀⠀⠀⠀⠀⠀⠀⠀⠀⠀⠀⠀⠀⠀⠀⠀⠀⠀⠀⠀⠀⠀⠀⠀⠀⠀⠀⠀⠀⠀⢀⡾⠃⢀⣼⣿⣿⣿⣿⣿⣙⡛⠯⣍⣑⠂⣀⣀⣀⣤⣤⣄⣀⡀⠀⠀⠀⠀⠀⠀⠀⠀⠀⠀⠀⠀⠀⠀⠀⠀⠀⠀⠀⠀⠀⠀⠀⠀⠀</a:t>
            </a:r>
            <a:br/>
            <a:r>
              <a:t>⠀⠀⠀⠀⠀⠀⠀⠀⠀⠀⠀⠀⠀⠀⠀⠀⠀⠀⠀⠀⠀⠀⠀⠀⠀⠀⠻⠿⠿⣷⣶⣶⣶⣶⣤⣤⣤⣤⣤⣤⣀⣠⣾⣥⣴⣿⣿⣿⣿⣿⣿⣿⣿⣿⣿⣿⣿⣿⣿⣿⣿⣿⣿⣿⣿⣿⣄⡀⠀⠀⠀⠀⠀⠀⠀⠀⠀⠀⠀⠀⠀⠀⠀⠀⠀⠀⠀⠀⠀⠀⠀</a:t>
            </a:r>
            <a:br/>
            <a:r>
              <a:t>⠀⠀⠀⠀⠀⠀⠀⠀⠀⠀⠀⠀⠀⠀⠀⠀⠀⠀⠀⠀⠀⠀⠀⠀⠀⠀⠀⠀⠀⠈⠉⠈⠉⠛⠲⠶⢬⡉⠉⠉⠉⠉⠉⣿⣿⣿⣿⣿⣿⣿⣿⣿⣿⣿⣿⣿⣿⣿⣿⣿⣿⣿⣿⣿⣿⣿⣿⣿⡁⠀⠀⠀⠀⠀⠀⠀⠀⠀⠀⠀⠀⠀⠀⠀⠀⠀⠀⠀⠀⠀⠀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⠀⠀⠀⠀⠀⠀⠀⠀⠀⠀⠀⠀⠀⠀⠀⠀⠀⠀⠀⠀⠀⠀⠀⠀⠀⠀⠀⠀⠀⠀⠀⠀⠀⠀⠀⠀⠀⠀⠀⠀⠀⠀⠀⠈⠉⠀⠀⠀⠀⣿⣿⣧⠀⠀⠈⠉⠛⠛⠛⠿⠿⢿⣿⣿⣿⣿⠟⠿⠃⠀⠀⠀⠀⠀⠀⠀⠀⠀⠀⠀⠀⠀⠀⠀⠀⠀⠀⠀⠀⠀⠀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⠀⠀⠀⠀⠀⠀⠀⠀⠀⠀⠀⠀⠀⠀⠀⠀⠀⠀⠀⠀⠀⠀⠀⠀⠀⠀⠀⠀⠀⠀⠀⠀⠀⠀⠀⠀⠀⠀⠀⠀⠀⠀⠀⠀⠀⠀⠀⠀⠀⠛⠈⠉⠀⠀⠀⠀⠀⠀⠀⠀⠀⠀⠀⠈⠉⠀⠀⠀⠀⠀⠀⠀⠀⠀⠀⠀⠀⠀⠀⠀⠀⠀⠀⠀⠀⠀⠀⠀⠀⠀⠀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⣿⣿⣿⣿⣿⣿⣿⣿⣿⣿⣿⣿⣿⣿⣿⣿⣿⣿⣿⣿⡿⠀⠀⠀⠀⠀⠀⠀⠀⠀⠀⠀⠀⠀⠀⠀⠀⠀⠀⠀⠀⠀⠀⠀⠀⠀⠀⠀⠀⠀⠀⠀⠀⠀⠀⠀⠀⠀⠀⠀⠀⠀⠀⠀⠀⠀⠀⠀⠀⠀⠀⠀⠀⠀⠀⠀⠀⠀⠀⠀⠀⠀⠀⢻⣿⣿⣿⣿⣿⣿⡇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⣿⣿⣿⣿⣿⣿⣿⣿⣿⣿⣿⣿⣿⣿⣿⣿⣿⣿⣿⣿⠃⠀⠀⠀⠀⠀⠀⠀⠀⠀⠀⠀⠀⠀⠀⠀⠀⠀⠀⠀⠀⠀⠀⠀⠀⠀⠀⠀⠀⠀⠀⠀⠀⠀⠀⠀⠀⠀⠀⠀⠀⠀⠀⠀⠀⠀⠀⠀⠀⠀⠀⠀⠀⠀⠀⠀⠀⠀⠀⠀⠀⠀⠀⠀⠙⠿⢿⣿⣿⣿⡇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⣿⣿⣿⣿⣿⣿⣿⣿⣿⣿⣿⣿⣿⣿⣿⣿⣿⣿⣿⡟⠀⠀⠀⠀⠀⠀⠀⠀⠀⠀⠀⠀⠀⠀⠀⠀⠀⠀⠀⠀⠀⠀⠀⠀⠀⠀⠀⠀⠀⠀⠀⠀⠀⠀⠀⠀⠀⠀⠀⠀⠀⠀⠀⠀⠀⠀⠀⠀⠀⠀⠀⠀⠀⠀⠀⠀⠀⠀⠀⠀⠀⠀⠀⠀⠀⠀⠀⠀⢹⣿⡇</a:t>
            </a:r>
            <a:br/>
            <a:r>
              <a:t>⣿⣿⣿⣿⣿⣿⣿⣿⣿⣿⣿⣿⣿⣿⣿⣿⣿⣿⣿⠁⠀⠀⠀⠀⠀⠀⠀⠀⠀⠀⠀⠀⠀⠀⠀⠀⠀⠀⠀⠀⠀⠀⠀⠀⠀⠀⠀⠀⠀⠀⠀⠀⠀⠀⠀⠀⠀⠀⠀⠀⠀⠀⠀⠀⠀⠀⠀⠀⠀⠀⠀⠀⠀⠀⠀⠀⠀⠀⠀⠀⠀⠀⠀⠀⠀⠀⠀⠀⠀⢙⡇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⣿⣿⣿⣿⣿⣿⣿⣿⣿⣿⣿⣿⣿⣿⣿⣿⣿⣿⡏⠀⠀⠀⠀⠀⠀⠀⠀⠀⠀⠀⠀⠀⠀⠀⠀⠀⠀⠀⠀⠀⠀⠀⠀⠀⠀⠀⠀⠀⠀⠀⠀⠀⠀⠀⠀⠀⠀⠀⠀⠀⠀⠀⠀⠀⠀⠀⠀⠀⠀⠀⠀⠀⠀⠀⠀⠀⠀⠀⠀⠀⠀⠀⠀⠀⠀⠀⠀⠀⢀⣿⡇</a:t>
            </a:r>
            <a:br/>
            <a:r>
              <a:t>⣿⣿⣿⣿⣿⣿⣿⣿⣿⣿⣿⣿⣿⣿⣿⣿⣿⣿⠁⠀⠀⠀⠀⠀⠀⠀⠀⠀⠀⠀⠀⠀⠀⠀⠀⠀⠀⠀⠀⠀⠀⠀⠀⠀⠀⠀⠀⠀⠀⠀⠀⠀⠀⠀⠀⠀⠀⠀⠀⠀⠀⠀⠀⠀⠀⠀⠀⠀⠀⠀⠀⠀⠀⠀⠀⠀⠀⠀⠀⠀⠀⠀⠀⠀⠀⠀⠀⠀⣼⣿⡇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⣿⣿⣿⣿⣿⣿⣿⣿⣿⣿⣿⣿⣿⣿⣿⣿⣿⡇⠀⠀⠀⠀⠀⠀⠀⠀⠀⠀⠀⠀⠀⠀⠀⠀⠀⠀⠀⠀⠀⠀⠀⠀⠀⠀⠀⠀⠀⠀⠀⠀⠀⠀⠀⠀⠀⠀⠀⠀⠀⠀⠀⠀⠀⠀⠀⠀⠀⠀⠀⠀⠀⠀⠀⠀⠀⠀⠀⠀⠀⠀⠀⠀⠀⠀⠀⠀⠀⠀⣿⣿⡇</a:t>
            </a:r>
            <a:br/>
            <a:r>
              <a:t>⣿⣿⣿⣿⣿⣿⣿⣿⣿⣿⣿⣿⣿⣿⣿⣿⣿⠁⠀⠀⠀⠀⠀⠀⠀⠀⠀⠀⠀⠀⠀⠀⠀⠀⠀⠀⠀⠀⠀⠀⠀⠀⠀⠀⠀⠀⠀⠀⠀⠀⠀⠀⠀⠀⠀⠀⠀⠀⠀⠀⠀⠀⠀⠀⠀⠀⠀⠀⠀⠀⠀⠀⠀⠀⠀⠀⠀⠀⠀⠀⠀⠀⠀⠀⠀⠀⠀⢠⣿⣿⡇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⣿⣿⣿⣿⣿⣿⣿⣿⣿⣿⣿⣿⣿⣿⣿⣿⡇⠀⠀⠀⠀⠀⠀⠀⠀⠀⠀⠀⠀⠀⠀⠀⠀⠀⠀⠀⠀⠀⠀⠀⠀⠀⠀⠀⠀⠀⠀⠀⠀⠀⠀⠀⠀⠀⠀⠀⠀⠀⠀⠀⠀⠀⠀⠀⠀⠀⠀⠀⠀⠀⠀⠀⠀⠀⠀⠀⠀⠀⠀⠀⠀⠀⠀⠀⠀⠀⠀⠸⠙⠏⠁</a:t>
            </a:r>
            <a:br/>
            <a:r>
              <a:t>⣿⣿⣿⣿⣿⣿⣿⣿⣿⣿⣿⣿⣿⣿⣿⣿⠁⠀⠀⠀⠀⠀⠀⠀⠀⠀⠀⠀⠀⠀⠀⠀⠀⠀⠀⠀⠀⠀⠀⠀⠀⠀⠀⠀⠀⠀⠀⠀⠀⠀⠀⠀⠀⠀⠀⠀⠀⠀⠀⠀⠀⠀⠀⠀⠀⠀⠀⠀⠀⠀⠀⠀⠀⠀⠀⠀⠀⠀⠀⠀⠀⠀⠀⠀⠀⠀⠀⠀⠀⠀⠀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⣿⣿⣿⣿⣿⣿⣿⣿⣿⣿⣿⣿⣿⣿⣿⡏⠀⠀⠀⠀⠀⠀⠀⠀⠀⠀⠀⠀⠀⠀⠀⠀⠀⠀⠀⠀⠀⠀⠀⠀⠀⠀⠀⠀⠀⠀⠀⠀⠀⠀⠀⠀⠀⠀⠀⠀⠀⠀⠀⠀⠀⠀⠀⠀⠀⠀⠀⠀⠀⠀⠀⠀⠀⠀⠀⠀⠀⠀⠀⠀⠀⠀⠀⠀⠀⠀⠀⠀⠀⠀⠀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⣿⣿⣿⣿⣿⣿⣿⣿⣿⣿⣿⣿⣿⣿⣿⠃⠀⠀⠀⠀⠀⠀⠀⠀⠀⠀⠀⠀⠀⠀⠀⠀⠀⠀⠀⠀⠀⠀⠀⠀⠀⠀⠀⠀⠀⠀⠀⠀⠀⠀⠀⠀⠀⠀⠀⠀⠀⠀⠀⠀⠀⠀⠀⠀⠀⠀⠀⠀⠀⠀⠀⠀⠀⠀⠀⠀⠀⠀⠀⠀⠀⠀⠀⠀⠀⠀⠀⠀⠀⠀⠀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⣿⣿⣿⣿⣿⣿⣿⣿⣿⣿⣿⣿⣿⠀⠀⠀⠀⠀⠀⠀⠀⠀⠀⠀⠀⠀⠀⠀⠀⠀⠀⠀⠀⠀⠀⠀⠀⠀⠀⠀⠀⠀⠀⠀⠀⠀⠀⠀⠀⠀⠀⠀⠀⠀⠀⠀⠀⠀⠀⠀⠀⠀⠀⠀⠀⠀⠀⠀⠀⠀⠀⠀⠀⠀⠀⠀⠀⠀⠀⠀⠀⠀⠀⠀⠀⠀⠀⠀⠀⢀⡄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⣿⣿⣿⣿⣿⣿⣿⣿⣿⣿⣿⣿⣿⠀⠀⠀⠀⠀⠀⠀⠀⠀⠀⠀⠀⠀⠀⠀⠀⠀⠀⠀⠀⠀⠀⠀⠀⠀⠀⠀⠀⠀⠀⠀⠀⠀⠀⠀⠀⠀⠀⠀⠀⠀⠀⠀⠀⠀⠀⠀⠀⠀⠀⠀⠀⠀⠀⠀⠀⠀⠀⠀⠀⠀⠀⠀⠀⠀⠀⠀⠀⠀⠀⠀⠀⠀⠀⠀⣠⣿⡇</a:t>
            </a:r>
            <a:br/>
            <a:r>
              <a:t>⣿⣿⣿⣿⣿⣿⣿⣿⣿⣿⣿⣿⣿⡆⠀⠀⠀⠀⠀⠀⠀⠀⠀⠀⠀⠀⠀⠀⠀⠀⠀⠀⠀⠀⠀⠀⠀⠀⠀⠀⠀⠀⠀⠀⠀⠀⠀⠀⠀⠀⠀⠀⠀⠀⠀⠀⠀⠀⠀⠀⠀⠀⠀⠀⠀⠀⠀⠀⠀⠀⠀⠀⠀⠀⠀⠀⠀⠀⠀⠀⠀⠀⠀⠀⠀⠀⢀⣼⣿⣿⡇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⣿⣿⣿⣿⣿⣿⣿⣿⣿⣿⣿⣿⣿⡇⠀⠀⠀⠀⠀⠀⠀⠀⠀⠀⠀⠀⠀⠀⠀⠀⠀⠀⠀⠀⠀⠀⠀⠀⠀⠀⠀⠀⠀⠀⠀⠀⠀⠀⠀⠀⠀⠀⠀⠀⠀⠀⠀⠀⠀⠀⠀⠀⠀⠀⠀⠀⠀⠀⠀⠀⠀⠀⠀⠀⠀⠀⠀⠀⠀⠀⠀⠀⠀⠀⠀⣠⣿⣿⣿⣿⡇</a:t>
            </a:r>
            <a:br/>
            <a:r>
              <a:t>⣿⣿⣿⣿⣿⣿⣿⣿⣿⣿⣿⣿⣿⣧⠀⠀⠀⠀⠀⠀⠀⠀⠀⠀⠀⠀⠀⠀⠀⠀⠀⠀⠀⠀⠀⠀⠀⠀⠀⠀⠀⠀⠀⠀⠀⠀⠀⠀⠀⠀⠀⠀⠀⠀⠀⠀⠀⠀⠀⠀⠀⠀⠀⠀⠀⠀⠀⠀⠀⠀⠀⠀⠀⠀⠀⠀⠀⠀⠀⠀⠀⠀⠀⠀⣴⣿⣿⣿⣿⣿⡇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⣿⣿⣿⣿⣿⣿⣿⣿⣿⣿⣿⣿⣿⣿⠀⠀⠀⠀⠀⠀⠀⠀⠀⠀⠀⠀⠀⠀⠀⠀⠀⠀⠀⠀⠀⠀⠀⠀⠀⠀⠀⠀⠀⠀⠀⠀⠀⠀⠀⠀⠀⠀⠀⠀⠀⠀⠀⠀⠀⠀⠀⠀⠀⠀⠀⠀⠀⠀⠀⠀⠀⠀⠀⠀⠀⠀⠀⠀⠀⠀⠀⠀⠀⣼⣿⣿⣿⣿⣿⣿⡇</a:t>
            </a:r>
            <a:br/>
            <a:r>
              <a:t>⠹⣿⣿⣿⣿⣿⣿⣿⣿⣿⣿⣿⣿⣿⡇⠀⠀⠀⠀⠀⠀⠀⠀⠀⠀⠀⠀⠀⠀⠀⠀⠀⠀⠀⠀⠀⠀⠀⠀⠀⠀⠀⠀⠀⠀⠀⠀⠀⠀⠀⠀⠀⠀⠀⠀⠀⠀⠀⠀⠀⠀⠀⠀⠀⠀⠀⠀⠀⠀⠀⠀⠀⠀⠀⠀⠀⠀⠀⠀⠀⠀⠀⣰⣿⣿⣿⣿⣿⣿⣿⡇</a:t>
            </a:r>
            <a:br/>
            <a:r>
              <a:t>⠀⢻⣿⣿⣿⣿⣿⣿⣿⣿⣿⣿⣿⣿⣧⠀⠀⠀⠀⠀⠀⠀⠀⠀⠀⠀⠀⠀⠀⠀⠀⠀⠀⠀⠀⠀⠀⠀⠀⠀⠀⠀⠀⠀⠀⠀⠀⠀⠀⠀⠀⠀⠀⠀⠀⠀⠀⠀⠀⠀⠀⠀⠀⠀⠀⠀⠀⠀⠀⠀⠀⠀⠀⠀⠀⠀⠀⠀⠀⠀⠀⢠⣿⣿⣿⣿⣿⣿⣿⣿⡇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⣿⣿⣿⣿⣿⣿⣿⣿⣿⣿⣿⣿⣿⣿⣿⣿⣿⣿⣿⣿⡏⠀⠀⠀⠀⠀⠀⠀⠀⠀⠀⠀⠀⠀⠀⠀⠀⠀⠀⠀⠀⠀⠀⠀⠀⠀⠀⠀⠀⠀⠀⠀⠀⠀⠀⠀⠀⠀⠀⠀⠀⠀⠀⠀⠀⠀⠀⠀⠀⠀⠀⠀⠀⠀⠀⠀⠀⠀⠀⠀⠀⠀⠀⠀⠀⠀⠀⠀⠉⠛⠃</a:t>
            </a:r>
            <a:br/>
            <a:r>
              <a:t>⣿⣿⣿⣿⣿⣿⣿⣿⣿⣿⣿⣿⣿⣿⣿⣿⣿⣿⣿⣿⠁⠀⠀⠀⠀⠀⠀⠀⠀⠀⠀⠀⠀⠀⠀⠀⠀⠀⠀⠀⠀⠀⠀⠀⠀⠀⠀⠀⠀⠀⠀⠀⠀⠀⠀⠀⠀⠀⠀⠀⠀⠀⠀⠀⠀⠀⠀⠀⠀⠀⠀⠀⠀⠀⠀⠀⠀⠀⠀⠀⠀⠀⠀⠀⠀⠀⠀⠀⠀⠀⠀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⣿⣿⣿⣿⣿⣿⣿⣿⣿⣿⣿⣿⣿⣿⣿⡟⠀⠀⠀⠀⠀⠀⠀⠀⠀⠀⠀⠀⠀⠀⠀⠀⠀⠀⠀⠀⠀⠀⠀⠀⠀⠀⠀⠀⠀⠀⠀⠀⠀⠀⠀⠀⠀⠀⠀⠀⠀⠀⠀⠀⠀⠀⠀⠀⠀⠀⠀⠀⠀⠀⠀⠀⠀⠀⠀⠀⠀⠀⠀⠀⠀⠀⠀⠀⠀⠀⠀⠀⠀⠀⠀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⣿⣿⣿⣿⣿⣿⣿⣿⣿⣿⣿⣿⣿⣿⡆⠀⠀⠀⠀⠀⠀⠀⠀⠀⠀⠀⠀⠀⠀⠀⠀⠀⠀⠀⠀⠀⠀⠀⠀⠀⠀⠀⠀⠀⠀⠀⠀⠀⠀⠀⠀⠀⠀⠀⠀⠀⠀⠀⠀⠀⠀⠀⠀⠀⠀⠀⠀⠀⠀⠀⠀⠀⠀⠀⠀⠀⠀⠀⠀⠀⠀⠀⠀⠀⠀⠀⠀⠀⠀⠀⠀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⢻⣿⣿⣿⣿⣿⣿⣿⣿⣿⣿⣿⣿⣿⣷⠀⠀⠀⠀⠀⠀⠀⠀⠀⠀⠀⠀⠀⠀⠀⠀⠀⠀⠀⠀⠀⠀⠀⠀⠀⠀⠀⠀⠀⠀⠀⠀⠀⠀⠀⠀⠀⠀⠀⠀⠀⠀⠀⠀⠀⠀⠀⠀⠀⠀⠀⠀⠀⠀⠀⠀⠀⠀⠀⠀⠀⠀⠀⠀⠀⠀⠀⠀⠀⠀⠀⠀⠀⠀⢀⡆</a:t>
            </a:r>
            <a:br/>
            <a:r>
              <a:t>⠈⢿⣿⣿⣿⣿⣿⣿⣿⣿⣿⣿⣿⣿⣿⠀⠀⠀⠀⠀⠀⠀⠀⠀⠀⠀⠀⠀⠀⠀⠀⠀⠀⠀⠀⠀⠀⠀⠀⠀⠀⠀⠀⠀⠀⠀⠀⠀⠀⠀⠀⠀⠀⠀⠀⠀⠀⠀⠀⠀⠀⠀⠀⠀⠀⠀⠀⠀⠀⠀⠀⠀⠀⠀⠀⠀⠀⠀⠀⠀⠀⠀⠀⠀⠀⠀⠀⠀⢠⣿⡇</a:t>
            </a:r>
            <a:br/>
            <a:r>
              <a:t>⠀⠘⣿⣿⣿⣿⣿⣿⣿⣿⣿⣿⣿⣿⣿⡇⠀⠀⠀⠀⠀⠀⠀⠀⠀⠀⠀⠀⠀⠀⠀⠀⠀⠀⠀⠀⠀⠀⠀⠀⠀⠀⠀⠀⠀⠀⠀⠀⠀⠀⠀⠀⠀⠀⠀⠀⠀⠀⠀⠀⠀⠀⠀⠀⠀⠀⠀⠀⠀⠀⠀⠀⠀⠀⠀⠀⠀⠀⠀⠀⠀⠀⠀⠀⠀⠀⠀⢠⣿⣿⡇</a:t>
            </a:r>
            <a:br/>
            <a:r>
              <a:t>⠀⠀⠹⣿⣿⣿⣿⣿⣿⣿⣿⣿⣿⣿⣿⣧⠀⠀⠀⠀⠀⠀⠀⠀⠀⠀⠀⠀⠀⠀⠀⠀⠀⠀⠀⠀⠀⠀⠀⠀⠀⠀⠀⠀⠀⠀⠀⠀⠀⠀⠀⠀⠀⠀⠀⠀⠀⠀⠀⠀⠀⠀⠀⠀⠀⠀⠀⠀⠀⠀⠀⠀⠀⠀⠀⠀⠀⠀⠀⠀⠀⠀⠀⠀⠀⠀⢠⣿⣿⣿⡇</a:t>
            </a:r>
            <a:br/>
            <a:r>
              <a:t>⠀⠀⠀⢻⣿⣿⣿⣿⣿⣿⣿⣿⣿⣿⣿⣿⡀⠀⠀⠀⠀⠀⠀⠀⠀⠀⠀⠀⠀⠀⠀⠀⠀⠀⠀⠀⠀⠀⠀⠀⠀⠀⠀⠀⠀⠀⠀⠀⠀⠀⠀⠀⠀⠀⠀⠀⠀⠀⠀⠀⠀⠀⠀⠀⠀⠀⠀⠀⠀⠀⠀⠀⠀⠀⠀⠀⠀⠀⠀⠀⠀⠀⠀⠀⠀⠀⣾⣿⣿⣿⡇</a:t>
            </a:r>
            <a:br/>
            <a:r>
              <a:t>⠀⠀⠀⠀⢻⣿⣿⣿⣿⣿⣿⣿⣿⣿⣿⣿⡇⠀⠀⠀⠀⠀⠀⠀⠀⠀⠀⠀⠀⠀⠀⠀⠀⠀⠀⠀⠀⠀⠀⠀⠀⠀⠀⠀⠀⠀⠀⠀⠀⠀⠀⠀⠀⠀⠀⠀⠀⠀⠀⠀⠀⠀⠀⠀⠀⠀⠀⠀⠀⠀⠀⠀⠀⠀⠀⠀⠀⠀⠀⠀⠀⠀⠀⠀⠀⣸⣿⣿⣿⣿⡇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⣿⣿⣿⣿⣿⣿⣿⣿⣿⣿⣿⣿⣿⣿⣿⣿⣿⣿⠃⠀⠀⠀⠀⠀⠀⠀⠀⠀⠀⠀⠀⠀⠀⠀⠀⠀⠀⠀⠀⠀⠀⠀⠀⠀⠀⠀⠀⠀⠀⠀⠀⠀⠀⠀⠀⠀⠀⠀⠀⠀⠀⠀⠀⠀⠀⠀⠀⠀⠀⠀⠀⠀⠀⠀⠀⠀⠀⠀⠀⠀⠀⠀⠀⠀⠀⠀⠀⠀⠀⠀⠀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⣿⣿⣿⣿⣿⣿⣿⣿⣿⣿⣿⣿⣿⣿⣿⣿⣿⡟⠀⠀⠀⠀⠀⠀⠀⠀⠀⠀⠀⠀⠀⠀⠀⠀⠀⠀⠀⠀⠀⠀⠀⠀⠀⠀⠀⠀⠀⠀⠀⠀⠀⠀⠀⠀⠀⠀⠀⠀⠀⠀⠀⠀⠀⠀⠀⠀⠀⠀⠀⠀⠀⠀⠀⠀⠀⠀⠀⠀⠀⠀⠀⠀⠀⠀⠀⠀⠀⠀⠀⠀⠀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⣿⣿⣿⣿⣿⣿⣿⣿⣿⣿⣿⣿⣿⣿⣿⠃⠀⠀⠀⠀⠀⠀⠀⠀⠀⠀⠀⠀⠀⠀⠀⠀⠀⠀⠀⠀⠀⠀⠀⠀⠀⠀⠀⠀⠀⠀⠀⠀⠀⠀⠀⠀⠀⠀⠀⠀⠀⠀⠀⠀⠀⠀⠀⠀⠀⠀⠀⠀⠀⠀⠀⠀⠀⠀⠀⠀⠀⠀⠀⠀⠀⠀⠀⠀⠀⠀⠀⠀⠀⠀⠀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⣿⣿⣿⣿⣿⣿⣿⣿⣿⣿⣿⣿⣿⣿⡏⠀⠀⠀⠀⠀⠀⠀⠀⠀⠀⠀⠀⠀⠀⠀⠀⠀⠀⠀⠀⠀⠀⠀⠀⠀⠀⠀⠀⠀⠀⠀⠀⠀⠀⠀⠀⠀⠀⠀⠀⠀⠀⠀⠀⠀⠀⠀⠀⠀⠀⠀⠀⠀⠀⠀⠀⠀⠀⠀⠀⠀⠀⠀⠀⠀⠀⠀⠀⠀⠀⠀⠀⠀⠀⠀⠀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⣿⣿⣿⣿⣿⣿⣿⣿⣿⣿⣿⣿⣿⣿⣇⠀⠀⠀⠀⠀⠀⠀⠀⠀⠀⠀⠀⠀⠀⠀⠀⠀⠀⠀⠀⠀⠀⠀⠀⠀⠀⠀⠀⠀⠀⠀⠀⠀⠀⠀⠀⠀⠀⠀⠀⠀⠀⠀⠀⠀⠀⠀⠀⠀⠀⠀⠀⠀⠀⠀⠀⠀⠀⠀⠀⠀⠀⠀⠀⠀⠀⠀⠀⠀⠀⠀⠀⠀⠀⠀⠀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⢻⣿⣿⣿⣿⣿⣿⣿⣿⣿⣿⣿⣿⣿⣿⠀⠀⠀⠀⠀⠀⠀⠀⠀⠀⠀⠀⠀⠀⠀⠀⠀⠀⠀⠀⠀⠀⠀⠀⠀⠀⠀⠀⠀⠀⠀⠀⠀⠀⠀⠀⠀⠀⠀⠀⠀⠀⠀⠀⠀⠀⠀⠀⠀⠀⠀⠀⠀⠀⠀⠀⠀⠀⠀⠀⠀⠀⠀⠀⠀⠀⠀⠀⠀⠀⠀⠀⠀⠀⠀⠀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⠈⢿⣿⣿⣿⣿⣿⣿⣿⣿⣿⣿⣿⣿⣿⡇⠀⠀⠀⠀⠀⠀⠀⠀⠀⠀⠀⠀⠀⠀⠀⠀⠀⠀⠀⠀⠀⠀⠀⠀⠀⠀⠀⠀⠀⠀⠀⠀⠀⠀⠀⠀⠀⠀⠀⠀⠀⠀⠀⠀⠀⠀⠀⠀⠀⠀⠀⠀⠀⠀⠀⠀⠀⠀⠀⠀⠀⠀⠀⠀⠀⠀⠀⠀⠀⠀⠀⠀⠀⠀⠀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⠀⠸⣿⣿⣿⣿⣿⣿⣿⣿⣿⣿⣿⣿⣿⡇⠀⠀⠀⠀⠀⠀⠀⠀⠀⠀⠀⠀⠀⠀⠀⠀⠀⠀⠀⠀⠀⠀⠀⠀⠀⠀⠀⠀⠀⠀⠀⠀⠀⠀⠀⠀⠀⠀⠀⠀⠀⠀⠀⠀⠀⠀⠀⠀⠀⠀⠀⠀⠀⠀⠀⠀⠀⠀⠀⠀⠀⠀⠀⠀⠀⠀⠀⠀⠀⠀⠀⠀⠀⠀⠀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⠀⠀⢹⣿⣿⣿⣿⣿⣿⣿⣿⣿⣿⣿⣿⣿⠀⠀⠀⠀⠀⠀⠀⠀⠀⠀⠀⠀⠀⠀⠀⠀⠀⠀⠀⠀⠀⠀⠀⠀⠀⠀⠀⠀⠀⠀⠀⠀⠀⠀⠀⠀⠀⠀⠀⠀⠀⠀⠀⠀⠀⠀⠀⠀⠀⠀⠀⠀⠀⠀⠀⠀⠀⠀⠀⠀⠀⠀⠀⠀⠀⠀⠀⠀⠀⠀⠀⠀⠀⠀⡄</a:t>
            </a:r>
            <a:br/>
            <a:r>
              <a:t>⠀⠀⠀⢻⣿⣿⣿⣿⣿⣿⣿⣿⣿⣿⣿⣿⡄⠀⠀⠀⠀⠀⠀⠀⠀⠀⠀⠀⠀⠀⠀⠀⠀⠀⠀⠀⠀⠀⠀⠀⠀⠀⠀⠀⠀⠀⠀⠀⠀⠀⠀⠀⠀⠀⠀⠀⠀⠀⠀⠀⠀⠀⠀⠀⠀⠀⠀⠀⠀⠀⠀⠀⠀⠀⠀⠀⠀⠀⠀⠀⠀⠀⠀⠀⠀⠀⠀⠀⠀⣼⡇</a:t>
            </a:r>
            <a:br/>
            <a:r>
              <a:t>⠀⠀⠀⠈⢿⣿⣿⣿⣿⣿⣿⣿⣿⣿⣿⣿⣇⠀⠀⠀⠀⠀⠀⠀⠀⠀⠀⠀⠀⠀⠀⠀⠀⠀⠀⠀⠀⠀⠀⠀⠀⠀⠀⠀⠀⠀⠀⠀⠀⠀⠀⠀⠀⠀⠀⠀⠀⠀⠀⠀⠀⠀⠀⠀⠀⠀⠀⠀⠀⠀⠀⠀⠀⠀⠀⠀⠀⠀⠀⠀⠀⠀⠀⠀⠀⠀⠀⠀⢰⣿⡇</a:t>
            </a:r>
            <a:br/>
            <a:r>
              <a:t>⠀⠀⠀⠀⠈⢿⣿⣿⣿⣿⣿⣿⣿⣿⣿⣿⣿⡀⠀⠀⠀⠀⠀⠀⠀⠀⠀⠀⠀⠀⠀⠀⠀⠀⠀⠀⠀⠀⠀⠀⠀⠀⠀⠀⠀⠀⠀⠀⠀⠀⠀⠀⠀⠀⠀⠀⠀⠀⠀⠀⠀⠀⠀⠀⠀⠀⠀⠀⠀⠀⠀⠀⠀⠀⠀⠀⠀⠀⠀⠀⠀⠀⠀⠀⠀⠀⠀⢀⣿⣿⡇</a:t>
            </a:r>
            <a:br/>
            <a:r>
              <a:t>⠀⠀⠀⠀⠀⠘⣿⣿⣿⣿⣿⣿⣿⣿⣿⣿⣿⡇⠀⠀⠀⠀⠀⠀⠀⠀⠀⠀⠀⠀⠀⠀⠀⠀⠀⠀⠀⠀⠀⠀⠀⠀⠀⠀⠀⠀⠀⠀⠀⠀⠀⠀⠀⠀⠀⠀⠀⠀⠀⠀⠀⠀⠀⠀⠀⠀⠀⠀⠀⠀⠀⠀⠀⠀⠀⠀⠀⠀⠀⠀⠀⠀⠀⠀⠀⠀⠀⣼⣿⣿⡇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⣿⣿⣿⣿⣿⣿⣿⣿⣿⣿⣿⣿⣿⣿⣿⣿⣿⣿⣿⡏⠀⠀⠀⠀⠀⠀⠀⠀⠀⠀⠀⠀⠀⠀⠀⠀⠀⠀⠀⠀⠀⠀⠀⠀⠀⠀⠀⠀⠀⠀⠀⠀⠀⠀⠀⠀⠀⠀⠀⠀⠀⠀⠀⠀⠀⠀⠀⠀⠀⠀⠀⠀⠀⠀⠀⠀⠀⠀⠀⠀⠀⠀⠀⠀⠀⠀⠀⠀⠀⠀⠀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⣿⣿⣿⣿⣿⣿⣿⣿⣿⣿⣿⣿⣿⣿⣿⣿⣿⣿⣿⠁⠀⠀⠀⠀⠀⠀⠀⠀⠀⠀⠀⠀⠀⠀⠀⠀⠀⠀⠀⠀⠀⠀⠀⠀⠀⠀⠀⠀⠀⠀⠀⠀⠀⠀⠀⠀⠀⠀⠀⠀⠀⠀⠀⠀⠀⠀⠀⠀⠀⠀⠀⠀⠀⠀⠀⠀⠀⠀⠀⠀⠀⠀⠀⠀⠀⠀⠀⠀⠀⠀⠀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⣿⣿⣿⣿⣿⣿⣿⣿⣿⣿⣿⣿⣿⣿⣿⣿⣿⣿⠃⠀⠀⠀⠀⠀⠀⠀⠀⠀⠀⠀⠀⠀⠀⠀⠀⠀⠀⠀⠀⠀⠀⠀⠀⠀⠀⠀⠀⠀⠀⠀⠀⠀⠀⠀⠀⠀⠀⠀⠀⠀⠀⠀⠀⠀⠀⠀⠀⠀⠀⠀⠀⠀⠀⠀⠀⠀⠀⠀⠀⠀⠀⠀⠀⠀⠀⠀⠀⠀⠀⠀⠀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⣿⣿⣿⣿⣿⣿⣿⣿⣿⣿⣿⣿⣿⣿⣿⣷⠀⠀⠀⠀⠀⠀⠀⠀⠀⠀⠀⠀⠀⠀⠀⠀⠀⠀⠀⠀⠀⠀⠀⠀⠀⠀⠀⠀⠀⠀⠀⠀⠀⠀⠀⠀⠀⠀⠀⠀⠀⠀⠀⠀⠀⠀⠀⠀⠀⠀⠀⠀⠀⠀⠀⠀⠀⠀⠀⠀⠀⠀⠀⠀⠀⠀⠀⠀⠀⠀⠀⠀⠀⠀⠀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⠸⣿⣿⣿⣿⣿⣿⣿⣿⣿⣿⣿⣿⣿⣿⣿⠀⠀⠀⠀⠀⠀⠀⠀⠀⠀⠀⠀⠀⠀⠀⠀⠀⠀⠀⠀⠀⠀⠀⠀⠀⠀⠀⠀⠀⠀⠀⠀⠀⠀⠀⠀⠀⠀⠀⠀⠀⠀⠀⠀⠀⠀⠀⠀⠀⠀⠀⠀⠀⠀⠀⠀⠀⠀⠀⠀⠀⠀⠀⠀⠀⠀⠀⠀⠀⠀⠀⠀⠀⠀⠀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⠀⠘⣿⣿⣿⣿⣿⣿⣿⣿⣿⣿⣿⣿⣿⣿⡆⠀⠀⠀⠀⠀⠀⠀⠀⠀⠀⠀⠀⠀⠀⠀⠀⠀⠀⠀⠀⠀⠀⠀⠀⠀⠀⠀⠀⠀⠀⠀⠀⠀⠀⠀⠀⠀⠀⠀⠀⠀⠀⠀⠀⠀⠀⠀⠀⠀⠀⠀⠀⠀⠀⠀⠀⠀⠀⠀⠀⠀⠀⠀⠀⠀⠀⠀⠀⠀⠀⠀⠀⠀⠀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⠀⠀⢹⣿⣿⣿⣿⣿⣿⣿⣿⣿⣿⣿⣿⣿⡇⠀⠀⠀⠀⠀⠀⠀⠀⠀⠀⠀⠀⠀⠀⠀⠀⠀⠀⠀⠀⠀⠀⠀⠀⠀⠀⠀⠀⠀⠀⠀⠀⠀⠀⠀⠀⠀⠀⠀⠀⠀⠀⠀⠀⠀⠀⠀⠀⠀⠀⠀⠀⠀⠀⠀⠀⠀⠀⠀⠀⠀⠀⠀⠀⠀⠀⠀⠀⠀⠀⠀⠀⠀⠀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⠀⠀⠀⢿⣿⣿⣿⣿⣿⣿⣿⣿⣿⣿⣿⣿⣷⠀⠀⠀⠀⠀⠀⠀⠀⠀⠀⠀⠀⠀⠀⠀⠀⠀⠀⠀⠀⠀⠀⠀⠀⠀⠀⠀⠀⠀⠀⠀⠀⠀⠀⠀⠀⠀⠀⠀⠀⠀⠀⠀⠀⠀⠀⠀⠀⠀⠀⠀⠀⠀⠀⠀⠀⠀⠀⠀⠀⠀⠀⠀⠀⠀⠀⠀⠀⠀⠀⠀⠀⠀⠀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⠀⠀⠀⠈⣿⣿⣿⣿⣿⣿⣿⣿⣿⣿⣿⣿⣿⡀⠀⠀⠀⠀⠀⠀⠀⠀⠀⠀⠀⠀⠀⠀⠀⠀⠀⠀⠀⠀⠀⠀⠀⠀⠀⠀⠀⠀⠀⠀⠀⠀⠀⠀⠀⠀⠀⠀⠀⠀⠀⠀⠀⠀⠀⠀⠀⠀⠀⠀⠀⠀⠀⠀⠀⠀⠀⠀⠀⠀⠀⠀⠀⠀⠀⠀⠀⠀⠀⠀⠀⠀⠀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⠀⠀⠀⠀⠘⣿⣿⣿⣿⣿⣿⣿⣿⣿⣿⣿⣿⡇⠀⠀⠀⠀⠀⠀⠀⠀⠀⠀⠀⠀⠀⠀⠀⠀⠀⠀⠀⠀⠀⠀⠀⠀⠀⠀⠀⠀⠀⠀⠀⠀⠀⠀⠀⠀⠀⠀⠀⠀⠀⠀⠀⠀⠀⠀⠀⠀⠀⠀⠀⠀⠀⠀⠀⠀⠀⠀⠀⠀⠀⠀⠀⠀⠀⠀⠀⠀⠀⠀⠀⠀⠀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⠀⠀⠀⠀⠀⠹⣿⣿⣿⣿⣿⣿⣿⣿⣿⣿⣿⣷⠀⠀⠀⠀⠀⠀⠀⠀⠀⠀⠀⠀⠀⠀⠀⠀⠀⠀⠀⠀⠀⠀⠀⠀⠀⠀⠀⠀⠀⠀⠀⠀⠀⠀⠀⠀⠀⠀⠀⠀⠀⠀⠀⠀⠀⠀⠀⠀⠀⠀⠀⠀⠀⠀⠀⠀⠀⠀⠀⠀⠀⠀⠀⠀⠀⠀⠀⠀⠀⠀⠀⠀⠀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⠀⠀⠀⠀⠀⠀⠹⣿⣿⣿⣿⣿⣿⣿⣿⣿⣿⣿⡄⠀⠀⠀⠀⠀⠀⠀⠀⠀⠀⠀⠀⠀⠀⠀⠀⠀⠀⠀⠀⠀⠀⠀⠀⠀⠀⠀⠀⠀⠀⠀⠀⠀⠀⠀⠀⠀⠀⠀⠀⠀⠀⠀⠀⠀⠀⠀⠀⠀⠀⠀⠀⠀⠀⠀⠀⠀⠀⠀⠀⠀⠀⠀⠀⠀⠀⠀⠀⠀⠀⠀⠀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⠀⠀⠀⠀⠀⠀⠀⠻⣿⣿⣿⣿⣿⣿⣿⣿⣿⣿⣧⠀⠀⠀⠀⠀⠀⠀⠀⠀⠀⠀⠀⠀⠀⠀⠀⠀⠀⠀⠀⠀⠀⠀⠀⠀⠀⠀⠀⠀⠀⠀⠀⠀⠀⠀⠀⠀⠀⠀⠀⠀⠀⠀⠀⠀⠀⠀⠀⠀⠀⠀⠀⠀⠀⠀⠀⠀⠀⠀⠀⠀⠀⠀⠀⠀⠀⠀⠀⠀⠀⠀⠀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⠀⠀⠀⠀⠀⠀⠀⠀⠹⣿⣿⣿⣿⣿⣿⣿⣿⣿⣿⡀⠀⠀⠀⠀⠀⠀⠀⠀⠀⠀⠀⠀⠀⠀⠀⠀⠀⠀⠀⠀⠀⠀⠀⠀⠀⠀⠀⠀⠀⠀⠀⠀⠀⠀⠀⠀⠀⠀⠀⠀⠀⠀⠀⠀⠀⠀⠀⠀⠀⠀⠀⠀⠀⠀⠀⠀⠀⠀⠀⠀⠀⠀⠀⠀⠀⠀⠀⠀⠀⠀⠀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⠀⠀⠀⠀⠀⠀⠀⠀⠀⠹⣿⣿⣿⣿⣿⣿⣿⣿⣿⣧⠀⠀⠀⠀⠀⠀⠀⠀⠀⠀⠀⠀⠀⠀⠀⠀⠀⠀⠀⠀⠀⠀⠀⠀⠀⠀⠀⠀⠀⠀⠀⠀⠀⠀⠀⠀⠀⠀⠀⠀⠀⠀⠀⠀⠀⠀⠀⠀⠀⠀⠀⠀⠀⠀⠀⠀⠀⠀⠀⠀⠀⠀⠀⠀⠀⠀⠀⠀⠀⠀⠀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⣿⣿⣿⣿⣿⣿⣿⣿⣿⣿⣿⣿⣿⣿⣿⣿⣿⣿⣿⡏⠀⠀⠀⠀⠀⠀⠀⠀⠀⠀⠀⠀⠀⠀⠀⠀⠀⠀⠀⠀⠀⠀⠀⠀⠀⠀⠀⠀⠀⠀⠀⠀⠀⠀⠀⠀⠀⠀⠀⠀⠀⠀⠀⠀⠀⠀⠀⠀⠀⠀⠀⠀⠀⠀⠀⠀⠀⠀⠀⠀⠀⠀⠀⠀⠀⠀⠀⠀⠀⠀⠀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⣿⣿⣿⣿⣿⣿⣿⣿⣿⣿⣿⣿⣿⣿⣿⣿⣿⣿⣿⠁⠀⠀⠀⠀⠀⠀⠀⠀⠀⠀⠀⠀⠀⠀⠀⠀⠀⠀⠀⠀⠀⠀⠀⠀⠀⠀⠀⠀⠀⠀⠀⠀⠀⠀⠀⠀⠀⠀⠀⠀⠀⠀⠀⠀⠀⠀⠀⠀⠀⠀⠀⠀⠀⠀⠀⠀⠀⠀⠀⠀⠀⠀⠀⠀⠀⠀⠀⠀⠀⠀⠀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⣿⣿⣿⣿⣿⣿⣿⣿⣿⣿⣿⣿⣿⣿⣿⣿⣿⣿⡟⠀⠀⠀⠀⠀⠀⠀⠀⠀⠀⠀⠀⠀⠀⠀⠀⠀⠀⠀⠀⠀⠀⠀⠀⠀⠀⠀⠀⠀⠀⠀⠀⠀⠀⠀⠀⠀⠀⠀⠀⠀⠀⠀⠀⠀⠀⠀⠀⠀⠀⠀⠀⠀⠀⠀⠀⠀⠀⠀⠀⠀⠀⠀⠀⠀⠀⠀⠀⠀⠀⠀⠀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⣿⣿⣿⣿⣿⣿⣿⣿⣿⣿⣿⣿⣿⣿⣿⣿⣿⡏⠀⠀⠀⠀⠀⠀⠀⠀⠀⠀⠀⠀⠀⠀⠀⠀⠀⠀⠀⠀⠀⠀⠀⠀⠀⠀⠀⠀⠀⠀⠀⠀⠀⠀⠀⠀⠀⠀⠀⠀⠀⠀⠀⠀⠀⠀⠀⠀⠀⠀⠀⠀⠀⠀⠀⠀⠀⠀⠀⠀⠀⠀⠀⠀⠀⠀⠀⠀⠀⠀⠀⠀⠀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⣿⣿⣿⣿⣿⣿⣿⣿⣿⣿⣿⣿⣿⣿⣿⣿⡏⠀⠀⠀⠀⠀⠀⠀⠀⠀⠀⠀⠀⠀⠀⠀⠀⠀⠀⠀⠀⠀⠀⠀⠀⠀⠀⠀⠀⠀⠀⠀⠀⠀⠀⠀⠀⠀⠀⠀⠀⠀⠀⠀⠀⠀⠀⠀⠀⠀⠀⠀⠀⠀⠀⠀⠀⠀⠀⠀⠀⠀⠀⠀⠀⠀⠀⠀⠀⠀⠀⠀⠀⠀⠀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⣿⣿⣿⣿⣿⣿⣿⣿⣿⣿⣿⣿⣿⣿⣿⣿⠃⠀⠀⠀⠀⠀⠀⠀⠀⠀⠀⠀⠀⠀⠀⠀⠀⠀⠀⠀⠀⠀⠀⠀⠀⠀⠀⠀⠀⠀⠀⠀⠀⠀⠀⠀⠀⠀⠀⠀⠀⠀⠀⠀⠀⠀⠀⠀⠀⠀⠀⠀⠀⠀⠀⠀⠀⠀⠀⠀⠀⠀⠀⠀⠀⠀⠀⠀⠀⠀⠀⠀⠀⠀⠀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⢻⣿⣿⣿⣿⣿⣿⣿⣿⣿⣿⣿⣿⣿⣿⣿⡄⠀⠀⠀⠀⠀⠀⠀⠀⠀⠀⠀⠀⠀⠀⠀⠀⠀⠀⠀⠀⠀⠀⠀⠀⠀⠀⠀⠀⠀⠀⠀⠀⠀⠀⠀⠀⠀⠀⠀⠀⠀⠀⠀⠀⠀⠀⠀⠀⠀⠀⠀⠀⠀⠀⠀⠀⠀⠀⠀⠀⠀⠀⠀⠀⠀⠀⠀⠀⠀⠀⠀⠀⠀⠀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⠘⣿⣿⣿⣿⣿⣿⣿⣿⣿⣿⣿⣿⣿⣿⣿⡇⠀⠀⠀⠀⠀⠀⠀⠀⠀⠀⠀⠀⠀⠀⠀⠀⠀⠀⠀⠀⠀⠀⠀⠀⠀⠀⠀⠀⠀⠀⠀⠀⠀⠀⠀⠀⠀⠀⠀⠀⠀⠀⠀⠀⠀⠀⠀⠀⠀⠀⠀⠀⠀⠀⠀⠀⠀⠀⠀⠀⠀⠀⠀⠀⠀⠀⠀⠀⠀⠀⠀⠀⠀⠀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⠀⢹⣿⣿⣿⣿⣿⣿⣿⣿⣿⣿⣿⣿⣿⣿⡇⠀⠀⠀⠀⠀⠀⠀⠀⠀⠀⠀⠀⠀⠀⠀⠀⠀⠀⠀⠀⠀⠀⠀⠀⠀⠀⠀⠀⠀⠀⠀⠀⠀⠀⠀⠀⠀⠀⠀⠀⠀⠀⠀⠀⠀⠀⠀⠀⠀⠀⠀⠀⠀⠀⠀⠀⠀⠀⠀⠀⠀⠀⠀⠀⠀⠀⠀⠀⠀⠀⠀⠀⠀⠀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⠀⠈⣿⣿⣿⣿⣿⣿⣿⣿⣿⣿⣿⣿⣿⣿⣧⠀⠀⠀⠀⠀⠀⠀⠀⠀⠀⠀⠀⠀⠀⠀⠀⠀⠀⠀⠀⠀⠀⠀⠀⠀⠀⠀⠀⠀⠀⠀⠀⠀⠀⠀⠀⠀⠀⠀⠀⠀⠀⠀⠀⠀⠀⠀⠀⠀⠀⠀⠀⠀⠀⠀⠀⠀⠀⠀⠀⠀⠀⠀⠀⠀⠀⠀⠀⠀⠀⠀⠀⠀⠀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⠀⠀⠸⣿⣿⣿⣿⣿⣿⣿⣿⣿⣿⣿⣿⣿⣿⠀⠀⠀⠀⠀⠀⠀⠀⠀⠀⠀⠀⠀⠀⠀⠀⠀⠀⠀⠀⠀⠀⠀⠀⠀⠀⠀⠀⠀⠀⠀⠀⠀⠀⠀⠀⠀⠀⠀⠀⠀⠀⠀⠀⠀⠀⠀⠀⠀⠀⠀⠀⠀⠀⠀⠀⠀⠀⠀⠀⠀⠀⠀⠀⠀⠀⠀⠀⠀⠀⠀⠀⠀⠀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⠀⠀⠀⢻⣿⣿⣿⣿⣿⣿⣿⣿⣿⣿⣿⣿⣿⡄⠀⠀⠀⠀⠀⠀⠀⠀⠀⠀⠀⠀⠀⠀⠀⠀⠀⠀⠀⠀⠀⠀⠀⠀⠀⠀⠀⠀⠀⠀⠀⠀⠀⠀⠀⠀⠀⠀⠀⠀⠀⠀⠀⠀⠀⠀⠀⠀⠀⠀⠀⠀⠀⠀⠀⠀⠀⠀⠀⠀⠀⠀⠀⠀⠀⠀⠀⠀⠀⠀⠀⠀⠀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⠀⠀⠀⠈⣿⣿⣿⣿⣿⣿⣿⣿⣿⣿⣿⣿⣿⡇⠀⠀⠀⠀⠀⠀⠀⠀⠀⠀⠀⠀⠀⠀⠀⠀⠀⠀⠀⠀⠀⠀⠀⠀⠀⠀⠀⠀⠀⠀⠀⠀⠀⠀⠀⠀⠀⠀⠀⠀⠀⠀⠀⠀⠀⠀⠀⠀⠀⠀⠀⠀⠀⠀⠀⠀⠀⠀⠀⠀⠀⠀⠀⠀⠀⠀⠀⠀⠀⠀⠀⠀⠀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⠀⠀⠀⠀⠘⣿⣿⣿⣿⣿⣿⣿⣿⣿⣿⣿⣿⣷⠀⠀⠀⠀⠀⠀⠀⠀⠀⠀⠀⠀⠀⠀⠀⠀⠀⠀⠀⠀⠀⠀⠀⠀⠀⠀⠀⠀⠀⠀⠀⠀⠀⠀⠀⠀⠀⠀⠀⠀⠀⠀⠀⠀⠀⠀⠀⠀⠀⠀⠀⠀⠀⠀⠀⠀⠀⠀⠀⠀⠀⠀⠀⠀⠀⠀⠀⠀⠀⠀⠀⠀⠀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⠀⠀⠀⠀⠀⠹⣿⣿⣿⣿⣿⣿⣿⣿⣿⣿⣿⣿⡀⠀⠀⠀⠀⠀⠀⠀⠀⠀⠀⠀⠀⠀⠀⠀⠀⠀⠀⠀⠀⠀⠀⠀⠀⠀⠀⠀⠀⠀⠀⠀⠀⠀⠀⠀⠀⠀⠀⠀⠀⠀⠀⠀⠀⠀⠀⠀⠀⠀⠀⠀⠀⠀⠀⠀⠀⠀⠀⠀⠀⠀⠀⠀⠀⠀⠀⠀⠀⠀⠀⠀⠀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⠀⠀⠀⠀⠀⠀⢹⣿⣿⣿⣿⣿⣿⣿⣿⣿⣿⣿⡇⠀⠀⠀⠀⠀⠀⠀⠀⠀⠀⠀⠀⠀⠀⠀⠀⠀⠀⠀⠀⠀⠀⠀⠀⠀⠀⠀⠀⠀⠀⠀⠀⠀⠀⠀⠀⠀⠀⠀⠀⠀⠀⠀⠀⠀⠀⠀⠀⠀⠀⠀⠀⠀⠀⠀⠀⠀⠀⠀⠀⠀⠀⠀⠀⠀⠀⠀⠀⠀⠀⠀⠀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⠀⠀⠀⠀⠀⠀⠀⢻⣿⣿⣿⣿⣿⣿⣿⣿⣿⣿⣿⠀⠀⠀⠀⠀⠀⠀⠀⠀⠀⠀⠀⠀⠀⠀⠀⠀⠀⠀⠀⠀⠀⠀⠀⠀⠀⠀⠀⠀⠀⠀⠀⠀⠀⠀⠀⠀⠀⠀⠀⠀⠀⠀⠀⠀⠀⠀⠀⠀⠀⠀⠀⠀⠀⠀⠀⠀⠀⠀⠀⠀⠀⠀⠀⠀⠀⠀⠀⠀⠀⠀⠀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⠀⠀⠀⠀⠀⠀⠀⠀⢻⣿⣿⣿⣿⣿⣿⣿⣿⣿⣿⡆⠀⠀⠀⠀⠀⠀⠀⠀⠀⠀⠀⠀⠀⠀⠀⠀⠀⠀⠀⠀⠀⠀⠀⠀⠀⠀⠀⠀⠀⠀⠀⠀⠀⠀⠀⠀⠀⠀⠀⠀⠀⠀⠀⠀⠀⠀⠀⠀⠀⠀⠀⠀⠀⠀⠀⠀⠀⠀⠀⠀⠀⠀⠀⠀⠀⠀⠀⠀⠀⠀⠀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⠀⠀⠀⠀⠀⠀⠀⠀⠀⠻⣿⣿⣿⣿⣿⣿⣿⣿⣿⣷⠀⠀⠀⠀⠀⠀⠀⠀⠀⠀⠀⠀⠀⠀⠀⠀⠀⠀⠀⠀⠀⠀⠀⠀⠀⠀⠀⠀⠀⠀⠀⠀⠀⠀⠀⠀⠀⠀⠀⠀⠀⠀⠀⠀⠀⠀⠀⠀⠀⠀⠀⠀⠀⠀⠀⠀⠀⠀⠀⠀⠀⠀⠀⠀⠀⠀⠀⠀⠀⠀⠀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⠀⠀⠀⠀⠀⠀⠀⠀⠀⠀⠹⣿⣿⣿⣿⣿⣿⣿⣿⣿⡆⠀⠀⠀⠀⠀⠀⠀⠀⠀⠀⠀⠀⠀⠀⠀⠀⠀⠀⠀⠀⠀⠀⠀⠀⠀⠀⠀⠀⠀⠀⠀⠀⠀⠀⠀⠀⠀⠀⠀⠀⠀⠀⠀⠀⠀⠀⠀⠀⠀⠀⠀⠀⠀⠀⠀⠀⠀⠀⠀⠀⠀⠀⠀⠀⠀⠀⠀⠀⠀⠀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⠀⠀⠀⠀⠀⠀⠀⠀⠀⠀⠀⠙⣿⣿⣿⣿⣿⣿⣿⣿⣷⠀⠀⠀⠀⠀⠀⠀⠀⠀⠀⠀⠀⠀⠀⠀⠀⠀⠀⠀⠀⠀⠀⠀⠀⠀⠀⠀⠀⠀⠀⠀⠀⠀⠀⠀⠀⠀⠀⠀⠀⠀⠀⠀⠀⠀⠀⠀⠀⠀⠀⠀⠀⠀⠀⠀⠀⠀⠀⠀⠀⠀⠀⠀⠀⠀⠀⠀⠀⠀⠀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⣿⣿⣿⣿⣿⣿⣿⣿⣿⣿⣿⣿⣿⣿⣿⣿⣿⣿⣿⣿⠃⠀⠀⠀⠀⠀⠀⠀⠀⠀⠀⠀⠀⠀⠀⠀⠀⠀⠀⠀⠀⠀⠀⠀⠀⠀⠀⠀⠀⠀⠀⠀⠀⠀⠀⠀⠀⠀⠀⠀⠀⠀⠀⠀⠀⠀⠀⠀⠀⠀⠀⠀⠀⠀⠀⠀⠀⠀⠀⠀⠀⠀⠀⠀⠀⠀⠀⠀⠀⠀⠀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⣿⣿⣿⣿⣿⣿⣿⣿⣿⣿⣿⣿⣿⣿⣿⣿⣿⣿⣿⠁⠀⠀⠀⠀⠀⠀⠀⠀⠀⠀⠀⠀⠀⠀⠀⠀⠀⠀⠀⠀⠀⠀⠀⠀⠀⠀⠀⠀⠀⠀⠀⠀⠀⠀⠀⠀⠀⠀⠀⠀⠀⠀⠀⠀⠀⠀⠀⠀⠀⠀⠀⠀⠀⠀⠀⠀⠀⠀⠀⠀⠀⠀⠀⠀⠀⠀⠀⠀⠀⠀⠀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⣿⣿⣿⣿⣿⣿⣿⣿⣿⣿⣿⣿⣿⣿⣿⣿⣿⡏⠀⠀⠀⠀⠀⠀⠀⠀⠀⠀⠀⠀⠀⠀⠀⠀⠀⠀⠀⠀⠀⠀⠀⠀⠀⠀⠀⠀⠀⠀⠀⠀⠀⠀⠀⠀⠀⠀⠀⠀⠀⠀⠀⠀⠀⠀⠀⠀⠀⠀⠀⠀⠀⠀⠀⠀⠀⠀⠀⠀⠀⠀⠀⠀⠀⠀⠀⠀⠀⠀⠀⠀⠀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⠀⢸⣿⣿⣿⣿⣿⣿⣿⣿⣿⣿⣿⣿⣿⣿⣿⡇⠀⠀⠀⠀⠀⠀⠀⠀⠀⠀⠀⠀⠀⠀⠀⠀⠀⠀⠀⠀⠀⠀⠀⠀⠀⠀⠀⠀⠀⠀⠀⠀⠀⠀⠀⠀⠀⠀⠀⠀⠀⠀⠀⠀⠀⠀⠀⠀⠀⠀⠀⠀⠀⠀⠀⠀⠀⠀⠀⠀⠀⠀⠀⠀⠀⠀⠀⠀⠀⠀⠀⠀⠀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⠀⠀⣿⣿⣿⣿⣿⣿⣿⣿⣿⣿⣿⣿⣿⣿⣿⣧⠀⠀⠀⠀⠀⠀⠀⠀⠀⠀⠀⠀⠀⠀⠀⠀⠀⠀⠀⠀⠀⠀⠀⠀⠀⠀⠀⠀⠀⠀⠀⠀⠀⠀⠀⠀⠀⠀⠀⠀⠀⠀⠀⠀⠀⠀⠀⠀⠀⠀⠀⠀⠀⠀⠀⠀⠀⠀⠀⠀⠀⠀⠀⠀⠀⠀⠀⠀⠀⠀⠀⠀⠀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⠀⠀⠀⠘⣿⣿⣿⣿⣿⣿⣿⣿⣿⣿⣿⣿⣿⣿⡄⠀⠀⠀⠀⠀⠀⠀⠀⠀⠀⠀⠀⠀⠀⠀⠀⠀⠀⠀⠀⠀⠀⠀⠀⠀⠀⠀⠀⠀⠀⠀⠀⠀⠀⠀⠀⠀⠀⠀⠀⠀⠀⠀⠀⠀⠀⠀⠀⠀⠀⠀⠀⠀⠀⠀⠀⠀⠀⠀⠀⠀⠀⠀⠀⠀⠀⠀⠀⠀⠀⠀⠀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⠀⠀⠀⠀⢻⣿⣿⣿⣿⣿⣿⣿⣿⣿⣿⣿⣿⣿⡇⠀⠀⠀⠀⠀⠀⠀⠀⠀⠀⠀⠀⠀⠀⠀⠀⠀⠀⠀⠀⠀⠀⠀⠀⠀⠀⠀⠀⠀⠀⠀⠀⠀⠀⠀⠀⠀⠀⠀⠀⠀⠀⠀⠀⠀⠀⠀⠀⠀⠀⠀⠀⠀⠀⠀⠀⠀⠀⠀⠀⠀⠀⠀⠀⠀⠀⠀⠀⠀⠀⠀⠀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⠀⠀⠀⠀⠈⢿⣿⣿⣿⣿⣿⣿⣿⣿⣿⣿⣿⣿⣧⠀⠀⠀⠀⠀⠀⠀⠀⠀⠀⠀⠀⠀⠀⠀⠀⠀⠀⠀⠀⠀⠀⠀⠀⠀⠀⠀⠀⠀⠀⠀⠀⠀⠀⠀⠀⠀⠀⠀⠀⠀⠀⠀⠀⠀⠀⠀⠀⠀⠀⠀⠀⠀⠀⠀⠀⠀⠀⠀⠀⠀⠀⠀⠀⠀⠀⠀⠀⠀⠀⠀⠀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⠀⠀⠀⠀⠀⠘⣿⣿⣿⣿⣿⣿⣿⣿⣿⣿⣿⣿⣿⠀⠀⠀⠀⠀⠀⠀⠀⠀⠀⠀⠀⠀⠀⠀⠀⠀⠀⠀⠀⠀⠀⠀⠀⠀⠀⠀⠀⠀⠀⠀⠀⠀⠀⠀⠀⠀⠀⠀⠀⠀⠀⠀⠀⠀⠀⠀⠀⠀⠀⠀⠀⠀⠀⠀⠀⠀⠀⠀⠀⠀⠀⠀⠀⠀⠀⠀⠀⠀⠀⠀⠀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⠀⠀⠀⠀⠀⠀⠹⣿⣿⣿⣿⣿⣿⣿⣿⣿⣿⣿⣿⡄⠀⠀⠀⠀⠀⠀⠀⠀⠀⠀⠀⠀⠀⠀⠀⠀⠀⠀⠀⠀⠀⠀⠀⠀⠀⠀⠀⠀⠀⠀⠀⠀⠀⠀⠀⠀⠀⠀⠀⠀⠀⠀⠀⠀⠀⠀⠀⠀⠀⠀⠀⠀⠀⠀⠀⠀⠀⠀⠀⠀⠀⠀⠀⠀⠀⠀⠀⠀⠀⠀⠀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⠀⠀⠀⠀⠀⠀⠀⢻⣿⣿⣿⣿⣿⣿⣿⣿⣿⣿⣿⣇⠀⠀⠀⠀⠀⠀⠀⠀⠀⠀⠀⠀⠀⠀⠀⠀⠀⠀⠀⠀⠀⠀⠀⠀⠀⠀⠀⠀⠀⠀⠀⠀⠀⠀⠀⠀⠀⠀⠀⠀⠀⠀⠀⠀⠀⠀⠀⠀⠀⠀⠀⠀⠀⠀⠀⠀⠀⠀⠀⠀⠀⠀⠀⠀⠀⠀⠀⠀⠀⠀⠀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⠀⠀⠀⠀⠀⠀⠀⠀⢻⣿⣿⣿⣿⣿⣿⣿⣿⣿⣿⣿⠀⠀⠀⠀⠀⠀⠀⠀⠀⠀⠀⠀⠀⠀⠀⠀⠀⠀⠀⠀⠀⠀⠀⠀⠀⠀⠀⠀⠀⠀⠀⠀⠀⠀⠀⠀⠀⠀⠀⠀⠀⠀⠀⠀⠀⠀⠀⠀⠀⠀⠀⠀⠀⠀⠀⠀⠀⠀⠀⠀⠀⠀⠀⠀⠀⠀⠀⠀⠀⠀⠀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⠀⠀⠀⠀⠀⠀⠀⠀⠀⢻⣿⣿⣿⣿⣿⣿⣿⣿⣿⣿⡆⠀⠀⠀⠀⠀⠀⠀⠀⠀⠀⠀⠀⠀⠀⠀⠀⠀⠀⠀⠀⠀⠀⠀⠀⠀⠀⠀⠀⠀⠀⠀⠀⠀⠀⠀⠀⠀⠀⠀⠀⠀⠀⠀⠀⠀⠀⠀⠀⠀⠀⠀⠀⠀⠀⠀⠀⠀⠀⠀⠀⠀⠀⠀⠀⠀⠀⠀⠀⠀⠀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⠀⠀⠀⠀⠀⠀⠀⠀⠀⠀⢻⣿⣿⣿⣿⣿⣿⣿⣿⣿⣧⠀⠀⠀⠀⠀⠀⠀⠀⠀⠀⠀⠀⠀⠀⠀⠀⠀⠀⠀⠀⠀⠀⠀⠀⠀⠀⠀⠀⠀⠀⠀⠀⠀⠀⠀⠀⠀⠀⠀⠀⠀⠀⠀⠀⠀⠀⠀⠀⠀⠀⠀⠀⠀⠀⠀⠀⠀⠀⠀⠀⠀⠀⠀⠀⠀⠀⠀⠀⠀⠀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⠀⠀⠀⠀⠀⠀⠀⠀⠀⠀⠀⢻⣿⣿⣿⣿⣿⣿⣿⣿⣿⡆⠀⠀⠀⠀⠀⠀⠀⠀⠀⠀⠀⠀⠀⠀⠀⠀⠀⠀⠀⠀⠀⠀⠀⠀⠀⠀⠀⠀⠀⠀⠀⠀⠀⠀⠀⠀⠀⠀⠀⠀⠀⠀⠀⠀⠀⠀⠀⠀⠀⠀⠀⠀⠀⠀⠀⠀⠀⠀⠀⠀⠀⠀⠀⠀⠀⠀⠀⠀⠀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⠀⠀⠀⠀⠀⠀⠀⠀⠀⠀⠀⠈⠹⣿⣿⣿⣿⣿⣿⣿⣿⣷⠀⠀⠀⠀⠀⠀⠀⠀⠀⠀⠀⠀⠀⠀⠀⠀⠀⠀⠀⠀⠀⠀⠀⠀⠀⠀⠀⠀⠀⠀⠀⠀⠀⠀⠀⠀⠀⠀⠀⠀⠀⠀⠀⠀⠀⠀⠀⠀⠀⠀⠀⠀⠀⠀⠀⠀⠀⠀⠀⠀⠀⠀⠀⠀⠀⠀⠀⠀⠀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⠀⠀⠀⠀⠀⠀⠀⠀⠀⠀⠀⠀⠀⠙⢿⣿⣿⣿⣿⣿⣿⣿⡆⠀⠀⠀⠀⠀⠀⠀⠀⠀⠀⠀⠀⠀⠀⠀⠀⠀⠀⠀⠀⠀⠀⠀⠀⠀⠀⠀⠀⠀⠀⠀⠀⠀⠀⠀⠀⠀⠀⠀⠀⠀⠀⠀⠀⠀⠀⠀⠀⠀⠀⠀⠀⠀⠀⠀⠀⠀⠀⠀⠀⠀⠀⠀⠀⠀⠀⠀⠀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⠀⠀⠀⠀⠀⠀⠀⠀⠀⠀⠀⠀⠀⠀⠈⢻⣿⣿⣿⣿⣿⣿⣿⡀⠀⠀⠀⠀⠀⠀⠀⠀⠀⠀⠀⠀⠀⠀⠀⠀⠀⠀⠀⠀⠀⠀⠀⠀⠀⠀⠀⠀⠀⠀⠀⠀⠀⠀⠀⠀⠀⠀⠀⠀⠀⠀⠀⠀⠀⠀⠀⠀⠀⠀⠀⠀⠀⠀⠀⠀⠀⠀⠀⠀⠀⠀⠀⠀⠀⠀⠀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⠀⠀⠀⠀⠀⠀⠀⠀⠀⠀⠀⠀⠀⠀⠀⠀⠙⢿⣿⣿⣿⣿⣿⣧⠀⠀⠀⠀⠀⠀⠀⠀⠀⠀⠀⠀⠀⠀⠀⠀⠀⠀⠀⠀⠀⠀⠀⠀⠀⠀⠀⠀⠀⠀⠀⠀⠀⠀⠀⠀⠀⠀⠀⠀⠀⠀⠀⠀⠀⠀⠀⠀⠀⠀⠀⠀⠀⠀⠀⠀⠀⠀⠀⠀⠀⠀⠀⠀⠀⠀⠀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⢹⣿⣿⣿⣿⣿⣿⣿⣿⣿⣿⣿⣿⣿⣿⣿⣿⣿⡇⠀⠀⠀⠀⠀⠀⠀⠀⠀⠀⠀⠀⠀⠀⠀⠀⠀⠀⠀⠀⠀⠀⠀⠀⠀⠀⠀⠀⠀⠀⠀⠀⠀⠀⠀⠀⠀⠀⠀⠀⠀⠀⠀⠀⠀⠀⠀⠀⠀⠀⠀⠀⠀⠀⠀⠀⠀⠀⠀⠀⠀⠀⠀⠀⠀⠀⠀⠀⠀⠀⠀⠀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⠘⣿⣿⣿⣿⣿⣿⣿⣿⣿⣿⣿⣿⣿⣿⣿⣿⣿⡇⠀⠀⠀⠀⠀⠀⠀⠀⠀⠀⠀⠀⠀⠀⠀⠀⠀⠀⠀⠀⠀⠀⠀⠀⠀⠀⠀⠀⠀⠀⠀⠀⠀⠀⠀⠀⠀⠀⠀⠀⠀⠀⠀⠀⠀⠀⠀⠀⠀⠀⠀⠀⠀⠀⠀⠀⠀⠀⠀⠀⠀⠀⠀⠀⠀⠀⠀⠀⠀⠀⠀⠀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⠀⢸⣿⣿⣿⣿⣿⣿⣿⣿⣿⣿⣿⣿⣿⣿⣿⣿⡇⠀⠀⠀⠀⠀⠀⠀⠀⠀⠀⠀⠀⠀⠀⠀⠀⠀⠀⠀⠀⠀⠀⠀⠀⠀⠀⠀⠀⠀⠀⠀⠀⠀⠀⠀⠀⠀⠀⠀⠀⠀⠀⠀⠀⠀⠀⠀⠀⠀⠀⠀⠀⠀⠀⠀⠀⠀⠀⠀⠀⠀⠀⠀⠀⠀⠀⠀⠀⠀⠀⠀⠀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⠀⠀⢹⣿⣿⣿⣿⣿⣿⣿⣿⣿⣿⣿⣿⣿⣿⣿⡇⠀⠀⠀⠀⠀⠀⠀⠀⠀⠀⠀⠀⠀⠀⠀⠀⠀⠀⠀⠀⠀⠀⠀⠀⠀⠀⠀⠀⠀⠀⠀⠀⠀⠀⠀⠀⠀⠀⠀⠀⠀⠀⠀⠀⠀⠀⠀⠀⠀⠀⠀⠀⠀⠀⠀⠀⠀⠀⠀⠀⠀⠀⠀⠀⠀⠀⠀⠀⠀⠀⠀⠀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⠀⠀⠈⣿⣿⣿⣿⣿⣿⣿⣿⣿⣿⣿⣿⣿⣿⣿⡇⠀⠀⠀⠀⠀⠀⠀⠀⠀⠀⠀⠀⠀⠀⠀⠀⠀⠀⠀⠀⠀⠀⠀⠀⠀⠀⠀⠀⠀⠀⠀⠀⠀⠀⠀⠀⠀⠀⠀⠀⠀⠀⠀⠀⠀⠀⠀⠀⠀⠀⠀⠀⠀⠀⠀⠀⠀⠀⠀⠀⠀⠀⠀⠀⠀⠀⠀⠀⠀⠀⠀⠀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⠀⠀⠀⢹⣿⣿⣿⣿⣿⣿⣿⣿⣿⣿⣿⣿⣿⣿⡇⠀⠀⠀⠀⠀⠀⠀⠀⠀⠀⠀⠀⠀⠀⠀⠀⠀⠀⠀⠀⠀⠀⠀⠀⠀⠀⠀⠀⠀⠀⠀⠀⠀⠀⠀⠀⠀⠀⠀⠀⠀⠀⠀⠀⠀⠀⠀⠀⠀⠀⠀⠀⠀⠀⠀⠀⠀⠀⠀⠀⠀⠀⠀⠀⠀⠀⠀⠀⠀⠀⠀⠀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⠀⠀⠀⠀⠸⣿⣿⣿⣿⣿⣿⣿⣿⣿⣿⣿⣿⣿⣿⠀⠀⠀⠀⠀⠀⠀⠀⠀⠀⠀⠀⠀⠀⠀⠀⠀⠀⠀⠀⠀⠀⠀⠀⠀⠀⠀⠀⠀⠀⠀⠀⠀⠀⠀⠀⠀⠀⠀⠀⠀⠀⠀⠀⠀⠀⠀⠀⠀⠀⠀⠀⠀⠀⠀⠀⠀⠀⠀⠀⠀⠀⠀⠀⠀⠀⠀⠀⠀⠀⠀⠀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⠀⠀⠀⠀⠀⢻⣿⣿⣿⣿⣿⣿⣿⣿⣿⣿⣿⣿⣿⡄⠀⠀⠀⠀⠀⠀⠀⠀⠀⠀⠀⠀⠀⠀⠀⠀⠀⠀⠀⠀⠀⠀⠀⠀⠀⠀⠀⠀⠀⠀⠀⠀⠀⠀⠀⠀⠀⠀⠀⠀⠀⠀⠀⠀⠀⠀⠀⠀⠀⠀⠀⠀⠀⠀⠀⠀⠀⠀⠀⠀⠀⠀⠀⠀⠀⠀⠀⠀⠀⠀⠀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⠀⠀⠀⠀⠀⠈⣿⣿⣿⣿⣿⣿⣿⣿⣿⣿⣿⣿⣿⡇⠀⠀⠀⠀⠀⠀⠀⠀⠀⠀⠀⠀⠀⠀⠀⠀⠀⠀⠀⠀⠀⠀⠀⠀⠀⠀⠀⠀⠀⠀⠀⠀⠀⠀⠀⠀⠀⠀⠀⠀⠀⠀⠀⠀⠀⠀⠀⠀⠀⠀⠀⠀⠀⠀⠀⠀⠀⠀⠀⠀⠀⠀⠀⠀⠀⠀⠀⠀⠀⠀⠀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⠀⠀⠀⠀⠀⠀⠘⣿⣿⣿⣿⣿⣿⣿⣿⣿⣿⣿⣿⣷⠀⠀⠀⠀⠀⠀⠀⠀⠀⠀⠀⠀⠀⠀⠀⠀⠀⠀⠀⠀⠀⠀⠀⠀⠀⠀⠀⠀⠀⠀⠀⠀⠀⠀⠀⠀⠀⠀⠀⠀⠀⠀⠀⠀⠀⠀⠀⠀⠀⠀⠀⠀⠀⠀⠀⠀⠀⠀⠀⠀⠀⠀⠀⠀⠀⠀⠀⠀⠀⠀⠀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⠀⠀⠀⠀⠀⠀⠀⠹⣿⣿⣿⣿⣿⣿⣿⣿⣿⣿⣿⣿⡀⠀⠀⠀⠀⠀⠀⠀⠀⠀⠀⠀⠀⠀⠀⠀⠀⠀⠀⠀⠀⠀⠀⠀⠀⠀⠀⠀⠀⠀⠀⠀⠀⠀⠀⠀⠀⠀⠀⠀⠀⠀⠀⠀⠀⠀⠀⠀⠀⠀⠀⠀⠀⠀⠀⠀⠀⠀⠀⠀⠀⠀⠀⠀⠀⠀⠀⠀⠀⠀⠀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⠀⠀⠀⠀⠀⠀⠀⠀⢻⣿⣿⣿⣿⣿⣿⣿⣿⣿⣿⣿⡇⠀⠀⠀⠀⠀⠀⠀⠀⠀⠀⠀⠀⠀⠀⠀⠀⠀⠀⠀⠀⠀⠀⠀⠀⠀⠀⠀⠀⠀⠀⠀⠀⠀⠀⠀⠀⠀⠀⠀⠀⠀⠀⠀⠀⠀⠀⠀⠀⠀⠀⠀⠀⠀⠀⠀⠀⠀⠀⠀⠀⠀⠀⠀⠀⠀⠀⠀⠀⠀⠀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⠀⠀⠀⠀⠀⠀⠀⠀⠀⢻⣿⣿⣿⣿⣿⣿⣿⣿⣿⣿⣷⠀⠀⠀⠀⠀⠀⠀⠀⠀⠀⠀⠀⠀⠀⠀⠀⠀⠀⠀⠀⠀⠀⠀⠀⠀⠀⠀⠀⠀⠀⠀⠀⠀⠀⠀⠀⠀⠀⠀⠀⠀⠀⠀⠀⠀⠀⠀⠀⠀⠀⠀⠀⠀⠀⠀⠀⠀⠀⠀⠀⠀⠀⠀⠀⠀⠀⠀⠀⠀⠀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⠀⠀⠀⠀⠀⠀⠀⠀⠀⠀⢻⣿⣿⣿⣿⣿⣿⣿⣿⣿⣿⡄⠀⠀⠀⠀⠀⠀⠀⠀⠀⠀⠀⠀⠀⠀⠀⠀⠀⠀⠀⠀⠀⠀⠀⠀⠀⠀⠀⠀⠀⠀⠀⠀⠀⠀⠀⠀⠀⠀⠀⠀⠀⠀⠀⠀⠀⠀⠀⠀⠀⠀⠀⠀⠀⠀⠀⠀⠀⠀⠀⠀⠀⠀⠀⠀⠀⠀⠀⠀⠀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⠀⠀⠀⠀⠀⠀⠀⠀⠀⠀⠀⢻⣿⣿⣿⣿⣿⣿⣿⣿⣿⣇⠀⠀⠀⠀⠀⠀⠀⠀⠀⠀⠀⠀⠀⠀⠀⠀⠀⠀⠀⠀⠀⠀⠀⠀⠀⠀⠀⠀⠀⠀⠀⠀⠀⠀⠀⠀⠀⠀⠀⠀⠀⠀⠀⠀⠀⠀⠀⠀⠀⠀⠀⠀⠀⠀⠀⠀⠀⠀⠀⠀⠀⠀⠀⠀⠀⠀⠀⠀⠀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⠀⠀⠀⠀⠀⠀⠀⠀⠀⠀⠀⠀⠻⣿⣿⣿⣿⣿⣿⣿⣿⣿⡀⠀⠀⠀⠀⠀⠀⠀⠀⠀⠀⠀⠀⠀⠀⠀⠀⠀⠀⠀⠀⠀⠀⠀⠀⠀⠀⠀⠀⠀⠀⠀⠀⠀⠀⠀⠀⠀⠀⠀⠀⠀⠀⠀⠀⠀⠀⠀⠀⠀⠀⠀⠀⠀⠀⠀⠀⠀⠀⠀⠀⠀⠀⠀⠀⠀⠀⠀⠀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⠀⠀⠀⠀⠀⠀⠀⠀⠀⠀⠀⠀⠀⠻⣿⣿⣿⣿⣿⣿⣿⣿⣧⠀⠀⠀⠀⠀⠀⠀⠀⠀⠀⠀⠀⠀⠀⠀⠀⠀⠀⠀⠀⠀⠀⠀⠀⠀⠀⠀⠀⠀⠀⠀⠀⠀⠀⠀⠀⠀⠀⠀⠀⠀⠀⠀⠀⠀⠀⠀⠀⠀⠀⠀⠀⠀⠀⠀⠀⠀⠀⠀⠀⠀⠀⠀⠀⠀⠀⠀⠀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⠀⠀⠀⠀⠀⠀⠀⠀⠀⠀⠀⠀⠀⠀⠘⢿⣿⣿⣿⣿⣿⣿⣿⡄⠀⠀⠀⠀⠀⠀⠀⠀⠀⠀⠀⠀⠀⠀⠀⠀⠀⠀⠀⠀⠀⠀⠀⠀⠀⠀⠀⠀⠀⠀⠀⠀⠀⠀⠀⠀⠀⠀⠀⠀⠀⠀⠀⠀⠀⠀⠀⠀⠀⠀⠀⠀⠀⠀⠀⠀⠀⠀⠀⠀⠀⠀⠀⠀⠀⠀⠀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⠀⠀⠀⠀⠀⠀⠀⠀⠀⠀⠀⠀⠀⠀⠀⠀⠻⣿⣿⣿⣿⣿⣿⣷⠀⠀⠀⠀⠀⠀⠀⠀⠀⠀⠀⠀⠀⠀⠀⠀⠀⠀⠀⠀⠀⠀⠀⠀⠀⠀⠀⠀⠀⠀⠀⠀⠀⠀⠀⠀⠀⠀⠀⠀⠀⠀⠀⠀⠀⠀⠀⠀⠀⠀⠀⠀⠀⠀⠀⠀⠀⠀⠀⠀⠀⠀⠀⠀⠀⠀⠀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⠀⠀⠀⠀⠀⠀⠀⠀⠀⠀⠀⠀⠀⠀⠀⠀⠀⠘⢿⣿⣿⣿⣿⣿⣇⠀⠀⠀⠀⠀⠀⠀⠀⠀⠀⠀⠀⠀⠀⠀⠀⠀⠀⠀⠀⠀⠀⠀⠀⠀⠀⠀⠀⠀⠀⠀⠀⠀⠀⠀⠀⠀⠀⠀⠀⠀⠀⠀⠀⠀⠀⠀⠀⠀⠀⠀⠀⠀⠀⠀⠀⠀⠀⠀⠀⠀⠀⠀⠀⠀⠀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⠀⠀⠀⠀⠀⠀⠀⠀⠀⠀⠀⠀⠀⠀⠀⠀⠀⠀⠀⠙⢿⣿⣿⣿⣿⡆⠀⠀⠀⠀⠀⠀⠀⠀⠀⠀⠀⠀⠀⠀⠀⠀⠀⠀⠀⠀⠀⠀⠀⠀⠀⠀⠀⠀⠀⠀⠀⠀⠀⠀⠀⠀⠀⠀⠀⠀⠀⠀⠀⠀⠀⠀⠀⠀⠀⠀⠀⠀⠀⠀⠀⠀⠀⠀⠀⠀⠀⠀⠀⠀⠀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⢸⣿⣿⣿⣿⣿⣿⣿⣿⣿⣿⣿⣿⣿⣿⣿⣿⣿⣿⣿⣿⡇⠀⠀⠀⠀⠀⠀⠀⠀⠀⠀⠀⠀⠀⠀⠀⠀⠀⠀⠀⠀⠀⠀⠀⠀⠀⠀⠀⠀⠀⠀⠀⠀⠀⠀⠀⠀⠀⠀⠀⠀⠀⠀⠀⠀⠀⠀⠀⠀⠀⠀⠀⠀⠀⠀⠀⠀⠀⠀⠀⠀⠀⠀⠀⠀⠀⠀⠀⠀⠀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⢸⣿⣿⣿⣿⣿⣿⣿⣿⣿⣿⣿⣿⣿⣿⣿⣿⣿⣿⣿⣿⠁⠀⠀⠀⠀⠀⠀⠀⠀⠀⠀⠀⠀⠀⠀⠀⠀⠀⠀⠀⠀⠀⠀⠀⠀⠀⠀⠀⠀⠀⠀⠀⠀⠀⠀⠀⠀⠀⠀⠀⠀⠀⠀⠀⠀⠀⠀⠀⠀⠀⠀⠀⠀⠀⠀⠀⠀⠀⠀⠀⠀⠀⠀⠀⠀⠀⠀⠀⠀⠀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⠈⣿⣿⣿⣿⣿⣿⣿⣿⣿⣿⣿⣿⣿⣿⣿⣿⣿⣿⣿⣿⠀⠀⠀⠀⠀⠀⠀⠀⠀⠀⠀⠀⠀⠀⠀⠀⠀⠀⠀⠀⠀⠀⠀⠀⠀⠀⠀⠀⠀⠀⠀⠀⠀⠀⠀⠀⠀⠀⠀⠀⠀⠀⠀⠀⠀⠀⠀⠀⠀⠀⠀⠀⠀⠀⠀⠀⠀⠀⠀⠀⠀⠀⠀⠀⠀⠀⠀⠀⠀⠀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⠀⣿⣿⣿⣿⣿⣿⣿⣿⣿⣿⣿⣿⣿⣿⣿⣿⣿⣿⣿⡏⠀⠀⠀⠀⠀⠀⠀⠀⠀⠀⠀⠀⠀⠀⠀⠀⠀⠀⠀⠀⠀⠀⠀⠀⠀⠀⠀⠀⠀⠀⠀⠀⠀⠀⠀⠀⠀⠀⠀⠀⠀⠀⠀⠀⠀⠀⠀⠀⠀⠀⠀⠀⠀⠀⠀⠀⠀⠀⠀⠀⠀⠀⠀⠀⠀⠀⠀⠀⠀⠀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⠀⢸⣿⣿⣿⣿⣿⣿⣿⣿⣿⣿⣿⣿⣿⣿⣿⣿⣿⣿⡇⠀⠀⠀⠀⠀⠀⠀⠀⠀⠀⠀⠀⠀⠀⠀⠀⠀⠀⠀⠀⠀⠀⠀⠀⠀⠀⠀⠀⠀⠀⠀⠀⠀⠀⠀⠀⠀⠀⠀⠀⠀⠀⠀⠀⠀⠀⠀⠀⠀⠀⠀⠀⠀⠀⠀⠀⠀⠀⠀⠀⠀⠀⠀⠀⠀⠀⠀⠀⠀⠀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⠀⢸⣿⣿⣿⣿⣿⣿⣿⣿⣿⣿⣿⣿⣿⣿⣿⣿⣿⣿⡇⠀⠀⠀⠀⠀⠀⠀⠀⠀⠀⠀⠀⠀⠀⠀⠀⠀⠀⠀⠀⠀⠀⠀⠀⠀⠀⠀⠀⠀⠀⠀⠀⠀⠀⠀⠀⠀⠀⠀⠀⠀⠀⠀⠀⠀⠀⠀⠀⠀⠀⠀⠀⠀⠀⠀⠀⠀⠀⠀⠀⠀⠀⠀⠀⠀⠀⠀⠀⠀⠀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⠀⠀⢻⣿⣿⣿⣿⣿⣿⣿⣿⣿⣿⣿⣿⣿⣿⣿⣿⣿⠀⠀⠀⠀⠀⠀⠀⠀⠀⠀⠀⠀⠀⠀⠀⠀⠀⠀⠀⠀⠀⠀⠀⠀⠀⠀⠀⠀⠀⠀⠀⠀⠀⠀⠀⠀⠀⠀⠀⠀⠀⠀⠀⠀⠀⠀⠀⠀⠀⠀⠀⠀⠀⠀⠀⠀⠀⠀⠀⠀⠀⠀⠀⠀⠀⠀⠀⠀⠀⠀⠀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⠀⠀⠸⣿⣿⣿⣿⣿⣿⣿⣿⣿⣿⣿⣿⣿⣿⣿⣿⣿⠀⠀⠀⠀⠀⠀⠀⠀⠀⠀⠀⠀⠀⠀⠀⠀⠀⠀⠀⠀⠀⠀⠀⠀⠀⠀⠀⠀⠀⠀⠀⠀⠀⠀⠀⠀⠀⠀⠀⠀⠀⠀⠀⠀⠀⠀⠀⠀⠀⠀⠀⠀⠀⠀⠀⠀⠀⠀⠀⠀⠀⠀⠀⠀⠀⠀⠀⠀⠀⠀⠀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⠀⠀⠀⢸⣿⣿⣿⣿⣿⣿⣿⣿⣿⣿⣿⣿⣿⣿⣿⣿⠀⠀⠀⠀⠀⠀⠀⠀⠀⠀⠀⠀⠀⠀⠀⠀⠀⠀⠀⠀⠀⠀⠀⠀⠀⠀⠀⠀⠀⠀⠀⠀⠀⠀⠀⠀⠀⠀⠀⠀⠀⠀⠀⠀⠀⠀⠀⠀⠀⠀⠀⠀⠀⠀⠀⠀⠀⠀⠀⠀⠀⠀⠀⠀⠀⠀⠀⠀⠀⠀⠀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⠀⠀⠀⠈⣿⣿⣿⣿⣿⣿⣿⣿⣿⣿⣿⣿⣿⣿⣿⣿⠀⠀⠀⠀⠀⠀⠀⠀⠀⠀⠀⠀⠀⠀⠀⠀⠀⠀⠀⠀⠀⠀⠀⠀⠀⠀⠀⠀⠀⠀⠀⠀⠀⠀⠀⠀⠀⠀⠀⠀⠀⠀⠀⠀⠀⠀⠀⠀⠀⠀⠀⠀⠀⠀⠀⠀⠀⠀⠀⠀⠀⠀⠀⠀⠀⠀⠀⠀⠀⠀⠀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⠀⠀⠀⠀⢹⣿⣿⣿⣿⣿⣿⣿⣿⣿⣿⣿⣿⣿⣿⣿⡆⠀⠀⠀⠀⠀⠀⠀⠀⠀⠀⠀⠀⠀⠀⠀⠀⠀⠀⠀⠀⠀⠀⠀⠀⠀⠀⠀⠀⠀⠀⠀⠀⠀⠀⠀⠀⠀⠀⠀⠀⠀⠀⠀⠀⠀⠀⠀⠀⠀⠀⠀⠀⠀⠀⠀⠀⠀⠀⠀⠀⠀⠀⠀⠀⠀⠀⠀⠀⠀⠀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⠀⠀⠀⠀⠀⠀⢿⣿⣿⣿⣿⣿⣿⣿⣿⣿⣿⣿⣿⣿⣇⠀⠀⠀⠀⠀⠀⠀⠀⠀⠀⠀⠀⠀⠀⠀⠀⠀⠀⠀⠀⠀⠀⠀⠀⠀⠀⠀⠀⠀⠀⠀⠀⠀⠀⠀⠀⠀⠀⠀⠀⠀⠀⠀⠀⠀⠀⠀⠀⠀⠀⠀⠀⠀⠀⠀⠀⠀⠀⠀⠀⠀⠀⠀⠀⠀⠀⠀⠀⠀⠀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⠀⠀⠀⠀⠀⠀⠘⣿⣿⣿⣿⣿⣿⣿⣿⣿⣿⣿⣿⣿⣿⠀⠀⠀⠀⠀⠀⠀⠀⠀⠀⠀⠀⠀⠀⠀⠀⠀⠀⠀⠀⠀⠀⠀⠀⠀⠀⠀⠀⠀⠀⠀⠀⠀⠀⠀⠀⠀⠀⠀⠀⠀⠀⠀⠀⠀⠀⠀⠀⠀⠀⠀⠀⠀⠀⠀⠀⠀⠀⠀⠀⠀⠀⠀⠀⠀⠀⠀⠀⠀⠀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⠀⠀⠀⠀⠀⠀⠀⢹⣿⣿⣿⣿⣿⣿⣿⣿⣿⣿⣿⣿⣿⡀⠀⠀⠀⠀⠀⠀⠀⠀⠀⠀⠀⠀⠀⠀⠀⠀⠀⠀⠀⠀⠀⠀⠀⠀⠀⠀⠀⠀⠀⠀⠀⠀⠀⠀⠀⠀⠀⠀⠀⠀⠀⠀⠀⠀⠀⠀⠀⠀⠀⠀⠀⠀⠀⠀⠀⠀⠀⠀⠀⠀⠀⠀⠀⠀⠀⠀⠀⠀⠀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⠀⠀⠀⠀⠀⠀⠀⠀⠈⣿⣿⣿⣿⣿⣿⣿⣿⣿⣿⣿⣿⣇⠀⠀⠀⠀⠀⠀⠀⠀⠀⠀⠀⠀⠀⠀⠀⠀⠀⠀⠀⠀⠀⠀⠀⠀⠀⠀⠀⠀⠀⠀⠀⠀⠀⠀⠀⠀⠀⠀⠀⠀⠀⠀⠀⠀⠀⠀⠀⠀⠀⠀⠀⠀⠀⠀⠀⠀⠀⠀⠀⠀⠀⠀⠀⠀⠀⠀⠀⠀⠀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⠀⠀⠀⠀⠀⠀⠀⠀⠀⠘⣿⣿⣿⣿⣿⣿⣿⣿⣿⣿⣿⣿⠀⠀⠀⠀⠀⠀⠀⠀⠀⠀⠀⠀⠀⠀⠀⠀⠀⠀⠀⠀⠀⠀⠀⠀⠀⠀⠀⠀⠀⠀⠀⠀⠀⠀⠀⠀⠀⠀⠀⠀⠀⠀⠀⠀⠀⠀⠀⠀⠀⠀⠀⠀⠀⠀⠀⠀⠀⠀⠀⠀⠀⠀⠀⠀⠀⠀⠀⠀⠀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⠀⠀⠀⠀⠀⠀⠀⠀⠀⠀⠹⣿⣿⣿⣿⣿⣿⣿⣿⣿⣿⣿⡆⠀⠀⠀⠀⠀⠀⠀⠀⠀⠀⠀⠀⠀⠀⠀⠀⠀⠀⠀⠀⠀⠀⠀⠀⠀⠀⠀⠀⠀⠀⠀⠀⠀⠀⠀⠀⠀⠀⠀⠀⠀⠀⠀⠀⠀⠀⠀⠀⠀⠀⠀⠀⠀⠀⠀⠀⠀⠀⠀⠀⠀⠀⠀⠀⠀⠀⠀⠀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⠀⠀⠀⠀⠀⠀⠀⠀⠀⠀⠀⠹⣿⣿⣿⣿⣿⣿⣿⣿⣿⣿⣧⠀⠀⠀⠀⠀⠀⠀⠀⠀⠀⠀⠀⠀⠀⠀⠀⠀⠀⠀⠀⠀⠀⠀⠀⠀⠀⠀⠀⠀⠀⠀⠀⠀⠀⠀⠀⠀⠀⠀⠀⠀⠀⠀⠀⠀⠀⠀⠀⠀⠀⠀⠀⠀⠀⠀⠀⠀⠀⠀⠀⠀⠀⠀⠀⠀⠀⠀⠀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⠀⠀⠀⠀⠀⠀⠀⠀⠀⠀⠀⠀⠹⣿⣿⣿⣿⣿⣿⣿⣿⣿⣿⡀⠀⠀⠀⠀⠀⠀⠀⠀⠀⠀⠀⠀⠀⠀⠀⠀⠀⠀⠀⠀⠀⠀⠀⠀⠀⠀⠀⠀⠀⠀⠀⠀⠀⠀⠀⠀⠀⠀⠀⠀⠀⠀⠀⠀⠀⠀⠀⠀⠀⠀⠀⠀⠀⠀⠀⠀⠀⠀⠀⠀⠀⠀⠀⠀⠀⠀⠀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⠀⠀⠀⠀⠀⠀⠀⠀⠀⠀⠀⠀⠀⠹⣿⣿⣿⣿⣿⣿⣿⣿⣿⡇⠀⠀⠀⠀⠀⠀⠀⠀⠀⠀⠀⠀⠀⠀⠀⠀⠀⠀⠀⠀⠀⠀⠀⠀⠀⠀⠀⠀⠀⠀⠀⠀⠀⠀⠀⠀⠀⠀⠀⠀⠀⠀⠀⠀⠀⠀⠀⠀⠀⠀⠀⠀⠀⠀⠀⠀⠀⠀⠀⠀⠀⠀⠀⠀⠀⠀⠀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⠀⠀⠀⠀⠀⠀⠀⠀⠀⠀⠀⠀⠀⠀⠘⣿⣿⣿⣿⣿⣿⣿⣿⣿⡀⠀⠀⠀⠀⠀⠀⠀⠀⠀⠀⠀⠀⠀⠀⠀⠀⠀⠀⠀⠀⠀⠀⠀⠀⠀⠀⠀⠀⠀⠀⠀⠀⠀⠀⠀⠀⠀⠀⠀⠀⠀⠀⠀⠀⠀⠀⠀⠀⠀⠀⠀⠀⠀⠀⠀⠀⠀⠀⠀⠀⠀⠀⠀⠀⠀⠀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⠀⠀⠀⠀⠀⠀⠀⠀⠀⠀⠀⠀⠀⠀⠀⠈⢿⣿⣿⣿⣿⣿⣿⣿⣇⠀⠀⠀⠀⠀⠀⠀⠀⠀⠀⠀⠀⠀⠀⠀⠀⠀⠀⠀⠀⠀⠀⠀⠀⠀⠀⠀⠀⠀⠀⠀⠀⠀⠀⠀⠀⠀⠀⠀⠀⠀⠀⠀⠀⠀⠀⠀⠀⠀⠀⠀⠀⠀⠀⠀⠀⠀⠀⠀⠀⠀⠀⠀⠀⠀⠀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⠀⠀⠀⠀⠀⠀⠀⠀⠀⠀⠀⠀⠀⠀⠀⠀⠀⠻⣿⣿⣿⣿⣿⣿⣿⡄⠀⠀⠀⠀⠀⠀⠀⠀⠀⠀⠀⠀⠀⠀⠀⠀⠀⠀⠀⠀⠀⠀⠀⠀⠀⠀⠀⠀⠀⠀⠀⠀⠀⠀⠀⠀⠀⠀⠀⠀⠀⠀⠀⠀⠀⠀⠀⠀⠀⠀⠀⠀⠀⠀⠀⠀⠀⠀⠀⠀⠀⠀⠀⠀⠀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⠀⠀⠀⠀⠀⠀⠀⠀⠀⠀⠀⠀⠀⠀⠀⠀⠀⠀⠘⢿⣿⣿⣿⣿⣿⣷⠀⠀⠀⠀⠀⠀⠀⠀⠀⠀⠀⠀⠀⠀⠀⠀⠀⠀⠀⠀⠀⠀⠀⠀⠀⠀⠀⠀⠀⠀⠀⠀⠀⠀⠀⠀⠀⠀⠀⠀⠀⠀⠀⠀⠀⠀⠀⠀⠀⠀⠀⠀⠀⠀⠀⠀⠀⠀⠀⠀⠀⠀⠀⠀⠀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⠀⠀⠀⠀⠀⠀⠀⠀⠀⠀⠀⠀⠀⠀⠀⠀⠀⠀⠀⠀⠙⢿⣿⣿⣿⣿⣇⠀⠀⠀⠀⠀⠀⠀⠀⠀⠀⠀⠀⠀⠀⠀⠀⠀⠀⠀⠀⠀⠀⠀⠀⠀⠀⠀⠀⠀⠀⠀⠀⠀⠀⠀⠀⠀⠀⠀⠀⠀⠀⠀⠀⠀⠀⠀⠀⠀⠀⠀⠀⠀⠀⠀⠀⠀⠀⠀⠀⠀⠀⠀⠀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⠀⠀⠀⠀⠀⠀⠀⠀⠀⠀⠀⠀⠀⠀⠀⠀⠀⠀⠀⠀⠀⠈⠙⢿⣿⣿⣿⡄⠀⠀⠀⠀⠀⠀⠀⠀⠀⠀⠀⠀⠀⠀⠀⠀⠀⠀⠀⠀⠀⠀⠀⠀⠀⠀⠀⠀⠀⠀⠀⠀⠀⠀⠀⠀⠀⠀⠀⠀⠀⠀⠀⠀⠀⠀⠀⠀⠀⠀⠀⠀⠀⠀⠀⠀⠀⠀⠀⠀⠀⠀⠀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⠀⠀⠀⠀⠀⠀⠀⠀⠀⠀⠀⠀⠀⠀⠀⠀⠀⠀⠀⠀⠀⠀⠀⠀⠙⠿⣿⣿⡄⠀⠀⠀⠀⠀⠀⠀⠀⠀⠀⠀⠀⠀⠀⠀⠀⠀⠀⠀⠀⠀⠀⠀⠀⠀⠀⠀⠀⠀⠀⠀⠀⠀⠀⠀⠀⠀⠀⠀⠀⠀⠀⠀⠀⠀⠀⠀⠀⠀⠀⠀⠀⠀⠀⠀⠀⠀⠀⠀⠀⠀⠀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⠀⠀⠀⠀⠀⠀⠀⠀⠀⠀⠀⠀⠀⠀⠀⠀⠀⠀⠀⠀⠀⠀⠀⠀⠀⠀⠈⠙⠛⠀⠀⠀⠀⠀⠀⠀⠀⠀⠀⠀⠀⠀⠀⠀⠀⠀⠀⠀⠀⠀⠀⠀⠀⠀⠀⠀⠀⠀⠀⠀⠀⠀⠀⠀⠀⠀⠀⠀⠀⠀⠀⠀⠀⠀⠀⠀⠀⠀⠀⠀⠀⠀⠀⠀⠀⠀⠀⠀⠀⠀⠀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⠀⢸⣿⣿⣿⣿⣿⣿⣿⣿⣿⣿⣿⣿⣿⣿⣿⣿⣿⣿⣿⣿⠀⠀⠀⠀⠀⠀⠀⠀⠀⠀⠀⠀⠀⠀⠀⠀⠀⠀⠀⠀⠀⠀⠀⠀⠀⠀⠀⠀⠀⠀⠀⠀⠀⠀⠀⠀⠀⠀⠀⠀⠀⠀⠀⠀⠀⠀⠀⠀⠀⠀⠀⠀⠀⠀⠀⠀⠀⠀⠀⠀⠀⠀⠀⠀⠀⠀⠀⠀⠀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⠀⠈⣿⣿⣿⣿⣿⣿⣿⣿⣿⣿⣿⣿⣿⣿⣿⣿⣿⣿⣿⣿⠀⠀⠀⠀⠀⠀⠀⠀⠀⠀⠀⠀⠀⠀⠀⠀⠀⠀⠀⠀⠀⠀⠀⠀⠀⠀⠀⠀⠀⠀⠀⠀⠀⠀⠀⠀⠀⠀⠀⠀⠀⠀⠀⠀⠀⠀⠀⠀⠀⠀⠀⠀⠀⠀⠀⠀⠀⠀⠀⠀⠀⠀⠀⠀⠀⠀⠀⠀⠀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⠀⠀⣿⣿⣿⣿⣿⣿⣿⣿⣿⣿⣿⣿⣿⣿⣿⣿⣿⣿⣿⡇⠀⠀⠀⠀⠀⠀⠀⠀⠀⠀⠀⠀⠀⠀⠀⠀⠀⠀⠀⠀⠀⠀⠀⠀⠀⠀⠀⠀⠀⠀⠀⠀⠀⠀⠀⠀⠀⠀⠀⠀⠀⠀⠀⠀⠀⠀⠀⠀⠀⠀⠀⠀⠀⠀⠀⠀⠀⠀⠀⠀⠀⠀⠀⠀⠀⠀⠀⠀⠀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⠀⠀⢿⣿⣿⣿⣿⣿⣿⣿⣿⣿⣿⣿⣿⣿⣿⣿⣿⣿⣿⡇⠀⠀⠀⠀⠀⠀⠀⠀⠀⠀⠀⠀⠀⠀⠀⠀⠀⠀⠀⠀⠀⠀⠀⠀⠀⠀⠀⠀⠀⠀⠀⠀⠀⠀⠀⠀⠀⠀⠀⠀⠀⠀⠀⠀⠀⠀⠀⠀⠀⠀⠀⠀⠀⠀⠀⠀⠀⠀⠀⠀⠀⠀⠀⠀⠀⠀⠀⠀⠀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⠀⠀⢸⣿⣿⣿⣿⣿⣿⣿⣿⣿⣿⣿⣿⣿⣿⣿⣿⣿⣿⡇⠀⠀⠀⠀⠀⠀⠀⠀⠀⠀⠀⠀⠀⠀⠀⠀⠀⠀⠀⠀⠀⠀⠀⠀⠀⠀⠀⠀⠀⠀⠀⠀⠀⠀⠀⠀⠀⠀⠀⠀⠀⠀⠀⠀⠀⠀⠀⠀⠀⠀⠀⠀⠀⠀⠀⠀⠀⠀⠀⠀⠀⠀⠀⠀⠀⠀⠀⠀⠀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⠀⠀⠸⣿⣿⣿⣿⣿⣿⣿⣿⣿⣿⣿⣿⣿⣿⣿⣿⣿⣿⠇⠀⠀⠀⠀⠀⠀⠀⠀⠀⠀⠀⠀⠀⠀⠀⠀⠀⠀⠀⠀⠀⠀⠀⠀⠀⠀⠀⠀⠀⠀⠀⠀⠀⠀⠀⠀⠀⠀⠀⠀⠀⠀⠀⠀⠀⠀⠀⠀⠀⠀⠀⠀⠀⠀⠀⠀⠀⠀⠀⠀⠀⠀⠀⠀⠀⠀⠀⠀⠀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⠀⠀⠀⢹⣿⣿⣿⣿⣿⣿⣿⣿⣿⣿⣿⣿⣿⣿⣿⣿⣿⠀⠀⠀⠀⠀⠀⠀⠀⠀⠀⠀⠀⠀⠀⠀⠀⠀⠀⠀⠀⠀⠀⠀⠀⠀⠀⠀⠀⠀⠀⠀⠀⠀⠀⠀⠀⠀⠀⠀⠀⠀⠀⠀⠀⠀⠀⠀⠀⠀⠀⠀⠀⠀⠀⠀⠀⠀⠀⠀⠀⠀⠀⠀⠀⠀⠀⠀⠀⠀⠀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⠀⠀⠀⠘⣿⣿⣿⣿⣿⣿⣿⣿⣿⣿⣿⣿⣿⣿⣿⣿⣿⠀⠀⠀⠀⠀⠀⠀⠀⠀⠀⠀⠀⠀⠀⠀⠀⠀⠀⠀⠀⠀⠀⠀⠀⠀⠀⠀⠀⠀⠀⠀⠀⠀⠀⠀⠀⠀⠀⠀⠀⠀⠀⠀⠀⠀⠀⠀⠀⠀⠀⠀⠀⠀⠀⠀⠀⠀⠀⠀⠀⠀⠀⠀⠀⠀⠀⠀⠀⠀⠀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⠀⠀⠀⠀⠀⠀⣿⣿⣿⣿⣿⣿⣿⣿⣿⣿⣿⣿⣿⣿⣿⡇⠀⠀⠀⠀⠀⠀⠀⠀⠀⠀⠀⠀⠀⠀⠀⠀⠀⠀⠀⠀⠀⠀⠀⠀⠀⠀⠀⠀⠀⠀⠀⠀⠀⠀⠀⠀⠀⠀⠀⠀⠀⠀⠀⠀⠀⠀⠀⠀⠀⠀⠀⠀⠀⠀⠀⠀⠀⠀⠀⠀⠀⠀⠀⠀⠀⠀⠀⠀⠀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⠀⠀⠀⠀⠀⠀⠸⣿⣿⣿⣿⣿⣿⣿⣿⣿⣿⣿⣿⣿⣿⡇⠀⠀⠀⠀⠀⠀⠀⠀⠀⠀⠀⠀⠀⠀⠀⠀⠀⠀⠀⠀⠀⠀⠀⠀⠀⠀⠀⠀⠀⠀⠀⠀⠀⠀⠀⠀⠀⠀⠀⠀⠀⠀⠀⠀⠀⠀⠀⠀⠀⠀⠀⠀⠀⠀⠀⠀⠀⠀⠀⠀⠀⠀⠀⠀⠀⠀⠀⠀⠀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⠀⠀⠀⠀⠀⠀⠀⢻⣿⣿⣿⣿⣿⣿⣿⣿⣿⣿⣿⣿⣿⣧⠀⠀⠀⠀⠀⠀⠀⠀⠀⠀⠀⠀⠀⠀⠀⠀⠀⠀⠀⠀⠀⠀⠀⠀⠀⠀⠀⠀⠀⠀⠀⠀⠀⠀⠀⠀⠀⠀⠀⠀⠀⠀⠀⠀⠀⠀⠀⠀⠀⠀⠀⠀⠀⠀⠀⠀⠀⠀⠀⠀⠀⠀⠀⠀⠀⠀⠀⠀⠀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⠀⠀⠀⠀⠀⠀⠀⠈⣿⣿⣿⣿⣿⣿⣿⣿⣿⣿⣿⣿⣿⣿⠀⠀⠀⠀⠀⠀⠀⠀⠀⠀⠀⠀⠀⠀⠀⠀⠀⠀⠀⠀⠀⠀⠀⠀⠀⠀⠀⠀⠀⠀⠀⠀⠀⠀⠀⠀⠀⠀⠀⠀⠀⠀⠀⠀⠀⠀⠀⠀⠀⠀⠀⠀⠀⠀⠀⠀⠀⠀⠀⠀⠀⠀⠀⠀⠀⠀⠀⠀⠀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⠀⠀⠀⠀⠀⠀⠀⠀⠸⣿⣿⣿⣿⣿⣿⣿⣿⣿⣿⣿⣿⣿⡀⠀⠀⠀⠀⠀⠀⠀⠀⠀⠀⠀⠀⠀⠀⠀⠀⠀⠀⠀⠀⠀⠀⠀⠀⠀⠀⠀⠀⠀⠀⠀⠀⠀⠀⠀⠀⠀⠀⠀⠀⠀⠀⠀⠀⠀⠀⠀⠀⠀⠀⠀⠀⠀⠀⠀⠀⠀⠀⠀⠀⠀⠀⠀⠀⠀⠀⠀⠀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⠀⠀⠀⠀⠀⠀⠀⠀⠀⢻⣿⣿⣿⣿⣿⣿⣿⣿⣿⣿⣿⣿⡇⠀⠀⠀⠀⠀⠀⠀⠀⠀⠀⠀⠀⠀⠀⠀⠀⠀⠀⠀⠀⠀⠀⠀⠀⠀⠀⠀⠀⠀⠀⠀⠀⠀⠀⠀⠀⠀⠀⠀⠀⠀⠀⠀⠀⠀⠀⠀⠀⠀⠀⠀⠀⠀⠀⠀⠀⠀⠀⠀⠀⠀⠀⠀⠀⠀⠀⠀⠀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⠀⠀⠀⠀⠀⠀⠀⠀⠀⠀⢿⣿⣿⣿⣿⣿⣿⣿⣿⣿⣿⣿⣧⠀⠀⠀⠀⠀⠀⠀⠀⠀⠀⠀⠀⠀⠀⠀⠀⠀⠀⠀⠀⠀⠀⠀⠀⠀⠀⠀⠀⠀⠀⠀⠀⠀⠀⠀⠀⠀⠀⠀⠀⠀⠀⠀⠀⠀⠀⠀⠀⠀⠀⠀⠀⠀⠀⠀⠀⠀⠀⠀⠀⠀⠀⠀⠀⠀⠀⠀⠀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⠀⠀⠀⠀⠀⠀⠀⠀⠀⠀⠈⣿⣿⣿⣿⣿⣿⣿⣿⣿⣿⣿⣿⠀⠀⠀⠀⠀⠀⠀⠀⠀⠀⠀⠀⠀⠀⠀⠀⠀⠀⠀⠀⠀⠀⠀⠀⠀⠀⠀⠀⠀⠀⠀⠀⠀⠀⠀⠀⠀⠀⠀⠀⠀⠀⠀⠀⠀⠀⠀⠀⠀⠀⠀⠀⠀⠀⠀⠀⠀⠀⠀⠀⠀⠀⠀⠀⠀⠀⠀⠀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⠀⠀⠀⠀⠀⠀⠀⠀⠀⠀⠀⠘⣿⣿⣿⣿⣿⣿⣿⣿⣿⣿⣿⡇⠀⠀⠀⠀⠀⠀⠀⠀⠀⠀⠀⠀⠀⠀⠀⠀⠀⠀⠀⠀⠀⠀⠀⠀⠀⠀⠀⠀⠀⠀⠀⠀⠀⠀⠀⠀⠀⠀⠀⠀⠀⠀⠀⠀⠀⠀⠀⠀⠀⠀⠀⠀⠀⠀⠀⠀⠀⠀⠀⠀⠀⠀⠀⠀⠀⠀⠀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⠀⠀⠀⠀⠀⠀⠀⠀⠀⠀⠀⠀⠘⣿⣿⣿⣿⣿⣿⣿⣿⣿⣿⣧⠀⠀⠀⠀⠀⠀⠀⠀⠀⠀⠀⠀⠀⠀⠀⠀⠀⠀⠀⠀⠀⠀⠀⠀⠀⠀⠀⠀⠀⠀⠀⠀⠀⠀⠀⠀⠀⠀⠀⠀⠀⠀⠀⠀⠀⠀⠀⠀⠀⠀⠀⠀⠀⠀⠀⠀⠀⠀⠀⠀⠀⠀⠀⠀⠀⠀⠀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⠀⠀⠀⠀⠀⠀⠀⠀⠀⠀⠀⠀⠀⠘⣿⣿⣿⣿⣿⣿⣿⣿⣿⣿⡀⠀⠀⠀⠀⠀⠀⠀⠀⠀⠀⠀⠀⠀⠀⠀⠀⠀⠀⠀⠀⠀⠀⠀⠀⠀⠀⠀⠀⠀⠀⠀⠀⠀⠀⠀⠀⠀⠀⠀⠀⠀⠀⠀⠀⠀⠀⠀⠀⠀⠀⠀⠀⠀⠀⠀⠀⠀⠀⠀⠀⠀⠀⠀⠀⠀⠀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⠀⠀⠀⠀⠀⠀⠀⠀⠀⠀⠀⠀⠀⠀⠘⢿⣿⣿⣿⣿⣿⣿⣿⣿⣇⠀⠀⠀⠀⠀⠀⠀⠀⠀⠀⠀⠀⠀⠀⠀⠀⠀⠀⠀⠀⠀⠀⠀⠀⠀⠀⠀⠀⠀⠀⠀⠀⠀⠀⠀⠀⠀⠀⠀⠀⠀⠀⠀⠀⠀⠀⠀⠀⠀⠀⠀⠀⠀⠀⠀⠀⠀⠀⠀⠀⠀⠀⠀⠀⠀⠀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⠀⠀⠀⠀⠀⠀⠀⠀⠀⠀⠀⠀⠀⠀⠀⠈⢿⣿⣿⣿⣿⣿⣿⣿⣿⡀⠀⠀⠀⠀⠀⠀⠀⠀⠀⠀⠀⠀⠀⠀⠀⠀⠀⠀⠀⠀⠀⠀⠀⠀⠀⠀⠀⠀⠀⠀⠀⠀⠀⠀⠀⠀⠀⠀⠀⠀⠀⠀⠀⠀⠀⠀⠀⠀⠀⠀⠀⠀⠀⠀⠀⠀⠀⠀⠀⠀⠀⠀⠀⠀⠀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⠀⠀⠀⠀⠀⠀⠀⠀⠀⠀⠀⠀⠀⠀⠀⠀⠀⠻⣿⣿⣿⣿⣿⣿⣿⣧⠀⠀⠀⠀⠀⠀⠀⠀⠀⠀⠀⠀⠀⠀⠀⠀⠀⠀⠀⠀⠀⠀⠀⠀⠀⠀⠀⠀⠀⠀⠀⠀⠀⠀⠀⠀⠀⠀⠀⠀⠀⠀⠀⠀⠀⠀⠀⠀⠀⠀⠀⠀⠀⠀⠀⠀⠀⠀⠀⠀⠀⠀⠀⠀⠀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⠀⠀⠀⠀⠀⠀⠀⠀⠀⠀⠀⠀⠀⠀⠀⠀⠀⠀⠙⣿⣿⣿⣿⣿⣿⣿⡄⠀⠀⠀⠀⠀⠀⠀⠀⠀⠀⠀⠀⠀⠀⠀⠀⠀⠀⠀⠀⠀⠀⠀⠀⠀⠀⠀⠀⠀⠀⠀⠀⠀⠀⠀⠀⠀⠀⠀⠀⠀⠀⠀⠀⠀⠀⠀⠀⠀⠀⠀⠀⠀⠀⠀⠀⠀⠀⠀⠀⠀⠀⠀⠀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⠀⠀⠀⠀⠀⠀⠀⠀⠀⠀⠀⠀⠀⠀⠀⠀⠀⠀⠀⠈⠻⣿⣿⣿⣿⣿⣷⠀⠀⠀⠀⠀⠀⠀⠀⠀⠀⠀⠀⠀⠀⠀⠀⠀⠀⠀⠀⠀⠀⠀⠀⠀⠀⠀⠀⠀⠀⠀⠀⠀⠀⠀⠀⠀⠀⠀⠀⠀⠀⠀⠀⠀⠀⠀⠀⠀⠀⠀⠀⠀⠀⠀⠀⠀⠀⠀⠀⠀⠀⠀⠀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⠀⠀⠀⠀⠀⠀⠀⠀⠀⠀⠀⠀⠀⠀⠀⠀⠀⠀⠀⠀⠀⠈⠿⣿⣿⣿⣿⣇⠀⠀⠀⠀⠀⠀⠀⠀⠀⠀⠀⠀⠀⠀⠀⠀⠀⠀⠀⠀⠀⠀⠀⠀⠀⠀⠀⠀⠀⠀⠀⠀⠀⠀⠀⠀⠀⠀⠀⠀⠀⠀⠀⠀⠀⠀⠀⠀⠀⠀⠀⠀⠀⠀⠀⠀⠀⠀⠀⠀⠀⠀⠀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⠀⠀⠀⠀⠀⠀⠀⠀⠀⠀⠀⠀⠀⠀⠀⠀⠀⠀⠀⠀⠀⠀⠀⠙⠻⣿⣿⣿⣆⠀⠀⠀⠀⠀⠀⠀⠀⠀⠀⠀⠀⠀⠀⠀⠀⠀⠀⠀⠀⠀⠀⠀⠀⠀⠀⠀⠀⠀⠀⠀⠀⠀⠀⠀⠀⠀⠀⠀⠀⠀⠀⠀⠀⠀⠀⠀⠀⠀⠀⠀⠀⠀⠀⠀⠀⠀⠀⠀⠀⠀⠀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⠀⠀⠀⠀⠀⠀⠀⠀⠀⠀⠀⠀⠀⠀⠀⠀⠀⠀⠀⠀⠀⠀⠀⠀⠀⠈⠛⢿⣿⣆⠀⠀⠀⠀⠀⠀⠀⠀⠀⠀⠀⠀⠀⠀⠀⠀⠀⠀⠀⠀⠀⠀⠀⠀⠀⠀⠀⠀⠀⠀⠀⠀⠀⠀⠀⠀⠀⠀⠀⠀⠀⠀⠀⠀⠀⠀⠀⠀⠀⠀⠀⠀⠀⠀⠀⠀⠀⠀⠀⠀⠀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⠀⠀⠀⠀⠀⠀⠀⠀⠀⠀⠀⠀⠀⠀⠀⠀⠀⠀⠀⠀⠀⠀⠀⠀⠀⠀⠀⠀⠈⠉⠀⠀⠀⠀⠀⠀⠀⠀⠀⠀⠀⠀⠀⠀⠀⠀⠀⠀⠀⠀⠀⠀⠀⠀⠀⠀⠀⠀⠀⠀⠀⠀⠀⠀⠀⠀⠀⠀⠀⠀⠀⠀⠀⠀⠀⠀⠀⠀⠀⠀⠀⠀⠀⠀⠀⠀⠀⠀⠀⠀⠀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⠀⠀⠀⠀⠸⣿⣿⣿⣿⣿⣿⣿⣿⣿⣿⣿⣿⣿⣿⣿⣿⣿⣿⡇⠀⠀⠀⠀⠀⠀⠀⠀⠀⠀⠀⠀⠀⠀⠀⠀⠀⠀⠀⠀⠀⠀⠀⠀⠀⠀⠀⠀⠀⠀⠀⠀⠀⠀⠀⠀⠀⠀⠀⠀⠀⠀⠀⠀⠀⠀⠀⠀⠀⠀⠀⠀⠀⠀⠀⠀⠀⠀⠀⠀⠀⠀⠀⠀⠀⠀⠀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⠀⠀⠀⠀⠀⢹⣿⣿⣿⣿⣿⣿⣿⣿⣿⣿⣿⣿⣿⣿⣿⣿⣿⡇⠀⠀⠀⠀⠀⠀⠀⠀⠀⠀⠀⠀⠀⠀⠀⠀⠀⠀⠀⠀⠀⠀⠀⠀⠀⠀⠀⠀⠀⠀⠀⠀⠀⠀⠀⠀⠀⠀⠀⠀⠀⠀⠀⠀⠀⠀⠀⠀⠀⠀⠀⠀⠀⠀⠀⠀⠀⠀⠀⠀⠀⠀⠀⠀⠀⠀⠀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⠀⠀⠀⠀⠀⠸⣿⣿⣿⣿⣿⣿⣿⣿⣿⣿⣿⣿⣿⣿⣿⣿⣿⡇⠀⠀⠀⠀⠀⠀⠀⠀⠀⠀⠀⠀⠀⠀⠀⠀⠀⠀⠀⠀⠀⠀⠀⠀⠀⠀⠀⠀⠀⠀⠀⠀⠀⠀⠀⠀⠀⠀⠀⠀⠀⠀⠀⠀⠀⠀⠀⠀⠀⠀⠀⠀⠀⠀⠀⠀⠀⠀⠀⠀⠀⠀⠀⠀⠀⠀⠀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⠀⠀⠀⠀⠀⠀⢿⣿⣿⣿⣿⣿⣿⣿⣿⣿⣿⣿⣿⣿⣿⣿⣿⡇⠀⠀⠀⠀⠀⠀⠀⠀⠀⠀⠀⠀⠀⠀⠀⠀⠀⠀⠀⠀⠀⠀⠀⠀⠀⠀⠀⠀⠀⠀⠀⠀⠀⠀⠀⠀⠀⠀⠀⠀⠀⠀⠀⠀⠀⠀⠀⠀⠀⠀⠀⠀⠀⠀⠀⠀⠀⠀⠀⠀⠀⠀⠀⠀⠀⠀⠀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⠀⠀⠀⠀⠀⠀⠀⠀⢸⣿⣿⣿⣿⣿⣿⣿⣿⣿⣿⣿⣿⣿⣿⣷⠀⠀⠀⠀⠀⠀⠀⠀⠀⠀⠀⠀⠀⠀⠀⠀⠀⠀⠀⠀⠀⠀⠀⠀⠀⠀⠀⠀⠀⠀⠀⠀⠀⠀⠀⠀⠀⠀⠀⠀⠀⠀⠀⠀⠀⠀⠀⠀⠀⠀⠀⠀⠀⠀⠀⠀⠀⠀⠀⠀⠀⠀⠀⠀⠀⠀⠀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⠀⠀⠀⠀⠀⠀⠀⠀⠀⠘⣿⣿⣿⣿⣿⣿⣿⣿⣿⣿⣿⣿⣿⣿⠀⠀⠀⠀⠀⠀⠀⠀⠀⠀⠀⠀⠀⠀⠀⠀⠀⠀⠀⠀⠀⠀⠀⠀⠀⠀⠀⠀⠀⠀⠀⠀⠀⠀⠀⠀⠀⠀⠀⠀⠀⠀⠀⠀⠀⠀⠀⠀⠀⠀⠀⠀⠀⠀⠀⠀⠀⠀⠀⠀⠀⠀⠀⠀⠀⠀⠀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⠀⠀⠀⠀⠀⠀⠀⠀⠀⠀⢹⣿⣿⣿⣿⣿⣿⣿⣿⣿⣿⣿⣿⣿⡇⠀⠀⠀⠀⠀⠀⠀⠀⠀⠀⠀⠀⠀⠀⠀⠀⠀⠀⠀⠀⠀⠀⠀⠀⠀⠀⠀⠀⠀⠀⠀⠀⠀⠀⠀⠀⠀⠀⠀⠀⠀⠀⠀⠀⠀⠀⠀⠀⠀⠀⠀⠀⠀⠀⠀⠀⠀⠀⠀⠀⠀⠀⠀⠀⠀⠀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⠀⠀⠀⠀⠀⠀⠀⠀⠀⠀⠀⠈⣿⣿⣿⣿⣿⣿⣿⣿⣿⣿⣿⣿⣷⠀⠀⠀⠀⠀⠀⠀⠀⠀⠀⠀⠀⠀⠀⠀⠀⠀⠀⠀⠀⠀⠀⠀⠀⠀⠀⠀⠀⠀⠀⠀⠀⠀⠀⠀⠀⠀⠀⠀⠀⠀⠀⠀⠀⠀⠀⠀⠀⠀⠀⠀⠀⠀⠀⠀⠀⠀⠀⠀⠀⠀⠀⠀⠀⠀⠀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⠀⠀⠀⠀⠀⠀⠀⠀⠀⠀⠀⠀⠸⣿⣿⣿⣿⣿⣿⣿⣿⣿⣿⣿⣿⠀⠀⠀⠀⠀⠀⠀⠀⠀⠀⠀⠀⠀⠀⠀⠀⠀⠀⠀⠀⠀⠀⠀⠀⠀⠀⠀⠀⠀⠀⠀⠀⠀⠀⠀⠀⠀⠀⠀⠀⠀⠀⠀⠀⠀⠀⠀⠀⠀⠀⠀⠀⠀⠀⠀⠀⠀⠀⠀⠀⠀⠀⠀⠀⠀⠀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⠀⠀⠀⠀⠀⠀⠀⠀⠀⠀⠀⠀⠀⠹⣿⣿⣿⣿⣿⣿⣿⣿⣿⣿⣿⡇⠀⠀⠀⠀⠀⠀⠀⠀⠀⠀⠀⠀⠀⠀⠀⠀⠀⠀⠀⠀⠀⠀⠀⠀⠀⠀⠀⠀⠀⠀⠀⠀⠀⠀⠀⠀⠀⠀⠀⠀⠀⠀⠀⠀⠀⠀⠀⠀⠀⠀⠀⠀⠀⠀⠀⠀⠀⠀⠀⠀⠀⠀⠀⠀⠀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⠀⠀⠀⠀⠀⠀⠀⠀⠀⠀⠀⠀⠀⠀⠹⣿⣿⣿⣿⣿⣿⣿⣿⣿⣿⣧⠀⠀⠀⠀⠀⠀⠀⠀⠀⠀⠀⠀⠀⠀⠀⠀⠀⠀⠀⠀⠀⠀⠀⠀⠀⠀⠀⠀⠀⠀⠀⠀⠀⠀⠀⠀⠀⠀⠀⠀⠀⠀⠀⠀⠀⠀⠀⠀⠀⠀⠀⠀⠀⠀⠀⠀⠀⠀⠀⠀⠀⠀⠀⠀⠀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⠀⠀⠀⠀⠀⠀⠀⠀⠀⠀⠀⠀⠀⠀⠀⠹⣿⣿⣿⣿⣿⣿⣿⣿⣿⣿⡀⠀⠀⠀⠀⠀⠀⠀⠀⠀⠀⠀⠀⠀⠀⠀⠀⠀⠀⠀⠀⠀⠀⠀⠀⠀⠀⠀⠀⠀⠀⠀⠀⠀⠀⠀⠀⠀⠀⠀⠀⠀⠀⠀⠀⠀⠀⠀⠀⠀⠀⠀⠀⠀⠀⠀⠀⠀⠀⠀⠀⠀⠀⠀⠀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⠀⠀⠀⠀⠀⠀⠀⠀⠀⠀⠀⠀⠀⠀⠀⠀⠹⣿⣿⣿⣿⣿⣿⣿⣿⣿⡇⠀⠀⠀⠀⠀⠀⠀⠀⠀⠀⠀⠀⠀⠀⠀⠀⠀⠀⠀⠀⠀⠀⠀⠀⠀⠀⠀⠀⠀⠀⠀⠀⠀⠀⠀⠀⠀⠀⠀⠀⠀⠀⠀⠀⠀⠀⠀⠀⠀⠀⠀⠀⠀⠀⠀⠀⠀⠀⠀⠀⠀⠀⠀⠀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⠀⠀⠀⠀⠀⠀⠀⠀⠀⠀⠀⠀⠀⠀⠀⠀⠀⠹⣿⣿⣿⣿⣿⣿⣿⣿⣿⠀⠀⠀⠀⠀⠀⠀⠀⠀⠀⠀⠀⠀⠀⠀⠀⠀⠀⠀⠀⠀⠀⠀⠀⠀⠀⠀⠀⠀⠀⠀⠀⠀⠀⠀⠀⠀⠀⠀⠀⠀⠀⠀⠀⠀⠀⠀⠀⠀⠀⠀⠀⠀⠀⠀⠀⠀⠀⠀⠀⠀⠀⠀⠀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⠀⠀⠀⠀⠀⠀⠀⠀⠀⠀⠀⠀⠀⠀⠀⠀⠀⠀⠘⢿⣿⣿⣿⣿⣿⣿⣿⡇⠀⠀⠀⠀⠀⠀⠀⠀⠀⠀⠀⠀⠀⠀⠀⠀⠀⠀⠀⠀⠀⠀⠀⠀⠀⠀⠀⠀⠀⠀⠀⠀⠀⠀⠀⠀⠀⠀⠀⠀⠀⠀⠀⠀⠀⠀⠀⠀⠀⠀⠀⠀⠀⠀⠀⠀⠀⠀⠀⠀⠀⠀⠀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⠀⠀⠀⠀⠀⠀⠀⠀⠀⠀⠀⠀⠀⠀⠀⠀⠀⠀⠀⠈⢿⣿⣿⣿⣿⣿⣿⣿⡀⠀⠀⠀⠀⠀⠀⠀⠀⠀⠀⠀⠀⠀⠀⠀⠀⠀⠀⠀⠀⠀⠀⠀⠀⠀⠀⠀⠀⠀⠀⠀⠀⠀⠀⠀⠀⠀⠀⠀⠀⠀⠀⠀⠀⠀⠀⠀⠀⠀⠀⠀⠀⠀⠀⠀⠀⠀⠀⠀⠀⠀⠀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⠀⠀⠀⠀⠀⠀⠀⠀⠀⠀⠀⠀⠀⠀⠀⠀⠀⠀⠀⠀⠀⠹⣿⣿⣿⣿⣿⣿⣧⠀⠀⠀⠀⠀⠀⠀⠀⠀⠀⠀⠀⠀⠀⠀⠀⠀⠀⠀⠀⠀⠀⠀⠀⠀⠀⠀⠀⠀⠀⠀⠀⠀⠀⠀⠀⠀⠀⠀⠀⠀⠀⠀⠀⠀⠀⠀⠀⠀⠀⠀⠀⠀⠀⠀⠀⠀⠀⠀⠀⠀⠀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⠀⠀⠀⠀⠀⠀⠀⠀⠀⠀⠀⠀⠀⠀⠀⠀⠀⠀⠀⠀⠀⠀⠈⠻⣿⣿⣿⣿⣿⡆⠀⠀⠀⠀⠀⠀⠀⠀⠀⠀⠀⠀⠀⠀⠀⠀⠀⠀⠀⠀⠀⠀⠀⠀⠀⠀⠀⠀⠀⠀⠀⠀⠀⠀⠀⠀⠀⠀⠀⠀⠀⠀⠀⠀⠀⠀⠀⠀⠀⠀⠀⠀⠀⠀⠀⠀⠀⠀⠀⠀⠀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⠀⠀⠀⠀⠀⠀⠀⠀⠀⠀⠀⠀⠀⠀⠀⠀⠀⠀⠀⠀⠀⠀⠀⠀⠙⠿⣿⣿⣿⣿⡀⠀⠀⠀⠀⠀⠀⠀⠀⠀⠀⠀⠀⠀⠀⠀⠀⠀⠀⠀⠀⠀⠀⠀⠀⠀⠀⠀⠀⠀⠀⠀⠀⠀⠀⠀⠀⠀⠀⠀⠀⠀⠀⠀⠀⠀⠀⠀⠀⠀⠀⠀⠀⠀⠀⠀⠀⠀⠀⠀⠀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⠀⠀⠀⠀⠀⠀⠀⠀⠀⠀⠀⠀⠀⠀⠀⠀⠀⠀⠀⠀⠀⠀⠀⠀⠀⠀⠉⠻⣿⣿⣷⡀⠀⠀⠀⠀⠀⠀⠀⠀⠀⠀⠀⠀⠀⠀⠀⠀⠀⠀⠀⠀⠀⠀⠀⠀⠀⠀⠀⠀⠀⠀⠀⠀⠀⠀⠀⠀⠀⠀⠀⠀⠀⠀⠀⠀⠀⠀⠀⠀⠀⠀⠀⠀⠀⠀⠀⠀⠀⠀⠀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⠀⠀⠀⠀⠀⠀⠀⠀⠀⠀⠀⠀⠀⠀⠀⠀⠀⠀⠀⠀⠀⠀⠀⠀⠀⠀⠀⠀⠈⠙⠻⠷⠀⠀⠀⠀⠀⠀⠀⠀⠀⠀⠀⠀⠀⠀⠀⠀⠀⠀⠀⠀⠀⠀⠀⠀⠀⠀⠀⠀⠀⠀⠀⠀⠀⠀⠀⠀⠀⠀⠀⠀⠀⠀⠀⠀⠀⠀⠀⠀⠀⠀⠀⠀⠀⠀⠀⠀⠀⠀⠀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⠀⠀⠀⠀⠀⠀⠀⠀⠀⠀⠀⠀⠀⠀⠀⠀⠀⠀⠀⠀⠀⠀⠀⠀⠀⠀⠀⠀⠀⠀⠀⠀⠀⠀⠀⠀⠀⠀⠠⣴⣶⢀⣀⣾⣿⣿⣿⡟⠳⢄⡀⠀⠀⠀⠀⠀⠀⠀⠀⠀⠀⠀⠀⠀⠀⠀⠀⠀⠀⠀⠀⠀⠀⠀⠀⠀⠀⠀⠀⠀⠀⠀⠀⠀⠀⠀⠀⠀⠀⠀⠀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⠀⠀⠀⠀⠀⠀⠀⠀⠀⠀⠀⠀⠀⠀⠀⠀⠀⠀⠀⠀⠀⠀⠀⠀⠀⠀⠀⠀⠀⠀⠀⠀⠀⠀⠀⠀⠀⠀⠘⠿⣿⣿⣿⣿⣿⣿⣿⣧⣤⣀⡀⠀⠀⠀⠀⠀⠀⠀⠀⠀⠀⠀⠀⠀⠀⠀⠀⠀⠀⠀⠀⠀⠀⠀⠀⠀⠀⠀⠀⠀⠀⠀⠀⠀⠀⠀⠀⠀⠀⠀⠀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⠀⠀⠀⠀⠀⠀⠀⠀⠀⠀⠀⠀⠀⠀⠀⠀⠀⠀⠀⠀⠀⠀⠀⠀⠀⠀⠀⠀⠀⠀⠀⠀⠀⠀⠀⠀⠀⠀⠀⠀⠀⠉⣉⣿⣿⣿⣿⣿⣿⣿⣿⣁⡀⠀⠀⠀⠀⠀⠀⠀⠀⠀⠀⠀⠀⠀⠀⠀⠀⠀⠀⠀⠀⠀⠀⠀⠀⠀⠀⠀⠀⠀⠀⠀⠀⠀⠀⠀⠀⠀⠀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⠀⠀⠀⠀⠀⠀⠀⠀⠀⠀⠀⠀⠀⠀⠀⠀⠀⠀⠀⠀⠀⠀⠀⠀⠀⠀⠀⠀⠀⠀⠀⠀⠀⠀⠀⠀⠀⠀⠀⠀⠀⠘⠿⣧⣀⣿⣿⣿⣿⣿⣿⡿⡟⠄⠀⠀⠀⠀⠀⠀⠀⠀⠀⠀⠀⠀⠀⠀⠀⠀⠀⠀⠀⠀⠀⠀⠀⠀⠀⠀⠀⠀⠀⠀⠀⠀⠀⠀⠀⠀⠀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⠀⠀⠀⠀⠀⠀⠀⠀⠀⠀⠀⠀⠀⠀⠀⠀⠀⠀⠀⠀⠀⠀⠀⠀⠀⠀⠀⠀⠀⠀⠀⠀⠀⠀⠀⠀⠀⠀⠀⠀⠀⠀⠀⢸⣿⣿⣿⣿⣧⠀⣠⣴⠀⠀⠀⠀⠀⠀⠀⠀⠀⠀⠀⠀⠀⠀⠀⠀⠀⠀⠀⠀⠀⠀⠀⠀⠀⠀⠀⠀⠀⠀⠀⠀⠀⠀⠀⠀⠀⠀⠀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⠀⠀⠀⠀⠀⠀⠀⠀⠀⠀⠀⠀⠀⠀⠀⠀⠀⠀⠀⠀⠀⠀⠀⠀⠀⠀⠀⠀⠀⠀⠀⠀⠀⠀⠀⠀⠀⠀⠀⠀⠀⠀⠀⢈⣿⠛⣿⣿⣿⣶⣿⣿⡆⠀⠀⠀⠀⠀⠀⠀⠀⠀⠀⠀⠀⠀⠀⠀⠀⠀⠀⠀⠀⠀⠀⠀⠀⠀⠀⠀⠀⠀⠀⠀⠀⠀⠀⠀⠀⠀⠀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⠀⠀⠀⠀⠀⠀⠀⠀⠀⠀⠀⠀⠀⠀⠀⠀⠀⠀⠀⠀⠀⠀⠀⠀⠀⠀⠀⠀⠀⠀⠀⠀⠀⠀⠀⠀⠀⠀⠀⠀⠀⠀⢀⡾⠃⢀⣼⣿⣿⣿⣿⣿⣙⠛⠿⢭⣔⠂⣀⣀⣀⣠⣤⣤⣀⠀⠀⠀⠀⠀⠀⠀⠀⠀⠀⠀⠀⠀⠀⠀⠀⠀⠀⠀⠀⠀⠀⠀⠀⠀⠀</a:t>
            </a:r>
            <a:br/>
            <a:r>
              <a:t>⠀⠀⠀⠀⠀⠀⠀⠀⠀⠀⠀⠀⠀⠀⠀⠀⠀⠀⠀⠀⠀⠀⠀⠀⠀⠀⠻⠿⠿⣷⣶⣶⣶⣶⣤⣤⣤⣤⣤⣄⣀⣰⣿⣡⣴⣿⣿⣿⣿⣿⣿⣿⣿⣿⣿⣿⣿⣿⣿⣿⣿⣿⣿⣿⣿⣷⣄⡀⠀⠀⠀⠀⠀⠀⠀⠀⠀⠀⠀⠀⠀⠀⠀⠀⠀⠀⠀⠀⠀⠀⠀</a:t>
            </a:r>
            <a:br/>
            <a:r>
              <a:t>⠀⠀⠀⠀⠀⠀⠀⠀⠀⠀⠀⠀⠀⠀⠀⠀⠀⠀⠀⠀⠀⠀⠀⠀⠀⠀⠀⠀⠀⠘⠉⠉⠉⠛⠲⢦⣍⡉⠉⠉⠉⠙⠙⣿⣿⣿⣿⣿⣿⣿⣿⣿⣿⣿⣿⣿⣿⣿⣿⣿⣿⣿⣿⣿⣿⣿⣿⣿⡀⠀⠀⠀⠀⠀⠀⠀⠀⠀⠀⠀⠀⠀⠀⠀⠀⠀⠀⠀⠀⠀⠀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⠀⠀⠀⠀⠀⠀⠀⠀⠀⠀⠀⠀⠀⠀⠀⠀⠀⠀⠀⠀⠀⠀⠀⠀⠀⠀⠀⠀⠀⠀⠀⠀⠀⠀⠀⠀⠀⠀⠀⠀⠀⠀⠀⠈⠉⠁⠀⠀⠈⣿⣿⣧⠀⠀⠈⠉⠛⠛⠻⠿⠿⢿⣿⣿⣿⣿⠟⠟⠂⠀⠀⠀⠀⠀⠀⠀⠀⠀⠀⠀⠀⠀⠀⠀⠀⠀⠀⠀⠀⠀⠀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⠀⠀⠀⠀⠀⠀⠀⠀⠀⠀⠀⠀⠀⠀⠀⠀⠀⠀⠀⠀⠀⠀⠀⠀⠀⠀⠀⠀⠀⠀⠀⠀⠀⠀⠀⠀⠀⠀⠀⠀⠀⠀⠀⠀⠀⠀⠀⠀⠀⠛⠈⠉⠀⠀⠀⠀⠀⠀⠀⠀⠀⠀⠈⠈⠉⠀⠀⠀⠀⠀⠀⠀⠀⠀⠀⠀⠀⠀⠀⠀⠀⠀⠀⠀⠀⠀⠀⠀⠀⠀⠀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⠀⠀⠀⠀⠀⠸⣿⣿⣿⣿⣿⣿⣿⣿⣿⣿⣿⣿⣿⣿⣿⣿⣿⣿⣿⠀⠀⠀⠀⠀⠀⠀⠀⠀⠀⠀⠀⠀⠀⠀⠀⠀⠀⠀⠀⠀⠀⠀⠀⠀⠀⠀⠀⠀⠀⠀⠀⠀⠀⠀⠀⠀⠀⠀⠀⠀⠀⠀⠀⠀⠀⠀⠀⠀⠀⠀⠀⠀⠀⠀⠀⠀⠀⠀⠀⠀⠀⠀⠀⠀⠀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⠀⠀⠀⠀⠀⠀⢻⣿⣿⣿⣿⣿⣿⣿⣿⣿⣿⣿⣿⣿⣿⣿⣿⣿⡿⠀⠀⠀⠀⠀⠀⠀⠀⠀⠀⠀⠀⠀⠀⠀⠀⠀⠀⠀⠀⠀⠀⠀⠀⠀⠀⠀⠀⠀⠀⠀⠀⠀⠀⠀⠀⠀⠀⠀⠀⠀⠀⠀⠀⠀⠀⠀⠀⠀⠀⠀⠀⠀⠀⠀⠀⠀⠀⠀⠀⠀⠀⠀⠀⠀⠀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⠀⠀⠀⠀⠀⠀⢸⣿⣿⣿⣿⣿⣿⣿⣿⣿⣿⣿⣿⣿⣿⣿⣿⣿⡇⠀⠀⠀⠀⠀⠀⠀⠀⠀⠀⠀⠀⠀⠀⠀⠀⠀⠀⠀⠀⠀⠀⠀⠀⠀⠀⠀⠀⠀⠀⠀⠀⠀⠀⠀⠀⠀⠀⠀⠀⠀⠀⠀⠀⠀⠀⠀⠀⠀⠀⠀⠀⠀⠀⠀⠀⠀⠀⠀⠀⠀⠀⠀⠀⠀⠀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⠀⠀⠀⠀⠀⠀⠀⢹⣿⣿⣿⣿⣿⣿⣿⣿⣿⣿⣿⣿⣿⣿⣿⣿⡇⠀⠀⠀⠀⠀⠀⠀⠀⠀⠀⠀⠀⠀⠀⠀⠀⠀⠀⠀⠀⠀⠀⠀⠀⠀⠀⠀⠀⠀⠀⠀⠀⠀⠀⠀⠀⠀⠀⠀⠀⠀⠀⠀⠀⠀⠀⠀⠀⠀⠀⠀⠀⠀⠀⠀⠀⠀⠀⠀⠀⠀⠀⠀⠀⠀⠀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⠀⠀⠀⠀⠀⠀⠀⠈⣿⣿⣿⣿⣿⣿⣿⣿⣿⣿⣿⣿⣿⣿⣿⣿⡇⠀⠀⠀⠀⠀⠀⠀⠀⠀⠀⠀⠀⠀⠀⠀⠀⠀⠀⠀⠀⠀⠀⠀⠀⠀⠀⠀⠀⠀⠀⠀⠀⠀⠀⠀⠀⠀⠀⠀⠀⠀⠀⠀⠀⠀⠀⠀⠀⠀⠀⠀⠀⠀⠀⠀⠀⠀⠀⠀⠀⠀⠀⠀⠀⠀⠀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⠀⠀⠀⠀⠀⠀⠀⠀⢻⣿⣿⣿⣿⣿⣿⣿⣿⣿⣿⣿⣿⣿⣿⣿⣷⠀⠀⠀⠀⠀⠀⠀⠀⠀⠀⠀⠀⠀⠀⠀⠀⠀⠀⠀⠀⠀⠀⠀⠀⠀⠀⠀⠀⠀⠀⠀⠀⠀⠀⠀⠀⠀⠀⠀⠀⠀⠀⠀⠀⠀⠀⠀⠀⠀⠀⠀⠀⠀⠀⠀⠀⠀⠀⠀⠀⠀⠀⠀⠀⠀⠀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⠀⠀⠀⠀⠀⠀⠀⠀⠘⣿⣿⣿⣿⣿⣿⣿⣿⣿⣿⣿⣿⣿⣿⣿⣿⠀⠀⠀⠀⠀⠀⠀⠀⠀⠀⠀⠀⠀⠀⠀⠀⠀⠀⠀⠀⠀⠀⠀⠀⠀⠀⠀⠀⠀⠀⠀⠀⠀⠀⠀⠀⠀⠀⠀⠀⠀⠀⠀⠀⠀⠀⠀⠀⠀⠀⠀⠀⠀⠀⠀⠀⠀⠀⠀⠀⠀⠀⠀⠀⠀⠀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⠀⠀⠀⠀⠀⠀⠀⠀⠀⢹⣿⣿⣿⣿⣿⣿⣿⣿⣿⣿⣿⣿⣿⣿⣿⠀⠀⠀⠀⠀⠀⠀⠀⠀⠀⠀⠀⠀⠀⠀⠀⠀⠀⠀⠀⠀⠀⠀⠀⠀⠀⠀⠀⠀⠀⠀⠀⠀⠀⠀⠀⠀⠀⠀⠀⠀⠀⠀⠀⠀⠀⠀⠀⠀⠀⠀⠀⠀⠀⠀⠀⠀⠀⠀⠀⠀⠀⠀⠀⠀⠀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⠀⠀⠀⠀⠀⠀⠀⠀⠀⠈⣿⣿⣿⣿⣿⣿⣿⣿⣿⣿⣿⣿⣿⣿⣿⠀⠀⠀⠀⠀⠀⠀⠀⠀⠀⠀⠀⠀⠀⠀⠀⠀⠀⠀⠀⠀⠀⠀⠀⠀⠀⠀⠀⠀⠀⠀⠀⠀⠀⠀⠀⠀⠀⠀⠀⠀⠀⠀⠀⠀⠀⠀⠀⠀⠀⠀⠀⠀⠀⠀⠀⠀⠀⠀⠀⠀⠀⠀⠀⠀⠀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⠀⠀⠀⠀⠀⠀⠀⠀⠀⠀⢹⣿⣿⣿⣿⣿⣿⣿⣿⣿⣿⣿⣿⣿⣿⡄⠀⠀⠀⠀⠀⠀⠀⠀⠀⠀⠀⠀⠀⠀⠀⠀⠀⠀⠀⠀⠀⠀⠀⠀⠀⠀⠀⠀⠀⠀⠀⠀⠀⠀⠀⠀⠀⠀⠀⠀⠀⠀⠀⠀⠀⠀⠀⠀⠀⠀⠀⠀⠀⠀⠀⠀⠀⠀⠀⠀⠀⠀⠀⠀⠀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⠀⠀⠀⠀⠀⠀⠀⠀⠀⠀⠀⢿⣿⣿⣿⣿⣿⣿⣿⣿⣿⣿⣿⣿⣿⡇⠀⠀⠀⠀⠀⠀⠀⠀⠀⠀⠀⠀⠀⠀⠀⠀⠀⠀⠀⠀⠀⠀⠀⠀⠀⠀⠀⠀⠀⠀⠀⠀⠀⠀⠀⠀⠀⠀⠀⠀⠀⠀⠀⠀⠀⠀⠀⠀⠀⠀⠀⠀⠀⠀⠀⠀⠀⠀⠀⠀⠀⠀⠀⠀⠀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⠀⠀⠀⠀⠀⠀⠀⠀⠀⠀⠀⠘⣿⣿⣿⣿⣿⣿⣿⣿⣿⣿⣿⣿⣿⣇⠀⠀⠀⠀⠀⠀⠀⠀⠀⠀⠀⠀⠀⠀⠀⠀⠀⠀⠀⠀⠀⠀⠀⠀⠀⠀⠀⠀⠀⠀⠀⠀⠀⠀⠀⠀⠀⠀⠀⠀⠀⠀⠀⠀⠀⠀⠀⠀⠀⠀⠀⠀⠀⠀⠀⠀⠀⠀⠀⠀⠀⠀⠀⠀⠀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⠀⠀⠀⠀⠀⠀⠀⠀⠀⠀⠀⠀⠸⣿⣿⣿⣿⣿⣿⣿⣿⣿⣿⣿⣿⣿⠀⠀⠀⠀⠀⠀⠀⠀⠀⠀⠀⠀⠀⠀⠀⠀⠀⠀⠀⠀⠀⠀⠀⠀⠀⠀⠀⠀⠀⠀⠀⠀⠀⠀⠀⠀⠀⠀⠀⠀⠀⠀⠀⠀⠀⠀⠀⠀⠀⠀⠀⠀⠀⠀⠀⠀⠀⠀⠀⠀⠀⠀⠀⠀⠀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⠀⠀⠀⠀⠀⠀⠀⠀⠀⠀⠀⠀⠀⢻⣿⣿⣿⣿⣿⣿⣿⣿⣿⣿⣿⣿⡀⠀⠀⠀⠀⠀⠀⠀⠀⠀⠀⠀⠀⠀⠀⠀⠀⠀⠀⠀⠀⠀⠀⠀⠀⠀⠀⠀⠀⠀⠀⠀⠀⠀⠀⠀⠀⠀⠀⠀⠀⠀⠀⠀⠀⠀⠀⠀⠀⠀⠀⠀⠀⠀⠀⠀⠀⠀⠀⠀⠀⠀⠀⠀⠀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⠀⠀⠀⠀⠀⠀⠀⠀⠀⠀⠀⠀⠀⠈⢿⣿⣿⣿⣿⣿⣿⣿⣿⣿⣿⣿⡇⠀⠀⠀⠀⠀⠀⠀⠀⠀⠀⠀⠀⠀⠀⠀⠀⠀⠀⠀⠀⠀⠀⠀⠀⠀⠀⠀⠀⠀⠀⠀⠀⠀⠀⠀⠀⠀⠀⠀⠀⠀⠀⠀⠀⠀⠀⠀⠀⠀⠀⠀⠀⠀⠀⠀⠀⠀⠀⠀⠀⠀⠀⠀⠀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⠀⠀⠀⠀⠀⠀⠀⠀⠀⠀⠀⠀⠀⠀⠈⢿⣿⣿⣿⣿⣿⣿⣿⣿⣿⣿⣧⠀⠀⠀⠀⠀⠀⠀⠀⠀⠀⠀⠀⠀⠀⠀⠀⠀⠀⠀⠀⠀⠀⠀⠀⠀⠀⠀⠀⠀⠀⠀⠀⠀⠀⠀⠀⠀⠀⠀⠀⠀⠀⠀⠀⠀⠀⠀⠀⠀⠀⠀⠀⠀⠀⠀⠀⠀⠀⠀⠀⠀⠀⠀⠀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⠀⠀⠀⠀⠀⠀⠀⠀⠀⠀⠀⠀⠀⠀⠀⠘⣿⣿⣿⣿⣿⣿⣿⣿⣿⣿⣿⠀⠀⠀⠀⠀⠀⠀⠀⠀⠀⠀⠀⠀⠀⠀⠀⠀⠀⠀⠀⠀⠀⠀⠀⠀⠀⠀⠀⠀⠀⠀⠀⠀⠀⠀⠀⠀⠀⠀⠀⠀⠀⠀⠀⠀⠀⠀⠀⠀⠀⠀⠀⠀⠀⠀⠀⠀⠀⠀⠀⠀⠀⠀⠀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⠀⠀⠀⠀⠀⠀⠀⠀⠀⠀⠀⠀⠀⠀⠀⠀⠘⣿⣿⣿⣿⣿⣿⣿⣿⣿⣿⡇⠀⠀⠀⠀⠀⠀⠀⠀⠀⠀⠀⠀⠀⠀⠀⠀⠀⠀⠀⠀⠀⠀⠀⠀⠀⠀⠀⠀⠀⠀⠀⠀⠀⠀⠀⠀⠀⠀⠀⠀⠀⠀⠀⠀⠀⠀⠀⠀⠀⠀⠀⠀⠀⠀⠀⠀⠀⠀⠀⠀⠀⠀⠀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⠀⠀⠀⠀⠀⠀⠀⠀⠀⠀⠀⠀⠀⠀⠀⠀⠀⠘⢿⣿⣿⣿⣿⣿⣿⣿⣿⣷⠀⠀⠀⠀⠀⠀⠀⠀⠀⠀⠀⠀⠀⠀⠀⠀⠀⠀⠀⠀⠀⠀⠀⠀⠀⠀⠀⠀⠀⠀⠀⠀⠀⠀⠀⠀⠀⠀⠀⠀⠀⠀⠀⠀⠀⠀⠀⠀⠀⠀⠀⠀⠀⠀⠀⠀⠀⠀⠀⠀⠀⠀⠀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⠀⠀⠀⠀⠀⠀⠀⠀⠀⠀⠀⠀⠀⠀⠀⠀⠀⠀⠈⢿⣿⣿⣿⣿⣿⣿⣿⣿⡆⠀⠀⠀⠀⠀⠀⠀⠀⠀⠀⠀⠀⠀⠀⠀⠀⠀⠀⠀⠀⠀⠀⠀⠀⠀⠀⠀⠀⠀⠀⠀⠀⠀⠀⠀⠀⠀⠀⠀⠀⠀⠀⠀⠀⠀⠀⠀⠀⠀⠀⠀⠀⠀⠀⠀⠀⠀⠀⠀⠀⠀⠀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⠀⠀⠀⠀⠀⠀⠀⠀⠀⠀⠀⠀⠀⠀⠀⠀⠀⠀⠀⠀⢻⣿⣿⣿⣿⣿⣿⣿⣷⠀⠀⠀⠀⠀⠀⠀⠀⠀⠀⠀⠀⠀⠀⠀⠀⠀⠀⠀⠀⠀⠀⠀⠀⠀⠀⠀⠀⠀⠀⠀⠀⠀⠀⠀⠀⠀⠀⠀⠀⠀⠀⠀⠀⠀⠀⠀⠀⠀⠀⠀⠀⠀⠀⠀⠀⠀⠀⠀⠀⠀⠀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⠀⠀⠀⠀⠀⠀⠀⠀⠀⠀⠀⠀⠀⠀⠀⠀⠀⠀⠀⠀⠀⠙⣿⣿⣿⣿⣿⣿⣿⡆⠀⠀⠀⠀⠀⠀⠀⠀⠀⠀⠀⠀⠀⠀⠀⠀⠀⠀⠀⠀⠀⠀⠀⠀⠀⠀⠀⠀⠀⠀⠀⠀⠀⠀⠀⠀⠀⠀⠀⠀⠀⠀⠀⠀⠀⠀⠀⠀⠀⠀⠀⠀⠀⠀⠀⠀⠀⠀⠀⠀⠀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⠀⠀⠀⠀⠀⠀⠀⠀⠀⠀⠀⠀⠀⠀⠀⠀⠀⠀⠀⠀⠀⠀⠈⢿⣿⣿⣿⣿⣿⣿⡀⠀⠀⠀⠀⠀⠀⠀⠀⠀⠀⠀⠀⠀⠀⠀⠀⠀⠀⠀⠀⠀⠀⠀⠀⠀⠀⠀⠀⠀⠀⠀⠀⠀⠀⠀⠀⠀⠀⠀⠀⠀⠀⠀⠀⠀⠀⠀⠀⠀⠀⠀⠀⠀⠀⠀⠀⠀⠀⠀⠀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⠀⠀⠀⠀⠀⠀⠀⠀⠀⠀⠀⠀⠀⠀⠀⠀⠀⠀⠀⠀⠀⠀⠀⠀⠙⢿⣿⣿⣿⣿⣧⠀⠀⠀⠀⠀⠀⠀⠀⠀⠀⠀⠀⠀⠀⠀⠀⠀⠀⠀⠀⠀⠀⠀⠀⠀⠀⠀⠀⠀⠀⠀⠀⠀⠀⠀⠀⠀⠀⠀⠀⠀⠀⠀⠀⠀⠀⠀⠀⠀⠀⠀⠀⠀⠀⠀⠀⠀⠀⠀⠀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⠀⠀⠀⠀⠀⠀⠀⠀⠀⠀⠀⠀⠀⠀⠀⠀⠀⠀⠀⠀⠀⠀⠀⠀⠀⠀⠹⣿⣿⣿⣿⡆⠀⠀⠀⠀⠀⠀⠀⠀⠀⠀⠀⠀⠀⠀⠀⠀⠀⠀⠀⠀⠀⠀⠀⠀⠀⠀⠀⠀⠀⠀⠀⠀⠀⠀⠀⠀⠀⠀⠀⠀⠀⠀⠀⠀⠀⠀⠀⠀⠀⠀⠀⠀⠀⠀⠀⠀⠀⠀⠀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⠀⠀⠀⠀⠀⠀⠀⠀⠀⠀⠀⠀⠀⠀⠀⠀⠀⠀⠀⠀⠀⠀⠀⠀⠀⠀⠀⠀⠙⢿⣿⣿⡄⠀⠀⠀⠀⠀⠀⠀⠀⠀⠀⠀⠀⠀⠀⠀⠀⠀⠀⠀⠀⠀⠀⠀⠀⠀⠀⠀⠀⠀⠀⠀⠀⠀⠀⠀⠀⠀⠀⠀⠀⠀⠀⠀⠀⠀⠀⠀⠀⠀⠀⠀⠀⠀⠀⠀⠀⠀⠀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⠀⠀⠀⠀⠀⠀⠀⠀⠀⠀⠀⠀⠀⠀⠀⠀⠀⠀⠀⠀⠀⠀⠀⠀⠀⠀⠀⠀⠀⠀⠈⠛⠿⠄⠀⠀⠀⠀⠀⠀⠀⠀⠀⠀⠀⠀⠀⠀⠀⠀⠀⠀⠀⠀⠀⠀⠀⠀⠀⠀⠀⠀⠀⠀⠀⠀⠀⠀⠀⠀⠀⠀⠀⠀⠀⠀⠀⠀⠀⠀⠀⠀⠀⠀⠀⠀⠀⠀⠀⠀⠀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⠀⠀⠀⠀⠀⠀⠀⠀⠀⢸⣿⣿⣿⣿⣿⣿⣿⣿⣿⣿⣿⣿⣿⣿⣿⣿⣿⡇⠀⠀⠀⠀⠀⠀⠀⠀⠀⠀⠀⠀⠀⠀⠀⠀⠀⠀⠀⠀⠀⠀⠀⠀⠀⠀⠀⠀⠀⠀⠀⠀⠀⠀⠀⠀⠀⠀⠀⠀⠀⠀⠀⠀⠀⠀⠀⠀⠀⠀⠀⠀⠀⠀⠀⠀⠀⠀⠀⠀⠀⠀⠀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⠀⠀⠀⠀⠀⠀⠀⠀⠀⠈⣿⣿⣿⣿⣿⣿⣿⣿⣿⣿⣿⣿⣿⣿⣿⣿⣿⡇⠀⠀⠀⠀⠀⠀⠀⠀⠀⠀⠀⠀⠀⠀⠀⠀⠀⠀⠀⠀⠀⠀⠀⠀⠀⠀⠀⠀⠀⠀⠀⠀⠀⠀⠀⠀⠀⠀⠀⠀⠀⠀⠀⠀⠀⠀⠀⠀⠀⠀⠀⠀⠀⠀⠀⠀⠀⠀⠀⠀⠀⠀⠀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⠀⠀⠀⠀⠀⠀⠀⠀⠀⠀⢻⣿⣿⣿⣿⣿⣿⣿⣿⣿⣿⣿⣿⣿⣿⣿⣿⡇⠀⠀⠀⠀⠀⠀⠀⠀⠀⠀⠀⠀⠀⠀⠀⠀⠀⠀⠀⠀⠀⠀⠀⠀⠀⠀⠀⠀⠀⠀⠀⠀⠀⠀⠀⠀⠀⠀⠀⠀⠀⠀⠀⠀⠀⠀⠀⠀⠀⠀⠀⠀⠀⠀⠀⠀⠀⠀⠀⠀⠀⠀⠀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⠀⠀⠀⠀⠀⠀⠀⠀⠀⠀⠘⣿⣿⣿⣿⣿⣿⣿⣿⣿⣿⣿⣿⣿⣿⣿⣿⡇⠀⠀⠀⠀⠀⠀⠀⠀⠀⠀⠀⠀⠀⠀⠀⠀⠀⠀⠀⠀⠀⠀⠀⠀⠀⠀⠀⠀⠀⠀⠀⠀⠀⠀⠀⠀⠀⠀⠀⠀⠀⠀⠀⠀⠀⠀⠀⠀⠀⠀⠀⠀⠀⠀⠀⠀⠀⠀⠀⠀⠀⠀⠀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⠀⠀⠀⠀⠀⠀⠀⠀⠀⠀⠀⠘⣿⣿⣿⣿⣿⣿⣿⣿⣿⣿⣿⣿⣿⣿⣿⣿⠀⠀⠀⠀⠀⠀⠀⠀⠀⠀⠀⠀⠀⠀⠀⠀⠀⠀⠀⠀⠀⠀⠀⠀⠀⠀⠀⠀⠀⠀⠀⠀⠀⠀⠀⠀⠀⠀⠀⠀⠀⠀⠀⠀⠀⠀⠀⠀⠀⠀⠀⠀⠀⠀⠀⠀⠀⠀⠀⠀⠀⠀⠀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⠀⠀⠀⠀⠀⠀⠀⠀⠀⠀⠀⠀⢻⣿⣿⣿⣿⣿⣿⣿⣿⣿⣿⣿⣿⣿⣿⣿⠀⠀⠀⠀⠀⠀⠀⠀⠀⠀⠀⠀⠀⠀⠀⠀⠀⠀⠀⠀⠀⠀⠀⠀⠀⠀⠀⠀⠀⠀⠀⠀⠀⠀⠀⠀⠀⠀⠀⠀⠀⠀⠀⠀⠀⠀⠀⠀⠀⠀⠀⠀⠀⠀⠀⠀⠀⠀⠀⠀⠀⠀⠀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⠀⠀⠀⠀⠀⠀⠀⠀⠀⠀⠀⠀⠈⣿⣿⣿⣿⣿⣿⣿⣿⣿⣿⣿⣿⣿⣿⣿⠀⠀⠀⠀⠀⠀⠀⠀⠀⠀⠀⠀⠀⠀⠀⠀⠀⠀⠀⠀⠀⠀⠀⠀⠀⠀⠀⠀⠀⠀⠀⠀⠀⠀⠀⠀⠀⠀⠀⠀⠀⠀⠀⠀⠀⠀⠀⠀⠀⠀⠀⠀⠀⠀⠀⠀⠀⠀⠀⠀⠀⠀⠀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⠀⠀⠀⠀⠀⠀⠀⠀⠀⠀⠀⠀⠀⢹⣿⣿⣿⣿⣿⣿⣿⣿⣿⣿⣿⣿⣿⣿⡆⠀⠀⠀⠀⠀⠀⠀⠀⠀⠀⠀⠀⠀⠀⠀⠀⠀⠀⠀⠀⠀⠀⠀⠀⠀⠀⠀⠀⠀⠀⠀⠀⠀⠀⠀⠀⠀⠀⠀⠀⠀⠀⠀⠀⠀⠀⠀⠀⠀⠀⠀⠀⠀⠀⠀⠀⠀⠀⠀⠀⠀⠀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⠀⠀⠀⠀⠀⠀⠀⠀⠀⠀⠀⠀⠀⠀⠘⣿⣿⣿⣿⣿⣿⣿⣿⣿⣿⣿⣿⣿⡇⠀⠀⠀⠀⠀⠀⠀⠀⠀⠀⠀⠀⠀⠀⠀⠀⠀⠀⠀⠀⠀⠀⠀⠀⠀⠀⠀⠀⠀⠀⠀⠀⠀⠀⠀⠀⠀⠀⠀⠀⠀⠀⠀⠀⠀⠀⠀⠀⠀⠀⠀⠀⠀⠀⠀⠀⠀⠀⠀⠀⠀⠀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⠀⠀⠀⠀⠀⠀⠀⠀⠀⠀⠀⠀⠀⠀⠀⠹⣿⣿⣿⣿⣿⣿⣿⣿⣿⣿⣿⣿⣿⠀⠀⠀⠀⠀⠀⠀⠀⠀⠀⠀⠀⠀⠀⠀⠀⠀⠀⠀⠀⠀⠀⠀⠀⠀⠀⠀⠀⠀⠀⠀⠀⠀⠀⠀⠀⠀⠀⠀⠀⠀⠀⠀⠀⠀⠀⠀⠀⠀⠀⠀⠀⠀⠀⠀⠀⠀⠀⠀⠀⠀⠀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⠀⠀⠀⠀⠀⠀⠀⠀⠀⠀⠀⠀⠀⠀⠀⠀⢻⣿⣿⣿⣿⣿⣿⣿⣿⣿⣿⣿⣿⡀⠀⠀⠀⠀⠀⠀⠀⠀⠀⠀⠀⠀⠀⠀⠀⠀⠀⠀⠀⠀⠀⠀⠀⠀⠀⠀⠀⠀⠀⠀⠀⠀⠀⠀⠀⠀⠀⠀⠀⠀⠀⠀⠀⠀⠀⠀⠀⠀⠀⠀⠀⠀⠀⠀⠀⠀⠀⠀⠀⠀⠀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⠀⠀⠀⠀⠀⠀⠀⠀⠀⠀⠀⠀⠀⠀⠀⠀⠈⢿⣿⣿⣿⣿⣿⣿⣿⣿⣿⣿⣿⡇⠀⠀⠀⠀⠀⠀⠀⠀⠀⠀⠀⠀⠀⠀⠀⠀⠀⠀⠀⠀⠀⠀⠀⠀⠀⠀⠀⠀⠀⠀⠀⠀⠀⠀⠀⠀⠀⠀⠀⠀⠀⠀⠀⠀⠀⠀⠀⠀⠀⠀⠀⠀⠀⠀⠀⠀⠀⠀⠀⠀⠀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⠀⠀⠀⠀⠀⠀⠀⠀⠀⠀⠀⠀⠀⠀⠀⠀⠀⠈⢿⣿⣿⣿⣿⣿⣿⣿⣿⣿⣿⣧⠀⠀⠀⠀⠀⠀⠀⠀⠀⠀⠀⠀⠀⠀⠀⠀⠀⠀⠀⠀⠀⠀⠀⠀⠀⠀⠀⠀⠀⠀⠀⠀⠀⠀⠀⠀⠀⠀⠀⠀⠀⠀⠀⠀⠀⠀⠀⠀⠀⠀⠀⠀⠀⠀⠀⠀⠀⠀⠀⠀⠀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⠀⠀⠀⠀⠀⠀⠀⠀⠀⠀⠀⠀⠀⠀⠀⠀⠀⠀⠘⣿⣿⣿⣿⣿⣿⣿⣿⣿⣿⣿⠀⠀⠀⠀⠀⠀⠀⠀⠀⠀⠀⠀⠀⠀⠀⠀⠀⠀⠀⠀⠀⠀⠀⠀⠀⠀⠀⠀⠀⠀⠀⠀⠀⠀⠀⠀⠀⠀⠀⠀⠀⠀⠀⠀⠀⠀⠀⠀⠀⠀⠀⠀⠀⠀⠀⠀⠀⠀⠀⠀⠀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⠀⠀⠀⠀⠀⠀⠀⠀⠀⠀⠀⠀⠀⠀⠀⠀⠀⠀⠀⠘⣿⣿⣿⣿⣿⣿⣿⣿⣿⣿⡇⠀⠀⠀⠀⠀⠀⠀⠀⠀⠀⠀⠀⠀⠀⠀⠀⠀⠀⠀⠀⠀⠀⠀⠀⠀⠀⠀⠀⠀⠀⠀⠀⠀⠀⠀⠀⠀⠀⠀⠀⠀⠀⠀⠀⠀⠀⠀⠀⠀⠀⠀⠀⠀⠀⠀⠀⠀⠀⠀⠀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⠀⠀⠀⠀⠀⠀⠀⠀⠀⠀⠀⠀⠀⠀⠀⠀⠀⠀⠀⠀⠘⢿⣿⣿⣿⣿⣿⣿⣿⣿⣷⠀⠀⠀⠀⠀⠀⠀⠀⠀⠀⠀⠀⠀⠀⠀⠀⠀⠀⠀⠀⠀⠀⠀⠀⠀⠀⠀⠀⠀⠀⠀⠀⠀⠀⠀⠀⠀⠀⠀⠀⠀⠀⠀⠀⠀⠀⠀⠀⠀⠀⠀⠀⠀⠀⠀⠀⠀⠀⠀⠀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⠀⠀⠀⠀⠀⠀⠀⠀⠀⠀⠀⠀⠀⠀⠀⠀⠀⠀⠀⠀⠀⠈⢿⣿⣿⣿⣿⣿⣿⣿⣿⡆⠀⠀⠀⠀⠀⠀⠀⠀⠀⠀⠀⠀⠀⠀⠀⠀⠀⠀⠀⠀⠀⠀⠀⠀⠀⠀⠀⠀⠀⠀⠀⠀⠀⠀⠀⠀⠀⠀⠀⠀⠀⠀⠀⠀⠀⠀⠀⠀⠀⠀⠀⠀⠀⠀⠀⠀⠀⠀⠀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⠀⠀⠀⠀⠀⠀⠀⠀⠀⠀⠀⠀⠀⠀⠀⠀⠀⠀⠀⠀⠀⠀⠀⢻⣿⣿⣿⣿⣿⣿⣿⣷⠀⠀⠀⠀⠀⠀⠀⠀⠀⠀⠀⠀⠀⠀⠀⠀⠀⠀⠀⠀⠀⠀⠀⠀⠀⠀⠀⠀⠀⠀⠀⠀⠀⠀⠀⠀⠀⠀⠀⠀⠀⠀⠀⠀⠀⠀⠀⠀⠀⠀⠀⠀⠀⠀⠀⠀⠀⠀⠀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⠀⠀⠀⠀⠀⠀⠀⠀⠀⠀⠀⠀⠀⠀⠀⠀⠀⠀⠀⠀⠀⠀⠀⠀⠙⣿⣿⣿⣿⣿⣿⣿⡆⠀⠀⠀⠀⠀⠀⠀⠀⠀⠀⠀⠀⠀⠀⠀⠀⠀⠀⠀⠀⠀⠀⠀⠀⠀⠀⠀⠀⠀⠀⠀⠀⠀⠀⠀⠀⠀⠀⠀⠀⠀⠀⠀⠀⠀⠀⠀⠀⠀⠀⠀⠀⠀⠀⠀⠀⠀⠀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⠀⠀⠀⠀⠀⠀⠀⠀⠀⠀⠀⠀⠀⠀⠀⠀⠀⠀⠀⠀⠀⠀⠀⠀⠀⠈⢻⣿⣿⣿⣿⣿⣿⡀⠀⠀⠀⠀⠀⠀⠀⠀⠀⠀⠀⠀⠀⠀⠀⠀⠀⠀⠀⠀⠀⠀⠀⠀⠀⠀⠀⠀⠀⠀⠀⠀⠀⠀⠀⠀⠀⠀⠀⠀⠀⠀⠀⠀⠀⠀⠀⠀⠀⠀⠀⠀⠀⠀⠀⠀⠀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⠀⠀⠀⠀⠀⠀⠀⠀⠀⠀⠀⠀⠀⠀⠀⠀⠀⠀⠀⠀⠀⠀⠀⠀⠀⠀⠀⠙⢿⣿⣿⣿⣿⣧⠀⠀⠀⠀⠀⠀⠀⠀⠀⠀⠀⠀⠀⠀⠀⠀⠀⠀⠀⠀⠀⠀⠀⠀⠀⠀⠀⠀⠀⠀⠀⠀⠀⠀⠀⠀⠀⠀⠀⠀⠀⠀⠀⠀⠀⠀⠀⠀⠀⠀⠀⠀⠀⠀⠀⠀⠀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⠀⠀⠀⠀⠀⠀⠀⠀⠀⠀⠀⠀⠀⠀⠀⠀⠀⠀⠀⠀⠀⠀⠀⠀⠀⠀⠀⠀⠀⠙⢿⣿⣿⣿⡆⠀⠀⠀⠀⠀⠀⠀⠀⠀⠀⠀⠀⠀⠀⠀⠀⠀⠀⠀⠀⠀⠀⠀⠀⠀⠀⠀⠀⠀⠀⠀⠀⠀⠀⠀⠀⠀⠀⠀⠀⠀⠀⠀⠀⠀⠀⠀⠀⠀⠀⠀⠀⠀⠀⠀⠀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⠀⠀⠀⠀⠀⠀⠀⠀⠀⠀⠀⠀⠀⠀⠀⠀⠀⠀⠀⠀⠀⠀⠀⠀⠀⠀⠀⠀⠀⠀⠀⠹⠿⣿⣿⡄⠀⠀⠀⠀⠀⠀⠀⠀⠀⠀⠀⠀⠀⠀⠀⠀⠀⠀⠀⠀⠀⠀⠀⠀⠀⠀⠀⠀⠀⠀⠀⠀⠀⠀⠀⠀⠀⠀⠀⠀⠀⠀⠀⠀⠀⠀⠀⠀⠀⠀⠀⠀⠀⠀⠀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⠀⠀⠀⠀⠀⠀⠀⠀⠀⠀⠀⠀⠀⠀⠀⠀⠀⠀⠀⠀⠀⠀⠀⠀⠀⠀⠀⠀⠀⠀⠀⠀⠀⠈⠙⠛⠄⠀⠀⠀⠀⠀⠀⠀⠀⠀⠀⠀⠀⠀⠀⠀⠀⠀⠀⠀⠀⠀⠀⠀⠀⠀⠀⠀⠀⠀⠀⠀⠀⠀⠀⠀⠀⠀⠀⠀⠀⠀⠀⠀⠀⠀⠀⠀⠀⠀⠀⠀⠀⠀⠀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⠀⠀⠀⠀⠀⠀⠀⠀⠀⠀⠀⢹⣿⣿⣿⣿⣿⣿⣿⣿⣿⣿⣿⣿⣿⣿⣿⣿⣿⠀⠀⠀⠀⠀⠀⠀⠀⠀⠀⠀⠀⠀⠀⠀⠀⠀⠀⠀⠀⠀⠀⠀⠀⠀⠀⠀⠀⠀⠀⠀⠀⠀⠀⠀⠀⠀⠀⠀⠀⠀⠀⠀⠀⠀⠀⠀⠀⠀⠀⠀⠀⠀⠀⠀⠀⠀⠀⠀⠀⠀⠀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⠀⠀⠀⠀⠀⠀⠀⠀⠀⠀⠀⠘⣿⣿⣿⣿⣿⣿⣿⣿⣿⣿⣿⣿⣿⣿⣿⣿⣿⠀⠀⠀⠀⠀⠀⠀⠀⠀⠀⠀⠀⠀⠀⠀⠀⠀⠀⠀⠀⠀⠀⠀⠀⠀⠀⠀⠀⠀⠀⠀⠀⠀⠀⠀⠀⠀⠀⠀⠀⠀⠀⠀⠀⠀⠀⠀⠀⠀⠀⠀⠀⠀⠀⠀⠀⠀⠀⠀⠀⠀⠀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⠀⠀⠀⠀⠀⠀⠀⠀⠀⠀⠀⠀⢻⣿⣿⣿⣿⣿⣿⣿⣿⣿⣿⣿⣿⣿⣿⣿⣿⠀⠀⠀⠀⠀⠀⠀⠀⠀⠀⠀⠀⠀⠀⠀⠀⠀⠀⠀⠀⠀⠀⠀⠀⠀⠀⠀⠀⠀⠀⠀⠀⠀⠀⠀⠀⠀⠀⠀⠀⠀⠀⠀⠀⠀⠀⠀⠀⠀⠀⠀⠀⠀⠀⠀⠀⠀⠀⠀⠀⠀⠀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⠀⠀⠀⠀⠀⠀⠀⠀⠀⠀⠀⠀⠘⣿⣿⣿⣿⣿⣿⣿⣿⣿⣿⣿⣿⣿⣿⣿⣿⡄⠀⠀⠀⠀⠀⠀⠀⠀⠀⠀⠀⠀⠀⠀⠀⠀⠀⠀⠀⠀⠀⠀⠀⠀⠀⠀⠀⠀⠀⠀⠀⠀⠀⠀⠀⠀⠀⠀⠀⠀⠀⠀⠀⠀⠀⠀⠀⠀⠀⠀⠀⠀⠀⠀⠀⠀⠀⠀⠀⠀⠀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⠀⠀⠀⠀⠀⠀⠀⠀⠀⠀⠀⠀⠀⢻⣿⣿⣿⣿⣿⣿⣿⣿⣿⣿⣿⣿⣿⣿⣿⡇⠀⠀⠀⠀⠀⠀⠀⠀⠀⠀⠀⠀⠀⠀⠀⠀⠀⠀⠀⠀⠀⠀⠀⠀⠀⠀⠀⠀⠀⠀⠀⠀⠀⠀⠀⠀⠀⠀⠀⠀⠀⠀⠀⠀⠀⠀⠀⠀⠀⠀⠀⠀⠀⠀⠀⠀⠀⠀⠀⠀⠀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⠀⠀⠀⠀⠀⠀⠀⠀⠀⠀⠀⠀⠀⠘⣿⣿⣿⣿⣿⣿⣿⣿⣿⣿⣿⣿⣿⣿⣿⡇⠀⠀⠀⠀⠀⠀⠀⠀⠀⠀⠀⠀⠀⠀⠀⠀⠀⠀⠀⠀⠀⠀⠀⠀⠀⠀⠀⠀⠀⠀⠀⠀⠀⠀⠀⠀⠀⠀⠀⠀⠀⠀⠀⠀⠀⠀⠀⠀⠀⠀⠀⠀⠀⠀⠀⠀⠀⠀⠀⠀⠀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⠀⠀⠀⠀⠀⠀⠀⠀⠀⠀⠀⠀⠀⠀⢹⣿⣿⣿⣿⣿⣿⣿⣿⣿⣿⣿⣿⣿⣿⡇⠀⠀⠀⠀⠀⠀⠀⠀⠀⠀⠀⠀⠀⠀⠀⠀⠀⠀⠀⠀⠀⠀⠀⠀⠀⠀⠀⠀⠀⠀⠀⠀⠀⠀⠀⠀⠀⠀⠀⠀⠀⠀⠀⠀⠀⠀⠀⠀⠀⠀⠀⠀⠀⠀⠀⠀⠀⠀⠀⠀⠀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⠀⠀⠀⠀⠀⠀⠀⠀⠀⠀⠀⠀⠀⠀⠈⣿⣿⣿⣿⣿⣿⣿⣿⣿⣿⣿⣿⣿⣿⣷⠀⠀⠀⠀⠀⠀⠀⠀⠀⠀⠀⠀⠀⠀⠀⠀⠀⠀⠀⠀⠀⠀⠀⠀⠀⠀⠀⠀⠀⠀⠀⠀⠀⠀⠀⠀⠀⠀⠀⠀⠀⠀⠀⠀⠀⠀⠀⠀⠀⠀⠀⠀⠀⠀⠀⠀⠀⠀⠀⠀⠀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⠀⠀⠀⠀⠀⠀⠀⠀⠀⠀⠀⠀⠀⠀⠀⠸⣿⣿⣿⣿⣿⣿⣿⣿⣿⣿⣿⣿⣿⣿⠀⠀⠀⠀⠀⠀⠀⠀⠀⠀⠀⠀⠀⠀⠀⠀⠀⠀⠀⠀⠀⠀⠀⠀⠀⠀⠀⠀⠀⠀⠀⠀⠀⠀⠀⠀⠀⠀⠀⠀⠀⠀⠀⠀⠀⠀⠀⠀⠀⠀⠀⠀⠀⠀⠀⠀⠀⠀⠀⠀⠀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⠀⠀⠀⠀⠀⠀⠀⠀⠀⠀⠀⠀⠀⠀⠀⠀⢻⣿⣿⣿⣿⣿⣿⣿⣿⣿⣿⣿⣿⣿⡀⠀⠀⠀⠀⠀⠀⠀⠀⠀⠀⠀⠀⠀⠀⠀⠀⠀⠀⠀⠀⠀⠀⠀⠀⠀⠀⠀⠀⠀⠀⠀⠀⠀⠀⠀⠀⠀⠀⠀⠀⠀⠀⠀⠀⠀⠀⠀⠀⠀⠀⠀⠀⠀⠀⠀⠀⠀⠀⠀⠀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⠀⠀⠀⠀⠀⠀⠀⠀⠀⠀⠀⠀⠀⠀⠀⠀⠈⢿⣿⣿⣿⣿⣿⣿⣿⣿⣿⣿⣿⣿⡇⠀⠀⠀⠀⠀⠀⠀⠀⠀⠀⠀⠀⠀⠀⠀⠀⠀⠀⠀⠀⠀⠀⠀⠀⠀⠀⠀⠀⠀⠀⠀⠀⠀⠀⠀⠀⠀⠀⠀⠀⠀⠀⠀⠀⠀⠀⠀⠀⠀⠀⠀⠀⠀⠀⠀⠀⠀⠀⠀⠀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⠀⠀⠀⠀⠀⠀⠀⠀⠀⠀⠀⠀⠀⠀⠀⠀⠀⠘⣿⣿⣿⣿⣿⣿⣿⣿⣿⣿⣿⣿⣇⠀⠀⠀⠀⠀⠀⠀⠀⠀⠀⠀⠀⠀⠀⠀⠀⠀⠀⠀⠀⠀⠀⠀⠀⠀⠀⠀⠀⠀⠀⠀⠀⠀⠀⠀⠀⠀⠀⠀⠀⠀⠀⠀⠀⠀⠀⠀⠀⠀⠀⠀⠀⠀⠀⠀⠀⠀⠀⠀⠀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⠀⠀⠀⠀⠀⠀⠀⠀⠀⠀⠀⠀⠀⠀⠀⠀⠀⠀⠸⣿⣿⣿⣿⣿⣿⣿⣿⣿⣿⣿⣿⠀⠀⠀⠀⠀⠀⠀⠀⠀⠀⠀⠀⠀⠀⠀⠀⠀⠀⠀⠀⠀⠀⠀⠀⠀⠀⠀⠀⠀⠀⠀⠀⠀⠀⠀⠀⠀⠀⠀⠀⠀⠀⠀⠀⠀⠀⠀⠀⠀⠀⠀⠀⠀⠀⠀⠀⠀⠀⠀⠀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⠀⠀⠀⠀⠀⠀⠀⠀⠀⠀⠀⠀⠀⠀⠀⠀⠀⠀⠀⠹⣿⣿⣿⣿⣿⣿⣿⣿⣿⣿⣿⡄⠀⠀⠀⠀⠀⠀⠀⠀⠀⠀⠀⠀⠀⠀⠀⠀⠀⠀⠀⠀⠀⠀⠀⠀⠀⠀⠀⠀⠀⠀⠀⠀⠀⠀⠀⠀⠀⠀⠀⠀⠀⠀⠀⠀⠀⠀⠀⠀⠀⠀⠀⠀⠀⠀⠀⠀⠀⠀⠀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⠀⠀⠀⠀⠀⠀⠀⠀⠀⠀⠀⠀⠀⠀⠀⠀⠀⠀⠀⠀⠹⣿⣿⣿⣿⣿⣿⣿⣿⣿⣿⣇⠀⠀⠀⠀⠀⠀⠀⠀⠀⠀⠀⠀⠀⠀⠀⠀⠀⠀⠀⠀⠀⠀⠀⠀⠀⠀⠀⠀⠀⠀⠀⠀⠀⠀⠀⠀⠀⠀⠀⠀⠀⠀⠀⠀⠀⠀⠀⠀⠀⠀⠀⠀⠀⠀⠀⠀⠀⠀⠀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⠀⠀⠀⠀⠀⠀⠀⠀⠀⠀⠀⠀⠀⠀⠀⠀⠀⠀⠀⠀⠀⠹⣿⣿⣿⣿⣿⣿⣿⣿⣿⣿⠀⠀⠀⠀⠀⠀⠀⠀⠀⠀⠀⠀⠀⠀⠀⠀⠀⠀⠀⠀⠀⠀⠀⠀⠀⠀⠀⠀⠀⠀⠀⠀⠀⠀⠀⠀⠀⠀⠀⠀⠀⠀⠀⠀⠀⠀⠀⠀⠀⠀⠀⠀⠀⠀⠀⠀⠀⠀⠀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⠀⠀⠀⠀⠀⠀⠀⠀⠀⠀⠀⠀⠀⠀⠀⠀⠀⠀⠀⠀⠀⠀⠹⣿⣿⣿⣿⣿⣿⣿⣿⣿⡇⠀⠀⠀⠀⠀⠀⠀⠀⠀⠀⠀⠀⠀⠀⠀⠀⠀⠀⠀⠀⠀⠀⠀⠀⠀⠀⠀⠀⠀⠀⠀⠀⠀⠀⠀⠀⠀⠀⠀⠀⠀⠀⠀⠀⠀⠀⠀⠀⠀⠀⠀⠀⠀⠀⠀⠀⠀⠀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⠀⠀⠀⠀⠀⠀⠀⠀⠀⠀⠀⠀⠀⠀⠀⠀⠀⠀⠀⠀⠀⠀⠀⠹⣿⣿⣿⣿⣿⣿⣿⣿⣷⠀⠀⠀⠀⠀⠀⠀⠀⠀⠀⠀⠀⠀⠀⠀⠀⠀⠀⠀⠀⠀⠀⠀⠀⠀⠀⠀⠀⠀⠀⠀⠀⠀⠀⠀⠀⠀⠀⠀⠀⠀⠀⠀⠀⠀⠀⠀⠀⠀⠀⠀⠀⠀⠀⠀⠀⠀⠀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⠀⠀⠀⠀⠀⠀⠀⠀⠀⠀⠀⠀⠀⠀⠀⠀⠀⠀⠀⠀⠀⠀⠀⠀⠘⣿⣿⣿⣿⣿⣿⣿⣿⡆⠀⠀⠀⠀⠀⠀⠀⠀⠀⠀⠀⠀⠀⠀⠀⠀⠀⠀⠀⠀⠀⠀⠀⠀⠀⠀⠀⠀⠀⠀⠀⠀⠀⠀⠀⠀⠀⠀⠀⠀⠀⠀⠀⠀⠀⠀⠀⠀⠀⠀⠀⠀⠀⠀⠀⠀⠀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⠀⠀⠀⠀⠀⠀⠀⠀⠀⠀⠀⠀⠀⠀⠀⠀⠀⠀⠀⠀⠀⠀⠀⠀⠀⠈⢻⣿⣿⣿⣿⣿⣿⣿⠀⠀⠀⠀⠀⠀⠀⠀⠀⠀⠀⠀⠀⠀⠀⠀⠀⠀⠀⠀⠀⠀⠀⠀⠀⠀⠀⠀⠀⠀⠀⠀⠀⠀⠀⠀⠀⠀⠀⠀⠀⠀⠀⠀⠀⠀⠀⠀⠀⠀⠀⠀⠀⠀⠀⠀⠀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⠀⠀⠀⠀⠀⠀⠀⠀⠀⠀⠀⠀⠀⠀⠀⠀⠀⠀⠀⠀⠀⠀⠀⠀⠀⠀⠀⠙⣿⣿⣿⣿⣿⣿⣇⠀⠀⠀⠀⠀⠀⠀⠀⠀⠀⠀⠀⠀⠀⠀⠀⠀⠀⠀⠀⠀⠀⠀⠀⠀⠀⠀⠀⠀⠀⠀⠀⠀⠀⠀⠀⠀⠀⠀⠀⠀⠀⠀⠀⠀⠀⠀⠀⠀⠀⠀⠀⠀⠀⠀⠀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⠀⠀⠀⠀⠀⠀⠀⠀⠀⠀⠀⠀⠀⠀⠀⠀⠀⠀⠀⠀⠀⠀⠀⠀⠀⠀⠀⠀⠈⠻⣿⣿⣿⣿⣿⡄⠀⠀⠀⠀⠀⠀⠀⠀⠀⠀⠀⠀⠀⠀⠀⠀⠀⠀⠀⠀⠀⠀⠀⠀⠀⠀⠀⠀⠀⠀⠀⠀⠀⠀⠀⠀⠀⠀⠀⠀⠀⠀⠀⠀⠀⠀⠀⠀⠀⠀⠀⠀⠀⠀⠀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⠀⠀⠀⠀⠀⠀⠀⠀⠀⠀⠀⠀⠀⠀⠀⠀⠀⠀⠀⠀⠀⠀⠀⠀⠀⠀⠀⠀⠀⠀⠈⠻⣿⣿⣿⣷⠀⠀⠀⠀⠀⠀⠀⠀⠀⠀⠀⠀⠀⠀⠀⠀⠀⠀⠀⠀⠀⠀⠀⠀⠀⠀⠀⠀⠀⠀⠀⠀⠀⠀⠀⠀⠀⠀⠀⠀⠀⠀⠀⠀⠀⠀⠀⠀⠀⠀⠀⠀⠀⠀⠀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⠀⠀⠀⠀⠀⠀⠀⠀⠀⠀⠀⠀⠀⠀⠀⠀⠀⠀⠀⠀⠀⠀⠀⠀⠀⠀⠀⠀⠀⠀⠀⠀⠀⠀⠀⠉⠛⠣⠀⠀⠀⠀⠀⠀⠀⠀⠀⠀⠀⠀⠀⠀⠀⠀⠀⠀⠀⠀⠀⠀⠀⠀⠀⠀⠀⠀⠀⠀⠀⠀⠀⠀⠀⠀⠀⠀⠀⠀⠀⠀⠀⠀⠀⠀⠀⠀⠀⠀⠀⠀⠀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⠀⠀⠀⠀⠀⠀⠀⠀⠀⠀⠀⠀⠀⠀⢿⣿⣿⣿⣿⣿⣿⣿⣿⣿⣿⣿⣿⣿⣿⣿⣿⡇⠀⠀⠀⠀⠀⠀⠀⠀⠀⠀⠀⠀⠀⠀⠀⠀⠀⠀⠀⠀⠀⠀⠀⠀⠀⠀⠀⠀⠀⠀⠀⠀⠀⠀⠀⠀⠀⠀⠀⠀⠀⠀⠀⠀⠀⠀⠀⠀⠀⠀⠀⠀⠀⠀⠀⠀⠀⠀⠀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⠀⠀⠀⠀⠀⠀⠀⠀⠀⠀⠀⠀⠀⠀⠸⣿⣿⣿⣿⣿⣿⣿⣿⣿⣿⣿⣿⣿⣿⣿⣿⣇⠀⠀⠀⠀⠀⠀⠀⠀⠀⠀⠀⠀⠀⠀⠀⠀⠀⠀⠀⠀⠀⠀⠀⠀⠀⠀⠀⠀⠀⠀⠀⠀⠀⠀⠀⠀⠀⠀⠀⠀⠀⠀⠀⠀⠀⠀⠀⠀⠀⠀⠀⠀⠀⠀⠀⠀⠀⠀⠀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⠀⠀⠀⠀⠀⠀⠀⠀⠀⠀⠀⠀⠀⠀⠀⢿⣿⣿⣿⣿⣿⣿⣿⣿⣿⣿⣿⣿⣿⣿⣿⣿⠀⠀⠀⠀⠀⠀⠀⠀⠀⠀⠀⠀⠀⠀⠀⠀⠀⠀⠀⠀⠀⠀⠀⠀⠀⠀⠀⠀⠀⠀⠀⠀⠀⠀⠀⠀⠀⠀⠀⠀⠀⠀⠀⠀⠀⠀⠀⠀⠀⠀⠀⠀⠀⠀⠀⠀⠀⠀⠀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⠀⠀⠀⠀⠀⠀⠀⠀⠀⠀⠀⠀⠀⠀⠀⠘⣿⣿⣿⣿⣿⣿⣿⣿⣿⣿⣿⣿⣿⣿⣿⣿⠀⠀⠀⠀⠀⠀⠀⠀⠀⠀⠀⠀⠀⠀⠀⠀⠀⠀⠀⠀⠀⠀⠀⠀⠀⠀⠀⠀⠀⠀⠀⠀⠀⠀⠀⠀⠀⠀⠀⠀⠀⠀⠀⠀⠀⠀⠀⠀⠀⠀⠀⠀⠀⠀⠀⠀⠀⠀⠀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⠀⠀⠀⠀⠀⠀⠀⠀⠀⠀⠀⠀⠀⠀⠀⠀⢻⣿⣿⣿⣿⣿⣿⣿⣿⣿⣿⣿⣿⣿⣿⣿⠀⠀⠀⠀⠀⠀⠀⠀⠀⠀⠀⠀⠀⠀⠀⠀⠀⠀⠀⠀⠀⠀⠀⠀⠀⠀⠀⠀⠀⠀⠀⠀⠀⠀⠀⠀⠀⠀⠀⠀⠀⠀⠀⠀⠀⠀⠀⠀⠀⠀⠀⠀⠀⠀⠀⠀⠀⠀⠀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⠀⠀⠀⠀⠀⠀⠀⠀⠀⠀⠀⠀⠀⠀⠀⠀⠈⣿⣿⣿⣿⣿⣿⣿⣿⣿⣿⣿⣿⣿⣿⣿⠀⠀⠀⠀⠀⠀⠀⠀⠀⠀⠀⠀⠀⠀⠀⠀⠀⠀⠀⠀⠀⠀⠀⠀⠀⠀⠀⠀⠀⠀⠀⠀⠀⠀⠀⠀⠀⠀⠀⠀⠀⠀⠀⠀⠀⠀⠀⠀⠀⠀⠀⠀⠀⠀⠀⠀⠀⠀⠀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⠀⠀⠀⠀⠀⠀⠀⠀⠀⠀⠀⠀⠀⠀⠀⠀⠀⢸⣿⣿⣿⣿⣿⣿⣿⣿⣿⣿⣿⣿⣿⣿⡇⠀⠀⠀⠀⠀⠀⠀⠀⠀⠀⠀⠀⠀⠀⠀⠀⠀⠀⠀⠀⠀⠀⠀⠀⠀⠀⠀⠀⠀⠀⠀⠀⠀⠀⠀⠀⠀⠀⠀⠀⠀⠀⠀⠀⠀⠀⠀⠀⠀⠀⠀⠀⠀⠀⠀⠀⠀⠀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⠀⠀⠀⠀⠀⠀⠀⠀⠀⠀⠀⠀⠀⠀⠀⠀⠀⠀⢿⣿⣿⣿⣿⣿⣿⣿⣿⣿⣿⣿⣿⣿⡇⠀⠀⠀⠀⠀⠀⠀⠀⠀⠀⠀⠀⠀⠀⠀⠀⠀⠀⠀⠀⠀⠀⠀⠀⠀⠀⠀⠀⠀⠀⠀⠀⠀⠀⠀⠀⠀⠀⠀⠀⠀⠀⠀⠀⠀⠀⠀⠀⠀⠀⠀⠀⠀⠀⠀⠀⠀⠀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⠀⠀⠀⠀⠀⠀⠀⠀⠀⠀⠀⠀⠀⠀⠀⠀⠀⠀⠘⣿⣿⣿⣿⣿⣿⣿⣿⣿⣿⣿⣿⣿⣧⠀⠀⠀⠀⠀⠀⠀⠀⠀⠀⠀⠀⠀⠀⠀⠀⠀⠀⠀⠀⠀⠀⠀⠀⠀⠀⠀⠀⠀⠀⠀⠀⠀⠀⠀⠀⠀⠀⠀⠀⠀⠀⠀⠀⠀⠀⠀⠀⠀⠀⠀⠀⠀⠀⠀⠀⠀⠀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⠀⠀⠀⠀⠀⠀⠀⠀⠀⠀⠀⠀⠀⠀⠀⠀⠀⠀⠀⠸⣿⣿⣿⣿⣿⣿⣿⣿⣿⣿⣿⣿⣿⠀⠀⠀⠀⠀⠀⠀⠀⠀⠀⠀⠀⠀⠀⠀⠀⠀⠀⠀⠀⠀⠀⠀⠀⠀⠀⠀⠀⠀⠀⠀⠀⠀⠀⠀⠀⠀⠀⠀⠀⠀⠀⠀⠀⠀⠀⠀⠀⠀⠀⠀⠀⠀⠀⠀⠀⠀⠀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⠀⠀⠀⠀⠀⠀⠀⠀⠀⠀⠀⠀⠀⠀⠀⠀⠀⠀⠀⠀⢻⣿⣿⣿⣿⣿⣿⣿⣿⣿⣿⣿⣿⡄⠀⠀⠀⠀⠀⠀⠀⠀⠀⠀⠀⠀⠀⠀⠀⠀⠀⠀⠀⠀⠀⠀⠀⠀⠀⠀⠀⠀⠀⠀⠀⠀⠀⠀⠀⠀⠀⠀⠀⠀⠀⠀⠀⠀⠀⠀⠀⠀⠀⠀⠀⠀⠀⠀⠀⠀⠀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⠀⠀⠀⠀⠀⠀⠀⠀⠀⠀⠀⠀⠀⠀⠀⠀⠀⠀⠀⠀⠀⢻⣿⣿⣿⣿⣿⣿⣿⣿⣿⣿⣿⡇⠀⠀⠀⠀⠀⠀⠀⠀⠀⠀⠀⠀⠀⠀⠀⠀⠀⠀⠀⠀⠀⠀⠀⠀⠀⠀⠀⠀⠀⠀⠀⠀⠀⠀⠀⠀⠀⠀⠀⠀⠀⠀⠀⠀⠀⠀⠀⠀⠀⠀⠀⠀⠀⠀⠀⠀⠀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⠀⠀⠀⠀⠀⠀⠀⠀⠀⠀⠀⠀⠀⠀⠀⠀⠀⠀⠀⠀⠀⠀⢿⣿⣿⣿⣿⣿⣿⣿⣿⣿⣿⣷⠀⠀⠀⠀⠀⠀⠀⠀⠀⠀⠀⠀⠀⠀⠀⠀⠀⠀⠀⠀⠀⠀⠀⠀⠀⠀⠀⠀⠀⠀⠀⠀⠀⠀⠀⠀⠀⠀⠀⠀⠀⠀⠀⠀⠀⠀⠀⠀⠀⠀⠀⠀⠀⠀⠀⠀⠀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⠀⠀⠀⠀⠀⠀⠀⠀⠀⠀⠀⠀⠀⠀⠀⠀⠀⠀⠀⠀⠀⠀⠈⢿⣿⣿⣿⣿⣿⣿⣿⣿⣿⣿⡄⠀⠀⠀⠀⠀⠀⠀⠀⠀⠀⠀⠀⠀⠀⠀⠀⠀⠀⠀⠀⠀⠀⠀⠀⠀⠀⠀⠀⠀⠀⠀⠀⠀⠀⠀⠀⠀⠀⠀⠀⠀⠀⠀⠀⠀⠀⠀⠀⠀⠀⠀⠀⠀⠀⠀⠀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⠀⠀⠀⠀⠀⠀⠀⠀⠀⠀⠀⠀⠀⠀⠀⠀⠀⠀⠀⠀⠀⠀⠀⠈⢿⣿⣿⣿⣿⣿⣿⣿⣿⣿⣇⠀⠀⠀⠀⠀⠀⠀⠀⠀⠀⠀⠀⠀⠀⠀⠀⠀⠀⠀⠀⠀⠀⠀⠀⠀⠀⠀⠀⠀⠀⠀⠀⠀⠀⠀⠀⠀⠀⠀⠀⠀⠀⠀⠀⠀⠀⠀⠀⠀⠀⠀⠀⠀⠀⠀⠀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⠀⠀⠀⠀⠀⠀⠀⠀⠀⠀⠀⠀⠀⠀⠀⠀⠀⠀⠀⠀⠀⠀⠀⠀⠀⠀⠻⣿⣿⣿⣿⣿⣿⣿⣿⣇⠀⠀⠀⠀⠀⠀⠀⠀⠀⠀⠀⠀⠀⠀⠀⠀⠀⠀⠀⠀⠀⠀⠀⠀⠀⠀⠀⠀⠀⠀⠀⠀⠀⠀⠀⠀⠀⠀⠀⠀⠀⠀⠀⠀⠀⠀⠀⠀⠀⠀⠀⠀⠀⠀⠀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⠀⠀⠀⠀⠀⠀⠀⠀⠀⠀⠀⠀⠀⠀⠀⠀⠀⠀⠀⠀⠀⠀⠀⠀⠀⠀⠀⠹⣿⣿⣿⣿⣿⣿⣿⣿⡀⠀⠀⠀⠀⠀⠀⠀⠀⠀⠀⠀⠀⠀⠀⠀⠀⠀⠀⠀⠀⠀⠀⠀⠀⠀⠀⠀⠀⠀⠀⠀⠀⠀⠀⠀⠀⠀⠀⠀⠀⠀⠀⠀⠀⠀⠀⠀⠀⠀⠀⠀⠀⠀⠀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⠀⠀⠀⠀⠀⠀⠀⠀⠀⠀⠀⠀⠀⠀⠀⠀⠀⠀⠀⠀⠀⠀⠀⠀⠀⠀⠀⠀⠘⢿⣿⣿⣿⣿⣿⣿⣇⠀⠀⠀⠀⠀⠀⠀⠀⠀⠀⠀⠀⠀⠀⠀⠀⠀⠀⠀⠀⠀⠀⠀⠀⠀⠀⠀⠀⠀⠀⠀⠀⠀⠀⠀⠀⠀⠀⠀⠀⠀⠀⠀⠀⠀⠀⠀⠀⠀⠀⠀⠀⠀⠀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⠀⠀⠀⠀⠀⠀⠀⠀⠀⠀⠀⠀⠀⠀⠀⠀⠀⠀⠀⠀⠀⠀⠀⠀⠀⠀⠀⠀⠀⠀⠻⣿⣿⣿⣿⣿⣿⡄⠀⠀⠀⠀⠀⠀⠀⠀⠀⠀⠀⠀⠀⠀⠀⠀⠀⠀⠀⠀⠀⠀⠀⠀⠀⠀⠀⠀⠀⠀⠀⠀⠀⠀⠀⠀⠀⠀⠀⠀⠀⠀⠀⠀⠀⠀⠀⠀⠀⠀⠀⠀⠀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⠀⠀⠀⠀⠀⠀⠀⠀⠀⠀⠀⠀⠀⠀⠀⠀⠀⠀⠀⠀⠀⠀⠀⠀⠀⠀⠀⠀⠀⠀⠀⠈⢻⣿⣿⣿⣿⣷⠀⠀⠀⠀⠀⠀⠀⠀⠀⠀⠀⠀⠀⠀⠀⠀⠀⠀⠀⠀⠀⠀⠀⠀⠀⠀⠀⠀⠀⠀⠀⠀⠀⠀⠀⠀⠀⠀⠀⠀⠀⠀⠀⠀⠀⠀⠀⠀⠀⠀⠀⠀⠀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⠀⠀⠀⠀⠀⠀⠀⠀⠀⠀⠀⠀⠀⠀⠀⠀⠀⠀⠀⠀⠀⠀⠀⠀⠀⠀⠀⠀⠀⠀⠀⠀⠀⠀⠀⠉⠻⣿⣿⣆⠀⠀⠀⠀⠀⠀⠀⠀⠀⠀⠀⠀⠀⠀⠀⠀⠀⠀⠀⠀⠀⠀⠀⠀⠀⠀⠀⠀⠀⠀⠀⠀⠀⠀⠀⠀⠀⠀⠀⠀⠀⠀⠀⠀⠀⠀⠀⠀⠀⠀⠀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⠀⠀⠀⠀⠀⠀⠀⠀⠀⠀⠀⠀⠀⠀⠀⠀⠀⠀⠀⠀⠀⠀⠀⠀⠀⠀⠀⠀⠀⠀⠀⠀⠀⠀⠀⠀⠀⠈⠙⠛⠂⠀⠀⠀⠀⠀⠀⠀⠀⠀⠀⠀⠀⠀⠀⠀⠀⠀⠀⠀⠀⠀⠀⠀⠀⠀⠀⠀⠀⠀⠀⠀⠀⠀⠀⠀⠀⠀⠀⠀⠀⠀⠀⠀⠀⠀⠀⠀⠀⠀⠀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⠀⠀⠀⠀⠀⠀⠀⠀⠀⠀⠀⠀⠀⠀⠀⠸⣿⣿⣿⣿⣿⣿⣿⣿⣿⣿⣿⣿⣿⣿⣿⣿⣇⠀⠀⠀⠀⠀⠀⠀⠀⠀⠀⠀⠀⠀⠀⠀⠀⠀⠀⠀⠀⠀⠀⠀⠀⠀⠀⠀⠀⠀⠀⠀⠀⠀⠀⠀⠀⠀⠀⠀⠀⠀⠀⠀⠀⠀⠀⠀⠀⠀⠀⠀⠀⠀⠀⠀⠀⠀⠀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⠀⠀⠀⠀⠀⠀⠀⠀⠀⠀⠀⠀⠀⠀⠀⠀⢻⣿⣿⣿⣿⣿⣿⣿⣿⣿⣿⣿⣿⣿⣿⣿⣿⠀⠀⠀⠀⠀⠀⠀⠀⠀⠀⠀⠀⠀⠀⠀⠀⠀⠀⠀⠀⠀⠀⠀⠀⠀⠀⠀⠀⠀⠀⠀⠀⠀⠀⠀⠀⠀⠀⠀⠀⠀⠀⠀⠀⠀⠀⠀⠀⠀⠀⠀⠀⠀⠀⠀⠀⠀⠀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⠀⠀⠀⠀⠀⠀⠀⠀⠀⠀⠀⠀⠀⠀⠀⠀⠘⣿⣿⣿⣿⣿⣿⣿⣿⣿⣿⣿⣿⣿⣿⣿⣿⠀⠀⠀⠀⠀⠀⠀⠀⠀⠀⠀⠀⠀⠀⠀⠀⠀⠀⠀⠀⠀⠀⠀⠀⠀⠀⠀⠀⠀⠀⠀⠀⠀⠀⠀⠀⠀⠀⠀⠀⠀⠀⠀⠀⠀⠀⠀⠀⠀⠀⠀⠀⠀⠀⠀⠀⠀⠀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⠀⠀⠀⠀⠀⠀⠀⠀⠀⠀⠀⠀⠀⠀⠀⠀⠀⢻⣿⣿⣿⣿⣿⣿⣿⣿⣿⣿⣿⣿⣿⣿⣿⠀⠀⠀⠀⠀⠀⠀⠀⠀⠀⠀⠀⠀⠀⠀⠀⠀⠀⠀⠀⠀⠀⠀⠀⠀⠀⠀⠀⠀⠀⠀⠀⠀⠀⠀⠀⠀⠀⠀⠀⠀⠀⠀⠀⠀⠀⠀⠀⠀⠀⠀⠀⠀⠀⠀⠀⠀⠀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⠀⠀⠀⠀⠀⠀⠀⠀⠀⠀⠀⠀⠀⠀⠀⠀⠀⠈⣿⣿⣿⣿⣿⣿⣿⣿⣿⣿⣿⣿⣿⣿⣿⡀⠀⠀⠀⠀⠀⠀⠀⠀⠀⠀⠀⠀⠀⠀⠀⠀⠀⠀⠀⠀⠀⠀⠀⠀⠀⠀⠀⠀⠀⠀⠀⠀⠀⠀⠀⠀⠀⠀⠀⠀⠀⠀⠀⠀⠀⠀⠀⠀⠀⠀⠀⠀⠀⠀⠀⠀⠀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⠀⠀⠀⠀⠀⠀⠀⠀⠀⠀⠀⠀⠀⠀⠀⠀⠀⠀⠸⣿⣿⣿⣿⣿⣿⣿⣿⣿⣿⣿⣿⣿⣿⡇⠀⠀⠀⠀⠀⠀⠀⠀⠀⠀⠀⠀⠀⠀⠀⠀⠀⠀⠀⠀⠀⠀⠀⠀⠀⠀⠀⠀⠀⠀⠀⠀⠀⠀⠀⠀⠀⠀⠀⠀⠀⠀⠀⠀⠀⠀⠀⠀⠀⠀⠀⠀⠀⠀⠀⠀⠀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⠀⠀⠀⠀⠀⠀⠀⠀⠀⠀⠀⠀⠀⠀⠀⠀⠀⠀⠀⢻⣿⣿⣿⣿⣿⣿⣿⣿⣿⣿⣿⣿⣿⡇⠀⠀⠀⠀⠀⠀⠀⠀⠀⠀⠀⠀⠀⠀⠀⠀⠀⠀⠀⠀⠀⠀⠀⠀⠀⠀⠀⠀⠀⠀⠀⠀⠀⠀⠀⠀⠀⠀⠀⠀⠀⠀⠀⠀⠀⠀⠀⠀⠀⠀⠀⠀⠀⠀⠀⠀⠀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⠀⠀⠀⠀⠀⠀⠀⠀⠀⠀⠀⠀⠀⠀⠀⠀⠀⠀⠀⠈⣿⣿⣿⣿⣿⣿⣿⣿⣿⣿⣿⣿⣿⣷⠀⠀⠀⠀⠀⠀⠀⠀⠀⠀⠀⠀⠀⠀⠀⠀⠀⠀⠀⠀⠀⠀⠀⠀⠀⠀⠀⠀⠀⠀⠀⠀⠀⠀⠀⠀⠀⠀⠀⠀⠀⠀⠀⠀⠀⠀⠀⠀⠀⠀⠀⠀⠀⠀⠀⠀⠀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⠀⠀⠀⠀⠀⠀⠀⠀⠀⠀⠀⠀⠀⠀⠀⠀⠀⠀⠀⠀⠘⣿⣿⣿⣿⣿⣿⣿⣿⣿⣿⣿⣿⣿⠀⠀⠀⠀⠀⠀⠀⠀⠀⠀⠀⠀⠀⠀⠀⠀⠀⠀⠀⠀⠀⠀⠀⠀⠀⠀⠀⠀⠀⠀⠀⠀⠀⠀⠀⠀⠀⠀⠀⠀⠀⠀⠀⠀⠀⠀⠀⠀⠀⠀⠀⠀⠀⠀⠀⠀⠀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⠀⠀⠀⠀⠀⠀⠀⠀⠀⠀⠀⠀⠀⠀⠀⠀⠀⠀⠀⠀⠀⠹⣿⣿⣿⣿⣿⣿⣿⣿⣿⣿⣿⣿⡆⠀⠀⠀⠀⠀⠀⠀⠀⠀⠀⠀⠀⠀⠀⠀⠀⠀⠀⠀⠀⠀⠀⠀⠀⠀⠀⠀⠀⠀⠀⠀⠀⠀⠀⠀⠀⠀⠀⠀⠀⠀⠀⠀⠀⠀⠀⠀⠀⠀⠀⠀⠀⠀⠀⠀⠀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⠀⠀⠀⠀⠀⠀⠀⠀⠀⠀⠀⠀⠀⠀⠀⠀⠀⠀⠀⠀⠀⠀⢻⣿⣿⣿⣿⣿⣿⣿⣿⣿⣿⣿⡇⠀⠀⠀⠀⠀⠀⠀⠀⠀⠀⠀⠀⠀⠀⠀⠀⠀⠀⠀⠀⠀⠀⠀⠀⠀⠀⠀⠀⠀⠀⠀⠀⠀⠀⠀⠀⠀⠀⠀⠀⠀⠀⠀⠀⠀⠀⠀⠀⠀⠀⠀⠀⠀⠀⠀⠀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⠀⠀⠀⠀⠀⠀⠀⠀⠀⠀⠀⠀⠀⠀⠀⠀⠀⠀⠀⠀⠀⠀⠀⢻⣿⣿⣿⣿⣿⣿⣿⣿⣿⣿⣿⠀⠀⠀⠀⠀⠀⠀⠀⠀⠀⠀⠀⠀⠀⠀⠀⠀⠀⠀⠀⠀⠀⠀⠀⠀⠀⠀⠀⠀⠀⠀⠀⠀⠀⠀⠀⠀⠀⠀⠀⠀⠀⠀⠀⠀⠀⠀⠀⠀⠀⠀⠀⠀⠀⠀⠀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⠀⠀⠀⠀⠀⠀⠀⠀⠀⠀⠀⠀⠀⠀⠀⠀⠀⠀⠀⠀⠀⠀⠀⠀⢻⣿⣿⣿⣿⣿⣿⣿⣿⣿⣿⡆⠀⠀⠀⠀⠀⠀⠀⠀⠀⠀⠀⠀⠀⠀⠀⠀⠀⠀⠀⠀⠀⠀⠀⠀⠀⠀⠀⠀⠀⠀⠀⠀⠀⠀⠀⠀⠀⠀⠀⠀⠀⠀⠀⠀⠀⠀⠀⠀⠀⠀⠀⠀⠀⠀⠀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⠀⠀⠀⠀⠀⠀⠀⠀⠀⠀⠀⠀⠀⠀⠀⠀⠀⠀⠀⠀⠀⠀⠀⠀⠀⢻⣿⣿⣿⣿⣿⣿⣿⣿⣿⣧⠀⠀⠀⠀⠀⠀⠀⠀⠀⠀⠀⠀⠀⠀⠀⠀⠀⠀⠀⠀⠀⠀⠀⠀⠀⠀⠀⠀⠀⠀⠀⠀⠀⠀⠀⠀⠀⠀⠀⠀⠀⠀⠀⠀⠀⠀⠀⠀⠀⠀⠀⠀⠀⠀⠀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⠀⠀⠀⠀⠀⠀⠀⠀⠀⠀⠀⠀⠀⠀⠀⠀⠀⠀⠀⠀⠀⠀⠀⠀⠀⠀⢻⣿⣿⣿⣿⣿⣿⣿⣿⣿⡀⠀⠀⠀⠀⠀⠀⠀⠀⠀⠀⠀⠀⠀⠀⠀⠀⠀⠀⠀⠀⠀⠀⠀⠀⠀⠀⠀⠀⠀⠀⠀⠀⠀⠀⠀⠀⠀⠀⠀⠀⠀⠀⠀⠀⠀⠀⠀⠀⠀⠀⠀⠀⠀⠀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⠀⠀⠀⠀⠀⠀⠀⠀⠀⠀⠀⠀⠀⠀⠀⠀⠀⠀⠀⠀⠀⠀⠀⠀⠀⠀⠀⠹⣿⣿⣿⣿⣿⣿⣿⣿⣇⠀⠀⠀⠀⠀⠀⠀⠀⠀⠀⠀⠀⠀⠀⠀⠀⠀⠀⠀⠀⠀⠀⠀⠀⠀⠀⠀⠀⠀⠀⠀⠀⠀⠀⠀⠀⠀⠀⠀⠀⠀⠀⠀⠀⠀⠀⠀⠀⠀⠀⠀⠀⠀⠀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⠀⠀⠀⠀⠀⠀⠀⠀⠀⠀⠀⠀⠀⠀⠀⠀⠀⠀⠀⠀⠀⠀⠀⠀⠀⠀⠀⠀⠀⠈⢻⣿⣿⣿⣿⣿⣿⣧⠀⠀⠀⠀⠀⠀⠀⠀⠀⠀⠀⠀⠀⠀⠀⠀⠀⠀⠀⠀⠀⠀⠀⠀⠀⠀⠀⠀⠀⠀⠀⠀⠀⠀⠀⠀⠀⠀⠀⠀⠀⠀⠀⠀⠀⠀⠀⠀⠀⠀⠀⠀⠀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⠀⠀⠀⠀⠀⠀⠀⠀⠀⠀⠀⠀⠀⠀⠀⠀⠀⠀⠀⠀⠀⠀⠀⠀⠀⠀⠀⠀⠀⠀⠀⠙⣿⣿⣿⣿⣿⣿⡆⠀⠀⠀⠀⠀⠀⠀⠀⠀⠀⠀⠀⠀⠀⠀⠀⠀⠀⠀⠀⠀⠀⠀⠀⠀⠀⠀⠀⠀⠀⠀⠀⠀⠀⠀⠀⠀⠀⠀⠀⠀⠀⠀⠀⠀⠀⠀⠀⠀⠀⠀⠀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⠀⠀⠀⠀⠀⠀⠀⠀⠀⠀⠀⠀⠀⠀⠀⠀⠀⠀⠀⠀⠀⠀⠀⠀⠀⠀⠀⠀⠀⠀⠀⠀⠈⠻⣿⣿⣿⣿⣿⠀⠀⠀⠀⠀⠀⠀⠀⠀⠀⠀⠀⠀⠀⠀⠀⠀⠀⠀⠀⠀⠀⠀⠀⠀⠀⠀⠀⠀⠀⠀⠀⠀⠀⠀⠀⠀⠀⠀⠀⠀⠀⠀⠀⠀⠀⠀⠀⠀⠀⠀⠀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⠀⠀⠀⠀⠀⠀⠀⠀⠀⠀⠀⠀⠀⠀⠀⠀⠀⠀⠀⠀⠀⠀⠀⠀⠀⠀⠀⠀⠀⠀⠀⠀⠀⠀⠈⠻⣿⣿⣿⣧⠀⠀⠀⠀⠀⠀⠀⠀⠀⠀⠀⠀⠀⠀⠀⠀⠀⠀⠀⠀⠀⠀⠀⠀⠀⠀⠀⠀⠀⠀⠀⠀⠀⠀⠀⠀⠀⠀⠀⠀⠀⠀⠀⠀⠀⠀⠀⠀⠀⠀⠀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⠀⠀⠀⠀⠀⠀⠀⠀⠀⠀⠀⠀⠀⠀⠀⠀⠀⠀⠀⠀⠀⠀⠀⠀⠀⠀⠀⠀⠀⠀⠀⠀⠀⠀⠀⠀⠈⠻⢿⣿⣇⠀⠀⠀⠀⠀⠀⠀⠀⠀⠀⠀⠀⠀⠀⠀⠀⠀⠀⠀⠀⠀⠀⠀⠀⠀⠀⠀⠀⠀⠀⠀⠀⠀⠀⠀⠀⠀⠀⠀⠀⠀⠀⠀⠀⠀⠀⠀⠀⠀⠀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⠀⠀⠀⠀⠀⠀⠀⠀⠀⠀⠀⠀⠀⠀⠀⠀⠀⠀⠀⠀⠀⠀⠀⠀⠀⠀⠀⠀⠀⠀⠀⠀⠀⠀⠀⠀⠀⠀⠈⠋⠛⠃⠀⠀⠀⠀⠀⠀⠀⠀⠀⠀⠀⠀⠀⠀⠀⠀⠀⠀⠀⠀⠀⠀⠀⠀⠀⠀⠀⠀⠀⠀⠀⠀⠀⠀⠀⠀⠀⠀⠀⠀⠀⠀⠀⠀⠀⠀⠀⠀⠀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⠀⠀⠀⠀⠀⠀⠀⠀⠀⠀⠀⠀⠀⠀⠀⠀⠀⠀⢹⣿⣿⣿⣿⣿⣿⣿⣿⣿⣿⣿⣿⣿⣿⣿⡇⠀⠀⠀⠀⠀⠀⠀⠀⠀⠀⠀⠀⠀⠀⠀⠀⠀⠀⠀⠀⠀⠀⠀⠀⠀⠀⠀⠀⠀⠀⠀⠀⠀⠀⠀⠀⠀⠀⠀⠀⠀⠀⠀⠀⠀⠀⠀⠀⠀⠀⠀⠀⠀⠀⠀⠀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⠀⠀⠀⠀⠀⠀⠀⠀⠀⠀⠀⠀⠀⠀⠀⠀⠀⠀⠈⣿⣿⣿⣿⣿⣿⣿⣿⣿⣿⣿⣿⣿⣿⣿⣇⠀⠀⠀⠀⠀⠀⠀⠀⠀⠀⠀⠀⠀⠀⠀⠀⠀⠀⠀⠀⠀⠀⠀⠀⠀⠀⠀⠀⠀⠀⠀⠀⠀⠀⠀⠀⠀⠀⠀⠀⠀⠀⠀⠀⠀⠀⠀⠀⠀⠀⠀⠀⠀⠀⠀⠀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⠀⠀⠀⠀⠀⠀⠀⠀⠀⠀⠀⠀⠀⠀⠀⠀⠀⠀⠀⠸⣿⣿⣿⣿⣿⣿⣿⣿⣿⣿⣿⣿⣿⣿⣿⠀⠀⠀⠀⠀⠀⠀⠀⠀⠀⠀⠀⠀⠀⠀⠀⠀⠀⠀⠀⠀⠀⠀⠀⠀⠀⠀⠀⠀⠀⠀⠀⠀⠀⠀⠀⠀⠀⠀⠀⠀⠀⠀⠀⠀⠀⠀⠀⠀⠀⠀⠀⠀⠀⠀⠀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⠀⠀⠀⠀⠀⠀⠀⠀⠀⠀⠀⠀⠀⠀⠀⠀⠀⠀⠀⠀⢻⣿⣿⣿⣿⣿⣿⣿⣿⣿⣿⣿⣿⣿⣿⠀⠀⠀⠀⠀⠀⠀⠀⠀⠀⠀⠀⠀⠀⠀⠀⠀⠀⠀⠀⠀⠀⠀⠀⠀⠀⠀⠀⠀⠀⠀⠀⠀⠀⠀⠀⠀⠀⠀⠀⠀⠀⠀⠀⠀⠀⠀⠀⠀⠀⠀⠀⠀⠀⠀⠀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⠀⠀⠀⠀⠀⠀⠀⠀⠀⠀⠀⠀⠀⠀⠀⠀⠀⠀⠀⠀⠈⣿⣿⣿⣿⣿⣿⣿⣿⣿⣿⣿⣿⣿⣿⡆⠀⠀⠀⠀⠀⠀⠀⠀⠀⠀⠀⠀⠀⠀⠀⠀⠀⠀⠀⠀⠀⠀⠀⠀⠀⠀⠀⠀⠀⠀⠀⠀⠀⠀⠀⠀⠀⠀⠀⠀⠀⠀⠀⠀⠀⠀⠀⠀⠀⠀⠀⠀⠀⠀⠀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⠀⠀⠀⠀⠀⠀⠀⠀⠀⠀⠀⠀⠀⠀⠀⠀⠀⠀⠀⠀⠀⠘⣿⣿⣿⣿⣿⣿⣿⣿⣿⣿⣿⣿⣿⡇⠀⠀⠀⠀⠀⠀⠀⠀⠀⠀⠀⠀⠀⠀⠀⠀⠀⠀⠀⠀⠀⠀⠀⠀⠀⠀⠀⠀⠀⠀⠀⠀⠀⠀⠀⠀⠀⠀⠀⠀⠀⠀⠀⠀⠀⠀⠀⠀⠀⠀⠀⠀⠀⠀⠀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⠀⠀⠀⠀⠀⠀⠀⠀⠀⠀⠀⠀⠀⠀⠀⠀⠀⠀⠀⠀⠀⠀⠹⣿⣿⣿⣿⣿⣿⣿⣿⣿⣿⣿⣿⣧⠀⠀⠀⠀⠀⠀⠀⠀⠀⠀⠀⠀⠀⠀⠀⠀⠀⠀⠀⠀⠀⠀⠀⠀⠀⠀⠀⠀⠀⠀⠀⠀⠀⠀⠀⠀⠀⠀⠀⠀⠀⠀⠀⠀⠀⠀⠀⠀⠀⠀⠀⠀⠀⠀⠀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⠀⠀⠀⠀⠀⠀⠀⠀⠀⠀⠀⠀⠀⠀⠀⠀⠀⠀⠀⠀⠀⠀⠀⢻⣿⣿⣿⣿⣿⣿⣿⣿⣿⣿⣿⣿⠀⠀⠀⠀⠀⠀⠀⠀⠀⠀⠀⠀⠀⠀⠀⠀⠀⠀⠀⠀⠀⠀⠀⠀⠀⠀⠀⠀⠀⠀⠀⠀⠀⠀⠀⠀⠀⠀⠀⠀⠀⠀⠀⠀⠀⠀⠀⠀⠀⠀⠀⠀⠀⠀⠀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⠀⠀⠀⠀⠀⠀⠀⠀⠀⠀⠀⠀⠀⠀⠀⠀⠀⠀⠀⠀⠀⠀⠀⠀⢿⣿⣿⣿⣿⣿⣿⣿⣿⣿⣿⣿⡆⠀⠀⠀⠀⠀⠀⠀⠀⠀⠀⠀⠀⠀⠀⠀⠀⠀⠀⠀⠀⠀⠀⠀⠀⠀⠀⠀⠀⠀⠀⠀⠀⠀⠀⠀⠀⠀⠀⠀⠀⠀⠀⠀⠀⠀⠀⠀⠀⠀⠀⠀⠀⠀⠀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⠀⠀⠀⠀⠀⠀⠀⠀⠀⠀⠀⠀⠀⠀⠀⠀⠀⠀⠀⠀⠀⠀⠀⠀⠀⠈⢿⣿⣿⣿⣿⣿⣿⣿⣿⣿⣿⡀⠀⠀⠀⠀⠀⠀⠀⠀⠀⠀⠀⠀⠀⠀⠀⠀⠀⠀⠀⠀⠀⠀⠀⠀⠀⠀⠀⠀⠀⠀⠀⠀⠀⠀⠀⠀⠀⠀⠀⠀⠀⠀⠀⠀⠀⠀⠀⠀⠀⠀⠀⠀⠀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⠀⠀⠀⠀⠀⠀⠀⠀⠀⠀⠀⠀⠀⠀⠀⠀⠀⠀⠀⠀⠀⠀⠀⠀⠀⠀⠈⢻⣿⣿⣿⣿⣿⣿⣿⣿⣿⡇⠀⠀⠀⠀⠀⠀⠀⠀⠀⠀⠀⠀⠀⠀⠀⠀⠀⠀⠀⠀⠀⠀⠀⠀⠀⠀⠀⠀⠀⠀⠀⠀⠀⠀⠀⠀⠀⠀⠀⠀⠀⠀⠀⠀⠀⠀⠀⠀⠀⠀⠀⠀⠀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⠀⠀⠀⠀⠀⠀⠀⠀⠀⠀⠀⠀⠀⠀⠀⠀⠀⠀⠀⠀⠀⠀⠀⠀⠀⠀⠀⠀⠀⠹⣿⣿⣿⣿⣿⣿⣿⣿⡇⠀⠀⠀⠀⠀⠀⠀⠀⠀⠀⠀⠀⠀⠀⠀⠀⠀⠀⠀⠀⠀⠀⠀⠀⠀⠀⠀⠀⠀⠀⠀⠀⠀⠀⠀⠀⠀⠀⠀⠀⠀⠀⠀⠀⠀⠀⠀⠀⠀⠀⠀⠀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⠀⠀⠀⠀⠀⠀⠀⠀⠀⠀⠀⠀⠀⠀⠀⠀⠀⠀⠀⠀⠀⠀⠀⠀⠀⠀⠀⠀⠀⠀⠙⢿⣿⣿⣿⣿⣿⣿⣿⡀⠀⠀⠀⠀⠀⠀⠀⠀⠀⠀⠀⠀⠀⠀⠀⠀⠀⠀⠀⠀⠀⠀⠀⠀⠀⠀⠀⠀⠀⠀⠀⠀⠀⠀⠀⠀⠀⠀⠀⠀⠀⠀⠀⠀⠀⠀⠀⠀⠀⠀⠀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⠀⠀⠀⠀⠀⠀⠀⠀⠀⠀⠀⠀⠀⠀⠀⠀⠀⠀⠀⠀⠀⠀⠀⠀⠀⠀⠀⠀⠀⠀⠀⠈⠻⣿⣿⣿⣿⣿⣿⣇⠀⠀⠀⠀⠀⠀⠀⠀⠀⠀⠀⠀⠀⠀⠀⠀⠀⠀⠀⠀⠀⠀⠀⠀⠀⠀⠀⠀⠀⠀⠀⠀⠀⠀⠀⠀⠀⠀⠀⠀⠀⠀⠀⠀⠀⠀⠀⠀⠀⠀⠀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⠀⠀⠀⠀⠀⠀⠀⠀⠀⠀⠀⠀⠀⠀⠀⠀⠀⠀⠀⠀⠀⠀⠀⠀⠀⠀⠀⠀⠀⠀⠀⠀⠀⠙⢿⣿⣿⣿⣿⣿⡄⠀⠀⠀⠀⠀⠀⠀⠀⠀⠀⠀⠀⠀⠀⠀⠀⠀⠀⠀⠀⠀⠀⠀⠀⠀⠀⠀⠀⠀⠀⠀⠀⠀⠀⠀⠀⠀⠀⠀⠀⠀⠀⠀⠀⠀⠀⠀⠀⠀⠀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⠀⠀⠀⠀⠀⠀⠀⠀⠀⠀⠀⠀⠀⠀⠀⠀⠀⠀⠀⠀⠀⠀⠀⠀⠀⠀⠀⠀⠀⠀⠀⠀⠀⠀⠀⠹⣿⣿⣿⣿⣷⠀⠀⠀⠀⠀⠀⠀⠀⠀⠀⠀⠀⠀⠀⠀⠀⠀⠀⠀⠀⠀⠀⠀⠀⠀⠀⠀⠀⠀⠀⠀⠀⠀⠀⠀⠀⠀⠀⠀⠀⠀⠀⠀⠀⠀⠀⠀⠀⠀⠀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⠀⠀⠀⠀⠀⠀⠀⠀⠀⠀⠀⠀⠀⠀⠀⠀⠀⠀⠀⠀⠀⠀⠀⠀⠀⠀⠀⠀⠀⠀⠀⠀⠀⠀⠀⠀⠈⠛⢿⣿⣿⣇⠀⠀⠀⠀⠀⠀⠀⠀⠀⠀⠀⠀⠀⠀⠀⠀⠀⠀⠀⠀⠀⠀⠀⠀⠀⠀⠀⠀⠀⠀⠀⠀⠀⠀⠀⠀⠀⠀⠀⠀⠀⠀⠀⠀⠀⠀⠀⠀⠀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⠀⠀⠀⠀⠀⠀⠀⠀⠀⠀⠀⠀⠀⠀⠀⠀⠀⠀⠀⠀⠀⠀⠀⠀⠀⠀⠀⠀⠀⠀⠀⠀⠀⠀⠀⠀⠀⠀⠀⠙⠿⣿⣆⠀⠀⠀⠀⠀⠀⠀⠀⠀⠀⠀⠀⠀⠀⠀⠀⠀⠀⠀⠀⠀⠀⠀⠀⠀⠀⠀⠀⠀⠀⠀⠀⠀⠀⠀⠀⠀⠀⠀⠀⠀⠀⠀⠀⠀⠀⠀⠀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⠀⠀⠀⠀⠀⠀⠀⠀⠀⠀⠀⠀⠀⠀⠀⠀⠀⠀⠀⠀⠀⠀⠀⠀⠀⠀⠀⠀⠀⠀⠀⠀⠀⠀⠀⠀⠀⠀⠀⠀⠀⠘⠋⠀⠀⠀⠀⠀⠀⠀⠀⠀⠀⠀⠀⠀⠀⠀⠀⠀⠀⠀⠀⠀⠀⠀⠀⠀⠀⠀⠀⠀⠀⠀⠀⠀⠀⠀⠀⠀⠀⠀⠀⠀⠀⠀⠀⠀⠀⠀⠀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⠀⠀⠀⠀⠀⠀⠀⠀⠀⠀⠀⠀⠀⠀⠀⠀⠀⠀⠀⠸⣿⣿⣿⣿⣿⣿⣿⣿⣿⣿⣿⣿⣿⣿⣿⡇⠀⠀⠀⠀⠀⠀⠀⠀⠀⠀⠀⠀⠀⠀⠀⠀⠀⠀⠀⠀⠀⠀⠀⠀⠀⠀⠀⠀⠀⠀⠀⠀⠀⠀⠀⠀⠀⠀⠀⠀⠀⠀⠀⠀⠀⠀⠀⠀⠀⠀⠀⠀⠀⠀⠀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⠀⠀⠀⠀⠀⠀⠀⠀⠀⠀⠀⠀⠀⠀⠀⠀⠀⠀⠀⠀⢻⣿⣿⣿⣿⣿⣿⣿⣿⣿⣿⣿⣿⣿⣿⡇⠀⠀⠀⠀⠀⠀⠀⠀⠀⠀⠀⠀⠀⠀⠀⠀⠀⠀⠀⠀⠀⠀⠀⠀⠀⠀⠀⠀⠀⠀⠀⠀⠀⠀⠀⠀⠀⠀⠀⠀⠀⠀⠀⠀⠀⠀⠀⠀⠀⠀⠀⠀⠀⠀⠀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⠀⠀⠀⠀⠀⠀⠀⠀⠀⠀⠀⠀⠀⠀⠀⠀⠀⠀⠀⠀⠈⣿⣿⣿⣿⣿⣿⣿⣿⣿⣿⣿⣿⣿⣿⣇⠀⠀⠀⠀⠀⠀⠀⠀⠀⠀⠀⠀⠀⠀⠀⠀⠀⠀⠀⠀⠀⠀⠀⠀⠀⠀⠀⠀⠀⠀⠀⠀⠀⠀⠀⠀⠀⠀⠀⠀⠀⠀⠀⠀⠀⠀⠀⠀⠀⠀⠀⠀⠀⠀⠀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⠀⠀⠀⠀⠀⠀⠀⠀⠀⠀⠀⠀⠀⠀⠀⠀⠀⠀⠀⠀⠀⠸⣿⣿⣿⣿⣿⣿⣿⣿⣿⣿⣿⣿⣿⣿⠀⠀⠀⠀⠀⠀⠀⠀⠀⠀⠀⠀⠀⠀⠀⠀⠀⠀⠀⠀⠀⠀⠀⠀⠀⠀⠀⠀⠀⠀⠀⠀⠀⠀⠀⠀⠀⠀⠀⠀⠀⠀⠀⠀⠀⠀⠀⠀⠀⠀⠀⠀⠀⠀⠀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⠀⠀⠀⠀⠀⠀⠀⠀⠀⠀⠀⠀⠀⠀⠀⠀⠀⠀⠀⠀⠀⠀⢹⣿⣿⣿⣿⣿⣿⣿⣿⣿⣿⣿⣿⣿⡀⠀⠀⠀⠀⠀⠀⠀⠀⠀⠀⠀⠀⠀⠀⠀⠀⠀⠀⠀⠀⠀⠀⠀⠀⠀⠀⠀⠀⠀⠀⠀⠀⠀⠀⠀⠀⠀⠀⠀⠀⠀⠀⠀⠀⠀⠀⠀⠀⠀⠀⠀⠀⠀⠀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⠀⠀⠀⠀⠀⠀⠀⠀⠀⠀⠀⠀⠀⠀⠀⠀⠀⠀⠀⠀⠀⠀⠀⢻⣿⣿⣿⣿⣿⣿⣿⣿⣿⣿⣿⣿⡇⠀⠀⠀⠀⠀⠀⠀⠀⠀⠀⠀⠀⠀⠀⠀⠀⠀⠀⠀⠀⠀⠀⠀⠀⠀⠀⠀⠀⠀⠀⠀⠀⠀⠀⠀⠀⠀⠀⠀⠀⠀⠀⠀⠀⠀⠀⠀⠀⠀⠀⠀⠀⠀⠀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⠀⠀⠀⠀⠀⠀⠀⠀⠀⠀⠀⠀⠀⠀⠀⠀⠀⠀⠀⠀⠀⠀⠀⠈⢿⣿⣿⣿⣿⣿⣿⣿⣿⣿⣿⣿⣧⠀⠀⠀⠀⠀⠀⠀⠀⠀⠀⠀⠀⠀⠀⠀⠀⠀⠀⠀⠀⠀⠀⠀⠀⠀⠀⠀⠀⠀⠀⠀⠀⠀⠀⠀⠀⠀⠀⠀⠀⠀⠀⠀⠀⠀⠀⠀⠀⠀⠀⠀⠀⠀⠀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⠀⠀⠀⠀⠀⠀⠀⠀⠀⠀⠀⠀⠀⠀⠀⠀⠀⠀⠀⠀⠀⠀⠀⠀⠀⠀⠘⣿⣿⣿⣿⣿⣿⣿⣿⣿⣿⣧⠀⠀⠀⠀⠀⠀⠀⠀⠀⠀⠀⠀⠀⠀⠀⠀⠀⠀⠀⠀⠀⠀⠀⠀⠀⠀⠀⠀⠀⠀⠀⠀⠀⠀⠀⠀⠀⠀⠀⠀⠀⠀⠀⠀⠀⠀⠀⠀⠀⠀⠀⠀⠀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⠀⠀⠀⠀⠀⠀⠀⠀⠀⠀⠀⠀⠀⠀⠀⠀⠀⠀⠀⠀⠀⠀⠀⠀⠀⠀⠀⠀⠀⠀⠻⣿⣿⣿⣿⣿⣿⣿⣿⡄⠀⠀⠀⠀⠀⠀⠀⠀⠀⠀⠀⠀⠀⠀⠀⠀⠀⠀⠀⠀⠀⠀⠀⠀⠀⠀⠀⠀⠀⠀⠀⠀⠀⠀⠀⠀⠀⠀⠀⠀⠀⠀⠀⠀⠀⠀⠀⠀⠀⠀⠀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⠀⠀⠀⠀⠀⠀⠀⠀⠀⠀⠀⠀⠀⠀⠀⠀⠀⠀⠀⠀⠀⠀⠀⠀⠀⠀⠀⠀⠀⠀⠀⠀⠈⢻⣿⣿⣿⣿⣿⣿⡆⠀⠀⠀⠀⠀⠀⠀⠀⠀⠀⠀⠀⠀⠀⠀⠀⠀⠀⠀⠀⠀⠀⠀⠀⠀⠀⠀⠀⠀⠀⠀⠀⠀⠀⠀⠀⠀⠀⠀⠀⠀⠀⠀⠀⠀⠀⠀⠀⠀⠀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⠀⠀⠀⠀⠀⠀⠀⠀⠀⠀⠀⠀⠀⠀⠀⠀⠀⠀⠀⠀⠀⠀⠀⠀⠀⠀⠀⠀⠀⠀⠀⠀⠀⠀⠀⠀⠀⠀⠙⢿⣿⣿⣆⠀⠀⠀⠀⠀⠀⠀⠀⠀⠀⠀⠀⠀⠀⠀⠀⠀⠀⠀⠀⠀⠀⠀⠀⠀⠀⠀⠀⠀⠀⠀⠀⠀⠀⠀⠀⠀⠀⠀⠀⠀⠀⠀⠀⠀⠀⠀⠀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⠀⠀⠀⠀⠀⠀⠀⠀⠀⠀⠀⠀⠀⠀⠀⠀⠀⠀⠀⠀⠀⠀⠀⠀⠀⠀⠀⠀⠀⠀⠀⠀⠀⠀⠀⠀⠀⠀⠀⠀⠙⠻⣿⣆⠀⠀⠀⠀⠀⠀⠀⠀⠀⠀⠀⠀⠀⠀⠀⠀⠀⠀⠀⠀⠀⠀⠀⠀⠀⠀⠀⠀⠀⠀⠀⠀⠀⠀⠀⠀⠀⠀⠀⠀⠀⠀⠀⠀⠀⠀⠀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⠀⠀⠀⠀⠀⠀⠀⠀⠀⠀⠀⠀⠀⠀⠀⠀⠀⠀⠀⠀⠀⠈⣿⣿⣿⣿⣿⣿⣿⣿⣿⣿⣿⣿⣿⣿⡇⠀⠀⠀⠀⠀⠀⠀⠀⠀⠀⠀⠀⠀⠀⠀⠀⠀⠀⠀⠀⠀⠀⠀⠀⠀⠀⠀⠀⠀⠀⠀⠀⠀⠀⠀⠀⠀⠀⠀⠀⠀⠀⠀⠀⠀⠀⠀⠀⠀⠀⠀⠀⠀⠀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⠀⠀⠀⠀⠀⠀⠀⠀⠀⠀⠀⠀⠀⠀⠀⠀⠀⠀⠀⠀⠀⠀⠘⣿⣿⣿⣿⣿⣿⣿⣿⣿⣿⣿⣿⣿⣿⠀⠀⠀⠀⠀⠀⠀⠀⠀⠀⠀⠀⠀⠀⠀⠀⠀⠀⠀⠀⠀⠀⠀⠀⠀⠀⠀⠀⠀⠀⠀⠀⠀⠀⠀⠀⠀⠀⠀⠀⠀⠀⠀⠀⠀⠀⠀⠀⠀⠀⠀⠀⠀⠀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⠀⠀⠀⠀⠀⠀⠀⠀⠀⠀⠀⠀⠀⠀⠀⠀⠀⠀⠀⠀⠀⠀⠀⠹⣿⣿⣿⣿⣿⣿⣿⣿⣿⣿⣿⣿⣿⡀⠀⠀⠀⠀⠀⠀⠀⠀⠀⠀⠀⠀⠀⠀⠀⠀⠀⠀⠀⠀⠀⠀⠀⠀⠀⠀⠀⠀⠀⠀⠀⠀⠀⠀⠀⠀⠀⠀⠀⠀⠀⠀⠀⠀⠀⠀⠀⠀⠀⠀⠀⠀⠀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⠀⠀⠀⠀⠀⠀⠀⠀⠀⠀⠀⠀⠀⠀⠀⠀⠀⠀⠀⠀⠀⠀⠀⠀⢻⣿⣿⣿⣿⣿⣿⣿⣿⣿⣿⣿⣿⡇⠀⠀⠀⠀⠀⠀⠀⠀⠀⠀⠀⠀⠀⠀⠀⠀⠀⠀⠀⠀⠀⠀⠀⠀⠀⠀⠀⠀⠀⠀⠀⠀⠀⠀⠀⠀⠀⠀⠀⠀⠀⠀⠀⠀⠀⠀⠀⠀⠀⠀⠀⠀⠀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⠀⠀⠀⠀⠀⠀⠀⠀⠀⠀⠀⠀⠀⠀⠀⠀⠀⠀⠀⠀⠀⠀⠀⠀⠀⠀⠀⠈⢻⣿⣿⣿⣿⣿⣿⣿⣿⣿⣿⠀⠀⠀⠀⠀⠀⠀⠀⠀⠀⠀⠀⠀⠀⠀⠀⠀⠀⠀⠀⠀⠀⠀⠀⠀⠀⠀⠀⠀⠀⠀⠀⠀⠀⠀⠀⠀⠀⠀⠀⠀⠀⠀⠀⠀⠀⠀⠀⠀⠀⠀⠀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⠀⠀⠀⠀⠀⠀⠀⠀⠀⠀⠀⠀⠀⠀⠀⠀⠀⠀⠀⠀⠀⠀⠀⠀⠀⠀⠀⠀⠀⢻⣿⣿⣿⣿⣿⣿⣿⣿⣿⡆⠀⠀⠀⠀⠀⠀⠀⠀⠀⠀⠀⠀⠀⠀⠀⠀⠀⠀⠀⠀⠀⠀⠀⠀⠀⠀⠀⠀⠀⠀⠀⠀⠀⠀⠀⠀⠀⠀⠀⠀⠀⠀⠀⠀⠀⠀⠀⠀⠀⠀⠀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⠀⠀⠀⠀⠀⠀⠀⠀⠀⠀⠀⠀⠀⠀⠀⠀⠀⠀⠀⠀⠀⠀⠀⠀⠀⠀⠀⠀⠀⠀⠹⣿⣿⣿⣿⣿⣿⣿⣿⣷⠀⠀⠀⠀⠀⠀⠀⠀⠀⠀⠀⠀⠀⠀⠀⠀⠀⠀⠀⠀⠀⠀⠀⠀⠀⠀⠀⠀⠀⠀⠀⠀⠀⠀⠀⠀⠀⠀⠀⠀⠀⠀⠀⠀⠀⠀⠀⠀⠀⠀⠀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⠀⠀⠀⠀⠀⠀⠀⠀⠀⠀⠀⠀⠀⠀⠀⠀⠀⠀⠀⠀⠀⠀⠀⠀⠀⠀⠀⠀⠀⠀⠀⠀⠀⠀⠀⠀⠻⣿⣿⣿⣿⣿⡄⠀⠀⠀⠀⠀⠀⠀⠀⠀⠀⠀⠀⠀⠀⠀⠀⠀⠀⠀⠀⠀⠀⠀⠀⠀⠀⠀⠀⠀⠀⠀⠀⠀⠀⠀⠀⠀⠀⠀⠀⠀⠀⠀⠀⠀⠀⠀⠀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⠀⠀⠀⠀⠀⠀⠀⠀⠀⠀⠀⠀⠀⠀⠀⠀⠀⠀⠀⠀⠀⠀⠀⠀⠀⠀⠀⠀⠀⠀⠀⠀⠀⠀⠀⠀⠀⠀⠀⠈⠻⢿⣿⣧⠀⠀⠀⠀⠀⠀⠀⠀⠀⠀⠀⠀⠀⠀⠀⠀⠀⠀⠀⠀⠀⠀⠀⠀⠀⠀⠀⠀⠀⠀⠀⠀⠀⠀⠀⠀⠀⠀⠀⠀⠀⠀⠀⠀⠀⠀⠀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⠀⠀⠀⠀⠀⠀⠀⠀⠀⠀⠀⠀⠀⠀⠀⠀⠀⠀⠀⠀⠀⠀⠀⠀⠀⠀⠀⠀⠀⠀⠀⠀⠀⠀⠀⠀⠀⠀⠀⠀⠀⠀⠉⠻⣷⠀⠀⠀⠀⠀⠀⠀⠀⠀⠀⠀⠀⠀⠀⠀⠀⠀⠀⠀⠀⠀⠀⠀⠀⠀⠀⠀⠀⠀⠀⠀⠀⠀⠀⠀⠀⠀⠀⠀⠀⠀⠀⠀⠀⠀⠀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⠀⠀⠀⠀⠀⠀⠀⠀⠀⠀⠀⠀⠀⠀⠀⠀⠀⠀⠀⠀⠀⠀⠈⢿⣿⣿⣿⣿⣿⣿⣿⣿⣿⣿⣿⣿⣿⡄⠀⠀⠀⠀⠀⠀⠀⠀⠀⠀⠀⠀⠀⠀⠀⠀⠀⠀⠀⠀⠀⠀⠀⠀⠀⠀⠀⠀⠀⠀⠀⠀⠀⠀⠀⠀⠀⠀⠀⠀⠀⠀⠀⠀⠀⠀⠀⠀⠀⠀⠀⠀⠀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⠀⠀⠀⠀⠀⠀⠀⠀⠀⠀⠀⠀⠀⠀⠀⠀⠀⠀⠀⠀⠀⠀⠀⠘⣿⣿⣿⣿⣿⣿⣿⣿⣿⣿⣿⣿⣿⡇⠀⠀⠀⠀⠀⠀⠀⠀⠀⠀⠀⠀⠀⠀⠀⠀⠀⠀⠀⠀⠀⠀⠀⠀⠀⠀⠀⠀⠀⠀⠀⠀⠀⠀⠀⠀⠀⠀⠀⠀⠀⠀⠀⠀⠀⠀⠀⠀⠀⠀⠀⠀⠀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⠀⠀⠀⠀⠀⠀⠀⠀⠀⠀⠀⠀⠀⠀⠀⠀⠀⠀⠀⠀⠀⠀⠀⠀⠘⣿⣿⣿⣿⣿⣿⣿⣿⣿⣿⣿⣿⣧⠀⠀⠀⠀⠀⠀⠀⠀⠀⠀⠀⠀⠀⠀⠀⠀⠀⠀⠀⠀⠀⠀⠀⠀⠀⠀⠀⠀⠀⠀⠀⠀⠀⠀⠀⠀⠀⠀⠀⠀⠀⠀⠀⠀⠀⠀⠀⠀⠀⠀⠀⠀⠀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⠀⠀⠀⠀⠀⠀⠀⠀⠀⠀⠀⠀⠀⠀⠀⠀⠀⠀⠀⠀⠀⠀⠀⠀⠀⠹⣿⣿⣿⣿⣿⣿⣿⣿⣿⣿⣿⣿⠀⠀⠀⠀⠀⠀⠀⠀⠀⠀⠀⠀⠀⠀⠀⠀⠀⠀⠀⠀⠀⠀⠀⠀⠀⠀⠀⠀⠀⠀⠀⠀⠀⠀⠀⠀⠀⠀⠀⠀⠀⠀⠀⠀⠀⠀⠀⠀⠀⠀⠀⠀⠀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⠀⠀⠀⠀⠀⠀⠀⠀⠀⠀⠀⠀⠀⠀⠀⠀⠀⠀⠀⠀⠀⠀⠀⠀⠀⠀⠹⣿⣿⣿⣿⣿⣿⣿⣿⣿⣿⣿⡇⠀⠀⠀⠀⠀⠀⠀⠀⠀⠀⠀⠀⠀⠀⠀⠀⠀⠀⠀⠀⠀⠀⠀⠀⠀⠀⠀⠀⠀⠀⠀⠀⠀⠀⠀⠀⠀⠀⠀⠀⠀⠀⠀⠀⠀⠀⠀⠀⠀⠀⠀⠀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⠀⠀⠀⠀⠀⠀⠀⠀⠀⠀⠀⠀⠀⠀⠀⠀⠀⠀⠀⠀⠀⠀⠀⠀⠀⠀⠀⠹⣿⣿⣿⣿⣿⣿⣿⣿⣿⣿⣷⠀⠀⠀⠀⠀⠀⠀⠀⠀⠀⠀⠀⠀⠀⠀⠀⠀⠀⠀⠀⠀⠀⠀⠀⠀⠀⠀⠀⠀⠀⠀⠀⠀⠀⠀⠀⠀⠀⠀⠀⠀⠀⠀⠀⠀⠀⠀⠀⠀⠀⠀⠀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⠀⠀⠀⠀⠀⠀⠀⠀⠀⠀⠀⠀⠀⠀⠀⠀⠀⠀⠀⠀⠀⠀⠀⠀⠀⠀⠀⠀⠙⣿⣿⣿⣿⣿⣿⣿⣿⣿⣿⡄⠀⠀⠀⠀⠀⠀⠀⠀⠀⠀⠀⠀⠀⠀⠀⠀⠀⠀⠀⠀⠀⠀⠀⠀⠀⠀⠀⠀⠀⠀⠀⠀⠀⠀⠀⠀⠀⠀⠀⠀⠀⠀⠀⠀⠀⠀⠀⠀⠀⠀⠀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⠀⠀⠀⠀⠀⠀⠀⠀⠀⠀⠀⠀⠀⠀⠀⠀⠀⠀⠀⠀⠀⠀⠀⠀⠀⠀⠀⠀⠀⠘⣿⣿⣿⣿⣿⣿⣿⣿⣿⣧⠀⠀⠀⠀⠀⠀⠀⠀⠀⠀⠀⠀⠀⠀⠀⠀⠀⠀⠀⠀⠀⠀⠀⠀⠀⠀⠀⠀⠀⠀⠀⠀⠀⠀⠀⠀⠀⠀⠀⠀⠀⠀⠀⠀⠀⠀⠀⠀⠀⠀⠀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⠀⠀⠀⠀⠀⠀⠀⠀⠀⠀⠀⠀⠀⠀⠀⠀⠀⠀⠀⠀⠀⠀⠀⠀⠀⠀⠀⠀⠀⠀⠈⢿⣿⣿⣿⣿⣿⣿⣿⣿⡆⠀⠀⠀⠀⠀⠀⠀⠀⠀⠀⠀⠀⠀⠀⠀⠀⠀⠀⠀⠀⠀⠀⠀⠀⠀⠀⠀⠀⠀⠀⠀⠀⠀⠀⠀⠀⠀⠀⠀⠀⠀⠀⠀⠀⠀⠀⠀⠀⠀⠀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⠀⠀⠀⠀⠀⠀⠀⠀⠀⠀⠀⠀⠀⠀⠀⠀⠀⠀⠀⠀⠀⠀⠀⠀⠀⠀⠀⠀⠀⠀⠀⠀⠻⣿⣿⣿⣿⣿⣿⣿⣷⠀⠀⠀⠀⠀⠀⠀⠀⠀⠀⠀⠀⠀⠀⠀⠀⠀⠀⠀⠀⠀⠀⠀⠀⠀⠀⠀⠀⠀⠀⠀⠀⠀⠀⠀⠀⠀⠀⠀⠀⠀⠀⠀⠀⠀⠀⠀⠀⠀⠀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⠀⠀⠀⠀⠀⠀⠀⠀⠀⠀⠀⠀⠀⠀⠀⠀⠀⠀⠀⠀⠀⠀⠀⠀⠀⠀⠀⠀⠀⠀⠀⠀⠀⠀⠈⠻⣿⣿⣿⣿⣿⣿⠀⠀⠀⠀⠀⠀⠀⠀⠀⠀⠀⠀⠀⠀⠀⠀⠀⠀⠀⠀⠀⠀⠀⠀⠀⠀⠀⠀⠀⠀⠀⠀⠀⠀⠀⠀⠀⠀⠀⠀⠀⠀⠀⠀⠀⠀⠀⠀⠀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⠀⠀⠀⠀⠀⠀⠀⠀⠀⠀⠀⠀⠀⠀⠀⠀⠀⠀⠀⠀⠀⠀⠀⠀⠀⠀⠀⠀⠀⠀⠀⠀⠀⠀⠀⠀⠀⠀⠙⠿⣿⣿⣿⡆⠀⠀⠀⠀⠀⠀⠀⠀⠀⠀⠀⠀⠀⠀⠀⠀⠀⠀⠀⠀⠀⠀⠀⠀⠀⠀⠀⠀⠀⠀⠀⠀⠀⠀⠀⠀⠀⠀⠀⠀⠀⠀⠀⠀⠀⠀⠀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⠀⠀⠀⠀⠀⠀⠀⠀⠀⠀⠀⠀⠀⠀⠀⠀⠀⠀⠀⠀⠀⠀⠀⠀⠀⠀⠀⠀⠀⠀⠀⠀⠀⠀⠀⠀⠀⠀⠀⠀⠀⠀⠀⠉⢻⡄⠀⠀⠀⠀⠀⠀⠀⠀⠀⠀⠀⠀⠀⠀⠀⠀⠀⠀⠀⠀⠀⠀⠀⠀⠀⠀⠀⠀⠀⠀⠀⠀⠀⠀⠀⠀⠀⠀⠀⠀⠀⠀⠀⠀⠀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⠀⠀⠀⠀⠀⠀⠀⠀⠀⠀⠀⠀⠀⠀⠀⠀⠀⠀⠀⠀⠀⠀⠀⠀⠀⢻⣿⣿⣿⣿⣿⣿⣿⣿⣿⣿⣿⣿⡄⠀⠀⠀⠀⠀⠀⠀⠀⠀⠀⠀⠀⠀⠀⠀⠀⠀⠀⠀⠀⠀⠀⠀⠀⠀⠀⠀⠀⠀⠀⠀⠀⠀⠀⠀⠀⠀⠀⠀⠀⠀⠀⠀⠀⠀⠀⠀⠀⠀⠀⠀⠀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⠀⠀⠀⠀⠀⠀⠀⠀⠀⠀⠀⠀⠀⠀⠀⠀⠀⠀⠀⠀⠀⠀⠀⠀⠀⠀⢻⣿⣿⣿⣿⣿⣿⣿⣿⣿⣿⣿⡇⠀⠀⠀⠀⠀⠀⠀⠀⠀⠀⠀⠀⠀⠀⠀⠀⠀⠀⠀⠀⠀⠀⠀⠀⠀⠀⠀⠀⠀⠀⠀⠀⠀⠀⠀⠀⠀⠀⠀⠀⠀⠀⠀⠀⠀⠀⠀⠀⠀⠀⠀⠀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⠀⠀⠀⠀⠀⠀⠀⠀⠀⠀⠀⠀⠀⠀⠀⠀⠀⠀⠀⠀⠀⠀⠀⠀⠀⠀⠀⠀⢻⣿⣿⣿⣿⣿⣿⣿⣿⣿⣿⡆⠀⠀⠀⠀⠀⠀⠀⠀⠀⠀⠀⠀⠀⠀⠀⠀⠀⠀⠀⠀⠀⠀⠀⠀⠀⠀⠀⠀⠀⠀⠀⠀⠀⠀⠀⠀⠀⠀⠀⠀⠀⠀⠀⠀⠀⠀⠀⠀⠀⠀⠀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⠀⠀⠀⠀⠀⠀⠀⠀⠀⠀⠀⠀⠀⠀⠀⠀⠀⠀⠀⠀⠀⠀⠀⠀⠀⠀⠀⠀⠀⠻⣿⣿⣿⣿⣿⣿⣿⣿⣿⣷⠀⠀⠀⠀⠀⠀⠀⠀⠀⠀⠀⠀⠀⠀⠀⠀⠀⠀⠀⠀⠀⠀⠀⠀⠀⠀⠀⠀⠀⠀⠀⠀⠀⠀⠀⠀⠀⠀⠀⠀⠀⠀⠀⠀⠀⠀⠀⠀⠀⠀⠀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⠀⠀⠀⠀⠀⠀⠀⠀⠀⠀⠀⠀⠀⠀⠀⠀⠀⠀⠀⠀⠀⠀⠀⠀⠀⠀⠀⠀⠀⠀⠹⣿⣿⣿⣿⣿⣿⣿⣿⣿⡆⠀⠀⠀⠀⠀⠀⠀⠀⠀⠀⠀⠀⠀⠀⠀⠀⠀⠀⠀⠀⠀⠀⠀⠀⠀⠀⠀⠀⠀⠀⠀⠀⠀⠀⠀⠀⠀⠀⠀⠀⠀⠀⠀⠀⠀⠀⠀⠀⠀⠀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⠀⠀⠀⠀⠀⠀⠀⠀⠀⠀⠀⠀⠀⠀⠀⠀⠀⠀⠀⠀⠀⠀⠀⠀⠀⠀⠀⠀⠀⠀⠀⠘⢿⣿⣿⣿⣿⣿⣿⣿⣷⠀⠀⠀⠀⠀⠀⠀⠀⠀⠀⠀⠀⠀⠀⠀⠀⠀⠀⠀⠀⠀⠀⠀⠀⠀⠀⠀⠀⠀⠀⠀⠀⠀⠀⠀⠀⠀⠀⠀⠀⠀⠀⠀⠀⠀⠀⠀⠀⠀⠀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⠀⠀⠀⠀⠀⠀⠀⠀⠀⠀⠀⠀⠀⠀⠀⠀⠀⠀⠀⠀⠀⠀⠀⠀⠀⠀⠀⠀⠀⠀⠀⠀⠈⢻⣿⣿⣿⣿⣿⣿⣿⡆⠀⠀⠀⠀⠀⠀⠀⠀⠀⠀⠀⠀⠀⠀⠀⠀⠀⠀⠀⠀⠀⠀⠀⠀⠀⠀⠀⠀⠀⠀⠀⠀⠀⠀⠀⠀⠀⠀⠀⠀⠀⠀⠀⠀⠀⠀⠀⠀⠀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⠀⠀⠀⠀⠀⠀⠀⠀⠀⠀⠀⠀⠀⠀⠀⠀⠀⠀⠀⠀⠀⠀⠀⠀⠀⠀⠀⠀⠀⠀⠀⠀⠀⠀⠀⠈⠻⣿⣿⣿⣿⣿⣇⠀⠀⠀⠀⠀⠀⠀⠀⠀⠀⠀⠀⠀⠀⠀⠀⠀⠀⠀⠀⠀⠀⠀⠀⠀⠀⠀⠀⠀⠀⠀⠀⠀⠀⠀⠀⠀⠀⠀⠀⠀⠀⠀⠀⠀⠀⠀⠀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⠀⠀⠀⠀⠀⠀⠀⠀⠀⠀⠀⠀⠀⠀⠀⠀⠀⠀⠀⠀⠀⠀⠀⠀⠀⠀⠀⠀⠀⠀⠀⠀⠀⠀⠀⠀⠀⠀⠀⠈⠻⣿⣿⣷⡀⠀⠀⠀⠀⠀⠀⠀⠀⠀⠀⠀⠀⠀⠀⠀⠀⠀⠀⠀⠀⠀⠀⠀⠀⠀⠀⠀⠀⠀⠀⠀⠀⠀⠀⠀⠀⠀⠀⠀⠀⠀⠀⠀⠀⠀⠀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⠀⠀⠀⠀⠀⠀⠀⠀⠀⠀⠀⠀⠀⠀⠀⠀⠀⠀⠀⠀⠀⠀⠀⠀⠀⠀⠀⠀⠀⠀⠀⠀⠀⠀⠀⠀⠀⠀⠀⠀⠀⠈⠙⠿⣷⡀⠀⠀⠀⠀⠀⠀⠀⠀⠀⠀⠀⠀⠀⠀⠀⠀⠀⠀⠀⠀⠀⠀⠀⠀⠀⠀⠀⠀⠀⠀⠀⠀⠀⠀⠀⠀⠀⠀⠀⠀⠀⠀⠀⠀⠀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⠀⠀⠀⠀⠀⠀⠀⠀⠀⠀⠀⠀⠀⠀⠀⠀⠀⠀⠀⠀⠀⠀⠀⠀⠀⠀⠀⠀⠀⠀⠀⠀⠀⠀⠀⠀⠀⠀⠀⠀⠀⠀⠀⠀⠈⣗⠀⠀⠀⠀⠀⠀⠀⠀⠀⠀⠀⠀⠀⠀⠀⠀⠀⠀⠀⠀⠀⠀⠀⠀⠀⠀⠀⠀⠀⠀⠀⠀⠀⠀⠀⠀⠀⠀⠀⠀⠀⠀⠀⠀⠀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⠀⠀⠀⠀⠀⠀⠀⠀⠀⠀⠀⠀⠀⠀⠀⠀⠀⠀⠀⠀⠀⠀⠀⠀⠀⠀⠀⠀⠀⠀⠀⠀⠀⠀⠀⠀⠀⠀⠀⠀⠀⠀⠀⠀⠀⠛⠀⠀⠀⠀⠀⠀⠀⠀⠀⠀⠀⠀⠀⠀⠀⠀⠀⠀⠀⠀⠀⠀⠀⠀⠀⠀⠀⠀⠀⠀⠀⠀⠀⠀⠀⠀⠀⠀⠀⠀⠀⠀⠀⠀⠀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⠀⠀⠀⠀⠀⠀⠀⠀⠀⠀⠀⠀⠀⠀⠀⠀⠀⠀⠀⠀⠀⠀⠀⠀⠀⠀⠀⠀⠀⠀⠀⠀⠀⠀⠀⠀⠀⠀⠠⣴⣶⢀⣀⣾⣿⣿⣿⡟⠳⢄⡀⠀⠀⠀⠀⠀⠀⠀⠀⠀⠀⠀⠀⠀⠀⠀⠀⠀⠀⠀⠀⠀⠀⠀⠀⠀⠀⠀⠀⠀⠀⠀⠀⠀⠀⠀⠀⠀⠀⠀⠀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⠀⠀⠀⠀⠀⠀⠀⠀⠀⠀⠀⠀⠀⠀⠀⠀⠀⠀⠀⠀⠀⠀⠀⠀⠀⠀⠀⠀⠀⠀⠀⠀⠀⠀⠀⠀⠀⠀⠘⠿⣿⣿⣿⣿⣿⣿⣿⣧⣄⣀⠀⠀⠀⠀⠀⠀⠀⠀⠀⠀⠀⠀⠀⠀⠀⠀⠀⠀⠀⠀⠀⠀⠀⠀⠀⠀⠀⠀⠀⠀⠀⠀⠀⠀⠀⠀⠀⠀⠀⠀⠀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⠀⠀⠀⠀⠀⠀⠀⠀⠀⠀⠀⠀⠀⠀⠀⠀⠀⠀⠀⠀⠀⠀⠀⠀⠀⠀⠀⠀⠀⠀⠀⠀⠀⠀⠀⠀⠀⠀⠀⠀⠀⠉⣙⣿⣿⣿⣿⣿⣿⣿⣿⣀⡀⠀⠀⠀⠀⠀⠀⠀⠀⠀⠀⠀⠀⠀⠀⠀⠀⠀⠀⠀⠀⠀⠀⠀⠀⠀⠀⠀⠀⠀⠀⠀⠀⠀⠀⠀⠀⠀⠀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⠀⠀⠀⠀⠀⠀⠀⠀⠀⠀⠀⠀⠀⠀⠀⠀⠀⠀⠀⠀⠀⠀⠀⠀⠀⠀⠀⠀⠀⠀⠀⠀⠀⠀⠀⠀⠀⠀⠀⠀⠀⠸⠿⣧⢈⣿⣿⣿⣿⣿⣿⠿⣏⠄⠀⠀⠀⠀⠀⠀⠀⠀⠀⠀⠀⠀⠀⠀⠀⠀⠀⠀⠀⠀⠀⠀⠀⠀⠀⠀⠀⠀⠀⠀⠀⠀⠀⠀⠀⠀⠀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⠀⠀⠀⠀⠀⠀⠀⠀⠀⠀⠀⠀⠀⠀⠀⠀⠀⠀⠀⠀⠀⠀⠀⠀⠀⠀⠀⠀⠀⠀⠀⠀⠀⠀⠀⠀⠀⠀⠀⠀⠀⠀⠀⢸⣿⣿⣿⣿⣧⠀⣠⣴⠀⠀⠀⠀⠀⠀⠀⠀⠀⠀⠀⠀⠀⠀⠀⠀⠀⠀⠀⠀⠀⠀⠀⠀⠀⠀⠀⠀⠀⠀⠀⠀⠀⠀⠀⠀⠀⠀⠀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⠀⠀⠀⠀⠀⠀⠀⠀⠀⠀⠀⠀⠀⠀⠀⠀⠀⠀⠀⠀⠀⠀⠀⠀⠀⠀⠀⠀⠀⠀⠀⠀⠀⠀⠀⠀⠀⠀⠀⠀⠀⠀⠀⢘⣿⠛⣿⣿⣿⣶⣿⣿⡄⠀⠀⠀⠀⠀⠀⠀⠀⠀⠀⠀⠀⠀⠀⠀⠀⠀⠀⠀⠀⠀⠀⠀⠀⠀⠀⠀⠀⠀⠀⠀⠀⠀⠀⠀⠀⠀⠀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⠀⠀⠀⠀⠀⠀⠀⠀⠀⠀⠀⠀⠀⠀⠀⠀⠀⠀⠀⠀⠀⠀⠀⠀⠀⠀⠀⠀⠀⠀⠀⠀⠀⠀⠀⠀⠀⠀⠀⠀⠀⠀⢀⡾⠃⢀⣼⣿⣿⣿⣿⣿⣛⠻⠿⢵⣒⠂⢀⣀⣀⣀⣀⣀⣀⠀⠀⠀⠀⠀⠀⠀⠀⠀⠀⠀⠀⠀⠀⠀⠀⠀⠀⠀⠀⠀⠀⠀⠀⠀⠀</a:t>
            </a:r>
            <a:br/>
            <a:r>
              <a:t>⠀⠀⠀⠀⠀⠀⠀⠀⠀⠀⠀⠀⠀⠀⠀⠀⠀⠀⠀⠀⠀⠀⠀⠀⠀⠀⠻⠿⢿⣶⣶⣶⣶⣤⣤⣤⣤⣤⣄⣀⣀⣠⣿⣡⣴⣿⣿⣿⣿⣿⣿⣿⣿⣿⣿⣿⣿⣿⣿⣿⣿⣿⣿⣿⣿⣷⣄⡀⠀⠀⠀⠀⠀⠀⠀⠀⠀⠀⠀⠀⠀⠀⠀⠀⠀⠀⠀⠀⠀⠀⠀</a:t>
            </a:r>
            <a:br/>
            <a:r>
              <a:t>⠀⠀⠀⠀⠀⠀⠀⠀⠀⠀⠀⠀⠀⠀⠀⠀⠀⠀⠀⠀⠀⠀⠀⠀⠀⠀⠀⠀⠀⠘⠉⠉⠉⠛⠷⢯⣉⡉⠉⠉⠉⠙⠛⣿⣿⣿⣿⣿⣿⣿⣿⣿⣿⣿⣿⣿⣿⣿⣿⣿⣿⣿⣿⣿⣿⣿⣿⣿⡀⠀⠀⠀⠀⠀⠀⠀⠀⠀⠀⠀⠀⠀⠀⠀⠀⠀⠀⠀⠀⠀⠀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⠀⠀⠀⠀⠀⠀⠀⠀⠀⠀⠀⠀⠀⠀⠀⠀⠀⠀⠀⠀⠀⠀⠀⠀⠀⠀⠀⠀⠀⠀⠀⠀⠀⠀⠀⠀⠈⠁⠀⠀⠀⠀⠀⠈⠉⠁⠀⠀⠈⣿⣿⣇⠀⠀⠈⠙⠛⠛⠿⠿⠿⣿⣿⣿⣿⣿⠟⠟⠀⠀⠀⠀⠀⠀⠀⠀⠀⠀⠀⠀⠀⠀⠀⠀⠀⠀⠀⠀⠀⠀⠀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⠀⠀⠀⠀⠀⠀⠀⠀⠀⠀⠀⠀⠀⠀⠀⠀⠀⠀⠀⠀⠀⠀⠀⠀⠀⠀⠀⠀⠀⠀⠀⠀⠀⠀⠀⠀⠀⠀⠀⠀⠀⠀⠀⠀⠀⠀⠀⠀⠀⠛⠈⠋⠀⠀⠀⠀⠀⠀⠀⠀⠀⠀⠈⠈⠉⠀⠀⠀⠀⠀⠀⠀⠀⠀⠀⠀⠀⠀⠀⠀⠀⠀⠀⠀⠀⠀⠀⠀⠀⠀⠀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⠀⠀⠀⠀⠀⠀⠀⠀⠀⠀⠀⠀⠀⠀⠀⠀⠀⠀⠀⠀⠀⠀⠀⠀⠀⠀⢻⣿⣿⣿⣿⣿⣿⣿⣿⣿⣿⣿⣇⠀⠀⠀⠀⠀⠀⠀⠀⠀⠀⠀⠀⠀⠀⠀⠀⠀⠀⠀⠀⠀⠀⠀⠀⠀⠀⠀⠀⠀⠀⠀⠀⠀⠀⠀⠀⠀⠀⠀⠀⠀⠀⠀⠀⠀⠀⠀⠀⠀⠀⠀⠀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⠀⠀⠀⠀⠀⠀⠀⠀⠀⠀⠀⠀⠀⠀⠀⠀⠀⠀⠀⠀⠀⠀⠀⠀⠀⠀⠀⢻⣿⣿⣿⣿⣿⣿⣿⣿⣿⣿⣿⠀⠀⠀⠀⠀⠀⠀⠀⠀⠀⠀⠀⠀⠀⠀⠀⠀⠀⠀⠀⠀⠀⠀⠀⠀⠀⠀⠀⠀⠀⠀⠀⠀⠀⠀⠀⠀⠀⠀⠀⠀⠀⠀⠀⠀⠀⠀⠀⠀⠀⠀⠀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⠀⠀⠀⠀⠀⠀⠀⠀⠀⠀⠀⠀⠀⠀⠀⠀⠀⠀⠀⠀⠀⠀⠀⠀⠀⠀⠀⠀⠹⣿⣿⣿⣿⣿⣿⣿⣿⣿⣿⡇⠀⠀⠀⠀⠀⠀⠀⠀⠀⠀⠀⠀⠀⠀⠀⠀⠀⠀⠀⠀⠀⠀⠀⠀⠀⠀⠀⠀⠀⠀⠀⠀⠀⠀⠀⠀⠀⠀⠀⠀⠀⠀⠀⠀⠀⠀⠀⠀⠀⠀⠀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⠀⠀⠀⠀⠀⠀⠀⠀⠀⠀⠀⠀⠀⠀⠀⠀⠀⠀⠀⠀⠀⠀⠀⠀⠀⠀⠀⠀⠀⠹⣿⣿⣿⣿⣿⣿⣿⣿⣿⣿⠀⠀⠀⠀⠀⠀⠀⠀⠀⠀⠀⠀⠀⠀⠀⠀⠀⠀⠀⠀⠀⠀⠀⠀⠀⠀⠀⠀⠀⠀⠀⠀⠀⠀⠀⠀⠀⠀⠀⠀⠀⠀⠀⠀⠀⠀⠀⠀⠀⠀⠀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⠀⠀⠀⠀⠀⠀⠀⠀⠀⠀⠀⠀⠀⠀⠀⠀⠀⠀⠀⠀⠀⠀⠀⠀⠀⠀⠀⠀⠀⠀⠀⠀⠀⠹⣿⣿⣿⣿⣿⣿⣿⣇⠀⠀⠀⠀⠀⠀⠀⠀⠀⠀⠀⠀⠀⠀⠀⠀⠀⠀⠀⠀⠀⠀⠀⠀⠀⠀⠀⠀⠀⠀⠀⠀⠀⠀⠀⠀⠀⠀⠀⠀⠀⠀⠀⠀⠀⠀⠀⠀⠀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⠀⠀⠀⠀⠀⠀⠀⠀⠀⠀⠀⠀⠀⠀⠀⠀⠀⠀⠀⠀⠀⠀⠀⠀⠀⠀⠀⠀⠀⠀⠀⠀⠀⠀⠈⢿⣿⣿⣿⣿⣿⣿⡀⠀⠀⠀⠀⠀⠀⠀⠀⠀⠀⠀⠀⠀⠀⠀⠀⠀⠀⠀⠀⠀⠀⠀⠀⠀⠀⠀⠀⠀⠀⠀⠀⠀⠀⠀⠀⠀⠀⠀⠀⠀⠀⠀⠀⠀⠀⠀⠀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⠀⠀⠀⠀⠀⠀⠀⠀⠀⠀⠀⠀⠀⠀⠀⠀⠀⠀⠀⠀⠀⠀⠀⠀⠀⠀⠀⠀⠀⠀⠀⠀⠀⠀⠀⠀⠀⠀⠙⢿⣿⣿⣿⣆⠀⠀⠀⠀⠀⠀⠀⠀⠀⠀⠀⠀⠀⠀⠀⠀⠀⠀⠀⠀⠀⠀⠀⠀⠀⠀⠀⠀⠀⠀⠀⠀⠀⠀⠀⠀⠀⠀⠀⠀⠀⠀⠀⠀⠀⠀⠀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⠀⠀⠀⠀⠀⠀⠀⠀⠀⠀⠀⠀⠀⠀⠀⠀⠀⠀⠀⠀⠀⠀⠀⠀⠀⠀⠀⠀⠀⠀⠀⠀⠀⠀⠀⠀⠀⠀⠀⠀⠀⠀⠉⠻⢿⡄⠀⠀⠀⠀⠀⠀⠀⠀⠀⠀⠀⠀⠀⠀⠀⠀⠀⠀⠀⠀⠀⠀⠀⠀⠀⠀⠀⠀⠀⠀⠀⠀⠀⠀⠀⠀⠀⠀⠀⠀⠀⠀⠀⠀⠀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⠀⠀⠀⠀⠀⠀⠀⠀⠀⠀⠀⠀⠀⠀⠀⠀⠀⠀⠀⠀⠀⠀⠀⠀⠀⠀⠀⠀⠀⠀⠀⠀⠀⠀⠀⠀⠀⠀⠀⠀⠀⠀⠀⠀⠀⣗⠀⠀⠀⠀⠀⠀⠀⠀⠀⠀⠀⠀⠀⠀⠀⠀⠀⠀⠀⠀⠀⠀⠀⠀⠀⠀⠀⠀⠀⠀⠀⠀⠀⠀⠀⠀⠀⠀⠀⠀⠀⠀⠀⠀⠀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⠀⠀⠀⠀⠀⠀⠀⠀⠀⠀⠀⠀⠀⠀⠀⠀⠀⠀⠀⠀⠀⠀⠀⠀⠀⠀⠀⠀⠙⣿⣿⣿⣿⣿⣿⣿⣿⣿⣿⣇⠀⠀⠀⠀⠀⠀⠀⠀⠀⠀⠀⠀⠀⠀⠀⠀⠀⠀⠀⠀⠀⠀⠀⠀⠀⠀⠀⠀⠀⠀⠀⠀⠀⠀⠀⠀⠀⠀⠀⠀⠀⠀⠀⠀⠀⠀⠀⠀⠀⠀⠀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⠀⠀⠀⠀⠀⠀⠀⠀⠀⠀⠀⠀⠀⠀⠀⠀⠀⠀⠀⠀⠀⠀⠀⠀⠀⠀⠀⠀⠀⠀⠈⢻⣿⣿⣿⣿⣿⣿⣿⣿⣇⠀⠀⠀⠀⠀⠀⠀⠀⠀⠀⠀⠀⠀⠀⠀⠀⠀⠀⠀⠀⠀⠀⠀⠀⠀⠀⠀⠀⠀⠀⠀⠀⠀⠀⠀⠀⠀⠀⠀⠀⠀⠀⠀⠀⠀⠀⠀⠀⠀⠀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⠀⠀⠀⠀⠀⠀⠀⠀⠀⠀⠀⠀⠀⠀⠀⠀⠀⠀⠀⠀⠀⠀⠀⠀⠀⠀⠀⠀⠀⠀⠀⠀⠹⣿⣿⣿⣿⣿⣿⣿⣿⡀⠀⠀⠀⠀⠀⠀⠀⠀⠀⠀⠀⠀⠀⠀⠀⠀⠀⠀⠀⠀⠀⠀⠀⠀⠀⠀⠀⠀⠀⠀⠀⠀⠀⠀⠀⠀⠀⠀⠀⠀⠀⠀⠀⠀⠀⠀⠀⠀⠀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⠀⠀⠀⠀⠀⠀⠀⠀⠀⠀⠀⠀⠀⠀⠀⠀⠀⠀⠀⠀⠀⠀⠀⠀⠀⠀⠀⠀⠀⠀⠀⠀⠀⠈⢿⣿⣿⣿⣿⣿⣿⣧⠀⠀⠀⠀⠀⠀⠀⠀⠀⠀⠀⠀⠀⠀⠀⠀⠀⠀⠀⠀⠀⠀⠀⠀⠀⠀⠀⠀⠀⠀⠀⠀⠀⠀⠀⠀⠀⠀⠀⠀⠀⠀⠀⠀⠀⠀⠀⠀⠀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⠀⠀⠀⠀⠀⠀⠀⠀⠀⠀⠀⠀⠀⠀⠀⠀⠀⠀⠀⠀⠀⠀⠀⠀⠀⠀⠀⠀⠀⠀⠀⠀⠀⠀⠀⠙⣿⣿⣿⣿⣿⣿⡄⠀⠀⠀⠀⠀⠀⠀⠀⠀⠀⠀⠀⠀⠀⠀⠀⠀⠀⠀⠀⠀⠀⠀⠀⠀⠀⠀⠀⠀⠀⠀⠀⠀⠀⠀⠀⠀⠀⠀⠀⠀⠀⠀⠀⠀⠀⠀⠀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⠀⠀⠀⠀⠀⠀⠀⠀⠀⠀⠀⠀⠀⠀⠀⠀⠀⠀⠀⠀⠀⠀⠀⠀⠀⠀⠀⠀⠀⠀⠀⠀⠀⠀⠀⠀⠀⠀⠈⠻⣿⣿⣿⣇⠀⠀⠀⠀⠀⠀⠀⠀⠀⠀⠀⠀⠀⠀⠀⠀⠀⠀⠀⠀⠀⠀⠀⠀⠀⠀⠀⠀⠀⠀⠀⠀⠀⠀⠀⠀⠀⠀⠀⠀⠀⠀⠀⠀⠀⠀⠀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⠀⠀⠀⠀⠀⠀⠀⠀⠀⠀⠀⠀⠀⠀⠀⠀⠀⠀⠀⠀⠀⠀⠀⠀⠀⠀⠀⠀⠀⠀⠀⠀⠀⠀⠀⠀⠀⠀⠀⠀⠈⠛⢿⣿⣆⠀⠀⠀⠀⠀⠀⠀⠀⠀⠀⠀⠀⠀⠀⠀⠀⠀⠀⠀⠀⠀⠀⠀⠀⠀⠀⠀⠀⠀⠀⠀⠀⠀⠀⠀⠀⠀⠀⠀⠀⠀⠀⠀⠀⠀⠀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⠀⠀⠀⠀⠀⠀⠀⠀⠀⠀⠀⠀⠀⠀⠀⠀⠀⠀⠀⠀⠀⠀⠀⠀⠀⠀⠀⠀⠀⠀⠀⠀⠀⠀⠀⠀⠀⠀⠀⠀⠀⠀⠀⠉⠻⣆⠀⠀⠀⠀⠀⠀⠀⠀⠀⠀⠀⠀⠀⠀⠀⠀⠀⠀⠀⠀⠀⠀⠀⠀⠀⠀⠀⠀⠀⠀⠀⠀⠀⠀⠀⠀⠀⠀⠀⠀⠀⠀⠀⠀⠀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⠀⠀⠀⠀⠀⠀⠀⠀⠀⠀⠀⠀⠀⠀⠀⠀⠀⠀⠀⠀⠀⠀⠀⠀⠀⠀⠀⠀⠀⠀⠀⠀⠀⠀⠀⠀⠀⠀⠀⠀⠀⠀⠀⠀⠀⣶⠀⠀⠀⠀⠀⠀⠀⠀⠀⠀⠀⠀⠀⠀⠀⠀⠀⠀⠀⠀⠀⠀⠀⠀⠀⠀⠀⠀⠀⠀⠀⠀⠀⠀⠀⠀⠀⠀⠀⠀⠀⠀⠀⠀⠀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⠀⠀⠀⠀⠀⠀⠀⠀⠀⠀⠀⠀⠀⠀⠀⠀⠀⠀⠀⠀⠀⠀⠀⠀⠀⠀⠀⠀⠀⠘⣿⣿⣿⣿⣿⣿⣿⣿⣿⣿⡀⠀⠀⠀⠀⠀⠀⠀⠀⠀⠀⠀⠀⠀⠀⠀⠀⠀⠀⠀⠀⠀⠀⠀⠀⠀⠀⠀⠀⠀⠀⠀⠀⠀⠀⠀⠀⠀⠀⠀⠀⠀⠀⠀⠀⠀⠀⠀⠀⠀⠀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⠀⠀⠀⠀⠀⠀⠀⠀⠀⠀⠀⠀⠀⠀⠀⠀⠀⠀⠀⠀⠀⠀⠀⠀⠀⠀⠀⠀⠀⠀⠈⢿⣿⣿⣿⣿⣿⣿⣿⣿⣇⠀⠀⠀⠀⠀⠀⠀⠀⠀⠀⠀⠀⠀⠀⠀⠀⠀⠀⠀⠀⠀⠀⠀⠀⠀⠀⠀⠀⠀⠀⠀⠀⠀⠀⠀⠀⠀⠀⠀⠀⠀⠀⠀⠀⠀⠀⠀⠀⠀⠀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⠀⠀⠀⠀⠀⠀⠀⠀⠀⠀⠀⠀⠀⠀⠀⠀⠀⠀⠀⠀⠀⠀⠀⠀⠀⠀⠀⠀⠀⠀⠀⠀⠹⣿⣿⣿⣿⣿⣿⣿⣿⡀⠀⠀⠀⠀⠀⠀⠀⠀⠀⠀⠀⠀⠀⠀⠀⠀⠀⠀⠀⠀⠀⠀⠀⠀⠀⠀⠀⠀⠀⠀⠀⠀⠀⠀⠀⠀⠀⠀⠀⠀⠀⠀⠀⠀⠀⠀⠀⠀⠀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⠀⠀⠀⠀⠀⠀⠀⠀⠀⠀⠀⠀⠀⠀⠀⠀⠀⠀⠀⠀⠀⠀⠀⠀⠀⠀⠀⠀⠀⠀⠀⠀⠀⠈⢿⣿⣿⣿⣿⣿⣿⣧⠀⠀⠀⠀⠀⠀⠀⠀⠀⠀⠀⠀⠀⠀⠀⠀⠀⠀⠀⠀⠀⠀⠀⠀⠀⠀⠀⠀⠀⠀⠀⠀⠀⠀⠀⠀⠀⠀⠀⠀⠀⠀⠀⠀⠀⠀⠀⠀⠀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⠀⠀⠀⠀⠀⠀⠀⠀⠀⠀⠀⠀⠀⠀⠀⠀⠀⠀⠀⠀⠀⠀⠀⠀⠀⠀⠀⠀⠀⠀⠀⠀⠀⠀⠀⠙⣿⣿⣿⣿⣿⣿⡄⠀⠀⠀⠀⠀⠀⠀⠀⠀⠀⠀⠀⠀⠀⠀⠀⠀⠀⠀⠀⠀⠀⠀⠀⠀⠀⠀⠀⠀⠀⠀⠀⠀⠀⠀⠀⠀⠀⠀⠀⠀⠀⠀⠀⠀⠀⠀⠀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⠀⠀⠀⠀⠀⠀⠀⠀⠀⠀⠀⠀⠀⠀⠀⠀⠀⠀⠀⠀⠀⠀⠀⠀⠀⠀⠀⠀⠀⠀⠀⠀⠀⠀⠀⠀⠀⠀⠈⠻⣿⣿⣿⣇⠀⠀⠀⠀⠀⠀⠀⠀⠀⠀⠀⠀⠀⠀⠀⠀⠀⠀⠀⠀⠀⠀⠀⠀⠀⠀⠀⠀⠀⠀⠀⠀⠀⠀⠀⠀⠀⠀⠀⠀⠀⠀⠀⠀⠀⠀⠀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⠀⠀⠀⠀⠀⠀⠀⠀⠀⠀⠀⠀⠀⠀⠀⠀⠀⠀⠀⠀⠀⠀⠀⠀⠀⠀⠀⠀⠀⠀⠀⠀⠀⠀⠀⠀⠀⠀⠀⠀⠈⠛⢿⣿⣆⠀⠀⠀⠀⠀⠀⠀⠀⠀⠀⠀⠀⠀⠀⠀⠀⠀⠀⠀⠀⠀⠀⠀⠀⠀⠀⠀⠀⠀⠀⠀⠀⠀⠀⠀⠀⠀⠀⠀⠀⠀⠀⠀⠀⠀⠀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⠀⠀⠀⠀⠀⠀⠀⠀⠀⠀⠀⠀⠀⠀⠀⠀⠀⠀⠀⠀⠀⠀⠀⠀⠀⠀⠀⠀⠀⠀⠀⠀⠀⠀⠀⠀⠀⠀⠀⠀⠀⠀⠀⠈⠻⣆⠀⠀⠀⠀⠀⠀⠀⠀⠀⠀⠀⠀⠀⠀⠀⠀⠀⠀⠀⠀⠀⠀⠀⠀⠀⠀⠀⠀⠀⠀⠀⠀⠀⠀⠀⠀⠀⠀⠀⠀⠀⠀⠀⠀⠀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⠀⠀⠀⠀⠀⠀⠀⠀⠀⠀⠀⠀⠀⠀⠀⠀⠀⠀⠀⠀⠀⠀⠀⠀⠀⠀⠀⠀⠀⠀⠀⠀⠀⠀⠀⠀⠀⠀⠀⠀⠀⠀⠀⠀⢀⣤⠀⠀⠀⠀⠀⠀⠀⠀⠀⠀⠀⠀⠀⠀⠀⠀⠀⠀⠀⠀⠀⠀⠀⠀⠀⠀⠀⠀⠀⠀⠀⠀⠀⠀⠀⠀⠀⠀⠀⠀⠀⠀⠀⠀⠀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⠀⠀⠀⠀⠀⠀⠀⠀⠀⠀⠀⠀⠀⠀⠀⠀⠀⠀⠀⠀⠀⠀⠀⠀⠀⠀⠀⠀⠀⠀⠀⠈⢿⣿⣿⣿⣿⣿⣿⣿⣿⡀⠀⠀⠀⠀⠀⠀⠀⠀⠀⠀⠀⠀⠀⠀⠀⠀⠀⠀⠀⠀⠀⠀⠀⠀⠀⠀⠀⠀⠀⠀⠀⠀⠀⠀⠀⠀⠀⠀⠀⠀⠀⠀⠀⠀⠀⠀⠀⠀⠀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⠀⠀⠀⠀⠀⠀⠀⠀⠀⠀⠀⠀⠀⠀⠀⠀⠀⠀⠀⠀⠀⠀⠀⠀⠀⠀⠀⠀⠀⠀⠀⠀⠀⠀⠈⠻⣿⣿⣿⣿⣿⣿⡄⠀⠀⠀⠀⠀⠀⠀⠀⠀⠀⠀⠀⠀⠀⠀⠀⠀⠀⠀⠀⠀⠀⠀⠀⠀⠀⠀⠀⠀⠀⠀⠀⠀⠀⠀⠀⠀⠀⠀⠀⠀⠀⠀⠀⠀⠀⠀⠀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⠀⠀⠀⠀⠀⠀⠀⠀⠀⠀⠀⠀⠀⠀⠀⠀⠀⠀⠀⠀⠀⠀⠀⠀⠀⠀⠀⠀⠀⠀⠀⠀⠀⠀⠀⠀⠀⠀⠙⢿⣿⣿⣿⣇⠀⠀⠀⠀⠀⠀⠀⠀⠀⠀⠀⠀⠀⠀⠀⠀⠀⠀⠀⠀⠀⠀⠀⠀⠀⠀⠀⠀⠀⠀⠀⠀⠀⠀⠀⠀⠀⠀⠀⠀⠀⠀⠀⠀⠀⠀⠀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⠀⠀⠀⠀⠀⠀⠀⠀⠀⠀⠀⠀⠀⠀⠀⠀⠀⠀⠀⠀⠀⠀⠀⠀⠀⠀⠀⠀⠀⠀⠀⠀⠀⠀⠀⠀⠀⠀⠀⠀⠉⠻⣿⣿⣆⠀⠀⠀⠀⠀⠀⠀⠀⠀⠀⠀⠀⠀⠀⠀⠀⠀⠀⠀⠀⠀⠀⠀⠀⠀⠀⠀⠀⠀⠀⠀⠀⠀⠀⠀⠀⠀⠀⠀⠀⠀⠀⠀⠀⠀⠀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⠀⠀⠀⠀⠀⠀⠀⠀⠀⠀⠀⠀⠀⠀⠀⠀⠀⠀⠀⠀⠀⠀⠀⠀⠀⠀⠀⠀⠀⠀⠀⠀⠀⠀⠀⠀⠀⠀⠀⠀⠀⠀⠀⠙⠻⣆⠀⠀⠀⠀⠀⠀⠀⠀⠀⠀⠀⠀⠀⠀⠀⠀⠀⠀⠀⠀⠀⠀⠀⠀⠀⠀⠀⠀⠀⠀⠀⠀⠀⠀⠀⠀⠀⠀⠀⠀⠀⠀⠀⠀⠀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⠀⠀⠀⠀⠀⠀⠀⠀⠀⠀⠀⠀⠀⠀⠀⠀⠀⠀⠀⠀⠀⠀⠀⠀⠀⠀⠀⠀⠀⠀⠀⠀⠀⠀⠀⠀⠀⠀⠀⠀⠀⠀⠀⠀⢠⣦⠀⠀⠀⠀⠀⠀⠀⠀⠀⠀⠀⠀⠀⠀⠀⠀⠀⠀⠀⠀⠀⠀⠀⠀⠀⠀⠀⠀⠀⠀⠀⠀⠀⠀⠀⠀⠀⠀⠀⠀⠀⠀⠀⠀⠀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⠀⠀⠀⠀⠀⠀⠀⠀⠀⠀⠀⠀⠀⠀⠀⠀⠀⠀⠀⠀⠀⠀⠀⠀⠀⠀⠀⠀⠀⠀⠀⠀⠀⠻⣿⣿⣿⣿⣿⣿⣿⣇⠀⠀⠀⠀⠀⠀⠀⠀⠀⠀⠀⠀⠀⠀⠀⠀⠀⠀⠀⠀⠀⠀⠀⠀⠀⠀⠀⠀⠀⠀⠀⠀⠀⠀⠀⠀⠀⠀⠀⠀⠀⠀⠀⠀⠀⠀⠀⠀⠀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⠀⠀⠀⠀⠀⠀⠀⠀⠀⠀⠀⠀⠀⠀⠀⠀⠀⠀⠀⠀⠀⠀⠀⠀⠀⠀⠀⠀⠀⠀⠀⠀⠀⠀⠘⢿⣿⣿⣿⣿⣿⣿⡀⠀⠀⠀⠀⠀⠀⠀⠀⠀⠀⠀⠀⠀⠀⠀⠀⠀⠀⠀⠀⠀⠀⠀⠀⠀⠀⠀⠀⠀⠀⠀⠀⠀⠀⠀⠀⠀⠀⠀⠀⠀⠀⠀⠀⠀⠀⠀⠀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⠀⠀⠀⠀⠀⠀⠀⠀⠀⠀⠀⠀⠀⠀⠀⠀⠀⠀⠀⠀⠀⠀⠀⠀⠀⠀⠀⠀⠀⠀⠀⠀⠀⠀⠀⠀⠀⠀⠙⢿⣿⣿⣿⣆⠀⠀⠀⠀⠀⠀⠀⠀⠀⠀⠀⠀⠀⠀⠀⠀⠀⠀⠀⠀⠀⠀⠀⠀⠀⠀⠀⠀⠀⠀⠀⠀⠀⠀⠀⠀⠀⠀⠀⠀⠀⠀⠀⠀⠀⠀⠀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⠀⠀⠀⠀⠀⠀⠀⠀⠀⠀⠀⠀⠀⠀⠀⠀⠀⠀⠀⠀⠀⠀⠀⠀⠀⠀⠀⠀⠀⠀⠀⠀⠀⠀⠀⠀⠀⠀⠀⠀⠀⠀⠈⠛⠿⣄⠀⠀⠀⠀⠀⠀⠀⠀⠀⠀⠀⠀⠀⠀⠀⠀⠀⠀⠀⠀⠀⠀⠀⠀⠀⠀⠀⠀⠀⠀⠀⠀⠀⠀⠀⠀⠀⠀⠀⠀⠀⠀⠀⠀⠀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⠀⠀⠀⠀⠀⠀⠀⠀⠀⠀⠀⠀⠀⠀⠀⠀⠀⠀⠀⠀⠀⠀⠀⠀⠀⠀⠀⠀⠀⠀⠀⠀⠀⠀⠀⠈⠻⣿⣿⣿⣿⣿⣇⠀⠀⠀⠀⠀⠀⠀⠀⠀⠀⠀⠀⠀⠀⠀⠀⠀⠀⠀⠀⠀⠀⠀⠀⠀⠀⠀⠀⠀⠀⠀⠀⠀⠀⠀⠀⠀⠀⠀⠀⠀⠀⠀⠀⠀⠀⠀⠀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⠀⠀⠀⠀⠀⠀⠀⠀⠀⠀⠀⠀⠀⠀⠀⠀⠀⠀⠀⠀⠀⠀⠀⠀⠀⠀⠀⠀⠀⠀⠀⠀⠀⠀⠀⠀⠀⠘⠿⣿⣿⣿⣿⡄⠀⠀⠀⠀⠀⠀⠀⠀⠀⠀⠀⠀⠀⠀⠀⠀⠀⠀⠀⠀⠀⠀⠀⠀⠀⠀⠀⠀⠀⠀⠀⠀⠀⠀⠀⠀⠀⠀⠀⠀⠀⠀⠀⠀⠀⠀⠀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⠀⠀⠀⠀⠀⠀⠀⠀⠀⠀⠀⠀⠀⠀⠀⠀⠀⠀⠀⠀⠀⠀⠀⠀⠀⠀⠀⠀⠀⠀⠀⠀⠀⠀⠀⠀⠀⠀⠀⠀⠀⠈⠙⠿⣷⡀⠀⠀⠀⠀⠀⠀⠀⠀⠀⠀⠀⠀⠀⠀⠀⠀⠀⠀⠀⠀⠀⠀⠀⠀⠀⠀⠀⠀⠀⠀⠀⠀⠀⠀⠀⠀⠀⠀⠀⠀⠀⠀⠀⠀⠀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⠀⠀⠀⠀⠀⠀⠀⠀⠀⠀⠀⠀⠀⠀⠀⠀⠀⠀⠀⠀⠀⠀⠀⠀⠀⠀⠀⠀⠀⠀⠀⠀⠀⠀⠀⠀⠀⠀⠀⠀⠀⠀⠀⠀⠘⠛⠀⠀⠀⠀⠀⠀⠀⠀⠀⠀⠀⠀⠀⠀⠀⠀⠀⠀⠀⠀⠀⠀⠀⠀⠀⠀⠀⠀⠀⠀⠀⠀⠀⠀⠀⠀⠀⠀⠀⠀⠀⠀⠀⠀⠀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⠀⠀⠀⠀⠀⠀⠀⠀⠀⠀⠀⠀⠀⠀⠀⠀⠀⠀⠀⠀⠀⠀⠀⠀⠀⠀⠀⠀⠀⠀⠀⠀⠀⠀⠀⠀⠀⠙⢿⣿⣿⣿⣿⡄⠀⠀⠀⠀⠀⠀⠀⠀⠀⠀⠀⠀⠀⠀⠀⠀⠀⠀⠀⠀⠀⠀⠀⠀⠀⠀⠀⠀⠀⠀⠀⠀⠀⠀⠀⠀⠀⠀⠀⠀⠀⠀⠀⠀⠀⠀⠀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⠀⠀⠀⠀⠀⠀⠀⠀⠀⠀⠀⠀⠀⠀⠀⠀⠀⠀⠀⠀⠀⠀⠀⠀⠀⠀⠀⠀⠀⠀⠀⠀⠀⠀⠀⠀⠀⠀⠀⠙⢿⣿⣿⣷⡀⠀⠀⠀⠀⠀⠀⠀⠀⠀⠀⠀⠀⠀⠀⠀⠀⠀⠀⠀⠀⠀⠀⠀⠀⠀⠀⠀⠀⠀⠀⠀⠀⠀⠀⠀⠀⠀⠀⠀⠀⠀⠀⠀⠀⠀⠀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⠀⠀⠀⠀⠀⠀⠀⠀⠀⠀⠀⠀⠀⠀⠀⠀⠀⠀⠀⠀⠀⠀⠀⠀⠀⠀⠀⠀⠀⠀⠀⠀⠀⠀⠀⠀⠀⠀⠀⠀⠀⠈⠻⢿⣷⡀⠀⠀⠀⠀⠀⠀⠀⠀⠀⠀⠀⠀⠀⠀⠀⠀⠀⠀⠀⠀⠀⠀⠀⠀⠀⠀⠀⠀⠀⠀⠀⠀⠀⠀⠀⠀⠀⠀⠀⠀⠀⠀⠀⠀⠀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⠀⠀⠀⠀⠀⠀⠀⠀⠀⠀⠀⠀⠀⠀⠀⠀⠀⠀⠀⠀⠀⠀⠀⠀⠀⠀⠀⠀⠀⠀⠀⠀⠀⠀⠀⠀⠀⠀⠀⠀⠀⠀⠀⠀⢾⣿⠆⠀⠀⠀⠀⠀⠀⠀⠀⠀⠀⠀⠀⠀⠀⠀⠀⠀⠀⠀⠀⠀⠀⠀⠀⠀⠀⠀⠀⠀⠀⠀⠀⠀⠀⠀⠀⠀⠀⠀⠀⠀⠀⠀⠀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⠀⠀⠀⠀⠀⠀⠀⠀⠀⠀⠀⠀⠀⠀⠀⠀⠀⠀⠀⠀⠀⠀⠀⠀⠀⠀⠀⠀⠀⠀⠀⠀⠀⠀⠀⠀⠀⠀⠀⠀⠀⠉⠿⣿⣷⡀⠀⠀⠀⠀⠀⠀⠀⠀⠀⠀⠀⠀⠀⠀⠀⠀⠀⠀⠀⠀⠀⠀⠀⠀⠀⠀⠀⠀⠀⠀⠀⠀⠀⠀⠀⠀⠀⠀⠀⠀⠀⠀⠀⠀⠀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⠀⠀⠀⠀⠀⠀⠀⠀⠀⠀⠀⠀⠀⠀⠀⠀⠀⠀⠀⠀⠀⠀⠀⠀⠀⠀⠀⠀⠀⠀⠀⠀⠀⠀⠀⠀⠀⠀⠀⠀⠀⠀⠀⠀⠉⠑⠀⠀⠀⠀⠀⠀⠀⠀⠀⠀⠀⠀⠀⠀⠀⠀⠀⠀⠀⠀⠀⠀⠀⠀⠀⠀⠀⠀⠀⠀⠀⠀⠀⠀⠀⠀⠀⠀⠀⠀⠀⠀⠀⠀⠀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⠀⠀⠀⠀⠀⠀⠀⠀⠀⠀⠀⠀⠀⠀⠀⠀⠀⠀⠀⠀⠀⠀⠀⠀⠀⠀⠀⠀⠀⠀⠀⠀⠀⠀⠀⠀⠀⠀⠀⢦⣶⠀⣀⣼⣿⣿⣿⡿⠷⣄⡀⠀⠀⠀⠀⠀⠀⠀⠀⠀⠀⠀⠀⠀⠀⠀⠀⠀⠀⠀⠀⠀⠀⠀⠀⠀⠀⠀⠀⠀⠀⠀⠀⠀⠀⠀⠀⠀⠀⠀⠀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⠀⠀⠀⠀⠀⠀⠀⠀⠀⠀⠀⠀⠀⠀⠀⠀⠀⠀⠀⠀⠀⠀⠀⠀⠀⠀⠀⠀⠀⠀⠀⠀⠀⠀⠀⠀⠀⠀⠘⠿⣿⣿⣿⣿⣿⣿⣿⣧⣀⡀⠀⠀⠀⠀⠀⠀⠀⠀⠀⠀⠀⠀⠀⠀⠀⠀⠀⠀⠀⠀⠀⠀⠀⠀⠀⠀⠀⠀⠀⠀⠀⠀⠀⠀⠀⠀⠀⠀⠀⠀⠀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⠀⠀⠀⠀⠀⠀⠀⠀⠀⠀⠀⠀⠀⠀⠀⠀⠀⠀⠀⠀⠀⠀⠀⠀⠀⠀⠀⠀⠀⠀⠀⠀⠀⠀⠀⠀⠀⠀⠀⠀⠀⠉⢙⢿⣿⣿⣿⣿⣿⣿⣷⣀⠀⠀⠀⠀⠀⠀⠀⠀⠀⠀⠀⠀⠀⠀⠀⠀⠀⠀⠀⠀⠀⠀⠀⠀⠀⠀⠀⠀⠀⠀⠀⠀⠀⠀⠀⠀⠀⠀⠀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⠀⠀⠀⠀⠀⠀⠀⠀⠀⠀⠀⠀⠀⠀⠀⠀⠀⠀⠀⠀⠀⠀⠀⠀⠀⠀⠀⠀⠀⠀⠀⠀⠀⠀⠀⠀⠀⠀⠀⠀⠀⠸⣿⣇⢈⣿⣿⣿⣿⣿⣿⣿⣧⠂⠀⠀⠀⠀⠀⠀⠀⠀⠀⠀⠀⠀⠀⠀⠀⠀⠀⠀⠀⠀⠀⠀⠀⠀⠀⠀⠀⠀⠀⠀⠀⠀⠀⠀⠀⠀⠀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⠀⠀⠀⠀⠀⠀⠀⠀⠀⠀⠀⠀⠀⠀⠀⠀⠀⠀⠀⠀⠀⠀⠀⠀⠀⠀⠀⠀⠀⠀⠀⠀⠀⠀⠀⠀⠀⠀⠀⠀⠀⠀⠀⢻⣿⣿⣿⣿⣇⠁⢈⣤⠀⠀⠀⠀⠀⠀⠀⠀⠀⠀⠀⠀⠀⠀⠀⠀⠀⠀⠀⠀⠀⠀⠀⠀⠀⠀⠀⠀⠀⠀⠀⠀⠀⠀⠀⠀⠀⠀⠀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⠀⠀⠀⠀⠀⠀⠀⠀⠀⠀⠀⠀⠀⠀⠀⠀⠀⠀⠀⠀⠀⠀⠀⠀⠀⠀⠀⠀⠀⠀⠀⠀⠀⠀⠀⠀⠀⠀⠀⠀⠀⠀⠀⢘⣿⠻⣿⣿⣿⣶⣿⣿⠀⠀⠀⠀⠀⠀⠀⠀⠀⠀⠀⠀⠀⠀⠀⠀⠀⠀⠀⠀⠀⠀⠀⠀⠀⠀⠀⠀⠀⠀⠀⠀⠀⠀⠀⠀⠀⠀⠀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⠀⠀⠀⠀⠀⠀⠀⠀⠀⠀⠀⠀⠀⠀⠀⠀⠀⠀⠀⠀⠀⠀⠀⠀⠀⠀⠀⠀⠀⠀⠀⠀⠀⠀⠀⠀⠀⠀⠀⠀⠀⠀⢀⡾⠃⢀⣽⣿⣿⣿⣿⣿⡛⠿⢴⣒⡒⠂⠀⢀⣀⣀⣀⣀⣀⠀⠀⠀⠀⠀⠀⠀⠀⠀⠀⠀⠀⠀⠀⠀⠀⠀⠀⠀⠀⠀⠀⠀⠀⠀⠀</a:t>
            </a:r>
            <a:br/>
            <a:r>
              <a:t>⠀⠀⠀⠀⠀⠀⠀⠀⠀⠀⠀⠀⠀⠀⠀⠀⠀⠀⠀⠀⠀⠀⠀⠀⠀⠀⠿⣶⣶⣶⣶⣤⣤⣤⣤⣤⣄⣀⣀⣀⣀⣠⣾⣁⣴⣿⣿⣿⣿⣿⣿⣿⣿⣿⣿⣿⣿⣿⣿⣿⣿⣿⣿⣿⣿⣧⡀⡀⠀⠀⠀⠀⠀⠀⠀⠀⠀⠀⠀⠀⠀⠀⠀⠀⠀⠀⠀⠀⠀⠀⠀</a:t>
            </a:r>
            <a:br/>
            <a:r>
              <a:t>⠀⠀⠀⠀⠀⠀⠀⠀⠀⠀⠀⠀⠀⠀⠀⠀⠀⠀⠀⠀⠀⠀⠀⠀⠀⠀⠀⠀⠀⠙⠋⠉⠙⠛⠿⢯⣉⠉⠉⠉⠛⠛⠛⣿⣿⣿⣿⣿⣿⣿⣿⣿⣿⣿⣿⣿⣿⣿⣿⣿⣿⣿⣿⣿⣿⣿⣿⣿⡀⠀⠀⠀⠀⠀⠀⠀⠀⠀⠀⠀⠀⠀⠀⠀⠀⠀⠀⠀⠀⠀⠀</a:t>
            </a:r>
            <a:br/>
            <a:r>
              <a:t>⠀⠀⠀⠀⠀⠀⠀⠀⠀⠀⠀⠀⠀⠀⠀⠀⠀⠀⠀⠀⠀⠀⠀⠀⠀⠀⠀⠀⠀⠀⠀⠀⠀⠀⠀⠀⠈⠀⠀⠀⠀⠀⠀⠉⠉⠉⠉⠈⠉⣿⣿⡇⠀⠀⠉⠛⠛⠿⠿⠿⣿⣿⣿⣿⣿⣿⡿⠟⠀⠀⠀⠀⠀⠀⠀⠀⠀⠀⠀⠀⠀⠀⠀⠀⠀⠀⠀⠀⠀⠀⠀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⠀⠀⠀⠀⠀⠀⠀⠀⠀⠀⠀⠀⠀⠀⠀⠀⠀⠀⠀⠀⠀⠀⠀⠀⠀⠀⠀⠀⠀⠀⠀⠀⠀⠀⠀⠀⠀⠀⠀⠀⠀⠀⠀⠀⠀⠀⠀⠀⠀⠟⠘⠃⠀⠀⠀⠀⠀⠀⠀⠀⠀⠀⠉⠉⠛⠁⠀⠀⠀⠀⠀⠀⠀⠀⠀⠀⠀⠀⠀⠀⠀⠀⠀⠀⠀⠀⠀⠀⠀⠀⠀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⠀⠀⠀⠀⠀⠀⠀⠀⠀⠀⠀⠀⠀⠀⠀⠀⠀⠀⠀⠀⠀⠀⠀⠀⠀⠀⠀⠀⠀⠀⠀⠀⠀⠀⠀⠀⠀⠀⠀⠀⠀⠀⠀⠀⣶⣶⡀⠀⠀⠀⠀⠀⠀⠀⠀⠀⠀⠀⠀⠀⠀⠀⠀⠀⠀⠀⠀⠀⠀⠀⠀⠀⠀⠀⠀⠀⠀⠀⠀⠀⠀⠀⠀⠀⠀⠀⠀⠀⠀⠀⠀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⠀⠀⠀⠀⠀⠀⠀⠀⠀⠀⠀⠀⠀⠀⠀⠀⠀⠀⠀⠀⠀⠀⠀⠀⠀⠀⠀⠀⠀⠀⠀⠀⠀⠀⠀⠀⠀⠀⠀⠀⠀⠀⠀⠀⣶⣷⡄⠀⠀⠀⠀⠀⠀⠀⠀⠀⠀⠀⠀⠀⠀⠀⠀⠀⠀⠀⠀⠀⠀⠀⠀⠀⠀⠀⠀⠀⠀⠀⠀⠀⠀⠀⠀⠀⠀⠀⠀⠀⠀⠀⠀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⠀⠀⠀⠀⠀⠀⠀⠀⠀⠀⠀⠀⠀⠀⠀⠀⠀⠀⠀⠀⠀⠀⠀⠀⠀⠀⠀⠀⠀⠀⠀⠀⠀⠀⠀⠀⠀⠀⠀⠀⠀⠀⠀⠀⠙⠛⠁⠀⠀⠀⠀⠀⠀⠀⠀⠀⠀⠀⠀⠀⠀⠀⠀⠀⠀⠀⠀⠀⠀⠀⠀⠀⠀⠀⠀⠀⠀⠀⠀⠀⠀⠀⠀⠀⠀⠀⠀⠀⠀⠀⠀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⠀⠀⠀⠀⠀⠀⠀⠀⠀⠀⠀⠀⠀⠀⠀⠀⠀⠀⠀⠀⠀⠀⠀⠀⠀⠀⠀⠀⠀⠀⠀⠀⠀⠀⠀⠀⠀⠀⠀⠀⠀⠀⠀⠀⣤⣤⡀⠀⠀⠀⠀⠀⠀⠀⠀⠀⠀⠀⠀⠀⠀⠀⠀⠀⠀⠀⠀⠀⠀⠀⠀⠀⠀⠀⠀⠀⠀⠀⠀⠀⠀⠀⠀⠀⠀⠀⠀⠀⠀⠀⠀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⠀⠀⠀⠀⠀⠀⠀⠀⠀⠀⠀⠀⠀⠀⠀⠀⠀⠀⠀⠀⠀⠀⠀⠀⠀⠀⠀⠀⠀⠀⠀⠀⠀⠀⠀⠀⠀⠀⠀⠀⠀⠀⠀⠀⠛⠋⠀⠀⠀⠀⠀⠀⠀⠀⠀⠀⠀⠀⠀⠀⠀⠀⠀⠀⠀⠀⠀⠀⠀⠀⠀⠀⠀⠀⠀⠀⠀⠀⠀⠀⠀⠀⠀⠀⠀⠀⠀⠀⠀⠀⠀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⠀⠀⠀⠀⠀⠀⠀⠀⠀⠀⠀⠀⠀⠀⠀⠀⠀⠀⠀⠀⠀⠀⠀⠀⠀⠀⠀⠀⠀⠀⠀⠀⠀⠀⠀⠀⠀⠀⠀⠀⠀⠀⠀⠐⣿⣿⡇⠀⠀⠀⠀⠀⠀⠀⠀⠀⠀⠀⠀⠀⠀⠀⠀⠀⠀⠀⠀⠀⠀⠀⠀⠀⠀⠀⠀⠀⠀⠀⠀⠀⠀⠀⠀⠀⠀⠀⠀⠀⠀⠀⠀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⠀⠀⠀⠀⠀⠀⠀⠀⠀⠀⠀⠀⠀⠀⠀⠀⠀⠀⠀⠀⠀⠀⠀⠀⠀⠀⠀⠀⠀⠀⠀⠀⠀⠀⠀⠀⠀⠀⠀⠀⠀⠀⠀⠀⣿⣿⣷⠀⠀⠀⠀⠀⠀⠀⠀⠀⠀⠀⠀⠀⠀⠀⠀⠀⠀⠀⠀⠀⠀⠀⠀⠀⠀⠀⠀⠀⠀⠀⠀⠀⠀⠀⠀⠀⠀⠀⠀⠀⠀⠀⠀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⠀⠀⠀⠀⠀⠀⠀⠀⠀⠀⠀⠀⠀⠀⠀⠀⠀⠀⠀⠀⠀⠀⠀⠀⠀⠀⠀⠀⠀⠀⠀⠀⠀⠀⠀⠀⠀⠀⠀⠀⠀⠀⠀⠀⠙⠛⠋⠀⠀⠀⠀⠀⠀⠀⠀⠀⠀⠀⠀⠀⠀⠀⠀⠀⠀⠀⠀⠀⠀⠀⠀⠀⠀⠀⠀⠀⠀⠀⠀⠀⠀⠀⠀⠀⠀⠀⠀⠀⠀⠀⠀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⠀⠀⠀⠀⠀⠀⠀⠀⠀⠀⠀⠀⠀⠀⠀⠀⠀⠀⠀⠀⠀⠀⠀⠀⠀⠀⠀⠀⠀⠀⠀⠀⠀⠀⠀⠀⠀⠀⠀⠀⠀⠀⠀⠀⣶⣿⣦⠀⠀⠀⠀⠀⠀⠀⠀⠀⠀⠀⠀⠀⠀⠀⠀⠀⠀⠀⠀⠀⠀⠀⠀⠀⠀⠀⠀⠀⠀⠀⠀⠀⠀⠀⠀⠀⠀⠀⠀⠀⠀⠀⠀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⠀⠀⠀⠀⠀⠀⠀⠀⠀⠀⠀⠀⠀⠀⠀⠀⠀⠀⠀⠀⠀⠀⠀⠀⠀⠀⠀⠀⠀⠀⠀⠀⠀⠀⠀⠀⠀⠀⠀⠀⠀⠀⠀⠀⠻⠿⠟⠀⠀⠀⠀⠀⠀⠀⠀⠀⠀⠀⠀⠀⠀⠀⠀⠀⠀⠀⠀⠀⠀⠀⠀⠀⠀⠀⠀⠀⠀⠀⠀⠀⠀⠀⠀⠀⠀⠀⠀⠀⠀⠀⠀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⠀⠀⠀⠀⠀⠀⠀⠀⠀⠀⠀⠀⠀⠀⠀⠀⠀⠀⠀⠀⠀⠀⠀⠀⠀⠀⠀⠀⠀⠀⠀⠀⠀⠀⠀⠀⠀⠀⠀⠀⠀⠀⠀⠀⣠⣤⣄⠀⠀⠀⠀⠀⠀⠀⠀⠀⠀⠀⠀⠀⠀⠀⠀⠀⠀⠀⠀⠀⠀⠀⠀⠀⠀⠀⠀⠀⠀⠀⠀⠀⠀⠀⠀⠀⠀⠀⠀⠀⠀⠀⠀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⠀⠀⠀⠀⠀⠀⠀⠀⠀⠀⠀⠀⠀⠀⠀⠀⠀⠀⠀⠀⠀⠀⠀⠀⠀⠀⠀⠀⠀⠀⠀⠀⠀⠀⠀⠀⠀⠀⠀⠀⠀⠀⠀⠀⠈⠛⠉⠀⠀⠀⠀⠀⠀⠀⠀⠀⠀⠀⠀⠀⠀⠀⠀⠀⠀⠀⠀⠀⠀⠀⠀⠀⠀⠀⠀⠀⠀⠀⠀⠀⠀⠀⠀⠀⠀⠀⠀⠀⠀⠀⠀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⠀⠀⠀⠀⠀⠀⠀⠀⠀⠀⠀⠀⠀⠀⠀⠀⠀⠀⠀⠀⠀⠀⠀⠀⠀⠀⠀⠀⠀⠀⠀⠀⠀⠀⠀⠀⠀⠀⠀⢦⣶⡆⢀⣴⣿⣿⣿⡿⠶⣄⡀⠀⠀⠀⠀⠀⠀⠀⠀⠀⠀⠀⠀⠀⠀⠀⠀⠀⠀⠀⠀⠀⠀⠀⠀⠀⠀⠀⠀⠀⠀⠀⠀⠀⠀⠀⠀⠀⠀⠀⠀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⠀⠀⠀⠀⠀⠀⠀⠀⠀⠀⠀⠀⠀⠀⠀⠀⠀⠀⠀⠀⠀⠀⠀⠀⠀⠀⠀⠀⠀⠀⠀⠀⠀⠀⠀⠀⠀⠀⠘⢿⣿⣿⣿⣿⣿⣿⣿⣇⣀⠀⠀⠀⠀⠀⠀⠀⠀⠀⠀⠀⠀⠀⠀⠀⠀⠀⠀⠀⠀⠀⠀⠀⠀⠀⠀⠀⠀⠀⠀⠀⠀⠀⠀⠀⠀⠀⠀⠀⠀⠀⠀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⠀⠀⠀⠀⠀⠀⠀⠀⠀⠀⠀⠀⠀⠀⠀⠀⠀⠀⠀⠀⠀⠀⠀⠀⠀⠀⠀⠀⠀⠀⠀⠀⠀⠀⠀⠀⠀⠀⠀⠀⠀⠉⠛⣿⣿⣿⣿⣿⣿⣿⣷⡀⠀⠀⠀⠀⠀⠀⠀⠀⠀⠀⠀⠀⠀⠀⠀⠀⠀⠀⠀⠀⠀⠀⠀⠀⠀⠀⠀⠀⠀⠀⠀⠀⠀⠀⠀⠀⠀⠀⠀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⠀⠀⠀⠀⠀⠀⠀⠀⠀⠀⠀⠀⠀⠀⠀⠀⠀⠀⠀⠀⠀⠀⠀⠀⠀⠀⠀⠀⠀⠀⠀⠀⠀⠀⠀⠀⠀⠀⠀⠀⠀⢰⣿⡎⢈⣿⣿⣿⣿⣿⣿⣿⣷⠂⠀⠀⠀⠀⠀⠀⠀⠀⠀⠀⠀⠀⠀⠀⠀⠀⠀⠀⠀⠀⠀⠀⠀⠀⠀⠀⠀⠀⠀⠀⠀⠀⠀⠀⠀⠀⠀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⠀⠀⠀⠀⠀⠀⠀⠀⠀⠀⠀⠀⠀⠀⠀⠀⠀⠀⠀⠀⠀⠀⠀⠀⠀⠀⠀⠀⠀⠀⠀⠀⠀⠀⠀⠀⠀⠀⠀⠀⠀⠀⠀⢿⣿⣿⣿⣿⣏⠁⢈⣤⠀⠀⠀⠀⠀⠀⠀⠀⠀⠀⠀⠀⠀⠀⠀⠀⠀⠀⠀⠀⠀⠀⠀⠀⠀⠀⠀⠀⠀⠀⠀⠀⠀⠀⠀⠀⠀⠀⠀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⠀⠀⠀⠀⠀⠀⠀⠀⠀⠀⠀⠀⠀⠀⠀⠀⠀⠀⠀⠀⠀⠀⠀⠀⠀⠀⠀⠀⠀⠀⠀⠀⠀⠀⠀⠀⠀⠀⠀⠀⠀⠀⠀⠘⣿⠻⣿⣿⣿⣴⣿⣿⡀⠀⠀⠀⠀⠀⠀⠀⠀⠀⠀⠀⠀⠀⠀⠀⠀⠀⠀⠀⠀⠀⠀⠀⠀⠀⠀⠀⠀⠀⠀⠀⠀⠀⠀⠀⠀⠀⠀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⠀⠀⠀⠀⠀⠀⠀⠀⠀⠀⠀⠀⠀⠀⠀⠀⠀⠀⠀⠀⠀⠀⠀⠀⠀⠀⠀⠀⠀⠀⠀⠀⠀⠀⠀⠀⠀⠀⠀⠀⠀⠀⢀⡾⠃⠀⣽⣿⣿⣿⣿⣿⡛⠷⣖⣒⠒⠂⠀⠀⢀⣀⣀⣀⣀⠀⠀⠀⠀⠀⠀⠀⠀⠀⠀⠀⠀⠀⠀⠀⠀⠀⠀⠀⠀⠀⠀⠀⠀⠀⠀</a:t>
            </a:r>
            <a:br/>
            <a:r>
              <a:t>⠀⠀⠀⠀⠀⠀⠀⠀⠀⠀⠀⠀⠀⠀⠀⠀⠀⠀⠀⠀⠀⠀⠀⠀⠀⠐⢶⣶⣶⣶⣤⣤⣤⣤⣤⣀⣀⣀⣀⣀⣀⣠⣾⢁⣤⣾⣿⣿⣿⣿⣿⣿⣿⣿⣿⣿⣿⣾⣿⣿⣿⣿⣿⣿⣿⣧⡀⠀⠀⠀⠀⠀⠀⠀⠀⠀⠀⠀⠀⠀⠀⠀⠀⠀⠀⠀⠀⠀⠀⠀⠀</a:t>
            </a:r>
            <a:br/>
            <a:r>
              <a:t>⠀⠀⠀⠀⠀⠀⠀⠀⠀⠀⠀⠀⠀⠀⠀⠀⠀⠀⠀⠀⠀⠀⠀⠀⠀⠀⠀⠀⠀⠙⠋⠉⠛⠛⠻⢿⣉⡙⠛⠛⠛⠛⠻⣿⣿⣿⣿⣿⣿⣿⣿⣿⣿⣿⣿⣿⣿⣿⣿⣿⣿⣿⣿⣿⣿⣿⣿⣷⡀⠀⠀⠀⠀⠀⠀⠀⠀⠀⠀⠀⠀⠀⠀⠀⠀⠀⠀⠀⠀⠀⠀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⠀⠀⠀⠀⠀⠀⠀⠀⠀⠀⠀⠀⠀⠀⠀⠀⠀⠀⠀⠀⠀⠀⠀⠀⠀⠀⠀⠀⠀⠀⠀⠀⠀⠀⠀⠀⠀⠀⠀⠀⠀⠀⠀⠉⠉⠉⠉⠉⢙⣿⣿⡇⠀⠈⠙⠛⠿⠿⠿⣿⣿⣿⣿⣿⣿⣿⡿⠏⠀⠀⠀⠀⠀⠀⠀⠀⠀⠀⠀⠀⠀⠀⠀⠀⠀⠀⠀⠀⠀⠀⠀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⠀⠀⠀⠀⠀⠀⠀⠀⠀⠀⠀⠀⠀⠀⠀⠀⠀⠀⠀⠀⠀⠀⠀⠀⠀⠀⠀⠀⠀⠀⠀⠀⠀⠀⠀⠀⠀⠀⠀⠀⠀⠀⠀⠀⠀⠀⠀⠀⠀⠟⠙⠃⠀⠀⠀⠀⠀⠀⠀⠀⠀⠈⠉⠙⠛⠁⠀⠀⠀⠀⠀⠀⠀⠀⠀⠀⠀⠀⠀⠀⠀⠀⠀⠀⠀⠀⠀⠀⠀⠀⠀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⠀⠀⠀⠀⠀⠀⠀⠀⠀⠀⠀⠀⠀⠀⠀⠀⠀⠀⠀⠀⠀⠀⠀⠀⠀⠀⠀⠀⠀⠀⠀⠀⠀⠀⠀⠀⠀⠀⠀⠀⠀⠀⠀⠀⠛⠿⠟⠁⠀⠀⠀⠀⠀⠀⠀⠀⠀⠀⠀⠀⠀⠀⠀⠀⠀⠀⠀⠀⠀⠀⠀⠀⠀⠀⠀⠀⠀⠀⠀⠀⠀⠀⠀⠀⠀⠀⠀⠀⠀⠀⠀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⠀⠀⠀⠀⠀⠀⠀⠀⠀⠀⠀⠀⠀⠀⠀⠀⠀⠀⠀⠀⠀⠀⠀⠀⠀⠀⠀⠀⠀⠀⠀⠀⠀⠀⠀⠀⠀⠀⠀⠀⠀⠀⠀⠀⢠⣴⣦⣄⠀⠀⠀⠀⠀⠀⠀⠀⠀⠀⠀⠀⠀⠀⠀⠀⠀⠀⠀⠀⠀⠀⠀⠀⠀⠀⠀⠀⠀⠀⠀⠀⠀⠀⠀⠀⠀⠀⠀⠀⠀⠀⠀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⠀⠀⠀⠀⠀⠀⠀⠀⠀⠀⠀⠀⠀⠀⠀⠀⠀⠀⠀⠀⠀⠀⠀⠀⠀⠀⠀⠀⠀⠀⠀⠀⠀⠀⠀⠀⠀⠀⠀⠀⠀⠀⠀⠀⠈⠻⠿⠋⠀⠀⠀⠀⠀⠀⠀⠀⠀⠀⠀⠀⠀⠀⠀⠀⠀⠀⠀⠀⠀⠀⠀⠀⠀⠀⠀⠀⠀⠀⠀⠀⠀⠀⠀⠀⠀⠀⠀⠀⠀⠀⠀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⠀⠀⠀⠀⠀⠀⠀⠀⠀⠀⠀⠀⠀⠀⠀⠀⠀⠀⠀⠀⠀⠀⠀⠀⠀⠀⠀⠀⠀⠀⠀⠀⠀⠀⠀⠀⠀⠀⠀⠀⠀⠀⠀⠀⢀⣀⣤⣄⡀⠀⠀⠀⠀⠀⠀⠀⠀⠀⠀⠀⠀⠀⠀⠀⠀⠀⠀⠀⠀⠀⠀⠀⠀⠀⠀⠀⠀⠀⠀⠀⠀⠀⠀⠀⠀⠀⠀⠀⠀⠀⠀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⠀⠀⠀⠀⠀⠀⠀⠀⠀⠀⠀⠀⠀⠀⠀⠀⠀⠀⠀⠀⠀⠀⠀⠀⠀⠀⠀⠀⠀⠀⠀⠀⠀⠀⠀⠀⠀⠀⠀⠀⠀⠀⠀⠀⣿⣿⣿⣿⡗⠀⠀⠀⠀⠀⠀⠀⠀⠀⠀⠀⠀⠀⠀⠀⠀⠀⠀⠀⠀⠀⠀⠀⠀⠀⠀⠀⠀⠀⠀⠀⠀⠀⠀⠀⠀⠀⠀⠀⠀⠀⠀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⠀⠀⠀⠀⠀⠀⠀⠀⠀⠀⠀⠀⠀⠀⠀⠀⠀⠀⠀⠀⠀⠀⠀⠀⠀⠀⠀⠀⠀⠀⠀⠀⠀⠀⠀⠀⠀⠀⠀⠀⠀⠀⠀⠀⠙⠿⠿⠟⠁⠀⠀⠀⠀⠀⠀⠀⠀⠀⠀⠀⠀⠀⠀⠀⠀⠀⠀⠀⠀⠀⠀⠀⠀⠀⠀⠀⠀⠀⠀⠀⠀⠀⠀⠀⠀⠀⠀⠀⠀⠀⠀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⠀⠀⠀⠀⠀⠀⠀⠀⠀⠀⠀⠀⠀⠀⠀⠀⠀⠀⠀⠀⠀⠀⠀⠀⠀⠀⠀⠀⠀⠀⠀⠀⠀⠀⠀⠀⠀⠀⠀⠀⠀⠀⠀⣾⣿⣿⣿⣿⡆⠀⠀⠀⠀⠀⠀⠀⠀⠀⠀⠀⠀⠀⠀⠀⠀⠀⠀⠀⠀⠀⠀⠀⠀⠀⠀⠀⠀⠀⠀⠀⠀⠀⠀⠀⠀⠀⠀⠀⠀⠀⠀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⠀⠀⠀⠀⠀⠀⠀⠀⠀⠀⠀⠀⠀⠀⠀⠀⠀⠀⠀⠀⠀⠀⠀⠀⠀⠀⠀⠀⠀⠀⠀⠀⠀⠀⠀⠀⠀⠀⠀⠀⠀⠀⠀⢿⣿⣿⣿⡿⠃⠀⠀⠀⠀⠀⠀⠀⠀⠀⠀⠀⠀⠀⠀⠀⠀⠀⠀⠀⠀⠀⠀⠀⠀⠀⠀⠀⠀⠀⠀⠀⠀⠀⠀⠀⠀⠀⠀⠀⠀⠀⠀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⠀⠀⠀⠀⠀⠀⠀⠀⠀⠀⠀⠀⠀⠀⠀⠀⠀⠀⠀⠀⠀⠀⠀⠀⠀⠀⠀⠀⠀⠀⠀⠀⠀⠀⠀⠀⠀⠀⠀⠀⠀⠀⠀⠀⠙⠛⠉⠀⠀⠀⠀⠀⠀⠀⠀⠀⠀⠀⠀⠀⠀⠀⠀⠀⠀⠀⠀⠀⠀⠀⠀⠀⠀⠀⠀⠀⠀⠀⠀⠀⠀⠀⠀⠀⠀⠀⠀⠀⠀⠀⠀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⠀⠀⠀⠀⠀⠀⠀⠀⠀⠀⠀⠀⠀⠀⠀⠀⠀⠀⠀⠀⠀⠀⠀⠀⠀⠀⠀⠀⠀⠀⠀⠀⠀⠀⠀⠀⠀⠀⠀⠀⠀⠀⠀⢀⣤⣤⣤⣄⠀⠀⠀⠀⠀⠀⠀⠀⠀⠀⠀⠀⠀⠀⠀⠀⠀⠀⠀⠀⠀⠀⠀⠀⠀⠀⠀⠀⠀⠀⠀⠀⠀⠀⠀⠀⠀⠀⠀⠀⠀⠀⠀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⠀⠀⠀⠀⠀⠀⠀⠀⠀⠀⠀⠀⠀⠀⠀⠀⠀⠀⠀⠀⠀⠀⠀⠀⠀⠀⠀⠀⠀⠀⠀⠀⠀⠀⠀⠀⠀⠀⠀⠀⠀⠀⠀⠈⠙⠋⠉⠀⠀⠀⠀⠀⠀⠀⠀⠀⠀⠀⠀⠀⠀⠀⠀⠀⠀⠀⠀⠀⠀⠀⠀⠀⠀⠀⠀⠀⠀⠀⠀⠀⠀⠀⠀⠀⠀⠀⠀⠀⠀⠀⠀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⠀⠀⠀⠀⠀⠀⠀⠀⠀⠀⠀⠀⠀⠀⠀⠀⠀⠀⠀⠀⠀⠀⠀⠀⠀⠀⠀⠀⠀⠀⠀⠀⠀⠀⠀⠀⠀⠀⠀⠀⠀⠀⢀⣤⣴⣶⣤⣀⠀⠀⠀⠀⠀⠀⠀⠀⠀⠀⠀⠀⠀⠀⠀⠀⠀⠀⠀⠀⠀⠀⠀⠀⠀⠀⠀⠀⠀⠀⠀⠀⠀⠀⠀⠀⠀⠀⠀⠀⠀⠀⠀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⠀⠀⠀⠀⠀⠀⠀⠀⠀⠀⠀⠀⠀⠀⠀⠀⠀⠀⠀⠀⠀⠀⠀⠀⠀⠀⠀⠀⠀⠀⠀⠀⠀⠀⠀⠀⠀⠀⠀⠀⠀⠀⠈⠻⠿⠿⠋⠁⠀⠀⠀⠀⠀⠀⠀⠀⠀⠀⠀⠀⠀⠀⠀⠀⠀⠀⠀⠀⠀⠀⠀⠀⠀⠀⠀⠀⠀⠀⠀⠀⠀⠀⠀⠀⠀⠀⠀⠀⠀⠀⠀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⠀⠀⠀⠀⠀⠀⠀⠀⠀⠀⠀⠀⠀⠀⠀⠀⠀⠀⠀⠀⠀⠀⠀⠀⠀⠀⠀⠀⠀⠀⠀⠀⠀⠀⠀⠀⠀⠀⠀⠀⠀⠈⠻⣿⣿⣿⡿⠋⠀⠀⠀⠀⠀⠀⠀⠀⠀⠀⠀⠀⠀⠀⠀⠀⠀⠀⠀⠀⠀⠀⠀⠀⠀⠀⠀⠀⠀⠀⠀⠀⠀⠀⠀⠀⠀⠀⠀⠀⠀⠀⠀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⠀⠀⠀⠀⠀⠀⠀⠀⠀⠀⠀⠀⠀⠀⠀⠀⠀⠀⠀⠀⠀⠀⠀⠀⠀⠀⠀⠀⠀⠀⠀⠀⠀⠀⠀⠀⠀⠀⠀⠀⠀⠀⠉⠛⠛⠛⠉⠀⠀⠀⠀⠀⠀⠀⠀⠀⠀⠀⠀⠀⠀⠀⠀⠀⠀⠀⠀⠀⠀⠀⠀⠀⠀⠀⠀⠀⠀⠀⠀⠀⠀⠀⠀⠀⠀⠀⠀⠀⠀⠀⠀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⠀⠀⠀⠀⠀⠀⠀⠀⠀⠀⠀⠀⠀⠀⠀⠀⠀⠀⠀⠀⠀⠀⠀⠀⠀⠀⠀⠀⠀⠀⠀⠀⠀⠀⠀⠀⠀⠀⠀⠸⣶⡦⠀⣰⣾⣿⣿⡷⣦⣄⡀⠀⠀⠀⠀⠀⠀⠀⠀⠀⠀⠀⠀⠀⠀⠀⠀⠀⠀⠀⠀⠀⠀⠀⠀⠀⠀⠀⠀⠀⠀⠀⠀⠀⠀⠀⠀⠀⠀⠀⠀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⠀⠀⠀⠀⠀⠀⠀⠀⠀⠀⠀⠀⠀⠀⠀⠀⠀⠀⠀⠀⠀⠀⠀⠀⠀⠀⠀⠀⠀⠀⠀⠀⠀⠀⠀⠀⠀⠀⠘⢷⣾⣿⣿⣿⣿⣿⣿⣇⠀⠀⠀⠀⠀⠀⠀⠀⠀⠀⠀⠀⠀⠀⠀⠀⠀⠀⠀⠀⠀⠀⠀⠀⠀⠀⠀⠀⠀⠀⠀⠀⠀⠀⠀⠀⠀⠀⠀⠀⠀⠀⠀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⠀⠀⠀⠀⠀⠀⠀⠀⠀⠀⠀⠀⠀⠀⠀⠀⠀⠀⠀⠀⠀⠀⠀⠀⠀⠀⠀⠀⠀⠀⠀⠀⠀⠀⠀⠀⠀⠀⠀⠀⠈⠉⠛⣿⣿⣿⣿⣿⣿⣿⣶⡀⠀⠀⠀⠀⠀⠀⠀⠀⠀⠀⠀⠀⠀⠀⠀⠀⠀⠀⠀⠀⠀⠀⠀⠀⠀⠀⠀⠀⠀⠀⠀⠀⠀⠀⠀⠀⠀⠀⠀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⠀⠀⠀⠀⠀⠀⠀⠀⠀⠀⠀⠀⠀⠀⠀⠀⠀⠀⠀⠀⠀⠀⠀⠀⠀⠀⠀⠀⠀⠀⠀⠀⠀⠀⠀⠀⠀⠀⠀⠀⠀⣴⣷⠈⢹⣿⣿⣿⣿⣿⣿⣿⣷⠂⠀⠀⠀⠀⠀⠀⠀⠀⠀⠀⠀⠀⠀⠀⠀⠀⠀⠀⠀⠀⠀⠀⠀⠀⠀⠀⠀⠀⠀⠀⠀⠀⠀⠀⠀⠀⠀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⠀⠀⠀⠀⠀⠀⠀⠀⠀⠀⠀⠀⠀⠀⠀⠀⠀⠀⠀⠀⠀⠀⠀⠀⠀⠀⠀⠀⠀⠀⠀⠀⠀⠀⠀⠀⠀⠀⠀⠀⠀⠀⠉⣷⣾⣿⣿⣿⡏⠉⢉⣁⠀⠀⠀⠀⠀⠀⠀⠀⠀⠀⠀⠀⠀⠀⠀⠀⠀⠀⠀⠀⠀⠀⠀⠀⠀⠀⠀⠀⠀⠀⠀⠀⠀⠀⠀⠀⠀⠀⠀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⠀⠀⠀⠀⠀⠀⠀⠀⠀⠀⠀⠀⠀⠀⠀⠀⠀⠀⠀⠀⠀⠀⠀⠀⠀⠀⠀⠀⠀⠀⠀⠀⠀⠀⠀⠀⠀⠀⠀⠀⠀⠀⠀⠹⣿⢿⣿⣿⣿⣤⣿⣿⡄⠀⠀⠀⠀⠀⠀⠀⠀⠀⠀⠀⠀⠀⠀⠀⠀⠀⠀⠀⠀⠀⠀⠀⠀⠀⠀⠀⠀⠀⠀⠀⠀⠀⠀⠀⠀⠀⠀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⠀⠀⠀⠀⠀⠀⠀⠀⠀⠀⠀⠀⠀⠀⠀⠀⠀⠀⠀⠀⠀⠀⠀⠀⠀⠀⠀⠀⠀⠀⠀⠀⠀⠀⠀⠀⠀⠀⠀⠀⠀⠀⢀⣾⠃⠀⣻⣿⣿⣿⣿⣿⠳⠶⣖⡒⠒⠀⠀⠀⠀⠀⠀⠀⠀⠀⠀⠀⠀⠀⠀⠀⠀⠀⠀⠀⠀⠀⠀⠀⠀⠀⠀⠀⠀⠀⠀⠀⠀⠀⠀</a:t>
            </a:r>
            <a:br/>
            <a:r>
              <a:t>⠀⠀⠀⠀⠀⠀⠀⠀⠀⠀⠀⠀⠀⠀⠀⠀⠀⠀⠀⠀⠀⠀⠀⠀⠀⠰⣶⣤⣤⣤⣤⣄⣀⣀⣀⣀⣀⡀⠀⠀⠀⣠⣾⠁⣠⣾⣿⣿⣿⣿⣿⣿⣿⣿⣿⣿⣿⣶⣶⣿⣿⣿⣿⣿⣿⣆⡀⠀⠀⠀⠀⠀⠀⠀⠀⠀⠀⠀⠀⠀⠀⠀⠀⠀⠀⠀⠀⠀⠀⠀⠀</a:t>
            </a:r>
            <a:br/>
            <a:r>
              <a:t>⠀⠀⠀⠀⠀⠀⠀⠀⠀⠀⠀⠀⠀⠀⠀⠀⠀⠀⠀⠀⠀⠀⠀⠀⠀⠀⠀⠉⠉⠻⠟⠛⠻⠿⠿⢿⣟⡛⠛⠛⠿⠿⠿⣿⣿⣿⣿⣿⣿⣿⣿⣿⣿⣿⣿⣿⣿⣿⣿⣿⣿⣿⣿⣿⣿⣿⣿⣶⠀⠀⠀⠀⠀⠀⠀⠀⠀⠀⠀⠀⠀⠀⠀⠀⠀⠀⠀⠀⠀⠀⠀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⠀⠀⠀⠀⠀⠀⠀⠀⠀⠀⠀⠀⠀⠀⠀⠀⠀⠀⠀⠀⠀⠀⠀⠀⠀⠀⠀⠀⠀⠀⠀⠀⠀⠀⠀⠀⠀⠀⠀⠀⠀⠀⠈⠛⠛⠛⠋⠙⢻⣿⣿⡄⠀⠉⠛⠿⠿⣿⣿⣿⣿⣿⣿⣿⣿⣿⢿⡿⠀⠀⠀⠀⠀⠀⠀⠀⠀⠀⠀⠀⠀⠀⠀⠀⠀⠀⠀⠀⠀⠀⠀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⠀⠀⠀⠀⠀⠀⠀⠀⠀⠀⠀⠀⠀⠀⠀⠀⠀⠀⠀⠀⠀⠀⠀⠀⠀⠀⠀⠀⠀⠀⠀⠀⠀⠀⠀⠀⠀⠀⠀⠀⠀⠀⠀⠀⠀⠀⠀⠀⠘⠟⠻⠇⠀⠀⠀⠀⠀⠀⠀⠀⠈⠉⠛⠛⠟⠉⠀⠀⠀⠀⠀⠀⠀⠀⠀⠀⠀⠀⠀⠀⠀⠀⠀⠀⠀⠀⠀⠀⠀⠀⠀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⠀⠀⠀⠀⠀⠀⠀⠀⠀⠀⠀⠀⠀⠀⠀⠀⠀⠀⠀⠀⠀⠀⠀⠀⠀⠀⠀⠀⠀⠀⠀⠀⠀⠀⠀⠀⠀⠀⠀⠀⠀⠀⣀⣤⣤⣤⣀⠀⠀⠀⠀⠀⠀⠀⠀⠀⠀⠀⠀⠀⠀⠀⠀⠀⠀⠀⠀⠀⠀⠀⠀⠀⠀⠀⠀⠀⠀⠀⠀⠀⠀⠀⠀⠀⠀⠀⠀⠀⠀⠀⠀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⠀⠀⠀⠀⠀⠀⠀⠀⠀⠀⠀⠀⠀⠀⠀⠀⠀⠀⠀⠀⠀⠀⠀⠀⠀⠀⠀⠀⠀⠀⠀⠀⠀⠀⠀⠀⠀⠀⠀⠀⠀⠙⠛⠿⠿⠛⠉⠀⠀⠀⠀⠀⠀⠀⠀⠀⠀⠀⠀⠀⠀⠀⠀⠀⠀⠀⠀⠀⠀⠀⠀⠀⠀⠀⠀⠀⠀⠀⠀⠀⠀⠀⠀⠀⠀⠀⠀⠀⠀⠀⠀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⠀⠀⠀⠀⠀⠀⠀⠀⠀⠀⠀⠀⠀⠀⠀⠀⠀⠀⠀⠀⠀⠀⠀⠀⠀⠀⠀⠀⠀⠀⠀⠀⠀⠀⠀⠀⠀⠀⠀⠀⢀⣤⣶⣶⣶⣶⣤⡀⠀⠀⠀⠀⠀⠀⠀⠀⠀⠀⠀⠀⠀⠀⠀⠀⠀⠀⠀⠀⠀⠀⠀⠀⠀⠀⠀⠀⠀⠀⠀⠀⠀⠀⠀⠀⠀⠀⠀⠀⠀⠀⠀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⠀⠀⠀⠀⠀⠀⠀⠀⠀⠀⠀⠀⠀⠀⠀⠀⠀⠀⠀⠀⠀⠀⠀⠀⠀⠀⠀⠀⠀⠀⠀⠀⠀⠀⠀⠀⠀⠀⠀⠀⠙⠻⢿⣿⡿⠿⠋⠀⠀⠀⠀⠀⠀⠀⠀⠀⠀⠀⠀⠀⠀⠀⠀⠀⠀⠀⠀⠀⠀⠀⠀⠀⠀⠀⠀⠀⠀⠀⠀⠀⠀⠀⠀⠀⠀⠀⠀⠀⠀⠀⠀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⠀⠀⠀⠀⠀⠀⠀⠀⠀⠀⠀⠀⠀⠀⠀⠀⠀⠀⠀⠀⠀⠀⠀⠀⠀⠀⠀⠀⠀⠀⠀⠀⠀⠀⠀⠀⠀⠀⠀⠀⣠⣴⣿⣿⣿⣷⣦⡀⠀⠀⠀⠀⠀⠀⠀⠀⠀⠀⠀⠀⠀⠀⠀⠀⠀⠀⠀⠀⠀⠀⠀⠀⠀⠀⠀⠀⠀⠀⠀⠀⠀⠀⠀⠀⠀⠀⠀⠀⠀⠀⠀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⠀⠀⠀⠀⠀⠀⠀⠀⠀⠀⠀⠀⠀⠀⠀⠀⠀⠀⠀⠀⠀⠀⠀⠀⠀⠀⠀⠀⠀⠀⠀⠀⠀⠀⠀⠀⠀⠀⠀⠀⠈⠻⢿⣿⣿⣿⠟⠁⠀⠀⠀⠀⠀⠀⠀⠀⠀⠀⠀⠀⠀⠀⠀⠀⠀⠀⠀⠀⠀⠀⠀⠀⠀⠀⠀⠀⠀⠀⠀⠀⠀⠀⠀⠀⠀⠀⠀⠀⠀⠀⠀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⠀⠀⠀⠀⠀⠀⠀⠀⠀⠀⠀⠀⠀⠀⠀⠀⠀⠀⠀⠀⠀⠀⠀⠀⠀⠀⠀⠀⠀⠀⠀⠀⠀⠀⠀⠀⠀⠀⠀⠀⠈⠻⣿⣿⣿⣿⣿⠿⠁⠀⠀⠀⠀⠀⠀⠀⠀⠀⠀⠀⠀⠀⠀⠀⠀⠀⠀⠀⠀⠀⠀⠀⠀⠀⠀⠀⠀⠀⠀⠀⠀⠀⠀⠀⠀⠀⠀⠀⠀⠀⠀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⠀⠀⠀⠀⠀⠀⠀⠀⠀⠀⠀⠀⠀⠀⠀⠀⠀⠀⠀⠀⠀⠀⠀⠀⠀⠀⠀⠀⠀⠀⠀⠀⠀⠀⠀⠀⠀⠀⠀⠀⠀⠀⠀⠉⠉⠉⠁⠀⠀⠀⠀⠀⠀⠀⠀⠀⠀⠀⠀⠀⠀⠀⠀⠀⠀⠀⠀⠀⠀⠀⠀⠀⠀⠀⠀⠀⠀⠀⠀⠀⠀⠀⠀⠀⠀⠀⠀⠀⠀⠀⠀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⠀⠀⠀⠀⠀⠀⠀⠀⠀⠀⠀⠀⠀⠀⠀⠀⠀⠀⠀⠀⠀⠀⠀⠀⠀⠀⠀⠀⠀⠀⠀⠀⠀⠀⠀⠀⠀⠀⠀⠀⠀⣀⣴⣶⣶⣶⣤⡀⠀⠀⠀⠀⠀⠀⠀⠀⠀⠀⠀⠀⠀⠀⠀⠀⠀⠀⠀⠀⠀⠀⠀⠀⠀⠀⠀⠀⠀⠀⠀⠀⠀⠀⠀⠀⠀⠀⠀⠀⠀⠀⠀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⠀⠀⠀⠀⠀⠀⠀⠀⠀⠀⠀⠀⠀⠀⠀⠀⠀⠀⠀⠀⠀⠀⠀⠀⠀⠀⠀⠀⠀⠀⠀⠀⠀⠀⠀⠀⠀⠀⠀⠀⠈⠻⣿⣿⣿⣿⣿⡿⠃⠀⠀⠀⠀⠀⠀⠀⠀⠀⠀⠀⠀⠀⠀⠀⠀⠀⠀⠀⠀⠀⠀⠀⠀⠀⠀⠀⠀⠀⠀⠀⠀⠀⠀⠀⠀⠀⠀⠀⠀⠀⠀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⠀⠀⠀⠀⠀⠀⠀⠀⠀⠀⠀⠀⠀⠀⠀⠀⠀⠀⠀⠀⠀⠀⠀⠀⠀⠀⠀⠀⠀⠀⠀⠀⠀⠀⠀⠀⠀⠀⠀⠀⠀⢀⠀⠀⡀⠀⡄⠀⠀⠀⠀⠀⠀⠀⠀⠀⠀⠀⠀⠀⠀⠀⠀⠀⠀⠀⠀⠀⠀⠀⠀⠀⠀⠀⠀⠀⠀⠀⠀⠀⠀⠀⠀⠀⠀⠀⠀⠀⠀⠀⠀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⠀⠀⠀⠀⠀⠀⠀⠀⠀⠀⠀⠀⠀⠀⠀⠀⠀⠀⠀⠀⠀⠀⠀⠀⠀⠀⠀⠀⠀⠀⠀⠀⠀⠀⠀⠀⠀⠀⠀⠀⢢⣠⣷⣾⣷⣶⣷⣴⣧⣴⢀⠀⠀⠀⠀⠀⠀⠀⠀⠀⠀⠀⠀⠀⠀⠀⠀⠀⠀⠀⠀⠀⠀⠀⠀⠀⠀⠀⠀⠀⠀⠀⠀⠀⠀⠀⠀⠀⠀⠀⠀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⠀⠀⠀⠀⠀⠀⠀⠀⠀⠀⠀⠀⠀⠀⠀⠀⠀⠀⠀⠀⠀⠀⠀⠀⠀⠀⠀⠀⠀⠀⠀⠀⠀⠀⠀⠀⠀⠀⠀⠀⢻⣿⣿⣿⣿⣻⣿⣿⣿⣿⠀⠀⠀⠀⠀⠀⠀⠀⠀⠀⠀⠀⠀⠀⠀⠀⠀⠀⠀⠀⠀⠀⠀⠀⠀⠀⠀⠀⠀⠀⠀⠀⠀⠀⠀⠀⠀⠀⠀⠀⠀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⠀⠀⠀⠀⠀⠀⠀⠀⠀⠀⠀⠀⠀⠀⠀⠀⠀⠀⠀⠀⠀⠀⠀⠀⠀⠀⠀⠀⠀⠀⠀⠀⠀⠀⠀⠀⠀⠀⠀⠀⠈⠻⠿⢿⣿⣿⡿⠿⠟⠋⠀⠀⠀⠀⠀⠀⠀⠀⠀⠀⠀⠀⠀⠀⠀⠀⠀⠀⠀⠀⠀⠀⠀⠀⠀⠀⠀⠀⠀⠀⠀⠀⠀⠀⠀⠀⠀⠀⠀⠀⠀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⠀⠀⠀⠀⠀⠀⠀⠀⠀⠀⠀⠀⠀⠀⠀⠀⠀⠀⠀⠀⠀⠀⠀⠀⠀⠀⠀⠀⠀⠀⠀⠀⠀⠀⠀⠀⠀⠀⠀⢀⠀⣷⣀⣼⣦⣤⣷⣀⣼⡀⣠⠀⠀⠀⠀⠀⠀⠀⠀⠀⠀⠀⠀⠀⠀⠀⠀⠀⠀⠀⠀⠀⠀⠀⠀⠀⠀⠀⠀⠀⠀⠀⠀⠀⠀⠀⠀⠀⠀⠀⠀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⠀⠀⠀⠀⠀⠀⠀⠀⠀⠀⠀⠀⠀⠀⠀⠀⠀⠀⠀⠀⠀⠀⠀⠀⠀⠀⠀⠀⠀⠀⠀⠀⠀⠀⠀⠀⠀⠀⢰⣾⣿⣿⣿⣿⣿⣿⣿⣿⣿⣿⣿⡜⠀⠀⠀⠀⠀⠀⠀⠀⠀⠀⠀⠀⠀⠀⠀⠀⠀⠀⠀⠀⠀⠀⠀⠀⠀⠀⠀⠀⠀⠀⠀⠀⠀⠀⠀⠀⠀⠀⠀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⠀⠀⠀⠀⠀⠀⠀⠀⠀⠀⠀⠀⠀⠀⠀⠀⠀⠀⠀⠀⠀⠀⠀⠀⠀⠀⠀⠀⠀⠀⠀⠀⠀⠀⠀⠀⠀⠀⠀⠀⠀⠉⠙⠛⠛⠛⠛⠋⠉⠀⠀⠀⠀⠀⠀⠀⠀⠀⠀⠀⠀⠀⠀⠀⠀⠀⠀⠀⠀⠀⠀⠀⠀⠀⠀⠀⠀⠀⠀⠀⠀⠀⠀⠀⠀⠀⠀⠀⠀⠀⠀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⠀⠀⠀⠀⠀⠀⠀⠀⠀⠀⠀⠀⠀⠀⠀⠀⠀⠀⠀⠀⠀⠀⠀⠀⠀⠀⠀⠀⠀⠀⠀⠀⠀⠀⠀⠀⠀⠀⠀⠀⡄⠀⠀⣄⠀⠀⢠⠀⠀⠀⡄⠀⠀⠀⠀⠀⠀⠀⠀⠀⠀⠀⠀⠀⠀⠀⠀⠀⠀⠀⠀⠀⠀⠀⠀⠀⠀⠀⠀⠀⠀⠀⠀⠀⠀⠀⠀⠀⠀⠀⠀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⠀⠀⠀⠀⠀⠀⠀⠀⠀⠀⠀⠀⠀⠀⠀⠀⠀⠀⠀⠀⠀⠀⠀⠀⠀⠀⠀⠀⠀⠀⠀⠀⠀⠀⠀⠀⠀⠰⡀⠀⣷⣄⣠⣿⣦⣤⣾⣧⣀⣼⡇⢀⡜⠀⡀⠀⠀⠀⠀⠀⠀⠀⠀⠀⠀⠀⠀⠀⠀⠀⠀⠀⠀⠀⠀⠀⠀⠀⠀⠀⠀⠀⠀⠀⠀⠀⠀⠀⠀⠀⠀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⠀⠀⠀⠀⠀⠀⠀⠀⠀⠀⠀⠀⠀⠀⠀⠀⠀⠀⠀⠀⠀⠀⠀⠀⠀⠀⠀⠀⠀⠀⠀⠀⠀⠀⠀⠀⢠⣤⣿⣿⣿⣿⣿⣿⣿⣿⣿⣿⣿⣿⣿⣿⣧⡴⡀⠀⠀⠀⠀⠀⠀⠀⠀⠀⠀⠀⠀⠀⠀⠀⠀⠀⠀⠀⠀⠀⠀⠀⠀⠀⠀⠀⠀⠀⠀⠀⠀⠀⠀⠀⠀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⠀⠀⠀⠀⠀⠀⠀⠀⠀⠀⠀⠀⠀⠀⠀⠀⠀⠀⠀⠀⠀⠀⠀⠀⠀⠀⠀⠀⠀⠀⠀⠀⠀⠀⠀⠀⠀⠘⠿⣿⣿⣿⣿⣿⣿⣿⣿⣿⣿⣿⣿⡿⠋⠀⠀⠀⠀⠀⠀⠀⠀⠀⠀⠀⠀⠀⠀⠀⠀⠀⠀⠀⠀⠀⠀⠀⠀⠀⠀⠀⠀⠀⠀⠀⠀⠀⠀⠀⠀⠀⠀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⠀⠀⠀⠀⠀⠀⠀⠀⠀⠀⠀⠀⠀⠀⠀⠀⠀⠀⠀⠀⠀⠀⠀⠀⠀⠀⠀⠀⠀⠀⠀⠀⠀⠀⠀⠀⠀⠀⠀⠈⠉⠛⠛⠛⠿⠿⠛⠛⠛⠉⠁⠀⠀⠀⠀⠀⠀⠀⠀⠀⠀⠀⠀⠀⠀⠀⠀⠀⠀⠀⠀⠀⠀⠀⠀⠀⠀⠀⠀⠀⠀⠀⠀⠀⠀⠀⠀⠀⠀⠀⠀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⠀⠀⠀⠀⠀⠀⠀⠀⠀⠀⠀⠀⠀⠀⠀⠀⠀⠀⠀⠀⠀⠀⠀⠀⠀⠀⠀⠀⠀⠀⠀⠀⠀⠀⠀⠀⢀⠀⠀⢰⡀⠀⠀⣇⠀⠀⢰⡇⠀⠀⣴⠀⠀⠠⠀⠀⠀⠀⠀⠀⠀⠀⠀⠀⠀⠀⠀⠀⠀⠀⠀⠀⠀⠀⠀⠀⠀⠀⠀⠀⠀⠀⠀⠀⠀⠀⠀⠀⠀⠀⠀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⠀⠀⠀⠀⠀⠀⠀⠀⠀⠀⠀⠀⠀⠀⠀⠀⠀⠀⠀⠀⠀⠀⠀⠀⠀⠀⠀⠀⠀⠀⠀⠀⠀⠀⠀⠀⠀⣦⣀⣸⣷⣤⣾⣿⣷⣶⣿⣷⣤⣾⣿⣀⣰⡇⢀⠄⠀⠀⠀⠀⠀⠀⠀⠀⠀⠀⠀⠀⠀⠀⠀⠀⠀⠀⠀⠀⠀⠀⠀⠀⠀⠀⠀⠀⠀⠀⠀⠀⠀⠀⠀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⠀⠀⠀⠀⠀⠀⠀⠀⠀⠀⠀⠀⠀⠀⠀⠀⠀⠀⠀⠀⠀⠀⠀⠀⠀⠀⠀⠀⠀⠀⠀⠀⠀⠀⠀⢘⣶⣿⣿⣿⣿⣿⣿⣿⣿⣿⣿⣿⣿⣿⣿⣿⣿⣷⡎⠄⠀⠀⠀⠀⠀⠀⠀⠀⠀⠀⠀⠀⠀⠀⠀⠀⠀⠀⠀⠀⠀⠀⠀⠀⠀⠀⠀⠀⠀⠀⠀⠀⠀⠀⠀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⠀⠀⠀⠀⠀⠀⠀⠀⠀⠀⠀⠀⠀⠀⠀⠀⠀⠀⠀⠀⠀⠀⠀⠀⠀⠀⠀⠀⠀⠀⠀⠀⠀⢀⡠⠤⣲⣿⣿⣿⣿⣿⣿⣿⣿⣿⣿⣿⣿⣿⣿⣿⣿⣧⡶⣄⡀⠀⠀⠀⠀⠀⠀⠀⠀⠀⠀⠀⠀⠀⠀⠀⠀⠀⠀⠀⠀⠀⠀⠀⠀⠀⠀⠀⠀⠀⠀⠀⠀⠀⠀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⠀⠀⠀⠀⠀⠀⠀⠀⠀⠀⠀⠀⠀⠀⠀⠀⠀⠀⠀⠀⠀⠀⠀⠀⠀⠀⠀⠀⠀⠀⠀⠀⢀⢨⢐⣈⣾⣿⣿⣿⣿⣿⣿⣿⣿⣿⣿⣿⣿⣿⣿⣿⣿⣿⢻⡻⣵⠆⠀⠀⠀⠀⠀⠀⠀⠀⠀⠀⠀⠀⠀⠀⠀⠀⠀⠀⠀⠀⠀⠀⠀⠀⠀⠀⠀⠀⠀⠀⠀⠀⠀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⠀⠀⠀⠀⠀⠀⠀⠀⠀⠀⠀⠀⠀⠀⠀⠀⠀⠀⠀⠀⠀⠀⠀⠀⠀⠀⠀⠀⠀⠀⠀⠀⠠⢛⠡⠿⣻⣿⣿⣿⣿⣿⣿⣿⣿⣿⣿⣿⣿⣿⣿⣿⣿⡿⡕⣯⡞⡇⠀⠀⠀⠀⠀⠀⠀⠀⠀⠀⠀⠀⠀⠀⠀⠀⠀⠀⠀⠀⠀⠀⠀⠀⠀⠀⠀⠀⠀⠀⠀⠀⠀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⠀⠀⠀⠀⠀⠀⠀⠀⠀⠀⠀⠀⠀⠀⠀⠀⠀⠀⠀⠀⠀⠀⠀⠀⠀⠀⠀⠀⠀⠀⠀⠀⠀⠉⠒⡿⢵⣽⣿⣿⣿⣿⣿⣿⣿⣿⣿⣿⣿⣿⣿⢿⢯⢐⣒⡮⠈⠀⠀⠀⠀⠀⠀⠀⠀⠀⠀⠀⠀⠀⠀⠀⠀⠀⠀⠀⠀⠀⠀⠀⠀⠀⠀⠀⠀⠀⠀⠀⠀⠀⠀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⠀⠀⠀⠀⠀⠀⠀⠀⠀⠀⠀⠀⠀⠀⠀⠀⠀⠀⠀⠀⠀⠀⠀⠀⠀⠀⠀⠀⠀⠀⠀⠀⠀⠀⠀⠀⠉⠛⠶⠼⢯⣿⣿⡽⢋⡙⣿⣭⡻⡟⠟⠛⠏⠉⠀⠀⠀⠀⠀⠀⠀⠀⠀⠀⠀⠀⠀⠀⠀⠀⠀⠀⠀⠀⠀⠀⠀⠀⠀⠀⠀⠀⠀⠀⠀⠀⠀⠀⠀⠀⠀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⠀⠀⠀⠀⠀⠀⠀⠀⠀⠀⠀⠀⠀⠀⠀⠀⠀⠀⠀⠀⠀⠀⠀⠀⠀⠀⠀⠀⠀⠀⠀⠀⠀⠀⠀⠀⠀⠀⢀⠀⠀⠀⢀⡀⠀⠀⠀⡄⠀⠀⠀⢠⠀⠀⠀⠀⠀⠀⠀⠀⠀⠀⠀⠀⠀⠀⠀⠀⠀⠀⠀⠀⠀⠀⠀⠀⠀⠀⠀⠀⠀⠀⠀⠀⠀⠀⠀⠀⠀⠀⠀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⠀⠀⠀⠀⠀⠀⠀⠀⠀⠀⠀⠀⠀⠀⠀⠀⠀⠀⠀⠀⠀⠀⠀⠀⠀⠀⠀⠀⠀⠀⠀⠀⠀⠀⠀⢄⠀⠀⢸⣆⠀⠀⣸⣧⡀⠀⣰⣿⠀⠀⢠⣿⠀⠀⢠⠂⠀⠀⠀⠀⠀⠀⠀⠀⠀⠀⠀⠀⠀⠀⠀⠀⠀⠀⠀⠀⠀⠀⠀⠀⠀⠀⠀⠀⠀⠀⠀⠀⠀⠀⠀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⠀⠀⠀⠀⠀⠀⠀⠀⠀⠀⠀⠀⠀⠀⠀⠀⠀⠀⠀⠀⠀⠀⠀⠀⠀⠀⠀⠀⠀⠀⠀⠀⠀⢀⠀⢸⣦⣤⣼⣿⣷⣾⣿⣿⣿⣿⣿⣿⣷⣶⣿⣿⣤⣴⣿⠀⣠⠂⠀⠀⠀⠀⠀⠀⠀⠀⠀⠀⠀⠀⠀⠀⠀⠀⠀⠀⠀⠀⠀⠀⠀⠀⠀⠀⠀⠀⠀⠀⠀⠀⠀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⠀⠀⠀⠀⠀⠀⠀⠀⠀⠀⠀⠀⠀⠀⠀⠀⠀⠀⠀⠀⠀⠀⠀⠀⠀⠀⠀⠀⠀⠀⠀⠀⠀⠀⣷⣾⣿⣿⣿⣿⣿⣿⣿⣿⣿⣿⣿⣿⣿⣿⣿⣿⣿⣿⣿⣾⣇⠄⠀⠀⠀⠀⠀⠀⠀⠀⠀⠀⠀⠀⠀⠀⠀⠀⠀⠀⠀⠀⠀⠀⠀⠀⠀⠀⠀⠀⠀⠀⠀⠀⠀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⠀⠀⠀⠀⠀⠀⠀⠀⠀⠀⠀⠀⠀⠀⠀⠀⠀⠀⠀⠀⠀⠀⠀⠀⠀⠀⠀⠀⠀⠀⠀⠀⠀⠀⠀⣸⣿⣿⣿⣿⣿⣿⣿⣿⣿⣿⣿⣿⣿⣿⣿⣿⣿⣿⣏⡀⠀⠀⠀⠀⠀⠀⠀⠀⠀⠀⠀⠀⠀⠀⠀⠀⠀⠀⠀⠀⠀⠀⠀⠀⠀⠀⠀⠀⠀⠀⠀⠀⠀⠀⠀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⠀⠀⠀⠀⠀⠀⠀⠀⠀⠀⠀⠀⠀⠀⠀⠀⠀⠀⠀⠀⠀⠀⠀⠀⠀⠀⠀⠀⠀⠀⠀⣠⣴⣾⣿⣿⣿⣿⣿⣿⣿⣿⣿⣿⣿⣿⣿⣿⣿⣿⣿⣿⣿⣿⣿⣿⣷⣦⣄⡀⠀⠀⠀⠀⠀⠀⠀⠀⠀⠀⠀⠀⠀⠀⠀⠀⠀⠀⠀⠀⠀⠀⠀⠀⠀⠀⠀⠀⠀⠀⠀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⠀⠀⠀⠀⠀⠀⠀⠀⠀⠀⠀⠀⠀⠀⠀⠀⠀⠀⠀⠀⠀⠀⠀⠀⠀⠀⠀⠀⠀⣠⣾⣿⣿⣿⣿⣿⣿⣿⣿⣿⣿⣿⣿⣿⣿⣿⣿⣿⣿⣿⣿⣿⣿⣿⣿⣿⣿⣿⣿⣿⣦⠀⠀⠀⠀⠀⠀⠀⠀⠀⠀⠀⠀⠀⠀⠀⠀⠀⠀⠀⠀⠀⠀⠀⠀⠀⠀⠀⠀⠀⠀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⠀⠀⠀⠀⠀⠀⠀⠀⠀⠀⠀⠀⠀⠀⠀⠀⠀⠀⠀⠀⠀⠀⠀⠀⠀⠀⠀⠀⠸⣿⣿⣿⣿⣿⣿⣿⣿⣿⣿⣿⣿⣿⣿⣿⣿⣿⣿⣿⣿⣿⣿⣿⣿⣿⣿⣿⣿⣿⣿⣿⣿⡟⠀⠀⠀⠀⠀⠀⠀⠀⠀⠀⠀⠀⠀⠀⠀⠀⠀⠀⠀⠀⠀⠀⠀⠀⠀⠀⠀⠀⠀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⠀⠀⠀⠀⠀⠀⠀⠀⠀⠀⠀⠀⠀⠀⠀⠀⠀⠀⠀⠀⠀⠀⠀⠀⠀⠀⠀⠀⠀⠙⢿⣿⣿⣿⣿⣿⣿⣿⣿⣿⣿⣿⣿⣿⣿⣿⣿⣿⣿⣿⣿⣿⣿⣿⣿⣿⣿⣿⣿⣿⠟⠀⠀⠀⠀⠀⠀⠀⠀⠀⠀⠀⠀⠀⠀⠀⠀⠀⠀⠀⠀⠀⠀⠀⠀⠀⠀⠀⠀⠀⠀</a:t>
            </a:r>
            <a:br/>
            <a:r>
              <a:t>⠀⠀⠀⠀⠀⠀⠀⠀⠀⠀⠀⠀⠀⠀⠀⠀⠀⠀⠀⠀⠀⠀⠀⠀⠀⠀⠀⠀⠀⠀⠀⠉⠻⢿⣿⣿⣿⣿⣿⣿⣿⣿⣿⣿⣿⣿⣿⣿⣿⣿⣿⣿⣿⣿⣿⣿⡿⠟⠋⠀⠀⠀⠀⠀⠀⠀⠀⠀⠀⠀⠀⠀⠀⠀⠀⠀⠀⠀⠀⠀⠀⠀⠀⠀⠀⠀⠀⠀⠀⠀⠀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⠀⠀⠀⠀⠀⠀⠀⠀⠀⠀⠀⠀⠀⠀⠀⠀⠀⠀⠀⠀⠀⠀⠀⠀⠀⠀⠀⠀⠀⠀⠀⠀⠀⠀⠀⠉⠙⠛⠛⠿⠿⠿⢿⣿⣿⣿⣿⡿⠿⠿⠿⠟⠛⠋⠉⠀⠀⠀⠀⠀⠀⠀⠀⠀⠀⠀⠀⠀⠀⠀⠀⠀⠀⠀⠀⠀⠀⠀⠀⠀⠀⠀⠀⠀⠀⠀⠀⠀⠀⠀⠀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⠀⠀⠀⠀⠀⠀⠀⠀⠀⠀⠀⠀⠀⠀⠀⠀⠀⠀⠀⠀⠀⠀⠀⠀⠀⠀⠀⠀⠀⠀⠀⠀⠀⠀⠀⠀⠀⠀⠀⠸⣶⡄⠀⣠⣶⣿⣿⣶⣤⣀⠀⠀⠀⠀⠀⠀⠀⠀⠀⠀⠀⠀⠀⠀⠀⠀⠀⠀⠀⠀⠀⠀⠀⠀⠀⠀⠀⠀⠀⠀⠀⠀⠀⠀⠀⠀⠀⠀⠀⠀⠀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⠀⠀⠀⠀⠀⠀⠀⠀⠀⠀⠀⠀⠀⠀⠀⠀⠀⠀⠀⠀⠀⠀⠀⠀⠀⠀⠀⠀⠀⠀⠀⠀⠀⠀⠀⠀⠀⠀⠰⢶⣾⣶⣿⣿⣿⣿⣿⡇⠀⠉⠉⠀⠀⠀⠀⠀⠀⠀⠀⠀⠀⠀⠀⠀⠀⠀⠀⠀⠀⠀⠀⠀⠀⠀⠀⠀⠀⠀⠀⠀⠀⠀⠀⠀⠀⠀⠀⠀⠀⠀⠀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⠀⠀⠀⠀⠀⠀⠀⠀⠀⠀⠀⠀⠀⠀⠀⠀⠀⠀⠀⠀⠀⠀⠀⠀⠀⠀⠀⠀⠀⠀⠀⠀⠀⠀⠀⠀⠀⠀⠀⠀⠉⠙⠿⣿⣿⣿⣿⣿⣿⣷⣦⡀⠀⠀⠀⠀⠀⠀⠀⠀⠀⠀⠀⠀⠀⠀⠀⠀⠀⠀⠀⠀⠀⠀⠀⠀⠀⠀⠀⠀⠀⠀⠀⠀⠀⠀⠀⠀⠀⠀⠀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⠀⠀⠀⠀⠀⠀⠀⠀⠀⠀⠀⠀⠀⠀⠀⠀⠀⠀⠀⠀⠀⠀⠀⠀⠀⠀⠀⠀⠀⠀⠀⠀⠀⠀⠀⠀⠀⠀⠀⠀⠀⣴⣶⠙⢹⣿⣿⣿⣿⣿⣿⣿⣷⠂⠀⠀⠀⠀⠀⠀⠀⠀⠀⠀⠀⠀⠀⠀⠀⠀⠀⠀⠀⠀⠀⠀⠀⠀⠀⠀⠀⠀⠀⠀⠀⠀⠀⠀⠀⠀⠀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⠀⠀⠀⠀⠀⠀⠀⠀⠀⠀⠀⠀⠀⠀⠀⠀⠀⠀⠀⠀⠀⠀⠀⠀⠀⠀⠀⠀⠀⠀⠀⠀⠀⠀⠀⠀⠀⠀⠀⠀⠀⠈⠉⣧⣾⣿⣿⣿⡏⠉⠉⣁⠀⠀⠀⠀⠀⠀⠀⠀⠀⠀⠀⠀⠀⠀⠀⠀⠀⠀⠀⠀⠀⠀⠀⠀⠀⠀⠀⠀⠀⠀⠀⠀⠀⠀⠀⠀⠀⠀⠀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⠀⠀⠀⠀⠀⠀⠀⠀⠀⠀⠀⠀⠀⠀⠀⠀⠀⠀⠀⠀⠀⠀⠀⠀⠀⠀⠀⠀⠀⠀⠀⠀⠀⠀⠀⠀⠀⠀⠀⠀⠀⠀⠀⢻⣿⢿⣿⣿⣷⣠⣾⣿⡆⠀⠀⠀⠀⠀⠀⠀⠀⠀⠀⠀⠀⠀⠀⠀⠀⠀⠀⠀⠀⠀⠀⠀⠀⠀⠀⠀⠀⠀⠀⠀⠀⠀⠀⠀⠀⠀⠀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⠀⠀⠀⠀⠀⠀⠀⠀⠀⠀⠀⠀⠀⠀⠀⠀⠀⠀⠀⠀⠀⠀⠀⠀⠀⠀⠀⠀⠀⠀⠀⠀⠀⠀⠀⠀⠀⠀⠀⠀⠀⠀⢀⣼⠃⠈⣻⣿⣿⣿⣿⣿⠷⠶⣖⣒⠒⠀⠀⠀⠀⠀⠀⠀⠀⠀⠀⠀⠀⠀⠀⠀⠀⠀⠀⠀⠀⠀⠀⠀⠀⠀⠀⠀⠀⠀⠀⠀⠀⠀⠀</a:t>
            </a:r>
            <a:br/>
            <a:r>
              <a:t>⠀⠀⠀⠀⠀⠀⠀⠀⠀⠀⠀⠀⠀⠀⠀⠀⠀⠀⠀⠀⠀⠀⠀⠀⠀⠠⣤⣤⣤⣤⣀⣀⣀⣀⣀⠀⠀⠀⠀⠀⠀⢀⣾⠁⢀⣼⣿⣿⣿⣿⣿⣿⣿⣿⣿⣿⣯⣶⣶⣶⣿⣿⣿⣿⣿⣆⠀⠀⠀⠀⠀⠀⠀⠀⠀⠀⠀⠀⠀⠀⠀⠀⠀⠀⠀⠀⠀⠀⠀⠀⠀</a:t>
            </a:r>
            <a:br/>
            <a:r>
              <a:t>⠀⠀⠀⠀⠀⠀⠀⠀⠀⠀⠀⠀⠀⠀⠀⠀⠀⠀⠀⠀⠀⠀⠀⠀⠀⠀⠈⠉⠉⠿⠟⠻⠿⠿⠿⣿⣿⡿⠿⠿⠿⠿⢿⣶⣿⣿⣿⣿⣿⣿⣿⣿⣿⣿⣿⣿⣿⣿⣿⣿⣿⣿⣿⣿⣿⣿⣷⣦⠀⠀⠀⠀⠀⠀⠀⠀⠀⠀⠀⠀⠀⠀⠀⠀⠀⠀⠀⠀⠀⠀⠀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⠀⠀⠀⠀⠀⠀⠀⠀⠀⠀⠀⠀⠀⠀⠀⠀⠀⠀⠀⠀⠀⠀⠀⠀⠀⠀⠀⠀⠀⠀⠀⠀⠀⠀⠀⠀⠀⠀⠀⠀⠀⠀⠐⠛⠛⠛⠛⠛⢻⣿⣿⡀⠀⠙⠻⠿⣿⣿⣿⣿⣿⣿⣿⣿⣿⣿⢿⡿⠀⠀⠀⠀⠀⠀⠀⠀⠀⠀⠀⠀⠀⠀⠀⠀⠀⠀⠀⠀⠀⠀⠀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⠀⠀⠀⠀⠀⠀⠀⠀⠀⠀⠀⠀⠀⠀⠀⠀⠀⠀⠀⠀⠀⠀⠀⠀⠀⠀⠀⠀⠀⠀⠀⠀⠀⠀⠀⠀⠀⠀⠀⠀⠀⠀⠀⠀⠀⠀⠀⠀⠸⡟⠻⠇⠀⠀⠀⠀⠀⠀⠀⠉⠉⠙⠻⠻⠿⠋⠁⠀⠀⠀⠀⠀⠀⠀⠀⠀⠀⠀⠀⠀⠀⠀⠀⠀⠀⠀⠀⠀⠀⠀⠀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⠀⠀⠀⠀⠀⠀⠀⠀⠀⠀⠀⠀⠀⠀⠀⠀⠀⠀⠀⠀⠀⠀⠀⠀⠀⠀⠀⠀⠀⠀⠀⠀⠀⠀⠀⠀⠀⠀⡀⠀⠀⠀⢰⠀⠀⠀⠀⣰⠀⠀⠀⠀⡄⠀⠀⠀⠀⠀⠀⠀⠀⠀⠀⠀⠀⠀⠀⠀⠀⠀⠀⠀⠀⠀⠀⠀⠀⠀⠀⠀⠀⠀⠀⠀⠀⠀⠀⠀⠀⠀⠀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⠀⠀⠀⠀⠀⠀⠀⠀⠀⠀⠀⠀⠀⠀⠀⠀⠀⠀⠀⠀⠀⠀⠀⠀⠀⠀⠀⠀⠀⠀⠀⠀⠀⠀⢠⠀⠀⠀⣳⡄⠀⠀⣼⣧⡀⠀⣠⣿⡀⠀⢀⣼⠃⠀⠀⣰⠀⠀⠀⠀⠀⠀⠀⠀⠀⠀⠀⠀⠀⠀⠀⠀⠀⠀⠀⠀⠀⠀⠀⠀⠀⠀⠀⠀⠀⠀⠀⠀⠀⠀⠀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⠀⠀⠀⠀⠀⠀⠀⠀⠀⠀⠀⠀⠀⠀⠀⠀⠀⠀⠀⠀⠀⠀⠀⠀⠀⠀⠀⠀⠀⠀⠀⠀⢀⠀⠀⣷⣤⣤⣿⣿⣷⣿⣿⣿⣿⣿⣿⣿⣿⣶⣿⣿⣧⣤⣾⡇⠀⣠⠃⠀⠀⠀⠀⠀⠀⠀⠀⠀⠀⠀⠀⠀⠀⠀⠀⠀⠀⠀⠀⠀⠀⠀⠀⠀⠀⠀⠀⠀⠀⠀⠀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⠀⠀⠀⠀⠀⠀⠀⠀⠀⠀⠀⠀⠀⠀⠀⠀⠀⠀⠀⠀⠀⠀⠀⠀⠀⠀⠀⠀⠀⠀⠀⠀⠀⣷⣾⣿⣿⣿⣿⣿⣿⣿⣿⣿⣿⣿⣿⣿⣿⣿⣿⣿⣿⣿⣿⣷⣾⢃⠄⠀⠀⠀⠀⠀⠀⠀⠀⠀⠀⠀⠀⠀⠀⠀⠀⠀⠀⠀⠀⠀⠀⠀⠀⠀⠀⠀⠀⠀⠀⠀⠀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⠀⠀⠀⠀⠀⠀⠀⠀⠀⠀⠀⠀⠀⠀⠀⠀⠀⠀⠀⠀⠀⠀⠀⠀⠀⠀⠀⠀⠀⠀⠀⠀⠀⢻⣿⣿⣿⣿⣿⣿⣿⣿⣿⣿⣿⣿⣿⣿⣿⣿⣿⣿⣿⣿⣿⣿⡿⠃⠀⠀⠀⠀⠀⠀⠀⠀⠀⠀⠀⠀⠀⠀⠀⠀⠀⠀⠀⠀⠀⠀⠀⠀⠀⠀⠀⠀⠀⠀⠀⠀⠀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⠀⠀⠀⠀⠀⠀⠀⠀⠀⠀⠀⠀⠀⠀⠀⠀⠀⠀⠀⠀⠀⠀⠀⠀⠀⠀⠀⠀⠀⠀⣀⣴⣶⣿⣿⣿⣿⣿⣿⣿⣿⣿⣿⣿⣿⣿⣿⣿⣿⣿⣿⣿⣿⣿⣿⣿⣿⣷⣦⣄⠀⠀⠀⠀⠀⠀⠀⠀⠀⠀⠀⠀⠀⠀⠀⠀⠀⠀⠀⠀⠀⠀⠀⠀⠀⠀⠀⠀⠀⠀⠀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⠀⠀⠀⠀⠀⠀⠀⠀⠀⠀⠀⠀⠀⠀⠀⠀⠀⠀⠀⠀⠀⠀⠀⠀⠀⠀⠀⢀⣴⣿⣿⣿⣿⣿⣿⣿⣿⣿⣿⣿⣿⣿⣿⣿⣿⣿⣿⣿⣿⣿⣿⣿⣿⣿⣿⣿⣿⣿⣿⣿⣿⣦⡀⠀⠀⠀⠀⠀⠀⠀⠀⠀⠀⠀⠀⠀⠀⠀⠀⠀⠀⠀⠀⠀⠀⠀⠀⠀⠀⠀⠀</a:t>
            </a:r>
            <a:br/>
            <a:r>
              <a:t>⠀⠀⠀⠀⠀⠀⠀⠀⠀⠀⠀⠀⠀⠀⠀⠀⠀⠀⠀⠀⠀⠀⠀⠀⠀⠀⢀⣾⣿⣿⣿⣿⣿⣿⣿⣿⣿⣿⣿⣿⣿⣿⣿⣿⣿⣿⣿⣿⣿⣿⣿⣿⣿⣿⣿⣿⣿⣿⣿⣿⣿⣿⣿⡄⠀⠀⠀⠀⠀⠀⠀⠀⠀⠀⠀⠀⠀⠀⠀⠀⠀⠀⠀⠀⠀⠀⠀⠀⠀⠀⠀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⠀⠀⠀⠀⠀⠀⠀⠀⠀⠀⠀⠀⠀⠀⠀⠀⠀⠀⠀⠀⠀⠀⠀⠀⠀⠀⠀⢻⣿⣿⣿⣿⣿⣿⣿⣿⣿⣿⣿⣿⣿⣿⣿⣿⣿⣿⣿⣿⣿⣿⣿⣿⣿⣿⣿⣿⣿⣿⣿⣿⣿⣿⡿⠁⠀⠀⠀⠀⠀⠀⠀⠀⠀⠀⠀⠀⠀⠀⠀⠀⠀⠀⠀⠀⠀⠀⠀⠀⠀⠀⠀</a:t>
            </a:r>
            <a:br/>
            <a:r>
              <a:t>⠀⠀⠀⠀⠀⠀⠀⠀⠀⠀⠀⠀⠀⠀⠀⠀⠀⠀⠀⠀⠀⠀⠀⠀⠀⠀⠀⠀⠙⠿⣿⣿⣿⣿⣿⣿⣿⣿⣿⣿⣿⣿⣿⣿⣿⣿⣿⣿⣿⣿⣿⣿⣿⣿⣿⣿⣿⣿⣿⣿⡿⠋⠀⠀⠀⠀⠀⠀⠀⠀⠀⠀⠀⠀⠀⠀⠀⠀⠀⠀⠀⠀⠀⠀⠀⠀⠀⠀⠀⠀⠀</a:t>
            </a:r>
            <a:br/>
            <a:r>
              <a:t>⠀⠀⠀⠀⠀⠀⠀⠀⠀⠀⠀⠀⠀⠀⠀⠀⠀⠀⠀⠀⠀⠀⠀⠀⠀⠀⠀⠀⠀⠀⠈⠙⠻⠿⣿⣿⣿⣿⣿⣿⣿⣿⣿⣿⣿⣿⣿⣿⣿⣿⣿⣿⣿⣿⣿⣿⠿⠟⠋⠁⠀⠀⠀⠀⠀⠀⠀⠀⠀⠀⠀⠀⠀⠀⠀⠀⠀⠀⠀⠀⠀⠀⠀⠀⠀⠀⠀⠀⠀⠀⠀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⠀⠀⠀⠀⠀⠀⠀⠀⠀⠀⠀⠀⠀⠀⠀⠀⠀⠀⠀⠀⠀⠀⠀⠀⠀⠀⠀⠀⠀⠀⠀⠀⠀⠀⠀⠈⠉⠙⠛⠛⠛⠿⠿⠿⠿⠿⠿⠿⠿⠟⠛⠛⠋⠉⠁⠀⠀⠀⠀⠀⠀⠀⠀⠀⠀⠀⠀⠀⠀⠀⠀⠀⠀⠀⠀⠀⠀⠀⠀⠀⠀⠀⠀⠀⠀⠀⠀⠀⠀⠀⠀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⠀⠀⠀⠀⠀⠀⠀⠀⠀⠀⠀⠀⠀⠀⠀⠀⠀⠀⠀⠀⠀⠀⠀⠀⠀⠀⠀⠀⠀⠀⠀⠀⠀⠀⠀⠀⠀⡀⠀⠀⠀⠀⣠⠀⠀⠀⠀⢠⠀⠀⠀⠀⠀⠀⠀⠀⠀⠀⠀⠀⠀⠀⠀⠀⠀⠀⠀⠀⠀⠀⠀⠀⠀⠀⠀⠀⠀⠀⠀⠀⠀⠀⠀⠀⠀⠀⠀⠀⠀⠀⠀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⠀⠀⠀⠀⠀⠀⠀⠀⠀⠀⠀⠀⠀⠀⠀⠀⠀⠀⠀⠀⠀⠀⠀⠀⠀⠀⠀⠀⠀⠀⠀⠀⠀⣄⠀⠀⠀⢸⣄⠀⠀⢀⣿⣆⠀⠀⢄⣿⡇⠀⠀⣀⣾⠀⠀⠀⢀⡆⠀⠀⠀⠀⠀⠀⠀⠀⠀⠀⠀⠀⠀⠀⠀⠀⠀⠀⠀⠀⠀⠀⠀⠀⠀⠀⠀⠀⠀⠀⠀⠀⠀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⠀⠀⠀⠀⠀⠀⠀⠀⠀⠀⠀⠀⠀⠀⠀⠀⠀⠀⠀⠀⠀⠀⠀⠀⠀⠀⠀⠀⠀⠀⠀⠀⢀⢸⣦⣀⣀⣾⣿⣶⣶⣾⣿⣿⣷⣾⣿⣿⣿⣶⣶⣿⣿⣄⣀⣶⣿⠀⠀⣠⠂⠀⠀⠀⠀⠀⠀⠀⠀⠀⠀⠀⠀⠀⠀⠀⠀⠀⠀⠀⠀⠀⠀⠀⠀⠀⠀⠀⠀⠀⠀</a:t>
            </a:r>
            <a:br/>
            <a:r>
              <a:t>⠀⠀⠀⠀⠀⠀⠀⠀⠀⠀⠀⠀⠀⠀⠀⠀⠀⠀⠀⠀⠀⠀⠀⠀⠀⠀⠀⠀⠀⠀⡀⢱⣤⣼⣿⣿⣿⣿⣿⣿⣿⣿⣿⣿⣿⣿⣿⣿⣿⣿⣿⣿⣿⣿⣿⣿⣿⣤⣾⠃⡀⠀⠀⠀⠀⠀⠀⠀⠀⠀⠀⠀⠀⠀⠀⠀⠀⠀⠀⠀⠀⠀⠀⠀⠀⠀⠀⠀⠀⠀⠀</a:t>
            </a:r>
            <a:br/>
            <a:r>
              <a:t>⠀⠀⠀⠀⠀⠀⠀⠀⠀⠀⠀⠀⠀⠀⠀⠀⠀⠀⠀⠀⠀⠀⠀⠀⠀⠀⠀⠀⠀⠀⠐⢼⣿⣿⣿⣿⣿⣿⣿⣿⣿⣿⣿⣿⣿⣿⣿⣿⣿⣿⣿⣿⣿⣿⣿⣿⣿⣿⣧⠎⠀⠀⠀⠀⠀⠀⠀⠀⠀⠀⠀⠀⠀⠀⠀⠀⠀⠀⠀⠀⠀⠀⠀⠀⠀⠀⠀⠀⠀⠀⠀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⠀⠀⠀⠀⠀⠀⠀⠀⠀⠀⠀⠀⠀⠀⠀⠀⠀⠀⠀⠀⠀⠀⠀⠀⠀⠀⠀⠀⠀⠀⠀⠈⠻⣿⣿⣿⣿⣿⣿⣿⣿⣿⣿⣿⣿⣿⣿⣿⣿⣿⣿⣿⣿⣿⣿⣿⣿⡟⠃⠀⠀⠀⠀⠀⠀⠀⠀⠀⠀⠀⠀⠀⠀⠀⠀⠀⠀⠀⠀⠀⠀⠀⠀⠀⠀⠀⠀⠀⠀⠀⠀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⠀⠀⠀⠀⠀⠀⠀⠀⠀⠀⠀⠀⠀⠀⠀⠀⠀⠀⠀⠀⠀⠀⠀⠀⠀⠀⠀⠀⣀⣤⣴⣾⣿⣿⣿⣿⣿⣿⣿⣿⣿⣿⣿⣿⣿⣿⣿⣿⣿⣿⣿⣿⣿⣿⣿⣿⣿⣿⣷⣶⣤⣀⠀⠀⠀⠀⠀⠀⠀⠀⠀⠀⠀⠀⠀⠀⠀⠀⠀⠀⠀⠀⠀⠀⠀⠀⠀⠀⠀⠀⠀</a:t>
            </a:r>
            <a:br/>
            <a:r>
              <a:t>⠀⠀⠀⠀⠀⠀⠀⠀⠀⠀⠀⠀⠀⠀⠀⠀⠀⠀⠀⠀⠀⠀⠀⠀⠀⢀⣴⣾⣿⣿⣿⣿⡿⣿⣿⣿⣿⣿⣿⣿⣿⣿⣿⣿⣿⣿⣿⣿⣿⣿⣿⣿⣿⣿⣿⣿⣿⠿⣿⣿⣿⣿⣿⣦⣀⠀⠀⠀⠀⠀⠀⠀⠀⠀⠀⠀⠀⠀⠀⠀⠀⠀⠀⠀⠀⠀⠀⠀⠀⠀⠀</a:t>
            </a:r>
            <a:br/>
            <a:r>
              <a:t>⠀⠀⠀⠀⠀⠀⠀⠀⠀⠀⠀⠀⠀⠀⠀⠀⠀⠀⠀⠀⠀⠀⠀⠀⣴⣿⣿⣿⣿⣿⡿⠋⢀⣿⣿⣿⣿⣿⣿⣿⣿⣿⣿⣿⣿⣿⣿⣿⣿⣿⣿⣿⣿⣿⣿⣿⣿⡆⠈⢿⣿⣿⣿⣿⣿⣧⡀⠀⠀⠀⠀⠀⠀⠀⠀⠀⠀⠀⠀⠀⠀⠀⠀⠀⠀⠀⠀⠀⠀⠀⠀</a:t>
            </a:r>
            <a:br/>
            <a:r>
              <a:t>⠀⠀⠀⠀⠀⠀⠀⠀⠀⠀⠀⠀⠀⠀⠀⠀⠀⠀⠀⠀⠀⠀⠀⣼⣿⣿⣿⣿⣿⣿⠇⠀⢸⣿⣿⣿⣿⣿⣿⣿⣿⣿⣿⣿⣿⣿⣿⣿⣿⣿⣿⣿⣿⣿⣿⣿⣿⣷⠀⠀⣿⣿⣿⣿⣿⣿⣷⠀⠀⠀⠀⠀⠀⠀⠀⠀⠀⠀⠀⠀⠀⠀⠀⠀⠀⠀⠀⠀⠀⠀⠀</a:t>
            </a:r>
            <a:br/>
            <a:r>
              <a:t>⠀⠀⠀⠀⠀⠀⠀⠀⠀⠀⠀⠀⠀⠀⠀⠀⠀⠀⠀⠀⠀⠀⠀⣿⣿⣿⣿⣿⣿⣿⣇⠀⠈⢿⣿⣿⣿⣿⣿⣿⣿⣿⣿⣿⣿⣿⣿⣿⣿⣿⣿⣿⣿⣿⣿⣿⡿⠃⠀⢠⣿⣿⣿⣿⣿⣿⣿⠀⠀⠀⠀⠀⠀⠀⠀⠀⠀⠀⠀⠀⠀⠀⠀⠀⠀⠀⠀⠀⠀⠀⠀</a:t>
            </a:r>
            <a:br/>
            <a:r>
              <a:t>⠀⠀⠀⠀⠀⠀⠀⠀⠀⠀⠀⠀⠀⠀⠀⠀⠀⠀⠀⠀⠀⠀⠀⠘⢿⣿⣿⣿⣿⣿⣿⣷⣄⠀⠉⠻⢿⣿⣿⣿⣿⣿⣿⣿⣿⣿⣿⣿⣿⣿⣿⣿⣿⡿⠟⠋⠀⢀⣴⣿⣿⣿⣿⣿⣿⣿⠏⠀⠀⠀⠀⠀⠀⠀⠀⠀⠀⠀⠀⠀⠀⠀⠀⠀⠀⠀⠀⠀⠀⠀⠀</a:t>
            </a:r>
            <a:br/>
            <a:r>
              <a:t>⠀⠀⠀⠀⠀⠀⠀⠀⠀⠀⠀⠀⠀⠀⠀⠀⠀⠀⠀⠀⠀⠀⠀⠀⠈⠻⣿⣿⣿⣿⣿⣿⣿⣷⣦⣄⣀⠀⠉⠉⠛⠛⠛⠿⠿⠿⠿⠛⠛⠛⠋⠉⠀⣀⣠⣴⣾⣿⣿⣿⣿⣿⣿⣿⠟⠁⠀⠀⠀⠀⠀⠀⠀⠀⠀⠀⠀⠀⠀⠀⠀⠀⠀⠀⠀⠀⠀⠀⠀⠀⠀</a:t>
            </a:r>
            <a:br/>
            <a:r>
              <a:t>⠀⠀⠀⠀⠀⠀⠀⠀⠀⠀⠀⠀⠀⠀⠀⠀⠀⠀⠀⠀⠀⠀⠀⠀⠀⠀⠀⠙⠻⢿⣿⣿⣿⣿⣿⣿⣿⣿⣿⣶⣶⣶⣦⣤⣤⣤⣤⣤⣴⣶⣶⣾⣿⣿⣿⣿⣿⣿⣿⣿⡿⠟⠋⠁⠀⠀⠀⠀⠀⠀⠀⠀⠀⠀⠀⠀⠀⠀⠀⠀⠀⠀⠀⠀⠀⠀⠀⠀⠀⠀⠀</a:t>
            </a:r>
            <a:br/>
            <a:r>
              <a:t>⠀⠀⠀⠀⠀⠀⠀⠀⠀⠀⠀⠀⠀⠀⠀⠀⠀⠀⠀⠀⠀⠀⠀⠀⠀⠀⠀⠀⠀⠀⠈⠉⠛⠻⠿⢿⣿⣿⣿⣿⣿⣿⣿⣿⣿⣿⣿⣿⣿⣿⣿⣿⣿⣿⡿⠿⠟⠛⠉⠁⠀⠀⠀⠀⠀⠀⠀⠀⠀⠀⠀⠀⠀⠀⠀⠀⠀⠀⠀⠀⠀⠀⠀⠀⠀⠀⠀⠀⠀⠀⠀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⠀⠀⠀⠀⠀⠀⠀⠀⠀⠀⠀⠀⠀⠀⠀⠀⠀⠀⠀⠀⠀⠀⠀⠀⠀⠀⠀⠀⠀⠀⠀⠀⠀⠀⠀⠀⠀⠀⠉⠉⠉⠉⠉⠉⠛⠛⠛⠉⠉⠉⠉⠉⠀⠀⠀⠀⠀⠀⠀⠀⠀⠀⠀⠀⠀⠀⠀⠀⠀⠀⠀⠀⠀⠀⠀⠀⠀⠀⠀⠀⠀⠀⠀⠀⠀⠀⠀⠀⠀⠀⠀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⠀⠀⠀⠀⠀⠀⠀⠀⠀⠀⠀⠀⠀⠀⠀⠀⠀⠀⠀⠀⠀⠀⠀⠀⠀⠀⠀⠀⠀⠀⠀⠀⠀⠀⠀⠀⠀⠀⠀⠀⠀⠀⡀⠀⠀⠀⠀⢀⡀⠀⠀⠀⠀⠀⠀⠀⠀⠀⠀⠀⠀⠀⠀⠀⠀⠀⠀⠀⠀⠀⠀⠀⠀⠀⠀⠀⠀⠀⠀⠀⠀⠀⠀⠀⠀⠀⠀⠀⠀⠀⠀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⠀⠀⠀⠀⠀⠀⠀⠀⠀⠀⠀⠀⠀⠀⠀⠀⠀⠀⠀⠀⠀⠀⠀⠀⠀⠀⠀⠀⠀⠀⠀⠀⢀⠀⠀⢀⣤⣧⠀⠀⠰⣶⣿⡀⠀⠠⣶⣾⡇⠀⠀⣶⣤⡇⠀⢀⡀⢀⠀⠀⠀⠀⠀⠀⠀⠀⠀⠀⠀⠀⠀⠀⠀⠀⠀⠀⠀⠀⠀⠀⠀⠀⠀⠀⠀⠀⠀⠀⠀⠀⠀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⠀⠀⠀⠀⠀⠀⠀⠀⠀⠀⠀⠀⠀⠀⠀⠀⠀⠀⠀⠀⠀⠀⠀⠀⠀⠀⠀⠀⠀⠀⠀⢰⣮⣦⡀⠈⢛⣿⣷⣤⣤⣾⣿⣿⣦⣴⣾⣿⣿⣤⣤⣼⣿⣇⠀⢻⣿⡏⢀⣀⢀⠀⠀⠀⠀⠀⠀⠀⠀⠀⠀⠀⠀⠀⠀⠀⠀⠀⠀⠀⠀⠀⠀⠀⠀⠀⠀⠀⠀⠀⠀</a:t>
            </a:r>
            <a:br/>
            <a:r>
              <a:t>⠀⠀⠀⠀⠀⠀⠀⠀⠀⠀⠀⠀⠀⠀⠀⠀⠀⠀⠀⠀⠀⠀⠀⠀⠀⠀⠀⠀⢠⣤⡣⣀⢁⣿⣿⣿⣿⣿⣿⣿⣿⣿⣿⣿⣿⣿⣿⣿⣿⣿⣿⣿⣿⣿⣿⣿⣿⣇⣸⣿⠃⠀⠀⠀⠀⠀⠀⠀⠀⠀⠀⠀⠀⠀⠀⠀⠀⠀⠀⠀⠀⠀⠀⠀⠀⠀⠀⠀⠀⠀⠀</a:t>
            </a:r>
            <a:br/>
            <a:r>
              <a:t>⠀⠀⠀⠀⠀⠀⠀⠀⠀⠀⠀⠀⠀⠀⠀⠀⠀⠀⠀⠀⠀⠀⠀⠀⠀⠀⠀⠀⢠⣯⣀⣿⣿⣿⣿⣿⣿⣿⣿⣿⣿⣿⣿⣿⣿⣿⣿⣿⣿⣿⣿⣿⣿⣿⣿⣿⣿⣿⣿⣿⡿⠃⠀⠀⠀⠀⠀⠀⠀⠀⠀⠀⠀⠀⠀⠀⠀⠀⠀⠀⠀⠀⠀⠀⠀⠀⠀⠀⠀⠀⠀</a:t>
            </a:r>
            <a:br/>
            <a:r>
              <a:t>⠀⠀⠀⠀⠀⠀⠀⠀⠀⠀⠀⠀⠀⠀⠀⠀⠀⠀⠀⠀⠀⠀⠀⠀⠀⠀⠀⠀⠀⠉⢸⣿⣿⣿⣿⣿⣿⣿⣿⣿⣿⣿⣿⣿⣿⣿⣿⣿⣿⣿⣿⣿⣿⣿⣿⣿⣿⣿⣿⠟⠀⠀⠀⠀⠀⠀⠀⠀⠀⠀⠀⠀⠀⠀⠀⠀⠀⠀⠀⠀⠀⠀⠀⠀⠀⠀⠀⠀⠀⠀⠀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⠀⠀⠀⠀⠀⠀⠀⠀⠀⠀⠀⠀⠀⠀⠀⠀⠀⠀⠀⠀⠀⠀⠀⠀⠀⠀⠀⢀⣠⣴⣶⣿⣿⣿⣿⣿⣿⣿⣿⣿⣿⣿⣿⣿⣿⣿⣿⣿⣿⣿⣿⣿⣿⣿⣿⣿⣿⣿⣿⣶⣦⣄⡀⠀⠀⠀⠀⠀⠀⠀⠀⠀⠀⠀⠀⠀⠀⠀⠀⠀⠀⠀⠀⠀⠀⠀⠀⠀⠀⠀⠀</a:t>
            </a:r>
            <a:br/>
            <a:r>
              <a:t>⠀⠀⠀⠀⠀⠀⠀⠀⠀⠀⠀⠀⠀⠀⠀⠀⠀⠀⠀⠀⠀⠀⠀⠀⢀⣤⣾⣿⣿⣿⣿⠟⠋⣿⣿⣿⣿⣿⣿⣿⣿⣿⣿⣿⣿⣿⣿⣿⣿⣿⣿⣿⣿⣿⣿⣿⣿⡏⠻⢿⣿⣿⣿⣷⣦⣀⠀⠀⠀⠀⠀⠀⠀⠀⠀⠀⠀⠀⠀⠀⠀⠀⠀⠀⠀⠀⠀⠀⠀⠀⠀</a:t>
            </a:r>
            <a:br/>
            <a:r>
              <a:t>⠀⠀⠀⠀⠀⠀⠀⠀⠀⠀⠀⠀⠀⠀⠀⠀⠀⠀⠀⠀⠀⠀⢀⣴⣿⣿⣿⣿⣿⠋⠀⠀⢸⣿⣿⣿⣿⣿⣿⣿⣿⣿⣿⣿⣿⣿⣿⣿⣿⣿⣿⣿⣿⣿⣿⣿⣿⣧⠀⠀⠙⢿⣿⣿⣿⣿⣷⡄⠀⠀⠀⠀⠀⠀⠀⠀⠀⠀⠀⠀⠀⠀⠀⠀⠀⠀⠀⠀⠀⠀⠀</a:t>
            </a:r>
            <a:br/>
            <a:r>
              <a:t>⠀⠀⠀⠀⠀⠀⠀⠀⠀⠀⠀⠀⠀⠀⠀⠀⠀⠀⠀⠀⠀⢠⣿⣿⣿⣿⣿⣿⠃⠀⠀⠀⣿⣿⣿⣿⣿⣿⣿⣿⣿⣿⣿⣿⣿⣿⣿⣿⣿⣿⣿⣿⣿⣿⣿⣿⣿⣿⡄⠀⠀⠈⣿⣿⣿⣿⣿⣿⡆⠀⠀⠀⠀⠀⠀⠀⠀⠀⠀⠀⠀⠀⠀⠀⠀⠀⠀⠀⠀⠀⠀</a:t>
            </a:r>
            <a:br/>
            <a:r>
              <a:t>⠀⠀⠀⠀⠀⠀⠀⠀⠀⠀⠀⠀⠀⠀⠀⠀⠀⠀⠀⠀⠀⢸⣿⣿⣿⣿⣿⣿⠀⠀⠀⠀⢿⣿⣿⣿⣿⣿⣿⣿⣿⣿⣿⣿⣿⣿⣿⣿⣿⣿⣿⣿⣿⣿⣿⣿⣿⡿⠁⠀⠀⠀⣽⣿⣿⣿⣿⣿⣿⠀⠀⠀⠀⠀⠀⠀⠀⠀⠀⠀⠀⠀⠀⠀⠀⠀⠀⠀⠀⠀⠀</a:t>
            </a:r>
            <a:br/>
            <a:r>
              <a:t>⠀⠀⠀⠀⠀⠀⠀⠀⠀⠀⠀⠀⠀⠀⠀⠀⠀⠀⠀⠀⠀⠘⣿⣿⣿⣿⣿⣿⣧⡀⠀⠀⠀⠙⢿⣿⣿⣿⣿⣿⣿⣿⣿⣿⣿⣿⣿⣿⣿⣿⣿⣿⣿⣿⣿⡿⠟⠁⠀⠀⠀⣰⣿⣿⣿⣿⣿⣿⡏⠀⠀⠀⠀⠀⠀⠀⠀⠀⠀⠀⠀⠀⠀⠀⠀⠀⠀⠀⠀⠀⠀</a:t>
            </a:r>
            <a:br/>
            <a:r>
              <a:t>⠀⠀⠀⠀⠀⠀⠀⠀⠀⠀⠀⠀⠀⠀⠀⠀⠀⠀⠀⠀⠀⠀⠙⢿⣿⣿⣿⣿⣿⣿⣦⡀⠀⠀⠀⠈⠙⠛⠿⠿⢿⣿⣿⣿⣿⣿⣿⣿⣿⣿⠿⠿⠛⠋⠁⠀⠀⠀⢀⣠⣾⣿⣿⣿⣿⣿⣿⠏⠀⠀⠀⠀⠀⠀⠀⠀⠀⠀⠀⠀⠀⠀⠀⠀⠀⠀⠀⠀⠀⠀⠀</a:t>
            </a:r>
            <a:br/>
            <a:r>
              <a:t>⠀⠀⠀⠀⠀⠀⠀⠀⠀⠀⠀⠀⠀⠀⠀⠀⠀⠀⠀⠀⠀⠀⠀⠀⠙⠿⣿⣿⣿⣿⣿⣿⣷⣦⣄⣀⡀⠀⠀⠀⠀⠀⠀⠀⠀⠀⠀⠀⠀⠀⠀⠀⠀⠀⣀⣠⣴⣾⣿⣿⣿⣿⣿⣿⡿⠛⠁⠀⠀⠀⠀⠀⠀⠀⠀⠀⠀⠀⠀⠀⠀⠀⠀⠀⠀⠀⠀⠀⠀⠀⠀</a:t>
            </a:r>
            <a:br/>
            <a:r>
              <a:t>⠀⠀⠀⠀⠀⠀⠀⠀⠀⠀⠀⠀⠀⠀⠀⠀⠀⠀⠀⠀⠀⠀⠀⠀⠀⠀⠈⠙⠻⢿⣿⣿⣿⣿⣿⣿⣿⣿⣷⣶⣶⣦⣤⣤⣤⣤⣤⣤⣤⣶⣶⣶⣿⣿⣿⣿⣿⣿⣿⣿⡿⠿⠋⠉⠀⠀⠀⠀⠀⠀⠀⠀⠀⠀⠀⠀⠀⠀⠀⠀⠀⠀⠀⠀⠀⠀⠀⠀⠀⠀⠀</a:t>
            </a:r>
            <a:br/>
            <a:r>
              <a:t>⠀⠀⠀⠀⠀⠀⠀⠀⠀⠀⠀⠀⠀⠀⠀⠀⠀⠀⠀⠀⠀⠀⠀⠀⠀⠀⠀⠀⠀⠀⠀⠉⠙⠛⠻⠿⠿⣿⣿⣿⣿⣿⣿⣿⣿⣿⣿⣿⣿⣿⣿⣿⣿⡿⠿⠿⠛⠛⠉⠁⠀⠀⠀⠀⠀⠀⠀⠀⠀⠀⠀⠀⠀⠀⠀⠀⠀⠀⠀⠀⠀⠀⠀⠀⠀⠀⠀⠀⠀⠀⠀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⠀⠀⠀⠀⠀⠀⠀⠀⠀⠀⠀⠀⠀⠀⠀⠀⠀⠀⠀⠀⠀⠀⠀⠀⠀⠀⠀⠀⠀⠀⠀⠀⠀⠀⠀⠀⠀⠀⠀⠀⠈⠉⠉⠉⠉⠉⠉⠉⠉⠁⠀⠀⠀⠀⠀⠀⠀⠀⠀⠀⠀⠀⠀⠀⠀⠀⠀⠀⠀⠀⠀⠀⠀⠀⠀⠀⠀⠀⠀⠀⠀⠀⠀⠀⠀⠀⠀⠀⠀⠀⠀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⠀⠀⠀⠀⠀⠀⠀⠀⠀⠀⠀⠀⠀⠀⠀⠀⠀⠀⠀⠀⠀⠀⠀⠀⠀⠀⠀⠀⠀⠀⠀⠀⠀⠀⣠⣤⡀⠀⠀⢠⣾⣷⠀⠀⠀⢠⣾⣿⠆⠀⠀⢠⣾⣷⠀⠀⠀⣀⣀⠀⠀⠀⠀⠀⠀⠀⠀⠀⠀⠀⠀⠀⠀⠀⠀⠀⠀⠀⠀⠀⠀⠀⠀⠀⠀⠀⠀⠀⠀⠀⠀</a:t>
            </a:r>
            <a:br/>
            <a:r>
              <a:t>⠀⠀⠀⠀⠀⠀⠀⠀⠀⠀⠀⠀⠀⠀⠀⠀⠀⠀⠀⠀⠀⠀⠀⠀⠀⠀⠀⠀⠀⣴⣶⡄⠀⠀⠻⡿⠇⠀⠀⠀⠛⠋⡀⠀⠀⠀⠉⠉⡀⠀⠀⠈⠛⠋⠀⠀⢸⣿⣿⠇⠀⣀⣀⠀⠀⠀⠀⠀⠀⠀⠀⠀⠀⠀⠀⠀⠀⠀⠀⠀⠀⠀⠀⠀⠀⠀⠀⠀⠀⠀⠀</a:t>
            </a:r>
            <a:br/>
            <a:r>
              <a:t>⠀⠀⠀⠀⠀⠀⠀⠀⠀⠀⠀⠀⠀⠀⠀⠀⠀⠀⠀⠀⠀⠀⠀⠀⠀⠀⣴⣦⡀⠙⠿⠃⠀⠀⠀⠀⢰⡀⠀⠀⠀⢀⣷⠀⠀⠀⠀⣰⣇⠀⠀⠀⠀⣰⠀⠀⠀⠉⠁⠀⢾⣿⣿⡇⠀⠀⠀⠀⠀⠀⠀⠀⠀⠀⠀⠀⠀⠀⠀⠀⠀⠀⠀⠀⠀⠀⠀⠀⠀⠀⠀</a:t>
            </a:r>
            <a:br/>
            <a:r>
              <a:t>⠀⠀⠀⠀⠀⠀⠀⠀⠀⠀⠀⠀⠀⠀⠀⠀⠀⠀⠀⠀⠀⠀⠀⠀⠀⢀⣿⣿⠇⠀⠀⠘⣦⠀⠀⠀⣸⣿⣄⣀⣠⣾⣿⣷⣤⣤⣴⣿⣿⣄⣀⣠⣾⣿⠀⠀⠀⣠⡞⠀⠈⢹⣿⣿⣿⠀⠀⠀⠀⠀⠀⠀⠀⠀⠀⠀⠀⠀⠀⠀⠀⠀⠀⠀⠀⠀⠀⠀⠀⠀⠀</a:t>
            </a:r>
            <a:br/>
            <a:r>
              <a:t>⠀⠀⠀⠀⠀⠀⠀⠀⠀⠀⠀⠀⠀⠀⠀⠀⠀⠀⠀⠀⠀⠀⠀⠀⠀⠸⣿⣿⣷⣄⠀⠀⣸⣿⣶⣶⣿⣿⣿⣿⣿⣿⣿⣿⣿⣿⣿⣿⣿⣿⣿⣿⣿⣿⣷⣶⣾⣿⠁⠀⣾⣿⣿⡟⠉⠀⠀⠀⠀⠀⠀⠀⠀⠀⠀⠀⠀⠀⠀⠀⠀⠀⠀⠀⠀⠀⠀⠀⠀⠀⠀</a:t>
            </a:r>
            <a:br/>
            <a:r>
              <a:t>⠀⠀⠀⠀⠀⠀⠀⠀⠀⠀⠀⠀⠀⠀⠀⠀⠀⠀⠀⠀⠀⠀⠀⠀⠀⠀⠀⠸⣿⣿⣷⣾⣿⣿⣿⣿⣿⣿⣿⣿⣿⣿⣿⣿⣿⣿⣿⣿⣿⣿⣿⣿⣿⣿⣿⣿⣿⣿⣷⣾⡟⢛⡿⠁⠀⠀⠀⠀⠀⠀⠀⠀⠀⠀⠀⠀⠀⠀⠀⠀⠀⠀⠀⠀⠀⠀⠀⠀⠀⠀⠀</a:t>
            </a:r>
            <a:br/>
            <a:r>
              <a:t>⠀⠀⠀⠀⠀⠀⠀⠀⠀⠀⠀⠀⠀⠀⠀⠀⠀⠀⠀⠀⠀⠀⠀⠀⠀⠀⠀⠀⠈⢲⣿⣿⣿⣿⣿⣿⣿⣿⣿⣿⣿⣿⣿⣿⣿⣿⣿⣿⣿⣿⣿⣿⣿⣿⣿⣿⣿⣿⣿⣿⣷⠋⠀⠀⠀⠀⠀⠀⠀⠀⠀⠀⠀⠀⠀⠀⠀⠀⠀⠀⠀⠀⠀⠀⠀⠀⠀⠀⠀⠀⠀</a:t>
            </a:r>
            <a:br/>
            <a:r>
              <a:t>⠀⠀⠀⠀⠀⠀⠀⠀⠀⠀⠀⠀⠀⠀⠀⠀⠀⠀⠀⠀⠀⠀⠀⠀⠀⠀⢀⣀⣤⣾⣿⣿⣿⣿⣿⣿⣿⣿⣿⣿⣿⣿⣿⣿⣿⣿⣿⣿⣿⣿⣿⣿⣿⣿⣿⣿⣿⣿⣿⣿⣷⣤⣄⡀⠀⠀⠀⠀⠀⠀⠀⠀⠀⠀⠀⠀⠀⠀⠀⠀⠀⠀⠀⠀⠀⠀⠀⠀⠀⠀⠀</a:t>
            </a:r>
            <a:br/>
            <a:r>
              <a:t>⠀⠀⠀⠀⠀⠀⠀⠀⠀⠀⠀⠀⠀⠀⠀⠀⠀⠀⠀⠀⠀⠀⠀⣠⣴⣾⣿⡿⠟⠋⠁⠸⣿⣿⣿⣿⣿⠿⠟⠛⢹⣏⠉⠉⠉⠉⠉⠉⣩⡏⠛⠛⠿⢿⣿⣿⣿⣿⡏⠀⠉⠻⢿⣿⣿⣶⣄⡀⠀⠀⠀⠀⠀⠀⠀⠀⠀⠀⠀⠀⠀⠀⠀⠀⠀⠀⠀⠀⠀⠀⠀</a:t>
            </a:r>
            <a:br/>
            <a:r>
              <a:t>⠀⠀⠀⠀⠀⠀⠀⠀⠀⠀⠀⠀⠀⠀⠀⠀⠀⠀⠀⠀⢀⣴⣿⣿⣿⡿⠋⠀⠀⠀⠀⠀⣿⣿⣿⣿⣿⣷⣦⣴⣿⣿⣷⣤⣄⣀⣤⣾⣿⣿⣶⣴⣶⣿⣿⣿⣿⣿⡁⠀⠀⠀⠀⠉⠻⣿⣿⣿⣦⣄⠀⠀⠀⠀⠀⠀⠀⠀⠀⠀⠀⠀⠀⠀⠀⠀⠀⠀⠀⠀⠀</a:t>
            </a:r>
            <a:br/>
            <a:r>
              <a:t>⠀⠀⠀⠀⠀⠀⠀⠀⠀⠀⠀⠀⠀⠀⠀⠀⠀⠀⠀⣴⣿⣿⣿⣿⠏⠀⠀⠀⠀⠀⠀⢰⣿⣿⣿⣿⣿⣿⣿⣿⣿⣿⣿⣿⣿⣿⣿⣿⣿⣿⣿⣿⣿⣿⣿⣿⣿⣿⡇⠀⠀⠀⠀⠀⠀⠘⢿⣿⣿⣿⣧⡀⠀⠀⠀⠀⠀⠀⠀⠀⠀⠀⠀⠀⠀⠀⠀⠀⠀⠀⠀</a:t>
            </a:r>
            <a:br/>
            <a:r>
              <a:t>⠀⠀⠀⠀⠀⠀⠀⠀⠀⠀⠀⠀⠀⠀⠀⠀⠀⠀⣸⣿⣿⣿⣿⡇⠀⠀⠀⠀⠀⠀⠀⢼⣿⣿⣿⣿⣿⣿⣿⣿⣿⣿⣿⣿⣿⣿⣿⣿⣿⣿⣿⣿⣿⣿⣿⣿⣿⣿⣿⠀⠀⠀⠀⠀⠀⠀⠘⣿⣿⣿⣿⣷⠀⠀⠀⠀⠀⠀⠀⠀⠀⠀⠀⠀⠀⠀⠀⠀⠀⠀⠀</a:t>
            </a:r>
            <a:br/>
            <a:r>
              <a:t>⠀⠀⠀⠀⠀⠀⠀⠀⠀⠀⠀⠀⠀⠀⠀⠀⠀⠀⣿⣿⣿⣿⣿⡇⠀⠀⠀⠀⠀⠀⠀⠘⢿⣿⣿⣿⣿⣿⣿⣿⣿⣿⣿⣿⣿⣿⣿⣿⣿⣿⣿⣿⣿⣿⣿⣿⣿⣿⠋⠀⠀⠀⠀⠀⠀⠀⢀⣿⣿⣿⣿⣿⠆⠀⠀⠀⠀⠀⠀⠀⠀⠀⠀⠀⠀⠀⠀⠀⠀⠀⠀</a:t>
            </a:r>
            <a:br/>
            <a:r>
              <a:t>⠀⠀⠀⠀⠀⠀⠀⠀⠀⠀⠀⠀⠀⠀⠀⠀⠀⠀⢻⣿⣿⣿⣿⣷⡀⠀⠀⠀⠀⠀⠀⠀⠀⠙⠻⢿⣿⣿⣿⣿⣿⣿⣿⣿⣿⣿⣿⣿⣿⣿⣿⣿⣿⣿⣿⠿⠋⠁⠀⠀⠀⠀⠀⠀⠀⠀⣼⣿⣿⣿⣿⡿⠀⠀⠀⠀⠀⠀⠀⠀⠀⠀⠀⠀⠀⠀⠀⠀⠀⠀⠀</a:t>
            </a:r>
            <a:br/>
            <a:r>
              <a:t>⠀⠀⠀⠀⠀⠀⠀⠀⠀⠀⠀⠀⠀⠀⠀⠀⠀⠀⠀⠻⣿⣿⣿⣿⣷⣄⠀⠀⠀⠀⠀⠀⠀⠀⠀⠀⠈⠉⠛⠛⠿⠿⠿⠿⠿⠿⠿⠿⠿⠿⠛⠛⠋⠁⠀⠀⠀⠀⠀⠀⠀⠀⠀⠀⣠⣾⣿⣿⣿⣿⡟⠁⠀⠀⠀⠀⠀⠀⠀⠀⠀⠀⠀⠀⠀⠀⠀⠀⠀⠀⠀</a:t>
            </a:r>
            <a:br/>
            <a:r>
              <a:t>⠀⠀⠀⠀⠀⠀⠀⠀⠀⠀⠀⠀⠀⠀⠀⠀⠀⠀⠀⠀⠈⠻⣿⣿⣿⣿⣷⣦⣀⠀⠀⠀⠀⠀⠀⠀⠀⠀⠀⠀⠀⠀⠀⠀⠀⠀⠀⠀⠀⠀⠀⠀⠀⠀⠀⠀⠀⠀⠀⠀⠀⢀⣤⣾⣿⣿⣿⣿⠿⠋⠀⠀⠀⠀⠀⠀⠀⠀⠀⠀⠀⠀⠀⠀⠀⠀⠀⠀⠀⠀⠀</a:t>
            </a:r>
            <a:br/>
            <a:r>
              <a:t>⠀⠀⠀⠀⠀⠀⠀⠀⠀⠀⠀⠀⠀⠀⠀⠀⠀⠀⠀⠀⠀⠀⠀⠙⠻⢿⣿⣿⣿⣿⣶⣤⣀⡀⠀⠀⠀⠀⠀⠀⠀⠀⠀⠀⠀⠀⠀⠀⠀⠀⠀⠀⠀⠀⠀⠀⢀⣀⣠⣴⣾⣿⣿⣿⣿⠿⠛⠁⠀⠀⠀⠀⠀⠀⠀⠀⠀⠀⠀⠀⠀⠀⠀⠀⠀⠀⠀⠀⠀⠀⠀</a:t>
            </a:r>
            <a:br/>
            <a:r>
              <a:t>⠀⠀⠀⠀⠀⠀⠀⠀⠀⠀⠀⠀⠀⠀⠀⠀⠀⠀⠀⠀⠀⠀⠀⠀⠀⠀⠈⠙⠛⠿⢿⣿⣿⣿⣿⣶⣶⣦⣤⣤⣤⣀⣀⣀⣀⣀⣀⣀⣀⣠⣤⣤⣤⣶⣶⣿⣿⣿⣿⣿⠿⠛⠋⠉⠀⠀⠀⠀⠀⠀⠀⠀⠀⠀⠀⠀⠀⠀⠀⠀⠀⠀⠀⠀⠀⠀⠀⠀⠀⠀⠀</a:t>
            </a:r>
            <a:br/>
            <a:r>
              <a:t>⠀⠀⠀⠀⠀⠀⠀⠀⠀⠀⠀⠀⠀⠀⠀⠀⠀⠀⠀⠀⠀⠀⠀⠀⠀⠀⠀⠀⠀⠀⠀⠀⠈⠉⠉⠛⠛⠛⠻⠿⠿⠿⠿⠿⠿⠿⠿⠿⠿⠿⠿⠿⠿⠛⠛⠋⠉⠉⠀⠀⠀⠀⠀⠀⠀⠀⠀⠀⠀⠀⠀⠀⠀⠀⠀⠀⠀⠀⠀⠀⠀⠀⠀⠀⠀⠀⠀⠀⠀⠀⠀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⠀⠀⠀⠀⠀⠀⠀⠀⠀⠀⠀⠀⠀⠀⠀⠀⠀⠀⠀⠀⠀⠀⠀⠀⠀⠀⠀⠀⠀⠀⠀⠀⠀⠀⠀⠀⠀⠀⠀⢀⣤⣄⠀⠀⠀⠀⣠⣤⣄⠀⠀⠀⢀⣤⣄⠀⠀⠀⠀⠀⠀⠀⠀⠀⠀⠀⠀⠀⠀⠀⠀⠀⠀⠀⠀⠀⠀⠀⠀⠀⠀⠀⠀⠀⠀⠀⠀⠀⠀⠀⠀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⠀⠀⠀⠀⠀⠀⠀⠀⠀⠀⠀⠀⠀⠀⠀⠀⠀⠀⠀⠀⠀⠀⠀⠀⠀⠀⠀⠀⣀⣄⡀⠀⠀⣾⣿⣷⠀⠀⠀⠸⣿⡿⠀⠀⠀⠀⢿⡿⠏⠀⠀⠀⢿⣿⡟⠀⠀⢠⣶⣷⡆⠀⠀⠀⠀⠀⠀⠀⠀⠀⠀⠀⠀⠀⠀⠀⠀⠀⠀⠀⠀⠀⠀⠀⠀⠀⠀⠀⠀⠀⠀</a:t>
            </a:r>
            <a:br/>
            <a:r>
              <a:t>⠀⠀⠀⠀⠀⠀⠀⠀⠀⠀⠀⠀⠀⠀⠀⠀⠀⠀⠀⠀⠀⠀⠀⠀⠀⢀⠀⠀⣿⣿⡧⠀⠀⠈⠛⠁⠀⠀⠀⠀⠀⠀⠀⠀⠀⠀⠀⠀⠀⠀⠀⠀⠀⠀⠀⠀⠀⠘⠿⠿⠃⢀⣴⣶⣶⡀⠀⠀⠀⠀⠀⠀⠀⠀⠀⠀⠀⠀⠀⠀⠀⠀⠀⠀⠀⠀⠀⠀⠀⠀⠀</a:t>
            </a:r>
            <a:br/>
            <a:r>
              <a:t>⠀⠀⠀⠀⠀⠀⠀⠀⠀⠀⠀⠀⠀⠀⠀⠀⠀⠀⠀⠀⠀⠀⠀⠀⢼⣿⣿⡄⠈⠉⠀⠀⠀⠀⠀⠀⠀⠀⠀⠀⠀⠀⡄⠀⠀⠀⠀⠀⡄⠀⠀⠀⠀⠀⠀⠀⠀⠀⠀⠀⠀⠘⠿⣿⣿⣧⣄⠀⠀⠀⠀⠀⠀⠀⠀⠀⠀⠀⠀⠀⠀⠀⠀⠀⠀⠀⠀⠀⠀⠀⠀</a:t>
            </a:r>
            <a:br/>
            <a:r>
              <a:t>⠀⠀⠀⠀⠀⠀⠀⠀⠀⠀⠀⠀⠀⠀⠀⠀⠀⠀⠀⠀⠀⠀⠀⢠⣾⣿⣏⠀⠀⠀⠀⡀⠀⠀⠀⠀⣷⡀⠀⠀⠀⢰⣷⡀⠀⠀⠀⣼⣷⠀⠀⠀⠀⣴⡇⠀⠀⠀⠀⡀⠀⠀⣠⣾⣿⣿⡿⠃⠀⠀⠀⠀⠀⠀⠀⠀⠀⠀⠀⠀⠀⠀⠀⠀⠀⠀⠀⠀⠀⠀⠀</a:t>
            </a:r>
            <a:br/>
            <a:r>
              <a:t>⠀⠀⠀⠀⠀⠀⠀⠀⠀⠀⠀⠀⠀⠀⠀⠀⠀⠀⠀⠀⠀⠀⠀⠀⠛⠿⣿⣶⣦⠀⠀⠸⣆⡀⠀⢀⣾⣿⣦⣤⣴⣿⣿⣿⣶⣶⣾⣿⣿⣧⣤⣤⣾⣿⡅⠀⣠⣴⣾⡅⠀⢸⣿⣿⣿⠇⠀⠀⠀⠀⠀⠀⠀⠀⠀⠀⠀⠀⠀⠀⠀⠀⠀⠀⠀⠀⠀⠀⠀⠀⠀</a:t>
            </a:r>
            <a:br/>
            <a:r>
              <a:t>⠀⠀⠀⠀⠀⠀⠀⠀⠀⠀⠀⠀⠀⠀⠀⠀⠀⠀⠀⠀⠀⠀⠀⠀⠀⠀⠻⠿⠿⣅⠀⣾⣿⣿⣾⣿⣿⣿⣿⣿⣿⣿⣿⣿⣿⣿⣿⣿⣿⣿⣿⣿⣿⣿⣿⣿⣿⣿⣿⣿⣀⣴⠋⠉⠁⠀⠀⠀⠀⠀⠀⠀⠀⠀⠀⠀⠀⠀⠀⠀⠀⠀⠀⠀⠀⠀⠀⠀⠀⠀⠀</a:t>
            </a:r>
            <a:br/>
            <a:r>
              <a:t>⠀⠀⠀⠀⠀⠀⠀⠀⠀⠀⠀⠀⠀⠀⠀⠀⠀⠀⠀⠀⠀⠀⠀⠀⠀⠀⠀⠀⠀⢹⣿⣿⣿⣿⣿⣿⣿⣿⣿⣿⣿⣿⣿⣿⣿⣿⣿⣿⣿⣿⣿⣿⣿⣿⣿⣿⣿⣿⣿⣿⣿⠁⣀⠄⠀⠀⠀⠀⠀⠀⠀⠀⠀⠀⠀⠀⠀⠀⠀⠀⠀⠀⠀⠀⠀⠀⠀⠀⠀⠀⠀</a:t>
            </a:r>
            <a:br/>
            <a:r>
              <a:t>⠀⠀⠀⠀⠀⠀⠀⠀⠀⠀⠀⠀⠀⠀⠀⠀⠀⠀⠀⠀⠀⠀⠀⠀⠀⠀⣀⣠⣴⣾⣿⣿⣿⣿⣿⣿⣿⣿⣿⣿⣿⣿⣿⣿⣿⣿⣿⣿⣿⣿⣿⣿⣿⣿⣿⣿⣿⣿⣿⣿⣿⣾⣅⣀⠀⠀⠀⠀⠀⠀⠀⠀⠀⠀⠀⠀⠀⠀⠀⠀⠀⠀⠀⠀⠀⠀⠀⠀⠀⠀⠀</a:t>
            </a:r>
            <a:br/>
            <a:r>
              <a:t>⠀⠀⠀⠀⠀⠀⠀⠀⠀⠀⠀⠀⠀⠀⠀⠀⠀⠀⠀⠀⠀⠀⣀⣤⣶⣿⠿⠛⠉⠙⢿⣿⣿⣿⣿⣿⣿⣿⠿⠿⠟⠛⠛⠛⠛⠛⠛⠛⠛⠻⠿⠿⣿⣿⣿⣿⣿⣿⣿⡿⠋⠉⠙⠿⣿⣶⣦⣄⠀⠀⠀⠀⠀⠀⠀⠀⠀⠀⠀⠀⠀⠀⠀⠀⠀⠀⠀⠀⠀⠀⠀</a:t>
            </a:r>
            <a:br/>
            <a:r>
              <a:t>⠀⠀⠀⠀⠀⠀⠀⠀⠀⠀⠀⠀⠀⠀⠀⠀⠀⠀⠀⢀⣴⣾⣿⡿⠋⠁⠀⠀⠀⠀⠀⢹⣿⣿⣿⣏⠁⠀⠀⠀⢠⡀⠀⠀⠀⠀⠀⠀⢀⡄⠀⠀⠀⠈⢉⣿⣿⣿⡿⠀⠀⠀⠀⠀⠈⠙⢿⣿⣿⣦⣀⠀⠀⠀⠀⠀⠀⠀⠀⠀⠀⠀⠀⠀⠀⠀⠀⠀⠀⠀⠀</a:t>
            </a:r>
            <a:br/>
            <a:r>
              <a:t>⠀⠀⠀⠀⠀⠀⠀⠀⠀⠀⠀⠀⠀⠀⠀⠀⠀⢀⣴⣿⣿⣿⠏⠀⠀⠀⠀⠀⠀⠀⠀⢸⣿⣿⣿⣿⣿⣦⣤⣤⣿⣿⣦⣄⣀⣀⣀⣴⣿⣿⣦⣤⣴⣶⣿⣿⣿⣿⣇⠀⠀⠀⠀⠀⠀⠀⠀⠙⢿⣿⣿⣷⡀⠀⠀⠀⠀⠀⠀⠀⠀⠀⠀⠀⠀⠀⠀⠀⠀⠀⠀</a:t>
            </a:r>
            <a:br/>
            <a:r>
              <a:t>⠀⠀⠀⠀⠀⠀⠀⠀⠀⠀⠀⠀⠀⠀⠀⠀⢀⣾⣿⣿⣿⠇⠀⠀⠀⠀⠀⠀⠀⠀⠀⣾⣿⣿⣿⣿⣿⣿⣿⣿⣿⣿⣿⣿⣿⣿⣿⣿⣿⣿⣿⣿⣿⣿⣿⣿⣿⣿⣿⠀⠀⠀⠀⠀⠀⠀⠀⠀⠈⣿⣿⣿⣿⡄⠀⠀⠀⠀⠀⠀⠀⠀⠀⠀⠀⠀⠀⠀⠀⠀⠀</a:t>
            </a:r>
            <a:br/>
            <a:r>
              <a:t>⠀⠀⠀⠀⠀⠀⠀⠀⠀⠀⠀⠀⠀⠀⠀⠀⣸⣿⣿⣿⣿⠀⠀⠀⠀⠀⠀⠀⠀⠀⠀⠹⣿⣿⣿⣿⣿⣿⣿⣿⣿⣿⣿⣿⣿⣿⣿⣿⣿⣿⣿⣿⣿⣿⣿⣿⣿⣿⡟⠀⠀⠀⠀⠀⠀⠀⠀⠀⠀⢹⣿⣿⣿⣷⠀⠀⠀⠀⠀⠀⠀⠀⠀⠀⠀⠀⠀⠀⠀⠀⠀</a:t>
            </a:r>
            <a:br/>
            <a:r>
              <a:t>⠀⠀⠀⠀⠀⠀⠀⠀⠀⠀⠀⠀⠀⠀⠀⠀⢹⣿⣿⣿⣿⡀⠀⠀⠀⠀⠀⠀⠀⠀⠀⠀⠙⠿⣿⣿⣿⣿⣿⣿⣿⣿⣿⣿⣿⣿⣿⣿⣿⣿⣿⣿⣿⣿⣿⣿⠿⠋⠀⠀⠀⠀⠀⠀⠀⠀⠀⠀⠀⣾⣿⣿⣿⡿⠀⠀⠀⠀⠀⠀⠀⠀⠀⠀⠀⠀⠀⠀⠀⠀⠀</a:t>
            </a:r>
            <a:br/>
            <a:r>
              <a:t>⠀⠀⠀⠀⠀⠀⠀⠀⠀⠀⠀⠀⠀⠀⠀⠀⠀⢿⣿⣿⣿⣧⡀⠀⠀⠀⠀⠀⠀⠀⠀⠀⠀⠀⠀⠉⠛⠻⠿⢿⣿⣿⣿⣿⣿⣿⣿⣿⣿⣿⣿⠿⠿⠛⠉⠁⠀⠀⠀⠀⠀⠀⠀⠀⠀⠀⠀⠀⣴⣿⣿⣿⡿⠃⠀⠀⠀⠀⠀⠀⠀⠀⠀⠀⠀⠀⠀⠀⠀⠀⠀</a:t>
            </a:r>
            <a:br/>
            <a:r>
              <a:t>⠀⠀⠀⠀⠀⠀⠀⠀⠀⠀⠀⠀⠀⠀⠀⠀⠀⠈⠻⣿⣿⣿⣷⣄⠀⠀⠀⠀⠀⠀⠀⠀⠀⠀⠀⠀⠀⠀⠀⠀⠀⠀⠈⠉⠉⠉⠉⠉⠀⠀⠀⠀⠀⠀⠀⠀⠀⠀⠀⠀⠀⠀⠀⠀⠀⠀⣠⣾⣿⣿⣿⠟⠁⠀⠀⠀⠀⠀⠀⠀⠀⠀⠀⠀⠀⠀⠀⠀⠀⠀⠀</a:t>
            </a:r>
            <a:br/>
            <a:r>
              <a:t>⠀⠀⠀⠀⠀⠀⠀⠀⠀⠀⠀⠀⠀⠀⠀⠀⠀⠀⠀⠈⠛⠿⣿⣿⣷⣦⣀⠀⠀⠀⠀⠀⠀⠀⠀⠀⠀⠀⠀⠀⠀⠀⠀⠀⠀⠀⠀⠀⠀⠀⠀⠀⠀⠀⠀⠀⠀⠀⠀⠀⠀⠀⠀⣀⣤⣾⣿⣿⡿⠟⠁⠀⠀⠀⠀⠀⠀⠀⠀⠀⠀⠀⠀⠀⠀⠀⠀⠀⠀⠀⠀</a:t>
            </a:r>
            <a:br/>
            <a:r>
              <a:t>⠀⠀⠀⠀⠀⠀⠀⠀⠀⠀⠀⠀⠀⠀⠀⠀⠀⠀⠀⠀⠀⠀⠈⠙⠻⢿⣿⣿⣦⣄⣀⠀⠀⠀⠀⠀⠀⠀⠀⠀⠀⠀⠀⠀⠀⠀⠀⠀⠀⠀⠀⠀⠀⠀⠀⠀⠀⠀⠀⣀⣤⣴⣿⣿⡿⠿⠛⠁⠀⠀⠀⠀⠀⠀⠀⠀⠀⠀⠀⠀⠀⠀⠀⠀⠀⠀⠀⠀⠀⠀⠀</a:t>
            </a:r>
            <a:br/>
            <a:r>
              <a:t>⠀⠀⠀⠀⠀⠀⠀⠀⠀⠀⠀⠀⠀⠀⠀⠀⠀⠀⠀⠀⠀⠀⠀⠀⠀⠀⠀⠉⠛⠛⠿⠿⣷⣶⣤⣤⣀⣀⠀⠀⠀⠀⠀⠀⠀⠀⠀⠀⠀⠀⠀⠀⣀⣀⣠⣤⣶⣾⡿⠿⠟⠛⠉⠁⠀⠀⠀⠀⠀⠀⠀⠀⠀⠀⠀⠀⠀⠀⠀⠀⠀⠀⠀⠀⠀⠀⠀⠀⠀⠀⠀</a:t>
            </a:r>
            <a:br/>
            <a:r>
              <a:t>⠀⠀⠀⠀⠀⠀⠀⠀⠀⠀⠀⠀⠀⠀⠀⠀⠀⠀⠀⠀⠀⠀⠀⠀⠀⠀⠀⠀⠀⠀⠀⠀⠀⠀⠀⠉⠉⠉⠉⠉⠉⠛⠓⠛⠒⠒⠒⠒⠚⠛⠛⠉⠉⠉⠉⠀⠀⠀⠀⠀⠀⠀⠀⠀⠀⠀⠀⠀⠀⠀⠀⠀⠀⠀⠀⠀⠀⠀⠀⠀⠀⠀⠀⠀⠀⠀⠀⠀⠀⠀⠀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⠀⠀⠀⠀⠀⠀⠀⠀⠀⠀⠀⠀⠀⠀⠀⠀⠀⠀⠀⠀⠀⠀⠀⠀⠀⠀⠀⠀⠀⠀⠀⠀⠀⠀⠀⠀⠀⠀⠀⢀⣤⡀⠀⠀⠀⠀⢀⣤⣦⡀⠀⠀⠀⠀⣠⣤⡀⠀⠀⠀⠀⠀⠀⠀⠀⠀⠀⠀⠀⠀⠀⠀⠀⠀⠀⠀⠀⠀⠀⠀⠀⠀⠀⠀⠀⠀⠀⠀⠀⠀⠀</a:t>
            </a:r>
            <a:br/>
            <a:r>
              <a:t>⠀⠀⠀⠀⠀⠀⠀⠀⠀⠀⠀⠀⠀⠀⠀⠀⠀⠀⠀⠀⠀⠀⠀⠀⠀⠀⣀⣀⠀⠀⠀⠀⣾⣿⣦⠀⠀⠀⠀⢿⣿⡿⠀⠀⠀⠀⠸⣿⡿⠃⠀⠀⠀⠸⣿⣿⠇⠀⠀⠀⣴⣶⣦⠀⠀⠀⠀⠀⠀⠀⠀⠀⠀⠀⠀⠀⠀⠀⠀⠀⠀⠀⠀⠀⠀⠀⠀⠀⠀⠀⠀</a:t>
            </a:r>
            <a:br/>
            <a:r>
              <a:t>⠀⠀⠀⠀⠀⠀⠀⠀⠀⠀⠀⠀⠀⠀⠀⠀⠀⠀⠀⠀⠀⠀⠀⠀⠀⢸⣿⣿⡧⠀⠀⠀⠙⠛⠋⠀⠀⠀⠀⠀⠉⠀⠀⠀⠀⠀⠀⠀⠀⠀⠀⠀⠀⠀⠀⠀⠀⠀⠀⠈⠿⣿⠟⠀⠀⣠⣶⣦⡀⠀⠀⠀⠀⠀⠀⠀⠀⠀⠀⠀⠀⠀⠀⠀⠀⠀⠀⠀⠀⠀⠀</a:t>
            </a:r>
            <a:br/>
            <a:r>
              <a:t>⠀⠀⠀⠀⠀⠀⠀⠀⠀⠀⠀⠀⠀⠀⠀⠀⠀⠀⠀⠀⠀⣴⣿⣿⡆⠀⠉⠋⠁⠀⠀⠀⠀⠀⠀⠀⠀⠀⠀⠀⠀⠀⠀⠀⠀⠀⠀⠀⠀⠀⠀⠀⠀⠀⠀⠀⠀⠀⠀⠀⠀⠀⠀⠀⠀⢿⣿⣿⣣⣤⡀⠀⠀⠀⠀⠀⠀⠀⠀⠀⠀⠀⠀⠀⠀⠀⠀⠀⠀⠀⠀</a:t>
            </a:r>
            <a:br/>
            <a:r>
              <a:t>⠀⠀⠀⠀⠀⠀⠀⠀⠀⠀⠀⠀⠀⠀⠀⠀⠀⠀⠀⠀⣠⣾⣿⡿⠃⠀⠀⠀⠀⠀⠀⠀⠀⠀⠀⠀⠀⠀⠀⠀⠀⠀⠀⠀⠀⠀⠀⠀⠀⠀⠀⠀⠀⠀⠀⠀⠀⠀⠀⠀⠀⠀⠀⠀⠀⠀⢀⣾⣿⣿⡷⠀⠀⠀⠀⠀⠀⠀⠀⠀⠀⠀⠀⠀⠀⠀⠀⠀⠀⠀⠀</a:t>
            </a:r>
            <a:br/>
            <a:r>
              <a:t>⠀⠀⠀⠀⠀⠀⠀⠀⠀⠀⠀⠀⠀⠀⠀⠀⠀⠀⠀⠀⠻⣿⣿⣿⣤⣄⠀⠀⠀⠀⠀⠀⠀⠀⠀⠀⠀⠀⠀⠀⠀⠀⠀⠀⠀⠀⠀⠀⠀⠀⠀⠀⠀⠀⠀⠀⠀⠀⠀⠀⠀⠀⠀⠀⠀⣾⣿⣿⣿⠋⠁⠀⠀⠀⠀⠀⠀⠀⠀⠀⠀⠀⠀⠀⠀⠀⠀⠀⠀⠀⠀</a:t>
            </a:r>
            <a:br/>
            <a:r>
              <a:t>⠀⠀⠀⠀⠀⠀⠀⠀⠀⠀⠀⠀⠀⠀⠀⠀⠀⠀⠀⠀⠀⠈⠉⣿⣿⣿⡇⠀⠀⣤⣦⣄⠀⠀⠀⢀⠀⠀⠀⠀⠀⢠⡄⠀⠀⠀⠀⠀⣦⠀⠀⠀⠀⠀⢀⠀⠀⠀⣠⣾⣿⣿⣦⠀⠀⠻⢿⠿⠟⠀⠀⠀⠀⠀⠀⠀⠀⠀⠀⠀⠀⠀⠀⠀⠀⠀⠀⠀⠀⠀⠀</a:t>
            </a:r>
            <a:br/>
            <a:r>
              <a:t>⠀⠀⠀⠀⠀⠀⠀⠀⠀⠀⠀⠀⠀⠀⠀⠀⠀⠀⠀⠀⠀⠀⠀⠈⠛⠋⠀⠀⢸⣿⣿⣿⠇⠀⠀⠈⣷⣀⣴⣶⣶⣼⣿⣄⠀⠀⢀⣼⣿⣾⣿⣿⣦⣴⡿⠀⠀⠀⠹⣿⣿⠿⠋⠀⠀⠀⠀⠀⠀⠀⠀⠀⠀⠀⠀⠀⠀⠀⠀⠀⠀⠀⠀⠀⠀⠀⠀⠀⠀⠀⠀</a:t>
            </a:r>
            <a:br/>
            <a:r>
              <a:t>⠀⠀⠀⠀⠀⠀⠀⠀⠀⠀⠀⠀⠀⠀⠀⠀⠀⠀⠀⠀⠀⠀⠀⠀⠀⠀⠀⠀⠀⠉⠛⢿⣄⣀⣀⣴⣿⣿⣿⣿⣿⣿⣿⣿⣿⣿⣿⣿⣿⣿⣿⣿⣿⣿⣷⣀⣀⣠⣾⡏⠀⠀⠀⠀⠀⠀⠀⠀⠀⠀⠀⠀⠀⠀⠀⠀⠀⠀⠀⠀⠀⠀⠀⠀⠀⠀⠀⠀⠀⠀⠀</a:t>
            </a:r>
            <a:br/>
            <a:r>
              <a:t>⠀⠀⠀⠀⠀⠀⠀⠀⠀⠀⠀⠀⠀⠀⠀⠀⠀⠀⠀⠀⠀⠀⠀⠀⠀⠀⠀⠱⣤⡀⢀⣼⣿⣿⣿⣿⣿⣿⣿⣿⣿⣿⣿⣿⣿⣿⣿⣿⣿⣿⣿⣿⣿⣿⣿⣿⣿⣿⣿⣄⢀⣤⡾⠁⠀⠀⠀⠀⠀⠀⠀⠀⠀⠀⠀⠀⠀⠀⠀⠀⠀⠀⠀⠀⠀⠀⠀⠀⠀⠀⠀</a:t>
            </a:r>
            <a:br/>
            <a:r>
              <a:t>⠀⠀⠀⠀⠀⠀⠀⠀⠀⠀⠀⠀⠀⠀⠀⠀⠀⠀⠀⠀⠀⠀⠀⠀⠀⠀⠀⠀⢘⣿⣿⣿⣿⣿⣿⣿⣿⣿⣿⣿⣿⣿⣿⣿⣿⣿⣿⣿⣿⣿⣿⣿⣿⣿⣿⣿⣿⣿⣿⣿⣿⡿⠀⣀⠄⠀⠀⠀⠀⠀⠀⠀⠀⠀⠀⠀⠀⠀⠀⠀⠀⠀⠀⠀⠀⠀⠀⠀⠀⠀⠀</a:t>
            </a:r>
            <a:br/>
            <a:r>
              <a:t>⠀⠀⠀⠀⠀⠀⠀⠀⠀⠀⠀⠀⠀⠀⠀⠀⠀⠀⠀⠀⠀⠀⠀⠀⠀⠀⠀⠑⢾⣿⣿⣿⣿⣿⣿⡿⠟⠛⠋⠉⠉⠀⠀⠀⠀⠀⠀⠀⠀⠈⠉⠉⠛⠻⠿⣿⣿⣿⣿⣿⣿⣷⡞⠁⠀⠀⠀⠀⠀⠀⠀⠀⠀⠀⠀⠀⠀⠀⠀⠀⠀⠀⠀⠀⠀⠀⠀⠀⠀⠀⠀</a:t>
            </a:r>
            <a:br/>
            <a:r>
              <a:t>⠀⠀⠀⠀⠀⠀⠀⠀⠀⠀⠀⠀⠀⠀⠀⠀⠀⠀⠀⠀⠀⠀⠀⠀⠀⠀⠀⠀⠈⢿⣿⣿⡿⠋⠁⠀⠀⠀⠀⠀⠀⠀⠀⠀⠀⠀⠀⠀⠀⠀⠀⠀⠀⠀⠀⠀⠙⠻⣿⣿⣿⠏⠀⠀⠀⠀⠀⠀⠀⠀⠀⠀⠀⠀⠀⠀⠀⠀⠀⠀⠀⠀⠀⠀⠀⠀⠀⠀⠀⠀⠀</a:t>
            </a:r>
            <a:br/>
            <a:r>
              <a:t>⠀⠀⠀⠀⠀⠀⠀⠀⠀⠀⠀⠀⠀⠀⠀⠀⠀⠀⠀⠀⠀⠀⠀⠀⠀⠀⠀⠀⠀⠀⠹⣏⣠⣤⡀⠀⠀⠀⠀⠀⣀⠀⠀⠀⠀⠀⠀⠀⠀⠐⠀⠀⠀⠀⠀⠀⣀⢀⣸⡏⠁⠀⠀⠀⠀⠀⠀⠀⠀⠀⠀⠀⠀⠀⠀⠀⠀⠀⠀⠀⠀⠀⠀⠀⠀⠀⠀⠀⠀⠀⠀</a:t>
            </a:r>
            <a:br/>
            <a:r>
              <a:t>⠀⠀⠀⠀⠀⠀⠀⠀⠀⠀⠀⠀⠀⠀⠀⠀⠀⠀⠀⠀⠀⠀⠀⠀⠀⠀⠀⠀⠀⠀⠐⣿⣿⣿⣿⣷⣤⣀⣀⣸⣿⣷⣤⣀⠀⠀⣀⣠⣼⣿⣤⣀⣀⣠⣴⣿⣿⣿⣿⡇⠀⠀⠀⠀⠀⠀⠀⠀⠀⠀⠀⠀⠀⠀⠀⠀⠀⠀⠀⠀⠀⠀⠀⠀⠀⠀⠀⠀⠀⠀⠀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⠀⠀⠀⠀⠀⠀⠀⠀⠀⠀⠀⠀⠀⠀⠀⠀⠀⠀⠀⠀⠀⠀⠀⠀⠀⠀⠀⠀⠀⠀⠀⠹⣿⣿⣿⣿⣿⣿⣿⣿⣿⣿⣿⣿⣿⣿⣿⣿⣿⣿⣿⣿⣿⣿⣿⣿⣿⣿⠟⠀⠀⠀⠀⠀⠀⠀⠀⠀⠀⠀⠀⠀⠀⠀⠀⠀⠀⠀⠀⠀⠀⠀⠀⠀⠀⠀⠀⠀⠀⠀⠀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⠀⠀⠀⠀⠀⠀⠀⠀⠀⠀⠀⠀⠀⠀⠀⠀⠀⠀⠀⠀⠀⠀⠀⠀⠀⠀⠀⠀⠀⠀⠀⠀⠈⠛⠿⣿⣿⣿⣿⣿⣿⣿⣿⣿⣿⣿⣿⣿⣿⣿⣿⣿⣿⣿⣿⠿⠛⠁⠀⠀⠀⠀⠀⠀⠀⠀⠀⠀⠀⠀⠀⠀⠀⠀⠀⠀⠀⠀⠀⠀⠀⠀⠀⠀⠀⠀⠀⠀⠀⠀⠀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⠀⠀⠀⠀⠀⠀⠀⠀⠀⠀⠀⠀⠀⠀⠀⠀⠀⠀⠀⠀⠀⠀⠀⠀⠀⠀⠀⠀⠀⠀⠀⠀⠀⠀⠀⠀⠈⠉⠛⠛⠿⠿⠿⠿⣿⡿⠿⠿⠿⠿⠟⠛⠋⠉⠀⠀⠀⠀⠀⠀⠀⠀⠀⠀⠀⠀⠀⠀⠀⠀⠀⠀⠀⠀⠀⠀⠀⠀⠀⠀⠀⠀⠀⠀⠀⠀⠀⠀⠀⠀⠀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⠀⠀⠀⠀⠀⠀⠀⠀⠀⠀⠀⠀⠀⠀⠀⠀⠀⠀⠀⠀⠀⠀⠀⠀⠀⠀⠀⠀⠀⠀⠀⠀⣀⡀⠀⠀⠀⠀⠀⣴⣶⣄⠀⠀⠀⠀⠀⣶⣿⡆⠀⠀⠀⠀⢠⣶⣶⡀⠀⠀⠀⠀⠀⠀⠀⠀⠀⠀⠀⠀⠀⠀⠀⠀⠀⠀⠀⠀⠀⠀⠀⠀⠀⠀⠀⠀⠀⠀⠀⠀⠀</a:t>
            </a:r>
            <a:br/>
            <a:r>
              <a:t>⠀⠀⠀⠀⠀⠀⠀⠀⠀⠀⠀⠀⠀⠀⠀⠀⠀⠀⠀⠀⠀⠀⠀⠀⢀⣤⣤⡀⠀⠀⠀⢸⣿⣿⠆⠀⠀⠀⠀⠻⠿⠏⠀⠀⠀⠀⠀⠛⠟⠁⠀⠀⠀⠀⠘⠿⠟⠁⠀⠀⠀⣾⣿⣿⡄⠀⠀⠀⠀⠀⠀⠀⠀⠀⠀⠀⠀⠀⠀⠀⠀⠀⠀⠀⠀⠀⠀⠀⠀⠀⠀</a:t>
            </a:r>
            <a:br/>
            <a:r>
              <a:t>⠀⠀⠀⠀⠀⠀⠀⠀⠀⠀⠀⠀⠀⠀⠀⠀⠀⠀⠀⠀⢀⣀⡀⠀⠸⣿⣿⡟⠀⠀⠀⠀⠉⠉⠀⠀⠀⠀⠀⠀⠀⠀⠀⠀⠀⠀⠀⠀⠀⠀⠀⠀⠀⠀⠀⠀⠀⠀⠀⠀⠀⠙⠟⠋⠀⠀⢰⣿⣿⡆⠀⠀⠀⠀⠀⠀⠀⠀⠀⠀⠀⠀⠀⠀⠀⠀⠀⠀⠀⠀⠀</a:t>
            </a:r>
            <a:br/>
            <a:r>
              <a:t>⠀⠀⠀⠀⠀⠀⠀⠀⠀⠀⠀⠀⠀⠀⠀⠀⠀⠀⠀⠀⣿⣿⣿⡆⠀⠀⠀⠀⠀⠀⠀⠀⠀⠀⠀⠀⠀⠀⠀⠀⠀⠀⠀⠀⠀⠀⠀⠀⠀⠀⠀⠀⠀⠀⠀⠀⠀⠀⠀⠀⠀⠀⠀⠀⠀⠀⠘⠿⠿⣣⣴⣤⡀⠀⠀⠀⠀⠀⠀⠀⠀⠀⠀⠀⠀⠀⠀⠀⠀⠀⠀</a:t>
            </a:r>
            <a:br/>
            <a:r>
              <a:t>⠀⠀⠀⠀⠀⠀⠀⠀⠀⠀⠀⠀⠀⠀⠀⠀⠀⠀⢠⣾⣿⣿⡋⠀⠀⠀⠀⠀⠀⠀⠀⠀⠀⠀⠀⠀⠀⠀⠀⠀⠀⠀⠀⠀⠀⠀⠀⠀⠀⠀⠀⠀⠀⠀⠀⠀⠀⠀⠀⠀⠀⠀⠀⠀⠀⠀⠀⠀⣰⣿⣿⣿⠇⠀⠀⠀⠀⠀⠀⠀⠀⠀⠀⠀⠀⠀⠀⠀⠀⠀⠀</a:t>
            </a:r>
            <a:br/>
            <a:r>
              <a:t>⠀⠀⠀⠀⠀⠀⠀⠀⠀⠀⠀⠀⠀⠀⠀⠀⠀⠀⠘⢿⣿⣿⣷⣦⡄⠀⠀⠀⠀⠀⠀⠀⠀⠀⠀⠀⠀⠀⠀⠀⠀⠀⠀⠀⠀⠀⠀⠀⠀⠀⠀⠀⠀⠀⠀⠀⠀⠀⠀⠀⠀⠀⠀⠀⠀⠀⢰⣿⣿⣿⣿⠁⠀⠀⠀⠀⠀⠀⠀⠀⠀⠀⠀⠀⠀⠀⠀⠀⠀⠀⠀</a:t>
            </a:r>
            <a:br/>
            <a:r>
              <a:t>⠀⠀⠀⠀⠀⠀⠀⠀⠀⠀⠀⠀⠀⠀⠀⠀⠀⠀⠀⠀⠀⢹⣿⣿⣿⠀⠀⢀⣤⣶⣄⠀⠀⠀⠀⠀⠀⠀⠀⠀⠀⠀⠀⠀⠀⠀⠀⠀⠀⠀⠀⠀⠀⠀⠀⠀⠀⠀⠀⢠⣶⣿⣿⣶⠀⠀⠈⠻⠿⠟⠃⠀⠀⠀⠀⠀⠀⠀⠀⠀⠀⠀⠀⠀⠀⠀⠀⠀⠀⠀⠀</a:t>
            </a:r>
            <a:br/>
            <a:r>
              <a:t>⠀⠀⠀⠀⠀⠀⠀⠀⠀⠀⠀⠀⠀⠀⠀⠀⠀⠀⠀⠀⠀⠀⠉⠛⠁⠀⠀⢸⣿⣿⣿⠆⠀⠀⠀⢠⠀⢀⣴⣶⣤⣸⣆⠀⠀⠀⠀⢀⣶⣤⣾⣿⣷⡄⣠⠀⠀⠀⠀⠘⠿⣿⡿⠟⠀⠀⠀⠀⠀⠀⠀⠀⠀⠀⠀⠀⠀⠀⠀⠀⠀⠀⠀⠀⠀⠀⠀⠀⠀⠀⠀</a:t>
            </a:r>
            <a:br/>
            <a:r>
              <a:t>⠀⠀⠀⠀⠀⠀⠀⠀⠀⠀⠀⠀⠀⠀⠀⠀⠀⠀⠀⠀⠀⠀⠀⠀⠀⠀⠀⠀⠙⠛⢏⠀⠀⠀⠀⢸⣷⣼⣿⣿⣿⣿⣿⣦⣀⣀⣤⣾⣿⣿⣿⣿⣿⣿⣿⠀⠀⠀⠀⣠⠄⠀⠀⠀⠀⠀⠀⠀⠀⠀⠀⠀⠀⠀⠀⠀⠀⠀⠀⠀⠀⠀⠀⠀⠀⠀⠀⠀⠀⠀⠀</a:t>
            </a:r>
            <a:br/>
            <a:r>
              <a:t>⠀⠀⠀⠀⠀⠀⠀⠀⠀⠀⠀⠀⠀⠀⠀⠀⠀⠀⠀⠀⠀⠀⠀⠀⠀⠀⠀⠀⠀⠀⠈⣷⣦⣀⣤⣾⣿⣿⣿⣿⣿⣿⣿⣿⣿⣿⣿⣿⣿⣿⣿⣿⣿⣿⣿⣦⣀⣠⣾⡟⠀⠀⠀⢀⠀⠀⠀⠀⠀⠀⠀⠀⠀⠀⠀⠀⠀⠀⠀⠀⠀⠀⠀⠀⠀⠀⠀⠀⠀⠀⠀</a:t>
            </a:r>
            <a:br/>
            <a:r>
              <a:t>⠀⠀⠀⠀⠀⠀⠀⠀⠀⠀⠀⠀⠀⠀⠀⠀⠀⠀⠀⠀⠀⠀⠀⠀⠀⠀⠀⠳⣤⣀⣤⣿⣿⣿⣿⣿⣿⣿⣿⣿⣿⣿⣿⣿⣿⣿⣿⣿⣿⣿⣿⣿⣿⣿⣿⣿⣿⣿⣿⣧⣀⣠⣶⠋⠀⠀⠀⠀⠀⠀⠀⠀⠀⠀⠀⠀⠀⠀⠀⠀⠀⠀⠀⠀⠀⠀⠀⠀⠀⠀⠀</a:t>
            </a:r>
            <a:br/>
            <a:r>
              <a:t>⠀⠀⠀⠀⠀⠀⠀⠀⠀⠀⠀⠀⠀⠀⠀⠀⠀⠀⠀⠀⠀⠀⠀⠀⠀⠀⠀⠀⢹⣿⣿⣿⣿⣿⣿⣿⣿⠿⠟⠛⠛⠋⠉⠉⠉⠉⠉⠉⠙⠛⠛⠻⠿⢿⣿⣿⣿⣿⣿⣿⣿⣿⠁⢀⡠⠀⠀⠀⠀⠀⠀⠀⠀⠀⠀⠀⠀⠀⠀⠀⠀⠀⠀⠀⠀⠀⠀⠀⠀⠀⠀</a:t>
            </a:r>
            <a:br/>
            <a:r>
              <a:t>⠀⠀⠀⠀⠀⠀⠀⠀⠀⠀⠀⠀⠀⠀⠀⠀⠀⠀⠀⠀⠀⠀⠀⠀⠀⠀⠈⠳⣿⣿⣿⣿⣿⠟⠋⠁⠀⠀⠀⠀⠀⠀⠀⠀⠀⠀⠀⠀⠀⠀⠀⠀⠀⠀⠈⠉⠻⢿⣿⣿⣿⣿⡾⠋⠀⠀⠀⠀⠀⠀⠀⠀⠀⠀⠀⠀⠀⠀⠀⠀⠀⠀⠀⠀⠀⠀⠀⠀⠀⠀⠀</a:t>
            </a:r>
            <a:br/>
            <a:r>
              <a:t>⠀⠀⠀⠀⠀⠀⠀⠀⠀⠀⠀⠀⠀⠀⠀⠀⠀⠀⠀⠀⠀⠀⠀⠀⠀⠀⠀⠀⠸⣿⣿⠟⠁⠀⠀⠀⠀⠀⠀⠀⠀⠀⠀⠀⠀⠀⠀⠀⠀⠀⠀⠀⠀⠀⠀⠀⠀⠀⠙⣿⣿⡿⠀⠀⠀⠀⠀⠀⠀⠀⠀⠀⠀⠀⠀⠀⠀⠀⠀⠀⠀⠀⠀⠀⠀⠀⠀⠀⠀⠀⠀</a:t>
            </a:r>
            <a:br/>
            <a:r>
              <a:t>⠀⠀⠀⠀⠀⠀⠀⠀⠀⠀⠀⠀⠀⠀⠀⠀⠀⠀⠀⠀⠀⠀⠀⠀⠀⠀⠀⠀⠀⠈⣻⣤⣴⣤⡀⠀⠀⠀⠀⠀⠀⠀⠀⠀⠀⠀⠀⠀⠀⠀⠀⠀⠀⠀⠀⠀⣠⣄⣤⣾⠋⠀⠀⠀⠀⠀⠀⠀⠀⠀⠀⠀⠀⠀⠀⠀⠀⠀⠀⠀⠀⠀⠀⠀⠀⠀⠀⠀⠀⠀⠀</a:t>
            </a:r>
            <a:br/>
            <a:r>
              <a:t>⠀⠀⠀⠀⠀⠀⠀⠀⠀⠀⠀⠀⠀⠀⠀⠀⠀⠀⠀⠀⠀⠀⠀⠀⠀⠀⠀⠀⠀⠀⠸⣿⣿⣿⣿⣷⣤⣄⣀⣠⣶⣤⡀⠀⠀⠀⠀⠀⣠⣶⣄⣀⣠⣤⣶⣿⣿⣿⣿⠏⠀⠀⠀⠀⠀⠀⠀⠀⠀⠀⠀⠀⠀⠀⠀⠀⠀⠀⠀⠀⠀⠀⠀⠀⠀⠀⠀⠀⠀⠀⠀</a:t>
            </a:r>
            <a:br/>
            <a:r>
              <a:t>⠀⠀⠀⠀⠀⠀⠀⠀⠀⠀⠀⠀⠀⠀⠀⠀⠀⠀⠀⠀⠀⠀⠀⠀⠀⠀⠀⠀⠀⠀⠀⠈⠻⣿⣿⣿⣿⣿⣿⣿⣿⣿⣿⣿⣶⣶⣶⣿⣿⣿⣿⣿⣿⣿⣿⣿⣿⠟⠋⠀⠀⠀⠀⠀⠀⠀⠀⠀⠀⠀⠀⠀⠀⠀⠀⠀⠀⠀⠀⠀⠀⠀⠀⠀⠀⠀⠀⠀⠀⠀⠀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⠀⠀⠀⠀⠀⠀⠀⠀⠀⠀⠀⠀⠀⠀⠀⠀⠀⠀⠀⠀⠀⠀⠀⠀⠀⠀⠀⠀⠀⠀⠀⠀⠀⠀⠉⠛⠻⠿⣿⣿⣿⣿⣿⣿⣿⣿⣿⣿⣿⣿⣿⣿⠿⠿⠛⠋⠀⠀⠀⠀⠀⠀⠀⠀⠀⠀⠀⠀⠀⠀⠀⠀⠀⠀⠀⠀⠀⠀⠀⠀⠀⠀⠀⠀⠀⠀⠀⠀⠀⠀⠀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⠀⠀⠀⠀⠀⠀⠀⠀⠀⠀⠀⠀⠀⠀⠀⠀⠀⠀⠀⠀⠀⠀⠀⠀⠀⠀⠀⠀⠀⠀⠀⠀⠀⠀⠀⠀⠀⠀⠀⠀⠈⠉⠉⠉⠉⠉⠉⠉⠉⠉⠀⠀⠀⠀⠀⠀⠀⠀⠀⠀⠀⠀⠀⠀⠀⠀⠀⠀⠀⠀⠀⠀⠀⠀⠀⠀⠀⠀⠀⠀⠀⠀⠀⠀⠀⠀⠀⠀⠀⠀⠀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⠀⠀⠀⠀⠀⠀⠀⠀⠀⠀⠀⠀⠀⠀⠀⠀⠀⠀⠀⠀⠀⠀⠀⠀⠀⠀⠀⠀⠀⠀⠀⢀⡀⠀⠀⠀⠀⠀⢀⣴⣦⡀⠀⠀⠀⠀⠀⢰⣾⣶⠀⠀⠀⠀⠀⢠⣴⣦⡀⠀⠀⠀⠀⠀⠀⠀⠀⠀⠀⠀⠀⠀⠀⠀⠀⠀⠀⠀⠀⠀⠀⠀⠀⠀⠀⠀⠀⠀⠀⠀⠀</a:t>
            </a:r>
            <a:br/>
            <a:r>
              <a:t>⠀⠀⠀⠀⠀⠀⠀⠀⠀⠀⠀⠀⠀⠀⠀⠀⠀⠀⠀⠀⠀⠀⠀⢀⣀⡀⠀⠀⠀⠀⢸⣿⣿⡆⠀⠀⠀⠀⠘⠿⠿⠃⠀⠀⠀⠀⠀⠘⠛⠋⠀⠀⠀⠀⠀⠘⠿⠿⠃⠀⠀⠀⠀⣶⣿⣦⠀⠀⠀⠀⠀⠀⠀⠀⠀⠀⠀⠀⠀⠀⠀⠀⠀⠀⠀⠀⠀⠀⠀⠀⠀</a:t>
            </a:r>
            <a:br/>
            <a:r>
              <a:t>⠀⠀⠀⠀⠀⠀⠀⠀⠀⠀⠀⠀⠀⠀⠀⠀⠀⠀⠀⠀⠀⠀⠀⣿⣿⣿⠀⠀⠀⠀⠀⠉⠉⠀⠀⠀⠀⠀⠀⠀⠀⠀⠀⠀⠀⠀⠀⠀⠀⠀⠀⠀⠀⠀⠀⠀⠀⠀⠀⠀⠀⠀⠀⠻⠿⠋⠀⠀⢀⣴⣶⣦⠀⠀⠀⠀⠀⠀⠀⠀⠀⠀⠀⠀⠀⠀⠀⠀⠀⠀⠀</a:t>
            </a:r>
            <a:br/>
            <a:r>
              <a:t>⠀⠀⠀⠀⠀⠀⠀⠀⠀⠀⠀⠀⠀⠀⠀⠀⠀⢰⣿⣿⣦⠀⠀⠈⠉⠁⠀⠀⠀⠀⠀⠀⠀⠀⠀⠀⠀⠀⠀⠀⠀⠀⠀⠀⠀⠀⠀⠀⠀⠀⠀⠀⠀⠀⠀⠀⠀⠀⠀⠀⠀⠀⠀⠀⠀⠀⠀⠀⠘⢿⣿⠟⢀⣀⡀⠀⠀⠀⠀⠀⠀⠀⠀⠀⠀⠀⠀⠀⠀⠀⠀</a:t>
            </a:r>
            <a:br/>
            <a:r>
              <a:t>⠀⠀⠀⠀⠀⠀⠀⠀⠀⠀⠀⠀⠀⠀⠀⠀⣠⣼⣿⡿⠏⠀⠀⠀⠀⠀⠀⠀⠀⠀⠀⠀⠀⠀⠀⠀⠀⠀⠀⠀⠀⠀⠀⠀⠀⠀⠀⠀⠀⠀⠀⠀⠀⠀⠀⠀⠀⠀⠀⠀⠀⠀⠀⠀⠀⠀⠀⠀⠀⠀⠀⢸⣿⣿⣿⠀⠀⠀⠀⠀⠀⠀⠀⠀⠀⠀⠀⠀⠀⠀⠀</a:t>
            </a:r>
            <a:br/>
            <a:r>
              <a:t>⠀⠀⠀⠀⠀⠀⠀⠀⠀⠀⠀⠀⠀⠀⠀⠐⣿⣿⣿⡇⣀⠀⠀⠀⠀⠀⠀⠀⠀⠀⠀⠀⠀⠀⠀⠀⠀⠀⠀⠀⠀⠀⠀⠀⠀⠀⠀⠀⠀⠀⠀⠀⠀⠀⠀⠀⠀⠀⠀⠀⠀⠀⠀⠀⠀⠀⠀⠀⠀⢀⣴⣾⣿⡟⠋⠀⠀⠀⠀⠀⠀⠀⠀⠀⠀⠀⠀⠀⠀⠀⠀</a:t>
            </a:r>
            <a:br/>
            <a:r>
              <a:t>⠀⠀⠀⠀⠀⠀⠀⠀⠀⠀⠀⠀⠀⠀⠀⠀⠈⠙⢩⣿⣿⣿⡄⠀⠀⠀⠀⠀⠀⠀⠀⠀⠀⠀⠀⠀⠀⠀⠀⠀⠀⠀⠀⠀⠀⠀⠀⠀⠀⠀⠀⠀⠀⠀⠀⠀⠀⠀⠀⠀⠀⠀⢀⣀⣀⡀⠀⠀⠀⢸⣿⣿⣿⠇⠀⠀⠀⠀⠀⠀⠀⠀⠀⠀⠀⠀⠀⠀⠀⠀⠀</a:t>
            </a:r>
            <a:br/>
            <a:r>
              <a:t>⠀⠀⠀⠀⠀⠀⠀⠀⠀⠀⠀⠀⠀⠀⠀⠀⠀⠀⠈⠿⣿⡿⠃⠀⠀⢀⣶⣿⣶⡄⠀⠀⠀⠀⠀⠀⠀⠀⠀⠀⠀⠀⠀⠀⠀⠀⠀⠀⠀⠀⠀⠀⠀⠀⠀⠀⠀⠀⠀⠀⠀⢰⣿⣿⣿⣿⡄⠀⠀⠀⠉⠉⠁⠀⠀⠀⠀⠀⠀⠀⠀⠀⠀⠀⠀⠀⠀⠀⠀⠀⠀</a:t>
            </a:r>
            <a:br/>
            <a:r>
              <a:t>⠀⠀⠀⠀⠀⠀⠀⠀⠀⠀⠀⠀⠀⠀⠀⠀⠀⠀⠀⠀⠀⠀⠀⠀⠀⠸⣿⣿⣿⠇⠀⠀⠀⠀⠀⠀⠀⣤⣶⣶⣄⢠⡀⠀⠀⠀⠀⠀⣠⢀⣴⣿⣿⣷⡄⠀⠀⠀⠀⠀⠀⠈⠛⠿⠿⠛⠀⠀⠀⠀⠀⠀⠀⠀⠀⠀⠀⠀⠀⠀⠀⠀⠀⠀⠀⠀⠀⠀⠀⠀⠀</a:t>
            </a:r>
            <a:br/>
            <a:r>
              <a:t>⠀⠀⠀⠀⠀⠀⠀⠀⠀⠀⠀⠀⠀⠀⠀⠀⠀⠀⠀⠀⠀⠀⠀⠀⠀⠀⠈⠙⠉⠀⠀⠀⠀⠀⠀⣷⣄⣿⣿⣿⣿⣾⣷⡀⠀⠀⠀⣰⣿⡎⢿⣿⣿⣿⣷⡇⠀⠀⠀⠀⠀⠀⠀⠀⠀⠀⠀⠀⠀⠀⠀⠀⠀⠀⠀⠀⠀⠀⠀⠀⠀⠀⠀⠀⠀⠀⠀⠀⠀⠀⠀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⠀⠀⠀⠀⠀⠀⠀⠀⠀⠀⠀⠀⠀⠀⠀⠀⠀⠀⠀⠀⠀⠀⠀⠀⠀⠀⠀⠀⠀⠘⣦⡀⠀⠀⢀⣿⣿⣿⣿⣿⣿⣿⣿⣿⣿⣿⣿⣿⣿⣿⣶⣿⣿⣿⣿⣇⠀⠀⢀⣠⡾⠀⠀⠀⠀⠀⠀⠀⠀⠀⠀⠀⠀⠀⠀⠀⠀⠀⠀⠀⠀⠀⠀⠀⠀⠀⠀⠀⠀⠀⠀</a:t>
            </a:r>
            <a:br/>
            <a:r>
              <a:t>⠀⠀⠀⠀⠀⠀⠀⠀⠀⠀⠀⠀⠀⠀⠀⠀⠀⠀⠀⠀⠀⠀⠀⠀⠀⠠⣀⠀⠀⠀⣹⣿⣿⣿⣿⣿⣿⣿⣿⣿⣿⣿⣿⣿⣿⣿⣿⣿⣿⣿⣿⣿⣿⣿⣿⣿⣿⣿⣿⣿⡁⠀⠀⢀⡤⠀⠀⠀⠀⠀⠀⠀⠀⠀⠀⠀⠀⠀⠀⠀⠀⠀⠀⠀⠀⠀⠀⠀⠀⠀⠀</a:t>
            </a:r>
            <a:br/>
            <a:r>
              <a:t>⠀⠀⠀⠀⠀⠀⠀⠀⠀⠀⠀⠀⠀⠀⠀⠀⠀⠀⠀⠀⠀⠀⠀⠀⠀⠀⠈⢷⣶⣾⣿⣿⣿⣿⣿⣿⡿⠟⠛⠉⠉⠁⠀⠀⠀⠀⠀⠀⠀⠉⠉⠛⠛⠿⣿⣿⣿⣿⣿⣿⣷⣶⣾⡟⠁⠀⠀⠀⠀⠀⠀⠀⠀⠀⠀⠀⠀⠀⠀⠀⠀⠀⠀⠀⠀⠀⠀⠀⠀⠀⠀</a:t>
            </a:r>
            <a:br/>
            <a:r>
              <a:t>⠀⠀⠀⠀⠀⠀⠀⠀⠀⠀⠀⠀⠀⠀⠀⠀⠀⠀⠀⠀⠀⠀⠀⠀⠀⢀⣤⣾⣿⣿⣿⣿⣿⡿⠋⠁⠀⠀⠀⠀⠀⠀⠀⠀⠀⠀⠀⠀⠀⠀⠀⠀⠀⠀⠀⠙⠿⣿⣿⣿⣿⣿⣿⣤⣤⡤⠂⠀⠀⠀⠀⠀⠀⠀⠀⠀⠀⠀⠀⠀⠀⠀⠀⠀⠀⠀⠀⠀⠀⠀⠀</a:t>
            </a:r>
            <a:br/>
            <a:r>
              <a:t>⠀⠀⠀⠀⠀⠀⠀⠀⠀⠀⠀⠀⠀⠀⠀⠀⠀⠀⠀⠀⠀⠀⠀⠀⠀⣼⣿⣿⣿⣿⣿⣿⡟⠀⠀⠀⠀⠀⠀⠀⠀⠀⠀⠀⠀⠀⠀⠀⠀⠀⠀⠀⠀⠀⠀⠀⠀⠹⣿⣿⣿⣿⣿⣿⣿⡀⠀⠀⠀⠀⠀⠀⠀⠀⠀⠀⠀⠀⠀⠀⠀⠀⠀⠀⠀⠀⠀⠀⠀⠀⠀</a:t>
            </a:r>
            <a:br/>
            <a:r>
              <a:t>⠀⠀⠀⠀⠀⠀⠀⠀⠀⠀⠀⠀⠀⠀⠀⠀⠀⠀⠀⠀⠀⠀⠀⠀⢸⣿⣿⣿⣿⣿⣿⣿⡇⠀⠀⠀⠀⠀⠀⠀⠀⠀⠀⠀⠀⠀⠀⠀⠀⠀⠀⠀⠀⠀⠀⠀⠀⢠⣿⣿⣿⣿⣿⣿⣿⡇⠀⠀⠀⠀⠀⠀⠀⠀⠀⠀⠀⠀⠀⠀⠀⠀⠀⠀⠀⠀⠀⠀⠀⠀⠀</a:t>
            </a:r>
            <a:br/>
            <a:r>
              <a:t>⠀⠀⠀⠀⠀⠀⠀⠀⠀⠀⠀⠀⠀⠀⠀⠀⠀⠀⠀⠀⠀⠀⠀⠀⠈⢿⣿⣿⣿⣿⣿⣿⣿⣦⡀⠀⠀⠀⠀⠀⠀⠀⠀⠀⠀⠀⠀⠀⠀⠀⠀⠀⠀⠀⠀⠀⣠⣿⣿⣿⣿⣿⣿⣿⣿⠃⠀⠀⠀⠀⠀⠀⠀⠀⠀⠀⠀⠀⠀⠀⠀⠀⠀⠀⠀⠀⠀⠀⠀⠀⠀</a:t>
            </a:r>
            <a:br/>
            <a:r>
              <a:t>⠀⠀⠀⠀⠀⠀⠀⠀⠀⠀⠀⠀⠀⠀⠀⠀⠀⠀⠀⠀⠀⠀⠀⠀⠀⠈⠻⣿⣿⣿⣿⣿⣿⣿⣿⣷⣤⣄⣀⣀⣀⡀⠀⠀⠀⠀⠀⠀⠀⣀⣀⣀⣀⣤⣶⣿⣿⣿⣿⣿⣿⣿⣿⠟⠁⠀⠀⠀⠀⠀⠀⠀⠀⠀⠀⠀⠀⠀⠀⠀⠀⠀⠀⠀⠀⠀⠀⠀⠀⠀⠀</a:t>
            </a:r>
            <a:br/>
            <a:r>
              <a:t>⠀⠀⠀⠀⠀⠀⠀⠀⠀⠀⠀⠀⠀⠀⠀⠀⠀⠀⠀⠀⠀⠀⠀⠀⠀⠀⠀⠈⠙⠿⣿⣿⣿⣿⣿⣿⣿⣿⣿⣿⣿⣿⣿⣶⣶⣶⣶⣾⣿⣿⣿⣿⣿⣿⣿⣿⣿⣿⣿⣿⠿⠛⠁⠀⠀⠀⠀⠀⠀⠀⠀⠀⠀⠀⠀⠀⠀⠀⠀⠀⠀⠀⠀⠀⠀⠀⠀⠀⠀⠀⠀</a:t>
            </a:r>
            <a:br/>
            <a:r>
              <a:t>⠀⠀⠀⠀⠀⠀⠀⠀⠀⠀⠀⠀⠀⠀⠀⠀⠀⠀⠀⠀⠀⠀⠀⠀⠀⠀⠀⠀⠀⠀⠀⠉⠙⠛⠿⢿⣿⣿⣿⣿⣿⣿⣿⣿⣿⣿⣿⣿⣿⣿⣿⣿⣿⣿⡿⠿⠛⠛⠉⠀⠀⠀⠀⠀⠀⠀⠀⠀⠀⠀⠀⠀⠀⠀⠀⠀⠀⠀⠀⠀⠀⠀⠀⠀⠀⠀⠀⠀⠀⠀⠀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⠀⠀⠀⠀⠀⠀⠀⠀⠀⠀⠀⠀⠀⠀⠀⠀⠀⠀⠀⠀⠀⠀⠀⠀⠀⠀⠀⠀⠀⠀⠀⠀⠀⠀⠀⠀⠀⠀⠉⠉⠉⠉⠙⠛⠛⠛⠛⠋⠉⠉⠉⠉⠀⠀⠀⠀⠀⠀⠀⠀⠀⠀⠀⠀⠀⠀⠀⠀⠀⠀⠀⠀⠀⠀⠀⠀⠀⠀⠀⠀⠀⠀⠀⠀⠀⠀⠀⠀⠀⠀⠀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⠀⠀⠀⠀⠀⠀⠀⠀⠀⠀⠀⠀⠀⠀⠀⠀⠀⠀⠀⠀⠀⠀⠀⠀⠀⠀⠀⠀⠀⠀⠀⠀⠀⠀⠀⠀⠀⠀⢀⣠⣄⠀⠀⠀⠀⠀⠀⢀⣴⣦⡀⠀⠀⠀⠀⠀⣀⣤⡀⠀⠀⠀⠀⠀⠀⠀⠀⠀⠀⠀⠀⠀⠀⠀⠀⠀⠀⠀⠀⠀⠀⠀⠀⠀⠀⠀⠀⠀⠀⠀⠀</a:t>
            </a:r>
            <a:br/>
            <a:r>
              <a:t>⠀⠀⠀⠀⠀⠀⠀⠀⠀⠀⠀⠀⠀⠀⠀⠀⠀⠀⠀⠀⠀⠀⠀⠀⠀⠀⠀⠀⠀⠀⣶⣿⣦⠀⠀⠀⠀⠀⠸⣿⡿⠃⠀⠀⠀⠀⠀⠘⠿⠟⠁⠀⠀⠀⠀⠀⢿⣿⡿⠀⠀⠀⠀⢀⣤⣦⡄⠀⠀⠀⠀⠀⠀⠀⠀⠀⠀⠀⠀⠀⠀⠀⠀⠀⠀⠀⠀⠀⠀⠀⠀</a:t>
            </a:r>
            <a:br/>
            <a:r>
              <a:t>⠀⠀⠀⠀⠀⠀⠀⠀⠀⠀⠀⠀⠀⠀⠀⠀⠀⠀⠀⠀⠀⠀⣼⣿⣿⡆⠀⠀⠀⠀⠙⠻⠋⠀⠀⠀⠀⠀⠀⠀⠀⠀⠀⠀⠀⠀⠀⠀⠀⠀⠀⠀⠀⠀⠀⠀⠀⠀⠀⠀⠀⠀⠀⠘⢿⣿⠏⠀⠀⠀⣠⣤⡀⠀⠀⠀⠀⠀⠀⠀⠀⠀⠀⠀⠀⠀⠀⠀⠀⠀⠀</a:t>
            </a:r>
            <a:br/>
            <a:r>
              <a:t>⠀⠀⠀⠀⠀⠀⠀⠀⠀⠀⠀⠀⠀⠀⠀⠀⢀⣴⣶⣄⠀⠀⠈⠛⠛⠀⠀⠀⠀⠀⠀⠀⠀⠀⠀⠀⠀⠀⠀⠀⠀⠀⠀⠀⠀⠀⠀⠀⠀⠀⠀⠀⠀⠀⠀⠀⠀⠀⠀⠀⠀⠀⠀⠀⠀⠀⠀⠀⠀⠸⣿⣿⣿⠀⠀⠀⠀⠀⠀⠀⠀⠀⠀⠀⠀⠀⠀⠀⠀⠀⠀</a:t>
            </a:r>
            <a:br/>
            <a:r>
              <a:t>⠀⠀⠀⠀⠀⠀⠀⠀⠀⠀⠀⠀⠀⠀⠀⠀⣸⣿⣿⡿⠀⠀⠀⠀⠀⠀⠀⠀⠀⠀⠀⠀⠀⠀⠀⠀⠀⠀⠀⠀⠀⠀⠀⠀⠀⠀⠀⠀⠀⠀⠀⠀⠀⠀⠀⠀⠀⠀⠀⠀⠀⠀⠀⠀⠀⠀⠀⠀⠀⠀⠉⠉⢁⣴⣿⣶⡄⠀⠀⠀⠀⠀⠀⠀⠀⠀⠀⠀⠀⠀⠀</a:t>
            </a:r>
            <a:br/>
            <a:r>
              <a:t>⠀⠀⠀⠀⠀⠀⠀⠀⠀⠀⠀⠀⠀⠀⢰⣿⣿⣿⡅⠀⠀⠀⠀⠀⠀⠀⠀⠀⠀⠀⠀⠀⠀⠀⠀⠀⠀⠀⠀⠀⠀⠀⠀⠀⠀⠀⠀⠀⠀⠀⠀⠀⠀⠀⠀⠀⠀⠀⠀⠀⠀⠀⠀⠀⠀⠀⠀⠀⠀⠀⠀⠀⣘⣿⣿⡿⠃⠀⠀⠀⠀⠀⠀⠀⠀⠀⠀⠀⠀⠀⠀</a:t>
            </a:r>
            <a:br/>
            <a:r>
              <a:t>⠀⠀⠀⠀⠀⠀⠀⠀⠀⠀⠀⠀⠀⠀⠈⠻⠿⢿⣥⣶⣄⠀⠀⠀⠀⠀⠀⠀⠀⠀⠀⠀⠀⠀⠀⠀⠀⠀⠀⠀⠀⠀⠀⠀⠀⠀⠀⠀⠀⠀⠀⠀⠀⠀⠀⠀⠀⠀⠀⠀⠀⠀⠀⠀⠀⠀⠀⠀⠀⠀⢠⣿⣿⣿⣧⠀⠀⠀⠀⠀⠀⠀⠀⠀⠀⠀⠀⠀⠀⠀⠀</a:t>
            </a:r>
            <a:br/>
            <a:r>
              <a:t>⠀⠀⠀⠀⠀⠀⠀⠀⠀⠀⠀⠀⠀⠀⠀⠀⠀⢺⣿⣿⣿⡇⠀⠀⠀⠀⣀⡀⠀⠀⠀⠀⠀⠀⠀⠀⠀⠀⠀⠀⠀⠀⠀⠀⠀⠀⠀⠀⠀⠀⠀⠀⠀⠀⠀⠀⠀⠀⠀⠀⠀⠀⠀⣤⣶⣶⣄⠀⠀⠀⠈⠻⠿⠿⠃⠀⠀⠀⠀⠀⠀⠀⠀⠀⠀⠀⠀⠀⠀⠀⠀</a:t>
            </a:r>
            <a:br/>
            <a:r>
              <a:t>⠀⠀⠀⠀⠀⠀⠀⠀⠀⠀⠀⠀⠀⠀⠀⠀⠀⠀⠙⠛⠋⠀⠀⠀⢠⣾⣿⣿⣧⠀⠀⠀⠀⠀⠀⠀⠀⠀⠀⠀⠀⠀⠀⠀⠀⠀⠀⠀⠀⠀⠀⣀⣀⣀⠀⠀⠀⠀⠀⠀⠀⠀⠸⣿⣿⣿⣿⠇⠀⠀⠀⠀⠀⠀⠀⠀⠀⠀⠀⠀⠀⠀⠀⠀⠀⠀⠀⠀⠀⠀⠀</a:t>
            </a:r>
            <a:br/>
            <a:r>
              <a:t>⠀⠀⠀⠀⠀⠀⠀⠀⠀⠀⠀⠀⠀⠀⠀⠀⠀⠀⠀⠀⠀⠀⠀⠀⠈⢿⣿⣿⠏⠀⠀⠀⠀⠀⢀⡀⢠⣾⣿⣿⡆⢰⡄⠀⠀⠀⠀⠀⣴⠀⣼⣿⣿⣿⣷⣀⠀⠀⠀⠀⠀⠀⠀⠈⠛⠛⠁⠀⠀⠀⠀⠀⠀⠀⠀⠀⠀⠀⠀⠀⠀⠀⠀⠀⠀⠀⠀⠀⠀⠀⠀</a:t>
            </a:r>
            <a:br/>
            <a:r>
              <a:t>⠀⠀⠀⠀⠀⠀⠀⠀⠀⠀⠀⠀⠀⠀⠀⠀⠀⠀⠀⠀⠀⠀⠀⠀⠀⠀⠀⠀⠀⡀⠀⠀⠀⠀⠀⣷⣼⣿⣿⣿⣧⣿⣿⣤⣀⣀⣠⣾⣿⣧⣹⣿⣿⣿⣿⡏⠀⠀⠀⠀⠀⡀⠀⠀⠀⠀⠀⠀⠀⠀⠀⠀⠀⠀⠀⠀⠀⠀⠀⠀⠀⠀⠀⠀⠀⠀⠀⠀⠀⠀⠀</a:t>
            </a:r>
            <a:br/>
            <a:r>
              <a:t>⠀⠀⠀⠀⠀⠀⠀⠀⠀⠀⠀⠀⠀⠀⠀⠀⠀⠀⠀⠀⠀⠀⠀⠀⠀⠀⠀⠀⠀⠹⣦⣄⣠⣤⣴⣿⣿⣿⣿⣿⣿⣿⡿⠿⠿⠿⠿⢿⣿⣿⣿⣿⣿⣿⣿⣷⣤⣄⣀⣴⣾⠁⠀⠀⠀⠀⠀⠀⠀⠀⠀⠀⠀⠀⠀⠀⠀⠀⠀⠀⠀⠀⠀⠀⠀⠀⠀⠀⠀⠀⠀</a:t>
            </a:r>
            <a:br/>
            <a:r>
              <a:t>⠀⠀⠀⠀⠀⠀⠀⠀⠀⠀⠀⠀⠀⠀⠀⠀⠀⠀⠀⠀⠀⠀⠀⠀⠀⢠⣀⣀⣤⣶⣿⣿⣿⣿⡿⠟⠛⠉⠉⠀⠀⠀⠀⠀⠀⠀⠀⠀⠀⠀⠀⠉⠉⠛⠻⢿⣿⣿⣿⣿⣷⣦⣀⣀⣤⠄⠀⠀⠀⠀⠀⠀⠀⠀⠀⠀⠀⠀⠀⠀⠀⠀⠀⠀⠀⠀⠀⠀⠀⠀⠀</a:t>
            </a:r>
            <a:br/>
            <a:r>
              <a:t>⠀⠀⠀⠀⠀⠀⠀⠀⠀⠀⠀⠀⠀⠀⠀⠀⠀⠀⠀⠀⠀⠀⠀⠀⢀⣤⣿⣿⣿⣿⣿⡿⠛⠁⠀⠀⠀⠀⠀⠀⠀⠀⠀⠀⠀⠀⠀⠀⠀⠀⠀⠀⠀⠀⠀⠀⠈⠙⢿⣿⣿⣿⣿⣿⣧⡀⠀⠀⠀⠀⠀⠀⠀⠀⠀⠀⠀⠀⠀⠀⠀⠀⠀⠀⠀⠀⠀⠀⠀⠀⠀</a:t>
            </a:r>
            <a:br/>
            <a:r>
              <a:t>⠀⠀⠀⠀⠀⠀⠀⠀⠀⠀⠀⠀⠀⠀⠀⠀⠀⠀⠀⠀⠀⠀⠀⢰⣿⣿⣿⣿⣿⣿⡟⠀⠀⠀⠀⠀⠀⠀⠀⠀⠀⠀⠀⠀⠀⠀⠀⠀⠀⠀⠀⠀⠀⠀⠀⠀⠀⠀⠀⠹⣿⣿⣿⣿⣿⣿⣖⠀⠀⠀⠀⠀⠀⠀⠀⠀⠀⠀⠀⠀⠀⠀⠀⠀⠀⠀⠀⠀⠀⠀⠀</a:t>
            </a:r>
            <a:br/>
            <a:r>
              <a:t>⠀⠀⠀⠀⠀⠀⠀⠀⠀⠀⠀⠀⠀⠀⠀⠀⠀⠀⠀⠀⠀⠀⠀⣿⣿⣿⣿⣿⣿⣿⠀⠀⠀⠀⠀⠀⠀⠀⠀⠀⠀⠀⠀⠀⠀⠀⠀⠀⠀⠀⠀⠀⠀⠀⠀⠀⠀⠀⠀⠀⣿⣿⣿⣿⣿⣿⣿⡆⠀⠀⠀⠀⠀⠀⠀⠀⠀⠀⠀⠀⠀⠀⠀⠀⠀⠀⠀⠀⠀⠀⠀</a:t>
            </a:r>
            <a:br/>
            <a:r>
              <a:t>⠀⠀⠀⠀⠀⠀⠀⠀⠀⠀⠀⠀⠀⠀⠀⠀⠀⠀⠀⠀⠀⠀⠀⣿⣿⣿⣿⣿⣿⣿⣇⠀⠀⠀⠀⠀⠀⠀⠀⠀⠀⠀⠀⠀⠀⠀⠀⠀⠀⠀⠀⠀⠀⠀⠀⠀⠀⠀⠀⣠⣿⣿⣿⣿⣿⣿⣿⠇⠀⠀⠀⠀⠀⠀⠀⠀⠀⠀⠀⠀⠀⠀⠀⠀⠀⠀⠀⠀⠀⠀⠀</a:t>
            </a:r>
            <a:br/>
            <a:r>
              <a:t>⠀⠀⠀⠀⠀⠀⠀⠀⠀⠀⠀⠀⠀⠀⠀⠀⠀⠀⠀⠀⠀⠀⠀⠘⢿⣿⣿⣿⣿⣿⣿⣷⣄⡀⠀⠀⠀⠀⠀⠀⠀⠀⠀⠀⠀⠀⠀⠀⠀⠀⠀⠀⠀⠀⠀⠀⠀⣠⣶⣿⣿⣿⣿⣿⣿⣿⠏⠀⠀⠀⠀⠀⠀⠀⠀⠀⠀⠀⠀⠀⠀⠀⠀⠀⠀⠀⠀⠀⠀⠀⠀</a:t>
            </a:r>
            <a:br/>
            <a:r>
              <a:t>⠀⠀⠀⠀⠀⠀⠀⠀⠀⠀⠀⠀⠀⠀⠀⠀⠀⠀⠀⠀⠀⠀⠀⠀⠈⠛⢿⣿⣿⣿⣿⣿⣿⣿⣷⣦⣄⣀⡀⣀⡀⠀⠀⠀⠀⠀⠀⠀⠀⢀⡀⣀⣀⣠⣤⣶⣿⣿⣿⣿⣿⣿⣿⣿⠟⠁⠀⠀⠀⠀⠀⠀⠀⠀⠀⠀⠀⠀⠀⠀⠀⠀⠀⠀⠀⠀⠀⠀⠀⠀⠀</a:t>
            </a:r>
            <a:br/>
            <a:r>
              <a:t>⠀⠀⠀⠀⠀⠀⠀⠀⠀⠀⠀⠀⠀⠀⠀⠀⠀⠀⠀⠀⠀⠀⠀⠀⠀⠀⠀⠈⠛⠿⣿⣿⣿⣿⣿⣿⣿⣿⣿⣿⣿⣿⣿⣶⣶⣶⣶⣶⣿⣿⣿⣿⣿⣿⣿⣿⣿⣿⣿⣿⠿⠛⠉⠀⠀⠀⠀⠀⠀⠀⠀⠀⠀⠀⠀⠀⠀⠀⠀⠀⠀⠀⠀⠀⠀⠀⠀⠀⠀⠀⠀</a:t>
            </a:r>
            <a:br/>
            <a:r>
              <a:t>⠀⠀⠀⠀⠀⠀⠀⠀⠀⠀⠀⠀⠀⠀⠀⠀⠀⠀⠀⠀⠀⠀⠀⠀⠀⠀⠀⠀⠀⠀⠀⠈⠉⠛⠻⠿⠿⣿⣿⣿⣿⣿⣿⣿⣿⣿⣿⣿⣿⣿⣿⣿⣿⠿⠿⠿⠛⠋⠉⠀⠀⠀⠀⠀⠀⠀⠀⠀⠀⠀⠀⠀⠀⠀⠀⠀⠀⠀⠀⠀⠀⠀⠀⠀⠀⠀⠀⠀⠀⠀⠀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⠀⠀⠀⠀⠀⠀⠀⠀⠀⠀⠀⠀⠀⠀⠀⠀⠀⠀⠀⠀⠀⠀⠀⠀⠀⠀⠀⠀⠀⠀⠀⠀⠀⠀⠀⠀⠀⠀⠀⠀⠀⠉⠉⠉⠉⠉⠉⠉⠉⠁⠀⠀⠀⠀⠀⠀⠀⠀⠀⠀⠀⠀⠀⠀⠀⠀⠀⠀⠀⠀⠀⠀⠀⠀⠀⠀⠀⠀⠀⠀⠀⠀⠀⠀⠀⠀⠀⠀⠀⠀⠀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⠀⠀⠀⠀⠀⠀⠀⠀⠀⠀⠀⠀⠀⠀⠀⠀⠀⠀⠀⠀⠀⠀⠀⠀⠀⠀⠀⠀⠀⠀⣀⠀⠀⠀⠀⠀⠀⠀⣠⣶⣦⠀⠀⠀⠀⠀⠀⠀⣾⣿⣦⠀⠀⠀⠀⠀⠀⣠⣶⣄⠀⠀⠀⠀⠀⠀⠀⠀⠀⠀⠀⠀⠀⠀⠀⠀⠀⠀⠀⠀⠀⠀⠀⠀⠀⠀⠀⠀⠀⠀⠀</a:t>
            </a:r>
            <a:br/>
            <a:r>
              <a:t>⠀⠀⠀⠀⠀⠀⠀⠀⠀⠀⠀⠀⠀⠀⠀⠀⠀⠀⠀⠀⠀⢀⣀⡀⠀⠀⠀⠀⠀⢾⣿⣷⠀⠀⠀⠀⠀⠀⠙⠿⠟⠀⠀⠀⠀⠀⠀⠀⠙⠛⠁⠀⠀⠀⠀⠀⠀⠻⠿⠟⠀⠀⠀⠀⠀⣠⣶⣦⠀⠀⠀⠀⠀⠀⠀⠀⠀⠀⠀⠀⠀⠀⠀⠀⠀⠀⠀⠀⠀⠀⠀</a:t>
            </a:r>
            <a:br/>
            <a:r>
              <a:t>⠀⠀⠀⠀⠀⠀⠀⠀⠀⠀⠀⠀⠀⠀⠀⠀⠀⠀⠀⠀⠀⣿⣿⣿⠀⠀⠀⠀⠀⠈⠛⠉⠀⠀⠀⠀⠀⠀⠀⠀⠀⠀⠀⠀⠀⠀⠀⠀⠀⠀⠀⠀⠀⠀⠀⠀⠀⠀⠀⠀⠀⠀⠀⠀⠀⠻⠿⠟⠀⠀⠀⠀⣠⣤⡀⠀⠀⠀⠀⠀⠀⠀⠀⠀⠀⠀⠀⠀⠀⠀⠀</a:t>
            </a:r>
            <a:br/>
            <a:r>
              <a:t>⠀⠀⠀⠀⠀⠀⠀⠀⠀⠀⠀⠀⠀⠀⢀⣴⣦⣄⠀⠀⠀⠈⠛⠁⠀⠀⠀⠀⠀⠀⠀⠀⠀⠀⠀⠀⠀⠀⠀⠀⠀⠀⠀⠀⠀⠀⠀⠀⠀⠀⠀⠀⠀⠀⠀⠀⠀⠀⠀⠀⠀⠀⠀⠀⠀⠀⠀⠀⠀⠀⠀⢸⣿⣿⣿⠀⠀⠀⠀⠀⠀⠀⠀⠀⠀⠀⠀⠀⠀⠀⠀</a:t>
            </a:r>
            <a:br/>
            <a:r>
              <a:t>⠀⠀⠀⠀⠀⠀⠀⠀⠀⠀⠀⠀⠀⠀⠸⣿⣿⡿⠀⠀⠀⠀⠀⠀⠀⠀⠀⠀⠀⠀⠀⠀⠀⠀⠀⠀⠀⠀⠀⠀⠀⠀⠀⠀⠀⠀⠀⠀⠀⠀⠀⠀⠀⠀⠀⠀⠀⠀⠀⠀⠀⠀⠀⠀⠀⠀⠀⠀⠀⠀⠀⠀⠉⠉⠁⣠⣶⣶⣄⠀⠀⠀⠀⠀⠀⠀⠀⠀⠀⠀⠀</a:t>
            </a:r>
            <a:br/>
            <a:r>
              <a:t>⠀⠀⠀⠀⠀⠀⠀⠀⠀⠀⠀⠀⣰⣿⣿⣦⠁⠀⠀⠀⠀⠀⠀⠀⠀⠀⠀⠀⠀⠀⠀⠀⠀⠀⠀⠀⠀⠀⠀⠀⠀⠀⠀⠀⠀⠀⠀⠀⠀⠀⠀⠀⠀⠀⠀⠀⠀⠀⠀⠀⠀⠀⠀⠀⠀⠀⠀⠀⠀⠀⠀⠀⠀⠀⠀⢿⣿⣿⡟⠀⠀⠀⠀⠀⠀⠀⠀⠀⠀⠀⠀</a:t>
            </a:r>
            <a:br/>
            <a:r>
              <a:t>⠀⠀⠀⠀⠀⠀⠀⠀⠀⠀⠀⠀⠹⢿⣿⠟⣀⣀⠀⠀⠀⠀⠀⠀⠀⠀⠀⠀⠀⠀⠀⠀⠀⠀⠀⠀⠀⠀⠀⠀⠀⠀⠀⠀⠀⠀⠀⠀⠀⠀⠀⠀⠀⠀⠀⠀⠀⠀⠀⠀⠀⠀⠀⠀⠀⠀⠀⠀⠀⠀⠀⠀⠀⣠⣶⣶⣏⠁⠀⠀⠀⠀⠀⠀⠀⠀⠀⠀⠀⠀⠀</a:t>
            </a:r>
            <a:br/>
            <a:r>
              <a:t>⠀⠀⠀⠀⠀⠀⠀⠀⠀⠀⠀⠀⠀⠀⠀⣾⣿⣿⣷⠀⠀⠀⠀⠀⠀⠀⠀⠀⠀⠀⠀⠀⠀⠀⠀⠀⠀⠀⠀⠀⠀⠀⠀⠀⠀⠀⠀⠀⠀⠀⠀⠀⠀⠀⠀⠀⠀⠀⠀⠀⠀⠀⠀⠀⠀⠀⠀⠀⠀⠀⠀⠀⠀⢿⣿⣿⡿⠀⠀⠀⠀⠀⠀⠀⠀⠀⠀⠀⠀⠀⠀</a:t>
            </a:r>
            <a:br/>
            <a:r>
              <a:t>⠀⠀⠀⠀⠀⠀⠀⠀⠀⠀⠀⠀⠀⠀⠀⠻⢿⡿⠟⠀⠀⠀⠀⢀⣤⣤⡀⠀⠀⠀⠀⠀⠀⠀⠀⠀⠀⠀⠀⠀⠀⠀⠀⠀⠀⠀⠀⠀⠀⠀⠀⠀⠀⠀⠀⠀⠀⠀⠀⠀⠀⠀⠀⠀⢠⣾⣿⣿⣦⠀⠀⠀⠀⠀⠉⠉⠀⠀⠀⠀⠀⠀⠀⠀⠀⠀⠀⠀⠀⠀⠀</a:t>
            </a:r>
            <a:br/>
            <a:r>
              <a:t>⠀⠀⠀⠀⠀⠀⠀⠀⠀⠀⠀⠀⠀⠀⠀⠀⠀⠀⠀⠀⠀⠀⠀⣿⣿⣿⣿⠀⠀⠀⠀⠀⠀⠀⠀⠀⠀⣀⣀⣀⣀⣀⣀⣀⣀⣀⣀⣀⣀⣀⡀⣀⣤⣤⣀⠀⠀⠀⠀⠀⠀⠀⠀⠀⠸⣿⣿⣿⡿⠁⠀⠀⠀⠀⠀⠀⠀⠀⠀⠀⠀⠀⠀⠀⠀⠀⠀⠀⠀⠀⠀</a:t>
            </a:r>
            <a:br/>
            <a:r>
              <a:t>⠀⠀⠀⠀⠀⠀⠀⠀⠀⠀⠀⠀⠀⠀⠀⠀⠀⠀⠀⠀⠀⠀⠀⠙⠿⠿⠏⠀⠀⠀⣀⣠⣤⣴⣶⣾⣿⣿⣿⣿⠟⠛⠛⠛⠛⠛⠛⠛⠛⠛⢻⣿⣿⣿⣿⣷⣶⣤⣄⣀⡀⠀⠀⠀⠀⠈⠉⠉⠀⠀⠀⠀⠀⠀⠀⠀⠀⠀⠀⠀⠀⠀⠀⠀⠀⠀⠀⠀⠀⠀⠀</a:t>
            </a:r>
            <a:br/>
            <a:r>
              <a:t>⠀⠀⠀⠀⠀⠀⠀⠀⠀⠀⠀⠀⠀⠀⠀⠀⠀⠀⠀⠀⠀⠀⠀⠀⠀⢀⣠⣴⣾⣿⣿⠿⠛⠋⠉⠈⢿⣿⣿⡟⠀⠀⠀⠀⠀⠀⠀⠀⠀⠀⠀⠻⣿⣿⠿⠋⠙⠛⠿⣿⣿⣷⣶⣤⣀⠀⠀⠀⠀⠀⠀⠀⠀⠀⠀⠀⠀⠀⠀⠀⠀⠀⠀⠀⠀⠀⠀⠀⠀⠀⠀</a:t>
            </a:r>
            <a:br/>
            <a:r>
              <a:t>⠀⠀⠀⠀⠀⠀⠀⠀⠀⠀⠀⠀⠀⠀⠀⠀⠀⠀⠀⠀⠀⠀⢀⣴⣾⣿⣿⣿⠟⠋⠁⠀⠀⠀⠀⠀⠀⠉⠁⠀⠀⠀⠀⠀⠀⠀⠀⠀⠀⠀⠀⠀⠀⠀⠀⠀⠀⠀⠀⠀⠉⠻⣿⣿⣿⣿⣦⣄⠀⠀⠀⠀⠀⠀⠀⠀⠀⠀⠀⠀⠀⠀⠀⠀⠀⠀⠀⠀⠀⠀⠀</a:t>
            </a:r>
            <a:br/>
            <a:r>
              <a:t>⠀⠀⠀⠀⠀⠀⠀⠀⠀⠀⠀⠀⠀⠀⠀⠀⠀⠀⠀⠀⢀⣴⣿⣿⣿⣿⡟⠁⠀⠀⠀⠀⠀⠀⠀⠀⠀⠀⠀⠀⠀⠀⠀⠀⠀⠀⠀⠀⠀⠀⠀⠀⠀⠀⠀⠀⠀⠀⠀⠀⠀⠀⠈⠻⣿⣿⣿⣿⣷⡄⠀⠀⠀⠀⠀⠀⠀⠀⠀⠀⠀⠀⠀⠀⠀⠀⠀⠀⠀⠀⠀</a:t>
            </a:r>
            <a:br/>
            <a:r>
              <a:t>⠀⠀⠀⠀⠀⠀⠀⠀⠀⠀⠀⠀⠀⠀⠀⠀⠀⠀⠀⢠⣿⣿⣿⣿⣿⡏⠀⠀⠀⠀⠀⠀⠀⠀⠀⠀⠀⠀⠀⠀⠀⠀⠀⠀⠀⠀⠀⠀⠀⠀⠀⠀⠀⠀⠀⠀⠀⠀⠀⠀⠀⠀⠀⠀⢹⣿⣿⣿⣿⣿⡆⠀⠀⠀⠀⠀⠀⠀⠀⠀⠀⠀⠀⠀⠀⠀⠀⠀⠀⠀⠀</a:t>
            </a:r>
            <a:br/>
            <a:r>
              <a:t>⠀⠀⠀⠀⠀⠀⠀⠀⠀⠀⠀⠀⠀⠀⠀⠀⠀⠀⠀⣾⣿⣿⣿⣿⣿⡆⠀⠀⠀⠀⠀⠀⠀⠀⠀⠀⠀⠀⠀⠀⠀⠀⠀⠀⠀⠀⠀⠀⠀⠀⠀⠀⠀⠀⠀⠀⠀⠀⠀⠀⠀⠀⠀⠀⠀⣿⣿⣿⣿⣿⣿⠀⠀⠀⠀⠀⠀⠀⠀⠀⠀⠀⠀⠀⠀⠀⠀⠀⠀⠀⠀</a:t>
            </a:r>
            <a:br/>
            <a:r>
              <a:t>⠀⠀⠀⠀⠀⠀⠀⠀⠀⠀⠀⠀⠀⠀⠀⠀⠀⠀⠀⢹⣿⣿⣿⣿⣿⣧⠀⠀⠀⠀⠀⠀⠀⠀⠀⠀⠀⠀⠀⠀⠀⠀⠀⠀⠀⠀⠀⠀⠀⠀⠀⠀⠀⠀⠀⠀⠀⠀⠀⠀⠀⠀⠀⠀⣸⣿⣿⣿⣿⣿⡿⠀⠀⠀⠀⠀⠀⠀⠀⠀⠀⠀⠀⠀⠀⠀⠀⠀⠀⠀⠀</a:t>
            </a:r>
            <a:br/>
            <a:r>
              <a:t>⠀⠀⠀⠀⠀⠀⠀⠀⠀⠀⠀⠀⠀⠀⠀⠀⠀⠀⠀⠈⢻⣿⣿⣿⣿⣿⣷⣄⠀⠀⠀⠀⠀⠀⠀⠀⠀⠀⠀⠀⠀⠀⠀⠀⠀⠀⠀⠀⠀⠀⠀⠀⠀⠀⠀⠀⠀⠀⠀⠀⠀⠀⢀⣼⣿⣿⣿⣿⣿⡿⠁⠀⠀⠀⠀⠀⠀⠀⠀⠀⠀⠀⠀⠀⠀⠀⠀⠀⠀⠀⠀</a:t>
            </a:r>
            <a:br/>
            <a:r>
              <a:t>⠀⠀⠀⠀⠀⠀⠀⠀⠀⠀⠀⠀⠀⠀⠀⠀⠀⠀⠀⠀⠀⠙⢿⣿⣿⣿⣿⣿⣷⣤⣀⠀⠀⠀⠀⠀⠀⠀⠀⠀⠀⠀⠀⠀⠀⠀⠀⠀⠀⠀⠀⠀⠀⠀⠀⠀⠀⠀⠀⢀⣤⣶⣿⣿⣿⣿⣿⡿⠋⠀⠀⠀⠀⠀⠀⠀⠀⠀⠀⠀⠀⠀⠀⠀⠀⠀⠀⠀⠀⠀⠀</a:t>
            </a:r>
            <a:br/>
            <a:r>
              <a:t>⠀⠀⠀⠀⠀⠀⠀⠀⠀⠀⠀⠀⠀⠀⠀⠀⠀⠀⠀⠀⠀⠀⠀⠉⠛⢿⣿⣿⣿⣿⣿⣿⣶⣦⣄⣀⡀⠀⠀⠀⠀⠀⠀⠀⠀⠀⠀⠀⠀⠀⠀⠀⠀⠀⣀⣀⣤⣶⣿⣿⣿⣿⣿⣿⡿⠟⠉⠀⠀⠀⠀⠀⠀⠀⠀⠀⠀⠀⠀⠀⠀⠀⠀⠀⠀⠀⠀⠀⠀⠀⠀</a:t>
            </a:r>
            <a:br/>
            <a:r>
              <a:t>⠀⠀⠀⠀⠀⠀⠀⠀⠀⠀⠀⠀⠀⠀⠀⠀⠀⠀⠀⠀⠀⠀⠀⠀⠀⠀⠈⠙⠛⠿⢿⣿⣿⣿⣿⣿⣿⣿⣷⣶⣶⣶⣶⣤⣤⣤⣤⣶⣶⣶⣶⣾⣿⣿⣿⣿⣿⣿⣿⡿⠿⠛⠋⠁⠀⠀⠀⠀⠀⠀⠀⠀⠀⠀⠀⠀⠀⠀⠀⠀⠀⠀⠀⠀⠀⠀⠀⠀⠀⠀⠀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⠀⠀⠀⠀⠀⠀⠀⠀⠀⠀⠀⠀⠀⠀⠀⠀⠀⠀⠀⠀⠀⠀⠀⠀⠀⠀⠀⠀⠀⠀⠀⠀⠀⠀⠀⠀⠀⠀⠀⢴⣤⡄⠀⣠⣴⣶⣶⣦⣄⠀⠀⠀⠀⠀⠀⠀⠀⠀⠀⠀⠀⠀⠀⠀⠀⠀⠀⠀⠀⠀⠀⠀⠀⠀⠀⠀⠀⠀⠀⠀⠀⠀⠀⠀⠀⠀⠀⠀⠀⠀⠀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⠀⠀⠀⠀⠀⠀⠀⠀⠀⠀⠀⠀⠀⠀⠀⠀⠀⠀⠀⠀⠀⠀⠀⠀⠀⠀⠀⠀⠀⠀⠀⠀⠀⠀⠀⠀⠀⠀⠰⣮⣿⣶⣶⣿⣿⣿⣿⡏⠉⠙⠃⠀⠀⠀⠀⠀⠀⠀⠀⠀⠀⠀⠀⠀⠀⠀⠀⠀⠀⠀⠀⠀⠀⠀⠀⠀⠀⠀⠀⠀⠀⠀⠀⠀⠀⠀⠀⠀⠀⠀⠀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⠀⠀⠀⠀⠀⠀⠀⠀⠀⠀⠀⠀⠀⠀⠀⠀⠀⠀⠀⠀⠀⠀⠀⠀⠀⠀⠀⠀⠀⠀⠀⠀⠀⠀⠀⠀⠀⠀⠀⠈⠙⠻⠿⣿⣿⣿⣿⣷⣶⣤⣄⠀⠀⠀⠀⠀⠀⠀⠀⠀⠀⠀⠀⠀⠀⠀⠀⠀⠀⠀⠀⠀⠀⠀⠀⠀⠀⠀⠀⠀⠀⠀⠀⠀⠀⠀⠀⠀⠀⠀⠀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⠀⠀⠀⠀⠀⠀⠀⠀⠀⠀⠀⠀⠀⠀⠀⠀⠀⠀⠀⠀⠀⠀⠀⠀⠀⠀⠀⠀⠀⠀⠀⠀⠀⠀⠀⠀⠀⠀⠀⠀⠀⣠⣤⠛⢻⣿⣿⣿⣿⣿⣿⣿⣷⠂⠀⠀⠀⠀⠀⠀⠀⠀⠀⠀⠀⠀⠀⠀⠀⠀⠀⠀⠀⠀⠀⠀⠀⠀⠀⠀⠀⠀⠀⠀⠀⠀⠀⠀⠀⠀⠀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⠀⠀⠀⠀⠀⠀⠀⠀⠀⠀⠀⠀⠀⠀⠀⠀⠀⠀⠀⠀⠀⠀⠀⠀⠀⠀⠀⠀⠀⠀⠀⠀⠀⠀⠀⠀⠀⠀⠀⠀⠀⠙⠻⣆⣼⣿⣿⣿⡟⠛⠛⠃⠀⠀⠀⠀⠀⠀⠀⠀⠀⠀⠀⠀⠀⠀⠀⠀⠀⠀⠀⠀⠀⠀⠀⠀⠀⠀⠀⠀⠀⠀⠀⠀⠀⠀⠀⠀⠀⠀⠀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⠀⠀⠀⠀⠀⠀⠀⠀⠀⠀⠀⠀⠀⠀⠀⠀⠀⠀⠀⠀⠀⠀⠀⠀⠀⠀⠀⠀⠀⠀⠀⠀⠀⠀⠀⠀⠀⠀⠀⠀⠀⠀⠀⣿⣿⣿⣿⣿⣧⣀⣾⣿⠀⠀⠀⠀⠀⠀⠀⠀⠀⠀⠀⠀⠀⠀⠀⠀⠀⠀⠀⠀⠀⠀⠀⠀⠀⠀⠀⠀⠀⠀⠀⠀⠀⠀⠀⠀⠀⠀⠀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⠀⠀⠀⠀⠀⠀⠀⠀⠀⠀⠀⠀⠀⠀⠀⠀⠀⠀⠀⠀⠀⠀⠀⠀⠀⠀⠀⠀⠀⠀⠀⠀⠀⠀⠀⠀⠀⠀⠀⠀⠀⠀⠀⣼⠏⠘⣿⣿⣿⣿⣿⣿⢦⣤⣤⡤⠤⠀⠀⠀⠀⠀⠀⠀⠀⠀⠀⠀⠀⠀⠀⠀⠀⠀⠀⠀⠀⠀⠀⠀⠀⠀⠀⠀⠀⠀⠀⠀⠀⠀⠀</a:t>
            </a:r>
            <a:br/>
            <a:r>
              <a:t>⠀⠀⠀⠀⠀⠀⠀⠀⠀⠀⠀⠀⠀⠀⠀⠀⠀⠀⠀⠀⠀⠀⠀⠀⠀⢀⣀⣀⣀⣀⣀⠀⠀⠀⠀⠀⠀⠀⠀⠀⠀⢀⣼⠋⢀⣴⣿⣿⣿⣿⣿⣿⣶⣶⣶⣿⣩⣤⣤⣶⣶⣶⣶⣶⣶⡄⠀⠀⠀⠀⠀⠀⠀⠀⠀⠀⠀⠀⠀⠀⠀⠀⠀⠀⠀⠀⠀⠀⠀⠀⠀</a:t>
            </a:r>
            <a:br/>
            <a:r>
              <a:t>⠀⠀⠀⠀⠀⠀⠀⠀⠀⠀⠀⠀⠀⠀⠀⠀⠀⠀⠀⠀⠀⠀⠀⠀⠀⠀⠙⠛⠛⣿⡿⠿⣿⣿⣿⡿⠷⠶⠶⣶⣶⣿⣷⣶⣿⣿⣿⣿⣿⣿⣿⣿⣿⣿⣿⣿⣿⣿⣿⣿⣿⣿⣿⣿⣿⣿⣶⡤⠀⠀⠀⠀⠀⠀⠀⠀⠀⠀⠀⠀⠀⠀⠀⠀⠀⠀⠀⠀⠀⠀⠀</a:t>
            </a:r>
            <a:br/>
            <a:r>
              <a:t>⠀⠀⠀⠀⠀⠀⠀⠀⠀⠀⠀⠀⠀⠀⠀⠀⠀⠀⠀⠀⠀⠀⠀⠀⠀⠀⠀⠀⠀⠀⠀⠀⠀⠀⠉⠉⠉⠁⠀⠀⠀⠀⠸⠿⠿⠿⠿⠿⢿⣿⣿⠉⠉⠛⠿⣿⣿⣿⣿⣿⣿⣿⣿⣿⣿⣿⣿⣿⠀⠀⠀⠀⠀⠀⠀⠀⠀⠀⠀⠀⠀⠀⠀⠀⠀⠀⠀⠀⠀⠀⠀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⠀⠀⠀⠀⠀⠀⠀⠀⠀⠀⠀⠀⠀⠀⠀⠀⠀⠀⠀⠀⠀⠀⠀⠀⠀⠀⠀⠀⠀⠀⠀⠀⠀⠀⠀⠀⠀⠀⠀⠀⠀⠀⠀⠀⠀⠀⠀⠀⢸⡿⢿⡇⠀⠀⠀⠀⠈⠉⠉⠉⠛⠛⠿⠿⡿⠛⠈⠁⠀⠀⠀⠀⠀⠀⠀⠀⠀⠀⠀⠀⠀⠀⠀⠀⠀⠀⠀⠀⠀⠀⠀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⠀⠀⠀⠀⠀⠀⠀⠀⠀⠀⠀⠀⠀⠀⠀⠀⠀⠀⠀⠀⠀⠀⠀⠀⠀⠀⠀⠀⠀⠀⠀⠀⠀⠀⠀⠀⠀⠀⠀⣀⡀⠀⠀⠀⠀⠀⠀⠀⢀⣤⣄⠀⠀⠀⠀⠀⠀⠀⢀⡀⠀⠀⠀⠀⠀⠀⠀⠀⠀⠀⠀⠀⠀⠀⠀⠀⠀⠀⠀⠀⠀⠀⠀⠀⠀⠀⠀⠀⠀⠀⠀</a:t>
            </a:r>
            <a:br/>
            <a:r>
              <a:t>⠀⠀⠀⠀⠀⠀⠀⠀⠀⠀⠀⠀⠀⠀⠀⠀⠀⠀⠀⠀⠀⠀⠀⠀⠀⠀⠀⠀⠀⣤⣤⡀⠀⠀⠀⠀⠀⠀⣾⣿⣿⠀⠀⠀⠀⠀⠀⠀⢻⣿⠟⠀⠀⠀⠀⠀⠀⢰⣿⣿⡆⠀⠀⠀⠀⠀⠀⣀⠀⠀⠀⠀⠀⠀⠀⠀⠀⠀⠀⠀⠀⠀⠀⠀⠀⠀⠀⠀⠀⠀⠀</a:t>
            </a:r>
            <a:br/>
            <a:r>
              <a:t>⠀⠀⠀⠀⠀⠀⠀⠀⠀⠀⠀⠀⠀⠀⠀⠀⠀⠀⠀⠀⢠⣴⣦⡀⠀⠀⠀⠀⠀⢿⣿⠇⠀⠀⠀⠀⠀⠀⠈⠉⠁⠀⠀⠀⠀⠀⠀⠀⠀⠀⠀⠀⠀⠀⠀⠀⠀⠀⠙⠋⠀⠀⠀⠀⠀⠀⣿⣿⣷⠀⠀⠀⠀⠀⠀⠀⠀⠀⠀⠀⠀⠀⠀⠀⠀⠀⠀⠀⠀⠀⠀</a:t>
            </a:r>
            <a:br/>
            <a:r>
              <a:t>⠀⠀⠀⠀⠀⠀⠀⠀⠀⠀⠀⠀⠀⠀⠀⠀⠀⠀⠀⠀⠸⣿⡿⠃⠀⠀⠀⠀⠀⠀⠀⠀⠀⠀⠀⠀⠀⠀⠀⠀⠀⠀⠀⠀⠀⠀⠀⠀⠀⠀⠀⠀⠀⠀⠀⠀⠀⠀⠀⠀⠀⠀⠀⠀⠀⠀⠉⠛⠁⠀⠀⠀⢀⣴⣶⣄⠀⠀⠀⠀⠀⠀⠀⠀⠀⠀⠀⠀⠀⠀⠀</a:t>
            </a:r>
            <a:br/>
            <a:r>
              <a:t>⠀⠀⠀⠀⠀⠀⠀⠀⠀⠀⠀⠀⠀⢠⣾⣿⣦⠀⠀⠀⠀⠀⠀⠀⠀⠀⠀⠀⠀⠀⠀⠀⠀⠀⠀⠀⠀⠀⠀⠀⠀⠀⠀⠀⠀⠀⠀⠀⠀⠀⠀⠀⠀⠀⠀⠀⠀⠀⠀⠀⠀⠀⠀⠀⠀⠀⠀⠀⠀⠀⠀⠀⠘⢿⣿⠟⠀⠀⠀⠀⠀⠀⠀⠀⠀⠀⠀⠀⠀⠀⠀</a:t>
            </a:r>
            <a:br/>
            <a:r>
              <a:t>⠀⠀⠀⠀⠀⠀⠀⠀⠀⠀⠀⠀⣀⡈⠻⠿⠟⠀⠀⠀⠀⠀⠀⠀⠀⠀⠀⠀⠀⠀⠀⠀⠀⠀⠀⠀⠀⠀⠀⠀⠀⠀⠀⠀⠀⠀⠀⠀⠀⠀⠀⠀⠀⠀⠀⠀⠀⠀⠀⠀⠀⠀⠀⠀⠀⠀⠀⠀⠀⠀⠀⠀⠀⠀⠀⠀⣰⣾⣿⣦⠀⠀⠀⠀⠀⠀⠀⠀⠀⠀⠀</a:t>
            </a:r>
            <a:br/>
            <a:r>
              <a:t>⠀⠀⠀⠀⠀⠀⠀⠀⠀⠀⠀⣾⣿⣿⣧⠀⠀⠀⠀⠀⠀⠀⠀⠀⠀⠀⠀⠀⠀⠀⠀⠀⠀⠀⠀⠀⠀⠀⠀⠀⠀⠀⠀⠀⠀⠀⠀⠀⠀⠀⠀⠀⠀⠀⠀⠀⠀⠀⠀⠀⠀⠀⠀⠀⠀⠀⠀⠀⠀⠀⠀⠀⠀⠀⠀⠀⠻⣿⡿⠟⠀⠀⠀⠀⠀⠀⠀⠀⠀⠀⠀</a:t>
            </a:r>
            <a:br/>
            <a:r>
              <a:t>⠀⠀⠀⠀⠀⠀⠀⠀⠀⠀⠀⠘⠻⠿⢋⣀⣀⠀⠀⠀⠀⠀⠀⠀⠀⠀⠀⠀⠀⠀⠀⠀⠀⠀⠀⠀⠀⠀⠀⠀⠀⠀⠀⠀⠀⠀⠀⠀⠀⠀⠀⠀⠀⠀⠀⠀⠀⠀⠀⠀⠀⠀⠀⠀⠀⠀⠀⠀⠀⠀⠀⠀⠀⠀⣴⣾⣿⣦⠀⠀⠀⠀⠀⠀⠀⠀⠀⠀⠀⠀⠀</a:t>
            </a:r>
            <a:br/>
            <a:r>
              <a:t>⠀⠀⠀⠀⠀⠀⠀⠀⠀⠀⠀⠀⠀⠀⣾⣿⣿⣷⠀⠀⠀⠀⠀⠀⠀⠀⠀⠀⠀⠀⠀⠀⠀⠀⠀⠀⠀⠀⠀⠀⠀⠀⠀⠀⠀⠀⠀⠀⠀⠀⠀⠀⠀⠀⠀⠀⠀⠀⠀⠀⠀⠀⠀⠀⠀⠀⠀⠀⠀⠀⠀⠀⠀⠀⢿⣿⣿⡿⠀⠀⠀⠀⠀⠀⠀⠀⠀⠀⠀⠀⠀</a:t>
            </a:r>
            <a:br/>
            <a:r>
              <a:t>⠀⠀⠀⠀⠀⠀⠀⠀⠀⠀⠀⠀⠀⠀⠛⠿⠿⠋⠀⠀⠀⠀⢀⣠⣤⡀⠀⠀⠀⠀⠀⠀⠀⠀⠀⠀⠀⠀⠀⠀⣀⣀⣀⣀⣀⣀⣀⣀⣀⣀⡀⠀⠀⠀⠀⠀⠀⠀⠀⠀⠀⠀⠀⠀⠀⣠⣾⣿⣷⣦⠀⠀⠀⠀⠀⠉⠉⠀⠀⠀⠀⠀⠀⠀⠀⠀⠀⠀⠀⠀⠀</a:t>
            </a:r>
            <a:br/>
            <a:r>
              <a:t>⠀⠀⠀⠀⠀⠀⠀⠀⠀⠀⠀⠀⠀⠀⠀⠀⠀⠀⠀⠀⠀⠀⣾⣿⣿⣿⡆⠀⠀⢀⣀⣤⣤⣶⣶⠾⠿⠟⠛⠛⠋⠉⠉⠉⠉⠉⠉⠉⠉⠉⠛⠛⣿⣿⣷⣶⣶⣤⣤⣀⣀⠀⠀⠀⠀⢻⣿⣿⣿⣿⠀⠀⠀⠀⠀⠀⠀⠀⠀⠀⠀⠀⠀⠀⠀⠀⠀⠀⠀⠀⠀</a:t>
            </a:r>
            <a:br/>
            <a:r>
              <a:t>⠀⠀⠀⠀⠀⠀⠀⠀⠀⠀⠀⠀⠀⠀⠀⠀⠀⠀⠀⠀⠀⠀⠙⢿⣿⣿⣴⣶⣿⡿⠟⠛⠉⠁⠀⢠⣾⣿⣿⡆⠀⠀⠀⠀⠀⠀⠀⠀⠀⠀⠀⣾⣿⣿⣿⣧⠀⠉⠙⠻⠿⣿⣷⣦⣄⡀⠙⠛⠋⠁⠀⠀⠀⠀⠀⠀⠀⠀⠀⠀⠀⠀⠀⠀⠀⠀⠀⠀⠀⠀⠀</a:t>
            </a:r>
            <a:br/>
            <a:r>
              <a:t>⠀⠀⠀⠀⠀⠀⠀⠀⠀⠀⠀⠀⠀⠀⠀⠀⠀⠀⠀⠀⠀⢀⣤⣾⣿⣿⡿⠋⠁⠀⠀⠀⠀⠀⠀⢸⣿⣿⣿⡇⠀⠀⠀⠀⠀⠀⠀⠀⠀⠀⠀⢿⣿⣿⣿⡟⠀⠀⠀⠀⠀⠈⠙⠿⣿⣿⣷⣦⣀⠀⠀⠀⠀⠀⠀⠀⠀⠀⠀⠀⠀⠀⠀⠀⠀⠀⠀⠀⠀⠀⠀</a:t>
            </a:r>
            <a:br/>
            <a:r>
              <a:t>⠀⠀⠀⠀⠀⠀⠀⠀⠀⠀⠀⠀⠀⠀⠀⠀⠀⠀⠀⣠⣾⣿⣿⣿⡟⠁⠀⠀⠀⠀⠀⠀⠀⠀⠀⠀⠙⠛⠉⠀⠀⠀⠀⠀⠀⠀⠀⠀⠀⠀⠀⠀⠈⠉⠁⠀⠀⠀⠀⠀⠀⠀⠀⠀⠈⠻⣿⣿⣿⣷⣄⠀⠀⠀⠀⠀⠀⠀⠀⠀⠀⠀⠀⠀⠀⠀⠀⠀⠀⠀⠀</a:t>
            </a:r>
            <a:br/>
            <a:r>
              <a:t>⠀⠀⠀⠀⠀⠀⠀⠀⠀⠀⠀⠀⠀⠀⠀⠀⠀⠀⣴⣿⣿⣿⣿⠏⠀⠀⠀⠀⠀⠀⠀⠀⠀⠀⠀⠀⠀⠀⠀⠀⠀⠀⠀⠀⣠⣤⡀⠀⠀⠀⠀⠀⠀⠀⠀⠀⠀⠀⠀⠀⠀⠀⠀⠀⠀⠀⠙⣿⣿⣿⣿⣷⡀⠀⠀⠀⠀⠀⠀⠀⠀⠀⠀⠀⠀⠀⠀⠀⠀⠀⠀</a:t>
            </a:r>
            <a:br/>
            <a:r>
              <a:t>⠀⠀⠀⠀⠀⠀⠀⠀⠀⠀⠀⠀⠀⠀⠀⠀⠀⢸⣿⣿⣿⣿⣿⠀⠀⠀⠀⠀⠀⠀⠀⠀⠀⠀⠀⠀⠀⠀⠀⠀⠀⠀⠀⠀⠀⠀⠀⠀⠀⠀⠀⠀⠀⠀⠀⠀⠀⠀⠀⠀⠀⠀⠀⠀⠀⠀⠀⢹⣿⣿⣿⣿⣧⠀⠀⠀⠀⠀⠀⠀⠀⠀⠀⠀⠀⠀⠀⠀⠀⠀⠀</a:t>
            </a:r>
            <a:br/>
            <a:r>
              <a:t>⠀⠀⠀⠀⠀⠀⠀⠀⠀⠀⠀⠀⠀⠀⠀⠀⠀⢺⣿⣿⣿⣿⣿⠀⠀⠀⠀⠀⠀⠀⠀⠀⠀⠀⠀⠀⠀⠀⠀⠀⠀⠀⠀⠀⠀⠀⠀⠀⠀⠀⠀⠀⠀⠀⠀⠀⠀⠀⠀⠀⠀⠀⠀⠀⠀⠀⠀⣼⣿⣿⣿⣿⣿⠀⠀⠀⠀⠀⠀⠀⠀⠀⠀⠀⠀⠀⠀⠀⠀⠀⠀</a:t>
            </a:r>
            <a:br/>
            <a:r>
              <a:t>⠀⠀⠀⠀⠀⠀⠀⠀⠀⠀⠀⠀⠀⠀⠀⠀⠀⠘⣿⣿⣿⣿⣿⣧⠀⠀⠀⠀⠀⠀⠀⠀⠀⠀⠀⠀⠀⠀⠀⠀⠀⠀⠀⠀⠀⠀⠀⠀⠀⠀⠀⠀⠀⠀⠀⠀⠀⠀⠀⠀⠀⠀⠀⠀⠀⠀⣰⣿⣿⣿⣿⣿⠇⠀⠀⠀⠀⠀⠀⠀⠀⠀⠀⠀⠀⠀⠀⠀⠀⠀⠀</a:t>
            </a:r>
            <a:br/>
            <a:r>
              <a:t>⠀⠀⠀⠀⠀⠀⠀⠀⠀⠀⠀⠀⠀⠀⠀⠀⠀⠀⠈⢿⣿⣿⣿⣿⣷⣄⠀⠀⠀⠀⠀⠀⠀⠀⠀⠀⠀⠀⠀⠀⠀⠀⠀⠀⠀⠀⠀⠀⠀⠀⠀⠀⠀⠀⠀⠀⠀⠀⠀⠀⠀⠀⠀⠀⣠⣾⣿⣿⣿⣿⡿⠃⠀⠀⠀⠀⠀⠀⠀⠀⠀⠀⠀⠀⠀⠀⠀⠀⠀⠀⠀</a:t>
            </a:r>
            <a:br/>
            <a:r>
              <a:t>⠀⠀⠀⠀⠀⠀⠀⠀⠀⠀⠀⠀⠀⠀⠀⠀⠀⠀⠀⠀⠙⠻⣿⣿⣿⣿⣷⣦⣄⠀⠀⠀⠀⠀⠀⠀⠀⠀⠀⠀⠀⠀⠀⠀⠀⠀⠀⠀⠀⠀⠀⠀⠀⠀⠀⠀⠀⠀⠀⠀⠀⣀⣴⣾⣿⣿⣿⣿⡿⠋⠀⠀⠀⠀⠀⠀⠀⠀⠀⠀⠀⠀⠀⠀⠀⠀⠀⠀⠀⠀⠀</a:t>
            </a:r>
            <a:br/>
            <a:r>
              <a:t>⠀⠀⠀⠀⠀⠀⠀⠀⠀⠀⠀⠀⠀⠀⠀⠀⠀⠀⠀⠀⠀⠀⠈⠙⠻⢿⣿⣿⣿⣿⣶⣦⣤⣀⡀⠀⠀⠀⠀⠀⠀⠀⠀⠀⠀⠀⠀⠀⠀⠀⠀⠀⠀⠀⠀⢀⣀⣠⣤⣶⣿⣿⣿⣿⡿⠟⠋⠁⠀⠀⠀⠀⠀⠀⠀⠀⠀⠀⠀⠀⠀⠀⠀⠀⠀⠀⠀⠀⠀⠀⠀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⠀⠀⠀⠀⠀⠀⠀⠀⠀⠀⠀⠀⠀⠀⠀⠀⠀⠀⠀⠀⠀⠀⠀⠀⠀⠀⠀⠀⢀⣀⡀⠀⠀⠀⠀⠀⠀⠀⣴⣿⣦⠀⠀⠀⠀⠀⠀⠀⢰⣿⣿⠆⠀⠀⠀⠀⠀⠀⢠⣶⣶⠀⠀⠀⠀⠀⠀⠀⠀⠀⠀⠀⠀⠀⠀⠀⠀⠀⠀⠀⠀⠀⠀⠀⠀⠀⠀⠀⠀⠀⠀</a:t>
            </a:r>
            <a:br/>
            <a:r>
              <a:t>⠀⠀⠀⠀⠀⠀⠀⠀⠀⠀⠀⠀⠀⠀⠀⠀⠀⠀⠀⠀⣀⡀⠀⠀⠀⠀⠀⠀⢾⣿⣿⠀⠀⠀⠀⠀⠀⠀⠙⠛⠃⠀⠀⠀⠀⠀⠀⠀⠀⠉⠉⠀⠀⠀⠀⠀⠀⠀⠘⠿⠟⠀⠀⠀⠀⠀⠀⣠⣶⣦⠀⠀⠀⠀⠀⠀⠀⠀⠀⠀⠀⠀⠀⠀⠀⠀⠀⠀⠀⠀⠀</a:t>
            </a:r>
            <a:br/>
            <a:r>
              <a:t>⠀⠀⠀⠀⠀⠀⠀⠀⠀⠀⠀⠀⠀⠀⠀⠀⠀⠀⠀⢸⣿⣿⡆⠀⠀⠀⠀⠀⠈⠉⠁⠀⠀⠀⠀⠀⠀⠀⠀⠀⠀⠀⠀⠀⠀⠀⠀⠀⠀⠀⠀⠀⠀⠀⠀⠀⠀⠀⠀⠀⠀⠀⠀⠀⠀⠀⠀⠹⠿⠟⠀⠀⠀⠀⠀⠀⠀⠀⠀⠀⠀⠀⠀⠀⠀⠀⠀⠀⠀⠀⠀</a:t>
            </a:r>
            <a:br/>
            <a:r>
              <a:t>⠀⠀⠀⠀⠀⠀⠀⠀⠀⠀⠀⠀⢀⣤⣀⠀⠀⠀⠀⠀⠉⠉⠀⠀⠀⠀⠀⠀⠀⠀⠀⠀⠀⠀⠀⠀⠀⠀⠀⠀⠀⠀⠀⠀⠀⠀⠀⠀⠀⠀⠀⠀⠀⠀⠀⠀⠀⠀⠀⠀⠀⠀⠀⠀⠀⠀⠀⠀⠀⠀⠀⠀⠀⠀⣼⣿⣿⣧⠀⠀⠀⠀⠀⠀⠀⠀⠀⠀⠀⠀⠀</a:t>
            </a:r>
            <a:br/>
            <a:r>
              <a:t>⠀⠀⠀⠀⠀⠀⠀⠀⠀⠀⠀⠀⢿⣿⣿⡇⠀⠀⠀⠀⠀⠀⠀⠀⠀⠀⠀⠀⠀⠀⠀⠀⠀⠀⠀⠀⠀⠀⠀⠀⠀⠀⠀⠀⠀⠀⠀⠀⠀⠀⠀⠀⠀⠀⠀⠀⠀⠀⠀⠀⠀⠀⠀⠀⠀⠀⠀⠀⠀⠀⠀⠀⠀⠀⠈⠛⠛⠁⠀⠀⠀⠀⠀⠀⠀⠀⠀⠀⠀⠀⠀</a:t>
            </a:r>
            <a:br/>
            <a:r>
              <a:t>⠀⠀⠀⠀⠀⠀⠀⠀⠀⢀⣀⣀⠀⠉⠉⠀⠀⠀⠀⠀⠀⠀⠀⠀⠀⠀⠀⠀⠀⠀⠀⠀⠀⠀⠀⠀⠀⠀⠀⠀⠀⠀⠀⠀⠀⠀⠀⠀⠀⠀⠀⠀⠀⠀⠀⠀⠀⠀⠀⠀⠀⠀⠀⠀⠀⠀⠀⠀⠀⠀⠀⠀⠀⠀⠀⠀⠀⠀⣴⣿⣿⣷⠀⠀⠀⠀⠀⠀⠀⠀⠀</a:t>
            </a:r>
            <a:br/>
            <a:r>
              <a:t>⠀⠀⠀⠀⠀⠀⠀⠀⠀⣾⣿⣿⣷⠀⠀⠀⠀⠀⠀⠀⠀⠀⠀⠀⠀⠀⠀⠀⠀⠀⠀⠀⠀⠀⠀⠀⠀⠀⠀⠀⠀⠀⠀⠀⠀⠀⠀⠀⠀⠀⠀⠀⠀⠀⠀⠀⠀⠀⠀⠀⠀⠀⠀⠀⠀⠀⠀⠀⠀⠀⠀⠀⠀⠀⠀⠀⠀⠀⠻⢿⡿⠟⠀⠀⠀⠀⠀⠀⠀⠀⠀</a:t>
            </a:r>
            <a:br/>
            <a:r>
              <a:t>⠀⠀⠀⠀⠀⠀⠀⠀⠀⠈⠛⠛⠁⢀⠀⠀⠀⠀⠀⠀⠀⠀⠀⠀⠀⠀⠀⠀⠀⠀⠀⠀⠀⠀⠀⠀⠀⠀⠀⠀⠀⠀⠀⠀⠀⠀⠀⠀⠀⠀⠀⠀⠀⠀⠀⠀⠀⠀⠀⠀⠀⠀⠀⠀⠀⠀⠀⠀⠀⠀⠀⠀⠀⠀⠀⠀⣠⣴⣶⣄⠀⠀⠀⠀⠀⠀⠀⠀⠀⠀⠀</a:t>
            </a:r>
            <a:br/>
            <a:r>
              <a:t>⠀⠀⠀⠀⠀⠀⠀⠀⠀⠀⠀⢠⣾⣿⣿⣦⠀⠀⠀⠀⠀⠀⠀⠀⠀⠀⠀⠀⠀⠀⠀⠀⠀⠀⠀⠀⠀⠀⠀⠀⠀⠀⠀⠀⠀⠀⠀⠀⠀⠀⠀⠀⠀⠀⠀⠀⠀⠀⠀⠀⠀⠀⠀⠀⠀⠀⠀⠀⠀⠀⠀⠀⠀⠀⠀⠀⢿⣿⣿⣿⠇⠀⠀⠀⠀⠀⠀⠀⠀⠀⠀</a:t>
            </a:r>
            <a:br/>
            <a:r>
              <a:t>⠀⠀⠀⠀⠀⠀⠀⠀⠀⠀⠀⠘⢿⣿⡿⠋⠀⠀⠀⠀⠀⠀⠀⣀⣠⣤⠶⠚⠉⠁⠀⠀⠀⠀⠀⠀⠀⠀⠀⠀⠀⠀⠀⠀⠀⠀⠀⠀⠀⠀⠀⠀⠀⠀⠀⠀⠀⠀⠀⠀⠀⠉⠑⠲⢦⣄⣀⣀⣀⣀⡀⠀⠀⠀⠀⠀⠈⠛⠛⠋⠀⠀⠀⠀⠀⠀⠀⠀⠀⠀⠀</a:t>
            </a:r>
            <a:br/>
            <a:r>
              <a:t>⠀⠀⠀⠀⠀⠀⠀⠀⠀⠀⠀⠀⠀⠀⠀⠀⠀⠀⠀⢀⣤⣾⣿⣿⡏⠀⠀⠀⠀⠀⠀⠀⠀⠀⠀⠀⠀⠀⠀⠀⠀⠀⠀⠀⠀⠀⠀⠀⠀⠀⠀⠀⠀⠀⠀⠀⠀⠀⠀⠀⠀⠀⠀⠀⠀⠈⢻⣿⣿⣿⣿⡆⠀⠀⠀⠀⠀⠀⠀⠀⠀⠀⠀⠀⠀⠀⠀⠀⠀⠀⠀</a:t>
            </a:r>
            <a:br/>
            <a:r>
              <a:t>⠀⠀⠀⠀⠀⠀⠀⠀⠀⠀⠀⠀⠀⠀⠀⠀⠀⣠⣶⣿⣿⣿⣿⣿⡇⠀⠀⠀⠀⠀⠀⠀⠀⠀⠀⠀⣀⡀⠀⠀⠀⠀⠀⠀⠀⠀⠀⠀⠀⠀⠀⠀⢀⣠⣄⡀⠀⠀⠀⠀⠀⠀⠀⠀⠀⠀⠀⢿⣿⣿⣿⣿⣄⠀⠀⠀⠀⠀⠀⠀⠀⠀⠀⠀⠀⠀⠀⠀⠀⠀⠀</a:t>
            </a:r>
            <a:br/>
            <a:r>
              <a:t>⠀⠀⠀⠀⠀⠀⠀⠀⠀⠀⠀⠀⠀⠀⠀⢠⣾⣿⣿⠋⠈⠛⠛⠋⠀⠀⠀⠀⠀⠀⠀⠀⠀⠀⢀⣾⣿⣿⣧⠀⠀⣀⣤⣴⣶⣶⣦⣤⣄⠀⠀⢰⣿⣿⣿⣿⡆⠀⠀⠀⠀⠀⠀⠀⠀⠀⠀⠀⠉⠉⠙⢿⣿⣷⣄⠀⠀⠀⠀⠀⠀⠀⠀⠀⠀⠀⠀⠀⠀⠀⠀</a:t>
            </a:r>
            <a:br/>
            <a:r>
              <a:t>⠀⠀⠀⠀⠀⠀⠀⠀⠀⠀⠀⠀⠀⠀⣰⣿⣿⣿⠃⠀⠀⠀⠀⠀⠀⠀⠀⠀⠀⠀⠀⠀⠀⠀⠸⣿⣿⣿⡿⠀⢸⣿⣿⣿⣿⣿⣿⣿⣿⡷⠀⠘⣿⣿⣿⣿⠃⠀⠀⠀⠀⠀⠀⠀⠀⠀⠀⠀⠀⠀⠀⠈⢿⣿⣿⣧⠀⠀⠀⠀⠀⠀⠀⠀⠀⠀⠀⠀⠀⠀⠀</a:t>
            </a:r>
            <a:br/>
            <a:r>
              <a:t>⠀⠀⠀⠀⠀⠀⠀⠀⠀⠀⠀⠀⠀⠀⣿⣿⣿⡇⠀⠀⠀⠀⠀⠀⠀⠀⠀⠀⠀⠀⠀⠀⠀⠀⠀⠉⠛⠋⠀⠀⠀⠈⠙⠛⠛⠛⠛⠋⠉⠀⠀⠀⠈⠉⠉⠁⠀⠀⠀⠀⠀⠀⠀⠀⠀⠀⠀⠀⠀⠀⠀⠀⢸⣿⣿⣿⡆⠀⠀⠀⠀⠀⠀⠀⠀⠀⠀⠀⠀⠀⠀</a:t>
            </a:r>
            <a:br/>
            <a:r>
              <a:t>⠀⠀⠀⠀⠀⠀⠀⠀⠀⠀⠀⠀⠀⠀⣿⣿⣿⡇⠀⠀⠀⠀⠀⠀⠀⠀⠀⠀⠀⠀⠀⠀⠀⠀⠀⠀⠀⠀⠀⠀⠀⠀⠀⠀⠀⠀⠀⠀⠀⠀⠀⠀⠀⠀⠀⠀⠀⠀⠀⠀⠀⠀⠀⠀⠀⠀⠀⠀⠀⠀⠀⠀⢸⣿⣿⣿⡇⠀⠀⠀⠀⠀⠀⠀⠀⠀⠀⠀⠀⠀⠀</a:t>
            </a:r>
            <a:br/>
            <a:r>
              <a:t>⠀⠀⠀⠀⠀⠀⠀⠀⠀⠀⠀⠀⠀⠀⠹⣿⣿⣿⡀⠀⠀⠀⠀⠀⠀⠀⠀⠀⠀⠀⠀⠀⠀⠀⠀⠀⠀⠀⠀⠀⠀⠀⠀⠀⠀⠀⠀⠀⠀⠀⠀⠀⠀⠀⠀⠀⠀⠀⠀⠀⠀⠀⠀⠀⠀⠀⠀⠀⠀⠀⠀⠀⣾⣿⣿⡟⠀⠀⠀⠀⠀⠀⠀⠀⠀⠀⠀⠀⠀⠀⠀</a:t>
            </a:r>
            <a:br/>
            <a:r>
              <a:t>⠀⠀⠀⠀⠀⠀⠀⠀⠀⠀⠀⠀⠀⠀⠀⠙⣿⣿⣷⡄⠀⠀⠀⠀⠀⠀⠀⠀⠀⠀⠀⠀⠀⠀⠀⠀⠀⠀⠀⠀⠀⠀⠀⠀⠀⠀⠀⠀⠀⠀⠀⠀⠀⠀⠀⠀⠀⠀⠀⠀⠀⠀⠀⠀⠀⠀⠀⠀⠀⠀⢀⣼⣿⣿⠋⠀⠀⠀⠀⠀⠀⠀⠀⠀⠀⠀⠀⠀⠀⠀⠀</a:t>
            </a:r>
            <a:br/>
            <a:r>
              <a:t>⠀⠀⠀⠀⠀⠀⠀⠀⠀⠀⠀⠀⠀⠀⠀⠀⠈⠙⠿⣿⣦⡀⠀⠀⠀⠀⠀⠀⠀⠀⠀⠀⠀⠀⠀⠀⠀⠀⠀⠀⠀⠀⠀⠀⠀⠀⠀⠀⠀⠀⠀⠀⠀⠀⠀⠀⠀⠀⠀⠀⠀⠀⠀⠀⠀⠀⠀⠀⠀⣰⣿⡿⠟⠁⠀⠀⠀⠀⠀⠀⠀⠀⠀⠀⠀⠀⠀⠀⠀⠀⠀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⠀⠀⠀⠀⠀⠀⠀⠀⠀⠀⠀⠀⠀⠀⠀⠀⠀⠀⠀⠀⠀⠀⠀⠀⠀⠀⠀⠀⠀⠀⠀⠀⠀⠀⠀⠀⠀⠀⠀⣀⠀⠀⠀⠀⠀⠀⠀⠀⠀⣀⣀⠀⠀⠀⠀⠀⠀⠀⠀⠀⠀⠀⠀⠀⠀⠀⠀⠀⠀⠀⠀⠀⠀⠀⠀⠀⠀⠀⠀⠀⠀⠀⠀⠀⠀⠀⠀⠀⠀⠀⠀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⠀⠀⠀⠀⠀⠀⠀⠀⠀⠀⠀⠀⠀⠀⠀⠀⠀⠀⠀⠀⠀⠀⠀⠀⠀⠀⠀⠀⣠⣤⡀⠀⠀⠀⠀⠀⠀⠀⣾⣿⡷⠀⠀⠀⠀⠀⠀⠀⠰⣿⣿⠇⠀⠀⠀⠀⠀⠀⢠⣾⣿⡆⠀⠀⠀⠀⠀⠀⠀⠀⠀⠀⠀⠀⠀⠀⠀⠀⠀⠀⠀⠀⠀⠀⠀⠀⠀⠀⠀⠀⠀</a:t>
            </a:r>
            <a:br/>
            <a:r>
              <a:t>⠀⠀⠀⠀⠀⠀⠀⠀⠀⠀⠀⠀⠀⠀⠀⠀⠀⠀⠀⣠⣤⡀⠀⠀⠀⠀⠀⠀⢿⣿⠇⠀⠀⠀⠀⠀⠀⠀⠈⠉⠁⠀⠀⠀⠀⠀⠀⠀⠀⠈⠁⠀⠀⠀⠀⠀⠀⠀⠀⠛⠛⠁⠀⠀⠀⠀⠀⠀⣶⣿⣦⠀⠀⠀⠀⠀⠀⠀⠀⠀⠀⠀⠀⠀⠀⠀⠀⠀⠀⠀⠀</a:t>
            </a:r>
            <a:br/>
            <a:r>
              <a:t>⠀⠀⠀⠀⠀⠀⠀⠀⠀⠀⠀⠀⠀⠀⠀⠀⠀⠀⠐⣿⣿⡿⠀⠀⠀⠀⠀⠀⠀⠀⠀⠀⠀⠀⠀⠀⠀⠀⠀⠀⠀⠀⠀⠀⠀⠀⠀⠀⠀⠀⠀⠀⠀⠀⠀⠀⠀⠀⠀⠀⠀⠀⠀⠀⠀⠀⠀⠀⠛⠿⠋⠀⠀⠀⠀⠀⢀⡀⠀⠀⠀⠀⠀⠀⠀⠀⠀⠀⠀⠀⠀</a:t>
            </a:r>
            <a:br/>
            <a:r>
              <a:t>⠀⠀⠀⠀⠀⠀⠀⠀⠀⠀⠀⢀⣤⣤⡀⠀⠀⠀⠀⠀⠉⠀⠀⠀⠀⠀⠀⠀⠀⠀⠀⠀⠀⠀⠀⠀⠀⠀⠀⠀⠀⠀⠀⠀⠀⠀⠀⠀⠀⠀⠀⠀⠀⠀⠀⠀⠀⠀⠀⠀⠀⠀⠀⠀⠀⠀⠀⠀⠀⠀⠀⠀⠀⠀⠀⣾⣿⣿⡧⠀⠀⠀⠀⠀⠀⠀⠀⠀⠀⠀⠀</a:t>
            </a:r>
            <a:br/>
            <a:r>
              <a:t>⠀⠀⠀⠀⠀⠀⠀⠀⠀⠀⠀⠸⣿⣿⡿⠀⠀⠀⠀⠀⠀⠀⠀⠀⠀⠀⠀⠀⠀⠀⠀⠀⠀⠀⠀⠀⠀⠀⠀⠀⠀⠀⠀⠀⠀⠀⠀⠀⠀⠀⠀⠀⠀⠀⠀⠀⠀⠀⠀⠀⠀⠀⠀⠀⠀⠀⠀⠀⠀⠀⠀⠀⠀⠀⠀⠘⠛⠛⠁⠀⠀⠀⠀⠀⠀⠀⠀⠀⠀⠀⠀</a:t>
            </a:r>
            <a:br/>
            <a:r>
              <a:t>⠀⠀⠀⠀⠀⠀⠀⠀⠀⣀⣀⠀⠀⠁⠀⠀⠀⠀⠀⠀⠀⠀⠀⠀⠀⠀⠀⠀⠀⠀⠀⠀⠀⠀⠀⠀⠀⠀⠀⠀⠀⠀⠀⠀⠀⠀⠀⠀⠀⠀⠀⠀⠀⠀⠀⠀⠀⠀⠀⠀⠀⠀⠀⠀⠀⠀⠀⠀⠀⠀⠀⠀⠀⠀⠀⠀⠀⠀⠀⣴⣾⣿⣦⠀⠀⠀⠀⠀⠀⠀⠀</a:t>
            </a:r>
            <a:br/>
            <a:r>
              <a:t>⠀⠀⠀⠀⠀⠀⠀⠀⣾⣿⣿⣷⠀⠀⠀⠀⠀⠀⠀⠀⠀⠀⠀⠀⠀⠀⠀⠀⠀⠀⠀⠀⠀⠀⠀⠀⠀⠀⠀⠀⠀⠀⠀⠀⠀⠀⠀⠀⠀⠀⠀⠀⠀⠀⠀⠀⠀⠀⠀⠀⠀⠀⠀⠀⠀⠀⠀⠀⠀⠀⠀⠀⠀⠀⠀⠀⠀⠀⠀⠻⣿⣿⠟⠀⠀⠀⠀⠀⠀⠀⠀</a:t>
            </a:r>
            <a:br/>
            <a:r>
              <a:t>⠀⠀⠀⠀⠀⠀⠀⠀⠘⠛⠛⠋⠀⠀⠀⠀⠀⠀⠀⠀⠀⠀⠀⠀⠀⠀⠀⠀⠀⠀⠀⠀⠀⠀⠀⠀⠀⠀⠀⠀⠀⠀⠀⠀⠀⠀⠀⠀⠀⠀⠀⠀⠀⠀⠀⠀⠀⠀⠀⠀⠀⠀⠀⠀⠀⠀⠀⠀⠀⠀⠀⠀⠀⠀⠀⠀⠀⠀⣀⣀⡀⠀⠀⠀⠀⠀⠀⠀⠀⠀⠀</a:t>
            </a:r>
            <a:br/>
            <a:r>
              <a:t>⠀⠀⠀⠀⠀⠀⠀⠀⠀⠀⢀⣴⣶⣶⡄⠀⠀⠀⠀⠀⠀⠀⠀⠀⠀⠀⠀⠀⠀⠀⠀⠀⠀⠀⠀⠀⠀⠀⠀⠀⠀⠀⠀⠀⠀⠀⠀⠀⠀⠀⠀⠀⠀⠀⠀⠀⠀⠀⠀⠀⠀⠀⠀⠀⠀⠀⠀⠀⠀⠀⠀⠀⠀⠀⠀⠀⠀⣾⣿⣿⣿⡄⠀⠀⠀⠀⠀⠀⠀⠀⠀</a:t>
            </a:r>
            <a:br/>
            <a:r>
              <a:t>⠀⠀⠀⠀⠀⠀⠀⠀⠀⠀⠸⣿⣿⣿⠏⠀⠀⠀⠀⣀⠀⠐⠀⠀⠀⠀⠀⠀⠀⠀⠀⠀⠀⠀⠀⠀⠀⠀⠀⠀⠀⠀⠀⠀⠀⠀⠀⠀⠀⠀⠀⠀⠀⠀⠀⠀⠀⠀⠀⠀⠀⠀⠀⠀⠀⠀⠀⠀⠀⢄⣀⠀⠀⠀⠀⠀⠀⠙⠿⣿⠟⠁⠀⠀⠀⠀⠀⠀⠀⠀⠀</a:t>
            </a:r>
            <a:br/>
            <a:r>
              <a:t>⠀⠀⠀⠀⠀⠀⠀⠀⠀⠀⠀⠈⠉⠁⠀⠀⣠⣴⠾⠉⣀⣤⣀⠀⠀⠀⠀⠀⠀⠀⠀⠀⠀⠀⠀⠀⠀⠀⠀⠀⠀⠀⠀⠀⠀⠀⠀⠀⠀⠀⠀⠀⠀⠀⠀⠀⠀⠀⠀⠀⠀⠀⠀⠀⠀⠀⠀⠀⣠⣼⣿⣿⣦⣄⠀⠀⠀⠀⠀⠀⠀⠀⠀⠀⠀⠀⠀⠀⠀⠀⠀</a:t>
            </a:r>
            <a:br/>
            <a:r>
              <a:t>⠀⠀⠀⠀⠀⠀⠀⠀⠀⠀⠀⠀⠀⠀⣀⣾⡿⠋⠀⢰⣿⣿⣿⡇⠀⠀⠀⠀⠀⠀⠀⠀⠀⠀⠀⠀⠀⠀⠀⢀⣠⣤⣶⣶⣶⣶⣶⣶⣤⣤⡀⠀⠀⠀⠀⠀⠀⠀⠀⠀⠀⠀⠀⠀⠀⠀⠀⢸⣿⣿⣿⣿⡏⠻⣷⣄⠀⠀⠀⠀⠀⠀⠀⠀⠀⠀⠀⠀⠀⠀⠀</a:t>
            </a:r>
            <a:br/>
            <a:r>
              <a:t>⠀⠀⠀⠀⠀⠀⠀⠀⠀⠀⠀⠀⠀⣴⣿⡟⠀⠀⠀⠸⣿⣿⣿⠃⠀⠀⠀⠀⠀⠀⠀⠀⠀⠀⢀⣠⣤⣄⣰⣿⣿⣿⣿⣿⣿⣿⣿⣿⣿⣿⣿⣦⣠⣴⣶⣤⡀⠀⠀⠀⠀⠀⠀⠀⠀⠀⠀⠈⠿⣿⠿⠟⠀⠀⠹⣿⣧⠀⠀⠀⠀⠀⠀⠀⠀⠀⠀⠀⠀⠀⠀</a:t>
            </a:r>
            <a:br/>
            <a:r>
              <a:t>⠀⠀⠀⠀⠀⠀⠀⠀⠀⠀⠀⠀⢸⣿⡿⠀⠀⠀⠀⠀⠀⠉⠀⠀⠀⠀⠀⠀⠀⠀⠀⠀⠀⠀⣾⣿⣿⣿⡏⠛⢿⣿⣿⣿⣿⣿⣿⣿⣿⡿⠟⢹⣿⣿⣿⣿⡇⠀⠀⠀⠀⠀⠀⠀⠀⠀⠀⠀⠀⠀⠀⠀⠀⠀⠀⢹⣿⣇⠀⠀⠀⠀⠀⠀⠀⠀⠀⠀⠀⠀⠀</a:t>
            </a:r>
            <a:br/>
            <a:r>
              <a:t>⠀⠀⠀⠀⠀⠀⠀⠀⠀⠀⠀⠀⢼⣿⡇⠀⠀⠀⠀⠀⠀⠀⠀⠀⠀⠀⠀⠀⠀⠀⠀⠀⠀⠀⢻⣿⣿⡿⠃⠀⠀⠀⠈⠉⠉⠉⠉⠁⠀⠀⠀⠀⠻⣿⣿⣿⠃⠀⠀⠀⠀⠀⠀⠀⠀⠀⠀⠀⠀⠀⠀⠀⠀⠀⠀⠈⣿⣿⠀⠀⠀⠀⠀⠀⠀⠀⠀⠀⠀⠀⠀</a:t>
            </a:r>
            <a:br/>
            <a:r>
              <a:t>⠀⠀⠀⠀⠀⠀⠀⠀⠀⠀⠀⠀⠸⣿⡇⠀⠀⠀⠀⠀⠀⠀⠀⠀⠀⠀⠀⠀⠀⠀⠀⠀⠀⠀⠀⠈⠉⠀⠀⠀⠀⠀⠀⠀⠀⠀⠀⠀⠀⠀⠀⠀⠀⠀⠁⠀⠀⠀⠀⠀⠀⠀⠀⠀⠀⠀⠀⠀⠀⠀⠀⠀⠀⠀⠀⢰⣿⡏⠀⠀⠀⠀⠀⠀⠀⠀⠀⠀⠀⠀⠀</a:t>
            </a:r>
            <a:br/>
            <a:r>
              <a:t>⠀⠀⠀⠀⠀⠀⠀⠀⠀⠀⠀⠀⠀⠈⠳⠀⠀⠀⠀⠀⠀⠀⠀⠀⠀⠀⠀⠀⠀⠀⠀⠀⠀⠀⠀⠀⠀⠀⠀⠀⠀⠀⠀⠀⠀⠀⠀⠀⠀⠀⠀⠀⠀⠀⠀⠀⠀⠀⠀⠀⠀⠀⠀⠀⠀⠀⠀⠀⠀⠀⠀⠀⠀⠀⠀⢨⠛⠀⠀⠀⠀⠀⠀⠀⠀⠀⠀⠀⠀⠀⠀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⠀⠀⠀⠀⠀⠀⠀⠀⠀⠀⠀⠀⠀⠀⠀⠀⠀⠀⠀⠀⠀⠀⠀⠀⠀⠀⠀⠀⠀⠀⠀⠀⠀⠀⠀⠀⠀⠀⢀⣄⡀⠀⠀⠀⠀⠀⠀⠀⠀⣠⣤⡀⠀⠀⠀⠀⠀⠀⠀⠀⠀⠀⠀⠀⠀⠀⠀⠀⠀⠀⠀⠀⠀⠀⠀⠀⠀⠀⠀⠀⠀⠀⠀⠀⠀⠀⠀⠀⠀⠀⠀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⠀⠀⠀⠀⠀⠀⠀⠀⠀⠀⠀⠀⠀⠀⠀⠀⠀⠀⠀⠀⠀⠀⠀⠀⠀⠀⠀⢠⣶⣄⠀⠀⠀⠀⠀⠀⠀⠀⢿⣿⠇⠀⠀⠀⠀⠀⠀⠀⠀⢿⣿⠇⠀⠀⠀⠀⠀⠀⠀⢰⣿⣿⠀⠀⠀⠀⠀⠀⠀⠀⠀⠀⠀⠀⠀⠀⠀⠀⠀⠀⠀⠀⠀⠀⠀⠀⠀⠀⠀⠀⠀</a:t>
            </a:r>
            <a:br/>
            <a:r>
              <a:t>⠀⠀⠀⠀⠀⠀⠀⠀⠀⠀⠀⠀⠀⠀⠀⠀⠀⠀⣠⣤⡀⠀⠀⠀⠀⠀⠀⠙⠿⠟⠀⠀⠀⠀⠀⠀⠀⠀⠀⠀⠀⠀⠀⠀⠀⠀⠀⠀⠀⠀⠀⠀⠀⠀⠀⠀⠀⠀⠀⠈⠛⠋⠀⠀⠀⠀⠀⠀⠀⣴⣿⣷⠀⠀⠀⠀⠀⠀⠀⠀⠀⠀⠀⠀⠀⠀⠀⠀⠀⠀⠀</a:t>
            </a:r>
            <a:br/>
            <a:r>
              <a:t>⠀⠀⠀⠀⠀⠀⠀⠀⠀⠀⠀⠀⠀⠀⠀⠀⠀⠀⢿⣿⡟⠀⠀⠀⠀⠀⠀⠀⠀⠀⠀⠀⠀⠀⠀⠀⠀⠀⠀⠀⠀⠀⠀⠀⠀⠀⠀⠀⠀⠀⠀⠀⠀⠀⠀⠀⠀⠀⠀⠀⠀⠀⠀⠀⠀⠀⠀⠀⠀⠘⠛⠋⠀⠀⠀⠀⠀⠀⠀⠀⠀⠀⠀⠀⠀⠀⠀⠀⠀⠀⠀</a:t>
            </a:r>
            <a:br/>
            <a:r>
              <a:t>⠀⠀⠀⠀⠀⠀⠀⠀⠀⠀⢠⣤⣄⠀⠀⠀⠀⠀⠀⠀⠀⠀⠀⠀⠀⠀⠀⠀⠀⠀⠀⠀⠀⠀⠀⠀⠀⠀⠀⠀⠀⠀⠀⠀⠀⠀⠀⠀⠀⠀⠀⠀⠀⠀⠀⠀⠀⠀⠀⠀⠀⠀⠀⠀⠀⠀⠀⠀⠀⠀⠀⠀⠀⠀⠀⠀⠀⣶⣿⣷⡄⠀⠀⠀⠀⠀⠀⠀⠀⠀⠀</a:t>
            </a:r>
            <a:br/>
            <a:r>
              <a:t>⠀⠀⠀⠀⠀⠀⠀⠀⠀⠀⢿⣿⣿⠇⠀⠀⠀⠀⠀⠀⠀⠀⠀⠀⠀⠀⠀⠀⠀⠀⠀⠀⠀⠀⠀⠀⠀⠀⠀⠀⠀⠀⠀⠀⠀⠀⠀⠀⠀⠀⠀⠀⠀⠀⠀⠀⠀⠀⠀⠀⠀⠀⠀⠀⠀⠀⠀⠀⠀⠀⠀⠀⠀⠀⠀⠀⠀⠻⠿⠟⠁⠀⠀⠀⠀⠀⠀⠀⠀⠀⠀</a:t>
            </a:r>
            <a:br/>
            <a:r>
              <a:t>⠀⠀⠀⠀⠀⠀⠀⠀⠀⠀⠀⠈⠁⠀⠀⠀⠀⠀⠀⠀⠀⠀⠀⠀⠀⠀⠀⠀⠀⠀⠀⠀⠀⠀⠀⠀⠀⠀⠀⠀⠀⠀⠀⠀⠀⠀⠀⠀⠀⠀⠀⠀⠀⠀⠀⠀⠀⠀⠀⠀⠀⠀⠀⠀⠀⠀⠀⠀⠀⠀⠀⠀⠀⠀⠀⠀⠀⠀⠀⠀⠀⢀⣠⣄⡀⠀⠀⠀⠀⠀⠀</a:t>
            </a:r>
            <a:br/>
            <a:r>
              <a:t>⠀⠀⠀⠀⠀⠀⢀⣶⣶⣦⡀⠀⠀⠀⠀⠀⠀⠀⠀⠀⠀⠀⠀⠀⠀⠀⠀⠀⠀⠀⠀⠀⠀⠀⠀⠀⠀⠀⠀⠀⠀⠀⠀⠀⠀⠀⠀⠀⠀⠀⠀⠀⠀⠀⠀⠀⠀⠀⠀⠀⠀⠀⠀⠀⠀⠀⠀⠀⠀⠀⠀⠀⠀⠀⠀⠀⠀⠀⠀⠀⠀⣿⣿⣿⣿⠀⠀⠀⠀⠀⠀</a:t>
            </a:r>
            <a:br/>
            <a:r>
              <a:t>⠀⠀⠀⠀⠀⠀⠸⣿⣿⡿⠁⠀⠀⠀⠀⠀⠀⠀⠀⠀⠀⠀⠀⠀⠀⠀⠀⠀⠀⠀⠀⠀⠀⠀⠀⠀⠀⠀⠀⠀⠀⠀⠀⠀⠀⠀⠀⠀⠀⠀⠀⠀⠀⠀⠀⠀⠀⠀⠀⠀⠀⠀⠀⠀⠀⠀⠀⠀⠀⠀⠀⠀⠀⠀⠀⠀⠀⠀⠀⠀⠀⠙⠛⠛⠁⠀⠀⠀⠀⠀⠀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⠀⠀⠀⠀⠀⠀⠀⠀⠀⠀⠀⠀⠀⠀⠀⠀⠀⠀⠀⠀⠀⠀⠀⠀⠀⠀⠀⠀⠀⠀⠀⠀⠀⠀⠀⠀⠀⠀⠀⠀⠀⠀⠀⠀⠀⠀⠀⠀⠀⠀⠀⠀⠀⠀⠀⠀⠀⠀⠀⠀⠀⠀⠀⠀⠀⠀⠀⠀⠀⠀⠀⠀⠀⠀⠀⠀⠀⠀⠀⠀⣀⣀⡀⠀⠀⠀⠀⠀⠀⠀⠀</a:t>
            </a:r>
            <a:br/>
            <a:r>
              <a:t>⠀⠀⠀⠀⠀⠀⠀⠀⢠⣾⣿⣷⡆⠀⠀⠀⠀⠀⠀⠀⠀⠀⠀⠀⠀⠀⠀⠀⠀⠀⠀⠀⠀⠀⠀⠀⠀⣀⣤⣴⣶⣾⣿⣿⣿⣿⣿⣿⣿⣶⣶⣤⣀⠀⠀⠀⠀⠀⠀⠀⠀⠀⠀⠀⠀⠀⠀⠀⠀⠀⠀⠀⠀⠀⠀⠀⠀⠀⠀⣼⣿⣿⣿⡆⠀⠀⠀⠀⠀⠀⠀</a:t>
            </a:r>
            <a:br/>
            <a:r>
              <a:t>⠀⠀⠀⠀⠀⠀⠀⠀⢿⣿⣿⡿⠃⠀⠀⠀⠀⠀⠀⠀⠀⠀⠀⠀⠀⠀⠀⠀⠀⠀⠀⠀⠀⠀⠀⣠⣾⣿⣿⣿⣿⣿⣿⣿⣿⣿⣿⣿⣿⣿⣿⣿⣿⣿⣦⠀⠀⠀⠀⠀⠀⠀⠀⠀⠀⠀⠀⠀⠀⠀⠀⠀⠀⠀⠀⠀⠀⠀⠀⠹⢿⣿⡿⠃⠀⠀⠀⠀⠀⠀⠀</a:t>
            </a:r>
            <a:br/>
            <a:r>
              <a:t>⠀⠀⠀⠀⠀⠀⠀⠀⠀⠉⠉⠀⠀⠀⠀⠀⠀⠀⠀⠀⠀⠀⠀⠀⠀⠀⠀⠀⠀⠀⠀⠀⠀⠀⠀⣿⣿⣿⣿⣿⣿⣿⣿⣿⣿⣿⣿⣿⣿⣿⣿⣿⣿⣿⣿⠃⠀⠀⠀⠀⠀⠀⠀⠀⠀⠀⠀⠀⠀⠀⠀⠀⠀⠀⠀⠀⠀⠀⠀⠀⠀⠀⠀⠀⠀⠀⠀⠀⠀⠀⠀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⠀⠀⠀⠀⠀⠀⠀⠀⠀⠀⠀⠀⠀⠀⠀⠀⠀⢀⣴⣾⣶⣄⠀⠀⠀⠀⠀⠀⠀⠀⠀⠀⠀⠀⠀⠈⠻⣿⣿⣿⣿⣿⣿⣿⣿⣿⣿⣿⣿⣿⣿⣿⣿⠿⠋⠀⠀⠀⠀⠀⠀⠀⠀⠀⠀⠀⠀⠀⠀⣴⣿⣿⣷⡄⠀⠀⠀⠀⠀⠀⠀⠀⠀⠀⠀⠀⠀⠀⠀⠀⠀</a:t>
            </a:r>
            <a:br/>
            <a:r>
              <a:t>⠀⠀⠀⠀⠀⠀⠀⠀⠀⠀⠀⠀⠀⠀⠀⠀⠀⢸⣿⣿⣿⡟⠀⠀⠀⠀⠀⠀⠀⠀⠀⠀⠀⠀⠀⠀⠀⠀⠉⠙⠛⠛⠿⠿⠿⠿⠿⠿⠟⠛⠋⠉⠀⠀⠀⠀⠀⠀⠀⠀⠀⠀⠀⠀⠀⠀⠀⠀⠸⣿⣿⣿⣿⠇⠀⠀⠀⠀⠀⠀⠀⠀⠀⠀⠀⠀⠀⠀⠀⠀⠀</a:t>
            </a:r>
            <a:br/>
            <a:r>
              <a:t>⠀⠀⠀⠀⠀⠀⠀⠀⠀⠀⠀⠀⠀⠀⠀⠀⠀⠈⠻⠿⠟⠁⠀⠀⠀⠀⠀⠀⠀⠀⠀⠀⠀⢀⣴⣶⣤⡀⠀⠀⠀⠀⠀⠀⠀⠀⠀⠀⠀⠀⠀⠀⢀⣴⣶⣦⡀⠀⠀⠀⠀⠀⠀⠀⠀⠀⠀⠀⠀⠉⠛⠋⠁⠀⠀⠀⠀⠀⠀⠀⠀⠀⠀⠀⠀⠀⠀⠀⠀⠀⠀</a:t>
            </a:r>
            <a:br/>
            <a:r>
              <a:t>⠀⠀⠀⠀⠀⠀⠀⠀⠀⠀⠀⠀⠀⠀⠀⠀⠀⠀⠀⠀⠀⠀⠀⠀⠀⠀⠀⠀⠀⠀⠀⠀⠀⣿⣿⣿⣿⡇⠀⠀⠀⠀⠀⠀⠀⠀⠀⠀⠀⠀⠀⠀⣾⣿⣿⣿⣿⠀⠀⠀⠀⠀⠀⠀⠀⠀⠀⠀⠀⠀⠀⠀⠀⠀⠀⠀⠀⠀⠀⠀⠀⠀⠀⠀⠀⠀⠀⠀⠀⠀⠀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⠀⠀⠀⠀⠀⠀⠀⠀⠀⠀⠀⠀⠀⠀⠀⠀⠀⠀⠀⠀⠀⠀⠀⠀⠀⠀⠀⠀⠀⠀⠀⠀⠀⠀⠀⠀⠀⠀⣀⣄⡀⠀⠀⠀⠀⠀⠀⠀⠀⢀⣤⡀⠀⠀⠀⠀⠀⠀⠀⠀⠀⠀⠀⠀⠀⠀⠀⠀⠀⠀⠀⠀⠀⠀⠀⠀⠀⠀⠀⠀⠀⠀⠀⠀⠀⠀⠀⠀⠀⠀⠀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⠀⠀⠀⠀⠀⠀⠀⠀⠀⠀⠀⠀⠀⠀⠀⠀⠀⠀⠀⠀⠀⠀⠀⠀⠀⠀⠀⣠⣤⣄⠀⠀⠀⠀⠀⠀⠀⠀⢿⣿⠇⠀⠀⠀⠀⠀⠀⠀⠀⢿⣿⠇⠀⠀⠀⠀⠀⠀⠀⢠⣾⣿⡆⠀⠀⠀⠀⠀⠀⠀⠀⠀⠀⠀⠀⠀⠀⠀⠀⠀⠀⠀⠀⠀⠀⠀⠀⠀⠀⠀⠀</a:t>
            </a:r>
            <a:br/>
            <a:r>
              <a:t>⠀⠀⠀⠀⠀⠀⠀⠀⠀⠀⠀⠀⠀⠀⠀⠀⠀⠀⣠⣄⠀⠀⠀⠀⠀⠀⠀⠻⠿⠟⠀⠀⠀⠀⠀⠀⠀⠀⠀⠀⠀⠀⠀⠀⠀⠀⠀⠀⠀⠀⠀⠀⠀⠀⠀⠀⠀⠀⠀⠈⠛⠛⠀⠀⠀⠀⠀⠀⠀⠀⣶⣷⣆⠀⠀⠀⠀⠀⠀⠀⠀⠀⠀⠀⠀⠀⠀⠀⠀⠀⠀</a:t>
            </a:r>
            <a:br/>
            <a:r>
              <a:t>⠀⠀⠀⠀⠀⠀⠀⠀⠀⠀⠀⠀⠀⠀⠀⠀⠀⠸⣿⣿⠇⠀⠀⠀⠀⠀⠀⠀⠀⠀⠀⠀⠀⠀⠀⠀⠀⠀⠀⠀⠀⠀⠀⠀⠀⠀⠀⠀⠀⠀⠀⠀⠀⠀⠀⠀⠀⠀⠀⠀⠀⠀⠀⠀⠀⠀⠀⠀⠀⠀⠻⠿⠋⠀⠀⠀⠀⠀⠀⠀⠀⠀⠀⠀⠀⠀⠀⠀⠀⠀⠀</a:t>
            </a:r>
            <a:br/>
            <a:r>
              <a:t>⠀⠀⠀⠀⠀⠀⠀⠀⠀⠀⣀⣀⡀⠀⠀⠀⠀⠀⠈⠁⠀⠀⠀⠀⠀⠀⠀⠀⠀⠀⠀⠀⠀⠀⠀⠀⠀⠀⠀⠀⠀⠀⠀⠀⠀⠀⠀⠀⠀⠀⠀⠀⠀⠀⠀⠀⠀⠀⠀⠀⠀⠀⠀⠀⠀⠀⠀⠀⠀⠀⠀⠀⠀⠀⠀⠀⠀⢀⣤⣦⣄⠀⠀⠀⠀⠀⠀⠀⠀⠀⠀</a:t>
            </a:r>
            <a:br/>
            <a:r>
              <a:t>⠀⠀⠀⠀⠀⠀⠀⠀⠀⠸⣿⣿⣷⠀⠀⠀⠀⠀⠀⠀⠀⠀⠀⠀⠀⠀⠀⠀⠀⠀⠀⠀⠀⠀⠀⠀⠀⠀⠀⠀⠀⠀⠀⠀⠀⠀⠀⠀⠀⠀⠀⠀⠀⠀⠀⠀⠀⠀⠀⠀⠀⠀⠀⠀⠀⠀⠀⠀⠀⠀⠀⠀⠀⠀⠀⠀⠀⠘⣿⣿⡿⠀⠀⠀⠀⠀⠀⠀⠀⠀⠀</a:t>
            </a:r>
            <a:br/>
            <a:r>
              <a:t>⠀⠀⠀⠀⠀⠀⠀⠀⠀⠀⠉⠛⠁⠀⠀⠀⠀⠀⠀⠀⠀⠀⠀⠀⠀⠀⠀⠀⠀⠀⠀⠀⠀⠀⠀⠀⠀⠀⠀⠀⠀⠀⠀⠀⠀⠀⠀⠀⠀⠀⠀⠀⠀⠀⠀⠀⠀⠀⠀⠀⠀⠀⠀⠀⠀⠀⠀⠀⠀⠀⠀⠀⠀⠀⠀⠀⠀⠀⠀⠁⠀⠀⠀⠀⠀⠀⠀⠀⠀⠀⠀</a:t>
            </a:r>
            <a:br/>
            <a:r>
              <a:t>⠀⠀⠀⠀⠀⠀⢀⣀⣀⠀⠀⠀⠀⠀⠀⠀⠀⠀⠀⠀⠀⠀⠀⠀⠀⠀⠀⠀⠀⠀⠀⠀⠀⠀⠀⠀⠀⠀⠀⠀⠀⠀⠀⠀⠀⠀⠀⠀⠀⠀⠀⠀⠀⠀⠀⠀⠀⠀⠀⠀⠀⠀⠀⠀⠀⠀⠀⠀⠀⠀⠀⠀⠀⠀⠀⠀⠀⠀⠀⠀⠀⠀⣴⣾⣷⣆⠀⠀⠀⠀⠀</a:t>
            </a:r>
            <a:br/>
            <a:r>
              <a:t>⠀⠀⠀⠀⠀⢠⣿⣿⣿⡇⠀⠀⠀⠀⠀⠀⠀⠀⠀⠀⠀⠀⠀⠀⠀⠀⠀⠀⠀⠀⠀⠀⠀⠀⠀⠀⠀⠀⠀⠀⠀⠀⠀⠀⠀⠀⠀⠀⠀⠀⠀⠀⠀⠀⠀⠀⠀⠀⠀⠀⠀⠀⠀⠀⠀⠀⠀⠀⠀⠀⠀⠀⠀⠀⠀⠀⠀⠀⠀⠀⠀⠀⢿⣿⣿⠟⠀⠀⠀⠀⠀</a:t>
            </a:r>
            <a:br/>
            <a:r>
              <a:t>⠀⠀⠀⠀⠀⠀⠙⠛⠋⠀⠀⠀⠀⠀⠀⠀⠀⠀⠀⠀⠀⠀⠀⠀⠀⠀⠀⠀⠀⠀⠀⠀⠀⠀⠀⠀⣀⣤⣶⣶⣿⣿⣿⣿⣿⣿⣿⣿⣿⣿⣶⣶⣤⣄⡀⠀⠀⠀⠀⠀⠀⠀⠀⠀⠀⠀⠀⠀⠀⠀⠀⠀⠀⠀⠀⠀⠀⠀⠀⠀⠀⠀⠀⠀⠀⠀⠀⠀⠀⠀⠀</a:t>
            </a:r>
            <a:br/>
            <a:r>
              <a:t>⠀⠀⠀⠀⠀⠀⠀⠀⣀⣀⡀⠀⠀⠀⠀⠀⠀⠀⠀⠀⠀⠀⠀⠀⠀⠀⠀⠀⠀⠀⠀⠀⠀⢀⣴⣿⣿⣿⣿⣿⣿⣿⣿⣿⣿⣿⣿⣿⣿⣿⣿⣿⣿⣿⣿⣶⡄⠀⠀⠀⠀⠀⠀⠀⠀⠀⠀⠀⠀⠀⠀⠀⠀⠀⠀⠀⠀⠀⠀⠀⢀⣤⣤⣄⠀⠀⠀⠀⠀⠀⠀</a:t>
            </a:r>
            <a:br/>
            <a:r>
              <a:t>⠀⠀⠀⠀⠀⠀⠀⣼⣿⣿⣿⡆⠀⠀⠀⠀⠀⠀⠀⠀⠀⠀⠀⠀⠀⠀⠀⠀⠀⠀⠀⠀⠀⣾⣿⣿⣿⣿⣿⣿⣿⣿⣿⣏⡀⢀⣈⣿⣿⣿⣿⣿⣿⣿⣿⣿⣿⠀⠀⠀⠀⠀⠀⠀⠀⠀⠀⠀⠀⠀⠀⠀⠀⠀⠀⠀⠀⠀⠀⠀⣾⣿⣿⣿⡇⠀⠀⠀⠀⠀⠀</a:t>
            </a:r>
            <a:br/>
            <a:r>
              <a:t>⠀⠀⠀⠀⠀⠀⠀⠻⣿⡿⠟⠀⠀⠀⠀⠀⠀⠀⠀⠀⠀⠀⠀⠀⠀⠀⠀⠀⠀⠀⠀⠀⠀⠹⣿⣿⣿⣿⣿⣿⣿⣿⣿⣿⣿⣿⣿⣿⣿⣿⣿⣿⣿⣿⣿⣿⠟⠀⠀⠀⠀⠀⠀⠀⠀⠀⠀⠀⠀⠀⠀⠀⠀⠀⠀⠀⠀⠀⠀⠀⠘⠿⠿⠟⠁⠀⠀⠀⠀⠀⠀</a:t>
            </a:r>
            <a:br/>
            <a:r>
              <a:t>⠀⠀⠀⠀⠀⠀⠀⠀⠀⠀⠀⠀⠀⠀⠀⠀⠀⠀⠀⠀⠀⠀⠀⠀⠀⠀⠀⠀⠀⠀⠀⠀⠀⠀⠈⠙⠻⢿⣿⣿⣿⣿⣿⣿⣿⣿⣿⣿⣿⣿⣿⣿⣿⠿⠛⠁⠀⠀⠀⠀⠀⠀⠀⠀⠀⠀⠀⠀⠀⠀⠀⠀⠀⠀⠀⠀⠀⠀⠀⠀⠀⠀⠀⠀⠀⠀⠀⠀⠀⠀⠀</a:t>
            </a:r>
            <a:br/>
            <a:r>
              <a:t>⠀⠀⠀⠀⠀⠀⠀⠀⠀⠀⠀⠀⠀⠀⠀⠀⠀⣴⣶⣶⡄⠀⠀⠀⠀⠀⠀⠀⠀⠀⠀⠀⠀⠀⠀⠀⠀⠀⠀⠉⠉⠛⠛⠛⠛⠛⠛⠛⠛⠉⠉⠁⠀⠀⠀⠀⠀⠀⠀⠀⠀⠀⠀⠀⠀⠀⠀⠀⠀⣠⣾⣿⣿⣆⠀⠀⠀⠀⠀⠀⠀⠀⠀⠀⠀⠀⠀⠀⠀⠀⠀</a:t>
            </a:r>
            <a:br/>
            <a:r>
              <a:t>⠀⠀⠀⠀⠀⠀⠀⠀⠀⠀⠀⠀⠀⠀⠀⠀⢸⣿⣿⣿⡿⠀⠀⠀⠀⠀⠀⠀⠀⠀⠀⠀⠀⠀⠀⠀⠀⠀⠀⠀⠀⠀⠀⠀⠀⠀⠀⠀⠀⠀⠀⠀⠀⠀⠀⠀⠀⠀⠀⠀⠀⠀⠀⠀⠀⠀⠀⠀⠀⢿⣿⣿⣿⡟⠀⠀⠀⠀⠀⠀⠀⠀⠀⠀⠀⠀⠀⠀⠀⠀⠀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⠀⠀⠀⠀⠀⠀⠀⠀⠀⠀⠀⠀⠀⠀⠀⠀⠀⠀⠀⠀⠀⠀⠀⠀⠀⠀⠀⠀⠀⠀⠀⠀⠀⠀⠀⠀⠀⠀⣀⣀⠀⠀⠀⠀⠀⠀⠀⠀⠀⢀⣀⡀⠀⠀⠀⠀⠀⠀⠀⠀⠀⠀⠀⠀⠀⠀⠀⠀⠀⠀⠀⠀⠀⠀⠀⠀⠀⠀⠀⠀⠀⠀⠀⠀⠀⠀⠀⠀⠀⠀⠀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⠀⠀⠀⠀⠀⠀⠀⠀⠀⠀⠀⠀⠀⠀⠀⠀⠀⠀⠀⠀⠀⠀⠀⠀⠀⠀⠀⣤⣤⠀⠀⠀⠀⠀⠀⠀⠀⠀⣿⣿⠆⠀⠀⠀⠀⠀⠀⠀⠀⢿⣿⠇⠀⠀⠀⠀⠀⠀⠀⠀⣴⣶⡄⠀⠀⠀⠀⠀⠀⠀⠀⠀⠀⠀⠀⠀⠀⠀⠀⠀⠀⠀⠀⠀⠀⠀⠀⠀⠀⠀⠀</a:t>
            </a:r>
            <a:br/>
            <a:r>
              <a:t>⠀⠀⠀⠀⠀⠀⠀⠀⠀⠀⠀⠀⠀⠀⠀⠀⠀⠀⠀⠀⠀⠀⠀⠀⠀⠀⠀⠿⠿⠃⠀⠀⠀⠀⠀⠀⠀⠀⠈⠁⠀⠀⠀⠀⠀⠀⠀⠀⠀⠀⠀⠀⠀⠀⠀⠀⠀⠀⠀⠀⠻⠿⠃⠀⠀⠀⠀⠀⠀⠀⠀⣀⣄⡀⠀⠀⠀⠀⠀⠀⠀⠀⠀⠀⠀⠀⠀⠀⠀⠀⠀</a:t>
            </a:r>
            <a:br/>
            <a:r>
              <a:t>⠀⠀⠀⠀⠀⠀⠀⠀⠀⠀⠀⠀⠀⠀⠀⠀⢀⣿⣿⡆⠀⠀⠀⠀⠀⠀⠀⠀⠀⠀⠀⠀⠀⠀⠀⠀⠀⠀⠀⠀⠀⠀⠀⠀⠀⠀⠀⠀⠀⠀⠀⠀⠀⠀⠀⠀⠀⠀⠀⠀⠀⠀⠀⠀⠀⠀⠀⠀⠀⠀⠰⣿⣿⡇⠀⠀⠀⠀⠀⠀⠀⠀⠀⠀⠀⠀⠀⠀⠀⠀⠀</a:t>
            </a:r>
            <a:br/>
            <a:r>
              <a:t>⠀⠀⠀⠀⠀⠀⠀⠀⠀⠀⠀⠀⠀⠀⠀⠀⠀⠛⠛⠁⠀⠀⠀⠀⠀⠀⠀⠀⠀⠀⠀⠀⠀⠀⠀⠀⠀⠀⠀⠀⠀⠀⠀⠀⠀⠀⠀⠀⠀⠀⠀⠀⠀⠀⠀⠀⠀⠀⠀⠀⠀⠀⠀⠀⠀⠀⠀⠀⠀⠀⠀⠉⠉⠁⠀⠀⠀⠀⠀⠀⠀⠀⠀⠀⠀⠀⠀⠀⠀⠀⠀</a:t>
            </a:r>
            <a:br/>
            <a:r>
              <a:t>⠀⠀⠀⠀⠀⠀⠀⠀⠀⣠⣤⣄⠀⠀⠀⠀⠀⠀⠀⠀⠀⠀⠀⠀⠀⠀⠀⠀⠀⠀⠀⠀⠀⠀⠀⠀⠀⠀⠀⠀⢀⣀⣀⣀⣀⣀⣀⣀⣀⣀⠀⠀⠀⠀⠀⠀⠀⠀⠀⠀⠀⠀⠀⠀⠀⠀⠀⠀⠀⠀⠀⠀⠀⠀⠀⠀⠀⠀⠀⣴⣶⣦⠀⠀⠀⠀⠀⠀⠀⠀⠀</a:t>
            </a:r>
            <a:br/>
            <a:r>
              <a:t>⠀⠀⠀⠀⠀⠀⠀⠀⠀⢿⣿⣿⠆⠀⠀⠀⠀⠀⠀⠀⠀⠀⠀⠀⠀⠀⠀⠀⠀⠀⠀⠀⠀⢀⣠⣤⣶⣶⣿⣿⣿⣿⣿⣿⣿⣿⣿⣿⣿⣿⣿⣿⣷⣶⣤⣄⡀⠀⠀⠀⠀⠀⠀⠀⠀⠀⠀⠀⠀⠀⠀⠀⠀⠀⠀⠀⠀⠀⠘⢿⣿⠟⠀⠀⠀⠀⠀⠀⠀⠀⠀</a:t>
            </a:r>
            <a:br/>
            <a:r>
              <a:t>⠀⠀⠀⠀⠀⠀⠀⠀⠀⠀⠉⠁⠀⠀⠀⠀⠀⠀⠀⠀⠀⠀⠀⠀⠀⠀⠀⠀⠀⠀⢀⣠⣾⣿⣿⣿⣿⣿⣿⣿⣿⠿⠟⠛⠛⠛⠛⠛⠿⢿⣿⣿⣿⣿⣿⣿⣿⣷⣦⡀⠀⠀⠀⠀⠀⠀⠀⠀⠀⠀⠀⠀⠀⠀⠀⠀⠀⠀⠀⠀⠀⠀⠀⠀⠀⠀⠀⠀⠀⠀⠀</a:t>
            </a:r>
            <a:br/>
            <a:r>
              <a:t>⠀⠀⠀⠀⠀⠀⠀⠀⠀⠀⠀⠀⠀⠀⠀⠀⠀⠀⠀⠀⠀⠀⠀⠀⠀⠀⠀⠀⠀⢠⣾⣿⣿⣿⣿⣿⣿⣿⣿⠋⠀⠀⠀⠀⠀⠀⠀⠀⠀⠀⠈⢻⣿⣿⣿⣿⣿⣿⣿⣿⣆⠀⠀⠀⠀⠀⠀⠀⠀⠀⠀⠀⠀⠀⠀⠀⠀⠀⠀⠀⠀⠀⠀⣠⣤⣤⡀⠀⠀⠀⠀</a:t>
            </a:r>
            <a:br/>
            <a:r>
              <a:t>⠀⠀⠀⠀⣰⣿⣿⣧⠀⠀⠀⠀⠀⠀⠀⠀⠀⠀⠀⠀⠀⠀⠀⠀⠀⠀⠀⠀⠀⢸⣿⣿⣿⣿⣿⣿⣿⣿⣷⡀⠀⠀⠀⠀⠀⠀⠀⠀⠀⠀⢀⣼⣿⣿⣿⣿⣿⣿⣿⣿⣿⠀⠀⠀⠀⠀⠀⠀⠀⠀⠀⠀⠀⠀⠀⠀⠀⠀⠀⠀⠀⠀⠀⣿⣿⣿⡇⠀⠀⠀⠀</a:t>
            </a:r>
            <a:br/>
            <a:r>
              <a:t>⠀⠀⠀⠀⠻⣿⡿⠏⠀⠀⠀⠀⠀⠀⠀⠀⠀⠀⠀⠀⠀⠀⠀⠀⠀⠀⠀⠀⠀⠈⢿⣿⣿⣿⣿⣿⣿⣿⣿⣿⣷⣶⣤⣤⣤⣤⣤⣤⣴⣾⣿⣿⣿⣿⣿⣿⣿⣿⣿⡿⠃⠀⠀⠀⠀⠀⠀⠀⠀⠀⠀⠀⠀⠀⠀⠀⠀⠀⠀⠀⠀⠀⠀⠙⠛⠋⠀⠀⠀⠀⠀</a:t>
            </a:r>
            <a:br/>
            <a:r>
              <a:t>⠀⠀⠀⠀⠀⠀⠀⠀⠀⠀⠀⠀⠀⠀⠀⠀⠀⠀⠀⠀⠀⠀⠀⠀⠀⠀⠀⠀⠀⠀⠀⠙⠻⣿⣿⣿⣿⣿⣿⣿⣿⣿⣿⣿⣿⣿⣿⣿⣿⣿⣿⣿⣿⣿⣿⣿⣿⠿⠋⠀⠀⠀⠀⠀⠀⠀⠀⠀⠀⠀⠀⠀⠀⠀⠀⠀⠀⠀⠀⠀⠀⠀⠀⠀⠀⠀⠀⠀⠀⠀⠀</a:t>
            </a:r>
            <a:br/>
            <a:r>
              <a:t>⠀⠀⠀⠀⠀⠀⣀⣤⣀⠀⠀⠀⠀⠀⠀⠀⠀⠀⠀⠀⠀⠀⠀⠀⠀⠀⠀⠀⠀⠀⠀⠀⠀⠀⠉⠙⠛⠿⠿⢿⣿⣿⣿⣿⣿⣿⣿⣿⣿⣿⣿⠿⠿⠛⠋⠉⠀⠀⠀⠀⠀⠀⠀⠀⠀⠀⠀⠀⠀⠀⠀⠀⠀⠀⠀⠀⠀⠀⠀⠀⠀⠀⣀⣀⡀⠀⠀⠀⠀⠀⠀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⠀⠀⠀⠀⠀⠀⠀⠀⠀⠀⠀⠀⠀⠀⠀⠀⠀⠀⠀⠀⠀⠀⠀⠀⠀⠀⠀⠀⠀⠀⠀⠀⠀⠀⠀⠀⠀⠀⠀⣀⣀⣀⣀⣀⣀⣀⣀⣀⣀⣀⣀⠀⠀⠀⠀⠀⠀⠀⠀⠀⠀⠀⠀⠀⠀⠀⠀⠀⠀⠀⠀⠀⠀⠀⠀⠀⠀⠀⠀⠀⠀⠀⠀⠀⠀⠀⠀⠀⠀⠀⠀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⠀⠀⠀⠀⠀⠀⠀⠀⠀⠀⠀⠀⠀⠀⠀⠀⠀⠀⠀⠀⠀⠀⠀⠀⠀⠀⠀⠀⠀⠀⠀⠀⢀⣠⣤⣶⣶⣿⣿⣿⣿⣿⣿⣿⣿⣿⣿⣿⣿⣿⣿⣿⣿⣷⣶⣤⣄⣀⠀⠀⠀⠀⠀⠀⠀⠀⠀⠀⠀⠀⠀⠀⠀⠀⠀⠀⠀⠀⠀⠀⠀⠀⠀⠀⠀⠀⠀⠀⠀⠀⠀</a:t>
            </a:r>
            <a:br/>
            <a:r>
              <a:t>⠀⠀⠀⠀⠀⠀⠀⠀⠀⠀⠀⠀⠀⠀⠀⠀⠀⠀⠀⠀⠀⠀⠀⠀⠀⠀⠀⠀⠀⢀⣴⣾⣿⣿⣿⣿⣿⣿⣿⠿⠛⠛⠉⠉⠉⠉⠉⠉⠛⠛⠿⣿⣿⣿⣿⣿⣿⣿⣷⣦⣀⠀⠀⠀⠀⠀⠀⠀⠀⠀⠀⠀⠀⠀⠀⠀⠀⠀⠀⠀⠀⠀⠀⠀⠀⠀⠀⠀⠀⠀⠀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⠀⠀⠀⠀⠀⠀⠀⠀⠀⠀⠀⠀⠀⠀⠀⠀⠀⠀⠀⠀⠀⠀⠀⠀⠀⠀⠀⠀⣴⣿⣿⣿⣿⣿⣿⣿⡿⠋⠀⠀⠀⠀⠀⠀⠀⠀⠀⠀⠀⠀⠀⠀⠙⢿⣿⣿⣿⣿⣿⣿⣿⣷⡀⠀⠀⠀⠀⠀⠀⠀⠀⠀⠀⠀⠀⠀⠀⠀⠀⠀⠀⠀⠀⠀⠀⠀⠀⠀⠀⠀⠀</a:t>
            </a:r>
            <a:br/>
            <a:r>
              <a:t>⠀⠀⠀⠀⠀⠀⠀⠀⠀⠀⠀⠀⠀⠀⠀⠀⠀⠀⠀⠀⠀⠀⠀⠀⠀⠀⠀⢸⣿⣿⣿⣿⣿⣿⣿⣿⡇⠀⠀⠀⠀⠀⠀⠀⠀⠀⠀⠀⠀⠀⠀⠀⠀⢨⣿⣿⣿⣿⣿⣿⣿⣿⣷⠀⠀⠀⠀⠀⠀⠀⠀⠀⠀⠀⠀⠀⠀⠀⠀⠀⠀⠀⠀⠀⠀⠀⠀⠀⠀⠀⠀</a:t>
            </a:r>
            <a:br/>
            <a:r>
              <a:t>⠀⠀⠀⠀⠀⠀⠀⠀⠀⠀⠀⠀⠀⠀⠀⠀⠀⠀⠀⠀⠀⠀⠀⠀⠀⠀⠀⠘⣿⣿⣿⣿⣿⣿⣿⣿⣿⣦⣀⠀⠀⠀⠀⠀⠀⠀⠀⠀⠀⠀⠀⢀⣴⣿⣿⣿⣿⣿⣿⣿⣿⣿⠇⠀⠀⠀⠀⠀⠀⠀⠀⠀⠀⠀⠀⠀⠀⠀⠀⠀⠀⠀⠀⠀⠀⠀⠀⠀⠀⠀⠀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⠀⠀⠀⠀⠀⠀⠀⠀⠀⠀⠀⠀⠀⠀⠀⠀⠀⠀⠀⠀⠀⠀⠀⠀⠀⠀⠀⠀⠈⠿⣿⣿⣿⣿⣿⣿⣿⣿⣿⣿⣶⣶⣦⣤⣤⣤⣤⣤⣶⣶⣿⣿⣿⣿⣿⣿⣿⣿⣿⣿⡿⠋⠀⠀⠀⠀⠀⠀⠀⠀⠀⠀⠀⠀⠀⠀⠀⠀⠀⠀⠀⠀⠀⠀⠀⠀⠀⠀⠀⠀⠀</a:t>
            </a:r>
            <a:br/>
            <a:r>
              <a:t>⠀⠀⠀⠀⠀⠀⠀⠀⠀⠀⠀⠀⠀⠀⠀⠀⠀⠀⠀⠀⠀⠀⠀⠀⠀⠀⠀⠀⠀⠀⠈⠛⠿⢿⣿⣿⣿⣿⣿⣿⣿⣿⣿⣿⣿⣿⣿⣿⣿⣿⣿⣿⣿⣿⣿⣿⣿⠿⠛⠉⠀⠀⠀⠀⠀⠀⠀⠀⠀⠀⠀⠀⠀⠀⠀⠀⠀⠀⠀⠀⠀⠀⠀⠀⠀⠀⠀⠀⠀⠀⠀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⠀⠀⠀⠀⠀⠀⠀⠀⠀⠀⠀⠀⠀⠀⠀⠀⠀⠀⠀⠀⠀⠀⠀⠀⠀⠀⠀⠀⠀⠀⠀⠀⠀⠀⠀⠀⠀⣀⣀⣀⣀⣤⣤⣤⣤⣤⣤⣤⣤⣄⣀⣀⣀⠀⠀⠀⠀⠀⠀⠀⠀⠀⠀⠀⠀⠀⠀⠀⠀⠀⠀⠀⠀⠀⠀⠀⠀⠀⠀⠀⠀⠀⠀⠀⠀⠀⠀⠀⠀⠀⠀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⠀⠀⠀⠀⠀⠀⠀⠀⠀⠀⠀⠀⠀⠀⠀⠀⠀⠀⠀⠀⠀⠀⠀⠀⠀⠀⠀⠀⠀⠀⢀⣠⣤⣶⣶⣿⣿⣿⣿⣿⣿⣿⣿⣿⣿⣿⣿⠿⣿⣿⣿⣿⣿⣿⣿⣷⣶⣤⣄⣀⠀⠀⠀⠀⠀⠀⠀⠀⠀⠀⠀⠀⠀⠀⠀⠀⠀⠀⠀⠀⠀⠀⠀⠀⠀⠀⠀⠀⠀⠀⠀</a:t>
            </a:r>
            <a:br/>
            <a:r>
              <a:t>⠀⠀⠀⠀⠀⠀⠀⠀⠀⠀⠀⠀⠀⠀⠀⠀⠀⠀⠀⠀⠀⠀⠀⠀⠀⠀⠀⣠⣴⣾⣿⣿⣿⣿⣿⡿⠟⠋⠉⠁⢠⣾⣿⣿⣿⣿⣿⣷⡀⠀⠀⠉⠙⠛⠿⣿⣿⣿⣿⣿⣿⣶⣄⡀⠀⠀⠀⠀⠀⠀⠀⠀⠀⠀⠀⠀⠀⠀⠀⠀⠀⠀⠀⠀⠀⠀⠀⠀⠀⠀⠀</a:t>
            </a:r>
            <a:br/>
            <a:r>
              <a:t>⠀⠀⠀⠀⠀⠀⠀⠀⠀⠀⠀⠀⠀⠀⠀⠀⠀⠀⠀⠀⠀⠀⠀⠀⠀⣠⣾⣿⣿⣿⣿⣿⡿⠋⠁⠀⠀⠀⠀⠀⣿⣿⣿⣿⣿⣿⣿⣿⣷⠀⠀⠀⠀⠀⠀⠀⠙⢿⣿⣿⣿⣿⣿⣿⣦⡀⠀⠀⠀⠀⠀⠀⠀⠀⠀⠀⠀⠀⠀⠀⠀⠀⠀⠀⠀⠀⠀⠀⠀⠀⠀</a:t>
            </a:r>
            <a:br/>
            <a:r>
              <a:t>⠀⠀⠀⠀⠀⠀⠀⠀⠀⠀⠀⠀⠀⠀⠀⠀⠀⠀⠀⠀⠀⠀⠀⠀⣾⣿⣿⣿⣿⣿⣿⣿⠁⠀⠀⠀⠀⠀⠀⠀⢻⣿⣿⣿⣿⣿⣿⣿⣿⠀⠀⠀⠀⠀⠀⠀⠀⠀⢻⣿⣿⣿⣿⣿⣿⣷⡀⠀⠀⠀⠀⠀⠀⠀⠀⠀⠀⠀⠀⠀⠀⠀⠀⠀⠀⠀⠀⠀⠀⠀⠀</a:t>
            </a:r>
            <a:br/>
            <a:r>
              <a:t>⠀⠀⠀⠀⠀⠀⠀⠀⠀⠀⠀⠀⠀⠀⠀⠀⠀⠀⠀⠀⠀⠀⠀⢸⣿⣿⣿⣿⣿⣿⣿⣧⠀⠀⠀⠀⠀⠀⠀⠀⠀⠙⠻⠿⠿⠿⠿⠛⠁⠀⠀⠀⠀⠀⠀⠀⠀⠀⣸⣿⣿⣿⣿⣿⣿⣿⡇⠀⠀⠀⠀⠀⠀⠀⠀⠀⠀⠀⠀⠀⠀⠀⠀⠀⠀⠀⠀⠀⠀⠀⠀</a:t>
            </a:r>
            <a:br/>
            <a:r>
              <a:t>⠀⠀⠀⠀⠀⠀⠀⠀⠀⠀⠀⠀⠀⠀⠀⠀⠀⠀⠀⠀⠀⠀⠀⠈⢿⣿⣿⣿⣿⣿⣿⣿⣷⣀⠀⠀⠀⠀⠀⠀⠀⠀⠀⠀⠀⠀⠀⠀⠀⠀⠀⠀⠀⠀⠀⠀⢀⣴⣿⣿⣿⣿⣿⣿⣿⣿⠃⠀⠀⠀⠀⠀⠀⠀⠀⠀⠀⠀⠀⠀⠀⠀⠀⠀⠀⠀⠀⠀⠀⠀⠀</a:t>
            </a:r>
            <a:br/>
            <a:r>
              <a:t>⠀⠀⠀⠀⠀⠀⠀⠀⠀⠀⠀⠀⠀⠀⠀⠀⠀⠀⠀⠀⠀⠀⠀⠀⠈⠻⣿⣿⣿⣿⣿⣿⣿⣿⣷⣦⣄⣀⠀⠀⠀⠀⠀⠀⠀⠀⠀⠀⠀⠀⠀⠀⢀⣠⣴⣾⣿⣿⣿⣿⣿⣿⣿⣿⡿⠃⠀⠀⠀⠀⠀⠀⠀⠀⠀⠀⠀⠀⠀⠀⠀⠀⠀⠀⠀⠀⠀⠀⠀⠀⠀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⠀⠀⠀⠀⠀⠀⠀⠀⠀⠀⠀⠀⠀⠀⠀⠀⠀⠀⠀⠀⠀⠀⠀⠀⠀⠀⠀⠀⠀⠀⠀⠀⠀⠀⠀⠀⢀⣀⣀⣀⣤⣾⣿⣿⣿⣿⣿⣦⣤⣤⣄⣀⣀⣀⠀⠀⠀⠀⠀⠀⠀⠀⠀⠀⠀⠀⠀⠀⠀⠀⠀⠀⠀⠀⠀⠀⠀⠀⠀⠀⠀⠀⠀⠀⠀⠀⠀⠀⠀⠀⠀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⠀⠀⠀⠀⠀⠀⠀⠀⠀⠀⠀⠀⠀⠀⠀⠀⠀⠀⠀⠀⠀⠀⠀⠀⠀⠀⠀⠀⠀⢀⣀⣤⣶⣶⣿⣿⣿⣿⣿⢿⣿⣿⣿⣿⣿⣿⣿⣿⣿⠿⠿⣿⣿⣿⣿⣿⣶⣶⣤⣄⡀⠀⠀⠀⠀⠀⠀⠀⠀⠀⠀⠀⠀⠀⠀⠀⠀⠀⠀⠀⠀⠀⠀⠀⠀⠀⠀⠀⠀⠀⠀</a:t>
            </a:r>
            <a:br/>
            <a:r>
              <a:t>⠀⠀⠀⠀⠀⠀⠀⠀⠀⠀⠀⠀⠀⠀⠀⠀⠀⠀⠀⠀⠀⠀⠀⠀⠀⠀⣠⣴⣾⣿⣿⣿⣿⡿⠟⠋⠉⠀⠀⠘⣿⣿⣿⣿⣿⣿⣿⣿⣿⠀⠀⠀⠀⠉⠙⠛⠿⣿⣿⣿⣿⣿⣶⣄⡀⠀⠀⠀⠀⠀⠀⠀⠀⠀⠀⠀⠀⠀⠀⠀⠀⠀⠀⠀⠀⠀⠀⠀⠀⠀⠀</a:t>
            </a:r>
            <a:br/>
            <a:r>
              <a:t>⠀⠀⠀⠀⠀⠀⠀⠀⠀⠀⠀⠀⠀⠀⠀⠀⠀⠀⠀⠀⠀⠀⠀⢀⣴⣿⣿⣿⣿⣿⡿⠟⠁⠀⠀⠀⠀⠀⠀⠀⠹⣿⣿⣿⣿⣿⣿⣿⡏⠀⠀⠀⠀⠀⠀⠀⠀⠈⠙⢿⣿⣿⣿⣿⣿⣶⡄⠀⠀⠀⠀⠀⠀⠀⠀⠀⠀⠀⠀⠀⠀⠀⠀⠀⠀⠀⠀⠀⠀⠀⠀</a:t>
            </a:r>
            <a:br/>
            <a:r>
              <a:t>⠀⠀⠀⠀⠀⠀⠀⠀⠀⠀⠀⠀⠀⠀⠀⠀⠀⠀⠀⠀⠀⠀⣰⣿⣿⣿⣿⣿⣿⡟⠁⠀⠀⠀⠀⠀⠀⠀⠀⠀⠀⢸⣿⣿⣿⣿⣿⣿⣧⠀⠀⠀⠀⠀⠀⠀⠀⠀⠀⠀⢻⣿⣿⣿⣿⣿⣿⣦⠀⠀⠀⠀⠀⠀⠀⠀⠀⠀⠀⠀⠀⠀⠀⠀⠀⠀⠀⠀⠀⠀⠀</a:t>
            </a:r>
            <a:br/>
            <a:r>
              <a:t>⠀⠀⠀⠀⠀⠀⠀⠀⠀⠀⠀⠀⠀⠀⠀⠀⠀⠀⠀⠀⠀⢀⣿⣿⣿⣿⣿⣿⣿⡇⠀⠀⠀⠀⠀⠀⠀⠀⠀⠀⠀⠘⠻⢿⣿⣿⡿⠿⠋⠀⠀⠀⠀⠀⠀⠀⠀⠀⠀⠀⠀⣿⣿⣿⣿⣿⣿⣿⡆⠀⠀⠀⠀⠀⠀⠀⠀⠀⠀⠀⠀⠀⠀⠀⠀⠀⠀⠀⠀⠀⠀</a:t>
            </a:r>
            <a:br/>
            <a:r>
              <a:t>⠀⠀⠀⠀⠀⠀⠀⠀⠀⠀⠀⠀⠀⠀⠀⠀⠀⠀⠀⠀⠀⠘⣿⣿⣿⣿⣿⣿⣿⣧⡀⠀⠀⠀⠀⠀⠀⠀⠀⠀⠀⠀⠀⠀⠀⠀⠀⠀⠀⠀⠀⠀⠀⠀⠀⠀⠀⠀⠀⠀⣼⣿⣿⣿⣿⣿⣿⣿⠇⠀⠀⠀⠀⠀⠀⠀⠀⠀⠀⠀⠀⠀⠀⠀⠀⠀⠀⠀⠀⠀⠀</a:t>
            </a:r>
            <a:br/>
            <a:r>
              <a:t>⠀⠀⠀⠀⠀⠀⠀⠀⠀⠀⠀⠀⠀⠀⠀⠀⠀⠀⠀⠀⠀⠀⠙⣿⣿⣿⣿⣿⣿⣿⣷⣦⡀⠀⠀⠀⠀⠀⠀⠀⠀⠀⠀⠀⠀⠀⠀⠀⠀⠀⠀⠀⠀⠀⠀⠀⠀⢀⣠⣾⣿⣿⣿⣿⣿⣿⣿⠏⠀⠀⠀⠀⠀⠀⠀⠀⠀⠀⠀⠀⠀⠀⠀⠀⠀⠀⠀⠀⠀⠀⠀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⠀⠀⠀⠀⠀⠀⠀⠀⠀⠀⠀⠀⠀⠀⠀⠀⠀⠀⠀⠀⠀⠀⠀⠀⠀⠀⠀⠀⠀⠀⠀⠀⠀⠀⠀⠀⠀⠀⠀⠀⢀⣠⣴⣶⣦⣤⣀⠀⠀⠀⠀⠀⠀⠀⠀⠀⠀⠀⠀⠀⠀⠀⠀⠀⠀⠀⠀⠀⠀⠀⠀⠀⠀⠀⠀⠀⠀⠀⠀⠀⠀⠀⠀⠀⠀⠀⠀⠀⠀⠀⠀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⠀⠀⠀⠀⠀⠀⠀⠀⠀⠀⠀⠀⠀⠀⠀⠀⠀⠀⠀⠀⠀⠀⠀⠀⠀⠀⠀⠀⠀⠀⠀⠀⠀⠀⠀⠀⠀⠀⠀⢠⣿⣿⣿⣿⣿⣿⣿⣷⡀⠀⠀⠀⠀⠀⠀⠀⠀⠀⠀⠀⠀⠀⠀⠀⠀⠀⠀⠀⠀⠀⠀⠀⠀⠀⠀⠀⠀⠀⠀⠀⠀⠀⠀⠀⠀⠀⠀⠀⠀⠀⠀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⠀⠀⠀⠀⠀⠀⠀⠀⠀⠀⠀⠀⠀⠀⠀⠀⠀⠀⠀⠀⠀⠀⠀⠀⠀⠀⠀⠀⠀⠀⠀⠀⠀⠀⠀⣀⣀⣀⣠⣼⣿⣿⣿⣿⣿⣿⣿⣿⣷⣤⣤⣤⣀⣀⣀⠀⠀⠀⠀⠀⠀⠀⠀⠀⠀⠀⠀⠀⠀⠀⠀⠀⠀⠀⠀⠀⠀⠀⠀⠀⠀⠀⠀⠀⠀⠀⠀⠀⠀⠀⠀</a:t>
            </a:r>
            <a:br/>
            <a:r>
              <a:t>⠀⠀⠀⠀⠀⠀⠀⠀⠀⠀⠀⠀⠀⠀⠀⠀⠀⠀⠀⠀⠀⠀⠀⠀⠀⠀⠀⠀⣀⣤⣤⣶⣶⣿⡿⠿⠿⠛⠛⠋⠉⠛⣿⣿⣿⣿⣿⣏⠉⠉⠙⠛⠛⠻⠿⢿⣿⣷⣶⣦⣤⣀⡀⠀⠀⠀⠀⠀⠀⠀⠀⠀⠀⠀⠀⠀⠀⠀⠀⠀⠀⠀⠀⠀⠀⠀⠀⠀⠀⠀⠀</a:t>
            </a:r>
            <a:br/>
            <a:r>
              <a:t>⠀⠀⠀⠀⠀⠀⠀⠀⠀⠀⠀⠀⠀⠀⠀⠀⠀⠀⠀⠀⠀⠀⠀⢀⣠⣴⣾⣿⣿⣿⠿⠛⠉⠀⠀⠀⠀⠀⠀⠀⠀⢰⣿⣿⣿⣿⣿⣿⣧⠀⠀⠀⠀⠀⠀⠀⠀⠉⠙⠻⢿⣿⣿⣷⣦⣄⡀⠀⠀⠀⠀⠀⠀⠀⠀⠀⠀⠀⠀⠀⠀⠀⠀⠀⠀⠀⠀⠀⠀⠀⠀</a:t>
            </a:r>
            <a:br/>
            <a:r>
              <a:t>⠀⠀⠀⠀⠀⠀⠀⠀⠀⠀⠀⠀⠀⠀⠀⠀⠀⠀⠀⠀⠀⣠⣶⣿⣿⣿⣿⠟⠉⠀⠀⠀⠀⠀⠀⠀⠀⠀⠀⠀⠀⣿⣿⣿⣿⣿⣿⣿⣿⠀⠀⠀⠀⠀⠀⠀⠀⠀⠀⠀⠀⠈⠻⢿⣿⣿⣿⣷⣄⠀⠀⠀⠀⠀⠀⠀⠀⠀⠀⠀⠀⠀⠀⠀⠀⠀⠀⠀⠀⠀⠀</a:t>
            </a:r>
            <a:br/>
            <a:r>
              <a:t>⠀⠀⠀⠀⠀⠀⠀⠀⠀⠀⠀⠀⠀⠀⠀⠀⠀⠀⠀⣠⣾⣿⣿⣿⣿⠟⠁⠀⠀⠀⠀⠀⠀⠀⠀⠀⠀⠀⠀⠀⠀⣿⣿⣿⣿⣿⣿⣿⣿⡆⠀⠀⠀⠀⠀⠀⠀⠀⠀⠀⠀⠀⠀⠀⠻⣿⣿⣿⣿⣿⣆⠀⠀⠀⠀⠀⠀⠀⠀⠀⠀⠀⠀⠀⠀⠀⠀⠀⠀⠀⠀</a:t>
            </a:r>
            <a:br/>
            <a:r>
              <a:t>⠀⠀⠀⠀⠀⠀⠀⠀⠀⠀⠀⠀⠀⠀⠀⠀⠀⠀⣰⣿⣿⣿⣿⣿⡏⠀⠀⠀⠀⠀⠀⠀⠀⠀⠀⠀⠀⠀⠀⠀⠀⣿⣿⣿⣿⣿⣿⣿⣿⠇⠀⠀⠀⠀⠀⠀⠀⠀⠀⠀⠀⠀⠀⠀⠀⠸⣿⣿⣿⣿⣿⣧⠀⠀⠀⠀⠀⠀⠀⠀⠀⠀⠀⠀⠀⠀⠀⠀⠀⠀⠀</a:t>
            </a:r>
            <a:br/>
            <a:r>
              <a:t>⠀⠀⠀⠀⠀⠀⠀⠀⠀⠀⠀⠀⠀⠀⠀⠀⠀⠀⣿⣿⣿⣿⣿⣿⡇⠀⠀⠀⠀⠀⠀⠀⠀⠀⠀⠀⠀⠀⠀⠀⠀⠈⠙⠛⠛⠛⠛⠋⠁⠀⠀⠀⠀⠀⠀⠀⠀⠀⠀⠀⠀⠀⠀⠀⠀⠀⣿⣿⣿⣿⣿⣿⡆⠀⠀⠀⠀⠀⠀⠀⠀⠀⠀⠀⠀⠀⠀⠀⠀⠀⠀</a:t>
            </a:r>
            <a:br/>
            <a:r>
              <a:t>⠀⠀⠀⠀⠀⠀⠀⠀⠀⠀⠀⠀⠀⠀⠀⠀⠀⠀⢿⣿⣿⣿⣿⣿⣧⠀⠀⠀⠀⠀⠀⠀⠀⠀⠀⠀⠀⠀⠀⠀⠀⠀⠀⠀⠀⠀⠀⠀⠀⠀⠀⠀⠀⠀⠀⠀⠀⠀⠀⠀⠀⠀⠀⠀⠀⣸⣿⣿⣿⣿⣿⣿⠃⠀⠀⠀⠀⠀⠀⠀⠀⠀⠀⠀⠀⠀⠀⠀⠀⠀⠀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⠀⠀⠀⠀⠀⠀⠀⠀⠀⠀⠀⠀⠀⠀⠀⠀⠀⠀⠀⠀⠀⠀⠀⠀⠀⠀⠀⠀⠀⠀⠀⠀⠀⠀⠀⠀⠀⠀⠀⣤⣀⡀⠀⢀⣤⣤⣤⣤⣀⠀⠀⠀⠀⠀⠀⠀⠀⠀⠀⠀⠀⠀⠀⠀⠀⠀⠀⠀⠀⠀⠀⠀⠀⠀⠀⠀⠀⠀⠀⠀⠀⠀⠀⠀⠀⠀⠀⠀⠀⠀⠀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⠀⠀⠀⠀⠀⠀⠀⠀⠀⠀⠀⠀⠀⠀⠀⠀⠀⠀⠀⠀⠀⠀⠀⠀⠀⠀⠀⠀⠀⠀⠀⠀⠀⠀⠀⠀⠀⠀⢠⣬⣿⣤⣴⣿⣿⣿⣿⡏⠙⠓⠒⠀⠀⠀⠀⠀⠀⠀⠀⠀⠀⠀⠀⠀⠀⠀⠀⠀⠀⠀⠀⠀⠀⠀⠀⠀⠀⠀⠀⠀⠀⠀⠀⠀⠀⠀⠀⠀⠀⠀⠀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⠀⠀⠀⠀⠀⠀⠀⠀⠀⠀⠀⠀⠀⠀⠀⠀⠀⠀⠀⠀⠀⠀⠀⠀⠀⠀⠀⠀⠀⠀⠀⠀⠀⠀⠀⠀⠀⠀⠀⠉⠛⠿⣿⣿⣿⣿⣿⣷⣦⣤⡀⠀⠀⠀⠀⠀⠀⠀⠀⠀⠀⠀⠀⠀⠀⠀⠀⠀⠀⠀⠀⠀⠀⠀⠀⠀⠀⠀⠀⠀⠀⠀⠀⠀⠀⠀⠀⠀⠀⠀⠀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⠀⠀⠀⠀⠀⠀⠀⠀⠀⠀⠀⠀⠀⠀⠀⠀⠀⠀⠀⠀⠀⠀⠀⠀⠀⠀⠀⠀⠀⠀⠀⠀⠀⠀⠀⠀⠀⠀⠀⠀⠀⣠⣄⠻⢿⣿⣿⣿⣿⣿⣿⣷⣦⡀⠀⠀⠀⠀⠀⠀⠀⠀⠀⠀⠀⠀⠀⠀⠀⠀⠀⠀⠀⠀⠀⠀⠀⠀⠀⠀⠀⠀⠀⠀⠀⠀⠀⠀⠀⠀⠀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⠀⠀⠀⠀⠀⠀⠀⠀⠀⠀⠀⠀⠀⠀⠀⠀⠀⠀⠀⠀⠀⠀⠀⠀⠀⠀⠀⠀⠀⠀⠀⠀⠀⠀⠀⠀⠀⠀⠀⠀⠀⠛⠻⣄⣼⣿⣿⣿⡿⠿⠿⠉⠉⠀⠀⠀⠀⠀⠀⠀⠀⠀⠀⠀⠀⠀⠀⠀⠀⠀⠀⠀⠀⠀⠀⠀⠀⠀⠀⠀⠀⠀⠀⠀⠀⠀⠀⠀⠀⠀⠀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⠀⠀⠀⠀⠀⠀⠀⠀⠀⠀⠀⠀⠀⠀⠀⠀⠀⠀⠀⠀⠀⠀⠀⠀⠀⠀⠀⠀⠀⠀⠀⠀⠀⠀⠀⠀⠀⠀⠀⠀⠀⠀⠀⣿⣿⣿⣿⣿⣇⢀⣶⣿⠀⠀⠀⠀⠀⠀⠀⠀⠀⠀⠀⠀⠀⠀⠀⠀⠀⠀⠀⠀⠀⠀⠀⠀⠀⠀⠀⠀⠀⠀⠀⠀⠀⠀⠀⠀⠀⠀⠀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⠀⠀⠀⠀⠀⠀⠀⠀⠀⠀⠀⠀⠀⠀⠀⠀⠀⠀⠀⠀⠀⠀⠀⠀⠀⠀⠀⠀⠀⠀⠀⠀⠀⠀⠀⠀⠀⠀⠀⠀⠀⠀⠀⣸⠏⠙⣿⣿⣿⣿⣿⣿⣤⣤⣤⣤⠤⠀⠀⠀⠀⠀⠀⠀⠀⠀⠀⠀⠀⠀⠀⠀⠀⠀⠀⠀⠀⠀⠀⠀⠀⠀⠀⠀⠀⠀⠀⠀⠀⠀⠀</a:t>
            </a:r>
            <a:br/>
            <a:r>
              <a:t>⠀⠀⠀⠀⠀⠀⠀⠀⠀⠀⠀⠀⠀⠀⠀⠀⠀⠀⠀⠀⠀⠀⠀⠀⠀⢀⣀⣀⣀⡀⠀⠀⠀⠀⠀⠀⠀⠀⠀⠀⠀⠀⣼⠋⢀⣴⣿⣿⣿⣿⣿⣷⣤⣬⣭⣭⣉⣠⣤⣤⣴⣶⣶⣶⣦⡀⠀⠀⠀⠀⠀⠀⠀⠀⠀⠀⠀⠀⠀⠀⠀⠀⠀⠀⠀⠀⠀⠀⠀⠀⠀</a:t>
            </a:r>
            <a:br/>
            <a:r>
              <a:t>⠀⠀⠀⠀⠀⠀⠀⠀⠀⠀⠀⠀⠀⠀⠀⠀⠀⠀⠀⠀⠀⠀⠀⠀⠀⠈⠛⠛⠻⣿⡿⣿⣿⣿⣶⣶⣶⣶⣶⣶⣤⣾⣿⣶⣿⣿⣿⣿⣿⣿⣿⣿⣿⣿⣿⣿⣿⣿⣿⣿⣿⣿⣿⣿⣿⣷⣦⣄⠀⠀⠀⠀⠀⠀⠀⠀⠀⠀⠀⠀⠀⠀⠀⠀⠀⠀⠀⠀⠀⠀⠀</a:t>
            </a:r>
            <a:br/>
            <a:r>
              <a:t>⠀⠀⠀⠀⠀⠀⠀⠀⠀⠀⠀⠀⠀⠀⠀⠀⠀⠀⠀⠀⠀⠀⠀⠀⠀⠀⠀⠀⠀⠀⠀⠀⠀⠉⠉⠓⠒⠀⠀⠀⠀⠀⠸⣿⣿⠿⠿⠿⢿⣿⣿⠛⠛⠻⢿⣿⣿⣿⣿⣿⣿⣿⣿⣿⣿⣿⣿⡷⠀⠀⠀⠀⠀⠀⠀⠀⠀⠀⠀⠀⠀⠀⠀⠀⠀⠀⠀⠀⠀⠀⠀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⠀⠀⠀⠀⠀⠀⠀⠀⠀⠀⠀⠀⠀⠀⠀⠀⠀⠀⠀⠀⠀⠀⠀⠀⠀⠀⠀⠀⠀⠀⠀⠀⠀⠀⠀⠀⠀⠀⠀⠀⠀⠀⠀⠀⠀⠀⠀⠀⢸⡿⣿⡇⠀⠀⠀⠈⠉⠉⠙⠛⠛⠿⠿⢿⡿⠟⠉⠁⠀⠀⠀⠀⠀⠀⠀⠀⠀⠀⠀⠀⠀⠀⠀⠀⠀⠀⠀⠀⠀⠀⠀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⠀⠀⠀⠀⠀⠀⠀⠀⠀⠀⠀⠀⠀⠀⠀⠀⠀⠀⠀⠀⠀⠀⠀⠀⠀⠀⠀⠀⠀⠀⠀⠀⠀⠀⠀⠀⠀⠀⠀⠀⠀⠀⠀⠀⠀⠀⠀⠀⠈⠁⠀⠀⠀⠀⠀⠀⠀⠀⠀⠀⠀⠀⠀⠁⠀⠀⠀⠀⠀⠀⠀⠀⠀⠀⠀⠀⠀⠀⠀⠀⠀⠀⠀⠀⠀⠀⠀⠀⠀⠀⠀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⠀⠀⠀⠀⠀⠀⠀⠀⠀⠀⠀⠀⠀⠀⠀⠀⠀⠀⠀⠀⠀⠀⠀⠀⠀⠀⠀⠀⠀⠀⠀⠀⠀⠀⠀⠀⠀⠀⠀⠀⣠⣶⣾⣿⣿⣶⣤⡀⠀⠀⠀⠀⠀⠀⠀⠀⠀⠀⠀⠀⠀⠀⠀⠀⠀⠀⠀⠀⠀⠀⠀⠀⠀⠀⠀⠀⠀⠀⠀⠀⠀⠀⠀⠀⠀⠀⠀⠀⠀⠀⠀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⠀⠀⠀⠀⠀⠀⠀⠀⠀⠀⠀⠀⠀⠀⠀⠀⠀⠀⠀⠀⠀⠀⠀⠀⠀⠀⠀⠀⠀⠀⠀⠀⠀⠀⠀⣀⣀⣀⣠⣤⣤⣽⣿⣿⣿⣿⣿⣤⣤⣤⣤⣤⣀⣀⣀⠀⠀⠀⠀⠀⠀⠀⠀⠀⠀⠀⠀⠀⠀⠀⠀⠀⠀⠀⠀⠀⠀⠀⠀⠀⠀⠀⠀⠀⠀⠀⠀⠀⠀⠀⠀</a:t>
            </a:r>
            <a:br/>
            <a:r>
              <a:t>⠀⠀⠀⠀⠀⠀⠀⠀⠀⠀⠀⠀⠀⠀⠀⠀⠀⠀⠀⠀⠀⠀⠀⠀⠀⠀⠀⣀⣠⣤⣴⣶⡾⠿⠟⠛⠛⠉⠉⠉⠀⢸⣿⣿⣿⣿⣿⣿⣧⠀⠈⠉⠉⠙⠛⠻⠿⢿⣶⣶⣤⣄⣀⠀⠀⠀⠀⠀⠀⠀⠀⠀⠀⠀⠀⠀⠀⠀⠀⠀⠀⠀⠀⠀⠀⠀⠀⠀⠀⠀⠀</a:t>
            </a:r>
            <a:br/>
            <a:r>
              <a:t>⠀⠀⠀⠀⠀⠀⠀⠀⠀⠀⠀⠀⠀⠀⠀⠀⠀⠀⠀⠀⠀⠀⠀⣠⣴⣶⣿⣿⠿⠛⠉⠁⠀⠀⠀⠀⠀⠀⠀⠀⠀⣿⣿⣿⣿⣿⣿⣿⣿⠀⠀⠀⠀⠀⠀⠀⠀⠀⠀⠉⠛⠻⢿⣿⣷⣦⣄⡀⠀⠀⠀⠀⠀⠀⠀⠀⠀⠀⠀⠀⠀⠀⠀⠀⠀⠀⠀⠀⠀⠀⠀</a:t>
            </a:r>
            <a:br/>
            <a:r>
              <a:t>⠀⠀⠀⠀⠀⠀⠀⠀⠀⠀⠀⠀⠀⠀⠀⠀⠀⠀⠀⠀⣠⣶⣿⣿⣿⠟⠋⠀⠀⠀⠀⠀⠀⠀⠀⠀⠀⠀⠀⠀⠀⣿⣿⣿⣿⣿⣿⣿⣿⡇⠀⠀⠀⠀⠀⠀⠀⠀⠀⠀⠀⠀⠀⠉⠻⣿⣿⣿⣷⣤⡀⠀⠀⠀⠀⠀⠀⠀⠀⠀⠀⠀⠀⠀⠀⠀⠀⠀⠀⠀⠀</a:t>
            </a:r>
            <a:br/>
            <a:r>
              <a:t>⠀⠀⠀⠀⠀⠀⠀⠀⠀⠀⠀⠀⠀⠀⠀⠀⠀⠀⣴⣿⣿⣿⣿⠟⠁⠀⠀⠀⠀⠀⠀⠀⠀⠀⠀⠀⠀⠀⠀⠀⢀⣿⣿⣿⣿⣿⣿⣿⣿⡇⠀⠀⠀⠀⠀⠀⠀⠀⠀⠀⠀⠀⠀⠀⠀⠀⠻⣿⣿⣿⣿⣦⡀⠀⠀⠀⠀⠀⠀⠀⠀⠀⠀⠀⠀⠀⠀⠀⠀⠀⠀</a:t>
            </a:r>
            <a:br/>
            <a:r>
              <a:t>⠀⠀⠀⠀⠀⠀⠀⠀⠀⠀⠀⠀⠀⠀⠀⠀⢀⣾⣿⣿⣿⣿⠋⠀⠀⠀⠀⠀⠀⠀⠀⠀⠀⠀⠀⠀⠀⠀⠀⠀⢸⣿⣿⣿⣿⣿⣿⣿⣿⡇⠀⠀⠀⠀⠀⠀⠀⠀⠀⠀⠀⠀⠀⠀⠀⠀⠀⠘⣿⣿⣿⣿⣿⡄⠀⠀⠀⠀⠀⠀⠀⠀⠀⠀⠀⠀⠀⠀⠀⠀⠀</a:t>
            </a:r>
            <a:br/>
            <a:r>
              <a:t>⠀⠀⠀⠀⠀⠀⠀⠀⠀⠀⠀⠀⠀⠀⠀⠀⣾⣿⣿⣿⣿⡟⠀⠀⠀⠀⠀⠀⠀⠀⠀⠀⠀⠀⠀⠀⠀⠀⠀⠀⠀⠙⠻⠿⣿⣿⠿⠟⠛⠁⠀⠀⠀⠀⠀⠀⠀⠀⠀⠀⠀⠀⠀⠀⠀⠀⠀⠀⢸⣿⣿⣿⣿⣿⠀⠀⠀⠀⠀⠀⠀⠀⠀⠀⠀⠀⠀⠀⠀⠀⠀</a:t>
            </a:r>
            <a:br/>
            <a:r>
              <a:t>⠀⠀⠀⠀⠀⠀⠀⠀⠀⠀⠀⠀⠀⠀⠀⠀⣿⣿⣿⣿⣿⣷⠀⠀⠀⠀⠀⠀⠀⠀⠀⠀⠀⠀⠀⠀⠀⠀⠀⠀⠀⠀⠀⠀⠀⠀⠀⠀⠀⠀⠀⠀⠀⠀⠀⠀⠀⠀⠀⠀⠀⠀⠀⠀⠀⠀⠀⠀⣸⣿⣿⣿⣿⣿⠀⠀⠀⠀⠀⠀⠀⠀⠀⠀⠀⠀⠀⠀⠀⠀⠀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⠀⠀⠀⠀⠀⠀⠀⠀⠀⠀⠀⠀⠀⠀⠀⠀⠀⠀⠀⠀⠀⠀⠀⠀⠀⠀⠀⠀⠀⠀⠀⠀⠀⠀⠀⠀⠀⠀⠀⠀⢀⣠⣴⣶⣶⣤⣄⠀⠀⠀⠀⠀⠀⠀⠀⠀⠀⠀⠀⠀⠀⠀⠀⠀⠀⠀⠀⠀⠀⠀⠀⠀⠀⠀⠀⠀⠀⠀⠀⠀⠀⠀⠀⠀⠀⠀⠀⠀⠀⠀⠀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⠀⠀⠀⠀⠀⠀⠀⠀⠀⠀⠀⠀⠀⠀⠀⠀⠀⠀⠀⠀⠀⠀⠀⠀⠀⠀⠀⠀⠀⠀⠀⠀⠀⠀⠀⠀⠀⠀⠀⠀⠉⠛⢿⣿⣿⣿⣅⡀⠀⠀⠀⠀⠀⠀⠀⠀⠀⠀⠀⠀⠀⠀⠀⠀⠀⠀⠀⠀⠀⠀⠀⠀⠀⠀⠀⠀⠀⠀⠀⠀⠀⠀⠀⠀⠀⠀⠀⠀⠀⠀⠀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⠀⠀⠀⠀⠀⠀⠀⠀⠀⠀⠀⠀⠀⠀⠀⠀⠀⠀⠀⠀⠀⠀⠀⠀⠀⠀⢀⣀⠀⠀⠀⠀⠀⠀⠀⠀⠀⠀⠀⠀⠀⣿⣿⣿⣿⣿⣿⣿⣿⡇⠀⠀⠀⠀⠀⠀⠀⠀⠀⠀⠀⠀⢀⡀⠀⠀⠀⠀⠀⠀⠀⠀⠀⠀⠀⠀⠀⠀⠀⠀⠀⠀⠀⠀⠀⠀⠀⠀⠀⠀⠀</a:t>
            </a:r>
            <a:br/>
            <a:r>
              <a:t>⠀⠀⠀⠀⠀⠀⠀⠀⠀⠀⠀⠀⠀⠀⠀⠀⠀⠀⠀⠀⠀⢀⣠⣴⡶⠛⠉⠁⠀⠀⠀⠀⠀⠀⠀⠀⠀⠀⠀⠀⢠⣿⣿⣿⣿⣿⣿⣿⣿⡇⠀⠀⠀⠀⠀⠀⠀⠀⠀⠀⠀⠀⠀⠈⠙⠲⢦⣤⣀⠀⠀⠀⠀⠀⠀⠀⠀⠀⠀⠀⠀⠀⠀⠀⠀⠀⠀⠀⠀⠀⠀</a:t>
            </a:r>
            <a:br/>
            <a:r>
              <a:t>⠀⠀⠀⠀⠀⠀⠀⠀⠀⠀⠀⠀⠀⠀⠀⠀⠀⠀⣠⣴⣾⠟⠋⠁⠀⠀⠀⠀⠀⠀⠀⠀⠀⠀⠀⠀⠀⠀⠀⠀⢸⣿⣿⣿⣿⣿⣿⣿⣿⡇⠀⠀⠀⠀⠀⠀⠀⠀⠀⠀⠀⠀⠀⠀⠀⠀⠀⠉⠻⣿⣶⣄⡀⠀⠀⠀⠀⠀⠀⠀⠀⠀⠀⠀⠀⠀⠀⠀⠀⠀⠀</a:t>
            </a:r>
            <a:br/>
            <a:r>
              <a:t>⠀⠀⠀⠀⠀⠀⠀⠀⠀⠀⠀⠀⠀⠀⠀⢀⣴⣿⣿⠟⠁⠀⠀⠀⠀⠀⠀⠀⠀⠀⠀⠀⠀⠀⠀⠀⠀⠀⠀⠀⢸⣿⣿⣿⣿⣿⣿⣿⣿⡇⠀⠀⠀⠀⠀⠀⠀⠀⠀⠀⠀⠀⠀⠀⠀⠀⠀⠀⠀⠈⠙⢿⣿⣦⣀⠀⠀⠀⠀⠀⠀⠀⠀⠀⠀⠀⠀⠀⠀⠀⠀</a:t>
            </a:r>
            <a:br/>
            <a:r>
              <a:t>⠀⠀⠀⠀⠀⠀⠀⠀⠀⠀⠀⠀⠀⠀⣴⣿⣿⡟⠁⠀⠀⠀⠀⠀⠀⠀⠀⠀⠀⠀⠀⠀⠀⠀⠀⠀⠀⠀⠀⠀⢸⣿⣿⣿⣿⣿⣿⣿⣿⣷⠀⠀⠀⠀⠀⠀⠀⠀⠀⠀⠀⠀⠀⠀⠀⠀⠀⠀⠀⠀⠀⠀⢻⣿⣿⣷⡀⠀⠀⠀⠀⠀⠀⠀⠀⠀⠀⠀⠀⠀⠀</a:t>
            </a:r>
            <a:br/>
            <a:r>
              <a:t>⠀⠀⠀⠀⠀⠀⠀⠀⠀⠀⠀⠀⢀⣾⣿⣿⡿⠀⠀⠀⠀⠀⠀⠀⠀⠀⠀⠀⠀⠀⠀⠀⠀⠀⠀⠀⠀⠀⠀⠀⢻⣿⣿⣿⣿⣿⣿⣿⣿⡿⠀⠀⠀⠀⠀⠀⠀⠀⠀⠀⠀⠀⠀⠀⠀⠀⠀⠀⠀⠀⠀⠀⠀⢹⣿⣿⣿⡄⠀⠀⠀⠀⠀⠀⠀⠀⠀⠀⠀⠀⠀</a:t>
            </a:r>
            <a:br/>
            <a:r>
              <a:t>⠀⠀⠀⠀⠀⠀⠀⠀⠀⠀⠀⠀⢸⣿⣿⣿⠃⠀⠀⠀⠀⠀⠀⠀⠀⠀⠀⠀⠀⠀⠀⠀⠀⠀⠀⠀⠀⠀⠀⠀⠀⠈⠙⠛⠛⠛⠛⠋⠉⠀⠀⠀⠀⠀⠀⠀⠀⠀⠀⠀⠀⠀⠀⠀⠀⠀⠀⠀⠀⠀⠀⠀⠀⠀⣿⣿⣿⣷⠀⠀⠀⠀⠀⠀⠀⠀⠀⠀⠀⠀⠀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⠀⠀⠀⠀⠀⠀⠀⠀⠀⠀⠀⠀⠀⠀⠀⠀⠀⠀⠀⠀⠀⠀⠀⠀⠀⠀⠀⠀⠀⠀⠀⠀⠀⠀⠀⠀⠀⠀⠀⢀⣴⣿⣿⣿⣿⣿⣷⣦⡀⠀⠀⠀⠀⠀⠀⠀⠀⠀⠀⠀⠀⠀⠀⠀⠀⠀⠀⠀⠀⠀⠀⠀⠀⠀⠀⠀⠀⠀⠀⠀⠀⠀⠀⠀⠀⠀⠀⠀⠀⠀⠀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⠀⠀⠀⠀⠀⠀⠀⠀⠀⠀⠀⠀⠀⠀⠀⠀⠀⠀⠀⠀⠀⠀⠀⠀⠀⠀⠀⠀⠀⠀⠀⠀⠀⠀⠀⠀⠀⠀⠀⠙⠻⣿⣿⣿⣿⣿⠟⠁⠀⠀⠀⠀⠀⠀⠀⠀⠀⠀⠀⠀⠀⠀⠀⠀⠀⠀⠀⠀⠀⠀⠀⠀⠀⠀⠀⠀⠀⠀⠀⠀⠀⠀⠀⠀⠀⠀⠀⠀⠀⠀⠀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⠀⠀⠀⠀⠀⠀⠀⠀⠀⠀⠀⠀⠀⠀⠀⠀⠀⠀⠀⠀⠀⠀⠀⠀⠀⠀⠀⠀⠀⠀⠀⠀⠀⠀⠀⠀⠀⠀⠀⠀⠀⢀⣾⣿⣿⣿⣿⣷⣄⠀⠀⠀⠀⠀⠀⠀⠀⠀⠀⠀⠀⠀⠀⠀⠀⠀⠀⠀⠀⠀⠀⠀⠀⠀⠀⠀⠀⠀⠀⠀⠀⠀⠀⠀⠀⠀⠀⠀⠀⠀⠀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⠀⠀⠀⠀⠀⠀⠀⠀⠀⠀⠀⠀⠀⠀⠀⠀⠀⣀⣤⠔⠀⠀⠀⠀⠀⠀⠀⠀⠀⠀⠀⠀⠀⠀⠀⠀⠀⠀⠀⠀⢸⣿⣿⣿⣿⣿⣿⣿⣿⣇⠀⠀⠀⠀⠀⠀⠀⠀⠀⠀⠀⠀⠀⠀⠀⠀⠀⠀⠀⠀⠂⢄⣀⠀⠀⠀⠀⠀⠀⠀⠀⠀⠀⠀⠀⠀⠀⠀⠀⠀⠀</a:t>
            </a:r>
            <a:br/>
            <a:r>
              <a:t>⠀⠀⠀⠀⠀⠀⠀⠀⠀⠀⠀⠀⠀⠀⢀⣤⡾⠋⠀⠀⠀⠀⠀⠀⠀⠀⠀⠀⠀⠀⠀⠀⠀⠀⠀⠀⠀⠀⠀⠀⢸⣿⣿⣿⣿⣿⣿⣿⣿⣿⠀⠀⠀⠀⠀⠀⠀⠀⠀⠀⠀⠀⠀⠀⠀⠀⠀⠀⠀⠀⠀⠀⠙⢿⣦⡀⠀⠀⠀⠀⠀⠀⠀⠀⠀⠀⠀⠀⠀⠀⠀</a:t>
            </a:r>
            <a:br/>
            <a:r>
              <a:t>⠀⠀⠀⠀⠀⠀⠀⠀⠀⠀⠀⠀⢀⣴⣿⠏⠀⠀⠀⠀⠀⠀⠀⠀⠀⠀⠀⠀⠀⠀⠀⠀⠀⠀⠀⠀⠀⠀⠀⣀⣼⣿⣿⣿⣿⣿⣿⣿⣿⣿⣄⠀⠀⠀⠀⠀⠀⠀⠀⠀⠀⠀⠀⠀⠀⠀⠀⠀⠀⠀⠀⠀⠀⠀⠙⣿⣶⡀⠀⠀⠀⠀⠀⠀⠀⠀⠀⠀⠀⠀⠀</a:t>
            </a:r>
            <a:br/>
            <a:r>
              <a:t>⠀⠀⠀⠀⠀⠀⠀⠀⠀⠀⠀⢠⣿⣿⠃⠀⠀⠀⠀⠀⠀⠀⠀⠀⠀⠀⠀⠀⠀⠀⠀⠀⠀⠀⠀⠀⠀⠀⢼⣿⣿⣿⣿⣿⣿⣿⣿⣿⣿⣿⣿⣷⠀⠀⠀⠀⠀⠀⠀⠀⠀⠀⠀⠀⠀⠀⠀⠀⠀⠀⠀⠀⠀⠀⠀⠈⢿⣿⣆⠀⠀⠀⠀⠀⠀⠀⠀⠀⠀⠀⠀</a:t>
            </a:r>
            <a:br/>
            <a:r>
              <a:t>⠀⠀⠀⠀⠀⠀⠀⠀⠀⠀⠀⣿⣿⡇⠀⠀⠀⠀⠀⠀⠀⠀⠀⠀⠀⠀⠀⠀⠀⠀⠀⠀⠀⠀⠀⠀⠀⠀⠈⠻⢿⣿⣿⣿⣿⣿⣿⣿⣿⡿⠟⠃⠀⠀⠀⠀⠀⠀⠀⠀⠀⠀⠀⠀⠀⠀⠀⠀⠀⠀⠀⠀⠀⠀⠀⠀⠘⣿⣿⡄⠀⠀⠀⠀⠀⠀⠀⠀⠀⠀⠀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⠀⠀⠀⠀⠀⠀⠀⠀⠀⠀⠀⠀⠀⠀⠀⠀⠀⠀⠀⠀⠀⠀⠀⠀⠀⠀⠀⠀⠀⠀⠀⠀⠀⠀⠀⠀⠀⠀⠀⠀⢀⣠⣴⣶⣶⣦⣄⡀⠀⠀⠀⠀⠀⠀⠀⠀⠀⠀⠀⠀⠀⠀⠀⠀⠀⠀⠀⠀⠀⠀⠀⠀⠀⠀⠀⠀⠀⠀⠀⠀⠀⠀⠀⠀⠀⠀⠀⠀⠀⠀⠀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⠀⠀⠀⠀⠀⠀⠀⠀⠀⠀⠀⠀⠀⠀⠀⠀⠀⠀⠀⠀⠀⠀⠀⠀⠀⠀⠀⠀⠀⠀⠀⠀⠀⠀⠀⠀⢀⣤⣴⣶⣿⣿⣿⣿⣿⣿⣿⣿⣿⣿⣷⣶⣤⣀⠀⠀⠀⠀⠀⠀⠀⠀⠀⠀⠀⠀⠀⠀⠀⠀⠀⠀⠀⠀⠀⠀⠀⠀⠀⠀⠀⠀⠀⠀⠀⠀⠀⠀⠀⠀⠀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⠀⠀⠀⠀⠀⠀⠀⠀⠀⠀⠀⠀⠀⠀⠀⠀⠀⠀⠀⠀⠀⠀⠀⠀⠀⠀⠀⠀⠀⠀⠀⠀⠀⠀⠀⠀⠀⠀⠀⠀⢀⣠⣴⣶⣶⣦⣄⡀⠀⠀⠀⠀⠀⠀⠀⠀⠀⠀⠀⠀⠀⠀⠀⠀⠀⠀⠀⠀⠀⠀⠀⠀⠀⠀⠀⠀⠀⠀⠀⠀⠀⠀⠀⠀⠀⠀⠀⠀⠀⠀⠀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⠀⠀⠀⠀⠀⠀⠀⠀⠀⠀⠀⠀⠀⠀⠀⠀⠀⠀⠀⠀⠀⠀⠀⠀⠀⠀⠀⠀⠀⠀⠀⠀⠀⠀⠀⠀⠀⠀⠀⣴⣿⣿⣿⣿⣿⣿⣿⣿⣦⠀⠀⠀⠀⠀⠀⠀⠀⠀⠀⠀⠀⠀⠀⠀⠀⠀⠀⠀⠀⠀⠀⠀⠀⠀⠀⠀⠀⠀⠀⠀⠀⠀⠀⠀⠀⠀⠀⠀⠀⠀⠀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⠀⠀⠀⠀⠀⠀⠀⠀⠀⠀⠀⠀⠀⠀⠀⠀⠀⠀⠀⠀⠀⠀⠀⠀⠀⠀⠀⠀⠀⠀⠀⠀⠀⠀⠀⠀⠀⠀⠈⢻⣿⣿⣿⣿⣿⣿⣿⠟⠁⠀⠀⠀⠀⠀⠀⠀⠀⠀⠀⠀⠀⠀⠀⠀⠀⠀⠀⠀⠀⠀⠀⠀⠀⠀⠀⠀⠀⠀⠀⠀⠀⠀⠀⠀⠀⠀⠀⠀⠀⠀⠀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⠀⠀⠀⠀⠀⠀⠀⠀⠀⠀⠀⠀⠀⠀⠀⠀⠀⠀⠀⠀⠀⠀⠀⠀⠀⠀⠀⠀⠀⠀⠀⠀⠀⠀⠀⠀⠀⠀⠀⠀⠈⣻⣿⣿⣿⣿⣿⣿⣦⠀⠀⠀⠀⠀⠀⠀⠀⠀⠀⠀⠀⠀⠀⠀⠀⠀⠀⠀⠀⠀⠀⠀⠀⠀⠀⠀⠀⠀⠀⠀⠀⠀⠀⠀⠀⠀⠀⠀⠀⠀⠀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⠀⠀⠀⠀⠀⠀⠀⠀⠀⠀⠀⠀⠀⠀⠀⠀⠀⠀⠀⠀⠀⠀⠀⠀⠀⠀⠀⠀⠀⠀⠀⠀⠀⠀⠀⣀⣤⣶⣾⣿⣿⣿⣿⣿⣿⣿⣿⣿⣿⣿⣿⣷⣶⣤⣄⠀⠀⠀⠀⠀⠀⠀⠀⠀⠀⠀⠀⠀⠀⠀⠀⠀⠀⠀⠀⠀⠀⠀⠀⠀⠀⠀⠀⠀⠀⠀⠀⠀⠀⠀⠀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⠀⠀⠀⠀⠀⠀⠀⠀⠀⠀⠀⠀⠀⠀⠀⠀⠀⠀⠀⠀⠀⠀⠀⠀⠀⠀⠀⠀⠀⠀⠀⠀⠀⣰⣾⣿⣿⣿⣿⣿⣿⣿⣿⣿⣿⣿⣿⣿⣿⣿⣿⣿⣿⣿⣿⣿⣦⡀⠀⠀⠀⠀⠀⠀⠀⠀⠀⠀⠀⠀⠀⠀⠀⠀⠀⠀⠀⠀⠀⠀⠀⠀⠀⠀⠀⠀⠀⠀⠀⠀⠀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⠀⠀⠀⠀⠀⠀⠀⠀⠀⠀⠀⠀⠀⠀⠀⠀⠀⠀⠀⠀⠀⠀⠀⠀⠀⠀⠀⠀⠀⠀⠀⠀⠀⠀⠀⠀⠀⠀⠀⠀⠀⢀⣀⣀⣀⣀⠀⠀⠀⠀⠀⠀⠀⠀⠀⠀⠀⠀⠀⠀⠀⠀⠀⠀⠀⠀⠀⠀⠀⠀⠀⠀⠀⠀⠀⠀⠀⠀⠀⠀⠀⠀⠀⠀⠀⠀⠀⠀⠀⠀⠀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⠀⠀⠀⠀⠀⠀⠀⠀⠀⠀⠀⠀⠀⠀⠀⠀⠀⠀⠀⠀⠀⠀⠀⠀⠀⠀⠀⠀⠀⠀⠀⠀⠀⠀⠀⠀⠀⠀⠀⢠⣶⣿⣿⣿⣿⣿⣿⣶⡄⠀⠀⠀⠀⠀⠀⠀⠀⠀⠀⠀⠀⠀⠀⠀⠀⠀⠀⠀⠀⠀⠀⠀⠀⠀⠀⠀⠀⠀⠀⠀⠀⠀⠀⠀⠀⠀⠀⠀⠀⠀⠀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⠀⠀⠀⠀⠀⠀⠀⠀⠀⠀⠀⠀⠀⠀⠀⠀⠀⠀⠀⠀⠀⠀⠀⠀⠀⠀⠀⠀⠀⠀⠀⠀⠀⠀⠀⠀⠀⠀⠀⠈⠛⢿⣿⣿⣿⣿⣿⣷⡄⠀⠀⠀⠀⠀⠀⠀⠀⠀⠀⠀⠀⠀⠀⠀⠀⠀⠀⠀⠀⠀⠀⠀⠀⠀⠀⠀⠀⠀⠀⠀⠀⠀⠀⠀⠀⠀⠀⠀⠀⠀⠀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⠀⠀⠀⠀⠀⠀⠀⠀⠀⠀⠀⠀⠀⠀⠀⠀⠀⠀⠀⠀⠀⠀⠀⠀⠀⠀⠀⠀⠀⠀⠀⠀⠀⠀⠀⠀⠀⠀⣀⣀⣸⣿⣿⣿⣿⣿⣿⣿⣿⣿⣀⣀⡀⠀⠀⠀⠀⠀⠀⠀⠀⠀⠀⠀⠀⠀⠀⠀⠀⠀⠀⠀⠀⠀⠀⠀⠀⠀⠀⠀⠀⠀⠀⠀⠀⠀⠀⠀⠀⠀⠀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⠀⠀⠀⠀⠀⠀⠀⠀⠀⠀⠀⠀⠀⠀⠀⠀⠀⠀⠀⠀⠀⠀⠀⠀⠀⠀⠀⠀⠀⠀⠀⠀⢀⣠⣴⣶⣿⣿⣿⣿⣿⣿⣿⣿⣿⣿⣿⣿⣿⣿⣿⣿⣿⣿⣶⣦⣤⣀⠀⠀⠀⠀⠀⠀⠀⠀⠀⠀⠀⠀⠀⠀⠀⠀⠀⠀⠀⠀⠀⠀⠀⠀⠀⠀⠀⠀⠀⠀⠀⠀⠀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⠀⠀⠀⠀⠀⠀⠀⠀⠀⠀⠀⠀⠀⠀⠀⠀⠀⠀⠀⠀⠀⠀⠀⠀⠀⠀⠀⠀⠀⠀⣠⣾⣿⣿⣿⣿⣿⣿⣿⣿⣿⣿⣿⣿⣿⣿⣿⣿⣿⣿⣿⣿⣿⣿⣿⣿⣿⣿⣷⣦⡀⠀⠀⠀⠀⠀⠀⠀⠀⠀⠀⠀⠀⠀⠀⠀⠀⠀⠀⠀⠀⠀⠀⠀⠀⠀⠀⠀⠀⠀⠀</a:t>
            </a:r>
            <a:br/>
            <a:r>
              <a:t>⠀⠀⠀⠀⠀⠀⠀⠀⠀⠀⠀⠀⠀⠀⠀⠀⠀⠀⠀⠀⠀⠀⠀⠀⠀⠀⠀⠀⢀⣾⣿⣿⣿⣿⣿⣿⣿⣿⡟⠁⢸⣿⣿⣿⣿⣿⣿⣿⣿⣿⠈⠹⣿⣿⣿⣿⣿⣿⣿⣿⣿⡄⠀⠀⠀⠀⠀⠀⠀⠀⠀⠀⠀⠀⠀⠀⠀⠀⠀⠀⠀⠀⠀⠀⠀⠀⠀⠀⠀⠀⠀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⠀⠀⠀⠀⠀⠀⠀⠀⠀⠀⠀⠀⠀⠀⠀⠀⠀⠀⠀⠀⠀⠀⠀⠀⠀⠀⠀⠀⠀⠀⠀⠀⠀⠀⠀⠀⠀⠀⠀⠀⠀⢀⣀⣀⣤⣀⡀⠀⠀⠀⠀⠀⠀⠀⠀⠀⠀⠀⠀⠀⠀⠀⠀⠀⠀⠀⠀⠀⠀⠀⠀⠀⠀⠀⠀⠀⠀⠀⠀⠀⠀⠀⠀⠀⠀⠀⠀⠀⠀⠀⠀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⠀⠀⠀⠀⠀⠀⠀⠀⠀⠀⠀⠀⠀⠀⠀⠀⠀⠀⠀⠀⠀⠀⠀⠀⠀⠀⠀⠀⠀⠀⠀⠀⠀⠀⠀⣀⣀⣤⣤⣴⣿⣿⣿⣿⣿⣿⣿⣿⣿⣿⣶⣤⣤⣄⣀⡀⠀⠀⠀⠀⠀⠀⠀⠀⠀⠀⠀⠀⠀⠀⠀⠀⠀⠀⠀⠀⠀⠀⠀⠀⠀⠀⠀⠀⠀⠀⠀⠀⠀⠀⠀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⠀⠀⠀⠀⠀⠀⠀⠀⠀⠀⠀⠀⠀⠀⠀⠀⠀⠀⠀⠀⠀⠀⠀⠀⠀⠀⠀⠀⠀⠀⢀⣤⣶⣾⣿⣿⣿⣿⣿⣿⣿⣿⣿⣿⣿⣿⣿⣿⣿⣿⣿⣿⣿⣿⣿⣿⣷⣶⣤⣀⠀⠀⠀⠀⠀⠀⠀⠀⠀⠀⠀⠀⠀⠀⠀⠀⠀⠀⠀⠀⠀⠀⠀⠀⠀⠀⠀⠀⠀⠀⠀</a:t>
            </a:r>
            <a:br/>
            <a:r>
              <a:t>⠀⠀⠀⠀⠀⠀⠀⠀⠀⠀⠀⠀⠀⠀⠀⠀⠀⠀⠀⠀⠀⠀⠀⠀⠀⠀⠀⠀⣠⣾⣿⣿⣿⣿⣿⣿⣿⡿⠛⠉⣿⣿⣿⣿⣿⣿⣿⣿⣿⣿⠉⠛⢿⣿⣿⣿⣿⣿⣿⣿⣷⣄⡀⠀⠀⠀⠀⠀⠀⠀⠀⠀⠀⠀⠀⠀⠀⠀⠀⠀⠀⠀⠀⠀⠀⠀⠀⠀⠀⠀⠀</a:t>
            </a:r>
            <a:br/>
            <a:r>
              <a:t>⠀⠀⠀⠀⠀⠀⠀⠀⠀⠀⠀⠀⠀⠀⠀⠀⠀⠀⠀⠀⠀⠀⠀⠀⠀⠀⠀⣼⣿⣿⣿⣿⣿⣿⣿⣿⠋⠀⠀⠀⣿⣿⣿⣿⣿⣿⣿⣿⣿⣿⡀⠀⠀⠘⣿⣿⣿⣿⣿⣿⣿⣿⣷⡀⠀⠀⠀⠀⠀⠀⠀⠀⠀⠀⠀⠀⠀⠀⠀⠀⠀⠀⠀⠀⠀⠀⠀⠀⠀⠀⠀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⠀⠀⠀⠀⠀⠀⠀⠀⠀⠀⠀⠀⠀⠀⠀⠀⠀⠀⠀⠀⠀⠀⠀⠀⠀⠀⠀⠀⠀⠀⠀⠀⠀⠀⠀⠀⠀⠀⠀⠀⠀⢀⣀⣠⣤⣄⣀⠀⠀⠀⠀⠀⠀⠀⠀⠀⠀⠀⠀⠀⠀⠀⠀⠀⠀⠀⠀⠀⠀⠀⠀⠀⠀⠀⠀⠀⠀⠀⠀⠀⠀⠀⠀⠀⠀⠀⠀⠀⠀⠀⠀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⠀⠀⠀⠀⠀⠀⠀⠀⠀⠀⠀⠀⠀⠀⠀⠀⠀⠀⠀⠀⠀⠀⠀⠀⠀⠀⠀⠀⠀⠀⠀⠀⠀⠀⠀⠀⠀⣀⣀⣰⣿⣿⣿⣿⣿⣿⣿⣿⣿⣿⣧⣀⣀⠀⠀⠀⠀⠀⠀⠀⠀⠀⠀⠀⠀⠀⠀⠀⠀⠀⠀⠀⠀⠀⠀⠀⠀⠀⠀⠀⠀⠀⠀⠀⠀⠀⠀⠀⠀⠀⠀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⠀⠀⠀⠀⠀⠀⠀⠀⠀⠀⠀⠀⠀⠀⠀⠀⠀⠀⠀⠀⠀⠀⠀⠀⠀⠀⠀⠀⠀⠀⣀⣠⣤⣶⣾⣿⣿⣿⣿⣿⣿⣿⣿⣿⣿⣿⣿⣿⣿⣿⣿⣿⣿⣿⣿⣷⣶⣦⣤⣀⠀⠀⠀⠀⠀⠀⠀⠀⠀⠀⠀⠀⠀⠀⠀⠀⠀⠀⠀⠀⠀⠀⠀⠀⠀⠀⠀⠀⠀⠀⠀</a:t>
            </a:r>
            <a:br/>
            <a:r>
              <a:t>⠀⠀⠀⠀⠀⠀⠀⠀⠀⠀⠀⠀⠀⠀⠀⠀⠀⠀⠀⠀⠀⠀⠀⠀⠀⠀⢀⣤⣶⣿⣿⣿⣿⣿⣿⠿⠟⠋⠉⢉⣿⣿⣿⣿⣿⣿⣿⣿⣿⣿⡏⠉⠙⠛⠿⣿⣿⣿⣿⣿⣿⣶⣤⣀⠀⠀⠀⠀⠀⠀⠀⠀⠀⠀⠀⠀⠀⠀⠀⠀⠀⠀⠀⠀⠀⠀⠀⠀⠀⠀⠀</a:t>
            </a:r>
            <a:br/>
            <a:r>
              <a:t>⠀⠀⠀⠀⠀⠀⠀⠀⠀⠀⠀⠀⠀⠀⠀⠀⠀⠀⠀⠀⠀⠀⠀⠀⢠⣴⣿⣿⣿⣿⣿⣿⡿⠋⠀⠀⠀⠀⠀⢸⣿⣿⣿⣿⣿⣿⣿⣿⣿⣿⣧⠀⠀⠀⠀⠀⠙⠻⣿⣿⣿⣿⣿⣿⣷⣄⠀⠀⠀⠀⠀⠀⠀⠀⠀⠀⠀⠀⠀⠀⠀⠀⠀⠀⠀⠀⠀⠀⠀⠀⠀</a:t>
            </a:r>
            <a:br/>
            <a:r>
              <a:t>⠀⠀⠀⠀⠀⠀⠀⠀⠀⠀⠀⠀⠀⠀⠀⠀⠀⠀⠀⠀⠀⠀⠀⣰⣿⣿⣿⣿⣿⣿⣿⡏⠀⠀⠀⠀⠀⠀⠀⢸⣿⣿⣿⣿⣿⣿⣿⣿⣿⣿⣿⠀⠀⠀⠀⠀⠀⠀⠹⣿⣿⣿⣿⣿⣿⣿⣦⠀⠀⠀⠀⠀⠀⠀⠀⠀⠀⠀⠀⠀⠀⠀⠀⠀⠀⠀⠀⠀⠀⠀⠀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⠀⠀⠀⠀⠀⠀⠀⠀⠀⠀⠀⠀⠀⠀⠀⠀⠀⠀⠀⠀⠀⠀⠀⠀⠀⠀⠀⠀⠀⠀⠀⠀⠀⠀⠀⠀⠀⠀⠀⠀⠀⢀⣀⣠⣤⣤⣀⠀⠀⠀⠀⠀⠀⠀⠀⠀⠀⠀⠀⠀⠀⠀⠀⠀⠀⠀⠀⠀⠀⠀⠀⠀⠀⠀⠀⠀⠀⠀⠀⠀⠀⠀⠀⠀⠀⠀⠀⠀⠀⠀⠀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⠀⠀⠀⠀⠀⠀⠀⠀⠀⠀⠀⠀⠀⠀⠀⠀⠀⠀⠀⠀⠀⠀⠀⠀⠀⠀⠀⠀⠀⠀⠀⠀⠀⠀⠀⠀⠀⠀⠀⠀⠀⣽⣿⣿⣿⣿⣿⣿⣿⡀⠀⠀⠀⠀⠀⠀⠀⠀⠀⠀⠀⠀⠀⠀⠀⠀⠀⠀⠀⠀⠀⠀⠀⠀⠀⠀⠀⠀⠀⠀⠀⠀⠀⠀⠀⠀⠀⠀⠀⠀⠀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⠀⠀⠀⠀⠀⠀⠀⠀⠀⠀⠀⠀⠀⠀⠀⠀⠀⠀⠀⠀⠀⠀⠀⠀⠀⠀⠀⠀⠀⠀⠀⠀⠀⠀⣀⣀⣤⣤⣤⣼⣿⣿⣿⣿⣿⣿⣿⣿⣿⣿⣿⣤⣤⣤⣀⣀⡀⠀⠀⠀⠀⠀⠀⠀⠀⠀⠀⠀⠀⠀⠀⠀⠀⠀⠀⠀⠀⠀⠀⠀⠀⠀⠀⠀⠀⠀⠀⠀⠀⠀⠀</a:t>
            </a:r>
            <a:br/>
            <a:r>
              <a:t>⠀⠀⠀⠀⠀⠀⠀⠀⠀⠀⠀⠀⠀⠀⠀⠀⠀⠀⠀⠀⠀⠀⠀⠀⠀⠀⠀⠀⣀⣤⣴⣶⣿⣿⣿⣿⣿⠿⠿⠿⣿⣿⣿⣿⣿⣿⣿⣿⣿⣿⣿⠿⠿⣿⣿⣿⣿⣿⣷⣶⣤⣀⠀⠀⠀⠀⠀⠀⠀⠀⠀⠀⠀⠀⠀⠀⠀⠀⠀⠀⠀⠀⠀⠀⠀⠀⠀⠀⠀⠀⠀</a:t>
            </a:r>
            <a:br/>
            <a:r>
              <a:t>⠀⠀⠀⠀⠀⠀⠀⠀⠀⠀⠀⠀⠀⠀⠀⠀⠀⠀⠀⠀⠀⠀⠀⠀⢀⣠⣶⣿⣿⣿⣿⣿⡿⠟⠋⠁⠀⠀⠀⢸⣿⣿⣿⣿⣿⣿⣿⣿⣿⣿⣧⠀⠀⠀⠈⠉⠛⠿⣿⣿⣿⣿⣿⣷⣤⡀⠀⠀⠀⠀⠀⠀⠀⠀⠀⠀⠀⠀⠀⠀⠀⠀⠀⠀⠀⠀⠀⠀⠀⠀⠀</a:t>
            </a:r>
            <a:br/>
            <a:r>
              <a:t>⠀⠀⠀⠀⠀⠀⠀⠀⠀⠀⠀⠀⠀⠀⠀⠀⠀⠀⠀⠀⠀⠀⢀⣴⣿⣿⣿⣿⣿⣿⠟⠁⠀⠀⠀⠀⠀⠀⠀⣸⣿⣿⣿⣿⣿⣿⣿⣿⣿⣿⣿⠀⠀⠀⠀⠀⠀⠀⠈⠛⣿⣿⣿⣿⣿⣿⣶⡄⠀⠀⠀⠀⠀⠀⠀⠀⠀⠀⠀⠀⠀⠀⠀⠀⠀⠀⠀⠀⠀⠀⠀</a:t>
            </a:r>
            <a:br/>
            <a:r>
              <a:t>⠀⠀⠀⠀⠀⠀⠀⠀⠀⠀⠀⠀⠀⠀⠀⠀⠀⠀⠀⠀⠀⢠⣿⣿⣿⣿⣿⣿⣿⠃⠀⠀⠀⠀⠀⠀⠀⠀⠀⣿⣿⣿⣿⣿⣿⣿⣿⣿⣿⣿⣿⡆⠀⠀⠀⠀⠀⠀⠀⠀⠈⢿⣿⣿⣿⣿⣿⣿⣆⠀⠀⠀⠀⠀⠀⠀⠀⠀⠀⠀⠀⠀⠀⠀⠀⠀⠀⠀⠀⠀⠀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⠀⠀⠀⠀⠀⠀⠀⠀⠀⠀⠀⠀⠀⠀⠀⠀⠀⠀⠀⠀⠀⠀⠀⠀⠀⠀⠀⠀⠀⠀⠀⠀⠀⠀⠀⠀⠀⠀⠀⠀⠀⠀⣀⣠⣤⣤⣀⡀⠀⠀⠀⠀⠀⠀⠀⠀⠀⠀⠀⠀⠀⠀⠀⠀⠀⠀⠀⠀⠀⠀⠀⠀⠀⠀⠀⠀⠀⠀⠀⠀⠀⠀⠀⠀⠀⠀⠀⠀⠀⠀⠀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⠀⠀⠀⠀⠀⠀⠀⠀⠀⠀⠀⠀⠀⠀⠀⠀⠀⠀⠀⠀⠀⠀⠀⠀⠀⠀⠀⠀⠀⠀⠀⠀⠀⠀⠀⠀⠀⠀⠀⠰⢿⣿⣿⣿⣿⣿⣿⣿⣿⠷⠀⠀⠀⠀⠀⠀⠀⠀⠀⠀⠀⠀⠀⠀⠀⠀⠀⠀⠀⠀⠀⠀⠀⠀⠀⠀⠀⠀⠀⠀⠀⠀⠀⠀⠀⠀⠀⠀⠀⠀⠀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⠀⠀⠀⠀⠀⠀⠀⠀⠀⠀⠀⠀⠀⠀⠀⠀⠀⠀⠀⠀⠀⠀⠀⠀⠀⠀⠀⠀⠀⢀⣀⣤⣤⣶⣶⣾⠿⠿⠟⣿⣿⣿⣿⣿⣿⣿⣿⣿⣿⣿⣿⡟⠿⠿⣷⣶⣶⣤⣤⣄⣀⠀⠀⠀⠀⠀⠀⠀⠀⠀⠀⠀⠀⠀⠀⠀⠀⠀⠀⠀⠀⠀⠀⠀⠀⠀⠀⠀⠀⠀⠀</a:t>
            </a:r>
            <a:br/>
            <a:r>
              <a:t>⠀⠀⠀⠀⠀⠀⠀⠀⠀⠀⠀⠀⠀⠀⠀⠀⠀⠀⠀⠀⠀⠀⠀⠀⢀⣠⣴⣶⣿⣿⠿⠟⠋⠉⠀⠀⠀⠀⠀⢿⣿⣿⣿⣿⣿⣿⣿⣿⣿⣿⣿⡇⠀⠀⠀⠀⠉⠙⠛⠿⣿⣿⣷⣦⣤⣀⠀⠀⠀⠀⠀⠀⠀⠀⠀⠀⠀⠀⠀⠀⠀⠀⠀⠀⠀⠀⠀⠀⠀⠀⠀</a:t>
            </a:r>
            <a:br/>
            <a:r>
              <a:t>⠀⠀⠀⠀⠀⠀⠀⠀⠀⠀⠀⠀⠀⠀⠀⠀⠀⠀⠀⠀⠀⢀⣤⣾⣿⣿⣿⠟⠋⠁⠀⠀⠀⠀⠀⠀⠀⠀⠀⣾⣿⣿⣿⣿⣿⣿⣿⣿⣿⣿⣿⡄⠀⠀⠀⠀⠀⠀⠀⠀⠀⠉⠛⢿⣿⣿⣷⣦⣄⠀⠀⠀⠀⠀⠀⠀⠀⠀⠀⠀⠀⠀⠀⠀⠀⠀⠀⠀⠀⠀⠀</a:t>
            </a:r>
            <a:br/>
            <a:r>
              <a:t>⠀⠀⠀⠀⠀⠀⠀⠀⠀⠀⠀⠀⠀⠀⠀⠀⠀⠀⠀⣀⣾⣿⣿⣿⣿⠏⠀⠀⠀⠀⠀⠀⠀⠀⠀⠀⠀⠀⢠⣿⣿⣿⣿⣿⣿⣿⣿⣿⣿⣿⣿⣇⠀⠀⠀⠀⠀⠀⠀⠀⠀⠀⠀⠀⠙⢿⣿⣿⣿⣷⣄⠀⠀⠀⠀⠀⠀⠀⠀⠀⠀⠀⠀⠀⠀⠀⠀⠀⠀⠀⠀</a:t>
            </a:r>
            <a:br/>
            <a:r>
              <a:t>⠀⠀⠀⠀⠀⠀⠀⠀⠀⠀⠀⠀⠀⠀⠀⠀⠀⠀⣰⣿⣿⣿⣿⣿⠁⠀⠀⠀⠀⠀⠀⠀⠀⠀⠀⠀⠀⠀⢸⣿⣿⣿⣿⣿⣿⣿⣿⣿⣿⣿⣿⣿⠀⠀⠀⠀⠀⠀⠀⠀⠀⠀⠀⠀⠀⠈⢻⣿⣿⣿⣿⣧⠀⠀⠀⠀⠀⠀⠀⠀⠀⠀⠀⠀⠀⠀⠀⠀⠀⠀⠀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⠀⠀⠀⠀⠀⠀⠀⠀⠀⠀⠀⠀⠀⠀⠀⠀⠀⠀⠀⠀⠀⠀⠀⠀⠀⠀⠀⠀⠀⠀⠀⠀⠀⠀⠀⠀⠀⠀⠀⡀⠀⠀⠀⠀⣀⣀⣀⣀⠀⠀⠀⠀⠀⠀⠀⠀⠀⠀⠀⠀⠀⠀⠀⠀⠀⠀⠀⠀⠀⠀⠀⠀⠀⠀⠀⠀⠀⠀⠀⠀⠀⠀⠀⠀⠀⠀⠀⠀⠀⠀⠀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⠀⠀⠀⠀⠀⠀⠀⠀⠀⠀⠀⠀⠀⠀⠀⠀⠀⠀⠀⠀⠀⠀⠀⠀⠀⠀⠀⠀⠀⠀⠀⠀⠀⠀⠀⠀⠀⠀⢠⣻⣿⣁⣤⣾⣿⣿⣿⡟⠳⠦⠄⠀⠀⠀⠀⠀⠀⠀⠀⠀⠀⠀⠀⠀⠀⠀⠀⠀⠀⠀⠀⠀⠀⠀⠀⠀⠀⠀⠀⠀⠀⠀⠀⠀⠀⠀⠀⠀⠀⠀⠀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⠀⠀⠀⠀⠀⠀⠀⠀⠀⠀⠀⠀⠀⠀⠀⠀⠀⠀⠀⠀⠀⠀⠀⠀⠀⠀⠀⠀⠀⠀⠀⠀⠀⠀⠀⠀⠀⠀⠈⠙⠿⣿⣿⣿⣿⣿⣿⣧⣀⣀⠀⠀⠀⠀⠀⠀⠀⠀⠀⠀⠀⠀⠀⠀⠀⠀⠀⠀⠀⠀⠀⠀⠀⠀⠀⠀⠀⠀⠀⠀⠀⠀⠀⠀⠀⠀⠀⠀⠀⠀⠀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⠀⠀⠀⠀⠀⠀⠀⠀⠀⠀⠀⠀⠀⠀⠀⠀⠀⠀⠀⠀⠀⠀⠀⠀⠀⠀⠀⠀⠀⠀⠀⠀⠀⠀⠀⠀⠀⠀⠀⠀⠀⢀⡙⢿⢿⣿⣿⣿⣿⣿⣷⣤⣀⠀⠀⠀⠀⠀⠀⠀⠀⠀⠀⠀⠀⠀⠀⠀⠀⠀⠀⠀⠀⠀⠀⠀⠀⠀⠀⠀⠀⠀⠀⠀⠀⠀⠀⠀⠀⠀⠀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⠀⠀⠀⠀⠀⠀⠀⠀⠀⠀⠀⠀⠀⠀⠀⠀⠀⠀⠀⠀⠀⠀⠀⠀⠀⠀⠀⠀⠀⠀⠀⠀⠀⠀⠀⠀⠀⠀⠀⠀⠀⠿⢿⡀⣸⣿⣿⣿⣿⣿⣿⠿⠟⠂⠀⠀⠀⠀⠀⠀⠀⠀⠀⠀⠀⠀⠀⠀⠀⠀⠀⠀⠀⠀⠀⠀⠀⠀⠀⠀⠀⠀⠀⠀⠀⠀⠀⠀⠀⠀⠀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⠀⠀⠀⠀⠀⠀⠀⠀⠀⠀⠀⠀⠀⠀⠀⠀⠀⠀⠀⠀⠀⠀⠀⠀⠀⠀⠀⠀⠀⠀⠀⠀⠀⠀⠀⠀⠀⠀⠀⠀⠀⠀⠈⣷⣿⣿⣿⣿⡇⠁⣤⣦⠀⠀⠀⠀⠀⠀⠀⠀⠀⠀⠀⠀⠀⠀⠀⠀⠀⠀⠀⠀⠀⠀⠀⠀⠀⠀⠀⠀⠀⠀⠀⠀⠀⠀⠀⠀⠀⠀⠀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⠀⠀⠀⠀⠀⠀⠀⠀⠀⠀⠀⠀⠀⠀⠀⠀⠀⠀⠀⠀⠀⠀⠀⠀⠀⠀⠀⠀⠀⠀⠀⠀⠀⠀⠀⠀⠀⠀⠀⠀⠀⠀⠀⣹⡟⠻⣿⣿⣿⣾⣿⣿⣀⠀⠀⠀⠀⠀⠀⠀⠀⠀⠀⠀⠀⠀⠀⠀⠀⠀⠀⠀⠀⠀⠀⠀⠀⠀⠀⠀⠀⠀⠀⠀⠀⠀⠀⠀⠀⠀⠀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⠀⠀⠀⠀⠀⠀⠀⠀⠀⠀⠀⠀⠀⠀⠀⠀⠀⠀⠀⠀⠀⠀⠀⠀⠀⠀⠀⠀⠀⠀⠀⠀⠀⠀⠀⠀⠀⠀⠀⠀⠀⠀⣰⠟⠀⣠⣿⣿⣿⣿⣿⣯⣉⣛⣛⡛⠏⢀⣀⣀⣤⣤⣤⣤⣤⠀⠀⠀⠀⠀⠀⠀⠀⠀⠀⠀⠀⠀⠀⠀⠀⠀⠀⠀⠀⠀⠀⠀⠀⠀⠀</a:t>
            </a:r>
            <a:br/>
            <a:r>
              <a:t>⠀⠀⠀⠀⠀⠀⠀⠀⠀⠀⠀⠀⠀⠀⠀⠀⠀⠀⠀⠀⠀⠀⠀⠀⠀⠘⠿⠿⢿⣷⣶⣶⣶⣶⣦⣤⣤⣤⣤⣤⣤⣾⣯⣤⣾⣿⣿⣿⣿⣿⣿⣿⣿⣿⣿⣿⣿⣿⣿⣿⣿⣿⣿⣿⣿⣧⣄⡀⠀⠀⠀⠀⠀⠀⠀⠀⠀⠀⠀⠀⠀⠀⠀⠀⠀⠀⠀⠀⠀⠀⠀</a:t>
            </a:r>
            <a:br/>
            <a:r>
              <a:t>⠀⠀⠀⠀⠀⠀⠀⠀⠀⠀⠀⠀⠀⠀⠀⠀⠀⠀⠀⠀⠀⠀⠀⠀⠀⠀⠀⠀⠀⠉⠁⠉⠉⠛⠻⠧⣌⠉⠉⠉⠉⠉⢹⣿⣿⣿⣿⣿⣿⣿⣿⢿⣿⢿⣿⣿⣿⣿⣿⣿⣿⣿⣿⣿⣿⣿⣿⣯⠀⠀⠀⠀⠀⠀⠀⠀⠀⠀⠀⠀⠀⠀⠀⠀⠀⠀⠀⠀⠀⠀⠀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⠀⠀⠀⠀⠀⠀⠀⠀⠀⠀⠀⠀⠀⠀⠀⠀⠀⠀⠀⠀⠀⠀⠀⠀⠀⠀⠀⠀⠀⠀⠀⠀⠀⠀⠀⠀⠀⠀⠀⠀⠀⠀⠀⠈⠁⠀⠀⠀⢸⣿⣿⡄⠀⠀⠈⠙⠛⠛⠻⠿⠿⣿⣿⣿⣿⡿⠛⠃⠀⠀⠀⠀⠀⠀⠀⠀⠀⠀⠀⠀⠀⠀⠀⠀⠀⠀⠀⠀⠀⠀⠀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⠀⠀⠀⠀⠀⠀⠀⠀⠀⠀⠀⠀⠀⠀⠀⠀⠀⠀⠀⠀⠀⠀⠀⠀⠀⠀⠀⠀⠀⠀⠀⠀⠀⠀⠀⠀⠀⠀⠀⠀⠀⠀⠀⠀⠀⠀⠀⠀⠘⠃⠉⠁⠀⠀⠀⠀⠀⠀⠀⠀⠀⠀⠀⠊⠁⠀⠀⠀⠀⠀⠀⠀⠀⠀⠀⠀⠀⠀⠀⠀⠀⠀⠀⠀⠀⠀⠀⠀⠀⠀⠀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⠀⠀⠀⠀⠀⠀⠀⠀⠀⠀⠀⠀⠀⠀⠀⠀⠀⠀⠀⠀⠀⠀⠀⠀⠀⠀⠀⠀⠀⠀⠀⠀⠀⠀⠀⠀⠀⠀⠀⠀⠀⠀⣀⣠⣶⣶⣄⣀⡀⠀⠀⠀⠀⠀⠀⠀⠀⠀⠀⠀⠀⠀⠀⠀⠀⠀⠀⠀⠀⠀⠀⠀⠀⠀⠀⠀⠀⠀⠀⠀⠀⠀⠀⠀⠀⠀⠀⠀⠀⠀⠀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⠀⠀⠀⠀⠀⠀⠀⠀⠀⠀⠀⠀⠀⠀⠀⠀⠀⠀⠀⠀⠀⠀⠀⠀⠀⠀⠀⠀⠀⠀⠀⠀⠀⠀⠀⠀⠀⠀⠀⠺⢿⣿⣿⣿⣿⣿⣿⣿⣿⠿⠀⠀⠀⠀⠀⠀⠀⠀⠀⠀⠀⠀⠀⠀⠀⠀⠀⠀⠀⠀⠀⠀⠀⠀⠀⠀⠀⠀⠀⠀⠀⠀⠀⠀⠀⠀⠀⠀⠀⠀⠀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⠀⠀⠀⠀⠀⠀⠀⠀⠀⠀⠀⠀⠀⠀⠀⠀⠀⠀⠀⠀⠀⠀⠀⢀⢀⢀⠄⠐⠀⠀⠀⠀⠀⠀⠀⠀⠀⠀⠀⣿⣿⣿⣿⣿⣿⣿⣿⣿⣿⣿⣿⡟⠀⠀⠀⠀⠀⠀⠀⠀⠀⠀⠀⠀⠀⠀⠀⠀⠀⠀⠀⠀⠀⠀⠀⠀⠀⠀⠀⠀⠀⠀⠀⠀⠀⠀⠀⠀⠀⠀⠀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⠀⠀⠀⠀⠀⠀⠀⠀⠀⠀⠀⠀⠀⠀⠀⠀⠀⠀⠀⠀⢀⡠⣆⠷⠀⠀⠀⠀⠀⠀⠀⠀⠀⠀⠀⠀⠀⠀⠀⣿⣿⣿⣿⣿⣿⣿⣿⣿⣿⣿⣿⡇⠀⠀⠀⠀⠀⠀⠀⠀⠀⠀⠀⠀⠀⠉⠀⠂⢀⠀⠀⠀⠀⠀⠀⠀⠀⠀⠀⠀⠀⠀⠀⠀⠀⠀⠀⠀⠀⠀⠀</a:t>
            </a:r>
            <a:br/>
            <a:r>
              <a:t>⠀⠀⠀⠀⠀⠀⠀⠀⠀⠀⠀⠀⠀⠀⠀⠀⠀⠀⢠⣾⣎⡽⠀⠀⠀⠀⠀⠀⠀⠀⠀⠀⠀⠀⠀⠀⠀⠀⢸⣿⣿⣿⣿⣿⣿⣿⣿⣿⣿⣿⣿⣷⠀⠀⠀⠀⠀⠀⠀⠀⠀⠀⠀⠀⠀⠀⠀⠀⠀⡈⠠⡄⠀⠀⠀⠀⠀⠀⠀⠀⠀⠀⠀⠀⠀⠀⠀⠀⠀⠀⠀</a:t>
            </a:r>
            <a:br/>
            <a:r>
              <a:t>⠀⠀⠀⠀⠀⠀⠀⠀⠀⠀⠀⠀⠀⠀⠀⠀⠀⣤⠢⢝⠇⠀⠀⠀⠀⠀⠀⠀⠀⠀⠀⠀⠀⠀⠀⠀⠀⠀⣾⣿⣿⣿⣿⣿⣿⣿⣿⣿⣿⣿⣿⣿⡄⠀⠀⠀⠀⠀⠀⠀⠀⠀⠀⠀⠀⠀⠀⠀⠀⠈⣆⠐⡠⠀⠀⠀⠀⠀⠀⠀⠀⠀⠀⠀⠀⠀⠀⠀⠀⠀⠀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⠀⠀⠀⠀⠀⠀⠀⠀⠀⠀⠀⠀⠀⠀⠀⠀⠀⠀⠀⠀⠀⠀⠀⠀⠀⠀⠀⠀⠀⠀⠀⠀⠀⠀⠀⠀⠀⠀⠀⠀⠀⠀⣀⣠⣶⣶⣦⣀⣀⠀⠀⠀⠀⠀⠀⠀⠀⠀⠀⠀⠀⠀⠀⠀⠀⠀⠀⠀⠀⠀⠀⠀⠀⠀⠀⠀⠀⠀⠀⠀⠀⠀⠀⠀⠀⠀⠀⠀⠀⠀⠀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⠀⠀⠀⠀⠀⠀⠀⠀⠀⠀⠀⠀⠀⠀⠀⠀⠀⠀⠀⠀⠀⠀⠀⠀⠀⠀⠀⠀⠀⠀⠀⠀⠀⠀⠀⠀⠀⠀⠀⢾⠟⢿⣿⣿⣿⣿⣿⣿⣿⠿⡷⠀⠀⠀⠀⠀⠀⠀⠀⠀⠀⠀⠀⠀⠀⠀⠀⠀⠀⠀⠀⠀⠀⠀⠀⠀⠀⠀⠀⠀⠀⠀⠀⠀⠀⠀⠀⠀⠀⠀⠀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⠀⠀⠀⠀⠀⠀⠀⠀⠀⠀⠀⠀⠀⠀⠀⠀⠀⠀⠀⠀⠀⠀⠀⠀⠀⠀⠀⠀⠀⠀⠀⠀⠀⠀⠀⠀⠀⠀⠀⠀⢠⣿⣿⣿⣿⣿⣿⣿⣿⣿⡅⠀⠀⠀⠀⠀⠀⠀⠀⠀⠀⠀⠀⠀⠀⠀⠀⠀⠀⠀⠀⠀⠀⠀⠀⠀⠀⠀⠀⠀⠀⠀⠀⠀⠀⠀⠀⠀⠀⠀⠀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⠀⠀⠀⠀⠀⠀⠀⠀⠀⠀⠀⠀⠀⠀⠀⠀⠀⠀⠀⠀⠀⠀⠀⠀⠀⠀⠀⠀⠀⠀⠀⠀⠀⠀⠀⠀⠀⠀⠀⠀⠀⢀⣀⣠⣶⣶⣦⣀⣀⣀⠀⠀⠀⠀⠀⠀⠀⠀⠀⠀⠀⠀⠀⠀⠀⠀⠀⠀⠀⠀⠀⠀⠀⠀⠀⠀⠀⠀⠀⠀⠀⠀⠀⠀⠀⠀⠀⠀⠀⠀⠀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⠀⠀⠀⠀⠀⠀⠀⠀⠀⠀⠀⠀⠀⠀⠀⠀⠀⠀⠀⠀⠀⠀⠀⠀⠀⠀⠀⠀⠀⠀⠀⠀⠀⠀⠀⠀⠀⠀⠀⣿⠟⢻⣿⣿⣿⣿⣿⣿⣿⠿⢿⠀⠀⠀⠀⠀⠀⠀⠀⠀⠀⠀⠀⠀⠀⠀⠀⠀⠀⠀⠀⠀⠀⠀⠀⠀⠀⠀⠀⠀⠀⠀⠀⠀⠀⠀⠀⠀⠀⠀⠀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⠀⠀⠀⠀⠀⠀⠀⠀⠀⠀⠀⠀⠀⠀⠀⠀⠀⠀⠀⠀⠀⠀⠀⠀⠀⠀⠀⠀⠀⠀⠀⠀⠀⠀⠀⠀⠀⠀⠀⠀⠀⢺⣿⣿⣿⣿⣿⣿⣿⡇⠀⠀⠀⠀⠀⠀⠀⠀⠀⠀⠀⠀⠀⠀⠀⠀⠀⠀⠀⠀⠀⠀⠀⠀⠀⠀⠀⠀⠀⠀⠀⠀⠀⠀⠀⠀⠀⠀⠀⠀⠀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⠀⠀⠀⠀⠀⠀⠀⠀⠀⠀⠀⠀⠀⠀⠀⠀⠀⠀⠀⠀⠀⠀⠀⠀⠀⠀⠀⠀⠀⠀⠀⠀⠀⠀⠀⠀⠀⠀⢸⣿⣿⣿⣿⣿⣿⣿⣿⣿⣿⣿⣿⣷⡇⠀⠀⠀⠀⠀⠀⠀⠀⠀⠀⠀⠀⠀⠀⠀⠀⠀⠀⠀⠀⠀⠀⠀⠀⠀⠀⠀⠀⠀⠀⠀⠀⠀⠀⠀⠀⠀⠀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⠀⠀⠀⠀⠀⠀⠀⠀⠀⠀⠀⠀⠀⠀⠀⠀⠀⠀⠀⠀⠀⠀⠀⠀⠀⠀⠀⠀⠀⠀⠀⠀⠀⠀⠀⠀⠀⠀⠀⣠⣤⡤⣴⣾⣿⣿⣷⣶⣦⣤⣤⡀⠀⠀⠀⠀⠀⠀⠀⠀⠀⠀⠀⠀⠀⠀⠀⠀⠀⠀⠀⠀⠀⠀⠀⠀⠀⠀⠀⠀⠀⠀⠀⠀⠀⠀⠀⠀⠀⠀⠀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⠀⠀⠀⠀⠀⠀⠀⠀⠀⠀⠀⠀⠀⠀⠀⠀⠀⠀⠀⠀⠀⠀⠀⠀⠀⠀⠀⠀⠀⠀⠀⠀⠀⠀⠀⠀⠀⠀⠀⠻⠋⣰⣿⣿⣿⣿⣿⣿⣿⡋⠛⠀⠀⠀⠀⠀⠀⠀⠀⠀⠀⠀⠀⠀⠀⠀⠀⠀⠀⠀⠀⠀⠀⠀⠀⠀⠀⠀⠀⠀⠀⠀⠀⠀⠀⠀⠀⠀⠀⠀⠀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⠀⠀⠀⠀⠀⠀⠀⠀⠀⠀⠀⠀⠀⠀⠀⠀⠀⠀⠀⠀⠀⠀⠀⠀⠀⠀⠀⠀⠀⠀⠀⠀⠀⠀⠀⠀⠀⠀⢾⣿⣿⣿⣿⣿⣿⣿⣿⣿⣿⣿⣿⣿⡿⠀⠀⠀⠀⠀⠀⠀⠀⠀⠀⠀⠀⠀⠀⠀⠀⠀⠀⠀⠀⠀⠀⠀⠀⠀⠀⠀⠀⠀⠀⠀⠀⠀⠀⠀⠀⠀⠀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⠀⠀⠀⠀⠀⠀⠀⠀⠀⠀⠀⠀⠀⠀⠀⠀⠀⠀⠀⠀⠀⠀⠀⠀⠀⠀⠀⠀⠀⠀⠀⠀⠀⠀⠀⠀⠀⠀⢾⣿⣿⣿⣿⣿⣿⣿⣿⣿⣿⣿⣿⡿⡇⠀⠀⠀⠀⠀⠀⠀⠀⠀⠀⠀⠀⠀⠀⠀⠀⠀⠀⠀⠀⠀⠀⠀⠀⠀⠀⠀⠀⠀⠀⠀⠀⠀⠀⠀⠀⠀⠀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⠀⠀⠀⠀⠀⠀⠀⠀⠀⠀⠀⠀⠀⠀⠀⠀⠀⠀⠀⠀⠀⠀⠀⠀⠀⠀⠀⠀⠀⠀⠀⠀⠀⠀⠀⠀⠀⠀⠀⠀⠀⠀⠀⢀⣤⣤⡄⠀⠀⠀⠀⠀⠀⠀⠀⠀⠀⠀⠀⠀⠀⠀⠀⠀⠀⠀⠀⠀⠀⠀⠀⠀⠀⠀⠀⠀⠀⠀⠀⠀⠀⠀⠀⠀⠀⠀⠀⠀⠀⠀⠀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⠀⠀⠀⠀⠀⠀⠀⠀⠀⠀⠀⠀⠀⠀⠀⠀⠀⠀⠀⠀⠀⠀⠀⠀⠀⠀⠀⠀⠀⠀⠀⠀⠀⠀⠀⠀⠀⠀⢀⣤⣶⠖⣶⣿⣿⣿⣿⣿⣶⣶⣦⡄⠀⠀⠀⠀⠀⠀⠀⠀⠀⠀⠀⠀⠀⠀⠀⠀⠀⠀⠀⠀⠀⠀⠀⠀⠀⠀⠀⠀⠀⠀⠀⠀⠀⠀⠀⠀⠀⠀⠀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⠀⠀⠀⠀⠀⠀⠀⠀⠀⠀⠀⠀⠀⠀⠀⠀⠀⠀⠀⠀⠀⠀⠀⠀⠀⠀⠀⠀⠀⠀⠀⠀⠀⠀⠀⠀⠀⠀⠀⠙⠁⣼⣿⣿⣿⣿⣿⣿⣿⡅⠉⠀⠀⠀⠀⠀⠀⠀⠀⠀⠀⠀⠀⠀⠀⠀⠀⠀⠀⠀⠀⠀⠀⠀⠀⠀⠀⠀⠀⠀⠀⠀⠀⠀⠀⠀⠀⠀⠀⠀⠀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⠀⠀⠀⠀⠀⠀⠀⠀⠀⠀⠀⠀⠀⠀⠀⠀⠀⠀⠀⠀⠀⠀⠀⠀⠀⠀⠀⠀⠀⠀⠀⠀⠀⠀⠀⠀⠀⠀⢻⣿⣿⣿⣿⣿⣿⣿⣿⣿⣿⣿⣿⣟⡇⠀⠀⠀⠀⠀⠀⠀⠀⠀⠀⠀⠀⠀⠀⠀⠀⠀⠀⠀⠀⠀⠀⠀⠀⠀⠀⠀⠀⠀⠀⠀⠀⠀⠀⠀⠀⠀⠀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⠀⠀⠀⠀⠀⠀⠀⠀⠀⠀⠀⠀⠀⠀⠀⠀⠀⠀⠀⠀⠀⠀⠀⠀⠀⠀⠀⠀⠀⠀⠀⠀⠀⠀⠀⠀⠀⠀⠀⠀⢀⣀⣀⣴⣿⣿⣧⣤⣀⣀⡀⠀⠀⠀⠀⠀⠀⠀⠀⠀⠀⠀⠀⠀⠀⠀⠀⠀⠀⠀⠀⠀⠀⠀⠀⠀⠀⠀⠀⠀⠀⠀⠀⠀⠀⠀⠀⠀⠀⠀⠀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⠀⠀⠀⠀⠀⠀⠀⠀⠀⠀⠀⠀⠀⠀⠀⠀⠀⠀⠀⠀⠀⠀⠀⠀⠀⠀⠀⠀⠀⠀⠀⠀⠀⠀⠀⠀⠀⠀⠀⣿⠟⢡⣿⣿⣿⣿⣿⣿⣿⡟⢿⠂⠀⠀⠀⠀⠀⠀⠀⠀⠀⠀⠀⠀⠀⠀⠀⠀⠀⠀⠀⠀⠀⠀⠀⠀⠀⠀⠀⠀⠀⠀⠀⠀⠀⠀⠀⠀⠀⠀⠀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⠀⠀⠀⠀⠀⠀⠀⠀⠀⠀⠀⠀⠀⠀⠀⠀⠀⠀⠀⠀⠀⠀⠀⠀⠀⠀⠀⠀⠀⠀⠀⠀⠀⠀⠀⠀⠀⠀⢸⣿⣿⣿⣿⣿⣿⣿⣿⣿⣿⣿⣿⣷⡇⠀⠀⠀⠀⠀⠀⠀⠀⠀⠀⠀⠀⠀⠀⠀⠀⠀⠀⠀⠀⠀⠀⠀⠀⠀⠀⠀⠀⠀⠀⠀⠀⠀⠀⠀⠀⠀⠀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⠀⠀⠀⠀⠀⠀⠀⠀⠀⠀⠀⠀⠀⠀⠀⠀⠀⠀⠀⠀⠀⠀⠀⠀⠀⠀⠀⠀⠀⠀⠀⠀⠀⠀⠀⠀⠀⠀⠀⣀⣤⡤⣤⣾⣿⣿⣿⣶⣤⣤⣄⡀⠀⠀⠀⠀⠀⠀⠀⠀⠀⠀⠀⠀⠀⠀⠀⠀⠀⠀⠀⠀⠀⠀⠀⠀⠀⠀⠀⠀⠀⠀⠀⠀⠀⠀⠀⠀⠀⠀⠀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⠀⠀⠀⠀⠀⠀⠀⠀⠀⠀⠀⠀⠀⠀⠀⠀⠀⠀⠀⠀⠀⠀⠀⠀⠀⠀⠀⠀⠀⠀⠀⠀⠀⠀⠀⠀⠀⠀⠀⠿⠋⣰⣿⣿⣿⣿⣿⣿⣿⡏⠻⠁⠀⠀⠀⠀⠀⠀⠀⠀⠀⠀⠀⠀⠀⠀⠀⠀⠀⠀⠀⠀⠀⠀⠀⠀⠀⠀⠀⠀⠀⠀⠀⠀⠀⠀⠀⠀⠀⠀⠀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⠀⠀⠀⠀⠀⠀⠀⠀⠀⠀⠀⠀⠀⠀⠀⠀⠀⠀⠀⠀⠀⠀⠀⠀⠀⠀⠀⠀⠀⠀⠀⠀⠀⠀⠀⠀⠀⠀⠀⠀⠀⣾⣿⣿⣿⣿⣿⣿⣿⣿⡄⠀⠀⠀⠀⠀⠀⠀⠀⠀⠀⠀⠀⠀⠀⠀⠀⠀⠀⠀⠀⠀⠀⠀⠀⠀⠀⠀⠀⠀⠀⠀⠀⠀⠀⠀⠀⠀⠀⠀⠀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⠀⠀⠀⠀⠀⠀⠀⠀⠀⠀⠀⠀⠀⠀⠀⠀⠀⠀⠀⠀⠀⠀⠀⠀⠀⠀⠀⠀⠀⠀⠀⠀⠀⠀⠀⠀⠀⠀⢾⣿⣿⣿⣿⣿⣿⣿⣿⣿⣿⣿⣿⣿⣿⠀⠀⠀⠀⠀⠀⠀⠀⠀⠀⠀⠀⠀⠀⠀⠀⠀⠀⠀⠀⠀⠀⠀⠀⠀⠀⠀⠀⠀⠀⠀⠀⠀⠀⠀⠀⠀⠀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⠀⠀⠀⠀⠀⠀⠀⠀⠀⠀⠀⠀⠀⠀⠀⠀⠀⠀⠀⠀⠀⠀⠀⠀⠀⠀⠀⠀⠀⠀⠀⠀⠀⠀⠀⠀⠀⠀⢾⣿⣿⣿⣿⣿⣿⣿⣿⣿⣿⣿⣿⡿⡇⠀⠀⠀⠀⠀⠀⠀⠀⠀⠀⠀⠀⠀⠀⠀⠀⠀⠀⠀⠀⠀⠀⠀⠀⠀⠀⠀⠀⠀⠀⠀⠀⠀⠀⠀⠀⠀⠀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⠀⠀⠀⠀⠀⠀⠀⠀⠀⠀⠀⠀⠀⠀⠀⠀⠀⠀⠀⠀⠀⠀⠀⠀⠀⠀⠀⠀⠀⠀⠀⠀⠀⠀⠀⠀⠀⠀⠀⠀⠀⠀⢀⣰⣶⣶⣦⣀⣀⡀⠀⠀⠀⠀⠀⠀⠀⠀⠀⠀⠀⠀⠀⠀⠀⠀⠀⠀⠀⠀⠀⠀⠀⠀⠀⠀⠀⠀⠀⠀⠀⠀⠀⠀⠀⠀⠀⠀⠀⠀⠀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⠀⠀⠀⠀⠀⠀⠀⠀⠀⠀⠀⠀⠀⠀⠀⠀⠀⠀⠀⠀⠀⠀⠀⠀⠀⠀⠀⠀⠀⠀⠀⠀⠀⠀⠀⠀⠀⠀⠠⣶⡿⢋⣿⣿⣿⣿⣿⣿⣿⠿⣿⠆⠀⠀⠀⠀⠀⠀⠀⠀⠀⠀⠀⠀⠀⠀⠀⠀⠀⠀⠀⠀⠀⠀⠀⠀⠀⠀⠀⠀⠀⠀⠀⠀⠀⠀⠀⠀⠀⠀⠀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⠀⠀⠀⠀⠀⠀⠀⠀⠀⠀⠀⠀⠀⠀⠀⠀⠀⠀⠀⠀⠀⠀⠀⠀⠀⠀⠀⠀⠀⠀⠀⠀⠀⠀⠀⠀⠀⠀⠀⠈⠀⢻⣿⣿⣿⣿⣿⣿⣿⡇⠀⠀⠀⠀⠀⠀⠀⠀⠀⠀⠀⠀⠀⠀⠀⠀⠀⠀⠀⠀⠀⠀⠀⠀⠀⠀⠀⠀⠀⠀⠀⠀⠀⠀⠀⠀⠀⠀⠀⠀⠀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⠀⠀⠀⠀⠀⠀⠀⠀⠀⠀⠀⠀⠀⠀⠀⠀⠀⠀⠀⠀⠀⠀⠀⠀⠀⠀⠀⠀⠀⠀⠀⠀⠀⠀⠀⠀⠀⠀⣹⣿⣿⣿⣿⣿⣿⣿⣿⣿⣿⣿⣿⣿⡟⠀⠀⠀⠀⠀⠀⠀⠀⠀⠀⠀⠀⠀⠀⠀⠀⠀⠀⠀⠀⠀⠀⠀⠀⠀⠀⠀⠀⠀⠀⠀⠀⠀⠀⠀⠀⠀⠀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⠀⠀⠀⠀⠀⠀⠀⠀⠀⠀⠀⠀⠀⠀⠀⠀⠀⠀⠀⠀⠀⠀⠀⠀⠀⠀⠀⠀⠀⠀⠀⠀⠀⠀⠀⠀⠀⠀⠀⢀⣀⣀⣤⣼⣿⣿⣷⣦⣤⣄⣀⠀⠀⠀⠀⠀⠀⠀⠀⠀⠀⠀⠀⠀⠀⠀⠀⠀⠀⠀⠀⠀⠀⠀⠀⠀⠀⠀⠀⠀⠀⠀⠀⠀⠀⠀⠀⠀⠀⠀⠀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⠀⠀⠀⠀⠀⠀⠀⠀⠀⠀⠀⠀⠀⠀⠀⠀⠀⠀⠀⠀⠀⠀⠀⠀⠀⠀⠀⠀⠀⠀⠀⠀⠀⠀⠀⠀⠀⠀⠐⢿⠟⣡⣿⣿⣿⣿⣿⣿⣿⡛⠿⠃⠀⠀⠀⠀⠀⠀⠀⠀⠀⠀⠀⠀⠀⠀⠀⠀⠀⠀⠀⠀⠀⠀⠀⠀⠀⠀⠀⠀⠀⠀⠀⠀⠀⠀⠀⠀⠀⠀⠀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⠀⠀⠀⠀⠀⠀⠀⠀⠀⠀⠀⠀⠀⠀⠀⠀⠀⠀⠀⠀⠀⠀⠀⠀⠀⠀⠀⠀⠀⠀⠀⠀⠀⠀⠀⠀⠀⠀⠀⠀⠀⠀⠀⣠⣴⣶⣄⡀⠀⠀⠀⠀⠀⠀⠀⠀⠀⠀⠀⠀⠀⠀⠀⠀⠀⠀⠀⠀⠀⠀⠀⠀⠀⠀⠀⠀⠀⠀⠀⠀⠀⠀⠀⠀⠀⠀⠀⠀⠀⠀⠀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⠀⠀⠀⠀⠀⠀⠀⠀⠀⠀⠀⠀⠀⠀⠀⠀⠀⠀⠀⠀⠀⠀⠀⠀⠀⠀⠀⠀⠀⠀⠀⠀⠀⠀⠀⠀⠀⠀⢀⣴⡶⢛⣿⣿⣿⣿⣿⣿⣿⡿⣶⡄⠀⠀⠀⠀⠀⠀⠀⠀⠀⠀⠀⠀⠀⠀⠀⠀⠀⠀⠀⠀⠀⠀⠀⠀⠀⠀⠀⠀⠀⠀⠀⠀⠀⠀⠀⠀⠀⠀⠀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⠀⠀⠀⠀⠀⠀⠀⠀⠀⠀⠀⠀⠀⠀⠀⠀⠀⠀⠀⠀⠀⠀⠀⠀⠀⠀⠀⠀⠀⠀⠀⠀⠀⠀⠀⠀⠀⠀⠀⠉⠁⢾⣿⣿⣿⣿⣿⣿⣿⡆⠈⠀⠀⠀⠀⠀⠀⠀⠀⠀⠀⠀⠀⠀⠀⠀⠀⠀⠀⠀⠀⠀⠀⠀⠀⠀⠀⠀⠀⠀⠀⠀⠀⠀⠀⠀⠀⠀⠀⠀⠀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⡟⠛⠛⠀⠀⠀⠀⠀⠀⠀⠀⠀⠀⠀⠀⠀⠀⠀⠀⠀⠀⠀⠀⠀⠀⠀⠀⠀⠀⠀⠀⠀⠀⠀⠀⠀⠀⠀⠀⠀⠀⠀⠀⠀⠀⠀⠀⠀⠀⠀⠀⠀⠀⠀⠀⠀⠀⠀⠀⠀⠀⠀⠀⠀⠀⠀⠀⠀⢀⣾⣿⣿⣿⣿⣿⣿⣿⣿⣿⣿⣿⣿⣿⣿⣿⣿⣿⣿⣿⣿⡇</a:t>
            </a:r>
            <a:br/>
            <a:r>
              <a:t>⡷⠀⠀⠀⠀⠀⠀⠀⠀⠀⠀⠀⠀⠀⠀⠀⠀⠀⠀⠀⠀⠀⠀⠀⠀⠀⠀⠀⠀⠀⠀⠀⠀⠀⠀⠀⠀⠀⠀⠀⠀⠀⠀⠀⠀⠀⠀⠀⠀⠀⠀⠀⠀⠀⠀⠀⠀⠀⠀⠀⠀⠀⠀⠀⠀⠀⠀⢀⣾⣿⣿⣿⣿⣿⣿⣿⣿⣿⣿⣿⣿⣿⣿⣿⣿⣿⣿⣿⣿⣿⡇</a:t>
            </a:r>
            <a:br/>
            <a:r>
              <a:t>⠇⠀⠀⠀⠀⠀⠀⠀⠀⠀⠀⠀⠀⠀⠀⠀⠀⠀⠀⠀⠀⠀⠀⠀⠀⠀⠀⠀⠀⠀⠀⠀⠀⠀⠀⠀⠀⠀⠀⠀⠀⠀⠀⠀⠀⠀⠀⠀⠀⠀⠀⠀⠀⠀⠀⠀⠀⠀⠀⠀⠀⠀⠀⠀⠀⠀⠀⣾⣿⣿⣿⣿⣿⣿⣿⣿⣿⣿⣿⣿⣿⣿⣿⣿⣿⣿⣿⣿⣿⣿⡇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⠀⠀⠀⠀⠀⠀⠀⠀⠀⠀⠀⠀⠀⠀⠀⠀⠀⠀⠀⠀⠀⠀⠀⠀⠀⠀⠀⠀⠀⠀⠀⠀⠀⠀⠀⠀⠀⠀⠀⠀⠀⠀⠀⠀⠀⠀⠀⠀⠀⠀⠀⠀⠀⠀⠀⠀⠀⠀⠀⠀⠀⠀⠀⠀⠀⠀⢰⣿⣿⣿⣿⣿⣿⣿⣿⣿⣿⣿⣿⣿⣿⣿⣿⣿⣿⣿⣿⣿⣿⣿⡇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⠀⠀⠀⠀⠀⠀⠀⠀⠀⠀⠀⠀⠀⠀⠀⠀⠀⠀⠀⠀⠀⠀⠀⠀⠀⠀⠀⠀⠀⠀⠀⠀⠀⠀⠀⠀⠀⠀⠀⠀⠀⠀⠀⠀⠀⠀⠀⠀⠀⠀⠀⠀⠀⠀⠀⠀⠀⠀⠀⠀⠀⠀⠀⠀⣸⣿⣿⣿⣿⣿⣿⣿⣿⣿⣿⣿⣿⣿⣿⣿⣿⣿⣿⣿⣿⣿⣿⣿⣿⣿⡇</a:t>
            </a:r>
            <a:br/>
            <a:r>
              <a:t>⠀⠀⠀⠀⠀⠀⠀⠀⠀⢀⡄⠀⠀⠀⠀⠀⠀⠀⠀⠀⠀⠀⠀⠀⠀⠀⠀⠀⠀⠀⠀⠀⠀⠀⠀⠀⠀⠀⠀⠀⠀⠀⠀⠀⠀⠀⠀⠀⠀⠀⠀⠀⠀⠀⠀⠀⠀⠀⠀⠀⠀⠀⠀⢰⣿⣿⣿⣿⣿⣿⣿⣿⣿⣿⣿⣿⣿⣿⣿⣿⣿⣿⣿⣿⣿⣿⣿⣿⣿⣿⡇</a:t>
            </a:r>
            <a:br/>
            <a:r>
              <a:t>⠀⠀⠀⠀⠀⠀⠀⠀⠀⣼⠇⠀⠀⠀⠀⠀⠀⠀⠀⠀⠀⠀⠀⠀⠀⠀⠀⠀⠀⠀⠀⠀⠀⠀⠀⠀⠀⠀⠀⠀⠀⠀⠀⠀⠀⠀⠀⠀⠀⠀⠀⠀⠀⠀⠀⠀⠀⠀⠀⠀⠀⠀⠀⠻⠿⠿⠿⠿⠿⠿⢿⣿⣿⣿⣿⣿⣿⣿⣿⣿⣿⣿⣿⣿⣿⣿⣿⣿⣿⣿⡇</a:t>
            </a:r>
            <a:br/>
            <a:r>
              <a:t>⠀⠀⠀⠀⠀⠀⠀⠀⢠⠃⠀⠀⠀⠀⠀⠀⠀⠀⠀⠀⠀⠀⠀⠀⠀⠀⠀⠀⠀⠀⠀⠀⠀⠀⠀⠀⠀⠀⠀⠀⠀⠀⠀⠀⠀⠀⠀⠀⠀⠀⠀⠀⠀⠀⠀⠀⠀⠀⠀⠀⠀⠀⠀⠀⠀⠀⠀⠀⠀⠀⣰⣿⣿⣿⣿⣿⣿⣿⣿⣿⣿⣿⣿⣿⣿⣿⣿⣿⣿⣿⡇</a:t>
            </a:r>
            <a:br/>
            <a:r>
              <a:t>⠀⠀⠀⠀⠀⠀⠀⠀⢠⠀⠀⠀⠀⠀⠀⠀⠀⠀⠀⠀⠀⠀⠀⠀⠀⠀⠀⠀⠀⠀⠀⠀⠀⠀⠀⠀⠀⠀⠀⠀⠀⠀⠀⠀⠀⠀⠀⠀⠀⠀⠀⠀⠀⠀⠀⠀⠀⠀⠀⠀⠀⠀⠀⠀⠀⠀⠀⠀⠀⣰⣿⣿⣿⣿⣿⣿⣿⣿⣿⣿⣿⣿⣿⣿⣿⣿⣿⣿⣿⣿⡇</a:t>
            </a:r>
            <a:br/>
            <a:r>
              <a:t>⠀⠀⠀⠀⠀⢰⣿⠖⠂⠀⠀⠀⠀⠀⠀⠀⠀⠀⠀⠀⠀⠀⠀⠀⠀⠀⠀⠀⠀⠀⠀⠀⠀⠀⠀⠀⠀⠀⠀⠀⠀⠀⠀⠀⠀⠀⠀⠀⠀⠀⠀⠀⠀⠀⠀⠀⠀⠀⠀⠀⠀⠀⠀⠀⠀⠀⠀⠀⢀⣿⣿⣿⣿⣿⣿⣿⣿⣿⣿⣿⣿⣿⣿⣿⣿⣿⣿⣿⣿⣿⡇</a:t>
            </a:r>
            <a:br/>
            <a:r>
              <a:t>⠀⠀⠀⠀⢀⣿⡿⠀⠀⠀⠀⠀⠀⠀⠀⠀⠀⠀⠀⠀⠀⠀⠀⠀⠀⠀⠀⠀⠀⠀⠀⠀⠀⠀⠀⠀⠀⠀⠀⠀⠀⠀⠀⠀⠀⠀⠀⠀⠀⠀⠀⠀⠀⠀⠀⠀⠀⠀⠀⠀⠀⠀⠀⠀⠀⠀⠀⠀⠘⠻⢿⣿⣿⣿⣿⣿⣿⣿⣿⣿⣿⣿⣿⣿⣿⣿⣿⣿⣿⣿⡇</a:t>
            </a:r>
            <a:br/>
            <a:r>
              <a:t>⠀⠀⠀⠀⣾⣿⡀⠀⠀⠀⠀⠀⠀⠀⠀⠀⠀⠀⠀⠀⠀⠀⠀⠀⠀⠀⠀⠀⠀⠀⠀⠀⠀⠀⠀⠀⠀⠀⠀⠀⠀⠀⠀⠀⠀⠀⠀⠀⠀⠀⠀⠀⠀⠀⠀⠀⠀⠀⠀⠀⠀⠀⠀⠀⠀⠀⠀⠀⠀⠀⠀⠈⠙⠿⣿⣿⣿⣿⣿⣿⣿⣿⣿⣿⣿⣿⣿⣿⣿⣿⡇</a:t>
            </a:r>
            <a:br/>
            <a:r>
              <a:t>⠀⠀⠀⣼⡿⠉⠀⠀⠀⠀⠀⠀⠀⠀⠀⠀⠀⠀⠀⠀⠀⠀⠀⠀⠀⠀⠀⠀⠀⠀⠀⠀⠀⠀⠀⠀⠀⠀⠀⠀⠀⠀⠀⠀⠀⠀⠀⠀⠀⠀⠀⠀⠀⠀⠀⠀⠀⠀⠀⠀⠀⠀⠀⠀⠀⠀⠀⠀⠀⠀⠀⠀⠀⠀⠈⠛⢿⣿⣿⣿⣿⣿⣿⣿⣿⣿⣿⣿⣿⣿⡇</a:t>
            </a:r>
            <a:br/>
            <a:r>
              <a:t>⠀⠀⣰⣿⠏⠀⠀⠀⠀⠀⠀⠀⠀⠀⠀⠀⠀⠀⠀⠀⠀⠀⠀⠀⠀⠀⠀⠀⠀⠀⠀⠀⠀⠀⠀⠀⠀⠀⠀⠀⠀⠀⠀⠀⠀⠀⠀⠀⠀⠀⠀⠀⠀⠀⠀⠀⠀⠀⠀⠀⠀⠀⠀⠀⠀⠀⠀⠀⠀⠀⠀⠀⠀⠀⠀⠀⠀⠙⢿⣿⣿⣿⣿⣿⣿⣿⣿⣿⣿⣿⡇</a:t>
            </a:r>
            <a:br/>
            <a:r>
              <a:t>⠀⢠⡿⠅⠀⠀⠀⠀⠀⠀⠀⠀⠀⠀⠀⠀⠀⠀⠀⠀⠀⠀⠀⠀⠀⠀⠀⠀⠀⠀⠀⠀⠀⠀⠀⠀⠀⠀⠀⠀⠀⠀⠀⠀⠀⠀⠀⠀⠀⠀⠀⠀⠀⠀⠀⠀⠀⠀⠀⠀⠀⠀⠀⠀⠀⠀⠀⠀⠀⠀⠀⠀⠀⠀⠀⠀⠀⠀⠀⠹⣿⣿⣿⣿⣿⣿⣿⣿⣿⣿⡇</a:t>
            </a:r>
            <a:br/>
            <a:r>
              <a:t>⢠⠟⠁⠀⠀⠀⠀⠀⠀⠀⠀⠀⠀⠀⠀⠀⠀⠀⠀⠀⠀⠀⠀⠀⠀⠀⠀⠀⠀⠀⠀⠀⠀⠀⠀⠀⠀⠀⠀⠀⠀⠀⠀⠀⠀⠀⠀⠀⠀⠀⠀⠀⠀⠀⠀⠀⠀⠀⠀⠀⠀⠀⠀⠀⠀⠀⠀⠀⠀⠀⠀⠀⠀⠀⠀⠀⠀⠀⠀⠀⠘⣿⣿⣿⣿⣿⣿⣿⣿⣿⡇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⠀⠀⠀⠀⠀⠀⠀⠀⠀⠀⠀⠀⠀⠀⠀⠀⠀⠀⠀⠀⠀⠀⠀⠀⠀⠀⠀⠀⠀⠀⠀⠀⠀⠀⠀⠀⠀⠀⠀⠀⠀⠀⠀⠀⠀⠀⠀⠀⠀⠀⠀⠀⠀⠀⠀⠀⠀⠀⠀⠀⠀⠀⠀⠀⠀⠀⠀⠀⠀⠀⠀⠀⠀⠀⠀⠀⠀⠀⠀⠀⠀⠘⣿⣿⣿⣿⣿⣿⣿⣿⡇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⠀⠀⠀⠀⠀⠀⠀⠀⠀⠀⠀⠀⠀⠀⠀⠀⠀⠀⠀⠀⠀⠀⠀⠀⠀⠀⠀⠀⠀⠀⠀⠀⠀⠀⠀⠀⠀⠀⠀⠀⠀⠀⠀⠀⠀⠀⠀⠀⠀⠀⠀⠀⠀⠀⠀⠀⠀⠀⠀⠀⠀⠀⠀⠀⠀⠀⠀⠀⠀⠀⠀⠀⠀⠀⠀⠀⠀⠀⠀⠀⠀⠀⢻⣿⣿⣿⣿⣿⣿⣿⡇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⠀⠀⠀⠀⠀⠀⠀⠀⠀⠀⠀⠀⠀⠀⠀⠀⠀⠀⠀⠀⠀⠀⠀⠀⠀⠀⠀⠀⠀⠀⠀⠀⠀⠀⠀⠀⠀⠀⠀⠀⠀⠀⠀⠀⠀⠀⠀⠀⠀⠀⠀⠀⠀⠀⠀⠀⠀⠀⠀⠀⠀⠀⠀⠀⠀⠀⠀⠀⠀⠀⠀⠀⠀⠀⠀⠀⠀⠀⠀⠀⠀⠀⠘⣿⣿⣿⣿⣿⣿⣿⡇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⠀⠀⠀⠀⠀⠀⠀⠀⠀⠀⠀⠀⠀⠀⠀⠀⠀⠀⠀⠀⠀⠀⠀⠀⠀⠀⠀⠀⠀⠀⠀⠀⠀⠀⠀⠀⠀⠀⠀⠀⠀⠀⠀⠀⠀⠀⠀⠀⠀⠀⠀⠀⠀⠀⠀⠀⠀⠀⠀⠀⠀⠀⠀⠀⠀⠀⠀⠀⠀⠀⠀⠀⠀⠀⠀⠀⠀⠀⠀⠀⠀⠀⠀⠀⠀⠉⠉⠛⠿⢿⡇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⠀⠀⠀⠀⠀⠀⠀⠀⠀⠀⠀⠀⠀⠀⠀⠀⠀⠀⠀⠀⠀⠀⠀⠀⠀⠀⠀⠀⠀⠀⠀⠀⠀⠀⠀⠀⠀⠀⢀⣻⣿⣃⣠⣾⣿⣿⣿⡿⠷⣤⣀⠀⠀⠀⠀⠀⠀⠀⠀⠀⠀⠀⠀⠀⠀⠀⠀⠀⠀⠀⠀⠀⠀⠀⠀⠀⠀⠀⠀⠀⠀⠀⠀⠀⠀⠀⠀⠀⠀⠀⠀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⠀⠀⠀⠀⠀⠀⠀⠀⠀⠀⠀⠀⠀⠀⠀⠀⠀⠀⠀⠀⠀⠀⠀⠀⠀⠀⠀⠀⠀⠀⠀⠀⠀⠀⠀⠀⠀⠀⠈⠛⠿⣿⣿⣿⣿⣿⣿⣇⣀⠀⠀⠀⠀⠀⠀⠀⠀⠀⠀⠀⠀⠀⠀⠀⠀⠀⠀⠀⠀⠀⠀⠀⠀⠀⠀⠀⠀⠀⠀⠀⠀⠀⠀⠀⠀⠀⠀⠀⠀⠀⠀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⠀⠀⠀⠀⠀⠀⠀⠀⠀⠀⠀⠀⠀⠀⠀⠀⠀⠀⠀⠀⠀⠀⠀⠀⠀⠀⠀⠀⠀⠀⠀⠀⠀⠀⠀⠀⠀⠀⠀⠀⠀⠀⡉⢿⣿⣿⣿⣿⣿⣿⣷⣀⠀⠀⠀⠀⠀⠀⠀⠀⠀⠀⠀⠀⠀⠀⠀⠀⠀⠀⠀⠀⠀⠀⠀⠀⠀⠀⠀⠀⠀⠀⠀⠀⠀⠀⠀⠀⠀⠀⠀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⠀⠀⠀⠀⠀⠀⠀⠀⠀⠀⠀⠀⠀⠀⠀⠀⠀⠀⠀⠀⠀⠀⠀⠀⠀⠀⠀⠀⠀⠀⠀⠀⠀⠀⠀⠀⠀⠀⠀⠀⠀⢿⣿⡀⣸⣿⣿⣿⣿⣿⣿⣿⡯⠄⠀⠀⠀⠀⠀⠀⠀⠀⠀⠀⠀⠀⠀⠀⠀⠀⠀⠀⠀⠀⠀⠀⠀⠀⠀⠀⠀⠀⠀⠀⠀⠀⠀⠀⠀⠀⠀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⠀⠀⠀⠀⠀⠀⠀⠀⠀⠀⠀⠀⠀⠀⠀⠀⠀⠀⠀⠀⠀⠀⠀⠀⠀⠀⠀⠀⠀⠀⠀⠀⠀⠀⠀⠀⠀⠀⠀⠀⠀⠀⠈⣷⣿⣿⣿⣿⡏⠉⣡⣄⠀⠀⠀⠀⠀⠀⠀⠀⠀⠀⠀⠀⠀⠀⠀⠀⠀⠀⠀⠀⠀⠀⠀⠀⠀⠀⠀⠀⠀⠀⠀⠀⠀⠀⠀⠀⠀⠀⠀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⠀⠀⠀⠀⠀⠀⠀⠀⠀⠀⠀⠀⠀⠀⠀⠀⠀⠀⠀⠀⠀⠀⠀⠀⠀⠀⠀⠀⠀⠀⠀⠀⠀⠀⠀⠀⠀⠀⠀⠀⠀⠀⠀⢻⡟⢻⣿⣿⣿⣾⣿⣿⠀⠀⠀⠀⠀⠀⠀⠀⠀⠀⠀⠀⠀⠀⠀⠀⠀⠀⠀⠀⠀⠀⠀⠀⠀⠀⠀⠀⠀⠀⠀⠀⠀⠀⠀⠀⠀⠀⠀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⠀⠀⠀⠀⠀⠀⠀⠀⠀⠀⠀⠀⠀⠀⠀⠀⠀⠀⠀⠀⠀⠀⠀⠀⠀⠀⠀⠀⠀⠀⠀⠀⠀⠀⠀⠀⠀⠀⠀⠀⠀⠀⣰⡟⠀⢠⣿⣿⣿⣿⣿⣟⡛⠻⠿⢭⡗⠀⢀⣀⣀⣀⣀⣀⣀⠀⠀⠀⠀⠀⠀⠀⠀⠀⠀⠀⠀⠀⠀⠀⠀⠀⠀⠀⠀⠀⠀⠀⠀⠀⠀</a:t>
            </a:r>
            <a:br/>
            <a:r>
              <a:t>⠀⠀⠀⠀⠀⠀⠀⠀⠀⠀⠀⠀⠀⠀⠀⠀⠀⠀⠀⠀⠀⠀⠀⠀⠀⠘⠿⣷⣶⣶⣶⣶⣤⣤⣤⣤⣤⣄⣀⣀⣀⣴⣏⣠⣾⣿⣿⣿⣿⣿⣿⣿⣿⣿⣿⣿⣿⣿⣿⣿⣿⣿⣿⣿⣿⣧⣄⠀⠀⠀⠀⠀⠀⠀⠀⠀⠀⠀⠀⠀⠀⠀⠀⠀⠀⠀⠀⠀⠀⠀⠀</a:t>
            </a:r>
            <a:br/>
            <a:r>
              <a:t>⠀⠀⠀⠀⠀⠀⠀⠀⠀⠀⠀⠀⠀⠀⠀⠀⠀⠀⠀⠀⠀⠀⠀⠀⠀⠀⠀⠀⠀⠛⠉⠉⠛⠛⠿⣏⣉⠉⠉⠉⠙⠛⢻⣿⣿⣿⣿⣿⣿⣿⣿⣿⣿⣿⣿⣿⣿⣿⣿⣿⣿⣿⣿⣿⣿⣿⣿⣯⠀⠀⠀⠀⠀⠀⠀⠀⠀⠀⠀⠀⠀⠀⠀⠀⠀⠀⠀⠀⠀⠀⠀</a:t>
            </a:r>
            <a:br/>
            <a:r>
              <a:t>⠀⠀⠀⠀⠀⠀⠀⠀⠀⠀⠀⠀⠀⠀⠀⠀⠀⠀⠀⠀⠀⠀⠀⠀⠀⠀⠀⠀⠀⠀⠀⠀⠀⠀⠀⠀⠉⠀⠀⠀⠀⠀⠈⠉⠉⠉⠀⠈⢹⣿⣿⡄⠀⠀⠉⠛⠛⠻⠿⠿⣿⣿⣿⣿⣿⡿⠻⠟⠀⠀⠀⠀⠀⠀⠀⠀⠀⠀⠀⠀⠀⠀⠀⠀⠀⠀⠀⠀⠀⠀⠀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⠀⠀⠀⠀⠀⠀⠀⠀⠀⠀⠀⠀⠀⠀⠀⠀⠀⠀⠀⠀⠀⠀⠀⠀⠀⠀⠀⠀⠀⠀⠀⠀⠀⠀⠀⠀⠀⠀⠀⠀⠀⠀⠀⠀⠀⠀⠀⠀⠘⠃⠙⠁⠀⠀⠀⠀⠀⠀⠀⠀⠀⠀⠁⠉⠛⠀⠀⠀⠀⠀⠀⠀⠀⠀⠀⠀⠀⠀⠀⠀⠀⠀⠀⠀⠀⠀⠀⠀⠀⠀⠀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⠀⠀⠀⠀⠀⠀⠀⠀⠀⠀⠀⠀⠀⠀⠀⠀⠀⠀⠀⠀⠀⠀⠀⠀⠀⠀⠀⠀⠀⠀⠀⠀⠀⠀⠀⠀⠀⠀⠀⠀⢀⣀⣀⣴⣾⣿⣦⣄⣀⣀⡀⠀⠀⠀⠀⠀⠀⠀⠀⠀⠀⠀⠀⠀⠀⠀⠀⠀⠀⠀⠀⠀⠀⠀⠀⠀⠀⠀⠀⠀⠀⠀⠀⠀⠀⠀⠀⠀⠀⠀⠀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⠀⠀⠀⠀⠀⠀⠀⠀⠀⠀⠀⠀⠀⠀⠀⠀⠀⠀⠀⠀⠀⠀⠀⠀⠀⠀⠀⠀⠀⠀⠀⠀⠀⠀⠀⠀⠀⠀⠠⣾⠟⢩⣿⣿⣿⣿⣿⣿⣿⠟⢿⠇⠀⠀⠀⠀⠀⠀⠀⠀⠀⠀⠀⠀⠀⠀⠀⠀⠀⠀⠀⠀⠀⠀⠀⠀⠀⠀⠀⠀⠀⠀⠀⠀⠀⠀⠀⠀⠀⠀⠀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⠀⠀⠀⠀⠀⠀⠀⠀⠀⠀⠀⠀⠀⠀⠀⠀⠀⠀⠀⠀⠀⠀⠀⠀⠀⠀⠀⠀⠀⠀⠀⠀⠀⠀⠀⠀⠀⠀⣹⣿⣿⣿⣿⣿⣿⣿⣿⣿⣿⣿⣿⣿⡟⠀⠀⠀⠀⠀⠀⠀⠀⠀⠀⠀⠀⠀⠀⠀⠀⠀⠀⠀⠀⠀⠀⠀⠀⠀⠀⠀⠀⠀⠀⠀⠀⠀⠀⠀⠀⠀⠀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⠀⠀⠀⠀⠀⠀⠀⠀⠀⠀⠀⠀⠀⠀⠀⠀⠀⠀⠀⠀⠀⠀⠀⠀⠀⠀⠀⠀⠀⠀⠀⠀⠀⠀⠀⠀⠀⠀⠀⠀⠀⠀⠀⢀⣤⣤⡄⠀⠀⠀⠀⠀⠀⠀⠀⠀⠀⠀⠀⠀⠀⠀⠀⠀⠀⠀⠀⠀⠀⠀⠀⠀⠀⠀⠀⠀⠀⠀⠀⠀⠀⠀⠀⠀⠀⠀⠀⠀⠀⠀⠀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⠀⠀⠀⠀⠀⠀⠀⠀⠀⠀⠀⠀⠀⠀⠀⠀⠀⠀⠀⠀⠀⠀⠀⠀⠀⠀⠀⠀⠀⠀⠀⠀⠀⠀⠀⠀⠀⠀⢀⣤⣴⠶⣶⣿⣿⣿⣿⣿⣶⣶⣦⡄⠀⠀⠀⠀⠀⠀⠀⠀⠀⠀⠀⠀⠀⠀⠀⠀⠀⠀⠀⠀⠀⠀⠀⠀⠀⠀⠀⠀⠀⠀⠀⠀⠀⠀⠀⠀⠀⠀⠀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⠀⠀⠀⠀⠀⠀⠀⠀⠀⠀⠀⠀⠀⠀⠀⠀⠀⠀⠀⠀⠀⠀⠀⠀⠀⠀⠀⠀⠀⠀⠀⠀⠀⠀⠀⠀⠀⠀⠈⠛⠁⣼⣿⣿⣿⣿⣿⣿⣿⡇⠙⠁⠀⠀⠀⠀⠀⠀⠀⠀⠀⠀⠀⠀⠀⠀⠀⠀⠀⠀⠀⠀⠀⠀⠀⠀⠀⠀⠀⠀⠀⠀⠀⠀⠀⠀⠀⠀⠀⠀⠀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⠀⠀⠀⠀⠀⠀⠀⠀⠀⠀⠀⠀⠀⠀⠀⠀⠀⠀⠀⠀⠀⠀⠀⠀⠀⠀⠀⠀⠀⠀⠀⠀⠀⠀⠀⠀⠀⠀⠀⠀⠀⢾⣿⣿⣿⣿⣿⣿⣿⡇⠀⠀⠀⠀⠀⠀⠀⠀⠀⠀⠀⠀⠀⠀⠀⠀⠀⠀⠀⠀⠀⠀⠀⠀⠀⠀⠀⠀⠀⠀⠀⠀⠀⠀⠀⠀⠀⠀⠀⠀⠀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⠀⠀⠀⠀⠀⠀⠀⠀⠀⠀⠀⠀⠀⠀⠀⠀⠀⠀⠀⠀⠀⠀⠀⠀⠀⠀⠀⠀⠀⠀⠀⠀⠀⠀⠀⠀⠀⠀⢾⣿⣿⣿⣿⣿⣿⣿⣿⣿⣿⣿⣿⣿⣿⡀⠀⠀⠀⠀⠀⠀⠀⠀⠀⠀⠀⠀⠀⠀⠀⠀⠀⠀⠀⠀⠀⠀⠀⠀⠀⠀⠀⠀⠀⠀⠀⠀⠀⠀⠀⠀⠀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⠀⠀⠀⠀⠀⠀⠀⠀⠀⠀⠀⠀⠀⠀⠀⠀⠀⠀⠀⠀⠀⠀⠀⠀⠀⠀⠀⠀⠀⠀⠀⠀⠀⠀⠀⠀⠀⠀⢸⣿⣿⣿⣿⣿⣿⣿⣿⣿⣿⣿⣿⣿⡗⠀⠀⠀⠀⠀⠀⠀⠀⠀⠀⠀⠀⠀⠀⠀⠀⠀⠀⠀⠀⠀⠀⠀⠀⠀⠀⠀⠀⠀⠀⠀⠀⠀⠀⠀⠀⠀⠀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⠀⠀⠀⠀⠀⠀⠀⠀⠀⠀⠀⠀⠀⠀⠀⠀⠀⠀⠀⠀⠀⠀⠀⠀⠀⠀⠀⠀⠀⠀⠀⠀⠀⠀⠀⠀⠀⠀⠀⠀⠀⠀⠀⣠⣶⣶⣆⣀⠀⠀⠀⠀⠀⠀⠀⠀⠀⠀⠀⠀⠀⠀⠀⠀⠀⠀⠀⠀⠀⠀⠀⠀⠀⠀⠀⠀⠀⠀⠀⠀⠀⠀⠀⠀⠀⠀⠀⠀⠀⠀⠀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⠀⠀⠀⠀⠀⠀⠀⠀⠀⠀⠀⠀⠀⠀⠀⠀⠀⠀⠀⠀⠀⠀⠀⠀⠀⠀⠀⠀⠀⠀⠀⠀⠀⠀⠀⠀⠀⠀⢠⣶⡾⢛⣿⣿⣿⣿⣿⣿⣿⡿⣷⡆⠀⠀⠀⠀⠀⠀⠀⠀⠀⠀⠀⠀⠀⠀⠀⠀⠀⠀⠀⠀⠀⠀⠀⠀⠀⠀⠀⠀⠀⠀⠀⠀⠀⠀⠀⠀⠀⠀⠀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⠀⠀⠀⠀⠀⠀⠀⠀⠀⠀⠀⠀⠀⠀⠀⠀⠀⠀⠀⠀⠀⠀⠀⠀⠀⠀⠀⠀⠀⠀⠀⠀⠀⠀⠀⠀⠀⠀⠀⠉⠀⢾⣿⣿⣿⣿⣿⣿⣿⡇⠈⠀⠀⠀⠀⠀⠀⠀⠀⠀⠀⠀⠀⠀⠀⠀⠀⠀⠀⠀⠀⠀⠀⠀⠀⠀⠀⠀⠀⠀⠀⠀⠀⠀⠀⠀⠀⠀⠀⠀⠀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⠀⠀⠀⠀⠀⠀⠀⠀⠀⠀⠀⠀⠀⠀⠀⠀⠀⠀⠀⠀⠀⠀⠀⠀⠀⠀⠀⠀⠀⠀⠀⠀⠀⠀⠀⠀⠀⠀⢿⣿⣿⣿⣿⣿⣿⣿⣿⣿⣿⣿⣿⣿⡿⠄⠀⠀⠀⠀⠀⠀⠀⠀⠀⠀⠀⠀⠀⠀⠀⠀⠀⠀⠀⠀⠀⠀⠀⠀⠀⠀⠀⠀⠀⠀⠀⠀⠀⠀⠀⠀⠀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⠀⠀⠀⠀⠀⠀⠀⠀⠀⠀⠀⠀⠀⠀⠀⠀⠀⠀⠀⠀⠀⠀⠀⠀⠀⠀⠀⠀⠀⠀⠀⠀⠀⠀⠀⠀⠀⠀⠀⢀⣀⣤⣤⣾⣿⣿⣷⣦⣤⣤⣄⡀⠀⠀⠀⠀⠀⠀⠀⠀⠀⠀⠀⠀⠀⠀⠀⠀⠀⠀⠀⠀⠀⠀⠀⠀⠀⠀⠀⠀⠀⠀⠀⠀⠀⠀⠀⠀⠀⠀⠀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⠀⠀⠀⠀⠀⠀⠀⠀⠀⠀⠀⠀⠀⠀⠀⠀⠀⠀⠀⠀⠀⠀⠀⠀⠀⠀⠀⠀⠀⠀⠀⠀⠀⠀⠀⠀⠀⠀⠐⠿⠋⣰⣿⣿⣿⣿⣿⣿⣿⡛⠻⠃⠀⠀⠀⠀⠀⠀⠀⠀⠀⠀⠀⠀⠀⠀⠀⠀⠀⠀⠀⠀⠀⠀⠀⠀⠀⠀⠀⠀⠀⠀⠀⠀⠀⠀⠀⠀⠀⠀⠀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⠀⠀⠀⠀⠀⠀⠀⠀⠀⠀⠀⠀⠀⠀⠀⠀⠀⠀⠀⠀⠀⠀⠀⠀⠀⠀⠀⠀⠀⠀⠀⠀⠀⠀⠀⠀⠀⠀⠀⠀⠀⣹⣿⣿⣿⣿⣿⣿⣿⣿⠀⠀⠀⠀⠀⠀⠀⠀⠀⠀⠀⠀⠀⠀⠀⠀⠀⠀⠀⠀⠀⠀⠀⠀⠀⠀⠀⠀⠀⠀⠀⠀⠀⠀⠀⠀⠀⠀⠀⠀⠀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⠀⠀⠀⠀⠀⠀⠀⠀⠀⠀⠀⠀⠀⠀⠀⠀⠀⠀⠀⠀⠀⠀⠀⠀⠀⠀⠀⠀⠀⠀⠀⠀⠀⠀⠀⠀⠀⠀⠀⠀⢀⣽⣿⣿⣿⣿⣿⣿⣿⣿⠁⠀⠀⠀⠀⠀⠀⠀⠀⠀⠀⠀⠀⠀⠀⠀⠀⠀⠀⠀⠀⠀⠀⠀⠀⠀⠀⠀⠀⠀⠀⠀⠀⠀⠀⠀⠀⠀⠀⠀⠀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⠀⠀⠀⠀⠀⠀⠀⠀⠀⠀⠀⠀⠀⠀⠀⠀⠀⠀⠀⠀⠀⠀⠀⠀⠀⠀⠀⠀⠀⠀⠀⠀⠀⠀⠀⠀⠀⠀⣹⣿⣿⣿⣿⣿⣿⣿⣿⣿⣿⣿⣿⣿⡟⠁⠀⠀⠀⠀⠀⠀⠀⠀⠀⠀⠀⠀⠀⠀⠀⠀⠀⠀⠀⠀⠀⠀⠀⠀⠀⠀⠀⠀⠀⠀⠀⠀⠀⠀⠀⠀⠀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⠀⠀⠀⠀⠀⠀⠀⠀⠀⠀⠀⠀⠀⠀⠀⠀⠀⠀⠀⠀⠀⠀⠀⠀⠀⠀⠀⠀⠀⠀⠀⠀⠀⠀⠀⠀⠀⠀⠀⠀⠀⠀⠀⢀⣀⣄⡀⠀⠀⠀⠀⠀⠀⠀⠀⠀⠀⠀⠀⠀⠀⠀⠀⠀⠀⠀⠀⠀⠀⠀⠀⠀⠀⠀⠀⠀⠀⠀⠀⠀⠀⠀⠀⠀⠀⠀⠀⠀⠀⠀⠀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⠀⠀⠀⠀⠀⠀⠀⠀⠀⠀⠀⠀⠀⠀⠀⠀⠀⠀⠀⠀⠀⠀⠀⠀⠀⠀⠀⠀⠀⠀⠀⠀⠀⠀⠀⠀⠀⠀⠀⣠⣤⡶⣶⣾⣿⣿⣿⣷⣶⣶⣤⡀⠀⠀⠀⠀⠀⠀⠀⠀⠀⠀⠀⠀⠀⠀⠀⠀⠀⠀⠀⠀⠀⠀⠀⠀⠀⠀⠀⠀⠀⠀⠀⠀⠀⠀⠀⠀⠀⠀⠀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⠀⠀⠀⠀⠀⠀⠀⠀⠀⠀⠀⠀⠀⠀⠀⠀⠀⠀⠀⠀⠀⠀⠀⠀⠀⠀⠀⠀⠀⠀⠀⠀⠀⠀⠀⠀⠀⠀⠘⠿⠃⣼⣿⣿⣿⣿⣿⣿⣿⡏⠙⠁⠀⠀⠀⠀⠀⠀⠀⠀⠀⠀⠀⠀⠀⠀⠀⠀⠀⠀⠀⠀⠀⠀⠀⠀⠀⠀⠀⠀⠀⠀⠀⠀⠀⠀⠀⠀⠀⠀⠀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⠀⠀⠀⠀⠀⠀⠀⠀⠀⠀⠀⠀⠀⠀⠀⠀⠀⠀⠀⠀⠀⠀⠀⠀⠀⠀⠀⠀⠀⠀⠀⠀⠀⠀⠀⠀⠀⠀⣼⣿⣿⣿⣿⣿⣿⣿⣿⣿⣿⣿⣿⣿⡏⠁⠀⠀⠀⠀⠀⠀⠀⠀⠀⠀⠀⠀⠀⠀⠀⠀⠀⠀⠀⠀⠀⠀⠀⠀⠀⠀⠀⠀⠀⠀⠀⠀⠀⠀⠀⠀⠀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⠀⠀⠀⠀⠀⠀⠀⠀⠀⠀⠀⠀⠀⠀⠀⠀⠀⠀⠀⠀⠀⠀⠀⠀⠀⠀⠀⠀⠀⠀⠀⠀⠀⠀⠀⠀⠀⠀⠀⠀⠀⠀⠀⣠⣶⣶⣆⣀⡀⠀⠀⠀⠀⠀⠀⠀⠀⠀⠀⠀⠀⠀⠀⠀⠀⠀⠀⠀⠀⠀⠀⠀⠀⠀⠀⠀⠀⠀⠀⠀⠀⠀⠀⠀⠀⠀⠀⠀⠀⠀⠀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⠀⠀⠀⠀⠀⠀⠀⠀⠀⠀⠀⠀⠀⠀⠀⠀⠀⠀⠀⠀⠀⠀⠀⠀⠀⠀⠀⠀⠀⠀⠀⠀⠀⠀⠀⠀⠀⠀⢠⣶⡿⢛⣿⣿⣿⣿⣿⣿⣿⡿⣿⡆⠀⠀⠀⠀⠀⠀⠀⠀⠀⠀⠀⠀⠀⠀⠀⠀⠀⠀⠀⠀⠀⠀⠀⠀⠀⠀⠀⠀⠀⠀⠀⠀⠀⠀⠀⠀⠀⠀⠀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⠀⠀⠀⠀⠀⠀⠀⠀⠀⠀⠀⠀⠀⠀⠀⠀⠀⠀⠀⠀⠀⠀⠀⠀⠀⠀⠀⠀⠀⠀⠀⠀⠀⠀⠀⠀⠀⠀⠀⠉⠀⣾⣿⣿⣿⣿⣿⣿⣿⡇⠈⠀⠀⠀⠀⠀⠀⠀⠀⠀⠀⠀⠀⠀⠀⠀⠀⠀⠀⠀⠀⠀⠀⠀⠀⠀⠀⠀⠀⠀⠀⠀⠀⠀⠀⠀⠀⠀⠀⠀⠀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⠀⠀⠀⠀⠀⠀⠀⠀⠀⠀⠀⠀⠀⠀⠀⠀⠀⠀⠀⠀⠀⠀⠀⠀⠀⠀⠀⠀⠀⠀⠀⠀⠀⠀⠀⠀⠀⠀⠀⠀⠀⢾⣿⣿⣿⣿⣿⣿⣿⣿⠄⠀⠀⠀⠀⠀⠀⠀⠀⠀⠀⠀⠀⠀⠀⠀⠀⠀⠀⠀⠀⠀⠀⠀⠀⠀⠀⠀⠀⠀⠀⠀⠀⠀⠀⠀⠀⠀⠀⠀⠀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⠀⠀⠀⠀⠀⠀⠀⠀⠀⠀⠀⠀⠀⠀⠀⠀⠀⠀⠀⠀⠀⠀⠀⠀⠀⠀⠀⠀⠀⠀⠀⠀⠀⠀⠀⠀⠀⠀⠀⠀⢐⣿⣿⣿⣿⣿⣿⣿⣿⣿⡄⠀⠀⠀⠀⠀⠀⠀⠀⠀⠀⠀⠀⠀⠀⠀⠀⠀⠀⠀⠀⠀⠀⠀⠀⠀⠀⠀⠀⠀⠀⠀⠀⠀⠀⠀⠀⠀⠀⠀⠀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⠀⠀⠀⠀⠀⠀⠀⠀⠀⠀⠀⠀⠀⠀⠀⠀⠀⠀⠀⠀⠀⠀⠀⠀⠀⠀⠀⠀⠀⠀⠀⠀⠀⠀⠀⠀⠀⠀⠀⠀⠀⣀⣀⣰⣶⣷⣦⣄⣀⣀⠀⠀⠀⠀⠀⠀⠀⠀⠀⠀⠀⠀⠀⠀⠀⠀⠀⠀⠀⠀⠀⠀⠀⠀⠀⠀⠀⠀⠀⠀⠀⠀⠀⠀⠀⠀⠀⠀⠀⠀⠀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⠀⠀⠀⠀⠀⠀⠀⠀⠀⠀⠀⠀⠀⠀⠀⠀⠀⠀⠀⠀⠀⠀⠀⠀⠀⠀⠀⠀⠀⠀⠀⠀⠀⠀⠀⠀⠀⠀⢰⣾⡟⢩⣿⣿⣿⣿⣿⣿⣿⡿⢿⠇⠀⠀⠀⠀⠀⠀⠀⠀⠀⠀⠀⠀⠀⠀⠀⠀⠀⠀⠀⠀⠀⠀⠀⠀⠀⠀⠀⠀⠀⠀⠀⠀⠀⠀⠀⠀⠀⠀⠀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⠀⠀⠀⠀⠀⠀⠀⠀⠀⠀⠀⠀⠀⠀⠀⠀⠀⠀⠀⠀⠀⠀⠀⠀⠀⠀⠀⠀⠀⠀⠀⠀⠀⠀⠀⠀⠀⠀⠀⠀⠀⢻⣿⣿⣿⣿⣿⣿⣿⣷⠀⠀⠀⠀⠀⠀⠀⠀⠀⠀⠀⠀⠀⠀⠀⠀⠀⠀⠀⠀⠀⠀⠀⠀⠀⠀⠀⠀⠀⠀⠀⠀⠀⠀⠀⠀⠀⠀⠀⠀⠀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⠀⠀⠀⠀⠀⠀⠀⠀⠀⠀⠀⠀⠀⠀⠀⠀⠀⠀⠀⠀⠀⠀⠀⠀⠀⠀⠀⠀⠀⠀⠀⠀⠀⠀⠀⠀⠀⠀⠀⢀⣀⣤⣤⣼⣿⣿⣷⣦⣤⣤⣀⡀⠀⠀⠀⠀⠀⠀⠀⠀⠀⠀⠀⠀⠀⠀⠀⠀⠀⠀⠀⠀⠀⠀⠀⠀⠀⠀⠀⠀⠀⠀⠀⠀⠀⠀⠀⠀⠀⠀⠀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⠀⠀⠀⠀⠀⠀⠀⠀⠀⠀⠀⠀⠀⠀⠀⠀⠀⠀⠀⠀⠀⠀⠀⠀⠀⠀⠀⠀⠀⠀⠀⠀⠀⠀⠀⠀⠀⠀⠘⢿⠏⣱⣿⣿⣿⣿⣿⣿⣿⡟⠻⠃⠀⠀⠀⠀⠀⠀⠀⠀⠀⠀⠀⠀⠀⠀⠀⠀⠀⠀⠀⠀⠀⠀⠀⠀⠀⠀⠀⠀⠀⠀⠀⠀⠀⠀⠀⠀⠀⠀⠀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⠀⠀⠀⠀⠀⠀⠀⠀⠀⠀⠀⠀⠀⠀⠀⠀⠀⠀⠀⠀⠀⠀⠀⠀⠀⠀⠀⠀⠀⠀⠀⠀⠀⠀⠀⠀⠀⠀⠀⠀⢨⣿⣿⣿⣿⣿⣿⣿⣿⣿⡄⠀⠀⠀⠀⠀⠀⠀⠀⠀⠀⠀⠀⠀⠀⠀⠀⠀⠀⠀⠀⠀⠀⠀⠀⠀⠀⠀⠀⠀⠀⠀⠀⠀⠀⠀⠀⠀⠀⠀⠀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⠀⠀⠀⠀⠀⠀⠀⠀⠀⠀⠀⠀⠀⠀⠀⠀⠀⠀⠀⠀⠀⠀⠀⠀⠀⠀⠀⠀⠀⠀⠀⠀⠀⠀⠀⠀⠀⠀⣻⣿⣿⣿⣿⣿⣿⣿⣿⣿⣿⣿⣿⣿⡿⠂⠀⠀⠀⠀⠀⠀⠀⠀⠀⠀⠀⠀⠀⠀⠀⠀⠀⠀⠀⠀⠀⠀⠀⠀⠀⠀⠀⠀⠀⠀⠀⠀⠀⠀⠀⠀⠀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⠀⠀⠀⠀⠀⠀⠀⠀⠀⠀⠀⠀⠀⠀⠀⠀⠀⠀⠀⠀⠀⠀⠀⠀⠀⠀⠀⠀⠀⠀⠀⠀⠀⠀⠀⠻⣿⣿⣿⣿⣿⣿⣿⣿⡿⠿⣿⣿⣿⣿⣿⣿⣿⣿⡿⠃⠀⠀⠀⠀⠀⠀⠀⠀⠀⠀⠀⠀⠀⠀⠀⠀⠀⠀⠀⠀⠀⠀⠀⠀⠀⠀⠀⠀⠀⠀⠀⠀⠀⠀⠀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⠀⠀⠀⠀⠀⠀⠀⠀⠀⠀⠀⠀⠀⠀⠀⠀⠀⠀⠀⠀⠀⠀⠀⠀⠀⠀⠀⠀⠀⠀⠀⠀⠀⠀⠀⠀⠀⠀⠀⣀⣤⣤⣤⣾⣿⣿⣷⣶⣦⣤⣤⡀⠀⠀⠀⠀⠀⠀⠀⠀⠀⠀⠀⠀⠀⠀⠀⠀⠀⠀⠀⠀⠀⠀⠀⠀⠀⠀⠀⠀⠀⠀⠀⠀⠀⠀⠀⠀⠀⠀⠀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⠀⠀⠀⠀⠀⠀⠀⠀⠀⠀⠀⠀⠀⠀⠀⠀⠀⠀⠀⠀⠀⠀⠀⠀⠀⠀⠀⠀⠀⠀⠀⠀⠀⠀⠀⠀⠀⠀⠘⠿⠋⣰⣿⣿⣿⣿⣿⣿⣿⡟⠻⠃⠀⠀⠀⠀⠀⠀⠀⠀⠀⠀⠀⠀⠀⠀⠀⠀⠀⠀⠀⠀⠀⠀⠀⠀⠀⠀⠀⠀⠀⠀⠀⠀⠀⠀⠀⠀⠀⠀⠀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⠀⠀⠀⠀⠀⠀⠀⠀⠀⠀⠀⠀⠀⠀⠀⠀⠀⠀⠀⠀⠀⠀⠀⠀⠀⠀⠀⠀⠀⠀⠀⠀⠀⠀⠀⠀⠀⠀⣻⣿⣿⣿⣿⣿⣿⣿⣿⣿⣿⣿⣿⣿⡿⠂⠀⠀⠀⠀⠀⠀⠀⠀⠀⠀⠀⠀⠀⠀⠀⠀⠀⠀⠀⠀⠀⠀⠀⠀⠀⠀⠀⠀⠀⠀⠀⠀⠀⠀⠀⠀⠀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⠀⠀⠀⠀⠀⠀⠀⠀⠀⠀⠀⠀⠀⠀⠀⠀⠀⠀⠀⠀⠀⠀⠀⠀⠀⠀⠀⠀⠀⠀⠀⠀⠀⠀⠀⠻⣿⣿⣿⣿⣿⣿⣿⣿⡿⠻⣿⣿⣿⣿⣿⣿⣿⣿⡿⠃⠀⠀⠀⠀⠀⠀⠀⠀⠀⠀⠀⠀⠀⠀⠀⠀⠀⠀⠀⠀⠀⠀⠀⠀⠀⠀⠀⠀⠀⠀⠀⠀⠀⠀⠀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⠀⠀⠀⠀⠀⠀⠀⠀⠀⠀⠀⠀⠀⠀⠀⠀⠀⠀⠀⠀⠀⠀⠀⠀⠀⠀⠀⠀⠀⠀⠀⠀⠀⠀⠀⠀⠀⠀⢀⣠⣤⡶⣶⣾⣿⣿⣿⣶⣶⣶⣤⡀⠀⠀⠀⠀⠀⠀⠀⠀⠀⠀⠀⠀⠀⠀⠀⠀⠀⠀⠀⠀⠀⠀⠀⠀⠀⠀⠀⠀⠀⠀⠀⠀⠀⠀⠀⠀⠀⠀⠀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⠀⠀⠀⠀⠀⠀⠀⠀⠀⠀⠀⠀⠀⠀⠀⠀⠀⠀⠀⠀⠀⠀⠀⠀⠀⠀⠀⠀⠀⠀⠀⠀⠀⠀⠀⠀⠀⠀⠘⠿⠋⣴⣿⣿⣿⣿⣿⣿⣿⡟⠛⠃⠀⠀⠀⠀⠀⠀⠀⠀⠀⠀⠀⠀⠀⠀⠀⠀⠀⠀⠀⠀⠀⠀⠀⠀⠀⠀⠀⠀⠀⠀⠀⠀⠀⠀⠀⠀⠀⠀⠀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⠀⠀⠀⠀⠀⠀⠀⠀⠀⠀⠀⠀⠀⠀⠀⠀⠀⠀⠀⠀⠀⠀⠀⠀⠀⠀⠀⠀⠀⠀⠀⠀⠀⠀⠀⠀⠀⠀⣻⣿⣿⣿⣿⣿⣿⣿⣿⣿⣿⣿⣿⣿⡿⠂⠀⠀⠀⠀⠀⠀⠀⠀⠀⠀⠀⠀⠀⠀⠀⠀⠀⠀⠀⠀⠀⠀⠀⠀⠀⠀⠀⠀⠀⠀⠀⠀⠀⠀⠀⠀⠀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⠀⠀⠀⠀⠀⠀⠀⠀⠀⠀⠀⠀⠀⠀⠀⠀⠀⠀⠀⠀⠀⠀⠀⠀⠀⠀⠀⠀⠀⠀⠀⠀⠀⠀⠀⠻⣿⣿⣿⣿⣿⣿⣿⣿⡿⠻⣿⣿⣿⣿⣿⣿⣿⣿⡿⠃⠀⠀⠀⠀⠀⠀⠀⠀⠀⠀⠀⠀⠀⠀⠀⠀⠀⠀⠀⠀⠀⠀⠀⠀⠀⠀⠀⠀⠀⠀⠀⠀⠀⠀⠀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⠀⠀⠀⠀⠀⠀⠀⠀⠀⠀⠀⠀⠀⠀⠀⠀⠀⠀⠀⠀⠀⠀⠀⠀⠀⠀⠀⠀⠀⠀⠀⠀⠀⠀⠀⠀⠀⠀⠀⠻⣶⡆⢀⣴⣿⣿⣿⡷⢦⣀⠀⠀⠀⠀⠀⠀⠀⠀⠀⠀⠀⠀⠀⠀⠀⠀⠀⠀⠀⠀⠀⠀⠀⠀⠀⠀⠀⠀⠀⠀⠀⠀⠀⠀⠀⠀⠀⠀⠀⠀⠀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⠀⠀⠀⠀⠀⠀⠀⠀⠀⠀⠀⠀⠀⠀⠀⠀⠀⠀⠀⠀⠀⠀⠀⠀⠀⠀⠀⠀⠀⠀⠀⠀⠀⠀⠀⠀⠀⠀⠘⠿⣿⣿⣿⣿⣿⣿⣿⣃⠀⠈⠉⠀⠀⠀⠀⠀⠀⠀⠀⠀⠀⠀⠀⠀⠀⠀⠀⠀⠀⠀⠀⠀⠀⠀⠀⠀⠀⠀⠀⠀⠀⠀⠀⠀⠀⠀⠀⠀⠀⠀⠀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⠀⠀⠀⠀⠀⠀⠀⠀⠀⠀⠀⠀⠀⠀⠀⠀⠀⠀⠀⠀⠀⠀⠀⠀⠀⠀⠀⠀⠀⠀⠀⠀⠀⠀⠀⠀⠀⠀⠀⠀⠀⠉⠻⣿⣿⣿⣿⣿⣿⣷⣦⠀⠀⠀⠀⠀⠀⠀⠀⠀⠀⠀⠀⠀⠀⠀⠀⠀⠀⠀⠀⠀⠀⠀⠀⠀⠀⠀⠀⠀⠀⠀⠀⠀⠀⠀⠀⠀⠀⠀⠀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⠀⠀⠀⠀⠀⠀⠀⠀⠀⠀⠀⠀⠀⠀⠀⠀⠀⠀⠀⠀⠀⠀⠀⠀⠀⠀⠀⠀⠀⠀⠀⠀⠀⠀⠀⠀⠀⠀⠀⠀⠠⣾⣷⠈⢹⣿⣿⣿⣿⣿⣿⣶⡄⠀⠀⠀⠀⠀⠀⠀⠀⠀⠀⠀⠀⠀⠀⠀⠀⠀⠀⠀⠀⠀⠀⠀⠀⠀⠀⠀⠀⠀⠀⠀⠀⠀⠀⠀⠀⠀⠀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⠀⠀⠀⠀⠀⠀⠀⠀⠀⠀⠀⠀⠀⠀⠀⠀⠀⠀⠀⠀⠀⠀⠀⠀⠀⠀⠀⠀⠀⠀⠀⠀⠀⠀⠀⠀⠀⠀⠀⠀⠀⠀⠹⣧⣿⣿⣿⣿⡉⠙⢋⣉⠉⠀⠀⠀⠀⠀⠀⠀⠀⠀⠀⠀⠀⠀⠀⠀⠀⠀⠀⠀⠀⠀⠀⠀⠀⠀⠀⠀⠀⠀⠀⠀⠀⠀⠀⠀⠀⠀⠀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⠀⠀⠀⠀⠀⠀⠀⠀⠀⠀⠀⠀⠀⠀⠀⠀⠀⠀⠀⠀⠀⠀⠀⠀⠀⠀⠀⠀⠀⠀⠀⠀⠀⠀⠀⠀⠀⠀⠀⠀⠀⠀⠀⢿⡿⢿⣿⣿⣷⣴⣿⣿⠀⠀⠀⠀⠀⠀⠀⠀⠀⠀⠀⠀⠀⠀⠀⠀⠀⠀⠀⠀⠀⠀⠀⠀⠀⠀⠀⠀⠀⠀⠀⠀⠀⠀⠀⠀⠀⠀⠀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⠀⠀⠀⠀⠀⠀⠀⠀⠀⠀⠀⠀⠀⠀⠀⠀⠀⠀⠀⠀⠀⠀⠀⠀⠀⠀⠀⠀⠀⠀⠀⠀⠀⠀⠀⠀⠀⠀⠀⠀⠀⠀⢠⡿⠁⢈⣿⣿⣿⣿⣿⡟⠶⣖⡒⠲⠤⠀⠀⠀⠀⠀⠀⠀⠀⠀⠀⠀⠀⠀⠀⠀⠀⠀⠀⠀⠀⠀⠀⠀⠀⠀⠀⠀⠀⠀⠀⠀⠀⠀⠀</a:t>
            </a:r>
            <a:br/>
            <a:r>
              <a:t>⠀⠀⠀⠀⠀⠀⠀⠀⠀⠀⠀⠀⠀⠀⠀⠀⠀⠀⠀⠀⠀⠀⠀⠀⠀⠰⣶⣶⣤⣤⣤⣤⣄⣀⣀⣀⣀⣀⡀⠀⠀⣰⣟⣀⣴⣿⣿⣿⣿⣿⣿⣿⣿⣶⣿⣿⣶⣶⣿⣿⣿⣿⣿⣿⣿⣆⠀⠀⠀⠀⠀⠀⠀⠀⠀⠀⠀⠀⠀⠀⠀⠀⠀⠀⠀⠀⠀⠀⠀⠀⠀</a:t>
            </a:r>
            <a:br/>
            <a:r>
              <a:t>⠀⠀⠀⠀⠀⠀⠀⠀⠀⠀⠀⠀⠀⠀⠀⠀⠀⠀⠀⠀⠀⠀⠀⠀⠀⠀⠀⠀⠉⠟⠛⠛⠿⢿⣿⡟⠛⠛⠛⠛⠛⠿⢿⣿⣿⣿⣿⣿⣿⣿⣿⣿⣿⣿⣿⣿⣿⣿⣿⣿⣿⣿⣿⣿⣿⣿⣿⣖⠀⠀⠀⠀⠀⠀⠀⠀⠀⠀⠀⠀⠀⠀⠀⠀⠀⠀⠀⠀⠀⠀⠀</a:t>
            </a:r>
            <a:br/>
            <a:r>
              <a:t>⠀⠀⠀⠀⠀⠀⠀⠀⠀⠀⠀⠀⠀⠀⠀⠀⠀⠀⠀⠀⠀⠀⠀⠀⠀⠀⠀⠀⠀⠀⠀⠀⠀⠀⠀⠉⠒⠀⠀⠀⠀⠀⠈⠛⠛⠋⠉⠙⢻⣿⣿⡉⠉⠉⠛⠿⠿⢿⣿⣿⣿⣿⣿⣿⣿⣿⢿⡿⠀⠀⠀⠀⠀⠀⠀⠀⠀⠀⠀⠀⠀⠀⠀⠀⠀⠀⠀⠀⠀⠀⠀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⠀⠀⠀⠀⠀⠀⠀⠀⠀⠀⠀⠀⠀⠀⠀⠀⠀⠀⠀⠀⠀⠀⠀⠀⠀⠀⠀⠀⠀⠀⠀⠀⠀⠀⠀⠀⠀⠀⠀⠀⠀⠀⠀⠀⠀⠀⠀⠀⠸⠏⠻⠃⠀⠀⠀⠀⠀⠀⠀⠀⠈⠉⠋⠛⠛⠁⠀⠀⠀⠀⠀⠀⠀⠀⠀⠀⠀⠀⠀⠀⠀⠀⠀⠀⠀⠀⠀⠀⠀⠀⠀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⠀⠀⠀⠀⠀⠀⠀⠀⠀⠀⠀⠀⠀⠀⠀⠀⠀⠀⠀⠀⠀⠀⠀⠀⠀⠀⠀⠀⠀⠀⠀⠀⠀⠀⠀⠀⠀⠀⢀⣤⣴⡶⣶⣾⣿⣿⣿⣶⣶⣶⣦⡄⠀⠀⠀⠀⠀⠀⠀⠀⠀⠀⠀⠀⠀⠀⠀⠀⠀⠀⠀⠀⠀⠀⠀⠀⠀⠀⠀⠀⠀⠀⠀⠀⠀⠀⠀⠀⠀⠀⠀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⠀⠀⠀⠀⠀⠀⠀⠀⠀⠀⠀⠀⠀⠀⠀⠀⠀⠀⠀⠀⠀⠀⠀⠀⠀⠀⠀⠀⠀⠀⠀⠀⠀⠀⠀⠀⠀⠀⠈⠻⠋⣴⣿⣿⣿⣿⣿⣿⣿⡟⠛⠁⠀⠀⠀⠀⠀⠀⠀⠀⠀⠀⠀⠀⠀⠀⠀⠀⠀⠀⠀⠀⠀⠀⠀⠀⠀⠀⠀⠀⠀⠀⠀⠀⠀⠀⠀⠀⠀⠀⠀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⠀⠀⠀⠀⠀⠀⠀⠀⠀⠀⠀⠀⠀⠀⠀⠀⠀⠀⠀⠀⠀⠀⠀⠀⠀⠀⠀⠀⠀⠀⠀⠀⠀⠀⠀⠀⠀⠀⣻⣿⣿⣿⣿⣿⣿⣿⣿⣿⣿⣿⣿⣿⡿⠂⠀⠀⠀⠀⠀⠀⠀⠀⠀⠀⠀⠀⠀⠀⠀⠀⠀⠀⠀⠀⠀⠀⠀⠀⠀⠀⠀⠀⠀⠀⠀⠀⠀⠀⠀⠀⠀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⠀⠀⠀⠀⠀⠀⠀⠀⠀⠀⠀⠀⠀⠀⠀⠀⠀⠀⠀⠀⠀⠀⠀⠀⠀⠀⠀⠀⠀⠀⠀⠀⠀⠀⠀⠻⣿⣿⣿⣿⣿⣿⣿⣿⡿⠻⣿⣿⣿⣿⣿⣿⣿⣿⡿⠃⠀⠀⠀⠀⠀⠀⠀⠀⠀⠀⠀⠀⠀⠀⠀⠀⠀⠀⠀⠀⠀⠀⠀⠀⠀⠀⠀⠀⠀⠀⠀⠀⠀⠀⠀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⠀⠀⠀⠀⠀⠀⠀⠀⠀⠀⠀⠀⠀⠀⠀⠀⠀⠀⠀⠀⠀⠀⠀⠀⠀⠀⠀⠀⠀⠀⠀⠀⠀⠀⠀⠀⠀⠀⠀⠀⠀⠀⠀⢀⣀⣀⡄⠀⠀⠀⠀⠀⠀⠀⠀⠀⠀⠀⠀⠀⠀⠀⠀⠀⠀⠀⠀⠀⠀⠀⠀⠀⠀⠀⠀⠀⠀⠀⠀⠀⠀⠀⠀⠀⠀⠀⠀⠀⠀⠀⠀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⠀⠀⠀⠀⠀⠀⠀⠀⠀⠀⠀⠀⠀⠀⠀⠀⠀⠀⠀⠀⠀⠀⠀⠀⠀⠀⠀⠀⠀⠀⠀⠀⠀⠀⠀⠀⠀⠀⢠⣴⣶⡿⣿⣿⣿⣿⣿⣿⣿⣷⣶⡄⠀⠀⠀⠀⠀⠀⠀⠀⠀⠀⠀⠀⠀⠀⠀⠀⠀⠀⠀⠀⠀⠀⠀⠀⠀⠀⠀⠀⠀⠀⠀⠀⠀⠀⠀⠀⠀⠀⠀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⠀⠀⠀⠀⠀⠀⠀⠀⠀⠀⠀⠀⠀⠀⠀⠀⠀⠀⠀⠀⠀⠀⠀⠀⠀⠀⠀⠀⠀⠀⠀⠀⠀⠀⠀⠀⠀⠀⠈⠛⠋⣼⣿⣿⣿⣿⣿⣿⣿⡟⠙⠁⠀⠀⠀⠀⠀⠀⠀⠀⠀⠀⠀⠀⠀⠀⠀⠀⠀⠀⠀⠀⠀⠀⠀⠀⠀⠀⠀⠀⠀⠀⠀⠀⠀⠀⠀⠀⠀⠀⠀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⠀⠀⠀⠀⠀⠀⠀⠀⠀⠀⠀⠀⠀⠀⠀⠀⠀⠀⠀⠀⠀⠀⠀⠀⠀⠀⠀⠀⠀⠀⠀⠀⠀⠀⠀⠀⠀⠐⣿⣿⣿⣿⣿⣿⣿⣿⣿⣿⣿⣿⣿⣿⡿⠂⠀⠀⠀⠀⠀⠀⠀⠀⠀⠀⠀⠀⠀⠀⠀⠀⠀⠀⠀⠀⠀⠀⠀⠀⠀⠀⠀⠀⠀⠀⠀⠀⠀⠀⠀⠀⠀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⠀⠀⠀⠀⠀⠀⠀⠀⠀⠀⠀⠀⠀⠀⠀⠀⠀⠀⠀⠀⠀⠀⠀⠀⠀⠀⠀⠀⠀⠀⠀⠀⠀⠀⠀⠻⣿⣿⣿⣿⣿⣿⣿⣿⡿⠻⣿⣿⣿⣿⣿⣿⣿⣿⡿⠃⠀⠀⠀⠀⠀⠀⠀⠀⠀⠀⠀⠀⠀⠀⠀⠀⠀⠀⠀⠀⠀⠀⠀⠀⠀⠀⠀⠀⠀⠀⠀⠀⠀⠀⠀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⠀⠀⠀⠀⠀⠀⠀⠀⠀⠀⠀⠀⠀⠀⠀⠀⠀⠀⠀⠀⠀⠀⠀⠀⠀⠀⠀⠀⠀⠀⠀⠀⠀⠀⠀⠀⠀⠀⠀⠀⠀⠀⠀⢠⣤⣠⣄⠀⠀⠀⠀⠀⠀⠀⠀⠀⠀⠀⠀⠀⠀⠀⠀⠀⠀⠀⠀⠀⠀⠀⠀⠀⠀⠀⠀⠀⠀⠀⠀⠀⠀⠀⠀⠀⠀⠀⠀⠀⠀⠀⠀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⠀⠀⠀⠀⠀⠀⠀⠀⠀⠀⠀⠀⠀⠀⠀⠀⠀⠀⠀⠀⠀⠀⠀⠀⠀⠀⠀⠀⠀⠀⠀⠀⠀⠀⠀⠀⠀⠀⢠⣶⣾⡿⣿⣿⣿⣿⣿⣿⣿⣿⣷⡆⠀⠀⠀⠀⠀⠀⠀⠀⠀⠀⠀⠀⠀⠀⠀⠀⠀⠀⠀⠀⠀⠀⠀⠀⠀⠀⠀⠀⠀⠀⠀⠀⠀⠀⠀⠀⠀⠀⠀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⠀⠀⠀⠀⠀⠀⠀⠀⠀⠀⠀⠀⠀⠀⠀⠀⠀⠀⠀⠀⠀⠀⠀⠀⠀⠀⠀⠀⠀⠀⠀⠀⠀⠀⠀⠀⠀⠀⠀⠛⠋⣼⣿⣿⣿⣿⣿⣿⣿⡟⠋⠁⠀⠀⠀⠀⠀⠀⠀⠀⠀⠀⠀⠀⠀⠀⠀⠀⠀⠀⠀⠀⠀⠀⠀⠀⠀⠀⠀⠀⠀⠀⠀⠀⠀⠀⠀⠀⠀⠀⠀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⠀⠀⠀⠀⠀⠀⠀⠀⠀⠀⠀⠀⠀⠀⠀⠀⠀⠀⠀⠀⠀⠀⠀⠀⠀⠀⠀⠀⠀⠀⠀⠀⠀⠀⠀⠀⠀⠐⣿⣿⣿⣿⣿⣿⣿⣿⣿⣿⣿⣿⣿⣿⡿⠂⠀⠀⠀⠀⠀⠀⠀⠀⠀⠀⠀⠀⠀⠀⠀⠀⠀⠀⠀⠀⠀⠀⠀⠀⠀⠀⠀⠀⠀⠀⠀⠀⠀⠀⠀⠀⠀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⠀⠀⠀⠀⠀⠀⠀⠀⠀⠀⠀⠀⠀⠀⠀⠀⠀⠀⠀⠀⠀⠀⠀⠀⠀⠀⠀⠀⠀⠀⠀⠀⠀⠀⠀⠻⣿⣿⣿⣿⣿⣿⣿⣿⡿⠿⣿⣿⣿⣿⣿⣿⣿⣿⡿⠃⠀⠀⠀⠀⠀⠀⠀⠀⠀⠀⠀⠀⠀⠀⠀⠀⠀⠀⠀⠀⠀⠀⠀⠀⠀⠀⠀⠀⠀⠀⠀⠀⠀⠀⠀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⠀⠀⠀⠀⠀⠀⠀⠀⠀⠀⠀⠀⠀⠀⠀⠀⠀⠀⠀⠀⠀⠀⠀⠀⠀⠀⠀⠀⠀⠀⠀⠀⠀⠀⠀⠀⠀⠀⠀⠀⢀⣀⣀⣠⣤⣤⣦⣀⣀⣀⡀⠀⠀⠀⠀⠀⠀⠀⠀⠀⠀⠀⠀⠀⠀⠀⠀⠀⠀⠀⠀⠀⠀⠀⠀⠀⠀⠀⠀⠀⠀⠀⠀⠀⠀⠀⠀⠀⠀⠀⠀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⠀⠀⠀⠀⠀⠀⠀⠀⠀⠀⠀⠀⠀⠀⠀⠀⠀⠀⠀⠀⠀⠀⠀⠀⠀⠀⠀⠀⠀⠀⠀⠀⠀⠀⠀⠀⠀⠀⠰⣿⣿⣿⣿⣿⣿⣿⣿⣿⣿⡿⣿⡗⠀⠀⠀⠀⠀⠀⠀⠀⠀⠀⠀⠀⠀⠀⠀⠀⠀⠀⠀⠀⠀⠀⠀⠀⠀⠀⠀⠀⠀⠀⠀⠀⠀⠀⠀⠀⠀⠀⠀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⠀⠀⠀⠀⠀⠀⠀⠀⠀⠀⠀⠀⠀⠀⠀⠀⠀⠀⠀⠀⠀⠀⠀⠀⠀⠀⠀⠀⠀⠀⠀⠀⠀⠀⠀⠀⠀⠀⠀⠙⠋⣾⣿⣿⣿⣿⣿⣿⣿⡿⠊⠀⠀⠀⠀⠀⠀⠀⠀⠀⠀⠀⠀⠀⠀⠀⠀⠀⠀⠀⠀⠀⠀⠀⠀⠀⠀⠀⠀⠀⠀⠀⠀⠀⠀⠀⠀⠀⠀⠀⠀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⠀⠀⠀⠀⠀⠀⠀⠀⠀⠀⠀⠀⠀⠀⠀⠀⠀⠀⠀⠀⠀⠀⠀⠀⠀⠀⠀⠀⠀⠀⠀⠀⠀⠀⠀⠀⠀⠈⢻⣿⣿⣿⣿⣿⣿⣿⣿⣿⣿⣿⣿⣿⠛⠀⠀⠀⠀⠀⠀⠀⠀⠀⠀⠀⠀⠀⠀⠀⠀⠀⠀⠀⠀⠀⠀⠀⠀⠀⠀⠀⠀⠀⠀⠀⠀⠀⠀⠀⠀⠀⠀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⠀⠀⠀⠀⠀⠀⠀⠀⠀⠀⠀⠀⠀⠀⠀⠀⠀⠀⠀⠀⠀⠀⠀⠀⠀⠀⠀⠀⠀⠀⠀⠀⠀⠀⠀⢿⣿⣿⣿⣿⣿⣿⣿⣿⣿⢿⣿⣿⣿⣿⣿⣿⣿⣿⡿⠃⠀⠀⠀⠀⠀⠀⠀⠀⠀⠀⠀⠀⠀⠀⠀⠀⠀⠀⠀⠀⠀⠀⠀⠀⠀⠀⠀⠀⠀⠀⠀⠀⠀⠀⠀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⠀⠀⠀⠀⠀⠀⠀⠀⠀⠀⠀⠀⠀⠀⠀⠀⠀⠀⠀⠀⠀⠀⠀⠀⠀⠀⠀⠀⠀⠀⠀⠀⠀⠀⠀⠀⠀⠀⠀⢀⣀⣀⣠⣴⣶⣶⣦⣤⣤⣄⣀⡀⠀⠀⠀⠀⠀⠀⠀⠀⠀⠀⠀⠀⠀⠀⠀⠀⠀⠀⠀⠀⠀⠀⠀⠀⠀⠀⠀⠀⠀⠀⠀⠀⠀⠀⠀⠀⠀⠀⠀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⠀⠀⠀⠀⠀⠀⠀⠀⠀⠀⠀⠀⠀⠀⠀⠀⠀⠀⠀⠀⠀⠀⠀⠀⠀⠀⠀⠀⠀⠀⠀⠀⠀⠀⠀⠀⠀⠀⠀⠉⠋⣾⣿⣿⣿⣿⣿⣿⣿⡿⠊⠀⠀⠀⠀⠀⠀⠀⠀⠀⠀⠀⠀⠀⠀⠀⠀⠀⠀⠀⠀⠀⠀⠀⠀⠀⠀⠀⠀⠀⠀⠀⠀⠀⠀⠀⠀⠀⠀⠀⠀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⠀⠀⠀⠀⠀⠀⠀⠀⠀⠀⠀⠀⠀⠀⠀⠀⠀⠀⠀⠀⠀⠀⠀⠀⠀⠀⠀⠀⠀⠀⠀⠀⠀⠀⠀⠀⠀⠸⣿⣿⣿⣿⣿⣿⣿⣿⣿⣿⣿⣿⣿⣿⣿⠆⠀⠀⠀⠀⠀⠀⠀⠀⠀⠀⠀⠀⠀⠀⠀⠀⠀⠀⠀⠀⠀⠀⠀⠀⠀⠀⠀⠀⠀⠀⠀⠀⠀⠀⠀⠀⠀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⠀⠀⠀⠀⠀⠀⠀⠀⠀⠀⠀⠀⠀⠀⠀⠀⠀⠀⠀⠀⠀⠀⠀⠀⠀⠀⠀⠀⠀⠀⠀⠀⠀⠀⠀⠀⠀⠈⢻⣿⣿⣿⣿⣿⣿⣿⣿⣿⣿⣿⣿⣿⠟⠀⠀⠀⠀⠀⠀⠀⠀⠀⠀⠀⠀⠀⠀⠀⠀⠀⠀⠀⠀⠀⠀⠀⠀⠀⠀⠀⠀⠀⠀⠀⠀⠀⠀⠀⠀⠀⠀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⠀⠀⠀⠀⠀⠀⠀⠀⠀⠀⠀⠀⠀⠀⠀⠀⠀⠀⠀⠀⠀⠀⠀⠀⠀⠀⠀⠀⠀⠀⠀⠀⠀⠀⠀⠀⠀⠀⢀⣤⣤⣤⣤⣴⣶⣶⣷⣴⣶⣦⣤⣄⠀⠀⠀⠀⠀⠀⠀⠀⠀⠀⠀⠀⠀⠀⠀⠀⠀⠀⠀⠀⠀⠀⠀⠀⠀⠀⠀⠀⠀⠀⠀⠀⠀⠀⠀⠀⠀⠀⠀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⠀⠀⠀⠀⠀⠀⠀⠀⠀⠀⠀⠀⠀⠀⠀⠀⠀⠀⠀⠀⠀⠀⠀⠀⠀⠀⠀⠀⠀⠀⠀⠀⠀⠀⠀⠀⠀⠀⠀⠈⠋⣿⣿⣿⣿⣿⣿⣿⣿⡿⠊⠀⠀⠀⠀⠀⠀⠀⠀⠀⠀⠀⠀⠀⠀⠀⠀⠀⠀⠀⠀⠀⠀⠀⠀⠀⠀⠀⠀⠀⠀⠀⠀⠀⠀⠀⠀⠀⠀⠀⠀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⠀⠀⠀⠀⠀⠀⠀⠀⠀⠀⠀⠀⠀⠀⠀⠀⠀⠀⠀⠀⠀⠀⠀⠀⠀⠀⠀⠀⠀⠀⠀⠀⠀⠀⠀⠀⠀⠙⢿⣿⣿⣿⣿⣿⣿⣿⣿⣿⣿⣿⣿⣿⠟⠁⠀⠀⠀⠀⠀⠀⠀⠀⠀⠀⠀⠀⠀⠀⠀⠀⠀⠀⠀⠀⠀⠀⠀⠀⠀⠀⠀⠀⠀⠀⠀⠀⠀⠀⠀⠀⠀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⠀⠀⠀⠀⠀⠀⠀⠀⠀⠀⠀⠀⠀⠀⠀⠀⠀⠀⠀⠀⠀⠀⠀⠀⠀⠀⠀⠀⠀⠀⠀⠀⠀⠀⠀⠀⠀⠀⢠⣤⣴⣶⣶⣾⣿⣿⣷⣶⣶⣶⣶⣤⠀⠀⠀⠀⠀⠀⠀⠀⠀⠀⠀⠀⠀⠀⠀⠀⠀⠀⠀⠀⠀⠀⠀⠀⠀⠀⠀⠀⠀⠀⠀⠀⠀⠀⠀⠀⠀⠀⠀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⠀⠀⠀⠀⠀⠀⠀⠀⠀⠀⠀⠀⠀⠀⠀⠀⠀⠀⠀⠀⠀⠀⠀⠀⠀⠀⠀⠀⠀⠀⠀⠀⠀⠀⠀⠀⠀⠀⠀⠈⠉⣿⣿⣿⣿⣿⣿⣿⣿⡿⠈⠀⠀⠀⠀⠀⠀⠀⠀⠀⠀⠀⠀⠀⠀⠀⠀⠀⠀⠀⠀⠀⠀⠀⠀⠀⠀⠀⠀⠀⠀⠀⠀⠀⠀⠀⠀⠀⠀⠀⠀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⠀⠀⠀⠀⠀⠀⠀⠀⠀⠀⠀⠀⠀⠀⠀⠀⠀⠀⠀⠀⠀⠀⠀⠀⠀⠀⠀⠀⠀⠀⠀⠀⠀⠀⠀⠀⠀⠀⠀⠀⠀⣿⣿⣿⣿⣿⣿⣿⣿⡗⠀⠀⠀⠀⠀⠀⠀⠀⠀⠀⠀⠀⠀⠀⠀⠀⠀⠀⠀⠀⠀⠀⠀⠀⠀⠀⠀⠀⠀⠀⠀⠀⠀⠀⠀⠀⠀⠀⠀⠀⠀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⠀⠀⠀⠀⠀⠀⠀⠀⠀⠀⠀⠀⠀⠀⠀⠀⠀⠀⠀⠀⠀⠀⠀⠀⠀⠀⠀⠀⠀⠀⠀⠀⠀⠀⠀⠀⠀⠀⠀⠀⠐⣿⣿⣿⣿⣿⣿⣿⣿⣿⠂⠀⠀⠀⠀⠀⠀⠀⠀⠀⠀⠀⠀⠀⠀⠀⠀⠀⠀⠀⠀⠀⠀⠀⠀⠀⠀⠀⠀⠀⠀⠀⠀⠀⠀⠀⠀⠀⠀⠀⠀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⠀⠀⠀⠀⠀⠀⠀⠀⠀⠀⠀⠀⠀⠀⠀⠀⠀⠀⠀⠀⠀⠀⠀⠀⠀⠀⠀⠀⠀⠀⠀⠀⠀⠀⠀⠀⠀⢼⣿⣿⣿⣿⣿⣿⣿⣿⣿⣿⣿⣿⣿⣿⣿⠆⠀⠀⠀⠀⠀⠀⠀⠀⠀⠀⠀⠀⠀⠀⠀⠀⠀⠀⠀⠀⠀⠀⠀⠀⠀⠀⠀⠀⠀⠀⠀⠀⠀⠀⠀⠀⠀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⠀⠀⠀⠀⠀⠀⠀⠀⠀⠀⠀⠀⠀⠀⠀⠀⠀⠀⠀⠀⠀⠀⠀⠀⠀⠀⠀⠀⠀⠀⠀⠀⠀⠀⠀⠀⠀⠛⢿⣿⣿⣿⣿⣿⣿⣿⣿⣿⣿⣿⣿⣿⡿⠁⠀⠀⠀⠀⠀⠀⠀⠀⠀⠀⠀⠀⠀⠀⠀⠀⠀⠀⠀⠀⠀⠀⠀⠀⠀⠀⠀⠀⠀⠀⠀⠀⠀⠀⠀⠀⠀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⠀⠀⠀⠀⠀⠀⠀⠀⠀⠀⠀⠀⠀⠀⠀⠀⠀⠀⠀⠀⠀⠀⠀⠀⠀⠀⠀⠀⠀⠀⠀⠀⠀⠀⠀⠀⠀⠀⢰⣶⣾⣿⣷⣾⣿⣿⣿⣾⣿⣿⣿⣷⠀⠀⠀⠀⠀⠀⠀⠀⠀⠀⠀⠀⠀⠀⠀⠀⠀⠀⠀⠀⠀⠀⠀⠀⠀⠀⠀⠀⠀⠀⠀⠀⠀⠀⠀⠀⠀⠀⠀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⠀⠀⠀⠀⠀⠀⠀⠀⠀⠀⠀⠀⠀⠀⠀⠀⠀⠀⠀⠀⠀⠀⠀⠀⠀⠀⠀⠀⠀⠀⠀⠀⠀⠀⠀⠀⠀⠀⠀⠈⠉⣿⣿⣿⣿⣿⣿⣿⣿⡷⠍⠀⠀⠀⠀⠀⠀⠀⠀⠀⠀⠀⠀⠀⠀⠀⠀⠀⠀⠀⠀⠀⠀⠀⠀⠀⠀⠀⠀⠀⠀⠀⠀⠀⠀⠀⠀⠀⠀⠀⠀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⠀⠀⠀⠀⠀⠀⠀⠀⠀⠀⠀⠀⠀⠀⠀⠀⠀⠀⠀⠀⠀⠀⠀⠀⠀⠀⠀⠀⠀⠀⠀⠀⠀⠀⠀⠀⠀⠀⠀⠀⠀⣿⣿⣿⣿⣿⣿⣿⣿⡗⠀⠀⠀⠀⠀⠀⠀⠀⠀⠀⠀⠀⠀⠀⠀⠀⠀⠀⠀⠀⠀⠀⠀⠀⠀⠀⠀⠀⠀⠀⠀⠀⠀⠀⠀⠀⠀⠀⠀⠀⠀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⠀⠀⠀⠀⠀⠀⠀⠀⠀⠀⠀⠀⠀⠀⠀⠀⠀⠀⠀⠀⠀⠀⠀⠀⠀⠀⠀⠀⠀⠀⠀⠀⠀⠀⠀⠀⠀⠀⠀⠀⠔⣿⣿⣿⣿⣿⣿⣿⣿⣿⠀⠀⠀⠀⠀⠀⠀⠀⠀⠀⠀⠀⠀⠀⠀⠀⠀⠀⠀⠀⠀⠀⠀⠀⠀⠀⠀⠀⠀⠀⠀⠀⠀⠀⠀⠀⠀⠀⠀⠀⠀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⠀⠀⠀⠀⠀⠀⠀⠀⠀⠀⠀⠀⠀⠀⠀⠀⠀⠀⠀⠀⠀⠀⠀⠀⠀⠀⠀⠀⠀⠀⠀⠀⠀⠀⠀⠀⠈⠻⣿⣿⣿⣿⣿⣿⣿⣿⣿⣿⣿⣿⣿⣿⡿⠃⠀⠀⠀⠀⠀⠀⠀⠀⠀⠀⠀⠀⠀⠀⠀⠀⠀⠀⠀⠀⠀⠀⠀⠀⠀⠀⠀⠀⠀⠀⠀⠀⠀⠀⠀⠀⠀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⠀⠀⠀⠀⠀⠀⠀⠀⠀⠀⠀⠀⠀⠀⠀⠀⠀⠀⠀⠀⠀⠀⠀⠀⠀⠀⠀⠀⠀⠀⠀⠀⠀⠀⠀⠀⠀⠀⢴⣿⣿⣿⣿⣾⣿⣿⣿⣿⣿⣿⣿⣿⠀⠀⠀⠀⠀⠀⠀⠀⠀⠀⠀⠀⠀⠀⠀⠀⠀⠀⠀⠀⠀⠀⠀⠀⠀⠀⠀⠀⠀⠀⠀⠀⠀⠀⠀⠀⠀⠀⠀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⠀⠀⠀⠀⠀⠀⠀⠀⠀⠀⠀⠀⠀⠀⠀⠀⠀⠀⠀⠀⠀⠀⠀⠀⠀⠀⠀⠀⠀⠀⠀⠀⠀⠀⠀⠀⠀⠀⠀⠈⠉⣿⣿⣿⣿⣿⣿⣿⣿⣷⠅⠀⠀⠀⠀⠀⠀⠀⠀⠀⠀⠀⠀⠀⠀⠀⠀⠀⠀⠀⠀⠀⠀⠀⠀⠀⠀⠀⠀⠀⠀⠀⠀⠀⠀⠀⠀⠀⠀⠀⠀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⠀⠀⠀⠀⠀⠀⠀⠀⠀⠀⠀⠀⠀⠀⠀⠀⠀⠀⠀⠀⠀⠀⠀⠀⠀⠀⠀⠀⠀⠀⠀⠀⠀⠀⠀⠀⠀⠀⠀⠀⠴⣿⣿⣿⣿⣿⣿⣿⣿⣿⠄⠀⠀⠀⠀⠀⠀⠀⠀⠀⠀⠀⠀⠀⠀⠀⠀⠀⠀⠀⠀⠀⠀⠀⠀⠀⠀⠀⠀⠀⠀⠀⠀⠀⠀⠀⠀⠀⠀⠀⠀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⠀⠀⠀⠀⠀⠀⠀⠀⠀⠀⠀⠀⠀⠀⠀⠀⠀⠀⠀⠀⠀⠀⠀⠀⠀⠀⠀⠀⠀⠀⠀⠀⠀⠀⠀⠀⠀⠀⠀⠀⣼⣿⣿⣿⣿⣿⣿⣿⣿⣿⡅⠀⠀⠀⠀⠀⠀⠀⠀⠀⠀⠀⠀⠀⠀⠀⠀⠀⠀⠀⠀⠀⠀⠀⠀⠀⠀⠀⠀⠀⠀⠀⠀⠀⠀⠀⠀⠀⠀⠀⠀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⠀⠀⠀⠀⠀⠀⠀⠀⠀⠀⠀⠀⠀⠀⠀⠀⠀⠀⠀⠀⠀⠀⠀⠀⠀⠀⠀⠀⠀⠀⠀⠀⠀⠀⠀⠀⠘⠿⣿⣿⣿⣿⣿⣿⣿⣿⣿⣿⣿⣿⣿⣿⡿⠇⠀⠀⠀⠀⠀⠀⠀⠀⠀⠀⠀⠀⠀⠀⠀⠀⠀⠀⠀⠀⠀⠀⠀⠀⠀⠀⠀⠀⠀⠀⠀⠀⠀⠀⠀⠀⠀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⠀⠀⠀⠀⠀⠀⠀⠀⠀⠀⠀⠀⠀⠀⠀⠀⠀⠀⠀⠀⠀⠀⠀⠀⠀⠀⠀⠀⠀⠀⠀⠀⠀⠀⠀⠀⠀⠀⠀⠀⢀⡀⠀⢀⣀⣀⡀⢀⣀⣀⣀⣀⠀⠀⠀⠀⠀⠀⠀⠀⠀⠀⠀⠀⠀⠀⠀⠀⠀⠀⠀⠀⠀⠀⠀⠀⠀⠀⠀⠀⠀⠀⠀⠀⠀⠀⠀⠀⠀⠀⠀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⠀⠀⠀⠀⠀⠀⠀⠀⠀⠀⠀⠀⠀⠀⠀⠀⠀⠀⠀⠀⠀⠀⠀⠀⠀⠀⠀⠀⠀⠀⠀⠀⠀⠀⠀⠀⠀⠀⢺⣿⣿⣿⣿⣿⣿⣿⣿⣿⣿⣿⣿⣿⠀⠀⠀⠀⠀⠀⠀⠀⠀⠀⠀⠀⠀⠀⠀⠀⠀⠀⠀⠀⠀⠀⠀⠀⠀⠀⠀⠀⠀⠀⠀⠀⠀⠀⠀⠀⠀⠀⠀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⠀⠀⠀⠀⠀⠀⠀⠀⠀⠀⠀⠀⠀⠀⠀⠀⠀⠀⠀⠀⠀⠀⠀⠀⠀⠀⠀⠀⠀⠀⠀⠀⠀⠀⠀⠀⠀⠀⠀⠀⣽⣿⣿⣿⣿⣿⣿⣿⣿⣿⡅⠀⠀⠀⠀⠀⠀⠀⠀⠀⠀⠀⠀⠀⠀⠀⠀⠀⠀⠀⠀⠀⠀⠀⠀⠀⠀⠀⠀⠀⠀⠀⠀⠀⠀⠀⠀⠀⠀⠀⠀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⠀⠀⠀⠀⠀⠀⠀⠀⠀⠀⠀⠀⠀⠀⠀⠀⠀⠀⠀⠀⠀⠀⠀⠀⠀⠀⠀⠀⠀⠀⠀⠀⠀⠀⠀⠀⠻⡿⣿⣿⣿⣿⣿⣿⣿⣿⣿⣿⣿⣿⣿⣿⣿⠟⠀⠀⠀⠀⠀⠀⠀⠀⠀⠀⠀⠀⠀⠀⠀⠀⠀⠀⠀⠀⠀⠀⠀⠀⠀⠀⠀⠀⠀⠀⠀⠀⠀⠀⠀⠀⠀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⠀⠀⠀⠀⠀⠀⠀⠀⠀⠀⠀⠀⠀⠀⠀⠀⠀⠀⠀⠀⠀⠀⠀⠀⠀⠀⠀⠀⠀⠀⠀⠀⠀⠀⠀⠀⠀⠀⠀⠲⣶⠆⠀⣴⣾⣿⣿⣶⣤⡀⠀⠀⠀⠀⠀⠀⠀⠀⠀⠀⠀⠀⠀⠀⠀⠀⠀⠀⠀⠀⠀⠀⠀⠀⠀⠀⠀⠀⠀⠀⠀⠀⠀⠀⠀⠀⠀⠀⠀⠀⠀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⠀⠀⠀⠀⠀⠀⠀⠀⠀⠀⠀⠀⠀⠀⠀⠀⠀⠀⠀⠀⠀⠀⠀⠀⠀⠀⠀⠀⠀⠀⠀⠀⠀⠀⠀⠀⠀⠀⠘⢿⣿⣿⣿⣿⣿⣿⣿⡇⠀⠉⠁⠀⠀⠀⠀⠀⠀⠀⠀⠀⠀⠀⠀⠀⠀⠀⠀⠀⠀⠀⠀⠀⠀⠀⠀⠀⠀⠀⠀⠀⠀⠀⠀⠀⠀⠀⠀⠀⠀⠀⠀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⠀⠀⠀⠀⠀⠀⠀⠀⠀⠀⠀⠀⠀⠀⠀⠀⠀⠀⠀⠀⠀⠀⠀⠀⠀⠀⠀⠀⠀⠀⠀⠀⠀⠀⠀⠀⠀⠀⠀⠀⠀⠙⢛⣿⣿⣿⣿⣿⣷⣶⣤⠀⠀⠀⠀⠀⠀⠀⠀⠀⠀⠀⠀⠀⠀⠀⠀⠀⠀⠀⠀⠀⠀⠀⠀⠀⠀⠀⠀⠀⠀⠀⠀⠀⠀⠀⠀⠀⠀⠀⠀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⠀⠀⠀⠀⠀⠀⠀⠀⠀⠀⠀⠀⠀⠀⠀⠀⠀⠀⠀⠀⠀⠀⠀⠀⠀⠀⠀⠀⠀⠀⠀⠀⠀⠀⠀⠀⠀⠀⠀⠀⠠⣶⣦⠉⢹⣿⣿⣿⣿⣿⣷⣦⣀⠀⠀⠀⠀⠀⠀⠀⠀⠀⠀⠀⠀⠀⠀⠀⠀⠀⠀⠀⠀⠀⠀⠀⠀⠀⠀⠀⠀⠀⠀⠀⠀⠀⠀⠀⠀⠀⠀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⠀⠀⠀⠀⠀⠀⠀⠀⠀⠀⠀⠀⠀⠀⠀⠀⠀⠀⠀⠀⠀⠀⠀⠀⠀⠀⠀⠀⠀⠀⠀⠀⠀⠀⠀⠀⠀⠀⠀⠀⠀⠈⢹⣦⣾⣿⣿⣿⡛⠛⢛⡛⠃⠀⠀⠀⠀⠀⠀⠀⠀⠀⠀⠀⠀⠀⠀⠀⠀⠀⠀⠀⠀⠀⠀⠀⠀⠀⠀⠀⠀⠀⠀⠀⠀⠀⠀⠀⠀⠀⠀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⠀⠀⠀⠀⠀⠀⠀⠀⠀⠀⠀⠀⠀⠀⠀⠀⠀⠀⠀⠀⠀⠀⠀⠀⠀⠀⠀⠀⠀⠀⠀⠀⠀⠀⠀⠀⠀⠀⠀⠀⠀⠀⠀⢿⡿⢿⣿⣿⣧⣴⣿⣿⠀⠀⠀⠀⠀⠀⠀⠀⠀⠀⠀⠀⠀⠀⠀⠀⠀⠀⠀⠀⠀⠀⠀⠀⠀⠀⠀⠀⠀⠀⠀⠀⠀⠀⠀⠀⠀⠀⠀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⠀⠀⠀⠀⠀⠀⠀⠀⠀⠀⠀⠀⠀⠀⠀⠀⠀⠀⠀⠀⠀⠀⠀⠀⠀⠀⠀⠀⠀⠀⠀⠀⠀⠀⠀⠀⠀⠀⠀⠀⠀⠀⢀⡾⠃⠈⣿⣿⣿⣿⣿⡿⢶⣶⠤⠤⠤⠀⠀⠀⠀⠀⠀⠀⠀⠀⠀⠀⠀⠀⠀⠀⠀⠀⠀⠀⠀⠀⠀⠀⠀⠀⠀⠀⠀⠀⠀⠀⠀⠀⠀</a:t>
            </a:r>
            <a:br/>
            <a:r>
              <a:t>⠀⠀⠀⠀⠀⠀⠀⠀⠀⠀⠀⠀⠀⠀⠀⠀⠀⠀⠀⠀⠀⠀⠀⠀⠀⢠⣤⣤⣤⣤⣄⣀⣀⣀⣀⡀⠀⠀⠀⠀⠀⣠⡞⢁⣴⣾⣿⣿⣿⣿⣿⣿⣶⣾⣿⣶⣴⣶⣶⣾⣿⣿⣿⣿⣿⣆⠀⠀⠀⠀⠀⠀⠀⠀⠀⠀⠀⠀⠀⠀⠀⠀⠀⠀⠀⠀⠀⠀⠀⠀⠀</a:t>
            </a:r>
            <a:br/>
            <a:r>
              <a:t>⠀⠀⠀⠀⠀⠀⠀⠀⠀⠀⠀⠀⠀⠀⠀⠀⠀⠀⠀⠀⠀⠀⠀⠀⠀⠀⠈⠉⠙⠿⠛⠻⢿⣿⣟⡛⠛⠛⠛⠿⠿⠿⢿⣿⣿⣿⣿⣿⣿⣿⣿⣿⣿⣿⣿⣿⣿⣿⣿⣿⣿⣿⣿⣿⣿⣿⣷⡦⠀⠀⠀⠀⠀⠀⠀⠀⠀⠀⠀⠀⠀⠀⠀⠀⠀⠀⠀⠀⠀⠀⠀</a:t>
            </a:r>
            <a:br/>
            <a:r>
              <a:t>⠀⠀⠀⠀⠀⠀⠀⠀⠀⠀⠀⠀⠀⠀⠀⠀⠀⠀⠀⠀⠀⠀⠀⠀⠀⠀⠀⠀⠀⠀⠀⠀⠀⠀⠉⠓⠦⠀⠀⠀⠀⠀⠘⠛⠛⠛⠛⠛⢻⣿⣿⠉⠉⠙⠻⠿⢿⣿⣿⣿⣿⣿⣿⣿⣿⣿⣿⠟⠀⠀⠀⠀⠀⠀⠀⠀⠀⠀⠀⠀⠀⠀⠀⠀⠀⠀⠀⠀⠀⠀⠀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⠀⠀⠀⠀⠀⠀⠀⠀⠀⠀⠀⠀⠀⠀⠀⠀⠀⠀⠀⠀⠀⠀⠀⠀⠀⠀⠀⠀⠀⠀⠀⠀⠀⠀⠀⠀⠀⠀⠀⠀⠀⠀⠀⠀⠀⠀⠀⠀⠸⠟⠿⠃⠀⠀⠀⠀⠀⠀⠀⠈⠉⠙⠛⠻⠟⠉⠀⠀⠀⠀⠀⠀⠀⠀⠀⠀⠀⠀⠀⠀⠀⠀⠀⠀⠀⠀⠀⠀⠀⠀⠀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⠀⠀⠀⠀⠀⠀⠀⠀⠀⠀⠀⠀⠀⠀⠀⠀⠀⠀⠀⠀⠀⠀⠀⠀⠀⠀⠀⠀⠀⠀⠀⠀⠀⠀⠀⠀⠀⠀⠀⣀⣀⣀⡀⢀⣀⣀⣀⣀⣀⣀⣀⣀⠀⠀⠀⠀⠀⠀⠀⠀⠀⠀⠀⠀⠀⠀⠀⠀⠀⠀⠀⠀⠀⠀⠀⠀⠀⠀⠀⠀⠀⠀⠀⠀⠀⠀⠀⠀⠀⠀⠀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⠀⠀⠀⠀⠀⠀⠀⠀⠀⠀⠀⠀⠀⠀⠀⠀⠀⠀⠀⠀⠀⠀⠀⠀⠀⠀⠀⠀⠀⠀⠀⠀⠀⠀⠀⠀⠀⠀⠀⠈⠹⣿⣿⣿⣿⣿⣿⣿⣿⣿⠁⠀⠀⠀⠀⠀⠀⠀⠀⠀⠀⠀⠀⠀⠀⠀⠀⠀⠀⠀⠀⠀⠀⠀⠀⠀⠀⠀⠀⠀⠀⠀⠀⠀⠀⠀⠀⠀⠀⠀⠀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⠀⠀⠀⠀⠀⠀⠀⠀⠀⠀⠀⠀⠀⠀⠀⠀⠀⠀⠀⠀⠀⠀⠀⠀⠀⠀⠀⠀⠀⠀⠀⠀⠀⠀⠀⠀⠀⠀⠀⠀⣽⣿⣿⣿⣿⣿⣿⣿⣿⣿⡅⠀⠀⠀⠀⠀⠀⠀⠀⠀⠀⠀⠀⠀⠀⠀⠀⠀⠀⠀⠀⠀⠀⠀⠀⠀⠀⠀⠀⠀⠀⠀⠀⠀⠀⠀⠀⠀⠀⠀⠀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⠀⠀⠀⠀⠀⠀⠀⠀⠀⠀⠀⠀⠀⠀⠀⠀⠀⠀⠀⠀⠀⠀⠀⠀⠀⠀⠀⠀⠀⠀⠀⠀⠀⠀⠀⠀⢿⠿⣿⣿⣿⣿⣿⣿⣿⣿⣿⣿⣿⣿⣿⣿⣿⠟⠀⠀⠀⠀⠀⠀⠀⠀⠀⠀⠀⠀⠀⠀⠀⠀⠀⠀⠀⠀⠀⠀⠀⠀⠀⠀⠀⠀⠀⠀⠀⠀⠀⠀⠀⠀⠀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⠀⠀⠀⠀⠀⠀⠀⠀⠀⠀⠀⠀⠀⠀⠀⠀⠀⠀⠀⠀⠀⠀⠀⠀⠀⠀⠀⠀⠀⠀⠀⠀⠀⠀⠀⠀⠀⠀⣀⣀⣀⣀⣀⣀⣀⣀⣀⣀⣤⣤⣤⣤⠀⠀⠀⠀⠀⠀⠀⠀⠀⠀⠀⠀⠀⠀⠀⠀⠀⠀⠀⠀⠀⠀⠀⠀⠀⠀⠀⠀⠀⠀⠀⠀⠀⠀⠀⠀⠀⠀⠀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⠀⠀⠀⠀⠀⠀⠀⠀⠀⠀⠀⠀⠀⠀⠀⠀⠀⠀⠀⠀⠀⠀⠀⠀⠀⠀⠀⠀⠀⠀⠀⠀⠀⠀⠀⠀⠀⠀⠀⠈⢹⣿⣿⣿⣿⣿⣿⣿⣿⣿⠀⠀⠀⠀⠀⠀⠀⠀⠀⠀⠀⠀⠀⠀⠀⠀⠀⠀⠀⠀⠀⠀⠀⠀⠀⠀⠀⠀⠀⠀⠀⠀⠀⠀⠀⠀⠀⠀⠀⠀⠀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⠀⠀⠀⠀⠀⠀⠀⠀⠀⠀⠀⠀⠀⠀⠀⠀⠀⠀⠀⠀⠀⠀⠀⠀⠀⠀⠀⠀⠀⠀⠀⠀⠀⠀⠀⠀⠀⠀⠀⢈⣿⣿⣿⣿⣿⣿⣿⣿⣿⣿⡇⠀⠀⠀⠀⠀⠀⠀⠀⠀⠀⠀⠀⠀⠀⠀⠀⠀⠀⠀⠀⠀⠀⠀⠀⠀⠀⠀⠀⠀⠀⠀⠀⠀⠀⠀⠀⠀⠀⠀⠀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⠀⠀⠀⠀⠀⠀⠀⠀⠀⠀⠀⠀⠀⠀⠀⠀⠀⠀⠀⠀⠀⠀⠀⠀⠀⠀⠀⠀⠀⠀⠀⠀⠀⠀⠀⠸⣿⣾⣿⣿⣿⣿⣿⣿⣿⣿⣿⣿⣿⣿⣿⣿⡿⡿⠃⠀⠀⠀⠀⠀⠀⠀⠀⠀⠀⠀⠀⠀⠀⠀⠀⠀⠀⠀⠀⠀⠀⠀⠀⠀⠀⠀⠀⠀⠀⠀⠀⠀⠀⠀⠀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⠀⠀⠀⠀⠀⠀⠀⠀⠀⠀⠀⠀⠀⠀⠀⠀⠀⠀⠀⠀⠀⠀⠀⠀⠀⠀⠀⠀⠀⠀⠀⠀⠀⠀⠀⠀⠈⢠⣿⣿⣿⣿⣿⣿⣿⣿⣿⣿⣿⣿⣿⣿⣇⠀⠀⠀⠀⠀⠀⠀⠀⠀⠀⠀⠀⠀⠀⠀⠀⠀⠀⠀⠀⠀⠀⠀⠀⠀⠀⠀⠀⠀⠀⠀⠀⠀⠀⠀⠀⠀⠀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⠀⠀⠀⠀⠀⠀⠀⠀⠀⠀⠀⠀⠀⠀⠀⠀⠀⠀⠀⠀⠀⠀⠀⠀⠀⠀⠀⠀⠀⠀⠀⠀⠀⠀⠀⠀⠀⠀⣠⣤⣤⣤⣀⣀⣤⣤⣄⣠⣤⣶⣶⣦⠀⠀⠀⠀⠀⠀⠀⠀⠀⠀⠀⠀⠀⠀⠀⠀⠀⠀⠀⠀⠀⠀⠀⠀⠀⠀⠀⠀⠀⠀⠀⠀⠀⠀⠀⠀⠀⠀⠀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⠀⠀⠀⠀⠀⠀⠀⠀⠀⠀⠀⠀⠀⠀⠀⠀⠀⠀⠀⠀⠀⠀⠀⠀⠀⠀⠀⠀⠀⠀⠀⠀⠀⠀⠀⠀⠀⠀⠀⠈⢹⣿⣿⣿⣿⣿⣿⣿⣿⣿⠀⠀⠀⠀⠀⠀⠀⠀⠀⠀⠀⠀⠀⠀⠀⠀⠀⠀⠀⠀⠀⠀⠀⠀⠀⠀⠀⠀⠀⠀⠀⠀⠀⠀⠀⠀⠀⠀⠀⠀⠀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⠀⠀⠀⠀⠀⠀⠀⠀⠀⠀⠀⠀⠀⠀⠀⠀⠀⠀⠀⠀⠀⠀⠀⠀⠀⠀⠀⠀⠀⠀⠀⠀⠀⠀⠀⠀⠀⠀⠀⢨⣿⣿⣿⣿⣿⣿⣿⣿⣿⣿⡇⠀⠀⠀⠀⠀⠀⠀⠀⠀⠀⠀⠀⠀⠀⠀⠀⠀⠀⠀⠀⠀⠀⠀⠀⠀⠀⠀⠀⠀⠀⠀⠀⠀⠀⠀⠀⠀⠀⠀⠀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⠀⠀⠀⠀⠀⠀⠀⠀⠀⠀⠀⠀⠀⠀⠀⠀⠀⠀⠀⠀⠀⠀⠀⠀⠀⠀⠀⠀⠀⠀⠀⠀⠀⠀⠀⢀⣽⣿⣿⣿⣿⣿⣿⣿⣿⣿⣿⣿⣿⣿⣿⣿⠿⣷⡀⠀⠀⠀⠀⠀⠀⠀⠀⠀⠀⠀⠀⠀⠀⠀⠀⠀⠀⠀⠀⠀⠀⠀⠀⠀⠀⠀⠀⠀⠀⠀⠀⠀⠀⠀⠀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⠀⠀⠀⠀⠀⠀⠀⠀⠀⠀⠀⠀⠀⠀⠀⠀⠀⠀⠀⠀⠀⠀⠀⠀⠀⠀⠀⠀⠀⠀⠀⠀⠀⠀⠀⢸⣿⣾⣿⣿⣿⣿⣿⣿⣿⣿⣿⣿⣿⣿⣿⣿⣷⣿⠇⠀⠀⠀⠀⠀⠀⠀⠀⠀⠀⠀⠀⠀⠀⠀⠀⠀⠀⠀⠀⠀⠀⠀⠀⠀⠀⠀⠀⠀⠀⠀⠀⠀⠀⠀⠀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⠀⠀⠀⠀⠀⠀⠀⠀⠀⠀⠀⠀⠀⠀⠀⠀⠀⠀⠀⠀⠀⠀⠀⠀⠀⠀⠀⠀⠀⠀⠀⠀⠀⠀⠀⠀⠉⢰⣿⣿⣿⣿⣿⣿⣿⣿⣿⣿⣿⣿⣿⣿⣇⠀⠀⠀⠀⠀⠀⠀⠀⠀⠀⠀⠀⠀⠀⠀⠀⠀⠀⠀⠀⠀⠀⠀⠀⠀⠀⠀⠀⠀⠀⠀⠀⠀⠀⠀⠀⠀⠀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⠀⠀⠀⠀⠀⠀⠀⠀⠀⠀⠀⠀⠀⠀⠀⠀⠀⠀⠀⠀⠀⠀⠀⠀⠀⠀⠀⠀⠀⠀⠀⠀⠀⠀⠀⠀⠀⢀⣤⣤⣤⣤⣄⣤⣤⣤⣤⣤⣶⣶⣶⣶⠀⠀⠀⠀⠀⠀⠀⠀⠀⠀⠀⠀⠀⠀⠀⠀⠀⠀⠀⠀⠀⠀⠀⠀⠀⠀⠀⠀⠀⠀⠀⠀⠀⠀⠀⠀⠀⠀⠀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⠀⠀⠀⠀⠀⠀⠀⠀⠀⠀⠀⠀⠀⠀⠀⠀⠀⠀⠀⠀⠀⠀⠀⠀⠀⠀⠀⠀⠀⠀⠀⠀⠀⠀⠀⠀⠀⠀⠀⠈⢹⣿⣿⣿⣿⣿⣿⣿⣿⣿⠀⠀⠀⠀⠀⠀⠀⠀⠀⠀⠀⠀⠀⠀⠀⠀⠀⠀⠀⠀⠀⠀⠀⠀⠀⠀⠀⠀⠀⠀⠀⠀⠀⠀⠀⠀⠀⠀⠀⠀⠀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⠀⠀⠀⠀⠀⠀⠀⠀⠀⠀⠀⠀⠀⠀⠀⠀⠀⠀⠀⠀⠀⠀⠀⠀⠀⠀⠀⠀⠀⠀⠀⠀⠀⠀⠀⢨⣿⣿⣿⣿⣿⣿⣿⣿⣿⣿⣿⣿⣿⣿⣿⣿⠿⣿⡄⠀⠀⠀⠀⠀⠀⠀⠀⠀⠀⠀⠀⠀⠀⠀⠀⠀⠀⠀⠀⠀⠀⠀⠀⠀⠀⠀⠀⠀⠀⠀⠀⠀⠀⠀⠀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⠀⠀⠀⠀⠀⠀⠀⠀⠀⠀⠀⠀⠀⠀⠀⠀⠀⠀⠀⠀⠀⠀⠀⠀⠀⠀⠀⠀⠀⠀⠀⠀⠀⠀⠀⣿⣧⣿⣿⣿⣿⣿⣿⣿⣿⣿⣿⣿⣿⣿⣿⣿⢷⣿⠇⠀⠀⠀⠀⠀⠀⠀⠀⠀⠀⠀⠀⠀⠀⠀⠀⠀⠀⠀⠀⠀⠀⠀⠀⠀⠀⠀⠀⠀⠀⠀⠀⠀⠀⠀⠀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⠀⠀⠀⠀⠀⠀⠀⠀⠀⠀⠀⠀⠀⠀⠀⠀⠀⠀⠀⠀⠀⠀⠀⠀⠀⠀⠀⠀⠀⠀⠀⠀⠀⠀⠀⠈⠋⢸⣿⣿⣿⣿⣿⣿⣿⣿⣿⣿⣿⣿⣿⣿⣇⠀⠀⠀⠀⠀⠀⠀⠀⠀⠀⠀⠀⠀⠀⠀⠀⠀⠀⠀⠀⠀⠀⠀⠀⠀⠀⠀⠀⠀⠀⠀⠀⠀⠀⠀⠀⠀⠀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⠀⠀⠀⠀⠀⠀⠀⠀⠀⠀⠀⠀⠀⠀⠀⠀⠀⠀⠀⠀⠀⠀⠀⠀⠀⠀⠀⠀⠀⠀⠀⠀⠀⠀⠀⠀⠀⢠⣶⣶⣶⣦⣤⣤⣶⣶⣦⣶⣶⣾⣿⣿⠀⠀⠀⠀⠀⠀⠀⠀⠀⠀⠀⠀⠀⠀⠀⠀⠀⠀⠀⠀⠀⠀⠀⠀⠀⠀⠀⠀⠀⠀⠀⠀⠀⠀⠀⠀⠀⠀⠀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⠀⠀⠀⠀⠀⠀⠀⠀⠀⠀⠀⠀⠀⠀⠀⠀⠀⠀⠀⠀⠀⠀⠀⠀⠀⠀⠀⠀⠀⠀⠀⠀⠀⠀⠀⠀⠀⠀⠀⠈⢹⣿⣿⣿⣿⣿⣿⣿⣿⣿⠀⠀⠀⠀⠀⠀⠀⠀⠀⠀⠀⠀⠀⠀⠀⠀⠀⠀⠀⠀⠀⠀⠀⠀⠀⠀⠀⠀⠀⠀⠀⠀⠀⠀⠀⠀⠀⠀⠀⠀⠀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⠀⠀⠀⠀⠀⠀⠀⠀⠀⠀⠀⠀⠀⠀⠀⠀⠀⠀⠀⠀⠀⠀⠀⠀⠀⠀⠀⠀⠀⠀⠀⠀⠀⠀⠀⠀⠀⠀⠀⢠⣿⣿⣿⣿⣿⣿⣿⣿⣿⣇⡀⠀⠀⠀⠀⠀⠀⠀⠀⠀⠀⠀⠀⠀⠀⠀⠀⠀⠀⠀⠀⠀⠀⠀⠀⠀⠀⠀⠀⠀⠀⠀⠀⠀⠀⠀⠀⠀⠀⠀⠀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⠀⠀⠀⠀⠀⠀⠀⠀⠀⠀⠀⠀⠀⠀⠀⠀⠀⠀⠀⠀⠀⠀⠀⠀⠀⠀⠀⠀⠀⠀⠀⠀⠀⠀⠀⣸⣿⣿⣿⣿⣿⣿⣿⣿⣿⣿⣿⣿⣿⣿⣿⣿⠿⣿⣄⠀⠀⠀⠀⠀⠀⠀⠀⠀⠀⠀⠀⠀⠀⠀⠀⠀⠀⠀⠀⠀⠀⠀⠀⠀⠀⠀⠀⠀⠀⠀⠀⠀⠀⠀⠀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⠀⠀⠀⠀⠀⠀⠀⠀⠀⠀⠀⠀⠀⠀⠀⠀⠀⠀⠀⠀⠀⠀⠀⠀⠀⠀⠀⠀⠀⠀⠀⠀⠀⠀⢰⣿⣅⣿⣿⣿⣿⣿⣿⣿⣿⣿⣿⣿⣿⣿⣿⣿⢷⣿⡿⠀⠀⠀⠀⠀⠀⠀⠀⠀⠀⠀⠀⠀⠀⠀⠀⠀⠀⠀⠀⠀⠀⠀⠀⠀⠀⠀⠀⠀⠀⠀⠀⠀⠀⠀⠀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⠀⠀⠀⠀⠀⠀⠀⠀⠀⠀⠀⠀⠀⠀⠀⠀⠀⠀⠀⠀⠀⠀⠀⠀⠀⠀⠀⠀⠀⠀⠀⠀⠀⠀⠀⠙⠉⢹⣿⣿⣿⣿⣿⣿⣿⣿⣿⣿⣿⣿⣿⣿⣇⠈⠀⠀⠀⠀⠀⠀⠀⠀⠀⠀⠀⠀⠀⠀⠀⠀⠀⠀⠀⠀⠀⠀⠀⠀⠀⠀⠀⠀⠀⠀⠀⠀⠀⠀⠀⠀⠀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⠀⠀⠀⠀⠀⠀⠀⠀⠀⠀⠀⠀⠀⠀⠀⠀⠀⠀⠀⠀⠀⠀⠀⠀⠀⠀⠀⠀⠀⠀⠀⠀⠀⠀⠀⠀⠀⢰⣶⣿⣷⣶⣶⣶⣶⣶⣶⣾⣿⣿⣿⣿⠂⠀⠀⠀⠀⠀⠀⠀⠀⠀⠀⠀⠀⠀⠀⠀⠀⠀⠀⠀⠀⠀⠀⠀⠀⠀⠀⠀⠀⠀⠀⠀⠀⠀⠀⠀⠀⠀⠀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⠀⠀⠀⠀⠀⠀⠀⠀⠀⠀⠀⠀⠀⠀⠀⠀⠀⠀⠀⠀⠀⠀⠀⠀⠀⠀⠀⠀⠀⠀⠀⠀⠀⠀⠀⠀⠀⠀⠀⢴⣿⣿⣿⣿⣿⣿⣿⣿⣿⣧⡀⠀⠀⠀⠀⠀⠀⠀⠀⠀⠀⠀⠀⠀⠀⠀⠀⠀⠀⠀⠀⠀⠀⠀⠀⠀⠀⠀⠀⠀⠀⠀⠀⠀⠀⠀⠀⠀⠀⠀⠀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⠀⠀⠀⠀⠀⠀⠀⠀⠀⠀⠀⠀⠀⠀⠀⠀⠀⠀⠀⠀⠀⠀⠀⠀⠀⠀⠀⠀⠀⠀⠀⠀⠀⠀⠀⣺⣿⣿⣿⣿⣿⣿⣿⣿⣿⣿⣿⣿⣿⣿⣿⣿⡿⣿⣦⠀⠀⠀⠀⠀⠀⠀⠀⠀⠀⠀⠀⠀⠀⠀⠀⠀⠀⠀⠀⠀⠀⠀⠀⠀⠀⠀⠀⠀⠀⠀⠀⠀⠀⠀⠀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⠀⠀⠀⠀⠀⠀⠀⠀⠀⠀⠀⠀⠀⠀⠀⠀⠀⠀⠀⠀⠀⠀⠀⠀⠀⠀⠀⠀⠀⠀⠀⠀⠀⠀⣾⣿⢹⣿⣿⣿⣿⣿⣿⣿⣿⣿⣿⣿⣿⣿⣿⣿⠣⣼⣿⠀⠀⠀⠀⠀⠀⠀⠀⠀⠀⠀⠀⠀⠀⠀⠀⠀⠀⠀⠀⠀⠀⠀⠀⠀⠀⠀⠀⠀⠀⠀⠀⠀⠀⠀⠀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⠀⠀⠀⠀⠀⠀⠀⠀⠀⠀⠀⠀⠀⠀⠀⠀⠀⠀⠀⠀⠀⠀⠀⠀⠀⠀⠀⠀⠀⠀⠀⠀⠀⠀⠙⠛⠋⢻⣿⣿⣿⣿⣿⣿⣿⣿⣿⣿⣿⣿⣿⣿⣇⠀⠁⠀⠀⠀⠀⠀⠀⠀⠀⠀⠀⠀⠀⠀⠀⠀⠀⠀⠀⠀⠀⠀⠀⠀⠀⠀⠀⠀⠀⠀⠀⠀⠀⠀⠀⠀⠀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⠀⠀⠀⠀⠀⠀⠀⠀⠀⠀⠀⠀⠀⠀⠀⠀⠀⠀⠀⠀⠀⠀⠀⠀⠀⠀⠀⠀⠀⠀⠀⠀⠀⠀⠀⠀⠀⠀⠀⠀⠀⠀⠀⠀⠀⠀⠀⠀⢀⣀⣀⣀⠀⠀⠀⠀⠀⠀⠀⠀⠀⠀⠀⠀⠀⠀⠀⠀⠀⠀⠀⠀⠀⠀⠀⠀⠀⠀⠀⠀⠀⠀⠀⠀⠀⠀⠀⠀⠀⠀⠀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⠀⠀⠀⠀⠀⠀⠀⠀⠀⠀⠀⠀⠀⠀⠀⠀⠀⠀⠀⠀⠀⠀⠀⠀⠀⠀⠀⠀⠀⠀⠀⠀⠀⠀⠀⠀⠀⢾⣿⣿⣿⣿⣶⣿⣿⣿⣷⣿⣿⣿⣿⣿⠅⠀⠀⠀⠀⠀⠀⠀⠀⠀⠀⠀⠀⠀⠀⠀⠀⠀⠀⠀⠀⠀⠀⠀⠀⠀⠀⠀⠀⠀⠀⠀⠀⠀⠀⠀⠀⠀⠀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⠀⠀⠀⠀⠀⠀⠀⠀⠀⠀⠀⠀⠀⠀⠀⠀⠀⠀⠀⠀⠀⠀⠀⠀⠀⠀⠀⠀⠀⠀⠀⠀⠀⠀⠀⠀⠀⠀⢀⢴⣿⣿⣿⣿⣿⣿⣿⣿⣿⣧⡀⠀⠀⠀⠀⠀⠀⠀⠀⠀⠀⠀⠀⠀⠀⠀⠀⠀⠀⠀⠀⠀⠀⠀⠀⠀⠀⠀⠀⠀⠀⠀⠀⠀⠀⠀⠀⠀⠀⠀⠀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⠀⠀⠀⠀⠀⠀⠀⠀⠀⠀⠀⠀⠀⠀⠀⠀⠀⠀⠀⠀⠀⠀⠀⠀⠀⠀⠀⠀⠀⠀⠀⠀⠀⠀⢀⣿⣿⣿⣿⣿⣿⣿⣿⣿⣿⣿⣿⣿⣿⣿⣿⣿⡿⣿⣦⡀⠀⠀⠀⠀⠀⠀⠀⠀⠀⠀⠀⠀⠀⠀⠀⠀⠀⠀⠀⠀⠀⠀⠀⠀⠀⠀⠀⠀⠀⠀⠀⠀⠀⠀⠀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⠀⠀⠀⠀⠀⠀⠀⠀⠀⠀⠀⠀⠀⠀⠀⠀⠀⠀⠀⠀⠀⠀⠀⠀⠀⠀⠀⠀⠀⠀⠀⠀⠀⠀⣿⣿⢻⣿⣿⣿⣿⣿⣿⣿⣿⣿⣿⣿⣿⣿⣿⣿⠣⣼⣿⡇⠀⠀⠀⠀⠀⠀⠀⠀⠀⠀⠀⠀⠀⠀⠀⠀⠀⠀⠀⠀⠀⠀⠀⠀⠀⠀⠀⠀⠀⠀⠀⠀⠀⠀⠀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⠀⠀⠀⠀⠀⠀⠀⠀⠀⠀⠀⠀⠀⠀⠀⠀⠀⠀⠀⠀⠀⠀⠀⠀⠀⠀⠀⠀⠀⠀⠀⠀⠀⠀⠻⠛⠋⣻⣿⣿⣿⣿⣿⣿⣿⣿⣿⣿⣿⣿⣿⣿⣇⠀⠈⠀⠀⠀⠀⠀⠀⠀⠀⠀⠀⠀⠀⠀⠀⠀⠀⠀⠀⠀⠀⠀⠀⠀⠀⠀⠀⠀⠀⠀⠀⠀⠀⠀⠀⠀⠀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⠀⠀⠀⠀⠀⠀⠀⠀⠀⠀⠀⠀⠀⠀⠀⠀⠀⠀⠀⠀⠀⠀⠀⠀⠀⠀⠀⠀⠀⠀⠀⠀⠀⠀⠀⠀⠀⢀⣀⣀⣀⡀⠀⣀⣀⣀⡀⣀⣠⣤⣤⣤⡄⠀⠀⠀⠀⠀⠀⠀⠀⠀⠀⠀⠀⠀⠀⠀⠀⠀⠀⠀⠀⠀⠀⠀⠀⠀⠀⠀⠀⠀⠀⠀⠀⠀⠀⠀⠀⠀⠀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⠀⠀⠀⠀⠀⠀⠀⠀⠀⠀⠀⠀⠀⠀⠀⠀⠀⠀⠀⠀⠀⠀⠀⠀⠀⠀⠀⠀⠀⠀⠀⠀⠀⠀⠀⠀⠀⠀⠹⠿⣿⣿⣿⣿⣿⣿⣿⣿⣿⣿⠛⠀⠀⠀⠀⠀⠀⠀⠀⠀⠀⠀⠀⠀⠀⠀⠀⠀⠀⠀⠀⠀⠀⠀⠀⠀⠀⠀⠀⠀⠀⠀⠀⠀⠀⠀⠀⠀⠀⠀⠀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⠀⠀⠀⠀⠀⠀⠀⠀⠀⠀⠀⠀⠀⠀⠀⠀⠀⠀⠀⠀⠀⠀⠀⠀⠀⠀⠀⠀⠀⠀⠀⠀⠀⠀⠀⠀⠀⠀⠠⣺⣿⣿⣿⣿⣿⣿⣿⣿⣿⣧⡀⠀⠀⠀⠀⠀⠀⠀⠀⠀⠀⠀⠀⠀⠀⠀⠀⠀⠀⠀⠀⠀⠀⠀⠀⠀⠀⠀⠀⠀⠀⠀⠀⠀⠀⠀⠀⠀⠀⠀⠀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⠀⠀⠀⠀⠀⠀⠀⠀⠀⠀⠀⠀⠀⠀⠀⠀⠀⠀⠀⠀⠀⠀⠀⠀⠀⠀⠀⠀⠀⠀⠀⠀⠀⣼⣿⡿⣿⣿⣿⣿⣿⣿⣿⣿⣿⣿⣿⣿⣿⣿⣿⣿⠇⢬⣿⣿⠀⠀⠀⠀⠀⠀⠀⠀⠀⠀⠀⠀⠀⠀⠀⠀⠀⠀⠀⠀⠀⠀⠀⠀⠀⠀⠀⠀⠀⠀⠀⠀⠀⠀⠀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⠀⠀⠀⠀⠀⠀⠀⠀⠀⠀⠀⠀⠀⠀⠀⠀⠀⠀⠀⠀⠀⠀⠀⠀⠀⠀⠀⠀⠀⠀⠀⠀⠀⠻⠻⠗⠙⣻⣿⣿⣿⣿⣿⣿⣿⣿⣿⣿⣿⣿⣿⣿⡆⠀⠁⠁⠀⠀⠀⠀⠀⠀⠀⠀⠀⠀⠀⠀⠀⠀⠀⠀⠀⠀⠀⠀⠀⠀⠀⠀⠀⠀⠀⠀⠀⠀⠀⠀⠀⠀⠀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⠀⠀⠀⠀⠀⠀⠀⠀⠀⠀⠀⠀⠀⠀⠀⠀⠀⠀⠀⠀⠀⠀⠀⠀⠀⠀⠀⠀⠀⠀⠀⠀⠀⠀⠀⠀⠀⣀⣀⣀⣀⣀⣀⣀⣀⣀⣀⣠⣤⣤⣶⣶⡄⠀⠀⠀⠀⠀⠀⠀⠀⠀⠀⠀⠀⠀⠀⠀⠀⠀⠀⠀⠀⠀⠀⠀⠀⠀⠀⠀⠀⠀⠀⠀⠀⠀⠀⠀⠀⠀⠀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⠀⠀⠀⠀⠀⠀⠀⠀⠀⠀⠀⠀⠀⠀⠀⠀⠀⠀⠀⠀⠀⠀⠀⠀⠀⠀⠀⠀⠀⠀⠀⠀⠀⠀⠀⠀⠀⠀⠹⠿⣿⣿⣿⣿⣿⣿⣿⣿⣿⣿⠉⠀⠀⠀⠀⠀⠀⠀⠀⠀⠀⠀⠀⠀⠀⠀⠀⠀⠀⠀⠀⠀⠀⠀⠀⠀⠀⠀⠀⠀⠀⠀⠀⠀⠀⠀⠀⠀⠀⠀⠀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⠀⠀⠀⠀⠀⠀⠀⠀⠀⠀⠀⠀⠀⠀⠀⠀⠀⠀⠀⠀⠀⠀⠀⠀⠀⠀⠀⠀⠀⠀⠀⠀⠀⠀⠀⠀⠀⠀⠔⣿⣿⣿⣿⣿⣿⣿⣿⣿⣿⣧⡄⠀⠀⠀⠀⠀⠀⠀⠀⠀⠀⠀⠀⠀⠀⠀⠀⠀⠀⠀⠀⠀⠀⠀⠀⠀⠀⠀⠀⠀⠀⠀⠀⠀⠀⠀⠀⠀⠀⠀⠀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⠀⠀⠀⠀⠀⠀⠀⠀⠀⠀⠀⠀⠀⠀⠀⠀⠀⠀⠀⠀⠀⠀⠀⠀⠀⠀⠀⠀⠀⠀⠀⠀⠀⠀⣸⣿⣿⣿⣿⣿⣿⣿⣿⣿⣿⣿⣿⣿⣿⣿⣿⣿⡿⢿⣿⣦⠀⠀⠀⠀⠀⠀⠀⠀⠀⠀⠀⠀⠀⠀⠀⠀⠀⠀⠀⠀⠀⠀⠀⠀⠀⠀⠀⠀⠀⠀⠀⠀⠀⠀⠀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⠀⠀⠀⠀⠀⠀⠀⠀⠀⠀⠀⠀⠀⠀⠀⠀⠀⠀⠀⠀⠀⠀⠀⠀⠀⠀⠀⠀⠀⠀⠀⠀⢀⣾⣿⣿⣿⣿⣿⣿⣿⣿⣿⣿⣿⣿⣿⣿⣿⣿⣿⣿⡇⢄⣿⡿⠆⠀⠀⠀⠀⠀⠀⠀⠀⠀⠀⠀⠀⠀⠀⠀⠀⠀⠀⠀⠀⠀⠀⠀⠀⠀⠀⠀⠀⠀⠀⠀⠀⠀⠀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⠀⠀⠀⠀⠀⠀⠀⠀⠀⠀⠀⠀⠀⠀⠀⠀⠀⠀⠀⠀⠀⠀⠀⠀⠀⠀⠀⠀⠀⠀⠀⠀⠈⠿⠿⠞⠛⣿⣿⣿⣿⣿⣿⣿⣿⣿⣿⣿⣿⣿⣿⣿⡇⠀⠈⠈⠀⠀⠀⠀⠀⠀⠀⠀⠀⠀⠀⠀⠀⠀⠀⠀⠀⠀⠀⠀⠀⠀⠀⠀⠀⠀⠀⠀⠀⠀⠀⠀⠀⠀⠀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⠀⠀⠀⠀⠀⠀⠀⠀⠀⠀⠀⠀⠀⠀⠀⠀⠀⠀⠀⠀⠀⠀⠀⠀⠀⠀⠀⠀⠀⠀⠀⠀⠀⠀⠀⠀⢀⣤⣤⣤⣤⣤⣠⣤⣤⣶⣤⣴⣶⣶⣶⣶⡆⠀⠀⠀⠀⠀⠀⠀⠀⠀⠀⠀⠀⠀⠀⠀⠀⠀⠀⠀⠀⠀⠀⠀⠀⠀⠀⠀⠀⠀⠀⠀⠀⠀⠀⠀⠀⠀⠀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⠀⠀⠀⠀⠀⠀⠀⠀⠀⠀⠀⠀⠀⠀⠀⠀⠀⠀⠀⠀⠀⠀⠀⠀⠀⠀⠀⠀⠀⠀⠀⠀⠀⠀⠀⠀⠀⠀⠙⢻⣿⣿⣿⣿⣿⣿⣿⣿⣿⣿⠀⠀⠀⠀⠀⠀⠀⠀⠀⠀⠀⠀⠀⠀⠀⠀⠀⠀⠀⠀⠀⠀⠀⠀⠀⠀⠀⠀⠀⠀⠀⠀⠀⠀⠀⠀⠀⠀⠀⠀⠀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⠀⠀⠀⠀⠀⠀⠀⠀⠀⠀⠀⠀⠀⠀⠀⠀⠀⠀⠀⠀⠀⠀⠀⠀⠀⠀⠀⠀⠀⠀⠀⠀⠀⠀⠀⠀⠀⠠⢪⣿⣿⣿⣿⣿⣿⣿⣿⣿⣿⣷⡄⠀⠀⠀⠀⠀⠀⠀⠀⠀⠀⠀⠀⠀⠀⠀⠀⠀⠀⠀⠀⠀⠀⠀⠀⠀⠀⠀⠀⠀⠀⠀⠀⠀⠀⠀⠀⠀⠀⠀⠀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⠀⠀⠀⠀⠀⠀⠀⠀⠀⠀⠀⠀⠀⠀⠀⠀⠀⠀⠀⠀⠀⠀⠀⠀⠀⠀⠀⠀⠀⠀⠀⠀⠀⠀⠀⠀⠀⠀⢼⣿⣿⣿⣿⣿⣿⣿⣿⣿⣿⣿⣧⠀⠀⠀⠀⠀⠀⠀⠀⠀⠀⠀⠀⠀⠀⠀⠀⠀⠀⠀⠀⠀⠀⠀⠀⠀⠀⠀⠀⠀⠀⠀⠀⠀⠀⠀⠀⠀⠀⠀⠀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⠀⠀⠀⠀⠀⠀⠀⠀⠀⠀⠀⠀⠀⠀⠀⠀⠀⠀⠀⠀⠀⠀⠀⠀⠀⠀⠀⠀⠀⠀⠀⠀⠀⢀⣿⣿⣿⣿⣿⣿⣿⣿⣿⣿⣿⣿⣿⣿⣿⣿⣿⣿⣿⢿⣿⣷⡄⠀⠀⠀⠀⠀⠀⠀⠀⠀⠀⠀⠀⠀⠀⠀⠀⠀⠀⠀⠀⠀⠀⠀⠀⠀⠀⠀⠀⠀⠀⠀⠀⠀⠀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⠀⠀⠀⠀⠀⠀⠀⠀⠀⠀⠀⠀⠀⠀⠀⠀⠀⠀⠀⠀⠀⠀⠀⠀⠀⠀⠀⠀⠀⠀⠀⠀⣾⣿⣿⣿⣿⣿⣿⣿⣿⣿⣿⣿⣿⣿⣿⣿⣿⣿⣿⣿⣿⠀⣹⣿⢿⠀⠀⠀⠀⠀⠀⠀⠀⠀⠀⠀⠀⠀⠀⠀⠀⠀⠀⠀⠀⠀⠀⠀⠀⠀⠀⠀⠀⠀⠀⠀⠀⠀⠀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⠀⠀⠀⠀⠀⠀⠀⠀⠀⠀⠀⠀⠀⠀⠀⠀⠀⠀⠀⠀⠀⠀⠀⠀⠀⠀⠀⠀⠀⠀⠀⠀⠟⠿⡧⠙⠿⣿⣿⣿⣿⣿⣿⣿⣿⣿⣿⣿⣿⣿⣿⣿⡇⠀⠀⠁⠀⠀⠀⠀⠀⠀⠀⠀⠀⠀⠀⠀⠀⠀⠀⠀⠀⠀⠀⠀⠀⠀⠀⠀⠀⠀⠀⠀⠀⠀⠀⠀⠀⠀⠀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⠀⠀⠀⠀⠀⠀⠀⠀⠀⠀⠀⠀⠀⠀⠀⠀⠀⠀⠀⠀⠀⠀⠀⠀⠀⠀⠀⠀⠀⠀⠀⠀⠀⠀⠀⠀⠀⠀⠀⢲⣤⡄⠀⣠⣴⣶⣶⣦⣄⠀⠀⠀⠀⠀⠀⠀⠀⠀⠀⠀⠀⠀⠀⠀⠀⠀⠀⠀⠀⠀⠀⠀⠀⠀⠀⠀⠀⠀⠀⠀⠀⠀⠀⠀⠀⠀⠀⠀⠀⠀⠀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⠀⠀⠀⠀⠀⠀⠀⠀⠀⠀⠀⠀⠀⠀⠀⠀⠀⠀⠀⠀⠀⠀⠀⠀⠀⠀⠀⠀⠀⠀⠀⠀⠀⠀⠀⠀⠀⠀⠰⣶⣿⣶⣶⣿⣿⣿⣿⡏⠉⠓⠂⠀⠀⠀⠀⠀⠀⠀⠀⠀⠀⠀⠀⠀⠀⠀⠀⠀⠀⠀⠀⠀⠀⠀⠀⠀⠀⠀⠀⠀⠀⠀⠀⠀⠀⠀⠀⠀⠀⠀⠀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⠀⠀⠀⠀⠀⠀⠀⠀⠀⠀⠀⠀⠀⠀⠀⠀⠀⠀⠀⠀⠀⠀⠀⠀⠀⠀⠀⠀⠀⠀⠀⠀⠀⠀⠀⠀⠀⠀⠀⠀⠉⠛⠿⣿⣿⣿⣿⣷⣦⣤⡀⠀⠀⠀⠀⠀⠀⠀⠀⠀⠀⠀⠀⠀⠀⠀⠀⠀⠀⠀⠀⠀⠀⠀⠀⠀⠀⠀⠀⠀⠀⠀⠀⠀⠀⠀⠀⠀⠀⠀⠀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⠀⠀⠀⠀⠀⠀⠀⠀⠀⠀⠀⠀⠀⠀⠀⠀⠀⠀⠀⠀⠀⠀⠀⠀⠀⠀⠀⠀⠀⠀⠀⠀⠀⠀⠀⠀⠀⠀⠀⠀⢀⣴⣆⠛⢻⣿⣿⣿⣿⣿⣯⡄⠀⠀⠀⠀⠀⠀⠀⠀⠀⠀⠀⠀⠀⠀⠀⠀⠀⠀⠀⠀⠀⠀⠀⠀⠀⠀⠀⠀⠀⠀⠀⠀⠀⠀⠀⠀⠀⠀⠀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⠀⠀⠀⠀⠀⠀⠀⠀⠀⠀⠀⠀⠀⠀⠀⠀⠀⠀⠀⠀⠀⠀⠀⠀⠀⠀⠀⠀⠀⠀⠀⠀⠀⠀⠀⠀⠀⠀⠀⠀⠀⠙⢻⣄⣾⣿⣿⣿⠿⠿⠿⠿⠇⠀⠀⠀⠀⠀⠀⠀⠀⠀⠀⠀⠀⠀⠀⠀⠀⠀⠀⠀⠀⠀⠀⠀⠀⠀⠀⠀⠀⠀⠀⠀⠀⠀⠀⠀⠀⠀⠀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⠀⠀⠀⠀⠀⠀⠀⠀⠀⠀⠀⠀⠀⠀⠀⠀⠀⠀⠀⠀⠀⠀⠀⠀⠀⠀⠀⠀⠀⠀⠀⠀⠀⠀⠀⠀⠀⠀⠀⠀⠀⠀⠀⣿⣿⣿⣿⣿⣇⣠⣾⡇⠀⠀⠀⠀⠀⠀⠀⠀⠀⠀⠀⠀⠀⠀⠀⠀⠀⠀⠀⠀⠀⠀⠀⠀⠀⠀⠀⠀⠀⠀⠀⠀⠀⠀⠀⠀⠀⠀⠀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⠀⠀⠀⠀⠀⠀⠀⠀⠀⠀⠀⠀⠀⠀⠀⠀⠀⠀⠀⠀⠀⠀⠀⠀⠀⠀⠀⠀⠀⠀⠀⠀⠀⠀⠀⠀⠀⠀⠀⠀⠀⠀⢀⣾⠃⠘⣿⣿⣿⣿⣿⣷⣤⣤⣀⣀⣀⠀⠀⠀⠀⠀⠀⠀⠀⠀⠀⠀⠀⠀⠀⠀⠀⠀⠀⠀⠀⠀⠀⠀⠀⠀⠀⠀⠀⠀⠀⠀⠀⠀⠀</a:t>
            </a:r>
            <a:br/>
            <a:r>
              <a:t>⠀⠀⠀⠀⠀⠀⠀⠀⠀⠀⠀⠀⠀⠀⠀⠀⠀⠀⠀⠀⠀⠀⠀⠀⠀⢠⣤⣄⣀⣀⣀⡀⠀⠀⠀⠀⠀⠀⠀⠀⠀⢀⡾⠁⣠⣾⣿⣿⣿⣿⣿⣷⣬⣙⣦⣄⣤⣤⣤⣶⣶⣶⣶⣶⣶⡄⠀⠀⠀⠀⠀⠀⠀⠀⠀⠀⠀⠀⠀⠀⠀⠀⠀⠀⠀⠀⠀⠀⠀⠀⠀</a:t>
            </a:r>
            <a:br/>
            <a:r>
              <a:t>⠀⠀⠀⠀⠀⠀⠀⠀⠀⠀⠀⠀⠀⠀⠀⠀⠀⠀⠀⠀⠀⠀⠀⠀⠀⠈⠉⠛⠛⣿⠿⢿⣿⣿⠿⠿⠿⠶⠶⠶⣶⣿⣿⣿⣿⣿⣿⣿⣿⣿⣿⣿⣿⣿⣿⣿⣿⣿⣿⣿⣿⣿⣿⣿⣿⣿⣦⣄⠀⠀⠀⠀⠀⠀⠀⠀⠀⠀⠀⠀⠀⠀⠀⠀⠀⠀⠀⠀⠀⠀⠀</a:t>
            </a:r>
            <a:br/>
            <a:r>
              <a:t>⠀⠀⠀⠀⠀⠀⠀⠀⠀⠀⠀⠀⠀⠀⠀⠀⠀⠀⠀⠀⠀⠀⠀⠀⠀⠀⠀⠀⠀⠀⠀⠀⠈⠉⠛⠦⣄⠀⠀⠀⠀⠀⠸⠿⠿⠿⠟⠿⢿⣿⣿⠿⠿⠿⠿⣿⣿⣿⣿⣿⣿⣿⣿⣿⣿⣿⣿⣗⠀⠀⠀⠀⠀⠀⠀⠀⠀⠀⠀⠀⠀⠀⠀⠀⠀⠀⠀⠀⠀⠀⠀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⠀⠀⠀⠀⠀⠀⠀⠀⠀⠀⠀⠀⠀⠀⠀⠀⠀⠀⠀⠀⠀⠀⠀⠀⠀⠀⠀⠀⠀⠀⠀⠀⠀⠀⠀⠀⠀⠀⠀⠀⠀⠀⠀⠀⠀⠀⠀⠀⢸⡟⢿⠆⠀⠀⠀⠀⠀⠉⠉⠉⠛⠛⠿⢿⡿⠛⠉⠃⠀⠀⠀⠀⠀⠀⠀⠀⠀⠀⠀⠀⠀⠀⠀⠀⠀⠀⠀⠀⠀⠀⠀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⠀⠀⠀⠀⠀⠀⠀⠀⠀⠀⠀⠀⠀⠀⠀⠀⠀⠀⠀⠀⠀⠀⠀⠀⠀⠀⠀⠀⠀⠀⠀⠀⠀⠀⠀⠀⢠⣤⣤⣶⣦⣤⣴⣶⣶⣶⣦⣶⣾⣿⣿⣿⡇⠀⠀⠀⠀⠀⠀⠀⠀⠀⠀⠀⠀⠀⠀⠀⠀⠀⠀⠀⠀⠀⠀⠀⠀⠀⠀⠀⠀⠀⠀⠀⠀⠀⠀⠀⠀⠀⠀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⠀⠀⠀⠀⠀⠀⠀⠀⠀⠀⠀⠀⠀⠀⠀⠀⠀⠀⠀⠀⠀⠀⠀⠀⠀⠀⠀⠀⠀⠀⠀⠀⠀⠀⠀⠀⠀⠀⠉⢹⣿⣿⣿⣿⣿⣿⣿⣿⣿⣿⡀⠀⠀⠀⠀⠀⠀⠀⠀⠀⠀⠀⠀⠀⠀⠀⠀⠀⠀⠀⠀⠀⠀⠀⠀⠀⠀⠀⠀⠀⠀⠀⠀⠀⠀⠀⠀⠀⠀⠀⠀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⠀⠀⠀⠀⠀⠀⠀⠀⠀⠀⠀⠀⠀⠀⠀⠀⠀⠀⠀⠀⠀⠀⠀⠀⠀⠀⠀⠀⠀⠀⠀⠀⠀⠀⠀⠀⠀⠰⢻⣿⣿⣿⣿⣿⣿⣿⣿⣿⣿⣷⡄⠀⠀⠀⠀⠀⠀⠀⠀⠀⠀⠀⠀⠀⠀⠀⠀⠀⠀⠀⠀⠀⠀⠀⠀⠀⠀⠀⠀⠀⠀⠀⠀⠀⠀⠀⠀⠀⠀⠀⠀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⠀⠀⠀⠀⠀⠀⠀⠀⠀⠀⠀⠀⠀⠀⠀⠀⠀⠀⠀⠀⠀⠀⠀⠀⠀⠀⠀⠀⠀⠀⠀⠀⠀⠀⠀⢠⣿⣿⣿⣿⣿⣿⣿⣿⣿⣿⣿⣿⣿⣿⣿⣿⣿⣧⡀⠀⠀⠀⠀⠀⠀⠀⠀⠀⠀⠀⠀⠀⠀⠀⠀⠀⠀⠀⠀⠀⠀⠀⠀⠀⠀⠀⠀⠀⠀⠀⠀⠀⠀⠀⠀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⠀⠀⠀⠀⠀⠀⠀⠀⠀⠀⠀⠀⠀⠀⠀⠀⠀⠀⠀⠀⠀⠀⠀⠀⠀⠀⠀⠀⠀⠀⠀⠀⠀⣀⣿⣿⣿⣿⣿⣿⣿⣿⣿⣿⣿⣿⣿⣿⣿⣿⣿⣿⣿⠿⣿⣿⣦⠀⠀⠀⠀⠀⠀⠀⠀⠀⠀⠀⠀⠀⠀⠀⠀⠀⠀⠀⠀⠀⠀⠀⠀⠀⠀⠀⠀⠀⠀⠀⠀⠀⠀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⠀⠀⠀⠀⠀⠀⠀⠀⠀⠀⠀⠀⠀⠀⠀⠀⠀⠀⠀⠀⠀⠀⠀⠀⠀⠀⠀⠀⠀⠀⠀⢀⣾⣿⣿⣿⣿⣿⣿⣿⣿⣿⣿⣿⣿⣿⣿⣿⣿⣿⣿⣿⣿⠀⣘⣿⡯⡆⠀⠀⠀⠀⠀⠀⠀⠀⠀⠀⠀⠀⠀⠀⠀⠀⠀⠀⠀⠀⠀⠀⠀⠀⠀⠀⠀⠀⠀⠀⠀⠀⠀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⠀⠀⠀⠀⠀⠀⠀⠀⠀⠀⠀⠀⠀⠀⠀⠀⠀⠀⠀⠀⠀⠀⠀⠀⠀⠀⠀⠀⠀⠀⠀⠸⢻⣿⡏⠿⡿⣿⣿⣿⣿⣿⣿⣿⣿⣿⣿⣿⣿⣿⣿⣿⡏⠀⠀⠉⠀⠀⠀⠀⠀⠀⠀⠀⠀⠀⠀⠀⠀⠀⠀⠀⠀⠀⠀⠀⠀⠀⠀⠀⠀⠀⠀⠀⠀⠀⠀⠀⠀⠀⠀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⠀⠀⠀⠀⠀⠀⠀⠀⠀⠀⠀⠀⠀⠀⠀⠀⠀⠀⠀⠀⠀⠀⠀⠀⠀⠀⠀⠀⠀⠀⠀⠀⠀⠀⠀⠀⣴⣶⣶⣶⣶⣶⣾⣿⣿⣿⣶⣿⣿⣿⣿⣿⡇⠀⠀⠀⠀⠀⠀⠀⠀⠀⠀⠀⠀⠀⠀⠀⠀⠀⠀⠀⠀⠀⠀⠀⠀⠀⠀⠀⠀⠀⠀⠀⠀⠀⠀⠀⠀⠀⠀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⠀⠀⠀⠀⠀⠀⠀⠀⠀⠀⠀⠀⠀⠀⠀⠀⠀⠀⠀⠀⠀⠀⠀⠀⠀⠀⠀⠀⠀⠀⠀⠀⠀⠀⠀⠀⠀⠀⠁⢸⣿⣿⣿⣿⣿⣿⣿⣿⣿⣿⡄⠀⠀⠀⠀⠀⠀⠀⠀⠀⠀⠀⠀⠀⠀⠀⠀⠀⠀⠀⠀⠀⠀⠀⠀⠀⠀⠀⠀⠀⠀⠀⠀⠀⠀⠀⠀⠀⠀⠀⠀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⠀⠀⠀⠀⠀⠀⠀⠀⠀⠀⠀⠀⠀⠀⠀⠀⠀⠀⠀⠀⠀⠀⠀⠀⠀⠀⠀⠀⠀⠀⠀⠀⠀⠀⠀⠀⠀⠞⣽⣿⣿⣿⣿⣿⣿⣿⣿⣿⣿⣷⡄⠀⠀⠀⠀⠀⠀⠀⠀⠀⠀⠀⠀⠀⠀⠀⠀⠀⠀⠀⠀⠀⠀⠀⠀⠀⠀⠀⠀⠀⠀⠀⠀⠀⠀⠀⠀⠀⠀⠀⠀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⠀⠀⠀⠀⠀⠀⠀⠀⠀⠀⠀⠀⠀⠀⠀⠀⠀⠀⠀⠀⠀⠀⠀⠀⠀⠀⠀⠀⠀⠀⠀⠀⠀⠀⠀⠀⠀⠰⣹⣿⣿⣿⣿⣿⣿⣿⣿⣿⣿⣿⣧⠀⠀⠀⠀⠀⠀⠀⠀⠀⠀⠀⠀⠀⠀⠀⠀⠀⠀⠀⠀⠀⠀⠀⠀⠀⠀⠀⠀⠀⠀⠀⠀⠀⠀⠀⠀⠀⠀⠀⠀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⠀⠀⠀⠀⠀⠀⠀⠀⠀⠀⠀⠀⠀⠀⠀⠀⠀⠀⠀⠀⠀⠀⠀⠀⠀⠀⠀⠀⠀⠀⠀⠀⠀⣾⣿⣿⣿⣿⣿⣿⣿⣿⣿⣿⣿⣿⣿⣿⣿⣿⣿⣿⣿⡿⣿⣿⣷⡦⠀⠀⠀⠀⠀⠀⠀⠀⠀⠀⠀⠀⠀⠀⠀⠀⠀⠀⠀⠀⠀⠀⠀⠀⠀⠀⠀⠀⠀⠀⠀⠀⠀</a:t>
            </a:r>
            <a:br/>
            <a:r>
              <a:t>⠀⠀⠀⠀⠀⠀⠀⠀⠀⠀⠀⠀⠀⠀⠀⠀⠀⠀⠀⠀⠀⠀⠀⠀⠀⠀⠀⠀⠀⠀⠀⣶⣿⣿⣿⣿⣿⣿⣿⣿⣿⣿⣿⣿⣿⣿⣿⣿⣿⣿⣿⣿⣿⡇⢈⣻⣿⠿⠀⠀⠀⠀⠀⠀⠀⠀⠀⠀⠀⠀⠀⠀⠀⠀⠀⠀⠀⠀⠀⠀⠀⠀⠀⠀⠀⠀⠀⠀⠀⠀⠀</a:t>
            </a:r>
            <a:br/>
            <a:r>
              <a:t>⠀⠀⠀⠀⠀⠀⠀⠀⠀⠀⠀⠀⠀⠀⠀⠀⠀⠀⠀⠀⠀⠀⠀⠀⠀⠀⠀⠀⠀⠀⢰⢹⣿⣟⢻⣿⡟⣿⣿⣿⣿⣿⣿⣿⣿⣿⣿⣿⣿⣿⣿⣿⣿⠁⠀⠈⠉⠀⠀⠀⠀⠀⠀⠀⠀⠀⠀⠀⠀⠀⠀⠀⠀⠀⠀⠀⠀⠀⠀⠀⠀⠀⠀⠀⠀⠀⠀⠀⠀⠀⠀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⠀⠀⠀⠀⠀⠀⠀⠀⠀⠀⠀⠀⠀⠀⠀⠀⠀⠀⠀⠀⠀⠀⠀⠀⠀⠀⠀⠀⠀⠀⠀⠀⠉⠀⠀⠉⢸⣿⣿⣿⣿⣿⣿⣿⣿⣿⣿⣿⣿⣿⣿⣿⣷⠀⠀⠀⠀⠀⠀⠀⠀⠀⠀⠀⠀⠀⠀⠀⠀⠀⠀⠀⠀⠀⠀⠀⠀⠀⠀⠀⠀⠀⠀⠀⠀⠀⠀⠀⠀⠀⠀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⠀⠀⠀⠀⠀⠀⠀⠀⠀⠀⠀⠀⠀⠀⠀⠀⠀⠀⠀⠀⠀⠀⠀⠀⠀⠀⠀⠀⠀⠀⠀⠀⠀⠀⠀⠀⠀⠀⠀⠀⠀⠀⠀⢀⣀⣀⠀⢀⣀⣀⣀⣀⡀⠀⠀⠀⠀⠀⠀⠀⠀⠀⠀⠀⠀⠀⠀⠀⠀⠀⠀⠀⠀⠀⠀⠀⠀⠀⠀⠀⠀⠀⠀⠀⠀⠀⠀⠀⠀⠀⠀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⠀⠀⠀⠀⠀⠀⠀⠀⠀⠀⠀⠀⠀⠀⠀⠀⠀⠀⠀⠀⠀⠀⠀⠀⠀⠀⠀⠀⠀⠀⠀⠀⠀⠀⠀⠀⣴⣶⣿⣿⣿⣷⣿⣿⣿⣿⣿⣿⣿⣿⣿⣿⡇⠀⠀⠀⠀⠀⠀⠀⠀⠀⠀⠀⠀⠀⠀⠀⠀⠀⠀⠀⠀⠀⠀⠀⠀⠀⠀⠀⠀⠀⠀⠀⠀⠀⠀⠀⠀⠀⠀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⠀⠀⠀⠀⠀⠀⠀⠀⠀⠀⠀⠀⠀⠀⠀⠀⠀⠀⠀⠀⠀⠀⠀⠀⠀⠀⠀⠀⠀⠀⠀⠀⠀⠀⠀⠀⢹⣿⣿⣿⣿⣿⣿⣿⣿⣿⣿⣿⣿⣿⣿⡿⠁⠀⠀⠀⠀⠀⠀⠀⠀⠀⠀⠀⠀⠀⠀⠀⠀⠀⠀⠀⠀⠀⠀⠀⠀⠀⠀⠀⠀⠀⠀⠀⠀⠀⠀⠀⠀⠀⠀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⠀⠀⠀⠀⠀⠀⠀⠀⠀⠀⠀⠀⠀⠀⠀⠀⠀⠀⠀⠀⠀⠀⠀⠀⠀⠀⠀⠀⠀⠀⠀⠀⠀⠀⠀⠀⠀⢻⡿⣿⣿⣿⣿⣿⣿⣿⣿⣿⣿⣿⠛⠁⠀⠀⠀⠀⠀⠀⠀⠀⠀⠀⠀⠀⠀⠀⠀⠀⠀⠀⠀⠀⠀⠀⠀⠀⠀⠀⠀⠀⠀⠀⠀⠀⠀⠀⠀⠀⠀⠀⠀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⠀⠀⠀⠀⠀⠀⠀⠀⠀⠀⠀⠀⠀⠀⠀⠀⠀⠀⠀⠀⠀⠀⠀⠀⠀⠀⠀⠀⠀⠀⠀⠀⠀⠀⠀⠀⠀⠀⢰⣿⣿⣿⣿⣿⣿⣿⣿⣿⣿⠀⠀⠀⠀⠀⠀⠀⠀⠀⠀⠀⠀⠀⠀⠀⠀⠀⠀⠀⠀⠀⠀⠀⠀⠀⠀⠀⠀⠀⠀⠀⠀⠀⠀⠀⠀⠀⠀⠀⠀⠀⠀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⠀⠀⠀⠀⠀⠀⠀⠀⠀⠀⠀⠀⠀⠀⠀⠀⠀⠀⠀⠀⠀⠀⠀⠀⠀⠀⠀⠀⠀⠀⠀⠀⠀⠀⠀⠀⠀⢀⣼⣿⣿⣿⣿⣿⣿⣿⣿⣿⣿⠀⠀⠀⠀⠀⠀⠀⠀⠀⠀⠀⠀⠀⠀⠀⠀⠀⠀⠀⠀⠀⠀⠀⠀⠀⠀⠀⠀⠀⠀⠀⠀⠀⠀⠀⠀⠀⠀⠀⠀⠀⠀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⠀⠀⠀⠀⠀⠀⠀⠀⠀⠀⠀⠀⠀⠀⠀⠀⠀⠀⠀⠀⠀⠀⠀⠀⠀⠀⠀⠀⠀⠀⠀⠀⠀⠀⠀⠀⠀⢋⣿⣿⣿⣿⣿⣿⣿⣿⣿⣿⣿⣷⡄⠀⠀⠀⠀⠀⠀⠀⠀⠀⠀⠀⠀⠀⠀⠀⠀⠀⠀⠀⠀⠀⠀⠀⠀⠀⠀⠀⠀⠀⠀⠀⠀⠀⠀⠀⠀⠀⠀⠀⠀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⠀⠀⠀⠀⠀⠀⠀⠀⠀⠀⠀⠀⠀⠀⠀⠀⠀⠀⠀⠀⠀⠀⠀⠀⠀⠀⠀⠀⠀⠀⠀⠀⢠⣾⣿⣿⣿⣿⣿⣿⣿⣿⣿⣿⣿⣿⣿⣿⣿⣿⣿⣿⣿⣿⢿⣿⣿⣶⠀⠀⠀⠀⠀⠀⠀⠀⠀⠀⠀⠀⠀⠀⠀⠀⠀⠀⠀⠀⠀⠀⠀⠀⠀⠀⠀⠀⠀⠀⠀⠀⠀</a:t>
            </a:r>
            <a:br/>
            <a:r>
              <a:t>⠀⠀⠀⠀⠀⠀⠀⠀⠀⠀⠀⠀⠀⠀⠀⠀⠀⠀⠀⠀⠀⠀⠀⠀⠀⠀⠀⠀⠀⠀⠰⣾⣿⣿⣿⣿⣿⣿⣿⣿⣿⣿⣿⣿⣿⣿⣿⣿⣿⣿⣿⣿⣿⡏⠈⣻⣿⡏⡇⠀⠀⠀⠀⠀⠀⠀⠀⠀⠀⠀⠀⠀⠀⠀⠀⠀⠀⠀⠀⠀⠀⠀⠀⠀⠀⠀⠀⠀⠀⠀⠀</a:t>
            </a:r>
            <a:br/>
            <a:r>
              <a:t>⠀⠀⠀⠀⠀⠀⠀⠀⠀⠀⠀⠀⠀⠀⠀⠀⠀⠀⠀⠀⠀⠀⠀⠀⠀⠀⠀⠀⠀⠀⡜⣟⣿⠟⣿⣿⡟⣿⣿⣿⣿⣿⣿⣿⣿⣿⣿⣿⣿⣿⣿⣿⣿⠇⠀⠀⠉⠀⠀⠀⠀⠀⠀⠀⠀⠀⠀⠀⠀⠀⠀⠀⠀⠀⠀⠀⠀⠀⠀⠀⠀⠀⠀⠀⠀⠀⠀⠀⠀⠀⠀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⠀⠀⠀⠀⠀⠀⠀⠀⠀⠀⠀⠀⠀⠀⠀⠀⠀⠀⠀⠀⠀⠀⠀⠀⠀⠀⠀⠀⠀⠀⠀⠈⠉⠁⠈⠋⣸⣿⣿⣿⣿⣿⣿⣿⣿⣿⣿⣿⣿⣿⣿⣿⣿⠀⠀⠀⠀⠀⠀⠀⠀⠀⠀⠀⠀⠀⠀⠀⠀⠀⠀⠀⠀⠀⠀⠀⠀⠀⠀⠀⠀⠀⠀⠀⠀⠀⠀⠀⠀⠀⠀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⠀⠀⠀⠀⠀⠀⠀⠀⠀⠀⠀⠀⠀⠀⠀⠀⠀⠀⠀⠀⠀⠀⠀⠀⠀⠀⠀⠀⠀⠀⠀⠀⠀⠀⠀⠀⠀⠀⣀⣀⣀⣀⣠⣤⣤⣤⣀⣠⣤⣤⣤⣤⡀⠀⠀⠀⠀⠀⠀⠀⠀⠀⠀⠀⠀⠀⠀⠀⠀⠀⠀⠀⠀⠀⠀⠀⠀⠀⠀⠀⠀⠀⠀⠀⠀⠀⠀⠀⠀⠀⠀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⠀⠀⠀⠀⠀⠀⠀⠀⠀⠀⠀⠀⠀⠀⠀⠀⠀⠀⠀⠀⠀⠀⠀⠀⠀⠀⠀⠀⠀⠀⠀⠀⠀⠀⠀⠀⠈⠿⠛⣿⣿⣿⣿⣿⣿⣿⣿⣿⣿⣏⠉⠀⠀⠀⠀⠀⠀⠀⠀⠀⠀⠀⠀⠀⠀⠀⠀⠀⠀⠀⠀⠀⠀⠀⠀⠀⠀⠀⠀⠀⠀⠀⠀⠀⠀⠀⠀⠀⠀⠀⠀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⠀⠀⠀⠀⠀⠀⠀⠀⠀⠀⠀⠀⠀⠀⠀⠀⠀⠀⠀⠀⠀⠀⠀⠀⠀⠀⠀⠀⠀⠀⠀⠀⠀⠀⠀⠀⠊⣼⣿⣿⣿⣿⣿⣿⣿⣿⣿⣿⣿⣷⡆⠀⠀⠀⠀⠀⠀⠀⠀⠀⠀⠀⠀⠀⠀⠀⠀⠀⠀⠀⠀⠀⠀⠀⠀⠀⠀⠀⠀⠀⠀⠀⠀⠀⠀⠀⠀⠀⠀⠀⠀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⠀⠀⠀⠀⠀⠀⠀⠀⠀⠀⠀⠀⠀⠀⠀⠀⠀⠀⠀⠀⠀⠀⠀⠀⠀⠀⠀⠀⠀⠀⠀⠀⠀⠀⠀⠀⠠⢹⣿⣿⣿⣿⣿⣿⣿⣿⣿⣿⣿⣿⣇⠀⠀⠀⠀⠀⠀⠀⠀⠀⠀⠀⠀⠀⠀⠀⠀⠀⠀⠀⠀⠀⠀⠀⠀⠀⠀⠀⠀⠀⠀⠀⠀⠀⠀⠀⠀⠀⠀⠀⠀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⠀⠀⠀⠀⠀⠀⠀⠀⠀⠀⠀⠀⠀⠀⠀⠀⠀⠀⠀⠀⠀⠀⠀⠀⠀⠀⠀⠀⠀⠠⣶⣾⣿⣿⣿⣿⣿⣿⣿⣿⣿⣿⣿⣿⣿⣿⣿⣿⣿⣿⣿⣿⣿⣿⠀⠙⡿⡽⡙⡄⠀⠀⠀⠀⠀⠀⠀⠀⠀⠀⠀⠀⠀⠀⠀⠀⠀⠀⠀⠀⠀⠀⠀⠀⠀⠀⠀⠀⠀⠀⠀</a:t>
            </a:r>
            <a:br/>
            <a:r>
              <a:t>⠀⠀⠀⠀⠀⠀⠀⠀⠀⠀⠀⠀⠀⠀⠀⠀⠀⠀⠀⠀⠀⠀⠀⠀⠀⠀⠀⠀⠀⡰⣻⣻⡿⣿⣿⣿⢟⣿⣿⣿⣿⣿⣿⣿⣿⣿⣿⣿⣿⣿⣿⣿⣿⡟⠀⠀⠀⠁⠀⠀⠀⠀⠀⠀⠀⠀⠀⠀⠀⠀⠀⠀⠀⠀⠀⠀⠀⠀⠀⠀⠀⠀⠀⠀⠀⠀⠀⠀⠀⠀⠀</a:t>
            </a:r>
            <a:br/>
            <a:r>
              <a:t>⠀⠀⠀⠀⠀⠀⠀⠀⠀⠀⠀⠀⠀⠀⠀⠀⠀⠀⠀⠀⠀⠀⠀⠀⠀⠀⠀⠀⠀⠁⠛⠓⠃⠹⢿⠏⣸⣿⣿⣿⣿⣿⣿⣿⣿⣿⣿⣿⣿⣿⣿⣿⣿⠃⠀⠀⠀⠀⠀⠀⠀⠀⠀⠀⠀⠀⠀⠀⠀⠀⠀⠀⠀⠀⠀⠀⠀⠀⠀⠀⠀⠀⠀⠀⠀⠀⠀⠀⠀⠀⠀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⠀⠀⠀⠀⠀⠀⠀⠀⠀⠀⠀⠀⠀⠀⠀⠀⠀⠀⠀⠀⠀⠀⠀⠀⠀⠀⠀⠀⠀⠀⠀⠀⠀⠀⠀⠀⢀⣀⣀⣀⣀⣠⣤⣤⣤⣦⣤⣤⣶⣶⣤⣤⡀⠀⠀⠀⠀⠀⠀⠀⠀⠀⠀⠀⠀⠀⠀⠀⠀⠀⠀⠀⠀⠀⠀⠀⠀⠀⠀⠀⠀⠀⠀⠀⠀⠀⠀⠀⠀⠀⠀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⠀⠀⠀⠀⠀⠀⠀⠀⠀⠀⠀⠀⠀⠀⠀⠀⠀⠀⠀⠀⠀⠀⠀⠀⠀⠀⠀⠀⠀⠀⠀⠀⠀⠀⠀⠀⠈⠿⢹⣿⣿⣿⣿⣿⣿⣿⣿⣿⣿⣏⠁⠀⠀⠀⠀⠀⠀⠀⠀⠀⠀⠀⠀⠀⠀⠀⠀⠀⠀⠀⠀⠀⠀⠀⠀⠀⠀⠀⠀⠀⠀⠀⠀⠀⠀⠀⠀⠀⠀⠀⠀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⠀⠀⠀⠀⠀⠀⠀⠀⠀⠀⠀⠀⠀⠀⠀⠀⠀⠀⠀⠀⠀⠀⠀⠀⠀⠀⠀⠀⠀⠀⠀⠀⠀⠀⠀⠐⢋⣿⣿⣿⣿⣿⣿⣿⣿⣿⣿⣿⣿⣷⡆⠀⠀⠀⠀⠀⠀⠀⠀⠀⠀⠀⠀⠀⠀⠀⠀⠀⠀⠀⠀⠀⠀⠀⠀⠀⠀⠀⠀⠀⠀⠀⠀⠀⠀⠀⠀⠀⠀⠀⠀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⠀⠀⠀⠀⠀⠀⠀⠀⠀⠀⠀⠀⠀⠀⠀⠀⠀⠀⠀⠀⠀⠀⠀⠀⠀⠀⠀⠀⠀⠀⠀⠀⠀⠀⠀⠀⠘⢻⣿⣿⣿⣿⣿⣿⣿⣿⣿⣿⣿⣿⣇⠀⠀⠀⠀⠀⠀⠀⠀⠀⠀⠀⠀⠀⠀⠀⠀⠀⠀⠀⠀⠀⠀⠀⠀⠀⠀⠀⠀⠀⠀⠀⠀⠀⠀⠀⠀⠀⠀⠀⠀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⠀⠀⠀⠀⠀⠀⠀⠀⠀⠀⠀⠀⠀⠀⠀⠀⠀⠀⠀⠀⠀⠀⠀⠀⠀⠀⠀⠀⠀⠀⠀⠀⢀⣼⣿⣿⣿⣿⣿⣿⣿⣿⣿⣿⣿⣿⣿⣿⣿⣿⣿⣿⣿⣿⣿⣿⣆⡀⠀⠀⠀⠀⠀⠀⠀⠀⠀⠀⠀⠀⠀⠀⠀⠀⠀⠀⠀⠀⠀⠀⠀⠀⠀⠀⠀⠀⠀⠀⠀⠀⠀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⠀⠀⠀⠀⠀⠀⠀⠀⠀⠀⠀⠀⠀⠀⠀⠀⠀⠀⠀⠀⠀⠀⠀⠀⠀⠀⠀⠀⠀⠀⠀⢠⣾⣿⣿⣿⣿⣿⣿⣿⣿⣿⣿⣿⣿⣿⣿⣿⣿⣿⣿⣿⣿⣿⣿⣿⣿⣿⣗⠀⠀⠀⠀⠀⠀⠀⠀⠀⠀⠀⠀⠀⠀⠀⠀⠀⠀⠀⠀⠀⠀⠀⠀⠀⠀⠀⠀⠀⠀⠀⠀</a:t>
            </a:r>
            <a:br/>
            <a:r>
              <a:t>⠀⠀⠀⠀⠀⠀⠀⠀⠀⠀⠀⠀⠀⠀⠀⠀⠀⠀⠀⠀⠀⠀⠀⠀⠀⠀⠀⠀⠀⡤⣶⣿⣿⣿⣿⣿⣿⣿⣿⣿⣿⣿⣿⣿⣿⣿⣿⣿⣿⣿⣿⣿⣿⣿⠁⠙⣿⡟⡎⢆⠀⠀⠀⠀⠀⠀⠀⠀⠀⠀⠀⠀⠀⠀⠀⠀⠀⠀⠀⠀⠀⠀⠀⠀⠀⠀⠀⠀⠀⠀⠀</a:t>
            </a:r>
            <a:br/>
            <a:r>
              <a:t>⠀⠀⠀⠀⠀⠀⠀⠀⠀⠀⠀⠀⠀⠀⠀⠀⠀⠀⠀⠀⠀⠀⠀⠀⠀⠀⠀⠀⢀⢞⡿⣿⡿⣿⣿⣿⢏⣿⣿⣿⣿⣿⣿⣿⣿⣿⣿⣿⣿⣿⣿⣿⣿⣿⠀⠀⠀⠁⠀⠀⠀⠀⠀⠀⠀⠀⠀⠀⠀⠀⠀⠀⠀⠀⠀⠀⠀⠀⠀⠀⠀⠀⠀⠀⠀⠀⠀⠀⠀⠀⠀</a:t>
            </a:r>
            <a:br/>
            <a:r>
              <a:t>⠀⠀⠀⠀⠀⠀⠀⠀⠀⠀⠀⠀⠀⠀⠀⠀⠀⠀⠀⠀⠀⠀⠀⠀⠀⠀⠀⠀⠘⠘⠘⠙⠀⢿⣿⠋⣼⣿⣿⣿⣿⣿⣿⣿⣿⣿⣿⣿⣿⣿⣿⣿⣿⠇⠀⠀⠀⠀⠀⠀⠀⠀⠀⠀⠀⠀⠀⠀⠀⠀⠀⠀⠀⠀⠀⠀⠀⠀⠀⠀⠀⠀⠀⠀⠀⠀⠀⠀⠀⠀⠀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⠀⠀⠀⠀⠀⠀⠀⠀⠀⠀⠀⠀⠀⠀⠀⠀⠀⠀⠀⠀⠀⠀⠀⠀⠀⠀⠀⠀⠀⠀⠀⠀⠀⠀⠁⢰⣿⣿⣿⣿⣿⣿⣿⣿⣿⣿⣿⣿⣿⣿⣿⣿⣿⡆⠀⠀⠀⠀⠀⠀⠀⠀⠀⠀⠀⠀⠀⠀⠀⠀⠀⠀⠀⠀⠀⠀⠀⠀⠀⠀⠀⠀⠀⠀⠀⠀⠀⠀⠀⠀⠀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⠀⠀⠀⠀⠀⠀⠀⠀⠀⠀⠀⠀⠀⠀⠀⠀⠀⠀⠀⠀⠀⠀⠀⠀⠀⠀⠀⠀⠀⠀⠀⠀⠀⠀⠀⣀⣤⣤⣶⣦⣤⣶⣶⣶⣶⣴⣶⣾⣿⣿⣿⣶⠀⠀⠀⠀⠀⠀⠀⠀⠀⠀⠀⠀⠀⠀⠀⠀⠀⠀⠀⠀⠀⠀⠀⠀⠀⠀⠀⠀⠀⠀⠀⠀⠀⠀⠀⠀⠀⠀⠀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⠀⠀⠀⠀⠀⠀⠀⠀⠀⠀⠀⠀⠀⠀⠀⠀⠀⠀⠀⠀⠀⠀⠀⠀⠀⠀⠀⠀⠀⠀⠀⠀⠀⠀⠀⠀⠙⠋⣿⣿⣿⣿⣿⣿⣿⣿⣿⣿⣿⣇⠀⠀⠀⠀⠀⠀⠀⠀⠀⠀⠀⠀⠀⠀⠀⠀⠀⠀⠀⠀⠀⠀⠀⠀⠀⠀⠀⠀⠀⠀⠀⠀⠀⠀⠀⠀⠀⠀⠀⠀⠀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⠀⠀⠀⠀⠀⠀⠀⠀⠀⠀⠀⠀⠀⠀⠀⠀⠀⠀⠀⠀⠀⠀⠀⠀⠀⠀⠀⠀⠀⠀⠀⠀⠀⠀⠀⢉⣾⣿⣿⣿⣿⣿⣿⣿⣿⣿⣿⣿⣿⣿⡆⠀⠀⠀⠀⠀⠀⠀⠀⠀⠀⠀⠀⠀⠀⠀⠀⠀⠀⠀⠀⠀⠀⠀⠀⠀⠀⠀⠀⠀⠀⠀⠀⠀⠀⠀⠀⠀⠀⠀⠀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⠀⠀⠀⠀⠀⠀⠀⠀⠀⠀⠀⠀⠀⠀⠀⠀⠀⠀⠀⠀⠀⠀⠀⠀⠀⠀⠀⠀⠀⠀⠀⠀⠀⠀⠀⠘⢹⣿⣿⣿⣿⣿⣿⣿⣿⣿⣿⣿⣿⣿⡇⠀⠀⠀⠀⠀⠀⠀⠀⠀⠀⠀⠀⠀⠀⠀⠀⠀⠀⠀⠀⠀⠀⠀⠀⠀⠀⠀⠀⠀⠀⠀⠀⠀⠀⠀⠀⠀⠀⠀⠀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⠀⠀⠀⠀⠀⠀⠀⠀⠀⠀⠀⠀⠀⠀⠀⠀⠀⠀⠀⠀⠀⠀⠀⠀⠀⠀⠀⠀⠀⠀⠀⠀⠀⠀⠀⠀⢼⣿⣿⣿⣿⣿⣿⣿⣿⣿⣿⣿⣿⣿⣿⠀⠀⠀⠀⠀⠀⠀⠀⠀⠀⠀⠀⠀⠀⠀⠀⠀⠀⠀⠀⠀⠀⠀⠀⠀⠀⠀⠀⠀⠀⠀⠀⠀⠀⠀⠀⠀⠀⠀⠀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⠀⠀⠀⠀⠀⠀⠀⠀⠀⠀⠀⠀⠀⠀⠀⠀⠀⠀⠀⠀⠀⠀⠀⠀⠀⠀⠀⠀⠀⠀⠀⠀⠀⣠⣾⣿⣿⣿⣿⣿⣿⣿⣿⣿⣿⣿⣿⣿⣿⣿⣿⣿⣿⣿⣷⣤⡀⠀⠀⠀⠀⠀⠀⠀⠀⠀⠀⠀⠀⠀⠀⠀⠀⠀⠀⠀⠀⠀⠀⠀⠀⠀⠀⠀⠀⠀⠀⠀⠀⠀⠀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⠀⠀⠀⠀⠀⠀⠀⠀⠀⠀⠀⠀⠀⠀⠀⠀⠀⠀⠀⠀⠀⠀⠀⠀⠀⠀⠀⠀⠀⠀⠀⢀⣴⣿⣿⣿⣿⣿⣿⣿⣿⣿⣿⣿⣿⣿⣿⣿⣿⣿⣿⣿⣿⣿⣿⣿⣿⣄⡀⠀⠀⠀⠀⠀⠀⠀⠀⠀⠀⠀⠀⠀⠀⠀⠀⠀⠀⠀⠀⠀⠀⠀⠀⠀⠀⠀⠀⠀⠀⠀⠀</a:t>
            </a:r>
            <a:br/>
            <a:r>
              <a:t>⠀⠀⠀⠀⠀⠀⠀⠀⠀⠀⠀⠀⠀⠀⠀⠀⠀⠀⠀⠀⠀⠀⠀⠀⠀⠀⠀⠀⠀⠀⢠⣾⣿⣿⣿⣿⣿⣿⣿⣿⣿⣿⣿⣿⣿⣿⣿⣿⣿⣿⣿⣿⣿⣿⡿⣿⣿⣿⣯⠑⠀⠀⠀⠀⠀⠀⠀⠀⠀⠀⠀⠀⠀⠀⠀⠀⠀⠀⠀⠀⠀⠀⠀⠀⠀⠀⠀⠀⠀⠀⠀</a:t>
            </a:r>
            <a:br/>
            <a:r>
              <a:t>⠀⠀⠀⠀⠀⠀⠀⠀⠀⠀⠀⠀⠀⠀⠀⠀⠀⠀⠀⠀⠀⠀⠀⠀⠀⠀⠀⢀⡤⣴⣾⣿⣿⣿⣿⣿⣿⢿⣿⣿⣿⣿⣿⣿⣿⣿⣿⣿⣿⣿⣿⣿⣿⣿⡇⠈⢿⣫⡳⡑⡄⠀⠀⠀⠀⠀⠀⠀⠀⠀⠀⠀⠀⠀⠀⠀⠀⠀⠀⠀⠀⠀⠀⠀⠀⠀⠀⠀⠀⠀⠀</a:t>
            </a:r>
            <a:br/>
            <a:r>
              <a:t>⠀⠀⠀⠀⠀⠀⠀⠀⠀⠀⠀⠀⠀⠀⠀⠀⠀⠀⠀⠀⠀⠀⠀⠀⠀⠀⠀⢀⡼⡿⣿⣿⣿⣿⣿⣿⢋⣿⣿⣿⣿⣿⣿⣿⣿⣿⣿⣿⣿⣿⣿⣿⣿⣿⠁⠀⠀⠁⠁⠀⠀⠀⠀⠀⠀⠀⠀⠀⠀⠀⠀⠀⠀⠀⠀⠀⠀⠀⠀⠀⠀⠀⠀⠀⠀⠀⠀⠀⠀⠀⠀</a:t>
            </a:r>
            <a:br/>
            <a:r>
              <a:t>⠀⠀⠀⠀⠀⠀⠀⠀⠀⠀⠀⠀⠀⠀⠀⠀⠀⠀⠀⠀⠀⠀⠀⠀⠀⠀⠀⠎⠼⠸⠹⠁⣿⣿⡿⠁⣼⣿⣿⣿⣿⣿⣿⣿⣿⣿⣿⣿⣿⣿⣿⣿⣿⡿⠀⠀⠀⠀⠀⠀⠀⠀⠀⠀⠀⠀⠀⠀⠀⠀⠀⠀⠀⠀⠀⠀⠀⠀⠀⠀⠀⠀⠀⠀⠀⠀⠀⠀⠀⠀⠀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⠀⠀⠀⠀⠀⠀⠀⠀⠀⠀⠀⠀⠀⠀⠀⠀⠀⠀⠀⠀⠀⠀⠀⠀⠀⠀⠀⠀⠀⠀⠀⠀⠙⠋⠀⢰⣿⣿⣿⣿⣿⣿⣿⣿⣿⣿⣿⣿⣿⣿⣿⣿⣿⡄⠀⠀⠀⠀⠀⠀⠀⠀⠀⠀⠀⠀⠀⠀⠀⠀⠀⠀⠀⠀⠀⠀⠀⠀⠀⠀⠀⠀⠀⠀⠀⠀⠀⠀⠀⠀⠀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⠀⠀⠀⠀⠀⠀⠀⠀⠀⠀⠀⠀⠀⠀⠀⠀⠀⠀⠀⠀⠀⠀⠀⠀⠀⠀⠀⠀⠀⠀⠀⠀⠀⠀⢀⣤⣶⣶⣶⣶⣶⣶⣿⣿⣷⣶⣿⣿⣿⣿⣿⡗⠀⠀⠀⠀⠀⠀⠀⠀⠀⠀⠀⠀⠀⠀⠀⠀⠀⠀⠀⠀⠀⠀⠀⠀⠀⠀⠀⠀⠀⠀⠀⠀⠀⠀⠀⠀⠀⠀⠀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⠀⠀⠀⠀⠀⠀⠀⠀⠀⠀⠀⠀⠀⠀⠀⠀⠀⠀⠀⠀⠀⠀⠀⠀⠀⠀⠀⠀⠀⠀⠀⠀⠀⠀⠀⠈⠛⢉⣿⣿⣿⣿⣿⣿⣿⣿⣿⣿⣿⣇⠀⠀⠀⠀⠀⠀⠀⠀⠀⠀⠀⠀⠀⠀⠀⠀⠀⠀⠀⠀⠀⠀⠀⠀⠀⠀⠀⠀⠀⠀⠀⠀⠀⠀⠀⠀⠀⠀⠀⠀⠀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⠀⠀⠀⠀⠀⠀⠀⠀⠀⠀⠀⠀⠀⠀⠀⠀⠀⠀⠀⠀⠀⠀⠀⠀⠀⠀⠀⠀⠀⠀⠀⠀⠀⠀⠀⠀⠀⢸⣿⣿⣿⣿⣿⣿⣿⣿⣿⣿⠋⠀⠀⠀⠀⠀⠀⠀⠀⠀⠀⠀⠀⠀⠀⠀⠀⠀⠀⠀⠀⠀⠀⠀⠀⠀⠀⠀⠀⠀⠀⠀⠀⠀⠀⠀⠀⠀⠀⠀⠀⠀⠀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⠀⠀⠀⠀⠀⠀⠀⠀⠀⠀⠀⠀⠀⠀⠀⠀⠀⠀⠀⠀⠀⠀⠀⠀⠀⠀⠀⠀⠀⠀⠀⠀⠀⠀⠀⣀⣼⣿⣿⣿⣿⣿⣿⣿⣿⣿⣿⣿⣀⠀⠀⠀⠀⠀⠀⠀⠀⠀⠀⠀⠀⠀⠀⠀⠀⠀⠀⠀⠀⠀⠀⠀⠀⠀⠀⠀⠀⠀⠀⠀⠀⠀⠀⠀⠀⠀⠀⠀⠀⠀⠀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⠀⠀⠀⠀⠀⠀⠀⠀⠀⠀⠀⠀⠀⠀⠀⠀⠀⠀⠀⠀⠀⠀⠀⠀⠀⠀⠀⠀⠀⠀⠀⠀⠀⠀⠈⣹⣿⣿⣿⣿⣿⣿⣿⣿⣿⣿⣿⣿⣿⣿⡆⠀⠀⠀⠀⠀⠀⠀⠀⠀⠀⠀⠀⠀⠀⠀⠀⠀⠀⠀⠀⠀⠀⠀⠀⠀⠀⠀⠀⠀⠀⠀⠀⠀⠀⠀⠀⠀⠀⠀⠀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⠀⠀⠀⠀⠀⠀⠀⠀⠀⠀⠀⠀⠀⠀⠀⠀⠀⠀⠀⠀⠀⠀⠀⠀⠀⠀⠀⠀⠀⠀⠀⠀⠀⠀⠀⠋⣿⣿⣿⣿⣿⣿⣿⣿⣿⣿⣿⣿⣿⣿⣇⠀⠀⠀⠀⠀⠀⠀⠀⠀⠀⠀⠀⠀⠀⠀⠀⠀⠀⠀⠀⠀⠀⠀⠀⠀⠀⠀⠀⠀⠀⠀⠀⠀⠀⠀⠀⠀⠀⠀⠀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⠀⠀⠀⠀⠀⠀⠀⠀⠀⠀⠀⠀⠀⠀⠀⠀⠀⠀⠀⠀⠀⠀⠀⠀⠀⠀⠀⠀⠀⠀⠀⠀⠀⠀⠀⠰⣿⣿⣿⣿⣿⣿⣿⣿⣿⣿⣿⣿⣿⣿⣿⠀⠀⠀⠀⠀⠀⠀⠀⠀⠀⠀⠀⠀⠀⠀⠀⠀⠀⠀⠀⠀⠀⠀⠀⠀⠀⠀⠀⠀⠀⠀⠀⠀⠀⠀⠀⠀⠀⠀⠀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⠀⠀⠀⠀⠀⠀⠀⠀⠀⠀⠀⠀⠀⠀⠀⠀⠀⠀⠀⠀⠀⠀⠀⠀⠀⠀⠀⠀⠀⠀⠀⠀⠀⠀⢠⣿⣿⣿⣿⣿⣿⣿⣿⣿⣿⣿⣿⣿⣿⣿⣿⣿⣷⣄⡀⠀⠀⠀⠀⠀⠀⠀⠀⠀⠀⠀⠀⠀⠀⠀⠀⠀⠀⠀⠀⠀⠀⠀⠀⠀⠀⠀⠀⠀⠀⠀⠀⠀⠀⠀⠀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⠀⠀⠀⠀⠀⠀⠀⠀⠀⠀⠀⠀⠀⠀⠀⠀⠀⠀⠀⠀⠀⠀⠀⠀⠀⠀⠀⠀⠀⠀⠀⣠⣾⣿⣿⣿⣿⣿⣿⣿⣿⣿⣿⣿⣿⣿⣿⣿⣿⣿⣿⣿⣿⣿⣿⣿⣿⣧⣀⠀⠀⠀⠀⠀⠀⠀⠀⠀⠀⠀⠀⠀⠀⠀⠀⠀⠀⠀⠀⠀⠀⠀⠀⠀⠀⠀⠀⠀⠀⠀⠀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⠀⠀⠀⠀⠀⠀⠀⠀⠀⠀⠀⠀⠀⠀⠀⠀⠀⠀⠀⠀⠀⠀⠀⠀⠀⠀⠀⠀⠀⢀⣴⣿⣿⣿⣿⣿⣿⣿⣿⣿⣿⣿⣿⣿⣿⣿⣿⣿⣿⣿⣿⣿⣿⣿⣿⣿⣿⣿⣧⡉⠀⠀⠀⠀⠀⠀⠀⠀⠀⠀⠀⠀⠀⠀⠀⠀⠀⠀⠀⠀⠀⠀⠀⠀⠀⠀⠀⠀⠀⠀⠀</a:t>
            </a:r>
            <a:br/>
            <a:r>
              <a:t>⠀⠀⠀⠀⠀⠀⠀⠀⠀⠀⠀⠀⠀⠀⠀⠀⠀⠀⠀⠀⠀⠀⠀⠀⠀⠀⠀⣠⣤⣶⣿⣿⣿⣿⣿⣿⣿⢿⣿⣿⣿⣿⣿⣿⣿⣿⣿⣿⣿⣿⣿⣿⣿⣿⡇⠈⠻⡻⣱⢝⢄⠀⠀⠀⠀⠀⠀⠀⠀⠀⠀⠀⠀⠀⠀⠀⠀⠀⠀⠀⠀⠀⠀⠀⠀⠀⠀⠀⠀⠀⠀</a:t>
            </a:r>
            <a:br/>
            <a:r>
              <a:t>⠀⠀⠀⠀⠀⠀⠀⠀⠀⠀⠀⠀⠀⠀⠀⠀⠀⠀⠀⠀⠀⠀⠀⠀⠀⠀⠀⣠⢿⢿⣿⣿⣿⣿⣿⡿⢁⣿⣿⣿⣿⣿⣿⣿⣿⣿⣿⣿⣿⣿⣿⣿⣿⣿⠇⠀⠀⠀⠀⠀⠀⠀⠀⠀⠀⠀⠀⠀⠀⠀⠀⠀⠀⠀⠀⠀⠀⠀⠀⠀⠀⠀⠀⠀⠀⠀⠀⠀⠀⠀⠀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⠀⠀⠀⠀⠀⠀⠀⠀⠀⠀⠀⠀⠀⠀⠀⠀⠀⠀⠀⠀⠀⠀⠀⠀⠀⠀⠰⢡⢫⠎⠏⢹⣿⣿⠟⠀⣼⣿⣿⣿⣿⣿⣿⣿⣿⣿⣿⣿⣿⣿⣿⣿⣿⣿⠀⠀⠀⠀⠀⠀⠀⠀⠀⠀⠀⠀⠀⠀⠀⠀⠀⠀⠀⠀⠀⠀⠀⠀⠀⠀⠀⠀⠀⠀⠀⠀⠀⠀⠀⠀⠀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⠀⠀⠀⠀⠀⠀⠀⠀⠀⠀⠀⠀⠀⠀⠀⠀⠀⠀⠀⠀⠀⠀⠀⠀⠀⠀⠀⠀⠀⠀⠀⠈⠻⠋⠀⢰⣿⣿⣿⣿⣿⣿⣿⣿⣿⣿⣿⣿⣿⣿⣿⣿⣿⡄⠀⠀⠀⠀⠀⠀⠀⠀⠀⠀⠀⠀⠀⠀⠀⠀⠀⠀⠀⠀⠀⠀⠀⠀⠀⠀⠀⠀⠀⠀⠀⠀⠀⠀⠀⠀⠀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⠀⠀⠀⠀⠀⠀⠀⠀⠀⠀⠀⠀⠀⠀⠀⠀⠀⠀⠀⠀⠀⠀⠀⠀⠀⠀⠀⠀⠀⠀⠀⠀⠀⠀⠀⠀⠀⠀⠀⠀⠀⠀⠀⠀⠀⠀⣀⣀⣤⣤⣄⠀⠀⠀⠀⠀⠀⠀⠀⠀⠀⠀⠀⠀⠀⠀⠀⠀⠀⠀⠀⠀⠀⠀⠀⠀⠀⠀⠀⠀⠀⠀⠀⠀⠀⠀⠀⠀⠀⠀⠀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⠀⠀⠀⠀⠀⠀⠀⠀⠀⠀⠀⠀⠀⠀⠀⠀⠀⠀⠀⠀⠀⠀⠀⠀⠀⠀⠀⠀⠀⠀⠀⠀⠀⢀⣶⣿⣿⣿⣿⣶⣾⣿⣿⣿⣾⣿⣿⣿⣿⣿⣿⠀⠀⠀⠀⠀⠀⠀⠀⠀⠀⠀⠀⠀⠀⠀⠀⠀⠀⠀⠀⠀⠀⠀⠀⠀⠀⠀⠀⠀⠀⠀⠀⠀⠀⠀⠀⠀⠀⠀⠀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⠀⠀⠀⠀⠀⠀⠀⠀⠀⠀⠀⠀⠀⠀⠀⠀⠀⠀⠀⠀⠀⠀⠀⠀⠀⠀⠀⠀⠀⠀⠀⠀⠀⠀⠀⠹⠛⣿⣿⣿⣿⣿⣿⣿⣿⣿⣿⣿⣿⡆⠀⠀⠀⠀⠀⠀⠀⠀⠀⠀⠀⠀⠀⠀⠀⠀⠀⠀⠀⠀⠀⠀⠀⠀⠀⠀⠀⠀⠀⠀⠀⠀⠀⠀⠀⠀⠀⠀⠀⠀⠀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⠀⠀⠀⠀⠀⠀⠀⠀⠀⠀⠀⠀⠀⠀⠀⠀⠀⠀⠀⠀⠀⠀⠀⠀⠀⠀⠀⠀⠀⠀⠀⠀⠀⠀⠀⠀⠠⣿⣿⣿⣿⣿⣿⣿⣿⣿⣿⣿⡿⠁⠀⠀⠀⠀⠀⠀⠀⠀⠀⠀⠀⠀⠀⠀⠀⠀⠀⠀⠀⠀⠀⠀⠀⠀⠀⠀⠀⠀⠀⠀⠀⠀⠀⠀⠀⠀⠀⠀⠀⠀⠀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⠀⠀⠀⠀⠀⠀⠀⠀⠀⠀⠀⠀⠀⠀⠀⠀⠀⠀⠀⠀⠀⠀⠀⠀⠀⠀⠀⠀⠀⠀⠀⠀⠀⠀⠀⣠⣿⣿⣿⣿⣿⣿⣿⣿⣿⣿⣿⣧⣀⠀⠀⠀⠀⠀⠀⠀⠀⠀⠀⠀⠀⠀⠀⠀⠀⠀⠀⠀⠀⠀⠀⠀⠀⠀⠀⠀⠀⠀⠀⠀⠀⠀⠀⠀⠀⠀⠀⠀⠀⠀⠀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⠀⠀⠀⠀⠀⠀⠀⠀⠀⠀⠀⠀⠀⠀⠀⠀⠀⠀⠀⠀⠀⠀⠀⠀⠀⠀⠀⠀⠀⠀⠀⠀⠀⠐⣻⣿⣿⣿⣿⣿⣿⣿⣿⣿⣿⣿⣿⣿⣿⣿⡆⠀⠀⠀⠀⠀⠀⠀⠀⠀⠀⠀⠀⠀⠀⠀⠀⠀⠀⠀⠀⠀⠀⠀⠀⠀⠀⠀⠀⠀⠀⠀⠀⠀⠀⠀⠀⠀⠀⠀⠀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⠀⠀⠀⠀⠀⠀⠀⠀⠀⠀⠀⠀⠀⠀⠀⠀⠀⠀⠀⠀⠀⠀⠀⠀⠀⠀⠀⠀⠀⠀⠀⠀⠀⠀⢛⢿⣿⣿⣿⣿⣿⣿⣿⣿⣿⣿⣿⣿⣿⣿⣧⠀⠀⠀⠀⠀⠀⠀⠀⠀⠀⠀⠀⠀⠀⠀⠀⠀⠀⠀⠀⠀⠀⠀⠀⠀⠀⠀⠀⠀⠀⠀⠀⠀⠀⠀⠀⠀⠀⠀⠀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⠀⠀⠀⠀⠀⠀⠀⠀⠀⠀⠀⠀⠀⠀⠀⠀⠀⠀⠀⠀⠀⠀⠀⠀⠀⠀⠀⠀⠀⠀⠀⠀⠀⠀⠈⢒⣿⣿⣿⡿⣿⣿⣿⣿⣿⣿⣿⣿⣿⣿⣿⠀⠀⠀⠀⠀⠀⠀⠀⠀⠀⠀⠀⠀⠀⠀⠀⠀⠀⠀⠀⠀⠀⠀⠀⠀⠀⠀⠀⠀⠀⠀⠀⠀⠀⠀⠀⠀⠀⠀⠀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⠀⠀⠀⠀⠀⠀⠀⠀⠀⠀⠀⠀⠀⠀⠀⠀⠀⠀⠀⠀⠀⠀⠀⠀⠀⠀⠀⠀⠀⠀⠀⠀⠀⢀⣾⣿⣿⣿⣿⣿⣿⣿⣿⣿⣿⣿⣿⣿⣿⣿⣿⣿⣷⣦⣀⠀⠀⠀⠀⠀⠀⠀⠀⠀⠀⠀⠀⠀⠀⠀⠀⠀⠀⠀⠀⠀⠀⠀⠀⠀⠀⠀⠀⠀⠀⠀⠀⠀⠀⠀⠀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⠀⠀⠀⠀⠀⠀⠀⠀⠀⠀⠀⠀⠀⠀⠀⠀⠀⠀⠀⠀⠀⠀⠀⠀⠀⠀⠀⠀⠀⠀⠀⢀⣴⣿⣿⣿⣿⣿⣿⣿⣿⣿⣿⣿⣿⣿⣿⣿⣿⣿⣿⣿⣿⣿⣿⣷⣄⡀⠀⠀⠀⠀⠀⠀⠀⠀⠀⠀⠀⠀⠀⠀⠀⠀⠀⠀⠀⠀⠀⠀⠀⠀⠀⠀⠀⠀⠀⠀⠀⠀⠀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⠀⠀⠀⠀⠀⠀⠀⠀⠀⠀⠀⠀⠀⠀⠀⠀⠀⠀⠀⠀⠀⠀⠀⠀⠀⠀⠀⠀⠀⠀⣠⣾⣿⣿⣿⣿⣿⣿⣿⣿⣿⣿⣿⣿⣿⣿⣿⣿⣿⣿⣿⣿⣿⣿⣿⣿⣿⣿⣤⣀⠀⠀⠀⠀⠀⠀⠀⠀⠀⠀⠀⠀⠀⠀⠀⠀⠀⠀⠀⠀⠀⠀⠀⠀⠀⠀⠀⠀⠀⠀⠀</a:t>
            </a:r>
            <a:br/>
            <a:r>
              <a:t>⠀⠀⠀⠀⠀⠀⠀⠀⠀⠀⠀⠀⠀⠀⠀⠀⠀⠀⠀⠀⠀⠀⠀⠀⠀⠀⠀⠀⢠⣾⣿⣿⣿⣿⣿⣿⣿⣿⣿⣿⣿⣿⣿⣿⣿⣿⣿⣿⣿⣿⣿⣿⣿⣿⣿⢿⣿⣿⣧⡀⠀⠀⠀⠀⠀⠀⠀⠀⠀⠀⠀⠀⠀⠀⠀⠀⠀⠀⠀⠀⠀⠀⠀⠀⠀⠀⠀⠀⠀⠀⠀</a:t>
            </a:r>
            <a:br/>
            <a:r>
              <a:t>⠀⠀⠀⠀⠀⠀⠀⠀⠀⠀⠀⠀⠀⠀⠀⠀⠀⠀⠀⠀⠀⠀⠀⠀⠀⠀⣀⣤⣾⣿⣿⣿⣿⣿⣿⣿⡿⣹⣿⣿⣿⣿⣿⣿⣿⣿⣿⣿⣿⣿⣿⣿⣿⣿⡇⠀⠙⢿⣿⣿⠦⠀⠀⠀⠀⠀⠀⠀⠀⠀⠀⠀⠀⠀⠀⠀⠀⠀⠀⠀⠀⠀⠀⠀⠀⠀⠀⠀⠀⠀⠀</a:t>
            </a:r>
            <a:br/>
            <a:r>
              <a:t>⠀⠀⠀⠀⠀⠀⠀⠀⠀⠀⠀⠀⠀⠀⠀⠀⠀⠀⠀⠀⠀⠀⠀⠀⠀⠈⣠⣿⣿⣿⣿⣿⣿⣿⣿⠏⢠⣿⣿⣿⣿⣿⣿⣿⣿⣿⣿⣿⣿⣿⣿⣿⣿⣿⡇⠀⠀⠀⠀⠀⠀⠀⠀⠀⠀⠀⠀⠀⠀⠀⠀⠀⠀⠀⠀⠀⠀⠀⠀⠀⠀⠀⠀⠀⠀⠀⠀⠀⠀⠀⠀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⠀⠀⠀⠀⠀⠀⠀⠀⠀⠀⠀⠀⠀⠀⠀⠀⠀⠀⠀⠀⠀⠀⠀⠀⠀⡔⡡⣫⢿⠟⣿⣿⣿⡟⠁⠀⣾⣿⣿⣿⣿⣿⣿⣿⣿⣿⣿⣿⣿⣿⣿⣿⣿⣿⠀⠀⠀⠀⠀⠀⠀⠀⠀⠀⠀⠀⠀⠀⠀⠀⠀⠀⠀⠀⠀⠀⠀⠀⠀⠀⠀⠀⠀⠀⠀⠀⠀⠀⠀⠀⠀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⠀⠀⠀⠀⠀⠀⠀⠀⠀⠀⠀⠀⠀⠀⠀⠀⠀⠀⠀⠀⠀⠀⠀⠀⠀⠀⠁⠁⠀⠀⠸⠿⠋⠀⠀⣸⣿⣿⣿⣿⣿⣿⣿⣿⣿⣿⣿⣿⣿⣿⣿⣿⣿⡀⠀⠀⠀⠀⠀⠀⠀⠀⠀⠀⠀⠀⠀⠀⠀⠀⠀⠀⠀⠀⠀⠀⠀⠀⠀⠀⠀⠀⠀⠀⠀⠀⠀⠀⠀⠀⠀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⠀⠀⠀⠀⠀⠀⠀⠀⠀⠀⠀⠀⠀⠀⠀⠀⠀⠀⠀⠀⠀⠀⠀⠀⠀⠀⠀⠀⠀⠀⠀⠀⠀⠀⠀⠀⠀⠀⠀⠀⠀⠀⠀⠀⠀⣀⣠⣤⣤⣤⣄⠀⠀⠀⠀⠀⠀⠀⠀⠀⠀⠀⠀⠀⠀⠀⠀⠀⠀⠀⠀⠀⠀⠀⠀⠀⠀⠀⠀⠀⠀⠀⠀⠀⠀⠀⠀⠀⠀⠀⠀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⠀⠀⠀⠀⠀⠀⠀⠀⠀⠀⠀⠀⠀⠀⠀⠀⠀⠀⠀⠀⠀⠀⠀⠀⠀⠀⠀⠀⠀⠀⠀⠀⠀⢼⣿⣿⣿⣿⣿⣶⣿⣿⣿⣿⣿⣿⣿⣿⣿⣿⡿⠀⠀⠀⠀⠀⠀⠀⠀⠀⠀⠀⠀⠀⠀⠀⠀⠀⠀⠀⠀⠀⠀⠀⠀⠀⠀⠀⠀⠀⠀⠀⠀⠀⠀⠀⠀⠀⠀⠀⠀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⠀⠀⠀⠀⠀⠀⠀⠀⠀⠀⠀⠀⠀⠀⠀⠀⠀⠀⠀⠀⠀⠀⠀⠀⠀⠀⠀⠀⠀⠀⠀⠀⠀⠀⠈⠿⠋⣿⣿⣿⣿⣿⣿⣿⣿⣿⣿⣿⣿⡆⠀⠀⠀⠀⠀⠀⠀⠀⠀⠀⠀⠀⠀⠀⠀⠀⠀⠀⠀⠀⠀⠀⠀⠀⠀⠀⠀⠀⠀⠀⠀⠀⠀⠀⠀⠀⠀⠀⠀⠀⠀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⠀⠀⠀⠀⠀⠀⠀⠀⠀⠀⠀⠀⠀⠀⠀⠀⠀⠀⠀⠀⠀⠀⠀⠀⠀⠀⠀⠀⠀⠀⠀⠀⠀⠀⠀⣠⣿⣿⣿⣿⣿⣿⣿⣿⣿⣿⣿⣇⣀⠀⠀⠀⠀⠀⠀⠀⠀⠀⠀⠀⠀⠀⠀⠀⠀⠀⠀⠀⠀⠀⠀⠀⠀⠀⠀⠀⠀⠀⠀⠀⠀⠀⠀⠀⠀⠀⠀⠀⠀⠀⠀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⠀⠀⠀⠀⠀⠀⠀⠀⠀⠀⠀⠀⠀⠀⠀⠀⠀⠀⠀⠀⠀⠀⠀⠀⠀⠀⠀⠀⠀⠀⠀⠀⠀⢴⣿⣿⣿⣿⣿⣿⣿⣿⣿⣿⣿⣿⣿⣿⣿⣿⡆⠀⠀⠀⠀⠀⠀⠀⠀⠀⠀⠀⠀⠀⠀⠀⠀⠀⠀⠀⠀⠀⠀⠀⠀⠀⠀⠀⠀⠀⠀⠀⠀⠀⠀⠀⠀⠀⠀⠀⠀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⠀⠀⠀⠀⠀⠀⠀⠀⠀⠀⠀⠀⠀⠀⠀⠀⠀⠀⠀⠀⠀⠀⠀⠀⠀⠀⠀⠀⠀⠀⠀⠀⠀⠘⡻⣿⣿⣿⣿⣿⣿⣿⣿⣿⣿⣿⣿⣿⣿⣿⣧⠀⠀⠀⠀⠀⠀⠀⠀⠀⠀⠀⠀⠀⠀⠀⠀⠀⠀⠀⠀⠀⠀⠀⠀⠀⠀⠀⠀⠀⠀⠀⠀⠀⠀⠀⠀⠀⠀⠀⠀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⠀⠀⠀⠀⠀⠀⠀⠀⠀⠀⠀⠀⠀⠀⠀⠀⠀⠀⠀⠀⠀⠀⠀⠀⠀⠀⠀⠀⠀⠀⠀⠀⠀⠀⠀⣾⣿⣿⣿⣇⣿⣿⣿⣿⣿⣿⣿⣿⣿⣿⣿⡆⠀⠀⠀⠀⠀⠀⠀⠀⠀⠀⠀⠀⠀⠀⠀⠀⠀⠀⠀⠀⠀⠀⠀⠀⠀⠀⠀⠀⠀⠀⠀⠀⠀⠀⠀⠀⠀⠀⠀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⠀⠀⠀⠀⠀⠀⠀⠀⠀⠀⠀⠀⠀⠀⠀⠀⠀⠀⠀⠀⠀⠀⠀⠀⠀⠀⠀⠀⠀⠀⠀⠀⠀⠀⣼⣿⣿⣿⣿⣿⣿⣿⣿⣿⣿⣿⣿⣿⣿⣿⣿⣇⡀⠀⠀⠀⠀⠀⠀⠀⠀⠀⠀⠀⠀⠀⠀⠀⠀⠀⠀⠀⠀⠀⠀⠀⠀⠀⠀⠀⠀⠀⠀⠀⠀⠀⠀⠀⠀⠀⠀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⠀⠀⠀⠀⠀⠀⠀⠀⠀⠀⠀⠀⠀⠀⠀⠀⠀⠀⠀⠀⠀⠀⠀⠀⠀⠀⠀⠀⠀⠀⠀⠀⠀⣰⣿⣿⣿⣿⣿⣿⣿⣿⣿⣿⣿⣿⣿⣿⣿⣿⣿⣿⣿⣦⣄⠀⠀⠀⠀⠀⠀⠀⠀⠀⠀⠀⠀⠀⠀⠀⠀⠀⠀⠀⠀⠀⠀⠀⠀⠀⠀⠀⠀⠀⠀⠀⠀⠀⠀⠀⠀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⠀⠀⠀⠀⠀⠀⠀⠀⠀⠀⠀⠀⠀⠀⠀⠀⠀⠀⠀⠀⠀⠀⠀⠀⠀⠀⠀⠀⠀⠀⠀⣠⣾⣿⣿⣿⣿⣿⣿⡿⣿⣿⣿⣿⣿⣿⣿⣿⣿⣿⣿⣿⣿⣿⣿⣷⣦⡀⠀⠀⠀⠀⠀⠀⠀⠀⠀⠀⠀⠀⠀⠀⠀⠀⠀⠀⠀⠀⠀⠀⠀⠀⠀⠀⠀⠀⠀⠀⠀⠀⠀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⠀⠀⠀⠀⠀⠀⠀⠀⠀⠀⠀⠀⠀⠀⠀⠀⠀⠀⠀⠀⠀⠀⠀⠀⠀⠀⠀⠀⠀⢀⣴⣿⣿⣿⣿⣿⣿⣿⣿⣾⣿⣿⣿⣿⣿⣿⣿⣿⣿⣿⣿⣿⣿⣿⣿⣿⣿⣿⣦⢄⠀⠀⠀⠀⠀⠀⠀⠀⠀⠀⠀⠀⠀⠀⠀⠀⠀⠀⠀⠀⠀⠀⠀⠀⠀⠀⠀⠀⠀⠀⠀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⠀⠀⠀⠀⠀⠀⠀⠀⠀⠀⠀⠀⠀⠀⠀⠀⠀⠀⠀⠀⠀⠀⠀⠀⠀⠀⠀⢀⣴⣿⣿⣿⣿⣿⣿⣿⣿⡿⣿⣿⣿⣿⣿⣿⣿⣿⣿⣿⣿⣿⣿⣿⣿⣿⣿⠿⣿⣿⣧⡀⠀⠀⠀⠀⠀⠀⠀⠀⠀⠀⠀⠀⠀⠀⠀⠀⠀⠀⠀⠀⠀⠀⠀⠀⠀⠀⠀⠀⠀⠀⠀</a:t>
            </a:r>
            <a:br/>
            <a:r>
              <a:t>⠀⠀⠀⠀⠀⠀⠀⠀⠀⠀⠀⠀⠀⠀⠀⠀⠀⠀⠀⠀⠀⠀⠀⠀⠀⢀⣠⣼⣿⣿⣿⣿⣿⣿⣿⣿⠟⣸⣿⣿⣿⣿⣿⣿⣿⣿⣿⣿⣿⣿⣿⣿⣿⣿⡏⠀⠙⠿⣿⣿⠶⠀⠀⠀⠀⠀⠀⠀⠀⠀⠀⠀⠀⠀⠀⠀⠀⠀⠀⠀⠀⠀⠀⠀⠀⠀⠀⠀⠀⠀⠀</a:t>
            </a:r>
            <a:br/>
            <a:r>
              <a:t>⠀⠀⠀⠀⠀⠀⠀⠀⠀⠀⠀⠀⠀⠀⠀⠀⠀⠀⠀⠀⠀⠀⠀⠀⠈⢁⣾⣿⣿⣿⣿⣿⣿⣿⡿⠋⢠⣿⣿⣿⣿⣿⣿⣿⣿⣿⣿⣿⣿⣿⣿⣿⣿⣿⡇⠀⠀⠀⠀⠀⠀⠀⠀⠀⠀⠀⠀⠀⠀⠀⠀⠀⠀⠀⠀⠀⠀⠀⠀⠀⠀⠀⠀⠀⠀⠀⠀⠀⠀⠀⠀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⠀⠀⠀⠀⠀⠀⠀⠀⠀⠀⠀⠀⠀⠀⠀⠀⠀⠀⠀⠀⠀⠀⠀⠀⡠⢋⢞⡽⡿⢻⣿⣿⡿⠋⠀⠀⣾⣿⣿⣿⣿⣿⣿⣿⣿⣿⣿⣿⣿⣿⣿⣿⡿⣿⠀⠀⠀⠀⠀⠀⠀⠀⠀⠀⠀⠀⠀⠀⠀⠀⠀⠀⠀⠀⠀⠀⠀⠀⠀⠀⠀⠀⠀⠀⠀⠀⠀⠀⠀⠀⠀</a:t>
            </a:r>
            <a:br/>
            <a:r>
              <a:t>⠀⠀⠀⠀⠀⠀⠀⠀⠀⠀⠀⠀⠀⠀⠀⠀⠀⠀⠀⠀⠀⠀⠀⠀⠀⠁⠉⠈⠀⠘⢿⠟⠀⠀⠀⣸⣿⣿⣿⣿⣿⣿⣿⣿⣿⣿⣿⣿⣿⣿⣿⣿⣿⡀⠀⠀⠀⠀⠀⠀⠀⠀⠀⠀⠀⠀⠀⠀⠀⠀⠀⠀⠀⠀⠀⠀⠀⠀⠀⠀⠀⠀⠀⠀⠀⠀⠀⠀⠀⠀⠀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⠀⠀⠀⠀⠀⠀⠀⠀⠀⠀⠀⠀⠀⠀⠀⠀⠀⠀⠀⠀⠀⠀⠀⠀⠀⠀⠀⠀⠀⠀⠀⠀⠀⠀⠀⠀⠀⠀⠀⠀⠀⠀⠀⠀⣀⣠⣤⣤⣶⣦⠀⠀⠀⠀⠀⠀⠀⠀⠀⠀⠀⠀⠀⠀⠀⠀⠀⠀⠀⠀⠀⠀⠀⠀⠀⠀⠀⠀⠀⠀⠀⠀⠀⠀⠀⠀⠀⠀⠀⠀⠀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⠀⠀⠀⠀⠀⠀⠀⠀⠀⠀⠀⠀⠀⠀⠀⠀⠀⠀⠀⠀⠀⠀⠀⠀⠀⠀⠀⠀⠀⠀⠀⠀⢼⣿⣿⣿⣿⣿⣶⣶⣿⣿⣿⣿⣿⣿⣿⣿⣿⣿⠀⠀⠀⠀⠀⠀⠀⠀⠀⠀⠀⠀⠀⠀⠀⠀⠀⠀⠀⠀⠀⠀⠀⠀⠀⠀⠀⠀⠀⠀⠀⠀⠀⠀⠀⠀⠀⠀⠀⠀⠀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⠀⠀⠀⠀⠀⠀⠀⠀⠀⠀⠀⠀⠀⠀⠀⠀⠀⠀⠀⠀⠀⠀⠀⠀⠀⠀⠀⠀⠀⠀⠀⠀⠸⣿⣿⣿⣿⣿⣿⣿⣿⣿⣿⣿⣿⣿⣿⣿⣿⡯⠀⠀⠀⠀⠀⠀⠀⠀⠀⠀⠀⠀⠀⠀⠀⠀⠀⠀⠀⠀⠀⠀⠀⠀⠀⠀⠀⠀⠀⠀⠀⠀⠀⠀⠀⠀⠀⠀⠀⠀⠀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⠀⠀⠀⠀⠀⠀⠀⠀⠀⠀⠀⠀⠀⠀⠀⠀⠀⠀⠀⠀⠀⠀⠀⠀⠀⠀⠀⠀⠀⠀⠀⠀⠀⠈⠿⠿⣻⣿⣿⣿⣿⣿⣿⣿⣿⣿⣿⣿⡿⠀⠀⠀⠀⠀⠀⠀⠀⠀⠀⠀⠀⠀⠀⠀⠀⠀⠀⠀⠀⠀⠀⠀⠀⠀⠀⠀⠀⠀⠀⠀⠀⠀⠀⠀⠀⠀⠀⠀⠀⠀⠀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⠀⠀⠀⠀⠀⠀⠀⠀⠀⠀⠀⠀⠀⠀⠀⠀⠀⠀⠀⠀⠀⠀⠀⠀⠀⠀⠀⠀⠀⠀⠀⠀⠀⠀⠀⣼⣿⣿⣿⣿⣿⣿⣿⣿⣿⣿⣿⣄⣀⠀⠀⠀⠀⠀⠀⠀⠀⠀⠀⠀⠀⠀⠀⠀⠀⠀⠀⠀⠀⠀⠀⠀⠀⠀⠀⠀⠀⠀⠀⠀⠀⠀⠀⠀⠀⠀⠀⠀⠀⠀⠀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⠀⠀⠀⠀⠀⠀⠀⠀⠀⠀⠀⠀⠀⠀⠀⠀⠀⠀⠀⠀⠀⠀⠀⠀⠀⠀⠀⠀⠀⠀⠀⠀⢀⣠⣾⣿⣿⣿⣿⣿⣿⣿⣿⣿⣿⣿⣿⣿⣿⣷⡄⠀⠀⠀⠀⠀⠀⠀⠀⠀⠀⠀⠀⠀⠀⠀⠀⠀⠀⠀⠀⠀⠀⠀⠀⠀⠀⠀⠀⠀⠀⠀⠀⠀⠀⠀⠀⠀⠀⠀⠀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⠀⠀⠀⠀⠀⠀⠀⠀⠀⠀⠀⠀⠀⠀⠀⠀⠀⠀⠀⠀⠀⠀⠀⠀⠀⠀⠀⠀⠀⠀⠀⠀⠀⠈⢻⣿⣿⣿⣿⢿⣿⣿⣿⣿⣿⣿⣿⣿⣿⣿⣿⡀⠀⠀⠀⠀⠀⠀⠀⠀⠀⠀⠀⠀⠀⠀⠀⠀⠀⠀⠀⠀⠀⠀⠀⠀⠀⠀⠀⠀⠀⠀⠀⠀⠀⠀⠀⠀⠀⠀⠀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⠀⠀⠀⠀⠀⠀⠀⠀⠀⠀⠀⠀⠀⠀⠀⠀⠀⠀⠀⠀⠀⠀⠀⠀⠀⠀⠀⠀⠀⠀⠀⠀⠀⠀⣼⣿⣿⣿⣿⠘⣿⣿⣿⣿⣿⣿⣿⣿⣿⣿⣿⣧⠀⠀⠀⠀⠀⠀⠀⠀⠀⠀⠀⠀⠀⠀⠀⠀⠀⠀⠀⠀⠀⠀⠀⠀⠀⠀⠀⠀⠀⠀⠀⠀⠀⠀⠀⠀⠀⠀⠀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⠀⠀⠀⠀⠀⠀⠀⠀⠀⠀⠀⠀⠀⠀⠀⠀⠀⠀⠀⠀⠀⠀⠀⠀⠀⠀⠀⠀⠀⠀⠀⠀⠀⣼⣿⣿⣿⣿⣿⣆⣿⣿⣿⣿⣿⣿⣿⣿⣿⣿⣿⣿⡀⠀⠀⠀⠀⠀⠀⠀⠀⠀⠀⠀⠀⠀⠀⠀⠀⠀⠀⠀⠀⠀⠀⠀⠀⠀⠀⠀⠀⠀⠀⠀⠀⠀⠀⠀⠀⠀⠀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⠀⠀⠀⠀⠀⠀⠀⠀⠀⠀⠀⠀⠀⠀⠀⠀⠀⠀⠀⠀⠀⠀⠀⠀⠀⠀⠀⠀⠀⠀⠀⠀⣰⣿⣿⣿⣿⣿⣿⣿⣿⣿⣿⣿⣿⣿⣿⣿⣿⣿⣿⣿⣿⣷⣄⡀⠀⠀⠀⠀⠀⠀⠀⠀⠀⠀⠀⠀⠀⠀⠀⠀⠀⠀⠀⠀⠀⠀⠀⠀⠀⠀⠀⠀⠀⠀⠀⠀⠀⠀⠀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⠀⠀⠀⠀⠀⠀⠀⠀⠀⠀⠀⠀⠀⠀⠀⠀⠀⠀⠀⠀⠀⠀⠀⠀⠀⠀⠀⠀⠀⠀⣠⣾⣿⣿⣿⣿⣿⣿⡿⢸⣿⣿⣿⣿⣿⣿⣿⣿⣿⣿⣿⣿⣿⣿⣿⣿⣶⣄⠀⠀⠀⠀⠀⠀⠀⠀⠀⠀⠀⠀⠀⠀⠀⠀⠀⠀⠀⠀⠀⠀⠀⠀⠀⠀⠀⠀⠀⠀⠀⠀⠀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⠀⠀⠀⠀⠀⠀⠀⠀⠀⠀⠀⠀⠀⠀⠀⠀⠀⠀⠀⠀⠀⠀⠀⠀⠀⠀⠀⠀⢠⣾⣿⣿⣿⣿⣿⣿⣿⣿⢃⣴⣿⣿⣿⣿⣿⣿⣿⣿⣿⣿⣿⣿⣿⣿⣿⣿⣿⣿⡷⠄⠀⠀⠀⠀⠀⠀⠀⠀⠀⠀⠀⠀⠀⠀⠀⠀⠀⠀⠀⠀⠀⠀⠀⠀⠀⠀⠀⠀⠀⠀⠀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⠀⠀⠀⠀⠀⠀⠀⠀⠀⠀⠀⠀⠀⠀⠀⠀⠀⠀⠀⠀⠀⠀⠀⠀⠀⠀⢀⣴⣿⣿⣿⣿⣿⣿⣿⣿⣿⠇⣼⣿⣿⣿⣿⣿⣿⣿⣿⣿⣿⣿⣿⣿⣿⣿⣿⡿⢿⣿⣧⡀⠀⠀⠀⠀⠀⠀⠀⠀⠀⠀⠀⠀⠀⠀⠀⠀⠀⠀⠀⠀⠀⠀⠀⠀⠀⠀⠀⠀⠀⠀⠀</a:t>
            </a:r>
            <a:br/>
            <a:r>
              <a:t>⠀⠀⠀⠀⠀⠀⠀⠀⠀⠀⠀⠀⠀⠀⠀⠀⠀⠀⠀⠀⠀⠀⠀⠀⢀⣠⣿⣿⣿⣿⣿⣿⣿⣿⣿⡿⠁⣸⣿⣿⣿⣿⣿⣿⣿⣿⣿⣿⣿⣿⣿⣿⣿⣿⡟⠀⠈⠻⢿⡿⠦⠀⠀⠀⠀⠀⠀⠀⠀⠀⠀⠀⠀⠀⠀⠀⠀⠀⠀⠀⠀⠀⠀⠀⠀⠀⠀⠀⠀⠀⠀</a:t>
            </a:r>
            <a:br/>
            <a:r>
              <a:t>⠀⠀⠀⠀⠀⠀⠀⠀⠀⠀⠀⠀⠀⠀⠀⠀⠀⠀⠀⠀⠀⠀⠀⠊⢉⣿⣿⣿⣿⣿⣿⣿⣿⡿⠋⠀⢠⣿⣿⣿⣿⣿⣿⣿⣿⣿⣿⣿⣿⣿⣿⣿⣿⣿⠃⠀⠀⠀⠀⠀⠀⠀⠀⠀⠀⠀⠀⠀⠀⠀⠀⠀⠀⠀⠀⠀⠀⠀⠀⠀⠀⠀⠀⠀⠀⠀⠀⠀⠀⠀⠀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⠀⠀⠀⠀⠀⠀⠀⠀⠀⠀⠀⠀⠀⠀⠀⠀⠀⠀⠀⠀⠀⠀⠀⣠⢿⢟⣿⡿⣿⣿⣿⡿⠋⠀⠀⠀⣾⣿⣿⣿⣿⣿⣿⣿⣿⣿⣿⣿⣿⣿⣿⣿⡿⢿⠀⠀⠀⠀⠀⠀⠀⠀⠀⠀⠀⠀⠀⠀⠀⠀⠀⠀⠀⠀⠀⠀⠀⠀⠀⠀⠀⠀⠀⠀⠀⠀⠀⠀⠀⠀⠀</a:t>
            </a:r>
            <a:br/>
            <a:r>
              <a:t>⠀⠀⠀⠀⠀⠀⠀⠀⠀⠀⠀⠀⠀⠀⠀⠀⠀⠀⠀⠀⠀⠀⠈⠑⠳⠋⠊⠀⠻⠟⠋⠀⠀⠀⠀⣸⣿⣿⣿⣿⣿⣿⣿⣿⣿⣿⣿⣿⣿⣿⣿⣿⣷⠀⠀⠀⠀⠀⠀⠀⠀⠀⠀⠀⠀⠀⠀⠀⠀⠀⠀⠀⠀⠀⠀⠀⠀⠀⠀⠀⠀⠀⠀⠀⠀⠀⠀⠀⠀⠀⠀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⠀⠀⠀⠀⠀⠀⠀⠀⠀⠀⠀⠀⠀⠀⠀⠀⠀⠀⠀⠀⠀⠀⠀⠀⠀⠀⠀⠀⠀⠀⠀⠀⠀⠀⠀⠀⠀⠀⠀⢴⣤⡄⠀⢀⣤⣴⣤⣤⡀⠀⠀⠀⠀⠀⠀⠀⠀⠀⠀⠀⠀⠀⠀⠀⠀⠀⠀⠀⠀⠀⠀⠀⠀⠀⠀⠀⠀⠀⠀⠀⠀⠀⠀⠀⠀⠀⠀⠀⠀⠀⠀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⠀⠀⠀⠀⠀⠀⠀⠀⠀⠀⠀⠀⠀⠀⠀⠀⠀⠀⠀⠀⠀⠀⠀⠀⠀⠀⠀⠀⠀⠀⠀⠀⠀⠀⠀⠀⠀⠀⠰⣦⣿⣶⣶⣿⣿⣿⣿⡏⠙⠓⠤⠀⠀⠀⠀⠀⠀⠀⠀⠀⠀⠀⠀⠀⠀⠀⠀⠀⠀⠀⠀⠀⠀⠀⠀⠀⠀⠀⠀⠀⠀⠀⠀⠀⠀⠀⠀⠀⠀⠀⠀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⠀⠀⠀⠀⠀⠀⠀⠀⠀⠀⠀⠀⠀⠀⠀⠀⠀⠀⠀⠀⠀⠀⠀⠀⠀⠀⠀⠀⠀⠀⠀⠀⠀⠀⠀⠀⠀⠀⠀⠈⠉⠻⠿⣿⣿⣿⣿⣷⣤⣄⡀⠀⠀⠀⠀⠀⠀⠀⠀⠀⠀⠀⠀⠀⠀⠀⠀⠀⠀⠀⠀⠀⠀⠀⠀⠀⠀⠀⠀⠀⠀⠀⠀⠀⠀⠀⠀⠀⠀⠀⠀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⠀⠀⠀⠀⠀⠀⠀⠀⠀⠀⠀⠀⠀⠀⠀⠀⠀⠀⠀⠀⠀⠀⠀⠀⠀⠀⠀⠀⠀⠀⠀⠀⠀⠀⠀⠀⠀⠀⠀⠀⢀⣤⣌⠛⢻⣿⣿⣿⣿⣿⣯⣀⠀⠀⠀⠀⠀⠀⠀⠀⠀⠀⠀⠀⠀⠀⠀⠀⠀⠀⠀⠀⠀⠀⠀⠀⠀⠀⠀⠀⠀⠀⠀⠀⠀⠀⠀⠀⠀⠀⠀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⠀⠀⠀⠀⠀⠀⠀⠀⠀⠀⠀⠀⠀⠀⠀⠀⠀⠀⠀⠀⠀⠀⠀⠀⠀⠀⠀⠀⠀⠀⠀⠀⠀⠀⠀⠀⠀⠀⠀⠀⠈⠛⢻⡄⣼⣿⣿⣿⠿⠿⡿⢿⠗⠀⠀⠀⠀⠀⠀⠀⠀⠀⠀⠀⠀⠀⠀⠀⠀⠀⠀⠀⠀⠀⠀⠀⠀⠀⠀⠀⠀⠀⠀⠀⠀⠀⠀⠀⠀⠀⠀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⠀⠀⠀⠀⠀⠀⠀⠀⠀⠀⠀⠀⠀⠀⠀⠀⠀⠀⠀⠀⠀⠀⠀⠀⠀⠀⠀⠀⠀⠀⠀⠀⠀⠀⠀⠀⠀⠀⠀⠀⠀⠀⠈⣿⣿⣿⣿⣿⣇⢠⣶⡆⠀⠀⠀⠀⠀⠀⠀⠀⠀⠀⠀⠀⠀⠀⠀⠀⠀⠀⠀⠀⠀⠀⠀⠀⠀⠀⠀⠀⠀⠀⠀⠀⠀⠀⠀⠀⠀⠀⠀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⠀⠀⠀⠀⠀⠀⠀⠀⠀⠀⠀⠀⠀⠀⠀⠀⠀⠀⠀⠀⠀⠀⠀⠀⠀⠀⠀⠀⠀⠀⠀⠀⠀⠀⠀⠀⠀⠀⠀⠀⠀⠀⠀⣼⠇⠙⣿⣿⣿⣿⣿⣧⣀⣀⣀⣀⠀⠀⠀⠀⠀⠀⠀⠀⠀⠀⠀⠀⠀⠀⠀⠀⠀⠀⠀⠀⠀⠀⠀⠀⠀⠀⠀⠀⠀⠀⠀⠀⠀⠀⠀</a:t>
            </a:r>
            <a:br/>
            <a:r>
              <a:t>⠀⠀⠀⠀⠀⠀⠀⠀⠀⠀⠀⠀⠀⠀⠀⠀⠀⠀⠀⠀⠀⠀⠀⠀⠀⢀⣀⣀⣀⣀⠀⠀⠀⠀⠀⠀⠀⠀⠀⠀⠀⢀⡼⠃⣀⣴⣿⣿⣿⣿⣿⣧⣍⣓⣦⣈⣉⣤⣤⣤⣶⣶⣶⣶⣤⡀⠀⠀⠀⠀⠀⠀⠀⠀⠀⠀⠀⠀⠀⠀⠀⠀⠀⠀⠀⠀⠀⠀⠀⠀⠀</a:t>
            </a:r>
            <a:br/>
            <a:r>
              <a:t>⠀⠀⠀⠀⠀⠀⠀⠀⠀⠀⠀⠀⠀⠀⠀⠀⠀⠀⠀⠀⠀⠀⠀⠀⠀⠈⠛⠛⢻⣿⠿⣿⣿⠿⠿⠶⠶⣶⣶⣶⣶⣿⣷⣾⣿⣿⣿⣿⣿⣿⣿⣿⣿⣿⣿⣿⣿⣿⣿⣿⣿⣿⣿⣿⣿⣷⣤⣀⠀⠀⠀⠀⠀⠀⠀⠀⠀⠀⠀⠀⠀⠀⠀⠀⠀⠀⠀⠀⠀⠀⠀</a:t>
            </a:r>
            <a:br/>
            <a:r>
              <a:t>⠀⠀⠀⠀⠀⠀⠀⠀⠀⠀⠀⠀⠀⠀⠀⠀⠀⠀⠀⠀⠀⠀⠀⠀⠀⠀⠀⠀⠀⠁⠀⠀⠉⠙⠻⢄⣀⠀⠀⠀⠀⠀⠸⠿⠿⠿⠿⠿⢿⣿⣿⣿⣿⠿⢿⣿⣿⣿⣿⣿⣿⣿⣿⣿⣿⣿⣿⣷⠀⠀⠀⠀⠀⠀⠀⠀⠀⠀⠀⠀⠀⠀⠀⠀⠀⠀⠀⠀⠀⠀⠀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⠀⠀⠀⠀⠀⠀⠀⠀⠀⠀⠀⠀⠀⠀⠀⠀⠀⠀⠀⠀⠀⠀⠀⠀⠀⠀⠀⠀⠀⠀⠀⠀⠀⠀⠀⠀⠀⠀⠀⠀⠀⠀⠀⠀⠀⠀⠀⠀⢸⡿⣿⡆⠀⠀⠀⠀⠉⠉⠉⠛⠛⠻⠿⢿⡿⠟⠙⠊⠀⠀⠀⠀⠀⠀⠀⠀⠀⠀⠀⠀⠀⠀⠀⠀⠀⠀⠀⠀⠀⠀⠀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⠀⠀⠀⠀⠀⠀⠀⠀⠀⠀⠀⠀⠀⠀⠀⠀⠀⠀⠀⠀⠀⠀⠀⠀⠀⠀⠀⠀⠀⠀⠀⠀⠀⠀⠀⠀⠀⠀⠀⠀⠀⠀⠀⠀⣀⣤⣤⣶⣶⡄⠀⠀⠀⠀⠀⠀⠀⠀⠀⠀⠀⠀⠀⠀⠀⠀⠀⠀⠀⠀⠀⠀⠀⠀⠀⠀⠀⠀⠀⠀⠀⠀⠀⠀⠀⠀⠀⠀⠀⠀⠀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⠀⠀⠀⠀⠀⠀⠀⠀⠀⠀⠀⠀⠀⠀⠀⠀⠀⠀⠀⠀⠀⠀⠀⠀⠀⠀⠀⠀⠀⠀⠀⠀⣿⣿⣿⣿⣿⣷⣶⣾⣿⣿⣶⣿⣿⣿⣿⣿⣿⣏⠀⠀⠀⠀⠀⠀⠀⠀⠀⠀⠀⠀⠀⠀⠀⠀⠀⠀⠀⠀⠀⠀⠀⠀⠀⠀⠀⠀⠀⠀⠀⠀⠀⠀⠀⠀⠀⠀⠀⠀⠀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⠀⠀⠀⠀⠀⠀⠀⠀⠀⠀⠀⠀⠀⠀⠀⠀⠀⠀⠀⠀⠀⠀⠀⠀⠀⠀⠀⠀⠀⠀⠀⠀⠀⠹⡿⠿⣿⣿⣿⣿⣿⣿⣿⣿⣿⣿⣿⣿⡷⠀⠀⠀⠀⠀⠀⠀⠀⠀⠀⠀⠀⠀⠀⠀⠀⠀⠀⠀⠀⠀⠀⠀⠀⠀⠀⠀⠀⠀⠀⠀⠀⠀⠀⠀⠀⠀⠀⠀⠀⠀⠀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⠀⠀⠀⠀⠀⠀⠀⠀⠀⠀⠀⠀⠀⠀⠀⠀⠀⠀⠀⠀⠀⠀⠀⠀⠀⠀⠀⠀⠀⠀⠀⠀⠀⠀⠀⢹⣿⣿⣿⣿⣿⣿⣿⣿⣿⣿⣿⠁⠀⠀⠀⠀⠀⠀⠀⠀⠀⠀⠀⠀⠀⠀⠀⠀⠀⠀⠀⠀⠀⠀⠀⠀⠀⠀⠀⠀⠀⠀⠀⠀⠀⠀⠀⠀⠀⠀⠀⠀⠀⠀⠀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⠀⠀⠀⠀⠀⠀⠀⠀⠀⠀⠀⠀⠀⠀⠀⠀⠀⠀⠀⠀⠀⠀⠀⠀⠀⠀⠀⠀⠀⠀⠀⠀⢀⣀⣼⣿⣿⣿⣿⣿⣿⣿⣿⣿⣿⣿⣿⣿⣿⣷⡀⠀⠀⠀⠀⠀⠀⠀⠀⠀⠀⠀⠀⠀⠀⠀⠀⠀⠀⠀⠀⠀⠀⠀⠀⠀⠀⠀⠀⠀⠀⠀⠀⠀⠀⠀⠀⠀⠀⠀⠀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⠀⠀⠀⠀⠀⠀⠀⠀⠀⠀⠀⠀⠀⠀⠀⠀⠀⠀⠀⠀⠀⠀⠀⠀⠀⠀⠀⠀⠀⠀⠀⠠⣿⣿⣿⣿⣿⣿⣿⣿⣿⣿⣿⣿⣿⣿⣿⣿⣿⣿⣷⠀⠀⠀⠀⠀⠀⠀⠀⠀⠀⠀⠀⠀⠀⠀⠀⠀⠀⠀⠀⠀⠀⠀⠀⠀⠀⠀⠀⠀⠀⠀⠀⠀⠀⠀⠀⠀⠀⠀⠀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⠀⠀⠀⠀⠀⠀⠀⠀⠀⠀⠀⠀⠀⠀⠀⠀⠀⠀⠀⠀⠀⠀⠀⠀⠀⠀⠀⠀⠀⠀⠀⠀⠋⢻⣿⣿⣿⣿⣿⣿⣿⣿⣿⣿⣿⣿⣿⣿⣿⣿⣿⡄⠀⠀⠀⠀⠀⠀⠀⠀⠀⠀⠀⠀⠀⠀⠀⠀⠀⠀⠀⠀⠀⠀⠀⠀⠀⠀⠀⠀⠀⠀⠀⠀⠀⠀⠀⠀⠀⠀⠀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⠀⠀⠀⠀⠀⠀⠀⠀⠀⠀⠀⠀⠀⠀⠀⠀⠀⠀⠀⠀⠀⠀⠀⠀⠀⠀⠀⠀⠀⠀⠀⠀⠀⢠⣿⣿⣿⣿⡇⢸⣿⣿⣿⣿⣿⣿⣿⣿⣿⣿⣿⣷⠀⠀⠀⠀⠀⠀⠀⠀⠀⠀⠀⠀⠀⠀⠀⠀⠀⠀⠀⠀⠀⠀⠀⠀⠀⠀⠀⠀⠀⠀⠀⠀⠀⠀⠀⠀⠀⠀⠀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⠀⠀⠀⠀⠀⠀⠀⠀⠀⠀⠀⠀⠀⠀⠀⠀⠀⠀⠀⠀⠀⠀⠀⠀⠀⠀⠀⠀⠀⠀⠀⠀⢠⣿⣿⣿⣿⣿⣷⠈⣿⣿⣿⣿⣿⣿⣿⣿⣿⣿⣿⣿⣄⠀⠀⠀⠀⠀⠀⠀⠀⠀⠀⠀⠀⠀⠀⠀⠀⠀⠀⠀⠀⠀⠀⠀⠀⠀⠀⠀⠀⠀⠀⠀⠀⠀⠀⠀⠀⠀⠀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⠀⠀⠀⠀⠀⠀⠀⠀⠀⠀⠀⠀⠀⠀⠀⠀⠀⠀⠀⠀⠀⠀⠀⠀⠀⠀⠀⠀⠀⠀⠀⢀⣾⣿⣿⣿⣿⣿⣿⢸⣿⣿⣿⣿⣿⣿⣿⣿⣿⣿⣿⣿⣿⣷⣤⡀⠀⠀⠀⠀⠀⠀⠀⠀⠀⠀⠀⠀⠀⠀⠀⠀⠀⠀⠀⠀⠀⠀⠀⠀⠀⠀⠀⠀⠀⠀⠀⠀⠀⠀⠀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⠀⠀⠀⠀⠀⠀⠀⠀⠀⠀⠀⠀⠀⠀⠀⠀⠀⠀⠀⠀⠀⠀⠀⠀⠀⠀⠀⠀⠀⢀⣴⣿⣿⣿⣿⣿⣿⣿⡏⢸⣿⣿⣿⣿⣿⣿⣿⣿⣿⣿⣿⣿⣿⣿⣿⣿⣶⣄⠀⠀⠀⠀⠀⠀⠀⠀⠀⠀⠀⠀⠀⠀⠀⠀⠀⠀⠀⠀⠀⠀⠀⠀⠀⠀⠀⠀⠀⠀⠀⠀⠀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⠀⠀⠀⠀⠀⠀⠀⠀⠀⠀⠀⠀⠀⠀⠀⠀⠀⠀⠀⠀⠀⠀⠀⠀⠀⠀⠀⢀⣴⣿⣿⣿⣿⣿⣿⣿⣿⡿⠀⣼⣿⣿⣿⣿⣿⣿⣿⣿⣿⣿⣿⣿⣿⣿⣿⣿⣿⣿⡷⠄⠀⠀⠀⠀⠀⠀⠀⠀⠀⠀⠀⠀⠀⠀⠀⠀⠀⠀⠀⠀⠀⠀⠀⠀⠀⠀⠀⠀⠀⠀⠀</a:t>
            </a:r>
            <a:br/>
            <a:r>
              <a:t>⠀⠀⠀⠀⠀⠀⠀⠀⠀⠀⠀⠀⠀⠀⠀⠀⠀⠀⠀⠀⠀⠀⠀⠀⠀⠀⣴⣿⣿⣿⣿⣿⣿⣿⣿⣿⡿⠁⣼⣿⣿⣿⣿⣿⣿⣿⣿⣿⣿⣿⣿⣿⣿⣿⣿⡿⢿⣿⣧⡀⠀⠀⠀⠀⠀⠀⠀⠀⠀⠀⠀⠀⠀⠀⠀⠀⠀⠀⠀⠀⠀⠀⠀⠀⠀⠀⠀⠀⠀⠀⠀</a:t>
            </a:r>
            <a:br/>
            <a:r>
              <a:t>⠀⠀⠀⠀⠀⠀⠀⠀⠀⠀⠀⠀⠀⠀⠀⠀⠀⠀⠀⠀⠀⠀⠀⠀⣀⣾⣿⣿⣿⣿⣿⣿⣿⣿⣿⠟⠀⣸⣿⣿⣿⣿⣿⣿⣿⣿⣿⣿⣿⣿⣿⣿⣿⣿⡟⠀⠈⠻⢿⣿⠦⠀⠀⠀⠀⠀⠀⠀⠀⠀⠀⠀⠀⠀⠀⠀⠀⠀⠀⠀⠀⠀⠀⠀⠀⠀⠀⠀⠀⠀⠀</a:t>
            </a:r>
            <a:br/>
            <a:r>
              <a:t>⠀⠀⠀⠀⠀⠀⠀⠀⠀⠀⠀⠀⠀⠀⠀⠀⠀⠀⠀⠀⠀⠀⠐⠋⣽⣿⣿⣿⣿⣿⣿⣿⣿⠟⠁⠀⢠⣿⣿⣿⣿⣿⣿⣿⣿⣿⣿⣿⣿⣿⣿⣿⣿⣿⠇⠀⠀⠀⠀⠀⠀⠀⠀⠀⠀⠀⠀⠀⠀⠀⠀⠀⠀⠀⠀⠀⠀⠀⠀⠀⠀⠀⠀⠀⠀⠀⠀⠀⠀⠀⠀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⠀⠀⠀⠀⠀⠀⠀⠀⠀⠀⠀⠀⠀⠀⠀⠀⠀⠀⠀⠀⠀⠀⢀⡼⡿⣿⣿⣿⣿⣿⡿⠋⠁⠀⠀⠀⣾⣿⣿⣿⣿⣿⣿⣿⣿⣿⣿⣿⣿⣿⣿⣿⡟⢿⠀⠀⠀⠀⠀⠀⠀⠀⠀⠀⠀⠀⠀⠀⠀⠀⠀⠀⠀⠀⠀⠀⠀⠀⠀⠀⠀⠀⠀⠀⠀⠀⠀⠀⠀⠀⠀</a:t>
            </a:r>
            <a:br/>
            <a:r>
              <a:t>⠀⠀⠀⠀⠀⠀⠀⠀⠀⠀⠀⠀⠀⠀⠀⠀⠀⠀⠀⠀⠀⠀⠫⠾⠿⠗⠁⠹⠿⠋⠀⠀⠀⠀⠀⣸⣿⣿⣿⣿⣿⣿⣿⣿⣿⣿⣿⣿⣿⣿⣿⣿⣷⠀⠀⠀⠀⠀⠀⠀⠀⠀⠀⠀⠀⠀⠀⠀⠀⠀⠀⠀⠀⠀⠀⠀⠀⠀⠀⠀⠀⠀⠀⠀⠀⠀⠀⠀⠀⠀⠀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⠀⠀⠀⠀⠀⠀⠀⠀⠀⠀⠀⠀⠀⠀⠀⠀⠀⠀⠀⠀⠀⠀⠀⠀⠀⠀⠀⠀⠀⠀⠀⠀⠀⠀⠀⠀⠀⠀⠀⠀⠀⠀⠀⣀⣠⣤⣴⣶⣦⠀⠀⠀⠀⠀⠀⠀⠀⠀⠀⠀⠀⠀⠀⠀⠀⠀⠀⠀⠀⠀⠀⠀⠀⠀⠀⠀⠀⠀⠀⠀⠀⠀⠀⠀⠀⠀⠀⠀⠀⠀⠀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⠀⠀⠀⠀⠀⠀⠀⠀⠀⠀⠀⠀⠀⠀⠀⠀⠀⠀⠀⠀⠀⠀⠀⠀⠀⠀⠀⠀⠀⠀⠀⣿⣿⣿⣿⣿⣶⣶⣶⣿⣿⣿⣿⣿⣿⣿⣿⣿⣿⠀⠀⠀⠀⠀⠀⠀⠀⠀⠀⠀⠀⠀⠀⠀⠀⠀⠀⠀⠀⠀⠀⠀⠀⠀⠀⠀⠀⠀⠀⠀⠀⠀⠀⠀⠀⠀⠀⠀⠀⠀⠀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⠀⠀⠀⠀⠀⠀⠀⠀⠀⠀⠀⠀⠀⠀⠀⠀⠀⠀⠀⠀⠀⠀⠀⠀⠀⠀⠀⠀⠀⠀⠀⢻⣿⣿⣿⣿⣿⣿⣿⣿⣿⣿⣿⣿⣿⣿⣿⣿⡿⠀⠀⠀⠀⠀⠀⠀⠀⠀⠀⠀⠀⠀⠀⠀⠀⠀⠀⠀⠀⠀⠀⠀⠀⠀⠀⠀⠀⠀⠀⠀⠀⠀⠀⠀⠀⠀⠀⠀⠀⠀⠀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⠀⠀⠀⠀⠀⠀⠀⠀⠀⠀⠀⠀⠀⠀⠀⠀⠀⠀⠀⠀⠀⠀⠀⠀⠀⠀⠀⠀⠀⠀⠀⠀⠙⣿⡿⣿⣿⣿⣿⣿⣿⣿⣿⣿⣿⣿⣿⣿⠃⠀⠀⠀⠀⠀⠀⠀⠀⠀⠀⠀⠀⠀⠀⠀⠀⠀⠀⠀⠀⠀⠀⠀⠀⠀⠀⠀⠀⠀⠀⠀⠀⠀⠀⠀⠀⠀⠀⠀⠀⠀⠀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⠀⠀⠀⠀⠀⠀⠀⠀⠀⠀⠀⠀⠀⠀⠀⠀⠀⠀⠀⠀⠀⠀⠀⠀⠀⠀⠀⠀⠀⠀⠀⠀⠀⠀⢸⣿⣿⣿⣿⣿⣿⣿⣿⣿⣿⣿⣧⣄⡀⠀⠀⠀⠀⠀⠀⠀⠀⠀⠀⠀⠀⠀⠀⠀⠀⠀⠀⠀⠀⠀⠀⠀⠀⠀⠀⠀⠀⠀⠀⠀⠀⠀⠀⠀⠀⠀⠀⠀⠀⠀⠀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⠀⠀⠀⠀⠀⠀⠀⠀⠀⠀⠀⠀⠀⠀⠀⠀⠀⠀⠀⠀⠀⠀⠀⠀⠀⠀⠀⠀⠀⠀⠀⣠⣴⣿⣿⣿⣿⣿⣿⣿⣿⣿⣿⣿⣿⣿⣿⣿⣿⣿⣷⠀⠀⠀⠀⠀⠀⠀⠀⠀⠀⠀⠀⠀⠀⠀⠀⠀⠀⠀⠀⠀⠀⠀⠀⠀⠀⠀⠀⠀⠀⠀⠀⠀⠀⠀⠀⠀⠀⠀⠀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⠀⠀⠀⠀⠀⠀⠀⠀⠀⠀⠀⠀⠀⠀⠀⠀⠀⠀⠀⠀⠀⠀⠀⠀⠀⠀⠀⠀⠀⠀⠘⣻⣿⣿⣿⣿⣿⣿⣿⣿⣿⣿⣿⣿⣿⣿⣿⣿⣿⣿⣿⡇⠀⠀⠀⠀⠀⠀⠀⠀⠀⠀⠀⠀⠀⠀⠀⠀⠀⠀⠀⠀⠀⠀⠀⠀⠀⠀⠀⠀⠀⠀⠀⠀⠀⠀⠀⠀⠀⠀⠀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⠀⠀⠀⠀⠀⠀⠀⠀⠀⠀⠀⠀⠀⠀⠀⠀⠀⠀⠀⠀⠀⠀⠀⠀⠀⠀⠀⠀⠀⠀⠀⠉⢻⣿⣿⣿⣿⣿⠿⣿⣿⣿⣿⣿⣿⣿⣿⣿⣿⣿⣿⣿⡄⠀⠀⠀⠀⠀⠀⠀⠀⠀⠀⠀⠀⠀⠀⠀⠀⠀⠀⠀⠀⠀⠀⠀⠀⠀⠀⠀⠀⠀⠀⠀⠀⠀⠀⠀⠀⠀⠀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⠀⠀⠀⠀⠀⠀⠀⠀⠀⠀⠀⠀⠀⠀⠀⠀⠀⠀⠀⠀⠀⠀⠀⠀⠀⠀⠀⠀⠀⠀⠀⢠⣾⣿⣿⣿⣿⣯⠀⢸⣿⣿⣿⣿⣿⣿⣿⣿⣿⣿⣿⣿⣧⠀⠀⠀⠀⠀⠀⠀⠀⠀⠀⠀⠀⠀⠀⠀⠀⠀⠀⠀⠀⠀⠀⠀⠀⠀⠀⠀⠀⠀⠀⠀⠀⠀⠀⠀⠀⠀⠀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⠀⠀⠀⠀⠀⠀⠀⠀⠀⠀⠀⠀⠀⠀⠀⠀⠀⠀⠀⠀⠀⠀⠀⠀⠀⠀⠀⠀⠀⠀⢠⣿⣿⣿⣿⣿⣿⣿⠇⢸⣿⣿⣿⣿⣿⣿⣿⣿⣿⣿⣿⣿⣿⣿⣦⣀⠀⠀⠀⠀⠀⠀⠀⠀⠀⠀⠀⠀⠀⠀⠀⠀⠀⠀⠀⠀⠀⠀⠀⠀⠀⠀⠀⠀⠀⠀⠀⠀⠀⠀⠀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⠀⠀⠀⠀⠀⠀⠀⠀⠀⠀⠀⠀⠀⠀⠀⠀⠀⠀⠀⠀⠀⠀⠀⠀⠀⠀⠀⠀⢀⣴⣿⣿⣿⣿⣿⣿⣿⡿⠀⢸⣿⣿⣿⣿⣿⣿⣿⣿⣿⣿⣿⣿⣿⣿⣿⣿⣷⣄⠀⠀⠀⠀⠀⠀⠀⠀⠀⠀⠀⠀⠀⠀⠀⠀⠀⠀⠀⠀⠀⠀⠀⠀⠀⠀⠀⠀⠀⠀⠀⠀⠀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⠀⠀⠀⠀⠀⠀⠀⠀⠀⠀⠀⠀⠀⠀⠀⠀⠀⠀⠀⠀⠀⠀⠀⠀⠀⠀⢀⣴⣿⣿⣿⣿⣿⣿⣿⣿⣿⠃⠀⣸⣿⣿⣿⣿⣿⣿⣿⣿⣿⣿⣿⣿⣿⣿⣿⣿⣿⣿⡷⠀⠀⠀⠀⠀⠀⠀⠀⠀⠀⠀⠀⠀⠀⠀⠀⠀⠀⠀⠀⠀⠀⠀⠀⠀⠀⠀⠀⠀⠀⠀⠀</a:t>
            </a:r>
            <a:br/>
            <a:r>
              <a:t>⠀⠀⠀⠀⠀⠀⠀⠀⠀⠀⠀⠀⠀⠀⠀⠀⠀⠀⠀⠀⠀⠀⠀⠀⠀⣠⣿⣿⣿⣿⣿⣿⣿⣿⣿⣿⠃⠀⣼⣿⣿⣿⣿⣿⣿⣿⣿⣿⣿⣿⣿⣿⣿⣿⣿⣿⢿⣿⣅⠀⠀⠀⠀⠀⠀⠀⠀⠀⠀⠀⠀⠀⠀⠀⠀⠀⠀⠀⠀⠀⠀⠀⠀⠀⠀⠀⠀⠀⠀⠀⠀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⠀⠀⠀⠀⠀⠀⠀⠀⠀⠀⠀⠀⠀⠀⠀⠀⠀⠀⠀⠀⠀⠀⠀⢠⣾⣿⣿⣿⣿⣿⣿⣿⣿⣿⠟⠁⠀⣸⣿⣿⣿⣿⣿⣿⣿⣿⣿⣿⣿⣿⣿⣿⣿⣿⡟⠁⠈⠻⣿⣷⠄⠀⠀⠀⠀⠀⠀⠀⠀⠀⠀⠀⠀⠀⠀⠀⠀⠀⠀⠀⠀⠀⠀⠀⠀⠀⠀⠀⠀⠀⠀</a:t>
            </a:r>
            <a:br/>
            <a:r>
              <a:t>⠀⠀⠀⠀⠀⠀⠀⠀⠀⠀⠀⠀⠀⠀⠀⠀⠀⠀⠀⠀⠀⠤⠶⣿⣿⣿⣿⣿⣿⣿⣿⣿⠟⠁⠀⠀⢠⣿⣿⣿⣿⣿⣿⣿⣿⣿⣿⣿⣿⣿⣿⣿⣿⣿⠃⠀⠀⠀⠀⠀⠀⠀⠀⠀⠀⠀⠀⠀⠀⠀⠀⠀⠀⠀⠀⠀⠀⠀⠀⠀⠀⠀⠀⠀⠀⠀⠀⠀⠀⠀⠀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⠀⠀⠀⠀⠀⠀⠀⠀⠀⠀⠀⠀⠀⠀⠀⠀⠀⠀⠀⠀⠀⠀⣼⣿⣿⣿⣿⣿⣿⠿⠋⠀⠀⠀⠀⠀⣾⣿⣿⣿⣿⣿⣿⣿⣿⣿⣿⣿⣿⣿⣿⣿⡟⠿⠀⠀⠀⠀⠀⠀⠀⠀⠀⠀⠀⠀⠀⠀⠀⠀⠀⠀⠀⠀⠀⠀⠀⠀⠀⠀⠀⠀⠀⠀⠀⠀⠀⠀⠀⠀⠀</a:t>
            </a:r>
            <a:br/>
            <a:r>
              <a:t>⠀⠀⠀⠀⠀⠀⠀⠀⠀⠀⠀⠀⠀⠀⠀⠀⠀⠀⠀⠀⠠⣺⣟⣿⡿⠛⠿⠛⠁⠀⠀⠀⠀⠀⠀⣸⣿⣿⣿⣿⣿⣿⣿⣿⣿⣿⣿⣿⣿⣿⣿⣿⣧⠀⠀⠀⠀⠀⠀⠀⠀⠀⠀⠀⠀⠀⠀⠀⠀⠀⠀⠀⠀⠀⠀⠀⠀⠀⠀⠀⠀⠀⠀⠀⠀⠀⠀⠀⠀⠀⠀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⠀⠀⠀⠀⠀⠀⠀⠀⠀⠀⠀⠀⠀⠀⠀⠀⠀⠀⠀⠀⠀⠉⠉⠉⠀⠀⠀⠀⠀⠀⠀⠀⠀⠀⢠⣿⣿⣿⣿⣿⣿⣿⣿⣿⣿⣿⣿⣿⣿⣿⣿⣿⣿⡄⠀⠀⠀⠀⠀⠀⠀⠀⠀⠀⠀⠀⠀⠀⠀⠀⠀⠀⠀⠀⠀⠀⠀⠀⠀⠀⠀⠀⠀⠀⠀⠀⠀⠀⠀⠀⠀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⠀⠀⠀⠀⠀⠀⠀⠀⠀⠀⠀⠀⠀⠀⠀⠀⠀⠀⠀⠀⠀⠀⠀⠀⠀⠀⠀⠀⠀⠀⠀⠀⠀⠀⠀⠀⠀⠀⠀⠀⠀⠀⠀⣀⣤⣤⣶⣶⡄⠀⠀⠀⠀⠀⠀⠀⠀⠀⠀⠀⠀⠀⠀⠀⠀⠀⠀⠀⠀⠀⠀⠀⠀⠀⠀⠀⠀⠀⠀⠀⠀⠀⠀⠀⠀⠀⠀⠀⠀⠀⠀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⠀⠀⠀⠀⠀⠀⠀⠀⠀⠀⠀⠀⠀⠀⠀⠀⠀⠀⠀⠀⠀⠀⠀⠀⠀⠀⠀⠀⠀⠀⢸⣿⣿⣿⣿⣷⣶⣶⣶⣿⣿⣿⣿⣿⣿⣿⣿⣿⡿⠀⠀⠀⠀⠀⠀⠀⠀⠀⠀⠀⠀⠀⠀⠀⠀⠀⠀⠀⠀⠀⠀⠀⠀⠀⠀⠀⠀⠀⠀⠀⠀⠀⠀⠀⠀⠀⠀⠀⠀⠀⠀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⠀⠀⠀⠀⠀⠀⠀⠀⠀⠀⠀⠀⠀⠀⠀⠀⠀⠀⠀⠀⠀⠀⠀⠀⠀⠀⠀⠀⠀⠀⠈⣿⣿⣿⣿⣿⣿⣿⣿⣿⣿⣿⣿⣿⣿⣿⣿⣿⡗⠀⠀⠀⠀⠀⠀⠀⠀⠀⠀⠀⠀⠀⠀⠀⠀⠀⠀⠀⠀⠀⠀⠀⠀⠀⠀⠀⠀⠀⠀⠀⠀⠀⠀⠀⠀⠀⠀⠀⠀⠀⠀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⠀⠀⠀⠀⠀⠀⠀⠀⠀⠀⠀⠀⠀⠀⠀⠀⠀⠀⠀⠀⠀⠀⠀⠀⠀⠀⠀⠀⠀⠀⠀⠀⠀⠀⣿⣿⣿⣿⣿⣿⣿⣿⣿⣿⣿⣿⣧⣀⡀⠀⠀⠀⠀⠀⠀⠀⠀⠀⠀⠀⠀⠀⠀⠀⠀⠀⠀⠀⠀⠀⠀⠀⠀⠀⠀⠀⠀⠀⠀⠀⠀⠀⠀⠀⠀⠀⠀⠀⠀⠀⠀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⠀⠀⠀⠀⠀⠀⠀⠀⠀⠀⠀⠀⠀⠀⠀⠀⠀⠀⠀⠀⠀⠀⠀⠀⠀⠀⠀⠀⠀⠀⠾⣿⣿⣿⣿⣿⣿⣿⣿⣿⣿⣿⣿⣿⣿⣿⣿⣿⣿⣿⣿⣇⠀⠀⠀⠀⠀⠀⠀⠀⠀⠀⠀⠀⠀⠀⠀⠀⠀⠀⠀⠀⠀⠀⠀⠀⠀⠀⠀⠀⠀⠀⠀⠀⠀⠀⠀⠀⠀⠀⠀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⠀⠀⠀⠀⠀⠀⠀⠀⠀⠀⠀⠀⠀⠀⠀⠀⠀⠀⠀⠀⠀⠀⠀⠀⠀⠀⠀⠀⠀⠀⠸⠻⣿⣿⣿⣿⣿⣿⣿⣿⣿⣿⣿⣿⣿⣿⣿⣿⣿⣿⣿⣿⡆⠀⠀⠀⠀⠀⠀⠀⠀⠀⠀⠀⠀⠀⠀⠀⠀⠀⠀⠀⠀⠀⠀⠀⠀⠀⠀⠀⠀⠀⠀⠀⠀⠀⠀⠀⠀⠀⠀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⠀⠀⠀⠀⠀⠀⠀⠀⠀⠀⠀⠀⠀⠀⠀⠀⠀⠀⠀⠀⠀⠀⠀⠀⠀⠀⠀⠀⠀⠀⠀⣴⣿⣿⣿⣿⣿⡏⠋⢹⣿⣿⣿⣿⣿⣿⣿⣿⣿⣿⣿⣿⣷⡀⠀⠀⠀⠀⠀⠀⠀⠀⠀⠀⠀⠀⠀⠀⠀⠀⠀⠀⠀⠀⠀⠀⠀⠀⠀⠀⠀⠀⠀⠀⠀⠀⠀⠀⠀⠀⠀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⠀⠀⠀⠀⠀⠀⠀⠀⠀⠀⠀⠀⠀⠀⠀⠀⠀⠀⠀⠀⠀⠀⠀⠀⠀⠀⠀⠀⠀⠀⣼⣿⣿⣿⣿⣿⣿⣷⠀⢸⣿⣿⣿⣿⣿⣿⣿⣿⣿⣿⣿⣿⣿⣿⣦⣀⠀⠀⠀⠀⠀⠀⠀⠀⠀⠀⠀⠀⠀⠀⠀⠀⠀⠀⠀⠀⠀⠀⠀⠀⠀⠀⠀⠀⠀⠀⠀⠀⠀⠀⠀</a:t>
            </a:r>
            <a:br/>
            <a:r>
              <a:t>⠀⠀⠀⠀⠀⠀⠀⠀⠀⠀⠀⠀⠀⠀⠀⠀⠀⠀⠀⠀⠀⠀⠀⠀⠀⠀⠀⠀⣠⣾⣿⣿⣿⣿⣿⣿⣿⠇⠀⣼⣿⣿⣿⣿⣿⣿⣿⣿⣿⣿⣿⣿⣿⣿⣿⣿⣷⣄⠀⠀⠀⠀⠀⠀⠀⠀⠀⠀⠀⠀⠀⠀⠀⠀⠀⠀⠀⠀⠀⠀⠀⠀⠀⠀⠀⠀⠀⠀⠀⠀⠀</a:t>
            </a:r>
            <a:br/>
            <a:r>
              <a:t>⠀⠀⠀⠀⠀⠀⠀⠀⠀⠀⠀⠀⠀⠀⠀⠀⠀⠀⠀⠀⠀⠀⠀⠀⠀⠀⢀⣾⣿⣿⣿⣿⣿⣿⣿⣿⡟⠀⠀⢻⣿⣿⣿⣿⣿⣿⣿⣿⣿⣿⣿⣿⣿⣿⣿⣿⣿⣿⡷⠀⠀⠀⠀⠀⠀⠀⠀⠀⠀⠀⠀⠀⠀⠀⠀⠀⠀⠀⠀⠀⠀⠀⠀⠀⠀⠀⠀⠀⠀⠀⠀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⠀⠀⠀⠀⠀⠀⠀⠀⠀⠀⠀⠀⠀⠀⠀⠀⠀⠀⠀⠀⠀⠀⠀⠀⢀⣴⣿⣿⣿⣿⣿⣿⣿⣿⣿⡟⠀⠀⣰⣿⣿⣿⣿⣿⣿⣿⣿⣿⣿⣿⣿⣿⣿⣿⣿⣿⢿⣿⡅⠀⠀⠀⠀⠀⠀⠀⠀⠀⠀⠀⠀⠀⠀⠀⠀⠀⠀⠀⠀⠀⠀⠀⠀⠀⠀⠀⠀⠀⠀⠀⠀</a:t>
            </a:r>
            <a:br/>
            <a:r>
              <a:t>⠀⠀⠀⠀⠀⠀⠀⠀⠀⠀⠀⠀⠀⠀⠀⠀⠀⠀⠀⠀⠀⠀⢀⣴⣿⣿⣿⣿⣿⣿⣿⣿⣿⣿⠋⠀⠀⣸⣿⣿⣿⣿⣿⣿⣿⣿⣿⣿⣿⣿⣿⣿⣿⣿⡟⠁⠈⠿⣿⣦⡄⠀⠀⠀⠀⠀⠀⠀⠀⠀⠀⠀⠀⠀⠀⠀⠀⠀⠀⠀⠀⠀⠀⠀⠀⠀⠀⠀⠀⠀⠀</a:t>
            </a:r>
            <a:br/>
            <a:r>
              <a:t>⠀⠀⠀⠀⠀⠀⠀⠀⠀⠀⠀⠀⠀⠀⠀⠀⠀⠀⠀⠀⢀⠤⣾⣿⣿⣿⣿⣿⣿⣿⣿⡿⠋⠀⠀⠀⢠⣿⣿⣿⣿⣿⣿⣿⣿⣿⣿⣿⣿⣿⣿⣿⣿⣿⠁⠀⠀⠀⠀⠀⠀⠀⠀⠀⠀⠀⠀⠀⠀⠀⠀⠀⠀⠀⠀⠀⠀⠀⠀⠀⠀⠀⠀⠀⠀⠀⠀⠀⠀⠀⠀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⠀⠀⠀⠀⠀⠀⠀⠀⠀⠀⠀⠀⠀⠀⠀⠀⠀⠀⠀⠀⠀⢀⣾⣿⣿⣿⣿⣿⡿⠛⠁⠀⠀⠀⠀⠀⣾⣿⣿⣿⣿⣿⣿⣿⣿⣿⣿⣿⣿⣿⣿⣿⡙⠻⠀⠀⠀⠀⠀⠀⠀⠀⠀⠀⠀⠀⠀⠀⠀⠀⠀⠀⠀⠀⠀⠀⠀⠀⠀⠀⠀⠀⠀⠀⠀⠀⠀⠀⠀⠀⠀</a:t>
            </a:r>
            <a:br/>
            <a:r>
              <a:t>⠀⠀⠀⠀⠀⠀⠀⠀⠀⠀⠀⠀⠀⠀⠀⠀⠀⠀⠀⠀⡠⣻⣿⣿⡿⠿⠟⠉⠀⠀⠀⠀⠀⠀⠀⣸⣿⣿⣿⣿⣿⣿⣿⣿⣿⣿⣿⣿⣿⣿⣿⣿⣧⠀⠀⠀⠀⠀⠀⠀⠀⠀⠀⠀⠀⠀⠀⠀⠀⠀⠀⠀⠀⠀⠀⠀⠀⠀⠀⠀⠀⠀⠀⠀⠀⠀⠀⠀⠀⠀⠀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⠀⠀⠀⠀⠀⠀⠀⠀⠀⠀⠀⠀⠀⠀⠀⠀⠀⠀⠀⠀⠚⠛⠛⠉⠀⠀⠀⠀⠀⠀⠀⠀⠀⠀⢠⣿⣿⣿⣿⣿⣿⣿⣿⣿⣿⣿⣿⣿⣿⣿⣿⣿⣿⡄⠀⠀⠀⠀⠀⠀⠀⠀⠀⠀⠀⠀⠀⠀⠀⠀⠀⠀⠀⠀⠀⠀⠀⠀⠀⠀⠀⠀⠀⠀⠀⠀⠀⠀⠀⠀⠀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⠀⠀⠀⠀⠀⠀⠀⠀⠀⠀⠀⠀⠀⠀⠀⠀⠀⠀⠀⠀⠀⠀⠀⠀⠀⠀⠀⠀⠀⠀⣀⣀⡀⠀⠀⠀⠀⠀⠀⠀⢀⣀⣀⣤⣤⣶⣶⣦⠀⠀⠀⠀⠀⠀⠀⠀⠀⠀⠀⠀⠀⠀⠀⠀⠀⠀⠀⠀⠀⠀⠀⠀⠀⠀⠀⠀⠀⠀⠀⠀⠀⠀⠀⠀⠀⠀⠀⠀⠀⠀⠀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⠀⠀⠀⠀⠀⠀⠀⠀⠀⠀⠀⠀⠀⠀⠀⠀⠀⠀⠀⠀⠀⠀⠀⠀⠀⠀⠀⠀⠀⢸⣿⣿⣿⣿⣿⣷⣶⣶⣿⣿⣿⣿⣿⣿⣿⣿⣿⣿⠆⠀⠀⠀⠀⠀⠀⠀⠀⠀⠀⠀⠀⠀⠀⠀⠀⠀⠀⠀⠀⠀⠀⠀⠀⠀⠀⠀⠀⠀⠀⠀⠀⠀⠀⠀⠀⠀⠀⠀⠀⠀⠀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⠀⠀⠀⠀⠀⠀⠀⠀⠀⠀⠀⠀⠀⠀⠀⠀⠀⠀⠀⠀⠀⠀⠀⠀⠀⠀⠀⠀⠀⠀⠸⣿⣿⣿⣿⣿⣿⣿⣿⣿⣿⣿⣿⣿⣿⣿⣿⣿⠀⠀⠀⠀⠀⠀⠀⠀⠀⠀⠀⠀⠀⠀⠀⠀⠀⠀⠀⠀⠀⠀⠀⠀⠀⠀⠀⠀⠀⠀⠀⠀⠀⠀⠀⠀⠀⠀⠀⠀⠀⠀⠀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⠀⠀⠀⠀⠀⠀⠀⠀⠀⠀⠀⠀⠀⠀⠀⠀⠀⠀⠀⠀⠀⠀⠀⠀⠀⠀⠀⠀⠀⠀⠀⠙⣿⣿⣿⣿⣿⣿⣿⣿⣿⣿⣿⣿⣿⣿⣿⡟⠀⠀⠀⠀⠀⠀⠀⠀⠀⠀⠀⠀⠀⠀⠀⠀⠀⠀⠀⠀⠀⠀⠀⠀⠀⠀⠀⠀⠀⠀⠀⠀⠀⠀⠀⠀⠀⠀⠀⠀⠀⠀⠀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⠀⠀⠀⠀⠀⠀⠀⠀⠀⠀⠀⠀⠀⠀⠀⠀⠀⠀⠀⠀⠀⠀⠀⠀⠀⠀⠀⠀⠀⠀⠀⠀⠀⢼⣿⣿⣿⣿⣿⣿⣿⣿⣿⣿⣿⣿⠀⠀⠀⠀⠀⠀⠀⠀⠀⠀⠀⠀⠀⠀⠀⠀⠀⠀⠀⠀⠀⠀⠀⠀⠀⠀⠀⠀⠀⠀⠀⠀⠀⠀⠀⠀⠀⠀⠀⠀⠀⠀⠀⠀⠀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⠀⠀⠀⠀⠀⠀⠀⠀⠀⠀⠀⠀⠀⠀⠀⠀⠀⠀⠀⠀⠀⠀⠀⠀⠀⠀⠀⠀⠀⠀⠀⠀⠀⢸⣿⣿⣿⣿⣿⣿⣿⣿⣿⣿⣿⣿⣤⣀⠀⠀⠀⠀⠀⠀⠀⠀⠀⠀⠀⠀⠀⠀⠀⠀⠀⠀⠀⠀⠀⠀⠀⠀⠀⠀⠀⠀⠀⠀⠀⠀⠀⠀⠀⠀⠀⠀⠀⠀⠀⠀⠀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⠀⠀⠀⠀⠀⠀⠀⠀⠀⠀⠀⠀⠀⠀⠀⠀⠀⠀⠀⠀⠀⠀⠀⠀⠀⠀⠀⠀⠈⢡⣿⣿⣿⣿⣿⣿⣿⣿⣿⣿⣿⣿⣿⣿⣿⣿⣿⣿⣿⣿⣿⣿⡆⠀⠀⠀⠀⠀⠀⠀⠀⠀⠀⠀⠀⠀⠀⠀⠀⠀⠀⠀⠀⠀⠀⠀⠀⠀⠀⠀⠀⠀⠀⠀⠀⠀⠀⠀⠀⠀⠀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⠀⠀⠀⠀⠀⠀⠀⠀⠀⠀⠀⠀⠀⠀⠀⠀⠀⠀⠀⠀⠀⠀⠀⠀⠀⠀⠀⠀⠀⠈⢸⣿⣿⣿⣿⣿⣿⣿⠟⣿⣿⣿⣿⣿⣿⣿⣿⣿⣿⣿⣿⣿⣿⡀⠀⠀⠀⠀⠀⠀⠀⠀⠀⠀⠀⠀⠀⠀⠀⠀⠀⠀⠀⠀⠀⠀⠀⠀⠀⠀⠀⠀⠀⠀⠀⠀⠀⠀⠀⠀⠀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⠀⠀⠀⠀⠀⠀⠀⠀⠀⠀⠀⠀⠀⠀⠀⠀⠀⠀⠀⠀⠀⠀⠀⠀⠀⠀⠀⠀⠀⣠⣿⣿⣿⣿⣿⣿⣿⠀⠀⣸⣿⣿⣿⣿⣿⣿⣿⣿⣿⣿⣿⣿⣿⣿⣦⡀⠀⠀⠀⠀⠀⠀⠀⠀⠀⠀⠀⠀⠀⠀⠀⠀⠀⠀⠀⠀⠀⠀⠀⠀⠀⠀⠀⠀⠀⠀⠀⠀⠀⠀⠀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⠀⠀⠀⠀⠀⠀⠀⠀⠀⠀⠀⠀⠀⠀⠀⠀⠀⠀⠀⠀⠀⠀⠀⠀⠀⠀⠀⢀⣴⣿⣿⣿⣿⣿⣿⣿⡿⠀⠀⣿⣿⣿⣿⣿⣿⣿⣿⣿⣿⣿⣿⣿⣿⣿⣿⣿⣦⡀⠀⠀⠀⠀⠀⠀⠀⠀⠀⠀⠀⠀⠀⠀⠀⠀⠀⠀⠀⠀⠀⠀⠀⠀⠀⠀⠀⠀⠀⠀⠀⠀⠀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⠀⠀⠀⠀⠀⠀⠀⠀⠀⠀⠀⠀⠀⠀⠀⠀⠀⠀⠀⠀⠀⠀⠀⠀⠀⠀⣠⣾⣿⣿⣿⣿⣿⣿⣿⣿⠁⠀⠀⣿⣿⣿⣿⣿⣿⣿⣿⣿⣿⣿⣿⣿⣿⣿⣿⣿⣿⣿⣦⠀⠀⠀⠀⠀⠀⠀⠀⠀⠀⠀⠀⠀⠀⠀⠀⠀⠀⠀⠀⠀⠀⠀⠀⠀⠀⠀⠀⠀⠀⠀⠀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⠀⠀⠀⠀⠀⠀⠀⠀⠀⠀⠀⠀⠀⠀⠀⠀⠀⠀⠀⠀⠀⠀⠀⠀⣠⣾⣿⣿⣿⣿⣿⣿⣿⣿⡿⠁⠀⠀⣠⣿⣿⣿⣿⣿⣿⣿⣿⣿⣿⣿⣿⣿⣿⣿⣿⣿⣿⣿⠁⠀⠀⠀⠀⠀⠀⠀⠀⠀⠀⠀⠀⠀⠀⠀⠀⠀⠀⠀⠀⠀⠀⠀⠀⠀⠀⠀⠀⠀⠀⠀⠀</a:t>
            </a:r>
            <a:br/>
            <a:r>
              <a:t>⠀⠀⠀⠀⠀⠀⠀⠀⠀⠀⠀⠀⠀⠀⠀⠀⠀⠀⠀⠀⠀⠀⢀⣾⣿⣿⣿⣿⣿⣿⣿⣿⣿⠟⠁⠀⠀⣰⣿⣿⣿⣿⣿⣿⣿⣿⣿⣿⣿⣿⣿⣿⣿⣿⡟⠁⠘⣿⣷⣄⡀⠀⠀⠀⠀⠀⠀⠀⠀⠀⠀⠀⠀⠀⠀⠀⠀⠀⠀⠀⠀⠀⠀⠀⠀⠀⠀⠀⠀⠀⠀</a:t>
            </a:r>
            <a:br/>
            <a:r>
              <a:t>⠀⠀⠀⠀⠀⠀⠀⠀⠀⠀⠀⠀⠀⠀⠀⠀⠀⠀⠀⠀⠀⣰⣿⣿⣿⣿⣿⣿⣿⣿⡿⠟⠁⠀⠀⠀⢠⣿⣿⣿⣿⣿⣿⣿⣿⣿⣿⣿⣿⣿⣿⣿⣿⣿⠁⠀⠀⠀⠉⠉⠀⠀⠀⠀⠀⠀⠀⠀⠀⠀⠀⠀⠀⠀⠀⠀⠀⠀⠀⠀⠀⠀⠀⠀⠀⠀⠀⠀⠀⠀⠀</a:t>
            </a:r>
            <a:br/>
            <a:r>
              <a:t>⠀⠀⠀⠀⠀⠀⠀⠀⠀⠀⠀⠀⠀⠀⠀⠀⠀⠀⠀⠒⠉⣿⣿⣿⣿⣿⣿⣿⠟⠋⠀⠀⠀⠀⠀⠀⣾⣿⣿⣿⣿⣿⣿⣿⣿⣿⣿⣿⣿⣿⣿⣿⡙⠋⠀⠀⠀⠀⠀⠀⠀⠀⠀⠀⠀⠀⠀⠀⠀⠀⠀⠀⠀⠀⠀⠀⠀⠀⠀⠀⠀⠀⠀⠀⠀⠀⠀⠀⠀⠀⠀</a:t>
            </a:r>
            <a:br/>
            <a:r>
              <a:t>⠀⠀⠀⠀⠀⠀⠀⠀⠀⠀⠀⠀⠀⠀⠀⠀⠀⠀⠀⠀⣴⣿⣿⣿⣿⠟⠋⠀⠀⠀⠀⠀⠀⠀⠀⣸⣿⣿⣿⣿⣿⣿⣿⣿⣿⣿⣿⣿⣿⣿⣿⣿⣇⠀⠀⠀⠀⠀⠀⠀⠀⠀⠀⠀⠀⠀⠀⠀⠀⠀⠀⠀⠀⠀⠀⠀⠀⠀⠀⠀⠀⠀⠀⠀⠀⠀⠀⠀⠀⠀⠀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⠀⠀⠀⠀⠀⠀⠀⠀⠀⠀⠀⠀⠀⠀⠀⠀⠀⠀⠠⣪⣾⣿⡿⠋⠀⠀⠀⠀⠀⠀⠀⠀⠀⠀⢠⣿⣿⣿⣿⣿⣿⣿⣿⣿⣿⣿⣿⣿⣿⣿⣿⣿⣿⡀⠀⠀⠀⠀⠀⠀⠀⠀⠀⠀⠀⠀⠀⠀⠀⠀⠀⠀⠀⠀⠀⠀⠀⠀⠀⠀⠀⠀⠀⠀⠀⠀⠀⠀⠀⠀⠀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⠀⠀⠀⠀⠀⠀⠀⠀⠀⠀⠀⠀⠀⠀⠀⠀⠀⠀⠀⠁⠁⠉⠀⠀⠀⠀⠀⠀⠀⠀⠀⠀⠀⠀⣾⣿⣿⣿⣿⣿⣿⣿⣿⣿⣿⣿⣿⣿⣿⣿⣿⣿⣿⣧⠀⠀⠀⠀⠀⠀⠀⠀⠀⠀⠀⠀⠀⠀⠀⠀⠀⠀⠀⠀⠀⠀⠀⠀⠀⠀⠀⠀⠀⠀⠀⠀⠀⠀⠀⠀⠀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⠀⠀⠀⠀⠀⠀⠀⠀⠀⠀⠀⠀⠀⠀⠀⠀⠀⠀⠀⠀⠀⠀⠀⠀⠀⠀⠀⠀⠀⢀⣀⣀⣀⡀⠀⠀⠀⠀⠀⣀⣀⣀⣠⣤⣶⣶⣾⣦⠀⠀⠀⠀⠀⠀⠀⠀⠀⠀⠀⠀⠀⠀⠀⠀⠀⠀⠀⠀⠀⠀⠀⠀⠀⠀⠀⠀⠀⠀⠀⠀⠀⠀⠀⠀⠀⠀⠀⠀⠀⠀⠀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⠀⠀⠀⠀⠀⠀⠀⠀⠀⠀⠀⠀⠀⠀⠀⠀⠀⠀⠀⠀⠀⠀⠀⠀⠀⠀⠀⠀⠀⣿⣿⣿⣿⣿⣿⣷⣶⣿⣿⣿⣿⣿⣿⣿⣿⣿⣿⣿⠀⠀⠀⠀⠀⠀⠀⠀⠀⠀⠀⠀⠀⠀⠀⠀⠀⠀⠀⠀⠀⠀⠀⠀⠀⠀⠀⠀⠀⠀⠀⠀⠀⠀⠀⠀⠀⠀⠀⠀⠀⠀⠀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⠀⠀⠀⠀⠀⠀⠀⠀⠀⠀⠀⠀⠀⠀⠀⠀⠀⠀⠀⠀⠀⠀⠀⠀⠀⠀⠀⠀⠀⢹⣿⣿⣿⣿⣿⣿⣿⣿⣿⣿⣿⣿⣿⣿⣿⣿⣿⣿⠁⠀⠀⠀⠀⠀⠀⠀⠀⠀⠀⠀⠀⠀⠀⠀⠀⠀⠀⠀⠀⠀⠀⠀⠀⠀⠀⠀⠀⠀⠀⠀⠀⠀⠀⠀⠀⠀⠀⠀⠀⠀⠀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⠀⠀⠀⠀⠀⠀⠀⠀⠀⠀⠀⠀⠀⠀⠀⠀⠀⠀⠀⠀⠀⠀⠀⠀⠀⠀⠀⠀⠀⠀⠀⠻⣿⣿⣿⣿⣿⣿⣿⣿⣿⣿⣿⣿⣿⣿⣿⡏⠀⠀⠀⠀⠀⠀⠀⠀⠀⠀⠀⠀⠀⠀⠀⠀⠀⠀⠀⠀⠀⠀⠀⠀⠀⠀⠀⠀⠀⠀⠀⠀⠀⠀⠀⠀⠀⠀⠀⠀⠀⠀⠀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⠀⠀⠀⠀⠀⠀⠀⠀⠀⠀⠀⠀⠀⠀⠀⠀⠀⠀⠀⠀⠀⠀⠀⠀⠀⠀⠀⠀⠀⠀⠀⠀⠀⣿⣿⣿⣿⣿⣿⣿⣿⣿⣿⣿⣿⣟⠀⠀⠀⠀⠀⠀⠀⠀⠀⠀⠀⠀⠀⠀⠀⠀⠀⠀⠀⠀⠀⠀⠀⠀⠀⠀⠀⠀⠀⠀⠀⠀⠀⠀⠀⠀⠀⠀⠀⠀⠀⠀⠀⠀⠀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⠀⠀⠀⠀⠀⠀⠀⠀⠀⠀⠀⠀⠀⠀⠀⠀⠀⠀⠀⠀⠀⠀⠀⠀⠀⠀⠀⠀⠀⠀⠀⠀⠀⣾⣿⣿⣿⣿⣿⣿⣿⣿⣿⣿⣿⣿⣤⣀⠀⠀⠀⠀⠀⠀⠀⠀⠀⠀⠀⠀⠀⠀⠀⠀⠀⠀⠀⠀⠀⠀⠀⠀⠀⠀⠀⠀⠀⠀⠀⠀⠀⠀⠀⠀⠀⠀⠀⠀⠀⠀⠀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⠀⠀⠀⠀⠀⠀⠀⠀⠀⠀⠀⠀⠀⠀⠀⠀⠀⠀⠀⠀⠀⠀⠀⠀⠀⠀⠀⠀⠀⠀⠀⣠⣾⣿⣿⣿⣿⣿⣿⣿⣿⣿⣿⣿⣿⣿⣿⣿⣿⣿⣷⠀⠀⠀⠀⠀⠀⠀⠀⠀⠀⠀⠀⠀⠀⠀⠀⠀⠀⠀⠀⠀⠀⠀⠀⠀⠀⠀⠀⠀⠀⠀⠀⠀⠀⠀⠀⠀⠀⠀⠀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⠀⠀⠀⠀⠀⠀⠀⠀⠀⠀⠀⠀⠀⠀⠀⠀⠀⠀⠀⠀⠀⠀⠀⠀⠀⠀⠀⠀⢀⣠⣾⣿⣿⣿⣿⣿⣿⣿⣿⣿⣿⣿⣿⣿⣿⣿⣿⣿⣿⣿⣿⡇⠀⠀⠀⠀⠀⠀⠀⠀⠀⠀⠀⠀⠀⠀⠀⠀⠀⠀⠀⠀⠀⠀⠀⠀⠀⠀⠀⠀⠀⠀⠀⠀⠀⠀⠀⠀⠀⠀⠀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⠀⠀⠀⠀⠀⠀⠀⠀⠀⠀⠀⠀⠀⠀⠀⠀⠀⠀⠀⠀⠀⠀⠀⠀⠀⠀⠀⠀⠊⣽⣿⣿⣿⣿⣿⣿⣿⣿⣿⣿⣿⣿⣿⣿⣿⣿⣿⣿⣿⣿⣿⣿⡆⠀⠀⠀⠀⠀⠀⠀⠀⠀⠀⠀⠀⠀⠀⠀⠀⠀⠀⠀⠀⠀⠀⠀⠀⠀⠀⠀⠀⠀⠀⠀⠀⠀⠀⠀⠀⠀⠀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⠀⠀⠀⠀⠀⠀⠀⠀⠀⠀⠀⠀⠀⠀⠀⠀⠀⠀⠀⠀⠀⠀⠀⠀⠀⠀⠀⠀⠠⠋⣿⣿⣿⣿⣿⣿⣿⣿⣿⣿⣿⣿⣿⣿⣿⣿⣿⣿⣿⣿⣿⣿⣿⠀⠀⠀⠀⠀⠀⠀⠀⠀⠀⠀⠀⠀⠀⠀⠀⠀⠀⠀⠀⠀⠀⠀⠀⠀⠀⠀⠀⠀⠀⠀⠀⠀⠀⠀⠀⠀⠀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⠀⠀⠀⠀⠀⠀⠀⠀⠀⠀⠀⠀⠀⠀⠀⠀⠀⠀⠀⠀⠀⠀⠀⠀⠀⠀⠀⠀⠀⣰⣿⣿⣿⣿⣿⣿⣿⠁⠀⣻⣿⣿⣿⣿⣿⣿⣿⣿⣿⣿⣿⣿⣿⣷⣄⠀⠀⠀⠀⠀⠀⠀⠀⠀⠀⠀⠀⠀⠀⠀⠀⠀⠀⠀⠀⠀⠀⠀⠀⠀⠀⠀⠀⠀⠀⠀⠀⠀⠀⠀⠀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⠀⠀⠀⠀⠀⠀⠀⠀⠀⠀⠀⠀⠀⠀⠀⠀⠀⠀⠀⠀⠀⠀⠀⠀⠀⠀⠀⢀⣴⣿⣿⣿⣿⣿⣿⣿⡏⠀⠀⣿⣿⣿⣿⣿⣿⣿⣿⣿⣿⣿⣿⣿⣿⣿⣿⣷⣦⡀⠀⠀⠀⠀⠀⠀⠀⠀⠀⠀⠀⠀⠀⠀⠀⠀⠀⠀⠀⠀⠀⠀⠀⠀⠀⠀⠀⠀⠀⠀⠀⠀⠀</a:t>
            </a:r>
            <a:br/>
            <a:r>
              <a:t>⠀⠀⠀⠀⠀⠀⠀⠀⠀⠀⠀⠀⠀⠀⠀⠀⠀⠀⠀⠀⠀⠀⠀⠀⠀⠀⣠⣾⣿⣿⣿⣿⣿⣿⣿⡿⠀⠀⠀⣿⣿⣿⣿⣿⣿⣿⣿⣿⣿⣿⣿⣿⣿⣿⣿⣿⣿⣿⣦⠀⠀⠀⠀⠀⠀⠀⠀⠀⠀⠀⠀⠀⠀⠀⠀⠀⠀⠀⠀⠀⠀⠀⠀⠀⠀⠀⠀⠀⠀⠀⠀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⠀⠀⠀⠀⠀⠀⠀⠀⠀⠀⠀⠀⠀⠀⠀⠀⠀⠀⠀⠀⠀⠀⠀⠀⣠⣾⣿⣿⣿⣿⣿⣿⣿⣿⡟⠁⠀⠀⢠⣿⣿⣿⣿⣿⣿⣿⣿⣿⣿⣿⣿⣿⣿⣿⣿⣿⣿⣿⠃⠀⠀⠀⠀⠀⠀⠀⠀⠀⠀⠀⠀⠀⠀⠀⠀⠀⠀⠀⠀⠀⠀⠀⠀⠀⠀⠀⠀⠀⠀⠀⠀</a:t>
            </a:r>
            <a:br/>
            <a:r>
              <a:t>⠀⠀⠀⠀⠀⠀⠀⠀⠀⠀⠀⠀⠀⠀⠀⠀⠀⠀⠀⠀⠀⠀⢀⣼⣿⣿⣿⣿⣿⣿⣿⣿⣿⠟⠀⠀⠀⣠⣿⣿⣿⣿⣿⣿⣿⣿⣿⣿⣿⣿⣿⣿⣿⣿⡿⠋⠸⣿⣦⡀⠀⠀⠀⠀⠀⠀⠀⠀⠀⠀⠀⠀⠀⠀⠀⠀⠀⠀⠀⠀⠀⠀⠀⠀⠀⠀⠀⠀⠀⠀⠀</a:t>
            </a:r>
            <a:br/>
            <a:r>
              <a:t>⠀⠀⠀⠀⠀⠀⠀⠀⠀⠀⠀⠀⠀⠀⠀⠀⠀⠀⠀⠀⠀⣴⣿⣿⣿⣿⣿⣿⣿⣿⡿⠟⠁⠀⠀⠀⢠⣿⣿⣿⣿⣿⣿⣿⣿⣿⣿⣿⣿⣿⣿⣿⣿⣿⠀⠀⠀⠈⠛⠋⠀⠀⠀⠀⠀⠀⠀⠀⠀⠀⠀⠀⠀⠀⠀⠀⠀⠀⠀⠀⠀⠀⠀⠀⠀⠀⠀⠀⠀⠀⠀</a:t>
            </a:r>
            <a:br/>
            <a:r>
              <a:t>⠀⠀⠀⠀⠀⠀⠀⠀⠀⠀⠀⠀⠀⠀⠀⠀⠀⠀⠠⠴⢾⣿⣿⣿⣿⣿⣿⣿⠟⠋⠀⠀⠀⠀⠀⠀⣾⣿⣿⣿⣿⣿⣿⣿⣿⣿⣿⣿⣿⣿⣿⣿⡙⠃⠀⠀⠀⠀⠀⠀⠀⠀⠀⠀⠀⠀⠀⠀⠀⠀⠀⠀⠀⠀⠀⠀⠀⠀⠀⠀⠀⠀⠀⠀⠀⠀⠀⠀⠀⠀⠀</a:t>
            </a:r>
            <a:br/>
            <a:r>
              <a:t>⠀⠀⠀⠀⠀⠀⠀⠀⠀⠀⠀⠀⠀⠀⠀⠀⠀⠀⠀⠀⣼⣿⣿⣿⣿⠟⠋⠀⠀⠀⠀⠀⠀⠀⠀⣸⣿⣿⣿⣿⣿⣿⣿⣿⣿⣿⣿⣿⣿⣿⣿⣿⣇⠀⠀⠀⠀⠀⠀⠀⠀⠀⠀⠀⠀⠀⠀⠀⠀⠀⠀⠀⠀⠀⠀⠀⠀⠀⠀⠀⠀⠀⠀⠀⠀⠀⠀⠀⠀⠀⠀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⠀⠀⠀⠀⠀⠀⠀⠀⠀⠀⠀⠀⠀⠀⠀⠀⠀⠀⢠⢞⣿⣿⣿⠏⠁⠀⠀⠀⠀⠀⠀⠀⠀⠀⢀⣿⣿⣿⣿⣿⣿⣿⣿⣿⣿⣿⣿⣿⣿⣿⣿⣿⣿⡀⠀⠀⠀⠀⠀⠀⠀⠀⠀⠀⠀⠀⠀⠀⠀⠀⠀⠀⠀⠀⠀⠀⠀⠀⠀⠀⠀⠀⠀⠀⠀⠀⠀⠀⠀⠀⠀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⠀⠀⠀⠀⠀⠀⠀⠀⠀⠀⠀⠀⠀⠀⠀⠀⠀⠀⠐⠻⠛⠛⠁⠀⠀⠀⠀⠀⠀⠀⠀⠀⠀⠀⣼⣿⣿⣿⣿⣿⣿⣿⣿⣿⣿⣿⣿⣿⣿⣿⣿⣿⣿⣇⠀⠀⠀⠀⠀⠀⠀⠀⠀⠀⠀⠀⠀⠀⠀⠀⠀⠀⠀⠀⠀⠀⠀⠀⠀⠀⠀⠀⠀⠀⠀⠀⠀⠀⠀⠀⠀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⠀⠀⠀⠀⠀⠀⠀⠀⠀⠀⠀⠀⠀⠀⠀⠀⠀⠀⠀⠀⠀⠀⠀⠀⠀⠀⠀⠀⢠⣤⣄⣀⣀⣀⠀⠀⠀⣀⣀⣤⣤⣤⣴⣶⣿⣿⣿⡆⠀⠀⠀⠀⠀⠀⠀⠀⠀⠀⠀⠀⠀⠀⠀⠀⠀⠀⠀⠀⠀⠀⠀⠀⠀⠀⠀⠀⠀⠀⠀⠀⠀⠀⠀⠀⠀⠀⠀⠀⠀⠀⠀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⠀⠀⠀⠀⠀⠀⠀⠀⠀⠀⠀⠀⠀⠀⠀⠀⠀⠀⠀⠀⠀⠀⠀⠀⠀⠀⠀⠀⠈⣿⣿⣿⣿⣿⣿⣿⣿⣿⣿⣿⣿⣿⣿⣿⣿⣿⣿⣟⠀⠀⠀⠀⠀⠀⠀⠀⠀⠀⠀⠀⠀⠀⠀⠀⠀⠀⠀⠀⠀⠀⠀⠀⠀⠀⠀⠀⠀⠀⠀⠀⠀⠀⠀⠀⠀⠀⠀⠀⠀⠀⠀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⠀⠀⠀⠀⠀⠀⠀⠀⠀⠀⠀⠀⠀⠀⠀⠀⠀⠀⠀⠀⠀⠀⠀⠀⠀⠀⠀⠀⠀⠸⣿⣿⣿⣿⣿⣿⣿⣿⣿⣿⣿⣿⣿⣿⣿⣿⣿⣷⠀⠀⠀⠀⠀⠀⠀⠀⠀⠀⠀⠀⠀⠀⠀⠀⠀⠀⠀⠀⠀⠀⠀⠀⠀⠀⠀⠀⠀⠀⠀⠀⠀⠀⠀⠀⠀⠀⠀⠀⠀⠀⠀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⠀⠀⠀⠀⠀⠀⠀⠀⠀⠀⠀⠀⠀⠀⠀⠀⠀⠀⠀⠀⠀⠀⠀⠀⠀⠀⠀⠀⠀⠀⠙⣿⣿⣿⣿⣿⣿⣿⣿⣿⣿⣿⣿⣿⣿⣿⣿⡏⠀⠀⠀⠀⠀⠀⠀⠀⠀⠀⠀⠀⠀⠀⠀⠀⠀⠀⠀⠀⠀⠀⠀⠀⠀⠀⠀⠀⠀⠀⠀⠀⠀⠀⠀⠀⠀⠀⠀⠀⠀⠀⠀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⠀⠀⠀⠀⠀⠀⠀⠀⠀⠀⠀⠀⠀⠀⠀⠀⠀⠀⠀⠀⠀⠀⠀⠀⠀⠀⠀⠀⠀⠀⠀⠀⣼⣿⣿⣿⣿⣿⣿⣿⣿⣿⣿⣿⣿⡏⠁⠀⠀⠀⠀⠀⠀⠀⠀⠀⠀⠀⠀⠀⠀⠀⠀⠀⠀⠀⠀⠀⠀⠀⠀⠀⠀⠀⠀⠀⠀⠀⠀⠀⠀⠀⠀⠀⠀⠀⠀⠀⠀⠀⠀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⠀⠀⠀⠀⠀⠀⠀⠀⠀⠀⠀⠀⠀⠀⠀⠀⠀⠀⠀⠀⠀⠀⠀⠀⠀⠀⠀⠀⠀⠀⠀⠀⢰⣿⣿⣿⣿⣿⣿⣿⣿⣿⣿⣿⣿⣿⣄⣀⠀⠀⠀⠀⠀⠀⠀⠀⠀⠀⠀⠀⠀⠀⠀⠀⠀⠀⠀⠀⠀⠀⠀⠀⠀⠀⠀⠀⠀⠀⠀⠀⠀⠀⠀⠀⠀⠀⠀⠀⠀⠀⠀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⠀⠀⠀⠀⠀⠀⠀⠀⠀⠀⠀⠀⠀⠀⠀⠀⠀⠀⠀⠀⠀⠀⠀⠀⠀⠀⠀⠀⢀⣤⣿⣿⣿⣿⣿⣿⣿⣿⣿⣿⣿⣿⣿⣿⣿⣿⣿⣿⣿⣿⣿⡆⠀⠀⠀⠀⠀⠀⠀⠀⠀⠀⠀⠀⠀⠀⠀⠀⠀⠀⠀⠀⠀⠀⠀⠀⠀⠀⠀⠀⠀⠀⠀⠀⠀⠀⠀⠀⠀⠀⠀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⠀⠀⠀⠀⠀⠀⠀⠀⠀⠀⠀⠀⠀⠀⠀⠀⠀⠀⠀⠀⠀⠀⠀⠀⠀⠀⠀⠴⣻⣿⣿⣿⣿⣿⣿⣿⣿⣿⣿⣿⣿⣿⣿⣿⣿⣿⣿⣿⣿⣿⣿⣿⡄⠀⠀⠀⠀⠀⠀⠀⠀⠀⠀⠀⠀⠀⠀⠀⠀⠀⠀⠀⠀⠀⠀⠀⠀⠀⠀⠀⠀⠀⠀⠀⠀⠀⠀⠀⠀⠀⠀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⠀⠀⠀⠀⠀⠀⠀⠀⠀⠀⠀⠀⠀⠀⠀⠀⠀⠀⠀⠀⠀⠀⠀⠀⠀⠀⠀⢰⢿⣿⣿⣿⣿⣿⣿⣿⣿⣿⣿⣿⣿⣿⣿⣿⣿⣿⣿⣿⣿⣿⣿⣿⣧⠀⠀⠀⠀⠀⠀⠀⠀⠀⠀⠀⠀⠀⠀⠀⠀⠀⠀⠀⠀⠀⠀⠀⠀⠀⠀⠀⠀⠀⠀⠀⠀⠀⠀⠀⠀⠀⠀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⠀⠀⠀⠀⠀⠀⠀⠀⠀⠀⠀⠀⠀⠀⠀⠀⠀⠀⠀⠀⠀⠀⠀⠀⠀⠀⠀⠀⠀⣽⣿⣿⣿⣿⣿⣿⡿⢿⠟⣿⣿⣿⣿⣿⣿⣿⣿⣿⣿⣿⣿⣿⣿⣦⡀⠀⠀⠀⠀⠀⠀⠀⠀⠀⠀⠀⠀⠀⠀⠀⠀⠀⠀⠀⠀⠀⠀⠀⠀⠀⠀⠀⠀⠀⠀⠀⠀⠀⠀⠀⠀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⠀⠀⠀⠀⠀⠀⠀⠀⠀⠀⠀⠀⠀⠀⠀⠀⠀⠀⠀⠀⠀⠀⠀⠀⠀⠀⠀⠀⣼⣿⣿⣿⣿⣿⣿⣿⠇⠀⠈⣿⣿⣿⣿⣿⣿⣿⣿⣿⣿⣿⣿⣿⣿⣿⣿⣦⡀⠀⠀⠀⠀⠀⠀⠀⠀⠀⠀⠀⠀⠀⠀⠀⠀⠀⠀⠀⠀⠀⠀⠀⠀⠀⠀⠀⠀⠀⠀⠀⠀⠀⠀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⠀⠀⠀⠀⠀⠀⠀⠀⠀⠀⠀⠀⠀⠀⠀⠀⠀⠀⠀⠀⠀⠀⠀⠀⠀⠀⣠⣾⣿⣿⣿⣿⣿⣿⣿⡟⠀⠀⠀⣿⣿⣿⣿⣿⣿⣿⣿⣿⣿⣿⣿⣿⣿⣿⣿⣿⣿⣧⡄⠀⠀⠀⠀⠀⠀⠀⠀⠀⠀⠀⠀⠀⠀⠀⠀⠀⠀⠀⠀⠀⠀⠀⠀⠀⠀⠀⠀⠀⠀⠀⠀</a:t>
            </a:r>
            <a:br/>
            <a:r>
              <a:t>⠀⠀⠀⠀⠀⠀⠀⠀⠀⠀⠀⠀⠀⠀⠀⠀⠀⠀⠀⠀⠀⠀⠀⠀⢀⣾⣿⣿⣿⣿⣿⣿⣿⣿⠏⠀⠀⠀⠀⣿⣿⣿⣿⣿⣿⣿⣿⣿⣿⣿⣿⣿⣿⣿⣿⣿⣿⣿⠏⠀⠀⠀⠀⠀⠀⠀⠀⠀⠀⠀⠀⠀⠀⠀⠀⠀⠀⠀⠀⠀⠀⠀⠀⠀⠀⠀⠀⠀⠀⠀⠀</a:t>
            </a:r>
            <a:br/>
            <a:r>
              <a:t>⠀⠀⠀⠀⠀⠀⠀⠀⠀⠀⠀⠀⠀⠀⠀⠀⠀⠀⠀⠀⠀⠀⢀⣴⣿⣿⣿⣿⣿⣿⣿⣿⣿⠋⠀⠀⠀⢀⣾⣿⣿⣿⣿⣿⣿⣿⣿⣿⣿⣿⣿⣿⣿⣿⣿⠟⢻⣷⡀⠀⠀⠀⠀⠀⠀⠀⠀⠀⠀⠀⠀⠀⠀⠀⠀⠀⠀⠀⠀⠀⠀⠀⠀⠀⠀⠀⠀⠀⠀⠀⠀</a:t>
            </a:r>
            <a:br/>
            <a:r>
              <a:t>⠀⠀⠀⠀⠀⠀⠀⠀⠀⠀⠀⠀⠀⠀⠀⠀⠀⠀⠀⠀⠀⣰⣿⣿⣿⣿⣿⣿⣿⣿⣿⠟⠁⠀⠀⠀⢀⣾⣿⣿⣿⣿⣿⣿⣿⣿⣿⣿⣿⣿⣿⣿⣿⡿⠁⠀⠈⠻⠿⠷⠀⠀⠀⠀⠀⠀⠀⠀⠀⠀⠀⠀⠀⠀⠀⠀⠀⠀⠀⠀⠀⠀⠀⠀⠀⠀⠀⠀⠀⠀⠀</a:t>
            </a:r>
            <a:br/>
            <a:r>
              <a:t>⠀⠀⠀⠀⠀⠀⠀⠀⠀⠀⠀⠀⠀⠀⠀⠀⠀⠀⠀⢀⣾⣿⣿⣿⣿⣿⣿⣿⡿⠋⠁⠀⠀⠀⠀⠀⣼⣿⣿⣿⣿⣿⣿⣿⣿⣿⣿⣿⣿⣿⣿⣿⠿⠇⠀⠀⠀⠀⠀⠀⠀⠀⠀⠀⠀⠀⠀⠀⠀⠀⠀⠀⠀⠀⠀⠀⠀⠀⠀⠀⠀⠀⠀⠀⠀⠀⠀⠀⠀⠀⠀</a:t>
            </a:r>
            <a:br/>
            <a:r>
              <a:t>⠀⠀⠀⠀⠀⠀⠀⠀⠀⠀⠀⠀⠀⠀⠀⠀⠀⠐⠋⢹⣿⣿⣿⣿⣿⡿⠟⠁⠀⠀⠀⠀⠀⠀⠀⢰⣿⣿⣿⣿⣿⣿⣿⣿⣿⣿⣿⣿⣿⣿⣿⣿⣇⠀⠀⠀⠀⠀⠀⠀⠀⠀⠀⠀⠀⠀⠀⠀⠀⠀⠀⠀⠀⠀⠀⠀⠀⠀⠀⠀⠀⠀⠀⠀⠀⠀⠀⠀⠀⠀⠀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⠀⠀⠀⠀⠀⠀⠀⠀⠀⠀⠀⠀⠀⠀⠀⠀⠀⠀⢀⣾⣿⣿⣿⡟⠋⠀⠀⠀⠀⠀⠀⠀⠀⠀⢀⣿⣿⣿⣿⣿⣿⣿⣿⣿⣿⣿⣿⣿⣿⣿⣿⣿⣿⡀⠀⠀⠀⠀⠀⠀⠀⠀⠀⠀⠀⠀⠀⠀⠀⠀⠀⠀⠀⠀⠀⠀⠀⠀⠀⠀⠀⠀⠀⠀⠀⠀⠀⠀⠀⠀⠀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⠀⠀⠀⠀⠀⠀⠀⠀⠀⠀⠀⠀⠀⠀⠀⠀⠀⡴⣫⣿⣿⡿⠋⠀⠀⠀⠀⠀⠀⠀⠀⠀⠀⠀⣸⣿⣿⣿⣿⣿⣿⣿⣿⣿⣿⣿⣿⣿⣿⣿⣿⣿⣿⡇⠀⠀⠀⠀⠀⠀⠀⠀⠀⠀⠀⠀⠀⠀⠀⠀⠀⠀⠀⠀⠀⠀⠀⠀⠀⠀⠀⠀⠀⠀⠀⠀⠀⠀⠀⠀⠀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⠀⠀⠀⠀⠀⠀⠀⠀⠀⠀⠀⠀⠀⠀⠀⠀⠀⠈⠙⠋⠉⠀⠀⠀⠀⠀⠀⠀⠀⠀⠀⠀⠀⢠⣿⣿⣿⣿⣿⣿⣿⣿⣿⣿⣿⣿⣿⣿⣿⣿⣿⣿⣿⣿⡀⠀⠀⠀⠀⠀⠀⠀⠀⠀⠀⠀⠀⠀⠀⠀⠀⠀⠀⠀⠀⠀⠀⠀⠀⠀⠀⠀⠀⠀⠀⠀⠀⠀⠀⠀⠀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⠀⠀⠀⠀⠀⠀⠀⠀⠀⠀⠀⠀⠀⠀⠀⠀⠀⠀⠀⠀⠀⠀⠀⠀⠀⠀⠀⠀⣤⣤⣤⣤⣄⣀⡀⠀⢀⣀⣤⣤⣤⣤⣶⣾⣿⣿⣿⡆⠀⠀⠀⠀⠀⠀⠀⠀⠀⠀⠀⠀⠀⠀⠀⠀⠀⠀⠀⠀⠀⠀⠀⠀⠀⠀⠀⠀⠀⠀⠀⠀⠀⠀⠀⠀⠀⠀⠀⠀⠀⠀⠀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⠀⠀⠀⠀⠀⠀⠀⠀⠀⠀⠀⠀⠀⠀⠀⠀⠀⠀⠀⠀⠀⠀⠀⠀⠀⠀⠀⠀⠸⣿⣿⣿⣿⣿⣿⣿⣿⣿⣿⣿⣿⣿⣿⣿⣿⣿⣿⡇⠀⠀⠀⠀⠀⠀⠀⠀⠀⠀⠀⠀⠀⠀⠀⠀⠀⠀⠀⠀⠀⠀⠀⠀⠀⠀⠀⠀⠀⠀⠀⠀⠀⠀⠀⠀⠀⠀⠀⠀⠀⠀⠀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⠀⠀⠀⠀⠀⠀⠀⠀⠀⠀⠀⠀⠀⠀⠀⠀⠀⠀⠀⠀⠀⠀⠀⠀⠀⠀⠀⠀⠀⠀⠻⣿⣿⣿⣿⣿⣿⣿⣿⣿⣿⣿⣿⣿⣿⣿⣿⡏⠀⠀⠀⠀⠀⠀⠀⠀⠀⠀⠀⠀⠀⠀⠀⠀⠀⠀⠀⠀⠀⠀⠀⠀⠀⠀⠀⠀⠀⠀⠀⠀⠀⠀⠀⠀⠀⠀⠀⠀⠀⠀⠀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⠀⠀⠀⠀⠀⠀⠀⠀⠀⠀⠀⠀⠀⠀⠀⠀⠀⠀⠀⠀⠀⠀⠀⠀⠀⠀⠀⠀⠀⠀⠀⠀⣸⣿⣿⣿⣿⣿⣿⣿⣿⣿⣿⣿⣿⣿⡟⠀⠀⠀⠀⠀⠀⠀⠀⠀⠀⠀⠀⠀⠀⠀⠀⠀⠀⠀⠀⠀⠀⠀⠀⠀⠀⠀⠀⠀⠀⠀⠀⠀⠀⠀⠀⠀⠀⠀⠀⠀⠀⠀⠀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⠀⠀⠀⠀⠀⠀⠀⠀⠀⠀⠀⠀⠀⠀⠀⠀⠀⠀⠀⠀⠀⠀⠀⠀⠀⠀⠀⠀⠀⠀⠀⢀⣿⣿⣿⣿⣿⣿⣿⣿⣿⣿⣿⣿⣿⡏⠁⠀⠀⠀⠀⠀⠀⠀⠀⠀⠀⠀⠀⠀⠀⠀⠀⠀⠀⠀⠀⠀⠀⠀⠀⠀⠀⠀⠀⠀⠀⠀⠀⠀⠀⠀⠀⠀⠀⠀⠀⠀⠀⠀⠀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⠀⠀⠀⠀⠀⠀⠀⠀⠀⠀⠀⠀⠀⠀⠀⠀⠀⠀⠀⠀⠀⠀⠀⠀⠀⠀⠀⠀⠀⠀⠀⠀⢁⣿⣿⣿⣿⣿⣿⣿⣿⣿⣿⣿⣿⡇⠀⠀⠀⠀⠀⠀⠀⠀⠀⠀⠀⠀⠀⠀⠀⠀⠀⠀⠀⠀⠀⠀⠀⠀⠀⠀⠀⠀⠀⠀⠀⠀⠀⠀⠀⠀⠀⠀⠀⠀⠀⠀⠀⠀⠀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⠀⠀⠀⠀⠀⠀⠀⠀⠀⠀⠀⠀⠀⠀⠀⠀⠀⠀⠀⠀⠀⠀⠀⠀⠀⠀⠀⠀⠀⠀⠀⠀⢸⣿⣿⣿⣿⣿⣿⣿⣿⣿⣿⣿⣿⣧⣄⡀⠀⠀⠀⠀⠀⠀⠀⠀⠀⠀⠀⠀⠀⠀⠀⠀⠀⠀⠀⠀⠀⠀⠀⠀⠀⠀⠀⠀⠀⠀⠀⠀⠀⠀⠀⠀⠀⠀⠀⠀⠀⠀⠀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⠀⠀⠀⠀⠀⠀⠀⠀⠀⠀⠀⠀⠀⠀⠀⠀⠀⠀⠀⠀⠀⠀⠀⠀⠀⠀⠀⠀⠀⠀⠀⠀⣾⣿⣿⣿⣿⣿⣿⣿⣿⣿⣿⣿⣿⣿⣿⣿⣷⣦⠀⠀⠀⠀⠀⠀⠀⠀⠀⠀⠀⠀⠀⠀⠀⠀⠀⠀⠀⠀⠀⠀⠀⠀⠀⠀⠀⠀⠀⠀⠀⠀⠀⠀⠀⠀⠀⠀⠀⠀⠀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⠀⠀⠀⠀⠀⠀⠀⠀⠀⠀⠀⠀⠀⠀⠀⠀⠀⠀⠀⠀⠀⠀⠀⠀⠀⠀⠀⠀⢀⣰⣿⣿⣿⣿⣿⣿⣿⣿⣿⣿⣿⣿⣿⣿⣿⣿⣿⣿⣿⣿⣿⡆⠀⠀⠀⠀⠀⠀⠀⠀⠀⠀⠀⠀⠀⠀⠀⠀⠀⠀⠀⠀⠀⠀⠀⠀⠀⠀⠀⠀⠀⠀⠀⠀⠀⠀⠀⠀⠀⠀⠀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⠀⠀⠀⠀⠀⠀⠀⠀⠀⠀⠀⠀⠀⠀⠀⠀⠀⠀⠀⠀⠀⠀⠀⠀⠀⠀⢀⣴⣿⣿⣿⣿⣿⣿⣿⣿⣿⣿⣿⣿⣿⣿⣿⣿⣿⣿⣿⣿⣿⣿⣿⣷⡄⠀⠀⠀⠀⠀⠀⠀⠀⠀⠀⠀⠀⠀⠀⠀⠀⠀⠀⠀⠀⠀⠀⠀⠀⠀⠀⠀⠀⠀⠀⠀⠀⠀⠀⠀⠀⠀⠀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⠀⠀⠀⠀⠀⠀⠀⠀⠀⠀⠀⠀⠀⠀⠀⠀⠀⠀⠀⠀⠀⠀⠀⠀⠀⠀⠀⠁⠙⣿⣿⣿⣿⣿⣿⣿⣿⣿⣿⣿⣿⣿⣿⣿⣿⣿⣿⣿⣿⣿⣿⣿⣿⣄⠀⠀⠀⠀⠀⠀⠀⠀⠀⠀⠀⠀⠀⠀⠀⠀⠀⠀⠀⠀⠀⠀⠀⠀⠀⠀⠀⠀⠀⠀⠀⠀⠀⠀⠀⠀⠀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⠀⠀⠀⠀⠀⠀⠀⠀⠀⠀⠀⠀⠀⠀⠀⠀⠀⠀⠀⠀⠀⠀⠀⠀⠀⠀⠀⢀⣼⣿⣿⣿⣿⣿⣿⣿⠃⠉⠠⣿⣿⣿⣿⣿⣿⣿⣿⣿⣿⣿⣿⣿⣿⣿⣿⣦⡀⠀⠀⠀⠀⠀⠀⠀⠀⠀⠀⠀⠀⠀⠀⠀⠀⠀⠀⠀⠀⠀⠀⠀⠀⠀⠀⠀⠀⠀⠀⠀⠀⠀⠀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⠀⠀⠀⠀⠀⠀⠀⠀⠀⠀⠀⠀⠀⠀⠀⠀⠀⠀⠀⠀⠀⠀⠀⠀⠀⠀⣠⣾⣿⣿⣿⣿⣿⣿⣿⠏⠀⠀⠀⣿⣿⣿⣿⣿⣿⣿⣿⣿⣿⣿⣿⣿⣿⣿⣿⣿⣿⣦⡀⠀⠀⠀⠀⠀⠀⠀⠀⠀⠀⠀⠀⠀⠀⠀⠀⠀⠀⠀⠀⠀⠀⠀⠀⠀⠀⠀⠀⠀⠀⠀⠀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⠀⠀⠀⠀⠀⠀⠀⠀⠀⠀⠀⠀⠀⠀⠀⠀⠀⠀⠀⠀⠀⠀⠀⠀⢀⣼⣿⣿⣿⣿⣿⣿⣿⣿⠏⠀⠀⠀⠀⣿⣿⣿⣿⣿⣿⣿⣿⣿⣿⣿⣿⣿⣿⣿⣿⣿⣿⣿⠇⠀⠀⠀⠀⠀⠀⠀⠀⠀⠀⠀⠀⠀⠀⠀⠀⠀⠀⠀⠀⠀⠀⠀⠀⠀⠀⠀⠀⠀⠀⠀⠀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⠀⠀⠀⠀⠀⠀⠀⠀⠀⠀⠀⠀⠀⠀⠀⠀⠀⠀⠀⠀⠀⠀⢀⣴⣿⣿⣿⣿⣿⣿⣿⣿⣿⠋⠀⠀⠀⢀⣼⣿⣿⣿⣿⣿⣿⣿⣿⣿⣿⣿⣿⣿⣿⣿⣿⠿⢿⣧⠀⠀⠀⠀⠀⠀⠀⠀⠀⠀⠀⠀⠀⠀⠀⠀⠀⠀⠀⠀⠀⠀⠀⠀⠀⠀⠀⠀⠀⠀⠀⠀⠀</a:t>
            </a:r>
            <a:br/>
            <a:r>
              <a:t>⠀⠀⠀⠀⠀⠀⠀⠀⠀⠀⠀⠀⠀⠀⠀⠀⠀⠀⠀⠀⠀⣠⣾⣿⣿⣿⣿⣿⣿⣿⣿⠟⠁⠀⠀⠀⢀⣾⣿⣿⣿⣿⣿⣿⣿⣿⣿⣿⣿⣿⣿⣿⣿⡿⠁⠀⠘⠿⣷⡦⠀⠀⠀⠀⠀⠀⠀⠀⠀⠀⠀⠀⠀⠀⠀⠀⠀⠀⠀⠀⠀⠀⠀⠀⠀⠀⠀⠀⠀⠀⠀</a:t>
            </a:r>
            <a:br/>
            <a:r>
              <a:t>⠀⠀⠀⠀⠀⠀⠀⠀⠀⠀⠀⠀⠀⠀⠀⠀⠀⠀⠀⢠⣾⣿⣿⣿⣿⣿⣿⣿⣿⠟⠁⠀⠀⠀⠀⠀⣼⣿⣿⣿⣿⣿⣿⣿⣿⣿⣿⣿⣿⣿⣿⣿⣿⠇⠀⠀⠀⠀⠀⠀⠀⠀⠀⠀⠀⠀⠀⠀⠀⠀⠀⠀⠀⠀⠀⠀⠀⠀⠀⠀⠀⠀⠀⠀⠀⠀⠀⠀⠀⠀⠀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⠀⠀⠀⠀⠀⠀⠀⠀⠀⠀⠀⠀⠀⠀⠀⠀⠀⡠⠶⢿⣿⣿⣿⣿⣿⣿⠿⠋⠀⠀⠀⠀⠀⠀⠀⢰⣿⣿⣿⣿⣿⣿⣿⣿⣿⣿⣿⣿⣿⣿⣿⣿⣇⠀⠀⠀⠀⠀⠀⠀⠀⠀⠀⠀⠀⠀⠀⠀⠀⠀⠀⠀⠀⠀⠀⠀⠀⠀⠀⠀⠀⠀⠀⠀⠀⠀⠀⠀⠀⠀⠀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⠀⠀⠀⠀⠀⠀⠀⠀⠀⠀⠀⠀⠀⠀⠀⠀⠀⠀⢠⣿⣿⣿⣿⡿⠟⠁⠀⠀⠀⠀⠀⠀⠀⠀⠀⣾⣿⣿⣿⣿⣿⣿⣿⣿⣿⣿⣿⣿⣿⣿⣿⣿⣿⡀⠀⠀⠀⠀⠀⠀⠀⠀⠀⠀⠀⠀⠀⠀⠀⠀⠀⠀⠀⠀⠀⠀⠀⠀⠀⠀⠀⠀⠀⠀⠀⠀⠀⠀⠀⠀⠀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⠀⠀⠀⠀⠀⠀⠀⠀⠀⠀⠀⠀⠀⠀⠀⠀⠀⣠⢿⣿⣿⣿⠟⠀⠀⠀⠀⠀⠀⠀⠀⠀⠀⠀⣸⣿⣿⣿⣿⣿⣿⣿⣿⣿⣿⣿⣿⣿⣿⣿⣿⣿⣿⡇⠀⠀⠀⠀⠀⠀⠀⠀⠀⠀⠀⠀⠀⠀⠀⠀⠀⠀⠀⠀⠀⠀⠀⠀⠀⠀⠀⠀⠀⠀⠀⠀⠀⠀⠀⠀⠀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⠀⠀⠀⠀⠀⠀⠀⠀⠀⠀⠀⠀⠀⠀⠀⠀⠈⠵⡿⠿⠟⠁⠀⠀⠀⠀⠀⠀⠀⠀⠀⠀⠀⢠⣿⣿⣿⣿⣿⣿⣿⣿⣿⣿⣿⣿⣿⣿⣿⣿⣿⣿⣿⣿⡀⠀⠀⠀⠀⠀⠀⠀⠀⠀⠀⠀⠀⠀⠀⠀⠀⠀⠀⠀⠀⠀⠀⠀⠀⠀⠀⠀⠀⠀⠀⠀⠀⠀⠀⠀⠀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⠀⠀⠀⠀⠀⠀⠀⠀⠀⠀⠀⠀⠀⠀⠀⠀⠀⠀⠀⠀⠀⠀⠀⠀⠀⠀⠀⢠⣦⣤⣤⣤⣤⣀⡀⢀⣀⣤⣴⣶⣶⣶⣿⣿⣿⣿⣿⠀⠀⠀⠀⠀⠀⠀⠀⠀⠀⠀⠀⠀⠀⠀⠀⠀⠀⠀⠀⠀⠀⠀⠀⠀⠀⠀⠀⠀⠀⠀⠀⠀⠀⠀⠀⠀⠀⠀⠀⠀⠀⠀⠀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⠀⠀⠀⠀⠀⠀⠀⠀⠀⠀⠀⠀⠀⠀⠀⠀⠀⠀⠀⠀⠀⠀⠀⠀⠀⠀⠀⢻⣿⣿⣿⣿⣿⣿⣿⣿⣿⣿⣿⣿⣿⣿⣿⣿⣿⣿⣿⡃⠀⠀⠀⠀⠀⠀⠀⠀⠀⠀⠀⠀⠀⠀⠀⠀⠀⠀⠀⠀⠀⠀⠀⠀⠀⠀⠀⠀⠀⠀⠀⠀⠀⠀⠀⠀⠀⠀⠀⠀⠀⠀⠀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⠀⠀⠀⠀⠀⠀⠀⠀⠀⠀⠀⠀⠀⠀⠀⠀⠀⠀⠀⠀⠀⠀⠀⠀⠀⠀⠀⠀⠀⠙⣿⣿⣿⣿⣿⣿⣿⣿⣿⣿⣿⣿⣿⣿⣿⣿⣿⠏⠀⠀⠀⠀⠀⠀⠀⠀⠀⠀⠀⠀⠀⠀⠀⠀⠀⠀⠀⠀⠀⠀⠀⠀⠀⠀⠀⠀⠀⠀⠀⠀⠀⠀⠀⠀⠀⠀⠀⠀⠀⠀⠀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⠀⠀⠀⠀⠀⠀⠀⠀⠀⠀⠀⠀⠀⠀⠀⠀⠀⠀⠀⠀⠀⠀⠀⠀⠀⠀⠀⠀⠀⠀⠀⣼⣿⣿⣿⣿⣿⣿⣿⣿⣿⣿⣿⣿⣿⠇⠁⠀⠀⠀⠀⠀⠀⠀⠀⠀⠀⠀⠀⠀⠀⠀⠀⠀⠀⠀⠀⠀⠀⠀⠀⠀⠀⠀⠀⠀⠀⠀⠀⠀⠀⠀⠀⠀⠀⠀⠀⠀⠀⠀⠀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⠀⠀⠀⠀⠀⠀⠀⠀⠀⠀⠀⠀⠀⠀⠀⠀⠀⠀⠀⠀⠀⠀⠀⠀⠀⠀⠀⠀⠀⠀⠀⠉⢹⣿⣿⣿⣿⣿⣿⣿⣿⣿⣿⣿⣿⡄⠀⠀⠀⠀⠀⠀⠀⠀⠀⠀⠀⠀⠀⠀⠀⠀⠀⠀⠀⠀⠀⠀⠀⠀⠀⠀⠀⠀⠀⠀⠀⠀⠀⠀⠀⠀⠀⠀⠀⠀⠀⠀⠀⠀⠀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⠀⠀⠀⠀⠀⠀⠀⠀⠀⠀⠀⠀⠀⠀⠀⠀⠀⠀⠀⠀⠀⠀⠀⠀⠀⠀⠀⠀⠀⠀⠀⠀⣼⣿⣿⣿⣿⣿⣿⣿⣿⣿⣿⣿⣿⣧⣀⡀⠀⠀⠀⠀⠀⠀⠀⠀⠀⠀⠀⠀⠀⠀⠀⠀⠀⠀⠀⠀⠀⠀⠀⠀⠀⠀⠀⠀⠀⠀⠀⠀⠀⠀⠀⠀⠀⠀⠀⠀⠀⠀⠀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⠀⠀⠀⠀⠀⠀⠀⠀⠀⠀⠀⠀⠀⠀⠀⠀⠀⠀⠀⠀⠀⠀⠀⠀⠀⠀⠀⠀⠀⠀⠀⠀⣿⣿⣿⣿⣿⣿⣿⣿⣿⣿⣿⣿⣿⣿⣿⣿⣷⣦⠀⠀⠀⠀⠀⠀⠀⠀⠀⠀⠀⠀⠀⠀⠀⠀⠀⠀⠀⠀⠀⠀⠀⠀⠀⠀⠀⠀⠀⠀⠀⠀⠀⠀⠀⠀⠀⠀⠀⠀⠀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⠀⠀⠀⠀⠀⠀⠀⠀⠀⠀⠀⠀⠀⠀⠀⠀⠀⠀⠀⠀⠀⠀⠀⠀⠀⠀⠀⢀⣴⣿⣿⣿⣿⣿⣿⣿⣿⣿⣿⣿⣿⣿⣿⣿⣿⣿⣿⣿⣿⣿⣿⣷⡀⠀⠀⠀⠀⠀⠀⠀⠀⠀⠀⠀⠀⠀⠀⠀⠀⠀⠀⠀⠀⠀⠀⠀⠀⠀⠀⠀⠀⠀⠀⠀⠀⠀⠀⠀⠀⠀⠀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⠀⠀⠀⠀⠀⠀⠀⠀⠀⠀⠀⠀⠀⠀⠀⠀⠀⠀⠀⠀⠀⠀⠀⠀⠀⢀⠼⣿⣿⣿⣿⣿⣿⣿⣿⣿⣿⣿⣿⣿⣿⣿⣿⣿⣿⣿⣿⣿⣿⣿⣿⣿⡇⠀⠀⠀⠀⠀⠀⠀⠀⠀⠀⠀⠀⠀⠀⠀⠀⠀⠀⠀⠀⠀⠀⠀⠀⠀⠀⠀⠀⠀⠀⠀⠀⠀⠀⠀⠀⠀⠀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⠀⠀⠀⠀⠀⠀⠀⠀⠀⠀⠀⠀⠀⠀⠀⠀⠀⠀⠀⠀⠀⠀⠀⠀⠀⠀⡼⣿⣿⣿⣿⣿⣿⣿⣿⣿⣿⣿⣿⣿⣿⣿⣿⣿⣿⣿⣿⣿⣿⣿⣿⣿⣷⡀⠀⠀⠀⠀⠀⠀⠀⠀⠀⠀⠀⠀⠀⠀⠀⠀⠀⠀⠀⠀⠀⠀⠀⠀⠀⠀⠀⠀⠀⠀⠀⠀⠀⠀⠀⠀⠀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⠀⠀⠀⠀⠀⠀⠀⠀⠀⠀⠀⠀⠀⠀⠀⠀⠀⠀⠀⠀⠀⠀⠀⠀⠀⠀⠀⢀⣿⣿⣿⣿⣿⣿⣿⣿⠿⡿⢛⣿⣿⣿⣿⣿⣿⣿⣿⣿⣿⣿⣿⣿⣿⣿⣦⡀⠀⠀⠀⠀⠀⠀⠀⠀⠀⠀⠀⠀⠀⠀⠀⠀⠀⠀⠀⠀⠀⠀⠀⠀⠀⠀⠀⠀⠀⠀⠀⠀⠀⠀⠀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⠀⠀⠀⠀⠀⠀⠀⠀⠀⠀⠀⠀⠀⠀⠀⠀⠀⠀⠀⠀⠀⠀⠀⠀⠀⠀⢠⣾⣿⣿⣿⣿⣿⣿⣿⠏⠀⢀⠜⣿⣿⣿⣿⣿⣿⣿⣿⣿⣿⣿⣿⣿⣿⣿⣿⣿⣧⣄⠀⠀⠀⠀⠀⠀⠀⠀⠀⠀⠀⠀⠀⠀⠀⠀⠀⠀⠀⠀⠀⠀⠀⠀⠀⠀⠀⠀⠀⠀⠀⠀⠀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⠀⠀⠀⠀⠀⠀⠀⠀⠀⠀⠀⠀⠀⠀⠀⠀⠀⠀⠀⠀⠀⠀⠀⠀⢀⣴⣿⣿⣿⣿⣿⣿⣿⣿⡟⠀⠀⠀⠀⣿⣿⣿⣿⣿⣿⣿⣿⣿⣿⣿⣿⣿⣿⣿⣿⣿⣿⣿⡆⠀⠀⠀⠀⠀⠀⠀⠀⠀⠀⠀⠀⠀⠀⠀⠀⠀⠀⠀⠀⠀⠀⠀⠀⠀⠀⠀⠀⠀⠀⠀⠀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⠀⠀⠀⠀⠀⠀⠀⠀⠀⠀⠀⠀⠀⠀⠀⠀⠀⠀⠀⠀⠀⠀⠀⣠⣿⣿⣿⣿⣿⣿⣿⣿⣿⠏⠀⠀⠀⠀⣠⣿⣿⣿⣿⣿⣿⣿⣿⣿⣿⣿⣿⣿⣿⣿⣿⣿⣿⡏⠀⠀⠀⠀⠀⠀⠀⠀⠀⠀⠀⠀⠀⠀⠀⠀⠀⠀⠀⠀⠀⠀⠀⠀⠀⠀⠀⠀⠀⠀⠀⠀⠀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⠀⠀⠀⠀⠀⠀⠀⠀⠀⠀⠀⠀⠀⠀⠀⠀⠀⠀⠀⠀⠀⢠⣾⣿⣿⣿⣿⣿⣿⣿⣿⡿⠃⠀⠀⠀⠀⣰⣿⣿⣿⣿⣿⣿⣿⣿⣿⣿⣿⣿⣿⣿⣿⣿⠋⠀⠹⣿⣤⣀⠀⠀⠀⠀⠀⠀⠀⠀⠀⠀⠀⠀⠀⠀⠀⠀⠀⠀⠀⠀⠀⠀⠀⠀⠀⠀⠀⠀⠀⠀⠀</a:t>
            </a:r>
            <a:br/>
            <a:r>
              <a:t>⠀⠀⠀⠀⠀⠀⠀⠀⠀⠀⠀⠀⠀⠀⠀⠀⠀⠀⠀⢀⣴⣿⣿⣿⣿⣿⣿⣿⣿⣿⠟⠁⠀⠀⠀⠀⣰⣿⣿⣿⣿⣿⣿⣿⣿⣿⣿⣿⣿⣿⣿⣿⣿⠃⠀⠀⠀⠈⠉⠁⠀⠀⠀⠀⠀⠀⠀⠀⠀⠀⠀⠀⠀⠀⠀⠀⠀⠀⠀⠀⠀⠀⠀⠀⠀⠀⠀⠀⠀⠀⠀</a:t>
            </a:r>
            <a:br/>
            <a:r>
              <a:t>⠀⠀⠀⠀⠀⠀⠀⠀⠀⠀⠀⠀⠀⠀⠀⠀⠀⠀⢀⣿⣿⣿⣿⣿⣿⣿⣿⡿⠛⠁⠀⠀⠀⠀⠀⢀⣿⣿⣿⣿⣿⣿⣿⣿⣿⣿⣿⣿⣿⣿⣿⣿⣯⠀⠀⠀⠀⠀⠀⠀⠀⠀⠀⠀⠀⠀⠀⠀⠀⠀⠀⠀⠀⠀⠀⠀⠀⠀⠀⠀⠀⠀⠀⠀⠀⠀⠀⠀⠀⠀⠀</a:t>
            </a:r>
            <a:br/>
            <a:r>
              <a:t>⠀⠀⠀⠀⠀⠀⠀⠀⠀⠀⠀⠀⠀⠀⠀⠀⠔⠚⢻⣿⣿⣿⣿⣿⣿⠿⠋⠀⠀⠀⠀⠀⠀⠀⠀⣼⣿⣿⣿⣿⣿⣿⣿⣿⣿⣿⣿⣿⣿⣿⣿⣿⣿⡄⠀⠀⠀⠀⠀⠀⠀⠀⠀⠀⠀⠀⠀⠀⠀⠀⠀⠀⠀⠀⠀⠀⠀⠀⠀⠀⠀⠀⠀⠀⠀⠀⠀⠀⠀⠀⠀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⠀⠀⠀⠀⠀⠀⠀⠀⠀⠀⠀⠀⠀⠀⠀⠀⠀⢠⣿⣿⣿⣿⣿⠟⠁⠀⠀⠀⠀⠀⠀⠀⠀⠀⢰⣿⣿⣿⣿⣿⣿⣿⣿⣿⣿⣿⣿⣿⣿⣿⣿⣿⣿⣇⠀⠀⠀⠀⠀⠀⠀⠀⠀⠀⠀⠀⠀⠀⠀⠀⠀⠀⠀⠀⠀⠀⠀⠀⠀⠀⠀⠀⠀⠀⠀⠀⠀⠀⠀⠀⠀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⠀⠀⠀⠀⠀⠀⠀⠀⠀⠀⠀⠀⠀⠀⠀⠀⡴⣫⣟⣿⣿⠟⠁⠀⠀⠀⠀⠀⠀⠀⠀⠀⠀⠀⣾⣿⣿⣿⣿⣿⣿⣿⣿⣿⣿⣿⣿⣿⣿⣿⣿⣿⣿⣿⡀⠀⠀⠀⠀⠀⠀⠀⠀⠀⠀⠀⠀⠀⠀⠀⠀⠀⠀⠀⠀⠀⠀⠀⠀⠀⠀⠀⠀⠀⠀⠀⠀⠀⠀⠀⠀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⠀⠀⠀⠀⠀⠀⠀⠀⠀⠀⠀⠀⠀⠀⠀⠈⠔⠿⠻⠟⠁⠀⠀⠀⠀⠀⠀⠀⠀⠀⠀⠀⠀⣸⣿⣿⣿⣿⣿⣿⣿⣿⣿⣿⣿⣿⣿⣿⣿⣿⣿⣿⣿⣿⡇⠀⠀⠀⠀⠀⠀⠀⠀⠀⠀⠀⠀⠀⠀⠀⠀⠀⠀⠀⠀⠀⠀⠀⠀⠀⠀⠀⠀⠀⠀⠀⠀⠀⠀⠀⠀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⠀⠀⠀⠀⠀⠀⠀⠀⠀⠀⠀⠀⠀⠀⠀⠀⠀⠀⠀⠀⠀⠀⠀⠀⠀⠀⠀⣶⣶⣶⣤⣤⣤⣀⠀⣀⣠⣴⣶⣶⣶⣾⣿⣿⣿⣿⣷⠀⠀⠀⠀⠀⠀⠀⠀⠀⠀⠀⠀⠀⠀⠀⠀⠀⠀⠀⠀⠀⠀⠀⠀⠀⠀⠀⠀⠀⠀⠀⠀⠀⠀⠀⠀⠀⠀⠀⠀⠀⠀⠀⠀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⠀⠀⠀⠀⠀⠀⠀⠀⠀⠀⠀⠀⠀⠀⠀⠀⠀⠀⠀⠀⠀⠀⠀⠀⠀⠀⠀⣿⣿⣿⣿⣿⣿⣿⣿⣿⣿⣿⣿⣿⣿⣿⣿⣿⣿⣿⣿⠃⠀⠀⠀⠀⠀⠀⠀⠀⠀⠀⠀⠀⠀⠀⠀⠀⠀⠀⠀⠀⠀⠀⠀⠀⠀⠀⠀⠀⠀⠀⠀⠀⠀⠀⠀⠀⠀⠀⠀⠀⠀⠀⠀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⠀⠀⠀⠀⠀⠀⠀⠀⠀⠀⠀⠀⠀⠀⠀⠀⠀⠀⠀⠀⠀⠀⠀⠀⠀⠀⠀⠀⠀⠻⣿⣿⣿⣿⣿⣿⣿⣿⣿⣿⣿⣿⣿⣿⣿⣿⣿⠃⠀⠀⠀⠀⠀⠀⠀⠀⠀⠀⠀⠀⠀⠀⠀⠀⠀⠀⠀⠀⠀⠀⠀⠀⠀⠀⠀⠀⠀⠀⠀⠀⠀⠀⠀⠀⠀⠀⠀⠀⠀⠀⠀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⠀⠀⠀⠀⠀⠀⠀⠀⠀⠀⠀⠀⠀⠀⠀⠀⠀⠀⠀⠀⠀⠀⠀⠀⠀⠀⠀⠀⠀⠀⠈⢸⣿⣿⣿⣿⣿⣿⣿⣿⣿⣿⣿⣿⣿⣿⡟⠀⠀⠀⠀⠀⠀⠀⠀⠀⠀⠀⠀⠀⠀⠀⠀⠀⠀⠀⠀⠀⠀⠀⠀⠀⠀⠀⠀⠀⠀⠀⠀⠀⠀⠀⠀⠀⠀⠀⠀⠀⠀⠀⠀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⠀⠀⠀⠀⠀⠀⠀⠀⠀⠀⠀⠀⠀⠀⠀⠀⠀⠀⠀⠀⠀⠀⠀⠀⠀⠀⠀⠀⠀⠀⠀⣿⣿⣿⣿⣿⣿⣿⣿⣿⣿⣿⣿⣿⣿⠇⠁⠀⠀⠀⠀⠀⠀⠀⠀⠀⠀⠀⠀⠀⠀⠀⠀⠀⠀⠀⠀⠀⠀⠀⠀⠀⠀⠀⠀⠀⠀⠀⠀⠀⠀⠀⠀⠀⠀⠀⠀⠀⠀⠀⠀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⠀⠀⠀⠀⠀⠀⠀⠀⠀⠀⠀⠀⠀⠀⠀⠀⠀⠀⠀⠀⠀⠀⠀⠀⠀⠀⠀⠀⠀⠀⠘⠛⣿⣿⣿⣿⣿⣿⣿⣿⣿⣿⣿⣿⣿⡀⠀⠀⠀⠀⠀⠀⠀⠀⠀⠀⠀⠀⠀⠀⠀⠀⠀⠀⠀⠀⠀⠀⠀⠀⠀⠀⠀⠀⠀⠀⠀⠀⠀⠀⠀⠀⠀⠀⠀⠀⠀⠀⠀⠀⠀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⠀⠀⠀⠀⠀⠀⠀⠀⠀⠀⠀⠀⠀⠀⠀⠀⠀⠀⠀⠀⠀⠀⠀⠀⠀⠀⠀⠀⠀⠀⠀⠀⣿⣿⣿⣿⣿⣿⣿⣿⣿⣿⣿⣿⣿⣧⣀⡀⠀⠀⠀⠀⠀⠀⠀⠀⠀⠀⠀⠀⠀⠀⠀⠀⠀⠀⠀⠀⠀⠀⠀⠀⠀⠀⠀⠀⠀⠀⠀⠀⠀⠀⠀⠀⠀⠀⠀⠀⠀⠀⠀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⠀⠀⠀⠀⠀⠀⠀⠀⠀⠀⠀⠀⠀⠀⠀⠀⠀⠀⠀⠀⠀⠀⠀⠀⠀⠀⠀⠀⠀⠀⠀⢀⣿⣿⣿⣿⣿⣿⣿⣿⣿⣿⣿⣿⣿⣿⣿⣿⣷⣤⠀⠀⠀⠀⠀⠀⠀⠀⠀⠀⠀⠀⠀⠀⠀⠀⠀⠀⠀⠀⠀⠀⠀⠀⠀⠀⠀⠀⠀⠀⠀⠀⠀⠀⠀⠀⠀⠀⠀⠀⠀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⠀⠀⠀⠀⠀⠀⠀⠀⠀⠀⠀⠀⠀⠀⠀⠀⠀⠀⠀⠀⠀⠀⠀⠀⠀⠀⠀⠀⠀⠀⣴⣿⣿⣿⣿⣿⣿⣿⣿⣿⣿⣿⣿⣿⣿⣿⣿⣿⣿⣿⣿⡆⠀⠀⠀⠀⠀⠀⠀⠀⠀⠀⠀⠀⠀⠀⠀⠀⠀⠀⠀⠀⠀⠀⠀⠀⠀⠀⠀⠀⠀⠀⠀⠀⠀⠀⠀⠀⠀⠀⠀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⠀⠀⠀⠀⠀⠀⠀⠀⠀⠀⠀⠀⠀⠀⠀⠀⠀⠀⠀⠀⠀⠀⠀⠀⠀⠀⠀⠀⢠⣾⣿⣿⣿⣿⣿⣿⣿⣿⣿⣿⣿⣿⣿⣿⣿⣿⣿⣿⣿⣿⣿⣧⠀⠀⠀⠀⠀⠀⠀⠀⠀⠀⠀⠀⠀⠀⠀⠀⠀⠀⠀⠀⠀⠀⠀⠀⠀⠀⠀⠀⠀⠀⠀⠀⠀⠀⠀⠀⠀⠀⠀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⠀⠀⠀⠀⠀⠀⠀⠀⠀⠀⠀⠀⠀⠀⠀⠀⠀⠀⠀⠀⠀⠀⠀⠀⠀⠀⣠⣶⣿⣿⣿⣿⣿⣿⣿⣿⣿⣿⣿⣿⣿⣿⣿⣿⣿⣿⣿⣿⣿⣿⣿⣿⡇⠀⠀⠀⠀⠀⠀⠀⠀⠀⠀⠀⠀⠀⠀⠀⠀⠀⠀⠀⠀⠀⠀⠀⠀⠀⠀⠀⠀⠀⠀⠀⠀⠀⠀⠀⠀⠀⠀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⠀⠀⠀⠀⠀⠀⠀⠀⠀⠀⠀⠀⠀⠀⠀⠀⠀⠀⠀⠀⠀⠀⠀⠀⠀⠐⣻⣿⣿⣿⣿⣿⣿⣿⣿⣿⣿⣿⣿⣿⣿⣿⣿⣿⣿⣿⣿⣿⣿⣿⣿⣿⣷⡀⠀⠀⠀⠀⠀⠀⠀⠀⠀⠀⠀⠀⠀⠀⠀⠀⠀⠀⠀⠀⠀⠀⠀⠀⠀⠀⠀⠀⠀⠀⠀⠀⠀⠀⠀⠀⠀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⠀⠀⠀⠀⠀⠀⠀⠀⠀⠀⠀⠀⠀⠀⠀⠀⠀⠀⠀⠀⠀⠀⠀⠀⠀⠠⠋⢟⣿⣿⣿⣿⣿⣿⣿⣿⣿⣿⡿⣿⣿⣿⣿⣿⣿⣿⣿⣿⣿⣿⣿⣿⣿⣿⣦⡀⠀⠀⠀⠀⠀⠀⠀⠀⠀⠀⠀⠀⠀⠀⠀⠀⠀⠀⠀⠀⠀⠀⠀⠀⠀⠀⠀⠀⠀⠀⠀⠀⠀⠀⠀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⠀⠀⠀⠀⠀⠀⠀⠀⠀⠀⠀⠀⠀⠀⠀⠀⠀⠀⠀⠀⠀⠀⠀⠀⠀⠀⢀⣾⣿⣿⣿⣿⣿⣿⣿⡏⠀⠁⣼⣿⣿⣿⣿⣿⣿⣿⣿⣿⣿⣿⣿⣿⣿⣿⣿⣿⣦⡀⠀⠀⠀⠀⠀⠀⠀⠀⠀⠀⠀⠀⠀⠀⠀⠀⠀⠀⠀⠀⠀⠀⠀⠀⠀⠀⠀⠀⠀⠀⠀⠀⠀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⠀⠀⠀⠀⠀⠀⠀⠀⠀⠀⠀⠀⠀⠀⠀⠀⠀⠀⠀⠀⠀⠀⠀⠀⠀⣰⣿⣿⣿⣿⣿⣿⣿⣿⡟⠀⠀⠈⠀⣿⣿⣿⣿⣿⣿⣿⣿⣿⣿⣿⣿⣿⣿⣿⣿⣿⣿⣿⡆⠀⠀⠀⠀⠀⠀⠀⠀⠀⠀⠀⠀⠀⠀⠀⠀⠀⠀⠀⠀⠀⠀⠀⠀⠀⠀⠀⠀⠀⠀⠀⠀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⠀⠀⠀⠀⠀⠀⠀⠀⠀⠀⠀⠀⠀⠀⠀⠀⠀⠀⠀⠀⠀⠀⠀⣠⣾⣿⣿⣿⣿⣿⣿⣿⣿⠟⠀⠀⠀⠀⢀⣽⣿⣿⣿⣿⣿⣿⣿⣿⣿⣿⣿⣿⣿⣿⣿⣿⣿⡟⠁⠀⠀⠀⠀⠀⠀⠀⠀⠀⠀⠀⠀⠀⠀⠀⠀⠀⠀⠀⠀⠀⠀⠀⠀⠀⠀⠀⠀⠀⠀⠀⠀</a:t>
            </a:r>
            <a:br/>
            <a:r>
              <a:t>⠀⠀⠀⠀⠀⠀⠀⠀⠀⠀⠀⠀⠀⠀⠀⠀⠀⠀⠀⠀⠀⢀⣴⣿⣿⣿⣿⣿⣿⣿⣿⣿⠏⠀⠀⠀⠀⢠⣿⣿⣿⣿⣿⣿⣿⣿⣿⣿⣿⣿⣿⣿⣿⣿⠟⠁⢻⣷⣄⡀⠀⠀⠀⠀⠀⠀⠀⠀⠀⠀⠀⠀⠀⠀⠀⠀⠀⠀⠀⠀⠀⠀⠀⠀⠀⠀⠀⠀⠀⠀⠀</a:t>
            </a:r>
            <a:br/>
            <a:r>
              <a:t>⠀⠀⠀⠀⠀⠀⠀⠀⠀⠀⠀⠀⠀⠀⠀⠀⠀⠀⠀⠀⣰⣿⣿⣿⣿⣿⣿⣿⣿⣿⡿⠃⠀⠀⠀⠀⢠⣿⣿⣿⣿⣿⣿⣿⣿⣿⣿⣿⣿⣿⣿⣿⣿⠃⠀⠀⠀⠙⠛⠋⠀⠀⠀⠀⠀⠀⠀⠀⠀⠀⠀⠀⠀⠀⠀⠀⠀⠀⠀⠀⠀⠀⠀⠀⠀⠀⠀⠀⠀⠀⠀</a:t>
            </a:r>
            <a:br/>
            <a:r>
              <a:t>⠀⠀⠀⠀⠀⠀⠀⠀⠀⠀⠀⠀⠀⠀⠀⠀⠀⠀⢠⣾⣿⣿⣿⣿⣿⣿⣿⣿⡿⠋⠀⠀⠀⠀⠀⠀⣿⣿⣿⣿⣿⣿⣿⣿⣿⣿⣿⣿⣿⣿⣿⣿⣯⠀⠀⠀⠀⠀⠀⠀⠀⠀⠀⠀⠀⠀⠀⠀⠀⠀⠀⠀⠀⠀⠀⠀⠀⠀⠀⠀⠀⠀⠀⠀⠀⠀⠀⠀⠀⠀⠀</a:t>
            </a:r>
            <a:br/>
            <a:r>
              <a:t>⠀⠀⠀⠀⠀⠀⠀⠀⠀⠀⠀⠀⠀⠀⠀⢀⣠⠴⣾⣿⣿⣿⣿⣿⣿⣿⠟⠋⠀⠀⠀⠀⠀⠀⠀⣸⣿⣿⣿⣿⣿⣿⣿⣿⣿⣿⣿⣿⣿⣿⣿⣿⣿⡆⠀⠀⠀⠀⠀⠀⠀⠀⠀⠀⠀⠀⠀⠀⠀⠀⠀⠀⠀⠀⠀⠀⠀⠀⠀⠀⠀⠀⠀⠀⠀⠀⠀⠀⠀⠀⠀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⠀⠀⠀⠀⠀⠀⠀⠀⠀⠀⠀⠀⠀⠀⠀⠈⠀⢠⣿⣿⣿⣿⣿⣿⠟⠁⠀⠀⠀⠀⠀⠀⠀⠀⢠⣿⣿⣿⣿⣿⣿⣿⣿⣿⣿⣿⣿⣿⣿⣿⣿⣿⣿⣧⠀⠀⠀⠀⠀⠀⠀⠀⠀⠀⠀⠀⠀⠀⠀⠀⠀⠀⠀⠀⠀⠀⠀⠀⠀⠀⠀⠀⠀⠀⠀⠀⠀⠀⠀⠀⠀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⠀⠀⠀⠀⠀⠀⠀⠀⠀⠀⠀⠀⠀⠀⠀⠀⣠⢿⣿⣿⣿⡿⠋⠁⠀⠀⠀⠀⠀⠀⠀⠀⠀⠀⣼⣿⣿⣿⣿⣿⣿⣿⣿⣿⣿⣿⣿⣿⣿⣿⣿⣿⣿⣿⡀⠀⠀⠀⠀⠀⠀⠀⠀⠀⠀⠀⠀⠀⠀⠀⠀⠀⠀⠀⠀⠀⠀⠀⠀⠀⠀⠀⠀⠀⠀⠀⠀⠀⠀⠀⠀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⠀⠀⠀⠀⠀⠀⠀⠀⠀⠀⠀⠀⠀⠀⠀⠜⣱⣿⣿⡿⠋⠀⠀⠀⠀⠀⠀⠀⠀⠀⠀⠀⠀⢰⣿⣿⣿⣿⣿⣿⣿⣿⣿⣿⣿⣿⣿⣿⣿⣿⣿⣿⣿⣿⣇⠀⠀⠀⠀⠀⠀⠀⠀⠀⠀⠀⠀⠀⠀⠀⠀⠀⠀⠀⠀⠀⠀⠀⠀⠀⠀⠀⠀⠀⠀⠀⠀⠀⠀⠀⠀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⠀⠀⠀⠀⠀⠀⠀⠀⠀⠀⠀⠀⠀⠀⠀⠀⠀⠀⠀⠀⠀⠀⠀⠀⠀⠀⣰⣶⣶⣶⣦⣤⣄⣀⢀⣠⣴⣶⣿⣿⣿⣿⣿⣿⣿⣿⡇⠀⠀⠀⠀⠀⠀⠀⠀⠀⠀⠀⠀⠀⠀⠀⠀⠀⠀⠀⠀⠀⠀⠀⠀⠀⠀⠀⠀⠀⠀⠀⠀⠀⠀⠀⠀⠀⠀⠀⠀⠀⠀⠀⠀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⠀⠀⠀⠀⠀⠀⠀⠀⠀⠀⠀⠀⠀⠀⠀⠀⠀⠀⠀⠀⠀⠀⠀⠀⠀⠀⢹⣿⣿⣿⣿⣿⣿⣿⣿⣿⣿⣿⣿⣿⣿⣿⣿⣿⣿⣿⣟⠀⠀⠀⠀⠀⠀⠀⠀⠀⠀⠀⠀⠀⠀⠀⠀⠀⠀⠀⠀⠀⠀⠀⠀⠀⠀⠀⠀⠀⠀⠀⠀⠀⠀⠀⠀⠀⠀⠀⠀⠀⠀⠀⠀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⠀⠀⠀⠀⠀⠀⠀⠀⠀⠀⠀⠀⠀⠀⠀⠀⠀⠀⠀⠀⠀⠀⠀⠀⠀⠀⠀⢿⣿⣿⣿⣿⣿⣿⣿⣿⣿⣿⣿⣿⣿⣿⣿⣿⣿⣿⣿⣆⠀⠀⠀⠀⠀⠀⠀⠀⠀⠀⠀⠀⠀⠀⠀⠀⠀⠀⠀⠀⠀⠀⠀⠀⠀⠀⠀⠀⠀⠀⠀⠀⠀⠀⠀⠀⠀⠀⠀⠀⠀⠀⠀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⠀⠀⠀⠀⠀⠀⠀⠀⠀⠀⠀⠀⠀⠀⠀⠀⠀⠀⠀⠀⠀⠀⠀⠀⠀⠀⠀⠀⠘⢿⣿⣿⣿⣿⣿⣿⣿⣿⣿⣿⣿⣿⣿⣿⣿⣿⣿⠃⠀⠀⠀⠀⠀⠀⠀⠀⠀⠀⠀⠀⠀⠀⠀⠀⠀⠀⠀⠀⠀⠀⠀⠀⠀⠀⠀⠀⠀⠀⠀⠀⠀⠀⠀⠀⠀⠀⠀⠀⠀⠀⠀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⠀⠀⠀⠀⠀⠀⠀⠀⠀⠀⠀⠀⠀⠀⠀⠀⠀⠀⠀⠀⠀⠀⠀⠀⠀⠀⠀⠀⠀⠀⠁⣾⣿⣿⣿⣿⣿⣿⣿⣿⣿⣿⣿⣿⣿⣿⡿⠀⠀⠀⠀⠀⠀⠀⠀⠀⠀⠀⠀⠀⠀⠀⠀⠀⠀⠀⠀⠀⠀⠀⠀⠀⠀⠀⠀⠀⠀⠀⠀⠀⠀⠀⠀⠀⠀⠀⠀⠀⠀⠀⠀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⠀⠀⠀⠀⠀⠀⠀⠀⠀⠀⠀⠀⠀⠀⠀⠀⠀⠀⠀⠀⠀⠀⠀⠀⠀⠀⠀⠀⠀⠀⢸⣿⣿⣿⣿⣿⣿⣿⣿⣿⣿⣿⣿⣿⣿⠇⠁⠀⠀⠀⠀⠀⠀⠀⠀⠀⠀⠀⠀⠀⠀⠀⠀⠀⠀⠀⠀⠀⠀⠀⠀⠀⠀⠀⠀⠀⠀⠀⠀⠀⠀⠀⠀⠀⠀⠀⠀⠀⠀⠀⠀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⠀⠀⠀⠀⠀⠀⠀⠀⠀⠀⠀⠀⠀⠀⠀⠀⠀⠀⠀⠀⠀⠀⠀⠀⠀⠀⠀⠀⠀⠀⠿⠻⣿⣿⣿⣿⣿⣿⣿⣿⣿⣿⣿⣿⣿⠀⠀⠀⠀⠀⠀⠀⠀⠀⠀⠀⠀⠀⠀⠀⠀⠀⠀⠀⠀⠀⠀⠀⠀⠀⠀⠀⠀⠀⠀⠀⠀⠀⠀⠀⠀⠀⠀⠀⠀⠀⠀⠀⠀⠀⠀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⠀⠀⠀⠀⠀⠀⠀⠀⠀⠀⠀⠀⠀⠀⠀⠀⠀⠀⠀⠀⠀⠀⠀⠀⠀⠀⠀⠀⠀⠀⠀⢰⣿⣿⣿⣿⣿⣿⣿⣿⣿⣿⣿⣿⣿⣇⣀⠀⠀⠀⠀⠀⠀⠀⠀⠀⠀⠀⠀⠀⠀⠀⠀⠀⠀⠀⠀⠀⠀⠀⠀⠀⠀⠀⠀⠀⠀⠀⠀⠀⠀⠀⠀⠀⠀⠀⠀⠀⠀⠀⠀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⠀⠀⠀⠀⠀⠀⠀⠀⠀⠀⠀⠀⠀⠀⠀⠀⠀⠀⠀⠀⠀⠀⠀⠀⠀⠀⠀⠀⠀⠀⠀⢸⣿⣿⣿⣿⣿⣿⣿⣿⣿⣿⣿⣿⣿⣿⣿⣿⣷⣤⠀⠀⠀⠀⠀⠀⠀⠀⠀⠀⠀⠀⠀⠀⠀⠀⠀⠀⠀⠀⠀⠀⠀⠀⠀⠀⠀⠀⠀⠀⠀⠀⠀⠀⠀⠀⠀⠀⠀⠀⠀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⠀⠀⠀⠀⠀⠀⠀⠀⠀⠀⠀⠀⠀⠀⠀⠀⠀⠀⠀⠀⠀⠀⠀⠀⠀⠀⠀⠀⠀⠀⢀⣾⣿⣿⣿⣿⣿⣿⣿⣿⣿⣿⣿⣿⣿⣿⣿⣿⣿⣿⣿⡇⠀⠀⠀⠀⠀⠀⠀⠀⠀⠀⠀⠀⠀⠀⠀⠀⠀⠀⠀⠀⠀⠀⠀⠀⠀⠀⠀⠀⠀⠀⠀⠀⠀⠀⠀⠀⠀⠀⠀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⠀⠀⠀⠀⠀⠀⠀⠀⠀⠀⠀⠀⠀⠀⠀⠀⠀⠀⠀⠀⠀⠀⠀⠀⠀⠀⠀⠀⠀⢀⣼⣿⣿⣿⣿⣿⣿⣿⣿⣿⣿⣿⣿⣿⣿⣿⣿⣿⣿⣿⣿⣧⠀⠀⠀⠀⠀⠀⠀⠀⠀⠀⠀⠀⠀⠀⠀⠀⠀⠀⠀⠀⠀⠀⠀⠀⠀⠀⠀⠀⠀⠀⠀⠀⠀⠀⠀⠀⠀⠀⠀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⠀⠀⠀⠀⠀⠀⠀⠀⠀⠀⠀⠀⠀⠀⠀⠀⠀⠀⠀⠀⠀⠀⠀⠀⠀⠀⠀⠀⢠⣾⣿⣿⣿⣿⣿⣿⣿⣿⣿⣿⣿⣿⣿⣿⣿⣿⣿⣿⣿⣿⣿⣿⡇⠀⠀⠀⠀⠀⠀⠀⠀⠀⠀⠀⠀⠀⠀⠀⠀⠀⠀⠀⠀⠀⠀⠀⠀⠀⠀⠀⠀⠀⠀⠀⠀⠀⠀⠀⠀⠀⠀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⠀⠀⠀⠀⠀⠀⠀⠀⠀⠀⠀⠀⠀⠀⠀⠀⠀⠀⠀⠀⠀⠀⠀⠀⠀⠀⢀⣴⣿⣿⣿⣿⣿⣿⣿⣿⣿⣿⣿⣿⣿⣿⣿⣿⣿⣿⣿⣿⣿⣿⣿⣿⣧⠀⠀⠀⠀⠀⠀⠀⠀⠀⠀⠀⠀⠀⠀⠀⠀⠀⠀⠀⠀⠀⠀⠀⠀⠀⠀⠀⠀⠀⠀⠀⠀⠀⠀⠀⠀⠀⠀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⠀⠀⠀⠀⠀⠀⠀⠀⠀⠀⠀⠀⠀⠀⠀⠀⠀⠀⠀⠀⠀⠀⠀⠀⠀⠀⢾⣿⣿⣿⣿⣿⣿⣿⣿⣿⣿⣿⣿⣿⣿⣿⣿⣿⣿⣿⣿⣿⣿⣿⣿⣿⣿⣦⡀⠀⠀⠀⠀⠀⠀⠀⠀⠀⠀⠀⠀⠀⠀⠀⠀⠀⠀⠀⠀⠀⠀⠀⠀⠀⠀⠀⠀⠀⠀⠀⠀⠀⠀⠀⠀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⠀⠀⠀⠀⠀⠀⠀⠀⠀⠀⠀⠀⠀⠀⠀⠀⠀⠀⠀⠀⠀⠀⠀⠀⠀⠀⣾⣿⣿⣿⣿⣿⣿⣿⣿⣿⣿⠟⣻⣿⣿⣿⣿⣿⣿⣿⣿⣿⣿⣿⣿⣿⣿⣿⣿⣦⡀⠀⠀⠀⠀⠀⠀⠀⠀⠀⠀⠀⠀⠀⠀⠀⠀⠀⠀⠀⠀⠀⠀⠀⠀⠀⠀⠀⠀⠀⠀⠀⠀⠀⠀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⠀⠀⠀⠀⠀⠀⠀⠀⠀⠀⠀⠀⠀⠀⠀⠀⠀⠀⠀⠀⠀⠀⠀⠀⠀⣠⣿⣿⣿⣿⣿⣿⣿⣿⡿⠛⠁⠔⠋⢸⣿⣿⣿⣿⣿⣿⣿⣿⣿⣿⣿⣿⣿⣿⣿⣿⣿⣦⡀⠀⠀⠀⠀⠀⠀⠀⠀⠀⠀⠀⠀⠀⠀⠀⠀⠀⠀⠀⠀⠀⠀⠀⠀⠀⠀⠀⠀⠀⠀⠀⠀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⠀⠀⠀⠀⠀⠀⠀⠀⠀⠀⠀⠀⠀⠀⠀⠀⠀⠀⠀⠀⠀⠀⠀⢀⣴⣿⣿⣿⣿⣿⣿⣿⣿⡿⠁⠀⠀⠀⠀⢸⣿⣿⣿⣿⣿⣿⣿⣿⣿⣿⣿⣿⣿⣿⣿⣿⣿⡿⠃⠀⠀⠀⠀⠀⠀⠀⠀⠀⠀⠀⠀⠀⠀⠀⠀⠀⠀⠀⠀⠀⠀⠀⠀⠀⠀⠀⠀⠀⠀⠀⠀</a:t>
            </a:r>
            <a:br/>
            <a:r>
              <a:t>⠀⠀⠀⠀⠀⠀⠀⠀⠀⠀⠀⠀⠀⠀⠀⠀⠀⠀⠀⠀⠀⠀⣠⣿⣿⣿⣿⣿⣿⣿⣿⣿⡿⠁⠀⠀⠀⠀⣰⣿⣿⣿⣿⣿⣿⣿⣿⣿⣿⣿⣿⣿⣿⣿⡿⠛⣿⣇⠀⠀⠀⠀⠀⠀⠀⠀⠀⠀⠀⠀⠀⠀⠀⠀⠀⠀⠀⠀⠀⠀⠀⠀⠀⠀⠀⠀⠀⠀⠀⠀⠀</a:t>
            </a:r>
            <a:br/>
            <a:r>
              <a:t>⠀⠀⠀⠀⠀⠀⠀⠀⠀⠀⠀⠀⠀⠀⠀⠀⠀⠀⠀⠀⢀⣾⣿⣿⣿⣿⣿⣿⣿⣿⣿⡿⠁⠀⠀⠀⠀⣼⣿⣿⣿⣿⣿⣿⣿⣿⣿⣿⣿⣿⣿⣿⣿⠏⠀⠀⠙⠿⣷⠆⠀⠀⠀⠀⠀⠀⠀⠀⠀⠀⠀⠀⠀⠀⠀⠀⠀⠀⠀⠀⠀⠀⠀⠀⠀⠀⠀⠀⠀⠀⠀</a:t>
            </a:r>
            <a:br/>
            <a:r>
              <a:t>⠀⠀⠀⠀⠀⠀⠀⠀⠀⠀⠀⠀⠀⠀⠀⠀⠀⠀⢀⣴⣿⣿⣿⣿⣿⣿⣿⣿⣿⣿⠟⠀⠀⠀⠀⠀⣸⣿⣿⣿⣿⣿⣿⣿⣿⣿⣿⣿⣿⣿⣿⣿⣿⠀⠀⠀⠀⠀⠀⠀⠀⠀⠀⠀⠀⠀⠀⠀⠀⠀⠀⠀⠀⠀⠀⠀⠀⠀⠀⠀⠀⠀⠀⠀⠀⠀⠀⠀⠀⠀⠀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⠀⠀⠀⠀⠀⠀⠀⠀⠀⠀⠀⠀⠀⠀⠀⠀⠀⢀⣾⣿⣿⣿⣿⣿⣿⣿⣿⣿⠟⠁⠀⠀⠀⠀⠀⢠⣿⣿⣿⣿⣿⣿⣿⣿⣿⣿⣿⣿⣿⣿⣿⣿⣿⡇⠀⠀⠀⠀⠀⠀⠀⠀⠀⠀⠀⠀⠀⠀⠀⠀⠀⠀⠀⠀⠀⠀⠀⠀⠀⠀⠀⠀⠀⠀⠀⠀⠀⠀⠀⠀⠀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⠀⠀⠀⠀⠀⠀⠀⠀⠀⠀⠀⠀⠀⠀⢀⡴⠶⢿⣿⣿⣿⣿⣿⣿⣿⣿⠟⠁⠀⠀⠀⠀⠀⠀⠀⣼⣿⣿⣿⣿⣿⣿⣿⣿⣿⣿⣿⣿⣿⣿⣿⣿⣿⣿⠀⠀⠀⠀⠀⠀⠀⠀⠀⠀⠀⠀⠀⠀⠀⠀⠀⠀⠀⠀⠀⠀⠀⠀⠀⠀⠀⠀⠀⠀⠀⠀⠀⠀⠀⠀⠀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⠀⠀⠀⠀⠀⠀⠀⠀⠀⠀⠀⠀⠀⠀⠀⠀⢠⣿⣿⣿⣿⣿⣿⣿⠟⠁⠀⠀⠀⠀⠀⠀⠀⠀⢰⣿⣿⣿⣿⣿⣿⣿⣿⣿⣿⣿⣿⣿⣿⣿⣿⣿⣿⣿⡆⠀⠀⠀⠀⠀⠀⠀⠀⠀⠀⠀⠀⠀⠀⠀⠀⠀⠀⠀⠀⠀⠀⠀⠀⠀⠀⠀⠀⠀⠀⠀⠀⠀⠀⠀⠀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⠀⠀⠀⠀⠀⠀⠀⠀⠀⠀⠀⠀⠀⠀⠀⣠⢟⣿⣿⣿⣿⣿⠟⠁⠀⠀⠀⠀⠀⠀⠀⠀⠀⠀⣿⣿⣿⣿⣿⣿⣿⣿⣿⣿⣿⣿⣿⣿⣿⣿⣿⣿⣿⣿⣧⠀⠀⠀⠀⠀⠀⠀⠀⠀⠀⠀⠀⠀⠀⠀⠀⠀⠀⠀⠀⠀⠀⠀⠀⠀⠀⠀⠀⠀⠀⠀⠀⠀⠀⠀⠀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⠀⠀⠀⠀⠀⠀⠀⠀⠀⠀⠀⠀⠀⠀⠀⠀⠀⠀⠀⠀⠀⠀⠀⠀⠀⠀⠀⠀⠀⠀⠀⠀⠀⠀⠀⠀⠀⠀⠀⣀⣀⡀⠀⠀⣠⣤⣤⣄⡀⠀⠀⠀⠀⠀⠀⠀⠀⠀⠀⠀⠀⠀⠀⠀⠀⠀⠀⠀⠀⠀⠀⠀⠀⠀⠀⠀⠀⠀⠀⠀⠀⠀⠀⠀⠀⠀⠀⠀⠀⠀⠀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⠀⠀⠀⠀⠀⠀⠀⠀⠀⠀⠀⠀⠀⠀⠀⠀⠀⠀⠀⠀⠀⠀⠀⠀⠀⠀⠀⠀⠀⠀⠀⠀⠀⠀⠀⠀⠀⠀⢠⣬⣿⣥⣤⣾⣿⣿⣿⡟⠛⠦⣄⠀⠀⠀⠀⠀⠀⠀⠀⠀⠀⠀⠀⠀⠀⠀⠀⠀⠀⠀⠀⠀⠀⠀⠀⠀⠀⠀⠀⠀⠀⠀⠀⠀⠀⠀⠀⠀⠀⠀⠀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⠀⠀⠀⠀⠀⠀⠀⠀⠀⠀⠀⠀⠀⠀⠀⠀⠀⠀⠀⠀⠀⠀⠀⠀⠀⠀⠀⠀⠀⠀⠀⠀⠀⠀⠀⠀⠀⠀⠀⠈⠛⠿⣿⣿⣿⣿⣿⣧⣄⡀⠀⠀⠀⠀⠀⠀⠀⠀⠀⠀⠀⠀⠀⠀⠀⠀⠀⠀⠀⠀⠀⠀⠀⠀⠀⠀⠀⠀⠀⠀⠀⠀⠀⠀⠀⠀⠀⠀⠀⠀⠀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⠀⠀⠀⠀⠀⠀⠀⠀⠀⠀⠀⠀⠀⠀⠀⠀⠀⠀⠀⠀⠀⠀⠀⠀⠀⠀⠀⠀⠀⠀⠀⠀⠀⠀⠀⠀⠀⠀⠀⠀⠀⣠⣄⠻⢿⣿⣿⣿⣿⣿⣗⡀⠀⠀⠀⠀⠀⠀⠀⠀⠀⠀⠀⠀⠀⠀⠀⠀⠀⠀⠀⠀⠀⠀⠀⠀⠀⠀⠀⠀⠀⠀⠀⠀⠀⠀⠀⠀⠀⠀⠀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⠀⠀⠀⠀⠀⠀⠀⠀⠀⠀⠀⠀⠀⠀⠀⠀⠀⠀⠀⠀⠀⠀⠀⠀⠀⠀⠀⠀⠀⠀⠀⠀⠀⠀⠀⠀⠀⠀⠀⠀⠈⠻⢿⡀⣼⣿⣿⣿⣿⣿⣿⣿⣆⠀⠀⠀⠀⠀⠀⠀⠀⠀⠀⠀⠀⠀⠀⠀⠀⠀⠀⠀⠀⠀⠀⠀⠀⠀⠀⠀⠀⠀⠀⠀⠀⠀⠀⠀⠀⠀⠀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⠀⠀⠀⠀⠀⠀⠀⠀⠀⠀⠀⠀⠀⠀⠀⠀⠀⠀⠀⠀⠀⠀⠀⠀⠀⠀⠀⠀⠀⠀⠀⠀⠀⠀⠀⠀⠀⠀⠀⠀⠀⠀⠈⣿⣿⣿⣿⣿⣏⢈⣵⡄⠀⠀⠀⠀⠀⠀⠀⠀⠀⠀⠀⠀⠀⠀⠀⠀⠀⠀⠀⠀⠀⠀⠀⠀⠀⠀⠀⠀⠀⠀⠀⠀⠀⠀⠀⠀⠀⠀⠀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⠀⠀⠀⠀⠀⠀⠀⠀⠀⠀⠀⠀⠀⠀⠀⠀⠀⠀⠀⠀⠀⠀⠀⠀⠀⠀⠀⠀⠀⠀⠀⠀⠀⠀⠀⠀⠀⠀⠀⠀⠀⠀⠀⣹⠏⠹⣿⣿⣿⣿⣿⣇⡀⠀⠀⠀⠀⠀⠀⠀⠀⠀⠀⠀⠀⠀⠀⠀⠀⠀⠀⠀⠀⠀⠀⠀⠀⠀⠀⠀⠀⠀⠀⠀⠀⠀⠀⠀⠀⠀⠀</a:t>
            </a:r>
            <a:br/>
            <a:r>
              <a:t>⠀⠀⠀⠀⠀⠀⠀⠀⠀⠀⠀⠀⠀⠀⠀⠀⠀⠀⠀⠀⠀⠀⠀⠀⠀⢀⣀⠀⠀⠀⠀⠀⠀⠀⠀⠀⠀⠀⠀⠀⠀⠀⣼⠏⢀⣠⣿⣿⣿⣿⣿⣍⡛⠯⣗⠒⣒⣀⣠⣤⣤⣤⣤⣤⣤⠀⠀⠀⠀⠀⠀⠀⠀⠀⠀⠀⠀⠀⠀⠀⠀⠀⠀⠀⠀⠀⠀⠀⠀⠀⠀</a:t>
            </a:r>
            <a:br/>
            <a:r>
              <a:t>⠀⠀⠀⠀⠀⠀⠀⠀⠀⠀⠀⠀⠀⠀⠀⠀⠀⠀⠀⠀⠀⠀⠀⠀⠀⠈⠛⠿⠿⣿⣿⣿⣶⣶⣶⣶⣶⣦⣤⣤⣤⣾⣷⣶⣿⣿⣿⣿⣿⣿⣿⣿⣿⣿⣿⣿⣿⣿⣿⣿⣿⣿⣿⣿⣿⣷⣄⡀⠀⠀⠀⠀⠀⠀⠀⠀⠀⠀⠀⠀⠀⠀⠀⠀⠀⠀⠀⠀⠀⠀⠀</a:t>
            </a:r>
            <a:br/>
            <a:r>
              <a:t>⠀⠀⠀⠀⠀⠀⠀⠀⠀⠀⠀⠀⠀⠀⠀⠀⠀⠀⠀⠀⠀⠀⠀⠀⠀⠀⠀⠀⠀⠉⠀⠀⠉⠛⢶⣂⠀⠀⠀⠀⠈⠉⠹⣿⣿⣿⡿⣿⣿⣿⣿⣿⣿⡿⣿⣿⣿⣿⣿⣿⣿⣿⣿⣿⣿⣿⣿⡯⠀⠀⠀⠀⠀⠀⠀⠀⠀⠀⠀⠀⠀⠀⠀⠀⠀⠀⠀⠀⠀⠀⠀</a:t>
            </a:r>
            <a:br/>
            <a:r>
              <a:t>⠀⠀⠀⠀⠀⠀⠀⠀⠀⠀⠀⠀⠀⠀⠀⠀⠀⠀⠀⠀⠀⠀⠀⠀⠀⠀⠀⠀⠀⠀⠀⠀⠀⠀⠀⠈⠉⠀⠀⠀⠀⠀⠀⠀⠀⠀⠀⠀⢸⡿⣿⡏⠉⠀⠀⠉⠉⠛⠛⠛⠻⠿⣿⣿⣿⡿⠛⠝⠀⠀⠀⠀⠀⠀⠀⠀⠀⠀⠀⠀⠀⠀⠀⠀⠀⠀⠀⠀⠀⠀⠀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⠀⠀⠀⠀⠀⠀⠀⠀⠀⠀⠀⠀⠀⠀⠀⠀⠀⠀⠀⠀⠀⠀⠀⠀⠀⠀⠀⠀⠀⠀⠀⠀⠀⠀⠀⠀⠀⠀⠀⠀⠀⠀⠀⠀⠀⠀⠀⠀⠈⠁⠈⠀⠀⠀⠀⠀⠀⠀⠀⠀⠀⠀⠈⠈⠁⠀⠀⠀⠀⠀⠀⠀⠀⠀⠀⠀⠀⠀⠀⠀⠀⠀⠀⠀⠀⠀⠀⠀⠀⠀⠀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⠀⠀⠀⠀⠀⠀⠀⠀⠀⠀⠀⠀⠀⠀⠀⠀⠀⠀⠀⠀⠀⠀⠀⠀⠀⠀⠀⠀⠀⠀⠀⠀⠀⠀⠀⠀⠀⠀⠀⠀⠀⠀⣀⣀⣀⡀⠀⠀⠀⠀⠀⠀⠀⠀⠀⠀⠀⠀⠀⠀⠀⠀⠀⠀⠀⠀⠀⠀⠀⠀⠀⠀⠀⠀⠀⠀⠀⠀⠀⠀⠀⠀⠀⠀⠀⠀⠀⠀⠀⠀⠀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⠀⠀⠀⠀⠀⠀⠀⠀⠀⠀⠀⠀⠀⠀⠀⠀⠀⠀⠀⠀⠀⠀⠀⠀⠀⠀⣾⣷⣶⣶⣦⣤⣄⡀⣀⣤⣶⣾⣿⣿⣿⣿⣿⣿⣿⣿⡆⠀⠀⠀⠀⠀⠀⠀⠀⠀⠀⠀⠀⠀⠀⠀⠀⠀⠀⠀⠀⠀⠀⠀⠀⠀⠀⠀⠀⠀⠀⠀⠀⠀⠀⠀⠀⠀⠀⠀⠀⠀⠀⠀⠀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⠀⠀⠀⠀⠀⠀⠀⠀⠀⠀⠀⠀⠀⠀⠀⠀⠀⠀⠀⠀⠀⠀⠀⠀⠀⠀⢿⣿⣿⣿⣿⣿⣿⣿⣿⣿⣿⣿⣿⣿⣿⣿⣿⣿⣿⣿⣏⠀⠀⠀⠀⠀⠀⠀⠀⠀⠀⠀⠀⠀⠀⠀⠀⠀⠀⠀⠀⠀⠀⠀⠀⠀⠀⠀⠀⠀⠀⠀⠀⠀⠀⠀⠀⠀⠀⠀⠀⠀⠀⠀⠀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⠀⠀⠀⠀⠀⠀⠀⠀⠀⠀⠀⠀⠀⠀⠀⠀⠀⠀⠀⠀⠀⠀⠀⠀⠀⠀⠘⣿⣿⣿⣿⣿⣿⣿⣿⣿⣿⣿⣿⣿⣿⣿⣿⣿⣿⣿⣿⣇⠀⠀⠀⠀⠀⠀⠀⠀⠀⠀⠀⠀⠀⠀⠀⠀⠀⠀⠀⠀⠀⠀⠀⠀⠀⠀⠀⠀⠀⠀⠀⠀⠀⠀⠀⠀⠀⠀⠀⠀⠀⠀⠀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⠀⠀⠀⠀⠀⠀⠀⠀⠀⠀⠀⠀⠀⠀⠀⠀⠀⠀⠀⠀⠀⠀⠀⠀⠀⠀⠀⠹⣿⣿⣿⣿⣿⣿⣿⣿⣿⣿⣿⣿⣿⣿⣿⣿⣿⣿⣿⣿⠀⠀⠀⠀⠀⠀⠀⠀⠀⠀⠀⠀⠀⠀⠀⠀⠀⠀⠀⠀⠀⠀⠀⠀⠀⠀⠀⠀⠀⠀⠀⠀⠀⠀⠀⠀⠀⠀⠀⠀⠀⠀⠀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⠀⠀⠀⠀⠀⠀⠀⠀⠀⠀⠀⠀⠀⠀⠀⠀⠀⠀⠀⠀⠀⠀⠀⠀⠀⠀⠀⠀⠙⣿⣿⣿⣿⣿⣿⣿⣿⣿⣿⣿⣿⣿⣿⣿⣿⣿⣿⠇⠀⠀⠀⠀⠀⠀⠀⠀⠀⠀⠀⠀⠀⠀⠀⠀⠀⠀⠀⠀⠀⠀⠀⠀⠀⠀⠀⠀⠀⠀⠀⠀⠀⠀⠀⠀⠀⠀⠀⠀⠀⠀⠀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⠀⠀⠀⠀⠀⠀⠀⠀⠀⠀⠀⠀⠀⠀⠀⠀⠀⠀⠀⠀⠀⠀⠀⠀⠀⠀⠀⠀⠀⠀⢁⣿⣿⣿⣿⣿⣿⣿⣿⣿⣿⣿⣿⣿⣿⣿⡿⠀⠀⠀⠀⠀⠀⠀⠀⠀⠀⠀⠀⠀⠀⠀⠀⠀⠀⠀⠀⠀⠀⠀⠀⠀⠀⠀⠀⠀⠀⠀⠀⠀⠀⠀⠀⠀⠀⠀⠀⠀⠀⠀⠀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⠀⠀⠀⠀⠀⠀⠀⠀⠀⠀⠀⠀⠀⠀⠀⠀⠀⠀⠀⠀⠀⠀⠀⠀⠀⠀⠀⠀⠀⠀⣸⣿⣿⣿⣿⣿⣿⣿⣿⣿⣿⣿⣿⣿⣿⡏⠁⠀⠀⠀⠀⠀⠀⠀⠀⠀⠀⠀⠀⠀⠀⠀⠀⠀⠀⠀⠀⠀⠀⠀⠀⠀⠀⠀⠀⠀⠀⠀⠀⠀⠀⠀⠀⠀⠀⠀⠀⠀⠀⠀⠀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⠀⠀⠀⠀⠀⠀⠀⠀⠀⠀⠀⠀⠀⠀⠀⠀⠀⠀⠀⠀⠀⠀⠀⠀⠀⠀⠀⠀⠀⠠⠿⢿⣿⣿⣿⣿⣿⣿⣿⣿⣿⣿⣿⣿⣿⠀⠀⠀⠀⠀⠀⠀⠀⠀⠀⠀⠀⠀⠀⠀⠀⠀⠀⠀⠀⠀⠀⠀⠀⠀⠀⠀⠀⠀⠀⠀⠀⠀⠀⠀⠀⠀⠀⠀⠀⠀⠀⠀⠀⠀⠀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⠀⠀⠀⠀⠀⠀⠀⠀⠀⠀⠀⠀⠀⠀⠀⠀⠀⠀⠀⠀⠀⠀⠀⠀⠀⠀⠀⠀⠀⠀⠀⢸⣿⣿⣿⣿⣿⣿⣿⣿⣿⣿⣿⣿⣿⣇⣀⠀⠀⠀⠀⠀⠀⠀⠀⠀⠀⠀⠀⠀⠀⠀⠀⠀⠀⠀⠀⠀⠀⠀⠀⠀⠀⠀⠀⠀⠀⠀⠀⠀⠀⠀⠀⠀⠀⠀⠀⠀⠀⠀⠀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⠀⠀⠀⠀⠀⠀⠀⠀⠀⠀⠀⠀⠀⠀⠀⠀⠀⠀⠀⠀⠀⠀⠀⠀⠀⠀⠀⠀⠀⠀⠀⢸⣿⣿⣿⣿⣿⣿⣿⣿⣿⣿⣿⣿⣿⣿⣿⣿⣶⣤⠀⠀⠀⠀⠀⠀⠀⠀⠀⠀⠀⠀⠀⠀⠀⠀⠀⠀⠀⠀⠀⠀⠀⠀⠀⠀⠀⠀⠀⠀⠀⠀⠀⠀⠀⠀⠀⠀⠀⠀⠀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⠀⠀⠀⠀⠀⠀⠀⠀⠀⠀⠀⠀⠀⠀⠀⠀⠀⠀⠀⠀⠀⠀⠀⠀⠀⠀⠀⠀⠀⠀⣰⣿⣿⣿⣿⣿⣿⣿⣿⣿⣿⣿⣿⣿⣿⣿⣿⣿⣿⣿⣿⣷⠀⠀⠀⠀⠀⠀⠀⠀⠀⠀⠀⠀⠀⠀⠀⠀⠀⠀⠀⠀⠀⠀⠀⠀⠀⠀⠀⠀⠀⠀⠀⠀⠀⠀⠀⠀⠀⠀⠀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⠀⠀⠀⠀⠀⠀⠀⠀⠀⠀⠀⠀⠀⠀⠀⠀⠀⠀⠀⠀⠀⠀⠀⠀⠀⠀⠀⠀⣼⣿⣿⣿⣿⣿⣿⣿⣿⣿⣿⣿⣿⣿⣿⣿⣿⣿⣿⣿⣿⣿⣿⣿⣇⠀⠀⠀⠀⠀⠀⠀⠀⠀⠀⠀⠀⠀⠀⠀⠀⠀⠀⠀⠀⠀⠀⠀⠀⠀⠀⠀⠀⠀⠀⠀⠀⠀⠀⠀⠀⠀⠀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⠀⠀⠀⠀⠀⠀⠀⠀⠀⠀⠀⠀⠀⠀⠀⠀⠀⠀⠀⠀⠀⠀⠀⠀⠀⠀⢠⣾⣿⣿⣿⣿⣿⣿⣿⣿⣿⣿⣿⣿⣿⣿⣿⣿⣿⣿⣿⣿⣿⣿⣿⣿⣿⣦⡀⠀⠀⠀⠀⠀⠀⠀⠀⠀⠀⠀⠀⠀⠀⠀⠀⠀⠀⠀⠀⠀⠀⠀⠀⠀⠀⠀⠀⠀⠀⠀⠀⠀⠀⠀⠀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⠀⠀⠀⠀⠀⠀⠀⠀⠀⠀⠀⠀⠀⠀⠀⠀⠀⠀⠀⠀⠀⠀⠀⠀⠀⠀⢋⣿⣿⣿⣿⣿⣿⣿⣿⣿⣿⣿⣿⣿⣿⣿⣿⣿⣿⣿⣿⣿⣿⣿⣿⣿⣿⣿⣿⣦⡀⠀⠀⠀⠀⠀⠀⠀⠀⠀⠀⠀⠀⠀⠀⠀⠀⠀⠀⠀⠀⠀⠀⠀⠀⠀⠀⠀⠀⠀⠀⠀⠀⠀⠀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⠀⠀⠀⠀⠀⠀⠀⠀⠀⠀⠀⠀⠀⠀⠀⠀⠀⠀⠀⠀⠀⠀⠀⠀⠀⢀⣾⣿⣿⣿⣿⣿⣿⣿⣿⣿⣪⣿⠟⢹⣿⣿⣿⣿⣿⣿⣿⣿⣿⣿⣿⣿⣿⣿⣿⣿⣿⣦⠀⠀⠀⠀⠀⠀⠀⠀⠀⠀⠀⠀⠀⠀⠀⠀⠀⠀⠀⠀⠀⠀⠀⠀⠀⠀⠀⠀⠀⠀⠀⠀⠀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⠀⠀⠀⠀⠀⠀⠀⠀⠀⠀⠀⠀⠀⠀⠀⠀⠀⠀⠀⠀⠀⠀⠀⠀⣴⣿⣿⣿⣿⣿⣿⣿⣿⣿⠿⠟⠉⠀⠀⢸⣿⣿⣿⣿⣿⣿⣿⣿⣿⣿⣿⣿⣿⣿⣿⣿⣿⣿⠇⠀⠀⠀⠀⠀⠀⠀⠀⠀⠀⠀⠀⠀⠀⠀⠀⠀⠀⠀⠀⠀⠀⠀⠀⠀⠀⠀⠀⠀⠀⠀⠀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⠀⠀⠀⠀⠀⠀⠀⠀⠀⠀⠀⠀⠀⠀⠀⠀⠀⠀⠀⠀⠀⠀⢠⣾⣿⣿⣿⣿⣿⣿⣿⣿⣿⠏⠀⠀⠀⠀⢠⣾⣿⣿⣿⣿⣿⣿⣿⣿⣿⣿⣿⣿⣿⣿⣿⠿⣿⡇⠀⠀⠀⠀⠀⠀⠀⠀⠀⠀⠀⠀⠀⠀⠀⠀⠀⠀⠀⠀⠀⠀⠀⠀⠀⠀⠀⠀⠀⠀⠀⠀⠀</a:t>
            </a:r>
            <a:br/>
            <a:r>
              <a:t>⠀⠀⠀⠀⠀⠀⠀⠀⠀⠀⠀⠀⠀⠀⠀⠀⠀⠀⠀⠀⢀⣴⣿⣿⣿⣿⣿⣿⣿⣿⣿⣿⠋⠀⠀⠀⠀⣠⣿⣿⣿⣿⣿⣿⣿⣿⣿⣿⣿⣿⣿⣿⣿⠟⠁⠀⠻⣿⣦⡄⠀⠀⠀⠀⠀⠀⠀⠀⠀⠀⠀⠀⠀⠀⠀⠀⠀⠀⠀⠀⠀⠀⠀⠀⠀⠀⠀⠀⠀⠀⠀</a:t>
            </a:r>
            <a:br/>
            <a:r>
              <a:t>⠀⠀⠀⠀⠀⠀⠀⠀⠀⠀⠀⠀⠀⠀⠀⠀⠀⠀⠀⣠⣿⣿⣿⣿⣿⣿⣿⣿⣿⣿⡿⠃⠀⠀⠀⠀⢠⣿⣿⣿⣿⣿⣿⣿⣿⣿⣿⣿⣿⣿⣿⣿⣿⡄⠀⠀⠀⠀⠀⠀⠀⠀⠀⠀⠀⠀⠀⠀⠀⠀⠀⠀⠀⠀⠀⠀⠀⠀⠀⠀⠀⠀⠀⠀⠀⠀⠀⠀⠀⠀⠀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⠀⠀⠀⠀⠀⠀⠀⠀⠀⠀⠀⠀⠀⠀⠀⠀⠀⢀⣼⣿⣿⣿⣿⣿⣿⣿⣿⣿⣿⠟⠁⠀⠀⠀⠀⠀⣿⣿⣿⣿⣿⣿⣿⣿⣿⣿⣿⣿⣿⣿⣿⣿⣿⣧⠀⠀⠀⠀⠀⠀⠀⠀⠀⠀⠀⠀⠀⠀⠀⠀⠀⠀⠀⠀⠀⠀⠀⠀⠀⠀⠀⠀⠀⠀⠀⠀⠀⠀⠀⠀⠀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⠀⠀⠀⠀⠀⠀⠀⠀⠀⠀⠀⠀⠀⠀⠀⣀⣤⣾⣿⣿⣿⣿⣿⣿⣿⣿⣿⠟⠁⠀⠀⠀⠀⠀⠀⣸⣿⣿⣿⣿⣿⣿⣿⣿⣿⣿⣿⣿⣿⣿⣿⣿⣿⣿⡀⠀⠀⠀⠀⠀⠀⠀⠀⠀⠀⠀⠀⠀⠀⠀⠀⠀⠀⠀⠀⠀⠀⠀⠀⠀⠀⠀⠀⠀⠀⠀⠀⠀⠀⠀⠀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⠀⠀⠀⠀⠀⠀⠀⠀⠀⠀⠀⠀⠀⠀⠘⠁⢀⣿⣿⣿⣿⣿⣿⣿⣿⠟⠁⠀⠀⠀⠀⠀⠀⠀⢀⣿⣿⣿⣿⣿⣿⣿⣿⣿⣿⣿⣿⣿⣿⣿⣿⣿⣿⣿⡇⠀⠀⠀⠀⠀⠀⠀⠀⠀⠀⠀⠀⠀⠀⠀⠀⠀⠀⠀⠀⠀⠀⠀⠀⠀⠀⠀⠀⠀⠀⠀⠀⠀⠀⠀⠀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⠀⠀⠀⠀⠀⠀⠀⠀⠀⠀⠀⠀⠀⠀⠀⢀⣾⣿⣿⣿⣿⣿⣿⠟⠁⠀⠀⠀⠀⠀⠀⠀⠀⠀⣼⣿⣿⣿⣿⣿⣿⣿⣿⣿⣿⣿⣿⣿⣿⣿⣿⣿⣿⣿⣷⠀⠀⠀⠀⠀⠀⠀⠀⠀⠀⠀⠀⠀⠀⠀⠀⠀⠀⠀⠀⠀⠀⠀⠀⠀⠀⠀⠀⠀⠀⠀⠀⠀⠀⠀⠀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⠀⠀⠀⠀⠀⠀⠀⠀⠀⠀⠀⠀⠀⠀⠀⠀⠀⠀⠀⠀⠀⠀⠀⠀⠀⠀⠀⠀⠀⠀⠀⠀⠀⠀⠀⠀⠀⠀⢀⣀⣀⣀⣀⣀⣠⡀⠀⠀⠀⠀⠀⠀⠀⠀⠀⠀⠀⠀⠀⠀⠀⠀⠀⠀⠀⠀⠀⠀⠀⠀⠀⠀⠀⠀⠀⠀⠀⠀⠀⠀⠀⠀⠀⠀⠀⠀⠀⠀⠀⠀⠀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⠀⠀⠀⠀⠀⠀⠀⠀⠀⠀⠀⠀⠀⠀⠀⠀⠀⠀⠀⠀⠀⠀⠀⠀⠀⢰⣿⣷⣶⣶⣤⣤⣀⢀⣠⣴⣾⣿⣿⣿⣿⣿⣿⣿⣿⣷⡀⠀⠀⠀⠀⠀⠀⠀⠀⠀⠀⠀⠀⠀⠀⠀⠀⠀⠀⠀⠀⠀⠀⠀⠀⠀⠀⠀⠀⠀⠀⠀⠀⠀⠀⠀⠀⠀⠀⠀⠀⠀⠀⠀⠀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⠀⠀⠀⠀⠀⠀⠀⠀⠀⠀⠀⠀⠀⠀⠀⠀⠀⠀⠀⠀⠀⠀⠀⠀⠀⠀⢹⣿⣿⣿⣿⣿⣿⣿⣿⣿⣿⣿⣿⣿⣿⣿⣿⣿⣿⣿⣿⣷⠀⠀⠀⠀⠀⠀⠀⠀⠀⠀⠀⠀⠀⠀⠀⠀⠀⠀⠀⠀⠀⠀⠀⠀⠀⠀⠀⠀⠀⠀⠀⠀⠀⠀⠀⠀⠀⠀⠀⠀⠀⠀⠀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⠀⠀⠀⠀⠀⠀⠀⠀⠀⠀⠀⠀⠀⠀⠀⠀⠀⠀⠀⠀⠀⠀⠀⠀⠀⠀⠀⢻⣿⣿⣿⣿⣿⣿⣿⣿⣿⣿⣿⣿⣿⣿⣿⣿⣿⣿⣿⣿⡀⠀⠀⠀⠀⠀⠀⠀⠀⠀⠀⠀⠀⠀⠀⠀⠀⠀⠀⠀⠀⠀⠀⠀⠀⠀⠀⠀⠀⠀⠀⠀⠀⠀⠀⠀⠀⠀⠀⠀⠀⠀⠀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⠀⠀⠀⠀⠀⠀⠀⠀⠀⠀⠀⠀⠀⠀⠀⠀⠀⠀⠀⠀⠀⠀⠀⠀⠀⠀⠀⠀⠻⣿⣿⣿⣿⣿⣿⣿⣿⣿⣿⣿⣿⣿⣿⣿⣿⣿⣿⡇⠀⠀⠀⠀⠀⠀⠀⠀⠀⠀⠀⠀⠀⠀⠀⠀⠀⠀⠀⠀⠀⠀⠀⠀⠀⠀⠀⠀⠀⠀⠀⠀⠀⠀⠀⠀⠀⠀⠀⠀⠀⠀⠀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⠀⠀⠀⠀⠀⠀⠀⠀⠀⠀⠀⠀⠀⠀⠀⠀⠀⠀⠀⠀⠀⠀⠀⠀⠀⠀⠀⠀⠀⠈⢹⣿⣿⣿⣿⣿⣿⣿⣿⣿⣿⣿⣿⣿⣿⣿⡿⠃⠀⠀⠀⠀⠀⠀⠀⠀⠀⠀⠀⠀⠀⠀⠀⠀⠀⠀⠀⠀⠀⠀⠀⠀⠀⠀⠀⠀⠀⠀⠀⠀⠀⠀⠀⠀⠀⠀⠀⠀⠀⠀⠀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⠀⠀⠀⠀⠀⠀⠀⠀⠀⠀⠀⠀⠀⠀⠀⠀⠀⠀⠀⠀⠀⠀⠀⠀⠀⠀⠀⠀⠀⠀⣾⣿⣿⣿⣿⣿⣿⣿⣿⣿⣿⣿⣿⣿⣿⡏⠁⠀⠀⠀⠀⠀⠀⠀⠀⠀⠀⠀⠀⠀⠀⠀⠀⠀⠀⠀⠀⠀⠀⠀⠀⠀⠀⠀⠀⠀⠀⠀⠀⠀⠀⠀⠀⠀⠀⠀⠀⠀⠀⠀⠀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⠀⠀⠀⠀⠀⠀⠀⠀⠀⠀⠀⠀⠀⠀⠀⠀⠀⠀⠀⠀⠀⠀⠀⠀⠀⠀⠀⠀⠀⠀⠁⢿⣿⣿⣿⣿⣿⣿⣿⣿⣿⣿⣿⣿⣿⣧⣀⠀⠀⠀⠀⠀⠀⠀⠀⠀⠀⠀⠀⠀⠀⠀⠀⠀⠀⠀⠀⠀⠀⠀⠀⠀⠀⠀⠀⠀⠀⠀⠀⠀⠀⠀⠀⠀⠀⠀⠀⠀⠀⠀⠀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⠀⠀⠀⠀⠀⠀⠀⠀⠀⠀⠀⠀⠀⠀⠀⠀⠀⠀⠀⠀⠀⠀⠀⠀⠀⠀⠀⠀⠀⠀⠀⢸⣿⣿⣿⣿⣿⣿⣿⣿⣿⣿⣿⣿⣿⣿⣿⣿⣶⣄⡀⠀⠀⠀⠀⠀⠀⠀⠀⠀⠀⠀⠀⠀⠀⠀⠀⠀⠀⠀⠀⠀⠀⠀⠀⠀⠀⠀⠀⠀⠀⠀⠀⠀⠀⠀⠀⠀⠀⠀⠀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⠀⠀⠀⠀⠀⠀⠀⠀⠀⠀⠀⠀⠀⠀⠀⠀⠀⠀⠀⠀⠀⠀⠀⠀⠀⠀⠀⠀⣸⣿⣿⣿⣿⣿⣿⣿⣿⣿⣿⣿⣿⣿⣿⣿⣿⣿⣿⣿⣿⣿⣿⣿⣿⣄⠀⠀⠀⠀⠀⠀⠀⠀⠀⠀⠀⠀⠀⠀⠀⠀⠀⠀⠀⠀⠀⠀⠀⠀⠀⠀⠀⠀⠀⠀⠀⠀⠀⠀⠀⠀⠀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⠀⠀⠀⠀⠀⠀⠀⠀⠀⠀⠀⠀⠀⠀⠀⠀⠀⠀⠀⠀⠀⠀⠀⠀⠀⠀⣼⣿⣿⣿⣿⣿⣿⣿⣿⣿⣿⣿⣿⣿⣿⣿⣿⣿⣿⣿⣿⣿⣿⣿⣿⣿⣿⣿⣿⣿⣦⡀⠀⠀⠀⠀⠀⠀⠀⠀⠀⠀⠀⠀⠀⠀⠀⠀⠀⠀⠀⠀⠀⠀⠀⠀⠀⠀⠀⠀⠀⠀⠀⠀⠀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⠀⠀⠀⠀⠀⠀⠀⠀⠀⠀⠀⠀⠀⠀⠀⠀⠀⠀⠀⠀⠀⠀⠀⠀⢀⣾⣿⣿⣿⣿⣿⣿⣿⣿⣿⣿⣿⣿⣿⠋⣿⣿⣿⣿⣿⣿⣿⣿⣿⣿⣿⣿⣿⣿⣿⣿⣿⣿⡆⠀⠀⠀⠀⠀⠀⠀⠀⠀⠀⠀⠀⠀⠀⠀⠀⠀⠀⠀⠀⠀⠀⠀⠀⠀⠀⠀⠀⠀⠀⠀⠀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⠀⠀⠀⠀⠀⠀⠀⠀⠀⠀⠀⠀⠀⠀⠀⠀⠀⠀⠀⠀⠀⠀⠀⣰⣿⣿⣿⣿⣿⣿⣿⣿⣿⣿⣿⣿⠫⡿⠃⢀⣿⣿⣿⣿⣿⣿⣿⣿⣿⣿⣿⣿⣿⣿⣿⣿⣿⡏⠀⠀⠀⠀⠀⠀⠀⠀⠀⠀⠀⠀⠀⠀⠀⠀⠀⠀⠀⠀⠀⠀⠀⠀⠀⠀⠀⠀⠀⠀⠀⠀⠀</a:t>
            </a:r>
            <a:br/>
            <a:r>
              <a:t>⠀⠀⠀⠀⠀⠀⠀⠀⠀⠀⠀⠀⠀⠀⠀⠀⠀⠀⠀⠀⠀⢀⣾⣿⣿⣿⣿⣿⣿⣿⣿⣿⣿⣿⣿⠇⠞⠁⣰⣿⣿⣿⣿⣿⣿⣿⣿⣿⣿⣿⣿⣿⣿⡿⠋⠉⣿⣧⣀⠀⠀⠀⠀⠀⠀⠀⠀⠀⠀⠀⠀⠀⠀⠀⠀⠀⠀⠀⠀⠀⠀⠀⠀⠀⠀⠀⠀⠀⠀⠀⠀</a:t>
            </a:r>
            <a:br/>
            <a:r>
              <a:t>⠀⠀⠀⠀⠀⠀⠀⠀⠀⠀⠀⠀⠀⠀⠀⠀⠀⠀⠀⠀⣴⣿⣿⣿⣿⣿⣿⣿⣿⣿⣿⣿⠏⠛⠁⠀⠀⣰⣿⣿⣿⣿⣿⣿⣿⣿⣿⣿⣿⣿⣿⣿⣿⣷⠀⠀⠈⠙⠛⠁⠀⠀⠀⠀⠀⠀⠀⠀⠀⠀⠀⠀⠀⠀⠀⠀⠀⠀⠀⠀⠀⠀⠀⠀⠀⠀⠀⠀⠀⠀⠀</a:t>
            </a:r>
            <a:br/>
            <a:r>
              <a:t>⠀⠀⠀⠀⠀⠀⠀⠀⠀⠀⠀⠀⠀⠀⠀⠀⠀⠀⢠⣾⣿⣿⣿⣿⣿⣿⣿⣿⣿⣿⣿⠃⠀⠀⠀⠀⢰⣿⣿⣿⣿⣿⣿⣿⣿⣿⣿⣿⣿⣿⣿⣿⣿⣿⡀⠀⠀⠀⠀⠀⠀⠀⠀⠀⠀⠀⠀⠀⠀⠀⠀⠀⠀⠀⠀⠀⠀⠀⠀⠀⠀⠀⠀⠀⠀⠀⠀⠀⠀⠀⠀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⠀⠀⠀⠀⠀⠀⠀⠀⠀⠀⠀⠀⠀⠀⠀⠀⠀⢴⣿⣿⣿⣿⣿⣿⣿⣿⣿⣿⣿⡿⠁⠀⠀⠀⠀⠀⣿⣿⣿⣿⣿⣿⣿⣿⣿⣿⣿⣿⣿⣿⣿⣿⣿⣿⡇⠀⠀⠀⠀⠀⠀⠀⠀⠀⠀⠀⠀⠀⠀⠀⠀⠀⠀⠀⠀⠀⠀⠀⠀⠀⠀⠀⠀⠀⠀⠀⠀⠀⠀⠀⠀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⠀⠀⠀⠀⠀⠀⠀⠀⠀⠀⠀⠀⠀⠀⣀⣤⣶⣿⣿⣿⣿⣿⣿⣿⣿⣿⣿⡿⠋⠀⠀⠀⠀⠀⠀⢸⣿⣿⣿⣿⣿⣿⣿⣿⣿⣿⣿⣿⣿⣿⣿⣿⣿⣿⣿⠀⠀⠀⠀⠀⠀⠀⠀⠀⠀⠀⠀⠀⠀⠀⠀⠀⠀⠀⠀⠀⠀⠀⠀⠀⠀⠀⠀⠀⠀⠀⠀⠀⠀⠀⠀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⠀⠀⠀⠀⠀⠀⠀⠀⠀⠀⠀⠀⠀⠈⠁⠀⣼⣿⣿⣿⣿⣿⣿⣿⣿⡿⠋⠀⠀⠀⠀⠀⠀⠀⢀⣿⣿⣿⣿⣿⣿⣿⣿⣿⣿⣿⣿⣿⣿⣿⣿⣿⣿⣿⣿⡀⠀⠀⠀⠀⠀⠀⠀⠀⠀⠀⠀⠀⠀⠀⠀⠀⠀⠀⠀⠀⠀⠀⠀⠀⠀⠀⠀⠀⠀⠀⠀⠀⠀⠀⠀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⠀⠀⠀⠀⠀⠀⠀⠀⠀⠀⠀⠀⠀⠀⠀⠀⠀⠀⠀⠀⠀⠀⠀⠀⠀⠀⠀⠀⠀⠀⠀⠀⠀⠀⠀⠀⠀⢀⣀⣀⣀⣀⣀⣀⣄⠀⠀⠀⠀⠀⠀⠀⠀⠀⠀⠀⠀⠀⠀⠀⠀⠀⠀⠀⠀⠀⠀⠀⠀⠀⠀⠀⠀⠀⠀⠀⠀⠀⠀⠀⠀⠀⠀⠀⠀⠀⠀⠀⠀⠀⠀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⠀⠀⠀⠀⠀⠀⠀⠀⠀⠀⠀⠀⠀⠀⠀⠀⠀⠀⠀⠀⠀⠀⠀⠀⠀⣼⣿⣷⣶⣶⣤⣤⣀⢀⣠⣴⣾⣿⣿⣿⣿⣿⣿⣿⣿⣷⠀⠀⠀⠀⠀⠀⠀⠀⠀⠀⠀⠀⠀⠀⠀⠀⠀⠀⠀⠀⠀⠀⠀⠀⠀⠀⠀⠀⠀⠀⠀⠀⠀⠀⠀⠀⠀⠀⠀⠀⠀⠀⠀⠀⠀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⠀⠀⠀⠀⠀⠀⠀⠀⠀⠀⠀⠀⠀⠀⠀⠀⠀⠀⠀⠀⠀⠀⠀⠀⠀⠀⠈⢻⣿⣿⣿⣿⣿⣿⣿⣿⣿⣿⣿⣿⣿⣿⣿⣿⣿⣿⣿⣿⡇⠀⠀⠀⠀⠀⠀⠀⠀⠀⠀⠀⠀⠀⠀⠀⠀⠀⠀⠀⠀⠀⠀⠀⠀⠀⠀⠀⠀⠀⠀⠀⠀⠀⠀⠀⠀⠀⠀⠀⠀⠀⠀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⠀⠀⠀⠀⠀⠀⠀⠀⠀⠀⠀⠀⠀⠀⠀⠀⠀⠀⠀⠀⠀⠀⠀⠀⠀⠀⠀⠈⠻⣿⣿⣿⣿⣿⣿⣿⣿⣿⣿⣿⣿⣿⣿⣿⣿⣿⣿⡇⠀⠀⠀⠀⠀⠀⠀⠀⠀⠀⠀⠀⠀⠀⠀⠀⠀⠀⠀⠀⠀⠀⠀⠀⠀⠀⠀⠀⠀⠀⠀⠀⠀⠀⠀⠀⠀⠀⠀⠀⠀⠀⠀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⠀⠀⠀⠀⠀⠀⠀⠀⠀⠀⠀⠀⠀⠀⠀⠀⠀⠀⠀⠀⠀⠀⠀⠀⠀⠀⠀⠀⠀⠈⢹⣿⣿⣿⣿⣿⣿⣿⣿⣿⣿⣿⣿⣿⣿⣿⡟⠇⠀⠀⠀⠀⠀⠀⠀⠀⠀⠀⠀⠀⠀⠀⠀⠀⠀⠀⠀⠀⠀⠀⠀⠀⠀⠀⠀⠀⠀⠀⠀⠀⠀⠀⠀⠀⠀⠀⠀⠀⠀⠀⠀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⠀⠀⠀⠀⠀⠀⠀⠀⠀⠀⠀⠀⠀⠀⠀⠀⠀⠀⠀⠀⠀⠀⠀⠀⠀⠀⠀⠀⠀⠀⣾⣿⣿⣿⣿⣿⣿⣿⣿⣿⣿⣿⣿⣿⣿⠟⠁⠀⠀⠀⠀⠀⠀⠀⠀⠀⠀⠀⠀⠀⠀⠀⠀⠀⠀⠀⠀⠀⠀⠀⠀⠀⠀⠀⠀⠀⠀⠀⠀⠀⠀⠀⠀⠀⠀⠀⠀⠀⠀⠀⠀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⠀⠀⠀⠀⠀⠀⠀⠀⠀⠀⠀⠀⠀⠀⠀⠀⠀⠀⠀⠀⠀⠀⠀⠀⠀⠀⠀⠀⠀⠈⠁⣿⣿⣿⣿⣿⣿⣿⣿⣿⣿⣿⣿⣿⣿⣷⣀⠀⠀⠀⠀⠀⠀⠀⠀⠀⠀⠀⠀⠀⠀⠀⠀⠀⠀⠀⠀⠀⠀⠀⠀⠀⠀⠀⠀⠀⠀⠀⠀⠀⠀⠀⠀⠀⠀⠀⠀⠀⠀⠀⠀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⠀⠀⠀⠀⠀⠀⠀⠀⠀⠀⠀⠀⠀⠀⠀⠀⠀⠀⠀⠀⠀⠀⠀⠀⠀⠀⠀⠀⠀⠀⣸⣿⣿⣿⣿⣿⣿⣿⣿⣿⣿⣿⣿⣿⣿⣿⣿⣿⣿⣿⣿⣿⡇⠀⠀⠀⠀⠀⠀⠀⠀⠀⠀⠀⠀⠀⠀⠀⠀⠀⠀⠀⠀⠀⠀⠀⠀⠀⠀⠀⠀⠀⠀⠀⠀⠀⠀⠀⠀⠀⠀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⠀⠀⠀⠀⠀⠀⠀⠀⠀⠀⠀⠀⠀⠀⠀⠀⠀⠀⠀⠀⠀⠀⠀⠀⠀⠀⠀⢠⣿⣿⣿⣿⣿⣿⣿⣿⣿⣿⣿⣿⣿⣿⣿⣿⣿⣿⣿⣿⣿⣿⣿⣿⣿⣿⣦⡀⠀⠀⠀⠀⠀⠀⠀⠀⠀⠀⠀⠀⠀⠀⠀⠀⠀⠀⠀⠀⠀⠀⠀⠀⠀⠀⠀⠀⠀⠀⠀⠀⠀⠀⠀</a:t>
            </a:r>
            <a:br/>
            <a:r>
              <a:t>⠀⠀⠀⠀⠀⠀⠀⠀⠀⠀⠀⠀⠀⠀⠀⠀⠀⠀⠀⠀⠀⠀⠀⠀⠀⠀⢠⣿⣿⣿⣿⣿⣿⣿⣿⣿⣿⣿⣿⣿⣿⣿⣿⣿⣿⣿⣿⣿⣿⣿⣿⣿⣿⣿⣿⣿⣦⠀⠀⠀⠀⠀⠀⠀⠀⠀⠀⠀⠀⠀⠀⠀⠀⠀⠀⠀⠀⠀⠀⠀⠀⠀⠀⠀⠀⠀⠀⠀⠀⠀⠀</a:t>
            </a:r>
            <a:br/>
            <a:r>
              <a:t>⠀⠀⠀⠀⠀⠀⠀⠀⠀⠀⠀⠀⠀⠀⠀⠀⠀⠀⠀⠀⠀⠀⠀⠀⠀⣴⣿⣿⣿⣿⣿⣿⣿⣿⣿⣿⣿⣿⣿⣿⣿⣿⣿⣿⣿⣿⣿⣿⣿⣿⣿⣿⣿⣿⣿⣿⣿⣷⡄⠀⠀⠀⠀⠀⠀⠀⠀⠀⠀⠀⠀⠀⠀⠀⠀⠀⠀⠀⠀⠀⠀⠀⠀⠀⠀⠀⠀⠀⠀⠀⠀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⠀⠀⠀⠀⠀⠀⠀⠀⠀⠀⠀⠀⠀⠀⠀⠀⠀⠀⠀⠀⠀⠀⠀⢠⣾⣿⣿⣿⣿⣿⣿⣿⣿⣿⣿⣿⣿⣿⣿⠏⣸⣿⣿⣿⣿⣿⣿⣿⣿⣿⣿⣿⣿⣿⣿⣿⣿⡟⠁⠀⠀⠀⠀⠀⠀⠀⠀⠀⠀⠀⠀⠀⠀⠀⠀⠀⠀⠀⠀⠀⠀⠀⠀⠀⠀⠀⠀⠀⠀⠀⠀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⠀⠀⠀⠀⠀⠀⠀⠀⠀⠀⠀⠀⠀⠀⠀⠀⠀⠀⠀⠀⠀⠀⣴⣿⣿⣿⣿⣿⣿⣿⣿⣿⣿⣿⣿⣿⡟⣿⢋⣾⣿⣿⣿⣿⣿⣿⣿⣿⣿⣿⣿⣿⣿⣿⠟⠙⣿⣇⠀⠀⠀⠀⠀⠀⠀⠀⠀⠀⠀⠀⠀⠀⠀⠀⠀⠀⠀⠀⠀⠀⠀⠀⠀⠀⠀⠀⠀⠀⠀⠀⠀</a:t>
            </a:r>
            <a:br/>
            <a:r>
              <a:t>⠀⠀⠀⠀⠀⠀⠀⠀⠀⠀⠀⠀⠀⠀⠀⠀⠀⠀⠀⠀⢠⣾⣿⣿⣿⣿⣿⣿⣿⣿⣿⣿⣿⢿⣿⠟⠘⢡⣿⣿⣿⣿⣿⣿⣿⣿⣿⣿⣿⣿⣿⣿⣿⣿⡀⠀⠘⠻⠿⠃⠀⠀⠀⠀⠀⠀⠀⠀⠀⠀⠀⠀⠀⠀⠀⠀⠀⠀⠀⠀⠀⠀⠀⠀⠀⠀⠀⠀⠀⠀⠀</a:t>
            </a:r>
            <a:br/>
            <a:r>
              <a:t>⠀⠀⠀⠀⠀⠀⠀⠀⠀⠀⠀⠀⠀⠀⠀⠀⠀⠀⢀⣴⣿⣿⣿⣿⣿⣿⣿⣿⣿⣿⣿⡿⠏⠘⠉⠀⠀⣾⣿⣿⣿⣿⣿⣿⣿⣿⣿⣿⣿⣿⣿⣿⣿⣿⡇⠀⠀⠀⠀⠀⠀⠀⠀⠀⠀⠀⠀⠀⠀⠀⠀⠀⠀⠀⠀⠀⠀⠀⠀⠀⠀⠀⠀⠀⠀⠀⠀⠀⠀⠀⠀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⠀⠀⠀⠀⠀⠀⠀⠀⠀⠀⠀⠀⠀⠀⠀⠀⠀⣠⣾⣿⣿⣿⣿⣿⣿⣿⣿⣿⣿⣿⡟⠁⠀⠀⠀⠀⣸⣿⣿⣿⣿⣿⣿⣿⣿⣿⣿⣿⣿⣿⣿⣿⣿⣿⣷⠀⠀⠀⠀⠀⠀⠀⠀⠀⠀⠀⠀⠀⠀⠀⠀⠀⠀⠀⠀⠀⠀⠀⠀⠀⠀⠀⠀⠀⠀⠀⠀⠀⠀⠀⠀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⠀⠀⠀⠀⠀⠀⠀⠀⠀⠀⠀⠀⠀⠀⠀⢀⣠⣿⣿⣿⣿⣿⣿⣿⣿⣿⣿⣿⣿⠋⠀⠀⠀⠀⠀⢠⣿⣿⣿⣿⣿⣿⣿⣿⣿⣿⣿⣿⣿⣿⣿⣿⣿⣿⣿⡀⠀⠀⠀⠀⠀⠀⠀⠀⠀⠀⠀⠀⠀⠀⠀⠀⠀⠀⠀⠀⠀⠀⠀⠀⠀⠀⠀⠀⠀⠀⠀⠀⠀⠀⠀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⠀⠀⠀⠀⠀⠀⠀⠀⠀⠀⠀⠀⠀⠰⠚⠋⣻⣿⣿⣿⣿⣿⣿⣿⣿⣿⣿⠟⠁⠀⠀⠀⠀⠀⠀⣼⣿⣿⣿⣿⣿⣿⣿⣿⣿⣿⣿⣿⣿⣿⣿⣿⣿⣿⣿⡇⠀⠀⠀⠀⠀⠀⠀⠀⠀⠀⠀⠀⠀⠀⠀⠀⠀⠀⠀⠀⠀⠀⠀⠀⠀⠀⠀⠀⠀⠀⠀⠀⠀⠀⠀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⠀⠀⠀⠀⠀⠀⠀⠀⠀⠀⠀⠀⠀⠀⠀⠀⠀⠀⠀⠀⠀⠀⠀⠀⠀⠀⠀⠀⠀⠀⠀⠀⠀⠀⠀⠀⠀⣀⣀⣤⣤⣤⣀⣀⣀⠀⠀⠀⠀⠀⠀⠀⠀⠀⠀⠀⠀⠀⠀⠀⠀⠀⠀⠀⠀⠀⠀⠀⠀⠀⠀⠀⠀⠀⠀⠀⠀⠀⠀⠀⠀⠀⠀⠀⠀⠀⠀⠀⠀⠀⠀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⠀⠀⠀⠀⠀⠀⠀⠀⠀⠀⠀⠀⠀⠀⠀⠀⠀⠀⠀⠀⠀⠀⠀⠀⠀⣿⣿⣿⣶⣶⣤⣄⣀⢀⣠⣶⣿⣿⣿⣿⣿⣿⣿⣿⣿⣷⣄⠀⠀⠀⠀⠀⠀⠀⠀⠀⠀⠀⠀⠀⠀⠀⠀⠀⠀⠀⠀⠀⠀⠀⠀⠀⠀⠀⠀⠀⠀⠀⠀⠀⠀⠀⠀⠀⠀⠀⠀⠀⠀⠀⠀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⠀⠀⠀⠀⠀⠀⠀⠀⠀⠀⠀⠀⠀⠀⠀⠀⠀⠀⠀⠀⠀⠀⠀⠀⠀⠀⢿⣿⣿⣿⣿⣿⣿⣿⣿⣿⣿⣿⣿⣿⣿⣿⣿⣿⣿⣿⣿⣿⡇⠀⠀⠀⠀⠀⠀⠀⠀⠀⠀⠀⠀⠀⠀⠀⠀⠀⠀⠀⠀⠀⠀⠀⠀⠀⠀⠀⠀⠀⠀⠀⠀⠀⠀⠀⠀⠀⠀⠀⠀⠀⠀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⠀⠀⠀⠀⠀⠀⠀⠀⠀⠀⠀⠀⠀⠀⠀⠀⠀⠀⠀⠀⠀⠀⠀⠀⠀⠀⠈⢿⣿⣿⣿⣿⣿⣿⣿⣿⣿⣿⣿⣿⣿⣿⣿⣿⣿⣿⣿⣿⣏⠀⠀⠀⠀⠀⠀⠀⠀⠀⠀⠀⠀⠀⠀⠀⠀⠀⠀⠀⠀⠀⠀⠀⠀⠀⠀⠀⠀⠀⠀⠀⠀⠀⠀⠀⠀⠀⠀⠀⠀⠀⠀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⠀⠀⠀⠀⠀⠀⠀⠀⠀⠀⠀⠀⠀⠀⠀⠀⠀⠀⠀⠀⠀⠀⠀⠀⠀⠀⠀⠈⠻⣿⣿⣿⣿⣿⣿⣿⣿⣿⣿⣿⣿⣿⣿⣿⣿⣿⣿⣿⠀⠀⠀⠀⠀⠀⠀⠀⠀⠀⠀⠀⠀⠀⠀⠀⠀⠀⠀⠀⠀⠀⠀⠀⠀⠀⠀⠀⠀⠀⠀⠀⠀⠀⠀⠀⠀⠀⠀⠀⠀⠀⠀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⠀⠀⠀⠀⠀⠀⠀⠀⠀⠀⠀⠀⠀⠀⠀⠀⠀⠀⠀⠀⠀⠀⠀⠀⠀⠀⠀⠀⠀⠈⢹⣿⣿⣿⣿⣿⣿⣿⣿⣿⣿⣿⣿⣿⣿⣿⣿⠛⠀⠀⠀⠀⠀⠀⠀⠀⠀⠀⠀⠀⠀⠀⠀⠀⠀⠀⠀⠀⠀⠀⠀⠀⠀⠀⠀⠀⠀⠀⠀⠀⠀⠀⠀⠀⠀⠀⠀⠀⠀⠀⠀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⠀⠀⠀⠀⠀⠀⠀⠀⠀⠀⠀⠀⠀⠀⠀⠀⠀⠀⠀⠀⠀⠀⠀⠀⠀⠀⠀⠀⠀⠀⣾⣿⣿⣿⣿⣿⣿⣿⣿⣿⣿⣿⣿⣿⣿⢿⠋⠀⠀⠀⠀⠀⠀⠀⠀⠀⠀⠀⠀⠀⠀⠀⠀⠀⠀⠀⠀⠀⠀⠀⠀⠀⠀⠀⠀⠀⠀⠀⠀⠀⠀⠀⠀⠀⠀⠀⠀⠀⠀⠀⠀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⠀⠀⠀⠀⠀⠀⠀⠀⠀⠀⠀⠀⠀⠀⠀⠀⠀⠀⠀⠀⠀⠀⠀⠀⠀⠀⠀⠀⠀⢠⣿⣿⣿⣿⣿⣿⣿⣿⣿⣿⣿⣿⣿⣿⣿⣇⠀⠀⠀⠀⠀⠀⠀⠀⠀⠀⠀⠀⠀⠀⠀⠀⠀⠀⠀⠀⠀⠀⠀⠀⠀⠀⠀⠀⠀⠀⠀⠀⠀⠀⠀⠀⠀⠀⠀⠀⠀⠀⠀⠀⠀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⠀⠀⠀⠀⠀⠀⠀⠀⠀⠀⠀⠀⠀⠀⠀⠀⠀⠀⠀⠀⠀⠀⠀⠀⠀⠀⠀⠀⠀⠘⠛⣿⣿⣿⣿⣿⣿⣿⣿⣿⣿⣿⣿⣿⣿⣿⣄⠀⠀⠀⠀⠀⠀⠀⠀⠀⠀⠀⠀⠀⠀⠀⠀⠀⠀⠀⠀⠀⠀⠀⠀⠀⠀⠀⠀⠀⠀⠀⠀⠀⠀⠀⠀⠀⠀⠀⠀⠀⠀⠀⠀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⠀⠀⠀⠀⠀⠀⠀⠀⠀⠀⠀⠀⠀⠀⠀⠀⠀⠀⠀⠀⠀⠀⠀⠀⠀⠀⠀⠀⠀⠀⠀⣿⣿⣿⣿⣿⣿⣿⣿⣿⣿⣿⣿⣿⣿⣿⣿⣿⣷⣦⡀⠀⠀⠀⠀⠀⠀⠀⠀⠀⠀⠀⠀⠀⠀⠀⠀⠀⠀⠀⠀⠀⠀⠀⠀⠀⠀⠀⠀⠀⠀⠀⠀⠀⠀⠀⠀⠀⠀⠀⠀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⠀⠀⠀⠀⠀⠀⠀⠀⠀⠀⠀⠀⠀⠀⠀⠀⠀⠀⠀⠀⠀⠀⠀⠀⠀⠀⠀⠀⣰⣿⣿⣿⣿⣿⣿⣿⣿⣿⣿⣿⣿⣿⣿⣿⣿⣿⣿⣿⣿⣿⣿⣿⣿⣷⣄⠀⠀⠀⠀⠀⠀⠀⠀⠀⠀⠀⠀⠀⠀⠀⠀⠀⠀⠀⠀⠀⠀⠀⠀⠀⠀⠀⠀⠀⠀⠀⠀⠀⠀⠀⠀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⠀⠀⠀⠀⠀⠀⠀⠀⠀⠀⠀⠀⠀⠀⠀⠀⠀⠀⠀⠀⠀⠀⠀⠀⠀⠀⠀⣴⣿⣿⣿⣿⣿⣿⣿⣿⣿⣿⣿⣿⣿⣿⣿⣿⣿⣿⣿⣿⣿⣿⣿⣿⣿⣿⣿⣷⡄⠀⠀⠀⠀⠀⠀⠀⠀⠀⠀⠀⠀⠀⠀⠀⠀⠀⠀⠀⠀⠀⠀⠀⠀⠀⠀⠀⠀⠀⠀⠀⠀⠀⠀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⠀⠀⠀⠀⠀⠀⠀⠀⠀⠀⠀⠀⠀⠀⠀⠀⠀⠀⠀⠀⠀⠀⠀⠀⠀⢀⣼⣿⣿⣿⣿⣿⣿⣿⣿⣿⣿⣿⣿⣿⣿⣿⣿⣿⣿⣿⣿⣿⣿⣿⣿⣿⣿⣿⣿⣿⣿⣦⡀⠀⠀⠀⠀⠀⠀⠀⠀⠀⠀⠀⠀⠀⠀⠀⠀⠀⠀⠀⠀⠀⠀⠀⠀⠀⠀⠀⠀⠀⠀⠀⠀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⠀⠀⠀⠀⠀⠀⠀⠀⠀⠀⠀⠀⠀⠀⠀⠀⠀⠀⠀⠀⠀⠀⠀⠀⣠⣾⣿⣿⣿⣿⣿⣿⣿⣿⣿⣿⣿⣿⣿⣿⡿⢿⣿⣿⣿⣿⣿⣿⣿⣿⣿⣿⣿⣿⣿⣿⣿⡿⠇⠀⠀⠀⠀⠀⠀⠀⠀⠀⠀⠀⠀⠀⠀⠀⠀⠀⠀⠀⠀⠀⠀⠀⠀⠀⠀⠀⠀⠀⠀⠀⠀</a:t>
            </a:r>
            <a:br/>
            <a:r>
              <a:t>⠀⠀⠀⠀⠀⠀⠀⠀⠀⠀⠀⠀⠀⠀⠀⠀⠀⠀⠀⠀⠀⠀⠀⣴⣿⣿⣿⣿⣿⣿⣿⣿⣿⣿⣿⣿⣿⣿⣿⣿⣵⣿⣿⣿⣿⣿⣿⣿⣿⣿⣿⣿⣿⣿⣿⢿⣿⡇⠀⠀⠀⠀⠀⠀⠀⠀⠀⠀⠀⠀⠀⠀⠀⠀⠀⠀⠀⠀⠀⠀⠀⠀⠀⠀⠀⠀⠀⠀⠀⠀⠀</a:t>
            </a:r>
            <a:br/>
            <a:r>
              <a:t>⠀⠀⠀⠀⠀⠀⠀⠀⠀⠀⠀⠀⠀⠀⠀⠀⠀⠀⠀⠀⠀⢠⣾⣿⣿⣿⣿⣿⣿⣿⣿⣿⣿⣿⣿⣿⣿⣿⣿⣿⣿⣿⣿⣿⣿⣿⣿⣿⣿⣿⣿⣿⣿⣿⣿⠀⠻⣷⣦⡄⠀⠀⠀⠀⠀⠀⠀⠀⠀⠀⠀⠀⠀⠀⠀⠀⠀⠀⠀⠀⠀⠀⠀⠀⠀⠀⠀⠀⠀⠀⠀</a:t>
            </a:r>
            <a:br/>
            <a:r>
              <a:t>⠀⠀⠀⠀⠀⠀⠀⠀⠀⠀⠀⠀⠀⠀⠀⠀⠀⠀⠀⠀⣴⣿⣿⣿⣿⣿⣿⣿⣿⣿⣿⣿⣿⣿⢿⣿⡟⣿⣿⣿⣿⣿⣿⣿⣿⣿⣿⣿⣿⣿⣿⣿⣿⣿⣿⡄⠀⠀⠁⠀⠀⠀⠀⠀⠀⠀⠀⠀⠀⠀⠀⠀⠀⠀⠀⠀⠀⠀⠀⠀⠀⠀⠀⠀⠀⠀⠀⠀⠀⠀⠀</a:t>
            </a:r>
            <a:br/>
            <a:r>
              <a:t>⠀⠀⠀⠀⠀⠀⠀⠀⠀⠀⠀⠀⠀⠀⠀⠀⠀⠀⢠⣾⣿⣿⣿⣿⣿⣿⣿⣿⣿⣿⣿⣿⢿⡏⡸⠛⠀⣿⣿⣿⣿⣿⣿⣿⣿⣿⣿⣿⣿⣿⣿⣿⣿⣿⣿⡇⠀⠀⠀⠀⠀⠀⠀⠀⠀⠀⠀⠀⠀⠀⠀⠀⠀⠀⠀⠀⠀⠀⠀⠀⠀⠀⠀⠀⠀⠀⠀⠀⠀⠀⠀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⠀⠀⠀⠀⠀⠀⠀⠀⠀⠀⠀⠀⠀⠀⠀⠀⠀⢴⣿⣿⣿⣿⣿⣿⣿⣿⣿⣿⣿⣿⣿⠃⠀⠀⠀⠀⢰⣿⣿⣿⣿⣿⣿⣿⣿⣿⣿⣿⣿⣿⣿⣿⣿⣿⣿⣿⠀⠀⠀⠀⠀⠀⠀⠀⠀⠀⠀⠀⠀⠀⠀⠀⠀⠀⠀⠀⠀⠀⠀⠀⠀⠀⠀⠀⠀⠀⠀⠀⠀⠀⠀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⠀⠀⠀⠀⠀⠀⠀⠀⠀⠀⠀⠀⠀⠀⢀⣠⣴⣾⣿⣿⣿⣿⣿⣿⣿⣿⣿⣿⣿⡿⠁⠀⠀⠀⠀⠀⣾⣿⣿⣿⣿⣿⣿⣿⣿⣿⣿⣿⣿⣿⣿⣿⣿⣿⣿⣿⠀⠀⠀⠀⠀⠀⠀⠀⠀⠀⠀⠀⠀⠀⠀⠀⠀⠀⠀⠀⠀⠀⠀⠀⠀⠀⠀⠀⠀⠀⠀⠀⠀⠀⠀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⠀⠀⠀⠀⠀⠀⠀⠀⠀⠀⠀⠀⠀⠀⠀⠀⠀⠀⠀⠀⠀⠀⠀⠀⠀⢀⡀⠀⠀⠀⠀⠀⠀⠀⠀⠀⠀⣀⣠⣤⣤⣤⣤⣀⣀⠀⠀⠀⠀⠀⠀⠀⠀⠀⠀⠀⠀⠀⠀⠀⠀⠀⠀⠀⠀⠀⠀⠀⠀⠀⠀⠀⠀⠀⠀⠀⠀⠀⠀⠀⠀⠀⠀⠀⠀⠀⠀⠀⠀⠀⠀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⠀⠀⠀⠀⠀⠀⠀⠀⠀⠀⠀⠀⠀⠀⠀⠀⠀⠀⠀⠀⠀⠀⠀⠀⠀⣿⣿⣿⣶⣶⣤⣄⣀⢀⣠⣶⣿⣿⣿⣿⣿⣿⣿⣿⣿⣷⣤⡀⠀⠀⠀⠀⠀⠀⠀⠀⠀⠀⠀⠀⠀⠀⠀⠀⠀⠀⠀⠀⠀⠀⠀⠀⠀⠀⠀⠀⠀⠀⠀⠀⠀⠀⠀⠀⠀⠀⠀⠀⠀⠀⠀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⠀⠀⠀⠀⠀⠀⠀⠀⠀⠀⠀⠀⠀⠀⠀⠀⠀⠀⠀⠀⠀⠀⠀⠀⠀⢹⣿⣿⣿⣿⣿⣿⣿⣿⣿⣿⣿⣿⣿⣿⣿⣿⣿⣿⣿⣿⣿⣿⡀⠀⠀⠀⠀⠀⠀⠀⠀⠀⠀⠀⠀⠀⠀⠀⠀⠀⠀⠀⠀⠀⠀⠀⠀⠀⠀⠀⠀⠀⠀⠀⠀⠀⠀⠀⠀⠀⠀⠀⠀⠀⠀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⠀⠀⠀⠀⠀⠀⠀⠀⠀⠀⠀⠀⠀⠀⠀⠀⠀⠀⠀⠀⠀⠀⠀⠀⠀⠀⢿⣿⣿⣿⣿⣿⣿⣿⣿⣿⣿⣿⣿⣿⣿⣿⣿⣿⣿⣿⣿⣿⣧⠀⠀⠀⠀⠀⠀⠀⠀⠀⠀⠀⠀⠀⠀⠀⠀⠀⠀⠀⠀⠀⠀⠀⠀⠀⠀⠀⠀⠀⠀⠀⠀⠀⠀⠀⠀⠀⠀⠀⠀⠀⠀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⠀⠀⠀⠀⠀⠀⠀⠀⠀⠀⠀⠀⠀⠀⠀⠀⠀⠀⠀⠀⠀⠀⠀⠀⠀⠀⠈⢻⣿⣿⣿⣿⣿⣿⣿⣿⣿⣿⣿⣿⣿⣿⣿⣿⣿⣿⣿⣿⣿⠀⠀⠀⠀⠀⠀⠀⠀⠀⠀⠀⠀⠀⠀⠀⠀⠀⠀⠀⠀⠀⠀⠀⠀⠀⠀⠀⠀⠀⠀⠀⠀⠀⠀⠀⠀⠀⠀⠀⠀⠀⠀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⠀⠀⠀⠀⠀⠀⠀⠀⠀⠀⠀⠀⠀⠀⠀⠀⠀⠀⠀⠀⠀⠀⠀⠀⠀⠀⠀⠀⠻⣿⣿⣿⣿⣿⣿⣿⣿⣿⣿⣿⣿⣿⣿⣿⣿⣿⣿⣿⠀⠀⠀⠀⠀⠀⠀⠀⠀⠀⠀⠀⠀⠀⠀⠀⠀⠀⠀⠀⠀⠀⠀⠀⠀⠀⠀⠀⠀⠀⠀⠀⠀⠀⠀⠀⠀⠀⠀⠀⠀⠀⠀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⠀⠀⠀⠀⠀⠀⠀⠀⠀⠀⠀⠀⠀⠀⠀⠀⠀⠀⠀⠀⠀⠀⠀⠀⠀⠀⠀⠀⠀⠈⢹⣿⣿⣿⣿⣿⣿⣿⣿⣿⣿⣿⣿⣿⣿⣿⣿⡿⠀⠀⠀⠀⠀⠀⠀⠀⠀⠀⠀⠀⠀⠀⠀⠀⠀⠀⠀⠀⠀⠀⠀⠀⠀⠀⠀⠀⠀⠀⠀⠀⠀⠀⠀⠀⠀⠀⠀⠀⠀⠀⠀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⠀⠀⠀⠀⠀⠀⠀⠀⠀⠀⠀⠀⠀⠀⠀⠀⠀⠀⠀⠀⠀⠀⠀⠀⠀⠀⠀⠀⠀⠀⣼⣿⣿⣿⣿⣿⣿⣿⣿⣿⣿⣿⣿⣿⣿⡿⠋⠃⠀⠀⠀⠀⠀⠀⠀⠀⠀⠀⠀⠀⠀⠀⠀⠀⠀⠀⠀⠀⠀⠀⠀⠀⠀⠀⠀⠀⠀⠀⠀⠀⠀⠀⠀⠀⠀⠀⠀⠀⠀⠀⠀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⠀⠀⠀⠀⠀⠀⠀⠀⠀⠀⠀⠀⠀⠀⠀⠀⠀⠀⠀⠀⠀⠀⠀⠀⠀⠀⠀⠀⠀⠸⠟⢿⣿⣿⣿⣿⣿⣿⣿⣿⣿⣿⣿⣿⣿⣿⣆⠀⠀⠀⠀⠀⠀⠀⠀⠀⠀⠀⠀⠀⠀⠀⠀⠀⠀⠀⠀⠀⠀⠀⠀⠀⠀⠀⠀⠀⠀⠀⠀⠀⠀⠀⠀⠀⠀⠀⠀⠀⠀⠀⠀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⠀⠀⠀⠀⠀⠀⠀⠀⠀⠀⠀⠀⠀⠀⠀⠀⠀⠀⠀⠀⠀⠀⠀⠀⠀⠀⠀⠀⠀⠀⠀⢸⣿⣿⣿⣿⣿⣿⣿⣿⣿⣿⣿⣿⣿⣿⣿⣿⣷⣦⣀⠀⠀⠀⠀⠀⠀⠀⠀⠀⠀⠀⠀⠀⠀⠀⠀⠀⠀⠀⠀⠀⠀⠀⠀⠀⠀⠀⠀⠀⠀⠀⠀⠀⠀⠀⠀⠀⠀⠀⠀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⠀⠀⠀⠀⠀⠀⠀⠀⠀⠀⠀⠀⠀⠀⠀⠀⠀⠀⠀⠀⠀⠀⠀⠀⠀⠀⠀⠀⠀⠀⣸⣿⣿⣿⣿⣿⣿⣿⣿⣿⣿⣿⣿⣿⣿⣿⣿⣿⣿⣿⣿⣿⣿⡟⠀⠀⠀⠀⠀⠀⠀⠀⠀⠀⠀⠀⠀⠀⠀⠀⠀⠀⠀⠀⠀⠀⠀⠀⠀⠀⠀⠀⠀⠀⠀⠀⠀⠀⠀⠀⠀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⠀⠀⠀⠀⠀⠀⠀⠀⠀⠀⠀⠀⠀⠀⠀⠀⠀⠀⠀⠀⠀⠀⠀⠀⠀⠀⠀⠀⠀⢰⣿⣿⣿⣿⣿⣿⣿⣿⣿⣿⣿⣿⣿⣿⣿⣿⣿⣿⣿⣿⣿⣿⣿⡇⠀⠀⠀⠀⠀⠀⠀⠀⠀⠀⠀⠀⠀⠀⠀⠀⠀⠀⠀⠀⠀⠀⠀⠀⠀⠀⠀⠀⠀⠀⠀⠀⠀⠀⠀⠀⠀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⠀⠀⠀⠀⠀⠀⠀⠀⠀⠀⠀⠀⠀⠀⠀⠀⠀⠀⠀⠀⠀⠀⠀⠀⠀⠀⠀⠀⢠⣿⣿⣿⣿⣿⣿⣿⣿⣿⣿⣿⣿⣿⣿⣿⣿⣿⣿⣿⣿⣿⣿⣿⣿⣷⣤⠀⠀⠀⠀⠀⠀⠀⠀⠀⠀⠀⠀⠀⠀⠀⠀⠀⠀⠀⠀⠀⠀⠀⠀⠀⠀⠀⠀⠀⠀⠀⠀⠀⠀⠀⠀</a:t>
            </a:r>
            <a:br/>
            <a:r>
              <a:t>⠀⠀⠀⠀⠀⠀⠀⠀⠀⠀⠀⠀⠀⠀⠀⠀⠀⠀⠀⠀⠀⠀⠀⠀⠀⠀⠀⢠⣿⣿⣿⣿⣿⣿⣿⣿⣿⣿⣿⣿⣿⣿⣿⣿⣿⣿⣿⣿⣿⣿⣿⣿⣿⣿⣿⣧⡀⠀⠀⠀⠀⠀⠀⠀⠀⠀⠀⠀⠀⠀⠀⠀⠀⠀⠀⠀⠀⠀⠀⠀⠀⠀⠀⠀⠀⠀⠀⠀⠀⠀⠀</a:t>
            </a:r>
            <a:br/>
            <a:r>
              <a:t>⠀⠀⠀⠀⠀⠀⠀⠀⠀⠀⠀⠀⠀⠀⠀⠀⠀⠀⠀⠀⠀⠀⠀⠀⠀⠀⣠⣿⣿⣿⣿⣿⣿⣿⣿⣿⣿⣿⣿⣿⣿⣿⣿⣿⣿⣿⣿⣿⣿⣿⣿⣿⣿⣿⣿⣿⣿⣆⠀⠀⠀⠀⠀⠀⠀⠀⠀⠀⠀⠀⠀⠀⠀⠀⠀⠀⠀⠀⠀⠀⠀⠀⠀⠀⠀⠀⠀⠀⠀⠀⠀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⠀⠀⠀⠀⠀⠀⠀⠀⠀⠀⠀⠀⠀⠀⠀⠀⠀⠀⠀⠀⠀⠀⠀⠀⢀⣴⣿⣿⣿⣿⣿⣿⣿⣿⣿⣿⣿⣿⣿⣿⣿⣿⣿⣿⣿⣿⣿⣿⣿⣿⣿⣿⣿⣿⣿⣿⣿⣿⠇⠀⠀⠀⠀⠀⠀⠀⠀⠀⠀⠀⠀⠀⠀⠀⠀⠀⠀⠀⠀⠀⠀⠀⠀⠀⠀⠀⠀⠀⠀⠀⠀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⠀⠀⠀⠀⠀⠀⠀⠀⠀⠀⠀⠀⠀⠀⠀⠀⠀⠀⠀⠀⠀⠀⠀⢠⣾⣿⣿⣿⣿⣿⣿⣿⣿⣿⣿⣿⣿⣿⣿⣿⣿⣿⣿⣿⣿⣿⣿⣿⣿⣿⣿⣿⣿⣿⣿⣿⣿⡇⠀⠀⠀⠀⠀⠀⠀⠀⠀⠀⠀⠀⠀⠀⠀⠀⠀⠀⠀⠀⠀⠀⠀⠀⠀⠀⠀⠀⠀⠀⠀⠀⠀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⠀⠀⠀⠀⠀⠀⠀⠀⠀⠀⠀⠀⠀⠀⠀⠀⠀⠀⠀⠀⠀⠀⣴⣿⣿⣿⣿⣿⣿⣿⣿⣿⣿⣿⣿⣿⣿⣿⣿⣿⣿⣿⣿⣿⣿⣿⣿⣿⣿⣿⣿⣿⣿⣿⣿⡏⢿⣧⣄⡀⠀⠀⠀⠀⠀⠀⠀⠀⠀⠀⠀⠀⠀⠀⠀⠀⠀⠀⠀⠀⠀⠀⠀⠀⠀⠀⠀⠀⠀⠀⠀</a:t>
            </a:r>
            <a:br/>
            <a:r>
              <a:t>⠀⠀⠀⠀⠀⠀⠀⠀⠀⠀⠀⠀⠀⠀⠀⠀⠀⠀⠀⠀⢀⣾⣿⣿⣿⣿⣿⣿⣿⣿⣿⣿⣿⣿⣿⣿⣿⣻⣿⣿⣿⣿⣿⣿⣿⣿⣿⣿⣿⣿⣿⣿⣿⣿⣿⣧⠀⠉⠋⠁⠀⠀⠀⠀⠀⠀⠀⠀⠀⠀⠀⠀⠀⠀⠀⠀⠀⠀⠀⠀⠀⠀⠀⠀⠀⠀⠀⠀⠀⠀⠀</a:t>
            </a:r>
            <a:br/>
            <a:r>
              <a:t>⠀⠀⠀⠀⠀⠀⠀⠀⠀⠀⠀⠀⠀⠀⠀⠀⠀⠀⠀⣰⣿⣿⣿⣿⣿⣿⣿⣿⣿⣿⣿⣿⣿⣿⢸⣿⠃⢹⣿⣿⣿⣿⣿⣿⣿⣿⣿⣿⣿⣿⣿⣿⣿⣿⣿⣿⠀⠀⠀⠀⠀⠀⠀⠀⠀⠀⠀⠀⠀⠀⠀⠀⠀⠀⠀⠀⠀⠀⠀⠀⠀⠀⠀⠀⠀⠀⠀⠀⠀⠀⠀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⠀⠀⠀⠀⠀⠀⠀⠀⠀⠀⠀⠀⠀⠀⠀⠀⠀⢀⣾⣿⣿⣿⣿⣿⣿⣿⣿⣿⣿⣿⣿⡿⠙⠃⠊⠀⠀⣾⣿⣿⣿⣿⣿⣿⣿⣿⣿⣿⣿⣿⣿⣿⣿⣿⣿⣿⡄⠀⠀⠀⠀⠀⠀⠀⠀⠀⠀⠀⠀⠀⠀⠀⠀⠀⠀⠀⠀⠀⠀⠀⠀⠀⠀⠀⠀⠀⠀⠀⠀⠀⠀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⠀⠀⠀⠀⠀⠀⠀⠀⠀⠀⠀⠀⠀⠀⠀⠀⣀⣽⣿⣿⣿⣿⣿⣿⣿⣿⣿⣿⣿⣿⡿⠁⠀⠀⠀⠀⢸⣿⣿⣿⣿⣿⣿⣿⣿⣿⣿⣿⣿⣿⣿⣿⣿⣿⣿⣿⡇⠀⠀⠀⠀⠀⠀⠀⠀⠀⠀⠀⠀⠀⠀⠀⠀⠀⠀⠀⠀⠀⠀⠀⠀⠀⠀⠀⠀⠀⠀⠀⠀⠀⠀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⠀⠀⠀⠀⠀⠀⠀⠀⠀⠀⠀⠀⠀⠀⠀⠀⠀⠀⠀⠀⠀⠀⠀⠀⠀⢀⣀⡀⠀⠀⠀⠀⠀⠀⠀⠀⠀⣀⣤⣤⣴⣶⣦⣤⣀⡀⠀⠀⠀⠀⠀⠀⠀⠀⠀⠀⠀⠀⠀⠀⠀⠀⠀⠀⠀⠀⠀⠀⠀⠀⠀⠀⠀⠀⠀⠀⠀⠀⠀⠀⠀⠀⠀⠀⠀⠀⠀⠀⠀⠀⠀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⠀⠀⠀⠀⠀⠀⠀⠀⠀⠀⠀⠀⠀⠀⠀⠀⠀⠀⠀⠀⠀⠀⠀⠀⠀⣾⣿⣿⣿⣶⣦⣤⣀⢀⣠⣶⣿⣿⣿⣿⣿⣿⣿⣿⣿⣿⣷⣦⠀⠀⠀⠀⠀⠀⠀⠀⠀⠀⠀⠀⠀⠀⠀⠀⠀⠀⠀⠀⠀⠀⠀⠀⠀⠀⠀⠀⠀⠀⠀⠀⠀⠀⠀⠀⠀⠀⠀⠀⠀⠀⠀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⠀⠀⠀⠀⠀⠀⠀⠀⠀⠀⠀⠀⠀⠀⠀⠀⠀⠀⠀⠀⠀⠀⠀⠀⠀⠸⣿⣿⣿⣿⣿⣿⣿⣿⣿⣿⣿⣿⣿⣿⣿⣿⣿⣿⣿⣿⣿⣿⣷⠀⠀⠀⠀⠀⠀⠀⠀⠀⠀⠀⠀⠀⠀⠀⠀⠀⠀⠀⠀⠀⠀⠀⠀⠀⠀⠀⠀⠀⠀⠀⠀⠀⠀⠀⠀⠀⠀⠀⠀⠀⠀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⠀⠀⠀⠀⠀⠀⠀⠀⠀⠀⠀⠀⠀⠀⠀⠀⠀⠀⠀⠀⠀⠀⠀⠀⠀⠀⠹⣿⣿⣿⣿⣿⣿⣿⣿⣿⣿⣿⣿⣿⣿⣿⣿⣿⣿⣿⣿⣿⣿⡇⠀⠀⠀⠀⠀⠀⠀⠀⠀⠀⠀⠀⠀⠀⠀⠀⠀⠀⠀⠀⠀⠀⠀⠀⠀⠀⠀⠀⠀⠀⠀⠀⠀⠀⠀⠀⠀⠀⠀⠀⠀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⠀⠀⠀⠀⠀⠀⠀⠀⠀⠀⠀⠀⠀⠀⠀⠀⠀⠀⠀⠀⠀⠀⠀⠀⠀⠀⠀⠹⣿⣿⣿⣿⣿⣿⣿⣿⣿⣿⣿⣿⣿⣿⣿⣿⣿⣿⣿⣿⡿⡇⠀⠀⠀⠀⠀⠀⠀⠀⠀⠀⠀⠀⠀⠀⠀⠀⠀⠀⠀⠀⠀⠀⠀⠀⠀⠀⠀⠀⠀⠀⠀⠀⠀⠀⠀⠀⠀⠀⠀⠀⠀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⠀⠀⠀⠀⠀⠀⠀⠀⠀⠀⠀⠀⠀⠀⠀⠀⠀⠀⠀⠀⠀⠀⠀⠀⠀⠀⠀⠀⠙⢿⣿⣿⣿⣿⣿⣿⣿⣿⣿⣿⣿⣿⣿⣿⣿⣿⣿⣿⡷⠀⠀⠀⠀⠀⠀⠀⠀⠀⠀⠀⠀⠀⠀⠀⠀⠀⠀⠀⠀⠀⠀⠀⠀⠀⠀⠀⠀⠀⠀⠀⠀⠀⠀⠀⠀⠀⠀⠀⠀⠀⠀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⠀⠀⠀⠀⠀⠀⠀⠀⠀⠀⠀⠀⠀⠀⠀⠀⠀⠀⠀⠀⠀⠀⠀⠀⠀⠀⠀⠀⠀⠈⠉⣿⣿⣿⣿⣿⣿⣿⣿⣿⣿⣿⣿⣿⣿⣿⣿⣿⠇⠀⠀⠀⠀⠀⠀⠀⠀⠀⠀⠀⠀⠀⠀⠀⠀⠀⠀⠀⠀⠀⠀⠀⠀⠀⠀⠀⠀⠀⠀⠀⠀⠀⠀⠀⠀⠀⠀⠀⠀⠀⠀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⠀⠀⠀⠀⠀⠀⠀⠀⠀⠀⠀⠀⠀⠀⠀⠀⠀⠀⠀⠀⠀⠀⠀⠀⠀⠀⠀⠀⠀⠀⢸⣿⣿⣿⣿⣿⣿⣿⣿⣿⣿⣿⣿⣿⣿⣿⢿⠛⠀⠀⠀⠀⠀⠀⠀⠀⠀⠀⠀⠀⠀⠀⠀⠀⠀⠀⠀⠀⠀⠀⠀⠀⠀⠀⠀⠀⠀⠀⠀⠀⠀⠀⠀⠀⠀⠀⠀⠀⠀⠀⠀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⠀⠀⠀⠀⠀⠀⠀⠀⠀⠀⠀⠀⠀⠀⠀⠀⠀⠀⠀⠀⠀⠀⠀⠀⠀⠀⠀⠀⠀⢠⢿⢿⣿⣿⣿⣿⣿⣿⣿⣿⣿⣿⣿⣿⣿⣿⣷⡀⠀⠀⠀⠀⠀⠀⠀⠀⠀⠀⠀⠀⠀⠀⠀⠀⠀⠀⠀⠀⠀⠀⠀⠀⠀⠀⠀⠀⠀⠀⠀⠀⠀⠀⠀⠀⠀⠀⠀⠀⠀⠀⠀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⠀⠀⠀⠀⠀⠀⠀⠀⠀⠀⠀⠀⠀⠀⠀⠀⠀⠀⠀⠀⠀⠀⠀⠀⠀⠀⠀⠀⠀⠀⠀⠈⣿⣿⣿⣿⣿⣿⣿⣿⣿⣿⣿⣿⣿⣿⣿⣿⣿⣶⣄⡀⠀⠀⠀⠀⠀⠀⠀⠀⠀⠀⠀⠀⠀⠀⠀⠀⠀⠀⠀⠀⠀⠀⠀⠀⠀⠀⠀⠀⠀⠀⠀⠀⠀⠀⠀⠀⠀⠀⠀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⠀⠀⠀⠀⠀⠀⠀⠀⠀⠀⠀⠀⠀⠀⠀⠀⠀⠀⠀⠀⠀⠀⠀⠀⠀⠀⠀⠀⠀⠀⢰⣿⣿⣿⣿⣿⣿⣿⣿⣿⣿⣿⣿⣿⣿⣿⣿⣿⣿⣿⣿⣿⣿⣿⡏⠀⠀⠀⠀⠀⠀⠀⠀⠀⠀⠀⠀⠀⠀⠀⠀⠀⠀⠀⠀⠀⠀⠀⠀⠀⠀⠀⠀⠀⠀⠀⠀⠀⠀⠀⠀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⠀⠀⠀⠀⠀⠀⠀⠀⠀⠀⠀⠀⠀⠀⠀⠀⠀⠀⠀⠀⠀⠀⠀⠀⠀⠀⠀⠀⠀⢠⣿⣿⣿⣿⣿⣿⣿⣿⣿⣿⣿⣿⣿⣿⣿⣿⣿⣿⣿⣿⣿⣿⣿⣿⣧⣄⠀⠀⠀⠀⠀⠀⠀⠀⠀⠀⠀⠀⠀⠀⠀⠀⠀⠀⠀⠀⠀⠀⠀⠀⠀⠀⠀⠀⠀⠀⠀⠀⠀⠀⠀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⠀⠀⠀⠀⠀⠀⠀⠀⠀⠀⠀⠀⠀⠀⠀⠀⠀⠀⠀⠀⠀⠀⠀⠀⠀⠀⠀⣠⣿⣿⣿⣿⣿⣿⣿⣿⣿⣿⣿⣿⣿⣿⣿⣿⣿⣿⣿⣿⣿⣿⣿⣿⣿⣿⣿⣿⣿⣄⠀⠀⠀⠀⠀⠀⠀⠀⠀⠀⠀⠀⠀⠀⠀⠀⠀⠀⠀⠀⠀⠀⠀⠀⠀⠀⠀⠀⠀⠀⠀⠀⠀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⠀⠀⠀⠀⠀⠀⠀⠀⠀⠀⠀⠀⠀⠀⠀⠀⠀⠀⠀⠀⠀⠀⠀⠀⠀⠀⣴⣿⣿⣿⣿⣿⣿⣿⣿⣿⣿⣿⣿⣿⣿⣿⣿⣿⣿⣿⣿⣿⣿⣿⣿⣿⣿⣿⣿⣿⣿⣿⣦⠀⠀⠀⠀⠀⠀⠀⠀⠀⠀⠀⠀⠀⠀⠀⠀⠀⠀⠀⠀⠀⠀⠀⠀⠀⠀⠀⠀⠀⠀⠀⠀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⠀⠀⠀⠀⠀⠀⠀⠀⠀⠀⠀⠀⠀⠀⠀⠀⠀⠀⠀⠀⠀⠀⠀⠀⢀⣾⣿⣿⣿⣿⣿⣿⣿⣿⣿⣿⣿⣿⣿⣿⣿⠋⣿⣿⣿⣿⣿⣿⣿⣿⣿⣿⣿⣿⣿⣿⣿⡟⠁⠀⠀⠀⠀⠀⠀⠀⠀⠀⠀⠀⠀⠀⠀⠀⠀⠀⠀⠀⠀⠀⠀⠀⠀⠀⠀⠀⠀⠀⠀⠀⠀</a:t>
            </a:r>
            <a:br/>
            <a:r>
              <a:t>⠀⠀⠀⠀⠀⠀⠀⠀⠀⠀⠀⠀⠀⠀⠀⠀⠀⠀⠀⠀⠀⠀⠀⣠⣿⣿⣿⣿⣿⣿⣿⣿⣿⣿⣿⣿⣿⣿⢿⣿⢇⣾⣿⣿⣿⣿⣿⣿⣿⣿⣿⣿⣿⣿⣿⣿⣿⣟⠀⠀⠀⠀⠀⠀⠀⠀⠀⠀⠀⠀⠀⠀⠀⠀⠀⠀⠀⠀⠀⠀⠀⠀⠀⠀⠀⠀⠀⠀⠀⠀⠀</a:t>
            </a:r>
            <a:br/>
            <a:r>
              <a:t>⠀⠀⠀⠀⠀⠀⠀⠀⠀⠀⠀⠀⠀⠀⠀⠀⠀⠀⠀⠀⠀⠀⣴⣿⣿⣿⣿⣿⣿⣿⣿⣿⣿⣿⣿⣿⣿⣏⣾⢯⣿⣿⣿⣿⣿⣿⣿⣿⣿⣿⣿⣿⣿⣿⣿⣿⣿⠻⠿⠆⠀⠀⠀⠀⠀⠀⠀⠀⠀⠀⠀⠀⠀⠀⠀⠀⠀⠀⠀⠀⠀⠀⠀⠀⠀⠀⠀⠀⠀⠀⠀</a:t>
            </a:r>
            <a:br/>
            <a:r>
              <a:t>⠀⠀⠀⠀⠀⠀⠀⠀⠀⠀⠀⠀⠀⠀⠀⠀⠀⠀⠀⠀⢠⣾⣿⣿⣿⣿⣿⣿⣿⣿⣿⣿⣿⣿⣿⣿⡿⠼⢃⣿⣿⣿⣿⣿⣿⣿⣿⣿⣿⣿⣿⣿⣿⣿⣿⣿⣿⠀⠀⠀⠀⠀⠀⠀⠀⠀⠀⠀⠀⠀⠀⠀⠀⠀⠀⠀⠀⠀⠀⠀⠀⠀⠀⠀⠀⠀⠀⠀⠀⠀⠀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⠀⠀⠀⠀⠀⠀⠀⠀⠀⠀⠀⠀⠀⠀⠀⠀⠀⠀⠀⣴⣿⣿⣿⣿⣿⣿⣿⣿⣿⣿⣿⣿⣿⣿⣿⠛⠁⠀⣼⣿⣿⣿⣿⣿⣿⣿⣿⣿⣿⣿⣿⣿⣿⣿⣿⣿⣿⡄⠀⠀⠀⠀⠀⠀⠀⠀⠀⠀⠀⠀⠀⠀⠀⠀⠀⠀⠀⠀⠀⠀⠀⠀⠀⠀⠀⠀⠀⠀⠀⠀⠀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⠀⠀⠀⠀⠀⠀⠀⠀⠀⠀⠀⠀⠀⠀⠀⠀⠀⠀⣾⣿⣿⣿⣿⣿⣿⣿⣿⣿⣿⣿⣿⣿⠏⠁⠁⠀⠀⢰⣿⣿⣿⣿⣿⣿⣿⣿⣿⣿⣿⣿⣿⣿⣿⣿⣿⣿⣿⡇⠀⠀⠀⠀⠀⠀⠀⠀⠀⠀⠀⠀⠀⠀⠀⠀⠀⠀⠀⠀⠀⠀⠀⠀⠀⠀⠀⠀⠀⠀⠀⠀⠀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⠀⠀⠀⠀⠀⠀⠀⠀⠀⠀⠀⠀⠀⠀⠀⠀⠀⠀⠀⠀⠀⠀⠀⠀⠀⢀⣀⣀⠀⠀⠀⠀⠀⠀⠀⠀⠀⣀⣤⣤⣶⣶⣶⣦⣄⣀⠀⠀⠀⠀⠀⠀⠀⠀⠀⠀⠀⠀⠀⠀⠀⠀⠀⠀⠀⠀⠀⠀⠀⠀⠀⠀⠀⠀⠀⠀⠀⠀⠀⠀⠀⠀⠀⠀⠀⠀⠀⠀⠀⠀⠀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⠀⠀⠀⠀⠀⠀⠀⠀⠀⠀⠀⠀⠀⠀⠀⠀⠀⠀⠀⠀⠀⠀⠀⠀⠀⢸⣿⣿⣿⣶⣦⣤⣀⢀⣀⣴⣿⣿⣿⣿⣿⣿⣿⣿⣿⣿⣿⣶⣄⠀⠀⠀⠀⠀⠀⠀⠀⠀⠀⠀⠀⠀⠀⠀⠀⠀⠀⠀⠀⠀⠀⠀⠀⠀⠀⠀⠀⠀⠀⠀⠀⠀⠀⠀⠀⠀⠀⠀⠀⠀⠀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⠀⠀⠀⠀⠀⠀⠀⠀⠀⠀⠀⠀⠀⠀⠀⠀⠀⠀⠀⠀⠀⠀⠀⠀⠀⠘⢿⣿⣿⣿⣿⣿⣿⣿⣿⣿⣿⣿⣿⣿⣿⣿⣿⣿⣿⣿⣿⣿⣿⡆⠀⠀⠀⠀⠀⠀⠀⠀⠀⠀⠀⠀⠀⠀⠀⠀⠀⠀⠀⠀⠀⠀⠀⠀⠀⠀⠀⠀⠀⠀⠀⠀⠀⠀⠀⠀⠀⠀⠀⠀⠀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⠀⠀⠀⠀⠀⠀⠀⠀⠀⠀⠀⠀⠀⠀⠀⠀⠀⠀⠀⠀⠀⠀⠀⠀⠀⠀⠘⣿⣿⣿⣿⣿⣿⣿⣿⣿⣿⣿⣿⣿⣿⣿⣿⣿⣿⣿⣿⣿⣿⣷⠀⠀⠀⠀⠀⠀⠀⠀⠀⠀⠀⠀⠀⠀⠀⠀⠀⠀⠀⠀⠀⠀⠀⠀⠀⠀⠀⠀⠀⠀⠀⠀⠀⠀⠀⠀⠀⠀⠀⠀⠀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⠀⠀⠀⠀⠀⠀⠀⠀⠀⠀⠀⠀⠀⠀⠀⠀⠀⠀⠀⠀⠀⠀⠀⠀⠀⠀⠀⠘⣿⣿⣿⣿⣿⣿⣿⣿⣿⣿⣿⣿⣿⣿⣿⣿⣿⣿⣿⣿⣿⢿⠀⠀⠀⠀⠀⠀⠀⠀⠀⠀⠀⠀⠀⠀⠀⠀⠀⠀⠀⠀⠀⠀⠀⠀⠀⠀⠀⠀⠀⠀⠀⠀⠀⠀⠀⠀⠀⠀⠀⠀⠀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⠀⠀⠀⠀⠀⠀⠀⠀⠀⠀⠀⠀⠀⠀⠀⠀⠀⠀⠀⠀⠀⠀⠀⠀⠀⠀⠀⠀⠀⠀⠉⣿⣿⣿⣿⣿⣿⣿⣿⣿⣿⣿⣿⣿⣿⣿⣿⣿⡿⠀⠀⠀⠀⠀⠀⠀⠀⠀⠀⠀⠀⠀⠀⠀⠀⠀⠀⠀⠀⠀⠀⠀⠀⠀⠀⠀⠀⠀⠀⠀⠀⠀⠀⠀⠀⠀⠀⠀⠀⠀⠀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⠀⠀⠀⠀⠀⠀⠀⠀⠀⠀⠀⠀⠀⠀⠀⠀⠀⠀⠀⠀⠀⠀⠀⠀⠀⠀⠀⠀⠀⠀⢠⣿⣿⣿⣿⣿⣿⣿⣿⣿⣿⣿⣿⣿⣿⣿⡿⠛⠃⠀⠀⠀⠀⠀⠀⠀⠀⠀⠀⠀⠀⠀⠀⠀⠀⠀⠀⠀⠀⠀⠀⠀⠀⠀⠀⠀⠀⠀⠀⠀⠀⠀⠀⠀⠀⠀⠀⠀⠀⠀⠀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⠀⠀⠀⠀⠀⠀⠀⠀⠀⠀⠀⠀⠀⠀⠀⠀⠀⠀⠀⠀⠀⠀⠀⠀⠀⠀⠀⠀⠀⢀⣿⠿⣿⣿⣿⣿⣿⣿⣿⣿⣿⣿⣿⣿⣿⣿⣿⣄⠀⠀⠀⠀⠀⠀⠀⠀⠀⠀⠀⠀⠀⠀⠀⠀⠀⠀⠀⠀⠀⠀⠀⠀⠀⠀⠀⠀⠀⠀⠀⠀⠀⠀⠀⠀⠀⠀⠀⠀⠀⠀⠀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⠀⠀⠀⠀⠀⠀⠀⠀⠀⠀⠀⠀⠀⠀⠀⠀⠀⠀⠀⠀⠀⠀⠀⠀⠀⠀⠀⠀⠀⠀⠀⠀⣿⣿⣿⣿⣿⣿⣿⣿⣿⣿⣿⣿⣿⣿⣿⣿⣿⣷⣦⡀⠀⠀⠀⠀⠀⠀⠀⠀⠀⠀⠀⠀⠀⠀⠀⠀⠀⠀⠀⠀⠀⠀⠀⠀⠀⠀⠀⠀⠀⠀⠀⠀⠀⠀⠀⠀⠀⠀⠀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⠀⠀⠀⠀⠀⠀⠀⠀⠀⠀⠀⠀⠀⠀⠀⠀⠀⠀⠀⠀⠀⠀⠀⠀⠀⠀⠀⠀⠀⠀⣼⣿⣿⣿⣿⣿⣿⣿⣿⣿⣿⣿⣿⣿⣿⣿⣿⣿⣿⣿⣿⣿⣿⣿⣿⣤⡀⠀⠀⠀⠀⠀⠀⠀⠀⠀⠀⠀⠀⠀⠀⠀⠀⠀⠀⠀⠀⠀⠀⠀⠀⠀⠀⠀⠀⠀⠀⠀⠀⠀⠀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⠀⠀⠀⠀⠀⠀⠀⠀⠀⠀⠀⠀⠀⠀⠀⠀⠀⠀⠀⠀⠀⠀⠀⠀⠀⠀⠀⠀⣼⣿⣿⣿⣿⣿⣿⣿⣿⣿⣿⣿⣿⣿⣿⣿⣿⣿⣿⣿⣿⣿⣿⣿⣿⣿⣿⣿⣿⡇⠀⠀⠀⠀⠀⠀⠀⠀⠀⠀⠀⠀⠀⠀⠀⠀⠀⠀⠀⠀⠀⠀⠀⠀⠀⠀⠀⠀⠀⠀⠀⠀⠀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⠀⠀⠀⠀⠀⠀⠀⠀⠀⠀⠀⠀⠀⠀⠀⠀⠀⠀⠀⠀⠀⠀⠀⠀⠀⠀⢀⣾⣿⣿⣿⣿⣿⣿⣿⣿⣿⣿⣿⣿⣿⣿⣿⣿⣿⣿⣿⣿⣿⣿⣿⣿⣿⣿⣿⣿⣿⣿⣦⠀⠀⠀⠀⠀⠀⠀⠀⠀⠀⠀⠀⠀⠀⠀⠀⠀⠀⠀⠀⠀⠀⠀⠀⠀⠀⠀⠀⠀⠀⠀⠀</a:t>
            </a:r>
            <a:br/>
            <a:r>
              <a:t>⠀⠀⠀⠀⠀⠀⠀⠀⠀⠀⠀⠀⠀⠀⠀⠀⠀⠀⠀⠀⠀⠀⠀⠀⠀⣠⣿⣿⣿⣿⣿⣿⣿⣿⣿⣿⣿⣿⣿⣿⣿⣿⣿⣿⣿⣿⣿⣿⣿⣿⣿⣿⣿⣿⣿⣿⣿⣿⠋⠀⠀⠀⠀⠀⠀⠀⠀⠀⠀⠀⠀⠀⠀⠀⠀⠀⠀⠀⠀⠀⠀⠀⠀⠀⠀⠀⠀⠀⠀⠀⠀</a:t>
            </a:r>
            <a:br/>
            <a:r>
              <a:t>⠀⠀⠀⠀⠀⠀⠀⠀⠀⠀⠀⠀⠀⠀⠀⠀⠀⠀⠀⠀⠀⠀⠀⠀⣴⣿⣿⣿⣿⣿⣿⣿⣿⣿⣿⣿⣿⣿⣿⣿⣿⣧⣿⣿⣿⣿⣿⣿⣿⣿⣿⣿⣿⣿⣿⣿⣿⣿⠀⠀⠀⠀⠀⠀⠀⠀⠀⠀⠀⠀⠀⠀⠀⠀⠀⠀⠀⠀⠀⠀⠀⠀⠀⠀⠀⠀⠀⠀⠀⠀⠀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⠀⠀⠀⠀⠀⠀⠀⠀⠀⠀⠀⠀⠀⠀⠀⠀⠀⠀⠀⠀⠀⠀⢀⣾⣿⣿⣿⣿⣿⣿⣿⣿⣿⣿⣿⣿⣿⣿⣿⡿⣿⣿⣿⣿⣿⣿⣿⣿⣿⣿⣿⣿⣿⣿⣿⣿⣿⣿⣶⡆⠀⠀⠀⠀⠀⠀⠀⠀⠀⠀⠀⠀⠀⠀⠀⠀⠀⠀⠀⠀⠀⠀⠀⠀⠀⠀⠀⠀⠀⠀⠀</a:t>
            </a:r>
            <a:br/>
            <a:r>
              <a:t>⠀⠀⠀⠀⠀⠀⠀⠀⠀⠀⠀⠀⠀⠀⠀⠀⠀⠀⠀⠀⠀⣠⣿⣿⣿⣿⣿⣿⣿⣿⣿⣿⣿⣿⣿⣿⣿⣿⡟⢰⣿⣿⣿⣿⣿⣿⣿⣿⣿⣿⣿⣿⣿⣿⣿⣿⣿⡇⠀⠀⠀⠀⠀⠀⠀⠀⠀⠀⠀⠀⠀⠀⠀⠀⠀⠀⠀⠀⠀⠀⠀⠀⠀⠀⠀⠀⠀⠀⠀⠀⠀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⠀⠀⠀⠀⠀⠀⠀⠀⠀⠀⠀⠀⠀⠀⠀⠀⠀⠀⠀⢀⣼⣿⣿⣿⣿⣿⣿⣿⣿⣿⣿⣿⣿⣿⣿⣿⠟⠉⢀⣿⣿⣿⣿⣿⣿⣿⣿⣿⣿⣿⣿⣿⣿⣿⣿⣿⣿⣷⠀⠀⠀⠀⠀⠀⠀⠀⠀⠀⠀⠀⠀⠀⠀⠀⠀⠀⠀⠀⠀⠀⠀⠀⠀⠀⠀⠀⠀⠀⠀⠀⠀</a:t>
            </a:r>
            <a:br/>
            <a:r>
              <a:t>⠀⠀⠀⠀⠀⠀⠀⠀⠀⠀⠀⠀⠀⠀⠀⠀⠀⠀⢠⣾⣿⣿⣿⣿⣿⣿⣿⣿⣿⣿⣿⣿⣿⠛⠋⠙⠀⠀⣼⣿⣿⣿⣿⣿⣿⣿⣿⣿⣿⣿⣿⣿⣿⣿⣿⣿⣿⣿⠀⠀⠀⠀⠀⠀⠀⠀⠀⠀⠀⠀⠀⠀⠀⠀⠀⠀⠀⠀⠀⠀⠀⠀⠀⠀⠀⠀⠀⠀⠀⠀⠀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⠀⠀⠀⠀⠀⠀⠀⠀⠀⠀⠀⠀⠀⠀⠀⠀⠀⠀⠀⠀⠀⠀⠀⠀⠀⠀⣠⣄⣀⠀⠀⠀⠀⠀⠀⠀⠀⣀⣤⣴⣶⣶⣿⣶⣶⣤⣄⣀⠀⠀⠀⠀⠀⠀⠀⠀⠀⠀⠀⠀⠀⠀⠀⠀⠀⠀⠀⠀⠀⠀⠀⠀⠀⠀⠀⠀⠀⠀⠀⠀⠀⠀⠀⠀⠀⠀⠀⠀⠀⠀⠀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⠀⠀⠀⠀⠀⠀⠀⠀⠀⠀⠀⠀⠀⠀⠀⠀⠀⠀⠀⠀⠀⠀⠀⠀⠀⠀⣿⣿⣿⣿⣶⣦⣄⡀⣀⣠⣾⣿⣿⣿⣿⣿⣿⣿⣿⣿⣿⣿⣿⣄⠀⠀⠀⠀⠀⠀⠀⠀⠀⠀⠀⠀⠀⠀⠀⠀⠀⠀⠀⠀⠀⠀⠀⠀⠀⠀⠀⠀⠀⠀⠀⠀⠀⠀⠀⠀⠀⠀⠀⠀⠀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⠀⠀⠀⠀⠀⠀⠀⠀⠀⠀⠀⠀⠀⠀⠀⠀⠀⠀⠀⠀⠀⠀⠀⠀⠀⠀⠸⣿⣿⣿⣿⣿⣿⣿⣿⣿⣿⣿⣿⣿⣿⣿⣿⣿⣿⣿⣿⣿⣿⣿⡆⠀⠀⠀⠀⠀⠀⠀⠀⠀⠀⠀⠀⠀⠀⠀⠀⠀⠀⠀⠀⠀⠀⠀⠀⠀⠀⠀⠀⠀⠀⠀⠀⠀⠀⠀⠀⠀⠀⠀⠀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⠀⠀⠀⠀⠀⠀⠀⠀⠀⠀⠀⠀⠀⠀⠀⠀⠀⠀⠀⠀⠀⠀⠀⠀⠀⠀⠀⠹⣿⣿⣿⣿⣿⣿⣿⣿⣿⣿⣿⣿⣿⣿⣿⣿⣿⣿⣿⣿⣿⣿⣗⠀⠀⠀⠀⠀⠀⠀⠀⠀⠀⠀⠀⠀⠀⠀⠀⠀⠀⠀⠀⠀⠀⠀⠀⠀⠀⠀⠀⠀⠀⠀⠀⠀⠀⠀⠀⠀⠀⠀⠀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⠀⠀⠀⠀⠀⠀⠀⠀⠀⠀⠀⠀⠀⠀⠀⠀⠀⠀⠀⠀⠀⠀⠀⠀⠀⠀⠀⠀⠹⣿⣿⣿⣿⣿⣿⣿⣿⣿⣿⣿⣿⣿⣿⣿⣿⣿⣿⣿⣿⣿⢟⠀⠀⠀⠀⠀⠀⠀⠀⠀⠀⠀⠀⠀⠀⠀⠀⠀⠀⠀⠀⠀⠀⠀⠀⠀⠀⠀⠀⠀⠀⠀⠀⠀⠀⠀⠀⠀⠀⠀⠀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⠀⠀⠀⠀⠀⠀⠀⠀⠀⠀⠀⠀⠀⠀⠀⠀⠀⠀⠀⠀⠀⠀⠀⠀⠀⠀⠀⠀⠀⠘⢿⣿⣿⣿⣿⣿⣿⣿⣿⣿⣿⣿⣿⣿⣿⣿⣿⣿⣿⣿⠀⠀⠀⠀⠀⠀⠀⠀⠀⠀⠀⠀⠀⠀⠀⠀⠀⠀⠀⠀⠀⠀⠀⠀⠀⠀⠀⠀⠀⠀⠀⠀⠀⠀⠀⠀⠀⠀⠀⠀⠀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⠀⠀⠀⠀⠀⠀⠀⠀⠀⠀⠀⠀⠀⠀⠀⠀⠀⠀⠀⠀⠀⠀⠀⠀⠀⠀⠀⠀⠀⠀⠀⣼⣿⣿⣿⣿⣿⣿⣿⣿⣿⣿⣿⣿⣿⣿⣿⣿⠋⠃⠀⠀⠀⠀⠀⠀⠀⠀⠀⠀⠀⠀⠀⠀⠀⠀⠀⠀⠀⠀⠀⠀⠀⠀⠀⠀⠀⠀⠀⠀⠀⠀⠀⠀⠀⠀⠀⠀⠀⠀⠀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⠀⠀⠀⠀⠀⠀⠀⠀⠀⠀⠀⠀⠀⠀⠀⠀⠀⠀⠀⠀⠀⠀⠀⠀⠀⠀⠀⠀⠀⠀⣼⡿⢿⣿⣿⣿⣿⣿⣿⣿⣿⣿⣿⣿⣿⣿⣿⣧⣀⠀⠀⠀⠀⠀⠀⠀⠀⠀⠀⠀⠀⠀⠀⠀⠀⠀⠀⠀⠀⠀⠀⠀⠀⠀⠀⠀⠀⠀⠀⠀⠀⠀⠀⠀⠀⠀⠀⠀⠀⠀⠀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⠀⠀⠀⠀⠀⠀⠀⠀⠀⠀⠀⠀⠀⠀⠀⠀⠀⠀⠀⠀⠀⠀⠀⠀⠀⠀⠀⠀⠀⠀⠁⠀⠸⣿⣿⣿⣿⣿⣿⣿⣿⣿⣿⣿⣿⣿⣿⣿⣿⣿⣷⣤⡀⠀⠀⠀⠀⠀⠀⠀⠀⠀⠀⠀⠀⠀⠀⠀⠀⠀⠀⠀⠀⠀⠀⠀⠀⠀⠀⠀⠀⠀⠀⠀⠀⠀⠀⠀⠀⠀⠀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⠀⠀⠀⠀⠀⠀⠀⠀⠀⠀⠀⠀⠀⠀⠀⠀⠀⠀⠀⠀⠀⠀⠀⠀⠀⠀⠀⠀⠀⠀⠀⠀⠀⣿⣿⣿⣿⣿⣿⣿⣿⣿⣿⣿⣿⣿⣿⣿⣿⣿⣿⣿⣿⣿⣿⣧⡀⠀⠀⠀⠀⠀⠀⠀⠀⠀⠀⠀⠀⠀⠀⠀⠀⠀⠀⠀⠀⠀⠀⠀⠀⠀⠀⠀⠀⠀⠀⠀⠀⠀⠀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⠀⠀⠀⠀⠀⠀⠀⠀⠀⠀⠀⠀⠀⠀⠀⠀⠀⠀⠀⠀⠀⠀⠀⠀⠀⠀⠀⠀⠀⠀⠀⢰⣿⣿⣿⣿⣿⣿⣿⣿⣿⣿⣿⣿⣿⣿⣿⣿⣿⣿⣿⣿⣿⣿⣿⣿⣇⡀⠀⠀⠀⠀⠀⠀⠀⠀⠀⠀⠀⠀⠀⠀⠀⠀⠀⠀⠀⠀⠀⠀⠀⠀⠀⠀⠀⠀⠀⠀⠀⠀⠀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⠀⠀⠀⠀⠀⠀⠀⠀⠀⠀⠀⠀⠀⠀⠀⠀⠀⠀⠀⠀⠀⠀⠀⠀⠀⠀⠀⠀⠀⠀⢠⣿⣿⣿⣿⣿⣿⣿⣿⣿⣿⣿⣿⣿⣿⣿⣿⣿⣿⣿⣿⣿⣿⣿⣿⣿⣿⣿⣷⡄⠀⠀⠀⠀⠀⠀⠀⠀⠀⠀⠀⠀⠀⠀⠀⠀⠀⠀⠀⠀⠀⠀⠀⠀⠀⠀⠀⠀⠀⠀⠀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⠀⠀⠀⠀⠀⠀⠀⠀⠀⠀⠀⠀⠀⠀⠀⠀⠀⠀⠀⠀⠀⠀⠀⠀⠀⠀⠀⠀⣰⣿⣿⣿⣿⣿⣿⣿⣿⣿⣿⣿⣿⣿⣿⣿⣿⣿⣿⣿⣿⣿⣿⣿⣿⣿⣿⣿⣿⣿⣿⠀⠀⠀⠀⠀⠀⠀⠀⠀⠀⠀⠀⠀⠀⠀⠀⠀⠀⠀⠀⠀⠀⠀⠀⠀⠀⠀⠀⠀⠀⠀⠀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⠀⠀⠀⠀⠀⠀⠀⠀⠀⠀⠀⠀⠀⠀⠀⠀⠀⠀⠀⠀⠀⠀⠀⠀⠀⠀⢀⣼⣿⣿⣿⣿⣿⣿⣿⣿⣿⣿⣿⣿⣿⣿⣿⣿⣿⣿⣿⣿⣿⣿⣿⣿⣿⣿⣿⣿⣿⣿⣿⠃⠀⠀⠀⠀⠀⠀⠀⠀⠀⠀⠀⠀⠀⠀⠀⠀⠀⠀⠀⠀⠀⠀⠀⠀⠀⠀⠀⠀⠀⠀⠀</a:t>
            </a:r>
            <a:br/>
            <a:r>
              <a:t>⠀⠀⠀⠀⠀⠀⠀⠀⠀⠀⠀⠀⠀⠀⠀⠀⠀⠀⠀⠀⠀⠀⠀⠀⠀⢠⣾⣿⣿⣿⣿⣿⣿⣿⣿⣿⣿⣿⣿⣿⣿⣿⣿⣿⣿⣿⣿⣿⣿⣿⣿⣿⣿⣿⣿⣿⣿⣿⣿⠀⠀⠀⠀⠀⠀⠀⠀⠀⠀⠀⠀⠀⠀⠀⠀⠀⠀⠀⠀⠀⠀⠀⠀⠀⠀⠀⠀⠀⠀⠀⠀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⠀⠀⠀⠀⠀⠀⠀⠀⠀⠀⠀⠀⠀⠀⠀⠀⠀⠀⠀⠀⠀⠀⠀⠀⣠⣿⣿⣿⣿⣿⣿⣿⣿⣿⣿⣿⣿⣿⣿⣿⣿⣿⣿⣿⣿⣿⣿⣿⣿⣿⣿⣿⣿⣿⣿⣿⣿⣿⣿⡀⠀⠀⠀⠀⠀⠀⠀⠀⠀⠀⠀⠀⠀⠀⠀⠀⠀⠀⠀⠀⠀⠀⠀⠀⠀⠀⠀⠀⠀⠀⠀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⠀⠀⠀⠀⠀⠀⠀⠀⠀⠀⠀⠀⠀⠀⠀⠀⠀⠀⠀⠀⠀⠀⠀⣴⣿⣿⣿⣿⣿⣿⣿⣿⣿⣿⣿⣿⣿⣿⣿⣿⣿⣿⣿⣿⣿⣿⣿⣿⣿⣿⣿⣿⣿⣿⣿⣿⣿⣿⣿⠉⠀⠀⠀⠀⠀⠀⠀⠀⠀⠀⠀⠀⠀⠀⠀⠀⠀⠀⠀⠀⠀⠀⠀⠀⠀⠀⠀⠀⠀⠀⠀</a:t>
            </a:r>
            <a:br/>
            <a:r>
              <a:t>⠀⠀⠀⠀⠀⠀⠀⠀⠀⠀⠀⠀⠀⠀⠀⠀⠀⠀⠀⠀⠀⢀⣾⣿⣿⣿⣿⣿⣿⣿⣿⣿⣿⣿⣿⣿⣿⣿⣿⣿⣿⣿⣿⣿⣿⣿⣿⣿⣿⣿⣿⣿⣿⣿⣿⣿⣿⣿⣿⠀⠀⠀⠀⠀⠀⠀⠀⠀⠀⠀⠀⠀⠀⠀⠀⠀⠀⠀⠀⠀⠀⠀⠀⠀⠀⠀⠀⠀⠀⠀⠀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⠀⠀⠀⠀⠀⠀⠀⠀⠀⠀⠀⠀⠀⠀⠀⠀⠀⠀⠀⠀⣠⣿⣿⣿⣿⣿⣿⣿⣿⣿⣿⣿⣿⣿⣿⡿⠻⠹⣿⣿⣿⣿⣿⣿⣿⣿⣿⣿⣿⣿⣿⣿⣿⣿⣿⣿⣿⣿⣿⡄⠀⠀⠀⠀⠀⠀⠀⠀⠀⠀⠀⠀⠀⠀⠀⠀⠀⠀⠀⠀⠀⠀⠀⠀⠀⠀⠀⠀⠀⠀⠀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⠀⠀⠀⠀⠀⠀⠀⠀⠀⠀⠀⠀⠀⠀⠀⠀⠀⠀⠀⠀⠀⠀⠀⠀⠀⠀⢠⣤⣄⡀⠀⠀⠀⠀⠀⠀⠀⢀⣠⣴⣶⣾⣿⣿⣷⣶⣤⣄⣀⠀⠀⠀⠀⠀⠀⠀⠀⠀⠀⠀⠀⠀⠀⠀⠀⠀⠀⠀⠀⠀⠀⠀⠀⠀⠀⠀⠀⠀⠀⠀⠀⠀⠀⠀⠀⠀⠀⠀⠀⠀⠀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⠀⠀⠀⠀⠀⠀⠀⠀⠀⠀⠀⠀⠀⠀⠀⠀⠀⠀⠀⠀⠀⠀⠀⠀⠀⠀⢸⣿⣿⣿⣷⣶⣤⣀⢀⣠⣴⣿⣿⣿⣿⣿⣿⣿⣿⣿⣿⣿⣿⣷⡄⠀⠀⠀⠀⠀⠀⠀⠀⠀⠀⠀⠀⠀⠀⠀⠀⠀⠀⠀⠀⠀⠀⠀⠀⠀⠀⠀⠀⠀⠀⠀⠀⠀⠀⠀⠀⠀⠀⠀⠀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⠀⠀⠀⠀⠀⠀⠀⠀⠀⠀⠀⠀⠀⠀⠀⠀⠀⠀⠀⠀⠀⠀⠀⠀⠀⠀⠀⢿⣿⣿⣿⣿⣿⣿⣿⣿⣿⣿⣿⣿⣿⣿⣿⣿⣿⣿⣿⣿⣿⣿⣿⠀⠀⠀⠀⠀⠀⠀⠀⠀⠀⠀⠀⠀⠀⠀⠀⠀⠀⠀⠀⠀⠀⠀⠀⠀⠀⠀⠀⠀⠀⠀⠀⠀⠀⠀⠀⠀⠀⠀⠀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⠀⠀⠀⠀⠀⠀⠀⠀⠀⠀⠀⠀⠀⠀⠀⠀⠀⠀⠀⠀⠀⠀⠀⠀⠀⠀⠀⠀⠈⢿⣿⣿⣿⣿⣿⣿⣿⣿⣿⣿⣿⣿⣿⣿⣿⣿⣿⣿⣿⣿⡿⡃⠀⠀⠀⠀⠀⠀⠀⠀⠀⠀⠀⠀⠀⠀⠀⠀⠀⠀⠀⠀⠀⠀⠀⠀⠀⠀⠀⠀⠀⠀⠀⠀⠀⠀⠀⠀⠀⠀⠀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⠀⠀⠀⠀⠀⠀⠀⠀⠀⠀⠀⠀⠀⠀⠀⠀⠀⠀⠀⠀⠀⠀⠀⠀⠀⠀⠀⠀⠀⠀⠻⣿⣿⣿⣿⣿⣿⣿⣿⣿⣿⣿⣿⣿⣿⣿⣿⣿⣿⣿⡇⠀⠀⠀⠀⠀⠀⠀⠀⠀⠀⠀⠀⠀⠀⠀⠀⠀⠀⠀⠀⠀⠀⠀⠀⠀⠀⠀⠀⠀⠀⠀⠀⠀⠀⠀⠀⠀⠀⠀⠀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⠀⠀⠀⠀⠀⠀⠀⠀⠀⠀⠀⠀⠀⠀⠀⠀⠀⠀⠀⠀⠀⠀⠀⠀⠀⠀⠀⠀⠀⠀⠀⢰⣿⣿⣿⣿⣿⣿⣿⣿⣿⣿⣿⣿⣿⣿⣿⣿⡟⠛⠀⠀⠀⠀⠀⠀⠀⠀⠀⠀⠀⠀⠀⠀⠀⠀⠀⠀⠀⠀⠀⠀⠀⠀⠀⠀⠀⠀⠀⠀⠀⠀⠀⠀⠀⠀⠀⠀⠀⠀⠀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⠀⠀⠀⠀⠀⠀⠀⠀⠀⠀⠀⠀⠀⠀⠀⠀⠀⠀⠀⠀⠀⠀⠀⠀⠀⠀⠀⠀⠀⠀⢠⣿⠿⣿⣿⣿⣿⣿⣿⣿⣿⣿⣿⣿⣿⣿⣿⣿⣇⡀⠀⠀⠀⠀⠀⠀⠀⠀⠀⠀⠀⠀⠀⠀⠀⠀⠀⠀⠀⠀⠀⠀⠀⠀⠀⠀⠀⠀⠀⠀⠀⠀⠀⠀⠀⠀⠀⠀⠀⠀⠀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⠀⠀⠀⠀⠀⠀⠀⠀⠀⠀⠀⠀⠀⠀⠀⠀⠀⠀⠀⠀⠀⠀⠀⠀⠀⠀⠀⠀⠀⠀⠈⠀⠀⣿⣿⣿⣿⣿⣿⣿⣿⣿⣿⣿⣿⣿⣿⣿⣿⣿⣿⣶⣄⠀⠀⠀⠀⠀⠀⠀⠀⠀⠀⠀⠀⠀⠀⠀⠀⠀⠀⠀⠀⠀⠀⠀⠀⠀⠀⠀⠀⠀⠀⠀⠀⠀⠀⠀⠀⠀⠀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⠀⠀⠀⠀⠀⠀⠀⠀⠀⠀⠀⠀⠀⠀⠀⠀⠀⠀⠀⠀⠀⠀⠀⠀⠀⠀⠀⠀⠀⠀⠀⠀⠀⣸⣿⣿⣿⣿⣿⣿⣿⣿⣿⣿⣿⣿⣿⣿⣿⣿⣿⣿⣿⣿⣿⣿⣿⣗⠀⠀⠀⠀⠀⠀⠀⠀⠀⠀⠀⠀⠀⠀⠀⠀⠀⠀⠀⠀⠀⠀⠀⠀⠀⠀⠀⠀⠀⠀⠀⠀⠀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⠀⠀⠀⠀⠀⠀⠀⠀⠀⠀⠀⠀⠀⠀⠀⠀⠀⠀⠀⠀⠀⠀⠀⠀⠀⠀⠀⠀⠀⠀⠀⠀⣾⣿⣿⣿⣿⣿⣿⣿⣿⣿⣿⣿⣿⣿⣿⣿⣿⣿⣿⣿⣿⣿⣿⣿⣿⣇⠀⠀⠀⠀⠀⠀⠀⠀⠀⠀⠀⠀⠀⠀⠀⠀⠀⠀⠀⠀⠀⠀⠀⠀⠀⠀⠀⠀⠀⠀⠀⠀⠀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⠀⠀⠀⠀⠀⠀⠀⠀⠀⠀⠀⠀⠀⠀⠀⠀⠀⠀⠀⠀⠀⠀⠀⠀⠀⠀⠀⠀⠀⠀⠀⣸⣿⣿⣿⣿⣿⣿⣿⣿⣿⣿⣿⣿⣿⣿⣿⣿⣿⣿⣿⣿⣿⣿⣿⣿⣿⣿⣿⣶⠀⠀⠀⠀⠀⠀⠀⠀⠀⠀⠀⠀⠀⠀⠀⠀⠀⠀⠀⠀⠀⠀⠀⠀⠀⠀⠀⠀⠀⠀⠀</a:t>
            </a:r>
            <a:br/>
            <a:r>
              <a:t>⠀⠀⠀⠀⠀⠀⠀⠀⠀⠀⠀⠀⠀⠀⠀⠀⠀⠀⠀⠀⠀⠀⠀⠀⠀⠀⠀⠀⠀⠀⣴⣿⣿⣿⣿⣿⣿⣿⣿⣿⣿⣿⣿⣿⣿⣿⣿⣿⣿⣿⣿⣿⣿⣿⣿⣿⣿⣿⣿⣿⠀⠀⠀⠀⠀⠀⠀⠀⠀⠀⠀⠀⠀⠀⠀⠀⠀⠀⠀⠀⠀⠀⠀⠀⠀⠀⠀⠀⠀⠀⠀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⠀⠀⠀⠀⠀⠀⠀⠀⠀⠀⠀⠀⠀⠀⠀⠀⠀⠀⠀⠀⠀⠀⠀⠀⠀⠀⠀⢀⣾⣿⣿⣿⣿⣿⣿⣿⣿⣿⣿⣿⣿⣿⣿⣿⣿⣿⣿⣿⣿⣿⣿⣿⣿⣿⣿⣿⣿⣿⣿⡟⠀⠀⠀⠀⠀⠀⠀⠀⠀⠀⠀⠀⠀⠀⠀⠀⠀⠀⠀⠀⠀⠀⠀⠀⠀⠀⠀⠀⠀⠀⠀</a:t>
            </a:r>
            <a:br/>
            <a:r>
              <a:t>⠀⠀⠀⠀⠀⠀⠀⠀⠀⠀⠀⠀⠀⠀⠀⠀⠀⠀⠀⠀⠀⠀⠀⠀⠀⠀⢠⣿⣿⣿⣿⣿⣿⣿⣿⣿⣿⣿⣿⣿⣿⣿⣿⣿⣿⣿⣿⣿⣿⣿⣿⣿⣿⣿⣿⣿⣿⣿⣿⣇⠀⠀⠀⠀⠀⠀⠀⠀⠀⠀⠀⠀⠀⠀⠀⠀⠀⠀⠀⠀⠀⠀⠀⠀⠀⠀⠀⠀⠀⠀⠀</a:t>
            </a:r>
            <a:br/>
            <a:r>
              <a:t>⠀⠀⠀⠀⠀⠀⠀⠀⠀⠀⠀⠀⠀⠀⠀⠀⠀⠀⠀⠀⠀⠀⠀⠀⠀⣰⣿⣿⣿⣿⣿⣿⣿⣿⣿⣿⣿⣿⣿⣿⣿⣿⣿⣿⣿⣿⣿⣿⣿⣿⣿⣿⣿⣿⣿⣿⣿⣿⣿⣿⠀⠀⠀⠀⠀⠀⠀⠀⠀⠀⠀⠀⠀⠀⠀⠀⠀⠀⠀⠀⠀⠀⠀⠀⠀⠀⠀⠀⠀⠀⠀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⠀⠀⠀⠀⠀⠀⠀⠀⠀⠀⠀⠀⠀⠀⠀⠀⠀⠀⠀⠀⠀⠀⠀⢀⣼⣿⣿⣿⣿⣿⣿⣿⣿⣿⣿⣿⣿⣿⣿⣿⣿⣿⣿⣿⣿⣿⣿⣿⣿⣿⣿⣿⣿⣿⣿⣿⣿⣿⣿⣿⠀⠀⠀⠀⠀⠀⠀⠀⠀⠀⠀⠀⠀⠀⠀⠀⠀⠀⠀⠀⠀⠀⠀⠀⠀⠀⠀⠀⠀⠀⠀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⠀⠀⠀⠀⠀⠀⠀⠀⠀⠀⠀⠀⠀⠀⠀⠀⠀⠀⠀⠀⠀⠀⢠⣾⣿⣿⣿⣿⣿⣿⣿⣿⣿⣿⣿⣿⣿⣿⣿⣿⣿⣿⣿⣿⣿⣿⣿⣿⣿⣿⣿⣿⣿⣿⣿⣿⣿⣿⣿⣿⠀⠀⠀⠀⠀⠀⠀⠀⠀⠀⠀⠀⠀⠀⠀⠀⠀⠀⠀⠀⠀⠀⠀⠀⠀⠀⠀⠀⠀⠀⠀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⠀⠀⠀⠀⠀⠀⠀⠀⠀⠀⠀⠀⠀⠀⠀⠀⠀⠀⠀⠀⠀⣠⣿⣿⣿⣿⣿⣿⣿⣿⣿⣿⣿⣿⣿⣿⣿⡿⢛⣿⣿⣿⣿⣿⣿⣿⣿⣿⣿⣿⣿⣿⣿⣿⣿⣿⣿⣿⣿⣿⠀⠀⠀⠀⠀⠀⠀⠀⠀⠀⠀⠀⠀⠀⠀⠀⠀⠀⠀⠀⠀⠀⠀⠀⠀⠀⠀⠀⠀⠀⠀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⠀⠀⠀⠀⠀⠀⠀⠀⠀⠀⠀⠀⠀⠀⠀⠀⠀⠀⠀⠀⠀⠀⠀⠀⠀⠀⠀⠀⠀⠀⠀⠀⠀⠀⠀⠀⠀⠀⠀⠀⠀⠀⠀⠀⠘⠛⠀⠀⠀⠀⠀⠀⠀⠀⠀⠀⠀⠀⠀⠀⠀⠀⠀⠀⠀⠀⠀⠀⠀⠀⠀⠀⠀⠀⠀⠀⠀⠀⠀⠀⠀⠀⠀⠀⠀⠀⠀⠀⠀⠀⠀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⠀⠀⠀⠀⠀⠀⠀⠀⠀⠀⠀⠀⠀⠀⠀⠀⠀⠀⠀⠀⠀⠀⠀⠀⠀⠀⠀⢠⣶⣤⣀⠀⠀⠀⠀⠀⠀⠀⢀⣤⣶⣾⣿⣿⣿⣿⣿⣶⣤⣄⡀⠀⠀⠀⠀⠀⠀⠀⠀⠀⠀⠀⠀⠀⠀⠀⠀⠀⠀⠀⠀⠀⠀⠀⠀⠀⠀⠀⠀⠀⠀⠀⠀⠀⠀⠀⠀⠀⠀⠀⠀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⠀⠀⠀⠀⠀⠀⠀⠀⠀⠀⠀⠀⠀⠀⠀⠀⠀⠀⠀⠀⠀⠀⠀⠀⠀⠀⠀⠸⣿⣿⣿⣿⣶⣤⣀⣀⣠⣾⣿⣿⣿⣿⣿⣿⣿⣿⣿⣿⣿⣿⣿⣦⠀⠀⠀⠀⠀⠀⠀⠀⠀⠀⠀⠀⠀⠀⠀⠀⠀⠀⠀⠀⠀⠀⠀⠀⠀⠀⠀⠀⠀⠀⠀⠀⠀⠀⠀⠀⠀⠀⠀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⠀⠀⠀⠀⠀⠀⠀⠀⠀⠀⠀⠀⠀⠀⠀⠀⠀⠀⠀⠀⠀⠀⠀⠀⠀⠀⠀⠀⢻⣿⣿⣿⣿⣿⣿⣿⣿⣿⣿⣿⣿⣿⣿⣿⣿⣿⣿⣿⣿⣿⣿⣿⡆⠀⠀⠀⠀⠀⠀⠀⠀⠀⠀⠀⠀⠀⠀⠀⠀⠀⠀⠀⠀⠀⠀⠀⠀⠀⠀⠀⠀⠀⠀⠀⠀⠀⠀⠀⠀⠀⠀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⠀⠀⠀⠀⠀⠀⠀⠀⠀⠀⠀⠀⠀⠀⠀⠀⠀⠀⠀⠀⠀⠀⠀⠀⠀⠀⠀⠀⠀⢻⣿⣿⣿⣿⣿⣿⣿⣿⣿⣿⣿⣿⣿⣿⣿⣿⣿⣿⣿⣿⣿⣿⡅⠀⠀⠀⠀⠀⠀⠀⠀⠀⠀⠀⠀⠀⠀⠀⠀⠀⠀⠀⠀⠀⠀⠀⠀⠀⠀⠀⠀⠀⠀⠀⠀⠀⠀⠀⠀⠀⠀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⠀⠀⠀⠀⠀⠀⠀⠀⠀⠀⠀⠀⠀⠀⠀⠀⠀⠀⠀⠀⠀⠀⠀⠀⠀⠀⠀⠀⠀⠀⠻⣿⣿⣿⣿⣿⣿⣿⣿⣿⣿⣿⣿⣿⣿⣿⣿⣿⣿⣿⣿⡿⡇⠀⠀⠀⠀⠀⠀⠀⠀⠀⠀⠀⠀⠀⠀⠀⠀⠀⠀⠀⠀⠀⠀⠀⠀⠀⠀⠀⠀⠀⠀⠀⠀⠀⠀⠀⠀⠀⠀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⠀⠀⠀⠀⠀⠀⠀⠀⠀⠀⠀⠀⠀⠀⠀⠀⠀⠀⠀⠀⠀⠀⠀⠀⠀⠀⠀⠀⠀⠀⠀⠀⠀⣽⣿⣿⣿⣿⣿⣿⣿⣿⣿⣿⣿⣿⣿⣿⣿⣿⣿⡿⠀⠀⠀⠀⠀⠀⠀⠀⠀⠀⠀⠀⠀⠀⠀⠀⠀⠀⠀⠀⠀⠀⠀⠀⠀⠀⠀⠀⠀⠀⠀⠀⠀⠀⠀⠀⠀⠀⠀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⠀⠀⠀⠀⠀⠀⠀⠀⠀⠀⠀⠀⠀⠀⠀⠀⠀⠀⠀⠀⠀⠀⠀⠀⠀⠀⠀⠀⠀⠀⠀⠉⠀⠈⣿⣿⣿⣿⣿⣿⣿⣿⣿⣿⣿⣿⣿⣿⣿⣿⣿⣿⣷⣄⡀⠀⠀⠀⠀⠀⠀⠀⠀⠀⠀⠀⠀⠀⠀⠀⠀⠀⠀⠀⠀⠀⠀⠀⠀⠀⠀⠀⠀⠀⠀⠀⠀⠀⠀⠀⠀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⠀⠀⠀⠀⠀⠀⠀⠀⠀⠀⠀⠀⠀⠀⠀⠀⠀⠀⠀⠀⠀⠀⠀⠀⠀⠀⠀⠀⠀⠀⠀⠀⠀⠀⣿⣿⣿⣿⣿⣿⣿⣿⣿⣿⣿⣿⣿⣿⣿⣿⣿⣿⣿⣿⣿⣿⣿⣷⡄⠀⠀⠀⠀⠀⠀⠀⠀⠀⠀⠀⠀⠀⠀⠀⠀⠀⠀⠀⠀⠀⠀⠀⠀⠀⠀⠀⠀⠀⠀⠀⠀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⠀⠀⠀⠀⠀⠀⠀⠀⠀⠀⠀⠀⠀⠀⠀⠀⠀⠀⠀⠀⠀⠀⠀⠀⠀⠀⠀⠀⠀⠀⠀⠀⠀⢰⣿⣿⣿⣿⣿⣿⣿⣿⣿⣿⣿⣿⣿⣿⣿⣿⣿⣿⣿⣿⣿⣿⣿⣿⣿⠇⠀⠀⠀⠀⠀⠀⠀⠀⠀⠀⠀⠀⠀⠀⠀⠀⠀⠀⠀⠀⠀⠀⠀⠀⠀⠀⠀⠀⠀⠀⠀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⠀⠀⠀⠀⠀⠀⠀⠀⠀⠀⠀⠀⠀⠀⠀⠀⠀⠀⠀⠀⠀⠀⠀⠀⠀⠀⠀⠀⠀⠀⠀⠀⢠⣿⣿⣿⣿⣿⣿⣿⣿⣿⣿⣿⣿⣿⣿⣿⣿⣿⣿⣿⣿⣿⣿⣿⣿⣿⣿⡀⠀⠀⠀⠀⠀⠀⠀⠀⠀⠀⠀⠀⠀⠀⠀⠀⠀⠀⠀⠀⠀⠀⠀⠀⠀⠀⠀⠀⠀⠀⠀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⠀⠀⠀⠀⠀⠀⠀⠀⠀⠀⠀⠀⠀⠀⠀⠀⠀⠀⠀⠀⠀⠀⠀⠀⠀⠀⠀⠀⠀⠀⠀⠀⣾⣿⣿⣿⣿⣿⣿⣿⣿⣿⣿⣿⣿⣿⣿⣿⣿⣿⣿⣿⣿⣿⣿⣿⣿⣿⣿⣿⣷⣦⠀⠀⠀⠀⠀⠀⠀⠀⠀⠀⠀⠀⠀⠀⠀⠀⠀⠀⠀⠀⠀⠀⠀⠀⠀⠀⠀⠀⠀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⠀⠀⠀⠀⠀⠀⠀⠀⠀⠀⠀⠀⠀⠀⠀⠀⠀⠀⠀⠀⠀⠀⠀⠀⠀⠀⠀⠀⠀⣼⣿⣿⣿⣿⣿⣿⣿⣿⣿⣿⣿⣿⣿⣿⣿⣿⣿⣿⣿⣿⣿⣿⣿⣿⣿⣿⣿⣿⣿⣿⣿⡟⠀⠀⠀⠀⠀⠀⠀⠀⠀⠀⠀⠀⠀⠀⠀⠀⠀⠀⠀⠀⠀⠀⠀⠀⠀⠀⠀⠀⠀</a:t>
            </a:r>
            <a:br/>
            <a:r>
              <a:t>⠀⠀⠀⠀⠀⠀⠀⠀⠀⠀⠀⠀⠀⠀⠀⠀⠀⠀⠀⠀⠀⠀⠀⠀⠀⠀⠀⠀⣰⣿⣿⣿⣿⣿⣿⣿⣿⣿⣿⣿⣿⣿⣿⣿⣿⣿⣿⣿⣿⣿⣿⣿⣿⣿⣿⣿⣿⣿⣿⣿⣿⡇⠀⠀⠀⠀⠀⠀⠀⠀⠀⠀⠀⠀⠀⠀⠀⠀⠀⠀⠀⠀⠀⠀⠀⠀⠀⠀⠀⠀⠀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⠀⠀⠀⠀⠀⠀⠀⠀⠀⠀⠀⠀⠀⠀⠀⠀⠀⠀⠀⠀⠀⠀⠀⠀⠀⠀⠀⣰⣿⣿⣿⣿⣿⣿⣿⣿⣿⣿⣿⣿⣿⣿⣿⣿⣿⣿⣿⣿⣿⣿⣿⣿⣿⣿⣿⣿⣿⣿⣿⣿⣿⡇⠀⠀⠀⠀⠀⠀⠀⠀⠀⠀⠀⠀⠀⠀⠀⠀⠀⠀⠀⠀⠀⠀⠀⠀⠀⠀⠀⠀⠀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⠀⠀⠀⠀⠀⠀⠀⠀⠀⠀⠀⠀⠀⠀⠀⠀⠀⠀⠀⠀⠀⠀⠀⠀⠀⠀⣼⣿⣿⣿⣿⣿⣿⣿⣿⣿⣿⣿⣿⣿⣿⣿⣿⣿⣿⣿⣿⣿⣿⣿⣿⣿⣿⣿⣿⣿⣿⣿⣿⣿⣿⡇⠀⠀⠀⠀⠀⠀⠀⠀⠀⠀⠀⠀⠀⠀⠀⠀⠀⠀⠀⠀⠀⠀⠀⠀⠀⠀⠀⠀⠀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⠀⠀⠀⠀⠀⠀⠀⠀⠀⠀⠀⠀⠀⠀⠀⠀⠀⠀⠀⠀⠀⠀⠀⠀⢀⣾⣿⣿⣿⣿⣿⣿⣿⣿⣿⣿⣿⣿⣿⣿⣿⣿⣿⣿⣿⣿⣿⣿⣿⣿⣿⣿⣿⣿⣿⣿⣿⣿⣿⣿⣿⡇⠀⠀⠀⠀⠀⠀⠀⠀⠀⠀⠀⠀⠀⠀⠀⠀⠀⠀⠀⠀⠀⠀⠀⠀⠀⠀⠀⠀⠀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⠀⠀⠀⠀⠀⠀⠀⠀⠀⠀⠀⠀⠀⠀⠀⠀⠀⠀⠀⠀⠀⠀⠀⢠⣿⣿⣿⣿⣿⣿⣿⣿⣿⣿⣿⣿⣿⣿⣿⣿⣿⣿⣿⣿⣿⣿⣿⣿⣿⣿⣿⣿⣿⣿⣿⣿⣿⣿⣿⣿⣿⡇⠀⠀⠀⠀⠀⠀⠀⠀⠀⠀⠀⠀⠀⠀⠀⠀⠀⠀⠀⠀⠀⠀⠀⠀⠀⠀⠀⠀⠀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⠀⠀⠀⠀⠀⠀⠀⠀⠀⠀⠀⠀⠀⠀⠀⠀⠀⠀⠀⠀⠀⠀⠀⠀⠀⠀⠀⠀⠀⠀⠀⠀⠀⠀⠀⠀⠀⠀⠀⡀⣀⠀⠀⠀⣀⣤⣤⣀⠀⠀⠀⠀⠀⠀⠀⠀⠀⠀⠀⠀⠀⠀⠀⠀⠀⠀⠀⠀⠀⠀⠀⠀⠀⠀⠀⠀⠀⠀⠀⠀⠀⠀⠀⠀⠀⠀⠀⠀⠀⠀⠀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⠀⠀⠀⠀⠀⠀⠀⠀⠀⠀⠀⠀⠀⠀⠀⠀⠀⠀⠀⠀⠀⠀⠀⠀⠀⠀⠀⠀⠀⠀⠀⠀⠀⠀⠀⠀⠀⠀⢠⣽⣿⣥⣤⣾⣿⣿⣿⡟⠻⢦⣀⠀⠀⠀⠀⠀⠀⠀⠀⠀⠀⠀⠀⠀⠀⠀⠀⠀⠀⠀⠀⠀⠀⠀⠀⠀⠀⠀⠀⠀⠀⠀⠀⠀⠀⠀⠀⠀⠀⠀⠀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⠀⠀⠀⠀⠀⠀⠀⠀⠀⠀⠀⠀⠀⠀⠀⠀⠀⠀⠀⠀⠀⠀⠀⠀⠀⠀⠀⠀⠀⠀⠀⠀⠀⠀⠀⠀⠀⠀⠀⠈⠛⠿⣿⣿⣿⣿⣿⣧⣀⡀⠀⠀⠀⠀⠀⠀⠀⠀⠀⠀⠀⠀⠀⠀⠀⠀⠀⠀⠀⠀⠀⠀⠀⠀⠀⠀⠀⠀⠀⠀⠀⠀⠀⠀⠀⠀⠀⠀⠀⠀⠀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⠀⠀⠀⠀⠀⠀⠀⠀⠀⠀⠀⠀⠀⠀⠀⠀⠀⠀⠀⠀⠀⠀⠀⠀⠀⠀⠀⠀⠀⠀⠀⠀⠀⠀⠀⠀⠀⠀⠀⠀⠀⣀⡀⠿⢿⣿⣿⣿⣿⣿⣗⠀⠀⠀⠀⠀⠀⠀⠀⠀⠀⠀⠀⠀⠀⠀⠀⠀⠀⠀⠀⠀⠀⠀⠀⠀⠀⠀⠀⠀⠀⠀⠀⠀⠀⠀⠀⠀⠀⠀⠀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⠀⠀⠀⠀⠀⠀⠀⠀⠀⠀⠀⠀⠀⠀⠀⠀⠀⠀⠀⠀⠀⠀⠀⠀⠀⠀⠀⠀⠀⠀⠀⠀⠀⠀⠀⠀⠀⠀⠀⠀⠀⠻⢿⡀⣸⣿⣿⣿⣿⣿⣿⣿⡦⠀⠀⠀⠀⠀⠀⠀⠀⠀⠀⠀⠀⠀⠀⠀⠀⠀⠀⠀⠀⠀⠀⠀⠀⠀⠀⠀⠀⠀⠀⠀⠀⠀⠀⠀⠀⠀⠀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⠀⠀⠀⠀⠀⠀⠀⠀⠀⠀⠀⠀⠀⠀⠀⠀⠀⠀⠀⠀⠀⠀⠀⠀⠀⠀⠀⠀⠀⠀⠀⠀⠀⠀⠀⠀⠀⠀⠀⠀⠀⠀⠘⣷⣿⣿⣿⣿⣏⢉⣧⡎⠀⠀⠀⠀⠀⠀⠀⠀⠀⠀⠀⠀⠀⠀⠀⠀⠀⠀⠀⠀⠀⠀⠀⠀⠀⠀⠀⠀⠀⠀⠀⠀⠀⠀⠀⠀⠀⠀⠀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⠀⠀⠀⠀⠀⠀⠀⠀⠀⠀⠀⠀⠀⠀⠀⠀⠀⠀⠀⠀⠀⠀⠀⠀⠀⠀⠀⠀⠀⠀⠀⠀⠀⠀⠀⠀⠀⠀⠀⠀⠀⠀⠀⣹⡏⠹⣿⣿⣿⣿⣿⣇⠀⠀⠀⠀⠀⠀⠀⠀⠀⠀⠀⠀⠀⠀⠀⠀⠀⠀⠀⠀⠀⠀⠀⠀⠀⠀⠀⠀⠀⠀⠀⠀⠀⠀⠀⠀⠀⠀⠀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⠀⠀⠀⠀⠀⠀⠀⠀⠀⠀⠀⠀⠀⠀⠀⠀⠀⠀⠀⠀⠀⠀⠀⠀⠀⠀⠀⠀⠀⠀⠀⠀⠀⠀⠀⠀⠀⠀⠀⠀⠀⠀⣰⠏⠀⣠⣿⣿⣿⣿⣿⣏⡛⢷⣒⠒⢦⣀⣀⣠⣤⣤⣤⣤⣀⠀⠀⠀⠀⠀⠀⠀⠀⠀⠀⠀⠀⠀⠀⠀⠀⠀⠀⠀⠀⠀⠀⠀⠀⠀⠀</a:t>
            </a:r>
            <a:br/>
            <a:r>
              <a:t>⠀⠀⠀⠀⠀⠀⠀⠀⠀⠀⠀⠀⠀⠀⠀⠀⠀⠀⠀⠀⠀⠀⠀⠀⠀⠘⠻⠿⠿⣿⣷⣶⣶⣶⣶⣶⣤⣤⣤⣤⣤⣾⣯⣴⣿⣿⣿⣿⣿⣿⣿⣿⣿⣿⣿⣿⣿⣿⣿⣿⣿⣿⣿⣿⣿⣧⣄⠀⠀⠀⠀⠀⠀⠀⠀⠀⠀⠀⠀⠀⠀⠀⠀⠀⠀⠀⠀⠀⠀⠀⠀</a:t>
            </a:r>
            <a:br/>
            <a:r>
              <a:t>⠀⠀⠀⠀⠀⠀⠀⠀⠀⠀⠀⠀⠀⠀⠀⠀⠀⠀⠀⠀⠀⠀⠀⠀⠀⠀⠀⠀⠀⠉⠁⠈⠉⠛⠶⣂⠀⠀⠈⠉⠉⠉⢹⣿⣿⣿⣿⣿⣿⣿⣿⣿⣿⣿⣿⣿⣿⣿⣿⣿⣿⣿⣿⣿⣿⣿⣿⣿⠀⠀⠀⠀⠀⠀⠀⠀⠀⠀⠀⠀⠀⠀⠀⠀⠀⠀⠀⠀⠀⠀⠀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⠀⠀⠀⠀⠀⠀⠀⠀⠀⠀⠀⠀⠀⠀⠀⠀⠀⠀⠀⠀⠀⠀⠀⠀⠀⠀⠀⠀⠀⠀⠀⠀⠀⠀⠀⠈⠉⠀⠀⠀⠀⠀⠀⠀⠀⠀⠀⠀⢸⣿⣿⡏⠋⠁⠈⠉⠛⠛⠛⠻⠿⠿⣿⣿⣿⡿⠻⠟⠀⠀⠀⠀⠀⠀⠀⠀⠀⠀⠀⠀⠀⠀⠀⠀⠀⠀⠀⠀⠀⠀⠀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⠀⠀⠀⠀⠀⠀⠀⠀⠀⠀⠀⠀⠀⠀⠀⠀⠀⠀⠀⠀⠀⠀⠀⠀⠀⠀⠀⠀⠀⠀⠀⠀⠀⠀⠀⠀⠀⠀⠀⠀⠀⠀⠀⠀⠀⠀⠀⠀⠈⠁⠉⠁⠀⠀⠀⠀⠀⠀⠀⠀⠀⠀⠀⠈⠁⠀⠀⠀⠀⠀⠀⠀⠀⠀⠀⠀⠀⠀⠀⠀⠀⠀⠀⠀⠀⠀⠀⠀⠀⠀⠀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⠀⠀⠀⠀⠀⠀⠀⠀⠀⠀⠀⠀⠀⠀⠀⠀⠀⠀⠀⠀⠀⠀⠀⠀⠀⠀⠀⠀⠀⠀⠀⠀⠀⠀⠀⠀⠀⠀⠀⠀⠀⠀⠀⠀⠿⠛⠇⠀⠀⠀⠀⠀⠀⠀⠀⠀⠀⠀⠀⠀⠀⠀⠀⠀⠀⠀⠀⠀⠀⠀⠀⠀⠀⠀⠀⠀⠀⠀⠀⠀⠀⠀⠀⠀⠀⠀⠀⠀⠀⠀⠀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⠀⠀⠀⠀⠀⠀⠀⠀⠀⠀⠀⠀⠀⠀⠀⠀⠀⠀⠀⠀⠀⠀⠀⠀⠀⠀⠀⠀⣰⣶⣦⣀⠀⠀⠀⠀⠀⠀⠀⣠⣴⣾⣿⣿⣿⣿⣿⣿⣶⣦⣤⡀⠀⠀⠀⠀⠀⠀⠀⠀⠀⠀⠀⠀⠀⠀⠀⠀⠀⠀⠀⠀⠀⠀⠀⠀⠀⠀⠀⠀⠀⠀⠀⠀⠀⠀⠀⠀⠀⠀⠀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⠀⠀⠀⠀⠀⠀⠀⠀⠀⠀⠀⠀⠀⠀⠀⠀⠀⠀⠀⠀⠀⠀⠀⠀⠀⠀⠀⠀⢻⣿⣿⣿⣿⣶⣤⣀⣠⣤⣿⣿⣿⣿⣿⣿⣿⣿⣿⣿⣿⣿⣿⣿⡆⠀⠀⠀⠀⠀⠀⠀⠀⠀⠀⠀⠀⠀⠀⠀⠀⠀⠀⠀⠀⠀⠀⠀⠀⠀⠀⠀⠀⠀⠀⠀⠀⠀⠀⠀⠀⠀⠀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⠀⠀⠀⠀⠀⠀⠀⠀⠀⠀⠀⠀⠀⠀⠀⠀⠀⠀⠀⠀⠀⠀⠀⠀⠀⠀⠀⠀⠈⢿⣿⣿⣿⣿⣿⣿⣿⣿⣿⣿⣿⣿⣿⣿⣿⣿⣿⣿⣿⣿⣿⣿⣿⡀⠀⠀⠀⠀⠀⠀⠀⠀⠀⠀⠀⠀⠀⠀⠀⠀⠀⠀⠀⠀⠀⠀⠀⠀⠀⠀⠀⠀⠀⠀⠀⠀⠀⠀⠀⠀⠀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⠀⠀⠀⠀⠀⠀⠀⠀⠀⠀⠀⠀⠀⠀⠀⠀⠀⠀⠀⠀⠀⠀⠀⠀⠀⠀⠀⠀⠀⠈⢿⣿⣿⣿⣿⣿⣿⣿⣿⣿⣿⣿⣿⣿⣿⣿⣿⣿⣿⣿⣿⣿⣿⡃⠀⠀⠀⠀⠀⠀⠀⠀⠀⠀⠀⠀⠀⠀⠀⠀⠀⠀⠀⠀⠀⠀⠀⠀⠀⠀⠀⠀⠀⠀⠀⠀⠀⠀⠀⠀⠀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⠀⠀⠀⠀⠀⠀⠀⠀⠀⠀⠀⠀⠀⠀⠀⠀⠀⠀⠀⠀⠀⠀⠀⠀⠀⠀⠀⠀⠀⠀⠈⢻⣿⣿⣿⣿⣿⣿⣿⣿⣿⣿⣿⣿⣿⣿⣿⣿⣿⣿⣿⣿⡿⠁⠀⠀⠀⠀⠀⠀⠀⠀⠀⠀⠀⠀⠀⠀⠀⠀⠀⠀⠀⠀⠀⠀⠀⠀⠀⠀⠀⠀⠀⠀⠀⠀⠀⠀⠀⠀⠀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⠀⠀⠀⠀⠀⠀⠀⠀⠀⠀⠀⠀⠀⠀⠀⠀⠀⠀⠀⠀⠀⠀⠀⠀⠀⠀⠀⠀⠀⠀⠀⠀⠙⢿⣿⣿⣿⣿⣿⣿⣿⣿⣿⣿⣿⣿⣿⣿⣿⣿⣿⣿⣧⠀⠀⠀⠀⠀⠀⠀⠀⠀⠀⠀⠀⠀⠀⠀⠀⠀⠀⠀⠀⠀⠀⠀⠀⠀⠀⠀⠀⠀⠀⠀⠀⠀⠀⠀⠀⠀⠀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⠀⠀⠀⠀⠀⠀⠀⠀⠀⠀⠀⠀⠀⠀⠀⠀⠀⠀⠀⠀⠀⠀⠀⠀⠀⠀⠀⠀⠀⠀⠀⠀⠀⣼⣿⣿⣿⣿⣿⣿⣿⣿⣿⣿⣿⣿⣿⣿⣿⣿⡟⠋⠀⠀⠀⠀⠀⠀⠀⠀⠀⠀⠀⠀⠀⠀⠀⠀⠀⠀⠀⠀⠀⠀⠀⠀⠀⠀⠀⠀⠀⠀⠀⠀⠀⠀⠀⠀⠀⠀⠀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⠀⠀⠀⠀⠀⠀⠀⠀⠀⠀⠀⠀⠀⠀⠀⠀⠀⠀⠀⠀⠀⠀⠀⠀⠀⠀⠀⠀⠀⠀⠀⠀⣾⣿⣿⣿⣿⣿⣿⣿⣿⣿⣿⣿⣿⣿⣿⣿⣿⣿⣧⣀⠀⠀⠀⠀⠀⠀⠀⠀⠀⠀⠀⠀⠀⠀⠀⠀⠀⠀⠀⠀⠀⠀⠀⠀⠀⠀⠀⠀⠀⠀⠀⠀⠀⠀⠀⠀⠀⠀⠀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⠀⠀⠀⠀⠀⠀⠀⠀⠀⠀⠀⠀⠀⠀⠀⠀⠀⠀⠀⠀⠀⠀⠀⠀⠀⠀⠀⠀⠀⠀⠀⠈⠁⠀⢹⣿⣿⣿⣿⣿⣿⣿⣿⣿⣿⣿⣿⣿⣿⣿⣿⣿⣿⣶⣄⠀⠀⠀⠀⠀⠀⠀⠀⠀⠀⠀⠀⠀⠀⠀⠀⠀⠀⠀⠀⠀⠀⠀⠀⠀⠀⠀⠀⠀⠀⠀⠀⠀⠀⠀⠀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⠀⠀⠀⠀⠀⠀⠀⠀⠀⠀⠀⠀⠀⠀⠀⠀⠀⠀⠀⠀⠀⠀⠀⠀⠀⠀⠀⠀⠀⠀⠀⠀⠀⠀⢸⣿⣿⣿⣿⣿⣿⣿⣿⣿⣿⣿⣿⣿⣿⣿⣿⣿⣿⣿⣿⣷⡀⠀⠀⠀⠀⠀⠀⠀⠀⠀⠀⠀⠀⠀⠀⠀⠀⠀⠀⠀⠀⠀⠀⠀⠀⠀⠀⠀⠀⠀⠀⠀⠀⠀⠀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⠀⠀⠀⠀⠀⠀⠀⠀⠀⠀⠀⠀⠀⠀⠀⠀⠀⠀⠀⠀⠀⠀⠀⠀⠀⠀⠀⠀⠀⠀⠀⠀⠀⠀⢸⣿⣿⣿⣿⣿⣿⣿⣿⣿⣿⣿⣿⣿⣿⣿⣿⣿⣿⣿⣿⣿⣿⣿⣷⡀⠀⠀⠀⠀⠀⠀⠀⠀⠀⠀⠀⠀⠀⠀⠀⠀⠀⠀⠀⠀⠀⠀⠀⠀⠀⠀⠀⠀⠀⠀⠀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⠀⠀⠀⠀⠀⠀⠀⠀⠀⠀⠀⠀⠀⠀⠀⠀⠀⠀⠀⠀⠀⠀⠀⠀⠀⠀⠀⠀⠀⠀⠀⠀⠀⢠⣿⣿⣿⣿⣿⣿⣿⣿⣿⣿⣿⣿⣿⣿⣿⣿⣿⣿⣿⣿⣿⣿⣿⣿⣿⣿⠃⠀⠀⠀⠀⠀⠀⠀⠀⠀⠀⠀⠀⠀⠀⠀⠀⠀⠀⠀⠀⠀⠀⠀⠀⠀⠀⠀⠀⠀⠀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⠀⠀⠀⠀⠀⠀⠀⠀⠀⠀⠀⠀⠀⠀⠀⠀⠀⠀⠀⠀⠀⠀⠀⠀⠀⠀⠀⠀⠀⠀⠀⠀⣼⣿⣿⣿⣿⣿⣿⣿⣿⣿⣿⣿⣿⣿⣿⣿⣿⣿⣿⣿⣿⣿⣿⣿⣿⣿⣿⣿⣿⣷⣦⠀⠀⠀⠀⠀⠀⠀⠀⠀⠀⠀⠀⠀⠀⠀⠀⠀⠀⠀⠀⠀⠀⠀⠀⠀⠀⠀⠀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⠀⠀⠀⠀⠀⠀⠀⠀⠀⠀⠀⠀⠀⠀⠀⠀⠀⠀⠀⠀⠀⠀⠀⠀⠀⠀⠀⠀⠀⣼⣿⣿⣿⣿⣿⣿⣿⣿⣿⣿⣿⣿⣿⣿⣿⣿⣿⣿⣿⣿⣿⣿⣿⣿⣿⣿⣿⣿⣿⣿⣿⣿⡟⠀⠀⠀⠀⠀⠀⠀⠀⠀⠀⠀⠀⠀⠀⠀⠀⠀⠀⠀⠀⠀⠀⠀⠀⠀⠀⠀⠀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⠀⠀⠀⠀⠀⠀⠀⠀⠀⠀⠀⠀⠀⠀⠀⠀⠀⠀⠀⠀⠀⠀⠀⠀⠀⠀⠀⠀⣸⣿⣿⣿⣿⣿⣿⣿⣿⣿⣿⣿⣿⣿⣿⣿⣿⣿⣿⣿⣿⣿⣿⣿⣿⣿⣿⣿⣿⣿⣿⣿⣿⣿⡇⠀⠀⠀⠀⠀⠀⠀⠀⠀⠀⠀⠀⠀⠀⠀⠀⠀⠀⠀⠀⠀⠀⠀⠀⠀⠀⠀⠀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⠀⠀⠀⠀⠀⠀⠀⠀⠀⠀⠀⠀⠀⠀⠀⠀⠀⠀⠀⠀⠀⠀⠀⠀⠀⠀⠀⣴⣿⣿⣿⣿⣿⣿⣿⣿⣿⣿⣿⣿⣿⣿⣿⡿⣿⣿⣿⣿⣿⣿⣿⣿⣿⣿⣿⣿⣿⣿⣿⣿⣿⣿⡇⠀⠀⠀⠀⠀⠀⠀⠀⠀⠀⠀⠀⠀⠀⠀⠀⠀⠀⠀⠀⠀⠀⠀⠀⠀⠀⠀⠀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⠀⠀⠀⠀⠀⠀⠀⠀⠀⠀⠀⠀⠀⠀⠀⠀⠀⠀⠀⠀⠀⠀⠀⠀⠀⢀⣼⣿⣿⣿⣿⣿⣿⣿⣿⣿⣿⣿⣿⣿⣿⣿⣿⢀⣿⣿⣿⣿⣿⣿⣿⣿⣿⣿⣿⣿⣿⣿⣿⣿⣿⣿⡇⠀⠀⠀⠀⠀⠀⠀⠀⠀⠀⠀⠀⠀⠀⠀⠀⠀⠀⠀⠀⠀⠀⠀⠀⠀⠀⠀⠀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⠀⠀⠀⠀⠀⠀⠀⠀⠀⠀⠀⠀⠀⠀⠀⠀⠀⠀⠀⠀⠀⠀⠀⠀⢀⣾⣿⣿⣿⣿⣿⣿⣿⣿⣿⣿⣿⣿⣿⣿⣿⣿⡇⣼⣿⣿⣿⣿⣿⣿⣿⣿⣿⣿⣿⣿⣿⣿⣿⣿⣿⣿⡇⠀⠀⠀⠀⠀⠀⠀⠀⠀⠀⠀⠀⠀⠀⠀⠀⠀⠀⠀⠀⠀⠀⠀⠀⠀⠀⠀⠀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⠀⠀⠀⠀⠀⠀⠀⠀⠀⠀⠀⠀⠀⠀⠀⠀⠀⠀⠀⠀⠀⠀⠀⠀⠀⠀⠀⠀⠀⠀⠀⠀⠀⠀⠀⠀⠀⠀⠀⠀⠀⠀⠀⢸⡿⠿⢿⠀⠀⠀⠀⠀⠀⠀⠀⠀⠀⠀⠀⠀⠀⠀⠀⠀⠀⠀⠀⠀⠀⠀⠀⠀⠀⠀⠀⠀⠀⠀⠀⠀⠀⠀⠀⠀⠀⠀⠀⠀⠀⠀⠀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⠀⠀⠀⠀⠀⠀⠀⠀⠀⠀⠀⠀⠀⠀⠀⠀⠀⠀⠀⠀⠀⠀⠀⠀⠀⠀⠀⠀⠀⠀⣾⣿⣶⣄⠀⠀⠀⠀⠀⠀⣠⣴⣾⣿⣿⣿⣿⣿⣿⣿⣷⣶⣤⡄⠀⠀⠀⠀⠀⠀⠀⠀⠀⠀⠀⠀⠀⠀⠀⠀⠀⠀⠀⠀⠀⠀⠀⠀⠀⠀⠀⠀⠀⠀⠀⠀⠀⠀⠀⠀⠀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⠀⠀⠀⠀⠀⠀⠀⠀⠀⠀⠀⠀⠀⠀⠀⠀⠀⠀⠀⠀⠀⠀⠀⠀⠀⠀⠀⠀⠀⠀⢻⣿⣿⣿⣿⣶⣄⣠⣤⣾⣿⣿⣿⣿⣿⣿⣿⣿⣿⣿⣿⣿⣿⣿⡆⠀⠀⠀⠀⠀⠀⠀⠀⠀⠀⠀⠀⠀⠀⠀⠀⠀⠀⠀⠀⠀⠀⠀⠀⠀⠀⠀⠀⠀⠀⠀⠀⠀⠀⠀⠀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⠀⠀⠀⠀⠀⠀⠀⠀⠀⠀⠀⠀⠀⠀⠀⠀⠀⠀⠀⠀⠀⠀⠀⠀⠀⠀⠀⠀⠀⠀⠈⢿⣿⣿⣿⣿⣿⣿⣿⣿⣿⣿⣿⣿⣿⣿⣿⣿⣿⣿⣿⣿⣿⣿⣷⠀⠀⠀⠀⠀⠀⠀⠀⠀⠀⠀⠀⠀⠀⠀⠀⠀⠀⠀⠀⠀⠀⠀⠀⠀⠀⠀⠀⠀⠀⠀⠀⠀⠀⠀⠀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⠀⠀⠀⠀⠀⠀⠀⠀⠀⠀⠀⠀⠀⠀⠀⠀⠀⠀⠀⠀⠀⠀⠀⠀⠀⠀⠀⠀⠀⠀⠀⠈⢿⣿⣿⣿⣿⣿⣿⣿⣿⣿⣿⣿⣿⣿⣿⣿⣿⣿⣿⣿⣿⣿⣎⠀⠀⠀⠀⠀⠀⠀⠀⠀⠀⠀⠀⠀⠀⠀⠀⠀⠀⠀⠀⠀⠀⠀⠀⠀⠀⠀⠀⠀⠀⠀⠀⠀⠀⠀⠀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⠀⠀⠀⠀⠀⠀⠀⠀⠀⠀⠀⠀⠀⠀⠀⠀⠀⠀⠀⠀⠀⠀⠀⠀⠀⠀⠀⠀⠀⠀⠀⠀⠈⢻⣿⣿⣿⣿⣿⣿⣿⣿⣿⣿⣿⣿⣿⣿⣿⣿⣿⣿⣿⣿⣟⠀⠀⠀⠀⠀⠀⠀⠀⠀⠀⠀⠀⠀⠀⠀⠀⠀⠀⠀⠀⠀⠀⠀⠀⠀⠀⠀⠀⠀⠀⠀⠀⠀⠀⠀⠀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⠀⠀⠀⠀⠀⠀⠀⠀⠀⠀⠀⠀⠀⠀⠀⠀⠀⠀⠀⠀⠀⠀⠀⠀⠀⠀⠀⠀⠀⠀⠀⠀⠀⠀⢰⣿⣿⣿⣿⣿⣿⣿⣿⣿⣿⣿⣿⣿⣿⣿⣿⣿⡋⠃⠀⠀⠀⠀⠀⠀⠀⠀⠀⠀⠀⠀⠀⠀⠀⠀⠀⠀⠀⠀⠀⠀⠀⠀⠀⠀⠀⠀⠀⠀⠀⠀⠀⠀⠀⠀⠀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⠀⠀⠀⠀⠀⠀⠀⠀⠀⠀⠀⠀⠀⠀⠀⠀⠀⠀⠀⠀⠀⠀⠀⠀⠀⠀⠀⠀⠀⠀⠀⠀⠀⣸⣿⢿⣿⣿⣿⣿⣿⣿⣿⣿⣿⣿⣿⣿⣿⣿⣿⣿⣧⣀⠀⠀⠀⠀⠀⠀⠀⠀⠀⠀⠀⠀⠀⠀⠀⠀⠀⠀⠀⠀⠀⠀⠀⠀⠀⠀⠀⠀⠀⠀⠀⠀⠀⠀⠀⠀⠀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⠀⠀⠀⠀⠀⠀⠀⠀⠀⠀⠀⠀⠀⠀⠀⠀⠀⠀⠀⠀⠀⠀⠀⠀⠀⠀⠀⠀⠀⠀⠀⠀⠀⠁⠀⢸⣿⣿⣿⣿⣿⣿⣿⣿⣿⣿⣿⣿⣿⣿⣿⣿⣿⣿⣿⣦⡀⠀⠀⠀⠀⠀⠀⠀⠀⠀⠀⠀⠀⠀⠀⠀⠀⠀⠀⠀⠀⠀⠀⠀⠀⠀⠀⠀⠀⠀⠀⠀⠀⠀⠀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⠀⠀⠀⠀⠀⠀⠀⠀⠀⠀⠀⠀⠀⠀⠀⠀⠀⠀⠀⠀⠀⠀⠀⠀⠀⠀⠀⠀⠀⠀⠀⠀⠀⠀⠀⢸⣿⣿⣿⣿⣿⣿⣿⣿⣿⣿⣿⣿⣿⣿⣿⣿⣿⣿⣿⣿⣿⣿⣿⣿⣿⣷⠀⠀⠀⠀⠀⠀⠀⠀⠀⠀⠀⠀⠀⠀⠀⠀⠀⠀⠀⠀⠀⠀⠀⠀⠀⠀⠀⠀⠀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⠀⠀⠀⠀⠀⠀⠀⠀⠀⠀⠀⠀⠀⠀⠀⠀⠀⠀⠀⠀⠀⠀⠀⠀⠀⠀⠀⠀⠀⠀⠀⠀⠀⠀⣼⣿⣿⣿⣿⣿⣿⣿⣿⣿⣿⣿⣿⣿⣿⣿⣿⣿⣿⣿⣿⣿⣿⣿⣿⣿⣿⣿⠇⠀⠀⠀⠀⠀⠀⠀⠀⠀⠀⠀⠀⠀⠀⠀⠀⠀⠀⠀⠀⠀⠀⠀⠀⠀⠀⠀⠀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⠀⠀⠀⠀⠀⠀⠀⠀⠀⠀⠀⠀⠀⠀⠀⠀⠀⠀⠀⠀⠀⠀⠀⠀⠀⠀⠀⠀⠀⠀⠀⠀⣼⣿⣿⣿⣿⣿⣿⣿⣿⣿⣿⣿⣿⣿⣿⣿⣿⣿⣿⣿⣿⣿⣿⣿⣿⣿⣿⣿⣿⣿⣿⣶⣤⡀⠀⠀⠀⠀⠀⠀⠀⠀⠀⠀⠀⠀⠀⠀⠀⠀⠀⠀⠀⠀⠀⠀⠀⠀⠀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⠀⠀⠀⠀⠀⠀⠀⠀⠀⠀⠀⠀⠀⠀⠀⠀⠀⠀⠀⠀⠀⠀⠀⠀⠀⠀⠀⠀⠀⢀⣾⣿⣿⣿⣿⣿⣿⣿⣿⣿⣿⣿⣿⣿⣿⣿⣿⣿⣿⣿⣿⣿⣿⣿⣿⣿⣿⣿⣿⣿⣿⣿⣿⣿⣿⠀⠀⠀⠀⠀⠀⠀⠀⠀⠀⠀⠀⠀⠀⠀⠀⠀⠀⠀⠀⠀⠀⠀⠀⠀⠀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⠀⠀⠀⠀⠀⠀⠀⠀⠀⠀⠀⠀⠀⠀⠀⠀⠀⠀⠀⠀⠀⠀⠀⠀⠀⠀⠀⠀⢠⣿⢿⣿⣿⣿⣿⣿⣿⣿⣿⣿⣿⣿⣿⣿⣿⣿⣿⣿⣿⣿⣿⣿⣿⣿⣿⣿⣿⣿⣿⣿⣿⣿⣿⣿⣿⠀⠀⠀⠀⠀⠀⠀⠀⠀⠀⠀⠀⠀⠀⠀⠀⠀⠀⠀⠀⠀⠀⠀⠀⠀⠀</a:t>
            </a:r>
            <a:br/>
            <a:r>
              <a:t>⠀⠀⠀⠀⠀⠀⠀⠀⠀⠀⠀⠀⠀⠀⠀⠀⠀⠀⠀⠀⠀⠀⠀⠀⠀⠀⠀⠀⡾⠁⢸⣿⣿⣿⣿⣿⣿⣿⣿⣿⣿⣿⣿⣿⣿⣿⣿⣿⣿⣿⣿⣿⣿⣿⣿⣿⣿⣿⣿⣿⣿⣿⣿⣿⡇⠀⠀⠀⠀⠀⠀⠀⠀⠀⠀⠀⠀⠀⠀⠀⠀⠀⠀⠀⠀⠀⠀⠀⠀⠀⠀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⠀⠀⠀⠀⠀⠀⠀⠀⠀⠀⠀⠀⠀⠀⠀⠀⠀⠀⠀⠀⠀⠀⠀⠀⠀⠀⠀⠀⠀⢠⣿⣿⣿⣿⣿⣿⣿⣿⣿⣿⣿⣿⣿⢹⣿⣿⣿⣿⣿⣿⣿⣿⣿⣿⣿⣿⣿⣿⣿⣿⣿⣿⣿⣿⡇⠀⠀⠀⠀⠀⠀⠀⠀⠀⠀⠀⠀⠀⠀⠀⠀⠀⠀⠀⠀⠀⠀⠀⠀⠀⠀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⠀⠀⠀⠀⠀⠀⠀⠀⠀⠀⠀⠀⠀⠀⠀⠀⠀⠀⠀⠀⠀⠀⠀⠀⠀⠀⠀⠀⢠⣿⣿⣿⣿⣿⣿⣿⣿⣿⣿⣿⣿⣿⡇⢸⣿⣿⣿⣿⣿⣿⣿⣿⣿⣿⣿⣿⣿⣿⣿⣿⣿⣿⣿⣿⡇⠀⠀⠀⠀⠀⠀⠀⠀⠀⠀⠀⠀⠀⠀⠀⠀⠀⠀⠀⠀⠀⠀⠀⠀⠀⠀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⠀⠀⠀⠀⠀⠀⠀⠀⠀⠀⠀⠀⠀⠀⠀⠀⠀⠀⠀⠀⠀⠀⠀⠀⠀⠀⠀⣰⣿⣿⣿⣿⣿⣿⣿⣿⣿⣿⣿⡟⣿⣿⠁⢸⣿⣿⣿⣿⣿⣿⣿⣿⣿⣿⣿⣿⣿⣿⣿⣿⣿⣿⣿⣿⡇⠀⠀⠀⠀⠀⠀⠀⠀⠀⠀⠀⠀⠀⠀⠀⠀⠀⠀⠀⠀⠀⠀⠀⠀⠀⠀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⠀⠀⠀⠀⠀⠀⠀⠀⠀⠀⠀⠀⠀⠀⠀⠀⠀⠀⠀⠀⠀⠀⠀⠀⠀⠀⠀⠀⠀⠀⠀⠀⠀⠀⠀⠀⠀⠀⠀⠀⠀⠀⠀⣿⡿⠿⣿⡇⠀⠀⠀⠀⠀⠀⠀⠀⠀⠀⠀⠀⠀⠀⠀⠀⠀⠀⠀⠀⠀⠀⠀⠀⠀⠀⠀⠀⠀⠀⠀⠀⠀⠀⠀⠀⠀⠀⠀⠀⠀⠀⠀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⠀⠀⠀⠀⠀⠀⠀⠀⠀⠀⠀⠀⠀⠀⠀⠀⠀⠀⠀⠀⠀⠀⠀⠀⠀⠀⠀⠀⠀⠀⠀⠀⡀⠀⠀⠀⠀⠀⠀⠀⠀⠀⠀⠀⢀⣀⣀⣤⣤⣀⣀⠀⠀⠀⠀⠀⠀⠀⠀⠀⠀⠀⠀⠀⠀⠀⠀⠀⠀⠀⠀⠀⠀⠀⠀⠀⠀⠀⠀⠀⠀⠀⠀⠀⠀⠀⠀⠀⠀⠀⠀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⠀⠀⠀⠀⠀⠀⠀⠀⠀⠀⠀⠀⠀⠀⠀⠀⠀⠀⠀⠀⠀⠀⠀⠀⠀⠀⠀⠀⠀⠀⠀⢼⣿⣿⣦⡀⠀⠀⠀⠀⠀⣠⣴⣾⣿⣿⣿⣿⣿⣿⣿⣿⣷⣶⡀⠀⠀⠀⠀⠀⠀⠀⠀⠀⠀⠀⠀⠀⠀⠀⠀⠀⠀⠀⠀⠀⠀⠀⠀⠀⠀⠀⠀⠀⠀⠀⠀⠀⠀⠀⠀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⠀⠀⠀⠀⠀⠀⠀⠀⠀⠀⠀⠀⠀⠀⠀⠀⠀⠀⠀⠀⠀⠀⠀⠀⠀⠀⠀⠀⠀⠀⠀⠸⣿⣿⣿⣿⣷⣤⣤⣤⣾⣿⣿⣿⣿⣿⣿⣿⣿⣿⣿⣿⣿⣿⣿⣗⠀⠀⠀⠀⠀⠀⠀⠀⠀⠀⠀⠀⠀⠀⠀⠀⠀⠀⠀⠀⠀⠀⠀⠀⠀⠀⠀⠀⠀⠀⠀⠀⠀⠀⠀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⠀⠀⠀⠀⠀⠀⠀⠀⠀⠀⠀⠀⠀⠀⠀⠀⠀⠀⠀⠀⠀⠀⠀⠀⠀⠀⠀⠀⠀⠀⠀⠀⠀⠻⣿⣿⣿⣿⣿⣿⣿⣿⣿⣿⣿⣿⣿⣿⣿⣿⣿⣿⣿⣿⣿⣏⠀⠀⠀⠀⠀⠀⠀⠀⠀⠀⠀⠀⠀⠀⠀⠀⠀⠀⠀⠀⠀⠀⠀⠀⠀⠀⠀⠀⠀⠀⠀⠀⠀⠀⠀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⠀⠀⠀⠀⠀⠀⠀⠀⠀⠀⠀⠀⠀⠀⠀⠀⠀⠀⠀⠀⠀⠀⠀⠀⠀⠀⠀⠀⠀⠀⠀⠀⠀⠀⠹⣿⣿⣿⣿⣿⣿⣿⣿⣿⣿⣿⣿⣿⣿⣿⣿⣿⣿⣿⣿⣟⠀⠀⠀⠀⠀⠀⠀⠀⠀⠀⠀⠀⠀⠀⠀⠀⠀⠀⠀⠀⠀⠀⠀⠀⠀⠀⠀⠀⠀⠀⠀⠀⠀⠀⠀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⠀⠀⠀⠀⠀⠀⠀⠀⠀⠀⠀⠀⠀⠀⠀⠀⠀⠀⠀⠀⠀⠀⠀⠀⠀⠀⠀⠀⠀⠀⠀⠀⠀⠀⠀⢠⣿⣿⣿⣿⣿⣿⣿⣿⣿⣿⣿⣿⣿⣿⣿⣿⣿⡏⠃⠀⠀⠀⠀⠀⠀⠀⠀⠀⠀⠀⠀⠀⠀⠀⠀⠀⠀⠀⠀⠀⠀⠀⠀⠀⠀⠀⠀⠀⠀⠀⠀⠀⠀⠀⠀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⠀⠀⠀⠀⠀⠀⠀⠀⠀⠀⠀⠀⠀⠀⠀⠀⠀⠀⠀⠀⠀⠀⠀⠀⠀⠀⠀⠀⠀⠀⠀⠀⠀⠀⣸⣿⢿⣿⣿⣿⣿⣿⣿⣿⣿⣿⣿⣿⣿⣿⣿⣿⣿⣷⣀⠀⠀⠀⠀⠀⠀⠀⠀⠀⠀⠀⠀⠀⠀⠀⠀⠀⠀⠀⠀⠀⠀⠀⠀⠀⠀⠀⠀⠀⠀⠀⠀⠀⠀⠀⠀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⠀⠀⠀⠀⠀⠀⠀⠀⠀⠀⠀⠀⠀⠀⠀⠀⠀⠀⠀⠀⠀⠀⠀⠀⠀⠀⠀⠀⠀⠀⠀⠀⠀⠀⠀⠀⠐⣿⣿⣿⣿⣿⣿⣿⣿⣿⣿⣿⣿⣿⣿⣿⣿⣿⣿⣿⣶⣄⠀⠀⠀⠀⠀⠀⠀⠀⠀⠀⠀⠀⠀⠀⠀⠀⠀⠀⠀⠀⠀⠀⠀⠀⠀⠀⠀⠀⠀⠀⠀⠀⠀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⠀⠀⠀⠀⠀⠀⠀⠀⠀⠀⠀⠀⠀⠀⠀⠀⠀⠀⠀⠀⠀⠀⠀⠀⠀⠀⠀⠀⠀⠀⠀⠀⠀⠀⠀⠀⠀⣿⣿⣿⣿⣿⣿⣿⣿⣿⣿⣿⣿⣿⣿⣿⣿⣿⣿⣿⣿⣿⣧⡀⠀⠀⠀⠀⠀⠀⠀⠀⠀⠀⠀⠀⠀⠀⠀⠀⠀⠀⠀⠀⠀⠀⠀⠀⠀⠀⠀⠀⠀⠀⠀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⠀⠀⠀⠀⠀⠀⠀⠀⠀⠀⠀⠀⠀⠀⠀⠀⠀⠀⠀⠀⠀⠀⠀⠀⠀⠀⠀⠀⠀⠀⠀⠀⠀⠀⠀⠀⢠⣿⣿⣿⣿⣿⣿⣿⣿⣿⣿⣿⣿⣿⣿⣿⣿⣿⣿⣿⣿⣿⣿⣿⣦⠀⠀⠀⠀⠀⠀⠀⠀⠀⠀⠀⠀⠀⠀⠀⠀⠀⠀⠀⠀⠀⠀⠀⠀⠀⠀⠀⠀⠀⠀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⠀⠀⠀⠀⠀⠀⠀⠀⠀⠀⠀⠀⠀⠀⠀⠀⠀⠀⠀⠀⠀⠀⠀⠀⠀⠀⠀⠀⠀⠀⠀⠀⠀⠀⠀⠀⢸⣿⣿⣿⣿⣿⣿⣿⣿⣿⣿⣿⣿⣿⣿⣿⣿⣿⣿⣿⣿⣿⣿⣿⣿⣷⡄⠀⠀⠀⠀⠀⠀⠀⠀⠀⠀⠀⠀⠀⠀⠀⠀⠀⠀⠀⠀⠀⠀⠀⠀⠀⠀⠀⠀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⠀⠀⠀⠀⠀⠀⠀⠀⠀⠀⠀⠀⠀⠀⠀⠀⠀⠀⠀⠀⠀⠀⠀⠀⠀⠀⠀⠀⠀⠀⠀⠀⠀⠀⠀⠀⢸⣿⣿⣿⣿⣿⣿⣿⣿⣿⣿⣿⣿⣿⣿⣿⣿⣿⣿⣿⣿⣿⣿⣿⣿⣿⣿⡄⠀⠀⠀⠀⠀⠀⠀⠀⠀⠀⠀⠀⠀⠀⠀⠀⠀⠀⠀⠀⠀⠀⠀⠀⠀⠀⠀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⠀⠀⠀⠀⠀⠀⠀⠀⠀⠀⠀⠀⠀⠀⠀⠀⠀⠀⠀⠀⠀⠀⠀⠀⠀⠀⠀⠀⠀⠀⠀⠀⠀⣠⣿⣿⣿⣿⣿⣿⣿⣿⣿⣿⣿⣿⣿⣿⣿⣿⣿⣿⣿⣿⣿⣿⣿⣿⣿⣿⣿⣿⣿⡇⠀⠀⠀⠀⠀⠀⠀⠀⠀⠀⠀⠀⠀⠀⠀⠀⠀⠀⠀⠀⠀⠀⠀⠀⠀⠀⠀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⠀⠀⠀⠀⠀⠀⠀⠀⠀⠀⠀⠀⠀⠀⠀⠀⠀⠀⠀⠀⠀⠀⠀⠀⠀⠀⠀⠀⠀⠀⠀⠀⣰⣿⣿⣿⣿⣿⣿⣿⣿⣿⣿⣿⣿⣿⣿⣿⣿⣿⣿⣿⣿⣿⣿⣿⣿⣿⣿⣿⣿⣿⣿⣿⣷⣦⣄⠀⠀⠀⠀⠀⠀⠀⠀⠀⠀⠀⠀⠀⠀⠀⠀⠀⠀⠀⠀⠀⠀⠀⠀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⠀⠀⠀⠀⠀⠀⠀⠀⠀⠀⠀⠀⠀⠀⠀⠀⠀⠀⠀⠀⠀⠀⠀⠀⠀⠀⠀⠀⠀⠀⣴⣿⣿⣿⣿⣿⣿⣿⣿⣿⣿⣿⣿⣿⣿⣿⣿⣿⣿⣿⣿⣿⣿⣿⣿⣿⣿⣿⣿⣿⣿⣿⣿⣿⣿⣿⡇⠀⠀⠀⠀⠀⠀⠀⠀⠀⠀⠀⠀⠀⠀⠀⠀⠀⠀⠀⠀⠀⠀⠀⠀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⠀⠀⠀⠀⠀⠀⠀⠀⠀⠀⠀⠀⠀⠀⠀⠀⠀⠀⠀⠀⠀⠀⠀⠀⠀⠀⠀⠀⢀⣾⢿⣿⣿⣿⣿⣿⣿⣿⣿⣿⣿⣿⣿⣿⣿⣿⣿⣿⣿⣿⣿⣿⣿⣿⣿⣿⣿⣿⣿⣿⣿⣿⣿⣿⣿⣿⡇⠀⠀⠀⠀⠀⠀⠀⠀⠀⠀⠀⠀⠀⠀⠀⠀⠀⠀⠀⠀⠀⠀⠀⠀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⠀⠀⠀⠀⠀⠀⠀⠀⠀⠀⠀⠀⠀⠀⠀⠀⠀⠀⠀⠀⠀⠀⠀⠀⠀⠀⠀⠀⡼⠃⢸⣿⣿⣿⣿⣿⣿⣿⣿⣿⣿⣿⣿⣿⣿⣿⣿⣿⣿⣿⣿⣿⣿⣿⣿⣿⣿⣿⣿⣿⣿⣿⣿⣿⣿⣿⠁⠀⠀⠀⠀⠀⠀⠀⠀⠀⠀⠀⠀⠀⠀⠀⠀⠀⠀⠀⠀⠀⠀⠀⠀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⠀⠀⠀⠀⠀⠀⠀⠀⠀⠀⠀⠀⠀⠀⠀⠀⠀⠀⠀⠀⠀⠀⠀⠀⠀⠀⠀⠀⠀⠀⣼⣿⣿⣿⣿⣿⣿⣿⣿⣿⣿⣿⠃⣿⣿⣿⣿⣿⣿⣿⣿⣿⣿⣿⣿⣿⣿⣿⣿⣿⣿⣿⣿⣿⣿⣿⠀⠀⠀⠀⠀⠀⠀⠀⠀⠀⠀⠀⠀⠀⠀⠀⠀⠀⠀⠀⠀⠀⠀⠀⠀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⠀⠀⠀⠀⠀⠀⠀⠀⠀⠀⠀⠀⠀⠀⠀⠀⠀⠀⠀⠀⠀⠀⠀⠀⠀⠀⠀⠀⠀⣼⣿⣿⣿⣿⣿⣿⣿⣿⣿⣿⣿⡟⠀⣿⣿⣿⣿⣿⣿⣿⣿⣿⣿⣿⣿⣿⣿⣿⣿⣿⣿⣿⣿⣿⣿⣿⠀⠀⠀⠀⠀⠀⠀⠀⠀⠀⠀⠀⠀⠀⠀⠀⠀⠀⠀⠀⠀⠀⠀⠀⠀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⠀⠀⠀⠀⠀⠀⠀⠀⠀⠀⠀⠀⠀⠀⠀⠀⠀⠀⠀⠀⠀⠀⠀⠀⠀⠀⠀⠀⠀⠀⠀⠀⠀⠀⠀⠀⠀⠀⠀⠀⠀⠀⢸⣿⣿⠿⣿⣿⠀⠀⠀⠀⠀⠀⠀⠀⠀⠀⠀⠀⠀⠀⠀⠀⠀⠀⠀⠀⠀⠀⠀⠀⠀⠀⠀⠀⠀⠀⠀⠀⠀⠀⠀⠀⠀⠀⠀⠀⠀⠀⠀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⠀⠀⠀⠀⠀⠀⠀⠀⠀⠀⠀⠀⠀⠀⠀⠀⠀⠀⠀⠀⠀⠀⠀⠀⠀⠀⠀⠀⠀⠀⠀⠀⠀⠀⠀⠀⠀⠀⠀⠀⠀⠀⠈⠉⠀⠀⠀⠉⠀⠀⠀⠀⠀⠀⠀⠀⠀⠀⠀⠀⠀⠀⠀⠀⠀⠀⠀⠀⠀⠀⠀⠀⠀⠀⠀⠀⠀⠀⠀⠀⠀⠀⠀⠀⠀⠀⠀⠀⠀⠀⠀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⠀⠀⠀⠀⠀⠀⠀⠀⠀⠀⠀⠀⠀⠀⠀⠀⠀⠀⠀⠀⠀⠀⠀⠀⠀⠀⠀⠀⠀⠀⠀⠀⠀⠀⠀⣤⣤⡀⠀⠀⠀⠀⠀⠀⠀⠀⠀⣀⣤⣤⣴⣶⣤⣤⣄⡀⠀⠀⠀⠀⠀⠀⠀⠀⠀⠀⠀⠀⠀⠀⠀⠀⠀⠀⠀⠀⠀⠀⠀⠀⠀⠀⠀⠀⠀⠀⠀⠀⠀⠀⠀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⠀⠀⠀⠀⠀⠀⠀⠀⠀⠀⠀⠀⠀⠀⠀⠀⠀⠀⠀⠀⠀⠀⠀⠀⠀⠀⠀⠀⠀⠀⠀⠀⠀⠀⠀⣿⣿⣿⣷⡀⠀⠀⠀⠀⣠⣶⣿⣿⣿⣿⣿⣿⣿⣿⣿⣿⣿⣦⡀⠀⠀⠀⠀⠀⠀⠀⠀⠀⠀⠀⠀⠀⠀⠀⠀⠀⠀⠀⠀⠀⠀⠀⠀⠀⠀⠀⠀⠀⠀⠀⠀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⠀⠀⠀⠀⠀⠀⠀⠀⠀⠀⠀⠀⠀⠀⠀⠀⠀⠀⠀⠀⠀⠀⠀⠀⠀⠀⠀⠀⠀⠀⠀⠀⠀⠀⠀⢹⣿⣿⣿⣿⣶⣴⣶⣾⣿⣿⣿⣿⣿⣿⣿⣿⣿⣿⣿⣿⣿⣿⣿⡂⠀⠀⠀⠀⠀⠀⠀⠀⠀⠀⠀⠀⠀⠀⠀⠀⠀⠀⠀⠀⠀⠀⠀⠀⠀⠀⠀⠀⠀⠀⠀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⠀⠀⠀⠀⠀⠀⠀⠀⠀⠀⠀⠀⠀⠀⠀⠀⠀⠀⠀⠀⠀⠀⠀⠀⠀⠀⠀⠀⠀⠀⠀⠀⠀⠀⠀⠀⠀⠀⠀⢰⣿⣿⣿⣿⣿⣿⣿⣿⣿⣿⣿⣿⣿⣿⣿⣿⣿⣿⡿⠃⠀⠀⠀⠀⠀⠀⠀⠀⠀⠀⠀⠀⠀⠀⠀⠀⠀⠀⠀⠀⠀⠀⠀⠀⠀⠀⠀⠀⠀⠀⠀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⠀⠀⠀⠀⠀⠀⠀⠀⠀⠀⠀⠀⠀⠀⠀⠀⠀⠀⠀⠀⠀⠀⠀⠀⠀⠀⠀⠀⠀⠀⠀⠀⠀⠀⠀⠀⠀⠀⢀⣿⣿⣿⣿⣿⣿⣿⣿⣿⣿⣿⣿⣿⣿⣿⣿⣿⡟⠁⠀⠀⠀⠀⠀⠀⠀⠀⠀⠀⠀⠀⠀⠀⠀⠀⠀⠀⠀⠀⠀⠀⠀⠀⠀⠀⠀⠀⠀⠀⠀⠀⠀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⠀⠀⠀⠀⠀⠀⠀⠀⠀⠀⠀⠀⠀⠀⠀⠀⠀⠀⠀⠀⠀⠀⠀⠀⠀⠀⠀⠀⠀⠀⠀⠀⠀⠀⠀⠀⠀⢰⡿⠿⣿⣿⣿⣿⣿⣿⣿⣿⣿⣿⣿⣿⣿⣿⣿⣿⣿⣤⣀⠀⠀⠀⠀⠀⠀⠀⠀⠀⠀⠀⠀⠀⠀⠀⠀⠀⠀⠀⠀⠀⠀⠀⠀⠀⠀⠀⠀⠀⠀⠀⠀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⠀⠀⠀⠀⠀⠀⠀⠀⠀⠀⠀⠀⠀⠀⠀⠀⠀⠀⠀⠀⠀⠀⠀⠀⠀⠀⠀⠀⠀⠀⠀⠀⠀⠀⠀⠀⠀⠀⠀⠀⣿⣿⣿⣿⣿⣿⣿⣿⣿⣿⣿⣿⣿⣿⣿⣿⣿⣿⣿⣷⣦⡀⠀⠀⠀⠀⠀⠀⠀⠀⠀⠀⠀⠀⠀⠀⠀⠀⠀⠀⠀⠀⠀⠀⠀⠀⠀⠀⠀⠀⠀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⠀⠀⠀⠀⠀⠀⠀⠀⠀⠀⠀⠀⠀⠀⠀⠀⠀⠀⠀⠀⠀⠀⠀⠀⠀⠀⠀⠀⠀⠀⠀⠀⠀⠀⠀⠀⠀⠀⠀⠀⣿⣿⣿⣿⣿⣿⣿⣿⣿⣿⣿⣿⣿⣿⣿⣿⣿⣿⣿⣿⣿⣷⣄⠀⠀⠀⠀⠀⠀⠀⠀⠀⠀⠀⠀⠀⠀⠀⠀⠀⠀⠀⠀⠀⠀⠀⠀⠀⠀⠀⠀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⠀⠀⠀⠀⠀⠀⠀⠀⠀⠀⠀⠀⠀⠀⠀⠀⠀⠀⠀⠀⠀⠀⠀⠀⠀⠀⠀⠀⠀⠀⠀⠀⠀⠀⠀⠀⠀⠀⠀⢀⣿⣿⣿⣿⣿⣿⣿⣿⣿⣿⣿⣿⣿⣿⣿⣿⣿⣿⣿⣿⣿⣿⣿⣷⣄⠀⠀⠀⠀⠀⠀⠀⠀⠀⠀⠀⠀⠀⠀⠀⠀⠀⠀⠀⠀⠀⠀⠀⠀⠀⠀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⠀⠀⠀⠀⠀⠀⠀⠀⠀⠀⠀⠀⠀⠀⠀⠀⠀⠀⠀⠀⠀⠀⠀⠀⠀⠀⠀⠀⠀⠀⠀⠀⠀⠀⠀⠀⠀⠀⣼⣿⣿⣿⣿⣿⣿⣿⣿⣿⣿⣿⣿⣿⣿⣿⣿⣿⣿⣿⣿⣿⣿⣿⣿⣿⣿⣿⣿⡆⠀⠀⠀⠀⠀⠀⠀⠀⠀⠀⠀⠀⠀⠀⠀⠀⠀⠀⠀⠀⠀⠀⠀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⠀⠀⠀⠀⠀⠀⠀⠀⠀⠀⠀⠀⠀⠀⠀⠀⠀⠀⠀⠀⠀⠀⠀⠀⠀⠀⠀⠀⠀⠀⠀⠀⠀⠀⣴⣿⣿⣿⣿⣿⣿⣿⣿⣿⣿⣿⣿⣿⣿⣿⣿⣿⣿⣿⣿⣿⣿⣿⣿⣿⣿⣿⣿⣿⣿⣿⣿⣷⣶⣤⣀⠀⠀⠀⠀⠀⠀⠀⠀⠀⠀⠀⠀⠀⠀⠀⠀⠀⠀⠀⠀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⠀⠀⠀⠀⠀⠀⠀⠀⠀⠀⠀⠀⠀⠀⠀⠀⠀⠀⠀⠀⠀⠀⠀⠀⠀⠀⠀⠀⠀⠀⠀⣴⣿⣿⣿⣿⣿⣿⣿⣿⣿⣿⣿⣿⣿⣿⣿⣿⣿⣿⣿⣿⣿⣿⣿⣿⣿⣿⣿⣿⣿⣿⣿⣿⣿⣿⣿⣿⣿⣿⡇⠀⠀⠀⠀⠀⠀⠀⠀⠀⠀⠀⠀⠀⠀⠀⠀⠀⠀⠀⠀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⠀⠀⠀⠀⠀⠀⠀⠀⠀⠀⠀⠀⠀⠀⠀⠀⠀⠀⠀⠀⠀⠀⠀⠀⠀⠀⠀⠀⠀⠀⡼⢻⣿⣿⣿⣿⣿⣿⣿⣿⣿⣿⣿⣿⣿⣿⣿⣿⣿⣿⣿⣿⣿⣿⣿⣿⣿⣿⣿⣿⣿⣿⣿⣿⣿⣿⣿⣿⣿⣿⠁⠀⠀⠀⠀⠀⠀⠀⠀⠀⠀⠀⠀⠀⠀⠀⠀⠀⠀⠀⠀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⠀⠀⠀⠀⠀⠀⠀⠀⠀⠀⠀⠀⠀⠀⠀⠀⠀⠀⠀⠀⠀⠀⠀⠀⠀⠀⠀⠀⠀⠀⠀⢠⣿⣿⣿⣿⣿⣿⣿⣿⣿⣿⣿⣿⣿⣿⣿⣿⣿⣿⣿⣿⣿⣿⣿⣿⣿⣿⣿⣿⣿⣿⣿⣿⣿⣿⣿⣿⣿⣿⠀⠀⠀⠀⠀⠀⠀⠀⠀⠀⠀⠀⠀⠀⠀⠀⠀⠀⠀⠀⠀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⠀⠀⠀⠀⠀⠀⠀⠀⠀⠀⠀⠀⠀⠀⠀⠀⠀⠀⠀⠀⠀⠀⠀⠀⠀⠀⠀⠀⠀⠀⠀⣸⣿⣿⣿⣿⣿⣿⣿⣿⣿⣿⣿⣿⣿⣿⣿⣿⣿⣿⣿⣿⣿⣿⣿⣿⣿⣿⣿⣿⣿⣿⣿⣿⣿⣿⣿⣿⣿⡟⠀⠀⠀⠀⠀⠀⠀⠀⠀⠀⠀⠀⠀⠀⠀⠀⠀⠀⠀⠀⠀</a:t>
            </a:r>
            <a:br/>
            <a:r>
              <a:t>⠀⠀⠀⠀⠀⠀⠀⠀⠀⠀⠀⠀⠀⠀⠀⠀⠀⠀⠀⠀⠀⠀⠀⠀⠀⠀⠀⠀⠀⠀⠀⣿⢻⣿⣿⣿⣿⣿⣿⣿⣿⣿⣿⣿⣿⣿⣿⣿⠉⠻⣿⣿⣿⣿⣿⣿⣿⣿⣿⣿⣿⣿⣿⣿⣿⣿⣿⣿⣿⡇⠀⠀⠀⠀⠀⠀⠀⠀⠀⠀⠀⠀⠀⠀⠀⠀⠀⠀⠀⠀⠀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⠀⠀⠀⠀⠀⠀⠀⠀⠀⠀⠀⠀⠀⠀⠀⠀⠀⠀⠀⠀⠀⠀⠀⠀⠀⠀⠀⠀⠀⠀⠀⠀⠀⠀⠀⠀⠀⠀⠀⠀⠀⠀⠈⠉⠀⠀⠀⠉⠀⠀⠀⠀⠀⠀⠀⠀⠀⠀⠀⠀⠀⠀⠀⠀⠀⠀⠀⠀⠀⠀⠀⠀⠀⠀⠀⠀⠀⠀⠀⠀⠀⠀⠀⠀⠀⠀⠀⠀⠀⠀⠀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⠀⠀⠀⠀⠀⠀⠀⠀⠀⠀⠀⠀⠀⠀⠀⠀⠀⠀⠀⠀⠀⠀⠀⠀⠀⠀⠀⠀⠀⠀⠀⠀⠀⠀⠀⠀⠀⣴⣶⣤⡀⠀⠀⠀⠀⠀⠀⠀⢀⣠⣤⣶⣶⣶⣶⣶⣤⣄⡀⠀⠀⠀⠀⠀⠀⠀⠀⠀⠀⠀⠀⠀⠀⠀⠀⠀⠀⠀⠀⠀⠀⠀⠀⠀⠀⠀⠀⠀⠀⠀⠀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⠀⠀⠀⠀⠀⠀⠀⠀⠀⠀⠀⠀⠀⠀⠀⠀⠀⠀⠀⠀⠀⠀⠀⠀⠀⠀⠀⠀⠀⠀⠀⠀⠀⠀⠀⠀⠀⢿⣿⣿⣿⣆⠀⠀⠀⠀⣠⣾⣿⣿⣿⣿⣿⣿⣿⣿⣿⣿⣿⣯⣀⠀⠀⠀⠀⠀⠀⠀⠀⠀⠀⠀⠀⠀⠀⠀⠀⠀⠀⠀⠀⠀⠀⠀⠀⠀⠀⠀⠀⠀⠀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⠀⠀⠀⠀⠀⠀⠀⠀⠀⠀⠀⠀⠀⠀⠀⠀⠀⠀⠀⠀⠀⠀⠀⠀⠀⠀⠀⠀⠀⠀⠀⠀⠀⠀⠀⠀⠀⠘⣿⣿⣿⣿⣷⣶⣾⣿⣿⣿⣿⣿⣿⣿⣿⣿⣿⣿⣿⣿⣿⣿⣿⡇⠀⠀⠀⠀⠀⠀⠀⠀⠀⠀⠀⠀⠀⠀⠀⠀⠀⠀⠀⠀⠀⠀⠀⠀⠀⠀⠀⠀⠀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⠀⠀⠀⠀⠀⠀⠀⠀⠀⠀⠀⠀⠀⠀⠀⠀⠀⠀⠀⠀⠀⠀⠀⠀⠀⠀⠀⠀⠀⠀⠀⠀⠀⠀⠀⠀⠀⠀⠀⠙⣿⣿⣿⣿⣿⣿⣿⣿⣿⣿⣿⣿⣿⣿⣿⣿⣿⣿⣿⣿⣿⡄⠀⠀⠀⠀⠀⠀⠀⠀⠀⠀⠀⠀⠀⠀⠀⠀⠀⠀⠀⠀⠀⠀⠀⠀⠀⠀⠀⠀⠀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⠀⠀⠀⠀⠀⠀⠀⠀⠀⠀⠀⠀⠀⠀⠀⠀⠀⠀⠀⠀⠀⠀⠀⠀⠀⠀⠀⠀⠀⠀⠀⠀⠀⠀⠀⠀⠀⠀⠀⠀⠀⢰⣿⣿⣿⣿⣿⣿⣿⣿⣿⣿⣿⣿⣿⣿⣿⣿⣿⣿⡿⠇⠀⠀⠀⠀⠀⠀⠀⠀⠀⠀⠀⠀⠀⠀⠀⠀⠀⠀⠀⠀⠀⠀⠀⠀⠀⠀⠀⠀⠀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⠀⠀⠀⠀⠀⠀⠀⠀⠀⠀⠀⠀⠀⠀⠀⠀⠀⠀⠀⠀⠀⠀⠀⠀⠀⠀⠀⠀⠀⠀⠀⠀⠀⠀⠀⠀⠀⠀⠀⢰⡿⢿⣿⣿⣿⣿⣿⣿⣿⣿⣿⣿⣿⣿⣿⣿⣿⣿⣿⣧⣀⠀⠀⠀⠀⠀⠀⠀⠀⠀⠀⠀⠀⠀⠀⠀⠀⠀⠀⠀⠀⠀⠀⠀⠀⠀⠀⠀⠀⠀⠀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⠀⠀⠀⠀⠀⠀⠀⠀⠀⠀⠀⠀⠀⠀⠀⠀⠀⠀⠀⠀⠀⠀⠀⠀⠀⠀⠀⠀⠀⠀⠀⠀⠀⠀⠀⠀⠀⠀⠀⠀⠀⢸⣿⣿⣿⣿⣿⣿⣿⣿⣿⣿⣿⣿⣿⣿⣿⣿⣿⣿⣿⣿⣿⣿⣿⣷⣄⠀⠀⠀⠀⠀⠀⠀⠀⠀⠀⠀⠀⠀⠀⠀⠀⠀⠀⠀⠀⠀⠀⠀⠀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⠀⠀⠀⠀⠀⠀⠀⠀⠀⠀⠀⠀⠀⠀⠀⠀⠀⠀⠀⠀⠀⠀⠀⠀⠀⠀⠀⠀⠀⠀⠀⠀⠀⠀⠀⠀⠀⠀⠀⠀⠀⢸⣿⣿⣿⣿⣿⣿⣿⣿⣿⣿⣿⣿⣿⣿⣿⣿⣿⣿⣿⣿⣿⣿⣿⣿⣿⣷⡀⠀⠀⠀⠀⠀⠀⠀⠀⠀⠀⠀⠀⠀⠀⠀⠀⠀⠀⠀⠀⠀⠀</a:t>
            </a:r>
            <a:br/>
            <a:r>
              <a:t>⠀⠀⠀⠀⠀⠀⠀⠀⠀⠀⠀⠀⠀⠀⠀⠀⠀⠀⠀⠀⠀⠀⠀⠀⠀⠀⠀⠀⠀⠀⠀⠀⠀⠀⠀⠀⠀⠀⠀⠀⢀⣾⣿⣿⣿⣿⣿⣿⣿⣿⣿⣿⣿⣿⣿⣿⣿⣿⣿⣿⣿⣿⣿⣿⣿⣿⣿⣿⣿⡄⠀⠀⠀⠀⠀⠀⠀⠀⠀⠀⠀⠀⠀⠀⠀⠀⠀⠀⠀⠀⠀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⠀⠀⠀⠀⠀⠀⠀⠀⠀⠀⠀⠀⠀⠀⠀⠀⠀⠀⠀⠀⠀⠀⠀⠀⠀⠀⠀⠀⠀⠀⠀⠀⠀⠀⠀⢀⣼⣿⣿⣿⣿⣿⣿⣿⣿⣿⣿⣿⣿⣿⣿⣿⣿⣿⣿⣿⣿⣿⣿⣿⣿⣿⣿⣿⣿⣿⣿⣿⣿⣷⣶⣦⣄⠀⠀⠀⠀⠀⠀⠀⠀⠀⠀⠀⠀⠀⠀⠀⠀⠀⠀</a:t>
            </a:r>
            <a:br/>
            <a:r>
              <a:t>⠀⠀⠀⠀⠀⠀⠀⠀⠀⠀⠀⠀⠀⠀⠀⠀⠀⠀⠀⠀⠀⠀⠀⠀⠀⠀⠀⠀⠀⠀⠀⠀⠀⠀⢀⣾⣿⣿⣿⣿⣿⣿⣿⣿⣿⣿⣿⣿⣿⣿⣿⣿⣿⣿⣿⣿⣿⣿⣿⣿⣿⣿⣿⣿⣿⣿⣿⣿⣿⣿⣿⣿⣿⠀⠀⠀⠀⠀⠀⠀⠀⠀⠀⠀⠀⠀⠀⠀⠀⠀⠀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⠀⠀⠀⠀⠀⠀⠀⠀⠀⠀⠀⠀⠀⠀⠀⠀⠀⠀⠀⠀⠀⠀⠀⠀⠀⠀⠀⠀⠀⠀⠀⠀⢼⣿⣿⣿⣿⣿⣿⣿⣿⣿⣿⣿⣿⣿⣿⣿⣿⣿⣿⣿⣿⣿⣿⣿⣿⣿⣿⣿⣿⣿⣿⣿⣿⣿⣿⣿⣿⣿⣿⣿⠋⠀⠀⠀⠀⠀⠀⠀⠀⠀⠀⠀⠀⠀⠀⠀⠀⠀⠀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⠀⠀⠀⠀⠀⠀⠀⠀⠀⠀⠀⠀⠀⠀⠀⠀⠀⠀⠀⠀⠀⠀⠀⠀⠀⠀⠀⠀⠀⠀⠀⠀⠀⣿⣿⣿⣿⣿⣿⣿⣿⣿⣿⣿⣿⣿⣿⣿⣿⣿⣿⣿⣿⣿⣿⣿⣿⣿⣿⣿⣿⣿⣿⣿⣿⣿⣿⣿⣿⣿⣿⣿⡀⠀⠀⠀⠀⠀⠀⠀⠀⠀⠀⠀⠀⠀⠀⠀⠀⠀⠀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⠀⠀⠀⠀⠀⠀⠀⠀⠀⠀⠀⠀⠀⠀⠀⠀⠀⠀⠀⠀⠀⠀⠀⠀⠀⠀⠀⠀⠀⠀⠀⠀⠀⣿⣿⣿⣿⣿⣿⣿⣿⣿⣿⣿⣿⣿⣿⣿⣿⢿⣿⣿⣿⣿⣿⣿⣿⣿⣿⣿⣿⣿⣿⣿⣿⣿⣿⣿⣿⣿⣿⣿⠁⠀⠀⠀⠀⠀⠀⠀⠀⠀⠀⠀⠀⠀⠀⠀⠀⠀⠀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⠀⠀⠀⠀⠀⠀⠀⠀⠀⠀⠀⠀⠀⠀⠀⠀⠀⠀⠀⠀⠀⠀⠀⠀⠀⠀⠀⠀⠀⠀⠀⠀⢠⣿⣿⣿⣿⣿⣿⣿⣿⣿⣿⣿⣿⣿⣿⣿⡏⢸⣿⣿⣿⣿⣿⣿⣿⣿⣿⣿⣿⣿⣿⣿⣿⣿⣿⣿⣿⣿⣿⣿⠀⠀⠀⠀⠀⠀⠀⠀⠀⠀⠀⠀⠀⠀⠀⠀⠀⠀⠀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⠀⠀⠀⠀⠀⠀⠀⠀⠀⠀⠀⠀⠀⠀⠀⠀⠀⠀⠀⠀⠀⠀⠀⠀⠀⠀⠀⠀⠀⠀⠀⠀⣼⢛⣿⣿⣿⣿⣿⣿⣿⣿⣿⣿⣿⣿⣿⣿⡇⠀⠻⣿⣿⣿⣿⣿⣿⣿⣿⣿⣿⣿⣿⣿⣿⣿⣿⣿⣿⣿⣿⣿⠀⠀⠀⠀⠀⠀⠀⠀⠀⠀⠀⠀⠀⠀⠀⠀⠀⠀⠀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⠀⠀⠀⠀⠀⠀⠀⠀⠀⠀⠀⠀⠀⠀⠀⠀⠀⠀⠀⠀⠀⠀⠀⠀⠀⠀⠀⠀⠀⠀⠀⠀⠀⠀⠀⠀⠀⠀⠀⠀⠀⠀⠈⠉⠀⠀⠀⠉⠀⠀⠀⠀⠀⠀⠀⠀⠀⠀⠀⠀⠀⠀⠀⠀⠀⠀⠀⠀⠀⠀⠀⠀⠀⠀⠀⠀⠀⠀⠀⠀⠀⠀⠀⠀⠀⠀⠀⠀⠀⠀⠀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⠀⠀⠀⠀⠀⠀⠀⠀⠀⠀⠀⠀⠀⠀⠀⠀⠀⠀⠀⠀⠀⠀⠀⠀⠀⠀⠀⠀⠀⠀⠀⠀⠀⠀⠀⠀⠀⠀⠀⠀⠀⠀⢀⣀⠀⠀⠀⠀⠀⠀⠀⠀⠀⠀⠀⠀⠀⢀⣀⡀⠀⠀⠀⠀⠀⠀⠀⠀⠀⠀⠀⠀⠀⠀⠀⠀⠀⠀⠀⠀⠀⠀⠀⠀⠀⠀⠀⠀⠀⠀⠀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⠀⠀⠀⠀⠀⠀⠀⠀⠀⠀⠀⠀⠀⠀⠀⠀⠀⠀⠀⠀⠀⠀⠀⠀⠀⠀⠀⠀⠀⠀⠀⠀⠀⠀⠀⠀⠀⠀⠀⠀⠀⡀⢼⣿⣿⣦⡀⠀⠀⠀⠀⠀⢀⣤⣶⣿⣿⣿⣿⣿⣿⣿⣶⣤⣀⡀⠀⠀⠀⠀⠀⠀⠀⠀⠀⠀⠀⠀⠀⠀⠀⠀⠀⠀⠀⠀⠀⠀⠀⠀⠀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⠀⠀⠀⠀⠀⠀⠀⠀⠀⠀⠀⠀⠀⠀⠀⠀⠀⠀⠀⠀⠀⠀⠀⠀⠀⠀⠀⠀⠀⠀⠀⠀⠀⠀⠀⠀⠀⠀⠀⠀⠀⣷⠸⣿⣿⣿⣿⣀⣠⣇⣀⣾⣿⣿⣿⣿⣿⣿⣿⣿⣿⣿⣿⣿⣿⣦⡀⠀⠀⠀⠀⠀⠀⠀⠀⠀⠀⠀⠀⠀⠀⠀⠀⠀⠀⠀⠀⠀⠀⠀⠀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⠀⠀⠀⠀⠀⠀⠀⠀⠀⠀⠀⠀⠀⠀⠀⠀⠀⠀⠀⠀⠀⠀⠀⠀⠀⠀⠀⠀⠀⠀⠀⠀⠀⠀⠀⠀⠀⠀⠀⠀⠀⣿⣧⢹⣿⣿⣿⣿⣿⣿⣿⣿⣿⣿⣿⣿⣿⣿⣿⣿⣿⣿⣿⣿⣿⣿⡇⠀⠀⠀⠀⠀⠀⠀⠀⠀⠀⠀⠀⠀⠀⠀⠀⠀⠀⠀⠀⠀⠀⠀⠀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⠀⠀⠀⠀⠀⠀⠀⠀⠀⠀⠀⠀⠀⠀⠀⠀⠀⠀⠀⠀⠀⠀⠀⠀⠀⠀⠀⠀⠀⠀⠀⠀⠀⠀⠀⠀⠀⠀⠀⠀⠀⣿⣿⠁⢻⣿⣿⣿⣿⣿⣿⣿⣿⣿⣿⣿⣿⣿⣿⣿⣿⣿⣿⣿⣿⣿⠃⠀⠀⠀⠀⠀⠀⠀⠀⠀⠀⠀⠀⠀⠀⠀⠀⠀⠀⠀⠀⠀⠀⠀⠀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⠀⠀⠀⠀⠀⠀⠀⠀⠀⠀⠀⠀⠀⠀⠀⠀⠀⠀⠀⠀⠀⠀⠀⠀⠀⠀⠀⠀⠀⠀⠀⠀⠀⠀⠀⠀⠀⠀⠀⠀⠀⠙⣿⠀⠀⠻⣿⣿⣿⣿⣿⣿⣿⣿⣿⣿⣿⣿⣿⣿⣿⣿⣿⣿⣿⣿⠆⠀⠀⠀⠀⠀⠀⠀⠀⠀⠀⠀⠀⠀⠀⠀⠀⠀⠀⠀⠀⠀⠀⠀⠀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⠀⠀⠀⠀⠀⠀⠀⠀⠀⠀⠀⠀⠀⠀⠀⠀⠀⠀⠀⠀⠀⠀⠀⠀⠀⠀⠀⠀⠀⠀⠀⠀⠀⠀⠀⠀⠀⠀⠀⠀⠀⠀⠉⠀⠀⠀⠘⢿⣿⣿⣿⣿⣿⣿⣿⣿⣿⣿⣿⣿⣿⣿⣿⣿⣿⣿⡆⠀⠀⠀⠀⠀⠀⠀⠀⠀⠀⠀⠀⠀⠀⠀⠀⠀⠀⠀⠀⠀⠀⠀⠀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⠀⠀⠀⠀⠀⠀⠀⠀⠀⠀⠀⠀⠀⠀⠀⠀⠀⠀⠀⠀⠀⠀⠀⠀⠀⠀⠀⠀⠀⠀⠀⠀⠀⠀⠀⠀⠀⠀⠀⠀⠀⠖⠂⠀⠀⠀⢀⣿⣿⣿⣿⣿⣿⣿⣿⣿⣿⣿⣿⣿⣿⣿⣿⣿⣿⣿⣷⠀⠀⠀⠀⠀⠀⠀⠀⠀⠀⠀⠀⠀⠀⠀⠀⠀⠀⠀⠀⠀⠀⠀⠀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⠀⠀⠀⠀⠀⠀⠀⠀⠀⠀⠀⠀⠀⠀⠀⠀⠀⠀⠀⠀⠀⠀⠀⠀⠀⠀⠀⠀⠀⠀⠀⠀⠀⠀⠀⠀⠀⠀⠀⠀⠀⠀⠀⠀⠀⠀⣸⣿⣿⣿⣿⣿⣿⣿⣿⣿⣿⣿⣿⣿⣿⣿⣿⣿⣿⠿⠋⠀⠀⠀⠀⠀⠀⠀⠀⠀⠀⠀⠀⠀⠀⠀⠀⠀⠀⠀⠀⠀⠀⠀⠀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⠀⠀⠀⠀⠀⠀⠀⠀⠀⠀⠀⠀⠀⠀⠀⠀⠀⠀⠀⠀⠀⠀⠀⠀⠀⠀⠀⠀⠀⠀⠀⠀⠀⠀⠀⠀⠀⠀⠀⠀⠀⣶⣦⡄⢀⣿⣿⣿⣿⣿⣿⣿⣿⣿⣿⣿⣿⣿⣿⣿⣿⣿⣿⣿⡆⠀⠀⠀⠀⠀⠀⠀⠀⠀⠀⠀⠀⠀⠀⠀⠀⠀⠀⠀⠀⠀⠀⠀⠀⠀⠀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⠀⠀⠀⠀⠀⠀⠀⠀⠀⠀⠀⠀⠀⠀⠀⠀⠀⠀⠀⠀⠀⠀⠀⠀⠀⠀⠀⠀⠀⠀⠀⠀⠀⠀⠀⠀⠀⠀⠀⠀⠀⣿⣿⣷⠸⠛⣿⣿⣿⣿⣿⣿⣿⣿⣿⣿⣿⣿⣿⣿⣿⣿⣿⣿⣷⣤⡀⠀⠀⠀⠀⠀⠀⠀⠀⠀⠀⠀⠀⠀⠀⠀⠀⠀⠀⠀⠀⠀⠀⠀⠀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⠀⠀⠀⠀⠀⠀⠀⠀⠀⠀⠀⠀⠀⠀⠀⠀⠀⠀⠀⠀⠀⠀⠀⠀⠀⠀⠀⠀⠀⠀⠀⠀⠀⠀⠀⠀⠀⠀⠀⠀⠀⣿⣿⣿⣷⣶⣿⣿⣿⣿⣿⣿⣿⣿⣿⣿⣿⣿⣿⣿⣿⣿⣿⣿⣿⣿⣿⣷⣄⠀⠀⠀⠀⠀⠀⠀⠀⠀⠀⠀⠀⠀⠀⠀⠀⠀⠀⠀⠀⠀⠀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⠀⠀⠀⠀⠀⠀⠀⠀⠀⠀⠀⠀⠀⠀⠀⠀⠀⠀⠀⠀⠀⠀⠀⠀⠀⠀⠀⠀⠀⠀⠀⠀⠀⠀⠀⠀⠀⠀⠀⠀⠀⣿⣿⣿⣿⣿⣿⣿⣿⣿⣿⣿⣿⣿⣿⣿⣿⣿⣿⣿⣿⣿⣿⣿⣿⣿⣿⣿⣿⣧⡀⠀⠀⠀⠀⠀⠀⠀⠀⠀⠀⠀⠀⠀⠀⠀⠀⠀⠀⠀⠀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⠀⠀⠀⠀⠀⠀⠀⠀⠀⠀⠀⠀⠀⠀⠀⠀⠀⠀⠀⠀⠀⠀⠀⠀⠀⠀⠀⠀⠀⠀⠀⠀⠀⠀⠀⠀⠀⠀⠀⠀⠀⣿⣿⣿⣿⣿⣿⣿⣿⣿⣿⣿⣿⣿⣿⣿⣿⣿⣿⣿⣿⣿⣿⣿⣿⣿⣿⣿⣿⣿⣿⣦⡀⠀⠀⠀⠀⠀⠀⠀⠀⠀⠀⠀⠀⠀⠀⠀⠀⠀⠀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⠀⠀⠀⠀⠀⠀⠀⠀⠀⠀⠀⠀⠀⠀⠀⠀⠀⠀⠀⠀⠀⠀⠀⠀⠀⠀⠀⠀⠀⠀⠀⠀⠀⠀⠀⠀⠀⠀⠀⠀⠀⣿⣿⣿⣿⣿⣿⣿⣿⣿⣿⣿⣿⣿⣿⣿⣿⣿⣿⣿⣿⣿⣿⣿⣿⣿⣿⣿⣿⣿⣿⣿⣿⣆⠀⠀⠀⠀⠀⠀⠀⠀⠀⠀⠀⠀⠀⠀⠀⠀⠀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⠀⠀⠀⠀⠀⠀⠀⠀⠀⠀⠀⠀⠀⠀⠀⠀⠀⠀⠀⠀⠀⠀⠀⠀⠀⠀⠀⠀⠀⠀⠀⠀⠀⠀⠀⠀⠀⠀⠀⠀⠀⣿⣿⣿⣿⣿⣿⣿⣿⣿⣿⣿⣿⣿⣿⣿⣿⣿⣿⣿⣿⣿⣿⣿⣿⣿⣿⣿⣿⣿⣿⣿⣿⣿⣧⠀⠀⠀⠀⠀⠀⠀⠀⠀⠀⠀⠀⠀⠀⠀⠀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⠀⠀⠀⠀⠀⠀⠀⠀⠀⠀⠀⠀⠀⠀⠀⠀⠀⠀⠀⠀⠀⠀⠀⠀⠀⠀⠀⠀⠀⠀⠀⠀⠀⠀⠀⠀⠀⠀⠀⠀⣠⣿⣿⣿⣿⣿⣿⣿⣿⣿⣿⣿⣿⣿⣿⣿⣿⣿⣿⣿⣿⣿⣿⣿⣿⣿⣿⣿⣿⣿⣿⣿⣿⣿⣿⣶⣦⣤⣀⠀⠀⠀⠀⠀⠀⠀⠀⠀⠀⠀⠀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⠀⠀⠀⠀⠀⠀⠀⠀⠀⠀⠀⠀⠀⠀⠀⠀⠀⠀⠀⠀⠀⠀⠀⠀⠀⠀⠀⠀⠀⠀⠀⠀⠀⠀⠀⠀⠀⠀⣠⣿⣿⣿⣿⣿⣿⣿⣿⣿⣿⣿⣿⣿⣿⣿⣿⣿⣿⣿⣿⣿⣿⣿⣿⣿⣿⣿⣿⣿⣿⣿⣿⣿⣿⣿⣿⣿⣿⣿⣿⠀⠀⠀⠀⠀⠀⠀⠀⠀⠀⠀⠀</a:t>
            </a:r>
            <a:br/>
            <a:r>
              <a:t>⠀⠀⠀⠀⠀⠀⠀⠀⠀⠀⠀⠀⠀⠀⠀⠀⠀⠀⠀⠀⠀⠀⠀⠀⠀⠀⠀⠀⠀⠀⠀⠀⠀⠀⠀⠀⠀⢀⣿⣿⣿⣿⣿⣿⣿⣿⣿⣿⣿⣿⣿⣿⣿⣿⣿⣿⣿⣿⣿⣿⣿⣿⣿⣿⣿⣿⣿⣿⣿⣿⣿⣿⣿⣿⣿⣿⣿⣿⡿⠀⠀⠀⠀⠀⠀⠀⠀⠀⠀⠀⠀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⠀⠀⠀⠀⠀⠀⠀⠀⠀⠀⠀⠀⠀⠀⠀⠀⠀⠀⠀⠀⠀⠀⠀⠀⠀⠀⠀⠀⠀⠀⠀⠀⠀⠀⠀⠀⠀⣸⣿⣿⣿⣿⣿⣿⣿⣿⣿⣿⣿⣿⣿⣿⣿⣿⣿⣿⣿⣿⣿⣿⣿⣿⣿⣿⣿⣿⣿⣿⣿⣿⣿⣿⣿⣿⣿⣿⣿⣿⠃⠀⠀⠀⠀⠀⠀⠀⠀⠀⠀⠀⠀</a:t>
            </a:r>
            <a:br/>
            <a:r>
              <a:t>⠀⠀⠀⠀⠀⠀⠀⠀⠀⠀⠀⠀⠀⠀⠀⠀⠀⠀⠀⠀⠀⠀⠀⠀⠀⠀⠀⠀⠀⠀⠀⠀⠀⠀⠀⠀⠐⢿⣿⣿⣿⣿⣿⣿⣿⣿⣿⣿⣿⣿⣿⣿⣿⣿⣿⣿⣿⣿⣿⣿⣿⣿⣿⣿⣿⣿⣿⣿⣿⣿⣿⣿⣿⣿⣿⣿⣿⣿⠀⠀⠀⠀⠀⠀⠀⠀⠀⠀⠀⠀⠀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⠀⠀⠀⠀⠀⠀⠀⠀⠀⠀⠀⠀⠀⠀⠀⠀⠀⠀⠀⠀⠀⠀⠀⠀⠀⠀⠀⠀⠀⠀⠀⠀⠀⠀⠀⠀⠀⢸⣿⣿⣿⣿⣿⣿⣿⣿⣿⣿⣿⣿⣿⣿⠏⠉⣿⣿⣿⣿⣿⣿⣿⣿⣿⣿⣿⣿⣿⣿⣿⣿⣿⣿⣿⣿⣿⣿⣿⣿⠀⠀⠀⠀⠀⠀⠀⠀⠀⠀⠀⠀⠀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⠀⠀⠀⠀⠀⠀⠀⠀⠀⠀⠀⠀⠀⠀⠀⠀⠀⠀⠀⠀⠀⠀⠀⠀⠀⠀⠀⠀⠀⠀⠀⠀⠀⠀⠀⠀⠀⣼⣿⣿⣿⣿⣿⣿⣿⣿⣿⣿⣿⣿⣿⡟⠀⠀⢿⣿⣿⣿⣿⣿⣿⣿⣿⣿⣿⣿⣿⣿⣿⣿⣿⣿⣿⣿⣿⣿⣿⡟⠀⠀⠀⠀⠀⠀⠀⠀⠀⠀⠀⠀⠀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⠀⠀⠀⠀⠀⠀⠀⠀⠀⠀⠀⠀⠀⠀⠀⠀⠀⠀⠀⠀⠀⠀⠀⠀⠀⠀⠀⠀⠀⠀⠀⠀⠀⠀⠀⠀⠀⠀⠀⠀⠀⠀⠈⠉⠀⠀⠀⠉⠀⠀⠀⠀⠀⠀⠀⠀⠀⠀⠀⠀⠀⠀⠀⠀⠀⠀⠀⠀⠀⠀⠀⠀⠀⠀⠀⠀⠀⠀⠀⠀⠀⠀⠀⠀⠀⠀⠀⠀⠀⠀⠀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⠀⠀⠀⠀⠀⠀⠀⠀⠀⠀⠀⠀⠀⠀⠀⠀⠀⠀⠀⠀⠀⠀⠀⠀⠀⠀⠀⠀⠀⠀⠀⠀⠀⠀⠀⠀⠀⠀⠀⠀⠀⠀⠀⠀⠀⢠⣤⣄⡀⠀⠀⠀⠀⠀⠀⠀⠀⠀⢀⣀⣠⣄⣀⣀⣀⠀⠀⠀⠀⠀⠀⠀⠀⠀⠀⠀⠀⠀⠀⠀⠀⠀⠀⠀⠀⠀⠀⠀⠀⠀⠀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⠀⠀⠀⠀⠀⠀⠀⠀⠀⠀⠀⠀⠀⠀⠀⠀⠀⠀⠀⠀⠀⠀⠀⠀⠀⠀⠀⠀⠀⠀⠀⠀⠀⠀⠀⠀⠀⠀⠀⠀⠀⡀⠀⠀⠀⢸⣿⣿⣿⣦⠀⠀⠀⠀⢀⣤⣶⣿⣿⣿⣿⣿⣿⣿⣿⣿⣶⣤⠄⠀⠀⠀⠀⠀⠀⠀⠀⠀⠀⠀⠀⠀⠀⠀⠀⠀⠀⠀⠀⠀⠀</a:t>
            </a:r>
            <a:br/>
            <a:r>
              <a:t>⠀⠀⠀⠀⠀⠀⠀⠀⠀⠀⠀⠀⠀⠀⠀⠀⠀⠀⠀⠀⠀⠀⠀⠀⠀⠀⠀⠀⠀⠀⠀⠀⠀⠀⠀⠀⠀⠀⠀⠀⠀⣧⠀⠀⠀⠘⣿⣿⣿⣿⣦⣠⣤⣴⣿⣿⣿⣿⣿⣿⣿⣿⣿⣿⣿⣿⣿⣿⣷⣄⠀⠀⠀⠀⠀⠀⠀⠀⠀⠀⠀⠀⠀⠀⠀⠀⠀⠀⠀⠀⠀</a:t>
            </a:r>
            <a:br/>
            <a:r>
              <a:t>⠀⠀⠀⠀⠀⠀⠀⠀⠀⠀⠀⠀⠀⠀⠀⠀⠀⠀⠀⠀⠀⠀⠀⠀⠀⠀⠀⠀⠀⠀⠀⠀⠀⠀⠀⠀⠀⠀⠀⠀⠀⣿⣆⠀⠀⠀⠘⣿⣿⣿⣿⣿⣿⣿⣿⣿⣿⣿⣿⣿⣿⣿⣿⣿⣿⣿⣿⣿⣿⡇⠀⠀⠀⠀⠀⠀⠀⠀⠀⠀⠀⠀⠀⠀⠀⠀⠀⠀⠀⠀⠀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⠀⠀⠀⠀⠀⠀⠀⠀⠀⠀⠀⠀⠀⠀⠀⠀⠀⠀⠀⠀⠀⠀⠀⠀⠀⠀⠀⠀⠀⠀⠀⠀⠀⠀⠀⠀⠀⠀⠀⠀⠀⣿⣿⠀⠀⠀⠀⢻⣿⣿⣿⣿⣿⣿⣿⣿⣿⣿⣿⣿⣿⣿⣿⣿⣿⣿⣿⣿⣿⠀⠀⠀⠀⠀⠀⠀⠀⠀⠀⠀⠀⠀⠀⠀⠀⠀⠀⠀⠀⠀⠀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⠀⠀⠀⠀⠀⠀⠀⠀⠀⠀⠀⠀⠀⠀⠀⠀⠀⠀⠀⠀⠀⠀⠀⠀⠀⠀⠀⠀⠀⠀⠀⠀⠀⠀⠀⠀⠀⠀⠀⠀⠀⢻⣿⠀⠀⠀⠀⠘⢻⢿⣿⣿⣿⣿⣿⣿⣿⣿⣿⣿⣿⣿⣿⣿⣿⣿⣿⣿⣿⡇⠀⠀⠀⠀⠀⠀⠀⠀⠀⠀⠀⠀⠀⠀⠀⠀⠀⠀⠀⠀⠀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⠀⠀⠀⠀⠀⠀⠀⠀⠀⠀⠀⠀⠀⠀⠀⠀⠀⠀⠀⠀⠀⠀⠀⠀⠀⠀⠀⠀⠀⠀⠀⠀⠀⠀⠀⠀⠀⠀⠀⠀⠀⠈⠉⠀⠀⠀⠀⠀⠈⠈⣻⣿⣿⣿⣿⣿⣿⣿⣿⣿⣿⣿⣿⣿⣿⣿⣿⣿⣿⡇⠀⠀⠀⠀⠀⠀⠀⠀⠀⠀⠀⠀⠀⠀⠀⠀⠀⠀⠀⠀⠀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⠀⠀⠀⠀⠀⠀⠀⠀⠀⠀⠀⠀⠀⠀⠀⠀⠀⠀⠀⠀⠀⠀⠀⠀⠀⠀⠀⠀⠀⠀⠀⠀⠀⠀⠀⠀⠀⠀⠀⠀⠀⠖⠀⠀⠀⠀⠀⠀⠠⢾⣿⣿⣿⣿⣿⣿⣿⣿⣿⣿⣿⣿⣿⣿⣿⣿⣿⣿⣿⣷⠀⠀⠀⠀⠀⠀⠀⠀⠀⠀⠀⠀⠀⠀⠀⠀⠀⠀⠀⠀⠀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⠀⠀⠀⠀⠀⠀⠀⠀⠀⠀⠀⠀⠀⠀⠀⠀⠀⠀⠀⠀⠀⠀⠀⠀⠀⠀⠀⠀⠀⠀⠀⠀⠀⠀⠀⠀⠀⠀⠀⠀⠀⠀⠀⠀⠀⠀⠀⠀⠀⣿⣿⣿⣿⣿⣿⣿⣿⣿⣿⣿⣿⣿⣿⣿⣿⣿⣿⡿⠟⠋⠀⠀⠀⠀⠀⠀⠀⠀⠀⠀⠀⠀⠀⠀⠀⠀⠀⠀⠀⠀⠀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⠀⠀⠀⠀⠀⠀⠀⠀⠀⠀⠀⠀⠀⠀⠀⠀⠀⠀⠀⠀⠀⠀⠀⠀⠀⠀⠀⠀⠀⠀⠀⠀⠀⠀⠀⠀⠀⠀⠀⠀⠀⣶⣦⡄⠀⠀⠀⣴⣿⣿⣿⣿⣿⣿⣿⣿⣿⣿⣿⣿⣿⣿⣿⣿⣿⣿⣿⡇⠀⠀⠀⠀⠀⠀⠀⠀⠀⠀⠀⠀⠀⠀⠀⠀⠀⠀⠀⠀⠀⠀⠀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⠀⠀⠀⠀⠀⠀⠀⠀⠀⠀⠀⠀⠀⠀⠀⠀⠀⠀⠀⠀⠀⠀⠀⠀⠀⠀⠀⠀⠀⠀⠀⠀⠀⠀⠀⠀⠀⠀⠀⠀⢠⣿⣿⣧⠀⠀⢸⣿⣿⣿⣿⣿⣿⣿⣿⣿⣿⣿⣿⣿⣿⣿⣿⣿⣿⣿⣿⣷⣦⣀⠀⠀⠀⠀⠀⠀⠀⠀⠀⠀⠀⠀⠀⠀⠀⠀⠀⠀⠀⠀⠀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⠀⠀⠀⠀⠀⠀⠀⠀⠀⠀⠀⠀⠀⠀⠀⠀⠀⠀⠀⠀⠀⠀⠀⠀⠀⠀⠀⠀⠀⠀⠀⠀⠀⠀⠀⠀⠀⠀⠀⠀⠀⣿⣿⣿⣷⣶⣿⣿⣿⣿⣿⣿⣿⣿⣿⣿⣿⣿⣿⣿⣿⣿⣿⣿⣿⣿⣿⣿⣿⣿⣷⣄⠀⠀⠀⠀⠀⠀⠀⠀⠀⠀⠀⠀⠀⠀⠀⠀⠀⠀⠀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⠀⠀⠀⠀⠀⠀⠀⠀⠀⠀⠀⠀⠀⠀⠀⠀⠀⠀⠀⠀⠀⠀⠀⠀⠀⠀⠀⠀⠀⠀⠀⠀⠀⠀⠀⠀⠀⠀⠀⠀⠀⣿⣿⣿⣿⣿⣿⣿⣿⣿⣿⣿⣿⣿⣿⣿⣿⣿⣿⣿⣿⣿⣿⣿⣿⣿⣿⣿⣿⣿⣿⣿⣷⣄⠀⠀⠀⠀⠀⠀⠀⠀⠀⠀⠀⠀⠀⠀⠀⠀⠀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⠀⠀⠀⠀⠀⠀⠀⠀⠀⠀⠀⠀⠀⠀⠀⠀⠀⠀⠀⠀⠀⠀⠀⠀⠀⠀⠀⠀⠀⠀⠀⠀⠀⠀⠀⠀⠀⠀⠀⠀⠀⣿⣿⣿⣿⣿⣿⣿⣿⣿⣿⣿⣿⣿⣿⣿⣿⣿⣿⣿⣿⣿⣿⣿⣿⣿⣿⣿⣿⣿⣿⣿⣿⣿⣷⣄⠀⠀⠀⠀⠀⠀⠀⠀⠀⠀⠀⠀⠀⠀⠀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⠀⠀⠀⠀⠀⠀⠀⠀⠀⠀⠀⠀⠀⠀⠀⠀⠀⠀⠀⠀⠀⠀⠀⠀⠀⠀⠀⠀⠀⠀⠀⠀⠀⠀⠀⠀⠀⠀⠀⠀⠀⣿⣿⣿⣿⣿⣿⣿⣿⣿⣿⣿⣿⣿⣿⣿⣿⣿⣿⣿⣿⣿⣿⣿⣿⣿⣿⣿⣿⣿⣿⣿⣿⣿⣿⣿⣦⡀⠀⠀⠀⠀⠀⠀⠀⠀⠀⠀⠀⠀⠀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⠀⠀⠀⠀⠀⠀⠀⠀⠀⠀⠀⠀⠀⠀⠀⠀⠀⠀⠀⠀⠀⠀⠀⠀⠀⠀⠀⠀⠀⠀⠀⠀⠀⠀⠀⠀⠀⠀⠀⠀⠀⣿⣿⣿⣿⣿⣿⣿⣿⣿⣿⣿⣿⣿⣿⣿⣿⣿⣿⣿⣿⣿⣿⣿⣿⣿⣿⣿⣿⣿⣿⣿⣿⣿⣿⣿⣿⣷⠀⠀⠀⠀⠀⠀⠀⠀⠀⠀⠀⠀⠀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⠀⠀⠀⠀⠀⠀⠀⠀⠀⠀⠀⠀⠀⠀⠀⠀⠀⠀⠀⠀⠀⠀⠀⠀⠀⠀⠀⠀⠀⠀⠀⠀⠀⠀⠀⠀⠀⠀⠀⠀⠀⣿⣿⣿⣿⣿⣿⣿⣿⣿⣿⣿⣿⣿⣿⣿⣿⣿⣿⣿⣿⣿⣿⣿⣿⣿⣿⣿⣿⣿⣿⣿⣿⣿⣿⣿⣿⣿⡆⠀⠀⠀⠀⠀⠀⠀⠀⠀⠀⠀⠀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⠀⠀⠀⠀⠀⠀⠀⠀⠀⠀⠀⠀⠀⠀⠀⠀⠀⠀⠀⠀⠀⠀⠀⠀⠀⠀⠀⠀⠀⠀⠀⠀⠀⠀⠀⠀⠀⠀⠀⠀⠀⣿⣿⣿⣿⣿⣿⣿⣿⣿⣿⣿⣿⣿⣿⣿⣿⣿⣿⣿⣿⣿⣿⣿⣿⣿⣿⣿⣿⣿⣿⣿⣿⣿⣿⣿⣿⣿⠁⠀⠀⠀⠀⠀⠀⠀⠀⠀⠀⠀⠀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⠀⠀⠀⠀⠀⠀⠀⠀⠀⠀⠀⠀⠀⠀⠀⠀⠀⠀⠀⠀⠀⠀⠀⠀⠀⠀⠀⠀⠀⠀⠀⠀⠀⠀⠀⠀⠀⠀⠀⠀⠀⣿⣿⣿⣿⣿⣿⣿⣿⣿⣿⣿⣿⣿⣿⣿⣿⣿⣿⣿⣿⣿⣿⣿⣿⣿⣿⣿⣿⣿⣿⣿⣿⣿⣿⣿⣿⣿⣷⣶⣤⣄⡀⠀⠀⠀⠀⠀⠀⠀⠀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⠀⠀⠀⠀⠀⠀⠀⠀⠀⠀⠀⠀⠀⠀⠀⠀⠀⠀⠀⠀⠀⠀⠀⠀⠀⠀⠀⠀⠀⠀⠀⠀⠀⠀⠀⠀⠀⠀⠀⠀⠀⣿⣿⣿⣿⣿⣿⣿⣿⣿⣿⣿⣿⣿⣿⣿⣿⣿⣿⣿⣿⣿⣿⣿⣿⣿⣿⣿⣿⣿⣿⣿⣿⣿⣿⣿⣿⣿⣿⣿⣿⣿⡇⠀⠀⠀⠀⠀⠀⠀⠀</a:t>
            </a:r>
            <a:br/>
            <a:r>
              <a:t>⠀⠀⠀⠀⠀⠀⠀⠀⠀⠀⠀⠀⠀⠀⠀⠀⠀⠀⠀⠀⠀⠀⠀⠀⠀⠀⠀⠀⠀⠀⠀⠀⠀⠀⠀⠀⠀⠀⠀⠀⢰⣿⣿⣿⣿⣿⣿⣿⣿⣿⣿⣿⣿⣿⣿⣿⣿⣿⣿⣿⣿⣿⣿⣿⣿⣿⣿⣿⣿⣿⣿⣿⣿⣿⣿⣿⣿⣿⣿⣿⣿⣿⡇⠀⠀⠀⠀⠀⠀⠀⠀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⠀⠀⠀⠀⠀⠀⠀⠀⠀⠀⠀⠀⠀⠀⠀⠀⠀⠀⠀⠀⠀⠀⠀⠀⠀⠀⠀⠀⠀⠀⠀⠀⠀⠀⠀⠀⠀⠀⠀⠀⢸⣿⣿⣿⣿⣿⣿⣿⣿⣿⣿⣿⣿⣿⣿⣿⣿⣿⣿⣿⣿⣿⣿⣿⣿⣿⣿⣿⣿⣿⣿⣿⣿⣿⣿⣿⣿⣿⣿⣿⣿⣿⠁⠀⠀⠀⠀⠀⠀⠀⠀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⠀⠀⠀⠀⠀⠀⠀⠀⠀⠀⠀⠀⠀⠀⠀⠀⠀⠀⠀⠀⠀⠀⠀⠀⠀⠀⠀⠀⠀⠀⠀⠀⠀⠀⠀⠀⠀⠀⠀⠀⣼⣿⣿⣿⣿⣿⣿⣿⣿⣿⣿⣿⣿⣿⣿⣿⣿⣿⣿⣿⣿⣿⣿⣿⣿⣿⣿⣿⣿⣿⣿⣿⣿⣿⣿⣿⣿⣿⣿⣿⣿⡏⠀⠀⠀⠀⠀⠀⠀⠀⠀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⠀⠀⠀⠀⠀⠀⠀⠀⠀⠀⠀⠀⠀⠀⠀⠀⠀⠀⠀⠀⠀⠀⠀⠀⠀⠀⠀⠀⠀⠀⠀⠀⠀⠀⠀⠀⠀⠀⠀⠸⣿⣿⣿⣿⣿⣿⣿⣿⣿⣿⣿⣿⣿⣿⣿⣿⣿⣿⣿⣿⣿⣿⣿⣿⣿⣿⣿⣿⣿⣿⣿⣿⣿⣿⣿⣿⣿⣿⣿⣿⣿⡇⠀⠀⠀⠀⠀⠀⠀⠀⠀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⠀⠀⠀⠀⠀⠀⠀⠀⠀⠀⠀⠀⠀⠀⠀⠀⠀⠀⠀⠀⠀⠀⠀⠀⠀⠀⠀⠀⠀⠀⠀⠀⠀⠀⠀⠀⠀⠀⠀⠀⢸⣿⣿⣿⣿⣿⣿⣿⣿⣿⣿⣿⣿⣿⣿⣿⣿⣿⣿⣿⣿⣿⣿⣿⣿⣿⣿⣿⣿⣿⣿⣿⣿⣿⣿⣿⣿⣿⣿⣿⣿⡇⠀⠀⠀⠀⠀⠀⠀⠀⠀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⠀⠀⠀⠀⠀⠀⠀⠀⠀⠀⠀⠀⠀⠀⠀⠀⠀⠀⠀⠀⠀⠀⠀⠀⠀⠀⠀⠀⠀⠀⠀⠀⠀⠀⠀⠀⠀⠀⠀⠀⢸⣿⣿⣿⣿⣿⣿⣿⣿⣿⣿⣿⣿⣿⣿⣿⣿⣿⣿⣿⣿⣿⣿⣿⣿⣿⣿⣿⣿⣿⣿⣿⣿⣿⣿⣿⣿⣿⣿⣿⣿⠇⠀⠀⠀⠀⠀⠀⠀⠀⠀</a:t>
            </a:r>
            <a:br/>
            <a:r>
              <a:t>⠀⠀⠀⠀⠀⠀⠀⠀⠀⠀⠀⠀⠀⠀⠀⠀⠀⠀⠀⠀⠀⠀⠀⠀⠀⠀⠀⠀⠀⠀⠀⠀⠀⠀⠀⠀⠀⠀⠀⠀⢸⣿⣿⣿⣿⣿⣿⣿⣿⣿⣿⣿⣿⣿⣿⠁⠻⣿⣿⣿⣿⣿⣿⣿⣿⣿⣿⣿⣿⣿⣿⣿⣿⣿⣿⣿⣿⣿⣿⣿⣿⠀⠀⠀⠀⠀⠀⠀⠀⠀⠀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⠀⠀⠀⠀⠀⠀⠀⠀⠀⠀⠀⠀⠀⠀⠀⠀⠀⠀⠀⠀⠀⠀⠀⠀⠀⠀⠀⠀⠀⠀⠀⠀⠀⠀⠀⠀⠀⠀⠀⠀⡇⠀⢿⣿⣿⣿⣿⣿⠇⠀⡇⠀⠀⠀⠀⠀⠀⠀⠀⠀⠀⠀⠀⠀⠀⠀⠀⠀⠀⠀⠀⠀⠀⠀⠀⠀⠀⠀⠀⠀⠀⠀⠀⠀⠀⠀⠀⠀⠀⠀⠀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⠀⠀⠀⠀⠀⠀⠀⠀⠀⠀⠀⠀⠀⠀⠀⠀⠀⠀⠀⠀⠀⠀⠀⠀⠀⠀⠀⠀⠀⠀⠀⠀⠀⠀⠀⠀⠀⠀⠀⠀⠧⠀⠈⠉⠁⠀⠈⠉⠀⠀⠃⠀⠀⠀⠀⠀⠀⠀⠀⠀⠀⠀⠀⠀⠀⠀⠀⠀⠀⠀⠀⠀⠀⠀⠀⠀⠀⠀⠀⠀⠀⠀⠀⠀⠀⠀⠀⠀⠀⠀⠀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⠀⠀⠀⠀⠀⠀⠀⠀⠀⠀⠀⠀⠀⠀⠀⠀⠀⠀⠀⠀⠀⠀⠀⠀⠀⠀⠀⠀⠀⠀⠀⠀⠀⠀⠀⠀⠀⠀⠀⠀⡀⠀⠀⠀⠀⠀⠀⠀⠀⠀⠀⠀⣾⣿⣿⣦⡀⠀⠀⠀⠀⠀⢀⣠⣤⣶⣶⣿⣿⣶⣶⣶⣤⣀⠀⠀⠀⠀⠀⠀⠀⠀⠀⠀⠀⠀⠀⠀⠀⠀⠀</a:t>
            </a:r>
            <a:br/>
            <a:r>
              <a:t>⠀⠀⠀⠀⠀⠀⠀⠀⠀⠀⠀⠀⠀⠀⠀⠀⠀⠀⠀⠀⠀⠀⠀⠀⠀⠀⠀⠀⠀⠀⠀⠀⠀⠀⠀⠀⠀⠀⠀⠀⣧⠀⠀⠀⠀⠀⠀⠀⠀⢠⡇⠀⢸⣿⣿⣿⣿⡄⠀⠀⢠⣶⣿⣿⣿⣿⣿⣿⣿⣿⣿⣿⣿⣿⣿⡀⠀⠀⠀⠀⠀⠀⠀⠀⠀⠀⠀⠀⠀⠀⠀</a:t>
            </a:r>
            <a:br/>
            <a:r>
              <a:t>⠀⠀⠀⠀⠀⠀⠀⠀⠀⠀⠀⠀⠀⠀⠀⠀⠀⠀⠀⠀⠀⠀⠀⠀⠀⠀⠀⠀⠀⠀⠀⠀⠀⠀⠀⠀⠀⠀⠀⠀⣿⣧⠀⠀⠀⠀⠀⠀⢠⣿⡇⠀⠀⢻⣿⣿⣿⣿⣶⣿⣿⣿⣿⣿⣿⣿⣿⣿⣿⣿⣿⣿⣿⣿⣿⣿⡆⠀⠀⠀⠀⠀⠀⠀⠀⠀⠀⠀⠀⠀⠀</a:t>
            </a:r>
            <a:br/>
            <a:r>
              <a:t>⠀⠀⠀⠀⠀⠀⠀⠀⠀⠀⠀⠀⠀⠀⠀⠀⠀⠀⠀⠀⠀⠀⠀⠀⠀⠀⠀⠀⠀⠀⠀⠀⠀⠀⠀⠀⠀⠀⠀⠀⣿⣿⣆⠀⠀⠀⠀⢀⣾⣿⡇⠀⠀⠀⢻⣿⣿⣿⣿⣿⣿⣿⣿⣿⣿⣿⣿⣿⣿⣿⣿⣿⣿⣿⣿⣿⠀⠀⠀⠀⠀⠀⠀⠀⠀⠀⠀⠀⠀⠀⠀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⠀⠀⠀⠀⠀⠀⠀⠀⠀⠀⠀⠀⠀⠀⠀⠀⠀⠀⠀⠀⠀⠀⠀⠀⠀⠀⠀⠀⠀⠀⠀⠀⠀⠀⠀⠀⠀⠀⠀⠀⣿⣿⣿⠀⠀⠀⠀⢸⣿⣿⡇⠀⠀⠀⠀⢻⣿⣿⣿⣿⣿⣿⣿⣿⣿⣿⣿⣿⣿⣿⣿⣿⣿⣿⣿⣇⡀⠀⠀⠀⠀⠀⠀⠀⠀⠀⠀⠀⠀⠀⠀</a:t>
            </a:r>
            <a:br/>
            <a:r>
              <a:t>⠀⠀⠀⠀⠀⠀⠀⠀⠀⠀⠀⠀⠀⠀⠀⠀⠀⠀⠀⠀⠀⠀⠀⠀⠀⠀⠀⠀⠀⠀⠀⠀⠀⠀⠀⠀⠀⠀⠀⠀⢻⣿⣿⠀⠀⠀⠀⠘⢛⣿⠃⠀⠀⠀⠀⠀⢿⣿⣿⣿⣿⣿⣿⣿⣿⣿⣿⣿⣿⣿⣿⣿⣿⣿⣿⣿⡅⠀⠀⠀⠀⠀⠀⠀⠀⠀⠀⠀⠀⠀⠀</a:t>
            </a:r>
            <a:br/>
            <a:r>
              <a:t>⠀⠀⠀⠀⠀⠀⠀⠀⠀⠀⠀⠀⠀⠀⠀⠀⠀⠀⠀⠀⠀⠀⠀⠀⠀⠀⠀⠀⠀⠀⠀⠀⠀⠀⠀⠀⠀⠀⠀⠀⠀⠉⠋⠀⠀⠀⠀⠀⠈⠁⠀⠀⠀⠀⠀⠀⣼⣿⣿⣿⣿⣿⣿⣿⣿⣿⣿⣿⣿⣿⣿⣿⣿⣿⣿⣿⣧⠀⠀⠀⠀⠀⠀⠀⠀⠀⠀⠀⠀⠀⠀</a:t>
            </a:r>
            <a:br/>
            <a:r>
              <a:t>⠀⠀⠀⠀⠀⠀⠀⠀⠀⠀⠀⠀⠀⠀⠀⠀⠀⠀⠀⠀⠀⠀⠀⠀⠀⠀⠀⠀⠀⠀⠀⠀⠀⠀⠀⠀⠀⠀⠀⠀⡶⠤⠀⠀⠀⠀⠀⠀⠠⢴⡆⠀⠀⠀⠀⢰⣿⣿⣿⣿⣿⣿⣿⣿⣿⣿⣿⣿⣿⣿⣿⣿⣿⣿⣿⣿⣷⠀⠀⠀⠀⠀⠀⠀⠀⠀⠀⠀⠀⠀⠀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⠀⠀⠀⠀⠀⠀⠀⠀⠀⠀⠀⠀⠀⠀⠀⠀⠀⠀⠀⠀⠀⠀⠀⠀⠀⠀⠀⠀⠀⠀⠀⠀⠀⠀⠀⠀⠀⠀⠀⠀⠀⠀⠀⠀⠀⠀⠀⠀⠀⠀⠀⠀⠀⠀⢠⣿⣿⣿⣿⣿⣿⣿⣿⣿⣿⣿⣿⣿⣿⣿⣿⣿⣿⡿⠛⠉⠁⠀⠀⠀⠀⠀⠀⠀⠀⠀⠀⠀⠀⠀⠀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⠀⠀⠀⠀⠀⠀⠀⠀⠀⠀⠀⠀⠀⠀⠀⠀⠀⠀⠀⠀⠀⠀⠀⠀⠀⠀⠀⠀⠀⠀⠀⠀⠀⠀⠀⠀⠀⠀⠀⠀⣷⣶⣤⡀⠀⠀⠀⣠⣤⣴⡆⠀⢀⣿⣿⣿⣿⣿⣿⣿⣿⣿⣿⣿⣿⣿⣿⣿⣿⣿⣿⣿⣿⣿⡆⠀⠀⠀⠀⠀⠀⠀⠀⠀⠀⠀⠀⠀⠀⠀⠀</a:t>
            </a:r>
            <a:br/>
            <a:r>
              <a:t>⠀⠀⠀⠀⠀⠀⠀⠀⠀⠀⠀⠀⠀⠀⠀⠀⠀⠀⠀⠀⠀⠀⠀⠀⠀⠀⠀⠀⠀⠀⠀⠀⠀⠀⠀⠀⠀⠀⠀⠀⣿⣿⣿⣧⠀⠀⢠⣿⣿⣿⡇⠀⠀⠀⠀⣿⣿⣿⣿⣿⣿⣿⣿⣿⣿⣿⣿⣿⣿⣿⣿⣿⣿⣿⣿⣶⣤⡀⠀⠀⠀⠀⠀⠀⠀⠀⠀⠀⠀⠀⠀</a:t>
            </a:r>
            <a:br/>
            <a:r>
              <a:t>⠀⠀⠀⠀⠀⠀⠀⠀⠀⠀⠀⠀⠀⠀⠀⠀⠀⠀⠀⠀⠀⠀⠀⠀⠀⠀⠀⠀⠀⠀⠀⠀⠀⠀⠀⠀⠀⠀⠀⠀⣿⣿⣿⣿⣷⣶⣿⣿⣿⣿⡇⠀⠀⠀⢰⣿⣿⣿⣿⣿⣿⣿⣿⣿⣿⣿⣿⣿⣿⣿⣿⣿⣿⣿⣿⣿⣿⣿⣦⡀⠀⠀⠀⠀⠀⠀⠀⠀⠀⠀⠀</a:t>
            </a:r>
            <a:br/>
            <a:r>
              <a:t>⠀⠀⠀⠀⠀⠀⠀⠀⠀⠀⠀⠀⠀⠀⠀⠀⠀⠀⠀⠀⠀⠀⠀⠀⠀⠀⠀⠀⠀⠀⠀⠀⠀⠀⠀⠀⠀⠀⠀⠀⣿⣿⣿⣿⣿⣿⣿⣿⣿⣿⡇⠀⠀⠀⢸⣿⣿⣿⣿⣿⣿⣿⣿⣿⣿⣿⣿⣿⣿⣿⣿⣿⣿⣿⣿⣿⣿⣿⣿⣿⣦⡀⠀⠀⠀⠀⠀⠀⠀⠀⠀</a:t>
            </a:r>
            <a:br/>
            <a:r>
              <a:t>⠀⠀⠀⠀⠀⠀⠀⠀⠀⠀⠀⠀⠀⠀⠀⠀⠀⠀⠀⠀⠀⠀⠀⠀⠀⠀⠀⠀⠀⠀⠀⠀⠀⠀⠀⠀⠀⠀⠀⠀⣿⣿⣿⣿⣿⣿⣿⣿⣿⣿⡇⠀⠀⠀⣾⣿⣿⣿⣿⣿⣿⣿⣿⣿⣿⣿⣿⣿⣿⣿⣿⣿⣿⣿⣿⣿⣿⣿⣿⣿⣿⣿⣦⠀⠀⠀⠀⠀⠀⠀⠀</a:t>
            </a:r>
            <a:br/>
            <a:r>
              <a:t>⠀⠀⠀⠀⠀⠀⠀⠀⠀⠀⠀⠀⠀⠀⠀⠀⠀⠀⠀⠀⠀⠀⠀⠀⠀⠀⠀⠀⠀⠀⠀⠀⠀⠀⠀⠀⠀⠀⠀⠀⣿⣿⣿⣿⣿⣿⣿⣿⣿⣿⡇⠀⠀⢠⣿⣿⣿⣿⣿⣿⣿⣿⣿⣿⣿⣿⣿⣿⣿⣿⣿⣿⣿⣿⣿⣿⣿⣿⣿⣿⣿⣿⣿⣷⡄⠀⠀⠀⠀⠀⠀</a:t>
            </a:r>
            <a:br/>
            <a:r>
              <a:t>⠀⠀⠀⠀⠀⠀⠀⠀⠀⠀⠀⠀⠀⠀⠀⠀⠀⠀⠀⠀⠀⠀⠀⠀⠀⠀⠀⠀⠀⠀⠀⠀⠀⠀⠀⠀⠀⠀⠀⠀⣿⣿⣿⣿⣿⣿⣿⣿⣿⣿⡇⠀⢀⣾⣿⣿⣿⣿⣿⣿⣿⣿⣿⣿⣿⣿⣿⣿⣿⣿⣿⣿⣿⣿⣿⣿⣿⣿⣿⣿⣿⣿⣿⣿⣿⡄⠀⠀⠀⠀⠀</a:t>
            </a:r>
            <a:br/>
            <a:r>
              <a:t>⠀⠀⠀⠀⠀⠀⠀⠀⠀⠀⠀⠀⠀⠀⠀⠀⠀⠀⠀⠀⠀⠀⠀⠀⠀⠀⠀⠀⠀⠀⠀⠀⠀⠀⠀⠀⠀⠀⠀⠀⣿⣿⣿⣿⣿⣿⣿⣿⣿⣿⣇⢀⣾⣿⣿⣿⣿⣿⣿⣿⣿⣿⣿⣿⣿⣿⣿⣿⣿⣿⣿⣿⣿⣿⣿⣿⣿⣿⣿⣿⣿⣿⣿⣿⣿⡇⠀⠀⠀⠀⠀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⠀⠀⠀⠀⠀⠀⠀⠀⠀⠀⠀⠀⠀⠀⠀⠀⠀⠀⠀⠀⠀⠀⠀⠀⠀⠀⠀⠀⠀⠀⠀⠀⠀⠀⠀⠀⠀⠀⠀⠀⣿⣿⣿⣿⣿⣿⣿⣿⣿⣿⣿⣿⣿⣿⣿⣿⣿⣿⣿⣿⣿⣿⣿⣿⣿⣿⣿⣿⣿⣿⣿⣿⣿⣿⣿⣿⣿⣿⣿⣿⣿⣿⣿⣿⣿⣿⣶⣶⣤⣄⠀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⠀⠀⠀⠀⠀⠀⠀⠀⠀⠀⠀⠀⠀⠀⠀⠀⠀⠀⠀⠀⠀⠀⠀⠀⠀⠀⠀⠀⠀⠀⠀⠀⠀⠀⠀⠀⠀⠀⠀⠀⣿⣿⣿⣿⣿⣿⣿⣿⣿⣿⣿⣿⣿⣿⣿⣿⣿⣿⣿⣿⣿⣿⣿⣿⣿⣿⣿⣿⣿⣿⣿⣿⣿⣿⣿⣿⣿⣿⣿⣿⣿⣿⣿⣿⣿⣿⣿⣿⣿⡏⠀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⠀⠀⠀⠀⠀⠀⠀⠀⠀⠀⠀⠀⠀⠀⠀⠀⠀⠀⠀⠀⠀⠀⠀⠀⠀⠀⠀⠀⠀⠀⠀⠀⠀⠀⠀⠀⠀⠀⠀⣿⡇⠀⢿⣿⣿⣿⣿⣿⠇⠀⣿⡇⠀⠀⠀⠀⠀⠀⠀⠀⠀⠀⠀⠀⠀⠀⠀⠀⠀⠀⠀⠀⠀⠀⠀⠀⠀⠀⠀⠀⠀⠀⠀⠀⠀⠀⠀⠀⠀⠀⠀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⠀⠀⠀⠀⠀⠀⠀⠀⠀⠀⠀⠀⠀⠀⠀⠀⠀⠀⠀⠀⠀⠀⠀⠀⠀⠀⠀⠀⠀⠀⠀⠀⠀⠀⠀⠀⠀⠀⠀⣿⠧⠀⠈⠉⠁⠀⠈⠉⠀⠀⠻⠇⠀⠀⠀⠀⠀⠀⠀⠀⠀⠀⠀⠀⠀⠀⠀⠀⠀⠀⠀⠀⠀⠀⠀⠀⠀⠀⠀⠀⠀⠀⠀⠀⠀⠀⠀⠀⠀⠀⠀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⠀⠀⠀⠀⠀⠀⠀⠀⠀⠀⠀⠀⠀⠀⠀⠀⠀⠀⠀⠀⠀⠀⠀⠀⠀⠀⠀⠀⠀⠀⠀⠀⠀⠀⠀⠀⠀⠀⠀⠀⠀⠀⠀⠀⠀⠀⠀⠀⠀⠀⠀⠀⠀⠀⠀⠀⣤⣤⣄⡀⠀⠀⠀⠀⠀⠀⠀⠀⠀⠀⣀⣀⣀⣀⠀⠀⠀⠀⠀⠀⠀⠀⠀⠀⠀⠀⠀⠀⠀⠀⠀</a:t>
            </a:r>
            <a:br/>
            <a:r>
              <a:t>⠀⠀⠀⠀⠀⠀⠀⠀⠀⠀⠀⠀⠀⠀⠀⠀⠀⠀⠀⠀⠀⠀⠀⠀⠀⠀⠀⠀⠀⠀⠀⠀⠀⠀⠀⠀⠀⠀⠀⣦⠀⠀⠀⠀⠀⠀⠀⠀⠀⠀⢀⡆⠀⠀⠀⠀⣿⣿⣿⣿⣆⠀⠀⠀⠀⢀⣤⣶⣿⣿⣿⣿⣿⣿⣿⣿⣶⣦⡄⠀⠀⠀⠀⠀⠀⠀⠀⠀⠀⠀⠀</a:t>
            </a:r>
            <a:br/>
            <a:r>
              <a:t>⠀⠀⠀⠀⠀⠀⠀⠀⠀⠀⠀⠀⠀⠀⠀⠀⠀⠀⠀⠀⠀⠀⠀⠀⠀⠀⠀⠀⠀⠀⠀⠀⠀⠀⠀⠀⠀⠀⠀⣿⣧⠀⠀⠀⠀⠀⠀⠀⠀⢠⣿⡇⠀⠀⠀⠀⠸⣿⣿⣿⣿⣆⣀⣀⣼⣿⣿⣿⣿⣿⣿⣿⣿⣿⣿⣿⣿⣿⣿⣄⠀⠀⠀⠀⠀⠀⠀⠀⠀⠀⠀</a:t>
            </a:r>
            <a:br/>
            <a:r>
              <a:t>⠀⠀⠀⠀⠀⠀⠀⠀⠀⠀⠀⠀⠀⠀⠀⠀⠀⠀⠀⠀⠀⠀⠀⠀⠀⠀⠀⠀⠀⠀⠀⠀⠀⠀⠀⠀⠀⠀⠀⣿⣿⣧⠀⠀⠀⠀⠀⠀⢠⣿⣿⡇⠀⠀⠀⠀⠀⠹⣿⣿⣿⣿⣿⣿⣿⣿⣿⣿⣿⣿⣿⣿⣿⣿⣿⣿⣿⣿⣿⣿⠃⠀⠀⠀⠀⠀⠀⠀⠀⠀⠀</a:t>
            </a:r>
            <a:br/>
            <a:r>
              <a:t>⠀⠀⠀⠀⠀⠀⠀⠀⠀⠀⠀⠀⠀⠀⠀⠀⠀⠀⠀⠀⠀⠀⠀⠀⠀⠀⠀⠀⠀⠀⠀⠀⠀⠀⠀⠀⠀⠀⠀⣿⣿⣿⣆⠀⠀⠀⠀⢀⣾⣿⣿⡇⠀⠀⠀⠀⠀⠀⠹⣿⣿⣿⣿⣿⣿⣿⣿⣿⣿⣿⣿⣿⣿⣿⣿⣿⣿⣿⣿⡇⠀⠀⠀⠀⠀⠀⠀⠀⠀⠀⠀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⠀⠀⠀⠀⠀⠀⠀⠀⠀⠀⠀⠀⠀⠀⠀⠀⠀⠀⠀⠀⠀⠀⠀⠀⠀⠀⠀⠀⠀⠀⠀⠀⠀⠀⠀⠀⠀⠀⠀⣿⣿⣿⣿⠀⠀⠀⠀⢸⣿⣿⣿⡇⠀⠀⠀⠀⠀⠀⠀⢿⣿⣿⣿⣿⣿⣿⣿⣿⣿⣿⣿⣿⣿⣿⣿⣿⣿⣿⣿⣤⡄⠀⠀⠀⠀⠀⠀⠀⠀⠀⠀</a:t>
            </a:r>
            <a:br/>
            <a:r>
              <a:t>⠀⠀⠀⠀⠀⠀⠀⠀⠀⠀⠀⠀⠀⠀⠀⠀⠀⠀⠀⠀⠀⠀⠀⠀⠀⠀⠀⠀⠀⠀⠀⠀⠀⠀⠀⠀⠀⠀⠀⠻⣿⣿⣿⠀⠀⠀⠀⠘⢛⣿⡿⠃⠀⠀⠀⠀⠀⠀⠀⠸⣿⣿⣿⣿⣿⣿⣿⣿⣿⣿⣿⣿⣿⣿⣿⣿⣿⣿⣿⣿⡄⠀⠀⠀⠀⠀⠀⠀⠀⠀⠀</a:t>
            </a:r>
            <a:br/>
            <a:r>
              <a:t>⠀⠀⠀⠀⠀⠀⠀⠀⠀⠀⠀⠀⠀⠀⠀⠀⠀⠀⠀⠀⠀⠀⠀⠀⠀⠀⠀⠀⠀⠀⠀⠀⠀⠀⠀⠀⠀⠀⠀⠀⠈⠙⠋⠀⠀⠀⠀⠀⠘⠋⠀⠀⠀⠀⠀⠀⠀⠀⠀⢰⣿⣿⣿⣿⣿⣿⣿⣿⣿⣿⣿⣿⣿⣿⣿⣿⣿⣿⣿⣿⡇⠀⠀⠀⠀⠀⠀⠀⠀⠀⠀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⠀⠀⠀⠀⠀⠀⠀⠀⠀⠀⠀⠀⠀⠀⠀⠀⠀⠀⠀⠀⠀⠀⠀⠀⠀⠀⠀⠀⠀⠀⠀⠀⠀⠀⠀⠀⠀⠀⠀⣤⡤⠤⠀⠀⠀⠀⠀⠀⠠⢤⣤⡄⠀⠀⠀⠀⠀⠀⢀⣿⣿⣿⣿⣿⣿⣿⣿⣿⣿⣿⣿⣿⣿⣿⣿⣿⣿⣿⣿⣿⡗⠀⠀⠀⠀⠀⠀⠀⠀⠀⠀</a:t>
            </a:r>
            <a:br/>
            <a:r>
              <a:t>⠀⠀⠀⠀⠀⠀⠀⠀⠀⠀⠀⠀⠀⠀⠀⠀⠀⠀⠀⠀⠀⠀⠀⠀⠀⠀⠀⠀⠀⠀⠀⠀⠀⠀⠀⠀⠀⠀⠀⠉⠀⠀⠀⠀⠀⠀⠀⠀⠀⠀⠈⠃⠀⠀⠀⠀⠀⢀⣾⣿⣿⣿⣿⣿⣿⣿⣿⣿⣿⣿⣿⣿⣿⣿⣿⣿⣿⡟⠉⠁⠀⠀⠀⠀⠀⠀⠀⠀⠀⠀⠀</a:t>
            </a:r>
            <a:br/>
            <a:r>
              <a:t>⠀⠀⠀⠀⠀⠀⠀⠀⠀⠀⠀⠀⠀⠀⠀⠀⠀⠀⠀⠀⠀⠀⠀⠀⠀⠀⠀⠀⠀⠀⠀⠀⠀⠀⠀⠀⠀⠀⠀⡀⠀⠀⠀⠀⠀⠀⠀⠀⠀⠀⠀⠀⠀⠀⠀⠀⢠⣿⣿⣿⣿⣿⣿⣿⣿⣿⣿⣿⣿⣿⣿⣿⣿⣿⣿⣿⣿⣷⠀⠀⠀⠀⠀⠀⠀⠀⠀⠀⠀⠀⠀</a:t>
            </a:r>
            <a:br/>
            <a:r>
              <a:t>⠀⠀⠀⠀⠀⠀⠀⠀⠀⠀⠀⠀⠀⠀⠀⠀⠀⠀⠀⠀⠀⠀⠀⠀⠀⠀⠀⠀⠀⠀⠀⠀⠀⠀⠀⠀⠀⠀⠀⣿⣷⣶⣤⡀⠀⠀⠀⣠⣤⣴⣶⡇⠀⠀⠀⠠⠟⠻⢿⣿⣿⣿⣿⣿⣿⣿⣿⣿⣿⣿⣿⣿⣿⣿⣿⣿⣿⣿⡄⠀⠀⠀⠀⠀⠀⠀⠀⠀⠀⠀⠀</a:t>
            </a:r>
            <a:br/>
            <a:r>
              <a:t>⠀⠀⠀⠀⠀⠀⠀⠀⠀⠀⠀⠀⠀⠀⠀⠀⠀⠀⠀⠀⠀⠀⠀⠀⠀⠀⠀⠀⠀⠀⠀⠀⠀⠀⠀⠀⠀⠀⠀⣿⣿⣿⣿⣧⠀⠀⢠⣿⣿⣿⣿⡇⠀⠀⠀⠀⠀⠀⣿⣿⣿⣿⣿⣿⣿⣿⣿⣿⣿⣿⣿⣿⣿⣿⣿⣿⣿⣿⣿⣷⣦⣀⠀⠀⠀⠀⠀⠀⠀⠀⠀</a:t>
            </a:r>
            <a:br/>
            <a:r>
              <a:t>⠀⠀⠀⠀⠀⠀⠀⠀⠀⠀⠀⠀⠀⠀⠀⠀⠀⠀⠀⠀⠀⠀⠀⠀⠀⠀⠀⠀⠀⠀⠀⠀⠀⠀⠀⠀⠀⠀⠀⣿⣿⣿⣿⣿⣶⣶⣿⣿⣿⣿⣿⡇⠀⠀⠀⠀⠀⢀⣿⣿⣿⣿⣿⣿⣿⣿⣿⣿⣿⣿⣿⣿⣿⣿⣿⣿⣿⣿⣿⣿⣿⣿⣷⣄⠀⠀⠀⠀⠀⠀⠀</a:t>
            </a:r>
            <a:br/>
            <a:r>
              <a:t>⠀⠀⠀⠀⠀⠀⠀⠀⠀⠀⠀⠀⠀⠀⠀⠀⠀⠀⠀⠀⠀⠀⠀⠀⠀⠀⠀⠀⠀⠀⠀⠀⠀⠀⠀⠀⠀⠀⠀⣿⣿⣿⣿⣿⣿⣿⣿⣿⣿⣿⣿⡇⠀⠀⠀⠀⠀⢸⣿⣿⣿⣿⣿⣿⣿⣿⣿⣿⣿⣿⣿⣿⣿⣿⣿⣿⣿⣿⣿⣿⣿⣿⣿⣿⣷⡀⠀⠀⠀⠀⠀</a:t>
            </a:r>
            <a:br/>
            <a:r>
              <a:t>⠀⠀⠀⠀⠀⠀⠀⠀⠀⠀⠀⠀⠀⠀⠀⠀⠀⠀⠀⠀⠀⠀⠀⠀⠀⠀⠀⠀⠀⠀⠀⠀⠀⠀⠀⠀⠀⠀⠀⣿⣿⣿⣿⣿⣿⣿⣿⣿⣿⣿⣿⡇⠀⠀⠀⠀⠀⣾⣿⣿⣿⣿⣿⣿⣿⣿⣿⣿⣿⣿⣿⣿⣿⣿⣿⣿⣿⣿⣿⣿⣿⣿⣿⣿⣿⣿⣦⡀⠀⠀⠀</a:t>
            </a:r>
            <a:br/>
            <a:r>
              <a:t>⠀⠀⠀⠀⠀⠀⠀⠀⠀⠀⠀⠀⠀⠀⠀⠀⠀⠀⠀⠀⠀⠀⠀⠀⠀⠀⠀⠀⠀⠀⠀⠀⠀⠀⠀⠀⠀⠀⠀⣿⣿⣿⣿⣿⣿⣿⣿⣿⣿⣿⣿⡇⠀⠀⠀⠀⣰⣿⣿⣿⣿⣿⣿⣿⣿⣿⣿⣿⣿⣿⣿⣿⣿⣿⣿⣿⣿⣿⣿⣿⣿⣿⣿⣿⣿⣿⣿⣿⡄⠀⠀</a:t>
            </a:r>
            <a:br/>
            <a:r>
              <a:t>⠀⠀⠀⠀⠀⠀⠀⠀⠀⠀⠀⠀⠀⠀⠀⠀⠀⠀⠀⠀⠀⠀⠀⠀⠀⠀⠀⠀⠀⠀⠀⠀⠀⠀⠀⠀⠀⠀⠀⣿⣿⣿⣿⣿⣿⣿⣿⣿⣿⣿⣿⡇⠀⠀⠀⣰⣿⣿⣿⣿⣿⣿⣿⣿⣿⣿⣿⣿⣿⣿⣿⣿⣿⣿⣿⣿⣿⣿⣿⣿⣿⣿⣿⣿⣿⣿⣿⣿⣿⡄⠀</a:t>
            </a:r>
            <a:br/>
            <a:r>
              <a:t>⠀⠀⠀⠀⠀⠀⠀⠀⠀⠀⠀⠀⠀⠀⠀⠀⠀⠀⠀⠀⠀⠀⠀⠀⠀⠀⠀⠀⠀⠀⠀⠀⠀⠀⠀⠀⠀⠀⠀⣿⣿⣿⣿⣿⣿⣿⣿⣿⣿⣿⣿⡇⠀⠀⣰⣿⣿⣿⣿⣿⣿⣿⣿⣿⣿⣿⣿⣿⣿⣿⣿⣿⣿⣿⣿⣿⣿⣿⣿⣿⣿⣿⣿⣿⣿⣿⣿⣿⣿⣇⠀</a:t>
            </a:r>
            <a:br/>
            <a:r>
              <a:t>⠀⠀⠀⠀⠀⠀⠀⠀⠀⠀⠀⠀⠀⠀⠀⠀⠀⠀⠀⠀⠀⠀⠀⠀⠀⠀⠀⠀⠀⠀⠀⠀⠀⠀⠀⠀⠀⠀⠀⣿⣿⣿⣿⣿⣿⣿⣿⣿⣿⣿⣿⡇⠀⣴⣿⣿⣿⣿⣿⣿⣿⣿⣿⣿⣿⣿⣿⣿⣿⣿⣿⣿⣿⣿⣿⣿⣿⣿⣿⣿⣿⣿⣿⣿⣿⣿⣿⣿⣿⣿⠀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⠀⠀⠀⠀⠀⠀⠀⠀⠀⠀⠀⠀⠀⠀⠀⠀⠀⠀⠀⠀⠀⠀⠀⠀⠀⠀⠀⠀⠀⠀⠀⠀⠀⠀⠀⠀⠀⠀⠀⣿⣿⣿⣿⣿⣿⣿⣿⣿⣿⣿⣿⡇⣼⣿⣿⣿⣿⣿⣿⣿⣿⣿⣿⣿⣿⣿⣿⣿⣿⣿⣿⣿⣿⣿⣿⣿⣿⣿⣿⣿⣿⣿⣿⣿⣿⣿⣿⣿⣿⡇⠀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⠀⠀⠀⠀⠀⠀⠀⠀⠀⠀⠀⠀⠀⠀⠀⠀⠀⠀⠀⠀⠀⠀⠀⠀⠀⠀⠀⠀⠀⠀⠀⠀⠀⠀⠀⠀⠀⠀⣿⣿⡇⠀⢿⣿⣿⣿⣿⣿⠇⠀⣿⣿⡇⠀⠀⠀⠀⠀⠀⠀⠀⠀⠀⠀⠀⠀⠀⠀⠀⠀⠀⠀⠀⠀⠀⠀⠀⠀⠀⠀⠀⠀⠀⠀⠀⠀⠀⠀⠀⠀⠀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⠀⠀⠀⠀⠀⠀⠀⠀⠀⠀⠀⠀⠀⠀⠀⠀⠀⠀⠀⠀⠀⠀⠀⠀⠀⠀⠀⠀⠀⠀⠀⠀⠀⠀⠀⠀⠀⠀⣿⣿⠇⠀⠈⠉⠁⠀⠈⠉⠀⠀⠿⣿⡇⠀⠀⠀⠀⠀⠀⠀⠀⠀⠀⠀⠀⠀⠀⠀⠀⠀⠀⠀⠀⠀⠀⠀⠀⠀⠀⠀⠀⠀⠀⠀⠀⠀⠀⠀⠀⠀⠀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⠀⠀⠀⠀⠀⠀⠀⠀⠀⠀⠀⠀⠀⠀⠀⠀⠀⠀⠀⠀⠀⠀⠀⠀⠀⠀⠀⠀⠀⠀⠀⠀⠀⠀⠀⠀⠀⠀⠀⠀⠀⠀⠀⠀⠀⠀⠀⠀⠀⠀⠀⠀⠀⠀⠀⠀⠀⠀⠀⠀⠀⠀⠀⠀⢠⣤⣤⡀⠀⠀⠀⠀⠀⠀⠀⠀⠀⠀⠀⠀⠀⠀⠀⠀⠀⠀⠀⠀⠀⠀⠀</a:t>
            </a:r>
            <a:br/>
            <a:r>
              <a:t>⠀⠀⠀⠀⠀⠀⠀⠀⠀⠀⠀⠀⠀⠀⠀⠀⠀⠀⠀⠀⠀⠀⠀⠀⠀⠀⠀⠀⠀⠀⠀⠀⠀⠀⠀⠀⠀⠀⣆⠀⠀⠀⠀⠀⠀⠀⠀⠀⠀⠀⠀⠀⡀⠀⠀⠀⠀⠀⠀⠀⠀⠀⠀⠀⢿⣿⣿⣿⣦⡀⠀⠀⠀⠀⣀⣤⣶⣶⣿⣿⣿⣿⣶⣶⣤⣄⣀⠀⠀⠀⠀</a:t>
            </a:r>
            <a:br/>
            <a:r>
              <a:t>⠀⠀⠀⠀⠀⠀⠀⠀⠀⠀⠀⠀⠀⠀⠀⠀⠀⠀⠀⠀⠀⠀⠀⠀⠀⠀⠀⠀⠀⠀⠀⠀⠀⠀⠀⠀⠀⠀⣿⣧⠀⠀⠀⠀⠀⠀⠀⠀⠀⠀⢀⣾⡇⠀⠀⠀⠀⠀⠀⠀⠀⠀⠀⠀⠘⣿⣿⣿⣿⣧⠀⣀⣠⣾⣿⣿⣿⣿⣿⣿⣿⣿⣿⣿⣿⣿⣿⡂⠀⠀⠀</a:t>
            </a:r>
            <a:br/>
            <a:r>
              <a:t>⠀⠀⠀⠀⠀⠀⠀⠀⠀⠀⠀⠀⠀⠀⠀⠀⠀⠀⠀⠀⠀⠀⠀⠀⠀⠀⠀⠀⠀⠀⠀⠀⠀⠀⠀⠀⠀⠀⣿⣿⣧⠀⠀⠀⠀⠀⠀⠀⠀⢠⣿⣿⡇⠀⠀⠀⠀⠀⠀⠀⠀⠀⠀⠀⠀⠘⣿⣿⣿⣿⣿⣿⣿⣿⣿⣿⣿⣿⣿⣿⣿⣿⣿⣿⣿⣿⣿⣿⡆⠀⠀</a:t>
            </a:r>
            <a:br/>
            <a:r>
              <a:t>⠀⠀⠀⠀⠀⠀⠀⠀⠀⠀⠀⠀⠀⠀⠀⠀⠀⠀⠀⠀⠀⠀⠀⠀⠀⠀⠀⠀⠀⠀⠀⠀⠀⠀⠀⠀⠀⠀⣿⣿⣿⣧⠀⠀⠀⠀⠀⠀⢀⣿⣿⣿⡇⠀⠀⠀⠀⠀⠀⠀⠀⠀⠀⠀⠀⠀⢸⣿⣿⣿⣿⣿⣿⣿⣿⣿⣿⣿⣿⣿⣿⣿⣿⣿⣿⣿⣿⣿⠁⠀⠀</a:t>
            </a:r>
            <a:br/>
            <a:r>
              <a:t>⠀⠀⠀⠀⠀⠀⠀⠀⠀⠀⠀⠀⠀⠀⠀⠀⠀⠀⠀⠀⠀⠀⠀⠀⠀⠀⠀⠀⠀⠀⠀⠀⠀⠀⠀⠀⠀⠀⣿⣿⣿⣿⣆⠀⠀⠀⠀⢀⣾⣿⣿⣿⡇⠀⠀⠀⠀⠀⠀⠀⠀⠀⠀⠀⠀⠀⢸⣿⣿⣿⣿⣿⣿⣿⣿⣿⣿⣿⣿⣿⣿⣿⣿⣿⣿⣿⣿⣁⡀⠀⠀</a:t>
            </a:r>
            <a:br/>
            <a:r>
              <a:t>⠀⠀⠀⠀⠀⠀⠀⠀⠀⠀⠀⠀⠀⠀⠀⠀⠀⠀⠀⠀⠀⠀⠀⠀⠀⠀⠀⠀⠀⠀⠀⠀⠀⠀⠀⠀⠀⠀⣿⣿⣿⣿⣿⠀⠀⠀⠀⢸⣿⣿⣿⣿⡇⠀⠀⠀⠀⠀⠀⠀⠀⠀⠀⠀⠀⠀⠀⣿⣿⣿⣿⣿⣿⣿⣿⣿⣿⣿⣿⣿⣿⣿⣿⣿⣿⣿⣿⣿⡏⠀⠀</a:t>
            </a:r>
            <a:br/>
            <a:r>
              <a:t>⠀⠀⠀⠀⠀⠀⠀⠀⠀⠀⠀⠀⠀⠀⠀⠀⠀⠀⠀⠀⠀⠀⠀⠀⠀⠀⠀⠀⠀⠀⠀⠀⠀⠀⠀⠀⠀⠀⣿⣿⣿⣿⣿⠀⠀⠀⠀⠘⢛⣿⣿⣿⡇⠀⠀⠀⠀⠀⠀⠀⠀⠀⠀⠀⠀⠀⠀⣹⣿⣿⣿⣿⣿⣿⣿⣿⣿⣿⣿⣿⣿⣿⣿⣿⣿⣿⣿⣿⣟⠀⠀</a:t>
            </a:r>
            <a:br/>
            <a:r>
              <a:t>⠀⠀⠀⠀⠀⠀⠀⠀⠀⠀⠀⠀⠀⠀⠀⠀⠀⠀⠀⠀⠀⠀⠀⠀⠀⠀⠀⠀⠀⠀⠀⠀⠀⠀⠀⠀⠀⠀⠈⠛⠛⠛⠛⠀⠀⠀⠀⠀⠘⠛⠛⠋⠀⠀⠀⠀⠀⠀⠀⠀⠀⠀⠀⠀⠀⠀⢀⣿⣿⣿⣿⣿⣿⣿⣿⣿⣿⣿⣿⣿⣿⣿⣿⣿⣿⣿⣿⣿⣿⠀⠀</a:t>
            </a:r>
            <a:br/>
            <a:r>
              <a:t>⠀⠀⠀⠀⠀⠀⠀⠀⠀⠀⠀⠀⠀⠀⠀⠀⠀⠀⠀⠀⠀⠀⠀⠀⠀⠀⠀⠀⠀⠀⠀⠀⠀⠀⠀⠀⠀⠀⣤⣤⣤⠤⠀⠀⠀⠀⠀⠀⠀⣤⣤⣤⡄⠀⠀⠀⠀⠀⠀⠀⠀⠀⠀⠀⠀⢠⣿⣿⣿⣿⣿⣿⣿⣿⣿⣿⣿⣿⣿⣿⣿⣿⣿⣿⣿⣿⠿⠟⠛⠀⠀</a:t>
            </a:r>
            <a:br/>
            <a:r>
              <a:t>⠀⠀⠀⠀⠀⠀⠀⠀⠀⠀⠀⠀⠀⠀⠀⠀⠀⠀⠀⠀⠀⠀⠀⠀⠀⠀⠀⠀⠀⠀⠀⠀⠀⠀⠀⠀⠀⠀⡿⠋⠀⠀⠀⠀⠀⠀⠀⠀⠀⠀⠈⠻⡇⠀⠀⠀⠀⠀⠀⠀⠀⠀⠀⠀⢠⣿⣿⣿⣿⣿⣿⣿⣿⣿⣿⣿⣿⣿⣿⣿⣿⣿⣿⣿⣿⣷⠀⠀⠀⠀⠀</a:t>
            </a:r>
            <a:br/>
            <a:r>
              <a:t>⠀⠀⠀⠀⠀⠀⠀⠀⠀⠀⠀⠀⠀⠀⠀⠀⠀⠀⠀⠀⠀⠀⠀⠀⠀⠀⠀⠀⠀⠀⠀⠀⠀⠀⠀⠀⠀⠀⣧⡀⠀⠀⠀⠀⠀⠀⠀⠀⠀⠀⠀⢀⡇⠀⠀⠀⠀⠀⠀⠀⠀⠀⠀⣰⣿⣿⣿⣿⣿⣿⣿⣿⣿⣿⣿⣿⣿⣿⣿⣿⣿⣿⣿⣿⣿⣿⡇⠀⠀⠀⠀</a:t>
            </a:r>
            <a:br/>
            <a:r>
              <a:t>⠀⠀⠀⠀⠀⠀⠀⠀⠀⠀⠀⠀⠀⠀⠀⠀⠀⠀⠀⠀⠀⠀⠀⠀⠀⠀⠀⠀⠀⠀⠀⠀⠀⠀⠀⠀⠀⠀⣿⣿⣶⣦⣤⡀⠀⠀⠀⣠⣤⣤⣶⣿⡇⠀⠀⠀⠀⠀⠀⠀⠀⠀⠀⠀⠀⢸⣿⣿⣿⣿⣿⣿⣿⣿⣿⣿⣿⣿⣿⣿⣿⣿⣿⣿⣿⣿⣷⣤⡀⠀⠀</a:t>
            </a:r>
            <a:br/>
            <a:r>
              <a:t>⠀⠀⠀⠀⠀⠀⠀⠀⠀⠀⠀⠀⠀⠀⠀⠀⠀⠀⠀⠀⠀⠀⠀⠀⠀⠀⠀⠀⠀⠀⠀⠀⠀⠀⠀⠀⠀⠀⣿⣿⣿⣿⣿⣇⠀⠀⢠⣿⣿⣿⣿⣿⡇⠀⠀⠀⠀⠀⠀⠀⠀⠀⠀⠀⠀⣾⣿⣿⣿⣿⣿⣿⣿⣿⣿⣿⣿⣿⣿⣿⣿⣿⣿⣿⣿⣿⣿⣿⣿⣷⡆</a:t>
            </a:r>
            <a:br/>
            <a:r>
              <a:t>⠀⠀⠀⠀⠀⠀⠀⠀⠀⠀⠀⠀⠀⠀⠀⠀⠀⠀⠀⠀⠀⠀⠀⠀⠀⠀⠀⠀⠀⠀⠀⠀⠀⠀⠀⠀⠀⠀⣿⣿⣿⣿⣿⣿⣶⣶⣿⣿⣿⣿⣿⣿⡇⠀⠀⠀⠀⠀⠀⠀⠀⠀⠀⠀⢰⣿⣿⣿⣿⣿⣿⣿⣿⣿⣿⣿⣿⣿⣿⣿⣿⣿⣿⣿⣿⣿⣿⣿⣿⣿⡇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⠀⠀⠀⠀⠀⠀⠀⠀⠀⠀⠀⠀⠀⠀⠀⠀⠀⠀⠀⠀⠀⠀⠀⠀⠀⠀⠀⠀⠀⠀⠀⠀⠀⠀⠀⠀⠀⠀⣿⣿⣿⣿⣿⣿⣿⣿⣿⣿⣿⣿⣿⣿⡇⠀⠀⠀⠀⠀⠀⠀⠀⠀⠀⠀⣼⣿⣿⣿⣿⣿⣿⣿⣿⣿⣿⣿⣿⣿⣿⣿⣿⣿⣿⣿⣿⣿⣿⣿⣿⣿⡇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⠀⠀⠀⠀⠀⠀⠀⠀⠀⠀⠀⠀⠀⠀⠀⠀⠀⠀⠀⠀⠀⠀⠀⠀⠀⠀⠀⠀⠀⠀⠀⠀⠀⠀⠀⠀⠀⠀⣿⣿⣿⣿⣿⣿⣿⣿⣿⣿⣿⣿⣿⣿⡇⠀⠀⠀⠀⠀⠀⠀⠀⠀⠀⣼⣿⣿⣿⣿⣿⣿⣿⣿⣿⣿⣿⣿⣿⣿⣿⣿⣿⣿⣿⣿⣿⣿⣿⣿⣿⣿⡇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⠀⠀⠀⠀⠀⠀⠀⠀⠀⠀⠀⠀⠀⠀⠀⠀⠀⠀⠀⠀⠀⠀⠀⠀⠀⠀⠀⠀⠀⠀⠀⠀⠀⠀⠀⠀⠀⠀⣿⣿⣿⣿⣿⣿⣿⣿⣿⣿⣿⣿⣿⣿⡇⠀⠀⠀⠀⠀⠀⠀⠀⠀⣼⣿⣿⣿⣿⣿⣿⣿⣿⣿⣿⣿⣿⣿⣿⣿⣿⣿⣿⣿⣿⣿⣿⣿⣿⣿⣿⣿⡇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⠀⠀⠀⠀⠀⠀⠀⠀⠀⠀⠀⠀⠀⠀⠀⠀⠀⠀⠀⠀⠀⠀⠀⠀⠀⠀⠀⠀⠀⠀⠀⠀⠀⠀⠀⠀⠀⠀⣿⣿⣿⣿⣿⣿⣿⣿⣿⣿⣿⣿⣿⣿⡇⠀⠀⠀⠀⠀⠀⠀⢀⣾⣿⣿⣿⣿⣿⣿⣿⣿⣿⣿⣿⣿⣿⣿⣿⣿⣿⣿⣿⣿⣿⣿⣿⣿⣿⣿⣿⣿⡇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⠀⠀⠀⠀⠀⠀⠀⠀⠀⠀⠀⠀⠀⠀⠀⠀⠀⠀⠀⠀⠀⠀⠀⠀⠀⠀⠀⠀⠀⠀⠀⠀⠀⠀⠀⠀⠀⠀⣿⣿⣿⣿⣿⣿⣿⣿⣿⣿⣿⣿⣿⣿⡇⠀⠀⠀⠀⠀⠀⣠⣿⣿⣿⣿⣿⣿⣿⣿⣿⣿⣿⣿⣿⣿⣿⣿⣿⣿⣿⣿⣿⣿⣿⣿⣿⣿⣿⣿⣿⣿⡇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⠀⠀⠀⠀⠀⠀⠀⠀⠀⠀⠀⠀⠀⠀⠀⠀⠀⠀⠀⠀⠀⠀⠀⠀⠀⠀⠀⠀⠀⠀⠀⠀⠀⠀⠀⠀⠀⠀⣿⣿⣿⣿⣿⣿⣿⣿⣿⣿⣿⣿⣿⣿⡇⠀⠀⠀⠀⠀⣴⣿⣿⣿⣿⣿⣿⣿⣿⣿⣿⣿⣿⣿⣿⣿⣿⣿⣿⣿⣿⣿⣿⣿⣿⣿⣿⣿⣿⣿⣿⣿⡇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⠀⠀⠀⠀⠀⠀⠀⠀⠀⠀⠀⠀⠀⠀⠀⠀⠀⠀⠀⠀⠀⠀⠀⠀⠀⠀⠀⠀⠀⠀⠀⠀⠀⠀⠀⠀⠀⠀⣿⣿⣿⣿⣿⣿⣿⣿⣿⣿⣿⣿⣿⣿⡇⠀⠀⠀⢀⣾⣿⣿⣿⣿⣿⣿⣿⣿⣿⣿⣿⣿⣿⣿⣿⣿⣿⣿⣿⣿⣿⣿⣿⣿⣿⣿⣿⣿⣿⣿⣿⣿⡇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⠀⠀⠀⠀⠀⠀⠀⠀⠀⠀⠀⠀⠀⠀⠀⠀⠀⠀⠀⠀⠀⠀⠀⠀⠀⠀⠀⠀⠀⠀⠀⠀⠀⠀⠀⠀⠀⠀⣿⣿⣿⣿⣿⣿⣿⣿⣿⣿⣿⣿⣿⣿⡇⠀⠀⢀⣾⣿⣿⣿⣿⣿⣿⣿⣿⣿⣿⣿⣿⣿⣿⣿⣿⣿⣿⣿⣿⣿⣿⣿⣿⣿⣿⣿⣿⣿⣿⣿⣿⣿⡇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⠀⠀⠀⠀⠀⠀⠀⠀⠀⠀⠀⠀⠀⠀⠀⠀⠀⠀⠀⠀⠀⠀⠀⠀⠀⠀⠀⠀⠀⠀⠀⠀⠀⠀⠀⠀⠀⠀⣿⣿⣿⣿⣿⣿⣿⣿⣿⣿⣿⣿⣿⣿⡇⠀⢀⣾⣿⣿⣿⣿⣿⣿⣿⣿⣿⣿⣿⣿⣿⣿⣿⣿⣿⣿⣿⣿⣿⣿⣿⣿⣿⣿⣿⣿⣿⣿⣿⣿⣿⣿⡇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⠀⠀⠀⠀⠀⠀⠀⠀⠀⠀⠀⠀⠀⠀⠀⠀⠀⠀⠀⠀⠀⠀⠀⠀⠀⠀⠀⠀⠀⠀⠀⠀⠀⠀⠀⠀⠀⠀⣿⣿⣿⣿⣿⣿⣿⣿⣿⣿⣿⣿⣿⣿⡇⢀⣾⣿⣿⣿⣿⣿⣿⣿⣿⣿⣿⣿⣿⣿⣿⣿⣿⣿⣿⣿⣿⣿⣿⣿⣿⣿⣿⣿⣿⣿⣿⣿⣿⣿⣿⣿⡇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⠀⠀⠀⠀⠀⠀⠀⠀⠀⠀⠀⠀⠀⠀⠀⠀⠀⠀⠀⠀⠀⠀⠀⠀⠀⠀⠀⠀⠀⠀⠀⠀⠀⠀⠀⠀⠀⠀⣿⣿⣿⣿⣿⣿⣿⣿⣿⣿⣿⣿⣿⣿⡿⠻⣿⣿⣿⣿⣿⣿⣿⣿⣿⣿⣿⣿⣿⣿⣿⣿⣿⣿⣿⣿⣿⣿⣿⣿⣿⣿⣿⣿⣿⣿⣿⣿⣿⣿⣿⣿⡇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⠀⠀⠀⠀⠀⠀⠀⠀⠀⠀⠀⠀⠀⠀⠀⠀⠀⠀⠀⠀⠀⠀⠀⠀⠀⠀⠀⠀⠀⠀⠀⠀⠀⠀⠀⠀⠀⠀⣿⣿⣿⣿⣿⣿⣿⣿⣿⣿⣿⣿⣿⣿⡇⠀⣿⣿⣿⣿⣿⣿⣿⣿⣿⣿⣿⡏⣿⣿⣿⣿⣿⣿⣿⣿⣿⣿⣿⣿⣿⣿⣿⣿⣿⣿⣿⣿⣿⣿⣿⣿⡇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⠀⠀⠀⠀⠀⠀⠀⠀⠀⠀⠀⠀⠀⠀⠀⠀⠀⠀⠀⠀⠀⠀⠀⠀⠀⠀⠀⠀⠀⠀⠀⠀⠀⠀⠀⠀⠀⠀⣿⣿⣿⣿⣿⣿⣿⣿⣿⣿⣿⣿⣿⣿⡇⠀⣿⣿⣿⣿⣿⣿⣿⣿⣿⣿⣿⣾⠿⢻⣿⣿⣿⣿⣿⣿⣿⣿⣿⣿⣿⣿⣿⣿⣿⣿⣿⣿⣿⣿⣿⣿⡇</a:t>
            </a:r>
            <a:br/>
            <a:r>
              <a:t>⠀⠀⠀⠀⠀⠀⠀⠀⠀⠀⠀⠀⠀⠀⠀⠀⠀⠀⠀⠀⠀⠀⠀⠀⠀⠀⠀⠀⠀⠀⠀⠀⠀⠀⠀⠀⠀⠀⣿⣿⣿⣿⣿⣿⣿⣿⣿⣿⣿⣿⣿⣿⡇⢸⣿⣿⣿⣿⣿⣿⣿⣿⣿⡿⠋⠁⠀⢹⣿⣿⣿⣿⣿⣿⣿⣿⣿⣿⣿⣿⣿⣿⣿⣿⣿⣿⣿⣿⣿⣿⡇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⠀⠀⠀⠀⠀⠀⠀⠀⠀⠀⠀⠀⠀⠀⠀⠀⠀⠀⠀⠀⠀⠀⠀⠀⠀⠀⠀⠀⠀⠀⠀⠀⠀⠀⠀⠀⠀⠀⠀⢀⠀⠀⠀⠀⢀⣀⣀⣀⠀⠀⠀⠀⠀⠀⠀⠀⠀⠀⠀⠀⠀⠀⠀⠀⠀⠀⠀⠀⠀⠀⠀⠀⠀⠀⠀⠀⠀⠀⠀⠀⠀⠀⠀⠀⠀⠀⠀⠀⠀⠀⠀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⠀⠀⠀⠀⠀⠀⠀⠀⠀⠀⠀⠀⠀⠀⠀⠀⠀⠀⠀⠀⠀⠀⠀⠀⠀⠀⠀⠀⠀⠀⠀⠀⠀⠀⠀⠀⠀⠀⠠⣌⣿⣏⣤⣼⣿⣿⣿⡿⠳⢦⡀⠀⠀⠀⠀⠀⠀⠀⠀⠀⠀⠀⠀⠀⠀⠀⠀⠀⠀⠀⠀⠀⠀⠀⠀⠀⠀⠀⠀⠀⠀⠀⠀⠀⠀⠀⠀⠀⠀⠀⠀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⠀⠀⠀⠀⠀⠀⠀⠀⠀⠀⠀⠀⠀⠀⠀⠀⠀⠀⠀⠀⠀⠀⠀⠀⠀⠀⠀⠀⠀⠀⠀⠀⠀⠀⠀⠀⠀⠀⠀⠈⠛⠿⣿⣿⣿⣿⣿⣇⣀⡀⠀⠀⠀⠀⠀⠀⠀⠀⠀⠀⠀⠀⠀⠀⠀⠀⠀⠀⠀⠀⠀⠀⠀⠀⠀⠀⠀⠀⠀⠀⠀⠀⠀⠀⠀⠀⠀⠀⠀⠀⠀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⠀⠀⠀⠀⠀⠀⠀⠀⠀⠀⠀⠀⠀⠀⠀⠀⠀⠀⠀⠀⠀⠀⠀⠀⠀⠀⠀⠀⠀⠀⠀⠀⠀⠀⠀⠀⠀⠀⠀⠀⠀⣀⡀⢿⢿⣿⣿⣿⣿⣿⡷⠀⠀⠀⠀⠀⠀⠀⠀⠀⠀⠀⠀⠀⠀⠀⠀⠀⠀⠀⠀⠀⠀⠀⠀⠀⠀⠀⠀⠀⠀⠀⠀⠀⠀⠀⠀⠀⠀⠀⠀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⠀⠀⠀⠀⠀⠀⠀⠀⠀⠀⠀⠀⠀⠀⠀⠀⠀⠀⠀⠀⠀⠀⠀⠀⠀⠀⠀⠀⠀⠀⠀⠀⠀⠀⠀⠀⠀⠀⠀⠀⠀⠿⢿⡀⣸⣿⣿⣿⣿⣿⣿⣷⡤⠀⠀⠀⠀⠀⠀⠀⠀⠀⠀⠀⠀⠀⠀⠀⠀⠀⠀⠀⠀⠀⠀⠀⠀⠀⠀⠀⠀⠀⠀⠀⠀⠀⠀⠀⠀⠀⠀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⠀⠀⠀⠀⠀⠀⠀⠀⠀⠀⠀⠀⠀⠀⠀⠀⠀⠀⠀⠀⠀⠀⠀⠀⠀⠀⠀⠀⠀⠀⠀⠀⠀⠀⠀⠀⠀⠀⠀⠀⠀⠀⠘⣷⣿⣿⣿⣿⣏⠉⣫⣭⠁⠀⠀⠀⠀⠀⠀⠀⠀⠀⠀⠀⠀⠀⠀⠀⠀⠀⠀⠀⠀⠀⠀⠀⠀⠀⠀⠀⠀⠀⠀⠀⠀⠀⠀⠀⠀⠀⠀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⠀⠀⠀⠀⠀⠀⠀⠀⠀⠀⠀⠀⠀⠀⠀⠀⠀⠀⠀⠀⠀⠀⠀⠀⠀⠀⠀⠀⠀⠀⠀⠀⠀⠀⠀⠀⠀⠀⠀⠀⠀⠀⠀⣹⡟⠹⣿⣿⣿⣾⣿⣿⡀⠀⠀⠀⠀⠀⠀⠀⠀⠀⠀⠀⠀⠀⠀⠀⠀⠀⠀⠀⠀⠀⠀⠀⠀⠀⠀⠀⠀⠀⠀⠀⠀⠀⠀⠀⠀⠀⠀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⠀⠀⠀⠀⠀⠀⠀⠀⠀⠀⠀⠀⠀⠀⠀⠀⠀⠀⠀⠀⠀⠀⠀⠀⠀⠀⠀⠀⠀⠀⠀⠀⠀⠀⠀⠀⠀⠀⠀⠀⠀⠀⣰⠟⠀⣠⣿⣿⣿⣿⣿⣯⣛⣯⣒⠒⠤⢀⣀⣀⣠⣤⣤⣄⣀⠀⠀⠀⠀⠀⠀⠀⠀⠀⠀⠀⠀⠀⠀⠀⠀⠀⠀⠀⠀⠀⠀⠀⠀⠀⠀</a:t>
            </a:r>
            <a:br/>
            <a:r>
              <a:t>⠀⠀⠀⠀⠀⠀⠀⠀⠀⠀⠀⠀⠀⠀⠀⠀⠀⠀⠀⠀⠀⠀⠀⠀⠀⠘⠿⠿⢿⣷⣶⣶⣶⣶⣤⣤⣤⣤⣤⣄⣀⣴⣿⣠⣾⣿⣿⣿⣿⣿⣿⣿⣿⣿⣿⣿⣿⣿⣿⣿⣿⣿⣿⣿⣿⣧⡀⠀⠀⠀⠀⠀⠀⠀⠀⠀⠀⠀⠀⠀⠀⠀⠀⠀⠀⠀⠀⠀⠀⠀⠀</a:t>
            </a:r>
            <a:br/>
            <a:r>
              <a:t>⠀⠀⠀⠀⠀⠀⠀⠀⠀⠀⠀⠀⠀⠀⠀⠀⠀⠀⠀⠀⠀⠀⠀⠀⠀⠀⠀⠀⠀⠋⠁⠉⠙⠛⠿⣆⡉⠉⠉⠉⠉⠉⢙⣿⣿⣿⣿⣿⣿⣿⣿⣿⣿⣿⣿⣿⣿⣿⣿⣿⣿⣿⣿⣿⣿⣿⣿⣷⠀⠀⠀⠀⠀⠀⠀⠀⠀⠀⠀⠀⠀⠀⠀⠀⠀⠀⠀⠀⠀⠀⠀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⠀⠀⠀⠀⠀⠀⠀⠀⠀⠀⠀⠀⠀⠀⠀⠀⠀⠀⠀⠀⠀⠀⠀⠀⠀⠀⠀⠀⠀⠀⠀⠀⠀⠀⠀⠀⠉⠀⠀⠀⠀⠀⠀⠉⠉⠀⠀⠀⢸⣿⣿⡏⠉⠁⠈⠉⠛⠛⠻⠿⠿⣿⣿⣿⣿⣿⠻⠇⠀⠀⠀⠀⠀⠀⠀⠀⠀⠀⠀⠀⠀⠀⠀⠀⠀⠀⠀⠀⠀⠀⠀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⠀⠀⠀⠀⠀⠀⠀⠀⠀⠀⠀⠀⠀⠀⠀⠀⠀⠀⠀⠀⠀⠀⠀⠀⠀⠀⠀⠀⠀⠀⠀⠀⠀⠀⠀⠀⠀⠀⠀⠀⠀⠀⠀⠀⠀⠀⠀⠀⠈⠃⠉⠁⠀⠀⠀⠀⠀⠀⠀⠀⠀⠀⠈⠉⠋⠀⠀⠀⠀⠀⠀⠀⠀⠀⠀⠀⠀⠀⠀⠀⠀⠀⠀⠀⠀⠀⠀⠀⠀⠀⠀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⠀⠀⠀⠀⠀⠀⠀⠀⠀⠀⠀⠀⠀⠀⠀⠀⠀⠀⠀⠀⠀⠀⠀⠀⠀⠀⠀⠀⠀⠀⠀⠀⠀⠀⠀⠀⠀⢸⣿⣿⡇⠀⢿⣿⣿⣿⣿⣿⠇⠀⣿⣿⣿⠀⠀⠀⠀⠀⠀⠀⠀⠀⠀⠀⠀⠀⠀⠀⠀⠀⠀⠀⠀⠀⠀⠀⠀⠀⠀⠀⠀⠀⠀⠀⠀⠀⠀⠀⠀⠀⠀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⠀⠀⠀⠀⠀⠀⠀⠀⠀⠀⠀⠀⠀⠀⠀⠀⠀⠀⠀⠀⠀⠀⠀⠀⠀⠀⠀⠀⠀⠀⠀⠀⠀⠀⠀⠀⠀⢸⣿⣿⡇⠀⠈⠉⠉⠀⠈⠉⠀⠀⠿⣿⣿⠀⠀⠀⠀⠀⠀⠀⠀⠀⠀⠀⠀⠀⠀⠀⠀⠀⠀⠀⠀⠀⠀⠀⠀⠀⠀⠀⠀⠀⠀⠀⠀⠀⠀⠀⠀⠀⠀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⠀⠀⠀⠀⠀⠀⠀⠀⠀⠀⠀⠀⠀⠀⠀⠀⠀⠀⠀⠀⠀⠀⠀⠀⠀⠀⠀⠀⠀⠀⠀⠀⠀⠀⠀⠀⠀⢸⠁⠀⠀⠀⠀⠀⠀⠀⠀⠀⠀⠀⠀⠀⠈⠀⠀⠀⠀⠀⠀⠀⠀⠀⠀⠀⠀⠀⠀⠀⠀⠀⠀⠀⠀⠀⠀⠀⠀⠀⠀⠀⠀⠀⠀⠀⠀⠀⠀⠀⠀⠀⠀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⠀⠀⠀⠀⠀⠀⠀⠀⠀⠀⠀⠀⠀⠀⠀⠀⠀⠀⠀⠀⠀⠀⠀⠀⠀⠀⠀⠀⠀⠀⠀⠀⠀⠀⠀⠀⠀⢠⠀⠀⠀⠀⠀⠀⠀⠀⠀⠀⠀⠀⠀⠀⠀⠀⠀⠀⠀⠀⠀⠀⠀⠀⠀⠀⠀⠀⠀⠀⢰⣿⣿⣷⣄⡀⠀⠀⠀⠀⠀⠀⠀⣀⣀⣠⣤⣀⣀⣀⠀⠀⠀</a:t>
            </a:r>
            <a:br/>
            <a:r>
              <a:t>⠀⠀⠀⠀⠀⠀⠀⠀⠀⠀⠀⠀⠀⠀⠀⠀⠀⠀⠀⠀⠀⠀⠀⠀⠀⠀⠀⠀⠀⠀⠀⠀⠀⠀⠀⠀⠀⢸⣆⠀⠀⠀⠀⠀⠀⠀⠀⠀⠀⠀⠀⠀⣰⠀⠀⠀⠀⠀⠀⠀⠀⠀⠀⠀⠀⠀⠀⠀⠈⣿⣿⣿⣿⣷⡀⠀⠀⣀⣴⣾⣿⣿⣿⣿⣿⣿⣿⣿⣿⣷⡆</a:t>
            </a:r>
            <a:br/>
            <a:r>
              <a:t>⠀⠀⠀⠀⠀⠀⠀⠀⠀⠀⠀⠀⠀⠀⠀⠀⠀⠀⠀⠀⠀⠀⠀⠀⠀⠀⠀⠀⠀⠀⠀⠀⠀⠀⠀⠀⠀⢸⣿⣧⠀⠀⠀⠀⠀⠀⠀⠀⠀⠀⢀⣾⣿⠀⠀⠀⠀⠀⠀⠀⠀⠀⠀⠀⠀⠀⠀⠀⠀⠘⣿⣿⣿⣿⣷⣶⣿⣿⣿⣿⣿⣿⣿⣿⣿⣿⣿⣿⣿⣿⡇</a:t>
            </a:r>
            <a:br/>
            <a:r>
              <a:t>⠀⠀⠀⠀⠀⠀⠀⠀⠀⠀⠀⠀⠀⠀⠀⠀⠀⠀⠀⠀⠀⠀⠀⠀⠀⠀⠀⠀⠀⠀⠀⠀⠀⠀⠀⠀⠀⢸⣿⣿⣧⠀⠀⠀⠀⠀⠀⠀⠀⢠⣿⣿⣿⠀⠀⠀⠀⠀⠀⠀⠀⠀⠀⠀⠀⠀⠀⠀⠀⠀⢸⣿⣿⣿⣿⣿⣿⣿⣿⣿⣿⣿⣿⣿⣿⣿⣿⣿⣿⣿⡇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⠀⠀⠀⠀⠀⠀⠀⠀⠀⠀⠀⠀⠀⠀⠀⠀⠀⠀⠀⠀⠀⠀⠀⠀⠀⠀⠀⠀⠀⠀⠀⠀⠀⠀⠀⠀⠀⢸⣿⣿⣿⣧⠀⠀⠀⠀⠀⠀⢀⣿⣿⣿⣿⠀⠀⠀⠀⠀⠀⠀⠀⠀⠀⠀⠀⠀⠀⠀⠀⠀⢸⣿⣿⣿⣿⣿⣿⣿⣿⣿⣿⣿⣿⣿⣿⣿⣿⣿⣿⣿⡇</a:t>
            </a:r>
            <a:br/>
            <a:r>
              <a:t>⠀⠀⠀⠀⠀⠀⠀⠀⠀⠀⠀⠀⠀⠀⠀⠀⠀⠀⠀⠀⠀⠀⠀⠀⠀⠀⠀⠀⠀⠀⠀⠀⠀⠀⠀⠀⠀⢸⣿⣿⣿⣿⣆⠀⠀⠀⠀⢀⣾⣿⣿⣿⣿⠀⠀⠀⠀⠀⠀⠀⠀⠀⠀⠀⠀⠀⠀⠀⠀⠀⠸⣿⣿⣿⣿⣿⣿⣿⣿⣿⣿⣿⣿⣿⣿⣿⣿⣿⣿⣿⡇</a:t>
            </a:r>
            <a:br/>
            <a:r>
              <a:t>⠀⠀⠀⠀⠀⠀⠀⠀⠀⠀⠀⠀⠀⠀⠀⠀⠀⠀⠀⠀⠀⠀⠀⠀⠀⠀⠀⠀⠀⠀⠀⠀⠀⠀⠀⠀⠀⢸⣿⣿⣿⣿⣿⠀⠀⠀⠀⢸⣿⣿⣿⣿⣿⠀⠀⠀⠀⠀⠀⠀⠀⠀⠀⠀⠀⠀⠀⠀⠀⠀⠀⣿⣿⣿⣿⣿⣿⣿⣿⣿⣿⣿⣿⣿⣿⣿⣿⣿⣿⣿⡇</a:t>
            </a:r>
            <a:br/>
            <a:r>
              <a:t>⠀⠀⠀⠀⠀⠀⠀⠀⠀⠀⠀⠀⠀⠀⠀⠀⠀⠀⠀⠀⠀⠀⠀⠀⠀⠀⠀⠀⠀⠀⠀⠀⠀⠀⠀⠀⠀⢸⣿⣿⣿⣿⣿⠀⠀⠀⠀⠘⢛⣿⣿⣿⣿⠀⠀⠀⠀⠀⠀⠀⠀⠀⠀⠀⠀⠀⠀⠀⠀⠀⠀⣸⣿⣿⣿⣿⣿⣿⣿⣿⣿⣿⣿⣿⣿⣿⣿⣿⣿⣿⡇</a:t>
            </a:r>
            <a:br/>
            <a:r>
              <a:t>⠀⠀⠀⠀⠀⠀⠀⠀⠀⠀⠀⠀⠀⠀⠀⠀⠀⠀⠀⠀⠀⠀⠀⠀⠀⠀⠀⠀⠀⠀⠀⠀⠀⠀⠀⠀⠀⠀⠛⠛⠛⠛⠛⠀⠀⠀⠀⠀⠐⠛⠛⠛⠃⠀⠀⠀⠀⠀⠀⠀⠀⠀⠀⠀⠀⠀⠀⠀⠀⠀⢠⣿⣿⣿⣿⣿⣿⣿⣿⣿⣿⣿⣿⣿⣿⣿⣿⣿⣿⣿⡇</a:t>
            </a:r>
            <a:br/>
            <a:r>
              <a:t>⠀⠀⠀⠀⠀⠀⠀⠀⠀⠀⠀⠀⠀⠀⠀⠀⠀⠀⠀⠀⠀⠀⠀⠀⠀⠀⠀⠀⠀⠀⠀⠀⠀⠀⠀⠀⠀⢠⣤⣤⣤⠄⠀⠀⠀⠀⠀⠀⠀⣠⣤⣤⣤⠀⠀⠀⠀⠀⠀⠀⠀⠀⠀⠀⠀⠀⠀⠀⠀⣠⣿⣿⣿⣿⣿⣿⣿⣿⣿⣿⣿⣿⣿⣿⣿⣿⣿⣿⣿⣿⠇</a:t>
            </a:r>
            <a:br/>
            <a:r>
              <a:t>⠀⠀⠀⠀⠀⠀⠀⠀⠀⠀⠀⠀⠀⠀⠀⠀⠀⠀⠀⠀⠀⠀⠀⠀⠀⠀⠀⠀⠀⠀⠀⠀⠀⠀⠀⠀⠀⢸⡿⠋⠀⠀⠀⠀⠀⠀⠀⠀⠀⠀⠉⠻⣿⠀⠀⠀⠀⠀⠀⠀⠀⠀⠀⠀⠀⠀⠀⠀⣰⣿⣿⣿⣿⣿⣿⣿⣿⣿⣿⣿⣿⣿⣿⣿⣿⣿⣿⣿⣿⣿⡆</a:t>
            </a:r>
            <a:br/>
            <a:r>
              <a:t>⠀⠀⠀⠀⠀⠀⠀⠀⠀⠀⠀⠀⠀⠀⠀⠀⠀⠀⠀⠀⠀⠀⠀⠀⠀⠀⠀⠀⠀⠀⠀⠀⠀⠀⠀⠀⠀⢸⣧⡀⠀⠀⠀⠀⠀⠀⠀⠀⠀⠀⠀⢀⣽⠀⠀⠀⠀⠀⠀⠀⠀⠀⠀⠀⠀⠀⠀⠸⠛⢿⣿⣿⣿⣿⣿⣿⣿⣿⣿⣿⣿⣿⣿⣿⣿⣿⣿⣿⣿⣿⡇</a:t>
            </a:r>
            <a:br/>
            <a:r>
              <a:t>⠀⠀⠀⠀⠀⠀⠀⠀⠀⠀⠀⠀⠀⠀⠀⠀⠀⠀⠀⠀⠀⠀⠀⠀⠀⠀⠀⠀⠀⠀⠀⠀⠀⠀⠀⠀⠀⢸⣿⣿⣶⣦⣤⡀⠀⠀⠀⣠⣤⣤⣶⣿⣿⠀⠀⠀⠀⠀⠀⠀⠀⠀⠀⠀⠀⠀⠀⠀⠀⣸⣿⣿⣿⣿⣿⣿⣿⣿⣿⣿⣿⣿⣿⣿⣿⣿⣿⣿⣿⣿⡇</a:t>
            </a:r>
            <a:br/>
            <a:r>
              <a:t>⠀⠀⠀⠀⠀⠀⠀⠀⠀⠀⠀⠀⠀⠀⠀⠀⠀⠀⠀⠀⠀⠀⠀⠀⠀⠀⠀⠀⠀⠀⠀⠀⠀⠀⠀⠀⠀⢸⣿⣿⣿⣿⣿⣇⠀⠀⢠⣿⣿⣿⣿⣿⣿⠀⠀⠀⠀⠀⠀⠀⠀⠀⠀⠀⠀⠀⠀⠀⠀⣿⣿⣿⣿⣿⣿⣿⣿⣿⣿⣿⣿⣿⣿⣿⣿⣿⣿⣿⣿⣿⡇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⠀⠀⠀⠀⠀⠀⠀⠀⠀⠀⠀⠀⠀⠀⠀⠀⠀⠀⠀⠀⠀⠀⠀⠀⠀⠀⠀⠀⠀⠀⠀⠀⠀⠀⠀⠀⠀⢸⣿⣿⣿⣿⣿⣿⣶⣴⣾⣿⣿⣿⣿⣿⣿⠀⠀⠀⠀⠀⠀⠀⠀⠀⠀⠀⠀⠀⠀⠀⢸⣿⣿⣿⣿⣿⣿⣿⣿⣿⣿⣿⣿⣿⣿⣿⣿⣿⣿⣿⣿⣿⡇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⠀⠀⠀⠀⠀⠀⠀⠀⠀⠀⠀⠀⠀⠀⠀⠀⠀⠀⠀⠀⠀⠀⠀⠀⠀⠀⠀⠀⠀⠀⠀⠀⠀⠀⠀⠀⠀⢸⣿⣿⣿⣿⣿⣿⣿⣿⣿⣿⣿⣿⣿⣿⣿⠀⠀⠀⠀⠀⠀⠀⠀⠀⠀⠀⠀⠀⠀⢠⣿⣿⣿⣿⣿⣿⣿⣿⣿⣿⣿⣿⣿⣿⣿⣿⣿⣿⣿⣿⣿⣿⡇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⠀⠀⠀⠀⠀⠀⠀⠀⠀⠀⠀⠀⠀⠀⠀⠀⠀⠀⠀⠀⠀⠀⠀⠀⠀⠀⠀⠀⠀⠀⠀⠀⠀⠀⠀⠀⠀⢸⣿⣿⣿⣿⣿⣿⣿⣿⣿⣿⣿⣿⣿⣿⣿⠀⠀⠀⠀⠀⠀⠀⠀⠀⠀⠀⠀⠀⣰⣿⣿⣿⣿⣿⣿⣿⣿⣿⣿⣿⣿⣿⣿⣿⣿⣿⣿⣿⣿⣿⣿⣿⡇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⠀⠀⠀⠀⠀⠀⠀⠀⠀⠀⠀⠀⠀⠀⠀⠀⠀⠀⠀⠀⠀⠀⠀⠀⠀⠀⠀⠀⠀⠀⠀⠀⠀⠀⠀⠀⠀⢸⣿⣿⣿⣿⣿⣿⣿⣿⣿⣿⣿⣿⣿⣿⣿⠀⠀⠀⠀⠀⠀⠀⠀⠀⠀⠀⠀⣴⣿⣿⣿⣿⣿⣿⣿⣿⣿⣿⣿⣿⣿⣿⣿⣿⣿⣿⣿⣿⣿⣿⣿⣿⡇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⠀⠀⠀⠀⠀⠀⠀⠀⠀⠀⠀⠀⠀⠀⠀⠀⠀⠀⠀⠀⠀⠀⠀⠀⠀⠀⠀⠀⠀⠀⠀⠀⠀⠀⠀⠀⠀⢸⣿⣿⣿⣿⣿⣿⣿⣿⣿⣿⣿⣿⣿⣿⣿⠀⠀⠀⠀⠀⠀⠀⠀⠀⠀⢠⣾⣿⣿⣿⣿⣿⣿⣿⣿⣿⣿⣿⣿⣿⣿⣿⣿⣿⣿⣿⣿⣿⣿⣿⣿⣿⡇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⠀⠀⠀⠀⠀⠀⠀⠀⠀⠀⠀⠀⠀⠀⠀⠀⠀⠀⠀⠀⠀⠀⠀⠀⠀⠀⠀⠀⠀⠀⠀⠀⠀⠀⠀⠀⠀⢸⣿⣿⣿⣿⣿⣿⣿⣿⣿⣿⣿⣿⣿⣿⣿⠀⠀⠀⠀⠀⠀⠀⠀⠀⣴⣿⣿⣿⣿⣿⣿⣿⣿⣿⣿⣿⣿⣿⣿⣿⣿⣿⣿⣿⣿⣿⣿⣿⣿⣿⣿⣿⡇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⠀⠀⠀⠀⠀⠀⠀⠀⠀⠀⠀⠀⠀⠀⠀⠀⠀⠀⠀⠀⠀⠀⠀⠀⠀⠀⠀⠀⠀⠀⠀⠀⠀⠀⠀⠀⠀⢸⣿⣿⣿⣿⣿⣿⣿⣿⣿⣿⣿⣿⣿⣿⣿⠀⠀⠀⠀⠀⠀⠀⢠⣾⣿⣿⣿⣿⣿⣿⣿⣿⣿⣿⣿⣿⣿⣿⣿⣿⣿⣿⣿⣿⣿⣿⣿⣿⣿⣿⣿⣿⡇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⠀⠀⠀⠀⠀⠀⠀⠀⠀⠀⠀⠀⠀⠀⠀⠀⠀⠀⠀⠀⠀⠀⠀⠀⠀⠀⠀⠀⠀⠀⠀⠀⠀⠀⠀⠀⠀⢸⣿⣿⣿⣿⣿⣿⣿⣿⣿⣿⣿⣿⣿⣿⣿⠀⠀⠀⠀⠀⠀⣴⣿⣿⣿⣿⣿⣿⣿⣿⣿⣿⣿⣿⣿⣿⣿⣿⣿⣿⣿⣿⣿⣿⣿⣿⣿⣿⣿⣿⣿⣿⡇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⠀⠀⠀⠀⠀⠀⠀⠀⠀⠀⠀⠀⠀⠀⠀⠀⠀⠀⠀⠀⠀⠀⠀⠀⠀⠀⠀⠀⠀⠀⠀⠀⠀⠀⠀⠀⠀⢸⣿⣿⣿⣿⣿⣿⣿⣿⣿⣿⣿⣿⣿⣿⣿⠀⠀⠀⠀⠀⣼⣿⣿⣿⣿⣿⣿⣿⣿⣿⣿⣿⣿⣿⣿⣿⣿⣿⣿⣿⣿⣿⣿⣿⣿⣿⣿⣿⣿⣿⣿⣿⡇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⠀⠀⠀⠀⠀⠀⠀⠀⠀⠀⠀⠀⠀⠀⠀⠀⠀⠀⠀⠀⠀⠀⠀⠀⠀⠀⠀⠀⠀⠀⠀⠀⠀⠀⠀⠀⠀⢸⣿⣿⣿⣿⣿⣿⣿⣿⣿⣿⣿⣿⣿⣿⣿⠀⠀⠀⢀⣼⣿⣿⣿⣿⣿⣿⣿⣿⣿⣿⣿⣿⣿⣿⣿⣿⣿⣿⣿⣿⣿⣿⣿⣿⣿⣿⣿⣿⣿⣿⣿⣿⠀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⠀⠀⠀⠀⠀⠀⠀⠀⠀⠀⠀⠀⠀⠀⠀⠀⠀⠀⠀⠀⠀⠀⠀⠀⠀⠀⠀⠀⠀⠀⠀⠀⠀⠀⠀⠀⠀⢸⣿⣿⣿⣿⣿⣿⣿⣿⣿⣿⣿⣿⣿⣿⣿⠀⠀⠀⣸⣿⣿⣿⣿⣿⣿⣿⣿⣿⣿⣿⣿⣿⣿⣿⣿⣿⣿⣿⣿⣿⣿⣿⣿⣿⣿⣿⣿⣿⣿⣿⣿⣿⡇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⠀⠀⠀⠀⠀⠀⠀⠀⠀⠀⠀⠀⠀⠀⠀⠀⠀⠀⠀⠀⠀⠀⠀⠀⠀⠀⠀⠀⠀⠀⠀⠀⠀⠀⠀⠀⠀⢸⣿⣿⣿⣿⣿⣿⣿⣿⣿⣿⣿⣿⣿⣿⣿⠀⠀⠉⣿⣿⣿⣿⣿⣿⣿⣿⣿⣿⣿⣿⣿⣿⣿⣿⣿⣿⣿⣿⣿⣿⣿⣿⣿⣿⣿⣿⣿⣿⣿⣿⣿⣿⡇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⠀⠀⠀⠀⠀⠀⠀⠀⠀⠀⠀⠀⠀⠀⠀⠀⠀⠀⠀⠀⠀⠀⠀⠀⠀⠀⠀⠀⠀⠀⠀⠀⠀⠀⠀⠀⠀⢸⣿⣿⣿⣿⣿⣿⣿⣿⣿⣿⣿⣿⣿⣿⣿⠀⠀⠀⣿⣿⣿⣿⣿⣿⣿⣿⣿⣿⣿⣿⢿⣿⣿⣿⣿⣿⣿⣿⣿⣿⣿⣿⣿⣿⣿⣿⣿⣿⣿⣿⣿⣿⡇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⠀⠀⠀⠀⠀⠀⠀⠀⠀⠀⠀⠀⠀⠀⠀⠀⠀⠀⠀⠀⠀⠀⠀⠀⠀⠀⠀⠀⠀⠀⠀⠀⠀⠀⠀⠀⠀⢸⣿⣿⣿⣿⣿⣿⣿⣿⣿⣿⣿⣿⣿⣿⣿⠀⠀⢠⣿⣿⣿⣿⣿⣿⣿⣿⣿⣿⣿⠋⠘⢛⡟⠿⣿⣿⣿⣿⣿⣿⣿⣿⣿⣿⣿⣿⣿⣿⣿⣿⣿⣿⡇</a:t>
            </a:r>
            <a:br/>
            <a:r>
              <a:t>⠀⠀⠀⠀⠀⠀⠀⠀⠀⠀⠀⠀⠀⠀⠀⠀⠀⠀⠀⠀⠀⠀⠀⠀⠀⠀⠀⠀⠀⠀⠀⠀⠀⠀⠀⠀⠀⢸⣿⣿⣿⣿⣿⣿⣿⣿⣿⣿⣿⣿⣿⣿⣿⠀⠀⢸⣿⣿⣿⣿⣿⣿⣿⣿⣿⡟⠁⠀⠀⠈⠀⠀⣼⣿⣿⣿⣿⣿⣿⣿⣿⣿⣿⣿⣿⣿⣿⣿⣿⣿⡇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⠀⠀⠀⠀⠀⠀⠀⠀⠀⠀⠀⠀⠀⠀⠀⠀⠀⠀⠀⠀⠀⠀⠀⠀⠀⠀⠀⠀⠀⠀⠀⠀⠀⠀⠀⠀⣿⣿⣿⣿⡇⠀⣿⣿⣿⣿⣿⣿⡇⠀⣿⣿⣿⣿⡇⠀⠀⠀⠀⠀⠀⠀⠀⠀⠀⠀⠀⠀⠀⠀⠀⠀⠀⠀⠀⠀⠀⠀⠀⠀⠀⠀⠀⠀⠀⠀⠀⠀⠀⠀⠀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⠀⠀⠀⠀⠀⠀⠀⠀⠀⠀⠀⠀⠀⠀⠀⠀⠀⠀⠀⠀⠀⠀⠀⠀⠀⠀⠀⠀⠀⠀⠀⠀⠀⠀⠀⠀⣿⣿⣿⣿⡇⠀⠈⠛⠉⠁⠉⠛⠀⠀⢿⣿⣿⣿⡇⠀⠀⠀⠀⠀⠀⠀⠀⠀⠀⠀⠀⠀⠀⠀⠀⠀⠀⠀⠀⠀⠀⠀⢀⣀⡀⠀⠀⠀⠀⠀⠀⠀⠀⠀⠀</a:t>
            </a:r>
            <a:br/>
            <a:r>
              <a:t>⠀⠀⠀⠀⠀⠀⠀⠀⠀⠀⠀⠀⠀⠀⠀⠀⠀⠀⠀⠀⠀⠀⠀⠀⠀⠀⠀⠀⠀⠀⠀⠀⠀⠀⠀⠀⣿⣿⠃⠀⠀⠀⠀⠀⠀⠀⠀⠀⠀⠀⠀⠀⠈⢿⡇⠀⠀⠀⠀⠀⠀⠀⠀⠀⠀⠀⠀⠀⠀⠀⠀⠀⠀⠀⠀⠀⠀⢀⣿⣿⣿⣷⣤⠀⠀⠀⠀⠀⠀⠀⠀</a:t>
            </a:r>
            <a:br/>
            <a:r>
              <a:t>⠀⠀⠀⠀⠀⠀⠀⠀⠀⠀⠀⠀⠀⠀⠀⠀⠀⠀⠀⠀⠀⠀⠀⠀⠀⠀⠀⠀⠀⠀⠀⠀⠀⠀⠀⠀⣿⣇⠀⠀⠀⠀⠀⠀⠀⠀⠀⠀⠀⠀⠀⠀⠀⣸⡇⠀⠀⠀⠀⠀⠀⠀⠀⠀⠀⠀⠀⠀⠀⠀⠀⠀⠀⠀⠀⠀⠀⠀⢻⣿⣿⣿⣿⣧⠀⢀⣀⣤⣶⣿⡇</a:t>
            </a:r>
            <a:br/>
            <a:r>
              <a:t>⠀⠀⠀⠀⠀⠀⠀⠀⠀⠀⠀⠀⠀⠀⠀⠀⠀⠀⠀⠀⠀⠀⠀⠀⠀⠀⠀⠀⠀⠀⠀⠀⠀⠀⠀⠀⣿⣿⣆⠀⠀⠀⠀⠀⠀⠀⠀⠀⠀⠀⠀⠀⣰⣿⡇⠀⠀⠀⠀⠀⠀⠀⠀⠀⠀⠀⠀⠀⠀⠀⠀⠀⠀⠀⠀⠀⠀⠀⠀⠹⣿⣿⣿⣿⣿⣿⣿⣿⣿⣿⡇</a:t>
            </a:r>
            <a:br/>
            <a:r>
              <a:t>⠀⠀⠀⠀⠀⠀⠀⠀⠀⠀⠀⠀⠀⠀⠀⠀⠀⠀⠀⠀⠀⠀⠀⠀⠀⠀⠀⠀⠀⠀⠀⠀⠀⠀⠀⠀⣿⣿⣿⣦⠀⠀⠀⠀⠀⠀⠀⠀⠀⠀⢀⣼⣿⣿⡇⠀⠀⠀⠀⠀⠀⠀⠀⠀⠀⠀⠀⠀⠀⠀⠀⠀⠀⠀⠀⠀⠀⠀⠀⢸⣿⣿⣿⣿⣿⣿⣿⣿⣿⣿⡇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⠀⠀⠀⠀⠀⠀⠀⠀⠀⠀⠀⠀⠀⠀⠀⠀⠀⠀⠀⠀⠀⠀⠀⠀⠀⠀⠀⠀⠀⠀⠀⠀⠀⠀⠀⠀⣿⣿⣿⣿⣧⠀⠀⠀⠀⠀⠀⠀⠀⢀⣾⣿⣿⣿⡇⠀⠀⠀⠀⠀⠀⠀⠀⠀⠀⠀⠀⠀⠀⠀⠀⠀⠀⠀⠀⠀⠀⠀⠀⣸⣿⣿⣿⣿⣿⣿⣿⣿⣿⣿⡇</a:t>
            </a:r>
            <a:br/>
            <a:r>
              <a:t>⠀⠀⠀⠀⠀⠀⠀⠀⠀⠀⠀⠀⠀⠀⠀⠀⠀⠀⠀⠀⠀⠀⠀⠀⠀⠀⠀⠀⠀⠀⠀⠀⠀⠀⠀⠀⣿⣿⣿⣿⣿⣧⠀⠀⠀⠀⠀⠀⢀⣾⣿⣿⣿⣿⡇⠀⠀⠀⠀⠀⠀⠀⠀⠀⠀⠀⠀⠀⠀⠀⠀⠀⠀⠀⠀⠀⠀⠀⠀⣿⣿⣿⣿⣿⣿⣿⣿⣿⣿⣿⡇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⠀⠀⠀⠀⠀⠀⠀⠀⠀⠀⠀⠀⠀⠀⠀⠀⠀⠀⠀⠀⠀⠀⠀⠀⠀⠀⠀⠀⠀⠀⠀⠀⠀⠀⠀⠀⣿⣿⣿⣿⣿⣿⣆⠀⠀⠀⠀⢀⣾⣿⣿⣿⣿⣿⡇⠀⠀⠀⠀⠀⠀⠀⠀⠀⠀⠀⠀⠀⠀⠀⠀⠀⠀⠀⠀⠀⠀⠀⠀⢸⣿⣿⣿⣿⣿⣿⣿⣿⣿⣿⡇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⠀⠀⠀⠀⠀⠀⠀⠀⠀⠀⠀⠀⠀⠀⠀⠀⠀⠀⠀⠀⠀⠀⠀⠀⠀⠀⠀⠀⠀⠀⠀⠀⠀⠀⠀⠀⣿⣿⣿⣿⣿⣿⣿⠀⠀⠀⠀⢸⣿⣿⣿⣿⣿⣿⡇⠀⠀⠀⠀⠀⠀⠀⠀⠀⠀⠀⠀⠀⠀⠀⠀⠀⠀⠀⠀⠀⠀⠀⠀⠀⣽⣿⣿⣿⣿⣿⣿⣿⣿⣿⡇</a:t>
            </a:r>
            <a:br/>
            <a:r>
              <a:t>⠀⠀⠀⠀⠀⠀⠀⠀⠀⠀⠀⠀⠀⠀⠀⠀⠀⠀⠀⠀⠀⠀⠀⠀⠀⠀⠀⠀⠀⠀⠀⠀⠀⠀⠀⠀⣿⣿⣿⣿⣿⣿⣿⠀⠀⠀⠀⠘⠛⣿⣿⣿⣿⣿⡇⠀⠀⠀⠀⠀⠀⠀⠀⠀⠀⠀⠀⠀⠀⠀⠀⠀⠀⠀⠀⠀⠀⠀⠀⢰⣿⣿⣿⣿⣿⣿⣿⣿⣿⣿⡇</a:t>
            </a:r>
            <a:br/>
            <a:r>
              <a:t>⠀⠀⠀⠀⠀⠀⠀⠀⠀⠀⠀⠀⠀⠀⠀⠀⠀⠀⠀⠀⠀⠀⠀⠀⠀⠀⠀⠀⠀⠀⠀⠀⠀⠀⠀⠀⠙⠛⠻⠿⠟⠛⠟⠀⠀⠀⠀⠀⠘⠛⠻⠿⠟⠛⠁⠀⠀⠀⠀⠀⠀⠀⠀⠀⠀⠀⠀⠀⠀⠀⠀⠀⠀⠀⠀⠀⠀⠀⢠⣾⣿⣿⣿⣿⣿⣿⣿⣿⣿⣿⡇</a:t>
            </a:r>
            <a:br/>
            <a:r>
              <a:t>⠀⠀⠀⠀⠀⠀⠀⠀⠀⠀⠀⠀⠀⠀⠀⠀⠀⠀⠀⠀⠀⠀⠀⠀⠀⠀⠀⠀⠀⠀⠀⠀⠀⠀⠀⠀⣤⣤⣤⣀⣀⡀⠀⠀⠀⠀⠀⠀⠀⣀⣀⣠⣤⣤⡄⠀⠀⠀⠀⠀⠀⠀⠀⠀⠀⠀⠀⠀⠀⠀⠀⠀⠀⠀⠀⠀⠀⣠⣿⣿⣿⣿⣿⣿⣿⣿⣿⣿⣿⣿⡇</a:t>
            </a:r>
            <a:br/>
            <a:r>
              <a:t>⠀⠀⠀⠀⠀⠀⠀⠀⠀⠀⠀⠀⠀⠀⠀⠀⠀⠀⠀⠀⠀⠀⠀⠀⠀⠀⠀⠀⠀⠀⠀⠀⠀⠀⠀⠀⣿⣿⡿⠋⠀⠀⠀⠀⠀⠀⠀⠀⠀⠀⠉⠻⣿⣿⡇⠀⠀⠀⠀⠀⠀⠀⠀⠀⠀⠀⠀⠀⠀⠀⠀⠀⠀⠀⠀⠀⠰⠿⣿⣿⣿⣿⣿⣿⣿⣿⣿⣿⣿⣿⡇</a:t>
            </a:r>
            <a:br/>
            <a:r>
              <a:t>⠀⠀⠀⠀⠀⠀⠀⠀⠀⠀⠀⠀⠀⠀⠀⠀⠀⠀⠀⠀⠀⠀⠀⠀⠀⠀⠀⠀⠀⠀⠀⠀⠀⠀⠀⠀⣿⣿⣧⡀⠀⠀⠀⠀⠀⠀⠀⠀⠀⠀⠀⠀⣿⣿⡇⠀⠀⠀⠀⠀⠀⠀⠀⠀⠀⠀⠀⠀⠀⠀⠀⠀⠀⠀⠀⠀⠀⠀⣼⣿⣿⣿⣿⣿⣿⣿⣿⣿⣿⣿⡇</a:t>
            </a:r>
            <a:br/>
            <a:r>
              <a:t>⠀⠀⠀⠀⠀⠀⠀⠀⠀⠀⠀⠀⠀⠀⠀⠀⠀⠀⠀⠀⠀⠀⠀⠀⠀⠀⠀⠀⠀⠀⠀⠀⠀⠀⠀⠀⣿⣿⣿⣿⣶⣦⣤⡀⠀⠀⠀⣠⣤⣤⣶⣿⣿⣿⡇⠀⠀⠀⠀⠀⠀⠀⠀⠀⠀⠀⠀⠀⠀⠀⠀⠀⠀⠀⠀⠀⠀⢀⣿⣿⣿⣿⣿⣿⣿⣿⣿⣿⣿⣿⡇</a:t>
            </a:r>
            <a:br/>
            <a:r>
              <a:t>⠀⠀⠀⠀⠀⠀⠀⠀⠀⠀⠀⠀⠀⠀⠀⠀⠀⠀⠀⠀⠀⠀⠀⠀⠀⠀⠀⠀⠀⠀⠀⠀⠀⠀⠀⠀⣿⣿⣿⣿⣿⣿⣿⣇⠀⠀⢠⣿⣿⣿⣿⣿⣿⣿⡇⠀⠀⠀⠀⠀⠀⠀⠀⠀⠀⠀⠀⠀⠀⠀⠀⠀⠀⠀⠀⠀⠀⣼⣿⣿⣿⣿⣿⣿⣿⣿⣿⣿⣿⣿⡇</a:t>
            </a:r>
            <a:br/>
            <a:r>
              <a:t>⠀⠀⠀⠀⠀⠀⠀⠀⠀⠀⠀⠀⠀⠀⠀⠀⠀⠀⠀⠀⠀⠀⠀⠀⠀⠀⠀⠀⠀⠀⠀⠀⠀⠀⠀⠀⣿⣿⣿⣿⣿⣿⣿⣿⣦⣤⣾⣿⣿⣿⣿⣿⣿⣿⡇⠀⠀⠀⠀⠀⠀⠀⠀⠀⠀⠀⠀⠀⠀⠀⠀⠀⠀⠀⠀⠀⣰⣿⣿⣿⣿⣿⣿⣿⣿⣿⣿⣿⣿⣿⡇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⠀⠀⠀⠀⠀⠀⠀⠀⠀⠀⠀⠀⠀⠀⠀⠀⠀⠀⠀⠀⠀⠀⠀⠀⠀⠀⠀⠀⠀⠀⠀⠀⠀⠀⠀⠀⣿⣿⣿⣿⣿⣿⣿⣿⣿⣿⣿⣿⣿⣿⣿⣿⣿⣿⡇⠀⠀⠀⠀⠀⠀⠀⠀⠀⠀⠀⠀⠀⠀⠀⠀⠀⠀⠀⢀⣼⣿⣿⣿⣿⣿⣿⣿⣿⣿⣿⣿⣿⣿⣿⡇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⠀⠀⠀⠀⠀⠀⠀⠀⠀⠀⠀⠀⠀⠀⠀⠀⠀⠀⠀⠀⠀⠀⠀⠀⠀⠀⠀⠀⠀⠀⠀⠀⠀⠀⠀⠀⣿⣿⣿⣿⣿⣿⣿⣿⣿⣿⣿⣿⣿⣿⣿⣿⣿⣿⡇⠀⠀⠀⠀⠀⠀⠀⠀⠀⠀⠀⠀⠀⠀⠀⠀⠀⠀⣠⣾⣿⣿⣿⣿⣿⣿⣿⣿⣿⣿⡿⣿⣿⣿⣿⡇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⠀⠀⠀⠀⠀⠀⠀⠀⠀⠀⠀⠀⠀⠀⠀⠀⠀⠀⠀⠀⠀⠀⠀⠀⠀⠀⠀⠀⠀⠀⠀⠀⠀⠀⠀⠀⣿⣿⣿⣿⣿⣿⣿⣿⣿⣿⣿⣿⣿⣿⣿⣿⣿⣿⡇⠀⠀⠀⠀⠀⠀⠀⠀⠀⠀⠀⠀⠀⠀⠀⠀⣠⣾⣿⣿⣿⣿⣿⣿⣿⣿⣿⣿⠏⠙⢱⣿⣿⣿⣿⡇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⠀⠀⠀⠀⠀⠀⠀⠀⠀⠀⠀⠀⠀⠀⠀⠀⠀⠀⠀⠀⠀⠀⠀⠀⠀⠀⠀⠀⠀⠀⠀⠀⠀⠀⠀⠀⣿⣿⣿⣿⣿⣿⣿⣿⣿⣿⣿⣿⣿⣿⣿⣿⣿⣿⡇⠀⠀⠀⠀⠀⠀⠀⠀⠀⠀⠀⠀⠀⠀⢀⣼⣿⣿⣿⣿⣿⣿⣿⣿⣿⣿⣿⡟⠀⢀⣾⣿⣿⣿⣿⡇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⠀⠀⠀⠀⠀⠀⠀⠀⠀⠀⠀⠀⠀⠀⠀⠀⠀⠀⠀⠀⠀⠀⠀⠀⠀⠀⠀⠀⠀⠀⠀⠀⠀⠀⠀⠀⣿⣿⣿⣿⣿⣿⣿⣿⣿⣿⣿⣿⣿⣿⣿⣿⣿⣿⡇⠀⠀⠀⠀⠀⠀⠀⠀⠀⠀⠀⠀⢀⣴⣿⣿⣿⣿⣿⣿⣿⣿⣿⣿⣿⣿⠟⠀⢀⣾⣿⣿⣿⣿⣿⡇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⠀⠀⠀⠀⠀⠀⠀⠀⠀⠀⠀⠀⠀⠀⠀⠀⠀⠀⠀⠀⠀⠀⠀⠀⠀⠀⠀⠀⠀⠀⠀⠀⠀⠀⠀⠀⣿⣿⣿⣿⣿⣿⣿⣿⣿⣿⣿⣿⣿⣿⣿⣿⣿⣿⡇⠀⠀⠀⠀⠀⠀⠀⠀⠀⠀⢀⣴⣿⣿⣿⣿⣿⣿⣿⣿⣿⣿⣿⣿⣿⠏⠀⢀⣾⣿⣿⣿⣿⣿⣿⡇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⠀⠀⠀⠀⠀⠀⠀⠀⠀⠀⠀⠀⠀⠀⠀⠀⠀⠀⠀⠀⠀⠀⠀⠀⠀⠀⠀⠀⠀⠀⠀⠀⠀⠀⠀⠀⣿⣿⣿⣿⣿⣿⣿⣿⣿⣿⣿⣿⣿⣿⣿⣿⣿⣿⡇⠀⠀⠀⠀⠀⠀⠀⠀⠀⣠⣾⣿⣿⣿⣿⣿⣿⣿⣿⣿⣿⣿⣿⣿⠏⠀⢠⣾⣿⣿⣿⣿⣿⣿⣿⡇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⠀⠀⠀⠀⠀⠀⠀⠀⠀⠀⠀⠀⠀⠀⠀⠀⠀⠀⠀⠀⠀⠀⠀⠀⠀⠀⠀⠀⠀⠀⠀⠀⠀⠀⠀⠀⣿⣿⣿⣿⣿⣿⣿⣿⣿⣿⣿⣿⣿⣿⣿⣿⣿⣿⡇⠀⠀⠀⠀⠀⠀⠀⢀⣼⣿⣿⣿⣿⣿⣿⣿⣿⣿⣿⣿⣿⣿⣿⠋⠀⢠⣿⣿⣿⣿⣿⣿⣿⣿⣿⡇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⠀⠀⠀⠀⠀⠀⠀⠀⠀⠀⠀⠀⠀⠀⠀⠀⠀⠀⠀⠀⠀⠀⠀⠀⠀⠀⠀⠀⠀⠀⠀⠀⠀⠀⠀⠀⣿⣿⣿⣿⣿⣿⣿⣿⣿⣿⣿⣿⣿⣿⣿⣿⣿⣿⡇⠀⠀⠀⠀⠀⠀⠀⣾⣿⣿⣿⣿⣿⣿⣿⣿⣿⣿⣿⣿⣿⡿⠃⠀⣰⣿⣿⣿⣿⣿⣿⣿⣿⣿⣿⡇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⠀⠀⠀⠀⠀⠀⠀⠀⠀⠀⠀⠀⠀⠀⠀⠀⠀⠀⠀⠀⠀⠀⠀⠀⠀⠀⠀⠀⠀⠀⠀⠀⠀⠀⠀⠀⣿⣿⣿⣿⣿⣿⣿⣿⣿⣿⣿⣿⣿⣿⣿⣿⣿⣿⡇⠀⠀⠀⠀⠀⠀⢸⣿⣿⣿⣿⣿⣿⣿⣿⣿⣿⣿⣿⣿⡟⠁⠀⣼⣿⣿⣿⣿⣿⣿⣿⣿⣿⣿⣿⡇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⠀⠀⠀⠀⠀⠀⠀⠀⠀⠀⠀⠀⠀⠀⠀⠀⠀⠀⠀⠀⠀⠀⠀⠀⠀⠀⠀⠀⠀⠀⠀⠀⠀⠀⠀⠀⣿⣿⣿⣿⣿⣿⣿⣿⣿⣿⣿⣿⣿⣿⣿⣿⣿⣿⡇⠀⠀⠀⠀⠀⢀⣿⣿⣿⣿⣿⣿⣿⣿⣿⣿⣿⣿⣿⠟⠀⢀⣾⣿⣿⣿⣿⣿⣿⣿⣿⣿⣿⣿⣿⡇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⠀⠀⠀⠀⠀⠀⠀⠀⠀⠀⠀⠀⠀⠀⠀⠀⠀⠀⠀⠀⠀⠀⠀⠀⠀⠀⠀⠀⠀⠀⠀⠀⠀⠀⠀⠀⣿⣿⣿⣿⣿⣿⣿⣿⣿⣿⣿⣿⣿⣿⣿⣿⣿⣿⡇⠀⠀⠀⠀⠀⢀⣿⣿⣿⣿⣿⣿⣿⣿⣿⣿⣿⣿⠋⠀⢀⣾⣿⣿⣿⣿⣿⣿⣿⣿⣿⣿⣿⣿⣿⡇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⠀⠀⠀⠀⠀⠀⠀⠀⠀⠀⠀⠀⠀⠀⠀⠀⠀⠀⠀⠀⠀⠀⠀⠀⠀⠀⠀⠀⠀⠀⠀⠀⠀⠀⠀⠀⣿⣿⣿⣿⣿⣿⣿⣿⣿⣿⣿⣿⣿⣿⣿⣿⣿⣿⡇⠀⠀⠀⠀⠀⢸⣿⣿⣿⣿⣿⣿⣿⣿⣿⣿⡿⠁⠀⢀⣾⣿⣿⣿⣿⣿⣿⣿⣿⣿⣿⣿⣿⣿⣿⡇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⠀⠀⠀⠀⠀⠀⠀⠀⠀⠀⠀⠀⠀⠀⠀⠀⠀⠀⠀⠀⠀⠀⠀⠀⠀⠀⠀⠀⠀⠀⠀⠀⠀⠀⠀⠀⣿⣿⣿⣿⣿⣿⣿⣿⣿⣿⣿⣿⣿⣿⣿⣿⣿⣿⡇⠀⠀⠀⠀⠀⣸⣿⣿⣿⣿⣿⣿⣿⣿⣿⡟⠁⠀⢀⣿⣿⣿⣿⣿⣿⣿⣿⣿⣿⣿⣿⣿⣿⣿⣿⡇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⠀⠀⠀⠀⠀⠀⠀⠀⠀⠀⠀⠀⠀⠀⠀⠀⠀⠀⠀⠀⠀⠀⠀⠀⠀⠀⠀⠀⠀⠀⠀⠀⠀⠀⠀⠀⣿⣿⣿⣿⣿⣿⣿⣿⣿⣿⣿⣿⣿⣿⣿⣿⣿⣿⡇⠀⠀⠀⠀⢀⣿⣿⣿⣿⣿⣿⣿⣿⣿⠋⠀⠀⠀⢠⣿⣿⣿⣿⣿⡿⠏⠻⢟⣿⣿⣿⣿⣿⣿⣿⡇</a:t>
            </a:r>
            <a:br/>
            <a:r>
              <a:t>⠀⠀⠀⠀⠀⠀⠀⠀⠀⠀⠀⠀⠀⠀⠀⠀⠀⠀⠀⠀⠀⠀⠀⠀⠀⠀⠀⠀⠀⠀⠀⠀⠀⠀⠀⠀⣿⣿⣿⣿⣿⣿⣿⣿⣿⣿⣿⣿⣿⣿⣿⣿⣿⣿⡇⠀⠀⠀⠀⢸⣿⣿⣿⡿⠁⣾⡿⢿⠁⠀⠀⠀⠀⢽⣿⣿⣿⡿⠿⠁⠀⠀⣼⣿⣿⣿⣿⣿⣿⣿⡇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⠀⠀⠀⠀⠀⠀⠀⠀⠀⠀⠀⠀⠀⠀⠀⠀⠀⠀⠀⠀⠀⠀⠀⠀⠀⠀⠀⠀⠀⠀⠀⠀⠀⠀⠀⢸⣿⣿⣿⣿⡇⠀⣿⣿⣿⣿⣿⣿⡇⠀⣿⣿⣿⣿⣿⠀⠀⠀⠀⠀⠀⠀⠀⠀⠀⠀⠀⠀⠀⠀⠀⠀⠀⠀⠀⠀⠀⠀⠀⠀⠀⠀⠀⠀⠀⠀⠀⠀⠀⠀⠀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⠀⠀⠀⠀⠀⠀⠀⠀⠀⠀⠀⠀⠀⠀⠀⠀⠀⠀⠀⠀⠀⠀⠀⠀⠀⠀⠀⠀⠀⠀⠀⠀⠀⠀⠀⢸⣿⣿⣿⣿⡇⠀⠘⠛⠉⠁⠉⠛⠀⠀⢿⣿⣿⣿⣿⠀⠀⠀⠀⠀⠀⠀⠀⠀⠀⠀⠀⠀⠀⠀⠀⠀⠀⠀⠀⠀⠀⠀⠀⠀⠀⠀⠀⣶⣶⣶⣤⡀⠀⠀⠀</a:t>
            </a:r>
            <a:br/>
            <a:r>
              <a:t>⠀⠀⠀⠀⠀⠀⠀⠀⠀⠀⠀⠀⠀⠀⠀⠀⠀⠀⠀⠀⠀⠀⠀⠀⠀⠀⠀⠀⠀⠀⠀⠀⠀⠀⠀⢸⣿⣿⠃⠀⠀⠀⠀⠀⠀⠀⠀⠀⠀⠀⠀⠀⠈⣿⣿⠀⠀⠀⠀⠀⠀⠀⠀⠀⠀⠀⠀⠀⠀⠀⠀⠀⠀⠀⠀⠀⠀⠀⠀⠀⠀⠀⠸⣿⣿⣿⣿⣿⣆⠀⠀</a:t>
            </a:r>
            <a:br/>
            <a:r>
              <a:t>⠀⠀⠀⠀⠀⠀⠀⠀⠀⠀⠀⠀⠀⠀⠀⠀⠀⠀⠀⠀⠀⠀⠀⠀⠀⠀⠀⠀⠀⠀⠀⠀⠀⠀⠀⢸⣿⣇⠀⠀⠀⠀⠀⠀⠀⠀⠀⠀⠀⠀⠀⠀⠀⣸⣿⠀⠀⠀⠀⠀⠀⠀⠀⠀⠀⠀⠀⠀⠀⠀⠀⠀⠀⠀⠀⠀⠀⠀⠀⠀⠀⠀⠀⠈⢿⣿⣿⣿⣿⣷⡆</a:t>
            </a:r>
            <a:br/>
            <a:r>
              <a:t>⠀⠀⠀⠀⠀⠀⠀⠀⠀⠀⠀⠀⠀⠀⠀⠀⠀⠀⠀⠀⠀⠀⠀⠀⠀⠀⠀⠀⠀⠀⠀⠀⠀⠀⠀⢸⣿⣿⣆⠀⠀⠀⠀⠀⠀⠀⠀⠀⠀⠀⠀⠀⣰⣿⣿⠀⠀⠀⠀⠀⠀⠀⠀⠀⠀⠀⠀⠀⠀⠀⠀⠀⠀⠀⠀⠀⠀⠀⠀⠀⠀⠀⠀⠀⣬⣿⣿⣿⣿⣿⡇</a:t>
            </a:r>
            <a:br/>
            <a:r>
              <a:t>⠀⠀⠀⠀⠀⠀⠀⠀⠀⠀⠀⠀⠀⠀⠀⠀⠀⠀⠀⠀⠀⠀⠀⠀⠀⠀⠀⠀⠀⠀⠀⠀⠀⠀⠀⢸⣿⣿⣿⣦⠀⠀⠀⠀⠀⠀⠀⠀⠀⠀⢀⣼⣿⣿⣿⠀⠀⠀⠀⠀⠀⠀⠀⠀⠀⠀⠀⠀⠀⠀⠀⠀⠀⠀⠀⠀⠀⠀⠀⠀⠀⠀⠀⠀⣿⣿⣿⣿⣿⣿⡇</a:t>
            </a:r>
            <a:br/>
            <a:r>
              <a:t>⠀⠀⠀⠀⠀⠀⠀⠀⠀⠀⠀⠀⠀⠀⠀⠀⠀⠀⠀⠀⠀⠀⠀⠀⠀⠀⠀⠀⠀⠀⠀⠀⠀⠀⠀⢸⣿⣿⣿⣿⣧⠀⠀⠀⠀⠀⠀⠀⠀⢀⣾⣿⣿⣿⣿⠀⠀⠀⠀⠀⠀⠀⠀⠀⠀⠀⠀⠀⠀⠀⠀⠀⠀⠀⠀⠀⠀⠀⠀⠀⠀⠀⠀⠀⣿⣿⣿⣿⣿⣿⡇</a:t>
            </a:r>
            <a:br/>
            <a:r>
              <a:t>⠀⠀⠀⠀⠀⠀⠀⠀⠀⠀⠀⠀⠀⠀⠀⠀⠀⠀⠀⠀⠀⠀⠀⠀⠀⠀⠀⠀⠀⠀⠀⠀⠀⠀⠀⢸⣿⣿⣿⣿⣿⣇⠀⠀⠀⠀⠀⠀⢀⣾⣿⣿⣿⣿⣿⠀⠀⠀⠀⠀⠀⠀⠀⠀⠀⠀⠀⠀⠀⠀⠀⠀⠀⠀⠀⠀⠀⠀⠀⠀⠀⠀⠀⢰⣿⣿⣿⣿⣿⣿⡇</a:t>
            </a:r>
            <a:br/>
            <a:r>
              <a:t>⠀⠀⠀⠀⠀⠀⠀⠀⠀⠀⠀⠀⠀⠀⠀⠀⠀⠀⠀⠀⠀⠀⠀⠀⠀⠀⠀⠀⠀⠀⠀⠀⠀⠀⠀⢸⣿⣿⣿⣿⣿⣿⣆⠀⠀⠀⠀⢀⣼⣿⣿⣿⣿⣿⣿⠀⠀⠀⠀⠀⠀⠀⠀⠀⠀⠀⠀⠀⠀⠀⠀⠀⠀⠀⠀⠀⠀⠀⠀⠀⠀⠀⠀⠐⢿⣿⣿⣿⣿⣿⡇</a:t>
            </a:r>
            <a:br/>
            <a:r>
              <a:t>⠀⠀⠀⠀⠀⠀⠀⠀⠀⠀⠀⠀⠀⠀⠀⠀⠀⠀⠀⠀⠀⠀⠀⠀⠀⠀⠀⠀⠀⠀⠀⠀⠀⠀⠀⢸⣿⣿⣿⣿⣿⣿⣿⠀⠀⠀⠀⢸⣿⣿⣿⣿⣿⣿⣿⠀⠀⠀⠀⠀⠀⠀⠀⠀⠀⠀⠀⠀⠀⠀⠀⠀⠀⠀⠀⠀⠀⠀⠀⠀⠀⠀⠀⠀⣸⣿⣿⣿⣿⣿⡇</a:t>
            </a:r>
            <a:br/>
            <a:r>
              <a:t>⠀⠀⠀⠀⠀⠀⠀⠀⠀⠀⠀⠀⠀⠀⠀⠀⠀⠀⠀⠀⠀⠀⠀⠀⠀⠀⠀⠀⠀⠀⠀⠀⠀⠀⠀⢸⣿⣿⣿⣿⣿⣿⣿⠀⠀⠀⠀⠘⠛⣿⣿⣿⣿⣿⣿⠀⠀⠀⠀⠀⠀⠀⠀⠀⠀⠀⠀⠀⠀⠀⠀⠀⠀⠀⠀⠀⠀⠀⠀⠀⠀⠀⠀⠀⣿⣿⣿⣿⣿⣿⡇</a:t>
            </a:r>
            <a:br/>
            <a:r>
              <a:t>⠀⠀⠀⠀⠀⠀⠀⠀⠀⠀⠀⠀⠀⠀⠀⠀⠀⠀⠀⠀⠀⠀⠀⠀⠀⠀⠀⠀⠀⠀⠀⠀⠀⠀⠀⠘⠛⠛⠿⠿⠿⠿⠟⠀⠀⠀⠀⠀⠘⠛⠿⠿⠟⠛⠛⠀⠀⠀⠀⠀⠀⠀⠀⠀⠀⠀⠀⠀⠀⠀⠀⠀⠀⠀⠀⠀⠀⠀⠀⠀⠀⠀⢀⣾⣿⣿⣿⣿⣿⣿⡇</a:t>
            </a:r>
            <a:br/>
            <a:r>
              <a:t>⠀⠀⠀⠀⠀⠀⠀⠀⠀⠀⠀⠀⠀⠀⠀⠀⠀⠀⠀⠀⠀⠀⠀⠀⠀⠀⠀⠀⠀⠀⠀⠀⠀⠀⠀⢠⣤⣤⣤⣀⣀⡀⠀⠀⠀⠀⠀⠀⠀⣀⣀⣠⣤⣤⣤⠀⠀⠀⠀⠀⠀⠀⠀⠀⠀⠀⠀⠀⠀⠀⠀⠀⠀⠀⠀⠀⠀⠀⠀⠀⠀⢠⣾⣿⣿⣿⣿⣿⣿⣿⡇</a:t>
            </a:r>
            <a:br/>
            <a:r>
              <a:t>⠀⠀⠀⠀⠀⠀⠀⠀⠀⠀⠀⠀⠀⠀⠀⠀⠀⠀⠀⠀⠀⠀⠀⠀⠀⠀⠀⠀⠀⠀⠀⠀⠀⠀⠀⢸⣿⣿⡿⠋⠀⠀⠀⠀⠀⠀⠀⠀⠀⠀⠉⠻⣿⣿⣿⠀⠀⠀⠀⠀⠀⠀⠀⠀⠀⠀⠀⠀⠀⠀⠀⠀⠀⠀⠀⠀⠀⠀⠀⠀⠀⠛⠙⣿⣿⣿⣿⣿⣿⣿⡇</a:t>
            </a:r>
            <a:br/>
            <a:r>
              <a:t>⠀⠀⠀⠀⠀⠀⠀⠀⠀⠀⠀⠀⠀⠀⠀⠀⠀⠀⠀⠀⠀⠀⠀⠀⠀⠀⠀⠀⠀⠀⠀⠀⠀⠀⠀⢸⣿⣿⣧⡀⠀⠀⠀⠀⠀⠀⠀⠀⠀⠀⠀⠀⣿⣿⣿⠀⠀⠀⠀⠀⠀⠀⠀⠀⠀⠀⠀⠀⠀⠀⠀⠀⠀⠀⠀⠀⠀⠀⠀⠀⠀⠀⠀⣿⣿⣿⣿⣿⣿⣿⡇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⠀⠀⠀⠀⠀⠀⠀⠀⠀⠀⠀⠀⠀⠀⠀⠀⠀⠀⠀⠀⠀⠀⠀⠀⠀⠀⠀⠀⠀⠀⠀⠀⠀⠀⠀⢸⣿⣿⣿⣿⣶⣦⣤⡀⠀⠀⠀⣠⣤⣤⣶⣿⣿⣿⣿⠀⠀⠀⠀⠀⠀⠀⠀⠀⠀⠀⠀⠀⠀⠀⠀⠀⠀⠀⠀⠀⠀⠀⠀⠀⠀⠀⣸⣿⣿⣿⣿⣿⣿⣿⡇</a:t>
            </a:r>
            <a:br/>
            <a:r>
              <a:t>⠀⠀⠀⠀⠀⠀⠀⠀⠀⠀⠀⠀⠀⠀⠀⠀⠀⠀⠀⠀⠀⠀⠀⠀⠀⠀⠀⠀⠀⠀⠀⠀⠀⠀⠀⢸⣿⣿⣿⣿⣿⣿⣿⣇⠀⠀⢠⣿⣿⣿⣿⣿⣿⣿⣿⠀⠀⠀⠀⠀⠀⠀⠀⠀⠀⠀⠀⠀⠀⠀⠀⠀⠀⠀⠀⠀⠀⠀⠀⠀⠀⢠⣿⣿⣿⣿⣿⣿⣿⣿⡇</a:t>
            </a:r>
            <a:br/>
            <a:r>
              <a:t>⠀⠀⠀⠀⠀⠀⠀⠀⠀⠀⠀⠀⠀⠀⠀⠀⠀⠀⠀⠀⠀⠀⠀⠀⠀⠀⠀⠀⠀⠀⠀⠀⠀⠀⠀⢸⣿⣿⣿⣿⣿⣿⣿⣿⣦⣤⣾⣿⣿⣿⣿⣿⣿⣿⣿⠀⠀⠀⠀⠀⠀⠀⠀⠀⠀⠀⠀⠀⠀⠀⠀⠀⠀⠀⠀⠀⠀⠀⠀⠀⣠⣿⣿⣿⣿⣿⣿⣿⣿⣿⡇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⠀⠀⠀⠀⠀⠀⠀⠀⠀⠀⠀⠀⠀⠀⠀⠀⠀⠀⠀⠀⠀⠀⠀⠀⠀⠀⠀⠀⠀⠀⠀⠀⠀⠀⠀⢸⣿⣿⣿⣿⣿⣿⣿⣿⣿⣿⣿⣿⣿⣿⣿⣿⣿⣿⣿⠀⠀⠀⠀⠀⠀⠀⠀⠀⠀⠀⠀⠀⠀⠀⠀⠀⠀⠀⠀⠀⠀⠀⠀⣴⣿⣿⣿⣿⣿⣿⣿⣿⣿⠿⡇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⠀⠀⠀⠀⠀⠀⠀⠀⠀⠀⠀⠀⠀⠀⠀⠀⠀⠀⠀⠀⠀⠀⠀⠀⠀⠀⠀⠀⠀⠀⠀⠀⠀⠀⠀⢸⣿⣿⣿⣿⣿⣿⣿⣿⣿⣿⣿⣿⣿⣿⣿⣿⣿⣿⣿⠀⠀⠀⠀⠀⠀⠀⠀⠀⠀⠀⠀⠀⠀⠀⠀⠀⠀⠀⠀⠀⠀⣠⣾⣿⣿⣿⣿⣿⣿⣿⣿⣿⡏⠀⠀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⠀⠀⠀⠀⠀⠀⠀⠀⠀⠀⠀⠀⠀⠀⠀⠀⠀⠀⠀⠀⠀⠀⠀⠀⠀⠀⠀⠀⠀⠀⠀⠀⠀⠀⠀⢸⣿⣿⣿⣿⣿⣿⣿⣿⣿⣿⣿⣿⣿⣿⣿⣿⣿⣿⣿⠀⠀⠀⠀⠀⠀⠀⠀⠀⠀⠀⠀⠀⠀⠀⠀⠀⠀⠀⠀⣠⣾⣿⣿⣿⣿⣿⣿⣿⣿⣿⣿⡟⠀⠀⠀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⠀⠀⠀⠀⠀⠀⠀⠀⠀⠀⠀⠀⠀⠀⠀⠀⠀⠀⠀⠀⠀⠀⠀⠀⠀⠀⠀⠀⠀⠀⠀⠀⠀⠀⠀⢸⣿⣿⣿⣿⣿⣿⣿⣿⣿⣿⣿⣿⣿⣿⣿⣿⣿⣿⣿⠀⠀⠀⠀⠀⠀⠀⠀⠀⠀⠀⠀⠀⠀⠀⠀⠀⠀⣠⣾⣿⣿⣿⣿⣿⣿⣿⣿⣿⣿⣿⡟⠀⠀⢠⡇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⠀⠀⠀⠀⠀⠀⠀⠀⠀⠀⠀⠀⠀⠀⠀⠀⠀⠀⠀⠀⠀⠀⠀⠀⠀⠀⠀⠀⠀⠀⠀⠀⠀⠀⠀⢸⣿⣿⣿⣿⣿⣿⣿⣿⣿⣿⣿⣿⣿⣿⣿⣿⣿⣿⣿⠀⠀⠀⠀⠀⠀⠀⠀⠀⠀⠀⠀⠀⠀⠀⠀⣠⣾⣿⣿⣿⣿⣿⣿⣿⣿⣿⣿⣿⣿⠟⠀⠀⢀⣾⡇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⠀⠀⠀⠀⠀⠀⠀⠀⠀⠀⠀⠀⠀⠀⠀⠀⠀⠀⠀⠀⠀⠀⠀⠀⠀⠀⠀⠀⠀⠀⠀⠀⠀⠀⠀⢸⣿⣿⣿⣿⣿⣿⣿⣿⣿⣿⣿⣿⣿⣿⣿⣿⣿⣿⣿⠀⠀⠀⠀⠀⠀⠀⠀⠀⠀⠀⠀⠀⠀⣠⣾⣿⣿⣿⣿⣿⣿⣿⣿⣿⣿⣿⣿⣿⠏⠀⠀⢠⣾⣿⡇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⠀⠀⠀⠀⠀⠀⠀⠀⠀⠀⠀⠀⠀⠀⠀⠀⠀⠀⠀⠀⠀⠀⠀⠀⠀⠀⠀⠀⠀⠀⠀⠀⠀⠀⠀⢸⣿⣿⣿⣿⣿⣿⣿⣿⣿⣿⣿⣿⣿⣿⣿⣿⣿⣿⣿⠀⠀⠀⠀⠀⠀⠀⠀⠀⠀⠀⠀⢠⣾⣿⣿⣿⣿⣿⣿⣿⣿⣿⣿⣿⣿⣿⣿⠋⠀⠀⢠⣿⣿⣿⡇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⠀⠀⠀⠀⠀⠀⠀⠀⠀⠀⠀⠀⠀⠀⠀⠀⠀⠀⠀⠀⠀⠀⠀⠀⠀⠀⠀⠀⠀⠀⠀⠀⠀⠀⠀⢸⣿⣿⣿⣿⣿⣿⣿⣿⣿⣿⣿⣿⣿⣿⣿⣿⣿⣿⣿⠀⠀⠀⠀⠀⠀⠀⠀⠀⠀⠀⣴⣿⣿⣿⣿⣿⣿⣿⣿⣿⣿⣿⣿⣿⣿⡿⠃⠀⠀⣠⣿⣿⣿⣿⡇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⠀⠀⠀⠀⠀⠀⠀⠀⠀⠀⠀⠀⠀⠀⠀⠀⠀⠀⠀⠀⠀⠀⠀⠀⠀⠀⠀⠀⠀⠀⠀⠀⠀⠀⠀⢸⣿⣿⣿⣿⣿⣿⣿⣿⣿⣿⣿⣿⣿⣿⣿⣿⣿⣿⣿⠀⠀⠀⠀⠀⠀⠀⠀⠀⠀⣼⣿⣿⣿⣿⣿⣿⣿⣿⣿⣿⣿⣿⣿⣿⠟⠀⠀⠀⣰⣿⣿⣿⣿⣿⡇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⠀⠀⠀⠀⠀⠀⠀⠀⠀⠀⠀⠀⠀⠀⠀⠀⠀⠀⠀⠀⠀⠀⠀⠀⠀⠀⠀⠀⠀⠀⠀⠀⠀⠀⠀⢸⣿⣿⣿⣿⣿⣿⣿⣿⣿⣿⣿⣿⣿⣿⣿⣿⣿⣿⣿⠀⠀⠀⠀⠀⠀⠀⠀⠀⣰⣿⣿⣿⣿⣿⣿⣿⣿⣿⣿⣿⣿⣿⡿⠋⠀⠀⠀⣼⣿⣿⣿⣿⣿⣿⡇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⠀⠀⠀⠀⠀⠀⠀⠀⠀⠀⠀⠀⠀⠀⠀⠀⠀⠀⠀⠀⠀⠀⠀⠀⠀⠀⠀⠀⠀⠀⠀⠀⠀⠀⠀⢸⣿⣿⣿⣿⣿⣿⣿⣿⣿⣿⣿⣿⣿⣿⣿⣿⣿⣿⣿⠀⠀⠀⠀⠀⠀⠀⠀⠀⣿⣿⣿⣿⣿⣿⣿⣿⣿⣿⣿⣿⣿⠟⠁⠀⠀⠀⣼⣿⣿⣿⣿⣿⣿⣿⡇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⠀⠀⠀⠀⠀⠀⠀⠀⠀⠀⠀⠀⠀⠀⠀⠀⠀⠀⠀⠀⠀⠀⠀⠀⠀⠀⠀⠀⠀⠀⠀⠀⠀⠀⠀⢸⣿⣿⣿⣿⣿⣿⣿⣿⣿⣿⣿⣿⣿⣿⣿⣿⣿⣿⣿⠀⠀⠀⠀⠀⠀⠀⠀⢸⣿⣿⣿⣿⣿⣿⣿⣿⣿⣿⣿⣿⠋⠀⠀⠀⠀⣾⣿⣿⣿⣿⣿⣿⣿⣿⡇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⠀⠀⠀⠀⠀⠀⠀⠀⠀⠀⠀⠀⠀⠀⠀⠀⠀⠀⠀⠀⠀⠀⠀⠀⠀⠀⠀⠀⠀⠀⠀⠀⠀⠀⠀⢸⣿⣿⣿⣿⣿⣿⣿⣿⣿⣿⣿⣿⣿⣿⣿⣿⣿⣿⣿⠀⠀⠀⠀⠀⠀⠀⠀⢸⣿⣿⣿⣿⣿⣿⣿⣿⣿⣿⠟⠁⠀⠀⠀⠀⣼⣿⣿⣿⣿⣿⣿⣿⣿⣿⡇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⠀⠀⠀⠀⠀⠀⠀⠀⠀⠀⠀⠀⠀⠀⠀⠀⠀⠀⠀⠀⠀⠀⠀⠀⠀⠀⠀⠀⠀⠀⠀⠀⠀⠀⠀⢸⣿⣿⣿⣿⣿⣿⣿⣿⣿⣿⣿⣿⣿⣿⣿⣿⣿⣿⣿⠀⠀⠀⠀⠀⠀⠀⠀⣼⣿⣿⣿⣿⣿⣿⣿⣿⡿⠋⠀⠀⠀⠀⠀⣼⣿⣿⣿⣿⣿⣿⣿⣿⣿⣿⡇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⠀⠀⠀⠀⠀⠀⠀⠀⠀⠀⠀⠀⠀⠀⠀⠀⠀⠀⠀⠀⠀⠀⠀⠀⠀⠀⠀⠀⠀⠀⠀⠀⠀⠀⠀⢸⣿⣿⣿⣿⣿⣿⣿⣿⣿⣿⣿⣿⣿⣿⣿⣿⣿⣿⣿⠀⠀⠀⠀⠀⠀⠀⢰⣿⣿⣿⣿⣿⣿⣿⣿⡟⠁⠀⠀⠀⠀⠀⠀⣿⣿⣿⣿⣿⣿⡿⣿⣿⣿⣿⡇</a:t>
            </a:r>
            <a:br/>
            <a:r>
              <a:t>⠀⠀⠀⠀⠀⠀⠀⠀⠀⠀⠀⠀⠀⠀⠀⠀⠀⠀⠀⠀⠀⠀⠀⠀⠀⠀⠀⠀⠀⠀⠀⠀⠀⠀⠀⢸⣿⣿⣿⣿⣿⣿⣿⣿⣿⣿⣿⣿⣿⣿⣿⣿⣿⣿⣿⠀⠀⠀⠀⠀⠀⠀⣿⡿⣿⣿⠻⣿⣿⣿⠏⠀⠀⠀⠀⠀⠀⠀⢰⣿⣿⣿⣿⣿⣿⠑⠙⣿⣿⣿⡇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⠀⠀⠀⠀⠀⠀⠀⠀⠀⠀⠀⠀⠀⠀⠀⠀⠀⠀⠀⠀⠀⠀⠀⠀⠀⠀⠀⠀⠀⠀⠀⠀⠀⠀⢸⣿⣿⣿⣿⣿⡇⠀⣿⣿⣿⣿⣿⣿⡇⠀⣿⣿⣿⣿⣿⣿⠀⠀⠀⠀⠀⠀⠀⠀⠀⠀⠀⠀⠀⠀⠀⠀⠀⠀⠀⠀⠀⠀⠀⠀⠀⠀⠀⠀⠀⠀⠀⠀⠀⠀⠀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⠀⠀⠀⠀⠀⠀⠀⠀⠀⠀⠀⠀⠀⠀⠀⠀⠀⠀⠀⠀⠀⠀⠀⠀⠀⠀⠀⠀⠀⠀⠀⠀⠀⠀⢸⣿⣿⣿⣿⣿⡇⠀⠘⠛⠋⠉⠉⠛⠀⠀⢿⣿⣿⣿⣿⣿⠀⠀⠀⠀⠀⠀⠀⠀⠀⠀⠀⠀⠀⠀⠀⠀⠀⠀⠀⠀⠀⠀⠀⠀⠀⠀⠀⠀⠀⠀⠀⠀⠀⠀⠀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⠀⠀⠀⠀⠀⠀⠀⠀⠀⠀⠀⠀⠀⠀⠀⠀⠀⠀⠀⠀⠀⠀⠀⠀⠀⠀⠀⠀⠀⠀⠀⠀⠀⠀⢸⣿⣿⣿⠃⠀⠀⠀⠀⠀⠀⠀⠀⠀⠀⠀⠀⠀⠉⣿⣿⣿⠀⠀⠀⠀⠀⠀⠀⠀⠀⠀⠀⠀⠀⠀⠀⠀⠀⠀⠀⠀⠀⠀⠀⠀⠀⠀⠀⠀⠀⠀⠀⠀⠀⠀⠀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⠀⠀⠀⠀⠀⠀⠀⠀⠀⠀⠀⠀⠀⠀⠀⠀⠀⠀⠀⠀⠀⠀⠀⠀⠀⠀⠀⠀⠀⠀⠀⠀⠀⠀⢸⣿⣿⣇⠀⠀⠀⠀⠀⠀⠀⠀⠀⠀⠀⠀⠀⠀⠀⢸⣿⣿⠀⠀⠀⠀⠀⠀⠀⠀⠀⠀⠀⠀⠀⠀⠀⠀⠀⠀⠀⠀⠀⠀⠀⠀⠀⠀⠀⠀⠀⠀⠀⠀⠀⠀⠀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⠀⠀⠀⠀⠀⠀⠀⠀⠀⠀⠀⠀⠀⠀⠀⠀⠀⠀⠀⠀⠀⠀⠀⠀⠀⠀⠀⠀⠀⠀⠀⠀⠀⠀⢸⣿⣿⣿⣆⠀⠀⠀⠀⠀⠀⠀⠀⠀⠀⠀⠀⠀⣠⣿⣿⣿⠀⠀⠀⠀⠀⠀⠀⠀⠀⠀⠀⠀⠀⠀⠀⠀⠀⠀⠀⠀⠀⠀⠀⠀⠀⠀⠀⠀⠀⠀⠀⠀⠀⠀⠀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⠀⠀⠀⠀⠀⠀⠀⠀⠀⠀⠀⠀⠀⠀⠀⠀⠀⠀⠀⠀⠀⠀⠀⠀⠀⠀⠀⠀⠀⠀⠀⠀⠀⠀⢸⣿⣿⣿⣿⣦⠀⠀⠀⠀⠀⠀⠀⠀⠀⠀⢀⣴⣿⣿⣿⣿⠀⠀⠀⠀⠀⠀⠀⠀⠀⠀⠀⠀⠀⠀⠀⠀⠀⠀⠀⠀⠀⠀⠀⠀⠀⠀⠀⠀⠀⠀⠀⠀⠀⠀⠀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⠀⠀⠀⠀⠀⠀⠀⠀⠀⠀⠀⠀⠀⠀⠀⠀⠀⠀⠀⠀⠀⠀⠀⠀⠀⠀⠀⠀⠀⠀⠀⠀⠀⠀⢸⣿⣿⣿⣿⣿⣧⠀⠀⠀⠀⠀⠀⠀⠀⢀⣾⣿⣿⣿⣿⣿⠀⠀⠀⠀⠀⠀⠀⠀⠀⠀⠀⠀⠀⠀⠀⠀⠀⠀⠀⠀⠀⠀⠀⠀⠀⠀⠀⠀⠀⠀⠀⠀⠀⠀⠀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⠀⠀⠀⠀⠀⠀⠀⠀⠀⠀⠀⠀⠀⠀⠀⠀⠀⠀⠀⠀⠀⠀⠀⠀⠀⠀⠀⠀⠀⠀⠀⠀⠀⠀⢸⣿⣿⣿⣿⣿⣿⣇⠀⠀⠀⠀⠀⠀⢀⣾⣿⣿⣿⣿⣿⣿⠀⠀⠀⠀⠀⠀⠀⠀⠀⠀⠀⠀⠀⠀⠀⠀⠀⠀⠀⠀⠀⠀⠀⠀⠀⠀⠀⠀⠀⠀⠀⠀⠀⠀⠀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⠀⠀⠀⠀⠀⠀⠀⠀⠀⠀⠀⠀⠀⠀⠀⠀⠀⠀⠀⠀⠀⠀⠀⠀⠀⠀⠀⠀⠀⠀⠀⠀⠀⠀⢸⣿⣿⣿⣿⣿⣿⣿⣆⠀⠀⠀⠀⠀⣼⣿⣿⣿⣿⣿⣿⣿⠀⠀⠀⠀⠀⠀⠀⠀⠀⠀⠀⠀⠀⠀⠀⠀⠀⠀⠀⠀⠀⠀⠀⠀⠀⠀⠀⠀⠀⠀⠀⠀⠀⠀⠀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⠀⠀⠀⠀⠀⠀⠀⠀⠀⠀⠀⠀⠀⠀⠀⠀⠀⠀⠀⠀⠀⠀⠀⠀⠀⠀⠀⠀⠀⠀⠀⠀⠀⠀⢸⣿⣿⣿⣿⣿⣿⣿⣿⠀⠀⠀⠀⢸⣿⣿⣿⣿⣿⣿⣿⣿⠀⠀⠀⠀⠀⠀⠀⠀⠀⠀⠀⠀⠀⠀⠀⠀⠀⠀⠀⠀⠀⠀⠀⠀⠀⠀⠀⠀⠀⠀⠀⠀⠀⠀⠀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⠀⠀⠀⠀⠀⠀⠀⠀⠀⠀⠀⠀⠀⠀⠀⠀⠀⠀⠀⠀⠀⠀⠀⠀⠀⠀⠀⠀⠀⠀⠀⠀⠀⠀⢸⣿⣿⣿⣿⣿⣿⣿⣿⠀⠀⠀⠀⠈⢛⣿⣿⣿⣿⣿⣿⣿⠀⠀⠀⠀⠀⠀⠀⠀⠀⠀⠀⠀⠀⠀⠀⠀⠀⠀⠀⠀⠀⠀⠀⠀⠀⠀⠀⠀⠀⠀⠀⠀⠀⠀⠀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⠀⠀⠀⠀⠀⠀⠀⠀⠀⠀⠀⠀⠀⠀⠀⠀⠀⠀⠀⠀⠀⠀⠀⠀⠀⠀⠀⠀⠀⠀⠀⠀⠀⠀⠘⠛⠻⠿⠿⠿⠿⠿⠟⠀⠀⠀⠀⠀⠘⠿⠿⠿⠿⠿⠟⠛⠀⠀⠀⠀⠀⠀⠀⠀⠀⠀⠀⠀⠀⠀⠀⠀⠀⠀⠀⠀⠀⠀⠀⠀⠀⠀⠀⠀⠀⠀⠀⠀⠀⠀⠀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⠀⠀⠀⠀⠀⠀⠀⠀⠀⠀⠀⠀⠀⠀⠀⠀⠀⠀⠀⠀⠀⠀⠀⠀⠀⠀⠀⠀⠀⠀⠀⠀⠀⠀⢀⣤⣤⣀⣀⣀⣀⡀⠀⠀⠀⠀⠀⠀⢀⣀⣀⣀⣀⣠⣤⣄⠀⠀⠀⠀⠀⠀⠀⠀⠀⠀⠀⠀⠀⠀⠀⠀⠀⠀⠀⠀⠀⠀⠀⠀⠀⠀⠀⠀⠀⠀⠀⠀⠀⠀⠀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⠀⠀⠀⠀⠀⠀⠀⠀⠀⠀⠀⠀⠀⠀⠀⠀⠀⠀⠀⠀⠀⠀⠀⠀⠀⠀⠀⠀⠀⠀⠀⠀⠀⠀⢸⣿⣿⣿⣿⠋⠁⠀⠀⠀⠀⠀⠀⠀⠀⠀⠙⢿⣿⣿⣿⣿⠀⠀⠀⠀⠀⠀⠀⠀⠀⠀⠀⠀⠀⠀⠀⠀⠀⠀⠀⠀⠀⠀⠀⠀⠀⠀⠀⠀⠀⠀⠀⠀⠀⠀⠀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⠀⠀⠀⠀⠀⠀⠀⠀⠀⠀⠀⠀⠀⠀⠀⠀⠀⠀⠀⠀⠀⠀⠀⠀⠀⠀⠀⠀⠀⠀⠀⠀⠀⠀⢸⣿⣿⣿⣧⠀⠀⠀⠀⠀⠀⠀⠀⠀⠀⠀⠀⠀⣿⣿⣿⣿⠀⠀⠀⠀⠀⠀⠀⠀⠀⠀⠀⠀⠀⠀⠀⠀⠀⠀⠀⠀⠀⠀⠀⠀⠀⠀⠀⠀⠀⠀⠀⠀⠀⠀⠀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⠀⠀⠀⠀⠀⠀⠀⠀⠀⠀⠀⠀⠀⠀⠀⠀⠀⠀⠀⠀⠀⠀⠀⠀⠀⠀⠀⠀⠀⠀⠀⠀⠀⠀⢸⣿⣿⣿⣿⣿⣶⣦⣤⡀⠀⠀⠀⣠⣤⣤⣶⣿⣿⣿⣿⣿⠀⠀⠀⠀⠀⠀⠀⠀⠀⠀⠀⠀⠀⠀⠀⠀⠀⠀⠀⠀⠀⠀⠀⠀⠀⠀⠀⠀⠀⠀⠀⠀⠀⠀⠀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⠀⠀⠀⠀⠀⠀⠀⠀⠀⠀⠀⠀⠀⠀⠀⠀⠀⠀⠀⠀⠀⠀⠀⠀⠀⠀⠀⠀⠀⠀⠀⠀⠀⠀⢸⣿⣿⣿⣿⣿⣿⣿⣿⣇⠀⠀⢠⣿⣿⣿⣿⣿⣿⣿⣿⣿⠀⠀⠀⠀⠀⠀⠀⠀⠀⠀⠀⠀⠀⠀⠀⠀⠀⠀⠀⠀⠀⠀⠀⠀⠀⠀⠀⠀⠀⠀⠀⠀⠀⠀⠀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⠀⠀⠀⠀⠀⠀⠀⠀⠀⠀⠀⠀⠀⠀⠀⠀⠀⠀⠀⠀⠀⠀⠀⠀⠀⠀⠀⠀⠀⠀⠀⠀⠀⠀⢸⣿⣿⣿⣿⣿⣿⣿⣿⣿⣦⣤⣾⣿⣿⣿⣿⣿⣿⣿⣿⣿⠀⠀⠀⠀⠀⠀⠀⠀⠀⠀⠀⠀⠀⠀⠀⠀⠀⠀⠀⠀⠀⠀⠀⠀⠀⠀⠀⠀⠀⠀⠀⠀⠀⢠⡆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⠀⠀⠀⠀⠀⠀⠀⠀⠀⠀⠀⠀⠀⠀⠀⠀⠀⠀⠀⠀⠀⠀⠀⠀⠀⠀⠀⠀⠀⠀⠀⠀⠀⠀⢸⣿⣿⣿⣿⣿⣿⣿⣿⣿⣿⣿⣿⣿⣿⣿⣿⣿⣿⣿⣿⣿⠀⠀⠀⠀⠀⠀⠀⠀⠀⠀⠀⠀⠀⠀⠀⠀⠀⠀⠀⠀⠀⠀⠀⠀⠀⠀⠀⠀⠀⠀⠀⠀⣠⣿⡇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⠀⠀⠀⠀⠀⠀⠀⠀⠀⠀⠀⠀⠀⠀⠀⠀⠀⠀⠀⠀⠀⠀⠀⠀⠀⠀⠀⠀⠀⠀⠀⠀⠀⠀⢸⣿⣿⣿⣿⣿⣿⣿⣿⣿⣿⣿⣿⣿⣿⣿⣿⣿⣿⣿⣿⣿⠀⠀⠀⠀⠀⠀⠀⠀⠀⠀⠀⠀⠀⠀⠀⠀⠀⠀⠀⠀⠀⠀⠀⠀⠀⠀⠀⠀⠀⠀⣠⣾⣿⣿⡇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⠀⠀⠀⠀⠀⠀⠀⠀⠀⠀⠀⠀⠀⠀⠀⠀⠀⠀⠀⠀⠀⠀⠀⠀⠀⠀⠀⠀⠀⠀⠀⠀⠀⠀⢸⣿⣿⣿⣿⣿⣿⣿⣿⣿⣿⣿⣿⣿⣿⣿⣿⣿⣿⣿⣿⣿⠀⠀⠀⠀⠀⠀⠀⠀⠀⠀⠀⠀⠀⠀⠀⠀⠀⠀⠀⠀⠀⠀⠀⠀⠀⠀⠀⠀⣠⣾⣿⣿⣿⣿⡇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⠀⠀⠀⠀⠀⠀⠀⠀⠀⠀⠀⠀⠀⠀⠀⠀⠀⠀⠀⠀⠀⠀⠀⠀⠀⠀⠀⠀⠀⠀⠀⠀⠀⠀⢸⣿⣿⣿⣿⣿⣿⣿⣿⣿⣿⣿⣿⣿⣿⣿⣿⣿⣿⣿⣿⣿⠀⠀⠀⠀⠀⠀⠀⠀⠀⠀⠀⠀⠀⠀⠀⠀⠀⠀⠀⠀⠀⠀⠀⠀⠀⢀⣤⣿⣿⣿⣿⣿⣿⣿⡇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⠀⠀⠀⠀⠀⠀⠀⠀⠀⠀⠀⠀⠀⠀⠀⠀⠀⠀⠀⠀⠀⠀⠀⠀⠀⠀⠀⠀⠀⠀⠀⠀⠀⠀⢸⣿⣿⣿⣿⣿⣿⣿⣿⣿⣿⣿⣿⣿⣿⣿⣿⣿⣿⣿⣿⣿⠀⠀⠀⠀⠀⠀⠀⠀⠀⠀⠀⠀⠀⠀⠀⠀⠀⠀⠀⠀⠀⠀⠀⢀⣴⣿⣿⣿⣿⣿⣿⣿⣿⣿⡇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⠀⠀⠀⠀⠀⠀⠀⠀⠀⠀⠀⠀⠀⠀⠀⠀⠀⠀⠀⠀⠀⠀⠀⠀⠀⠀⠀⠀⠀⠀⠀⠀⠀⠀⢸⣿⣿⣿⣿⣿⣿⣿⣿⣿⣿⣿⣿⣿⣿⣿⣿⣿⣿⣿⣿⣿⠀⠀⠀⠀⠀⠀⠀⠀⠀⠀⠀⠀⠀⠀⠀⠀⠀⠀⠀⠀⠀⢀⣴⣿⣿⣿⣿⣿⣿⣿⣿⣿⣿⣿⡇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⠀⠀⠀⠀⠀⠀⠀⠀⠀⠀⠀⠀⠀⠀⠀⠀⠀⠀⠀⠀⠀⠀⠀⠀⠀⠀⠀⠀⠀⠀⠀⠀⠀⠀⢸⣿⣿⣿⣿⣿⣿⣿⣿⣿⣿⣿⣿⣿⣿⣿⣿⣿⣿⣿⣿⣿⠀⠀⠀⠀⠀⠀⠀⠀⠀⠀⠀⠀⠀⠀⠀⠀⠀⠀⠀⠀⣠⣾⣿⣿⣿⣿⣿⣿⣿⣿⣿⣿⣿⣿⡇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⠀⠀⠀⠀⠀⠀⠀⠀⠀⠀⠀⠀⠀⠀⠀⠀⠀⠀⠀⠀⠀⠀⠀⠀⠀⠀⠀⠀⠀⠀⠀⠀⠀⠀⢸⣿⣿⣿⣿⣿⣿⣿⣿⣿⣿⣿⣿⣿⣿⣿⣿⣿⣿⣿⣿⣿⠀⠀⠀⠀⠀⠀⠀⠀⠀⠀⠀⠀⠀⠀⠀⠀⠀⠀⢀⣾⣿⣿⣿⣿⣿⣿⣿⣿⣿⣿⣿⣿⣿⣿⡇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⠀⠀⠀⠀⠀⠀⠀⠀⠀⠀⠀⠀⠀⠀⠀⠀⠀⠀⠀⠀⠀⠀⠀⠀⠀⠀⠀⠀⠀⠀⠀⠀⠀⠀⢸⣿⣿⣿⣿⣿⣿⣿⣿⣿⣿⣿⣿⣿⣿⣿⣿⣿⣿⣿⣿⣿⠀⠀⠀⠀⠀⠀⠀⠀⠀⠀⠀⠀⠀⠀⠀⠀⠀⢀⣾⣿⣿⣿⣿⣿⣿⣿⣿⣿⣿⣿⣿⣿⣿⠏⠀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⠀⠀⠀⠀⠀⠀⠀⠀⠀⠀⠀⠀⠀⠀⠀⠀⠀⠀⠀⠀⠀⠀⠀⠀⠀⠀⠀⠀⠀⠀⠀⠀⠀⠀⢸⣿⣿⣿⣿⣿⣿⣿⣿⣿⣿⣿⣿⣿⣿⣿⣿⣿⣿⣿⣿⣿⠀⠀⠀⠀⠀⠀⠀⠀⠀⠀⠀⠀⠀⠀⠀⠀⠀⣾⣿⣿⣿⣿⣿⣿⣿⣿⣿⣿⣿⣿⣿⡿⠃⠀⠀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⠀⠀⠀⠀⠀⠀⠀⠀⠀⠀⠀⠀⠀⠀⠀⠀⠀⠀⠀⠀⠀⠀⠀⠀⠀⠀⠀⠀⠀⠀⠀⠀⠀⠀⢸⣿⣿⣿⣿⣿⣿⣿⣿⣿⣿⣿⣿⣿⣿⣿⣿⣿⣿⣿⣿⣿⠀⠀⠀⠀⠀⠀⠀⠀⠀⠀⠀⠀⠀⠀⠀⠀⣼⣿⣿⣿⣿⣿⣿⣿⣿⣿⣿⣿⣿⣿⠋⠀⠀⠀⠀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⠀⠀⠀⠀⠀⠀⠀⠀⠀⠀⠀⠀⠀⠀⠀⠀⠀⠀⠀⠀⠀⠀⠀⠀⠀⠀⠀⠀⠀⠀⠀⠀⠀⠀⢸⣿⣿⣿⣿⣿⣿⣿⣿⣿⣿⣿⣿⣿⣿⣿⣿⣿⣿⣿⣿⣿⠀⠀⠀⠀⠀⠀⠀⠀⠀⠀⠀⠀⠀⠀⠀⠀⣿⣿⣿⣿⣿⣿⣿⣿⣿⣿⣿⣿⡟⠁⠀⠀⠀⠀⠀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⠀⠀⠀⠀⠀⠀⠀⠀⠀⠀⠀⠀⠀⠀⠀⠀⠀⠀⠀⠀⠀⠀⠀⠀⠀⠀⠀⠀⠀⠀⠀⠀⠀⠀⢸⣿⣿⣿⣿⣿⣿⣿⣿⣿⣿⣿⣿⣿⣿⣿⣿⣿⣿⣿⣿⣿⠀⠀⠀⠀⠀⠀⠀⠀⠀⠀⠀⠀⠀⠀⠀⢸⣿⣿⣿⣿⣿⣿⣿⣿⣿⣿⡿⠋⠀⠀⠀⠀⠀⠀⠀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⠀⠀⠀⠀⠀⠀⠀⠀⠀⠀⠀⠀⠀⠀⠀⠀⠀⠀⠀⠀⠀⠀⠀⠀⠀⠀⠀⠀⠀⠀⠀⠀⠀⠀⢸⣿⣿⣿⣿⣿⣿⣿⣿⣿⣿⣿⣿⣿⣿⣿⣿⣿⣿⣿⣿⣿⠀⠀⠀⠀⠀⠀⠀⠀⠀⠀⠀⠀⠀⠀⠀⢨⣿⣿⣿⣿⣿⣿⣿⣿⣿⠟⠁⠀⠀⠀⠀⠀⠀⠀⠀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⠀⠀⠀⠀⠀⠀⠀⠀⠀⠀⠀⠀⠀⠀⠀⠀⠀⠀⠀⠀⠀⠀⠀⠀⠀⠀⠀⠀⠀⠀⠀⠀⠀⠀⢸⣿⣿⣿⣿⣿⣿⣿⣿⣿⣿⣿⣿⣿⣿⣿⣿⣿⣿⣿⣿⣿⠀⠀⠀⠀⠀⠀⠀⠀⠀⠀⠀⠀⠀⠀⢀⣾⣿⣿⣿⣿⣿⣿⣿⠟⠁⠀⠀⠀⠀⠀⠀⠀⠀⠀⠀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⠀⠀⠀⠀⠀⠀⠀⠀⠀⠀⠀⠀⠀⠀⠀⠀⠀⠀⠀⠀⠀⠀⠀⠀⠀⠀⠀⠀⠀⠀⠀⠀⠀⠀⢸⣿⣿⣿⣿⣿⣿⣿⣿⣿⣿⣿⣿⣿⣿⣿⣿⣿⣿⣿⣿⣿⠀⠀⠀⠀⠀⠀⠀⠀⠀⠀⠀⠀⠀⠀⠸⡿⣿⠿⠋⠟⢋⠟⠋⠀⠀⠀⠀⠀⠀⠀⠀⠀⠀⠀⠀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⠀⠀⠀⠀⠀⠀⠀⠀⠀⠀⠀⠀⠀⠀⠀⠀⠀⠀⠀⠀⠀⠀⠀⠀⠀⠀⠀⠀⠀⠀⠀⠀⠀⠀⣿⣿⣿⣿⣿⣿⡇⠀⣿⣿⣿⣿⣿⣿⡇⠀⣿⣿⣿⣿⣿⣿⡇⠀⠀⠀⠀⠀⠀⠀⠀⠀⠀⠀⠀⠀⠀⠀⠀⠀⠀⠀⠀⠀⠀⠀⠀⠀⠀⠀⠀⠀⠀⠀⠀⠀⠀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⠀⠀⠀⠀⠀⠀⠀⠀⠀⠀⠀⠀⠀⠀⠀⠀⠀⠀⠀⠀⠀⠀⠀⠀⠀⠀⠀⠀⠀⠀⠀⠀⠀⠀⣿⣿⣿⣿⣿⣿⡇⠀⠘⠛⠋⠉⠉⠛⠀⠀⢿⣿⣿⣿⣿⣿⡇⠀⠀⠀⠀⠀⠀⠀⠀⠀⠀⠀⠀⠀⠀⠀⠀⠀⠀⠀⠀⠀⠀⠀⠀⠀⠀⠀⠀⠀⠀⠀⠀⠀⠀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⠀⠀⠀⠀⠀⠀⠀⠀⠀⠀⠀⠀⠀⠀⠀⠀⠀⠀⠀⠀⠀⠀⠀⠀⠀⠀⠀⠀⠀⠀⠀⠀⠀⠀⣿⣿⣿⣿⠃⠀⠀⠀⠀⠀⠀⠀⠀⠀⠀⠀⠀⠀⠉⣿⣿⣿⡇⠀⠀⠀⠀⠀⠀⠀⠀⠀⠀⠀⠀⠀⠀⠀⠀⠀⠀⠀⠀⠀⠀⠀⠀⠀⠀⠀⠀⠀⠀⠀⠀⠀⠀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⠀⠀⠀⠀⠀⠀⠀⠀⠀⠀⠀⠀⠀⠀⠀⠀⠀⠀⠀⠀⠀⠀⠀⠀⠀⠀⠀⠀⠀⠀⠀⠀⠀⠀⣿⣿⣿⣇⠀⠀⠀⠀⠀⠀⠀⠀⠀⠀⠀⠀⠀⠀⠀⢸⣿⣿⡇⠀⠀⠀⠀⠀⠀⠀⠀⠀⠀⠀⠀⠀⠀⠀⠀⠀⠀⠀⠀⠀⠀⠀⠀⠀⠀⠀⠀⠀⠀⠀⠀⠀⠀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⠀⠀⠀⠀⠀⠀⠀⠀⠀⠀⠀⠀⠀⠀⠀⠀⠀⠀⠀⠀⠀⠀⠀⠀⠀⠀⠀⠀⠀⠀⠀⠀⠀⠀⣿⣿⣿⣿⣆⠀⠀⠀⠀⠀⠀⠀⠀⠀⠀⠀⠀⠀⣠⣿⣿⣿⡇⠀⠀⠀⠀⠀⠀⠀⠀⠀⠀⠀⠀⠀⠀⠀⠀⠀⠀⠀⠀⠀⠀⠀⠀⠀⠀⠀⠀⠀⠀⠀⠀⠀⠀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⠀⠀⠀⠀⠀⠀⠀⠀⠀⠀⠀⠀⠀⠀⠀⠀⠀⠀⠀⠀⠀⠀⠀⠀⠀⠀⠀⠀⠀⠀⠀⠀⠀⠀⣿⣿⣿⣿⣿⣦⠀⠀⠀⠀⠀⠀⠀⠀⠀⠀⢀⣴⣿⣿⣿⣿⡇⠀⠀⠀⠀⠀⠀⠀⠀⠀⠀⠀⠀⠀⠀⠀⠀⠀⠀⠀⠀⠀⠀⠀⠀⠀⠀⠀⠀⠀⠀⠀⠀⠀⠀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⠀⠀⠀⠀⠀⠀⠀⠀⠀⠀⠀⠀⠀⠀⠀⠀⠀⠀⠀⠀⠀⠀⠀⠀⠀⠀⠀⠀⠀⠀⠀⠀⠀⠀⣿⣿⣿⣿⣿⣿⣧⠀⠀⠀⠀⠀⠀⠀⠀⢀⣾⣿⣿⣿⣿⣿⡇⠀⠀⠀⠀⠀⠀⠀⠀⠀⠀⠀⠀⠀⠀⠀⠀⠀⠀⠀⠀⠀⠀⠀⠀⠀⠀⠀⠀⠀⠀⠀⠀⠀⠀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⠀⠀⠀⠀⠀⠀⠀⠀⠀⠀⠀⠀⠀⠀⠀⠀⠀⠀⠀⠀⠀⠀⠀⠀⠀⠀⠀⠀⠀⠀⠀⠀⠀⠀⣿⣿⣿⣿⣿⣿⣿⣇⠀⠀⠀⠀⠀⠀⢀⣾⣿⣿⣿⣿⣿⣿⡇⠀⠀⠀⠀⠀⠀⠀⠀⠀⠀⠀⠀⠀⠀⠀⠀⠀⠀⠀⠀⠀⠀⠀⠀⠀⠀⠀⠀⠀⠀⠀⠀⠀⠀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⠀⠀⠀⠀⠀⠀⠀⠀⠀⠀⠀⠀⠀⠀⠀⠀⠀⠀⠀⠀⠀⠀⠀⠀⠀⠀⠀⠀⠀⠀⠀⠀⠀⠀⣿⣿⣿⣿⣿⣿⣿⣿⣆⠀⠀⠀⠀⠀⣼⣿⣿⣿⣿⣿⣿⣿⡇⠀⠀⠀⠀⠀⠀⠀⠀⠀⠀⠀⠀⠀⠀⠀⠀⠀⠀⠀⠀⠀⠀⠀⠀⠀⠀⠀⠀⠀⠀⠀⠀⠀⠀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⠀⠀⠀⠀⠀⠀⠀⠀⠀⠀⠀⠀⠀⠀⠀⠀⠀⠀⠀⠀⠀⠀⠀⠀⠀⠀⠀⠀⠀⠀⠀⠀⠀⠀⣿⣿⣿⣿⣿⣿⣿⣿⣿⠀⠀⠀⠀⢸⣿⣿⣿⣿⣿⣿⣿⣿⡇⠀⠀⠀⠀⠀⠀⠀⠀⠀⠀⠀⠀⠀⠀⠀⠀⠀⠀⠀⠀⠀⠀⠀⠀⠀⠀⠀⠀⠀⠀⠀⠀⠀⠀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⠀⠀⠀⠀⠀⠀⠀⠀⠀⠀⠀⠀⠀⠀⠀⠀⠀⠀⠀⠀⠀⠀⠀⠀⠀⠀⠀⠀⠀⠀⠀⠀⠀⠀⣿⣿⣿⣿⣿⣿⣿⣿⣿⠀⠀⠀⠀⠈⢋⣿⣿⣿⣿⣿⣿⣿⡇⠀⠀⠀⠀⠀⠀⠀⠀⠀⠀⠀⠀⠀⠀⠀⠀⠀⠀⠀⠀⠀⠀⠀⠀⠀⠀⠀⠀⠀⠀⠀⠀⠀⠀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⠀⠀⠀⠀⠀⠀⠀⠀⠀⠀⠀⠀⠀⠀⠀⠀⠀⠀⠀⠀⠀⠀⠀⠀⠀⠀⠀⠀⠀⠀⠀⠀⠀⠀⠛⠻⠿⠿⠿⠿⠿⠿⠟⠀⠀⠀⠀⠀⠘⠿⠿⠿⠿⠿⠿⠟⠃⠀⠀⠀⠀⠀⠀⠀⠀⠀⠀⠀⠀⠀⠀⠀⠀⠀⠀⠀⠀⠀⠀⠀⠀⠀⠀⠀⠀⠀⠀⠀⠀⠀⠀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⠀⠀⠀⠀⠀⠀⠀⠀⠀⠀⠀⠀⠀⠀⠀⠀⠀⠀⠀⠀⠀⠀⠀⠀⠀⠀⠀⠀⠀⠀⠀⠀⠀⠀⣀⣀⣀⣀⣀⣀⣀⣀⠀⠀⠀⠀⠀⠀⢀⣀⣀⣀⣀⣀⣀⣀⡀⠀⠀⠀⠀⠀⠀⠀⠀⠀⠀⠀⠀⠀⠀⠀⠀⠀⠀⠀⠀⠀⠀⠀⠀⠀⠀⠀⠀⠀⠀⠀⠀⠀⠀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⠀⠀⠀⠀⠀⠀⠀⠀⠀⠀⠀⠀⠀⠀⠀⠀⠀⠀⠀⠀⠀⠀⠀⠀⠀⠀⠀⠀⠀⠀⠀⠀⠀⠀⣿⣿⣿⣿⣿⠟⠁⠀⠀⠀⠀⠀⠀⠀⠀⠀⠙⢿⣿⣿⣿⣿⡇⠀⠀⠀⠀⠀⠀⠀⠀⠀⠀⠀⠀⠀⠀⠀⠀⠀⠀⠀⠀⠀⠀⠀⠀⠀⠀⠀⠀⠀⠀⠀⠀⠀⠀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⠀⠀⠀⠀⠀⠀⠀⠀⠀⠀⠀⠀⠀⠀⠀⠀⠀⠀⠀⠀⠀⠀⠀⠀⠀⠀⠀⠀⠀⠀⠀⠀⠀⠀⣿⣿⣿⣿⣧⠀⠀⠀⠀⠀⠀⠀⠀⠀⠀⠀⠀⠀⣿⣿⣿⣿⡇⠀⠀⠀⠀⠀⠀⠀⠀⠀⠀⠀⠀⠀⠀⠀⠀⠀⠀⠀⠀⠀⠀⠀⠀⠀⠀⠀⠀⠀⠀⠀⠀⠀⠀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⠀⠀⠀⠀⠀⠀⠀⠀⠀⠀⠀⠀⠀⠀⠀⠀⠀⠀⠀⠀⠀⠀⠀⠀⠀⠀⠀⠀⠀⠀⠀⠀⠀⠀⣿⣿⣿⣿⣿⣿⣶⣦⣤⡀⠀⠀⠀⣠⣤⣤⣶⣿⣿⣿⣿⣿⡇⠀⠀⠀⠀⠀⠀⠀⠀⠀⠀⠀⠀⠀⠀⠀⠀⠀⠀⠀⠀⠀⠀⠀⠀⠀⠀⠀⠀⠀⠀⠀⠀⠀⠀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⠀⠀⠀⠀⠀⠀⠀⠀⠀⠀⠀⠀⠀⠀⠀⠀⠀⠀⠀⠀⠀⠀⠀⠀⠀⠀⠀⠀⠀⠀⠀⠀⠀⠀⣿⣿⣿⣿⣿⣿⣿⣿⣿⣇⠀⠀⢠⣿⣿⣿⣿⣿⣿⣿⣿⣿⡇⠀⠀⠀⠀⠀⠀⠀⠀⠀⠀⠀⠀⠀⠀⠀⠀⠀⠀⠀⠀⠀⠀⠀⠀⠀⠀⠀⠀⠀⠀⠀⠀⠀⠀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⠀⠀⠀⠀⠀⠀⠀⠀⠀⠀⠀⠀⠀⠀⠀⠀⠀⠀⠀⠀⠀⠀⠀⠀⠀⠀⠀⠀⠀⠀⠀⠀⠀⠀⣿⣿⣿⣿⣿⣿⣿⣿⣿⣿⣦⣤⣾⣿⣿⣿⣿⣿⣿⣿⣿⣿⡇⠀⠀⠀⠀⠀⠀⠀⠀⠀⠀⠀⠀⠀⠀⠀⠀⠀⠀⠀⠀⠀⠀⠀⠀⠀⠀⠀⠀⠀⠀⠀⠀⠀⠀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⠀⠀⠀⠀⠀⠀⠀⠀⠀⠀⠀⠀⠀⠀⠀⠀⠀⠀⠀⠀⠀⠀⠀⠀⠀⠀⠀⠀⠀⠀⠀⠀⠀⠀⣿⣿⣿⣿⣿⣿⣿⣿⣿⣿⣿⣿⣿⣿⣿⣿⣿⣿⣿⣿⣿⣿⡇⠀⠀⠀⠀⠀⠀⠀⠀⠀⠀⠀⠀⠀⠀⠀⠀⠀⠀⠀⠀⠀⠀⠀⠀⠀⠀⠀⠀⠀⠀⠀⠀⣠⡆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⠀⠀⠀⠀⠀⠀⠀⠀⠀⠀⠀⠀⠀⠀⠀⠀⠀⠀⠀⠀⠀⠀⠀⠀⠀⠀⠀⠀⠀⠀⠀⠀⠀⠀⣿⣿⣿⣿⣿⣿⣿⣿⣿⣿⣿⣿⣿⣿⣿⣿⣿⣿⣿⣿⣿⣿⡇⠀⠀⠀⠀⠀⠀⠀⠀⠀⠀⠀⠀⠀⠀⠀⠀⠀⠀⠀⠀⠀⠀⠀⠀⠀⠀⠀⠀⠀⠀⣠⣾⣿⡇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⠀⠀⠀⠀⠀⠀⠀⠀⠀⠀⠀⠀⠀⠀⠀⠀⠀⠀⠀⠀⠀⠀⠀⠀⠀⠀⠀⠀⠀⠀⠀⠀⠀⠀⣿⣿⣿⣿⣿⣿⣿⣿⣿⣿⣿⣿⣿⣿⣿⣿⣿⣿⣿⣿⣿⣿⡇⠀⠀⠀⠀⠀⠀⠀⠀⠀⠀⠀⠀⠀⠀⠀⠀⠀⠀⠀⠀⠀⠀⠀⠀⠀⠀⠀⠀⣠⣾⣿⣿⣿⡇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⠀⠀⠀⠀⠀⠀⠀⠀⠀⠀⠀⠀⠀⠀⠀⠀⠀⠀⠀⠀⠀⠀⠀⠀⠀⠀⠀⠀⠀⠀⠀⠀⠀⠀⣿⣿⣿⣿⣿⣿⣿⣿⣿⣿⣿⣿⣿⣿⣿⣿⣿⣿⣿⣿⣿⣿⡇⠀⠀⠀⠀⠀⠀⠀⠀⠀⠀⠀⠀⠀⠀⠀⠀⠀⠀⠀⠀⠀⠀⠀⠀⠀⠀⢠⣾⣿⣿⣿⣿⣿⡇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⠀⠀⠀⠀⠀⠀⠀⠀⠀⠀⠀⠀⠀⠀⠀⠀⠀⠀⠀⠀⠀⠀⠀⠀⠀⠀⠀⠀⠀⠀⠀⠀⠀⠀⣿⣿⣿⣿⣿⣿⣿⣿⣿⣿⣿⣿⣿⣿⣿⣿⣿⣿⣿⣿⣿⣿⡇⠀⠀⠀⠀⠀⠀⠀⠀⠀⠀⠀⠀⠀⠀⠀⠀⠀⠀⠀⠀⠀⠀⠀⠀⢀⣴⣿⣿⣿⣿⣿⣿⣿⡇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⠀⠀⠀⠀⠀⠀⠀⠀⠀⠀⠀⠀⠀⠀⠀⠀⠀⠀⠀⠀⠀⠀⠀⠀⠀⠀⠀⠀⠀⠀⠀⠀⠀⠀⣿⣿⣿⣿⣿⣿⣿⣿⣿⣿⣿⣿⣿⣿⣿⣿⣿⣿⣿⣿⣿⣿⡇⠀⠀⠀⠀⠀⠀⠀⠀⠀⠀⠀⠀⠀⠀⠀⠀⠀⠀⠀⠀⠀⠀⠀⢠⣿⣿⣿⣿⣿⣿⣿⣿⣿⡇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⠀⠀⠀⠀⠀⠀⠀⠀⠀⠀⠀⠀⠀⠀⠀⠀⠀⠀⠀⠀⠀⠀⠀⠀⠀⠀⠀⠀⠀⠀⠀⠀⠀⠀⣿⣿⣿⣿⣿⣿⣿⣿⣿⣿⣿⣿⣿⣿⣿⣿⣿⣿⣿⣿⣿⣿⡇⠀⠀⠀⠀⠀⠀⠀⠀⠀⠀⠀⠀⠀⠀⠀⠀⠀⠀⠀⠀⠀⠀⢠⣿⣿⣿⣿⣿⣿⣿⣿⣿⣿⡇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⠀⠀⠀⠀⠀⠀⠀⠀⠀⠀⠀⠀⠀⠀⠀⠀⠀⠀⠀⠀⠀⠀⠀⠀⠀⠀⠀⠀⠀⠀⠀⠀⠀⠀⣿⣿⣿⣿⣿⣿⣿⣿⣿⣿⣿⣿⣿⣿⣿⣿⣿⣿⣿⣿⣿⣿⡇⠀⠀⠀⠀⠀⠀⠀⠀⠀⠀⠀⠀⠀⠀⠀⠀⠀⠀⠀⠀⠀⢠⣿⣿⣿⣿⣿⣿⣿⣿⣿⣿⣿⡇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⠀⠀⠀⠀⠀⠀⠀⠀⠀⠀⠀⠀⠀⠀⠀⠀⠀⠀⠀⠀⠀⠀⠀⠀⠀⠀⠀⠀⠀⠀⠀⠀⠀⠀⣿⣿⣿⣿⣿⣿⣿⣿⣿⣿⣿⣿⣿⣿⣿⣿⣿⣿⣿⣿⣿⣿⡇⠀⠀⠀⠀⠀⠀⠀⠀⠀⠀⠀⠀⠀⠀⠀⠀⠀⠀⠀⠀⠠⣾⣿⣿⣿⣿⣿⣿⣿⣿⣿⣿⣿⡇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⠀⠀⠀⠀⠀⠀⠀⠀⠀⠀⠀⠀⠀⠀⠀⠀⠀⠀⠀⠀⠀⠀⠀⠀⠀⠀⠀⠀⠀⠀⠀⠀⠀⠀⣿⣿⣿⣿⣿⣿⣿⣿⣿⣿⣿⣿⣿⣿⣿⣿⣿⣿⣿⣿⣿⣿⡇⠀⠀⠀⠀⠀⠀⠀⠀⠀⠀⠀⠀⠀⠀⠀⠀⠀⠀⠀⠀⢠⣿⣿⣿⣿⣿⣿⣿⣿⣿⣿⣿⣿⠇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⠀⠀⠀⠀⠀⠀⠀⠀⠀⠀⠀⠀⠀⠀⠀⠀⠀⠀⠀⠀⠀⠀⠀⠀⠀⠀⠀⠀⠀⠀⠀⠀⠀⠀⣿⣿⣿⣿⣿⣿⣿⣿⣿⣿⣿⣿⣿⣿⣿⣿⣿⣿⣿⣿⣿⣿⡇⠀⠀⠀⠀⠀⠀⠀⠀⠀⠀⠀⠀⠀⠀⠀⠀⠀⠀⠀⠀⠸⣿⣿⣿⣿⣿⣿⣿⣿⣿⣿⡿⠋⠀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⠀⠀⠀⠀⠀⠀⠀⠀⠀⠀⠀⠀⠀⠀⠀⠀⠀⠀⠀⠀⠀⠀⠀⠀⠀⠀⠀⠀⠀⠀⠀⠀⠀⠀⣿⣿⣿⣿⣿⣿⣿⣿⣿⣿⣿⣿⣿⣿⣿⣿⣿⣿⣿⣿⣿⣿⡇⠀⠀⠀⠀⠀⠀⠀⠀⠀⠀⠀⠀⠀⠀⠀⠀⠀⠀⠀⠀⢻⣿⣿⣿⣿⣿⣿⣿⣿⣿⠟⠁⠀⠀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⠀⠀⠀⠀⠀⠀⠀⠀⠀⠀⠀⠀⠀⠀⠀⠀⠀⠀⠀⠀⠀⠀⠀⠀⠀⠀⠀⠀⠀⠀⠀⠀⠀⠀⣿⣿⣿⣿⣿⣿⣿⣿⣿⣿⣿⣿⣿⣿⣿⣿⣿⣿⣿⣿⣿⣿⡇⠀⠀⠀⠀⠀⠀⠀⠀⠀⠀⠀⠀⠀⠀⠀⠀⠀⠀⠀⢀⣾⣿⣿⣿⣿⣿⣿⡿⠛⠁⠀⠀⠀⠀</a:t>
            </a:r>
            <a:br/>
            <a:r>
              <a:t>⠀⠀⠀⠀⠀⠀⠀⠀⠀⠀⠀⠀⠀⠀⠀⠀⠀⠀⠀⠀⠀⠀⠀⠀⠀⠀⠀⠀⠀⠀⠀⠀⠀⠀⣿⣿⣿⣿⣿⣿⣿⣿⣿⣿⣿⣿⣿⣿⣿⣿⣿⣿⣿⣿⣿⣿⡇⠀⠀⠀⠀⠀⠀⠀⠀⠀⠀⠀⠀⠀⠀⠀⠀⠀⠀⠀⣼⣿⣿⠿⢫⡾⠟⠁⠀⠀⠀⠀⠀⠀⠀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⠀⠀⠀⠀⠀⠀⠀⠀⠀⠀⠀⠀⠀⠀⠀⠀⠀⠀⠀⠀⠀⠀⠀⠀⠀⠀⠀⠀⠀⠀⠀⠀⢸⣿⣿⣿⣿⣿⣿⣿⡇⠀⣿⣿⣿⣿⣿⣿⡇⠀⣿⣿⣿⣿⣿⣿⣿⣿⠀⠀⠀⠀⠀⠀⠀⠀⠀⠀⠀⠀⠀⠀⠀⠀⠀⠀⠀⠀⠀⠀⠀⠀⠀⠀⠀⠀⠀⠀⠀⠀⠀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⠀⠀⠀⠀⠀⠀⠀⠀⠀⠀⠀⠀⠀⠀⠀⠀⠀⠀⠀⠀⠀⠀⠀⠀⠀⠀⠀⠀⠀⠀⠀⠀⢸⣿⣿⣿⣿⣿⣿⣿⡇⠀⠈⠛⠉⠁⠉⠛⠀⠀⠿⣿⣿⣿⣿⣿⣿⣿⠀⠀⠀⠀⠀⠀⠀⠀⠀⠀⠀⠀⠀⠀⠀⠀⠀⠀⠀⠀⠀⠀⠀⠀⠀⠀⠀⠀⠀⠀⠀⠀⠀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⠀⠀⠀⠀⠀⠀⠀⠀⠀⠀⠀⠀⠀⠀⠀⠀⠀⠀⠀⠀⠀⠀⠀⠀⠀⠀⠀⠀⠀⠀⠀⠀⢸⣿⣿⣿⣿⣿⠃⠀⠀⠀⠀⠀⠀⠀⠀⠀⠀⠀⠀⠀⠈⢿⣿⣿⣿⣿⠀⠀⠀⠀⠀⠀⠀⠀⠀⠀⠀⠀⠀⠀⠀⠀⠀⠀⠀⠀⠀⠀⠀⠀⠀⠀⠀⠀⠀⠀⠀⠀⠀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⠀⠀⠀⠀⠀⠀⠀⠀⠀⠀⠀⠀⠀⠀⠀⠀⠀⠀⠀⠀⠀⠀⠀⠀⠀⠀⠀⠀⠀⠀⠀⠀⢸⣿⣿⣿⣿⣇⠀⠀⠀⠀⠀⠀⠀⠀⠀⠀⠀⠀⠀⠀⠀⢸⣿⣿⣿⣿⠀⠀⠀⠀⠀⠀⠀⠀⠀⠀⠀⠀⠀⠀⠀⠀⠀⠀⠀⠀⠀⠀⠀⠀⠀⠀⠀⠀⠀⠀⠀⠀⠀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⠀⠀⠀⠀⠀⠀⠀⠀⠀⠀⠀⠀⠀⠀⠀⠀⠀⠀⠀⠀⠀⠀⠀⠀⠀⠀⠀⠀⠀⠀⠀⠀⢸⣿⣿⣿⣿⣿⣆⠀⠀⠀⠀⠀⠀⠀⠀⠀⠀⠀⠀⠀⣠⣿⣿⣿⣿⣿⠀⠀⠀⠀⠀⠀⠀⠀⠀⠀⠀⠀⠀⠀⠀⠀⠀⠀⠀⠀⠀⠀⠀⠀⠀⠀⠀⠀⠀⠀⠀⠀⠀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⠀⠀⠀⠀⠀⠀⠀⠀⠀⠀⠀⠀⠀⠀⠀⠀⠀⠀⠀⠀⠀⠀⠀⠀⠀⠀⠀⠀⠀⠀⠀⠀⢸⣿⣿⣿⣿⣿⣿⣦⠀⠀⠀⠀⠀⠀⠀⠀⠀⠀⢀⣴⣿⣿⣿⣿⣿⣿⠀⠀⠀⠀⠀⠀⠀⠀⠀⠀⠀⠀⠀⠀⠀⠀⠀⠀⠀⠀⠀⠀⠀⠀⠀⠀⠀⠀⠀⠀⠀⠀⠀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⠀⠀⠀⠀⠀⠀⠀⠀⠀⠀⠀⠀⠀⠀⠀⠀⠀⠀⠀⠀⠀⠀⠀⠀⠀⠀⠀⠀⠀⠀⠀⠀⢸⣿⣿⣿⣿⣿⣿⣿⣧⠀⠀⠀⠀⠀⠀⠀⠀⢀⣾⣿⣿⣿⣿⣿⣿⣿⠀⠀⠀⠀⠀⠀⠀⠀⠀⠀⠀⠀⠀⠀⠀⠀⠀⠀⠀⠀⠀⠀⠀⠀⠀⠀⠀⠀⠀⠀⠀⠀⠀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⠀⠀⠀⠀⠀⠀⠀⠀⠀⠀⠀⠀⠀⠀⠀⠀⠀⠀⠀⠀⠀⠀⠀⠀⠀⠀⠀⠀⠀⠀⠀⠀⢸⣿⣿⣿⣿⣿⣿⣿⣿⣇⠀⠀⠀⠀⠀⠀⢀⣾⣿⣿⣿⣿⣿⣿⣿⣿⠀⠀⠀⠀⠀⠀⠀⠀⠀⠀⠀⠀⠀⠀⠀⠀⠀⠀⠀⠀⠀⠀⠀⠀⠀⠀⠀⠀⠀⠀⠀⠀⠀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⠀⠀⠀⠀⠀⠀⠀⠀⠀⠀⠀⠀⠀⠀⠀⠀⠀⠀⠀⠀⠀⠀⠀⠀⠀⠀⠀⠀⠀⠀⠀⠀⢸⣿⣿⣿⣿⣿⣿⣿⣿⣿⣆⠀⠀⠀⠀⠀⣼⣿⣿⣿⣿⣿⣿⣿⣿⣿⠀⠀⠀⠀⠀⠀⠀⠀⠀⠀⠀⠀⠀⠀⠀⠀⠀⠀⠀⠀⠀⠀⠀⠀⠀⠀⠀⠀⠀⠀⠀⠀⠀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⠀⠀⠀⠀⠀⠀⠀⠀⠀⠀⠀⠀⠀⠀⠀⠀⠀⠀⠀⠀⠀⠀⠀⠀⠀⠀⠀⠀⠀⠀⠀⠀⢸⣿⣿⣿⣿⣿⣿⣿⣿⣿⣿⠀⠀⠀⠀⢸⣿⣿⣿⣿⣿⣿⣿⣿⣿⣿⠀⠀⠀⠀⠀⠀⠀⠀⠀⠀⠀⠀⠀⠀⠀⠀⠀⠀⠀⠀⠀⠀⠀⠀⠀⠀⠀⠀⠀⠀⠀⠀⠀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⠀⠀⠀⠀⠀⠀⠀⠀⠀⠀⠀⠀⠀⠀⠀⠀⠀⠀⠀⠀⠀⠀⠀⠀⠀⠀⠀⠀⠀⠀⠀⠀⢸⣿⣿⣿⣿⣿⣿⣿⣿⣿⣿⠀⠀⠀⠀⠈⢉⣿⣿⣿⣿⣿⣿⣿⣿⣿⠀⠀⠀⠀⠀⠀⠀⠀⠀⠀⠀⠀⠀⠀⠀⠀⠀⠀⠀⠀⠀⠀⠀⠀⠀⠀⠀⠀⠀⠀⠀⠀⠀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⠀⠀⠀⠀⠀⠀⠀⠀⠀⠀⠀⠀⠀⠀⠀⠀⠀⠀⠀⠀⠀⠀⠀⠀⠀⠀⠀⠀⠀⠀⠀⠀⢸⡿⠻⠿⠿⠿⠿⠿⠿⠿⠟⠀⠀⠀⠀⠀⠘⠿⠿⠿⠿⠿⠿⠟⠛⣿⠀⠀⠀⠀⠀⠀⠀⠀⠀⠀⠀⠀⠀⠀⠀⠀⠀⠀⠀⠀⠀⠀⠀⠀⠀⠀⠀⠀⠀⠀⠀⠀⠀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⠀⠀⠀⠀⠀⠀⠀⠀⠀⠀⠀⠀⠀⠀⠀⠀⠀⠀⠀⠀⠀⠀⠀⠀⠀⠀⠀⠀⠀⠀⠀⠀⠸⠁⣀⣀⣀⣀⣀⣀⣀⣀⡀⠀⠀⠀⠀⠀⢀⣀⣀⣀⣀⣀⣀⣀⡀⠸⠀⠀⠀⠀⠀⠀⠀⠀⠀⠀⠀⠀⠀⠀⠀⠀⠀⠀⠀⠀⠀⠀⠀⠀⠀⠀⠀⠀⠀⠀⠀⠀⠀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⠀⠀⠀⠀⠀⠀⠀⠀⠀⠀⠀⠀⠀⠀⠀⠀⠀⠀⠀⠀⠀⠀⠀⠀⠀⠀⠀⠀⠀⠀⠀⠀⢈⣴⣿⣿⣿⣿⣿⠟⠁⠀⠀⠀⠀⠀⠀⠀⠀⠉⠙⢿⣿⣿⣿⣿⣷⣌⠀⠀⠀⠀⠀⠀⠀⠀⠀⠀⠀⠀⠀⠀⠀⠀⠀⠀⠀⠀⠀⠀⠀⠀⠀⠀⠀⠀⠀⠀⠀⠀⠀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⠀⠀⠀⠀⠀⠀⠀⠀⠀⠀⠀⠀⠀⠀⠀⠀⠀⠀⠀⠀⠀⠀⠀⠀⠀⠀⠀⠀⠀⠀⠀⠀⢸⣿⣿⣿⣿⣿⣧⡀⠀⠀⠀⠀⠀⠀⠀⠀⠀⠀⠀⠀⣽⣿⣿⣿⣿⣿⠀⠀⠀⠀⠀⠀⠀⠀⠀⠀⠀⠀⠀⠀⠀⠀⠀⠀⠀⠀⠀⠀⠀⠀⠀⠀⠀⠀⠀⠀⠀⠀⠀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⠀⠀⠀⠀⠀⠀⠀⠀⠀⠀⠀⠀⠀⠀⠀⠀⠀⠀⠀⠀⠀⠀⠀⠀⠀⠀⠀⠀⠀⠀⠀⠀⢸⣿⣿⣿⣿⣿⣿⣿⣶⣦⣤⡀⠀⠀⠀⢠⣤⣤⣶⣿⣿⣿⣿⣿⣿⣿⠀⠀⠀⠀⠀⠀⠀⠀⠀⠀⠀⠀⠀⠀⠀⠀⠀⠀⠀⠀⠀⠀⠀⠀⠀⠀⠀⠀⠀⠀⠀⠀⠀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⠀⠀⠀⠀⠀⠀⠀⠀⠀⠀⠀⠀⠀⠀⠀⠀⠀⠀⠀⠀⠀⠀⠀⠀⠀⠀⠀⠀⠀⠀⠀⠀⢸⣿⣿⣿⣿⣿⣿⣿⣿⣿⣿⣇⠀⠀⢀⣿⣿⣿⣿⣿⣿⣿⣿⣿⣿⣿⠀⠀⠀⠀⠀⠀⠀⠀⠀⠀⠀⠀⠀⠀⠀⠀⠀⠀⠀⠀⠀⠀⠀⠀⠀⠀⠀⠀⠀⠀⠀⠀⠀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⠀⠀⠀⠀⠀⠀⠀⠀⠀⠀⠀⠀⠀⠀⠀⠀⠀⠀⠀⠀⠀⠀⠀⠀⠀⠀⠀⠀⠀⠀⠀⠀⢸⣿⣿⣿⣿⣿⣿⣿⣿⣿⣿⣿⣦⣤⣾⣿⣿⣿⣿⣿⣿⣿⣿⣿⣿⣿⠀⠀⠀⠀⠀⠀⠀⠀⠀⠀⠀⠀⠀⠀⠀⠀⠀⠀⠀⠀⠀⠀⠀⠀⠀⠀⠀⠀⠀⠀⠀⠀⠀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⠀⠀⠀⠀⠀⠀⠀⠀⠀⠀⠀⠀⠀⠀⠀⠀⠀⠀⠀⠀⠀⠀⠀⠀⠀⠀⠀⠀⠀⠀⠀⢸⣿⣿⣿⣿⣿⣿⣿⣿⡇⠀⣿⣿⣿⣿⣿⣿⡇⠀⣿⣿⣿⣿⣿⣿⣿⣿⣿⠀⠀⠀⠀⠀⠀⠀⠀⠀⠀⠀⠀⠀⠀⠀⠀⠀⠀⠀⠀⠀⠀⠀⠀⠀⠀⠀⠀⠀⠀⠀⠀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⠀⠀⠀⠀⠀⠀⠀⠀⠀⠀⠀⠀⠀⠀⠀⠀⠀⠀⠀⠀⠀⠀⠀⠀⠀⠀⠀⠀⠀⠀⠀⢸⣿⣿⣿⣿⣿⣿⣿⡿⠇⠀⠈⠉⠁⠀⠈⠉⠀⠀⠻⣿⣿⣿⣿⣿⣿⣿⣿⠀⠀⠀⠀⠀⠀⠀⠀⠀⠀⠀⠀⠀⠀⠀⠀⠀⠀⠀⠀⠀⠀⠀⠀⠀⠀⠀⠀⠀⠀⠀⠀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⠀⠀⠀⠀⠀⠀⠀⠀⠀⠀⠀⠀⠀⠀⠀⠀⠀⠀⠀⠀⠀⠀⠀⠀⠀⠀⠀⠀⠀⠀⠀⢸⣿⣿⣿⣿⣿⣿⠁⠀⠀⠀⠀⠀⠀⠀⠀⠀⠀⠀⠀⠀⠀⢻⣿⣿⣿⣿⣿⠀⠀⠀⠀⠀⠀⠀⠀⠀⠀⠀⠀⠀⠀⠀⠀⠀⠀⠀⠀⠀⠀⠀⠀⠀⠀⠀⠀⠀⠀⠀⠀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⠀⠀⠀⠀⠀⠀⠀⠀⠀⠀⠀⠀⠀⠀⠀⠀⠀⠀⠀⠀⠀⠀⠀⠀⠀⠀⠀⠀⠀⠀⠀⢸⣿⣿⣿⣿⣿⣇⠀⠀⠀⠀⠀⠀⠀⠀⠀⠀⠀⠀⠀⠀⠀⢸⣿⣿⣿⣿⣿⠀⠀⠀⠀⠀⠀⠀⠀⠀⠀⠀⠀⠀⠀⠀⠀⠀⠀⠀⠀⠀⠀⠀⠀⠀⠀⠀⠀⠀⠀⠀⠀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⠀⠀⠀⠀⠀⠀⠀⠀⠀⠀⠀⠀⠀⠀⠀⠀⠀⠀⠀⠀⠀⠀⠀⠀⠀⠀⠀⠀⠀⠀⠀⢸⣿⣿⣿⣿⣿⣿⣆⠀⠀⠀⠀⠀⠀⠀⠀⠀⠀⠀⠀⠀⣠⣿⣿⣿⣿⣿⣿⠀⠀⠀⠀⠀⠀⠀⠀⠀⠀⠀⠀⠀⠀⠀⠀⠀⠀⠀⠀⠀⠀⠀⠀⠀⠀⠀⠀⠀⠀⠀⠀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⠀⠀⠀⠀⠀⠀⠀⠀⠀⠀⠀⠀⠀⠀⠀⠀⠀⠀⠀⠀⠀⠀⠀⠀⠀⠀⠀⠀⠀⠀⠀⢸⣿⣿⣿⣿⣿⣿⣿⣦⠀⠀⠀⠀⠀⠀⠀⠀⠀⠀⢀⣴⣿⣿⣿⣿⣿⣿⣿⠀⠀⠀⠀⠀⠀⠀⠀⠀⠀⠀⠀⠀⠀⠀⠀⠀⠀⠀⠀⠀⠀⠀⠀⠀⠀⠀⠀⠀⠀⠀⠀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⠀⠀⠀⠀⠀⠀⠀⠀⠀⠀⠀⠀⠀⠀⠀⠀⠀⠀⠀⠀⠀⠀⠀⠀⠀⠀⠀⠀⠀⠀⠀⢸⣿⣿⣿⣿⣿⣿⣿⣿⣧⠀⠀⠀⠀⠀⠀⠀⠀⢀⣾⣿⣿⣿⣿⣿⣿⣿⣿⠀⠀⠀⠀⠀⠀⠀⠀⠀⠀⠀⠀⠀⠀⠀⠀⠀⠀⠀⠀⠀⠀⠀⠀⠀⠀⠀⠀⠀⠀⠀⠀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⠀⠀⠀⠀⠀⠀⠀⠀⠀⠀⠀⠀⠀⠀⠀⠀⠀⠀⠀⠀⠀⠀⠀⠀⠀⠀⠀⠀⠀⠀⠀⢸⣿⣿⣿⣿⣿⣿⣿⣿⣿⣇⠀⠀⠀⠀⠀⠀⢀⣾⣿⣿⣿⣿⣿⣿⣿⣿⣿⠀⠀⠀⠀⠀⠀⠀⠀⠀⠀⠀⠀⠀⠀⠀⠀⠀⠀⠀⠀⠀⠀⠀⠀⠀⠀⠀⠀⠀⠀⠀⠀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⠀⠀⠀⠀⠀⠀⠀⠀⠀⠀⠀⠀⠀⠀⠀⠀⠀⠀⠀⠀⠀⠀⠀⠀⠀⠀⠀⠀⠀⠀⠀⢸⣿⣿⣿⣿⣿⣿⣿⣿⣿⣿⣆⠀⠀⠀⠀⠀⣼⣿⣿⣿⣿⣿⣿⣿⣿⣿⣿⠀⠀⠀⠀⠀⠀⠀⠀⠀⠀⠀⠀⠀⠀⠀⠀⠀⠀⠀⠀⠀⠀⠀⠀⠀⠀⠀⠀⠀⠀⠀⠀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⠀⠀⠀⠀⠀⠀⠀⠀⠀⠀⠀⠀⠀⠀⠀⠀⠀⠀⠀⠀⠀⠀⠀⠀⠀⠀⠀⠀⠀⠀⠀⢸⣿⣿⣿⣿⣿⣿⣿⣿⣿⣿⣿⠀⠀⠀⠀⢸⣿⣿⣿⣿⣿⣿⣿⣿⣿⣿⣿⠀⠀⠀⠀⠀⠀⠀⠀⠀⠀⠀⠀⠀⠀⠀⠀⠀⠀⠀⠀⠀⠀⠀⠀⠀⠀⠀⠀⠀⠀⠀⠀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⠀⠀⠀⠀⠀⠀⠀⠀⠀⠀⠀⠀⠀⠀⠀⠀⠀⠀⠀⠀⠀⠀⠀⠀⠀⠀⠀⠀⠀⠀⠀⢸⣿⣿⣿⣿⣿⣿⣿⣿⣿⣿⣿⠀⠀⠀⠀⠀⠉⣿⣿⣿⣿⣿⣿⣿⣿⣿⣿⠀⠀⠀⠀⠀⠀⠀⠀⠀⠀⠀⠀⠀⠀⠀⠀⠀⠀⠀⠀⠀⠀⠀⠀⠀⠀⠀⠀⠀⠀⠀⠀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⠀⠀⠀⠀⠀⠀⠀⠀⠀⠀⠀⠀⠀⠀⠀⠀⠀⠀⠀⠀⠀⠀⠀⠀⠀⠀⠀⠀⠀⠀⠀⢸⣿⡟⠛⠿⠿⠿⠿⠿⠿⠿⠟⠀⠀⠀⠀⠀⠘⠿⠿⠿⠿⠿⠟⠛⠛⣿⣿⠀⠀⠀⠀⠀⠀⠀⠀⠀⠀⠀⠀⠀⠀⠀⠀⠀⠀⠀⠀⠀⠀⠀⠀⠀⠀⠀⠀⠀⠀⠀⠀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⠀⠀⠀⠀⠀⠀⠀⠀⠀⠀⠀⠀⠀⠀⠀⠀⠀⠀⠀⠀⠀⠀⠀⠀⠀⠀⠀⠀⠀⠀⠀⢸⡟⠀⣀⣀⣀⣀⣀⣀⣀⣀⡀⠀⠀⠀⠀⠀⢀⣀⣀⣀⣀⣀⣀⣀⡀⠘⣿⠀⠀⠀⠀⠀⠀⠀⠀⠀⠀⠀⠀⠀⠀⠀⠀⠀⠀⠀⠀⠀⠀⠀⠀⠀⠀⠀⠀⠀⠀⠀⠀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⠀⠀⠀⠀⠀⠀⠀⠀⠀⠀⠀⠀⠀⠀⠀⠀⠀⠀⠀⠀⠀⠀⠀⠀⠀⠀⠀⠀⠀⠀⠀⢸⣋⣼⣿⣿⣿⣿⣿⠟⠁⠀⠀⠀⠀⠀⠀⠀⠀⠉⠙⢿⣿⣿⣿⣿⣿⣌⣻⠀⠀⠀⠀⠀⠀⠀⠀⠀⠀⠀⠀⠀⠀⠀⠀⠀⠀⠀⠀⠀⠀⠀⠀⠀⠀⠀⠀⠀⠀⠀⠀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⠀⠀⠀⠀⠀⠀⠀⠀⠀⠀⠀⠀⠀⠀⠀⠀⠀⠀⠀⠀⠀⠀⠀⠀⠀⠀⠀⠀⠀⠀⠀⢸⣿⣿⣿⣿⣿⣿⣧⠀⠀⠀⠀⠀⠀⠀⠀⠀⠀⠀⠀⠀⣿⣿⣿⣿⣿⣿⣿⠀⠀⠀⠀⠀⠀⠀⠀⠀⠀⠀⠀⠀⠀⠀⠀⠀⠀⠀⠀⠀⠀⠀⠀⠀⠀⠀⠀⠀⠀⠀⠀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⠀⠀⠀⠀⠀⠀⠀⠀⠀⠀⠀⠀⠀⠀⠀⠀⠀⠀⠀⠀⠀⠀⠀⠀⠀⠀⠀⠀⠀⠀⠀⢸⣿⣿⣿⣿⣿⣿⣿⣿⣶⣶⣤⡀⠀⠀⠀⢠⣤⣴⣶⣿⣿⣿⣿⣿⣿⣿⣿⠀⠀⠀⠀⠀⠀⠀⠀⠀⠀⠀⠀⠀⠀⠀⠀⠀⠀⠀⠀⠀⠀⠀⠀⠀⠀⠀⠀⠀⠀⠀⠀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⠀⠀⠀⠀⠀⠀⠀⠀⠀⠀⠀⠀⠀⠀⠀⠀⠀⠀⠀⠀⠀⠀⠀⠀⠀⠀⠀⠀⠀⠀⠀⢸⣿⣿⣿⣿⣿⣿⣿⣿⣿⣿⣿⣇⠀⠀⢀⣿⣿⣿⣿⣿⣿⣿⣿⣿⣿⣿⣿⠀⠀⠀⠀⠀⠀⠀⠀⠀⠀⠀⠀⠀⠀⠀⠀⠀⠀⠀⠀⠀⠀⠀⠀⠀⠀⠀⠀⠀⠀⠀⠀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⠀⠀⠀⠀⠀⠀⠀⠀⠀⠀⠀⠀⠀⠀⠀⠀⠀⠀⠀⠀⠀⠀⠀⠀⠀⠀⠀⠀⠀⠀⠀⢸⣿⣿⣿⣿⣿⣿⣿⣿⣿⣿⣿⣿⣦⣤⣾⣿⣿⣿⣿⣿⣿⣿⣿⣿⣿⣿⣿⠀⠀⠀⠀⠀⠀⠀⠀⠀⠀⠀⠀⠀⠀⠀⠀⠀⠀⠀⠀⠀⠀⠀⠀⠀⠀⠀⠀⠀⠀⠀⠀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⠀⠀⠀⠀⠀⠀⠀⠀⠀⠀⠀⠀⠀⠀⠀⠀⠀⠀⠀⠀⠀⠀⠀⠀⠀⠀⠀⠀⠀⣿⣿⣿⣿⣿⣿⣿⣿⣿⣿⣿⡇⠀⠿⠿⠿⠛⠻⢿⠇⠀⣿⣿⣿⣿⣿⣿⣿⣿⣿⣿⣿⡇⠀⠀⠀⠀⠀⠀⠀⠀⠀⠀⠀⠀⠀⠀⠀⠀⠀⠀⠀⠀⠀⠀⠀⠀⠀⠀⠀⠀⠀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⠀⠀⠀⠀⠀⠀⠀⠀⠀⠀⠀⠀⠀⠀⠀⠀⠀⠀⠀⠀⠀⠀⠀⠀⠀⠀⠀⠀⠀⣿⣿⣿⣿⣿⣿⣿⣿⣿⠟⠛⠃⠀⠀⠀⠀⠀⠀⠀⠀⠀⠈⠛⠛⢿⣿⣿⣿⣿⣿⣿⣿⡇⠀⠀⠀⠀⠀⠀⠀⠀⠀⠀⠀⠀⠀⠀⠀⠀⠀⠀⠀⠀⠀⠀⠀⠀⠀⠀⠀⠀⠀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⠀⠀⠀⠀⠀⠀⠀⠀⠀⠀⠀⠀⠀⠀⠀⠀⠀⠀⠀⠀⠀⠀⠀⠀⠀⠀⠀⠀⠀⣿⣿⣿⣿⣿⣿⣿⣿⡟⠀⠀⠀⠀⠀⠀⠀⠀⠀⠀⠀⠀⠀⠀⠀⠸⣿⣿⣿⣿⣿⣿⣿⡇⠀⠀⠀⠀⠀⠀⠀⠀⠀⠀⠀⠀⠀⠀⠀⠀⠀⠀⠀⠀⠀⠀⠀⠀⠀⠀⠀⠀⠀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⠀⠀⠀⠀⠀⠀⠀⠀⠀⠀⠀⠀⠀⠀⠀⠀⠀⠀⠀⠀⠀⠀⠀⠀⠀⠀⠀⠀⠀⣿⣿⣿⣿⣿⣿⣿⣿⣧⠀⠀⠀⠀⠀⠀⠀⠀⠀⠀⠀⠀⠀⠀⠀⢠⣿⣿⣿⣿⣿⣿⣿⡇⠀⠀⠀⠀⠀⠀⠀⠀⠀⠀⠀⠀⠀⠀⠀⠀⠀⠀⠀⠀⠀⠀⠀⠀⠀⠀⠀⠀⠀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⠀⠀⠀⠀⠀⠀⠀⠀⠀⠀⠀⠀⠀⠀⠀⠀⠀⠀⠀⠀⠀⠀⠀⠀⠀⠀⠀⠀⠀⣿⣿⣿⣿⣿⣿⣿⣿⣿⣧⠀⠀⠀⠀⠀⠀⠀⠀⠀⠀⠀⠀⠀⣰⣿⣿⣿⣿⣿⣿⣿⣿⡇⠀⠀⠀⠀⠀⠀⠀⠀⠀⠀⠀⠀⠀⠀⠀⠀⠀⠀⠀⠀⠀⠀⠀⠀⠀⠀⠀⠀⠀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⠀⠀⠀⠀⠀⠀⠀⠀⠀⠀⠀⠀⠀⠀⠀⠀⠀⠀⠀⠀⠀⠀⠀⠀⠀⠀⠀⠀⠀⣿⣿⣿⣿⣿⣿⣿⣿⣿⣿⣷⡀⠀⠀⠀⠀⠀⠀⠀⠀⠀⢀⣼⣿⣿⣿⣿⣿⣿⣿⣿⣿⡇⠀⠀⠀⠀⠀⠀⠀⠀⠀⠀⠀⠀⠀⠀⠀⠀⠀⠀⠀⠀⠀⠀⠀⠀⠀⠀⠀⠀⠀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⠀⠀⠀⠀⠀⠀⠀⠀⠀⠀⠀⠀⠀⠀⠀⠀⠀⠀⠀⠀⠀⠀⠀⠀⠀⠀⠀⠀⠀⣿⣿⣿⣿⣿⣿⣿⣿⣿⣿⣿⣷⡀⠀⠀⠀⠀⠀⠀⠀⢀⣾⣿⣿⣿⣿⣿⣿⣿⣿⣿⣿⡇⠀⠀⠀⠀⠀⠀⠀⠀⠀⠀⠀⠀⠀⠀⠀⠀⠀⠀⠀⠀⠀⠀⠀⠀⠀⠀⠀⠀⠀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⠀⠀⠀⠀⠀⠀⠀⠀⠀⠀⠀⠀⠀⠀⠀⠀⠀⠀⠀⠀⠀⠀⠀⠀⠀⠀⠀⠀⠀⣿⣿⣿⣿⣿⣿⣿⣿⣿⣿⣿⣿⣧⠀⠀⠀⠀⠀⠀⢀⣾⣿⣿⣿⣿⣿⣿⣿⣿⣿⣿⣿⡇⠀⠀⠀⠀⠀⠀⠀⠀⠀⠀⠀⠀⠀⠀⠀⠀⠀⠀⠀⠀⠀⠀⠀⠀⠀⠀⠀⠀⠀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⠀⠀⠀⠀⠀⠀⠀⠀⠀⠀⠀⠀⠀⠀⠀⠀⠀⠀⠀⠀⠀⠀⠀⠀⠀⠀⠀⠀⠀⣿⣿⣿⣿⣿⣿⣿⣿⣿⣿⣿⣿⣿⣆⠀⠀⠀⠀⢀⣼⣿⣿⣿⣿⣿⣿⣿⣿⣿⣿⣿⣿⡇⠀⠀⠀⠀⠀⠀⠀⠀⠀⠀⠀⠀⠀⠀⠀⠀⠀⠀⠀⠀⠀⠀⠀⠀⠀⠀⠀⠀⠀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⠀⠀⠀⠀⠀⠀⠀⠀⠀⠀⠀⠀⠀⠀⠀⠀⠀⠀⠀⠀⠀⠀⠀⠀⠀⠀⠀⠀⠀⣿⣿⣿⣿⣿⣿⣿⣿⣿⣿⣿⣿⣿⣿⠀⠀⠀⠀⠸⡿⣿⣿⣿⣿⣿⣿⣿⣿⣿⣿⣿⣿⡇⠀⠀⠀⠀⠀⠀⠀⠀⠀⠀⠀⠀⠀⠀⠀⠀⠀⠀⠀⠀⠀⠀⠀⠀⠀⠀⠀⠀⠀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⠀⠀⠀⠀⠀⠀⠀⠀⠀⠀⠀⠀⠀⠀⠀⠀⠀⠀⠀⠀⠀⠀⠀⠀⠀⠀⠀⠀⠀⣿⣿⣿⣿⣿⣿⣿⣿⣿⣿⣿⣿⣿⣿⠀⠀⠀⠀⠀⠁⣿⣿⣿⣿⣿⣿⣿⣿⣿⣿⣿⣿⡇⠀⠀⠀⠀⠀⠀⠀⠀⠀⠀⠀⠀⠀⠀⠀⠀⠀⠀⠀⠀⠀⠀⠀⠀⠀⠀⠀⠀⠀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⠀⠀⠀⠀⠀⠀⠀⠀⠀⠀⠀⠀⠀⠀⠀⠀⠀⠀⠀⠀⠀⠀⠀⠀⠀⠀⠀⠀⠀⣿⣿⣿⣿⠟⠛⠛⠛⠻⠿⠿⠛⠛⠟⠀⠀⠀⠀⠀⠀⠘⠛⠛⠛⠛⠛⠛⠛⢻⣿⣿⣿⡇⠀⠀⠀⠀⠀⠀⠀⠀⠀⠀⠀⠀⠀⠀⠀⠀⠀⠀⠀⠀⠀⠀⠀⠀⠀⠀⠀⠀⠀</a:t>
            </a:r>
            <a:br/>
            <a:r>
              <a:t>⠀⠀⠀⠀⠀⠀⠀⠀⠀⠀⠀⠀⠀⠀⠀⠀⠀⠀⠀⠀⠀⠀⠀⠀⠀⠀⠀⠀⠀⣿⣿⣿⠏⢀⣠⣤⣄⣀⣀⣀⣀⣀⡀⠀⠀⠀⠀⠀⠀⣀⣀⣀⣤⣤⣤⣤⣄⠀⢻⣿⣿⡇⠀⠀⠀⠀⠀⠀⠀⠀⠀⠀⠀⠀⠀⠀⠀⠀⠀⠀⠀⠀⠀⠀⠀⠀⠀⠀⠀⠀⠀</a:t>
            </a:r>
            <a:br/>
            <a:r>
              <a:t>⠀⠀⠀⠀⠀⠀⠀⠀⠀⠀⠀⠀⠀⠀⠀⠀⠀⠀⠀⠀⠀⠀⠀⠀⠀⠀⠀⠀⠀⣿⣿⣿⣡⣾⣿⣿⣿⣿⡿⠛⠉⠀⠀⠀⠀⠀⠀⠀⠀⠉⠙⢻⣿⣿⣿⣿⣿⣧⣙⣿⣿⡇⠀⠀⠀⠀⠀⠀⠀⠀⠀⠀⠀⠀⠀⠀⠀⠀⠀⠀⠀⠀⠀⠀⠀⠀⠀⠀⠀⠀⠀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⠀⠀⠀⠀⠀⠀⠀⠀⠀⠀⠀⠀⠀⠀⠀⠀⠀⠀⠀⠀⠀⠀⠀⠀⠀⠀⠀⠀⠀⣿⣿⣿⣿⣿⣿⣿⣿⣿⣇⠀⠀⠀⠀⠀⠀⠀⠀⠀⠀⠀⠀⠀⣹⣿⣿⣿⣿⣿⣿⣿⣿⡇⠀⠀⠀⠀⠀⠀⠀⠀⠀⠀⠀⠀⠀⠀⠀⠀⠀⠀⠀⠀⠀⠀⠀⠀⠀⠀⠀⠀⠀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⠀⠀⠀⠀⠀⠀⠀⠀⠀⠀⠀⠀⠀⠀⠀⠀⠀⠀⠀⠀⠀⠀⠀⠀⠀⠀⠀⠀⠀⣿⣿⣿⣿⣿⣿⣿⣿⣿⣿⣿⣷⣶⣤⠀⠀⠀⠀⢠⣤⣴⣶⣾⣿⣿⣿⣿⣿⣿⣿⣿⣿⡇⠀⠀⠀⠀⠀⠀⠀⠀⠀⠀⠀⠀⠀⠀⠀⠀⠀⠀⠀⠀⠀⠀⠀⠀⠀⠀⠀⠀⠀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⠀⠀⠀⠀⠀⠀⠀⠀⠀⠀⠀⠀⠀⠀⠀⠀⠀⠀⠀⠀⠀⠀⠀⠀⠀⠀⠀⠀⠀⣿⣿⣿⣿⣿⣿⣿⣿⣿⣿⣿⣿⣿⣿⡇⠀⠀⠀⣾⣿⣿⣿⣿⣿⣿⣿⣿⣿⣿⣿⣿⣿⡇⠀⠀⠀⠀⠀⠀⠀⠀⠀⠀⠀⠀⠀⠀⠀⠀⠀⠀⠀⠀⠀⠀⠀⠀⠀⠀⠀⠀⠀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⠀⠀⠀⠀⠀⠀⠀⠀⠀⠀⠀⠀⠀⠀⠀⠀⠀⠀⠀⠀⠀⠀⠀⠀⠀⠀⠀⠀⠀⣿⣿⣿⣿⣿⣿⣿⣿⣿⣿⣿⣿⣿⣿⣿⣄⣀⣼⣿⣿⣿⣿⣿⣿⣿⣿⣿⣿⣿⣿⣿⣿⡇⠀⠀⠀⠀⠀⠀⠀⠀⠀⠀⠀⠀⠀⠀⠀⠀⠀⠀⠀⠀⠀⠀⠀⠀⠀⠀⠀⠀⠀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⠀⠀⠀⠀⠀⠀⠀⠀⠀⠀⠀⠀⠀⠀⠀⠀⠀⠀⠀⠀⠀⠀⠀⠀⠀⠀⠀⢸⣿⣿⣿⣿⣿⣿⣿⣿⣿⣿⣿⣿⡇⠀⠙⠛⠋⠉⠙⠛⠃⠀⢸⣿⣿⣿⣿⣿⣿⣿⣿⣿⣿⣿⣿⠀⠀⠀⠀⠀⠀⠀⠀⠀⠀⠀⠀⠀⠀⠀⠀⠀⠀⠀⠀⠀⠀⠀⠀⠀⠀⠀⠀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⠀⠀⠀⠀⠀⠀⠀⠀⠀⠀⠀⠀⠀⠀⠀⠀⠀⠀⠀⠀⠀⠀⠀⠀⠀⠀⠀⢸⣿⣿⣿⣿⣿⣿⣿⣿⣿⣿⠉⠉⠀⠀⠀⠀⠀⠀⠀⠀⠀⠀⠀⠈⠉⢻⣿⣿⣿⣿⣿⣿⣿⣿⣿⠀⠀⠀⠀⠀⠀⠀⠀⠀⠀⠀⠀⠀⠀⠀⠀⠀⠀⠀⠀⠀⠀⠀⠀⠀⠀⠀⠀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⠀⠀⠀⠀⠀⠀⠀⠀⠀⠀⠀⠀⠀⠀⠀⠀⠀⠀⠀⠀⠀⠀⠀⠀⠀⠀⠀⢸⣿⣿⣿⣿⣿⣿⣿⣿⣿⡏⠀⠀⠀⠀⠀⠀⠀⠀⠀⠀⠀⠀⠀⠀⠀⠀⣿⣿⣿⣿⣿⣿⣿⣿⣿⠀⠀⠀⠀⠀⠀⠀⠀⠀⠀⠀⠀⠀⠀⠀⠀⠀⠀⠀⠀⠀⠀⠀⠀⠀⠀⠀⠀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⠀⠀⠀⠀⠀⠀⠀⠀⠀⠀⠀⠀⠀⠀⠀⠀⠀⠀⠀⠀⠀⠀⠀⠀⠀⠀⠀⢸⣿⣿⣿⣿⣿⣿⣿⣿⣿⣧⠀⠀⠀⠀⠀⠀⠀⠀⠀⠀⠀⠀⠀⠀⠀⢠⣿⣿⣿⣿⣿⣿⣿⣿⣿⠀⠀⠀⠀⠀⠀⠀⠀⠀⠀⠀⠀⠀⠀⠀⠀⠀⠀⠀⠀⠀⠀⠀⠀⠀⠀⠀⠀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⠀⠀⠀⠀⠀⠀⠀⠀⠀⠀⠀⠀⠀⠀⠀⠀⠀⠀⠀⠀⠀⠀⠀⠀⠀⠀⠀⢸⣿⣿⣿⣿⣿⣿⣿⣿⣿⣿⣧⡀⠀⠀⠀⠀⠀⠀⠀⠀⠀⠀⠀⠀⣰⣿⣿⣿⣿⣿⣿⣿⣿⣿⣿⠀⠀⠀⠀⠀⠀⠀⠀⠀⠀⠀⠀⠀⠀⠀⠀⠀⠀⠀⠀⠀⠀⠀⠀⠀⠀⠀⠀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⠀⠀⠀⠀⠀⠀⠀⠀⠀⠀⠀⠀⠀⠀⠀⠀⠀⠀⠀⠀⠀⠀⠀⠀⠀⠀⠀⢸⣿⣿⣿⣿⣿⣿⣿⣿⣿⣿⣿⣷⡀⠀⠀⠀⠀⠀⠀⠀⠀⠀⢀⣾⣿⣿⣿⣿⣿⣿⣿⣿⣿⣿⣿⠀⠀⠀⠀⠀⠀⠀⠀⠀⠀⠀⠀⠀⠀⠀⠀⠀⠀⠀⠀⠀⠀⠀⠀⠀⠀⠀⠀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⠀⠀⠀⠀⠀⠀⠀⠀⠀⠀⠀⠀⠀⠀⠀⠀⠀⠀⠀⠀⠀⠀⠀⠀⠀⠀⠀⢸⣿⣿⣿⣿⣿⣿⣿⣿⣿⣿⣿⣿⣷⡀⠀⠀⠀⠀⠀⠀⠀⢠⣾⣿⣿⣿⣿⣿⣿⣿⣿⣿⣿⣿⣿⠀⠀⠀⠀⠀⠀⠀⠀⠀⠀⠀⠀⠀⠀⠀⠀⠀⠀⠀⠀⠀⠀⠀⠀⠀⠀⠀⠀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⠀⠀⠀⠀⠀⠀⠀⠀⠀⠀⠀⠀⠀⠀⠀⠀⠀⠀⠀⠀⠀⠀⠀⠀⠀⠀⠀⢸⣿⣿⣿⣿⣿⣿⣿⣿⣿⣿⣿⣿⣿⣧⠀⠀⠀⠀⠀⠀⢀⣾⣿⣿⣿⣿⣿⣿⣿⣿⣿⣿⣿⣿⣿⠀⠀⠀⠀⠀⠀⠀⠀⠀⠀⠀⠀⠀⠀⠀⠀⠀⠀⠀⠀⠀⠀⠀⠀⠀⠀⠀⠀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⠀⠀⠀⠀⠀⠀⠀⠀⠀⠀⠀⠀⠀⠀⠀⠀⠀⠀⠀⠀⠀⠀⠀⠀⠀⠀⠀⢸⣿⣿⣿⣿⣿⣿⣿⣿⣿⣿⣿⣿⣿⣿⣦⠀⠀⠀⠀⢀⣾⣿⣿⣿⣿⣿⣿⣿⣿⣿⣿⣿⣿⣿⣿⠀⠀⠀⠀⠀⠀⠀⠀⠀⠀⠀⠀⠀⠀⠀⠀⠀⠀⠀⠀⠀⠀⠀⠀⠀⠀⠀⠀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⠀⠀⠀⠀⠀⠀⠀⠀⠀⠀⠀⠀⠀⠀⠀⠀⠀⠀⠀⠀⠀⠀⠀⠀⠀⠀⠀⢸⣿⣿⣿⣿⣿⣿⣿⣿⣿⣿⣿⣿⣿⣿⣿⠀⠀⠀⠀⠘⢿⢿⣿⣿⣿⣿⣿⣿⣿⣿⣿⣿⣿⣿⣿⠀⠀⠀⠀⠀⠀⠀⠀⠀⠀⠀⠀⠀⠀⠀⠀⠀⠀⠀⠀⠀⠀⠀⠀⠀⠀⠀⠀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⠀⠀⠀⠀⠀⠀⠀⠀⠀⠀⠀⠀⠀⠀⠀⠀⠀⠀⠀⠀⠀⠀⠀⠀⠀⠀⠀⢸⣿⣿⣿⣿⣿⣿⣿⣿⣿⣿⣿⣿⣿⣿⣿⠀⠀⠀⠀⠀⠀⣸⣿⣿⣿⣿⣿⣿⣿⣿⣿⣿⣿⣿⣿⠀⠀⠀⠀⠀⠀⠀⠀⠀⠀⠀⠀⠀⠀⠀⠀⠀⠀⠀⠀⠀⠀⠀⠀⠀⠀⠀⠀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⠀⠀⠀⠀⠀⠀⠀⠀⠀⠀⠀⠀⠀⠀⠀⠀⠀⠀⠀⠀⠀⠀⠀⠀⠀⠀⠀⢸⣿⣿⣿⣿⣿⠛⠛⠛⠛⠛⠛⠛⠛⠛⠛⠀⠀⠀⠀⠀⠀⠘⠛⠛⠛⠛⠛⠛⠛⠛⣿⣿⣿⣿⣿⠀⠀⠀⠀⠀⠀⠀⠀⠀⠀⠀⠀⠀⠀⠀⠀⠀⠀⠀⠀⠀⠀⠀⠀⠀⠀⠀⠀</a:t>
            </a:r>
            <a:br/>
            <a:r>
              <a:t>⠀⠀⠀⠀⠀⠀⠀⠀⠀⠀⠀⠀⠀⠀⠀⠀⠀⠀⠀⠀⠀⠀⠀⠀⠀⠀⠀⢸⣿⣿⣿⣿⠁⢀⣤⣤⣤⣤⣄⣀⣀⣀⡀⠀⠀⠀⠀⠀⠀⣀⣀⣤⣤⣤⣤⣤⣤⡀⢸⣿⣿⣿⣿⠀⠀⠀⠀⠀⠀⠀⠀⠀⠀⠀⠀⠀⠀⠀⠀⠀⠀⠀⠀⠀⠀⠀⠀⠀⠀⠀⠀</a:t>
            </a:r>
            <a:br/>
            <a:r>
              <a:t>⠀⠀⠀⠀⠀⠀⠀⠀⠀⠀⠀⠀⠀⠀⠀⠀⠀⠀⠀⠀⠀⠀⠀⠀⠀⠀⠀⢸⣿⣿⣿⣏⣡⣿⣿⣿⣿⣿⡿⠋⠉⠀⠀⠀⠀⠀⠀⠀⠀⠉⠙⠻⣿⣿⣿⣿⣿⣷⣌⣿⣿⣿⣿⠀⠀⠀⠀⠀⠀⠀⠀⠀⠀⠀⠀⠀⠀⠀⠀⠀⠀⠀⠀⠀⠀⠀⠀⠀⠀⠀⠀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⠀⠀⠀⠀⠀⠀⠀⠀⠀⠀⠀⠀⠀⠀⠀⠀⠀⠀⠀⠀⠀⠀⠀⠀⠀⠀⠀⢸⣿⣿⣿⣿⣿⣿⣿⣿⣿⣿⣇⠀⠀⠀⠀⠀⠀⠀⠀⠀⠀⠀⠀⠀⢸⣿⣿⣿⣿⣿⣿⣿⣿⣿⣿⠀⠀⠀⠀⠀⠀⠀⠀⠀⠀⠀⠀⠀⠀⠀⠀⠀⠀⠀⠀⠀⠀⠀⠀⠀⠀⠀⠀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⠀⠀⠀⠀⠀⠀⠀⠀⠀⠀⠀⠀⠀⠀⠀⠀⠀⠀⠀⠀⠀⠀⠀⠀⠀⠀⠀⢸⣿⣿⣿⣿⣿⣿⣿⣿⣿⣿⣿⣿⣷⣶⣦⠀⠀⠀⠀⢀⣤⣴⣶⣾⣿⣿⣿⣿⣿⣿⣿⣿⣿⣿⣿⠀⠀⠀⠀⠀⠀⠀⠀⠀⠀⠀⠀⠀⠀⠀⠀⠀⠀⠀⠀⠀⠀⠀⠀⠀⠀⠀⠀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⠀⠀⠀⠀⠀⠀⠀⠀⠀⠀⠀⠀⠀⠀⠀⠀⠀⠀⠀⠀⠀⠀⠀⠀⠀⠀⠀⢸⣿⣿⣿⣿⣿⣿⣿⣿⣿⣿⣿⣿⣿⣿⣿⡇⠀⠀⠀⣾⣿⣿⣿⣿⣿⣿⣿⣿⣿⣿⣿⣿⣿⣿⣿⠀⠀⠀⠀⠀⠀⠀⠀⠀⠀⠀⠀⠀⠀⠀⠀⠀⠀⠀⠀⠀⠀⠀⠀⠀⠀⠀⠀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⠀⠀⠀⠀⠀⠀⠀⠀⠀⠀⠀⠀⠀⠀⠀⠀⠀⠀⠀⠀⠀⠀⠀⠀⠀⠀⠀⢸⣿⣿⣿⣿⣿⣿⣿⣿⣿⣿⣿⣿⣿⣿⣿⣿⣄⣀⣰⣿⣿⣿⣿⣿⣿⣿⣿⣿⣿⣿⣿⣿⣿⣿⣿⠀⠀⠀⠀⠀⠀⠀⠀⠀⠀⠀⠀⠀⠀⠀⠀⠀⠀⠀⠀⠀⠀⠀⠀⠀⠀⠀⠀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⠀⠀⠀⠀⠀⠀⠀⠀⠀⠀⠀⠀⠀⠀⠀⠀⠀⠀⠀⠀⠀⠀⠀⠀⠀⠀⠀⢸⣿⣿⣿⣿⣿⣿⣿⣿⣿⣿⣿⣿⣿⣿⣿⣿⣿⣿⣿⣿⣿⣿⣿⣿⣿⣿⣿⣿⣿⣿⣿⣿⣿⣿⣿⠀⠀⠀⠀⠀⠀⠀⠀⠀⠀⠀⠀⠀⠀⠀⠀⠀⠀⠀⠀⠀⠀⠀⠀⠀⠀⠀⠀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⠀⠀⠀⠀⠀⠀⠀⠀⠀⠀⠀⠀⠀⠀⠀⠀⠀⠀⠀⠀⠀⠀⠀⠀⠀⣿⣿⣿⣿⣿⣿⣿⣿⣿⣿⣿⣿⡿⠛⠋⠁⠀⠀⠀⠀⠀⠀⠀⠀⠀⠀⠉⠛⠻⣿⣿⣿⣿⣿⣿⣿⣿⣿⣿⣿⡇⠀⠀⠀⠀⠀⠀⠀⠀⠀⠀⠀⠀⠀⠀⠀⠀⠀⠀⠀⠀⠀⠀⠀⠀⠀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⠀⠀⠀⠀⠀⠀⠀⠀⠀⠀⠀⠀⠀⠀⠀⠀⠀⠀⠀⠀⠀⠀⠀⠀⠀⣿⣿⣿⣿⣿⣿⣿⣿⣿⣿⣿⣿⠃⠀⠀⠀⠀⠀⠀⠀⠀⠀⠀⠀⠀⠀⠀⠀⠀⠸⣿⣿⣿⣿⣿⣿⣿⣿⣿⣿⡇⠀⠀⠀⠀⠀⠀⠀⠀⠀⠀⠀⠀⠀⠀⠀⠀⠀⠀⠀⠀⠀⠀⠀⠀⠀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⠀⠀⠀⠀⠀⠀⠀⠀⠀⠀⠀⠀⠀⠀⠀⠀⠀⠀⠀⠀⠀⠀⠀⠀⠀⣿⣿⣿⣿⣿⣿⣿⣿⣿⣿⣿⣿⡄⠀⠀⠀⠀⠀⠀⠀⠀⠀⠀⠀⠀⠀⠀⠀⠀⢠⣿⣿⣿⣿⣿⣿⣿⣿⣿⣿⡇⠀⠀⠀⠀⠀⠀⠀⠀⠀⠀⠀⠀⠀⠀⠀⠀⠀⠀⠀⠀⠀⠀⠀⠀⠀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⠀⠀⠀⠀⠀⠀⠀⠀⠀⠀⠀⠀⠀⠀⠀⠀⠀⠀⠀⠀⠀⠀⠀⠀⠀⣿⣿⣿⣿⣿⣿⣿⣿⣿⣿⣿⣿⣿⡀⠀⠀⠀⠀⠀⠀⠀⠀⠀⠀⠀⠀⠀⠀⣠⣿⣿⣿⣿⣿⣿⣿⣿⣿⣿⣿⡇⠀⠀⠀⠀⠀⠀⠀⠀⠀⠀⠀⠀⠀⠀⠀⠀⠀⠀⠀⠀⠀⠀⠀⠀⠀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⠀⠀⠀⠀⠀⠀⠀⠀⠀⠀⠀⠀⠀⠀⠀⠀⠀⠀⠀⠀⠀⠀⠀⠀⠀⣿⣿⣿⣿⣿⣿⣿⣿⣿⣿⣿⣿⣿⣿⡄⠀⠀⠀⠀⠀⠀⠀⠀⠀⠀⠀⢀⣴⣿⣿⣿⣿⣿⣿⣿⣿⣿⣿⣿⣿⡇⠀⠀⠀⠀⠀⠀⠀⠀⠀⠀⠀⠀⠀⠀⠀⠀⠀⠀⠀⠀⠀⠀⠀⠀⠀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⠀⠀⠀⠀⠀⠀⠀⠀⠀⠀⠀⠀⠀⠀⠀⠀⠀⠀⠀⠀⠀⠀⠀⠀⠀⣿⣿⣿⣿⣿⣿⣿⣿⣿⣿⣿⣿⣿⣿⣿⡄⠀⠀⠀⠀⠀⠀⠀⠀⠀⢠⣾⣿⣿⣿⣿⣿⣿⣿⣿⣿⣿⣿⣿⣿⡇⠀⠀⠀⠀⠀⠀⠀⠀⠀⠀⠀⠀⠀⠀⠀⠀⠀⠀⠀⠀⠀⠀⠀⠀⠀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⠀⠀⠀⠀⠀⠀⠀⠀⠀⠀⠀⠀⠀⠀⠀⠀⠀⠀⠀⠀⠀⠀⠀⠀⠀⣿⣿⣿⣿⣿⣿⣿⣿⣿⣿⣿⣿⣿⣿⣿⣿⡄⠀⠀⠀⠀⠀⠀⠀⢠⣿⣿⣿⣿⣿⣿⣿⣿⣿⣿⣿⣿⣿⣿⣿⡇⠀⠀⠀⠀⠀⠀⠀⠀⠀⠀⠀⠀⠀⠀⠀⠀⠀⠀⠀⠀⠀⠀⠀⠀⠀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⠀⠀⠀⠀⠀⠀⠀⠀⠀⠀⠀⠀⠀⠀⠀⠀⠀⠀⠀⠀⠀⠀⠀⠀⠀⣿⣿⣿⣿⣿⣿⣿⣿⣿⣿⣿⣿⣿⣿⣿⣿⣷⡀⠀⠀⠀⠀⠀⢀⣾⣿⣿⣿⣿⣿⣿⣿⣿⣿⣿⣿⣿⣿⣿⣿⡇⠀⠀⠀⠀⠀⠀⠀⠀⠀⠀⠀⠀⠀⠀⠀⠀⠀⠀⠀⠀⠀⠀⠀⠀⠀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⠀⠀⠀⠀⠀⠀⠀⠀⠀⠀⠀⠀⠀⠀⠀⠀⠀⠀⠀⠀⠀⠀⠀⠀⠀⣿⣿⣿⣿⣿⣿⣿⣿⣿⣿⣿⣿⣿⣿⣿⣿⣿⣧⠀⠀⠀⠀⢀⣾⣿⣿⣿⣿⣿⣿⣿⣿⣿⣿⣿⣿⣿⣿⣿⣿⡇⠀⠀⠀⠀⠀⠀⠀⠀⠀⠀⠀⠀⠀⠀⠀⠀⠀⠀⠀⠀⠀⠀⠀⠀⠀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⠀⠀⠀⠀⠀⠀⠀⠀⠀⠀⠀⠀⠀⠀⠀⠀⠀⠀⠀⠀⠀⠀⠀⠀⠀⣿⣿⣿⣿⣿⣿⣿⣿⣿⣿⣿⣿⣿⣿⣿⣿⣿⣿⠀⠀⠀⠀⠈⠙⡟⣿⣿⣿⣿⣿⣿⣿⣿⣿⣿⣿⣿⣿⣿⣿⡇⠀⠀⠀⠀⠀⠀⠀⠀⠀⠀⠀⠀⠀⠀⠀⠀⠀⠀⠀⠀⠀⠀⠀⠀⠀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⠀⠀⠀⠀⠀⠀⠀⠀⠀⠀⠀⠀⠀⠀⠀⠀⠀⠀⠀⠀⠀⠀⠀⠀⠀⣿⣿⣿⣿⣿⣿⣿⣿⣿⣿⣿⣿⣿⣿⣿⣿⣿⣿⠀⠀⠀⠀⠀⠀⠠⣿⣿⣿⣿⣿⣿⣿⣿⣿⣿⣿⣿⣿⣿⣿⡇⠀⠀⠀⠀⠀⠀⠀⠀⠀⠀⠀⠀⠀⠀⠀⠀⠀⠀⠀⠀⠀⠀⠀⠀⠀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⠀⠀⠀⠀⠀⠀⠀⠀⠀⠀⠀⠀⠀⠀⠀⠀⠀⠀⠀⠀⠀⠀⠀⠀⠀⣿⣿⣿⣿⣿⣿⣿⡏⠙⠛⠛⠛⠛⠛⠛⠛⠛⠋⠀⠀⠀⠀⠀⠀⠀⠙⠛⠛⠛⠋⠙⠋⠉⠹⣿⣿⣿⣿⣿⣿⡇⠀⠀⠀⠀⠀⠀⠀⠀⠀⠀⠀⠀⠀⠀⠀⠀⠀⠀⠀⠀⠀⠀⠀⠀⠀</a:t>
            </a:r>
            <a:br/>
            <a:r>
              <a:t>⠀⠀⠀⠀⠀⠀⠀⠀⠀⠀⠀⠀⠀⠀⠀⠀⠀⠀⠀⠀⠀⠀⠀⠀⠀⣿⣿⣿⣿⣿⣿⡏⠀⣤⣤⣤⣤⣤⣤⣤⣤⣄⡀⠀⠀⠀⠀⠀⠀⢠⣤⣤⣤⣤⣤⣤⣤⣤⠀⣹⣿⣿⣿⣿⣿⡇⠀⠀⠀⠀⠀⠀⠀⠀⠀⠀⠀⠀⠀⠀⠀⠀⠀⠀⠀⠀⠀⠀⠀⠀⠀</a:t>
            </a:r>
            <a:br/>
            <a:r>
              <a:t>⠀⠀⠀⠀⠀⠀⠀⠀⠀⠀⠀⠀⠀⠀⠀⠀⠀⠀⠀⠀⠀⠀⠀⠀⠀⣿⣿⣿⣿⣿⣿⣁⣼⣿⣿⣿⣿⣿⡿⠛⠉⠉⠉⠀⠀⠀⠀⠀⠀⠘⠙⠻⣿⣿⣿⣿⣿⣿⣷⣀⣿⣿⣿⣿⣿⡇⠀⠀⠀⠀⠀⠀⠀⠀⠀⠀⠀⠀⠀⠀⠀⠀⠀⠀⠀⠀⠀⠀⠀⠀⠀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⠀⠀⠀⠀⠀⠀⠀⠀⠀⠀⠀⠀⠀⠀⠀⠀⠀⠀⠀⠀⠀⠀⠀⠀⠀⣿⣿⣿⣿⣿⣿⣿⣿⣿⣿⣿⣿⣿⣄⠀⠀⠀⠀⠀⠀⠀⠀⠀⠀⠀⠀⠀⠈⣿⣿⣿⣿⣿⣿⣿⣿⣿⣿⣿⣿⡇⠀⠀⠀⠀⠀⠀⠀⠀⠀⠀⠀⠀⠀⠀⠀⠀⠀⠀⠀⠀⠀⠀⠀⠀⠀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⠀⠀⠀⠀⠀⠀⠀⠀⠀⠀⠀⠀⠀⠀⠀⠀⠀⠀⠀⠀⠀⠀⠀⠀⠀⣿⣿⣿⣿⣿⣿⣿⣿⣿⣿⣿⣿⣿⣿⣿⣷⣶⣤⠀⠀⠀⠀⠀⣤⣤⣶⣶⣿⣿⣿⣿⣿⣿⣿⣿⣿⣿⣿⣿⣿⡇⠀⠀⠀⠀⠀⠀⠀⠀⠀⠀⠀⠀⠀⠀⠀⠀⠀⠀⠀⠀⠀⠀⠀⠀⠀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⠀⠀⠀⠀⠀⠀⠀⠀⠀⠀⠀⠀⠀⠀⠀⠀⠀⠀⠀⠀⠀⠀⠀⠀⠀⣿⣿⣿⣿⣿⣿⣿⣿⣿⣿⣿⣿⣿⣿⣿⣿⣿⣿⡆⠀⠀⠀⣸⣿⣿⣿⣿⣿⣿⣿⣿⣿⣿⣿⣿⣿⣿⣿⣿⣿⡇⠀⠀⠀⠀⠀⠀⠀⠀⠀⠀⠀⠀⠀⠀⠀⠀⠀⠀⠀⠀⠀⠀⠀⠀⠀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⠀⠀⠀⠀⠀⠀⠀⠀⠀⠀⠀⠀⠀⠀⠀⠀⠀⠀⠀⠀⠀⠀⠀⠀⠀⣿⣿⣿⣿⣿⣿⣿⣿⣿⣿⣿⣿⣿⣿⣿⣿⣿⣿⣷⡀⠀⢠⣿⣿⣿⣿⣿⣿⣿⣿⣿⣿⣿⣿⣿⣿⣿⣿⣿⣿⡇⠀⠀⠀⠀⠀⠀⠀⠀⠀⠀⠀⠀⠀⠀⠀⠀⠀⠀⠀⠀⠀⠀⠀⠀⠀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⠀⠀⠀⠀⠀⠀⠀⠀⠀⠀⠀⠀⠀⠀⠀⠀⠀⠀⠀⠀⠀⠀⠀⠀⠀⠀⠀⠀⠀⠀⠀⠀⠀⠀⠀⠀⠀⠀⠀⢀⠀⠀⠀⠀⢀⣀⣀⣀⠀⠀⠀⠀⠀⠀⠀⠀⠀⠀⠀⠀⠀⠀⠀⠀⠀⠀⠀⠀⠀⠀⠀⠀⠀⠀⠀⠀⠀⠀⠀⠀⠀⠀⠀⠀⠀⠀⠀⠀⠀⠀⠀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⠀⠀⠀⠀⠀⠀⠀⠀⠀⠀⠀⠀⠀⠀⠀⠀⠀⠀⠀⠀⠀⠀⠀⠀⠀⠀⠀⠀⠀⠀⠀⠀⠀⠀⠀⠀⠀⠀⠀⣌⣻⣏⣤⣴⣿⣿⣿⡿⠷⢦⡀⠀⠀⠀⠀⠀⠀⠀⠀⠀⠀⠀⠀⠀⠀⠀⠀⠀⠀⠀⠀⠀⠀⠀⠀⠀⠀⠀⠀⠀⠀⠀⠀⠀⠀⠀⠀⠀⠀⠀⠀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⠀⠀⠀⠀⠀⠀⠀⠀⠀⠀⠀⠀⠀⠀⠀⠀⠀⠀⠀⠀⠀⠀⠀⠀⠀⠀⠀⠀⠀⠀⠀⠀⠀⠀⠀⠀⠀⠀⠀⠈⠛⠿⣿⣿⣿⣿⣿⣧⣀⠀⠀⠀⠀⠀⠀⠀⠀⠀⠀⠀⠀⠀⠀⠀⠀⠀⠀⠀⠀⠀⠀⠀⠀⠀⠀⠀⠀⠀⠀⠀⠀⠀⠀⠀⠀⠀⠀⠀⠀⠀⠀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⠀⠀⠀⠀⠀⠀⠀⠀⠀⠀⠀⠀⠀⠀⠀⠀⠀⠀⠀⠀⠀⠀⠀⠀⠀⠀⠀⠀⠀⠀⠀⠀⠀⠀⠀⠀⠀⠀⠀⠀⠀⢀⡀⢿⢿⣿⣿⣿⣿⣿⣷⠀⠀⠀⠀⠀⠀⠀⠀⠀⠀⠀⠀⠀⠀⠀⠀⠀⠀⠀⠀⠀⠀⠀⠀⠀⠀⠀⠀⠀⠀⠀⠀⠀⠀⠀⠀⠀⠀⠀⠀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⠀⠀⠀⠀⠀⠀⠀⠀⠀⠀⠀⠀⠀⠀⠀⠀⠀⠀⠀⠀⠀⠀⠀⠀⠀⠀⠀⠀⠀⠀⠀⠀⠀⠀⠀⠀⠀⠀⠀⠀⠀⠿⢿⡀⢨⣿⣿⣿⣿⣿⣿⣷⣤⠀⠀⠀⠀⠀⠀⠀⠀⠀⠀⠀⠀⠀⠀⠀⠀⠀⠀⠀⠀⠀⠀⠀⠀⠀⠀⠀⠀⠀⠀⠀⠀⠀⠀⠀⠀⠀⠀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⠀⠀⠀⠀⠀⠀⠀⠀⠀⠀⠀⠀⠀⠀⠀⠀⠀⠀⠀⠀⠀⠀⠀⠀⠀⠀⠀⠀⠀⠀⠀⠀⠀⠀⠀⠀⠀⠀⠀⠀⠀⠀⠈⣷⣿⣿⣿⣿⣇⠉⣩⣽⠉⠀⠀⠀⠀⠀⠀⠀⠀⠀⠀⠀⠀⠀⠀⠀⠀⠀⠀⠀⠀⠀⠀⠀⠀⠀⠀⠀⠀⠀⠀⠀⠀⠀⠀⠀⠀⠀⠀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⠀⠀⠀⠀⠀⠀⠀⠀⠀⠀⠀⠀⠀⠀⠀⠀⠀⠀⠀⠀⠀⠀⠀⠀⠀⠀⠀⠀⠀⠀⠀⠀⠀⠀⠀⠀⠀⠀⠀⠀⠀⠀⠀⢹⡟⠹⣿⣿⣿⣾⣿⣿⡀⠀⠀⠀⠀⠀⠀⠀⠀⠀⠀⠀⠀⠀⠀⠀⠀⠀⠀⠀⠀⠀⠀⠀⠀⠀⠀⠀⠀⠀⠀⠀⠀⠀⠀⠀⠀⠀⠀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⠀⠀⠀⠀⠀⠀⠀⠀⠀⠀⠀⠀⠀⠀⠀⠀⠀⠀⠀⠀⠀⠀⠀⠀⠀⠀⠀⠀⠀⠀⠀⠀⠀⠀⠀⠀⠀⠀⠀⠀⠀⠀⢠⡟⠁⢀⣾⣿⣿⣿⣿⣿⣙⢿⣕⡒⠢⠀⣀⣀⣀⣤⣤⣀⣀⠀⠀⠀⠀⠀⠀⠀⠀⠀⠀⠀⠀⠀⠀⠀⠀⠀⠀⠀⠀⠀⠀⠀⠀⠀⠀</a:t>
            </a:r>
            <a:br/>
            <a:r>
              <a:t>⠀⠀⠀⠀⠀⠀⠀⠀⠀⠀⠀⠀⠀⠀⠀⠀⠀⠀⠀⠀⠀⠀⠀⠀⠀⠘⠿⠿⢿⣶⣶⣶⣶⣦⣤⣤⣤⣤⣤⣀⣀⣴⣿⣠⣶⣿⣿⣿⣿⣿⣿⣿⣿⣿⣿⣿⣿⣿⣿⣿⣿⣿⣿⣿⣿⣧⡀⠀⠀⠀⠀⠀⠀⠀⠀⠀⠀⠀⠀⠀⠀⠀⠀⠀⠀⠀⠀⠀⠀⠀⠀</a:t>
            </a:r>
            <a:br/>
            <a:r>
              <a:t>⠀⠀⠀⠀⠀⠀⠀⠀⠀⠀⠀⠀⠀⠀⠀⠀⠀⠀⠀⠀⠀⠀⠀⠀⠀⠀⠀⠀⠀⠋⠁⠉⠙⠛⠿⢏⣉⠉⠉⠉⠉⠉⢙⣿⣿⣿⣿⣿⣿⣿⣿⣿⣿⣿⣿⣿⣿⣿⣿⣿⣿⣿⣿⣿⣿⣿⣿⣷⠀⠀⠀⠀⠀⠀⠀⠀⠀⠀⠀⠀⠀⠀⠀⠀⠀⠀⠀⠀⠀⠀⠀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⠀⠀⠀⠀⠀⠀⠀⠀⠀⠀⠀⠀⠀⠀⠀⠀⠀⠀⠀⠀⠀⠀⠀⠀⠀⠀⠀⠀⠀⠀⠀⠀⠀⠀⠀⠀⠈⠀⠀⠀⠀⠀⠀⠉⠉⠁⠀⠀⢸⣿⣿⡇⠀⠀⠈⠙⠛⠛⠻⠿⠿⣿⣿⣿⣿⣿⠻⠇⠀⠀⠀⠀⠀⠀⠀⠀⠀⠀⠀⠀⠀⠀⠀⠀⠀⠀⠀⠀⠀⠀⠀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⠀⠀⠀⠀⠀⠀⠀⠀⠀⠀⠀⠀⠀⠀⠀⠀⠀⠀⠀⠀⠀⠀⠀⠀⠀⠀⠀⠀⠀⠀⠀⠀⠀⠀⠀⠀⠀⠀⠀⠀⠀⠀⠀⠀⠀⠀⠀⠀⠈⠋⠈⠁⠀⠀⠀⠀⠀⠀⠀⠀⠀⠀⠈⠉⠋⠁⠀⠀⠀⠀⠀⠀⠀⠀⠀⠀⠀⠀⠀⠀⠀⠀⠀⠀⠀⠀⠀⠀⠀⠀⠀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⠀⠀⠀⠀⠀⠀⠀⠀⠀⠀⠀⠀⠀⠀⠀⠀⠀⠀⠀⠀⠀⠀⠀⠀⣿⣿⣿⣿⣿⣿⣿⣿⣿⣿⣿⣿⣿⡏⠀⠀⠀⠀⠀⠀⠀⠀⠀⠀⠀⠀⠀⠀⠀⠀⠹⣿⣿⣿⣿⣿⣿⣿⣿⣿⣿⣿⡇⠀⠀⠀⠀⠀⠀⠀⠀⠀⠀⠀⠀⠀⠀⠀⠀⠀⠀⠀⠀⠀⠀⠀⠀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⠀⠀⠀⠀⠀⠀⠀⠀⠀⠀⠀⠀⠀⠀⠀⠀⠀⠀⠀⠀⠀⠀⠀⠀⣿⣿⣿⣿⣿⣿⣿⣿⣿⣿⣿⣿⣟⠀⠀⠀⠀⠀⠀⠀⠀⠀⠀⠀⠀⠀⠀⠀⠀⠀⠀⢻⣿⣿⣿⣿⣿⣿⣿⣿⣿⣿⡇⠀⠀⠀⠀⠀⠀⠀⠀⠀⠀⠀⠀⠀⠀⠀⠀⠀⠀⠀⠀⠀⠀⠀⠀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⠀⠀⠀⠀⠀⠀⠀⠀⠀⠀⠀⠀⠀⠀⠀⠀⠀⠀⠀⠀⠀⠀⠀⠀⣿⣿⣿⣿⣿⣿⣿⣿⣿⣿⣿⣿⣿⡆⠀⠀⠀⠀⠀⠀⠀⠀⠀⠀⠀⠀⠀⠀⠀⠀⢠⣿⣿⣿⣿⣿⣿⣿⣿⣿⣿⣿⡇⠀⠀⠀⠀⠀⠀⠀⠀⠀⠀⠀⠀⠀⠀⠀⠀⠀⠀⠀⠀⠀⠀⠀⠀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⠀⠀⠀⠀⠀⠀⠀⠀⠀⠀⠀⠀⠀⠀⠀⠀⠀⠀⠀⠀⠀⠀⠀⠀⣿⣿⣿⣿⣿⣿⣿⣿⣿⣿⣿⣿⣿⣿⣄⠀⠀⠀⠀⠀⠀⠀⠀⠀⠀⠀⠀⠀⠀⣠⣿⣿⣿⣿⣿⣿⣿⣿⣿⣿⣿⣿⡇⠀⠀⠀⠀⠀⠀⠀⠀⠀⠀⠀⠀⠀⠀⠀⠀⠀⠀⠀⠀⠀⠀⠀⠀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⠀⠀⠀⠀⠀⠀⠀⠀⠀⠀⠀⠀⠀⠀⠀⠀⠀⠀⠀⠀⠀⠀⠀⠀⣿⣿⣿⣿⣿⣿⣿⣿⣿⣿⣿⣿⣿⣿⣿⣆⠀⠀⠀⠀⠀⠀⠀⠀⠀⠀⠀⢀⣼⣿⣿⣿⣿⣿⣿⣿⣿⣿⣿⣿⣿⣿⡇⠀⠀⠀⠀⠀⠀⠀⠀⠀⠀⠀⠀⠀⠀⠀⠀⠀⠀⠀⠀⠀⠀⠀⠀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⠀⠀⠀⠀⠀⠀⠀⠀⠀⠀⠀⠀⠀⠀⠀⠀⠀⠀⠀⠀⠀⠀⠀⠀⣿⣿⣿⣿⣿⣿⣿⣿⣿⣿⣿⣿⣿⣿⣿⣿⣆⠀⠀⠀⠀⠀⠀⠀⠀⠀⢠⣿⣿⣿⣿⣿⣿⣿⣿⣿⣿⣿⣿⣿⣿⣿⡇⠀⠀⠀⠀⠀⠀⠀⠀⠀⠀⠀⠀⠀⠀⠀⠀⠀⠀⠀⠀⠀⠀⠀⠀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⠀⠀⠀⠀⠀⠀⠀⠀⠀⠀⠀⠀⠀⠀⠀⠀⠀⠀⠀⠀⠀⠀⠀⠀⣿⣿⣿⣿⣿⣿⣿⣿⣿⣿⣿⣿⣿⣿⣿⣿⣿⡆⠀⠀⠀⠀⠀⠀⠀⢠⣿⣿⣿⣿⣿⣿⣿⣿⣿⣿⣿⣿⣿⣿⣿⣿⡇⠀⠀⠀⠀⠀⠀⠀⠀⠀⠀⠀⠀⠀⠀⠀⠀⠀⠀⠀⠀⠀⠀⠀⠀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⠀⠀⠀⠀⠀⠀⠀⠀⠀⠀⠀⠀⠀⠀⠀⠀⠀⠀⠀⠀⠀⠀⠀⠀⣿⣿⣿⣿⣿⣿⣿⣿⣿⣿⣿⣿⣿⣿⣿⣿⣿⣿⡀⠀⠀⠀⠀⠀⢀⣾⣿⣿⣿⣿⣿⣿⣿⣿⣿⣿⣿⣿⣿⣿⣿⣿⡇⠀⠀⠀⠀⠀⠀⠀⠀⠀⠀⠀⠀⠀⠀⠀⠀⠀⠀⠀⠀⠀⠀⠀⠀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⠀⠀⠀⠀⠀⠀⠀⠀⠀⠀⠀⠀⠀⠀⠀⠀⠀⠀⠀⠀⠀⠀⠀⠀⣿⣿⣿⣿⣿⣿⣿⣿⣿⣿⣿⣿⣿⣿⣿⣿⣿⣿⣷⠀⠀⠀⠀⠀⣾⣿⣿⣿⣿⣿⣿⣿⣿⣿⣿⣿⣿⣿⣿⣿⣿⣿⡇⠀⠀⠀⠀⠀⠀⠀⠀⠀⠀⠀⠀⠀⠀⠀⠀⠀⠀⠀⠀⠀⠀⠀⠀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⠀⠀⠀⠀⠀⠀⠀⠀⠀⠀⠀⠀⠀⠀⠀⠀⠀⠀⠀⠀⠀⠀⠀⠀⣿⣿⣿⣿⣿⣿⣿⣿⣿⣿⣿⣿⣿⣿⣿⣿⣿⣿⣿⠀⠀⠀⠀⠀⠀⠛⣽⣿⣿⣿⣿⣿⣿⣿⣿⣿⣿⣿⣿⣿⣿⣿⡇⠀⠀⠀⠀⠀⠀⠀⠀⠀⠀⠀⠀⠀⠀⠀⠀⠀⠀⠀⠀⠀⠀⠀⠀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⠀⠀⠀⠀⠀⠀⠀⠀⠀⠀⠀⠀⠀⠀⠀⠀⠀⠀⠀⠀⠀⠀⠀⠀⣿⣿⣿⣿⣿⣿⣿⣿⣿⣿⣿⣿⣿⣿⣿⣿⣿⣿⣿⠀⠀⠀⠀⠀⠀⠀⢿⣿⣿⣿⣿⣿⣿⣿⣿⣿⣿⣿⣿⣿⣿⣿⡇⠀⠀⠀⠀⠀⠀⠀⠀⠀⠀⠀⠀⠀⠀⠀⠀⠀⠀⠀⠀⠀⠀⠀⠀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⠀⠀⠀⠀⠀⠀⠀⠀⠀⠀⠀⠀⠀⠀⠀⠀⠀⠀⠀⠀⠀⠀⠀⠀⣿⣿⣿⣿⣿⣿⣿⡿⠋⠙⠛⠛⠛⠛⠛⠛⠉⠙⠃⠀⠀⠀⠀⠀⠀⠀⠈⠉⠉⠉⠉⠉⠉⠉⠁⢻⣿⣿⣿⣿⣿⣿⡇⠀⠀⠀⠀⠀⠀⠀⠀⠀⠀⠀⠀⠀⠀⠀⠀⠀⠀⠀⠀⠀⠀⠀⠀</a:t>
            </a:r>
            <a:br/>
            <a:r>
              <a:t>⠀⠀⠀⠀⠀⠀⠀⠀⠀⠀⠀⠀⠀⠀⠀⠀⠀⠀⠀⠀⠀⠀⠀⠀⣿⣿⣿⣿⣿⣿⣿⠁⢀⣤⣤⣤⣤⣤⣤⣤⣤⣤⣄⠀⠀⠀⠀⠀⠀⢀⣤⣤⣤⣤⣤⣤⣴⣤⡄⠀⣿⣿⣿⣿⣿⣿⡇⠀⠀⠀⠀⠀⠀⠀⠀⠀⠀⠀⠀⠀⠀⠀⠀⠀⠀⠀⠀⠀⠀⠀⠀</a:t>
            </a:r>
            <a:br/>
            <a:r>
              <a:t>⠀⠀⠀⠀⠀⠀⠀⠀⠀⠀⠀⠀⠀⠀⠀⠀⠀⠀⠀⠀⠀⠀⠀⠀⣿⣿⣿⣿⣿⣿⣟⣠⣾⣿⣿⣿⣿⣿⡿⠛⠋⠉⠉⠀⠀⠀⠀⠀⠀⠘⠛⠻⢿⣿⣿⣿⣿⣿⣿⣦⣸⣿⣿⣿⣿⣿⡇⠀⠀⠀⠀⠀⠀⠀⠀⠀⠀⠀⠀⠀⠀⠀⠀⠀⠀⠀⠀⠀⠀⠀⠀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⠀⠀⠀⠀⠀⠀⠀⠀⠀⠀⠀⠀⠀⠀⠀⠀⠀⠀⠀⠀⠀⠀⠀⠀⣿⣿⣿⣿⣿⣿⣿⣿⣿⣿⣿⣿⣿⣿⣀⠀⠀⠀⠀⠀⠀⠀⠀⠀⠀⠀⠀⠀⠀⢹⣿⣿⣿⣿⣿⣿⣿⣿⣿⣿⣿⣿⡇⠀⠀⠀⠀⠀⠀⠀⠀⠀⠀⠀⠀⠀⠀⠀⠀⠀⠀⠀⠀⠀⠀⠀⠀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⠀⠀⠀⠀⠀⠀⠀⠀⠀⠀⠀⠀⠀⠀⠀⠀⠀⠀⠀⠀⠀⠀⠀⠀⣿⣿⣿⣿⣿⣿⣿⣿⣿⣿⣿⣿⣿⣿⣿⣿⣷⣦⣄⠀⠀⠀⠀⠀⣠⣤⣶⣶⣿⣿⣿⣿⣿⣿⣿⣿⣿⣿⣿⣿⣿⣿⡇⠀⠀⠀⠀⠀⠀⠀⠀⠀⠀⠀⠀⠀⠀⠀⠀⠀⠀⠀⠀⠀⠀⠀⠀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⠀⠀⠀⠀⠀⠀⠀⠀⠀⠀⠀⠀⠀⠀⠀⠀⠀⠀⠀⠀⠀⠀⠀⠀⣿⣿⣿⣿⣿⣿⣿⣿⣿⣿⣿⣿⣿⣿⣿⣿⣿⣿⣿⡄⠀⠀⠀⢰⣿⣿⣿⣿⣿⣿⣿⣿⣿⣿⣿⣿⣿⣿⣿⣿⣿⣿⡇⠀⠀⠀⠀⠀⠀⠀⠀⠀⠀⠀⠀⠀⠀⠀⠀⠀⠀⠀⠀⠀⠀⠀⠀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⠀⠀⠀⠀⠀⠀⠀⠀⠀⠀⠀⠀⠀⠀⠀⠀⠀⠀⠀⠀⠀⠀⠀⠀⣿⣿⣿⣿⣿⣿⣿⣿⣿⣿⣿⣿⣿⣿⣿⣿⣿⣿⣿⣷⠀⠀⢀⣿⣿⣿⣿⣿⣿⣿⣿⣿⣿⣿⣿⣿⣿⣿⣿⣿⣿⣿⡇⠀⠀⠀⠀⠀⠀⠀⠀⠀⠀⠀⠀⠀⠀⠀⠀⠀⠀⠀⠀⠀⠀⠀⠀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⠀⠀⠀⠀⠀⠀⠀⠀⠀⠀⠀⠀⠀⠀⠀⠀⠀⠀⠀⠀⠀⠀⠀⠀⣿⣿⣿⣿⣿⣿⣿⣿⣿⣿⣿⣿⣿⣿⣿⣿⣿⣿⣿⣿⣿⣶⣿⣿⣿⣿⣿⣿⣿⣿⣿⣿⣿⣿⣿⣿⣿⣿⣿⣿⣿⣿⡇⠀⠀⠀⠀⠀⠀⠀⠀⠀⠀⠀⠀⠀⠀⠀⠀⠀⠀⠀⠀⠀⠀⠀⠀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⠀⠀⠀⠀⠀⠀⠀⠀⠀⠀⠀⠀⠀⠀⠀⠀⠀⠀⠀⠀⠀⢸⣿⣿⣿⣿⣿⣿⣿⣿⣿⣿⣿⣿⣿⣿⡇⠀⠀⠀⠀⠀⠀⠀⠀⠀⠀⠀⠀⠀⠀⠀⠀⠀⠀⠀⢻⣿⣿⣿⣿⣿⣿⣿⣿⣿⣿⣿⣿⠀⠀⠀⠀⠀⠀⠀⠀⠀⠀⠀⠀⠀⠀⠀⠀⠀⠀⠀⠀⠀⠀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⠀⠀⠀⠀⠀⠀⠀⠀⠀⠀⠀⠀⠀⠀⠀⠀⠀⠀⠀⠀⠀⢸⣿⣿⣿⣿⣿⣿⣿⣿⣿⣿⣿⣿⣿⣿⣷⡀⠀⠀⠀⠀⠀⠀⠀⠀⠀⠀⠀⠀⠀⠀⠀⠀⠀⢀⣾⣿⣿⣿⣿⣿⣿⣿⣿⣿⣿⣿⣿⠀⠀⠀⠀⠀⠀⠀⠀⠀⠀⠀⠀⠀⠀⠀⠀⠀⠀⠀⠀⠀⠀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⠀⠀⠀⠀⠀⠀⠀⠀⠀⠀⠀⠀⠀⠀⠀⠀⠀⠀⠀⠀⠀⢸⣿⣿⣿⣿⣿⣿⣿⣿⣿⣿⣿⣿⣿⣿⣿⣧⡀⠀⠀⠀⠀⠀⠀⠀⠀⠀⠀⠀⠀⠀⠀⠀⣠⣾⣿⣿⣿⣿⣿⣿⣿⣿⣿⣿⣿⣿⣿⠀⠀⠀⠀⠀⠀⠀⠀⠀⠀⠀⠀⠀⠀⠀⠀⠀⠀⠀⠀⠀⠀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⠀⠀⠀⠀⠀⠀⠀⠀⠀⠀⠀⠀⠀⠀⠀⠀⠀⠀⠀⠀⠀⢸⣿⣿⣿⣿⣿⣿⣿⣿⣿⣿⣿⣿⣿⣿⣿⣿⣷⡀⠀⠀⠀⠀⠀⠀⠀⠀⠀⠀⠀⠀⢀⣴⣿⣿⣿⣿⣿⣿⣿⣿⣿⣿⣿⣿⣿⣿⣿⠀⠀⠀⠀⠀⠀⠀⠀⠀⠀⠀⠀⠀⠀⠀⠀⠀⠀⠀⠀⠀⠀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⠀⠀⠀⠀⠀⠀⠀⠀⠀⠀⠀⠀⠀⠀⠀⠀⠀⠀⠀⠀⠀⢸⣿⣿⣿⣿⣿⣿⣿⣿⣿⣿⣿⣿⣿⣿⣿⣿⣿⣷⡀⠀⠀⠀⠀⠀⠀⠀⠀⠀⠀⢠⣾⣿⣿⣿⣿⣿⣿⣿⣿⣿⣿⣿⣿⣿⣿⣿⣿⠀⠀⠀⠀⠀⠀⠀⠀⠀⠀⠀⠀⠀⠀⠀⠀⠀⠀⠀⠀⠀⠀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⠀⠀⠀⠀⠀⠀⠀⠀⠀⠀⠀⠀⠀⠀⠀⠀⠀⠀⠀⠀⠀⢸⣿⣿⣿⣿⣿⣿⣿⣿⣿⣿⣿⣿⣿⣿⣿⣿⣿⣿⣷⠀⠀⠀⠀⠀⠀⠀⠀⠀⢠⣿⣿⣿⣿⣿⣿⣿⣿⣿⣿⣿⣿⣿⣿⣿⣿⣿⣿⠀⠀⠀⠀⠀⠀⠀⠀⠀⠀⠀⠀⠀⠀⠀⠀⠀⠀⠀⠀⠀⠀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⠀⠀⠀⠀⠀⠀⠀⠀⠀⠀⠀⠀⠀⠀⠀⠀⠀⠀⠀⠀⠀⢸⣿⣿⣿⣿⣿⣿⣿⣿⣿⣿⣿⣿⣿⣿⣿⣿⣿⣿⣿⣇⠀⠀⠀⠀⠀⠀⠀⢀⣿⣿⣿⣿⣿⣿⣿⣿⣿⣿⣿⣿⣿⣿⣿⣿⣿⣿⣿⠀⠀⠀⠀⠀⠀⠀⠀⠀⠀⠀⠀⠀⠀⠀⠀⠀⠀⠀⠀⠀⠀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⠀⠀⠀⠀⠀⠀⠀⠀⠀⠀⠀⠀⠀⠀⠀⠀⠀⠀⠀⠀⠀⢸⣿⣿⣿⣿⣿⣿⣿⣿⣿⣿⣿⣿⣿⣿⣿⣿⣿⣿⣿⣿⣆⠀⠀⠀⠀⠀⢠⣾⣿⣿⣿⣿⣿⣿⣿⣿⣿⣿⣿⣿⣿⣿⣿⣿⣿⣿⣿⠀⠀⠀⠀⠀⠀⠀⠀⠀⠀⠀⠀⠀⠀⠀⠀⠀⠀⠀⠀⠀⠀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⠀⠀⠀⠀⠀⠀⠀⠀⠀⠀⠀⠀⠀⠀⠀⠀⠀⠀⠀⠀⠀⢸⣿⣿⣿⣿⣿⣿⣿⣿⣿⣿⣿⣿⣿⣿⣿⣿⣿⣿⣿⣿⣿⠀⠀⠀⠀⠀⠛⠻⡿⣿⣿⣿⣿⣿⣿⣿⣿⣿⣿⣿⣿⣿⣿⣿⣿⣿⣿⠀⠀⠀⠀⠀⠀⠀⠀⠀⠀⠀⠀⠀⠀⠀⠀⠀⠀⠀⠀⠀⠀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⠀⠀⠀⠀⠀⠀⠀⠀⠀⠀⠀⠀⠀⠀⠀⠀⠀⠀⠀⠀⠀⢸⣿⣿⣿⣿⣿⣿⣿⣿⣿⣿⣿⣿⣿⣿⣿⣿⣿⣿⣿⣿⣿⠀⠀⠀⠀⠀⠀⠀⠁⣿⣿⣿⣿⣿⣿⣿⣿⣿⣿⣿⣿⣿⣿⣿⣿⣿⣿⠀⠀⠀⠀⠀⠀⠀⠀⠀⠀⠀⠀⠀⠀⠀⠀⠀⠀⠀⠀⠀⠀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⠀⠀⠀⠀⠀⠀⠀⠀⠀⠀⠀⠀⠀⠀⠀⠀⠀⠀⠀⠀⠀⢸⣿⣿⣿⣿⣿⣿⣿⣿⣿⣿⣿⣿⣿⣿⣿⣿⣿⣿⣿⣿⡏⠀⠀⠀⠀⠀⠀⠀⠀⣹⣿⣿⣿⣿⣿⣿⣿⡿⣿⣿⣿⣿⣿⣿⣿⣿⣿⠀⠀⠀⠀⠀⠀⠀⠀⠀⠀⠀⠀⠀⠀⠀⠀⠀⠀⠀⠀⠀⠀</a:t>
            </a:r>
            <a:br/>
            <a:r>
              <a:t>⠀⠀⠀⠀⠀⠀⠀⠀⠀⠀⠀⠀⠀⠀⠀⠀⠀⠀⠀⠀⠀⢸⣿⣿⣿⣿⣿⣿⣿⣿⡿⠇⠉⠉⠉⠉⠉⠉⠉⠉⠉⠉⠁⠀⠀⠀⠀⠀⠀⠀⠀⠀⠀⠀⠀⠀⠀⠀⠀⠀⠘⣿⣿⣿⣿⣿⣿⣿⣿⠀⠀⠀⠀⠀⠀⠀⠀⠀⠀⠀⠀⠀⠀⠀⠀⠀⠀⠀⠀⠀⠀</a:t>
            </a:r>
            <a:br/>
            <a:r>
              <a:t>⠀⠀⠀⠀⠀⠀⠀⠀⠀⠀⠀⠀⠀⠀⠀⠀⠀⠀⠀⠀⠀⢸⣿⣿⣿⣿⣿⣿⣿⣿⡁⠀⣤⣤⣤⣤⣤⣤⣤⣤⣤⣤⣤⠀⠀⠀⠀⠀⠀⠀⢠⣴⣶⣶⣶⣶⣶⣶⣶⣦⠀⢸⣿⣿⣿⣿⣿⣿⣿⠀⠀⠀⠀⠀⠀⠀⠀⠀⠀⠀⠀⠀⠀⠀⠀⠀⠀⠀⠀⠀⠀</a:t>
            </a:r>
            <a:br/>
            <a:r>
              <a:t>⠀⠀⠀⠀⠀⠀⠀⠀⠀⠀⠀⠀⠀⠀⠀⠀⠀⠀⠀⠀⠀⢸⣿⣿⣿⣿⣿⣿⣿⣿⣡⣾⣿⣿⣿⣿⣿⣿⠟⠛⠛⠛⠛⠀⠀⠀⠀⠀⠀⠀⠛⠻⢿⣿⣿⣿⣿⣿⣿⣿⣷⣤⣿⣿⣿⣿⣿⣿⣿⠀⠀⠀⠀⠀⠀⠀⠀⠀⠀⠀⠀⠀⠀⠀⠀⠀⠀⠀⠀⠀⠀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⠀⠀⠀⠀⠀⠀⠀⠀⠀⠀⠀⠀⠀⠀⠀⠀⠀⠀⠀⠀⠀⢸⣿⣿⣿⣿⣿⣿⣿⣿⣿⣿⣿⣿⣿⣿⣿⣧⣀⠀⠀⠀⠀⠀⠀⠀⠀⠀⠀⠀⠀⠀⠀⠈⣻⣿⣿⣿⣿⣿⣿⣿⣿⣿⣿⣿⣿⣿⣿⠀⠀⠀⠀⠀⠀⠀⠀⠀⠀⠀⠀⠀⠀⠀⠀⠀⠀⠀⠀⠀⠀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⠀⠀⠀⠀⠀⠀⠀⠀⠀⠀⠀⠀⠀⠀⠀⠀⠀⠀⠀⠀⠀⢸⣿⣿⣿⣿⣿⣿⣿⣿⣿⣿⣿⣿⣿⣿⣿⣿⣿⣿⣶⣄⡀⠀⠀⠀⠀⠀⢀⣠⣴⣶⣶⣿⣿⣿⣿⣿⣿⣿⣿⣿⣿⣿⣿⣿⣿⣿⣿⠀⠀⠀⠀⠀⠀⠀⠀⠀⠀⠀⠀⠀⠀⠀⠀⠀⠀⠀⠀⠀⠀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⠀⠀⠀⠀⠀⠀⠀⠀⠀⠀⠀⠀⠀⠀⠀⠀⠀⠀⠀⠀⠀⢸⣿⣿⣿⣿⣿⣿⣿⣿⣿⣿⣿⣿⣿⣿⣿⣿⣿⣿⣿⣿⣿⡀⠀⠀⠀⠀⣼⣿⣿⣿⣿⣿⣿⣿⣿⣿⣿⣿⣿⣿⣿⣿⣿⣿⣿⣿⣿⠀⠀⠀⠀⠀⠀⠀⠀⠀⠀⠀⠀⠀⠀⠀⠀⠀⠀⠀⠀⠀⠀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⠀⠀⠀⠀⠀⠀⠀⠀⠀⠀⠀⠀⠀⠀⠀⠀⠀⠀⠀⠀⠀⢸⣿⣿⣿⣿⣿⣿⣿⣿⣿⣿⣿⣿⣿⣿⣿⣿⣿⣿⣿⣿⣿⣧⠀⠀⠀⢸⣿⣿⣿⣿⣿⣿⣿⣿⣿⣿⣿⣿⣿⣿⣿⣿⣿⣿⣿⣿⣿⠀⠀⠀⠀⠀⠀⠀⠀⠀⠀⠀⠀⠀⠀⠀⠀⠀⠀⠀⠀⠀⠀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⠀⠀⠀⠀⠀⠀⠀⠀⠀⠀⠀⠀⠀⠀⠀⠀⠀⠀⠀⠀⠀⢸⣿⣿⣿⣿⣿⣿⣿⣿⣿⣿⣿⣿⣿⣿⣿⣿⣿⣿⣿⣿⣿⣿⣦⣤⣤⣿⣿⣿⣿⣿⣿⣿⣿⣿⣿⣿⣿⣿⣿⣿⣿⣿⣿⣿⣿⣿⣿⠀⠀⠀⠀⠀⠀⠀⠀⠀⠀⠀⠀⠀⠀⠀⠀⠀⠀⠀⠀⠀⠀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⠀⠀⠀⠀⠀⠀⠀⠀⠀⠀⠀⠀⠀⠀⠀⠀⠀⠀⠀⠀⠀⢸⣿⣿⣿⣿⣿⣿⣿⣿⣿⣿⣿⣿⣿⣿⣿⣿⣿⣿⣿⣿⣿⣿⣿⣿⣿⣿⣿⣿⣿⣿⣿⣿⣿⣿⣿⣿⣿⣿⣿⣿⣿⣿⣿⣿⣿⣿⣿⠀⠀⠀⠀⠀⠀⠀⠀⠀⠀⠀⠀⠀⠀⠀⠀⠀⠀⠀⠀⠀⠀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⠀⠀⠀⠀⠀⠀⠀⠀⠀⠀⠀⠀⠀⠀⠀⠀⠀⠀⠀⠀⣿⣿⣿⣿⣿⣿⣿⣿⣿⣿⣿⣿⣿⣿⣿⣿⡄⠀⠀⠀⠀⠀⠀⠀⠀⠀⠀⠀⠀⠀⠀⠀⠀⠀⠀⠀⢀⣿⣿⣿⣿⣿⣿⣿⣿⣿⣿⣿⣿⣿⡇⠀⠀⠀⠀⠀⠀⠀⠀⠀⠀⠀⠀⠀⠀⠀⠀⠀⠀⠀⠀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⠀⠀⠀⠀⠀⠀⠀⠀⠀⠀⠀⠀⠀⠀⠀⠀⠀⠀⠀⠀⣿⣿⣿⣿⣿⣿⣿⣿⣿⣿⣿⣿⣿⣿⣿⣿⣿⡄⠀⠀⠀⠀⠀⠀⠀⠀⠀⠀⠀⠀⠀⠀⠀⠀⠀⢀⣾⣿⣿⣿⣿⣿⣿⣿⣿⣿⣿⣿⣿⣿⡇⠀⠀⠀⠀⠀⠀⠀⠀⠀⠀⠀⠀⠀⠀⠀⠀⠀⠀⠀⠀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⠀⠀⠀⠀⠀⠀⠀⠀⠀⠀⠀⠀⠀⠀⠀⠀⠀⠀⠀⠀⣿⣿⣿⣿⣿⣿⣿⣿⣿⣿⣿⣿⣿⣿⣿⣿⣿⣿⡄⠀⠀⠀⠀⠀⠀⠀⠀⠀⠀⠀⠀⠀⠀⠀⣰⣿⣿⣿⣿⣿⣿⣿⣿⣿⣿⣿⣿⣿⣿⣿⡇⠀⠀⠀⠀⠀⠀⠀⠀⠀⠀⠀⠀⠀⠀⠀⠀⠀⠀⠀⠀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⠀⠀⠀⠀⠀⠀⠀⠀⠀⠀⠀⠀⠀⠀⠀⠀⠀⠀⠀⠀⣿⣿⣿⣿⣿⣿⣿⣿⣿⣿⣿⣿⣿⣿⣿⣿⣿⣿⣿⡄⠀⠀⠀⠀⠀⠀⠀⠀⠀⠀⠀⠀⢀⣾⣿⣿⣿⣿⣿⣿⣿⣿⣿⣿⣿⣿⣿⣿⣿⣿⡇⠀⠀⠀⠀⠀⠀⠀⠀⠀⠀⠀⠀⠀⠀⠀⠀⠀⠀⠀⠀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⠀⠀⠀⠀⠀⠀⠀⠀⠀⠀⠀⠀⠀⠀⠀⠀⠀⠀⠀⠀⣿⣿⣿⣿⣿⣿⣿⣿⣿⣿⣿⣿⣿⣿⣿⣿⣿⣿⣿⣿⡄⠀⠀⠀⠀⠀⠀⠀⠀⠀⠀⢠⣿⣿⣿⣿⣿⣿⣿⣿⣿⣿⣿⣿⣿⣿⣿⣿⣿⣿⡇⠀⠀⠀⠀⠀⠀⠀⠀⠀⠀⠀⠀⠀⠀⠀⠀⠀⠀⠀⠀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⠀⠀⠀⠀⠀⠀⠀⠀⠀⠀⠀⠀⠀⠀⠀⠀⠀⠀⠀⠀⣿⣿⣿⣿⣿⣿⣿⣿⣿⣿⣿⣿⣿⣿⣿⣿⣿⣿⣿⣿⣿⡀⠀⠀⠀⠀⠀⠀⠀⠀⢠⣿⣿⣿⣿⣿⣿⣿⣿⣿⣿⣿⣿⣿⣿⣿⣿⣿⣿⣿⡇⠀⠀⠀⠀⠀⠀⠀⠀⠀⠀⠀⠀⠀⠀⠀⠀⠀⠀⠀⠀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⠀⠀⠀⠀⠀⠀⠀⠀⠀⠀⠀⠀⠀⠀⠀⠀⠀⠀⠀⠀⣿⣿⣿⣿⣿⣿⣿⣿⣿⣿⣿⣿⣿⣿⣿⣿⣿⣿⣿⣿⣿⣧⠀⠀⠀⠀⠀⠀⠀⢀⣿⣿⣿⣿⣿⣿⣿⣿⣿⣿⣿⣿⣿⣿⣿⣿⣿⣿⣿⣿⡇⠀⠀⠀⠀⠀⠀⠀⠀⠀⠀⠀⠀⠀⠀⠀⠀⠀⠀⠀⠀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⠀⠀⠀⠀⠀⠀⠀⠀⠀⠀⠀⠀⠀⠀⠀⠀⠀⠀⠀⠀⣿⣿⣿⣿⣿⣿⣿⣿⣿⣿⣿⣿⣿⣿⣿⣿⣿⣿⣿⣿⣿⣿⣇⠀⠀⠀⠀⠀⢠⣿⣿⣿⣿⣿⣿⣿⣿⣿⣿⣿⣿⣿⣿⣿⣿⣿⣿⣿⣿⣿⡇⠀⠀⠀⠀⠀⠀⠀⠀⠀⠀⠀⠀⠀⠀⠀⠀⠀⠀⠀⠀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⠀⠀⠀⠀⠀⠀⠀⠀⠀⠀⠀⠀⠀⠀⠀⠀⠀⠀⠀⠀⣿⣿⣿⣿⣿⣿⣿⣿⣿⣿⣿⣿⣿⣿⣿⣿⣿⣿⣿⣿⣿⣿⣿⠀⠀⠀⠀⠀⠈⠁⠻⢻⣿⣿⣿⣿⣿⣿⣿⣿⣿⣿⣿⣿⣿⣿⣿⣿⣿⣿⡇⠀⠀⠀⠀⠀⠀⠀⠀⠀⠀⠀⠀⠀⠀⠀⠀⠀⠀⠀⠀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⠀⠀⠀⠀⠀⠀⠀⠀⠀⠀⠀⠀⠀⠀⠀⠀⠀⠀⠀⠀⣿⣿⣿⣿⣿⣿⣿⣿⣿⣿⣿⣿⣿⣿⣿⣿⣿⣿⣿⣿⣿⣿⣟⠀⠀⠀⠀⠀⠀⠀⠀⢸⣿⣿⣿⣿⣿⣿⣿⣿⣿⣿⣿⣿⣿⣿⣿⣿⣿⣿⡇⠀⠀⠀⠀⠀⠀⠀⠀⠀⠀⠀⠀⠀⠀⠀⠀⠀⠀⠀⠀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⠀⠀⠀⠀⠀⠀⠀⠀⠀⠀⠀⠀⠀⠀⠀⠀⠀⠀⠀⠀⣿⣿⣿⣿⣿⣿⣿⣿⣿⣿⣿⣿⣿⣿⣿⣿⣿⣿⣿⣿⣿⣿⡇⠀⠀⠀⠀⠀⠀⠀⠀⠠⣿⣿⣿⣿⣿⠿⠿⠿⠿⢿⣿⣿⣿⣿⣿⣿⣿⣿⡇⠀⠀⠀⠀⠀⠀⠀⠀⠀⠀⠀⠀⠀⠀⠀⠀⠀⠀⠀⠀</a:t>
            </a:r>
            <a:br/>
            <a:r>
              <a:t>⠀⠀⠀⠀⠀⠀⠀⠀⠀⠀⠀⠀⠀⠀⠀⠀⠀⠀⠀⠀⣿⣿⣿⣿⣿⣿⣿⣿⣿⣿⠟⠂⠀⠉⠀⠀⠈⠉⠉⠀⠀⠀⠀⠀⠀⠀⠀⠀⠀⠀⠀⠀⠀⠀⠀⠀⠀⠀⠀⠀⠀⠸⣿⣿⣿⣿⣿⣿⣿⣿⡇⠀⠀⠀⠀⠀⠀⠀⠀⠀⠀⠀⠀⠀⠀⠀⠀⠀⠀⠀⠀</a:t>
            </a:r>
            <a:br/>
            <a:r>
              <a:t>⠀⠀⠀⠀⠀⠀⠀⠀⠀⠀⠀⠀⠀⠀⠀⠀⠀⠀⠀⠀⣿⣿⣿⣿⣿⣿⣿⣿⣿⣏⡀⢀⣴⣶⣶⣶⣶⣶⣤⣤⣤⣤⣤⠀⠀⠀⠀⠀⠀⠀⢀⣶⣶⣶⣶⣶⣶⣾⣿⣷⣆⠀⢿⣿⣿⣿⣿⣿⣿⣿⡇⠀⠀⠀⠀⠀⠀⠀⠀⠀⠀⠀⠀⠀⠀⠀⠀⠀⠀⠀⠀</a:t>
            </a:r>
            <a:br/>
            <a:r>
              <a:t>⠀⠀⠀⠀⠀⠀⠀⠀⠀⠀⠀⠀⠀⠀⠀⠀⠀⠀⠀⠀⣿⣿⣿⣿⣿⣿⣿⣿⣿⣏⣠⣿⣿⣿⣿⣿⣿⣿⠿⠻⠛⠿⠿⠀⠀⠀⠀⠀⠀⠀⠼⠿⠿⣿⣿⣿⣿⣿⣿⣿⣿⣦⣤⣿⣿⣿⣿⣿⣿⣿⡇⠀⠀⠀⠀⠀⠀⠀⠀⠀⠀⠀⠀⠀⠀⠀⠀⠀⠀⠀⠀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⠀⠀⠀⠀⠀⠀⠀⠀⠀⠀⠀⠀⠀⠀⠀⠀⠀⠀⠀⠀⣿⣿⣿⣿⣿⣿⣿⣿⣿⣿⣿⣿⣿⣿⣿⣿⣿⣇⡀⠀⠀⠀⠀⠀⠀⠀⠀⠀⠀⠀⠀⠀⠀⠀⢙⣿⣿⣿⣿⣿⣿⣿⣿⣿⣿⣿⣿⣿⣿⣿⡇⠀⠀⠀⠀⠀⠀⠀⠀⠀⠀⠀⠀⠀⠀⠀⠀⠀⠀⠀⠀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⠀⠀⠀⠀⠀⠀⠀⠀⠀⠀⠀⠀⠀⠀⠀⠀⠀⠀⠀⠀⣿⣿⣿⣿⣿⣿⣿⣿⣿⣿⣿⣿⣿⣿⣿⣿⣿⣿⣿⣿⣦⡀⠀⠀⠀⠀⠀⠀⠀⢠⣤⣴⣶⣾⣿⣿⣿⣿⣿⣿⣿⣿⣿⣿⣿⣿⣿⣿⣿⣿⡇⠀⠀⠀⠀⠀⠀⠀⠀⠀⠀⠀⠀⠀⠀⠀⠀⠀⠀⠀⠀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⠀⠀⠀⠀⠀⠀⠀⠀⠀⠀⠀⠀⠀⠀⠀⠀⠀⠀⠀⠀⣿⣿⣿⣿⣿⣿⣿⣿⣿⣿⣿⣿⣿⣿⣿⣿⣿⣿⣿⣿⣿⣿⣿⡀⠀⠀⠀⠀⣰⣿⣿⣿⣿⣿⣿⣿⣿⣿⣿⣿⣿⣿⣿⣿⣿⣿⣿⣿⣿⣿⡇⠀⠀⠀⠀⠀⠀⠀⠀⠀⠀⠀⠀⠀⠀⠀⠀⠀⠀⠀⠀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⠀⠀⠀⠀⠀⠀⠀⠀⠀⠀⠀⠀⠀⠀⠀⠀⠀⠀⠀⠀⣿⣿⣿⣿⣿⣿⣿⣿⣿⣿⣿⣿⣿⣿⣿⣿⣿⣿⣿⣿⣿⣿⣿⣧⠀⠀⠀⢀⣿⣿⣿⣿⣿⣿⣿⣿⣿⣿⣿⣿⣿⣿⣿⣿⣿⣿⣿⣿⣿⣿⡇⠀⠀⠀⠀⠀⠀⠀⠀⠀⠀⠀⠀⠀⠀⠀⠀⠀⠀⠀⠀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⠀⠀⠀⠀⠀⠀⠀⠀⠀⠀⠀⠀⠀⠀⠀⠀⠀⠀⠀⠀⣿⣿⣿⣿⣿⣿⣿⣿⣿⣿⣿⣿⣿⣿⣿⣿⣿⣿⣿⣿⣿⣿⣿⣿⣦⣀⣀⣼⣿⣿⣿⣿⣿⣿⣿⣿⣿⣿⣿⣿⣿⣿⣿⣿⣿⣿⣿⣿⣿⣿⡇⠀⠀⠀⠀⠀⠀⠀⠀⠀⠀⠀⠀⠀⠀⠀⠀⠀⠀⠀⠀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⠀⠀⠀⠀⠀⠀⠀⠀⠀⠀⠀⠀⠀⠀⠀⠀⠀⢸⣿⣿⣿⣿⣿⣿⣿⣿⣿⣿⣿⣿⣿⣿⣿⣿⣿⣿⣷⡀⠀⠀⠀⠀⠀⠀⠀⠀⠀⠀⠀⠀⠀⠀⠀⠀⠀⠀⢀⣼⣿⣿⣿⣿⣿⣿⣿⣿⣿⣿⣿⣿⣿⣿⣿⠀⠀⠀⠀⠀⠀⠀⠀⠀⠀⠀⠀⠀⠀⠀⠀⠀⠀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⠀⠀⠀⠀⠀⠀⠀⠀⠀⠀⠀⠀⠀⠀⠀⠀⠀⢸⣿⣿⣿⣿⣿⣿⣿⣿⣿⣿⣿⣿⣿⣿⣿⣿⣿⣿⣿⣷⡀⠀⠀⠀⠀⠀⠀⠀⠀⠀⠀⠀⠀⠀⠀⠀⠀⣠⣿⣿⣿⣿⣿⣿⣿⣿⣿⣿⣿⣿⣿⣿⣿⣿⣿⠀⠀⠀⠀⠀⠀⠀⠀⠀⠀⠀⠀⠀⠀⠀⠀⠀⠀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⠀⠀⠀⠀⠀⠀⠀⠀⠀⠀⠀⠀⠀⠀⠀⠀⠀⢸⣿⣿⣿⣿⣿⣿⣿⣿⣿⣿⣿⣿⣿⣿⣿⣿⣿⣿⣿⣿⣷⡀⠀⠀⠀⠀⠀⠀⠀⠀⠀⠀⠀⠀⠀⢀⣾⣿⣿⣿⣿⣿⣿⣿⣿⣿⣿⣿⣿⣿⣿⣿⣿⣿⣿⠀⠀⠀⠀⠀⠀⠀⠀⠀⠀⠀⠀⠀⠀⠀⠀⠀⠀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⠀⠀⠀⠀⠀⠀⠀⠀⠀⠀⠀⠀⠀⠀⠀⠀⠀⢸⣿⣿⣿⣿⣿⣿⣿⣿⣿⣿⣿⣿⣿⣿⣿⣿⣿⣿⣿⣿⣿⣷⡀⠀⠀⠀⠀⠀⠀⠀⠀⠀⠀⠀⢠⣿⣿⣿⣿⣿⣿⣿⣿⣿⣿⣿⣿⣿⣿⣿⣿⣿⣿⣿⣿⠀⠀⠀⠀⠀⠀⠀⠀⠀⠀⠀⠀⠀⠀⠀⠀⠀⠀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⠀⠀⠀⠀⠀⠀⠀⠀⠀⠀⠀⠀⠀⠀⠀⠀⠀⢸⣿⣿⣿⣿⣿⣿⣿⣿⣿⣿⣿⣿⣿⣿⣿⣿⣿⣿⣿⣿⣿⣿⣧⠀⠀⠀⠀⠀⠀⠀⠀⠀⠀⢠⣿⣿⣿⣿⣿⣿⣿⣿⣿⣿⣿⣿⣿⣿⣿⣿⣿⣿⣿⣿⣿⠀⠀⠀⠀⠀⠀⠀⠀⠀⠀⠀⠀⠀⠀⠀⠀⠀⠀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⠀⠀⠀⠀⠀⠀⠀⠀⠀⠀⠀⠀⠀⠀⠀⠀⠀⢸⣿⣿⣿⣿⣿⣿⣿⣿⣿⣿⣿⣿⣿⣿⣿⣿⣿⣿⣿⣿⣿⣿⣿⡆⠀⠀⠀⠀⠀⠀⠀⠀⢠⣿⣿⣿⣿⣿⣿⣿⣿⣿⣿⣿⣿⣿⣿⣿⣿⣿⣿⣿⣿⣿⣿⠀⠀⠀⠀⠀⠀⠀⠀⠀⠀⠀⠀⠀⠀⠀⠀⠀⠀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⠀⠀⠀⠀⠀⠀⠀⠀⠀⠀⠀⠀⠀⠀⠀⠀⠀⢸⣿⣿⣿⣿⣿⣿⣿⣿⣿⣿⣿⣿⣿⣿⣿⣿⣿⣿⣿⣿⣿⣿⣿⣿⡄⠀⠀⠀⠀⠀⠀⢠⣿⣿⣿⣿⣿⣿⣿⣿⣿⣿⣿⣿⣿⣿⣿⣿⣿⣿⣿⣿⣿⣿⣿⠀⠀⠀⠀⠀⠀⠀⠀⠀⠀⠀⠀⠀⠀⠀⠀⠀⠀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⠀⠀⠀⠀⠀⠀⠀⠀⠀⠀⠀⠀⠀⠀⠀⠀⠀⢸⣿⣿⣿⣿⣿⣿⣿⣿⣿⣿⣿⣿⣿⣿⣿⣿⣿⣿⣿⣿⣿⣿⣿⣿⣷⠀⠀⠀⠀⠀⠀⠟⠃⢻⠟⣿⣿⣿⣿⣿⣿⣿⣿⣿⣿⣿⣿⣿⣿⣿⣿⣿⣿⣿⣿⠀⠀⠀⠀⠀⠀⠀⠀⠀⠀⠀⠀⠀⠀⠀⠀⠀⠀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⠀⠀⠀⠀⠀⠀⠀⠀⠀⠀⠀⠀⠀⠀⠀⠀⠀⢸⣿⣿⣿⣿⣿⣿⣿⣿⣿⣿⣿⣿⣿⣿⣿⣿⣿⣿⣿⣿⣿⣿⣿⣿⡏⠀⠀⠀⠀⠀⠀⠀⠀⠀⢸⣿⣿⣿⣿⣿⣿⣿⣿⣿⣿⣿⣿⣿⣿⣿⣿⣿⣿⣿⣿⠀⠀⠀⠀⠀⠀⠀⠀⠀⠀⠀⠀⠀⠀⠀⠀⠀⠀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⠀⠀⠀⠀⠀⠀⠀⠀⠀⠀⠀⠀⠀⠀⠀⠀⠀⢸⣿⣿⣿⣿⣿⣿⣿⣿⣿⣿⣿⣿⣿⣿⣿⣿⣿⣿⣿⣿⣿⣿⣿⣿⡇⠀⠀⠀⠀⠀⠀⠀⠀⠀⠘⣹⣿⣿⣿⣿⣿⣿⣿⣿⣿⣿⣿⣿⣿⣿⣿⣿⣿⣿⣿⠀⠀⠀⠀⠀⠀⠀⠀⠀⠀⠀⠀⠀⠀⠀⠀⠀⠀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⠀⠀⠀⠀⠀⠀⠀⠀⠀⠀⠀⠀⠀⠀⠀⠀⠀⢸⣿⣿⣿⣿⣿⣿⣿⣿⣿⣿⣿⣿⡿⢿⣿⣿⣿⢿⣿⣿⣿⠿⠿⠿⠇⠀⠀⠀⠀⠀⠀⠀⠀⠀⠀⠛⠟⠛⠛⠛⠛⠛⠛⠋⠉⣿⣿⣿⣿⣿⣿⣿⣿⣿⣿⠀⠀⠀⠀⠀⠀⠀⠀⠀⠀⠀⠀⠀⠀⠀⠀⠀⠀</a:t>
            </a:r>
            <a:br/>
            <a:r>
              <a:t>⠀⠀⠀⠀⠀⠀⠀⠀⠀⠀⠀⠀⠀⠀⠀⠀⠀⢸⣿⣿⣿⣿⣿⣿⣿⣿⣿⣿⣿⠟⠃⠀⠀⠀⠀⠀⠀⠀⠀⠀⠀⠀⠀⠀⠀⠀⠀⠀⠀⠀⠀⠀⠀⠀⠀⠀⠀⠀⠀⠀⠀⠀⠀⠸⣿⣿⣿⣿⣿⣿⣿⣿⣿⠀⠀⠀⠀⠀⠀⠀⠀⠀⠀⠀⠀⠀⠀⠀⠀⠀⠀</a:t>
            </a:r>
            <a:br/>
            <a:r>
              <a:t>⠀⠀⠀⠀⠀⠀⠀⠀⠀⠀⠀⠀⠀⠀⠀⠀⠀⢸⣿⣿⣿⣿⣿⣿⣿⣿⣿⣿⣏⡀⠀⣰⣶⣶⣶⣶⣶⣶⣶⣶⣶⣶⣶⠄⠀⠀⠀⠀⠀⠀⠀⢠⣾⣿⣿⣿⣿⣿⣿⣿⣿⣿⣄⠐⠿⣿⣿⣿⣿⣿⣿⣿⣿⠀⠀⠀⠀⠀⠀⠀⠀⠀⠀⠀⠀⠀⠀⠀⠀⠀⠀</a:t>
            </a:r>
            <a:br/>
            <a:r>
              <a:t>⠀⠀⠀⠀⠀⠀⠀⠀⠀⠀⠀⠀⠀⠀⠀⠀⠀⢸⣿⣿⣿⣿⣿⣿⣿⣿⣿⣿⣟⣡⣾⣿⣿⣿⣿⣿⣿⣿⣿⣿⣿⣿⣿⠃⠀⠀⠀⠀⠀⠀⠀⢾⣿⣿⣿⣿⣿⣿⣿⣿⣿⣿⣿⣦⣤⣿⣿⣿⣿⣿⣿⣿⣿⠀⠀⠀⠀⠀⠀⠀⠀⠀⠀⠀⠀⠀⠀⠀⠀⠀⠀</a:t>
            </a:r>
            <a:br/>
            <a:r>
              <a:t>⠀⠀⠀⠀⠀⠀⠀⠀⠀⠀⠀⠀⠀⠀⠀⠀⠀⢸⣿⣿⣿⣿⣿⣿⣿⣿⣿⣿⣿⣿⣿⣿⣿⣿⣿⣿⣿⣁⠀⠀⠀⠀⠀⠀⠀⠀⠀⠀⠀⠀⠀⠀⠀⠀⠀⠙⣿⣿⣿⣿⣿⣿⣿⣿⣿⣿⣿⣿⣿⣿⣿⣿⣿⠀⠀⠀⠀⠀⠀⠀⠀⠀⠀⠀⠀⠀⠀⠀⠀⠀⠀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⠀⠀⠀⠀⠀⠀⠀⠀⠀⠀⠀⠀⠀⠀⠀⠀⠀⢸⣿⣿⣿⣿⣿⣿⣿⣿⣿⣿⣿⣿⣿⣿⣿⣿⣿⣿⣿⣿⣿⣶⡄⠀⠀⠀⠀⠀⠀⠀⠀⠀⣠⣤⣤⣶⣾⣿⣿⣿⣿⣿⣿⣿⣿⣿⣿⣿⣿⣿⣿⣿⣿⣿⣿⠀⠀⠀⠀⠀⠀⠀⠀⠀⠀⠀⠀⠀⠀⠀⠀⠀⠀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⠀⠀⠀⠀⠀⠀⠀⠀⠀⠀⠀⠀⠀⠀⠀⠀⠀⢸⣿⣿⣿⣿⣿⣿⣿⣿⣿⣿⣿⣿⣿⣿⣿⣿⣿⣿⣿⣿⣿⣿⣿⣶⣶⠀⠀⠀⠀⠀⠀⣰⣿⣿⣿⣿⣿⣿⣿⣿⣿⣿⣿⣿⣿⣿⣿⣿⣿⣿⣿⣿⣿⣿⣿⠀⠀⠀⠀⠀⠀⠀⠀⠀⠀⠀⠀⠀⠀⠀⠀⠀⠀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⠀⠀⠀⠀⠀⠀⠀⠀⠀⠀⠀⠀⠀⠀⠀⠀⠀⢸⣿⣿⣿⣿⣿⣿⣿⣿⣿⣿⣿⣿⣿⣿⣿⣿⣿⣿⣿⣿⣿⣿⣿⣿⣿⣇⠀⠀⠀⠀⢠⣿⣿⣿⣿⣿⣿⣿⣿⣿⣿⣿⣿⣿⣿⣿⣿⣿⣿⣿⣿⣿⣿⣿⣿⠀⠀⠀⠀⠀⠀⠀⠀⠀⠀⠀⠀⠀⠀⠀⠀⠀⠀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⠀⠀⠀⠀⠀⠀⠀⠀⠀⠀⠀⠀⠀⠀⠀⠀⠀⢸⣿⣿⣿⣿⣿⣿⣿⣿⣿⣿⣿⣿⣿⣿⣿⣿⣿⣿⣿⣿⣿⣿⣿⣿⣿⣿⣆⠀⠀⠀⣼⣿⣿⣿⣿⣿⣿⣿⣿⣿⣿⣿⣿⣿⣿⣿⣿⣿⣿⣿⣿⣿⣿⣿⣿⠀⠀⠀⠀⠀⠀⠀⠀⠀⠀⠀⠀⠀⠀⠀⠀⠀⠀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⠀⠀⠀⠀⠀⠀⠀⠀⠀⠀⠀⠀⠀⠀⠀⠀⠀⢸⣿⣿⣿⣿⣿⣿⣿⣿⣿⣿⣿⣿⣿⣿⣿⣿⣿⣿⣿⣿⣿⣿⣿⣿⣿⣿⣿⣷⣶⣾⣿⣿⣿⣿⣿⣿⣿⣿⣿⣿⣿⣿⣿⣿⣿⣿⣿⣿⣿⣿⣿⣿⣿⣿⣿⠀⠀⠀⠀⠀⠀⠀⠀⠀⠀⠀⠀⠀⠀⠀⠀⠀⠀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⠀⠀⠀⠀⠀⠀⠀⠀⠀⠀⠀⠀⠀⠀⠀⠀⠀⢸⣿⣿⣿⣿⣿⣿⣿⣿⣿⣿⣿⣿⣿⣿⣿⣿⣿⣿⣿⣿⣿⣿⣿⣿⣿⣿⣿⣿⣿⣿⣿⣿⣿⣿⣿⣿⣿⣿⣿⣿⣿⣿⣿⣿⣿⣿⣿⣿⣿⣿⣿⣿⣿⣿⣿⠀⠀⠀⠀⠀⠀⠀⠀⠀⠀⠀⠀⠀⠀⠀⠀⠀⠀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⠀⠀⠀⠀⠀⠀⠀⠀⠀⠀⠀⠀⠀⠀⠀⠀⢸⣿⣿⣿⣿⣿⣿⣿⣿⣿⣿⣿⣿⣿⣿⣿⣿⣿⣿⣿⣿⣆⠀⠀⠀⠀⠀⠀⠀⠀⠀⠀⠀⠀⠀⠀⠀⠀⠀⠀⢠⣾⣿⣿⣿⣿⣿⣿⣿⣿⣿⣿⣿⣿⣿⣿⣿⣿⠀⠀⠀⠀⠀⠀⠀⠀⠀⠀⠀⠀⠀⠀⠀⠀⠀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⠀⠀⠀⠀⠀⠀⠀⠀⠀⠀⠀⠀⠀⠀⠀⠀⢸⣿⣿⣿⣿⣿⣿⣿⣿⣿⣿⣿⣿⣿⣿⣿⣿⣿⣿⣿⣿⣿⣆⠀⠀⠀⠀⠀⠀⠀⠀⠀⠀⠀⠀⠀⠀⠀⢀⣴⣿⣿⣿⣿⣿⣿⣿⣿⣿⣿⣿⣿⣿⣿⣿⣿⣿⣿⠀⠀⠀⠀⠀⠀⠀⠀⠀⠀⠀⠀⠀⠀⠀⠀⠀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⠀⠀⠀⠀⠀⠀⠀⠀⠀⠀⠀⠀⠀⠀⠀⠀⢸⣿⣿⣿⣿⣿⣿⣿⣿⣿⣿⣿⣿⣿⣿⣿⣿⣿⣿⣿⣿⣿⣿⣆⠀⠀⠀⠀⠀⠀⠀⠀⠀⠀⠀⠀⠀⢠⣾⣿⣿⣿⣿⣿⣿⣿⣿⣿⣿⣿⣿⣿⣿⣿⣿⣿⣿⣿⠀⠀⠀⠀⠀⠀⠀⠀⠀⠀⠀⠀⠀⠀⠀⠀⠀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⠀⠀⠀⠀⠀⠀⠀⠀⠀⠀⠀⠀⠀⠀⠀⠀⢸⣿⣿⣿⣿⣿⣿⣿⣿⣿⣿⣿⣿⣿⣿⣿⣿⣿⣿⣿⣿⣿⣿⣿⡄⠀⠀⠀⠀⠀⠀⠀⠀⠀⠀⠀⢠⣿⣿⣿⣿⣿⣿⣿⣿⣿⣿⣿⣿⣿⣿⣿⣿⣿⣿⣿⣿⣿⠀⠀⠀⠀⠀⠀⠀⠀⠀⠀⠀⠀⠀⠀⠀⠀⠀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⠀⠀⠀⠀⠀⠀⠀⠀⠀⠀⠀⠀⠀⠀⠀⠀⢸⣿⣿⣿⣿⣿⣿⣿⣿⣿⣿⣿⣿⣿⣿⣿⣿⣿⣿⣿⣿⣿⣿⣿⣷⠀⠀⠀⠀⠀⠀⠀⠀⠀⠀⢠⣿⣿⣿⣿⣿⣿⣿⣿⣿⣿⣿⣿⣿⣿⣿⣿⣿⣿⣿⣿⣿⣿⠀⠀⠀⠀⠀⠀⠀⠀⠀⠀⠀⠀⠀⠀⠀⠀⠀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⠀⠀⠀⠀⠀⠀⠀⠀⠀⠀⠀⠀⠀⠀⠀⠀⢸⣿⣿⣿⣿⣿⣿⣿⣿⣿⣿⣿⣿⣿⣿⣿⣿⣿⣿⣿⣿⣿⣿⣿⣿⣇⠀⠀⠀⠀⠀⠀⠀⠀⢠⣿⣿⣿⣿⣿⣿⣿⣿⣿⣿⣿⣿⣿⣿⣿⣿⣿⣿⣿⣿⣿⣿⣿⠀⠀⠀⠀⠀⠀⠀⠀⠀⠀⠀⠀⠀⠀⠀⠀⠀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⠀⠀⠀⠀⠀⠀⠀⠀⠀⠀⠀⠀⠀⠀⠀⠀⢸⣿⣿⣿⣿⣿⣿⣿⣿⣿⣿⣿⣿⣿⣿⣿⣿⣿⣿⣿⣿⣿⣿⣿⣿⣿⡆⠀⠀⠀⠀⠀⠀⣠⣿⠻⣿⣿⣿⣿⣿⣿⣿⣿⣿⣿⣿⣿⣿⣿⣿⣿⣿⣿⣿⣿⣿⣿⠀⠀⠀⠀⠀⠀⠀⠀⠀⠀⠀⠀⠀⠀⠀⠀⠀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⠀⠀⠀⠀⠀⠀⠀⠀⠀⠀⠀⠀⠀⠀⠀⠀⢸⣿⣿⣿⣿⣿⣿⣿⣿⣿⣿⣿⣿⣿⣿⣿⣿⣿⣿⣿⣿⣿⣿⣿⣿⣿⡿⠀⠀⠀⠀⠀⠀⠉⠀⠀⠙⢹⣿⣿⣿⣿⣿⣿⣿⣿⣿⣿⣿⣿⣿⣿⣿⣿⣿⣿⣿⣿⠀⠀⠀⠀⠀⠀⠀⠀⠀⠀⠀⠀⠀⠀⠀⠀⠀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⠀⠀⠀⠀⠀⠀⠀⠀⠀⠀⠀⠀⠀⠀⠀⠀⢸⣿⣿⣿⣿⣿⣿⣿⣿⣿⣿⣿⣿⣿⣿⣿⣿⣿⣿⣿⣿⣿⣿⣿⣿⣿⡇⠀⠀⠀⠀⠀⠀⠀⠀⠀⠀⢸⣿⣿⣿⣿⣿⣿⣿⣿⣿⣿⣿⣿⣿⣿⣿⣿⣿⣿⣿⣿⠀⠀⠀⠀⠀⠀⠀⠀⠀⠀⠀⠀⠀⠀⠀⠀⠀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⠀⠀⠀⠀⠀⠀⠀⠀⠀⠀⠀⠀⠀⠀⠀⠀⢸⣿⣿⣿⣿⣿⣿⣿⣿⣿⣿⣿⣿⣿⣿⣿⣿⣿⣿⣿⣿⣿⣿⣿⣿⣿⡇⠀⠀⠀⠀⠀⠀⠀⠀⠀⠀⠈⣾⣿⣿⣿⣿⣿⣿⣿⣿⣿⣿⣿⣿⣿⣿⣿⣿⣿⣿⣿⠀⠀⠀⠀⠀⠀⠀⠀⠀⠀⠀⠀⠀⠀⠀⠀⠀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⠀⠀⠀⠀⠀⠀⠀⠀⠀⠀⠀⠀⠀⠀⠀⠀⢸⣿⣿⣿⣿⣿⣿⣿⣿⣿⣿⣿⣿⣿⠿⠿⠿⠿⠿⠿⠿⠿⠿⠿⠿⠿⠇⠀⠀⠀⠀⠀⠀⠀⠀⠀⠀⠘⠛⠛⠛⠋⠉⠉⠉⠉⠁⠀⢿⣿⣿⣿⣿⣿⣿⣿⣿⣿⠀⠀⠀⠀⠀⠀⠀⠀⠀⠀⠀⠀⠀⠀⠀⠀⠀</a:t>
            </a:r>
            <a:br/>
            <a:r>
              <a:t>⠀⠀⠀⠀⠀⠀⠀⠀⠀⠀⠀⠀⠀⠀⠀⠀⢸⣿⣿⣿⣿⣿⣿⣿⣿⣿⣿⣿⣿⠋⠀⠀⠀⠀⠀⠀⠀⠀⠀⠀⠀⠀⠀⠀⠀⠀⠀⠀⠀⠀⠀⠀⠀⠀⠀⠀⠀⢀⣀⣀⣀⣀⡀⠀⠸⣿⣿⣿⣿⣿⣿⣿⣿⣿⠀⠀⠀⠀⠀⠀⠀⠀⠀⠀⠀⠀⠀⠀⠀⠀⠀</a:t>
            </a:r>
            <a:br/>
            <a:r>
              <a:t>⠀⠀⠀⠀⠀⠀⠀⠀⠀⠀⠀⠀⠀⠀⠀⠀⢸⣿⣿⣿⣿⣿⣿⣿⣿⣿⣿⣿⣃⠀⢀⣶⣶⣶⣶⣶⣶⣶⣶⣶⣶⣶⣶⡆⠀⠀⠀⠀⠀⠀⠀⠀⣼⣿⣿⣿⣿⣿⣿⣿⣿⣿⣿⣄⠐⠻⣿⣿⣿⣿⣿⣿⣿⣿⠀⠀⠀⠀⠀⠀⠀⠀⠀⠀⠀⠀⠀⠀⠀⠀⠀</a:t>
            </a:r>
            <a:br/>
            <a:r>
              <a:t>⠀⠀⠀⠀⠀⠀⠀⠀⠀⠀⠀⠀⠀⠀⠀⠀⢸⣿⣿⣿⣿⣿⣿⣿⣿⣿⣿⣿⡏⣠⣾⣿⣿⣿⣿⣿⣿⣿⣿⣿⣿⣿⣿⠇⠀⠀⠀⠀⠀⠀⠀⢠⣿⣿⣿⣿⣿⣿⣿⣿⣿⣿⣿⣿⣦⣴⣿⣿⣿⣿⣿⣿⣿⣿⠀⠀⠀⠀⠀⠀⠀⠀⠀⠀⠀⠀⠀⠀⠀⠀⠀</a:t>
            </a:r>
            <a:br/>
            <a:r>
              <a:t>⠀⠀⠀⠀⠀⠀⠀⠀⠀⠀⠀⠀⠀⠀⠀⠀⢸⣿⣿⣿⣿⣿⣿⣿⣿⣿⣿⣿⣿⣿⣿⣿⣿⣿⣿⣿⣿⡁⠈⠈⠉⠉⠁⠀⠀⠀⠀⠀⠀⠀⠀⠀⠀⠀⠉⠉⢻⣿⣿⣿⣿⣿⣿⣿⣿⣿⣿⣿⣿⣿⣿⣿⣿⣿⠀⠀⠀⠀⠀⠀⠀⠀⠀⠀⠀⠀⠀⠀⠀⠀⠀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⠀⠀⠀⠀⠀⠀⠀⠀⠀⠀⠀⠀⠀⠀⠀⠀⢸⣿⣿⣿⣿⣿⣿⣿⣿⣿⣿⣿⣿⣿⣿⣿⣿⣿⣿⣿⣿⣿⣷⣶⠀⠀⠀⠀⠀⠀⠀⠀⠀⠀⢀⣀⣤⣤⣶⣾⣿⣿⣿⣿⣿⣿⣿⣿⣿⣿⣿⣿⣿⣿⣿⣿⣿⣿⠀⠀⠀⠀⠀⠀⠀⠀⠀⠀⠀⠀⠀⠀⠀⠀⠀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⠀⠀⠀⠀⠀⠀⠀⠀⠀⠀⠀⠀⠀⠀⠀⠀⢸⣿⣿⣿⣿⣿⣿⣿⣿⣿⣿⣿⣿⣿⣿⣿⣿⣿⣿⣿⣿⣿⣿⣿⣶⣤⣤⠀⠀⠀⠀⠀⠀⢀⣾⣿⣿⣿⣿⣿⣿⣿⣿⣿⣿⣿⣿⣿⣿⣿⣿⣿⣿⣿⣿⣿⣿⣿⠀⠀⠀⠀⠀⠀⠀⠀⠀⠀⠀⠀⠀⠀⠀⠀⠀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⠀⠀⠀⠀⠀⠀⠀⠀⠀⠀⠀⠀⠀⠀⠀⠀⢸⣿⣿⣿⣿⣿⣿⣿⣿⣿⣿⣿⣿⣿⣿⣿⣿⣿⣿⣿⣿⣿⣿⣿⣿⣿⣿⣇⠀⠀⠀⠀⠀⣼⣿⣿⣿⣿⣿⣿⣿⣿⣿⣿⣿⣿⣿⣿⣿⣿⣿⣿⣿⣿⣿⣿⣿⣿⠀⠀⠀⠀⠀⠀⠀⠀⠀⠀⠀⠀⠀⠀⠀⠀⠀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⠀⠀⠀⠀⠀⠀⠀⠀⠀⠀⠀⠀⠀⠀⠀⠀⢸⣿⣿⣿⣿⣿⣿⣿⣿⣿⣿⣿⣿⣿⣿⣿⣿⣿⣿⣿⣿⣿⣿⣿⣿⣿⣿⣿⣄⠀⠀⠀⢀⣿⣿⣿⣿⣿⣿⣿⣿⣿⣿⣿⣿⣿⣿⣿⣿⣿⣿⣿⣿⣿⣿⣿⣿⣿⠀⠀⠀⠀⠀⠀⠀⠀⠀⠀⠀⠀⠀⠀⠀⠀⠀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⠀⠀⠀⠀⠀⠀⠀⠀⠀⠀⠀⠀⠀⠀⠀⠀⢸⣿⣿⣿⣿⣿⣿⣿⣿⣿⣿⣿⣿⣿⣿⣿⣿⣿⣿⣿⣿⣿⣿⣿⣿⣿⣿⣿⣿⣦⣤⣤⣾⣿⣿⣿⣿⣿⣿⣿⣿⣿⣿⣿⣿⣿⣿⣿⣿⣿⣿⣿⣿⣿⣿⣿⣿⣿⠀⠀⠀⠀⠀⠀⠀⠀⠀⠀⠀⠀⠀⠀⠀⠀⠀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⠀⠀⠀⠀⠀⠀⠀⠀⠀⠀⠀⠀⠀⠀⠀⠀⢸⣿⣿⣿⣿⣿⣿⣿⣿⣿⣿⣿⣿⣿⣿⣿⣿⣿⣿⣿⣿⣿⣿⣿⣿⣿⣿⣿⣿⣿⣿⣿⣿⣿⣿⣿⣿⣿⣿⣿⣿⣿⣿⣿⣿⣿⣿⣿⣿⣿⣿⣿⣿⣿⣿⣿⣿⣿⠀⠀⠀⠀⠀⠀⠀⠀⠀⠀⠀⠀⠀⠀⠀⠀⠀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⠀⠀⠀⠀⠀⠀⠀⠀⠀⠀⠀⠀⠀⠀⣿⣿⣿⣿⣿⣿⣿⣿⣿⣿⣿⣿⣿⣿⣿⣿⣿⣿⣿⣿⣿⣿⣿⣿⣧⠀⠀⠀⠀⠀⠀⠀⠀⠀⠀⠀⠀⠀⠀⠀⠀⢀⣼⣿⣿⣿⣿⣿⣿⣿⣿⣿⣿⣿⣿⣿⣿⣿⣿⣿⣿⣿⡇⠀⠀⠀⠀⠀⠀⠀⠀⠀⠀⠀⠀⠀⠀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⠀⠀⠀⠀⠀⠀⠀⠀⠀⠀⠀⠀⠀⠀⣿⣿⣿⣿⣿⣿⣿⣿⣿⣿⣿⣿⣿⣿⣿⣿⣿⣿⣿⣿⣿⣿⣿⣿⣿⣆⠀⠀⠀⠀⠀⠀⠀⠀⠀⠀⠀⠀⠀⠀⢠⣿⣿⣿⣿⣿⣿⣿⣿⣿⣿⣿⣿⣿⣿⣿⣿⣿⣿⣿⣿⣿⡇⠀⠀⠀⠀⠀⠀⠀⠀⠀⠀⠀⠀⠀⠀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⠀⠀⠀⠀⠀⠀⠀⠀⠀⠀⠀⠀⠀⠀⣿⣿⣿⣿⣿⣿⣿⣿⣿⣿⣿⣿⣿⣿⣿⣿⣿⣿⣿⣿⣿⣿⣿⣿⣿⣿⡄⠀⠀⠀⠀⠀⠀⠀⠀⠀⠀⠀⠀⢰⣿⣿⣿⣿⣿⣿⣿⣿⣿⣿⣿⣿⣿⣿⣿⣿⣿⣿⣿⣿⣿⣿⡇⠀⠀⠀⠀⠀⠀⠀⠀⠀⠀⠀⠀⠀⠀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⠀⠀⠀⠀⠀⠀⠀⠀⠀⠀⠀⠀⠀⠀⣿⣿⣿⣿⣿⣿⣿⣿⣿⣿⣿⣿⣿⣿⣿⣿⣿⣿⣿⣿⣿⣿⣿⣿⣿⣿⣧⠀⠀⠀⠀⠀⠀⠀⠀⠀⠀⠀⢠⣿⣿⣿⣿⣿⣿⣿⣿⣿⣿⣿⣿⣿⣿⣿⣿⣿⣿⣿⣿⣿⣿⣿⡇⠀⠀⠀⠀⠀⠀⠀⠀⠀⠀⠀⠀⠀⠀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⠀⠀⠀⠀⠀⠀⠀⠀⠀⠀⠀⠀⠀⠀⣿⣿⣿⣿⣿⣿⣿⣿⣿⣿⣿⣿⣿⣿⣿⣿⣿⣿⣿⣿⣿⣿⣿⣿⣿⣿⣿⡆⠀⠀⠀⠀⠀⠀⠀⠀⠀⢠⣿⣿⣿⣿⣿⣿⣿⣿⣿⣿⣿⣿⣿⣿⣿⣿⣿⣿⣿⣿⣿⣿⣿⣿⡇⠀⠀⠀⠀⠀⠀⠀⠀⠀⠀⠀⠀⠀⠀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⠀⠀⠀⠀⠀⠀⠀⠀⠀⠀⠀⠀⠀⠀⣿⣿⣿⣿⣿⣿⣿⣿⣿⣿⣿⣿⣿⣿⣿⣿⣿⣿⣿⣿⣿⣿⣿⣿⣿⣿⣿⣿⡄⠀⠀⠀⠀⠀⠀⠀⣠⣿⡿⢿⣿⣿⣿⣿⣿⣿⣿⣿⣿⣿⣿⣿⣿⣿⣿⣿⣿⣿⣿⣿⣿⣿⡇⠀⠀⠀⠀⠀⠀⠀⠀⠀⠀⠀⠀⠀⠀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⠀⠀⠀⠀⠀⠀⠀⠀⠀⠀⠀⠀⠀⠀⣿⣿⣿⣿⣿⣿⣿⣿⣿⣿⣿⣿⣿⣿⣿⣿⣿⣿⣿⣿⣿⣿⣿⣿⣿⣿⣿⣿⣷⠀⠀⠀⠀⠀⠀⢰⠿⠙⠁⠀⠛⢹⣿⣿⣿⣿⣿⣿⣿⣿⣿⣿⣿⣿⣿⣿⣿⣿⣿⣿⣿⣿⡇⠀⠀⠀⠀⠀⠀⠀⠀⠀⠀⠀⠀⠀⠀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⠀⠀⠀⠀⠀⠀⠀⠀⠀⠀⠀⠀⠀⠀⣿⣿⣿⣿⣿⣿⣿⣿⣿⣿⣿⣿⣿⣿⣿⣿⣿⣿⣿⣿⣿⣿⣿⣿⣿⣿⣿⣿⡇⠀⠀⠀⠀⠀⠀⠀⠀⠀⠀⠀⠀⠸⣿⣿⣿⣿⣿⣿⣿⣿⣿⣿⣿⣿⣿⣿⣿⣿⣿⣿⣿⣿⡇⠀⠀⠀⠀⠀⠀⠀⠀⠀⠀⠀⠀⠀⠀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⠀⠀⠀⠀⠀⠀⠀⠀⠀⠀⠀⠀⠀⠀⣿⣿⣿⣿⣿⣿⣿⣿⣿⣿⣿⣿⣿⣿⣿⣿⣿⣿⣿⣿⣿⣿⣿⣿⣿⣿⣿⣿⡇⠀⠀⠀⠀⠀⠀⠀⠀⠀⠀⠀⠀⠀⣽⣿⣿⣿⣿⣿⣿⣿⣿⣿⣿⣿⣿⣿⣿⣿⣿⣿⣿⣿⡇⠀⠀⠀⠀⠀⠀⠀⠀⠀⠀⠀⠀⠀⠀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⠀⠀⠀⠀⠀⠀⠀⠀⠀⠀⠀⠀⠀⠀⣿⣿⣿⣿⣿⣿⣿⣿⣿⣿⣿⣿⣿⣿⣿⣿⣿⣿⣿⣿⣿⣿⣿⣿⣿⣿⣿⣿⡇⠀⠀⠀⠀⠀⠀⠀⠀⠀⠀⠀⠀⡰⢿⣿⣿⣿⣿⠿⠿⠿⠟⠻⣿⣿⣿⣿⣿⣿⣿⣿⣿⣿⡇⠀⠀⠀⠀⠀⠀⠀⠀⠀⠀⠀⠀⠀⠀</a:t>
            </a:r>
            <a:br/>
            <a:r>
              <a:t>⠀⠀⠀⠀⠀⠀⠀⠀⠀⠀⠀⠀⠀⠀⣿⣿⣿⣿⣿⣿⣿⣿⣿⣿⣿⣿⣿⣿⣿⡿⠻⠿⠿⠿⠿⠿⠿⠿⠛⠛⠛⠛⠃⠀⠀⠀⠀⠀⠀⠀⠀⠀⠀⠀⠀⠀⠀⠀⠀⠀⠀⠀⠀⠀⠀⠀⢸⣿⣿⣿⣿⣿⣿⣿⣿⣿⡇⠀⠀⠀⠀⠀⠀⠀⠀⠀⠀⠀⠀⠀⠀</a:t>
            </a:r>
            <a:br/>
            <a:r>
              <a:t>⠀⠀⠀⠀⠀⠀⠀⠀⠀⠀⠀⠀⠀⠀⣿⣿⣿⣿⣿⣿⣿⣿⣿⣿⣿⣿⣿⣿⡟⠁⠀⠀⠀⠀⠀⠀⠀⠀⠀⠀⠀⠀⠀⠀⠀⠀⠀⠀⠀⠀⠀⠀⠀⠀⣀⣀⣀⣀⣀⣠⣤⣤⣤⣤⣄⠀⠘⣿⣿⣿⣿⣿⣿⣿⣿⣿⡇⠀⠀⠀⠀⠀⠀⠀⠀⠀⠀⠀⠀⠀⠀</a:t>
            </a:r>
            <a:br/>
            <a:r>
              <a:t>⠀⠀⠀⠀⠀⠀⠀⠀⠀⠀⠀⠀⠀⠀⣿⣿⣿⣿⣿⣿⣿⣿⣿⣿⣿⣿⣿⣏⣠⠀⢀⣶⣶⣶⣶⣶⣶⣶⣶⣶⣶⣶⣶⣶⠀⠀⠀⠀⠀⠀⠀⠀⠀⢰⣿⣿⣿⣿⣿⣿⣿⣿⣿⣿⣿⣆⠀⠉⢿⣿⣿⣿⣿⣿⣿⣿⡇⠀⠀⠀⠀⠀⠀⠀⠀⠀⠀⠀⠀⠀⠀</a:t>
            </a:r>
            <a:br/>
            <a:r>
              <a:t>⠀⠀⠀⠀⠀⠀⠀⠀⠀⠀⠀⠀⠀⠀⣿⣿⣿⣿⣿⣿⣿⣿⣿⣿⣿⣿⣿⣿⢃⣤⣾⣿⣿⣿⣿⣿⣿⣿⣿⣿⣿⣿⣿⡿⠀⠀⠀⠀⠀⠀⠀⠀⢀⣿⣿⣿⣿⣿⣿⣿⣿⣿⣿⣿⣿⣿⣷⣴⣾⣿⣿⣿⣿⣿⣿⣿⡇⠀⠀⠀⠀⠀⠀⠀⠀⠀⠀⠀⠀⠀⠀</a:t>
            </a:r>
            <a:br/>
            <a:r>
              <a:t>⠀⠀⠀⠀⠀⠀⠀⠀⠀⠀⠀⠀⠀⠀⣿⣿⣿⣿⣿⣿⣿⣿⣿⣿⣿⣿⣿⣿⣿⣿⣿⣿⣿⣿⣿⣿⡿⠋⠉⠉⠉⠉⠉⠀⠀⠀⠀⠀⠀⠀⠀⠀⠈⠉⠀⠀⠀⠑⢿⣿⣿⣿⣿⣿⣿⣿⣿⣿⣿⣿⣿⣿⣿⣿⣿⣿⡇⠀⠀⠀⠀⠀⠀⠀⠀⠀⠀⠀⠀⠀⠀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⠀⠀⠀⠀⠀⠀⠀⠀⠀⠀⠀⠀⠀⠀⣿⣿⣿⣿⣿⣿⣿⣿⣿⣿⣿⣿⣿⣿⣿⣿⣿⣿⣿⣿⣿⣿⣷⣤⣄⡀⠀⠀⠀⠀⠀⠀⠀⠀⠀⠀⠀⠀⠀⣀⣠⣤⣶⣾⣿⣿⣿⣿⣿⣿⣿⣿⣿⣿⣿⣿⣿⣿⣿⣿⣿⣿⡇⠀⠀⠀⠀⠀⠀⠀⠀⠀⠀⠀⠀⠀⠀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⠀⠀⠀⠀⠀⠀⠀⠀⠀⠀⠀⠀⠀⠀⣿⣿⣿⣿⣿⣿⣿⣿⣿⣿⣿⣿⣿⣿⣿⣿⣿⣿⣿⣿⣿⣿⣿⣿⣿⣧⡀⠀⠀⠀⠀⠀⠀⠀⠀⠀⠀⣼⣿⣿⣿⣿⣿⣿⣿⣿⣿⣿⣿⣿⣿⣿⣿⣿⣿⣿⣿⣿⣿⣿⣿⣿⡇⠀⠀⠀⠀⠀⠀⠀⠀⠀⠀⠀⠀⠀⠀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⠀⠀⠀⠀⠀⠀⠀⠀⠀⠀⠀⠀⠀⠀⣿⣿⣿⣿⣿⣿⣿⣿⣿⣿⣿⣿⣿⣿⣿⣿⣿⣿⣿⣿⣿⣿⣿⣿⣿⣿⣿⣿⣿⣇⠀⠀⠀⠀⠀⠀⢰⣿⣿⣿⣿⣿⣿⣿⣿⣿⣿⣿⣿⣿⣿⣿⣿⣿⣿⣿⣿⣿⣿⣿⣿⣿⡇⠀⠀⠀⠀⠀⠀⠀⠀⠀⠀⠀⠀⠀⠀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⠀⠀⠀⠀⠀⠀⠀⠀⠀⠀⠀⠀⠀⠀⣿⣿⣿⣿⣿⣿⣿⣿⣿⣿⣿⣿⣿⣿⣿⣿⣿⣿⣿⣿⣿⣿⣿⣿⣿⣿⣿⣿⣿⣿⣆⠀⠀⠀⠀⠀⣼⣿⣿⣿⣿⣿⣿⣿⣿⣿⣿⣿⣿⣿⣿⣿⣿⣿⣿⣿⣿⣿⣿⣿⣿⣿⡇⠀⠀⠀⠀⠀⠀⠀⠀⠀⠀⠀⠀⠀⠀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⠀⠀⠀⠀⠀⠀⠀⠀⠀⠀⠀⠀⠀⠀⣿⣿⣿⣿⣿⣿⣿⣿⣿⣿⣿⣿⣿⣿⣿⣿⣿⣿⣿⣿⣿⣿⣿⣿⣿⣿⣿⣿⣿⣿⣿⣦⡀⠀⠀⣠⣿⣿⣿⣿⣿⣿⣿⣿⣿⣿⣿⣿⣿⣿⣿⣿⣿⣿⣿⣿⣿⣿⣿⣿⣿⣿⡇⠀⠀⠀⠀⠀⠀⠀⠀⠀⠀⠀⠀⠀⠀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⠀⠀⠀⠀⠀⠀⠀⠀⠀⠀⠀⠀⢸⣿⣿⣿⣿⣿⣿⣿⣿⣿⣿⣿⣿⣿⣿⣿⣿⣿⣿⣿⣿⣿⣿⣿⣿⣿⣿⡄⠀⠀⠀⠀⠀⠀⠀⠀⠀⠀⠀⠀⠀⠀⠀⢠⣾⣿⣿⣿⣿⣿⣿⣿⣿⣿⣿⣿⣿⣿⣿⣿⣿⣿⣿⣿⣿⣿⠀⠀⠀⠀⠀⠀⠀⠀⠀⠀⠀⠀⠀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⠀⠀⠀⠀⠀⠀⠀⠀⠀⠀⠀⠀⢸⣿⣿⣿⣿⣿⣿⣿⣿⣿⣿⣿⣿⣿⣿⣿⣿⣿⣿⣿⣿⣿⣿⣿⣿⣿⣿⣷⠀⠀⠀⠀⠀⠀⠀⠀⠀⠀⠀⠀⠀⠀⢠⣿⣿⣿⣿⣿⣿⣿⣿⣿⣿⣿⣿⣿⣿⣿⣿⣿⣿⣿⣿⣿⣿⣿⠀⠀⠀⠀⠀⠀⠀⠀⠀⠀⠀⠀⠀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⠀⠀⠀⠀⠀⠀⠀⠀⠀⠀⠀⠀⢸⣿⣿⣿⣿⣿⣿⣿⣿⣿⣿⣿⣿⣿⣿⣿⣿⣿⣿⣿⣿⣿⣿⣿⣿⣿⣿⣿⡇⠀⠀⠀⠀⠀⠀⠀⠀⠀⠀⠀⠀⢠⣿⣿⣿⣿⣿⣿⣿⣿⣿⣿⣿⣿⣿⣿⣿⣿⣿⣿⣿⣿⣿⣿⣿⣿⠀⠀⠀⠀⠀⠀⠀⠀⠀⠀⠀⠀⠀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⠀⠀⠀⠀⠀⠀⠀⠀⠀⠀⠀⠀⢸⣿⣿⣿⣿⣿⣿⣿⣿⣿⣿⣿⣿⣿⣿⣿⣿⣿⣿⣿⣿⣿⣿⣿⣿⣿⣿⣿⣿⠀⠀⠀⠀⠀⠀⠀⠀⠀⠀⠀⢠⣿⣿⣿⣿⣿⣿⣿⣿⣿⣿⣿⣿⣿⣿⣿⣿⣿⣿⣿⣿⣿⣿⣿⣿⣿⠀⠀⠀⠀⠀⠀⠀⠀⠀⠀⠀⠀⠀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⠀⠀⠀⠀⠀⠀⠀⠀⠀⠀⠀⠀⢸⣿⣿⣿⣿⣿⣿⣿⣿⣿⣿⣿⣿⣿⣿⣿⣿⣿⣿⣿⣿⣿⣿⣿⣿⣿⣿⣿⣿⣇⠀⠀⠀⠀⠀⠀⠀⠀⠀⢠⣾⣿⣿⣿⣿⣿⣿⣿⣿⣿⣿⣿⣿⣿⣿⣿⣿⣿⣿⣿⣿⣿⣿⣿⣿⣿⠀⠀⠀⠀⠀⠀⠀⠀⠀⠀⠀⠀⠀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⠀⠀⠀⠀⠀⠀⠀⠀⠀⠀⠀⠀⢸⣿⣿⣿⣿⣿⣿⣿⣿⣿⣿⣿⣿⣿⣿⣿⣿⣿⣿⣿⣿⣿⣿⣿⣿⣿⣿⣿⣿⣿⡆⠀⠀⠀⠀⠀⠀⠀⢀⣿⡿⡿⠙⢿⡿⣿⣿⣿⣿⣿⣿⣿⣿⣿⣿⣿⣿⣿⣿⣿⣿⣿⣿⣿⣿⣿⠀⠀⠀⠀⠀⠀⠀⠀⠀⠀⠀⠀⠀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⠀⠀⠀⠀⠀⠀⠀⠀⠀⠀⠀⠀⢸⣿⣿⣿⣿⣿⣿⣿⣿⣿⣿⣿⣿⣿⣿⣿⣿⣿⣿⣿⣿⣿⣿⣿⣿⣿⣿⣿⣿⣿⡿⠀⠀⠀⠀⠀⠀⠀⡼⠋⠀⠀⠀⠈⠐⣿⣿⣿⣿⣿⣿⣿⣿⣿⣿⣿⣿⣿⣿⣿⣿⣿⣿⣿⣿⣿⠀⠀⠀⠀⠀⠀⠀⠀⠀⠀⠀⠀⠀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⠀⠀⠀⠀⠀⠀⠀⠀⠀⠀⠀⠀⢸⣿⣿⣿⣿⣿⣿⣿⣿⣿⣿⣿⣿⣿⣿⣿⣿⣿⣿⣿⣿⣿⣿⣿⣿⣿⣿⣿⣿⣿⡇⠀⠀⠀⠀⠀⠀⠀⠀⠀⠀⠀⠀⠀⠀⣿⣿⣿⣿⣿⣿⣿⣿⣿⣿⣿⣿⣿⣿⣿⣿⣿⣿⣿⣿⣿⠀⠀⠀⠀⠀⠀⠀⠀⠀⠀⠀⠀⠀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⠀⠀⠀⠀⠀⠀⠀⠀⠀⠀⠀⠀⢸⣿⣿⣿⣿⣿⣿⣿⣿⣿⣿⣿⣿⣿⣿⣿⣿⣿⣿⣿⣿⣿⣿⣿⣿⣿⣿⣿⣿⣿⠇⠀⠀⠀⠀⠀⠀⠀⠀⠀⠀⠀⠀⠀⠀⣼⣿⣿⣿⣿⣿⣿⣿⣿⣿⣿⣿⣿⣿⣿⣿⣿⣿⣿⣿⣿⠀⠀⠀⠀⠀⠀⠀⠀⠀⠀⠀⠀⠀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⠀⠀⠀⠀⠀⠀⠀⠀⠀⠀⠀⠀⢸⣿⣿⣿⣿⣿⣿⣿⣿⣿⣿⣿⣿⣿⣿⣿⣿⣿⣿⣿⣿⣿⣿⣿⣿⣿⣿⣿⣿⣿⡀⠀⠀⠀⠀⠀⠀⠀⠀⠀⠀⠀⠀⠀⠐⠻⠿⠿⠿⠿⠿⠛⠛⠛⢿⣿⣿⣿⣿⣿⣿⣿⣿⣿⣿⣿⠀⠀⠀⠀⠀⠀⠀⠀⠀⠀⠀⠀⠀</a:t>
            </a:r>
            <a:br/>
            <a:r>
              <a:t>⠀⠀⠀⠀⠀⠀⠀⠀⠀⠀⠀⠀⢸⣿⣿⣿⣿⣿⣿⣿⣿⣿⣿⣿⣿⣿⣿⣿⣿⡿⠛⠛⠛⠛⠛⠛⠛⠛⠛⠛⠛⠋⠁⠀⠀⠀⠀⠀⠀⠀⠀⠀⠀⠀⠀⠀⠀⠀⠀⠀⠀⠀⠀⠀⠀⠀⢨⣿⣿⣿⣿⣿⣿⣿⣿⣿⣿⣿⠀⠀⠀⠀⠀⠀⠀⠀⠀⠀⠀⠀⠀</a:t>
            </a:r>
            <a:br/>
            <a:r>
              <a:t>⠀⠀⠀⠀⠀⠀⠀⠀⠀⠀⠀⠀⢸⣿⣿⣿⣿⣿⣿⣿⣿⣿⣿⣿⣿⣿⣿⣿⡟⠁⠀⠀⠀⠀⠀⠀⠀⠀⠀⠀⠀⠀⠀⠀⠀⠀⠀⠀⠀⠀⠀⠀⠀⠀⢀⣀⣀⣠⣤⣤⣤⣤⣤⣦⡄⠀⢸⣿⣿⣿⣿⣿⣿⣿⣿⣿⣿⣿⠀⠀⠀⠀⠀⠀⠀⠀⠀⠀⠀⠀⠀</a:t>
            </a:r>
            <a:br/>
            <a:r>
              <a:t>⠀⠀⠀⠀⠀⠀⠀⠀⠀⠀⠀⠀⢸⣿⣿⣿⣿⣿⣿⣿⣿⣿⣿⣿⣿⣿⣿⣟⣠⠀⠀⣰⣾⣿⣿⣿⣿⣿⣿⣿⣿⣿⣶⣾⡆⠀⠀⠀⠀⠀⠀⠀⠀⠀⣼⣿⣿⣿⣿⣿⣿⣿⣿⣿⣿⣄⠀⠙⢻⣿⣿⣿⣿⣿⣿⣿⣿⣿⠀⠀⠀⠀⠀⠀⠀⠀⠀⠀⠀⠀⠀</a:t>
            </a:r>
            <a:br/>
            <a:r>
              <a:t>⠀⠀⠀⠀⠀⠀⠀⠀⠀⠀⠀⠀⢸⣿⣿⣿⣿⣿⣿⣿⣿⣿⣿⣿⣿⣿⣿⣿⠏⣠⣾⣿⣿⣿⣿⣿⣿⣿⣿⣿⣿⣿⣿⣿⠃⠀⠀⠀⠀⠀⠀⠀⠀⢰⣿⣿⣿⣿⣿⣿⣿⣿⣿⣿⣿⣿⣦⣴⣾⣿⣿⣿⣿⣿⣿⣿⣿⣿⠀⠀⠀⠀⠀⠀⠀⠀⠀⠀⠀⠀⠀</a:t>
            </a:r>
            <a:br/>
            <a:r>
              <a:t>⠀⠀⠀⠀⠀⠀⠀⠀⠀⠀⠀⠀⢸⣿⣿⣿⣿⣿⣿⣿⣿⣿⣿⣿⣿⣿⣿⣿⣿⣿⣿⣿⣿⣿⣿⣿⣿⠛⠋⠉⠉⠉⠉⠀⠀⠀⠀⠀⠀⠀⠀⠀⠀⠀⠀⠀⠀⠀⠈⢿⣿⣿⣿⣿⣿⣿⣿⣿⣿⣿⣿⣿⣿⣿⣿⣿⣿⣿⠀⠀⠀⠀⠀⠀⠀⠀⠀⠀⠀⠀⠀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⠀⠀⠀⠀⠀⠀⠀⠀⠀⠀⠀⠀⢸⣿⣿⣿⣿⣿⣿⣿⣿⣿⣿⣿⣿⣿⣿⣿⣿⣿⣿⣿⣿⣿⣿⣿⣅⡀⠀⠀⠀⠀⠀⠀⠀⠀⠀⠀⠀⠀⠀⠀⠀⠀⢀⣀⣤⣴⣾⣿⣿⣿⣿⣿⣿⣿⣿⣿⣿⣿⣿⣿⣿⣿⣿⣿⣿⣿⠀⠀⠀⠀⠀⠀⠀⠀⠀⠀⠀⠀⠀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⠀⠀⠀⠀⠀⠀⠀⠀⠀⠀⠀⠀⢸⣿⣿⣿⣿⣿⣿⣿⣿⣿⣿⣿⣿⣿⣿⣿⣿⣿⣿⣿⣿⣿⣿⣿⣿⣿⣷⣄⠀⠀⠀⠀⠀⠀⠀⠀⠀⠀⠀⢀⣾⣿⣿⣿⣿⣿⣿⣿⣿⣿⣿⣿⣿⣿⣿⣿⣿⣿⣿⣿⣿⣿⣿⣿⣿⣿⠀⠀⠀⠀⠀⠀⠀⠀⠀⠀⠀⠀⠀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⠀⠀⠀⠀⠀⠀⠀⠀⠀⠀⠀⠀⢸⣿⣿⣿⣿⣿⣿⣿⣿⣿⣿⣿⣿⣿⣿⣿⣿⣿⣿⣿⣿⣿⣿⣿⣿⣿⣿⣿⣷⣶⣶⣦⠀⠀⠀⠀⠀⠀⠀⢸⣿⣿⣿⣿⣿⣿⣿⣿⣿⣿⣿⣿⣿⣿⣿⣿⣿⣿⣿⣿⣿⣿⣿⣿⣿⣿⠀⠀⠀⠀⠀⠀⠀⠀⠀⠀⠀⠀⠀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⠀⠀⠀⠀⠀⠀⠀⠀⠀⠀⠀⠀⢸⣿⣿⣿⣿⣿⣿⣿⣿⣿⣿⣿⣿⣿⣿⣿⣿⣿⣿⣿⣿⣿⣿⣿⣿⣿⣿⣿⣿⣿⣿⣿⣆⠀⠀⠀⠀⠀⠀⣼⣿⣿⣿⣿⣿⣿⣿⣿⣿⣿⣿⣿⣿⣿⣿⣿⣿⣿⣿⣿⣿⣿⣿⣿⣿⣿⠀⠀⠀⠀⠀⠀⠀⠀⠀⠀⠀⠀⠀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⠀⠀⠀⠀⠀⠀⠀⠀⠀⠀⠀⠀⢸⣿⣿⣿⣿⣿⣿⣿⣿⣿⣿⣿⣿⣿⣿⣿⣿⣿⣿⣿⣿⣿⣿⣿⣿⣿⣿⣿⣿⣿⣿⣿⣿⣦⡀⠀⠀⠀⢠⣿⣿⣿⣿⣿⣿⣿⣿⣿⣿⣿⣿⣿⣿⣿⣿⣿⣿⣿⣿⣿⣿⣿⣿⣿⣿⣿⠀⠀⠀⠀⠀⠀⠀⠀⠀⠀⠀⠀⠀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⠀⠀⠀⠀⠀⠀⠀⠀⠀⠀⠀⠀⢸⣿⣿⣿⣿⣿⣿⣿⣿⣿⣿⣿⣿⣿⣿⣿⣿⣿⣿⣿⣿⣿⣿⣿⣿⣿⣿⣿⣿⣿⣿⣿⣿⣿⣿⣶⣶⣶⣿⣿⣿⣿⣿⣿⣿⣿⣿⣿⣿⣿⣿⣿⣿⣿⣿⣿⣿⣿⣿⣿⣿⣿⣿⣿⣿⣿⠀⠀⠀⠀⠀⠀⠀⠀⠀⠀⠀⠀⠀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⠀⠀⠀⠀⠀⠀⠀⠀⠀⠀⠀⠀⢸⣿⣿⣿⣿⣿⣿⣿⣿⣿⣿⣿⣿⣿⣿⣿⣿⣿⣿⣿⣿⣿⣿⣿⣿⣿⣿⣿⣿⣿⣿⣿⣿⣿⣿⣿⣿⣿⣿⣿⣿⣿⣿⣿⣿⣿⣿⣿⣿⣿⣿⣿⣿⣿⣿⣿⣿⣿⣿⣿⣿⣿⣿⣿⣿⣿⠀⠀⠀⠀⠀⠀⠀⠀⠀⠀⠀⠀⠀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⠀⠀⠀⠀⠀⠀⠀⠀⠀⠀⣿⣿⣿⣿⣿⣿⣿⣿⣿⣿⣿⣿⣿⣿⣿⣿⣿⣿⣿⣿⣿⣿⣿⣿⣿⣿⣿⣿⣿⣿⡀⠀⠀⠀⠀⠀⠀⠀⠀⠀⠀⠀⠀⠀⠀⣼⣿⣿⣿⣿⣿⣿⣿⣿⣿⣿⣿⣿⣿⣿⣿⣿⣿⣿⣿⣿⣿⣿⣿⣿⡇⠀⠀⠀⠀⠀⠀⠀⠀⠀⠀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⠀⠀⠀⠀⠀⠀⠀⠀⠀⠀⣿⣿⣿⣿⣿⣿⣿⣿⣿⣿⣿⣿⣿⣿⣿⣿⣿⣿⣿⣿⣿⣿⣿⣿⣿⣿⣿⣿⣿⣿⡇⠀⠀⠀⠀⠀⠀⠀⠀⠀⠀⠀⠀⠀⣼⣿⣿⣿⣿⣿⣿⣿⣿⣿⣿⣿⣿⣿⣿⣿⣿⣿⣿⣿⣿⣿⣿⣿⣿⣿⡇⠀⠀⠀⠀⠀⠀⠀⠀⠀⠀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⠀⠀⠀⠀⠀⠀⠀⠀⠀⠀⣿⣿⣿⣿⣿⣿⣿⣿⣿⣿⣿⣿⣿⣿⣿⣿⣿⣿⣿⣿⣿⣿⣿⣿⣿⣿⣿⣿⣿⣿⣿⠀⠀⠀⠀⠀⠀⠀⠀⠀⠀⠀⠀⣰⣿⣿⣿⣿⣿⣿⣿⣿⣿⣿⣿⣿⣿⣿⣿⣿⣿⣿⣿⣿⣿⣿⣿⣿⣿⣿⡇⠀⠀⠀⠀⠀⠀⠀⠀⠀⠀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⠀⠀⠀⠀⠀⠀⠀⠀⠀⠀⣿⣿⣿⣿⣿⣿⣿⣿⣿⣿⣿⣿⣿⣿⣿⣿⣿⣿⣿⣿⣿⣿⣿⣿⣿⣿⣿⣿⣿⣿⣿⡆⠀⠀⠀⠀⠀⠀⠀⠀⠀⠀⣰⣿⣿⣿⣿⣿⣿⣿⣿⣿⣿⣿⣿⣿⣿⣿⣿⣿⣿⣿⣿⣿⣿⣿⣿⣿⣿⣿⡇⠀⠀⠀⠀⠀⠀⠀⠀⠀⠀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⠀⠀⠀⠀⠀⠀⠀⠀⠀⠀⣿⣿⣿⣿⣿⣿⣿⣿⣿⣿⣿⣿⣿⣿⣿⣿⣿⣿⣿⣿⣿⣿⣿⣿⣿⣿⣿⣿⣿⣿⣿⣿⡀⠀⠀⠀⠀⠀⠀⠀⢀⡼⡿⣿⣿⣿⠟⢻⣿⣿⣿⣿⣿⣿⣿⣿⣿⣿⣿⣿⣿⣿⣿⣿⣿⣿⣿⣿⣿⣿⡇⠀⠀⠀⠀⠀⠀⠀⠀⠀⠀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⠀⠀⠀⠀⠀⠀⠀⠀⠀⠀⣿⣿⣿⣿⣿⣿⣿⣿⣿⣿⣿⣿⣿⣿⣿⣿⣿⣿⣿⣿⣿⣿⣿⣿⣿⣿⣿⣿⣿⣿⣿⣿⡇⠀⠀⠀⠀⠀⠀⠀⠏⠀⢰⡿⠋⠀⠀⠀⠘⠙⣿⣿⣿⣿⣿⣿⣿⣿⣿⣿⣿⣿⣿⣿⣿⣿⣿⣿⣿⣿⡇⠀⠀⠀⠀⠀⠀⠀⠀⠀⠀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⠀⠀⠀⠀⠀⠀⠀⠀⠀⠀⣿⣿⣿⣿⣿⣿⣿⣿⣿⣿⣿⣿⣿⣿⣿⣿⣿⣿⣿⣿⣿⣿⣿⣿⣿⣿⣿⣿⣿⣿⣿⣿⡇⠀⠀⠀⠀⠀⠀⠀⠀⠀⠋⠀⠀⠀⠀⠀⠀⠀⣿⣿⣿⣿⣿⣿⣿⣿⣿⣿⣿⣿⣿⣿⣿⣿⣿⣿⣿⣿⡇⠀⠀⠀⠀⠀⠀⠀⠀⠀⠀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⠀⠀⠀⠀⠀⠀⠀⠀⠀⠀⣿⣿⣿⣿⣿⣿⣿⣿⣿⣿⣿⣿⣿⣿⣿⣿⣿⣿⣿⣿⣿⣿⣿⣿⣿⣿⣿⣿⣿⣿⣿⣿⠁⠀⠀⠀⠀⠀⠀⠀⠀⠀⠀⠀⠀⠀⠀⠀⠀⠀⣼⣿⣿⣿⣿⣿⣿⣿⣿⣿⣿⣿⣿⣿⣿⣿⣿⣿⣿⣿⡇⠀⠀⠀⠀⠀⠀⠀⠀⠀⠀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⠀⠀⠀⠀⠀⠀⠀⠀⠀⠀⣿⣿⣿⣿⣿⣿⣿⣿⣿⣿⣿⣿⣿⣿⣿⣿⣿⣿⣿⣿⣿⣿⣿⣿⣿⣿⣿⣿⣿⣿⣿⡟⠀⠀⠀⠀⠀⠀⠀⠀⠀⠀⠀⠀⠀⠀⠀⠀⠀⣼⣿⣿⣿⣿⣿⣿⣿⣿⣿⣿⣿⣿⣿⣿⣿⣿⣿⣿⣿⣿⡇⠀⠀⠀⠀⠀⠀⠀⠀⠀⠀</a:t>
            </a:r>
            <a:br/>
            <a:r>
              <a:t>⠀⠀⠀⠀⠀⠀⠀⠀⠀⠀⣿⣿⣿⣿⣿⣿⣿⣿⣿⣿⣿⣿⣿⣿⣿⣿⣿⣿⣿⣿⣿⣿⠿⠿⣿⣿⣿⣿⣿⣿⣿⣧⠀⠀⠀⠀⠀⠀⠀⠀⠀⠀⠀⠀⠀⠀⠀⠀⠘⠁⠚⠛⢿⣿⣿⣿⣿⣿⣿⣿⣿⣿⣿⣿⣿⣿⣿⣿⣿⣿⡇⠀⠀⠀⠀⠀⠀⠀⠀⠀⠀</a:t>
            </a:r>
            <a:br/>
            <a:r>
              <a:t>⠀⠀⠀⠀⠀⠀⠀⠀⠀⠀⣿⣿⣿⣿⣿⣿⣿⣿⣿⣿⣿⣿⣿⣿⣿⣿⣿⣿⣿⣿⡿⠃⠀⠀⠀⠀⠀⠀⠀⠀⠀⠀⠀⠀⠀⠀⠀⠀⠀⠀⠀⠀⠀⠀⠀⠀⠀⠀⠀⠀⠀⠀⣸⣿⣿⣿⣿⣿⣿⣿⣿⣿⣿⣿⣿⣿⣿⣿⣿⣿⡇⠀⠀⠀⠀⠀⠀⠀⠀⠀⠀</a:t>
            </a:r>
            <a:br/>
            <a:r>
              <a:t>⠀⠀⠀⠀⠀⠀⠀⠀⠀⠀⣿⣿⣿⣿⣿⣿⣿⣿⣿⣿⣿⣿⣿⣿⣿⣿⣿⣿⣿⡟⠀⠀⠀⢀⣤⣀⣀⣀⣀⣀⡀⠀⠀⠀⠀⠀⠀⠀⠀⠀⠀⠀⠀⠀⠀⠀⠀⠀⠀⠀⠀⢠⣿⣿⣿⣿⣿⣿⣿⣿⣿⣿⣿⣿⣿⣿⣿⣿⣿⣿⡇⠀⠀⠀⠀⠀⠀⠀⠀⠀⠀</a:t>
            </a:r>
            <a:br/>
            <a:r>
              <a:t>⠀⠀⠀⠀⠀⠀⠀⠀⠀⠀⣿⣿⣿⣿⣿⣿⣿⣿⣿⣿⣿⣿⣿⣿⣿⣿⣿⣿⣿⣶⡇⠀⣠⣾⣿⣿⣿⣿⣿⣿⣿⣿⣿⣿⣶⠀⠀⠀⠀⠀⠀⠀⠀⠀⠀⢰⣄⡀⠀⠀⠀⠿⣿⣿⣿⣿⣿⣿⣿⣿⣿⣿⣿⣿⣿⣿⣿⣿⣿⣿⡇⠀⠀⠀⠀⠀⠀⠀⠀⠀⠀</a:t>
            </a:r>
            <a:br/>
            <a:r>
              <a:t>⠀⠀⠀⠀⠀⠀⠀⠀⠀⠀⣿⣿⣿⣿⣿⣿⣿⣿⣿⣿⣿⣿⣿⣿⣿⣿⣿⣿⣿⣿⣤⣾⣿⣿⣿⣿⣿⣿⣿⣿⣿⣿⣿⣿⠟⠀⠀⠀⠀⠀⠀⠀⠀⠀⠀⠿⠿⠿⠷⠾⣷⣶⣿⣿⣿⣿⣿⣿⣿⣿⣿⣿⣿⣿⣿⣿⣿⣿⣿⣿⡇⠀⠀⠀⠀⠀⠀⠀⠀⠀⠀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⠀⠀⠀⠀⠀⠀⠀⠀⠀⠀⣿⣿⣿⣿⣿⣿⣿⣿⣿⣿⣿⣿⣿⣿⣿⣿⣿⣿⣿⣿⣿⣿⣿⣿⣿⣿⣿⣿⠿⠛⠛⠋⠉⠉⠀⠀⠀⠀⠀⠀⠀⠀⠀⠀⠀⠀⠀⠀⠀⠀⠙⣿⣿⣿⣿⣿⣿⣿⣿⣿⣿⣿⣿⣿⣿⣿⣿⣿⣿⣿⡇⠀⠀⠀⠀⠀⠀⠀⠀⠀⠀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⠀⠀⠀⠀⠀⠀⠀⠀⠀⠀⣿⣿⣿⣿⣿⣿⣿⣿⣿⣿⣿⣿⣿⣿⣿⣿⣿⣿⣿⣿⣿⣿⣿⣿⣿⣿⠃⠀⠀⠀⠀⠀⠀⠀⠀⠀⠀⠀⠀⠀⠀⠀⠀⠀⠀⠀⠀⣀⣤⣴⣾⣿⣿⣿⣿⣿⣿⣿⣿⣿⣿⣿⣿⣿⣿⣿⣿⣿⣿⣿⡇⠀⠀⠀⠀⠀⠀⠀⠀⠀⠀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⠀⠀⠀⠀⠀⠀⠀⠀⠀⠀⣿⣿⣿⣿⣿⣿⣿⣿⣿⣿⣿⣿⣿⣿⣿⣿⣿⣿⣿⣿⣿⣿⣿⣿⣿⣷⣀⠀⠀⠀⠀⠀⠀⠀⠀⠀⠀⠀⠀⠀⠀⠀⠀⣤⣶⣶⣿⣿⣿⣿⣿⣿⣿⣿⣿⣿⣿⣿⣿⣿⣿⣿⣿⣿⣿⣿⣿⣿⣿⣿⡇⠀⠀⠀⠀⠀⠀⠀⠀⠀⠀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⠀⠀⠀⠀⠀⠀⠀⠀⠀⠀⣿⣿⣿⣿⣿⣿⣿⣿⣿⣿⣿⣿⣿⣿⣿⣿⣿⣿⣿⣿⣿⣿⣿⣿⣿⣿⣿⣿⣶⣤⣀⠀⠀⠀⠀⠀⠀⠀⠀⠀⠀⠀⠀⣿⣿⣿⣿⣿⣿⣿⣿⣿⣿⣿⣿⣿⣿⣿⣿⣿⣿⣿⣿⣿⣿⣿⣿⣿⣿⣿⡇⠀⠀⠀⠀⠀⠀⠀⠀⠀⠀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⠀⠀⠀⠀⠀⠀⠀⠀⠀⠀⣿⣿⣿⣿⣿⣿⣿⣿⣿⣿⣿⣿⣿⣿⣿⣿⣿⣿⣿⣿⣿⣿⣿⣿⣿⣿⣿⣿⣿⣿⣿⣿⣿⣿⣆⠀⠀⠀⠀⠀⠀⠀⠀⣴⣿⣿⣿⣿⣿⣿⣿⣿⣿⣿⣿⣿⣿⣿⣿⣿⣿⣿⣿⣿⣿⣿⣿⣿⣿⣿⡇⠀⠀⠀⠀⠀⠀⠀⠀⠀⠀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⠀⠀⠀⠀⠀⠀⠀⠀⠀⠀⣿⣿⣿⣿⣿⣿⣿⣿⣿⣿⣿⣿⣿⣿⣿⣿⣿⣿⣿⣿⣿⣿⣿⣿⣿⣿⣿⣿⣿⣿⣿⣿⣿⣿⣿⣦⠀⠀⠀⠀⠀⠀⢀⣿⣿⣿⣿⣿⣿⣿⣿⣿⣿⣿⣿⣿⣿⣿⣿⣿⣿⣿⣿⣿⣿⣿⣿⣿⣿⣿⡇⠀⠀⠀⠀⠀⠀⠀⠀⠀⠀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⠀⠀⠀⠀⠀⠀⠀⠀⠀⠀⣿⣿⣿⣿⣿⣿⣿⣿⣿⣿⣿⣿⣿⣿⣿⣿⣿⣿⣿⣿⣿⣿⣿⣿⣿⣿⣿⣿⣿⣿⣿⣿⣿⣿⣿⣿⣷⣄⡀⠀⠀⣀⣾⣿⣿⣿⣿⣿⣿⣿⣿⣿⣿⣿⣿⣿⣿⣿⣿⣿⣿⣿⣿⣿⣿⣿⣿⣿⣿⣿⡇⠀⠀⠀⠀⠀⠀⠀⠀⠀⠀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⠀⠀⠀⠀⠀⠀⠀⠀⠀⠀⣿⣿⣿⣿⣿⣿⣿⣿⣿⣿⣿⣿⣿⣿⣿⣿⣿⣿⣿⣿⣿⣿⣿⣿⣿⣿⣿⣿⣿⣿⣿⣿⣿⣿⣿⣿⣿⣿⣿⣿⣿⣿⣿⣿⣿⣿⣿⣿⣿⣿⣿⣿⣿⣿⣿⣿⣿⣿⣿⣿⣿⣿⣿⣿⣿⣿⣿⣿⣿⣿⡇⠀⠀⠀⠀⠀⠀⠀⠀⠀⠀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⠀⠀⠀⠀⠀⠀⠀⠀⠀⣿⣿⣿⣿⣿⣿⣿⣿⣿⣿⣿⣿⣿⣿⣿⣿⣿⣿⣿⣿⣿⣿⣿⣿⣿⣿⣿⣿⣿⣿⣿⡇⠀⠀⠀⠀⠀⠀⠀⠀⠀⠀⠀⠀⠀⢀⣾⣿⣿⣿⣿⣿⣿⣿⣿⣿⣿⣿⣿⣿⣿⣿⣿⣿⣿⣿⣿⣿⣿⣿⣿⣿⡇⠀⠀⠀⠀⠀⠀⠀⠀⠀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⠀⠀⠀⠀⠀⠀⠀⠀⠀⣿⣿⣿⣿⣿⣿⣿⣿⣿⣿⣿⣿⣿⣿⣿⣿⣿⣿⣿⣿⣿⣿⣿⣿⣿⣿⣿⣿⣿⣿⣿⣷⠀⠀⠀⠀⠀⠀⠀⠀⠀⠀⠀⠀⠀⣾⣿⣿⣿⣿⣿⣿⣿⣿⣿⣿⣿⣿⣿⣿⣿⣿⣿⣿⣿⣿⣿⣿⣿⣿⣿⣿⡇⠀⠀⠀⠀⠀⠀⠀⠀⠀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⠀⠀⠀⠀⠀⠀⠀⠀⠀⣿⣿⣿⣿⣿⣿⣿⣿⣿⣿⣿⣿⣿⣿⣿⣿⣿⣿⣿⣿⣿⣿⣿⣿⣿⣿⣿⣿⣿⣿⣿⣿⡀⠀⠀⠀⠀⠀⠀⠀⠀⠀⠀⠀⣼⣿⣿⣿⣿⣿⣿⣿⣿⣿⣿⣿⣿⣿⣿⣿⣿⣿⣿⣿⣿⣿⣿⣿⣿⣿⣿⣿⡇⠀⠀⠀⠀⠀⠀⠀⠀⠀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⠀⠀⠀⠀⠀⠀⠀⠀⠀⣿⣿⣿⣿⣿⣿⣿⣿⣿⣿⣿⣿⣿⣿⣿⣿⣿⣿⣿⣿⣿⣿⣿⣿⣿⣿⣿⣿⣿⣿⣿⣿⣇⠀⠀⠀⠀⠀⠀⠀⠀⠀⢀⣼⣿⣿⣿⣿⣿⣿⣿⣿⣿⣿⣿⣿⣿⣿⣿⣿⣿⣿⣿⣿⣿⣿⣿⣿⣿⣿⣿⣿⡇⠀⠀⠀⠀⠀⠀⠀⠀⠀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⠀⠀⠀⠀⠀⠀⠀⠀⠀⣿⣿⣿⣿⣿⣿⣿⣿⣿⣿⣿⣿⣿⣿⣿⣿⣿⣿⣿⣿⣿⣿⣿⣿⣿⣿⣿⣿⣿⣿⣿⣿⣿⡄⠀⠀⠀⠀⠀⠀⠀⣠⣿⠟⠟⣽⣿⠟⠋⠉⠛⡿⣿⣿⣿⣿⣿⣿⣿⣿⣿⣿⣿⣿⣿⣿⣿⣿⣿⣿⣿⣿⡇⠀⠀⠀⠀⠀⠀⠀⠀⠀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⠀⠀⠀⠀⠀⠀⠀⠀⠀⣿⣿⣿⣿⣿⣿⣿⣿⣿⣿⣿⣿⣿⣿⣿⣿⣿⣿⣿⣿⣿⣿⣿⣿⣿⣿⣿⣿⣿⣿⣿⣿⣿⡇⠀⠀⠀⠀⠀⠀⠀⢸⠃⠀⢰⠟⠁⠀⠀⠀⠀⠀⢸⣿⣿⣿⣿⣿⣿⣿⣿⣿⣿⣿⣿⣿⣿⣿⣿⣿⣿⣿⡇⠀⠀⠀⠀⠀⠀⠀⠀⠀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⠀⠀⠀⠀⠀⠀⠀⠀⠀⣿⣿⣿⣿⣿⣿⣿⣿⣿⣿⣿⣿⣿⣿⣿⣿⣿⣿⣿⣿⣿⣿⣿⣿⣿⣿⣿⣿⣿⣿⣿⣿⣿⠇⠀⠀⠀⠀⠀⠀⠀⠀⠀⠀⠁⠀⠀⠀⠀⠀⠀⠀⢸⣿⣿⣿⣿⣿⣿⣿⣿⣿⣿⣿⣿⣿⣿⣿⣿⣿⣿⣿⡇⠀⠀⠀⠀⠀⠀⠀⠀⠀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⠀⠀⠀⠀⠀⠀⠀⠀⠀⣿⣿⣿⣿⣿⣿⣿⣿⣿⣿⣿⣿⣿⣿⣿⣿⣿⣿⣿⣿⣿⣿⣿⣿⣿⣿⣿⣿⣿⣿⣿⣿⡿⠀⠀⠀⠀⠀⠀⠀⠀⠀⠀⠀⠀⠀⠀⠀⠀⠀⠀⠀⣼⣿⣿⣿⣿⣿⣿⣿⣿⣿⣿⣿⣿⣿⣿⣿⣿⣿⣿⣿⡇⠀⠀⠀⠀⠀⠀⠀⠀⠀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⠀⠀⠀⠀⠀⠀⠀⠀⠀⣿⣿⣿⣿⣿⣿⣿⣿⣿⣿⣿⣿⣿⣿⣿⣿⣿⣿⣿⣿⣿⣿⣿⣿⣿⣿⣿⣿⣿⣿⣿⣿⡇⠀⠀⠀⠀⠀⠀⠀⠀⠀⠀⠀⠀⠀⠀⠀⠀⠀⠀⣼⣿⣿⣿⣿⣿⣿⣿⣿⣿⣿⣿⣿⣿⣿⣿⣿⣿⣿⣿⣿⡇⠀⠀⠀⠀⠀⠀⠀⠀⠀</a:t>
            </a:r>
            <a:br/>
            <a:r>
              <a:t>⠀⠀⠀⠀⠀⠀⠀⠀⠀⣿⣿⣿⣿⣿⣿⣿⣿⣿⣿⣿⣿⣿⣿⣿⣿⣿⣿⣿⣿⣿⣿⣿⣿⡏⠈⠉⠉⠛⠛⠛⠛⠃⠀⠀⠀⠀⠀⠀⠀⠀⠀⠀⠀⠀⠀⠀⠀⠀⠀⠈⢡⣾⣿⣿⣿⣿⣿⣿⣿⣿⣿⣿⣿⣿⣿⣿⣿⣿⣿⣿⣿⡇⠀⠀⠀⠀⠀⠀⠀⠀⠀</a:t>
            </a:r>
            <a:br/>
            <a:r>
              <a:t>⠀⠀⠀⠀⠀⠀⠀⠀⠀⣿⣿⣿⣿⣿⣿⣿⣿⣿⣿⣿⣿⣿⣿⣿⣿⣿⣿⣿⣿⣿⣿⡿⠁⠀⠀⠀⠀⠀⠀⠀⠀⠀⠀⠀⠀⠀⠀⠀⠀⠀⠀⠀⠀⠀⠀⠀⠀⠀⠀⠀⢸⣿⣿⣿⣿⣿⣿⣿⣿⣿⣿⣿⣿⣿⣿⣿⣿⣿⣿⣿⣿⡇⠀⠀⠀⠀⠀⠀⠀⠀⠀</a:t>
            </a:r>
            <a:br/>
            <a:r>
              <a:t>⠀⠀⠀⠀⠀⠀⠀⠀⠀⣿⣿⣿⣿⣿⣿⣿⣿⣿⣿⣿⣿⣿⣿⣿⣿⣿⣿⣿⣿⣿⣟⣠⠀⠀⠀⣰⣶⣶⣶⣶⣤⣄⡀⠀⠀⠀⠀⠀⠀⠀⠀⠀⠀⠀⠀⠀⠀⠀⣀⣤⣾⣿⣿⣿⣿⣿⣿⣿⣿⣿⣿⣿⣿⣿⣿⣿⣿⣿⣿⣿⣿⡇⠀⠀⠀⠀⠀⠀⠀⠀⠀</a:t>
            </a:r>
            <a:br/>
            <a:r>
              <a:t>⠀⠀⠀⠀⠀⠀⠀⠀⠀⣿⣿⣿⣿⣿⣿⣿⣿⣿⣿⣿⣿⣿⣿⣿⣿⣿⣿⣿⣿⣿⣿⡿⣀⣴⣿⣿⣿⣿⣿⣿⣿⣿⣿⣿⣷⡆⠀⠀⠀⠀⠀⠀⠀⠀⠀⠀⣴⣾⣿⣿⣿⣿⣿⣿⣿⣿⣿⣿⣿⣿⣿⣿⣿⣿⣿⣿⣿⣿⣿⣿⣿⡇⠀⠀⠀⠀⠀⠀⠀⠀⠀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⠀⠀⠀⠀⠀⠀⠀⠀⠀⣿⣿⣿⣿⣿⣿⣿⣿⣿⣿⣿⣿⣿⣿⣿⣿⣿⣿⣿⣿⣿⣿⣿⣿⣿⣿⣿⣿⣿⣿⣿⣿⣿⣿⣿⡿⠁⠀⠀⠀⠀⠀⠀⠀⠀⠀⠐⠛⠻⠻⠻⢿⣿⣿⣿⣿⣿⣿⣿⣿⣿⣿⣿⣿⣿⣿⣿⣿⣿⣿⣿⣿⡇⠀⠀⠀⠀⠀⠀⠀⠀⠀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⠀⠀⠀⠀⠀⠀⠀⠀⠀⣿⣿⣿⣿⣿⣿⣿⣿⣿⣿⣿⣿⣿⣿⣿⣿⣿⣿⣿⣿⣿⣿⣿⣿⣿⣿⣿⣿⣿⣿⠿⠛⠛⠉⠉⠁⠀⠀⠀⠀⠀⠀⠀⠀⠀⠀⠀⠀⠀⠀⠀⠀⢹⣿⣿⣿⣿⣿⣿⣿⣿⣿⣿⣿⣿⣿⣿⣿⣿⣿⣿⣿⡇⠀⠀⠀⠀⠀⠀⠀⠀⠀</a:t>
            </a:r>
            <a:br/>
            <a:r>
              <a:t>⠀⠀⠀⠀⠀⠀⠀⠀⠀⣿⣿⣿⣿⣿⣿⣿⣿⣿⣿⣿⣿⣿⣿⣿⣿⣿⣿⣿⣿⣿⣿⣿⣿⣿⣿⣿⠏⠉⠀⠀⠀⠀⠀⠀⠀⠀⠀⠀⠀⠀⠀⠀⠀⠀⠀⠀⠀⠀⣀⣤⣶⣿⣿⣿⣿⣿⣿⣿⣿⣿⣿⣿⣿⣿⣿⣿⣿⣿⣿⣿⣿⡇⠀⠀⠀⠀⠀⠀⠀⠀⠀</a:t>
            </a:r>
            <a:br/>
            <a:r>
              <a:t>⠀⠀⠀⠀⠀⠀⠀⠀⠀⣿⣿⣿⣿⣿⣿⣿⣿⣿⣿⣿⣿⣿⣿⣿⣿⣿⣿⣿⣿⣿⣿⣿⣿⣿⣿⡏⠀⠀⠀⠀⠀⠀⠀⠀⠀⠀⠀⠀⠀⠀⠀⠀⠀⢀⣤⣴⣶⣿⣿⣿⣿⣿⣿⣿⣿⣿⣿⣿⣿⣿⣿⣿⣿⣿⣿⣿⣿⣿⣿⣿⣿⡇⠀⠀⠀⠀⠀⠀⠀⠀⠀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⠀⠀⠀⠀⠀⠀⠀⠀⠀⣿⣿⣿⣿⣿⣿⣿⣿⣿⣿⣿⣿⣿⣿⣿⣿⣿⣿⣿⣿⣿⣿⣿⣿⣿⣿⣿⣦⣄⣀⡀⠀⠀⠀⠀⠀⠀⠀⠀⠀⠀⠀⠀⠀⢸⣿⣿⣿⣿⣿⣿⣿⣿⣿⣿⣿⣿⣿⣿⣿⣿⣿⣿⣿⣿⣿⣿⣿⣿⣿⣿⣿⡇⠀⠀⠀⠀⠀⠀⠀⠀⠀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⠀⠀⠀⠀⠀⠀⠀⠀⠀⣿⣿⣿⣿⣿⣿⣿⣿⣿⣿⣿⣿⣿⣿⣿⣿⣿⣿⣿⣿⣿⣿⣿⣿⣿⣿⣿⣿⣿⣿⣿⣷⣶⣶⣶⣄⠀⠀⠀⠀⠀⠀⠀⠀⠀⣠⣾⣿⣿⣿⣿⣿⣿⣿⣿⣿⣿⣿⣿⣿⣿⣿⣿⣿⣿⣿⣿⣿⣿⣿⣿⣿⡇⠀⠀⠀⠀⠀⠀⠀⠀⠀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⠀⠀⠀⠀⠀⠀⠀⠀⠀⣿⣿⣿⣿⣿⣿⣿⣿⣿⣿⣿⣿⣿⣿⣿⣿⣿⣿⣿⣿⣿⣿⣿⣿⣿⣿⣿⣿⣿⣿⣿⣿⣿⣿⣿⣿⣦⠀⠀⠀⠀⠀⠀⠀⢀⣿⣿⣿⣿⣿⣿⣿⣿⣿⣿⣿⣿⣿⣿⣿⣿⣿⣿⣿⣿⣿⣿⣿⣿⣿⣿⣿⡇⠀⠀⠀⠀⠀⠀⠀⠀⠀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⠀⠀⠀⠀⠀⠀⠀⠀⠀⣿⣿⣿⣿⣿⣿⣿⣿⣿⣿⣿⣿⣿⣿⣿⣿⣿⣿⣿⣿⣿⣿⣿⣿⣿⣿⣿⣿⣿⣿⣿⣿⣿⣿⣿⣿⣿⣷⣄⠀⠀⠀⠀⢀⣾⣿⣿⣿⣿⣿⣿⣿⣿⣿⣿⣿⣿⣿⣿⣿⣿⣿⣿⣿⣿⣿⣿⣿⣿⣿⣿⣿⡇⠀⠀⠀⠀⠀⠀⠀⠀⠀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⠀⠀⠀⠀⠀⠀⠀⠀⠀⣿⣿⣿⣿⣿⣿⣿⣿⣿⣿⣿⣿⣿⣿⣿⣿⣿⣿⣿⣿⣿⣿⣿⣿⣿⣿⣿⣿⣿⣿⣿⣿⣿⣿⣿⣿⣿⣿⣿⣷⣶⣶⣶⣿⣿⣿⣿⣿⣿⣿⣿⣿⣿⣿⣿⣿⣿⣿⣿⣿⣿⣿⣿⣿⣿⣿⣿⣿⣿⣿⣿⣿⡇⠀⠀⠀⠀⠀⠀⠀⠀⠀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⠀⠀⠀⠀⠀⠀⢸⣿⣿⣿⣿⣿⣿⣿⣿⣿⣿⣿⣿⣿⣿⣿⣿⣿⣿⣿⣿⣿⣿⣿⣿⣿⣿⣿⣿⣿⣿⣿⣿⣿⣿⠀⠀⠀⠀⠀⠀⠀⠀⠀⠀⠀⠀⠀⣰⣿⣿⣿⣿⣿⣿⣿⣿⣿⣿⣿⣿⣿⣿⣿⣿⣿⣿⣿⣿⣿⣿⣿⣿⣿⣿⣿⣿⣿⠀⠀⠀⠀⠀⠀⠀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⠀⠀⠀⠀⠀⠀⢸⣿⣿⣿⣿⣿⣿⣿⣿⣿⣿⣿⣿⣿⣿⣿⣿⣿⣿⣿⣿⣿⣿⣿⣿⣿⣿⣿⣿⣿⣿⣿⣿⣿⣿⡀⠀⠀⠀⠀⠀⠀⠀⠀⠀⠀⠀⢰⣿⣿⣿⣿⣿⣿⣿⣿⣿⣿⣿⣿⣿⣿⣿⣿⣿⣿⣿⣿⣿⣿⣿⣿⣿⣿⣿⣿⣿⣿⠀⠀⠀⠀⠀⠀⠀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⠀⠀⠀⠀⠀⠀⢸⣿⣿⣿⣿⣿⣿⣿⣿⣿⣿⣿⣿⣿⣿⣿⣿⣿⣿⣿⣿⣿⣿⣿⣿⣿⣿⣿⣿⣿⣿⣿⣿⣿⣿⡇⠀⠀⠀⠀⠀⠀⠀⠀⠀⠀⣠⣿⣿⣿⣿⣿⣿⣿⣿⣿⣿⣿⣿⣿⣿⣿⣿⣿⣿⣿⣿⣿⣿⣿⣿⣿⣿⣿⣿⣿⣿⣿⠀⠀⠀⠀⠀⠀⠀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⠀⠀⠀⠀⠀⠀⢸⣿⣿⣿⣿⣿⣿⣿⣿⣿⣿⣿⣿⣿⣿⣿⣿⣿⣿⣿⣿⣿⣿⣿⣿⣿⣿⣿⣿⣿⣿⣿⣿⣿⣿⣧⠀⠀⠀⠀⠀⠀⠀⠀⠀⣴⣿⣿⡿⠻⣻⣿⣿⠿⣿⠿⣿⣿⣿⣿⣿⣿⣿⣿⣿⣿⣿⣿⣿⣿⣿⣿⣿⣿⣿⣿⣿⣿⠀⠀⠀⠀⠀⠀⠀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⠀⠀⠀⠀⠀⠀⢸⣿⣿⣿⣿⣿⣿⣿⣿⣿⣿⣿⣿⣿⣿⣿⣿⣿⣿⣿⣿⣿⣿⣿⣿⣿⣿⣿⣿⣿⣿⣿⣿⣿⣿⣿⠀⠀⠀⠀⠀⠀⠀⢠⣾⡟⢹⡟⠁⢠⣿⠿⠋⠀⠀⠀⠁⠟⢿⣿⣿⣿⣿⣿⣿⣿⣿⣿⣿⣿⣿⣿⣿⣿⣿⣿⣿⣿⠀⠀⠀⠀⠀⠀⠀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⠀⠀⠀⠀⠀⠀⢸⣿⣿⣿⣿⣿⣿⣿⣿⣿⣿⣿⣿⣿⣿⣿⣿⣿⣿⣿⣿⣿⣿⣿⣿⣿⣿⣿⣿⣿⣿⣿⣿⣿⣿⣿⠀⠀⠀⠀⠀⠀⠀⣿⡿⠁⠏⠀⠀⡿⠁⠀⠀⠀⠀⠀⠀⠀⢸⣿⣿⣿⣿⣿⣿⣿⣿⣿⣿⣿⣿⣿⣿⣿⣿⣿⣿⣿⠀⠀⠀⠀⠀⠀⠀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⠀⠀⠀⠀⠀⠀⢸⣿⣿⣿⣿⣿⣿⣿⣿⣿⣿⣿⣿⣿⣿⣿⣿⣿⣿⣿⣿⣿⣿⣿⣿⣿⣿⣿⣿⣿⣿⣿⣿⣿⣿⣿⠀⠀⠀⠀⠀⠀⠀⣿⠁⠀⠀⠀⠀⠀⠀⠀⠀⠀⠀⠀⠀⠀⣾⣿⣿⣿⣿⣿⣿⣿⣿⣿⣿⣿⣿⣿⣿⣿⣿⣿⣿⣿⠀⠀⠀⠀⠀⠀⠀</a:t>
            </a:r>
            <a:br/>
            <a:r>
              <a:t>⠀⠀⠀⠀⠀⠀⢸⣿⣿⣿⣿⣿⣿⣿⣿⣿⣿⣿⣿⣿⣿⣿⣿⣿⣿⣿⣿⣿⣿⣿⣿⣿⣿⣿⣿⣿⣿⣿⡟⠿⢿⡿⠀⠀⠀⠀⠀⠀⠀⠀⠀⠀⠀⠀⠀⠀⠀⠀⠀⠀⠀⠀⠀⣼⣿⣿⣿⣿⣿⣿⣿⣿⣿⣿⣿⣿⣿⣿⣿⣿⣿⣿⣿⣿⠀⠀⠀⠀⠀⠀⠀</a:t>
            </a:r>
            <a:br/>
            <a:r>
              <a:t>⠀⠀⠀⠀⠀⠀⢸⣿⣿⣿⣿⣿⣿⣿⣿⣿⣿⣿⣿⣿⣿⣿⣿⣿⣿⣿⣿⣿⣿⣿⣿⣿⣿⣿⣿⣿⡿⠃⠀⠀⠀⠀⠀⠀⠀⠀⠀⠀⠀⠀⠀⠀⠀⠀⠀⠀⠀⠀⠀⠀⠀⢀⡼⢿⣿⣿⣿⣿⣿⣿⣿⣿⣿⣿⣿⣿⣿⣿⣿⣿⣿⣿⣿⣿⠀⠀⠀⠀⠀⠀⠀</a:t>
            </a:r>
            <a:br/>
            <a:r>
              <a:t>⠀⠀⠀⠀⠀⠀⢸⣿⣿⣿⣿⣿⣿⣿⣿⣿⣿⣿⣿⣿⣿⣿⣿⣿⣿⣿⣿⣿⣿⣿⣿⣿⣿⣿⣿⢏⡀⠀⠀⠀⠀⠀⠀⠀⠀⠀⠀⠀⠀⠀⠀⠀⠀⠀⠀⠀⠀⠀⠀⠀⠀⢉⣰⣿⣿⣿⣿⣿⣿⣿⣿⣿⣿⣿⣿⣿⣿⣿⣿⣿⣿⣿⣿⣿⠀⠀⠀⠀⠀⠀⠀</a:t>
            </a:r>
            <a:br/>
            <a:r>
              <a:t>⠀⠀⠀⠀⠀⠀⢸⣿⣿⣿⣿⣿⣿⣿⣿⣿⣿⣿⣿⣿⣿⣿⣿⣿⣿⣿⣿⣿⣿⣿⣿⣿⣿⣿⣿⣿⣇⣴⣶⣿⣿⣿⣶⠀⠀⠀⠀⠀⠀⠀⠀⠀⠀⠀⠀⠀⠀⠀⠀⣠⣴⣿⣿⣿⣿⣿⣿⣿⣿⣿⣿⣿⣿⣿⣿⣿⣿⣿⣿⣿⣿⣿⣿⣿⠀⠀⠀⠀⠀⠀⠀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⠀⠀⠀⠀⠀⠀⢸⣿⣿⣿⣿⣿⣿⣿⣿⣿⣿⣿⣿⣿⣿⣿⣿⣿⣿⣿⣿⣿⣿⣿⣿⣿⣿⣿⣿⣿⣿⠿⠉⠋⠙⠛⢿⡧⠀⠀⠀⠀⠀⠀⠀⠀⠀⠀⠀⠀⠀⢀⣾⣿⣿⣿⣿⣿⣿⣿⣿⣿⣿⣿⣿⣿⣿⣿⣿⣿⣿⣿⣿⣿⣿⣿⣿⣿⠀⠀⠀⠀⠀⠀⠀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⠀⠀⠀⠀⠀⠀⢸⣿⣿⣿⣿⣿⣿⣿⣿⣿⣿⣿⣿⣿⣿⣿⣿⣿⣿⣿⣿⣿⣿⣿⣿⣿⣿⣿⣿⣿⣿⣦⡀⠀⠀⠀⠀⠀⠀⠀⠀⠀⠀⠀⠀⠀⠀⠀⠀⠀⠀⣾⣿⣿⣿⣿⣿⣿⣿⣿⣿⣿⣿⣿⣿⣿⣿⣿⣿⣿⣿⣿⣿⣿⣿⣿⣿⣿⠀⠀⠀⠀⠀⠀⠀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⠀⠀⠀⠀⠀⠀⢸⣿⣿⣿⣿⣿⣿⣿⣿⣿⣿⣿⣿⣿⣿⣿⣿⣿⣿⣿⣿⣿⣿⣿⣿⣿⣿⣿⣿⣿⣿⣿⣿⣷⣦⣤⣄⡀⠀⠀⠀⠀⠀⠀⠀⠀⠀⠀⠀⠀⠈⠙⠛⠛⠛⢻⣿⣿⣿⣿⣿⣿⣿⣿⣿⣿⣿⣿⣿⣿⣿⣿⣿⣿⣿⣿⣿⣿⠀⠀⠀⠀⠀⠀⠀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⠀⠀⠀⠀⠀⠀⢸⣿⣿⣿⣿⣿⣿⣿⣿⣿⣿⣿⣿⣿⣿⣿⣿⣿⣿⣿⣿⣿⣿⣿⣿⣿⣿⣿⣿⣿⣿⣿⣿⣿⣿⣿⠿⠟⠂⠀⠀⠀⠀⠀⠀⠀⠀⠀⠀⠀⠀⠀⠀⠀⠀⠀⢹⣿⣿⣿⣿⣿⣿⣿⣿⣿⣿⣿⣿⣿⣿⣿⣿⣿⣿⣿⣿⣿⠀⠀⠀⠀⠀⠀⠀</a:t>
            </a:r>
            <a:br/>
            <a:r>
              <a:t>⠀⠀⠀⠀⠀⠀⢸⣿⣿⣿⣿⣿⣿⣿⣿⣿⣿⣿⣿⣿⣿⣿⣿⣿⣿⣿⣿⣿⣿⣿⣿⣿⣿⣿⣿⣿⣿⠿⠟⠉⠁⠀⠀⠀⠀⠀⠀⠀⠀⠀⠀⠀⠀⠀⠀⠀⠀⠀⠀⣀⣤⣶⣿⣿⣿⣿⣿⣿⣿⣿⣿⣿⣿⣿⣿⣿⣿⣿⣿⣿⣿⣿⣿⣿⠀⠀⠀⠀⠀⠀⠀</a:t>
            </a:r>
            <a:br/>
            <a:r>
              <a:t>⠀⠀⠀⠀⠀⠀⢸⣿⣿⣿⣿⣿⣿⣿⣿⣿⣿⣿⣿⣿⣿⣿⣿⣿⣿⣿⣿⣿⣿⣿⣿⣿⣿⣿⣿⣿⠋⠀⠀⠀⠀⠀⠀⠀⠀⠀⠀⠀⠀⠀⠀⠀⠀⠀⠀⣀⣤⣴⣿⣿⣿⣿⣿⣿⣿⣿⣿⣿⣿⣿⣿⣿⣿⣿⣿⣿⣿⣿⣿⣿⣿⣿⣿⣿⠀⠀⠀⠀⠀⠀⠀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⠀⠀⠀⠀⠀⠀⢸⣿⣿⣿⣿⣿⣿⣿⣿⣿⣿⣿⣿⣿⣿⣿⣿⣿⣿⣿⣿⣿⣿⣿⣿⣿⣿⣿⣿⡇⠀⠀⠀⠀⠀⠀⠀⠀⠀⠀⠀⠀⠀⠀⠀⠀⠀⠀⢸⣿⣿⣿⣿⣿⣿⣿⣿⣿⣿⣿⣿⣿⣿⣿⣿⣿⣿⣿⣿⣿⣿⣿⣿⣿⣿⣿⣿⣿⠀⠀⠀⠀⠀⠀⠀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⠀⠀⠀⠀⠀⠀⢸⣿⣿⣿⣿⣿⣿⣿⣿⣿⣿⣿⣿⣿⣿⣿⣿⣿⣿⣿⣿⣿⣿⣿⣿⣿⣿⣿⣿⣷⣄⣀⢀⣀⣀⠀⠀⠀⠀⠀⠀⠀⠀⠀⠀⠀⠀⠀⠈⠉⢀⣴⣿⣿⣿⣿⣿⣿⣿⣿⣿⣿⣿⣿⣿⣿⣿⣿⣿⣿⣿⣿⣿⣿⣿⣿⣿⣿⠀⠀⠀⠀⠀⠀⠀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⠀⠀⠀⠀⠀⠀⢸⣿⣿⣿⣿⣿⣿⣿⣿⣿⣿⣿⣿⣿⣿⣿⣿⣿⣿⣿⣿⣿⣿⣿⣿⣿⣿⣿⣿⣿⣿⣿⣿⣿⣿⣿⣿⣿⣶⣆⠀⠀⠀⠀⠀⠀⠀⠀⠀⢀⣿⣿⣿⣿⣿⣿⣿⣿⣿⣿⣿⣿⣿⣿⣿⣿⣿⣿⣿⣿⣿⣿⣿⣿⣿⣿⣿⣿⠀⠀⠀⠀⠀⠀⠀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⠀⠀⠀⠀⠀⠀⢸⣿⣿⣿⣿⣿⣿⣿⣿⣿⣿⣿⣿⣿⣿⣿⣿⣿⣿⣿⣿⣿⣿⣿⣿⣿⣿⣿⣿⣿⣿⣿⣿⣿⣿⣿⣿⣿⣿⣿⣧⡀⠀⠀⠀⠀⠀⠀⠀⣼⣿⣿⣿⣿⣿⣿⣿⣿⣿⣿⣿⣿⣿⣿⣿⣿⣿⣿⣿⣿⣿⣿⣿⣿⣿⣿⣿⣿⠀⠀⠀⠀⠀⠀⠀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⠀⠀⠀⠀⠀⠀⢸⣿⣿⣿⣿⣿⣿⣿⣿⣿⣿⣿⣿⣿⣿⣿⣿⣿⣿⣿⣿⣿⣿⣿⣿⣿⣿⣿⣿⣿⣿⣿⣿⣿⣿⣿⣿⣿⣿⣿⣿⣿⣦⣄⣀⣀⣀⣀⣼⣿⣿⣿⣿⣿⣿⣿⣿⣿⣿⣿⣿⣿⣿⣿⣿⣿⣿⣿⣿⣿⣿⣿⣿⣿⣿⣿⣿⣿⠀⠀⠀⠀⠀⠀⠀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⠀⠀⠀⠀⠀⠀⢸⣿⣿⣿⣿⣿⣿⣿⣿⣿⣿⣿⣿⣿⣿⣿⣿⣿⣿⣿⣿⣿⣿⣿⣿⣿⣿⣿⣿⣿⣿⣿⣿⣿⣿⣿⣿⣿⣿⣿⣿⣿⣿⣿⣿⣿⣿⣿⣿⣿⣿⣿⣿⣿⣿⣿⣿⣿⣿⣿⣿⣿⣿⣿⣿⣿⣿⣿⣿⣿⣿⣿⣿⣿⣿⣿⣿⣿⠀⠀⠀⠀⠀⠀⠀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⠀⠀⠀⠀⠀⠀⠀⠀⠀⠀⠀⠀⠀⠀⠀⠀⠀⠀⠀⠀⠀⠀⠀⠀⠀⠀⠀⠀⠀⠀⠀⠀⠀⠀⠀⠀⠀⠀⠀⢀⡄⠀⠀⠀⢀⣀⣀⣀⠀⠀⠀⠀⠀⠀⠀⠀⠀⠀⠀⠀⠀⠀⠀⠀⠀⠀⠀⠀⠀⠀⠀⠀⠀⠀⠀⠀⠀⠀⠀⠀⠀⠀⠀⠀⠀⠀⠀⠀⠀⠀⠀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⠀⠀⠀⠀⠀⠀⠀⠀⠀⠀⠀⠀⠀⠀⠀⠀⠀⠀⠀⠀⠀⠀⠀⠀⠀⠀⠀⠀⠀⠀⠀⠀⠀⠀⠀⠀⠀⠀⠀⣤⣙⣟⣤⣴⣿⣿⣿⡿⠿⢦⡀⠀⠀⠀⠀⠀⠀⠀⠀⠀⠀⠀⠀⠀⠀⠀⠀⠀⠀⠀⠀⠀⠀⠀⠀⠀⠀⠀⠀⠀⠀⠀⠀⠀⠀⠀⠀⠀⠀⠀⠀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⠀⠀⠀⠀⠀⠀⠀⠀⠀⠀⠀⠀⠀⠀⠀⠀⠀⠀⠀⠀⠀⠀⠀⠀⠀⠀⠀⠀⠀⠀⠀⠀⠀⠀⠀⠀⠀⠀⠀⠈⠛⠿⣿⣿⣿⣿⣿⣧⣀⠀⠀⠀⠀⠀⠀⠀⠀⠀⠀⠀⠀⠀⠀⠀⠀⠀⠀⠀⠀⠀⠀⠀⠀⠀⠀⠀⠀⠀⠀⠀⠀⠀⠀⠀⠀⠀⠀⠀⠀⠀⠀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⠀⠀⠀⠀⠀⠀⠀⠀⠀⠀⠀⠀⠀⠀⠀⠀⠀⠀⠀⠀⠀⠀⠀⠀⠀⠀⠀⠀⠀⠀⠀⠀⠀⠀⠀⠀⠀⠀⠀⠀⠀⢀⣀⢻⢿⣿⣿⣿⣿⣿⣷⠀⠀⠀⠀⠀⠀⠀⠀⠀⠀⠀⠀⠀⠀⠀⠀⠀⠀⠀⠀⠀⠀⠀⠀⠀⠀⠀⠀⠀⠀⠀⠀⠀⠀⠀⠀⠀⠀⠀⠀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⠀⠀⠀⠀⠀⠀⠀⠀⠀⠀⠀⠀⠀⠀⠀⠀⠀⠀⠀⠀⠀⠀⠀⠀⠀⠀⠀⠀⠀⠀⠀⠀⠀⠀⠀⠀⠀⠀⠀⠀⠀⠻⢿⡀⢠⣿⣿⣿⣿⣿⣿⣿⣦⠀⠀⠀⠀⠀⠀⠀⠀⠀⠀⠀⠀⠀⠀⠀⠀⠀⠀⠀⠀⠀⠀⠀⠀⠀⠀⠀⠀⠀⠀⠀⠀⠀⠀⠀⠀⠀⠀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⠀⠀⠀⠀⠀⠀⠀⠀⠀⠀⠀⠀⠀⠀⠀⠀⠀⠀⠀⠀⠀⠀⠀⠀⠀⠀⠀⠀⠀⠀⠀⠀⠀⠀⠀⠀⠀⠀⠀⠀⠀⠀⠀⣷⣾⣿⣿⣿⣧⠁⣩⣬⠁⠀⠀⠀⠀⠀⠀⠀⠀⠀⠀⠀⠀⠀⠀⠀⠀⠀⠀⠀⠀⠀⠀⠀⠀⠀⠀⠀⠀⠀⠀⠀⠀⠀⠀⠀⠀⠀⠀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⠀⠀⠀⠀⠀⠀⠀⠀⠀⠀⠀⠀⠀⠀⠀⠀⠀⠀⠀⠀⠀⠀⠀⠀⠀⠀⠀⠀⠀⠀⠀⠀⠀⠀⠀⠀⠀⠀⠀⠀⠀⠀⠀⢸⡿⠙⣿⣿⣿⣶⣿⣿⡀⠀⠀⠀⠀⠀⠀⠀⠀⠀⠀⠀⠀⠀⠀⠀⠀⠀⠀⠀⠀⠀⠀⠀⠀⠀⠀⠀⠀⠀⠀⠀⠀⠀⠀⠀⠀⠀⠀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⠀⠀⠀⠀⠀⠀⠀⠀⠀⠀⠀⠀⠀⠀⠀⠀⠀⠀⠀⠀⠀⠀⠀⠀⠀⠀⠀⠀⠀⠀⠀⠀⠀⠀⠀⠀⠀⠀⠀⠀⠀⠀⢠⡟⠁⢀⣾⣿⣿⣿⣿⣿⣙⠻⠯⣗⡒⠂⣀⣀⣀⣤⣄⣀⣀⠀⠀⠀⠀⠀⠀⠀⠀⠀⠀⠀⠀⠀⠀⠀⠀⠀⠀⠀⠀⠀⠀⠀⠀⠀⠀</a:t>
            </a:r>
            <a:br/>
            <a:r>
              <a:t>⠀⠀⠀⠀⠀⠀⠀⠀⠀⠀⠀⠀⠀⠀⠀⠀⠀⠀⠀⠀⠀⠀⠀⠀⠀⠈⠻⠿⢿⣶⣶⣶⣶⣦⣤⣤⣤⣤⣤⣀⣀⣴⣿⣤⣶⣿⣿⣿⣿⣿⣿⣿⣿⣿⣿⣿⣿⣿⣿⣿⣿⣿⣿⣿⣿⣷⡀⠀⠀⠀⠀⠀⠀⠀⠀⠀⠀⠀⠀⠀⠀⠀⠀⠀⠀⠀⠀⠀⠀⠀⠀</a:t>
            </a:r>
            <a:br/>
            <a:r>
              <a:t>⠀⠀⠀⠀⠀⠀⠀⠀⠀⠀⠀⠀⠀⠀⠀⠀⠀⠀⠀⠀⠀⠀⠀⠀⠀⠀⠀⠀⠀⠘⠁⠉⠙⠛⠶⢯⣉⡉⠉⠉⠉⠉⠙⣿⣿⣿⣿⣿⣿⣿⣿⣿⣿⣿⣿⣿⣿⣿⣿⣿⣿⣿⣿⣿⣿⣿⣿⣷⠀⠀⠀⠀⠀⠀⠀⠀⠀⠀⠀⠀⠀⠀⠀⠀⠀⠀⠀⠀⠀⠀⠀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⠀⠀⠀⠀⠀⠀⠀⠀⠀⠀⠀⠀⠀⠀⠀⠀⠀⠀⠀⠀⠀⠀⠀⠀⠀⠀⠀⠀⠀⠀⠀⠀⠀⠀⠀⠀⠀⠀⠀⠀⠀⠀⠀⠉⠉⠁⠀⠀⠨⣿⣿⡇⠀⠀⠈⠙⠛⠛⠻⠿⠿⣿⣿⣿⣿⣿⠿⠏⠀⠀⠀⠀⠀⠀⠀⠀⠀⠀⠀⠀⠀⠀⠀⠀⠀⠀⠀⠀⠀⠀⠀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⠀⠀⠀⠀⠀⠀⠀⠀⠀⠀⠀⠀⠀⠀⠀⠀⠀⠀⠀⠀⠀⠀⠀⠀⠀⠀⠀⠀⠀⠀⠀⠀⠀⠀⠀⠀⠀⠀⠀⠀⠀⠀⠀⠀⠀⠀⠀⠀⠀⠋⠈⠁⠀⠀⠀⠀⠀⠀⠀⠀⠀⠀⠈⠉⠋⠁⠀⠀⠀⠀⠀⠀⠀⠀⠀⠀⠀⠀⠀⠀⠀⠀⠀⠀⠀⠀⠀⠀⠀⠀⠀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⠀⠀⠀⠀⠀⣿⣿⣿⣿⣿⣿⣿⣿⣿⣿⣿⣿⣿⣿⣿⣿⣿⣿⣿⣿⣿⣿⣿⣿⣿⣿⣿⣿⣿⣿⣿⣿⣿⣿⣿⣧⠀⠀⠀⠀⠀⠀⠀⠀⠀⠀⠀⠀⠀⣼⣿⣿⣿⣿⣿⣿⣿⣿⣿⣿⣿⣿⣿⣿⣿⣿⣿⣿⣿⣿⣿⣿⣿⣿⣿⣿⣿⣿⣿⣿⡇⠀⠀⠀⠀⠀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⠀⠀⠀⠀⠀⣿⣿⣿⣿⣿⣿⣿⣿⣿⣿⣿⣿⣿⣿⣿⣿⣿⣿⣿⣿⣿⣿⣿⣿⣿⣿⣿⣿⣿⣿⣿⣿⣿⣿⣿⣿⠀⠀⠀⠀⠀⠀⠀⠀⠀⠀⠀⠀⣰⣿⣿⣿⣿⣿⣿⣿⣿⣿⣿⣿⣿⣿⣿⣿⣿⣿⣿⣿⣿⣿⣿⣿⣿⣿⣿⣿⣿⣿⣿⣿⡇⠀⠀⠀⠀⠀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⠀⠀⠀⠀⠀⣿⣿⣿⣿⣿⣿⣿⣿⣿⣿⣿⣿⣿⣿⣿⣿⣿⣿⣿⣿⣿⣿⣿⣿⣿⣿⣿⣿⣿⣿⣿⣿⣿⣿⣿⣿⡀⠀⠀⠀⠀⠀⠀⠀⠀⠀⠀⣰⣿⣿⣿⣿⣿⣿⣿⣿⣿⣿⣿⣿⣿⣿⣿⣿⣿⣿⣿⣿⣿⣿⣿⣿⣿⣿⣿⣿⣿⣿⣿⣿⡇⠀⠀⠀⠀⠀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⠀⠀⠀⠀⠀⣿⣿⣿⣿⣿⣿⣿⣿⣿⣿⣿⣿⣿⣿⣿⣿⣿⣿⣿⣿⣿⣿⣿⣿⣿⣿⣿⣿⣿⣿⣿⣿⣿⣿⣿⣿⡇⠀⠀⠀⠀⠀⠀⠀⠀⢀⣼⣿⣿⣿⠟⢉⣿⣿⡟⠟⠿⠛⢻⣿⣿⣿⣿⣿⣿⣿⣿⣿⣿⣿⣿⣿⣿⣿⣿⣿⣿⣿⣿⣿⡇⠀⠀⠀⠀⠀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⠀⠀⠀⠀⠀⣿⣿⣿⣿⣿⣿⣿⣿⣿⣿⣿⣿⣿⣿⣿⣿⣿⣿⣿⣿⣿⣿⣿⣿⣿⣿⣿⣿⣿⣿⣿⣿⣿⣿⣿⣿⣷⠀⠀⠀⠀⠀⠀⠀⣠⣿⣿⢃⡿⠋⠀⣾⡿⠛⠁⠀⠀⠀⠀⠛⢻⣿⣿⣿⣿⣿⣿⣿⣿⣿⣿⣿⣿⣿⣿⣿⣿⣿⣿⣿⡇⠀⠀⠀⠀⠀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⠀⠀⠀⠀⠀⣿⣿⣿⣿⣿⣿⣿⣿⣿⣿⣿⣿⣿⣿⣿⣿⣿⣿⣿⣿⣿⣿⣿⣿⣿⣿⣿⣿⣿⣿⣿⣿⣿⣿⣿⣿⣿⠀⠀⠀⠀⠀⠀⢰⣿⣿⠃⠘⠁⠀⠸⠋⠀⠀⠀⠀⠀⠀⠀⠀⢸⣿⣿⣿⣿⣿⣿⣿⣿⣿⣿⣿⣿⣿⣿⣿⣿⣿⣿⣿⡇⠀⠀⠀⠀⠀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⠀⠀⠀⠀⠀⣿⣿⣿⣿⣿⣿⣿⣿⣿⣿⣿⣿⣿⣿⣿⣿⣿⣿⣿⣿⣿⣿⣿⣿⣿⣿⣿⣿⣿⣿⣿⣿⣿⣿⣿⣿⠿⠀⠀⠀⠀⠀⠀⠀⣿⠇⠀⠀⠀⠀⠀⠀⠀⠀⠀⠀⠀⠀⠀⢀⣿⣿⣿⣿⣿⣿⣿⣿⣿⣿⣿⣿⣿⣿⣿⣿⣿⣿⣿⣿⡇⠀⠀⠀⠀⠀</a:t>
            </a:r>
            <a:br/>
            <a:r>
              <a:t>⠀⠀⠀⠀⠀⣿⣿⣿⣿⣿⣿⣿⣿⣿⣿⣿⣿⣿⣿⣿⣿⣿⣿⣿⣿⣿⣿⣿⣿⣿⣿⣿⣿⣿⣿⣿⣿⣿⡟⠀⠀⠀⠀⠀⠀⠀⠀⠀⠀⠈⠀⠀⠀⠀⠀⠀⠀⠀⠀⠀⠀⠀⠀⢀⣼⣿⣿⣿⣿⣿⣿⣿⣿⣿⣿⣿⣿⣿⣿⣿⣿⣿⣿⣿⣿⡇⠀⠀⠀⠀⠀</a:t>
            </a:r>
            <a:br/>
            <a:r>
              <a:t>⠀⠀⠀⠀⠀⣿⣿⣿⣿⣿⣿⣿⣿⣿⣿⣿⣿⣿⣿⣿⣿⣿⣿⣿⣿⣿⣿⣿⣿⣿⣿⣿⣿⣿⣿⣿⣿⣿⣶⡄⠀⠀⠀⠀⠀⠀⠀⠀⠀⠀⠀⠀⠀⠀⠀⠀⠀⠀⠀⠀⠀⠀⣠⡿⣿⣿⣿⣿⣿⣿⣿⣿⣿⣿⣿⣿⣿⣿⣿⣿⣿⣿⣿⣿⣿⡇⠀⠀⠀⠀⠀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⠀⠀⠀⠀⠀⣿⣿⣿⣿⣿⣿⣿⣿⣿⣿⣿⣿⣿⣿⣿⣿⣿⣿⣿⣿⣿⣿⣿⣿⣿⣿⣿⣿⣿⣿⣿⣿⣿⣿⣿⣿⣧⠀⠀⠀⠀⠀⠀⠀⠀⠀⠀⠀⠀⠀⠀⠀⠀⠀⠀⠀⠈⣡⣾⣿⣿⣿⣿⣿⣿⣿⣿⣿⣿⣿⣿⣿⣿⣿⣿⣿⣿⣿⣿⣿⡇⠀⠀⠀⠀⠀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⠀⠀⠀⠀⠀⣿⣿⣿⣿⣿⣿⣿⣿⣿⣿⣿⣿⣿⣿⣿⣿⣿⣿⣿⣿⣿⣿⣿⣿⣿⣿⣿⣿⣿⣿⣿⣿⣿⣿⣿⣿⣿⣧⠀⠀⠀⠀⠀⠀⠀⠀⠀⠀⠀⠀⠀⠀⠀⠀⢀⣤⣾⣿⣿⣿⣿⣿⣿⣿⣿⣿⣿⣿⣿⣿⣿⣿⣿⣿⣿⣿⣿⣿⣿⣿⡇⠀⠀⠀⠀⠀</a:t>
            </a:r>
            <a:br/>
            <a:r>
              <a:t>⠀⠀⠀⠀⠀⣿⣿⣿⣿⣿⣿⣿⣿⣿⣿⣿⣿⣿⣿⣿⣿⣿⣿⣿⣿⣿⣿⣿⣿⣿⣿⣿⣿⣿⣿⡿⠟⠻⠻⡿⣿⣿⣿⠗⠀⠀⠀⠀⠀⠀⠀⠀⠀⠀⠀⠀⠀⠀⣴⣿⣿⣿⣿⣿⣿⣿⣿⣿⣿⣿⣿⣿⣿⣿⣿⣿⣿⣿⣿⣿⣿⣿⣿⣿⣿⡇⠀⠀⠀⠀⠀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⠀⠀⠀⠀⠀⣿⣿⣿⣿⣿⣿⣿⣿⣿⣿⣿⣿⣿⣿⣿⣿⣿⣿⣿⣿⣿⣿⣿⣿⣿⣿⣿⣿⣿⣏⠁⠀⠀⠀⠀⠘⠉⠀⠀⠀⠀⠀⠀⠀⠀⠀⠀⠀⠀⠀⠀⠀⣸⣿⣿⣿⣿⣿⣿⣿⣿⣿⣿⣿⣿⣿⣿⣿⣿⣿⣿⣿⣿⣿⣿⣿⣿⣿⣿⣿⡇⠀⠀⠀⠀⠀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⠀⠀⠀⠀⠀⣿⣿⣿⣿⣿⣿⣿⣿⣿⣿⣿⣿⣿⣿⣿⣿⣿⣿⣿⣿⣿⣿⣿⣿⣿⣿⣿⣿⣿⣿⣷⣤⣀⡀⠀⠀⠀⠀⠀⠀⠀⠀⠀⠀⠀⠀⠀⠀⠀⠀⠀⠀⠉⠉⠉⠉⠙⢿⣿⣿⣿⣿⣿⣿⣿⣿⣿⣿⣿⣿⣿⣿⣿⣿⣿⣿⣿⣿⣿⣿⡇⠀⠀⠀⠀⠀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⠀⠀⠀⠀⠀⣿⣿⣿⣿⣿⣿⣿⣿⣿⣿⣿⣿⣿⣿⣿⣿⣿⣿⣿⣿⣿⣿⣿⣿⣿⣿⣿⣿⣿⣿⣿⣿⣿⣿⣿⣿⣶⣤⣀⠀⠀⠀⠀⠀⠀⠀⠀⠀⠀⠀⠀⠀⠀⠀⠀⠀⠀⢈⣿⣿⣿⣿⣿⣿⣿⣿⣿⣿⣿⣿⣿⣿⣿⣿⣿⣿⣿⣿⣿⣿⡇⠀⠀⠀⠀⠀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⠀⠀⠀⠀⠀⣿⣿⣿⣿⣿⣿⣿⣿⣿⣿⣿⣿⣿⣿⣿⣿⣿⣿⣿⣿⣿⣿⣿⣿⣿⣿⣿⣿⣿⣿⣿⣿⣿⣿⠟⠛⠉⠀⠀⠀⠀⠀⠀⠀⠀⠀⠀⠀⠀⠀⠀⠀⠀⠀⢀⣤⣶⣿⣿⣿⣿⣿⣿⣿⣿⣿⣿⣿⣿⣿⣿⣿⣿⣿⣿⣿⣿⣿⣿⣿⡇⠀⠀⠀⠀⠀</a:t>
            </a:r>
            <a:br/>
            <a:r>
              <a:t>⠀⠀⠀⠀⠀⣿⣿⣿⣿⣿⣿⣿⣿⣿⣿⣿⣿⣿⣿⣿⣿⣿⣿⣿⣿⣿⣿⣿⣿⣿⣿⣿⣿⣿⣿⣿⡟⠋⠀⠀⠀⠀⠀⠀⠀⠀⠀⠀⠀⠀⠀⠀⠀⠀⠀⢀⣠⣴⣾⣿⣿⣿⣿⣿⣿⣿⣿⣿⣿⣿⣿⣿⣿⣿⣿⣿⣿⣿⣿⣿⣿⣿⣿⣿⣿⡇⠀⠀⠀⠀⠀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⠀⠀⠀⠀⠀⣿⣿⣿⣿⣿⣿⣿⣿⣿⣿⣿⣿⣿⣿⣿⣿⣿⣿⣿⣿⣿⣿⣿⣿⣿⣿⣿⣿⣿⣿⡟⠀⠀⠀⠀⠀⠀⠀⠀⠀⠀⠀⠀⠀⠀⠀⠀⠀⠀⠀⣿⣿⣿⣿⣿⣿⣿⣿⣿⣿⣿⣿⣿⣿⣿⣿⣿⣿⣿⣿⣿⣿⣿⣿⣿⣿⣿⣿⣿⣿⡇⠀⠀⠀⠀⠀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⠀⠀⠀⠀⠀⣿⣿⣿⣿⣿⣿⣿⣿⣿⣿⣿⣿⣿⣿⣿⣿⣿⣿⣿⣿⣿⣿⣿⣿⣿⣿⣿⣿⣿⣿⣇⠀⠀⠀⠀⠀⠀⠀⠀⠀⠀⠀⠀⠀⠀⠀⠀⠀⠀⠀⠋⠉⢀⣴⣿⣿⣿⣿⣿⣿⣿⣿⣿⣿⣿⣿⣿⣿⣿⣿⣿⣿⣿⣿⣿⣿⣿⣿⣿⣿⡇⠀⠀⠀⠀⠀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⠀⠀⠀⠀⠀⣿⣿⣿⣿⣿⣿⣿⣿⣿⣿⣿⣿⣿⣿⣿⣿⣿⣿⣿⣿⣿⣿⣿⣿⣿⣿⣿⣿⣿⣿⣿⣷⣶⣶⣶⣶⣶⣶⣤⣤⣄⠀⠀⠀⠀⠀⠀⠀⠀⠀⠀⢀⣿⣿⣿⣿⣿⣿⣿⣿⣿⣿⣿⣿⣿⣿⣿⣿⣿⣿⣿⣿⣿⣿⣿⣿⣿⣿⣿⣿⡇⠀⠀⠀⠀⠀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⠀⠀⠀⠀⠀⣿⣿⣿⣿⣿⣿⣿⣿⣿⣿⣿⣿⣿⣿⣿⣿⣿⣿⣿⣿⣿⣿⣿⣿⣿⣿⣿⣿⣿⣿⣿⣿⣿⣿⣿⣿⣿⣿⣿⣿⣿⣦⡀⠀⠀⠀⠀⠀⠀⠀⠀⣼⣿⣿⣿⣿⣿⣿⣿⣿⣿⣿⣿⣿⣿⣿⣿⣿⣿⣿⣿⣿⣿⣿⣿⣿⣿⣿⣿⣿⡇⠀⠀⠀⠀⠀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⠀⠀⠀⠀⠀⣿⣿⣿⣿⣿⣿⣿⣿⣿⣿⣿⣿⣿⣿⣿⣿⣿⣿⣿⣿⣿⣿⣿⣿⣿⣿⣿⣿⣿⣿⣿⣿⣿⣿⣿⣿⣿⣿⣿⣿⣿⣿⣿⣦⣀⠀⠀⠀⠀⢀⣴⣿⣿⣿⣿⣿⣿⣿⣿⣿⣿⣿⣿⣿⣿⣿⣿⣿⣿⣿⣿⣿⣿⣿⣿⣿⣿⣿⣿⣿⡇⠀⠀⠀⠀⠀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⠀⠀⢸⣿⣿⣿⣿⣿⣿⣿⣿⣿⣿⣿⣿⣿⣿⣿⣿⣿⣿⣿⣿⣿⣿⣿⣿⣿⣿⣿⣿⣿⣿⣿⣿⣿⣿⣿⣿⣿⠀⠀⠀⠀⠀⠀⠀⠀⠀⠀⠀⠀⠀⢀⣾⣿⣿⣿⣿⣿⣿⣿⣿⣿⣿⣿⣿⣿⣿⣿⣿⣿⣿⣿⣿⣿⣿⣿⣿⣿⣿⣿⣿⣿⣿⣿⣿⣿⠀⠀⠀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⠀⠀⢸⣿⣿⣿⣿⣿⣿⣿⣿⣿⣿⣿⣿⣿⣿⣿⣿⣿⣿⣿⣿⣿⣿⣿⣿⣿⣿⣿⣿⣿⣿⣿⣿⣿⣿⣿⣿⣿⡆⠀⠀⠀⠀⠀⠀⠀⠀⠀⠀⠀⢀⣾⣿⣿⣿⣿⣿⣿⣿⣿⣿⣿⣿⣿⣿⣿⣿⣿⣿⣿⣿⣿⣿⣿⣿⣿⣿⣿⣿⣿⣿⣿⣿⣿⣿⣿⠀⠀⠀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⠀⠀⢸⣿⣿⣿⣿⣿⣿⣿⣿⣿⣿⣿⣿⣿⣿⣿⣿⣿⣿⣿⣿⣿⣿⣿⣿⣿⣿⣿⣿⣿⣿⣿⣿⣿⣿⣿⣿⣿⡇⠀⠀⠀⠀⠀⠀⠀⠀⠀⠀⢀⣾⣿⣿⣿⡿⣿⣿⣿⣿⣿⣿⣿⣿⣿⣿⣿⣿⣿⣿⣿⣿⣿⣿⣿⣿⣿⣿⣿⣿⣿⣿⣿⣿⣿⣿⣿⠀⠀⠀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⠀⠀⢸⣿⣿⣿⣿⣿⣿⣿⣿⣿⣿⣿⣿⣿⣿⣿⣿⣿⣿⣿⣿⣿⣿⣿⣿⣿⣿⣿⣿⣿⣿⣿⣿⣿⣿⣿⣿⣿⣷⠀⠀⠀⠀⠀⠀⠀⠀⠀⣠⣿⡿⣿⣿⠋⢰⣿⣿⠈⠟⠟⠙⠋⢋⠾⣿⣿⣿⣿⣿⣿⣿⣿⣿⣿⣿⣿⣿⣿⣿⣿⣿⣿⣿⣿⣿⣿⠀⠀⠀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⠀⠀⢸⣿⣿⣿⣿⣿⣿⣿⣿⣿⣿⣿⣿⣿⣿⣿⣿⣿⣿⣿⣿⣿⣿⣿⣿⣿⣿⣿⣿⣿⣿⣿⣿⣿⣿⣿⣿⣿⣿⡄⠀⠀⠀⠀⠀⠀⠀⣴⣿⡿⢁⡿⠁⠀⡾⠟⠁⠀⠀⠀⠀⠀⠀⠐⢩⣿⣿⣿⣿⣿⣿⣿⣿⣿⣿⣿⣿⣿⣿⣿⣿⣿⣿⣿⣿⣿⠀⠀⠀</a:t>
            </a:r>
            <a:br/>
            <a:r>
              <a:t>⠀⠀⢸⣿⣿⣿⣿⣿⣿⣿⣿⣿⣿⣿⣿⣿⣿⣿⣿⣿⣿⣿⣿⣿⣿⣿⣿⣿⣿⣿⣿⣿⣿⣿⣿⣿⣿⣿⣿⣿⣿⡇⠀⠀⠀⠀⠀⠀⠸⢿⣿⠁⠈⠀⠀⠐⠀⠀⠀⠀⠀⠀⠀⠀⠀⠀⣸⣿⣿⣿⣿⣿⣿⣿⣿⣿⣿⣿⣿⣿⣿⣿⣿⣿⣿⣿⣿⣿⠀⠀⠀</a:t>
            </a:r>
            <a:br/>
            <a:r>
              <a:t>⠀⠀⢸⣿⣿⣿⣿⣿⣿⣿⣿⣿⣿⣿⣿⣿⣿⣿⣿⣿⣿⣿⣿⣿⣿⣿⣿⣿⣿⣿⣿⣿⣿⣿⣿⣿⣿⣿⣿⣿⣿⡇⠀⠀⠀⠀⠀⠀⠀⠀⠀⠀⠀⠀⠀⠀⠀⠀⠀⠀⠀⠀⠀⠀⠀⢠⣿⣿⣿⣿⣿⣿⣿⣿⣿⣿⣿⣿⣿⣿⣿⣿⣿⣿⣿⣿⣿⣿⠀⠀⠀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⠀⠀⢸⣿⣿⣿⣿⣿⣿⣿⣿⣿⣿⣿⣿⣿⣿⣿⣿⣿⣿⣿⣿⣿⣿⣿⣿⣿⣿⣿⣿⣿⣿⣿⣿⣿⣿⣿⣿⣿⣿⡇⠀⠀⠀⠀⠀⠀⠀⠀⠀⠀⠀⠀⠀⠀⠀⠀⠀⠀⠀⠀⠀⠀⣠⣿⣿⣿⣿⣿⣿⣿⣿⣿⣿⣿⣿⣿⣿⣿⣿⣿⣿⣿⣿⣿⣿⣿⠀⠀⠀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⠀⠀⢸⣿⣿⣿⣿⣿⣿⣿⣿⣿⣿⣿⣿⣿⣿⣿⣿⣿⣿⣿⣿⣿⣿⣿⣿⣿⣿⣿⣿⣿⣿⣿⣿⣿⣿⣿⣿⣿⣿⠀⠀⠀⠀⠀⠀⠀⠀⠀⠀⠀⠀⠀⠀⠀⠀⠀⠀⠀⠀⠀⢀⡾⣿⣿⣿⣿⣿⣿⣿⣿⣿⣿⣿⣿⣿⣿⣿⣿⣿⣿⣿⣿⣿⣿⣿⣿⠀⠀⠀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⠀⠀⢸⣿⣿⣿⣿⣿⣿⣿⣿⣿⣿⣿⣿⣿⣿⣿⣿⣿⣿⣿⣿⣿⣿⣿⣿⣿⣿⣿⣿⣿⣿⣿⣿⣿⣿⣿⣿⣿⣿⠀⠀⠀⠀⠀⠀⠀⠀⠀⠀⠀⠀⠀⠀⠀⠀⠀⠀⠀⠀⠀⣁⣴⣿⣿⣿⣿⣿⣿⣿⣿⣿⣿⣿⣿⣿⣿⣿⣿⣿⣿⣿⣿⣿⣿⣿⣿⠀⠀⠀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⠀⠀⢸⣿⣿⣿⣿⣿⣿⣿⣿⣿⣿⣿⣿⣿⣿⣿⣿⣿⣿⣿⣿⣿⣿⣿⣿⣿⣿⣿⣿⣿⣿⣿⣿⣿⣿⣿⣿⣿⣿⣄⠀⠀⠀⠀⠀⠀⠀⠀⠀⠀⠀⠀⠀⠀⠀⠀⠀⢀⣤⣾⣿⣿⣿⣿⣿⣿⣿⣿⣿⣿⣿⣿⣿⣿⣿⣿⣿⣿⣿⣿⣿⣿⣿⣿⣿⣿⠀⠀⠀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⠀⠀⢸⣿⣿⣿⣿⣿⣿⣿⣿⣿⣿⣿⣿⣿⣿⣿⣿⣿⣿⣿⣿⣿⣿⣿⣿⣿⣿⣿⣿⣿⣿⣿⣿⣿⣿⣿⣿⣿⠟⠁⠀⠀⠀⠀⠀⠀⠀⠀⠀⠀⠀⠀⠀⠀⠀⠀⣰⣿⣿⣿⣿⣿⣿⣿⣿⣿⣿⣿⣿⣿⣿⣿⣿⣿⣿⣿⣿⣿⣿⣿⣿⣿⣿⣿⣿⣿⠀⠀⠀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⠀⠀⢸⣿⣿⣿⣿⣿⣿⣿⣿⣿⣿⣿⣿⣿⣿⣿⣿⣿⣿⣿⣿⣿⣿⣿⣿⣿⣿⣿⣿⣿⣿⣿⣿⣿⣿⣿⡿⠋⠀⠀⠀⠀⠀⠀⠀⠀⠀⠀⠀⠀⠀⠀⠀⠀⠀⢰⣿⣿⣿⣿⣿⣿⣿⣿⣿⣿⣿⣿⣿⣿⣿⣿⣿⣿⣿⣿⣿⣿⣿⣿⣿⣿⣿⣿⣿⣿⠀⠀⠀</a:t>
            </a:r>
            <a:br/>
            <a:r>
              <a:t>⠀⠀⢸⣿⣿⣿⣿⣿⣿⣿⣿⣿⣿⣿⣿⣿⣿⣿⣿⣿⣿⣿⣿⣿⣿⣿⣿⣿⣿⣿⣿⣿⢿⣿⣿⣿⣿⠟⠁⠀⠀⠀⠀⢀⣴⣿⠧⠀⠀⠀⠀⠀⠀⠀⠀⠀⠀⠉⠀⠀⠀⠈⠻⣿⣿⣿⣿⣿⣿⣿⣿⣿⣿⣿⣿⣿⣿⣿⣿⣿⣿⣿⣿⣿⣿⣿⣿⣿⠀⠀⠀</a:t>
            </a:r>
            <a:br/>
            <a:r>
              <a:t>⠀⠀⢸⣿⣿⣿⣿⣿⣿⣿⣿⣿⣿⣿⣿⣿⣿⣿⣿⣿⣿⣿⣿⣿⣿⣿⣿⣿⣿⠛⠁⠀⠀⠀⠙⠛⠁⠀⠀⠀⠀⢀⣴⣿⡟⠀⠀⠀⠀⠀⠀⠀⠀⠀⠀⠀⠀⠀⠀⠀⠀⠀⣠⣿⣿⣿⣿⣿⣿⣿⣿⣿⣿⣿⣿⣿⣿⣿⣿⣿⣿⣿⣿⣿⣿⣿⣿⣿⠀⠀⠀</a:t>
            </a:r>
            <a:br/>
            <a:r>
              <a:t>⠀⠀⢸⣿⣿⣿⣿⣿⣿⣿⣿⣿⣿⣿⣿⣿⣿⣿⣿⣿⣿⣿⣿⣿⣿⣿⣿⣿⣯⣀⡀⠀⠀⠀⠀⠀⠀⠀⠀⠀⢠⣾⡿⠛⠁⠀⠀⠀⠀⠀⠀⠀⠀⠀⠀⠀⠀⠀⠀⣀⣴⣾⣿⣿⣿⣿⣿⣿⣿⣿⣿⣿⣿⣿⣿⣿⣿⣿⣿⣿⣿⣿⣿⣿⣿⣿⣿⣿⠀⠀⠀</a:t>
            </a:r>
            <a:br/>
            <a:r>
              <a:t>⠀⠀⢸⣿⣿⣿⣿⣿⣿⣿⣿⣿⣿⣿⣿⣿⣿⣿⣿⣿⣿⣿⣿⣿⣿⣿⣿⣿⣿⣿⣿⣿⣷⣶⣶⣶⣶⣶⡤⠐⠋⠀⠀⠀⠀⠀⠀⠀⠀⠀⠀⠀⠀⠀⠀⠀⣀⣴⣾⣿⣿⣿⣿⣿⣿⣿⣿⣿⣿⣿⣿⣿⣿⣿⣿⣿⣿⣿⣿⣿⣿⣿⣿⣿⣿⣿⣿⣿⠀⠀⠀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⠀⠀⢸⣿⣿⣿⣿⣿⣿⣿⣿⣿⣿⣿⣿⣿⣿⣿⣿⣿⣿⣿⣿⣿⣿⣿⣿⣿⣿⣿⣿⣿⣿⣿⣿⣿⡿⠋⠀⠀⠀⠀⠀⠀⠀⠀⠀⠀⠀⠀⠀⠀⠀⠀⠀⢸⣿⣿⣿⣿⣿⣿⣿⣿⣿⣿⣿⣿⣿⣿⣿⣿⣿⣿⣿⣿⣿⣿⣿⣿⣿⣿⣿⣿⣿⣿⣿⣿⠀⠀⠀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⠀⠀⢸⣿⣿⣿⣿⣿⣿⣿⣿⣿⣿⣿⣿⣿⣿⣿⣿⣿⣿⣿⣿⣿⣿⣿⣿⣿⣿⣿⣿⣿⣿⣿⣿⣿⠁⠀⠀⠀⠀⠀⠀⠀⠀⠀⠀⠀⠀⠀⠀⠀⠀⠀⠀⠀⠟⠋⠁⣠⣶⣿⣿⣿⣿⣿⣿⣿⣿⣿⣿⣿⣿⣿⣿⣿⣿⣿⣿⣿⣿⣿⣿⣿⣿⣿⣿⣿⠀⠀⠀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⠀⠀⢸⣿⣿⣿⣿⣿⣿⣿⣿⣿⣿⣿⣿⣿⣿⣿⣿⣿⣿⣿⣿⣿⣿⣿⣿⣿⣿⣿⣿⣿⣿⣿⣿⣿⡄⠀⠀⠀⢀⣀⣀⠀⠀⠀⠀⠀⠀⠀⠀⠀⠀⠀⠀⠀⠀⠀⢰⣿⣿⣿⣿⣿⣿⣿⣿⣿⣿⣿⣿⣿⣿⣿⣿⣿⣿⣿⣿⣿⣿⣿⣿⣿⣿⣿⣿⣿⠀⠀⠀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⠀⠀⢸⣿⣿⣿⣿⣿⣿⣿⣿⣿⣿⣿⣿⣿⣿⣿⣿⣿⣿⣿⣿⣿⣿⣿⣿⣿⣿⣿⣿⣿⣿⣿⣿⣿⣿⣷⣿⣿⣿⣿⣿⣿⣿⣿⣧⡀⠀⠀⠀⠀⠀⠀⠀⠀⠀⢀⣿⣿⣿⣿⣿⣿⣿⣿⣿⣿⣿⣿⣿⣿⣿⣿⣿⣿⣿⣿⣿⣿⣿⣿⣿⣿⣿⣿⣿⣿⠀⠀⠀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⠀⠀⢸⣿⣿⣿⣿⣿⣿⣿⣿⣿⣿⣿⣿⣿⣿⣿⣿⣿⣿⣿⣿⣿⣿⣿⣿⣿⣿⣿⣿⣿⣿⣿⣿⣿⣿⣿⣿⣿⣿⣿⣿⣿⣿⣿⣿⣿⣦⡀⠀⠀⠀⠀⠀⠀⢀⣼⣿⣿⣿⣿⣿⣿⣿⣿⣿⣿⣿⣿⣿⣿⣿⣿⣿⣿⣿⣿⣿⣿⣿⣿⣿⣿⣿⣿⣿⣿⠀⠀⠀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⠀⠀⢸⣿⣿⣿⣿⣿⣿⣿⣿⣿⣿⣿⣿⣿⣿⣿⣿⣿⣿⣿⣿⣿⣿⣿⣿⣿⣿⣿⣿⣿⣿⣿⣿⣿⣿⣿⣿⣿⣿⣿⣿⣿⣿⣿⣿⣿⣿⣿⣿⣶⣶⣶⣶⣶⣿⣿⣿⣿⣿⣿⣿⣿⣿⣿⣿⣿⣿⣿⣿⣿⣿⣿⣿⣿⣿⣿⣿⣿⣿⣿⣿⣿⣿⣿⣿⣿⠀⠀⠀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⠀⠀⢸⣿⣿⣿⣿⣿⣿⣿⣿⣿⣿⣿⣿⣿⣿⣿⣿⣿⣿⣿⣿⣿⣿⣿⣿⣿⣿⣿⣿⣿⣿⣿⣿⣿⣿⣿⣿⣿⣿⣿⣿⣿⣿⣿⣿⣿⣿⣿⣿⣿⣿⣿⣿⣿⣿⣿⣿⣿⣿⣿⣿⣿⣿⣿⣿⣿⣿⣿⣿⣿⣿⣿⣿⣿⣿⣿⣿⣿⣿⣿⣿⣿⣿⣿⣿⣿⠀⠀⠀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⠀⢸⣿⣿⣿⣿⣿⣿⣿⣿⣿⣿⣿⣿⣿⣿⣿⣿⣿⣿⣿⣿⣿⣿⣿⣿⣿⣿⣿⣿⣿⣿⣿⣿⣿⣿⣿⣿⣿⣧⠀⠀⠀⠀⠀⠀⠀⠀⠀⠀⠀⠀⠀⢀⣿⣿⣿⣿⣿⣿⣿⣿⣿⣿⣿⣿⣿⣿⣿⣿⣿⣿⣿⣿⣿⣿⣿⣿⣿⣿⣿⣿⣿⣿⣿⣿⣿⣿⣿⠀⠀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⠀⢸⣿⣿⣿⣿⣿⣿⣿⣿⣿⣿⣿⣿⣿⣿⣿⣿⣿⣿⣿⣿⣿⣿⣿⣿⣿⣿⣿⣿⣿⣿⣿⣿⣿⣿⣿⣿⣿⣿⠀⠀⠀⠀⠀⠀⠀⠀⠀⠀⠀⠀⢀⣾⣿⣿⣿⣿⣿⣿⣿⣿⣿⣿⣿⣿⣿⣿⣿⣿⣿⣿⣿⣿⣿⣿⣿⣿⣿⣿⣿⣿⣿⣿⣿⣿⣿⣿⣿⠀⠀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⠀⢸⣿⣿⣿⣿⣿⣿⣿⣿⣿⣿⣿⣿⣿⣿⣿⣿⣿⣿⣿⣿⣿⣿⣿⣿⣿⣿⣿⣿⣿⣿⣿⣿⣿⣿⣿⣿⣿⣿⡀⠀⠀⠀⠀⠀⠀⠀⠀⠀⠀⢀⣾⣿⣿⡿⢻⣿⣿⣿⣿⣿⣿⣿⣿⡿⣿⣿⣿⣿⣿⣿⣿⣿⣿⣿⣿⣿⣿⣿⣿⣿⣿⣿⣿⣿⣿⣿⣿⠀⠀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⠀⢸⣿⣿⣿⣿⣿⣿⣿⣿⣿⣿⣿⣿⣿⣿⣿⣿⣿⣿⣿⣿⣿⣿⣿⣿⣿⣿⣿⣿⣿⣿⣿⣿⣿⣿⣿⣿⣿⣿⡇⠀⠀⠀⠀⠀⠀⠀⠀⠀⢠⣿⢻⣿⠟⠀⣾⣿⠀⠛⡹⠛⠙⠋⠈⡼⣿⣿⣿⣿⣿⣿⣿⣿⣿⣿⣿⣿⣿⣿⣿⣿⣿⣿⣿⣿⣿⣿⣿⠀⠀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⠀⢸⣿⣿⣿⣿⣿⣿⣿⣿⣿⣿⣿⣿⣿⣿⣿⣿⣿⣿⣿⣿⣿⣿⣿⣿⣿⣿⣿⣿⣿⣿⣿⣿⣿⣿⣿⣿⣿⣿⣷⠀⠀⠀⠀⠀⠀⠀⠀⠀⢸⠏⣸⠏⠀⠠⠟⠁⠀⠀⠀⠀⠀⠀⠊⠰⢉⣿⣿⣿⣿⣿⣿⣿⣿⣿⣿⣿⣿⣿⣿⣿⣿⣿⣿⣿⣿⣿⣿⠀⠀</a:t>
            </a:r>
            <a:br/>
            <a:r>
              <a:t>⠀⢸⣿⣿⣿⣿⣿⣿⣿⣿⣿⣿⣿⣿⣿⣿⣿⣿⣿⣿⣿⣿⣿⣿⣿⣿⣿⣿⣿⣿⣿⣿⣿⣿⣿⣿⣿⣿⣿⣿⣿⡄⠀⠀⠀⠀⠀⠀⠀⠀⠀⠀⠁⠀⠀⠀⠀⠀⠀⠀⠀⠀⠀⠀⠀⠀⣸⣿⣿⣿⣿⣿⣿⣿⣿⣿⣿⣿⣿⣿⣿⣿⣿⣿⣿⣿⣿⣿⣿⠀⠀</a:t>
            </a:r>
            <a:br/>
            <a:r>
              <a:t>⠀⢸⣿⣿⣿⣿⣿⣿⣿⣿⣿⣿⣿⣿⣿⣿⣿⣿⣿⣿⣿⣿⣿⣿⣿⣿⣿⣿⣿⣿⣿⣿⣿⣿⣿⣿⣿⣿⣿⣿⣿⡇⠀⠀⠀⠀⠀⠀⠀⠀⠀⠀⠀⠀⠀⠀⠀⠀⠀⠀⠀⠀⠀⠀⠀⢠⣿⣿⣿⣿⣿⣿⣿⣿⣿⣿⣿⣿⣿⣿⣿⣿⣿⣿⣿⣿⣿⣿⣿⠀⠀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⠀⢸⣿⣿⣿⣿⣿⣿⣿⣿⣿⣿⣿⣿⣿⣿⣿⣿⣿⣿⣿⣿⣿⣿⣿⣿⣿⣿⣿⣿⣿⣿⣿⣿⣿⣿⣿⣿⣿⣿⣿⠃⠀⠀⠀⠀⠀⠀⠀⠀⠀⠀⠀⠀⠀⠀⠀⠀⠀⠀⠀⠀⠀⠀⣰⣿⣿⣿⣿⣿⣿⣿⣿⣿⣿⣿⣿⣿⣿⣿⣿⣿⣿⣿⣿⣿⣿⣿⣿⠀⠀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⠀⢸⣿⣿⣿⣿⣿⣿⣿⣿⣿⣿⣿⣿⣿⣿⣿⣿⣿⣿⣿⣿⣿⣿⣿⣿⣿⣿⣿⣿⣿⣿⣿⣿⣿⣿⣿⣿⣿⣿⡿⠀⠀⠀⠀⠀⠀⠀⠀⠀⠀⠀⠀⠀⠀⠀⠀⠀⠀⠀⠀⠀⢠⢾⣿⣿⣿⣿⣿⣿⣿⣿⣿⣿⣿⣿⣿⣿⣿⣿⣿⣿⣿⣿⣿⣿⣿⣿⣿⠀⠀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⠀⢸⣿⣿⣿⣿⣿⣿⣿⣿⣿⣿⣿⣿⣿⣿⣿⣿⣿⣿⣿⣿⣿⣿⣿⣿⣿⣿⣿⣿⣿⣿⣿⣿⣿⣿⣿⣿⣿⣿⡇⠀⠀⠀⠀⠀⠀⠀⠀⠀⠀⠀⠀⠀⠀⠀⠀⠀⠀⠀⠀⠀⣠⣾⣿⣿⣿⣿⣿⣿⣿⣿⣿⣿⣿⣿⣿⣿⣿⣿⣿⣿⣿⣿⣿⣿⣿⣿⣿⠀⠀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⠀⢸⣿⣿⣿⣿⣿⣿⣿⣿⣿⣿⣿⣿⣿⣿⣿⣿⣿⣿⣿⣿⣿⣿⣿⣿⣿⣿⣿⣿⣿⣿⣿⣿⣿⣿⣿⣿⣿⣿⣷⡀⠀⠀⠀⠀⠀⠀⠀⠀⠀⠀⠀⠀⠀⠀⠀⠀⠀⢠⣴⣿⣿⣿⣿⣿⣿⣿⣿⣿⣿⣿⣿⣿⣿⣿⣿⣿⣿⣿⣿⣿⣿⣿⣿⣿⣿⣿⣿⠀⠀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⠀⢸⣿⣿⣿⣿⣿⣿⣿⣿⣿⣿⣿⣿⣿⣿⣿⣿⣿⣿⣿⣿⣿⣿⣿⣿⣿⣿⣿⣿⣿⣿⣿⣿⣿⣿⣿⣿⡿⠟⠉⠀⠀⠀⠀⠀⠀⠀⠀⠀⠀⠀⠀⠀⠀⠀⠀⠀⣴⣿⣿⣿⣿⣿⣿⣿⣿⣿⣿⣿⣿⣿⣿⣿⣿⣿⣿⣿⣿⣿⣿⣿⣿⣿⣿⣿⣿⣿⣿⠀⠀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⠀⢸⣿⣿⣿⣿⣿⣿⣿⣿⣿⣿⣿⣿⣿⣿⣿⣿⣿⣿⣿⣿⣿⣿⣿⣿⣿⣿⣿⣿⣿⣿⣿⣿⣿⣿⣿⠏⠀⠀⠀⠀⠀⠀⠀⠀⠀⠀⠀⠀⠀⠀⠀⠀⠀⠀⠀⣸⡿⢿⢿⣿⣿⣿⣿⣿⣿⣿⣿⣿⣿⣿⣿⣿⣿⣿⣿⣿⣿⣿⣿⣿⣿⣿⣿⣿⣿⣿⣿⠀⠀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⠀⢸⣿⣿⣿⣿⣿⣿⣿⣿⣿⣿⣿⣿⣿⣿⣿⣿⣿⣿⣿⣿⣿⣿⣿⣿⣿⣿⣿⣿⣿⣿⣿⣿⣿⣿⠏⠀⠀⠀⠀⠀⣠⣤⣴⣾⡦⠀⠀⠀⠀⠀⠀⠀⠀⠀⠀⠁⠀⠀⠀⠈⠙⣿⣿⣿⣿⣿⣿⣿⣿⣿⣿⣿⣿⣿⣿⣿⣿⣿⣿⣿⣿⣿⣿⣿⣿⣿⣿⠀⠀</a:t>
            </a:r>
            <a:br/>
            <a:r>
              <a:t>⠀⢸⣿⣿⣿⣿⣿⣿⣿⣿⣿⣿⣿⣿⣿⣿⣿⣿⣿⣿⣿⣿⣿⣿⣿⣿⣿⣿⣿⣿⣿⣿⣿⣿⣿⠋⠀⠀⠀⠀⢀⣼⣿⣿⡿⠉⠀⠀⠀⠀⠀⠀⠀⠀⠀⠀⠀⠀⠀⠀⠀⢀⣴⣿⣿⣿⣿⣿⣿⣿⣿⣿⣿⣿⣿⣿⣿⣿⣿⣿⣿⣿⣿⣿⣿⣿⣿⣿⣿⠀⠀</a:t>
            </a:r>
            <a:br/>
            <a:r>
              <a:t>⠀⢸⣿⣿⣿⣿⣿⣿⣿⣿⣿⣿⣿⣿⣿⣿⣿⣿⣿⣿⣿⣿⣿⣿⣿⣿⣿⣿⠟⠻⠛⢿⣿⡿⠃⠀⠀⠀⠀⢠⣾⣿⣿⡿⠃⠀⠀⠀⠀⠀⠀⠀⠀⠀⠀⠀⠀⠀⠀⣠⣶⣿⣿⣿⣿⣿⣿⣿⣿⣿⣿⣿⣿⣿⣿⣿⣿⣿⣿⣿⣿⣿⣿⣿⣿⣿⣿⣿⣿⠀⠀</a:t>
            </a:r>
            <a:br/>
            <a:r>
              <a:t>⠀⢸⣿⣿⣿⣿⣿⣿⣿⣿⣿⣿⣿⣿⣿⣿⣿⣿⣿⣿⣿⣿⣿⣿⣿⣿⣏⠁⠀⠀⠀⠀⠀⠀⠀⠀⠀⠀⢠⡿⠿⠋⠀⠀⠀⠀⠀⠀⠀⠀⠀⠀⠀⠀⠀⠀⣀⣴⣾⣿⣿⣿⣿⣿⣿⣿⣿⣿⣿⣿⣿⣿⣿⣿⣿⣿⣿⣿⣿⣿⣿⣿⣿⣿⣿⣿⣿⣿⣿⠀⠀</a:t>
            </a:r>
            <a:br/>
            <a:r>
              <a:t>⠀⢸⣿⣿⣿⣿⣿⣿⣿⣿⣿⣿⣿⣿⣿⣿⣿⣿⣿⣿⣿⣿⣿⣿⣿⣿⣧⣤⣄⣀⣀⣀⣠⣤⣤⣤⣀⡰⠋⠀⠀⠀⠀⠀⠀⠀⠀⠀⠀⠀⠀⠀⠀⠀⠀⠘⣿⣿⣿⣿⡿⠿⣿⣿⣿⣿⣿⣿⣿⣿⣿⣿⣿⣿⣿⣿⣿⣿⣿⣿⣿⣿⣿⣿⣿⣿⣿⣿⣿⠀⠀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⠀⢸⣿⣿⣿⣿⣿⣿⣿⣿⣿⣿⣿⣿⣿⣿⣿⣿⣿⣿⣿⣿⣿⣿⣿⣿⣿⣿⣿⣿⣿⣿⣿⣿⣿⣿⡏⠀⠀⠀⠀⠀⠀⠀⠀⠀⠀⠀⠀⠀⠀⠀⠀⠀⠀⠀⠹⠛⠉⠀⣠⣾⣿⣿⣿⣿⣿⣿⣿⣿⣿⣿⣿⣿⣿⣿⣿⣿⣿⣿⣿⣿⣿⣿⣿⣿⣿⣿⣿⠀⠀</a:t>
            </a:r>
            <a:br/>
            <a:r>
              <a:t>⠀⢸⣿⣿⣿⣿⣿⣿⣿⣿⣿⣿⣿⣿⣿⣿⣿⣿⣿⣿⣿⣿⣿⣿⣿⣿⣿⣿⣿⣿⣿⣿⣿⣿⣿⣿⡇⠀⠀⠀⠀⠀⠀⠀⠀⠀⠀⠀⠀⠀⠀⠀⠀⠀⠀⠀⠀⠀⠀⣼⣿⣿⣿⣿⣿⣿⣿⣿⣿⣿⣿⣿⣿⣿⣿⣿⣿⣿⣿⣿⣿⣿⣿⣿⣿⣿⣿⣿⣿⠀⠀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⠀⢸⣿⣿⣿⣿⣿⣿⣿⣿⣿⣿⣿⣿⣿⣿⣿⣿⣿⣿⣿⣿⣿⣿⣿⣿⣿⣿⣿⣿⣿⣿⣿⣿⣿⣿⣷⣦⣤⣶⣶⣿⣿⣶⣶⣶⣶⣄⠀⠀⠀⠀⠀⠀⠀⠀⠀⠀⢠⣿⣿⣿⣿⣿⣿⣿⣿⣿⣿⣿⣿⣿⣿⣿⣿⣿⣿⣿⣿⣿⣿⣿⣿⣿⣿⣿⣿⣿⣿⠀⠀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⠀⢸⣿⣿⣿⣿⣿⣿⣿⣿⣿⣿⣿⣿⣿⣿⣿⣿⣿⣿⣿⣿⣿⣿⣿⣿⣿⣿⣿⣿⣿⣿⣿⣿⣿⣿⣿⣿⣿⣿⣿⣿⣿⣿⣿⣿⣿⣿⣦⣄⠀⠀⠀⠀⠀⠀⠀⢠⣿⣿⣿⣿⣿⣿⣿⣿⣿⣿⣿⣿⣿⣿⣿⣿⣿⣿⣿⣿⣿⣿⣿⣿⣿⣿⣿⣿⣿⣿⣿⠀⠀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⠀⢸⣿⣿⣿⣿⣿⣿⣿⣿⣿⣿⣿⣿⣿⣿⣿⣿⣿⣿⣿⣿⣿⣿⣿⣿⣿⣿⣿⣿⣿⣿⣿⣿⣿⣿⣿⣿⣿⣿⣿⣿⣿⣿⣿⣿⣿⣿⣿⣿⣿⣶⣶⣤⣴⣶⣾⣿⣿⣿⣿⣿⣿⣿⣿⣿⣿⣿⣿⣿⣿⣿⣿⣿⣿⣿⣿⣿⣿⣿⣿⣿⣿⣿⣿⣿⣿⣿⣿⠀⠀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⠀⢸⣿⣿⣿⣿⣿⣿⣿⣿⣿⣿⣿⣿⣿⣿⣿⣿⣿⣿⣿⣿⣿⣿⣿⣿⣿⣿⣿⣿⣿⣿⣿⣿⣿⣿⣿⣿⣿⣿⣿⣿⣿⣿⣿⣿⣿⣿⣿⣿⣿⣿⣿⣿⣿⣿⣿⣿⣿⣿⣿⣿⣿⣿⣿⣿⣿⣿⣿⣿⣿⣿⣿⣿⣿⣿⣿⣿⣿⣿⣿⣿⣿⣿⣿⣿⣿⣿⣿⠀⠀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⣿⣿⣿⣿⣿⣿⣿⣿⣿⣿⣿⣿⣿⣿⣿⣿⣿⣿⣿⣿⣿⣿⣿⣿⣿⣿⣿⣿⣿⣿⣿⣿⣿⣿⣿⣿⣿⣿⣿⠀⠀⠀⠀⠀⠀⠀⠀⠀⠀⠀⠀⠀⠀⣰⣿⣿⣿⣿⣿⣿⣿⣿⣿⣿⣿⣿⣿⣿⣿⣿⣿⣿⣿⣿⣿⣿⣿⣿⣿⣿⣿⣿⣿⣿⣿⣿⣿⣿⣿⣿⡇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⣿⣿⣿⣿⣿⣿⣿⣿⣿⣿⣿⣿⣿⣿⣿⣿⣿⣿⣿⣿⣿⣿⣿⣿⣿⣿⣿⣿⣿⣿⣿⣿⣿⣿⣿⣿⣿⣿⣿⡄⠀⠀⠀⠀⠀⠀⠀⠀⠀⠀⠀⠀⠀⠉⣿⣿⣿⣿⣿⣿⣿⣿⣿⣿⣿⣿⣿⣿⣿⣿⣿⣿⣿⣿⣿⣿⣿⣿⣿⣿⣿⣿⣿⣿⣿⣿⣿⣿⣿⣿⡇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⣿⣿⣿⣿⣿⣿⣿⣿⣿⣿⣿⣿⣿⣿⣿⣿⣿⣿⣿⣿⣿⣿⣿⣿⣿⣿⣿⣿⣿⣿⣿⣿⣿⣿⣿⣿⣿⣿⣿⡇⠀⠀⠀⠀⠀⠀⠀⠀⠀⠀⠀⠀⠀⠈⢸⣿⠙⡿⠛⢿⣿⡿⠻⠟⠻⢹⣿⣿⣿⣿⣿⣿⣿⣿⣿⣿⣿⣿⣿⣿⣿⣿⣿⣿⣿⣿⣿⣿⣿⣿⡇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⣿⣿⣿⣿⣿⣿⣿⣿⣿⣿⣿⣿⣿⣿⣿⣿⣿⣿⣿⣿⣿⣿⣿⣿⣿⣿⣿⣿⣿⣿⣿⣿⣿⣿⣿⣿⣿⣿⣿⣿⠀⠀⠀⠀⠀⠀⠀⠀⠀⠀⠀⠀⠀⠀⢸⡇⠀⠀⠀⡾⠃⠀⠀⠀⠀⠁⠺⣿⣿⣿⣿⣿⣿⣿⣿⣿⣿⣿⣿⣿⣿⣿⣿⣿⣿⣿⣿⣿⣿⣿⡇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⣿⣿⣿⣿⣿⣿⣿⣿⣿⣿⣿⣿⣿⣿⣿⣿⣿⣿⣿⣿⣿⣿⣿⣿⣿⣿⣿⣿⣿⣿⣿⣿⣿⣿⣿⣿⣿⣿⣿⣿⡆⠀⠀⠀⠀⠀⠀⠀⢀⠀⠀⠀⠀⠀⠘⠀⠀⠀⠀⠀⠀⠀⠀⠀⠀⠁⣸⣿⣿⣿⣿⣿⣿⣿⣿⣿⣿⣿⣿⣿⣿⣿⣿⣿⣿⣿⣿⣿⣿⣿⡇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⣿⣿⣿⣿⣿⣿⣿⣿⣿⣿⣿⣿⣿⣿⣿⣿⣿⣿⣿⣿⣿⣿⣿⣿⣿⣿⣿⣿⣿⣿⣿⣿⣿⣿⣿⣿⣿⣿⣿⣿⣷⠀⠀⠀⠀⠀⠀⠀⣿⠆⠀⠀⠀⠀⠀⠀⠀⠀⠀⠀⠀⠀⠀⠀⠀⢀⣿⣿⣿⣿⣿⣿⣿⣿⣿⣿⣿⣿⣿⣿⣿⣿⣿⣿⣿⣿⣿⣿⣿⣿⡇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⣿⣿⣿⣿⣿⣿⣿⣿⣿⣿⣿⣿⣿⣿⣿⣿⣿⣿⣿⣿⣿⣿⣿⣿⣿⣿⣿⣿⣿⣿⣿⣿⣿⣿⣿⣿⣿⣿⣿⣿⣿⠀⠀⠀⠀⠀⠀⠀⠘⠀⠀⠀⠀⠀⠀⠀⠀⠀⠀⠀⠀⠀⠀⠀⢠⣿⣿⣿⣿⣿⣿⣿⣿⣿⣿⣿⣿⣿⣿⣿⣿⣿⣿⣿⣿⣿⣿⣿⣿⣿⡇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⣿⣿⣿⣿⣿⣿⣿⣿⣿⣿⣿⣿⣿⣿⣿⣿⣿⣿⣿⣿⣿⣿⣿⣿⣿⣿⣿⣿⣿⣿⣿⣿⣿⣿⣿⣿⣿⣿⣿⣿⣿⠀⠀⠀⠀⠀⠀⠀⠀⠀⠀⠀⠀⠀⠀⠀⠀⠀⠀⠀⠀⠀⠀⣴⣿⣿⣿⣿⣿⣿⣿⣿⣿⣿⣿⣿⣿⣿⣿⣿⣿⣿⣿⣿⣿⣿⣿⣿⣿⣿⡇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⣿⣿⣿⣿⣿⣿⣿⣿⣿⣿⣿⣿⣿⣿⣿⣿⣿⣿⣿⣿⣿⣿⣿⣿⣿⣿⣿⣿⣿⣿⣿⣿⣿⣿⣿⣿⣿⣿⣿⣿⡏⠀⠀⠀⠀⠀⠀⠀⠀⠀⠀⠀⠀⠀⠀⠀⠀⠀⠀⠀⠀⠀⢈⣿⣿⣿⣿⣿⣿⣿⣿⣿⣿⣿⣿⣿⣿⣿⣿⣿⣿⣿⣿⣿⣿⣿⣿⣿⣿⣿⡇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⣿⣿⣿⣿⣿⣿⣿⣿⣿⣿⣿⣿⣿⣿⣿⣿⣿⣿⣿⣿⣿⣿⣿⣿⣿⣿⣿⣿⣿⣿⣿⣿⣿⣿⣿⣿⣿⣿⣿⣿⣧⠀⠀⠀⠀⠀⠀⠀⠀⠀⠀⠀⠀⠀⠀⠀⠀⠀⢀⣴⣿⣿⣿⣿⣿⣿⣿⣿⣿⣿⣿⣿⣿⣿⣿⣿⣿⣿⣿⣿⣿⣿⣿⣿⣿⣿⣿⣿⣿⣿⡇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⣿⣿⣿⣿⣿⣿⣿⣿⣿⣿⣿⣿⣿⣿⣿⣿⣿⣿⣿⣿⣿⣿⣿⣿⣿⣿⣿⣿⣿⣿⣿⣿⣿⣿⣿⣿⣿⣿⣿⡿⠟⠃⠀⠀⠀⠀⠀⠀⠀⠀⠀⠀⠀⠀⠀⠀⠀⢀⣾⣿⣿⣿⣿⣿⣿⣿⣿⣿⣿⣿⣿⣿⣿⣿⣿⣿⣿⣿⣿⣿⣿⣿⣿⣿⣿⣿⣿⣿⣿⣿⡇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⣿⣿⣿⣿⣿⣿⣿⣿⣿⣿⣿⣿⣿⣿⣿⣿⣿⣿⣿⣿⣿⣿⣿⣿⣿⣿⣿⣿⣿⣿⣿⣿⣿⣿⣿⣿⡿⠛⠉⠀⠀⠀⠀⠀⠀⠀⠀⠀⠀⠀⠀⠀⠀⠀⠀⠀⠀⡼⠿⠛⠙⠛⢿⣿⣿⣿⣿⣿⣿⣿⣿⣿⣿⣿⣿⣿⣿⣿⣿⣿⣿⣿⣿⣿⣿⣿⣿⣿⣿⣿⡇</a:t>
            </a:r>
            <a:br/>
            <a:r>
              <a:t>⣿⣿⣿⣿⣿⣿⣿⣿⣿⣿⣿⣿⣿⣿⣿⣿⣿⣿⣿⣿⣿⣿⣿⣿⣿⣿⣿⣿⣿⣿⣿⣿⣿⡿⠛⠁⠀⠀⠀⠀⠀⠀⠀⣀⣤⣶⣦⠀⠀⠀⠀⠀⠀⠀⠀⠀⠀⠀⠀⠀⠀⠀⠀⣿⣿⣿⣿⣿⣿⣿⣿⣿⣿⣿⣿⣿⣿⣿⣿⣿⣿⣿⣿⣿⣿⣿⣿⣿⣿⣿⡇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⣿⣿⣿⣿⣿⣿⣿⣿⣿⣿⣿⣿⣿⣿⣿⣿⣿⣿⣿⣿⣿⣿⣿⣿⣿⣿⣿⣿⣿⣿⣿⣿⡿⠀⠀⠀⠀⠀⠀⢀⣀⣤⣾⣿⣿⠋⠉⠀⠀⠀⠀⠀⠀⠀⠀⠀⠀⠀⠀⠀⠀⣠⣾⣿⣿⣿⣿⣿⣿⣿⣿⣿⣿⣿⣿⣿⣿⣿⣿⣿⣿⣿⣿⣿⣿⣿⣿⣿⣿⣿⡇</a:t>
            </a:r>
            <a:br/>
            <a:r>
              <a:t>⣿⣿⣿⣿⣿⣿⣿⣿⣿⣿⣿⣿⣿⣿⣿⣿⣿⣿⣿⣿⣿⣿⣿⣿⣿⣿⣿⣿⣿⣿⣿⣿⠃⠀⠀⠀⠀⣰⣿⣿⣿⣿⣿⣿⡏⠀⠀⠀⠀⠀⠀⠀⠀⠀⠀⠀⠀⠀⢀⣴⣿⣿⣿⣿⣿⣿⣿⣿⣿⣿⣿⣿⣿⣿⣿⣿⣿⣿⣿⣿⣿⣿⣿⣿⣿⣿⣿⣿⣿⣿⡇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⣿⣿⣿⣿⣿⣿⣿⣿⣿⣿⣿⣿⣿⣿⣿⣿⣿⣿⣿⣿⣿⣿⣿⣿⣿⣿⣿⣿⣿⣿⣿⡏⠀⠀⠀⠀⢰⣿⣿⣿⣿⣿⡿⠋⠁⠀⠀⠀⠀⠀⠀⠀⠀⠀⠀⠀⢀⣴⣿⣿⣿⣿⣿⣿⣿⣿⣿⣿⣿⣿⣿⣿⣿⣿⣿⣿⣿⣿⣿⣿⣿⣿⣿⣿⣿⣿⣿⣿⣿⣿⡇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⣿⣿⣿⣿⣿⣿⣿⣿⣿⣿⣿⣿⣿⣿⣿⣿⣿⣿⣿⣿⣿⣿⣿⣿⣿⣿⣿⣿⣿⣿⡟⠀⠀⠀⠀⢠⣿⣿⣿⡿⠋⠀⠀⠀⠀⠀⠀⠀⠀⠀⠀⠀⠀⠀⠀⠀⠘⣿⣿⣿⡿⠿⠛⣻⣿⣿⣿⣿⣿⣿⣿⣿⣿⣿⣿⣿⣿⣿⣿⣿⣿⣿⣿⣿⣿⣿⣿⣿⣿⣿⡇</a:t>
            </a:r>
            <a:br/>
            <a:r>
              <a:t>⣿⣿⣿⣿⣿⣿⣿⣿⣿⣿⣿⣿⣿⣿⣿⣿⣿⣿⣿⣿⣿⣿⣿⣿⣿⣿⢿⣿⣿⠏⠀⠀⠀⠀⠀⣾⣿⡿⠛⠀⠀⠀⠀⠀⠀⠀⠀⠀⠀⠀⠀⠀⠀⠀⠀⠀⠀⠙⠛⠁⠀⣠⣿⣿⣿⣿⣿⣿⣿⣿⣿⣿⣿⣿⣿⣿⣿⣿⣿⣿⣿⣿⣿⣿⣿⣿⣿⣿⣿⣿⡇</a:t>
            </a:r>
            <a:br/>
            <a:r>
              <a:t>⣿⣿⣿⣿⣿⣿⣿⣿⣿⣿⣿⣿⣿⣿⣿⣿⣿⣿⣿⣿⣿⣿⣿⣿⠉⠀⠀⠀⠀⠀⠀⣀⣀⣀⣼⣿⣿⠃⠀⠀⠀⠀⠀⠀⠀⠀⠀⠀⠀⠀⠀⠀⠀⠀⠀⠀⠀⠀⠀⠀⢠⣿⣿⣿⣿⣿⣿⣿⣿⣿⣿⣿⣿⣿⣿⣿⣿⣿⣿⣿⣿⣿⣿⣿⣿⣿⣿⣿⣿⣿⡇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⣿⣿⣿⣿⣿⣿⣿⣿⣿⣿⣿⣿⣿⣿⣿⣿⣿⣿⣿⣿⣿⣿⣿⣷⠀⠀⣀⣀⣤⣶⣾⣿⣿⣿⣿⣿⣿⡅⠀⠀⣀⣠⣤⣦⣤⣤⣤⣤⡀⠀⠀⠀⠀⠀⠀⠀⠀⠀⠀⠀⣾⣿⣿⣿⣿⣿⣿⣿⣿⣿⣿⣿⣿⣿⣿⣿⣿⣿⣿⣿⣿⣿⣿⣿⣿⣿⣿⣿⣿⣿⡇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⣿⣿⣿⣿⣿⣿⣿⣿⣿⣿⣿⣿⣿⣿⣿⣿⣿⣿⣿⣿⣿⣿⣿⣿⣿⣿⣿⣿⣿⣿⣿⣿⣿⣿⣿⣿⣿⣿⣿⣿⣿⣿⣿⣿⣿⣿⣿⣿⣿⣦⡀⠀⠀⠀⠀⠀⠀⠀⠀⣰⣿⣿⣿⣿⣿⣿⣿⣿⣿⣿⣿⣿⣿⣿⣿⣿⣿⣿⣿⣿⣿⣿⣿⣿⣿⣿⣿⣿⣿⣿⡇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⣿⣿⣿⣿⣿⣿⣿⣿⣿⣿⣿⣿⣿⣿⣿⣿⣿⣿⣿⣿⣿⣿⣿⣿⣿⣿⣿⣿⣿⣿⣿⣿⣿⣿⣿⣿⣿⣿⣿⣿⣿⣿⣿⣿⣿⣿⣿⣿⣿⣿⣿⣷⣶⣤⣤⣤⣴⣶⣿⣿⣿⣿⣿⣿⣿⣿⣿⣿⣿⣿⣿⣿⣿⣿⣿⣿⣿⣿⣿⣿⣿⣿⣿⣿⣿⣿⣿⣿⣿⣿⡇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⣿⣿⣿⣿⣿⣿⣿⣿⣿⣿⣿⣿⣿⣿⣿⣿⣿⣿⣿⣿⣿⣿⣿⣿⣿⣿⣿⣿⣿⣿⣿⣿⣿⣿⣿⣿⣿⣿⣇⠀⠀⠀⠀⠀⠀⠀⠀⠀⠀⠀⠀⠀⠀⠀⠉⣿⣿⣿⣿⣿⣿⣿⣿⣿⣿⣿⣿⣿⣿⣿⣿⣿⣿⣿⣿⣿⣿⣿⣿⣿⣿⣿⣿⣿⣿⣿⣿⣿⣿⣿⡇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⣿⣿⣿⣿⣿⣿⣿⣿⣿⣿⣿⣿⣿⣿⣿⣿⣿⣿⣿⣿⣿⣿⣿⣿⣿⣿⣿⣿⣿⣿⣿⣿⣿⣿⣿⣿⣿⣿⣿⠀⠀⠀⠀⠀⠀⠀⠀⠀⠀⠀⠀⠀⠀⠀⠐⢿⣿⡟⣿⣿⣿⣿⣿⣿⣿⢿⣿⣿⣿⣿⣿⣿⣿⣿⣿⣿⣿⣿⣿⣿⣿⣿⣿⣿⣿⣿⣿⣿⣿⣿⡇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⣿⣿⣿⣿⣿⣿⣿⣿⣿⣿⣿⣿⣿⣿⣿⣿⣿⣿⣿⣿⣿⣿⣿⣿⣿⣿⣿⣿⣿⣿⣿⣿⣿⣿⣿⣿⣿⣿⣿⡆⠀⠀⠀⠀⠀⠀⠀⠀⠀⠀⠀⠀⠀⠀⡄⠀⡟⠀⣸⣿⠟⠁⠉⠁⠀⠜⣿⣿⣿⣿⣿⣿⣿⣿⣿⣿⣿⣿⣿⣿⣿⣿⣿⣿⣿⣿⣿⣿⣿⣿⡇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⣿⣿⣿⣿⣿⣿⣿⣿⣿⣿⣿⣿⣿⣿⣿⣿⣿⣿⣿⣿⣿⣿⣿⣿⣿⣿⣿⣿⣿⣿⣿⣿⣿⣿⣿⣿⣿⣿⣿⣧⠀⠀⠀⠀⠀⠀⠀⠀⠀⠀⠀⠀⠀⠀⠇⠀⠀⠀⠛⠁⠀⠀⠀⠀⠀⠀⢸⣿⣿⣿⣿⣿⣿⣿⣿⣿⣿⣿⣿⣿⣿⣿⣿⣿⣿⣿⣿⣿⣿⣿⡇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⣿⣿⣿⣿⣿⣿⣿⣿⣿⣿⣿⣿⣿⣿⣿⣿⣿⣿⣿⣿⣿⣿⣿⣿⣿⣿⣿⣿⣿⣿⣿⣿⣿⣿⣿⣿⣿⣿⣿⣿⡄⠀⠀⠀⠀⠀⠀⠀⣰⠁⠀⠀⠀⠀⠀⠀⠀⠀⠀⠀⠀⠀⠀⠀⠀⠀⣿⣿⣿⣿⣿⣿⣿⣿⣿⣿⣿⣿⣿⣿⣿⣿⣿⣿⣿⣿⣿⣿⣿⣿⡇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⣿⣿⣿⣿⣿⣿⣿⣿⣿⣿⣿⣿⣿⣿⣿⣿⣿⣿⣿⣿⣿⣿⣿⣿⣿⣿⣿⣿⣿⣿⣿⣿⣿⣿⣿⣿⣿⣿⣿⣿⣧⠀⠀⠀⠀⠀⠀⠀⠿⠀⠀⠀⠀⠀⠀⠀⠀⠀⠀⠀⠀⠀⠀⠀⠀⣼⣿⣿⣿⣿⣿⣿⣿⣿⣿⣿⣿⣿⣿⣿⣿⣿⣿⣿⣿⣿⣿⣿⣿⣿⡇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⣿⣿⣿⣿⣿⣿⣿⣿⣿⣿⣿⣿⣿⣿⣿⣿⣿⣿⣿⣿⣿⣿⣿⣿⣿⣿⣿⣿⣿⣿⣿⣿⣿⣿⣿⣿⣿⣿⣿⣿⡇⠀⠀⠀⠀⠀⠀⠀⠀⠀⠀⠀⠀⠀⠀⠀⠀⠀⠀⠀⠀⢀⣴⣿⣿⣿⣿⣿⣿⣿⣿⣿⣿⣿⣿⣿⣿⣿⣿⣿⣿⣿⣿⣿⣿⣿⣿⣿⣿⣿⡇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⣿⣿⣿⣿⣿⣿⣿⣿⣿⣿⣿⣿⣿⣿⣿⣿⣿⣿⣿⣿⣿⣿⣿⣿⣿⣿⣿⣿⣿⣿⣿⣿⣿⣿⣿⣿⣿⣿⣿⡿⠿⠇⠀⠀⠀⠀⠀⠀⠀⠀⠀⠀⠀⠀⠀⠀⠀⢠⣿⣿⣿⣿⣿⣿⣿⣿⣿⣿⣿⣿⣿⣿⣿⣿⣿⣿⣿⣿⣿⣿⣿⣿⣿⣿⣿⣿⣿⣿⣿⣿⡇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⣿⣿⣿⣿⣿⣿⣿⣿⣿⣿⣿⣿⣿⣿⣿⣿⣿⣿⣿⣿⣿⣿⣿⣿⣿⣿⣿⣿⣿⣿⣿⣿⣿⣿⣿⣿⣿⠟⠉⠀⠀⠀⠀⠀⠀⠀⠀⠀⠀⠀⠀⠀⠀⠀⠀⠀⠀⠸⠛⠋⠀⠉⠙⢿⣿⣿⣿⣿⣿⣿⣿⣿⣿⣿⣿⣿⣿⣿⣿⣿⣿⣿⣿⣿⣿⣿⣿⣿⣿⣿⡇</a:t>
            </a:r>
            <a:br/>
            <a:r>
              <a:t>⣿⣿⣿⣿⣿⣿⣿⣿⣿⣿⣿⣿⣿⣿⣿⣿⣿⣿⣿⣿⣿⣿⣿⣿⣿⣿⣿⣿⣿⣿⣿⣿⣿⣿⠟⠋⠀⠀⠀⠀⠀⠀⠀⣠⣴⣶⣶⡀⠀⠀⠀⠀⠀⠀⠀⠀⠀⠀⠀⠀⠀⠀⢀⣼⣿⣿⣿⣿⣿⣿⣿⣿⣿⣿⣿⣿⣿⣿⣿⣿⣿⣿⣿⣿⣿⣿⣿⣿⣿⣿⡇</a:t>
            </a:r>
            <a:br/>
            <a:r>
              <a:t>⣿⣿⣿⣿⣿⣿⣿⣿⣿⣿⣿⣿⣿⣿⣿⣿⣿⣿⣿⣿⣿⣿⣿⣿⣿⣿⣿⣿⣿⣿⣿⣿⠟⠁⠀⠀⠀⠀⠀⠀⢀⣠⣾⣿⣿⠋⠁⠁⠀⠀⠀⠀⠀⠀⠀⠀⠀⠀⠀⠀⢀⣴⣿⣿⣿⣿⣿⣿⣿⣿⣿⣿⣿⣿⣿⣿⣿⣿⣿⣿⣿⣿⣿⣿⣿⣿⣿⣿⣿⣿⡇</a:t>
            </a:r>
            <a:br/>
            <a:r>
              <a:t>⣿⣿⣿⣿⣿⣿⣿⣿⣿⣿⣿⣿⣿⣿⣿⣿⣿⣿⣿⣿⣿⣿⣿⣿⣿⣿⣿⣿⣿⣿⣿⡏⠀⠀⠀⠀⢀⣠⣴⣾⣿⣿⣿⣿⡿⠀⠀⠀⠀⠀⠀⠀⠀⠀⠀⠀⠀⠀⢀⣴⣿⣿⣿⣿⣿⣿⣿⣿⣿⣿⣿⣿⣿⣿⣿⣿⣿⣿⣿⣿⣿⣿⣿⣿⣿⣿⣿⣿⣿⣿⡇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⣿⣿⣿⣿⣿⣿⣿⣿⣿⣿⣿⣿⣿⣿⣿⣿⣿⣿⣿⣿⣿⣿⣿⣿⣿⣿⣿⣿⣿⣿⡿⠀⠀⠀⠀⠀⣾⣿⣿⣿⣿⣿⣿⠿⠁⠀⠀⠀⠀⠀⠀⠀⠀⠀⠀⠀⠀⣴⣿⣿⣿⣿⣿⣿⣿⣿⣿⣿⣿⣿⣿⣿⣿⣿⣿⣿⣿⣿⣿⣿⣿⣿⣿⣿⣿⣿⣿⣿⣿⣿⡇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⣿⣿⣿⣿⣿⣿⣿⣿⣿⣿⣿⣿⣿⣿⣿⣿⣿⣿⣿⣿⣿⣿⣿⣿⣿⣿⣿⣿⣿⣿⠃⠀⠀⠀⠀⣼⣿⣿⣿⣿⡿⠋⠀⠀⠀⠀⠀⠀⠀⠀⠀⠀⠀⠀⠀⠀⠀⢹⣿⣿⣿⠟⠛⣉⣽⣿⣿⣿⣿⣿⣿⣿⣿⣿⣿⣿⣿⣿⣿⣿⣿⣿⣿⣿⣿⣿⣿⣿⣿⣿⡇</a:t>
            </a:r>
            <a:br/>
            <a:r>
              <a:t>⣿⣿⣿⣿⣿⣿⣿⣿⣿⣿⣿⣿⣿⣿⣿⣿⣿⣿⣿⣿⣿⣿⣿⣿⣿⣿⣿⣿⡿⠃⠀⠀⠀⠀⣸⣿⣿⣿⡿⠃⠀⠀⠀⠀⠀⠀⠀⠀⠀⠀⠀⠀⠀⠀⠀⠀⠀⠀⠛⠉⠀⠀⣴⣿⣿⣿⣿⣿⣿⣿⣿⣿⣿⣿⣿⣿⣿⣿⣿⣿⣿⣿⣿⣿⣿⣿⣿⣿⣿⣿⡇</a:t>
            </a:r>
            <a:br/>
            <a:r>
              <a:t>⣿⣿⣿⣿⣿⣿⣿⣿⣿⣿⣿⣿⣿⣿⣿⣿⣿⣿⣿⣿⣿⣿⣿⣿⣿⣿⣿⣿⠅⠀⠀⠀⠀⢀⣿⣿⣿⡿⠀⠀⠀⠀⠀⠀⠀⠀⠀⠀⠀⠀⠀⠀⠀⠀⠀⠀⠀⠀⠀⠀⠀⢰⣿⣿⣿⣿⣿⣿⣿⣿⣿⣿⣿⣿⣿⣿⣿⣿⣿⣿⣿⣿⣿⣿⣿⣿⣿⣿⣿⣿⡇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⣿⣿⣿⣿⣿⣿⣿⣿⣿⣿⣿⣿⣿⣿⣿⣿⣿⣿⣿⣿⣿⣿⣿⠟⠉⠉⠉⠁⠀⠀⣠⣤⣤⣾⣿⣿⣿⣗⠀⠀⠀⢀⣀⣤⣀⣀⣀⣀⡀⠀⠀⠀⠀⠀⠀⠀⠀⠀⠀⠀⠀⣾⣿⣿⣿⣿⣿⣿⣿⣿⣿⣿⣿⣿⣿⣿⣿⣿⣿⣿⣿⣿⣿⣿⣿⣿⣿⣿⣿⣿⡇</a:t>
            </a:r>
            <a:br/>
            <a:r>
              <a:t>⣿⣿⣿⣿⣿⣿⣿⣿⣿⣿⣿⣿⣿⣿⣿⣿⣿⣿⣿⣿⣿⣿⣏⡀⠀⠀⢀⣠⣴⣿⣿⣿⣿⣿⣿⣿⣿⣿⣶⣶⣾⣿⣿⣿⣿⣿⣿⣿⣿⣦⣄⠀⠀⠀⠀⠀⠀⠀⠀⠀⣸⣿⣿⣿⣿⣿⣿⣿⣿⣿⣿⣿⣿⣿⣿⣿⣿⣿⣿⣿⣿⣿⣿⣿⣿⣿⣿⣿⣿⣿⡇</a:t>
            </a:r>
            <a:br/>
            <a:r>
              <a:t>⣿⣿⣿⣿⣿⣿⣿⣿⣿⣿⣿⣿⣿⣿⣿⣿⣿⣿⣿⣿⣿⣿⣿⣷⣶⣾⣿⣿⣿⣿⣿⣿⣿⣿⣿⣿⣿⣿⣿⣿⣿⣿⣿⣿⣿⣿⣿⣿⣿⣿⣿⣿⣶⣦⣤⣤⣤⣴⣶⣿⣿⣿⣿⣿⣿⣿⣿⣿⣿⣿⣿⣿⣿⣿⣿⣿⣿⣿⣿⣿⣿⣿⣿⣿⣿⣿⣿⣿⣿⣿⡇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⣿⣿⣿⣿⣿⣿⣿⣿⣿⣿⣿⣿⣿⣿⣿⣿⣿⣿⣿⣿⣿⣿⣿⣿⣿⣿⣿⣿⣿⣿⣿⣿⣿⣿⣿⣿⣿⣿⡆⠀⠀⠀⠀⠀⠀⠀⠀⠀⠀⠀⠀⠀⠀⠀⠀⠀⠘⣿⣿⣿⡿⠻⠿⠙⠋⠸⣿⣿⣿⣿⣿⣿⣿⣿⣿⣿⣿⣿⣿⣿⣿⣿⣿⣿⣿⣿⣿⣿⣿⣿⡇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⣿⣿⣿⣿⣿⣿⣿⣿⣿⣿⣿⣿⣿⣿⣿⣿⣿⣿⣿⣿⣿⣿⣿⣿⣿⣿⣿⣿⣿⣿⣿⣿⣿⣿⣿⣿⣿⣿⣧⠀⠀⠀⠀⠀⠀⠀⠀⠀⠀⠀⠀⠀⠀⠀⠀⠀⢠⣿⣿⠏⠀⠀⠀⠀⠈⠀⢹⣿⣿⣿⣿⣿⣿⣿⣿⣿⣿⣿⣿⣿⣿⣿⣿⣿⣿⣿⣿⣿⣿⣿⡇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⣿⣿⣿⣿⣿⣿⣿⣿⣿⣿⣿⣿⣿⣿⣿⣿⣿⣿⣿⣿⣿⣿⣿⣿⣿⣿⣿⣿⣿⣿⣿⣿⣿⣿⣿⣿⣿⣿⣿⡀⠀⠀⠀⠀⠀⠀⠀⠀⠀⠀⣄⠀⠀⠀⠀⠀⠸⠟⠁⠀⠀⠀⠀⠀⠀⠀⣾⣿⣿⣿⣿⣿⣿⣿⣿⣿⣿⣿⣿⣿⣿⣿⣿⣿⣿⣿⣿⣿⣿⣿⡇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⣿⣿⣿⣿⣿⣿⣿⣿⣿⣿⣿⣿⣿⣿⣿⣿⣿⣿⣿⣿⣿⣿⣿⣿⣿⣿⣿⣿⣿⣿⣿⣿⣿⣿⣿⣿⣿⣿⣿⣇⠀⠀⠀⠀⠀⠀⠀⠀⠀⢸⡇⠀⠀⠀⠀⠀⠀⠀⠀⠀⠀⠀⠀⠀⠀⢠⣿⣿⣿⣿⣿⣿⣿⣿⣿⣿⣿⣿⣿⣿⣿⣿⣿⣿⣿⣿⣿⣿⣿⣿⡇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⣿⣿⣿⣿⣿⣿⣿⣿⣿⣿⣿⣿⣿⣿⣿⣿⣿⣿⣿⣿⣿⣿⣿⣿⣿⣿⣿⣿⣿⣿⣿⣿⣿⣿⣿⣿⣿⣿⣿⣿⡀⠀⠀⠀⠀⠀⠀⠀⠀⠈⠀⠀⠀⠀⠀⠀⠀⠀⠀⠀⠀⠀⠀⠀⢀⣿⣿⣿⣿⣿⣿⣿⣿⣿⣿⣿⣿⣿⣿⣿⣿⣿⣿⣿⣿⣿⣿⣿⣿⣿⡇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⣿⣿⣿⣿⣿⣿⣿⣿⣿⣿⣿⣿⣿⣿⣿⣿⣿⣿⣿⣿⣿⣿⣿⣿⣿⣿⣿⣿⣿⣿⣿⣿⣿⣿⣿⣿⣿⣿⣿⣿⡇⠀⠀⠀⠀⠀⠀⠀⠀⠀⠀⠀⠀⠀⠀⠀⠀⠀⠀⣠⣾⣿⣿⣿⣿⣿⣿⣿⣿⣿⣿⣿⣿⣿⣿⣿⣿⣿⣿⣿⣿⣿⣿⣿⣿⣿⣿⣿⣿⣿⡇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⣿⣿⣿⣿⣿⣿⣿⣿⣿⣿⣿⣿⣿⣿⣿⣿⣿⣿⣿⣿⣿⣿⣿⣿⣿⣿⣿⣿⣿⣿⣿⣿⣿⣿⣿⣿⣿⣿⣿⣿⣿⡄⠀⠀⠀⠀⠀⠀⠀⠀⠀⠀⠀⠀⠀⠀⠀⠀⣰⣿⣿⣿⣿⣿⣿⣿⣿⣿⣿⣿⣿⣿⣿⣿⣿⣿⣿⣿⣿⣿⣿⣿⣿⣿⣿⣿⣿⣿⣿⣿⡇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⣿⣿⣿⣿⣿⣿⣿⣿⣿⣿⣿⣿⣿⣿⣿⣿⣿⣿⣿⣿⣿⣿⣿⣿⣿⣿⣿⣿⣿⣿⣿⣿⣿⣿⣿⣿⣿⣿⣿⠿⠟⠓⠀⠀⠀⠀⠀⠀⠀⠀⠀⠀⠀⠀⠀⠀⠀⠀⣿⡿⠟⠉⠉⠛⢿⣿⣿⣿⣿⣿⣿⣿⣿⣿⣿⣿⣿⣿⣿⣿⣿⣿⣿⣿⣿⣿⣿⣿⣿⣿⡇</a:t>
            </a:r>
            <a:br/>
            <a:r>
              <a:t>⣿⣿⣿⣿⣿⣿⣿⣿⣿⣿⣿⣿⣿⣿⣿⣿⣿⣿⣿⣿⣿⣿⣿⣿⣿⣿⣿⣿⣿⣿⣿⣿⣿⣿⣿⣿⠿⠋⠀⠀⠀⠀⠀⠀⠀⠀⠀⠀⠀⠀⠀⠀⠀⠀⠀⠀⠀⠀⠁⠀⠀⠀⠀⠀⣠⣿⣿⣿⣿⣿⣿⣿⣿⣿⣿⣿⣿⣿⣿⣿⣿⣿⣿⣿⣿⣿⣿⣿⣿⣿⡇</a:t>
            </a:r>
            <a:br/>
            <a:r>
              <a:t>⣿⣿⣿⣿⣿⣿⣿⣿⣿⣿⣿⣿⣿⣿⣿⣿⣿⣿⣿⣿⣿⣿⣿⣿⣿⣿⣿⣿⣿⣿⣿⣿⣿⡿⠛⠁⠀⠀⠀⠀⠀⠀⠀⣠⣶⣶⣿⢦⠀⠀⠀⠀⠀⠀⠀⠀⠀⠀⠀⠀⠀⠀⢀⣴⣿⣿⣿⣿⣿⣿⣿⣿⣿⣿⣿⣿⣿⣿⣿⣿⣿⣿⣿⣿⣿⣿⣿⣿⣿⣿⡇</a:t>
            </a:r>
            <a:br/>
            <a:r>
              <a:t>⣿⣿⣿⣿⣿⣿⣿⣿⣿⣿⣿⣿⣿⣿⣿⣿⣿⣿⣿⣿⣿⣿⣿⣿⣿⣿⣿⣿⣿⣿⣿⠟⠉⠀⠀⠀⠀⠀⠀⠀⢀⣠⣾⣿⣿⡟⠉⠁⠀⠀⠀⠀⠀⠀⠀⠀⠀⠀⠀⠀⠀⣰⣿⣿⣿⣿⣿⣿⣿⣿⣿⣿⣿⣿⣿⣿⣿⣿⣿⣿⣿⣿⣿⣿⣿⣿⣿⣿⣿⣿⡇</a:t>
            </a:r>
            <a:br/>
            <a:r>
              <a:t>⣿⣿⣿⣿⣿⣿⣿⣿⣿⣿⣿⣿⣿⣿⣿⣿⣿⣿⣿⣿⣿⣿⣿⣿⣿⣿⣿⣿⣿⣿⡏⠀⠀⠀⠀⠀⢀⣠⣤⣾⣿⣿⣿⣿⣿⠇⠀⠀⠀⠀⠀⠀⠀⠀⠀⠀⠀⠀⠀⣠⣾⣿⣿⣿⣿⣿⣿⣿⣿⣿⣿⣿⣿⣿⣿⣿⣿⣿⣿⣿⣿⣿⣿⣿⣿⣿⣿⣿⣿⣿⡇</a:t>
            </a:r>
            <a:br/>
            <a:r>
              <a:t>⣿⣿⣿⣿⣿⣿⣿⣿⣿⣿⣿⣿⣿⣿⣿⣿⣿⣿⣿⣿⣿⣿⣿⣿⣿⣿⣿⣿⣿⡿⠀⠀⠀⠀⠀⣰⣿⣿⣿⣿⣿⣿⣿⣿⡿⠂⠀⠀⠀⠀⠀⠀⠀⠀⠀⠀⠀⠀⢸⣿⣿⣿⣿⣿⣿⠿⢻⣿⣿⣿⣿⣿⣿⣿⣿⣿⣿⣿⣿⣿⣿⣿⣿⣿⣿⣿⣿⣿⣿⣿⡇</a:t>
            </a:r>
            <a:br/>
            <a:r>
              <a:t>⣿⣿⣿⣿⣿⣿⣿⣿⣿⣿⣿⣿⣿⣿⣿⣿⣿⣿⣿⣿⣿⣿⣿⣿⣿⣿⣿⣿⣿⠁⠀⠀⠀⠀⣰⣿⣿⣿⣿⣿⣿⣿⠛⠁⠀⠀⠀⠀⠀⠀⠀⠀⠀⠀⠀⠀⠀⠀⠀⢻⣿⡿⠟⠁⠀⣴⣿⣿⣿⣿⣿⣿⣿⣿⣿⣿⣿⣿⣿⣿⣿⣿⣿⣿⣿⣿⣿⣿⣿⣿⡇</a:t>
            </a:r>
            <a:br/>
            <a:r>
              <a:t>⣿⣿⣿⣿⣿⣿⣿⣿⣿⣿⣿⣿⣿⣿⣿⣿⣿⣿⣿⣿⣿⣿⣿⣿⣿⣿⣿⣿⠃⠀⠀⠀⠀⢰⣿⣿⣿⣿⣿⣿⠏⠁⠀⠀⠀⠀⠀⠀⠀⠀⠀⠀⠀⠀⠀⠀⠀⠀⠀⠀⠉⠀⠀⠀⣼⣿⣿⣿⣿⣿⣿⣿⣿⣿⣿⣿⣿⣿⣿⣿⣿⣿⣿⣿⣿⣿⣿⣿⣿⣿⡇</a:t>
            </a:r>
            <a:br/>
            <a:r>
              <a:t>⣿⣿⣿⣿⣿⣿⣿⣿⣿⣿⣿⣿⣿⣿⣿⣿⣿⣿⣿⣿⣿⣿⣿⣿⣿⣿⡿⠁⠀⠀⠀⠀⢀⣿⣿⣿⣿⣿⡿⠉⠀⠀⠀⠀⠀⠀⠀⠀⠀⠀⠀⠀⠀⠀⠀⠀⠀⠀⠀⠀⠀⠀⠀⢠⣿⣿⣿⣿⣿⣿⣿⣿⣿⣿⣿⣿⣿⣿⣿⣿⣿⣿⣿⣿⣿⣿⣿⣿⣿⣿⡇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⣿⣿⣿⣿⣿⣿⣿⣿⣿⣿⣿⣿⣿⣿⣿⣿⣿⣿⣿⣿⣿⣿⣿⣿⣿⣿⡟⠀⠀⠀⠀⠀⣼⣿⣿⣿⣿⣿⡏⠀⠀⠀⠀⠀⠀⠀⠀⠀⠀⠀⠀⠀⠀⠀⠀⠀⠀⠀⠀⠀⠀⠀⠀⣸⣿⣿⣿⣿⣿⣿⣿⣿⣿⣿⣿⣿⣿⣿⣿⣿⣿⣿⣿⣿⣿⣿⣿⣿⣿⣿⡇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⣿⣿⣿⣿⣿⣿⣿⣿⣿⣿⣿⣿⣿⣿⣿⣿⣿⣿⣿⣿⣿⣿⠟⠻⠟⠋⠀⠀⢀⣾⣿⣿⣿⣿⣿⣿⣿⣿⣧⠀⣀⣠⣴⣾⣿⣿⣿⣿⣿⣿⣷⣄⡀⠀⠀⠀⠀⠀⠀⠀⠀⠀⣠⣿⣿⣿⣿⣿⣿⣿⣿⣿⣿⣿⣿⣿⣿⣿⣿⣿⣿⣿⣿⣿⣿⣿⣿⣿⣿⣿⡇</a:t>
            </a:r>
            <a:br/>
            <a:r>
              <a:t>⣿⣿⣿⣿⣿⣿⣿⣿⣿⣿⣿⣿⣿⣿⣿⣿⣿⣿⣿⣿⣿⡯⠀⠀⠀⠀⣠⣾⣿⣿⣿⣿⣿⣿⣿⣿⣿⣿⣿⣿⣿⣿⣿⣿⣿⣿⣿⣿⣿⣿⣿⣿⣿⣶⣦⣤⣤⣤⣤⣤⣶⣾⣿⣿⣿⣿⣿⣿⣿⣿⣿⣿⣿⣿⣿⣿⣿⣿⣿⣿⣿⣿⣿⣿⣿⣿⣿⣿⣿⣿⡇</a:t>
            </a:r>
            <a:br/>
            <a:r>
              <a:t>⣿⣿⣿⣿⣿⣿⣿⣿⣿⣿⣿⣿⣿⣿⣿⣿⣿⣿⣿⣿⣿⣿⣷⣤⣴⣿⣿⣿⣿⣿⣿⣿⣿⣿⣿⣿⣿⣿⣿⣿⣿⣿⣿⣿⣿⣿⣿⣿⣿⣿⣿⣿⣿⣿⣿⣿⣿⣿⣿⣿⣿⣿⣿⣿⣿⣿⣿⣿⣿⣿⣿⣿⣿⣿⣿⣿⣿⣿⣿⣿⣿⣿⣿⣿⣿⣿⣿⣿⣿⣿⡇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⣿⣿⣿⣿⣿⣿⣿⣿⣿⣿⣿⣿⣿⣿⣿⣿⣿⣿⣿⣿⣿⣿⣿⣿⣿⣿⣿⣿⣿⣿⣿⣿⣿⣿⣿⣿⣿⣿⡄⠀⠀⠀⠀⠀⠀⠀⠀⠀⠀⠀⠀⠀⠀⠀⠀⠀⢰⣿⣿⠟⠁⠀⠀⠀⠈⠀⢹⣿⣿⣿⣿⣿⣿⣿⣿⣿⣿⣿⣿⣿⣿⣿⣿⣿⣿⣿⣿⣿⣿⣿⡇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⣿⣿⣿⣿⣿⣿⣿⣿⣿⣿⣿⣿⣿⣿⣿⣿⣿⣿⣿⣿⣿⣿⣿⣿⣿⣿⣿⣿⣿⣿⣿⣿⣿⣿⣿⣿⣿⣿⣇⠀⠀⠀⠀⠀⠀⠀⠀⠀⠀⠀⢀⠀⠀⠀⠀⠀⢸⡟⠋⠀⠀⠀⠀⠀⠀⠀⣸⣿⣿⣿⣿⣿⣿⣿⣿⣿⣿⣿⣿⣿⣿⣿⣿⣿⣿⣿⣿⣿⣿⣿⡇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⣿⣿⣿⣿⣿⣿⣿⣿⣿⣿⣿⣿⣿⣿⣿⣿⣿⣿⣿⣿⣿⣿⣿⣿⣿⣿⣿⣿⣿⣿⣿⣿⣿⣿⣿⣿⣿⣿⣿⡀⠀⠀⠀⠀⠀⠀⠀⠀⠀⢠⡟⠀⠀⠀⠀⠀⠈⠀⠀⠀⠀⠀⠀⠀⠀⢀⣿⣿⣿⣿⣿⣿⣿⣿⣿⣿⣿⣿⣿⣿⣿⣿⣿⣿⣿⣿⣿⣿⣿⣿⡇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⣿⣿⣿⣿⣿⣿⣿⣿⣿⣿⣿⣿⣿⣿⣿⣿⣿⣿⣿⣿⣿⣿⣿⣿⣿⣿⣿⣿⣿⣿⣿⣿⣿⣿⣿⣿⣿⣿⣿⣧⠀⠀⠀⠀⠀⠀⠀⠀⠀⢸⠃⠀⠀⠀⠀⠀⠀⠀⠀⠀⠀⠀⠀⠀⠀⣼⣿⣿⣿⣿⣿⣿⣿⣿⣿⣿⣿⣿⣿⣿⣿⣿⣿⣿⣿⣿⣿⣿⣿⣿⡇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⣿⣿⣿⣿⣿⣿⣿⣿⣿⣿⣿⣿⣿⣿⣿⣿⣿⣿⣿⣿⣿⣿⣿⣿⣿⣿⣿⣿⣿⣿⣿⣿⣿⣿⣿⣿⣿⣿⣿⣿⡄⠀⠀⠀⠀⠀⠀⠀⠀⠈⠀⠀⠀⠀⠀⠀⠀⠀⠀⠀⠀⠀⠀⠀⣼⣿⣿⣿⣿⣿⣿⣿⣿⣿⣿⣿⣿⣿⣿⣿⣿⣿⣿⣿⣿⣿⣿⣿⣿⣿⡇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⣿⣿⣿⣿⣿⣿⣿⣿⣿⣿⣿⣿⣿⣿⣿⣿⣿⣿⣿⣿⣿⣿⣿⣿⣿⣿⣿⣿⣿⣿⣿⣿⣿⣿⣿⣿⣿⣿⣿⣿⡇⠀⠀⠀⠀⠀⠀⠀⠀⠀⠀⠀⠀⠀⠀⠀⠀⠀⠀⠀⠀⠀⠀⢰⣿⣿⣿⣿⣿⣿⣿⣿⣿⣿⣿⣿⣿⣿⣿⣿⣿⣿⣿⣿⣿⣿⣿⣿⣿⣿⡇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⣿⣿⣿⣿⣿⣿⣿⣿⣿⣿⣿⣿⣿⣿⣿⣿⣿⣿⣿⣿⣿⣿⣿⣿⣿⣿⣿⣿⣿⣿⣿⣿⣿⣿⣿⣿⣿⣿⣿⣿⡇⠀⠀⠀⠀⠀⠀⠀⠀⠀⠀⠀⠀⠀⠀⠀⠀⠀⠀⠀⠀⠀⢀⣾⣿⣿⣿⣿⣿⣿⣿⣿⣿⣿⣿⣿⣿⣿⣿⣿⣿⣿⣿⣿⣿⣿⣿⣿⣿⣿⡇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⣿⣿⣿⣿⣿⣿⣿⣿⣿⣿⣿⣿⣿⣿⣿⣿⣿⣿⣿⣿⣿⣿⣿⣿⣿⣿⣿⣿⣿⣿⣿⣿⣿⣿⣿⣿⣿⣿⣿⣿⣇⠀⠀⠀⠀⠀⠀⠀⠀⠀⠀⠀⠀⠀⠀⠀⠀⠀⠀⣴⣿⣿⣿⣿⣿⣿⣿⣿⣿⣿⣿⣿⣿⣿⣿⣿⣿⣿⣿⣿⣿⣿⣿⣿⣿⣿⣿⣿⣿⣿⡇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⣿⣿⣿⣿⣿⣿⣿⣿⣿⣿⣿⣿⣿⣿⣿⣿⣿⣿⣿⣿⣿⣿⣿⣿⣿⣿⣿⣿⣿⣿⣿⣿⣿⣿⣿⣿⣿⣿⣿⣿⣿⡄⠀⠀⠀⠀⠀⠀⠀⠀⠀⠀⠀⠀⠀⠀⠀⠀⢸⣿⣿⣿⠿⢿⣿⣿⣿⣿⣿⣿⣿⣿⣿⣿⣿⣿⣿⣿⣿⣿⣿⣿⣿⣿⣿⣿⣿⣿⣿⣿⡇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⣿⣿⣿⣿⣿⣿⣿⣿⣿⣿⣿⣿⣿⣿⣿⣿⣿⣿⣿⣿⣿⣿⣿⣿⣿⣿⣿⣿⣿⣿⣿⣿⣿⣿⣿⣿⣿⣿⠿⠛⠛⠉⠀⠀⠀⠀⠀⠀⠀⠀⠀⠀⠀⠀⠀⠀⠀⠀⠸⠛⠉⠀⠀⠀⠈⢹⣿⣿⣿⣿⣿⣿⣿⣿⣿⣿⣿⣿⣿⣿⣿⣿⣿⣿⣿⣿⣿⣿⣿⣿⡇</a:t>
            </a:r>
            <a:br/>
            <a:r>
              <a:t>⣿⣿⣿⣿⣿⣿⣿⣿⣿⣿⣿⣿⣿⣿⣿⣿⣿⣿⣿⣿⣿⣿⣿⣿⣿⣿⣿⣿⣿⣿⣿⣿⣿⣿⣿⡿⠟⠁⠀⠀⠀⠀⠀⠀⠀⠀⠀⡀⠀⠀⠀⠀⠀⠀⠀⠀⠀⠀⠀⠀⠀⠀⠀⠀⣠⣿⣿⣿⣿⣿⣿⣿⣿⣿⣿⣿⣿⣿⣿⣿⣿⣿⣿⣿⣿⣿⣿⣿⣿⣿⡇</a:t>
            </a:r>
            <a:br/>
            <a:r>
              <a:t>⣿⣿⣿⣿⣿⣿⣿⣿⣿⣿⣿⣿⣿⣿⣿⣿⣿⣿⣿⣿⣿⣿⣿⣿⣿⣿⣿⣿⣿⣿⣿⣿⣿⠟⠋⠀⠀⠀⠀⠀⠀⠀⢀⣤⣶⣿⣿⡿⠀⠀⠀⠀⠀⠀⠀⠀⠀⠀⠀⠀⠀⠀⢀⣼⣿⣿⣿⣿⣿⣿⣿⣿⣿⣿⣿⣿⣿⣿⣿⣿⣿⣿⣿⣿⣿⣿⣿⣿⣿⣿⡇</a:t>
            </a:r>
            <a:br/>
            <a:r>
              <a:t>⣿⣿⣿⣿⣿⣿⣿⣿⣿⣿⣿⣿⣿⣿⣿⣿⣿⣿⣿⣿⣿⣿⣿⣿⣿⣿⣿⣿⣿⣿⡿⠋⠁⠀⠀⠀⠀⠀⠀⠀⢀⣴⣿⣿⣿⡿⠉⠁⠀⠀⠀⠀⠀⠀⠀⠀⠀⠀⠀⠀⠀⣠⣿⣿⣿⣿⣿⣿⣿⣿⣿⣿⣿⣿⣿⣿⣿⣿⣿⣿⣿⣿⣿⣿⣿⣿⣿⣿⣿⣿⡇</a:t>
            </a:r>
            <a:br/>
            <a:r>
              <a:t>⣿⣿⣿⣿⣿⣿⣿⣿⣿⣿⣿⣿⣿⣿⣿⣿⣿⣿⣿⣿⣿⣿⣿⣿⣿⣿⣿⣿⣿⣿⠁⠀⠀⠀⠀⠀⢀⣠⣴⣾⣿⣿⣿⣿⣿⡇⠀⠀⠀⠀⠀⠀⠀⠀⠀⠀⠀⠀⠀⢠⣾⣿⣿⣿⣿⣿⣿⣿⣿⣿⣿⣿⣿⣿⣿⣿⣿⣿⣿⣿⣿⣿⣿⣿⣿⣿⣿⣿⣿⣿⡇</a:t>
            </a:r>
            <a:br/>
            <a:r>
              <a:t>⣿⣿⣿⣿⣿⣿⣿⣿⣿⣿⣿⣿⣿⣿⣿⣿⣿⣿⣿⣿⣿⣿⣿⣿⣿⣿⣿⣿⣿⠇⠀⠀⠀⠀⠀⣾⣿⣿⣿⣿⣿⣿⣿⣿⣿⠆⠀⠀⠀⠀⠀⠀⠀⠀⠀⠀⠀⠀⠀⠹⣿⣿⣿⣿⡿⠟⠋⣩⣿⣿⣿⣿⣿⣿⣿⣿⣿⣿⣿⣿⣿⣿⣿⣿⣿⣿⣿⣿⣿⣿⡇</a:t>
            </a:r>
            <a:br/>
            <a:r>
              <a:t>⣿⣿⣿⣿⣿⣿⣿⣿⣿⣿⣿⣿⣿⣿⣿⣿⣿⣿⣿⣿⣿⣿⣿⣿⣿⣿⣿⣿⡟⠀⠀⠀⠀⠀⣼⣿⣿⣿⣿⣿⣿⣿⡿⠋⠁⠀⠀⠀⠀⠀⠀⠀⠀⠀⠀⠀⠀⠀⠀⠀⠹⣿⠿⠋⠀⠀⣼⣿⣿⣿⣿⣿⣿⣿⣿⣿⣿⣿⣿⣿⣿⣿⣿⣿⣿⣿⣿⣿⣿⣿⡇</a:t>
            </a:r>
            <a:br/>
            <a:r>
              <a:t>⣿⣿⣿⣿⣿⣿⣿⣿⣿⣿⣿⣿⣿⣿⣿⣿⣿⣿⣿⣿⣿⣿⣿⣿⣿⣿⣿⡿⠁⠀⠀⠀⠀⣸⣿⣿⣿⣿⣿⣿⣿⠋⠀⠀⠀⠀⠀⠀⠀⠀⠀⠀⠀⠀⠀⠀⠀⠀⠀⠀⠀⠀⠀⠀⠀⢸⣿⣿⣿⣿⣿⣿⣿⣿⣿⣿⣿⣿⣿⣿⣿⣿⣿⣿⣿⣿⣿⣿⣿⣿⡇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⣿⣿⣿⣿⣿⣿⣿⣿⣿⣿⣿⣿⣿⣿⣿⣿⣿⣿⣿⣿⣿⣿⣿⣿⣿⣿⡟⠁⠀⠀⠀⠀⢠⣿⣿⣿⣿⣿⣿⡟⠁⠀⠀⠀⠀⠀⠀⠀⠀⠀⠀⠀⠀⠀⠀⠀⠀⠀⠀⠀⠀⠀⠀⠀⠀⣾⣿⣿⣿⣿⣿⣿⣿⣿⣿⣿⣿⣿⣿⣿⣿⣿⣿⣿⣿⣿⣿⣿⣿⣿⡇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⣿⣿⣿⣿⣿⣿⣿⣿⣿⣿⣿⣿⣿⣿⣿⣿⣿⣿⣿⣿⣿⣿⣿⣿⣿⣿⡦⠀⠀⠀⠀⠀⣾⣿⣿⣿⣿⣿⣿⠂⠀⠀⠀⠀⠀⠀⠀⠀⠀⠀⠀⠀⠀⠀⠀⠀⠀⠀⠀⠀⠀⠀⠀⠀⢀⣿⣿⣿⣿⣿⣿⣿⣿⣿⣿⣿⣿⣿⣿⣿⣿⣿⣿⣿⣿⣿⣿⣿⣿⣿⡇</a:t>
            </a:r>
            <a:br/>
            <a:r>
              <a:t>⣿⣿⣿⣿⣿⣿⣿⣿⣿⣿⣿⣿⣿⣿⣿⣿⣿⣿⣿⣿⣿⣿⣿⣿⡿⠏⠀⠀⢀⣴⣶⣾⣿⣿⣿⣿⣿⣿⣿⠀⠀⠀⢀⣠⣴⣾⣶⣶⣶⣾⣿⣦⣄⠀⠀⠀⠀⠀⠀⠀⠀⠀⠀⢀⣾⣿⣿⣿⣿⣿⣿⣿⣿⣿⣿⣿⣿⣿⣿⣿⣿⣿⣿⣿⣿⣿⣿⣿⣿⣿⡇</a:t>
            </a:r>
            <a:br/>
            <a:r>
              <a:t>⣿⣿⣿⣿⣿⣿⣿⣿⣿⣿⣿⣿⣿⣿⣿⣿⣿⣿⣿⣿⣿⠏⠀⠀⠀⠀⠀⣠⣾⣿⣿⣿⣿⣿⣿⣿⣿⣿⣿⣷⣶⣿⣿⣿⣿⣿⣿⣿⣿⣿⣿⣿⣿⣿⣶⣤⣤⣤⣤⣤⣤⣶⣾⣿⣿⣿⣿⣿⣿⣿⣿⣿⣿⣿⣿⣿⣿⣿⣿⣿⣿⣿⣿⣿⣿⣿⣿⣿⣿⣿⡇</a:t>
            </a:r>
            <a:br/>
            <a:r>
              <a:t>⣿⣿⣿⣿⣿⣿⣿⣿⣿⣿⣿⣿⣿⣿⣿⣿⣿⣿⣿⣿⣿⣅⡀⠀⢀⣴⣾⣿⣿⣿⣿⣿⣿⣿⣿⣿⣿⣿⣿⣿⣿⣿⣿⣿⣿⣿⣿⣿⣿⣿⣿⣿⣿⣿⣿⣿⣿⣿⣿⣿⣿⣿⣿⣿⣿⣿⣿⣿⣿⣿⣿⣿⣿⣿⣿⣿⣿⣿⣿⣿⣿⣿⣿⣿⣿⣿⣿⣿⣿⣿⡇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⣿⣿⣿⣿⣿⣿⣿⣿⣿⣿⣿⣿⣿⣿⣿⣿⣿⣿⣿⣿⣿⣿⣷⣾⣿⣿⣿⣿⣿⣿⣿⣿⣿⣿⣿⣿⣿⣿⣿⣿⣿⣿⣿⣿⣿⣿⣿⣿⣿⣿⣿⣿⣿⣿⣿⣿⣿⣿⣿⣿⣿⣿⣿⣿⣿⣿⣿⣿⣿⣿⣿⣿⣿⣿⣿⣿⣿⣿⣿⣿⣿⣿⣿⣿⣿⣿⣿⣿⣿⣿⡇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⣿⣿⣿⣿⣿⣿⣿⣿⣿⣿⣿⣿⣿⣿⣿⣿⣿⣿⣿⣿⣿⣿⣿⣿⣿⣿⣿⣿⣿⣿⣿⣿⣿⣿⣿⣿⣿⣿⡀⠀⠀⠀⠀⠀⠀⠀⠀⠀⠀⠀⢀⠆⠀⠀⠀⠀⠀⠈⠀⠀⠀⠀⠀⠀⠀⠀⢸⣿⣿⣿⣿⣿⣿⣿⣿⣿⣿⣿⣿⣿⣿⣿⣿⣿⣿⣿⣿⣿⣿⣿⡇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⣿⣿⣿⣿⣿⣿⣿⣿⣿⣿⣿⣿⣿⣿⣿⣿⣿⣿⣿⣿⣿⣿⣿⣿⣿⣿⣿⣿⣿⣿⣿⣿⣿⣿⣿⣿⣿⣿⣇⠀⠀⠀⠀⠀⠀⠀⠀⠀⠀⠀⡿⠀⠀⠀⠀⠀⠀⠀⠀⠀⠀⠀⠀⠀⠀⢀⣿⣿⣿⣿⣿⣿⣿⣿⣿⣿⣿⣿⣿⣿⣿⣿⣿⣿⣿⣿⣿⣿⣿⣿⡇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⣿⣿⣿⣿⣿⣿⣿⣿⣿⣿⣿⣿⣿⣿⣿⣿⣿⣿⣿⣿⣿⣿⣿⣿⣿⣿⣿⣿⣿⣿⣿⣿⣿⣿⣿⣿⣿⣿⣿⡄⠀⠀⠀⠀⠀⠀⠀⠀⠀⠀⡇⠀⠀⠀⠀⠀⠀⠀⠀⠀⠀⠀⠀⠀⠀⣼⣿⣿⣿⣿⣿⣿⣿⣿⣿⣿⣿⣿⣿⣿⣿⣿⣿⣿⣿⣿⣿⣿⣿⣿⡇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⣿⣿⣿⣿⣿⣿⣿⣿⣿⣿⣿⣿⣿⣿⣿⣿⣿⣿⣿⣿⣿⣿⣿⣿⣿⣿⣿⣿⣿⣿⣿⣿⣿⣿⣿⣿⣿⣿⣿⣧⠀⠀⠀⠀⠀⠀⠀⠀⠀⠀⠁⠀⠀⠀⠀⠀⠀⠀⠀⠀⠀⠀⠀⠀⢀⣿⣿⣿⣿⣿⣿⣿⣿⣿⣿⣿⣿⣿⣿⣿⣿⣿⣿⣿⣿⣿⣿⣿⣿⣿⡇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⣿⣿⣿⣿⣿⣿⣿⣿⣿⣿⣿⣿⣿⣿⣿⣿⣿⣿⣿⣿⣿⣿⣿⣿⣿⣿⣿⣿⣿⣿⣿⣿⣿⣿⣿⣿⣿⣿⣿⣿⣷⠀⠀⠀⠀⠀⠀⠀⠀⠀⠀⠀⠀⠀⠀⠀⠀⠀⠀⢸⣿⣿⡿⠋⠙⠛⣿⣿⣿⣿⣿⣿⣿⣿⣿⣿⣿⣿⣿⣿⣿⣿⣿⣿⣿⣿⣿⣿⣿⣿⡇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⣿⣿⣿⣿⣿⣿⣿⣿⣿⣿⣿⣿⣿⣿⣿⣿⣿⣿⣿⣿⣿⣿⣿⣿⣿⣿⣿⣿⣿⣿⣿⣿⣿⣿⣿⣿⣿⣿⣿⣿⡿⠇⠀⠀⠀⠀⠀⠀⠀⠀⠀⠀⠀⠀⠀⠀⠀⠀⠀⠸⠟⠉⠀⠀⠀⠀⢀⣾⣿⣿⣿⣿⣿⣿⣿⣿⣿⣿⣿⣿⣿⣿⣿⣿⣿⣿⣿⣿⣿⣿⡇</a:t>
            </a:r>
            <a:br/>
            <a:r>
              <a:t>⣿⣿⣿⣿⣿⣿⣿⣿⣿⣿⣿⣿⣿⣿⣿⣿⣿⣿⣿⣿⣿⣿⣿⣿⣿⣿⣿⣿⣿⣿⣿⣿⣿⣿⣿⣿⣿⠟⠋⠁⠀⠀⠀⠀⠀⠀⠀⠀⠀⠀⠀⠀⠀⠀⠀⠀⠀⠀⠀⠀⠀⠀⠀⠀⠀⢠⣾⣿⣿⣿⣿⣿⣿⣿⣿⣿⣿⣿⣿⣿⣿⣿⣿⣿⣿⣿⣿⣿⣿⣿⡇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⣿⣿⣿⣿⣿⣿⣿⣿⣿⣿⣿⣿⣿⣿⣿⣿⣿⣿⣿⣿⣿⣿⣿⣿⣿⣿⣿⣿⣿⣿⣿⣿⣿⣿⣿⠟⠁⠀⠀⠀⠀⠀⠀⠀⢀⣠⣤⣤⡀⠀⠀⠀⠀⠀⠀⠀⠀⠀⠀⠀⠀⠀⠀⠀⣠⣿⣿⣿⣿⣿⣿⣿⣿⣿⣿⣿⣿⣿⣿⣿⣿⣿⣿⣿⣿⣿⣿⣿⣿⣿⡇</a:t>
            </a:r>
            <a:br/>
            <a:r>
              <a:t>⣿⣿⣿⣿⣿⣿⣿⣿⣿⣿⣿⣿⣿⣿⣿⣿⣿⣿⣿⣿⣿⣿⣿⣿⣿⣿⣿⣿⣿⣿⣿⣿⡿⠛⠁⠀⠀⠀⠀⠀⠀⠀⣠⣾⣿⣿⣿⣿⠇⠀⠀⠀⠀⠀⠀⠀⠀⠀⠀⠀⠀⠀⠀⣴⣿⣿⣿⣿⣿⣿⣿⣿⣿⣿⣿⣿⣿⣿⣿⣿⣿⣿⣿⣿⣿⣿⣿⣿⣿⣿⡇</a:t>
            </a:r>
            <a:br/>
            <a:r>
              <a:t>⣿⣿⣿⣿⣿⣿⣿⣿⣿⣿⣿⣿⣿⣿⣿⣿⣿⣿⣿⣿⣿⣿⣿⣿⣿⣿⣿⣿⣿⣿⡿⠋⠀⠀⠀⠀⠀⠀⠀⠀⣀⣾⣿⣿⣿⣿⠇⠀⠀⠀⠀⠀⠀⠀⠀⠀⠀⠀⠀⠀⠀⢀⣾⣿⣿⣿⣿⣿⣿⣿⣿⣿⣿⣿⣿⣿⣿⣿⣿⣿⣿⣿⣿⣿⣿⣿⣿⣿⣿⣿⡇</a:t>
            </a:r>
            <a:br/>
            <a:r>
              <a:t>⣿⣿⣿⣿⣿⣿⣿⣿⣿⣿⣿⣿⣿⣿⣿⣿⣿⣿⣿⣿⣿⣿⣿⣿⣿⣿⣿⣿⣿⡏⠀⠀⠀⠀⠀⠀⠀⣀⣴⣾⣿⣿⣿⣿⣿⣿⡄⠀⠀⠀⠀⠀⠀⠀⠀⠀⠀⠀⠀⠀⠀⢻⣿⣿⣿⣿⣿⣿⠟⠋⣡⣾⣿⣿⣿⣿⣿⣿⣿⣿⣿⣿⣿⣿⣿⣿⣿⣿⣿⣿⡇</a:t>
            </a:r>
            <a:br/>
            <a:r>
              <a:t>⣿⣿⣿⣿⣿⣿⣿⣿⣿⣿⣿⣿⣿⣿⣿⣿⣿⣿⣿⣿⣿⣿⣿⣿⣿⣿⣿⣿⣿⠀⠀⠀⠀⠀⠀⣴⣾⣿⣿⣿⣿⣿⣿⣿⣿⣿⡦⠀⠀⠀⠀⠀⠀⠀⠀⠀⠀⠀⠀⠀⠀⠀⠹⣿⣿⡿⠋⠁⠀⣰⣿⣿⣿⣿⣿⣿⣿⣿⣿⣿⣿⣿⣿⣿⣿⣿⣿⣿⣿⣿⡇</a:t>
            </a:r>
            <a:br/>
            <a:r>
              <a:t>⣿⣿⣿⣿⣿⣿⣿⣿⣿⣿⣿⣿⣿⣿⣿⣿⣿⣿⣿⣿⣿⣿⣿⣿⣿⣿⣿⣿⠇⠀⠀⠀⠀⠀⣸⣿⣿⣿⣿⣿⣿⣿⣿⣿⡟⠉⠀⠀⠀⠀⠀⠀⠀⠀⠀⠀⠀⠀⠀⠀⠀⠀⠀⠙⠉⠀⠀⠀⢀⣿⣿⣿⣿⣿⣿⣿⣿⣿⣿⣿⣿⣿⣿⣿⣿⣿⣿⣿⣿⣿⡇</a:t>
            </a:r>
            <a:br/>
            <a:r>
              <a:t>⣿⣿⣿⣿⣿⣿⣿⣿⣿⣿⣿⣿⣿⣿⣿⣿⣿⣿⣿⣿⣿⣿⣿⣿⣿⣿⣿⡿⠀⠀⠀⠀⠀⢰⣿⣿⣿⣿⣿⣿⣿⣿⡿⠋⠀⠀⠀⠀⠀⠀⠀⠀⠀⠀⠀⠀⠀⠀⠀⠀⠀⠀⠀⠀⠀⠀⠀⠀⢸⣿⣿⣿⣿⣿⣿⣿⣿⣿⣿⣿⣿⣿⣿⣿⣿⣿⣿⣿⣿⣿⡇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⣿⣿⣿⣿⣿⣿⣿⣿⣿⣿⣿⣿⣿⣿⣿⣿⣿⣿⣿⣿⣿⣿⣿⣿⣿⣿⡿⠁⠀⠀⠀⠀⢀⣿⣿⣿⣿⣿⣿⣿⣿⡿⠃⠀⠀⠀⠀⠀⠀⠀⠀⠀⠀⠀⠀⠀⠀⠀⠀⠀⠀⠀⠀⠀⠀⠀⠀⠀⢸⣿⣿⣿⣿⣿⣿⣿⣿⣿⣿⣿⣿⣿⣿⣿⣿⣿⣿⣿⣿⣿⡇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⣿⣿⣿⣿⣿⣿⣿⣿⣿⣿⣿⣿⣿⣿⣿⣿⣿⣿⣿⣿⣿⣿⣿⣿⣿⡿⠁⠀⠀⠀⠀⠀⣸⣿⣿⣿⣿⣿⣿⣿⡏⠀⠀⠀⠀⠀⠀⠀⠀⠀⠀⠀⠀⠀⠀⠀⠀⠀⠀⠀⠀⠀⠀⠀⠀⠀⠀⠀⣾⣿⣿⣿⣿⣿⣿⣿⣿⣿⣿⣿⣿⣿⣿⣿⣿⣿⣿⣿⣿⣿⡇</a:t>
            </a:r>
            <a:br/>
            <a:r>
              <a:t>⣿⣿⣿⣿⣿⣿⣿⣿⣿⣿⣿⣿⣿⣿⣿⣿⣿⣿⣿⣿⣿⣿⣿⣿⣿⡷⠀⠀⠀⠀⠀⢀⣿⣿⣿⣿⣿⣿⣿⣿⠁⠀⠀⠀⠀⠀⣀⣤⣀⣠⣤⣤⣶⣦⣄⠀⠀⠀⠀⠀⠀⠀⠀⠀⠀⠀⣠⣾⣿⣿⣿⣿⣿⣿⣿⣿⣿⣿⣿⣿⣿⣿⣿⣿⣿⣿⣿⣿⣿⣿⡇</a:t>
            </a:r>
            <a:br/>
            <a:r>
              <a:t>⣿⣿⣿⣿⣿⣿⣿⣿⣿⣿⣿⣿⣿⣿⣿⣿⣿⣿⣿⣿⣿⣿⣿⣿⠟⠁⠀⠀⢀⣶⣶⣾⣿⣿⣿⣿⣿⣿⣿⣿⣇⠀⢀⣠⣴⣿⣿⣿⣿⣿⣿⣿⣿⣿⣿⣿⣷⣦⣤⣤⣤⣤⣤⣶⣾⣿⣿⣿⣿⣿⣿⣿⣿⣿⣿⣿⣿⣿⣿⣿⣿⣿⣿⣿⣿⣿⣿⣿⣿⣿⡇</a:t>
            </a:r>
            <a:br/>
            <a:r>
              <a:t>⣿⣿⣿⣿⣿⣿⣿⣿⣿⣿⣿⣿⣿⣿⣿⣿⣿⣿⣿⣿⣿⠉⠁⠀⠀⠀⠀⣰⣿⣿⣿⣿⣿⣿⣿⣿⣿⣿⣿⣿⣿⣿⣿⣿⣿⣿⣿⣿⣿⣿⣿⣿⣿⣿⣿⣿⣿⣿⣿⣿⣿⣿⣿⣿⣿⣿⣿⣿⣿⣿⣿⣿⣿⣿⣿⣿⣿⣿⣿⣿⣿⣿⣿⣿⣿⣿⣿⣿⣿⣿⡇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⣿⣿⣿⣿⣿⣿⣿⣿⣿⣿⣿⣿⣿⣿⣿⣿⣿⣿⣿⣿⡧⠀⠀⠀⠀⣠⣾⣿⣿⣿⣿⣿⣿⣿⣿⣿⣿⣿⣿⣿⣿⣿⣿⣿⣿⣿⣿⣿⣿⣿⣿⣿⣿⣿⣿⣿⣿⣿⣿⣿⣿⣿⣿⣿⣿⣿⣿⣿⣿⣿⣿⣿⣿⣿⣿⣿⣿⣿⣿⣿⣿⣿⣿⣿⣿⣿⣿⣿⣿⣿⡇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⣿⣿⣿⣿⣿⣿⣿⣿⣿⣿⣿⣿⣿⣿⣿⣿⣿⣿⣿⣿⣿⣿⣧⣴⣾⣿⣿⣿⣿⣿⣿⣿⣿⣿⣿⣿⣿⣿⣿⣿⣿⣿⣿⣿⣿⣿⣿⣿⣿⣿⣿⣿⣿⣿⣿⣿⣿⣿⣿⣿⣿⣿⣿⣿⣿⣿⣿⣿⣿⣿⣿⣿⣿⣿⣿⣿⣿⣿⣿⣿⣿⣿⣿⣿⣿⣿⣿⣿⣿⣿⡇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⣿⣿⣿⣿⣿⣿⣿⣿⣿⣿⣿⣿⣿⣿⣿⣿⣿⣿⣿⣿⣿⣿⣿⣿⣿⣿⣿⣿⣿⣿⣿⣿⣿⣿⣿⣿⣿⣿⡀⠀⠀⠀⠀⠀⠀⠀⠀⠀⠀⠀⣼⡇⠀⠀⠀⠀⠀⠀⠀⠀⠀⠀⠀⠀⠀⠀⣸⣿⣿⣿⣿⣿⣿⣿⣿⣿⣿⣿⣿⣿⣿⣿⣿⣿⣿⣿⣿⣿⣿⣿⡇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⣿⣿⣿⣿⣿⣿⣿⣿⣿⣿⣿⣿⣿⣿⣿⣿⣿⣿⣿⣿⣿⣿⣿⣿⣿⣿⣿⣿⣿⣿⣿⣿⣿⣿⣿⣿⣿⣿⣷⠀⠀⠀⠀⠀⠀⠀⠀⠀⠀⠀⡇⠁⠀⠀⠀⠀⠀⠀⠀⠀⠀⠀⠀⠀⠀⠀⣿⣿⣿⣿⣿⣿⣿⣿⣿⣿⣿⣿⣿⣿⣿⣿⣿⣿⣿⣿⣿⣿⣿⣿⡇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⣿⣿⣿⣿⣿⣿⣿⣿⣿⣿⣿⣿⣿⣿⣿⣿⣿⣿⣿⣿⣿⣿⣿⣿⣿⣿⣿⣿⣿⣿⣿⣿⣿⣿⣿⣿⣿⣿⣿⡄⠀⠀⠀⠀⠀⠀⠀⠀⠀⠀⠃⠀⠀⠀⠀⠀⠀⠀⠀⠀⠀⠀⠀⠀⠀⢸⣿⣿⣿⣿⣿⣿⣿⣿⣿⣿⣿⣿⣿⣿⣿⣿⣿⣿⣿⣿⣿⣿⣿⣿⡇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⣿⣿⣿⣿⣿⣿⣿⣿⣿⣿⣿⣿⣿⣿⣿⣿⣿⣿⣿⣿⣿⣿⣿⣿⣿⣿⣿⣿⣿⣿⣿⣿⣿⣿⣿⣿⣿⣿⣿⣿⠀⠀⠀⠀⠀⠀⠀⠀⠀⠀⠀⠀⠀⠀⠀⠀⠀⠀⠀⠀⠀⠀⠀⠀⣰⣿⣿⣿⣿⣿⣿⣿⣿⣿⣿⣿⣿⣿⣿⣿⣿⣿⣿⣿⣿⣿⣿⣿⣿⣿⡇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⣿⣿⣿⣿⣿⣿⣿⣿⣿⣿⣿⣿⣿⣿⣿⣿⣿⣿⣿⣿⣿⣿⣿⣿⣿⣿⣿⣿⣿⣿⣿⣿⣿⣿⣿⣿⣿⣿⣿⣿⠀⠀⠀⠀⠀⠀⠀⠀⠀⠀⠀⠀⠀⠀⠀⠀⠀⠀⠀⠀⠀⠀⠀⣴⣿⣿⣿⣿⣿⣿⣿⣿⣿⣿⣿⣿⣿⣿⣿⣿⣿⣿⣿⣿⣿⣿⣿⣿⣿⣿⡇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⣿⣿⣿⣿⣿⣿⣿⣿⣿⣿⣿⣿⣿⣿⣿⣿⣿⣿⣿⣿⣿⣿⣿⣿⣿⣿⣿⣿⣿⣿⣿⣿⣿⣿⣿⣿⣿⣿⣿⣿⡆⠀⠀⠀⠀⠀⠀⠀⠀⠀⠀⠀⠀⠀⠀⠀⠀⠀⠀⢀⣾⣿⣿⣿⠛⠻⢿⣿⣿⣿⣿⣿⣿⣿⣿⣿⣿⣿⣿⣿⣿⣿⣿⣿⣿⣿⣿⣿⣿⣿⡇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⣿⣿⣿⣿⣿⣿⣿⣿⣿⣿⣿⣿⣿⣿⣿⣿⣿⣿⣿⣿⣿⣿⣿⣿⣿⣿⣿⣿⣿⣿⣿⣿⣿⣿⣿⣿⣿⣿⣿⣿⣿⡀⠀⠀⠀⠀⠀⠀⠀⠀⠀⠀⠀⠀⠀⠀⠀⠀⠀⠀⣿⡿⠏⠁⠀⠀⠈⢀⣿⣿⣿⣿⣿⣿⣿⣿⣿⣿⣿⣿⣿⣿⣿⣿⣿⣿⣿⣿⣿⣿⡇</a:t>
            </a:r>
            <a:br/>
            <a:r>
              <a:t>⣿⣿⣿⣿⣿⣿⣿⣿⣿⣿⣿⣿⣿⣿⣿⣿⣿⣿⣿⣿⣿⣿⣿⣿⣿⣿⣿⣿⣿⣿⣿⣿⣿⣿⣿⣿⣿⣿⣿⡿⠟⠁⠀⠀⠀⠀⠀⠀⠀⠀⠀⠀⠀⠀⠀⠀⠀⠀⠀⠀⠉⠀⠀⠀⠀⠀⢀⣾⣿⣿⣿⣿⣿⣿⣿⣿⣿⣿⣿⣿⣿⣿⣿⣿⣿⣿⣿⣿⣿⣿⡇</a:t>
            </a:r>
            <a:br/>
            <a:r>
              <a:t>⣿⣿⣿⣿⣿⣿⣿⣿⣿⣿⣿⣿⣿⣿⣿⣿⣿⣿⣿⣿⣿⣿⣿⣿⣿⣿⣿⣿⣿⣿⣿⣿⣿⣿⣿⣿⡿⠋⠁⠀⠀⠀⠀⠀⠀⠀⠀⠀⠀⠀⠀⠀⠀⠀⠀⠀⠀⠀⠀⠀⠀⠀⠀⠀⠀⢠⣿⣿⣿⣿⣿⣿⣿⣿⣿⣿⣿⣿⣿⣿⣿⣿⣿⣿⣿⣿⣿⣿⣿⣿⡇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⣿⣿⣿⣿⣿⣿⣿⣿⣿⣿⣿⣿⣿⣿⣿⣿⣿⣿⣿⣿⣿⣿⣿⣿⣿⣿⣿⣿⣿⣿⣿⣿⣿⣿⡿⠋⠀⠀⠀⠀⠀⠀⠀⠀⣠⣤⣶⣾⣤⠀⠀⠀⠀⠀⠀⠀⠀⠀⠀⠀⠀⠀⠀⠀⢠⣿⣿⣿⣿⣿⣿⣿⣿⣿⣿⣿⣿⣿⣿⣿⣿⣿⣿⣿⣿⣿⣿⣿⣿⣿⡇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⣿⣿⣿⣿⣿⣿⣿⣿⣿⣿⣿⣿⣿⣿⣿⣿⣿⣿⣿⣿⣿⣿⣿⣿⣿⣿⣿⣿⣿⣿⣿⣿⡿⠛⠁⠀⠀⠀⠀⠀⠀⠀⣰⣿⣿⣿⣿⠿⠏⠀⠀⠀⠀⠀⠀⠀⠀⠀⠀⠀⠀⠀⠀⣰⣿⣿⣿⣿⣿⣿⣿⣿⣿⣿⣿⣿⣿⣿⣿⣿⣿⣿⣿⣿⣿⣿⣿⣿⣿⣿⡇</a:t>
            </a:r>
            <a:br/>
            <a:r>
              <a:t>⣿⣿⣿⣿⣿⣿⣿⣿⣿⣿⣿⣿⣿⣿⣿⣿⣿⣿⣿⣿⣿⣿⣿⣿⣿⣿⣿⣿⣿⣿⡿⠋⠀⠀⠀⠀⠀⠀⠀⠀⣠⣾⣿⣿⣿⣿⡇⠀⠀⠀⠀⠀⠀⠀⠀⠀⠀⠀⠀⠀⠀⠀⣰⣿⣿⣿⣿⣿⣿⣿⡿⠟⢋⣿⣿⣿⣿⣿⣿⣿⣿⣿⣿⣿⣿⣿⣿⣿⣿⣿⡇</a:t>
            </a:r>
            <a:br/>
            <a:r>
              <a:t>⣿⣿⣿⣿⣿⣿⣿⣿⣿⣿⣿⣿⣿⣿⣿⣿⣿⣿⣿⣿⣿⣿⣿⣿⣿⣿⣿⣿⣿⠟⠀⠀⠀⠀⠀⠀⠀⢀⣠⣾⣿⣿⣿⣿⣿⣿⡇⠀⠀⠀⠀⠀⠀⠀⠀⠀⠀⠀⠀⠀⠀⠀⠙⢿⣿⣿⣿⣿⠟⠋⠀⣰⣿⣿⣿⣿⣿⣿⣿⣿⣿⣿⣿⣿⣿⣿⣿⣿⣿⣿⡇</a:t>
            </a:r>
            <a:br/>
            <a:r>
              <a:t>⣿⣿⣿⣿⣿⣿⣿⣿⣿⣿⣿⣿⣿⣿⣿⣿⣿⣿⣿⣿⣿⣿⣿⣿⣿⣿⣿⣿⣿⠀⠀⠀⠀⠀⠀⣠⣶⣿⣿⣿⣿⣿⣿⣿⣿⣿⣷⠄⠀⠀⠀⠀⠀⠀⠀⠀⠀⠀⠀⠀⠀⠀⠀⠈⢻⣿⠟⠋⠀⠀⢠⣿⣿⣿⣿⣿⣿⣿⣿⣿⣿⣿⣿⣿⣿⣿⣿⣿⣿⣿⡇</a:t>
            </a:r>
            <a:br/>
            <a:r>
              <a:t>⣿⣿⣿⣿⣿⣿⣿⣿⣿⣿⣿⣿⣿⣿⣿⣿⣿⣿⣿⣿⣿⣿⣿⣿⣿⣿⣿⣿⡇⠀⠀⠀⠀⠀⢠⣿⣿⣿⣿⣿⣿⣿⣿⣿⣿⠟⠁⠀⠀⠀⠀⠀⠀⠀⠀⠀⠀⠀⠀⠀⠀⠀⠀⠀⠀⠀⠀⠀⠀⠀⢸⣿⣿⣿⣿⣿⣿⣿⣿⣿⣿⣿⣿⣿⣿⣿⣿⣿⣿⣿⡇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⣿⣿⣿⣿⣿⣿⣿⣿⣿⣿⣿⣿⣿⣿⣿⣿⣿⣿⣿⣿⣿⣿⣿⣿⣿⣿⣿⣿⠀⠀⠀⠀⠀⢀⣿⣿⣿⣿⣿⣿⣿⣿⣿⡿⠋⠀⠀⠀⠀⠀⠀⠀⠀⠀⠀⠀⠀⠀⠀⠀⠀⠀⠀⠀⠀⠀⠀⠀⠀⠀⢸⣿⣿⣿⣿⣿⣿⣿⣿⣿⣿⣿⣿⣿⣿⣿⣿⣿⣿⣿⡇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⣿⣿⣿⣿⣿⣿⣿⣿⣿⣿⣿⣿⣿⣿⣿⣿⣿⣿⣿⣿⣿⣿⣿⣿⣿⣿⣿⠃⠀⠀⠀⠀⠀⣼⣿⣿⣿⣿⣿⣿⣿⣿⡿⠁⠀⠀⠀⠀⠀⠀⠀⠀⠀⠀⠀⠀⠀⠀⠀⠀⠀⠀⠀⠀⠀⠀⠀⠀⠀⠀⣾⣿⣿⣿⣿⣿⣿⣿⣿⣿⣿⣿⣿⣿⣿⣿⣿⣿⣿⣿⡇</a:t>
            </a:r>
            <a:br/>
            <a:r>
              <a:t>⣿⣿⣿⣿⣿⣿⣿⣿⣿⣿⣿⣿⣿⣿⣿⣿⣿⣿⣿⣿⣿⣿⣿⣿⣿⣿⠏⠀⠀⠀⠀⠀⢠⣿⣿⣿⣿⣿⣿⣿⣿⡟⠀⠀⠀⠀⠀⠀⠀⠀⠀⠀⠀⠀⠀⠀⠀⠀⠀⠀⠀⠀⠀⠀⠀⠀⠀⠀⠀⢀⣿⣿⣿⣿⣿⣿⣿⣿⣿⣿⣿⣿⣿⣿⣿⣿⣿⣿⣿⣿⡇</a:t>
            </a:r>
            <a:br/>
            <a:r>
              <a:t>⣿⣿⣿⣿⣿⣿⣿⣿⣿⣿⣿⣿⣿⣿⣿⣿⣿⣿⣿⣿⣿⣿⣿⣿⣿⡏⠀⠀⠀⠀⠀⠀⣸⣿⣿⣿⣿⣿⣿⣿⣟⠃⠀⠀⠀⠀⠀⢀⣀⣀⣀⣀⣠⣤⣦⣄⡀⠀⠀⠀⠀⠀⠀⠀⠀⠀⠀⣀⣴⣿⣿⣿⣿⣿⣿⣿⣿⣿⣿⣿⣿⣿⣿⣿⣿⣿⣿⣿⣿⣿⡇</a:t>
            </a:r>
            <a:br/>
            <a:r>
              <a:t>⣿⣿⣿⣿⣿⣿⣿⣿⣿⣿⣿⣿⣿⣿⣿⣿⣿⣿⣿⣿⣿⣿⣿⣿⣿⠋⠀⠀⠀⢀⣀⣠⣿⣿⣿⣿⣿⣿⣿⣿⣿⠀⠀⠀⢀⣠⣶⣿⣿⣿⣿⣿⣿⣿⣿⣿⣿⣷⣶⣦⣤⣤⣤⣴⣶⣾⣿⣿⣿⣿⣿⣿⣿⣿⣿⣿⣿⣿⣿⣿⣿⣿⣿⣿⣿⣿⣿⣿⣿⣿⡇</a:t>
            </a:r>
            <a:br/>
            <a:r>
              <a:t>⣿⣿⣿⣿⣿⣿⣿⣿⣿⣿⣿⣿⣿⣿⣿⣿⣿⣿⣿⣿⣿⠿⠿⠛⠁⠀⠀⠀⣰⣿⣿⣿⣿⣿⣿⣿⣿⣿⣿⣿⣿⣿⣤⣶⣿⣿⣿⣿⣿⣿⣿⣿⣿⣿⣿⣿⣿⣿⣿⣿⣿⣿⣿⣿⣿⣿⣿⣿⣿⣿⣿⣿⣿⣿⣿⣿⣿⣿⣿⣿⣿⣿⣿⣿⣿⣿⣿⣿⣿⣿⡇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⣿⣿⣿⣿⣿⣿⣿⣿⣿⣿⣿⣿⣿⣿⣿⣿⣿⣿⣿⣿⡗⠀⠀⠀⠀⠀⢀⣾⣿⣿⣿⣿⣿⣿⣿⣿⣿⣿⣿⣿⣿⣿⣿⣿⣿⣿⣿⣿⣿⣿⣿⣿⣿⣿⣿⣿⣿⣿⣿⣿⣿⣿⣿⣿⣿⣿⣿⣿⣿⣿⣿⣿⣿⣿⣿⣿⣿⣿⣿⣿⣿⣿⣿⣿⣿⣿⣿⣿⣿⣿⡇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⣿⣿⣿⣿⣿⣿⣿⣿⣿⣿⣿⣿⣿⣿⣿⣿⣿⣿⣿⣿⣏⣀⡠⠀⢀⣴⣿⣿⣿⣿⣿⣿⣿⣿⣿⣿⣿⣿⣿⣿⣿⣿⣿⣿⣿⣿⣿⣿⣿⣿⣿⣿⣿⣿⣿⣿⣿⣿⣿⣿⣿⣿⣿⣿⣿⣿⣿⣿⣿⣿⣿⣿⣿⣿⣿⣿⣿⣿⣿⣿⣿⣿⣿⣿⣿⣿⣿⣿⣿⣿⡇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⣿⣿⣿⣿⣿⣿⣿⣿⣿⣿⣿⣿⣿⣿⣿⣿⣿⣿⣿⣿⣿⣿⣧⣶⣿⣿⣿⣿⣿⣿⣿⣿⣿⣿⣿⣿⣿⣿⣿⣿⣿⣿⣿⣿⣿⣿⣿⣿⣿⣿⣿⣿⣿⣿⣿⣿⣿⣿⣿⣿⣿⣿⣿⣿⣿⣿⣿⣿⣿⣿⣿⣿⣿⣿⣿⣿⣿⣿⣿⣿⣿⣿⣿⣿⣿⣿⣿⣿⣿⣿⡇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⣿⣿⣿⣿⣿⣿⣿⣿⣿⣿⣿⣿⣿⣿⣿⣿⣿⣿⣿⣿⣿⣿⣿⣿⣿⣿⣿⣿⣿⣿⣿⣿⣿⣿⣿⣿⣿⣿⡇⠀⠀⠀⠀⠀⠀⠀⠀⠀⠀⠀⢸⠁⠀⠀⠀⠀⠀⠀⠀⠀⠀⠀⠀⠀⠀⠀⢸⣿⣿⣿⣿⣿⣿⣿⣿⣿⣿⣿⣿⣿⣿⣿⣿⣿⣿⣿⣿⣿⣿⣿⡇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⣿⣿⣿⣿⣿⣿⣿⣿⣿⣿⣿⣿⣿⣿⣿⣿⣿⣿⣿⣿⣿⣿⣿⣿⣿⣿⣿⣿⣿⣿⣿⣿⣿⣿⣿⣿⣿⣿⣿⠀⠀⠀⠀⠀⠀⠀⠀⠀⠀⠀⠈⠀⠀⠀⠀⠀⠀⠀⠀⠀⠀⠀⠀⠀⠀⠀⣼⣿⣿⣿⣿⣿⣿⣿⣿⣿⣿⣿⣿⣿⣿⣿⣿⣿⣿⣿⣿⣿⣿⣿⡇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⣿⣿⣿⣿⣿⣿⣿⣿⣿⣿⣿⣿⣿⣿⣿⣿⣿⣿⣿⣿⣿⣿⣿⣿⣿⣿⣿⣿⣿⣿⣿⣿⣿⣿⣿⣿⣿⣿⣿⣿⡄⠀⠀⠀⠀⠀⠀⠀⠀⠀⠀⠀⠀⠀⠀⠀⠀⠀⠀⠀⢰⣿⣿⣿⡿⠁⠙⢹⠟⣿⣿⣿⣿⣿⣿⣿⣿⣿⣿⣿⣿⣿⣿⣿⣿⣿⣿⣿⣿⣿⡇</a:t>
            </a:r>
            <a:br/>
            <a:r>
              <a:t>⣿⣿⣿⣿⣿⣿⣿⣿⣿⣿⣿⣿⣿⣿⣿⣿⣿⣿⣿⣿⣿⣿⣿⣿⣿⣿⣿⣿⣿⣿⣿⣿⣿⣿⣿⣿⣿⣿⣿⣿⣧⠀⠀⠀⠀⠀⠀⠀⠀⠀⠀⠀⠀⠀⠀⠀⠀⠀⠀⠀⢸⣿⣿⠛⠀⠀⠀⠀⣰⣿⣿⣿⣿⣿⣿⣿⣿⣿⣿⣿⣿⣿⣿⣿⣿⣿⣿⣿⣿⣿⡇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⣿⣿⣿⣿⣿⣿⣿⣿⣿⣿⣿⣿⣿⣿⣿⣿⣿⣿⣿⣿⣿⣿⣿⣿⣿⣿⣿⣿⣿⣿⣿⣿⣿⣿⣿⣿⣿⣿⣿⣿⡿⠀⠀⠀⠀⠀⠀⠀⠀⠀⠀⠀⠀⠀⠀⠀⠀⠀⠀⠀⠀⠏⠀⠀⠀⠀⠀⢠⣿⣿⣿⣿⣿⣿⣿⣿⣿⣿⣿⣿⣿⣿⣿⣿⣿⣿⣿⣿⣿⣿⡇</a:t>
            </a:r>
            <a:br/>
            <a:r>
              <a:t>⣿⣿⣿⣿⣿⣿⣿⣿⣿⣿⣿⣿⣿⣿⣿⣿⣿⣿⣿⣿⣿⣿⣿⣿⣿⣿⣿⣿⣿⣿⣿⣿⣿⣿⣿⣿⣿⣿⠿⠋⠀⠀⠀⠀⠀⠀⠀⠀⠀⠀⠀⠀⠀⠀⠀⠀⠀⠀⠀⠀⠀⠀⠀⠀⠀⠀⢀⣾⣿⣿⣿⣿⣿⣿⣿⣿⣿⣿⣿⣿⣿⣿⣿⣿⣿⣿⣿⣿⣿⣿⡇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⣿⣿⣿⣿⣿⣿⣿⣿⣿⣿⣿⣿⣿⣿⣿⣿⣿⣿⣿⣿⣿⣿⣿⣿⣿⣿⣿⣿⣿⣿⣿⣿⣿⣿⣿⣿⠟⠁⠀⠀⠀⠀⠀⠀⠀⠀⣀⣀⡀⠀⠀⠀⠀⠀⠀⠀⠀⠀⠀⠀⠀⠀⠀⠀⠀⠀⣼⣿⣿⣿⣿⣿⣿⣿⣿⣿⣿⣿⣿⣿⣿⣿⣿⣿⣿⣿⣿⣿⣿⣿⡇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⣿⣿⣿⣿⣿⣿⣿⣿⣿⣿⣿⣿⣿⣿⣿⣿⣿⣿⣿⣿⣿⣿⣿⣿⣿⣿⣿⣿⣿⣿⣿⣿⣿⣿⡿⠃⠀⠀⠀⠀⠀⠀⠀⣠⣶⣿⣿⣿⣿⡆⠀⠀⠀⠀⠀⠀⠀⠀⠀⠀⠀⠀⠀⠀⠀⣼⣿⣿⣿⣿⣿⣿⣿⣿⣿⣿⣿⣿⣿⣿⣿⣿⣿⣿⣿⣿⣿⣿⣿⣿⡇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⣿⣿⣿⣿⣿⣿⣿⣿⣿⣿⣿⣿⣿⣿⣿⣿⣿⣿⣿⣿⣿⣿⣿⣿⣿⣿⣿⣿⣿⣿⣿⣿⣿⠟⠁⠀⠀⠀⠀⠀⠀⠀⣰⣿⣿⣿⣿⠿⠛⠁⠀⠀⠀⠀⠀⠀⠀⠀⠀⠀⠀⠀⠀⠀⣼⣿⣿⣿⣿⣿⣿⣿⣿⠟⠋⣱⣿⣿⣿⣿⣿⣿⣿⣿⣿⣿⣿⣿⣿⣿⡇</a:t>
            </a:r>
            <a:br/>
            <a:r>
              <a:t>⣿⣿⣿⣿⣿⣿⣿⣿⣿⣿⣿⣿⣿⣿⣿⣿⣿⣿⣿⣿⣿⣿⣿⣿⣿⣿⣿⣿⣿⣿⣿⡿⠋⠀⠀⠀⠀⠀⠀⠀⢀⣼⣿⣿⣿⣿⣿⠀⠀⠀⠀⠀⠀⠀⠀⠀⠀⠀⠀⠀⠀⠀⠀⠀⠻⣿⣿⣿⣿⣿⣿⠟⠁⠀⣸⣿⣿⣿⣿⣿⣿⣿⣿⣿⣿⣿⣿⣿⣿⣿⡇</a:t>
            </a:r>
            <a:br/>
            <a:r>
              <a:t>⣿⣿⣿⣿⣿⣿⣿⣿⣿⣿⣿⣿⣿⣿⣿⣿⣿⣿⣿⣿⣿⣿⣿⣿⣿⣿⣿⣿⣿⣿⠟⠀⠀⠀⠀⠀⠀⠀⠀⣴⣿⣿⣿⣿⣿⣿⣿⡄⠀⠀⠀⠀⠀⠀⠀⠀⠀⠀⠀⠀⠀⠀⠀⠀⠀⠈⠻⣿⣿⡿⠁⠀⠀⢀⣿⣿⣿⣿⣿⣿⣿⣿⣿⣿⣿⣿⣿⣿⣿⣿⡇</a:t>
            </a:r>
            <a:br/>
            <a:r>
              <a:t>⣿⣿⣿⣿⣿⣿⣿⣿⣿⣿⣿⣿⣿⣿⣿⣿⣿⣿⣿⣿⣿⣿⣿⣿⣿⣿⣿⣿⣿⠇⠀⠀⠀⠀⠀⠀⢀⣰⣾⣿⣿⣿⣿⣿⣿⣿⣿⣶⠄⠀⠀⠀⠀⠀⠀⠀⠀⠀⠀⠀⠀⠀⠀⠀⠀⠀⠀⠉⠁⠀⠀⠀⠀⢸⣿⣿⣿⣿⣿⣿⣿⣿⣿⣿⣿⣿⣿⣿⣿⣿⡇</a:t>
            </a:r>
            <a:br/>
            <a:r>
              <a:t>⣿⣿⣿⣿⣿⣿⣿⣿⣿⣿⣿⣿⣿⣿⣿⣿⣿⣿⣿⣿⣿⣿⣿⣿⣿⣿⣿⣿⣿⠀⠀⠀⠀⠀⠀⢰⣿⣿⣿⣿⣿⣿⣿⣿⣿⣿⣿⠏⠀⠀⠀⠀⠀⠀⠀⠀⠀⠀⠀⠀⠀⠀⠀⠀⠀⠀⠀⠀⠀⠀⠀⠀⠀⢸⣿⣿⣿⣿⣿⣿⣿⣿⣿⣿⣿⣿⣿⣿⣿⣿⡇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⣿⣿⣿⣿⣿⣿⣿⣿⣿⣿⣿⣿⣿⣿⣿⣿⣿⣿⣿⣿⣿⣿⣿⣿⣿⣿⣿⣿⡇⠀⠀⠀⠀⠀⠀⣾⣿⣿⣿⣿⣿⣿⣿⣿⣿⣿⠏⠀⠀⠀⠀⠀⠀⠀⠀⠀⠀⠀⠀⠀⠀⠀⠀⠀⠀⠀⠀⠀⠀⠀⠀⠀⠀⢸⣿⣿⣿⣿⣿⣿⣿⣿⣿⣿⣿⣿⣿⣿⣿⣿⡇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⣿⣿⣿⣿⣿⣿⣿⣿⣿⣿⣿⣿⣿⣿⣿⣿⣿⣿⣿⣿⣿⣿⣿⣿⣿⣿⣿⣿⠁⠀⠀⠀⠀⠀⢸⣿⣿⣿⣿⣿⣿⣿⣿⣿⣿⠁⠀⠀⠀⠀⠀⠀⠀⠀⠀⠀⠀⠀⠀⠀⠀⠀⠀⠀⠀⠀⠀⠀⠀⠀⠀⠀⠀⢸⣿⣿⣿⣿⣿⣿⣿⣿⣿⣿⣿⣿⣿⣿⣿⣿⡇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⣿⣿⣿⣿⣿⣿⣿⣿⣿⣿⣿⣿⣿⣿⣿⣿⣿⣿⣿⣿⣿⣿⣿⣿⣿⣿⣿⡏⠀⠀⠀⠀⠀⢀⣿⣿⣿⣿⣿⣿⣿⣿⣿⡿⠁⠀⠀⠀⠀⠀⠀⠀⠀⠀⠀⠀⠀⠀⠀⠀⠀⠀⠀⠀⠀⠀⠀⠀⠀⠀⠀⠀⣠⣾⣿⣿⣿⣿⣿⣿⣿⣿⣿⣿⣿⣿⣿⣿⣿⣿⡇</a:t>
            </a:r>
            <a:br/>
            <a:r>
              <a:t>⣿⣿⣿⣿⣿⣿⣿⣿⣿⣿⣿⣿⣿⣿⣿⣿⣿⣿⣿⣿⣿⣿⣿⣿⣿⣿⡟⠀⠀⠀⠀⠀⠀⢸⣿⣿⣿⣿⣿⣿⣿⣿⣿⡁⠀⠀⠀⠀⠀⠀⠀⠀⠀⠀⣀⣤⣶⣤⣀⠀⠀⠀⠀⠀⠀⠀⠀⠀⢀⣀⣤⣾⣿⣿⣿⣿⣿⣿⣿⣿⣿⣿⣿⣿⣿⣿⣿⣿⣿⣿⡇</a:t>
            </a:r>
            <a:br/>
            <a:r>
              <a:t>⣿⣿⣿⣿⣿⣿⣿⣿⣿⣿⣿⣿⣿⣿⣿⣿⣿⣿⣿⣿⣿⣿⣿⣿⣿⣿⠁⠀⠀⠀⠀⠀⠀⣿⣿⣿⣿⣿⣿⣿⣿⣿⡇⠀⠀⠀⠀⢀⣠⣾⣿⣿⣿⣿⣿⣿⣿⣿⣿⣿⣿⣶⣶⣶⣶⣶⣶⣿⣿⣿⣿⣿⣿⣿⣿⣿⣿⣿⣿⣿⣿⣿⣿⣿⣿⣿⣿⣿⣿⣿⡇</a:t>
            </a:r>
            <a:br/>
            <a:r>
              <a:t>⣿⣿⣿⣿⣿⣿⣿⣿⣿⣿⣿⣿⣿⣿⣿⣿⣿⣿⣿⣿⣿⣿⣿⣿⣿⠟⠀⠀⠀⠀⣀⣀⣠⣿⣿⣿⣿⣿⣿⣿⣿⣿⣯⡀⠀⣠⣴⣿⣿⣿⣿⣿⣿⣿⣿⣿⣿⣿⣿⣿⣿⣿⣿⣿⣿⣿⣿⣿⣿⣿⣿⣿⣿⣿⣿⣿⣿⣿⣿⣿⣿⣿⣿⣿⣿⣿⣿⣿⣿⣿⡇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⣿⣿⣿⣿⣿⣿⣿⣿⣿⣿⣿⣿⣿⣿⣿⣿⣿⣿⣿⣿⣿⡿⠿⠟⠋⠀⠀⠀⠀⣴⣿⣿⣿⣿⣿⣿⣿⣿⣿⣿⣿⣿⣿⣿⣿⣿⣿⣿⣿⣿⣿⣿⣿⣿⣿⣿⣿⣿⣿⣿⣿⣿⣿⣿⣿⣿⣿⣿⣿⣿⣿⣿⣿⣿⣿⣿⣿⣿⣿⣿⣿⣿⣿⣿⣿⣿⣿⣿⣿⣿⡇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⣿⣿⣿⣿⣿⣿⣿⣿⣿⣿⣿⣿⣿⣿⣿⣿⣿⣿⣿⣿⡿⠄⠀⠀⠀⠀⠀⣀⣼⣿⣿⣿⣿⣿⣿⣿⣿⣿⣿⣿⣿⣿⣿⣿⣿⣿⣿⣿⣿⣿⣿⣿⣿⣿⣿⣿⣿⣿⣿⣿⣿⣿⣿⣿⣿⣿⣿⣿⣿⣿⣿⣿⣿⣿⣿⣿⣿⣿⣿⣿⣿⣿⣿⣿⣿⣿⣿⣿⣿⣿⡇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⣿⣿⣿⣿⣿⣿⣿⣿⣿⣿⣿⣿⣿⣿⣿⣿⣿⣿⣿⣿⡷⠂⠀⡀⠀⢀⣴⣿⣿⣿⣿⣿⣿⣿⣿⣿⣿⣿⣿⣿⣿⣿⣿⣿⣿⣿⣿⣿⣿⣿⣿⣿⣿⣿⣿⣿⣿⣿⣿⣿⣿⣿⣿⣿⣿⣿⣿⣿⣿⣿⣿⣿⣿⣿⣿⣿⣿⣿⣿⣿⣿⣿⣿⣿⣿⣿⣿⣿⣿⣿⡇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⣿⣿⣿⣿⣿⣿⣿⣿⣿⣿⣿⣿⣿⣿⣿⣿⣿⣿⣿⣿⣿⣿⣿⣀⣴⣿⣿⣿⣿⣿⣿⣿⣿⣿⣿⣿⣿⣿⣿⣿⣿⣿⣿⣿⣿⣿⣿⣿⣿⣿⣿⣿⣿⣿⣿⣿⣿⣿⣿⣿⣿⣿⣿⣿⣿⣿⣿⣿⣿⣿⣿⣿⣿⣿⣿⣿⣿⣿⣿⣿⣿⣿⣿⣿⣿⣿⣿⣿⣿⣿⡇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⣿⣿⣿⣿⣿⣿⣿⡇⠀⠀⠀⠀⠀⠀⠀⠀⠀⠀⠀⠀⠀⠀⠀⠀⠀⠀⠀⠀⠀⠀⠀⠀⠀⠀⠀⠀⠀⠀⠀⠀⠀⠀⠀⠀⠀⠀⠀⠀⠀⠀⠀⠀⠀⠀⠀⠀⠀⠀⠀⠀⠀⠀⠀⠀⠀⠀⠀⠀⠀⣰⣿⣿⣿⣿⣿⣿⣿⣿⣿⣿⣿⣿⣿⣿⣿⣿⣿⣿⣿⣿⡇</a:t>
            </a:r>
            <a:br/>
            <a:r>
              <a:t>⣿⣿⣿⣿⣿⣿⣿⡇⠀⠀⠀⠀⠀⠀⠀⠀⠀⠀⠀⠀⠀⠀⠀⠀⠀⠀⠀⠀⠀⠀⠀⠀⠀⠀⠀⠀⠀⠀⠀⠀⠀⠀⠀⠀⠀⠀⠀⠀⠀⠀⠀⠀⠀⠀⠀⠀⠀⠀⠀⠀⠀⠀⠀⠀⠀⠀⠀⠀⠀⣿⣿⣿⣿⣿⣿⣿⣿⣿⣿⣿⣿⣿⣿⣿⣿⣿⣿⣿⣿⣿⡇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⣿⣿⣿⣿⣿⡌⠀⠀⠀⠀⠀⠀⠀⠀⠀⠀⠀⠀⠀⠀⠀⠀⠀⠀⠀⠀⠀⠀⠀⠀⠀⠀⠀⠀⠀⠀⠀⠀⠀⠀⠀⠀⠀⠀⠀⠀⠀⠀⠀⠀⠀⠀⠀⠀⠀⠀⠀⠀⠀⠀⠀⠀⠀⠀⠀⠀⠀⠀⠀⣿⣿⣿⣿⣿⣿⣿⣿⣿⣿⣿⣿⣿⣿⣿⣿⣿⣿⣿⣿⣿⡇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⣿⣿⣿⣿⣿⡇⠀⠀⠀⠀⠀⠀⠀⠀⠀⠀⠀⠀⠀⠀⠀⠀⠀⠀⠀⠀⠀⠀⠀⠀⠀⠀⠀⠀⠀⠀⠀⠀⠀⠀⠀⠀⠀⠀⠀⠀⠀⠀⠀⠀⠀⠀⠀⠀⠀⠀⠀⠀⠀⠀⠀⠀⠀⠀⠀⠀⠀⠀⢰⣿⣿⣿⣿⣿⣿⣿⣿⣿⣿⣿⣿⣿⣿⣿⣿⣿⣿⣿⣿⣿⡇</a:t>
            </a:r>
            <a:br/>
            <a:r>
              <a:t>⣿⣿⣿⣿⣿⠀⠀⠀⠀⠀⠀⠀⠀⠀⠀⠀⠀⠀⠀⠀⠀⠀⠀⠀⠀⠀⠀⠀⠀⠀⠀⠀⠀⠀⠀⠀⠀⠀⠀⠀⠀⠀⠀⠀⠀⠀⠀⠀⠀⠀⠀⠀⠀⠀⠀⠀⠀⠀⠀⠀⠀⠀⠀⠀⠀⠀⠀⠀⣸⣿⣿⣿⣿⣿⣿⣿⣿⣿⣿⣿⣿⣿⣿⣿⣿⣿⣿⣿⣿⣿⡇</a:t>
            </a:r>
            <a:br/>
            <a:r>
              <a:t>⣿⣿⣿⣿⡟⠀⠀⠀⠀⠀⠀⠀⠀⠀⠀⠀⠀⠀⠀⠀⠀⠀⠀⠀⠀⠀⠀⠀⠀⠀⠀⠀⠀⠀⠀⠀⠀⠀⠀⠀⠀⠀⠀⠀⠀⠀⠀⠀⠀⠀⠀⠀⠀⠀⠀⠀⠀⠀⠀⠀⠀⠀⠀⠀⠀⠀⠀⠀⣿⣿⣿⣿⣿⣿⣿⣿⣿⣿⣿⣿⣿⣿⣿⣿⣿⣿⣿⣿⣿⣿⡇</a:t>
            </a:r>
            <a:br/>
            <a:r>
              <a:t>⣿⣿⣿⣿⡇⠀⠀⠀⠀⠀⠀⠀⠀⠀⠀⠀⠀⠀⠀⠀⠀⠀⠀⠀⠀⠀⠀⠀⠀⠀⠀⠀⠀⠀⠀⠀⠀⠀⠀⠀⠀⠀⠀⠀⠀⠀⠀⠀⠀⠀⠀⠀⠀⠀⠀⠀⠀⠀⠀⠀⠀⠀⠀⠀⠀⠀⠀⢸⣿⣿⣿⣿⣿⣿⣿⣿⣿⣿⣿⣿⣿⣿⣿⣿⣿⣿⣿⣿⣿⣿⡇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⣿⣿⣿⣿⠀⠀⠀⠀⠀⠀⠀⠀⠀⠀⠀⠀⠀⠀⠀⠀⠀⠀⠀⠀⠀⠀⠀⠀⠀⠀⠀⠀⠀⠀⠀⠀⠀⠀⠀⠀⠀⠀⠀⠀⠀⠀⠀⠀⠀⠀⠀⠀⠀⠀⠀⠀⠀⠀⠀⠀⠀⠀⠀⠀⠀⠀⢀⣿⣿⣿⣿⣿⣿⣿⣿⣿⣿⣿⣿⣿⣿⣿⣿⣿⣿⣿⣿⣿⣿⣿⡇</a:t>
            </a:r>
            <a:br/>
            <a:r>
              <a:t>⣿⣿⣿⡟⠀⠀⠀⠀⠀⠀⠀⠀⠀⠀⠀⠀⠀⠀⠀⠀⠀⠀⠀⠀⠀⠀⢀⡆⠀⠀⠀⠀⠀⠀⠀⠀⠀⠀⠀⠀⠀⠀⠀⠀⠀⠀⠀⠀⠀⠀⠀⠀⠀⠀⠀⠀⠀⠀⠀⠀⠀⠀⠀⠀⠀⠀⣾⣿⣿⣿⣿⣿⣿⣿⣿⣿⣿⣿⣿⣿⣿⣿⣿⣿⣿⣿⣿⣿⣿⣿⡇</a:t>
            </a:r>
            <a:br/>
            <a:r>
              <a:t>⣿⣿⣿⡇⠀⠀⠀⠀⠀⠀⠀⠀⠀⠀⠀⠀⠀⠀⠀⠀⠀⠀⠀⠀⠀⠀⡚⠀⠀⠀⠀⠀⠀⠀⠀⠀⠀⠀⠀⠀⠀⠀⠀⠀⠀⠀⠀⠀⠀⠀⠀⠀⠀⠀⠀⠀⠀⠀⠀⠀⠀⠀⠀⠀⠀⣸⣿⣿⣿⣿⣿⣿⣿⣿⣿⣿⣿⣿⣿⣿⣿⣿⣿⣿⣿⣿⣿⣿⣿⣿⡇</a:t>
            </a:r>
            <a:br/>
            <a:r>
              <a:t>⣿⣿⣿⠀⠀⠀⠀⠀⠀⠀⠀⠀⠀⠀⠀⠀⠀⠀⠀⠀⠀⠀⠀⠀⠀⢰⠁⠀⠀⠀⠀⠀⠀⠀⠀⠀⠀⠀⠀⠀⠀⠀⠀⠀⠀⠀⠀⠀⠀⠀⠀⠀⠀⠀⠀⠀⠀⠀⠀⠀⠀⠀⠀⠀⠀⠀⠀⠉⠉⠉⢩⣿⣿⣿⣿⣿⣿⣿⣿⣿⣿⣿⣿⣿⣿⣿⣿⣿⣿⣿⡇</a:t>
            </a:r>
            <a:br/>
            <a:r>
              <a:t>⣿⣿⣅⡀⠀⠀⠀⠀⠀⠀⠀⠀⠀⠀⠀⠀⠀⠀⠀⠀⠀⠀⠀⠀⢠⠇⠀⠀⠀⠀⠀⠀⠀⠀⠀⠀⠀⠀⠀⠀⠀⠀⠀⠀⠀⠀⠀⠀⠀⠀⠀⠀⠀⠀⠀⠀⠀⠀⠀⠀⠀⠀⠀⠀⠀⠀⠀⠀⠀⢀⣾⣿⣿⣿⣿⣿⣿⣿⣿⣿⣿⣿⣿⣿⣿⣿⣿⣿⣿⣿⡇</a:t>
            </a:r>
            <a:br/>
            <a:r>
              <a:t>⣿⣿⣿⡿⠀⠀⠀⠀⠀⠀⢀⠀⠀⠀⠀⠀⠀⠀⠀⠀⠀⠀⠀⠀⠀⠀⠀⠀⠀⠀⠀⠀⠀⠀⠀⠀⠀⠀⠀⠀⠀⠀⠀⠀⠀⠀⠀⠀⠀⠀⠀⠀⠀⠀⠀⠀⠀⠀⠀⠀⠀⠀⠀⠀⠀⠀⠀⠀⠀⣼⣿⣿⣿⣿⣿⣿⣿⣿⣿⣿⣿⣿⣿⣿⣿⣿⣿⣿⣿⣿⡇</a:t>
            </a:r>
            <a:br/>
            <a:r>
              <a:t>⣿⣿⣿⡇⠀⠀⠀⠀⠀⠀⠀⠀⠀⠀⠀⠀⠀⠀⠀⠀⠀⠀⠀⠀⠀⠀⠀⠀⠀⠀⠀⠀⠀⠀⠀⠀⠀⠀⠀⠀⠀⠀⠀⠀⠀⠀⠀⠀⠀⠀⠀⠀⠀⠀⠀⠀⠀⠀⠀⠀⠀⠀⠀⠀⠀⠀⠀⠀⠸⢿⣿⣿⣿⣿⣿⣿⣿⣿⣿⣿⣿⣿⣿⣿⣿⣿⣿⣿⣿⣿⡇</a:t>
            </a:r>
            <a:br/>
            <a:r>
              <a:t>⣿⣿⣿⠁⠀⠀⠀⠀⠀⠀⠀⠀⠀⠀⠀⠀⠀⠀⠀⠀⠀⠀⠀⠀⠀⠀⠀⠀⠀⠀⠀⠀⠀⠀⠀⠀⠀⠀⠀⠀⠀⠀⠀⠀⠀⠀⠀⠀⠀⠀⠀⠀⠀⠀⠀⠀⠀⠀⠀⠀⠀⠀⠀⠀⠀⠀⠀⠀⠀⠀⠈⠙⠻⣿⣿⣿⣿⣿⣿⣿⣿⣿⣿⣿⣿⣿⣿⣿⣿⣿⡇</a:t>
            </a:r>
            <a:br/>
            <a:r>
              <a:t>⣿⣿⡿⠀⠀⠀⠀⠀⠀⠀⠀⠀⠀⠀⠀⠀⠀⠀⠀⠀⠀⠀⠀⠀⠀⠀⠀⠀⠀⠀⠀⠀⠀⠀⠀⠀⠀⠀⠀⠀⠀⠀⠀⠀⠀⠀⠀⠀⠀⠀⠀⠀⠀⠀⠀⠀⠀⠀⠀⠀⠀⠀⠀⠀⠀⠀⠀⠀⠀⠀⠀⠀⠀⠀⠙⠿⣿⣿⣿⣿⣿⣿⣿⣿⣿⣿⣿⣿⣿⣿⡇</a:t>
            </a:r>
            <a:br/>
            <a:r>
              <a:t>⣿⣿⡇⠀⠀⠀⠀⠀⠀⠀⠀⠀⠀⠀⠀⠀⠀⠀⠀⠀⠀⠀⠀⠀⠀⠀⠀⠀⠀⠀⠀⠀⠀⠀⠀⠀⠀⠀⠀⠀⠀⠀⠀⠀⠀⠀⠀⠀⠀⠀⠀⠀⠀⠀⠀⠀⠀⠀⠀⠀⠀⠀⠀⠀⠀⠀⠀⠀⠀⠀⠀⠀⠀⠀⠀⠀⠈⠻⣿⣿⣿⣿⣿⣿⣿⣿⣿⣿⣿⣿⡇</a:t>
            </a:r>
            <a:br/>
            <a:r>
              <a:t>⣿⣿⠃⠀⠀⠀⠀⠀⠀⠀⠀⠀⠀⠀⠀⠀⠀⠀⠀⠀⠀⠀⠀⠀⠀⠀⠀⠀⠀⠀⠀⠀⠀⠀⠀⠀⠀⠀⠀⠀⠀⠀⠀⠀⠀⠀⠀⠀⠀⠀⠀⠀⠀⠀⠀⠀⠀⠀⠀⠀⠀⠀⠀⠀⠀⠀⠀⠀⠀⠀⠀⠀⠀⠀⠀⠀⠀⠀⠈⢻⣿⣿⣿⣿⣿⣿⣿⣿⣿⣿⡇</a:t>
            </a:r>
            <a:br/>
            <a:r>
              <a:t>⣿⣿⠀⠀⠀⠀⠀⠀⠀⠀⠀⠀⠀⠀⠀⠀⠀⠀⠀⠀⠀⠀⠀⠀⠀⠀⠀⠀⠀⠀⠀⠀⠀⠀⠀⠀⠀⠀⠀⠀⠀⠀⠀⠀⠀⠀⠀⠀⠀⠀⠀⠀⠀⠀⠀⠀⠀⠀⠀⠀⠀⠀⠀⠀⠀⠀⠀⠀⠀⠀⠀⠀⠀⠀⠀⠀⠀⠀⠀⠀⠹⣿⣿⣿⣿⣿⣿⣿⣿⣿⡇</a:t>
            </a:r>
            <a:br/>
            <a:r>
              <a:t>⣿⡏⠀⠀⠀⠀⠀⠀⠀⠀⠀⠀⠀⠀⠀⠀⠀⠀⠀⠀⠀⠀⠀⠀⠀⠀⠀⠀⠀⠀⠀⠀⠀⠀⠀⠀⠀⠀⠀⠀⠀⠀⠀⠀⠀⠀⠀⠀⠀⠀⠀⠀⠀⠀⠀⠀⠀⠀⠀⠀⠀⠀⠀⠀⠀⠀⠀⠀⠀⠀⠀⠀⠀⠀⠀⠀⠀⠀⠀⠀⠀⢹⣿⣿⣿⣿⣿⣿⣿⣿⡇</a:t>
            </a:r>
            <a:br/>
            <a:r>
              <a:t>⣿⣇⠀⠀⠀⠀⠀⠀⠀⠀⠀⠀⠀⠀⠀⠀⠀⠀⠀⠀⠀⠀⠀⠀⠀⠀⠀⠀⠀⠀⠀⠀⠀⠀⠀⠀⠀⠀⠀⠀⠀⠀⠀⠀⠀⠀⠀⠀⠀⠀⠀⠀⠀⠀⠀⠀⠀⠀⠀⠀⠀⠀⠀⠀⠀⠀⠀⠀⠀⠀⠀⠀⠀⠀⠀⠀⠀⠀⠀⠀⠀⠀⣿⣿⣿⣿⣿⣿⣿⣿⡇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⣿⠇⠀⠀⠀⠀⠀⠀⠀⠀⠀⠀⠀⠀⠀⠀⠀⠀⠀⠀⠀⠀⠀⠀⠀⠀⠀⠀⠀⠀⠀⠀⠀⠀⠀⠀⠀⠀⠀⠀⠀⠀⠀⠀⠀⠀⠀⠀⠀⠀⠀⠀⠀⠀⠀⠀⠀⠀⠀⠀⠀⠀⠀⠀⠀⠀⠀⠀⠀⠀⠀⠀⠀⠀⠀⠀⠀⠀⠀⠀⠀⠀⢹⣿⣿⣿⣿⣿⣿⣿⡇</a:t>
            </a:r>
            <a:br/>
            <a:r>
              <a:t>⡏⠀⠀⠀⠀⠀⠀⠀⠀⠀⠀⠀⠀⠀⠀⠀⠀⠀⠀⠀⠀⠀⠀⠀⠀⠀⠀⠀⠀⠀⠀⠀⠀⠀⠀⠀⠀⠀⠀⠀⠀⠀⠀⠀⠀⠀⠀⠀⠀⠀⠀⠀⠀⠀⠀⠀⠀⠀⠀⠀⠀⠀⠀⠀⠀⠀⠀⠀⠀⠀⠀⠀⠀⠀⠀⠀⠀⠀⠀⠀⠀⠀⢸⣿⣿⣿⣿⣿⣿⣿⡇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⠁⠀⠀⠀⠀⠀⠀⠀⠀⠀⠀⠀⠀⠀⠀⠀⠀⠀⠀⠀⠀⠀⠀⠀⠀⠀⠀⠀⠀⠀⠀⠀⠀⠀⠀⠀⠀⠀⠀⠀⠀⠀⠀⠀⠀⠀⠀⠀⠀⠀⠀⠀⠀⠀⠀⠀⠀⠀⠀⠀⠀⠀⠀⠀⠀⠀⠀⠀⠀⠀⠀⠀⠀⠀⠀⠀⠀⠀⠀⠀⠀⠀⢸⣿⣿⣿⣿⣿⣿⣿⡇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⠀⠀⠀⠀⠀⠀⠀⠀⠀⠀⠀⠀⠀⠀⠀⠀⠀⠀⠀⠀⠀⠀⠀⠀⠀⠀⠀⠀⠀⠀⠀⠀⠀⠀⠀⠀⠀⠀⠀⠀⠀⠀⠀⠀⠀⠀⠀⠀⠀⠀⠀⠀⠀⠀⠀⠀⠀⠀⠀⠀⠀⠀⠀⠀⠀⠀⠀⠀⠀⠀⠀⠀⠀⠀⠀⠀⠀⠀⠀⠀⠀⠀⠀⠀⠀⠀⠈⠉⠙⠻⠇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⠀⠀⠀⠀⠀⠀⠀⠀⠀⠀⠀⠀⠀⠀⠀⠀⠀⠀⠀⠀⠀⠀⠀⠀⠀⠀⠀⠀⠀⠀⠀⠀⠀⠀⠀⠀⠀⠀⠀⠀⣤⡀⠀⠀⢀⣀⣀⣀⠀⠀⠀⠀⠀⠀⠀⠀⠀⠀⠀⠀⠀⠀⠀⠀⠀⠀⠀⠀⠀⠀⠀⠀⠀⠀⠀⠀⠀⠀⠀⠀⠀⠀⠀⠀⠀⠀⠀⠀⠀⠀⠀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⠀⠀⠀⠀⠀⠀⠀⠀⠀⠀⠀⠀⠀⠀⠀⠀⠀⠀⠀⠀⠀⠀⠀⠀⠀⠀⠀⠀⠀⠀⠀⠀⠀⠀⠀⠀⠀⠀⠀⣤⣝⣿⣥⣴⣿⣿⣿⣿⠿⢦⣄⠀⠀⠀⠀⠀⠀⠀⠀⠀⠀⠀⠀⠀⠀⠀⠀⠀⠀⠀⠀⠀⠀⠀⠀⠀⠀⠀⠀⠀⠀⠀⠀⠀⠀⠀⠀⠀⠀⠀⠀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⠀⠀⠀⠀⠀⠀⠀⠀⠀⠀⠀⠀⠀⠀⠀⠀⠀⠀⠀⠀⠀⠀⠀⠀⠀⠀⠀⠀⠀⠀⠀⠀⠀⠀⠀⠀⠀⠀⠀⠈⠙⠻⣿⣿⣿⣿⣿⣿⣀⡀⠀⠀⠀⠀⠀⠀⠀⠀⠀⠀⠀⠀⠀⠀⠀⠀⠀⠀⠀⠀⠀⠀⠀⠀⠀⠀⠀⠀⠀⠀⠀⠀⠀⠀⠀⠀⠀⠀⠀⠀⠀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⠀⠀⠀⠀⠀⠀⠀⠀⠀⠀⠀⠀⠀⠀⠀⠀⠀⠀⠀⠀⠀⠀⠀⠀⠀⠀⠀⠀⠀⠀⠀⠀⠀⠀⠀⠀⠀⠀⠀⠀⠀⢀⣀⠻⢿⣿⣿⣿⣿⣿⣷⡄⠀⠀⠀⠀⠀⠀⠀⠀⠀⠀⠀⠀⠀⠀⠀⠀⠀⠀⠀⠀⠀⠀⠀⠀⠀⠀⠀⠀⠀⠀⠀⠀⠀⠀⠀⠀⠀⠀⠀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⠀⠀⠀⠀⠀⠀⠀⠀⠀⠀⠀⠀⠀⠀⠀⠀⠀⠀⠀⠀⠀⠀⠀⠀⠀⠀⠀⠀⠀⠀⠀⠀⠀⠀⠀⠀⠀⠀⠀⠀⠀⠻⢿⡄⢀⣿⣿⣿⣿⣿⣿⣿⣷⠄⠀⠀⠀⠀⠀⠀⠀⠀⠀⠀⠀⠀⠀⠀⠀⠀⠀⠀⠀⠀⠀⠀⠀⠀⠀⠀⠀⠀⠀⠀⠀⠀⠀⠀⠀⠀⠀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⠀⠀⠀⠀⠀⠀⠀⠀⠀⠀⠀⠀⠀⠀⠀⠀⠀⠀⠀⠀⠀⠀⠀⠀⠀⠀⠀⠀⠀⠀⠀⠀⠀⠀⠀⠀⠀⠀⠀⠀⠀⠀⠀⣿⣾⣿⣿⣿⣧⠁⣨⣤⠁⠀⠀⠀⠀⠀⠀⠀⠀⠀⠀⠀⠀⠀⠀⠀⠀⠀⠀⠀⠀⠀⠀⠀⠀⠀⠀⠀⠀⠀⠀⠀⠀⠀⠀⠀⠀⠀⠀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⠀⠀⠀⠀⠀⠀⠀⠀⠀⠀⠀⠀⠀⠀⠀⠀⠀⠀⠀⠀⠀⠀⠀⠀⠀⠀⠀⠀⠀⠀⠀⠀⠀⠀⠀⠀⠀⠀⠀⠀⠀⠀⠀⢈⡿⠙⣿⣿⣿⣶⣿⣿⡄⠀⠀⠀⠀⠀⠀⠀⠀⠀⠀⠀⠀⠀⠀⠀⠀⠀⠀⠀⠀⠀⠀⠀⠀⠀⠀⠀⠀⠀⠀⠀⠀⠀⠀⠀⠀⠀⠀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⠀⠀⠀⠀⠀⠀⠀⠀⠀⠀⠀⠀⠀⠀⠀⠀⠀⠀⠀⠀⠀⠀⠀⠀⠀⠀⠀⠀⠀⠀⠀⠀⠀⠀⠀⠀⠀⠀⠀⠀⠀⠀⢠⡿⠁⢀⣼⣿⣿⣿⣿⣿⣙⠛⠿⢵⣒⠂⣀⣀⣀⣤⣤⣄⣀⡀⠀⠀⠀⠀⠀⠀⠀⠀⠀⠀⠀⠀⠀⠀⠀⠀⠀⠀⠀⠀⠀⠀⠀⠀⠀</a:t>
            </a:r>
            <a:br/>
            <a:r>
              <a:t>⠀⠀⠀⠀⠀⠀⠀⠀⠀⠀⠀⠀⠀⠀⠀⠀⠀⠀⠀⠀⠀⠀⠀⠀⠀⠈⠻⠿⠿⣷⣶⣶⣶⣶⣤⣤⣤⣤⣤⣤⣀⣴⣿⣀⣴⣿⣿⣿⣿⣿⣿⣿⣿⣿⣿⣿⣿⣿⣿⣿⣿⣿⣿⣿⣿⣿⡀⠀⠀⠀⠀⠀⠀⠀⠀⠀⠀⠀⠀⠀⠀⠀⠀⠀⠀⠀⠀⠀⠀⠀⠀</a:t>
            </a:r>
            <a:br/>
            <a:r>
              <a:t>⠀⠀⠀⠀⠀⠀⠀⠀⠀⠀⠀⠀⠀⠀⠀⠀⠀⠀⠀⠀⠀⠀⠀⠀⠀⠀⠀⠀⠀⠈⠉⠈⠉⠛⠻⠧⣍⡉⠉⠉⠉⠉⠙⣿⣿⣿⣿⣿⣿⣿⣿⣿⣿⣿⣿⣿⣿⣿⣿⣿⣿⣿⣿⣿⣿⣿⣿⣿⠀⠀⠀⠀⠀⠀⠀⠀⠀⠀⠀⠀⠀⠀⠀⠀⠀⠀⠀⠀⠀⠀⠀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⠀⠀⠀⠀⠀⠀⠀⠀⠀⠀⠀⠀⠀⠀⠀⠀⠀⠀⠀⠀⠀⠀⠀⠀⠀⠀⠀⠀⠀⠀⠀⠀⠀⠀⠀⠀⠀⠀⠀⠀⠀⠀⠀⠈⠉⠁⠀⠀⠀⣿⣿⡇⠀⠀⠈⠉⠛⠛⠛⠿⠿⢿⣿⣿⣿⣿⠻⠏⠀⠀⠀⠀⠀⠀⠀⠀⠀⠀⠀⠀⠀⠀⠀⠀⠀⠀⠀⠀⠀⠀⠀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⠀⠀⠀⠀⠀⠀⠀⠀⠀⠀⠀⠀⠀⠀⠀⠀⠀⠀⠀⠀⠀⠀⠀⠀⠀⠀⠀⠀⠀⠀⠀⠀⠀⠀⠀⠀⠀⠀⠀⠀⠀⠀⠀⠀⠀⠀⠀⠀⠀⠋⠈⠁⠀⠀⠀⠀⠀⠀⠀⠀⠀⠀⠈⠉⠛⠁⠀⠀⠀⠀⠀⠀⠀⠀⠀⠀⠀⠀⠀⠀⠀⠀⠀⠀⠀⠀⠀⠀⠀⠀⠀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⣿⣿⣿⣿⣿⣿⣿⣿⣿⣿⣿⣿⣿⣿⣿⣿⣿⣿⣿⣿⣿⣿⣿⣿⣿⣿⣿⣿⣿⣿⣿⣿⣿⣿⣿⣿⣿⣿⡇⠀⠀⠀⠀⠀⠀⠀⠀⠀⠀⠀⠀⠀⠀⠀⠀⠀⠀⠀⠀⠀⠀⠀⠀⠀⠀⠀⢸⣿⣿⣿⣿⣿⣿⣿⣿⣿⣿⣿⣿⣿⣿⣿⣿⣿⣿⣿⣿⣿⣿⣿⡇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⣿⣿⣿⣿⣿⣿⣿⣿⣿⣿⣿⣿⣿⣿⣿⣿⣿⣿⣿⣿⣿⣿⣿⣿⣿⣿⣿⣿⣿⣿⣿⣿⣿⣿⣿⣿⣿⣿⣿⠀⠀⠀⠀⠀⠀⠀⠀⠀⠀⠀⠀⠀⠀⠀⠀⠀⠀⠀⠀⠀⠀⠀⠀⠀⠀⠀⣾⣿⣿⣿⣿⣿⣿⣿⣿⣿⣿⣿⣿⣿⣿⣿⣿⣿⣿⣿⣿⣿⣿⣿⡇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⣿⣿⣿⣿⣿⣿⣿⣿⣿⣿⣿⣿⣿⣿⣿⣿⣿⣿⣿⣿⣿⣿⣿⣿⣿⣿⣿⣿⣿⣿⣿⣿⣿⣿⣿⣿⣿⣿⣿⣿⠀⠀⠀⠀⠀⠀⠀⠀⠀⠀⠀⠀⠀⠀⠀⠀⠀⠀⠀⠀⠀⣼⣿⣿⣿⡿⢻⠿⣿⣿⣿⣿⣿⣿⣿⣿⣿⣿⣿⣿⣿⣿⣿⣿⣿⣿⣿⣿⣿⣿⡇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⣿⣿⣿⣿⣿⣿⣿⣿⣿⣿⣿⣿⣿⣿⣿⣿⣿⣿⣿⣿⣿⣿⣿⣿⣿⣿⣿⣿⣿⣿⣿⣿⣿⣿⣿⣿⣿⣿⣿⣿⡇⠀⠀⠀⠀⠀⠀⠀⠀⠀⠀⠀⠀⠀⠀⠀⠀⠀⠀⠀⢸⣿⣿⣿⠟⠁⠀⠀⠁⣾⣿⣿⣿⣿⣿⣿⣿⣿⣿⣿⣿⣿⣿⣿⣿⣿⣿⣿⣿⣿⡇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⣿⣿⣿⣿⣿⣿⣿⣿⣿⣿⣿⣿⣿⣿⣿⣿⣿⣿⣿⣿⣿⣿⣿⣿⣿⣿⣿⣿⣿⣿⣿⣿⣿⣿⣿⣿⣿⣿⣿⣿⣿⠀⠀⠀⠀⠀⠀⠀⠀⠀⠀⠀⠀⠀⠀⠀⠀⠀⠀⠀⠈⣿⡿⠃⠀⠀⠀⠀⣸⣿⣿⣿⣿⣿⣿⣿⣿⣿⣿⣿⣿⣿⣿⣿⣿⣿⣿⣿⣿⣿⡇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⣿⣿⣿⣿⣿⣿⣿⣿⣿⣿⣿⣿⣿⣿⣿⣿⣿⣿⣿⣿⣿⣿⣿⣿⣿⣿⣿⣿⣿⣿⣿⣿⣿⣿⣿⣿⣿⣿⣿⣿⡟⠀⠀⠀⠀⠀⠀⠀⠀⠀⠀⠀⠀⠀⠀⠀⠀⠀⠀⠀⠀⠉⠀⠀⠀⠀⠀⢠⣿⣿⣿⣿⣿⣿⣿⣿⣿⣿⣿⣿⣿⣿⣿⣿⣿⣿⣿⣿⣿⣿⡇</a:t>
            </a:r>
            <a:br/>
            <a:r>
              <a:t>⣿⣿⣿⣿⣿⣿⣿⣿⣿⣿⣿⣿⣿⣿⣿⣿⣿⣿⣿⣿⣿⣿⣿⣿⣿⣿⣿⣿⣿⣿⣿⣿⣿⣿⣿⣿⣿⣿⠿⠋⠀⠀⠀⠀⠀⠀⠀⠀⠀⠀⠀⠀⠀⠀⠀⠀⠀⠀⠀⠀⠀⠀⠀⠀⠀⠀⠀⣾⣿⣿⣿⣿⣿⣿⣿⣿⣿⣿⣿⣿⣿⣿⣿⣿⣿⣿⣿⣿⣿⣿⡇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⣿⣿⣿⣿⣿⣿⣿⣿⣿⣿⣿⣿⣿⣿⣿⣿⣿⣿⣿⣿⣿⣿⣿⣿⣿⣿⣿⣿⣿⣿⣿⣿⣿⣿⣿⣿⠟⠁⠀⠀⠀⠀⠀⠀⠀⢀⣀⣤⣄⠀⠀⠀⠀⠀⠀⠀⠀⠀⠀⠀⠀⠀⠀⠀⠀⠀⣼⣿⣿⣿⣿⣿⣿⣿⣿⣿⣿⣿⣿⣿⣿⣿⣿⣿⣿⣿⣿⣿⣿⣿⡇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⣿⣿⣿⣿⣿⣿⣿⣿⣿⣿⣿⣿⣿⣿⣿⣿⣿⣿⣿⣿⣿⣿⣿⣿⣿⣿⣿⣿⣿⣿⣿⣿⣿⣿⣿⠋⠀⠀⠀⠀⠀⠀⠀⣠⣾⣿⣿⣿⣿⣧⠀⠀⠀⠀⠀⠀⠀⠀⠀⠀⠀⠀⠀⠀⠀⣰⣿⣿⣿⣿⣿⣿⣿⣿⣿⡿⠟⣿⣿⣿⣿⣿⣿⣿⣿⣿⣿⣿⣿⣿⡇</a:t>
            </a:r>
            <a:br/>
            <a:r>
              <a:t>⣿⣿⣿⣿⣿⣿⣿⣿⣿⣿⣿⣿⣿⣿⣿⣿⣿⣿⣿⣿⣿⣿⣿⣿⣿⣿⣿⣿⣿⣿⣿⣿⣿⡿⠃⠀⠀⠀⠀⠀⠀⠀⣰⣿⣿⣿⣿⡿⠛⠁⠀⠀⠀⠀⠀⠀⠀⠀⠀⠀⠀⠀⠀⠀⢰⣿⣿⣿⣿⣿⣿⣿⣿⠟⠉⢀⣾⣿⣿⣿⣿⣿⣿⣿⣿⣿⣿⣿⣿⣿⡇</a:t>
            </a:r>
            <a:br/>
            <a:r>
              <a:t>⣿⣿⣿⣿⣿⣿⣿⣿⣿⣿⣿⣿⣿⣿⣿⣿⣿⣿⣿⣿⣿⣿⣿⣿⣿⣿⣿⣿⣿⣿⣿⣿⠟⠀⠀⠀⠀⠀⠀⠀⠀⣴⣿⣿⣿⣿⣿⡇⠀⠀⠀⠀⠀⠀⠀⠀⠀⠀⠀⠀⠀⠀⠀⠀⠀⠙⢿⣿⣿⣿⣿⡿⠁⠀⠀⣼⣿⣿⣿⣿⣿⣿⣿⣿⣿⣿⣿⣿⣿⣿⡇</a:t>
            </a:r>
            <a:br/>
            <a:r>
              <a:t>⣿⣿⣿⣿⣿⣿⣿⣿⣿⣿⣿⣿⣿⣿⣿⣿⣿⣿⣿⣿⣿⣿⣿⣿⣿⣿⣿⣿⣿⣿⡿⠃⠀⠀⠀⠀⠀⠀⠀⢠⣾⣿⣿⣿⣿⣿⣿⣧⠀⠀⠀⠀⠀⠀⠀⠀⠀⠀⠀⠀⠀⠀⠀⠀⠀⠀⠀⠹⢿⡿⠋⠀⠀⠀⠀⣿⣿⣿⣿⣿⣿⣿⣿⣿⣿⣿⣿⣿⣿⣿⡇</a:t>
            </a:r>
            <a:br/>
            <a:r>
              <a:t>⣿⣿⣿⣿⣿⣿⣿⣿⣿⣿⣿⣿⣿⣿⣿⣿⣿⣿⣿⣿⣿⣿⣿⣿⣿⣿⣿⣿⣿⡟⠁⠀⠀⠀⠀⠀⠀⢀⣴⣿⣿⣿⣿⣿⣿⣿⣿⣷⡤⠀⠀⠀⠀⠀⠀⠀⠀⠀⠀⠀⠀⠀⠀⠀⠀⠀⠀⠀⠀⠀⠀⠀⠀⠀⠀⣿⣿⣿⣿⣿⣿⣿⣿⣿⣿⣿⣿⣿⣿⣿⡇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⣿⣿⣿⣿⣿⣿⣿⣿⣿⣿⣿⣿⣿⣿⣿⣿⣿⣿⣿⣿⣿⣿⣿⣿⣿⣿⣿⣿⣿⠇⠀⠀⠀⠀⠀⠀⣴⣿⣿⣿⣿⣿⣿⣿⣿⣿⣿⣿⡇⠀⠀⠀⠀⠀⠀⠀⠀⠀⠀⠀⠀⠀⠀⠀⠀⠀⠀⠀⠀⠀⠀⠀⠀⠀⠀⣿⣿⣿⣿⣿⣿⣿⣿⣿⣿⣿⣿⣿⣿⣿⡇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⣿⣿⣿⣿⣿⣿⣿⣿⣿⣿⣿⣿⣿⣿⣿⣿⣿⣿⣿⣿⣿⣿⣿⣿⣿⣿⣿⣿⣿⠀⠀⠀⠀⠀⠀⢠⣿⣿⣿⣿⣿⣿⣿⣿⣿⣿⣿⠏⠀⠀⠀⠀⠀⠀⠀⠀⠀⠀⠀⠀⠀⠀⠀⠀⠀⠀⠀⠀⠀⠀⠀⠀⠀⠀⠀⣿⣿⣿⣿⣿⣿⣿⣿⣿⣿⣿⣿⣿⣿⣿⡇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⣿⣿⣿⣿⣿⣿⣿⣿⣿⣿⣿⣿⣿⣿⣿⣿⣿⣿⣿⣿⣿⣿⣿⣿⣿⣿⣿⣿⡇⠀⠀⠀⠀⠀⠀⣾⣿⣿⣿⣿⣿⣿⣿⣿⣿⣿⠃⠀⠀⠀⠀⠀⠀⠀⠀⠀⠀⠀⠀⠀⠀⠀⠀⠀⠀⠀⠀⠀⠀⠀⠀⠀⠀⠀⢀⣿⣿⣿⣿⣿⣿⣿⣿⣿⣿⣿⣿⣿⣿⣿⡇</a:t>
            </a:r>
            <a:br/>
            <a:r>
              <a:t>⣿⣿⣿⣿⣿⣿⣿⣿⣿⣿⣿⣿⣿⣿⣿⣿⣿⣿⣿⣿⣿⣿⣿⣿⣿⣿⣿⣿⠁⠀⠀⠀⠀⠀⢸⣿⣿⣿⣿⣿⣿⣿⣿⣿⡿⠋⠀⠀⠀⠀⠀⠀⠀⠀⠀⠀⠀⠀⠀⠀⠀⠀⠀⠀⠀⠀⠀⠀⠀⠀⠀⠀⠀⣠⣾⣿⣿⣿⣿⣿⣿⣿⣿⣿⣿⣿⣿⣿⣿⣿⡇</a:t>
            </a:r>
            <a:br/>
            <a:r>
              <a:t>⣿⣿⣿⣿⣿⣿⣿⣿⣿⣿⣿⣿⣿⣿⣿⣿⣿⣿⣿⣿⣿⣿⣿⣿⣿⣿⣿⠏⠀⠀⠀⠀⠀⠀⣿⣿⣿⣿⣿⣿⣿⣿⣿⣿⠁⠀⠀⠀⠀⠀⠀⠀⠀⠀⠀⣀⣴⣶⣤⣀⡀⠀⠀⠀⠀⠀⠀⠀⠀⣀⣠⣴⣾⣿⣿⣿⣿⣿⣿⣿⣿⣿⣿⣿⣿⣿⣿⣿⣿⣿⡇</a:t>
            </a:r>
            <a:br/>
            <a:r>
              <a:t>⣿⣿⣿⣿⣿⣿⣿⣿⣿⣿⣿⣿⣿⣿⣿⣿⣿⣿⣿⣿⣿⣿⣿⣿⣿⣿⡟⠀⠀⠀⠀⠀⠀⢠⣿⣿⣿⣿⣿⣿⣿⣿⣿⠇⠀⠀⠀⠀⠀⣠⣾⣶⣶⣿⣿⣿⣿⣿⣿⣿⣿⣿⣷⣶⣶⣶⣶⣾⣿⣿⣿⣿⣿⣿⣿⣿⣿⣿⣿⣿⣿⣿⣿⣿⣿⣿⣿⣿⣿⣿⡇</a:t>
            </a:r>
            <a:br/>
            <a:r>
              <a:t>⣿⣿⣿⣿⣿⣿⣿⣿⣿⣿⣿⣿⣿⣿⣿⣿⣿⣿⣿⣿⣿⣿⣿⣿⣿⣿⠇⠀⠀⠀⠀⠀⠀⢸⣿⣿⣿⣿⣿⣿⣿⣿⣿⡆⠀⠀⣀⣴⣿⣿⣿⣿⣿⣿⣿⣿⣿⣿⣿⣿⣿⣿⣿⣿⣿⣿⣿⣿⣿⣿⣿⣿⣿⣿⣿⣿⣿⣿⣿⣿⣿⣿⣿⣿⣿⣿⣿⣿⣿⣿⡇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⣿⣿⣿⣿⣿⣿⣿⣿⣿⣿⣿⣿⣿⣿⣿⣿⣿⣿⣿⣿⣿⣿⣿⣿⡿⠋⠀⠀⠀⠀⣴⣶⣾⣿⣿⣿⣿⣿⣿⣿⣿⣿⣿⣿⣷⣾⣿⣿⣿⣿⣿⣿⣿⣿⣿⣿⣿⣿⣿⣿⣿⣿⣿⣿⣿⣿⣿⣿⣿⣿⣿⣿⣿⣿⣿⣿⣿⣿⣿⣿⣿⣿⣿⣿⣿⣿⣿⣿⣿⣿⡇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⣿⣿⣿⣿⣿⣿⣿⣿⣿⣿⣿⣿⣿⣿⣿⣿⣿⣿⣿⣿⣿⡋⠉⠀⠀⠀⠀⠀⠀⣼⣿⣿⣿⣿⣿⣿⣿⣿⣿⣿⣿⣿⣿⣿⣿⣿⣿⣿⣿⣿⣿⣿⣿⣿⣿⣿⣿⣿⣿⣿⣿⣿⣿⣿⣿⣿⣿⣿⣿⣿⣿⣿⣿⣿⣿⣿⣿⣿⣿⣿⣿⣿⣿⣿⣿⣿⣿⣿⣿⣿⡇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⣿⣿⣿⣿⣿⣿⣿⣿⣿⣿⣿⣿⣿⣿⣿⣿⣿⣿⣿⣿⣿⣁⠀⠀⠀⠀⠀⣰⣿⣿⣿⣿⣿⣿⣿⣿⣿⣿⣿⣿⣿⣿⣿⣿⣿⣿⣿⣿⣿⣿⣿⣿⣿⣿⣿⣿⣿⣿⣿⣿⣿⣿⣿⣿⣿⣿⣿⣿⣿⣿⣿⣿⣿⣿⣿⣿⣿⣿⣿⣿⣿⣿⣿⣿⣿⣿⣿⣿⣿⣿⡇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⣿⣿⣿⣿⣿⣿⣿⣿⣿⣿⣿⣿⣿⣿⣿⣿⣿⣿⣿⣿⣿⣥⣤⡴⠁⢠⣾⣿⣿⣿⣿⣿⣿⣿⣿⣿⣿⣿⣿⣿⣿⣿⣿⣿⣿⣿⣿⣿⣿⣿⣿⣿⣿⣿⣿⣿⣿⣿⣿⣿⣿⣿⣿⣿⣿⣿⣿⣿⣿⣿⣿⣿⣿⣿⣿⣿⣿⣿⣿⣿⣿⣿⣿⣿⣿⣿⣿⣿⣿⣿⡇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⣿⣿⣿⣿⣿⣿⣿⣿⣿⣿⣿⣿⣿⣿⣿⣿⣿⣿⣿⣿⣿⣿⣿⣿⣿⣿⣿⣿⣿⣿⣿⣿⣿⣿⣿⣿⣿⣿⣧⠀⠀⠀⠀⠀⠀⠀⠀⠀⠀⠀⠀⠀⠀⠀⠀⠀⠀⠀⠀⠀⠀⠀⠀⠀⠀⠀⣿⣿⣿⣿⣿⣿⣿⣿⣿⣿⣿⣿⣿⣿⣿⣿⣿⣿⣿⣿⣿⣿⣿⣿⠀</a:t>
            </a:r>
            <a:br/>
            <a:r>
              <a:t>⣿⣿⣿⣿⣿⣿⣿⣿⣿⣿⣿⣿⣿⣿⣿⣿⣿⣿⣿⣿⣿⣿⣿⣿⣿⣿⣿⣿⣿⣿⣿⣿⣿⣿⣿⣿⣿⣿⣿⡄⠀⠀⠀⠀⠀⠀⠀⠀⠀⠀⠀⠀⠀⠀⠀⠀⠀⠀⠀⠀⠀⠀⠄⠀⠀⣸⣿⣿⣿⣿⣿⣿⣿⣿⣿⣿⣿⣿⣿⣿⣿⣿⣿⣿⣿⣿⣿⣿⣿⣿⠀</a:t>
            </a:r>
            <a:br/>
            <a:r>
              <a:t>⣿⣿⣿⣿⣿⣿⣿⣿⣿⣿⣿⣿⣿⣿⣿⣿⣿⣿⣿⣿⣿⣿⣿⣿⣿⣿⣿⣿⣿⣿⣿⣿⣿⣿⣿⣿⣿⣿⣿⡇⠀⠀⠀⠀⠀⠀⠀⠀⠀⠀⠀⠀⠀⠀⠀⠀⠀⠀⠀⠀⠀⠀⠀⠀⣰⣿⣿⣿⣿⣿⣿⣿⣿⣿⣿⣿⣿⣿⣿⣿⣿⣿⣿⣿⣿⣿⣿⣿⣿⣿⠀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⣿⣿⣿⣿⣿⣿⣿⣿⣿⣿⣿⣿⣿⣿⣿⣿⣿⣿⣿⣿⣿⣿⣿⣿⣿⣿⣿⣿⣿⣿⣿⣿⣿⣿⣿⣿⣿⣿⣿⣿⠀⠀⠀⠀⠀⠀⠀⠀⠀⠀⠀⠀⠀⠀⠀⠀⠀⠀⠀⠀⠀⠀⠀⣰⣿⣿⣿⣿⣿⣿⣿⣿⣿⣿⣿⣿⣿⣿⣿⣿⣿⣿⣿⣿⣿⣿⣿⣿⣿⣿⠀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⣿⣿⣿⣿⣿⣿⣿⣿⣿⣿⣿⣿⣿⣿⣿⣿⣿⣿⣿⣿⣿⣿⣿⣿⣿⣿⣿⣿⣿⣿⣿⣿⣿⣿⣿⣿⣿⣿⣿⣿⠀⠀⠀⠀⠀⠀⠀⠀⠀⠀⠀⠀⠀⠀⠀⠀⠀⠀⠀⠀⠀⠀⣰⣿⣿⣿⣿⣿⣿⣿⣿⣿⣿⣿⣿⣿⣿⣿⣿⣿⣿⣿⣿⣿⣿⣿⣿⣿⣿⣿⠀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⣿⣿⣿⣿⣿⣿⣿⣿⣿⣿⣿⣿⣿⣿⣿⣿⣿⣿⣿⣿⣿⣿⣿⣿⣿⣿⣿⣿⣿⣿⣿⣿⣿⣿⣿⣿⣿⣿⣿⣿⡇⠀⠀⠀⠀⠀⠀⠀⠀⠀⠀⠀⠀⠀⠀⠀⠀⠀⠀⠀⠀⣰⣿⣿⣿⣿⣿⣿⣿⣿⣿⣿⣿⣿⣿⣿⣿⣿⣿⣿⣿⣿⣿⣿⣿⣿⣿⣿⣿⣿⠀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⣿⣿⣿⣿⣿⣿⣿⣿⣿⣿⣿⣿⣿⣿⣿⣿⣿⣿⣿⣿⣿⣿⣿⣿⣿⣿⣿⣿⣿⣿⣿⣿⣿⣿⣿⣿⣿⣿⣿⣿⡇⠀⠀⠀⠀⠀⠀⠀⠀⠀⠀⠀⠀⠀⠀⠀⠀⠀⠀⠀⢠⣿⣿⣿⠟⠁⠈⠘⠋⣿⣿⣿⣿⣿⣿⣿⣿⣿⣿⣿⣿⣿⣿⣿⣿⣿⣿⣿⣿⣿⠀</a:t>
            </a:r>
            <a:br/>
            <a:r>
              <a:t>⣿⣿⣿⣿⣿⣿⣿⣿⣿⣿⣿⣿⣿⣿⣿⣿⣿⣿⣿⣿⣿⣿⣿⣿⣿⣿⣿⣿⣿⣿⣿⣿⣿⣿⣿⣿⣿⣿⣿⣿⣿⠀⠀⠀⠀⠀⠀⠀⠀⠀⠀⠀⠀⠀⠀⠀⠀⠀⠀⠀⢺⣿⡟⠁⠀⠀⠀⠀⢰⣿⣿⣿⣿⣿⣿⣿⣿⣿⣿⣿⣿⣿⣿⣿⣿⣿⣿⣿⣿⣿⠀</a:t>
            </a:r>
            <a:br/>
            <a:r>
              <a:t>⣿⣿⣿⣿⣿⣿⣿⣿⣿⣿⣿⣿⣿⣿⣿⣿⣿⣿⣿⣿⣿⣿⣿⣿⣿⣿⣿⣿⣿⣿⣿⣿⣿⣿⣿⣿⣿⣿⣿⣿⣿⠇⠀⠀⠀⠀⠀⠀⠀⠀⠀⠀⠀⠀⠀⠀⠀⠀⠀⠀⠈⠻⠁⠀⠀⠀⠀⠀⣼⣿⣿⣿⣿⣿⣿⣿⣿⣿⣿⣿⣿⣿⣿⣿⣿⣿⣿⣿⣿⣿⠀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⣿⣿⣿⣿⣿⣿⣿⣿⣿⣿⣿⣿⣿⣿⣿⣿⣿⣿⣿⣿⣿⣿⣿⣿⣿⣿⣿⣿⣿⣿⣿⣿⣿⣿⣿⣿⣿⣿⣿⣿⡟⠀⠀⠀⠀⠀⠀⠀⠀⠀⠀⠀⠀⠀⠀⠀⠀⠀⠀⠀⠀⠀⠀⠀⠀⠀⠀⢠⣿⣿⣿⣿⣿⣿⣿⣿⣿⣿⣿⣿⣿⣿⣿⣿⣿⣿⣿⣿⣿⣿⠀</a:t>
            </a:r>
            <a:br/>
            <a:r>
              <a:t>⣿⣿⣿⣿⣿⣿⣿⣿⣿⣿⣿⣿⣿⣿⣿⣿⣿⣿⣿⣿⣿⣿⣿⣿⣿⣿⣿⣿⣿⣿⣿⣿⣿⣿⣿⣿⣿⣿⡿⠋⠀⠀⠀⠀⠀⠀⠀⠀⠀⠀⠀⠀⠀⠀⠀⠀⠀⠀⠀⠀⠀⠀⠀⠀⠀⠀⠀⣼⣿⣿⣿⣿⣿⣿⣿⣿⣿⣿⣿⣿⣿⣿⣿⣿⣿⣿⣿⣿⣿⣿⠀</a:t>
            </a:r>
            <a:br/>
            <a:r>
              <a:t>⣿⣿⣿⣿⣿⣿⣿⣿⣿⣿⣿⣿⣿⣿⣿⣿⣿⣿⣿⣿⣿⣿⣿⣿⣿⣿⣿⣿⣿⣿⣿⣿⣿⣿⣿⣿⡿⠋⠀⠀⠀⠀⠀⠀⠀⢀⣀⣤⣶⣀⠀⠀⠀⠀⠀⠀⠀⠀⠀⠀⠀⠀⠀⠀⠀⠀⣸⣿⣿⣿⣿⣿⣿⣿⣿⣿⣿⡿⢿⣿⣿⣿⣿⣿⣿⣿⣿⣿⣿⣿⠀</a:t>
            </a:r>
            <a:br/>
            <a:r>
              <a:t>⣿⣿⣿⣿⣿⣿⣿⣿⣿⣿⣿⣿⣿⣿⣿⣿⣿⣿⣿⣿⣿⣿⣿⣿⣿⣿⣿⣿⣿⣿⣿⣿⣿⣿⣿⡟⠀⠀⠀⠀⠀⠀⠀⢠⣾⣿⣿⣿⣿⣿⡄⠀⠀⠀⠀⠀⠀⠀⠀⠀⠀⠀⠀⠀⠀⢰⣿⣿⣿⣿⣿⣿⣿⣿⣿⠟⠋⣠⣿⣿⣿⣿⣿⣿⣿⣿⣿⣿⣿⣿⠀</a:t>
            </a:r>
            <a:br/>
            <a:r>
              <a:t>⣿⣿⣿⣿⣿⣿⣿⣿⣿⣿⣿⣿⣿⣿⣿⣿⣿⣿⣿⣿⣿⣿⣿⣿⣿⣿⣿⣿⣿⣿⣿⣿⣿⣿⠟⠀⠀⠀⠀⠀⠀⠀⢠⣿⣿⣿⣿⣿⠟⠋⠀⠀⠀⠀⠀⠀⠀⠀⠀⠀⠀⠀⠀⠀⠀⠻⣿⣿⣿⣿⣿⣿⣿⡟⠁⠀⢠⣿⣿⣿⣿⣿⣿⣿⣿⣿⣿⣿⣿⣿⠀</a:t>
            </a:r>
            <a:br/>
            <a:r>
              <a:t>⣿⣿⣿⣿⣿⣿⣿⣿⣿⣿⣿⣿⣿⣿⣿⣿⣿⣿⣿⣿⣿⣿⣿⣿⣿⣿⣿⣿⣿⣿⣿⣿⣿⠏⠀⠀⠀⠀⠀⠀⠀⢠⣾⣿⣿⣿⣿⣿⠀⠀⠀⠀⠀⠀⠀⠀⠀⠀⠀⠀⠀⠀⠀⠀⠀⠀⠈⠻⣿⣿⣿⣿⠏⠀⠀⠀⣼⣿⣿⣿⣿⣿⣿⣿⣿⣿⣿⣿⣿⣿⠀</a:t>
            </a:r>
            <a:br/>
            <a:r>
              <a:t>⣿⣿⣿⣿⣿⣿⣿⣿⣿⣿⣿⣿⣿⣿⣿⣿⣿⣿⣿⣿⣿⣿⣿⣿⣿⣿⣿⣿⣿⣿⣿⡿⠁⠀⠀⠀⠀⠀⠀⠀⣰⣿⣿⣿⣿⣿⣿⣿⡇⠀⠀⠀⠀⠀⠀⠀⠀⠀⠀⠀⠀⠀⠀⠀⠀⠀⠀⠀⠈⠛⠛⠁⠀⠀⠀⠀⣿⣿⣿⣿⣿⣿⣿⣿⣿⣿⣿⣿⣿⣿⠀</a:t>
            </a:r>
            <a:br/>
            <a:r>
              <a:t>⣿⣿⣿⣿⣿⣿⣿⣿⣿⣿⣿⣿⣿⣿⣿⣿⣿⣿⣿⣿⣿⣿⣿⣿⣿⣿⣿⣿⣿⣿⡟⠀⠀⠀⠀⠀⠀⠀⢠⣾⣿⣿⣿⣿⣿⣿⣿⣿⣧⡤⠀⠀⠀⠀⠀⠀⠀⠀⠀⠀⠀⠀⠀⠀⠀⠀⠀⠀⠀⠀⠀⠀⠀⠀⠀⠀⢻⣿⣿⣿⣿⣿⣿⣿⣿⣿⣿⣿⣿⣿⠀</a:t>
            </a:r>
            <a:br/>
            <a:r>
              <a:t>⣿⣿⣿⣿⣿⣿⣿⣿⣿⣿⣿⣿⣿⣿⣿⣿⣿⣿⣿⣿⣿⣿⣿⣿⣿⣿⣿⣿⣿⣿⠀⠀⠀⠀⠀⠀⢀⣴⣿⣿⣿⣿⣿⣿⣿⣿⣿⣿⠟⠁⠀⠀⠀⠀⠀⠀⠀⠀⠀⠀⠀⠀⠀⠀⠀⠀⠀⠀⠀⠀⠀⠀⠀⠀⠀⠀⢸⣿⣿⣿⣿⣿⣿⣿⣿⣿⣿⣿⣿⣿⠀</a:t>
            </a:r>
            <a:br/>
            <a:r>
              <a:t>⣿⣿⣿⣿⣿⣿⣿⣿⣿⣿⣿⣿⣿⣿⣿⣿⣿⣿⣿⣿⣿⣿⣿⣿⣿⣿⣿⣿⣿⡟⠀⠀⠀⠀⠀⠀⣸⣿⣿⣿⣿⣿⣿⣿⣿⣿⣿⠏⠀⠀⠀⠀⠀⠀⠀⠀⠀⠀⠀⠀⠀⠀⠀⠀⠀⠀⠀⠀⠀⠀⠀⠀⠀⠀⠀⠀⢸⣿⣿⣿⣿⣿⣿⣿⣿⣿⣿⣿⣿⣿⠀</a:t>
            </a:r>
            <a:br/>
            <a:r>
              <a:t>⣿⣿⣿⣿⣿⣿⣿⣿⣿⣿⣿⣿⣿⣿⣿⣿⣿⣿⣿⣿⣿⣿⣿⣿⣿⣿⣿⣿⣿⡇⠀⠀⠀⠀⠀⢀⣿⣿⣿⣿⣿⣿⣿⣿⣿⣿⠏⠀⠀⠀⠀⠀⠀⠀⠀⠀⠀⠀⠀⠀⠀⠀⠀⠀⠀⠀⠀⠀⠀⠀⠀⠀⠀⠀⠀⠀⣼⣿⣿⣿⣿⣿⣿⣿⣿⣿⣿⣿⣿⣿⠀</a:t>
            </a:r>
            <a:br/>
            <a:r>
              <a:t>⣿⣿⣿⣿⣿⣿⣿⣿⣿⣿⣿⣿⣿⣿⣿⣿⣿⣿⣿⣿⣿⣿⣿⣿⣿⣿⣿⣿⣿⠀⠀⠀⠀⠀⠀⣸⣿⣿⣿⣿⣿⣿⣿⣿⣿⡇⠀⠀⠀⠀⠀⠀⠀⠀⠀⠀⠀⠀⠀⠀⠀⠀⠀⠀⠀⠀⠀⠀⠀⠀⠀⠀⠀⢀⣠⣾⣿⣿⣿⣿⣿⣿⣿⣿⣿⣿⣿⣿⣿⣿⠀</a:t>
            </a:r>
            <a:br/>
            <a:r>
              <a:t>⣿⣿⣿⣿⣿⣿⣿⣿⣿⣿⣿⣿⣿⣿⣿⣿⣿⣿⣿⣿⣿⣿⣿⣿⣿⣿⣿⣿⡏⠀⠀⠀⠀⠀⠀⣿⣿⣿⣿⣿⣿⣿⣿⣿⡟⠁⠀⠀⠀⠀⠀⠀⠀⠀⠀⢀⣤⣾⣷⣦⣤⣀⣀⠀⠀⠀⠀⠀⠀⣀⣠⣤⣶⣿⣿⣿⣿⣿⣿⣿⣿⣿⣿⣿⣿⣿⣿⣿⣿⣿⠀</a:t>
            </a:r>
            <a:br/>
            <a:r>
              <a:t>⣿⣿⣿⣿⣿⣿⣿⣿⣿⣿⣿⣿⣿⣿⣿⣿⣿⣿⣿⣿⣿⣿⣿⣿⣿⣿⣿⡿⠀⠀⠀⠀⠀⠀⢸⣿⣿⣿⣿⣿⣿⣿⣿⣿⡀⠀⠀⠀⠀⠀⣀⣴⣶⣶⣿⣿⣿⣿⣿⣿⣿⣿⣿⣿⣿⣿⣿⣿⣿⣿⣿⣿⣿⣿⣿⣿⣿⣿⣿⣿⣿⣿⣿⣿⣿⣿⣿⣿⣿⣿⠀</a:t>
            </a:r>
            <a:br/>
            <a:r>
              <a:t>⣿⣿⣿⣿⣿⣿⣿⣿⣿⣿⣿⣿⣿⣿⣿⣿⣿⣿⣿⣿⣿⣿⣿⣿⣿⣿⣿⡇⠀⠀⠀⠀⠀⠀⢸⣿⣿⣿⣿⣿⣿⣿⣿⣿⡄⠀⠀⠀⣠⣾⣿⣿⣿⣿⣿⣿⣿⣿⣿⣿⣿⣿⣿⣿⣿⣿⣿⣿⣿⣿⣿⣿⣿⣿⣿⣿⣿⣿⣿⣿⣿⣿⣿⣿⣿⣿⣿⣿⣿⣿⠀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⣿⣿⣿⣿⣿⣿⣿⣿⣿⣿⣿⣿⣿⣿⣿⣿⣿⣿⣿⣿⣿⣿⣿⣿⣿⣿⠟⠀⠀⠀⠀⣠⣤⣴⣿⣿⣿⣿⣿⣿⣿⣿⣿⣿⣷⣦⣴⣿⣿⣿⣿⣿⣿⣿⣿⣿⣿⣿⣿⣿⣿⣿⣿⣿⣿⣿⣿⣿⣿⣿⣿⣿⣿⣿⣿⣿⣿⣿⣿⣿⣿⣿⣿⣿⣿⣿⣿⣿⣿⣿⠀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⣿⣿⣿⣿⣿⣿⣿⣿⣿⣿⣿⣿⣿⣿⣿⣿⣿⣿⣿⣿⣿⣿⠿⠟⠛⠁⠀⠀⠀⠀⢰⣿⣿⣿⣿⣿⣿⣿⣿⣿⣿⣿⣿⣿⣿⣿⣿⣿⣿⣿⣿⣿⣿⣿⣿⣿⣿⣿⣿⣿⣿⣿⣿⣿⣿⣿⣿⣿⣿⣿⣿⣿⣿⣿⣿⣿⣿⣿⣿⣿⣿⣿⣿⣿⣿⣿⣿⣿⣿⣿⠀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⣿⣿⣿⣿⣿⣿⣿⣿⣿⣿⣿⣿⣿⣿⣿⣿⣿⣿⣿⣿⣿⣿⠗⠂⠁⠀⠀⠀⢀⣴⣾⣿⣿⣿⣿⣿⣿⣿⣿⣿⣿⣿⣿⣿⣿⣿⣿⣿⣿⣿⣿⣿⣿⣿⣿⣿⣿⣿⣿⣿⣿⣿⣿⣿⣿⣿⣿⣿⣿⣿⣿⣿⣿⣿⣿⣿⣿⣿⣿⣿⣿⣿⣿⣿⣿⣿⣿⣿⣿⣿⠀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⣿⣿⣿⣿⣿⣿⣿⣿⣿⣿⣿⣿⣿⣿⣿⣿⣿⣿⣿⣿⣿⣿⡟⠋⣀⡴⠂⢠⣾⣿⣿⣿⣿⣿⣿⣿⣿⣿⣿⣿⣿⣿⣿⣿⣿⣿⣿⣿⣿⣿⣿⣿⣿⣿⣿⣿⣿⣿⣿⣿⣿⣿⣿⣿⣿⣿⣿⣿⣿⣿⣿⣿⣿⣿⣿⣿⣿⣿⣿⣿⣿⣿⣿⣿⣿⣿⣿⣿⣿⣿⠀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⣿⣿⣿⣿⣿⣿⣿⣿⣿⣿⣿⣿⣿⣿⣿⣿⣿⣿⣿⣿⣿⣿⣿⣿⣿⣁⣴⣿⣿⣿⣿⣿⣿⣿⣿⣿⣿⣿⣿⣿⣿⣿⣿⣿⣿⣿⣿⣿⣿⣿⣿⣿⣿⣿⣿⣿⣿⣿⣿⣿⣿⣿⣿⣿⣿⣿⣿⣿⣿⣿⣿⣿⣿⣿⣿⣿⣿⣿⣿⣿⣿⣿⣿⣿⣿⣿⣿⣿⣿⣿⠀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⣿⣿⣿⣿⣿⣿⣿⣿⣿⣿⣿⣿⣿⣿⣿⣿⣿⣿⣿⣿⣿⣿⣿⣿⣿⣿⣿⣿⣿⣿⣿⣿⣿⣿⣿⣿⣿⣿⣷⠀⠀⠀⠀⠀⠀⠀⠀⠀⠀⠀⠀⠀⠀⠀⠀⠀⠀⠀⠀⠀⠀⠀⢠⠁⠀⢰⣿⣿⣿⣿⣿⣿⣿⣿⣿⣿⣿⣿⣿⣿⣿⣿⣿⣿⣿⣿⣿⣿⣿⠀⠀</a:t>
            </a:r>
            <a:br/>
            <a:r>
              <a:t>⣿⣿⣿⣿⣿⣿⣿⣿⣿⣿⣿⣿⣿⣿⣿⣿⣿⣿⣿⣿⣿⣿⣿⣿⣿⣿⣿⣿⣿⣿⣿⣿⣿⣿⣿⣿⣿⣿⣿⡄⠀⠀⠀⠀⠀⠀⠀⠀⠀⠀⠀⠀⠀⠀⠀⠀⠀⠀⠀⠀⠀⠀⠃⠀⢀⣾⣿⣿⣿⣿⣿⣿⣿⣿⣿⣿⣿⣿⣿⣿⣿⣿⣿⣿⣿⣿⣿⣿⣿⠀⠀</a:t>
            </a:r>
            <a:br/>
            <a:r>
              <a:t>⣿⣿⣿⣿⣿⣿⣿⣿⣿⣿⣿⣿⣿⣿⣿⣿⣿⣿⣿⣿⣿⣿⣿⣿⣿⣿⣿⣿⣿⣿⣿⣿⣿⣿⣿⣿⣿⣿⣿⣇⠀⠀⠀⠀⠀⠀⠀⠀⠀⠀⠀⠀⠀⠀⠀⠀⠀⠀⠀⠀⠀⠈⠀⠀⣼⣿⣿⣿⣿⣿⣿⣿⣿⣿⣿⣿⣿⣿⣿⣿⣿⣿⣿⣿⣿⣿⣿⣿⣿⠀⠀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⣿⣿⣿⣿⣿⣿⣿⣿⣿⣿⣿⣿⣿⣿⣿⣿⣿⣿⣿⣿⣿⣿⣿⣿⣿⣿⣿⣿⣿⣿⣿⣿⣿⣿⣿⣿⣿⣿⣿⣿⠀⠀⠀⠀⠀⠀⠀⠀⠀⠀⠀⠀⠀⠀⠀⠀⠀⠀⠀⠀⠀⠀⠀⣼⣿⣿⣿⣿⣿⣿⣿⣿⣿⣿⣿⣿⣿⣿⣿⣿⣿⣿⣿⣿⣿⣿⣿⣿⣿⠀⠀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⣿⣿⣿⣿⣿⣿⣿⣿⣿⣿⣿⣿⣿⣿⣿⣿⣿⣿⣿⣿⣿⣿⣿⣿⣿⣿⣿⣿⣿⣿⣿⣿⣿⣿⣿⣿⣿⣿⣿⣿⡇⠀⠀⠀⠀⠀⠀⠀⠀⠀⠀⠀⠀⠀⠀⠀⠀⠀⠀⠀⠀⠀⣼⣿⣿⣿⣿⣿⣿⣿⣿⣿⣿⣿⣿⣿⣿⣿⣿⣿⣿⣿⣿⣿⣿⣿⣿⣿⣿⠀⠀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⣿⣿⣿⣿⣿⣿⣿⣿⣿⣿⣿⣿⣿⣿⣿⣿⣿⣿⣿⣿⣿⣿⣿⣿⣿⣿⣿⣿⣿⣿⣿⣿⣿⣿⣿⣿⣿⣿⣿⣿⡇⠀⠀⠀⠀⠀⠀⠀⠀⠀⠀⠀⠀⠀⠀⠀⠀⠀⠀⠀⠀⣼⣿⣿⣿⡿⢿⢿⣿⣿⣿⣿⣿⣿⣿⣿⣿⣿⣿⣿⣿⣿⣿⣿⣿⣿⣿⣿⣿⠀⠀</a:t>
            </a:r>
            <a:br/>
            <a:r>
              <a:t>⣿⣿⣿⣿⣿⣿⣿⣿⣿⣿⣿⣿⣿⣿⣿⣿⣿⣿⣿⣿⣿⣿⣿⣿⣿⣿⣿⣿⣿⣿⣿⣿⣿⣿⣿⣿⣿⣿⣿⣿⣷⠀⠀⠀⠀⠀⠀⠀⠀⠀⠀⠀⠀⠀⠀⠀⠀⠀⠀⠀⢰⣿⣿⠟⠃⠀⠀⠘⠁⣿⣿⣿⣿⣿⣿⣿⣿⣿⣿⣿⣿⣿⣿⣿⣿⣿⣿⣿⣿⠀⠀</a:t>
            </a:r>
            <a:br/>
            <a:r>
              <a:t>⣿⣿⣿⣿⣿⣿⣿⣿⣿⣿⣿⣿⣿⣿⣿⣿⣿⣿⣿⣿⣿⣿⣿⣿⣿⣿⣿⣿⣿⣿⣿⣿⣿⣿⣿⣿⣿⣿⣿⣿⣿⡄⠀⠀⠀⠀⠀⠀⠀⠀⠀⠀⠀⠀⠀⠀⠀⠀⠀⠀⢻⣿⠁⠀⠀⠀⠀⠀⢰⣿⣿⣿⣿⣿⣿⣿⣿⣿⣿⣿⣿⣿⣿⣿⣿⣿⣿⣿⣿⠀⠀</a:t>
            </a:r>
            <a:br/>
            <a:r>
              <a:t>⣿⣿⣿⣿⣿⣿⣿⣿⣿⣿⣿⣿⣿⣿⣿⣿⣿⣿⣿⣿⣿⣿⣿⣿⣿⣿⣿⣿⣿⣿⣿⣿⣿⣿⣿⣿⣿⣿⣿⣿⣿⠇⠀⠀⠀⠀⠀⠀⠀⠀⠀⠀⠀⠀⠀⠀⠀⠀⠀⠀⠘⠃⠀⠀⠀⠀⠀⠀⣼⣿⣿⣿⣿⣿⣿⣿⣿⣿⣿⣿⣿⣿⣿⣿⣿⣿⣿⣿⣿⠀⠀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⣿⣿⣿⣿⣿⣿⣿⣿⣿⣿⣿⣿⣿⣿⣿⣿⣿⣿⣿⣿⣿⣿⣿⣿⣿⣿⣿⣿⣿⣿⣿⣿⣿⣿⣿⣿⣿⣿⣿⣿⡟⠀⠀⠀⠀⠀⠀⠀⠀⠀⠀⠀⠀⠀⠀⠀⠀⠀⠀⠀⠀⠀⠀⠀⠀⠀⠀⢠⣿⣿⣿⣿⣿⣿⣿⣿⣿⣿⣿⣿⣿⣿⣿⣿⣿⣿⣿⣿⣿⠀⠀</a:t>
            </a:r>
            <a:br/>
            <a:r>
              <a:t>⣿⣿⣿⣿⣿⣿⣿⣿⣿⣿⣿⣿⣿⣿⣿⣿⣿⣿⣿⣿⣿⣿⣿⣿⣿⣿⣿⣿⣿⣿⣿⣿⣿⣿⣿⣿⣿⣿⡿⠋⠀⠀⠀⠀⠀⠀⠀⠀⠀⠀⠀⠀⠀⠀⠀⠀⠀⠀⠀⠀⠀⠀⠀⠀⠀⠀⠀⣼⣿⣿⣿⣿⣿⣿⣿⣿⣿⣿⣿⣿⣿⣿⣿⣿⣿⣿⣿⣿⣿⠀⠀</a:t>
            </a:r>
            <a:br/>
            <a:r>
              <a:t>⣿⣿⣿⣿⣿⣿⣿⣿⣿⣿⣿⣿⣿⣿⣿⣿⣿⣿⣿⣿⣿⣿⣿⣿⣿⣿⣿⣿⣿⣿⣿⣿⣿⣿⣿⣿⡿⠋⠀⠀⠀⠀⠀⠀⠀⢀⣀⣤⣶⣄⠀⠀⠀⠀⠀⠀⠀⠀⠀⠀⠀⠀⠀⠀⠀⠀⣰⣿⣿⣿⣿⣿⣿⣿⣿⣿⣿⡿⢻⣿⣿⣿⣿⣿⣿⣿⣿⣿⣿⠀⠀</a:t>
            </a:r>
            <a:br/>
            <a:r>
              <a:t>⣿⣿⣿⣿⣿⣿⣿⣿⣿⣿⣿⣿⣿⣿⣿⣿⣿⣿⣿⣿⣿⣿⣿⣿⣿⣿⣿⣿⣿⣿⣿⣿⣿⣿⣿⡟⠀⠀⠀⠀⠀⠀⠀⢀⣾⣿⣿⣿⣿⣿⡅⠀⠀⠀⠀⠀⠀⠀⠀⠀⠀⠀⠀⠀⠀⢠⣿⣿⣿⣿⣿⣿⣿⣿⣿⠟⠁⢠⣿⣿⣿⣿⣿⣿⣿⣿⣿⣿⣿⠀⠀</a:t>
            </a:r>
            <a:br/>
            <a:r>
              <a:t>⣿⣿⣿⣿⣿⣿⣿⣿⣿⣿⣿⣿⣿⣿⣿⣿⣿⣿⣿⣿⣿⣿⣿⣿⣿⣿⣿⣿⣿⣿⣿⣿⣿⣿⡟⠀⠀⠀⠀⠀⠀⠀⢀⣿⣿⣿⣿⣿⠟⠋⠁⠀⠀⠀⠀⠀⠀⠀⠀⠀⠀⠀⠀⠀⠀⠸⢿⣿⣿⣿⣿⣿⣿⡿⠁⠀⢀⣿⣿⣿⣿⣿⣿⣿⣿⣿⣿⣿⣿⠀⠀</a:t>
            </a:r>
            <a:br/>
            <a:r>
              <a:t>⣿⣿⣿⣿⣿⣿⣿⣿⣿⣿⣿⣿⣿⣿⣿⣿⣿⣿⣿⣿⣿⣿⣿⣿⣿⣿⣿⣿⣿⣿⣿⣿⣿⠏⠀⠀⠀⠀⠀⠀⠀⢀⣾⣿⣿⣿⣿⣿⡆⠀⠀⠀⠀⠀⠀⠀⠀⠀⠀⠀⠀⠀⠀⠀⠀⠀⠀⠙⢿⣿⣿⣿⠏⠀⠀⠀⢸⣿⣿⣿⣿⣿⣿⣿⣿⣿⣿⣿⣿⠀⠀</a:t>
            </a:r>
            <a:br/>
            <a:r>
              <a:t>⣿⣿⣿⣿⣿⣿⣿⣿⣿⣿⣿⣿⣿⣿⣿⣿⣿⣿⣿⣿⣿⣿⣿⣿⣿⣿⣿⣿⣿⣿⣿⡿⠃⠀⠀⠀⠀⠀⠀⠀⣠⣿⣿⣿⣿⣿⣿⣿⣧⠀⠀⠀⠀⠀⠀⠀⠀⠀⠀⠀⠀⠀⠀⠀⠀⠀⠀⠀⠀⠙⠋⠁⠀⠀⠀⠀⢸⣿⣿⣿⣿⣿⣿⣿⣿⣿⣿⣿⣿⠀⠀</a:t>
            </a:r>
            <a:br/>
            <a:r>
              <a:t>⣿⣿⣿⣿⣿⣿⣿⣿⣿⣿⣿⣿⣿⣿⣿⣿⣿⣿⣿⣿⣿⣿⣿⣿⣿⣿⣿⣿⣿⣿⡟⠁⠀⠀⠀⠀⠀⠀⢠⣾⣿⣿⣿⣿⣿⣿⣿⣿⣷⠄⠀⠀⠀⠀⠀⠀⠀⠀⠀⠀⠀⠀⠀⠀⠀⠀⠀⠀⠀⠀⠀⠀⠀⠀⠀⠀⢸⣿⣿⣿⣿⣿⣿⣿⣿⣿⣿⣿⣿⠀⠀</a:t>
            </a:r>
            <a:br/>
            <a:r>
              <a:t>⣿⣿⣿⣿⣿⣿⣿⣿⣿⣿⣿⣿⣿⣿⣿⣿⣿⣿⣿⣿⣿⣿⣿⣿⣿⣿⣿⣿⣿⣿⠀⠀⠀⠀⠀⠀⢀⣴⣿⣿⣿⣿⣿⣿⣿⣿⣿⡿⠃⠀⠀⠀⠀⠀⠀⠀⠀⠀⠀⠀⠀⠀⠀⠀⠀⠀⠀⠀⠀⠀⠀⠀⠀⠀⠀⠀⠀⣿⣿⣿⣿⣿⣿⣿⣿⣿⣿⣿⣿⠀⠀</a:t>
            </a:r>
            <a:br/>
            <a:r>
              <a:t>⣿⣿⣿⣿⣿⣿⣿⣿⣿⣿⣿⣿⣿⣿⣿⣿⣿⣿⣿⣿⣿⣿⣿⣿⣿⣿⣿⣿⣿⡿⠀⠀⠀⠀⠀⠀⣸⣿⣿⣿⣿⣿⣿⣿⣿⣿⡿⠁⠀⠀⠀⠀⠀⠀⠀⠀⠀⠀⠀⠀⠀⠀⠀⠀⠀⠀⠀⠀⠀⠀⠀⠀⠀⠀⠀⠀⠀⣿⣿⣿⣿⣿⣿⣿⣿⣿⣿⣿⣿⠀⠀</a:t>
            </a:r>
            <a:br/>
            <a:r>
              <a:t>⣿⣿⣿⣿⣿⣿⣿⣿⣿⣿⣿⣿⣿⣿⣿⣿⣿⣿⣿⣿⣿⣿⣿⣿⣿⣿⣿⣿⣿⡇⠀⠀⠀⠀⠀⠀⣿⣿⣿⣿⣿⣿⣿⣿⣿⡿⠃⠀⠀⠀⠀⠀⠀⠀⠀⠀⠀⠀⠀⠀⠀⠀⠀⠀⠀⠀⠀⠀⠀⠀⠀⠀⠀⠀⠀⠀⣸⣿⣿⣿⣿⣿⣿⣿⣿⣿⣿⣿⣿⠀⠀</a:t>
            </a:r>
            <a:br/>
            <a:r>
              <a:t>⣿⣿⣿⣿⣿⣿⣿⣿⣿⣿⣿⣿⣿⣿⣿⣿⣿⣿⣿⣿⣿⣿⣿⣿⣿⣿⣿⣿⣿⠁⠀⠀⠀⠀⠀⢸⣿⣿⣿⣿⣿⣿⣿⣿⣿⡅⠀⠀⠀⠀⠀⠀⠀⠀⠀⠀⠀⠀⠀⠀⠀⠀⠀⠀⠀⠀⠀⠀⠀⠀⠀⠀⠀⢀⣠⣾⣿⣿⣿⣿⣿⣿⣿⣿⣿⣿⣿⣿⣿⠀⠀</a:t>
            </a:r>
            <a:br/>
            <a:r>
              <a:t>⣿⣿⣿⣿⣿⣿⣿⣿⣿⣿⣿⣿⣿⣿⣿⣿⣿⣿⣿⣿⣿⣿⣿⣿⣿⣿⣿⣿⡟⠀⠀⠀⠀⠀⠀⣿⣿⣿⣿⣿⣿⣿⣿⣿⠏⠀⠀⠀⠀⠀⠀⠀⠀⠀⠀⢀⣤⣾⣿⣶⣦⣤⣀⣀⡀⠀⠀⠀⢀⣀⣠⣴⣶⣿⣿⣿⣿⣿⣿⣿⣿⣿⣿⣿⣿⣿⣿⣿⣿⠀⠀</a:t>
            </a:r>
            <a:br/>
            <a:r>
              <a:t>⣿⣿⣿⣿⣿⣿⣿⣿⣿⣿⣿⣿⣿⣿⣿⣿⣿⣿⣿⣿⣿⣿⣿⣿⣿⣿⣿⣿⠁⠀⠀⠀⠀⠀⢠⣿⣿⣿⣿⣿⣿⣿⣿⣿⣀⠀⠀⠀⠀⠀⢀⣴⣿⣶⣿⣿⣿⣿⣿⣿⣿⣿⣿⣿⣿⣿⣿⣿⣿⣿⣿⣿⣿⣿⣿⣿⣿⣿⣿⣿⣿⣿⣿⣿⣿⣿⣿⣿⣿⠀⠀</a:t>
            </a:r>
            <a:br/>
            <a:r>
              <a:t>⣿⣿⣿⣿⣿⣿⣿⣿⣿⣿⣿⣿⣿⣿⣿⣿⣿⣿⣿⣿⣿⣿⣿⣿⣿⣿⣿⡇⠀⠀⠀⠀⠀⠀⢸⣿⣿⣿⣿⣿⣿⣿⣿⣿⣦⠀⠀⠀⣀⣴⣿⣿⣿⣿⣿⣿⣿⣿⣿⣿⣿⣿⣿⣿⣿⣿⣿⣿⣿⣿⣿⣿⣿⣿⣿⣿⣿⣿⣿⣿⣿⣿⣿⣿⣿⣿⣿⣿⣿⠀⠀</a:t>
            </a:r>
            <a:br/>
            <a:r>
              <a:t>⣿⣿⣿⣿⣿⣿⣿⣿⣿⣿⣿⣿⣿⣿⣿⣿⣿⣿⣿⣿⣿⣿⣿⣿⣿⣿⡟⠁⠀⠀⠀⢀⣴⣶⣿⣿⣿⣿⣿⣿⣿⣿⣿⣿⣿⣷⣤⣾⣿⣿⣿⣿⣿⣿⣿⣿⣿⣿⣿⣿⣿⣿⣿⣿⣿⣿⣿⣿⣿⣿⣿⣿⣿⣿⣿⣿⣿⣿⣿⣿⣿⣿⣿⣿⣿⣿⣿⣿⣿⠀⠀</a:t>
            </a:r>
            <a:br/>
            <a:r>
              <a:t>⣿⣿⣿⣿⣿⣿⣿⣿⣿⣿⣿⣿⣿⣿⣿⣿⣿⣿⣿⣿⣿⣿⡿⠟⠛⠁⠀⠀⠀⠀⠀⣾⣿⣿⣿⣿⣿⣿⣿⣿⣿⣿⣿⣿⣿⣿⣿⣿⣿⣿⣿⣿⣿⣿⣿⣿⣿⣿⣿⣿⣿⣿⣿⣿⣿⣿⣿⣿⣿⣿⣿⣿⣿⣿⣿⣿⣿⣿⣿⣿⣿⣿⣿⣿⣿⣿⣿⣿⣿⠀⠀</a:t>
            </a:r>
            <a:br/>
            <a:r>
              <a:t>⣿⣿⣿⣿⣿⣿⣿⣿⣿⣿⣿⣿⣿⣿⣿⣿⣿⣿⣿⣿⣿⣿⡿⠒⠈⡀⠀⠀⠀⣠⣶⣿⣿⣿⣿⣿⣿⣿⣿⣿⣿⣿⣿⣿⣿⣿⣿⣿⣿⣿⣿⣿⣿⣿⣿⣿⣿⣿⣿⣿⣿⣿⣿⣿⣿⣿⣿⣿⣿⣿⣿⣿⣿⣿⣿⣿⣿⣿⣿⣿⣿⣿⣿⣿⣿⣿⣿⣿⣿⠀⠀</a:t>
            </a:r>
            <a:br/>
            <a:r>
              <a:t>⣿⣿⣿⣿⣿⣿⣿⣿⣿⣿⣿⣿⣿⣿⣿⣿⣿⣿⣿⣿⣿⣿⣷⠞⠁⣠⡔⠁⣰⣿⣿⣿⣿⣿⣿⣿⣿⣿⣿⣿⣿⣿⣿⣿⣿⣿⣿⣿⣿⣿⣿⣿⣿⣿⣿⣿⣿⣿⣿⣿⣿⣿⣿⣿⣿⣿⣿⣿⣿⣿⣿⣿⣿⣿⣿⣿⣿⣿⣿⣿⣿⣿⣿⣿⣿⣿⣿⣿⣿⠀⠀</a:t>
            </a:r>
            <a:br/>
            <a:r>
              <a:t>⣿⣿⣿⣿⣿⣿⣿⣿⣿⣿⣿⣿⣿⣿⣿⣿⣿⣿⣿⣿⣿⣿⣿⣿⣿⣿⣀⣼⣿⣿⣿⣿⣿⣿⣿⣿⣿⣿⣿⣿⣿⣿⣿⣿⣿⣿⣿⣿⣿⣿⣿⣿⣿⣿⣿⣿⣿⣿⣿⣿⣿⣿⣿⣿⣿⣿⣿⣿⣿⣿⣿⣿⣿⣿⣿⣿⣿⣿⣿⣿⣿⣿⣿⣿⣿⣿⣿⣿⣿⠀⠀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⣿⣿⣿⣿⣿⣿⣿⣿⣿⣿⣿⣿⣿⣿⣿⣿⣿⣿⣿⣿⣿⣿⣿⣿⣿⣿⣿⣿⣿⣿⣿⣿⣿⣿⣿⣿⣿⣿⣷⠀⠀⠀⠀⠀⠀⠀⠀⠀⠀⠀⠀⠀⠀⠀⠀⠀⠀⠀⠀⠀⠀⠀⠐⠀⠀⣼⣿⣿⣿⣿⣿⣿⣿⣿⣿⣿⣿⣿⣿⣿⣿⣿⣿⣿⣿⣿⣿⣿⠀⠀⠀</a:t>
            </a:r>
            <a:br/>
            <a:r>
              <a:t>⣿⣿⣿⣿⣿⣿⣿⣿⣿⣿⣿⣿⣿⣿⣿⣿⣿⣿⣿⣿⣿⣿⣿⣿⣿⣿⣿⣿⣿⣿⣿⣿⣿⣿⣿⣿⣿⣿⣿⡆⠀⠀⠀⠀⠀⠀⠀⠀⠀⠀⠀⠀⠀⠀⠀⠀⠀⠀⠀⠀⠀⠀⠀⠀⢰⣿⣿⣿⣿⣿⣿⣿⣿⣿⣿⣿⣿⣿⣿⣿⣿⣿⣿⣿⣿⣿⣿⣿⠀⠀⠀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⣿⣿⣿⣿⣿⣿⣿⣿⣿⣿⣿⣿⣿⣿⣿⣿⣿⣿⣿⣿⣿⣿⣿⣿⣿⣿⣿⣿⣿⣿⣿⣿⣿⣿⣿⣿⣿⣿⣿⣇⠀⠀⠀⠀⠀⠀⠀⠀⠀⠀⠀⠀⠀⠀⠀⠀⠀⠀⠀⠀⠀⠀⠀⢀⣿⣿⣿⣿⣿⣿⣿⣿⣿⣿⣿⣿⣿⣿⣿⣿⣿⣿⣿⣿⣿⣿⣿⣿⠀⠀⠀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⣿⣿⣿⣿⣿⣿⣿⣿⣿⣿⣿⣿⣿⣿⣿⣿⣿⣿⣿⣿⣿⣿⣿⣿⣿⣿⣿⣿⣿⣿⣿⣿⣿⣿⣿⣿⣿⣿⣿⣿⠀⠀⠀⠀⠀⠀⠀⠀⠀⠀⠀⠀⠀⠀⠀⠀⠀⠀⠀⠀⠀⠀⠀⣾⣿⣿⣿⣿⣿⣿⣿⣿⣿⣿⣿⣿⣿⣿⣿⣿⣿⣿⣿⣿⣿⣿⣿⣿⠀⠀⠀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⣿⣿⣿⣿⣿⣿⣿⣿⣿⣿⣿⣿⣿⣿⣿⣿⣿⣿⣿⣿⣿⣿⣿⣿⣿⣿⣿⣿⣿⣿⣿⣿⣿⣿⣿⣿⣿⣿⣿⣿⡇⠀⠀⠀⠀⠀⠀⠀⠀⠀⠀⠀⠀⠀⠀⠀⠀⠀⠀⠀⠀⠀⣼⣿⣿⣿⣿⣿⣿⣿⣿⣿⣿⣿⣿⣿⣿⣿⣿⣿⣿⣿⣿⣿⣿⣿⣿⣿⠀⠀⠀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⣿⣿⣿⣿⣿⣿⣿⣿⣿⣿⣿⣿⣿⣿⣿⣿⣿⣿⣿⣿⣿⣿⣿⣿⣿⣿⣿⣿⣿⣿⣿⣿⣿⣿⣿⣿⣿⣿⣿⣿⣧⠀⠀⠀⠀⠀⠀⠀⠀⠀⠀⠀⠀⠀⠀⠀⠀⠀⠀⠀⠀⣼⣿⡿⠟⠟⠛⠿⣿⣿⣿⣿⣿⣿⣿⣿⣿⣿⣿⣿⣿⣿⣿⣿⣿⣿⣿⣿⠀⠀⠀</a:t>
            </a:r>
            <a:br/>
            <a:r>
              <a:t>⣿⣿⣿⣿⣿⣿⣿⣿⣿⣿⣿⣿⣿⣿⣿⣿⣿⣿⣿⣿⣿⣿⣿⣿⣿⣿⣿⣿⣿⣿⣿⣿⣿⣿⣿⣿⣿⣿⣿⣿⣿⠀⠀⠀⠀⠀⠀⠀⠀⠀⠀⠀⠀⠀⠀⠀⠀⠀⠀⠀⢠⠟⠉⠀⠀⠀⠀⠀⢸⣿⣿⣿⣿⣿⣿⣿⣿⣿⣿⣿⣿⣿⣿⣿⣿⣿⣿⣿⠀⠀⠀</a:t>
            </a:r>
            <a:br/>
            <a:r>
              <a:t>⣿⣿⣿⣿⣿⣿⣿⣿⣿⣿⣿⣿⣿⣿⣿⣿⣿⣿⣿⣿⣿⣿⣿⣿⣿⣿⣿⣿⣿⣿⣿⣿⣿⣿⣿⣿⣿⣿⣿⣿⣿⡇⠀⠀⠀⠀⠀⠀⠀⠀⠀⠀⠀⠀⠀⠀⠀⠀⠀⠀⠄⠀⠀⠀⠀⠀⠀⠀⢸⣿⣿⣿⣿⣿⣿⣿⣿⣿⣿⣿⣿⣿⣿⣿⣿⣿⣿⣿⠀⠀⠀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⣿⣿⣿⣿⣿⣿⣿⣿⣿⣿⣿⣿⣿⣿⣿⣿⣿⣿⣿⣿⣿⣿⣿⣿⣿⣿⣿⣿⣿⣿⣿⣿⣿⣿⣿⣿⣿⣿⣿⣿⣿⠇⠀⠀⠀⠀⠀⠀⠀⠀⠀⠀⠀⠀⠀⠀⠀⠀⠀⠀⠀⠀⠀⠀⠀⠀⠀⠀⣿⣿⣿⣿⣿⣿⣿⣿⣿⣿⣿⣿⣿⣿⣿⣿⣿⣿⣿⣿⠀⠀⠀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⣿⣿⣿⣿⣿⣿⣿⣿⣿⣿⣿⣿⣿⣿⣿⣿⣿⣿⣿⣿⣿⣿⣿⣿⣿⣿⣿⣿⣿⣿⣿⣿⣿⣿⣿⣿⣿⣿⣿⣿⡟⠀⠀⠀⠀⠀⠀⠀⠀⠀⠀⠀⠀⠀⠀⠀⠀⠀⠀⠀⠀⠀⠀⠀⠀⠀⠀⢸⣿⣿⣿⣿⣿⣿⣿⣿⣿⣿⣿⣿⣿⣿⣿⣿⣿⣿⣿⣿⠀⠀⠀</a:t>
            </a:r>
            <a:br/>
            <a:r>
              <a:t>⣿⣿⣿⣿⣿⣿⣿⣿⣿⣿⣿⣿⣿⣿⣿⣿⣿⣿⣿⣿⣿⣿⣿⣿⣿⣿⣿⣿⣿⣿⣿⣿⣿⣿⣿⣿⣿⣿⣿⠟⠀⠀⠀⠀⠀⠀⠀⠀⠀⠀⠀⠀⠀⠀⠀⠀⠀⠀⠀⠀⠀⠀⠀⠀⠀⠀⠀⣾⣿⣿⣿⣿⣿⣿⣿⣿⣿⣿⣿⣿⣿⣿⣿⣿⣿⣿⣿⣿⠀⠀⠀</a:t>
            </a:r>
            <a:br/>
            <a:r>
              <a:t>⣿⣿⣿⣿⣿⣿⣿⣿⣿⣿⣿⣿⣿⣿⣿⣿⣿⣿⣿⣿⣿⣿⣿⣿⣿⣿⣿⣿⣿⣿⣿⣿⣿⣿⣿⣿⣿⠋⠀⠀⠀⠀⠀⠀⠀⢀⣠⣤⣶⣦⡀⠀⠀⠀⠀⠀⠀⠀⠀⠀⠀⠀⠀⠀⠀⠀⣼⣿⣿⣿⣿⣿⣿⣿⣿⣿⡿⠋⣹⣿⣿⣿⣿⣿⣿⣿⣿⣿⠀⠀⠀</a:t>
            </a:r>
            <a:br/>
            <a:r>
              <a:t>⣿⣿⣿⣿⣿⣿⣿⣿⣿⣿⣿⣿⣿⣿⣿⣿⣿⣿⣿⣿⣿⣿⣿⣿⣿⣿⣿⣿⣿⣿⣿⣿⣿⣿⣿⡿⠁⠀⠀⠀⠀⠀⠀⢀⣶⣿⣿⣿⣿⣿⡅⠀⠀⠀⠀⠀⠀⠀⠀⠀⠀⠀⠀⠀⠀⢰⣿⣿⣿⣿⣿⣿⣿⣿⡿⠉⠀⣸⣿⣿⣿⣿⣿⣿⣿⣿⣿⣿⠀⠀⠀</a:t>
            </a:r>
            <a:br/>
            <a:r>
              <a:t>⣿⣿⣿⣿⣿⣿⣿⣿⣿⣿⣿⣿⣿⣿⣿⣿⣿⣿⣿⣿⣿⣿⣿⣿⣿⣿⣿⣿⣿⣿⣿⣿⣿⣿⡟⠁⠀⠀⠀⠀⠀⠀⢀⣾⣿⣿⣿⣿⡟⠋⠀⠀⠀⠀⠀⠀⠀⠀⠀⠀⠀⠀⠀⠀⠀⠘⠻⣿⣿⣿⣿⣿⣿⠏⠀⠀⢠⣿⣿⣿⣿⣿⣿⣿⣿⣿⣿⣿⠀⠀⠀</a:t>
            </a:r>
            <a:br/>
            <a:r>
              <a:t>⣿⣿⣿⣿⣿⣿⣿⣿⣿⣿⣿⣿⣿⣿⣿⣿⣿⣿⣿⣿⣿⣿⣿⣿⣿⣿⣿⣿⣿⣿⣿⣿⣿⠟⠀⠀⠀⠀⠀⠀⠀⢀⣾⣿⣿⣿⣿⣿⡇⠀⠀⠀⠀⠀⠀⠀⠀⠀⠀⠀⠀⠀⠀⠀⠀⠀⠀⠈⠻⣿⣿⠿⠁⠀⠀⠀⢸⣿⣿⣿⣿⣿⣿⣿⣿⣿⣿⣿⠀⠀⠀</a:t>
            </a:r>
            <a:br/>
            <a:r>
              <a:t>⣿⣿⣿⣿⣿⣿⣿⣿⣿⣿⣿⣿⣿⣿⣿⣿⣿⣿⣿⣿⣿⣿⣿⣿⣿⣿⣿⣿⣿⣿⣿⣿⠋⠀⠀⠀⠀⠀⠀⠀⣠⣿⣿⣿⣿⣿⣿⣿⣿⠀⠀⠀⠀⠀⠀⠀⠀⠀⠀⠀⠀⠀⠀⠀⠀⠀⠀⠀⠀⠀⠀⠀⠀⠀⠀⠀⢸⣿⣿⣿⣿⣿⣿⣿⣿⣿⣿⣿⠀⠀⠀</a:t>
            </a:r>
            <a:br/>
            <a:r>
              <a:t>⣿⣿⣿⣿⣿⣿⣿⣿⣿⣿⣿⣿⣿⣿⣿⣿⣿⣿⣿⣿⣿⣿⣿⣿⣿⣿⣿⣿⣿⣿⡿⠁⠀⠀⠀⠀⠀⠀⢀⣾⣿⣿⣿⣿⣿⣿⣿⡟⠋⠀⠀⠀⠀⠀⠀⠀⠀⠀⠀⠀⠀⠀⠀⠀⠀⠀⠀⠀⠀⠀⠀⠀⠀⠀⠀⠀⠈⣿⣿⣿⣿⣿⣿⣿⣿⣿⣿⣿⠀⠀⠀</a:t>
            </a:r>
            <a:br/>
            <a:r>
              <a:t>⣿⣿⣿⣿⣿⣿⣿⣿⣿⣿⣿⣿⣿⣿⣿⣿⣿⣿⣿⣿⣿⣿⣿⣿⣿⣿⣿⣿⣿⣿⠃⠀⠀⠀⠀⠀⢀⣴⣿⣿⣿⣿⣿⣿⣿⣿⡟⠀⠀⠀⠀⠀⠀⠀⠀⠀⠀⠀⠀⠀⠀⠀⠀⠀⠀⠀⠀⠀⠀⠀⠀⠀⠀⠀⠀⠀⠀⣿⣿⣿⣿⣿⣿⣿⣿⣿⣿⣿⠀⠀⠀</a:t>
            </a:r>
            <a:br/>
            <a:r>
              <a:t>⣿⣿⣿⣿⣿⣿⣿⣿⣿⣿⣿⣿⣿⣿⣿⣿⣿⣿⣿⣿⣿⣿⣿⣿⣿⣿⣿⣿⣿⣿⠀⠀⠀⠀⠀⠀⢸⣿⣿⣿⣿⣿⣿⣿⣿⡟⠀⠀⠀⠀⠀⠀⠀⠀⠀⠀⠀⠀⠀⠀⠀⠀⠀⠀⠀⠀⠀⠀⠀⠀⠀⠀⠀⠀⠀⠀⠀⣿⣿⣿⣿⣿⣿⣿⣿⣿⣿⣿⠀⠀⠀</a:t>
            </a:r>
            <a:br/>
            <a:r>
              <a:t>⣿⣿⣿⣿⣿⣿⣿⣿⣿⣿⣿⣿⣿⣿⣿⣿⣿⣿⣿⣿⣿⣿⣿⣿⣿⣿⣿⣿⣿⡿⠀⠀⠀⠀⠀⠀⣿⣿⣿⣿⣿⣿⣿⣿⣿⠁⠀⠀⠀⠀⠀⠀⠀⠀⠀⠀⠀⠀⠀⠀⠀⠀⠀⠀⠀⠀⠀⠀⠀⠀⠀⠀⠀⠀⠀⢀⣼⣿⣿⣿⣿⣿⣿⣿⣿⣿⣿⣿⠀⠀⠀</a:t>
            </a:r>
            <a:br/>
            <a:r>
              <a:t>⣿⣿⣿⣿⣿⣿⣿⣿⣿⣿⣿⣿⣿⣿⣿⣿⣿⣿⣿⣿⣿⣿⣿⣿⣿⣿⣿⣿⣿⡇⠀⠀⠀⠀⠀⢰⣿⣿⣿⣿⣿⣿⣿⣿⡷⠀⠀⠀⠀⠀⠀⠀⠀⠀⠀⠀⠀⠀⣀⡀⠀⠀⠀⠀⠀⠀⠀⠀⠀⠀⠀⠀⠀⣠⣴⣿⣿⣿⣿⣿⣿⣿⣿⣿⣿⣿⣿⣿⠀⠀⠀</a:t>
            </a:r>
            <a:br/>
            <a:r>
              <a:t>⣿⣿⣿⣿⣿⣿⣿⣿⣿⣿⣿⣿⣿⣿⣿⣿⣿⣿⣿⣿⣿⣿⣿⣿⣿⣿⣿⣿⣿⠁⠀⠀⠀⠀⠀⣸⣿⣿⣿⣿⣿⣿⣿⣿⠀⠀⠀⠀⠀⠀⠀⠀⢀⠀⢀⣀⣴⣾⣿⣿⣷⣶⣤⣤⣄⣀⣀⣀⣠⣤⣴⣶⣿⣿⣿⣿⣿⣿⣿⣿⣿⣿⣿⣿⣿⣿⣿⣿⠀⠀⠀</a:t>
            </a:r>
            <a:br/>
            <a:r>
              <a:t>⣿⣿⣿⣿⣿⣿⣿⣿⣿⣿⣿⣿⣿⣿⣿⣿⣿⣿⣿⣿⣿⣿⣿⣿⣿⣿⣿⣿⡏⠀⠀⠀⠀⠀⠀⣿⣿⣿⣿⣿⣿⣿⣿⣿⠤⠀⠀⠀⠀⠀⢀⣴⣿⣿⣿⣿⣿⣿⣿⣿⣿⣿⣿⣿⣿⣿⣿⣿⣿⣿⣿⣿⣿⣿⣿⣿⣿⣿⣿⣿⣿⣿⣿⣿⣿⣿⣿⣿⠀⠀⠀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⣿⣿⣿⣿⣿⣿⣿⣿⣿⣿⣿⣿⣿⣿⣿⣿⣿⣿⣿⣿⣿⣿⣿⣿⣿⣿⣿⣿⠄⠀⠀⠀⠀⠀⠀⣿⣿⣿⣿⣿⣿⣿⣿⣿⣷⠀⠀⠀⣠⣴⣿⣿⣿⣿⣿⣿⣿⣿⣿⣿⣿⣿⣿⣿⣿⣿⣿⣿⣿⣿⣿⣿⣿⣿⣿⣿⣿⣿⣿⣿⣿⣿⣿⣿⣿⣿⣿⣿⠀⠀⠀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⣿⣿⣿⣿⣿⣿⣿⣿⣿⣿⣿⣿⣿⣿⣿⣿⣿⣿⣿⣿⣿⣿⣿⣿⣿⣿⣿⠏⠀⠀⠀⠀⢰⣶⣿⣿⣿⣿⣿⣿⣿⣿⣿⣿⣿⣿⣶⣾⣿⣿⣿⣿⣿⣿⣿⣿⣿⣿⣿⣿⣿⣿⣿⣿⣿⣿⣿⣿⣿⣿⣿⣿⣿⣿⣿⣿⣿⣿⣿⣿⣿⣿⣿⣿⣿⣿⣿⣿⠀⠀⠀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⣿⣿⣿⣿⣿⣿⣿⣿⣿⣿⣿⣿⣿⣿⣿⣿⣿⣿⣿⣿⣿⣿⣿⣿⠿⠛⠁⠀⠀⠀⠀⠀⢹⣿⣿⣿⣿⣿⣿⣿⣿⣿⣿⣿⣿⣿⣿⣿⣿⣿⣿⣿⣿⣿⣿⣿⣿⣿⣿⣿⣿⣿⣿⣿⣿⣿⣿⣿⣿⣿⣿⣿⣿⣿⣿⣿⣿⣿⣿⣿⣿⣿⣿⣿⣿⣿⣿⣿⠀⠀⠀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⣿⣿⣿⣿⣿⣿⣿⣿⣿⣿⣿⣿⣿⣿⣿⣿⣿⣿⣿⣿⣿⣿⣿⣷⠖⠈⡀⠀⢀⠀⢠⣶⣿⣿⣿⣿⣿⣿⣿⣿⣿⣿⣿⣿⣿⣿⣿⣿⣿⣿⣿⣿⣿⣿⣿⣿⣿⣿⣿⣿⣿⣿⣿⣿⣿⣿⣿⣿⣿⣿⣿⣿⣿⣿⣿⣿⣿⣿⣿⣿⣿⣿⣿⣿⣿⣿⣿⣿⠀⠀⠀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⣿⣿⣿⣿⣿⣿⣿⣿⣿⣿⣿⣿⣿⣿⣿⣿⣿⣿⣿⣿⣿⣿⣿⣷⡶⠚⢀⣴⠃⢠⣿⣿⣿⣿⣿⣿⣿⣿⣿⣿⣿⣿⣿⣿⣿⣿⣿⣿⣿⣿⣿⣿⣿⣿⣿⣿⣿⣿⣿⣿⣿⣿⣿⣿⣿⣿⣿⣿⣿⣿⣿⣿⣿⣿⣿⣿⣿⣿⣿⣿⣿⣿⣿⣿⣿⣿⣿⣿⠀⠀⠀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⣿⣿⣿⣿⣿⣿⣿⣿⣿⣿⣿⣿⣿⣿⣿⣿⣿⣿⣿⣿⣿⣿⣿⣿⣷⣾⣿⣏⣠⣾⣿⣿⣿⣿⣿⣿⣿⣿⣿⣿⣿⣿⣿⣿⣿⣿⣿⣿⣿⣿⣿⣿⣿⣿⣿⣿⣿⣿⣿⣿⣿⣿⣿⣿⣿⣿⣿⣿⣿⣿⣿⣿⣿⣿⣿⣿⣿⣿⣿⣿⣿⣿⣿⣿⣿⣿⣿⣿⠀⠀⠀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⣿⣿⣿⣿⣿⣿⣿⣿⣿⣿⣿⣿⣿⣿⣿⣿⣿⣿⣿⣿⣿⣿⣿⣿⣿⣿⣿⣿⣿⣿⣿⣿⣿⣿⣿⣿⣿⣿⣧⠀⠀⠀⠀⠀⠀⠀⠀⠀⠀⠀⠀⠀⠀⠀⠀⠀⠀⠀⠀⠀⠀⠀⠀⠀⠀⣾⣿⣿⣿⣿⣿⣿⣿⣿⣿⣿⣿⣿⣿⣿⣿⣿⣿⣿⣿⣿⣿⡇⠀⠀⠀</a:t>
            </a:r>
            <a:br/>
            <a:r>
              <a:t>⣿⣿⣿⣿⣿⣿⣿⣿⣿⣿⣿⣿⣿⣿⣿⣿⣿⣿⣿⣿⣿⣿⣿⣿⣿⣿⣿⣿⣿⣿⣿⣿⣿⣿⣿⣿⣿⣿⣿⡀⠀⠀⠀⠀⠀⠀⠀⠀⠀⠀⠀⠀⠀⠀⠀⠀⠀⠀⠀⠀⠀⠀⠀⠀⢠⣿⣿⣿⣿⣿⣿⣿⣿⣿⣿⣿⣿⣿⣿⣿⣿⣿⣿⣿⣿⣿⣿⡇⠀⠀⠀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⣿⣿⣿⣿⣿⣿⣿⣿⣿⣿⣿⣿⣿⣿⣿⣿⣿⣿⣿⣿⣿⣿⣿⣿⣿⣿⣿⣿⣿⣿⣿⣿⣿⣿⣿⣿⣿⣿⣿⡇⠀⠀⠀⠀⠀⠀⠀⠀⠀⠀⠀⠀⠀⠀⠀⠀⠀⠀⠀⠀⠀⠀⠀⢀⣾⣿⣿⣿⣿⣿⣿⣿⣿⣿⣿⣿⣿⣿⣿⣿⣿⣿⣿⣿⣿⣿⣿⡇⠀⠀⠀</a:t>
            </a:r>
            <a:br/>
            <a:r>
              <a:t>⣿⣿⣿⣿⣿⣿⣿⣿⣿⣿⣿⣿⣿⣿⣿⣿⣿⣿⣿⣿⣿⣿⣿⣿⣿⣿⣿⣿⣿⣿⣿⣿⣿⣿⣿⣿⣿⣿⣿⣷⠀⠀⠀⠀⠀⠀⠀⠀⠀⠀⠀⠀⠀⠀⠀⠀⠀⠀⠀⠀⠀⠀⠀⣼⣿⣿⣿⣿⣿⣿⣿⣿⣿⣿⣿⣿⣿⣿⣿⣿⣿⣿⣿⣿⣿⣿⣿⡇⠀⠀⠀</a:t>
            </a:r>
            <a:br/>
            <a:r>
              <a:t>⣿⣿⣿⣿⣿⣿⣿⣿⣿⣿⣿⣿⣿⣿⣿⣿⣿⣿⣿⣿⣿⣿⣿⣿⣿⣿⣿⣿⣿⣿⣿⣿⣿⣿⣿⣿⣿⣿⣿⣿⡄⠀⠀⠀⠀⠀⠀⠀⠀⠀⠀⠀⠀⠀⠀⠀⠀⠀⠀⠀⠀⠀⣼⣿⣿⣿⣿⣿⣿⣿⣿⣿⣿⣿⣿⣿⣿⣿⣿⣿⣿⣿⣿⣿⣿⣿⣿⡇⠀⠀⠀</a:t>
            </a:r>
            <a:br/>
            <a:r>
              <a:t>⣿⣿⣿⣿⣿⣿⣿⣿⣿⣿⣿⣿⣿⣿⣿⣿⣿⣿⣿⣿⣿⣿⣿⣿⣿⣿⣿⣿⣿⣿⣿⣿⣿⣿⣿⣿⣿⣿⣿⣿⣇⠀⠀⠀⠀⠀⠀⠀⠀⠀⠀⠀⠀⠀⠀⠀⠀⠀⠀⠀⠀⣸⡿⠿⠛⠛⠻⠿⣿⣿⣿⣿⣿⣿⣿⣿⣿⣿⣿⣿⣿⣿⣿⣿⣿⣿⣿⡇⠀⠀⠀</a:t>
            </a:r>
            <a:br/>
            <a:r>
              <a:t>⣿⣿⣿⣿⣿⣿⣿⣿⣿⣿⣿⣿⣿⣿⣿⣿⣿⣿⣿⣿⣿⣿⣿⣿⣿⣿⣿⣿⣿⣿⣿⣿⣿⣿⣿⣿⣿⣿⣿⣿⣿⠀⠀⠀⠀⠀⠀⠀⠀⠀⠀⠀⠀⠀⠀⠀⠀⠀⠀⠀⠀⠁⠁⠀⠀⠀⠀⠀⢸⣿⣿⣿⣿⣿⣿⣿⣿⣿⣿⣿⣿⣿⣿⣿⣿⣿⣿⡇⠀⠀⠀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⣿⣿⣿⣿⣿⣿⣿⣿⣿⣿⣿⣿⣿⣿⣿⣿⣿⣿⣿⣿⣿⣿⣿⣿⣿⣿⣿⣿⣿⣿⣿⣿⣿⣿⣿⣿⣿⣿⣿⣿⣿⡇⠀⠀⠀⠀⠀⠀⠀⠀⠀⠀⠀⠀⠀⠀⠀⠀⠀⠀⠀⠀⠀⠀⠀⠀⠀⠀⣾⣿⣿⣿⣿⣿⣿⣿⣿⣿⣿⣿⣿⣿⣿⣿⣿⣿⣿⡇⠀⠀⠀</a:t>
            </a:r>
            <a:br/>
            <a:r>
              <a:t>⣿⣿⣿⣿⣿⣿⣿⣿⣿⣿⣿⣿⣿⣿⣿⣿⣿⣿⣿⣿⣿⣿⣿⣿⣿⣿⣿⣿⣿⣿⣿⣿⣿⣿⣿⣿⣿⣿⣿⣿⣿⠃⠀⠀⠀⠀⠀⠀⠀⠀⠀⠀⠀⠀⠀⠀⠀⠀⠀⠀⠀⠀⠀⠀⠀⠀⠀⢀⣿⣿⣿⣿⣿⣿⣿⣿⣿⣿⣿⣿⣿⣿⣿⣿⣿⣿⣿⡇⠀⠀⠀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⣿⣿⣿⣿⣿⣿⣿⣿⣿⣿⣿⣿⣿⣿⣿⣿⣿⣿⣿⣿⣿⣿⣿⣿⣿⣿⣿⣿⣿⣿⣿⣿⣿⣿⣿⣿⣿⣿⣿⣿⡟⠀⠀⠀⠀⠀⠀⠀⠀⠀⠀⠀⠀⠀⠀⠀⠀⠀⠀⠀⠀⠀⠀⠀⠀⠀⠀⣸⣿⣿⣿⣿⣿⣿⣿⣿⣿⣿⣿⣿⣿⣿⣿⣿⣿⣿⣿⡇⠀⠀⠀</a:t>
            </a:r>
            <a:br/>
            <a:r>
              <a:t>⣿⣿⣿⣿⣿⣿⣿⣿⣿⣿⣿⣿⣿⣿⣿⣿⣿⣿⣿⣿⣿⣿⣿⣿⣿⣿⣿⣿⣿⣿⣿⣿⣿⣿⣿⣿⣿⣿⣿⠏⠀⠀⠀⠀⠀⠀⠀⠀⠀⠀⠀⠀⠀⠀⠀⠀⠀⠀⠀⠀⠀⠀⠀⠀⠀⠀⢠⣿⣿⣿⣿⣿⣿⣿⣿⣿⣿⣿⣿⣿⣿⣿⣿⣿⣿⣿⣿⡇⠀⠀⠀</a:t>
            </a:r>
            <a:br/>
            <a:r>
              <a:t>⣿⣿⣿⣿⣿⣿⣿⣿⣿⣿⣿⣿⣿⣿⣿⣿⣿⣿⣿⣿⣿⣿⣿⣿⣿⣿⣿⣿⣿⣿⣿⣿⣿⣿⣿⣿⣿⠋⠀⠀⠀⠀⠀⠀⠀⢀⣠⣴⣶⣦⡀⠀⠀⠀⠀⠀⠀⠀⠀⠀⠀⠀⠀⠀⠀⠀⣾⣿⣿⣿⣿⣿⣿⣿⣿⡿⠟⢁⣾⣿⣿⣿⣿⣿⣿⣿⣿⡇⠀⠀⠀</a:t>
            </a:r>
            <a:br/>
            <a:r>
              <a:t>⣿⣿⣿⣿⣿⣿⣿⣿⣿⣿⣿⣿⣿⣿⣿⣿⣿⣿⣿⣿⣿⣿⣿⣿⣿⣿⣿⣿⣿⣿⣿⣿⣿⣿⣿⡿⠁⠀⠀⠀⠀⠀⠀⢀⣾⣿⣿⣿⣿⣷⡄⠀⠀⠀⠀⠀⠀⠀⠀⠀⠀⠀⠀⠀⠀⣼⣿⣿⣿⣿⣿⣿⣿⣿⠋⠀⢀⣿⣿⣿⣿⣿⣿⣿⣿⣿⣿⡇⠀⠀⠀</a:t>
            </a:r>
            <a:br/>
            <a:r>
              <a:t>⣿⣿⣿⣿⣿⣿⣿⣿⣿⣿⣿⣿⣿⣿⣿⣿⣿⣿⣿⣿⣿⣿⣿⣿⣿⣿⣿⣿⣿⣿⣿⣿⣿⣿⡿⠁⠀⠀⠀⠀⠀⠀⢀⣿⣿⣿⣿⣿⡟⠁⠀⠀⠀⠀⠀⠀⠀⠀⠀⠀⠀⠀⠀⠀⠀⠘⠻⣿⣿⣿⣿⣿⡿⠁⠀⠀⣸⣿⣿⣿⣿⣿⣿⣿⣿⣿⣿⡇⠀⠀⠀</a:t>
            </a:r>
            <a:br/>
            <a:r>
              <a:t>⣿⣿⣿⣿⣿⣿⣿⣿⣿⣿⣿⣿⣿⣿⣿⣿⣿⣿⣿⣿⣿⣿⣿⣿⣿⣿⣿⣿⣿⣿⣿⣿⣿⠟⠀⠀⠀⠀⠀⠀⠀⢀⣾⣿⣿⣿⣿⣿⡇⠀⠀⠀⠀⠀⠀⠀⠀⠀⠀⠀⠀⠀⠀⠀⠀⠀⠀⠈⠻⣿⡿⠋⠀⠀⠀⠀⣿⣿⣿⣿⣿⣿⣿⣿⣿⣿⣿⡇⠀⠀⠀</a:t>
            </a:r>
            <a:br/>
            <a:r>
              <a:t>⣿⣿⣿⣿⣿⣿⣿⣿⣿⣿⣿⣿⣿⣿⣿⣿⣿⣿⣿⣿⣿⣿⣿⣿⣿⣿⣿⣿⣿⣿⣿⣿⠋⠀⠀⠀⠀⠀⠀⠀⣠⣿⣿⣿⣿⣿⣿⣿⠏⠀⠀⠀⠀⠀⠀⠀⠀⠀⠀⠀⠀⠀⠀⠀⠀⠀⠀⠀⠀⠀⠀⠀⠀⠀⠀⠀⢹⣿⣿⣿⣿⣿⣿⣿⣿⣿⣿⡇⠀⠀⠀</a:t>
            </a:r>
            <a:br/>
            <a:r>
              <a:t>⣿⣿⣿⣿⣿⣿⣿⣿⣿⣿⣿⣿⣿⣿⣿⣿⣿⣿⣿⣿⣿⣿⣿⣿⣿⣿⣿⣿⣿⣿⡿⠃⠀⠀⠀⠀⠀⠀⢠⣾⣿⣿⣿⣿⣿⣿⡿⠉⠀⠀⠀⠀⠀⠀⠀⠀⠀⠀⠀⠀⠀⠀⠀⠀⠀⠀⠀⠀⠀⠀⠀⠀⠀⠀⠀⠀⢸⣿⣿⣿⣿⣿⣿⣿⣿⣿⣿⡇⠀⠀⠀</a:t>
            </a:r>
            <a:br/>
            <a:r>
              <a:t>⣿⣿⣿⣿⣿⣿⣿⣿⣿⣿⣿⣿⣿⣿⣿⣿⣿⣿⣿⣿⣿⣿⣿⣿⣿⣿⣿⣿⣿⣿⠇⠀⠀⠀⠀⠀⢀⣴⣿⣿⣿⣿⣿⣿⣿⡿⠁⠀⠀⠀⠀⠀⠀⠀⠀⠀⠀⠀⠀⠀⠀⠀⠀⠀⠀⠀⠀⠀⠀⠀⠀⠀⠀⠀⠀⠀⠘⣿⣿⣿⣿⣿⣿⣿⣿⣿⣿⡇⠀⠀⠀</a:t>
            </a:r>
            <a:br/>
            <a:r>
              <a:t>⣿⣿⣿⣿⣿⣿⣿⣿⣿⣿⣿⣿⣿⣿⣿⣿⣿⣿⣿⣿⣿⣿⣿⣿⣿⣿⣿⣿⣿⣿⠀⠀⠀⠀⠀⠀⢸⣿⣿⣿⣿⣿⣿⣿⣿⠁⠀⠀⠀⠀⠀⠀⠀⠀⠀⠀⠀⠀⠀⠀⠀⠀⠀⠀⠀⠀⠀⠀⠀⠀⠀⠀⠀⠀⠀⠀⢰⣿⣿⣿⣿⣿⣿⣿⣿⣿⣿⡇⠀⠀⠀</a:t>
            </a:r>
            <a:br/>
            <a:r>
              <a:t>⣿⣿⣿⣿⣿⣿⣿⣿⣿⣿⣿⣿⣿⣿⣿⣿⣿⣿⣿⣿⣿⣿⣿⣿⣿⣿⣿⣿⣿⣿⠀⠀⠀⠀⠀⠀⣾⣿⣿⣿⣿⣿⣿⣿⠏⠀⠀⠀⠀⠀⠀⠀⠀⠀⠀⠀⠀⠀⠀⠀⠀⠀⠀⠀⠀⠀⠀⠀⠀⠀⠀⠀⠀⠀⠀⣠⣿⣿⣿⣿⣿⣿⣿⣿⣿⣿⣿⡇⠀⠀⠀</a:t>
            </a:r>
            <a:br/>
            <a:r>
              <a:t>⣿⣿⣿⣿⣿⣿⣿⣿⣿⣿⣿⣿⣿⣿⣿⣿⣿⣿⣿⣿⣿⣿⣿⣿⣿⣿⣿⣿⣿⡟⠀⠀⠀⠀⠀⢠⣿⣿⣿⣿⣿⣿⣿⣿⠇⠀⠀⠀⠀⠀⠀⠀⠀⠀⠀⠀⠀⢀⣄⣀⠀⠀⠀⠀⠀⠀⠀⠀⠀⠀⠀⠀⣀⣴⣾⣿⣿⣿⣿⣿⣿⣿⣿⣿⣿⣿⣿⡇⠀⠀⠀</a:t>
            </a:r>
            <a:br/>
            <a:r>
              <a:t>⣿⣿⣿⣿⣿⣿⣿⣿⣿⣿⣿⣿⣿⣿⣿⣿⣿⣿⣿⣿⣿⣿⣿⣿⣿⣿⣿⣿⣿⠇⠀⠀⠀⠀⠀⢸⣿⣿⣿⣿⣿⣿⣿⣿⠀⠀⠀⠀⠀⠀⠀⠀⢀⣀⣀⣤⣶⣿⣿⣿⣿⣷⣶⣤⣤⣤⣤⣤⣤⣶⣶⣿⣿⣿⣿⣿⣿⣿⣿⣿⣿⣿⣿⣿⣿⣿⣿⡇⠀⠀⠀</a:t>
            </a:r>
            <a:br/>
            <a:r>
              <a:t>⣿⣿⣿⣿⣿⣿⣿⣿⣿⣿⣿⣿⣿⣿⣿⣿⣿⣿⣿⣿⣿⣿⣿⣿⣿⣿⣿⣿⡟⠀⠀⠀⠀⠀⠀⣼⣿⣿⣿⣿⣿⣿⣿⣿⠂⠀⠀⠀⠀⠀⣠⣾⣿⣿⣿⣿⣿⣿⣿⣿⣿⣿⣿⣿⣿⣿⣿⣿⣿⣿⣿⣿⣿⣿⣿⣿⣿⣿⣿⣿⣿⣿⣿⣿⣿⣿⣿⡇⠀⠀⠀</a:t>
            </a:r>
            <a:br/>
            <a:r>
              <a:t>⣿⣿⣿⣿⣿⣿⣿⣿⣿⣿⣿⣿⣿⣿⣿⣿⣿⣿⣿⣿⣿⣿⣿⣿⣿⣿⣿⣿⡇⠀⠀⠀⠀⠀⠀⣿⣿⣿⣿⣿⣿⣿⣿⣿⣷⡀⠀⠀⣠⣾⣿⣿⣿⣿⣿⣿⣿⣿⣿⣿⣿⣿⣿⣿⣿⣿⣿⣿⣿⣿⣿⣿⣿⣿⣿⣿⣿⣿⣿⣿⣿⣿⣿⣿⣿⣿⣿⡇⠀⠀⠀</a:t>
            </a:r>
            <a:br/>
            <a:r>
              <a:t>⣿⣿⣿⣿⣿⣿⣿⣿⣿⣿⣿⣿⣿⣿⣿⣿⣿⣿⣿⣿⣿⣿⣿⣿⣿⣿⣿⡿⠀⠀⠀⠀⢀⣶⣿⣿⣿⣿⣿⣿⣿⣿⣿⣿⣿⣿⣶⣾⣿⣿⣿⣿⣿⣿⣿⣿⣿⣿⣿⣿⣿⣿⣿⣿⣿⣿⣿⣿⣿⣿⣿⣿⣿⣿⣿⣿⣿⣿⣿⣿⣿⣿⣿⣿⣿⣿⣿⡇⠀⠀⠀</a:t>
            </a:r>
            <a:br/>
            <a:r>
              <a:t>⣿⣿⣿⣿⣿⣿⣿⣿⣿⣿⣿⣿⣿⣿⣿⣿⣿⣿⣿⣿⣿⣿⣿⣿⡿⠟⠋⠀⠀⠀⠀⠀⠈⣿⣿⣿⣿⣿⣿⣿⣿⣿⣿⣿⣿⣿⣿⣿⣿⣿⣿⣿⣿⣿⣿⣿⣿⣿⣿⣿⣿⣿⣿⣿⣿⣿⣿⣿⣿⣿⣿⣿⣿⣿⣿⣿⣿⣿⣿⣿⣿⣿⣿⣿⣿⣿⣿⡇⠀⠀⠀</a:t>
            </a:r>
            <a:br/>
            <a:r>
              <a:t>⣿⣿⣿⣿⣿⣿⣿⣿⣿⣿⣿⣿⣿⣿⣿⣿⣿⣿⣿⣿⣿⣿⣿⣿⡶⠖⠁⡀⠀⡀⠀⣼⣾⣿⣿⣿⣿⣿⣿⣿⣿⣿⣿⣿⣿⣿⣿⣿⣿⣿⣿⣿⣿⣿⣿⣿⣿⣿⣿⣿⣿⣿⣿⣿⣿⣿⣿⣿⣿⣿⣿⣿⣿⣿⣿⣿⣿⣿⣿⣿⣿⣿⣿⣿⣿⣿⣿⡇⠀⠀⠀</a:t>
            </a:r>
            <a:br/>
            <a:r>
              <a:t>⣿⣿⣿⣿⣿⣿⣿⣿⣿⣿⣿⣿⣿⣿⣿⣿⣿⣿⣿⣿⣿⣿⣿⣿⣧⡶⠋⢀⡼⠁⢰⣿⣿⣿⣿⣿⣿⣿⣿⣿⣿⣿⣿⣿⣿⣿⣿⣿⣿⣿⣿⣿⣿⣿⣿⣿⣿⣿⣿⣿⣿⣿⣿⣿⣿⣿⣿⣿⣿⣿⣿⣿⣿⣿⣿⣿⣿⣿⣿⣿⣿⣿⣿⣿⣿⣿⣿⡇⠀⠀⠀</a:t>
            </a:r>
            <a:br/>
            <a:r>
              <a:t>⣿⣿⣿⣿⣿⣿⣿⣿⣿⣿⣿⣿⣿⣿⣿⣿⣿⣿⣿⣿⣿⣿⣿⣿⣿⣷⣶⣿⣇⣠⣿⣿⣿⣿⣿⣿⣿⣿⣿⣿⣿⣿⣿⣿⣿⣿⣿⣿⣿⣿⣿⣿⣿⣿⣿⣿⣿⣿⣿⣿⣿⣿⣿⣿⣿⣿⣿⣿⣿⣿⣿⣿⣿⣿⣿⣿⣿⣿⣿⣿⣿⣿⣿⣿⣿⣿⣿⡇⠀⠀⠀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⣿⣿⣿⣿⣿⣿⣿⣿⣿⣿⣿⣿⣿⣿⣿⣿⣿⣿⣿⣿⣿⣿⣿⣿⣿⣿⣿⣿⣿⣿⣿⣿⣿⣿⣿⣿⣿⣿⡀⠀⠀⠀⠀⠀⠀⠀⠀⠀⠀⠀⠀⠀⠀⠀⠀⠀⠀⠀⠀⠀⠀⠀⠀⠀⠀⣾⣿⣿⣿⣿⣿⣿⣿⣿⣿⣿⣿⣿⣿⣿⣿⣿⣿⣿⣿⣿⠀⠀⠀⠀⠀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⣿⣿⣿⣿⣿⣿⣿⣿⣿⣿⣿⣿⣿⣿⣿⣿⣿⣿⣿⣿⣿⣿⣿⣿⣿⣿⣿⣿⣿⣿⣿⣿⣿⣿⣿⣿⣿⣿⡇⠀⠀⠀⠀⠀⠀⠀⠀⠀⠀⠀⠀⠀⠀⠀⠀⠀⠀⠀⠀⠀⠀⠀⠀⠀⢠⣿⣿⣿⣿⣿⣿⣿⣿⣿⣿⣿⣿⣿⣿⣿⣿⣿⣿⣿⣿⣿⠀⠀⠀⠀⠀</a:t>
            </a:r>
            <a:br/>
            <a:r>
              <a:t>⣿⣿⣿⣿⣿⣿⣿⣿⣿⣿⣿⣿⣿⣿⣿⣿⣿⣿⣿⣿⣿⣿⣿⣿⣿⣿⣿⣿⣿⣿⣿⣿⣿⣿⣿⣿⣿⣿⣧⠀⠀⠀⠀⠀⠀⠀⠀⠀⠀⠀⠀⠀⠀⠀⠀⠀⠀⠀⠀⠀⠀⠀⠀⢀⣾⣿⣿⣿⣿⣿⣿⣿⣿⣿⣿⣿⣿⣿⣿⣿⣿⣿⣿⣿⣿⣿⠀⠀⠀⠀⠀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⣿⣿⣿⣿⣿⣿⣿⣿⣿⣿⣿⣿⣿⣿⣿⣿⣿⣿⣿⣿⣿⣿⣿⣿⣿⣿⣿⣿⣿⣿⣿⣿⣿⣿⣿⣿⣿⣿⣿⠀⠀⠀⠀⠀⠀⠀⠀⠀⠀⠀⠀⠀⠀⠀⠀⠀⠀⠀⠀⠀⠀⠀⠀⣾⣿⣿⣿⣿⣿⣿⣿⣿⣿⣿⣿⣿⣿⣿⣿⣿⣿⣿⣿⣿⣿⣿⠀⠀⠀⠀⠀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⣿⣿⣿⣿⣿⣿⣿⣿⣿⣿⣿⣿⣿⣿⣿⣿⣿⣿⣿⣿⣿⣿⣿⣿⣿⣿⣿⣿⣿⣿⣿⣿⣿⣿⣿⣿⣿⣿⣿⡇⠀⠀⠀⠀⠀⠀⠀⠀⠀⠀⠀⠀⠀⠀⠀⠀⠀⠀⠀⠀⠀⢀⣼⣿⣿⣿⣿⣿⣿⣿⣿⣿⣿⣿⣿⣿⣿⣿⣿⣿⣿⣿⣿⣿⣿⣿⠀⠀⠀⠀⠀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⣿⣿⣿⣿⣿⣿⣿⣿⣿⣿⣿⣿⣿⣿⣿⣿⣿⣿⣿⣿⣿⣿⣿⣿⣿⣿⣿⣿⣿⣿⣿⣿⣿⣿⣿⣿⣿⣿⣿⣿⠀⠀⠀⠀⠀⠀⠀⠀⠀⠀⠀⠀⠀⠀⠀⠀⠀⠀⠀⠀⠀⠘⠉⠙⠉⠛⠿⣿⣿⣿⣿⣿⣿⣿⣿⣿⣿⣿⣿⣿⣿⣿⣿⣿⣿⣿⠀⠀⠀⠀⠀</a:t>
            </a:r>
            <a:br/>
            <a:r>
              <a:t>⣿⣿⣿⣿⣿⣿⣿⣿⣿⣿⣿⣿⣿⣿⣿⣿⣿⣿⣿⣿⣿⣿⣿⣿⣿⣿⣿⣿⣿⣿⣿⣿⣿⣿⣿⣿⣿⣿⣿⣿⡄⠀⠀⠀⠀⠀⠀⠀⠀⠀⠀⠀⠀⠀⠀⠀⠀⠀⠀⠀⠀⠀⠀⠀⠀⠀⠀⢹⣿⣿⣿⣿⣿⣿⣿⣿⣿⣿⣿⣿⣿⣿⣿⣿⣿⣿⠀⠀⠀⠀⠀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⣿⣿⣿⣿⣿⣿⣿⣿⣿⣿⣿⣿⣿⣿⣿⣿⣿⣿⣿⣿⣿⣿⣿⣿⣿⣿⣿⣿⣿⣿⣿⣿⣿⣿⣿⣿⣿⣿⣿⣿⡇⠀⠀⠀⠀⠀⠀⠀⠀⠀⠀⠀⠀⠀⠀⠀⠀⠀⠀⠀⠀⠀⠀⠀⠀⠀⠀⣼⣿⣿⣿⣿⣿⣿⣿⣿⣿⣿⣿⣿⣿⣿⣿⣿⣿⣿⠀⠀⠀⠀⠀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⣿⣿⣿⣿⣿⣿⣿⣿⣿⣿⣿⣿⣿⣿⣿⣿⣿⣿⣿⣿⣿⣿⣿⣿⣿⣿⣿⣿⣿⣿⣿⣿⣿⣿⣿⣿⣿⣿⣿⣿⡇⠀⠀⠀⠀⠀⠀⠀⠀⠀⠀⠀⠀⠀⠀⠀⠀⠀⠀⠀⠀⠀⠀⠀⠀⠀⢠⣿⣿⣿⣿⣿⣿⣿⣿⣿⣿⣿⣿⣿⣿⣿⣿⣿⣿⣿⠀⠀⠀⠀⠀</a:t>
            </a:r>
            <a:br/>
            <a:r>
              <a:t>⣿⣿⣿⣿⣿⣿⣿⣿⣿⣿⣿⣿⣿⣿⣿⣿⣿⣿⣿⣿⣿⣿⣿⣿⣿⣿⣿⣿⣿⣿⣿⣿⣿⣿⣿⣿⣿⣿⣿⡿⠀⠀⠀⠀⠀⠀⠀⠀⠀⠀⠀⠀⠀⠀⠀⠀⠀⠀⠀⠀⠀⠀⠀⠀⠀⠀⣼⣿⣿⣿⣿⣿⣿⣿⣿⣿⣿⣿⣿⣿⣿⣿⣿⣿⣿⣿⠀⠀⠀⠀⠀</a:t>
            </a:r>
            <a:br/>
            <a:r>
              <a:t>⣿⣿⣿⣿⣿⣿⣿⣿⣿⣿⣿⣿⣿⣿⣿⣿⣿⣿⣿⣿⣿⣿⣿⣿⣿⣿⣿⣿⣿⣿⣿⣿⣿⣿⣿⣿⣿⣿⡿⠁⠀⠀⠀⠀⠀⠀⠀⠀⠀⠀⠀⠀⠀⠀⠀⠀⠀⠀⠀⠀⠀⠀⠀⠀⠀⢠⣿⣿⣿⣿⣿⣿⣿⣿⣿⣿⠿⣿⣿⣿⣿⣿⣿⣿⣿⣿⠀⠀⠀⠀⠀</a:t>
            </a:r>
            <a:br/>
            <a:r>
              <a:t>⣿⣿⣿⣿⣿⣿⣿⣿⣿⣿⣿⣿⣿⣿⣿⣿⣿⣿⣿⣿⣿⣿⣿⣿⣿⣿⣿⣿⣿⣿⣿⣿⣿⣿⣿⣿⡿⠋⠀⠀⠀⠀⠀⠀⠀⣠⣴⣾⡷⠄⠀⠀⠀⠀⠀⠀⠀⠀⠀⠀⠀⠀⠀⠀⢀⣾⣿⣿⣿⣿⣿⣿⣿⡿⠋⠀⣼⣿⣿⣿⣿⣿⣿⣿⣿⣿⠀⠀⠀⠀⠀</a:t>
            </a:r>
            <a:br/>
            <a:r>
              <a:t>⣿⣿⣿⣿⣿⣿⣿⣿⣿⣿⣿⣿⣿⣿⣿⣿⣿⣿⣿⣿⣿⣿⣿⣿⣿⣿⣿⣿⣿⣿⣿⣿⣿⣿⣿⠏⠀⠀⠀⠀⠀⠀⠀⣴⣿⣿⣿⣿⣿⠄⠀⠀⠀⠀⠀⠀⠀⠀⠀⠀⠀⠀⠀⠀⢼⣿⣿⣿⣿⣿⣿⣿⠋⠀⠀⣸⣿⣿⣿⣿⣿⣿⣿⣿⣿⣿⠀⠀⠀⠀⠀</a:t>
            </a:r>
            <a:br/>
            <a:r>
              <a:t>⣿⣿⣿⣿⣿⣿⣿⣿⣿⣿⣿⣿⣿⣿⣿⣿⣿⣿⣿⣿⣿⣿⣿⣿⣿⣿⣿⣿⣿⣿⣿⣿⣿⣿⠏⠀⠀⠀⠀⠀⠀⠀⣸⣿⣿⣿⣿⡟⠁⠀⠀⠀⠀⠀⠀⠀⠀⠀⠀⠀⠀⠀⠀⠀⠈⠛⢿⣿⣿⣿⡿⠁⠀⠀⠀⣿⣿⣿⣿⣿⣿⣿⣿⣿⣿⣿⠀⠀⠀⠀⠀</a:t>
            </a:r>
            <a:br/>
            <a:r>
              <a:t>⣿⣿⣿⣿⣿⣿⣿⣿⣿⣿⣿⣿⣿⣿⣿⣿⣿⣿⣿⣿⣿⣿⣿⣿⣿⣿⣿⣿⣿⣿⣿⣿⣿⠏⠀⠀⠀⠀⠀⠀⠀⣰⣿⣿⣿⣿⣿⠀⠀⠀⠀⠀⠀⠀⠀⠀⠀⠀⠀⠀⠀⠀⠀⠀⠀⠀⠀⠙⠟⠋⠀⠀⠀⠀⠀⣿⣿⣿⣿⣿⣿⣿⣿⣿⣿⣿⠀⠀⠀⠀⠀</a:t>
            </a:r>
            <a:br/>
            <a:r>
              <a:t>⣿⣿⣿⣿⣿⣿⣿⣿⣿⣿⣿⣿⣿⣿⣿⣿⣿⣿⣿⣿⣿⣿⣿⣿⣿⣿⣿⣿⣿⣿⣿⣿⠃⠀⠀⠀⠀⠀⠀⢀⣼⣿⣿⣿⣿⡿⠇⠀⠀⠀⠀⠀⠀⠀⠀⠀⠀⠀⠀⠀⠀⠀⠀⠀⠀⠀⠀⠀⠀⠀⠀⠀⠀⠀⠀⣿⣿⣿⣿⣿⣿⣿⣿⣿⣿⣿⠀⠀⠀⠀⠀</a:t>
            </a:r>
            <a:br/>
            <a:r>
              <a:t>⣿⣿⣿⣿⣿⣿⣿⣿⣿⣿⣿⣿⣿⣿⣿⣿⣿⣿⣿⣿⣿⣿⣿⣿⣿⣿⣿⣿⣿⣿⡿⠁⠀⠀⠀⠀⠀⠀⣰⣿⣿⣿⣿⣿⡟⠁⠀⠀⠀⠀⠀⠀⠀⠀⠀⠀⠀⠀⠀⠀⠀⠀⠀⠀⠀⠀⠀⠀⠀⠀⠀⠀⠀⠀⠀⢹⣿⣿⣿⣿⣿⣿⣿⣿⣿⣿⠀⠀⠀⠀⠀</a:t>
            </a:r>
            <a:br/>
            <a:r>
              <a:t>⣿⣿⣿⣿⣿⣿⣿⣿⣿⣿⣿⣿⣿⣿⣿⣿⣿⣿⣿⣿⣿⣿⣿⣿⣿⣿⣿⣿⣿⣿⠃⠀⠀⠀⠀⠀⢠⣾⣿⣿⣿⣿⣿⣿⠁⠀⠀⠀⠀⠀⠀⠀⠀⠀⠀⠀⠀⠀⠀⠀⠀⠀⠀⠀⠀⠀⠀⠀⠀⠀⠀⠀⠀⠀⠀⢸⣿⣿⣿⣿⣿⣿⣿⣿⣿⣿⠀⠀⠀⠀⠀</a:t>
            </a:r>
            <a:br/>
            <a:r>
              <a:t>⣿⣿⣿⣿⣿⣿⣿⣿⣿⣿⣿⣿⣿⣿⣿⣿⣿⣿⣿⣿⣿⣿⣿⣿⣿⣿⣿⣿⣿⣿⠀⠀⠀⠀⠀⠀⣼⣿⣿⣿⣿⣿⣿⠇⠀⠀⠀⠀⠀⠀⠀⠀⠀⠀⠀⠀⠀⠀⠀⠀⠀⠀⠀⠀⠀⠀⠀⠀⠀⠀⠀⠀⠀⠀⢀⣾⣿⣿⣿⣿⣿⣿⣿⣿⣿⣿⠀⠀⠀⠀⠀</a:t>
            </a:r>
            <a:br/>
            <a:r>
              <a:t>⣿⣿⣿⣿⣿⣿⣿⣿⣿⣿⣿⣿⣿⣿⣿⣿⣿⣿⣿⣿⣿⣿⣿⣿⣿⣿⣿⣿⣿⣿⠀⠀⠀⠀⠀⢀⣿⣿⣿⣿⣿⣿⣿⡄⠀⠀⠀⠀⠀⠀⠀⠀⠀⠀⠀⠀⠀⠀⠀⠀⠀⠀⠀⠀⠀⠀⠀⠀⠀⠀⠀⠀⢀⣠⣾⣿⣿⣿⣿⣿⣿⣿⣿⣿⣿⣿⠀⠀⠀⠀⠀</a:t>
            </a:r>
            <a:br/>
            <a:r>
              <a:t>⣿⣿⣿⣿⣿⣿⣿⣿⣿⣿⣿⣿⣿⣿⣿⣿⣿⣿⣿⣿⣿⣿⣿⣿⣿⣿⣿⣿⣿⡏⠀⠀⠀⠀⠀⢸⣿⣿⣿⣿⣿⣿⡿⠀⠀⠀⠀⠀⠀⠀⠀⠀⠀⠀⠀⢀⣠⣴⣦⣄⣀⡀⠀⠀⠀⠀⠀⠀⠀⣀⣤⣶⣿⣿⣿⣿⣿⣿⣿⣿⣿⣿⣿⣿⣿⣿⠀⠀⠀⠀⠀</a:t>
            </a:r>
            <a:br/>
            <a:r>
              <a:t>⣿⣿⣿⣿⣿⣿⣿⣿⣿⣿⣿⣿⣿⣿⣿⣿⣿⣿⣿⣿⣿⣿⣿⣿⣿⣿⣿⣿⣿⠃⠀⠀⠀⠀⠀⣼⣿⣿⣿⣿⣿⣿⣷⡀⠀⠀⠀⠀⠀⠀⠀⣠⣦⣴⣶⣿⣿⣿⣿⣿⣿⣿⣿⣿⣷⣶⣾⣿⣿⣿⣿⣿⣿⣿⣿⣿⣿⣿⣿⣿⣿⣿⣿⣿⣿⣿⠀⠀⠀⠀⠀</a:t>
            </a:r>
            <a:br/>
            <a:r>
              <a:t>⣿⣿⣿⣿⣿⣿⣿⣿⣿⣿⣿⣿⣿⣿⣿⣿⣿⣿⣿⣿⣿⣿⣿⣿⣿⣿⣿⣿⡟⠀⠀⠀⠀⠀⠀⣿⣿⣿⣿⣿⣿⣿⣿⣇⠀⠀⠀⠀⢀⣠⣾⣿⣿⣿⣿⣿⣿⣿⣿⣿⣿⣿⣿⣿⣿⣿⣿⣿⣿⣿⣿⣿⣿⣿⣿⣿⣿⣿⣿⣿⣿⣿⣿⣿⣿⣿⠀⠀⠀⠀⠀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⣿⣿⣿⣿⣿⣿⣿⣿⣿⣿⣿⣿⣿⣿⣿⣿⣿⣿⣿⣿⣿⣿⣿⣿⣿⣿⣿⣿⣧⠀⠀⠀⠀⠀⢀⣿⣿⣿⣿⣿⣿⣿⣿⣿⣶⣄⣀⣴⣿⣿⣿⣿⣿⣿⣿⣿⣿⣿⣿⣿⣿⣿⣿⣿⣿⣿⣿⣿⣿⣿⣿⣿⣿⣿⣿⣿⣿⣿⣿⣿⣿⣿⣿⣿⣿⣿⠀⠀⠀⠀⠀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⣿⣿⣿⣿⣿⣿⣿⣿⣿⣿⣿⣿⣿⣿⣿⣿⣿⣿⣿⣿⣿⣿⣿⣿⣿⣿⣿⣿⠇⠀⠀⠀⠀⣿⣿⣿⣿⣿⣿⣿⣿⣿⣿⣿⣿⣿⣿⣿⣿⣿⣿⣿⣿⣿⣿⣿⣿⣿⣿⣿⣿⣿⣿⣿⣿⣿⣿⣿⣿⣿⣿⣿⣿⣿⣿⣿⣿⣿⣿⣿⣿⣿⣿⣿⣿⣿⠀⠀⠀⠀⠀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⣿⣿⣿⣿⣿⣿⣿⣿⣿⣿⣿⣿⣿⣿⣿⣿⣿⣿⣿⣿⣿⣿⣿⣿⣿⡿⠟⢁⠀⠀⠀⠀⠀⢸⣿⣿⣿⣿⣿⣿⣿⣿⣿⣿⣿⣿⣿⣿⣿⣿⣿⣿⣿⣿⣿⣿⣿⣿⣿⣿⣿⣿⣿⣿⣿⣿⣿⣿⣿⣿⣿⣿⣿⣿⣿⣿⣿⣿⣿⣿⣿⣿⣿⣿⣿⣿⠀⠀⠀⠀⠀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⣿⣿⣿⣿⣿⣿⣿⣿⣿⣿⣿⣿⣿⣿⣿⣿⣿⣿⣿⣿⣿⣿⣿⣿⣿⣤⠖⢁⡔⠀⡄⠀⣿⣿⣿⣿⣿⣿⣿⣿⣿⣿⣿⣿⣿⣿⣿⣿⣿⣿⣿⣿⣿⣿⣿⣿⣿⣿⣿⣿⣿⣿⣿⣿⣿⣿⣿⣿⣿⣿⣿⣿⣿⣿⣿⣿⣿⣿⣿⣿⣿⣿⣿⣿⣿⣿⠀⠀⠀⠀⠀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⣿⣿⣿⣿⣿⣿⣿⣿⣿⣿⣿⣿⣿⣿⣿⣿⣿⣿⣿⣿⣿⣿⣿⣿⣿⣧⣴⠟⢀⣼⠇⢸⣿⣿⣿⣿⣿⣿⣿⣿⣿⣿⣿⣿⣿⣿⣿⣿⣿⣿⣿⣿⣿⣿⣿⣿⣿⣿⣿⣿⣿⣿⣿⣿⣿⣿⣿⣿⣿⣿⣿⣿⣿⣿⣿⣿⣿⣿⣿⣿⣿⣿⣿⣿⣿⣿⠀⠀⠀⠀⠀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⣿⣿⣿⣿⣿⣿⣿⣿⣿⣿⣿⣿⣿⣿⣿⣿⣿⣿⣿⣿⣿⣿⣿⣿⣿⣿⣿⣶⣿⣿⣀⣼⣿⣿⣿⣿⣿⣿⣿⣿⣿⣿⣿⣿⣿⣿⣿⣿⣿⣿⣿⣿⣿⣿⣿⣿⣿⣿⣿⣿⣿⣿⣿⣿⣿⣿⣿⣿⣿⣿⣿⣿⣿⣿⣿⣿⣿⣿⣿⣿⣿⣿⣿⣿⣿⣿⠀⠀⠀⠀⠀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⣿⣿⣿⣿⣿⣿⣿⣿⣿⣿⣿⣿⣿⣿⣿⣿⣿⣿⣿⣿⣿⣿⣿⣿⣿⣿⣿⣿⣿⣿⣿⣿⣿⣿⣿⣿⣿⡇⠀⠀⠀⠀⠀⠀⠀⠀⠀⠀⠀⠀⠀⠀⠀⠀⠀⠀⠀⠀⠀⠀⠀⠀⠀⠀⠀⣿⣿⣿⣿⣿⣿⣿⣿⣿⣿⣿⣿⣿⣿⣿⣿⣿⣿⣿⣿⡇⠀⠀⠀⠀⠀</a:t>
            </a:r>
            <a:br/>
            <a:r>
              <a:t>⣿⣿⣿⣿⣿⣿⣿⣿⣿⣿⣿⣿⣿⣿⣿⣿⣿⣿⣿⣿⣿⣿⣿⣿⣿⣿⣿⣿⣿⣿⣿⣿⣿⣿⣿⣿⣿⣧⠀⠀⠀⠀⠀⠀⠀⠀⠀⠀⠀⠀⠀⠀⠀⠀⠀⠀⠀⠀⠀⠀⠀⠀⠀⠀⢸⣿⣿⣿⣿⣿⣿⣿⣿⣿⣿⣿⣿⣿⣿⣿⣿⣿⣿⣿⣿⡇⠀⠀⠀⠀⠀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⣿⣿⣿⣿⣿⣿⣿⣿⣿⣿⣿⣿⣿⣿⣿⣿⣿⣿⣿⣿⣿⣿⣿⣿⣿⣿⣿⣿⣿⣿⣿⣿⣿⣿⣿⣿⣿⣿⠀⠀⠀⠀⠀⠀⠀⠀⠀⠀⠀⠀⠀⠀⠀⠀⠀⠀⠀⠀⠀⠀⠀⠀⠀⢠⣿⣿⣿⣿⣿⣿⣿⣿⣿⣿⣿⣿⣿⣿⣿⣿⣿⣿⣿⣿⣿⡇⠀⠀⠀⠀⠀</a:t>
            </a:r>
            <a:br/>
            <a:r>
              <a:t>⣿⣿⣿⣿⣿⣿⣿⣿⣿⣿⣿⣿⣿⣿⣿⣿⣿⣿⣿⣿⣿⣿⣿⣿⣿⣿⣿⣿⣿⣿⣿⣿⣿⣿⣿⣿⣿⣿⡆⠀⠀⠀⠀⠀⠀⠀⠀⠀⠀⠀⠀⠀⠀⠀⠀⠀⠀⠀⠀⠀⠀⠀⢠⣿⣿⣿⣿⣿⣿⣿⣿⣿⣿⣿⣿⣿⣿⣿⣿⣿⣿⣿⣿⣿⣿⡇⠀⠀⠀⠀⠀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⣿⣿⣿⣿⣿⣿⣿⣿⣿⣿⣿⣿⣿⣿⣿⣿⣿⣿⣿⣿⣿⣿⣿⣿⣿⣿⣿⣿⣿⣿⣿⣿⣿⣿⣿⣿⣿⣿⣷⠀⠀⠀⠀⠀⠀⠀⠀⠀⠀⠀⠀⠀⠀⠀⠀⠀⠀⠀⠀⠀⠀⢠⣿⣿⣿⣿⣿⣿⣿⣿⣿⣿⣿⣿⣿⣿⣿⣿⣿⣿⣿⣿⣿⣿⣿⡇⠀⠀⠀⠀⠀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⣿⣿⣿⣿⣿⣿⣿⣿⣿⣿⣿⣿⣿⣿⣿⣿⣿⣿⣿⣿⣿⣿⣿⣿⣿⣿⣿⣿⣿⣿⣿⣿⣿⣿⣿⣿⣿⣿⣿⡄⠀⠀⠀⠀⠀⠀⠀⠀⠀⠀⠀⠀⠀⠀⠀⠀⠀⠀⠀⠀⠀⠉⠙⠉⠛⠿⣿⣿⣿⣿⣿⣿⣿⣿⣿⣿⣿⣿⣿⣿⣿⣿⣿⣿⣿⡇⠀⠀⠀⠀⠀</a:t>
            </a:r>
            <a:br/>
            <a:r>
              <a:t>⣿⣿⣿⣿⣿⣿⣿⣿⣿⣿⣿⣿⣿⣿⣿⣿⣿⣿⣿⣿⣿⣿⣿⣿⣿⣿⣿⣿⣿⣿⣿⣿⣿⣿⣿⣿⣿⣿⣿⣇⠀⠀⠀⠀⠀⠀⠀⠀⠀⠀⠀⠀⠀⠀⠀⠀⠀⠀⠀⠀⠀⠀⠀⠀⠀⠀⢹⣿⣿⣿⣿⣿⣿⣿⣿⣿⣿⣿⣿⣿⣿⣿⣿⣿⣿⡇⠀⠀⠀⠀⠀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⣿⣿⣿⣿⣿⣿⣿⣿⣿⣿⣿⣿⣿⣿⣿⣿⣿⣿⣿⣿⣿⣿⣿⣿⣿⣿⣿⣿⣿⣿⣿⣿⣿⣿⣿⣿⣿⣿⣿⣿⠀⠀⠀⠀⠀⠀⠀⠀⠀⠀⠀⠀⠀⠀⠀⠀⠀⠀⠀⠀⠀⠀⠀⠀⠀⠀⣸⣿⣿⣿⣿⣿⣿⣿⣿⣿⣿⣿⣿⣿⣿⣿⣿⣿⣿⡇⠀⠀⠀⠀⠀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⣿⣿⣿⣿⣿⣿⣿⣿⣿⣿⣿⣿⣿⣿⣿⣿⣿⣿⣿⣿⣿⣿⣿⣿⣿⣿⣿⣿⣿⣿⣿⣿⣿⣿⣿⣿⣿⣿⣿⡟⠀⠀⠀⠀⠀⠀⠀⠀⠀⠀⠀⠀⠀⠀⠀⠀⠀⠀⠀⠀⠀⠀⠀⠀⠀⠀⣿⣿⣿⣿⣿⣿⣿⣿⣿⣿⣿⣿⣿⣿⣿⣿⣿⣿⣿⡇⠀⠀⠀⠀⠀</a:t>
            </a:r>
            <a:br/>
            <a:r>
              <a:t>⣿⣿⣿⣿⣿⣿⣿⣿⣿⣿⣿⣿⣿⣿⣿⣿⣿⣿⣿⣿⣿⣿⣿⣿⣿⣿⣿⣿⣿⣿⣿⣿⣿⣿⣿⣿⣿⣿⣿⠃⠀⠀⠀⠀⠀⠀⠀⠀⠀⠀⠀⠀⠀⠀⠀⠀⠀⠀⠀⠀⠀⠀⠀⠀⠀⣸⣿⣿⣿⣿⣿⣿⣿⣿⣿⣿⣿⣿⣿⣿⣿⣿⣿⣿⣿⡇⠀⠀⠀⠀⠀</a:t>
            </a:r>
            <a:br/>
            <a:r>
              <a:t>⣿⣿⣿⣿⣿⣿⣿⣿⣿⣿⣿⣿⣿⣿⣿⣿⣿⣿⣿⣿⣿⣿⣿⣿⣿⣿⣿⣿⣿⣿⣿⣿⣿⣿⣿⣿⣿⣿⠋⠀⠀⠀⠀⠀⠀⠀⠀⠀⠀⠀⠀⠀⠀⠀⠀⠀⠀⠀⠀⠀⠀⠀⠀⠀⢠⣿⣿⣿⣿⣿⣿⣿⣿⣿⡿⢿⣿⣿⣿⣿⣿⣿⣿⣿⣿⡇⠀⠀⠀⠀⠀</a:t>
            </a:r>
            <a:br/>
            <a:r>
              <a:t>⣿⣿⣿⣿⣿⣿⣿⣿⣿⣿⣿⣿⣿⣿⣿⣿⣿⣿⣿⣿⣿⣿⣿⣿⣿⣿⣿⣿⣿⣿⣿⣿⣿⣿⣿⣿⠟⠁⠀⠀⠀⠀⠀⠀⣀⣴⣾⣿⠆⠀⠀⠀⠀⠀⠀⠀⠀⠀⠀⠀⠀⠀⠀⠀⣾⣿⣿⣿⣿⣿⣿⣿⠟⠁⢀⣾⣿⣿⣿⣿⣿⣿⣿⣿⣿⡇⠀⠀⠀⠀⠀</a:t>
            </a:r>
            <a:br/>
            <a:r>
              <a:t>⣿⣿⣿⣿⣿⣿⣿⣿⣿⣿⣿⣿⣿⣿⣿⣿⣿⣿⣿⣿⣿⣿⣿⣿⣿⣿⣿⣿⣿⣿⣿⣿⣿⣿⣿⠃⠀⠀⠀⠀⠀⠀⢠⣾⣿⣿⣿⣿⠄⠀⠀⠀⠀⠀⠀⠀⠀⠀⠀⠀⠀⠀⠀⢸⣿⣿⣿⣿⣿⣿⡿⠁⠀⠀⣾⣿⣿⣿⣿⣿⣿⣿⣿⣿⣿⡇⠀⠀⠀⠀⠀</a:t>
            </a:r>
            <a:br/>
            <a:r>
              <a:t>⣿⣿⣿⣿⣿⣿⣿⣿⣿⣿⣿⣿⣿⣿⣿⣿⣿⣿⣿⣿⣿⣿⣿⣿⣿⣿⣿⣿⣿⣿⣿⣿⣿⣿⠃⠀⠀⠀⠀⠀⠀⢠⣿⣿⣿⣿⠏⠀⠀⠀⠀⠀⠀⠀⠀⠀⠀⠀⠀⠀⠀⠀⠀⠀⠙⢿⣿⣿⣿⠟⠀⠀⠀⠀⣿⣿⣿⣿⣿⣿⣿⣿⣿⣿⣿⡇⠀⠀⠀⠀⠀</a:t>
            </a:r>
            <a:br/>
            <a:r>
              <a:t>⣿⣿⣿⣿⣿⣿⣿⣿⣿⣿⣿⣿⣿⣿⣿⣿⣿⣿⣿⣿⣿⣿⣿⣿⣿⣿⣿⣿⣿⣿⣿⣿⡿⠃⠀⠀⠀⠀⠀⠀⢀⣾⣿⣿⣿⡿⠀⠀⠀⠀⠀⠀⠀⠀⠀⠀⠀⠀⠀⠀⠀⠀⠀⠀⠀⠀⠙⠛⠁⠀⠀⠀⠀⠀⣿⣿⣿⣿⣿⣿⣿⣿⣿⣿⣿⡇⠀⠀⠀⠀⠀</a:t>
            </a:r>
            <a:br/>
            <a:r>
              <a:t>⣿⣿⣿⣿⣿⣿⣿⣿⣿⣿⣿⣿⣿⣿⣿⣿⣿⣿⣿⣿⣿⣿⣿⣿⣿⣿⣿⣿⣿⣿⣿⡿⠁⠀⠀⠀⠀⠀⠀⣠⣿⣿⣿⣿⡟⠁⠀⠀⠀⠀⠀⠀⠀⠀⠀⠀⠀⠀⠀⠀⠀⠀⠀⠀⠀⠀⠀⠀⠀⠀⠀⠀⠀⠀⣿⣿⣿⣿⣿⣿⣿⣿⣿⣿⣿⡇⠀⠀⠀⠀⠀</a:t>
            </a:r>
            <a:br/>
            <a:r>
              <a:t>⣿⣿⣿⣿⣿⣿⣿⣿⣿⣿⣿⣿⣿⣿⣿⣿⣿⣿⣿⣿⣿⣿⣿⣿⣿⣿⣿⣿⣿⣿⡟⠀⠀⠀⠀⠀⠀⢀⣼⣿⣿⣿⣿⡏⠀⠀⠀⠀⠀⠀⠀⠀⠀⠀⠀⠀⠀⠀⠀⠀⠀⠀⠀⠀⠀⠀⠀⠀⠀⠀⠀⠀⠀⠀⢻⣿⣿⣿⣿⣿⣿⣿⣿⣿⣿⡇⠀⠀⠀⠀⠀</a:t>
            </a:r>
            <a:br/>
            <a:r>
              <a:t>⣿⣿⣿⣿⣿⣿⣿⣿⣿⣿⣿⣿⣿⣿⣿⣿⣿⣿⣿⣿⣿⣿⣿⣿⣿⣿⣿⣿⣿⣿⠀⠀⠀⠀⠀⠀⣠⣿⣿⣿⣿⣿⣿⠀⠀⠀⠀⠀⠀⠀⠀⠀⠀⠀⠀⠀⠀⠀⠀⠀⠀⠀⠀⠀⠀⠀⠀⠀⠀⠀⠀⠀⠀⠀⣸⣿⣿⣿⣿⣿⣿⣿⣿⣿⣿⡇⠀⠀⠀⠀⠀</a:t>
            </a:r>
            <a:br/>
            <a:r>
              <a:t>⣿⣿⣿⣿⣿⣿⣿⣿⣿⣿⣿⣿⣿⣿⣿⣿⣿⣿⣿⣿⣿⣿⣿⣿⣿⣿⣿⣿⣿⣿⠀⠀⠀⠀⠀⠀⣿⣿⣿⣿⣿⣿⠏⠀⠀⠀⠀⠀⠀⠀⠀⠀⠀⠀⠀⠀⠀⠀⠀⠀⠀⠀⠀⠀⠀⠀⠀⠀⠀⠀⠀⠀⠀⣠⣿⣿⣿⣿⣿⣿⣿⣿⣿⣿⣿⡇⠀⠀⠀⠀⠀</a:t>
            </a:r>
            <a:br/>
            <a:r>
              <a:t>⣿⣿⣿⣿⣿⣿⣿⣿⣿⣿⣿⣿⣿⣿⣿⣿⣿⣿⣿⣿⣿⣿⣿⣿⣿⣿⣿⣿⣿⡇⠀⠀⠀⠀⠀⢸⣿⣿⣿⣿⣿⣿⡆⠀⠀⠀⠀⠀⠀⠀⠀⠀⠀⠀⠀⠀⠀⠀⠀⠀⠀⠀⠀⠀⠀⠀⠀⠀⠀⠀⠀⣠⣴⣿⣿⣿⣿⣿⣿⣿⣿⣿⣿⣿⣿⡇⠀⠀⠀⠀⠀</a:t>
            </a:r>
            <a:br/>
            <a:r>
              <a:t>⣿⣿⣿⣿⣿⣿⣿⣿⣿⣿⣿⣿⣿⣿⣿⣿⣿⣿⣿⣿⣿⣿⣿⣿⣿⣿⣿⣿⣿⡇⠀⠀⠀⠀⠀⣼⣿⣿⣿⣿⣿⣿⠀⠀⠀⠀⠀⠀⠀⠀⠀⠀⠀⠀⣀⣤⣶⣷⣦⣤⣄⣀⣀⡀⠀⣀⣀⣠⣤⣶⣿⣿⣿⣿⣿⣿⣿⣿⣿⣿⣿⣿⣿⣿⣿⡇⠀⠀⠀⠀⠀</a:t>
            </a:r>
            <a:br/>
            <a:r>
              <a:t>⣿⣿⣿⣿⣿⣿⣿⣿⣿⣿⣿⣿⣿⣿⣿⣿⣿⣿⣿⣿⣿⣿⣿⣿⣿⣿⣿⣿⣿⠀⠀⠀⠀⠀⠀⣿⣿⣿⣿⣿⣿⣿⡦⠀⠀⠀⠀⠀⠀⠀⣠⣶⣶⣿⣿⣿⣿⣿⣿⣿⣿⣿⣿⣿⣿⣿⣿⣿⣿⣿⣿⣿⣿⣿⣿⣿⣿⣿⣿⣿⣿⣿⣿⣿⣿⡇⠀⠀⠀⠀⠀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⣿⣿⣿⣿⣿⣿⣿⣿⣿⣿⣿⣿⣿⣿⣿⣿⣿⣿⣿⣿⣿⣿⣿⣿⣿⣿⣿⣿⠇⠀⠀⠀⠀⠀⠀⣿⣿⣿⣿⣿⣿⣿⣷⡄⠀⠀⠀⢀⣴⣿⣿⣿⣿⣿⣿⣿⣿⣿⣿⣿⣿⣿⣿⣿⣿⣿⣿⣿⣿⣿⣿⣿⣿⣿⣿⣿⣿⣿⣿⣿⣿⣿⣿⣿⣿⡇⠀⠀⠀⠀⠀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⣿⣿⣿⣿⣿⣿⣿⣿⣿⣿⣿⣿⣿⣿⣿⣿⣿⣿⣿⣿⣿⣿⣿⣿⣿⣿⣿⣿⡦⠀⠀⠀⠀⢀⣸⣿⣿⣿⣿⣿⣿⣿⣿⣿⣶⣤⣴⣿⣿⣿⣿⣿⣿⣿⣿⣿⣿⣿⣿⣿⣿⣿⣿⣿⣿⣿⣿⣿⣿⣿⣿⣿⣿⣿⣿⣿⣿⣿⣿⣿⣿⣿⣿⣿⣿⡇⠀⠀⠀⠀⠀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⣿⣿⣿⣿⣿⣿⣿⣿⣿⣿⣿⣿⣿⣿⣿⣿⣿⣿⣿⣿⣿⣿⣿⣿⣿⣿⣿⣿⠇⠀⠀⠀⠀⢿⣿⣿⣿⣿⣿⣿⣿⣿⣿⣿⣿⣿⣿⣿⣿⣿⣿⣿⣿⣿⣿⣿⣿⣿⣿⣿⣿⣿⣿⣿⣿⣿⣿⣿⣿⣿⣿⣿⣿⣿⣿⣿⣿⣿⣿⣿⣿⣿⣿⣿⣿⡇⠀⠀⠀⠀⠀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⣿⣿⣿⣿⣿⣿⣿⣿⣿⣿⣿⣿⣿⣿⣿⣿⣿⣿⣿⣿⣿⣿⣿⣿⣿⣿⠟⢁⠀⠀⠀⠀⢀⢸⣿⣿⣿⣿⣿⣿⣿⣿⣿⣿⣿⣿⣿⣿⣿⣿⣿⣿⣿⣿⣿⣿⣿⣿⣿⣿⣿⣿⣿⣿⣿⣿⣿⣿⣿⣿⣿⣿⣿⣿⣿⣿⣿⣿⣿⣿⣿⣿⣿⣿⣿⡇⠀⠀⠀⠀⠀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⣿⣿⣿⣿⣿⣿⣿⣿⣿⣿⣿⣿⣿⣿⣿⣿⣿⣿⣿⣿⣿⣿⣿⣿⣿⣧⡶⠃⡰⠁⣠⠀⣾⣿⣿⣿⣿⣿⣿⣿⣿⣿⣿⣿⣿⣿⣿⣿⣿⣿⣿⣿⣿⣿⣿⣿⣿⣿⣿⣿⣿⣿⣿⣿⣿⣿⣿⣿⣿⣿⣿⣿⣿⣿⣿⣿⣿⣿⣿⣿⣿⣿⣿⣿⣿⡇⠀⠀⠀⠀⠀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⣿⣿⣿⣿⣿⣿⣿⣿⣿⣿⣿⣿⣿⣿⣿⣿⣿⣿⣿⣿⣿⣿⣿⣿⣿⣿⣤⡾⠁⣰⡟⠀⣿⣿⣿⣿⣿⣿⣿⣿⣿⣿⣿⣿⣿⣿⣿⣿⣿⣿⣿⣿⣿⣿⣿⣿⣿⣿⣿⣿⣿⣿⣿⣿⣿⣿⣿⣿⣿⣿⣿⣿⣿⣿⣿⣿⣿⣿⣿⣿⣿⣿⣿⣿⣿⡇⠀⠀⠀⠀⠀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⣿⣿⣿⣿⣿⣿⣿⣿⣿⣿⣿⣿⣿⣿⣿⣿⣿⣿⣿⣿⣿⣿⣿⣿⣿⣿⣿⣷⣾⣿⣧⣴⣿⣿⣿⣿⣿⣿⣿⣿⣿⣿⣿⣿⣿⣿⣿⣿⣿⣿⣿⣿⣿⣿⣿⣿⣿⣿⣿⣿⣿⣿⣿⣿⣿⣿⣿⣿⣿⣿⣿⣿⣿⣿⣿⣿⣿⣿⣿⣿⣿⣿⣿⣿⣿⡇⠀⠀⠀⠀⠀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⣿⣿⣿⣿⣿⣿⣿⣿⣿⣿⣿⣿⣿⣿⣿⣿⣿⣿⣿⣿⣿⣿⣿⣿⣿⣿⣿⣿⣿⣿⣿⣿⣿⣿⣿⡆⠀⠀⠀⠀⠀⠀⠀⠀⠀⠀⠀⠀⠀⠀⠀⠀⠀⠀⠀⠀⠀⠀⠀⠀⠀⠀⠀⣾⣿⣿⣿⣿⣿⣿⣿⣿⣿⣿⣿⣿⣿⣿⣿⣿⣿⣿⣿⣿⠀⠀⠀⠀⠀⠀⠀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⣿⣿⣿⣿⣿⣿⣿⣿⣿⣿⣿⣿⣿⣿⣿⣿⣿⣿⣿⣿⣿⣿⣿⣿⣿⣿⣿⣿⣿⣿⣿⣿⣿⣿⣿⣿⠀⠀⠀⠀⠀⠀⠀⠀⠀⠀⠀⠀⠀⠀⠀⠀⠀⠀⠀⠀⠀⠀⠀⠀⠀⠀⢠⣿⣿⣿⣿⣿⣿⣿⣿⣿⣿⣿⣿⣿⣿⣿⣿⣿⣿⣿⣿⣿⠀⠀⠀⠀⠀⠀⠀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⣿⣿⣿⣿⣿⣿⣿⣿⣿⣿⣿⣿⣿⣿⣿⣿⣿⣿⣿⣿⣿⣿⣿⣿⣿⣿⣿⣿⣿⣿⣿⣿⣿⣿⣿⣿⠀⠀⠀⠀⠀⠀⠀⠀⠀⠀⠀⠀⠀⠀⠀⠀⠀⠀⠀⠀⠀⠀⠀⠀⠀⠀⣼⣿⣿⣿⣿⣿⣿⣿⣿⣿⣿⣿⣿⣿⣿⣿⣿⣿⣿⣿⣿⣿⠀⠀⠀⠀⠀⠀⠀</a:t>
            </a:r>
            <a:br/>
            <a:r>
              <a:t>⣿⣿⣿⣿⣿⣿⣿⣿⣿⣿⣿⣿⣿⣿⣿⣿⣿⣿⣿⣿⣿⣿⣿⣿⣿⣿⣿⣿⣿⣿⣿⣿⣿⣿⣿⣿⡆⠀⠀⠀⠀⠀⠀⠀⠀⠀⠀⠀⠀⠀⠀⠀⠀⠀⠀⠀⠀⠀⠀⠀⠀⣼⣿⣿⣿⣿⣿⣿⣿⣿⣿⣿⣿⣿⣿⣿⣿⣿⣿⣿⣿⣿⣿⣿⠀⠀⠀⠀⠀⠀⠀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⣿⣿⣿⣿⣿⣿⣿⣿⣿⣿⣿⣿⣿⣿⣿⣿⣿⣿⣿⣿⣿⣿⣿⣿⣿⣿⣿⣿⣿⣿⣿⣿⣿⣿⣿⣿⣧⠀⠀⠀⠀⠀⠀⠀⠀⠀⠀⠀⠀⠀⠀⠀⠀⠀⠀⠀⠀⠀⠀⢀⣾⣿⣿⣿⣿⣿⣿⣿⣿⣿⣿⣿⣿⣿⣿⣿⣿⣿⣿⣿⣿⣿⣿⣿⠀⠀⠀⠀⠀⠀⠀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⣿⣿⣿⣿⣿⣿⣿⣿⣿⣿⣿⣿⣿⣿⣿⣿⣿⣿⣿⣿⣿⣿⣿⣿⣿⣿⣿⣿⣿⣿⣿⣿⣿⣿⣿⣿⣿⡀⠀⠀⠀⠀⠀⠀⠀⠀⠀⠀⠀⠀⠀⠀⠀⠀⠀⠀⠀⠀⠀⠈⠙⠛⠿⣿⣿⣿⣿⣿⣿⣿⣿⣿⣿⣿⣿⣿⣿⣿⣿⣿⣿⣿⣿⣿⠀⠀⠀⠀⠀⠀⠀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⣿⣿⣿⣿⣿⣿⣿⣿⣿⣿⣿⣿⣿⣿⣿⣿⣿⣿⣿⣿⣿⣿⣿⣿⣿⣿⣿⣿⣿⣿⣿⣿⣿⣿⣿⣿⣿⡇⠀⠀⠀⠀⠀⠀⠀⠀⠀⠀⠀⠀⠀⠀⠀⠀⠀⠀⠀⠀⠀⠀⠀⠀⠀⠸⣿⣿⣿⣿⣿⣿⣿⣿⣿⣿⣿⣿⣿⣿⣿⣿⣿⣿⣿⣿⠀⠀⠀⠀⠀⠀⠀</a:t>
            </a:r>
            <a:br/>
            <a:r>
              <a:t>⣿⣿⣿⣿⣿⣿⣿⣿⣿⣿⣿⣿⣿⣿⣿⣿⣿⣿⣿⣿⣿⣿⣿⣿⣿⣿⣿⣿⣿⣿⣿⣿⣿⣿⣿⣿⣿⣧⠀⠀⠀⠀⠀⠀⠀⠀⠀⠀⠀⠀⠀⠀⠀⠀⠀⠀⠀⠀⠀⠀⠀⠀⠀⢀⣿⣿⣿⣿⣿⣿⣿⣿⣿⣿⣿⣿⣿⣿⣿⣿⣿⣿⣿⣿⠀⠀⠀⠀⠀⠀⠀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⣿⣿⣿⣿⣿⣿⣿⣿⣿⣿⣿⣿⣿⣿⣿⣿⣿⣿⣿⣿⣿⣿⣿⣿⣿⣿⣿⣿⣿⣿⣿⣿⣿⣿⣿⣿⣿⡇⠀⠀⠀⠀⠀⠀⠀⠀⠀⠀⠀⠀⠀⠀⠀⠀⠀⠀⠀⠀⠀⠀⠀⠀⠀⢸⣿⣿⣿⣿⣿⣿⣿⣿⣿⣿⣿⣿⣿⣿⣿⣿⣿⣿⣿⣿⠀⠀⠀⠀⠀⠀⠀</a:t>
            </a:r>
            <a:br/>
            <a:r>
              <a:t>⣿⣿⣿⣿⣿⣿⣿⣿⣿⣿⣿⣿⣿⣿⣿⣿⣿⣿⣿⣿⣿⣿⣿⣿⣿⣿⣿⣿⣿⣿⣿⣿⣿⣿⣿⣿⣿⠇⠀⠀⠀⠀⠀⠀⠀⠀⠀⠀⠀⠀⠀⠀⠀⠀⠀⠀⠀⠀⠀⠀⠀⠀⢀⣿⣿⣿⣿⣿⣿⣿⣿⣿⣿⣿⣿⣿⣿⣿⣿⣿⣿⣿⣿⣿⠀⠀⠀⠀⠀⠀⠀</a:t>
            </a:r>
            <a:br/>
            <a:r>
              <a:t>⣿⣿⣿⣿⣿⣿⣿⣿⣿⣿⣿⣿⣿⣿⣿⣿⣿⣿⣿⣿⣿⣿⣿⣿⣿⣿⣿⣿⣿⣿⣿⣿⣿⣿⣿⣿⠟⠀⠀⠀⠀⠀⠀⠀⠀⠀⠀⠀⠀⠀⠀⠀⠀⠀⠀⠀⠀⠀⠀⠀⠀⠀⣼⣿⣿⣿⣿⣿⣿⣿⡿⠻⣿⣿⣿⣿⣿⣿⣿⣿⣿⣿⣿⣿⠀⠀⠀⠀⠀⠀⠀</a:t>
            </a:r>
            <a:br/>
            <a:r>
              <a:t>⣿⣿⣿⣿⣿⣿⣿⣿⣿⣿⣿⣿⣿⣿⣿⣿⣿⣿⣿⣿⣿⣿⣿⣿⣿⣿⣿⣿⣿⣿⣿⣿⣿⣿⡿⠋⠀⠀⠀⠀⠀⠀⢀⣴⣿⠏⠀⠀⠀⠀⠀⠀⠀⠀⠀⠀⠀⠀⠀⠀⠀⣸⣿⣿⣿⣿⣿⣿⠟⠁⠀⣰⣿⣿⣿⣿⣿⣿⣿⣿⣿⣿⣿⣿⠀⠀⠀⠀⠀⠀⠀</a:t>
            </a:r>
            <a:br/>
            <a:r>
              <a:t>⣿⣿⣿⣿⣿⣿⣿⣿⣿⣿⣿⣿⣿⣿⣿⣿⣿⣿⣿⣿⣿⣿⣿⣿⣿⣿⣿⣿⣿⣿⣿⣿⣿⡟⠀⠀⠀⠀⠀⠀⢀⣾⣿⣿⠿⠁⠀⠀⠀⠀⠀⠀⠀⠀⠀⠀⠀⠀⠀⠀⠠⣿⣿⣿⣿⣿⡿⠋⠀⠀⢠⣿⣿⣿⣿⣿⣿⣿⣿⣿⣿⣿⣿⣿⠀⠀⠀⠀⠀⠀⠀</a:t>
            </a:r>
            <a:br/>
            <a:r>
              <a:t>⣿⣿⣿⣿⣿⣿⣿⣿⣿⣿⣿⣿⣿⣿⣿⣿⣿⣿⣿⣿⣿⣿⣿⣿⣿⣿⣿⣿⣿⣿⣿⣿⡟⠀⠀⠀⠀⠀⠀⠀⣼⣿⣿⡃⠀⠀⠀⠀⠀⠀⠀⠀⠀⠀⠀⠀⠀⠀⠀⠀⠀⠈⠙⢿⣿⠟⠁⠀⠀⠀⢸⣿⣿⣿⣿⣿⣿⣿⣿⣿⣿⣿⣿⣿⠀⠀⠀⠀⠀⠀⠀</a:t>
            </a:r>
            <a:br/>
            <a:r>
              <a:t>⣿⣿⣿⣿⣿⣿⣿⣿⣿⣿⣿⣿⣿⣿⣿⣿⣿⣿⣿⣿⣿⣿⣿⣿⣿⣿⣿⣿⣿⣿⣿⡟⠀⠀⠀⠀⠀⠀⠀⣼⣿⣿⡟⠀⠀⠀⠀⠀⠀⠀⠀⠀⠀⠀⠀⠀⠀⠀⠀⠀⠀⠀⠀⠀⠀⠀⠀⠀⠀⠀⢸⣿⣿⣿⣿⣿⣿⣿⣿⣿⣿⣿⣿⣿⠀⠀⠀⠀⠀⠀⠀</a:t>
            </a:r>
            <a:br/>
            <a:r>
              <a:t>⣿⣿⣿⣿⣿⣿⣿⣿⣿⣿⣿⣿⣿⣿⣿⣿⣿⣿⣿⣿⣿⣿⣿⣿⣿⣿⣿⣿⣿⣿⡟⠀⠀⠀⠀⠀⠀⢀⣾⣿⣿⠏⠀⠀⠀⠀⠀⠀⠀⠀⠀⠀⠀⠀⠀⠀⠀⠀⠀⠀⠀⠀⠀⠀⠀⠀⠀⠀⠀⠀⠈⣿⣿⣿⣿⣿⣿⣿⣿⣿⣿⣿⣿⣿⠀⠀⠀⠀⠀⠀⠀</a:t>
            </a:r>
            <a:br/>
            <a:r>
              <a:t>⣿⣿⣿⣿⣿⣿⣿⣿⣿⣿⣿⣿⣿⣿⣿⣿⣿⣿⣿⣿⣿⣿⣿⣿⣿⣿⣿⣿⣿⠏⠀⠀⠀⠀⠀⠀⣠⣿⣿⣿⡏⠀⠀⠀⠀⠀⠀⠀⠀⠀⠀⠀⠀⠀⠀⠀⠀⠀⠀⠀⠀⠀⠀⠀⠀⠀⠀⠀⠀⠀⠀⣿⣿⣿⣿⣿⣿⣿⣿⣿⣿⣿⣿⣿⠀⠀⠀⠀⠀⠀⠀</a:t>
            </a:r>
            <a:br/>
            <a:r>
              <a:t>⣿⣿⣿⣿⣿⣿⣿⣿⣿⣿⣿⣿⣿⣿⣿⣿⣿⣿⣿⣿⣿⣿⣿⣿⣿⣿⣿⣿⣿⠀⠀⠀⠀⠀⠀⣼⣿⣿⣿⣿⠇⠀⠀⠀⠀⠀⠀⠀⠀⠀⠀⠀⠀⠀⠀⠀⠀⠀⠀⠀⠀⠀⠀⠀⠀⠀⠀⠀⠀⠀⢀⣿⣿⣿⣿⣿⣿⣿⣿⣿⣿⣿⣿⣿⠀⠀⠀⠀⠀⠀⠀</a:t>
            </a:r>
            <a:br/>
            <a:r>
              <a:t>⣿⣿⣿⣿⣿⣿⣿⣿⣿⣿⣿⣿⣿⣿⣿⣿⣿⣿⣿⣿⣿⣿⣿⣿⣿⣿⣿⣿⡟⠀⠀⠀⠀⠀⢠⣿⣿⣿⣿⣿⠀⠀⠀⠀⠀⠀⠀⠀⠀⠀⠀⠀⠀⠀⠀⠀⠀⠀⠀⠀⠀⠀⠀⠀⠀⠀⠀⠀⠀⣠⣾⣿⣿⣿⣿⣿⣿⣿⣿⣿⣿⣿⣿⣿⠀⠀⠀⠀⠀⠀⠀</a:t>
            </a:r>
            <a:br/>
            <a:r>
              <a:t>⣿⣿⣿⣿⣿⣿⣿⣿⣿⣿⣿⣿⣿⣿⣿⣿⣿⣿⣿⣿⣿⣿⣿⣿⣿⣿⣿⣿⡇⠀⠀⠀⠀⠀⣸⣿⣿⣿⣿⡏⠀⠀⠀⠀⠀⠀⠀⠀⠀⠀⠀⠀⠀⠀⣀⣀⡀⠀⠀⠀⠀⠀⠀⠀⠀⢀⣠⣴⣾⣿⣿⣿⣿⣿⣿⣿⣿⣿⣿⣿⣿⣿⣿⣿⠀⠀⠀⠀⠀⠀⠀</a:t>
            </a:r>
            <a:br/>
            <a:r>
              <a:t>⣿⣿⣿⣿⣿⣿⣿⣿⣿⣿⣿⣿⣿⣿⣿⣿⣿⣿⣿⣿⣿⣿⣿⣿⣿⣿⣿⣿⠇⠀⠀⠀⠀⠀⣿⣿⣿⣿⣿⣧⡀⠀⠀⠀⠀⠀⠀⠀⢀⣤⣤⣴⣶⣿⣿⣿⣿⣿⣷⣶⣶⣶⣶⣶⣿⣿⣿⣿⣿⣿⣿⣿⣿⣿⣿⣿⣿⣿⣿⣿⣿⣿⣿⣿⠀⠀⠀⠀⠀⠀⠀</a:t>
            </a:r>
            <a:br/>
            <a:r>
              <a:t>⣿⣿⣿⣿⣿⣿⣿⣿⣿⣿⣿⣿⣿⣿⣿⣿⣿⣿⣿⣿⣿⣿⣿⣿⣿⣿⣿⡟⠀⠀⠀⠀⠀⢠⣿⣿⣿⣿⣿⣿⣇⠀⠀⠀⠀⠀⢀⣴⣿⣿⣿⣿⣿⣿⣿⣿⣿⣿⣿⣿⣿⣿⣿⣿⣿⣿⣿⣿⣿⣿⣿⣿⣿⣿⣿⣿⣿⣿⣿⣿⣿⣿⣿⣿⠀⠀⠀⠀⠀⠀⠀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⣿⣿⣿⣿⣿⣿⣿⣿⣿⣿⣿⣿⣿⣿⣿⣿⣿⣿⣿⣿⣿⣿⣿⣿⣿⣿⣿⠃⠀⠀⠀⠀⠀⢸⣿⣿⣿⣿⣿⣿⣿⣷⣄⣀⣀⣴⣿⣿⣿⣿⣿⣿⣿⣿⣿⣿⣿⣿⣿⣿⣿⣿⣿⣿⣿⣿⣿⣿⣿⣿⣿⣿⣿⣿⣿⣿⣿⣿⣿⣿⣿⣿⣿⣿⠀⠀⠀⠀⠀⠀⠀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⣿⣿⣿⣿⣿⣿⣿⣿⣿⣿⣿⣿⣿⣿⣿⣿⣿⣿⣿⣿⣿⣿⣿⣿⣿⣿⣿⣷⠀⠀⠀⠀⢠⣾⣿⣿⣿⣿⣿⣿⣿⣿⣿⣿⣿⣿⣿⣿⣿⣿⣿⣿⣿⣿⣿⣿⣿⣿⣿⣿⣿⣿⣿⣿⣿⣿⣿⣿⣿⣿⣿⣿⣿⣿⣿⣿⣿⣿⣿⣿⣿⣿⣿⣿⠀⠀⠀⠀⠀⠀⠀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⣿⣿⣿⣿⣿⣿⣿⣿⣿⣿⣿⣿⣿⣿⣿⣿⣿⣿⣿⣿⣿⣿⣿⣿⣿⣿⣿⡟⠀⠀⠀⠀⠸⣿⣿⣿⣿⣿⣿⣿⣿⣿⣿⣿⣿⣿⣿⣿⣿⣿⣿⣿⣿⣿⣿⣿⣿⣿⣿⣿⣿⣿⣿⣿⣿⣿⣿⣿⣿⣿⣿⣿⣿⣿⣿⣿⣿⣿⣿⣿⣿⣿⣿⣿⠀⠀⠀⠀⠀⠀⠀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⣿⣿⣿⣿⣿⣿⣿⣿⣿⣿⣿⣿⣿⣿⣿⣿⣿⣿⣿⣿⣿⣿⣿⣿⣿⡿⠋⡀⠀⠀⠀⠀⣦⣽⣿⣿⣿⣿⣿⣿⣿⣿⣿⣿⣿⣿⣿⣿⣿⣿⣿⣿⣿⣿⣿⣿⣿⣿⣿⣿⣿⣿⣿⣿⣿⣿⣿⣿⣿⣿⣿⣿⣿⣿⣿⣿⣿⣿⣿⣿⣿⣿⣿⣿⠀⠀⠀⠀⠀⠀⠀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⣿⣿⣿⣿⣿⣿⣿⣿⣿⣿⣿⣿⣿⣿⣿⣿⣿⣿⣿⣿⣿⣿⣿⣿⣿⣷⡞⢀⡜⠀⣶⠀⣿⣿⣿⣿⣿⣿⣿⣿⣿⣿⣿⣿⣿⣿⣿⣿⣿⣿⣿⣿⣿⣿⣿⣿⣿⣿⣿⣿⣿⣿⣿⣿⣿⣿⣿⣿⣿⣿⣿⣿⣿⣿⣿⣿⣿⣿⣿⣿⣿⣿⣿⣿⠀⠀⠀⠀⠀⠀⠀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⣿⣿⣿⣿⣿⣿⣿⣿⣿⣿⣿⣿⣿⣿⣿⣿⣿⣿⣿⣿⣿⣿⣿⣿⣿⣿⣷⣿⢁⣼⣿⠀⣿⣿⣿⣿⣿⣿⣿⣿⣿⣿⣿⣿⣿⣿⣿⣿⣿⣿⣿⣿⣿⣿⣿⣿⣿⣿⣿⣿⣿⣿⣿⣿⣿⣿⣿⣿⣿⣿⣿⣿⣿⣿⣿⣿⣿⣿⣿⣿⣿⣿⣿⣿⠀⠀⠀⠀⠀⠀⠀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⣿⣿⣿⣿⣿⣿⣿⣿⣿⣿⣿⣿⣿⣿⣿⣿⣿⣿⣿⣿⣿⣿⣿⣿⣿⣿⣿⣿⣿⣿⣿⣿⣿⣿⡀⠀⠀⠀⠀⠀⠀⠀⠀⠀⠀⠀⠀⠀⠀⠀⠀⠀⠀⠀⠀⠀⠀⠀⠀⠀⠀⢀⣿⣿⣿⣿⣿⣿⣿⣿⣿⣿⣿⣿⣿⣿⣿⣿⣿⣿⣿⣿⣿⡇⠀⠀⠀⠀⠀⠀⠀</a:t>
            </a:r>
            <a:br/>
            <a:r>
              <a:t>⣿⣿⣿⣿⣿⣿⣿⣿⣿⣿⣿⣿⣿⣿⣿⣿⣿⣿⣿⣿⣿⣿⣿⣿⣿⣿⣿⣿⣿⣿⣿⣿⣿⣿⡇⠀⠀⠀⠀⠀⠀⠀⠀⠀⠀⠀⠀⠀⠀⠀⠀⠀⠀⠀⠀⠀⠀⠀⠀⠀⠀⣼⣿⣿⣿⣿⣿⣿⣿⣿⣿⣿⣿⣿⣿⣿⣿⣿⣿⣿⣿⣿⣿⡇⠀⠀⠀⠀⠀⠀⠀</a:t>
            </a:r>
            <a:br/>
            <a:r>
              <a:t>⣿⣿⣿⣿⣿⣿⣿⣿⣿⣿⣿⣿⣿⣿⣿⣿⣿⣿⣿⣿⣿⣿⣿⣿⣿⣿⣿⣿⣿⣿⣿⣿⣿⣿⣧⠀⠀⠀⠀⠀⠀⠀⠀⠀⠀⠀⠀⠀⠀⠀⠀⠀⠀⠀⠀⠀⠀⠀⠀⠀⢰⣿⣿⣿⣿⣿⣿⣿⣿⣿⣿⣿⣿⣿⣿⣿⣿⣿⣿⣿⣿⣿⣿⡇⠀⠀⠀⠀⠀⠀⠀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⣿⣿⣿⣿⣿⣿⣿⣿⣿⣿⣿⣿⣿⣿⣿⣿⣿⣿⣿⣿⣿⣿⣿⣿⣿⣿⣿⣿⣿⣿⣿⣿⣿⣿⣿⠀⠀⠀⠀⠀⠀⠀⠀⠀⠀⠀⠀⠀⠀⠀⠀⠀⠀⠀⠀⠀⠀⠀⠀⢠⣿⣿⣿⣿⣿⣿⣿⣿⣿⣿⣿⣿⣿⣿⣿⣿⣿⣿⣿⣿⣿⣿⣿⡇⠀⠀⠀⠀⠀⠀⠀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⣿⣿⣿⣿⣿⣿⣿⣿⣿⣿⣿⣿⣿⣿⣿⣿⣿⣿⣿⣿⣿⣿⣿⣿⣿⣿⣿⣿⣿⣿⣿⣿⣿⣿⣿⡆⠀⠀⠀⠀⠀⠀⠀⠀⠀⠀⠀⠀⠀⠀⠀⠀⠀⠀⠀⠀⠀⠀⣰⣿⣿⣿⣿⣿⣿⣿⣿⣿⣿⣿⣿⣿⣿⣿⣿⣿⣿⣿⣿⣿⣿⣿⣿⡇⠀⠀⠀⠀⠀⠀⠀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⣿⣿⣿⣿⣿⣿⣿⣿⣿⣿⣿⣿⣿⣿⣿⣿⣿⣿⣿⣿⣿⣿⣿⣿⣿⣿⣿⣿⣿⣿⣿⣿⣿⣿⣿⣷⠀⠀⠀⠀⠀⠀⠀⠀⠀⠀⠀⠀⠀⠀⠀⠀⠀⠀⠀⠀⠀⠐⠛⠻⠿⣿⣿⣿⣿⣿⣿⣿⣿⣿⣿⣿⣿⣿⣿⣿⣿⣿⣿⣿⣿⣿⣿⡇⠀⠀⠀⠀⠀⠀⠀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⣿⣿⣿⣿⣿⣿⣿⣿⣿⣿⣿⣿⣿⣿⣿⣿⣿⣿⣿⣿⣿⣿⣿⣿⣿⣿⣿⣿⣿⣿⣿⣿⣿⣿⣿⣿⠀⠀⠀⠀⠀⠀⠀⠀⠀⠀⠀⠀⠀⠀⠀⠀⠀⠀⠀⠀⠀⠀⠀⠀⠀⠘⣿⣿⣿⣿⣿⣿⣿⣿⣿⣿⣿⣿⣿⣿⣿⣿⣿⣿⣿⣿⣿⡇⠀⠀⠀⠀⠀⠀⠀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⣿⣿⣿⣿⣿⣿⣿⣿⣿⣿⣿⣿⣿⣿⣿⣿⣿⣿⣿⣿⣿⣿⣿⣿⣿⣿⣿⣿⣿⣿⣿⣿⣿⣿⣿⣿⡇⠀⠀⠀⠀⠀⠀⠀⠀⠀⠀⠀⠀⠀⠀⠀⠀⠀⠀⠀⠀⠀⠀⠀⠀⠀⣿⣿⣿⣿⣿⣿⣿⣿⣿⣿⣿⣿⣿⣿⣿⣿⣿⣿⣿⣿⣿⡇⠀⠀⠀⠀⠀⠀⠀</a:t>
            </a:r>
            <a:br/>
            <a:r>
              <a:t>⣿⣿⣿⣿⣿⣿⣿⣿⣿⣿⣿⣿⣿⣿⣿⣿⣿⣿⣿⣿⣿⣿⣿⣿⣿⣿⣿⣿⣿⣿⣿⣿⣿⣿⣿⣿⠇⠀⠀⠀⠀⠀⠀⠀⠀⠀⠀⠀⠀⠀⠀⠀⠀⠀⠀⠀⠀⠀⠀⠀⠀⢠⣿⣿⣿⣿⣿⣿⣿⣿⣿⣿⣿⣿⣿⣿⣿⣿⣿⣿⣿⣿⣿⡇⠀⠀⠀⠀⠀⠀⠀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⣿⣿⣿⣿⣿⣿⣿⣿⣿⣿⣿⣿⣿⣿⣿⣿⣿⣿⣿⣿⣿⣿⣿⣿⣿⣿⣿⣿⣿⣿⣿⣿⣿⣿⣿⣿⠀⠀⠀⠀⠀⠀⠀⠀⠀⠀⠀⠀⠀⠀⠀⠀⠀⠀⠀⠀⠀⠀⠀⠀⠀⣼⣿⣿⣿⣿⣿⣿⣿⣿⣿⣿⣿⣿⣿⣿⣿⣿⣿⣿⣿⣿⣿⡇⠀⠀⠀⠀⠀⠀⠀</a:t>
            </a:r>
            <a:br/>
            <a:r>
              <a:t>⣿⣿⣿⣿⣿⣿⣿⣿⣿⣿⣿⣿⣿⣿⣿⣿⣿⣿⣿⣿⣿⣿⣿⣿⣿⣿⣿⣿⣿⣿⣿⣿⣿⣿⣿⠏⠀⠀⠀⠀⠀⠀⠀⢀⠀⠀⠀⠀⠀⠀⠀⠀⠀⠀⠀⠀⠀⠀⠀⠀⢰⣿⣿⣿⣿⣿⣿⣿⠟⠛⣿⣿⣿⣿⣿⣿⣿⣿⣿⣿⣿⣿⣿⡇⠀⠀⠀⠀⠀⠀⠀</a:t>
            </a:r>
            <a:br/>
            <a:r>
              <a:t>⣿⣿⣿⣿⣿⣿⣿⣿⣿⣿⣿⣿⣿⣿⣿⣿⣿⣿⣿⣿⣿⣿⣿⣿⣿⣿⣿⣿⣿⣿⣿⣿⣿⡿⠃⠀⠀⠀⠀⠀⠀⣠⣾⡏⠀⠀⠀⠀⠀⠀⠀⠀⠀⠀⠀⠀⠀⠀⠀⢠⣿⣿⣿⣿⣿⣿⠟⠁⠀⣼⣿⣿⣿⣿⣿⣿⣿⣿⣿⣿⣿⣿⣿⡇⠀⠀⠀⠀⠀⠀⠀</a:t>
            </a:r>
            <a:br/>
            <a:r>
              <a:t>⣿⣿⣿⣿⣿⣿⣿⣿⣿⣿⣿⣿⣿⣿⣿⣿⣿⣿⣿⣿⣿⣿⣿⣿⣿⣿⣿⣿⣿⣿⣿⣿⡟⠀⠀⠀⠀⠀⠀⢠⣾⣿⠛⠃⠀⠀⠀⠀⠀⠀⠀⠀⠀⠀⠀⠀⠀⠀⠀⢾⣿⣿⣿⣿⡿⠁⠀⠀⢸⣿⣿⣿⣿⣿⣿⣿⣿⣿⣿⣿⣿⣿⣿⡇⠀⠀⠀⠀⠀⠀⠀</a:t>
            </a:r>
            <a:br/>
            <a:r>
              <a:t>⣿⣿⣿⣿⣿⣿⣿⣿⣿⣿⣿⣿⣿⣿⣿⣿⣿⣿⣿⣿⣿⣿⣿⣿⣿⣿⣿⣿⣿⣿⣿⡟⠀⠀⠀⠀⠀⠀⠀⣾⣿⡇⠀⠀⠀⠀⠀⠀⠀⠀⠀⠀⠀⠀⠀⠀⠀⠀⠀⠀⠉⠻⡿⠋⠀⠀⠀⠀⢸⣿⣿⣿⣿⣿⣿⣿⣿⣿⣿⣿⣿⣿⣿⡇⠀⠀⠀⠀⠀⠀⠀</a:t>
            </a:r>
            <a:br/>
            <a:r>
              <a:t>⣿⣿⣿⣿⣿⣿⣿⣿⣿⣿⣿⣿⣿⣿⣿⣿⣿⣿⣿⣿⣿⣿⣿⣿⣿⣿⣿⣿⣿⣿⡟⠁⠀⠀⠀⠀⠀⠀⣼⣿⠿⠁⠀⠀⠀⠀⠀⠀⠀⠀⠀⠀⠀⠀⠀⠀⠀⠀⠀⠀⠀⠀⠀⠀⠀⠀⠀⠀⢸⣿⣿⣿⣿⣿⣿⣿⣿⣿⣿⣿⣿⣿⣿⡇⠀⠀⠀⠀⠀⠀⠀</a:t>
            </a:r>
            <a:br/>
            <a:r>
              <a:t>⣿⣿⣿⣿⣿⣿⣿⣿⣿⣿⣿⣿⣿⣿⣿⣿⣿⣿⣿⣿⣿⣿⣿⣿⣿⣿⣿⣿⣿⡟⠀⠀⠀⠀⠀⠀⢀⣾⣿⡏⠀⠀⠀⠀⠀⠀⠀⠀⠀⠀⠀⠀⠀⠀⠀⠀⠀⠀⠀⠀⠀⠀⠀⠀⠀⠀⠀⠀⠸⣿⣿⣿⣿⣿⣿⣿⣿⣿⣿⣿⣿⣿⣿⡇⠀⠀⠀⠀⠀⠀⠀</a:t>
            </a:r>
            <a:br/>
            <a:r>
              <a:t>⣿⣿⣿⣿⣿⣿⣿⣿⣿⣿⣿⣿⣿⣿⣿⣿⣿⣿⣿⣿⣿⣿⣿⣿⣿⣿⣿⣿⡟⠀⠀⠀⠀⠀⠀⣰⣿⣿⣿⠀⠀⠀⠀⠀⠀⠀⠀⠀⠀⠀⠀⠀⠀⠀⠀⠀⠀⠀⠀⠀⠀⠀⠀⠀⠀⠀⠀⠀⠀⣿⣿⣿⣿⣿⣿⣿⣿⣿⣿⣿⣿⣿⣿⡇⠀⠀⠀⠀⠀⠀⠀</a:t>
            </a:r>
            <a:br/>
            <a:r>
              <a:t>⣿⣿⣿⣿⣿⣿⣿⣿⣿⣿⣿⣿⣿⣿⣿⣿⣿⣿⣿⣿⣿⣿⣿⣿⣿⣿⣿⣿⠀⠀⠀⠀⠀⠀⣼⣿⣿⣿⡏⠀⠀⠀⠀⠀⠀⠀⠀⠀⠀⠀⠀⠀⠀⠀⠀⠀⠀⠀⠀⠀⠀⠀⠀⠀⠀⠀⠀⠀⢰⣿⣿⣿⣿⣿⣿⣿⣿⣿⣿⣿⣿⣿⣿⡇⠀⠀⠀⠀⠀⠀⠀</a:t>
            </a:r>
            <a:br/>
            <a:r>
              <a:t>⣿⣿⣿⣿⣿⣿⣿⣿⣿⣿⣿⣿⣿⣿⣿⣿⣿⣿⣿⣿⣿⣿⣿⣿⣿⣿⣿⣿⠀⠀⠀⠀⠀⢀⣿⣿⣿⣿⡇⠀⠀⠀⠀⠀⠀⠀⠀⠀⠀⠀⠀⠀⠀⠀⠀⠀⠀⠀⠀⠀⠀⠀⠀⠀⠀⠀⣀⣴⣿⣿⣿⣿⣿⣿⣿⣿⣿⣿⣿⣿⣿⣿⣿⡇⠀⠀⠀⠀⠀⠀⠀</a:t>
            </a:r>
            <a:br/>
            <a:r>
              <a:t>⣿⣿⣿⣿⣿⣿⣿⣿⣿⣿⣿⣿⣿⣿⣿⣿⣿⣿⣿⣿⣿⣿⣿⣿⣿⣿⣿⡏⠀⠀⠀⠀⠀⢸⣿⣿⣿⣿⠀⠀⠀⠀⠀⠀⠀⠀⠀⠀⠀⠀⠀⣀⣠⣤⣤⣀⣀⠀⠀⠀⠀⢀⣀⣠⣴⣾⣿⣿⣿⣿⣿⣿⣿⣿⣿⣿⣿⣿⣿⣿⣿⣿⣿⡇⠀⠀⠀⠀⠀⠀⠀</a:t>
            </a:r>
            <a:br/>
            <a:r>
              <a:t>⣿⣿⣿⣿⣿⣿⣿⣿⣿⣿⣿⣿⣿⣿⣿⣿⣿⣿⣿⣿⣿⣿⣿⣿⣿⣿⣿⠇⠀⠀⠀⠀⠀⣿⣿⣿⣿⣿⣧⠀⠀⠀⠀⠀⠀⠀⢀⣴⣶⣾⣿⣿⣿⣿⣿⣿⣿⣿⣿⣿⣿⣿⣿⣿⣿⣿⣿⣿⣿⣿⣿⣿⣿⣿⣿⣿⣿⣿⣿⣿⣿⣿⣿⡇⠀⠀⠀⠀⠀⠀⠀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⣿⣿⣿⣿⣿⣿⣿⣿⣿⣿⣿⣿⣿⣿⣿⣿⣿⣿⣿⣿⣿⣿⣿⣿⣿⣿⡿⠀⠀⠀⠀⠀⠀⣿⣿⣿⣿⣿⣿⣆⡀⠀⠀⠀⢀⣴⣿⣿⣿⣿⣿⣿⣿⣿⣿⣿⣿⣿⣿⣿⣿⣿⣿⣿⣿⣿⣿⣿⣿⣿⣿⣿⣿⣿⣿⣿⣿⣿⣿⣿⣿⣿⣿⡇⠀⠀⠀⠀⠀⠀⠀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⣿⣿⣿⣿⣿⣿⣿⣿⣿⣿⣿⣿⣿⣿⣿⣿⣿⣿⣿⣿⣿⣿⣿⣿⣿⣿⡃⠀⠀⠀⠀⠀⢰⣿⣿⣿⣿⣿⣿⣿⣷⣶⣤⣶⣿⣿⣿⣿⣿⣿⣿⣿⣿⣿⣿⣿⣿⣿⣿⣿⣿⣿⣿⣿⣿⣿⣿⣿⣿⣿⣿⣿⣿⣿⣿⣿⣿⣿⣿⣿⣿⣿⣿⡇⠀⠀⠀⠀⠀⠀⠀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⣿⣿⣿⣿⣿⣿⣿⣿⣿⣿⣿⣿⣿⣿⣿⣿⣿⣿⣿⣿⣿⣿⣿⣿⣿⣿⣿⠃⠀⠀⠀⢰⣾⣿⣿⣿⣿⣿⣿⣿⣿⣿⣿⣿⣿⣿⣿⣿⣿⣿⣿⣿⣿⣿⣿⣿⣿⣿⣿⣿⣿⣿⣿⣿⣿⣿⣿⣿⣿⣿⣿⣿⣿⣿⣿⣿⣿⣿⣿⣿⣿⣿⣿⡇⠀⠀⠀⠀⠀⠀⠀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⣿⣿⣿⣿⣿⣿⣿⣿⣿⣿⣿⣿⣿⣿⣿⣿⣿⣿⣿⣿⣿⣿⣿⣿⣿⣿⡿⠀⠀⠀⠀⠈⢻⣿⣿⣿⣿⣿⣿⣿⣿⣿⣿⣿⣿⣿⣿⣿⣿⣿⣿⣿⣿⣿⣿⣿⣿⣿⣿⣿⣿⣿⣿⣿⣿⣿⣿⣿⣿⣿⣿⣿⣿⣿⣿⣿⣿⣿⣿⣿⣿⣿⣿⡇⠀⠀⠀⠀⠀⠀⠀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⣿⣿⣿⣿⣿⣿⣿⣿⣿⣿⣿⣿⣿⣿⣿⣿⣿⣿⣿⣿⣿⣿⣿⣿⣿⠏⣀⠂⠀⠀⡀⢰⣾⣿⣿⣿⣿⣿⣿⣿⣿⣿⣿⣿⣿⣿⣿⣿⣿⣿⣿⣿⣿⣿⣿⣿⣿⣿⣿⣿⣿⣿⣿⣿⣿⣿⣿⣿⣿⣿⣿⣿⣿⣿⣿⣿⣿⣿⣿⣿⣿⣿⣿⡇⠀⠀⠀⠀⠀⠀⠀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⣿⣿⣿⣿⣿⣿⣿⣿⣿⣿⣿⣿⣿⣿⣿⣿⣿⣿⣿⣿⣿⣿⣿⣿⣿⣿⠃⣰⠇⢰⡇⠘⣿⣿⣿⣿⣿⣿⣿⣿⣿⣿⣿⣿⣿⣿⣿⣿⣿⣿⣿⣿⣿⣿⣿⣿⣿⣿⣿⣿⣿⣿⣿⣿⣿⣿⣿⣿⣿⣿⣿⣿⣿⣿⣿⣿⣿⣿⣿⣿⣿⣿⣿⡇⠀⠀⠀⠀⠀⠀⠀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⣿⣿⣿⣿⣿⣿⣿⣿⣿⣿⣿⣿⣿⣿⣿⣿⣿⣿⣿⣿⣿⣿⣿⣿⣿⣿⣿⣿⣠⣿⣿⣀⣿⣿⣿⣿⣿⣿⣿⣿⣿⣿⣿⣿⣿⣿⣿⣿⣿⣿⣿⣿⣿⣿⣿⣿⣿⣿⣿⣿⣿⣿⣿⣿⣿⣿⣿⣿⣿⣿⣿⣿⣿⣿⣿⣿⣿⣿⣿⣿⣿⣿⣿⡇⠀⠀⠀⠀⠀⠀⠀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⣿⣿⣿⣿⣿⣿⣿⣿⣿⣿⣿⣿⣿⣿⣿⣿⣿⣿⣿⣿⣿⣿⣿⣿⣿⣿⣿⣿⣿⣿⣧⠀⠀⠀⠀⠀⠀⠀⠀⠀⠀⠀⠀⠀⠀⠀⠀⠀⠀⠀⠀⠀⠀⠀⠀⠀⠀⠀⣸⣿⣿⣿⣿⣿⣿⣿⣿⣿⣿⣿⣿⣿⣿⣿⣿⣿⣿⣿⣿⣿⣿⡇⠀⠀⠀⠀⠀⠀⠀⠀⠀</a:t>
            </a:r>
            <a:br/>
            <a:r>
              <a:t>⣿⣿⣿⣿⣿⣿⣿⣿⣿⣿⣿⣿⣿⣿⣿⣿⣿⣿⣿⣿⣿⣿⣿⣿⣿⣿⣿⣿⣿⣿⣿⡆⠀⠀⠀⠀⠀⠀⠀⠀⠀⠀⠀⠀⠀⠀⠀⠀⠀⠀⠀⠀⠀⠀⠀⠀⠀⣠⣿⣿⣿⣿⣿⣿⣿⣿⣿⣿⣿⣿⣿⣿⣿⣿⣿⣿⣿⣿⣿⣿⣿⡇⠀⠀⠀⠀⠀⠀⠀⠀⠀</a:t>
            </a:r>
            <a:br/>
            <a:r>
              <a:t>⣿⣿⣿⣿⣿⣿⣿⣿⣿⣿⣿⣿⣿⣿⣿⣿⣿⣿⣿⣿⣿⣿⣿⣿⣿⣿⣿⣿⣿⣿⣿⡇⠀⠀⠀⠀⠀⠀⠀⠀⠀⠀⠀⠀⠀⠀⠀⠀⠀⠀⠀⠀⠀⠀⠀⠀⣰⣿⣿⣿⣿⣿⣿⣿⣿⣿⣿⣿⣿⣿⣿⣿⣿⣿⣿⣿⣿⣿⣿⣿⣿⡇⠀⠀⠀⠀⠀⠀⠀⠀⠀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⣿⣿⣿⣿⣿⣿⣿⣿⣿⣿⣿⣿⣿⣿⣿⣿⣿⣿⣿⣿⣿⣿⣿⣿⣿⣿⣿⣿⣿⣿⣿⣷⠀⠀⠀⠀⠀⠀⠀⠀⠀⠀⠀⠀⠀⠀⠀⠀⠀⠀⠀⠀⠀⠀⠀⢠⣿⣿⣿⣿⣿⣿⣿⣿⣿⣿⣿⣿⣿⣿⣿⣿⣿⣿⣿⣿⣿⣿⣿⣿⣿⡇⠀⠀⠀⠀⠀⠀⠀⠀⠀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⣿⣿⣿⣿⣿⣿⣿⣿⣿⣿⣿⣿⣿⣿⣿⣿⣿⣿⣿⣿⣿⣿⣿⣿⣿⣿⣿⣿⣿⣿⣿⣿⠀⠀⠀⠀⠀⠀⠀⠀⠀⠀⠀⠀⠀⠀⠀⠀⠀⠀⠀⠀⠀⠀⢀⣼⣿⣿⣿⣿⣿⣿⣿⣿⣿⣿⣿⣿⣿⣿⣿⣿⣿⣿⣿⣿⣿⣿⣿⣿⣿⡇⠀⠀⠀⠀⠀⠀⠀⠀⠀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⣿⣿⣿⣿⣿⣿⣿⣿⣿⣿⣿⣿⣿⣿⣿⣿⣿⣿⣿⣿⣿⣿⣿⣿⣿⣿⣿⣿⣿⣿⣿⣿⡇⠀⠀⠀⠀⠀⠀⠀⠀⠀⠀⠀⠀⠀⠀⠀⠀⠀⠀⠀⠀⠠⠿⢿⣿⣿⣿⣿⣿⣿⣿⣿⣿⣿⣿⣿⣿⣿⣿⣿⣿⣿⣿⣿⣿⣿⣿⣿⣿⡇⠀⠀⠀⠀⠀⠀⠀⠀⠀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⣿⣿⣿⣿⣿⣿⣿⣿⣿⣿⣿⣿⣿⣿⣿⣿⣿⣿⣿⣿⣿⣿⣿⣿⣿⣿⣿⣿⣿⣿⣿⣿⣧⠀⠀⠀⠀⠀⠀⠀⠀⠀⠀⠀⠀⠀⠀⠀⠀⠀⠀⠀⠀⠀⠀⠀⠈⢻⣿⣿⣿⣿⣿⣿⣿⣿⣿⣿⣿⣿⣿⣿⣿⣿⣿⣿⣿⣿⣿⣿⣿⡇⠀⠀⠀⠀⠀⠀⠀⠀⠀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⣿⣿⣿⣿⣿⣿⣿⣿⣿⣿⣿⣿⣿⣿⣿⣿⣿⣿⣿⣿⣿⣿⣿⣿⣿⣿⣿⣿⣿⣿⣿⣿⣿⠀⠀⠀⠀⠀⠀⠀⠀⠀⠀⠀⠀⠀⠀⠀⠀⠀⠀⠀⠀⠀⠀⠀⠀⠈⣿⣿⣿⣿⣿⣿⣿⣿⣿⣿⣿⣿⣿⣿⣿⣿⣿⣿⣿⣿⣿⣿⣿⡇⠀⠀⠀⠀⠀⠀⠀⠀⠀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⣿⣿⣿⣿⣿⣿⣿⣿⣿⣿⣿⣿⣿⣿⣿⣿⣿⣿⣿⣿⣿⣿⣿⣿⣿⣿⣿⣿⣿⣿⣿⣿⣿⠀⠀⠀⠀⠀⠀⠀⠀⠀⠀⠀⠀⠀⠀⠀⠀⠀⠀⠀⠀⠀⠀⠀⠀⢰⣿⣿⣿⣿⣿⣿⣿⣿⣿⣿⣿⣿⣿⣿⣿⣿⣿⣿⣿⣿⣿⣿⣿⡇⠀⠀⠀⠀⠀⠀⠀⠀⠀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⣿⣿⣿⣿⣿⣿⣿⣿⣿⣿⣿⣿⣿⣿⣿⣿⣿⣿⣿⣿⣿⣿⣿⣿⣿⣿⣿⣿⣿⣿⣿⣿⣿⠀⠀⠀⠀⠀⠀⠀⠀⠀⠀⠀⠀⠀⠀⠀⠀⠀⠀⠀⠀⠀⠀⠀⠀⣾⣿⣿⣿⣿⣿⣿⣿⣿⣿⣿⣿⣿⣿⣿⣿⣿⣿⣿⣿⣿⣿⣿⣿⡇⠀⠀⠀⠀⠀⠀⠀⠀⠀</a:t>
            </a:r>
            <a:br/>
            <a:r>
              <a:t>⣿⣿⣿⣿⣿⣿⣿⣿⣿⣿⣿⣿⣿⣿⣿⣿⣿⣿⣿⣿⣿⣿⣿⣿⣿⣿⣿⣿⣿⣿⣿⣿⡟⠀⠀⠀⠀⠀⠀⢀⠀⠀⠀⠀⠀⠀⠀⠀⠀⠀⠀⠀⠀⠀⠀⠀⢰⣿⣿⣿⣿⣿⡿⠛⢛⣿⣿⣿⣿⣿⣿⣿⣿⣿⣿⣿⣿⣿⣿⣿⣿⡇⠀⠀⠀⠀⠀⠀⠀⠀⠀</a:t>
            </a:r>
            <a:br/>
            <a:r>
              <a:t>⣿⣿⣿⣿⣿⣿⣿⣿⣿⣿⣿⣿⣿⣿⣿⣿⣿⣿⣿⣿⣿⣿⣿⣿⣿⣿⣿⣿⣿⣿⣿⠏⠀⠀⠀⠀⠀⠀⣠⡇⠀⠀⠀⠀⠀⠀⠀⠀⠀⠀⠀⠀⠀⠀⠀⢠⣿⣿⣿⣿⡿⠃⠀⢀⣾⣿⣿⣿⣿⣿⣿⣿⣿⣿⣿⣿⣿⣿⣿⣿⣿⡇⠀⠀⠀⠀⠀⠀⠀⠀⠀</a:t>
            </a:r>
            <a:br/>
            <a:r>
              <a:t>⣿⣿⣿⣿⣿⣿⣿⣿⣿⣿⣿⣿⣿⣿⣿⣿⣿⣿⣿⣿⣿⣿⣿⣿⣿⣿⣿⣿⣿⣿⠃⠀⠀⠀⠀⠀⢀⡾⠉⠀⠀⠀⠀⠀⠀⠀⠀⠀⠀⠀⠀⠀⠀⠀⠀⠿⣿⣿⣿⠟⠀⠀⠀⢸⣿⣿⣿⣿⣿⣿⣿⣿⣿⣿⣿⣿⣿⣿⣿⣿⣿⡇⠀⠀⠀⠀⠀⠀⠀⠀⠀</a:t>
            </a:r>
            <a:br/>
            <a:r>
              <a:t>⣿⣿⣿⣿⣿⣿⣿⣿⣿⣿⣿⣿⣿⣿⣿⣿⣿⣿⣿⣿⣿⣿⣿⣿⣿⣿⣿⣿⣿⠃⠀⠀⠀⠀⠀⠀⣼⡏⠀⠀⠀⠀⠀⠀⠀⠀⠀⠀⠀⠀⠀⠀⠀⠀⠀⠀⠈⠛⠉⠀⠀⠀⠀⢸⣿⣿⣿⣿⣿⣿⣿⣿⣿⣿⣿⣿⣿⣿⣿⣿⣿⡇⠀⠀⠀⠀⠀⠀⠀⠀⠀</a:t>
            </a:r>
            <a:br/>
            <a:r>
              <a:t>⣿⣿⣿⣿⣿⣿⣿⣿⣿⣿⣿⣿⣿⣿⣿⣿⣿⣿⣿⣿⣿⣿⣿⣿⣿⣿⣿⣿⠏⠀⠀⠀⠀⠀⠀⣰⠏⠀⠀⠀⠀⠀⠀⠀⠀⠀⠀⠀⠀⠀⠀⠀⠀⠀⠀⠀⠀⠀⠀⠀⠀⠀⠀⢸⣿⣿⣿⣿⣿⣿⣿⣿⣿⣿⣿⣿⣿⣿⣿⣿⣿⡇⠀⠀⠀⠀⠀⠀⠀⠀⠀</a:t>
            </a:r>
            <a:br/>
            <a:r>
              <a:t>⣿⣿⣿⣿⣿⣿⣿⣿⣿⣿⣿⣿⣿⣿⣿⣿⣿⣿⣿⣿⣿⣿⣿⣿⣿⣿⣿⠃⠀⠀⠀⠀⠀⢀⣼⡏⠀⠀⠀⠀⠀⠀⠀⠀⠀⠀⠀⠀⠀⠀⠀⠀⠀⠀⠀⠀⠀⠀⠀⠀⠀⠀⠀⠘⣿⣿⣿⣿⣿⣿⣿⣿⣿⣿⣿⣿⣿⣿⣿⣿⣿⡇⠀⠀⠀⠀⠀⠀⠀⠀⠀</a:t>
            </a:r>
            <a:br/>
            <a:r>
              <a:t>⣿⣿⣿⣿⣿⣿⣿⣿⣿⣿⣿⣿⣿⣿⣿⣿⣿⣿⣿⣿⣿⣿⣿⣿⣿⣿⠃⠀⠀⠀⠀⠀⢠⣾⣿⠀⠀⠀⠀⠀⠀⠀⠀⠀⠀⠀⠀⠀⠀⠀⠀⠀⠀⠀⠀⠀⠀⠀⠀⠀⠀⠀⠀⢀⣿⣿⣿⣿⣿⣿⣿⣿⣿⣿⣿⣿⣿⣿⣿⣿⣿⡇⠀⠀⠀⠀⠀⠀⠀⠀⠀</a:t>
            </a:r>
            <a:br/>
            <a:r>
              <a:t>⣿⣿⣿⣿⣿⣿⣿⣿⣿⣿⣿⣿⣿⣿⣿⣿⣿⣿⣿⣿⣿⣿⣿⣿⣿⣿⠀⠀⠀⠀⠀⢠⣿⣿⣯⠀⠀⠀⠀⠀⠀⠀⠀⠀⠀⠀⠀⠀⠀⠀⠀⠀⠀⠀⠀⠀⠀⠀⠀⠀⠀⠀⢀⣾⣿⣿⣿⣿⣿⣿⣿⣿⣿⣿⣿⣿⣿⣿⣿⣿⣿⡇⠀⠀⠀⠀⠀⠀⠀⠀⠀</a:t>
            </a:r>
            <a:br/>
            <a:r>
              <a:t>⣿⣿⣿⣿⣿⣿⣿⣿⣿⣿⣿⣿⣿⣿⣿⣿⣿⣿⣿⣿⣿⣿⣿⣿⣿⡇⠀⠀⠀⠀⠀⣸⣿⣿⡏⠀⠀⠀⠀⠀⠀⠀⠀⠀⠀⠀⠀⠀⠀⣀⠀⠀⠀⠀⠀⠀⠀⠀⠀⣀⣤⣾⣿⣿⣿⣿⣿⣿⣿⣿⣿⣿⣿⣿⣿⣿⣿⣿⣿⣿⣿⡇⠀⠀⠀⠀⠀⠀⠀⠀⠀</a:t>
            </a:r>
            <a:br/>
            <a:r>
              <a:t>⣿⣿⣿⣿⣿⣿⣿⣿⣿⣿⣿⣿⣿⣿⣿⣿⣿⣿⣿⣿⣿⣿⣿⣿⣿⠇⠀⠀⠀⠀⢀⣿⣿⣿⣿⡄⠀⠀⠀⠀⠀⠀⠀⢀⣠⣤⣴⣶⣾⣿⣿⣿⣶⣶⣶⣶⣶⣾⣿⣿⣿⣿⣿⣿⣿⣿⣿⣿⣿⣿⣿⣿⣿⣿⣿⣿⣿⣿⣿⣿⣿⡇⠀⠀⠀⠀⠀⠀⠀⠀⠀</a:t>
            </a:r>
            <a:br/>
            <a:r>
              <a:t>⣿⣿⣿⣿⣿⣿⣿⣿⣿⣿⣿⣿⣿⣿⣿⣿⣿⣿⣿⣿⣿⣿⣿⣿⡿⠀⠀⠀⠀⠀⢸⣿⣿⣿⣿⣧⡀⠀⠀⠀⠀⢀⣴⣿⣿⣿⣿⣿⣿⣿⣿⣿⣿⣿⣿⣿⣿⣿⣿⣿⣿⣿⣿⣿⣿⣿⣿⣿⣿⣿⣿⣿⣿⣿⣿⣿⣿⣿⣿⣿⣿⡇⠀⠀⠀⠀⠀⠀⠀⠀⠀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⣿⣿⣿⣿⣿⣿⣿⣿⣿⣿⣿⣿⣿⣿⣿⣿⣿⣿⣿⣿⣿⣿⣿⣿⠇⠀⠀⠀⠀⠀⢸⣿⣿⣿⣿⣿⣿⣦⣤⣠⣴⣿⣿⣿⣿⣿⣿⣿⣿⣿⣿⣿⣿⣿⣿⣿⣿⣿⣿⣿⣿⣿⣿⣿⣿⣿⣿⣿⣿⣿⣿⣿⣿⣿⣿⣿⣿⣿⣿⣿⣿⡇⠀⠀⠀⠀⠀⠀⠀⠀⠀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⣿⣿⣿⣿⣿⣿⣿⣿⣿⣿⣿⣿⣿⣿⣿⣿⣿⣿⣿⣿⣿⣿⣿⣿⣦⠀⠀⠀⠀⢀⣾⣿⣿⣿⣿⣿⣿⣿⣿⣿⣿⣿⣿⣿⣿⣿⣿⣿⣿⣿⣿⣿⣿⣿⣿⣿⣿⣿⣿⣿⣿⣿⣿⣿⣿⣿⣿⣿⣿⣿⣿⣿⣿⣿⣿⣿⣿⣿⣿⣿⣿⡇⠀⠀⠀⠀⠀⠀⠀⠀⠀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⣿⣿⣿⣿⣿⣿⣿⣿⣿⣿⣿⣿⣿⣿⣿⣿⣿⣿⣿⣿⣿⣿⣿⣿⣿⡄⠀⠀⠀⠸⣿⣿⣿⣿⣿⣿⣿⣿⣿⣿⣿⣿⣿⣿⣿⣿⣿⣿⣿⣿⣿⣿⣿⣿⣿⣿⣿⣿⣿⣿⣿⣿⣿⣿⣿⣿⣿⣿⣿⣿⣿⣿⣿⣿⣿⣿⣿⣿⣿⣿⣿⡇⠀⠀⠀⠀⠀⠀⠀⠀⠀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⣿⣿⣿⣿⣿⣿⣿⣿⣿⣿⣿⣿⣿⣿⣿⣿⣿⣿⣿⣿⣿⣿⣿⣿⠏⠀⠀⠀⠀⠠⣼⣿⣿⣿⣿⣿⣿⣿⣿⣿⣿⣿⣿⣿⣿⣿⣿⣿⣿⣿⣿⣿⣿⣿⣿⣿⣿⣿⣿⣿⣿⣿⣿⣿⣿⣿⣿⣿⣿⣿⣿⣿⣿⣿⣿⣿⣿⣿⣿⣿⣿⡇⠀⠀⠀⠀⠀⠀⠀⠀⠀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⣿⣿⣿⣿⣿⣿⣿⣿⣿⣿⣿⣿⣿⣿⣿⣿⣿⣿⣿⣿⣿⣿⣿⣿⣴⠂⢠⠀⢰⠀⢿⣿⣿⣿⣿⣿⣿⣿⣿⣿⣿⣿⣿⣿⣿⣿⣿⣿⣿⣿⣿⣿⣿⣿⣿⣿⣿⣿⣿⣿⣿⣿⣿⣿⣿⣿⣿⣿⣿⣿⣿⣿⣿⣿⣿⣿⣿⣿⣿⣿⣿⡇⠀⠀⠀⠀⠀⠀⠀⠀⠀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⣿⣿⣿⣿⣿⣿⣿⣿⣿⣿⣿⣿⣿⣿⣿⣿⣿⣿⣿⣿⣿⣿⣿⣿⣿⣶⣏⢀⣿⣧⣸⣿⣿⣿⣿⣿⣿⣿⣿⣿⣿⣿⣿⣿⣿⣿⣿⣿⣿⣿⣿⣿⣿⣿⣿⣿⣿⣿⣿⣿⣿⣿⣿⣿⣿⣿⣿⣿⣿⣿⣿⣿⣿⣿⣿⣿⣿⣿⣿⣿⣿⡇⠀⠀⠀⠀⠀⠀⠀⠀⠀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⣿⣿⣿⣿⣿⣿⣿⣿⣿⣿⣿⣿⣿⣿⣿⣿⣿⣿⣿⣿⣿⣿⣿⣿⣿⣿⣿⣿⣿⣿⣿⣿⣿⣿⣿⣿⣿⣿⣿⣿⣿⣿⣿⣿⣿⣿⣿⣿⣿⣿⣿⣿⣿⣿⣿⣿⣿⣿⣿⣿⣿⣿⣿⣿⣿⣿⣿⣿⣿⣿⣿⣿⣿⣿⣿⣿⣿⣿⣿⣿⣿⡇⠀⠀⠀⠀⠀⠀⠀⠀⠀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⠀⠀⠀⠀⠀⠀⠀⠀⠀⠀⠀⠀⠀⠀⠀⠀⠀⠀⠀⠀⠀⠀⠀⠀⠀⠀⠀⠀⠀⠀⠀⠀⠀⠀⠀⠀⠀⠀⠀⠀⢰⣶⣀⠀⢀⣠⣤⣀⣀⠀⠀⠀⠀⠀⠀⠀⠀⠀⠀⠀⠀⠀⠀⠀⠀⠀⠀⠀⠀⠀⠀⠀⠀⠀⠀⠀⠀⠀⠀⠀⠀⠀⠀⠀⠀⠀⠀⠀⠀⠀⠀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⠀⠀⠀⠀⠀⠀⠀⠀⠀⠀⠀⠀⠀⠀⠀⠀⠀⠀⠀⠀⠀⠀⠀⠀⠀⠀⠀⠀⠀⠀⠀⠀⠀⠀⠀⠀⠀⠀⠀⢰⣬⣿⣥⣴⣿⣿⣿⣿⠟⠳⢤⡀⠀⠀⠀⠀⠀⠀⠀⠀⠀⠀⠀⠀⠀⠀⠀⠀⠀⠀⠀⠀⠀⠀⠀⠀⠀⠀⠀⠀⠀⠀⠀⠀⠀⠀⠀⠀⠀⠀⠀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⠀⠀⠀⠀⠀⠀⠀⠀⠀⠀⠀⠀⠀⠀⠀⠀⠀⠀⠀⠀⠀⠀⠀⠀⠀⠀⠀⠀⠀⠀⠀⠀⠀⠀⠀⠀⠀⠀⠀⠀⠉⠛⢿⣿⣿⣿⣿⣿⣤⣀⡀⠀⠀⠀⠀⠀⠀⠀⠀⠀⠀⠀⠀⠀⠀⠀⠀⠀⠀⠀⠀⠀⠀⠀⠀⠀⠀⠀⠀⠀⠀⠀⠀⠀⠀⠀⠀⠀⠀⠀⠀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⠀⠀⠀⠀⠀⠀⠀⠀⠀⠀⠀⠀⠀⠀⠀⠀⠀⠀⠀⠀⠀⠀⠀⠀⠀⠀⠀⠀⠀⠀⠀⠀⠀⠀⠀⠀⠀⠀⠀⠀⠀⢀⣤⠘⠿⣿⣿⣿⣿⣿⣿⣦⡀⠀⠀⠀⠀⠀⠀⠀⠀⠀⠀⠀⠀⠀⠀⠀⠀⠀⠀⠀⠀⠀⠀⠀⠀⠀⠀⠀⠀⠀⠀⠀⠀⠀⠀⠀⠀⠀⠀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⠀⠀⠀⠀⠀⠀⠀⠀⠀⠀⠀⠀⠀⠀⠀⠀⠀⠀⠀⠀⠀⠀⠀⠀⠀⠀⠀⠀⠀⠀⠀⠀⠀⠀⠀⠀⠀⠀⠀⠀⠀⠙⠿⣅⢀⣿⣿⣿⣿⣿⣿⡿⠿⠧⠀⠀⠀⠀⠀⠀⠀⠀⠀⠀⠀⠀⠀⠀⠀⠀⠀⠀⠀⠀⠀⠀⠀⠀⠀⠀⠀⠀⠀⠀⠀⠀⠀⠀⠀⠀⠀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⠀⠀⠀⠀⠀⠀⠀⠀⠀⠀⠀⠀⠀⠀⠀⠀⠀⠀⠀⠀⠀⠀⠀⠀⠀⠀⠀⠀⠀⠀⠀⠀⠀⠀⠀⠀⠀⠀⠀⠀⠀⠀⠀⢻⣾⣿⣿⣿⣿⠀⢠⣴⡆⠀⠀⠀⠀⠀⠀⠀⠀⠀⠀⠀⠀⠀⠀⠀⠀⠀⠀⠀⠀⠀⠀⠀⠀⠀⠀⠀⠀⠀⠀⠀⠀⠀⠀⠀⠀⠀⠀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⠀⠀⠀⠀⠀⠀⠀⠀⠀⠀⠀⠀⠀⠀⠀⠀⠀⠀⠀⠀⠀⠀⠀⠀⠀⠀⠀⠀⠀⠀⠀⠀⠀⠀⠀⠀⠀⠀⠀⠀⠀⠀⠀⢈⡿⠉⢿⣿⣿⣷⣿⣿⣇⣀⠀⠀⠀⠀⠀⠀⠀⠀⠀⠀⠀⠀⠀⠀⠀⠀⠀⠀⠀⠀⠀⠀⠀⠀⠀⠀⠀⠀⠀⠀⠀⠀⠀⠀⠀⠀⠀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⠀⠀⠀⠀⠀⠀⠀⠀⠀⠀⠀⠀⠀⠀⠀⠀⠀⠀⠀⠀⠀⠀⠀⠀⠀⠀⠀⠀⠀⠀⠀⠀⠀⠀⠀⠀⠀⠀⠀⠀⠀⠀⢀⡾⠁⢀⣼⣿⣿⣿⣿⣿⣯⣝⣛⣯⣭⢂⣀⣀⣤⣤⣤⣤⣄⡀⠀⠀⠀⠀⠀⠀⠀⠀⠀⠀⠀⠀⠀⠀⠀⠀⠀⠀⠀⠀⠀⠀⠀⠀⠀</a:t>
            </a:r>
            <a:br/>
            <a:r>
              <a:t>⠀⠀⠀⠀⠀⠀⠀⠀⠀⠀⠀⠀⠀⠀⠀⠀⠀⠀⠀⠀⠀⠀⠀⠀⠀⠀⠙⠿⠿⢿⣿⣶⣶⣶⣶⣶⣤⣤⣤⣤⣤⣴⣿⣥⣤⣾⣿⣿⣿⣿⣿⣿⣿⣿⣿⣿⣿⣿⣿⣿⣿⣿⣿⣿⣿⣿⣤⡀⠀⠀⠀⠀⠀⠀⠀⠀⠀⠀⠀⠀⠀⠀⠀⠀⠀⠀⠀⠀⠀⠀⠀</a:t>
            </a:r>
            <a:br/>
            <a:r>
              <a:t>⠀⠀⠀⠀⠀⠀⠀⠀⠀⠀⠀⠀⠀⠀⠀⠀⠀⠀⠀⠀⠀⠀⠀⠀⠀⠀⠀⠀⠀⠈⠉⠀⠈⠉⠙⠛⠤⠄⠀⠈⠉⠉⠉⣿⣿⣿⣿⣿⣿⣿⣿⡿⠿⠿⣿⣿⣿⣿⣿⣿⣿⣿⣿⣿⣿⣿⣿⣿⡄⠀⠀⠀⠀⠀⠀⠀⠀⠀⠀⠀⠀⠀⠀⠀⠀⠀⠀⠀⠀⠀⠀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⠀⠀⠀⠀⠀⠀⠀⠀⠀⠀⠀⠀⠀⠀⠀⠀⠀⠀⠀⠀⠀⠀⠀⠀⠀⠀⠀⠀⠀⠀⠀⠀⠀⠀⠀⠀⠀⠀⠀⠀⠀⠀⠀⠀⠀⠀⠀⠀⠀⣿⣿⣷⠀⠀⠀⠉⠙⠛⠛⠛⠿⠿⣿⣿⣿⣿⠟⠿⠃⠀⠀⠀⠀⠀⠀⠀⠀⠀⠀⠀⠀⠀⠀⠀⠀⠀⠀⠀⠀⠀⠀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⠀⠀⠀⠀⠀⠀⠀⠀⠀⠀⠀⠀⠀⠀⠀⠀⠀⠀⠀⠀⠀⠀⠀⠀⠀⠀⠀⠀⠀⠀⠀⠀⠀⠀⠀⠀⠀⠀⠀⠀⠀⠀⠀⠀⠀⠀⠀⠀⠀⠉⠀⠉⠀⠀⠀⠀⠀⠀⠀⠀⠀⠀⠀⠀⠉⠀⠀⠀⠀⠀⠀⠀⠀⠀⠀⠀⠀⠀⠀⠀⠀⠀⠀⠀⠀⠀⠀⠀⠀⠀⠀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⣿⣿⣿⣿⣿⣿⣿⣿⣿⣿⣿⣿⣿⣿⣿⣿⣿⣿⣿⣿⣿⣿⣿⣿⣿⣿⣿⣿⣧⠀⠀⠀⠀⠀⠀⠀⠀⠀⠀⠀⠀⠀⠀⠀⠀⠀⠀⠀⠀⠀⠀⠀⠀⠀⠀⢀⣿⣿⣿⣿⣿⣿⣿⣿⣿⣿⣿⣿⣿⣿⣿⣿⣿⣿⣿⣿⣿⣿⣿⣿⠀⠀⠀⠀⠀⠀⠀⠀⠀⠀⠀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⣿⣿⣿⣿⣿⣿⣿⣿⣿⣿⣿⣿⣿⣿⣿⣿⣿⣿⣿⣿⣿⣿⣿⣿⣿⣿⣿⣿⣿⡇⠀⠀⠀⠀⠀⠀⠀⠀⠀⠀⠀⠀⠀⠀⠀⠀⠀⠀⠀⠀⠀⠀⠀⠀⠀⣼⣿⣿⣿⣿⣿⣿⣿⣿⣿⣿⣿⣿⣿⣿⣿⣿⣿⣿⣿⣿⣿⣿⣿⣿⠀⠀⠀⠀⠀⠀⠀⠀⠀⠀⠀</a:t>
            </a:r>
            <a:br/>
            <a:r>
              <a:t>⣿⣿⣿⣿⣿⣿⣿⣿⣿⣿⣿⣿⣿⣿⣿⣿⣿⣿⣿⣿⣿⣿⣿⣿⣿⣿⣿⣿⣿⣷⠀⠀⠀⠀⠀⠀⠀⠀⠀⠀⠀⠀⠀⠀⠀⠀⠀⠀⠀⠀⠀⠀⠀⠀⣴⣿⣿⣿⣿⣿⣿⣿⣿⣿⣿⣿⣿⣿⣿⣿⣿⣿⣿⣿⣿⣿⣿⣿⣿⣿⠀⠀⠀⠀⠀⠀⠀⠀⠀⠀⠀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⣿⣿⣿⣿⣿⣿⣿⣿⣿⣿⣿⣿⣿⣿⣿⣿⣿⣿⣿⣿⣿⣿⣿⣿⣿⣿⣿⣿⣿⣿⠀⠀⠀⠀⠀⠀⠀⠀⠀⠀⠀⠀⠀⠀⠀⠀⠀⠀⠀⠀⠀⠀⠀⣼⣿⣿⣿⣿⣿⣿⣿⣿⣿⣿⣿⣿⣿⣿⣿⣿⣿⣿⣿⣿⣿⣿⣿⣿⣿⣿⠀⠀⠀⠀⠀⠀⠀⠀⠀⠀⠀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⣿⣿⣿⣿⣿⣿⣿⣿⣿⣿⣿⣿⣿⣿⣿⣿⣿⣿⣿⣿⣿⣿⣿⣿⣿⣿⣿⣿⣿⣿⡄⠀⠀⠀⠀⠀⠀⠀⠀⠀⠀⠀⠀⠀⠀⠀⠀⠀⠀⠀⠀⠀⢘⣿⣿⣿⣿⣿⣿⣿⣿⣿⣿⣿⣿⣿⣿⣿⣿⣿⣿⣿⣿⣿⣿⣿⣿⣿⣿⣿⠀⠀⠀⠀⠀⠀⠀⠀⠀⠀⠀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⣿⣿⣿⣿⣿⣿⣿⣿⣿⣿⣿⣿⣿⣿⣿⣿⣿⣿⣿⣿⣿⣿⣿⣿⣿⣿⣿⣿⣿⣿⡇⠀⠀⠀⠀⠀⠀⠀⠀⠀⠀⠀⠀⠀⠀⠀⠀⠀⠀⠀⠀⠠⣿⣿⣿⣿⣿⣿⣿⣿⣿⣿⣿⣿⣿⣿⣿⣿⣿⣿⣿⣿⣿⣿⣿⣿⣿⣿⣿⣿⠀⠀⠀⠀⠀⠀⠀⠀⠀⠀⠀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⣿⣿⣿⣿⣿⣿⣿⣿⣿⣿⣿⣿⣿⣿⣿⣿⣿⣿⣿⣿⣿⣿⣿⣿⣿⣿⣿⣿⣿⣿⣿⠀⠀⠀⠀⠀⠀⠀⠀⠀⠀⠀⠀⠀⠀⠀⠀⠀⠀⠀⠀⠀⠀⠈⠹⣿⣿⣿⣿⣿⣿⣿⣿⣿⣿⣿⣿⣿⣿⣿⣿⣿⣿⣿⣿⣿⣿⣿⣿⣿⠀⠀⠀⠀⠀⠀⠀⠀⠀⠀⠀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⣿⣿⣿⣿⣿⣿⣿⣿⣿⣿⣿⣿⣿⣿⣿⣿⣿⣿⣿⣿⣿⣿⣿⣿⣿⣿⣿⣿⣿⣿⣿⠀⠀⠀⠀⠀⠀⠀⠀⠀⠀⠀⠀⠀⠀⠀⠀⠀⠀⠀⠀⠀⠀⠀⠀⢹⣿⣿⣿⣿⣿⣿⣿⣿⣿⣿⣿⣿⣿⣿⣿⣿⣿⣿⣿⣿⣿⣿⣿⣿⠀⠀⠀⠀⠀⠀⠀⠀⠀⠀⠀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⣿⣿⣿⣿⣿⣿⣿⣿⣿⣿⣿⣿⣿⣿⣿⣿⣿⣿⣿⣿⣿⣿⣿⣿⣿⣿⣿⣿⣿⣿⣿⠀⠀⠀⠀⠀⠀⠀⠀⠀⠀⠀⠀⠀⠀⠀⠀⠀⠀⠀⠀⠀⠀⠀⠀⣼⣿⣿⣿⣿⣿⣿⣿⣿⣿⣿⣿⣿⣿⣿⣿⣿⣿⣿⣿⣿⣿⣿⣿⣿⠀⠀⠀⠀⠀⠀⠀⠀⠀⠀⠀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⣿⣿⣿⣿⣿⣿⣿⣿⣿⣿⣿⣿⣿⣿⣿⣿⣿⣿⣿⣿⣿⣿⣿⣿⣿⣿⣿⣿⣿⣿⣿⠀⠀⠀⠀⠀⠀⠀⠀⠀⠀⠀⠀⠀⠀⠀⠀⠀⠀⠀⠀⠀⠀⠀⠀⣿⣿⣿⣿⣿⣿⣿⣿⣿⣿⣿⣿⣿⣿⣿⣿⣿⣿⣿⣿⣿⣿⣿⣿⣿⠀⠀⠀⠀⠀⠀⠀⠀⠀⠀⠀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⣿⣿⣿⣿⣿⣿⣿⣿⣿⣿⣿⣿⣿⣿⣿⣿⣿⣿⣿⣿⣿⣿⣿⣿⣿⣿⣿⣿⣿⣿⣿⠀⠀⠀⠀⠀⠀⠀⠀⠀⠀⠀⠀⠀⠀⠀⠀⠀⠀⠀⠀⠀⠀⠀⣼⣿⣿⣿⣿⡿⠛⢟⣿⣿⣿⣿⣿⣿⣿⣿⣿⣿⣿⣿⣿⣿⣿⣿⣿⣿⠀⠀⠀⠀⠀⠀⠀⠀⠀⠀⠀</a:t>
            </a:r>
            <a:br/>
            <a:r>
              <a:t>⣿⣿⣿⣿⣿⣿⣿⣿⣿⣿⣿⣿⣿⣿⣿⣿⣿⣿⣿⣿⣿⣿⣿⣿⣿⣿⣿⣿⣿⡿⠁⠀⠀⠀⠀⠀⣠⠆⠀⠀⠀⠀⠀⠀⠀⠀⠀⠀⠀⠀⠀⠀⠀⣰⣿⣿⣿⡿⠋⠀⠀⣼⣿⣿⣿⣿⣿⣿⣿⣿⣿⣿⣿⣿⣿⣿⣿⣿⣿⣿⠀⠀⠀⠀⠀⠀⠀⠀⠀⠀⠀</a:t>
            </a:r>
            <a:br/>
            <a:r>
              <a:t>⣿⣿⣿⣿⣿⣿⣿⣿⣿⣿⣿⣿⣿⣿⣿⣿⣿⣿⣿⣿⣿⣿⣿⣿⣿⣿⣿⣿⡏⠀⠀⠀⠀⠀⠀⡜⠀⠀⠀⠀⠀⠀⠀⠀⠀⠀⠀⠀⠀⠀⠀⠀⠐⢿⣿⣿⠟⠁⠀⠀⢰⣿⣿⣿⣿⣿⣿⣿⣿⣿⣿⣿⣿⣿⣿⣿⣿⣿⣿⣿⠀⠀⠀⠀⠀⠀⠀⠀⠀⠀⠀</a:t>
            </a:r>
            <a:br/>
            <a:r>
              <a:t>⣿⣿⣿⣿⣿⣿⣿⣿⣿⣿⣿⣿⣿⣿⣿⣿⣿⣿⣿⣿⣿⣿⣿⣿⣿⣿⣿⡟⠀⠀⠀⠀⠀⠀⢰⠃⠀⠀⠀⠀⠀⠀⠀⠀⠀⠀⠀⠀⠀⠀⠀⠀⠀⠀⠙⠉⠀⠀⠀⠀⢸⣿⣿⣿⣿⣿⣿⣿⣿⣿⣿⣿⣿⣿⣿⣿⣿⣿⣿⣿⠀⠀⠀⠀⠀⠀⠀⠀⠀⠀⠀</a:t>
            </a:r>
            <a:br/>
            <a:r>
              <a:t>⣿⣿⣿⣿⣿⣿⣿⣿⣿⣿⣿⣿⣿⣿⣿⣿⣿⣿⣿⣿⣿⣿⣿⣿⣿⣿⡿⠁⠀⠀⠀⠀⠀⠠⠁⠀⠀⠀⠀⠀⠀⠀⠀⠀⠀⠀⠀⠀⠀⠀⠀⠀⠀⠀⠀⠀⠀⠀⠀⠀⠘⣿⣿⣿⣿⣿⣿⣿⣿⣿⣿⣿⣿⣿⣿⣿⣿⣿⣿⣿⠀⠀⠀⠀⠀⠀⠀⠀⠀⠀⠀</a:t>
            </a:r>
            <a:br/>
            <a:r>
              <a:t>⣿⣿⣿⣿⣿⣿⣿⣿⣿⣿⣿⣿⣿⣿⣿⣿⣿⣿⣿⣿⣿⣿⣿⣿⣿⡿⠁⠀⠀⠀⠀⠀⣰⠇⠀⠀⠀⠀⠀⠀⠀⠀⠀⠀⠀⠀⠀⠀⠀⠀⠀⠀⠀⠀⠀⠀⠀⠀⠀⠀⠀⣿⣿⣿⣿⣿⣿⣿⣿⣿⣿⣿⣿⣿⣿⣿⣿⣿⣿⣿⠀⠀⠀⠀⠀⠀⠀⠀⠀⠀⠀</a:t>
            </a:r>
            <a:br/>
            <a:r>
              <a:t>⣿⣿⣿⣿⣿⣿⣿⣿⣿⣿⣿⣿⣿⣿⣿⣿⣿⣿⣿⣿⣿⣿⣿⣿⡿⠁⠀⠀⠀⠀⢀⣴⣿⠀⠀⠀⠀⠀⠀⠀⠀⠀⠀⠀⠀⠀⠀⠀⠀⠀⠀⠀⠀⠀⠀⠀⠀⠀⠀⠀⢀⣿⣿⣿⣿⣿⣿⣿⣿⣿⣿⣿⣿⣿⣿⣿⣿⣿⣿⣿⠀⠀⠀⠀⠀⠀⠀⠀⠀⠀⠀</a:t>
            </a:r>
            <a:br/>
            <a:r>
              <a:t>⣿⣿⣿⣿⣿⣿⣿⣿⣿⣿⣿⣿⣿⣿⣿⣿⣿⣿⣿⣿⣿⣿⣿⣿⡇⠀⠀⠀⠀⠀⣼⣿⣿⠀⠀⠀⠀⠀⠀⠀⠀⠀⠀⠀⠀⠀⠀⠀⠀⠀⠀⠀⠀⠀⠀⠀⠀⠀⢀⣠⣿⣿⣿⣿⣿⣿⣿⣿⣿⣿⣿⣿⣿⣿⣿⣿⣿⣿⣿⣿⠀⠀⠀⠀⠀⠀⠀⠀⠀⠀⠀</a:t>
            </a:r>
            <a:br/>
            <a:r>
              <a:t>⣿⣿⣿⣿⣿⣿⣿⣿⣿⣿⣿⣿⣿⣿⣿⣿⣿⣿⣿⣿⣿⣿⣿⣿⠇⠀⠀⠀⠀⢀⣿⣿⣯⠀⠀⠀⠀⠀⠀⠀⠀⠀⠀⠀⠀⠀⣀⣤⣄⣀⡀⠀⠀⠀⣀⣀⣤⣶⣿⣿⣿⣿⣿⣿⣿⣿⣿⣿⣿⣿⣿⣿⣿⣿⣿⣿⣿⣿⣿⣿⠀⠀⠀⠀⠀⠀⠀⠀⠀⠀⠀</a:t>
            </a:r>
            <a:br/>
            <a:r>
              <a:t>⣿⣿⣿⣿⣿⣿⣿⣿⣿⣿⣿⣿⣿⣿⣿⣿⣿⣿⣿⣿⣿⣿⣿⣿⠀⠀⠀⠀⠀⣸⣿⣿⣿⡆⠀⠀⠀⠀⠀⠀⠀⣠⣶⣾⣿⣿⣿⣿⣿⣿⣿⣿⣿⣿⣿⣿⣿⣿⣿⣿⣿⣿⣿⣿⣿⣿⣿⣿⣿⣿⣿⣿⣿⣿⣿⣿⣿⣿⣿⣿⠀⠀⠀⠀⠀⠀⠀⠀⠀⠀⠀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⣿⣿⣿⣿⣿⣿⣿⣿⣿⣿⣿⣿⣿⣿⣿⣿⣿⣿⣿⣿⣿⣿⣿⠇⠀⠀⠀⠀⠀⣿⣿⣿⣿⣿⣄⠀⠀⠀⠀⣠⣾⣿⣿⣿⣿⣿⣿⣿⣿⣿⣿⣿⣿⣿⣿⣿⣿⣿⣿⣿⣿⣿⣿⣿⣿⣿⣿⣿⣿⣿⣿⣿⣿⣿⣿⣿⣿⣿⣿⣿⠀⠀⠀⠀⠀⠀⠀⠀⠀⠀⠀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⣿⣿⣿⣿⣿⣿⣿⣿⣿⣿⣿⣿⣿⣿⣿⣿⣿⣿⣿⣿⣿⣿⡟⠀⠀⠀⠀⠀⠀⣿⣿⣿⣿⣿⣿⣿⣷⣶⣿⣿⣿⣿⣿⣿⣿⣿⣿⣿⣿⣿⣿⣿⣿⣿⣿⣿⣿⣿⣿⣿⣿⣿⣿⣿⣿⣿⣿⣿⣿⣿⣿⣿⣿⣿⣿⣿⣿⣿⣿⣿⠀⠀⠀⠀⠀⠀⠀⠀⠀⠀⠀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⣿⣿⣿⣿⣿⣿⣿⣿⣿⣿⣿⣿⣿⣿⣿⣿⣿⣿⣿⣿⣿⣿⣿⣷⠀⠀⠀⠀⣼⣿⣿⣿⣿⣿⣿⣿⣿⣿⣿⣿⣿⣿⣿⣿⣿⣿⣿⣿⣿⣿⣿⣿⣿⣿⣿⣿⣿⣿⣿⣿⣿⣿⣿⣿⣿⣿⣿⣿⣿⣿⣿⣿⣿⣿⣿⣿⣿⣿⣿⣿⠀⠀⠀⠀⠀⠀⠀⠀⠀⠀⠀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⣿⣿⣿⣿⣿⣿⣿⣿⣿⣿⣿⣿⣿⣿⣿⣿⣿⣿⣿⣿⣿⣿⣿⣿⠀⠀⠀⠀⠙⢿⣿⣿⣿⣿⣿⣿⣿⣿⣿⣿⣿⣿⣿⣿⣿⣿⣿⣿⣿⣿⣿⣿⣿⣿⣿⣿⣿⣿⣿⣿⣿⣿⣿⣿⣿⣿⣿⣿⣿⣿⣿⣿⣿⣿⣿⣿⣿⣿⣿⣿⠀⠀⠀⠀⠀⠀⠀⠀⠀⠀⠀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⣿⣿⣿⣿⣿⣿⣿⣿⣿⣿⣿⣿⣿⣿⣿⣿⣿⣿⣿⣿⣿⣿⡿⠁⠀⠀⠀⠀⠰⣾⣿⣿⣿⣿⣿⣿⣿⣿⣿⣿⣿⣿⣿⣿⣿⣿⣿⣿⣿⣿⣿⣿⣿⣿⣿⣿⣿⣿⣿⣿⣿⣿⣿⣿⣿⣿⣿⣿⣿⣿⣿⣿⣿⣿⣿⣿⣿⣿⣿⣿⠀⠀⠀⠀⠀⠀⠀⠀⠀⠀⠀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⣿⣿⣿⣿⣿⣿⣿⣿⣿⣿⣿⣿⣿⣿⣿⣿⣿⣿⣿⣿⣿⣿⣿⣿⣀⡄⠀⣶⠀⢻⣿⣿⣿⣿⣿⣿⣿⣿⣿⣿⣿⣿⣿⣿⣿⣿⣿⣿⣿⣿⣿⣿⣿⣿⣿⣿⣿⣿⣿⣿⣿⣿⣿⣿⣿⣿⣿⣿⣿⣿⣿⣿⣿⣿⣿⣿⣿⣿⣿⣿⠀⠀⠀⠀⠀⠀⠀⠀⠀⠀⠀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⣿⣿⣿⣿⣿⣿⣿⣿⣿⣿⣿⣿⣿⣿⣿⣿⣿⣿⣿⣿⣿⣿⣿⣿⣿⣧⣴⣿⣷⣾⣿⣿⣿⣿⣿⣿⣿⣿⣿⣿⣿⣿⣿⣿⣿⣿⣿⣿⣿⣿⣿⣿⣿⣿⣿⣿⣿⣿⣿⣿⣿⣿⣿⣿⣿⣿⣿⣿⣿⣿⣿⣿⣿⣿⣿⣿⣿⣿⣿⣿⠀⠀⠀⠀⠀⠀⠀⠀⠀⠀⠀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⣿⣿⣿⣿⣿⣿⣿⣿⣿⣿⣿⣿⣿⣿⣿⣿⣿⣿⣿⣿⣿⣿⣿⣿⣧⠀⠀⠀⠀⠀⠀⠀⠀⠀⠀⠀⠀⠀⠀⠀⠀⠀⠀⠀⠀⠀⠀⠀⠘⣿⣿⣿⣿⣿⣿⣿⣿⣿⣿⣿⣿⣿⣿⣿⣿⣿⣿⣿⣿⣿⣿⣿⣿⣿⣿⣿⣿⡇⠀⠀⠀⠀⠀⠀⠀⠀⠀⠀⠀⠀⠀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⣿⣿⣿⣿⣿⣿⣿⣿⣿⣿⣿⣿⣿⣿⣿⣿⣿⣿⣿⣿⣿⣿⣿⣿⣿⣧⠀⠀⠀⠀⠀⠀⠀⠀⠀⠀⠀⠀⠀⠀⠀⠀⠀⠀⠀⠀⠀⠀⠀⢸⣿⣿⣿⣿⣿⣿⣿⣿⣿⣿⣿⣿⣿⣿⣿⣿⣿⣿⣿⣿⣿⣿⣿⣿⣿⣿⣿⡇⠀⠀⠀⠀⠀⠀⠀⠀⠀⠀⠀⠀⠀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⣿⣿⣿⣿⣿⣿⣿⣿⣿⣿⣿⣿⣿⣿⣿⣿⣿⣿⣿⣿⣿⣿⣿⣿⣿⣿⠀⠀⠀⠀⠀⠀⠀⠀⠀⠀⠀⠀⠀⠀⠀⠀⠀⠀⠀⠀⠀⠀⢀⣿⣿⣿⣿⣿⣿⣿⣿⣿⣿⣿⣿⣿⣿⣿⣿⣿⣿⣿⣿⣿⣿⣿⣿⣿⣿⣿⣿⡇⠀⠀⠀⠀⠀⠀⠀⠀⠀⠀⠀⠀⠀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⣿⣿⣿⣿⣿⣿⣿⣿⣿⣿⣿⣿⣿⣿⣿⣿⣿⣿⣿⣿⣿⣿⣿⣿⣿⣿⡄⠀⠀⠀⠀⠀⠀⠀⠀⠀⠀⠀⠀⠀⠀⠀⠀⠀⠀⠀⠀⢠⣾⣿⣿⣿⣿⣿⣿⣿⣿⣿⣿⣿⣿⣿⣿⣿⣿⣿⣿⣿⣿⣿⣿⣿⣿⣿⣿⣿⣿⡇⠀⠀⠀⠀⠀⠀⠀⠀⠀⠀⠀⠀⠀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⣿⣿⣿⣿⣿⣿⣿⣿⣿⣿⣿⣿⣿⣿⣿⣿⣿⣿⣿⣿⣿⣿⣿⣿⣿⣿⡇⠀⠀⠀⠀⠀⠀⠀⠀⠀⠀⠀⠀⠀⠀⠀⠀⠀⠀⠀⢠⣿⣿⣿⣿⣿⣿⣿⣿⣿⣿⣿⣿⣿⣿⣿⣿⣿⣿⣿⣿⣿⣿⣿⣿⣿⣿⣿⣿⣿⣿⡇⠀⠀⠀⠀⠀⠀⠀⠀⠀⠀⠀⠀⠀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⣿⣿⣿⣿⣿⣿⣿⣿⣿⣿⣿⣿⣿⣿⣿⣿⣿⣿⣿⣿⣿⣿⣿⣿⣿⣿⣷⠀⠀⠀⠀⠀⠀⠀⠀⠀⠀⠀⠀⠀⠀⠀⠀⠀⠀⠀⣰⣿⣿⣿⣿⣿⣿⣿⣿⣿⣿⣿⣿⣿⣿⣿⣿⣿⣿⣿⣿⣿⣿⣿⣿⣿⣿⣿⣿⣿⣿⡇⠀⠀⠀⠀⠀⠀⠀⠀⠀⠀⠀⠀⠀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⣿⣿⣿⣿⣿⣿⣿⣿⣿⣿⣿⣿⣿⣿⣿⣿⣿⣿⣿⣿⣿⣿⣿⣿⣿⣿⣿⠀⠀⠀⠀⠀⠀⠀⠀⠀⠀⠀⠀⠀⠀⠀⠀⠀⠀⠀⠀⠉⠙⢿⣿⣿⣿⣿⣿⣿⣿⣿⣿⣿⣿⣿⣿⣿⣿⣿⣿⣿⣿⣿⣿⣿⣿⣿⣿⣿⣿⡇⠀⠀⠀⠀⠀⠀⠀⠀⠀⠀⠀⠀⠀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⣿⣿⣿⣿⣿⣿⣿⣿⣿⣿⣿⣿⣿⣿⣿⣿⣿⣿⣿⣿⣿⣿⣿⣿⣿⣿⣿⡄⠀⠀⠀⠀⠀⠀⠀⠀⠀⠀⠀⠀⠀⠀⠀⠀⠀⠀⠀⠀⠀⠀⢿⣿⣿⣿⣿⣿⣿⣿⣿⣿⣿⣿⣿⣿⣿⣿⣿⣿⣿⣿⣿⣿⣿⣿⣿⣿⣿⡇⠀⠀⠀⠀⠀⠀⠀⠀⠀⠀⠀⠀⠀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⣿⣿⣿⣿⣿⣿⣿⣿⣿⣿⣿⣿⣿⣿⣿⣿⣿⣿⣿⣿⣿⣿⣿⣿⣿⣿⣿⡇⠀⠀⠀⠀⠀⠀⠀⠀⠀⠀⠀⠀⠀⠀⠀⠀⠀⠀⠀⠀⠀⠀⣸⣿⣿⣿⣿⣿⣿⣿⣿⣿⣿⣿⣿⣿⣿⣿⣿⣿⣿⣿⣿⣿⣿⣿⣿⣿⣿⡇⠀⠀⠀⠀⠀⠀⠀⠀⠀⠀⠀⠀⠀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⣿⣿⣿⣿⣿⣿⣿⣿⣿⣿⣿⣿⣿⣿⣿⣿⣿⣿⣿⣿⣿⣿⣿⣿⣿⣿⣿⡇⠀⠀⠀⠀⠀⠀⠀⠀⠀⠀⠀⠀⠀⠀⠀⠀⠀⠀⠀⠀⠀⠀⣿⣿⣿⣿⣿⣿⣿⣿⣿⣿⣿⣿⣿⣿⣿⣿⣿⣿⣿⣿⣿⣿⣿⣿⣿⣿⣿⡇⠀⠀⠀⠀⠀⠀⠀⠀⠀⠀⠀⠀⠀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⣿⣿⣿⣿⣿⣿⣿⣿⣿⣿⣿⣿⣿⣿⣿⣿⣿⣿⣿⣿⣿⣿⣿⣿⣿⣿⣿⡇⠀⠀⠀⠀⠀⠀⠀⠀⠀⠀⠀⠀⠀⠀⠀⠀⠀⠀⠀⠀⠀⣰⣿⣿⣿⡿⠛⢝⣿⣿⣿⣿⣿⣿⣿⣿⣿⣿⣿⣿⣿⣿⣿⣿⣿⣿⣿⣿⣿⡇⠀⠀⠀⠀⠀⠀⠀⠀⠀⠀⠀⠀⠀</a:t>
            </a:r>
            <a:br/>
            <a:r>
              <a:t>⣿⣿⣿⣿⣿⣿⣿⣿⣿⣿⣿⣿⣿⣿⣿⣿⣿⣿⣿⣿⣿⣿⣿⣿⣿⣿⠟⠀⠀⠀⠀⠀⠀⠀⠀⠀⠀⠀⠀⠀⠀⠀⠀⠀⠀⠀⠀⠀⢠⣿⣿⡿⠋⠀⠀⣼⣿⣿⣿⣿⣿⣿⣿⣿⣿⣿⣿⣿⣿⣿⣿⣿⣿⣿⣿⣿⣿⡇⠀⠀⠀⠀⠀⠀⠀⠀⠀⠀⠀⠀⠀</a:t>
            </a:r>
            <a:br/>
            <a:r>
              <a:t>⣿⣿⣿⣿⣿⣿⣿⣿⣿⣿⣿⣿⣿⣿⣿⣿⣿⣿⣿⣿⣿⣿⣿⣿⣿⠇⠀⠀⠀⠀⠀⠀⠀⠀⠀⠀⠀⠀⠀⠀⠀⠀⠀⠀⠀⠀⠀⠀⢿⣿⠟⠁⠀⠀⠀⣿⣿⣿⣿⣿⣿⣿⣿⣿⣿⣿⣿⣿⣿⣿⣿⣿⣿⣿⣿⣿⣿⡇⠀⠀⠀⠀⠀⠀⠀⠀⠀⠀⠀⠀⠀</a:t>
            </a:r>
            <a:br/>
            <a:r>
              <a:t>⣿⣿⣿⣿⣿⣿⣿⣿⣿⣿⣿⣿⣿⣿⣿⣿⣿⣿⣿⣿⣿⣿⣿⣿⡟⠀⠀⠀⠀⠀⠀⠀⠀⠀⠀⠀⠀⠀⠀⠀⠀⠀⠀⠀⠀⠀⠀⠀⠀⠁⠀⠀⠀⠀⠈⣿⣿⣿⣿⣿⣿⣿⣿⣿⣿⣿⣿⣿⣿⣿⣿⣿⣿⣿⣿⣿⣿⡇⠀⠀⠀⠀⠀⠀⠀⠀⠀⠀⠀⠀⠀</a:t>
            </a:r>
            <a:br/>
            <a:r>
              <a:t>⣿⣿⣿⣿⣿⣿⣿⣿⣿⣿⣿⣿⣿⣿⣿⣿⣿⣿⣿⣿⣿⣿⣿⡟⠀⠀⠀⠀⠀⠀⠀⠀⠀⠀⠀⠀⠀⠀⠀⠀⠀⠀⠀⠀⠀⠀⠀⠀⠀⠀⠀⠀⠀⠀⠀⣿⣿⣿⣿⣿⣿⣿⣿⣿⣿⣿⣿⣿⣿⣿⣿⣿⣿⣿⣿⣿⣿⡇⠀⠀⠀⠀⠀⠀⠀⠀⠀⠀⠀⠀⠀</a:t>
            </a:r>
            <a:br/>
            <a:r>
              <a:t>⣿⣿⣿⣿⣿⣿⣿⣿⣿⣿⣿⣿⣿⣿⣿⣿⣿⣿⣿⣿⣿⣿⡟⠀⠀⠀⠀⠀⢀⠀⠀⠀⠀⠀⠀⠀⠀⠀⠀⠀⠀⠀⠀⠀⠀⠀⠀⠀⠀⠀⠀⠀⠀⠀⠀⣿⣿⣿⣿⣿⣿⣿⣿⣿⣿⣿⣿⣿⣿⣿⣿⣿⣿⣿⣿⣿⣿⡇⠀⠀⠀⠀⠀⠀⠀⠀⠀⠀⠀⠀⠀</a:t>
            </a:r>
            <a:br/>
            <a:r>
              <a:t>⣿⣿⣿⣿⣿⣿⣿⣿⣿⣿⣿⣿⣿⣿⣿⣿⣿⣿⣿⣿⣿⣿⠀⠀⠀⠀⠀⢠⣿⠀⠀⠀⠀⠀⠀⠀⠀⠀⠀⠀⠀⠀⠀⠀⠀⠀⠀⠀⠀⠀⠀⠀⠀⠀⣠⣿⣿⣿⣿⣿⣿⣿⣿⣿⣿⣿⣿⣿⣿⣿⣿⣿⣿⣿⣿⣿⣿⡇⠀⠀⠀⠀⠀⠀⠀⠀⠀⠀⠀⠀⠀</a:t>
            </a:r>
            <a:br/>
            <a:r>
              <a:t>⣿⣿⣿⣿⣿⣿⣿⣿⣿⣿⣿⣿⣿⣿⣿⣿⣿⣿⣿⣿⣿⡏⠀⠀⠀⠀⠀⣿⣿⠀⠀⠀⠀⠀⠀⠀⠀⠀⠀⠀⠀⠀⠀⠀⠀⠀⠀⠀⠀⠀⠀⣀⣤⣾⣿⣿⣿⣿⣿⣿⣿⣿⣿⣿⣿⣿⣿⣿⣿⣿⣿⣿⣿⣿⣿⣿⣿⡇⠀⠀⠀⠀⠀⠀⠀⠀⠀⠀⠀⠀⠀</a:t>
            </a:r>
            <a:br/>
            <a:r>
              <a:t>⣿⣿⣿⣿⣿⣿⣿⣿⣿⣿⣿⣿⣿⣿⣿⣿⣿⣿⣿⣿⣿⠇⠀⠀⠀⠀⢸⣿⣿⡄⠀⠀⠀⠀⠀⠀⠀⢀⣤⣤⣴⣶⣿⣿⣷⣶⣶⣶⣶⣾⣿⣿⣿⣿⣿⣿⣿⣿⣿⣿⣿⣿⣿⣿⣿⣿⣿⣿⣿⣿⣿⣿⣿⣿⣿⣿⣿⡇⠀⠀⠀⠀⠀⠀⠀⠀⠀⠀⠀⠀⠀</a:t>
            </a:r>
            <a:br/>
            <a:r>
              <a:t>⣿⣿⣿⣿⣿⣿⣿⣿⣿⣿⣿⣿⣿⣿⣿⣿⣿⣿⣿⣿⡿⠀⠀⠀⠀⠀⣿⣿⣿⣷⣄⠀⠀⠀⠀⢀⣴⣿⣿⣿⣿⣿⣿⣿⣿⣿⣿⣿⣿⣿⣿⣿⣿⣿⣿⣿⣿⣿⣿⣿⣿⣿⣿⣿⣿⣿⣿⣿⣿⣿⣿⣿⣿⣿⣿⣿⣿⡇⠀⠀⠀⠀⠀⠀⠀⠀⠀⠀⠀⠀⠀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⣿⣿⣿⣿⣿⣿⣿⣿⣿⣿⣿⣿⣿⣿⣿⣿⣿⣿⣿⣿⠃⠀⠀⠀⠀⢠⣿⣿⣿⣿⣿⣷⣶⣴⣶⣿⣿⣿⣿⣿⣿⣿⣿⣿⣿⣿⣿⣿⣿⣿⣿⣿⣿⣿⣿⣿⣿⣿⣿⣿⣿⣿⣿⣿⣿⣿⣿⣿⣿⣿⣿⣿⣿⣿⣿⣿⣿⡇⠀⠀⠀⠀⠀⠀⠀⠀⠀⠀⠀⠀⠀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⣿⣿⣿⣿⣿⣿⣿⣿⣿⣿⣿⣿⣿⣿⣿⣿⣿⣿⣿⣿⣤⠀⠀⠀⠀⣸⣿⣿⣿⣿⣿⣿⣿⣿⣿⣿⣿⣿⣿⣿⣿⣿⣿⣿⣿⣿⣿⣿⣿⣿⣿⣿⣿⣿⣿⣿⣿⣿⣿⣿⣿⣿⣿⣿⣿⣿⣿⣿⣿⣿⣿⣿⣿⣿⣿⣿⣿⡇⠀⠀⠀⠀⠀⠀⠀⠀⠀⠀⠀⠀⠀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⣿⣿⣿⣿⣿⣿⣿⣿⣿⣿⣿⣿⣿⣿⣿⣿⣿⣿⣿⣿⣿⡆⠀⠀⠀⠻⣿⣿⣿⣿⣿⣿⣿⣿⣿⣿⣿⣿⣿⣿⣿⣿⣿⣿⣿⣿⣿⣿⣿⣿⣿⣿⣿⣿⣿⣿⣿⣿⣿⣿⣿⣿⣿⣿⣿⣿⣿⣿⣿⣿⣿⣿⣿⣿⣿⣿⣿⡇⠀⠀⠀⠀⠀⠀⠀⠀⠀⠀⠀⠀⠀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⣿⣿⣿⣿⣿⣿⣿⣿⣿⣿⣿⣿⣿⣿⣿⣿⣿⣿⣿⣿⠏⠀⠀⠀⠀⠀⣼⣿⣿⣿⣿⣿⣿⣿⣿⣿⣿⣿⣿⣿⣿⣿⣿⣿⣿⣿⣿⣿⣿⣿⣿⣿⣿⣿⣿⣿⣿⣿⣿⣿⣿⣿⣿⣿⣿⣿⣿⣿⣿⣿⣿⣿⣿⣿⣿⣿⣿⡇⠀⠀⠀⠀⠀⠀⠀⠀⠀⠀⠀⠀⠀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⣿⣿⣿⣿⣿⣿⣿⣿⣿⣿⣿⣿⣿⣿⣿⣿⣿⣿⣿⣿⣷⣂⢠⠀⢰⠀⢻⣿⣿⣿⣿⣿⣿⣿⣿⣿⣿⣿⣿⣿⣿⣿⣿⣿⣿⣿⣿⣿⣿⣿⣿⣿⣿⣿⣿⣿⣿⣿⣿⣿⣿⣿⣿⣿⣿⣿⣿⣿⣿⣿⣿⣿⣿⣿⣿⣿⣿⡇⠀⠀⠀⠀⠀⠀⠀⠀⠀⠀⠀⠀⠀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⣿⣿⣿⣿⣿⣿⣿⣿⣿⣿⣿⣿⣿⣿⣿⣿⣿⣿⣿⣿⣿⣿⣷⣤⣿⣷⣾⣿⣿⣿⣿⣿⣿⣿⣿⣿⣿⣿⣿⣿⣿⣿⣿⣿⣿⣿⣿⣿⣿⣿⣿⣿⣿⣿⣿⣿⣿⣿⣿⣿⣿⣿⣿⣿⣿⣿⣿⣿⣿⣿⣿⣿⣿⣿⣿⣿⣿⡇⠀⠀⠀⠀⠀⠀⠀⠀⠀⠀⠀⠀⠀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⣿⣿⣿⣿⣿⣿⣿⣿⣿⣿⣿⣿⣿⣿⣿⣿⣿⣿⣿⣿⣿⣿⣆⠀⠀⠀⠀⠀⠀⠀⠀⠀⠀⠀⠀⠀⠀⠀⠀⠀⠀⠀⠀⠀⠀⠿⣿⣿⣿⣿⣿⣿⣿⣿⣿⣿⣿⣿⣿⣿⣿⣿⣿⣿⣿⣿⣿⣿⣿⣿⣿⣿⣿⣿⣿⣿⠀⠀⠀⠀⠀⠀⠀⠀⠀⠀⠀⠀⠀⠀⠀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⣿⣿⣿⣿⣿⣿⣿⣿⣿⣿⣿⣿⣿⣿⣿⣿⣿⣿⣿⣿⣿⣿⣿⣧⠀⠀⠀⠀⠀⠀⠀⠀⠀⠀⠀⠀⠀⠀⠀⠀⠀⠀⠀⠀⠀⠀⢹⣿⣿⣿⣿⣿⣿⣿⣿⣿⣿⣿⣿⣿⣿⣿⣿⣿⣿⣿⣿⣿⣿⣿⣿⣿⣿⣿⣿⣿⠀⠀⠀⠀⠀⠀⠀⠀⠀⠀⠀⠀⠀⠀⠀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⣿⣿⣿⣿⣿⣿⣿⣿⣿⣿⣿⣿⣿⣿⣿⣿⣿⣿⣿⣿⣿⣿⣿⣿⡆⠀⠀⠀⠀⠀⠀⠀⠀⠀⠀⠀⠀⠀⠀⠀⠀⠀⠀⠀⠀⢀⣿⣿⣿⣿⣿⣿⣿⣿⣿⣿⣿⣿⣿⣿⣿⣿⣿⣿⣿⣿⣿⣿⣿⣿⣿⣿⣿⣿⣿⣿⠀⠀⠀⠀⠀⠀⠀⠀⠀⠀⠀⠀⠀⠀⠀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⣿⣿⣿⣿⣿⣿⣿⣿⣿⣿⣿⣿⣿⣿⣿⣿⣿⣿⣿⣿⣿⣿⣿⣿⡇⠀⠀⠀⠀⠀⠀⠀⠀⠀⠀⠀⠀⠀⠀⠀⠀⠀⠀⠀⠀⣼⣿⣿⣿⣿⣿⣿⣿⣿⣿⣿⣿⣿⣿⣿⣿⣿⣿⣿⣿⣿⣿⣿⣿⣿⣿⣿⣿⣿⣿⣿⠀⠀⠀⠀⠀⠀⠀⠀⠀⠀⠀⠀⠀⠀⠀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⣿⣿⣿⣿⣿⣿⣿⣿⣿⣿⣿⣿⣿⣿⣿⣿⣿⣿⣿⣿⣿⣿⣿⣿⡇⠀⠀⠀⠀⠀⠀⠀⠀⠀⠀⠀⠀⠀⠀⠀⠀⠀⠀⠀⣼⣿⣿⣿⣿⣿⣿⣿⣿⣿⣿⣿⣿⣿⣿⣿⣿⣿⣿⣿⣿⣿⣿⣿⣿⣿⣿⣿⣿⣿⣿⣿⠀⠀⠀⠀⠀⠀⠀⠀⠀⠀⠀⠀⠀⠀⠀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⣿⣿⣿⣿⣿⣿⣿⣿⣿⣿⣿⣿⣿⣿⣿⣿⣿⣿⣿⣿⣿⣿⣿⣿⣿⠀⠀⠀⠀⠀⠀⠀⠀⠀⠀⠀⠀⠀⠀⠀⠀⠀⠀⢀⣾⣿⣿⣿⣿⣿⣿⣿⣿⣿⣿⣿⣿⣿⣿⣿⣿⣿⣿⣿⣿⣿⣿⣿⣿⣿⣿⣿⣿⣿⣿⣿⠀⠀⠀⠀⠀⠀⠀⠀⠀⠀⠀⠀⠀⠀⠀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⣿⣿⣿⣿⣿⣿⣿⣿⣿⣿⣿⣿⣿⣿⣿⣿⣿⣿⣿⣿⣿⣿⣿⣿⣿⡀⠀⠀⠀⠀⠀⠀⠀⠀⠀⠀⠀⠀⠀⠀⠀⠀⠀⠉⠙⠛⠿⣿⣿⣿⣿⣿⣿⣿⣿⣿⣿⣿⣿⣿⣿⣿⣿⣿⣿⣿⣿⣿⣿⣿⣿⣿⣿⣿⣿⣿⠀⠀⠀⠀⠀⠀⠀⠀⠀⠀⠀⠀⠀⠀⠀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⣿⣿⣿⣿⣿⣿⣿⣿⣿⣿⣿⣿⣿⣿⣿⣿⣿⣿⣿⣿⣿⣿⣿⣿⣿⡇⠀⠀⠀⠀⠀⠀⠀⠀⠀⠀⠀⠀⠀⠀⠀⠀⠀⠀⠀⠀⠀⠹⣿⣿⣿⣿⣿⣿⣿⣿⣿⣿⣿⣿⣿⣿⣿⣿⣿⣿⣿⣿⣿⣿⣿⣿⣿⣿⣿⣿⠀⠀⠀⠀⠀⠀⠀⠀⠀⠀⠀⠀⠀⠀⠀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⣿⣿⣿⣿⣿⣿⣿⣿⣿⣿⣿⣿⣿⣿⣿⣿⣿⣿⣿⣿⣿⣿⣿⣿⣿⡇⠀⠀⠀⠀⠀⠀⠀⠀⠀⠀⠀⠀⠀⠀⠀⠀⠀⠀⠀⠀⠀⠀⣿⣿⣿⣿⣿⣿⣿⣿⣿⣿⣿⣿⣿⣿⣿⣿⣿⣿⣿⣿⣿⣿⣿⣿⣿⣿⣿⣿⠀⠀⠀⠀⠀⠀⠀⠀⠀⠀⠀⠀⠀⠀⠀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⣿⣿⣿⣿⣿⣿⣿⣿⣿⣿⣿⣿⣿⣿⣿⣿⣿⣿⣿⣿⣿⣿⣿⣿⣿⣷⠀⠀⠀⠀⠀⠀⠀⠀⠀⠀⠀⠀⠀⠀⠀⠀⠀⠀⠀⠀⠀⢸⣿⣿⣿⣿⣿⣿⣿⣿⣿⣿⣿⣿⣿⣿⣿⣿⣿⣿⣿⣿⣿⣿⣿⣿⣿⣿⣿⣿⠀⠀⠀⠀⠀⠀⠀⠀⠀⠀⠀⠀⠀⠀⠀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⣿⣿⣿⣿⣿⣿⣿⣿⣿⣿⣿⣿⣿⣿⣿⣿⣿⣿⣿⣿⣿⣿⣿⣿⣿⡿⠀⠀⠀⠀⠀⠀⠀⠀⠀⠀⠀⠀⠀⠀⠀⠀⠀⠀⠀⠀⠀⣾⣿⣿⡿⠛⠝⣿⣿⣿⣿⣿⣿⣿⣿⣿⣿⣿⣿⣿⣿⣿⣿⣿⣿⣿⣿⣿⣿⣿⠀⠀⠀⠀⠀⠀⠀⠀⠀⠀⠀⠀⠀⠀⠀</a:t>
            </a:r>
            <a:br/>
            <a:r>
              <a:t>⣿⣿⣿⣿⣿⣿⣿⣿⣿⣿⣿⣿⣿⣿⣿⣿⣿⣿⣿⣿⣿⣿⣿⣿⡟⠁⠀⠀⠀⠀⠀⠀⠀⠀⠀⠀⠀⠀⠀⠀⠀⠀⠀⠀⠀⠀⣼⣿⣿⠋⠀⠀⣼⣿⣿⣿⣿⣿⣿⣿⣿⣿⣿⣿⣿⣿⣿⣿⣿⣿⣿⣿⣿⣿⣿⣿⠀⠀⠀⠀⠀⠀⠀⠀⠀⠀⠀⠀⠀⠀⠀</a:t>
            </a:r>
            <a:br/>
            <a:r>
              <a:t>⣿⣿⣿⣿⣿⣿⣿⣿⣿⣿⣿⣿⣿⣿⣿⣿⣿⣿⣿⣿⣿⣿⣿⡟⠀⠀⠀⠀⠀⠀⠀⠀⠀⠀⠀⠀⠀⠀⠀⠀⠀⠀⠀⠀⠀⠘⢿⠿⠁⠀⠀⠀⣿⣿⣿⣿⣿⣿⣿⣿⣿⣿⣿⣿⣿⣿⣿⣿⣿⣿⣿⣿⣿⣿⣿⣿⠀⠀⠀⠀⠀⠀⠀⠀⠀⠀⠀⠀⠀⠀⠀</a:t>
            </a:r>
            <a:br/>
            <a:r>
              <a:t>⣿⣿⣿⣿⣿⣿⣿⣿⣿⣿⣿⣿⣿⣿⣿⣿⣿⣿⣿⣿⣿⣿⡿⠁⠀⠀⠀⠀⠀⠀⠀⠀⠀⠀⠀⠀⠀⠀⠀⠀⠀⠀⠀⠀⠀⠀⠀⠀⠀⠀⠀⠀⣿⣿⣿⣿⣿⣿⣿⣿⣿⣿⣿⣿⣿⣿⣿⣿⣿⣿⣿⣿⣿⣿⣿⣿⠀⠀⠀⠀⠀⠀⠀⠀⠀⠀⠀⠀⠀⠀⠀</a:t>
            </a:r>
            <a:br/>
            <a:r>
              <a:t>⣿⣿⣿⣿⣿⣿⣿⣿⣿⣿⣿⣿⣿⣿⣿⣿⣿⣿⣿⣿⣿⣿⠃⠀⠀⠀⠀⠀⠀⠀⠀⠀⠀⠀⠀⠀⠀⠀⠀⠀⠀⠀⠀⠀⠀⠀⠀⠀⠀⠀⠀⠀⣿⣿⣿⣿⣿⣿⣿⣿⣿⣿⣿⣿⣿⣿⣿⣿⣿⣿⣿⣿⣿⣿⣿⣿⠀⠀⠀⠀⠀⠀⠀⠀⠀⠀⠀⠀⠀⠀⠀</a:t>
            </a:r>
            <a:br/>
            <a:r>
              <a:t>⣿⣿⣿⣿⣿⣿⣿⣿⣿⣿⣿⣿⣿⣿⣿⣿⣿⣿⣿⣿⣿⠃⠀⠀⠀⠀⠀⠀⠀⠀⠀⠀⠀⠀⠀⠀⠀⠀⠀⠀⠀⠀⠀⠀⠀⠀⠀⠀⠀⠀⠀⠀⣼⣿⣿⣿⣿⣿⣿⣿⣿⣿⣿⣿⣿⣿⣿⣿⣿⣿⣿⣿⣿⣿⣿⣿⠀⠀⠀⠀⠀⠀⠀⠀⠀⠀⠀⠀⠀⠀⠀</a:t>
            </a:r>
            <a:br/>
            <a:r>
              <a:t>⣿⣿⣿⣿⣿⣿⣿⣿⣿⣿⣿⣿⣿⣿⣿⣿⣿⣿⣿⣿⡇⠀⠀⠀⠀⢠⣾⠀⠀⠀⠀⠀⠀⠀⠀⠀⠀⠀⠀⠀⠀⠀⠀⠀⠀⠀⠀⠀⠀⠀⠀⣴⣿⣿⣿⣿⣿⣿⣿⣿⣿⣿⣿⣿⣿⣿⣿⣿⣿⣿⣿⣿⣿⣿⣿⣿⠀⠀⠀⠀⠀⠀⠀⠀⠀⠀⠀⠀⠀⠀⠀</a:t>
            </a:r>
            <a:br/>
            <a:r>
              <a:t>⣿⣿⣿⣿⣿⣿⣿⣿⣿⣿⣿⣿⣿⣿⣿⣿⣿⣿⣿⣿⠁⠀⠀⠀⠀⣸⣿⠀⠀⠀⠀⠀⠀⠀⠀⠀⠀⠀⠀⢀⣀⣀⡀⠀⠀⠀⢀⣀⣤⣶⣿⣿⣿⣿⣿⣿⣿⣿⣿⣿⣿⣿⣿⣿⣿⣿⣿⣿⣿⣿⣿⣿⣿⣿⣿⣿⠀⠀⠀⠀⠀⠀⠀⠀⠀⠀⠀⠀⠀⠀⠀</a:t>
            </a:r>
            <a:br/>
            <a:r>
              <a:t>⣿⣿⣿⣿⣿⣿⣿⣿⣿⣿⣿⣿⣿⣿⣿⣿⣿⣿⣿⡟⠀⠀⠀⠀⢠⣿⣿⣇⠀⠀⠀⠀⠀⠀⠀⣠⣶⣿⣿⣿⣿⣿⣿⣿⣿⣿⣿⣿⣿⣿⣿⣿⣿⣿⣿⣿⣿⣿⣿⣿⣿⣿⣿⣿⣿⣿⣿⣿⣿⣿⣿⣿⣿⣿⣿⣿⠀⠀⠀⠀⠀⠀⠀⠀⠀⠀⠀⠀⠀⠀⠀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⣿⣿⣿⣿⣿⣿⣿⣿⣿⣿⣿⣿⣿⣿⣿⣿⣿⣿⣿⠃⠀⠀⠀⠀⣸⣿⣿⣿⣦⣀⠀⠀⢀⣤⣾⣿⣿⣿⣿⣿⣿⣿⣿⣿⣿⣿⣿⣿⣿⣿⣿⣿⣿⣿⣿⣿⣿⣿⣿⣿⣿⣿⣿⣿⣿⣿⣿⣿⣿⣿⣿⣿⣿⣿⣿⣿⠀⠀⠀⠀⠀⠀⠀⠀⠀⠀⠀⠀⠀⠀⠀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⣿⣿⣿⣿⣿⣿⣿⣿⣿⣿⣿⣿⣿⣿⣿⣿⣿⣿⡇⠀⠀⠀⠀⠀⣿⣿⣿⣿⣿⣿⣿⣿⣿⣿⣿⣿⣿⣿⣿⣿⣿⣿⣿⣿⣿⣿⣿⣿⣿⣿⣿⣿⣿⣿⣿⣿⣿⣿⣿⣿⣿⣿⣿⣿⣿⣿⣿⣿⣿⣿⣿⣿⣿⣿⣿⣿⠀⠀⠀⠀⠀⠀⠀⠀⠀⠀⠀⠀⠀⠀⠀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⣿⣿⣿⣿⣿⣿⣿⣿⣿⣿⣿⣿⣿⣿⣿⣿⣿⣿⣿⡆⠀⠀⠀⢠⣿⣿⣿⣿⣿⣿⣿⣿⣿⣿⣿⣿⣿⣿⣿⣿⣿⣿⣿⣿⣿⣿⣿⣿⣿⣿⣿⣿⣿⣿⣿⣿⣿⣿⣿⣿⣿⣿⣿⣿⣿⣿⣿⣿⣿⣿⣿⣿⣿⣿⣿⣿⠀⠀⠀⠀⠀⠀⠀⠀⠀⠀⠀⠀⠀⠀⠀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⣿⣿⣿⣿⣿⣿⣿⣿⣿⣿⣿⣿⣿⣿⣿⣿⣿⣿⣿⡟⠀⠀⠀⠈⠻⣿⣿⣿⣿⣿⣿⣿⣿⣿⣿⣿⣿⣿⣿⣿⣿⣿⣿⣿⣿⣿⣿⣿⣿⣿⣿⣿⣿⣿⣿⣿⣿⣿⣿⣿⣿⣿⣿⣿⣿⣿⣿⣿⣿⣿⣿⣿⣿⣿⣿⣿⠀⠀⠀⠀⠀⠀⠀⠀⠀⠀⠀⠀⠀⠀⠀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⣿⣿⣿⣿⣿⣿⣿⣿⣿⣿⣿⣿⣿⣿⣿⣿⣿⣿⣏⣀⠀⠀⠀⠀⢹⣿⣿⣿⣿⣿⣿⣿⣿⣿⣿⣿⣿⣿⣿⣿⣿⣿⣿⣿⣿⣿⣿⣿⣿⣿⣿⣿⣿⣿⣿⣿⣿⣿⣿⣿⣿⣿⣿⣿⣿⣿⣿⣿⣿⣿⣿⣿⣿⣿⣿⣿⠀⠀⠀⠀⠀⠀⠀⠀⠀⠀⠀⠀⠀⠀⠀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⣿⣿⣿⣿⣿⣿⣿⣿⣿⣿⣿⣿⣿⣿⣿⣿⣿⣿⣿⣷⣦⣀⢠⣇⣀⣿⣿⣿⣿⣿⣿⣿⣿⣿⣿⣿⣿⣿⣿⣿⣿⣿⣿⣿⣿⣿⣿⣿⣿⣿⣿⣿⣿⣿⣿⣿⣿⣿⣿⣿⣿⣿⣿⣿⣿⣿⣿⣿⣿⣿⣿⣿⣿⣿⣿⣿⠀⠀⠀⠀⠀⠀⠀⠀⠀⠀⠀⠀⠀⠀⠀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⣿⣿⣿⣿⣿⣿⣿⣿⣿⣿⣿⣿⣿⣿⣿⣿⣿⣿⣇⠀⠀⠀⠀⠀⠀⠀⠀⠀⠀⠀⠀⠀⠀⠀⠀⠀⠀⠀⠀⣼⣿⣿⣿⣿⣿⣿⣿⣿⣿⣿⣿⣿⣿⣿⣿⣿⣿⣿⣿⣿⣿⣿⣿⣿⣿⣿⣿⣿⣿⣿⣿⣿⣿⡇⠀⠀⠀⠀⠀⠀⠀⠀⠀⠀⠀⠀⠀⠀⠀⠀⠀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⣿⣿⣿⣿⣿⣿⣿⣿⣿⣿⣿⣿⣿⣿⣿⣿⣿⣿⣿⣧⠀⠀⠀⠀⠀⠀⠀⠀⠀⠀⠀⠀⠀⠀⠀⠀⠀⠀⠀⠈⢿⣿⣿⣿⣿⣿⣿⣿⣿⣿⣿⣿⣿⣿⣿⣿⣿⣿⣿⣿⣿⣿⣿⣿⣿⣿⣿⣿⣿⣿⣿⣿⣿⡇⠀⠀⠀⠀⠀⠀⠀⠀⠀⠀⠀⠀⠀⠀⠀⠀⠀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⣿⣿⣿⣿⣿⣿⣿⣿⣿⣿⣿⣿⣿⣿⣿⣿⣿⣿⣿⣿⣇⠀⠀⠀⠀⠀⠀⠀⠀⠀⠀⠀⠀⠀⠀⠀⠀⠀⠀⠀⣸⣿⣿⣿⣿⣿⣿⣿⣿⣿⣿⣿⣿⣿⣿⣿⣿⣿⣿⣿⣿⣿⣿⣿⣿⣿⣿⣿⣿⣿⣿⣿⣿⡇⠀⠀⠀⠀⠀⠀⠀⠀⠀⠀⠀⠀⠀⠀⠀⠀⠀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⣿⣿⣿⣿⣿⣿⣿⣿⣿⣿⣿⣿⣿⣿⣿⣿⣿⣿⣿⣿⣿⠀⠀⠀⠀⠀⠀⠀⠀⠀⠀⠀⠀⠀⠀⠀⠀⠀⠀⢀⣿⣿⣿⣿⣿⣿⣿⣿⣿⣿⣿⣿⣿⣿⣿⣿⣿⣿⣿⣿⣿⣿⣿⣿⣿⣿⣿⣿⣿⣿⣿⣿⣿⡇⠀⠀⠀⠀⠀⠀⠀⠀⠀⠀⠀⠀⠀⠀⠀⠀⠀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⣿⣿⣿⣿⣿⣿⣿⣿⣿⣿⣿⣿⣿⣿⣿⣿⣿⣿⣿⣿⣿⡀⠀⠀⠀⠀⠀⠀⠀⠀⠀⠀⠀⠀⠀⠀⠀⠀⠀⣼⣿⣿⣿⣿⣿⣿⣿⣿⣿⣿⣿⣿⣿⣿⣿⣿⣿⣿⣿⣿⣿⣿⣿⣿⣿⣿⣿⣿⣿⣿⣿⣿⣿⡇⠀⠀⠀⠀⠀⠀⠀⠀⠀⠀⠀⠀⠀⠀⠀⠀⠀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⣿⣿⣿⣿⣿⣿⣿⣿⣿⣿⣿⣿⣿⣿⣿⣿⣿⣿⣿⣿⣿⡇⠀⠀⠀⠀⠀⠀⠀⠀⠀⠀⠀⠀⠀⠀⠀⠀⠀⣿⣿⣿⣿⣿⣿⣿⣿⣿⣿⣿⣿⣿⣿⣿⣿⣿⣿⣿⣿⣿⣿⣿⣿⣿⣿⣿⣿⣿⣿⣿⣿⣿⣿⡇⠀⠀⠀⠀⠀⠀⠀⠀⠀⠀⠀⠀⠀⠀⠀⠀⠀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⣿⣿⣿⣿⣿⣿⣿⣿⣿⣿⣿⣿⣿⣿⣿⣿⣿⣿⣿⣿⣿⣇⠀⠀⠀⠀⠀⠀⠀⠀⠀⠀⠀⠀⠀⠀⠀⠀⠚⠻⢿⣿⣿⣿⣿⣿⣿⣿⣿⣿⣿⣿⣿⣿⣿⣿⣿⣿⣿⣿⣿⣿⣿⣿⣿⣿⣿⣿⣿⣿⣿⣿⣿⡇⠀⠀⠀⠀⠀⠀⠀⠀⠀⠀⠀⠀⠀⠀⠀⠀⠀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⣿⣿⣿⣿⣿⣿⣿⣿⣿⣿⣿⣿⣿⣿⣿⣿⣿⣿⣿⣿⣿⣿⠀⠀⠀⠀⠀⠀⠀⠀⠀⠀⠀⠀⠀⠀⠀⠀⠀⠀⠀⠈⢻⣿⣿⣿⣿⣿⣿⣿⣿⣿⣿⣿⣿⣿⣿⣿⣿⣿⣿⣿⣿⣿⣿⣿⣿⣿⣿⣿⣿⣿⣿⡇⠀⠀⠀⠀⠀⠀⠀⠀⠀⠀⠀⠀⠀⠀⠀⠀⠀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⣿⣿⣿⣿⣿⣿⣿⣿⣿⣿⣿⣿⣿⣿⣿⣿⣿⣿⣿⣿⣿⣿⠀⠀⠀⠀⠀⠀⠀⠀⠀⠀⠀⠀⠀⠀⠀⠀⠀⠀⠀⠀⠀⣿⣿⣿⣿⣿⣿⣿⣿⣿⣿⣿⣿⣿⣿⣿⣿⣿⣿⣿⣿⣿⣿⣿⣿⣿⣿⣿⣿⣿⣿⡇⠀⠀⠀⠀⠀⠀⠀⠀⠀⠀⠀⠀⠀⠀⠀⠀⠀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⣿⣿⣿⣿⣿⣿⣿⣿⣿⣿⣿⣿⣿⣿⣿⣿⣿⣿⣿⣿⣿⣿⡆⠀⠀⠀⠀⠀⠀⠀⠀⠀⠀⠀⠀⠀⠀⠀⠀⠀⠀⠀⠀⣿⣿⣿⣿⣿⣿⣿⣿⣿⣿⣿⣿⣿⣿⣿⣿⣿⣿⣿⣿⣿⣿⣿⣿⣿⣿⣿⣿⣿⣿⡇⠀⠀⠀⠀⠀⠀⠀⠀⠀⠀⠀⠀⠀⠀⠀⠀⠀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⣿⣿⣿⣿⣿⣿⣿⣿⣿⣿⣿⣿⣿⣿⣿⣿⣿⣿⣿⣿⣿⣿⠇⠀⠀⠀⠀⠀⠀⠀⠀⠀⠀⠀⠀⠀⠀⠀⠀⠀⠀⠀⣸⣿⣿⠿⠻⢻⣿⣿⣿⣿⣿⣿⣿⣿⣿⣿⣿⣿⣿⣿⣿⣿⣿⣿⣿⣿⣿⣿⣿⣿⣿⡇⠀⠀⠀⠀⠀⠀⠀⠀⠀⠀⠀⠀⠀⠀⠀⠀⠀</a:t>
            </a:r>
            <a:br/>
            <a:r>
              <a:t>⣿⣿⣿⣿⣿⣿⣿⣿⣿⣿⣿⣿⣿⣿⣿⣿⣿⣿⣿⣿⣿⠏⠀⠀⠀⠀⠀⠀⠀⠀⠀⠀⠀⠀⠀⠀⠀⠀⠀⠀⠀⢠⣿⡿⠁⠀⢠⣿⣿⣿⣿⣿⣿⣿⣿⣿⣿⣿⣿⣿⣿⣿⣿⣿⣿⣿⣿⣿⣿⣿⣿⣿⣿⡇⠀⠀⠀⠀⠀⠀⠀⠀⠀⠀⠀⠀⠀⠀⠀⠀⠀</a:t>
            </a:r>
            <a:br/>
            <a:r>
              <a:t>⣿⣿⣿⣿⣿⣿⣿⣿⣿⣿⣿⣿⣿⣿⣿⣿⣿⣿⣿⣿⠇⠀⠀⠀⠀⠀⠀⠀⠀⠀⠀⠀⠀⠀⠀⠀⠀⠀⠀⠀⠀⠻⠋⠀⠀⠀⢸⣿⣿⣿⣿⣿⣿⣿⣿⣿⣿⣿⣿⣿⣿⣿⣿⣿⣿⣿⣿⣿⣿⣿⣿⣿⣿⡇⠀⠀⠀⠀⠀⠀⠀⠀⠀⠀⠀⠀⠀⠀⠀⠀⠀</a:t>
            </a:r>
            <a:br/>
            <a:r>
              <a:t>⣿⣿⣿⣿⣿⣿⣿⣿⣿⣿⣿⣿⣿⣿⣿⣿⣿⣿⣿⡟⠀⠀⠀⠀⠀⠀⠀⠀⠀⠀⠀⠀⠀⠀⠀⠀⠀⠀⠀⠀⠀⠀⠀⠀⠀⠀⢸⣿⣿⣿⣿⣿⣿⣿⣿⣿⣿⣿⣿⣿⣿⣿⣿⣿⣿⣿⣿⣿⣿⣿⣿⣿⣿⡇⠀⠀⠀⠀⠀⠀⠀⠀⠀⠀⠀⠀⠀⠀⠀⠀⠀</a:t>
            </a:r>
            <a:br/>
            <a:r>
              <a:t>⣿⣿⣿⣿⣿⣿⣿⣿⣿⣿⣿⣿⣿⣿⣿⣿⣿⣿⡿⠀⠀⠀⠀⠀⠀⠀⠀⠀⠀⠀⠀⠀⠀⠀⠀⠀⠀⠀⠀⠀⠀⠀⠀⠀⠀⠀⠸⣿⣿⣿⣿⣿⣿⣿⣿⣿⣿⣿⣿⣿⣿⣿⣿⣿⣿⣿⣿⣿⣿⣿⣿⣿⣿⡇⠀⠀⠀⠀⠀⠀⠀⠀⠀⠀⠀⠀⠀⠀⠀⠀⠀</a:t>
            </a:r>
            <a:br/>
            <a:r>
              <a:t>⣿⣿⣿⣿⣿⣿⣿⣿⣿⣿⣿⣿⣿⣿⣿⣿⣿⡿⠁⠀⠀⠀⠀⡀⠀⠀⠀⠀⠀⠀⠀⠀⠀⠀⠀⠀⠀⠀⠀⠀⠀⠀⠀⠀⠀⠀⣸⣿⣿⣿⣿⣿⣿⣿⣿⣿⣿⣿⣿⣿⣿⣿⣿⣿⣿⣿⣿⣿⣿⣿⣿⣿⣿⡇⠀⠀⠀⠀⠀⠀⠀⠀⠀⠀⠀⠀⠀⠀⠀⠀⠀</a:t>
            </a:r>
            <a:br/>
            <a:r>
              <a:t>⣿⣿⣿⣿⣿⣿⣿⣿⣿⣿⣿⣿⣿⣿⣿⣿⣿⡇⠀⠀⠀⠀⣸⡃⠀⠀⠀⠀⠀⠀⠀⠀⠀⠀⠀⠀⠀⠀⠀⠀⠀⠀⠀⢀⣠⣴⣿⣿⣿⣿⣿⣿⣿⣿⣿⣿⣿⣿⣿⣿⣿⣿⣿⣿⣿⣿⣿⣿⣿⣿⣿⣿⣿⡇⠀⠀⠀⠀⠀⠀⠀⠀⠀⠀⠀⠀⠀⠀⠀⠀⠀</a:t>
            </a:r>
            <a:br/>
            <a:r>
              <a:t>⣿⣿⣿⣿⣿⣿⣿⣿⣿⣿⣿⣿⣿⣿⣿⣿⣿⠀⠀⠀⠀⢀⣿⣧⠀⠀⠀⠀⠀⠀⠀⢀⣠⣤⣤⣶⣷⣶⣶⣤⣴⣶⣾⣿⣿⣿⣿⣿⣿⣿⣿⣿⣿⣿⣿⣿⣿⣿⣿⣿⣿⣿⣿⣿⣿⣿⣿⣿⣿⣿⣿⣿⣿⡇⠀⠀⠀⠀⠀⠀⠀⠀⠀⠀⠀⠀⠀⠀⠀⠀⠀</a:t>
            </a:r>
            <a:br/>
            <a:r>
              <a:t>⣿⣿⣿⣿⣿⣿⣿⣿⣿⣿⣿⣿⣿⣿⣿⣿⡏⠀⠀⠀⠀⣸⣿⣿⣦⡀⠀⠀⠀⢀⣴⣿⣿⣿⣿⣿⣿⣿⣿⣿⣿⣿⣿⣿⣿⣿⣿⣿⣿⣿⣿⣿⣿⣿⣿⣿⣿⣿⣿⣿⣿⣿⣿⣿⣿⣿⣿⣿⣿⣿⣿⣿⣿⡇⠀⠀⠀⠀⠀⠀⠀⠀⠀⠀⠀⠀⠀⠀⠀⠀⠀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⣿⣿⣿⣿⣿⣿⣿⣿⣿⣿⣿⣿⣿⣿⣿⡿⠀⠀⠀⠀⠀⣿⣿⣿⣿⣿⣷⣶⣶⣿⣿⣿⣿⣿⣿⣿⣿⣿⣿⣿⣿⣿⣿⣿⣿⣿⣿⣿⣿⣿⣿⣿⣿⣿⣿⣿⣿⣿⣿⣿⣿⣿⣿⣿⣿⣿⣿⣿⣿⣿⣿⣿⣿⡇⠀⠀⠀⠀⠀⠀⠀⠀⠀⠀⠀⠀⠀⠀⠀⠀⠀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⣿⣿⣿⣿⣿⣿⣿⣿⣿⣿⣿⣿⣿⣿⣿⣷⡆⠀⠀⠀⣰⣿⣿⣿⣿⣿⣿⣿⣿⣿⣿⣿⣿⣿⣿⣿⣿⣿⣿⣿⣿⣿⣿⣿⣿⣿⣿⣿⣿⣿⣿⣿⣿⣿⣿⣿⣿⣿⣿⣿⣿⣿⣿⣿⣿⣿⣿⣿⣿⣿⣿⣿⣿⡇⠀⠀⠀⠀⠀⠀⠀⠀⠀⠀⠀⠀⠀⠀⠀⠀⠀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⣿⣿⣿⣿⣿⣿⣿⣿⣿⣿⣿⣿⣿⣿⣿⣿⡿⠀⠀⠀⠘⢿⣿⣿⣿⣿⣿⣿⣿⣿⣿⣿⣿⣿⣿⣿⣿⣿⣿⣿⣿⣿⣿⣿⣿⣿⣿⣿⣿⣿⣿⣿⣿⣿⣿⣿⣿⣿⣿⣿⣿⣿⣿⣿⣿⣿⣿⣿⣿⣿⣿⣿⣿⡇⠀⠀⠀⠀⠀⠀⠀⠀⠀⠀⠀⠀⠀⠀⠀⠀⠀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⣿⣿⣿⣿⣿⣿⣿⣿⣿⣿⣿⣿⣿⣿⣿⣿⡄⠀⠀⠀⠀⢾⣿⣿⣿⣿⣿⣿⣿⣿⣿⣿⣿⣿⣿⣿⣿⣿⣿⣿⣿⣿⣿⣿⣿⣿⣿⣿⣿⣿⣿⣿⣿⣿⣿⣿⣿⣿⣿⣿⣿⣿⣿⣿⣿⣿⣿⣿⣿⣿⣿⣿⣿⡇⠀⠀⠀⠀⠀⠀⠀⠀⠀⠀⠀⠀⠀⠀⠀⠀⠀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⣿⣿⣿⣿⣿⣿⣿⣿⣿⣿⣿⣿⣿⣿⣿⣿⣷⣶⣀⣸⣄⣸⣿⣿⣿⣿⣿⣿⣿⣿⣿⣿⣿⣿⣿⣿⣿⣿⣿⣿⣿⣿⣿⣿⣿⣿⣿⣿⣿⣿⣿⣿⣿⣿⣿⣿⣿⣿⣿⣿⣿⣿⣿⣿⣿⣿⣿⣿⣿⣿⣿⣿⣿⡇⠀⠀⠀⠀⠀⠀⠀⠀⠀⠀⠀⠀⠀⠀⠀⠀⠀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⣿⣿⣿⣿⣿⣿⣿⣿⣿⣿⣿⣿⣿⣿⣿⣿⣷⡀⠀⠀⠀⠀⠀⠀⠀⠀⠀⠀⠀⠀⠀⠀⠀⠀⠀⠀⢠⣿⣿⣿⣿⣿⣿⣿⣿⣿⣿⣿⣿⣿⣿⣿⣿⣿⣿⣿⣿⣿⣿⣿⣿⣿⣿⣿⣿⣿⣿⣿⣿⣿⣿⣿⠀⠀⠀⠀⠀⠀⠀⠀⠀⠀⠀⠀⠀⠀⠀⠀⠀⠀⠀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⣿⣿⣿⣿⣿⣿⣿⣿⣿⣿⣿⣿⣿⣿⣿⣿⣿⣷⡀⠀⠀⠀⠀⠀⠀⠀⠀⠀⠀⠀⠀⠀⠀⠀⠀⠀⠈⢻⣿⣿⣿⣿⣿⣿⣿⣿⣿⣿⣿⣿⣿⣿⣿⣿⣿⣿⣿⣿⣿⣿⣿⣿⣿⣿⣿⣿⣿⣿⣿⣿⣿⣿⠀⠀⠀⠀⠀⠀⠀⠀⠀⠀⠀⠀⠀⠀⠀⠀⠀⠀⠀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⣿⣿⣿⣿⣿⣿⣿⣿⣿⣿⣿⣿⣿⣿⣿⣿⣿⣿⣷⠀⠀⠀⠀⠀⠀⠀⠀⠀⠀⠀⠀⠀⠀⠀⠀⠀⠀⢉⣿⣿⣿⣿⣿⣿⣿⣿⣿⣿⣿⣿⣿⣿⣿⣿⣿⣿⣿⣿⣿⣿⣿⣿⣿⣿⣿⣿⣿⣿⣿⣿⣿⣿⠀⠀⠀⠀⠀⠀⠀⠀⠀⠀⠀⠀⠀⠀⠀⠀⠀⠀⠀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⣿⣿⣿⣿⣿⣿⣿⣿⣿⣿⣿⣿⣿⣿⣿⣿⣿⣿⣿⡇⠀⠀⠀⠀⠀⠀⠀⠀⠀⠀⠀⠀⠀⠀⠀⠀⠀⢰⣿⣿⣿⣿⣿⣿⣿⣿⣿⣿⣿⣿⣿⣿⣿⣿⣿⣿⣿⣿⣿⣿⣿⣿⣿⣿⣿⣿⣿⣿⣿⣿⣿⣿⠀⠀⠀⠀⠀⠀⠀⠀⠀⠀⠀⠀⠀⠀⠀⠀⠀⠀⠀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⣿⣿⣿⣿⣿⣿⣿⣿⣿⣿⣿⣿⣿⣿⣿⣿⣿⣿⣿⡇⠀⠀⠀⠀⠀⠀⠀⠀⠀⠀⠀⠀⠀⠀⠀⠀⠀⣾⣿⣿⣿⣿⣿⣿⣿⣿⣿⣿⣿⣿⣿⣿⣿⣿⣿⣿⣿⣿⣿⣿⣿⣿⣿⣿⣿⣿⣿⣿⣿⣿⣿⣿⠀⠀⠀⠀⠀⠀⠀⠀⠀⠀⠀⠀⠀⠀⠀⠀⠀⠀⠀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⣿⣿⣿⣿⣿⣿⣿⣿⣿⣿⣿⣿⣿⣿⣿⣿⣿⣿⣿⣿⠀⠀⠀⠀⠀⠀⠀⠀⠀⠀⠀⠀⠀⠀⠀⠀⠘⣿⣿⣿⣿⣿⣿⣿⣿⣿⣿⣿⣿⣿⣿⣿⣿⣿⣿⣿⣿⣿⣿⣿⣿⣿⣿⣿⣿⣿⣿⣿⣿⣿⣿⣿⠀⠀⠀⠀⠀⠀⠀⠀⠀⠀⠀⠀⠀⠀⠀⠀⠀⠀⠀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⣿⣿⣿⣿⣿⣿⣿⣿⣿⣿⣿⣿⣿⣿⣿⣿⣿⣿⣿⣿⠀⠀⠀⠀⠀⠀⠀⠀⠀⠀⠀⠀⠀⠀⠀⠀⠼⢿⣿⣿⣿⣿⣿⣿⣿⣿⣿⣿⣿⣿⣿⣿⣿⣿⣿⣿⣿⣿⣿⣿⣿⣿⣿⣿⣿⣿⣿⣿⣿⣿⣿⣿⠀⠀⠀⠀⠀⠀⠀⠀⠀⠀⠀⠀⠀⠀⠀⠀⠀⠀⠀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⣿⣿⣿⣿⣿⣿⣿⣿⣿⣿⣿⣿⣿⣿⣿⣿⣿⣿⣿⣿⡇⠀⠀⠀⠀⠀⠀⠀⠀⠀⠀⠀⠀⠀⠀⠀⠀⠀⠀⠙⢿⣿⣿⣿⣿⣿⣿⣿⣿⣿⣿⣿⣿⣿⣿⣿⣿⣿⣿⣿⣿⣿⣿⣿⣿⣿⣿⣿⣿⣿⣿⣿⠀⠀⠀⠀⠀⠀⠀⠀⠀⠀⠀⠀⠀⠀⠀⠀⠀⠀⠀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⣿⣿⣿⣿⣿⣿⣿⣿⣿⣿⣿⣿⣿⣿⣿⣿⣿⣿⣿⣿⡇⠀⠀⠀⠀⠀⠀⠀⠀⠀⠀⠀⠀⠀⠀⠀⠀⠀⠀⠀⠸⣿⣿⣿⣿⣿⣿⣿⣿⣿⣿⣿⣿⣿⣿⣿⣿⣿⣿⣿⣿⣿⣿⣿⣿⣿⣿⣿⣿⣿⣿⣿⠀⠀⠀⠀⠀⠀⠀⠀⠀⠀⠀⠀⠀⠀⠀⠀⠀⠀⠀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⣿⣿⣿⣿⣿⣿⣿⣿⣿⣿⣿⣿⣿⣿⣿⣿⣿⣿⣿⣿⡇⠀⠀⠀⠀⠀⠀⠀⠀⠀⠀⠀⠀⠀⠀⠀⠀⠀⠀⠀⢰⣿⣿⣿⣿⣿⣿⣿⣿⣿⣿⣿⣿⣿⣿⣿⣿⣿⣿⣿⣿⣿⣿⣿⣿⣿⣿⣿⣿⣿⣿⣿⠀⠀⠀⠀⠀⠀⠀⠀⠀⠀⠀⠀⠀⠀⠀⠀⠀⠀⠀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⣿⣿⣿⣿⣿⣿⣿⣿⣿⣿⣿⣿⣿⣿⣿⣿⣿⣿⣿⣿⠇⠀⠀⠀⠀⠀⠀⠀⠀⠀⠀⠀⠀⠀⠀⠀⠀⠀⠀⠀⣼⣿⣿⠟⢛⣿⣿⣿⣿⣿⣿⣿⣿⣿⣿⣿⣿⣿⣿⣿⣿⣿⣿⣿⣿⣿⣿⣿⣿⣿⣿⣿⠀⠀⠀⠀⠀⠀⠀⠀⠀⠀⠀⠀⠀⠀⠀⠀⠀⠀⠀</a:t>
            </a:r>
            <a:br/>
            <a:r>
              <a:t>⣿⣿⣿⣿⣿⣿⣿⣿⣿⣿⣿⣿⣿⣿⣿⣿⣿⣿⣿⠃⠀⠀⠀⠀⠀⠀⠀⠀⠀⠀⠀⠀⠀⠀⠀⠀⠀⠀⠀⣰⣿⠟⠁⠀⣼⣿⣿⣿⣿⣿⣿⣿⣿⣿⣿⣿⣿⣿⣿⣿⣿⣿⣿⣿⣿⣿⣿⣿⣿⣿⣿⣿⠀⠀⠀⠀⠀⠀⠀⠀⠀⠀⠀⠀⠀⠀⠀⠀⠀⠀⠀</a:t>
            </a:r>
            <a:br/>
            <a:r>
              <a:t>⣿⣿⣿⣿⣿⣿⣿⣿⣿⣿⣿⣿⣿⣿⣿⣿⣿⣿⠇⠀⠀⠀⠀⠀⠀⠀⠀⠀⠀⠀⠀⠀⠀⠀⠀⠀⠀⠀⠐⠿⠃⠀⠀⠠⣿⣿⣿⣿⣿⣿⣿⣿⣿⣿⣿⣿⣿⣿⣿⣿⣿⣿⣿⣿⣿⣿⣿⣿⣿⣿⣿⣿⠀⠀⠀⠀⠀⠀⠀⠀⠀⠀⠀⠀⠀⠀⠀⠀⠀⠀⠀</a:t>
            </a:r>
            <a:br/>
            <a:r>
              <a:t>⣿⣿⣿⣿⣿⣿⣿⣿⣿⣿⣿⣿⣿⣿⣿⣿⣿⡟⠀⠀⠀⠀⠀⠀⠀⠀⠀⠀⠀⠀⠀⠀⠀⠀⠀⠀⠀⠀⠀⠀⠀⠀⠀⠀⣿⣿⣿⣿⣿⣿⣿⣿⣿⣿⣿⣿⣿⣿⣿⣿⣿⣿⣿⣿⣿⣿⣿⣿⣿⣿⣿⣿⠀⠀⠀⠀⠀⠀⠀⠀⠀⠀⠀⠀⠀⠀⠀⠀⠀⠀⠀</a:t>
            </a:r>
            <a:br/>
            <a:r>
              <a:t>⣿⣿⣿⣿⣿⣿⣿⣿⣿⣿⣿⣿⣿⣿⣿⣿⡟⠀⠀⠀⠀⠀⠀⠀⠀⠀⠀⠀⠀⠀⠀⠀⠀⠀⠀⠀⠀⠀⠀⠀⠀⠀⠀⠀⣿⣿⣿⣿⣿⣿⣿⣿⣿⣿⣿⣿⣿⣿⣿⣿⣿⣿⣿⣿⣿⣿⣿⣿⣿⣿⣿⣿⠀⠀⠀⠀⠀⠀⠀⠀⠀⠀⠀⠀⠀⠀⠀⠀⠀⠀⠀</a:t>
            </a:r>
            <a:br/>
            <a:r>
              <a:t>⣿⣿⣿⣿⣿⣿⣿⣿⣿⣿⣿⣿⣿⣿⣿⣿⠀⠀⠀⠀⠀⡄⠀⠀⠀⠀⠀⠀⠀⠀⠀⠀⠀⠀⠀⠀⠀⠀⠀⠀⠀⠀⠀⢀⣿⣿⣿⣿⣿⣿⣿⣿⣿⣿⣿⣿⣿⣿⣿⣿⣿⣿⣿⣿⣿⣿⣿⣿⣿⣿⣿⣿⠀⠀⠀⠀⠀⠀⠀⠀⠀⠀⠀⠀⠀⠀⠀⠀⠀⠀⠀</a:t>
            </a:r>
            <a:br/>
            <a:r>
              <a:t>⣿⣿⣿⣿⣿⣿⣿⣿⣿⣿⣿⣿⣿⣿⣿⡇⠀⠀⠀⠀⢸⡇⠀⠀⠀⠀⠀⠀⠀⠀⠀⠀⠀⠀⠀⠀⠀⠀⠀⠀⣀⣠⣶⣿⣿⣿⣿⣿⣿⣿⣿⣿⣿⣿⣿⣿⣿⣿⣿⣿⣿⣿⣿⣿⣿⣿⣿⣿⣿⣿⣿⣿⠀⠀⠀⠀⠀⠀⠀⠀⠀⠀⠀⠀⠀⠀⠀⠀⠀⠀⠀</a:t>
            </a:r>
            <a:br/>
            <a:r>
              <a:t>⣿⣿⣿⣿⣿⣿⣿⣿⣿⣿⣿⣿⣿⣿⣿⠃⠀⠀⠀⠀⣾⣿⡀⠀⠀⠀⠀⠀⠀⣀⣴⣶⣶⣿⣿⣿⣷⣶⣿⣿⣿⣿⣿⣿⣿⣿⣿⣿⣿⣿⣿⣿⣿⣿⣿⣿⣿⣿⣿⣿⣿⣿⣿⣿⣿⣿⣿⣿⣿⣿⣿⣿⠀⠀⠀⠀⠀⠀⠀⠀⠀⠀⠀⠀⠀⠀⠀⠀⠀⠀⠀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⣿⣿⣿⣿⣿⣿⣿⣿⣿⣿⣿⣿⣿⣿⡟⠀⠀⠀⠀⢸⣿⣿⣷⣄⣀⠀⢀⣠⣾⣿⣿⣿⣿⣿⣿⣿⣿⣿⣿⣿⣿⣿⣿⣿⣿⣿⣿⣿⣿⣿⣿⣿⣿⣿⣿⣿⣿⣿⣿⣿⣿⣿⣿⣿⣿⣿⣿⣿⣿⣿⣿⣿⠀⠀⠀⠀⠀⠀⠀⠀⠀⠀⠀⠀⠀⠀⠀⠀⠀⠀⠀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⣿⣿⣿⣿⣿⣿⣿⣿⣿⣿⣿⣿⣿⣿⣄⠀⠀⠀⠀⣼⣿⣿⣿⣿⣿⣿⣿⣿⣿⣿⣿⣿⣿⣿⣿⣿⣿⣿⣿⣿⣿⣿⣿⣿⣿⣿⣿⣿⣿⣿⣿⣿⣿⣿⣿⣿⣿⣿⣿⣿⣿⣿⣿⣿⣿⣿⣿⣿⣿⣿⣿⣿⠀⠀⠀⠀⠀⠀⠀⠀⠀⠀⠀⠀⠀⠀⠀⠀⠀⠀⠀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⣿⣿⣿⣿⣿⣿⣿⣿⣿⣿⣿⣿⣿⣿⣿⡆⠀⠀⠀⢿⣿⣿⣿⣿⣿⣿⣿⣿⣿⣿⣿⣿⣿⣿⣿⣿⣿⣿⣿⣿⣿⣿⣿⣿⣿⣿⣿⣿⣿⣿⣿⣿⣿⣿⣿⣿⣿⣿⣿⣿⣿⣿⣿⣿⣿⣿⣿⣿⣿⣿⣿⣿⠀⠀⠀⠀⠀⠀⠀⠀⠀⠀⠀⠀⠀⠀⠀⠀⠀⠀⠀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⣿⣿⣿⣿⣿⣿⣿⣿⣿⣿⣿⣿⣿⣿⣏⠀⠀⠀⠀⢨⣿⣿⣿⣿⣿⣿⣿⣿⣿⣿⣿⣿⣿⣿⣿⣿⣿⣿⣿⣿⣿⣿⣿⣿⣿⣿⣿⣿⣿⣿⣿⣿⣿⣿⣿⣿⣿⣿⣿⣿⣿⣿⣿⣿⣿⣿⣿⣿⣿⣿⣿⣿⠀⠀⠀⠀⠀⠀⠀⠀⠀⠀⠀⠀⠀⠀⠀⠀⠀⠀⠀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⣿⣿⣿⣿⣿⣿⣿⣿⣿⣿⣿⣿⣿⣿⣿⣤⡀⠀⣄⠈⣿⣿⣿⣿⣿⣿⣿⣿⣿⣿⣿⣿⣿⣿⣿⣿⣿⣿⣿⣿⣿⣿⣿⣿⣿⣿⣿⣿⣿⣿⣿⣿⣿⣿⣿⣿⣿⣿⣿⣿⣿⣿⣿⣿⣿⣿⣿⣿⣿⣿⣿⣿⠀⠀⠀⠀⠀⠀⠀⠀⠀⠀⠀⠀⠀⠀⠀⠀⠀⠀⠀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⣿⣿⣿⣿⣿⣿⣿⣿⣿⣿⣿⣿⣿⣿⣿⣿⣿⣾⣿⣿⣿⣿⣿⣿⣿⣿⣿⣿⣿⣿⣿⣿⣿⣿⣿⣿⣿⣿⣿⣿⣿⣿⣿⣿⣿⣿⣿⣿⣿⣿⣿⣿⣿⣿⣿⣿⣿⣿⣿⣿⣿⣿⣿⣿⣿⣿⣿⣿⣿⣿⣿⣿⠀⠀⠀⠀⠀⠀⠀⠀⠀⠀⠀⠀⠀⠀⠀⠀⠀⠀⠀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⣿⣿⣿⣿⣿⣿⣿⣿⣿⣿⣿⣿⣿⣿⡄⠀⠀⠀⠀⠀⠀⠀⠀⠀⠀⠀⠀⠀⠀⠀⠛⠿⣿⣿⣿⣿⣿⣿⣿⣿⣿⣿⣿⣿⣿⣿⣿⣿⣿⣿⣿⣿⣿⣿⣿⣿⣿⣿⣿⣿⣿⣿⣿⣿⣿⣿⣿⣿⣿⡇⠀⠀⠀⠀⠀⠀⠀⠀⠀⠀⠀⠀⠀⠀⠀⠀⠀⠀⠀⠀⠀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⣿⣿⣿⣿⣿⣿⣿⣿⣿⣿⣿⣿⣿⣿⣷⡀⠀⠀⠀⠀⠀⠀⠀⠀⠀⠀⠀⠀⠀⠀⠀⠀⣿⣿⣿⣿⣿⣿⣿⣿⣿⣿⣿⣿⣿⣿⣿⣿⣿⣿⣿⣿⣿⣿⣿⣿⣿⣿⣿⣿⣿⣿⣿⣿⣿⣿⣿⣿⣿⡇⠀⠀⠀⠀⠀⠀⠀⠀⠀⠀⠀⠀⠀⠀⠀⠀⠀⠀⠀⠀⠀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⣿⣿⣿⣿⣿⣿⣿⣿⣿⣿⣿⣿⣿⣿⣿⣷⡀⠀⠀⠀⠀⠀⠀⠀⠀⠀⠀⠀⠀⠀⠀⠀⠈⢿⣿⣿⣿⣿⣿⣿⣿⣿⣿⣿⣿⣿⣿⣿⣿⣿⣿⣿⣿⣿⣿⣿⣿⣿⣿⣿⣿⣿⣿⣿⣿⣿⣿⣿⣿⡇⠀⠀⠀⠀⠀⠀⠀⠀⠀⠀⠀⠀⠀⠀⠀⠀⠀⠀⠀⠀⠀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⣿⣿⣿⣿⣿⣿⣿⣿⣿⣿⣿⣿⣿⣿⣿⣿⣧⠀⠀⠀⠀⠀⠀⠀⠀⠀⠀⠀⠀⠀⠀⠀⠀⢸⣿⣿⣿⣿⣿⣿⣿⣿⣿⣿⣿⣿⣿⣿⣿⣿⣿⣿⣿⣿⣿⣿⣿⣿⣿⣿⣿⣿⣿⣿⣿⣿⣿⣿⣿⡇⠀⠀⠀⠀⠀⠀⠀⠀⠀⠀⠀⠀⠀⠀⠀⠀⠀⠀⠀⠀⠀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⣿⣿⣿⣿⣿⣿⣿⣿⣿⣿⣿⣿⣿⣿⣿⣿⣿⠀⠀⠀⠀⠀⠀⠀⠀⠀⠀⠀⠀⠀⠀⠀⠀⣼⣿⣿⣿⣿⣿⣿⣿⣿⣿⣿⣿⣿⣿⣿⣿⣿⣿⣿⣿⣿⣿⣿⣿⣿⣿⣿⣿⣿⣿⣿⣿⣿⣿⣿⣿⡇⠀⠀⠀⠀⠀⠀⠀⠀⠀⠀⠀⠀⠀⠀⠀⠀⠀⠀⠀⠀⠀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⣿⣿⣿⣿⣿⣿⣿⣿⣿⣿⣿⣿⣿⣿⣿⣿⣿⠀⠀⠀⠀⠀⠀⠀⠀⠀⠀⠀⠀⠀⠀⠀⢠⣿⣿⣿⣿⣿⣿⣿⣿⣿⣿⣿⣿⣿⣿⣿⣿⣿⣿⣿⣿⣿⣿⣿⣿⣿⣿⣿⣿⣿⣿⣿⣿⣿⣿⣿⣿⡇⠀⠀⠀⠀⠀⠀⠀⠀⠀⠀⠀⠀⠀⠀⠀⠀⠀⠀⠀⠀⠀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⣿⣿⣿⣿⣿⣿⣿⣿⣿⣿⣿⣿⣿⣿⣿⣿⣿⡇⠀⠀⠀⠀⠀⠀⠀⠀⠀⠀⠀⠀⠀⠀⢀⣿⣿⣿⣿⣿⣿⣿⣿⣿⣿⣿⣿⣿⣿⣿⣿⣿⣿⣿⣿⣿⣿⣿⣿⣿⣿⣿⣿⣿⣿⣿⣿⣿⣿⣿⣿⡇⠀⠀⠀⠀⠀⠀⠀⠀⠀⠀⠀⠀⠀⠀⠀⠀⠀⠀⠀⠀⠀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⣿⣿⣿⣿⣿⣿⣿⣿⣿⣿⣿⣿⣿⣿⣿⣿⣿⡇⠀⠀⠀⠀⠀⠀⠀⠀⠀⠀⠀⠀⠀⠀⠚⠛⠿⣿⣿⣿⣿⣿⣿⣿⣿⣿⣿⣿⣿⣿⣿⣿⣿⣿⣿⣿⣿⣿⣿⣿⣿⣿⣿⣿⣿⣿⣿⣿⣿⣿⣿⡇⠀⠀⠀⠀⠀⠀⠀⠀⠀⠀⠀⠀⠀⠀⠀⠀⠀⠀⠀⠀⠀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⣿⣿⣿⣿⣿⣿⣿⣿⣿⣿⣿⣿⣿⣿⣿⣿⣿⣿⠀⠀⠀⠀⠀⠀⠀⠀⠀⠀⠀⠀⠀⠀⠀⠀⠀⠈⢻⣿⣿⣿⣿⣿⣿⣿⣿⣿⣿⣿⣿⣿⣿⣿⣿⣿⣿⣿⣿⣿⣿⣿⣿⣿⣿⣿⣿⣿⣿⣿⣿⡇⠀⠀⠀⠀⠀⠀⠀⠀⠀⠀⠀⠀⠀⠀⠀⠀⠀⠀⠀⠀⠀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⣿⣿⣿⣿⣿⣿⣿⣿⣿⣿⣿⣿⣿⣿⣿⣿⠟⠁⠀⠀⠀⠀⠀⠀⠀⠀⠀⠀⠀⠀⠀⠀⠀⠀⠀⠀⠀⣿⣿⣿⣿⣿⣿⣿⣿⣿⣿⣿⣿⣿⣿⣿⣿⣿⣿⣿⣿⣿⣿⣿⣿⣿⣿⣿⣿⣿⣿⣿⣿⡇⠀⠀⠀⠀⠀⠀⠀⠀⠀⠀⠀⠀⠀⠀⠀⠀⠀⠀⠀⠀⠀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⣿⣿⣿⣿⣿⣿⣿⣿⣿⣿⣿⣿⣿⣿⣿⠃⠀⠀⠀⠀⢀⠀⠀⠀⠀⠀⠀⠀⠀⠀⠀⠀⠀⠀⠀⠀⢸⣿⣿⣿⣿⣿⣿⣿⣿⣿⣿⣿⣿⣿⣿⣿⣿⣿⣿⣿⣿⣿⣿⣿⣿⣿⣿⣿⣿⣿⣿⣿⣿⡇⠀⠀⠀⠀⠀⠀⠀⠀⠀⠀⠀⠀⠀⠀⠀⠀⠀⠀⠀⠀⠀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⣿⣿⣿⣿⣿⣿⣿⣿⣿⣿⣿⣿⣿⣿⠃⠀⠀⠀⠀⠀⠃⠀⠀⠀⠀⠀⠀⠀⠀⠀⠀⠀⠀⠀⠀⢠⣿⡿⠟⢋⣿⣿⣿⣿⣿⣿⣿⣿⣿⣿⣿⣿⣿⣿⣿⣿⣿⣿⣿⣿⣿⣿⣿⣿⣿⣿⣿⣿⣿⡇⠀⠀⠀⠀⠀⠀⠀⠀⠀⠀⠀⠀⠀⠀⠀⠀⠀⠀⠀⠀⠀</a:t>
            </a:r>
            <a:br/>
            <a:r>
              <a:t>⣿⣿⣿⣿⣿⣿⣿⣿⣿⣿⣿⣿⣿⠃⠀⠀⠀⠀⠀⠀⠀⠀⠀⠀⠀⠀⠀⠀⠀⠀⠀⠀⠀⠀⣠⡿⠋⠀⠀⣿⣿⣿⣿⣿⣿⣿⣿⣿⣿⣿⣿⣿⣿⣿⣿⣿⣿⣿⣿⣿⣿⣿⣿⣿⣿⣿⣿⣿⣿⡇⠀⠀⠀⠀⠀⠀⠀⠀⠀⠀⠀⠀⠀⠀⠀⠀⠀⠀⠀⠀⠀</a:t>
            </a:r>
            <a:br/>
            <a:r>
              <a:t>⣿⣿⣿⣿⣿⣿⣿⣿⣿⣿⣿⣿⠃⠀⠀⠀⠀⠀⠀⠀⠀⠀⠀⠀⠀⠀⠀⠀⠀⠀⠀⠀⠀⠀⠈⠀⠀⠀⢸⣿⣿⣿⣿⣿⣿⣿⣿⣿⣿⣿⣿⣿⣿⣿⣿⣿⣿⣿⣿⣿⣿⣿⣿⣿⣿⣿⣿⣿⣿⡇⠀⠀⠀⠀⠀⠀⠀⠀⠀⠀⠀⠀⠀⠀⠀⠀⠀⠀⠀⠀⠀</a:t>
            </a:r>
            <a:br/>
            <a:r>
              <a:t>⣿⣿⣿⣿⣿⣿⣿⣿⣿⣿⣿⣿⠀⠀⠀⠀⢠⠂⠀⠀⠀⠀⠀⠀⠀⠀⠀⠀⠀⠀⠀⠀⠀⠀⠀⠀⠀⠀⢸⣿⣿⣿⣿⣿⣿⣿⣿⣿⣿⣿⣿⣿⣿⣿⣿⣿⣿⣿⣿⣿⣿⣿⣿⣿⣿⣿⣿⣿⣿⡇⠀⠀⠀⠀⠀⠀⠀⠀⠀⠀⠀⠀⠀⠀⠀⠀⠀⠀⠀⠀⠀</a:t>
            </a:r>
            <a:br/>
            <a:r>
              <a:t>⣿⣿⣿⣿⣿⣿⣿⣿⣿⣿⣿⣿⠀⠀⠀⠀⢸⠀⠀⠀⠀⠀⠀⠀⠀⠀⠀⠀⠀⠀⠀⠀⠀⠀⠀⠀⠀⠀⣸⣿⣿⣿⣿⣿⣿⣿⣿⣿⣿⣿⣿⣿⣿⣿⣿⣿⣿⣿⣿⣿⣿⣿⣿⣿⣿⣿⣿⣿⣿⡇⠀⠀⠀⠀⠀⠀⠀⠀⠀⠀⠀⠀⠀⠀⠀⠀⠀⠀⠀⠀⠀</a:t>
            </a:r>
            <a:br/>
            <a:r>
              <a:t>⣿⣿⣿⣿⣿⣿⣿⣿⣿⣿⣿⡏⠀⠀⠀⠀⣾⡄⠀⠀⠀⠀⠀⠀⠀⠀⣀⢀⣀⠀⠀⠀⠀⠀⠀⣀⣠⣶⣿⣿⣿⣿⣿⣿⣿⣿⣿⣿⣿⣿⣿⣿⣿⣿⣿⣿⣿⣿⣿⣿⣿⣿⣿⣿⣿⣿⣿⣿⣿⡇⠀⠀⠀⠀⠀⠀⠀⠀⠀⠀⠀⠀⠀⠀⠀⠀⠀⠀⠀⠀⠀</a:t>
            </a:r>
            <a:br/>
            <a:r>
              <a:t>⣿⣿⣿⣿⣿⣿⣿⣿⣿⣿⣿⣷⡀⠀⠀⠀⣿⣷⣄⠀⠀⠀⠀⣀⣴⣿⣿⣿⣿⣿⣷⣶⣶⣿⣿⣿⣿⣿⣿⣿⣿⣿⣿⣿⣿⣿⣿⣿⣿⣿⣿⣿⣿⣿⣿⣿⣿⣿⣿⣿⣿⣿⣿⣿⣿⣿⣿⣿⣿⡇⠀⠀⠀⠀⠀⠀⠀⠀⠀⠀⠀⠀⠀⠀⠀⠀⠀⠀⠀⠀⠀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⣿⣿⣿⣿⣿⣿⣿⣿⣿⣿⣿⡿⠁⠀⠀⠀⠸⣿⣿⣿⣷⣶⣿⣿⣿⣿⣿⣿⣿⣿⣿⣿⣿⣿⣿⣿⣿⣿⣿⣿⣿⣿⣿⣿⣿⣿⣿⣿⣿⣿⣿⣿⣿⣿⣿⣿⣿⣿⣿⣿⣿⣿⣿⣿⣿⣿⣿⣿⣿⡇⠀⠀⠀⠀⠀⠀⠀⠀⠀⠀⠀⠀⠀⠀⠀⠀⠀⠀⠀⠀⠀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⣿⣿⣿⣿⣿⣿⣿⣿⣿⣿⣿⣿⣀⠀⠀⠀⢻⣿⣿⣿⣿⣿⣿⣿⣿⣿⣿⣿⣿⣿⣿⣿⣿⣿⣿⣿⣿⣿⣿⣿⣿⣿⣿⣿⣿⣿⣿⣿⣿⣿⣿⣿⣿⣿⣿⣿⣿⣿⣿⣿⣿⣿⣿⣿⣿⣿⣿⣿⣿⡇⠀⠀⠀⠀⠀⠀⠀⠀⠀⠀⠀⠀⠀⠀⠀⠀⠀⠀⠀⠀⠀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⣿⣿⣿⣿⣿⣿⣿⣿⣿⣿⣿⣿⣿⣾⣴⣷⣼⣿⣿⣿⣿⣿⣿⣿⣿⣿⣿⣿⣿⣿⣿⣿⣿⣿⣿⣿⣿⣿⣿⣿⣿⣿⣿⣿⣿⣿⣿⣿⣿⣿⣿⣿⣿⣿⣿⣿⣿⣿⣿⣿⣿⣿⣿⣿⣿⣿⣿⣿⣿⡇⠀⠀⠀⠀⠀⠀⠀⠀⠀⠀⠀⠀⠀⠀⠀⠀⠀⠀⠀⠀⠀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⣿⣿⣿⣿⣿⣿⣿⣿⣿⣿⣿⣿⣿⣿⣿⣿⣿⣿⣿⣿⣿⣿⣿⣿⣿⣿⣿⣿⣿⣿⣿⣿⣿⣿⣿⣿⣿⣿⣿⣿⣿⣿⣿⣿⣿⣿⣿⣿⣿⣿⣿⣿⣿⣿⣿⣿⣿⣿⣿⣿⣿⣿⣿⣿⣿⣿⣿⣿⣿⡇⠀⠀⠀⠀⠀⠀⠀⠀⠀⠀⠀⠀⠀⠀⠀⠀⠀⢀⣠⣀⠀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⣿⣿⣿⣿⣿⣿⣿⣿⣿⣿⣿⣿⣿⣿⣿⣿⣿⣿⣿⣿⣿⣿⣿⣿⣿⣿⣿⣿⣿⣿⣿⣿⣿⣿⣿⣿⣿⣿⣿⣿⣿⣿⣿⣿⣿⣿⣿⣿⣿⣿⣿⣿⣿⣿⣿⣿⣿⣿⣿⣿⣿⣿⣿⣿⣿⣿⣿⣿⣿⡇⠀⠀⠀⠀⠀⠀⠀⠀⠀⠀⠀⠀⠀⠀⠀⠀⠀⠘⣿⣿⡇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⣿⣿⣿⣿⣿⣿⣿⣿⣿⣿⣿⣿⣿⣿⣿⣿⣿⣿⣿⣿⣿⣿⣿⣿⣿⣿⣿⣿⣿⣿⣿⣿⣿⣿⣿⣿⣿⣿⣿⣿⣿⣿⣿⣿⣿⣿⣿⣿⣿⣿⣿⣿⣿⣿⣿⣿⣿⣿⣿⣿⣿⣿⣿⣿⣿⣿⣿⣿⣿⡇⠀⠀⠀⠀⠀⠀⠀⠀⠀⠀⠀⠀⠀⠀⠀⠀⠀⠀⢹⣿⡇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⣿⣿⣿⣿⣿⣿⣿⣿⣿⣿⣿⣿⣿⣿⣿⣿⣿⣿⣿⣿⣿⣿⣿⣿⣿⣿⣿⣿⣿⣿⣿⣿⣿⣿⣿⣿⣿⣿⣿⣿⣿⣿⣿⣿⣿⣿⣿⣿⣿⣿⣿⣿⣿⣿⣿⣿⣿⣿⣿⣿⣿⣿⣿⣿⣿⣿⣿⣿⣿⡇⠀⠀⠀⠀⠀⠀⠀⠀⠀⠀⠀⠀⠀⠀⠀⠀⠀⠀⠘⣿⡇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⣿⣿⣿⣿⣿⣿⣿⣿⣿⣿⣿⣿⣿⣿⣿⣿⣿⣿⣿⣿⣿⣿⣿⣿⣿⣿⣿⣿⣿⣿⣿⣿⣿⣿⣿⣿⣿⣿⣿⣿⣿⣿⣿⣿⣿⣿⣿⣿⣿⣿⣿⣿⣿⣿⣿⣿⣿⣿⣿⣿⣿⣿⣿⣿⣿⣿⣿⣿⣿⡇⠀⠀⠀⠀⠀⠀⠀⠀⠀⠀⠀⠀⠀⠀⠀⠀⠀⠀⠈⢿⡇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⣿⣿⣿⣿⣿⣿⣿⣿⣿⣿⣿⣿⣿⣿⣿⣿⣿⣿⣿⣿⣿⣿⣿⣿⣿⣿⣿⣿⣿⣿⣿⣿⣿⣿⣿⣿⣿⣿⣿⣿⣿⣿⣿⣿⣿⣿⣿⣿⣿⣿⣿⣿⣿⣿⣿⣿⣿⣿⣿⣿⣿⣿⣿⣿⣿⣿⣿⣿⣿⡇⠀⠀⠀⠀⠀⠀⠀⠀⠀⠀⠀⠀⠀⠀⠀⠀⠀⠀⠀⠘⡇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⣿⣿⣿⣿⣿⣿⣿⣿⣿⣿⣿⣿⣿⣿⣿⣿⣿⣿⣿⣿⣿⣿⣿⣿⣿⣿⣿⣿⣿⣿⣿⣿⣿⣿⣿⣿⣿⣿⣿⣿⣿⣿⣿⣿⣿⣿⣿⣿⣿⣿⣿⣿⣿⣿⣿⣿⣿⣿⣿⣿⣿⣿⣿⣿⣿⣿⣿⣿⣿⡇⠀⠀⠀⠀⠀⠀⠀⠀⠀⠀⠀⠀⠀⠀⠀⠀⠀⠀⠀⠐⡇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⣿⣿⣿⣿⣿⣿⣿⣿⣿⣿⣿⣿⣿⡀⠀⠀⠀⠀⠀⠀⠀⠀⠀⠀⠀⠀⠀⠀⢸⣿⣿⣿⣿⣿⣿⣿⣿⣿⣿⣿⣿⣿⣿⣿⣿⣿⣿⣿⣿⣿⣿⣿⣿⣿⣿⣿⣿⣿⣿⣿⣿⣿⣿⣿⣿⣿⣿⣿⠀⠀⠀⠀⠀⠀⠀⠀⠀⠀⠀⠀⠀⠀⠀⠀⠀⠀⠀⠀⠀⠀⠀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⣿⣿⣿⣿⣿⣿⣿⣿⣿⣿⣿⣿⣿⣷⠀⠀⠀⠀⠀⠀⠀⠀⠀⠀⠀⠀⠀⠀⠈⠙⢻⣿⣿⣿⣿⣿⣿⣿⣿⣿⣿⣿⣿⣿⣿⣿⣿⣿⣿⣿⣿⣿⣿⣿⣿⣿⣿⣿⣿⣿⣿⣿⣿⣿⣿⣿⣿⣿⠀⠀⠀⠀⠀⠀⠀⠀⠀⠀⠀⠀⠀⠀⠀⠀⠀⠀⠀⠀⠀⠀⠀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⣿⣿⣿⣿⣿⣿⣿⣿⣿⣿⣿⣿⣿⣿⣧⠀⠀⠀⠀⠀⠀⠀⠀⠀⠀⠀⠀⠀⠀⠀⠻⣿⣿⣿⣿⣿⣿⣿⣿⣿⣿⣿⣿⣿⣿⣿⣿⣿⣿⣿⣿⣿⣿⣿⣿⣿⣿⣿⣿⣿⣿⣿⣿⣿⣿⣿⣿⣿⠀⠀⠀⠀⠀⠀⠀⠀⠀⠀⠀⠀⠀⠀⠀⠀⠀⠀⠀⠀⠀⠀⠀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⣿⣿⣿⣿⣿⣿⣿⣿⣿⣿⣿⣿⣿⣿⣿⣇⠀⠀⠀⠀⠀⠀⠀⠀⠀⠀⠀⠀⠀⠀⠀⢸⣿⣿⣿⣿⣿⣿⣿⣿⣿⣿⣿⣿⣿⣿⣿⣿⣿⣿⣿⣿⣿⣿⣿⣿⣿⣿⣿⣿⣿⣿⣿⣿⣿⣿⣿⣿⠀⠀⠀⠀⠀⠀⠀⠀⠀⠀⠀⠀⠀⠀⠀⠀⠀⠀⠀⠀⠀⠀⠀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⣿⣿⣿⣿⣿⣿⣿⣿⣿⣿⣿⣿⣿⣿⣿⣿⠀⠀⠀⠀⠀⠀⠀⠀⠀⠀⠀⠀⠀⠀⠀⢸⣿⣿⣿⣿⣿⣿⣿⣿⣿⣿⣿⣿⣿⣿⣿⣿⣿⣿⣿⣿⣿⣿⣿⣿⣿⣿⣿⣿⣿⣿⣿⣿⣿⣿⣿⣿⠀⠀⠀⠀⠀⠀⠀⠀⠀⠀⠀⠀⠀⠀⠀⠀⠀⠀⠀⠀⠀⠀⠀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⣿⣿⣿⣿⣿⣿⣿⣿⣿⣿⣿⣿⣿⣿⣿⣿⠀⠀⠀⠀⠀⠀⠀⠀⠀⠀⠀⠀⠀⠀⠀⣼⣿⣿⣿⣿⣿⣿⣿⣿⣿⣿⣿⣿⣿⣿⣿⣿⣿⣿⣿⣿⣿⣿⣿⣿⣿⣿⣿⣿⣿⣿⣿⣿⣿⣿⣿⣿⠀⠀⠀⠀⠀⠀⠀⠀⠀⠀⠀⠀⠀⠀⠀⠀⠀⠀⠀⠀⠀⠀⠀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⣿⣿⣿⣿⣿⣿⣿⣿⣿⣿⣿⣿⣿⣿⣿⣿⠀⠀⠀⠀⠀⠀⠀⠀⠀⠀⠀⠀⠀⠀⠀⢻⣿⣿⣿⣿⣿⣿⣿⣿⣿⣿⣿⣿⣿⣿⣿⣿⣿⣿⣿⣿⣿⣿⣿⣿⣿⣿⣿⣿⣿⣿⣿⣿⣿⣿⣿⣿⠀⠀⠀⠀⠀⠀⠀⠀⠀⠀⠀⠀⠀⠀⠀⠀⠀⠀⠀⠀⠀⠀⠀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⣿⣿⣿⣿⣿⣿⣿⣿⣿⣿⣿⣿⣿⣿⣿⣿⡀⠀⠀⠀⠀⠀⠀⠀⠀⠀⠀⠀⠀⠀⣠⣿⣿⣿⣿⣿⣿⣿⣿⣿⣿⣿⣿⣿⣿⣿⣿⣿⣿⣿⣿⣿⣿⣿⣿⣿⣿⣿⣿⣿⣿⣿⣿⣿⣿⣿⣿⣿⠀⠀⠀⠀⠀⠀⠀⠀⠀⠀⠀⠀⠀⠀⠀⠀⠀⠀⠀⠀⠀⠀⠀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⣿⣿⣿⣿⣿⣿⣿⣿⣿⣿⣿⣿⣿⣿⣿⣿⠇⠀⠀⠀⠀⠀⠀⠀⠀⠀⠀⠀⠀⠀⠀⠀⠉⠛⢿⣿⣿⣿⣿⣿⣿⣿⣿⣿⣿⣿⣿⣿⣿⣿⣿⣿⣿⣿⣿⣿⣿⣿⣿⣿⣿⣿⣿⣿⣿⣿⣿⣿⠀⠀⠀⠀⠀⠀⠀⠀⠀⠀⠀⠀⠀⠀⠀⠀⠀⠀⠀⠀⠀⠀⠀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⣿⣿⣿⣿⣿⣿⣿⣿⣿⣿⣿⣿⣿⡿⠋⠁⠀⠀⠀⠀⠀⠀⠀⠀⠀⠀⠀⠀⠀⠀⠀⠀⠀⠀⠀⣿⣿⣿⣿⣿⣿⣿⣿⣿⣿⣿⣿⣿⣿⣿⣿⣿⣿⣿⣿⣿⣿⣿⣿⣿⣿⣿⣿⣿⣿⣿⣿⣿⠀⠀⠀⠀⠀⠀⠀⠀⠀⠀⠀⠀⠀⠀⠀⠀⠀⠀⠀⠀⠀⠀⠀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⣿⣿⣿⣿⣿⣿⣿⣿⣿⣿⣿⣿⠟⠀⠀⠀⠀⠀⣠⡤⠀⠀⠀⠀⠀⠀⠀⠀⠀⠀⠀⠀⠀⠀⢀⣿⣿⣿⣿⣿⣿⣿⣿⣿⣿⣿⣿⣿⣿⣿⣿⣿⣿⣿⣿⣿⣿⣿⣿⣿⣿⣿⣿⣿⣿⣿⣿⣿⠀⠀⠀⠀⠀⠀⠀⠀⠀⠀⠀⠀⠀⠀⠀⠀⠀⠀⠀⠀⠀⠀⠀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⣿⣿⣿⣿⣿⣿⣿⣿⣿⣿⡿⠁⠀⠀⠀⠀⠀⡰⠟⠀⠀⠀⠀⠀⠀⠀⠀⠀⠀⠀⠀⠀⠀⠀⣼⣿⣿⣿⣿⣿⣿⣿⣿⣿⣿⣿⣿⣿⣿⣿⣿⣿⣿⣿⣿⣿⣿⣿⣿⣿⣿⣿⣿⣿⣿⣿⣿⣿⠀⠀⠀⠀⠀⠀⠀⠀⠀⠀⠀⠀⠀⠀⠀⠀⠀⠀⠀⠀⠀⠀⠀</a:t>
            </a:r>
            <a:br/>
            <a:r>
              <a:t>⣿⣿⣿⣿⣿⣿⣿⣿⣿⡏⠀⠀⠀⠀⠀⢠⠾⠁⠀⠀⠀⠀⠀⠀⠀⠀⠀⠀⠀⠀⠀⠀⢠⣾⡿⠛⢉⣾⣿⣿⣿⣿⣿⣿⣿⣿⣿⣿⣿⣿⣿⣿⣿⣿⣿⣿⣿⣿⣿⣿⣿⣿⣿⣿⣿⣿⣿⣿⠀⠀⠀⠀⠀⠀⠀⠀⠀⠀⠀⠀⠀⠀⠀⠀⠀⠀⠀⠀⠀⠀⠀</a:t>
            </a:r>
            <a:br/>
            <a:r>
              <a:t>⣿⣿⣿⣿⣿⣿⣿⣿⣿⣧⠀⠀⠀⠀⢰⠏⠀⠀⠀⠀⠀⠀⠀⠀⠀⠀⠀⠀⠀⠀⠀⠀⠛⠃⠀⠀⣾⣿⣿⣿⣿⣿⣿⣿⣿⣿⣿⣿⣿⣿⣿⣿⣿⣿⣿⣿⣿⣿⣿⣿⣿⣿⣿⣿⣿⣿⣿⣿⠀⠀⠀⠀⠀⠀⠀⠀⠀⠀⠀⠀⠀⠀⠀⠀⠀⠀⠀⠀⠀⠀⠀</a:t>
            </a:r>
            <a:br/>
            <a:r>
              <a:t>⣿⣿⣿⣿⣿⣿⣿⣿⣿⣿⠀⠀⠀⠀⢘⠀⠀⠀⠀⠀⠀⠀⠀⠀⠀⠀⠀⠀⠀⠀⠀⠀⠀⠀⠀⢀⣿⣿⣿⣿⣿⣿⣿⣿⣿⣿⣿⣿⣿⣿⣿⣿⣿⣿⣿⣿⣿⣿⣿⣿⣿⣿⣿⣿⣿⣿⣿⣿⠀⠀⠀⠀⠀⠀⠀⠀⠀⠀⠀⠀⠀⠀⠀⠀⠀⠀⠀⠀⠀⠀⠀</a:t>
            </a:r>
            <a:br/>
            <a:r>
              <a:t>⣿⣿⣿⣿⣿⣿⣿⣿⣿⣿⡄⠀⠀⠀⠀⠀⠀⠀⠀⠀⠀⠀⠀⠀⠀⠀⠀⠀⠀⠀⠀⠀⠀⠀⠀⢸⣿⣿⣿⣿⣿⣿⣿⣿⣿⣿⣿⣿⣿⣿⣿⣿⣿⣿⣿⣿⣿⣿⣿⣿⣿⣿⣿⣿⣿⣿⣿⣿⠀⠀⠀⠀⠀⠀⠀⠀⠀⠀⠀⠀⠀⠀⠀⠀⠀⠀⠀⠀⠀⠀⠀</a:t>
            </a:r>
            <a:br/>
            <a:r>
              <a:t>⣿⣿⣿⣿⣿⣿⣿⣿⣿⣿⡷⠀⠀⠀⠀⠀⠀⠀⠀⠀⠀⠀⢀⣀⣀⣀⠀⠀⠀⠀⠀⠀⠀⢀⣠⣾⣿⣿⣿⣿⣿⣿⣿⣿⣿⣿⣿⣿⣿⣿⣿⣿⣿⣿⣿⣿⣿⣿⣿⣿⣿⣿⣿⣿⣿⣿⣿⣿⠀⠀⠀⠀⠀⠀⠀⠀⠀⠀⠀⠀⠀⠀⠀⠀⠀⠀⠀⠀⠀⠀⠀</a:t>
            </a:r>
            <a:br/>
            <a:r>
              <a:t>⣿⣿⣿⣿⣿⣿⣿⣿⣿⣿⡄⠀⠀⠀⠸⣶⣦⣄⣀⣠⣴⣾⣿⣿⣿⣿⣿⣶⣶⣤⣶⣶⣿⣿⣿⣿⣿⣿⣿⣿⣿⣿⣿⣿⣿⣿⣿⣿⣿⣿⣿⣿⣿⣿⣿⣿⣿⣿⣿⣿⣿⣿⣿⣿⣿⣿⣿⣿⠀⠀⠀⠀⠀⠀⠀⠀⠀⠀⠀⠀⠀⠀⠀⠀⠀⠀⠀⠀⠀⠀⠀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⣿⣿⣿⣿⣿⣿⣿⣿⣿⣿⣿⣦⣆⣼⣤⣿⣿⣿⣿⣿⣿⣿⣿⣿⣿⣿⣿⣿⣿⣿⣿⣿⣿⣿⣿⣿⣿⣿⣿⣿⣿⣿⣿⣿⣿⣿⣿⣿⣿⣿⣿⣿⣿⣿⣿⣿⣿⣿⣿⣿⣿⣿⣿⣿⣿⣿⣿⣿⠀⠀⠀⠀⠀⠀⠀⠀⠀⠀⠀⠀⠀⠀⠀⠀⠀⠀⠀⠀⠀⠀⠀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⣿⣿⣿⣿⣿⣿⣿⣿⣿⣿⣿⣿⣿⣿⣿⣿⣿⣿⣿⣿⣿⣿⣿⣿⣿⣿⣿⣿⣿⣿⣿⣿⣿⣿⣿⣿⣿⣿⣿⣿⣿⣿⣿⣿⣿⣿⣿⣿⣿⣿⣿⣿⣿⣿⣿⣿⣿⣿⣿⣿⣿⣿⣿⣿⣿⣿⣿⣿⠀⠀⠀⠀⠀⠀⠀⠀⠀⠀⠀⠀⠀⠀⠀⠀⠀⠰⣿⣶⣄⢀⡀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⣿⣿⣿⣿⣿⣿⣿⣿⣿⣿⣿⣿⣿⣿⣿⣿⣿⣿⣿⣿⣿⣿⣿⣿⣿⣿⣿⣿⣿⣿⣿⣿⣿⣿⣿⣿⣿⣿⣿⣿⣿⣿⣿⣿⣿⣿⣿⣿⣿⣿⣿⣿⣿⣿⣿⣿⣿⣿⣿⣿⣿⣿⣿⣿⣿⣿⣿⣿⠀⠀⠀⠀⠀⠀⠀⠀⠀⠀⠀⠀⠀⠀⠀⠀⠀⠀⢹⣿⣿⣿⡇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⣿⣿⣿⣿⣿⣿⣿⣿⣿⣿⣿⣿⣿⣿⣿⣿⣿⣿⣿⣿⣿⣿⣿⣿⣿⣿⣿⣿⣿⣿⣿⣿⣿⣿⣿⣿⣿⣿⣿⣿⣿⣿⣿⣿⣿⣿⣿⣿⣿⣿⣿⣿⣿⣿⣿⣿⣿⣿⣿⣿⣿⣿⣿⣿⣿⣿⣿⣿⠀⠀⠀⠀⠀⠀⠀⠀⠀⠀⠀⠀⠀⠀⠀⠀⠀⠀⠘⣿⣿⣿⡇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⣿⣿⣿⣿⣿⣿⣿⣿⣿⣿⣿⣿⣿⣿⣿⣿⣿⣿⣿⣿⣿⣿⣿⣿⣿⣿⣿⣿⣿⣿⣿⣿⣿⣿⣿⣿⣿⣿⣿⣿⣿⣿⣿⣿⣿⣿⣿⣿⣿⣿⣿⣿⣿⣿⣿⣿⣿⣿⣿⣿⣿⣿⣿⣿⣿⣿⣿⣿⠀⠀⠀⠀⠀⠀⠀⠀⠀⠀⠀⠀⠀⠀⠀⠀⠀⠀⠈⢿⣿⣿⡇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⣿⣿⣿⣿⣿⣿⣿⣿⣿⣿⣿⣿⣿⣿⣿⣿⣿⣿⣿⣿⣿⣿⣿⣿⣿⣿⣿⣿⣿⣿⣿⣿⣿⣿⣿⣿⣿⣿⣿⣿⣿⣿⣿⣿⣿⣿⣿⣿⣿⣿⣿⣿⣿⣿⣿⣿⣿⣿⣿⣿⣿⣿⣿⣿⣿⣿⣿⣿⠀⠀⠀⠀⠀⠀⠀⠀⠀⠀⠀⠀⠀⠀⠀⠀⠀⠀⠀⢸⣿⣿⡇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⣿⣿⣿⣿⣿⣿⣿⣿⣿⣿⣿⣿⣿⣿⣿⣿⣿⣿⣿⣿⣿⣿⣿⣿⣿⣿⣿⣿⣿⣿⣿⣿⣿⣿⣿⣿⣿⣿⣿⣿⣿⣿⣿⣿⣿⣿⣿⣿⣿⣿⣿⣿⣿⣿⣿⣿⣿⣿⣿⣿⣿⣿⣿⣿⣿⣿⣿⣿⠀⠀⠀⠀⠀⠀⠀⠀⠀⠀⠀⠀⠀⠀⠀⠀⠀⠀⠀⢸⣿⣿⡇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⣿⣿⣿⣿⣿⣿⣿⣿⣿⣿⣿⣿⣿⣿⣿⣿⣿⣿⣿⣿⣿⣿⣿⣿⣿⣿⣿⣿⣿⣿⣿⣿⣿⣿⣿⣿⣿⣿⣿⣿⣿⣿⣿⣿⣿⣿⣿⣿⣿⣿⣿⣿⣿⣿⣿⣿⣿⣿⣿⣿⣿⣿⣿⣿⣿⣿⣿⣿⠀⠀⠀⠀⠀⠀⠀⠀⠀⠀⠀⠀⠀⠀⠀⠀⠀⠀⢀⣾⣿⣿⡇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⣿⣿⣿⣿⣿⣿⣿⣿⣿⣿⣿⡇⠀⠀⠀⠀⠀⠀⠀⠀⠀⠀⠀⠀⠀⢸⣿⣿⣿⣿⣿⣿⣿⣿⣿⣿⣿⣿⣿⣿⣿⣿⣿⣿⣿⣿⣿⣿⣿⣿⣿⣿⣿⣿⣿⣿⣿⣿⣿⣿⣿⣿⣿⣿⣿⡇⠀⠀⠀⠀⠀⠀⠀⠀⠀⠀⠀⠀⠀⠀⠀⠀⠀⠀⠀⠀⠀⠀⠀⠀⠀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⣿⣿⣿⣿⣿⣿⣿⣿⣿⣿⣿⣿⡀⠀⠀⠀⠀⠀⠀⠀⠀⠀⠀⠀⠀⢸⣿⣿⣿⣿⣿⣿⣿⣿⣿⣿⣿⣿⣿⣿⣿⣿⣿⣿⣿⣿⣿⣿⣿⣿⣿⣿⣿⣿⣿⣿⣿⣿⣿⣿⣿⣿⣿⣿⣿⡇⠀⠀⠀⠀⠀⠀⠀⠀⠀⠀⠀⠀⠀⠀⠀⠀⠀⠀⠀⠀⠀⠀⠀⠀⠀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⣿⣿⣿⣿⣿⣿⣿⣿⣿⣿⣿⣿⣧⠀⠀⠀⠀⠀⠀⠀⠀⠀⠀⠀⠀⠀⢻⢿⣿⣿⣿⣿⣿⣿⣿⣿⣿⣿⣿⣿⣿⣿⣿⣿⣿⣿⣿⣿⣿⣿⣿⣿⣿⣿⣿⣿⣿⣿⣿⣿⣿⣿⣿⣿⣿⡇⠀⠀⠀⠀⠀⠀⠀⠀⠀⠀⠀⠀⠀⠀⠀⠀⠀⠀⠀⠀⠀⠀⠀⠀⠀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⣿⣿⣿⣿⣿⣿⣿⣿⣿⣿⣿⣿⣿⣧⠀⠀⠀⠀⠀⠀⠀⠀⠀⠀⠀⠀⠀⢸⣿⣿⣿⣿⣿⣿⣿⣿⣿⣿⣿⣿⣿⣿⣿⣿⣿⣿⣿⣿⣿⣿⣿⣿⣿⣿⣿⣿⣿⣿⣿⣿⣿⣿⣿⣿⣿⡇⠀⠀⠀⠀⠀⠀⠀⠀⠀⠀⠀⠀⠀⠀⠀⠀⠀⠀⠀⠀⠀⠀⠀⠀⠀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⣿⣿⣿⣿⣿⣿⣿⣿⣿⣿⣿⣿⣿⣿⠀⠀⠀⠀⠀⠀⠀⠀⠀⠀⠀⠀⠀⠀⢹⣿⣿⣿⣿⣿⣿⣿⣿⣿⣿⣿⣿⣿⣿⣿⣿⣿⣿⣿⣿⣿⣿⣿⣿⣿⣿⣿⣿⣿⣿⣿⣿⣿⣿⣿⣿⡇⠀⠀⠀⠀⠀⠀⠀⠀⠀⠀⠀⠀⠀⠀⠀⠀⠀⠀⠀⠀⠀⠀⠀⠀⠀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⣿⣿⣿⣿⣿⣿⣿⣿⣿⣿⣿⣿⣿⣿⠀⠀⠀⠀⠀⠀⠀⠀⠀⠀⠀⠀⠀⠀⢸⣿⣿⣿⣿⣿⣿⣿⣿⣿⣿⣿⣿⣿⣿⣿⣿⣿⣿⣿⣿⣿⣿⣿⣿⣿⣿⣿⣿⣿⣿⣿⣿⣿⣿⣿⣿⡇⠀⠀⠀⠀⠀⠀⠀⠀⠀⠀⠀⠀⠀⠀⠀⠀⠀⠀⠀⠀⠀⠀⠀⠀⠀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⣿⣿⣿⣿⣿⣿⣿⣿⣿⣿⣿⣿⣿⡏⠀⠀⠀⠀⠀⠀⠀⠀⠀⠀⠀⠀⠀⠀⢸⣿⣿⣿⣿⣿⣿⣿⣿⣿⣿⣿⣿⣿⣿⣿⣿⣿⣿⣿⣿⣿⣿⣿⣿⣿⣿⣿⣿⣿⣿⣿⣿⣿⣿⣿⣿⡇⠀⠀⠀⠀⠀⠀⠀⠀⠀⠀⠀⠀⠀⠀⠀⠀⠀⠀⠀⠀⠀⠀⠀⠀⠀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⣿⣿⣿⣿⣿⣿⣿⣿⣿⣿⣿⣿⣿⡇⠀⠀⠀⠀⠀⠀⠀⠀⠀⠀⠀⠀⠀⠀⢺⣿⣿⣿⣿⣿⣿⣿⣿⣿⣿⣿⣿⣿⣿⣿⣿⣿⣿⣿⣿⣿⣿⣿⣿⣿⣿⣿⣿⣿⣿⣿⣿⣿⣿⣿⣿⡇⠀⠀⠀⠀⠀⠀⠀⠀⠀⠀⠀⠀⠀⠀⠀⠀⠀⠀⠀⠀⠀⠀⠀⠀⠀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⣿⣿⣿⣿⣿⡿⠟⠛⠉⠉⠁⠀⠀⠀⠀⠀⠀⠀⠀⠀⠀⠀⠀⠀⠀⠀⠀⢠⣿⣿⣿⣿⣿⣿⣿⣿⣿⣿⣿⣿⣿⣿⣿⣿⣿⣿⣿⣿⣿⣿⣿⣿⣿⣿⣿⣿⣿⣿⣿⣿⣿⣿⣿⣿⣿⡇⠀⠀⠀⠀⠀⠀⠀⠀⠀⠀⠀⠀⠀⠀⠀⠀⠀⠀⠀⠀⠀⠀⠀⠀⠀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⣿⣿⣿⣿⣿⡇⠀⠀⠀⠀⠀⠀⠀⠀⠀⠀⠀⠀⠀⠀⠀⠀⠀⠀⠀⠀⠀⠻⠿⠿⢿⣿⣿⣿⣿⣿⣿⣿⣿⣿⣿⣿⣿⣿⣿⣿⣿⣿⣿⣿⣿⣿⣿⣿⣿⣿⣿⣿⣿⣿⣿⣿⣿⣿⣿⡇⠀⠀⠀⠀⠀⠀⠀⠀⠀⠀⠀⠀⠀⠀⠀⠀⠀⠀⠀⠀⠀⠀⠀⠀⠀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⣿⣿⣿⣿⣿⣷⡀⠀⠀⠀⠀⣤⣤⣶⣾⣷⣶⠦⠄⠀⠀⠀⠀⠀⠀⠀⠀⠀⠀⠀⠀⠹⣿⣿⣿⣿⣿⣿⣿⣿⣿⣿⣿⣿⣿⣿⣿⣿⣿⣿⣿⣿⣿⣿⣿⣿⣿⣿⣿⣿⣿⣿⣿⣿⣿⡇⠀⠀⠀⠀⠀⠀⠀⠀⠀⠀⠀⠀⠀⠀⠀⠀⠀⠀⠀⠀⠀⠀⠀⠀⠀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⣿⣿⣿⣿⣿⣿⣷⡀⠀⠀⠀⠸⣿⡿⠿⠋⠀⠀⠀⠀⠀⠀⠀⠀⠀⠀⠀⠀⠀⠀⠀⢠⣿⣿⣿⣿⣿⣿⣿⣿⣿⣿⣿⣿⣿⣿⣿⣿⣿⣿⣿⣿⣿⣿⣿⣿⣿⣿⣿⣿⣿⣿⣿⣿⣿⡇⠀⠀⠀⠀⠀⠀⠀⠀⠀⠀⠀⠀⠀⠀⠀⠀⠀⠀⠀⠀⠀⠀⠀⠀⠀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⣿⣿⣿⣿⣿⣿⣿⣷⡀⠀⠀⠀⠛⠁⠀⠀⠀⠀⠀⠀⠀⠀⠀⠀⠀⠀⠀⠀⠀⢀⣴⣿⣿⣿⣿⣿⣿⣿⣿⣿⣿⣿⣿⣿⣿⣿⣿⣿⣿⣿⣿⣿⣿⣿⣿⣿⣿⣿⣿⣿⣿⣿⣿⣿⣿⡇⠀⠀⠀⠀⠀⠀⠀⠀⠀⠀⠀⠀⠀⠀⠀⠀⠀⠀⠀⠀⠀⠀⠀⠀⠀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⣿⣿⣿⣿⣿⣿⣿⣿⣿⡆⠀⠀⠀⠀⠀⠀⠀⠀⠀⠀⠀⠀⠀⠀⠀⠀⠀⣤⣾⣿⣿⣿⣿⣿⣿⣿⣿⣿⣿⣿⣿⣿⣿⣿⣿⣿⣿⣿⣿⣿⣿⣿⣿⣿⣿⣿⣿⣿⣿⣿⣿⣿⣿⣿⣿⡇⠀⠀⠀⠀⠀⠀⠀⠀⠀⠀⠀⠀⠀⠀⠀⠀⠀⠀⠀⠀⠀⠀⠀⠀⠀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⣿⣿⣿⣿⣿⣿⣿⣿⣿⡟⠀⠀⠀⠀⠀⠀⠀⠀⠀⠀⠀⠀⠀⠀⠀⠀⠀⠿⠛⠉⢁⣴⣿⣿⣿⣿⣿⣿⣿⣿⣿⣿⣿⣿⣿⣿⣿⣿⣿⣿⣿⣿⣿⣿⣿⣿⣿⣿⣿⣿⣿⣿⣿⣿⣿⡇⠀⠀⠀⠀⠀⠀⠀⠀⠀⠀⠀⠀⠀⠀⠀⠀⠀⠀⠀⠀⠀⠀⠀⠀⠀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⣿⣿⣿⣿⣿⣿⣿⣿⣿⣿⣄⠀⠀⠀⠀⠀⠀⠀⠀⠀⠀⠀⠀⠀⠀⠀⠀⠀⠀⢀⣾⣿⣿⣿⣿⣿⣿⣿⣿⣿⣿⣿⣿⣿⣿⣿⣿⣿⣿⣿⣿⣿⣿⣿⣿⣿⣿⣿⣿⣿⣿⣿⣿⣿⣿⡇⠀⠀⠀⠀⠀⠀⠀⠀⠀⠀⠀⠀⠀⠀⠀⠀⠀⠀⠀⠀⠀⠀⠀⠀⠀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⣿⣿⣿⣿⣿⣿⣿⣿⣿⣿⣿⣿⣶⣶⣶⣿⣿⣿⣷⣄⠀⠀⠀⠀⠀⠀⠀⠀⠀⣼⣿⣿⣿⣿⣿⣿⣿⣿⣿⣿⣿⣿⣿⣿⣿⣿⣿⣿⣿⣿⣿⣿⣿⣿⣿⣿⣿⣿⣿⣿⣿⣿⣿⣿⣿⡇⠀⠀⠀⠀⠀⠀⠀⠀⠀⠀⠀⠀⠀⠀⠀⠀⠀⠀⠀⠀⠀⠀⠀⠀⠀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⣿⣿⣿⣿⣿⣿⣿⣿⣿⣿⣿⣿⣿⣿⣿⣿⣿⣿⣿⣿⣷⣤⣀⣀⢀⣀⣀⣤⣾⣿⣿⣿⣿⣿⣿⣿⣿⣿⣿⣿⣿⣿⣿⣿⣿⣿⣿⣿⣿⣿⣿⣿⣿⣿⣿⣿⣿⣿⣿⣿⣿⣿⣿⣿⣿⡇⠀⠀⠀⠀⠀⠀⠀⠀⠀⠀⠀⠀⠀⠀⠀⠀⠀⠀⠀⠀⠀⠀⠀⠀⠀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⣿⣿⣿⣿⣿⣿⣿⣿⣿⣿⣿⣿⣿⣿⣿⣿⣿⣿⣿⣿⣿⣿⣿⣿⣿⣿⣿⣿⣿⣿⣿⣿⣿⣿⣿⣿⣿⣿⣿⣿⣿⣿⣿⣿⣿⣿⣿⣿⣿⣿⣿⣿⣿⣿⣿⣿⣿⣿⣿⣿⣿⣿⣿⣿⣿⡇⠀⠀⠀⠀⠀⠀⠀⠀⠀⠀⠀⠀⠀⠀⠀⠀⠈⣿⣿⣤⣤⣶⣶⣿⡇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⣿⣿⣿⣿⣿⣿⣿⣿⣿⣿⣿⣿⣿⣿⣿⣿⣿⣿⣿⣿⣿⣿⣿⣿⣿⣿⣿⣿⣿⣿⣿⣿⣿⣿⣿⣿⣿⣿⣿⣿⣿⣿⣿⣿⣿⣿⣿⣿⣿⣿⣿⣿⣿⣿⣿⣿⣿⣿⣿⣿⣿⣿⣿⣿⣿⡇⠀⠀⠀⠀⠀⠀⠀⠀⠀⠀⠀⠀⠀⠀⠀⠀⠀⣸⣿⣿⣿⣿⣿⣿⡇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⣿⣿⣿⣿⣿⣿⣿⣿⣿⣿⣿⣿⣿⣿⣿⣿⣿⣿⣿⣿⣿⣿⣿⣿⣿⣿⣿⣿⣿⣿⣿⣿⣿⣿⣿⣿⣿⣿⣿⣿⣿⣿⣿⣿⣿⣿⣿⣿⣿⣿⣿⣿⣿⣿⣿⣿⣿⣿⣿⣿⣿⣿⣿⣿⣿⡇⠀⠀⠀⠀⠀⠀⠀⠀⠀⠀⠀⠀⠀⠀⠀⠀⠀⢻⣿⣿⣿⣿⣿⣿⡇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⣿⣿⣿⣿⣿⣿⣿⣿⣿⣿⣿⣿⣿⣿⣿⣿⣿⣿⣿⣿⣿⣿⣿⣿⣿⣿⣿⣿⣿⣿⣿⣿⣿⣿⣿⣿⣿⣿⣿⣿⣿⣿⣿⣿⣿⣿⣿⣿⣿⣿⣿⣿⣿⣿⣿⣿⣿⣿⣿⣿⣿⣿⣿⣿⣿⡇⠀⠀⠀⠀⠀⠀⠀⠀⠀⠀⠀⠀⠀⠀⠀⠀⠀⠸⣿⣿⣿⣿⣿⣿⡇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⣿⣿⣿⣿⣿⣿⣿⣿⣿⣿⣿⣿⣿⣿⣿⣿⣿⣿⣿⣿⣿⣿⣿⣿⣿⣿⣿⣿⣿⣿⣿⣿⣿⣿⣿⣿⣿⣿⣿⣿⣿⣿⣿⣿⣿⣿⣿⣿⣿⣿⣿⣿⣿⣿⣿⣿⣿⣿⣿⣿⣿⣿⣿⣿⣿⡇⠀⠀⠀⠀⠀⠀⠀⠀⠀⠀⠀⠀⠀⠀⠀⠀⠀⠀⣹⣿⣿⣿⣿⣿⡇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⣿⣿⣿⣿⣿⣿⣿⣿⣿⣿⣿⣿⣿⣿⣿⣿⣿⣿⣿⣿⣿⣿⣿⣿⣿⣿⣿⣿⣿⣿⣿⣿⣿⣿⣿⣿⣿⣿⣿⣿⣿⣿⣿⣿⣿⣿⣿⣿⣿⣿⣿⣿⣿⣿⣿⣿⣿⣿⣿⣿⣿⣿⣿⣿⣿⡇⠀⠀⠀⠀⠀⠀⠀⠀⠀⠀⠀⠀⠀⠀⠀⠀⠀⢠⣿⣿⣿⣿⣿⣿⡇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⣿⣿⣿⣿⣿⣿⣿⣿⣿⣿⣿⣿⣿⣿⣿⣿⣿⣿⣿⣿⣿⣿⣿⣿⣿⣿⣿⣿⣿⣿⣿⣿⣿⣿⣿⣿⣿⣿⣿⣿⣿⣿⣿⣿⣿⣿⣿⣿⣿⣿⣿⣿⣿⣿⣿⣿⣿⣿⣿⣿⣿⣿⣿⣿⣿⡇⠀⠀⠀⠀⠀⠀⠀⠀⠀⠀⠀⠀⠀⠀⠀⠀⣰⣿⣿⣿⣿⣿⣿⣿⡇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⣿⣿⣿⣿⣿⣿⣿⣿⣿⣿⣿⣿⣿⣿⣿⣿⣿⣿⣿⣿⣿⣿⣿⣿⣿⣿⣿⣿⣿⣿⣿⣿⣿⣿⣿⣿⣿⣿⣿⣿⣿⣿⣿⣿⣿⣿⣿⣿⣿⣿⣿⣿⣿⣿⣿⣿⣿⣿⣿⣿⣿⣿⣿⣿⣿⡇⠀⠀⠀⠀⠀⠀⠀⠀⠀⠀⠀⠀⠀⠀⢀⣼⣿⣿⣿⣿⣿⣿⣿⣿⡇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⣿⣿⣿⣿⣿⣿⣿⣿⣿⣿⣿⠀⠀⠀⠀⠀⠀⠀⠀⠀⠀⠀⠀⠀⢠⣿⣿⣿⣿⣿⣿⣿⣿⣿⣿⣿⣿⣿⣿⣿⣿⣿⣿⣿⣿⣿⣿⣿⣿⣿⣿⣿⣿⣿⣿⣿⣿⣿⣿⣿⣿⣿⣿⣿⠀⠀⠀⠀⠀⠀⠀⠀⠀⠀⠀⠀⠀⠀⠀⠀⠀⠀⠀⠀⠀⠀⠀⠀⠀⠀⠀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⣿⣿⣿⣿⣿⣿⣿⣿⣿⣿⣿⡇⠀⠀⠀⠀⠀⠀⠀⠀⠀⠀⠀⠀⢹⣿⣿⣿⣿⣿⣿⣿⣿⣿⣿⣿⣿⣿⣿⣿⣿⣿⣿⣿⣿⣿⣿⣿⣿⣿⣿⣿⣿⣿⣿⣿⣿⣿⣿⣿⣿⣿⣿⣿⠀⠀⠀⠀⠀⠀⠀⠀⠀⠀⠀⠀⠀⠀⠀⠀⠀⠀⠀⠀⠀⠀⠀⠀⠀⠀⠀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⣿⣿⣿⣿⣿⣿⣿⣿⣿⣿⣿⣿⡀⠀⠀⠀⠀⠀⠀⠀⠀⠀⠀⠀⠘⣿⣿⣿⣿⣿⣿⣿⣿⣿⣿⣿⣿⣿⣿⣿⣿⣿⣿⣿⣿⣿⣿⣿⣿⣿⣿⣿⣿⣿⣿⣿⣿⣿⣿⣿⣿⣿⣿⣿⠀⠀⠀⠀⠀⠀⠀⠀⠀⠀⠀⠀⠀⠀⠀⠀⠀⠀⠀⠀⠀⠀⠀⠀⠀⠀⠀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⣿⣿⣿⣿⣿⣿⣿⣿⣿⣿⣿⣿⣧⠀⠀⠀⠀⠀⠀⠀⠀⠀⠀⠀⠀⠘⢻⣿⣿⣿⣿⣿⣿⣿⣿⣿⣿⣿⣿⣿⣿⣿⣿⣿⣿⣿⣿⣿⣿⣿⣿⣿⣿⣿⣿⣿⣿⣿⣿⣿⣿⣿⣿⣿⠀⠀⠀⠀⠀⠀⠀⠀⠀⠀⠀⠀⠀⠀⠀⠀⠀⠀⠀⠀⠀⠀⠀⠀⠀⠀⠀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⣿⣿⣿⣿⣿⣿⣿⣿⣿⣿⣿⣿⣿⠀⠀⠀⠀⠀⠀⠀⠀⠀⠀⠀⠀⠀⠘⣿⣿⣿⣿⣿⣿⣿⣿⣿⣿⣿⣿⣿⣿⣿⣿⣿⣿⣿⣿⣿⣿⣿⣿⣿⣿⣿⣿⣿⣿⣿⣿⣿⣿⣿⣿⣿⠀⠀⠀⠀⠀⠀⠀⠀⠀⠀⠀⠀⠀⠀⠀⠀⠀⠀⠀⠀⠀⠀⠀⠀⠀⠀⠀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⣿⣿⣿⣿⣿⣿⣿⣿⣿⣿⣿⣿⣿⠀⠀⠀⠀⠀⠀⠀⠀⠀⠀⠀⠀⠀⠀⢻⣿⣿⣿⣿⣿⣿⣿⣿⣿⣿⣿⣿⣿⣿⣿⣿⣿⣿⣿⣿⣿⣿⣿⣿⣿⣿⣿⣿⣿⣿⣿⣿⣿⣿⣿⣿⠀⠀⠀⠀⠀⠀⠀⠀⠀⠀⠀⠀⠀⠀⠀⠀⠀⠀⠀⠀⠀⠀⠀⠀⠀⠀⠀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⣿⣿⣿⣿⣿⣿⣿⠿⢿⣿⣿⣿⡿⠀⠀⠀⠀⠀⠀⠀⠀⠀⠀⠀⠀⠀⠀⢸⣿⣿⣿⣿⣿⣿⣿⣿⣿⣿⣿⣿⣿⣿⣿⣿⣿⣿⣿⣿⣿⣿⣿⣿⣿⣿⣿⣿⣿⣿⣿⣿⣿⣿⣿⣿⠀⠀⠀⠀⠀⠀⠀⠀⠀⠀⠀⠀⠀⠀⠀⠀⠀⠀⠀⠀⠀⠀⠀⠀⠀⠀⠀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⣿⣿⣿⣿⣿⡏⠀⠀⠀⠀⠉⠉⠁⠀⠀⠀⠀⠀⠀⠀⠀⠀⠀⠀⠀⠀⠀⣼⣿⣿⣿⣿⣿⣿⣿⣿⣿⣿⣿⣿⣿⣿⣿⣿⣿⣿⣿⣿⣿⣿⣿⣿⣿⣿⣿⣿⣿⣿⣿⣿⣿⣿⣿⣿⠀⠀⠀⠀⠀⠀⠀⠀⠀⠀⠀⠀⠀⠀⠀⠀⠀⠀⠀⠀⠀⠀⠀⠀⠀⠀⠀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⣿⣿⣿⣿⣿⣇⠀⠀⠀⠀⠀⠀⠀⠀⠀⠀⠀⠀⠀⠀⠀⠀⠀⠀⠀⠀⢀⣾⣿⣿⣿⣿⣿⣿⣿⣿⣿⣿⣿⣿⣿⣿⣿⣿⣿⣿⣿⣿⣿⣿⣿⣿⣿⣿⣿⣿⣿⣿⣿⣿⣿⣿⣿⣿⠀⠀⠀⠀⠀⠀⠀⠀⠀⠀⠀⠀⠀⠀⠀⠀⠀⠀⠀⠀⠀⠀⠀⠀⠀⠀⠀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⣿⣿⣿⣿⣿⣿⡄⠀⠀⠀⢠⣤⣄⣀⡀⠀⠀⠀⠀⠀⠀⠀⠀⠀⠀⢀⣿⣿⣿⣿⣿⣿⣿⣿⣿⣿⣿⣿⣿⣿⣿⣿⣿⣿⣿⣿⣿⣿⣿⣿⣿⣿⣿⣿⣿⣿⣿⣿⣿⣿⣿⣿⣿⣿⠀⠀⠀⠀⠀⠀⠀⠀⠀⠀⠀⠀⠀⠀⠀⠀⠀⠀⠀⠀⠀⠀⠀⠀⠀⠀⠀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⣿⣿⣿⣿⣿⣿⣷⠀⠀⠀⠈⣿⣿⣿⣿⣷⣦⠄⠀⠀⠀⠀⠀⠀⠀⠘⠛⠛⠻⣿⣿⣿⣿⣿⣿⣿⣿⣿⣿⣿⣿⣿⣿⣿⣿⣿⣿⣿⣿⣿⣿⣿⣿⣿⣿⣿⣿⣿⣿⣿⣿⣿⣿⣿⠀⠀⠀⠀⠀⠀⠀⠀⠀⠀⠀⠀⠀⠀⠀⠀⠀⠀⠀⠀⠀⠀⠀⠀⠀⠀⠀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⣿⣿⣿⣿⣿⣿⣿⣷⣆⠀⠈⣿⠿⠟⠛⠉⠁⠀⠀⠀⠀⠀⠀⠀⠀⠀⠀⠀⠀⠈⢻⣿⣿⣿⣿⣿⣿⣿⣿⣿⣿⣿⣿⣿⣿⣿⣿⣿⣿⣿⣿⣿⣿⣿⣿⣿⣿⣿⣿⣿⣿⣿⣿⣿⠀⠀⠀⠀⠀⠀⠀⠀⠀⠀⠀⠀⠀⠀⠀⠀⠀⠀⠀⠀⠀⠀⠀⠀⠀⠀⠀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⣿⣿⣿⣿⣿⣿⣿⣿⣿⠆⠀⠀⠀⠀⠀⠀⠀⠀⠀⠀⠀⠀⠀⠀⠀⠀⠀⠀⣀⣴⣿⣿⣿⣿⣿⣿⣿⣿⣿⣿⣿⣿⣿⣿⣿⣿⣿⣿⣿⣿⣿⣿⣿⣿⣿⣿⣿⣿⣿⣿⣿⣿⣿⣿⠀⠀⠀⠀⠀⠀⠀⠀⠀⠀⠀⠀⠀⠀⠀⠀⠀⠀⠀⠀⠀⠀⠀⠀⠀⠀⠀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⣿⣿⣿⣿⣿⣿⣿⡿⠁⠀⠀⠀⠀⠀⠀⠀⠀⠀⠀⠀⠀⠀⠀⠀⢀⣠⣴⣾⣿⣿⣿⣿⣿⣿⣿⣿⣿⣿⣿⣿⣿⣿⣿⣿⣿⣿⣿⣿⣿⣿⣿⣿⣿⣿⣿⣿⣿⣿⣿⣿⣿⣿⣿⣿⠀⠀⠀⠀⠀⠀⠀⠀⠀⠀⠀⠀⠀⠀⠀⠀⠀⠀⠀⠀⠀⠀⠀⠀⠀⠀⠀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⣿⣿⣿⣿⣿⣿⣿⣧⡀⠀⠀⠀⠀⠀⠀⠀⠀⠀⠀⠀⠀⠀⠀⠀⢸⣿⣿⡿⠿⢿⣿⣿⣿⣿⣿⣿⣿⣿⣿⣿⣿⣿⣿⣿⣿⣿⣿⣿⣿⣿⣿⣿⣿⣿⣿⣿⣿⣿⣿⣿⣿⣿⣿⣿⠀⠀⠀⠀⠀⠀⠀⠀⠀⠀⠀⠀⠀⠀⠀⠀⠀⠀⠀⠀⠀⠀⠀⠀⠀⠀⠀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⣿⣿⣿⣿⣿⣿⣿⣿⣿⣷⣶⣴⣶⣦⣤⣄⠀⠀⠀⠀⠀⠀⠀⠀⠈⠉⠀⣠⣶⣿⣿⣿⣿⣿⣿⣿⣿⣿⣿⣿⣿⣿⣿⣿⣿⣿⣿⣿⣿⣿⣿⣿⣿⣿⣿⣿⣿⣿⣿⣿⣿⣿⣿⣿⠀⠀⠀⠀⠀⠀⠀⠀⠀⠀⠀⠀⠀⠀⠀⠀⠀⠀⠀⠀⠀⠀⠀⠀⠀⠀⠀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⣿⣿⣿⣿⣿⣿⣿⣿⣿⣿⣿⣿⣿⣿⣿⣿⣧⡀⠀⠀⠀⠀⠀⠀⠀⠀⣴⣿⣿⣿⣿⣿⣿⣿⣿⣿⣿⣿⣿⣿⣿⣿⣿⣿⣿⣿⣿⣿⣿⣿⣿⣿⣿⣿⣿⣿⣿⣿⣿⣿⣿⣿⣿⣿⠀⠀⠀⠀⠀⠀⠀⠀⠀⠀⠀⠀⠀⠀⠀⠀⠀⠀⠀⠀⠀⠀⠀⠀⠀⠀⠀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⣿⣿⣿⣿⣿⣿⣿⣿⣿⣿⣿⣿⣿⣿⣿⣿⣿⣿⣦⣀⡀⠀⠀⠀⣀⣴⣿⣿⣿⣿⣿⣿⣿⣿⣿⣿⣿⣿⣿⣿⣿⣿⣿⣿⣿⣿⣿⣿⣿⣿⣿⣿⣿⣿⣿⣿⣿⣿⣿⣿⣿⣿⣿⣿⠀⠀⠀⠀⠀⠀⠀⠀⠀⠀⠀⠀⠀⠀⠀⠀⠀⠀⠀⠀⠀⠀⠀⠀⠀⠀⠀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⣿⣿⣿⣿⣿⣿⣿⣿⣿⣿⣿⣿⣿⣿⣿⣿⣿⣿⣿⣿⣿⣿⣿⣿⣿⣿⣿⣿⣿⣿⣿⣿⣿⣿⣿⣿⣿⣿⣿⣿⣿⣿⣿⣿⣿⣿⣿⣿⣿⣿⣿⣿⣿⣿⣿⣿⣿⣿⣿⣿⣿⣿⣿⣿⠀⠀⠀⠀⠀⠀⠀⠀⠀⠀⠀⠀⠀⠀⠀⠀⠀⠠⣴⣄⡀⣀⣀⣠⣄⣄⡀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⣿⣿⣿⣿⣿⣿⣿⣿⣿⣿⣿⣿⣿⣿⣿⣿⣿⣿⣿⣿⣿⣿⣿⣿⣿⣿⣿⣿⣿⣿⣿⣿⣿⣿⣿⣿⣿⣿⣿⣿⣿⣿⣿⣿⣿⣿⣿⣿⣿⣿⣿⣿⣿⣿⣿⣿⣿⣿⣿⣿⣿⣿⣿⣿⠀⠀⠀⠀⠀⠀⠀⠀⠀⠀⠀⠀⠀⠀⠀⠀⠀⠀⣰⣿⣿⣿⣿⣿⣿⣿⡇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⣿⣿⣿⣿⣿⣿⣿⣿⣿⣿⣿⣿⣿⣿⣿⣿⣿⣿⣿⣿⣿⣿⣿⣿⣿⣿⣿⣿⣿⣿⣿⣿⣿⣿⣿⣿⣿⣿⣿⣿⣿⣿⣿⣿⣿⣿⣿⣿⣿⣿⣿⣿⣿⣿⣿⣿⣿⣿⣿⣿⣿⣿⣿⣿⠀⠀⠀⠀⠀⠀⠀⠀⠀⠀⠀⠀⠀⠀⠀⠀⠀⣰⣿⣿⣿⣿⣿⣿⣿⣿⡇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⣿⣿⣿⣿⣿⣿⣿⣿⣿⣿⣿⣿⣿⣿⣿⣿⣿⣿⣿⣿⣿⣿⣿⣿⣿⣿⣿⣿⣿⣿⣿⣿⣿⣿⣿⣿⣿⣿⣿⣿⣿⣿⣿⣿⣿⣿⣿⣿⣿⣿⣿⣿⣿⣿⣿⣿⣿⣿⣿⣿⣿⣿⣿⣿⠀⠀⠀⠀⠀⠀⠀⠀⠀⠀⠀⠀⠀⠀⠀⠀⣼⣿⣿⣿⣿⣿⣿⣿⣿⣿⡇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⣿⣿⣿⣿⣿⣿⣿⣿⣿⣿⣿⣿⣿⣿⣿⣿⣿⣿⣿⣿⣿⣿⣿⣿⣿⣿⣿⣿⣿⣿⣿⣿⣿⣿⣿⣿⣿⣿⣿⣿⣿⣿⣿⣿⣿⣿⣿⣿⣿⣿⣿⣿⣿⣿⣿⣿⣿⣿⣿⣿⣿⣿⣿⣿⠀⠀⠀⠀⠀⠀⠀⠀⠀⠀⠀⠀⠀⠀⠀⣼⣿⣿⣿⣿⣿⣿⣿⣿⣿⣿⡇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⣿⣿⣿⣿⣿⣿⣿⣿⣿⣿⡇⠀⠀⠀⠀⠀⠀⠀⠀⠀⠀⠀⠀⣠⣾⣿⣿⣿⣿⣿⣿⣿⣿⣿⣿⣿⣿⣿⣿⣿⣿⣿⣿⣿⣿⣿⣿⣿⣿⣿⣿⣿⣿⣿⣿⣿⣿⣿⣿⣿⣿⡇⠀⠀⠀⠀⠀⠀⠀⠀⠀⠀⠀⠀⠀⠀⠀⠀⠀⠀⠀⠀⠀⠀⠀⠀⠀⠀⠀⠀⠀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⣿⣿⣿⣿⣿⣿⣿⣿⣿⣿⣇⠀⠀⠀⠀⠀⠀⠀⠀⠀⠀⠀⣰⣿⣿⣿⣿⣿⣿⣿⣿⣿⣿⣿⣿⣿⣿⣿⣿⣿⣿⣿⣿⣿⣿⣿⣿⣿⣿⣿⣿⣿⣿⣿⣿⣿⣿⣿⣿⣿⣿⡇⠀⠀⠀⠀⠀⠀⠀⠀⠀⠀⠀⠀⠀⠀⠀⠀⠀⠀⠀⠀⠀⠀⠀⠀⠀⠀⠀⠀⠀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⣿⣿⣿⣿⣿⣿⣿⣿⣿⣿⣿⡀⠀⠀⠀⠀⠀⠀⠀⠀⠀⠀⣿⣿⣿⣿⣿⣿⣿⣿⣿⣿⣿⣿⣿⣿⣿⣿⣿⣿⣿⣿⣿⣿⣿⣿⣿⣿⣿⣿⣿⣿⣿⣿⣿⣿⣿⣿⣿⣿⣿⡇⠀⠀⠀⠀⠀⠀⠀⠀⠀⠀⠀⠀⠀⠀⠀⠀⠀⠀⠀⠀⠀⠀⠀⠀⠀⠀⠀⠀⠀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⣿⣿⣿⣿⣿⣿⣿⣿⣿⣿⣿⡇⠀⠀⠀⠀⠀⠀⠀⠀⠀⠀⢸⠟⣿⣿⣿⣿⣿⣿⣿⣿⣿⣿⣿⣿⣿⣿⣿⣿⣿⣿⣿⣿⣿⣿⣿⣿⣿⣿⣿⣿⣿⣿⣿⣿⣿⣿⣿⣿⣿⡇⠀⠀⠀⠀⠀⠀⠀⠀⠀⠀⠀⠀⠀⠀⠀⠀⠀⠀⠀⠀⠀⠀⠀⠀⠀⠀⠀⠀⠀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⣿⣿⣿⣿⣿⣿⣿⣿⣿⣿⣿⣿⠀⠀⠀⠀⠀⠀⠀⠀⠀⠀⠈⠀⠻⣿⣿⣿⣿⣿⣿⣿⣿⣿⣿⣿⣿⣿⣿⣿⣿⣿⣿⣿⣿⣿⣿⣿⣿⣿⣿⣿⣿⣿⣿⣿⣿⣿⣿⣿⣿⡇⠀⠀⠀⠀⠀⠀⠀⠀⠀⠀⠀⠀⠀⠀⠀⠀⠀⠀⠀⠀⠀⠀⠀⠀⠀⠀⠀⠀⠀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⣿⣿⣿⣿⣿⣿⡿⠋⠉⠻⣿⣿⠀⠀⠀⠀⠀⢠⠇⠀⠀⠀⠀⠀⠀⢹⣿⣿⣿⣿⣿⣿⣿⣿⣿⣿⣿⣿⣿⣿⣿⣿⣿⣿⣿⣿⣿⣿⣿⣿⣿⣿⣿⣿⣿⣿⣿⣿⣿⣿⣿⡇⠀⠀⠀⠀⠀⠀⠀⠀⠀⠀⠀⠀⠀⠀⠀⠀⠀⠀⠀⠀⠀⠀⠀⠀⠀⠀⠀⠀⠀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⣿⣿⣿⣿⣿⣿⠇⠀⠀⠀⠈⠁⠀⠀⠀⠀⠀⠀⠀⠀⠀⠀⠀⠀⠀⢸⣿⣿⣿⣿⣿⣿⣿⣿⣿⣿⣿⣿⣿⣿⣿⣿⣿⣿⣿⣿⣿⣿⣿⣿⣿⣿⣿⣿⣿⣿⣿⣿⣿⣿⣿⡇⠀⠀⠀⠀⠀⠀⠀⠀⠀⠀⠀⠀⠀⠀⠀⠀⠀⠀⠀⠀⠀⠀⠀⠀⠀⠀⠀⠀⠀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⣿⣿⣿⣿⣿⡏⠀⠀⠀⠀⠀⠀⠀⠀⠀⠀⠀⠀⠀⠀⠀⠀⠀⠀⠀⢘⣿⣿⣿⣿⣿⣿⣿⣿⣿⣿⣿⣿⣿⣿⣿⣿⣿⣿⣿⣿⣿⣿⣿⣿⣿⣿⣿⣿⣿⣿⣿⣿⣿⣿⣿⡇⠀⠀⠀⠀⠀⠀⠀⠀⠀⠀⠀⠀⠀⠀⠀⠀⠀⠀⠀⠀⠀⠀⠀⠀⠀⠀⠀⠀⠀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⣿⣿⣿⣿⣿⣷⡀⠀⢀⣿⣦⡀⠀⠀⠀⠀⠀⠀⠀⠀⠀⠀⠀⠀⠀⢸⣿⣿⣿⣿⣿⣿⣿⣿⣿⣿⣿⣿⣿⣿⣿⣿⣿⣿⣿⣿⣿⣿⣿⣿⣿⣿⣿⣿⣿⣿⣿⣿⣿⣿⣿⡇⠀⠀⠀⠀⠀⠀⠀⠀⠀⠀⠀⠀⠀⠀⠀⠀⠀⠀⠀⠀⠀⠀⠀⠀⠀⠀⠀⠀⠀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⣿⣿⣿⣿⣿⣿⣷⠀⠀⠺⣿⣿⣦⡀⠀⠀⠀⠀⠀⠀⠀⠀⠀⠀⣠⣿⣿⣿⣿⣿⣿⣿⣿⣿⣿⣿⣿⣿⣿⣿⣿⣿⣿⣿⣿⣿⣿⣿⣿⣿⣿⣿⣿⣿⣿⣿⣿⣿⣿⣿⣿⡇⠀⠀⠀⠀⠀⠀⠀⠀⠀⠀⠀⠀⠀⠀⠀⠀⠀⠀⠀⠀⠀⠀⠀⠀⠀⠀⠀⠀⠀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⣿⣿⣿⣿⣿⣿⣿⣷⣄⣴⣿⣿⣿⣿⡷⠄⠀⠀⠀⠀⠀⠀⠀⢰⣿⣿⣿⣿⣿⣿⣿⣿⣿⣿⣿⣿⣿⣿⣿⣿⣿⣿⣿⣿⣿⣿⣿⣿⣿⣿⣿⣿⣿⣿⣿⣿⣿⣿⣿⣿⣿⡇⠀⠀⠀⠀⠀⠀⠀⠀⠀⠀⠀⠀⠀⠀⠀⠀⠀⠀⠀⠀⠀⠀⠀⠀⠀⠀⠀⠀⠀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⣿⣿⣿⣿⣿⣿⣿⡿⢿⡿⢿⠿⠿⠏⠀⠀⠀⠀⠀⠀⠀⠀⠀⣾⣿⣿⣿⣿⣿⣿⣿⣿⣿⣿⣿⣿⣿⣿⣿⣿⣿⣿⣿⣿⣿⣿⣿⣿⣿⣿⣿⣿⣿⣿⣿⣿⣿⣿⣿⣿⣿⡇⠀⠀⠀⠀⠀⠀⠀⠀⠀⠀⠀⠀⠀⠀⠀⠀⠀⠀⠀⠀⠀⠀⠀⠀⠀⠀⠀⠀⠀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⣿⣿⣿⣿⣿⡟⠁⠀⠀⠀⠀⠀⠀⠀⠀⠀⠀⠀⠀⠀⠀⠀⠀⠀⠀⠀⠹⣿⣿⣿⣿⣿⣿⣿⣿⣿⣿⣿⣿⣿⣿⣿⣿⣿⣿⣿⣿⣿⣿⣿⣿⣿⣿⣿⣿⣿⣿⣿⣿⣿⣿⡇⠀⠀⠀⠀⠀⠀⠀⠀⠀⠀⠀⠀⠀⠀⠀⠀⠀⠀⠀⠀⠀⠀⠀⠀⠀⠀⠀⠀⠀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⣿⣿⣿⣿⣿⣷⣤⣀⠀⠀⠀⠀⠀⠀⠀⠀⠀⠀⠀⠀⠀⢀⣀⣤⣴⣶⣿⣿⣿⣿⣿⣿⣿⣿⣿⣿⣿⣿⣿⣿⣿⣿⣿⣿⣿⣿⣿⣿⣿⣿⣿⣿⣿⣿⣿⣿⣿⣿⣿⣿⣿⡇⠀⠀⠀⠀⠀⠀⠀⠀⠀⠀⠀⠀⠀⠀⠀⠀⠀⠀⠀⠀⠀⠀⠀⠀⠀⠀⠀⠀⠀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⣿⣿⣿⣿⣿⣿⣿⣿⣷⣦⣄⣀⠀⠀⠀⠀⠀⠀⠀⠀⢸⣿⣿⣿⣿⣿⣿⣿⣿⣿⣿⣿⣿⣿⣿⣿⣿⣿⣿⣿⣿⣿⣿⣿⣿⣿⣿⣿⣿⣿⣿⣿⣿⣿⣿⣿⣿⣿⣿⣿⣿⡇⠀⠀⠀⠀⠀⠀⠀⠀⠀⠀⠀⠀⠀⠀⠀⠀⠀⠀⠀⠀⠀⠀⠀⠀⠀⠀⠀⠀⠀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⣿⣿⣿⣿⣿⣿⣿⣿⣿⣿⣿⣿⣇⠀⠀⠀⠀⠀⠀⠀⠺⠿⠿⠿⣿⣿⣿⣿⣿⣿⣿⣿⣿⣿⣿⣿⣿⣿⣿⣿⣿⣿⣿⣿⣿⣿⣿⣿⣿⣿⣿⣿⣿⣿⣿⣿⣿⣿⣿⣿⣿⡇⠀⠀⠀⠀⠀⠀⠀⠀⠀⠀⠀⠀⠀⠀⠀⠀⠀⠀⠀⠀⠀⠀⠀⠀⠀⠀⠀⠀⠀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⣿⣿⣿⣿⣿⣿⣿⣿⣿⣿⣿⣿⣿⣆⠀⠀⠀⠀⠀⠀⠀⣠⣶⣶⣿⣿⣿⣿⣿⣿⣿⣿⣿⣿⣿⣿⣿⣿⣿⣿⣿⣿⣿⣿⣿⣿⣿⣿⣿⣿⣿⣿⣿⣿⣿⣿⣿⣿⣿⣿⣿⡇⠀⠀⠀⠀⠀⠀⠀⠀⠀⠀⠀⠀⠀⠀⠀⠀⠀⠀⠀⠀⠀⠀⠀⠀⠀⠀⠀⠀⠀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⣿⣿⣿⣿⣿⣿⣿⣿⣿⣿⣿⣿⣿⣿⣷⣤⣀⣀⣀⣠⣾⣿⣿⣿⣿⣿⣿⣿⣿⣿⣿⣿⣿⣿⣿⣿⣿⣿⣿⣿⣿⣿⣿⣿⣿⣿⣿⣿⣿⣿⣿⣿⣿⣿⣿⣿⣿⣿⣿⣿⣿⡇⠀⠀⠀⠀⠀⠀⠀⠀⠀⠀⠀⠀⠀⠀⠀⠀⠀⠀⠀⠀⠀⠀⠀⠀⠀⠀⠀⠀⠀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⣿⣿⣿⣿⣿⣿⣿⣿⣿⣿⣿⣿⣿⣿⣿⣿⣿⣿⣿⣿⣿⣿⣿⣿⣿⣿⣿⣿⣿⣿⣿⣿⣿⣿⣿⣿⣿⣿⣿⣿⣿⣿⣿⣿⣿⣿⣿⣿⣿⣿⣿⣿⣿⣿⣿⣿⣿⣿⣿⣿⣿⡇⠀⠀⠀⠀⠀⠀⠀⠀⠀⠀⠀⠀⠀⠀⠀⠀⠀⠀⢠⣤⣀⢀⣀⣀⣀⣀⠀⠀⠀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⣿⣿⣿⣿⣿⣿⣿⣿⣿⣿⣿⣿⣿⣿⣿⣿⣿⣿⣿⣿⣿⣿⣿⣿⣿⣿⣿⣿⣿⣿⣿⣿⣿⣿⣿⣿⣿⣿⣿⣿⣿⣿⣿⣿⣿⣿⣿⣿⣿⣿⣿⣿⣿⣿⣿⣿⣿⣿⣿⣿⣿⡇⠀⠀⠀⠀⠀⠀⠀⠀⠀⠀⠀⠀⠀⠀⠀⠀⠀⠀⠀⣿⣿⣿⣿⣿⣿⣿⣿⣶⡄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⣿⣿⣿⣿⣿⣿⣿⣿⣿⣿⣿⣿⣿⣿⣿⣿⣿⣿⣿⣿⣿⣿⣿⣿⣿⣿⣿⣿⣿⣿⣿⣿⣿⣿⣿⣿⣿⣿⣿⣿⣿⣿⣿⣿⣿⣿⣿⣿⣿⣿⣿⣿⣿⣿⣿⣿⣿⣿⣿⣿⣿⡇⠀⠀⠀⠀⠀⠀⠀⠀⠀⠀⠀⠀⠀⠀⠀⠀⠀⠀⠀⣻⣿⣿⣿⣿⣿⣿⣿⣿⡇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⣿⣿⣿⣿⣿⣿⣿⣿⣿⣿⣿⣿⣿⣿⣿⣿⣿⣿⣿⣿⣿⣿⣿⣿⣿⣿⣿⣿⣿⣿⣿⣿⣿⣿⣿⣿⣿⣿⣿⣿⣿⣿⣿⣿⣿⣿⣿⣿⣿⣿⣿⣿⣿⣿⣿⣿⣿⣿⣿⣿⣿⡇⠀⠀⠀⠀⠀⠀⠀⠀⠀⠀⠀⠀⠀⠀⠀⠀⠀⠀⢀⣿⣿⣿⣿⣿⣿⣿⣿⣿⡇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⣿⣿⣿⣿⣿⣿⣿⣿⣿⣿⣿⣿⣿⣿⣿⣿⣿⣿⣿⣿⣿⣿⣿⣿⣿⣿⣿⣿⣿⣿⣿⣿⣿⣿⣿⣿⣿⣿⣿⣿⣿⣿⣿⣿⣿⣿⣿⣿⣿⣿⣿⣿⣿⣿⣿⣿⣿⣿⣿⣿⣿⡇⠀⠀⠀⠀⠀⠀⠀⠀⠀⠀⠀⠀⠀⠀⠀⠀⠀⠀⠀⣿⣿⣿⣿⣿⣿⣿⣿⣆⡀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⣿⣿⣿⣿⣿⣿⣿⣿⣿⣿⣿⣿⣿⣿⣿⣿⣿⣿⣿⣿⣿⣿⣿⣿⣿⣿⣿⣿⣿⣿⣿⣿⣿⣿⣿⣿⣿⣿⣿⣿⣿⣿⣿⣿⣿⣿⣿⣿⣿⣿⣿⣿⣿⣿⣿⣿⣿⣿⣿⣿⣿⡇⠀⠀⠀⠀⠀⠀⠀⠀⠀⠀⠀⠀⠀⠀⠀⠀⠀⠀⢠⣿⣿⣿⣿⣿⣿⣿⣿⣿⡇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⣿⣿⣿⣿⣿⣿⣿⣿⣿⣿⣿⣿⣿⣿⣿⣿⣿⣿⣿⣿⣿⣿⣿⣿⣿⣿⣿⣿⣿⣿⣿⣿⣿⣿⣿⣿⣿⣿⣿⣿⣿⣿⣿⣿⣿⣿⣿⣿⣿⣿⣿⣿⣿⣿⣿⣿⣿⣿⣿⣿⣿⡇⠀⠀⠀⠀⠀⠀⠀⠀⠀⠀⠀⠀⠀⠀⠀⠀⠀⢀⣾⣿⣿⣿⣿⣿⣿⣿⣿⣿⡇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⣿⣿⣿⣿⣿⣿⣿⣿⣿⣿⣿⣿⣿⣿⣿⣿⣿⣿⣿⣿⣿⣿⣿⣿⣿⣿⣿⣿⣿⣿⣿⣿⣿⣿⣿⣿⣿⣿⣿⣿⣿⣿⣿⣿⣿⣿⣿⣿⣿⣿⣿⣿⣿⣿⣿⣿⣿⣿⣿⣿⣿⡇⠀⠀⠀⠀⠀⠀⠀⠀⠀⠀⠀⠀⠀⠀⠀⠀⢀⣾⣿⣿⣿⣿⣿⣿⣿⣿⣿⣿⡇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⣿⣿⣿⣿⣿⣿⣿⣿⣿⣿⣿⣿⣿⣿⣿⣿⣿⣿⣿⣿⣿⣿⣿⣿⣿⣿⣿⣿⣿⣿⣿⣿⣿⣿⣿⣿⣿⣿⣿⣿⣿⣿⣿⣿⣿⣿⣿⣿⣿⣿⣿⣿⣿⣿⣿⣿⣿⣿⣿⣿⣿⡇⠀⠀⠀⠀⠀⠀⠀⠀⠀⠀⠀⠀⠀⠀⠀⠀⣼⣿⣿⣿⣿⣿⣿⣿⣿⣿⣿⣿⡇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⠀⠀⠀⠀⠀⠀⠀⠀⠀⠀⠀⠀⠀⠀⠀⠀⠀⠀⠀⠀⠀⠀⠀⠀⠀⠀⠀⠀⠀⠀⠀⠀⠀⠀⠀⠀⠀⠀⠀⠀⢰⣾⣄⠀⢀⣠⣤⣤⣀⠀⠀⠀⠀⠀⠀⠀⠀⠀⠀⠀⠀⠀⠀⠀⠀⠀⠀⠀⠀⠀⠀⠀⠀⠀⠀⠀⠀⠀⠀⠀⠀⠀⠀⠀⠀⠀⠀⠀⠀⠀⠀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⠀⠀⠀⠀⠀⠀⠀⠀⠀⠀⠀⠀⠀⠀⠀⠀⠀⠀⠀⠀⠀⠀⠀⠀⠀⠀⠀⠀⠀⠀⠀⠀⠀⠀⠀⠀⠀⠀⠀⠰⣦⣽⣧⣴⣿⣿⣿⣿⠟⠳⠦⣄⠀⠀⠀⠀⠀⠀⠀⠀⠀⠀⠀⠀⠀⠀⠀⠀⠀⠀⠀⠀⠀⠀⠀⠀⠀⠀⠀⠀⠀⠀⠀⠀⠀⠀⠀⠀⠀⠀⠀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⠀⠀⠀⠀⠀⠀⠀⠀⠀⠀⠀⠀⠀⠀⠀⠀⠀⠀⠀⠀⠀⠀⠀⠀⠀⠀⠀⠀⠀⠀⠀⠀⠀⠀⠀⠀⠀⠀⠀⠀⠈⠙⢻⣿⣿⣿⣿⣿⣤⣄⣀⠀⠀⠀⠀⠀⠀⠀⠀⠀⠀⠀⠀⠀⠀⠀⠀⠀⠀⠀⠀⠀⠀⠀⠀⠀⠀⠀⠀⠀⠀⠀⠀⠀⠀⠀⠀⠀⠀⠀⠀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⠀⠀⠀⠀⠀⠀⠀⠀⠀⠀⠀⠀⠀⠀⠀⠀⠀⠀⠀⠀⠀⠀⠀⠀⠀⠀⠀⠀⠀⠀⠀⠀⠀⠀⠀⠀⠀⠀⠀⠀⠀⢀⣤⡘⠿⣿⣿⣿⣿⣿⣿⣷⣤⣀⠀⠀⠀⠀⠀⠀⠀⠀⠀⠀⠀⠀⠀⠀⠀⠀⠀⠀⠀⠀⠀⠀⠀⠀⠀⠀⠀⠀⠀⠀⠀⠀⠀⠀⠀⠀⠀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⠀⠀⠀⠀⠀⠀⠀⠀⠀⠀⠀⠀⠀⠀⠀⠀⠀⠀⠀⠀⠀⠀⠀⠀⠀⠀⠀⠀⠀⠀⠀⠀⠀⠀⠀⠀⠀⠀⠀⠀⠀⠘⠻⣇⢀⣾⣿⣿⣿⢿⡿⡿⠿⠟⠀⠀⠀⠀⠀⠀⠀⠀⠀⠀⠀⠀⠀⠀⠀⠀⠀⠀⠀⠀⠀⠀⠀⠀⠀⠀⠀⠀⠀⠀⠀⠀⠀⠀⠀⠀⠀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⠀⠀⠀⠀⠀⠀⠀⠀⠀⠀⠀⠀⠀⠀⠀⠀⠀⠀⠀⠀⠀⠀⠀⠀⠀⠀⠀⠀⠀⠀⠀⠀⠀⠀⠀⠀⠀⠀⠀⠀⠀⠀⠀⢹⣿⣿⣿⣿⣿⡀⢠⣴⣶⠀⠀⠀⠀⠀⠀⠀⠀⠀⠀⠀⠀⠀⠀⠀⠀⠀⠀⠀⠀⠀⠀⠀⠀⠀⠀⠀⠀⠀⠀⠀⠀⠀⠀⠀⠀⠀⠀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⠀⠀⠀⠀⠀⠀⠀⠀⠀⠀⠀⠀⠀⠀⠀⠀⠀⠀⠀⠀⠀⠀⠀⠀⠀⠀⠀⠀⠀⠀⠀⠀⠀⠀⠀⠀⠀⠀⠀⠀⠀⠀⠀⢀⣿⠉⢻⣿⣿⣿⣿⣿⣿⣀⣀⣀⠀⠀⠀⠀⠀⠀⠀⠀⠀⠀⠀⠀⠀⠀⠀⠀⠀⠀⠀⠀⠀⠀⠀⠀⠀⠀⠀⠀⠀⠀⠀⠀⠀⠀⠀</a:t>
            </a:r>
            <a:br/>
            <a:r>
              <a:t>⠀⠀⠀⠀⠀⠀⠀⠀⠀⠀⠀⠀⠀⠀⠀⠀⠀⠀⠀⠀⠀⠀⠀⠀⠀⠀⣀⣀⠀⠀⠀⠀⠀⠀⠀⠀⠀⠀⠀⠀⠀⠀⢀⡾⠁⢀⣼⣿⣿⣿⣿⣿⣧⣭⣿⣿⣭⣁⣀⣠⣤⣤⣤⣤⣤⡄⠀⠀⠀⠀⠀⠀⠀⠀⠀⠀⠀⠀⠀⠀⠀⠀⠀⠀⠀⠀⠀⠀⠀⠀⠀</a:t>
            </a:r>
            <a:br/>
            <a:r>
              <a:t>⠀⠀⠀⠀⠀⠀⠀⠀⠀⠀⠀⠀⠀⠀⠀⠀⠀⠀⠀⠀⠀⠀⠀⠀⠀⠀⠙⠛⠿⢿⣿⣿⣶⣶⣶⣶⣶⣦⣤⣤⣤⣴⣿⣧⣤⣾⣿⣿⣿⣿⣿⣿⣿⣿⣿⣿⣿⣿⣿⣿⣿⣿⣿⣿⣿⣿⣦⡀⠀⠀⠀⠀⠀⠀⠀⠀⠀⠀⠀⠀⠀⠀⠀⠀⠀⠀⠀⠀⠀⠀⠀</a:t>
            </a:r>
            <a:br/>
            <a:r>
              <a:t>⠀⠀⠀⠀⠀⠀⠀⠀⠀⠀⠀⠀⠀⠀⠀⠀⠀⠀⠀⠀⠀⠀⠀⠀⠀⠀⠀⠀⠀⠈⠉⠀⠀⠉⠉⠛⠲⠤⠀⠀⠀⠉⠉⢽⣿⣿⡿⠿⣿⣿⣿⡟⠛⠻⢿⣿⣿⣿⣿⣿⣿⣿⣿⣿⣿⣿⣿⣿⠅⠀⠀⠀⠀⠀⠀⠀⠀⠀⠀⠀⠀⠀⠀⠀⠀⠀⠀⠀⠀⠀⠀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⠀⠀⠀⠀⠀⠀⠀⠀⠀⠀⠀⠀⠀⠀⠀⠀⠀⠀⠀⠀⠀⠀⠀⠀⠀⠀⠀⠀⠀⠀⠀⠀⠀⠀⠀⠀⠀⠀⠀⠀⠀⠀⠀⠀⠀⠀⠀⠀⠀⣿⣿⣿⠀⠀⠀⠈⠉⠙⠛⠛⠛⠿⢿⣿⣿⣿⠟⠫⠃⠀⠀⠀⠀⠀⠀⠀⠀⠀⠀⠀⠀⠀⠀⠀⠀⠀⠀⠀⠀⠀⠀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⠀⠀⠀⠀⠀⠀⠀⠀⠀⠀⠀⠀⠀⠀⠀⠀⠀⠀⠀⠀⠀⠀⠀⠀⠀⠀⠀⠀⠀⠀⠀⠀⠀⠀⠀⠀⠀⠀⠀⠀⠀⠀⠀⠀⠀⠀⠀⠀⠀⠉⠀⠉⠀⠀⠀⠀⠀⠀⠀⠀⠀⠀⠀⠁⠉⠀⠀⠀⠀⠀⠀⠀⠀⠀⠀⠀⠀⠀⠀⠀⠀⠀⠀⠀⠀⠀⠀⠀⠀⠀⠀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⣿⣿⣿⣿⣿⣿⣿⣿⣿⣿⠀⠀⠀⠀⠀⠀⠀⠀⠀⠀⠀⠀⢀⣴⣿⣿⣿⣿⣿⣿⣿⣿⣿⣿⣿⣿⣿⣿⣿⣿⣿⣿⣿⣿⣿⣿⣿⣿⣿⣿⣿⣿⣿⣿⣿⣿⣿⣿⣿⣿⠀⠀⠀⠀⠀⠀⠀⠀⠀⠀⠀⠀⠀⠀⠀⠀⠀⠀⠀⠀⠀⠀⠀⠀⠀⠀⠀⠀⠀⠀⠀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⣿⣿⣿⣿⣿⣿⣿⣿⣿⣿⡇⠀⠀⠀⠀⠀⠀⠀⠀⠀⠀⢠⣾⣿⣿⣿⣿⣿⣿⣿⣿⣿⣿⣿⣿⣿⣿⣿⣿⣿⣿⣿⣿⣿⣿⣿⣿⣿⣿⣿⣿⣿⣿⣿⣿⣿⣿⣿⣿⣿⠀⠀⠀⠀⠀⠀⠀⠀⠀⠀⠀⠀⠀⠀⠀⠀⠀⠀⠀⠀⠀⠀⠀⠀⠀⠀⠀⠀⠀⠀⠀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⣿⣿⣿⣿⣿⣿⣿⣿⣿⣿⡇⠀⠀⠀⠀⠀⠀⠀⠀⠀⠀⠻⣿⣿⣿⣿⣿⣿⣿⣿⣿⣿⣿⣿⣿⣿⣿⣿⣿⣿⣿⣿⣿⣿⣿⣿⣿⣿⣿⣿⣿⣿⣿⣿⣿⣿⣿⣿⣿⣿⠀⠀⠀⠀⠀⠀⠀⠀⠀⠀⠀⠀⠀⠀⠀⠀⠀⠀⠀⠀⠀⠀⠀⠀⠀⠀⠀⠀⠀⠀⠀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⣿⣿⣿⣿⣿⣿⣿⣿⣿⣿⣿⠀⠀⠀⠀⠀⠀⠀⠀⠀⠀⠀⣿⣿⢿⣿⣿⣿⣿⣿⣿⣿⣿⣿⣿⣿⣿⣿⣿⣿⣿⣿⣿⣿⣿⣿⣿⣿⣿⣿⣿⣿⣿⣿⣿⣿⣿⣿⣿⣿⠀⠀⠀⠀⠀⠀⠀⠀⠀⠀⠀⠀⠀⠀⠀⠀⠀⠀⠀⠀⠀⠀⠀⠀⠀⠀⠀⠀⠀⠀⠀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⣿⣿⣿⣿⣿⣿⣿⣿⣿⣿⣿⡇⠀⠀⠀⠀⠀⠀⡀⠀⠀⠀⠀⠋⢸⣿⣿⣿⣿⣿⣿⣿⣿⣿⣿⣿⣿⣿⣿⣿⣿⣿⣿⣿⣿⣿⣿⣿⣿⣿⣿⣿⣿⣿⣿⣿⣿⣿⣿⣿⠀⠀⠀⠀⠀⠀⠀⠀⠀⠀⠀⠀⠀⠀⠀⠀⠀⠀⠀⠀⠀⠀⠀⠀⠀⠀⠀⠀⠀⠀⠀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⣿⣿⣿⣿⣿⣿⡿⠋⠉⠙⢿⡇⠀⠀⠀⠀⠀⣾⠀⠀⠀⠀⠀⠀⠘⣿⣿⣿⣿⣿⣿⣿⣿⣿⣿⣿⣿⣿⣿⣿⣿⣿⣿⣿⣿⣿⣿⣿⣿⣿⣿⣿⣿⣿⣿⣿⣿⣿⣿⣿⠀⠀⠀⠀⠀⠀⠀⠀⠀⠀⠀⠀⠀⠀⠀⠀⠀⠀⠀⠀⠀⠀⠀⠀⠀⠀⠀⠀⠀⠀⠀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⣿⣿⣿⣿⣿⠋⠁⠀⠀⠀⠀⠀⠀⠀⠀⠀⠘⠟⠀⠀⠀⠀⠀⠀⠀⣸⣿⣿⣿⣿⣿⣿⣿⣿⣿⣿⣿⣿⣿⣿⣿⣿⣿⣿⣿⣿⣿⣿⣿⣿⣿⣿⣿⣿⣿⣿⣿⣿⣿⣿⠀⠀⠀⠀⠀⠀⠀⠀⠀⠀⠀⠀⠀⠀⠀⠀⠀⠀⠀⠀⠀⠀⠀⠀⠀⠀⠀⠀⠀⠀⠀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⣿⣿⣿⣿⣿⡀⠀⠀⢠⡀⠀⠀⠀⠀⠀⠀⠀⠀⠀⠀⠀⠀⠀⠀⠀⣿⣿⣿⣿⣿⣿⣿⣿⣿⣿⣿⣿⣿⣿⣿⣿⣿⣿⣿⣿⣿⣿⣿⣿⣿⣿⣿⣿⣿⣿⣿⣿⣿⣿⣿⠀⠀⠀⠀⠀⠀⠀⠀⠀⠀⠀⠀⠀⠀⠀⠀⠀⠀⠀⠀⠀⠀⠀⠀⠀⠀⠀⠀⠀⠀⠀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⣿⣿⣿⣿⣿⣿⡀⠀⠹⣿⣆⠀⠀⠀⠀⠀⠀⠀⠀⠀⠀⠀⠀⠀⠀⣿⣿⣿⣿⣿⣿⣿⣿⣿⣿⣿⣿⣿⣿⣿⣿⣿⣿⣿⣿⣿⣿⣿⣿⣿⣿⣿⣿⣿⣿⣿⣿⣿⣿⣿⠀⠀⠀⠀⠀⠀⠀⠀⠀⠀⠀⠀⠀⠀⠀⠀⠀⠀⠀⠀⠀⠀⠀⠀⠀⠀⠀⠀⠀⠀⠀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⣿⣿⣿⣿⣿⣿⣷⣄⣠⣿⣿⣷⣄⠀⠀⠀⠀⠀⠀⠀⠀⠀⠀⢀⣼⣿⣿⣿⣿⣿⣿⣿⣿⣿⣿⣿⣿⣿⣿⣿⣿⣿⣿⣿⣿⣿⣿⣿⣿⣿⣿⣿⣿⣿⣿⣿⣿⣿⣿⣿⠀⠀⠀⠀⠀⠀⠀⠀⠀⠀⠀⠀⠀⠀⠀⠀⠀⠀⠀⠀⠀⠀⠀⠀⠀⠀⠀⠀⠀⠀⠀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⣿⣿⣿⣿⣿⣿⣿⣿⣿⣿⣿⣿⣿⣷⠄⠀⠀⠀⠀⠀⠀⠀⢀⣾⣿⣿⣿⣿⣿⣿⣿⣿⣿⣿⣿⣿⣿⣿⣿⣿⣿⣿⣿⣿⣿⣿⣿⣿⣿⣿⣿⣿⣿⣿⣿⣿⣿⣿⣿⣿⠀⠀⠀⠀⠀⠀⠀⠀⠀⠀⠀⠀⠀⠀⠀⠀⠀⠀⠀⠀⠀⠀⠀⠀⠀⠀⠀⠀⠀⠀⠀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⣿⣿⣿⣿⣿⣿⡿⠿⢿⠿⡿⠿⠟⠁⠀⠀⠀⠀⠀⠀⠀⠀⣾⣿⣿⣿⣿⣿⣿⣿⣿⣿⣿⣿⣿⣿⣿⣿⣿⣿⣿⣿⣿⣿⣿⣿⣿⣿⣿⣿⣿⣿⣿⣿⣿⣿⣿⣿⣿⣿⠀⠀⠀⠀⠀⠀⠀⠀⠀⠀⠀⠀⠀⠀⠀⠀⠀⠀⠀⠀⠀⠀⠀⠀⠀⠀⠀⠀⠀⠀⠀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⣿⣿⣿⣿⣿⠁⠀⠀⠀⠀⠀⠀⠀⠀⠀⠀⠀⠀⠀⠀⠀⠀⠉⠉⠉⢿⣿⣿⣿⣿⣿⣿⣿⣿⣿⣿⣿⣿⣿⣿⣿⣿⣿⣿⣿⣿⣿⣿⣿⣿⣿⣿⣿⣿⣿⣿⣿⣿⣿⣿⠀⠀⠀⠀⠀⠀⠀⠀⠀⠀⠀⠀⠀⠀⠀⠀⠀⠀⠀⠀⠀⠀⠀⠀⠀⠀⠀⠀⠀⠀⠀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⣿⣿⣿⣿⣿⣷⣶⣄⠀⠀⠀⠀⠀⠀⠀⠀⠀⠀⠀⠀⣀⣀⣤⣤⣶⣾⣿⣿⣿⣿⣿⣿⣿⣿⣿⣿⣿⣿⣿⣿⣿⣿⣿⣿⣿⣿⣿⣿⣿⣿⣿⣿⣿⣿⣿⣿⣿⣿⣿⣿⠀⠀⠀⠀⠀⠀⠀⠀⠀⠀⠀⠀⠀⠀⠀⠀⠀⠀⠀⠀⠀⠀⠀⠀⠀⠀⠀⠀⠀⠀⠀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⣿⣿⣿⣿⣿⣿⣿⣿⣷⣦⣤⡄⠀⠀⠀⠀⠀⠀⠀⣾⣿⣿⣿⣿⣿⣿⣿⣿⣿⣿⣿⣿⣿⣿⣿⣿⣿⣿⣿⣿⣿⣿⣿⣿⣿⣿⣿⣿⣿⣿⣿⣿⣿⣿⣿⣿⣿⣿⣿⣿⠀⠀⠀⠀⠀⠀⠀⠀⠀⠀⠀⠀⠀⠀⠀⠀⠀⠀⠀⠀⠀⠀⠀⠀⠀⠀⠀⠀⠀⠀⠀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⣿⣿⣿⣿⣿⣿⣿⣿⣿⣿⣿⣧⠀⠀⠀⠀⠀⠀⠀⠻⠿⠿⢿⣿⣿⣿⣿⣿⣿⣿⣿⣿⣿⣿⣿⣿⣿⣿⣿⣿⣿⣿⣿⣿⣿⣿⣿⣿⣿⣿⣿⣿⣿⣿⣿⣿⣿⣿⣿⣿⠀⠀⠀⠀⠀⠀⠀⠀⠀⠀⠀⠀⠀⠀⠀⠀⠀⠀⠀⠀⠀⠀⠀⠀⠀⠀⠀⠀⠀⠀⠀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⣿⣿⣿⣿⣿⣿⣿⣿⣿⣿⣿⣿⣧⡀⠀⠀⠀⠀⠀⢀⣴⣶⣶⣿⣿⣿⣿⣿⣿⣿⣿⣿⣿⣿⣿⣿⣿⣿⣿⣿⣿⣿⣿⣿⣿⣿⣿⣿⣿⣿⣿⣿⣿⣿⣿⣿⣿⣿⣿⣿⠀⠀⠀⠀⠀⠀⠀⠀⠀⠀⠀⠀⠀⠀⠀⠀⠀⠀⠀⠀⠀⠀⠀⠀⠀⠀⠀⠀⠀⠀⠀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⣿⣿⣿⣿⣿⣿⣿⣿⣿⣿⣿⣿⣿⣿⣶⣤⣀⣤⣴⣿⣿⣿⣿⣿⣿⣿⣿⣿⣿⣿⣿⣿⣿⣿⣿⣿⣿⣿⣿⣿⣿⣿⣿⣿⣿⣿⣿⣿⣿⣿⣿⣿⣿⣿⣿⣿⣿⣿⣿⣿⠀⠀⠀⠀⠀⠀⠀⠀⠀⠀⠀⠀⠀⠀⠀⠀⠀⠀⠀⠀⠀⠀⠀⠀⠀⠀⠀⠀⠀⠀⠀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⣿⣿⣿⣿⣿⣿⣿⣿⣿⣿⣿⣿⣿⣿⣿⣿⣿⣿⣿⣿⣿⣿⣿⣿⣿⣿⣿⣿⣿⣿⣿⣿⣿⣿⣿⣿⣿⣿⣿⣿⣿⣿⣿⣿⣿⣿⣿⣿⣿⣿⣿⣿⣿⣿⣿⣿⣿⣿⣿⣿⠀⠀⠀⠀⠀⠀⠀⠀⠀⠀⠀⠀⠀⠀⠀⠀⠀⠀⠀⠀⢸⣷⣦⣴⣶⣦⣤⣤⣀⠀⠀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⣿⣿⣿⣿⣿⣿⣿⣿⣿⣿⣿⣿⣿⣿⣿⣿⣿⣿⣿⣿⣿⣿⣿⣿⣿⣿⣿⣿⣿⣿⣿⣿⣿⣿⣿⣿⣿⣿⣿⣿⣿⣿⣿⣿⣿⣿⣿⣿⣿⣿⣿⣿⣿⣿⣿⣿⣿⣿⣿⣿⠀⠀⠀⠀⠀⠀⠀⠀⠀⠀⠀⠀⠀⠀⠀⠀⠀⠀⠀⠀⠀⣿⣿⣿⣿⣿⣿⣿⣿⣷⡄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⣿⣿⣿⣿⣿⣿⣿⣿⣿⣿⣿⣿⣿⣿⣿⣿⣿⣿⣿⣿⣿⣿⣿⣿⣿⣿⣿⣿⣿⣿⣿⣿⣿⣿⣿⣿⣿⣿⣿⣿⣿⣿⣿⣿⣿⣿⣿⣿⣿⣿⣿⣿⣿⣿⣿⣿⣿⣿⣿⣿⠀⠀⠀⠀⠀⠀⠀⠀⠀⠀⠀⠀⠀⠀⠀⠀⠀⠀⠀⠀⢰⣿⣿⣿⣿⣿⣿⣿⣿⣿⡇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⣿⣿⣿⣿⣿⣿⣿⣿⣿⣿⣿⣿⣿⣿⣿⣿⣿⣿⣿⣿⣿⣿⣿⣿⣿⣿⣿⣿⣿⣿⣿⣿⣿⣿⣿⣿⣿⣿⣿⣿⣿⣿⣿⣿⣿⣿⣿⣿⣿⣿⣿⣿⣿⣿⣿⣿⣿⣿⣿⣿⠀⠀⠀⠀⠀⠀⠀⠀⠀⠀⠀⠀⠀⠀⠀⠀⠀⠀⠀⠠⣿⣿⣿⣿⣿⣿⣿⣿⣿⣿⠀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⣿⣿⣿⣿⣿⣿⣿⣿⣿⣿⣿⣿⣿⣿⣿⣿⣿⣿⣿⣿⣿⣿⣿⣿⣿⣿⣿⣿⣿⣿⣿⣿⣿⣿⣿⣿⣿⣿⣿⣿⣿⣿⣿⣿⣿⣿⣿⣿⣿⣿⣿⣿⣿⣿⣿⣿⣿⣿⣿⣿⠀⠀⠀⠀⠀⠀⠀⠀⠀⠀⠀⠀⠀⠀⠀⠀⠀⠀⠀⠀⣿⣿⣿⣿⣿⣿⣿⣿⡟⠃⠀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⣿⣿⣿⣿⣿⣿⣿⣿⣿⣿⣿⣿⣿⣿⣿⣿⣿⣿⣿⣿⣿⣿⣿⣿⣿⣿⣿⣿⣿⣿⣿⣿⣿⣿⣿⣿⣿⣿⣿⣿⣿⣿⣿⣿⣿⣿⣿⣿⣿⣿⣿⣿⣿⣿⣿⣿⣿⣿⣿⣿⠀⠀⠀⠀⠀⠀⠀⠀⠀⠀⠀⠀⠀⠀⠀⠀⠀⠀⠀⢀⣿⣿⣿⣿⣿⣿⣿⣿⣷⣤⡄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⣿⣿⣿⣿⣿⣿⣿⣿⣿⣿⣿⣿⣿⣿⣿⣿⣿⣿⣿⣿⣿⣿⣿⣿⣿⣿⣿⣿⣿⣿⣿⣿⣿⣿⣿⣿⣿⣿⣿⣿⣿⣿⣿⣿⣿⣿⣿⣿⣿⣿⣿⣿⣿⣿⣿⣿⣿⣿⣿⣿⠀⠀⠀⠀⠀⠀⠀⠀⠀⠀⠀⠀⠀⠀⠀⠀⠀⠀⠀⣼⣿⣿⣿⣿⣿⣿⣿⣿⣿⣿⡇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⣿⣿⣿⣿⣿⣿⣿⣿⣿⣿⣿⣿⣿⣿⣿⣿⣿⣿⣿⣿⣿⣿⣿⣿⣿⣿⣿⣿⣿⣿⣿⣿⣿⣿⣿⣿⣿⣿⣿⣿⣿⣿⣿⣿⣿⣿⣿⣿⣿⣿⣿⣿⣿⣿⣿⣿⣿⣿⣿⣿⠀⠀⠀⠀⠀⠀⠀⠀⠀⠀⠀⠀⠀⠀⠀⠀⠀⢰⣿⣿⣿⣿⣿⣿⣿⣿⣿⣿⣿⣿⡇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⣿⣿⣿⣿⣿⣿⣿⣿⣿⣿⣿⣿⣿⣿⣿⣿⣿⣿⣿⣿⣿⣿⣿⣿⣿⣿⣿⣿⣿⣿⣿⣿⣿⣿⣿⣿⣿⣿⣿⣿⣿⣿⣿⣿⣿⣿⣿⣿⣿⣿⣿⣿⣿⣿⣿⣿⣿⣿⣿⣿⠀⠀⠀⠀⠀⠀⠀⠀⠀⠀⠀⠀⠀⠀⠀⠀⠀⣰⣿⣿⣿⣿⣿⣿⣿⣿⣿⣿⣿⣿⡇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⣿⣿⣿⣿⣿⣿⣿⣿⣿⡇⠀⠀⠀⠀⠀⠀⠀⠀⠀⠀⠀⠀⣠⣾⣿⣿⣿⣿⣿⣿⣿⣿⣿⣿⣿⣿⣿⣿⣿⣿⣿⣿⣿⣿⣿⣿⣿⣿⣿⣿⣿⣿⣿⣿⣿⣿⣿⡇⠀⠀⠀⠀⠀⠀⠀⠀⠀⠀⠀⠀⠀⠀⠀⠀⠀⠀⠀⠀⠀⠀⠀⠀⠀⠀⠀⠀⠀⠀⠀⠀⠀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⣿⣿⣿⣿⣿⣿⣿⣿⣿⡇⠀⠀⠀⠀⠀⠀⠀⠀⠀⠀⢀⣼⣿⣿⣿⣿⣿⣿⣿⣿⣿⣿⣿⣿⣿⣿⣿⣿⣿⣿⣿⣿⣿⣿⣿⣿⣿⣿⣿⣿⣿⣿⣿⣿⣿⣿⣿⡇⠀⠀⠀⠀⠀⠀⠀⠀⠀⠀⠀⠀⠀⠀⠀⠀⠀⠀⠀⠀⠀⠀⠀⠀⠀⠀⠀⠀⠀⠀⠀⠀⠀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⣿⣿⣿⣿⣿⣿⣿⣿⣿⣷⠀⠀⠀⠀⠀⠀⠀⠀⠀⢠⣿⣿⣿⣿⣿⣿⣿⣿⣿⣿⣿⣿⣿⣿⣿⣿⣿⣿⣿⣿⣿⣿⣿⣿⣿⣿⣿⣿⣿⣿⣿⣿⣿⣿⣿⣿⣿⡇⠀⠀⠀⠀⠀⠀⠀⠀⠀⠀⠀⠀⠀⠀⠀⠀⠀⠀⠀⠀⠀⠀⠀⠀⠀⠀⠀⠀⠀⠀⠀⠀⠀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⣿⣿⣿⣿⣿⣿⣿⣿⣿⣿⠀⠀⠀⠀⠀⠀⠀⠀⠀⢸⣿⣿⣿⣿⣿⣿⣿⣿⣿⣿⣿⣿⣿⣿⣿⣿⣿⣿⣿⣿⣿⣿⣿⣿⣿⣿⣿⣿⣿⣿⣿⣿⣿⣿⣿⣿⣿⡇⠀⠀⠀⠀⠀⠀⠀⠀⠀⠀⠀⠀⠀⠀⠀⠀⠀⠀⠀⠀⠀⠀⠀⠀⠀⠀⠀⠀⠀⠀⠀⠀⠀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⣿⣿⣿⣿⣿⣿⣿⣿⣿⣿⡆⠀⠀⠀⠀⠀⠀⠀⠀⠀⣿⡟⢹⢿⣿⣿⣿⣿⣿⣿⣿⣿⣿⣿⣿⣿⣿⣿⣿⣿⣿⣿⣿⣿⣿⣿⣿⣿⣿⣿⣿⣿⣿⣿⣿⣿⣿⡇⠀⠀⠀⠀⠀⠀⠀⠀⠀⠀⠀⠀⠀⠀⠀⠀⠀⠀⠀⠀⠀⠀⠀⠀⠀⠀⠀⠀⠀⠀⠀⠀⠀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⣿⣿⣿⣿⣿⠿⠟⠋⠉⠻⡇⠀⠀⠀⠀⢀⡆⠀⠀⢠⠏⠀⠈⠀⠁⣾⣿⣿⣿⣿⣿⣿⣿⣿⣿⣿⣿⣿⣿⣿⣿⣿⣿⣿⣿⣿⣿⣿⣿⣿⣿⣿⣿⣿⣿⣿⣿⡇⠀⠀⠀⠀⠀⠀⠀⠀⠀⠀⠀⠀⠀⠀⠀⠀⠀⠀⠀⠀⠀⠀⠀⠀⠀⠀⠀⠀⠀⠀⠀⠀⠀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⣿⣿⣿⣿⡇⠀⠀⠀⠀⠀⠀⠀⠀⠀⠀⢺⡇⠀⠀⠀⠀⠀⠀⠀⠀⣿⣿⣿⣿⣿⣿⣿⣿⣿⣿⣿⣿⣿⣿⣿⣿⣿⣿⣿⣿⣿⣿⣿⣿⣿⣿⣿⣿⣿⣿⣿⣿⡇⠀⠀⠀⠀⠀⠀⠀⠀⠀⠀⠀⠀⠀⠀⠀⠀⠀⠀⠀⠀⠀⠀⠀⠀⠀⠀⠀⠀⠀⠀⠀⠀⠀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⣿⣿⣿⣿⣿⡆⠀⠾⣦⠀⠀⠀⠀⠀⠀⠘⠀⠀⠀⠀⠀⠀⠀⠀⢰⣿⣿⣿⣿⣿⣿⣿⣿⣿⣿⣿⣿⣿⣿⣿⣿⣿⣿⣿⣿⣿⣿⣿⣿⣿⣿⣿⣿⣿⣿⣿⣿⡇⠀⠀⠀⠀⠀⠀⠀⠀⠀⠀⠀⠀⠀⠀⠀⠀⠀⠀⠀⠀⠀⠀⠀⠀⠀⠀⠀⠀⠀⠀⠀⠀⠀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⣿⣿⣿⣿⣿⣧⡀⢀⣿⣧⡀⠀⠀⠀⠀⠀⠀⠀⠀⠀⠀⠀⠀⠀⢸⣿⣿⣿⣿⣿⣿⣿⣿⣿⣿⣿⣿⣿⣿⣿⣿⣿⣿⣿⣿⣿⣿⣿⣿⣿⣿⣿⣿⣿⣿⣿⣿⡇⠀⠀⠀⠀⠀⠀⠀⠀⠀⠀⠀⠀⠀⠀⠀⠀⠀⠀⠀⠀⠀⠀⠀⠀⠀⠀⠀⠀⠀⠀⠀⠀⠀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⣿⣿⣿⣿⣿⣿⣿⣿⣿⣿⣷⣄⠀⠀⠀⠀⠀⠀⠀⠀⠀⠀⢀⣴⣿⣿⣿⣿⣿⣿⣿⣿⣿⣿⣿⣿⣿⣿⣿⣿⣿⣿⣿⣿⣿⣿⣿⣿⣿⣿⣿⣿⣿⣿⣿⣿⣿⡇⠀⠀⠀⠀⠀⠀⠀⠀⠀⠀⠀⠀⠀⠀⠀⠀⠀⠀⠀⠀⠀⠀⠀⠀⠀⠀⠀⠀⠀⠀⠀⠀⠀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⣿⣿⣿⣿⣿⣿⣿⣿⣿⣿⣿⣿⡷⠄⠀⠀⠀⠀⠀⠀⠀⣠⣿⣿⣿⣿⣿⣿⣿⣿⣿⣿⣿⣿⣿⣿⣿⣿⣿⣿⣿⣿⣿⣿⣿⣿⣿⣿⣿⣿⣿⣿⣿⣿⣿⣿⣿⡇⠀⠀⠀⠀⠀⠀⠀⠀⠀⠀⠀⠀⠀⠀⠀⠀⠀⠀⠀⠀⠀⠀⠀⠀⠀⠀⠀⠀⠀⠀⠀⠀⠀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⣿⣿⣿⣿⣿⡿⠿⠿⠿⠿⠿⠋⠀⠀⠀⠀⠀⠀⠀⠀⣰⣿⣿⣿⣿⣿⣿⣿⣿⣿⣿⣿⣿⣿⣿⣿⣿⣿⣿⣿⣿⣿⣿⣿⣿⣿⣿⣿⣿⣿⣿⣿⣿⣿⣿⣿⣿⡇⠀⠀⠀⠀⠀⠀⠀⠀⠀⠀⠀⠀⠀⠀⠀⠀⠀⠀⠀⠀⠀⠀⠀⠀⠀⠀⠀⠀⠀⠀⠀⠀⠀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⣿⣿⣿⣿⡃⠀⠀⠀⠀⠀⠀⠀⠀⠀⠀⠀⠀⠀⠀⠀⠈⠉⠉⢻⣿⣿⣿⣿⣿⣿⣿⣿⣿⣿⣿⣿⣿⣿⣿⣿⣿⣿⣿⣿⣿⣿⣿⣿⣿⣿⣿⣿⣿⣿⣿⣿⣿⡇⠀⠀⠀⠀⠀⠀⠀⠀⠀⠀⠀⠀⠀⠀⠀⠀⠀⠀⠀⠀⠀⠀⠀⠀⠀⠀⠀⠀⠀⠀⠀⠀⠀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⣿⣿⣿⣿⣿⣷⣦⡀⠀⠀⠀⠀⠀⠀⠀⠀⠀⠀⣀⣀⣤⣤⣶⣾⣿⣿⣿⣿⣿⣿⣿⣿⣿⣿⣿⣿⣿⣿⣿⣿⣿⣿⣿⣿⣿⣿⣿⣿⣿⣿⣿⣿⣿⣿⣿⣿⣿⡇⠀⠀⠀⠀⠀⠀⠀⠀⠀⠀⠀⠀⠀⠀⠀⠀⠀⠀⠀⠀⠀⠀⠀⠀⠀⠀⠀⠀⠀⠀⠀⠀⠀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⣿⣿⣿⣿⣿⣿⣿⣿⣷⣶⡄⠀⠀⠀⠀⠀⠀⢸⣿⣿⣿⣿⣿⣿⣿⣿⣿⣿⣿⣿⣿⣿⣿⣿⣿⣿⣿⣿⣿⣿⣿⣿⣿⣿⣿⣿⣿⣿⣿⣿⣿⣿⣿⣿⣿⣿⣿⡇⠀⠀⠀⠀⠀⠀⠀⠀⠀⠀⠀⠀⠀⠀⠀⠀⠀⠀⠀⠀⠀⠀⠀⠀⠀⠀⠀⠀⠀⠀⠀⠀⠀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⣿⣿⣿⣿⣿⣿⣿⣿⣿⣿⣧⠀⠀⠀⠀⠀⠀⠉⠛⠛⢻⣿⣿⣿⣿⣿⣿⣿⣿⣿⣿⣿⣿⣿⣿⣿⣿⣿⣿⣿⣿⣿⣿⣿⣿⣿⣿⣿⣿⣿⣿⣿⣿⣿⣿⣿⣿⡇⠀⠀⠀⠀⠀⠀⠀⠀⠀⠀⠀⠀⠀⠀⠀⠀⠀⠀⠀⠀⠀⠀⠀⠀⠀⠀⠀⠀⠀⠀⠀⠀⠀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⣿⣿⣿⣿⣿⣿⣿⣿⣿⣿⣿⣷⣄⠀⠀⠀⠀⣠⣶⣿⣿⣿⣿⣿⣿⣿⣿⣿⣿⣿⣿⣿⣿⣿⣿⣿⣿⣿⣿⣿⣿⣿⣿⣿⣿⣿⣿⣿⣿⣿⣿⣿⣿⣿⣿⣿⣿⡇⠀⠀⠀⠀⠀⠀⠀⠀⠀⠀⠀⠀⠀⠀⠀⠀⠀⠀⠀⠀⠀⠀⠀⠀⠀⠀⠀⠀⠀⠀⠀⠀⠀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⣿⣿⣿⣿⣿⣿⣿⣿⣿⣿⣿⣿⣿⣿⣶⣶⣾⣿⣿⣿⣿⣿⣿⣿⣿⣿⣿⣿⣿⣿⣿⣿⣿⣿⣿⣿⣿⣿⣿⣿⣿⣿⣿⣿⣿⣿⣿⣿⣿⣿⣿⣿⣿⣿⣿⣿⣿⡇⠀⠀⠀⠀⠀⠀⠀⠀⠀⠀⠀⠀⠀⠀⠀⠀⠀⠀⠀⠀⠀⠀⠀⠀⠀⠀⠀⠀⠀⠀⠀⠀⠀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⣿⣿⣿⣿⣿⣿⣿⣿⣿⣿⣿⣿⣿⣿⣿⣿⣿⣿⣿⣿⣿⣿⣿⣿⣿⣿⣿⣿⣿⣿⣿⣿⣿⣿⣿⣿⣿⣿⣿⣿⣿⣿⣿⣿⣿⣿⣿⣿⣿⣿⣿⣿⣿⣿⣿⣿⣿⡇⠀⠀⠀⠀⠀⠀⠀⠀⠀⠀⠀⠀⠀⠀⠀⠀⠀⠀⠀⠀⠀⠀⢰⣦⣤⣠⣤⣀⠀⠀⠀⠀⠀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⣿⣿⣿⣿⣿⣿⣿⣿⣿⣿⣿⣿⣿⣿⣿⣿⣿⣿⣿⣿⣿⣿⣿⣿⣿⣿⣿⣿⣿⣿⣿⣿⣿⣿⣿⣿⣿⣿⣿⣿⣿⣿⣿⣿⣿⣿⣿⣿⣿⣿⣿⣿⣿⣿⣿⣿⣿⡇⠀⠀⠀⠀⠀⠀⠀⠀⠀⠀⠀⠀⠀⠀⠀⠀⠀⠀⠀⠀⠀⠀⢸⣿⣿⣿⣿⣿⣿⣶⣄⠀⠀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⣿⣿⣿⣿⣿⣿⣿⣿⣿⣿⣿⣿⣿⣿⣿⣿⣿⣿⣿⣿⣿⣿⣿⣿⣿⣿⣿⣿⣿⣿⣿⣿⣿⣿⣿⣿⣿⣿⣿⣿⣿⣿⣿⣿⣿⣿⣿⣿⣿⣿⣿⣿⣿⣿⣿⣿⣿⡇⠀⠀⠀⠀⠀⠀⠀⠀⠀⠀⠀⠀⠀⠀⠀⠀⠀⠀⠀⠀⠀⠀⣼⣿⣿⣿⣿⣿⣿⣿⣿⡇⠀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⣿⣿⣿⣿⣿⣿⣿⣿⣿⣿⣿⣿⣿⣿⣿⣿⣿⣿⣿⣿⣿⣿⣿⣿⣿⣿⣿⣿⣿⣿⣿⣿⣿⣿⣿⣿⣿⣿⣿⣿⣿⣿⣿⣿⣿⣿⣿⣿⣿⣿⣿⣿⣿⣿⣿⣿⣿⡇⠀⠀⠀⠀⠀⠀⠀⠀⠀⠀⠀⠀⠀⠀⠀⠀⠀⠀⠀⠀⠀⣾⣿⣿⣿⣿⣿⣿⣿⣿⡟⠁⠀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⣿⣿⣿⣿⣿⣿⣿⣿⣿⣿⣿⣿⣿⣿⣿⣿⣿⣿⣿⣿⣿⣿⣿⣿⣿⣿⣿⣿⣿⣿⣿⣿⣿⣿⣿⣿⣿⣿⣿⣿⣿⣿⣿⣿⣿⣿⣿⣿⣿⣿⣿⣿⣿⣿⣿⣿⣿⡇⠀⠀⠀⠀⠀⠀⠀⠀⠀⠀⠀⠀⠀⠀⠀⠀⠀⠀⠀⠀⢀⣿⣿⣿⣿⣿⣿⣿⡿⠿⠀⠀⠀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⣿⣿⣿⣿⣿⣿⣿⣿⣿⣿⣿⣿⣿⣿⣿⣿⣿⣿⣿⣿⣿⣿⣿⣿⣿⣿⣿⣿⣿⣿⣿⣿⣿⣿⣿⣿⣿⣿⣿⣿⣿⣿⣿⣿⣿⣿⣿⣿⣿⣿⣿⣿⣿⣿⣿⣿⣿⡇⠀⠀⠀⠀⠀⠀⠀⠀⠀⠀⠀⠀⠀⠀⠀⠀⠀⠀⠀⠀⣼⣿⣿⣿⣿⣿⣿⣿⣿⣤⣀⠀⠀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⣿⣿⣿⣿⣿⣿⣿⣿⣿⣿⣿⣿⣿⣿⣿⣿⣿⣿⣿⣿⣿⣿⣿⣿⣿⣿⣿⣿⣿⣿⣿⣿⣿⣿⣿⣿⣿⣿⣿⣿⣿⣿⣿⣿⣿⣿⣿⣿⣿⣿⣿⣿⣿⣿⣿⣿⣿⡇⠀⠀⠀⠀⠀⠀⠀⠀⠀⠀⠀⠀⠀⠀⠀⠀⠀⠀⢀⣾⣿⣿⣿⣿⣿⣿⣿⣿⣿⣿⣿⣿⡇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⣿⣿⣿⣿⣿⣿⣿⣿⣿⣿⣿⣿⣿⣿⣿⣿⣿⣿⣿⣿⣿⣿⣿⣿⣿⣿⣿⣿⣿⣿⣿⣿⣿⣿⣿⣿⣿⣿⣿⣿⣿⣿⣿⣿⣿⣿⣿⣿⣿⣿⣿⣿⣿⣿⣿⣿⣿⡇⠀⠀⠀⠀⠀⠀⠀⠀⠀⠀⠀⠀⠀⠀⠀⠀⠀⣰⣿⣿⣿⣿⣿⣿⣿⣿⣿⣿⣿⣿⣿⣿⡇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⣿⣿⣿⣿⣿⣿⣿⣿⣿⣿⣿⣿⣿⣿⣿⣿⣿⣿⣿⣿⣿⣿⣿⣿⣿⣿⣿⣿⣿⣿⣿⣿⣿⣿⣿⣿⣿⣿⣿⣿⣿⣿⣿⣿⣿⣿⣿⣿⣿⣿⣿⣿⣿⣿⣿⣿⣿⡇⠀⠀⠀⠀⠀⠀⠀⠀⠀⠀⠀⠀⠀⠀⠀⠀⠀⣼⣿⣿⣿⣿⣿⣿⣿⣿⣿⣿⣿⣿⣿⣿⡇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⣿⣿⣿⣿⣿⣿⣿⣿⣿⣿⣿⣿⣿⣿⣿⣿⣿⣿⣿⣿⣿⣿⣿⣿⣿⣿⣿⣿⣿⣿⣿⣿⣿⣿⣿⣿⣿⣿⣿⣿⣿⣿⣿⣿⣿⣿⣿⣿⣿⣿⣿⣿⣿⣿⣿⣿⣿⡇⠀⠀⠀⠀⠀⠀⠀⠀⠀⠀⠀⠀⠀⠀⠀⠀⠀⢰⣿⣿⣿⣿⣿⣿⣿⣿⣿⣿⣿⣿⣿⣿⡇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⣿⣿⣿⣿⣿⣿⣿⣿⣿⠀⠀⠀⠀⠀⠀⠀⠀⠀⠀⠀⠀⠀⣠⣾⣿⣿⣿⣿⣿⣿⣿⣿⣿⣿⣿⣿⣿⣿⣿⣿⣿⣿⣿⣿⣿⣿⣿⣿⣿⣿⣿⣿⣿⣿⣿⣿⠀⠀⠀⠀⠀⠀⠀⠀⠀⠀⠀⠀⠀⠀⠀⠀⠀⠀⠀⠀⠀⠀⠀⠀⠀⠀⠀⠀⠀⠀⠀⠀⠀⠀⠀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⣿⣿⣿⣿⣿⣿⣿⣿⣿⡆⠀⠀⠀⠀⠀⠀⠀⠀⠀⠀⣠⣾⣿⣿⣿⣿⣿⣿⣿⣿⣿⣿⣿⣿⣿⣿⣿⣿⣿⣿⣿⣿⣿⣿⣿⣿⣿⣿⣿⣿⣿⣿⣿⣿⣿⣿⠀⠀⠀⠀⠀⠀⠀⠀⠀⠀⠀⠀⠀⠀⠀⠀⠀⠀⠀⠀⠀⠀⠀⠀⠀⠀⠀⠀⠀⠀⠀⠀⠀⠀⠀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⣿⣿⣿⣿⣿⣿⣿⣿⣿⡇⠀⠀⠀⠀⠀⠀⠀⠀⠀⣰⣿⣿⣿⣿⣿⣿⣿⣿⣿⣿⣿⣿⣿⣿⣿⣿⣿⣿⣿⣿⣿⣿⣿⣿⣿⣿⣿⣿⣿⣿⣿⣿⣿⣿⣿⣿⠀⠀⠀⠀⠀⠀⠀⠀⠀⠀⠀⠀⠀⠀⠀⠀⠀⠀⠀⠀⠀⠀⠀⠀⠀⠀⠀⠀⠀⠀⠀⠀⠀⠀⠀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⣿⣿⣿⣿⣿⣿⣿⣿⣿⡇⠀⠀⠀⠀⠀⠀⠀⠀⢸⣿⣿⣿⣿⣿⣿⣿⣿⣿⣿⣿⣿⣿⣿⣿⣿⣿⣿⣿⣿⣿⣿⣿⣿⣿⣿⣿⣿⣿⣿⣿⣿⣿⣿⣿⣿⣿⠀⠀⠀⠀⠀⠀⠀⠀⠀⠀⠀⠀⠀⠀⠀⠀⠀⠀⠀⠀⠀⠀⠀⠀⠀⠀⠀⠀⠀⠀⠀⠀⠀⠀⠀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⣿⣿⣿⣿⣿⣿⣿⣿⣿⣿⠀⠀⠀⠀⠀⠀⠀⠀⠈⣿⣿⣿⣿⢿⣿⣿⣿⣿⣿⣿⣿⣿⣿⣿⣿⣿⣿⣿⣿⣿⣿⣿⣿⣿⣿⣿⣿⣿⣿⣿⣿⣿⣿⣿⣿⣿⠀⠀⠀⠀⠀⠀⠀⠀⠀⠀⠀⠀⠀⠀⠀⠀⠀⠀⠀⠀⠀⠀⠀⠀⠀⠀⠀⠀⠀⠀⠀⠀⠀⠀⠀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⣿⣿⣿⣿⣿⠿⠿⠛⠙⠻⠀⠀⠀⠀⠀⣠⠀⠀⠠⢻⡿⠃⠈⠈⠛⣿⣿⣿⣿⣿⣿⣿⣿⣿⣿⣿⣿⣿⣿⣿⣿⣿⣿⣿⣿⣿⣿⣿⣿⣿⣿⣿⣿⣿⣿⣿⠀⠀⠀⠀⠀⠀⠀⠀⠀⠀⠀⠀⠀⠀⠀⠀⠀⠀⠀⠀⠀⠀⠀⠀⠀⠀⠀⠀⠀⠀⠀⠀⠀⠀⠀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⣿⣿⣿⣿⡇⠀⠀⠀⠀⠀⠀⠀⠀⠀⢰⡟⠀⠀⠀⠋⠀⠀⠀⠀⠘⣿⣿⣿⣿⣿⣿⣿⣿⣿⣿⣿⣿⣿⣿⣿⣿⣿⣿⣿⣿⣿⣿⣿⣿⣿⣿⣿⣿⣿⣿⣿⠀⠀⠀⠀⠀⠀⠀⠀⠀⠀⠀⠀⠀⠀⠀⠀⠀⠀⠀⠀⠀⠀⠀⠀⠀⠀⠀⠀⠀⠀⠀⠀⠀⠀⠀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⣿⣿⣿⣿⣿⡄⠀⢺⣆⠀⠀⠀⠀⠀⠀⠃⠀⠀⠀⠀⠀⠀⠀⠀⣸⣿⣿⣿⣿⣿⣿⣿⣿⣿⣿⣿⣿⣿⣿⣿⣿⣿⣿⣿⣿⣿⣿⣿⣿⣿⣿⣿⣿⣿⣿⣿⠀⠀⠀⠀⠀⠀⠀⠀⠀⠀⠀⠀⠀⠀⠀⠀⠀⠀⠀⠀⠀⠀⠀⠀⠀⠀⠀⠀⠀⠀⠀⠀⠀⠀⠀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⣿⣿⣿⣿⣿⣧⡀⣰⣿⣆⠀⠀⠀⠀⠀⠀⠀⠀⠀⠀⠀⠀⠀⠀⣿⣿⣿⣿⣿⣿⣿⣿⣿⣿⣿⣿⣿⣿⣿⣿⣿⣿⣿⣿⣿⣿⣿⣿⣿⣿⣿⣿⣿⣿⣿⣿⠀⠀⠀⠀⠀⠀⠀⠀⠀⠀⠀⠀⠀⠀⠀⠀⠀⠀⠀⠀⠀⠀⠀⠀⠀⠀⠀⠀⠀⠀⠀⠀⠀⠀⠀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⣿⣿⣿⣿⣿⣿⣿⣿⣿⣿⣧⡀⠀⠀⠀⠀⠀⠀⠀⠀⠀⠀⣠⣾⣿⣿⣿⣿⣿⣿⣿⣿⣿⣿⣿⣿⣿⣿⣿⣿⣿⣿⣿⣿⣿⣿⣿⣿⣿⣿⣿⣿⣿⣿⣿⣿⠀⠀⠀⠀⠀⠀⠀⠀⠀⠀⠀⠀⠀⠀⠀⠀⠀⠀⠀⠀⠀⠀⠀⠀⠀⠀⠀⠀⠀⠀⠀⠀⠀⠀⠀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⣿⣿⣿⣿⣿⣿⣿⣿⣿⣿⣿⣿⠆⠀⠀⠀⠀⠀⠀⠀⢀⣼⣿⣿⣿⣿⣿⣿⣿⣿⣿⣿⣿⣿⣿⣿⣿⣿⣿⣿⣿⣿⣿⣿⣿⣿⣿⣿⣿⣿⣿⣿⣿⣿⣿⣿⠀⠀⠀⠀⠀⠀⠀⠀⠀⠀⠀⠀⠀⠀⠀⠀⠀⠀⠀⠀⠀⠀⠀⠀⠀⠀⠀⠀⠀⠀⠀⠀⠀⠀⠀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⣿⣿⣿⣿⣿⠿⠛⠻⠛⠟⠛⠁⠀⠀⠀⠀⠀⠀⠀⢀⣿⣿⣿⣿⣿⣿⣿⣿⣿⣿⣿⣿⣿⣿⣿⣿⣿⣿⣿⣿⣿⣿⣿⣿⣿⣿⣿⣿⣿⣿⣿⣿⣿⣿⣿⣿⠀⠀⠀⠀⠀⠀⠀⠀⠀⠀⠀⠀⠀⠀⠀⠀⠀⠀⠀⠀⠀⠀⠀⠀⠀⠀⠀⠀⠀⠀⠀⠀⠀⠀⠀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⣿⣿⣿⣿⡁⠀⠀⠀⠀⠀⠀⠀⠀⠀⠀⠀⠀⠀⠀⠀⠉⠉⢻⣿⣿⣿⣿⣿⣿⣿⣿⣿⣿⣿⣿⣿⣿⣿⣿⣿⣿⣿⣿⣿⣿⣿⣿⣿⣿⣿⣿⣿⣿⣿⣿⣿⠀⠀⠀⠀⠀⠀⠀⠀⠀⠀⠀⠀⠀⠀⠀⠀⠀⠀⠀⠀⠀⠀⠀⠀⠀⠀⠀⠀⠀⠀⠀⠀⠀⠀⠀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⣿⣿⣿⣿⣿⣷⣦⡀⠀⠀⠀⠀⠀⠀⠀⠀⠀⣀⣀⣤⣤⣶⣾⣿⣿⣿⣿⣿⣿⣿⣿⣿⣿⣿⣿⣿⣿⣿⣿⣿⣿⣿⣿⣿⣿⣿⣿⣿⣿⣿⣿⣿⣿⣿⣿⣿⠀⠀⠀⠀⠀⠀⠀⠀⠀⠀⠀⠀⠀⠀⠀⠀⠀⠀⠀⠀⠀⠀⠀⠀⠀⠀⠀⠀⠀⠀⠀⠀⠀⠀⠀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⣿⣿⣿⣿⣿⣿⣿⣿⣿⣦⠀⠀⠀⠀⠀⠀⢰⣿⣿⣿⣿⣿⣿⣿⣿⣿⣿⣿⣿⣿⣿⣿⣿⣿⣿⣿⣿⣿⣿⣿⣿⣿⣿⣿⣿⣿⣿⣿⣿⣿⣿⣿⣿⣿⣿⣿⠀⠀⠀⠀⠀⠀⠀⠀⠀⠀⠀⠀⠀⠀⠀⠀⠀⠀⠀⠀⠀⠀⠀⠀⠀⠀⠀⠀⠀⠀⠀⠀⠀⠀⠀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⣿⣿⣿⣿⣿⣿⣿⣿⣿⣿⡆⠀⠀⠀⠀⠀⠈⠉⢉⣛⣻⣿⣿⣿⣿⣿⣿⣿⣿⣿⣿⣿⣿⣿⣿⣿⣿⣿⣿⣿⣿⣿⣿⣿⣿⣿⣿⣿⣿⣿⣿⣿⣿⣿⣿⣿⠀⠀⠀⠀⠀⠀⠀⠀⠀⠀⠀⠀⠀⠀⠀⠀⠀⠀⠀⠀⠀⠀⠀⠀⠀⠀⠀⠀⠀⠀⠀⠀⠀⠀⠀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⣿⣿⣿⣿⣿⣿⣿⣿⣿⣿⣿⣦⣀⠀⠀⠀⣠⣾⣿⣿⣿⣿⣿⣿⣿⣿⣿⣿⣿⣿⣿⣿⣿⣿⣿⣿⣿⣿⣿⣿⣿⣿⣿⣿⣿⣿⣿⣿⣿⣿⣿⣿⣿⣿⣿⣿⠀⠀⠀⠀⠀⠀⠀⠀⠀⠀⠀⠀⠀⠀⠀⠀⠀⠀⠀⠀⠀⠀⠀⠀⠀⠀⠀⠀⠀⠀⠀⠀⠀⠀⠀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⣿⣿⣿⣿⣿⣿⣿⣿⣿⣿⣿⣿⣿⣿⣿⣿⣿⣿⣿⣿⣿⣿⣿⣿⣿⣿⣿⣿⣿⣿⣿⣿⣿⣿⣿⣿⣿⣿⣿⣿⣿⣿⣿⣿⣿⣿⣿⣿⣿⣿⣿⣿⣿⣿⣿⣿⠀⠀⠀⠀⠀⠀⠀⠀⠀⠀⠀⠀⠀⠀⠀⠀⠀⠀⠀⠀⠀⠀⠀⠀⢸⣿⣶⣴⣶⣦⣀⠀⠀⠀⠀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⣿⣿⣿⣿⣿⣿⣿⣿⣿⣿⣿⣿⣿⣿⣿⣿⣿⣿⣿⣿⣿⣿⣿⣿⣿⣿⣿⣿⣿⣿⣿⣿⣿⣿⣿⣿⣿⣿⣿⣿⣿⣿⣿⣿⣿⣿⣿⣿⣿⣿⣿⣿⣿⣿⣿⣿⠀⠀⠀⠀⠀⠀⠀⠀⠀⠀⠀⠀⠀⠀⠀⠀⠀⠀⠀⠀⠀⠀⠀⠀⢸⣿⣿⣿⣿⣿⣿⣷⣄⠀⠀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⣿⣿⣿⣿⣿⣿⣿⣿⣿⣿⣿⣿⣿⣿⣿⣿⣿⣿⣿⣿⣿⣿⣿⣿⣿⣿⣿⣿⣿⣿⣿⣿⣿⣿⣿⣿⣿⣿⣿⣿⣿⣿⣿⣿⣿⣿⣿⣿⣿⣿⣿⣿⣿⣿⣿⣿⠀⠀⠀⠀⠀⠀⠀⠀⠀⠀⠀⠀⠀⠀⠀⠀⠀⠀⠀⠀⠀⠀⠀⣠⣿⣿⣿⣿⣿⣿⣿⣿⣿⠀⠀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⣿⣿⣿⣿⣿⣿⣿⣿⣿⣿⣿⣿⣿⣿⣿⣿⣿⣿⣿⣿⣿⣿⣿⣿⣿⣿⣿⣿⣿⣿⣿⣿⣿⣿⣿⣿⣿⣿⣿⣿⣿⣿⣿⣿⣿⣿⣿⣿⣿⣿⣿⣿⣿⣿⣿⣿⠀⠀⠀⠀⠀⠀⠀⠀⠀⠀⠀⠀⠀⠀⠀⠀⠀⠀⠀⠀⠀⠀⢈⣿⣿⣿⣿⣿⣿⣿⣿⡿⠁⠀⠀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⣿⣿⣿⣿⣿⣿⣿⣿⣿⣿⣿⣿⣿⣿⣿⣿⣿⣿⣿⣿⣿⣿⣿⣿⣿⣿⣿⣿⣿⣿⣿⣿⣿⣿⣿⣿⣿⣿⣿⣿⣿⣿⣿⣿⣿⣿⣿⣿⣿⣿⣿⣿⣿⣿⣿⣿⠀⠀⠀⠀⠀⠀⠀⠀⠀⠀⠀⠀⠀⠀⠀⠀⠀⠀⠀⠀⠀⠀⣼⣿⣿⣿⣿⣿⣿⣿⠛⠁⠀⠀⠀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⣿⣿⣿⣿⣿⣿⣿⣿⣿⣿⣿⣿⣿⣿⣿⣿⣿⣿⣿⣿⣿⣿⣿⣿⣿⣿⣿⣿⣿⣿⣿⣿⣿⣿⣿⣿⣿⣿⣿⣿⣿⣿⣿⣿⣿⣿⣿⣿⣿⣿⣿⣿⣿⣿⣿⣿⠀⠀⠀⠀⠀⠀⠀⠀⠀⠀⠀⠀⠀⠀⠀⠀⠀⠀⠀⠀⣠⣾⣿⣿⣿⣿⣿⣿⣿⣿⣷⣶⣄⣰⡆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⣿⣿⣿⣿⣿⣿⣿⣿⣿⣿⣿⣿⣿⣿⣿⣿⣿⣿⣿⣿⣿⣿⣿⣿⣿⣿⣿⣿⣿⣿⣿⣿⣿⣿⣿⣿⣿⣿⣿⣿⣿⣿⣿⣿⣿⣿⣿⣿⣿⣿⣿⣿⣿⣿⣿⣿⠀⠀⠀⠀⠀⠀⠀⠀⠀⠀⠀⠀⠀⠀⠀⠀⠀⠀⣠⣶⣿⣿⣿⣿⣿⣿⣿⣿⣿⣿⣿⣿⣿⣿⡇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⣿⣿⣿⣿⣿⣿⣿⣿⣿⣿⣿⣿⣿⣿⣿⣿⣿⣿⣿⣿⣿⣿⣿⣿⣿⣿⣿⣿⣿⣿⣿⣿⣿⣿⣿⣿⣿⣿⣿⣿⣿⣿⣿⣿⣿⣿⣿⣿⣿⣿⣿⣿⣿⣿⣿⣿⠀⠀⠀⠀⠀⠀⠀⠀⠀⠀⠀⠀⠀⠀⠀⠀⠀⢠⣿⣿⣿⣿⣿⣿⣿⣿⣿⣿⣿⣿⣿⣿⣿⣿⡇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⣿⣿⣿⣿⣿⣿⣿⣿⣿⣿⣿⣿⣿⣿⣿⣿⣿⣿⣿⣿⣿⣿⣿⣿⣿⣿⣿⣿⣿⣿⣿⣿⣿⣿⣿⣿⣿⣿⣿⣿⣿⣿⣿⣿⣿⣿⣿⣿⣿⣿⣿⣿⣿⣿⣿⣿⠀⠀⠀⠀⠀⠀⠀⠀⠀⠀⠀⠀⠀⠀⠀⠀⠀⠀⠈⢿⣿⣿⣿⣿⣿⣿⣿⣿⣿⣿⣿⣿⣿⣿⡇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⣿⣿⣿⣿⣿⣿⣿⣿⡇⠀⠀⠀⠀⠀⠀⠀⠀⠀⠀⠀⠀⢀⣴⣿⣿⣿⣿⣿⣿⣿⣿⣿⣿⣿⣿⣿⣿⣿⣿⣿⣿⣿⣿⣿⣿⣿⣿⣿⣿⣿⣿⣿⣿⡇⠀⠀⠀⠀⠀⠀⠀⠀⠀⠀⠀⠀⠀⠀⠀⠀⠀⠀⠀⠀⠀⠀⠀⠀⠀⠀⠀⠀⠀⠀⠀⠀⠀⠀⠀⠀⠀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⣿⣿⣿⣿⣿⣿⣿⣿⡇⠀⠀⠀⠀⠀⠀⠀⠀⠀⠀⢀⣴⣿⣿⣿⣿⣿⣿⣿⣿⣿⣿⣿⣿⣿⣿⣿⣿⣿⣿⣿⣿⣿⣿⣿⣿⣿⣿⣿⣿⣿⣿⣿⣿⡇⠀⠀⠀⠀⠀⠀⠀⠀⠀⠀⠀⠀⠀⠀⠀⠀⠀⠀⠀⠀⠀⠀⠀⠀⠀⠀⠀⠀⠀⠀⠀⠀⠀⠀⠀⠀⠀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⣿⣿⣿⣿⣿⣿⣿⣿⣿⠀⠀⠀⠀⠀⠀⠀⠀⠀⢠⣾⣿⣿⣿⣿⣿⣿⣿⣿⣿⣿⣿⣿⣿⣿⣿⣿⣿⣿⣿⣿⣿⣿⣿⣿⣿⣿⣿⣿⣿⣿⣿⣿⣿⡇⠀⠀⠀⠀⠀⠀⠀⠀⠀⠀⠀⠀⠀⠀⠀⠀⠀⠀⠀⠀⠀⠀⠀⠀⠀⠀⠀⠀⠀⠀⠀⠀⠀⠀⠀⠀⠀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⣿⣿⣿⣿⣿⣿⣿⣿⣿⠀⠀⠀⠀⠀⠀⠀⠀⢰⣿⣿⣿⣿⣿⣿⣿⣿⣿⣿⣿⣿⣿⣿⣿⣿⣿⣿⣿⣿⣿⣿⣿⣿⣿⣿⣿⣿⣿⣿⣿⣿⣿⣿⣿⡇⠀⠀⠀⠀⠀⠀⠀⠀⠀⠀⠀⠀⠀⠀⠀⠀⠀⠀⠀⠀⠀⠀⠀⠀⠀⠀⠀⠀⠀⠀⠀⠀⠀⠀⠀⠀⠀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⣿⣿⣿⣿⣿⣿⣿⣿⣿⡀⠀⠀⠀⠀⠀⠀⠀⠸⣿⣿⣿⣿⣿⣿⣿⣿⣿⣿⣿⣿⣿⣿⣿⣿⣿⣿⣿⣿⣿⣿⣿⣿⣿⣿⣿⣿⣿⣿⣿⣿⣿⣿⣿⡇⠀⠀⠀⠀⠀⠀⠀⠀⠀⠀⠀⠀⠀⠀⠀⠀⠀⠀⠀⠀⠀⠀⠀⠀⠀⠀⠀⠀⠀⠀⠀⠀⠀⠀⠀⠀⠀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⣿⣿⣿⣿⣿⠿⠿⠿⠿⠇⠀⠀⠀⠀⠀⠀⠀⢸⣿⣿⢿⠟⠻⠉⢿⣿⣿⣿⣿⣿⣿⣿⣿⣿⣿⣿⣿⣿⣿⣿⣿⣿⣿⣿⣿⣿⣿⣿⣿⣿⣿⣿⣿⡇⠀⠀⠀⠀⠀⠀⠀⠀⠀⠀⠀⠀⠀⠀⠀⠀⠀⠀⠀⠀⠀⠀⠀⠀⠀⠀⠀⠀⠀⠀⠀⠀⠀⠀⠀⠀⠀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⣿⣿⣿⣿⡇⠀⠀⠀⠀⠀⠀⠀⠀⢠⡇⠀⠀⠊⠟⠁⠈⠀⠀⠀⢼⣿⣿⣿⣿⣿⣿⣿⣿⣿⣿⣿⣿⣿⣿⣿⣿⣿⣿⣿⣿⣿⣿⣿⣿⣿⣿⣿⣿⡇⠀⠀⠀⠀⠀⠀⠀⠀⠀⠀⠀⠀⠀⠀⠀⠀⠀⠀⠀⠀⠀⠀⠀⠀⠀⠀⠀⠀⠀⠀⠀⠀⠀⠀⠀⠀⠀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⣿⣿⣿⣿⣿⡀⠐⣿⡄⠀⠀⠀⠀⠈⠁⠀⠀⠀⠀⠀⠀⠀⠀⢀⣿⣿⣿⣿⣿⣿⣿⣿⣿⣿⣿⣿⣿⣿⣿⣿⣿⣿⣿⣿⣿⣿⣿⣿⣿⣿⣿⣿⣿⡇⠀⠀⠀⠀⠀⠀⠀⠀⠀⠀⠀⠀⠀⠀⠀⠀⠀⠀⠀⠀⠀⠀⠀⠀⠀⠀⠀⠀⠀⠀⠀⠀⠀⠀⠀⠀⠀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⣿⣿⣿⣿⣿⣧⣠⣼⣿⠀⠀⠀⠀⠀⠀⠀⠀⠀⠀⠀⠀⠀⠀⣾⣿⣿⣿⣿⣿⣿⣿⣿⣿⣿⣿⣿⣿⣿⣿⣿⣿⣿⣿⣿⣿⣿⣿⣿⣿⣿⣿⣿⣿⡇⠀⠀⠀⠀⠀⠀⠀⠀⠀⠀⠀⠀⠀⠀⠀⠀⠀⠀⠀⠀⠀⠀⠀⠀⠀⠀⠀⠀⠀⠀⠀⠀⠀⠀⠀⠀⠀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⣿⣿⣿⣿⣿⣿⣿⣿⣿⣷⡀⠀⠀⠀⠀⠀⠀⠀⠀⠀⠀⢀⣾⣿⣿⣿⣿⣿⣿⣿⣿⣿⣿⣿⣿⣿⣿⣿⣿⣿⣿⣿⣿⣿⣿⣿⣿⣿⣿⣿⣿⣿⣿⡇⠀⠀⠀⠀⠀⠀⠀⠀⠀⠀⠀⠀⠀⠀⠀⠀⠀⠀⠀⠀⠀⠀⠀⠀⠀⠀⠀⠀⠀⠀⠀⠀⠀⠀⠀⠀⠀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⣿⣿⣿⣿⣿⣿⣿⣿⣿⣿⣿⡆⠀⠀⠀⠀⠀⠀⠀⢠⣶⣿⣿⣿⣿⣿⣿⣿⣿⣿⣿⣿⣿⣿⣿⣿⣿⣿⣿⣿⣿⣿⣿⣿⣿⣿⣿⣿⣿⣿⣿⣿⣿⡇⠀⠀⠀⠀⠀⠀⠀⠀⠀⠀⠀⠀⠀⠀⠀⠀⠀⠀⠀⠀⠀⠀⠀⠀⠀⠀⠀⠀⠀⠀⠀⠀⠀⠀⠀⠀⠀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⣿⣿⣿⣿⠿⠛⠛⠛⠛⠛⠋⠀⠀⠀⠀⠀⠀⠀⢠⣿⣿⣿⣿⣿⣿⣿⣿⣿⣿⣿⣿⣿⣿⣿⣿⣿⣿⣿⣿⣿⣿⣿⣿⣿⣿⣿⣿⣿⣿⣿⣿⣿⣿⡇⠀⠀⠀⠀⠀⠀⠀⠀⠀⠀⠀⠀⠀⠀⠀⠀⠀⠀⠀⠀⠀⠀⠀⠀⠀⠀⠀⠀⠀⠀⠀⠀⠀⠀⠀⠀⠀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⣿⣿⣿⣇⠀⠀⠀⠀⠀⠀⠀⠀⠀⠀⠀⠀⠀⠀⠀⠈⠙⣿⣿⣿⣿⣿⣿⣿⣿⣿⣿⣿⣿⣿⣿⣿⣿⣿⣿⣿⣿⣿⣿⣿⣿⣿⣿⣿⣿⣿⣿⣿⣿⡇⠀⠀⠀⠀⠀⠀⠀⠀⠀⠀⠀⠀⠀⠀⠀⠀⠀⠀⠀⠀⠀⠀⠀⠀⠀⠀⠀⠀⠀⠀⠀⠀⠀⠀⠀⠀⠀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⣿⣿⣿⣿⣿⣷⣄⡀⠀⠀⠀⠀⠀⠀⠀⢀⣀⣤⣤⣴⣶⣿⣿⣿⣿⣿⣿⣿⣿⣿⣿⣿⣿⣿⣿⣿⣿⣿⣿⣿⣿⣿⣿⣿⣿⣿⣿⣿⣿⣿⣿⣿⣿⡇⠀⠀⠀⠀⠀⠀⠀⠀⠀⠀⠀⠀⠀⠀⠀⠀⠀⠀⠀⠀⠀⠀⠀⠀⠀⠀⠀⠀⠀⠀⠀⠀⠀⠀⠀⠀⠀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⣿⣿⣿⣿⣿⣿⣿⣿⣿⠀⠀⠀⠀⠀⠀⣸⣿⣿⣿⣿⣿⣿⣿⣿⣿⣿⣿⣿⣿⣿⣿⣿⣿⣿⣿⣿⣿⣿⣿⣿⣿⣿⣿⣿⣿⣿⣿⣿⣿⣿⣿⣿⣿⡇⠀⠀⠀⠀⠀⠀⠀⠀⠀⠀⠀⠀⠀⠀⠀⠀⠀⠀⠀⠀⠀⠀⠀⠀⠀⠀⠀⠀⠀⠀⠀⠀⠀⠀⠀⠀⠀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⣿⣿⣿⣿⣿⣿⣿⣿⣿⣧⠀⠀⠀⠀⠀⠀⢀⣨⣽⣿⣿⣿⣿⣿⣿⣿⣿⣿⣿⣿⣿⣿⣿⣿⣿⣿⣿⣿⣿⣿⣿⣿⣿⣿⣿⣿⣿⣿⣿⣿⣿⣿⣿⡇⠀⠀⠀⠀⠀⠀⠀⠀⠀⠀⠀⠀⠀⠀⠀⠀⠀⠀⠀⠀⠀⠀⠀⠀⠀⠀⠀⠀⠀⠀⠀⠀⠀⠀⠀⠀⠀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⣿⣿⣿⣿⣿⣿⣿⣿⣿⣿⣷⣤⣀⣀⣠⣶⣿⣿⣿⣿⣿⣿⣿⣿⣿⣿⣿⣿⣿⣿⣿⣿⣿⣿⣿⣿⣿⣿⣿⣿⣿⣿⣿⣿⣿⣿⣿⣿⣿⣿⣿⣿⣿⡇⠀⠀⠀⠀⠀⠀⠀⠀⠀⠀⠀⠀⠀⠀⠀⠀⠀⠀⠀⠀⠀⠀⠀⠀⠀⠀⠀⠀⠀⠀⠀⠀⠀⠀⠀⠀⠀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⣿⣿⣿⣿⣿⣿⣿⣿⣿⣿⣿⣿⣿⣿⣿⣿⣿⣿⣿⣿⣿⣿⣿⣿⣿⣿⣿⣿⣿⣿⣿⣿⣿⣿⣿⣿⣿⣿⣿⣿⣿⣿⣿⣿⣿⣿⣿⣿⣿⣿⣿⣿⣿⡇⠀⠀⠀⠀⠀⠀⠀⠀⠀⠀⠀⠀⠀⠀⠀⠀⠀⠀⠀⠀⠀⠀⠀⠀⠀⠀⠀⣀⣀⡀⣀⣀⠀⠀⠀⠀⠀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⣿⣿⣿⣿⣿⣿⣿⣿⣿⣿⣿⣿⣿⣿⣿⣿⣿⣿⣿⣿⣿⣿⣿⣿⣿⣿⣿⣿⣿⣿⣿⣿⣿⣿⣿⣿⣿⣿⣿⣿⣿⣿⣿⣿⣿⣿⣿⣿⣿⣿⣿⣿⣿⡇⠀⠀⠀⠀⠀⠀⠀⠀⠀⠀⠀⠀⠀⠀⠀⠀⠀⠀⠀⠀⠀⠀⠀⠀⠀⠀⢀⣿⣿⣿⣿⣿⣇⠀⠀⠀⠀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⣿⣿⣿⣿⣿⣿⣿⣿⣿⣿⣿⣿⣿⣿⣿⣿⣿⣿⣿⣿⣿⣿⣿⣿⣿⣿⣿⣿⣿⣿⣿⣿⣿⣿⣿⣿⣿⣿⣿⣿⣿⣿⣿⣿⣿⣿⣿⣿⣿⣿⣿⣿⣿⡇⠀⠀⠀⠀⠀⠀⠀⠀⠀⠀⠀⠀⠀⠀⠀⠀⠀⠀⠀⠀⠀⠀⠀⠀⠀⢀⣾⣿⣿⣿⣿⣿⣿⣷⡀⠀⠀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⣿⣿⣿⣿⣿⣿⣿⣿⣿⣿⣿⣿⣿⣿⣿⣿⣿⣿⣿⣿⣿⣿⣿⣿⣿⣿⣿⣿⣿⣿⣿⣿⣿⣿⣿⣿⣿⣿⣿⣿⣿⣿⣿⣿⣿⣿⣿⣿⣿⣿⣿⣿⣿⡇⠀⠀⠀⠀⠀⠀⠀⠀⠀⠀⠀⠀⠀⠀⠀⠀⠀⠀⠀⠀⠀⠀⠀⠀⢰⣿⣿⣿⣿⣿⣿⣿⣿⡿⠃⠀⠀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⣿⣿⣿⣿⣿⣿⣿⣿⣿⣿⣿⣿⣿⣿⣿⣿⣿⣿⣿⣿⣿⣿⣿⣿⣿⣿⣿⣿⣿⣿⣿⣿⣿⣿⣿⣿⣿⣿⣿⣿⣿⣿⣿⣿⣿⣿⣿⣿⣿⣿⣿⣿⣿⡇⠀⠀⠀⠀⠀⠀⠀⠀⠀⠀⠀⠀⠀⠀⠀⠀⠀⠀⠀⠀⠀⠀⠀⢀⣾⣿⣿⣿⣿⣿⣿⢿⠏⠀⠀⠀⠀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⣿⣿⣿⣿⣿⣿⣿⣿⣿⣿⣿⣿⣿⣿⣿⣿⣿⣿⣿⣿⣿⣿⣿⣿⣿⣿⣿⣿⣿⣿⣿⣿⣿⣿⣿⣿⣿⣿⣿⣿⣿⣿⣿⣿⣿⣿⣿⣿⣿⣿⣿⣿⣿⡇⠀⠀⠀⠀⠀⠀⠀⠀⠀⠀⠀⠀⠀⠀⠀⠀⠀⠀⠀⠀⢀⣤⣶⣿⣿⣿⣿⣿⣿⣿⣿⣤⣀⠀⠀⠀⠀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⣿⣿⣿⣿⣿⣿⣿⣿⣿⣿⣿⣿⣿⣿⣿⣿⣿⣿⣿⣿⣿⣿⣿⣿⣿⣿⣿⣿⣿⣿⣿⣿⣿⣿⣿⣿⣿⣿⣿⣿⣿⣿⣿⣿⣿⣿⣿⣿⣿⣿⣿⣿⣿⡇⠀⠀⠀⠀⠀⠀⠀⠀⠀⠀⠀⠀⠀⠀⠀⠀⠀⠀⣠⣶⣿⣿⣿⣿⣿⣿⣿⣿⣿⣿⣿⣿⣿⣷⣤⣀⡀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⣿⣿⣿⣿⣿⣿⣿⣿⣿⣿⣿⣿⣿⣿⣿⣿⣿⣿⣿⣿⣿⣿⣿⣿⣿⣿⣿⣿⣿⣿⣿⣿⣿⣿⣿⣿⣿⣿⣿⣿⣿⣿⣿⣿⣿⣿⣿⣿⣿⣿⣿⣿⣿⡇⠀⠀⠀⠀⠀⠀⠀⠀⠀⠀⠀⠀⠀⠀⠀⠀⠀⣰⣿⣿⣿⣿⣿⣿⣿⣿⣿⣿⣿⢿⣿⣿⣿⣿⣿⣿⡇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⣿⣿⣿⣿⣿⣿⣿⣿⣿⣿⣿⣿⣿⣿⣿⣿⣿⣿⣿⣿⣿⣿⣿⣿⣿⣿⣿⣿⣿⣿⣿⣿⣿⣿⣿⣿⣿⣿⣿⣿⣿⣿⣿⣿⣿⣿⣿⣿⣿⣿⣿⣿⣿⡇⠀⠀⠀⠀⠀⠀⠀⠀⠀⠀⠀⠀⠀⠀⠀⠀⢰⣿⣿⣿⣿⣿⡿⢻⣿⣿⣿⣿⣿⣾⣿⣿⣿⣿⣿⣿⡇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⣿⣿⣿⣿⣿⣿⣿⣿⣿⣿⣿⣿⣿⣿⣿⣿⣿⣿⣿⣿⣿⣿⣿⣿⣿⣿⣿⣿⣿⣿⣿⣿⣿⣿⣿⣿⣿⣿⣿⣿⣿⣿⣿⣿⣿⣿⣿⣿⣿⣿⣿⣿⣿⡇⠀⠀⠀⠀⠀⠀⠀⠀⠀⠀⠀⠀⠀⠀⠀⠀⢼⣿⣿⣿⠟⠋⣠⣿⣿⣿⣿⣿⢝⣿⣿⣿⣿⣿⣿⠉⠁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⣿⣿⣿⣿⣿⣿⣿⣿⣿⣿⣿⣿⣿⣿⣿⣿⣿⣿⣿⣿⣿⣿⣿⣿⣿⣿⣿⣿⣿⣿⣿⣿⣿⣿⣿⣿⣿⣿⣿⣿⣿⣿⣿⣿⣿⣿⣿⣿⣿⣿⣿⣿⣿⡇⠀⠀⠀⠀⠀⠀⠀⠀⠀⠀⠀⠀⠀⠀⠀⠀⠈⠉⠉⠀⠀⢰⣿⣿⣿⣿⣿⣿⣿⣿⣿⣿⣿⣿⣿⠀⠀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⣿⣿⣿⣿⣿⣿⣿⣿⣿⣿⣿⣿⣿⣿⣿⣿⣿⣿⣿⣿⣿⣿⣿⣿⣿⣿⣿⣿⣿⣿⣿⣿⣿⣿⣿⣿⣿⣿⣿⣿⣿⣿⣿⣿⣿⣿⣿⣿⣿⣿⣿⣿⣿⡇⠀⠀⠀⠀⠀⠀⠀⠀⠀⠀⠀⠀⠀⠀⠀⠀⠀⠀⠀⠀⠀⣿⣿⣿⣿⣿⣿⣿⣿⣿⣿⣿⣿⣿⣿⡄⠀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⣿⣿⣿⣿⣿⣿⣿⣿⣿⣿⣿⣿⣿⣿⣿⣿⣿⣿⣿⣿⣿⣿⣿⣿⣿⣿⣿⣿⣿⣿⣿⣿⣿⣿⣿⣿⣿⣿⣿⣿⣿⣿⣿⣿⣿⣿⣿⣿⣿⣿⣿⣿⣿⡇⠀⠀⠀⠀⠀⠀⠀⠀⠀⠀⠀⠀⠀⠀⠀⠀⠀⠀⠀⠀⠀⢿⣿⣿⣿⣿⢿⣿⣿⣿⣿⣿⣿⣿⣿⡇⠀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⣿⣿⣿⣿⣿⣿⣿⣿⣿⣿⣿⣿⣿⣿⣿⣿⣿⣿⣿⣿⣿⣿⣿⣿⣿⣿⣿⣿⣿⣿⣿⣿⣿⣿⣿⣿⣿⣿⣿⣿⣿⣿⣿⣿⣿⣿⣿⣿⣿⣿⣿⣿⣿⡇⠀⠀⠀⠀⠀⠀⠀⠀⠀⠀⠀⠀⠀⠀⠀⠀⠀⠀⠀⠀⠀⠀⠛⠟⠉⠀⣿⣿⣿⣿⣿⣿⣿⣿⣿⣧⠀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⣿⣿⣿⣿⣿⣿⣿⣿⠀⠀⠀⠀⠀⠀⠀⠀⠀⠀⠀⠀⠀⢀⣴⣿⣿⣿⣿⣿⣿⣿⣿⣿⣿⣿⣿⣿⣿⣿⣿⣿⣿⣿⣿⣿⣿⣿⣿⣿⣿⣿⣿⣿⡇⠀⠀⠀⠀⠀⠀⠀⠀⠀⠀⠀⠀⠀⠀⠀⠀⠀⠀⠀⠀⠀⠀⠀⠀⠀⠀⠀⠀⠀⠀⠀⠀⠀⠀⠀⠀⠀⠀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⣿⣿⣿⣿⣿⣿⣿⣿⡇⠀⠀⠀⠀⠀⠀⠀⠀⠀⠀⢀⣴⣿⣿⣿⣿⣿⣿⣿⣿⣿⣿⣿⣿⣿⣿⣿⣿⣿⣿⣿⣿⣿⣿⣿⣿⣿⣿⣿⣿⣿⣿⣿⡇⠀⠀⠀⠀⠀⠀⠀⠀⠀⠀⠀⠀⠀⠀⠀⠀⠀⠀⠀⠀⠀⠀⠀⠀⠀⠀⠀⠀⠀⠀⠀⠀⠀⠀⠀⠀⠀⠀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⣿⣿⣿⣿⣿⣿⣿⣿⡇⠀⠀⠀⠀⠀⠀⠀⠀⠀⣰⣿⣿⣿⣿⣿⣿⣿⣿⣿⣿⣿⣿⣿⣿⣿⣿⣿⣿⣿⣿⣿⣿⣿⣿⣿⣿⣿⣿⣿⣿⣿⣿⣿⡇⠀⠀⠀⠀⠀⠀⠀⠀⠀⠀⠀⠀⠀⠀⠀⠀⠀⠀⠀⠀⠀⠀⠀⠀⠀⠀⠀⠀⠀⠀⠀⠀⠀⠀⠀⠀⠀⠀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⣿⣿⣿⣿⣿⣿⣿⣿⣇⠀⠀⠀⠀⠀⠀⠀⠀⣴⣿⣿⣿⣿⣿⣿⣿⣿⣿⣿⣿⣿⣿⣿⣿⣿⣿⣿⣿⣿⣿⣿⣿⣿⣿⣿⣿⣿⣿⣿⣿⣿⣿⣿⡇⠀⠀⠀⠀⠀⠀⠀⠀⠀⠀⠀⠀⠀⠀⠀⠀⠀⠀⠀⠀⠀⠀⠀⠀⠀⠀⠀⠀⠀⠀⠀⠀⠀⠀⠀⠀⠀⠀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⣿⣿⣿⣿⣿⣿⣿⣿⣿⠀⠀⠀⠀⠀⠀⠀⠀⣿⣿⣿⣿⣿⣿⣿⣿⣿⣿⣿⣿⣿⣿⣿⣿⣿⣿⣿⣿⣿⣿⣿⣿⣿⣿⣿⣿⣿⣿⣿⣿⣿⣿⣿⡇⠀⠀⠀⠀⠀⠀⠀⠀⠀⠀⠀⠀⠀⠀⠀⠀⠀⠀⠀⠀⠀⠀⠀⠀⠀⠀⠀⠀⠀⠀⠀⠀⠀⠀⠀⠀⠀⠀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⣿⣿⣿⣿⣿⡿⣿⡿⠿⠀⠀⠀⠀⠀⠀⠀⠀⣿⣿⢿⠟⠿⢻⠛⣿⣿⣿⣿⣿⣿⣿⣿⣿⣿⣿⣿⣿⣿⣿⣿⣿⣿⣿⣿⣿⣿⣿⣿⣿⣿⣿⣿⡇⠀⠀⠀⠀⠀⠀⠀⠀⠀⠀⠀⠀⠀⠀⠀⠀⠀⠀⠀⠀⠀⠀⠀⠀⠀⠀⠀⠀⠀⠀⠀⠀⠀⠀⠀⠀⠀⠀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⣿⣿⣿⣿⡏⠀⠀⠀⠀⠀⠀⠀⠀⠐⠀⠀⠈⠟⠁⠈⠀⠀⠀⠀⣿⣿⣿⣿⣿⣿⣿⣿⣿⣿⣿⣿⣿⣿⣿⣿⣿⣿⣿⣿⣿⣿⣿⣿⣿⣿⣿⣿⡇⠀⠀⠀⠀⠀⠀⠀⠀⠀⠀⠀⠀⠀⠀⠀⠀⠀⠀⠀⠀⠀⠀⠀⠀⠀⠀⠀⠀⠀⠀⠀⠀⠀⠀⠀⠀⠀⠀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⣿⣿⣿⣿⣿⡄⠠⢶⡀⠀⠀⠀⠀⠀⠀⠀⠀⠀⠀⠀⠀⠀⠀⢠⣿⣿⣿⣿⣿⣿⣿⣿⣿⣿⣿⣿⣿⣿⣿⣿⣿⣿⣿⣿⣿⣿⣿⣿⣿⣿⣿⣿⡇⠀⠀⠀⠀⠀⠀⠀⠀⠀⠀⠀⠀⠀⠀⠀⠀⠀⠀⠀⠀⠀⠀⠀⠀⠀⠀⠀⠀⠀⠀⠀⠀⠀⠀⠀⠀⠀⠀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⣿⣿⣿⣿⣿⣧⢠⣺⣇⠀⠀⠀⠀⠀⠀⠀⠀⠀⠀⠀⠀⠀⢠⣿⣿⣿⣿⣿⣿⣿⣿⣿⣿⣿⣿⣿⣿⣿⣿⣿⣿⣿⣿⣿⣿⣿⣿⣿⣿⣿⣿⣿⡇⠀⠀⠀⠀⠀⠀⠀⠀⠀⠀⠀⠀⠀⠀⠀⠀⠀⠀⠀⠀⠀⠀⠀⠀⠀⠀⠀⠀⠀⠀⠀⠀⠀⠀⠀⠀⠀⠀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⣿⣿⣿⣿⣿⣿⣿⣿⣿⣆⠀⠀⠀⠀⠀⠀⠀⠀⠀⠀⠀⣠⣿⣿⣿⣿⣿⣿⣿⣿⣿⣿⣿⣿⣿⣿⣿⣿⣿⣿⣿⣿⣿⣿⣿⣿⣿⣿⣿⣿⣿⣿⡇⠀⠀⠀⠀⠀⠀⠀⠀⠀⠀⠀⠀⠀⠀⠀⠀⠀⠀⠀⠀⠀⠀⠀⠀⠀⠀⠀⠀⠀⠀⠀⠀⠀⠀⠀⠀⠀⠀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⣿⣿⣿⣿⣿⣿⣿⣿⣿⣿⣷⡄⠀⠀⠀⠀⠀⠀⠀⣤⣾⣿⣿⣿⣿⣿⣿⣿⣿⣿⣿⣿⣿⣿⣿⣿⣿⣿⣿⣿⣿⣿⣿⣿⣿⣿⣿⣿⣿⣿⣿⣿⡇⠀⠀⠀⠀⠀⠀⠀⠀⠀⠀⠀⠀⠀⠀⠀⠀⠀⠀⠀⠀⠀⠀⠀⠀⠀⠀⠀⠀⠀⠀⠀⠀⠀⠀⠀⠀⠀⠀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⣿⣿⣿⣿⠟⠛⠛⠛⠛⠛⠁⠀⠀⠀⠀⠀⠀⠀⣼⣿⣿⣿⣿⣿⣿⣿⣿⣿⣿⣿⣿⣿⣿⣿⣿⣿⣿⣿⣿⣿⣿⣿⣿⣿⣿⣿⣿⣿⣿⣿⣿⣿⡇⠀⠀⠀⠀⠀⠀⠀⠀⠀⠀⠀⠀⠀⠀⠀⠀⠀⠀⠀⠀⠀⠀⠀⠀⠀⠀⠀⠀⠀⠀⠀⠀⠀⠀⠀⠀⠀⠀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⣿⣿⣿⣅⠀⠀⠀⠀⠀⠀⠀⠀⠀⠀⠀⠀⠀⠀⠀⠉⢻⣿⣿⣿⣿⣿⣿⣿⣿⣿⣿⣿⣿⣿⣿⣿⣿⣿⣿⣿⣿⣿⣿⣿⣿⣿⣿⣿⣿⣿⣿⣿⡇⠀⠀⠀⠀⠀⠀⠀⠀⠀⠀⠀⠀⠀⠀⠀⠀⠀⠀⠀⠀⠀⠀⠀⠀⠀⠀⠀⠀⠀⠀⠀⠀⠀⠀⠀⠀⠀⠀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⣿⣿⣿⣿⣿⣷⣄⣀⠀⠀⠀⠀⠀⠀⠀⣀⣤⣤⣴⣶⣾⣿⣿⣿⣿⣿⣿⣿⣿⣿⣿⣿⣿⣿⣿⣿⣿⣿⣿⣿⣿⣿⣿⣿⣿⣿⣿⣿⣿⣿⣿⣿⡇⠀⠀⠀⠀⠀⠀⠀⠀⠀⠀⠀⠀⠀⠀⠀⠀⠀⠀⠀⠀⠀⠀⠀⠀⠀⠀⠀⠀⠀⠀⠀⠀⠀⠀⠀⠀⠀⠀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⣿⣿⣿⣿⣿⣿⣿⣿⣇⠀⠀⠀⠀⠀⢠⣿⣿⣿⣿⣿⣿⣿⣿⣿⣿⣿⣿⣿⣿⣿⣿⣿⣿⣿⣿⣿⣿⣿⣿⣿⣿⣿⣿⣿⣿⣿⣿⣿⣿⣿⣿⣿⡇⠀⠀⠀⠀⠀⠀⠀⠀⠀⠀⠀⠀⠀⠀⠀⠀⠀⠀⠀⠀⠀⠀⠀⠀⠀⠀⠀⠀⠀⠀⠀⠀⠀⠀⠀⠀⠀⠀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⣿⣿⣿⣿⣿⣿⣿⣿⣿⣄⠀⠀⠀⠀⠀⢀⣠⣬⣽⣿⣿⣿⣿⣿⣿⣿⣿⣿⣿⣿⣿⣿⣿⣿⣿⣿⣿⣿⣿⣿⣿⣿⣿⣿⣿⣿⣿⣿⣿⣿⣿⣿⡇⠀⠀⠀⠀⠀⠀⠀⠀⠀⠀⠀⠀⠀⠀⠀⠀⠀⠀⠀⠀⠀⠀⠀⠀⠀⠀⠀⠀⠀⠀⠀⠀⠀⠀⠀⠀⠀⠀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⣿⣿⣿⣿⣿⣿⣿⣿⣿⣿⣷⣤⣀⣠⣴⣿⣿⣿⣿⣿⣿⣿⣿⣿⣿⣿⣿⣿⣿⣿⣿⣿⣿⣿⣿⣿⣿⣿⣿⣿⣿⣿⣿⣿⣿⣿⣿⣿⣿⣿⣿⣿⡇⠀⠀⠀⠀⠀⠀⠀⠀⠀⠀⠀⠀⠀⠀⠀⠀⠀⠀⠀⠀⠀⠀⠀⠀⠀⠀⠀⠀⠀⠀⠀⠀⠀⠀⠀⠀⠀⠀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⣿⣿⣿⣿⣿⣿⣿⣿⣿⣿⣿⣿⣿⣿⣿⣿⣿⣿⣿⣿⣿⣿⣿⣿⣿⣿⣿⣿⣿⣿⣿⣿⣿⣿⣿⣿⣿⣿⣿⣿⣿⣿⣿⣿⣿⣿⣿⣿⣿⣿⣿⣿⡇⠀⠀⠀⠀⠀⠀⠀⠀⠀⠀⠀⠀⠀⠀⠀⠀⠀⠀⠀⠀⠀⠀⠀⠀⠀⠀⠀⠀⢠⣤⣀⣀⣀⡀⠀⠀⠀⠀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⣿⣿⣿⣿⣿⣿⣿⣿⣿⣿⣿⣿⣿⣿⣿⣿⣿⣿⣿⣿⣿⣿⣿⣿⣿⣿⣿⣿⣿⣿⣿⣿⣿⣿⣿⣿⣿⣿⣿⣿⣿⣿⣿⣿⣿⣿⣿⣿⣿⣿⣿⣿⡇⠀⠀⠀⠀⠀⠀⠀⠀⠀⠀⠀⠀⠀⠀⠀⠀⠀⠀⠀⠀⠀⠀⠀⠀⠀⠀⠀⢠⣿⣿⣿⣿⣿⣇⠀⠀⠀⠀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⣿⣿⣿⣿⣿⣿⣿⣿⣿⣿⣿⣿⣿⣿⣿⣿⣿⣿⣿⣿⣿⣿⣿⣿⣿⣿⣿⣿⣿⣿⣿⣿⣿⣿⣿⣿⣿⣿⣿⣿⣿⣿⣿⣿⣿⣿⣿⣿⣿⣿⣿⣿⡇⠀⠀⠀⠀⠀⠀⠀⠀⠀⠀⠀⠀⠀⠀⠀⠀⠀⠀⠀⠀⠀⠀⠀⠀⠀⠀⣠⣿⣿⣿⣿⣿⣿⣿⣷⠀⠀⠀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⣿⣿⣿⣿⣿⣿⣿⣿⣿⣿⣿⣿⣿⣿⣿⣿⣿⣿⣿⣿⣿⣿⣿⣿⣿⣿⣿⣿⣿⣿⣿⣿⣿⣿⣿⣿⣿⣿⣿⣿⣿⣿⣿⣿⣿⣿⣿⣿⣿⣿⣿⣿⡇⠀⠀⠀⠀⠀⠀⠀⠀⠀⠀⠀⠀⠀⠀⠀⠀⠀⠀⠀⠀⠀⠀⠀⠀⠀⢨⣿⣿⣿⣿⣿⣿⣿⡿⠛⠀⠀⠀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⣿⣿⣿⣿⣿⣿⣿⣿⣿⣿⣿⣿⣿⣿⣿⣿⣿⣿⣿⣿⣿⣿⣿⣿⣿⣿⣿⣿⣿⣿⣿⣿⣿⣿⣿⣿⣿⣿⣿⣿⣿⣿⣿⣿⣿⣿⣿⣿⣿⣿⣿⣿⡇⠀⠀⠀⠀⠀⠀⠀⠀⠀⠀⠀⠀⠀⠀⠀⠀⠀⠀⠀⠀⠀⠀⠀⣀⣴⣿⣿⣿⣿⣿⣿⡟⠟⠀⠀⠀⠀⠀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⣿⣿⣿⣿⣿⣿⣿⣿⣿⣿⣿⣿⣿⣿⣿⣿⣿⣿⣿⣿⣿⣿⣿⣿⣿⣿⣿⣿⣿⣿⣿⣿⣿⣿⣿⣿⣿⣿⣿⣿⣿⣿⣿⣿⣿⣿⣿⣿⣿⣿⣿⣿⡇⠀⠀⠀⠀⠀⠀⠀⠀⠀⠀⠀⠀⠀⠀⠀⠀⠀⠀⠀⢀⣠⣶⣿⣿⣿⣿⣿⣿⣿⣿⣿⣷⣦⣄⠀⠀⠀⠀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⣿⣿⣿⣿⣿⣿⣿⣿⣿⣿⣿⣿⣿⣿⣿⣿⣿⣿⣿⣿⣿⣿⣿⣿⣿⣿⣿⣿⣿⣿⣿⣿⣿⣿⣿⣿⣿⣿⣿⣿⣿⣿⣿⣿⣿⣿⣿⣿⣿⣿⣿⣿⡇⠀⠀⠀⠀⠀⠀⠀⠀⠀⠀⠀⠀⠀⠀⠀⠀⠀⠀⣴⣿⣿⣿⣿⣿⣿⣿⣿⣿⣿⣿⣿⣿⣿⣿⣶⣄⠀⠀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⣿⣿⣿⣿⣿⣿⣿⣿⣿⣿⣿⣿⣿⣿⣿⣿⣿⣿⣿⣿⣿⣿⣿⣿⣿⣿⣿⣿⣿⣿⣿⣿⣿⣿⣿⣿⣿⣿⣿⣿⣿⣿⣿⣿⣿⣿⣿⣿⣿⣿⣿⣿⡇⠀⠀⠀⠀⠀⠀⠀⠀⠀⠀⠀⠀⠀⠀⠀⠀⢀⣾⣿⣿⣿⣿⣿⡿⣿⣿⣿⣿⣿⡏⣿⣿⣿⣿⣿⣿⣿⡆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⣿⣿⣿⣿⣿⣿⣿⣿⣿⣿⣿⣿⣿⣿⣿⣿⣿⣿⣿⣿⣿⣿⣿⣿⣿⣿⣿⣿⣿⣿⣿⣿⣿⣿⣿⣿⣿⣿⣿⣿⣿⣿⣿⣿⣿⣿⣿⣿⣿⣿⣿⣿⡇⠀⠀⠀⠀⠀⠀⠀⠀⠀⠀⠀⠀⠀⠀⠀⠀⢠⣿⣿⣿⣿⠟⠋⣰⣿⣿⣿⣿⣿⠁⣿⣿⣿⣿⣿⣿⣿⡇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⣿⣿⣿⣿⣿⣿⣿⣿⣿⣿⣿⣿⣿⣿⣿⣿⣿⣿⣿⣿⣿⣿⣿⣿⣿⣿⣿⣿⣿⣿⣿⣿⣿⣿⣿⣿⣿⣿⣿⣿⣿⣿⣿⣿⣿⣿⣿⣿⣿⣿⣿⣿⡇⠀⠀⠀⠀⠀⠀⠀⠀⠀⠀⠀⠀⠀⠀⠀⠀⠈⠉⠉⠁⠀⠀⢠⣿⣿⣿⣿⣿⣿⣴⣿⣿⣿⣿⣿⠋⠉⠁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⣿⣿⣿⣿⣿⣿⣿⣿⣿⣿⣿⣿⣿⣿⣿⣿⣿⣿⣿⣿⣿⣿⣿⣿⣿⣿⣿⣿⣿⣿⣿⣿⣿⣿⣿⣿⣿⣿⣿⣿⣿⣿⣿⣿⣿⣿⣿⣿⣿⣿⣿⣿⡇⠀⠀⠀⠀⠀⠀⠀⠀⠀⠀⠀⠀⠀⠀⠀⠀⠀⠀⠀⠀⠀⠀⣾⣿⣿⣿⣿⣿⣿⣿⣿⣿⣿⣿⣿⡆⠀⠀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⣿⣿⣿⣿⣿⣿⣿⣿⣿⣿⣿⣿⣿⣿⣿⣿⣿⣿⣿⣿⣿⣿⣿⣿⣿⣿⣿⣿⣿⣿⣿⣿⣿⣿⣿⣿⣿⣿⣿⣿⣿⣿⣿⣿⣿⣿⣿⣿⣿⣿⣿⣿⡇⠀⠀⠀⠀⠀⠀⠀⠀⠀⠀⠀⠀⠀⠀⠀⠀⠀⠀⠀⠀⠀⠀⠹⣿⡿⠋⠁⣿⣿⣿⣿⣿⣿⣿⣿⣇⠀⠀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⣿⣿⣿⣿⣿⣿⣿⣿⣿⣿⣿⣿⣿⣿⣿⣿⣿⣿⣿⣿⣿⣿⣿⣿⣿⣿⣿⣿⣿⣿⣿⣿⣿⣿⣿⣿⣿⣿⣿⣿⣿⣿⣿⣿⣿⣿⣿⣿⣿⣿⣿⣿⡇⠀⠀⠀⠀⠀⠀⠀⠀⠀⠀⠀⠀⠀⠀⠀⠀⠀⠀⠀⠀⠀⠀⠀⠀⠀⠀⣸⣿⣿⣿⣿⣿⣿⣿⣿⣿⠀⠀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⣿⣿⣿⣿⣿⣿⣿⡇⠀⠀⠀⠀⠀⠀⠀⠀⠀⠀⠀⠀⠀⣠⣾⣿⣿⣿⣿⣿⣿⣿⣿⣿⣿⣿⣿⣿⣿⣿⣿⣿⣿⣿⣿⣿⣿⣿⣿⣿⣿⣿⠀⠀⠀⠀⠀⠀⠀⠀⠀⠀⠀⠀⠀⠀⠀⠀⠀⠀⠀⠀⠀⠀⠀⠀⠀⠀⠀⠀⠀⠀⠀⠀⠀⠀⠀⠀⠀⠀⠀⠀⠀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⣿⣿⣿⣿⣿⣿⣿⣿⠀⠀⠀⠀⠀⠀⠀⠀⠀⠀⠀⢀⣼⣿⣿⣿⣿⣿⣿⣿⣿⣿⣿⣿⣿⣿⣿⣿⣿⣿⣿⣿⣿⣿⣿⣿⣿⣿⣿⣿⣿⣿⠀⠀⠀⠀⠀⠀⠀⠀⠀⠀⠀⠀⠀⠀⠀⠀⠀⠀⠀⠀⠀⠀⠀⠀⠀⠀⠀⠀⠀⠀⠀⠀⠀⠀⠀⠀⠀⠀⠀⠀⠀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⣿⣿⣿⣿⣿⣿⣿⣿⠀⠀⠀⠀⠀⠀⠀⠀⠀⢀⣴⣿⣿⣿⣿⣿⣿⣿⣿⣿⣿⣿⣿⣿⣿⣿⣿⣿⣿⣿⣿⣿⣿⣿⣿⣿⣿⣿⣿⣿⣿⣿⠀⠀⠀⠀⠀⠀⠀⠀⠀⠀⠀⠀⠀⠀⠀⠀⠀⠀⠀⠀⠀⠀⠀⠀⠀⠀⠀⠀⠀⠀⠀⠀⠀⠀⠀⠀⠀⠀⠀⠀⠀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⣿⣿⣿⣿⣿⣿⣿⣿⡇⠀⠀⠀⠀⠀⠀⠀⢠⣾⣿⣿⣿⣿⣿⣿⣿⣿⣿⣿⣿⣿⣿⣿⣿⣿⣿⣿⣿⣿⣿⣿⣿⣿⣿⣿⣿⣿⣿⣿⣿⣿⠀⠀⠀⠀⠀⠀⠀⠀⠀⠀⠀⠀⠀⠀⠀⠀⠀⠀⠀⠀⠀⠀⠀⠀⠀⠀⠀⠀⠀⠀⠀⠀⠀⠀⠀⠀⠀⠀⠀⠀⠀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⣿⣿⣿⣿⣿⣿⣿⣿⡇⠀⠀⠀⠀⠀⠀⠀⣿⣿⣿⣿⣿⣿⣿⣿⣿⣿⣿⣿⣿⣿⣿⣿⣿⣿⣿⣿⣿⣿⣿⣿⣿⣿⣿⣿⣿⣿⣿⣿⣿⣿⠀⠀⠀⠀⠀⠀⠀⠀⠀⠀⠀⠀⠀⠀⠀⠀⠀⠀⠀⠀⠀⠀⠀⠀⠀⠀⠀⠀⠀⠀⠀⠀⠀⠀⠀⠀⠀⠀⠀⠀⠀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⣿⣿⣿⣿⣿⣿⣿⣿⡇⠀⠀⠀⠀⠀⠀⠈⣿⠏⠸⠿⢻⣿⣿⣿⣿⣿⣿⣿⣿⣿⣿⣿⣿⣿⣿⣿⣿⣿⣿⣿⣿⣿⣿⣿⣿⣿⣿⣿⣿⣿⠀⠀⠀⠀⠀⠀⠀⠀⠀⠀⠀⠀⠀⠀⠀⠀⠀⠀⠀⠀⠀⠀⠀⠀⠀⠀⠀⠀⠀⠀⠀⠀⠀⠀⠀⠀⠀⠀⠀⠀⠀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⣿⣿⣿⣿⡿⠉⠉⠉⠀⠀⠀⠀⠀⠀⠀⡀⠌⠀⠀⠀⠈⠉⠁⢻⣿⣿⣿⣿⣿⣿⣿⣿⣿⣿⣿⣿⣿⣿⣿⣿⣿⣿⣿⣿⣿⣿⣿⣿⣿⣿⠀⠀⠀⠀⠀⠀⠀⠀⠀⠀⠀⠀⠀⠀⠀⠀⠀⠀⠀⠀⠀⠀⠀⠀⠀⠀⠀⠀⠀⠀⠀⠀⠀⠀⠀⠀⠀⠀⠀⠀⠀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⣿⣿⣿⣿⣿⡄⠀⣤⡀⠀⠀⠀⠀⠀⢀⠀⠀⠀⠀⠀⠀⠀⢠⣿⣿⣿⣿⣿⣿⣿⣿⣿⣿⣿⣿⣿⣿⣿⣿⣿⣿⣿⣿⣿⣿⣿⣿⣿⣿⣿⠀⠀⠀⠀⠀⠀⠀⠀⠀⠀⠀⠀⠀⠀⠀⠀⠀⠀⠀⠀⠀⠀⠀⠀⠀⠀⠀⠀⠀⠀⠀⠀⠀⠀⠀⠀⠀⠀⠀⠀⠀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⣿⣿⣿⣿⣿⣇⢀⢼⠁⠀⠀⠀⠀⠀⠀⠀⠀⠀⠀⠀⠀⢠⣿⣿⣿⣿⣿⣿⣿⣿⣿⣿⣿⣿⣿⣿⣿⣿⣿⣿⣿⣿⣿⣿⣿⣿⣿⣿⣿⣿⠀⠀⠀⠀⠀⠀⠀⠀⠀⠀⠀⠀⠀⠀⠀⠀⠀⠀⠀⠀⠀⠀⠀⠀⠀⠀⠀⠀⠀⠀⠀⠀⠀⠀⠀⠀⠀⠀⠀⠀⠀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⣿⣿⣿⣿⣿⣿⣾⣿⣦⡀⠀⠀⠀⠀⠀⠀⠀⠀⠀⠀⣰⣿⣿⣿⣿⣿⣿⣿⣿⣿⣿⣿⣿⣿⣿⣿⣿⣿⣿⣿⣿⣿⣿⣿⣿⣿⣿⣿⣿⣿⠀⠀⠀⠀⠀⠀⠀⠀⠀⠀⠀⠀⠀⠀⠀⠀⠀⠀⠀⠀⠀⠀⠀⠀⠀⠀⠀⠀⠀⠀⠀⠀⠀⠀⠀⠀⠀⠀⠀⠀⠀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⣿⣿⣿⣿⣿⣿⣿⣿⣿⣿⣄⠀⠀⠀⠀⠀⠀⠀⣠⣾⣿⣿⣿⣿⣿⣿⣿⣿⣿⣿⣿⣿⣿⣿⣿⣿⣿⣿⣿⣿⣿⣿⣿⣿⣿⣿⣿⣿⣿⣿⠀⠀⠀⠀⠀⠀⠀⠀⠀⠀⠀⠀⠀⠀⠀⠀⠀⠀⠀⠀⠀⠀⠀⠀⠀⠀⠀⠀⠀⠀⠀⠀⠀⠀⠀⠀⠀⠀⠀⠀⠀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⣿⣿⣿⡿⠟⠛⠛⠛⠛⠋⠀⠀⠀⠀⠀⠀⠀⣼⣿⣿⣿⣿⣿⣿⣿⣿⣿⣿⣿⣿⣿⣿⣿⣿⣿⣿⣿⣿⣿⣿⣿⣿⣿⣿⣿⣿⣿⣿⣿⣿⠀⠀⠀⠀⠀⠀⠀⠀⠀⠀⠀⠀⠀⠀⠀⠀⠀⠀⠀⠀⠀⠀⠀⠀⠀⠀⠀⠀⠀⠀⠀⠀⠀⠀⠀⠀⠀⠀⠀⠀⠀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⣿⣿⣿⣀⠀⠀⠀⠀⠀⠀⠀⠀⠀⠀⠀⠀⠀⠀⠉⢿⣿⣿⣿⣿⣿⣿⣿⣿⣿⣿⣿⣿⣿⣿⣿⣿⣿⣿⣿⣿⣿⣿⣿⣿⣿⣿⣿⣿⣿⣿⠀⠀⠀⠀⠀⠀⠀⠀⠀⠀⠀⠀⠀⠀⠀⠀⠀⠀⠀⠀⠀⠀⠀⠀⠀⠀⠀⠀⠀⠀⠀⠀⠀⠀⠀⠀⠀⠀⠀⠀⠀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⣿⣿⣿⣿⣿⣷⣄⣀⠀⠀⠀⠀⠀⠀⣠⣤⣤⣶⣶⣿⣿⣿⣿⣿⣿⣿⣿⣿⣿⣿⣿⣿⣿⣿⣿⣿⣿⣿⣿⣿⣿⣿⣿⣿⣿⣿⣿⣿⣿⣿⠀⠀⠀⠀⠀⠀⠀⠀⠀⠀⠀⠀⠀⠀⠀⠀⠀⠀⠀⠀⠀⠀⠀⠀⠀⠀⠀⠀⠀⠀⠀⠀⠀⠀⠀⠀⠀⠀⠀⠀⠀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⣿⣿⣿⣿⣿⣿⣿⣿⡀⠀⠀⠀⠀⠀⠿⠿⣿⣿⣿⣿⣿⣿⣿⣿⣿⣿⣿⣿⣿⣿⣿⣿⣿⣿⣿⣿⣿⣿⣿⣿⣿⣿⣿⣿⣿⣿⣿⣿⣿⣿⠀⠀⠀⠀⠀⠀⠀⠀⠀⠀⠀⠀⠀⠀⠀⠀⠀⠀⠀⠀⠀⠀⠀⠀⠀⠀⠀⠀⠀⠀⠀⠀⠀⠀⠀⠀⠀⠀⠀⠀⠀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⣿⣿⣿⣿⣿⣿⣿⣿⣷⡀⠀⠀⠀⠀⣀⣤⣶⣿⣿⣿⣿⣿⣿⣿⣿⣿⣿⣿⣿⣿⣿⣿⣿⣿⣿⣿⣿⣿⣿⣿⣿⣿⣿⣿⣿⣿⣿⣿⣿⣿⠀⠀⠀⠀⠀⠀⠀⠀⠀⠀⠀⠀⠀⠀⠀⠀⠀⠀⠀⠀⠀⠀⠀⠀⠀⠀⠀⠀⠀⠀⠀⠀⠀⠀⠀⠀⠀⠀⠀⠀⠀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⣿⣿⣿⣿⣿⣿⣿⣿⣿⣿⣷⣦⣴⣾⣿⣿⣿⣿⣿⣿⣿⣿⣿⣿⣿⣿⣿⣿⣿⣿⣿⣿⣿⣿⣿⣿⣿⣿⣿⣿⣿⣿⣿⣿⣿⣿⣿⣿⣿⣿⠀⠀⠀⠀⠀⠀⠀⠀⠀⠀⠀⠀⠀⠀⠀⠀⠀⠀⠀⠀⠀⠀⠀⠀⠀⠀⠀⠀⠀⠀⠀⠀⠀⠀⠀⠀⠀⠀⠀⠀⠀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⣿⣿⣿⣿⣿⣿⣿⣿⣿⣿⣿⣿⣿⣿⣿⣿⣿⣿⣿⣿⣿⣿⣿⣿⣿⣿⣿⣿⣿⣿⣿⣿⣿⣿⣿⣿⣿⣿⣿⣿⣿⣿⣿⣿⣿⣿⣿⣿⣿⣿⠀⠀⠀⠀⠀⠀⠀⠀⠀⠀⠀⠀⠀⠀⠀⠀⠀⠀⠀⠀⠀⠀⠀⠀⠀⠀⠀⠀⠀⠀⠀⢠⣤⣤⣤⣤⡄⠀⠀⠀⠀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⣿⣿⣿⣿⣿⣿⣿⣿⣿⣿⣿⣿⣿⣿⣿⣿⣿⣿⣿⣿⣿⣿⣿⣿⣿⣿⣿⣿⣿⣿⣿⣿⣿⣿⣿⣿⣿⣿⣿⣿⣿⣿⣿⣿⣿⣿⣿⣿⣿⣿⠀⠀⠀⠀⠀⠀⠀⠀⠀⠀⠀⠀⠀⠀⠀⠀⠀⠀⠀⠀⠀⠀⠀⠀⠀⠀⠀⠀⠀⠀⣴⣿⣿⣿⣿⣿⣇⠀⠀⠀⠀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⣿⣿⣿⣿⣿⣿⣿⣿⣿⣿⣿⣿⣿⣿⣿⣿⣿⣿⣿⣿⣿⣿⣿⣿⣿⣿⣿⣿⣿⣿⣿⣿⣿⣿⣿⣿⣿⣿⣿⣿⣿⣿⣿⣿⣿⣿⣿⣿⣿⣿⠀⠀⠀⠀⠀⠀⠀⠀⠀⠀⠀⠀⠀⠀⠀⠀⠀⠀⠀⠀⠀⠀⠀⠀⠀⠀⠀⠀⢠⣾⣿⣿⣿⣿⣿⣿⣿⡆⠀⠀⠀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⣿⣿⣿⣿⣿⣿⣿⣿⣿⣿⣿⣿⣿⣿⣿⣿⣿⣿⣿⣿⣿⣿⣿⣿⣿⣿⣿⣿⣿⣿⣿⣿⣿⣿⣿⣿⣿⣿⣿⣿⣿⣿⣿⣿⣿⣿⣿⣿⣿⣿⠀⠀⠀⠀⠀⠀⠀⠀⠀⠀⠀⠀⠀⠀⠀⠀⠀⠀⠀⠀⠀⠀⠀⠀⠀⠀⠀⢀⣾⣿⣿⣿⣿⣿⣿⡟⠋⠀⠀⠀⠀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⣿⣿⣿⣿⣿⣿⣿⣿⣿⣿⣿⣿⣿⣿⣿⣿⣿⣿⣿⣿⣿⣿⣿⣿⣿⣿⣿⣿⣿⣿⣿⣿⣿⣿⣿⣿⣿⣿⣿⣿⣿⣿⣿⣿⣿⣿⣿⣿⣿⣿⠀⠀⠀⠀⠀⠀⠀⠀⠀⠀⠀⠀⠀⠀⠀⠀⠀⠀⠀⠀⠀⠀⠀⠀⣀⣤⣶⣿⣿⣿⣿⣿⣿⣯⡉⠀⠀⠀⠀⢀⡀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⣿⣿⣿⣿⣿⣿⣿⣿⣿⣿⣿⣿⣿⣿⣿⣿⣿⣿⣿⣿⣿⣿⣿⣿⣿⣿⣿⣿⣿⣿⣿⣿⣿⣿⣿⣿⣿⣿⣿⣿⣿⣿⣿⣿⣿⣿⣿⣿⣿⣿⠀⠀⠀⠀⠀⠀⠀⠀⠀⠀⠀⠀⠀⠀⠀⠀⠀⠀⠀⠀⠀⣠⣴⣿⣿⣿⣿⣿⣿⣿⣿⣿⣿⣿⣿⣷⡀⠀⠀⠈⡃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⣿⣿⣿⣿⣿⣿⣿⣿⣿⣿⣿⣿⣿⣿⣿⣿⣿⣿⣿⣿⣿⣿⣿⣿⣿⣿⣿⣿⣿⣿⣿⣿⣿⣿⣿⣿⣿⣿⣿⣿⣿⣿⣿⣿⣿⣿⣿⣿⣿⣿⠀⠀⠀⠀⠀⠀⠀⠀⠀⠀⠀⠀⠀⠀⠀⠀⠀⠀⠀⢀⣰⣿⣿⣿⣿⣿⣿⣿⣿⣿⣿⣿⢿⣿⣿⣿⣿⣦⡀⢠⡇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⣿⣿⣿⣿⣿⣿⣿⣿⣿⣿⣿⣿⣿⣿⣿⣿⣿⣿⣿⣿⣿⣿⣿⣿⣿⣿⣿⣿⣿⣿⣿⣿⣿⣿⣿⣿⣿⣿⣿⣿⣿⣿⣿⣿⣿⣿⣿⣿⣿⣿⠀⠀⠀⠀⠀⠀⠀⠀⠀⠀⠀⠀⠀⠀⠀⠀⠀⠀⠀⢠⣿⣿⣿⡿⠟⣿⣿⣿⣿⣿⣿⡏⣾⣿⣿⣿⣿⣿⣿⣿⡇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⣿⣿⣿⣿⣿⣿⣿⣿⣿⣿⣿⣿⣿⣿⣿⣿⣿⣿⣿⣿⣿⣿⣿⣿⣿⣿⣿⣿⣿⣿⣿⣿⣿⣿⣿⣿⣿⣿⣿⣿⣿⣿⣿⣿⣿⣿⣿⣿⣿⣿⠀⠀⠀⠀⠀⠀⠀⠀⠀⠀⠀⠀⠀⠀⠀⠀⠀⠀⠀⠀⠈⠉⠁⠀⢸⣿⣿⣿⣿⣿⣿⣀⣿⣿⣿⣿⣿⣿⣿⣿⠇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⣿⣿⣿⣿⣿⣿⣿⣿⣿⣿⣿⣿⣿⣿⣿⣿⣿⣿⣿⣿⣿⣿⣿⣿⣿⣿⣿⣿⣿⣿⣿⣿⣿⣿⣿⣿⣿⣿⣿⣿⣿⣿⣿⣿⣿⣿⣿⣿⣿⣿⠀⠀⠀⠀⠀⠀⠀⠀⠀⠀⠀⠀⠀⠀⠀⠀⠀⠀⠀⠀⠀⠀⠀⠀⣸⣿⣿⣿⣿⣿⣿⣿⣿⣿⣿⣿⣿⠁⠀⠀⠀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⣿⣿⣿⣿⣿⣿⣿⣿⣿⣿⣿⣿⣿⣿⣿⣿⣿⣿⣿⣿⣿⣿⣿⣿⣿⣿⣿⣿⣿⣿⣿⣿⣿⣿⣿⣿⣿⣿⣿⣿⣿⣿⣿⣿⣿⣿⣿⣿⣿⣿⠀⠀⠀⠀⠀⠀⠀⠀⠀⠀⠀⠀⠀⠀⠀⠀⠀⠀⠀⠀⠀⠀⠀⠀⢹⣿⣿⣿⣿⣿⣿⣿⣿⣿⣿⣿⣿⠀⠀⠀⠀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⣿⣿⣿⣿⣿⣿⣿⣿⣿⣿⣿⣿⣿⣿⣿⣿⣿⣿⣿⣿⣿⣿⣿⣿⣿⣿⣿⣿⣿⣿⣿⣿⣿⣿⣿⣿⣿⣿⣿⣿⣿⣿⣿⣿⣿⣿⣿⣿⣿⣿⠀⠀⠀⠀⠀⠀⠀⠀⠀⠀⠀⠀⠀⠀⠀⠀⠀⠀⠀⠀⠀⠀⠀⠀⠈⢿⡿⠟⠉⢹⣿⣿⣿⣿⣿⣿⣿⠀⠀⠀⠀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⣿⣿⣿⣿⣿⣿⣿⣿⣿⣿⣿⣿⣿⣿⣿⣿⣿⣿⣿⣿⣿⣿⣿⣿⣿⣿⣿⣿⣿⣿⣿⣿⣿⣿⣿⣿⣿⣿⣿⣿⣿⣿⣿⣿⣿⣿⣿⣿⣿⣿⠀⠀⠀⠀⠀⠀⠀⠀⠀⠀⠀⠀⠀⠀⠀⠀⠀⠀⠀⠀⠀⠀⠀⠀⠀⠀⠀⠀⢀⣿⣿⣿⣿⣿⣿⣿⣿⡆⠀⠀⠀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⣿⣿⣿⣿⣿⣿⣿⣿⣿⣿⣿⣿⣿⣿⣿⣿⣿⣿⣿⣿⣿⣿⣿⣿⣿⣿⣿⣿⣿⣿⣿⣿⣿⣿⣿⣿⣿⣿⣿⣿⣿⣿⣿⣿⣿⣿⣿⣿⣿⣿⠀⠀⠀⠀⠀⠀⠀⠀⠀⠀⠀⠀⠀⠀⠀⠀⠀⠀⠀⠀⠀⠀⠀⠀⠀⠀⠀⠀⢸⣿⣿⣿⣿⣿⣿⣿⣿⣧⠀⠀⠀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⣿⣿⣿⣿⣿⣿⣿⡇⠀⠀⠀⠀⠀⠀⠀⠀⠀⠀⠀⠀⠀⣠⣿⣿⣿⣿⣿⣿⣿⣿⣿⣿⣿⣿⣿⣿⣿⣿⣿⣿⣿⣿⣿⣿⣿⣿⣿⣿⣿⠀⠀⠀⠀⠀⠀⠀⠀⠀⠀⠀⠀⠀⠀⠀⠀⠀⠀⠀⠀⠀⠀⠀⠀⠀⠀⠀⠀⠀⠀⠀⠀⠀⠀⠀⠀⠀⠀⠀⠀⠀⠀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⣿⣿⣿⣿⣿⣿⣿⣇⠀⠀⠀⠀⠀⠀⠀⠀⠀⠀⠀⢀⣾⣿⣿⣿⣿⣿⣿⣿⣿⣿⣿⣿⣿⣿⣿⣿⣿⣿⣿⣿⣿⣿⣿⣿⣿⣿⣿⣿⣿⠀⠀⠀⠀⠀⠀⠀⠀⠀⠀⠀⠀⠀⠀⠀⠀⠀⠀⠀⠀⠀⠀⠀⠀⠀⠀⠀⠀⠀⠀⠀⠀⠀⠀⠀⠀⠀⠀⠀⠀⠀⠀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⣿⣿⣿⣿⣿⣿⣿⣿⠀⠀⠀⠀⠀⠀⠀⠀⠀⢀⣴⣿⣿⣿⣿⣿⣿⣿⣿⣿⣿⣿⣿⣿⣿⣿⣿⣿⣿⣿⣿⣿⣿⣿⣿⣿⣿⣿⣿⣿⣿⠀⠀⠀⠀⠀⠀⠀⠀⠀⠀⠀⠀⠀⠀⠀⠀⠀⠀⠀⠀⠀⠀⠀⠀⠀⠀⠀⠀⠀⠀⠀⠀⠀⠀⠀⠀⠀⠀⠀⠀⠀⠀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⣿⣿⣿⣿⣿⣿⣿⣿⠀⠀⠀⠀⠀⠀⠀⠀⢠⣾⣿⣿⣿⣿⣿⣿⣿⣿⣿⣿⣿⣿⣿⣿⣿⣿⣿⣿⣿⣿⣿⣿⣿⣿⣿⣿⣿⣿⣿⣿⣿⠀⠀⠀⠀⠀⠀⠀⠀⠀⠀⠀⠀⠀⠀⠀⠀⠀⠀⠀⠀⠀⠀⠀⠀⠀⠀⠀⠀⠀⠀⠀⠀⠀⠀⠀⠀⠀⠀⠀⠀⠀⠀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⣿⣿⣿⣿⣿⣿⣿⣿⠀⠀⠀⠀⠀⠀⠀⢠⣿⣿⣿⣿⣿⣿⣿⣿⣿⣿⣿⣿⣿⣿⣿⣿⣿⣿⣿⣿⣿⣿⣿⣿⣿⣿⣿⣿⣿⣿⣿⣿⣿⠀⠀⠀⠀⠀⠀⠀⠀⠀⠀⠀⠀⠀⠀⠀⠀⠀⠀⠀⠀⠀⠀⠀⠀⠀⠀⠀⠀⠀⠀⠀⠀⠀⠀⠀⠀⠀⠀⠀⠀⠀⠀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⣿⣿⣿⣿⣿⣿⣿⣿⡇⠀⠀⠀⠀⠀⠀⠘⣿⠁⡿⠿⣿⣿⣿⣿⣿⣿⣿⣿⣿⣿⣿⣿⣿⣿⣿⣿⣿⣿⣿⣿⣿⣿⣿⣿⣿⣿⣿⣿⣿⠀⠀⠀⠀⠀⠀⠀⠀⠀⠀⠀⠀⠀⠀⠀⠀⠀⠀⠀⠀⠀⠀⠀⠀⠀⠀⠀⠀⠀⠀⠀⠀⠀⠀⠀⠀⠀⠀⠀⠀⠀⠀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⣿⣿⣿⣿⣿⠋⠉⠉⠁⠀⠀⠀⠀⠀⠀⠆⠃⠀⠘⠘⠙⠉⢹⣿⣿⣿⣿⣿⣿⣿⣿⣿⣿⣿⣿⣿⣿⣿⣿⣿⣿⣿⣿⣿⣿⣿⣿⣿⣿⠀⠀⠀⠀⠀⠀⠀⠀⠀⠀⠀⠀⠀⠀⠀⠀⠀⠀⠀⠀⠀⠀⠀⠀⠀⠀⠀⠀⠀⠀⠀⠀⠀⠀⠀⠀⠀⠀⠀⠀⠀⠀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⣿⣿⣿⣿⣿⡄⠀⣠⠀⠀⠀⠀⠀⠀⢸⠀⠀⠀⠀⠀⠀⠀⣼⣿⣿⣿⣿⣿⣿⣿⣿⣿⣿⣿⣿⣿⣿⣿⣿⣿⣿⣿⣿⣿⣿⣿⣿⣿⣿⠀⠀⠀⠀⠀⠀⠀⠀⠀⠀⠀⠀⠀⠀⠀⠀⠀⠀⠀⠀⠀⠀⠀⠀⠀⠀⠀⠀⠀⠀⠀⠀⠀⠀⠀⠀⠀⠀⠀⠀⠀⠀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⣿⣿⣿⣿⣿⡇⠀⢻⠀⠀⠀⠀⠀⠀⠀⠀⠀⠀⠀⠀⠀⣾⣿⣿⣿⣿⣿⣿⣿⣿⣿⣿⣿⣿⣿⣿⣿⣿⣿⣿⣿⣿⣿⣿⣿⣿⣿⣿⣿⠀⠀⠀⠀⠀⠀⠀⠀⠀⠀⠀⠀⠀⠀⠀⠀⠀⠀⠀⠀⠀⠀⠀⠀⠀⠀⠀⠀⠀⠀⠀⠀⠀⠀⠀⠀⠀⠀⠀⠀⠀⠀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⣿⣿⣿⣿⣿⣿⣾⣿⣄⠀⠀⠀⠀⠀⠀⠀⠀⠀⠀⢀⣾⣿⣿⣿⣿⣿⣿⣿⣿⣿⣿⣿⣿⣿⣿⣿⣿⣿⣿⣿⣿⣿⣿⣿⣿⣿⣿⣿⣿⠀⠀⠀⠀⠀⠀⠀⠀⠀⠀⠀⠀⠀⠀⠀⠀⠀⠀⠀⠀⠀⠀⠀⠀⠀⠀⠀⠀⠀⠀⠀⠀⠀⠀⠀⠀⠀⠀⠀⠀⠀⠀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⣿⣿⣿⣿⣿⣿⣿⣿⣿⣷⡄⠀⠀⠀⠀⠀⠀⢀⣴⣿⣿⣿⣿⣿⣿⣿⣿⣿⣿⣿⣿⣿⣿⣿⣿⣿⣿⣿⣿⣿⣿⣿⣿⣿⣿⣿⣿⣿⣿⠀⠀⠀⠀⠀⠀⠀⠀⠀⠀⠀⠀⠀⠀⠀⠀⠀⠀⠀⠀⠀⠀⠀⠀⠀⠀⠀⠀⠀⠀⠀⠀⠀⠀⠀⠀⠀⠀⠀⠀⠀⠀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⣿⣿⣿⡿⠛⠛⠛⠛⠛⠁⠀⠀⠀⠀⠀⠀⢀⣾⣿⣿⣿⣿⣿⣿⣿⣿⣿⣿⣿⣿⣿⣿⣿⣿⣿⣿⣿⣿⣿⣿⣿⣿⣿⣿⣿⣿⣿⣿⣿⠀⠀⠀⠀⠀⠀⠀⠀⠀⠀⠀⠀⠀⠀⠀⠀⠀⠀⠀⠀⠀⠀⠀⠀⠀⠀⠀⠀⠀⠀⠀⠀⠀⠀⠀⠀⠀⠀⠀⠀⠀⠀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⣿⣿⣿⣀⠀⠀⠀⠀⠀⠀⠀⠀⠀⠀⠀⠀⠀⠈⠙⣿⣿⣿⣿⣿⣿⣿⣿⣿⣿⣿⣿⣿⣿⣿⣿⣿⣿⣿⣿⣿⣿⣿⣿⣿⣿⣿⣿⣿⣿⠀⠀⠀⠀⠀⠀⠀⠀⠀⠀⠀⠀⠀⠀⠀⠀⠀⠀⠀⠀⠀⠀⠀⠀⠀⠀⠀⠀⠀⠀⠀⠀⠀⠀⠀⠀⠀⠀⠀⠀⠀⠀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⣿⣿⣿⣿⣿⣦⣄⡀⠀⠀⠀⠀⠀⠀⣤⣤⣴⣶⣾⣿⣿⣿⣿⣿⣿⣿⣿⣿⣿⣿⣿⣿⣿⣿⣿⣿⣿⣿⣿⣿⣿⣿⣿⣿⣿⣿⣿⣿⣿⠀⠀⠀⠀⠀⠀⠀⠀⠀⠀⠀⠀⠀⠀⠀⠀⠀⠀⠀⠀⠀⠀⠀⠀⠀⠀⠀⠀⠀⠀⠀⠀⠀⠀⠀⠀⠀⠀⠀⠀⠀⠀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⣿⣿⣿⣿⣿⣿⣿⣷⠀⠀⠀⠀⠀⠸⠿⠿⣿⣿⣿⣿⣿⣿⣿⣿⣿⣿⣿⣿⣿⣿⣿⣿⣿⣿⣿⣿⣿⣿⣿⣿⣿⣿⣿⣿⣿⣿⣿⣿⣿⠀⠀⠀⠀⠀⠀⠀⠀⠀⠀⠀⠀⠀⠀⠀⠀⠀⠀⠀⠀⠀⠀⠀⠀⠀⠀⠀⠀⠀⠀⠀⠀⠀⠀⠀⠀⠀⠀⠀⠀⠀⠀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⣿⣿⣿⣿⣿⣿⣿⣿⣧⡀⠀⠀⠀⢀⣠⣶⣶⣿⣿⣿⣿⣿⣿⣿⣿⣿⣿⣿⣿⣿⣿⣿⣿⣿⣿⣿⣿⣿⣿⣿⣿⣿⣿⣿⣿⣿⣿⣿⣿⠀⠀⠀⠀⠀⠀⠀⠀⠀⠀⠀⠀⠀⠀⠀⠀⠀⠀⠀⠀⠀⠀⠀⠀⠀⠀⠀⠀⠀⠀⠀⠀⠀⠀⠀⠀⠀⠀⠀⠀⠀⠀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⣿⣿⣿⣿⣿⣿⣿⣿⣿⣿⣷⣶⣶⣿⣿⣿⣿⣿⣿⣿⣿⣿⣿⣿⣿⣿⣿⣿⣿⣿⣿⣿⣿⣿⣿⣿⣿⣿⣿⣿⣿⣿⣿⣿⣿⣿⣿⣿⣿⠀⠀⠀⠀⠀⠀⠀⠀⠀⠀⠀⠀⠀⠀⠀⠀⠀⠀⠀⠀⠀⠀⠀⠀⠀⠀⠀⠀⠀⠀⠀⠀⠀⠀⠀⠀⠀⠀⠀⠀⠀⠀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⣿⣿⣿⣿⣿⣿⣿⣿⣿⣿⣿⣿⣿⣿⣿⣿⣿⣿⣿⣿⣿⣿⣿⣿⣿⣿⣿⣿⣿⣿⣿⣿⣿⣿⣿⣿⣿⣿⣿⣿⣿⣿⣿⣿⣿⣿⣿⣿⣿⠀⠀⠀⠀⠀⠀⠀⠀⠀⠀⠀⠀⠀⠀⠀⠀⠀⠀⠀⠀⠀⠀⠀⠀⠀⠀⠀⠀⠀⠀⠀⠀⣠⣶⣦⣤⣤⡄⠀⠀⠀⠀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⣿⣿⣿⣿⣿⣿⣿⣿⣿⣿⣿⣿⣿⣿⣿⣿⣿⣿⣿⣿⣿⣿⣿⣿⣿⣿⣿⣿⣿⣿⣿⣿⣿⣿⣿⣿⣿⣿⣿⣿⣿⣿⣿⣿⣿⣿⣿⣿⣿⠀⠀⠀⠀⠀⠀⠀⠀⠀⠀⠀⠀⠀⠀⠀⠀⠀⠀⠀⠀⠀⠀⠀⠀⠀⠀⠀⠀⠀⠀⢀⣾⣿⣿⣿⣿⣿⡅⠀⠀⠀⠀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⣿⣿⣿⣿⣿⣿⣿⣿⣿⣿⣿⣿⣿⣿⣿⣿⣿⣿⣿⣿⣿⣿⣿⣿⣿⣿⣿⣿⣿⣿⣿⣿⣿⣿⣿⣿⣿⣿⣿⣿⣿⣿⣿⣿⣿⣿⣿⣿⣿⠀⠀⠀⠀⠀⠀⠀⠀⠀⠀⠀⠀⠀⠀⠀⠀⠀⠀⠀⠀⠀⠀⠀⠀⠀⠀⠀⠀⠀⢰⣿⣿⣿⣿⣿⣿⣿⣿⠀⠀⠀⠀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⣿⣿⣿⣿⣿⣿⣿⣿⣿⣿⣿⣿⣿⣿⣿⣿⣿⣿⣿⣿⣿⣿⣿⣿⣿⣿⣿⣿⣿⣿⣿⣿⣿⣿⣿⣿⣿⣿⣿⣿⣿⣿⣿⣿⣿⣿⣿⣿⣿⠀⠀⠀⠀⠀⠀⠀⠀⠀⠀⠀⠀⠀⠀⠀⠀⠀⠀⠀⠀⠀⠀⠀⠀⠀⠀⠀⠀⣠⣾⣿⣿⣿⣿⣿⡿⠋⠁⠀⠀⠀⠀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⣿⣿⣿⣿⣿⣿⣿⣿⣿⣿⣿⣿⣿⣿⣿⣿⣿⣿⣿⣿⣿⣿⣿⣿⣿⣿⣿⣿⣿⣿⣿⣿⣿⣿⣿⣿⣿⣿⣿⣿⣿⣿⣿⣿⣿⣿⣿⣿⣿⠀⠀⠀⠀⠀⠀⠀⠀⠀⠀⠀⠀⠀⠀⠀⠀⠀⠀⠀⠀⠀⠀⠀⠀⠀⣀⣴⣾⣿⣿⣿⣿⣿⣿⣧⣀⠀⠀⠀⠀⠀⠀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⣿⣿⣿⣿⣿⣿⣿⣿⣿⣿⣿⣿⣿⣿⣿⣿⣿⣿⣿⣿⣿⣿⣿⣿⣿⣿⣿⣿⣿⣿⣿⣿⣿⣿⣿⣿⣿⣿⣿⣿⣿⣿⣿⣿⣿⣿⣿⣿⣿⠀⠀⠀⠀⠀⠀⠀⠀⠀⠀⠀⠀⠀⠀⠀⠀⠀⠀⠀⠀⠀⠀⢀⣴⣿⣿⣿⣿⣿⣿⣿⣿⣿⣿⣿⣿⣧⡀⠀⠀⠹⡇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⣿⣿⣿⣿⣿⣿⣿⣿⣿⣿⣿⣿⣿⣿⣿⣿⣿⣿⣿⣿⣿⣿⣿⣿⣿⣿⣿⣿⣿⣿⣿⣿⣿⣿⣿⣿⣿⣿⣿⣿⣿⣿⣿⣿⣿⣿⣿⣿⣿⠀⠀⠀⠀⠀⠀⠀⠀⠀⠀⠀⠀⠀⠀⠀⠀⠀⠀⠀⠀⠀⣐⣽⣿⣿⣿⣿⣿⣿⣿⣿⣿⡟⣿⣿⣿⣿⣿⣄⠀⣼⡇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⣿⣿⣿⣿⣿⣿⣿⣿⣿⣿⣿⣿⣿⣿⣿⣿⣿⣿⣿⣿⣿⣿⣿⣿⣿⣿⣿⣿⣿⣿⣿⣿⣿⣿⣿⣿⣿⣿⣿⣿⣿⣿⣿⣿⣿⣿⣿⣿⣿⠀⠀⠀⠀⠀⠀⠀⠀⠀⠀⠀⠀⠀⠀⠀⠀⠀⠀⠀⠀⠠⣼⣿⣿⠿⣿⣿⣿⣿⣿⣿⣿⠁⣿⣿⣿⣿⣿⣿⣿⣿⡇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⣿⣿⣿⣿⣿⣿⣿⣿⣿⣿⣿⣿⣿⣿⣿⣿⣿⣿⣿⣿⣿⣿⣿⣿⣿⣿⣿⣿⣿⣿⣿⣿⣿⣿⣿⣿⣿⣿⣿⣿⣿⣿⣿⣿⣿⣿⣿⣿⣿⠀⠀⠀⠀⠀⠀⠀⠀⠀⠀⠀⠀⠀⠀⠀⠀⠀⠀⠀⠀⠀⠀⠀⠀⢀⣿⣿⣿⣿⣿⣿⣿⣴⣿⣿⣿⣿⣿⣿⡿⠟⠁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⣿⣿⣿⣿⣿⣿⣿⣿⣿⣿⣿⣿⣿⣿⣿⣿⣿⣿⣿⣿⣿⣿⣿⣿⣿⣿⣿⣿⣿⣿⣿⣿⣿⣿⣿⣿⣿⣿⣿⣿⣿⣿⣿⣿⣿⣿⣿⣿⣿⠀⠀⠀⠀⠀⠀⠀⠀⠀⠀⠀⠀⠀⠀⠀⠀⠀⠀⠀⠀⠀⠀⠀⠀⠸⢹⣿⣿⣿⣿⣿⣿⣿⣿⣿⣿⣿⡇⠀⠀⠀⠀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⣿⣿⣿⣿⣿⣿⣿⣿⣿⣿⣿⣿⣿⣿⣿⣿⣿⣿⣿⣿⣿⣿⣿⣿⣿⣿⣿⣿⣿⣿⣿⣿⣿⣿⣿⣿⣿⣿⣿⣿⣿⣿⣿⣿⣿⣿⣿⣿⣿⠀⠀⠀⠀⠀⠀⠀⠀⠀⠀⠀⠀⠀⠀⠀⠀⠀⠀⠀⠀⠀⠀⠀⠀⠀⢸⣿⣿⣿⠿⣿⣿⣿⣿⣿⣿⣿⡇⠀⠀⠀⠀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⣿⣿⣿⣿⣿⣿⣿⣿⣿⣿⣿⣿⣿⣿⣿⣿⣿⣿⣿⣿⣿⣿⣿⣿⣿⣿⣿⣿⣿⣿⣿⣿⣿⣿⣿⣿⣿⣿⣿⣿⣿⣿⣿⣿⣿⣿⣿⣿⣿⠀⠀⠀⠀⠀⠀⠀⠀⠀⠀⠀⠀⠀⠀⠀⠀⠀⠀⠀⠀⠀⠀⠀⠀⠀⠈⠛⠋⠁⠀⣾⣿⣿⣿⣿⣿⣿⡇⠀⠀⠀⠀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⣿⣿⣿⣿⣿⣿⣿⣿⣿⣿⣿⣿⣿⣿⣿⣿⣿⣿⣿⣿⣿⣿⣿⣿⣿⣿⣿⣿⣿⣿⣿⣿⣿⣿⣿⣿⣿⣿⣿⣿⣿⣿⣿⣿⣿⣿⣿⣿⣿⠀⠀⠀⠀⠀⠀⠀⠀⠀⠀⠀⠀⠀⠀⠀⠀⠀⠀⠀⠀⠀⠀⠀⠀⠀⠀⠀⠀⠀⢸⣿⣿⣿⣿⣿⣿⣿⣧⠀⠀⠀⠀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⣿⣿⣿⣿⣿⣿⣿⣿⣿⣿⣿⣿⣿⣿⣿⣿⣿⣿⣿⣿⣿⣿⣿⣿⣿⣿⣿⣿⣿⣿⣿⣿⣿⣿⣿⣿⣿⣿⣿⣿⣿⣿⣿⣿⣿⣿⣿⣿⣿⠀⠀⠀⠀⠀⠀⠀⠀⠀⠀⠀⠀⠀⠀⠀⠀⠀⠀⠀⠀⠀⠀⠀⠀⠀⠀⠀⠀⠀⣿⣿⣿⣿⣿⣿⣿⣿⣿⡆⠀⠀⠀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⣿⣿⣿⣿⣿⣿⣿⠀⠀⠀⠀⠀⠀⠀⠀⠀⠀⠀⠀⠀⠀⣼⣿⣿⣿⣿⣿⣿⣿⣿⣿⣿⣿⣿⣿⣿⣿⣿⣿⣿⣿⣿⣿⣿⣿⣿⣿⣿⠀⠀⠀⠀⠀⠀⠀⠀⠀⠀⠀⠀⠀⠀⠀⠀⠀⠀⠀⠀⠀⠀⠀⠀⠀⠀⠀⠀⠀⠀⠀⠀⠀⠀⠀⠀⠀⠀⠀⠀⠀⠀⠀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⣿⣿⣿⣿⣿⣿⣿⡆⠀⠀⠀⠀⠀⠀⠀⠀⠀⠀⠀⢀⣾⣿⣿⣿⣿⣿⣿⣿⣿⣿⣿⣿⣿⣿⣿⣿⣿⣿⣿⣿⣿⣿⣿⣿⣿⣿⣿⣿⠀⠀⠀⠀⠀⠀⠀⠀⠀⠀⠀⠀⠀⠀⠀⠀⠀⠀⠀⠀⠀⠀⠀⠀⠀⠀⠀⠀⠀⠀⠀⠀⠀⠀⠀⠀⠀⠀⠀⠀⠀⠀⠀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⣿⣿⣿⣿⣿⣿⣿⡇⠀⠀⠀⠀⠀⠀⠀⠀⠀⢀⣴⣿⣿⣿⣿⣿⣿⣿⣿⣿⣿⣿⣿⣿⣿⣿⣿⣿⣿⣿⣿⣿⣿⣿⣿⣿⣿⣿⣿⣿⠀⠀⠀⠀⠀⠀⠀⠀⠀⠀⠀⠀⠀⠀⠀⠀⠀⠀⠀⠀⠀⠀⠀⠀⠀⠀⠀⠀⠀⠀⠀⠀⠀⠀⠀⠀⠀⠀⠀⠀⠀⠀⠀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⣿⣿⣿⣿⣿⣿⣿⣧⠀⠀⠀⠀⠀⠀⠀⠀⣠⣿⣿⣿⣿⣿⣿⣿⣿⣿⣿⣿⣿⣿⣿⣿⣿⣿⣿⣿⣿⣿⣿⣿⣿⣿⣿⣿⣿⣿⣿⣿⠀⠀⠀⠀⠀⠀⠀⠀⠀⠀⠀⠀⠀⠀⠀⠀⠀⠀⠀⠀⠀⠀⠀⠀⠀⠀⠀⠀⠀⠀⠀⠀⠀⠀⠀⠀⠀⠀⠀⠀⠀⠀⠀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⣿⣿⣿⣿⣿⣿⣿⣿⠀⠀⠀⠀⠀⠀⠀⣴⣿⣿⣿⣿⣿⣿⣿⣿⣿⣿⣿⣿⣿⣿⣿⣿⣿⣿⣿⣿⣿⣿⣿⣿⣿⣿⣿⣿⣿⣿⣿⣿⠀⠀⠀⠀⠀⠀⠀⠀⠀⠀⠀⠀⠀⠀⠀⠀⠀⠀⠀⠀⠀⠀⠀⠀⠀⠀⠀⠀⠀⠀⠀⠀⠀⠀⠀⠀⠀⠀⠀⠀⠀⠀⠀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⣿⣿⣿⣿⣿⣿⣿⣿⠀⠀⠀⠀⠀⠀⠰⣿⣿⠏⣿⣿⣿⣿⣿⣿⣿⣿⣿⣿⣿⣿⣿⣿⣿⣿⣿⣿⣿⣿⣿⣿⣿⣿⣿⣿⣿⣿⣿⣿⠀⠀⠀⠀⠀⠀⠀⠀⠀⠀⠀⠀⠀⠀⠀⠀⠀⠀⠀⠀⠀⠀⠀⠀⠀⠀⠀⠀⠀⠀⠀⠀⠀⠀⠀⠀⠀⠀⠀⠀⠀⠀⠀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⣿⣿⣿⣿⣿⠿⠿⠛⠂⠀⠀⠀⠀⠀⢰⡏⠏⠀⠙⠉⠉⢻⣿⣿⣿⣿⣿⣿⣿⣿⣿⣿⣿⣿⣿⣿⣿⣿⣿⣿⣿⣿⣿⣿⣿⣿⣿⣿⠀⠀⠀⠀⠀⠀⠀⠀⠀⠀⠀⠀⠀⠀⠀⠀⠀⠀⠀⠀⠀⠀⠀⠀⠀⠀⠀⠀⠀⠀⠀⠀⠀⠀⠀⠀⠀⠀⠀⠀⠀⠀⠀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⣿⣿⣿⣿⣿⡀⠀⣀⠀⠀⠀⠀⠀⠀⡿⠀⠀⠀⠀⠀⢀⣾⣿⣿⣿⣿⣿⣿⣿⣿⣿⣿⣿⣿⣿⣿⣿⣿⣿⣿⣿⣿⣿⣿⣿⣿⣿⣿⠀⠀⠀⠀⠀⠀⠀⠀⠀⠀⠀⠀⠀⠀⠀⠀⠀⠀⠀⠀⠀⠀⠀⠀⠀⠀⠀⠀⠀⠀⠀⠀⠀⠀⠀⠀⠀⠀⠀⠀⠀⠀⠀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⣿⣿⣿⣿⣿⡇⠀⡏⠀⠀⠀⠀⠀⠘⠀⠀⠀⠀⠀⠀⣼⣿⣿⣿⣿⣿⣿⣿⣿⣿⣿⣿⣿⣿⣿⣿⣿⣿⣿⣿⣿⣿⣿⣿⣿⣿⣿⣿⠀⠀⠀⠀⠀⠀⠀⠀⠀⠀⠀⠀⠀⠀⠀⠀⠀⠀⠀⠀⠀⠀⠀⠀⠀⠀⠀⠀⠀⠀⠀⠀⠀⠀⠀⠀⠀⠀⠀⠀⠀⠀⠀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⣿⣿⣿⣿⣿⣷⣷⣧⡀⠀⠀⠀⠀⠀⠀⠀⠀⠀⢀⣼⣿⣿⣿⣿⣿⣿⣿⣿⣿⣿⣿⣿⣿⣿⣿⣿⣿⣿⣿⣿⣿⣿⣿⣿⣿⣿⣿⣿⠀⠀⠀⠀⠀⠀⠀⠀⠀⠀⠀⠀⠀⠀⠀⠀⠀⠀⠀⠀⠀⠀⠀⠀⠀⠀⠀⠀⠀⠀⠀⠀⠀⠀⠀⠀⠀⠀⠀⠀⠀⠀⠀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⣿⣿⣿⣿⣿⣿⣿⣿⣿⣆⠀⠀⠀⠀⠀⠀⠀⣠⣾⣿⣿⣿⣿⣿⣿⣿⣿⣿⣿⣿⣿⣿⣿⣿⣿⣿⣿⣿⣿⣿⣿⣿⣿⣿⣿⣿⣿⣿⠀⠀⠀⠀⠀⠀⠀⠀⠀⠀⠀⠀⠀⠀⠀⠀⠀⠀⠀⠀⠀⠀⠀⠀⠀⠀⠀⠀⠀⠀⠀⠀⠀⠀⠀⠀⠀⠀⠀⠀⠀⠀⠀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⣿⣿⣿⡿⠛⠛⠛⠛⠛⠁⠀⠀⠀⠀⠀⠀⣸⣿⣿⣿⣿⣿⣿⣿⣿⣿⣿⣿⣿⣿⣿⣿⣿⣿⣿⣿⣿⣿⣿⣿⣿⣿⣿⣿⣿⣿⣿⣿⠀⠀⠀⠀⠀⠀⠀⠀⠀⠀⠀⠀⠀⠀⠀⠀⠀⠀⠀⠀⠀⠀⠀⠀⠀⠀⠀⠀⠀⠀⠀⠀⠀⠀⠀⠀⠀⠀⠀⠀⠀⠀⠀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⣿⣿⣯⣀⠀⠀⠀⠀⠀⠀⠀⠀⠀⠀⠀⠀⠀⠉⣿⣿⣿⣿⣿⣿⣿⣿⣿⣿⣿⣿⣿⣿⣿⣿⣿⣿⣿⣿⣿⣿⣿⣿⣿⣿⣿⣿⣿⣿⠀⠀⠀⠀⠀⠀⠀⠀⠀⠀⠀⠀⠀⠀⠀⠀⠀⠀⠀⠀⠀⠀⠀⠀⠀⠀⠀⠀⠀⠀⠀⠀⠀⠀⠀⠀⠀⠀⠀⠀⠀⠀⠀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⣿⣿⣿⣿⣿⣦⣄⡀⠀⠀⠀⠀⠀⣠⣤⣶⣶⣾⣿⣿⣿⣿⣿⣿⣿⣿⣿⣿⣿⣿⣿⣿⣿⣿⣿⣿⣿⣿⣿⣿⣿⣿⣿⣿⣿⣿⣿⣿⠀⠀⠀⠀⠀⠀⠀⠀⠀⠀⠀⠀⠀⠀⠀⠀⠀⠀⠀⠀⠀⠀⠀⠀⠀⠀⠀⠀⠀⠀⠀⠀⠀⠀⠀⠀⠀⠀⠀⠀⠀⠀⠀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⣿⣿⣿⣿⣿⣿⣿⣇⠀⠀⠀⠀⠀⠛⠿⠿⣿⣿⣿⣿⣿⣿⣿⣿⣿⣿⣿⣿⣿⣿⣿⣿⣿⣿⣿⣿⣿⣿⣿⣿⣿⣿⣿⣿⣿⣿⣿⣿⠀⠀⠀⠀⠀⠀⠀⠀⠀⠀⠀⠀⠀⠀⠀⠀⠀⠀⠀⠀⠀⠀⠀⠀⠀⠀⠀⠀⠀⠀⠀⠀⠀⠀⠀⠀⠀⠀⠀⠀⠀⠀⠀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⣿⣿⣿⣿⣿⣿⣿⣿⣦⡀⠀⠀⢀⣠⣶⣿⣿⣿⣿⣿⣿⣿⣿⣿⣿⣿⣿⣿⣿⣿⣿⣿⣿⣿⣿⣿⣿⣿⣿⣿⣿⣿⣿⣿⣿⣿⣿⣿⠀⠀⠀⠀⠀⠀⠀⠀⠀⠀⠀⠀⠀⠀⠀⠀⠀⠀⠀⠀⠀⠀⠀⠀⠀⠀⠀⠀⠀⠀⠀⠀⠀⠀⠀⠀⠀⠀⠀⠀⠀⠀⠀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⣿⣿⣿⣿⣿⣿⣿⣿⣿⣿⣿⣶⣿⣿⣿⣿⣿⣿⣿⣿⣿⣿⣿⣿⣿⣿⣿⣿⣿⣿⣿⣿⣿⣿⣿⣿⣿⣿⣿⣿⣿⣿⣿⣿⣿⣿⣿⣿⠀⠀⠀⠀⠀⠀⠀⠀⠀⠀⠀⠀⠀⠀⠀⠀⠀⠀⠀⠀⠀⠀⠀⠀⠀⠀⠀⠀⠀⠀⠀⠀⠀⠀⠀⠀⠀⠀⠀⠀⠀⠀⠀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⣿⣿⣿⣿⣿⣿⣿⣿⣿⣿⣿⣿⣿⣿⣿⣿⣿⣿⣿⣿⣿⣿⣿⣿⣿⣿⣿⣿⣿⣿⣿⣿⣿⣿⣿⣿⣿⣿⣿⣿⣿⣿⣿⣿⣿⣿⣿⣿⠀⠀⠀⠀⠀⠀⠀⠀⠀⠀⠀⠀⠀⠀⠀⠀⠀⠀⠀⠀⠀⠀⠀⠀⠀⠀⠀⠀⠀⠀⠀⠀⢠⣶⣶⣶⣶⣤⠀⠀⠀⠀⠀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⣿⣿⣿⣿⣿⣿⣿⣿⣿⣿⣿⣿⣿⣿⣿⣿⣿⣿⣿⣿⣿⣿⣿⣿⣿⣿⣿⣿⣿⣿⣿⣿⣿⣿⣿⣿⣿⣿⣿⣿⣿⣿⣿⣿⣿⣿⣿⣿⠀⠀⠀⠀⠀⠀⠀⠀⠀⠀⠀⠀⠀⠀⠀⠀⠀⠀⠀⠀⠀⠀⠀⠀⠀⠀⠀⠀⠀⠀⢀⣴⣿⣿⣿⣿⣿⣯⡀⠀⠀⠀⠀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⣿⣿⣿⣿⣿⣿⣿⣿⣿⣿⣿⣿⣿⣿⣿⣿⣿⣿⣿⣿⣿⣿⣿⣿⣿⣿⣿⣿⣿⣿⣿⣿⣿⣿⣿⣿⣿⣿⣿⣿⣿⣿⣿⣿⣿⣿⣿⣿⠀⠀⠀⠀⠀⠀⠀⠀⠀⠀⠀⠀⠀⠀⠀⠀⠀⠀⠀⠀⠀⠀⠀⠀⠀⠀⠀⠀⠀⠀⣹⣿⣿⣿⣿⣿⣿⡿⠃⠀⠀⠀⠀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⣿⣿⣿⣿⣿⣿⣿⣿⣿⣿⣿⣿⣿⣿⣿⣿⣿⣿⣿⣿⣿⣿⣿⣿⣿⣿⣿⣿⣿⣿⣿⣿⣿⣿⣿⣿⣿⣿⣿⣿⣿⣿⣿⣿⣿⣿⣿⣿⠀⠀⠀⠀⠀⠀⠀⠀⠀⠀⠀⠀⠀⠀⠀⠀⠀⠀⠀⠀⠀⠀⠀⠀⠀⠀⠀⠀⠀⣰⣿⣿⣿⣿⣿⠟⠃⠀⠀⠀⠀⠀⠀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⣿⣿⣿⣿⣿⣿⣿⣿⣿⣿⣿⣿⣿⣿⣿⣿⣿⣿⣿⣿⣿⣿⣿⣿⣿⣿⣿⣿⣿⣿⣿⣿⣿⣿⣿⣿⣿⣿⣿⣿⣿⣿⣿⣿⣿⣿⣿⣿⠀⠀⠀⠀⠀⠀⠀⠀⠀⠀⠀⠀⠀⠀⠀⠀⠀⠀⠀⠀⠀⠀⠀⠀⠀⠀⢀⣴⣿⣿⣿⣿⣿⣿⣿⣶⣄⠀⠀⠀⢀⢀⠀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⣿⣿⣿⣿⣿⣿⣿⣿⣿⣿⣿⣿⣿⣿⣿⣿⣿⣿⣿⣿⣿⣿⣿⣿⣿⣿⣿⣿⣿⣿⣿⣿⣿⣿⣿⣿⣿⣿⣿⣿⣿⣿⣿⣿⣿⣿⣿⣿⠀⠀⠀⠀⠀⠀⠀⠀⠀⠀⠀⠀⠀⠀⠀⠀⠀⠀⠀⠀⠀⠀⠀⠀⠀⣴⣿⣿⣿⣿⣿⣿⣿⣿⣿⣿⣿⣦⠀⠀⠈⣿⠀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⣿⣿⣿⣿⣿⣿⣿⣿⣿⣿⣿⣿⣿⣿⣿⣿⣿⣿⣿⣿⣿⣿⣿⣿⣿⣿⣿⣿⣿⣿⣿⣿⣿⣿⣿⣿⣿⣿⣿⣿⣿⣿⣿⣿⣿⣿⣿⣿⠀⠀⠀⠀⠀⠀⠀⠀⠀⠀⠀⠀⠀⠀⠀⠀⠀⠀⠀⠀⠀⠀⠀⠀⣼⣿⣿⣿⣿⣿⣿⣿⣿⢹⣿⣿⣿⣿⣷⣄⣴⣿⡆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⣿⣿⣿⣿⣿⣿⣿⣿⣿⣿⣿⣿⣿⣿⣿⣿⣿⣿⣿⣿⣿⣿⣿⣿⣿⣿⣿⣿⣿⣿⣿⣿⣿⣿⣿⣿⣿⣿⣿⣿⣿⣿⣿⣿⣿⣿⣿⣿⠀⠀⠀⠀⠀⠀⠀⠀⠀⠀⠀⠀⠀⠀⠀⠀⠀⠀⠀⠀⠀⠀⠀⢀⣿⣿⣿⣿⣿⣿⣿⣿⡇⣸⣿⣿⣿⣿⣿⣿⣿⣿⡇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⣿⣿⣿⣿⣿⣿⣿⣿⣿⣿⣿⣿⣿⣿⣿⣿⣿⣿⣿⣿⣿⣿⣿⣿⣿⣿⣿⣿⣿⣿⣿⣿⣿⣿⣿⣿⣿⣿⣿⣿⣿⣿⣿⣿⣿⣿⣿⣿⠀⠀⠀⠀⠀⠀⠀⠀⠀⠀⠀⠀⠀⠀⠀⠀⠀⠀⠀⠀⠀⠀⠀⠀⢠⢻⢻⣿⣿⣿⣿⣿⣿⣿⣿⣿⣿⣿⣿⡿⠟⠉⠀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⣿⣿⣿⣿⣿⣿⣿⣿⣿⣿⣿⣿⣿⣿⣿⣿⣿⣿⣿⣿⣿⣿⣿⣿⣿⣿⣿⣿⣿⣿⣿⣿⣿⣿⣿⣿⣿⣿⣿⣿⣿⣿⣿⣿⣿⣿⣿⣿⠀⠀⠀⠀⠀⠀⠀⠀⠀⠀⠀⠀⠀⠀⠀⠀⠀⠀⠀⠀⠀⠀⠀⠀⠀⠀⣼⣿⣿⣿⣿⣿⣿⣿⣿⣿⣿⡏⠀⠀⠀⠀⠀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⣿⣿⣿⣿⣿⣿⣿⣿⣿⣿⣿⣿⣿⣿⣿⣿⣿⣿⣿⣿⣿⣿⣿⣿⣿⣿⣿⣿⣿⣿⣿⣿⣿⣿⣿⣿⣿⣿⣿⣿⣿⣿⣿⣿⣿⣿⣿⣿⠀⠀⠀⠀⠀⠀⠀⠀⠀⠀⠀⠀⠀⠀⠀⠀⠀⠀⠀⠀⠀⠀⠀⠀⠀⠀⠸⠿⠛⠉⠀⣿⣿⣿⣿⣿⣿⡇⠀⠀⠀⠀⠀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⣿⣿⣿⣿⣿⣿⣿⣿⣿⣿⣿⣿⣿⣿⣿⣿⣿⣿⣿⣿⣿⣿⣿⣿⣿⣿⣿⣿⣿⣿⣿⣿⣿⣿⣿⣿⣿⣿⣿⣿⣿⣿⣿⣿⣿⣿⣿⣿⠀⠀⠀⠀⠀⠀⠀⠀⠀⠀⠀⠀⠀⠀⠀⠀⠀⠀⠀⠀⠀⠀⠀⠀⠀⠀⠀⠀⠀⠀⣸⣿⣿⣿⣿⣿⣿⣷⠀⠀⠀⠀⠀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⣿⣿⣿⣿⣿⣿⣿⣿⣿⣿⣿⣿⣿⣿⣿⣿⣿⣿⣿⣿⣿⣿⣿⣿⣿⣿⣿⣿⣿⣿⣿⣿⣿⣿⣿⣿⣿⣿⣿⣿⣿⣿⣿⣿⣿⣿⣿⣿⠀⠀⠀⠀⠀⠀⠀⠀⠀⠀⠀⠀⠀⠀⠀⠀⠀⠀⠀⠀⠀⠀⠀⠀⠀⠀⠀⠀⠀⠀⣿⣿⣿⣿⣿⣿⣿⣿⡆⠀⠀⠀⠀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⣿⣿⣿⣿⣿⣿⣿⣿⣿⣿⣿⣿⣿⣿⣿⣿⣿⣿⣿⣿⣿⣿⣿⣿⣿⣿⣿⣿⣿⣿⣿⣿⣿⣿⣿⣿⣿⣿⣿⣿⣿⣿⣿⣿⣿⣿⣿⣿⠀⠀⠀⠀⠀⠀⠀⠀⠀⠀⠀⠀⠀⠀⠀⠀⠀⠀⠀⠀⠀⠀⠀⠀⠀⠀⠀⠀⠀⢸⣿⣿⣿⣿⣿⣿⣿⣿⣿⡄⠀⠀⠀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⣿⣿⣿⣿⣿⣿⣿⠀⠀⠀⠀⠀⠀⠀⠀⠀⠀⠀⠀⠀⠀⣼⣿⣿⣿⣿⣿⣿⣿⣿⣿⣿⣿⣿⣿⣿⣿⣿⣿⣿⣿⣿⣿⣿⣿⣿⣿⡇⠀⠀⠀⠀⠀⠀⠀⠀⠀⠀⠀⠀⠀⠀⠀⠀⠀⠀⠀⠀⠀⠀⠀⠀⠀⠀⠀⠀⠀⠀⠀⠀⠀⠀⠀⠀⠀⠀⠀⠀⠀⠀⠀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⣿⣿⣿⣿⣿⣿⣿⠀⠀⠀⠀⠀⠀⠀⠀⠀⠀⠀⠀⢀⣾⣿⣿⣿⣿⣿⣿⣿⣿⣿⣿⣿⣿⣿⣿⣿⣿⣿⣿⣿⣿⣿⣿⣿⣿⣿⣿⡇⠀⠀⠀⠀⠀⠀⠀⠀⠀⠀⠀⠀⠀⠀⠀⠀⠀⠀⠀⠀⠀⠀⠀⠀⠀⠀⠀⠀⠀⠀⠀⠀⠀⠀⠀⠀⠀⠀⠀⠀⠀⠀⠀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⣿⣿⣿⣿⣿⣿⣿⡇⠀⠀⠀⠀⠀⠀⠀⠀⠀⢀⣴⣿⣿⣿⣿⣿⣿⣿⣿⣿⣿⣿⣿⣿⣿⣿⣿⣿⣿⣿⣿⣿⣿⣿⣿⣿⣿⣿⣿⡇⠀⠀⠀⠀⠀⠀⠀⠀⠀⠀⠀⠀⠀⠀⠀⠀⠀⠀⠀⠀⠀⠀⠀⠀⠀⠀⠀⠀⠀⠀⠀⠀⠀⠀⠀⠀⠀⠀⠀⠀⠀⠀⠀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⣿⣿⣿⣿⣿⣿⣿⡇⠀⠀⠀⠀⠀⠀⠀⠀⣠⣿⣿⣿⣿⣿⣿⣿⣿⣿⣿⣿⣿⣿⣿⣿⣿⣿⣿⣿⣿⣿⣿⣿⣿⣿⣿⣿⣿⣿⣿⡇⠀⠀⠀⠀⠀⠀⠀⠀⠀⠀⠀⠀⠀⠀⠀⠀⠀⠀⠀⠀⠀⠀⠀⠀⠀⠀⠀⠀⠀⠀⠀⠀⠀⠀⠀⠀⠀⠀⠀⠀⠀⠀⠀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⣿⣿⣿⣿⣿⣿⣿⡇⠀⠀⠀⠀⠀⠀⠀⣼⣿⣿⣿⣿⣿⣿⣿⣿⣿⣿⣿⣿⣿⣿⣿⣿⣿⣿⣿⣿⣿⣿⣿⣿⣿⣿⣿⣿⣿⣿⣿⡇⠀⠀⠀⠀⠀⠀⠀⠀⠀⠀⠀⠀⠀⠀⠀⠀⠀⠀⠀⠀⠀⠀⠀⠀⠀⠀⠀⠀⠀⠀⠀⠀⠀⠀⠀⠀⠀⠀⠀⠀⠀⠀⠀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⣿⣿⣿⣿⣿⣿⣿⣷⠀⠀⠀⠀⠀⠀⢸⣿⣿⡿⢻⣿⣿⣿⣿⣿⣿⣿⣿⣿⣿⣿⣿⣿⣿⣿⣿⣿⣿⣿⣿⣿⣿⣿⣿⣿⣿⣿⣿⡇⠀⠀⠀⠀⠀⠀⠀⠀⠀⠀⠀⠀⠀⠀⠀⠀⠀⠀⠀⠀⠀⠀⠀⠀⠀⠀⠀⠀⠀⠀⠀⠀⠀⠀⠀⠀⠀⠀⠀⠀⠀⠀⠀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⣿⣿⣿⣿⣿⠿⠿⠿⠀⠀⠀⠀⠀⠀⣸⡿⠸⠀⠈⠉⢸⣿⣿⣿⣿⣿⣿⣿⣿⣿⣿⣿⣿⣿⣿⣿⣿⣿⣿⣿⣿⣿⣿⣿⣿⣿⣿⡇⠀⠀⠀⠀⠀⠀⠀⠀⠀⠀⠀⠀⠀⠀⠀⠀⠀⠀⠀⠀⠀⠀⠀⠀⠀⠀⠀⠀⠀⠀⠀⠀⠀⠀⠀⠀⠀⠀⠀⠀⠀⠀⠀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⣿⣿⣿⣿⣿⠀⠀⠀⠀⠀⠀⠀⠀⢠⣿⠃⠀⠀⠀⠀⣸⣿⣿⣿⣿⣿⣿⣿⣿⣿⣿⣿⣿⣿⣿⣿⣿⣿⣿⣿⣿⣿⣿⣿⣿⣿⣿⡇⠀⠀⠀⠀⠀⠀⠀⠀⠀⠀⠀⠀⠀⠀⠀⠀⠀⠀⠀⠀⠀⠀⠀⠀⠀⠀⠀⠀⠀⠀⠀⠀⠀⠀⠀⠀⠀⠀⠀⠀⠀⠀⠀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⣿⣿⣿⣿⣿⡇⠐⡇⠀⠀⠀⠀⠀⡜⠀⠀⠀⠀⠀⢠⣿⣿⣿⣿⣿⣿⣿⣿⣿⣿⣿⣿⣿⣿⣿⣿⣿⣿⣿⣿⣿⣿⣿⣿⣿⣿⣿⡇⠀⠀⠀⠀⠀⠀⠀⠀⠀⠀⠀⠀⠀⠀⠀⠀⠀⠀⠀⠀⠀⠀⠀⠀⠀⠀⠀⠀⠀⠀⠀⠀⠀⠀⠀⠀⠀⠀⠀⠀⠀⠀⠀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⣿⣿⣿⣿⣿⣧⣾⣧⡀⠀⠀⠀⠀⠀⠀⠀⠀⠀⢠⣾⣿⣿⣿⣿⣿⣿⣿⣿⣿⣿⣿⣿⣿⣿⣿⣿⣿⣿⣿⣿⣿⣿⣿⣿⣿⣿⣿⡇⠀⠀⠀⠀⠀⠀⠀⠀⠀⠀⠀⠀⠀⠀⠀⠀⠀⠀⠀⠀⠀⠀⠀⠀⠀⠀⠀⠀⠀⠀⠀⠀⠀⠀⠀⠀⠀⠀⠀⠀⠀⠀⠀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⣿⣿⣿⣿⣿⣿⣿⣿⣷⣄⠀⠀⠀⠀⠀⠀⢀⣴⣿⣿⣿⣿⣿⣿⣿⣿⣿⣿⣿⣿⣿⣿⣿⣿⣿⣿⣿⣿⣿⣿⣿⣿⣿⣿⣿⣿⣿⡇⠀⠀⠀⠀⠀⠀⠀⠀⠀⠀⠀⠀⠀⠀⠀⠀⠀⠀⠀⠀⠀⠀⠀⠀⠀⠀⠀⠀⠀⠀⠀⠀⠀⠀⠀⠀⠀⠀⠀⠀⠀⠀⠀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⣿⣿⣿⡿⠛⠛⠛⠋⠛⠁⠀⠀⠀⠀⠀⢀⣾⣿⣿⣿⣿⣿⣿⣿⣿⣿⣿⣿⣿⣿⣿⣿⣿⣿⣿⣿⣿⣿⣿⣿⣿⣿⣿⣿⣿⣿⣿⡇⠀⠀⠀⠀⠀⠀⠀⠀⠀⠀⠀⠀⠀⠀⠀⠀⠀⠀⠀⠀⠀⠀⠀⠀⠀⠀⠀⠀⠀⠀⠀⠀⠀⠀⠀⠀⠀⠀⠀⠀⠀⠀⠀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⣿⣿⣯⣀⠀⠀⠀⠀⠀⠀⠀⠀⠀⠀⠀⠀⠀⠙⣿⣿⣿⣿⣿⣿⣿⣿⣿⣿⣿⣿⣿⣿⣿⣿⣿⣿⣿⣿⣿⣿⣿⣿⣿⣿⣿⣿⣿⡇⠀⠀⠀⠀⠀⠀⠀⠀⠀⠀⠀⠀⠀⠀⠀⠀⠀⠀⠀⠀⠀⠀⠀⠀⠀⠀⠀⠀⠀⠀⠀⠀⠀⠀⠀⠀⠀⠀⠀⠀⠀⠀⠀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⣿⣿⣿⣿⣿⣦⣄⡀⠀⠀⠀⠀⠀⣤⣴⣶⣶⣿⣿⣿⣿⣿⣿⣿⣿⣿⣿⣿⣿⣿⣿⣿⣿⣿⣿⣿⣿⣿⣿⣿⣿⣿⣿⣿⣿⣿⣿⡇⠀⠀⠀⠀⠀⠀⠀⠀⠀⠀⠀⠀⠀⠀⠀⠀⠀⠀⠀⠀⠀⠀⠀⠀⠀⠀⠀⠀⠀⠀⠀⠀⠀⠀⠀⠀⠀⠀⠀⠀⠀⠀⠀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⣿⣿⣿⣿⣿⣿⣿⣇⠀⠀⠀⠀⠀⠛⠛⠿⣿⣿⣿⣿⣿⣿⣿⣿⣿⣿⣿⣿⣿⣿⣿⣿⣿⣿⣿⣿⣿⣿⣿⣿⣿⣿⣿⣿⣿⣿⣿⡇⠀⠀⠀⠀⠀⠀⠀⠀⠀⠀⠀⠀⠀⠀⠀⠀⠀⠀⠀⠀⠀⠀⠀⠀⠀⠀⠀⠀⠀⠀⠀⠀⠀⠀⠀⠀⠀⠀⠀⠀⠀⠀⠀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⣿⣿⣿⣿⣿⣿⣿⣿⣦⣀⠀⠀⢀⣴⣾⣿⣿⣿⣿⣿⣿⣿⣿⣿⣿⣿⣿⣿⣿⣿⣿⣿⣿⣿⣿⣿⣿⣿⣿⣿⣿⣿⣿⣿⣿⣿⣿⡇⠀⠀⠀⠀⠀⠀⠀⠀⠀⠀⠀⠀⠀⠀⠀⠀⠀⠀⠀⠀⠀⠀⠀⠀⠀⠀⠀⠀⠀⠀⠀⠀⠀⠀⠀⠀⠀⠀⠀⠀⠀⠀⠀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⣿⣿⣿⣿⣿⣿⣿⣿⣿⣿⣿⣿⣿⣿⣿⣿⣿⣿⣿⣿⣿⣿⣿⣿⣿⣿⣿⣿⣿⣿⣿⣿⣿⣿⣿⣿⣿⣿⣿⣿⣿⣿⣿⣿⣿⣿⣿⡇⠀⠀⠀⠀⠀⠀⠀⠀⠀⠀⠀⠀⠀⠀⠀⠀⠀⠀⠀⠀⠀⠀⠀⠀⠀⠀⠀⠀⠀⠀⠀⠀⣠⣾⣷⣶⣶⡄⠀⠀⠀⠀⠀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⣿⣿⣿⣿⣿⣿⣿⣿⣿⣿⣿⣿⣿⣿⣿⣿⣿⣿⣿⣿⣿⣿⣿⣿⣿⣿⣿⣿⣿⣿⣿⣿⣿⣿⣿⣿⣿⣿⣿⣿⣿⣿⣿⣿⣿⣿⣿⡇⠀⠀⠀⠀⠀⠀⠀⠀⠀⠀⠀⠀⠀⠀⠀⠀⠀⠀⠀⠀⠀⠀⠀⠀⠀⠀⠀⠀⠀⠀⢀⣾⣿⣿⣿⣿⣿⣧⠀⠀⠀⠀⠀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⣿⣿⣿⣿⣿⣿⣿⣿⣿⣿⣿⣿⣿⣿⣿⣿⣿⣿⣿⣿⣿⣿⣿⣿⣿⣿⣿⣿⣿⣿⣿⣿⣿⣿⣿⣿⣿⣿⣿⣿⣿⣿⣿⣿⣿⣿⣿⡇⠀⠀⠀⠀⠀⠀⠀⠀⠀⠀⠀⠀⠀⠀⠀⠀⠀⠀⠀⠀⠀⠀⠀⠀⠀⠀⠀⠀⠀⠀⣽⣿⣿⣿⣿⣿⡿⠟⠀⠀⠀⠀⠀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⣿⣿⣿⣿⣿⣿⣿⣿⣿⣿⣿⣿⣿⣿⣿⣿⣿⣿⣿⣿⣿⣿⣿⣿⣿⣿⣿⣿⣿⣿⣿⣿⣿⣿⣿⣿⣿⣿⣿⣿⣿⣿⣿⣿⣿⣿⣿⡇⠀⠀⠀⠀⠀⠀⠀⠀⠀⠀⠀⠀⠀⠀⠀⠀⠀⠀⠀⠀⠀⠀⠀⠀⠀⠀⠀⠀⢀⣼⣿⣿⣿⣿⣟⠋⠀⠀⠀⠀⠀⠀⠀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⣿⣿⣿⣿⣿⣿⣿⣿⣿⣿⣿⣿⣿⣿⣿⣿⣿⣿⣿⣿⣿⣿⣿⣿⣿⣿⣿⣿⣿⣿⣿⣿⣿⣿⣿⣿⣿⣿⣿⣿⣿⣿⣿⣿⣿⣿⣿⡇⠀⠀⠀⠀⠀⠀⠀⠀⠀⠀⠀⠀⠀⠀⠀⠀⠀⠀⠀⠀⠀⠀⠀⠀⠀⠀⢀⣴⣿⣿⣿⣿⣿⣿⣿⣷⡄⠀⠀⠀⠀⠀⠀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⣿⣿⣿⣿⣿⣿⣿⣿⣿⣿⣿⣿⣿⣿⣿⣿⣿⣿⣿⣿⣿⣿⣿⣿⣿⣿⣿⣿⣿⣿⣿⣿⣿⣿⣿⣿⣿⣿⣿⣿⣿⣿⣿⣿⣿⣿⣿⡇⠀⠀⠀⠀⠀⠀⠀⠀⠀⠀⠀⠀⠀⠀⠀⠀⠀⠀⠀⠀⠀⠀⠀⠀⠀⢠⣾⣿⣿⣿⣿⣿⣿⢿⣿⣿⣿⣆⠀⠀⢸⡇⠀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⣿⣿⣿⣿⣿⣿⣿⣿⣿⣿⣿⣿⣿⣿⣿⣿⣿⣿⣿⣿⣿⣿⣿⣿⣿⣿⣿⣿⣿⣿⣿⣿⣿⣿⣿⣿⣿⣿⣿⣿⣿⣿⣿⣿⣿⣿⣿⡇⠀⠀⠀⠀⠀⠀⠀⠀⠀⠀⠀⠀⠀⠀⠀⠀⠀⠀⠀⠀⠀⠀⠀⠀⠀⣾⣿⣿⣿⣿⣿⣿⡟⣼⣿⣿⣿⣿⣷⣤⣾⣿⡄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⣿⣿⣿⣿⣿⣿⣿⣿⣿⣿⣿⣿⣿⣿⣿⣿⣿⣿⣿⣿⣿⣿⣿⣿⣿⣿⣿⣿⣿⣿⣿⣿⣿⣿⣿⣿⣿⣿⣿⣿⣿⣿⣿⣿⣿⣿⣿⡇⠀⠀⠀⠀⠀⠀⠀⠀⠀⠀⠀⠀⠀⠀⠀⠀⠀⠀⠀⠀⠀⠀⠀⠀⢐⣿⣿⣿⣿⣿⣿⣿⣧⣿⣿⣿⣿⣿⣿⣿⣿⣿⠇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⣿⣿⣿⣿⣿⣿⣿⣿⣿⣿⣿⣿⣿⣿⣿⣿⣿⣿⣿⣿⣿⣿⣿⣿⣿⣿⣿⣿⣿⣿⣿⣿⣿⣿⣿⣿⣿⣿⣿⣿⣿⣿⣿⣿⣿⣿⣿⡇⠀⠀⠀⠀⠀⠀⠀⠀⠀⠀⠀⠀⠀⠀⠀⠀⠀⠀⠀⠀⠀⠀⠀⠀⠘⠙⣹⣿⣿⣿⣿⣿⣿⣿⣿⣿⣿⣿⣿⡿⠟⠁⠀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⣿⣿⣿⣿⣿⣿⣿⣿⣿⣿⣿⣿⣿⣿⣿⣿⣿⣿⣿⣿⣿⣿⣿⣿⣿⣿⣿⣿⣿⣿⣿⣿⣿⣿⣿⣿⣿⣿⣿⣿⣿⣿⣿⣿⣿⣿⣿⡇⠀⠀⠀⠀⠀⠀⠀⠀⠀⠀⠀⠀⠀⠀⠀⠀⠀⠀⠀⠀⠀⠀⠀⠀⠀⠀⣿⣿⣿⡿⢿⣿⣿⣿⣿⣿⣿⡏⠁⠀⠀⠀⠀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⣿⣿⣿⣿⣿⣿⣿⣿⣿⣿⣿⣿⣿⣿⣿⣿⣿⣿⣿⣿⣿⣿⣿⣿⣿⣿⣿⣿⣿⣿⣿⣿⣿⣿⣿⣿⣿⣿⣿⣿⣿⣿⣿⣿⣿⣿⣿⡇⠀⠀⠀⠀⠀⠀⠀⠀⠀⠀⠀⠀⠀⠀⠀⠀⠀⠀⠀⠀⠀⠀⠀⠀⠀⠀⠘⠋⠁⠀⢠⣿⣿⣿⣿⣿⣿⡇⠀⠀⠀⠀⠀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⣿⣿⣿⣿⣿⣿⣿⣿⣿⣿⣿⣿⣿⣿⣿⣿⣿⣿⣿⣿⣿⣿⣿⣿⣿⣿⣿⣿⣿⣿⣿⣿⣿⣿⣿⣿⣿⣿⣿⣿⣿⣿⣿⣿⣿⣿⣿⡇⠀⠀⠀⠀⠀⠀⠀⠀⠀⠀⠀⠀⠀⠀⠀⠀⠀⠀⠀⠀⠀⠀⠀⠀⠀⠀⠀⠀⠀⠀⣿⣿⣿⣿⣿⣿⣿⣧⠀⠀⠀⠀⠀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⣿⣿⣿⣿⣿⣿⣿⣿⣿⣿⣿⣿⣿⣿⣿⣿⣿⣿⣿⣿⣿⣿⣿⣿⣿⣿⣿⣿⣿⣿⣿⣿⣿⣿⣿⣿⣿⣿⣿⣿⣿⣿⣿⣿⣿⣿⣿⡇⠀⠀⠀⠀⠀⠀⠀⠀⠀⠀⠀⠀⠀⠀⠀⠀⠀⠀⠀⠀⠀⠀⠀⠀⠀⠀⠀⠀⠀⢰⣿⣿⣿⣿⣿⣿⣿⣿⡆⠀⠀⠀⠀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⣿⣿⣿⣿⣿⣿⣿⣿⣿⣿⣿⣿⣿⣿⣿⣿⣿⣿⣿⣿⣿⣿⣿⣿⣿⣿⣿⣿⣿⣿⣿⣿⣿⣿⣿⣿⣿⣿⣿⣿⣿⣿⣿⣿⣿⣿⣿⡇⠀⠀⠀⠀⠀⠀⠀⠀⠀⠀⠀⠀⠀⠀⠀⠀⠀⠀⠀⠀⠀⠀⠀⠀⠀⠀⠀⠀⠀⢸⣿⣿⣿⣿⣿⣿⣿⣿⣿⡀⠀⠀⠀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⣿⣿⣿⣿⣿⣿⡿⠀⠀⠀⠀⠀⠀⠀⠀⠀⠀⠀⠀⠀⠀⣿⣿⣿⣿⣿⣿⣿⣿⣿⣿⣿⣿⣿⣿⣿⣿⣿⣿⣿⣿⣿⣿⣿⣿⣿⡇⠀⠀⠀⠀⠀⠀⠀⠀⠀⠀⠀⠀⠀⠀⠀⠀⠀⠀⠀⠀⠀⠀⠀⠀⠀⠀⠀⠀⠀⠀⠀⠀⠀⠀⠀⠀⠀⠀⠀⠀⠀⠀⠀⠀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⣿⣿⣿⣿⣿⣿⣷⠀⠀⠀⠀⠀⠀⠀⠀⠀⠀⠀⠀⢀⣼⣿⣿⣿⣿⣿⣿⣿⣿⣿⣿⣿⣿⣿⣿⣿⣿⣿⣿⣿⣿⣿⣿⣿⣿⣿⡇⠀⠀⠀⠀⠀⠀⠀⠀⠀⠀⠀⠀⠀⠀⠀⠀⠀⠀⠀⠀⠀⠀⠀⠀⠀⠀⠀⠀⠀⠀⠀⠀⠀⠀⠀⠀⠀⠀⠀⠀⠀⠀⠀⠀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⣿⣿⣿⣿⣿⣿⣿⠀⠀⠀⠀⠀⠀⠀⠀⠀⠀⠀⣰⣿⣿⣿⣿⣿⣿⣿⣿⣿⣿⣿⣿⣿⣿⣿⣿⣿⣿⣿⣿⣿⣿⣿⣿⣿⣿⣿⡇⠀⠀⠀⠀⠀⠀⠀⠀⠀⠀⠀⠀⠀⠀⠀⠀⠀⠀⠀⠀⠀⠀⠀⠀⠀⠀⠀⠀⠀⠀⠀⠀⠀⠀⠀⠀⠀⠀⠀⠀⠀⠀⠀⠀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⣿⣿⣿⣿⣿⣿⣿⡇⠀⠀⠀⠀⠀⠀⠀⠀⣠⣾⣿⣿⣿⣿⣿⣿⣿⣿⣿⣿⣿⣿⣿⣿⣿⣿⣿⣿⣿⣿⣿⣿⣿⣿⣿⣿⣿⣿⡇⠀⠀⠀⠀⠀⠀⠀⠀⠀⠀⠀⠀⠀⠀⠀⠀⠀⠀⠀⠀⠀⠀⠀⠀⠀⠀⠀⠀⠀⠀⠀⠀⠀⠀⠀⠀⠀⠀⠀⠀⠀⠀⠀⠀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⣿⣿⣿⣿⣿⣿⣿⡇⠀⠀⠀⠀⠀⠀⢀⣼⣿⣿⣿⣿⣿⣿⣿⣿⣿⣿⣿⣿⣿⣿⣿⣿⣿⣿⣿⣿⣿⣿⣿⣿⣿⣿⣿⣿⣿⣿⡇⠀⠀⠀⠀⠀⠀⠀⠀⠀⠀⠀⠀⠀⠀⠀⠀⠀⠀⠀⠀⠀⠀⠀⠀⠀⠀⠀⠀⠀⠀⠀⠀⠀⠀⠀⠀⠀⠀⠀⠀⠀⠀⠀⠀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⣿⣿⣿⣿⣿⣿⣿⡇⠀⠀⠀⠀⠀⠀⣾⣿⣿⣿⣿⣿⣿⣿⣿⣿⣿⣿⣿⣿⣿⣿⣿⣿⣿⣿⣿⣿⣿⣿⣿⣿⣿⣿⣿⣿⣿⣿⡇⠀⠀⠀⠀⠀⠀⠀⠀⠀⠀⠀⠀⠀⠀⠀⠀⠀⠀⠀⠀⠀⠀⠀⠀⠀⠀⠀⠀⠀⠀⠀⠀⠀⠀⠀⠀⠀⠀⠀⠀⠀⠀⠀⠀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⣿⣿⣿⣿⣿⣿⣿⡷⠀⠀⠀⠀⠀⠀⣿⣿⡿⠏⠉⢙⣿⣿⣿⣿⣿⣿⣿⣿⣿⣿⣿⣿⣿⣿⣿⣿⣿⣿⣿⣿⣿⣿⣿⣿⣿⣿⡇⠀⠀⠀⠀⠀⠀⠀⠀⠀⠀⠀⠀⠀⠀⠀⠀⠀⠀⠀⠀⠀⠀⠀⠀⠀⠀⠀⠀⠀⠀⠀⠀⠀⠀⠀⠀⠀⠀⠀⠀⠀⠀⠀⠀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⣿⣿⣿⣿⣟⠀⠀⠀⠀⠀⠀⠀⠀⢸⣿⡟⠀⠀⠀⢸⣿⣿⣿⣿⣿⣿⣿⣿⣿⣿⣿⣿⣿⣿⣿⣿⣿⣿⣿⣿⣿⣿⣿⣿⣿⣿⡇⠀⠀⠀⠀⠀⠀⠀⠀⠀⠀⠀⠀⠀⠀⠀⠀⠀⠀⠀⠀⠀⠀⠀⠀⠀⠀⠀⠀⠀⠀⠀⠀⠀⠀⠀⠀⠀⠀⠀⠀⠀⠀⠀⠀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⣿⣿⣿⣿⣿⡄⢰⠇⠀⠀⠀⠀⠀⡟⠁⠀⠀⠀⠀⣼⣿⣿⣿⣿⣿⣿⣿⣿⣿⣿⣿⣿⣿⣿⣿⣿⣿⣿⣿⣿⣿⣿⣿⣿⣿⣿⡇⠀⠀⠀⠀⠀⠀⠀⠀⠀⠀⠀⠀⠀⠀⠀⠀⠀⠀⠀⠀⠀⠀⠀⠀⠀⠀⠀⠀⠀⠀⠀⠀⠀⠀⠀⠀⠀⠀⠀⠀⠀⠀⠀⠀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⣿⣿⣿⣿⣿⣇⣴⣆⠀⠀⠀⠀⠸⠁⠀⠀⠀⠀⣼⣿⣿⣿⣿⣿⣿⣿⣿⣿⣿⣿⣿⣿⣿⣿⣿⣿⣿⣿⣿⣿⣿⣿⣿⣿⣿⣿⡇⠀⠀⠀⠀⠀⠀⠀⠀⠀⠀⠀⠀⠀⠀⠀⠀⠀⠀⠀⠀⠀⠀⠀⠀⠀⠀⠀⠀⠀⠀⠀⠀⠀⠀⠀⠀⠀⠀⠀⠀⠀⠀⠀⠀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⣿⣿⣿⣿⣿⣿⣿⣿⣷⡀⠀⠀⠀⠀⠀⠀⣠⣾⣿⣿⣿⣿⣿⣿⣿⣿⣿⣿⣿⣿⣿⣿⣿⣿⣿⣿⣿⣿⣿⣿⣿⣿⣿⣿⣿⣿⡇⠀⠀⠀⠀⠀⠀⠀⠀⠀⠀⠀⠀⠀⠀⠀⠀⠀⠀⠀⠀⠀⠀⠀⠀⠀⠀⠀⠀⠀⠀⠀⠀⠀⠀⠀⠀⠀⠀⠀⠀⠀⠀⠀⠀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⣿⣿⣿⡿⠟⠛⠉⠉⠉⠀⠀⠀⠀⠀⠀⠸⢿⣿⣿⣿⣿⣿⣿⣿⣿⣿⣿⣿⣿⣿⣿⣿⣿⣿⣿⣿⣿⣿⣿⣿⣿⣿⣿⣿⣿⣿⡇⠀⠀⠀⠀⠀⠀⠀⠀⠀⠀⠀⠀⠀⠀⠀⠀⠀⠀⠀⠀⠀⠀⠀⠀⠀⠀⠀⠀⠀⠀⠀⠀⠀⠀⠀⠀⠀⠀⠀⠀⠀⠀⠀⠀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⣿⣿⣏⠀⠀⠀⠀⠀⠀⠀⠀⠀⠀⠀⠀⠀⠀⣹⣿⣿⣿⣿⣿⣿⣿⣿⣿⣿⣿⣿⣿⣿⣿⣿⣿⣿⣿⣿⣿⣿⣿⣿⣿⣿⣿⣿⡇⠀⠀⠀⠀⠀⠀⠀⠀⠀⠀⠀⠀⠀⠀⠀⠀⠀⠀⠀⠀⠀⠀⠀⠀⠀⠀⠀⠀⠀⠀⠀⠀⠀⠀⠀⠀⠀⠀⠀⠀⠀⠀⠀⠀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⣿⣿⣿⣿⣿⣦⣀⠀⠀⠀⠀⠀⢀⣴⣶⣶⣿⣿⣿⣿⣿⣿⣿⣿⣿⣿⣿⣿⣿⣿⣿⣿⣿⣿⣿⣿⣿⣿⣿⣿⣿⣿⣿⣿⣿⣿⡇⠀⠀⠀⠀⠀⠀⠀⠀⠀⠀⠀⠀⠀⠀⠀⠀⠀⠀⠀⠀⠀⠀⠀⠀⠀⠀⠀⠀⠀⠀⠀⠀⠀⠀⠀⠀⠀⠀⠀⠀⠀⠀⠀⠀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⣿⣿⣿⣿⣿⣿⣿⣇⠀⠀⠀⠀⠈⠛⠛⣛⣿⣿⣿⣿⣿⣿⣿⣿⣿⣿⣿⣿⣿⣿⣿⣿⣿⣿⣿⣿⣿⣿⣿⣿⣿⣿⣿⣿⣿⣿⡇⠀⠀⠀⠀⠀⠀⠀⠀⠀⠀⠀⠀⠀⠀⠀⠀⠀⠀⠀⠀⠀⠀⠀⠀⠀⠀⠀⠀⠀⠀⠀⠀⠀⠀⠀⠀⠀⠀⠀⠀⠀⠀⠀⠀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⣿⣿⣿⣿⣿⣿⣿⣿⣷⣄⡀⢀⣠⣶⣿⣿⣿⣿⣿⣿⣿⣿⣿⣿⣿⣿⣿⣿⣿⣿⣿⣿⣿⣿⣿⣿⣿⣿⣿⣿⣿⣿⣿⣿⣿⣿⡇⠀⠀⠀⠀⠀⠀⠀⠀⠀⠀⠀⠀⠀⠀⠀⠀⠀⠀⠀⠀⠀⠀⠀⠀⠀⠀⠀⠀⠀⠀⠀⠀⠀⠀⠀⠀⠀⠀⠀⠀⠀⠀⠀⠀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⣿⣿⣿⣿⣿⣿⣿⣿⣿⣿⣿⣿⣿⣿⣿⣿⣿⣿⣿⣿⣿⣿⣿⣿⣿⣿⣿⣿⣿⣿⣿⣿⣿⣿⣿⣿⣿⣿⣿⣿⣿⣿⣿⣿⣿⣿⡇⠀⠀⠀⠀⠀⠀⠀⠀⠀⠀⠀⠀⠀⠀⠀⠀⠀⠀⠀⠀⠀⠀⠀⠀⠀⠀⠀⠀⠀⠀⠀⠀⢀⣴⣿⣷⣿⣶⠀⠀⠀⠀⠀⠀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⣿⣿⣿⣿⣿⣿⣿⣿⣿⣿⣿⣿⣿⣿⣿⣿⣿⣿⣿⣿⣿⣿⣿⣿⣿⣿⣿⣿⣿⣿⣿⣿⣿⣿⣿⣿⣿⣿⣿⣿⣿⣿⣿⣿⣿⣿⡇⠀⠀⠀⠀⠀⠀⠀⠀⠀⠀⠀⠀⠀⠀⠀⠀⠀⠀⠀⠀⠀⠀⠀⠀⠀⠀⠀⠀⠀⠀⠀⣴⣿⣿⣿⣿⣿⣿⡄⠀⠀⠀⠀⠀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⣿⣿⣿⣿⣿⣿⣿⣿⣿⣿⣿⣿⣿⣿⣿⣿⣿⣿⣿⣿⣿⣿⣿⣿⣿⣿⣿⣿⣿⣿⣿⣿⣿⣿⣿⣿⣿⣿⣿⣿⣿⣿⣿⣿⣿⣿⡇⠀⠀⠀⠀⠀⠀⠀⠀⠀⠀⠀⠀⠀⠀⠀⠀⠀⠀⠀⠀⠀⠀⠀⠀⠀⠀⠀⠀⠀⠀⢠⣿⣿⣿⣿⣿⣿⠛⠁⠀⠀⠀⠀⠀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⣿⣿⣿⣿⣿⣿⣿⣿⣿⣿⣿⣿⣿⣿⣿⣿⣿⣿⣿⣿⣿⣿⣿⣿⣿⣿⣿⣿⣿⣿⣿⣿⣿⣿⣿⣿⣿⣿⣿⣿⣿⣿⣿⣿⣿⣿⡇⠀⠀⠀⠀⠀⠀⠀⠀⠀⠀⠀⠀⠀⠀⠀⠀⠀⠀⠀⠀⠀⠀⠀⠀⠀⠀⠀⠀⠀⣠⣿⣿⣿⣿⣿⣍⠁⠀⠀⠀⠀⠀⠀⠀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⣿⣿⣿⣿⣿⣿⣿⣿⣿⣿⣿⣿⣿⣿⣿⣿⣿⣿⣿⣿⣿⣿⣿⣿⣿⣿⣿⣿⣿⣿⣿⣿⣿⣿⣿⣿⣿⣿⣿⣿⣿⣿⣿⣿⣿⣿⡇⠀⠀⠀⠀⠀⠀⠀⠀⠀⠀⠀⠀⠀⠀⠀⠀⠀⠀⠀⠀⠀⠀⠀⠀⠀⠀⠀⢀⣼⣿⣿⣿⣿⣿⣿⣿⣷⡄⠀⠀⠀⢀⠀⠀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⣿⣿⣿⣿⣿⣿⣿⣿⣿⣿⣿⣿⣿⣿⣿⣿⣿⣿⣿⣿⣿⣿⣿⣿⣿⣿⣿⣿⣿⣿⣿⣿⣿⣿⣿⣿⣿⣿⣿⣿⣿⣿⣿⣿⣿⣿⡇⠀⠀⠀⠀⠀⠀⠀⠀⠀⠀⠀⠀⠀⠀⠀⠀⠀⠀⠀⠀⠀⠀⠀⠀⠀⠀⠀⣼⣿⣿⣿⣿⣿⡟⣿⣿⣿⣿⣄⠀⠘⣿⠀⠀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⣿⣿⣿⣿⣿⣿⣿⣿⣿⣿⣿⣿⣿⣿⣿⣿⣿⣿⣿⣿⣿⣿⣿⣿⣿⣿⣿⣿⣿⣿⣿⣿⣿⣿⣿⣿⣿⣿⣿⣿⣿⣿⣿⣿⣿⣿⡇⠀⠀⠀⠀⠀⠀⠀⠀⠀⠀⠀⠀⠀⠀⠀⠀⠀⠀⠀⠀⠀⠀⠀⠀⠀⠀⢠⣿⣿⣿⣿⣿⣿⠁⣿⣿⣿⣿⣿⣶⣾⣿⡆⠀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⣿⣿⣿⣿⣿⣿⣿⣿⣿⣿⣿⣿⣿⣿⣿⣿⣿⣿⣿⣿⣿⣿⣿⣿⣿⣿⣿⣿⣿⣿⣿⣿⣿⣿⣿⣿⣿⣿⣿⣿⣿⣿⣿⣿⣿⣿⡇⠀⠀⠀⠀⠀⠀⠀⠀⠀⠀⠀⠀⠀⠀⠀⠀⠀⠀⠀⠀⠀⠀⠀⠀⠀⢀⢿⣿⣿⣿⣿⣿⣿⣾⣿⣿⣿⣿⣿⣿⣿⣿⡇⠀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⣿⣿⣿⣿⣿⣿⣿⣿⣿⣿⣿⣿⣿⣿⣿⣿⣿⣿⣿⣿⣿⣿⣿⣿⣿⣿⣿⣿⣿⣿⣿⣿⣿⣿⣿⣿⣿⣿⣿⣿⣿⣿⣿⣿⣿⣿⡇⠀⠀⠀⠀⠀⠀⠀⠀⠀⠀⠀⠀⠀⠀⠀⠀⠀⠀⠀⠀⠀⠀⠀⠀⠀⠈⠈⣾⣿⣿⣿⣿⣿⣿⣿⣿⣿⣿⣿⣿⡿⠋⠀⠀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⣿⣿⣿⣿⣿⣿⣿⣿⣿⣿⣿⣿⣿⣿⣿⣿⣿⣿⣿⣿⣿⣿⣿⣿⣿⣿⣿⣿⣿⣿⣿⣿⣿⣿⣿⣿⣿⣿⣿⣿⣿⣿⣿⣿⣿⣿⡇⠀⠀⠀⠀⠀⠀⠀⠀⠀⠀⠀⠀⠀⠀⠀⠀⠀⠀⠀⠀⠀⠀⠀⠀⠀⠀⠀⠿⠿⠛⠋⢹⣿⣿⣿⣿⣿⣿⠛⠉⠀⠀⠀⠀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⣿⣿⣿⣿⣿⣿⣿⣿⣿⣿⣿⣿⣿⣿⣿⣿⣿⣿⣿⣿⣿⣿⣿⣿⣿⣿⣿⣿⣿⣿⣿⣿⣿⣿⣿⣿⣿⣿⣿⣿⣿⣿⣿⣿⣿⣿⡇⠀⠀⠀⠀⠀⠀⠀⠀⠀⠀⠀⠀⠀⠀⠀⠀⠀⠀⠀⠀⠀⠀⠀⠀⠀⠀⠀⠀⠀⠀⠀⣾⣿⣿⣿⣿⣿⣿⠀⠀⠀⠀⠀⠀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⣿⣿⣿⣿⣿⣿⣿⣿⣿⣿⣿⣿⣿⣿⣿⣿⣿⣿⣿⣿⣿⣿⣿⣿⣿⣿⣿⣿⣿⣿⣿⣿⣿⣿⣿⣿⣿⣿⣿⣿⣿⣿⣿⣿⣿⣿⡇⠀⠀⠀⠀⠀⠀⠀⠀⠀⠀⠀⠀⠀⠀⠀⠀⠀⠀⠀⠀⠀⠀⠀⠀⠀⠀⠀⠀⠀⠀⢰⣿⣿⣿⣿⣿⣿⣿⣇⠀⠀⠀⠀⠀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⣿⣿⣿⣿⣿⣿⣿⣿⣿⣿⣿⣿⣿⣿⣿⣿⣿⣿⣿⣿⣿⣿⣿⣿⣿⣿⣿⣿⣿⣿⣿⣿⣿⣿⣿⣿⣿⣿⣿⣿⣿⣿⣿⣿⣿⣿⡇⠀⠀⠀⠀⠀⠀⠀⠀⠀⠀⠀⠀⠀⠀⠀⠀⠀⠀⠀⠀⠀⠀⠀⠀⠀⠀⠀⠀⠀⠀⢸⣿⣿⣿⣿⣿⣿⣿⣿⡄⠀⠀⠀⠀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⣿⣿⣿⣿⣿⣿⣿⣿⣿⣿⣿⣿⣿⣿⣿⣿⣿⣿⣿⣿⣿⣿⣿⣿⣿⣿⣿⣿⣿⣿⣿⣿⣿⣿⣿⣿⣿⣿⣿⣿⣿⣿⣿⣿⣿⣿⡇⠀⠀⠀⠀⠀⠀⠀⠀⠀⠀⠀⠀⠀⠀⠀⠀⠀⠀⠀⠀⠀⠀⠀⠀⠀⠀⠀⠀⠀⠀⣿⣿⣿⣿⣿⣿⣿⣿⣿⣷⠀⠀⠀⠀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⠀⠀⠀⠀⠀⠀⠀⠀⠀⠀⠀⠀⠀⠀⠀⠀⠀⠀⠀⠀⠀⠀⠀⠀⠀⠀⠀⠀⠀⠀⠀⠀⠀⠀⠀⠀⠀⠀⠀⠀⠰⣿⣤⠀⢀⣤⣤⣤⣤⡀⠀⠀⠀⠀⠀⠀⠀⠀⠀⠀⠀⠀⠀⠀⠀⠀⠀⠀⠀⠀⠀⠀⠀⠀⠀⠀⠀⠀⠀⠀⠀⠀⠀⠀⠀⠀⠀⠀⠀⠀⠀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⠀⠀⠀⠀⠀⠀⠀⠀⠀⠀⠀⠀⠀⠀⠀⠀⠀⠀⠀⠀⠀⠀⠀⠀⠀⠀⠀⠀⠀⠀⠀⠀⠀⠀⠀⠀⠀⠀⠀⠘⢷⣾⣷⣶⣿⣿⣿⣿⡟⠙⠳⠤⠀⠀⠀⠀⠀⠀⠀⠀⠀⠀⠀⠀⠀⠀⠀⠀⠀⠀⠀⠀⠀⠀⠀⠀⠀⠀⠀⠀⠀⠀⠀⠀⠀⠀⠀⠀⠀⠀⠀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⠀⠀⠀⠀⠀⠀⠀⠀⠀⠀⠀⠀⠀⠀⠀⠀⠀⠀⠀⠀⠀⠀⠀⠀⠀⠀⠀⠀⠀⠀⠀⠀⠀⠀⠀⠀⠀⠀⠀⠀⠀⠈⠙⠿⣿⣿⣿⣿⣷⣤⣄⠀⠀⠀⠀⠀⠀⠀⠀⠀⠀⠀⠀⠀⠀⠀⠀⠀⠀⠀⠀⠀⠀⠀⠀⠀⠀⠀⠀⠀⠀⠀⠀⠀⠀⠀⠀⠀⠀⠀⠀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⠀⠀⠀⠀⠀⠀⠀⠀⠀⠀⠀⠀⠀⠀⠀⠀⠀⠀⠀⠀⠀⠀⠀⠀⠀⠀⠀⠀⠀⠀⠀⠀⠀⠀⠀⠀⠀⠀⠀⠀⠀⢀⣴⡌⠛⢻⣿⣿⣿⣿⣿⣿⣶⣤⠀⠀⠀⠀⠀⠀⠀⠀⠀⠀⠀⠀⠀⠀⠀⠀⠀⠀⠀⠀⠀⠀⠀⠀⠀⠀⠀⠀⠀⠀⠀⠀⠀⠀⠀⠀⠀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⠀⠀⠀⠀⠀⠀⠀⠀⠀⠀⠀⠀⠀⠀⠀⠀⠀⠀⠀⠀⠀⠀⠀⠀⠀⠀⠀⠀⠀⠀⠀⠀⠀⠀⠀⠀⠀⠀⠀⠀⠀⠈⠙⢷⡀⣼⣿⣿⣿⠿⠿⠿⠛⠛⠁⠀⠀⠀⠀⠀⠀⠀⠀⠀⠀⠀⠀⠀⠀⠀⠀⠀⠀⠀⠀⠀⠀⠀⠀⠀⠀⠀⠀⠀⠀⠀⠀⠀⠀⠀⠀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⠀⠀⠀⠀⠀⠀⠀⠀⠀⠀⠀⠀⠀⠀⠀⠀⠀⠀⠀⠀⠀⠀⠀⠀⠀⠀⠀⠀⠀⠀⠀⠀⠀⠀⠀⠀⠀⠀⠀⠀⠀⠀⠀⠘⣿⣿⣿⣿⣿⣇⢠⣶⣾⠀⠀⠀⠀⠀⠀⠀⠀⠀⠀⠀⠀⠀⠀⠀⠀⠀⠀⠀⠀⠀⠀⠀⠀⠀⠀⠀⠀⠀⠀⠀⠀⠀⠀⠀⠀⠀⠀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⠀⠀⠀⠀⠀⠀⠀⠀⠀⠀⠀⠀⠀⠀⠀⠀⠀⠀⠀⠀⠀⠀⠀⠀⠀⠀⠀⠀⠀⠀⠀⠀⠀⠀⠀⠀⠀⠀⠀⠀⠀⠀⠀⢀⣾⠃⠹⣿⣿⣿⣿⣿⣿⣤⣤⣀⣀⣀⠀⠀⠀⠀⠀⠀⠀⠀⠀⠀⠀⠀⠀⠀⠀⠀⠀⠀⠀⠀⠀⠀⠀⠀⠀⠀⠀⠀⠀⠀⠀⠀⠀</a:t>
            </a:r>
            <a:br/>
            <a:r>
              <a:t>⠀⠀⠀⠀⠀⠀⠀⠀⠀⠀⠀⠀⠀⠀⠀⠀⠀⠀⠀⠀⠀⠀⠀⠀⠀⠀⢀⣀⣀⣀⣀⠀⠀⠀⠀⠀⠀⠀⠀⠀⠀⠀⢀⡾⠁⢀⣴⣿⣿⣿⣿⣿⣷⣦⣭⣽⣶⣆⣤⣤⣤⣶⣶⣶⣦⣤⠀⠀⠀⠀⠀⠀⠀⠀⠀⠀⠀⠀⠀⠀⠀⠀⠀⠀⠀⠀⠀⠀⠀⠀⠀</a:t>
            </a:r>
            <a:br/>
            <a:r>
              <a:t>⠀⠀⠀⠀⠀⠀⠀⠀⠀⠀⠀⠀⠀⠀⠀⠀⠀⠀⠀⠀⠀⠀⠀⠀⠀⠀⠈⠛⠛⠻⣿⠿⣿⡿⠿⠿⠶⠶⢶⣶⣶⣶⣿⣷⣾⣿⣿⣿⣿⣿⣿⣿⣿⣿⣿⣿⣿⣿⣿⣿⣿⣿⣿⣿⣿⣿⣷⣤⣀⠀⠀⠀⠀⠀⠀⠀⠀⠀⠀⠀⠀⠀⠀⠀⠀⠀⠀⠀⠀⠀⠀</a:t>
            </a:r>
            <a:br/>
            <a:r>
              <a:t>⠀⠀⠀⠀⠀⠀⠀⠀⠀⠀⠀⠀⠀⠀⠀⠀⠀⠀⠀⠀⠀⠀⠀⠀⠀⠀⠀⠀⠀⠀⠁⠀⠀⠈⠉⠛⠲⠤⠀⠀⠀⠀⠀⠸⠿⠿⠿⠿⠿⢿⣿⣯⠉⠙⠻⢿⣿⣿⣿⣿⣿⣿⣿⣿⣿⣿⣿⣿⡧⠀⠀⠀⠀⠀⠀⠀⠀⠀⠀⠀⠀⠀⠀⠀⠀⠀⠀⠀⠀⠀⠀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⠀⠀⠀⠀⠀⠀⠀⠀⠀⠀⠀⠀⠀⠀⠀⠀⠀⠀⠀⠀⠀⠀⠀⠀⠀⠀⠀⠀⠀⠀⠀⠀⠀⠀⠀⠀⠀⠀⠀⠀⠀⠀⠀⠀⠀⠀⠀⠀⠀⢸⡟⣿⠄⠀⠀⠀⠀⠉⠉⠉⠛⠛⠻⠿⣿⡿⠏⠙⠃⠀⠀⠀⠀⠀⠀⠀⠀⠀⠀⠀⠀⠀⠀⠀⠀⠀⠀⠀⠀⠀⠀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⣿⣿⣿⣿⣿⣿⡏⠀⠀⠀⠀⠀⠀⠀⠀⠀⠀⠀⠀⠀⠠⣿⣿⣿⣿⣿⣿⣿⣿⣿⣿⣿⣿⣿⣿⣿⣿⣿⣿⣿⣿⣿⣿⣿⣿⣿⡇⠀⠀⠀⠀⠀⠀⠀⠀⠀⠀⠀⠀⠀⠀⠀⠀⠀⠀⠀⠀⠀⠀⠀⠀⠀⠀⠀⠀⠀⠀⠀⠀⠀⠀⠀⠀⠀⠀⠀⠀⠀⠀⠀⠀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⣿⣿⣿⣿⣿⣿⣇⠀⠀⠀⠀⠀⠀⠀⠀⠀⠀⠀⠀⢀⣼⣿⣿⣿⣿⣿⣿⣿⣿⣿⣿⣿⣿⣿⣿⣿⣿⣿⣿⣿⣿⣿⣿⣿⣿⣿⡇⠀⠀⠀⠀⠀⠀⠀⠀⠀⠀⠀⠀⠀⠀⠀⠀⠀⠀⠀⠀⠀⠀⠀⠀⠀⠀⠀⠀⠀⠀⠀⠀⠀⠀⠀⠀⠀⠀⠀⠀⠀⠀⠀⠀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⣿⣿⣿⣿⣿⣿⣿⠀⠀⠀⠀⠀⠀⠀⠀⠀⠀⠀⣠⣿⣿⣿⣿⣿⣿⣿⣿⣿⣿⣿⣿⣿⣿⣿⣿⣿⣿⣿⣿⣿⣿⣿⣿⣿⣿⣿⡇⠀⠀⠀⠀⠀⠀⠀⠀⠀⠀⠀⠀⠀⠀⠀⠀⠀⠀⠀⠀⠀⠀⠀⠀⠀⠀⠀⠀⠀⠀⠀⠀⠀⠀⠀⠀⠀⠀⠀⠀⠀⠀⠀⠀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⣿⣿⣿⣿⣿⣿⣿⡀⠀⠀⠀⠀⠀⠀⠀⠀⣠⣾⣿⣿⣿⣿⣿⣿⣿⣿⣿⣿⣿⣿⣿⣿⣿⣿⣿⣿⣿⣿⣿⣿⣿⣿⣿⣿⣿⣿⡇⠀⠀⠀⠀⠀⠀⠀⠀⠀⠀⠀⠀⠀⠀⠀⠀⠀⠀⠀⠀⠀⠀⠀⠀⠀⠀⠀⠀⠀⠀⠀⠀⠀⠀⠀⠀⠀⠀⠀⠀⠀⠀⠀⠀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⣿⣿⣿⣿⣿⣿⣿⡇⠀⠀⠀⠀⠀⠀⢀⣼⣿⣿⣿⣿⣿⣿⣿⣿⣿⣿⣿⣿⣿⣿⣿⣿⣿⣿⣿⣿⣿⣿⣿⣿⣿⣿⣿⣿⣿⣿⡇⠀⠀⠀⠀⠀⠀⠀⠀⠀⠀⠀⠀⠀⠀⠀⠀⠀⠀⠀⠀⠀⠀⠀⠀⠀⠀⠀⠀⠀⠀⠀⠀⠀⠀⠀⠀⠀⠀⠀⠀⠀⠀⠀⠀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⣿⣿⣿⣿⣿⣿⣿⡇⠀⠀⠀⠀⠀⠀⣾⣿⣿⣿⣿⣿⣿⣿⣿⣿⣿⣿⣿⣿⣿⣿⣿⣿⣿⣿⣿⣿⣿⣿⣿⣿⣿⣿⣿⣿⣿⣿⡇⠀⠀⠀⠀⠀⠀⠀⠀⠀⠀⠀⠀⠀⠀⠀⠀⠀⠀⠀⠀⠀⠀⠀⠀⠀⠀⠀⠀⠀⠀⠀⠀⠀⠀⠀⠀⠀⠀⠀⠀⠀⠀⠀⠀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⣿⣿⣿⣿⣿⣿⣿⣧⠀⠀⠀⠀⠀⢀⣿⣿⢿⠛⠋⢻⣿⣿⣿⣿⣿⣿⣿⣿⣿⣿⣿⣿⣿⣿⣿⣿⣿⣿⣿⣿⣿⣿⣿⣿⣿⣿⡇⠀⠀⠀⠀⠀⠀⠀⠀⠀⠀⠀⠀⠀⠀⠀⠀⠀⠀⠀⠀⠀⠀⠀⠀⠀⠀⠀⠀⠀⠀⠀⠀⠀⠀⠀⠀⠀⠀⠀⠀⠀⠀⠀⠀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⣿⣿⣿⣿⡟⠉⠁⠀⠀⠀⠀⠀⠀⣼⣿⠏⠀⠀⠀⢸⣿⣿⣿⣿⣿⣿⣿⣿⣿⣿⣿⣿⣿⣿⣿⣿⣿⣿⣿⣿⣿⣿⣿⣿⣿⣿⡇⠀⠀⠀⠀⠀⠀⠀⠀⠀⠀⠀⠀⠀⠀⠀⠀⠀⠀⠀⠀⠀⠀⠀⠀⠀⠀⠀⠀⠀⠀⠀⠀⠀⠀⠀⠀⠀⠀⠀⠀⠀⠀⠀⠀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⣿⣿⣿⣿⣿⠀⢰⠆⠀⠀⠀⠀⢠⠏⠁⠀⠀⠀⠀⣼⣿⣿⣿⣿⣿⣿⣿⣿⣿⣿⣿⣿⣿⣿⣿⣿⣿⣿⣿⣿⣿⣿⣿⣿⣿⣿⡇⠀⠀⠀⠀⠀⠀⠀⠀⠀⠀⠀⠀⠀⠀⠀⠀⠀⠀⠀⠀⠀⠀⠀⠀⠀⠀⠀⠀⠀⠀⠀⠀⠀⠀⠀⠀⠀⠀⠀⠀⠀⠀⠀⠀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⣿⣿⣿⣿⣿⣇⣼⣄⠀⠀⠀⠀⡘⠀⠀⠀⠀⢀⣼⣿⣿⣿⣿⣿⣿⣿⣿⣿⣿⣿⣿⣿⣿⣿⣿⣿⣿⣿⣿⣿⣿⣿⣿⣿⣿⣿⡇⠀⠀⠀⠀⠀⠀⠀⠀⠀⠀⠀⠀⠀⠀⠀⠀⠀⠀⠀⠀⠀⠀⠀⠀⠀⠀⠀⠀⠀⠀⠀⠀⠀⠀⠀⠀⠀⠀⠀⠀⠀⠀⠀⠀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⣿⣿⣿⣿⣿⣿⣿⣿⣧⡀⠀⠀⠀⠀⠀⠀⣠⣾⣿⣿⣿⣿⣿⣿⣿⣿⣿⣿⣿⣿⣿⣿⣿⣿⣿⣿⣿⣿⣿⣿⣿⣿⣿⣿⣿⣿⡇⠀⠀⠀⠀⠀⠀⠀⠀⠀⠀⠀⠀⠀⠀⠀⠀⠀⠀⠀⠀⠀⠀⠀⠀⠀⠀⠀⠀⠀⠀⠀⠀⠀⠀⠀⠀⠀⠀⠀⠀⠀⠀⠀⠀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⣿⣿⣿⣿⠿⠛⠋⠉⠉⠀⠀⠀⠀⠀⠀⠚⠻⣿⣿⣿⣿⣿⣿⣿⣿⣿⣿⣿⣿⣿⣿⣿⣿⣿⣿⣿⣿⣿⣿⣿⣿⣿⣿⣿⣿⣿⡇⠀⠀⠀⠀⠀⠀⠀⠀⠀⠀⠀⠀⠀⠀⠀⠀⠀⠀⠀⠀⠀⠀⠀⠀⠀⠀⠀⠀⠀⠀⠀⠀⠀⠀⠀⠀⠀⠀⠀⠀⠀⠀⠀⠀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⣿⣿⣿⠁⠀⠀⠀⠀⠀⠀⠀⠀⠀⠀⠀⠀⢀⣽⣿⣿⣿⣿⣿⣿⣿⣿⣿⣿⣿⣿⣿⣿⣿⣿⣿⣿⣿⣿⣿⣿⣿⣿⣿⣿⣿⣿⡇⠀⠀⠀⠀⠀⠀⠀⠀⠀⠀⠀⠀⠀⠀⠀⠀⠀⠀⠀⠀⠀⠀⠀⠀⠀⠀⠀⠀⠀⠀⠀⠀⠀⠀⠀⠀⠀⠀⠀⠀⠀⠀⠀⠀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⣿⣿⣿⣿⣷⣦⡀⠀⠀⠀⠀⠀⠀⣶⣶⣿⣿⣿⣿⣿⣿⣿⣿⣿⣿⣿⣿⣿⣿⣿⣿⣿⣿⣿⣿⣿⣿⣿⣿⣿⣿⣿⣿⣿⣿⣿⡇⠀⠀⠀⠀⠀⠀⠀⠀⠀⠀⠀⠀⠀⠀⠀⠀⠀⠀⠀⠀⠀⠀⠀⠀⠀⠀⠀⠀⠀⠀⠀⠀⠀⠀⠀⠀⠀⠀⠀⠀⠀⠀⠀⠀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⣿⣿⣿⣿⣿⣿⣿⣧⡀⠀⠀⠀⠈⠉⢙⣛⣿⣿⣿⣿⣿⣿⣿⣿⣿⣿⣿⣿⣿⣿⣿⣿⣿⣿⣿⣿⣿⣿⣿⣿⣿⣿⣿⣿⣿⣿⡇⠀⠀⠀⠀⠀⠀⠀⠀⠀⠀⠀⠀⠀⠀⠀⠀⠀⠀⠀⠀⠀⠀⠀⠀⠀⠀⠀⠀⠀⠀⠀⠀⠀⠀⠀⠀⠀⠀⠀⠀⠀⠀⠀⠀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⣿⣿⣿⣿⣿⣿⣿⣿⣷⣤⣀⣀⣠⣶⣿⣿⣿⣿⣿⣿⣿⣿⣿⣿⣿⣿⣿⣿⣿⣿⣿⣿⣿⣿⣿⣿⣿⣿⣿⣿⣿⣿⣿⣿⣿⣿⡇⠀⠀⠀⠀⠀⠀⠀⠀⠀⠀⠀⠀⠀⠀⠀⠀⠀⠀⠀⠀⠀⠀⠀⠀⠀⠀⠀⠀⠀⠀⠀⠀⠀⠀⠀⠀⠀⠀⠀⠀⠀⠀⠀⠀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⣿⣿⣿⣿⣿⣿⣿⣿⣿⣿⣿⣿⣿⣿⣿⣿⣿⣿⣿⣿⣿⣿⣿⣿⣿⣿⣿⣿⣿⣿⣿⣿⣿⣿⣿⣿⣿⣿⣿⣿⣿⣿⣿⣿⣿⣿⡇⠀⠀⠀⠀⠀⠀⠀⠀⠀⠀⠀⠀⠀⠀⠀⠀⠀⠀⠀⠀⠀⠀⠀⠀⠀⠀⠀⠀⠀⠀⠀⠀⣀⣾⣿⣿⣿⡖⠀⠀⠀⠀⠀⠀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⣿⣿⣿⣿⣿⣿⣿⣿⣿⣿⣿⣿⣿⣿⣿⣿⣿⣿⣿⣿⣿⣿⣿⣿⣿⣿⣿⣿⣿⣿⣿⣿⣿⣿⣿⣿⣿⣿⣿⣿⣿⣿⣿⣿⣿⣿⡇⠀⠀⠀⠀⠀⠀⠀⠀⠀⠀⠀⠀⠀⠀⠀⠀⠀⠀⠀⠀⠀⠀⠀⠀⠀⠀⠀⠀⠀⠀⠀⣴⣿⣿⣿⣿⣿⣿⡀⠀⠀⠀⠀⠀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⣿⣿⣿⣿⣿⣿⣿⣿⣿⣿⣿⣿⣿⣿⣿⣿⣿⣿⣿⣿⣿⣿⣿⣿⣿⣿⣿⣿⣿⣿⣿⣿⣿⣿⣿⣿⣿⣿⣿⣿⣿⣿⣿⣿⣿⣿⡇⠀⠀⠀⠀⠀⠀⠀⠀⠀⠀⠀⠀⠀⠀⠀⠀⠀⠀⠀⠀⠀⠀⠀⠀⠀⠀⠀⠀⠀⠀⣰⣿⣿⣿⣿⣿⡿⠛⠀⠀⠀⠀⠀⠀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⣿⣿⣿⣿⣿⣿⣿⣿⣿⣿⣿⣿⣿⣿⣿⣿⣿⣿⣿⣿⣿⣿⣿⣿⣿⣿⣿⣿⣿⣿⣿⣿⣿⣿⣿⣿⣿⣿⣿⣿⣿⣿⣿⣿⣿⣿⡇⠀⠀⠀⠀⠀⠀⠀⠀⠀⠀⠀⠀⠀⠀⠀⠀⠀⠀⠀⠀⠀⠀⠀⠀⠀⠀⠀⠀⠀⣴⣿⣿⣿⣿⣿⣍⠀⠀⠀⠀⠀⠀⠀⠀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⣿⣿⣿⣿⣿⣿⣿⣿⣿⣿⣿⣿⣿⣿⣿⣿⣿⣿⣿⣿⣿⣿⣿⣿⣿⣿⣿⣿⣿⣿⣿⣿⣿⣿⣿⣿⣿⣿⣿⣿⣿⣿⣿⣿⣿⣿⡇⠀⠀⠀⠀⠀⠀⠀⠀⠀⠀⠀⠀⠀⠀⠀⠀⠀⠀⠀⠀⠀⠀⠀⠀⠀⠀⠀⢠⣾⣿⣿⣿⣿⣿⣿⣿⣷⡄⠀⠀⢀⠀⠀⠀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⣿⣿⣿⣿⣿⣿⣿⣿⣿⣿⣿⣿⣿⣿⣿⣿⣿⣿⣿⣿⣿⣿⣿⣿⣿⣿⣿⣿⣿⣿⣿⣿⣿⣿⣿⣿⣿⣿⣿⣿⣿⣿⣿⣿⣿⣿⡇⠀⠀⠀⠀⠀⠀⠀⠀⠀⠀⠀⠀⠀⠀⠀⠀⠀⠀⠀⠀⠀⠀⠀⠀⠀⠀⠀⣾⣿⣿⣿⣿⣿⡟⣿⣿⣿⣿⡄⠀⢸⣷⠀⠀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⣿⣿⣿⣿⣿⣿⣿⣿⣿⣿⣿⣿⣿⣿⣿⣿⣿⣿⣿⣿⣿⣿⣿⣿⣿⣿⣿⣿⣿⣿⣿⣿⣿⣿⣿⣿⣿⣿⣿⣿⣿⣿⣿⣿⣿⣿⡇⠀⠀⠀⠀⠀⠀⠀⠀⠀⠀⠀⠀⠀⠀⠀⠀⠀⠀⠀⠀⠀⠀⠀⠀⠀⠀⢰⣿⣿⣿⣿⣿⣿⢰⣿⣿⣿⣿⣿⣶⣿⣿⡄⠀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⣿⣿⣿⣿⣿⣿⣿⣿⣿⣿⣿⣿⣿⣿⣿⣿⣿⣿⣿⣿⣿⣿⣿⣿⣿⣿⣿⣿⣿⣿⣿⣿⣿⣿⣿⣿⣿⣿⣿⣿⣿⣿⣿⣿⣿⣿⡇⠀⠀⠀⠀⠀⠀⠀⠀⠀⠀⠀⠀⠀⠀⠀⠀⠀⠀⠀⠀⠀⠀⠀⠀⠀⠀⢟⣿⣿⣿⣿⣿⣿⣿⣿⣿⣿⣿⣿⣿⣿⣿⠃⠀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⣿⣿⣿⣿⣿⣿⣿⣿⣿⣿⣿⣿⣿⣿⣿⣿⣿⣿⣿⣿⣿⣿⣿⣿⣿⣿⣿⣿⣿⣿⣿⣿⣿⣿⣿⣿⣿⣿⣿⣿⣿⣿⣿⣿⣿⣿⡇⠀⠀⠀⠀⠀⠀⠀⠀⠀⠀⠀⠀⠀⠀⠀⠀⠀⠀⠀⠀⠀⠀⠀⠀⠀⠀⠀⣿⣿⣿⣿⣿⣿⣿⣿⣿⣿⣿⣿⣿⡿⠃⠀⠀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⣿⣿⣿⣿⣿⣿⣿⣿⣿⣿⣿⣿⣿⣿⣿⣿⣿⣿⣿⣿⣿⣿⣿⣿⣿⣿⣿⣿⣿⣿⣿⣿⣿⣿⣿⣿⣿⣿⣿⣿⣿⣿⣿⣿⣿⣿⡇⠀⠀⠀⠀⠀⠀⠀⠀⠀⠀⠀⠀⠀⠀⠀⠀⠀⠀⠀⠀⠀⠀⠀⠀⠀⠀⠀⠻⠛⠋⠁⢸⣿⣿⣿⣿⣿⡟⠉⠁⠀⠀⠀⠀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⣿⣿⣿⣿⣿⣿⣿⣿⣿⣿⣿⣿⣿⣿⣿⣿⣿⣿⣿⣿⣿⣿⣿⣿⣿⣿⣿⣿⣿⣿⣿⣿⣿⣿⣿⣿⣿⣿⣿⣿⣿⣿⣿⣿⣿⣿⡇⠀⠀⠀⠀⠀⠀⠀⠀⠀⠀⠀⠀⠀⠀⠀⠀⠀⠀⠀⠀⠀⠀⠀⠀⠀⠀⠀⠀⠀⠀⢀⣿⣿⣿⣿⣿⣿⣷⠀⠀⠀⠀⠀⠀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⣿⣿⣿⣿⣿⣿⣿⣿⣿⣿⣿⣿⣿⣿⣿⣿⣿⣿⣿⣿⣿⣿⣿⣿⣿⣿⣿⣿⣿⣿⣿⣿⣿⣿⣿⣿⣿⣿⣿⣿⣿⣿⣿⣿⣿⣿⡇⠀⠀⠀⠀⠀⠀⠀⠀⠀⠀⠀⠀⠀⠀⠀⠀⠀⠀⠀⠀⠀⠀⠀⠀⠀⠀⠀⠀⠀⠀⢸⣿⣿⣿⣿⣿⣿⣿⡆⠀⠀⠀⠀⠀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⣿⣿⣿⣿⣿⣿⣿⣿⣿⣿⣿⣿⣿⣿⣿⣿⣿⣿⣿⣿⣿⣿⣿⣿⣿⣿⣿⣿⣿⣿⣿⣿⣿⣿⣿⣿⣿⣿⣿⣿⣿⣿⣿⣿⣿⣿⡇⠀⠀⠀⠀⠀⠀⠀⠀⠀⠀⠀⠀⠀⠀⠀⠀⠀⠀⠀⠀⠀⠀⠀⠀⠀⠀⠀⠀⠀⠀⣸⣿⣿⣿⣿⣿⣿⣿⣿⡀⠀⠀⠀⠀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⣿⣿⣿⣿⣿⣿⣿⣿⣿⣿⣿⣿⣿⣿⣿⣿⣿⣿⣿⣿⣿⣿⣿⣿⣿⣿⣿⣿⣿⣿⣿⣿⣿⣿⣿⣿⣿⣿⣿⣿⣿⣿⣿⣿⣿⣿⡇⠀⠀⠀⠀⠀⠀⠀⠀⠀⠀⠀⠀⠀⠀⠀⠀⠀⠀⠀⠀⠀⠀⠀⠀⠀⠀⠀⠀⠀⢀⣿⣿⣿⣿⣿⣿⣿⣿⣿⣧⠀⠀⠀⠀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⣿⣿⣿⣿⣿⣿⡇⠀⠀⠀⠀⠀⠀⠀⠀⠀⠀⠀⠀⠈⣹⣿⣿⣿⣿⣿⣿⣿⣿⣿⣿⣿⣿⣿⣿⣿⣿⣿⣿⣿⣿⣿⣿⣿⣿⣿⠀⠀⠀⠀⠀⠀⠀⠀⠀⠀⠀⠀⠀⠀⠀⠀⠀⠀⠀⠀⠀⠀⠀⠀⠀⠀⠀⠀⠀⠀⠀⠀⠀⠀⠀⠀⠀⠀⠀⠀⠀⠀⠀⠀⠀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⣿⣿⣿⣿⣿⣿⡇⠀⠀⠀⠀⠀⠀⠀⠀⠀⠀⠀⠀⢀⣾⣿⣿⣿⣿⣿⣿⣿⣿⣿⣿⣿⣿⣿⣿⣿⣿⣿⣿⣿⣿⣿⣿⣿⣿⡟⠀⠀⠀⠀⠀⠀⠀⠀⠀⠀⠀⠀⠀⠀⠀⠀⠀⠀⠀⠀⠀⠀⠀⠀⠀⠀⠀⠀⠀⠀⠀⠀⠀⠀⠀⠀⠀⠀⠀⠀⠀⠀⠀⠀⠀</a:t>
            </a:r>
            <a:br/>
            <a:r>
              <a:t>⣿⣿⣿⣿⣿⣿⣷⠀⠀⠀⠀⠀⠀⠀⠀⠀⠀⠀⣠⣿⣿⣿⣿⣿⣿⣿⣿⣿⣿⣿⣿⣿⣿⣿⣿⣿⣿⣿⣿⣿⣿⣿⣿⣿⣿⡇⠀⠀⠀⠀⠀⠀⠀⠀⠀⠀⠀⠀⠀⠀⠀⠀⠀⠀⠀⠀⠀⠀⠀⠀⠀⠀⠀⠀⠀⠀⠀⠀⠀⠀⠀⠀⠀⠀⠀⠀⠀⠀⠀⠀⠀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⣿⣿⣿⣿⣿⣿⣿⠀⠀⠀⠀⠀⠀⠀⠀⠀⣠⣾⣿⣿⣿⣿⣿⣿⣿⣿⣿⣿⣿⣿⣿⣿⣿⣿⣿⣿⣿⣿⣿⣿⣿⣿⣿⣿⣿⡇⠀⠀⠀⠀⠀⠀⠀⠀⠀⠀⠀⠀⠀⠀⠀⠀⠀⠀⠀⠀⠀⠀⠀⠀⠀⠀⠀⠀⠀⠀⠀⠀⠀⠀⠀⠀⠀⠀⠀⠀⠀⠀⠀⠀⠀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⣿⣿⣿⣿⣿⣿⣿⡀⠀⠀⠀⠀⠀⠀⢀⣾⣿⣿⣿⣿⣿⣿⣿⣿⣿⣿⣿⣿⣿⣿⣿⣿⣿⣿⣿⣿⣿⣿⣿⣿⣿⣿⣿⣿⣿⣧⠀⠀⠀⠀⠀⠀⠀⠀⠀⠀⠀⠀⠀⠀⠀⠀⠀⠀⠀⠀⠀⠀⠀⠀⠀⠀⠀⠀⠀⠀⠀⠀⠀⠀⠀⠀⠀⠀⠀⠀⠀⠀⠀⠀⠀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⣿⣿⣿⣿⣿⣿⣿⡇⠀⠀⠀⠀⠀⢀⣾⣿⣿⣿⣿⣿⣿⣿⣿⣿⣿⣿⣿⣿⣿⣿⣿⣿⣿⣿⣿⣿⣿⣿⣿⣿⣿⣿⣿⣿⣿⣿⠀⠀⠀⠀⠀⠀⠀⠀⠀⠀⠀⠀⠀⠀⠀⠀⠀⠀⠀⠀⠀⠀⠀⠀⠀⠀⠀⠀⠀⠀⠀⠀⠀⠀⠀⠀⠀⠀⠀⠀⠀⠀⠀⠀⠀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⣿⣿⣿⣿⣿⣿⣿⡇⠀⠀⠀⠀⠀⢸⡿⣿⠛⠿⠟⣿⣿⣿⣿⣿⣿⣿⣿⣿⣿⣿⣿⣿⣿⣿⣿⣿⣿⣿⣿⣿⣿⣿⣿⣿⣿⣿⠀⠀⠀⠀⠀⠀⠀⠀⠀⠀⠀⠀⠀⠀⠀⠀⠀⠀⠀⠀⠀⠀⠀⠀⠀⠀⠀⠀⠀⠀⠀⠀⠀⠀⠀⠀⠀⠀⠀⠀⠀⠀⠀⠀⠀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⣿⣿⣿⣿⡿⠛⠉⠁⠀⠀⠀⠀⠀⡾⠁⠁⠀⠀⠀⢸⣿⣿⣿⣿⣿⣿⣿⣿⣿⣿⣿⣿⣿⣿⣿⣿⣿⣿⣿⣿⣿⣿⣿⣿⣿⣿⠀⠀⠀⠀⠀⠀⠀⠀⠀⠀⠀⠀⠀⠀⠀⠀⠀⠀⠀⠀⠀⠀⠀⠀⠀⠀⠀⠀⠀⠀⠀⠀⠀⠀⠀⠀⠀⠀⠀⠀⠀⠀⠀⠀⠀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⣿⣿⣿⣿⣷⠀⢠⠀⠀⠀⠀⠀⠀⠁⠀⠀⠀⠀⢀⣾⣿⣿⣿⣿⣿⣿⣿⣿⣿⣿⣿⣿⣿⣿⣿⣿⣿⣿⣿⣿⣿⣿⣿⣿⣿⣿⠀⠀⠀⠀⠀⠀⠀⠀⠀⠀⠀⠀⠀⠀⠀⠀⠀⠀⠀⠀⠀⠀⠀⠀⠀⠀⠀⠀⠀⠀⠀⠀⠀⠀⠀⠀⠀⠀⠀⠀⠀⠀⠀⠀⠀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⣿⣿⣿⣿⣿⣀⣸⡀⠀⠀⠀⠀⠀⠀⠀⠀⠀⠀⣸⣿⣿⣿⣿⣿⣿⣿⣿⣿⣿⣿⣿⣿⣿⣿⣿⣿⣿⣿⣿⣿⣿⣿⣿⣿⣿⣿⠀⠀⠀⠀⠀⠀⠀⠀⠀⠀⠀⠀⠀⠀⠀⠀⠀⠀⠀⠀⠀⠀⠀⠀⠀⠀⠀⠀⠀⠀⠀⠀⠀⠀⠀⠀⠀⠀⠀⠀⠀⠀⠀⠀⠀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⣿⣿⣿⣿⣿⣿⣿⣿⣦⠀⠀⠀⠀⠀⠀⢀⣴⣿⣿⣿⣿⣿⣿⣿⣿⣿⣿⣿⣿⣿⣿⣿⣿⣿⣿⣿⣿⣿⣿⣿⣿⣿⣿⣿⣿⣿⠀⠀⠀⠀⠀⠀⠀⠀⠀⠀⠀⠀⠀⠀⠀⠀⠀⠀⠀⠀⠀⠀⠀⠀⠀⠀⠀⠀⠀⠀⠀⠀⠀⠀⠀⠀⠀⠀⠀⠀⠀⠀⠀⠀⠀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⣿⣿⣿⣿⣿⡿⠿⠛⠋⠀⠀⠀⠀⠀⠀⠈⠙⢿⣿⣿⣿⣿⣿⣿⣿⣿⣿⣿⣿⣿⣿⣿⣿⣿⣿⣿⣿⣿⣿⣿⣿⣿⣿⣿⣿⣿⠀⠀⠀⠀⠀⠀⠀⠀⠀⠀⠀⠀⠀⠀⠀⠀⠀⠀⠀⠀⠀⠀⠀⠀⠀⠀⠀⠀⠀⠀⠀⠀⠀⠀⠀⠀⠀⠀⠀⠀⠀⠀⠀⠀⠀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⣿⣿⣿⡟⠁⠀⠀⠀⠀⠀⠀⠀⠀⠀⠀⣀⣤⣿⣿⣿⣿⣿⣿⣿⣿⣿⣿⣿⣿⣿⣿⣿⣿⣿⣿⣿⣿⣿⣿⣿⣿⣿⣿⣿⣿⣿⠀⠀⠀⠀⠀⠀⠀⠀⠀⠀⠀⠀⠀⠀⠀⠀⠀⠀⠀⠀⠀⠀⠀⠀⠀⠀⠀⠀⠀⠀⠀⠀⠀⠀⠀⠀⠀⠀⠀⠀⠀⠀⠀⠀⠀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⣿⣿⣿⣷⣶⣄⠀⠀⠀⠀⠀⠀⠀⣾⣿⣿⣿⣿⣿⣿⣿⣿⣿⣿⣿⣿⣿⣿⣿⣿⣿⣿⣿⣿⣿⣿⣿⣿⣿⣿⣿⣿⣿⣿⣿⣿⠀⠀⠀⠀⠀⠀⠀⠀⠀⠀⠀⠀⠀⠀⠀⠀⠀⠀⠀⠀⠀⠀⠀⠀⠀⠀⠀⠀⠀⠀⠀⠀⠀⠀⠀⠀⠀⠀⠀⠀⠀⠀⠀⠀⠀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⣿⣿⣿⣿⣿⣿⣿⣿⣦⠀⠀⠀⠀⠈⢉⣭⣿⣿⣿⣿⣿⣿⣿⣿⣿⣿⣿⣿⣿⣿⣿⣿⣿⣿⣿⣿⣿⣿⣿⣿⣿⣿⣿⣿⣿⣿⠀⠀⠀⠀⠀⠀⠀⠀⠀⠀⠀⠀⠀⠀⠀⠀⠀⠀⠀⠀⠀⠀⠀⠀⠀⠀⠀⠀⠀⠀⠀⠀⠀⠀⠀⠀⠀⠀⠀⠀⠀⠀⠀⠀⠀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⣿⣿⣿⣿⣿⣿⣿⣿⣿⣷⣦⣄⣠⣴⣿⣿⣿⣿⣿⣿⣿⣿⣿⣿⣿⣿⣿⣿⣿⣿⣿⣿⣿⣿⣿⣿⣿⣿⣿⣿⣿⣿⣿⣿⣿⣿⠀⠀⠀⠀⠀⠀⠀⠀⠀⠀⠀⠀⠀⠀⠀⠀⠀⠀⠀⠀⠀⠀⠀⠀⠀⠀⠀⠀⠀⠀⠀⠀⠀⠀⠀⠀⠀⠀⠀⠀⠀⠀⠀⠀⠀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⣿⣿⣿⣿⣿⣿⣿⣿⣿⣿⣿⣿⣿⣿⣿⣿⣿⣿⣿⣿⣿⣿⣿⣿⣿⣿⣿⣿⣿⣿⣿⣿⣿⣿⣿⣿⣿⣿⣿⣿⣿⣿⣿⣿⣿⣿⠀⠀⠀⠀⠀⠀⠀⠀⠀⠀⠀⠀⠀⠀⠀⠀⠀⠀⠀⠀⠀⠀⠀⠀⠀⠀⠀⠀⠀⠀⠀⠀⠀⣠⣿⣿⣿⣿⡂⠀⠀⠀⠀⠀⠀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⣿⣿⣿⣿⣿⣿⣿⣿⣿⣿⣿⣿⣿⣿⣿⣿⣿⣿⣿⣿⣿⣿⣿⣿⣿⣿⣿⣿⣿⣿⣿⣿⣿⣿⣿⣿⣿⣿⣿⣿⣿⣿⣿⣿⣿⣿⠀⠀⠀⠀⠀⠀⠀⠀⠀⠀⠀⠀⠀⠀⠀⠀⠀⠀⠀⠀⠀⠀⠀⠀⠀⠀⠀⠀⠀⠀⠀⢠⣾⣿⣿⣿⣿⣿⣷⠀⠀⠀⠀⠀⠀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⣿⣿⣿⣿⣿⣿⣿⣿⣿⣿⣿⣿⣿⣿⣿⣿⣿⣿⣿⣿⣿⣿⣿⣿⣿⣿⣿⣿⣿⣿⣿⣿⣿⣿⣿⣿⣿⣿⣿⣿⣿⣿⣿⣿⣿⣿⠀⠀⠀⠀⠀⠀⠀⠀⠀⠀⠀⠀⠀⠀⠀⠀⠀⠀⠀⠀⠀⠀⠀⠀⠀⠀⠀⠀⠀⠀⠀⣾⣿⣿⣿⣿⡿⠏⠁⠀⠀⠀⠀⠀⠀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⣿⣿⣿⣿⣿⣿⣿⣿⣿⣿⣿⣿⣿⣿⣿⣿⣿⣿⣿⣿⣿⣿⣿⣿⣿⣿⣿⣿⣿⣿⣿⣿⣿⣿⣿⣿⣿⣿⣿⣿⣿⣿⣿⣿⣿⣿⠀⠀⠀⠀⠀⠀⠀⠀⠀⠀⠀⠀⠀⠀⠀⠀⠀⠀⠀⠀⠀⠀⠀⠀⠀⠀⠀⠀⠀⣠⣾⣿⣿⣿⣿⣿⣤⡀⠀⠀⠀⠀⠀⠀⠀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⣿⣿⣿⣿⣿⣿⣿⣿⣿⣿⣿⣿⣿⣿⣿⣿⣿⣿⣿⣿⣿⣿⣿⣿⣿⣿⣿⣿⣿⣿⣿⣿⣿⣿⣿⣿⣿⣿⣿⣿⣿⣿⣿⣿⣿⣿⠀⠀⠀⠀⠀⠀⠀⠀⠀⠀⠀⠀⠀⠀⠀⠀⠀⠀⠀⠀⠀⠀⠀⠀⠀⠀⠀⢀⣾⣿⣿⣿⣿⣿⣿⣿⣿⣷⡄⠀⠀⣠⠀⠀⠀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⣿⣿⣿⣿⣿⣿⣿⣿⣿⣿⣿⣿⣿⣿⣿⣿⣿⣿⣿⣿⣿⣿⣿⣿⣿⣿⣿⣿⣿⣿⣿⣿⣿⣿⣿⣿⣿⣿⣿⣿⣿⣿⣿⣿⣿⣿⠀⠀⠀⠀⠀⠀⠀⠀⠀⠀⠀⠀⠀⠀⠀⠀⠀⠀⠀⠀⠀⠀⠀⠀⠀⠀⠀⢸⣿⣿⣿⣿⣿⣿⢫⣿⣿⣿⣷⡀⠀⣻⡀⠀⠀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⣿⣿⣿⣿⣿⣿⣿⣿⣿⣿⣿⣿⣿⣿⣿⣿⣿⣿⣿⣿⣿⣿⣿⣿⣿⣿⣿⣿⣿⣿⣿⣿⣿⣿⣿⣿⣿⣿⣿⣿⣿⣿⣿⣿⣿⣿⠀⠀⠀⠀⠀⠀⠀⠀⠀⠀⠀⠀⠀⠀⠀⠀⠀⠀⠀⠀⠀⠀⠀⠀⠀⠀⠀⣿⣿⣿⣿⣿⣿⣿⣸⣿⣿⣿⣿⣿⣿⣿⣧⠀⠀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⣿⣿⣿⣿⣿⣿⣿⣿⣿⣿⣿⣿⣿⣿⣿⣿⣿⣿⣿⣿⣿⣿⣿⣿⣿⣿⣿⣿⣿⣿⣿⣿⣿⣿⣿⣿⣿⣿⣿⣿⣿⣿⣿⣿⣿⣿⠀⠀⠀⠀⠀⠀⠀⠀⠀⠀⠀⠀⠀⠀⠀⠀⠀⠀⠀⠀⠀⠀⠀⠀⠀⠀⠀⠝⣿⣿⣿⣿⣿⣿⣿⣿⣿⣿⣿⣿⣿⣿⡏⠀⠀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⣿⣿⣿⣿⣿⣿⣿⣿⣿⣿⣿⣿⣿⣿⣿⣿⣿⣿⣿⣿⣿⣿⣿⣿⣿⣿⣿⣿⣿⣿⣿⣿⣿⣿⣿⣿⣿⣿⣿⣿⣿⣿⣿⣿⣿⣿⠀⠀⠀⠀⠀⠀⠀⠀⠀⠀⠀⠀⠀⠀⠀⠀⠀⠀⠀⠀⠀⠀⠀⠀⠀⠀⠀⠀⣿⣿⣿⠿⢿⣿⣿⣿⣿⣿⣿⣿⡿⠋⠀⠀⠀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⣿⣿⣿⣿⣿⣿⣿⣿⣿⣿⣿⣿⣿⣿⣿⣿⣿⣿⣿⣿⣿⣿⣿⣿⣿⣿⣿⣿⣿⣿⣿⣿⣿⣿⣿⣿⣿⣿⣿⣿⣿⣿⣿⣿⣿⣿⠀⠀⠀⠀⠀⠀⠀⠀⠀⠀⠀⠀⠀⠀⠀⠀⠀⠀⠀⠀⠀⠀⠀⠀⠀⠀⠀⠀⠉⠉⠀⠀⣼⣿⣿⣿⣿⣿⡏⠉⠀⠀⠀⠀⠀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⣿⣿⣿⣿⣿⣿⣿⣿⣿⣿⣿⣿⣿⣿⣿⣿⣿⣿⣿⣿⣿⣿⣿⣿⣿⣿⣿⣿⣿⣿⣿⣿⣿⣿⣿⣿⣿⣿⣿⣿⣿⣿⣿⣿⣿⣿⠀⠀⠀⠀⠀⠀⠀⠀⠀⠀⠀⠀⠀⠀⠀⠀⠀⠀⠀⠀⠀⠀⠀⠀⠀⠀⠀⠀⠀⠀⠀⢰⣿⣿⣿⣿⣿⣿⣧⠀⠀⠀⠀⠀⠀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⣿⣿⣿⣿⣿⣿⣿⣿⣿⣿⣿⣿⣿⣿⣿⣿⣿⣿⣿⣿⣿⣿⣿⣿⣿⣿⣿⣿⣿⣿⣿⣿⣿⣿⣿⣿⣿⣿⣿⣿⣿⣿⣿⣿⣿⣿⠀⠀⠀⠀⠀⠀⠀⠀⠀⠀⠀⠀⠀⠀⠀⠀⠀⠀⠀⠀⠀⠀⠀⠀⠀⠀⠀⠀⠀⠀⠀⢸⣿⣿⣿⣿⣿⣿⣿⡆⠀⠀⠀⠀⠀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⣿⣿⣿⣿⣿⣿⣿⣿⣿⣿⣿⣿⣿⣿⣿⣿⣿⣿⣿⣿⣿⣿⣿⣿⣿⣿⣿⣿⣿⣿⣿⣿⣿⣿⣿⣿⣿⣿⣿⣿⣿⣿⣿⣿⣿⣿⠀⠀⠀⠀⠀⠀⠀⠀⠀⠀⠀⠀⠀⠀⠀⠀⠀⠀⠀⠀⠀⠀⠀⠀⠀⠀⠀⠀⠀⠀⠀⣿⣿⣿⣿⣿⣿⣿⣿⣿⡀⠀⠀⠀⠀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⣿⣿⣿⣿⣿⣿⣿⣿⣿⣿⣿⣿⣿⣿⣿⣿⣿⣿⣿⣿⣿⣿⣿⣿⣿⣿⣿⣿⣿⣿⣿⣿⣿⣿⣿⣿⣿⣿⣿⣿⣿⣿⣿⣿⣿⣿⠀⠀⠀⠀⠀⠀⠀⠀⠀⠀⠀⠀⠀⠀⠀⠀⠀⠀⠀⠀⠀⠀⠀⠀⠀⠀⠀⠀⠀⠀⢰⣿⣿⣿⣿⣿⣿⣿⣿⣿⡇⠀⠀⠀⠀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⣿⣿⣿⣿⣿⣿⡇⠀⠀⠀⠀⠀⠀⠀⠀⠀⠀⠉⠀⠈⣹⣿⣿⣿⣿⣿⣿⣿⣿⣿⣿⣿⣿⣿⣿⣿⣿⣿⣿⣿⣿⣿⣿⣿⣿⡇⠀⠀⠀⠀⠀⠀⠀⠀⠀⠀⠀⠀⠀⠀⠀⠀⠀⠀⠀⠀⠀⠀⠀⠀⠀⠀⠀⠀⠀⠀⠀⠀⠀⠀⠀⠀⠀⠀⠀⠀⠀⠀⠀⠀⠀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⣿⣿⣿⣿⣿⣿⡇⠀⠀⠀⠀⠀⠀⠀⠀⠀⠀⠀⠀⢀⣿⣿⣿⣿⣿⣿⣿⣿⣿⣿⣿⣿⣿⣿⣿⣿⣿⣿⣿⣿⣿⣿⣿⣿⣿⡇⠀⠀⠀⠀⠀⠀⠀⠀⠀⠀⠀⠀⠀⠀⠀⠀⠀⠀⠀⠀⠀⠀⠀⠀⠀⠀⠀⠀⠀⠀⠀⠀⠀⠀⠀⠀⠀⠀⠀⠀⠀⠀⠀⠀⠀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⣿⣿⣿⣿⣿⣿⣧⠀⠀⠀⠀⠀⠀⠀⠀⠀⠀⠀⣠⣿⣿⣿⣿⣿⣿⣿⣿⣿⣿⣿⣿⣿⣿⣿⣿⣿⣿⣿⣿⣿⣿⣿⣿⣿⣿⡇⠀⠀⠀⠀⠀⠀⠀⠀⠀⠀⠀⠀⠀⠀⠀⠀⠀⠀⠀⠀⠀⠀⠀⠀⠀⠀⠀⠀⠀⠀⠀⠀⠀⠀⠀⠀⠀⠀⠀⠀⠀⠀⠀⠀⠀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⣿⣿⣿⣿⣿⣿⣿⠀⠀⠀⠀⠀⠀⠀⠀⠀⣠⣾⣿⣿⣿⣿⣿⣿⣿⣿⣿⣿⣿⣿⣿⣿⣿⣿⣿⣿⣿⣿⣿⣿⣿⣿⣿⣿⣿⡇⠀⠀⠀⠀⠀⠀⠀⠀⠀⠀⠀⠀⠀⠀⠀⠀⠀⠀⠀⠀⠀⠀⠀⠀⠀⠀⠀⠀⠀⠀⠀⠀⠀⠀⠀⠀⠀⠀⠀⠀⠀⠀⠀⠀⠀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⣿⣿⣿⣿⣿⣿⣿⠀⠀⠀⠀⠀⠀⠀⢀⣾⣿⣿⣿⣿⣿⣿⣿⣿⣿⣿⣿⣿⣿⣿⣿⣿⣿⣿⣿⣿⣿⣿⣿⣿⣿⣿⣿⣿⣿⡇⠀⠀⠀⠀⠀⠀⠀⠀⠀⠀⠀⠀⠀⠀⠀⠀⠀⠀⠀⠀⠀⠀⠀⠀⠀⠀⠀⠀⠀⠀⠀⠀⠀⠀⠀⠀⠀⠀⠀⠀⠀⠀⠀⠀⠀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⣿⣿⣿⣿⣿⣿⣿⡇⠀⠀⠀⠀⠀⢠⣿⣿⣿⣿⣿⣿⣿⣿⣿⣿⣿⣿⣿⣿⣿⣿⣿⣿⣿⣿⣿⣿⣿⣿⣿⣿⣿⣿⣿⣿⣿⡇⠀⠀⠀⠀⠀⠀⠀⠀⠀⠀⠀⠀⠀⠀⠀⠀⠀⠀⠀⠀⠀⠀⠀⠀⠀⠀⠀⠀⠀⠀⠀⠀⠀⠀⠀⠀⠀⠀⠀⠀⠀⠀⠀⠀⠀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⣿⣿⣿⣿⣿⣿⣿⡇⠀⠀⠀⠀⠀⢸⣿⠟⣿⠿⠿⣿⣿⣿⣿⣿⣿⣿⣿⣿⣿⣿⣿⣿⣿⣿⣿⣿⣿⣿⣿⣿⣿⣿⣿⣿⣿⡇⠀⠀⠀⠀⠀⠀⠀⠀⠀⠀⠀⠀⠀⠀⠀⠀⠀⠀⠀⠀⠀⠀⠀⠀⠀⠀⠀⠀⠀⠀⠀⠀⠀⠀⠀⠀⠀⠀⠀⠀⠀⠀⠀⠀⠀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⣿⣿⣿⣿⡿⠛⠋⠁⠀⠀⠀⠀⠀⠃⠁⠐⠀⠀⠀⢹⣿⣿⣿⣿⣿⣿⣿⣿⣿⣿⣿⣿⣿⣿⣿⣿⣿⣿⣿⣿⣿⣿⣿⣿⣿⡇⠀⠀⠀⠀⠀⠀⠀⠀⠀⠀⠀⠀⠀⠀⠀⠀⠀⠀⠀⠀⠀⠀⠀⠀⠀⠀⠀⠀⠀⠀⠀⠀⠀⠀⠀⠀⠀⠀⠀⠀⠀⠀⠀⠀⠀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⣿⣿⣿⣿⣷⠀⢠⠀⠀⠀⠀⠀⠀⠀⠀⠀⠀⠀⢀⣾⣿⣿⣿⣿⣿⣿⣿⣿⣿⣿⣿⣿⣿⣿⣿⣿⣿⣿⣿⣿⣿⣿⣿⣿⣿⡇⠀⠀⠀⠀⠀⠀⠀⠀⠀⠀⠀⠀⠀⠀⠀⠀⠀⠀⠀⠀⠀⠀⠀⠀⠀⠀⠀⠀⠀⠀⠀⠀⠀⠀⠀⠀⠀⠀⠀⠀⠀⠀⠀⠀⠀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⣿⣿⣿⣿⣿⡀⣼⡀⠀⠀⠀⠀⠀⠀⠀⠀⠀⠀⣺⣿⣿⣿⣿⣿⣿⣿⣿⣿⣿⣿⣿⣿⣿⣿⣿⣿⣿⣿⣿⣿⣿⣿⣿⣿⣿⡇⠀⠀⠀⠀⠀⠀⠀⠀⠀⠀⠀⠀⠀⠀⠀⠀⠀⠀⠀⠀⠀⠀⠀⠀⠀⠀⠀⠀⠀⠀⠀⠀⠀⠀⠀⠀⠀⠀⠀⠀⠀⠀⠀⠀⠀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⣿⣿⣿⣿⣿⣿⣿⣿⣆⠀⠀⠀⠀⠀⠀⢀⣴⣾⣿⣿⣿⣿⣿⣿⣿⣿⣿⣿⣿⣿⣿⣿⣿⣿⣿⣿⣿⣿⣿⣿⣿⣿⣿⣿⣿⡇⠀⠀⠀⠀⠀⠀⠀⠀⠀⠀⠀⠀⠀⠀⠀⠀⠀⠀⠀⠀⠀⠀⠀⠀⠀⠀⠀⠀⠀⠀⠀⠀⠀⠀⠀⠀⠀⠀⠀⠀⠀⠀⠀⠀⠀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⣿⣿⣿⣿⣿⣿⡿⠿⠏⠁⠀⠀⠀⠀⠀⠈⠉⢿⣿⣿⣿⣿⣿⣿⣿⣿⣿⣿⣿⣿⣿⣿⣿⣿⣿⣿⣿⣿⣿⣿⣿⣿⣿⣿⣿⡇⠀⠀⠀⠀⠀⠀⠀⠀⠀⠀⠀⠀⠀⠀⠀⠀⠀⠀⠀⠀⠀⠀⠀⠀⠀⠀⠀⠀⠀⠀⠀⠀⠀⠀⠀⠀⠀⠀⠀⠀⠀⠀⠀⠀⠀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⣿⣿⣿⡿⠛⠉⠀⠀⠀⠀⠀⠀⠀⠀⢀⣠⣶⣿⣿⣿⣿⣿⣿⣿⣿⣿⣿⣿⣿⣿⣿⣿⣿⣿⣿⣿⣿⣿⣿⣿⣿⣿⣿⣿⣿⡇⠀⠀⠀⠀⠀⠀⠀⠀⠀⠀⠀⠀⠀⠀⠀⠀⠀⠀⠀⠀⠀⠀⠀⠀⠀⠀⠀⠀⠀⠀⠀⠀⠀⠀⠀⠀⠀⠀⠀⠀⠀⠀⠀⠀⠀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⣿⣿⣿⣷⣶⣄⠀⠀⠀⠀⠀⠀⠀⢸⣿⣿⣿⣿⣿⣿⣿⣿⣿⣿⣿⣿⣿⣿⣿⣿⣿⣿⣿⣿⣿⣿⣿⣿⣿⣿⣿⣿⣿⣿⣿⡇⠀⠀⠀⠀⠀⠀⠀⠀⠀⠀⠀⠀⠀⠀⠀⠀⠀⠀⠀⠀⠀⠀⠀⠀⠀⠀⠀⠀⠀⠀⠀⠀⠀⠀⠀⠀⠀⠀⠀⠀⠀⠀⠀⠀⠀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⣿⣿⣿⣿⣿⣿⣿⣿⣷⡀⠀⠀⠀⠀⣩⣭⣿⣿⣿⣿⣿⣿⣿⣿⣿⣿⣿⣿⣿⣿⣿⣿⣿⣿⣿⣿⣿⣿⣿⣿⣿⣿⣿⣿⣿⡇⠀⠀⠀⠀⠀⠀⠀⠀⠀⠀⠀⠀⠀⠀⠀⠀⠀⠀⠀⠀⠀⠀⠀⠀⠀⠀⠀⠀⠀⠀⠀⠀⠀⠀⠀⠀⠀⠀⠀⠀⠀⠀⠀⠀⠀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⣿⣿⣿⣿⣿⣿⣿⣿⣿⣿⣶⣤⣤⣴⣿⣿⣿⣿⣿⣿⣿⣿⣿⣿⣿⣿⣿⣿⣿⣿⣿⣿⣿⣿⣿⣿⣿⣿⣿⣿⣿⣿⣿⣿⣿⡇⠀⠀⠀⠀⠀⠀⠀⠀⠀⠀⠀⠀⠀⠀⠀⠀⠀⠀⠀⠀⠀⠀⠀⠀⠀⠀⠀⠀⠀⠀⠀⠀⠀⠀⠀⠀⠀⠀⠀⠀⠀⠀⠀⠀⠀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⣿⣿⣿⣿⣿⣿⣿⣿⣿⣿⣿⣿⣿⣿⣿⣿⣿⣿⣿⣿⣿⣿⣿⣿⣿⣿⣿⣿⣿⣿⣿⣿⣿⣿⣿⣿⣿⣿⣿⣿⣿⣿⣿⣿⣿⡇⠀⠀⠀⠀⠀⠀⠀⠀⠀⠀⠀⠀⠀⠀⠀⠀⠀⠀⠀⠀⠀⠀⠀⠀⠀⠀⠀⠀⠀⠀⠀⠀⠀⠀⢀⣀⢀⡀⠀⠀⠀⠀⠀⠀⠀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⣿⣿⣿⣿⣿⣿⣿⣿⣿⣿⣿⣿⣿⣿⣿⣿⣿⣿⣿⣿⣿⣿⣿⣿⣿⣿⣿⣿⣿⣿⣿⣿⣿⣿⣿⣿⣿⣿⣿⣿⣿⣿⣿⣿⣿⡇⠀⠀⠀⠀⠀⠀⠀⠀⠀⠀⠀⠀⠀⠀⠀⠀⠀⠀⠀⠀⠀⠀⠀⠀⠀⠀⠀⠀⠀⠀⠀⠀⠀⣤⣿⣿⣿⣿⡀⠀⠀⠀⠀⠀⠀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⣿⣿⣿⣿⣿⣿⣿⣿⣿⣿⣿⣿⣿⣿⣿⣿⣿⣿⣿⣿⣿⣿⣿⣿⣿⣿⣿⣿⣿⣿⣿⣿⣿⣿⣿⣿⣿⣿⣿⣿⣿⣿⣿⣿⣿⡇⠀⠀⠀⠀⠀⠀⠀⠀⠀⠀⠀⠀⠀⠀⠀⠀⠀⠀⠀⠀⠀⠀⠀⠀⠀⠀⠀⠀⠀⠀⠀⢠⣾⣿⣿⣿⣿⣿⣷⠀⠀⠀⠀⠀⠀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⣿⣿⣿⣿⣿⣿⣿⣿⣿⣿⣿⣿⣿⣿⣿⣿⣿⣿⣿⣿⣿⣿⣿⣿⣿⣿⣿⣿⣿⣿⣿⣿⣿⣿⣿⣿⣿⣿⣿⣿⣿⣿⣿⣿⣿⡇⠀⠀⠀⠀⠀⠀⠀⠀⠀⠀⠀⠀⠀⠀⠀⠀⠀⠀⠀⠀⠀⠀⠀⠀⠀⠀⠀⠀⠀⠀⢀⣾⣿⣿⣿⣿⡿⠋⠁⠀⠀⠀⠀⠀⠀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⣿⣿⣿⣿⣿⣿⣿⣿⣿⣿⣿⣿⣿⣿⣿⣿⣿⣿⣿⣿⣿⣿⣿⣿⣿⣿⣿⣿⣿⣿⣿⣿⣿⣿⣿⣿⣿⣿⣿⣿⣿⣿⣿⣿⣿⡇⠀⠀⠀⠀⠀⠀⠀⠀⠀⠀⠀⠀⠀⠀⠀⠀⠀⠀⠀⠀⠀⠀⠀⠀⠀⠀⠀⠀⢀⣴⣿⣿⣿⣿⣿⣷⣤⡀⠀⠀⠀⠀⠀⠀⠀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⣿⣿⣿⣿⣿⣿⣿⣿⣿⣿⣿⣿⣿⣿⣿⣿⣿⣿⣿⣿⣿⣿⣿⣿⣿⣿⣿⣿⣿⣿⣿⣿⣿⣿⣿⣿⣿⣿⣿⣿⣿⣿⣿⣿⣿⡇⠀⠀⠀⠀⠀⠀⠀⠀⠀⠀⠀⠀⠀⠀⠀⠀⠀⠀⠀⠀⠀⠀⠀⠀⠀⠀⠀⢰⣿⣿⣿⣿⣿⣿⣿⣿⣿⣷⡄⠀⠀⣀⠀⠀⠀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⣿⣿⣿⣿⣿⣿⣿⣿⣿⣿⣿⣿⣿⣿⣿⣿⣿⣿⣿⣿⣿⣿⣿⣿⣿⣿⣿⣿⣿⣿⣿⣿⣿⣿⣿⣿⣿⣿⣿⣿⣿⣿⣿⣿⣿⡇⠀⠀⠀⠀⠀⠀⠀⠀⠀⠀⠀⠀⠀⠀⠀⠀⠀⠀⠀⠀⠀⠀⠀⠀⠀⠀⠀⣿⣿⣿⣿⣿⣿⣿⢻⣿⣿⣿⣷⡀⠀⣿⠀⠀⠀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⣿⣿⣿⣿⣿⣿⣿⣿⣿⣿⣿⣿⣿⣿⣿⣿⣿⣿⣿⣿⣿⣿⣿⣿⣿⣿⣿⣿⣿⣿⣿⣿⣿⣿⣿⣿⣿⣿⣿⣿⣿⣿⣿⣿⣿⡇⠀⠀⠀⠀⠀⠀⠀⠀⠀⠀⠀⠀⠀⠀⠀⠀⠀⠀⠀⠀⠀⠀⠀⠀⠀⠀⢸⣿⣿⣿⣿⣿⣿⣿⣼⣿⣿⣿⣿⣿⣿⣿⡇⠀⠀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⣿⣿⣿⣿⣿⣿⣿⣿⣿⣿⣿⣿⣿⣿⣿⣿⣿⣿⣿⣿⣿⣿⣿⣿⣿⣿⣿⣿⣿⣿⣿⣿⣿⣿⣿⣿⣿⣿⣿⣿⣿⣿⣿⣿⣿⡇⠀⠀⠀⠀⠀⠀⠀⠀⠀⠀⠀⠀⠀⠀⠀⠀⠀⠀⠀⠀⠀⠀⠀⠀⠀⠀⠀⠏⣿⣿⣿⣿⣿⣿⣿⣿⣿⣿⣿⣿⣿⣿⠇⠀⠀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⣿⣿⣿⣿⣿⣿⣿⣿⣿⣿⣿⣿⣿⣿⣿⣿⣿⣿⣿⣿⣿⣿⣿⣿⣿⣿⣿⣿⣿⣿⣿⣿⣿⣿⣿⣿⣿⣿⣿⣿⣿⣿⣿⣿⣿⡇⠀⠀⠀⠀⠀⠀⠀⠀⠀⠀⠀⠀⠀⠀⠀⠀⠀⠀⠀⠀⠀⠀⠀⠀⠀⠀⠀⠀⣿⣿⡿⠟⢿⣿⣿⣿⣿⣿⣿⣿⡿⠃⠀⠀⠀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⣿⣿⣿⣿⣿⣿⣿⣿⣿⣿⣿⣿⣿⣿⣿⣿⣿⣿⣿⣿⣿⣿⣿⣿⣿⣿⣿⣿⣿⣿⣿⣿⣿⣿⣿⣿⣿⣿⣿⣿⣿⣿⣿⣿⣿⡇⠀⠀⠀⠀⠀⠀⠀⠀⠀⠀⠀⠀⠀⠀⠀⠀⠀⠀⠀⠀⠀⠀⠀⠀⠀⠀⠀⠀⠉⠁⠀⠀⣾⣿⣿⣿⣿⣿⡉⠁⠀⠀⠀⠀⠀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⣿⣿⣿⣿⣿⣿⣿⣿⣿⣿⣿⣿⣿⣿⣿⣿⣿⣿⣿⣿⣿⣿⣿⣿⣿⣿⣿⣿⣿⣿⣿⣿⣿⣿⣿⣿⣿⣿⣿⣿⣿⣿⣿⣿⣿⡇⠀⠀⠀⠀⠀⠀⠀⠀⠀⠀⠀⠀⠀⠀⠀⠀⠀⠀⠀⠀⠀⠀⠀⠀⠀⠀⠀⠀⠀⠀⠀⢸⣿⣿⣿⣿⣿⣿⣧⠀⠀⠀⠀⠀⠀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⣿⣿⣿⣿⣿⣿⣿⣿⣿⣿⣿⣿⣿⣿⣿⣿⣿⣿⣿⣿⣿⣿⣿⣿⣿⣿⣿⣿⣿⣿⣿⣿⣿⣿⣿⣿⣿⣿⣿⣿⣿⣿⣿⣿⣿⡇⠀⠀⠀⠀⠀⠀⠀⠀⠀⠀⠀⠀⠀⠀⠀⠀⠀⠀⠀⠀⠀⠀⠀⠀⠀⠀⠀⠀⠀⠀⠀⣸⣿⣿⣿⣿⣿⣿⣿⡆⠀⠀⠀⠀⠀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⣿⣿⣿⣿⣿⣿⣿⣿⣿⣿⣿⣿⣿⣿⣿⣿⣿⣿⣿⣿⣿⣿⣿⣿⣿⣿⣿⣿⣿⣿⣿⣿⣿⣿⣿⣿⣿⣿⣿⣿⣿⣿⣿⣿⣿⡇⠀⠀⠀⠀⠀⠀⠀⠀⠀⠀⠀⠀⠀⠀⠀⠀⠀⠀⠀⠀⠀⠀⠀⠀⠀⠀⠀⠀⠀⠀⠀⣿⣿⣿⣿⣿⣿⣿⣿⣿⠀⠀⠀⠀⠀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⣿⣿⣿⣿⣿⣿⣿⣿⣿⣿⣿⣿⣿⣿⣿⣿⣿⣿⣿⣿⣿⣿⣿⣿⣿⣿⣿⣿⣿⣿⣿⣿⣿⣿⣿⣿⣿⣿⣿⣿⣿⣿⣿⣿⣿⡇⠀⠀⠀⠀⠀⠀⠀⠀⠀⠀⠀⠀⠀⠀⠀⠀⠀⠀⠀⠀⠀⠀⠀⠀⠀⠀⠀⠀⠀⠀⣸⣿⣿⣿⣿⣿⣿⣿⣿⣿⡇⠀⠀⠀⠀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⣿⣿⣿⣿⣿⣿⣿⠀⠀⠀⠀⠀⠀⠀⠈⠉⠉⠉⠉⠛⣿⣿⣿⣿⣿⣿⣿⣿⣿⣿⣿⣿⣿⣿⣿⣿⣿⣿⣿⣿⣿⣿⣿⣿⣿⠀⠀⠀⠀⠀⠀⠀⠀⠀⠀⠀⠀⠀⠀⠀⠀⠀⠀⠀⠀⠀⠀⠀⠀⠀⠀⠀⠀⠀⠀⠀⠀⠀⠀⠀⠀⠀⠀⠀⠀⠀⠀⠀⠀⠀⠀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⣿⣿⣿⣿⣿⣿⡇⠀⠀⠀⠀⠀⠀⠀⠀⠀⠀⠀⠀⢈⣿⣿⣿⣿⣿⣿⣿⣿⣿⣿⣿⣿⣿⣿⣿⣿⣿⣿⣿⣿⣿⣿⣿⣿⣿⠀⠀⠀⠀⠀⠀⠀⠀⠀⠀⠀⠀⠀⠀⠀⠀⠀⠀⠀⠀⠀⠀⠀⠀⠀⠀⠀⠀⠀⠀⠀⠀⠀⠀⠀⠀⠀⠀⠀⠀⠀⠀⠀⠀⠀⠀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⣿⣿⣿⣿⣿⣿⣧⠀⠀⠀⠀⠀⠀⠀⠀⠀⠀⠀⣠⣿⣿⣿⣿⣿⣿⣿⣿⣿⣿⣿⣿⣿⣿⣿⣿⣿⣿⣿⣿⣿⣿⣿⣿⣿⣿⠀⠀⠀⠀⠀⠀⠀⠀⠀⠀⠀⠀⠀⠀⠀⠀⠀⠀⠀⠀⠀⠀⠀⠀⠀⠀⠀⠀⠀⠀⠀⠀⠀⠀⠀⠀⠀⠀⠀⠀⠀⠀⠀⠀⠀⠀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⣿⣿⣿⣿⣿⣿⣿⡇⠀⠀⠀⠀⠀⠺⣿⢿⣿⣿⣿⣿⣿⣿⣿⣿⣿⣿⣿⣿⣿⣿⣿⣿⣿⣿⣿⣿⣿⣿⣿⣿⣿⣿⣿⣿⣿⠀⠀⠀⠀⠀⠀⠀⠀⠀⠀⠀⠀⠀⠀⠀⠀⠀⠀⠀⠀⠀⠀⠀⠀⠀⠀⠀⠀⠀⠀⠀⠀⠀⠀⠀⠀⠀⠀⠀⠀⠀⠀⠀⠀⠀⠀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⣿⣿⣿⣿⣿⠿⠛⠁⠀⠀⠀⠀⠀⠀⠋⠀⠁⠀⠨⣿⣿⣿⣿⣿⣿⣿⣿⣿⣿⣿⣿⣿⣿⣿⣿⣿⣿⣿⣿⣿⣿⣿⣿⣿⣿⠀⠀⠀⠀⠀⠀⠀⠀⠀⠀⠀⠀⠀⠀⠀⠀⠀⠀⠀⠀⠀⠀⠀⠀⠀⠀⠀⠀⠀⠀⠀⠀⠀⠀⠀⠀⠀⠀⠀⠀⠀⠀⠀⠀⠀⠀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⣿⣿⣿⣿⣧⠀⢀⠀⠀⠀⠀⠀⠀⠀⠀⠀⠀⠀⢠⣿⣿⣿⣿⣿⣿⣿⣿⣿⣿⣿⣿⣿⣿⣿⣿⣿⣿⣿⣿⣿⣿⣿⣿⣿⣿⠀⠀⠀⠀⠀⠀⠀⠀⠀⠀⠀⠀⠀⠀⠀⠀⠀⠀⠀⠀⠀⠀⠀⠀⠀⠀⠀⠀⠀⠀⠀⠀⠀⠀⠀⠀⠀⠀⠀⠀⠀⠀⠀⠀⠀⠀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⣿⣿⣿⣿⣿⠀⣼⡀⠀⠀⠀⠀⠀⠀⠀⠀⠀⢴⣿⣿⣿⣿⣿⣿⣿⣿⣿⣿⣿⣿⣿⣿⣿⣿⣿⣿⣿⣿⣿⣿⣿⣿⣿⣿⣿⠀⠀⠀⠀⠀⠀⠀⠀⠀⠀⠀⠀⠀⠀⠀⠀⠀⠀⠀⠀⠀⠀⠀⠀⠀⠀⠀⠀⠀⠀⠀⠀⠀⠀⠀⠀⠀⠀⠀⠀⠀⠀⠀⠀⠀⠀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⣿⣿⣿⣿⣿⣿⣿⣷⣄⠀⠀⠀⠀⠀⠀⣠⣾⣿⣿⣿⣿⣿⣿⣿⣿⣿⣿⣿⣿⣿⣿⣿⣿⣿⣿⣿⣿⣿⣿⣿⣿⣿⣿⣿⣿⠀⠀⠀⠀⠀⠀⠀⠀⠀⠀⠀⠀⠀⠀⠀⠀⠀⠀⠀⠀⠀⠀⠀⠀⠀⠀⠀⠀⠀⠀⠀⠀⠀⠀⠀⠀⠀⠀⠀⠀⠀⠀⠀⠀⠀⠀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⣿⣿⣿⣿⣿⣿⣿⣿⠏⠁⠀⠀⠀⠀⠀⠀⠈⣿⣿⣿⣿⣿⣿⣿⣿⣿⣿⣿⣿⣿⣿⣿⣿⣿⣿⣿⣿⣿⣿⣿⣿⣿⣿⣿⣿⠀⠀⠀⠀⠀⠀⠀⠀⠀⠀⠀⠀⠀⠀⠀⠀⠀⠀⠀⠀⠀⠀⠀⠀⠀⠀⠀⠀⠀⠀⠀⠀⠀⠀⠀⠀⠀⠀⠀⠀⠀⠀⠀⠀⠀⠀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⣿⣿⣿⣿⠿⠟⠋⠁⠀⠀⠀⠀⠀⢀⣠⣴⣿⣿⣿⣿⣿⣿⣿⣿⣿⣿⣿⣿⣿⣿⣿⣿⣿⣿⣿⣿⣿⣿⣿⣿⣿⣿⣿⣿⣿⠀⠀⠀⠀⠀⠀⠀⠀⠀⠀⠀⠀⠀⠀⠀⠀⠀⠀⠀⠀⠀⠀⠀⠀⠀⠀⠀⠀⠀⠀⠀⠀⠀⠀⠀⠀⠀⠀⠀⠀⠀⠀⠀⠀⠀⠀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⣿⣿⣿⣿⣤⣄⠀⠀⠀⠀⠀⠀⠀⢸⣿⣿⣿⣿⣿⣿⣿⣿⣿⣿⣿⣿⣿⣿⣿⣿⣿⣿⣿⣿⣿⣿⣿⣿⣿⣿⣿⣿⣿⣿⣿⠀⠀⠀⠀⠀⠀⠀⠀⠀⠀⠀⠀⠀⠀⠀⠀⠀⠀⠀⠀⠀⠀⠀⠀⠀⠀⠀⠀⠀⠀⠀⠀⠀⠀⠀⠀⠀⠀⠀⠀⠀⠀⠀⠀⠀⠀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⣿⣿⣿⣿⣿⣿⣿⣿⣿⣆⠀⠀⠀⠀⣠⣾⣿⣿⣿⣿⣿⣿⣿⣿⣿⣿⣿⣿⣿⣿⣿⣿⣿⣿⣿⣿⣿⣿⣿⣿⣿⣿⣿⣿⣿⠀⠀⠀⠀⠀⠀⠀⠀⠀⠀⠀⠀⠀⠀⠀⠀⠀⠀⠀⠀⠀⠀⠀⠀⠀⠀⠀⠀⠀⠀⠀⠀⠀⠀⠀⠀⠀⠀⠀⠀⠀⠀⠀⠀⠀⠀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⣿⣿⣿⣿⣿⣿⣿⣿⣿⣿⣷⣦⣤⣴⣿⣿⣿⣿⣿⣿⣿⣿⣿⣿⣿⣿⣿⣿⣿⣿⣿⣿⣿⣿⣿⣿⣿⣿⣿⣿⣿⣿⣿⣿⣿⠀⠀⠀⠀⠀⠀⠀⠀⠀⠀⠀⠀⠀⠀⠀⠀⠀⠀⠀⠀⠀⠀⠀⠀⠀⠀⠀⠀⠀⠀⠀⠀⠀⠀⠀⠀⠀⠀⠀⠀⠀⠀⠀⠀⠀⠀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⣿⣿⣿⣿⣿⣿⣿⣿⣿⣿⣿⣿⣿⣿⣿⣿⣿⣿⣿⣿⣿⣿⣿⣿⣿⣿⣿⣿⣿⣿⣿⣿⣿⣿⣿⣿⣿⣿⣿⣿⣿⣿⣿⣿⣿⠀⠀⠀⠀⠀⠀⠀⠀⠀⠀⠀⠀⠀⠀⠀⠀⠀⠀⠀⠀⠀⠀⠀⠀⠀⠀⠀⠀⠀⠀⠀⠀⠀⠀⠀⢀⣀⣀⡀⠀⠀⠀⠀⠀⠀⠀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⣿⣿⣿⣿⣿⣿⣿⣿⣿⣿⣿⣿⣿⣿⣿⣿⣿⣿⣿⣿⣿⣿⣿⣿⣿⣿⣿⣿⣿⣿⣿⣿⣿⣿⣿⣿⣿⣿⣿⣿⣿⣿⣿⣿⣿⠀⠀⠀⠀⠀⠀⠀⠀⠀⠀⠀⠀⠀⠀⠀⠀⠀⠀⠀⠀⠀⠀⠀⠀⠀⠀⠀⠀⠀⠀⠀⠀⠀⢀⣴⣿⣿⣿⣿⠀⠀⠀⠀⠀⠀⠀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⣿⣿⣿⣿⣿⣿⣿⣿⣿⣿⣿⣿⣿⣿⣿⣿⣿⣿⣿⣿⣿⣿⣿⣿⣿⣿⣿⣿⣿⣿⣿⣿⣿⣿⣿⣿⣿⣿⣿⣿⣿⣿⣿⣿⣿⠀⠀⠀⠀⠀⠀⠀⠀⠀⠀⠀⠀⠀⠀⠀⠀⠀⠀⠀⠀⠀⠀⠀⠀⠀⠀⠀⠀⠀⠀⠀⠀⢰⣾⣿⣿⣿⣿⣿⡇⠀⠀⠀⠀⠀⠀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⣿⣿⣿⣿⣿⣿⣿⣿⣿⣿⣿⣿⣿⣿⣿⣿⣿⣿⣿⣿⣿⣿⣿⣿⣿⣿⣿⣿⣿⣿⣿⣿⣿⣿⣿⣿⣿⣿⣿⣿⣿⣿⣿⣿⣿⠀⠀⠀⠀⠀⠀⠀⠀⠀⠀⠀⠀⠀⠀⠀⠀⠀⠀⠀⠀⠀⠀⠀⠀⠀⠀⠀⠀⠀⠀⠀⣠⣿⣿⣿⣿⣿⠟⠁⠀⠀⠀⠀⠀⠀⠀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⣿⣿⣿⣿⣿⣿⣿⣿⣿⣿⣿⣿⣿⣿⣿⣿⣿⣿⣿⣿⣿⣿⣿⣿⣿⣿⣿⣿⣿⣿⣿⣿⣿⣿⣿⣿⣿⣿⣿⣿⣿⣿⣿⣿⣿⠀⠀⠀⠀⠀⠀⠀⠀⠀⠀⠀⠀⠀⠀⠀⠀⠀⠀⠀⠀⠀⠀⠀⠀⠀⠀⠀⠀⠀⣠⣾⣿⣿⣿⣿⣿⣷⣦⡀⠀⠀⠀⠀⠀⠀⠀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⣿⣿⣿⣿⣿⣿⣿⣿⣿⣿⣿⣿⣿⣿⣿⣿⣿⣿⣿⣿⣿⣿⣿⣿⣿⣿⣿⣿⣿⣿⣿⣿⣿⣿⣿⣿⣿⣿⣿⣿⣿⣿⣿⣿⣿⠀⠀⠀⠀⠀⠀⠀⠀⠀⠀⠀⠀⠀⠀⠀⠀⠀⠀⠀⠀⠀⠀⠀⠀⠀⠀⠀⢀⣾⣿⣿⣿⣿⣿⣿⣿⣿⣿⣷⡀⠀⢀⡄⠀⠀⠀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⣿⣿⣿⣿⣿⣿⣿⣿⣿⣿⣿⣿⣿⣿⣿⣿⣿⣿⣿⣿⣿⣿⣿⣿⣿⣿⣿⣿⣿⣿⣿⣿⣿⣿⣿⣿⣿⣿⣿⣿⣿⣿⣿⣿⣿⠀⠀⠀⠀⠀⠀⠀⠀⠀⠀⠀⠀⠀⠀⠀⠀⠀⠀⠀⠀⠀⠀⠀⠀⠀⠀⠀⣼⣿⣿⣿⣿⣿⣿⣿⢹⣿⣿⣿⣧⠀⢸⣇⠀⠀⠀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⣿⣿⣿⣿⣿⣿⣿⣿⣿⣿⣿⣿⣿⣿⣿⣿⣿⣿⣿⣿⣿⣿⣿⣿⣿⣿⣿⣿⣿⣿⣿⣿⣿⣿⣿⣿⣿⣿⣿⣿⣿⣿⣿⣿⣿⠀⠀⠀⠀⠀⠀⠀⠀⠀⠀⠀⠀⠀⠀⠀⠀⠀⠀⠀⠀⠀⠀⠀⠀⠀⠀⠀⠟⡿⣿⣿⣿⣿⣿⣧⣾⣿⣿⣿⣿⣿⣿⣿⠀⠀⠀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⣿⣿⣿⣿⣿⣿⣿⣿⣿⣿⣿⣿⣿⣿⣿⣿⣿⣿⣿⣿⣿⣿⣿⣿⣿⣿⣿⣿⣿⣿⣿⣿⣿⣿⣿⣿⣿⣿⣿⣿⣿⣿⣿⣿⣿⠀⠀⠀⠀⠀⠀⠀⠀⠀⠀⠀⠀⠀⠀⠀⠀⠀⠀⠀⠀⠀⠀⠀⠀⠀⠀⠀⠀⠈⣾⣿⣿⣿⣿⣿⣿⣿⣿⣿⣿⣿⣿⡿⠀⠀⠀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⣿⣿⣿⣿⣿⣿⣿⣿⣿⣿⣿⣿⣿⣿⣿⣿⣿⣿⣿⣿⣿⣿⣿⣿⣿⣿⣿⣿⣿⣿⣿⣿⣿⣿⣿⣿⣿⣿⣿⣿⣿⣿⣿⣿⣿⠀⠀⠀⠀⠀⠀⠀⠀⠀⠀⠀⠀⠀⠀⠀⠀⠀⠀⠀⠀⠀⠀⠀⠀⠀⠀⠀⠀⠀⣿⣿⠿⠛⢿⣿⣿⣿⣿⣿⣿⡿⠋⠀⠀⠀⠀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⣿⣿⣿⣿⣿⣿⣿⣿⣿⣿⣿⣿⣿⣿⣿⣿⣿⣿⣿⣿⣿⣿⣿⣿⣿⣿⣿⣿⣿⣿⣿⣿⣿⣿⣿⣿⣿⣿⣿⣿⣿⣿⣿⣿⣿⠀⠀⠀⠀⠀⠀⠀⠀⠀⠀⠀⠀⠀⠀⠀⠀⠀⠀⠀⠀⠀⠀⠀⠀⠀⠀⠀⠀⠀⠀⠀⠀⢀⣿⣿⣿⣿⣿⣿⠀⠀⠀⠀⠀⠀⠀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⣿⣿⣿⣿⣿⣿⣿⣿⣿⣿⣿⣿⣿⣿⣿⣿⣿⣿⣿⣿⣿⣿⣿⣿⣿⣿⣿⣿⣿⣿⣿⣿⣿⣿⣿⣿⣿⣿⣿⣿⣿⣿⣿⣿⣿⠀⠀⠀⠀⠀⠀⠀⠀⠀⠀⠀⠀⠀⠀⠀⠀⠀⠀⠀⠀⠀⠀⠀⠀⠀⠀⠀⠀⠀⠀⠀⠀⢸⣿⣿⣿⣿⣿⣿⣇⠀⠀⠀⠀⠀⠀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⣿⣿⣿⣿⣿⣿⣿⣿⣿⣿⣿⣿⣿⣿⣿⣿⣿⣿⣿⣿⣿⣿⣿⣿⣿⣿⣿⣿⣿⣿⣿⣿⣿⣿⣿⣿⣿⣿⣿⣿⣿⣿⣿⣿⣿⠀⠀⠀⠀⠀⠀⠀⠀⠀⠀⠀⠀⠀⠀⠀⠀⠀⠀⠀⠀⠀⠀⠀⠀⠀⠀⠀⠀⠀⠀⠀⠀⣾⣿⣿⣿⣿⣿⣿⣿⡄⠀⠀⠀⠀⠀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⣿⣿⣿⣿⣿⣿⣿⣿⣿⣿⣿⣿⣿⣿⣿⣿⣿⣿⣿⣿⣿⣿⣿⣿⣿⣿⣿⣿⣿⣿⣿⣿⣿⣿⣿⣿⣿⣿⣿⣿⣿⣿⣿⣿⣿⠀⠀⠀⠀⠀⠀⠀⠀⠀⠀⠀⠀⠀⠀⠀⠀⠀⠀⠀⠀⠀⠀⠀⠀⠀⠀⠀⠀⠀⠀⠀⢀⣿⣿⣿⣿⣿⣿⣿⣿⣷⠀⠀⠀⠀⠀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⣿⣿⣿⣿⣿⣿⣿⣿⣿⣿⣿⣿⣿⣿⣿⣿⣿⣿⣿⣿⣿⣿⣿⣿⣿⣿⣿⣿⣿⣿⣿⣿⣿⣿⣿⣿⣿⣿⣿⣿⣿⣿⣿⣿⣿⠀⠀⠀⠀⠀⠀⠀⠀⠀⠀⠀⠀⠀⠀⠀⠀⠀⠀⠀⠀⠀⠀⠀⠀⠀⠀⠀⠀⠀⠀⠀⣼⣿⣿⣿⣿⣿⣿⣿⣿⣿⡆⠀⠀⠀⠀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⣿⣿⣿⣿⣿⣿⣿⠀⠀⠀⠀⠀⠀⠀⠈⠉⠉⠋⠉⠛⣿⣿⣿⣿⣿⣿⣿⣿⣿⣿⣿⣿⣿⣿⣿⣿⣿⣿⣿⣿⣿⣿⣿⣿⣿⠀⠀⠀⠀⠀⠀⠀⠀⠀⠀⠀⠀⠀⠀⠀⠀⠀⠀⠀⠀⠀⠀⠀⠀⠀⠀⠀⠀⠀⠀⠀⠀⠀⠀⠀⠀⠀⠀⠀⠀⠀⠀⠀⠀⠀⠀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⣿⣿⣿⣿⣿⣿⡏⠀⠀⠀⠀⠀⠀⠀⠀⠀⠀⠀⠀⢸⣿⣿⣿⣿⣿⣿⣿⣿⣿⣿⣿⣿⣿⣿⣿⣿⣿⣿⣿⣿⣿⣿⣿⣿⣿⠀⠀⠀⠀⠀⠀⠀⠀⠀⠀⠀⠀⠀⠀⠀⠀⠀⠀⠀⠀⠀⠀⠀⠀⠀⠀⠀⠀⠀⠀⠀⠀⠀⠀⠀⠀⠀⠀⠀⠀⠀⠀⠀⠀⠀⠀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⣿⣿⣿⣿⣿⣿⣧⠀⠀⠀⠀⠀⠀⠀⠀⠀⠀⠀⣠⣿⣿⣿⣿⣿⣿⣿⣿⣿⣿⣿⣿⣿⣿⣿⣿⣿⣿⣿⣿⣿⣿⣿⣿⣿⣿⠀⠀⠀⠀⠀⠀⠀⠀⠀⠀⠀⠀⠀⠀⠀⠀⠀⠀⠀⠀⠀⠀⠀⠀⠀⠀⠀⠀⠀⠀⠀⠀⠀⠀⠀⠀⠀⠀⠀⠀⠀⠀⠀⠀⠀⠀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⣿⣿⣿⣿⣿⣿⣿⡇⠀⠀⠀⠀⠀⢻⡿⣿⣿⣿⣿⣿⣿⣿⣿⣿⣿⣿⣿⣿⣿⣿⣿⣿⣿⣿⣿⣿⣿⣿⣿⣿⣿⣿⣿⣿⣿⠀⠀⠀⠀⠀⠀⠀⠀⠀⠀⠀⠀⠀⠀⠀⠀⠀⠀⠀⠀⠀⠀⠀⠀⠀⠀⠀⠀⠀⠀⠀⠀⠀⠀⠀⠀⠀⠀⠀⠀⠀⠀⠀⠀⠀⠀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⣿⣿⣿⣿⣿⠿⠟⠁⠀⠀⠀⠀⠀⠛⠁⠁⠀⠀⢸⣿⣿⣿⣿⣿⣿⣿⣿⣿⣿⣿⣿⣿⣿⣿⣿⣿⣿⣿⣿⣿⣿⣿⣿⣿⣿⠀⠀⠀⠀⠀⠀⠀⠀⠀⠀⠀⠀⠀⠀⠀⠀⠀⠀⠀⠀⠀⠀⠀⠀⠀⠀⠀⠀⠀⠀⠀⠀⠀⠀⠀⠀⠀⠀⠀⠀⠀⠀⠀⠀⠀⠀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⣿⣿⣿⣿⣇⠀⢀⠀⠀⠀⠀⠀⠀⠀⠀⠀⠀⠀⣼⣿⣿⣿⣿⣿⣿⣿⣿⣿⣿⣿⣿⣿⣿⣿⣿⣿⣿⣿⣿⣿⣿⣿⣿⣿⣿⠀⠀⠀⠀⠀⠀⠀⠀⠀⠀⠀⠀⠀⠀⠀⠀⠀⠀⠀⠀⠀⠀⠀⠀⠀⠀⠀⠀⠀⠀⠀⠀⠀⠀⠀⠀⠀⠀⠀⠀⠀⠀⠀⠀⠀⠀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⣿⣿⣿⣿⣿⠀⣼⡀⠀⠀⠀⠀⠀⠀⠀⠀⠀⣺⣿⣿⣿⣿⣿⣿⣿⣿⣿⣿⣿⣿⣿⣿⣿⣿⣿⣿⣿⣿⣿⣿⣿⣿⣿⣿⣿⠀⠀⠀⠀⠀⠀⠀⠀⠀⠀⠀⠀⠀⠀⠀⠀⠀⠀⠀⠀⠀⠀⠀⠀⠀⠀⠀⠀⠀⠀⠀⠀⠀⠀⠀⠀⠀⠀⠀⠀⠀⠀⠀⠀⠀⠀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⣿⣿⣿⣿⣿⣾⣿⣷⣄⠀⠀⠀⠀⠀⠀⣴⣿⣿⣿⣿⣿⣿⣿⣿⣿⣿⣿⣿⣿⣿⣿⣿⣿⣿⣿⣿⣿⣿⣿⣿⣿⣿⣿⣿⣿⠀⠀⠀⠀⠀⠀⠀⠀⠀⠀⠀⠀⠀⠀⠀⠀⠀⠀⠀⠀⠀⠀⠀⠀⠀⠀⠀⠀⠀⠀⠀⠀⠀⠀⠀⠀⠀⠀⠀⠀⠀⠀⠀⠀⠀⠀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⣿⣿⣿⣿⣿⣿⣿⣿⠏⠁⠀⠀⠀⠀⠈⠀⢈⣿⣿⣿⣿⣿⣿⣿⣿⣿⣿⣿⣿⣿⣿⣿⣿⣿⣿⣿⣿⣿⣿⣿⣿⣿⣿⣿⣿⠀⠀⠀⠀⠀⠀⠀⠀⠀⠀⠀⠀⠀⠀⠀⠀⠀⠀⠀⠀⠀⠀⠀⠀⠀⠀⠀⠀⠀⠀⠀⠀⠀⠀⠀⠀⠀⠀⠀⠀⠀⠀⠀⠀⠀⠀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⣿⣿⣿⣿⡿⠿⠛⠉⠀⠀⠀⠀⠀⢀⣤⣶⣿⣿⣿⣿⣿⣿⣿⣿⣿⣿⣿⣿⣿⣿⣿⣿⣿⣿⣿⣿⣿⣿⣿⣿⣿⣿⣿⣿⣿⠀⠀⠀⠀⠀⠀⠀⠀⠀⠀⠀⠀⠀⠀⠀⠀⠀⠀⠀⠀⠀⠀⠀⠀⠀⠀⠀⠀⠀⠀⠀⠀⠀⠀⠀⠀⠀⠀⠀⠀⠀⠀⠀⠀⠀⠀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⣿⣿⣿⣿⣦⣄⠀⠀⠀⠀⠀⠀⠀⠸⣿⣿⣿⣿⣿⣿⣿⣿⣿⣿⣿⣿⣿⣿⣿⣿⣿⣿⣿⣿⣿⣿⣿⣿⣿⣿⣿⣿⣿⣿⣿⠀⠀⠀⠀⠀⠀⠀⠀⠀⠀⠀⠀⠀⠀⠀⠀⠀⠀⠀⠀⠀⠀⠀⠀⠀⠀⠀⠀⠀⠀⠀⠀⠀⠀⠀⠀⠀⠀⠀⠀⠀⠀⠀⠀⠀⠀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⣿⣿⣿⣿⣿⣿⣿⣿⣿⣦⡀⠀⠀⠀⣰⣾⣿⣿⣿⣿⣿⣿⣿⣿⣿⣿⣿⣿⣿⣿⣿⣿⣿⣿⣿⣿⣿⣿⣿⣿⣿⣿⣿⣿⣿⠀⠀⠀⠀⠀⠀⠀⠀⠀⠀⠀⠀⠀⠀⠀⠀⠀⠀⠀⠀⠀⠀⠀⠀⠀⠀⠀⠀⠀⠀⠀⠀⠀⠀⠀⠀⠀⠀⠀⠀⠀⠀⠀⠀⠀⠀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⣿⣿⣿⣿⣿⣿⣿⣿⣿⣿⣿⣦⣤⣴⣿⣿⣿⣿⣿⣿⣿⣿⣿⣿⣿⣿⣿⣿⣿⣿⣿⣿⣿⣿⣿⣿⣿⣿⣿⣿⣿⣿⣿⣿⣿⠀⠀⠀⠀⠀⠀⠀⠀⠀⠀⠀⠀⠀⠀⠀⠀⠀⠀⠀⠀⠀⠀⠀⠀⠀⠀⠀⠀⠀⠀⠀⠀⠀⠀⠀⠀⠀⠀⠀⠀⠀⠀⠀⠀⠀⠀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⣿⣿⣿⣿⣿⣿⣿⣿⣿⣿⣿⣿⣿⣿⣿⣿⣿⣿⣿⣿⣿⣿⣿⣿⣿⣿⣿⣿⣿⣿⣿⣿⣿⣿⣿⣿⣿⣿⣿⣿⣿⣿⣿⣿⣿⠀⠀⠀⠀⠀⠀⠀⠀⠀⠀⠀⠀⠀⠀⠀⠀⠀⠀⠀⠀⠀⠀⠀⠀⠀⠀⠀⠀⠀⠀⠀⠀⠀⠀⠀⢀⣀⣀⡀⠀⠀⠀⠀⠀⠀⠀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⣿⣿⣿⣿⣿⣿⣿⣿⣿⣿⣿⣿⣿⣿⣿⣿⣿⣿⣿⣿⣿⣿⣿⣿⣿⣿⣿⣿⣿⣿⣿⣿⣿⣿⣿⣿⣿⣿⣿⣿⣿⣿⣿⣿⣿⠀⠀⠀⠀⠀⠀⠀⠀⠀⠀⠀⠀⠀⠀⠀⠀⠀⠀⠀⠀⠀⠀⠀⠀⠀⠀⠀⠀⠀⠀⠀⠀⠀⢀⣴⣿⣿⣿⣏⠀⠀⠀⠀⠀⠀⠀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⣿⣿⣿⣿⣿⣿⣿⣿⣿⣿⣿⣿⣿⣿⣿⣿⣿⣿⣿⣿⣿⣿⣿⣿⣿⣿⣿⣿⣿⣿⣿⣿⣿⣿⣿⣿⣿⣿⣿⣿⣿⣿⣿⣿⣿⠀⠀⠀⠀⠀⠀⠀⠀⠀⠀⠀⠀⠀⠀⠀⠀⠀⠀⠀⠀⠀⠀⠀⠀⠀⠀⠀⠀⠀⠀⠀⠀⢰⣿⣿⣿⣿⣿⣿⡇⠀⠀⠀⠀⠀⠀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⣿⣿⣿⣿⣿⣿⣿⣿⣿⣿⣿⣿⣿⣿⣿⣿⣿⣿⣿⣿⣿⣿⣿⣿⣿⣿⣿⣿⣿⣿⣿⣿⣿⣿⣿⣿⣿⣿⣿⣿⣿⣿⣿⣿⣿⠀⠀⠀⠀⠀⠀⠀⠀⠀⠀⠀⠀⠀⠀⠀⠀⠀⠀⠀⠀⠀⠀⠀⠀⠀⠀⠀⠀⠀⠀⠀⣠⣿⣿⣿⣿⣿⠟⠁⠀⠀⠀⠀⠀⠀⠀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⣿⣿⣿⣿⣿⣿⣿⣿⣿⣿⣿⣿⣿⣿⣿⣿⣿⣿⣿⣿⣿⣿⣿⣿⣿⣿⣿⣿⣿⣿⣿⣿⣿⣿⣿⣿⣿⣿⣿⣿⣿⣿⣿⣿⣿⠀⠀⠀⠀⠀⠀⠀⠀⠀⠀⠀⠀⠀⠀⠀⠀⠀⠀⠀⠀⠀⠀⠀⠀⠀⠀⠀⠀⢀⣠⣾⣿⣿⣿⣿⣿⣷⣦⡀⠀⠀⠀⠀⠀⠀⠀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⣿⣿⣿⣿⣿⣿⣿⣿⣿⣿⣿⣿⣿⣿⣿⣿⣿⣿⣿⣿⣿⣿⣿⣿⣿⣿⣿⣿⣿⣿⣿⣿⣿⣿⣿⣿⣿⣿⣿⣿⣿⣿⣿⣿⣿⠀⠀⠀⠀⠀⠀⠀⠀⠀⠀⠀⠀⠀⠀⠀⠀⠀⠀⠀⠀⠀⠀⠀⠀⠀⠀⠀⢠⣾⣿⣿⣿⣿⣿⣿⣿⣿⣿⣷⡀⠀⢀⡀⠀⠀⠀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⣿⣿⣿⣿⣿⣿⣿⣿⣿⣿⣿⣿⣿⣿⣿⣿⣿⣿⣿⣿⣿⣿⣿⣿⣿⣿⣿⣿⣿⣿⣿⣿⣿⣿⣿⣿⣿⣿⣿⣿⣿⣿⣿⣿⣿⠀⠀⠀⠀⠀⠀⠀⠀⠀⠀⠀⠀⠀⠀⠀⠀⠀⠀⠀⠀⠀⠀⠀⠀⠀⠀⠀⣼⣿⣿⣿⣿⣿⣿⣿⢹⣿⣿⣿⣧⠀⣸⡇⠀⠀⠀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⣿⣿⣿⣿⣿⣿⣿⣿⣿⣿⣿⣿⣿⣿⣿⣿⣿⣿⣿⣿⣿⣿⣿⣿⣿⣿⣿⣿⣿⣿⣿⣿⣿⣿⣿⣿⣿⣿⣿⣿⣿⣿⣿⣿⣿⠀⠀⠀⠀⠀⠀⠀⠀⠀⠀⠀⠀⠀⠀⠀⠀⠀⠀⠀⠀⠀⠀⠀⠀⠀⠀⠐⢻⢿⣿⣿⣿⣿⣿⣧⣾⣿⣿⣿⣿⣿⣿⣿⠀⠀⠀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⣿⣿⣿⣿⣿⣿⣿⣿⣿⣿⣿⣿⣿⣿⣿⣿⣿⣿⣿⣿⣿⣿⣿⣿⣿⣿⣿⣿⣿⣿⣿⣿⣿⣿⣿⣿⣿⣿⣿⣿⣿⣿⣿⣿⣿⠀⠀⠀⠀⠀⠀⠀⠀⠀⠀⠀⠀⠀⠀⠀⠀⠀⠀⠀⠀⠀⠀⠀⠀⠀⠀⠀⠀⠱⣿⣿⣿⣿⣿⣿⣿⣿⣿⣿⣿⣿⣿⠟⠀⠀⠀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⣿⣿⣿⣿⣿⣿⣿⣿⣿⣿⣿⣿⣿⣿⣿⣿⣿⣿⣿⣿⣿⣿⣿⣿⣿⣿⣿⣿⣿⣿⣿⣿⣿⣿⣿⣿⣿⣿⣿⣿⣿⣿⣿⣿⣿⠀⠀⠀⠀⠀⠀⠀⠀⠀⠀⠀⠀⠀⠀⠀⠀⠀⠀⠀⠀⠀⠀⠀⠀⠀⠀⠀⠀⠀⢿⡿⠟⠋⢻⣿⣿⣿⣿⣿⣿⠿⠋⠀⠀⠀⠀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⣿⣿⣿⣿⣿⣿⣿⣿⣿⣿⣿⣿⣿⣿⣿⣿⣿⣿⣿⣿⣿⣿⣿⣿⣿⣿⣿⣿⣿⣿⣿⣿⣿⣿⣿⣿⣿⣿⣿⣿⣿⣿⣿⣿⣿⠀⠀⠀⠀⠀⠀⠀⠀⠀⠀⠀⠀⠀⠀⠀⠀⠀⠀⠀⠀⠀⠀⠀⠀⠀⠀⠀⠀⠀⠀⠀⠀⢸⣿⣿⣿⣿⣿⣿⣇⠀⠀⠀⠀⠀⠀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⣿⣿⣿⣿⣿⣿⣿⣿⣿⣿⣿⣿⣿⣿⣿⣿⣿⣿⣿⣿⣿⣿⣿⣿⣿⣿⣿⣿⣿⣿⣿⣿⣿⣿⣿⣿⣿⣿⣿⣿⣿⣿⣿⣿⣿⠀⠀⠀⠀⠀⠀⠀⠀⠀⠀⠀⠀⠀⠀⠀⠀⠀⠀⠀⠀⠀⠀⠀⠀⠀⠀⠀⠀⠀⠀⠀⠀⣿⣿⣿⣿⣿⣿⣿⣿⡄⠀⠀⠀⠀⠀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⣿⣿⣿⣿⣿⣿⣿⣿⣿⣿⣿⣿⣿⣿⣿⣿⣿⣿⣿⣿⣿⣿⣿⣿⣿⣿⣿⣿⣿⣿⣿⣿⣿⣿⣿⣿⣿⣿⣿⣿⣿⣿⣿⣿⣿⠀⠀⠀⠀⠀⠀⠀⠀⠀⠀⠀⠀⠀⠀⠀⠀⠀⠀⠀⠀⠀⠀⠀⠀⠀⠀⠀⠀⠀⠀⠀⢠⣿⣿⣿⣿⣿⣿⣿⣿⣷⠀⠀⠀⠀⠀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⣿⣿⣿⣿⣿⣿⣿⣿⣿⣿⣿⣿⣿⣿⣿⣿⣿⣿⣿⣿⣿⣿⣿⣿⣿⣿⣿⣿⣿⣿⣿⣿⣿⣿⣿⣿⣿⣿⣿⣿⣿⣿⣿⣿⣿⠀⠀⠀⠀⠀⠀⠀⠀⠀⠀⠀⠀⠀⠀⠀⠀⠀⠀⠀⠀⠀⠀⠀⠀⠀⠀⠀⠀⠀⠀⠀⣼⣿⣿⣿⣿⣿⣿⣿⣿⣿⡄⠀⠀⠀⠀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⣿⣿⣿⣿⣿⣿⣿⠀⠀⠀⠀⠀⠀⠀⠉⠉⠙⠛⠙⠛⣿⣿⣿⣿⣿⣿⣿⣿⣿⣿⣿⣿⣿⣿⣿⣿⣿⣿⣿⣿⣿⣿⣿⣿⣿⠀⠀⠀⠀⠀⠀⠀⠀⠀⠀⠀⠀⠀⠀⠀⠀⠀⠀⠀⠀⠀⠀⠀⠀⠀⠀⠀⠀⠀⠀⠀⠀⠀⠀⠀⠀⠀⠀⠀⠀⠀⠀⠀⠀⠀⠀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⣿⣿⣿⣿⣿⣿⡏⠀⠀⠀⠀⠀⠀⠀⠀⠀⠀⠀⠀⢸⣿⣿⣿⣿⣿⣿⣿⣿⣿⣿⣿⣿⣿⣿⣿⣿⣿⣿⣿⣿⣿⣿⣿⣿⣿⠀⠀⠀⠀⠀⠀⠀⠀⠀⠀⠀⠀⠀⠀⠀⠀⠀⠀⠀⠀⠀⠀⠀⠀⠀⠀⠀⠀⠀⠀⠀⠀⠀⠀⠀⠀⠀⠀⠀⠀⠀⠀⠀⠀⠀⠀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⣿⣿⣿⣿⣿⣿⣇⠀⠀⠀⠀⠀⠀⠀⠀⠀⠀⠀⣠⣿⣿⣿⣿⣿⣿⣿⣿⣿⣿⣿⣿⣿⣿⣿⣿⣿⣿⣿⣿⣿⣿⣿⣿⣿⣿⠀⠀⠀⠀⠀⠀⠀⠀⠀⠀⠀⠀⠀⠀⠀⠀⠀⠀⠀⠀⠀⠀⠀⠀⠀⠀⠀⠀⠀⠀⠀⠀⠀⠀⠀⠀⠀⠀⠀⠀⠀⠀⠀⠀⠀⠀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⣿⣿⣿⣿⣿⣿⣿⠀⠀⠀⠀⠀⠀⠀⢀⣼⣿⣿⣿⣿⣿⣿⣿⣿⣿⣿⣿⣿⣿⣿⣿⣿⣿⣿⣿⣿⣿⣿⣿⣿⣿⣿⣿⣿⣿⠀⠀⠀⠀⠀⠀⠀⠀⠀⠀⠀⠀⠀⠀⠀⠀⠀⠀⠀⠀⠀⠀⠀⠀⠀⠀⠀⠀⠀⠀⠀⠀⠀⠀⠀⠀⠀⠀⠀⠀⠀⠀⠀⠀⠀⠀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⣿⣿⣿⣿⣿⣿⣿⡆⠀⠀⠀⠀⠀⠺⡿⣿⣿⣿⣿⣿⣿⣿⣿⣿⣿⣿⣿⣿⣿⣿⣿⣿⣿⣿⣿⣿⣿⣿⣿⣿⣿⣿⣿⣿⣿⠀⠀⠀⠀⠀⠀⠀⠀⠀⠀⠀⠀⠀⠀⠀⠀⠀⠀⠀⠀⠀⠀⠀⠀⠀⠀⠀⠀⠀⠀⠀⠀⠀⠀⠀⠀⠀⠀⠀⠀⠀⠀⠀⠀⠀⠀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⣿⣿⣿⣿⣿⣿⠟⠁⠀⠀⠀⠀⠀⠀⠉⠀⠀⠸⣿⣿⣿⣿⣿⣿⣿⣿⣿⣿⣿⣿⣿⣿⣿⣿⣿⣿⣿⣿⣿⣿⣿⣿⣿⣿⣿⠀⠀⠀⠀⠀⠀⠀⠀⠀⠀⠀⠀⠀⠀⠀⠀⠀⠀⠀⠀⠀⠀⠀⠀⠀⠀⠀⠀⠀⠀⠀⠀⠀⠀⠀⠀⠀⠀⠀⠀⠀⠀⠀⠀⠀⠀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⣿⣿⣿⣿⡏⠀⠀⠀⠀⠀⠀⠀⠀⠀⠀⠀⠀⣼⣿⣿⣿⣿⣿⣿⣿⣿⣿⣿⣿⣿⣿⣿⣿⣿⣿⣿⣿⣿⣿⣿⣿⣿⣿⣿⣿⠀⠀⠀⠀⠀⠀⠀⠀⠀⠀⠀⠀⠀⠀⠀⠀⠀⠀⠀⠀⠀⠀⠀⠀⠀⠀⠀⠀⠀⠀⠀⠀⠀⠀⠀⠀⠀⠀⠀⠀⠀⠀⠀⠀⠀⠀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⣿⣿⣿⣿⣧⠀⣬⠀⠀⠀⠀⠀⠀⠀⠀⢀⣼⣿⣿⣿⣿⣿⣿⣿⣿⣿⣿⣿⣿⣿⣿⣿⣿⣿⣿⣿⣿⣿⣿⣿⣿⣿⣿⣿⣿⠀⠀⠀⠀⠀⠀⠀⠀⠀⠀⠀⠀⠀⠀⠀⠀⠀⠀⠀⠀⠀⠀⠀⠀⠀⠀⠀⠀⠀⠀⠀⠀⠀⠀⠀⠀⠀⠀⠀⠀⠀⠀⠀⠀⠀⠀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⣿⣿⣿⣿⣿⣾⣿⣷⣄⠀⠀⠀⠀⠀⢀⣿⣿⣿⣿⣿⣿⣿⣿⣿⣿⣿⣿⣿⣿⣿⣿⣿⣿⣿⣿⣿⣿⣿⣿⣿⣿⣿⣿⣿⣿⠀⠀⠀⠀⠀⠀⠀⠀⠀⠀⠀⠀⠀⠀⠀⠀⠀⠀⠀⠀⠀⠀⠀⠀⠀⠀⠀⠀⠀⠀⠀⠀⠀⠀⠀⠀⠀⠀⠀⠀⠀⠀⠀⠀⠀⠀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⣿⣿⣿⣿⣿⣿⣿⣿⠏⠀⠀⠀⠀⠀⠈⠁⢈⣿⣿⣿⣿⣿⣿⣿⣿⣿⣿⣿⣿⣿⣿⣿⣿⣿⣿⣿⣿⣿⣿⣿⣿⣿⣿⣿⣿⠀⠀⠀⠀⠀⠀⠀⠀⠀⠀⠀⠀⠀⠀⠀⠀⠀⠀⠀⠀⠀⠀⠀⠀⠀⠀⠀⠀⠀⠀⠀⠀⠀⠀⠀⠀⠀⠀⠀⠀⠀⠀⠀⠀⠀⠀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⣿⣿⣿⣿⣿⠿⠟⠋⠀⠀⠀⠀⠀⢀⣤⣾⣿⣿⣿⣿⣿⣿⣿⣿⣿⣿⣿⣿⣿⣿⣿⣿⣿⣿⣿⣿⣿⣿⣿⣿⣿⣿⣿⣿⣿⠀⠀⠀⠀⠀⠀⠀⠀⠀⠀⠀⠀⠀⠀⠀⠀⠀⠀⠀⠀⠀⠀⠀⠀⠀⠀⠀⠀⠀⠀⠀⠀⠀⠀⠀⠀⠀⠀⠀⠀⠀⠀⠀⠀⠀⠀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⣿⣿⣿⣿⣥⣤⠀⠀⠀⠀⠀⠀⠀⠸⣿⣿⣿⣿⣿⣿⣿⣿⣿⣿⣿⣿⣿⣿⣿⣿⣿⣿⣿⣿⣿⣿⣿⣿⣿⣿⣿⣿⣿⣿⣿⠀⠀⠀⠀⠀⠀⠀⠀⠀⠀⠀⠀⠀⠀⠀⠀⠀⠀⠀⠀⠀⠀⠀⠀⠀⠀⠀⠀⠀⠀⠀⠀⠀⠀⠀⠀⠀⠀⠀⠀⠀⠀⠀⠀⠀⠀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⣿⣿⣿⣿⣿⣿⣿⣿⣿⣦⡀⠀⠀⠀⣰⣿⣿⣿⣿⣿⣿⣿⣿⣿⣿⣿⣿⣿⣿⣿⣿⣿⣿⣿⣿⣿⣿⣿⣿⣿⣿⣿⣿⣿⣿⠀⠀⠀⠀⠀⠀⠀⠀⠀⠀⠀⠀⠀⠀⠀⠀⠀⠀⠀⠀⠀⠀⠀⠀⠀⠀⠀⠀⠀⠀⠀⠀⠀⠀⠀⠀⠀⠀⠀⠀⠀⠀⠀⠀⠀⠀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⣿⣿⣿⣿⣿⣿⣿⣿⣿⣿⣿⣦⣤⣴⣿⣿⣿⣿⣿⣿⣿⣿⣿⣿⣿⣿⣿⣿⣿⣿⣿⣿⣿⣿⣿⣿⣿⣿⣿⣿⣿⣿⣿⣿⣿⠀⠀⠀⠀⠀⠀⠀⠀⠀⠀⠀⠀⠀⠀⠀⠀⠀⠀⠀⠀⠀⠀⠀⠀⠀⠀⠀⠀⠀⠀⠀⠀⠀⠀⠀⠀⠀⠀⠀⠀⠀⠀⠀⠀⠀⠀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⣿⣿⣿⣿⣿⣿⣿⣿⣿⣿⣿⣿⣿⣿⣿⣿⣿⣿⣿⣿⣿⣿⣿⣿⣿⣿⣿⣿⣿⣿⣿⣿⣿⣿⣿⣿⣿⣿⣿⣿⣿⣿⣿⣿⣿⠀⠀⠀⠀⠀⠀⠀⠀⠀⠀⠀⠀⠀⠀⠀⠀⠀⠀⠀⠀⠀⠀⠀⠀⠀⠀⠀⠀⠀⠀⠀⠀⠀⠀⠀⢀⣀⣀⡀⠀⠀⠀⠀⠀⠀⠀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⣿⣿⣿⣿⣿⣿⣿⣿⣿⣿⣿⣿⣿⣿⣿⣿⣿⣿⣿⣿⣿⣿⣿⣿⣿⣿⣿⣿⣿⣿⣿⣿⣿⣿⣿⣿⣿⣿⣿⣿⣿⣿⣿⣿⣿⠀⠀⠀⠀⠀⠀⠀⠀⠀⠀⠀⠀⠀⠀⠀⠀⠀⠀⠀⠀⠀⠀⠀⠀⠀⠀⠀⠀⠀⠀⠀⠀⠀⢀⣴⣿⣿⣿⣯⠀⠀⠀⠀⠀⠀⠀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⣿⣿⣿⣿⣿⣿⣿⣿⣿⣿⣿⣿⣿⣿⣿⣿⣿⣿⣿⣿⣿⣿⣿⣿⣿⣿⣿⣿⣿⣿⣿⣿⣿⣿⣿⣿⣿⣿⣿⣿⣿⣿⣿⣿⣿⠀⠀⠀⠀⠀⠀⠀⠀⠀⠀⠀⠀⠀⠀⠀⠀⠀⠀⠀⠀⠀⠀⠀⠀⠀⠀⠀⠀⠀⠀⠀⠀⢰⣿⣿⣿⣿⣿⣿⡇⠀⠀⠀⠀⠀⠀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⣿⣿⣿⣿⣿⣿⣿⣿⣿⣿⣿⣿⣿⣿⣿⣿⣿⣿⣿⣿⣿⣿⣿⣿⣿⣿⣿⣿⣿⣿⣿⣿⣿⣿⣿⣿⣿⣿⣿⣿⣿⣿⣿⣿⣿⠀⠀⠀⠀⠀⠀⠀⠀⠀⠀⠀⠀⠀⠀⠀⠀⠀⠀⠀⠀⠀⠀⠀⠀⠀⠀⠀⠀⠀⠀⠀⣠⣿⣿⣿⣿⡿⠟⠁⠀⠀⠀⠀⠀⠀⠀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⣿⣿⣿⣿⣿⣿⣿⣿⣿⣿⣿⣿⣿⣿⣿⣿⣿⣿⣿⣿⣿⣿⣿⣿⣿⣿⣿⣿⣿⣿⣿⣿⣿⣿⣿⣿⣿⣿⣿⣿⣿⣿⣿⣿⣿⠀⠀⠀⠀⠀⠀⠀⠀⠀⠀⠀⠀⠀⠀⠀⠀⠀⠀⠀⠀⠀⠀⠀⠀⠀⠀⠀⠀⢀⣤⣾⣿⣿⣿⣿⣿⣷⣦⡀⠀⠀⠀⠀⠀⠀⠀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⣿⣿⣿⣿⣿⣿⣿⣿⣿⣿⣿⣿⣿⣿⣿⣿⣿⣿⣿⣿⣿⣿⣿⣿⣿⣿⣿⣿⣿⣿⣿⣿⣿⣿⣿⣿⣿⣿⣿⣿⣿⣿⣿⣿⣿⠀⠀⠀⠀⠀⠀⠀⠀⠀⠀⠀⠀⠀⠀⠀⠀⠀⠀⠀⠀⠀⠀⠀⠀⠀⠀⠀⢀⣿⣿⣿⣿⣿⣿⣿⣿⣿⣿⣷⠀⠀⣀⠀⠀⠀⠀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⣿⣿⣿⣿⣿⣿⣿⣿⣿⣿⣿⣿⣿⣿⣿⣿⣿⣿⣿⣿⣿⣿⣿⣿⣿⣿⣿⣿⣿⣿⣿⣿⣿⣿⣿⣿⣿⣿⣿⣿⣿⣿⣿⣿⣿⠀⠀⠀⠀⠀⠀⠀⠀⠀⠀⠀⠀⠀⠀⠀⠀⠀⠀⠀⠀⠀⠀⠀⠀⠀⠀⠀⣼⣿⣿⣿⣿⣿⣿⡿⢹⣿⣿⣿⣇⠀⣹⡆⠀⠀⠀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⣿⣿⣿⣿⣿⣿⣿⣿⣿⣿⣿⣿⣿⣿⣿⣿⣿⣿⣿⣿⣿⣿⣿⣿⣿⣿⣿⣿⣿⣿⣿⣿⣿⣿⣿⣿⣿⣿⣿⣿⣿⣿⣿⣿⣿⠀⠀⠀⠀⠀⠀⠀⠀⠀⠀⠀⠀⠀⠀⠀⠀⠀⠀⠀⠀⠀⠀⠀⠀⠀⠀⠀⠿⢟⣿⣿⣿⣿⣿⣧⣾⣿⣿⣿⣿⣿⣿⣷⠀⠀⠀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⣿⣿⣿⣿⣿⣿⣿⣿⣿⣿⣿⣿⣿⣿⣿⣿⣿⣿⣿⣿⣿⣿⣿⣿⣿⣿⣿⣿⣿⣿⣿⣿⣿⣿⣿⣿⣿⣿⣿⣿⣿⣿⣿⣿⣿⠀⠀⠀⠀⠀⠀⠀⠀⠀⠀⠀⠀⠀⠀⠀⠀⠀⠀⠀⠀⠀⠀⠀⠀⠀⠀⠀⠀⠊⣼⣿⣿⣿⣿⣿⣿⣿⣿⣿⣿⣿⣿⠇⠀⠀⠀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⣿⣿⣿⣿⣿⣿⣿⣿⣿⣿⣿⣿⣿⣿⣿⣿⣿⣿⣿⣿⣿⣿⣿⣿⣿⣿⣿⣿⣿⣿⣿⣿⣿⣿⣿⣿⣿⣿⣿⣿⣿⣿⣿⣿⣿⠀⠀⠀⠀⠀⠀⠀⠀⠀⠀⠀⠀⠀⠀⠀⠀⠀⠀⠀⠀⠀⠀⠀⠀⠀⠀⠀⠀⠀⢻⡿⠟⠋⣿⣿⣿⣿⣿⣿⡿⠛⠁⠀⠀⠀⠀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⣿⣿⣿⣿⣿⣿⣿⣿⣿⣿⣿⣿⣿⣿⣿⣿⣿⣿⣿⣿⣿⣿⣿⣿⣿⣿⣿⣿⣿⣿⣿⣿⣿⣿⣿⣿⣿⣿⣿⣿⣿⣿⣿⣿⣿⠀⠀⠀⠀⠀⠀⠀⠀⠀⠀⠀⠀⠀⠀⠀⠀⠀⠀⠀⠀⠀⠀⠀⠀⠀⠀⠀⠀⠀⠀⠀⠀⢸⣿⣿⣿⣿⣿⣿⣇⠀⠀⠀⠀⠀⠀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⣿⣿⣿⣿⣿⣿⣿⣿⣿⣿⣿⣿⣿⣿⣿⣿⣿⣿⣿⣿⣿⣿⣿⣿⣿⣿⣿⣿⣿⣿⣿⣿⣿⣿⣿⣿⣿⣿⣿⣿⣿⣿⣿⣿⣿⠀⠀⠀⠀⠀⠀⠀⠀⠀⠀⠀⠀⠀⠀⠀⠀⠀⠀⠀⠀⠀⠀⠀⠀⠀⠀⠀⠀⠀⠀⠀⠀⣿⣿⣿⣿⣿⣿⣿⣿⡄⠀⠀⠀⠀⠀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⣿⣿⣿⣿⣿⣿⣿⣿⣿⣿⣿⣿⣿⣿⣿⣿⣿⣿⣿⣿⣿⣿⣿⣿⣿⣿⣿⣿⣿⣿⣿⣿⣿⣿⣿⣿⣿⣿⣿⣿⣿⣿⣿⣿⣿⠀⠀⠀⠀⠀⠀⠀⠀⠀⠀⠀⠀⠀⠀⠀⠀⠀⠀⠀⠀⠀⠀⠀⠀⠀⠀⠀⠀⠀⠀⠀⢠⣿⣿⣿⣿⣿⣿⣿⣿⣷⠀⠀⠀⠀⠀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⣿⣿⣿⣿⣿⣿⣿⣿⣿⣿⣿⣿⣿⣿⣿⣿⣿⣿⣿⣿⣿⣿⣿⣿⣿⣿⣿⣿⣿⣿⣿⣿⣿⣿⣿⣿⣿⣿⣿⣿⣿⣿⣿⣿⣿⠀⠀⠀⠀⠀⠀⠀⠀⠀⠀⠀⠀⠀⠀⠀⠀⠀⠀⠀⠀⠀⠀⠀⠀⠀⠀⠀⠀⠀⠀⠀⣼⣿⣿⣿⣿⣿⣿⣿⣿⣿⠀⠀⠀⠀⠀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⣿⣿⣿⣿⣿⣿⣿⠀⠀⠀⠀⠀⠀⠀⠉⠉⠙⠛⠛⠿⣿⣿⣿⣿⣿⣿⣿⣿⣿⣿⣿⣿⣿⣿⣿⣿⣿⣿⣿⣿⣿⣿⣿⣿⣿⠀⠀⠀⠀⠀⠀⠀⠀⠀⠀⠀⠀⠀⠀⠀⠀⠀⠀⠀⠀⠀⠀⠀⠀⠀⠀⠀⠀⠀⠀⠀⠀⠀⠀⠀⠀⠀⠀⠀⠀⠀⠀⠀⠀⠀⠀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⣿⣿⣿⣿⣿⣿⡏⠀⠀⠀⠀⠀⠀⠀⠀⠀⠀⠀⠀⢐⣿⣿⣿⣿⣿⣿⣿⣿⣿⣿⣿⣿⣿⣿⣿⣿⣿⣿⣿⣿⣿⣿⣿⣿⣿⠀⠀⠀⠀⠀⠀⠀⠀⠀⠀⠀⠀⠀⠀⠀⠀⠀⠀⠀⠀⠀⠀⠀⠀⠀⠀⠀⠀⠀⠀⠀⠀⠀⠀⠀⠀⠀⠀⠀⠀⠀⠀⠀⠀⠀⠀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⣿⣿⣿⣿⣿⣿⣇⠀⠀⠀⠀⠀⠀⠀⠀⠀⠀⠀⣠⣿⣿⣿⣿⣿⣿⣿⣿⣿⣿⣿⣿⣿⣿⣿⣿⣿⣿⣿⣿⣿⣿⣿⣿⣿⣿⠀⠀⠀⠀⠀⠀⠀⠀⠀⠀⠀⠀⠀⠀⠀⠀⠀⠀⠀⠀⠀⠀⠀⠀⠀⠀⠀⠀⠀⠀⠀⠀⠀⠀⠀⠀⠀⠀⠀⠀⠀⠀⠀⠀⠀⠀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⣿⣿⣿⣿⣿⣿⣿⠀⠀⠀⠀⠀⠀⠀⢀⣼⣿⣿⣿⣿⣿⣿⣿⣿⣿⣿⣿⣿⣿⣿⣿⣿⣿⣿⣿⣿⣿⣿⣿⣿⣿⣿⣿⣿⣿⠀⠀⠀⠀⠀⠀⠀⠀⠀⠀⠀⠀⠀⠀⠀⠀⠀⠀⠀⠀⠀⠀⠀⠀⠀⠀⠀⠀⠀⠀⠀⠀⠀⠀⠀⠀⠀⠀⠀⠀⠀⠀⠀⠀⠀⠀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⣿⣿⣿⣿⣿⣿⣿⡆⠀⠀⠀⠀⠀⠺⣿⣿⣿⣿⣿⣿⣿⣿⣿⣿⣿⣿⣿⣿⣿⣿⣿⣿⣿⣿⣿⣿⣿⣿⣿⣿⣿⣿⣿⣿⣿⠀⠀⠀⠀⠀⠀⠀⠀⠀⠀⠀⠀⠀⠀⠀⠀⠀⠀⠀⠀⠀⠀⠀⠀⠀⠀⠀⠀⠀⠀⠀⠀⠀⠀⠀⠀⠀⠀⠀⠀⠀⠀⠀⠀⠀⠀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⣿⣿⣿⣿⣿⣿⠟⠃⠀⠀⠀⠀⠀⠀⠀⠀⠀⢻⣿⣿⣿⣿⣿⣿⣿⣿⣿⣿⣿⣿⣿⣿⣿⣿⣿⣿⣿⣿⣿⣿⣿⣿⣿⣿⣿⠀⠀⠀⠀⠀⠀⠀⠀⠀⠀⠀⠀⠀⠀⠀⠀⠀⠀⠀⠀⠀⠀⠀⠀⠀⠀⠀⠀⠀⠀⠀⠀⠀⠀⠀⠀⠀⠀⠀⠀⠀⠀⠀⠀⠀⠀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⣿⣿⣿⣿⡏⠀⠀⠀⠀⠀⠀⠀⠀⠀⠀⠀⢀⣿⣿⣿⣿⣿⣿⣿⣿⣿⣿⣿⣿⣿⣿⣿⣿⣿⣿⣿⣿⣿⣿⣿⣿⣿⣿⣿⣿⠀⠀⠀⠀⠀⠀⠀⠀⠀⠀⠀⠀⠀⠀⠀⠀⠀⠀⠀⠀⠀⠀⠀⠀⠀⠀⠀⠀⠀⠀⠀⠀⠀⠀⠀⠀⠀⠀⠀⠀⠀⠀⠀⠀⠀⠀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⣿⣿⣿⣿⣇⠀⣨⠀⠀⠀⠀⠀⠀⠀⠀⢠⣾⣿⣿⣿⣿⣿⣿⣿⣿⣿⣿⣿⣿⣿⣿⣿⣿⣿⣿⣿⣿⣿⣿⣿⣿⣿⣿⣿⣿⠀⠀⠀⠀⠀⠀⠀⠀⠀⠀⠀⠀⠀⠀⠀⠀⠀⠀⠀⠀⠀⠀⠀⠀⠀⠀⠀⠀⠀⠀⠀⠀⠀⠀⠀⠀⠀⠀⠀⠀⠀⠀⠀⠀⠀⠀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⣿⣿⣿⣿⣿⣼⣿⣷⣄⠀⠀⠀⠀⠀⢀⣿⣿⣿⣿⣿⣿⣿⣿⣿⣿⣿⣿⣿⣿⣿⣿⣿⣿⣿⣿⣿⣿⣿⣿⣿⣿⣿⣿⣿⣿⠀⠀⠀⠀⠀⠀⠀⠀⠀⠀⠀⠀⠀⠀⠀⠀⠀⠀⠀⠀⠀⠀⠀⠀⠀⠀⠀⠀⠀⠀⠀⠀⠀⠀⠀⠀⠀⠀⠀⠀⠀⠀⠀⠀⠀⠀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⣿⣿⣿⣿⣿⣿⣿⣿⠏⠀⠀⠀⠀⠀⠈⠁⢈⣿⣿⣿⣿⣿⣿⣿⣿⣿⣿⣿⣿⣿⣿⣿⣿⣿⣿⣿⣿⣿⣿⣿⣿⣿⣿⣿⣿⠀⠀⠀⠀⠀⠀⠀⠀⠀⠀⠀⠀⠀⠀⠀⠀⠀⠀⠀⠀⠀⠀⠀⠀⠀⠀⠀⠀⠀⠀⠀⠀⠀⠀⠀⠀⠀⠀⠀⠀⠀⠀⠀⠀⠀⠀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⣿⣿⣿⣿⣿⡿⠿⠋⠀⠀⠀⠀⠀⢀⣤⣾⣿⣿⣿⣿⣿⣿⣿⣿⣿⣿⣿⣿⣿⣿⣿⣿⣿⣿⣿⣿⣿⣿⣿⣿⣿⣿⣿⣿⣿⠀⠀⠀⠀⠀⠀⠀⠀⠀⠀⠀⠀⠀⠀⠀⠀⠀⠀⠀⠀⠀⠀⠀⠀⠀⠀⠀⠀⠀⠀⠀⠀⠀⠀⠀⠀⠀⠀⠀⠀⠀⠀⠀⠀⠀⠀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⣿⣿⣿⣿⣥⣤⠀⠀⠀⠀⠀⠀⠀⠘⣿⣿⣿⣿⣿⣿⣿⣿⣿⣿⣿⣿⣿⣿⣿⣿⣿⣿⣿⣿⣿⣿⣿⣿⣿⣿⣿⣿⣿⣿⣿⠀⠀⠀⠀⠀⠀⠀⠀⠀⠀⠀⠀⠀⠀⠀⠀⠀⠀⠀⠀⠀⠀⠀⠀⠀⠀⠀⠀⠀⠀⠀⠀⠀⠀⠀⠀⠀⠀⠀⠀⠀⠀⠀⠀⠀⠀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⣿⣿⣿⣿⣿⣿⣿⣿⣿⣦⡀⠀⠀⠀⣰⣿⣿⣿⣿⣿⣿⣿⣿⣿⣿⣿⣿⣿⣿⣿⣿⣿⣿⣿⣿⣿⣿⣿⣿⣿⣿⣿⣿⣿⣿⠀⠀⠀⠀⠀⠀⠀⠀⠀⠀⠀⠀⠀⠀⠀⠀⠀⠀⠀⠀⠀⠀⠀⠀⠀⠀⠀⠀⠀⠀⠀⠀⠀⠀⠀⠀⠀⠀⠀⠀⠀⠀⠀⠀⠀⠀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⣿⣿⣿⣿⣿⣿⣿⣿⣿⣿⣿⣶⣤⣴⣿⣿⣿⣿⣿⣿⣿⣿⣿⣿⣿⣿⣿⣿⣿⣿⣿⣿⣿⣿⣿⣿⣿⣿⣿⣿⣿⣿⣿⣿⣿⠀⠀⠀⠀⠀⠀⠀⠀⠀⠀⠀⠀⠀⠀⠀⠀⠀⠀⠀⠀⠀⠀⠀⠀⠀⠀⠀⠀⠀⠀⠀⠀⠀⠀⠀⠀⠀⠀⠀⠀⠀⠀⠀⠀⠀⠀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⣿⣿⣿⣿⣿⣿⣿⣿⣿⣿⣿⣿⣿⣿⣿⣿⣿⣿⣿⣿⣿⣿⣿⣿⣿⣿⣿⣿⣿⣿⣿⣿⣿⣿⣿⣿⣿⣿⣿⣿⣿⣿⣿⣿⣿⠀⠀⠀⠀⠀⠀⠀⠀⠀⠀⠀⠀⠀⠀⠀⠀⠀⠀⠀⠀⠀⠀⠀⠀⠀⠀⠀⠀⠀⠀⠀⠀⠀⠀⠀⢀⣀⣀⡀⠀⠀⠀⠀⠀⠀⠀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⣿⣿⣿⣿⣿⣿⣿⣿⣿⣿⣿⣿⣿⣿⣿⣿⣿⣿⣿⣿⣿⣿⣿⣿⣿⣿⣿⣿⣿⣿⣿⣿⣿⣿⣿⣿⣿⣿⣿⣿⣿⣿⣿⣿⣿⠀⠀⠀⠀⠀⠀⠀⠀⠀⠀⠀⠀⠀⠀⠀⠀⠀⠀⠀⠀⠀⠀⠀⠀⠀⠀⠀⠀⠀⠀⠀⠀⠀⢀⣴⣿⣿⣿⣯⠀⠀⠀⠀⠀⠀⠀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⣿⣿⣿⣿⣿⣿⣿⣿⣿⣿⣿⣿⣿⣿⣿⣿⣿⣿⣿⣿⣿⣿⣿⣿⣿⣿⣿⣿⣿⣿⣿⣿⣿⣿⣿⣿⣿⣿⣿⣿⣿⣿⣿⣿⣿⠀⠀⠀⠀⠀⠀⠀⠀⠀⠀⠀⠀⠀⠀⠀⠀⠀⠀⠀⠀⠀⠀⠀⠀⠀⠀⠀⠀⠀⠀⠀⠀⢰⣿⣿⣿⣿⣿⣿⡇⠀⠀⠀⠀⠀⠀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⣿⣿⣿⣿⣿⣿⣿⣿⣿⣿⣿⣿⣿⣿⣿⣿⣿⣿⣿⣿⣿⣿⣿⣿⣿⣿⣿⣿⣿⣿⣿⣿⣿⣿⣿⣿⣿⣿⣿⣿⣿⣿⣿⣿⣿⠀⠀⠀⠀⠀⠀⠀⠀⠀⠀⠀⠀⠀⠀⠀⠀⠀⠀⠀⠀⠀⠀⠀⠀⠀⠀⠀⠀⠀⠀⠀⣠⣿⣿⣿⣿⡿⠟⠁⠀⠀⠀⠀⠀⠀⠀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⣿⣿⣿⣿⣿⣿⣿⣿⣿⣿⣿⣿⣿⣿⣿⣿⣿⣿⣿⣿⣿⣿⣿⣿⣿⣿⣿⣿⣿⣿⣿⣿⣿⣿⣿⣿⣿⣿⣿⣿⣿⣿⣿⣿⣿⠀⠀⠀⠀⠀⠀⠀⠀⠀⠀⠀⠀⠀⠀⠀⠀⠀⠀⠀⠀⠀⠀⠀⠀⠀⠀⠀⠀⢀⣴⣾⣿⣿⣿⣿⣿⣷⣦⡀⠀⠀⠀⠀⠀⠀⠀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⣿⣿⣿⣿⣿⣿⣿⣿⣿⣿⣿⣿⣿⣿⣿⣿⣿⣿⣿⣿⣿⣿⣿⣿⣿⣿⣿⣿⣿⣿⣿⣿⣿⣿⣿⣿⣿⣿⣿⣿⣿⣿⣿⣿⣿⠀⠀⠀⠀⠀⠀⠀⠀⠀⠀⠀⠀⠀⠀⠀⠀⠀⠀⠀⠀⠀⠀⠀⠀⠀⠀⠀⢀⣿⣿⣿⣿⣿⣿⣿⣿⣿⣿⣷⠀⠀⣀⠀⠀⠀⠀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⣿⣿⣿⣿⣿⣿⣿⣿⣿⣿⣿⣿⣿⣿⣿⣿⣿⣿⣿⣿⣿⣿⣿⣿⣿⣿⣿⣿⣿⣿⣿⣿⣿⣿⣿⣿⣿⣿⣿⣿⣿⣿⣿⣿⣿⠀⠀⠀⠀⠀⠀⠀⠀⠀⠀⠀⠀⠀⠀⠀⠀⠀⠀⠀⠀⠀⠀⠀⠀⠀⠀⠀⣼⣿⣿⣿⣿⣿⣿⡿⢹⣿⣿⣿⣇⠀⣽⡀⠀⠀⠀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⣿⣿⣿⣿⣿⣿⣿⣿⣿⣿⣿⣿⣿⣿⣿⣿⣿⣿⣿⣿⣿⣿⣿⣿⣿⣿⣿⣿⣿⣿⣿⣿⣿⣿⣿⣿⣿⣿⣿⣿⣿⣿⣿⣿⣿⠀⠀⠀⠀⠀⠀⠀⠀⠀⠀⠀⠀⠀⠀⠀⠀⠀⠀⠀⠀⠀⠀⠀⠀⠀⠀⠀⢟⢿⣿⣿⣿⣿⣿⣧⣾⣿⣿⣿⣿⣿⣿⡧⠀⠀⠀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⣿⣿⣿⣿⣿⣿⣿⣿⣿⣿⣿⣿⣿⣿⣿⣿⣿⣿⣿⣿⣿⣿⣿⣿⣿⣿⣿⣿⣿⣿⣿⣿⣿⣿⣿⣿⣿⣿⣿⣿⣿⣿⣿⣿⣿⠀⠀⠀⠀⠀⠀⠀⠀⠀⠀⠀⠀⠀⠀⠀⠀⠀⠀⠀⠀⠀⠀⠀⠀⠀⠀⠀⠀⠊⣼⣿⣿⣿⣿⣿⣿⣿⣿⣿⣿⣿⡿⠃⠀⠀⠀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⣿⣿⣿⣿⣿⣿⣿⣿⣿⣿⣿⣿⣿⣿⣿⣿⣿⣿⣿⣿⣿⣿⣿⣿⣿⣿⣿⣿⣿⣿⣿⣿⣿⣿⣿⣿⣿⣿⣿⣿⣿⣿⣿⣿⣿⠀⠀⠀⠀⠀⠀⠀⠀⠀⠀⠀⠀⠀⠀⠀⠀⠀⠀⠀⠀⠀⠀⠀⠀⠀⠀⠀⠀⠀⢻⣿⠟⠋⣻⣿⣿⣿⣿⣿⠿⠋⠁⠀⠀⠀⠀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⣿⣿⣿⣿⣿⣿⣿⣿⣿⣿⣿⣿⣿⣿⣿⣿⣿⣿⣿⣿⣿⣿⣿⣿⣿⣿⣿⣿⣿⣿⣿⣿⣿⣿⣿⣿⣿⣿⣿⣿⣿⣿⣿⣿⣿⠀⠀⠀⠀⠀⠀⠀⠀⠀⠀⠀⠀⠀⠀⠀⠀⠀⠀⠀⠀⠀⠀⠀⠀⠀⠀⠀⠀⠀⠀⠀⠀⢸⣿⣿⣿⣿⣿⣿⣇⠀⠀⠀⠀⠀⠀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⣿⣿⣿⣿⣿⣿⣿⣿⣿⣿⣿⣿⣿⣿⣿⣿⣿⣿⣿⣿⣿⣿⣿⣿⣿⣿⣿⣿⣿⣿⣿⣿⣿⣿⣿⣿⣿⣿⣿⣿⣿⣿⣿⣿⣿⠀⠀⠀⠀⠀⠀⠀⠀⠀⠀⠀⠀⠀⠀⠀⠀⠀⠀⠀⠀⠀⠀⠀⠀⠀⠀⠀⠀⠀⠀⠀⠀⣿⣿⣿⣿⣿⣿⣿⣿⡄⠀⠀⠀⠀⠀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⣿⣿⣿⣿⣿⣿⣿⣿⣿⣿⣿⣿⣿⣿⣿⣿⣿⣿⣿⣿⣿⣿⣿⣿⣿⣿⣿⣿⣿⣿⣿⣿⣿⣿⣿⣿⣿⣿⣿⣿⣿⣿⣿⣿⣿⠀⠀⠀⠀⠀⠀⠀⠀⠀⠀⠀⠀⠀⠀⠀⠀⠀⠀⠀⠀⠀⠀⠀⠀⠀⠀⠀⠀⠀⠀⠀⢠⣿⣿⣿⣿⣿⣿⣿⣿⣷⠀⠀⠀⠀⠀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⣿⣿⣿⣿⣿⣿⣿⣿⣿⣿⣿⣿⣿⣿⣿⣿⣿⣿⣿⣿⣿⣿⣿⣿⣿⣿⣿⣿⣿⣿⣿⣿⣿⣿⣿⣿⣿⣿⣿⣿⣿⣿⣿⣿⣿⠀⠀⠀⠀⠀⠀⠀⠀⠀⠀⠀⠀⠀⠀⠀⠀⠀⠀⠀⠀⠀⠀⠀⠀⠀⠀⠀⠀⠀⠀⠀⣼⣿⣿⣿⣿⣿⣿⣿⣿⣿⠀⠀⠀⠀⠀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⣿⣿⣿⣿⣿⣿⡟⠀⠀⠀⠀⠀⠀⠀⠉⠉⠙⠛⠛⠿⣿⣿⣿⣿⣿⣿⣿⣿⣿⣿⣿⣿⣿⣿⣿⣿⣿⣿⣿⣿⣿⣿⣿⣿⣿⠀⠀⠀⠀⠀⠀⠀⠀⠀⠀⠀⠀⠀⠀⠀⠀⠀⠀⠀⠀⠀⠀⠀⠀⠀⠀⠀⠀⠀⠀⠀⠀⠀⠀⠀⠀⠀⠀⠀⠀⠀⠀⠀⠀⠀⠀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⣿⣿⣿⣿⣿⣿⡇⠀⠀⠀⠀⠀⠀⠀⠀⠀⠀⠀⠀⢐⣿⣿⣿⣿⣿⣿⣿⣿⣿⣿⣿⣿⣿⣿⣿⣿⣿⣿⣿⣿⣿⣿⣿⣿⣿⠀⠀⠀⠀⠀⠀⠀⠀⠀⠀⠀⠀⠀⠀⠀⠀⠀⠀⠀⠀⠀⠀⠀⠀⠀⠀⠀⠀⠀⠀⠀⠀⠀⠀⠀⠀⠀⠀⠀⠀⠀⠀⠀⠀⠀⠀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⣿⣿⣿⣿⣿⣿⣇⠀⠀⠀⠀⠀⠀⠀⠀⠀⠀⠀⣠⣾⣿⣿⣿⣿⣿⣿⣿⣿⣿⣿⣿⣿⣿⣿⣿⣿⣿⣿⣿⣿⣿⣿⣿⣿⣿⠀⠀⠀⠀⠀⠀⠀⠀⠀⠀⠀⠀⠀⠀⠀⠀⠀⠀⠀⠀⠀⠀⠀⠀⠀⠀⠀⠀⠀⠀⠀⠀⠀⠀⠀⠀⠀⠀⠀⠀⠀⠀⠀⠀⠀⠀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⣿⣿⣿⣿⣿⣿⣿⡆⠀⠀⠀⠀⠀⠙⠟⠻⣿⣿⣿⣿⣿⣿⣿⣿⣿⣿⣿⣿⣿⣿⣿⣿⣿⣿⣿⣿⣿⣿⣿⣿⣿⣿⣿⣿⣿⠀⠀⠀⠀⠀⠀⠀⠀⠀⠀⠀⠀⠀⠀⠀⠀⠀⠀⠀⠀⠀⠀⠀⠀⠀⠀⠀⠀⠀⠀⠀⠀⠀⠀⠀⠀⠀⠀⠀⠀⠀⠀⠀⠀⠀⠀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⣿⣿⣿⣿⣿⣿⠟⠃⠀⠀⠀⠀⠀⠀⠀⠀⢸⣿⣿⣿⣿⣿⣿⣿⣿⣿⣿⣿⣿⣿⣿⣿⣿⣿⣿⣿⣿⣿⣿⣿⣿⣿⣿⣿⣿⠀⠀⠀⠀⠀⠀⠀⠀⠀⠀⠀⠀⠀⠀⠀⠀⠀⠀⠀⠀⠀⠀⠀⠀⠀⠀⠀⠀⠀⠀⠀⠀⠀⠀⠀⠀⠀⠀⠀⠀⠀⠀⠀⠀⠀⠀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⣿⣿⣿⣿⡟⠁⠀⠀⠀⠀⠀⠀⠀⠀⠀⠀⢼⣿⣿⣿⣿⣿⣿⣿⣿⣿⣿⣿⣿⣿⣿⣿⣿⣿⣿⣿⣿⣿⣿⣿⣿⣿⣿⣿⣿⠀⠀⠀⠀⠀⠀⠀⠀⠀⠀⠀⠀⠀⠀⠀⠀⠀⠀⠀⠀⠀⠀⠀⠀⠀⠀⠀⠀⠀⠀⠀⠀⠀⠀⠀⠀⠀⠀⠀⠀⠀⠀⠀⠀⠀⠀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⣿⣿⣿⣿⣇⠀⣠⠀⠀⠀⠀⠀⠀⠀⠀⢠⣾⣿⣿⣿⣿⣿⣿⣿⣿⣿⣿⣿⣿⣿⣿⣿⣿⣿⣿⣿⣿⣿⣿⣿⣿⣿⣿⣿⣿⠀⠀⠀⠀⠀⠀⠀⠀⠀⠀⠀⠀⠀⠀⠀⠀⠀⠀⠀⠀⠀⠀⠀⠀⠀⠀⠀⠀⠀⠀⠀⠀⠀⠀⠀⠀⠀⠀⠀⠀⠀⠀⠀⠀⠀⠀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⣿⣿⣿⣿⣿⣴⣿⣷⣄⠀⠀⠀⠀⠀⠀⣿⣿⣿⣿⣿⣿⣿⣿⣿⣿⣿⣿⣿⣿⣿⣿⣿⣿⣿⣿⣿⣿⣿⣿⣿⣿⣿⣿⣿⣿⠀⠀⠀⠀⠀⠀⠀⠀⠀⠀⠀⠀⠀⠀⠀⠀⠀⠀⠀⠀⠀⠀⠀⠀⠀⠀⠀⠀⠀⠀⠀⠀⠀⠀⠀⠀⠀⠀⠀⠀⠀⠀⠀⠀⠀⠀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⣿⣿⣿⣿⣿⣿⣿⣿⡟⠀⠀⠀⠀⠀⠈⠉⢈⣿⣿⣿⣿⣿⣿⣿⣿⣿⣿⣿⣿⣿⣿⣿⣿⣿⣿⣿⣿⣿⣿⣿⣿⣿⣿⣿⣿⠀⠀⠀⠀⠀⠀⠀⠀⠀⠀⠀⠀⠀⠀⠀⠀⠀⠀⠀⠀⠀⠀⠀⠀⠀⠀⠀⠀⠀⠀⠀⠀⠀⠀⠀⠀⠀⠀⠀⠀⠀⠀⠀⠀⠀⠀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⣿⣿⣿⣿⣿⡿⠿⠏⠀⠀⠀⠀⠀⢀⣤⣾⣿⣿⣿⣿⣿⣿⣿⣿⣿⣿⣿⣿⣿⣿⣿⣿⣿⣿⣿⣿⣿⣿⣿⣿⣿⣿⣿⣿⣿⠀⠀⠀⠀⠀⠀⠀⠀⠀⠀⠀⠀⠀⠀⠀⠀⠀⠀⠀⠀⠀⠀⠀⠀⠀⠀⠀⠀⠀⠀⠀⠀⠀⠀⠀⠀⠀⠀⠀⠀⠀⠀⠀⠀⠀⠀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⣿⣿⣿⣿⣥⣤⡀⠀⠀⠀⠀⠀⠀⠀⣿⣿⣿⣿⣿⣿⣿⣿⣿⣿⣿⣿⣿⣿⣿⣿⣿⣿⣿⣿⣿⣿⣿⣿⣿⣿⣿⣿⣿⣿⣿⠀⠀⠀⠀⠀⠀⠀⠀⠀⠀⠀⠀⠀⠀⠀⠀⠀⠀⠀⠀⠀⠀⠀⠀⠀⠀⠀⠀⠀⠀⠀⠀⠀⠀⠀⠀⠀⠀⠀⠀⠀⠀⠀⠀⠀⠀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⣿⣿⣿⣿⣿⣿⣿⣿⣿⣦⡀⠀⠀⠀⣰⣿⣿⣿⣿⣿⣿⣿⣿⣿⣿⣿⣿⣿⣿⣿⣿⣿⣿⣿⣿⣿⣿⣿⣿⣿⣿⣿⣿⣿⣿⠀⠀⠀⠀⠀⠀⠀⠀⠀⠀⠀⠀⠀⠀⠀⠀⠀⠀⠀⠀⠀⠀⠀⠀⠀⠀⠀⠀⠀⠀⠀⠀⠀⠀⠀⠀⠀⠀⠀⠀⠀⠀⠀⠀⠀⠀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⣿⣿⣿⣿⣿⣿⣿⣿⣿⣿⣿⣶⣤⣴⣿⣿⣿⣿⣿⣿⣿⣿⣿⣿⣿⣿⣿⣿⣿⣿⣿⣿⣿⣿⣿⣿⣿⣿⣿⣿⣿⣿⣿⣿⣿⠀⠀⠀⠀⠀⠀⠀⠀⠀⠀⠀⠀⠀⠀⠀⠀⠀⠀⠀⠀⠀⠀⠀⠀⠀⠀⠀⠀⠀⠀⠀⠀⠀⠀⠀⠀⠀⠀⠀⠀⠀⠀⠀⠀⠀⠀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⣿⣿⣿⣿⣿⣿⣿⣿⣿⣿⣿⣿⣿⣿⣿⣿⣿⣿⣿⣿⣿⣿⣿⣿⣿⣿⣿⣿⣿⣿⣿⣿⣿⣿⣿⣿⣿⣿⣿⣿⣿⣿⣿⣿⣿⠀⠀⠀⠀⠀⠀⠀⠀⠀⠀⠀⠀⠀⠀⠀⠀⠀⠀⠀⠀⠀⠀⠀⠀⠀⠀⠀⠀⠀⠀⠀⠀⠀⠀⠀⢀⡀⣀⠀⠀⠀⠀⠀⠀⠀⠀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⣿⣿⣿⣿⣿⣿⣿⣿⣿⣿⣿⣿⣿⣿⣿⣿⣿⣿⣿⣿⣿⣿⣿⣿⣿⣿⣿⣿⣿⣿⣿⣿⣿⣿⣿⣿⣿⣿⣿⣿⣿⣿⣿⣿⣿⠀⠀⠀⠀⠀⠀⠀⠀⠀⠀⠀⠀⠀⠀⠀⠀⠀⠀⠀⠀⠀⠀⠀⠀⠀⠀⠀⠀⠀⠀⠀⠀⠀⢀⣴⣿⣿⣿⣇⠀⠀⠀⠀⠀⠀⠀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⣿⣿⣿⣿⣿⣿⣿⣿⣿⣿⣿⣿⣿⣿⣿⣿⣿⣿⣿⣿⣿⣿⣿⣿⣿⣿⣿⣿⣿⣿⣿⣿⣿⣿⣿⣿⣿⣿⣿⣿⣿⣿⣿⣿⣿⠀⠀⠀⠀⠀⠀⠀⠀⠀⠀⠀⠀⠀⠀⠀⠀⠀⠀⠀⠀⠀⠀⠀⠀⠀⠀⠀⠀⠀⠀⠀⠀⢰⣿⣿⣿⣿⣿⣿⡇⠀⠀⠀⠀⠀⠀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⣿⣿⣿⣿⣿⣿⣿⣿⣿⣿⣿⣿⣿⣿⣿⣿⣿⣿⣿⣿⣿⣿⣿⣿⣿⣿⣿⣿⣿⣿⣿⣿⣿⣿⣿⣿⣿⣿⣿⣿⣿⣿⣿⣿⣿⠀⠀⠀⠀⠀⠀⠀⠀⠀⠀⠀⠀⠀⠀⠀⠀⠀⠀⠀⠀⠀⠀⠀⠀⠀⠀⠀⠀⠀⠀⠀⣠⣿⣿⣿⣿⡿⠟⠁⠀⠀⠀⠀⠀⠀⠀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⣿⣿⣿⣿⣿⣿⣿⣿⣿⣿⣿⣿⣿⣿⣿⣿⣿⣿⣿⣿⣿⣿⣿⣿⣿⣿⣿⣿⣿⣿⣿⣿⣿⣿⣿⣿⣿⣿⣿⣿⣿⣿⣿⣿⣿⠀⠀⠀⠀⠀⠀⠀⠀⠀⠀⠀⠀⠀⠀⠀⠀⠀⠀⠀⠀⠀⠀⠀⠀⠀⠀⠀⠀⢀⣴⣾⣿⣿⣿⣿⣿⣷⣦⠀⠀⠀⠀⠀⠀⠀⠀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⣿⣿⣿⣿⣿⣿⣿⣿⣿⣿⣿⣿⣿⣿⣿⣿⣿⣿⣿⣿⣿⣿⣿⣿⣿⣿⣿⣿⣿⣿⣿⣿⣿⣿⣿⣿⣿⣿⣿⣿⣿⣿⣿⣿⣿⠀⠀⠀⠀⠀⠀⠀⠀⠀⠀⠀⠀⠀⠀⠀⠀⠀⠀⠀⠀⠀⠀⠀⠀⠀⠀⠀⢀⣾⣿⣿⣿⣿⣿⣿⣿⣿⣿⣷⠀⢀⡀⠀⠀⠀⠀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⣿⣿⣿⣿⣿⣿⣿⣿⣿⣿⣿⣿⣿⣿⣿⣿⣿⣿⣿⣿⣿⣿⣿⣿⣿⣿⣿⣿⣿⣿⣿⣿⣿⣿⣿⣿⣿⣿⣿⣿⣿⣿⣿⣿⣿⠀⠀⠀⠀⠀⠀⠀⠀⠀⠀⠀⠀⠀⠀⠀⠀⠀⠀⠀⠀⠀⠀⠀⠀⠀⠀⠀⣼⣿⣿⣿⣿⣿⣿⣿⢹⣿⣿⣿⣆⢀⣿⠀⠀⠀⠀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⣿⣿⣿⣿⣿⣿⣿⣿⣿⣿⣿⣿⣿⣿⣿⣿⣿⣿⣿⣿⣿⣿⣿⣿⣿⣿⣿⣿⣿⣿⣿⣿⣿⣿⣿⣿⣿⣿⣿⣿⣿⣿⣿⣿⣿⠀⠀⠀⠀⠀⠀⠀⠀⠀⠀⠀⠀⠀⠀⠀⠀⠀⠀⠀⠀⠀⠀⠀⠀⠀⠀⠀⡿⣿⣿⣿⣿⣿⣿⣷⣾⣿⣿⣿⣿⣿⣿⡇⠀⠀⠀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⣿⣿⣿⣿⣿⣿⣿⣿⣿⣿⣿⣿⣿⣿⣿⣿⣿⣿⣿⣿⣿⣿⣿⣿⣿⣿⣿⣿⣿⣿⣿⣿⣿⣿⣿⣿⣿⣿⣿⣿⣿⣿⣿⣿⣿⠀⠀⠀⠀⠀⠀⠀⠀⠀⠀⠀⠀⠀⠀⠀⠀⠀⠀⠀⠀⠀⠀⠀⠀⠀⠀⠀⠀⠋⢸⣿⣿⣿⣿⣿⣿⣿⣿⣿⣿⣿⡿⠃⠀⠀⠀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⣿⣿⣿⣿⣿⣿⣿⣿⣿⣿⣿⣿⣿⣿⣿⣿⣿⣿⣿⣿⣿⣿⣿⣿⣿⣿⣿⣿⣿⣿⣿⣿⣿⣿⣿⣿⣿⣿⣿⣿⣿⣿⣿⣿⣿⠀⠀⠀⠀⠀⠀⠀⠀⠀⠀⠀⠀⠀⠀⠀⠀⠀⠀⠀⠀⠀⠀⠀⠀⠀⠀⠀⠀⠀⢸⣿⠿⠋⢻⣿⣿⣿⣿⣿⠟⠋⠀⠀⠀⠀⠀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⣿⣿⣿⣿⣿⣿⣿⣿⣿⣿⣿⣿⣿⣿⣿⣿⣿⣿⣿⣿⣿⣿⣿⣿⣿⣿⣿⣿⣿⣿⣿⣿⣿⣿⣿⣿⣿⣿⣿⣿⣿⣿⣿⣿⣿⠀⠀⠀⠀⠀⠀⠀⠀⠀⠀⠀⠀⠀⠀⠀⠀⠀⠀⠀⠀⠀⠀⠀⠀⠀⠀⠀⠀⠀⠀⠀⠀⢀⣿⣿⣿⣿⣿⣿⠀⠀⠀⠀⠀⠀⠀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⣿⣿⣿⣿⣿⣿⣿⣿⣿⣿⣿⣿⣿⣿⣿⣿⣿⣿⣿⣿⣿⣿⣿⣿⣿⣿⣿⣿⣿⣿⣿⣿⣿⣿⣿⣿⣿⣿⣿⣿⣿⣿⣿⣿⣿⠀⠀⠀⠀⠀⠀⠀⠀⠀⠀⠀⠀⠀⠀⠀⠀⠀⠀⠀⠀⠀⠀⠀⠀⠀⠀⠀⠀⠀⠀⠀⠀⢸⣿⣿⣿⣿⣿⣿⣆⠀⠀⠀⠀⠀⠀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⣿⣿⣿⣿⣿⣿⣿⣿⣿⣿⣿⣿⣿⣿⣿⣿⣿⣿⣿⣿⣿⣿⣿⣿⣿⣿⣿⣿⣿⣿⣿⣿⣿⣿⣿⣿⣿⣿⣿⣿⣿⣿⣿⣿⣿⠀⠀⠀⠀⠀⠀⠀⠀⠀⠀⠀⠀⠀⠀⠀⠀⠀⠀⠀⠀⠀⠀⠀⠀⠀⠀⠀⠀⠀⠀⠀⠀⣸⣿⣿⣿⣿⣿⣿⣿⡄⠀⠀⠀⠀⠀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⣿⣿⣿⣿⣿⣿⣿⣿⣿⣿⣿⣿⣿⣿⣿⣿⣿⣿⣿⣿⣿⣿⣿⣿⣿⣿⣿⣿⣿⣿⣿⣿⣿⣿⣿⣿⣿⣿⣿⣿⣿⣿⣿⣿⣿⠀⠀⠀⠀⠀⠀⠀⠀⠀⠀⠀⠀⠀⠀⠀⠀⠀⠀⠀⠀⠀⠀⠀⠀⠀⠀⠀⠀⠀⠀⠀⢀⣿⣿⣿⣿⣿⣿⣿⣿⣧⠀⠀⠀⠀⠀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⣿⣿⣿⣿⣿⣿⣿⣿⣿⣿⣿⣿⣿⣿⣿⣿⣿⣿⣿⣿⣿⣿⣿⣿⣿⣿⣿⣿⣿⣿⣿⣿⣿⣿⣿⣿⣿⣿⣿⣿⣿⣿⣿⣿⣿⠀⠀⠀⠀⠀⠀⠀⠀⠀⠀⠀⠀⠀⠀⠀⠀⠀⠀⠀⠀⠀⠀⠀⠀⠀⠀⠀⠀⠀⠀⠀⣼⣿⣿⣿⣿⣿⣿⣿⣿⣿⠀⠀⠀⠀⠀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⣿⣿⣿⣿⣿⣿⡏⠀⠀⠀⠀⠀⠀⠀⠉⠉⠉⠛⠛⠻⣿⣿⣿⣿⣿⣿⣿⣿⣿⣿⣿⣿⣿⣿⣿⣿⣿⣿⣿⣿⣿⣿⣿⣿⣿⠀⠀⠀⠀⠀⠀⠀⠀⠀⠀⠀⠀⠀⠀⠀⠀⠀⠀⠀⠀⠀⠀⠀⠀⠀⠀⠀⠀⠀⠀⠀⠀⠀⠀⠀⠀⠀⠀⠀⠀⠀⠀⠀⠀⠀⠀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⣿⣿⣿⣿⣿⣿⡇⠀⠀⠀⠀⠀⠀⠀⠀⠀⠀⠀⠀⢐⣿⣿⣿⣿⣿⣿⣿⣿⣿⣿⣿⣿⣿⣿⣿⣿⣿⣿⣿⣿⣿⣿⣿⣿⣿⠀⠀⠀⠀⠀⠀⠀⠀⠀⠀⠀⠀⠀⠀⠀⠀⠀⠀⠀⠀⠀⠀⠀⠀⠀⠀⠀⠀⠀⠀⠀⠀⠀⠀⠀⠀⠀⠀⠀⠀⠀⠀⠀⠀⠀⠀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⣿⣿⣿⣿⣿⣿⣿⡆⠀⠀⠀⠀⠀⠋⠛⢻⣿⣿⣿⣿⣿⣿⣿⣿⣿⣿⣿⣿⣿⣿⣿⣿⣿⣿⣿⣿⣿⣿⣿⣿⣿⣿⣿⣿⣿⠀⠀⠀⠀⠀⠀⠀⠀⠀⠀⠀⠀⠀⠀⠀⠀⠀⠀⠀⠀⠀⠀⠀⠀⠀⠀⠀⠀⠀⠀⠀⠀⠀⠀⠀⠀⠀⠀⠀⠀⠀⠀⠀⠀⠀⠀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⣿⣿⣿⣿⣿⣿⠟⠃⠀⠀⠀⠀⠀⠀⠀⠀⢸⣿⣿⣿⣿⣿⣿⣿⣿⣿⣿⣿⣿⣿⣿⣿⣿⣿⣿⣿⣿⣿⣿⣿⣿⣿⣿⣿⣿⠀⠀⠀⠀⠀⠀⠀⠀⠀⠀⠀⠀⠀⠀⠀⠀⠀⠀⠀⠀⠀⠀⠀⠀⠀⠀⠀⠀⠀⠀⠀⠀⠀⠀⠀⠀⠀⠀⠀⠀⠀⠀⠀⠀⠀⠀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⣿⣿⣿⣿⡟⠁⠀⠀⠀⠀⠀⠀⠀⠀⠀⠀⢼⣿⣿⣿⣿⣿⣿⣿⣿⣿⣿⣿⣿⣿⣿⣿⣿⣿⣿⣿⣿⣿⣿⣿⣿⣿⣿⣿⣿⠀⠀⠀⠀⠀⠀⠀⠀⠀⠀⠀⠀⠀⠀⠀⠀⠀⠀⠀⠀⠀⠀⠀⠀⠀⠀⠀⠀⠀⠀⠀⠀⠀⠀⠀⠀⠀⠀⠀⠀⠀⠀⠀⠀⠀⠀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⣿⣿⣿⣿⡇⠀⢠⠀⠀⠀⠀⠀⠀⠀⠀⢀⣾⣿⣿⣿⣿⣿⣿⣿⣿⣿⣿⣿⣿⣿⣿⣿⣿⣿⣿⣿⣿⣿⣿⣿⣿⣿⣿⣿⣿⠀⠀⠀⠀⠀⠀⠀⠀⠀⠀⠀⠀⠀⠀⠀⠀⠀⠀⠀⠀⠀⠀⠀⠀⠀⠀⠀⠀⠀⠀⠀⠀⠀⠀⠀⠀⠀⠀⠀⠀⠀⠀⠀⠀⠀⠀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⣿⣿⣿⣿⣿⣴⣿⣷⣄⠀⠀⠀⠀⠀⠀⣿⣿⣿⣿⣿⣿⣿⣿⣿⣿⣿⣿⣿⣿⣿⣿⣿⣿⣿⣿⣿⣿⣿⣿⣿⣿⣿⣿⣿⣿⠀⠀⠀⠀⠀⠀⠀⠀⠀⠀⠀⠀⠀⠀⠀⠀⠀⠀⠀⠀⠀⠀⠀⠀⠀⠀⠀⠀⠀⠀⠀⠀⠀⠀⠀⠀⠀⠀⠀⠀⠀⠀⠀⠀⠀⠀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⣿⣿⣿⣿⣿⣿⣿⣿⡟⠀⠀⠀⠀⠀⠈⠉⢈⣿⣿⣿⣿⣿⣿⣿⣿⣿⣿⣿⣿⣿⣿⣿⣿⣿⣿⣿⣿⣿⣿⣿⣿⣿⣿⣿⣿⠀⠀⠀⠀⠀⠀⠀⠀⠀⠀⠀⠀⠀⠀⠀⠀⠀⠀⠀⠀⠀⠀⠀⠀⠀⠀⠀⠀⠀⠀⠀⠀⠀⠀⠀⠀⠀⠀⠀⠀⠀⠀⠀⠀⠀⠀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⣿⣿⣿⣿⣿⡿⠿⠏⠀⠀⠀⠀⠀⠀⣤⣾⣿⣿⣿⣿⣿⣿⣿⣿⣿⣿⣿⣿⣿⣿⣿⣿⣿⣿⣿⣿⣿⣿⣿⣿⣿⣿⣿⣿⣿⠀⠀⠀⠀⠀⠀⠀⠀⠀⠀⠀⠀⠀⠀⠀⠀⠀⠀⠀⠀⠀⠀⠀⠀⠀⠀⠀⠀⠀⠀⠀⠀⠀⠀⠀⠀⠀⠀⠀⠀⠀⠀⠀⠀⠀⠀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⣿⣿⣿⣿⣥⣤⡀⠀⠀⠀⠀⠀⠀⠀⣿⣿⣿⣿⣿⣿⣿⣿⣿⣿⣿⣿⣿⣿⣿⣿⣿⣿⣿⣿⣿⣿⣿⣿⣿⣿⣿⣿⣿⣿⣿⠀⠀⠀⠀⠀⠀⠀⠀⠀⠀⠀⠀⠀⠀⠀⠀⠀⠀⠀⠀⠀⠀⠀⠀⠀⠀⠀⠀⠀⠀⠀⠀⠀⠀⠀⠀⠀⠀⠀⠀⠀⠀⠀⠀⠀⠀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⣿⣿⣿⣿⣿⣿⣿⣿⣿⣦⡀⠀⠀⠀⣸⣿⣿⣿⣿⣿⣿⣿⣿⣿⣿⣿⣿⣿⣿⣿⣿⣿⣿⣿⣿⣿⣿⣿⣿⣿⣿⣿⣿⣿⣿⠀⠀⠀⠀⠀⠀⠀⠀⠀⠀⠀⠀⠀⠀⠀⠀⠀⠀⠀⠀⠀⠀⠀⠀⠀⠀⠀⠀⠀⠀⠀⠀⠀⠀⠀⠀⠀⠀⠀⠀⠀⠀⠀⠀⠀⠀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⣿⣿⣿⣿⣿⣿⣿⣿⣿⣿⣿⣶⣤⣴⣿⣿⣿⣿⣿⣿⣿⣿⣿⣿⣿⣿⣿⣿⣿⣿⣿⣿⣿⣿⣿⣿⣿⣿⣿⣿⣿⣿⣿⣿⣿⠀⠀⠀⠀⠀⠀⠀⠀⠀⠀⠀⠀⠀⠀⠀⠀⠀⠀⠀⠀⠀⠀⠀⠀⠀⠀⠀⠀⠀⠀⠀⠀⠀⠀⠀⠀⠀⠀⠀⠀⠀⠀⠀⠀⠀⠀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⣿⣿⣿⣿⣿⣿⣿⣿⣿⣿⣿⣿⣿⣿⣿⣿⣿⣿⣿⣿⣿⣿⣿⣿⣿⣿⣿⣿⣿⣿⣿⣿⣿⣿⣿⣿⣿⣿⣿⣿⣿⣿⣿⣿⣿⠀⠀⠀⠀⠀⠀⠀⠀⠀⠀⠀⠀⠀⠀⠀⠀⠀⠀⠀⠀⠀⠀⠀⠀⠀⠀⠀⠀⠀⠀⠀⠀⠀⠀⠀⢀⡀⡀⠀⠀⠀⠀⠀⠀⠀⠀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⣿⣿⣿⣿⣿⣿⣿⣿⣿⣿⣿⣿⣿⣿⣿⣿⣿⣿⣿⣿⣿⣿⣿⣿⣿⣿⣿⣿⣿⣿⣿⣿⣿⣿⣿⣿⣿⣿⣿⣿⣿⣿⣿⣿⣿⠀⠀⠀⠀⠀⠀⠀⠀⠀⠀⠀⠀⠀⠀⠀⠀⠀⠀⠀⠀⠀⠀⠀⠀⠀⠀⠀⠀⠀⠀⠀⠀⠀⢀⣼⣿⣿⣿⣇⠀⠀⠀⠀⠀⠀⠀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⣿⣿⣿⣿⣿⣿⣿⣿⣿⣿⣿⣿⣿⣿⣿⣿⣿⣿⣿⣿⣿⣿⣿⣿⣿⣿⣿⣿⣿⣿⣿⣿⣿⣿⣿⣿⣿⣿⣿⣿⣿⣿⣿⣿⣿⠀⠀⠀⠀⠀⠀⠀⠀⠀⠀⠀⠀⠀⠀⠀⠀⠀⠀⠀⠀⠀⠀⠀⠀⠀⠀⠀⠀⠀⠀⠀⠀⢐⣿⣿⣿⣿⣿⣿⡇⠀⠀⠀⠀⠀⠀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⣿⣿⣿⣿⣿⣿⣿⣿⣿⣿⣿⣿⣿⣿⣿⣿⣿⣿⣿⣿⣿⣿⣿⣿⣿⣿⣿⣿⣿⣿⣿⣿⣿⣿⣿⣿⣿⣿⣿⣿⣿⣿⣿⣿⣿⠀⠀⠀⠀⠀⠀⠀⠀⠀⠀⠀⠀⠀⠀⠀⠀⠀⠀⠀⠀⠀⠀⠀⠀⠀⠀⠀⠀⠀⠀⠀⣠⣾⣿⣿⣿⡿⠟⠁⠀⠀⠀⠀⠀⠀⠀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⣿⣿⣿⣿⣿⣿⣿⣿⣿⣿⣿⣿⣿⣿⣿⣿⣿⣿⣿⣿⣿⣿⣿⣿⣿⣿⣿⣿⣿⣿⣿⣿⣿⣿⣿⣿⣿⣿⣿⣿⣿⣿⣿⣿⣿⠀⠀⠀⠀⠀⠀⠀⠀⠀⠀⠀⠀⠀⠀⠀⠀⠀⠀⠀⠀⠀⠀⠀⠀⠀⠀⠀⠀⠀⣠⣾⣿⣿⣿⣿⣿⣷⣆⠀⠀⠀⠀⠀⠀⠀⠀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⣿⣿⣿⣿⣿⣿⣿⣿⣿⣿⣿⣿⣿⣿⣿⣿⣿⣿⣿⣿⣿⣿⣿⣿⣿⣿⣿⣿⣿⣿⣿⣿⣿⣿⣿⣿⣿⣿⣿⣿⣿⣿⣿⣿⣿⠀⠀⠀⠀⠀⠀⠀⠀⠀⠀⠀⠀⠀⠀⠀⠀⠀⠀⠀⠀⠀⠀⠀⠀⠀⠀⠀⢀⣾⣿⣿⣿⣿⣿⣿⣿⣿⣿⣷⠀⢀⡀⠀⠀⠀⠀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⣿⣿⣿⣿⣿⣿⣿⣿⣿⣿⣿⣿⣿⣿⣿⣿⣿⣿⣿⣿⣿⣿⣿⣿⣿⣿⣿⣿⣿⣿⣿⣿⣿⣿⣿⣿⣿⣿⣿⣿⣿⣿⣿⣿⣿⠀⠀⠀⠀⠀⠀⠀⠀⠀⠀⠀⠀⠀⠀⠀⠀⠀⠀⠀⠀⠀⠀⠀⠀⠀⠀⠀⢾⣿⣿⣿⣿⣿⣿⣿⢹⣿⣿⣿⡄⢈⣿⠀⠀⠀⠀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⣿⣿⣿⣿⣿⣿⣿⣿⣿⣿⣿⣿⣿⣿⣿⣿⣿⣿⣿⣿⣿⣿⣿⣿⣿⣿⣿⣿⣿⣿⣿⣿⣿⣿⣿⣿⣿⣿⣿⣿⣿⣿⣿⣿⣿⠀⠀⠀⠀⠀⠀⠀⠀⠀⠀⠀⠀⠀⠀⠀⠀⠀⠀⠀⠀⠀⠀⠀⠀⠀⠀⠀⣿⢿⢟⣿⣿⣿⣿⣿⣾⣿⣿⣿⣿⣿⣿⡇⠀⠀⠀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⣿⣿⣿⣿⣿⣿⣿⣿⣿⣿⣿⣿⣿⣿⣿⣿⣿⣿⣿⣿⣿⣿⣿⣿⣿⣿⣿⣿⣿⣿⣿⣿⣿⣿⣿⣿⣿⣿⣿⣿⣿⣿⣿⣿⣿⠀⠀⠀⠀⠀⠀⠀⠀⠀⠀⠀⠀⠀⠀⠀⠀⠀⠀⠀⠀⠀⠀⠀⠀⠀⠀⠀⠀⠋⢸⣿⣿⣿⣿⣿⣿⣿⣿⣿⣿⣿⡿⠁⠀⠀⠀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⣿⣿⣿⣿⣿⣿⣿⣿⣿⣿⣿⣿⣿⣿⣿⣿⣿⣿⣿⣿⣿⣿⣿⣿⣿⣿⣿⣿⣿⣿⣿⣿⣿⣿⣿⣿⣿⣿⣿⣿⣿⣿⣿⣿⣿⠀⠀⠀⠀⠀⠀⠀⠀⠀⠀⠀⠀⠀⠀⠀⠀⠀⠀⠀⠀⠀⠀⠀⠀⠀⠀⠀⠀⠀⢸⣿⠿⠋⢻⣿⣿⣿⣿⡿⠟⠋⠀⠀⠀⠀⠀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⣿⣿⣿⣿⣿⣿⣿⣿⣿⣿⣿⣿⣿⣿⣿⣿⣿⣿⣿⣿⣿⣿⣿⣿⣿⣿⣿⣿⣿⣿⣿⣿⣿⣿⣿⣿⣿⣿⣿⣿⣿⣿⣿⣿⣿⠀⠀⠀⠀⠀⠀⠀⠀⠀⠀⠀⠀⠀⠀⠀⠀⠀⠀⠀⠀⠀⠀⠀⠀⠀⠀⠀⠀⠀⠀⠀⠀⠀⣾⣿⣿⣿⣿⣧⠀⠀⠀⠀⠀⠀⠀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⣿⣿⣿⣿⣿⣿⣿⣿⣿⣿⣿⣿⣿⣿⣿⣿⣿⣿⣿⣿⣿⣿⣿⣿⣿⣿⣿⣿⣿⣿⣿⣿⣿⣿⣿⣿⣿⣿⣿⣿⣿⣿⣿⣿⣿⠀⠀⠀⠀⠀⠀⠀⠀⠀⠀⠀⠀⠀⠀⠀⠀⠀⠀⠀⠀⠀⠀⠀⠀⠀⠀⠀⠀⠀⠀⠀⠀⢸⣿⣿⣿⣿⣿⣿⡆⠀⠀⠀⠀⠀⠀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⣿⣿⣿⣿⣿⣿⣿⣿⣿⣿⣿⣿⣿⣿⣿⣿⣿⣿⣿⣿⣿⣿⣿⣿⣿⣿⣿⣿⣿⣿⣿⣿⣿⣿⣿⣿⣿⣿⣿⣿⣿⣿⣿⣿⣿⠀⠀⠀⠀⠀⠀⠀⠀⠀⠀⠀⠀⠀⠀⠀⠀⠀⠀⠀⠀⠀⠀⠀⠀⠀⠀⠀⠀⠀⠀⠀⠀⢸⣿⣿⣿⣿⣿⣿⣿⡀⠀⠀⠀⠀⠀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⣿⣿⣿⣿⣿⣿⣿⣿⣿⣿⣿⣿⣿⣿⣿⣿⣿⣿⣿⣿⣿⣿⣿⣿⣿⣿⣿⣿⣿⣿⣿⣿⣿⣿⣿⣿⣿⣿⣿⣿⣿⣿⣿⣿⣿⠀⠀⠀⠀⠀⠀⠀⠀⠀⠀⠀⠀⠀⠀⠀⠀⠀⠀⠀⠀⠀⠀⠀⠀⠀⠀⠀⠀⠀⠀⠀⠀⣾⣿⣿⣿⣿⣿⣿⣿⣧⠀⠀⠀⠀⠀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⣿⣿⣿⣿⣿⣿⣿⣿⣿⣿⣿⣿⣿⣿⣿⣿⣿⣿⣿⣿⣿⣿⣿⣿⣿⣿⣿⣿⣿⣿⣿⣿⣿⣿⣿⣿⣿⣿⣿⣿⣿⣿⣿⣿⣿⠀⠀⠀⠀⠀⠀⠀⠀⠀⠀⠀⠀⠀⠀⠀⠀⠀⠀⠀⠀⠀⠀⠀⠀⠀⠀⠀⠀⠀⠀⠀⣸⣿⣿⣿⣿⣿⣿⣿⣿⣿⠀⠀⠀⠀⠀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⣿⣿⣿⣿⣿⣿⡇⠀⠀⠀⠀⠀⠀⠀⠉⠉⠉⠛⠛⠿⣿⣿⣿⣿⣿⣿⣿⣿⣿⣿⣿⣿⣿⣿⣿⣿⣿⣿⣿⣿⣿⣿⣿⣿⣿⠀⠀⠀⠀⠀⠀⠀⠀⠀⠀⠀⠀⠀⠀⠀⠀⠀⠀⠀⠀⠀⠀⠀⠀⠀⠀⠀⠀⠀⠀⠀⠀⠀⠀⠀⠀⠀⠀⠀⠀⠀⠀⠀⠀⠀⠀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⣿⣿⣿⣿⣿⣿⡇⠀⠀⠀⠀⠀⠀⠀⠀⠀⠀⠀⠀⠐⣿⣿⣿⣿⣿⣿⣿⣿⣿⣿⣿⣿⣿⣿⣿⣿⣿⣿⣿⣿⣿⣿⣿⣿⣿⠀⠀⠀⠀⠀⠀⠀⠀⠀⠀⠀⠀⠀⠀⠀⠀⠀⠀⠀⠀⠀⠀⠀⠀⠀⠀⠀⠀⠀⠀⠀⠀⠀⠀⠀⠀⠀⠀⠀⠀⠀⠀⠀⠀⠀⠀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⣿⣿⣿⣿⣿⣿⣷⠀⠀⠀⠀⠀⠀⠀⠀⠀⣠⣾⣿⣿⣿⣿⣿⣿⣿⣿⣿⣿⣿⣿⣿⣿⣿⣿⣿⣿⣿⣿⣿⣿⣿⣿⣿⣿⣿⠀⠀⠀⠀⠀⠀⠀⠀⠀⠀⠀⠀⠀⠀⠀⠀⠀⠀⠀⠀⠀⠀⠀⠀⠀⠀⠀⠀⠀⠀⠀⠀⠀⠀⠀⠀⠀⠀⠀⠀⠀⠀⠀⠀⠀⠀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⣿⣿⣿⣿⣿⣿⣿⠀⠀⠀⠀⠀⠀⠀⢀⣼⣿⣿⣿⣿⣿⣿⣿⣿⣿⣿⣿⣿⣿⣿⣿⣿⣿⣿⣿⣿⣿⣿⣿⣿⣿⣿⣿⣿⣿⠀⠀⠀⠀⠀⠀⠀⠀⠀⠀⠀⠀⠀⠀⠀⠀⠀⠀⠀⠀⠀⠀⠀⠀⠀⠀⠀⠀⠀⠀⠀⠀⠀⠀⠀⠀⠀⠀⠀⠀⠀⠀⠀⠀⠀⠀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⣿⣿⣿⣿⣿⣿⣿⡆⠀⠀⠀⠀⠀⠛⠙⠿⣿⣿⣿⣿⣿⣿⣿⣿⣿⣿⣿⣿⣿⣿⣿⣿⣿⣿⣿⣿⣿⣿⣿⣿⣿⣿⣿⣿⣿⠀⠀⠀⠀⠀⠀⠀⠀⠀⠀⠀⠀⠀⠀⠀⠀⠀⠀⠀⠀⠀⠀⠀⠀⠀⠀⠀⠀⠀⠀⠀⠀⠀⠀⠀⠀⠀⠀⠀⠀⠀⠀⠀⠀⠀⠀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⣿⣿⣿⣿⣿⣿⠟⠃⠀⠀⠀⠀⠀⠀⠀⠀⠸⣿⣿⣿⣿⣿⣿⣿⣿⣿⣿⣿⣿⣿⣿⣿⣿⣿⣿⣿⣿⣿⣿⣿⣿⣿⣿⣿⣿⠀⠀⠀⠀⠀⠀⠀⠀⠀⠀⠀⠀⠀⠀⠀⠀⠀⠀⠀⠀⠀⠀⠀⠀⠀⠀⠀⠀⠀⠀⠀⠀⠀⠀⠀⠀⠀⠀⠀⠀⠀⠀⠀⠀⠀⠀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⣿⣿⣿⣿⡿⠋⠀⠀⠀⠀⠀⠀⠀⠀⠀⠀⢰⣿⣿⣿⣿⣿⣿⣿⣿⣿⣿⣿⣿⣿⣿⣿⣿⣿⣿⣿⣿⣿⣿⣿⣿⣿⣿⣿⣿⠀⠀⠀⠀⠀⠀⠀⠀⠀⠀⠀⠀⠀⠀⠀⠀⠀⠀⠀⠀⠀⠀⠀⠀⠀⠀⠀⠀⠀⠀⠀⠀⠀⠀⠀⠀⠀⠀⠀⠀⠀⠀⠀⠀⠀⠀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⣿⣿⣿⣿⡇⠀⢠⠀⠀⠀⠀⠀⠀⠀⠀⠀⣰⣿⣿⣿⣿⣿⣿⣿⣿⣿⣿⣿⣿⣿⣿⣿⣿⣿⣿⣿⣿⣿⣿⣿⣿⣿⣿⣿⣿⠀⠀⠀⠀⠀⠀⠀⠀⠀⠀⠀⠀⠀⠀⠀⠀⠀⠀⠀⠀⠀⠀⠀⠀⠀⠀⠀⠀⠀⠀⠀⠀⠀⠀⠀⠀⠀⠀⠀⠀⠀⠀⠀⠀⠀⠀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⣿⣿⣿⣿⣷⣄⣿⣷⡄⠀⠀⠀⠀⠀⠀⣾⣿⣿⣿⣿⣿⣿⣿⣿⣿⣿⣿⣿⣿⣿⣿⣿⣿⣿⣿⣿⣿⣿⣿⣿⣿⣿⣿⣿⣿⠀⠀⠀⠀⠀⠀⠀⠀⠀⠀⠀⠀⠀⠀⠀⠀⠀⠀⠀⠀⠀⠀⠀⠀⠀⠀⠀⠀⠀⠀⠀⠀⠀⠀⠀⠀⠀⠀⠀⠀⠀⠀⠀⠀⠀⠀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⣿⣿⣿⣿⣿⣿⣿⣿⠗⠀⠀⠀⠀⠀⠘⠉⢉⣿⣿⣿⣿⣿⣿⣿⣿⣿⣿⣿⣿⣿⣿⣿⣿⣿⣿⣿⣿⣿⣿⣿⣿⣿⣿⣿⣿⠀⠀⠀⠀⠀⠀⠀⠀⠀⠀⠀⠀⠀⠀⠀⠀⠀⠀⠀⠀⠀⠀⠀⠀⠀⠀⠀⠀⠀⠀⠀⠀⠀⠀⠀⠀⠀⠀⠀⠀⠀⠀⠀⠀⠀⠀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⣿⣿⣿⣿⣿⡿⠿⠛⠀⠀⠀⠀⠀⠀⣤⣾⣿⣿⣿⣿⣿⣿⣿⣿⣿⣿⣿⣿⣿⣿⣿⣿⣿⣿⣿⣿⣿⣿⣿⣿⣿⣿⣿⣿⣿⠀⠀⠀⠀⠀⠀⠀⠀⠀⠀⠀⠀⠀⠀⠀⠀⠀⠀⠀⠀⠀⠀⠀⠀⠀⠀⠀⠀⠀⠀⠀⠀⠀⠀⠀⠀⠀⠀⠀⠀⠀⠀⠀⠀⠀⠀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⣿⣿⣿⣿⣥⣤⡄⠀⠀⠀⠀⠀⠀⠀⣿⣿⣿⣿⣿⣿⣿⣿⣿⣿⣿⣿⣿⣿⣿⣿⣿⣿⣿⣿⣿⣿⣿⣿⣿⣿⣿⣿⣿⣿⣿⠀⠀⠀⠀⠀⠀⠀⠀⠀⠀⠀⠀⠀⠀⠀⠀⠀⠀⠀⠀⠀⠀⠀⠀⠀⠀⠀⠀⠀⠀⠀⠀⠀⠀⠀⠀⠀⠀⠀⠀⠀⠀⠀⠀⠀⠀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⣿⣿⣿⣿⣿⣿⣿⣿⣿⣧⡀⠀⠀⠀⣿⣿⣿⣿⣿⣿⣿⣿⣿⣿⣿⣿⣿⣿⣿⣿⣿⣿⣿⣿⣿⣿⣿⣿⣿⣿⣿⣿⣿⣿⣿⠀⠀⠀⠀⠀⠀⠀⠀⠀⠀⠀⠀⠀⠀⠀⠀⠀⠀⠀⠀⠀⠀⠀⠀⠀⠀⠀⠀⠀⠀⠀⠀⠀⠀⠀⠀⠀⠀⠀⠀⠀⠀⠀⠀⠀⠀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⣿⣿⣿⣿⣿⣿⣿⣿⣿⣿⣿⣶⣤⣴⣿⣿⣿⣿⣿⣿⣿⣿⣿⣿⣿⣿⣿⣿⣿⣿⣿⣿⣿⣿⣿⣿⣿⣿⣿⣿⣿⣿⣿⣿⣿⠀⠀⠀⠀⠀⠀⠀⠀⠀⠀⠀⠀⠀⠀⠀⠀⠀⠀⠀⠀⠀⠀⠀⠀⠀⠀⠀⠀⠀⠀⠀⠀⠀⠀⠀⠀⠀⠀⠀⠀⠀⠀⠀⠀⠀⠀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⣿⣿⣿⣿⣿⣿⣿⣿⣿⣿⣿⣿⣿⣿⣿⣿⣿⣿⣿⣿⣿⣿⣿⣿⣿⣿⣿⣿⣿⣿⣿⣿⣿⣿⣿⣿⣿⣿⣿⣿⣿⣿⣿⣿⣿⠀⠀⠀⠀⠀⠀⠀⠀⠀⠀⠀⠀⠀⠀⠀⠀⠀⠀⠀⠀⠀⠀⠀⠀⠀⠀⠀⠀⠀⠀⠀⠀⠀⠀⠀⣀⣀⠀⠀⠀⠀⠀⠀⠀⠀⠀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⣿⣿⣿⣿⣿⣿⣿⣿⣿⣿⣿⣿⣿⣿⣿⣿⣿⣿⣿⣿⣿⣿⣿⣿⣿⣿⣿⣿⣿⣿⣿⣿⣿⣿⣿⣿⣿⣿⣿⣿⣿⣿⣿⣿⣿⠀⠀⠀⠀⠀⠀⠀⠀⠀⠀⠀⠀⠀⠀⠀⠀⠀⠀⠀⠀⠀⠀⠀⠀⠀⠀⠀⠀⠀⠀⠀⠀⠀⢠⣾⣿⣿⣶⡄⠀⠀⠀⠀⠀⠀⠀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⣿⣿⣿⣿⣿⣿⣿⣿⣿⣿⣿⣿⣿⣿⣿⣿⣿⣿⣿⣿⣿⣿⣿⣿⣿⣿⣿⣿⣿⣿⣿⣿⣿⣿⣿⣿⣿⣿⣿⣿⣿⣿⣿⣿⣿⠀⠀⠀⠀⠀⠀⠀⠀⠀⠀⠀⠀⠀⠀⠀⠀⠀⠀⠀⠀⠀⠀⠀⠀⠀⠀⠀⠀⠀⠀⠀⣠⣿⣿⣿⣿⡿⠟⠀⠀⠀⠀⠀⠀⠀⠀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⣿⣿⣿⣿⣿⣿⣿⣿⣿⣿⣿⣿⣿⣿⣿⣿⣿⣿⣿⣿⣿⣿⣿⣿⣿⣿⣿⣿⣿⣿⣿⣿⣿⣿⣿⣿⣿⣿⣿⣿⣿⣿⣿⣿⣿⠀⠀⠀⠀⠀⠀⠀⠀⠀⠀⠀⠀⠀⠀⠀⠀⠀⠀⠀⠀⠀⠀⠀⠀⠀⠀⠀⠀⢀⣴⣾⣿⣿⣿⣿⣿⣷⣄⠀⠀⠀⠀⠀⠀⠀⠀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⣿⣿⣿⣿⣿⣿⣿⣿⣿⣿⣿⣿⣿⣿⣿⣿⣿⣿⣿⣿⣿⣿⣿⣿⣿⣿⣿⣿⣿⣿⣿⣿⣿⣿⣿⣿⣿⣿⣿⣿⣿⣿⣿⣿⣿⠀⠀⠀⠀⠀⠀⠀⠀⠀⠀⠀⠀⠀⠀⠀⠀⠀⠀⠀⠀⠀⠀⠀⠀⠀⠀⠀⣰⣿⣿⣿⣿⡿⣡⣿⣿⣿⣿⣧⠀⢀⠀⠀⠀⠀⠀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⣿⣿⣿⣿⣿⣿⣿⣿⣿⣿⣿⣿⣿⣿⣿⣿⣿⣿⣿⣿⣿⣿⣿⣿⣿⣿⣿⣿⣿⣿⣿⣿⣿⣿⣿⣿⣿⣿⣿⣿⣿⣿⣿⣿⣿⠀⠀⠀⠀⠀⠀⠀⠀⠀⠀⠀⠀⠀⠀⠀⠀⠀⠀⠀⠀⠀⠀⠀⠀⠀⠀⠠⣿⣿⣿⣿⣿⣿⣿⣿⢹⣿⣿⣿⡄⢙⣧⠀⠀⠀⠀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⣿⣿⣿⣿⣿⣿⣿⣿⣿⣿⣿⣿⣿⣿⣿⣿⣿⣿⣿⣿⣿⣿⣿⣿⣿⣿⣿⣿⣿⣿⣿⣿⣿⣿⣿⣿⣿⣿⣿⣿⣿⣿⣿⣿⣿⠀⠀⠀⠀⠀⠀⠀⠀⠀⠀⠀⠀⠀⠀⠀⠀⠀⠀⠀⠀⠀⠀⠀⠀⠀⠀⠸⣿⣿⢟⣿⣿⣿⣿⣿⣾⣿⣿⣿⣿⣿⣿⡆⠀⠀⠀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⣿⣿⣿⣿⣿⣿⣿⣿⣿⣿⣿⣿⣿⣿⣿⣿⣿⣿⣿⣿⣿⣿⣿⣿⣿⣿⣿⣿⣿⣿⣿⣿⣿⣿⣿⣿⣿⣿⣿⣿⣿⣿⣿⣿⣿⠀⠀⠀⠀⠀⠀⠀⠀⠀⠀⠀⠀⠀⠀⠀⠀⠀⠀⠀⠀⠀⠀⠀⠀⠀⠀⠀⠘⠃⢸⣿⣿⣿⣿⣿⣿⣿⣿⣿⣿⣿⡟⠀⠀⠀⠀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⣿⣿⣿⣿⣿⣿⣿⣿⣿⣿⣿⣿⣿⣿⣿⣿⣿⣿⣿⣿⣿⣿⣿⣿⣿⣿⣿⣿⣿⣿⣿⣿⣿⣿⣿⣿⣿⣿⣿⣿⣿⣿⣿⣿⣿⠀⠀⠀⠀⠀⠀⠀⠀⠀⠀⠀⠀⠀⠀⠀⠀⠀⠀⠀⠀⠀⠀⠀⠀⠀⠀⠀⠀⠀⢸⣿⠿⠋⢻⣿⣿⣿⣿⡿⠟⠁⠀⠀⠀⠀⠀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⣿⣿⣿⣿⣿⣿⣿⣿⣿⣿⣿⣿⣿⣿⣿⣿⣿⣿⣿⣿⣿⣿⣿⣿⣿⣿⣿⣿⣿⣿⣿⣿⣿⣿⣿⣿⣿⣿⣿⣿⣿⣿⣿⣿⣿⠀⠀⠀⠀⠀⠀⠀⠀⠀⠀⠀⠀⠀⠀⠀⠀⠀⠀⠀⠀⠀⠀⠀⠀⠀⠀⠀⠀⠀⠀⠀⠀⠀⣼⣿⣿⣿⣿⣇⠀⠀⠀⠀⠀⠀⠀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⣿⣿⣿⣿⣿⣿⣿⣿⣿⣿⣿⣿⣿⣿⣿⣿⣿⣿⣿⣿⣿⣿⣿⣿⣿⣿⣿⣿⣿⣿⣿⣿⣿⣿⣿⣿⣿⣿⣿⣿⣿⣿⣿⣿⣿⠀⠀⠀⠀⠀⠀⠀⠀⠀⠀⠀⠀⠀⠀⠀⠀⠀⠀⠀⠀⠀⠀⠀⠀⠀⠀⠀⠀⠀⠀⠀⠀⠀⣿⣿⣿⣿⣿⣿⡄⠀⠀⠀⠀⠀⠀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⣿⣿⣿⣿⣿⣿⣿⣿⣿⣿⣿⣿⣿⣿⣿⣿⣿⣿⣿⣿⣿⣿⣿⣿⣿⣿⣿⣿⣿⣿⣿⣿⣿⣿⣿⣿⣿⣿⣿⣿⣿⣿⣿⣿⣿⠀⠀⠀⠀⠀⠀⠀⠀⠀⠀⠀⠀⠀⠀⠀⠀⠀⠀⠀⠀⠀⠀⠀⠀⠀⠀⠀⠀⠀⠀⠀⠀⢰⣿⣿⣿⣿⣿⣿⣷⠀⠀⠀⠀⠀⠀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⣿⣿⣿⣿⣿⣿⣿⣿⣿⣿⣿⣿⣿⣿⣿⣿⣿⣿⣿⣿⣿⣿⣿⣿⣿⣿⣿⣿⣿⣿⣿⣿⣿⣿⣿⣿⣿⣿⣿⣿⣿⣿⣿⣿⣿⠀⠀⠀⠀⠀⠀⠀⠀⠀⠀⠀⠀⠀⠀⠀⠀⠀⠀⠀⠀⠀⠀⠀⠀⠀⠀⠀⠀⠀⠀⠀⠀⣼⣿⣿⣿⣿⣿⣿⣿⡇⠀⠀⠀⠀⠀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⣿⣿⣿⣿⣿⣿⣿⣿⣿⣿⣿⣿⣿⣿⣿⣿⣿⣿⣿⣿⣿⣿⣿⣿⣿⣿⣿⣿⣿⣿⣿⣿⣿⣿⣿⣿⣿⣿⣿⣿⣿⣿⣿⣿⣿⠀⠀⠀⠀⠀⠀⠀⠀⠀⠀⠀⠀⠀⠀⠀⠀⠀⠀⠀⠀⠀⠀⠀⠀⠀⠀⠀⠀⠀⠀⠀⣰⣿⣿⣿⣿⣿⣿⣿⣿⣿⠀⠀⠀⠀⠀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⠀⠀⠀⠀⠀⠀⠀⠀⠀⠀⠀⠀⠀⠀⠀⠀⠀⠀⠀⠀⠀⠀⠀⠀⠀⠀⠀⠀⠀⠀⠀⠀⠀⠀⠀⠀⠀⠀⠀⠀⠸⣿⣦⠀⢀⣤⣶⣶⣤⣄⠀⠀⠀⠀⠀⠀⠀⠀⠀⠀⠀⠀⠀⠀⠀⠀⠀⠀⠀⠀⠀⠀⠀⠀⠀⠀⠀⠀⠀⠀⠀⠀⠀⠀⠀⠀⠀⠀⠀⠀⠀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⠀⠀⠀⠀⠀⠀⠀⠀⠀⠀⠀⠀⠀⠀⠀⠀⠀⠀⠀⠀⠀⠀⠀⠀⠀⠀⠀⠀⠀⠀⠀⠀⠀⠀⠀⠀⠀⠀⠀⠀⠻⣿⣷⣶⣿⣿⣿⣿⡟⠉⠛⠖⠀⠀⠀⠀⠀⠀⠀⠀⠀⠀⠀⠀⠀⠀⠀⠀⠀⠀⠀⠀⠀⠀⠀⠀⠀⠀⠀⠀⠀⠀⠀⠀⠀⠀⠀⠀⠀⠀⠀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⠀⠀⠀⠀⠀⠀⠀⠀⠀⠀⠀⠀⠀⠀⠀⠀⠀⠀⠀⠀⠀⠀⠀⠀⠀⠀⠀⠀⠀⠀⠀⠀⠀⠀⠀⠀⠀⠀⠀⠀⠀⠀⠙⠿⣿⣿⣿⣿⣷⣦⣤⡀⠀⠀⠀⠀⠀⠀⠀⠀⠀⠀⠀⠀⠀⠀⠀⠀⠀⠀⠀⠀⠀⠀⠀⠀⠀⠀⠀⠀⠀⠀⠀⠀⠀⠀⠀⠀⠀⠀⠀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⠀⠀⠀⠀⠀⠀⠀⠀⠀⠀⠀⠀⠀⠀⠀⠀⠀⠀⠀⠀⠀⠀⠀⠀⠀⠀⠀⠀⠀⠀⠀⠀⠀⠀⠀⠀⠀⠀⠀⠀⠀⢠⣶⡆⠙⢻⣿⣿⣿⣿⣿⣿⣶⣦⠀⠀⠀⠀⠀⠀⠀⠀⠀⠀⠀⠀⠀⠀⠀⠀⠀⠀⠀⠀⠀⠀⠀⠀⠀⠀⠀⠀⠀⠀⠀⠀⠀⠀⠀⠀⠀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⠀⠀⠀⠀⠀⠀⠀⠀⠀⠀⠀⠀⠀⠀⠀⠀⠀⠀⠀⠀⠀⠀⠀⠀⠀⠀⠀⠀⠀⠀⠀⠀⠀⠀⠀⠀⠀⠀⠀⠀⠀⠀⠉⢻⣄⣼⣿⣿⣿⡿⠿⠿⠋⠋⠁⠀⠀⠀⠀⠀⠀⠀⠀⠀⠀⠀⠀⠀⠀⠀⠀⠀⠀⠀⠀⠀⠀⠀⠀⠀⠀⠀⠀⠀⠀⠀⠀⠀⠀⠀⠀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⠀⠀⠀⠀⠀⠀⠀⠀⠀⠀⠀⠀⠀⠀⠀⠀⠀⠀⠀⠀⠀⠀⠀⠀⠀⠀⠀⠀⠀⠀⠀⠀⠀⠀⠀⠀⠀⠀⠀⠀⠀⠀⠀⠈⢿⣿⣿⣿⣿⣧⣠⣶⣿⠀⠀⠀⠀⠀⠀⠀⠀⠀⠀⠀⠀⠀⠀⠀⠀⠀⠀⠀⠀⠀⠀⠀⠀⠀⠀⠀⠀⠀⠀⠀⠀⠀⠀⠀⠀⠀⠀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⠀⠀⠀⠀⠀⠀⠀⠀⠀⠀⠀⠀⠀⠀⠀⠀⠀⠀⠀⠀⠀⠀⠀⠀⠀⠀⠀⠀⠀⠀⠀⠀⠀⠀⠀⠀⠀⠀⠀⠀⠀⠀⠀⢀⣾⠃⠘⣿⣿⣿⣿⣿⣿⣤⣤⣤⢄⣀⠀⠀⠀⠀⠀⠀⠀⠀⠀⠀⠀⠀⠀⠀⠀⠀⠀⠀⠀⠀⠀⠀⠀⠀⠀⠀⠀⠀⠀⠀⠀⠀⠀</a:t>
            </a:r>
            <a:br/>
            <a:r>
              <a:t>⠀⠀⠀⠀⠀⠀⠀⠀⠀⠀⠀⠀⠀⠀⠀⠀⠀⠀⠀⠀⠀⠀⠀⠀⠀⠀⢠⣤⣄⣀⣀⣀⣀⠀⠀⠀⠀⠀⠀⠀⠀⠀⢀⣾⠁⣠⣴⣿⣿⣿⣿⣿⣷⣦⣬⣭⣷⣦⣤⣤⣶⣶⣶⣶⣶⣶⡄⠀⠀⠀⠀⠀⠀⠀⠀⠀⠀⠀⠀⠀⠀⠀⠀⠀⠀⠀⠀⠀⠀⠀⠀</a:t>
            </a:r>
            <a:br/>
            <a:r>
              <a:t>⠀⠀⠀⠀⠀⠀⠀⠀⠀⠀⠀⠀⠀⠀⠀⠀⠀⠀⠀⠀⠀⠀⠀⠀⠀⠀⠀⠉⠙⠛⣿⠿⢿⣟⠿⠿⠿⠿⠶⠶⠶⢶⣿⣷⣾⣿⣿⣿⣿⣿⣿⣿⣿⣿⣿⣿⣿⣿⣿⣿⣿⣿⣿⣿⣿⣿⣷⣤⡄⠀⠀⠀⠀⠀⠀⠀⠀⠀⠀⠀⠀⠀⠀⠀⠀⠀⠀⠀⠀⠀⠀</a:t>
            </a:r>
            <a:br/>
            <a:r>
              <a:t>⠀⠀⠀⠀⠀⠀⠀⠀⠀⠀⠀⠀⠀⠀⠀⠀⠀⠀⠀⠀⠀⠀⠀⠀⠀⠀⠀⠀⠀⠀⠀⠀⠀⠈⠉⠓⠲⠤⠀⠀⠀⠀⠀⠘⠿⠿⠿⠟⠻⢿⣿⣿⠉⠉⠛⠿⣿⣿⣿⣿⣿⣿⣿⣿⣿⣿⣿⣿⡗⠀⠀⠀⠀⠀⠀⠀⠀⠀⠀⠀⠀⠀⠀⠀⠀⠀⠀⠀⠀⠀⠀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⠀⠀⠀⠀⠀⠀⠀⠀⠀⠀⠀⠀⠀⠀⠀⠀⠀⠀⠀⠀⠀⠀⠀⠀⠀⠀⠀⠀⠀⠀⠀⠀⠀⠀⠀⠀⠀⠀⠀⠀⠀⠀⠀⠀⠀⠀⠀⠀⠀⢸⡟⢿⠇⠀⠀⠀⠀⠀⠉⠉⠉⠛⠛⠿⢿⡿⠛⠉⠀⠀⠀⠀⠀⠀⠀⠀⠀⠀⠀⠀⠀⠀⠀⠀⠀⠀⠀⠀⠀⠀⠀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⣿⣿⣿⣿⣿⣿⡇⠀⠀⠀⠀⠀⠀⠀⠉⠉⠉⠛⠛⠿⣿⣿⣿⣿⣿⣿⣿⣿⣿⣿⣿⣿⣿⣿⣿⣿⣿⣿⣿⣿⣿⣿⣿⣿⣿⠀⠀⠀⠀⠀⠀⠀⠀⠀⠀⠀⠀⠀⠀⠀⠀⠀⠀⠀⠀⠀⠀⠀⠀⠀⠀⠀⠀⠀⠀⠀⠀⠀⠀⠀⠀⠀⠀⠀⠀⠀⠀⠀⠀⠀⠀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⣿⣿⣿⣿⣿⣿⡇⠀⠀⠀⠀⠀⠀⠀⠀⠀⠀⠀⠀⢐⣿⣿⣿⣿⣿⣿⣿⣿⣿⣿⣿⣿⣿⣿⣿⣿⣿⣿⣿⣿⣿⣿⣿⣿⣿⠀⠀⠀⠀⠀⠀⠀⠀⠀⠀⠀⠀⠀⠀⠀⠀⠀⠀⠀⠀⠀⠀⠀⠀⠀⠀⠀⠀⠀⠀⠀⠀⠀⠀⠀⠀⠀⠀⠀⠀⠀⠀⠀⠀⠀⠀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⣿⣿⣿⣿⣿⣿⣷⠀⠀⠀⠀⠀⠀⠀⠀⠀⣠⣾⣿⣿⣿⣿⣿⣿⣿⣿⣿⣿⣿⣿⣿⣿⣿⣿⣿⣿⣿⣿⣿⣿⣿⣿⣿⣿⣿⠀⠀⠀⠀⠀⠀⠀⠀⠀⠀⠀⠀⠀⠀⠀⠀⠀⠀⠀⠀⠀⠀⠀⠀⠀⠀⠀⠀⠀⠀⠀⠀⠀⠀⠀⠀⠀⠀⠀⠀⠀⠀⠀⠀⠀⠀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⣿⣿⣿⣿⣿⣿⣿⠀⠀⠀⠀⠀⠀⠀⢀⣼⣿⣿⣿⣿⣿⣿⣿⣿⣿⣿⣿⣿⣿⣿⣿⣿⣿⣿⣿⣿⣿⣿⣿⣿⣿⣿⣿⣿⣿⠀⠀⠀⠀⠀⠀⠀⠀⠀⠀⠀⠀⠀⠀⠀⠀⠀⠀⠀⠀⠀⠀⠀⠀⠀⠀⠀⠀⠀⠀⠀⠀⠀⠀⠀⠀⠀⠀⠀⠀⠀⠀⠀⠀⠀⠀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⣿⣿⣿⣿⣿⣿⣿⡆⠀⠀⠀⠀⠀⠛⠛⠻⣿⣿⣿⣿⣿⣿⣿⣿⣿⣿⣿⣿⣿⣿⣿⣿⣿⣿⣿⣿⣿⣿⣿⣿⣿⣿⣿⣿⣿⠀⠀⠀⠀⠀⠀⠀⠀⠀⠀⠀⠀⠀⠀⠀⠀⠀⠀⠀⠀⠀⠀⠀⠀⠀⠀⠀⠀⠀⠀⠀⠀⠀⠀⠀⠀⠀⠀⠀⠀⠀⠀⠀⠀⠀⠀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⣿⣿⣿⣿⣿⣿⠿⠃⠀⠀⠀⠀⠀⠀⠀⠀⠸⣿⣿⣿⣿⣿⣿⣿⣿⣿⣿⣿⣿⣿⣿⣿⣿⣿⣿⣿⣿⣿⣿⣿⣿⣿⣿⣿⣿⠀⠀⠀⠀⠀⠀⠀⠀⠀⠀⠀⠀⠀⠀⠀⠀⠀⠀⠀⠀⠀⠀⠀⠀⠀⠀⠀⠀⠀⠀⠀⠀⠀⠀⠀⠀⠀⠀⠀⠀⠀⠀⠀⠀⠀⠀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⣿⣿⣿⣿⡿⠋⠀⠀⠀⠀⠀⠀⠀⠀⠀⠀⢠⣿⣿⣿⣿⣿⣿⣿⣿⣿⣿⣿⣿⣿⣿⣿⣿⣿⣿⣿⣿⣿⣿⣿⣿⣿⣿⣿⣿⠀⠀⠀⠀⠀⠀⠀⠀⠀⠀⠀⠀⠀⠀⠀⠀⠀⠀⠀⠀⠀⠀⠀⠀⠀⠀⠀⠀⠀⠀⠀⠀⠀⠀⠀⠀⠀⠀⠀⠀⠀⠀⠀⠀⠀⠀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⣿⣿⣿⣿⡇⠀⢀⠀⠀⠀⠀⠀⠀⠀⠀⠀⣡⣿⣿⣿⣿⣿⣿⣿⣿⣿⣿⣿⣿⣿⣿⣿⣿⣿⣿⣿⣿⣿⣿⣿⣿⣿⣿⣿⣿⠀⠀⠀⠀⠀⠀⠀⠀⠀⠀⠀⠀⠀⠀⠀⠀⠀⠀⠀⠀⠀⠀⠀⠀⠀⠀⠀⠀⠀⠀⠀⠀⠀⠀⠀⠀⠀⠀⠀⠀⠀⠀⠀⠀⠀⠀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⣿⣿⣿⣿⣷⣄⣾⣷⡄⠀⠀⠀⠀⠀⠀⣼⣿⣿⣿⣿⣿⣿⣿⣿⣿⣿⣿⣿⣿⣿⣿⣿⣿⣿⣿⣿⣿⣿⣿⣿⣿⣿⣿⣿⣿⠀⠀⠀⠀⠀⠀⠀⠀⠀⠀⠀⠀⠀⠀⠀⠀⠀⠀⠀⠀⠀⠀⠀⠀⠀⠀⠀⠀⠀⠀⠀⠀⠀⠀⠀⠀⠀⠀⠀⠀⠀⠀⠀⠀⠀⠀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⣿⣿⣿⣿⣿⣿⣿⣿⠇⠀⠀⠀⠀⠀⠘⠉⢁⣿⣿⣿⣿⣿⣿⣿⣿⣿⣿⣿⣿⣿⣿⣿⣿⣿⣿⣿⣿⣿⣿⣿⣿⣿⣿⣿⣿⠀⠀⠀⠀⠀⠀⠀⠀⠀⠀⠀⠀⠀⠀⠀⠀⠀⠀⠀⠀⠀⠀⠀⠀⠀⠀⠀⠀⠀⠀⠀⠀⠀⠀⠀⠀⠀⠀⠀⠀⠀⠀⠀⠀⠀⠀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⣿⣿⣿⣿⣿⠿⠿⠛⠀⠀⠀⠀⠀⠀⣤⣶⣿⣿⣿⣿⣿⣿⣿⣿⣿⣿⣿⣿⣿⣿⣿⣿⣿⣿⣿⣿⣿⣿⣿⣿⣿⣿⣿⣿⣿⠀⠀⠀⠀⠀⠀⠀⠀⠀⠀⠀⠀⠀⠀⠀⠀⠀⠀⠀⠀⠀⠀⠀⠀⠀⠀⠀⠀⠀⠀⠀⠀⠀⠀⠀⠀⠀⠀⠀⠀⠀⠀⠀⠀⠀⠀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⣿⣿⣿⣿⣥⣤⡄⠀⠀⠀⠀⠀⠀⠀⣿⣿⣿⣿⣿⣿⣿⣿⣿⣿⣿⣿⣿⣿⣿⣿⣿⣿⣿⣿⣿⣿⣿⣿⣿⣿⣿⣿⣿⣿⣿⠀⠀⠀⠀⠀⠀⠀⠀⠀⠀⠀⠀⠀⠀⠀⠀⠀⠀⠀⠀⠀⠀⠀⠀⠀⠀⠀⠀⠀⠀⠀⠀⠀⠀⠀⠀⠀⠀⠀⠀⠀⠀⠀⠀⠀⠀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⣿⣿⣿⣿⣿⣿⣿⣿⣿⣷⡀⠀⠀⠀⣿⣿⣿⣿⣿⣿⣿⣿⣿⣿⣿⣿⣿⣿⣿⣿⣿⣿⣿⣿⣿⣿⣿⣿⣿⣿⣿⣿⣿⣿⣿⠀⠀⠀⠀⠀⠀⠀⠀⠀⠀⠀⠀⠀⠀⠀⠀⠀⠀⠀⠀⠀⠀⠀⠀⠀⠀⠀⠀⠀⠀⠀⠀⠀⠀⠀⠀⠀⠀⠀⠀⠀⠀⠀⠀⠀⠀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⣿⣿⣿⣿⣿⣿⣿⣿⣿⣿⣿⣶⣤⣴⣿⣿⣿⣿⣿⣿⣿⣿⣿⣿⣿⣿⣿⣿⣿⣿⣿⣿⣿⣿⣿⣿⣿⣿⣿⣿⣿⣿⣿⣿⣿⠀⠀⠀⠀⠀⠀⠀⠀⠀⠀⠀⠀⠀⠀⠀⠀⠀⠀⠀⠀⠀⠀⠀⠀⠀⠀⠀⠀⠀⠀⠀⠀⠀⠀⠀⠀⠀⠀⠀⠀⠀⠀⠀⠀⠀⠀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⣿⣿⣿⣿⣿⣿⣿⣿⣿⣿⣿⣿⣿⣿⣿⣿⣿⣿⣿⣿⣿⣿⣿⣿⣿⣿⣿⣿⣿⣿⣿⣿⣿⣿⣿⣿⣿⣿⣿⣿⣿⣿⣿⣿⣿⠀⠀⠀⠀⠀⠀⠀⠀⠀⠀⠀⠀⠀⠀⠀⠀⠀⠀⠀⠀⠀⠀⠀⠀⠀⠀⠀⠀⠀⠀⠀⠀⠀⠀⠀⣀⣀⡀⠀⠀⠀⠀⠀⠀⠀⠀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⣿⣿⣿⣿⣿⣿⣿⣿⣿⣿⣿⣿⣿⣿⣿⣿⣿⣿⣿⣿⣿⣿⣿⣿⣿⣿⣿⣿⣿⣿⣿⣿⣿⣿⣿⣿⣿⣿⣿⣿⣿⣿⣿⣿⣿⠀⠀⠀⠀⠀⠀⠀⠀⠀⠀⠀⠀⠀⠀⠀⠀⠀⠀⠀⠀⠀⠀⠀⠀⠀⠀⠀⠀⠀⠀⠀⠀⠀⣰⣿⣿⣿⣧⡀⠀⠀⠀⠀⠀⠀⠀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⣿⣿⣿⣿⣿⣿⣿⣿⣿⣿⣿⣿⣿⣿⣿⣿⣿⣿⣿⣿⣿⣿⣿⣿⣿⣿⣿⣿⣿⣿⣿⣿⣿⣿⣿⣿⣿⣿⣿⣿⣿⣿⣿⣿⣿⠀⠀⠀⠀⠀⠀⠀⠀⠀⠀⠀⠀⠀⠀⠀⠀⠀⠀⠀⠀⠀⠀⠀⠀⠀⠀⠀⠀⠀⠀⠀⠀⣰⣿⣿⣿⣿⣿⡷⠀⠀⠀⠀⠀⠀⠀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⣿⣿⣿⣿⣿⣿⣿⣿⣿⣿⣿⣿⣿⣿⣿⣿⣿⣿⣿⣿⣿⣿⣿⣿⣿⣿⣿⣿⣿⣿⣿⣿⣿⣿⣿⣿⣿⣿⣿⣿⣿⣿⣿⣿⣿⠀⠀⠀⠀⠀⠀⠀⠀⠀⠀⠀⠀⠀⠀⠀⠀⠀⠀⠀⠀⠀⠀⠀⠀⠀⠀⠀⠀⠀⠀⢀⣴⣿⣿⣿⣿⡿⠇⠀⠀⠀⠀⠀⠀⠀⠀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⣿⣿⣿⣿⣿⣿⣿⣿⣿⣿⣿⣿⣿⣿⣿⣿⣿⣿⣿⣿⣿⣿⣿⣿⣿⣿⣿⣿⣿⣿⣿⣿⣿⣿⣿⣿⣿⣿⣿⣿⣿⣿⣿⣿⣿⠀⠀⠀⠀⠀⠀⠀⠀⠀⠀⠀⠀⠀⠀⠀⠀⠀⠀⠀⠀⠀⠀⠀⠀⠀⠀⠀⠀⣠⣴⣿⣿⣿⣿⣿⣿⣷⣄⠀⠀⠀⠀⠀⠀⠀⠀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⣿⣿⣿⣿⣿⣿⣿⣿⣿⣿⣿⣿⣿⣿⣿⣿⣿⣿⣿⣿⣿⣿⣿⣿⣿⣿⣿⣿⣿⣿⣿⣿⣿⣿⣿⣿⣿⣿⣿⣿⣿⣿⣿⣿⣿⠀⠀⠀⠀⠀⠀⠀⠀⠀⠀⠀⠀⠀⠀⠀⠀⠀⠀⠀⠀⠀⠀⠀⠀⠀⠀⠀⣼⣿⣿⣿⣿⣿⣣⣿⣿⣿⣿⣧⠀⣀⠀⠀⠀⠀⠀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⣿⣿⣿⣿⣿⣿⣿⣿⣿⣿⣿⣿⣿⣿⣿⣿⣿⣿⣿⣿⣿⣿⣿⣿⣿⣿⣿⣿⣿⣿⣿⣿⣿⣿⣿⣿⣿⣿⣿⣿⣿⣿⣿⣿⣿⠀⠀⠀⠀⠀⠀⠀⠀⠀⠀⠀⠀⠀⠀⠀⠀⠀⠀⠀⠀⠀⠀⠀⠀⠀⠀⢸⣿⣿⣿⣿⣿⣿⣿⣿⢻⣿⣿⣿⡀⣙⣇⠀⠀⠀⠀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⣿⣿⣿⣿⣿⣿⣿⣿⣿⣿⣿⣿⣿⣿⣿⣿⣿⣿⣿⣿⣿⣿⣿⣿⣿⣿⣿⣿⣿⣿⣿⣿⣿⣿⣿⣿⣿⣿⣿⣿⣿⣿⣿⣿⣿⠀⠀⠀⠀⠀⠀⠀⠀⠀⠀⠀⠀⠀⠀⠀⠀⠀⠀⠀⠀⠀⠀⠀⠀⠀⠀⢛⡿⣿⠟⣿⣿⣿⣿⣿⣾⣿⣿⣿⣿⣿⣿⡆⠀⠀⠀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⣿⣿⣿⣿⣿⣿⣿⣿⣿⣿⣿⣿⣿⣿⣿⣿⣿⣿⣿⣿⣿⣿⣿⣿⣿⣿⣿⣿⣿⣿⣿⣿⣿⣿⣿⣿⣿⣿⣿⣿⣿⣿⣿⣿⣿⠀⠀⠀⠀⠀⠀⠀⠀⠀⠀⠀⠀⠀⠀⠀⠀⠀⠀⠀⠀⠀⠀⠀⠀⠀⠀⠀⠀⠃⢸⣿⣿⣿⣿⣿⣿⣿⣿⣿⣿⣿⠟⠀⠀⠀⠀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⣿⣿⣿⣿⣿⣿⣿⣿⣿⣿⣿⣿⣿⣿⣿⣿⣿⣿⣿⣿⣿⣿⣿⣿⣿⣿⣿⣿⣿⣿⣿⣿⣿⣿⣿⣿⣿⣿⣿⣿⣿⣿⣿⣿⣿⠀⠀⠀⠀⠀⠀⠀⠀⠀⠀⠀⠀⠀⠀⠀⠀⠀⠀⠀⠀⠀⠀⠀⠀⠀⠀⠀⠀⠀⢸⣿⠟⠋⢻⣿⣿⣿⣿⡿⠛⠁⠀⠀⠀⠀⠀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⣿⣿⣿⣿⣿⣿⣿⣿⣿⣿⣿⣿⣿⣿⣿⣿⣿⣿⣿⣿⣿⣿⣿⣿⣿⣿⣿⣿⣿⣿⣿⣿⣿⣿⣿⣿⣿⣿⣿⣿⣿⣿⣿⣿⣿⠀⠀⠀⠀⠀⠀⠀⠀⠀⠀⠀⠀⠀⠀⠀⠀⠀⠀⠀⠀⠀⠀⠀⠀⠀⠀⠀⠀⠀⠀⠀⠀⠀⣼⣿⣿⣿⣿⡇⠀⠀⠀⠀⠀⠀⠀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⣿⣿⣿⣿⣿⣿⣿⣿⣿⣿⣿⣿⣿⣿⣿⣿⣿⣿⣿⣿⣿⣿⣿⣿⣿⣿⣿⣿⣿⣿⣿⣿⣿⣿⣿⣿⣿⣿⣿⣿⣿⣿⣿⣿⣿⠀⠀⠀⠀⠀⠀⠀⠀⠀⠀⠀⠀⠀⠀⠀⠀⠀⠀⠀⠀⠀⠀⠀⠀⠀⠀⠀⠀⠀⠀⠀⠀⠀⣿⣿⣿⣿⣿⣿⡄⠀⠀⠀⠀⠀⠀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⣿⣿⣿⣿⣿⣿⣿⣿⣿⣿⣿⣿⣿⣿⣿⣿⣿⣿⣿⣿⣿⣿⣿⣿⣿⣿⣿⣿⣿⣿⣿⣿⣿⣿⣿⣿⣿⣿⣿⣿⣿⣿⣿⣿⣿⠀⠀⠀⠀⠀⠀⠀⠀⠀⠀⠀⠀⠀⠀⠀⠀⠀⠀⠀⠀⠀⠀⠀⠀⠀⠀⠀⠀⠀⠀⠀⠀⠀⣿⣿⣿⣿⣿⣿⣷⠀⠀⠀⠀⠀⠀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⣿⣿⣿⣿⣿⣿⣿⣿⣿⣿⣿⣿⣿⣿⣿⣿⣿⣿⣿⣿⣿⣿⣿⣿⣿⣿⣿⣿⣿⣿⣿⣿⣿⣿⣿⣿⣿⣿⣿⣿⣿⣿⣿⣿⣿⠀⠀⠀⠀⠀⠀⠀⠀⠀⠀⠀⠀⠀⠀⠀⠀⠀⠀⠀⠀⠀⠀⠀⠀⠀⠀⠀⠀⠀⠀⠀⠀⣸⣿⣿⣿⣿⣿⣿⣿⡇⠀⠀⠀⠀⠀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⣿⣿⣿⣿⣿⣿⣿⣿⣿⣿⣿⣿⣿⣿⣿⣿⣿⣿⣿⣿⣿⣿⣿⣿⣿⣿⣿⣿⣿⣿⣿⣿⣿⣿⣿⣿⣿⣿⣿⣿⣿⣿⣿⣿⣿⠀⠀⠀⠀⠀⠀⠀⠀⠀⠀⠀⠀⠀⠀⠀⠀⠀⠀⠀⠀⠀⠀⠀⠀⠀⠀⠀⠀⠀⠀⠀⢠⣿⣿⣿⣿⣿⣿⣿⣿⣿⠀⠀⠀⠀⠀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⣿⣿⣿⣿⣿⣿⡇⠀⠀⠀⠀⠀⠀⠀⠉⠉⠉⠛⠛⠿⣿⣿⣿⣿⣿⣿⣿⣿⣿⣿⣿⣿⣿⣿⣿⣿⣿⣿⣿⣿⣿⣿⣿⣿⣿⠀⠀⠀⠀⠀⠀⠀⠀⠀⠀⠀⠀⠀⠀⠀⠀⠀⠀⠀⠀⠀⠀⠀⠀⠀⠀⠀⠀⠀⠀⠀⠀⠀⠀⠀⠀⠀⠀⠀⠀⠀⠀⠀⠀⠀⠀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⣿⣿⣿⣿⣿⣿⡇⠀⠀⠀⠀⠀⠀⠀⠀⠀⠀⠀⠀⢰⣿⣿⣿⣿⣿⣿⣿⣿⣿⣿⣿⣿⣿⣿⣿⣿⣿⣿⣿⣿⣿⣿⣿⣿⣿⠀⠀⠀⠀⠀⠀⠀⠀⠀⠀⠀⠀⠀⠀⠀⠀⠀⠀⠀⠀⠀⠀⠀⠀⠀⠀⠀⠀⠀⠀⠀⠀⠀⠀⠀⠀⠀⠀⠀⠀⠀⠀⠀⠀⠀⠀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⣿⣿⣿⣿⣿⣿⡇⠀⠀⠀⠀⠀⠀⠀⠀⠀⠀⠀⣠⣿⣿⣿⣿⣿⣿⣿⣿⣿⣿⣿⣿⣿⣿⣿⣿⣿⣿⣿⣿⣿⣿⣿⣿⣿⣿⠀⠀⠀⠀⠀⠀⠀⠀⠀⠀⠀⠀⠀⠀⠀⠀⠀⠀⠀⠀⠀⠀⠀⠀⠀⠀⠀⠀⠀⠀⠀⠀⠀⠀⠀⠀⠀⠀⠀⠀⠀⠀⠀⠀⠀⠀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⣿⣿⣿⣿⣿⣿⣿⡆⠀⠀⠀⠀⠀⠟⠛⠙⢿⣿⣿⣿⣿⣿⣿⣿⣿⣿⣿⣿⣿⣿⣿⣿⣿⣿⣿⣿⣿⣿⣿⣿⣿⣿⣿⣿⣿⠀⠀⠀⠀⠀⠀⠀⠀⠀⠀⠀⠀⠀⠀⠀⠀⠀⠀⠀⠀⠀⠀⠀⠀⠀⠀⠀⠀⠀⠀⠀⠀⠀⠀⠀⠀⠀⠀⠀⠀⠀⠀⠀⠀⠀⠀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⣿⣿⣿⣿⣿⣿⡿⠇⠀⠀⠀⠀⠀⠀⠀⠀⠀⣿⣿⣿⣿⣿⣿⣿⣿⣿⣿⣿⣿⣿⣿⣿⣿⣿⣿⣿⣿⣿⣿⣿⣿⣿⣿⣿⣿⠀⠀⠀⠀⠀⠀⠀⠀⠀⠀⠀⠀⠀⠀⠀⠀⠀⠀⠀⠀⠀⠀⠀⠀⠀⠀⠀⠀⠀⠀⠀⠀⠀⠀⠀⠀⠀⠀⠀⠀⠀⠀⠀⠀⠀⠀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⣿⣿⣿⣿⣿⠟⠀⠀⠀⠀⠀⠀⠀⠀⠀⠀⠀⣿⣿⣿⣿⣿⣿⣿⣿⣿⣿⣿⣿⣿⣿⣿⣿⣿⣿⣿⣿⣿⣿⣿⣿⣿⣿⣿⣿⠀⠀⠀⠀⠀⠀⠀⠀⠀⠀⠀⠀⠀⠀⠀⠀⠀⠀⠀⠀⠀⠀⠀⠀⠀⠀⠀⠀⠀⠀⠀⠀⠀⠀⠀⠀⠀⠀⠀⠀⠀⠀⠀⠀⠀⠀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⣿⣿⣿⣿⡇⠀⢀⠀⠀⠀⠀⠀⠀⠀⠀⠀⣨⣿⣿⣿⣿⣿⣿⣿⣿⣿⣿⣿⣿⣿⣿⣿⣿⣿⣿⣿⣿⣿⣿⣿⣿⣿⣿⣿⣿⠀⠀⠀⠀⠀⠀⠀⠀⠀⠀⠀⠀⠀⠀⠀⠀⠀⠀⠀⠀⠀⠀⠀⠀⠀⠀⠀⠀⠀⠀⠀⠀⠀⠀⠀⠀⠀⠀⠀⠀⠀⠀⠀⠀⠀⠀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⣿⣿⣿⣿⣷⣀⣼⣷⡄⠀⠀⠀⠀⠀⠀⣼⣿⣿⣿⣿⣿⣿⣿⣿⣿⣿⣿⣿⣿⣿⣿⣿⣿⣿⣿⣿⣿⣿⣿⣿⣿⣿⣿⣿⣿⠀⠀⠀⠀⠀⠀⠀⠀⠀⠀⠀⠀⠀⠀⠀⠀⠀⠀⠀⠀⠀⠀⠀⠀⠀⠀⠀⠀⠀⠀⠀⠀⠀⠀⠀⠀⠀⠀⠀⠀⠀⠀⠀⠀⠀⠀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⣿⣿⣿⣿⣿⣿⣿⣿⠇⠀⠀⠀⠀⠀⠘⠉⢉⣿⣿⣿⣿⣿⣿⣿⣿⣿⣿⣿⣿⣿⣿⣿⣿⣿⣿⣿⣿⣿⣿⣿⣿⣿⣿⣿⣿⠀⠀⠀⠀⠀⠀⠀⠀⠀⠀⠀⠀⠀⠀⠀⠀⠀⠀⠀⠀⠀⠀⠀⠀⠀⠀⠀⠀⠀⠀⠀⠀⠀⠀⠀⠀⠀⠀⠀⠀⠀⠀⠀⠀⠀⠀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⣿⣿⣿⣿⣿⠿⠛⠋⠀⠀⠀⠀⠀⠀⣠⣶⣿⣿⣿⣿⣿⣿⣿⣿⣿⣿⣿⣿⣿⣿⣿⣿⣿⣿⣿⣿⣿⣿⣿⣿⣿⣿⣿⣿⣿⠀⠀⠀⠀⠀⠀⠀⠀⠀⠀⠀⠀⠀⠀⠀⠀⠀⠀⠀⠀⠀⠀⠀⠀⠀⠀⠀⠀⠀⠀⠀⠀⠀⠀⠀⠀⠀⠀⠀⠀⠀⠀⠀⠀⠀⠀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⣿⣿⣿⣿⣥⣤⣤⠀⠀⠀⠀⠀⠀⠀⣿⣿⣿⣿⣿⣿⣿⣿⣿⣿⣿⣿⣿⣿⣿⣿⣿⣿⣿⣿⣿⣿⣿⣿⣿⣿⣿⣿⣿⣿⣿⠀⠀⠀⠀⠀⠀⠀⠀⠀⠀⠀⠀⠀⠀⠀⠀⠀⠀⠀⠀⠀⠀⠀⠀⠀⠀⠀⠀⠀⠀⠀⠀⠀⠀⠀⠀⠀⠀⠀⠀⠀⠀⠀⠀⠀⠀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⣿⣿⣿⣿⣿⣿⣿⣿⣿⣷⡄⠀⠀⠀⣿⣿⣿⣿⣿⣿⣿⣿⣿⣿⣿⣿⣿⣿⣿⣿⣿⣿⣿⣿⣿⣿⣿⣿⣿⣿⣿⣿⣿⣿⣿⠀⠀⠀⠀⠀⠀⠀⠀⠀⠀⠀⠀⠀⠀⠀⠀⠀⠀⠀⠀⠀⠀⠀⠀⠀⠀⠀⠀⠀⠀⠀⠀⠀⠀⠀⠀⠀⠀⠀⠀⠀⠀⠀⠀⠀⠀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⣿⣿⣿⣿⣿⣿⣿⣿⣿⣿⣿⣶⣤⣴⣿⣿⣿⣿⣿⣿⣿⣿⣿⣿⣿⣿⣿⣿⣿⣿⣿⣿⣿⣿⣿⣿⣿⣿⣿⣿⣿⣿⣿⣿⣿⠀⠀⠀⠀⠀⠀⠀⠀⠀⠀⠀⠀⠀⠀⠀⠀⠀⠀⠀⠀⠀⠀⠀⠀⠀⠀⠀⠀⠀⠀⠀⠀⠀⠀⠀⠀⠀⠀⠀⠀⠀⠀⠀⠀⠀⠀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⣿⣿⣿⣿⣿⣿⣿⣿⣿⣿⣿⣿⣿⣿⣿⣿⣿⣿⣿⣿⣿⣿⣿⣿⣿⣿⣿⣿⣿⣿⣿⣿⣿⣿⣿⣿⣿⣿⣿⣿⣿⣿⣿⣿⣿⠀⠀⠀⠀⠀⠀⠀⠀⠀⠀⠀⠀⠀⠀⠀⠀⠀⠀⠀⠀⠀⠀⠀⠀⠀⠀⠀⠀⠀⠀⠀⠀⠀⠀⣀⣀⣠⣄⠀⠀⠀⠀⠀⠀⠀⠀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⣿⣿⣿⣿⣿⣿⣿⣿⣿⣿⣿⣿⣿⣿⣿⣿⣿⣿⣿⣿⣿⣿⣿⣿⣿⣿⣿⣿⣿⣿⣿⣿⣿⣿⣿⣿⣿⣿⣿⣿⣿⣿⣿⣿⣿⠀⠀⠀⠀⠀⠀⠀⠀⠀⠀⠀⠀⠀⠀⠀⠀⠀⠀⠀⠀⠀⠀⠀⠀⠀⠀⠀⠀⠀⠀⠀⠀⢀⣼⣿⣿⣿⣇⠀⠀⠀⠀⠀⠀⠀⠀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⣿⣿⣿⣿⣿⣿⣿⣿⣿⣿⣿⣿⣿⣿⣿⣿⣿⣿⣿⣿⣿⣿⣿⣿⣿⣿⣿⣿⣿⣿⣿⣿⣿⣿⣿⣿⣿⣿⣿⣿⣿⣿⣿⣿⣿⠀⠀⠀⠀⠀⠀⠀⠀⠀⠀⠀⠀⠀⠀⠀⠀⠀⠀⠀⠀⠀⠀⠀⠀⠀⠀⠀⠀⠀⠀⠀⣠⣾⣿⣿⣿⣿⣿⠇⠀⠀⠀⠀⠀⠀⠀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⣿⣿⣿⣿⣿⣿⣿⣿⣿⣿⣿⣿⣿⣿⣿⣿⣿⣿⣿⣿⣿⣿⣿⣿⣿⣿⣿⣿⣿⣿⣿⣿⣿⣿⣿⣿⣿⣿⣿⣿⣿⣿⣿⣿⣿⠀⠀⠀⠀⠀⠀⠀⠀⠀⠀⠀⠀⠀⠀⠀⠀⠀⠀⠀⠀⠀⠀⠀⠀⠀⠀⠀⠀⠀⠀⢀⣾⣿⣿⣿⣿⡿⠃⠀⠀⠀⠀⠀⠀⠀⠀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⣿⣿⣿⣿⣿⣿⣿⣿⣿⣿⣿⣿⣿⣿⣿⣿⣿⣿⣿⣿⣿⣿⣿⣿⣿⣿⣿⣿⣿⣿⣿⣿⣿⣿⣿⣿⣿⣿⣿⣿⣿⣿⣿⣿⣿⠀⠀⠀⠀⠀⠀⠀⠀⠀⠀⠀⠀⠀⠀⠀⠀⠀⠀⠀⠀⠀⠀⠀⠀⠀⠀⠀⢀⣤⣾⣿⣿⣿⣿⣿⣿⣷⣄⠀⠀⠀⠀⠀⠀⠀⠀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⣿⣿⣿⣿⣿⣿⣿⣿⣿⣿⣿⣿⣿⣿⣿⣿⣿⣿⣿⣿⣿⣿⣿⣿⣿⣿⣿⣿⣿⣿⣿⣿⣿⣿⣿⣿⣿⣿⣿⣿⣿⣿⣿⣿⣿⠀⠀⠀⠀⠀⠀⠀⠀⠀⠀⠀⠀⠀⠀⠀⠀⠀⠀⠀⠀⠀⠀⠀⠀⠀⠀⣰⣿⣿⣿⣿⣿⣿⣿⣿⣿⣿⣿⣷⠀⣀⠀⠀⠀⠀⠀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⣿⣿⣿⣿⣿⣿⣿⣿⣿⣿⣿⣿⣿⣿⣿⣿⣿⣿⣿⣿⣿⣿⣿⣿⣿⣿⣿⣿⣿⣿⣿⣿⣿⣿⣿⣿⣿⣿⣿⣿⣿⣿⣿⣿⣿⠀⠀⠀⠀⠀⠀⠀⠀⠀⠀⠀⠀⠀⠀⠀⠀⠀⠀⠀⠀⠀⠀⠀⠀⠀⠰⣿⣿⣿⣿⣿⣿⣿⣿⣿⣿⣿⣿⣿⣀⣻⣇⠀⠀⠀⠀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⣿⣿⣿⣿⣿⣿⣿⣿⣿⣿⣿⣿⣿⣿⣿⣿⣿⣿⣿⣿⣿⣿⣿⣿⣿⣿⣿⣿⣿⣿⣿⣿⣿⣿⣿⣿⣿⣿⣿⣿⣿⣿⣿⣿⣿⠀⠀⠀⠀⠀⠀⠀⠀⠀⠀⠀⠀⠀⠀⠀⠀⠀⠀⠀⠀⠀⠀⠀⠀⠀⠈⠻⠟⢻⠟⣿⣿⣿⣿⣿⣿⣿⣿⣿⣿⣿⣿⠀⠀⠀⠀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⣿⣿⣿⣿⣿⣿⣿⣿⣿⣿⣿⣿⣿⣿⣿⣿⣿⣿⣿⣿⣿⣿⣿⣿⣿⣿⣿⣿⣿⣿⣿⣿⣿⣿⣿⣿⣿⣿⣿⣿⣿⣿⣿⣿⣿⠀⠀⠀⠀⠀⠀⠀⠀⠀⠀⠀⠀⠀⠀⠀⠀⠀⠀⠀⠀⠀⠀⠀⠀⠀⠀⠀⠀⠁⢠⣿⣿⣿⣿⣿⣿⣿⣿⣿⣿⣿⠟⠀⠀⠀⠀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⣿⣿⣿⣿⣿⣿⣿⣿⣿⣿⣿⣿⣿⣿⣿⣿⣿⣿⣿⣿⣿⣿⣿⣿⣿⣿⣿⣿⣿⣿⣿⣿⣿⣿⣿⣿⣿⣿⣿⣿⣿⣿⣿⣿⣿⠀⠀⠀⠀⠀⠀⠀⠀⠀⠀⠀⠀⠀⠀⠀⠀⠀⠀⠀⠀⠀⠀⠀⠀⠀⠀⠀⠀⠀⠘⣿⠟⠋⢹⣿⣿⣿⣿⡿⠛⠁⠀⠀⠀⠀⠀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⣿⣿⣿⣿⣿⣿⣿⣿⣿⣿⣿⣿⣿⣿⣿⣿⣿⣿⣿⣿⣿⣿⣿⣿⣿⣿⣿⣿⣿⣿⣿⣿⣿⣿⣿⣿⣿⣿⣿⣿⣿⣿⣿⣿⣿⠀⠀⠀⠀⠀⠀⠀⠀⠀⠀⠀⠀⠀⠀⠀⠀⠀⠀⠀⠀⠀⠀⠀⠀⠀⠀⠀⠀⠀⠀⠀⠀⠀⣸⣿⣿⣿⣿⡇⠀⠀⠀⠀⠀⠀⠀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⣿⣿⣿⣿⣿⣿⣿⣿⣿⣿⣿⣿⣿⣿⣿⣿⣿⣿⣿⣿⣿⣿⣿⣿⣿⣿⣿⣿⣿⣿⣿⣿⣿⣿⣿⣿⣿⣿⣿⣿⣿⣿⣿⣿⣿⠀⠀⠀⠀⠀⠀⠀⠀⠀⠀⠀⠀⠀⠀⠀⠀⠀⠀⠀⠀⠀⠀⠀⠀⠀⠀⠀⠀⠀⠀⠀⠀⠀⣿⣿⣿⣿⣿⣿⣷⠀⠀⠀⠀⠀⠀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⣿⣿⣿⣿⣿⣿⣿⣿⣿⣿⣿⣿⣿⣿⣿⣿⣿⣿⣿⣿⣿⣿⣿⣿⣿⣿⣿⣿⣿⣿⣿⣿⣿⣿⣿⣿⣿⣿⣿⣿⣿⣿⣿⣿⣿⠀⠀⠀⠀⠀⠀⠀⠀⠀⠀⠀⠀⠀⠀⠀⠀⠀⠀⠀⠀⠀⠀⠀⠀⠀⠀⠀⠀⠀⠀⠀⠀⢰⣿⣿⣿⣿⣿⣿⣿⡇⠀⠀⠀⠀⠀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⣿⣿⣿⣿⣿⣿⣿⣿⣿⣿⣿⣿⣿⣿⣿⣿⣿⣿⣿⣿⣿⣿⣿⣿⣿⣿⣿⣿⣿⣿⣿⣿⣿⣿⣿⣿⣿⣿⣿⣿⣿⣿⣿⣿⣿⠀⠀⠀⠀⠀⠀⠀⠀⠀⠀⠀⠀⠀⠀⠀⠀⠀⠀⠀⠀⠀⠀⠀⠀⠀⠀⠀⠀⠀⠀⠀⢀⣿⣿⣿⣿⣿⣿⣿⣿⣷⠀⠀⠀⠀⠀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⣿⣿⣿⣿⣿⣿⡇⠀⠀⠀⠀⠀⠀⠀⠈⠉⠉⠛⠛⠿⣿⣿⣿⣿⣿⣿⣿⣿⣿⣿⣿⣿⣿⣿⣿⣿⣿⣿⣿⣿⣿⣿⣿⣿⣿⠀⠀⠀⠀⠀⠀⠀⠀⠀⠀⠀⠀⠀⠀⠀⠀⠀⠀⠀⠀⠀⠀⠀⠀⠀⠀⠀⠀⠀⠀⠀⠀⠀⠀⠀⠀⠀⠀⠀⠀⠀⠀⠀⠀⠀⠀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⣿⣿⣿⣿⣿⣿⡇⠀⠀⠀⠀⠀⠀⠀⠀⠀⠀⠀⠀⢸⣿⣿⣿⣿⣿⣿⣿⣿⣿⣿⣿⣿⣿⣿⣿⣿⣿⣿⣿⣿⣿⣿⣿⣿⣿⠀⠀⠀⠀⠀⠀⠀⠀⠀⠀⠀⠀⠀⠀⠀⠀⠀⠀⠀⠀⠀⠀⠀⠀⠀⠀⠀⠀⠀⠀⠀⠀⠀⠀⠀⠀⠀⠀⠀⠀⠀⠀⠀⠀⠀⠀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⣿⣿⣿⣿⣿⣿⡇⠀⠀⠀⠀⠀⠀⠀⠀⠀⠀⠀⣠⣿⣿⣿⣿⣿⣿⣿⣿⣿⣿⣿⣿⣿⣿⣿⣿⣿⣿⣿⣿⣿⣿⣿⣿⣿⣿⠀⠀⠀⠀⠀⠀⠀⠀⠀⠀⠀⠀⠀⠀⠀⠀⠀⠀⠀⠀⠀⠀⠀⠀⠀⠀⠀⠀⠀⠀⠀⠀⠀⠀⠀⠀⠀⠀⠀⠀⠀⠀⠀⠀⠀⠀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⣿⣿⣿⣿⣿⣿⣿⡄⠀⠀⠀⠀⠀⠟⠛⠛⢻⣿⣿⣿⣿⣿⣿⣿⣿⣿⣿⣿⣿⣿⣿⣿⣿⣿⣿⣿⣿⣿⣿⣿⣿⣿⣿⣿⣿⠀⠀⠀⠀⠀⠀⠀⠀⠀⠀⠀⠀⠀⠀⠀⠀⠀⠀⠀⠀⠀⠀⠀⠀⠀⠀⠀⠀⠀⠀⠀⠀⠀⠀⠀⠀⠀⠀⠀⠀⠀⠀⠀⠀⠀⠀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⣿⣿⣿⣿⣿⣿⡿⠇⠀⠀⠀⠀⠀⠀⠀⠀⠀⣿⣿⣿⣿⣿⣿⣿⣿⣿⣿⣿⣿⣿⣿⣿⣿⣿⣿⣿⣿⣿⣿⣿⣿⣿⣿⣿⣿⠀⠀⠀⠀⠀⠀⠀⠀⠀⠀⠀⠀⠀⠀⠀⠀⠀⠀⠀⠀⠀⠀⠀⠀⠀⠀⠀⠀⠀⠀⠀⠀⠀⠀⠀⠀⠀⠀⠀⠀⠀⠀⠀⠀⠀⠀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⣿⣿⣿⣿⣿⡟⠀⠀⠀⠀⠀⠀⠀⠀⠀⠀⠀⣿⣿⣿⣿⣿⣿⣿⣿⣿⣿⣿⣿⣿⣿⣿⣿⣿⣿⣿⣿⣿⣿⣿⣿⣿⣿⣿⣿⠀⠀⠀⠀⠀⠀⠀⠀⠀⠀⠀⠀⠀⠀⠀⠀⠀⠀⠀⠀⠀⠀⠀⠀⠀⠀⠀⠀⠀⠀⠀⠀⠀⠀⠀⠀⠀⠀⠀⠀⠀⠀⠀⠀⠀⠀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⣿⣿⣿⣿⡿⠀⠀⠀⠀⠀⠀⠀⠀⠀⠀⠀⢸⣿⣿⣿⣿⣿⣿⣿⣿⣿⣿⣿⣿⣿⣿⣿⣿⣿⣿⣿⣿⣿⣿⣿⣿⣿⣿⣿⣿⠀⠀⠀⠀⠀⠀⠀⠀⠀⠀⠀⠀⠀⠀⠀⠀⠀⠀⠀⠀⠀⠀⠀⠀⠀⠀⠀⠀⠀⠀⠀⠀⠀⠀⠀⠀⠀⠀⠀⠀⠀⠀⠀⠀⠀⠀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⣿⣿⣿⣿⣷⣀⣼⣷⡀⠀⠀⠀⠀⠀⠀⣼⣿⣿⣿⣿⣿⣿⣿⣿⣿⣿⣿⣿⣿⣿⣿⣿⣿⣿⣿⣿⣿⣿⣿⣿⣿⣿⣿⣿⣿⠀⠀⠀⠀⠀⠀⠀⠀⠀⠀⠀⠀⠀⠀⠀⠀⠀⠀⠀⠀⠀⠀⠀⠀⠀⠀⠀⠀⠀⠀⠀⠀⠀⠀⠀⠀⠀⠀⠀⠀⠀⠀⠀⠀⠀⠀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⣿⣿⣿⣿⣿⣿⣿⣿⠇⠀⠀⠀⠀⠀⠘⠉⢁⣻⣿⣿⣿⣿⣿⣿⣿⣿⣿⣿⣿⣿⣿⣿⣿⣿⣿⣿⣿⣿⣿⣿⣿⣿⣿⣿⣿⠀⠀⠀⠀⠀⠀⠀⠀⠀⠀⠀⠀⠀⠀⠀⠀⠀⠀⠀⠀⠀⠀⠀⠀⠀⠀⠀⠀⠀⠀⠀⠀⠀⠀⠀⠀⠀⠀⠀⠀⠀⠀⠀⠀⠀⠀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⣿⣿⣿⣿⡿⠿⠛⠋⠀⠀⠀⠀⠀⠀⣠⣶⣿⣿⣿⣿⣿⣿⣿⣿⣿⣿⣿⣿⣿⣿⣿⣿⣿⣿⣿⣿⣿⣿⣿⣿⣿⣿⣿⣿⣿⠀⠀⠀⠀⠀⠀⠀⠀⠀⠀⠀⠀⠀⠀⠀⠀⠀⠀⠀⠀⠀⠀⠀⠀⠀⠀⠀⠀⠀⠀⠀⠀⠀⠀⠀⠀⠀⠀⠀⠀⠀⠀⠀⠀⠀⠀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⣿⣿⣿⣿⣥⣤⣤⠀⠀⠀⠀⠀⠀⠀⣿⣿⣿⣿⣿⣿⣿⣿⣿⣿⣿⣿⣿⣿⣿⣿⣿⣿⣿⣿⣿⣿⣿⣿⣿⣿⣿⣿⣿⣿⣿⠀⠀⠀⠀⠀⠀⠀⠀⠀⠀⠀⠀⠀⠀⠀⠀⠀⠀⠀⠀⠀⠀⠀⠀⠀⠀⠀⠀⠀⠀⠀⠀⠀⠀⠀⠀⠀⠀⠀⠀⠀⠀⠀⠀⠀⠀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⣿⣿⣿⣿⣿⣿⣿⣿⣿⣷⡄⠀⠀⠀⣿⣿⣿⣿⣿⣿⣿⣿⣿⣿⣿⣿⣿⣿⣿⣿⣿⣿⣿⣿⣿⣿⣿⣿⣿⣿⣿⣿⣿⣿⣿⠀⠀⠀⠀⠀⠀⠀⠀⠀⠀⠀⠀⠀⠀⠀⠀⠀⠀⠀⠀⠀⠀⠀⠀⠀⠀⠀⠀⠀⠀⠀⠀⠀⠀⠀⠀⠀⠀⠀⠀⠀⠀⠀⠀⠀⠀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⣿⣿⣿⣿⣿⣿⣿⣿⣿⣿⣿⣶⣤⣴⣿⣿⣿⣿⣿⣿⣿⣿⣿⣿⣿⣿⣿⣿⣿⣿⣿⣿⣿⣿⣿⣿⣿⣿⣿⣿⣿⣿⣿⣿⣿⠀⠀⠀⠀⠀⠀⠀⠀⠀⠀⠀⠀⠀⠀⠀⠀⠀⠀⠀⠀⠀⠀⠀⠀⠀⠀⠀⠀⠀⠀⠀⠀⠀⠀⠀⠀⠀⠀⠀⠀⠀⠀⠀⠀⠀⠀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⣿⣿⣿⣿⣿⣿⣿⣿⣿⣿⣿⣿⣿⣿⣿⣿⣿⣿⣿⣿⣿⣿⣿⣿⣿⣿⣿⣿⣿⣿⣿⣿⣿⣿⣿⣿⣿⣿⣿⣿⣿⣿⣿⣿⣿⠀⠀⠀⠀⠀⠀⠀⠀⠀⠀⠀⠀⠀⠀⠀⠀⠀⠀⠀⠀⠀⠀⠀⠀⠀⠀⠀⠀⠀⠀⠀⠀⠀⠀⣀⣀⣤⣄⠀⠀⠀⠀⠀⠀⠀⠀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⣿⣿⣿⣿⣿⣿⣿⣿⣿⣿⣿⣿⣿⣿⣿⣿⣿⣿⣿⣿⣿⣿⣿⣿⣿⣿⣿⣿⣿⣿⣿⣿⣿⣿⣿⣿⣿⣿⣿⣿⣿⣿⣿⣿⣿⠀⠀⠀⠀⠀⠀⠀⠀⠀⠀⠀⠀⠀⠀⠀⠀⠀⠀⠀⠀⠀⠀⠀⠀⠀⠀⠀⠀⠀⠀⠀⠀⣠⣾⣿⣿⣿⣇⠀⠀⠀⠀⠀⠀⠀⠀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⣿⣿⣿⣿⣿⣿⣿⣿⣿⣿⣿⣿⣿⣿⣿⣿⣿⣿⣿⣿⣿⣿⣿⣿⣿⣿⣿⣿⣿⣿⣿⣿⣿⣿⣿⣿⣿⣿⣿⣿⣿⣿⣿⣿⣿⠀⠀⠀⠀⠀⠀⠀⠀⠀⠀⠀⠀⠀⠀⠀⠀⠀⠀⠀⠀⠀⠀⠀⠀⠀⠀⠀⠀⠀⠀⠀⣠⣿⣿⣿⣿⣿⣿⠆⠀⠀⠀⠀⠀⠀⠀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⣿⣿⣿⣿⣿⣿⣿⣿⣿⣿⣿⣿⣿⣿⣿⣿⣿⣿⣿⣿⣿⣿⣿⣿⣿⣿⣿⣿⣿⣿⣿⣿⣿⣿⣿⣿⣿⣿⣿⣿⣿⣿⣿⣿⣿⠀⠀⠀⠀⠀⠀⠀⠀⠀⠀⠀⠀⠀⠀⠀⠀⠀⠀⠀⠀⠀⠀⠀⠀⠀⠀⠀⠀⠀⠀⢀⣿⣿⣿⣿⣿⡿⠁⠀⠀⠀⠀⠀⠀⠀⠀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⣿⣿⣿⣿⣿⣿⣿⣿⣿⣿⣿⣿⣿⣿⣿⣿⣿⣿⣿⣿⣿⣿⣿⣿⣿⣿⣿⣿⣿⣿⣿⣿⣿⣿⣿⣿⣿⣿⣿⣿⣿⣿⣿⣿⣿⠀⠀⠀⠀⠀⠀⠀⠀⠀⠀⠀⠀⠀⠀⠀⠀⠀⠀⠀⠀⠀⠀⠀⠀⠀⠀⠀⣀⣤⣾⣿⣿⣿⣿⣿⣿⣷⣄⠀⠀⠀⠀⠀⠀⠀⠀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⣿⣿⣿⣿⣿⣿⣿⣿⣿⣿⣿⣿⣿⣿⣿⣿⣿⣿⣿⣿⣿⣿⣿⣿⣿⣿⣿⣿⣿⣿⣿⣿⣿⣿⣿⣿⣿⣿⣿⣿⣿⣿⣿⣿⣿⠀⠀⠀⠀⠀⠀⠀⠀⠀⠀⠀⠀⠀⠀⠀⠀⠀⠀⠀⠀⠀⠀⠀⠀⠀⠀⣼⣿⣿⣿⣿⣿⣿⣿⣿⣿⣿⣿⣷⠀⣀⠀⠀⠀⠀⠀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⣿⣿⣿⣿⣿⣿⣿⣿⣿⣿⣿⣿⣿⣿⣿⣿⣿⣿⣿⣿⣿⣿⣿⣿⣿⣿⣿⣿⣿⣿⣿⣿⣿⣿⣿⣿⣿⣿⣿⣿⣿⣿⣿⣿⣿⠀⠀⠀⠀⠀⠀⠀⠀⠀⠀⠀⠀⠀⠀⠀⠀⠀⠀⠀⠀⠀⠀⠀⠀⠀⢼⣿⣿⣿⣿⣿⣿⣿⣿⣿⣿⣿⣿⣿⣈⣻⣇⠀⠀⠀⠀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⣿⣿⣿⣿⣿⣿⣿⣿⣿⣿⣿⣿⣿⣿⣿⣿⣿⣿⣿⣿⣿⣿⣿⣿⣿⣿⣿⣿⣿⣿⣿⣿⣿⣿⣿⣿⣿⣿⣿⣿⣿⣿⣿⣿⣿⠀⠀⠀⠀⠀⠀⠀⠀⠀⠀⠀⠀⠀⠀⠀⠀⠀⠀⠀⠀⠀⠀⠀⠀⠀⠘⠻⠟⢛⡽⣿⣿⣿⣿⣿⣿⣿⣿⣿⣿⣿⣿⠀⠀⠀⠀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⣿⣿⣿⣿⣿⣿⣿⣿⣿⣿⣿⣿⣿⣿⣿⣿⣿⣿⣿⣿⣿⣿⣿⣿⣿⣿⣿⣿⣿⣿⣿⣿⣿⣿⣿⣿⣿⣿⣿⣿⣿⣿⣿⣿⣿⠀⠀⠀⠀⠀⠀⠀⠀⠀⠀⠀⠀⠀⠀⠀⠀⠀⠀⠀⠀⠀⠀⠀⠀⠀⠀⠀⠀⠁⢀⣿⣿⣿⣿⣿⣿⣿⣿⣿⣿⣿⠟⠀⠀⠀⠀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⣿⣿⣿⣿⣿⣿⣿⣿⣿⣿⣿⣿⣿⣿⣿⣿⣿⣿⣿⣿⣿⣿⣿⣿⣿⣿⣿⣿⣿⣿⣿⣿⣿⣿⣿⣿⣿⣿⣿⣿⣿⣿⣿⣿⣿⠀⠀⠀⠀⠀⠀⠀⠀⠀⠀⠀⠀⠀⠀⠀⠀⠀⠀⠀⠀⠀⠀⠀⠀⠀⠀⠀⠀⠀⠈⣿⠿⠋⢹⣿⣿⣿⣿⡿⠛⠁⠀⠀⠀⠀⠀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⣿⣿⣿⣿⣿⣿⣿⣿⣿⣿⣿⣿⣿⣿⣿⣿⣿⣿⣿⣿⣿⣿⣿⣿⣿⣿⣿⣿⣿⣿⣿⣿⣿⣿⣿⣿⣿⣿⣿⣿⣿⣿⣿⣿⣿⠀⠀⠀⠀⠀⠀⠀⠀⠀⠀⠀⠀⠀⠀⠀⠀⠀⠀⠀⠀⠀⠀⠀⠀⠀⠀⠀⠀⠀⠀⠀⠀⠀⣿⣿⣿⣿⣿⣿⣷⠀⠀⠀⠀⠀⠀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⣿⣿⣿⣿⣿⣿⣿⣿⣿⣿⣿⣿⣿⣿⣿⣿⣿⣿⣿⣿⣿⣿⣿⣿⣿⣿⣿⣿⣿⣿⣿⣿⣿⣿⣿⣿⣿⣿⣿⣿⣿⣿⣿⣿⣿⠀⠀⠀⠀⠀⠀⠀⠀⠀⠀⠀⠀⠀⠀⠀⠀⠀⠀⠀⠀⠀⠀⠀⠀⠀⠀⠀⠀⠀⠀⠀⠀⢠⣿⣿⣿⣿⣿⣿⣿⡆⠀⠀⠀⠀⠀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⣿⣿⣿⣿⣿⣿⣿⣿⣿⣿⣿⣿⣿⣿⣿⣿⣿⣿⣿⣿⣿⣿⣿⣿⣿⣿⣿⣿⣿⣿⣿⣿⣿⣿⣿⣿⣿⣿⣿⣿⣿⣿⣿⣿⣿⠀⠀⠀⠀⠀⠀⠀⠀⠀⠀⠀⠀⠀⠀⠀⠀⠀⠀⠀⠀⠀⠀⠀⠀⠀⠀⠀⠀⠀⠀⠀⢀⣾⣿⣿⣿⣿⣿⣿⣿⣷⠀⠀⠀⠀⠀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⣿⣿⣿⣿⣿⣿⡇⠀⠀⠀⠀⠀⠀⠀⠈⠉⠉⠛⠛⠿⣿⣿⣿⣿⣿⣿⣿⣿⣿⣿⣿⣿⣿⣿⣿⣿⣿⣿⣿⣿⣿⣿⣿⣿⣿⠀⠀⠀⠀⠀⠀⠀⠀⠀⠀⠀⠀⠀⠀⠀⠀⠀⠀⠀⠀⠀⠀⠀⠀⠀⠀⠀⠀⠀⠀⠀⠀⠀⠀⠀⠀⠀⠀⠀⠀⠀⠀⠀⠀⠀⠀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⣿⣿⣿⣿⣿⣿⠇⠀⠀⠀⠀⠀⠀⠀⠀⠀⠀⠀⠀⢸⣿⣿⣿⣿⣿⣿⣿⣿⣿⣿⣿⣿⣿⣿⣿⣿⣿⣿⣿⣿⣿⣿⣿⣿⣿⠀⠀⠀⠀⠀⠀⠀⠀⠀⠀⠀⠀⠀⠀⠀⠀⠀⠀⠀⠀⠀⠀⠀⠀⠀⠀⠀⠀⠀⠀⠀⠀⠀⠀⠀⠀⠀⠀⠀⠀⠀⠀⠀⠀⠀⠀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⣿⣿⣿⣿⣿⣿⡇⠀⠀⠀⠀⠀⠀⠀⠀⠀⠀⠀⣠⣿⣿⣿⣿⣿⣿⣿⣿⣿⣿⣿⣿⣿⣿⣿⣿⣿⣿⣿⣿⣿⣿⣿⣿⣿⣿⠀⠀⠀⠀⠀⠀⠀⠀⠀⠀⠀⠀⠀⠀⠀⠀⠀⠀⠀⠀⠀⠀⠀⠀⠀⠀⠀⠀⠀⠀⠀⠀⠀⠀⠀⠀⠀⠀⠀⠀⠀⠀⠀⠀⠀⠀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⣿⣿⣿⣿⣿⣿⣇⠀⠀⠀⠀⠀⠀⠀⠀⠀⣠⣾⣿⣿⣿⣿⣿⣿⣿⣿⣿⣿⣿⣿⣿⣿⣿⣿⣿⣿⣿⣿⣿⣿⣿⣿⣿⣿⣿⠀⠀⠀⠀⠀⠀⠀⠀⠀⠀⠀⠀⠀⠀⠀⠀⠀⠀⠀⠀⠀⠀⠀⠀⠀⠀⠀⠀⠀⠀⠀⠀⠀⠀⠀⠀⠀⠀⠀⠀⠀⠀⠀⠀⠀⠀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⣿⣿⣿⣿⣿⣿⣿⠀⠀⠀⠀⠀⠀⠀⢀⣼⣿⣿⣿⣿⣿⣿⣿⣿⣿⣿⣿⣿⣿⣿⣿⣿⣿⣿⣿⣿⣿⣿⣿⣿⣿⣿⣿⣿⣿⠀⠀⠀⠀⠀⠀⠀⠀⠀⠀⠀⠀⠀⠀⠀⠀⠀⠀⠀⠀⠀⠀⠀⠀⠀⠀⠀⠀⠀⠀⠀⠀⠀⠀⠀⠀⠀⠀⠀⠀⠀⠀⠀⠀⠀⠀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⣿⣿⣿⣿⣿⣿⣿⡄⠀⠀⠀⠀⠀⡟⠛⠟⢿⣿⣿⣿⣿⣿⣿⣿⣿⣿⣿⣿⣿⣿⣿⣿⣿⣿⣿⣿⣿⣿⣿⣿⣿⣿⣿⣿⣿⠀⠀⠀⠀⠀⠀⠀⠀⠀⠀⠀⠀⠀⠀⠀⠀⠀⠀⠀⠀⠀⠀⠀⠀⠀⠀⠀⠀⠀⠀⠀⠀⠀⠀⠀⠀⠀⠀⠀⠀⠀⠀⠀⠀⠀⠀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⣿⣿⣿⣿⣿⣿⣿⠇⠀⠀⠀⠀⠀⠀⠀⠀⠈⣿⣿⣿⣿⣿⣿⣿⣿⣿⣿⣿⣿⣿⣿⣿⣿⣿⣿⣿⣿⣿⣿⣿⣿⣿⣿⣿⣿⠀⠀⠀⠀⠀⠀⠀⠀⠀⠀⠀⠀⠀⠀⠀⠀⠀⠀⠀⠀⠀⠀⠀⠀⠀⠀⠀⠀⠀⠀⠀⠀⠀⠀⠀⠀⠀⠀⠀⠀⠀⠀⠀⠀⠀⠀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⣿⣿⣿⣿⣿⣿⠃⠀⠀⠀⠀⠀⠀⠀⠀⠀⢠⣿⣿⣿⣿⣿⣿⣿⣿⣿⣿⣿⣿⣿⣿⣿⣿⣿⣿⣿⣿⣿⣿⣿⣿⣿⣿⣿⣿⠀⠀⠀⠀⠀⠀⠀⠀⠀⠀⠀⠀⠀⠀⠀⠀⠀⠀⠀⠀⠀⠀⠀⠀⠀⠀⠀⠀⠀⠀⠀⠀⠀⠀⠀⠀⠀⠀⠀⠀⠀⠀⠀⠀⠀⠀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⣿⣿⣿⣿⣿⠁⠀⠀⠀⠀⠀⠀⠀⠀⠀⠀⣺⣿⣿⣿⣿⣿⣿⣿⣿⣿⣿⣿⣿⣿⣿⣿⣿⣿⣿⣿⣿⣿⣿⣿⣿⣿⣿⣿⣿⠀⠀⠀⠀⠀⠀⠀⠀⠀⠀⠀⠀⠀⠀⠀⠀⠀⠀⠀⠀⠀⠀⠀⠀⠀⠀⠀⠀⠀⠀⠀⠀⠀⠀⠀⠀⠀⠀⠀⠀⠀⠀⠀⠀⠀⠀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⣿⣿⣿⣿⣿⣄⣠⣷⠀⠀⠀⠀⠀⠀⢀⣾⣿⣿⣿⣿⣿⣿⣿⣿⣿⣿⣿⣿⣿⣿⣿⣿⣿⣿⣿⣿⣿⣿⣿⣿⣿⣿⣿⣿⣿⠀⠀⠀⠀⠀⠀⠀⠀⠀⠀⠀⠀⠀⠀⠀⠀⠀⠀⠀⠀⠀⠀⠀⠀⠀⠀⠀⠀⠀⠀⠀⠀⠀⠀⠀⠀⠀⠀⠀⠀⠀⠀⠀⠀⠀⠀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⣿⣿⣿⣿⣿⣿⣿⣿⠇⠀⠀⠀⠀⠀⠈⠉⠁⣻⣿⣿⣿⣿⣿⣿⣿⣿⣿⣿⣿⣿⣿⣿⣿⣿⣿⣿⣿⣿⣿⣿⣿⣿⣿⣿⣿⠀⠀⠀⠀⠀⠀⠀⠀⠀⠀⠀⠀⠀⠀⠀⠀⠀⠀⠀⠀⠀⠀⠀⠀⠀⠀⠀⠀⠀⠀⠀⠀⠀⠀⠀⠀⠀⠀⠀⠀⠀⠀⠀⠀⠀⠀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⣿⣿⣿⣿⡿⠟⠛⠉⠀⠀⠀⠀⠀⠀⣠⣴⣿⣿⣿⣿⣿⣿⣿⣿⣿⣿⣿⣿⣿⣿⣿⣿⣿⣿⣿⣿⣿⣿⣿⣿⣿⣿⣿⣿⣿⠀⠀⠀⠀⠀⠀⠀⠀⠀⠀⠀⠀⠀⠀⠀⠀⠀⠀⠀⠀⠀⠀⠀⠀⠀⠀⠀⠀⠀⠀⠀⠀⠀⠀⠀⠀⠀⠀⠀⠀⠀⠀⠀⠀⠀⠀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⣿⣿⣿⣿⣥⣤⣤⡄⠀⠀⠀⠀⠀⠀⣾⣿⣿⣿⣿⣿⣿⣿⣿⣿⣿⣿⣿⣿⣿⣿⣿⣿⣿⣿⣿⣿⣿⣿⣿⣿⣿⣿⣿⣿⣿⠀⠀⠀⠀⠀⠀⠀⠀⠀⠀⠀⠀⠀⠀⠀⠀⠀⠀⠀⠀⠀⠀⠀⠀⠀⠀⠀⠀⠀⠀⠀⠀⠀⠀⠀⠀⠀⠀⠀⠀⠀⠀⠀⠀⠀⠀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⣿⣿⣿⣿⣿⣿⣿⣿⣶⣷⣄⠀⠀⠀⣿⣿⣿⣿⣿⣿⣿⣿⣿⣿⣿⣿⣿⣿⣿⣿⣿⣿⣿⣿⣿⣿⣿⣿⣿⣿⣿⣿⣿⣿⣿⠀⠀⠀⠀⠀⠀⠀⠀⠀⠀⠀⠀⠀⠀⠀⠀⠀⠀⠀⠀⠀⠀⠀⠀⠀⠀⠀⠀⠀⠀⠀⠀⠀⠀⠀⠀⠀⠀⠀⠀⠀⠀⠀⠀⠀⠀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⣿⣿⣿⣿⣿⣿⣿⣿⣿⣿⣿⣷⣤⣶⣿⣿⣿⣿⣿⣿⣿⣿⣿⣿⣿⣿⣿⣿⣿⣿⣿⣿⣿⣿⣿⣿⣿⣿⣿⣿⣿⣿⣿⣿⣿⠀⠀⠀⠀⠀⠀⠀⠀⠀⠀⠀⠀⠀⠀⠀⠀⠀⠀⠀⠀⠀⠀⠀⠀⠀⠀⠀⠀⠀⠀⠀⠀⠀⠀⠀⠀⠀⠀⠀⠀⠀⠀⠀⠀⠀⠀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⣿⣿⣿⣿⣿⣿⣿⣿⣿⣿⣿⣿⣿⣿⣿⣿⣿⣿⣿⣿⣿⣿⣿⣿⣿⣿⣿⣿⣿⣿⣿⣿⣿⣿⣿⣿⣿⣿⣿⣿⣿⣿⣿⣿⣿⠀⠀⠀⠀⠀⠀⠀⠀⠀⠀⠀⠀⠀⠀⠀⠀⠀⠀⠀⠀⠀⠀⠀⠀⠀⠀⠀⠀⠀⠀⠀⠀⠀⠀⡀⣠⣤⡄⠀⠀⠀⠀⠀⠀⠀⠀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⣿⣿⣿⣿⣿⣿⣿⣿⣿⣿⣿⣿⣿⣿⣿⣿⣿⣿⣿⣿⣿⣿⣿⣿⣿⣿⣿⣿⣿⣿⣿⣿⣿⣿⣿⣿⣿⣿⣿⣿⣿⣿⣿⣿⣿⠀⠀⠀⠀⠀⠀⠀⠀⠀⠀⠀⠀⠀⠀⠀⠀⠀⠀⠀⠀⠀⠀⠀⠀⠀⠀⠀⠀⠀⠀⠀⣠⣶⣿⣿⣿⣿⡃⠀⠀⠀⠀⠀⠀⠀⠀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⣿⣿⣿⣿⣿⣿⣿⣿⣿⣿⣿⣿⣿⣿⣿⣿⣿⣿⣿⣿⣿⣿⣿⣿⣿⣿⣿⣿⣿⣿⣿⣿⣿⣿⣿⣿⣿⣿⣿⣿⣿⣿⣿⣿⣿⠀⠀⠀⠀⠀⠀⠀⠀⠀⠀⠀⠀⠀⠀⠀⠀⠀⠀⠀⠀⠀⠀⠀⠀⠀⠀⠀⠀⠀⠀⠀⣹⣿⣿⣿⣿⣿⡿⠀⠀⠀⠀⠀⠀⠀⠀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⣿⣿⣿⣿⣿⣿⣿⣿⣿⣿⣿⣿⣿⣿⣿⣿⣿⣿⣿⣿⣿⣿⣿⣿⣿⣿⣿⣿⣿⣿⣿⣿⣿⣿⣿⣿⣿⣿⣿⣿⣿⣿⣿⣿⣿⠀⠀⠀⠀⠀⠀⠀⠀⠀⠀⠀⠀⠀⠀⠀⠀⠀⠀⠀⠀⠀⠀⠀⠀⠀⠀⠀⠀⠀⠀⢈⣿⣿⣿⣿⣿⠿⠀⠀⠀⠀⠀⠀⠀⠀⠀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⣿⣿⣿⣿⣿⣿⣿⣿⣿⣿⣿⣿⣿⣿⣿⣿⣿⣿⣿⣿⣿⣿⣿⣿⣿⣿⣿⣿⣿⣿⣿⣿⣿⣿⣿⣿⣿⣿⣿⣿⣿⣿⣿⣿⣿⠀⠀⠀⠀⠀⠀⠀⠀⠀⠀⠀⠀⠀⠀⠀⠀⠀⠀⠀⠀⠀⠀⠀⠀⠀⠀⠀⣀⣤⣶⣿⣿⣿⣿⣿⣿⣷⣄⠀⠀⠀⠀⠀⠀⠀⠀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⣿⣿⣿⣿⣿⣿⣿⣿⣿⣿⣿⣿⣿⣿⣿⣿⣿⣿⣿⣿⣿⣿⣿⣿⣿⣿⣿⣿⣿⣿⣿⣿⣿⣿⣿⣿⣿⣿⣿⣿⣿⣿⣿⣿⣿⠀⠀⠀⠀⠀⠀⠀⠀⠀⠀⠀⠀⠀⠀⠀⠀⠀⠀⠀⠀⠀⠀⠀⠀⠀⠀⣼⣿⣿⣿⣿⣿⣿⣿⣿⣿⣿⣿⣷⠀⡀⠀⠀⠀⠀⠀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⣿⣿⣿⣿⣿⣿⣿⣿⣿⣿⣿⣿⣿⣿⣿⣿⣿⣿⣿⣿⣿⣿⣿⣿⣿⣿⣿⣿⣿⣿⣿⣿⣿⣿⣿⣿⣿⣿⣿⣿⣿⣿⣿⣿⣿⠀⠀⠀⠀⠀⠀⠀⠀⠀⠀⠀⠀⠀⠀⠀⠀⠀⠀⠀⠀⠀⠀⠀⠀⠀⢺⣿⣿⣿⣿⣿⣿⣿⣿⣿⣿⣿⣿⣿⣈⣻⡆⠀⠀⠀⠀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⣿⣿⣿⣿⣿⣿⣿⣿⣿⣿⣿⣿⣿⣿⣿⣿⣿⣿⣿⣿⣿⣿⣿⣿⣿⣿⣿⣿⣿⣿⣿⣿⣿⣿⣿⣿⣿⣿⣿⣿⣿⣿⣿⣿⣿⠀⠀⠀⠀⠀⠀⠀⠀⠀⠀⠀⠀⠀⠀⠀⠀⠀⠀⠀⠀⠀⠀⠀⠀⠀⠙⠛⠛⡹⠛⣿⣿⣿⣿⣿⣿⣿⣿⣿⣿⣿⣿⠀⠀⠀⠀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⣿⣿⣿⣿⣿⣿⣿⣿⣿⣿⣿⣿⣿⣿⣿⣿⣿⣿⣿⣿⣿⣿⣿⣿⣿⣿⣿⣿⣿⣿⣿⣿⣿⣿⣿⣿⣿⣿⣿⣿⣿⣿⣿⣿⣿⠀⠀⠀⠀⠀⠀⠀⠀⠀⠀⠀⠀⠀⠀⠀⠀⠀⠀⠀⠀⠀⠀⠀⠀⠀⠀⠀⠀⠀⢠⣿⣿⣿⣿⣿⣿⣿⣿⣿⣿⣿⠏⠀⠀⠀⠀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⣿⣿⣿⣿⣿⣿⣿⣿⣿⣿⣿⣿⣿⣿⣿⣿⣿⣿⣿⣿⣿⣿⣿⣿⣿⣿⣿⣿⣿⣿⣿⣿⣿⣿⣿⣿⣿⣿⣿⣿⣿⣿⣿⣿⣿⠀⠀⠀⠀⠀⠀⠀⠀⠀⠀⠀⠀⠀⠀⠀⠀⠀⠀⠀⠀⠀⠀⠀⠀⠀⠀⠀⠀⠀⠀⣿⠟⠋⢙⣿⣿⣿⣿⡿⠛⠁⠀⠀⠀⠀⠀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⣿⣿⣿⣿⣿⣿⣿⣿⣿⣿⣿⣿⣿⣿⣿⣿⣿⣿⣿⣿⣿⣿⣿⣿⣿⣿⣿⣿⣿⣿⣿⣿⣿⣿⣿⣿⣿⣿⣿⣿⣿⣿⣿⣿⣿⠀⠀⠀⠀⠀⠀⠀⠀⠀⠀⠀⠀⠀⠀⠀⠀⠀⠀⠀⠀⠀⠀⠀⠀⠀⠀⠀⠀⠀⠀⠀⠀⠀⣾⣿⣿⣿⣿⣿⡀⠀⠀⠀⠀⠀⠀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⣿⣿⣿⣿⣿⣿⣿⣿⣿⣿⣿⣿⣿⣿⣿⣿⣿⣿⣿⣿⣿⣿⣿⣿⣿⣿⣿⣿⣿⣿⣿⣿⣿⣿⣿⣿⣿⣿⣿⣿⣿⣿⣿⣿⣿⠀⠀⠀⠀⠀⠀⠀⠀⠀⠀⠀⠀⠀⠀⠀⠀⠀⠀⠀⠀⠀⠀⠀⠀⠀⠀⠀⠀⠀⠀⠀⠀⠀⣿⣿⣿⣿⣿⣿⣧⠀⠀⠀⠀⠀⠀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⣿⣿⣿⣿⣿⣿⣿⣿⣿⣿⣿⣿⣿⣿⣿⣿⣿⣿⣿⣿⣿⣿⣿⣿⣿⣿⣿⣿⣿⣿⣿⣿⣿⣿⣿⣿⣿⣿⣿⣿⣿⣿⣿⣿⣿⠀⠀⠀⠀⠀⠀⠀⠀⠀⠀⠀⠀⠀⠀⠀⠀⠀⠀⠀⠀⠀⠀⠀⠀⠀⠀⠀⠀⠀⠀⠀⠀⢀⣿⣿⣿⣿⣿⣿⣿⡆⠀⠀⠀⠀⠀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⣿⣿⣿⣿⣿⣿⣿⣿⣿⣿⣿⣿⣿⣿⣿⣿⣿⣿⣿⣿⣿⣿⣿⣿⣿⣿⣿⣿⣿⣿⣿⣿⣿⣿⣿⣿⣿⣿⣿⣿⣿⣿⣿⣿⣿⠀⠀⠀⠀⠀⠀⠀⠀⠀⠀⠀⠀⠀⠀⠀⠀⠀⠀⠀⠀⠀⠀⠀⠀⠀⠀⠀⠀⠀⠀⠀⠀⣾⣿⣿⣿⣿⣿⣿⣿⡇⠀⠀⠀⠀⠀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⣿⣿⣿⣿⣿⣿⡇⠀⠀⠀⠀⠀⠀⠀⠈⠉⠉⠛⠛⠿⣿⣿⣿⣿⣿⣿⣿⣿⣿⣿⣿⣿⣿⣿⣿⣿⣿⣿⣿⣿⣿⣿⣿⣿⣿⠀⠀⠀⠀⠀⠀⠀⠀⠀⠀⠀⠀⠀⠀⠀⠀⠀⠀⠀⠀⠀⠀⠀⠀⠀⠀⠀⠀⠀⠀⠀⠀⠀⠀⠀⠀⠀⠀⠀⠀⠀⠀⠀⠀⠀⠀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⣿⣿⣿⣿⣿⣿⠁⠀⠀⠀⠀⠀⠀⠀⠀⠀⠀⠀⠀⢰⣿⣿⣿⣿⣿⣿⣿⣿⣿⣿⣿⣿⣿⣿⣿⣿⣿⣿⣿⣿⣿⣿⣿⣿⣿⠀⠀⠀⠀⠀⠀⠀⠀⠀⠀⠀⠀⠀⠀⠀⠀⠀⠀⠀⠀⠀⠀⠀⠀⠀⠀⠀⠀⠀⠀⠀⠀⠀⠀⠀⠀⠀⠀⠀⠀⠀⠀⠀⠀⠀⠀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⣿⣿⣿⣿⣿⣿⡄⠀⠀⠀⠀⠀⠀⠀⠀⠀⠀⠀⣠⣿⣿⣿⣿⣿⣿⣿⣿⣿⣿⣿⣿⣿⣿⣿⣿⣿⣿⣿⣿⣿⣿⣿⣿⣿⣿⠀⠀⠀⠀⠀⠀⠀⠀⠀⠀⠀⠀⠀⠀⠀⠀⠀⠀⠀⠀⠀⠀⠀⠀⠀⠀⠀⠀⠀⠀⠀⠀⠀⠀⠀⠀⠀⠀⠀⠀⠀⠀⠀⠀⠀⠀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⣿⣿⣿⣿⣿⣿⣇⠀⠀⠀⠀⠀⠀⠀⠀⠀⣠⣾⣿⣿⣿⣿⣿⣿⣿⣿⣿⣿⣿⣿⣿⣿⣿⣿⣿⣿⣿⣿⣿⣿⣿⣿⣿⣿⣿⠀⠀⠀⠀⠀⠀⠀⠀⠀⠀⠀⠀⠀⠀⠀⠀⠀⠀⠀⠀⠀⠀⠀⠀⠀⠀⠀⠀⠀⠀⠀⠀⠀⠀⠀⠀⠀⠀⠀⠀⠀⠀⠀⠀⠀⠀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⣿⣿⣿⣿⣿⣿⣿⡄⠀⠀⠀⠀⠀⡟⠻⠛⢿⣿⣿⣿⣿⣿⣿⣿⣿⣿⣿⣿⣿⣿⣿⣿⣿⣿⣿⣿⣿⣿⣿⣿⣿⣿⣿⣿⣿⠀⠀⠀⠀⠀⠀⠀⠀⠀⠀⠀⠀⠀⠀⠀⠀⠀⠀⠀⠀⠀⠀⠀⠀⠀⠀⠀⠀⠀⠀⠀⠀⠀⠀⠀⠀⠀⠀⠀⠀⠀⠀⠀⠀⠀⠀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⣿⣿⣿⣿⣿⣿⣿⡇⠀⠀⠀⠀⠀⠀⠀⠀⠈⣿⣿⣿⣿⣿⣿⣿⣿⣿⣿⣿⣿⣿⣿⣿⣿⣿⣿⣿⣿⣿⣿⣿⣿⣿⣿⣿⣿⠀⠀⠀⠀⠀⠀⠀⠀⠀⠀⠀⠀⠀⠀⠀⠀⠀⠀⠀⠀⠀⠀⠀⠀⠀⠀⠀⠀⠀⠀⠀⠀⠀⠀⠀⠀⠀⠀⠀⠀⠀⠀⠀⠀⠀⠀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⣿⣿⣿⣿⣿⣿⠏⠀⠀⠀⠀⠀⠀⠀⠀⠀⣰⣿⣿⣿⣿⣿⣿⣿⣿⣿⣿⣿⣿⣿⣿⣿⣿⣿⣿⣿⣿⣿⣿⣿⣿⣿⣿⣿⣿⠀⠀⠀⠀⠀⠀⠀⠀⠀⠀⠀⠀⠀⠀⠀⠀⠀⠀⠀⠀⠀⠀⠀⠀⠀⠀⠀⠀⠀⠀⠀⠀⠀⠀⠀⠀⠀⠀⠀⠀⠀⠀⠀⠀⠀⠀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⣿⣿⣿⣿⣿⠏⠀⠀⠀⠀⠀⠀⠀⠀⠀⠀⣾⣿⣿⣿⣿⣿⣿⣿⣿⣿⣿⣿⣿⣿⣿⣿⣿⣿⣿⣿⣿⣿⣿⣿⣿⣿⣿⣿⣿⠀⠀⠀⠀⠀⠀⠀⠀⠀⠀⠀⠀⠀⠀⠀⠀⠀⠀⠀⠀⠀⠀⠀⠀⠀⠀⠀⠀⠀⠀⠀⠀⠀⠀⠀⠀⠀⠀⠀⠀⠀⠀⠀⠀⠀⠀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⣿⣿⣿⣿⣿⣄⢀⣶⠀⠀⠀⠀⠀⠀⢀⣾⣿⣿⣿⣿⣿⣿⣿⣿⣿⣿⣿⣿⣿⣿⣿⣿⣿⣿⣿⣿⣿⣿⣿⣿⣿⣿⣿⣿⣿⠀⠀⠀⠀⠀⠀⠀⠀⠀⠀⠀⠀⠀⠀⠀⠀⠀⠀⠀⠀⠀⠀⠀⠀⠀⠀⠀⠀⠀⠀⠀⠀⠀⠀⠀⠀⠀⠀⠀⠀⠀⠀⠀⠀⠀⠀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⣿⣿⣿⣿⣿⣿⣿⣿⡆⠀⠀⠀⠀⠀⠈⠉⠁⣻⣿⣿⣿⣿⣿⣿⣿⣿⣿⣿⣿⣿⣿⣿⣿⣿⣿⣿⣿⣿⣿⣿⣿⣿⣿⣿⣿⠀⠀⠀⠀⠀⠀⠀⠀⠀⠀⠀⠀⠀⠀⠀⠀⠀⠀⠀⠀⠀⠀⠀⠀⠀⠀⠀⠀⠀⠀⠀⠀⠀⠀⠀⠀⠀⠀⠀⠀⠀⠀⠀⠀⠀⠀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⣿⣿⣿⣿⡿⠟⠛⠉⠀⠀⠀⠀⠀⠀⣠⣴⣿⣿⣿⣿⣿⣿⣿⣿⣿⣿⣿⣿⣿⣿⣿⣿⣿⣿⣿⣿⣿⣿⣿⣿⣿⣿⣿⣿⣿⠀⠀⠀⠀⠀⠀⠀⠀⠀⠀⠀⠀⠀⠀⠀⠀⠀⠀⠀⠀⠀⠀⠀⠀⠀⠀⠀⠀⠀⠀⠀⠀⠀⠀⠀⠀⠀⠀⠀⠀⠀⠀⠀⠀⠀⠀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⣿⣿⣿⣿⣥⣤⣤⡄⠀⠀⠀⠀⠀⠀⣾⣿⣿⣿⣿⣿⣿⣿⣿⣿⣿⣿⣿⣿⣿⣿⣿⣿⣿⣿⣿⣿⣿⣿⣿⣿⣿⣿⣿⣿⣿⠀⠀⠀⠀⠀⠀⠀⠀⠀⠀⠀⠀⠀⠀⠀⠀⠀⠀⠀⠀⠀⠀⠀⠀⠀⠀⠀⠀⠀⠀⠀⠀⠀⠀⠀⠀⠀⠀⠀⠀⠀⠀⠀⠀⠀⠀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⣿⣿⣿⣿⣿⣿⣿⣿⣾⣷⣄⠀⠀⠀⣿⣿⣿⣿⣿⣿⣿⣿⣿⣿⣿⣿⣿⣿⣿⣿⣿⣿⣿⣿⣿⣿⣿⣿⣿⣿⣿⣿⣿⣿⣿⠀⠀⠀⠀⠀⠀⠀⠀⠀⠀⠀⠀⠀⠀⠀⠀⠀⠀⠀⠀⠀⠀⠀⠀⠀⠀⠀⠀⠀⠀⠀⠀⠀⠀⠀⠀⠀⠀⠀⠀⠀⠀⠀⠀⠀⠀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⣿⣿⣿⣿⣿⣿⣿⣿⣿⣿⣿⣷⣤⣶⣿⣿⣿⣿⣿⣿⣿⣿⣿⣿⣿⣿⣿⣿⣿⣿⣿⣿⣿⣿⣿⣿⣿⣿⣿⣿⣿⣿⣿⣿⣿⠀⠀⠀⠀⠀⠀⠀⠀⠀⠀⠀⠀⠀⠀⠀⠀⠀⠀⠀⠀⠀⠀⠀⠀⠀⠀⠀⠀⠀⠀⠀⠀⠀⠀⠀⠀⠀⠀⠀⠀⠀⠀⠀⠀⠀⠀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⣿⣿⣿⣿⣿⣿⣿⣿⣿⣿⣿⣿⣿⣿⣿⣿⣿⣿⣿⣿⣿⣿⣿⣿⣿⣿⣿⣿⣿⣿⣿⣿⣿⣿⣿⣿⣿⣿⣿⣿⣿⣿⣿⣿⣿⠀⠀⠀⠀⠀⠀⠀⠀⠀⠀⠀⠀⠀⠀⠀⠀⠀⠀⠀⠀⠀⠀⠀⠀⠀⠀⠀⠀⠀⠀⠀⠀⠀⠀⡀⣠⣴⡄⠀⠀⠀⠀⠀⠀⠀⠀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⣿⣿⣿⣿⣿⣿⣿⣿⣿⣿⣿⣿⣿⣿⣿⣿⣿⣿⣿⣿⣿⣿⣿⣿⣿⣿⣿⣿⣿⣿⣿⣿⣿⣿⣿⣿⣿⣿⣿⣿⣿⣿⣿⣿⣿⠀⠀⠀⠀⠀⠀⠀⠀⠀⠀⠀⠀⠀⠀⠀⠀⠀⠀⠀⠀⠀⠀⠀⠀⠀⠀⠀⠀⠀⠀⠀⣤⣶⣿⣿⣿⣿⡁⠀⠀⠀⠀⠀⠀⠀⠀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⣿⣿⣿⣿⣿⣿⣿⣿⣿⣿⣿⣿⣿⣿⣿⣿⣿⣿⣿⣿⣿⣿⣿⣿⣿⣿⣿⣿⣿⣿⣿⣿⣿⣿⣿⣿⣿⣿⣿⣿⣿⣿⣿⣿⣿⠀⠀⠀⠀⠀⠀⠀⠀⠀⠀⠀⠀⠀⠀⠀⠀⠀⠀⠀⠀⠀⠀⠀⠀⠀⠀⠀⠀⠀⠀⠀⣹⣿⣿⣿⣿⣿⡿⠀⠀⠀⠀⠀⠀⠀⠀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⣿⣿⣿⣿⣿⣿⣿⣿⣿⣿⣿⣿⣿⣿⣿⣿⣿⣿⣿⣿⣿⣿⣿⣿⣿⣿⣿⣿⣿⣿⣿⣿⣿⣿⣿⣿⣿⣿⣿⣿⣿⣿⣿⣿⣿⠀⠀⠀⠀⠀⠀⠀⠀⠀⠀⠀⠀⠀⠀⠀⠀⠀⠀⠀⠀⠀⠀⠀⠀⠀⠀⠀⠀⠀⠀⠈⣿⣿⣿⣿⣿⠟⠀⠀⠀⠀⠀⠀⠀⠀⠀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⣿⣿⣿⣿⣿⣿⣿⣿⣿⣿⣿⣿⣿⣿⣿⣿⣿⣿⣿⣿⣿⣿⣿⣿⣿⣿⣿⣿⣿⣿⣿⣿⣿⣿⣿⣿⣿⣿⣿⣿⣿⣿⣿⣿⣿⠀⠀⠀⠀⠀⠀⠀⠀⠀⠀⠀⠀⠀⠀⠀⠀⠀⠀⠀⠀⠀⠀⠀⠀⠀⠀⠀⠀⣠⣴⣾⣿⣿⣿⣿⣿⣷⣄⠀⠀⠀⠀⠀⠀⠀⠀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⣿⣿⣿⣿⣿⣿⣿⣿⣿⣿⣿⣿⣿⣿⣿⣿⣿⣿⣿⣿⣿⣿⣿⣿⣿⣿⣿⣿⣿⣿⣿⣿⣿⣿⣿⣿⣿⣿⣿⣿⣿⣿⣿⣿⣿⠀⠀⠀⠀⠀⠀⠀⠀⠀⠀⠀⠀⠀⠀⠀⠀⠀⠀⠀⠀⠀⠀⠀⠀⠀⠀⣰⣿⣿⣿⣿⣿⣿⣿⣿⣿⣿⣿⣷⠀⡀⠀⠀⠀⠀⠀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⣿⣿⣿⣿⣿⣿⣿⣿⣿⣿⣿⣿⣿⣿⣿⣿⣿⣿⣿⣿⣿⣿⣿⣿⣿⣿⣿⣿⣿⣿⣿⣿⣿⣿⣿⣿⣿⣿⣿⣿⣿⣿⣿⣿⣿⠀⠀⠀⠀⠀⠀⠀⠀⠀⠀⠀⠀⠀⠀⠀⠀⠀⠀⠀⠀⠀⠀⠀⠀⠀⢴⣿⣿⣿⣿⢿⣿⣿⣿⣿⣿⣿⣿⣿⣈⣻⡆⠀⠀⠀⠀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⣿⣿⣿⣿⣿⣿⣿⣿⣿⣿⣿⣿⣿⣿⣿⣿⣿⣿⣿⣿⣿⣿⣿⣿⣿⣿⣿⣿⣿⣿⣿⣿⣿⣿⣿⣿⣿⣿⣿⣿⣿⣿⣿⣿⣿⠀⠀⠀⠀⠀⠀⠀⠀⠀⠀⠀⠀⠀⠀⠀⠀⠀⠀⠀⠀⠀⠀⠀⠀⠀⠘⠛⠛⠹⡳⣿⣿⣿⣿⣿⣿⣿⣿⣿⣿⣿⣿⠀⠀⠀⠀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⣿⣿⣿⣿⣿⣿⣿⣿⣿⣿⣿⣿⣿⣿⣿⣿⣿⣿⣿⣿⣿⣿⣿⣿⣿⣿⣿⣿⣿⣿⣿⣿⣿⣿⣿⣿⣿⣿⣿⣿⣿⣿⣿⣿⣿⠀⠀⠀⠀⠀⠀⠀⠀⠀⠀⠀⠀⠀⠀⠀⠀⠀⠀⠀⠀⠀⠀⠀⠀⠀⠀⠀⠀⠀⢡⣿⣿⣿⣿⣿⣿⣿⣿⣿⣿⣿⠏⠀⠀⠀⠀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⣿⣿⣿⣿⣿⣿⣿⣿⣿⣿⣿⣿⣿⣿⣿⣿⣿⣿⣿⣿⣿⣿⣿⣿⣿⣿⣿⣿⣿⣿⣿⣿⣿⣿⣿⣿⣿⣿⣿⣿⣿⣿⣿⣿⣿⠀⠀⠀⠀⠀⠀⠀⠀⠀⠀⠀⠀⠀⠀⠀⠀⠀⠀⠀⠀⠀⠀⠀⠀⠀⠀⠀⠀⠀⠀⣿⠟⠋⢙⣿⣿⣿⣿⡿⠋⠁⠀⠀⠀⠀⠀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⣿⣿⣿⣿⣿⣿⣿⣿⣿⣿⣿⣿⣿⣿⣿⣿⣿⣿⣿⣿⣿⣿⣿⣿⣿⣿⣿⣿⣿⣿⣿⣿⣿⣿⣿⣿⣿⣿⣿⣿⣿⣿⣿⣿⣿⠀⠀⠀⠀⠀⠀⠀⠀⠀⠀⠀⠀⠀⠀⠀⠀⠀⠀⠀⠀⠀⠀⠀⠀⠀⠀⠀⠀⠀⠀⠀⠀⠀⣾⣿⣿⣿⣿⣿⡀⠀⠀⠀⠀⠀⠀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⣿⣿⣿⣿⣿⣿⣿⣿⣿⣿⣿⣿⣿⣿⣿⣿⣿⣿⣿⣿⣿⣿⣿⣿⣿⣿⣿⣿⣿⣿⣿⣿⣿⣿⣿⣿⣿⣿⣿⣿⣿⣿⣿⣿⣿⠀⠀⠀⠀⠀⠀⠀⠀⠀⠀⠀⠀⠀⠀⠀⠀⠀⠀⠀⠀⠀⠀⠀⠀⠀⠀⠀⠀⠀⠀⠀⠀⠀⣿⣿⣿⣿⣿⣿⣧⠀⠀⠀⠀⠀⠀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⣿⣿⣿⣿⣿⣿⣿⣿⣿⣿⣿⣿⣿⣿⣿⣿⣿⣿⣿⣿⣿⣿⣿⣿⣿⣿⣿⣿⣿⣿⣿⣿⣿⣿⣿⣿⣿⣿⣿⣿⣿⣿⣿⣿⣿⠀⠀⠀⠀⠀⠀⠀⠀⠀⠀⠀⠀⠀⠀⠀⠀⠀⠀⠀⠀⠀⠀⠀⠀⠀⠀⠀⠀⠀⠀⠀⠀⢀⣿⣿⣿⣿⣿⣿⣿⡆⠀⠀⠀⠀⠀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⣿⣿⣿⣿⣿⣿⣿⣿⣿⣿⣿⣿⣿⣿⣿⣿⣿⣿⣿⣿⣿⣿⣿⣿⣿⣿⣿⣿⣿⣿⣿⣿⣿⣿⣿⣿⣿⣿⣿⣿⣿⣿⣿⣿⣿⠀⠀⠀⠀⠀⠀⠀⠀⠀⠀⠀⠀⠀⠀⠀⠀⠀⠀⠀⠀⠀⠀⠀⠀⠀⠀⠀⠀⠀⠀⠀⠀⣼⣿⣿⣿⣿⣿⣿⣿⡇⠀⠀⠀⠀⠀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⣿⣿⣿⣿⣿⣿⠁⠀⠀⠀⠀⠀⠀⠀⠀⠙⠛⠛⠿⢿⣿⣿⣿⣿⣿⣿⣿⣿⣿⣿⣿⣿⣿⣿⣿⣿⣿⣿⣿⣿⣿⣿⣿⣿⣿⠀⠀⠀⠀⠀⠀⠀⠀⠀⠀⠀⠀⠀⠀⠀⠀⠀⠀⠀⠀⠀⠀⠀⠀⠀⠀⠀⠀⠀⠀⠀⠀⠀⠀⠀⠀⠀⠀⠀⠀⠀⠀⠀⠀⠀⠀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⣿⣿⣿⣿⣿⣿⠀⠀⠀⠀⠀⠀⠀⠀⠀⠀⠀⠀⠀⢰⣿⣿⣿⣿⣿⣿⣿⣿⣿⣿⣿⣿⣿⣿⣿⣿⣿⣿⣿⣿⣿⣿⣿⣿⣿⠀⠀⠀⠀⠀⠀⠀⠀⠀⠀⠀⠀⠀⠀⠀⠀⠀⠀⠀⠀⠀⠀⠀⠀⠀⠀⠀⠀⠀⠀⠀⠀⠀⠀⠀⠀⠀⠀⠀⠀⠀⠀⠀⠀⠀⠀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⣿⣿⣿⣿⣿⣿⡀⠀⠀⠀⠀⠀⠀⠀⠀⠀⠀⠀⢠⣾⣿⣿⣿⣿⣿⣿⣿⣿⣿⣿⣿⣿⣿⣿⣿⣿⣿⣿⣿⣿⣿⣿⣿⣿⣿⠀⠀⠀⠀⠀⠀⠀⠀⠀⠀⠀⠀⠀⠀⠀⠀⠀⠀⠀⠀⠀⠀⠀⠀⠀⠀⠀⠀⠀⠀⠀⠀⠀⠀⠀⠀⠀⠀⠀⠀⠀⠀⠀⠀⠀⠀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⣿⣿⣿⣿⣿⣿⣿⡄⠀⠀⠀⠀⠀⠟⠛⠟⢿⣿⣿⣿⣿⣿⣿⣿⣿⣿⣿⣿⣿⣿⣿⣿⣿⣿⣿⣿⣿⣿⣿⣿⣿⣿⣿⣿⣿⠀⠀⠀⠀⠀⠀⠀⠀⠀⠀⠀⠀⠀⠀⠀⠀⠀⠀⠀⠀⠀⠀⠀⠀⠀⠀⠀⠀⠀⠀⠀⠀⠀⠀⠀⠀⠀⠀⠀⠀⠀⠀⠀⠀⠀⠀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⣿⣿⣿⣿⣿⣿⣿⡇⠀⠀⠀⠀⠀⠀⠀⠀⢉⣿⣿⣿⣿⣿⣿⣿⣿⣿⣿⣿⣿⣿⣿⣿⣿⣿⣿⣿⣿⣿⣿⣿⣿⣿⣿⣿⣿⠀⠀⠀⠀⠀⠀⠀⠀⠀⠀⠀⠀⠀⠀⠀⠀⠀⠀⠀⠀⠀⠀⠀⠀⠀⠀⠀⠀⠀⠀⠀⠀⠀⠀⠀⠀⠀⠀⠀⠀⠀⠀⠀⠀⠀⠀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⣿⣿⣿⣿⣿⣿⣿⠀⠀⠀⠀⠀⠀⠀⠀⠀⣼⣿⣿⣿⣿⣿⣿⣿⣿⣿⣿⣿⣿⣿⣿⣿⣿⣿⣿⣿⣿⣿⣿⣿⣿⣿⣿⣿⣿⠀⠀⠀⠀⠀⠀⠀⠀⠀⠀⠀⠀⠀⠀⠀⠀⠀⠀⠀⠀⠀⠀⠀⠀⠀⠀⠀⠀⠀⠀⠀⠀⠀⠀⠀⠀⠀⠀⠀⠀⠀⠀⠀⠀⠀⠀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⣿⣿⣿⣿⣿⣿⠃⠀⠀⠀⠀⠀⠀⠀⠀⢀⣿⣿⣿⣿⣿⣿⣿⣿⣿⣿⣿⣿⣿⣿⣿⣿⣿⣿⣿⣿⣿⣿⣿⣿⣿⣿⣿⣿⣿⠀⠀⠀⠀⠀⠀⠀⠀⠀⠀⠀⠀⠀⠀⠀⠀⠀⠀⠀⠀⠀⠀⠀⠀⠀⠀⠀⠀⠀⠀⠀⠀⠀⠀⠀⠀⠀⠀⠀⠀⠀⠀⠀⠀⠀⠀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⣿⣿⣿⣿⣿⣧⠀⢠⠀⠀⠀⠀⠀⠀⢀⣿⣿⣿⣿⣿⣿⣿⣿⣿⣿⣿⣿⣿⣿⣿⣿⣿⣿⣿⣿⣿⣿⣿⣿⣿⣿⣿⣿⣿⣿⠀⠀⠀⠀⠀⠀⠀⠀⠀⠀⠀⠀⠀⠀⠀⠀⠀⠀⠀⠀⠀⠀⠀⠀⠀⠀⠀⠀⠀⠀⠀⠀⠀⠀⠀⠀⠀⠀⠀⠀⠀⠀⠀⠀⠀⠀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⣿⣿⣿⣿⣿⣿⣿⣿⡆⠀⠀⠀⠀⠀⠈⠉⠉⣹⣿⣿⣿⣿⣿⣿⣿⣿⣿⣿⣿⣿⣿⣿⣿⣿⣿⣿⣿⣿⣿⣿⣿⣿⣿⣿⣿⠀⠀⠀⠀⠀⠀⠀⠀⠀⠀⠀⠀⠀⠀⠀⠀⠀⠀⠀⠀⠀⠀⠀⠀⠀⠀⠀⠀⠀⠀⠀⠀⠀⠀⠀⠀⠀⠀⠀⠀⠀⠀⠀⠀⠀⠀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⣿⣿⣿⣿⡿⠛⠋⠉⠀⠀⠀⠀⠀⠀⢀⣴⣾⣿⣿⣿⣿⣿⣿⣿⣿⣿⣿⣿⣿⣿⣿⣿⣿⣿⣿⣿⣿⣿⣿⣿⣿⣿⣿⣿⣿⠀⠀⠀⠀⠀⠀⠀⠀⠀⠀⠀⠀⠀⠀⠀⠀⠀⠀⠀⠀⠀⠀⠀⠀⠀⠀⠀⠀⠀⠀⠀⠀⠀⠀⠀⠀⠀⠀⠀⠀⠀⠀⠀⠀⠀⠀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⣿⣿⣿⣿⣥⣤⣤⣀⠀⠀⠀⠀⠀⠀⣼⣿⣿⣿⣿⣿⣿⣿⣿⣿⣿⣿⣿⣿⣿⣿⣿⣿⣿⣿⣿⣿⣿⣿⣿⣿⣿⣿⣿⣿⣿⠀⠀⠀⠀⠀⠀⠀⠀⠀⠀⠀⠀⠀⠀⠀⠀⠀⠀⠀⠀⠀⠀⠀⠀⠀⠀⠀⠀⠀⠀⠀⠀⠀⠀⠀⠀⠀⠀⠀⠀⠀⠀⠀⠀⠀⠀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⣿⣿⣿⣿⣿⣿⣿⣿⣶⣷⣄⠀⠀⠀⣿⣿⣿⣿⣿⣿⣿⣿⣿⣿⣿⣿⣿⣿⣿⣿⣿⣿⣿⣿⣿⣿⣿⣿⣿⣿⣿⣿⣿⣿⣿⠀⠀⠀⠀⠀⠀⠀⠀⠀⠀⠀⠀⠀⠀⠀⠀⠀⠀⠀⠀⠀⠀⠀⠀⠀⠀⠀⠀⠀⠀⠀⠀⠀⠀⠀⠀⠀⠀⠀⠀⠀⠀⠀⠀⠀⠀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⣿⣿⣿⣿⣿⣿⣿⣿⣿⣿⣿⣷⣤⣶⣿⣿⣿⣿⣿⣿⣿⣿⣿⣿⣿⣿⣿⣿⣿⣿⣿⣿⣿⣿⣿⣿⣿⣿⣿⣿⣿⣿⣿⣿⣿⠀⠀⠀⠀⠀⠀⠀⠀⠀⠀⠀⠀⠀⠀⠀⠀⠀⠀⠀⠀⠀⠀⠀⠀⠀⠀⠀⠀⠀⠀⠀⠀⠀⠀⠀⠀⠀⠀⠀⠀⠀⠀⠀⠀⠀⠀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⣿⣿⣿⣿⣿⣿⣿⣿⣿⣿⣿⣿⣿⣿⣿⣿⣿⣿⣿⣿⣿⣿⣿⣿⣿⣿⣿⣿⣿⣿⣿⣿⣿⣿⣿⣿⣿⣿⣿⣿⣿⣿⣿⣿⣿⠀⠀⠀⠀⠀⠀⠀⠀⠀⠀⠀⠀⠀⠀⠀⠀⠀⠀⠀⠀⠀⠀⠀⠀⠀⠀⠀⠀⠀⠀⠀⠀⠀⠀⣀⣠⣶⡀⠀⠀⠀⠀⠀⠀⠀⠀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⣿⣿⣿⣿⣿⣿⣿⣿⣿⣿⣿⣿⣿⣿⣿⣿⣿⣿⣿⣿⣿⣿⣿⣿⣿⣿⣿⣿⣿⣿⣿⣿⣿⣿⣿⣿⣿⣿⣿⣿⣿⣿⣿⣿⣿⠀⠀⠀⠀⠀⠀⠀⠀⠀⠀⠀⠀⠀⠀⠀⠀⠀⠀⠀⠀⠀⠀⠀⠀⠀⠀⠀⠀⠀⠀⠀⣴⣶⣿⣿⣿⣿⡃⠀⠀⠀⠀⠀⠀⠀⠀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⣿⣿⣿⣿⣿⣿⣿⣿⣿⣿⣿⣿⣿⣿⣿⣿⣿⣿⣿⣿⣿⣿⣿⣿⣿⣿⣿⣿⣿⣿⣿⣿⣿⣿⣿⣿⣿⣿⣿⣿⣿⣿⣿⣿⣿⠀⠀⠀⠀⠀⠀⠀⠀⠀⠀⠀⠀⠀⠀⠀⠀⠀⠀⠀⠀⠀⠀⠀⠀⠀⠀⠀⠀⠀⠀⠀⣹⣿⣿⣿⣿⣿⡿⠀⠀⠀⠀⠀⠀⠀⠀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⣿⣿⣿⣿⣿⣿⣿⣿⣿⣿⣿⣿⣿⣿⣿⣿⣿⣿⣿⣿⣿⣿⣿⣿⣿⣿⣿⣿⣿⣿⣿⣿⣿⣿⣿⣿⣿⣿⣿⣿⣿⣿⣿⣿⣿⠀⠀⠀⠀⠀⠀⠀⠀⠀⠀⠀⠀⠀⠀⠀⠀⠀⠀⠀⠀⠀⠀⠀⠀⠀⠀⠀⠀⠀⠀⠈⣿⣿⣿⣿⣿⠿⠀⠀⠀⠀⠀⠀⠀⠀⠀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⣿⣿⣿⣿⣿⣿⣿⣿⣿⣿⣿⣿⣿⣿⣿⣿⣿⣿⣿⣿⣿⣿⣿⣿⣿⣿⣿⣿⣿⣿⣿⣿⣿⣿⣿⣿⣿⣿⣿⣿⣿⣿⣿⣿⣿⠀⠀⠀⠀⠀⠀⠀⠀⠀⠀⠀⠀⠀⠀⠀⠀⠀⠀⠀⠀⠀⠀⠀⠀⠀⠀⠀⠀⠀⣠⣾⣿⣿⣿⣿⣿⣷⣄⠀⠀⠀⠀⠀⠀⠀⠀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⣿⣿⣿⣿⣿⣿⣿⣿⣿⣿⣿⣿⣿⣿⣿⣿⣿⣿⣿⣿⣿⣿⣿⣿⣿⣿⣿⣿⣿⣿⣿⣿⣿⣿⣿⣿⣿⣿⣿⣿⣿⣿⣿⣿⣿⠀⠀⠀⠀⠀⠀⠀⠀⠀⠀⠀⠀⠀⠀⠀⠀⠀⠀⠀⠀⠀⠀⠀⠀⠀⠀⠀⣴⣿⣿⣿⣿⣿⣿⣿⣿⣿⣿⣷⢀⣀⠀⠀⠀⠀⠀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⣿⣿⣿⣿⣿⣿⣿⣿⣿⣿⣿⣿⣿⣿⣿⣿⣿⣿⣿⣿⣿⣿⣿⣿⣿⣿⣿⣿⣿⣿⣿⣿⣿⣿⣿⣿⣿⣿⣿⣿⣿⣿⣿⣿⣿⠀⠀⠀⠀⠀⠀⠀⠀⠀⠀⠀⠀⠀⠀⠀⠀⠀⠀⠀⠀⠀⠀⠀⠀⠀⠀⣸⣿⣿⣿⣿⣿⣿⣿⣿⣿⣿⣿⣿⣈⣿⡆⠀⠀⠀⠀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⣿⣿⣿⣿⣿⣿⣿⣿⣿⣿⣿⣿⣿⣿⣿⣿⣿⣿⣿⣿⣿⣿⣿⣿⣿⣿⣿⣿⣿⣿⣿⣿⣿⣿⣿⣿⣿⣿⣿⣿⣿⣿⣿⣿⣿⠀⠀⠀⠀⠀⠀⠀⠀⠀⠀⠀⠀⠀⠀⠀⠀⠀⠀⠀⠀⠀⠀⠀⠀⠀⠀⠹⠿⠟⢛⣿⣿⣿⣿⣿⣿⣿⣿⣿⣿⣿⣿⠀⠀⠀⠀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⣿⣿⣿⣿⣿⣿⣿⣿⣿⣿⣿⣿⣿⣿⣿⣿⣿⣿⣿⣿⣿⣿⣿⣿⣿⣿⣿⣿⣿⣿⣿⣿⣿⣿⣿⣿⣿⣿⣿⣿⣿⣿⣿⣿⣿⠀⠀⠀⠀⠀⠀⠀⠀⠀⠀⠀⠀⠀⠀⠀⠀⠀⠀⠀⠀⠀⠀⠀⠀⠀⠀⠀⠀⠀⢸⣿⣿⣿⣿⣿⣿⣿⣿⣿⣿⡿⠃⠀⠀⠀⠀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⣿⣿⣿⣿⣿⣿⣿⣿⣿⣿⣿⣿⣿⣿⣿⣿⣿⣿⣿⣿⣿⣿⣿⣿⣿⣿⣿⣿⣿⣿⣿⣿⣿⣿⣿⣿⣿⣿⣿⣿⣿⣿⣿⣿⣿⠀⠀⠀⠀⠀⠀⠀⠀⠀⠀⠀⠀⠀⠀⠀⠀⠀⠀⠀⠀⠀⠀⠀⠀⠀⠀⠀⠀⠀⠈⣿⠟⠉⢙⣿⣿⣿⣿⡿⠋⠀⠀⠀⠀⠀⠀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⣿⣿⣿⣿⣿⣿⣿⣿⣿⣿⣿⣿⣿⣿⣿⣿⣿⣿⣿⣿⣿⣿⣿⣿⣿⣿⣿⣿⣿⣿⣿⣿⣿⣿⣿⣿⣿⣿⣿⣿⣿⣿⣿⣿⣿⠀⠀⠀⠀⠀⠀⠀⠀⠀⠀⠀⠀⠀⠀⠀⠀⠀⠀⠀⠀⠀⠀⠀⠀⠀⠀⠀⠀⠀⠀⠀⠀⠀⣿⣿⣿⣿⣿⣿⣧⠀⠀⠀⠀⠀⠀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⣿⣿⣿⣿⣿⣿⣿⣿⣿⣿⣿⣿⣿⣿⣿⣿⣿⣿⣿⣿⣿⣿⣿⣿⣿⣿⣿⣿⣿⣿⣿⣿⣿⣿⣿⣿⣿⣿⣿⣿⣿⣿⣿⣿⣿⠀⠀⠀⠀⠀⠀⠀⠀⠀⠀⠀⠀⠀⠀⠀⠀⠀⠀⠀⠀⠀⠀⠀⠀⠀⠀⠀⠀⠀⠀⠀⠀⢠⣿⣿⣿⣿⣿⣿⣿⡆⠀⠀⠀⠀⠀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⣿⣿⣿⣿⣿⣿⣿⣿⣿⣿⣿⣿⣿⣿⣿⣿⣿⣿⣿⣿⣿⣿⣿⣿⣿⣿⣿⣿⣿⣿⣿⣿⣿⣿⣿⣿⣿⣿⣿⣿⣿⣿⣿⣿⣿⠀⠀⠀⠀⠀⠀⠀⠀⠀⠀⠀⠀⠀⠀⠀⠀⠀⠀⠀⠀⠀⠀⠀⠀⠀⠀⠀⠀⠀⠀⠀⠀⣼⣿⣿⣿⣿⣿⣿⣿⡇⠀⠀⠀⠀⠀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⣿⣿⣿⣿⣿⣿⠁⠀⠀⠀⠀⠀⠀⠀⠀⠙⠛⠛⠿⢿⣿⣿⣿⣿⣿⣿⣿⣿⣿⣿⣿⣿⣿⣿⣿⣿⣿⣿⣿⣿⣿⣿⣿⣿⣿⠀⠀⠀⠀⠀⠀⠀⠀⠀⠀⠀⠀⠀⠀⠀⠀⠀⠀⠀⠀⠀⠀⠀⠀⠀⠀⠀⠀⠀⠀⠀⠀⠀⠀⠀⠀⠀⠀⠀⠀⠀⠀⠀⠀⠀⠀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⣿⣿⣿⣿⣿⣿⠀⠀⠀⠀⠀⠀⠀⠀⠀⠀⠀⠀⠀⠠⣿⣿⣿⣿⣿⣿⣿⣿⣿⣿⣿⣿⣿⣿⣿⣿⣿⣿⣿⣿⣿⣿⣿⣿⣿⠀⠀⠀⠀⠀⠀⠀⠀⠀⠀⠀⠀⠀⠀⠀⠀⠀⠀⠀⠀⠀⠀⠀⠀⠀⠀⠀⠀⠀⠀⠀⠀⠀⠀⠀⠀⠀⠀⠀⠀⠀⠀⠀⠀⠀⠀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⣿⣿⣿⣿⣿⣿⠀⠀⠀⠀⠀⠀⠀⠀⠀⠀⠀⠀⢀⣾⣿⣿⣿⣿⣿⣿⣿⣿⣿⣿⣿⣿⣿⣿⣿⣿⣿⣿⣿⣿⣿⣿⣿⣿⣿⠀⠀⠀⠀⠀⠀⠀⠀⠀⠀⠀⠀⠀⠀⠀⠀⠀⠀⠀⠀⠀⠀⠀⠀⠀⠀⠀⠀⠀⠀⠀⠀⠀⠀⠀⠀⠀⠀⠀⠀⠀⠀⠀⠀⠀⠀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⣿⣿⣿⣿⣿⣿⣷⠀⠀⠀⠀⠀⠀⠀⢀⣴⣿⣿⣿⣿⣿⣿⣿⣿⣿⣿⣿⣿⣿⣿⣿⣿⣿⣿⣿⣿⣿⣿⣿⣿⣿⣿⣿⣿⣿⠀⠀⠀⠀⠀⠀⠀⠀⠀⠀⠀⠀⠀⠀⠀⠀⠀⠀⠀⠀⠀⠀⠀⠀⠀⠀⠀⠀⠀⠀⠀⠀⠀⠀⠀⠀⠀⠀⠀⠀⠀⠀⠀⠀⠀⠀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⣿⣿⣿⣿⣿⣿⣿⡄⠀⠀⠀⠀⠀⠟⠻⠻⣿⣿⣿⣿⣿⣿⣿⣿⣿⣿⣿⣿⣿⣿⣿⣿⣿⣿⣿⣿⣿⣿⣿⣿⣿⣿⣿⣿⣿⠀⠀⠀⠀⠀⠀⠀⠀⠀⠀⠀⠀⠀⠀⠀⠀⠀⠀⠀⠀⠀⠀⠀⠀⠀⠀⠀⠀⠀⠀⠀⠀⠀⠀⠀⠀⠀⠀⠀⠀⠀⠀⠀⠀⠀⠀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⣿⣿⣿⣿⣿⣿⣿⡇⠀⠀⠀⠀⠀⠀⠀⠀⢩⣿⣿⣿⣿⣿⣿⣿⣿⣿⣿⣿⣿⣿⣿⣿⣿⣿⣿⣿⣿⣿⣿⣿⣿⣿⣿⣿⣿⠀⠀⠀⠀⠀⠀⠀⠀⠀⠀⠀⠀⠀⠀⠀⠀⠀⠀⠀⠀⠀⠀⠀⠀⠀⠀⠀⠀⠀⠀⠀⠀⠀⠀⠀⠀⠀⠀⠀⠀⠀⠀⠀⠀⠀⠀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⣿⣿⣿⣿⣿⣿⣿⠀⠀⠀⠀⠀⠀⠀⠀⠀⣾⣿⣿⣿⣿⣿⣿⣿⣿⣿⣿⣿⣿⣿⣿⣿⣿⣿⣿⣿⣿⣿⣿⣿⣿⣿⣿⣿⣿⠀⠀⠀⠀⠀⠀⠀⠀⠀⠀⠀⠀⠀⠀⠀⠀⠀⠀⠀⠀⠀⠀⠀⠀⠀⠀⠀⠀⠀⠀⠀⠀⠀⠀⠀⠀⠀⠀⠀⠀⠀⠀⠀⠀⠀⠀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⣿⣿⣿⣿⣿⣿⡇⠀⠀⠀⠀⠀⠀⠀⠀⢀⣿⣿⣿⣿⣿⣿⣿⣿⣿⣿⣿⣿⣿⣿⣿⣿⣿⣿⣿⣿⣿⣿⣿⣿⣿⣿⣿⣿⣿⠀⠀⠀⠀⠀⠀⠀⠀⠀⠀⠀⠀⠀⠀⠀⠀⠀⠀⠀⠀⠀⠀⠀⠀⠀⠀⠀⠀⠀⠀⠀⠀⠀⠀⠀⠀⠀⠀⠀⠀⠀⠀⠀⠀⠀⠀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⣿⣿⣿⣿⣿⣿⡀⠀⠀⠀⠀⠀⠀⠀⢀⣿⣿⣿⣿⣿⣿⣿⣿⣿⣿⣿⣿⣿⣿⣿⣿⣿⣿⣿⣿⣿⣿⣿⣿⣿⣿⣿⣿⣿⣿⠀⠀⠀⠀⠀⠀⠀⠀⠀⠀⠀⠀⠀⠀⠀⠀⠀⠀⠀⠀⠀⠀⠀⠀⠀⠀⠀⠀⠀⠀⠀⠀⠀⠀⠀⠀⠀⠀⠀⠀⠀⠀⠀⠀⠀⠀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⣿⣿⣿⣿⣿⣿⣿⣾⡆⠀⠀⠀⠀⠀⠈⠉⠉⣻⣿⣿⣿⣿⣿⣿⣿⣿⣿⣿⣿⣿⣿⣿⣿⣿⣿⣿⣿⣿⣿⣿⣿⣿⣿⣿⣿⠀⠀⠀⠀⠀⠀⠀⠀⠀⠀⠀⠀⠀⠀⠀⠀⠀⠀⠀⠀⠀⠀⠀⠀⠀⠀⠀⠀⠀⠀⠀⠀⠀⠀⠀⠀⠀⠀⠀⠀⠀⠀⠀⠀⠀⠀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⣿⣿⣿⣿⡿⠛⠋⠉⠀⠀⠀⠀⠀⠀⢀⣤⣾⣿⣿⣿⣿⣿⣿⣿⣿⣿⣿⣿⣿⣿⣿⣿⣿⣿⣿⣿⣿⣿⣿⣿⣿⣿⣿⣿⣿⠀⠀⠀⠀⠀⠀⠀⠀⠀⠀⠀⠀⠀⠀⠀⠀⠀⠀⠀⠀⠀⠀⠀⠀⠀⠀⠀⠀⠀⠀⠀⠀⠀⠀⠀⠀⠀⠀⠀⠀⠀⠀⠀⠀⠀⠀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⣿⣿⣿⣿⣥⣤⣤⣀⠀⠀⠀⠀⠀⠀⣤⣿⣿⣿⣿⣿⣿⣿⣿⣿⣿⣿⣿⣿⣿⣿⣿⣿⣿⣿⣿⣿⣿⣿⣿⣿⣿⣿⣿⣿⣿⠀⠀⠀⠀⠀⠀⠀⠀⠀⠀⠀⠀⠀⠀⠀⠀⠀⠀⠀⠀⠀⠀⠀⠀⠀⠀⠀⠀⠀⠀⠀⠀⠀⠀⠀⠀⠀⠀⠀⠀⠀⠀⠀⠀⠀⠀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⣿⣿⣿⣿⣿⣿⣿⣿⣶⣶⣄⠀⠀⠀⣿⣿⣿⣿⣿⣿⣿⣿⣿⣿⣿⣿⣿⣿⣿⣿⣿⣿⣿⣿⣿⣿⣿⣿⣿⣿⣿⣿⣿⣿⣿⠀⠀⠀⠀⠀⠀⠀⠀⠀⠀⠀⠀⠀⠀⠀⠀⠀⠀⠀⠀⠀⠀⠀⠀⠀⠀⠀⠀⠀⠀⠀⠀⠀⠀⠀⠀⠀⠀⠀⠀⠀⠀⠀⠀⠀⠀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⣿⣿⣿⣿⣿⣿⣿⣿⣿⣿⣿⣶⣤⣴⣿⣿⣿⣿⣿⣿⣿⣿⣿⣿⣿⣿⣿⣿⣿⣿⣿⣿⣿⣿⣿⣿⣿⣿⣿⣿⣿⣿⣿⣿⣿⠀⠀⠀⠀⠀⠀⠀⠀⠀⠀⠀⠀⠀⠀⠀⠀⠀⠀⠀⠀⠀⠀⠀⠀⠀⠀⠀⠀⠀⠀⠀⠀⠀⠀⠀⠀⠀⠀⠀⠀⠀⠀⠀⠀⠀⠀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⣿⣿⣿⣿⣿⣿⣿⣿⣿⣿⣿⣿⣿⣿⣿⣿⣿⣿⣿⣿⣿⣿⣿⣿⣿⣿⣿⣿⣿⣿⣿⣿⣿⣿⣿⣿⣿⣿⣿⣿⣿⣿⣿⣿⣿⠀⠀⠀⠀⠀⠀⠀⠀⠀⠀⠀⠀⠀⠀⠀⠀⠀⠀⠀⠀⠀⠀⠀⠀⠀⠀⠀⠀⠀⠀⠀⠀⠀⠀⣀⣠⣶⡀⠀⠀⠀⠀⠀⠀⠀⠀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⣿⣿⣿⣿⣿⣿⣿⣿⣿⣿⣿⣿⣿⣿⣿⣿⣿⣿⣿⣿⣿⣿⣿⣿⣿⣿⣿⣿⣿⣿⣿⣿⣿⣿⣿⣿⣿⣿⣿⣿⣿⣿⣿⣿⣿⠀⠀⠀⠀⠀⠀⠀⠀⠀⠀⠀⠀⠀⠀⠀⠀⠀⠀⠀⠀⠀⠀⠀⠀⠀⠀⠀⠀⠀⠀⠀⣴⣶⣿⣿⣿⣿⡃⠀⠀⠀⠀⠀⠀⠀⠀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⣿⣿⣿⣿⣿⣿⣿⣿⣿⣿⣿⣿⣿⣿⣿⣿⣿⣿⣿⣿⣿⣿⣿⣿⣿⣿⣿⣿⣿⣿⣿⣿⣿⣿⣿⣿⣿⣿⣿⣿⣿⣿⣿⣿⣿⠀⠀⠀⠀⠀⠀⠀⠀⠀⠀⠀⠀⠀⠀⠀⠀⠀⠀⠀⠀⠀⠀⠀⠀⠀⠀⠀⠀⠀⠀⠀⣻⣿⣿⣿⣿⣿⡿⠀⠀⠀⠀⠀⠀⠀⠀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⣿⣿⣿⣿⣿⣿⣿⣿⣿⣿⣿⣿⣿⣿⣿⣿⣿⣿⣿⣿⣿⣿⣿⣿⣿⣿⣿⣿⣿⣿⣿⣿⣿⣿⣿⣿⣿⣿⣿⣿⣿⣿⣿⣿⣿⠀⠀⠀⠀⠀⠀⠀⠀⠀⠀⠀⠀⠀⠀⠀⠀⠀⠀⠀⠀⠀⠀⠀⠀⠀⠀⠀⠀⠀⠀⠈⣽⣿⣿⣿⣿⡿⠀⠀⠀⠀⠀⠀⠀⠀⠀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⣿⣿⣿⣿⣿⣿⣿⣿⣿⣿⣿⣿⣿⣿⣿⣿⣿⣿⣿⣿⣿⣿⣿⣿⣿⣿⣿⣿⣿⣿⣿⣿⣿⣿⣿⣿⣿⣿⣿⣿⣿⣿⣿⣿⣿⠀⠀⠀⠀⠀⠀⠀⠀⠀⠀⠀⠀⠀⠀⠀⠀⠀⠀⠀⠀⠀⠀⠀⠀⠀⠀⠀⠀⠀⢀⣴⣿⣿⣿⣿⣿⣷⣄⠀⠀⠀⠀⠀⠀⠀⠀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⣿⣿⣿⣿⣿⣿⣿⣿⣿⣿⣿⣿⣿⣿⣿⣿⣿⣿⣿⣿⣿⣿⣿⣿⣿⣿⣿⣿⣿⣿⣿⣿⣿⣿⣿⣿⣿⣿⣿⣿⣿⣿⣿⣿⣿⠀⠀⠀⠀⠀⠀⠀⠀⠀⠀⠀⠀⠀⠀⠀⠀⠀⠀⠀⠀⠀⠀⠀⠀⠀⠀⠀⢠⣾⣿⣿⣿⣿⣿⣿⣿⣿⣿⣷⢀⣀⠀⠀⠀⠀⠀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⣿⣿⣿⣿⣿⣿⣿⣿⣿⣿⣿⣿⣿⣿⣿⣿⣿⣿⣿⣿⣿⣿⣿⣿⣿⣿⣿⣿⣿⣿⣿⣿⣿⣿⣿⣿⣿⣿⣿⣿⣿⣿⣿⣿⣿⠀⠀⠀⠀⠀⠀⠀⠀⠀⠀⠀⠀⠀⠀⠀⠀⠀⠀⠀⠀⠀⠀⠀⠀⠀⠀⢀⣾⣿⣿⣿⣿⣿⣿⣿⣿⣿⣿⣿⣈⣿⡇⠀⠀⠀⠀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⣿⣿⣿⣿⣿⣿⣿⣿⣿⣿⣿⣿⣿⣿⣿⣿⣿⣿⣿⣿⣿⣿⣿⣿⣿⣿⣿⣿⣿⣿⣿⣿⣿⣿⣿⣿⣿⣿⣿⣿⣿⣿⣿⣿⣿⠀⠀⠀⠀⠀⠀⠀⠀⠀⠀⠀⠀⠀⠀⠀⠀⠀⠀⠀⠀⠀⠀⠀⠀⠀⠀⠈⠿⠿⠛⣿⣿⣿⣿⣿⣿⣿⣿⣿⣿⣿⣿⠀⠀⠀⠀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⣿⣿⣿⣿⣿⣿⣿⣿⣿⣿⣿⣿⣿⣿⣿⣿⣿⣿⣿⣿⣿⣿⣿⣿⣿⣿⣿⣿⣿⣿⣿⣿⣿⣿⣿⣿⣿⣿⣿⣿⣿⣿⣿⣿⣿⠀⠀⠀⠀⠀⠀⠀⠀⠀⠀⠀⠀⠀⠀⠀⠀⠀⠀⠀⠀⠀⠀⠀⠀⠀⠀⠀⠀⠀⢸⣿⣿⣿⣿⣿⣿⣿⣿⣿⣿⡿⠃⠀⠀⠀⠀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⣿⣿⣿⣿⣿⣿⣿⣿⣿⣿⣿⣿⣿⣿⣿⣿⣿⣿⣿⣿⣿⣿⣿⣿⣿⣿⣿⣿⣿⣿⣿⣿⣿⣿⣿⣿⣿⣿⣿⣿⣿⣿⣿⣿⣿⠀⠀⠀⠀⠀⠀⠀⠀⠀⠀⠀⠀⠀⠀⠀⠀⠀⠀⠀⠀⠀⠀⠀⠀⠀⠀⠀⠀⠀⠘⣿⠟⠉⢙⣿⣿⣿⣿⡟⠋⠀⠀⠀⠀⠀⠀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⣿⣿⣿⣿⣿⣿⣿⣿⣿⣿⣿⣿⣿⣿⣿⣿⣿⣿⣿⣿⣿⣿⣿⣿⣿⣿⣿⣿⣿⣿⣿⣿⣿⣿⣿⣿⣿⣿⣿⣿⣿⣿⣿⣿⣿⠀⠀⠀⠀⠀⠀⠀⠀⠀⠀⠀⠀⠀⠀⠀⠀⠀⠀⠀⠀⠀⠀⠀⠀⠀⠀⠀⠀⠀⠀⠀⠀⠀⣿⣿⣿⣿⣿⣿⣧⠀⠀⠀⠀⠀⠀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⣿⣿⣿⣿⣿⣿⣿⣿⣿⣿⣿⣿⣿⣿⣿⣿⣿⣿⣿⣿⣿⣿⣿⣿⣿⣿⣿⣿⣿⣿⣿⣿⣿⣿⣿⣿⣿⣿⣿⣿⣿⣿⣿⣿⣿⠀⠀⠀⠀⠀⠀⠀⠀⠀⠀⠀⠀⠀⠀⠀⠀⠀⠀⠀⠀⠀⠀⠀⠀⠀⠀⠀⠀⠀⠀⠀⠀⢠⣿⣿⣿⣿⣿⣿⣿⡆⠀⠀⠀⠀⠀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⣿⣿⣿⣿⣿⣿⣿⣿⣿⣿⣿⣿⣿⣿⣿⣿⣿⣿⣿⣿⣿⣿⣿⣿⣿⣿⣿⣿⣿⣿⣿⣿⣿⣿⣿⣿⣿⣿⣿⣿⣿⣿⣿⣿⣿⠀⠀⠀⠀⠀⠀⠀⠀⠀⠀⠀⠀⠀⠀⠀⠀⠀⠀⠀⠀⠀⠀⠀⠀⠀⠀⠀⠀⠀⠀⠀⠀⣼⣿⣿⣿⣿⣿⣿⣿⡇⠀⠀⠀⠀⠀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⣿⣿⣿⣿⣿⣿⠀⠀⠀⠀⠀⠀⠀⠀⠀⠈⠛⠻⢿⣿⣿⣿⣿⣿⣿⣿⣿⣿⣿⣿⣿⣿⣿⣿⣿⣿⣿⣿⣿⣿⣿⣿⣿⣿⣿⠀⠀⠀⠀⠀⠀⠀⠀⠀⠀⠀⠀⠀⠀⠀⠀⠀⠀⠀⠀⠀⠀⠀⠀⠀⠀⠀⠀⠀⠀⠀⠀⠀⠀⠀⠀⠀⠀⠀⠀⠀⠀⠀⠀⠀⠀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⣿⣿⣿⣿⣿⣿⠀⠀⠀⠀⠀⠀⠀⠀⠀⠀⠀⠀⠀⢠⣿⣿⣿⣿⣿⣿⣿⣿⣿⣿⣿⣿⣿⣿⣿⣿⣿⣿⣿⣿⣿⣿⣿⣿⣿⠀⠀⠀⠀⠀⠀⠀⠀⠀⠀⠀⠀⠀⠀⠀⠀⠀⠀⠀⠀⠀⠀⠀⠀⠀⠀⠀⠀⠀⠀⠀⠀⠀⠀⠀⠀⠀⠀⠀⠀⠀⠀⠀⠀⠀⠀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⣿⣿⣿⣿⣿⣿⠀⠀⠀⠀⠀⠀⠀⠀⠀⠀⠀⠀⢀⣾⣿⣿⣿⣿⣿⣿⣿⣿⣿⣿⣿⣿⣿⣿⣿⣿⣿⣿⣿⣿⣿⣿⣿⣿⣿⠀⠀⠀⠀⠀⠀⠀⠀⠀⠀⠀⠀⠀⠀⠀⠀⠀⠀⠀⠀⠀⠀⠀⠀⠀⠀⠀⠀⠀⠀⠀⠀⠀⠀⠀⠀⠀⠀⠀⠀⠀⠀⠀⠀⠀⠀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⣿⣿⣿⣿⣿⣿⡆⠀⠀⠀⠀⠀⠀⠀⠀⠀⢀⣴⣿⣿⣿⣿⣿⣿⣿⣿⣿⣿⣿⣿⣿⣿⣿⣿⣿⣿⣿⣿⣿⣿⣿⣿⣿⣿⣿⠀⠀⠀⠀⠀⠀⠀⠀⠀⠀⠀⠀⠀⠀⠀⠀⠀⠀⠀⠀⠀⠀⠀⠀⠀⠀⠀⠀⠀⠀⠀⠀⠀⠀⠀⠀⠀⠀⠀⠀⠀⠀⠀⠀⠀⠀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⣿⣿⣿⣿⣿⣿⣇⠀⠀⠀⠀⠀⠀⠀⢀⣴⣿⣿⣿⣿⣿⣿⣿⣿⣿⣿⣿⣿⣿⣿⣿⣿⣿⣿⣿⣿⣿⣿⣿⣿⣿⣿⣿⣿⣿⠀⠀⠀⠀⠀⠀⠀⠀⠀⠀⠀⠀⠀⠀⠀⠀⠀⠀⠀⠀⠀⠀⠀⠀⠀⠀⠀⠀⠀⠀⠀⠀⠀⠀⠀⠀⠀⠀⠀⠀⠀⠀⠀⠀⠀⠀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⣿⣿⣿⣿⣿⣿⣿⠀⠀⠀⠀⠀⠀⢠⣾⣿⣿⣿⣿⣿⣿⣿⣿⣿⣿⣿⣿⣿⣿⣿⣿⣿⣿⣿⣿⣿⣿⣿⣿⣿⣿⣿⣿⣿⣿⠀⠀⠀⠀⠀⠀⠀⠀⠀⠀⠀⠀⠀⠀⠀⠀⠀⠀⠀⠀⠀⠀⠀⠀⠀⠀⠀⠀⠀⠀⠀⠀⠀⠀⠀⠀⠀⠀⠀⠀⠀⠀⠀⠀⠀⠀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⣿⣿⣿⣿⣿⣿⣿⡀⠀⠀⠀⠀⠀⠛⠛⠿⣿⣿⣿⣿⣿⣿⣿⣿⣿⣿⣿⣿⣿⣿⣿⣿⣿⣿⣿⣿⣿⣿⣿⣿⣿⣿⣿⣿⣿⠀⠀⠀⠀⠀⠀⠀⠀⠀⠀⠀⠀⠀⠀⠀⠀⠀⠀⠀⠀⠀⠀⠀⠀⠀⠀⠀⠀⠀⠀⠀⠀⠀⠀⠀⠀⠀⠀⠀⠀⠀⠀⠀⠀⠀⠀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⣿⣿⣿⣿⣿⣿⣿⡇⠀⠀⠀⠀⠀⠀⠀⠀⣹⣿⣿⣿⣿⣿⣿⣿⣿⣿⣿⣿⣿⣿⣿⣿⣿⣿⣿⣿⣿⣿⣿⣿⣿⣿⣿⣿⣿⠀⠀⠀⠀⠀⠀⠀⠀⠀⠀⠀⠀⠀⠀⠀⠀⠀⠀⠀⠀⠀⠀⠀⠀⠀⠀⠀⠀⠀⠀⠀⠀⠀⠀⠀⠀⠀⠀⠀⠀⠀⠀⠀⠀⠀⠀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⣿⣿⣿⣿⣿⣿⣿⠀⠀⠀⠀⠀⠀⠀⠀⢀⣿⣿⣿⣿⣿⣿⣿⣿⣿⣿⣿⣿⣿⣿⣿⣿⣿⣿⣿⣿⣿⣿⣿⣿⣿⣿⣿⣿⣿⠀⠀⠀⠀⠀⠀⠀⠀⠀⠀⠀⠀⠀⠀⠀⠀⠀⠀⠀⠀⠀⠀⠀⠀⠀⠀⠀⠀⠀⠀⠀⠀⠀⠀⠀⠀⠀⠀⠀⠀⠀⠀⠀⠀⠀⠀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⣿⣿⣿⣿⣿⣿⣯⠀⠀⠀⠀⠀⠀⠀⠀⢨⣿⣿⣿⣿⣿⣿⣿⣿⣿⣿⣿⣿⣿⣿⣿⣿⣿⣿⣿⣿⣿⣿⣿⣿⣿⣿⣿⣿⣿⠀⠀⠀⠀⠀⠀⠀⠀⠀⠀⠀⠀⠀⠀⠀⠀⠀⠀⠀⠀⠀⠀⠀⠀⠀⠀⠀⠀⠀⠀⠀⠀⠀⠀⠀⠀⠀⠀⠀⠀⠀⠀⠀⠀⠀⠀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⣿⣿⣿⣿⣿⣿⣿⡃⠀⠀⠀⠀⠀⠀⢠⣿⣿⣿⣿⣿⣿⣿⣿⣿⣿⣿⣿⣿⣿⣿⣿⣿⣿⣿⣿⣿⣿⣿⣿⣿⣿⣿⣿⣿⣿⠀⠀⠀⠀⠀⠀⠀⠀⠀⠀⠀⠀⠀⠀⠀⠀⠀⠀⠀⠀⠀⠀⠀⠀⠀⠀⠀⠀⠀⠀⠀⠀⠀⠀⠀⠀⠀⠀⠀⠀⠀⠀⠀⠀⠀⠀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⣿⣿⣿⣿⣿⣿⣿⣿⡆⠀⠀⠀⠀⠀⠈⠉⠉⢻⣿⣿⣿⣿⣿⣿⣿⣿⣿⣿⣿⣿⣿⣿⣿⣿⣿⣿⣿⣿⣿⣿⣿⣿⣿⣿⣿⠀⠀⠀⠀⠀⠀⠀⠀⠀⠀⠀⠀⠀⠀⠀⠀⠀⠀⠀⠀⠀⠀⠀⠀⠀⠀⠀⠀⠀⠀⠀⠀⠀⠀⠀⠀⠀⠀⠀⠀⠀⠀⠀⠀⠀⠀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⣿⣿⣿⣿⡿⠛⠉⠁⠀⠀⠀⠀⠀⠀⠀⣠⣴⣿⣿⣿⣿⣿⣿⣿⣿⣿⣿⣿⣿⣿⣿⣿⣿⣿⣿⣿⣿⣿⣿⣿⣿⣿⣿⣿⣿⠀⠀⠀⠀⠀⠀⠀⠀⠀⠀⠀⠀⠀⠀⠀⠀⠀⠀⠀⠀⠀⠀⠀⠀⠀⠀⠀⠀⠀⠀⠀⠀⠀⠀⠀⠀⠀⠀⠀⠀⠀⠀⠀⠀⠀⠀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⣿⣿⣿⣿⣥⣤⣀⣀⡀⠀⠀⠀⠀⠀⣤⣾⣿⣿⣿⣿⣿⣿⣿⣿⣿⣿⣿⣿⣿⣿⣿⣿⣿⣿⣿⣿⣿⣿⣿⣿⣿⣿⣿⣿⣿⠀⠀⠀⠀⠀⠀⠀⠀⠀⠀⠀⠀⠀⠀⠀⠀⠀⠀⠀⠀⠀⠀⠀⠀⠀⠀⠀⠀⠀⠀⠀⠀⠀⠀⠀⠀⠀⠀⠀⠀⠀⠀⠀⠀⠀⠀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⣿⣿⣿⣿⣿⣿⣿⣿⣷⣶⣄⠀⠀⠀⣿⣿⣿⣿⣿⣿⣿⣿⣿⣿⣿⣿⣿⣿⣿⣿⣿⣿⣿⣿⣿⣿⣿⣿⣿⣿⣿⣿⣿⣿⣿⠀⠀⠀⠀⠀⠀⠀⠀⠀⠀⠀⠀⠀⠀⠀⠀⠀⠀⠀⠀⠀⠀⠀⠀⠀⠀⠀⠀⠀⠀⠀⠀⠀⠀⠀⠀⠀⠀⠀⠀⠀⠀⠀⠀⠀⠀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⣿⣿⣿⣿⣿⣿⣿⣿⣿⣿⣿⣦⣤⣼⣿⣿⣿⣿⣿⣿⣿⣿⣿⣿⣿⣿⣿⣿⣿⣿⣿⣿⣿⣿⣿⣿⣿⣿⣿⣿⣿⣿⣿⣿⣿⠀⠀⠀⠀⠀⠀⠀⠀⠀⠀⠀⠀⠀⠀⠀⠀⠀⠀⠀⠀⠀⠀⠀⠀⠀⠀⠀⠀⠀⠀⠀⠀⠀⠀⠀⠀⠀⠀⠀⠀⠀⠀⠀⠀⠀⠀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⣿⣿⣿⣿⣿⣿⣿⣿⣿⣿⣿⣿⣿⣿⣿⣿⣿⣿⣿⣿⣿⣿⣿⣿⣿⣿⣿⣿⣿⣿⣿⣿⣿⣿⣿⣿⣿⣿⣿⣿⣿⣿⣿⣿⣿⠀⠀⠀⠀⠀⠀⠀⠀⠀⠀⠀⠀⠀⠀⠀⠀⠀⠀⠀⠀⠀⠀⠀⠀⠀⠀⠀⠀⠀⠀⠀⠀⠀⠀⣀⣠⣶⡄⠀⠀⠀⠀⠀⠀⠀⠀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⣿⣿⣿⣿⣿⣿⣿⣿⣿⣿⣿⣿⣿⣿⣿⣿⣿⣿⣿⣿⣿⣿⣿⣿⣿⣿⣿⣿⣿⣿⣿⣿⣿⣿⣿⣿⣿⣿⣿⣿⣿⣿⣿⣿⣿⠀⠀⠀⠀⠀⠀⠀⠀⠀⠀⠀⠀⠀⠀⠀⠀⠀⠀⠀⠀⠀⠀⠀⠀⠀⠀⠀⠀⠀⠀⠀⣤⣶⣿⣿⣿⣿⡃⠀⠀⠀⠀⠀⠀⠀⠀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⣿⣿⣿⣿⣿⣿⣿⣿⣿⣿⣿⣿⣿⣿⣿⣿⣿⣿⣿⣿⣿⣿⣿⣿⣿⣿⣿⣿⣿⣿⣿⣿⣿⣿⣿⣿⣿⣿⣿⣿⣿⣿⣿⣿⣿⠀⠀⠀⠀⠀⠀⠀⠀⠀⠀⠀⠀⠀⠀⠀⠀⠀⠀⠀⠀⠀⠀⠀⠀⠀⠀⠀⠀⠀⠀⠀⣻⣿⣿⣿⣿⣿⡿⠀⠀⠀⠀⠀⠀⠀⠀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⣿⣿⣿⣿⣿⣿⣿⣿⣿⣿⣿⣿⣿⣿⣿⣿⣿⣿⣿⣿⣿⣿⣿⣿⣿⣿⣿⣿⣿⣿⣿⣿⣿⣿⣿⣿⣿⣿⣿⣿⣿⣿⣿⣿⣿⠀⠀⠀⠀⠀⠀⠀⠀⠀⠀⠀⠀⠀⠀⠀⠀⠀⠀⠀⠀⠀⠀⠀⠀⠀⠀⠀⠀⠀⠀⠈⣽⣿⣿⣿⣿⡿⠀⠀⠀⠀⠀⠀⠀⠀⠀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⣿⣿⣿⣿⣿⣿⣿⣿⣿⣿⣿⣿⣿⣿⣿⣿⣿⣿⣿⣿⣿⣿⣿⣿⣿⣿⣿⣿⣿⣿⣿⣿⣿⣿⣿⣿⣿⣿⣿⣿⣿⣿⣿⣿⣿⠀⠀⠀⠀⠀⠀⠀⠀⠀⠀⠀⠀⠀⠀⠀⠀⠀⠀⠀⠀⠀⠀⠀⠀⠀⠀⠀⠀⠀⢀⣴⣿⣿⣿⣿⣿⣷⣄⠀⠀⠀⠀⠀⠀⠀⠀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⣿⣿⣿⣿⣿⣿⣿⣿⣿⣿⣿⣿⣿⣿⣿⣿⣿⣿⣿⣿⣿⣿⣿⣿⣿⣿⣿⣿⣿⣿⣿⣿⣿⣿⣿⣿⣿⣿⣿⣿⣿⣿⣿⣿⣿⠀⠀⠀⠀⠀⠀⠀⠀⠀⠀⠀⠀⠀⠀⠀⠀⠀⠀⠀⠀⠀⠀⠀⠀⠀⠀⠀⠀⣴⣿⣿⣿⣿⣿⣿⣿⣿⣿⣷⢠⣤⠀⠀⠀⠀⠀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⣿⣿⣿⣿⣿⣿⣿⣿⣿⣿⣿⣿⣿⣿⣿⣿⣿⣿⣿⣿⣿⣿⣿⣿⣿⣿⣿⣿⣿⣿⣿⣿⣿⣿⣿⣿⣿⣿⣿⣿⣿⣿⣿⣿⣿⠀⠀⠀⠀⠀⠀⠀⠀⠀⠀⠀⠀⠀⠀⠀⠀⠀⠀⠀⠀⠀⠀⠀⠀⠀⠀⠀⢰⣿⣿⣿⣿⣿⣿⣿⣿⣿⣿⣿⣤⣿⡇⠀⠀⠀⠀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⣿⣿⣿⣿⣿⣿⣿⣿⣿⣿⣿⣿⣿⣿⣿⣿⣿⣿⣿⣿⣿⣿⣿⣿⣿⣿⣿⣿⣿⣿⣿⣿⣿⣿⣿⣿⣿⣿⣿⣿⣿⣿⣿⣿⣿⠀⠀⠀⠀⠀⠀⠀⠀⠀⠀⠀⠀⠀⠀⠀⠀⠀⠀⠀⠀⠀⠀⠀⠀⠀⠀⠀⢾⣿⣿⣿⣿⣿⣿⣿⣿⣿⣿⣿⣿⣿⡿⠀⠀⠀⠀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⣿⣿⣿⣿⣿⣿⣿⣿⣿⣿⣿⣿⣿⣿⣿⣿⣿⣿⣿⣿⣿⣿⣿⣿⣿⣿⣿⣿⣿⣿⣿⣿⣿⣿⣿⣿⣿⣿⣿⣿⣿⣿⣿⣿⣿⠀⠀⠀⠀⠀⠀⠀⠀⠀⠀⠀⠀⠀⠀⠀⠀⠀⠀⠀⠀⠀⠀⠀⠀⠀⠀⠀⠀⠁⢻⣿⣿⣿⣿⣿⣿⣿⣿⣿⣿⠟⠁⠀⠀⠀⠀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⣿⣿⣿⣿⣿⣿⣿⣿⣿⣿⣿⣿⣿⣿⣿⣿⣿⣿⣿⣿⣿⣿⣿⣿⣿⣿⣿⣿⣿⣿⣿⣿⣿⣿⣿⣿⣿⣿⣿⣿⣿⣿⣿⣿⣿⠀⠀⠀⠀⠀⠀⠀⠀⠀⠀⠀⠀⠀⠀⠀⠀⠀⠀⠀⠀⠀⠀⠀⠀⠀⠀⠀⠀⠀⠸⠿⠛⠉⠙⣿⣿⣿⣿⡟⠁⠀⠀⠀⠀⠀⠀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⣿⣿⣿⣿⣿⣿⣿⣿⣿⣿⣿⣿⣿⣿⣿⣿⣿⣿⣿⣿⣿⣿⣿⣿⣿⣿⣿⣿⣿⣿⣿⣿⣿⣿⣿⣿⣿⣿⣿⣿⣿⣿⣿⣿⣿⠀⠀⠀⠀⠀⠀⠀⠀⠀⠀⠀⠀⠀⠀⠀⠀⠀⠀⠀⠀⠀⠀⠀⠀⠀⠀⠀⠀⠀⠀⠀⠀⠀⣾⣿⣿⣿⣿⣿⡀⠀⠀⠀⠀⠀⠀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⣿⣿⣿⣿⣿⣿⣿⣿⣿⣿⣿⣿⣿⣿⣿⣿⣿⣿⣿⣿⣿⣿⣿⣿⣿⣿⣿⣿⣿⣿⣿⣿⣿⣿⣿⣿⣿⣿⣿⣿⣿⣿⣿⣿⣿⠀⠀⠀⠀⠀⠀⠀⠀⠀⠀⠀⠀⠀⠀⠀⠀⠀⠀⠀⠀⠀⠀⠀⠀⠀⠀⠀⠀⠀⠀⠀⠀⠀⣿⣿⣿⣿⣿⣿⣷⠀⠀⠀⠀⠀⠀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⣿⣿⣿⣿⣿⣿⣿⣿⣿⣿⣿⣿⣿⣿⣿⣿⣿⣿⣿⣿⣿⣿⣿⣿⣿⣿⣿⣿⣿⣿⣿⣿⣿⣿⣿⣿⣿⣿⣿⣿⣿⣿⣿⣿⣿⠀⠀⠀⠀⠀⠀⠀⠀⠀⠀⠀⠀⠀⠀⠀⠀⠀⠀⠀⠀⠀⠀⠀⠀⠀⠀⠀⠀⠀⠀⠀⠀⢠⣿⣿⣿⣿⣿⣿⣿⡆⠀⠀⠀⠀⠀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⣿⣿⣿⣿⣿⣿⣿⣿⣿⣿⣿⣿⣿⣿⣿⣿⣿⣿⣿⣿⣿⣿⣿⣿⣿⣿⣿⣿⣿⣿⣿⣿⣿⣿⣿⣿⣿⣿⣿⣿⣿⣿⣿⣿⣿⠀⠀⠀⠀⠀⠀⠀⠀⠀⠀⠀⠀⠀⠀⠀⠀⠀⠀⠀⠀⠀⠀⠀⠀⠀⠀⠀⠀⠀⠀⠀⠀⣼⣿⣿⣿⣿⣿⣿⣿⡇⠀⠀⠀⠀⠀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⣿⣿⣿⣿⣿⣿⠁⠀⠀⠀⠀⠀⠀⠀⠀⠈⠛⠿⢿⣿⣿⣿⣿⣿⣿⣿⣿⣿⣿⣿⣿⣿⣿⣿⣿⣿⣿⣿⣿⣿⣿⣿⣿⣿⣿⠀⠀⠀⠀⠀⠀⠀⠀⠀⠀⠀⠀⠀⠀⠀⠀⠀⠀⠀⠀⠀⠀⠀⠀⠀⠀⠀⠀⠀⠀⠀⠀⠀⠀⠀⠀⠀⠀⠀⠀⠀⠀⠀⠀⠀⠀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⣿⣿⣿⣿⣿⣿⠀⠀⠀⠀⠀⠀⠀⠀⠀⠀⠀⠀⠀⢨⣿⣿⣿⣿⣿⣿⣿⣿⣿⣿⣿⣿⣿⣿⣿⣿⣿⣿⣿⣿⣿⣿⣿⣿⣿⠀⠀⠀⠀⠀⠀⠀⠀⠀⠀⠀⠀⠀⠀⠀⠀⠀⠀⠀⠀⠀⠀⠀⠀⠀⠀⠀⠀⠀⠀⠀⠀⠀⠀⠀⠀⠀⠀⠀⠀⠀⠀⠀⠀⠀⠀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⣿⣿⣿⣿⣿⣿⠀⠀⠀⠀⠀⠀⠀⠀⠀⠀⠀⠀⢀⣾⣿⣿⣿⣿⣿⣿⣿⣿⣿⣿⣿⣿⣿⣿⣿⣿⣿⣿⣿⣿⣿⣿⣿⣿⣿⠀⠀⠀⠀⠀⠀⠀⠀⠀⠀⠀⠀⠀⠀⠀⠀⠀⠀⠀⠀⠀⠀⠀⠀⠀⠀⠀⠀⠀⠀⠀⠀⠀⠀⠀⠀⠀⠀⠀⠀⠀⠀⠀⠀⠀⠀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⣿⣿⣿⣿⣿⣿⡄⠀⠀⠀⠀⠀⠀⠀⠀⠀⢀⣴⣿⣿⣿⣿⣿⣿⣿⣿⣿⣿⣿⣿⣿⣿⣿⣿⣿⣿⣿⣿⣿⣿⣿⣿⣿⣿⣿⠀⠀⠀⠀⠀⠀⠀⠀⠀⠀⠀⠀⠀⠀⠀⠀⠀⠀⠀⠀⠀⠀⠀⠀⠀⠀⠀⠀⠀⠀⠀⠀⠀⠀⠀⠀⠀⠀⠀⠀⠀⠀⠀⠀⠀⠀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⣿⣿⣿⣿⣿⣿⣿⠀⠀⠀⠀⠀⠀⢀⣾⣿⣿⣿⣿⣿⣿⣿⣿⣿⣿⣿⣿⣿⣿⣿⣿⣿⣿⣿⣿⣿⣿⣿⣿⣿⣿⣿⣿⣿⣿⠀⠀⠀⠀⠀⠀⠀⠀⠀⠀⠀⠀⠀⠀⠀⠀⠀⠀⠀⠀⠀⠀⠀⠀⠀⠀⠀⠀⠀⠀⠀⠀⠀⠀⠀⠀⠀⠀⠀⠀⠀⠀⠀⠀⠀⠀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⣿⣿⣿⣿⣿⣿⣿⡀⠀⠀⠀⠀⠀⠛⠟⢿⣿⣿⣿⣿⣿⣿⣿⣿⣿⣿⣿⣿⣿⣿⣿⣿⣿⣿⣿⣿⣿⣿⣿⣿⣿⣿⣿⣿⣿⠀⠀⠀⠀⠀⠀⠀⠀⠀⠀⠀⠀⠀⠀⠀⠀⠀⠀⠀⠀⠀⠀⠀⠀⠀⠀⠀⠀⠀⠀⠀⠀⠀⠀⠀⠀⠀⠀⠀⠀⠀⠀⠀⠀⠀⠀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⣿⣿⣿⣿⣿⣿⣿⡇⠀⠀⠀⠀⠀⠀⠀⠈⣽⣿⣿⣿⣿⣿⣿⣿⣿⣿⣿⣿⣿⣿⣿⣿⣿⣿⣿⣿⣿⣿⣿⣿⣿⣿⣿⣿⣿⠀⠀⠀⠀⠀⠀⠀⠀⠀⠀⠀⠀⠀⠀⠀⠀⠀⠀⠀⠀⠀⠀⠀⠀⠀⠀⠀⠀⠀⠀⠀⠀⠀⠀⠀⠀⠀⠀⠀⠀⠀⠀⠀⠀⠀⠀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⣿⣿⣿⣿⣿⣿⣿⠀⠀⠀⠀⠀⠀⠀⠀⢀⣿⣿⣿⣿⣿⣿⣿⣿⣿⣿⣿⣿⣿⣿⣿⣿⣿⣿⣿⣿⣿⣿⣿⣿⣿⣿⣿⣿⣿⠀⠀⠀⠀⠀⠀⠀⠀⠀⠀⠀⠀⠀⠀⠀⠀⠀⠀⠀⠀⠀⠀⠀⠀⠀⠀⠀⠀⠀⠀⠀⠀⠀⠀⠀⠀⠀⠀⠀⠀⠀⠀⠀⠀⠀⠀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⣿⣿⣿⣿⣿⣿⣿⠀⠀⠀⠀⠀⠀⠀⠀⢨⣿⣿⣿⣿⣿⣿⣿⣿⣿⣿⣿⣿⣿⣿⣿⣿⣿⣿⣿⣿⣿⣿⣿⣿⣿⣿⣿⣿⣿⠀⠀⠀⠀⠀⠀⠀⠀⠀⠀⠀⠀⠀⠀⠀⠀⠀⠀⠀⠀⠀⠀⠀⠀⠀⠀⠀⠀⠀⠀⠀⠀⠀⠀⠀⠀⠀⠀⠀⠀⠀⠀⠀⠀⠀⠀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⣿⣿⣿⣿⣿⣿⣿⣧⠀⠀⠀⠀⠀⠀⢠⣿⣿⣿⣿⣿⣿⣿⣿⣿⣿⣿⣿⣿⣿⣿⣿⣿⣿⣿⣿⣿⣿⣿⣿⣿⣿⣿⣿⣿⣿⠀⠀⠀⠀⠀⠀⠀⠀⠀⠀⠀⠀⠀⠀⠀⠀⠀⠀⠀⠀⠀⠀⠀⠀⠀⠀⠀⠀⠀⠀⠀⠀⠀⠀⠀⠀⠀⠀⠀⠀⠀⠀⠀⠀⠀⠀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⣿⣿⣿⣿⣿⣿⣿⣿⡄⠀⠀⠀⠀⠀⠈⠉⠉⠻⣿⣿⣿⣿⣿⣿⣿⣿⣿⣿⣿⣿⣿⣿⣿⣿⣿⣿⣿⣿⣿⣿⣿⣿⣿⣿⣿⠀⠀⠀⠀⠀⠀⠀⠀⠀⠀⠀⠀⠀⠀⠀⠀⠀⠀⠀⠀⠀⠀⠀⠀⠀⠀⠀⠀⠀⠀⠀⠀⠀⠀⠀⠀⠀⠀⠀⠀⠀⠀⠀⠀⠀⠀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⣿⣿⣿⣿⡿⠛⠉⠁⠀⠀⠀⠀⠀⠀⠀⢀⣤⣾⣿⣿⣿⣿⣿⣿⣿⣿⣿⣿⣿⣿⣿⣿⣿⣿⣿⣿⣿⣿⣿⣿⣿⣿⣿⣿⣿⠀⠀⠀⠀⠀⠀⠀⠀⠀⠀⠀⠀⠀⠀⠀⠀⠀⠀⠀⠀⠀⠀⠀⠀⠀⠀⠀⠀⠀⠀⠀⠀⠀⠀⠀⠀⠀⠀⠀⠀⠀⠀⠀⠀⠀⠀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⣿⣿⣿⣿⣥⣤⣀⣀⣀⠀⠀⠀⠀⠀⣠⣼⣿⣿⣿⣿⣿⣿⣿⣿⣿⣿⣿⣿⣿⣿⣿⣿⣿⣿⣿⣿⣿⣿⣿⣿⣿⣿⣿⣿⣿⠀⠀⠀⠀⠀⠀⠀⠀⠀⠀⠀⠀⠀⠀⠀⠀⠀⠀⠀⠀⠀⠀⠀⠀⠀⠀⠀⠀⠀⠀⠀⠀⠀⠀⠀⠀⠀⠀⠀⠀⠀⠀⠀⠀⠀⠀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⣿⣿⣿⣿⣿⣿⣿⣿⣿⣶⡄⠀⠀⠀⣿⣿⣿⣿⣿⣿⣿⣿⣿⣿⣿⣿⣿⣿⣿⣿⣿⣿⣿⣿⣿⣿⣿⣿⣿⣿⣿⣿⣿⣿⣿⠀⠀⠀⠀⠀⠀⠀⠀⠀⠀⠀⠀⠀⠀⠀⠀⠀⠀⠀⠀⠀⠀⠀⠀⠀⠀⠀⠀⠀⠀⠀⠀⠀⠀⠀⠀⠀⠀⠀⠀⠀⠀⠀⠀⠀⠀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⣿⣿⣿⣿⣿⣿⣿⣿⣿⣿⣿⣦⣤⣼⣿⣿⣿⣿⣿⣿⣿⣿⣿⣿⣿⣿⣿⣿⣿⣿⣿⣿⣿⣿⣿⣿⣿⣿⣿⣿⣿⣿⣿⣿⣿⠀⠀⠀⠀⠀⠀⠀⠀⠀⠀⠀⠀⠀⠀⠀⠀⠀⠀⠀⠀⠀⠀⠀⠀⠀⠀⠀⠀⠀⠀⠀⠀⠀⠀⠀⠀⠀⠀⠀⠀⠀⠀⠀⠀⠀⠀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⣿⣿⣿⣿⣿⣿⣿⣿⣿⣿⣿⣿⣿⣿⣿⣿⣿⣿⣿⣿⣿⣿⣿⣿⣿⣿⣿⣿⣿⣿⣿⣿⣿⣿⣿⣿⣿⣿⣿⣿⣿⣿⣿⣿⣿⠀⠀⠀⠀⠀⠀⠀⠀⠀⠀⠀⠀⠀⠀⠀⠀⠀⠀⠀⠀⠀⠀⠀⠀⠀⠀⠀⠀⠀⠀⠀⠀⠀⠀⣀⣠⣶⡄⠀⠀⠀⠀⠀⠀⠀⠀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⣿⣿⣿⣿⣿⣿⣿⣿⣿⣿⣿⣿⣿⣿⣿⣿⣿⣿⣿⣿⣿⣿⣿⣿⣿⣿⣿⣿⣿⣿⣿⣿⣿⣿⣿⣿⣿⣿⣿⣿⣿⣿⣿⣿⣿⠀⠀⠀⠀⠀⠀⠀⠀⠀⠀⠀⠀⠀⠀⠀⠀⠀⠀⠀⠀⠀⠀⠀⠀⠀⠀⠀⠀⠀⠀⠀⣤⣶⣿⣿⣿⣿⡃⠀⠀⠀⠀⠀⠀⠀⠀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⣿⣿⣿⣿⣿⣿⣿⣿⣿⣿⣿⣿⣿⣿⣿⣿⣿⣿⣿⣿⣿⣿⣿⣿⣿⣿⣿⣿⣿⣿⣿⣿⣿⣿⣿⣿⣿⣿⣿⣿⣿⣿⣿⣿⣿⠀⠀⠀⠀⠀⠀⠀⠀⠀⠀⠀⠀⠀⠀⠀⠀⠀⠀⠀⠀⠀⠀⠀⠀⠀⠀⠀⠀⠀⠀⠀⣻⣿⣿⣿⣿⣿⡿⠀⠀⠀⠀⠀⠀⠀⠀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⣿⣿⣿⣿⣿⣿⣿⣿⣿⣿⣿⣿⣿⣿⣿⣿⣿⣿⣿⣿⣿⣿⣿⣿⣿⣿⣿⣿⣿⣿⣿⣿⣿⣿⣿⣿⣿⣿⣿⣿⣿⣿⣿⣿⣿⠀⠀⠀⠀⠀⠀⠀⠀⠀⠀⠀⠀⠀⠀⠀⠀⠀⠀⠀⠀⠀⠀⠀⠀⠀⠀⠀⠀⠀⠀⠈⣽⣿⣿⣿⣿⡿⠀⠀⠀⠀⠀⠀⠀⠀⠀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⣿⣿⣿⣿⣿⣿⣿⣿⣿⣿⣿⣿⣿⣿⣿⣿⣿⣿⣿⣿⣿⣿⣿⣿⣿⣿⣿⣿⣿⣿⣿⣿⣿⣿⣿⣿⣿⣿⣿⣿⣿⣿⣿⣿⣿⠀⠀⠀⠀⠀⠀⠀⠀⠀⠀⠀⠀⠀⠀⠀⠀⠀⠀⠀⠀⠀⠀⠀⠀⠀⠀⠀⠀⠀⢀⣴⣿⣿⣿⣿⣿⣷⣄⠀⠀⠀⠀⠀⠀⠀⠀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⣿⣿⣿⣿⣿⣿⣿⣿⣿⣿⣿⣿⣿⣿⣿⣿⣿⣿⣿⣿⣿⣿⣿⣿⣿⣿⣿⣿⣿⣿⣿⣿⣿⣿⣿⣿⣿⣿⣿⣿⣿⣿⣿⣿⣿⠀⠀⠀⠀⠀⠀⠀⠀⠀⠀⠀⠀⠀⠀⠀⠀⠀⠀⠀⠀⠀⠀⠀⠀⠀⠀⠀⠀⢴⣿⣿⣿⣿⣿⣿⣿⣿⣿⣷⠠⣤⡀⠀⠀⠀⠀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⣿⣿⣿⣿⣿⣿⣿⣿⣿⣿⣿⣿⣿⣿⣿⣿⣿⣿⣿⣿⣿⣿⣿⣿⣿⣿⣿⣿⣿⣿⣿⣿⣿⣿⣿⣿⣿⣿⣿⣿⣿⣿⣿⣿⣿⠀⠀⠀⠀⠀⠀⠀⠀⠀⠀⠀⠀⠀⠀⠀⠀⠀⠀⠀⠀⠀⠀⠀⠀⠀⠀⠀⢠⣿⣿⣿⣿⣿⣿⣿⣿⣿⣿⣿⣤⣿⣇⠀⠀⠀⠀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⣿⣿⣿⣿⣿⣿⣿⣿⣿⣿⣿⣿⣿⣿⣿⣿⣿⣿⣿⣿⣿⣿⣿⣿⣿⣿⣿⣿⣿⣿⣿⣿⣿⣿⣿⣿⣿⣿⣿⣿⣿⣿⣿⣿⣿⠀⠀⠀⠀⠀⠀⠀⠀⠀⠀⠀⠀⠀⠀⠀⠀⠀⠀⠀⠀⠀⠀⠀⠀⠀⠀⠀⠸⣿⣿⣿⣿⣿⣿⣿⣿⣿⣿⣿⣿⣿⡿⠀⠀⠀⠀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⣿⣿⣿⣿⣿⣿⣿⣿⣿⣿⣿⣿⣿⣿⣿⣿⣿⣿⣿⣿⣿⣿⣿⣿⣿⣿⣿⣿⣿⣿⣿⣿⣿⣿⣿⣿⣿⣿⣿⣿⣿⣿⣿⣿⣿⠀⠀⠀⠀⠀⠀⠀⠀⠀⠀⠀⠀⠀⠀⠀⠀⠀⠀⠀⠀⠀⠀⠀⠀⠀⠀⠀⠀⠙⢻⣿⣿⣿⣿⣿⣿⣿⣿⣿⣿⠟⠁⠀⠀⠀⠀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⣿⣿⣿⣿⣿⣿⣿⣿⣿⣿⣿⣿⣿⣿⣿⣿⣿⣿⣿⣿⣿⣿⣿⣿⣿⣿⣿⣿⣿⣿⣿⣿⣿⣿⣿⣿⣿⣿⣿⣿⣿⣿⣿⣿⣿⠀⠀⠀⠀⠀⠀⠀⠀⠀⠀⠀⠀⠀⠀⠀⠀⠀⠀⠀⠀⠀⠀⠀⠀⠀⠀⠀⠀⠀⠸⠿⠛⠁⠘⣿⣿⣿⣿⡟⠁⠀⠀⠀⠀⠀⠀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⣿⣿⣿⣿⣿⣿⣿⣿⣿⣿⣿⣿⣿⣿⣿⣿⣿⣿⣿⣿⣿⣿⣿⣿⣿⣿⣿⣿⣿⣿⣿⣿⣿⣿⣿⣿⣿⣿⣿⣿⣿⣿⣿⣿⣿⠀⠀⠀⠀⠀⠀⠀⠀⠀⠀⠀⠀⠀⠀⠀⠀⠀⠀⠀⠀⠀⠀⠀⠀⠀⠀⠀⠀⠀⠀⠀⠀⠀⣾⣿⣿⣿⣿⣿⡄⠀⠀⠀⠀⠀⠀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⣿⣿⣿⣿⣿⣿⣿⣿⣿⣿⣿⣿⣿⣿⣿⣿⣿⣿⣿⣿⣿⣿⣿⣿⣿⣿⣿⣿⣿⣿⣿⣿⣿⣿⣿⣿⣿⣿⣿⣿⣿⣿⣿⣿⣿⠀⠀⠀⠀⠀⠀⠀⠀⠀⠀⠀⠀⠀⠀⠀⠀⠀⠀⠀⠀⠀⠀⠀⠀⠀⠀⠀⠀⠀⠀⠀⠀⠀⣿⣿⣿⣿⣿⣿⣷⠀⠀⠀⠀⠀⠀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⣿⣿⣿⣿⣿⣿⣿⣿⣿⣿⣿⣿⣿⣿⣿⣿⣿⣿⣿⣿⣿⣿⣿⣿⣿⣿⣿⣿⣿⣿⣿⣿⣿⣿⣿⣿⣿⣿⣿⣿⣿⣿⣿⣿⣿⠀⠀⠀⠀⠀⠀⠀⠀⠀⠀⠀⠀⠀⠀⠀⠀⠀⠀⠀⠀⠀⠀⠀⠀⠀⠀⠀⠀⠀⠀⠀⠀⢠⣿⣿⣿⣿⣿⣿⣿⡆⠀⠀⠀⠀⠀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⣿⣿⣿⣿⣿⣿⣿⣿⣿⣿⣿⣿⣿⣿⣿⣿⣿⣿⣿⣿⣿⣿⣿⣿⣿⣿⣿⣿⣿⣿⣿⣿⣿⣿⣿⣿⣿⣿⣿⣿⣿⣿⣿⣿⣿⠀⠀⠀⠀⠀⠀⠀⠀⠀⠀⠀⠀⠀⠀⠀⠀⠀⠀⠀⠀⠀⠀⠀⠀⠀⠀⠀⠀⠀⠀⠀⠀⣼⣿⣿⣿⣿⣿⣿⣿⡇⠀⠀⠀⠀⠀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⣿⣿⣿⣿⣿⡿⠀⠀⠀⠀⠀⠀⠀⠀⠀⠈⠙⠿⢿⣿⣿⣿⣿⣿⣿⣿⣿⣿⣿⣿⣿⣿⣿⣿⣿⣿⣿⣿⣿⣿⣿⣿⣿⣿⣿⠀⠀⠀⠀⠀⠀⠀⠀⠀⠀⠀⠀⠀⠀⠀⠀⠀⠀⠀⠀⠀⠀⠀⠀⠀⠀⠀⠀⠀⠀⠀⠀⠀⠀⠀⠀⠀⠀⠀⠀⠀⠀⠀⠀⠀⠀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⣿⣿⣿⣿⣿⡇⠀⠀⠀⠀⠀⠀⠀⠀⠀⠀⠀⠀⠀⢹⣿⣿⣿⣿⣿⣿⣿⣿⣿⣿⣿⣿⣿⣿⣿⣿⣿⣿⣿⣿⣿⣿⣿⣿⣿⠀⠀⠀⠀⠀⠀⠀⠀⠀⠀⠀⠀⠀⠀⠀⠀⠀⠀⠀⠀⠀⠀⠀⠀⠀⠀⠀⠀⠀⠀⠀⠀⠀⠀⠀⠀⠀⠀⠀⠀⠀⠀⠀⠀⠀⠀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⣿⣿⣿⣿⣿⣇⠀⠀⠀⠀⠀⠀⠀⠀⠀⠀⠀⠀⢠⣾⣿⣿⣿⣿⣿⣿⣿⣿⣿⣿⣿⣿⣿⣿⣿⣿⣿⣿⣿⣿⣿⣿⣿⣿⣿⠀⠀⠀⠀⠀⠀⠀⠀⠀⠀⠀⠀⠀⠀⠀⠀⠀⠀⠀⠀⠀⠀⠀⠀⠀⠀⠀⠀⠀⠀⠀⠀⠀⠀⠀⠀⠀⠀⠀⠀⠀⠀⠀⠀⠀⠀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⣿⣿⣿⣿⣿⣿⡇⠀⠀⠀⠀⠀⠀⠀⢀⣴⣿⣿⣿⣿⣿⣿⣿⣿⣿⣿⣿⣿⣿⣿⣿⣿⣿⣿⣿⣿⣿⣿⣿⣿⣿⣿⣿⣿⣿⠀⠀⠀⠀⠀⠀⠀⠀⠀⠀⠀⠀⠀⠀⠀⠀⠀⠀⠀⠀⠀⠀⠀⠀⠀⠀⠀⠀⠀⠀⠀⠀⠀⠀⠀⠀⠀⠀⠀⠀⠀⠀⠀⠀⠀⠀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⣿⣿⣿⣿⣿⣿⡇⠀⠀⠀⠀⠀⠀⢀⣾⣿⣿⣿⣿⣿⣿⣿⣿⣿⣿⣿⣿⣿⣿⣿⣿⣿⣿⣿⣿⣿⣿⣿⣿⣿⣿⣿⣿⣿⣿⠀⠀⠀⠀⠀⠀⠀⠀⠀⠀⠀⠀⠀⠀⠀⠀⠀⠀⠀⠀⠀⠀⠀⠀⠀⠀⠀⠀⠀⠀⠀⠀⠀⠀⠀⠀⠀⠀⠀⠀⠀⠀⠀⠀⠀⠀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⣿⣿⣿⣿⣿⣿⣿⠀⠀⠀⠀⠀⠀⠺⠿⢿⣿⣿⣿⣿⣿⣿⣿⣿⣿⣿⣿⣿⣿⣿⣿⣿⣿⣿⣿⣿⣿⣿⣿⣿⣿⣿⣿⣿⣿⠀⠀⠀⠀⠀⠀⠀⠀⠀⠀⠀⠀⠀⠀⠀⠀⠀⠀⠀⠀⠀⠀⠀⠀⠀⠀⠀⠀⠀⠀⠀⠀⠀⠀⠀⠀⠀⠀⠀⠀⠀⠀⠀⠀⠀⠀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⣿⣿⣿⣿⣿⣿⣿⡇⠀⠀⠀⠀⠀⠀⠀⠈⣿⣿⣿⣿⣿⣿⣿⣿⣿⣿⣿⣿⣿⣿⣿⣿⣿⣿⣿⣿⣿⣿⣿⣿⣿⣿⣿⣿⣿⠀⠀⠀⠀⠀⠀⠀⠀⠀⠀⠀⠀⠀⠀⠀⠀⠀⠀⠀⠀⠀⠀⠀⠀⠀⠀⠀⠀⠀⠀⠀⠀⠀⠀⠀⠀⠀⠀⠀⠀⠀⠀⠀⠀⠀⠀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⣿⣿⣿⣿⣿⣿⣿⠁⠀⠀⠀⠀⠀⠀⠀⢀⣿⣿⣿⣿⣿⣿⣿⣿⣿⣿⣿⣿⣿⣿⣿⣿⣿⣿⣿⣿⣿⣿⣿⣿⣿⣿⣿⣿⣿⠀⠀⠀⠀⠀⠀⠀⠀⠀⠀⠀⠀⠀⠀⠀⠀⠀⠀⠀⠀⠀⠀⠀⠀⠀⠀⠀⠀⠀⠀⠀⠀⠀⠀⠀⠀⠀⠀⠀⠀⠀⠀⠀⠀⠀⠀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⣿⣿⣿⣿⣿⣿⣿⠀⠀⠀⠀⠀⠀⠀⠀⢠⣾⣿⣿⣿⣿⣿⣿⣿⣿⣿⣿⣿⣿⣿⣿⣿⣿⣿⣿⣿⣿⣿⣿⣿⣿⣿⣿⣿⣿⠀⠀⠀⠀⠀⠀⠀⠀⠀⠀⠀⠀⠀⠀⠀⠀⠀⠀⠀⠀⠀⠀⠀⠀⠀⠀⠀⠀⠀⠀⠀⠀⠀⠀⠀⠀⠀⠀⠀⠀⠀⠀⠀⠀⠀⠀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⣿⣿⣿⣿⣿⣿⣿⣧⠀⠀⠀⠀⠀⠀⣰⣿⣿⣿⣿⣿⣿⣿⣿⣿⣿⣿⣿⣿⣿⣿⣿⣿⣿⣿⣿⣿⣿⣿⣿⣿⣿⣿⣿⣿⣿⠀⠀⠀⠀⠀⠀⠀⠀⠀⠀⠀⠀⠀⠀⠀⠀⠀⠀⠀⠀⠀⠀⠀⠀⠀⠀⠀⠀⠀⠀⠀⠀⠀⠀⠀⠀⠀⠀⠀⠀⠀⠀⠀⠀⠀⠀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⣿⣿⣿⣿⣿⣿⣿⣿⡄⠀⠀⠀⠀⠀⠙⠉⠛⠿⣿⣿⣿⣿⣿⣿⣿⣿⣿⣿⣿⣿⣿⣿⣿⣿⣿⣿⣿⣿⣿⣿⣿⣿⣿⣿⣿⠀⠀⠀⠀⠀⠀⠀⠀⠀⠀⠀⠀⠀⠀⠀⠀⠀⠀⠀⠀⠀⠀⠀⠀⠀⠀⠀⠀⠀⠀⠀⠀⠀⠀⠀⠀⠀⠀⠀⠀⠀⠀⠀⠀⠀⠀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⣿⣿⣿⣿⡿⠋⠉⠀⠀⠀⠀⠀⠀⠀⠀⠀⢀⣴⣿⣿⣿⣿⣿⣿⣿⣿⣿⣿⣿⣿⣿⣿⣿⣿⣿⣿⣿⣿⣿⣿⣿⣿⣿⣿⣿⠀⠀⠀⠀⠀⠀⠀⠀⠀⠀⠀⠀⠀⠀⠀⠀⠀⠀⠀⠀⠀⠀⠀⠀⠀⠀⠀⠀⠀⠀⠀⠀⠀⠀⠀⠀⠀⠀⠀⠀⠀⠀⠀⠀⠀⠀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⣿⣿⣿⣿⣤⣄⣀⣀⣀⠀⠀⠀⠀⠀⣀⣤⣿⣿⣿⣿⣿⣿⣿⣿⣿⣿⣿⣿⣿⣿⣿⣿⣿⣿⣿⣿⣿⣿⣿⣿⣿⣿⣿⣿⣿⠀⠀⠀⠀⠀⠀⠀⠀⠀⠀⠀⠀⠀⠀⠀⠀⠀⠀⠀⠀⠀⠀⠀⠀⠀⠀⠀⠀⠀⠀⠀⠀⠀⠀⠀⠀⠀⠀⠀⠀⠀⠀⠀⠀⠀⠀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⣿⣿⣿⣿⣿⣿⣿⣿⣿⣷⡄⠀⠀⢀⣿⣿⣿⣿⣿⣿⣿⣿⣿⣿⣿⣿⣿⣿⣿⣿⣿⣿⣿⣿⣿⣿⣿⣿⣿⣿⣿⣿⣿⣿⣿⠀⠀⠀⠀⠀⠀⠀⠀⠀⠀⠀⠀⠀⠀⠀⠀⠀⠀⠀⠀⠀⠀⠀⠀⠀⠀⠀⠀⠀⠀⠀⠀⠀⠀⠀⠀⠀⠀⠀⠀⠀⠀⠀⠀⠀⠀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⣿⣿⣿⣿⣿⣿⣿⣿⣿⣿⣿⣤⣤⣾⣿⣿⣿⣿⣿⣿⣿⣿⣿⣿⣿⣿⣿⣿⣿⣿⣿⣿⣿⣿⣿⣿⣿⣿⣿⣿⣿⣿⣿⣿⣿⠀⠀⠀⠀⠀⠀⠀⠀⠀⠀⠀⠀⠀⠀⠀⠀⠀⠀⠀⠀⠀⠀⠀⠀⠀⠀⠀⠀⠀⠀⠀⠀⠀⠀⠀⠀⠀⠀⠀⠀⠀⠀⠀⠀⠀⠀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⣿⣿⣿⣿⣿⣿⣿⣿⣿⣿⣿⣿⣿⣿⣿⣿⣿⣿⣿⣿⣿⣿⣿⣿⣿⣿⣿⣿⣿⣿⣿⣿⣿⣿⣿⣿⣿⣿⣿⣿⣿⣿⣿⣿⣿⠀⠀⠀⠀⠀⠀⠀⠀⠀⠀⠀⠀⠀⠀⠀⠀⠀⠀⠀⠀⠀⠀⠀⠀⠀⠀⠀⠀⠀⠀⠀⠀⠀⠀⣀⣠⣶⡄⠀⠀⠀⠀⠀⠀⠀⠀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⣿⣿⣿⣿⣿⣿⣿⣿⣿⣿⣿⣿⣿⣿⣿⣿⣿⣿⣿⣿⣿⣿⣿⣿⣿⣿⣿⣿⣿⣿⣿⣿⣿⣿⣿⣿⣿⣿⣿⣿⣿⣿⣿⣿⣿⠀⠀⠀⠀⠀⠀⠀⠀⠀⠀⠀⠀⠀⠀⠀⠀⠀⠀⠀⠀⠀⠀⠀⠀⠀⠀⠀⠀⠀⠀⠀⣤⣶⣿⣿⣿⣿⡇⠀⠀⠀⠀⠀⠀⠀⠀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⣿⣿⣿⣿⣿⣿⣿⣿⣿⣿⣿⣿⣿⣿⣿⣿⣿⣿⣿⣿⣿⣿⣿⣿⣿⣿⣿⣿⣿⣿⣿⣿⣿⣿⣿⣿⣿⣿⣿⣿⣿⣿⣿⣿⣿⠀⠀⠀⠀⠀⠀⠀⠀⠀⠀⠀⠀⠀⠀⠀⠀⠀⠀⠀⠀⠀⠀⠀⠀⠀⠀⠀⠀⠀⠀⠀⣻⣿⣿⣿⣿⣿⡿⠀⠀⠀⠀⠀⠀⠀⠀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⣿⣿⣿⣿⣿⣿⣿⣿⣿⣿⣿⣿⣿⣿⣿⣿⣿⣿⣿⣿⣿⣿⣿⣿⣿⣿⣿⣿⣿⣿⣿⣿⣿⣿⣿⣿⣿⣿⣿⣿⣿⣿⣿⣿⣿⠀⠀⠀⠀⠀⠀⠀⠀⠀⠀⠀⠀⠀⠀⠀⠀⠀⠀⠀⠀⠀⠀⠀⠀⠀⠀⠀⠀⠀⠀⠈⣽⣿⣿⣿⣿⡿⠁⠀⠀⠀⠀⠀⠀⠀⠀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⣿⣿⣿⣿⣿⣿⣿⣿⣿⣿⣿⣿⣿⣿⣿⣿⣿⣿⣿⣿⣿⣿⣿⣿⣿⣿⣿⣿⣿⣿⣿⣿⣿⣿⣿⣿⣿⣿⣿⣿⣿⣿⣿⣿⣿⠀⠀⠀⠀⠀⠀⠀⠀⠀⠀⠀⠀⠀⠀⠀⠀⠀⠀⠀⠀⠀⠀⠀⠀⠀⠀⠀⠀⠀⣀⣼⣿⣿⣿⣿⣿⣷⣆⡀⠀⠀⠀⠀⠀⠀⠀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⣿⣿⣿⣿⣿⣿⣿⣿⣿⣿⣿⣿⣿⣿⣿⣿⣿⣿⣿⣿⣿⣿⣿⣿⣿⣿⣿⣿⣿⣿⣿⣿⣿⣿⣿⣿⣿⣿⣿⣿⣿⣿⣿⣿⣿⠀⠀⠀⠀⠀⠀⠀⠀⠀⠀⠀⠀⠀⠀⠀⠀⠀⠀⠀⠀⠀⠀⠀⠀⠀⠀⠀⠠⣪⣿⣿⣿⣿⣿⣿⣿⣿⣿⣷⡄⢷⡄⠀⠀⠀⠀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⣿⣿⣿⣿⣿⣿⣿⣿⣿⣿⣿⣿⣿⣿⣿⣿⣿⣿⣿⣿⣿⣿⣿⣿⣿⣿⣿⣿⣿⣿⣿⣿⣿⣿⣿⣿⣿⣿⣿⣿⣿⣿⣿⣿⣿⠀⠀⠀⠀⠀⠀⠀⠀⠀⠀⠀⠀⠀⠀⠀⠀⠀⠀⠀⠀⠀⠀⠀⠀⠀⠀⠀⢰⣿⣿⣿⣿⣿⣿⣿⣿⣿⣿⣿⣷⣿⣧⠀⠀⠀⠀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⣿⣿⣿⣿⣿⣿⣿⣿⣿⣿⣿⣿⣿⣿⣿⣿⣿⣿⣿⣿⣿⣿⣿⣿⣿⣿⣿⣿⣿⣿⣿⣿⣿⣿⣿⣿⣿⣿⣿⣿⣿⣿⣿⣿⣿⠀⠀⠀⠀⠀⠀⠀⠀⠀⠀⠀⠀⠀⠀⠀⠀⠀⠀⠀⠀⠀⠀⠀⠀⠀⠀⠀⢸⣿⣿⣿⣿⣿⣿⣿⣿⣿⣿⣿⣿⣿⡟⠀⠀⠀⠀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⣿⣿⣿⣿⣿⣿⣿⣿⣿⣿⣿⣿⣿⣿⣿⣿⣿⣿⣿⣿⣿⣿⣿⣿⣿⣿⣿⣿⣿⣿⣿⣿⣿⣿⣿⣿⣿⣿⣿⣿⣿⣿⣿⣿⣿⠀⠀⠀⠀⠀⠀⠀⠀⠀⠀⠀⠀⠀⠀⠀⠀⠀⠀⠀⠀⠀⠀⠀⠀⠀⠀⠀⠀⠙⢿⣿⣿⣿⣿⣿⣿⣿⣿⣿⡿⠋⠀⠀⠀⠀⠀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⣿⣿⣿⣿⣿⣿⣿⣿⣿⣿⣿⣿⣿⣿⣿⣿⣿⣿⣿⣿⣿⣿⣿⣿⣿⣿⣿⣿⣿⣿⣿⣿⣿⣿⣿⣿⣿⣿⣿⣿⣿⣿⣿⣿⣿⠀⠀⠀⠀⠀⠀⠀⠀⠀⠀⠀⠀⠀⠀⠀⠀⠀⠀⠀⠀⠀⠀⠀⠀⠀⠀⠀⠀⠀⠸⠿⠋⠁⠘⣿⣿⣿⣿⡟⠀⠀⠀⠀⠀⠀⠀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⣿⣿⣿⣿⣿⣿⣿⣿⣿⣿⣿⣿⣿⣿⣿⣿⣿⣿⣿⣿⣿⣿⣿⣿⣿⣿⣿⣿⣿⣿⣿⣿⣿⣿⣿⣿⣿⣿⣿⣿⣿⣿⣿⣿⣿⠀⠀⠀⠀⠀⠀⠀⠀⠀⠀⠀⠀⠀⠀⠀⠀⠀⠀⠀⠀⠀⠀⠀⠀⠀⠀⠀⠀⠀⠀⠀⠀⠀⣼⣿⣿⣿⣿⣿⡄⠀⠀⠀⠀⠀⠀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⣿⣿⣿⣿⣿⣿⣿⣿⣿⣿⣿⣿⣿⣿⣿⣿⣿⣿⣿⣿⣿⣿⣿⣿⣿⣿⣿⣿⣿⣿⣿⣿⣿⣿⣿⣿⣿⣿⣿⣿⣿⣿⣿⣿⣿⠀⠀⠀⠀⠀⠀⠀⠀⠀⠀⠀⠀⠀⠀⠀⠀⠀⠀⠀⠀⠀⠀⠀⠀⠀⠀⠀⠀⠀⠀⠀⠀⠀⣿⣿⣿⣿⣿⣿⣷⠀⠀⠀⠀⠀⠀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⣿⣿⣿⣿⣿⣿⣿⣿⣿⣿⣿⣿⣿⣿⣿⣿⣿⣿⣿⣿⣿⣿⣿⣿⣿⣿⣿⣿⣿⣿⣿⣿⣿⣿⣿⣿⣿⣿⣿⣿⣿⣿⣿⣿⣿⠀⠀⠀⠀⠀⠀⠀⠀⠀⠀⠀⠀⠀⠀⠀⠀⠀⠀⠀⠀⠀⠀⠀⠀⠀⠀⠀⠀⠀⠀⠀⠀⣼⣿⣿⣿⣿⣿⣿⣿⡇⠀⠀⠀⠀⠀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⠀⠀⠀⠀⠀⠀⠀⠀⠀⠀⠀⠀⠀⠀⠀⠀⠀⠀⠀⠀⠀⠀⠀⠀⠀⠀⠀⠀⠀⠀⠀⠀⠀⠀⠀⠀⠀⠀⠀⠀⣘⢿⣶⠂⢀⣴⣶⣷⣶⣦⣀⠀⠀⠀⠀⠀⠀⠀⠀⠀⠀⠀⠀⠀⠀⠀⠀⠀⠀⠀⠀⠀⠀⠀⠀⠀⠀⠀⠀⠀⠀⠀⠀⠀⠀⠀⠀⠀⠀⠀⠀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⠀⠀⠀⠀⠀⠀⠀⠀⠀⠀⠀⠀⠀⠀⠀⠀⠀⠀⠀⠀⠀⠀⠀⠀⠀⠀⠀⠀⠀⠀⠀⠀⠀⠀⠀⠀⠀⠀⠀⠀⠙⠿⣿⣿⣿⣿⣿⣿⣿⠁⠉⠓⠂⠀⠀⠀⠀⠀⠀⠀⠀⠀⠀⠀⠀⠀⠀⠀⠀⠀⠀⠀⠀⠀⠀⠀⠀⠀⠀⠀⠀⠀⠀⠀⠀⠀⠀⠀⠀⠀⠀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⠀⠀⠀⠀⠀⠀⠀⠀⠀⠀⠀⠀⠀⠀⠀⠀⠀⠀⠀⠀⠀⠀⠀⠀⠀⠀⠀⠀⠀⠀⠀⠀⠀⠀⠀⠀⠀⠀⠀⠀⠀⠀⠈⠙⣻⣿⣿⣿⣿⣶⣦⣄⠀⠀⠀⠀⠀⠀⠀⠀⠀⠀⠀⠀⠀⠀⠀⠀⠀⠀⠀⠀⠀⠀⠀⠀⠀⠀⠀⠀⠀⠀⠀⠀⠀⠀⠀⠀⠀⠀⠀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⠀⠀⠀⠀⠀⠀⠀⠀⠀⠀⠀⠀⠀⠀⠀⠀⠀⠀⠀⠀⠀⠀⠀⠀⠀⠀⠀⠀⠀⠀⠀⠀⠀⠀⠀⠀⠀⠀⠀⠀⠀⠀⣾⣿⠈⠙⣿⣿⣿⣿⣿⣿⣷⣤⠀⠀⠀⠀⠀⠀⠀⠀⠀⠀⠀⠀⠀⠀⠀⠀⠀⠀⠀⠀⠀⠀⠀⠀⠀⠀⠀⠀⠀⠀⠀⠀⠀⠀⠀⠀⠀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⠀⠀⠀⠀⠀⠀⠀⠀⠀⠀⠀⠀⠀⠀⠀⠀⠀⠀⠀⠀⠀⠀⠀⠀⠀⠀⠀⠀⠀⠀⠀⠀⠀⠀⠀⠀⠀⠀⠀⠀⠀⠀⠀⠙⣧⣼⣿⣿⣿⡿⠿⠿⢛⠛⠁⠀⠀⠀⠀⠀⠀⠀⠀⠀⠀⠀⠀⠀⠀⠀⠀⠀⠀⠀⠀⠀⠀⠀⠀⠀⠀⠀⠀⠀⠀⠀⠀⠀⠀⠀⠀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⠀⠀⠀⠀⠀⠀⠀⠀⠀⠀⠀⠀⠀⠀⠀⠀⠀⠀⠀⠀⠀⠀⠀⠀⠀⠀⠀⠀⠀⠀⠀⠀⠀⠀⠀⠀⠀⠀⠀⠀⠀⠀⠀⠀⠹⣿⢿⣿⣿⣿⣤⣾⣿⠀⠀⠀⠀⠀⠀⠀⠀⠀⠀⠀⠀⠀⠀⠀⠀⠀⠀⠀⠀⠀⠀⠀⠀⠀⠀⠀⠀⠀⠀⠀⠀⠀⠀⠀⠀⠀⠀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⠀⠀⠀⠀⠀⠀⠀⠀⠀⠀⠀⠀⠀⠀⠀⠀⠀⠀⠀⠀⠀⠀⠀⠀⠀⠀⠀⠀⠀⠀⠀⠀⠀⠀⠀⠀⠀⠀⠀⠀⠀⠀⠀⠀⣾⠃⠀⣻⣿⣿⣿⣿⡿⢦⣤⡤⣄⣀⠀⠀⠀⠀⠀⠀⠀⠀⠀⠀⠀⠀⠀⠀⠀⠀⠀⠀⠀⠀⠀⠀⠀⠀⠀⠀⠀⠀⠀⠀⠀⠀⠀</a:t>
            </a:r>
            <a:br/>
            <a:r>
              <a:t>⠀⠀⠀⠀⠀⠀⠀⠀⠀⠀⠀⠀⠀⠀⠀⠀⠀⠀⠀⠀⠀⠀⠀⠀⠀⠀⠀⣤⣤⣤⣤⣤⣄⣀⣀⣀⣀⠀⠀⠀⠀⠀⢀⣾⠃⣠⣾⣿⣿⣿⣿⣿⣿⣶⣬⣭⣵⣶⣶⣶⣶⣿⣿⣿⣿⣷⣄⠀⠀⠀⠀⠀⠀⠀⠀⠀⠀⠀⠀⠀⠀⠀⠀⠀⠀⠀⠀⠀⠀⠀⠀</a:t>
            </a:r>
            <a:br/>
            <a:r>
              <a:t>⠀⠀⠀⠀⠀⠀⠀⠀⠀⠀⠀⠀⠀⠀⠀⠀⠀⠀⠀⠀⠀⠀⠀⠀⠀⠀⠀⠈⠉⠉⠻⠟⠻⢿⣟⡛⠛⠛⠛⠛⠻⠿⠿⠿⣿⣿⣿⣿⣿⣿⣿⣿⣿⣿⣿⣿⣿⣿⣿⣿⣿⣿⣿⣿⣿⣿⣿⣷⣦⠀⠀⠀⠀⠀⠀⠀⠀⠀⠀⠀⠀⠀⠀⠀⠀⠀⠀⠀⠀⠀⠀</a:t>
            </a:r>
            <a:br/>
            <a:r>
              <a:t>⠀⠀⠀⠀⠀⠀⠀⠀⠀⠀⠀⠀⠀⠀⠀⠀⠀⠀⠀⠀⠀⠀⠀⠀⠀⠀⠀⠀⠀⠀⠀⠀⠀⠀⠈⠙⠳⢤⠀⠀⠀⠀⠀⠀⠛⠛⠛⠛⠛⢛⣿⣿⡟⠛⠛⠛⠿⠿⣿⣿⣿⣿⣿⣿⣿⣿⣿⣿⣿⠀⠀⠀⠀⠀⠀⠀⠀⠀⠀⠀⠀⠀⠀⠀⠀⠀⠀⠀⠀⠀⠀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⠀⠀⠀⠀⠀⠀⠀⠀⠀⠀⠀⠀⠀⠀⠀⠀⠀⠀⠀⠀⠀⠀⠀⠀⠀⠀⠀⠀⠀⠀⠀⠀⠀⠀⠀⠀⠀⠀⠀⠀⠀⠀⠀⠀⠀⠀⠀⠀⠀⠀⡿⠹⠇⠀⠀⠀⠀⠀⠀⠀⠀⠉⠉⠛⠻⠟⠋⠀⠁⠀⠀⠀⠀⠀⠀⠀⠀⠀⠀⠀⠀⠀⠀⠀⠀⠀⠀⠀⠀⠀⠀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⣿⣿⣿⣿⣿⡟⠀⠀⠀⠀⠀⠀⠀⠀⠀⠉⠉⢿⣿⣿⣿⣿⣿⣿⣿⣿⣿⣿⣿⣿⣿⣿⣿⣿⣿⣿⣿⣿⣿⣿⣿⣿⣿⣿⣿⠀⠀⠀⠀⠀⠀⠀⠀⠀⠀⠀⠀⠀⠀⠀⠀⠀⠀⠀⠀⠀⠀⠀⠀⠀⠀⠀⠀⠀⠀⠀⠀⠀⠀⠀⠀⠀⠀⠀⠀⠀⠀⠀⠀⠀⠀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⣿⣿⣿⣿⣿⡇⠀⠀⠀⠀⠀⠀⠀⠀⠀⠀⠀⠀⠀⢹⣿⣿⣿⣿⣿⣿⣿⣿⣿⣿⣿⣿⣿⣿⣿⣿⣿⣿⣿⣿⣿⣿⣿⣿⣿⠀⠀⠀⠀⠀⠀⠀⠀⠀⠀⠀⠀⠀⠀⠀⠀⠀⠀⠀⠀⠀⠀⠀⠀⠀⠀⠀⠀⠀⠀⠀⠀⠀⠀⠀⠀⠀⠀⠀⠀⠀⠀⠀⠀⠀⠀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⣿⣿⣿⣿⣿⡇⠀⠀⠀⠀⠀⠀⠀⠀⠀⠀⠀⠀⢠⣾⣿⣿⣿⣿⣿⣿⣿⣿⣿⣿⣿⣿⣿⣿⣿⣿⣿⣿⣿⣿⣿⣿⣿⣿⣿⠀⠀⠀⠀⠀⠀⠀⠀⠀⠀⠀⠀⠀⠀⠀⠀⠀⠀⠀⠀⠀⠀⠀⠀⠀⠀⠀⠀⠀⠀⠀⠀⠀⠀⠀⠀⠀⠀⠀⠀⠀⠀⠀⠀⠀⠀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⣿⣿⣿⣿⣿⣷⠀⠀⠀⠀⠀⠀⠀⠀⠀⠀⢀⣴⣿⣿⣿⣿⣿⣿⣿⣿⣿⣿⣿⣿⣿⣿⣿⣿⣿⣿⣿⣿⣿⣿⣿⣿⣿⣿⣿⠀⠀⠀⠀⠀⠀⠀⠀⠀⠀⠀⠀⠀⠀⠀⠀⠀⠀⠀⠀⠀⠀⠀⠀⠀⠀⠀⠀⠀⠀⠀⠀⠀⠀⠀⠀⠀⠀⠀⠀⠀⠀⠀⠀⠀⠀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⣿⣿⣿⣿⣿⣿⡄⠀⠀⠀⠀⠀⠀⠀⠀⣴⣿⣿⣿⣿⣿⣿⣿⣿⣿⣿⣿⣿⣿⣿⣿⣿⣿⣿⣿⣿⣿⣿⣿⣿⣿⣿⣿⣿⣿⠀⠀⠀⠀⠀⠀⠀⠀⠀⠀⠀⠀⠀⠀⠀⠀⠀⠀⠀⠀⠀⠀⠀⠀⠀⠀⠀⠀⠀⠀⠀⠀⠀⠀⠀⠀⠀⠀⠀⠀⠀⠀⠀⠀⠀⠀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⣿⣿⣿⣿⣿⣿⡇⠀⠀⠀⠀⠀⠀⢀⣾⣿⣿⣿⣿⣿⣿⣿⣿⣿⣿⣿⣿⣿⣿⣿⣿⣿⣿⣿⣿⣿⣿⣿⣿⣿⣿⣿⣿⣿⣿⠀⠀⠀⠀⠀⠀⠀⠀⠀⠀⠀⠀⠀⠀⠀⠀⠀⠀⠀⠀⠀⠀⠀⠀⠀⠀⠀⠀⠀⠀⠀⠀⠀⠀⠀⠀⠀⠀⠀⠀⠀⠀⠀⠀⠀⠀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⣿⣿⣿⣿⣿⣿⣷⠀⠀⠀⠀⠀⠀⠾⠿⣿⣿⣿⣿⣿⣿⣿⣿⣿⣿⣿⣿⣿⣿⣿⣿⣿⣿⣿⣿⣿⣿⣿⣿⣿⣿⣿⣿⣿⣿⠀⠀⠀⠀⠀⠀⠀⠀⠀⠀⠀⠀⠀⠀⠀⠀⠀⠀⠀⠀⠀⠀⠀⠀⠀⠀⠀⠀⠀⠀⠀⠀⠀⠀⠀⠀⠀⠀⠀⠀⠀⠀⠀⠀⠀⠀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⣿⣿⣿⣿⣿⣿⣿⡇⠀⠀⠀⠀⠀⠀⠀⠈⣿⣿⣿⣿⣿⣿⣿⣿⣿⣿⣿⣿⣿⣿⣿⣿⣿⣿⣿⣿⣿⣿⣿⣿⣿⣿⣿⣿⣿⠀⠀⠀⠀⠀⠀⠀⠀⠀⠀⠀⠀⠀⠀⠀⠀⠀⠀⠀⠀⠀⠀⠀⠀⠀⠀⠀⠀⠀⠀⠀⠀⠀⠀⠀⠀⠀⠀⠀⠀⠀⠀⠀⠀⠀⠀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⣿⣿⣿⣿⣿⣿⣿⠁⠀⠀⠀⠀⠀⠀⠀⠀⣿⣿⣿⣿⣿⣿⣿⣿⣿⣿⣿⣿⣿⣿⣿⣿⣿⣿⣿⣿⣿⣿⣿⣿⣿⣿⣿⣿⣿⠀⠀⠀⠀⠀⠀⠀⠀⠀⠀⠀⠀⠀⠀⠀⠀⠀⠀⠀⠀⠀⠀⠀⠀⠀⠀⠀⠀⠀⠀⠀⠀⠀⠀⠀⠀⠀⠀⠀⠀⠀⠀⠀⠀⠀⠀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⣿⣿⣿⣿⣿⣿⣿⠀⠀⠀⠀⠀⠀⠀⠀⢀⣼⣿⣿⣿⣿⣿⣿⣿⣿⣿⣿⣿⣿⣿⣿⣿⣿⣿⣿⣿⣿⣿⣿⣿⣿⣿⣿⣿⣿⠀⠀⠀⠀⠀⠀⠀⠀⠀⠀⠀⠀⠀⠀⠀⠀⠀⠀⠀⠀⠀⠀⠀⠀⠀⠀⠀⠀⠀⠀⠀⠀⠀⠀⠀⠀⠀⠀⠀⠀⠀⠀⠀⠀⠀⠀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⣿⣿⣿⣿⣿⣿⣿⣧⠀⠀⠀⠀⠀⠀⣰⣿⣿⣿⣿⣿⣿⣿⣿⣿⣿⣿⣿⣿⣿⣿⣿⣿⣿⣿⣿⣿⣿⣿⣿⣿⣿⣿⣿⣿⣿⠀⠀⠀⠀⠀⠀⠀⠀⠀⠀⠀⠀⠀⠀⠀⠀⠀⠀⠀⠀⠀⠀⠀⠀⠀⠀⠀⠀⠀⠀⠀⠀⠀⠀⠀⠀⠀⠀⠀⠀⠀⠀⠀⠀⠀⠀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⣿⣿⣿⣿⣿⣿⣿⣿⠄⠀⠀⠀⠀⠀⠛⠙⠛⢿⣿⣿⣿⣿⣿⣿⣿⣿⣿⣿⣿⣿⣿⣿⣿⣿⣿⣿⣿⣿⣿⣿⣿⣿⣿⣿⣿⠀⠀⠀⠀⠀⠀⠀⠀⠀⠀⠀⠀⠀⠀⠀⠀⠀⠀⠀⠀⠀⠀⠀⠀⠀⠀⠀⠀⠀⠀⠀⠀⠀⠀⠀⠀⠀⠀⠀⠀⠀⠀⠀⠀⠀⠀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⣿⣿⣿⣿⡿⠋⠉⠀⠀⠀⠀⠀⠀⠀⠀⠀⠀⣰⣿⣿⣿⣿⣿⣿⣿⣿⣿⣿⣿⣿⣿⣿⣿⣿⣿⣿⣿⣿⣿⣿⣿⣿⣿⣿⣿⠀⠀⠀⠀⠀⠀⠀⠀⠀⠀⠀⠀⠀⠀⠀⠀⠀⠀⠀⠀⠀⠀⠀⠀⠀⠀⠀⠀⠀⠀⠀⠀⠀⠀⠀⠀⠀⠀⠀⠀⠀⠀⠀⠀⠀⠀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⣿⣿⣿⣿⣤⣄⣀⣀⣀⠀⠀⠀⠀⠀⣀⣠⣾⣿⣿⣿⣿⣿⣿⣿⣿⣿⣿⣿⣿⣿⣿⣿⣿⣿⣿⣿⣿⣿⣿⣿⣿⣿⣿⣿⣿⠀⠀⠀⠀⠀⠀⠀⠀⠀⠀⠀⠀⠀⠀⠀⠀⠀⠀⠀⠀⠀⠀⠀⠀⠀⠀⠀⠀⠀⠀⠀⠀⠀⠀⠀⠀⠀⠀⠀⠀⠀⠀⠀⠀⠀⠀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⣿⣿⣿⣿⣿⣿⣿⣿⣿⣷⡀⠀⠀⢀⣿⣿⣿⣿⣿⣿⣿⣿⣿⣿⣿⣿⣿⣿⣿⣿⣿⣿⣿⣿⣿⣿⣿⣿⣿⣿⣿⣿⣿⣿⣿⠀⠀⠀⠀⠀⠀⠀⠀⠀⠀⠀⠀⠀⠀⠀⠀⠀⠀⠀⠀⠀⠀⠀⠀⠀⠀⠀⠀⠀⠀⠀⠀⠀⠀⠀⠀⠀⠀⠀⠀⠀⠀⠀⠀⠀⠀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⣿⣿⣿⣿⣿⣿⣿⣿⣿⣿⣷⣤⣤⣾⣿⣿⣿⣿⣿⣿⣿⣿⣿⣿⣿⣿⣿⣿⣿⣿⣿⣿⣿⣿⣿⣿⣿⣿⣿⣿⣿⣿⣿⣿⣿⠀⠀⠀⠀⠀⠀⠀⠀⠀⠀⠀⠀⠀⠀⠀⠀⠀⠀⠀⠀⠀⠀⠀⠀⠀⠀⠀⠀⠀⠀⠀⠀⠀⠀⠀⠀⠀⠀⠀⠀⠀⠀⠀⠀⠀⠀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⣿⣿⣿⣿⣿⣿⣿⣿⣿⣿⣿⣿⣿⣿⣿⣿⣿⣿⣿⣿⣿⣿⣿⣿⣿⣿⣿⣿⣿⣿⣿⣿⣿⣿⣿⣿⣿⣿⣿⣿⣿⣿⣿⣿⣿⠀⠀⠀⠀⠀⠀⠀⠀⠀⠀⠀⠀⠀⠀⠀⠀⠀⠀⠀⠀⠀⠀⠀⠀⠀⠀⠀⠀⠀⠀⠀⠀⠀⠀⣀⣠⣶⡄⠀⠀⠀⠀⠀⠀⠀⠀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⣿⣿⣿⣿⣿⣿⣿⣿⣿⣿⣿⣿⣿⣿⣿⣿⣿⣿⣿⣿⣿⣿⣿⣿⣿⣿⣿⣿⣿⣿⣿⣿⣿⣿⣿⣿⣿⣿⣿⣿⣿⣿⣿⣿⣿⠀⠀⠀⠀⠀⠀⠀⠀⠀⠀⠀⠀⠀⠀⠀⠀⠀⠀⠀⠀⠀⠀⠀⠀⠀⠀⠀⠀⠀⠀⠀⣤⣶⣿⣿⣿⣿⡇⠀⠀⠀⠀⠀⠀⠀⠀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⣿⣿⣿⣿⣿⣿⣿⣿⣿⣿⣿⣿⣿⣿⣿⣿⣿⣿⣿⣿⣿⣿⣿⣿⣿⣿⣿⣿⣿⣿⣿⣿⣿⣿⣿⣿⣿⣿⣿⣿⣿⣿⣿⣿⣿⠀⠀⠀⠀⠀⠀⠀⠀⠀⠀⠀⠀⠀⠀⠀⠀⠀⠀⠀⠀⠀⠀⠀⠀⠀⠀⠀⠀⠀⠀⠀⣻⣿⣿⣿⣿⣿⡿⠀⠀⠀⠀⠀⠀⠀⠀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⣿⣿⣿⣿⣿⣿⣿⣿⣿⣿⣿⣿⣿⣿⣿⣿⣿⣿⣿⣿⣿⣿⣿⣿⣿⣿⣿⣿⣿⣿⣿⣿⣿⣿⣿⣿⣿⣿⣿⣿⣿⣿⣿⣿⣿⠀⠀⠀⠀⠀⠀⠀⠀⠀⠀⠀⠀⠀⠀⠀⠀⠀⠀⠀⠀⠀⠀⠀⠀⠀⠀⠀⠀⠀⠀⠈⣽⣿⣿⣿⣿⡿⠁⠀⠀⠀⠀⠀⠀⠀⠀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⣿⣿⣿⣿⣿⣿⣿⣿⣿⣿⣿⣿⣿⣿⣿⣿⣿⣿⣿⣿⣿⣿⣿⣿⣿⣿⣿⣿⣿⣿⣿⣿⣿⣿⣿⣿⣿⣿⣿⣿⣿⣿⣿⣿⣿⠀⠀⠀⠀⠀⠀⠀⠀⠀⠀⠀⠀⠀⠀⠀⠀⠀⠀⠀⠀⠀⠀⠀⠀⠀⠀⠀⠀⠀⣠⣾⣿⣿⣿⣿⣿⣷⣆⡀⠀⠀⠀⠀⠀⠀⠀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⣿⣿⣿⣿⣿⣿⣿⣿⣿⣿⣿⣿⣿⣿⣿⣿⣿⣿⣿⣿⣿⣿⣿⣿⣿⣿⣿⣿⣿⣿⣿⣿⣿⣿⣿⣿⣿⣿⣿⣿⣿⣿⣿⣿⣿⠀⠀⠀⠀⠀⠀⠀⠀⠀⠀⠀⠀⠀⠀⠀⠀⠀⠀⠀⠀⠀⠀⠀⠀⠀⠀⠀⠔⣼⣿⣿⣿⣿⣿⣿⣿⣿⣿⣿⡄⣻⡆⠀⠀⠀⠀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⣿⣿⣿⣿⣿⣿⣿⣿⣿⣿⣿⣿⣿⣿⣿⣿⣿⣿⣿⣿⣿⣿⣿⣿⣿⣿⣿⣿⣿⣿⣿⣿⣿⣿⣿⣿⣿⣿⣿⣿⣿⣿⣿⣿⣿⠀⠀⠀⠀⠀⠀⠀⠀⠀⠀⠀⠀⠀⠀⠀⠀⠀⠀⠀⠀⠀⠀⠀⠀⠀⠀⠀⢸⣿⣿⣿⣿⣿⣿⣿⣿⣿⣿⣿⣷⣿⣷⠀⠀⠀⠀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⣿⣿⣿⣿⣿⣿⣿⣿⣿⣿⣿⣿⣿⣿⣿⣿⣿⣿⣿⣿⣿⣿⣿⣿⣿⣿⣿⣿⣿⣿⣿⣿⣿⣿⣿⣿⣿⣿⣿⣿⣿⣿⣿⣿⣿⠀⠀⠀⠀⠀⠀⠀⠀⠀⠀⠀⠀⠀⠀⠀⠀⠀⠀⠀⠀⠀⠀⠀⠀⠀⠀⠀⢿⣿⣿⣿⣿⣿⣿⣿⣿⣿⣿⣿⣿⣿⠟⠀⠀⠀⠀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⣿⣿⣿⣿⣿⣿⣿⣿⣿⣿⣿⣿⣿⣿⣿⣿⣿⣿⣿⣿⣿⣿⣿⣿⣿⣿⣿⣿⣿⣿⣿⣿⣿⣿⣿⣿⣿⣿⣿⣿⣿⣿⣿⣿⣿⠀⠀⠀⠀⠀⠀⠀⠀⠀⠀⠀⠀⠀⠀⠀⠀⠀⠀⠀⠀⠀⠀⠀⠀⠀⠀⠀⠈⠙⢻⣿⣿⣿⣿⣿⣿⣿⣿⣿⠟⠉⠀⠀⠀⠀⠀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⣿⣿⣿⣿⣿⣿⣿⣿⣿⣿⣿⣿⣿⣿⣿⣿⣿⣿⣿⣿⣿⣿⣿⣿⣿⣿⣿⣿⣿⣿⣿⣿⣿⣿⣿⣿⣿⣿⣿⣿⣿⣿⣿⣿⣿⠀⠀⠀⠀⠀⠀⠀⠀⠀⠀⠀⠀⠀⠀⠀⠀⠀⠀⠀⠀⠀⠀⠀⠀⠀⠀⠀⠀⠀⠸⠟⠋⠁⠈⣿⣿⣿⣿⡿⠀⠀⠀⠀⠀⠀⠀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⣿⣿⣿⣿⣿⣿⣿⣿⣿⣿⣿⣿⣿⣿⣿⣿⣿⣿⣿⣿⣿⣿⣿⣿⣿⣿⣿⣿⣿⣿⣿⣿⣿⣿⣿⣿⣿⣿⣿⣿⣿⣿⣿⣿⣿⠀⠀⠀⠀⠀⠀⠀⠀⠀⠀⠀⠀⠀⠀⠀⠀⠀⠀⠀⠀⠀⠀⠀⠀⠀⠀⠀⠀⠀⠀⠀⠀⠀⢰⣿⣿⣿⣿⣇⠀⠀⠀⠀⠀⠀⠀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⣿⣿⣿⣿⣿⣿⣿⣿⣿⣿⣿⣿⣿⣿⣿⣿⣿⣿⣿⣿⣿⣿⣿⣿⣿⣿⣿⣿⣿⣿⣿⣿⣿⣿⣿⣿⣿⣿⣿⣿⣿⣿⣿⣿⣿⠀⠀⠀⠀⠀⠀⠀⠀⠀⠀⠀⠀⠀⠀⠀⠀⠀⠀⠀⠀⠀⠀⠀⠀⠀⠀⠀⠀⠀⠀⠀⠀⠀⣼⣿⣿⣿⣿⣿⡄⠀⠀⠀⠀⠀⠀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⣿⣿⣿⣿⣿⣿⣿⣿⣿⣿⣿⣿⣿⣿⣿⣿⣿⣿⣿⣿⣿⣿⣿⣿⣿⣿⣿⣿⣿⣿⣿⣿⣿⣿⣿⣿⣿⣿⣿⣿⣿⣿⣿⣿⣿⠀⠀⠀⠀⠀⠀⠀⠀⠀⠀⠀⠀⠀⠀⠀⠀⠀⠀⠀⠀⠀⠀⠀⠀⠀⠀⠀⠀⠀⠀⠀⠀⠀⣿⣿⣿⣿⣿⣿⣷⠀⠀⠀⠀⠀⠀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⣿⣿⣿⣿⣿⣿⣿⣿⣿⣿⣿⣿⣿⣿⣿⣿⣿⣿⣿⣿⣿⣿⣿⣿⣿⣿⣿⣿⣿⣿⣿⣿⣿⣿⣿⣿⣿⣿⣿⣿⣿⣿⣿⣿⣿⠀⠀⠀⠀⠀⠀⠀⠀⠀⠀⠀⠀⠀⠀⠀⠀⠀⠀⠀⠀⠀⠀⠀⠀⠀⠀⠀⠀⠀⠀⠀⠀⣼⣿⣿⣿⣿⣿⣿⣿⣇⠀⠀⠀⠀⠀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⣿⣿⣿⣿⣿⠇⠀⠀⠀⠀⠀⠀⠀⠀⠀⠈⠛⠻⣿⣿⣿⣿⣿⣿⣿⣿⣿⣿⣿⣿⣿⣿⣿⣿⣿⣿⣿⣿⣿⣿⣿⣿⣿⣿⣿⠀⠀⠀⠀⠀⠀⠀⠀⠀⠀⠀⠀⠀⠀⠀⠀⠀⠀⠀⠀⠀⠀⠀⠀⠀⠀⠀⠀⠀⠀⠀⠀⠀⠀⠀⠀⠀⠀⠀⠀⠀⠀⠀⠀⠀⠀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⣿⣿⣿⣿⣿⠀⠀⠀⠀⠀⠀⠀⠀⠀⠀⠀⠀⠀⠈⢹⣿⣿⣿⣿⣿⣿⣿⣿⣿⣿⣿⣿⣿⣿⣿⣿⣿⣿⣿⣿⣿⣿⣿⣿⣿⠀⠀⠀⠀⠀⠀⠀⠀⠀⠀⠀⠀⠀⠀⠀⠀⠀⠀⠀⠀⠀⠀⠀⠀⠀⠀⠀⠀⠀⠀⠀⠀⠀⠀⠀⠀⠀⠀⠀⠀⠀⠀⠀⠀⠀⠀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⣿⣿⣿⣿⣿⡀⠀⠀⠀⠀⠀⠀⠀⠀⠀⠀⠀⠀⢀⣼⣿⣿⣿⣿⣿⣿⣿⣿⣿⣿⣿⣿⣿⣿⣿⣿⣿⣿⣿⣿⣿⣿⣿⣿⣿⠀⠀⠀⠀⠀⠀⠀⠀⠀⠀⠀⠀⠀⠀⠀⠀⠀⠀⠀⠀⠀⠀⠀⠀⠀⠀⠀⠀⠀⠀⠀⠀⠀⠀⠀⠀⠀⠀⠀⠀⠀⠀⠀⠀⠀⠀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⣿⣿⣿⣿⣿⣇⠀⠀⠀⠀⠀⠀⠀⠀⠀⠀⠀⣴⣿⣿⣿⣿⣿⣿⣿⣿⣿⣿⣿⣿⣿⣿⣿⣿⣿⣿⣿⣿⣿⣿⣿⣿⣿⣿⣿⠀⠀⠀⠀⠀⠀⠀⠀⠀⠀⠀⠀⠀⠀⠀⠀⠀⠀⠀⠀⠀⠀⠀⠀⠀⠀⠀⠀⠀⠀⠀⠀⠀⠀⠀⠀⠀⠀⠀⠀⠀⠀⠀⠀⠀⠀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⣿⣿⣿⣿⣿⣿⠀⠀⠀⠀⠀⠀⠀⠀⠀⣠⣾⣿⣿⣿⣿⣿⣿⣿⣿⣿⣿⣿⣿⣿⣿⣿⣿⣿⣿⣿⣿⣿⣿⣿⣿⣿⣿⣿⣿⠀⠀⠀⠀⠀⠀⠀⠀⠀⠀⠀⠀⠀⠀⠀⠀⠀⠀⠀⠀⠀⠀⠀⠀⠀⠀⠀⠀⠀⠀⠀⠀⠀⠀⠀⠀⠀⠀⠀⠀⠀⠀⠀⠀⠀⠀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⣿⣿⣿⣿⣿⣿⡆⠀⠀⠀⠀⠀⠀⠀⣼⣿⣿⣿⣿⣿⣿⣿⣿⣿⣿⣿⣿⣿⣿⣿⣿⣿⣿⣿⣿⣿⣿⣿⣿⣿⣿⣿⣿⣿⣿⠀⠀⠀⠀⠀⠀⠀⠀⠀⠀⠀⠀⠀⠀⠀⠀⠀⠀⠀⠀⠀⠀⠀⠀⠀⠀⠀⠀⠀⠀⠀⠀⠀⠀⠀⠀⠀⠀⠀⠀⠀⠀⠀⠀⠀⠀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⣿⣿⣿⣿⣿⣿⣧⠀⠀⠀⠀⠀⠀⠼⣿⣿⣿⣿⣿⣿⣿⣿⣿⣿⣿⣿⣿⣿⣿⣿⣿⣿⣿⣿⣿⣿⣿⣿⣿⣿⣿⣿⣿⣿⣿⠀⠀⠀⠀⠀⠀⠀⠀⠀⠀⠀⠀⠀⠀⠀⠀⠀⠀⠀⠀⠀⠀⠀⠀⠀⠀⠀⠀⠀⠀⠀⠀⠀⠀⠀⠀⠀⠀⠀⠀⠀⠀⠀⠀⠀⠀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⣿⣿⣿⣿⣿⣿⣿⡆⠀⠀⠀⠀⠀⠀⠀⠑⣿⣿⣿⣿⣿⣿⣿⣿⣿⣿⣿⣿⣿⣿⣿⣿⣿⣿⣿⣿⣿⣿⣿⣿⣿⣿⣿⣿⣿⠀⠀⠀⠀⠀⠀⠀⠀⠀⠀⠀⠀⠀⠀⠀⠀⠀⠀⠀⠀⠀⠀⠀⠀⠀⠀⠀⠀⠀⠀⠀⠀⠀⠀⠀⠀⠀⠀⠀⠀⠀⠀⠀⠀⠀⠀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⣿⣿⣿⣿⣿⣿⣿⡇⠀⠀⠀⠀⠀⠀⠀⠰⠿⣿⣿⣿⣿⣿⣿⣿⣿⣿⣿⣿⣿⣿⣿⣿⣿⣿⣿⣿⣿⣿⣿⣿⣿⣿⣿⣿⣿⠀⠀⠀⠀⠀⠀⠀⠀⠀⠀⠀⠀⠀⠀⠀⠀⠀⠀⠀⠀⠀⠀⠀⠀⠀⠀⠀⠀⠀⠀⠀⠀⠀⠀⠀⠀⠀⠀⠀⠀⠀⠀⠀⠀⠀⠀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⣿⣿⣿⣿⣿⣿⣿⡅⠀⠀⠀⠀⠀⠀⠀⠀⢠⣿⣿⣿⣿⣿⣿⣿⣿⣿⣿⣿⣿⣿⣿⣿⣿⣿⣿⣿⣿⣿⣿⣿⣿⣿⣿⣿⣿⠀⠀⠀⠀⠀⠀⠀⠀⠀⠀⠀⠀⠀⠀⠀⠀⠀⠀⠀⠀⠀⠀⠀⠀⠀⠀⠀⠀⠀⠀⠀⠀⠀⠀⠀⠀⠀⠀⠀⠀⠀⠀⠀⠀⠀⠀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⣿⣿⣿⣿⣿⣿⣿⣷⠀⠀⠀⠀⠀⠀⡀⠀⢈⣿⣿⣿⣿⣿⣿⣿⣿⣿⣿⣿⣿⣿⣿⣿⣿⣿⣿⣿⣿⣿⣿⣿⣿⣿⣿⣿⣿⠀⠀⠀⠀⠀⠀⠀⠀⠀⠀⠀⠀⠀⠀⠀⠀⠀⠀⠀⠀⠀⠀⠀⠀⠀⠀⠀⠀⠀⠀⠀⠀⠀⠀⠀⠀⠀⠀⠀⠀⠀⠀⠀⠀⠀⠀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⣿⣿⣿⣿⣿⣿⣿⡿⠄⠀⠀⠀⠀⠘⠛⠛⠻⣿⣿⣿⣿⣿⣿⣿⣿⣿⣿⣿⣿⣿⣿⣿⣿⣿⣿⣿⣿⣿⣿⣿⣿⣿⣿⣿⣿⠀⠀⠀⠀⠀⠀⠀⠀⠀⠀⠀⠀⠀⠀⠀⠀⠀⠀⠀⠀⠀⠀⠀⠀⠀⠀⠀⠀⠀⠀⠀⠀⠀⠀⠀⠀⠀⠀⠀⠀⠀⠀⠀⠀⠀⠀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⣿⣿⣿⣿⡟⠉⠁⠀⠀⠀⠀⠀⠀⠀⠀⠀⠀⢀⣿⣿⣿⣿⣿⣿⣿⣿⣿⣿⣿⣿⣿⣿⣿⣿⣿⣿⣿⣿⣿⣿⣿⣿⣿⣿⣿⠀⠀⠀⠀⠀⠀⠀⠀⠀⠀⠀⠀⠀⠀⠀⠀⠀⠀⠀⠀⠀⠀⠀⠀⠀⠀⠀⠀⠀⠀⠀⠀⠀⠀⠀⠀⠀⠀⠀⠀⠀⠀⠀⠀⠀⠀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⣿⣿⣿⣿⣤⣄⣀⣀⣀⠀⠀⠀⠀⠀⢀⣀⣴⣿⣿⣿⣿⣿⣿⣿⣿⣿⣿⣿⣿⣿⣿⣿⣿⣿⣿⣿⣿⣿⣿⣿⣿⣿⣿⣿⣿⠀⠀⠀⠀⠀⠀⠀⠀⠀⠀⠀⠀⠀⠀⠀⠀⠀⠀⠀⠀⠀⠀⠀⠀⠀⠀⠀⠀⠀⠀⠀⠀⠀⠀⠀⠀⠀⠀⠀⠀⠀⠀⠀⠀⠀⠀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⣿⣿⣿⣿⣿⣿⣿⣿⣿⣆⠀⠀⠀⢀⣿⣿⣿⣿⣿⣿⣿⣿⣿⣿⣿⣿⣿⣿⣿⣿⣿⣿⣿⣿⣿⣿⣿⣿⣿⣿⣿⣿⣿⣿⣿⠀⠀⠀⠀⠀⠀⠀⠀⠀⠀⠀⠀⠀⠀⠀⠀⠀⠀⠀⠀⠀⠀⠀⠀⠀⠀⠀⠀⠀⠀⠀⠀⠀⠀⠀⠀⠀⠀⠀⠀⠀⠀⠀⠀⠀⠀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⣿⣿⣿⣿⣿⣿⣿⣿⣿⣿⣦⣤⣤⣾⣿⣿⣿⣿⣿⣿⣿⣿⣿⣿⣿⣿⣿⣿⣿⣿⣿⣿⣿⣿⣿⣿⣿⣿⣿⣿⣿⣿⣿⣿⣿⠀⠀⠀⠀⠀⠀⠀⠀⠀⠀⠀⠀⠀⠀⠀⠀⠀⠀⠀⠀⠀⠀⠀⠀⠀⠀⠀⠀⠀⠀⠀⠀⠀⠀⠀⠀⠀⠀⠀⠀⠀⠀⠀⠀⠀⠀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⣿⣿⣿⣿⣿⣿⣿⣿⣿⣿⣿⣿⣿⣿⣿⣿⣿⣿⣿⣿⣿⣿⣿⣿⣿⣿⣿⣿⣿⣿⣿⣿⣿⣿⣿⣿⣿⣿⣿⣿⣿⣿⣿⣿⣿⠀⠀⠀⠀⠀⠀⠀⠀⠀⠀⠀⠀⠀⠀⠀⠀⠀⠀⠀⠀⠀⠀⠀⠀⠀⠀⠀⠀⠀⠀⠀⠀⠀⠀⣀⣠⣶⣆⠀⠀⠀⠀⠀⠀⠀⠀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⣿⣿⣿⣿⣿⣿⣿⣿⣿⣿⣿⣿⣿⣿⣿⣿⣿⣿⣿⣿⣿⣿⣿⣿⣿⣿⣿⣿⣿⣿⣿⣿⣿⣿⣿⣿⣿⣿⣿⣿⣿⣿⣿⣿⣿⠀⠀⠀⠀⠀⠀⠀⠀⠀⠀⠀⠀⠀⠀⠀⠀⠀⠀⠀⠀⠀⠀⠀⠀⠀⠀⠀⠀⠀⠀⠀⣤⣶⣿⣿⣿⣿⣟⠀⠀⠀⠀⠀⠀⠀⠀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⣿⣿⣿⣿⣿⣿⣿⣿⣿⣿⣿⣿⣿⣿⣿⣿⣿⣿⣿⣿⣿⣿⣿⣿⣿⣿⣿⣿⣿⣿⣿⣿⣿⣿⣿⣿⣿⣿⣿⣿⣿⣿⣿⣿⣿⠀⠀⠀⠀⠀⠀⠀⠀⠀⠀⠀⠀⠀⠀⠀⠀⠀⠀⠀⠀⠀⠀⠀⠀⠀⠀⠀⠀⠀⠀⠀⣹⣿⣿⣿⣿⣿⡿⠀⠀⠀⠀⠀⠀⠀⠀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⣿⣿⣿⣿⣿⣿⣿⣿⣿⣿⣿⣿⣿⣿⣿⣿⣿⣿⣿⣿⣿⣿⣿⣿⣿⣿⣿⣿⣿⣿⣿⣿⣿⣿⣿⣿⣿⣿⣿⣿⣿⣿⣿⣿⣿⠀⠀⠀⠀⠀⠀⠀⠀⠀⠀⠀⠀⠀⠀⠀⠀⠀⠀⠀⠀⠀⠀⠀⠀⠀⠀⠀⠀⠀⠀⠀⣹⣿⣿⣿⣿⣿⠃⠀⠀⠀⠀⠀⠀⠀⠀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⣿⣿⣿⣿⣿⣿⣿⣿⣿⣿⣿⣿⣿⣿⣿⣿⣿⣿⣿⣿⣿⣿⣿⣿⣿⣿⣿⣿⣿⣿⣿⣿⣿⣿⣿⣿⣿⣿⣿⣿⣿⣿⣿⣿⣿⠀⠀⠀⠀⠀⠀⠀⠀⠀⠀⠀⠀⠀⠀⠀⠀⠀⠀⠀⠀⠀⠀⠀⠀⠀⠀⠀⠀⣀⣴⣾⣿⣿⣿⣿⣿⣿⣦⡀⠀⣀⡀⠀⠀⠀⠀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⣿⣿⣿⣿⣿⣿⣿⣿⣿⣿⣿⣿⣿⣿⣿⣿⣿⣿⣿⣿⣿⣿⣿⣿⣿⣿⣿⣿⣿⣿⣿⣿⣿⣿⣿⣿⣿⣿⣿⣿⣿⣿⣿⣿⣿⠀⠀⠀⠀⠀⠀⠀⠀⠀⠀⠀⠀⠀⠀⠀⠀⠀⠀⠀⠀⠀⠀⠀⠀⠀⠀⠀⣨⣾⣿⣿⣿⣿⣿⣿⣿⣿⣿⣿⡆⣹⡇⠀⠀⠀⠀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⣿⣿⣿⣿⣿⣿⣿⣿⣿⣿⣿⣿⣿⣿⣿⣿⣿⣿⣿⣿⣿⣿⣿⣿⣿⣿⣿⣿⣿⣿⣿⣿⣿⣿⣿⣿⣿⣿⣿⣿⣿⣿⣿⣿⣿⠀⠀⠀⠀⠀⠀⠀⠀⠀⠀⠀⠀⠀⠀⠀⠀⠀⠀⠀⠀⠀⠀⠀⠀⠀⠀⢠⣿⣿⣿⣿⣿⣿⣿⣿⣿⣿⣿⣿⣿⣿⣿⠀⠀⠀⠀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⣿⣿⣿⣿⣿⣿⣿⣿⣿⣿⣿⣿⣿⣿⣿⣿⣿⣿⣿⣿⣿⣿⣿⣿⣿⣿⣿⣿⣿⣿⣿⣿⣿⣿⣿⣿⣿⣿⣿⣿⣿⣿⣿⣿⣿⠀⠀⠀⠀⠀⠀⠀⠀⠀⠀⠀⠀⠀⠀⠀⠀⠀⠀⠀⠀⠀⠀⠀⠀⠀⠀⠘⣿⣿⣿⣿⣿⣿⣿⣿⣿⣿⣿⣿⣿⣿⠏⠀⠀⠀⠀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⣿⣿⣿⣿⣿⣿⣿⣿⣿⣿⣿⣿⣿⣿⣿⣿⣿⣿⣿⣿⣿⣿⣿⣿⣿⣿⣿⣿⣿⣿⣿⣿⣿⣿⣿⣿⣿⣿⣿⣿⣿⣿⣿⣿⣿⠀⠀⠀⠀⠀⠀⠀⠀⠀⠀⠀⠀⠀⠀⠀⠀⠀⠀⠀⠀⠀⠀⠀⠀⠀⠀⠀⠈⠁⢺⣿⣿⣿⣿⣿⣿⣿⣿⣿⠏⠁⠀⠀⠀⠀⠀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⣿⣿⣿⣿⣿⣿⣿⣿⣿⣿⣿⣿⣿⣿⣿⣿⣿⣿⣿⣿⣿⣿⣿⣿⣿⣿⣿⣿⣿⣿⣿⣿⣿⣿⣿⣿⣿⣿⣿⣿⣿⣿⣿⣿⣿⠀⠀⠀⠀⠀⠀⠀⠀⠀⠀⠀⠀⠀⠀⠀⠀⠀⠀⠀⠀⠀⠀⠀⠀⠀⠀⠀⠀⠀⠸⠟⠋⠁⠈⣿⣿⣿⣿⣿⠀⠀⠀⠀⠀⠀⠀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⣿⣿⣿⣿⣿⣿⣿⣿⣿⣿⣿⣿⣿⣿⣿⣿⣿⣿⣿⣿⣿⣿⣿⣿⣿⣿⣿⣿⣿⣿⣿⣿⣿⣿⣿⣿⣿⣿⣿⣿⣿⣿⣿⣿⣿⠀⠀⠀⠀⠀⠀⠀⠀⠀⠀⠀⠀⠀⠀⠀⠀⠀⠀⠀⠀⠀⠀⠀⠀⠀⠀⠀⠀⠀⠀⠀⠀⠀⢠⣿⣿⣿⣿⣷⠀⠀⠀⠀⠀⠀⠀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⣿⣿⣿⣿⣿⣿⣿⣿⣿⣿⣿⣿⣿⣿⣿⣿⣿⣿⣿⣿⣿⣿⣿⣿⣿⣿⣿⣿⣿⣿⣿⣿⣿⣿⣿⣿⣿⣿⣿⣿⣿⣿⣿⣿⣿⠀⠀⠀⠀⠀⠀⠀⠀⠀⠀⠀⠀⠀⠀⠀⠀⠀⠀⠀⠀⠀⠀⠀⠀⠀⠀⠀⠀⠀⠀⠀⠀⠀⢸⣿⣿⣿⣿⣿⡆⠀⠀⠀⠀⠀⠀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⣿⣿⣿⣿⣿⣿⣿⣿⣿⣿⣿⣿⣿⣿⣿⣿⣿⣿⣿⣿⣿⣿⣿⣿⣿⣿⣿⣿⣿⣿⣿⣿⣿⣿⣿⣿⣿⣿⣿⣿⣿⣿⣿⣿⣿⠀⠀⠀⠀⠀⠀⠀⠀⠀⠀⠀⠀⠀⠀⠀⠀⠀⠀⠀⠀⠀⠀⠀⠀⠀⠀⠀⠀⠀⠀⠀⠀⠀⣾⣿⣿⣿⣿⣿⣿⠀⠀⠀⠀⠀⠀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⣿⣿⣿⣿⣿⣿⣿⣿⣿⣿⣿⣿⣿⣿⣿⣿⣿⣿⣿⣿⣿⣿⣿⣿⣿⣿⣿⣿⣿⣿⣿⣿⣿⣿⣿⣿⣿⣿⣿⣿⣿⣿⣿⣿⣿⠀⠀⠀⠀⠀⠀⠀⠀⠀⠀⠀⠀⠀⠀⠀⠀⠀⠀⠀⠀⠀⠀⠀⠀⠀⠀⠀⠀⠀⠀⠀⠀⣸⣿⣿⣿⣿⣿⣿⣿⣧⠀⠀⠀⠀⠀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⣿⣿⣿⣿⣿⠃⠀⠀⠀⠀⠀⠀⠀⠀⠀⠈⠙⠿⢿⣿⣿⣿⣿⣿⣿⣿⣿⣿⣿⣿⣿⣿⣿⣿⣿⣿⣿⣿⣿⣿⣿⣿⣿⣿⣿⠀⠀⠀⠀⠀⠀⠀⠀⠀⠀⠀⠀⠀⠀⠀⠀⠀⠀⠀⠀⠀⠀⠀⠀⠀⠀⠀⠀⠀⠀⠀⠀⠀⠀⠀⠀⠀⠀⠀⠀⠀⠀⠀⠀⠀⠀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⣿⣿⣿⣿⡇⠀⠀⠀⠀⠀⠀⠀⠀⠀⠀⠀⠀⠀⠈⢛⣿⣿⣿⣿⣿⣿⣿⣿⣿⣿⣿⣿⣿⣿⣿⣿⣿⣿⣿⣿⣿⣿⣿⣿⣿⠀⠀⠀⠀⠀⠀⠀⠀⠀⠀⠀⠀⠀⠀⠀⠀⠀⠀⠀⠀⠀⠀⠀⠀⠀⠀⠀⠀⠀⠀⠀⠀⠀⠀⠀⠀⠀⠀⠀⠀⠀⠀⠀⠀⠀⠀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⣿⣿⣿⣿⣿⠀⠀⠀⠀⠀⠀⠀⠀⠀⠀⠀⠀⠀⠀⣨⣿⣿⣿⣿⣿⣿⣿⣿⣿⣿⣿⣿⣿⣿⣿⣿⣿⣿⣿⣿⣿⣿⣿⣿⣿⠀⠀⠀⠀⠀⠀⠀⠀⠀⠀⠀⠀⠀⠀⠀⠀⠀⠀⠀⠀⠀⠀⠀⠀⠀⠀⠀⠀⠀⠀⠀⠀⠀⠀⠀⠀⠀⠀⠀⠀⠀⠀⠀⠀⠀⠀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⣿⣿⣿⣿⣿⡆⠀⠀⠀⠀⠀⠀⠀⠀⠀⠀⠀⣠⣾⣿⣿⣿⣿⣿⣿⣿⣿⣿⣿⣿⣿⣿⣿⣿⣿⣿⣿⣿⣿⣿⣿⣿⣿⣿⣿⠀⠀⠀⠀⠀⠀⠀⠀⠀⠀⠀⠀⠀⠀⠀⠀⠀⠀⠀⠀⠀⠀⠀⠀⠀⠀⠀⠀⠀⠀⠀⠀⠀⠀⠀⠀⠀⠀⠀⠀⠀⠀⠀⠀⠀⠀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⣿⣿⣿⣿⣿⣿⠀⠀⠀⠀⠀⠀⠀⠀⠀⣠⣾⣿⣿⣿⣿⣿⣿⣿⣿⣿⣿⣿⣿⣿⣿⣿⣿⣿⣿⣿⣿⣿⣿⣿⣿⣿⣿⣿⣿⠀⠀⠀⠀⠀⠀⠀⠀⠀⠀⠀⠀⠀⠀⠀⠀⠀⠀⠀⠀⠀⠀⠀⠀⠀⠀⠀⠀⠀⠀⠀⠀⠀⠀⠀⠀⠀⠀⠀⠀⠀⠀⠀⠀⠀⠀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⣿⣿⣿⣿⣿⣿⡆⠀⠀⠀⠀⠀⠀⠀⣴⣿⣿⣿⣿⣿⣿⣿⣿⣿⣿⣿⣿⣿⣿⣿⣿⣿⣿⣿⣿⣿⣿⣿⣿⣿⣿⣿⣿⣿⣿⠀⠀⠀⠀⠀⠀⠀⠀⠀⠀⠀⠀⠀⠀⠀⠀⠀⠀⠀⠀⠀⠀⠀⠀⠀⠀⠀⠀⠀⠀⠀⠀⠀⠀⠀⠀⠀⠀⠀⠀⠀⠀⠀⠀⠀⠀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⣿⣿⣿⣿⣿⣿⣧⠀⠀⠀⠀⠀⠀⠼⢿⣿⣿⣿⣿⣿⣿⣿⣿⣿⣿⣿⣿⣿⣿⣿⣿⣿⣿⣿⣿⣿⣿⣿⣿⣿⣿⣿⣿⣿⣿⠀⠀⠀⠀⠀⠀⠀⠀⠀⠀⠀⠀⠀⠀⠀⠀⠀⠀⠀⠀⠀⠀⠀⠀⠀⠀⠀⠀⠀⠀⠀⠀⠀⠀⠀⠀⠀⠀⠀⠀⠀⠀⠀⠀⠀⠀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⣿⣿⣿⣿⣿⣿⣿⡄⠀⠀⠀⠀⠀⠀⠀⠘⣿⣿⣿⣿⣿⣿⣿⣿⣿⣿⣿⣿⣿⣿⣿⣿⣿⣿⣿⣿⣿⣿⣿⣿⣿⣿⣿⣿⣿⠀⠀⠀⠀⠀⠀⠀⠀⠀⠀⠀⠀⠀⠀⠀⠀⠀⠀⠀⠀⠀⠀⠀⠀⠀⠀⠀⠀⠀⠀⠀⠀⠀⠀⠀⠀⠀⠀⠀⠀⠀⠀⠀⠀⠀⠀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⣿⣿⣿⣿⣿⣿⣿⡇⠀⠀⠀⠀⠀⠀⠀⠰⠿⣿⣿⣿⣿⣿⣿⣿⣿⣿⣿⣿⣿⣿⣿⣿⣿⣿⣿⣿⣿⣿⣿⣿⣿⣿⣿⣿⣿⠀⠀⠀⠀⠀⠀⠀⠀⠀⠀⠀⠀⠀⠀⠀⠀⠀⠀⠀⠀⠀⠀⠀⠀⠀⠀⠀⠀⠀⠀⠀⠀⠀⠀⠀⠀⠀⠀⠀⠀⠀⠀⠀⠀⠀⠀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⣿⣿⣿⣿⣿⣿⣿⡇⠀⠀⠀⠀⠀⠀⠀⠀⠀⣿⣿⣿⣿⣿⣿⣿⣿⣿⣿⣿⣿⣿⣿⣿⣿⣿⣿⣿⣿⣿⣿⣿⣿⣿⣿⣿⣿⠀⠀⠀⠀⠀⠀⠀⠀⠀⠀⠀⠀⠀⠀⠀⠀⠀⠀⠀⠀⠀⠀⠀⠀⠀⠀⠀⠀⠀⠀⠀⠀⠀⠀⠀⠀⠀⠀⠀⠀⠀⠀⠀⠀⠀⠀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⣿⣿⣿⣿⣿⣿⣿⣷⠀⠀⠀⠀⠀⢠⣦⡀⠀⢉⣿⣿⣿⣿⣿⣿⣿⣿⣿⣿⣿⣿⣿⣿⣿⣿⣿⣿⣿⣿⣿⣿⣿⣿⣿⣿⣿⠀⠀⠀⠀⠀⠀⠀⠀⠀⠀⠀⠀⠀⠀⠀⠀⠀⠀⠀⠀⠀⠀⠀⠀⠀⠀⠀⠀⠀⠀⠀⠀⠀⠀⠀⠀⠀⠀⠀⠀⠀⠀⠀⠀⠀⠀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⣿⣿⣿⣿⣿⣿⣿⡿⠄⠀⠀⠀⠀⠘⠛⠛⠿⣿⣿⣿⣿⣿⣿⣿⣿⣿⣿⣿⣿⣿⣿⣿⣿⣿⣿⣿⣿⣿⣿⣿⣿⣿⣿⣿⣿⠀⠀⠀⠀⠀⠀⠀⠀⠀⠀⠀⠀⠀⠀⠀⠀⠀⠀⠀⠀⠀⠀⠀⠀⠀⠀⠀⠀⠀⠀⠀⠀⠀⠀⠀⠀⠀⠀⠀⠀⠀⠀⠀⠀⠀⠀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⣿⣿⣿⣿⡟⠉⠀⠀⠀⠀⠀⠀⠀⠀⠀⠀⠀⠈⣿⣿⣿⣿⣿⣿⣿⣿⣿⣿⣿⣿⣿⣿⣿⣿⣿⣿⣿⣿⣿⣿⣿⣿⣿⣿⣿⠀⠀⠀⠀⠀⠀⠀⠀⠀⠀⠀⠀⠀⠀⠀⠀⠀⠀⠀⠀⠀⠀⠀⠀⠀⠀⠀⠀⠀⠀⠀⠀⠀⠀⠀⠀⠀⠀⠀⠀⠀⠀⠀⠀⠀⠀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⣿⣿⣿⣿⣤⣄⣀⣀⣀⠀⠀⠀⠀⠀⢀⣀⣤⣾⣿⣿⣿⣿⣿⣿⣿⣿⣿⣿⣿⣿⣿⣿⣿⣿⣿⣿⣿⣿⣿⣿⣿⣿⣿⣿⣿⠀⠀⠀⠀⠀⠀⠀⠀⠀⠀⠀⠀⠀⠀⠀⠀⠀⠀⠀⠀⠀⠀⠀⠀⠀⠀⠀⠀⠀⠀⠀⠀⠀⠀⠀⠀⠀⠀⠀⠀⠀⠀⠀⠀⠀⠀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⣿⣿⣿⣿⣿⣿⣿⣿⣿⡄⠀⠀⠀⢠⣿⣿⣿⣿⣿⣿⣿⣿⣿⣿⣿⣿⣿⣿⣿⣿⣿⣿⣿⣿⣿⣿⣿⣿⣿⣿⣿⣿⣿⣿⣿⠀⠀⠀⠀⠀⠀⠀⠀⠀⠀⠀⠀⠀⠀⠀⠀⠀⠀⠀⠀⠀⠀⠀⠀⠀⠀⠀⠀⠀⠀⠀⠀⠀⠀⠀⠀⠀⠀⠀⠀⠀⠀⠀⠀⠀⠀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⣿⣿⣿⣿⣿⣿⣿⣿⣿⣿⣦⣀⣤⣿⣿⣿⣿⣿⣿⣿⣿⣿⣿⣿⣿⣿⣿⣿⣿⣿⣿⣿⣿⣿⣿⣿⣿⣿⣿⣿⣿⣿⣿⣿⣿⠀⠀⠀⠀⠀⠀⠀⠀⠀⠀⠀⠀⠀⠀⠀⠀⠀⠀⠀⠀⠀⠀⠀⠀⠀⠀⠀⠀⠀⠀⠀⠀⠀⠀⠀⠀⠀⠀⠀⠀⠀⠀⠀⠀⠀⠀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⣿⣿⣿⣿⣿⣿⣿⣿⣿⣿⣿⣿⣿⣿⣿⣿⣿⣿⣿⣿⣿⣿⣿⣿⣿⣿⣿⣿⣿⣿⣿⣿⣿⣿⣿⣿⣿⣿⣿⣿⣿⣿⣿⣿⣿⠀⠀⠀⠀⠀⠀⠀⠀⠀⠀⠀⠀⠀⠀⠀⠀⠀⠀⠀⠀⠀⠀⠀⠀⠀⠀⠀⠀⠀⠀⠀⠀⠀⠀⣀⣠⣴⣆⠀⠀⠀⠀⠀⠀⠀⠀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⣿⣿⣿⣿⣿⣿⣿⣿⣿⣿⣿⣿⣿⣿⣿⣿⣿⣿⣿⣿⣿⣿⣿⣿⣿⣿⣿⣿⣿⣿⣿⣿⣿⣿⣿⣿⣿⣿⣿⣿⣿⣿⣿⣿⣿⠀⠀⠀⠀⠀⠀⠀⠀⠀⠀⠀⠀⠀⠀⠀⠀⠀⠀⠀⠀⠀⠀⠀⠀⠀⠀⠀⠀⠀⠀⠀⣤⣶⣿⣿⣿⣿⣟⠀⠀⠀⠀⠀⠀⠀⠀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⣿⣿⣿⣿⣿⣿⣿⣿⣿⣿⣿⣿⣿⣿⣿⣿⣿⣿⣿⣿⣿⣿⣿⣿⣿⣿⣿⣿⣿⣿⣿⣿⣿⣿⣿⣿⣿⣿⣿⣿⣿⣿⣿⣿⣿⠀⠀⠀⠀⠀⠀⠀⠀⠀⠀⠀⠀⠀⠀⠀⠀⠀⠀⠀⠀⠀⠀⠀⠀⠀⠀⠀⠀⠀⠀⠀⣹⣿⣿⣿⣿⣿⣿⠀⠀⠀⠀⠀⠀⠀⠀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⣿⣿⣿⣿⣿⣿⣿⣿⣿⣿⣿⣿⣿⣿⣿⣿⣿⣿⣿⣿⣿⣿⣿⣿⣿⣿⣿⣿⣿⣿⣿⣿⣿⣿⣿⣿⣿⣿⣿⣿⣿⣿⣿⣿⣿⠀⠀⠀⠀⠀⠀⠀⠀⠀⠀⠀⠀⠀⠀⠀⠀⠀⠀⠀⠀⠀⠀⠀⠀⠀⠀⠀⠀⠀⠀⠈⣹⣿⣿⣿⣿⣿⠃⠀⠀⠀⠀⠀⠀⠀⠀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⣿⣿⣿⣿⣿⣿⣿⣿⣿⣿⣿⣿⣿⣿⣿⣿⣿⣿⣿⣿⣿⣿⣿⣿⣿⣿⣿⣿⣿⣿⣿⣿⣿⣿⣿⣿⣿⣿⣿⣿⣿⣿⣿⣿⣿⠀⠀⠀⠀⠀⠀⠀⠀⠀⠀⠀⠀⠀⠀⠀⠀⠀⠀⠀⠀⠀⠀⠀⠀⠀⠀⠀⠀⣠⣴⣾⣿⣿⣿⣿⣿⣿⣦⡀⠀⣠⡀⠀⠀⠀⠀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⣿⣿⣿⣿⣿⣿⣿⣿⣿⣿⣿⣿⣿⣿⣿⣿⣿⣿⣿⣿⣿⣿⣿⣿⣿⣿⣿⣿⣿⣿⣿⣿⣿⣿⣿⣿⣿⣿⣿⣿⣿⣿⣿⣿⣿⠀⠀⠀⠀⠀⠀⠀⠀⠀⠀⠀⠀⠀⠀⠀⠀⠀⠀⠀⠀⠀⠀⠀⠀⠀⠀⠀⣵⣿⣿⣿⣿⣿⣿⣿⣿⣿⣿⣿⣆⣼⡷⠀⠀⠀⠀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⣿⣿⣿⣿⣿⣿⣿⣿⣿⣿⣿⣿⣿⣿⣿⣿⣿⣿⣿⣿⣿⣿⣿⣿⣿⣿⣿⣿⣿⣿⣿⣿⣿⣿⣿⣿⣿⣿⣿⣿⣿⣿⣿⣿⣿⠀⠀⠀⠀⠀⠀⠀⠀⠀⠀⠀⠀⠀⠀⠀⠀⠀⠀⠀⠀⠀⠀⠀⠀⠀⠀⣼⣿⣿⣿⣿⣿⣿⣿⣿⣿⣿⣿⣿⣿⣿⣿⠀⠀⠀⠀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⣿⣿⣿⣿⣿⣿⣿⣿⣿⣿⣿⣿⣿⣿⣿⣿⣿⣿⣿⣿⣿⣿⣿⣿⣿⣿⣿⣿⣿⣿⣿⣿⣿⣿⣿⣿⣿⣿⣿⣿⣿⣿⣿⣿⣿⠀⠀⠀⠀⠀⠀⠀⠀⠀⠀⠀⠀⠀⠀⠀⠀⠀⠀⠀⠀⠀⠀⠀⠀⠀⠀⠹⣿⣿⣿⣿⣿⣿⣿⣿⣿⣿⣿⣿⣿⡿⠋⠀⠀⠀⠀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⣿⣿⣿⣿⣿⣿⣿⣿⣿⣿⣿⣿⣿⣿⣿⣿⣿⣿⣿⣿⣿⣿⣿⣿⣿⣿⣿⣿⣿⣿⣿⣿⣿⣿⣿⣿⣿⣿⣿⣿⣿⣿⣿⣿⣿⠀⠀⠀⠀⠀⠀⠀⠀⠀⠀⠀⠀⠀⠀⠀⠀⠀⠀⠀⠀⠀⠀⠀⠀⠀⠀⠀⠀⠀⢸⣿⣿⣿⣿⣿⣿⣿⣿⣿⠋⠀⠀⠀⠀⠀⠀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⣿⣿⣿⣿⣿⣿⣿⣿⣿⣿⣿⣿⣿⣿⣿⣿⣿⣿⣿⣿⣿⣿⣿⣿⣿⣿⣿⣿⣿⣿⣿⣿⣿⣿⣿⣿⣿⣿⣿⣿⣿⣿⣿⣿⣿⠀⠀⠀⠀⠀⠀⠀⠀⠀⠀⠀⠀⠀⠀⠀⠀⠀⠀⠀⠀⠀⠀⠀⠀⠀⠀⠀⠀⠀⠸⠟⠛⠉⠈⣿⣿⣿⣿⣿⠀⠀⠀⠀⠀⠀⠀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⣿⣿⣿⣿⣿⣿⣿⣿⣿⣿⣿⣿⣿⣿⣿⣿⣿⣿⣿⣿⣿⣿⣿⣿⣿⣿⣿⣿⣿⣿⣿⣿⣿⣿⣿⣿⣿⣿⣿⣿⣿⣿⣿⣿⣿⠀⠀⠀⠀⠀⠀⠀⠀⠀⠀⠀⠀⠀⠀⠀⠀⠀⠀⠀⠀⠀⠀⠀⠀⠀⠀⠀⠀⠀⠀⠀⠀⠀⢠⣿⣿⣿⣿⣿⠀⠀⠀⠀⠀⠀⠀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⣿⣿⣿⣿⣿⣿⣿⣿⣿⣿⣿⣿⣿⣿⣿⣿⣿⣿⣿⣿⣿⣿⣿⣿⣿⣿⣿⣿⣿⣿⣿⣿⣿⣿⣿⣿⣿⣿⣿⣿⣿⣿⣿⣿⣿⠀⠀⠀⠀⠀⠀⠀⠀⠀⠀⠀⠀⠀⠀⠀⠀⠀⠀⠀⠀⠀⠀⠀⠀⠀⠀⠀⠀⠀⠀⠀⠀⠀⢸⣿⣿⣿⣿⣿⡆⠀⠀⠀⠀⠀⠀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⣿⣿⣿⣿⣿⣿⣿⣿⣿⣿⣿⣿⣿⣿⣿⣿⣿⣿⣿⣿⣿⣿⣿⣿⣿⣿⣿⣿⣿⣿⣿⣿⣿⣿⣿⣿⣿⣿⣿⣿⣿⣿⣿⣿⣿⠀⠀⠀⠀⠀⠀⠀⠀⠀⠀⠀⠀⠀⠀⠀⠀⠀⠀⠀⠀⠀⠀⠀⠀⠀⠀⠀⠀⠀⠀⠀⠀⠀⣼⣿⣿⣿⣿⣿⣿⠀⠀⠀⠀⠀⠀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⣿⣿⣿⣿⣿⣿⣿⣿⣿⣿⣿⣿⣿⣿⣿⣿⣿⣿⣿⣿⣿⣿⣿⣿⣿⣿⣿⣿⣿⣿⣿⣿⣿⣿⣿⣿⣿⣿⣿⣿⣿⣿⣿⣿⣿⠀⠀⠀⠀⠀⠀⠀⠀⠀⠀⠀⠀⠀⠀⠀⠀⠀⠀⠀⠀⠀⠀⠀⠀⠀⠀⠀⠀⠀⠀⠀⠀⢸⣿⣿⣿⣿⣿⣿⣿⣧⠀⠀⠀⠀⠀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⣿⣿⣿⣿⡟⠁⠀⠀⠀⠀⠀⠀⠀⠀⠈⠉⠉⠻⣿⣿⣿⣿⣿⣿⣿⣿⣿⣿⣿⣿⣿⣿⣿⣿⣿⣿⣿⣿⣿⣿⣿⣿⣿⣿⣿⠀⠀⠀⠀⠀⠀⠀⠀⠀⠀⠀⠀⠀⠀⠀⠀⠀⠀⠀⠀⠀⠀⠀⠀⠀⠀⠀⠀⠀⠀⠀⠀⠀⠀⠀⠀⠀⠀⠀⠀⠀⠀⠀⠀⠀⠀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⣿⣿⣿⣿⡀⠀⠀⠀⠀⠀⠀⠀⠀⠀⠀⠀⠀⠀⠀⠹⣿⣿⣿⣿⣿⣿⣿⣿⣿⣿⣿⣿⣿⣿⣿⣿⣿⣿⣿⣿⣿⣿⣿⣿⣿⠀⠀⠀⠀⠀⠀⠀⠀⠀⠀⠀⠀⠀⠀⠀⠀⠀⠀⠀⠀⠀⠀⠀⠀⠀⠀⠀⠀⠀⠀⠀⠀⠀⠀⠀⠀⠀⠀⠀⠀⠀⠀⠀⠀⠀⠀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⣿⣿⣿⣿⣇⠀⠀⠀⠀⠀⠀⠀⠀⠀⠀⠀⠀⠀⠀⢀⣿⣿⣿⣿⣿⣿⣿⣿⣿⣿⣿⣿⣿⣿⣿⣿⣿⣿⣿⣿⣿⣿⣿⣿⣿⠀⠀⠀⠀⠀⠀⠀⠀⠀⠀⠀⠀⠀⠀⠀⠀⠀⠀⠀⠀⠀⠀⠀⠀⠀⠀⠀⠀⠀⠀⠀⠀⠀⠀⠀⠀⠀⠀⠀⠀⠀⠀⠀⠀⠀⠀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⣿⣿⣿⣿⣿⡀⠀⠀⠀⠀⠀⠀⠀⠀⠀⠀⠀⢀⣴⣿⣿⣿⣿⣿⣿⣿⣿⣿⣿⣿⣿⣿⣿⣿⣿⣿⣿⣿⣿⣿⣿⣿⣿⣿⣿⠀⠀⠀⠀⠀⠀⠀⠀⠀⠀⠀⠀⠀⠀⠀⠀⠀⠀⠀⠀⠀⠀⠀⠀⠀⠀⠀⠀⠀⠀⠀⠀⠀⠀⠀⠀⠀⠀⠀⠀⠀⠀⠀⠀⠀⠀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⣿⣿⣿⣿⣿⣧⠀⠀⠀⠀⠀⠀⠀⠀⠀⢀⣴⣿⣿⣿⣿⣿⣿⣿⣿⣿⣿⣿⣿⣿⣿⣿⣿⣿⣿⣿⣿⣿⣿⣿⣿⣿⣿⣿⣿⠀⠀⠀⠀⠀⠀⠀⠀⠀⠀⠀⠀⠀⠀⠀⠀⠀⠀⠀⠀⠀⠀⠀⠀⠀⠀⠀⠀⠀⠀⠀⠀⠀⠀⠀⠀⠀⠀⠀⠀⠀⠀⠀⠀⠀⠀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⣿⣿⣿⣿⣿⣿⡀⠀⠀⠀⠀⠀⠀⠀⣰⣿⣿⣿⣿⣿⣿⣿⣿⣿⣿⣿⣿⣿⣿⣿⣿⣿⣿⣿⣿⣿⣿⣿⣿⣿⣿⣿⣿⣿⣿⠀⠀⠀⠀⠀⠀⠀⠀⠀⠀⠀⠀⠀⠀⠀⠀⠀⠀⠀⠀⠀⠀⠀⠀⠀⠀⠀⠀⠀⠀⠀⠀⠀⠀⠀⠀⠀⠀⠀⠀⠀⠀⠀⠀⠀⠀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⣿⣿⣿⣿⣿⣿⡇⠀⠀⠀⠀⠀⠀⠰⣿⣿⣿⣿⣿⣿⣿⣿⣿⣿⣿⣿⣿⣿⣿⣿⣿⣿⣿⣿⣿⣿⣿⣿⣿⣿⣿⣿⣿⣿⣿⠀⠀⠀⠀⠀⠀⠀⠀⠀⠀⠀⠀⠀⠀⠀⠀⠀⠀⠀⠀⠀⠀⠀⠀⠀⠀⠀⠀⠀⠀⠀⠀⠀⠀⠀⠀⠀⠀⠀⠀⠀⠀⠀⠀⠀⠀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⣿⣿⣿⣿⣿⣿⣧⠀⠀⠀⠀⠀⠀⠀⠉⢹⣿⣿⣿⣿⣿⣿⣿⣿⣿⣿⣿⣿⣿⣿⣿⣿⣿⣿⣿⣿⣿⣿⣿⣿⣿⣿⣿⣿⣿⠀⠀⠀⠀⠀⠀⠀⠀⠀⠀⠀⠀⠀⠀⠀⠀⠀⠀⠀⠀⠀⠀⠀⠀⠀⠀⠀⠀⠀⠀⠀⠀⠀⠀⠀⠀⠀⠀⠀⠀⠀⠀⠀⠀⠀⠀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⣿⣿⣿⣿⣿⣿⣿⡇⠀⠀⠀⠀⠀⠀⠀⡼⠿⣿⣿⣿⣿⣿⣿⣿⣿⣿⣿⣿⣿⣿⣿⣿⣿⣿⣿⣿⣿⣿⣿⣿⣿⣿⣿⣿⣿⠀⠀⠀⠀⠀⠀⠀⠀⠀⠀⠀⠀⠀⠀⠀⠀⠀⠀⠀⠀⠀⠀⠀⠀⠀⠀⠀⠀⠀⠀⠀⠀⠀⠀⠀⠀⠀⠀⠀⠀⠀⠀⠀⠀⠀⠀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⣿⣿⣿⣿⣿⣿⣿⡇⠀⠀⠀⠀⠀⠀⠀⠀⠀⠸⣿⣿⣿⣿⣿⣿⣿⣿⣿⣿⣿⣿⣿⣿⣿⣿⣿⣿⣿⣿⣿⣿⣿⣿⣿⣿⣿⠀⠀⠀⠀⠀⠀⠀⠀⠀⠀⠀⠀⠀⠀⠀⠀⠀⠀⠀⠀⠀⠀⠀⠀⠀⠀⠀⠀⠀⠀⠀⠀⠀⠀⠀⠀⠀⠀⠀⠀⠀⠀⠀⠀⠀⠀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⣿⣿⣿⣿⣿⣿⣿⣿⠀⠀⠀⠀⠀⣠⣤⣾⡀⠀⠈⢻⣿⣿⣿⣿⣿⣿⣿⣿⣿⣿⣿⣿⣿⣿⣿⣿⣿⣿⣿⣿⣿⣿⣿⣿⣿⠀⠀⠀⠀⠀⠀⠀⠀⠀⠀⠀⠀⠀⠀⠀⠀⠀⠀⠀⠀⠀⠀⠀⠀⠀⠀⠀⠀⠀⠀⠀⠀⠀⠀⠀⠀⠀⠀⠀⠀⠀⠀⠀⠀⠀⠀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⣿⣿⣿⣿⣿⣿⣿⠿⠂⠀⠀⠀⠀⠛⠛⠻⢿⣷⣶⣿⣿⣿⣿⣿⣿⣿⣿⣿⣿⣿⣿⣿⣿⣿⣿⣿⣿⣿⣿⣿⣿⣿⣿⣿⣿⠀⠀⠀⠀⠀⠀⠀⠀⠀⠀⠀⠀⠀⠀⠀⠀⠀⠀⠀⠀⠀⠀⠀⠀⠀⠀⠀⠀⠀⠀⠀⠀⠀⠀⠀⠀⠀⠀⠀⠀⠀⠀⠀⠀⠀⠀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⣿⣿⣿⣿⡟⠉⠀⠀⠀⠀⠀⠀⠀⠀⠀⠀⠀⠙⣿⣿⣿⣿⣿⣿⣿⣿⣿⣿⣿⣿⣿⣿⣿⣿⣿⣿⣿⣿⣿⣿⣿⣿⣿⣿⣿⠀⠀⠀⠀⠀⠀⠀⠀⠀⠀⠀⠀⠀⠀⠀⠀⠀⠀⠀⠀⠀⠀⠀⠀⠀⠀⠀⠀⠀⠀⠀⠀⠀⠀⠀⠀⠀⠀⠀⠀⠀⠀⠀⠀⠀⠀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⣿⣿⣿⣿⣦⣄⣀⣀⡀⠀⠀⠀⠀⠀⠀⠀⣀⣴⣿⣿⣿⣿⣿⣿⣿⣿⣿⣿⣿⣿⣿⣿⣿⣿⣿⣿⣿⣿⣿⣿⣿⣿⣿⣿⣿⠀⠀⠀⠀⠀⠀⠀⠀⠀⠀⠀⠀⠀⠀⠀⠀⠀⠀⠀⠀⠀⠀⠀⠀⠀⠀⠀⠀⠀⠀⠀⠀⠀⠀⠀⠀⠀⠀⠀⠀⠀⠀⠀⠀⠀⠀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⣿⣿⣿⣿⣿⣿⣿⣿⣦⠀⠀⠀⠀⢠⣿⣿⣿⣿⣿⣿⣿⣿⣿⣿⣿⣿⣿⣿⣿⣿⣿⣿⣿⣿⣿⣿⣿⣿⣿⣿⣿⣿⣿⣿⣿⠀⠀⠀⠀⠀⠀⠀⠀⠀⠀⠀⠀⠀⠀⠀⠀⠀⠀⠀⠀⠀⠀⠀⠀⠀⠀⠀⠀⠀⠀⠀⠀⠀⠀⠀⠀⠀⠀⠀⠀⠀⠀⠀⠀⠀⠀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⣿⣿⣿⣿⣿⣿⣿⣿⣿⣷⣄⣀⣤⣿⣿⣿⣿⣿⣿⣿⣿⣿⣿⣿⣿⣿⣿⣿⣿⣿⣿⣿⣿⣿⣿⣿⣿⣿⣿⣿⣿⣿⣿⣿⣿⠀⠀⠀⠀⠀⠀⠀⠀⠀⠀⠀⠀⠀⠀⠀⠀⠀⠀⠀⠀⠀⠀⠀⠀⠀⠀⠀⠀⠀⠀⠀⠀⠀⠀⠀⠀⠀⠀⠀⠀⠀⠀⠀⠀⠀⠀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⣿⣿⣿⣿⣿⣿⣿⣿⣿⣿⣿⣿⣿⣿⣿⣿⣿⣿⣿⣿⣿⣿⣿⣿⣿⣿⣿⣿⣿⣿⣿⣿⣿⣿⣿⣿⣿⣿⣿⣿⣿⣿⣿⣿⣿⠀⠀⠀⠀⠀⠀⠀⠀⠀⠀⠀⠀⠀⠀⠀⠀⠀⠀⠀⠀⠀⠀⠀⠀⠀⠀⠀⠀⠀⠀⠀⠀⠀⠀⣀⣠⣴⣦⠀⠀⠀⠀⠀⠀⠀⠀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⣿⣿⣿⣿⣿⣿⣿⣿⣿⣿⣿⣿⣿⣿⣿⣿⣿⣿⣿⣿⣿⣿⣿⣿⣿⣿⣿⣿⣿⣿⣿⣿⣿⣿⣿⣿⣿⣿⣿⣿⣿⣿⣿⣿⣿⠀⠀⠀⠀⠀⠀⠀⠀⠀⠀⠀⠀⠀⠀⠀⠀⠀⠀⠀⠀⠀⠀⠀⠀⠀⠀⠀⠀⠀⠀⠀⣤⣶⣿⣿⣿⣿⣟⠀⠀⠀⠀⠀⠀⠀⠀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⣿⣿⣿⣿⣿⣿⣿⣿⣿⣿⣿⣿⣿⣿⣿⣿⣿⣿⣿⣿⣿⣿⣿⣿⣿⣿⣿⣿⣿⣿⣿⣿⣿⣿⣿⣿⣿⣿⣿⣿⣿⣿⣿⣿⣿⠀⠀⠀⠀⠀⠀⠀⠀⠀⠀⠀⠀⠀⠀⠀⠀⠀⠀⠀⠀⠀⠀⠀⠀⠀⠀⠀⠀⠀⠀⠀⢹⣿⣿⣿⣿⣿⣿⠆⠀⠀⠀⠀⠀⠀⠀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⣿⣿⣿⣿⣿⣿⣿⣿⣿⣿⣿⣿⣿⣿⣿⣿⣿⣿⣿⣿⣿⣿⣿⣿⣿⣿⣿⣿⣿⣿⣿⣿⣿⣿⣿⣿⣿⣿⣿⣿⣿⣿⣿⣿⣿⠀⠀⠀⠀⠀⠀⠀⠀⠀⠀⠀⠀⠀⠀⠀⠀⠀⠀⠀⠀⠀⠀⠀⠀⠀⠀⠀⠀⠀⠀⠀⣹⣿⣿⣿⣿⣿⠃⠀⠀⠀⠀⠀⠀⠀⠀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⣿⣿⣿⣿⣿⣿⣿⣿⣿⣿⣿⣿⣿⣿⣿⣿⣿⣿⣿⣿⣿⣿⣿⣿⣿⣿⣿⣿⣿⣿⣿⣿⣿⣿⣿⣿⣿⣿⣿⣿⣿⣿⣿⣿⣿⠀⠀⠀⠀⠀⠀⠀⠀⠀⠀⠀⠀⠀⠀⠀⠀⠀⠀⠀⠀⠀⠀⠀⠀⠀⠀⠀⢀⣤⣶⣶⣿⣿⣿⣿⣿⣿⣧⡀⠀⢠⣄⠀⠀⠀⠀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⣿⣿⣿⣿⣿⣿⣿⣿⣿⣿⣿⣿⣿⣿⣿⣿⣿⣿⣿⣿⣿⣿⣿⣿⣿⣿⣿⣿⣿⣿⣿⣿⣿⣿⣿⣿⣿⣿⣿⣿⣿⣿⣿⣿⣿⠀⠀⠀⠀⠀⠀⠀⠀⠀⠀⠀⠀⠀⠀⠀⠀⠀⠀⠀⠀⠀⠀⠀⠀⠀⠀⢀⣾⣿⣿⣿⣿⣿⣿⣿⣿⣿⣿⣿⣦⣾⣿⠀⠀⠀⠀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⣿⣿⣿⣿⣿⣿⣿⣿⣿⣿⣿⣿⣿⣿⣿⣿⣿⣿⣿⣿⣿⣿⣿⣿⣿⣿⣿⣿⣿⣿⣿⣿⣿⣿⣿⣿⣿⣿⣿⣿⣿⣿⣿⣿⣿⠀⠀⠀⠀⠀⠀⠀⠀⠀⠀⠀⠀⠀⠀⠀⠀⠀⠀⠀⠀⠀⠀⠀⠀⠀⣠⣾⣿⣿⣿⣿⣿⣿⣿⣿⣿⣿⣿⣿⣿⣿⣿⠀⠀⠀⠀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⣿⣿⣿⣿⣿⣿⣿⣿⣿⣿⣿⣿⣿⣿⣿⣿⣿⣿⣿⣿⣿⣿⣿⣿⣿⣿⣿⣿⣿⣿⣿⣿⣿⣿⣿⣿⣿⣿⣿⣿⣿⣿⣿⣿⣿⠀⠀⠀⠀⠀⠀⠀⠀⠀⠀⠀⠀⠀⠀⠀⠀⠀⠀⠀⠀⠀⠀⠀⠀⠀⠐⠿⠿⠟⢻⣿⣿⣿⣿⣿⣿⣿⣿⣿⣿⠟⠁⠀⠀⠀⠀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⣿⣿⣿⣿⣿⣿⣿⣿⣿⣿⣿⣿⣿⣿⣿⣿⣿⣿⣿⣿⣿⣿⣿⣿⣿⣿⣿⣿⣿⣿⣿⣿⣿⣿⣿⣿⣿⣿⣿⣿⣿⣿⣿⣿⣿⠀⠀⠀⠀⠀⠀⠀⠀⠀⠀⠀⠀⠀⠀⠀⠀⠀⠀⠀⠀⠀⠀⠀⠀⠀⠀⠀⠀⠀⢸⣿⣿⣿⣿⣿⣿⣿⣿⣿⡇⠀⠀⠀⠀⠀⠀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⣿⣿⣿⣿⣿⣿⣿⣿⣿⣿⣿⣿⣿⣿⣿⣿⣿⣿⣿⣿⣿⣿⣿⣿⣿⣿⣿⣿⣿⣿⣿⣿⣿⣿⣿⣿⣿⣿⣿⣿⣿⣿⣿⣿⣿⠀⠀⠀⠀⠀⠀⠀⠀⠀⠀⠀⠀⠀⠀⠀⠀⠀⠀⠀⠀⠀⠀⠀⠀⠀⠀⠀⠀⠀⠘⠿⠛⠉⠀⢹⣿⣿⣿⣿⠃⠀⠀⠀⠀⠀⠀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⣿⣿⣿⣿⣿⣿⣿⣿⣿⣿⣿⣿⣿⣿⣿⣿⣿⣿⣿⣿⣿⣿⣿⣿⣿⣿⣿⣿⣿⣿⣿⣿⣿⣿⣿⣿⣿⣿⣿⣿⣿⣿⣿⣿⣿⠀⠀⠀⠀⠀⠀⠀⠀⠀⠀⠀⠀⠀⠀⠀⠀⠀⠀⠀⠀⠀⠀⠀⠀⠀⠀⠀⠀⠀⠀⠀⠀⠀⢸⣿⣿⣿⣿⣿⣿⡀⠀⠀⠀⠀⠀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⣿⣿⣿⣿⣿⣿⣿⣿⣿⣿⣿⣿⣿⣿⣿⣿⣿⣿⣿⣿⣿⣿⣿⣿⣿⣿⣿⣿⣿⣿⣿⣿⣿⣿⣿⣿⣿⣿⣿⣿⣿⣿⣿⣿⣿⠀⠀⠀⠀⠀⠀⠀⠀⠀⠀⠀⠀⠀⠀⠀⠀⠀⠀⠀⠀⠀⠀⠀⠀⠀⠀⠀⠀⠀⠀⠀⠀⠀⣾⣿⣿⣿⣿⣿⣿⡇⠀⠀⠀⠀⠀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⣿⣿⣿⣿⡛⠁⠀⠀⠀⠀⠀⠀⠀⠀⠀⠉⠙⠻⣿⣿⣿⣿⣿⣿⣿⣿⣿⣿⣿⣿⣿⣿⣿⣿⣿⣿⣿⣿⣿⣿⣿⣿⣿⣿⣿⠀⠀⠀⠀⠀⠀⠀⠀⠀⠀⠀⠀⠀⠀⠀⠀⠀⠀⠀⠀⠀⠀⠀⠀⠀⠀⠀⠀⠀⠀⠀⠀⠀⠀⠀⠀⠀⠀⠀⠀⠀⠀⠀⠀⠀⠀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⣿⣿⣿⣿⠀⠀⠀⠀⠀⠀⠀⠀⠀⠀⠀⠀⠀⠀⠀⠹⣿⣿⣿⣿⣿⣿⣿⣿⣿⣿⣿⣿⣿⣿⣿⣿⣿⣿⣿⣿⣿⣿⣿⣿⣿⠀⠀⠀⠀⠀⠀⠀⠀⠀⠀⠀⠀⠀⠀⠀⠀⠀⠀⠀⠀⠀⠀⠀⠀⠀⠀⠀⠀⠀⠀⠀⠀⠀⠀⠀⠀⠀⠀⠀⠀⠀⠀⠀⠀⠀⠀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⣿⣿⣿⣿⡇⠀⠀⠀⠀⠀⠀⠀⠀⠀⠀⠀⠀⠀⠀⢀⣿⣿⣿⣿⣿⣿⣿⣿⣿⣿⣿⣿⣿⣿⣿⣿⣿⣿⣿⣿⣿⣿⣿⣿⣿⠀⠀⠀⠀⠀⠀⠀⠀⠀⠀⠀⠀⠀⠀⠀⠀⠀⠀⠀⠀⠀⠀⠀⠀⠀⠀⠀⠀⠀⠀⠀⠀⠀⠀⠀⠀⠀⠀⠀⠀⠀⠀⠀⠀⠀⠀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⣿⣿⣿⣿⣿⡀⠀⠀⠀⠀⠀⠀⠀⠀⠀⠀⠀⢀⣴⣿⣿⣿⣿⣿⣿⣿⣿⣿⣿⣿⣿⣿⣿⣿⣿⣿⣿⣿⣿⣿⣿⣿⣿⣿⣿⠀⠀⠀⠀⠀⠀⠀⠀⠀⠀⠀⠀⠀⠀⠀⠀⠀⠀⠀⠀⠀⠀⠀⠀⠀⠀⠀⠀⠀⠀⠀⠀⠀⠀⠀⠀⠀⠀⠀⠀⠀⠀⠀⠀⠀⠀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⣿⣿⣿⣿⣿⣧⠀⠀⠀⠀⠀⠀⠀⠀⠀⢀⣴⣿⣿⣿⣿⣿⣿⣿⣿⣿⣿⣿⣿⣿⣿⣿⣿⣿⣿⣿⣿⣿⣿⣿⣿⣿⣿⣿⣿⠀⠀⠀⠀⠀⠀⠀⠀⠀⠀⠀⠀⠀⠀⠀⠀⠀⠀⠀⠀⠀⠀⠀⠀⠀⠀⠀⠀⠀⠀⠀⠀⠀⠀⠀⠀⠀⠀⠀⠀⠀⠀⠀⠀⠀⠀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⣿⣿⣿⣿⣿⣿⡀⠀⠀⠀⠀⠀⠀⠀⣠⣿⣿⣿⣿⣿⣿⣿⣿⣿⣿⣿⣿⣿⣿⣿⣿⣿⣿⣿⣿⣿⣿⣿⣿⣿⣿⣿⣿⣿⣿⠀⠀⠀⠀⠀⠀⠀⠀⠀⠀⠀⠀⠀⠀⠀⠀⠀⠀⠀⠀⠀⠀⠀⠀⠀⠀⠀⠀⠀⠀⠀⠀⠀⠀⠀⠀⠀⠀⠀⠀⠀⠀⠀⠀⠀⠀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⣿⣿⣿⣿⣿⣿⡇⠀⠀⠀⠀⠀⠀⠰⣿⣿⣿⣿⣿⣿⣿⣿⣿⣿⣿⣿⣿⣿⣿⣿⣿⣿⣿⣿⣿⣿⣿⣿⣿⣿⣿⣿⣿⣿⣿⠀⠀⠀⠀⠀⠀⠀⠀⠀⠀⠀⠀⠀⠀⠀⠀⠀⠀⠀⠀⠀⠀⠀⠀⠀⠀⠀⠀⠀⠀⠀⠀⠀⠀⠀⠀⠀⠀⠀⠀⠀⠀⠀⠀⠀⠀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⣿⣿⣿⣿⣿⣿⣆⠀⠀⠀⠀⠀⠀⠀⠉⢹⣿⣿⣿⣿⣿⣿⣿⣿⣿⣿⣿⣿⣿⣿⣿⣿⣿⣿⣿⣿⣿⣿⣿⣿⣿⣿⣿⣿⣿⠀⠀⠀⠀⠀⠀⠀⠀⠀⠀⠀⠀⠀⠀⠀⠀⠀⠀⠀⠀⠀⠀⠀⠀⠀⠀⠀⠀⠀⠀⠀⠀⠀⠀⠀⠀⠀⠀⠀⠀⠀⠀⠀⠀⠀⠀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⣿⣿⣿⣿⣿⣿⣿⡆⠀⠀⠀⠀⠀⠀⢀⣾⠿⣿⣿⣿⣿⣿⣿⣿⣿⣿⣿⣿⣿⣿⣿⣿⣿⣿⣿⣿⣿⣿⣿⣿⣿⣿⣿⣿⣿⠀⠀⠀⠀⠀⠀⠀⠀⠀⠀⠀⠀⠀⠀⠀⠀⠀⠀⠀⠀⠀⠀⠀⠀⠀⠀⠀⠀⠀⠀⠀⠀⠀⠀⠀⠀⠀⠀⠀⠀⠀⠀⠀⠀⠀⠀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⣿⣿⣿⣿⣿⣿⣿⡇⠀⠀⠀⠀⠀⠀⠈⠀⠀⠘⣿⣿⣿⣿⣿⣿⣿⣿⣿⣿⣿⣿⣿⣿⣿⣿⣿⣿⣿⣿⣿⣿⣿⣿⣿⣿⣿⠀⠀⠀⠀⠀⠀⠀⠀⠀⠀⠀⠀⠀⠀⠀⠀⠀⠀⠀⠀⠀⠀⠀⠀⠀⠀⠀⠀⠀⠀⠀⠀⠀⠀⠀⠀⠀⠀⠀⠀⠀⠀⠀⠀⠀⠀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⣿⣿⣿⣿⣿⣿⣿⣿⠀⠀⠀⠀⠀⢀⣤⣶⣆⠀⠈⠛⣿⣿⣿⣿⣿⣿⣿⣿⣿⣿⣿⣿⣿⣿⣿⣿⣿⣿⣿⣿⣿⣿⣿⣿⣿⠀⠀⠀⠀⠀⠀⠀⠀⠀⠀⠀⠀⠀⠀⠀⠀⠀⠀⠀⠀⠀⠀⠀⠀⠀⠀⠀⠀⠀⠀⠀⠀⠀⠀⠀⠀⠀⠀⠀⠀⠀⠀⠀⠀⠀⠀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⣿⣿⣿⣿⣿⣿⡿⠿⠀⠀⠀⠀⠀⠛⠛⠿⣿⣷⣶⣾⣿⣿⣿⣿⣿⣿⣿⣿⣿⣿⣿⣿⣿⣿⣿⣿⣿⣿⣿⣿⣿⣿⣿⣿⣿⠀⠀⠀⠀⠀⠀⠀⠀⠀⠀⠀⠀⠀⠀⠀⠀⠀⠀⠀⠀⠀⠀⠀⠀⠀⠀⠀⠀⠀⠀⠀⠀⠀⠀⠀⠀⠀⠀⠀⠀⠀⠀⠀⠀⠀⠀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⣿⣿⣿⣿⡟⠁⠀⠀⠀⠀⠀⠀⠀⠀⠀⠀⠀⠙⣿⣿⣿⣿⣿⣿⣿⣿⣿⣿⣿⣿⣿⣿⣿⣿⣿⣿⣿⣿⣿⣿⣿⣿⣿⣿⣿⠀⠀⠀⠀⠀⠀⠀⠀⠀⠀⠀⠀⠀⠀⠀⠀⠀⠀⠀⠀⠀⠀⠀⠀⠀⠀⠀⠀⠀⠀⠀⠀⠀⠀⠀⠀⠀⠀⠀⠀⠀⠀⠀⠀⠀⠀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⣿⣿⣿⣿⣦⣄⣀⣀⡀⠀⠀⠀⠀⠀⠀⠀⢀⣴⣿⣿⣿⣿⣿⣿⣿⣿⣿⣿⣿⣿⣿⣿⣿⣿⣿⣿⣿⣿⣿⣿⣿⣿⣿⣿⣿⠀⠀⠀⠀⠀⠀⠀⠀⠀⠀⠀⠀⠀⠀⠀⠀⠀⠀⠀⠀⠀⠀⠀⠀⠀⠀⠀⠀⠀⠀⠀⠀⠀⠀⠀⠀⠀⠀⠀⠀⠀⠀⠀⠀⠀⠀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⣿⣿⣿⣿⣿⣿⣿⣿⣆⠀⠀⠀⠀⢠⣾⣿⣿⣿⣿⣿⣿⣿⣿⣿⣿⣿⣿⣿⣿⣿⣿⣿⣿⣿⣿⣿⣿⣿⣿⣿⣿⣿⣿⣿⣿⠀⠀⠀⠀⠀⠀⠀⠀⠀⠀⠀⠀⠀⠀⠀⠀⠀⠀⠀⠀⠀⠀⠀⠀⠀⠀⠀⠀⠀⠀⠀⠀⠀⠀⠀⠀⠀⠀⠀⠀⠀⠀⠀⠀⠀⠀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⣿⣿⣿⣿⣿⣿⣿⣿⣿⣧⣄⣀⣤⣿⣿⣿⣿⣿⣿⣿⣿⣿⣿⣿⣿⣿⣿⣿⣿⣿⣿⣿⣿⣿⣿⣿⣿⣿⣿⣿⣿⣿⣿⣿⣿⠀⠀⠀⠀⠀⠀⠀⠀⠀⠀⠀⠀⠀⠀⠀⠀⠀⠀⠀⠀⠀⠀⠀⠀⠀⠀⠀⠀⠀⠀⠀⠀⠀⠀⠀⠀⠀⠀⠀⠀⠀⠀⠀⠀⠀⠀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⣿⣿⣿⣿⣿⣿⣿⣿⣿⣿⣿⣿⣿⣿⣿⣿⣿⣿⣿⣿⣿⣿⣿⣿⣿⣿⣿⣿⣿⣿⣿⣿⣿⣿⣿⣿⣿⣿⣿⣿⣿⣿⣿⣿⣿⠀⠀⠀⠀⠀⠀⠀⠀⠀⠀⠀⠀⠀⠀⠀⠀⠀⠀⠀⠀⠀⠀⠀⠀⠀⠀⠀⠀⠀⠀⠀⠀⠀⠀⢀⣠⣴⣦⠀⠀⠀⠀⠀⠀⠀⠀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⣿⣿⣿⣿⣿⣿⣿⣿⣿⣿⣿⣿⣿⣿⣿⣿⣿⣿⣿⣿⣿⣿⣿⣿⣿⣿⣿⣿⣿⣿⣿⣿⣿⣿⣿⣿⣿⣿⣿⣿⣿⣿⣿⣿⣿⠀⠀⠀⠀⠀⠀⠀⠀⠀⠀⠀⠀⠀⠀⠀⠀⠀⠀⠀⠀⠀⠀⠀⠀⠀⠀⠀⠀⠀⠀⠀⣤⣶⣿⣿⣿⣿⣟⠁⠀⠀⠀⠀⠀⠀⠀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⣿⣿⣿⣿⣿⣿⣿⣿⣿⣿⣿⣿⣿⣿⣿⣿⣿⣿⣿⣿⣿⣿⣿⣿⣿⣿⣿⣿⣿⣿⣿⣿⣿⣿⣿⣿⣿⣿⣿⣿⣿⣿⣿⣿⣿⠀⠀⠀⠀⠀⠀⠀⠀⠀⠀⠀⠀⠀⠀⠀⠀⠀⠀⠀⠀⠀⠀⠀⠀⠀⠀⠀⠀⠀⠀⠀⢹⣿⣿⣿⣿⣿⣿⠇⠀⠀⠀⠀⠀⠀⠀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⣿⣿⣿⣿⣿⣿⣿⣿⣿⣿⣿⣿⣿⣿⣿⣿⣿⣿⣿⣿⣿⣿⣿⣿⣿⣿⣿⣿⣿⣿⣿⣿⣿⣿⣿⣿⣿⣿⣿⣿⣿⣿⣿⣿⣿⠀⠀⠀⠀⠀⠀⠀⠀⠀⠀⠀⠀⠀⠀⠀⠀⠀⠀⠀⠀⠀⠀⠀⠀⠀⠀⠀⠀⠀⠀⠀⣩⣿⣿⣿⣿⣿⡋⠀⠀⠀⠀⠀⠀⠀⠀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⣿⣿⣿⣿⣿⣿⣿⣿⣿⣿⣿⣿⣿⣿⣿⣿⣿⣿⣿⣿⣿⣿⣿⣿⣿⣿⣿⣿⣿⣿⣿⣿⣿⣿⣿⣿⣿⣿⣿⣿⣿⣿⣿⣿⣿⠀⠀⠀⠀⠀⠀⠀⠀⠀⠀⠀⠀⠀⠀⠀⠀⠀⠀⠀⠀⠀⠀⠀⠀⠀⠀⠀⡀⣄⣶⣾⣿⣿⣿⣿⣿⣿⣷⣀⠀⢰⣦⠀⠀⠀⠀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⣿⣿⣿⣿⣿⣿⣿⣿⣿⣿⣿⣿⣿⣿⣿⣿⣿⣿⣿⣿⣿⣿⣿⣿⣿⣿⣿⣿⣿⣿⣿⣿⣿⣿⣿⣿⣿⣿⣿⣿⣿⣿⣿⣿⣿⠀⠀⠀⠀⠀⠀⠀⠀⠀⠀⠀⠀⠀⠀⠀⠀⠀⠀⠀⠀⠀⠀⠀⠀⠀⠀⢐⣽⣿⣿⣿⣿⣿⣿⣿⣿⣿⣿⣿⣧⣾⣿⠁⠀⠀⠀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⣿⣿⣿⣿⣿⣿⣿⣿⣿⣿⣿⣿⣿⣿⣿⣿⣿⣿⣿⣿⣿⣿⣿⣿⣿⣿⣿⣿⣿⣿⣿⣿⣿⣿⣿⣿⣿⣿⣿⣿⣿⣿⣿⣿⣿⠀⠀⠀⠀⠀⠀⠀⠀⠀⠀⠀⠀⠀⠀⠀⠀⠀⠀⠀⠀⠀⠀⠀⠀⠀⢰⣿⣿⣿⣿⣿⣿⣿⣿⣿⣿⣿⣿⣿⣿⣿⣿⠀⠀⠀⠀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⣿⣿⣿⣿⣿⣿⣿⣿⣿⣿⣿⣿⣿⣿⣿⣿⣿⣿⣿⣿⣿⣿⣿⣿⣿⣿⣿⣿⣿⣿⣿⣿⣿⣿⣿⣿⣿⣿⣿⣿⣿⣿⣿⣿⣿⠀⠀⠀⠀⠀⠀⠀⠀⠀⠀⠀⠀⠀⠀⠀⠀⠀⠀⠀⠀⠀⠀⠀⠀⠀⠐⠻⠿⠛⢹⣿⣿⣿⣿⣿⣿⣿⣿⣿⣿⠟⠁⠀⠀⠀⠀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⣿⣿⣿⣿⣿⣿⣿⣿⣿⣿⣿⣿⣿⣿⣿⣿⣿⣿⣿⣿⣿⣿⣿⣿⣿⣿⣿⣿⣿⣿⣿⣿⣿⣿⣿⣿⣿⣿⣿⣿⣿⣿⣿⣿⣿⠀⠀⠀⠀⠀⠀⠀⠀⠀⠀⠀⠀⠀⠀⠀⠀⠀⠀⠀⠀⠀⠀⠀⠀⠀⠀⠀⠀⠀⢸⣿⣿⣿⣿⣿⣿⣿⣿⣿⡇⠀⠀⠀⠀⠀⠀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⣿⣿⣿⣿⣿⣿⣿⣿⣿⣿⣿⣿⣿⣿⣿⣿⣿⣿⣿⣿⣿⣿⣿⣿⣿⣿⣿⣿⣿⣿⣿⣿⣿⣿⣿⣿⣿⣿⣿⣿⣿⣿⣿⣿⣿⠀⠀⠀⠀⠀⠀⠀⠀⠀⠀⠀⠀⠀⠀⠀⠀⠀⠀⠀⠀⠀⠀⠀⠀⠀⠀⠀⠀⠀⠈⠿⠛⠉⠁⢹⣿⣿⣿⣿⠇⠀⠀⠀⠀⠀⠀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⣿⣿⣿⣿⣿⣿⣿⣿⣿⣿⣿⣿⣿⣿⣿⣿⣿⣿⣿⣿⣿⣿⣿⣿⣿⣿⣿⣿⣿⣿⣿⣿⣿⣿⣿⣿⣿⣿⣿⣿⣿⣿⣿⣿⣿⠀⠀⠀⠀⠀⠀⠀⠀⠀⠀⠀⠀⠀⠀⠀⠀⠀⠀⠀⠀⠀⠀⠀⠀⠀⠀⠀⠀⠀⠀⠀⠀⠀⠀⣾⣿⣿⣿⣿⡀⠀⠀⠀⠀⠀⠀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⣿⣿⣿⣿⣿⣿⣿⣿⣿⣿⣿⣿⣿⣿⣿⣿⣿⣿⣿⣿⣿⣿⣿⣿⣿⣿⣿⣿⣿⣿⣿⣿⣿⣿⣿⣿⣿⣿⣿⣿⣿⣿⣿⣿⣿⠀⠀⠀⠀⠀⠀⠀⠀⠀⠀⠀⠀⠀⠀⠀⠀⠀⠀⠀⠀⠀⠀⠀⠀⠀⠀⠀⠀⠀⠀⠀⠀⠀⢰⣿⣿⣿⣿⣿⣇⠀⠀⠀⠀⠀⠀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⣿⣿⣿⣿⣿⣿⣿⣿⣿⣿⣿⣿⣿⣿⣿⣿⣿⣿⣿⣿⣿⣿⣿⣿⣿⣿⣿⣿⣿⣿⣿⣿⣿⣿⣿⣿⣿⣿⣿⣿⣿⣿⣿⣿⣿⠀⠀⠀⠀⠀⠀⠀⠀⠀⠀⠀⠀⠀⠀⠀⠀⠀⠀⠀⠀⠀⠀⠀⠀⠀⠀⠀⠀⠀⠀⠀⠀⠀⢸⣿⣿⣿⣿⣿⣿⡀⠀⠀⠀⠀⠀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⣿⣿⣿⣿⣿⣿⣿⣿⣿⣿⣿⣿⣿⣿⣿⣿⣿⣿⣿⣿⣿⣿⣿⣿⣿⣿⣿⣿⣿⣿⣿⣿⣿⣿⣿⣿⣿⣿⣿⣿⣿⣿⣿⣿⣿⠀⠀⠀⠀⠀⠀⠀⠀⠀⠀⠀⠀⠀⠀⠀⠀⠀⠀⠀⠀⠀⠀⠀⠀⠀⠀⠀⠀⠀⠀⠀⠀⠀⣼⣿⣿⣿⣿⣿⣿⡇⠀⠀⠀⠀⠀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⣿⣿⣿⣿⣿⣿⣿⣿⣿⣿⣿⣿⣿⣿⣿⣿⣿⣿⣿⣿⣿⣿⣿⣿⣿⣿⣿⣿⣿⣿⣿⣿⣿⣿⣿⣿⣿⣿⣿⣿⣿⣿⣿⣿⣿⠀⠀⠀⠀⠀⠀⠀⠀⠀⠀⠀⠀⠀⠀⠀⠀⠀⠀⠀⠀⠀⠀⠀⠀⠀⠀⠀⠀⠀⠀⠀⠀⢀⣿⣿⣿⣿⣿⣿⣿⣿⠀⠀⠀⠀⠀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⣿⣿⣿⣿⠉⠁⠀⠀⠀⠀⠀⠀⠀⠀⠀⠙⠛⠻⢿⣿⣿⣿⣿⣿⣿⣿⣿⣿⣿⣿⣿⣿⣿⣿⣿⣿⣿⣿⣿⣿⣿⣿⣿⣿⣿⠀⠀⠀⠀⠀⠀⠀⠀⠀⠀⠀⠀⠀⠀⠀⠀⠀⠀⠀⠀⠀⠀⠀⠀⠀⠀⠀⠀⠀⠀⠀⠀⠀⠀⠀⠀⠀⠀⠀⠀⠀⠀⠀⠀⠀⠀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⣿⣿⣿⣧⠀⠀⠀⠀⠀⠀⠀⠀⠀⠀⠀⠀⠀⠀⠈⠙⣿⣿⣿⣿⣿⣿⣿⣿⣿⣿⣿⣿⣿⣿⣿⣿⣿⣿⣿⣿⣿⣿⣿⣿⣿⠀⠀⠀⠀⠀⠀⠀⠀⠀⠀⠀⠀⠀⠀⠀⠀⠀⠀⠀⠀⠀⠀⠀⠀⠀⠀⠀⠀⠀⠀⠀⠀⠀⠀⠀⠀⠀⠀⠀⠀⠀⠀⠀⠀⠀⠀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⣿⣿⣿⣿⡆⠀⠀⠀⠀⠀⠀⠀⠀⠀⠀⠀⠀⠀⠀⠀⣿⣿⣿⣿⣿⣿⣿⣿⣿⣿⣿⣿⣿⣿⣿⣿⣿⣿⣿⣿⣿⣿⣿⣿⣿⠀⠀⠀⠀⠀⠀⠀⠀⠀⠀⠀⠀⠀⠀⠀⠀⠀⠀⠀⠀⠀⠀⠀⠀⠀⠀⠀⠀⠀⠀⠀⠀⠀⠀⠀⠀⠀⠀⠀⠀⠀⠀⠀⠀⠀⠀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⣿⣿⣿⣿⣷⠀⠀⠀⠀⠀⠀⠀⠀⠀⠀⠀⠀⠀⣠⣾⣿⣿⣿⣿⣿⣿⣿⣿⣿⣿⣿⣿⣿⣿⣿⣿⣿⣿⣿⣿⣿⣿⣿⣿⣿⠀⠀⠀⠀⠀⠀⠀⠀⠀⠀⠀⠀⠀⠀⠀⠀⠀⠀⠀⠀⠀⠀⠀⠀⠀⠀⠀⠀⠀⠀⠀⠀⠀⠀⠀⠀⠀⠀⠀⠀⠀⠀⠀⠀⠀⠀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⣿⣿⣿⣿⣿⣇⠀⠀⠀⠀⠀⠀⠀⠀⠀⢀⣴⣿⣿⣿⣿⣿⣿⣿⣿⣿⣿⣿⣿⣿⣿⣿⣿⣿⣿⣿⣿⣿⣿⣿⣿⣿⣿⣿⣿⠀⠀⠀⠀⠀⠀⠀⠀⠀⠀⠀⠀⠀⠀⠀⠀⠀⠀⠀⠀⠀⠀⠀⠀⠀⠀⠀⠀⠀⠀⠀⠀⠀⠀⠀⠀⠀⠀⠀⠀⠀⠀⠀⠀⠀⠀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⣿⣿⣿⣿⣿⣿⡀⠀⠀⠀⠀⠀⠀⠀⣠⣿⣿⣿⣿⣿⣿⣿⣿⣿⣿⣿⣿⣿⣿⣿⣿⣿⣿⣿⣿⣿⣿⣿⣿⣿⣿⣿⣿⣿⣿⠀⠀⠀⠀⠀⠀⠀⠀⠀⠀⠀⠀⠀⠀⠀⠀⠀⠀⠀⠀⠀⠀⠀⠀⠀⠀⠀⠀⠀⠀⠀⠀⠀⠀⠀⠀⠀⠀⠀⠀⠀⠀⠀⠀⠀⠀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⣿⣿⣿⣿⣿⣿⠀⠀⠀⠀⠀⠀⠀⠰⣿⣿⣿⣿⣿⣿⣿⣿⣿⣿⣿⣿⣿⣿⣿⣿⣿⣿⣿⣿⣿⣿⣿⣿⣿⣿⣿⣿⣿⣿⣿⠀⠀⠀⠀⠀⠀⠀⠀⠀⠀⠀⠀⠀⠀⠀⠀⠀⠀⠀⠀⠀⠀⠀⠀⠀⠀⠀⠀⠀⠀⠀⠀⠀⠀⠀⠀⠀⠀⠀⠀⠀⠀⠀⠀⠀⠀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⣿⣿⣿⣿⣿⣿⡄⠀⠀⠀⠀⠀⠀⠀⠈⣿⣿⣿⣿⣿⣿⣿⣿⣿⣿⣿⣿⣿⣿⣿⣿⣿⣿⣿⣿⣿⣿⣿⣿⣿⣿⣿⣿⣿⣿⠀⠀⠀⠀⠀⠀⠀⠀⠀⠀⠀⠀⠀⠀⠀⠀⠀⠀⠀⠀⠀⠀⠀⠀⠀⠀⠀⠀⠀⠀⠀⠀⠀⠀⠀⠀⠀⠀⠀⠀⠀⠀⠀⠀⠀⠀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⣿⣿⣿⣿⣿⣿⣿⡀⠀⠀⠀⠀⠀⠀⢰⣿⣿⣿⣿⣿⣿⣿⣿⣿⣿⣿⣿⣿⣿⣿⣿⣿⣿⣿⣿⣿⣿⣿⣿⣿⣿⣿⣿⣿⣿⠀⠀⠀⠀⠀⠀⠀⠀⠀⠀⠀⠀⠀⠀⠀⠀⠀⠀⠀⠀⠀⠀⠀⠀⠀⠀⠀⠀⠀⠀⠀⠀⠀⠀⠀⠀⠀⠀⠀⠀⠀⠀⠀⠀⠀⠀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⣿⣿⣿⣿⣿⣿⣿⡇⠀⠀⠀⠀⠀⠀⠉⠉⠀⠈⢿⣿⣿⣿⣿⣿⣿⣿⣿⣿⣿⣿⣿⣿⣿⣿⣿⣿⣿⣿⣿⣿⣿⣿⣿⣿⣿⠀⠀⠀⠀⠀⠀⠀⠀⠀⠀⠀⠀⠀⠀⠀⠀⠀⠀⠀⠀⠀⠀⠀⠀⠀⠀⠀⠀⠀⠀⠀⠀⠀⠀⠀⠀⠀⠀⠀⠀⠀⠀⠀⠀⠀⠀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⣿⣿⣿⣿⣿⣿⣿⣷⠀⠀⠀⠀⠀⢀⣠⣴⣶⡀⠀⠙⠛⣿⣿⣿⣿⣿⣿⣿⣿⣿⣿⣿⣿⣿⣿⣿⣿⣿⣿⣿⣿⣿⣿⣿⣿⠀⠀⠀⠀⠀⠀⠀⠀⠀⠀⠀⠀⠀⠀⠀⠀⠀⠀⠀⠀⠀⠀⠀⠀⠀⠀⠀⠀⠀⠀⠀⠀⠀⠀⠀⠀⠀⠀⠀⠀⠀⠀⠀⠀⠀⠀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⣿⣿⣿⣿⣿⣿⠿⠿⠀⠀⠀⠀⠀⠛⠻⠿⣿⣿⣶⣶⣶⣿⣿⣿⣿⣿⣿⣿⣿⣿⣿⣿⣿⣿⣿⣿⣿⣿⣿⣿⣿⣿⣿⣿⣿⠀⠀⠀⠀⠀⠀⠀⠀⠀⠀⠀⠀⠀⠀⠀⠀⠀⠀⠀⠀⠀⠀⠀⠀⠀⠀⠀⠀⠀⠀⠀⠀⠀⠀⠀⠀⠀⠀⠀⠀⠀⠀⠀⠀⠀⠀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⣿⣿⣿⣿⡏⠁⠀⠀⠀⠀⠀⠀⠀⠀⠀⠀⠀⠹⣿⣿⣿⣿⣿⣿⣿⣿⣿⣿⣿⣿⣿⣿⣿⣿⣿⣿⣿⣿⣿⣿⣿⣿⣿⣿⣿⠀⠀⠀⠀⠀⠀⠀⠀⠀⠀⠀⠀⠀⠀⠀⠀⠀⠀⠀⠀⠀⠀⠀⠀⠀⠀⠀⠀⠀⠀⠀⠀⠀⠀⠀⠀⠀⠀⠀⠀⠀⠀⠀⠀⠀⠀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⣿⣿⣿⣿⣧⣄⣀⣀⠀⠀⠀⠀⠀⠀⠀⠀⠀⣠⣿⣿⣿⣿⣿⣿⣿⣿⣿⣿⣿⣿⣿⣿⣿⣿⣿⣿⣿⣿⣿⣿⣿⣿⣿⣿⣿⠀⠀⠀⠀⠀⠀⠀⠀⠀⠀⠀⠀⠀⠀⠀⠀⠀⠀⠀⠀⠀⠀⠀⠀⠀⠀⠀⠀⠀⠀⠀⠀⠀⠀⠀⠀⠀⠀⠀⠀⠀⠀⠀⠀⠀⠀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⣿⣿⣿⣿⣿⣿⣿⣷⡌⠀⠀⠀⠀⢠⣶⣿⣿⣿⣿⣿⣿⣿⣿⣿⣿⣿⣿⣿⣿⣿⣿⣿⣿⣿⣿⣿⣿⣿⣿⣿⣿⣿⣿⣿⣿⠀⠀⠀⠀⠀⠀⠀⠀⠀⠀⠀⠀⠀⠀⠀⠀⠀⠀⠀⠀⠀⠀⠀⠀⠀⠀⠀⠀⠀⠀⠀⠀⠀⠀⠀⠀⠀⠀⠀⠀⠀⠀⠀⠀⠀⠀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⣿⣿⣿⣿⣿⣿⣿⣿⣿⣦⣀⣀⣴⣿⣿⣿⣿⣿⣿⣿⣿⣿⣿⣿⣿⣿⣿⣿⣿⣿⣿⣿⣿⣿⣿⣿⣿⣿⣿⣿⣿⣿⣿⣿⣿⠀⠀⠀⠀⠀⠀⠀⠀⠀⠀⠀⠀⠀⠀⠀⠀⠀⠀⠀⠀⠀⠀⠀⠀⠀⠀⠀⠀⠀⠀⠀⠀⠀⠀⠀⠀⠀⠀⠀⠀⠀⠀⠀⠀⠀⠀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⣿⣿⣿⣿⣿⣿⣿⣿⣿⣿⣿⣿⣿⣿⣿⣿⣿⣿⣿⣿⣿⣿⣿⣿⣿⣿⣿⣿⣿⣿⣿⣿⣿⣿⣿⣿⣿⣿⣿⣿⣿⣿⣿⣿⣿⠀⠀⠀⠀⠀⠀⠀⠀⠀⠀⠀⠀⠀⠀⠀⠀⠀⠀⠀⠀⠀⠀⠀⠀⠀⠀⠀⠀⠀⠀⠀⠀⠀⠀⢀⣀⣴⣦⠀⠀⠀⠀⠀⠀⠀⠀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⣿⣿⣿⣿⣿⣿⣿⣿⣿⣿⣿⣿⣿⣿⣿⣿⣿⣿⣿⣿⣿⣿⣿⣿⣿⣿⣿⣿⣿⣿⣿⣿⣿⣿⣿⣿⣿⣿⣿⣿⣿⣿⣿⣿⣿⠀⠀⠀⠀⠀⠀⠀⠀⠀⠀⠀⠀⠀⠀⠀⠀⠀⠀⠀⠀⠀⠀⠀⠀⠀⠀⠀⠀⠀⠀⠀⣤⣶⣾⣿⣿⣿⣟⠃⠀⠀⠀⠀⠀⠀⠀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⣿⣿⣿⣿⣿⣿⣿⣿⣿⣿⣿⣿⣿⣿⣿⣿⣿⣿⣿⣿⣿⣿⣿⣿⣿⣿⣿⣿⣿⣿⣿⣿⣿⣿⣿⣿⣿⣿⣿⣿⣿⣿⣿⣿⣿⠀⠀⠀⠀⠀⠀⠀⠀⠀⠀⠀⠀⠀⠀⠀⠀⠀⠀⠀⠀⠀⠀⠀⠀⠀⠀⠀⠀⠀⠀⠀⢙⣿⣿⣿⣿⣿⣿⠇⠀⠀⠀⠀⠀⠀⠀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⣿⣿⣿⣿⣿⣿⣿⣿⣿⣿⣿⣿⣿⣿⣿⣿⣿⣿⣿⣿⣿⣿⣿⣿⣿⣿⣿⣿⣿⣿⣿⣿⣿⣿⣿⣿⣿⣿⣿⣿⣿⣿⣿⣿⣿⠀⠀⠀⠀⠀⠀⠀⠀⠀⠀⠀⠀⠀⠀⠀⠀⠀⠀⠀⠀⠀⠀⠀⠀⠀⠀⠀⠀⠀⠀⠀⣩⣿⣿⣿⣿⣿⡏⠀⠀⠀⠀⠀⠀⠀⠀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⣿⣿⣿⣿⣿⣿⣿⣿⣿⣿⣿⣿⣿⣿⣿⣿⣿⣿⣿⣿⣿⣿⣿⣿⣿⣿⣿⣿⣿⣿⣿⣿⣿⣿⣿⣿⣿⣿⣿⣿⣿⣿⣿⣿⣿⠀⠀⠀⠀⠀⠀⠀⠀⠀⠀⠀⠀⠀⠀⠀⠀⠀⠀⠀⠀⠀⠀⠀⠀⠀⠀⠀⠀⣄⣶⣾⣿⣿⣿⣿⣿⣿⣷⣄⠀⢰⣶⡀⠀⠀⠀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⣿⣿⣿⣿⣿⣿⣿⣿⣿⣿⣿⣿⣿⣿⣿⣿⣿⣿⣿⣿⣿⣿⣿⣿⣿⣿⣿⣿⣿⣿⣿⣿⣿⣿⣿⣿⣿⣿⣿⣿⣿⣿⣿⣿⣿⠀⠀⠀⠀⠀⠀⠀⠀⠀⠀⠀⠀⠀⠀⠀⠀⠀⠀⠀⠀⠀⠀⠀⠀⠀⠀⢀⣵⣿⣿⣿⣿⣿⣿⣿⣿⣿⣿⣿⣷⣿⣿⠁⠀⠀⠀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⣿⣿⣿⣿⣿⣿⣿⣿⣿⣿⣿⣿⣿⣿⣿⣿⣿⣿⣿⣿⣿⣿⣿⣿⣿⣿⣿⣿⣿⣿⣿⣿⣿⣿⣿⣿⣿⣿⣿⣿⣿⣿⣿⣿⣿⠀⠀⠀⠀⠀⠀⠀⠀⠀⠀⠀⠀⠀⠀⠀⠀⠀⠀⠀⠀⠀⠀⠀⠀⠀⢔⣿⣿⣿⣿⣿⣿⣿⣿⣿⣿⣿⣿⣿⣿⣿⡿⠁⠀⠀⠀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⣿⣿⣿⣿⣿⣿⣿⣿⣿⣿⣿⣿⣿⣿⣿⣿⣿⣿⣿⣿⣿⣿⣿⣿⣿⣿⣿⣿⣿⣿⣿⣿⣿⣿⣿⣿⣿⣿⣿⣿⣿⣿⣿⣿⣿⠀⠀⠀⠀⠀⠀⠀⠀⠀⠀⠀⠀⠀⠀⠀⠀⠀⠀⠀⠀⠀⠀⠀⠀⠀⠐⠛⠿⠛⣻⣿⣿⣿⣿⣿⣿⣿⣿⣿⣿⠟⠁⠀⠀⠀⠀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⣿⣿⣿⣿⣿⣿⣿⣿⣿⣿⣿⣿⣿⣿⣿⣿⣿⣿⣿⣿⣿⣿⣿⣿⣿⣿⣿⣿⣿⣿⣿⣿⣿⣿⣿⣿⣿⣿⣿⣿⣿⣿⣿⣿⣿⠀⠀⠀⠀⠀⠀⠀⠀⠀⠀⠀⠀⠀⠀⠀⠀⠀⠀⠀⠀⠀⠀⠀⠀⠀⠀⠀⠀⠀⠸⣿⣿⣿⣿⣿⣿⣿⣿⣿⡿⠀⠀⠀⠀⠀⠀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⣿⣿⣿⣿⣿⣿⣿⣿⣿⣿⣿⣿⣿⣿⣿⣿⣿⣿⣿⣿⣿⣿⣿⣿⣿⣿⣿⣿⣿⣿⣿⣿⣿⣿⣿⣿⣿⣿⣿⣿⣿⣿⣿⣿⣿⠀⠀⠀⠀⠀⠀⠀⠀⠀⠀⠀⠀⠀⠀⠀⠀⠀⠀⠀⠀⠀⠀⠀⠀⠀⠀⠀⠀⠀⠀⠻⠛⠋⠁⢸⣿⣿⣿⣿⡇⠀⠀⠀⠀⠀⠀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⣿⣿⣿⣿⣿⣿⣿⣿⣿⣿⣿⣿⣿⣿⣿⣿⣿⣿⣿⣿⣿⣿⣿⣿⣿⣿⣿⣿⣿⣿⣿⣿⣿⣿⣿⣿⣿⣿⣿⣿⣿⣿⣿⣿⣿⠀⠀⠀⠀⠀⠀⠀⠀⠀⠀⠀⠀⠀⠀⠀⠀⠀⠀⠀⠀⠀⠀⠀⠀⠀⠀⠀⠀⠀⠀⠀⠀⠀⠀⣼⣿⣿⣿⣿⡇⠀⠀⠀⠀⠀⠀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⣿⣿⣿⣿⣿⣿⣿⣿⣿⣿⣿⣿⣿⣿⣿⣿⣿⣿⣿⣿⣿⣿⣿⣿⣿⣿⣿⣿⣿⣿⣿⣿⣿⣿⣿⣿⣿⣿⣿⣿⣿⣿⣿⣿⣿⠀⠀⠀⠀⠀⠀⠀⠀⠀⠀⠀⠀⠀⠀⠀⠀⠀⠀⠀⠀⠀⠀⠀⠀⠀⠀⠀⠀⠀⠀⠀⠀⠀⢰⣿⣿⣿⣿⣿⣿⡀⠀⠀⠀⠀⠀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⣿⣿⣿⣿⣿⣿⣿⣿⣿⣿⣿⣿⣿⣿⣿⣿⣿⣿⣿⣿⣿⣿⣿⣿⣿⣿⣿⣿⣿⣿⣿⣿⣿⣿⣿⣿⣿⣿⣿⣿⣿⣿⣿⣿⣿⠀⠀⠀⠀⠀⠀⠀⠀⠀⠀⠀⠀⠀⠀⠀⠀⠀⠀⠀⠀⠀⠀⠀⠀⠀⠀⠀⠀⠀⠀⠀⠀⠀⣾⣿⣿⣿⣿⣿⣿⣿⠀⠀⠀⠀⠀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⣿⣿⣿⣿⠉⠀⠀⠀⠀⠀⠀⠀⠀⠀⠀⠙⠛⠻⢿⣿⣿⣿⣿⣿⣿⣿⣿⣿⣿⣿⣿⣿⣿⣿⣿⣿⣿⣿⣿⣿⣿⣿⣿⣿⣿⠀⠀⠀⠀⠀⠀⠀⠀⠀⠀⠀⠀⠀⠀⠀⠀⠀⠀⠀⠀⠀⠀⠀⠀⠀⠀⠀⠀⠀⠀⠀⠀⠀⠀⠀⠀⠀⠀⠀⠀⠀⠀⠀⠀⠀⠀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⣿⣿⣿⣧⠀⠀⠀⠀⠀⠀⠀⠀⠀⠀⠀⠀⠀⠀⠀⠙⣿⣿⣿⣿⣿⣿⣿⣿⣿⣿⣿⣿⣿⣿⣿⣿⣿⣿⣿⣿⣿⣿⣿⣿⣿⠀⠀⠀⠀⠀⠀⠀⠀⠀⠀⠀⠀⠀⠀⠀⠀⠀⠀⠀⠀⠀⠀⠀⠀⠀⠀⠀⠀⠀⠀⠀⠀⠀⠀⠀⠀⠀⠀⠀⠀⠀⠀⠀⠀⠀⠀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⣿⣿⣿⣿⡄⠀⠀⠀⠀⠀⠀⠀⠀⠀⠀⠀⠀⠀⠀⠀⣻⣿⣿⣿⣿⣿⣿⣿⣿⣿⣿⣿⣿⣿⣿⣿⣿⣿⣿⣿⣿⣿⣿⣿⣿⠀⠀⠀⠀⠀⠀⠀⠀⠀⠀⠀⠀⠀⠀⠀⠀⠀⠀⠀⠀⠀⠀⠀⠀⠀⠀⠀⠀⠀⠀⠀⠀⠀⠀⠀⠀⠀⠀⠀⠀⠀⠀⠀⠀⠀⠀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⣿⣿⣿⣿⣷⠀⠀⠀⠀⠀⠀⠀⠀⠀⠀⠀⠀⠀⣠⣾⣿⣿⣿⣿⣿⣿⣿⣿⣿⣿⣿⣿⣿⣿⣿⣿⣿⣿⣿⣿⣿⣿⣿⣿⣿⠀⠀⠀⠀⠀⠀⠀⠀⠀⠀⠀⠀⠀⠀⠀⠀⠀⠀⠀⠀⠀⠀⠀⠀⠀⠀⠀⠀⠀⠀⠀⠀⠀⠀⠀⠀⠀⠀⠀⠀⠀⠀⠀⠀⠀⠀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⣿⣿⣿⣿⣿⣇⠀⠀⠀⠀⠀⠀⠀⠀⠀⢀⣴⣾⣿⣿⣿⣿⣿⣿⣿⣿⣿⣿⣿⣿⣿⣿⣿⣿⣿⣿⣿⣿⣿⣿⣿⣿⣿⣿⣿⠀⠀⠀⠀⠀⠀⠀⠀⠀⠀⠀⠀⠀⠀⠀⠀⠀⠀⠀⠀⠀⠀⠀⠀⠀⠀⠀⠀⠀⠀⠀⠀⠀⠀⠀⠀⠀⠀⠀⠀⠀⠀⠀⠀⠀⠀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⣿⣿⣿⣿⣿⣿⠀⠀⠀⠀⠀⠀⠀⠀⣠⣾⣿⣿⣿⣿⣿⣿⣿⣿⣿⣿⣿⣿⣿⣿⣿⣿⣿⣿⣿⣿⣿⣿⣿⣿⣿⣿⣿⣿⣿⠀⠀⠀⠀⠀⠀⠀⠀⠀⠀⠀⠀⠀⠀⠀⠀⠀⠀⠀⠀⠀⠀⠀⠀⠀⠀⠀⠀⠀⠀⠀⠀⠀⠀⠀⠀⠀⠀⠀⠀⠀⠀⠀⠀⠀⠀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⣿⣿⣿⣿⣿⣿⠀⠀⠀⠀⠀⠀⠀⠰⣿⣿⣿⣿⣿⣿⣿⣿⣿⣿⣿⣿⣿⣿⣿⣿⣿⣿⣿⣿⣿⣿⣿⣿⣿⣿⣿⣿⣿⣿⣿⠀⠀⠀⠀⠀⠀⠀⠀⠀⠀⠀⠀⠀⠀⠀⠀⠀⠀⠀⠀⠀⠀⠀⠀⠀⠀⠀⠀⠀⠀⠀⠀⠀⠀⠀⠀⠀⠀⠀⠀⠀⠀⠀⠀⠀⠀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⣿⣿⣿⣿⣿⣷⡀⠀⠀⠀⠀⠀⠀⠀⠁⣿⣿⣿⣿⣿⣿⣿⣿⣿⣿⣿⣿⣿⣿⣿⣿⣿⣿⣿⣿⣿⣿⣿⣿⣿⣿⣿⣿⣿⣿⠀⠀⠀⠀⠀⠀⠀⠀⠀⠀⠀⠀⠀⠀⠀⠀⠀⠀⠀⠀⠀⠀⠀⠀⠀⠀⠀⠀⠀⠀⠀⠀⠀⠀⠀⠀⠀⠀⠀⠀⠀⠀⠀⠀⠀⠀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⣿⣿⣿⣿⣿⣿⣷⡀⠀⠀⠀⠀⠀⠀⣸⣿⣿⣿⣿⣿⣿⣿⣿⣿⣿⣿⣿⣿⣿⣿⣿⣿⣿⣿⣿⣿⣿⣿⣿⣿⣿⣿⣿⣿⣿⠀⠀⠀⠀⠀⠀⠀⠀⠀⠀⠀⠀⠀⠀⠀⠀⠀⠀⠀⠀⠀⠀⠀⠀⠀⠀⠀⠀⠀⠀⠀⠀⠀⠀⠀⠀⠀⠀⠀⠀⠀⠀⠀⠀⠀⠀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⣿⣿⣿⣿⣿⣿⣿⡇⠀⠀⠀⠀⠀⠀⠚⠉⠁⠈⢿⣿⣿⣿⣿⣿⣿⣿⣿⣿⣿⣿⣿⣿⣿⣿⣿⣿⣿⣿⣿⣿⣿⣿⣿⣿⣿⠀⠀⠀⠀⠀⠀⠀⠀⠀⠀⠀⠀⠀⠀⠀⠀⠀⠀⠀⠀⠀⠀⠀⠀⠀⠀⠀⠀⠀⠀⠀⠀⠀⠀⠀⠀⠀⠀⠀⠀⠀⠀⠀⠀⠀⠀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⣿⣿⣿⣿⣿⣿⣿⣷⠀⠀⠀⠀⠀⢀⣀⣤⣶⡄⠀⠙⠟⢿⣿⣿⣿⣿⣿⣿⣿⣿⣿⣿⣿⣿⣿⣿⣿⣿⣿⣿⣿⣿⣿⣿⣿⠀⠀⠀⠀⠀⠀⠀⠀⠀⠀⠀⠀⠀⠀⠀⠀⠀⠀⠀⠀⠀⠀⠀⠀⠀⠀⠀⠀⠀⠀⠀⠀⠀⠀⠀⠀⠀⠀⠀⠀⠀⠀⠀⠀⠀⠀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⣿⣿⣿⣿⣿⣿⠿⠿⠀⠀⠀⠀⠐⠛⠻⢿⣿⣿⣶⣦⣴⣿⣿⣿⣿⣿⣿⣿⣿⣿⣿⣿⣿⣿⣿⣿⣿⣿⣿⣿⣿⣿⣿⣿⣿⠀⠀⠀⠀⠀⠀⠀⠀⠀⠀⠀⠀⠀⠀⠀⠀⠀⠀⠀⠀⠀⠀⠀⠀⠀⠀⠀⠀⠀⠀⠀⠀⠀⠀⠀⠀⠀⠀⠀⠀⠀⠀⠀⠀⠀⠀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⣿⣿⣿⣿⡏⠁⠀⠀⠀⠀⠀⠀⠀⠀⠀⠀⠀⠻⣿⣿⣿⣿⣿⣿⣿⣿⣿⣿⣿⣿⣿⣿⣿⣿⣿⣿⣿⣿⣿⣿⣿⣿⣿⣿⣿⠀⠀⠀⠀⠀⠀⠀⠀⠀⠀⠀⠀⠀⠀⠀⠀⠀⠀⠀⠀⠀⠀⠀⠀⠀⠀⠀⠀⠀⠀⠀⠀⠀⠀⠀⠀⠀⠀⠀⠀⠀⠀⠀⠀⠀⠀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⣿⣿⣿⣿⣧⣤⣀⣀⠀⠀⠀⠀⠀⠀⠀⠀⠀⣠⣿⣿⣿⣿⣿⣿⣿⣿⣿⣿⣿⣿⣿⣿⣿⣿⣿⣿⣿⣿⣿⣿⣿⣿⣿⣿⣿⠀⠀⠀⠀⠀⠀⠀⠀⠀⠀⠀⠀⠀⠀⠀⠀⠀⠀⠀⠀⠀⠀⠀⠀⠀⠀⠀⠀⠀⠀⠀⠀⠀⠀⠀⠀⠀⠀⠀⠀⠀⠀⠀⠀⠀⠀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⣿⣿⣿⣿⣿⣿⣿⣧⡌⠀⠀⠀⠀⢰⣶⣿⣿⣿⣿⣿⣿⣿⣿⣿⣿⣿⣿⣿⣿⣿⣿⣿⣿⣿⣿⣿⣿⣿⣿⣿⣿⣿⣿⣿⣿⠀⠀⠀⠀⠀⠀⠀⠀⠀⠀⠀⠀⠀⠀⠀⠀⠀⠀⠀⠀⠀⠀⠀⠀⠀⠀⠀⠀⠀⠀⠀⠀⠀⠀⠀⠀⠀⠀⠀⠀⠀⠀⠀⠀⠀⠀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⣿⣿⣿⣿⣿⣿⣿⣿⣿⣦⣀⣠⣴⣿⣿⣿⣿⣿⣿⣿⣿⣿⣿⣿⣿⣿⣿⣿⣿⣿⣿⣿⣿⣿⣿⣿⣿⣿⣿⣿⣿⣿⣿⣿⣿⠀⠀⠀⠀⠀⠀⠀⠀⠀⠀⠀⠀⠀⠀⠀⠀⠀⠀⠀⠀⠀⠀⠀⠀⠀⠀⠀⠀⠀⠀⠀⠀⠀⠀⠀⠀⠀⠀⠀⠀⠀⠀⠀⠀⠀⠀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⣿⣿⣿⣿⣿⣿⣿⣿⣿⣿⣿⣿⣿⣿⣿⣿⣿⣿⣿⣿⣿⣿⣿⣿⣿⣿⣿⣿⣿⣿⣿⣿⣿⣿⣿⣿⣿⣿⣿⣿⣿⣿⣿⣿⣿⠀⠀⠀⠀⠀⠀⠀⠀⠀⠀⠀⠀⠀⠀⠀⠀⠀⠀⠀⠀⠀⠀⠀⠀⠀⠀⠀⠀⠀⠀⠀⠀⠀⠀⢀⣀⣴⣶⡀⠀⠀⠀⠀⠀⠀⠀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⣿⣿⣿⣿⣿⣿⣿⣿⣿⣿⣿⣿⣿⣿⣿⣿⣿⣿⣿⣿⣿⣿⣿⣿⣿⣿⣿⣿⣿⣿⣿⣿⣿⣿⣿⣿⣿⣿⣿⣿⣿⣿⣿⣿⣿⠀⠀⠀⠀⠀⠀⠀⠀⠀⠀⠀⠀⠀⠀⠀⠀⠀⠀⠀⠀⠀⠀⠀⠀⠀⠀⠀⠀⠀⠀⠀⣤⣶⣾⣿⣿⣿⣿⠃⠀⠀⠀⠀⠀⠀⠀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⣿⣿⣿⣿⣿⣿⣿⣿⣿⣿⣿⣿⣿⣿⣿⣿⣿⣿⣿⣿⣿⣿⣿⣿⣿⣿⣿⣿⣿⣿⣿⣿⣿⣿⣿⣿⣿⣿⣿⣿⣿⣿⣿⣿⣿⠀⠀⠀⠀⠀⠀⠀⠀⠀⠀⠀⠀⠀⠀⠀⠀⠀⠀⠀⠀⠀⠀⠀⠀⠀⠀⠀⠀⠀⠀⠀⢙⣿⣿⣿⣿⣿⣿⡇⠀⠀⠀⠀⠀⠀⠀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⣿⣿⣿⣿⣿⣿⣿⣿⣿⣿⣿⣿⣿⣿⣿⣿⣿⣿⣿⣿⣿⣿⣿⣿⣿⣿⣿⣿⣿⣿⣿⣿⣿⣿⣿⣿⣿⣿⣿⣿⣿⣿⣿⣿⣿⠀⠀⠀⠀⠀⠀⠀⠀⠀⠀⠀⠀⠀⠀⠀⠀⠀⠀⠀⠀⠀⠀⠀⠀⠀⠀⠀⠀⠀⠀⠀⣉⣿⣿⣿⣿⣿⡏⠀⠀⠀⠀⠀⠀⠀⠀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⣿⣿⣿⣿⣿⣿⣿⣿⣿⣿⣿⣿⣿⣿⣿⣿⣿⣿⣿⣿⣿⣿⣿⣿⣿⣿⣿⣿⣿⣿⣿⣿⣿⣿⣿⣿⣿⣿⣿⣿⣿⣿⣿⣿⣿⠀⠀⠀⠀⠀⠀⠀⠀⠀⠀⠀⠀⠀⠀⠀⠀⠀⠀⠀⠀⠀⠀⠀⠀⠀⠀⠀⢀⡤⣶⣿⣿⣿⣿⣿⣿⣿⣷⣄⠀⢠⣶⡀⠀⠀⠀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⣿⣿⣿⣿⣿⣿⣿⣿⣿⣿⣿⣿⣿⣿⣿⣿⣿⣿⣿⣿⣿⣿⣿⣿⣿⣿⣿⣿⣿⣿⣿⣿⣿⣿⣿⣿⣿⣿⣿⣿⣿⣿⣿⣿⣿⠀⠀⠀⠀⠀⠀⠀⠀⠀⠀⠀⠀⠀⠀⠀⠀⠀⠀⠀⠀⠀⠀⠀⠀⠀⠀⢀⣵⣿⣿⣿⣿⣿⣿⣿⣿⣿⣿⣿⣷⣿⣿⠁⠀⠀⠀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⣿⣿⣿⣿⣿⣿⣿⣿⣿⣿⣿⣿⣿⣿⣿⣿⣿⣿⣿⣿⣿⣿⣿⣿⣿⣿⣿⣿⣿⣿⣿⣿⣿⣿⣿⣿⣿⣿⣿⣿⣿⣿⣿⣿⣿⠀⠀⠀⠀⠀⠀⠀⠀⠀⠀⠀⠀⠀⠀⠀⠀⠀⠀⠀⠀⠀⠀⠀⠀⠀⠀⣾⣿⣿⣿⣿⣿⣿⣿⣿⣿⣿⣿⣿⣿⣿⡿⠁⠀⠀⠀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⣿⣿⣿⣿⣿⣿⣿⣿⣿⣿⣿⣿⣿⣿⣿⣿⣿⣿⣿⣿⣿⣿⣿⣿⣿⣿⣿⣿⣿⣿⣿⣿⣿⣿⣿⣿⣿⣿⣿⣿⣿⣿⣿⣿⣿⠀⠀⠀⠀⠀⠀⠀⠀⠀⠀⠀⠀⠀⠀⠀⠀⠀⠀⠀⠀⠀⠀⠀⠀⠀⠐⠟⠿⠟⢿⣿⣿⣿⣿⣿⣿⣿⣿⣿⣿⠟⠁⠀⠀⠀⠀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⣿⣿⣿⣿⣿⣿⣿⣿⣿⣿⣿⣿⣿⣿⣿⣿⣿⣿⣿⣿⣿⣿⣿⣿⣿⣿⣿⣿⣿⣿⣿⣿⣿⣿⣿⣿⣿⣿⣿⣿⣿⣿⣿⣿⣿⠀⠀⠀⠀⠀⠀⠀⠀⠀⠀⠀⠀⠀⠀⠀⠀⠀⠀⠀⠀⠀⠀⠀⠀⠀⠀⠀⠀⠀⠸⣿⣿⣿⣿⣿⣿⣿⣿⣿⣿⠀⠀⠀⠀⠀⠀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⣿⣿⣿⣿⣿⣿⣿⣿⣿⣿⣿⣿⣿⣿⣿⣿⣿⣿⣿⣿⣿⣿⣿⣿⣿⣿⣿⣿⣿⣿⣿⣿⣿⣿⣿⣿⣿⣿⣿⣿⣿⣿⣿⣿⣿⠀⠀⠀⠀⠀⠀⠀⠀⠀⠀⠀⠀⠀⠀⠀⠀⠀⠀⠀⠀⠀⠀⠀⠀⠀⠀⠀⠀⠀⠀⠹⠟⠛⠁⢸⣿⣿⣿⣿⡏⠀⠀⠀⠀⠀⠀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⣿⣿⣿⣿⣿⣿⣿⣿⣿⣿⣿⣿⣿⣿⣿⣿⣿⣿⣿⣿⣿⣿⣿⣿⣿⣿⣿⣿⣿⣿⣿⣿⣿⣿⣿⣿⣿⣿⣿⣿⣿⣿⣿⣿⣿⠀⠀⠀⠀⠀⠀⠀⠀⠀⠀⠀⠀⠀⠀⠀⠀⠀⠀⠀⠀⠀⠀⠀⠀⠀⠀⠀⠀⠀⠀⠀⠀⠀⠀⢸⣿⣿⣿⣿⡇⠀⠀⠀⠀⠀⠀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⣿⣿⣿⣿⣿⣿⣿⣿⣿⣿⣿⣿⣿⣿⣿⣿⣿⣿⣿⣿⣿⣿⣿⣿⣿⣿⣿⣿⣿⣿⣿⣿⣿⣿⣿⣿⣿⣿⣿⣿⣿⣿⣿⣿⣿⠀⠀⠀⠀⠀⠀⠀⠀⠀⠀⠀⠀⠀⠀⠀⠀⠀⠀⠀⠀⠀⠀⠀⠀⠀⠀⠀⠀⠀⠀⠀⠀⠀⣼⣿⣿⣿⣿⣿⣿⣿⠀⠀⠀⠀⠀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⣿⣿⣿⡯⠁⠀⠀⠀⠀⠀⠀⠀⠀⠀⠀⠈⠛⠿⢿⣿⣿⣿⣿⣿⣿⣿⣿⣿⣿⣿⣿⣿⣿⣿⣿⣿⣿⣿⣿⣿⣿⣿⣿⣿⣿⠀⠀⠀⠀⠀⠀⠀⠀⠀⠀⠀⠀⠀⠀⠀⠀⠀⠀⠀⠀⠀⠀⠀⠀⠀⠀⠀⠀⠀⠀⠀⠀⠀⠀⠀⠀⠀⠀⠀⠀⠀⠀⠀⠀⠀⠀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⣿⣿⣿⣇⠀⠀⠀⠀⠀⠀⠀⠀⠀⠀⠀⠀⠀⠀⠀⠙⣿⣿⣿⣿⣿⣿⣿⣿⣿⣿⣿⣿⣿⣿⣿⣿⣿⣿⣿⣿⣿⣿⣿⣿⣿⠀⠀⠀⠀⠀⠀⠀⠀⠀⠀⠀⠀⠀⠀⠀⠀⠀⠀⠀⠀⠀⠀⠀⠀⠀⠀⠀⠀⠀⠀⠀⠀⠀⠀⠀⠀⠀⠀⠀⠀⠀⠀⠀⠀⠀⠀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⣿⣿⣿⣿⡀⠀⠀⠀⠀⠀⠀⠀⠀⠀⠀⠀⠀⠀⠀⠀⣿⣿⣿⣿⣿⣿⣿⣿⣿⣿⣿⣿⣿⣿⣿⣿⣿⣿⣿⣿⣿⣿⣿⣿⣿⠀⠀⠀⠀⠀⠀⠀⠀⠀⠀⠀⠀⠀⠀⠀⠀⠀⠀⠀⠀⠀⠀⠀⠀⠀⠀⠀⠀⠀⠀⠀⠀⠀⠀⠀⠀⠀⠀⠀⠀⠀⠀⠀⠀⠀⠀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⣿⣿⣿⣿⣧⠀⠀⠀⠀⠀⠀⠀⠀⠀⠀⠀⠀⠀⣠⣾⣿⣿⣿⣿⣿⣿⣿⣿⣿⣿⣿⣿⣿⣿⣿⣿⣿⣿⣿⣿⣿⣿⣿⣿⣿⠀⠀⠀⠀⠀⠀⠀⠀⠀⠀⠀⠀⠀⠀⠀⠀⠀⠀⠀⠀⠀⠀⠀⠀⠀⠀⠀⠀⠀⠀⠀⠀⠀⠀⠀⠀⠀⠀⠀⠀⠀⠀⠀⠀⠀⠀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⣿⣿⣿⣿⣿⡆⠀⠀⠀⠀⠀⠀⠀⠀⠀⢀⣴⣿⣿⣿⣿⣿⣿⣿⣿⣿⣿⣿⣿⣿⣿⣿⣿⣿⣿⣿⣿⣿⣿⣿⣿⣿⣿⣿⣿⠀⠀⠀⠀⠀⠀⠀⠀⠀⠀⠀⠀⠀⠀⠀⠀⠀⠀⠀⠀⠀⠀⠀⠀⠀⠀⠀⠀⠀⠀⠀⠀⠀⠀⠀⠀⠀⠀⠀⠀⠀⠀⠀⠀⠀⠀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⣿⣿⣿⣿⣿⣿⠀⠀⠀⠀⠀⠀⠀⠀⣠⣿⣿⣿⣿⣿⣿⣿⣿⣿⣿⣿⣿⣿⣿⣿⣿⣿⣿⣿⣿⣿⣿⣿⣿⣿⣿⣿⣿⣿⣿⠀⠀⠀⠀⠀⠀⠀⠀⠀⠀⠀⠀⠀⠀⠀⠀⠀⠀⠀⠀⠀⠀⠀⠀⠀⠀⠀⠀⠀⠀⠀⠀⠀⠀⠀⠀⠀⠀⠀⠀⠀⠀⠀⠀⠀⠀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⣿⣿⣿⣿⣿⡇⠀⠀⠀⠀⠀⠀⠀⠰⢿⣿⣿⣿⣿⣿⣿⣿⣿⣿⣿⣿⣿⣿⣿⣿⣿⣿⣿⣿⣿⣿⣿⣿⣿⣿⣿⣿⣿⣿⣿⠀⠀⠀⠀⠀⠀⠀⠀⠀⠀⠀⠀⠀⠀⠀⠀⠀⠀⠀⠀⠀⠀⠀⠀⠀⠀⠀⠀⠀⠀⠀⠀⠀⠀⠀⠀⠀⠀⠀⠀⠀⠀⠀⠀⠀⠀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⣿⣿⣿⣿⣿⣧⠀⠀⠀⠀⠀⠀⠀⠀⠘⣿⣿⣿⣿⣿⣿⣿⣿⣿⣿⣿⣿⣿⣿⣿⣿⣿⣿⣿⣿⣿⣿⣿⣿⣿⣿⣿⣿⣿⣿⠀⠀⠀⠀⠀⠀⠀⠀⠀⠀⠀⠀⠀⠀⠀⠀⠀⠀⠀⠀⠀⠀⠀⠀⠀⠀⠀⠀⠀⠀⠀⠀⠀⠀⠀⠀⠀⠀⠀⠀⠀⠀⠀⠀⠀⠀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⣿⣿⣿⣿⣿⣿⣧⠀⠀⠀⠀⠀⠀⠀⣼⣿⣿⣿⣿⣿⣿⣿⣿⣿⣿⣿⣿⣿⣿⣿⣿⣿⣿⣿⣿⣿⣿⣿⣿⣿⣿⣿⣿⣿⣿⠀⠀⠀⠀⠀⠀⠀⠀⠀⠀⠀⠀⠀⠀⠀⠀⠀⠀⠀⠀⠀⠀⠀⠀⠀⠀⠀⠀⠀⠀⠀⠀⠀⠀⠀⠀⠀⠀⠀⠀⠀⠀⠀⠀⠀⠀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⣿⣿⣿⣿⣿⣿⣿⡇⠀⠀⠀⠀⠀⠠⠛⠋⠉⠉⢻⣿⣿⣿⣿⣿⣿⣿⣿⣿⣿⣿⣿⣿⣿⣿⣿⣿⣿⣿⣿⣿⣿⣿⣿⣿⣿⠀⠀⠀⠀⠀⠀⠀⠀⠀⠀⠀⠀⠀⠀⠀⠀⠀⠀⠀⠀⠀⠀⠀⠀⠀⠀⠀⠀⠀⠀⠀⠀⠀⠀⠀⠀⠀⠀⠀⠀⠀⠀⠀⠀⠀⠀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⣿⣿⣿⣿⣿⣿⣿⣧⠀⠀⠀⠀⠀⢀⣀⣠⣴⣄⠀⠙⢻⢿⣿⣿⣿⣿⣿⣿⣿⣿⣿⣿⣿⣿⣿⣿⣿⣿⣿⣿⣿⣿⣿⣿⣿⠀⠀⠀⠀⠀⠀⠀⠀⠀⠀⠀⠀⠀⠀⠀⠀⠀⠀⠀⠀⠀⠀⠀⠀⠀⠀⠀⠀⠀⠀⠀⠀⠀⠀⠀⠀⠀⠀⠀⠀⠀⠀⠀⠀⠀⠀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⣿⣿⣿⣿⣿⣿⠿⠿⠀⠀⠀⠀⠐⠛⠿⢿⣿⣿⣦⣤⣤⣼⣿⣿⣿⣿⣿⣿⣿⣿⣿⣿⣿⣿⣿⣿⣿⣿⣿⣿⣿⣿⣿⣿⣿⠀⠀⠀⠀⠀⠀⠀⠀⠀⠀⠀⠀⠀⠀⠀⠀⠀⠀⠀⠀⠀⠀⠀⠀⠀⠀⠀⠀⠀⠀⠀⠀⠀⠀⠀⠀⠀⠀⠀⠀⠀⠀⠀⠀⠀⠀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⣿⣿⣿⣿⠏⠀⠀⠀⠀⠀⠀⠀⠀⠀⠀⠀⠈⠻⣿⣿⣿⣿⣿⣿⣿⣿⣿⣿⣿⣿⣿⣿⣿⣿⣿⣿⣿⣿⣿⣿⣿⣿⣿⣿⣿⠀⠀⠀⠀⠀⠀⠀⠀⠀⠀⠀⠀⠀⠀⠀⠀⠀⠀⠀⠀⠀⠀⠀⠀⠀⠀⠀⠀⠀⠀⠀⠀⠀⠀⠀⠀⠀⠀⠀⠀⠀⠀⠀⠀⠀⠀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⣿⣿⣿⣿⣧⣤⣀⣀⠀⠀⠀⠀⠀⠀⠀⠀⠀⢠⣿⣿⣿⣿⣿⣿⣿⣿⣿⣿⣿⣿⣿⣿⣿⣿⣿⣿⣿⣿⣿⣿⣿⣿⣿⣿⣿⠀⠀⠀⠀⠀⠀⠀⠀⠀⠀⠀⠀⠀⠀⠀⠀⠀⠀⠀⠀⠀⠀⠀⠀⠀⠀⠀⠀⠀⠀⠀⠀⠀⠀⠀⠀⠀⠀⠀⠀⠀⠀⠀⠀⠀⠀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⣿⣿⣿⣿⣿⣿⣿⣦⡈⠀⠀⠀⠀⢰⣶⣾⣿⣿⣿⣿⣿⣿⣿⣿⣿⣿⣿⣿⣿⣿⣿⣿⣿⣿⣿⣿⣿⣿⣿⣿⣿⣿⣿⣿⣿⠀⠀⠀⠀⠀⠀⠀⠀⠀⠀⠀⠀⠀⠀⠀⠀⠀⠀⠀⠀⠀⠀⠀⠀⠀⠀⠀⠀⠀⠀⠀⠀⠀⠀⠀⠀⠀⠀⠀⠀⠀⠀⠀⠀⠀⠀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⣿⣿⣿⣿⣿⣿⣿⣿⣿⣄⣀⣠⣴⣿⣿⣿⣿⣿⣿⣿⣿⣿⣿⣿⣿⣿⣿⣿⣿⣿⣿⣿⣿⣿⣿⣿⣿⣿⣿⣿⣿⣿⣿⣿⣿⠀⠀⠀⠀⠀⠀⠀⠀⠀⠀⠀⠀⠀⠀⠀⠀⠀⠀⠀⠀⠀⠀⠀⠀⠀⠀⠀⠀⠀⠀⠀⠀⠀⠀⠀⠀⠀⠀⠀⠀⠀⠀⠀⠀⠀⠀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⣿⣿⣿⣿⣿⣿⣿⣿⣿⣿⣿⣿⣿⣿⣿⣿⣿⣿⣿⣿⣿⣿⣿⣿⣿⣿⣿⣿⣿⣿⣿⣿⣿⣿⣿⣿⣿⣿⣿⣿⣿⣿⣿⣿⣿⠀⠀⠀⠀⠀⠀⠀⠀⠀⠀⠀⠀⠀⠀⠀⠀⠀⠀⠀⠀⠀⠀⠀⠀⠀⠀⠀⠀⠀⠀⠀⠀⠀⠀⢀⣀⣤⣶⡄⠀⠀⠀⠀⠀⠀⠀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⣿⣿⣿⣿⣿⣿⣿⣿⣿⣿⣿⣿⣿⣿⣿⣿⣿⣿⣿⣿⣿⣿⣿⣿⣿⣿⣿⣿⣿⣿⣿⣿⣿⣿⣿⣿⣿⣿⣿⣿⣿⣿⣿⣿⣿⠀⠀⠀⠀⠀⠀⠀⠀⠀⠀⠀⠀⠀⠀⠀⠀⠀⠀⠀⠀⠀⠀⠀⠀⠀⠀⠀⠀⠀⠀⠀⣤⣶⣾⣿⣿⣿⣿⡛⠀⠀⠀⠀⠀⠀⠀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⣿⣿⣿⣿⣿⣿⣿⣿⣿⣿⣿⣿⣿⣿⣿⣿⣿⣿⣿⣿⣿⣿⣿⣿⣿⣿⣿⣿⣿⣿⣿⣿⣿⣿⣿⣿⣿⣿⣿⣿⣿⣿⣿⣿⣿⠀⠀⠀⠀⠀⠀⠀⠀⠀⠀⠀⠀⠀⠀⠀⠀⠀⠀⠀⠀⠀⠀⠀⠀⠀⠀⠀⠀⠀⠀⠀⠙⣿⣿⣿⣿⣿⣿⡗⠀⠀⠀⠀⠀⠀⠀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⣿⣿⣿⣿⣿⣿⣿⣿⣿⣿⣿⣿⣿⣿⣿⣿⣿⣿⣿⣿⣿⣿⣿⣿⣿⣿⣿⣿⣿⣿⣿⣿⣿⣿⣿⣿⣿⣿⣿⣿⣿⣿⣿⣿⣿⠀⠀⠀⠀⠀⠀⠀⠀⠀⠀⠀⠀⠀⠀⠀⠀⠀⠀⠀⠀⠀⠀⠀⠀⠀⠀⠀⠀⠀⠀⠀⣈⣿⣿⣿⣿⣿⣿⠁⠀⠀⠀⠀⠀⠀⠀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⣿⣿⣿⣿⣿⣿⣿⣿⣿⣿⣿⣿⣿⣿⣿⣿⣿⣿⣿⣿⣿⣿⣿⣿⣿⣿⣿⣿⣿⣿⣿⣿⣿⣿⣿⣿⣿⣿⣿⣿⣿⣿⣿⣿⣿⠀⠀⠀⠀⠀⠀⠀⠀⠀⠀⠀⠀⠀⠀⠀⠀⠀⠀⠀⠀⠀⠀⠀⠀⠀⠀⠀⠀⡤⣶⣿⣿⣿⣿⣿⣿⣿⣿⣆⡀⣠⣶⡄⠀⠀⠀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⣿⣿⣿⣿⣿⣿⣿⣿⣿⣿⣿⣿⣿⣿⣿⣿⣿⣿⣿⣿⣿⣿⣿⣿⣿⣿⣿⣿⣿⣿⣿⣿⣿⣿⣿⣿⣿⣿⣿⣿⣿⣿⣿⣿⣿⠀⠀⠀⠀⠀⠀⠀⠀⠀⠀⠀⠀⠀⠀⠀⠀⠀⠀⠀⠀⠀⠀⠀⠀⠀⠀⠀⣵⣾⣿⣿⣿⣿⣿⣿⣿⣿⣿⣿⣿⣿⣿⠁⠀⠀⠀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⣿⣿⣿⣿⣿⣿⣿⣿⣿⣿⣿⣿⣿⣿⣿⣿⣿⣿⣿⣿⣿⣿⣿⣿⣿⣿⣿⣿⣿⣿⣿⣿⣿⣿⣿⣿⣿⣿⣿⣿⣿⣿⣿⣿⣿⠀⠀⠀⠀⠀⠀⠀⠀⠀⠀⠀⠀⠀⠀⠀⠀⠀⠀⠀⠀⠀⠀⠀⠀⠀⠠⢾⣿⣿⣿⣿⣿⣿⣿⣿⣿⣿⣿⣿⣿⣿⡿⠀⠀⠀⠀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⣿⣿⣿⣿⣿⣿⣿⣿⣿⣿⣿⣿⣿⣿⣿⣿⣿⣿⣿⣿⣿⣿⣿⣿⣿⣿⣿⣿⣿⣿⣿⣿⣿⣿⣿⣿⣿⣿⣿⣿⣿⣿⣿⣿⣿⠀⠀⠀⠀⠀⠀⠀⠀⠀⠀⠀⠀⠀⠀⠀⠀⠀⠀⠀⠀⠀⠀⠀⠀⠀⠀⠻⠻⠿⢟⣿⣿⣿⣿⣿⣿⣿⣿⣿⣿⡟⠁⠀⠀⠀⠀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⣿⣿⣿⣿⣿⣿⣿⣿⣿⣿⣿⣿⣿⣿⣿⣿⣿⣿⣿⣿⣿⣿⣿⣿⣿⣿⣿⣿⣿⣿⣿⣿⣿⣿⣿⣿⣿⣿⣿⣿⣿⣿⣿⣿⣿⠀⠀⠀⠀⠀⠀⠀⠀⠀⠀⠀⠀⠀⠀⠀⠀⠀⠀⠀⠀⠀⠀⠀⠀⠀⠀⠀⠀⠀⠉⢿⣿⣿⣿⣿⣿⣿⣿⣿⣿⠀⠀⠀⠀⠀⠀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⣿⣿⣿⣿⣿⣿⣿⣿⣿⣿⣿⣿⣿⣿⣿⣿⣿⣿⣿⣿⣿⣿⣿⣿⣿⣿⣿⣿⣿⣿⣿⣿⣿⣿⣿⣿⣿⣿⣿⣿⣿⣿⣿⣿⣿⠀⠀⠀⠀⠀⠀⠀⠀⠀⠀⠀⠀⠀⠀⠀⠀⠀⠀⠀⠀⠀⠀⠀⠀⠀⠀⠀⠀⠀⠀⠘⠟⠛⠉⢠⣿⣿⣿⣿⣿⠀⠀⠀⠀⠀⠀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⣿⣿⣿⣿⣿⣿⣿⣿⣿⣿⣿⣿⣿⣿⣿⣿⣿⣿⣿⣿⣿⣿⣿⣿⣿⣿⣿⣿⣿⣿⣿⣿⣿⣿⣿⣿⣿⣿⣿⣿⣿⣿⣿⣿⣿⠀⠀⠀⠀⠀⠀⠀⠀⠀⠀⠀⠀⠀⠀⠀⠀⠀⠀⠀⠀⠀⠀⠀⠀⠀⠀⠀⠀⠀⠀⠀⠀⠀⠀⢸⣿⣿⣿⣿⣿⠀⠀⠀⠀⠀⠀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⣿⣿⣿⣿⣿⣿⣿⣿⣿⣿⣿⣿⣿⣿⣿⣿⣿⣿⣿⣿⣿⣿⣿⣿⣿⣿⣿⣿⣿⣿⣿⣿⣿⣿⣿⣿⣿⣿⣿⣿⣿⣿⣿⣿⣿⠀⠀⠀⠀⠀⠀⠀⠀⠀⠀⠀⠀⠀⠀⠀⠀⠀⠀⠀⠀⠀⠀⠀⠀⠀⠀⠀⠀⠀⠀⠀⠀⠀⠀⣾⣿⣿⣿⣿⣿⠀⠀⠀⠀⠀⠀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⣿⣿⣿⣿⣿⣿⣿⣿⣿⣿⣿⣿⣿⣿⣿⣿⣿⣿⣿⣿⣿⣿⣿⣿⣿⣿⣿⣿⣿⣿⣿⣿⣿⣿⣿⣿⣿⣿⣿⣿⣿⣿⣿⣿⣿⠀⠀⠀⠀⠀⠀⠀⠀⠀⠀⠀⠀⠀⠀⠀⠀⠀⠀⠀⠀⠀⠀⠀⠀⠀⠀⠀⠀⠀⠀⠀⠀⠀⠀⣿⣿⣿⣿⣿⣿⡄⠀⠀⠀⠀⠀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⣿⣿⣿⣿⣿⣿⣿⣿⣿⣿⣿⣿⣿⣿⣿⣿⣿⣿⣿⣿⣿⣿⣿⣿⣿⣿⣿⣿⣿⣿⣿⣿⣿⣿⣿⣿⣿⣿⣿⣿⣿⣿⣿⣿⣿⠀⠀⠀⠀⠀⠀⠀⠀⠀⠀⠀⠀⠀⠀⠀⠀⠀⠀⠀⠀⠀⠀⠀⠀⠀⠀⠀⠀⠀⠀⠀⠀⠀⢀⣿⣿⣿⣿⣿⣿⡇⠀⠀⠀⠀⠀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⣿⣿⣿⣿⣿⣿⣿⣿⣿⣿⣿⣿⣿⣿⣿⣿⣿⣿⣿⣿⣿⣿⣿⣿⣿⣿⣿⣿⣿⣿⣿⣿⣿⣿⣿⣿⣿⣿⣿⣿⣿⣿⣿⣿⣿⠀⠀⠀⠀⠀⠀⠀⠀⠀⠀⠀⠀⠀⠀⠀⠀⠀⠀⠀⠀⠀⠀⠀⠀⠀⠀⠀⠀⠀⠀⠀⠀⠀⢸⣿⣿⣿⣿⣿⣿⣿⠀⠀⠀⠀⠀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⣿⣿⣿⡏⠀⠀⠀⠀⠀⠀⠀⠀⠀⠀⠀⠈⠙⠛⢿⣿⣿⣿⣿⣿⣿⣿⣿⣿⣿⣿⣿⣿⣿⣿⣿⣿⣿⣿⣿⣿⣿⣿⣿⣿⣿⠀⠀⠀⠀⠀⠀⠀⠀⠀⠀⠀⠀⠀⠀⠀⠀⠀⠀⠀⠀⠀⠀⠀⠀⠀⠀⠀⠀⠀⠀⠀⠀⠀⠀⠀⠀⠀⠀⠀⠀⠀⠀⠀⠀⠀⠀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⣿⣿⣿⡆⠀⠀⠀⠀⠀⠀⠀⠀⠀⠀⠀⠀⠀⠀⠀⠉⣿⣿⣿⣿⣿⣿⣿⣿⣿⣿⣿⣿⣿⣿⣿⣿⣿⣿⣿⣿⣿⣿⣿⣿⣿⠀⠀⠀⠀⠀⠀⠀⠀⠀⠀⠀⠀⠀⠀⠀⠀⠀⠀⠀⠀⠀⠀⠀⠀⠀⠀⠀⠀⠀⠀⠀⠀⠀⠀⠀⠀⠀⠀⠀⠀⠀⠀⠀⠀⠀⠀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⣿⣿⣿⣿⡀⠀⠀⠀⠀⠀⠀⠀⠀⠀⠀⠀⠀⠀⠀⠀⣿⣿⣿⣿⣿⣿⣿⣿⣿⣿⣿⣿⣿⣿⣿⣿⣿⣿⣿⣿⣿⣿⣿⣿⣿⠀⠀⠀⠀⠀⠀⠀⠀⠀⠀⠀⠀⠀⠀⠀⠀⠀⠀⠀⠀⠀⠀⠀⠀⠀⠀⠀⠀⠀⠀⠀⠀⠀⠀⠀⠀⠀⠀⠀⠀⠀⠀⠀⠀⠀⠀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⣿⣿⣿⣿⣧⠀⠀⠀⠀⠀⠀⠀⠀⠀⠀⠀⠀⢀⣴⣾⣿⣿⣿⣿⣿⣿⣿⣿⣿⣿⣿⣿⣿⣿⣿⣿⣿⣿⣿⣿⣿⣿⣿⣿⣿⠀⠀⠀⠀⠀⠀⠀⠀⠀⠀⠀⠀⠀⠀⠀⠀⠀⠀⠀⠀⠀⠀⠀⠀⠀⠀⠀⠀⠀⠀⠀⠀⠀⠀⠀⠀⠀⠀⠀⠀⠀⠀⠀⠀⠀⠀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⣿⣿⣿⣿⣿⡆⠀⠀⠀⠀⠀⠀⠀⠀⠀⢀⣴⣿⣿⣿⣿⣿⣿⣿⣿⣿⣿⣿⣿⣿⣿⣿⣿⣿⣿⣿⣿⣿⣿⣿⣿⣿⣿⣿⣿⠀⠀⠀⠀⠀⠀⠀⠀⠀⠀⠀⠀⠀⠀⠀⠀⠀⠀⠀⠀⠀⠀⠀⠀⠀⠀⠀⠀⠀⠀⠀⠀⠀⠀⠀⠀⠀⠀⠀⠀⠀⠀⠀⠀⠀⠀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⣿⣿⣿⣿⣿⣷⠀⠀⠀⠀⠀⠀⠀⠀⣰⣿⣿⣿⣿⣿⣿⣿⣿⣿⣿⣿⣿⣿⣿⣿⣿⣿⣿⣿⣿⣿⣿⣿⣿⣿⣿⣿⣿⣿⣿⠀⠀⠀⠀⠀⠀⠀⠀⠀⠀⠀⠀⠀⠀⠀⠀⠀⠀⠀⠀⠀⠀⠀⠀⠀⠀⠀⠀⠀⠀⠀⠀⠀⠀⠀⠀⠀⠀⠀⠀⠀⠀⠀⠀⠀⠀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⣿⣿⣿⣿⣿⡇⠀⠀⠀⠀⠀⠀⠀⠰⢿⣿⣿⣿⣿⣿⣿⣿⣿⣿⣿⣿⣿⣿⣿⣿⣿⣿⣿⣿⣿⣿⣿⣿⣿⣿⣿⣿⣿⣿⣿⠀⠀⠀⠀⠀⠀⠀⠀⠀⠀⠀⠀⠀⠀⠀⠀⠀⠀⠀⠀⠀⠀⠀⠀⠀⠀⠀⠀⠀⠀⠀⠀⠀⠀⠀⠀⠀⠀⠀⠀⠀⠀⠀⠀⠀⠀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⣿⣿⣿⣿⣿⣦⠀⠀⠀⠀⠀⠀⠀⠀⠸⣿⣿⣿⣿⣿⣿⣿⣿⣿⣿⣿⣿⣿⣿⣿⣿⣿⣿⣿⣿⣿⣿⣿⣿⣿⣿⣿⣿⣿⣿⠀⠀⠀⠀⠀⠀⠀⠀⠀⠀⠀⠀⠀⠀⠀⠀⠀⠀⠀⠀⠀⠀⠀⠀⠀⠀⠀⠀⠀⠀⠀⠀⠀⠀⠀⠀⠀⠀⠀⠀⠀⠀⠀⠀⠀⠀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⣿⣿⣿⣿⣿⣿⣧⠀⠀⠀⠀⠀⠀⠀⢾⣿⣿⣿⣿⣿⣿⣿⣿⣿⣿⣿⣿⣿⣿⣿⣿⣿⣿⣿⣿⣿⣿⣿⣿⣿⣿⣿⣿⣿⣿⠀⠀⠀⠀⠀⠀⠀⠀⠀⠀⠀⠀⠀⠀⠀⠀⠀⠀⠀⠀⠀⠀⠀⠀⠀⠀⠀⠀⠀⠀⠀⠀⠀⠀⠀⠀⠀⠀⠀⠀⠀⠀⠀⠀⠀⠀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⣿⣿⣿⣿⣿⣿⣿⡆⠀⠀⠀⠀⠀⠰⠛⠛⠉⠉⢻⣿⣿⣿⣿⣿⣿⣿⣿⣿⣿⣿⣿⣿⣿⣿⣿⣿⣿⣿⣿⣿⣿⣿⣿⣿⣿⠀⠀⠀⠀⠀⠀⠀⠀⠀⠀⠀⠀⠀⠀⠀⠀⠀⠀⠀⠀⠀⠀⠀⠀⠀⠀⠀⠀⠀⠀⠀⠀⠀⠀⠀⠀⠀⠀⠀⠀⠀⠀⠀⠀⠀⠀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⣿⣿⣿⣿⣿⣿⣿⣇⠀⠀⠀⠀⠀⠀⣀⣠⣴⣄⠀⠉⢻⠿⣿⣿⣿⣿⣿⣿⣿⣿⣿⣿⣿⣿⣿⣿⣿⣿⣿⣿⣿⣿⣿⣿⣿⠀⠀⠀⠀⠀⠀⠀⠀⠀⠀⠀⠀⠀⠀⠀⠀⠀⠀⠀⠀⠀⠀⠀⠀⠀⠀⠀⠀⠀⠀⠀⠀⠀⠀⠀⠀⠀⠀⠀⠀⠀⠀⠀⠀⠀⠀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⣿⣿⣿⣿⣿⡿⠿⠟⠀⠀⠀⠀⠐⠛⠿⢿⣿⣿⣧⣤⣤⣴⣿⣿⣿⣿⣿⣿⣿⣿⣿⣿⣿⣿⣿⣿⣿⣿⣿⣿⣿⣿⣿⣿⣿⠀⠀⠀⠀⠀⠀⠀⠀⠀⠀⠀⠀⠀⠀⠀⠀⠀⠀⠀⠀⠀⠀⠀⠀⠀⠀⠀⠀⠀⠀⠀⠀⠀⠀⠀⠀⠀⠀⠀⠀⠀⠀⠀⠀⠀⠀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⣿⣿⣿⣿⠋⠀⠀⠀⠀⠀⠀⠀⠀⠀⠀⠀⠈⠻⣿⣿⣿⣿⣿⣿⣿⣿⣿⣿⣿⣿⣿⣿⣿⣿⣿⣿⣿⣿⣿⣿⣿⣿⣿⣿⣿⠀⠀⠀⠀⠀⠀⠀⠀⠀⠀⠀⠀⠀⠀⠀⠀⠀⠀⠀⠀⠀⠀⠀⠀⠀⠀⠀⠀⠀⠀⠀⠀⠀⠀⠀⠀⠀⠀⠀⠀⠀⠀⠀⠀⠀⠀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⣿⣿⣿⣿⣧⣤⣀⣀⠀⠀⠀⠀⠀⠀⠀⠀⠀⢀⣿⣿⣿⣿⣿⣿⣿⣿⣿⣿⣿⣿⣿⣿⣿⣿⣿⣿⣿⣿⣿⣿⣿⣿⣿⣿⣿⠀⠀⠀⠀⠀⠀⠀⠀⠀⠀⠀⠀⠀⠀⠀⠀⠀⠀⠀⠀⠀⠀⠀⠀⠀⠀⠀⠀⠀⠀⠀⠀⠀⠀⠀⠀⠀⠀⠀⠀⠀⠀⠀⠀⠀⠀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⣿⣿⣿⣿⣿⣿⣷⣦⡈⠀⠀⠀⠀⣰⣶⣾⣿⣿⣿⣿⣿⣿⣿⣿⣿⣿⣿⣿⣿⣿⣿⣿⣿⣿⣿⣿⣿⣿⣿⣿⣿⣿⣿⣿⣿⠀⠀⠀⠀⠀⠀⠀⠀⠀⠀⠀⠀⠀⠀⠀⠀⠀⠀⠀⠀⠀⠀⠀⠀⠀⠀⠀⠀⠀⠀⠀⠀⠀⠀⠀⠀⠀⠀⠀⠀⠀⠀⠀⠀⠀⠀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⣿⣿⣿⣿⣿⣿⣿⣿⣷⣄⣀⣠⣴⣿⣿⣿⣿⣿⣿⣿⣿⣿⣿⣿⣿⣿⣿⣿⣿⣿⣿⣿⣿⣿⣿⣿⣿⣿⣿⣿⣿⣿⣿⣿⣿⠀⠀⠀⠀⠀⠀⠀⠀⠀⠀⠀⠀⠀⠀⠀⠀⠀⠀⠀⠀⠀⠀⠀⠀⠀⠀⠀⠀⠀⠀⠀⠀⠀⠀⠀⠀⠀⠀⠀⠀⠀⠀⠀⠀⠀⠀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⣿⣿⣿⣿⣿⣿⣿⣿⣿⣿⣿⣿⣿⣿⣿⣿⣿⣿⣿⣿⣿⣿⣿⣿⣿⣿⣿⣿⣿⣿⣿⣿⣿⣿⣿⣿⣿⣿⣿⣿⣿⣿⣿⣿⣿⠀⠀⠀⠀⠀⠀⠀⠀⠀⠀⠀⠀⠀⠀⠀⠀⠀⠀⠀⠀⠀⠀⠀⠀⠀⠀⠀⠀⠀⠀⠀⠀⠀⠀⢀⣀⣤⣶⣆⠀⠀⠀⠀⠀⠀⠀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⣿⣿⣿⣿⣿⣿⣿⣿⣿⣿⣿⣿⣿⣿⣿⣿⣿⣿⣿⣿⣿⣿⣿⣿⣿⣿⣿⣿⣿⣿⣿⣿⣿⣿⣿⣿⣿⣿⣿⣿⣿⣿⣿⣿⣿⠀⠀⠀⠀⠀⠀⠀⠀⠀⠀⠀⠀⠀⠀⠀⠀⠀⠀⠀⠀⠀⠀⠀⠀⠀⠀⠀⠀⠀⠀⠀⣤⣶⣾⣿⣿⣿⣿⡛⠀⠀⠀⠀⠀⠀⠀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⣿⣿⣿⣿⣿⣿⣿⣿⣿⣿⣿⣿⣿⣿⣿⣿⣿⣿⣿⣿⣿⣿⣿⣿⣿⣿⣿⣿⣿⣿⣿⣿⣿⣿⣿⣿⣿⣿⣿⣿⣿⣿⣿⣿⣿⠀⠀⠀⠀⠀⠀⠀⠀⠀⠀⠀⠀⠀⠀⠀⠀⠀⠀⠀⠀⠀⠀⠀⠀⠀⠀⠀⠀⠀⠀⠀⠙⣿⣿⣿⣿⣿⣿⡷⠀⠀⠀⠀⠀⠀⠀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⣿⣿⣿⣿⣿⣿⣿⣿⣿⣿⣿⣿⣿⣿⣿⣿⣿⣿⣿⣿⣿⣿⣿⣿⣿⣿⣿⣿⣿⣿⣿⣿⣿⣿⣿⣿⣿⣿⣿⣿⣿⣿⣿⣿⣿⠀⠀⠀⠀⠀⠀⠀⠀⠀⠀⠀⠀⠀⠀⠀⠀⠀⠀⠀⠀⠀⠀⠀⠀⠀⠀⠀⠀⠀⠀⠀⣈⣽⣿⣿⣿⣿⣿⠁⠀⠀⠀⠀⠀⠀⠀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⣿⣿⣿⣿⣿⣿⣿⣿⣿⣿⣿⣿⣿⣿⣿⣿⣿⣿⣿⣿⣿⣿⣿⣿⣿⣿⣿⣿⣿⣿⣿⣿⣿⣿⣿⣿⣿⣿⣿⣿⣿⣿⣿⣿⣿⠀⠀⠀⠀⠀⠀⠀⠀⠀⠀⠀⠀⠀⠀⠀⠀⠀⠀⠀⠀⠀⠀⠀⠀⠀⠀⠀⠀⡠⣶⣿⣿⣿⣿⣿⣿⣿⣿⣧⡀⣠⣶⡀⠀⠀⠀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⣿⣿⣿⣿⣿⣿⣿⣿⣿⣿⣿⣿⣿⣿⣿⣿⣿⣿⣿⣿⣿⣿⣿⣿⣿⣿⣿⣿⣿⣿⣿⣿⣿⣿⣿⣿⣿⣿⣿⣿⣿⣿⣿⣿⣿⠀⠀⠀⠀⠀⠀⠀⠀⠀⠀⠀⠀⠀⠀⠀⠀⠀⠀⠀⠀⠀⠀⠀⠀⠀⠀⠀⣵⣿⣿⣿⣿⣿⣿⣿⣿⣿⣿⣿⣿⣿⣟⠁⠀⠀⠀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⣿⣿⣿⣿⣿⣿⣿⣿⣿⣿⣿⣿⣿⣿⣿⣿⣿⣿⣿⣿⣿⣿⣿⣿⣿⣿⣿⣿⣿⣿⣿⣿⣿⣿⣿⣿⣿⣿⣿⣿⣿⣿⣿⣿⣿⠀⠀⠀⠀⠀⠀⠀⠀⠀⠀⠀⠀⠀⠀⠀⠀⠀⠀⠀⠀⠀⠀⠀⠀⠀⠀⢾⣿⣿⣿⣿⣿⣿⣿⣿⣿⣿⣿⣿⣿⣿⡿⠀⠀⠀⠀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⣿⣿⣿⣿⣿⣿⣿⣿⣿⣿⣿⣿⣿⣿⣿⣿⣿⣿⣿⣿⣿⣿⣿⣿⣿⣿⣿⣿⣿⣿⣿⣿⣿⣿⣿⣿⣿⣿⣿⣿⣿⣿⣿⣿⣿⠀⠀⠀⠀⠀⠀⠀⠀⠀⠀⠀⠀⠀⠀⠀⠀⠀⠀⠀⠀⠀⠀⠀⠀⠀⠀⠛⠻⠿⢿⣿⣿⣿⣿⣿⣿⣿⣿⣿⣿⡟⠀⠀⠀⠀⠀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⣿⣿⣿⣿⣿⣿⣿⣿⣿⣿⣿⣿⣿⣿⣿⣿⣿⣿⣿⣿⣿⣿⣿⣿⣿⣿⣿⣿⣿⣿⣿⣿⣿⣿⣿⣿⣿⣿⣿⣿⣿⣿⣿⣿⣿⠀⠀⠀⠀⠀⠀⠀⠀⠀⠀⠀⠀⠀⠀⠀⠀⠀⠀⠀⠀⠀⠀⠀⠀⠀⠀⠀⠀⠀⠃⢾⣿⣿⣿⣿⣿⣿⣿⣿⣿⡇⠀⠀⠀⠀⠀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⣿⣿⣿⣿⣿⣿⣿⣿⣿⣿⣿⣿⣿⣿⣿⣿⣿⣿⣿⣿⣿⣿⣿⣿⣿⣿⣿⣿⣿⣿⣿⣿⣿⣿⣿⣿⣿⣿⣿⣿⣿⣿⣿⣿⣿⠀⠀⠀⠀⠀⠀⠀⠀⠀⠀⠀⠀⠀⠀⠀⠀⠀⠀⠀⠀⠀⠀⠀⠀⠀⠀⠀⠀⠀⠀⠀⠿⠛⠋⢁⣿⣿⣿⣿⣿⠀⠀⠀⠀⠀⠀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⣿⣿⣿⣿⣿⣿⣿⣿⣿⣿⣿⣿⣿⣿⣿⣿⣿⣿⣿⣿⣿⣿⣿⣿⣿⣿⣿⣿⣿⣿⣿⣿⣿⣿⣿⣿⣿⣿⣿⣿⣿⣿⣿⣿⣿⠀⠀⠀⠀⠀⠀⠀⠀⠀⠀⠀⠀⠀⠀⠀⠀⠀⠀⠀⠀⠀⠀⠀⠀⠀⠀⠀⠀⠀⠀⠀⠀⠀⠀⢸⣿⣿⣿⣿⣿⠀⠀⠀⠀⠀⠀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⣿⣿⣿⣿⣿⣿⣿⣿⣿⣿⣿⣿⣿⣿⣿⣿⣿⣿⣿⣿⣿⣿⣿⣿⣿⣿⣿⣿⣿⣿⣿⣿⣿⣿⣿⣿⣿⣿⣿⣿⣿⣿⣿⣿⣿⠀⠀⠀⠀⠀⠀⠀⠀⠀⠀⠀⠀⠀⠀⠀⠀⠀⠀⠀⠀⠀⠀⠀⠀⠀⠀⠀⠀⠀⠀⠀⠀⠀⠀⣾⣿⣿⣿⣿⣿⡇⠀⠀⠀⠀⠀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⣿⣿⣿⣿⣿⣿⣿⣿⣿⣿⣿⣿⣿⣿⣿⣿⣿⣿⣿⣿⣿⣿⣿⣿⣿⣿⣿⣿⣿⣿⣿⣿⣿⣿⣿⣿⣿⣿⣿⣿⣿⣿⣿⣿⣿⠀⠀⠀⠀⠀⠀⠀⠀⠀⠀⠀⠀⠀⠀⠀⠀⠀⠀⠀⠀⠀⠀⠀⠀⠀⠀⠀⠀⠀⠀⠀⠀⠀⢠⣿⣿⣿⣿⣿⣿⣿⠀⠀⠀⠀⠀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⣿⣿⣿⠂⠀⠀⠀⠀⠀⠀⠀⠀⠀⠀⠀⠀⠉⠉⠻⣿⣿⣿⣿⣿⣿⣿⣿⣿⣿⣿⣿⣿⣿⣿⣿⣿⣿⣿⣿⣿⣿⣿⣿⣿⣿⠀⠀⠀⠀⠀⠀⠀⠀⠀⠀⠀⠀⠀⠀⠀⠀⠀⠀⠀⠀⠀⠀⠀⠀⠀⠀⠀⠀⠀⠀⠀⠀⠀⠀⠀⠀⠀⠀⠀⠀⠀⠀⠀⠀⠀⠀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⣿⣿⣿⡄⠀⠀⠀⠀⠀⠀⠀⠀⠀⠀⠀⠀⠀⠀⠀⠨⣿⣿⣿⣿⣿⣿⣿⣿⣿⣿⣿⣿⣿⣿⣿⣿⣿⣿⣿⣿⣿⣿⣿⣿⣿⠀⠀⠀⠀⠀⠀⠀⠀⠀⠀⠀⠀⠀⠀⠀⠀⠀⠀⠀⠀⠀⠀⠀⠀⠀⠀⠀⠀⠀⠀⠀⠀⠀⠀⠀⠀⠀⠀⠀⠀⠀⠀⠀⠀⠀⠀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⣿⣿⣿⣧⠀⠀⠀⠀⠀⠀⠀⠀⠀⠀⠀⠀⠀⠀⠀⢀⣿⣿⣿⣿⣿⣿⣿⣿⣿⣿⣿⣿⣿⣿⣿⣿⣿⣿⣿⣿⣿⣿⣿⣿⣿⠀⠀⠀⠀⠀⠀⠀⠀⠀⠀⠀⠀⠀⠀⠀⠀⠀⠀⠀⠀⠀⠀⠀⠀⠀⠀⠀⠀⠀⠀⠀⠀⠀⠀⠀⠀⠀⠀⠀⠀⠀⠀⠀⠀⠀⠀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⣿⣿⣿⣿⡆⠀⠀⠀⠀⠀⠀⠀⠀⠀⠀⠀⠀⣠⣾⣿⣿⣿⣿⣿⣿⣿⣿⣿⣿⣿⣿⣿⣿⣿⣿⣿⣿⣿⣿⣿⣿⣿⣿⣿⣿⠀⠀⠀⠀⠀⠀⠀⠀⠀⠀⠀⠀⠀⠀⠀⠀⠀⠀⠀⠀⠀⠀⠀⠀⠀⠀⠀⠀⠀⠀⠀⠀⠀⠀⠀⠀⠀⠀⠀⠀⠀⠀⠀⠀⠀⠀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⣿⣿⣿⣿⣿⡀⠀⠀⠀⠀⠀⠀⠀⠀⠀⣠⣾⣿⣿⣿⣿⣿⣿⣿⣿⣿⣿⣿⣿⣿⣿⣿⣿⣿⣿⣿⣿⣿⣿⣿⣿⣿⣿⣿⣿⠀⠀⠀⠀⠀⠀⠀⠀⠀⠀⠀⠀⠀⠀⠀⠀⠀⠀⠀⠀⠀⠀⠀⠀⠀⠀⠀⠀⠀⠀⠀⠀⠀⠀⠀⠀⠀⠀⠀⠀⠀⠀⠀⠀⠀⠀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⣿⣿⣿⣿⣿⠇⠀⠀⠀⠀⠀⠀⠀⠀⣼⣿⣿⣿⣿⣿⣿⣿⣿⣿⣿⣿⣿⣿⣿⣿⣿⣿⣿⣿⣿⣿⣿⣿⣿⣿⣿⣿⣿⣿⣿⠀⠀⠀⠀⠀⠀⠀⠀⠀⠀⠀⠀⠀⠀⠀⠀⠀⠀⠀⠀⠀⠀⠀⠀⠀⠀⠀⠀⠀⠀⠀⠀⠀⠀⠀⠀⠀⠀⠀⠀⠀⠀⠀⠀⠀⠀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⣿⣿⣿⣿⣿⠀⠀⠀⠀⠀⠀⠀⠀⠾⢿⣿⣿⣿⣿⣿⣿⣿⣿⣿⣿⣿⣿⣿⣿⣿⣿⣿⣿⣿⣿⣿⣿⣿⣿⣿⣿⣿⣿⣿⣿⠀⠀⠀⠀⠀⠀⠀⠀⠀⠀⠀⠀⠀⠀⠀⠀⠀⠀⠀⠀⠀⠀⠀⠀⠀⠀⠀⠀⠀⠀⠀⠀⠀⠀⠀⠀⠀⠀⠀⠀⠀⠀⠀⠀⠀⠀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⣿⣿⣿⣿⣷⡄⠀⠀⠀⠀⠀⠀⠀⠀⢸⣿⣿⣿⣿⣿⣿⣿⣿⣿⣿⣿⣿⣿⣿⣿⣿⣿⣿⣿⣿⣿⣿⣿⣿⣿⣿⣿⣿⣿⣿⠀⠀⠀⠀⠀⠀⠀⠀⠀⠀⠀⠀⠀⠀⠀⠀⠀⠀⠀⠀⠀⠀⠀⠀⠀⠀⠀⠀⠀⠀⠀⠀⠀⠀⠀⠀⠀⠀⠀⠀⠀⠀⠀⠀⠀⠀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⣿⣿⣿⣿⣿⣿⡄⠀⠀⠀⠀⠀⠀⠀⣿⣿⣿⣿⣿⣿⣿⣿⣿⣿⣿⣿⣿⣿⣿⣿⣿⣿⣿⣿⣿⣿⣿⣿⣿⣿⣿⣿⣿⣿⣿⠀⠀⠀⠀⠀⠀⠀⠀⠀⠀⠀⠀⠀⠀⠀⠀⠀⠀⠀⠀⠀⠀⠀⠀⠀⠀⠀⠀⠀⠀⠀⠀⠀⠀⠀⠀⠀⠀⠀⠀⠀⠀⠀⠀⠀⠀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⣿⣿⣿⣿⣿⣿⣿⠀⠀⠀⠀⠀⠀⠴⠛⠛⠛⠛⢿⣿⣿⣿⣿⣿⣿⣿⣿⣿⣿⣿⣿⣿⣿⣿⣿⣿⣿⣿⣿⣿⣿⣿⣿⣿⣿⠀⠀⠀⠀⠀⠀⠀⠀⠀⠀⠀⠀⠀⠀⠀⠀⠀⠀⠀⠀⠀⠀⠀⠀⠀⠀⠀⠀⠀⠀⠀⠀⠀⠀⠀⠀⠀⠀⠀⠀⠀⠀⠀⠀⠀⠀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⣿⣿⣿⣿⣿⣿⣿⡆⠀⠀⠀⠀⠀⠀⣀⣀⣤⣄⠀⠙⠻⡿⣿⣿⣿⣿⣿⣿⣿⣿⣿⣿⣿⣿⣿⣿⣿⣿⣿⣿⣿⣿⣿⣿⣿⠀⠀⠀⠀⠀⠀⠀⠀⠀⠀⠀⠀⠀⠀⠀⠀⠀⠀⠀⠀⠀⠀⠀⠀⠀⠀⠀⠀⠀⠀⠀⠀⠀⠀⠀⠀⠀⠀⠀⠀⠀⠀⠀⠀⠀⠀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⣿⣿⣿⣿⣿⠿⠿⠛⠀⠀⠀⠀⠘⠛⠿⣿⣿⣿⣧⣤⣄⣠⣾⣿⣿⣿⣿⣿⣿⣿⣿⣿⣿⣿⣿⣿⣿⣿⣿⣿⣿⣿⣿⣿⣿⠀⠀⠀⠀⠀⠀⠀⠀⠀⠀⠀⠀⠀⠀⠀⠀⠀⠀⠀⠀⠀⠀⠀⠀⠀⠀⠀⠀⠀⠀⠀⠀⠀⠀⠀⠀⠀⠀⠀⠀⠀⠀⠀⠀⠀⠀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⣿⣿⣿⡿⠁⠀⠀⠀⠀⠀⠀⠀⠀⠀⠀⠀⠈⢻⣿⣿⣿⣿⣿⣿⣿⣿⣿⣿⣿⣿⣿⣿⣿⣿⣿⣿⣿⣿⣿⣿⣿⣿⣿⣿⣿⠀⠀⠀⠀⠀⠀⠀⠀⠀⠀⠀⠀⠀⠀⠀⠀⠀⠀⠀⠀⠀⠀⠀⠀⠀⠀⠀⠀⠀⠀⠀⠀⠀⠀⠀⠀⠀⠀⠀⠀⠀⠀⠀⠀⠀⠀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⣿⣿⣿⣿⣦⣄⣀⡀⠀⠀⠀⠀⠀⠀⠀⠀⠀⢀⣿⣿⣿⣿⣿⣿⣿⣿⣿⣿⣿⣿⣿⣿⣿⣿⣿⣿⣿⣿⣿⣿⣿⣿⣿⣿⣿⠀⠀⠀⠀⠀⠀⠀⠀⠀⠀⠀⠀⠀⠀⠀⠀⠀⠀⠀⠀⠀⠀⠀⠀⠀⠀⠀⠀⠀⠀⠀⠀⠀⠀⠀⠀⠀⠀⠀⠀⠀⠀⠀⠀⠀⠀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⣿⣿⣿⣿⣿⣿⣷⣌⠁⠀⠀⠀⠀⣠⣶⣶⣾⣿⣿⣿⣿⣿⣿⣿⣿⣿⣿⣿⣿⣿⣿⣿⣿⣿⣿⣿⣿⣿⣿⣿⣿⣿⣿⣿⣿⠀⠀⠀⠀⠀⠀⠀⠀⠀⠀⠀⠀⠀⠀⠀⠀⠀⠀⠀⠀⠀⠀⠀⠀⠀⠀⠀⠀⠀⠀⠀⠀⠀⠀⠀⠀⠀⠀⠀⠀⠀⠀⠀⠀⠀⠀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⣿⣿⣿⣿⣿⣿⣿⣿⣦⣀⣀⣠⣴⣿⣿⣿⣿⣿⣿⣿⣿⣿⣿⣿⣿⣿⣿⣿⣿⣿⣿⣿⣿⣿⣿⣿⣿⣿⣿⣿⣿⣿⣿⣿⣿⠀⠀⠀⠀⠀⠀⠀⠀⠀⠀⠀⠀⠀⠀⠀⠀⠀⠀⠀⠀⠀⠀⠀⠀⠀⠀⠀⠀⠀⠀⠀⠀⠀⠀⠀⠀⠀⠀⠀⠀⠀⠀⠀⠀⠀⠀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⣿⣿⣿⣿⣿⣿⣿⣿⣿⣿⣿⣿⣿⣿⣿⣿⣿⣿⣿⣿⣿⣿⣿⣿⣿⣿⣿⣿⣿⣿⣿⣿⣿⣿⣿⣿⣿⣿⣿⣿⣿⣿⣿⣿⣿⠀⠀⠀⠀⠀⠀⠀⠀⠀⠀⠀⠀⠀⠀⠀⠀⠀⠀⠀⠀⠀⠀⠀⠀⠀⠀⠀⠀⠀⠀⠀⠀⠀⠀⢀⣀⣠⣶⣦⡀⠀⠀⠀⠀⠀⠀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⣿⣿⣿⣿⣿⣿⣿⣿⣿⣿⣿⣿⣿⣿⣿⣿⣿⣿⣿⣿⣿⣿⣿⣿⣿⣿⣿⣿⣿⣿⣿⣿⣿⣿⣿⣿⣿⣿⣿⣿⣿⣿⣿⣿⣿⠀⠀⠀⠀⠀⠀⠀⠀⠀⠀⠀⠀⠀⠀⠀⠀⠀⠀⠀⠀⠀⠀⠀⠀⠀⠀⠀⠀⠀⠀⠀⣠⣶⣾⣿⣿⣿⣿⡟⠃⠀⠀⠀⠀⠀⠀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⣿⣿⣿⣿⣿⣿⣿⣿⣿⣿⣿⣿⣿⣿⣿⣿⣿⣿⣿⣿⣿⣿⣿⣿⣿⣿⣿⣿⣿⣿⣿⣿⣿⣿⣿⣿⣿⣿⣿⣿⣿⣿⣿⣿⣿⠀⠀⠀⠀⠀⠀⠀⠀⠀⠀⠀⠀⠀⠀⠀⠀⠀⠀⠀⠀⠀⠀⠀⠀⠀⠀⠀⠀⠀⠀⠀⠈⢻⣿⣿⣿⣿⣿⣿⠀⠀⠀⠀⠀⠀⠀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⣿⣿⣿⣿⣿⣿⣿⣿⣿⣿⣿⣿⣿⣿⣿⣿⣿⣿⣿⣿⣿⣿⣿⣿⣿⣿⣿⣿⣿⣿⣿⣿⣿⣿⣿⣿⣿⣿⣿⣿⣿⣿⣿⣿⣿⠀⠀⠀⠀⠀⠀⠀⠀⠀⠀⠀⠀⠀⠀⠀⠀⠀⠀⠀⠀⠀⠀⠀⠀⠀⠀⠀⠀⠀⠀⠀⣀⣽⣿⣿⣿⣿⣿⣇⠀⠀⠀⠀⠀⠀⠀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⣿⣿⣿⣿⣿⣿⣿⣿⣿⣿⣿⣿⣿⣿⣿⣿⣿⣿⣿⣿⣿⣿⣿⣿⣿⣿⣿⣿⣿⣿⣿⣿⣿⣿⣿⣿⣿⣿⣿⣿⣿⣿⣿⣿⣿⠀⠀⠀⠀⠀⠀⠀⠀⠀⠀⠀⠀⠀⠀⠀⠀⠀⠀⠀⠀⠀⠀⠀⠀⠀⠀⠀⠀⢤⣶⣿⣿⣿⣿⣿⣿⣿⣿⣿⡀⣤⣦⠀⠀⠀⠀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⣿⣿⣿⣿⣿⣿⣿⣿⣿⣿⣿⣿⣿⣿⣿⣿⣿⣿⣿⣿⣿⣿⣿⣿⣿⣿⣿⣿⣿⣿⣿⣿⣿⣿⣿⣿⣿⣿⣿⣿⣿⣿⣿⣿⣿⠀⠀⠀⠀⠀⠀⠀⠀⠀⠀⠀⠀⠀⠀⠀⠀⠀⠀⠀⠀⠀⠀⠀⠀⠀⠀⠀⣴⣿⣿⣿⣿⣿⣿⣿⣿⣿⣿⣿⣿⣿⡟⠁⠀⠀⠀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⣿⣿⣿⣿⣿⣿⣿⣿⣿⣿⣿⣿⣿⣿⣿⣿⣿⣿⣿⣿⣿⣿⣿⣿⣿⣿⣿⣿⣿⣿⣿⣿⣿⣿⣿⣿⣿⣿⣿⣿⣿⣿⣿⣿⣿⠀⠀⠀⠀⠀⠀⠀⠀⠀⠀⠀⠀⠀⠀⠀⠀⠀⠀⠀⠀⠀⠀⠀⠀⠀⠀⢾⣿⣿⣿⣿⣿⣿⣿⣿⣿⣿⣿⣿⣿⣿⡇⠀⠀⠀⠀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⣿⣿⣿⣿⣿⣿⣿⣿⣿⣿⣿⣿⣿⣿⣿⣿⣿⣿⣿⣿⣿⣿⣿⣿⣿⣿⣿⣿⣿⣿⣿⣿⣿⣿⣿⣿⣿⣿⣿⣿⣿⣿⣿⣿⣿⠀⠀⠀⠀⠀⠀⠀⠀⠀⠀⠀⠀⠀⠀⠀⠀⠀⠀⠀⠀⠀⠀⠀⠀⠀⠀⠛⠛⢿⢟⣿⣿⣿⣿⣿⣿⣿⣿⣿⣿⡿⠀⠀⠀⠀⠀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⣿⣿⣿⣿⣿⣿⣿⣿⣿⣿⣿⣿⣿⣿⣿⣿⣿⣿⣿⣿⣿⣿⣿⣿⣿⣿⣿⣿⣿⣿⣿⣿⣿⣿⣿⣿⣿⣿⣿⣿⣿⣿⣿⣿⣿⠀⠀⠀⠀⠀⠀⠀⠀⠀⠀⠀⠀⠀⠀⠀⠀⠀⠀⠀⠀⠀⠀⠀⠀⠀⠀⠀⠀⠀⠈⠠⣿⣿⣿⣿⣿⣿⣿⣿⣿⡇⠀⠀⠀⠀⠀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⣿⣿⣿⣿⣿⣿⣿⣿⣿⣿⣿⣿⣿⣿⣿⣿⣿⣿⣿⣿⣿⣿⣿⣿⣿⣿⣿⣿⣿⣿⣿⣿⣿⣿⣿⣿⣿⣿⣿⣿⣿⣿⣿⣿⣿⠀⠀⠀⠀⠀⠀⠀⠀⠀⠀⠀⠀⠀⠀⠀⠀⠀⠀⠀⠀⠀⠀⠀⠀⠀⠀⠀⠀⠀⠀⠀⠘⠟⠛⠉⣿⣿⣿⣿⣿⡇⠀⠀⠀⠀⠀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⣿⣿⣿⣿⣿⣿⣿⣿⣿⣿⣿⣿⣿⣿⣿⣿⣿⣿⣿⣿⣿⣿⣿⣿⣿⣿⣿⣿⣿⣿⣿⣿⣿⣿⣿⣿⣿⣿⣿⣿⣿⣿⣿⣿⣿⠀⠀⠀⠀⠀⠀⠀⠀⠀⠀⠀⠀⠀⠀⠀⠀⠀⠀⠀⠀⠀⠀⠀⠀⠀⠀⠀⠀⠀⠀⠀⠀⠀⠀⢠⣿⣿⣿⣿⣿⡇⠀⠀⠀⠀⠀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⣿⣿⣿⣿⣿⣿⣿⣿⣿⣿⣿⣿⣿⣿⣿⣿⣿⣿⣿⣿⣿⣿⣿⣿⣿⣿⣿⣿⣿⣿⣿⣿⣿⣿⣿⣿⣿⣿⣿⣿⣿⣿⣿⣿⣿⠀⠀⠀⠀⠀⠀⠀⠀⠀⠀⠀⠀⠀⠀⠀⠀⠀⠀⠀⠀⠀⠀⠀⠀⠀⠀⠀⠀⠀⠀⠀⠀⠀⠀⣾⣿⣿⣿⣿⣿⣿⠀⠀⠀⠀⠀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⠀⠀⠀⠀⠀⠀⠀⠀⠀⠀⠀⠀⠀⠀⠀⠀⠀⠀⠀⠀⠀⠀⠀⠀⠀⠀⠀⠀⠀⠀⠀⠀⠀⠀⠀⠀⠀⠀⠀⠀⢀⣻⣿⢂⢀⣴⣿⣿⣷⣶⣄⠀⠀⠀⠀⠀⠀⠀⠀⠀⠀⠀⠀⠀⠀⠀⠀⠀⠀⠀⠀⠀⠀⠀⠀⠀⠀⠀⠀⠀⠀⠀⠀⠀⠀⠀⠀⠀⠀⠀⠀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⠀⠀⠀⠀⠀⠀⠀⠀⠀⠀⠀⠀⠀⠀⠀⠀⠀⠀⠀⠀⠀⠀⠀⠀⠀⠀⠀⠀⠀⠀⠀⠀⠀⠀⠀⠀⠀⠀⠀⠀⠈⠻⢿⣿⣿⣿⣿⣿⣿⠀⠈⠙⠂⠀⠀⠀⠀⠀⠀⠀⠀⠀⠀⠀⠀⠀⠀⠀⠀⠀⠀⠀⠀⠀⠀⠀⠀⠀⠀⠀⠀⠀⠀⠀⠀⠀⠀⠀⠀⠀⠀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⠀⠀⠀⠀⠀⠀⠀⠀⠀⠀⠀⠀⠀⠀⠀⠀⠀⠀⠀⠀⠀⠀⠀⠀⠀⠀⠀⠀⠀⠀⠀⠀⠀⠀⠀⠀⠀⠀⠀⠀⠀⠀⠀⠉⢿⣿⣿⣿⣿⣿⣶⣦⡀⠀⠀⠀⠀⠀⠀⠀⠀⠀⠀⠀⠀⠀⠀⠀⠀⠀⠀⠀⠀⠀⠀⠀⠀⠀⠀⠀⠀⠀⠀⠀⠀⠀⠀⠀⠀⠀⠀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⠀⠀⠀⠀⠀⠀⠀⠀⠀⠀⠀⠀⠀⠀⠀⠀⠀⠀⠀⠀⠀⠀⠀⠀⠀⠀⠀⠀⠀⠀⠀⠀⠀⠀⠀⠀⠀⠀⠀⠀⠀⠀⢾⣿⡀⠉⣿⣿⣿⣿⣿⣿⣷⣤⡀⠀⠀⠀⠀⠀⠀⠀⠀⠀⠀⠀⠀⠀⠀⠀⠀⠀⠀⠀⠀⠀⠀⠀⠀⠀⠀⠀⠀⠀⠀⠀⠀⠀⠀⠀⠀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⠀⠀⠀⠀⠀⠀⠀⠀⠀⠀⠀⠀⠀⠀⠀⠀⠀⠀⠀⠀⠀⠀⠀⠀⠀⠀⠀⠀⠀⠀⠀⠀⠀⠀⠀⠀⠀⠀⠀⠀⠀⠀⠀⠈⣷⣼⣿⣿⣿⣟⠟⠿⣛⠛⠁⠀⠀⠀⠀⠀⠀⠀⠀⠀⠀⠀⠀⠀⠀⠀⠀⠀⠀⠀⠀⠀⠀⠀⠀⠀⠀⠀⠀⠀⠀⠀⠀⠀⠀⠀⠀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⠀⠀⠀⠀⠀⠀⠀⠀⠀⠀⠀⠀⠀⠀⠀⠀⠀⠀⠀⠀⠀⠀⠀⠀⠀⠀⠀⠀⠀⠀⠀⠀⠀⠀⠀⠀⠀⠀⠀⠀⠀⠀⠀⠀⠘⣿⠻⣿⣿⣿⣤⣾⣿⡄⠀⠀⠀⠀⠀⠀⠀⠀⠀⠀⠀⠀⠀⠀⠀⠀⠀⠀⠀⠀⠀⠀⠀⠀⠀⠀⠀⠀⠀⠀⠀⠀⠀⠀⠀⠀⠀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⠀⠀⠀⠀⠀⠀⠀⠀⠀⠀⠀⠀⠀⠀⠀⠀⠀⠀⠀⠀⠀⠀⠀⠀⠀⠀⠀⠀⠀⠀⠀⠀⠀⠀⠀⠀⠀⠀⠀⠀⠀⠀⠀⠀⣾⠃⠀⣹⣿⣿⣿⣿⣿⠷⣦⡤⢄⣀⠀⠀⠀⠀⠀⠀⠀⠀⠀⠀⠀⠀⠀⠀⠀⠀⠀⠀⠀⠀⠀⠀⠀⠀⠀⠀⠀⠀⠀⠀⠀⠀⠀</a:t>
            </a:r>
            <a:br/>
            <a:r>
              <a:t>⠀⠀⠀⠀⠀⠀⠀⠀⠀⠀⠀⠀⠀⠀⠀⠀⠀⠀⠀⠀⠀⠀⠀⠀⠀⠀⠀⢶⣶⣶⣦⣤⣤⣤⣄⣀⣀⣀⣀⣀⠀⠀⢀⣼⠃⣠⣾⣿⣿⣿⣿⣿⣿⣷⣶⣭⣷⣶⣶⣾⣿⣿⣿⣿⣿⣿⣦⠀⠀⠀⠀⠀⠀⠀⠀⠀⠀⠀⠀⠀⠀⠀⠀⠀⠀⠀⠀⠀⠀⠀⠀</a:t>
            </a:r>
            <a:br/>
            <a:r>
              <a:t>⠀⠀⠀⠀⠀⠀⠀⠀⠀⠀⠀⠀⠀⠀⠀⠀⠀⠀⠀⠀⠀⠀⠀⠀⠀⠀⠀⠀⠀⠈⠹⠛⠛⠻⢯⣍⡛⠛⠛⠛⠛⠛⠻⠿⣿⣿⣿⣿⣿⣿⣿⣿⣿⣿⣿⣿⣿⣿⣿⣿⣿⣿⣿⣿⣿⣿⣿⣷⣦⠄⠀⠀⠀⠀⠀⠀⠀⠀⠀⠀⠀⠀⠀⠀⠀⠀⠀⠀⠀⠀⠀</a:t>
            </a:r>
            <a:br/>
            <a:r>
              <a:t>⠀⠀⠀⠀⠀⠀⠀⠀⠀⠀⠀⠀⠀⠀⠀⠀⠀⠀⠀⠀⠀⠀⠀⠀⠀⠀⠀⠀⠀⠀⠀⠀⠀⠀⠀⠈⠓⢤⠀⠀⠀⠀⠀⠀⠙⠛⠋⠉⠉⠛⣿⣿⡟⠛⠛⠙⠻⠿⠿⢿⣿⣿⣿⣿⣿⣿⣿⣿⡿⡁⠀⠀⠀⠀⠀⠀⠀⠀⠀⠀⠀⠀⠀⠀⠀⠀⠀⠀⠀⠀⠀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⠀⠀⠀⠀⠀⠀⠀⠀⠀⠀⠀⠀⠀⠀⠀⠀⠀⠀⠀⠀⠀⠀⠀⠀⠀⠀⠀⠀⠀⠀⠀⠀⠀⠀⠀⠀⠀⠀⠀⠀⠀⠀⠀⠀⠀⠀⠀⠀⠀⠀⠿⠙⠟⠀⠀⠀⠀⠀⠀⠀⠀⠀⠉⠙⠛⠿⠋⠁⠁⠀⠀⠀⠀⠀⠀⠀⠀⠀⠀⠀⠀⠀⠀⠀⠀⠀⠀⠀⠀⠀⠀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⣿⣿⡟⠀⠀⠀⠀⠀⠀⠀⠀⠀⠀⠀⠀⠀⠀⠉⠹⢿⣿⣿⣿⣿⣿⣿⣿⣿⣿⣿⣿⣿⣿⣿⣿⣿⣿⣿⣿⣿⣿⣿⣿⣿⣿⠀⠀⠀⠀⠀⠀⠀⠀⠀⠀⠀⠀⠀⠀⠀⠀⠀⠀⠀⠀⠀⠀⠀⠀⠀⠀⠀⠀⠀⠀⠀⠀⠀⠀⠀⠀⠀⠀⠀⠀⠀⠀⠀⠀⠀⠀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⣿⣿⣿⠀⠀⠀⠀⠀⠀⠀⠀⠀⠀⠀⠀⠀⠀⠀⠀⠸⣿⣿⣿⣿⣿⣿⣿⣿⣿⣿⣿⣿⣿⣿⣿⣿⣿⣿⣿⣿⣿⣿⣿⣿⣿⠀⠀⠀⠀⠀⠀⠀⠀⠀⠀⠀⠀⠀⠀⠀⠀⠀⠀⠀⠀⠀⠀⠀⠀⠀⠀⠀⠀⠀⠀⠀⠀⠀⠀⠀⠀⠀⠀⠀⠀⠀⠀⠀⠀⠀⠀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⣿⣿⣿⣇⠀⠀⠀⠀⠀⠀⠀⠀⠀⠀⠀⠀⠀⠀⠀⣠⣿⣿⣿⣿⣿⣿⣿⣿⣿⣿⣿⣿⣿⣿⣿⣿⣿⣿⣿⣿⣿⣿⣿⣿⣿⠀⠀⠀⠀⠀⠀⠀⠀⠀⠀⠀⠀⠀⠀⠀⠀⠀⠀⠀⠀⠀⠀⠀⠀⠀⠀⠀⠀⠀⠀⠀⠀⠀⠀⠀⠀⠀⠀⠀⠀⠀⠀⠀⠀⠀⠀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⣿⣿⣿⣿⡄⠀⠀⠀⠀⠀⠀⠀⠀⠀⠀⠀⢀⣤⣾⣿⣿⣿⣿⣿⣿⣿⣿⣿⣿⣿⣿⣿⣿⣿⣿⣿⣿⣿⣿⣿⣿⣿⣿⣿⣿⠀⠀⠀⠀⠀⠀⠀⠀⠀⠀⠀⠀⠀⠀⠀⠀⠀⠀⠀⠀⠀⠀⠀⠀⠀⠀⠀⠀⠀⠀⠀⠀⠀⠀⠀⠀⠀⠀⠀⠀⠀⠀⠀⠀⠀⠀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⣿⣿⣿⣿⣷⠀⠀⠀⠀⠀⠀⠀⠀⠀⠀⣴⣿⣿⣿⣿⣿⣿⣿⣿⣿⣿⣿⣿⣿⣿⣿⣿⣿⣿⣿⣿⣿⣿⣿⣿⣿⣿⣿⣿⣿⠀⠀⠀⠀⠀⠀⠀⠀⠀⠀⠀⠀⠀⠀⠀⠀⠀⠀⠀⠀⠀⠀⠀⠀⠀⠀⠀⠀⠀⠀⠀⠀⠀⠀⠀⠀⠀⠀⠀⠀⠀⠀⠀⠀⠀⠀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⣿⣿⣿⣿⡿⠃⠀⠀⠀⠀⠀⠀⠀⢀⣾⣿⣿⣿⣿⣿⣿⣿⣿⣿⣿⣿⣿⣿⣿⣿⣿⣿⣿⣿⣿⣿⣿⣿⣿⣿⣿⣿⣿⣿⣿⠀⠀⠀⠀⠀⠀⠀⠀⠀⠀⠀⠀⠀⠀⠀⠀⠀⠀⠀⠀⠀⠀⠀⠀⠀⠀⠀⠀⠀⠀⠀⠀⠀⠀⠀⠀⠀⠀⠀⠀⠀⠀⠀⠀⠀⠀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⣿⣿⣿⣿⡧⠀⠀⠀⠀⠀⠀⠀⠀⠞⢿⣿⣿⣿⣿⣿⣿⣿⣿⣿⣿⣿⣿⣿⣿⣿⣿⣿⣿⣿⣿⣿⣿⣿⣿⣿⣿⣿⣿⣿⣿⠀⠀⠀⠀⠀⠀⠀⠀⠀⠀⠀⠀⠀⠀⠀⠀⠀⠀⠀⠀⠀⠀⠀⠀⠀⠀⠀⠀⠀⠀⠀⠀⠀⠀⠀⠀⠀⠀⠀⠀⠀⠀⠀⠀⠀⠀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⣿⣿⣿⣿⣷⡀⠀⠀⠀⠀⠀⠀⠀⠀⣸⣿⣿⣿⣿⣿⣿⣿⣿⣿⣿⣿⣿⣿⣿⣿⣿⣿⣿⣿⣿⣿⣿⣿⣿⣿⣿⣿⣿⣿⣿⠀⠀⠀⠀⠀⠀⠀⠀⠀⠀⠀⠀⠀⠀⠀⠀⠀⠀⠀⠀⠀⠀⠀⠀⠀⠀⠀⠀⠀⠀⠀⠀⠀⠀⠀⠀⠀⠀⠀⠀⠀⠀⠀⠀⠀⠀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⣿⣿⣿⣿⣿⣷⡀⠀⠀⠀⠀⠀⠀⠀⣿⣿⣿⣿⣿⣿⣿⣿⣿⣿⣿⣿⣿⣿⣿⣿⣿⣿⣿⣿⣿⣿⣿⣿⣿⣿⣿⣿⣿⣿⣿⠀⠀⠀⠀⠀⠀⠀⠀⠀⠀⠀⠀⠀⠀⠀⠀⠀⠀⠀⠀⠀⠀⠀⠀⠀⠀⠀⠀⠀⠀⠀⠀⠀⠀⠀⠀⠀⠀⠀⠀⠀⠀⠀⠀⠀⠀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⣿⣿⣿⣿⣿⣿⣇⠀⠀⠀⠀⠀⠀⠼⠛⠛⠛⠛⢿⣿⣿⣿⣿⣿⣿⣿⣿⣿⣿⣿⣿⣿⣿⣿⣿⣿⣿⣿⣿⣿⣿⣿⣿⣿⣿⠀⠀⠀⠀⠀⠀⠀⠀⠀⠀⠀⠀⠀⠀⠀⠀⠀⠀⠀⠀⠀⠀⠀⠀⠀⠀⠀⠀⠀⠀⠀⠀⠀⠀⠀⠀⠀⠀⠀⠀⠀⠀⠀⠀⠀⠀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⣿⣿⣿⣿⣿⣿⣿⡀⠀⠀⠀⠀⠀⠀⣀⣀⣤⣄⠀⠙⠻⡿⣿⣿⣿⣿⣿⣿⣿⣿⣿⣿⣿⣿⣿⣿⣿⣿⣿⣿⣿⣿⣿⣿⣿⠀⠀⠀⠀⠀⠀⠀⠀⠀⠀⠀⠀⠀⠀⠀⠀⠀⠀⠀⠀⠀⠀⠀⠀⠀⠀⠀⠀⠀⠀⠀⠀⠀⠀⠀⠀⠀⠀⠀⠀⠀⠀⠀⠀⠀⠀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⣿⣿⣿⣿⣿⠿⠛⠃⠀⠀⠀⠀⠘⠻⠿⣿⣿⣿⣧⣄⣄⣀⣼⣿⣿⣿⣿⣿⣿⣿⣿⣿⣿⣿⣿⣿⣿⣿⣿⣿⣿⣿⣿⣿⣿⠀⠀⠀⠀⠀⠀⠀⠀⠀⠀⠀⠀⠀⠀⠀⠀⠀⠀⠀⠀⠀⠀⠀⠀⠀⠀⠀⠀⠀⠀⠀⠀⠀⠀⠀⠀⠀⠀⠀⠀⠀⠀⠀⠀⠀⠀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⣿⣿⣿⡟⠀⠀⠀⠀⠀⠀⠀⠀⠀⠀⠀⠀⠉⢿⣿⣿⣿⣿⣿⣿⣿⣿⣿⣿⣿⣿⣿⣿⣿⣿⣿⣿⣿⣿⣿⣿⣿⣿⣿⣿⣿⠀⠀⠀⠀⠀⠀⠀⠀⠀⠀⠀⠀⠀⠀⠀⠀⠀⠀⠀⠀⠀⠀⠀⠀⠀⠀⠀⠀⠀⠀⠀⠀⠀⠀⠀⠀⠀⠀⠀⠀⠀⠀⠀⠀⠀⠀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⣿⣿⣿⣷⣤⣀⣀⠀⠀⠀⠀⠀⠀⠀⠀⠀⠀⢨⣿⣿⣿⣿⣿⣿⣿⣿⣿⣿⣿⣿⣿⣿⣿⣿⣿⣿⣿⣿⣿⣿⣿⣿⣿⣿⣿⠀⠀⠀⠀⠀⠀⠀⠀⠀⠀⠀⠀⠀⠀⠀⠀⠀⠀⠀⠀⠀⠀⠀⠀⠀⠀⠀⠀⠀⠀⠀⠀⠀⠀⠀⠀⠀⠀⠀⠀⠀⠀⠀⠀⠀⠀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⣿⣿⣿⣿⣿⣿⣧⡉⠁⠀⠀⠀⠀⣤⣶⣶⣶⣿⣿⣿⣿⣿⣿⣿⣿⣿⣿⣿⣿⣿⣿⣿⣿⣿⣿⣿⣿⣿⣿⣿⣿⣿⣿⣿⣿⠀⠀⠀⠀⠀⠀⠀⠀⠀⠀⠀⠀⠀⠀⠀⠀⠀⠀⠀⠀⠀⠀⠀⠀⠀⠀⠀⠀⠀⠀⠀⠀⠀⠀⠀⠀⠀⠀⠀⠀⠀⠀⠀⠀⠀⠀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⣿⣿⣿⣿⣿⣿⣿⣿⣄⡀⣀⣠⣼⣿⣿⣿⣿⣿⣿⣿⣿⣿⣿⣿⣿⣿⣿⣿⣿⣿⣿⣿⣿⣿⣿⣿⣿⣿⣿⣿⣿⣿⣿⣿⣿⠀⠀⠀⠀⠀⠀⠀⠀⠀⠀⠀⠀⠀⠀⠀⠀⠀⠀⠀⠀⠀⠀⠀⠀⠀⠀⠀⠀⠀⠀⠀⠀⠀⠀⠀⠀⠀⠀⠀⠀⠀⠀⠀⠀⠀⠀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⣿⣿⣿⣿⣿⣿⣿⣿⣿⣿⣿⣿⣿⣿⣿⣿⣿⣿⣿⣿⣿⣿⣿⣿⣿⣿⣿⣿⣿⣿⣿⣿⣿⣿⣿⣿⣿⣿⣿⣿⣿⣿⣿⣿⣿⠀⠀⠀⠀⠀⠀⠀⠀⠀⠀⠀⠀⠀⠀⠀⠀⠀⠀⠀⠀⠀⠀⠀⠀⠀⠀⠀⠀⠀⠀⠀⠀⠀⠀⠀⣀⣠⣴⣦⡀⠀⠀⠀⠀⠀⠀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⣿⣿⣿⣿⣿⣿⣿⣿⣿⣿⣿⣿⣿⣿⣿⣿⣿⣿⣿⣿⣿⣿⣿⣿⣿⣿⣿⣿⣿⣿⣿⣿⣿⣿⣿⣿⣿⣿⣿⣿⣿⣿⣿⣿⣿⠀⠀⠀⠀⠀⠀⠀⠀⠀⠀⠀⠀⠀⠀⠀⠀⠀⠀⠀⠀⠀⠀⠀⠀⠀⠀⠀⠀⠀⠀⠀⣠⣶⣶⣿⣿⣿⣿⣟⠋⠀⠀⠀⠀⠀⠀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⣿⣿⣿⣿⣿⣿⣿⣿⣿⣿⣿⣿⣿⣿⣿⣿⣿⣿⣿⣿⣿⣿⣿⣿⣿⣿⣿⣿⣿⣿⣿⣿⣿⣿⣿⣿⣿⣿⣿⣿⣿⣿⣿⣿⣿⠀⠀⠀⠀⠀⠀⠀⠀⠀⠀⠀⠀⠀⠀⠀⠀⠀⠀⠀⠀⠀⠀⠀⠀⠀⠀⠀⠀⠀⠀⠀⠈⢻⣿⣿⣿⣿⣿⣿⠀⠀⠀⠀⠀⠀⠀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⣿⣿⣿⣿⣿⣿⣿⣿⣿⣿⣿⣿⣿⣿⣿⣿⣿⣿⣿⣿⣿⣿⣿⣿⣿⣿⣿⣿⣿⣿⣿⣿⣿⣿⣿⣿⣿⣿⣿⣿⣿⣿⣿⣿⣿⠀⠀⠀⠀⠀⠀⠀⠀⠀⠀⠀⠀⠀⠀⠀⠀⠀⠀⠀⠀⠀⠀⠀⠀⠀⠀⠀⠀⠀⠀⠀⣀⣽⣿⣿⣿⣿⣿⣿⠀⠀⠀⠀⠀⠀⠀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⣿⣿⣿⣿⣿⣿⣿⣿⣿⣿⣿⣿⣿⣿⣿⣿⣿⣿⣿⣿⣿⣿⣿⣿⣿⣿⣿⣿⣿⣿⣿⣿⣿⣿⣿⣿⣿⣿⣿⣿⣿⣿⣿⣿⣿⠀⠀⠀⠀⠀⠀⠀⠀⠀⠀⠀⠀⠀⠀⠀⠀⠀⠀⠀⠀⠀⠀⠀⠀⠀⠀⠀⠀⢤⣶⣿⣿⣿⣿⣿⣿⣿⣿⣿⣄⣤⣄⠀⠀⠀⠀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⣿⣿⣿⣿⣿⣿⣿⣿⣿⣿⣿⣿⣿⣿⣿⣿⣿⣿⣿⣿⣿⣿⣿⣿⣿⣿⣿⣿⣿⣿⣿⣿⣿⣿⣿⣿⣿⣿⣿⣿⣿⣿⣿⣿⣿⠀⠀⠀⠀⠀⠀⠀⠀⠀⠀⠀⠀⠀⠀⠀⠀⠀⠀⠀⠀⠀⠀⠀⠀⠀⠀⠀⣴⣿⣿⣿⣿⣿⣿⣿⣿⣿⣿⣿⣿⣿⠟⠀⠀⠀⠀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⣿⣿⣿⣿⣿⣿⣿⣿⣿⣿⣿⣿⣿⣿⣿⣿⣿⣿⣿⣿⣿⣿⣿⣿⣿⣿⣿⣿⣿⣿⣿⣿⣿⣿⣿⣿⣿⣿⣿⣿⣿⣿⣿⣿⣿⠀⠀⠀⠀⠀⠀⠀⠀⠀⠀⠀⠀⠀⠀⠀⠀⠀⠀⠀⠀⠀⠀⠀⠀⠀⠀⢾⣿⣿⣿⣿⣿⣿⣿⣿⣿⣿⣿⣿⣿⣿⠇⠀⠀⠀⠀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⣿⣿⣿⣿⣿⣿⣿⣿⣿⣿⣿⣿⣿⣿⣿⣿⣿⣿⣿⣿⣿⣿⣿⣿⣿⣿⣿⣿⣿⣿⣿⣿⣿⣿⣿⣿⣿⣿⣿⣿⣿⣿⣿⣿⣿⠀⠀⠀⠀⠀⠀⠀⠀⠀⠀⠀⠀⠀⠀⠀⠀⠀⠀⠀⠀⠀⠀⠀⠀⠀⠀⠙⠛⠛⡻⣿⣿⣿⣿⣿⣿⣿⣿⣿⣿⣿⠀⠀⠀⠀⠀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⣿⣿⣿⣿⣿⣿⣿⣿⣿⣿⣿⣿⣿⣿⣿⣿⣿⣿⣿⣿⣿⣿⣿⣿⣿⣿⣿⣿⣿⣿⣿⣿⣿⣿⣿⣿⣿⣿⣿⣿⣿⣿⣿⣿⣿⠀⠀⠀⠀⠀⠀⠀⠀⠀⠀⠀⠀⠀⠀⠀⠀⠀⠀⠀⠀⠀⠀⠀⠀⠀⠀⠀⠀⠀⠀⠁⣿⣿⣿⣿⣿⣿⣿⣿⣿⣿⠀⠀⠀⠀⠀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⣿⣿⣿⣿⣿⣿⣿⣿⣿⣿⣿⣿⣿⣿⣿⣿⣿⣿⣿⣿⣿⣿⣿⣿⣿⣿⣿⣿⣿⣿⣿⣿⣿⣿⣿⣿⣿⣿⣿⣿⣿⣿⣿⣿⣿⠀⠀⠀⠀⠀⠀⠀⠀⠀⠀⠀⠀⠀⠀⠀⠀⠀⠀⠀⠀⠀⠀⠀⠀⠀⠀⠀⠀⠀⠀⠀⠈⠿⠟⠋⣿⣿⣿⣿⣿⣟⠀⠀⠀⠀⠀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⣿⣿⣿⣿⣿⣿⣿⣿⣿⣿⣿⣿⣿⣿⣿⣿⣿⣿⣿⣿⣿⣿⣿⣿⣿⣿⣿⣿⣿⣿⣿⣿⣿⣿⣿⣿⣿⣿⣿⣿⣿⣿⣿⣿⣿⠀⠀⠀⠀⠀⠀⠀⠀⠀⠀⠀⠀⠀⠀⠀⠀⠀⠀⠀⠀⠀⠀⠀⠀⠀⠀⠀⠀⠀⠀⠀⠀⠀⠀⢠⣿⣿⣿⣿⣿⣿⠀⠀⠀⠀⠀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⣿⣿⣿⣿⣿⣿⣿⣿⣿⣿⣿⣿⣿⣿⣿⣿⣿⣿⣿⣿⣿⣿⣿⣿⣿⣿⣿⣿⣿⣿⣿⣿⣿⣿⣿⣿⣿⣿⣿⣿⣿⣿⣿⣿⣿⠀⠀⠀⠀⠀⠀⠀⠀⠀⠀⠀⠀⠀⠀⠀⠀⠀⠀⠀⠀⠀⠀⠀⠀⠀⠀⠀⠀⠀⠀⠀⠀⠀⠀⣼⣿⣿⣿⣿⣿⣿⠀⠀⠀⠀⠀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⣿⣿⣿⣿⣿⣿⣿⣿⣿⣿⣿⣿⣿⣿⣿⣿⣿⣿⣿⣿⣿⣿⣿⣿⣿⣿⣿⣿⣿⣿⣿⣿⣿⣿⣿⣿⣿⣿⣿⣿⣿⣿⣿⣿⣿⠀⠀⠀⠀⠀⠀⠀⠀⠀⠀⠀⠀⠀⠀⠀⠀⠀⠀⠀⠀⠀⠀⠀⠀⠀⠀⠀⠀⠀⠀⠀⠀⠀⠀⣿⣿⣿⣿⣿⣿⣿⡆⠀⠀⠀⠀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⣿⣿⣿⣿⣿⣿⣿⣿⣿⣿⣿⣿⣿⣿⣿⣿⣿⣿⣿⣿⣿⣿⣿⣿⣿⣿⣿⣿⣿⣿⣿⣿⣿⣿⣿⣿⣿⣿⣿⣿⣿⣿⣿⣿⣿⠀⠀⠀⠀⠀⠀⠀⠀⠀⠀⠀⠀⠀⠀⠀⠀⠀⠀⠀⠀⠀⠀⠀⠀⠀⠀⠀⠀⠀⠀⠀⠀⠀⠀⣿⣿⣿⣿⣿⣿⣿⡇⠀⠀⠀⠀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⣿⣿⠀⠀⠀⠀⠀⠀⠀⠀⠀⠀⠀⠀⠀⠀⠀⠀⠈⢻⣿⣿⣿⣿⣿⣿⣿⣿⣿⣿⣿⣿⣿⣿⣿⣿⣿⣿⣿⣿⣿⣿⣿⣿⣿⠀⠀⠀⠀⠀⠀⠀⠀⠀⠀⠀⠀⠀⠀⠀⠀⠀⠀⠀⠀⠀⠀⠀⠀⠀⠀⠀⠀⠀⠀⠀⠀⠀⠀⠀⠀⠀⠀⠀⠀⠀⠀⠀⠀⠀⠀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⣿⣿⣇⠀⠀⠀⠀⠀⠀⠀⠀⠀⠀⠀⠀⠀⠀⠀⠀⠘⣿⣿⣿⣿⣿⣿⣿⣿⣿⣿⣿⣿⣿⣿⣿⣿⣿⣿⣿⣿⣿⣿⣿⣿⣿⠀⠀⠀⠀⠀⠀⠀⠀⠀⠀⠀⠀⠀⠀⠀⠀⠀⠀⠀⠀⠀⠀⠀⠀⠀⠀⠀⠀⠀⠀⠀⠀⠀⠀⠀⠀⠀⠀⠀⠀⠀⠀⠀⠀⠀⠀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⣿⣿⣿⡄⠀⠀⠀⠀⠀⠀⠀⠀⠀⠀⠀⠀⠀⠀⣠⣾⣿⣿⣿⣿⣿⣿⣿⣿⣿⣿⣿⣿⣿⣿⣿⣿⣿⣿⣿⣿⣿⣿⣿⣿⣿⠀⠀⠀⠀⠀⠀⠀⠀⠀⠀⠀⠀⠀⠀⠀⠀⠀⠀⠀⠀⠀⠀⠀⠀⠀⠀⠀⠀⠀⠀⠀⠀⠀⠀⠀⠀⠀⠀⠀⠀⠀⠀⠀⠀⠀⠀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⣿⣿⣿⣷⠀⠀⠀⠀⠀⠀⠀⠀⠀⠀⠀⠀⣠⣾⣿⣿⣿⣿⣿⣿⣿⣿⣿⣿⣿⣿⣿⣿⣿⣿⣿⣿⣿⣿⣿⣿⣿⣿⣿⣿⣿⠀⠀⠀⠀⠀⠀⠀⠀⠀⠀⠀⠀⠀⠀⠀⠀⠀⠀⠀⠀⠀⠀⠀⠀⠀⠀⠀⠀⠀⠀⠀⠀⠀⠀⠀⠀⠀⠀⠀⠀⠀⠀⠀⠀⠀⠀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⣿⣿⣿⣿⡇⠀⠀⠀⠀⠀⠀⠀⠀⠀⣠⣾⣿⣿⣿⣿⣿⣿⣿⣿⣿⣿⣿⣿⣿⣿⣿⣿⣿⣿⣿⣿⣿⣿⣿⣿⣿⣿⣿⣿⣿⠀⠀⠀⠀⠀⠀⠀⠀⠀⠀⠀⠀⠀⠀⠀⠀⠀⠀⠀⠀⠀⠀⠀⠀⠀⠀⠀⠀⠀⠀⠀⠀⠀⠀⠀⠀⠀⠀⠀⠀⠀⠀⠀⠀⠀⠀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⣿⣿⣿⣿⠋⠀⠀⠀⠀⠀⠀⠀⠀⣰⣿⣿⣿⣿⣿⣿⣿⣿⣿⣿⣿⣿⣿⣿⣿⣿⣿⣿⣿⣿⣿⣿⣿⣿⣿⣿⣿⣿⣿⣿⣿⠀⠀⠀⠀⠀⠀⠀⠀⠀⠀⠀⠀⠀⠀⠀⠀⠀⠀⠀⠀⠀⠀⠀⠀⠀⠀⠀⠀⠀⠀⠀⠀⠀⠀⠀⠀⠀⠀⠀⠀⠀⠀⠀⠀⠀⠀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⣿⣿⣿⡿⠀⠀⠀⠀⠀⠀⠀⠀⠐⠙⣿⣿⣿⣿⣿⣿⣿⣿⣿⣿⣿⣿⣿⣿⣿⣿⣿⣿⣿⣿⣿⣿⣿⣿⣿⣿⣿⣿⣿⣿⣿⠀⠀⠀⠀⠀⠀⠀⠀⠀⠀⠀⠀⠀⠀⠀⠀⠀⠀⠀⠀⠀⠀⠀⠀⠀⠀⠀⠀⠀⠀⠀⠀⠀⠀⠀⠀⠀⠀⠀⠀⠀⠀⠀⠀⠀⠀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⣿⣿⣿⣿⣆⠀⠀⠀⠀⠀⠀⠀⠀⠀⣽⣿⣿⣿⣿⣿⣿⣿⣿⣿⣿⣿⣿⣿⣿⣿⣿⣿⣿⣿⣿⣿⣿⣿⣿⣿⣿⣿⣿⣿⣿⠀⠀⠀⠀⠀⠀⠀⠀⠀⠀⠀⠀⠀⠀⠀⠀⠀⠀⠀⠀⠀⠀⠀⠀⠀⠀⠀⠀⠀⠀⠀⠀⠀⠀⠀⠀⠀⠀⠀⠀⠀⠀⠀⠀⠀⠀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⣿⣿⣿⣿⣿⣆⠀⠀⠀⠀⠀⠀⠀⢸⣿⣿⣿⣿⣿⣿⣿⣿⣿⣿⣿⣿⣿⣿⣿⣿⣿⣿⣿⣿⣿⣿⣿⣿⣿⣿⣿⣿⣿⣿⣿⠀⠀⠀⠀⠀⠀⠀⠀⠀⠀⠀⠀⠀⠀⠀⠀⠀⠀⠀⠀⠀⠀⠀⠀⠀⠀⠀⠀⠀⠀⠀⠀⠀⠀⠀⠀⠀⠀⠀⠀⠀⠀⠀⠀⠀⠀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⣿⣿⣿⣿⣿⣿⡀⠀⠀⠀⠀⠀⠰⠟⠛⠛⠛⠛⢿⣿⣿⣿⣿⣿⣿⣿⣿⣿⣿⣿⣿⣿⣿⣿⣿⣿⣿⣿⣿⣿⣿⣿⣿⣿⣿⠀⠀⠀⠀⠀⠀⠀⠀⠀⠀⠀⠀⠀⠀⠀⠀⠀⠀⠀⠀⠀⠀⠀⠀⠀⠀⠀⠀⠀⠀⠀⠀⠀⠀⠀⠀⠀⠀⠀⠀⠀⠀⠀⠀⠀⠀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⣿⣿⣿⣿⣿⣿⣇⠀⠀⠀⠀⠀⠀⠀⣀⣀⣤⡀⠀⠙⠻⣿⣿⣿⣿⣿⣿⣿⣿⣿⣿⣿⣿⣿⣿⣿⣿⣿⣿⣿⣿⣿⣿⣿⣿⠀⠀⠀⠀⠀⠀⠀⠀⠀⠀⠀⠀⠀⠀⠀⠀⠀⠀⠀⠀⠀⠀⠀⠀⠀⠀⠀⠀⠀⠀⠀⠀⠀⠀⠀⠀⠀⠀⠀⠀⠀⠀⠀⠀⠀⠀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⣿⣿⣿⣿⠟⠛⠛⠀⠀⠀⠀⠀⠛⠻⢿⣿⣿⣿⣶⣀⣀⣈⣸⣿⣿⣿⣿⣿⣿⣿⣿⣿⣿⣿⣿⣿⣿⣿⣿⣿⣿⣿⣿⣿⣿⠀⠀⠀⠀⠀⠀⠀⠀⠀⠀⠀⠀⠀⠀⠀⠀⠀⠀⠀⠀⠀⠀⠀⠀⠀⠀⠀⠀⠀⠀⠀⠀⠀⠀⠀⠀⠀⠀⠀⠀⠀⠀⠀⠀⠀⠀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⣿⣿⣿⠁⠀⠀⠀⠀⠀⠀⠀⠀⠀⠀⠀⠀⠙⣿⣿⣿⣿⣿⣿⣿⣿⣿⣿⣿⣿⣿⣿⣿⣿⣿⣿⣿⣿⣿⣿⣿⣿⣿⣿⣿⣿⠀⠀⠀⠀⠀⠀⠀⠀⠀⠀⠀⠀⠀⠀⠀⠀⠀⠀⠀⠀⠀⠀⠀⠀⠀⠀⠀⠀⠀⠀⠀⠀⠀⠀⠀⠀⠀⠀⠀⠀⠀⠀⠀⠀⠀⠀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⣿⣿⣿⣦⣄⣀⠀⠀⠀⠀⠀⠀⠀⠀⠀⠀⠀⢸⣿⣿⣿⣿⣿⣿⣿⣿⣿⣿⣿⣿⣿⣿⣿⣿⣿⣿⣿⣿⣿⣿⣿⣿⣿⣿⣿⠀⠀⠀⠀⠀⠀⠀⠀⠀⠀⠀⠀⠀⠀⠀⠀⠀⠀⠀⠀⠀⠀⠀⠀⠀⠀⠀⠀⠀⠀⠀⠀⠀⠀⠀⠀⠀⠀⠀⠀⠀⠀⠀⠀⠀⠀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⣿⣿⣿⣿⣿⣯⣍⠁⠀⠀⠀⠀⢀⣤⣴⣶⣶⣿⣿⣿⣿⣿⣿⣿⣿⣿⣿⣿⣿⣿⣿⣿⣿⣿⣿⣿⣿⣿⣿⣿⣿⣿⣿⣿⣿⠀⠀⠀⠀⠀⠀⠀⠀⠀⠀⠀⠀⠀⠀⠀⠀⠀⠀⠀⠀⠀⠀⠀⠀⠀⠀⠀⠀⠀⠀⠀⠀⠀⠀⠀⠀⠀⠀⠀⠀⠀⠀⠀⠀⠀⠀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⣿⣿⣿⣿⣿⣿⣿⣦⡀⠀⢀⣠⣾⣿⣿⣿⣿⣿⣿⣿⣿⣿⣿⣿⣿⣿⣿⣿⣿⣿⣿⣿⣿⣿⣿⣿⣿⣿⣿⣿⣿⣿⣿⣿⣿⠀⠀⠀⠀⠀⠀⠀⠀⠀⠀⠀⠀⠀⠀⠀⠀⠀⠀⠀⠀⠀⠀⠀⠀⠀⠀⠀⠀⠀⠀⠀⠀⠀⠀⠀⠀⠀⠀⠀⠀⠀⠀⠀⠀⠀⠀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⣿⣿⣿⣿⣿⣿⣿⣿⣿⣿⣿⣿⣿⣿⣿⣿⣿⣿⣿⣿⣿⣿⣿⣿⣿⣿⣿⣿⣿⣿⣿⣿⣿⣿⣿⣿⣿⣿⣿⣿⣿⣿⣿⣿⣿⠀⠀⠀⠀⠀⠀⠀⠀⠀⠀⠀⠀⠀⠀⠀⠀⠀⠀⠀⠀⠀⠀⠀⠀⠀⠀⠀⠀⠀⠀⠀⠀⠀⠀⠀⣀⣀⣴⣶⣄⠀⠀⠀⠀⠀⠀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⣿⣿⣿⣿⣿⣿⣿⣿⣿⣿⣿⣿⣿⣿⣿⣿⣿⣿⣿⣿⣿⣿⣿⣿⣿⣿⣿⣿⣿⣿⣿⣿⣿⣿⣿⣿⣿⣿⣿⣿⣿⣿⣿⣿⣿⠀⠀⠀⠀⠀⠀⠀⠀⠀⠀⠀⠀⠀⠀⠀⠀⠀⠀⠀⠀⠀⠀⠀⠀⠀⠀⠀⠀⠀⠀⠀⢠⣴⣾⣿⣿⣿⣿⣿⠛⠁⠀⠀⠀⠀⠀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⣿⣿⣿⣿⣿⣿⣿⣿⣿⣿⣿⣿⣿⣿⣿⣿⣿⣿⣿⣿⣿⣿⣿⣿⣿⣿⣿⣿⣿⣿⣿⣿⣿⣿⣿⣿⣿⣿⣿⣿⣿⣿⣿⣿⣿⠀⠀⠀⠀⠀⠀⠀⠀⠀⠀⠀⠀⠀⠀⠀⠀⠀⠀⠀⠀⠀⠀⠀⠀⠀⠀⠀⠀⠀⠀⠀⠀⠙⣿⣿⣿⣿⣿⣿⠆⠀⠀⠀⠀⠀⠀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⣿⣿⣿⣿⣿⣿⣿⣿⣿⣿⣿⣿⣿⣿⣿⣿⣿⣿⣿⣿⣿⣿⣿⣿⣿⣿⣿⣿⣿⣿⣿⣿⣿⣿⣿⣿⣿⣿⣿⣿⣿⣿⣿⣿⣿⠀⠀⠀⠀⠀⠀⠀⠀⠀⠀⠀⠀⠀⠀⠀⠀⠀⠀⠀⠀⠀⠀⠀⠀⠀⠀⠀⠀⠀⠀⠀⣀⣼⣿⣿⣿⣿⣿⣿⡇⠀⠀⠀⠀⠀⠀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⣿⣿⣿⣿⣿⣿⣿⣿⣿⣿⣿⣿⣿⣿⣿⣿⣿⣿⣿⣿⣿⣿⣿⣿⣿⣿⣿⣿⣿⣿⣿⣿⣿⣿⣿⣿⣿⣿⣿⣿⣿⣿⣿⣿⣿⠀⠀⠀⠀⠀⠀⠀⠀⠀⠀⠀⠀⠀⠀⠀⠀⠀⠀⠀⠀⠀⠀⠀⠀⠀⠀⠀⠀⢠⣶⣿⣿⣿⣿⣿⣿⣿⣿⣿⣇⣠⡀⠀⠀⠀⠀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⣿⣿⣿⣿⣿⣿⣿⣿⣿⣿⣿⣿⣿⣿⣿⣿⣿⣿⣿⣿⣿⣿⣿⣿⣿⣿⣿⣿⣿⣿⣿⣿⣿⣿⣿⣿⣿⣿⣿⣿⣿⣿⣿⣿⣿⠀⠀⠀⠀⠀⠀⠀⠀⠀⠀⠀⠀⠀⠀⠀⠀⠀⠀⠀⠀⠀⠀⠀⠀⠀⠀⠀⣰⣽⣾⣿⣿⣿⣿⣿⣿⣿⣿⣿⣿⣿⠃⠀⠀⠀⠀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⣿⣿⣿⣿⣿⣿⣿⣿⣿⣿⣿⣿⣿⣿⣿⣿⣿⣿⣿⣿⣿⣿⣿⣿⣿⣿⣿⣿⣿⣿⣿⣿⣿⣿⣿⣿⣿⣿⣿⣿⣿⣿⣿⣿⣿⠀⠀⠀⠀⠀⠀⠀⠀⠀⠀⠀⠀⠀⠀⠀⠀⠀⠀⠀⠀⠀⠀⠀⠀⠀⠀⣺⣿⣿⣿⣿⣿⣿⣿⣿⣿⣿⣿⣿⣿⣿⡅⠀⠀⠀⠀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⣿⣿⣿⣿⣿⣿⣿⣿⣿⣿⣿⣿⣿⣿⣿⣿⣿⣿⣿⣿⣿⣿⣿⣿⣿⣿⣿⣿⣿⣿⣿⣿⣿⣿⣿⣿⣿⣿⣿⣿⣿⣿⣿⣿⣿⠀⠀⠀⠀⠀⠀⠀⠀⠀⠀⠀⠀⠀⠀⠀⠀⠀⠀⠀⠀⠀⠀⠀⠀⠀⠀⠈⠉⠙⠛⢻⣿⣿⣿⣿⣿⣿⣿⣿⣿⣿⡇⠀⠀⠀⠀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⣿⣿⣿⣿⣿⣿⣿⣿⣿⣿⣿⣿⣿⣿⣿⣿⣿⣿⣿⣿⣿⣿⣿⣿⣿⣿⣿⣿⣿⣿⣿⣿⣿⣿⣿⣿⣿⣿⣿⣿⣿⣿⣿⣿⣿⠀⠀⠀⠀⠀⠀⠀⠀⠀⠀⠀⠀⠀⠀⠀⠀⠀⠀⠀⠀⠀⠀⠀⠀⠀⠀⠀⠀⠀⠀⠊⠞⢿⣿⣿⣿⣿⣿⣿⣿⣿⡇⠀⠀⠀⠀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⣿⣿⣿⣿⣿⣿⣿⣿⣿⣿⣿⣿⣿⣿⣿⣿⣿⣿⣿⣿⣿⣿⣿⣿⣿⣿⣿⣿⣿⣿⣿⣿⣿⣿⣿⣿⣿⣿⣿⣿⣿⣿⣿⣿⣿⠀⠀⠀⠀⠀⠀⠀⠀⠀⠀⠀⠀⠀⠀⠀⠀⠀⠀⠀⠀⠀⠀⠀⠀⠀⠀⠀⠀⠀⠀⠀⠀⠘⠿⢿⣿⣿⣿⣿⣿⣿⡇⠀⠀⠀⠀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⣿⣿⣿⣿⣿⣿⣿⣿⣿⣿⣿⣿⣿⣿⣿⣿⣿⣿⣿⣿⣿⣿⣿⣿⣿⣿⣿⣿⣿⣿⣿⣿⣿⣿⣿⣿⣿⣿⣿⣿⣿⣿⣿⣿⣿⠀⠀⠀⠀⠀⠀⠀⠀⠀⠀⠀⠀⠀⠀⠀⠀⠀⠀⠀⠀⠀⠀⠀⠀⠀⠀⠀⠀⠀⠀⠀⠀⠀⠀⢀⣿⣿⣿⣿⣿⣿⡇⠀⠀⠀⠀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⣿⣿⣿⣿⣿⣿⣿⣿⣿⣿⣿⣿⣿⣿⣿⣿⣿⣿⣿⣿⣿⣿⣿⣿⣿⣿⣿⣿⣿⣿⣿⣿⣿⣿⣿⣿⣿⣿⣿⣿⣿⣿⣿⣿⣿⠀⠀⠀⠀⠀⠀⠀⠀⠀⠀⠀⠀⠀⠀⠀⠀⠀⠀⠀⠀⠀⠀⠀⠀⠀⠀⠀⠀⠀⠀⠀⠀⠀⠀⣼⣿⣿⣿⣿⣿⣿⣷⠀⠀⠀⠀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⣿⣿⣿⣿⣿⣿⣿⣿⣿⣿⣿⣿⣿⣿⣿⣿⣿⣿⣿⣿⣿⣿⣿⣿⣿⣿⣿⣿⣿⣿⣿⣿⣿⣿⣿⣿⣿⣿⣿⣿⣿⣿⣿⣿⣿⠀⠀⠀⠀⠀⠀⠀⠀⠀⠀⠀⠀⠀⠀⠀⠀⠀⠀⠀⠀⠀⠀⠀⠀⠀⠀⠀⠀⠀⠀⠀⠀⠀⢠⣿⣿⣿⣿⣿⣿⣿⣿⡀⠀⠀⠀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⣿⣧⠀⠀⠀⠀⠀⠀⠀⠀⠀⠀⠀⠀⠀⠀⠀⠀⠀⢹⣿⣿⣿⣿⣿⣿⣿⣿⣿⣿⣿⣿⣿⣿⣿⣿⣿⣿⣿⣿⣿⣿⣿⣿⣿⠀⠀⠀⠀⠀⠀⠀⠀⠀⠀⠀⠀⠀⠀⠀⠀⠀⠀⠀⠀⠀⠀⠀⠀⠀⠀⠀⠀⠀⠀⠀⠀⠀⠀⠀⠀⠀⠀⠀⠀⠀⠀⠀⠀⠀⠀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⣿⣿⡄⠀⠀⠀⠀⠀⠀⠀⠀⠀⠀⠀⠀⠀⠀⠀⠀⢈⣿⣿⣿⣿⣿⣿⣿⣿⣿⣿⣿⣿⣿⣿⣿⣿⣿⣿⣿⣿⣿⣿⣿⣿⣿⠀⠀⠀⠀⠀⠀⠀⠀⠀⠀⠀⠀⠀⠀⠀⠀⠀⠀⠀⠀⠀⠀⠀⠀⠀⠀⠀⠀⠀⠀⠀⠀⠀⠀⠀⠀⠀⠀⠀⠀⠀⠀⠀⠀⠀⠀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⣿⣿⣷⠀⠀⠀⠀⠀⠀⠀⠀⠀⠀⠀⠀⠀⠀⢀⣴⣿⣿⣿⣿⣿⣿⣿⣿⣿⣿⣿⣿⣿⣿⣿⣿⣿⣿⣿⣿⣿⣿⣿⣿⣿⣿⠀⠀⠀⠀⠀⠀⠀⠀⠀⠀⠀⠀⠀⠀⠀⠀⠀⠀⠀⠀⠀⠀⠀⠀⠀⠀⠀⠀⠀⠀⠀⠀⠀⠀⠀⠀⠀⠀⠀⠀⠀⠀⠀⠀⠀⠀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⣿⣿⣿⣇⠀⠀⠀⠀⠀⠀⠀⠀⠀⠀⠀⢀⣴⣿⣿⣿⣿⣿⣿⣿⣿⣿⣿⣿⣿⣿⣿⣿⣿⣿⣿⣿⣿⣿⣿⣿⣿⣿⣿⣿⣿⠀⠀⠀⠀⠀⠀⠀⠀⠀⠀⠀⠀⠀⠀⠀⠀⠀⠀⠀⠀⠀⠀⠀⠀⠀⠀⠀⠀⠀⠀⠀⠀⠀⠀⠀⠀⠀⠀⠀⠀⠀⠀⠀⠀⠀⠀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⣿⣿⣿⣿⡀⠀⠀⠀⠀⠀⠀⠀⠀⠀⣴⣿⣿⣿⣿⣿⣿⣿⣿⣿⣿⣿⣿⣿⣿⣿⣿⣿⣿⣿⣿⣿⣿⣿⣿⣿⣿⣿⣿⣿⣿⠀⠀⠀⠀⠀⠀⠀⠀⠀⠀⠀⠀⠀⠀⠀⠀⠀⠀⠀⠀⠀⠀⠀⠀⠀⠀⠀⠀⠀⠀⠀⠀⠀⠀⠀⠀⠀⠀⠀⠀⠀⠀⠀⠀⠀⠀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⣿⣿⣿⡏⠁⠀⠀⠀⠀⠀⠀⠀⢀⣾⣿⣿⣿⣿⣿⣿⣿⣿⣿⣿⣿⣿⣿⣿⣿⣿⣿⣿⣿⣿⣿⣿⣿⣿⣿⣿⣿⣿⣿⣿⣿⠀⠀⠀⠀⠀⠀⠀⠀⠀⠀⠀⠀⠀⠀⠀⠀⠀⠀⠀⠀⠀⠀⠀⠀⠀⠀⠀⠀⠀⠀⠀⠀⠀⠀⠀⠀⠀⠀⠀⠀⠀⠀⠀⠀⠀⠀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⣿⣿⣿⡃⠀⠀⠀⠀⠀⠀⠀⠀⠀⠛⣿⣿⣿⣿⣿⣿⣿⣿⣿⣿⣿⣿⣿⣿⣿⣿⣿⣿⣿⣿⣿⣿⣿⣿⣿⣿⣿⣿⣿⣿⣿⠀⠀⠀⠀⠀⠀⠀⠀⠀⠀⠀⠀⠀⠀⠀⠀⠀⠀⠀⠀⠀⠀⠀⠀⠀⠀⠀⠀⠀⠀⠀⠀⠀⠀⠀⠀⠀⠀⠀⠀⠀⠀⠀⠀⠀⠀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⣿⣿⣿⣷⡄⠀⠀⠀⠀⠀⠀⠀⠀⢠⣿⣿⣿⣿⣿⣿⣿⣿⣿⣿⣿⣿⣿⣿⣿⣿⣿⣿⣿⣿⣿⣿⣿⣿⣿⣿⣿⣿⣿⣿⣿⠀⠀⠀⠀⠀⠀⠀⠀⠀⠀⠀⠀⠀⠀⠀⠀⠀⠀⠀⠀⠀⠀⠀⠀⠀⠀⠀⠀⠀⠀⠀⠀⠀⠀⠀⠀⠀⠀⠀⠀⠀⠀⠀⠀⠀⠀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⣿⣿⣿⣿⣿⡄⠀⠀⠀⠀⠀⠀⠀⣿⣿⣿⣿⣿⣿⣿⣿⣿⣿⣿⣿⣿⣿⣿⣿⣿⣿⣿⣿⣿⣿⣿⣿⣿⣿⣿⣿⣿⣿⣿⣿⠀⠀⠀⠀⠀⠀⠀⠀⠀⠀⠀⠀⠀⠀⠀⠀⠀⠀⠀⠀⠀⠀⠀⠀⠀⠀⠀⠀⠀⠀⠀⠀⠀⠀⠀⠀⠀⠀⠀⠀⠀⠀⠀⠀⠀⠀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⣿⣿⣿⣿⣿⣧⠀⠀⠀⠀⠀⠀⠼⠛⠛⠛⠛⠛⢿⣿⣿⣿⣿⣿⣿⣿⣿⣿⣿⣿⣿⣿⣿⣿⣿⣿⣿⣿⣿⣿⣿⣿⣿⣿⣿⠀⠀⠀⠀⠀⠀⠀⠀⠀⠀⠀⠀⠀⠀⠀⠀⠀⠀⠀⠀⠀⠀⠀⠀⠀⠀⠀⠀⠀⠀⠀⠀⠀⠀⠀⠀⠀⠀⠀⠀⠀⠀⠀⠀⠀⠀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⣿⣿⣿⣿⣿⣿⡄⠀⠀⠀⠀⠀⠀⠀⣀⣀⣠⡀⠀⠙⠿⣿⣿⣿⣿⣿⣿⣿⣿⣿⣿⣿⣿⣿⣿⣿⣿⣿⣿⣿⣿⣿⣿⣿⣿⠀⠀⠀⠀⠀⠀⠀⠀⠀⠀⠀⠀⠀⠀⠀⠀⠀⠀⠀⠀⠀⠀⠀⠀⠀⠀⠀⠀⠀⠀⠀⠀⠀⠀⠀⠀⠀⠀⠀⠀⠀⠀⠀⠀⠀⠀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⣿⣿⣿⡿⠛⠛⠋⠀⠀⠀⠀⠈⠛⠻⢿⣿⣿⣿⣦⣀⣀⡈⣨⣿⣿⣿⣿⣿⣿⣿⣿⣿⣿⣿⣿⣿⣿⣿⣿⣿⣿⣿⣿⣿⣿⠀⠀⠀⠀⠀⠀⠀⠀⠀⠀⠀⠀⠀⠀⠀⠀⠀⠀⠀⠀⠀⠀⠀⠀⠀⠀⠀⠀⠀⠀⠀⠀⠀⠀⠀⠀⠀⠀⠀⠀⠀⠀⠀⠀⠀⠀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⣿⣿⡏⠀⠀⠀⠀⠀⠀⠀⠀⠀⠀⠀⠀⠈⠹⣿⣿⣿⣿⣿⣿⣿⣿⣿⣿⣿⣿⣿⣿⣿⣿⣿⣿⣿⣿⣿⣿⣿⣿⣿⣿⣿⣿⠀⠀⠀⠀⠀⠀⠀⠀⠀⠀⠀⠀⠀⠀⠀⠀⠀⠀⠀⠀⠀⠀⠀⠀⠀⠀⠀⠀⠀⠀⠀⠀⠀⠀⠀⠀⠀⠀⠀⠀⠀⠀⠀⠀⠀⠀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⣿⣿⣷⣤⣀⡀⠀⠀⠀⠀⠀⠀⠀⠀⠀⠀⠀⢸⣿⣿⣿⣿⣿⣿⣿⣿⣿⣿⣿⣿⣿⣿⣿⣿⣿⣿⣿⣿⣿⣿⣿⣿⣿⣿⣿⠀⠀⠀⠀⠀⠀⠀⠀⠀⠀⠀⠀⠀⠀⠀⠀⠀⠀⠀⠀⠀⠀⠀⠀⠀⠀⠀⠀⠀⠀⠀⠀⠀⠀⠀⠀⠀⠀⠀⠀⠀⠀⠀⠀⠀⠀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⣿⣿⣿⣿⣿⣭⡉⠁⠀⠀⠀⠀⢀⣤⣤⣤⣶⣿⣿⣿⣿⣿⣿⣿⣿⣿⣿⣿⣿⣿⣿⣿⣿⣿⣿⣿⣿⣿⣿⣿⣿⣿⣿⣿⣿⠀⠀⠀⠀⠀⠀⠀⠀⠀⠀⠀⠀⠀⠀⠀⠀⠀⠀⠀⠀⠀⠀⠀⠀⠀⠀⠀⠀⠀⠀⠀⠀⠀⠀⠀⠀⠀⠀⠀⠀⠀⠀⠀⠀⠀⠀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⣿⣿⣿⣿⣿⣿⣷⣄⠀⠀⢀⣠⣾⣿⣿⣿⣿⣿⣿⣿⣿⣿⣿⣿⣿⣿⣿⣿⣿⣿⣿⣿⣿⣿⣿⣿⣿⣿⣿⣿⣿⣿⣿⣿⣿⠀⠀⠀⠀⠀⠀⠀⠀⠀⠀⠀⠀⠀⠀⠀⠀⠀⠀⠀⠀⠀⠀⠀⠀⠀⠀⠀⠀⠀⠀⠀⠀⠀⠀⠀⠀⠀⠀⠀⠀⠀⠀⠀⠀⠀⠀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⣿⣿⣿⣿⣿⣿⣿⣿⣿⣿⣿⣿⣿⣿⣿⣿⣿⣿⣿⣿⣿⣿⣿⣿⣿⣿⣿⣿⣿⣿⣿⣿⣿⣿⣿⣿⣿⣿⣿⣿⣿⣿⣿⣿⣿⠀⠀⠀⠀⠀⠀⠀⠀⠀⠀⠀⠀⠀⠀⠀⠀⠀⠀⠀⠀⠀⠀⠀⠀⠀⠀⠀⠀⠀⠀⠀⠀⠀⠀⠀⣀⣀⣴⣶⣤⡀⠀⠀⠀⠀⠀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⣿⣿⣿⣿⣿⣿⣿⣿⣿⣿⣿⣿⣿⣿⣿⣿⣿⣿⣿⣿⣿⣿⣿⣿⣿⣿⣿⣿⣿⣿⣿⣿⣿⣿⣿⣿⣿⣿⣿⣿⣿⣿⣿⣿⣿⠀⠀⠀⠀⠀⠀⠀⠀⠀⠀⠀⠀⠀⠀⠀⠀⠀⠀⠀⠀⠀⠀⠀⠀⠀⠀⠀⠀⠀⠀⠀⠀⣴⣾⣿⣿⣿⣿⣿⡛⠁⠀⠀⠀⠀⠀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⣿⣿⣿⣿⣿⣿⣿⣿⣿⣿⣿⣿⣿⣿⣿⣿⣿⣿⣿⣿⣿⣿⣿⣿⣿⣿⣿⣿⣿⣿⣿⣿⣿⣿⣿⣿⣿⣿⣿⣿⣿⣿⣿⣿⣿⠀⠀⠀⠀⠀⠀⠀⠀⠀⠀⠀⠀⠀⠀⠀⠀⠀⠀⠀⠀⠀⠀⠀⠀⠀⠀⠀⠀⠀⠀⠀⠀⠉⣻⣿⣿⣿⣿⣿⡇⠀⠀⠀⠀⠀⠀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⣿⣿⣿⣿⣿⣿⣿⣿⣿⣿⣿⣿⣿⣿⣿⣿⣿⣿⣿⣿⣿⣿⣿⣿⣿⣿⣿⣿⣿⣿⣿⣿⣿⣿⣿⣿⣿⣿⣿⣿⣿⣿⣿⣿⣿⠀⠀⠀⠀⠀⠀⠀⠀⠀⠀⠀⠀⠀⠀⠀⠀⠀⠀⠀⠀⠀⠀⠀⠀⠀⠀⠀⠀⠀⠀⠀⣀⣠⣿⣿⣿⣿⣿⣿⡧⠀⠀⠀⠀⠀⠀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⣿⣿⣿⣿⣿⣿⣿⣿⣿⣿⣿⣿⣿⣿⣿⣿⣿⣿⣿⣿⣿⣿⣿⣿⣿⣿⣿⣿⣿⣿⣿⣿⣿⣿⣿⣿⣿⣿⣿⣿⣿⣿⣿⣿⣿⠀⠀⠀⠀⠀⠀⠀⠀⠀⠀⠀⠀⠀⠀⠀⠀⠀⠀⠀⠀⠀⠀⠀⠀⠀⠀⠀⠀⢤⣶⣿⣿⣿⣿⣿⣿⣿⣿⣿⣷⣀⠀⠀⠀⠀⠀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⣿⣿⣿⣿⣿⣿⣿⣿⣿⣿⣿⣿⣿⣿⣿⣿⣿⣿⣿⣿⣿⣿⣿⣿⣿⣿⣿⣿⣿⣿⣿⣿⣿⣿⣿⣿⣿⣿⣿⣿⣿⣿⣿⣿⣿⠀⠀⠀⠀⠀⠀⠀⠀⠀⠀⠀⠀⠀⠀⠀⠀⠀⠀⠀⠀⠀⠀⠀⠀⠀⠀⠀⢰⣿⣿⣿⣿⣿⣿⣿⣿⣿⣿⣿⣿⣿⡀⠀⠀⠀⠀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⣿⣿⣿⣿⣿⣿⣿⣿⣿⣿⣿⣿⣿⣿⣿⣿⣿⣿⣿⣿⣿⣿⣿⣿⣿⣿⣿⣿⣿⣿⣿⣿⣿⣿⣿⣿⣿⣿⣿⣿⣿⣿⣿⣿⣿⠀⠀⠀⠀⠀⠀⠀⠀⠀⠀⠀⠀⠀⠀⠀⠀⠀⠀⠀⠀⠀⠀⠀⠀⠀⠀⢘⣿⣿⣿⣿⣿⣿⣿⣿⣿⣿⣿⣿⣿⣿⡇⠀⠀⠀⠀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⣿⣿⣿⣿⣿⣿⣿⣿⣿⣿⣿⣿⣿⣿⣿⣿⣿⣿⣿⣿⣿⣿⣿⣿⣿⣿⣿⣿⣿⣿⣿⣿⣿⣿⣿⣿⣿⣿⣿⣿⣿⣿⣿⣿⣿⠀⠀⠀⠀⠀⠀⠀⠀⠀⠀⠀⠀⠀⠀⠀⠀⠀⠀⠀⠀⠀⠀⠀⠀⠀⠀⠈⠉⠛⠛⠋⢿⣿⣿⣿⣿⣿⣿⣿⣿⣿⡇⠀⠀⠀⠀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⣿⣿⣿⣿⣿⣿⣿⣿⣿⣿⣿⣿⣿⣿⣿⣿⣿⣿⣿⣿⣿⣿⣿⣿⣿⣿⣿⣿⣿⣿⣿⣿⣿⣿⣿⣿⣿⣿⣿⣿⣿⣿⣿⣿⣿⠀⠀⠀⠀⠀⠀⠀⠀⠀⠀⠀⠀⠀⠀⠀⠀⠀⠀⠀⠀⠀⠀⠀⠀⠀⠀⠀⠀⠀⠀⠀⢋⠿⣿⣿⣿⣿⣿⣿⣿⣿⡇⠀⠀⠀⠀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⣿⣿⣿⣿⣿⣿⣿⣿⣿⣿⣿⣿⣿⣿⣿⣿⣿⣿⣿⣿⣿⣿⣿⣿⣿⣿⣿⣿⣿⣿⣿⣿⣿⣿⣿⣿⣿⣿⣿⣿⣿⣿⣿⣿⣿⠀⠀⠀⠀⠀⠀⠀⠀⠀⠀⠀⠀⠀⠀⠀⠀⠀⠀⠀⠀⠀⠀⠀⠀⠀⠀⠀⠀⠀⠀⠀⠀⠀⠿⣿⣿⣿⣿⣿⣿⣿⣇⠀⠀⠀⠀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⣿⣿⣿⣿⣿⣿⣿⣿⣿⣿⣿⣿⣿⣿⣿⣿⣿⣿⣿⣿⣿⣿⣿⣿⣿⣿⣿⣿⣿⣿⣿⣿⣿⣿⣿⣿⣿⣿⣿⣿⣿⣿⣿⣿⣿⠀⠀⠀⠀⠀⠀⠀⠀⠀⠀⠀⠀⠀⠀⠀⠀⠀⠀⠀⠀⠀⠀⠀⠀⠀⠀⠀⠀⠀⠀⠀⠀⠀⠀⣸⣿⣿⣿⣿⣿⣿⣿⡀⠀⠀⠀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⣿⣿⣿⣿⣿⣿⣿⣿⣿⣿⣿⣿⣿⣿⣿⣿⣿⣿⣿⣿⣿⣿⣿⣿⣿⣿⣿⣿⣿⣿⣿⣿⣿⣿⣿⣿⣿⣿⣿⣿⣿⣿⣿⣿⣿⠀⠀⠀⠀⠀⠀⠀⠀⠀⠀⠀⠀⠀⠀⠀⠀⠀⠀⠀⠀⠀⠀⠀⠀⠀⠀⠀⠀⠀⠀⠀⠀⠀⠀⣿⣿⣿⣿⣿⣿⣿⣿⡇⠀⠀⠀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⣿⣿⣿⣿⣿⣿⣿⣿⣿⣿⣿⣿⣿⣿⣿⣿⣿⣿⣿⣿⣿⣿⣿⣿⣿⣿⣿⣿⣿⣿⣿⣿⣿⣿⣿⣿⣿⣿⣿⣿⣿⣿⣿⣿⣿⠀⠀⠀⠀⠀⠀⠀⠀⠀⠀⠀⠀⠀⠀⠀⠀⠀⠀⠀⠀⠀⠀⠀⠀⠀⠀⠀⠀⠀⠀⠀⠀⠀⠀⣿⣿⣿⣿⣿⣿⣿⣿⡇⠀⠀⠀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⣿⣿⣿⣿⣿⣿⣿⣿⣿⣿⣿⣿⣿⣿⣿⣿⣿⣿⣿⣿⣿⣿⣿⣿⣿⣿⣿⣿⣿⣿⣿⣿⣿⣿⣿⣿⣿⣿⣿⣿⣿⣿⣿⣿⣿⠀⠀⠀⠀⠀⠀⠀⠀⠀⠀⠀⠀⠀⠀⠀⠀⠀⠀⠀⠀⠀⠀⠀⠀⠀⠀⠀⠀⠀⠀⠀⠀⠀⢰⣿⣿⣿⣿⣿⣿⣿⣿⡇⠀⠀⠀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⣿⡀⠀⠀⠀⠀⠀⠀⠀⠀⠀⠀⠀⠀⠀⠀⠀⠀⠀⢸⣿⣿⣿⣿⣿⣿⣿⣿⣿⣿⣿⣿⣿⣿⣿⣿⣿⣿⣿⣿⣿⣿⣿⣿⣿⠀⠀⠀⠀⠀⠀⠀⠀⠀⠀⠀⠀⠀⠀⠀⠀⠀⠀⠀⠀⠀⠀⠀⠀⠀⠀⠀⠀⠀⠀⠀⠀⠀⠀⠀⠀⠀⠀⠀⠀⠀⠀⠀⠀⠀⠀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⣿⣧⠀⠀⠀⠀⠀⠀⠀⠀⠀⠀⠀⠀⠀⠀⠀⠀⢀⣼⣿⣿⣿⣿⣿⣿⣿⣿⣿⣿⣿⣿⣿⣿⣿⣿⣿⣿⣿⣿⣿⣿⣿⣿⣿⠀⠀⠀⠀⠀⠀⠀⠀⠀⠀⠀⠀⠀⠀⠀⠀⠀⠀⠀⠀⠀⠀⠀⠀⠀⠀⠀⠀⠀⠀⠀⠀⠀⠀⠀⠀⠀⠀⠀⠀⠀⠀⠀⠀⠀⠀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⣿⣿⡄⠀⠀⠀⠀⠀⠀⠀⠀⠀⠀⠀⠀⠀⢀⣴⣿⣿⣿⣿⣿⣿⣿⣿⣿⣿⣿⣿⣿⣿⣿⣿⣿⣿⣿⣿⣿⣿⣿⣿⣿⣿⣿⠀⠀⠀⠀⠀⠀⠀⠀⠀⠀⠀⠀⠀⠀⠀⠀⠀⠀⠀⠀⠀⠀⠀⠀⠀⠀⠀⠀⠀⠀⠀⠀⠀⠀⠀⠀⠀⠀⠀⠀⠀⠀⠀⠀⠀⠀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⣿⣿⣿⠀⠀⠀⠀⠀⠀⠀⠀⠀⠀⠀⢀⣴⣿⣿⣿⣿⣿⣿⣿⣿⣿⣿⣿⣿⣿⣿⣿⣿⣿⣿⣿⣿⣿⣿⣿⣿⣿⣿⣿⣿⣿⠀⠀⠀⠀⠀⠀⠀⠀⠀⠀⠀⠀⠀⠀⠀⠀⠀⠀⠀⠀⠀⠀⠀⠀⠀⠀⠀⠀⠀⠀⠀⠀⠀⠀⠀⠀⠀⠀⠀⠀⠀⠀⠀⠀⠀⠀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⣿⣿⣿⠇⠀⠀⠀⠀⠀⠀⠀⠀⠀⣴⣿⣿⣿⣿⣿⣿⣿⣿⣿⣿⣿⣿⣿⣿⣿⣿⣿⣿⣿⣿⣿⣿⣿⣿⣿⣿⣿⣿⣿⣿⣿⠀⠀⠀⠀⠀⠀⠀⠀⠀⠀⠀⠀⠀⠀⠀⠀⠀⠀⠀⠀⠀⠀⠀⠀⠀⠀⠀⠀⠀⠀⠀⠀⠀⠀⠀⠀⠀⠀⠀⠀⠀⠀⠀⠀⠀⠀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⣿⣿⡇⠀⠀⠀⠀⠀⠀⠀⠀⠀⣼⣿⣿⣿⣿⣿⣿⣿⣿⣿⣿⣿⣿⣿⣿⣿⣿⣿⣿⣿⣿⣿⣿⣿⣿⣿⣿⣿⣿⣿⣿⣿⣿⠀⠀⠀⠀⠀⠀⠀⠀⠀⠀⠀⠀⠀⠀⠀⠀⠀⠀⠀⠀⠀⠀⠀⠀⠀⠀⠀⠀⠀⠀⠀⠀⠀⠀⠀⠀⠀⠀⠀⠀⠀⠀⠀⠀⠀⠀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⣿⣿⡅⠀⠀⠀⠀⠀⠀⠀⠀⠀⠀⣿⣿⣿⣿⣿⣿⣿⣿⣿⣿⣿⣿⣿⣿⣿⣿⣿⣿⣿⣿⣿⣿⣿⣿⣿⣿⣿⣿⣿⣿⣿⣿⠀⠀⠀⠀⠀⠀⠀⠀⠀⠀⠀⠀⠀⠀⠀⠀⠀⠀⠀⠀⠀⠀⠀⠀⠀⠀⠀⠀⠀⠀⠀⠀⠀⠀⠀⠀⠀⠀⠀⠀⠀⠀⠀⠀⠀⠀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⣿⣿⣿⣆⠀⠀⠀⠀⠀⠀⠀⠀⢰⣿⣿⣿⣿⣿⣿⣿⣿⣿⣿⣿⣿⣿⣿⣿⣿⣿⣿⣿⣿⣿⣿⣿⣿⣿⣿⣿⣿⣿⣿⣿⣿⠀⠀⠀⠀⠀⠀⠀⠀⠀⠀⠀⠀⠀⠀⠀⠀⠀⠀⠀⠀⠀⠀⠀⠀⠀⠀⠀⠀⠀⠀⠀⠀⠀⠀⠀⠀⠀⠀⠀⠀⠀⠀⠀⠀⠀⠀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⣿⣿⣿⣿⡆⠀⠀⠀⠀⠀⠀⢀⣼⣿⣿⣿⣿⣿⣿⣿⣿⣿⣿⣿⣿⣿⣿⣿⣿⣿⣿⣿⣿⣿⣿⣿⣿⣿⣿⣿⣿⣿⣿⣿⣿⠀⠀⠀⠀⠀⠀⠀⠀⠀⠀⠀⠀⠀⠀⠀⠀⠀⠀⠀⠀⠀⠀⠀⠀⠀⠀⠀⠀⠀⠀⠀⠀⠀⠀⠀⠀⠀⠀⠀⠀⠀⠀⠀⠀⠀⠀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⣿⣿⣿⣿⣿⠀⠀⠀⠀⠀⠀⠘⠟⠛⠛⠛⠛⠻⣿⣿⣿⣿⣿⣿⣿⣿⣿⣿⣿⣿⣿⣿⣿⣿⣿⣿⣿⣿⣿⣿⣿⣿⣿⣿⣿⠀⠀⠀⠀⠀⠀⠀⠀⠀⠀⠀⠀⠀⠀⠀⠀⠀⠀⠀⠀⠀⠀⠀⠀⠀⠀⠀⠀⠀⠀⠀⠀⠀⠀⠀⠀⠀⠀⠀⠀⠀⠀⠀⠀⠀⠀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⣿⣿⣿⣿⣿⣇⠀⠀⠀⠀⠀⠀⣀⣀⣀⣀⣀⠀⠀⠙⠿⣿⣿⣿⣿⣿⣿⣿⣿⣿⣿⣿⣿⣿⣿⣿⣿⣿⣿⣿⣿⣿⣿⣿⣿⠀⠀⠀⠀⠀⠀⠀⠀⠀⠀⠀⠀⠀⠀⠀⠀⠀⠀⠀⠀⠀⠀⠀⠀⠀⠀⠀⠀⠀⠀⠀⠀⠀⠀⠀⠀⠀⠀⠀⠀⠀⠀⠀⠀⠀⠀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⣿⣿⡿⠛⠛⠉⠀⠀⠀⠀⠀⠙⠛⠿⣿⣿⣿⣿⣦⡀⠀⠈⢀⣿⣿⣿⣿⣿⣿⣿⣿⣿⣿⣿⣿⣿⣿⣿⣿⣿⣿⣿⣿⣿⣿⠀⠀⠀⠀⠀⠀⠀⠀⠀⠀⠀⠀⠀⠀⠀⠀⠀⠀⠀⠀⠀⠀⠀⠀⠀⠀⠀⠀⠀⠀⠀⠀⠀⠀⠀⠀⠀⠀⠀⠀⠀⠀⠀⠀⠀⠀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⣿⡏⠀⠀⠀⠀⠀⠀⠀⠀⠀⠀⠀⠀⠀⠉⠻⣿⣿⣿⣿⣿⣿⣿⣿⣿⣿⣿⣿⣿⣿⣿⣿⣿⣿⣿⣿⣿⣿⣿⣿⣿⣿⣿⣿⠀⠀⠀⠀⠀⠀⠀⠀⠀⠀⠀⠀⠀⠀⠀⠀⠀⠀⠀⠀⠀⠀⠀⠀⠀⠀⠀⠀⠀⠀⠀⠀⠀⠀⠀⠀⠀⠀⠀⠀⠀⠀⠀⠀⠀⠀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⣿⣷⣤⣀⠀⠀⠀⠀⠀⠀⠀⠀⠀⠀⠀⠀⠀⢻⣿⣿⣿⣿⣿⣿⣿⣿⣿⣿⣿⣿⣿⣿⣿⣿⣿⣿⣿⣿⣿⣿⣿⣿⣿⣿⣿⠀⠀⠀⠀⠀⠀⠀⠀⠀⠀⠀⠀⠀⠀⠀⠀⠀⠀⠀⠀⠀⠀⠀⠀⠀⠀⠀⠀⠀⠀⠀⠀⠀⠀⠀⠀⠀⠀⠀⠀⠀⠀⠀⠀⠀⠀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⣿⣿⣿⣿⣍⠉⠀⠀⠀⠀⠀⠀⣀⣠⣤⣤⣴⣿⣿⣿⣿⣿⣿⣿⣿⣿⣿⣿⣿⣿⣿⣿⣿⣿⣿⣿⣿⣿⣿⣿⣿⣿⣿⣿⣿⠀⠀⠀⠀⠀⠀⠀⠀⠀⠀⠀⠀⠀⠀⠀⠀⠀⠀⠀⠀⠀⠀⠀⠀⠀⠀⠀⠀⠀⠀⠀⠀⠀⠀⠀⠀⠀⠀⠀⠀⠀⠀⠀⠀⠀⠀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⣿⣿⣿⣿⣿⣷⡄⠀⠀⠀⢀⣴⣿⣿⣿⣿⣿⣿⣿⣿⣿⣿⣿⣿⣿⣿⣿⣿⣿⣿⣿⣿⣿⣿⣿⣿⣿⣿⣿⣿⣿⣿⣿⣿⣿⠀⠀⠀⠀⠀⠀⠀⠀⠀⠀⠀⠀⠀⠀⠀⠀⠀⠀⠀⠀⠀⠀⠀⠀⠀⠀⠀⠀⠀⠀⠀⠀⠀⠀⠀⠀⠀⠀⠀⠀⠀⠀⠀⠀⠀⠀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⣿⣿⣿⣿⣿⣿⣿⣷⣶⣾⣿⣿⣿⣿⣿⣿⣿⣿⣿⣿⣿⣿⣿⣿⣿⣿⣿⣿⣿⣿⣿⣿⣿⣿⣿⣿⣿⣿⣿⣿⣿⣿⣿⣿⣿⠀⠀⠀⠀⠀⠀⠀⠀⠀⠀⠀⠀⠀⠀⠀⠀⠀⠀⠀⠀⠀⠀⠀⠀⠀⠀⠀⠀⠀⠀⠀⠀⠀⠀⠀⠀⠀⠀⠀⠀⠀⠀⠀⠀⠀⠀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⣿⣿⣿⣿⣿⣿⣿⣿⣿⣿⣿⣿⣿⣿⣿⣿⣿⣿⣿⣿⣿⣿⣿⣿⣿⣿⣿⣿⣿⣿⣿⣿⣿⣿⣿⣿⣿⣿⣿⣿⣿⣿⣿⣿⣿⠀⠀⠀⠀⠀⠀⠀⠀⠀⠀⠀⠀⠀⠀⠀⠀⠀⠀⠀⠀⠀⠀⠀⠀⠀⠀⠀⠀⠀⠀⠀⠀⠀⠀⠀⢀⣀⣠⣶⣦⣄⠀⠀⠀⠀⠀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⣿⣿⣿⣿⣿⣿⣿⣿⣿⣿⣿⣿⣿⣿⣿⣿⣿⣿⣿⣿⣿⣿⣿⣿⣿⣿⣿⣿⣿⣿⣿⣿⣿⣿⣿⣿⣿⣿⣿⣿⣿⣿⣿⣿⣿⠀⠀⠀⠀⠀⠀⠀⠀⠀⠀⠀⠀⠀⠀⠀⠀⠀⠀⠀⠀⠀⠀⠀⠀⠀⠀⠀⠀⠀⠀⠀⠀⢤⣶⣿⣿⣿⣿⣿⡟⠋⠀⠀⠀⠀⠀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⣿⣿⣿⣿⣿⣿⣿⣿⣿⣿⣿⣿⣿⣿⣿⣿⣿⣿⣿⣿⣿⣿⣿⣿⣿⣿⣿⣿⣿⣿⣿⣿⣿⣿⣿⣿⣿⣿⣿⣿⣿⣿⣿⣿⣿⠀⠀⠀⠀⠀⠀⠀⠀⠀⠀⠀⠀⠀⠀⠀⠀⠀⠀⠀⠀⠀⠀⠀⠀⠀⠀⠀⠀⠀⠀⠀⠀⠈⢙⣿⣿⣿⣿⣿⣿⠀⠀⠀⠀⠀⠀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⣿⣿⣿⣿⣿⣿⣿⣿⣿⣿⣿⣿⣿⣿⣿⣿⣿⣿⣿⣿⣿⣿⣿⣿⣿⣿⣿⣿⣿⣿⣿⣿⣿⣿⣿⣿⣿⣿⣿⣿⣿⣿⣿⣿⣿⠀⠀⠀⠀⠀⠀⠀⠀⠀⠀⠀⠀⠀⠀⠀⠀⠀⠀⠀⠀⠀⠀⠀⠀⠀⠀⠀⠀⠀⠀⠀⢀⣠⣾⣿⣿⣿⣿⣿⣿⠁⠀⠀⠀⠀⠀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⣿⣿⣿⣿⣿⣿⣿⣿⣿⣿⣿⣿⣿⣿⣿⣿⣿⣿⣿⣿⣿⣿⣿⣿⣿⣿⣿⣿⣿⣿⣿⣿⣿⣿⣿⣿⣿⣿⣿⣿⣿⣿⣿⣿⣿⠀⠀⠀⠀⠀⠀⠀⠀⠀⠀⠀⠀⠀⠀⠀⠀⠀⠀⠀⠀⠀⠀⠀⠀⠀⠀⠀⠀⢠⣴⣾⣿⣿⣿⣿⣿⣿⣿⣿⣿⡇⠀⠀⠀⠀⠀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⣿⣿⣿⣿⣿⣿⣿⣿⣿⣿⣿⣿⣿⣿⣿⣿⣿⣿⣿⣿⣿⣿⣿⣿⣿⣿⣿⣿⣿⣿⣿⣿⣿⣿⣿⣿⣿⣿⣿⣿⣿⣿⣿⣿⣿⠀⠀⠀⠀⠀⠀⠀⠀⠀⠀⠀⠀⠀⠀⠀⠀⠀⠀⠀⠀⠀⠀⠀⠀⠀⠀⠀⢀⣾⣿⣿⣿⣿⣿⣿⣿⣿⣿⣿⣿⣿⡄⠀⠀⠀⠀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⣿⣿⣿⣿⣿⣿⣿⣿⣿⣿⣿⣿⣿⣿⣿⣿⣿⣿⣿⣿⣿⣿⣿⣿⣿⣿⣿⣿⣿⣿⣿⣿⣿⣿⣿⣿⣿⣿⣿⣿⣿⣿⣿⣿⣿⠀⠀⠀⠀⠀⠀⠀⠀⠀⠀⠀⠀⠀⠀⠀⠀⠀⠀⠀⠀⠀⠀⠀⠀⠀⠀⠐⣺⣿⣿⣿⣿⣿⣿⣿⣿⣿⣿⣿⣿⣿⣇⠀⠀⠀⠀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⣿⣿⣿⣿⣿⣿⣿⣿⣿⣿⣿⣿⣿⣿⣿⣿⣿⣿⣿⣿⣿⣿⣿⣿⣿⣿⣿⣿⣿⣿⣿⣿⣿⣿⣿⣿⣿⣿⣿⣿⣿⣿⣿⣿⣿⠀⠀⠀⠀⠀⠀⠀⠀⠀⠀⠀⠀⠀⠀⠀⠀⠀⠀⠀⠀⠀⠀⠀⠀⠀⠀⠀⠉⠉⠟⠛⠋⣽⣿⣿⣿⣿⣿⣿⣿⣿⣿⠀⠀⠀⠀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⣿⣿⣿⣿⣿⣿⣿⣿⣿⣿⣿⣿⣿⣿⣿⣿⣿⣿⣿⣿⣿⣿⣿⣿⣿⣿⣿⣿⣿⣿⣿⣿⣿⣿⣿⣿⣿⣿⣿⣿⣿⣿⣿⣿⣿⠀⠀⠀⠀⠀⠀⠀⠀⠀⠀⠀⠀⠀⠀⠀⠀⠀⠀⠀⠀⠀⠀⠀⠀⠀⠀⠀⠀⠀⠀⠀⠀⡾⣿⣿⣿⣿⣿⣿⣿⣿⣿⠀⠀⠀⠀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⣿⣿⣿⣿⣿⣿⣿⣿⣿⣿⣿⣿⣿⣿⣿⣿⣿⣿⣿⣿⣿⣿⣿⣿⣿⣿⣿⣿⣿⣿⣿⣿⣿⣿⣿⣿⣿⣿⣿⣿⣿⣿⣿⣿⣿⠀⠀⠀⠀⠀⠀⠀⠀⠀⠀⠀⠀⠀⠀⠀⠀⠀⠀⠀⠀⠀⠀⠀⠀⠀⠀⠀⠀⠀⠀⠀⠀⠸⣿⣿⢿⣿⣿⣿⣿⣿⣿⡆⠀⠀⠀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⣿⣿⣿⣿⣿⣿⣿⣿⣿⣿⣿⣿⣿⣿⣿⣿⣿⣿⣿⣿⣿⣿⣿⣿⣿⣿⣿⣿⣿⣿⣿⣿⣿⣿⣿⣿⣿⣿⣿⣿⣿⣿⣿⣿⣿⠀⠀⠀⠀⠀⠀⠀⠀⠀⠀⠀⠀⠀⠀⠀⠀⠀⠀⠀⠀⠀⠀⠀⠀⠀⠀⠀⠀⠀⠀⠀⠀⠀⠀⠀⣼⣿⣿⣿⣿⣿⣿⡇⠀⠀⠀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⣿⣿⣿⣿⣿⣿⣿⣿⣿⣿⣿⣿⣿⣿⣿⣿⣿⣿⣿⣿⣿⣿⣿⣿⣿⣿⣿⣿⣿⣿⣿⣿⣿⣿⣿⣿⣿⣿⣿⣿⣿⣿⣿⣿⣿⠀⠀⠀⠀⠀⠀⠀⠀⠀⠀⠀⠀⠀⠀⠀⠀⠀⠀⠀⠀⠀⠀⠀⠀⠀⠀⠀⠀⠀⠀⠀⠀⠀⠀⢰⣿⣿⣿⣿⣿⣿⣿⣿⠀⠀⠀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⣿⣿⣿⣿⣿⣿⣿⣿⣿⣿⣿⣿⣿⣿⣿⣿⣿⣿⣿⣿⣿⣿⣿⣿⣿⣿⣿⣿⣿⣿⣿⣿⣿⣿⣿⣿⣿⣿⣿⣿⣿⣿⣿⣿⣿⠀⠀⠀⠀⠀⠀⠀⠀⠀⠀⠀⠀⠀⠀⠀⠀⠀⠀⠀⠀⠀⠀⠀⠀⠀⠀⠀⠀⠀⠀⠀⠀⠀⠀⣾⣿⣿⣿⣿⣿⣿⣿⣿⡄⠀⠀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⣿⣿⣿⣿⣿⣿⣿⣿⣿⣿⣿⣿⣿⣿⣿⣿⣿⣿⣿⣿⣿⣿⣿⣿⣿⣿⣿⣿⣿⣿⣿⣿⣿⣿⣿⣿⣿⣿⣿⣿⣿⣿⣿⣿⣿⠀⠀⠀⠀⠀⠀⠀⠀⠀⠀⠀⠀⠀⠀⠀⠀⠀⠀⠀⠀⠀⠀⠀⠀⠀⠀⠀⠀⠀⠀⠀⠀⠀⠀⣿⣿⣿⣿⣿⣿⣿⣿⣿⡇⠀⠀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⣿⣿⣿⣿⣿⣿⣿⣿⣿⣿⣿⣿⣿⣿⣿⣿⣿⣿⣿⣿⣿⣿⣿⣿⣿⣿⣿⣿⣿⣿⣿⣿⣿⣿⣿⣿⣿⣿⣿⣿⣿⣿⣿⣿⣿⠀⠀⠀⠀⠀⠀⠀⠀⠀⠀⠀⠀⠀⠀⠀⠀⠀⠀⠀⠀⠀⠀⠀⠀⠀⠀⠀⠀⠀⠀⠀⠀⠀⢰⣿⣿⣿⣿⣿⣿⣿⣿⣿⡇⠀⠀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⣇⠀⠀⠀⠀⠀⠀⠀⠀⠀⠀⠀⠀⠀⠀⠀⠀⠀⠀⢸⣿⣿⣿⣿⣿⣿⣿⣿⣿⣿⣿⣿⣿⣿⣿⣿⣿⣿⣿⣿⣿⣿⣿⣿⣿⠀⠀⠀⠀⠀⠀⠀⠀⠀⠀⠀⠀⠀⠀⠀⠀⠀⠀⠀⠀⠀⠀⠀⠀⠀⠀⠀⠀⠀⠀⠀⠀⠀⠀⠀⠀⠀⠀⠀⠀⠀⠀⠀⠀⠀⠀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⣿⡄⠀⠀⠀⠀⠀⠀⠀⠀⠀⠀⠀⠀⠀⠀⠀⠀⣠⣾⣿⣿⣿⣿⣿⣿⣿⣿⣿⣿⣿⣿⣿⣿⣿⣿⣿⣿⣿⣿⣿⣿⣿⣿⣿⠀⠀⠀⠀⠀⠀⠀⠀⠀⠀⠀⠀⠀⠀⠀⠀⠀⠀⠀⠀⠀⠀⠀⠀⠀⠀⠀⠀⠀⠀⠀⠀⠀⠀⠀⠀⠀⠀⠀⠀⠀⠀⠀⠀⠀⠀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⣿⣷⠀⠀⠀⠀⠀⠀⠀⠀⠀⠀⠀⠀⠀⢀⣤⣾⣿⣿⣿⣿⣿⣿⣿⣿⣿⣿⣿⣿⣿⣿⣿⣿⣿⣿⣿⣿⣿⣿⣿⣿⣿⣿⣿⠀⠀⠀⠀⠀⠀⠀⠀⠀⠀⠀⠀⠀⠀⠀⠀⠀⠀⠀⠀⠀⠀⠀⠀⠀⠀⠀⠀⠀⠀⠀⠀⠀⠀⠀⠀⠀⠀⠀⠀⠀⠀⠀⠀⠀⠀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⣿⣿⡇⠀⠀⠀⠀⠀⠀⠀⠀⠀⠀⢀⣴⣿⣿⣿⣿⣿⣿⣿⣿⣿⣿⣿⣿⣿⣿⣿⣿⣿⣿⣿⣿⣿⣿⣿⣿⣿⣿⣿⣿⣿⣿⠀⠀⠀⠀⠀⠀⠀⠀⠀⠀⠀⠀⠀⠀⠀⠀⠀⠀⠀⠀⠀⠀⠀⠀⠀⠀⠀⠀⠀⠀⠀⠀⠀⠀⠀⠀⠀⠀⠀⠀⠀⠀⠀⠀⠀⠀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⣿⣿⠟⠀⠀⠀⠀⠀⠀⠀⠀⠀⢠⣾⣿⣿⣿⣿⣿⣿⣿⣿⣿⣿⣿⣿⣿⣿⣿⣿⣿⣿⣿⣿⣿⣿⣿⣿⣿⣿⣿⣿⣿⣿⣿⠀⠀⠀⠀⠀⠀⠀⠀⠀⠀⠀⠀⠀⠀⠀⠀⠀⠀⠀⠀⠀⠀⠀⠀⠀⠀⠀⠀⠀⠀⠀⠀⠀⠀⠀⠀⠀⠀⠀⠀⠀⠀⠀⠀⠀⠀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⣿⣿⠀⠀⠀⠀⠀⠀⠀⠀⠀⠠⢿⣿⣿⣿⣿⣿⣿⣿⣿⣿⣿⣿⣿⣿⣿⣿⣿⣿⣿⣿⣿⣿⣿⣿⣿⣿⣿⣿⣿⣿⣿⣿⣿⠀⠀⠀⠀⠀⠀⠀⠀⠀⠀⠀⠀⠀⠀⠀⠀⠀⠀⠀⠀⠀⠀⠀⠀⠀⠀⠀⠀⠀⠀⠀⠀⠀⠀⠀⠀⠀⠀⠀⠀⠀⠀⠀⠀⠀⠀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⣿⣧⡀⠀⠀⠀⠀⠀⠀⠀⠀⠀⢸⣿⣿⣿⣿⣿⣿⣿⣿⣿⣿⣿⣿⣿⣿⣿⣿⣿⣿⣿⣿⣿⣿⣿⣿⣿⣿⣿⣿⣿⣿⣿⣿⠀⠀⠀⠀⠀⠀⠀⠀⠀⠀⠀⠀⠀⠀⠀⠀⠀⠀⠀⠀⠀⠀⠀⠀⠀⠀⠀⠀⠀⠀⠀⠀⠀⠀⠀⠀⠀⠀⠀⠀⠀⠀⠀⠀⠀⠀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⣿⣿⣷⡀⠀⠀⠀⠀⠀⠀⠀⠀⣾⣿⣿⣿⣿⣿⣿⣿⣿⣿⣿⣿⣿⣿⣿⣿⣿⣿⣿⣿⣿⣿⣿⣿⣿⣿⣿⣿⣿⣿⣿⣿⣿⠀⠀⠀⠀⠀⠀⠀⠀⠀⠀⠀⠀⠀⠀⠀⠀⠀⠀⠀⠀⠀⠀⠀⠀⠀⠀⠀⠀⠀⠀⠀⠀⠀⠀⠀⠀⠀⠀⠀⠀⠀⠀⠀⠀⠀⠀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⣿⣿⣿⣷⠀⠀⠀⠀⠀⠀⠀⢰⣿⣿⣿⣿⣿⣿⣿⣿⣿⣿⣿⣿⣿⣿⣿⣿⣿⣿⣿⣿⣿⣿⣿⣿⣿⣿⣿⣿⣿⣿⣿⣿⣿⠀⠀⠀⠀⠀⠀⠀⠀⠀⠀⠀⠀⠀⠀⠀⠀⠀⠀⠀⠀⠀⠀⠀⠀⠀⠀⠀⠀⠀⠀⠀⠀⠀⠀⠀⠀⠀⠀⠀⠀⠀⠀⠀⠀⠀⠀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⣿⣿⣿⣿⡇⠀⠀⠀⠀⠀⠀⠙⠛⠛⠛⠛⠛⠻⣿⣿⣿⣿⣿⣿⣿⣿⣿⣿⣿⣿⣿⣿⣿⣿⣿⣿⣿⣿⣿⣿⣿⣿⣿⣿⣿⠀⠀⠀⠀⠀⠀⠀⠀⠀⠀⠀⠀⠀⠀⠀⠀⠀⠀⠀⠀⠀⠀⠀⠀⠀⠀⠀⠀⠀⠀⠀⠀⠀⠀⠀⠀⠀⠀⠀⠀⠀⠀⠀⠀⠀⠀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⣿⣿⣿⣿⣿⡀⠀⠀⠀⠀⠀⢀⣀⣀⣀⣀⣀⠀⠀⠙⠿⣿⣿⣿⣿⣿⣿⣿⣿⣿⣿⣿⣿⣿⣿⣿⣿⣿⣿⣿⣿⣿⣿⣿⣿⠀⠀⠀⠀⠀⠀⠀⠀⠀⠀⠀⠀⠀⠀⠀⠀⠀⠀⠀⠀⠀⠀⠀⠀⠀⠀⠀⠀⠀⠀⠀⠀⠀⠀⠀⠀⠀⠀⠀⠀⠀⠀⠀⠀⠀⠀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⣿⣿⠟⠛⠉⠁⠀⠀⠀⠀⠈⠙⠻⠿⣿⣿⣿⣷⣦⡀⠀⠈⠀⣿⣿⣿⣿⣿⣿⣿⣿⣿⣿⣿⣿⣿⣿⣿⣿⣿⣿⣿⣿⣿⣿⠀⠀⠀⠀⠀⠀⠀⠀⠀⠀⠀⠀⠀⠀⠀⠀⠀⠀⠀⠀⠀⠀⠀⠀⠀⠀⠀⠀⠀⠀⠀⠀⠀⠀⠀⠀⠀⠀⠀⠀⠀⠀⠀⠀⠀⠀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⣿⠁⠀⠀⠀⠀⠀⠀⠀⠀⠀⠀⠀⠀⠀⠙⢿⣿⣿⣿⣿⣿⣿⣿⣿⣿⣿⣿⣿⣿⣿⣿⣿⣿⣿⣿⣿⣿⣿⣿⣿⣿⣿⣿⣿⠀⠀⠀⠀⠀⠀⠀⠀⠀⠀⠀⠀⠀⠀⠀⠀⠀⠀⠀⠀⠀⠀⠀⠀⠀⠀⠀⠀⠀⠀⠀⠀⠀⠀⠀⠀⠀⠀⠀⠀⠀⠀⠀⠀⠀⠀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⣿⣦⣀⠀⠀⠀⠀⠀⠀⠀⠀⠀⠀⠀⠀⠀⠀⣿⣿⣿⣿⣿⣿⣿⣿⣿⣿⣿⣿⣿⣿⣿⣿⣿⣿⣿⣿⣿⣿⣿⣿⣿⣿⣿⣿⠀⠀⠀⠀⠀⠀⠀⠀⠀⠀⠀⠀⠀⠀⠀⠀⠀⠀⠀⠀⠀⠀⠀⠀⠀⠀⠀⠀⠀⠀⠀⠀⠀⠀⠀⠀⠀⠀⠀⠀⠀⠀⠀⠀⠀⠀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⣿⣿⣿⣭⡉⠐⠀⠀⠀⠀⠀⠀⣀⣀⣀⣠⣴⣿⣿⣿⣿⣿⣿⣿⣿⣿⣿⣿⣿⣿⣿⣿⣿⣿⣿⣿⣿⣿⣿⣿⣿⣿⣿⣿⣿⠀⠀⠀⠀⠀⠀⠀⠀⠀⠀⠀⠀⠀⠀⠀⠀⠀⠀⠀⠀⠀⠀⠀⠀⠀⠀⠀⠀⠀⠀⠀⠀⠀⠀⠀⠀⠀⠀⠀⠀⠀⠀⠀⠀⠀⠀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⣿⣿⣿⣿⣿⣆⠀⠀⠀⠀⢀⣼⣿⣿⣿⣿⣿⣿⣿⣿⣿⣿⣿⣿⣿⣿⣿⣿⣿⣿⣿⣿⣿⣿⣿⣿⣿⣿⣿⣿⣿⣿⣿⣿⣿⠀⠀⠀⠀⠀⠀⠀⠀⠀⠀⠀⠀⠀⠀⠀⠀⠀⠀⠀⠀⠀⠀⠀⠀⠀⠀⠀⠀⠀⠀⠀⠀⠀⠀⠀⠀⠀⠀⠀⠀⠀⠀⠀⠀⠀⠀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⣿⣿⣿⣿⣿⣿⣷⣶⣶⣾⣿⣿⣿⣿⣿⣿⣿⣿⣿⣿⣿⣿⣿⣿⣿⣿⣿⣿⣿⣿⣿⣿⣿⣿⣿⣿⣿⣿⣿⣿⣿⣿⣿⣿⣿⠀⠀⠀⠀⠀⠀⠀⠀⠀⠀⠀⠀⠀⠀⠀⠀⠀⠀⠀⠀⠀⠀⠀⠀⠀⠀⠀⠀⠀⠀⠀⠀⠀⠀⠀⠀⠀⠀⠀⠀⠀⠀⠀⠀⠀⠀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⣿⣿⣿⣿⣿⣿⣿⣿⣿⣿⣿⣿⣿⣿⣿⣿⣿⣿⣿⣿⣿⣿⣿⣿⣿⣿⣿⣿⣿⣿⣿⣿⣿⣿⣿⣿⣿⣿⣿⣿⣿⣿⣿⣿⣿⠀⠀⠀⠀⠀⠀⠀⠀⠀⠀⠀⠀⠀⠀⠀⠀⠀⠀⠀⠀⠀⠀⠀⠀⠀⠀⠀⠀⠀⠀⠀⠀⠀⠀⠀⠀⣀⣠⣶⣶⣄⠀⠀⠀⠀⠀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⣿⣿⣿⣿⣿⣿⣿⣿⣿⣿⣿⣿⣿⣿⣿⣿⣿⣿⣿⣿⣿⣿⣿⣿⣿⣿⣿⣿⣿⣿⣿⣿⣿⣿⣿⣿⣿⣿⣿⣿⣿⣿⣿⣿⣿⠀⠀⠀⠀⠀⠀⠀⠀⠀⠀⠀⠀⠀⠀⠀⠀⠀⠀⠀⠀⠀⠀⠀⠀⠀⠀⠀⠀⠀⠀⠀⠀⢠⣶⣿⣿⣿⣿⣿⣟⠋⠁⠀⠀⠀⠀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⣿⣿⣿⣿⣿⣿⣿⣿⣿⣿⣿⣿⣿⣿⣿⣿⣿⣿⣿⣿⣿⣿⣿⣿⣿⣿⣿⣿⣿⣿⣿⣿⣿⣿⣿⣿⣿⣿⣿⣿⣿⣿⣿⣿⣿⠀⠀⠀⠀⠀⠀⠀⠀⠀⠀⠀⠀⠀⠀⠀⠀⠀⠀⠀⠀⠀⠀⠀⠀⠀⠀⠀⠀⠀⠀⠀⠀⠀⠙⣿⣿⣿⣿⣿⣿⡄⠀⠀⠀⠀⠀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⣿⣿⣿⣿⣿⣿⣿⣿⣿⣿⣿⣿⣿⣿⣿⣿⣿⣿⣿⣿⣿⣿⣿⣿⣿⣿⣿⣿⣿⣿⣿⣿⣿⣿⣿⣿⣿⣿⣿⣿⣿⣿⣿⣿⣿⠀⠀⠀⠀⠀⠀⠀⠀⠀⠀⠀⠀⠀⠀⠀⠀⠀⠀⠀⠀⠀⠀⠀⠀⠀⠀⠀⠀⠀⠀⠀⠀⣠⣼⣿⣿⣿⣿⣿⣿⡇⠀⠀⠀⠀⠀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⣿⣿⣿⣿⣿⣿⣿⣿⣿⣿⣿⣿⣿⣿⣿⣿⣿⣿⣿⣿⣿⣿⣿⣿⣿⣿⣿⣿⣿⣿⣿⣿⣿⣿⣿⣿⣿⣿⣿⣿⣿⣿⣿⣿⣿⠀⠀⠀⠀⠀⠀⠀⠀⠀⠀⠀⠀⠀⠀⠀⠀⠀⠀⠀⠀⠀⠀⠀⠀⠀⠀⠀⠀⠀⣤⣶⣿⣿⣿⣿⣿⣿⣿⣿⣿⣇⠀⠀⠀⠀⠀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⣿⣿⣿⣿⣿⣿⣿⣿⣿⣿⣿⣿⣿⣿⣿⣿⣿⣿⣿⣿⣿⣿⣿⣿⣿⣿⣿⣿⣿⣿⣿⣿⣿⣿⣿⣿⣿⣿⣿⣿⣿⣿⣿⣿⣿⠀⠀⠀⠀⠀⠀⠀⠀⠀⠀⠀⠀⠀⠀⠀⠀⠀⠀⠀⠀⠀⠀⠀⠀⠀⠀⠀⠀⣾⣿⣿⣿⣿⣿⣿⣿⣿⣿⣿⣿⣿⡆⠀⠀⠀⠀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⣿⣿⣿⣿⣿⣿⣿⣿⣿⣿⣿⣿⣿⣿⣿⣿⣿⣿⣿⣿⣿⣿⣿⣿⣿⣿⣿⣿⣿⣿⣿⣿⣿⣿⣿⣿⣿⣿⣿⣿⣿⣿⣿⣿⣿⠀⠀⠀⠀⠀⠀⠀⠀⠀⠀⠀⠀⠀⠀⠀⠀⠀⠀⠀⠀⠀⠀⠀⠀⠀⠀⠠⣾⣿⣿⣿⣿⣿⣿⣿⣿⣿⣿⣿⣿⣿⣷⠀⠀⠀⠀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⣿⣿⣿⣿⣿⣿⣿⣿⣿⣿⣿⣿⣿⣿⣿⣿⣿⣿⣿⣿⣿⣿⣿⣿⣿⣿⣿⣿⣿⣿⣿⣿⣿⣿⣿⣿⣿⣿⣿⣿⣿⣿⣿⣿⣿⠀⠀⠀⠀⠀⠀⠀⠀⠀⠀⠀⠀⠀⠀⠀⠀⠀⠀⠀⠀⠀⠀⠀⠀⠀⠀⠈⠘⠛⠽⠛⠋⢩⣿⣿⣿⣿⣿⣿⣿⣿⣿⠇⠀⠀⠀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⣿⣿⣿⣿⣿⣿⣿⣿⣿⣿⣿⣿⣿⣿⣿⣿⣿⣿⣿⣿⣿⣿⣿⣿⣿⣿⣿⣿⣿⣿⣿⣿⣿⣿⣿⣿⣿⣿⣿⣿⣿⣿⣿⣿⣿⠀⠀⠀⠀⠀⠀⠀⠀⠀⠀⠀⠀⠀⠀⠀⠀⠀⠀⠀⠀⠀⠀⠀⠀⠀⠀⠀⠀⠀⠀⠀⠀⢱⣿⣿⣿⣿⣿⣿⣿⣿⣿⡇⠀⠀⠀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⣿⣿⣿⣿⣿⣿⣿⣿⣿⣿⣿⣿⣿⣿⣿⣿⣿⣿⣿⣿⣿⣿⣿⣿⣿⣿⣿⣿⣿⣿⣿⣿⣿⣿⣿⣿⣿⣿⣿⣿⣿⣿⣿⣿⣿⠀⠀⠀⠀⠀⠀⠀⠀⠀⠀⠀⠀⠀⠀⠀⠀⠀⠀⠀⠀⠀⠀⠀⠀⠀⠀⠀⠀⠀⠀⠀⠀⢾⣿⠿⣿⣿⣿⣿⣿⣿⣿⣇⠀⠀⠀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⣿⣿⣿⣿⣿⣿⣿⣿⣿⣿⣿⣿⣿⣿⣿⣿⣿⣿⣿⣿⣿⣿⣿⣿⣿⣿⣿⣿⣿⣿⣿⣿⣿⣿⣿⣿⣿⣿⣿⣿⣿⣿⣿⣿⣿⠀⠀⠀⠀⠀⠀⠀⠀⠀⠀⠀⠀⠀⠀⠀⠀⠀⠀⠀⠀⠀⠀⠀⠀⠀⠀⠀⠀⠀⠀⠀⠀⠀⠀⠀⣹⣿⣿⣿⣿⣿⣿⣿⠀⠀⠀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⣿⣿⣿⣿⣿⣿⣿⣿⣿⣿⣿⣿⣿⣿⣿⣿⣿⣿⣿⣿⣿⣿⣿⣿⣿⣿⣿⣿⣿⣿⣿⣿⣿⣿⣿⣿⣿⣿⣿⣿⣿⣿⣿⣿⣿⠀⠀⠀⠀⠀⠀⠀⠀⠀⠀⠀⠀⠀⠀⠀⠀⠀⠀⠀⠀⠀⠀⠀⠀⠀⠀⠀⠀⠀⠀⠀⠀⠀⠀⢠⣿⣿⣿⣿⣿⣿⣿⣿⡆⠀⠀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⣿⣿⣿⣿⣿⣿⣿⣿⣿⣿⣿⣿⣿⣿⣿⣿⣿⣿⣿⣿⣿⣿⣿⣿⣿⣿⣿⣿⣿⣿⣿⣿⣿⣿⣿⣿⣿⣿⣿⣿⣿⣿⣿⣿⣿⠀⠀⠀⠀⠀⠀⠀⠀⠀⠀⠀⠀⠀⠀⠀⠀⠀⠀⠀⠀⠀⠀⠀⠀⠀⠀⠀⠀⠀⠀⠀⠀⠀⠀⣼⣿⣿⣿⣿⣿⣿⣿⣿⣧⠀⠀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⣿⣿⣿⣿⣿⣿⣿⣿⣿⣿⣿⣿⣿⣿⣿⣿⣿⣿⣿⣿⣿⣿⣿⣿⣿⣿⣿⣿⣿⣿⣿⣿⣿⣿⣿⣿⣿⣿⣿⣿⣿⣿⣿⣿⣿⠀⠀⠀⠀⠀⠀⠀⠀⠀⠀⠀⠀⠀⠀⠀⠀⠀⠀⠀⠀⠀⠀⠀⠀⠀⠀⠀⠀⠀⠀⠀⠀⠀⠀⣿⣿⣿⣿⣿⣿⣿⣿⣿⣿⠀⠀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⣿⣿⣿⣿⣿⣿⣿⣿⣿⣿⣿⣿⣿⣿⣿⣿⣿⣿⣿⣿⣿⣿⣿⣿⣿⣿⣿⣿⣿⣿⣿⣿⣿⣿⣿⣿⣿⣿⣿⣿⣿⣿⣿⣿⣿⠀⠀⠀⠀⠀⠀⠀⠀⠀⠀⠀⠀⠀⠀⠀⠀⠀⠀⠀⠀⠀⠀⠀⠀⠀⠀⠀⠀⠀⠀⠀⠀⠀⢰⣿⣿⣿⣿⣿⣿⣿⣿⣿⣿⡄⠀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⠀⠀⠀⠀⠀⠀⠀⠀⠀⠀⠀⠀⠀⠀⠀⠀⠀⠀⢀⣼⣿⣿⣿⣿⣿⣿⣿⣿⣿⣿⣿⣿⣿⣿⣿⣿⣿⣿⣿⣿⣿⣿⣿⣿⣿⠀⠀⠀⠀⠀⠀⠀⠀⠀⠀⠀⠀⠀⠀⠀⠀⠀⠀⠀⠀⠀⠀⠀⠀⠀⠀⠀⠀⠀⠀⠀⠀⠀⠀⠀⠀⠀⠀⠀⠀⠀⠀⠀⠀⠀⠀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⡄⠀⠀⠀⠀⠀⠀⠀⠀⠀⠀⠀⠀⠀⠀⠀⣠⣴⣿⣿⣿⣿⣿⣿⣿⣿⣿⣿⣿⣿⣿⣿⣿⣿⣿⣿⣿⣿⣿⣿⣿⣿⣿⣿⣿⠀⠀⠀⠀⠀⠀⠀⠀⠀⠀⠀⠀⠀⠀⠀⠀⠀⠀⠀⠀⠀⠀⠀⠀⠀⠀⠀⠀⠀⠀⠀⠀⠀⠀⠀⠀⠀⠀⠀⠀⠀⠀⠀⠀⠀⠀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⣷⠀⠀⠀⠀⠀⠀⠀⠀⠀⠀⠀⠀⠀⣠⣾⣿⣿⣿⣿⣿⣿⣿⣿⣿⣿⣿⣿⣿⣿⣿⣿⣿⣿⣿⣿⣿⣿⣿⣿⣿⣿⣿⣿⣿⠀⠀⠀⠀⠀⠀⠀⠀⠀⠀⠀⠀⠀⠀⠀⠀⠀⠀⠀⠀⠀⠀⠀⠀⠀⠀⠀⠀⠀⠀⠀⠀⠀⠀⠀⠀⠀⠀⠀⠀⠀⠀⠀⠀⠀⠀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⣿⡇⠀⠀⠀⠀⠀⠀⠀⠀⠀⠀⢀⣾⣿⣿⣿⣿⣿⣿⣿⣿⣿⣿⣿⣿⣿⣿⣿⣿⣿⣿⣿⣿⣿⣿⣿⣿⣿⣿⣿⣿⣿⣿⣿⠀⠀⠀⠀⠀⠀⠀⠀⠀⠀⠀⠀⠀⠀⠀⠀⠀⠀⠀⠀⠀⠀⠀⠀⠀⠀⠀⠀⠀⠀⠀⠀⠀⠀⠀⠀⠀⠀⠀⠀⠀⠀⠀⠀⠀⠀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⡏⠁⠀⠀⠀⠀⠀⠀⠀⠀⠀⢠⣿⣿⣿⣿⣿⣿⣿⣿⣿⣿⣿⣿⣿⣿⣿⣿⣿⣿⣿⣿⣿⣿⣿⣿⣿⣿⣿⣿⣿⣿⣿⣿⣿⠀⠀⠀⠀⠀⠀⠀⠀⠀⠀⠀⠀⠀⠀⠀⠀⠀⠀⠀⠀⠀⠀⠀⠀⠀⠀⠀⠀⠀⠀⠀⠀⠀⠀⠀⠀⠀⠀⠀⠀⠀⠀⠀⠀⠀⠀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⠇⠀⠀⠀⠀⠀⠀⠀⠀⠀⠀⢻⣿⣿⣿⣿⣿⣿⣿⣿⣿⣿⣿⣿⣿⣿⣿⣿⣿⣿⣿⣿⣿⣿⣿⣿⣿⣿⣿⣿⣿⣿⣿⣿⣿⠀⠀⠀⠀⠀⠀⠀⠀⠀⠀⠀⠀⠀⠀⠀⠀⠀⠀⠀⠀⠀⠀⠀⠀⠀⠀⠀⠀⠀⠀⠀⠀⠀⠀⠀⠀⠀⠀⠀⠀⠀⠀⠀⠀⠀⠀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⣧⠀⠀⠀⠀⠀⠀⠀⠀⠀⠀⢨⣿⣿⣿⣿⣿⣿⣿⣿⣿⣿⣿⣿⣿⣿⣿⣿⣿⣿⣿⣿⣿⣿⣿⣿⣿⣿⣿⣿⣿⣿⣿⣿⣿⠀⠀⠀⠀⠀⠀⠀⠀⠀⠀⠀⠀⠀⠀⠀⠀⠀⠀⠀⠀⠀⠀⠀⠀⠀⠀⠀⠀⠀⠀⠀⠀⠀⠀⠀⠀⠀⠀⠀⠀⠀⠀⠀⠀⠀⠀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⣿⣷⡀⠀⠀⠀⠀⠀⠀⠀⢀⣿⣿⣿⣿⣿⣿⣿⣿⣿⣿⣿⣿⣿⣿⣿⣿⣿⣿⣿⣿⣿⣿⣿⣿⣿⣿⣿⣿⣿⣿⣿⣿⣿⣿⠀⠀⠀⠀⠀⠀⠀⠀⠀⠀⠀⠀⠀⠀⠀⠀⠀⠀⠀⠀⠀⠀⠀⠀⠀⠀⠀⠀⠀⠀⠀⠀⠀⠀⠀⠀⠀⠀⠀⠀⠀⠀⠀⠀⠀⠀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⣿⣿⣷⠀⠀⠀⠀⠀⠀⠀⢸⣿⣿⣿⣿⣿⣿⣿⣿⣿⣿⣿⣿⣿⣿⣿⣿⣿⣿⣿⣿⣿⣿⣿⣿⣿⣿⣿⣿⣿⣿⣿⣿⣿⣿⠀⠀⠀⠀⠀⠀⠀⠀⠀⠀⠀⠀⠀⠀⠀⠀⠀⠀⠀⠀⠀⠀⠀⠀⠀⠀⠀⠀⠀⠀⠀⠀⠀⠀⠀⠀⠀⠀⠀⠀⠀⠀⠀⠀⠀⠀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⣿⣿⣿⡆⠀⠀⠀⠀⠀⠀⠈⠛⠉⠛⠛⠛⠛⠿⣿⣿⣿⣿⣿⣿⣿⣿⣿⣿⣿⣿⣿⣿⣿⣿⣿⣿⣿⣿⣿⣿⣿⣿⣿⣿⣿⠀⠀⠀⠀⠀⠀⠀⠀⠀⠀⠀⠀⠀⠀⠀⠀⠀⠀⠀⠀⠀⠀⠀⠀⠀⠀⠀⠀⠀⠀⠀⠀⠀⠀⠀⠀⠀⠀⠀⠀⠀⠀⠀⠀⠀⠀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⣿⣿⣿⣷⡀⠀⠀⠀⠀⠀⢀⣀⣀⣀⣀⣀⡀⠀⠈⠙⠿⣿⣿⣿⣿⣿⣿⣿⣿⣿⣿⣿⣿⣿⣿⣿⣿⣿⣿⣿⣿⣿⣿⣿⣿⠀⠀⠀⠀⠀⠀⠀⠀⠀⠀⠀⠀⠀⠀⠀⠀⠀⠀⠀⠀⠀⠀⠀⠀⠀⠀⠀⠀⠀⠀⠀⠀⠀⠀⠀⠀⠀⠀⠀⠀⠀⠀⠀⠀⠀⠀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⡿⠛⠉⠉⠀⠀⠀⠀⠀⠈⠉⠛⠻⢿⣿⣿⣿⣷⣤⡀⠀⠈⠁⣹⣿⣿⣿⣿⣿⣿⣿⣿⣿⣿⣿⣿⣿⣿⣿⣿⣿⣿⣿⣿⣿⠀⠀⠀⠀⠀⠀⠀⠀⠀⠀⠀⠀⠀⠀⠀⠀⠀⠀⠀⠀⠀⠀⠀⠀⠀⠀⠀⠀⠀⠀⠀⠀⠀⠀⠀⠀⠀⠀⠀⠀⠀⠀⠀⠀⠀⠀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⠀⠀⠀⠀⠀⠀⠀⠀⠀⠀⠀⠀⠀⠀⠈⠻⣿⣿⣿⣿⣾⣦⣶⣿⣿⣿⣿⣿⣿⣿⣿⣿⣿⣿⣿⣿⣿⣿⣿⣿⣿⣿⣿⣿⣿⠀⠀⠀⠀⠀⠀⠀⠀⠀⠀⠀⠀⠀⠀⠀⠀⠀⠀⠀⠀⠀⠀⠀⠀⠀⠀⠀⠀⠀⠀⠀⠀⠀⠀⠀⠀⠀⠀⠀⠀⠀⠀⠀⠀⠀⠀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⣄⡀⠀⠀⠀⠀⠀⠀⠀⠀⠀⠀⠀⠀⠀⠀⠘⣿⣿⣿⣿⣿⣿⣿⣿⣿⣿⣿⣿⣿⣿⣿⣿⣿⣿⣿⣿⣿⣿⣿⣿⣿⣿⣿⣿⠀⠀⠀⠀⠀⠀⠀⠀⠀⠀⠀⠀⠀⠀⠀⠀⠀⠀⠀⠀⠀⠀⠀⠀⠀⠀⠀⠀⠀⠀⠀⠀⠀⠀⠀⠀⠀⠀⠀⠀⠀⠀⠀⠀⠀⠀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⣿⣿⣉⠐⠂⠀⠀⠀⠀⠀⠀⠀⢀⣀⣀⣀⣴⣿⣿⣿⣿⣿⣿⣿⣿⣿⣿⣿⣿⣿⣿⣿⣿⣿⣿⣿⣿⣿⣿⣿⣿⣿⣿⣿⣿⠀⠀⠀⠀⠀⠀⠀⠀⠀⠀⠀⠀⠀⠀⠀⠀⠀⠀⠀⠀⠀⠀⠀⠀⠀⠀⠀⠀⠀⠀⠀⠀⠀⠀⠀⠀⠀⠀⠀⠀⠀⠀⠀⠀⠀⠀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⣿⣿⣿⣷⡀⠀⠀⠀⠀⠀⣠⣿⣿⣿⣿⣿⣿⣿⣿⣿⣿⣿⣿⣿⣿⣿⣿⣿⣿⣿⣿⣿⣿⣿⣿⣿⣿⣿⣿⣿⣿⣿⣿⣿⣿⠀⠀⠀⠀⠀⠀⠀⠀⠀⠀⠀⠀⠀⠀⠀⠀⠀⠀⠀⠀⠀⠀⠀⠀⠀⠀⠀⠀⠀⠀⠀⠀⠀⠀⠀⠀⠀⠀⠀⠀⠀⠀⠀⠀⠀⠀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⣿⣿⣿⣿⣿⣦⣤⣤⣴⣾⣿⣿⣿⣿⣿⣿⣿⣿⣿⣿⣿⣿⣿⣿⣿⣿⣿⣿⣿⣿⣿⣿⣿⣿⣿⣿⣿⣿⣿⣿⣿⣿⣿⣿⣿⠀⠀⠀⠀⠀⠀⠀⠀⠀⠀⠀⠀⠀⠀⠀⠀⠀⠀⠀⠀⠀⠀⠀⠀⠀⠀⠀⠀⠀⠀⠀⠀⠀⠀⠀⠀⠀⠀⠀⠀⠀⠀⠀⠀⠀⠀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⣿⣿⣿⣿⣿⣿⣿⣿⣿⣿⣿⣿⣿⣿⣿⣿⣿⣿⣿⣿⣿⣿⣿⣿⣿⣿⣿⣿⣿⣿⣿⣿⣿⣿⣿⣿⣿⣿⣿⣿⣿⣿⣿⣿⣿⠀⠀⠀⠀⠀⠀⠀⠀⠀⠀⠀⠀⠀⠀⠀⠀⠀⠀⠀⠀⠀⠀⠀⠀⠀⠀⠀⠀⠀⠀⠀⠀⠀⠀⠀⠀⢀⣀⣴⣷⣦⡀⠀⠀⠀⠀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⣿⣿⣿⣿⣿⣿⣿⣿⣿⣿⣿⣿⣿⣿⣿⣿⣿⣿⣿⣿⣿⣿⣿⣿⣿⣿⣿⣿⣿⣿⣿⣿⣿⣿⣿⣿⣿⣿⣿⣿⣿⣿⣿⣿⣿⠀⠀⠀⠀⠀⠀⠀⠀⠀⠀⠀⠀⠀⠀⠀⠀⠀⠀⠀⠀⠀⠀⠀⠀⠀⠀⠀⠀⠀⠀⠀⠀⠀⢴⣾⣿⣿⣿⣿⣿⡛⠉⠀⠀⠀⠀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⣿⣿⣿⣿⣿⣿⣿⣿⣿⣿⣿⣿⣿⣿⣿⣿⣿⣿⣿⣿⣿⣿⣿⣿⣿⣿⣿⣿⣿⣿⣿⣿⣿⣿⣿⣿⣿⣿⣿⣿⣿⣿⣿⣿⣿⠀⠀⠀⠀⠀⠀⠀⠀⠀⠀⠀⠀⠀⠀⠀⠀⠀⠀⠀⠀⠀⠀⠀⠀⠀⠀⠀⠀⠀⠀⠀⠀⠀⠀⢻⣿⣿⣿⣿⣿⣷⠀⠀⠀⠀⠀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⣿⣿⣿⣿⣿⣿⣿⣿⣿⣿⣿⣿⣿⣿⣿⣿⣿⣿⣿⣿⣿⣿⣿⣿⣿⣿⣿⣿⣿⣿⣿⣿⣿⣿⣿⣿⣿⣿⣿⣿⣿⣿⣿⣿⣿⠀⠀⠀⠀⠀⠀⠀⠀⠀⠀⠀⠀⠀⠀⠀⠀⠀⠀⠀⠀⠀⠀⠀⠀⠀⠀⠀⠀⠀⠀⠀⠀⢀⣤⣿⣿⣿⣿⣿⣿⣿⠁⠀⠀⠀⠀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⣿⣿⣿⣿⣿⣿⣿⣿⣿⣿⣿⣿⣿⣿⣿⣿⣿⣿⣿⣿⣿⣿⣿⣿⣿⣿⣿⣿⣿⣿⣿⣿⣿⣿⣿⣿⣿⣿⣿⣿⣿⣿⣿⣿⣿⠀⠀⠀⠀⠀⠀⠀⠀⠀⠀⠀⠀⠀⠀⠀⠀⠀⠀⠀⠀⠀⠀⠀⠀⠀⠀⠀⠀⠀⣠⢴⣺⣿⣿⣿⣿⣿⣿⣿⣿⣿⡄⠀⠀⠀⠀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⣿⣿⣿⣿⣿⣿⣿⣿⣿⣿⣿⣿⣿⣿⣿⣿⣿⣿⣿⣿⣿⣿⣿⣿⣿⣿⣿⣿⣿⣿⣿⣿⣿⣿⣿⣿⣿⣿⣿⣿⣿⣿⣿⣿⣿⠀⠀⠀⠀⠀⠀⠀⠀⠀⠀⠀⠀⠀⠀⠀⠀⠀⠀⠀⠀⠀⠀⠀⠀⠀⠀⠀⠀⢐⣵⣿⣿⣿⣿⣿⣿⣿⣿⣿⣿⣿⣧⠀⠀⠀⠀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⣿⣿⣿⣿⣿⣿⣿⣿⣿⣿⣿⣿⣿⣿⣿⣿⣿⣿⣿⣿⣿⣿⣿⣿⣿⣿⣿⣿⣿⣿⣿⣿⣿⣿⣿⣿⣿⣿⣿⣿⣿⣿⣿⣿⣿⠀⠀⠀⠀⠀⠀⠀⠀⠀⠀⠀⠀⠀⠀⠀⠀⠀⠀⠀⠀⠀⠀⠀⠀⠀⠀⠀⢴⣿⣿⣿⣿⣿⣿⣿⣿⣿⣿⣿⣿⣿⣿⡀⠀⠀⠀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⣿⣿⣿⣿⣿⣿⣿⣿⣿⣿⣿⣿⣿⣿⣿⣿⣿⣿⣿⣿⣿⣿⣿⣿⣿⣿⣿⣿⣿⣿⣿⣿⣿⣿⣿⣿⣿⣿⣿⣿⣿⣿⣿⣿⣿⠀⠀⠀⠀⠀⠀⠀⠀⠀⠀⠀⠀⠀⠀⠀⠀⠀⠀⠀⠀⠀⠀⠀⠀⠀⠀⠀⠙⠛⠛⠿⠛⠉⣡⣿⣿⣿⣿⣿⣿⣿⣿⡟⠀⠀⠀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⣿⣿⣿⣿⣿⣿⣿⣿⣿⣿⣿⣿⣿⣿⣿⣿⣿⣿⣿⣿⣿⣿⣿⣿⣿⣿⣿⣿⣿⣿⣿⣿⣿⣿⣿⣿⣿⣿⣿⣿⣿⣿⣿⣿⣿⠀⠀⠀⠀⠀⠀⠀⠀⠀⠀⠀⠀⠀⠀⠀⠀⠀⠀⠀⠀⠀⠀⠀⠀⠀⠀⠀⠀⠀⠀⠀⠀⣰⣿⣿⣿⣿⣿⣿⣿⣿⣿⣿⡀⠀⠀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⣿⣿⣿⣿⣿⣿⣿⣿⣿⣿⣿⣿⣿⣿⣿⣿⣿⣿⣿⣿⣿⣿⣿⣿⣿⣿⣿⣿⣿⣿⣿⣿⣿⣿⣿⣿⣿⣿⣿⣿⣿⣿⣿⣿⣿⠀⠀⠀⠀⠀⠀⠀⠀⠀⠀⠀⠀⠀⠀⠀⠀⠀⠀⠀⠀⠀⠀⠀⠀⠀⠀⠀⠀⠀⠀⠀⢼⠿⠿⠛⠸⣿⣿⣿⣿⣿⣿⣿⡅⠀⠀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⣿⣿⣿⣿⣿⣿⣿⣿⣿⣿⣿⣿⣿⣿⣿⣿⣿⣿⣿⣿⣿⣿⣿⣿⣿⣿⣿⣿⣿⣿⣿⣿⣿⣿⣿⣿⣿⣿⣿⣿⣿⣿⣿⣿⣿⠀⠀⠀⠀⠀⠀⠀⠀⠀⠀⠀⠀⠀⠀⠀⠀⠀⠀⠀⠀⠀⠀⠀⠀⠀⠀⠀⠀⠀⠀⠀⠀⠀⠀⠀⢰⣿⣿⣿⣿⣿⣿⣿⣇⠀⠀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⣿⣿⣿⣿⣿⣿⣿⣿⣿⣿⣿⣿⣿⣿⣿⣿⣿⣿⣿⣿⣿⣿⣿⣿⣿⣿⣿⣿⣿⣿⣿⣿⣿⣿⣿⣿⣿⣿⣿⣿⣿⣿⣿⣿⣿⠀⠀⠀⠀⠀⠀⠀⠀⠀⠀⠀⠀⠀⠀⠀⠀⠀⠀⠀⠀⠀⠀⠀⠀⠀⠀⠀⠀⠀⠀⠀⠀⠀⠀⠀⣾⣿⣿⣿⣿⣿⣿⣿⣿⠀⠀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⣿⣿⣿⣿⣿⣿⣿⣿⣿⣿⣿⣿⣿⣿⣿⣿⣿⣿⣿⣿⣿⣿⣿⣿⣿⣿⣿⣿⣿⣿⣿⣿⣿⣿⣿⣿⣿⣿⣿⣿⣿⣿⣿⣿⣿⠀⠀⠀⠀⠀⠀⠀⠀⠀⠀⠀⠀⠀⠀⠀⠀⠀⠀⠀⠀⠀⠀⠀⠀⠀⠀⠀⠀⠀⠀⠀⠀⠀⠀⢰⣿⣿⣿⣿⣿⣿⣿⣿⣿⡇⠀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⣿⣿⣿⣿⣿⣿⣿⣿⣿⣿⣿⣿⣿⣿⣿⣿⣿⣿⣿⣿⣿⣿⣿⣿⣿⣿⣿⣿⣿⣿⣿⣿⣿⣿⣿⣿⣿⣿⣿⣿⣿⣿⣿⣿⣿⠀⠀⠀⠀⠀⠀⠀⠀⠀⠀⠀⠀⠀⠀⠀⠀⠀⠀⠀⠀⠀⠀⠀⠀⠀⠀⠀⠀⠀⠀⠀⠀⠀⠀⣾⣿⣿⣿⣿⣿⣿⣿⣿⣿⣿⠀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⠀⠀⠀⠀⠀⠀⠀⠀⠀⠀⠀⠀⠀⠀⠀⠀⠀⢀⣴⣿⣿⣿⣿⣿⣿⣿⣿⣿⣿⣿⣿⣿⣿⣿⣿⣿⣿⣿⣿⣿⣿⣿⣿⣿⣿⠀⠀⠀⠀⠀⠀⠀⠀⠀⠀⠀⠀⠀⠀⠀⠀⠀⠀⠀⠀⠀⠀⠀⠀⠀⠀⠀⠀⠀⠀⠀⠀⠀⠀⠀⠀⠀⠀⠀⠀⠀⠀⠀⠀⠀⠀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⠀⠀⠀⠀⠀⠀⠀⠀⠀⠀⠀⠀⠀⠀⠀⣠⣶⣿⣿⣿⣿⣿⣿⣿⣿⣿⣿⣿⣿⣿⣿⣿⣿⣿⣿⣿⣿⣿⣿⣿⣿⣿⣿⣿⣿⠀⠀⠀⠀⠀⠀⠀⠀⠀⠀⠀⠀⠀⠀⠀⠀⠀⠀⠀⠀⠀⠀⠀⠀⠀⠀⠀⠀⠀⠀⠀⠀⠀⠀⠀⠀⠀⠀⠀⠀⠀⠀⠀⠀⠀⠀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⡄⠀⠀⠀⠀⠀⠀⠀⠀⠀⠀⠀⠀⣠⣾⣿⣿⣿⣿⣿⣿⣿⣿⣿⣿⣿⣿⣿⣿⣿⣿⣿⣿⣿⣿⣿⣿⣿⣿⣿⣿⣿⣿⣿⣿⠀⠀⠀⠀⠀⠀⠀⠀⠀⠀⠀⠀⠀⠀⠀⠀⠀⠀⠀⠀⠀⠀⠀⠀⠀⠀⠀⠀⠀⠀⠀⠀⠀⠀⠀⠀⠀⠀⠀⠀⠀⠀⠀⠀⠀⠀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⠷⠀⠀⠀⠀⠀⠀⠀⠀⠀⠀⢀⣼⣿⣿⣿⣿⣿⣿⣿⣿⣿⣿⣿⣿⣿⣿⣿⣿⣿⣿⣿⣿⣿⣿⣿⣿⣿⣿⣿⣿⣿⣿⣿⣿⠀⠀⠀⠀⠀⠀⠀⠀⠀⠀⠀⠀⠀⠀⠀⠀⠀⠀⠀⠀⠀⠀⠀⠀⠀⠀⠀⠀⠀⠀⠀⠀⠀⠀⠀⠀⠀⠀⠀⠀⠀⠀⠀⠀⠀⠀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⠀⠀⠀⠀⠀⠀⠀⠀⠀⠀⢀⣾⣿⣿⣿⣿⣿⣿⣿⣿⣿⣿⣿⣿⣿⣿⣿⣿⣿⣿⣿⣿⣿⣿⣿⣿⣿⣿⣿⣿⣿⣿⣿⣿⣿⠀⠀⠀⠀⠀⠀⠀⠀⠀⠀⠀⠀⠀⠀⠀⠀⠀⠀⠀⠀⠀⠀⠀⠀⠀⠀⠀⠀⠀⠀⠀⠀⠀⠀⠀⠀⠀⠀⠀⠀⠀⠀⠀⠀⠀⠀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⠀⠀⠀⠀⠀⠀⠀⠀⠀⠀⠘⣿⣿⣿⣿⣿⣿⣿⣿⣿⣿⣿⣿⣿⣿⣿⣿⣿⣿⣿⣿⣿⣿⣿⣿⣿⣿⣿⣿⣿⣿⣿⣿⣿⣿⠀⠀⠀⠀⠀⠀⠀⠀⠀⠀⠀⠀⠀⠀⠀⠀⠀⠀⠀⠀⠀⠀⠀⠀⠀⠀⠀⠀⠀⠀⠀⠀⠀⠀⠀⠀⠀⠀⠀⠀⠀⠀⠀⠀⠀⠀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⡄⠀⠀⠀⠀⠀⠀⠀⠀⠀⠀⣾⣿⣿⣿⣿⣿⣿⣿⣿⣿⣿⣿⣿⣿⣿⣿⣿⣿⣿⣿⣿⣿⣿⣿⣿⣿⣿⣿⣿⣿⣿⣿⣿⣿⠀⠀⠀⠀⠀⠀⠀⠀⠀⠀⠀⠀⠀⠀⠀⠀⠀⠀⠀⠀⠀⠀⠀⠀⠀⠀⠀⠀⠀⠀⠀⠀⠀⠀⠀⠀⠀⠀⠀⠀⠀⠀⠀⠀⠀⠀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⣿⡄⠀⠀⠀⠀⠀⠀⠀⠀⣸⣿⣿⣿⣿⣿⣿⣿⣿⣿⣿⣿⣿⣿⣿⣿⣿⣿⣿⣿⣿⣿⣿⣿⣿⣿⣿⣿⣿⣿⣿⣿⣿⣿⣿⠀⠀⠀⠀⠀⠀⠀⠀⠀⠀⠀⠀⠀⠀⠀⠀⠀⠀⠀⠀⠀⠀⠀⠀⠀⠀⠀⠀⠀⠀⠀⠀⠀⠀⠀⠀⠀⠀⠀⠀⠀⠀⠀⠀⠀⠀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⣿⣿⡀⠀⠀⠀⠀⠀⠀⠀⣿⣿⣿⣿⣿⣿⣿⣿⣿⣿⣿⣿⣿⣿⣿⣿⣿⣿⣿⣿⣿⣿⣿⣿⣿⣿⣿⣿⣿⣿⣿⣿⣿⣿⣿⠀⠀⠀⠀⠀⠀⠀⠀⠀⠀⠀⠀⠀⠀⠀⠀⠀⠀⠀⠀⠀⠀⠀⠀⠀⠀⠀⠀⠀⠀⠀⠀⠀⠀⠀⠀⠀⠀⠀⠀⠀⠀⠀⠀⠀⠀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⣿⣿⣧⠀⠀⠀⠀⠀⠀⠀⠈⠉⠉⠙⠛⠛⠛⠿⣿⣿⣿⣿⣿⣿⣿⣿⣿⣿⣿⣿⣿⣿⣿⣿⣿⣿⣿⣿⣿⣿⣿⣿⣿⣿⣿⠀⠀⠀⠀⠀⠀⠀⠀⠀⠀⠀⠀⠀⠀⠀⠀⠀⠀⠀⠀⠀⠀⠀⠀⠀⠀⠀⠀⠀⠀⠀⠀⠀⠀⠀⠀⠀⠀⠀⠀⠀⠀⠀⠀⠀⠀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⣿⣿⣿⣆⠀⠀⠀⠀⠀⠀⣀⣀⣀⣀⣀⣀⡀⠀⠈⠛⠿⣿⣿⣿⣿⣿⣿⣿⣿⣿⣿⣿⣿⣿⣿⣿⣿⣿⣿⣿⣿⣿⣿⣿⣿⠀⠀⠀⠀⠀⠀⠀⠀⠀⠀⠀⠀⠀⠀⠀⠀⠀⠀⠀⠀⠀⠀⠀⠀⠀⠀⠀⠀⠀⠀⠀⠀⠀⠀⠀⠀⠀⠀⠀⠀⠀⠀⠀⠀⠀⠀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⠋⠉⠁⠀⠀⠀⠀⠀⠀⠉⠉⠛⠻⣿⣿⣿⣿⣶⣄⠀⠀⠀⠉⢹⣿⣿⣿⣿⣿⣿⣿⣿⣿⣿⣿⣿⣿⣿⣿⣿⣿⣿⣿⣿⣿⠀⠀⠀⠀⠀⠀⠀⠀⠀⠀⠀⠀⠀⠀⠀⠀⠀⠀⠀⠀⠀⠀⠀⠀⠀⠀⠀⠀⠀⠀⠀⠀⠀⠀⠀⠀⠀⠀⠀⠀⠀⠀⠀⠀⠀⠀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⠀⠀⠀⠀⠀⠀⠀⠀⠀⠀⠀⠀⠀⠀⠉⢻⣿⣿⣿⣿⣶⣤⣤⣿⣿⣿⣿⣿⣿⣿⣿⣿⣿⣿⣿⣿⣿⣿⣿⣿⣿⣿⣿⣿⣿⠀⠀⠀⠀⠀⠀⠀⠀⠀⠀⠀⠀⠀⠀⠀⠀⠀⠀⠀⠀⠀⠀⠀⠀⠀⠀⠀⠀⠀⠀⠀⠀⠀⠀⠀⠀⠀⠀⠀⠀⠀⠀⠀⠀⠀⠀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⡀⠀⠀⠀⠀⠀⠀⠀⠀⠀⠀⠀⠀⠀⠀⠀⢹⣿⣿⣿⣿⣿⣿⣿⣿⣿⣿⣿⣿⣿⣿⣿⣿⣿⣿⣿⣿⣿⣿⣿⣿⣿⣿⣿⣿⠀⠀⠀⠀⠀⠀⠀⠀⠀⠀⠀⠀⠀⠀⠀⠀⠀⠀⠀⠀⠀⠀⠀⠀⠀⠀⠀⠀⠀⠀⠀⠀⠀⠀⠀⠀⠀⠀⠀⠀⠀⠀⠀⠀⠀⠀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⣿⣓⠒⠂⠄⠀⠀⠀⠀⠀⠀⠀⠀⠀⠀⣀⣼⣿⣿⣿⣿⣿⣿⣿⣿⣿⣿⣿⣿⣿⣿⣿⣿⣿⣿⣿⣿⣿⣿⣿⣿⣿⣿⣿⣿⠀⠀⠀⠀⠀⠀⠀⠀⠀⠀⠀⠀⠀⠀⠀⠀⠀⠀⠀⠀⠀⠀⠀⠀⠀⠀⠀⠀⠀⠀⠀⠀⠀⠀⠀⠀⠀⠀⠀⠀⠀⠀⠀⠀⠀⠀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⣿⣿⣷⡄⠀⠀⠀⠀⠀⠀⣴⣿⣿⣿⣿⣿⣿⣿⣿⣿⣿⣿⣿⣿⣿⣿⣿⣿⣿⣿⣿⣿⣿⣿⣿⣿⣿⣿⣿⣿⣿⣿⣿⣿⣿⠀⠀⠀⠀⠀⠀⠀⠀⠀⠀⠀⠀⠀⠀⠀⠀⠀⠀⠀⠀⠀⠀⠀⠀⠀⠀⠀⠀⠀⠀⠀⠀⠀⠀⠀⠀⠀⠀⠀⠀⠀⠀⠀⠀⠀⠀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⣿⣿⣿⣿⣦⣀⣀⣠⣴⣾⣿⣿⣿⣿⣿⣿⣿⣿⣿⣿⣿⣿⣿⣿⣿⣿⣿⣿⣿⣿⣿⣿⣿⣿⣿⣿⣿⣿⣿⣿⣿⣿⣿⣿⣿⠀⠀⠀⠀⠀⠀⠀⠀⠀⠀⠀⠀⠀⠀⠀⠀⠀⠀⠀⠀⠀⠀⠀⠀⠀⠀⠀⠀⠀⠀⠀⠀⠀⠀⠀⠀⠀⠀⠀⠀⠀⠀⠀⠀⠀⠀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⣿⣿⣿⣿⣿⣿⣿⣿⣿⣿⣿⣿⣿⣿⣿⣿⣿⣿⣿⣿⣿⣿⣿⣿⣿⣿⣿⣿⣿⣿⣿⣿⣿⣿⣿⣿⣿⣿⣿⣿⣿⣿⣿⣿⣿⠀⠀⠀⠀⠀⠀⠀⠀⠀⠀⠀⠀⠀⠀⠀⠀⠀⠀⠀⠀⠀⠀⠀⠀⠀⠀⠀⠀⠀⠀⠀⠀⠀⠀⠀⠀⢀⣀⣴⣿⣦⣄⠀⠀⠀⠀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⣿⣿⣿⣿⣿⣿⣿⣿⣿⣿⣿⣿⣿⣿⣿⣿⣿⣿⣿⣿⣿⣿⣿⣿⣿⣿⣿⣿⣿⣿⣿⣿⣿⣿⣿⣿⣿⣿⣿⣿⣿⣿⣿⣿⣿⠀⠀⠀⠀⠀⠀⠀⠀⠀⠀⠀⠀⠀⠀⠀⠀⠀⠀⠀⠀⠀⠀⠀⠀⠀⠀⠀⠀⠀⠀⠀⠀⠀⢠⣾⣿⣿⣿⣿⣿⣟⠉⠁⠀⠀⠀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⣿⣿⣿⣿⣿⣿⣿⣿⣿⣿⣿⣿⣿⣿⣿⣿⣿⣿⣿⣿⣿⣿⣿⣿⣿⣿⣿⣿⣿⣿⣿⣿⣿⣿⣿⣿⣿⣿⣿⣿⣿⣿⣿⣿⣿⠀⠀⠀⠀⠀⠀⠀⠀⠀⠀⠀⠀⠀⠀⠀⠀⠀⠀⠀⠀⠀⠀⠀⠀⠀⠀⠀⠀⠀⠀⠀⠀⠀⠀⢹⣿⣿⣿⣿⣿⣿⡄⠀⠀⠀⠀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⣿⣿⣿⣿⣿⣿⣿⣿⣿⣿⣿⣿⣿⣿⣿⣿⣿⣿⣿⣿⣿⣿⣿⣿⣿⣿⣿⣿⣿⣿⣿⣿⣿⣿⣿⣿⣿⣿⣿⣿⣿⣿⣿⣿⣿⠀⠀⠀⠀⠀⠀⠀⠀⠀⠀⠀⠀⠀⠀⠀⠀⠀⠀⠀⠀⠀⠀⠀⠀⠀⠀⠀⠀⠀⠀⠀⠀⢀⣠⣾⣿⣿⣿⣿⣿⣿⡍⠀⠀⠀⠀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⣿⣿⣿⣿⣿⣿⣿⣿⣿⣿⣿⣿⣿⣿⣿⣿⣿⣿⣿⣿⣿⣿⣿⣿⣿⣿⣿⣿⣿⣿⣿⣿⣿⣿⣿⣿⣿⣿⣿⣿⣿⣿⣿⣿⣿⠀⠀⠀⠀⠀⠀⠀⠀⠀⠀⠀⠀⠀⠀⠀⠀⠀⠀⠀⠀⠀⠀⠀⠀⠀⠀⠀⠀⠀⣠⡤⣖⣿⣿⣿⣿⣿⣿⣿⣿⣿⡇⠀⠀⠀⠀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⣿⣿⣿⣿⣿⣿⣿⣿⣿⣿⣿⣿⣿⣿⣿⣿⣿⣿⣿⣿⣿⣿⣿⣿⣿⣿⣿⣿⣿⣿⣿⣿⣿⣿⣿⣿⣿⣿⣿⣿⣿⣿⣿⣿⣿⠀⠀⠀⠀⠀⠀⠀⠀⠀⠀⠀⠀⠀⠀⠀⠀⠀⠀⠀⠀⠀⠀⠀⠀⠀⠀⠀⠀⢀⣥⣾⣿⣿⣿⣿⣿⣿⣿⣿⣿⣿⣧⠀⠀⠀⠀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⣿⣿⣿⣿⣿⣿⣿⣿⣿⣿⣿⣿⣿⣿⣿⣿⣿⣿⣿⣿⣿⣿⣿⣿⣿⣿⣿⣿⣿⣿⣿⣿⣿⣿⣿⣿⣿⣿⣿⣿⣿⣿⣿⣿⣿⠀⠀⠀⠀⠀⠀⠀⠀⠀⠀⠀⠀⠀⠀⠀⠀⠀⠀⠀⠀⠀⠀⠀⠀⠀⠀⠀⠠⣿⣿⣿⣿⣿⣿⣿⣿⣿⣿⣿⣿⣿⣿⡆⠀⠀⠀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⣿⣿⣿⣿⣿⣿⣿⣿⣿⣿⣿⣿⣿⣿⣿⣿⣿⣿⣿⣿⣿⣿⣿⣿⣿⣿⣿⣿⣿⣿⣿⣿⣿⣿⣿⣿⣿⣿⣿⣿⣿⣿⣿⣿⣿⠀⠀⠀⠀⠀⠀⠀⠀⠀⠀⠀⠀⠀⠀⠀⠀⠀⠀⠀⠀⠀⠀⠀⠀⠀⠀⠀⠈⠛⠛⠿⠛⠋⣽⣿⣿⣿⣿⣿⣿⣿⣿⣿⠀⠀⠀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⣿⣿⣿⣿⣿⣿⣿⣿⣿⣿⣿⣿⣿⣿⣿⣿⣿⣿⣿⣿⣿⣿⣿⣿⣿⣿⣿⣿⣿⣿⣿⣿⣿⣿⣿⣿⣿⣿⣿⣿⣿⣿⣿⣿⣿⠀⠀⠀⠀⠀⠀⠀⠀⠀⠀⠀⠀⠀⠀⠀⠀⠀⠀⠀⠀⠀⠀⠀⠀⠀⠀⠀⠀⠀⠀⠀⢀⣾⣿⣿⡿⣿⣿⣿⣿⣿⣿⣿⣆⠀⠀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⣿⣿⣿⣿⣿⣿⣿⣿⣿⣿⣿⣿⣿⣿⣿⣿⣿⣿⣿⣿⣿⣿⣿⣿⣿⣿⣿⣿⣿⣿⣿⣿⣿⣿⣿⣿⣿⣿⣿⣿⣿⣿⣿⣿⣿⠀⠀⠀⠀⠀⠀⠀⠀⠀⠀⠀⠀⠀⠀⠀⠀⠀⠀⠀⠀⠀⠀⠀⠀⠀⠀⠀⠀⠀⠀⠠⡿⠟⠟⠋⠁⣿⣿⣿⣿⣿⣿⣿⣏⠀⠀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⣿⣿⣿⣿⣿⣿⣿⣿⣿⣿⣿⣿⣿⣿⣿⣿⣿⣿⣿⣿⣿⣿⣿⣿⣿⣿⣿⣿⣿⣿⣿⣿⣿⣿⣿⣿⣿⣿⣿⣿⣿⣿⣿⣿⣿⠀⠀⠀⠀⠀⠀⠀⠀⠀⠀⠀⠀⠀⠀⠀⠀⠀⠀⠀⠀⠀⠀⠀⠀⠀⠀⠀⠀⠀⠀⠀⠀⠀⠀⠀⢀⣿⣿⣿⣿⣿⣿⣿⣿⠀⠀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⣿⣿⣿⣿⣿⣿⣿⣿⣿⣿⣿⣿⣿⣿⣿⣿⣿⣿⣿⣿⣿⣿⣿⣿⣿⣿⣿⣿⣿⣿⣿⣿⣿⣿⣿⣿⣿⣿⣿⣿⣿⣿⣿⣿⣿⠀⠀⠀⠀⠀⠀⠀⠀⠀⠀⠀⠀⠀⠀⠀⠀⠀⠀⠀⠀⠀⠀⠀⠀⠀⠀⠀⠀⠀⠀⠀⠀⠀⠀⠀⣼⣿⣿⣿⣿⣿⣿⣿⣿⡇⠀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⣿⣿⣿⣿⣿⣿⣿⣿⣿⣿⣿⣿⣿⣿⣿⣿⣿⣿⣿⣿⣿⣿⣿⣿⣿⣿⣿⣿⣿⣿⣿⣿⣿⣿⣿⣿⣿⣿⣿⣿⣿⣿⣿⣿⣿⠀⠀⠀⠀⠀⠀⠀⠀⠀⠀⠀⠀⠀⠀⠀⠀⠀⠀⠀⠀⠀⠀⠀⠀⠀⠀⠀⠀⠀⠀⠀⠀⠀⠀⢠⣿⣿⣿⣿⣿⣿⣿⣿⣿⣿⠀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⣿⣿⣿⣿⣿⣿⣿⣿⣿⣿⣿⣿⣿⣿⣿⣿⣿⣿⣿⣿⣿⣿⣿⣿⣿⣿⣿⣿⣿⣿⣿⣿⣿⣿⣿⣿⣿⣿⣿⣿⣿⣿⣿⣿⣿⠀⠀⠀⠀⠀⠀⠀⠀⠀⠀⠀⠀⠀⠀⠀⠀⠀⠀⠀⠀⠀⠀⠀⠀⠀⠀⠀⠀⠀⠀⠀⠀⠀⠀⣼⣿⣿⣿⣿⣿⣿⣿⣿⣿⣿⡇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⠀⠀⠀⠀⠀⠀⠀⠀⠀⠀⠀⠀⠀⠀⠀⣠⣾⣿⣿⣿⣿⣿⣿⣿⣿⣿⣿⣿⣿⣿⣿⣿⣿⣿⣿⣿⣿⣿⣿⣿⣿⣿⣿⣿⣿⠀⠀⠀⠀⠀⠀⠀⠀⠀⠀⠀⠀⠀⠀⠀⠀⠀⠀⠀⠀⠀⠀⠀⠀⠀⠀⠀⠀⠀⠀⠀⠀⠀⠀⠀⠀⠀⠀⠀⠀⠀⠀⠀⠀⠀⠀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⠀⠀⠀⠀⠀⠀⠀⠀⠀⠀⠀⠀⢀⣴⣿⣿⣿⣿⣿⣿⣿⣿⣿⣿⣿⣿⣿⣿⣿⣿⣿⣿⣿⣿⣿⣿⣿⣿⣿⣿⣿⣿⣿⣿⣿⠀⠀⠀⠀⠀⠀⠀⠀⠀⠀⠀⠀⠀⠀⠀⠀⠀⠀⠀⠀⠀⠀⠀⠀⠀⠀⠀⠀⠀⠀⠀⠀⠀⠀⠀⠀⠀⠀⠀⠀⠀⠀⠀⠀⠀⠀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⠀⠀⠀⠀⠀⠀⠀⠀⠀⠀⠀⣠⣿⣿⣿⣿⣿⣿⣿⣿⣿⣿⣿⣿⣿⣿⣿⣿⣿⣿⣿⣿⣿⣿⣿⣿⣿⣿⣿⣿⣿⣿⣿⣿⣿⠀⠀⠀⠀⠀⠀⠀⠀⠀⠀⠀⠀⠀⠀⠀⠀⠀⠀⠀⠀⠀⠀⠀⠀⠀⠀⠀⠀⠀⠀⠀⠀⠀⠀⠀⠀⠀⠀⠀⠀⠀⠀⠀⠀⠀⠀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⠀⠀⠀⠀⠀⠀⠀⠀⠀⠀⣰⣿⣿⣿⣿⣿⣿⣿⣿⣿⣿⣿⣿⣿⣿⣿⣿⣿⣿⣿⣿⣿⣿⣿⣿⣿⣿⣿⣿⣿⣿⣿⣿⣿⣿⠀⠀⠀⠀⠀⠀⠀⠀⠀⠀⠀⠀⠀⠀⠀⠀⠀⠀⠀⠀⠀⠀⠀⠀⠀⠀⠀⠀⠀⠀⠀⠀⠀⠀⠀⠀⠀⠀⠀⠀⠀⠀⠀⠀⠀⠀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⠀⠀⠀⠀⠀⠀⠀⠀⠀⢀⣿⣿⣿⣿⣿⣿⣿⣿⣿⣿⣿⣿⣿⣿⣿⣿⣿⣿⣿⣿⣿⣿⣿⣿⣿⣿⣿⣿⣿⣿⣿⣿⣿⣿⣿⠀⠀⠀⠀⠀⠀⠀⠀⠀⠀⠀⠀⠀⠀⠀⠀⠀⠀⠀⠀⠀⠀⠀⠀⠀⠀⠀⠀⠀⠀⠀⠀⠀⠀⠀⠀⠀⠀⠀⠀⠀⠀⠀⠀⠀⠀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⠀⠀⠀⠀⠀⠀⠀⠀⠀⠠⢻⣿⣿⣿⣿⣿⣿⣿⣿⣿⣿⣿⣿⣿⣿⣿⣿⣿⣿⣿⣿⣿⣿⣿⣿⣿⣿⣿⣿⣿⣿⣿⣿⣿⣿⠀⠀⠀⠀⠀⠀⠀⠀⠀⠀⠀⠀⠀⠀⠀⠀⠀⠀⠀⠀⠀⠀⠀⠀⠀⠀⠀⠀⠀⠀⠀⠀⠀⠀⠀⠀⠀⠀⠀⠀⠀⠀⠀⠀⠀⠀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⠀⠀⠀⠀⠀⠀⠀⠀⠀⣾⣿⣿⣿⣿⣿⣿⣿⣿⣿⣿⣿⣿⣿⣿⣿⣿⣿⣿⣿⣿⣿⣿⣿⣿⣿⣿⣿⣿⣿⣿⣿⣿⣿⣿⣿⠀⠀⠀⠀⠀⠀⠀⠀⠀⠀⠀⠀⠀⠀⠀⠀⠀⠀⠀⠀⠀⠀⠀⠀⠀⠀⠀⠀⠀⠀⠀⠀⠀⠀⠀⠀⠀⠀⠀⠀⠀⠀⠀⠀⠀⠀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⣇⠀⠀⠀⠀⠀⠀⠀⠀⢿⣿⣿⣿⣿⣿⣿⣿⣿⣿⣿⣿⣿⣿⣿⣿⣿⣿⣿⣿⣿⣿⣿⣿⣿⣿⣿⣿⣿⣿⣿⣿⣿⣿⣿⣿⠀⠀⠀⠀⠀⠀⠀⠀⠀⠀⠀⠀⠀⠀⠀⠀⠀⠀⠀⠀⠀⠀⠀⠀⠀⠀⠀⠀⠀⠀⠀⠀⠀⠀⠀⠀⠀⠀⠀⠀⠀⠀⠀⠀⠀⠀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⣿⡄⠀⠀⠀⠀⠀⠀⠀⠀⠀⠀⠉⠉⠙⠛⠛⢿⣿⣿⣿⣿⣿⣿⣿⣿⣿⣿⣿⣿⣿⣿⣿⣿⣿⣿⣿⣿⣿⣿⣿⣿⣿⣿⣿⠀⠀⠀⠀⠀⠀⠀⠀⠀⠀⠀⠀⠀⠀⠀⠀⠀⠀⠀⠀⠀⠀⠀⠀⠀⠀⠀⠀⠀⠀⠀⠀⠀⠀⠀⠀⠀⠀⠀⠀⠀⠀⠀⠀⠀⠀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⣿⣷⠀⠀⠀⠀⠀⠀⢀⣠⣄⣀⣀⣀⣀⣀⠀⠀⠈⠛⠿⣿⣿⣿⣿⣿⣿⣿⣿⣿⣿⣿⣿⣿⣿⣿⣿⣿⣿⣿⣿⣿⣿⣿⣿⠀⠀⠀⠀⠀⠀⠀⠀⠀⠀⠀⠀⠀⠀⠀⠀⠀⠀⠀⠀⠀⠀⠀⠀⠀⠀⠀⠀⠀⠀⠀⠀⠀⠀⠀⠀⠀⠀⠀⠀⠀⠀⠀⠀⠀⠀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⠀⠀⠀⠀⠀⠀⠀⠀⠀⠉⠙⠻⢿⣿⣿⣿⣷⣦⣄⠀⠀⠀⠉⢻⣿⣿⣿⣿⣿⣿⣿⣿⣿⣿⣿⣿⣿⣿⣿⣿⣿⣿⣿⣿⣿⠀⠀⠀⠀⠀⠀⠀⠀⠀⠀⠀⠀⠀⠀⠀⠀⠀⠀⠀⠀⠀⠀⠀⠀⠀⠀⠀⠀⠀⠀⠀⠀⠀⠀⠀⠀⠀⠀⠀⠀⠀⠀⠀⠀⠀⠀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⠀⠀⠀⠀⠀⠀⠀⠀⠀⠀⠀⠀⠀⠈⠻⣿⣿⣿⣿⣷⣦⣀⡀⣸⣿⣿⣿⣿⣿⣿⣿⣿⣿⣿⣿⣿⣿⣿⣿⣿⣿⣿⣿⣿⣿⠀⠀⠀⠀⠀⠀⠀⠀⠀⠀⠀⠀⠀⠀⠀⠀⠀⠀⠀⠀⠀⠀⠀⠀⠀⠀⠀⠀⠀⠀⠀⠀⠀⠀⠀⠀⠀⠀⠀⠀⠀⠀⠀⠀⠀⠀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⠀⠀⠀⠀⠀⠀⠀⠀⠀⠀⠀⠀⠀⠀⠀⠈⣿⣿⣿⣿⣿⣿⣿⣿⣿⣿⣿⣿⣿⣿⣿⣿⣿⣿⣿⣿⣿⣿⣿⣿⣿⣿⣿⣿⣿⠀⠀⠀⠀⠀⠀⠀⠀⠀⠀⠀⠀⠀⠀⠀⠀⠀⠀⠀⠀⠀⠀⠀⠀⠀⠀⠀⠀⠀⠀⠀⠀⠀⠀⠀⠀⠀⠀⠀⠀⠀⠀⠀⠀⠀⠀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⠂⠤⠄⠀⠀⠀⠀⠀⠀⠀⠀⠀⠀⠀⠀⢀⣿⣿⣿⣿⣿⣿⣿⣿⣿⣿⣿⣿⣿⣿⣿⣿⣿⣿⣿⣿⣿⣿⣿⣿⣿⣿⣿⣿⣿⠀⠀⠀⠀⠀⠀⠀⠀⠀⠀⠀⠀⠀⠀⠀⠀⠀⠀⠀⠀⠀⠀⠀⠀⠀⠀⠀⠀⠀⠀⠀⠀⠀⠀⠀⠀⠀⠀⠀⠀⠀⠀⠀⠀⠀⠀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⣷⡄⠀⠀⠀⠀⠀⠀⠀⣠⣴⣶⣶⣶⣾⣿⣿⣿⣿⣿⣿⣿⣿⣿⣿⣿⣿⣿⣿⣿⣿⣿⣿⣿⣿⣿⣿⣿⣿⣿⣿⣿⣿⣿⣿⠀⠀⠀⠀⠀⠀⠀⠀⠀⠀⠀⠀⠀⠀⠀⠀⠀⠀⠀⠀⠀⠀⠀⠀⠀⠀⠀⠀⠀⠀⠀⠀⠀⠀⠀⠀⠀⠀⠀⠀⠀⠀⠀⠀⠀⠀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⣿⣿⣦⡀⠀⠀⢀⣠⣴⣿⣿⣿⣿⣿⣿⣿⣿⣿⣿⣿⣿⣿⣿⣿⣿⣿⣿⣿⣿⣿⣿⣿⣿⣿⣿⣿⣿⣿⣿⣿⣿⣿⣿⣿⣿⠀⠀⠀⠀⠀⠀⠀⠀⠀⠀⠀⠀⠀⠀⠀⠀⠀⠀⠀⠀⠀⠀⠀⠀⠀⠀⠀⠀⠀⠀⠀⠀⠀⠀⠀⠀⠀⠀⠀⠀⠀⠀⠀⠀⠀⠀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⣿⣿⣿⣿⣿⣿⣿⣿⣿⣿⣿⣿⣿⣿⣿⣿⣿⣿⣿⣿⣿⣿⣿⣿⣿⣿⣿⣿⣿⣿⣿⣿⣿⣿⣿⣿⣿⣿⣿⣿⣿⣿⣿⣿⣿⠀⠀⠀⠀⠀⠀⠀⠀⠀⠀⠀⠀⠀⠀⠀⠀⠀⠀⠀⠀⠀⠀⠀⠀⠀⠀⠀⠀⠀⠀⠀⠀⠀⠀⠀⠀⠀⣀⣤⣾⣷⣦⡀⠀⠀⠀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⣿⣿⣿⣿⣿⣿⣿⣿⣿⣿⣿⣿⣿⣿⣿⣿⣿⣿⣿⣿⣿⣿⣿⣿⣿⣿⣿⣿⣿⣿⣿⣿⣿⣿⣿⣿⣿⣿⣿⣿⣿⣿⣿⣿⣿⠀⠀⠀⠀⠀⠀⠀⠀⠀⠀⠀⠀⠀⠀⠀⠀⠀⠀⠀⠀⠀⠀⠀⠀⠀⠀⠀⠀⠀⠀⠀⠀⠀⠀⢴⣾⣿⣿⣿⣿⣿⡟⠋⠀⠀⠀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⣿⣿⣿⣿⣿⣿⣿⣿⣿⣿⣿⣿⣿⣿⣿⣿⣿⣿⣿⣿⣿⣿⣿⣿⣿⣿⣿⣿⣿⣿⣿⣿⣿⣿⣿⣿⣿⣿⣿⣿⣿⣿⣿⣿⣿⠀⠀⠀⠀⠀⠀⠀⠀⠀⠀⠀⠀⠀⠀⠀⠀⠀⠀⠀⠀⠀⠀⠀⠀⠀⠀⠀⠀⠀⠀⠀⠀⠀⠀⠀⣿⣿⣿⣿⣿⣿⣿⡄⠀⠀⠀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⣿⣿⣿⣿⣿⣿⣿⣿⣿⣿⣿⣿⣿⣿⣿⣿⣿⣿⣿⣿⣿⣿⣿⣿⣿⣿⣿⣿⣿⣿⣿⣿⣿⣿⣿⣿⣿⣿⣿⣿⣿⣿⣿⣿⣿⠀⠀⠀⠀⠀⠀⠀⠀⠀⠀⠀⠀⠀⠀⠀⠀⠀⠀⠀⠀⠀⠀⠀⠀⠀⠀⠀⠀⠀⠀⠀⠀⠀⠀⣠⣾⣿⣿⣿⣿⣿⣿⠀⠀⠀⠀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⣿⣿⣿⣿⣿⣿⣿⣿⣿⣿⣿⣿⣿⣿⣿⣿⣿⣿⣿⣿⣿⣿⣿⣿⣿⣿⣿⣿⣿⣿⣿⣿⣿⣿⣿⣿⣿⣿⣿⣿⣿⣿⣿⣿⣿⠀⠀⠀⠀⠀⠀⠀⠀⠀⠀⠀⠀⠀⠀⠀⠀⠀⠀⠀⠀⠀⠀⠀⠀⠀⠀⠀⠀⠀⠀⣀⣤⣶⣿⣿⣿⣿⣿⣿⣿⣿⣿⡄⠀⠀⠀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⣿⣿⣿⣿⣿⣿⣿⣿⣿⣿⣿⣿⣿⣿⣿⣿⣿⣿⣿⣿⣿⣿⣿⣿⣿⣿⣿⣿⣿⣿⣿⣿⣿⣿⣿⣿⣿⣿⣿⣿⣿⣿⣿⣿⣿⠀⠀⠀⠀⠀⠀⠀⠀⠀⠀⠀⠀⠀⠀⠀⠀⠀⠀⠀⠀⠀⠀⠀⠀⠀⠀⠀⠀⠀⠐⣡⣽⣿⣿⣿⣿⣿⣿⣿⣿⣿⣿⡄⠀⠀⠀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⣿⣿⣿⣿⣿⣿⣿⣿⣿⣿⣿⣿⣿⣿⣿⣿⣿⣿⣿⣿⣿⣿⣿⣿⣿⣿⣿⣿⣿⣿⣿⣿⣿⣿⣿⣿⣿⣿⣿⣿⣿⣿⣿⣿⣿⠀⠀⠀⠀⠀⠀⠀⠀⠀⠀⠀⠀⠀⠀⠀⠀⠀⠀⠀⠀⠀⠀⠀⠀⠀⠀⠀⠀⣴⣿⣿⣿⣿⣿⣿⣿⣿⣿⣿⣿⣿⣿⣧⠀⠀⠀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⣿⣿⣿⣿⣿⣿⣿⣿⣿⣿⣿⣿⣿⣿⣿⣿⣿⣿⣿⣿⣿⣿⣿⣿⣿⣿⣿⣿⣿⣿⣿⣿⣿⣿⣿⣿⣿⣿⣿⣿⣿⣿⣿⣿⣿⠀⠀⠀⠀⠀⠀⠀⠀⠀⠀⠀⠀⠀⠀⠀⠀⠀⠀⠀⠀⠀⠀⠀⠀⠀⠀⠀⠀⠙⠛⢿⣿⣿⣿⣿⣿⣿⣿⣿⣿⣿⣿⣿⡇⠀⠀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⣿⣿⣿⣿⣿⣿⣿⣿⣿⣿⣿⣿⣿⣿⣿⣿⣿⣿⣿⣿⣿⣿⣿⣿⣿⣿⣿⣿⣿⣿⣿⣿⣿⣿⣿⣿⣿⣿⣿⣿⣿⣿⣿⣿⣿⠀⠀⠀⠀⠀⠀⠀⠀⠀⠀⠀⠀⠀⠀⠀⠀⠀⠀⠀⠀⠀⠀⠀⠀⠀⠀⠀⠀⠀⠀⣾⣿⣿⣿⣿⣿⡟⣿⣿⣿⣿⣿⣿⣿⣆⠀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⣿⣿⣿⣿⣿⣿⣿⣿⣿⣿⣿⣿⣿⣿⣿⣿⣿⣿⣿⣿⣿⣿⣿⣿⣿⣿⣿⣿⣿⣿⣿⣿⣿⣿⣿⣿⣿⣿⣿⣿⣿⣿⣿⣿⣿⠀⠀⠀⠀⠀⠀⠀⠀⠀⠀⠀⠀⠀⠀⠀⠀⠀⠀⠀⠀⠀⠀⠀⠀⠀⠀⠀⠀⠀⠸⠿⠟⠋⠁⡿⠙⢰⣿⣿⣿⣿⣿⣿⣿⣟⠀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⣿⣿⣿⣿⣿⣿⣿⣿⣿⣿⣿⣿⣿⣿⣿⣿⣿⣿⣿⣿⣿⣿⣿⣿⣿⣿⣿⣿⣿⣿⣿⣿⣿⣿⣿⣿⣿⣿⣿⣿⣿⣿⣿⣿⣿⠀⠀⠀⠀⠀⠀⠀⠀⠀⠀⠀⠀⠀⠀⠀⠀⠀⠀⠀⠀⠀⠀⠀⠀⠀⠀⠀⠀⠀⠀⠀⠀⠀⠀⠀⠀⣸⣿⣿⣿⣿⣿⣿⣿⣿⠀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⣿⣿⣿⣿⣿⣿⣿⣿⣿⣿⣿⣿⣿⣿⣿⣿⣿⣿⣿⣿⣿⣿⣿⣿⣿⣿⣿⣿⣿⣿⣿⣿⣿⣿⣿⣿⣿⣿⣿⣿⣿⣿⣿⣿⣿⠀⠀⠀⠀⠀⠀⠀⠀⠀⠀⠀⠀⠀⠀⠀⠀⠀⠀⠀⠀⠀⠀⠀⠀⠀⠀⠀⠀⠀⠀⠀⠀⠀⠀⠀⢠⣿⣿⣿⣿⣿⣿⣿⣿⣿⡄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⣿⣿⣿⣿⣿⣿⣿⣿⣿⣿⣿⣿⣿⣿⣿⣿⣿⣿⣿⣿⣿⣿⣿⣿⣿⣿⣿⣿⣿⣿⣿⣿⣿⣿⣿⣿⣿⣿⣿⣿⣿⣿⣿⣿⣿⠀⠀⠀⠀⠀⠀⠀⠀⠀⠀⠀⠀⠀⠀⠀⠀⠀⠀⠀⠀⠀⠀⠀⠀⠀⠀⠀⠀⠀⠀⠀⠀⠀⠀⠀⣼⣿⣿⣿⣿⣿⣿⣿⣿⣿⡇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⣿⣿⣿⣿⣿⣿⣿⣿⣿⣿⣿⣿⣿⣿⣿⣿⣿⣿⣿⣿⣿⣿⣿⣿⣿⣿⣿⣿⣿⣿⣿⣿⣿⣿⣿⣿⣿⣿⣿⣿⣿⣿⣿⣿⣿⠀⠀⠀⠀⠀⠀⠀⠀⠀⠀⠀⠀⠀⠀⠀⠀⠀⠀⠀⠀⠀⠀⠀⠀⠀⠀⠀⠀⠀⠀⠀⠀⠀⠀⢠⣿⣿⣿⣿⣿⣿⣿⣿⣿⣿⡇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⣿⣿⣿⣿⣿⣿⣿⣿⣿⣿⣿⣿⣿⣿⣿⣿⣿⣿⣿⣿⣿⣿⣿⣿⣿⣿⣿⣿⣿⣿⣿⣿⣿⣿⣿⣿⣿⣿⣿⣿⣿⣿⣿⣿⣿⠀⠀⠀⠀⠀⠀⠀⠀⠀⠀⠀⠀⠀⠀⠀⠀⠀⠀⠀⠀⠀⠀⠀⠀⠀⠀⠀⠀⠀⠀⠀⠀⠀⠀⣼⣿⣿⣿⣿⣿⣿⣿⣿⣿⣿⡇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⠀⠀⠀⠀⠀⠀⠀⠀⠀⠀⠀⠀⠀⢀⣴⣿⣿⣿⣿⣿⣿⣿⣿⣿⣿⣿⣿⣿⣿⣿⣿⣿⣿⣿⣿⣿⣿⣿⣿⣿⣿⣿⣿⣿⣿⠀⠀⠀⠀⠀⠀⠀⠀⠀⠀⠀⠀⠀⠀⠀⠀⠀⠀⠀⠀⠀⠀⠀⠀⠀⠀⠀⠀⠀⠀⠀⠀⠀⠀⠀⠀⠀⠀⠀⠀⠀⠀⠀⠀⠀⠀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⠀⠀⠀⠀⠀⠀⠀⠀⠀⠀⠀⢀⣴⣿⣿⣿⣿⣿⣿⣿⣿⣿⣿⣿⣿⣿⣿⣿⣿⣿⣿⣿⣿⣿⣿⣿⣿⣿⣿⣿⣿⣿⣿⣿⣿⠀⠀⠀⠀⠀⠀⠀⠀⠀⠀⠀⠀⠀⠀⠀⠀⠀⠀⠀⠀⠀⠀⠀⠀⠀⠀⠀⠀⠀⠀⠀⠀⠀⠀⠀⠀⠀⠀⠀⠀⠀⠀⠀⠀⠀⠀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⠀⠀⠀⠀⠀⠀⠀⠀⠀⠀⣠⣿⣿⣿⣿⣿⣿⣿⣿⣿⣿⣿⣿⣿⣿⣿⣿⣿⣿⣿⣿⣿⣿⣿⣿⣿⣿⣿⣿⣿⣿⣿⣿⣿⣿⠀⠀⠀⠀⠀⠀⠀⠀⠀⠀⠀⠀⠀⠀⠀⠀⠀⠀⠀⠀⠀⠀⠀⠀⠀⠀⠀⠀⠀⠀⠀⠀⠀⠀⠀⠀⠀⠀⠀⠀⠀⠀⠀⠀⠀⠀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⠀⠀⠀⠀⠀⠀⠀⠀⠀⢰⣿⣿⣿⣿⣿⣿⣿⣿⣿⣿⣿⣿⣿⣿⣿⣿⣿⣿⣿⣿⣿⣿⣿⣿⣿⣿⣿⣿⣿⣿⣿⣿⣿⣿⣿⠀⠀⠀⠀⠀⠀⠀⠀⠀⠀⠀⠀⠀⠀⠀⠀⠀⠀⠀⠀⠀⠀⠀⠀⠀⠀⠀⠀⠀⠀⠀⠀⠀⠀⠀⠀⠀⠀⠀⠀⠀⠀⠀⠀⠀⠀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⠀⠀⠀⠀⠀⠀⠀⠀⠀⢠⣿⣿⣿⣿⣿⣿⣿⣿⣿⣿⣿⣿⣿⣿⣿⣿⣿⣿⣿⣿⣿⣿⣿⣿⣿⣿⣿⣿⣿⣿⣿⣿⣿⣿⣿⠀⠀⠀⠀⠀⠀⠀⠀⠀⠀⠀⠀⠀⠀⠀⠀⠀⠀⠀⠀⠀⠀⠀⠀⠀⠀⠀⠀⠀⠀⠀⠀⠀⠀⠀⠀⠀⠀⠀⠀⠀⠀⠀⠀⠀⠀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⠀⠀⠀⠀⠀⠀⠀⠀⣸⣿⣿⣿⣿⣿⣿⣿⣿⣿⣿⣿⣿⣿⣿⣿⣿⣿⣿⣿⣿⣿⣿⣿⣿⣿⣿⣿⣿⣿⣿⣿⣿⣿⣿⣿⣿⠀⠀⠀⠀⠀⠀⠀⠀⠀⠀⠀⠀⠀⠀⠀⠀⠀⠀⠀⠀⠀⠀⠀⠀⠀⠀⠀⠀⠀⠀⠀⠀⠀⠀⠀⠀⠀⠀⠀⠀⠀⠀⠀⠀⠀⠀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⠀⠀⠀⠀⠀⠀⠀⠀⠘⢿⣿⣿⣿⣿⣿⣿⣿⣿⣿⣿⣿⣿⣿⣿⣿⣿⣿⣿⣿⣿⣿⣿⣿⣿⣿⣿⣿⣿⣿⣿⣿⣿⣿⣿⣿⠀⠀⠀⠀⠀⠀⠀⠀⠀⠀⠀⠀⠀⠀⠀⠀⠀⠀⠀⠀⠀⠀⠀⠀⠀⠀⠀⠀⠀⠀⠀⠀⠀⠀⠀⠀⠀⠀⠀⠀⠀⠀⠀⠀⠀⠀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⡆⠀⠀⠀⠀⠀⠀⠀⠀⠀⠀⠀⠈⠉⠙⠛⠛⢿⣿⣿⣿⣿⣿⣿⣿⣿⣿⣿⣿⣿⣿⣿⣿⣿⣿⣿⣿⣿⣿⣿⣿⣿⣿⣿⣿⠀⠀⠀⠀⠀⠀⠀⠀⠀⠀⠀⠀⠀⠀⠀⠀⠀⠀⠀⠀⠀⠀⠀⠀⠀⠀⠀⠀⠀⠀⠀⠀⠀⠀⠀⠀⠀⠀⠀⠀⠀⠀⠀⠀⠀⠀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⠿⠀⠀⠀⠀⠀⠀⢀⣠⣤⣄⣀⣀⣀⣀⠀⠀⠀⠈⠛⠿⣿⣿⣿⣿⣿⣿⣿⣿⣿⣿⣿⣿⣿⣿⣿⣿⣿⣿⣿⣿⣿⣿⣿⣿⠀⠀⠀⠀⠀⠀⠀⠀⠀⠀⠀⠀⠀⠀⠀⠀⠀⠀⠀⠀⠀⠀⠀⠀⠀⠀⠀⠀⠀⠀⠀⠀⠀⠀⠀⠀⠀⠀⠀⠀⠀⠀⠀⠀⠀⠀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⠀⠀⠀⠀⠀⠀⠀⠀⠈⠉⠛⠿⣿⣿⣿⣿⣷⣤⡀⠀⠀⠀⠙⢻⣿⣿⣿⣿⣿⣿⣿⣿⣿⣿⣿⣿⣿⣿⣿⣿⣿⣿⣿⣿⣿⠀⠀⠀⠀⠀⠀⠀⠀⠀⠀⠀⠀⠀⠀⠀⠀⠀⠀⠀⠀⠀⠀⠀⠀⠀⠀⠀⠀⠀⠀⠀⠀⠀⠀⠀⠀⠀⠀⠀⠀⠀⠀⠀⠀⠀⠀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⠀⠀⠀⠀⠀⠀⠀⠀⠀⠀⠀⠀⠀⠉⢻⣿⣿⣿⣿⣷⣤⡀⠀⢸⣿⣿⣿⣿⣿⣿⣿⣿⣿⣿⣿⣿⣿⣿⣿⣿⣿⣿⣿⣿⣿⠀⠀⠀⠀⠀⠀⠀⠀⠀⠀⠀⠀⠀⠀⠀⠀⠀⠀⠀⠀⠀⠀⠀⠀⠀⠀⠀⠀⠀⠀⠀⠀⠀⠀⠀⠀⠀⠀⠀⠀⠀⠀⠀⠀⠀⠀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⠀⠀⠀⠀⠀⠀⠀⠀⠀⠀⠀⠀⠀⠀⠀⠹⣿⣿⣿⣿⣿⣿⣷⣿⣿⣿⣿⣿⣿⣿⣿⣿⣿⣿⣿⣿⣿⣿⣿⣿⣿⣿⣿⣿⣿⠀⠀⠀⠀⠀⠀⠀⠀⠀⠀⠀⠀⠀⠀⠀⠀⠀⠀⠀⠀⠀⠀⠀⠀⠀⠀⠀⠀⠀⠀⠀⠀⠀⠀⠀⠀⠀⠀⠀⠀⠀⠀⠀⠀⠀⠀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⠄⢀⠀⠀⠀⠀⠀⠀⠀⠀⠀⠀⠀⠀⠀⢀⣿⣿⣿⣿⣿⣿⣿⣿⣿⣿⣿⣿⣿⣿⣿⣿⣿⣿⣿⣿⣿⣿⣿⣿⣿⣿⣿⣿⣿⠀⠀⠀⠀⠀⠀⠀⠀⠀⠀⠀⠀⠀⠀⠀⠀⠀⠀⠀⠀⠀⠀⠀⠀⠀⠀⠀⠀⠀⠀⠀⠀⠀⠀⠀⠀⠀⠀⠀⠀⠀⠀⠀⠀⠀⠀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⡀⠀⠀⠀⠀⠀⠀⠀⠀⣠⣴⣶⣤⣶⣶⣿⣿⣿⣿⣿⣿⣿⣿⣿⣿⣿⣿⣿⣿⣿⣿⣿⣿⣿⣿⣿⣿⣿⣿⣿⣿⣿⣿⣿⣿⠀⠀⠀⠀⠀⠀⠀⠀⠀⠀⠀⠀⠀⠀⠀⠀⠀⠀⠀⠀⠀⠀⠀⠀⠀⠀⠀⠀⠀⠀⠀⠀⠀⠀⠀⠀⠀⠀⠀⠀⠀⠀⠀⠀⠀⠀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⣿⣄⠀⠀⠀⠀⠀⣠⣾⣿⣿⣿⣿⣿⣿⣿⣿⣿⣿⣿⣿⣿⣿⣿⣿⣿⣿⣿⣿⣿⣿⣿⣿⣿⣿⣿⣿⣿⣿⣿⣿⣿⣿⣿⣿⠀⠀⠀⠀⠀⠀⠀⠀⠀⠀⠀⠀⠀⠀⠀⠀⠀⠀⠀⠀⠀⠀⠀⠀⠀⠀⠀⠀⠀⠀⠀⠀⠀⠀⠀⠀⠀⠀⠀⠀⠀⠀⠀⠀⠀⠀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⣿⣿⣿⣶⣶⣾⣿⣿⣿⣿⣿⣿⣿⣿⣿⣿⣿⣿⣿⣿⣿⣿⣿⣿⣿⣿⣿⣿⣿⣿⣿⣿⣿⣿⣿⣿⣿⣿⣿⣿⣿⣿⣿⣿⣿⠀⠀⠀⠀⠀⠀⠀⠀⠀⠀⠀⠀⠀⠀⠀⠀⠀⠀⠀⠀⠀⠀⠀⠀⠀⠀⠀⠀⠀⠀⠀⠀⠀⠀⠀⠀⠀⠀⠀⠀⠀⠀⠀⠀⠀⠀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⣿⣿⣿⣿⣿⣿⣿⣿⣿⣿⣿⣿⣿⣿⣿⣿⣿⣿⣿⣿⣿⣿⣿⣿⣿⣿⣿⣿⣿⣿⣿⣿⣿⣿⣿⣿⣿⣿⣿⣿⣿⣿⣿⣿⣿⠀⠀⠀⠀⠀⠀⠀⠀⠀⠀⠀⠀⠀⠀⠀⠀⠀⠀⠀⠀⠀⠀⠀⠀⠀⠀⠀⠀⠀⠀⠀⠀⠀⠀⠀⠀⠀⣀⣠⣼⣿⣶⣄⠀⠀⠀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⣿⣿⣿⣿⣿⣿⣿⣿⣿⣿⣿⣿⣿⣿⣿⣿⣿⣿⣿⣿⣿⣿⣿⣿⣿⣿⣿⣿⣿⣿⣿⣿⣿⣿⣿⣿⣿⣿⣿⣿⣿⣿⣿⣿⣿⠀⠀⠀⠀⠀⠀⠀⠀⠀⠀⠀⠀⠀⠀⠀⠀⠀⠀⠀⠀⠀⠀⠀⠀⠀⠀⠀⠀⠀⠀⠀⠀⠀⠀⠠⣾⣿⣿⣿⣿⣿⣏⠉⠁⠀⠀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⣿⣿⣿⣿⣿⣿⣿⣿⣿⣿⣿⣿⣿⣿⣿⣿⣿⣿⣿⣿⣿⣿⣿⣿⣿⣿⣿⣿⣿⣿⣿⣿⣿⣿⣿⣿⣿⣿⣿⣿⣿⣿⣿⣿⣿⠀⠀⠀⠀⠀⠀⠀⠀⠀⠀⠀⠀⠀⠀⠀⠀⠀⠀⠀⠀⠀⠀⠀⠀⠀⠀⠀⠀⠀⠀⠀⠀⠀⠀⠀⢿⣿⣿⣿⣿⣿⣿⣦⠀⠀⠀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⣿⣿⣿⣿⣿⣿⣿⣿⣿⣿⣿⣿⣿⣿⣿⣿⣿⣿⣿⣿⣿⣿⣿⣿⣿⣿⣿⣿⣿⣿⣿⣿⣿⣿⣿⣿⣿⣿⣿⣿⣿⣿⣿⣿⣿⠀⠀⠀⠀⠀⠀⠀⠀⠀⠀⠀⠀⠀⠀⠀⠀⠀⠀⠀⠀⠀⠀⠀⠀⠀⠀⠀⠀⠀⠀⠀⠀⠀⠀⠀⣰⣿⣿⣿⣿⣿⣿⡆⠀⠀⠀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⣿⣿⣿⣿⣿⣿⣿⣿⣿⣿⣿⣿⣿⣿⣿⣿⣿⣿⣿⣿⣿⣿⣿⣿⣿⣿⣿⣿⣿⣿⣿⣿⣿⣿⣿⣿⣿⣿⣿⣿⣿⣿⣿⣿⣿⠀⠀⠀⠀⠀⠀⠀⠀⠀⠀⠀⠀⠀⠀⠀⠀⠀⠀⠀⠀⠀⠀⠀⠀⠀⠀⠀⠀⠀⠀⠀⣀⣠⣴⣾⣿⣿⣿⣿⣿⣿⣿⣇⠀⠀⠀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⣿⣿⣿⣿⣿⣿⣿⣿⣿⣿⣿⣿⣿⣿⣿⣿⣿⣿⣿⣿⣿⣿⣿⣿⣿⣿⣿⣿⣿⣿⣿⣿⣿⣿⣿⣿⣿⣿⣿⣿⣿⣿⣿⣿⣿⠀⠀⠀⠀⠀⠀⠀⠀⠀⠀⠀⠀⠀⠀⠀⠀⠀⠀⠀⠀⠀⠀⠀⠀⠀⠀⠀⠀⠀⠀⠋⣡⣿⣿⣿⣿⣿⣿⣿⣿⣿⣿⡇⠀⠀⠀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⣿⣿⣿⣿⣿⣿⣿⣿⣿⣿⣿⣿⣿⣿⣿⣿⣿⣿⣿⣿⣿⣿⣿⣿⣿⣿⣿⣿⣿⣿⣿⣿⣿⣿⣿⣿⣿⣿⣿⣿⣿⣿⣿⣿⣿⠀⠀⠀⠀⠀⠀⠀⠀⠀⠀⠀⠀⠀⠀⠀⠀⠀⠀⠀⠀⠀⠀⠀⠀⠀⠀⠀⠀⢠⣶⣿⣿⣿⣿⣿⣿⣿⣿⣿⣿⣿⣿⣿⠀⠀⠀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⣿⣿⣿⣿⣿⣿⣿⣿⣿⣿⣿⣿⣿⣿⣿⣿⣿⣿⣿⣿⣿⣿⣿⣿⣿⣿⣿⣿⣿⣿⣿⣿⣿⣿⣿⣿⣿⣿⣿⣿⣿⣿⣿⣿⣿⠀⠀⠀⠀⠀⠀⠀⠀⠀⠀⠀⠀⠀⠀⠀⠀⠀⠀⠀⠀⠀⠀⠀⠀⠀⠀⠀⠀⠈⢹⣿⣿⣿⣿⣿⣿⣿⣿⣿⣿⣿⣿⣿⣧⠀⠀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⣿⣿⣿⣿⣿⣿⣿⣿⣿⣿⣿⣿⣿⣿⣿⣿⣿⣿⣿⣿⣿⣿⣿⣿⣿⣿⣿⣿⣿⣿⣿⣿⣿⣿⣿⣿⣿⣿⣿⣿⣿⣿⣿⣿⣿⠀⠀⠀⠀⠀⠀⠀⠀⠀⠀⠀⠀⠀⠀⠀⠀⠀⠀⠀⠀⠀⠀⠀⠀⠀⠀⠀⠀⠀⣾⣿⣿⣿⣿⡿⣿⣿⢻⣿⣿⣿⣿⣿⣿⣧⡀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⣿⣿⣿⣿⣿⣿⣿⣿⣿⣿⣿⣿⣿⣿⣿⣿⣿⣿⣿⣿⣿⣿⣿⣿⣿⣿⣿⣿⣿⣿⣿⣿⣿⣿⣿⣿⣿⣿⣿⣿⣿⣿⣿⣿⣿⠀⠀⠀⠀⠀⠀⠀⠀⠀⠀⠀⠀⠀⠀⠀⠀⠀⠀⠀⠀⠀⠀⠀⠀⠀⠀⠀⠀⠀⠿⠿⠟⠋⠁⣰⠟⠇⣾⣿⣿⣿⣿⣿⣿⣿⡇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⣿⣿⣿⣿⣿⣿⣿⣿⣿⣿⣿⣿⣿⣿⣿⣿⣿⣿⣿⣿⣿⣿⣿⣿⣿⣿⣿⣿⣿⣿⣿⣿⣿⣿⣿⣿⣿⣿⣿⣿⣿⣿⣿⣿⣿⠀⠀⠀⠀⠀⠀⠀⠀⠀⠀⠀⠀⠀⠀⠀⠀⠀⠀⠀⠀⠀⠀⠀⠀⠀⠀⠀⠀⠀⠀⠀⠀⠀⠀⠁⠀⢰⣿⣿⣿⣿⣿⣿⣿⣿⡃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⣿⣿⣿⣿⣿⣿⣿⣿⣿⣿⣿⣿⣿⣿⣿⣿⣿⣿⣿⣿⣿⣿⣿⣿⣿⣿⣿⣿⣿⣿⣿⣿⣿⣿⣿⣿⣿⣿⣿⣿⣿⣿⣿⣿⣿⠀⠀⠀⠀⠀⠀⠀⠀⠀⠀⠀⠀⠀⠀⠀⠀⠀⠀⠀⠀⠀⠀⠀⠀⠀⠀⠀⠀⠀⠀⠀⠀⠀⠀⠀⠀⣾⣿⣿⣿⣿⣿⣿⣿⣿⡇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⣿⣿⣿⣿⣿⣿⣿⣿⣿⣿⣿⣿⣿⣿⣿⣿⣿⣿⣿⣿⣿⣿⣿⣿⣿⣿⣿⣿⣿⣿⣿⣿⣿⣿⣿⣿⣿⣿⣿⣿⣿⣿⣿⣿⣿⠀⠀⠀⠀⠀⠀⠀⠀⠀⠀⠀⠀⠀⠀⠀⠀⠀⠀⠀⠀⠀⠀⠀⠀⠀⠀⠀⠀⠀⠀⠀⠀⠀⠀⠀⣸⣿⣿⣿⣿⣿⣿⣿⣿⣿⡇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⠀⠀⠀⠀⠀⠀⠀⠀⠀⠀⢀⣾⣿⣿⣿⣿⣿⣿⣿⣿⣿⣿⣿⣿⣿⣿⣿⣿⣿⣿⣿⣿⣿⣿⣿⣿⣿⣿⣿⣿⣿⣿⣿⣿⣿⠀⠀⠀⠀⠀⠀⠀⠀⠀⠀⠀⠀⠀⠀⠀⠀⠀⠀⠀⠀⠀⠀⠀⠀⠀⠀⠀⠀⠀⠀⠀⠀⠀⠀⠀⠀⠀⠀⠀⠀⠀⠀⠀⠀⠀⠀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⠀⠀⠀⠀⠀⠀⠀⠀⠀⣰⣿⣿⣿⣿⣿⣿⣿⣿⣿⣿⣿⣿⣿⣿⣿⣿⣿⣿⣿⣿⣿⣿⣿⣿⣿⣿⣿⣿⣿⣿⣿⣿⣿⣿⣿⠀⠀⠀⠀⠀⠀⠀⠀⠀⠀⠀⠀⠀⠀⠀⠀⠀⠀⠀⠀⠀⠀⠀⠀⠀⠀⠀⠀⠀⠀⠀⠀⠀⠀⠀⠀⠀⠀⠀⠀⠀⠀⠀⠀⠀⠀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⠀⠀⠀⠀⠀⠀⠀⠀⣰⣿⣿⣿⣿⣿⣿⣿⣿⣿⣿⣿⣿⣿⣿⣿⣿⣿⣿⣿⣿⣿⣿⣿⣿⣿⣿⣿⣿⣿⣿⣿⣿⣿⣿⣿⣿⠀⠀⠀⠀⠀⠀⠀⠀⠀⠀⠀⠀⠀⠀⠀⠀⠀⠀⠀⠀⠀⠀⠀⠀⠀⠀⠀⠀⠀⠀⠀⠀⠀⠀⠀⠀⠀⠀⠀⠀⠀⠀⠀⠀⠀⠀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⠀⠀⠀⠀⠀⠀⠀⠀⢹⣿⣿⣿⣿⣿⣿⣿⣿⣿⣿⣿⣿⣿⣿⣿⣿⣿⣿⣿⣿⣿⣿⣿⣿⣿⣿⣿⣿⣿⣿⣿⣿⣿⣿⣿⣿⠀⠀⠀⠀⠀⠀⠀⠀⠀⠀⠀⠀⠀⠀⠀⠀⠀⠀⠀⠀⠀⠀⠀⠀⠀⠀⠀⠀⠀⠀⠀⠀⠀⠀⠀⠀⠀⠀⠀⠀⠀⠀⠀⠀⠀⠀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⠀⠀⠀⠀⠀⠀⠀⢀⣿⣿⣿⣿⣿⣿⣿⣿⣿⣿⣿⣿⣿⣿⣿⣿⣿⣿⣿⣿⣿⣿⣿⣿⣿⣿⣿⣿⣿⣿⣿⣿⣿⣿⣿⣿⣿⠀⠀⠀⠀⠀⠀⠀⠀⠀⠀⠀⠀⠀⠀⠀⠀⠀⠀⠀⠀⠀⠀⠀⠀⠀⠀⠀⠀⠀⠀⠀⠀⠀⠀⠀⠀⠀⠀⠀⠀⠀⠀⠀⠀⠀⠀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⠀⠀⠀⠀⠀⠀⠀⣰⣿⣿⣿⣿⣿⣿⣿⣿⣿⣿⣿⣿⣿⣿⣿⣿⣿⣿⣿⣿⣿⣿⣿⣿⣿⣿⣿⣿⣿⣿⣿⣿⣿⣿⣿⣿⣿⠀⠀⠀⠀⠀⠀⠀⠀⠀⠀⠀⠀⠀⠀⠀⠀⠀⠀⠀⠀⠀⠀⠀⠀⠀⠀⠀⠀⠀⠀⠀⠀⠀⠀⠀⠀⠀⠀⠀⠀⠀⠀⠀⠀⠀⠀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⠀⠀⠀⠀⠀⠀⠀⠘⠻⠿⠿⢿⣿⣿⣿⣿⣿⣿⣿⣿⣿⣿⣿⣿⣿⣿⣿⣿⣿⣿⣿⣿⣿⣿⣿⣿⣿⣿⣿⣿⣿⣿⣿⣿⣿⠀⠀⠀⠀⠀⠀⠀⠀⠀⠀⠀⠀⠀⠀⠀⠀⠀⠀⠀⠀⠀⠀⠀⠀⠀⠀⠀⠀⠀⠀⠀⠀⠀⠀⠀⠀⠀⠀⠀⠀⠀⠀⠀⠀⠀⠀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⠀⠀⠀⠀⠀⠀⠀⠀⠀⠀⠀⠀⠀⠉⠉⠛⠛⢿⣿⣿⣿⣿⣿⣿⣿⣿⣿⣿⣿⣿⣿⣿⣿⣿⣿⣿⣿⣿⣿⣿⣿⣿⣿⣿⣿⠀⠀⠀⠀⠀⠀⠀⠀⠀⠀⠀⠀⠀⠀⠀⠀⠀⠀⠀⠀⠀⠀⠀⠀⠀⠀⠀⠀⠀⠀⠀⠀⠀⠀⠀⠀⠀⠀⠀⠀⠀⠀⠀⠀⠀⠀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⠀⠀⠀⠀⠀⠀⠠⣴⣦⣤⣄⣀⣀⣀⡀⠀⠀⠀⠈⠛⠿⣿⣿⣿⣿⣿⣿⣿⣿⣿⣿⣿⣿⣿⣿⣿⣿⣿⣿⣿⣿⣿⣿⣿⣿⠀⠀⠀⠀⠀⠀⠀⠀⠀⠀⠀⠀⠀⠀⠀⠀⠀⠀⠀⠀⠀⠀⠀⠀⠀⠀⠀⠀⠀⠀⠀⠀⠀⠀⠀⠀⠀⠀⠀⠀⠀⠀⠀⠀⠀⠀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⠀⠀⠀⠀⠀⠀⠀⠀⠙⠙⠿⢿⣿⣿⣿⣷⣦⣄⡀⠀⠀⠀⠛⢿⣿⣿⣿⣿⣿⣿⣿⣿⣿⣿⣿⣿⣿⣿⣿⣿⣿⣿⣿⣿⣿⠀⠀⠀⠀⠀⠀⠀⠀⠀⠀⠀⠀⠀⠀⠀⠀⠀⠀⠀⠀⠀⠀⠀⠀⠀⠀⠀⠀⠀⠀⠀⠀⠀⠀⠀⠀⠀⠀⠀⠀⠀⠀⠀⠀⠀⠀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⠀⠀⠀⠀⠀⠀⠀⠀⠀⠀⠀⠀⠈⠻⣿⣿⣿⣿⣿⣦⣄⡀⠀⠈⣿⣿⣿⣿⣿⣿⣿⣿⣿⣿⣿⣿⣿⣿⣿⣿⣿⣿⣿⣿⣿⠀⠀⠀⠀⠀⠀⠀⠀⠀⠀⠀⠀⠀⠀⠀⠀⠀⠀⠀⠀⠀⠀⠀⠀⠀⠀⠀⠀⠀⠀⠀⠀⠀⠀⠀⠀⠀⠀⠀⠀⠀⠀⠀⠀⠀⠀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⠀⠀⠀⠀⠀⠀⠀⠀⠀⠀⠀⠀⠀⠀⠙⣿⣿⣿⣿⣿⣿⣿⣦⣴⣿⣿⣿⣿⣿⣿⣿⣿⣿⣿⣿⣿⣿⣿⣿⣿⣿⣿⣿⣿⣿⠀⠀⠀⠀⠀⠀⠀⠀⠀⠀⠀⠀⠀⠀⠀⠀⠀⠀⠀⠀⠀⠀⠀⠀⠀⠀⠀⠀⠀⠀⠀⠀⠀⠀⠀⠀⠀⠀⠀⠀⠀⠀⠀⠀⠀⠀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⠀⠀⠀⠀⠀⠀⠀⠀⢀⣀⣀⣀⣀⣠⣴⣿⣿⣿⣿⣿⣿⣿⣿⣿⣿⣿⣿⣿⣿⣿⣿⣿⣿⣿⣿⣿⣿⣿⣿⣿⣿⣿⣿⣿⣿⠀⠀⠀⠀⠀⠀⠀⠀⠀⠀⠀⠀⠀⠀⠀⠀⠀⠀⠀⠀⠀⠀⠀⠀⠀⠀⠀⠀⠀⠀⠀⠀⠀⠀⠀⠀⠀⠀⠀⠀⠀⠀⠀⠀⠀⠀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⠀⠀⠀⠀⠀⠀⢀⣴⣿⣿⣿⣿⣿⣿⣿⣿⣿⣿⣿⣿⣿⣿⣿⣿⣿⣿⣿⣿⣿⣿⣿⣿⣿⣿⣿⣿⣿⣿⣿⣿⣿⣿⣿⣿⣿⠀⠀⠀⠀⠀⠀⠀⠀⠀⠀⠀⠀⠀⠀⠀⠀⠀⠀⠀⠀⠀⠀⠀⠀⠀⠀⠀⠀⠀⠀⠀⠀⠀⠀⠀⠀⠀⠀⠀⠀⠀⠀⠀⠀⠀⠀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⣤⣀⣀⣤⣤⣶⣿⣿⣿⣿⣿⣿⣿⣿⣿⣿⣿⣿⣿⣿⣿⣿⣿⣿⣿⣿⣿⣿⣿⣿⣿⣿⣿⣿⣿⣿⣿⣿⣿⣿⣿⣿⣿⣿⣿⠀⠀⠀⠀⠀⠀⠀⠀⠀⠀⠀⠀⠀⠀⠀⠀⠀⠀⠀⠀⠀⠀⠀⠀⠀⠀⠀⠀⠀⠀⠀⠀⠀⠀⠀⠀⠀⠀⠀⠀⠀⠀⠀⠀⠀⠀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⣿⣿⣿⣿⣿⣿⣿⣿⣿⣿⣿⣿⣿⣿⣿⣿⣿⣿⣿⣿⣿⣿⣿⣿⣿⣿⣿⣿⣿⣿⣿⣿⣿⣿⣿⣿⣿⣿⣿⣿⣿⣿⣿⣿⣿⠀⠀⠀⠀⠀⠀⠀⠀⠀⠀⠀⠀⠀⠀⠀⠀⠀⠀⠀⠀⠀⠀⠀⠀⠀⠀⠀⠀⠀⠀⠀⠀⠀⠀⠀⠀⠀⠀⠀⠀⢀⡀⠀⠀⠀⠀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⣿⣿⣿⣿⣿⣿⣿⣿⣿⣿⣿⣿⣿⣿⣿⣿⣿⣿⣿⣿⣿⣿⣿⣿⣿⣿⣿⣿⣿⣿⣿⣿⣿⣿⣿⣿⣿⣿⣿⣿⣿⣿⣿⣿⣿⠀⠀⠀⠀⠀⠀⠀⠀⠀⠀⠀⠀⠀⠀⠀⠀⠀⠀⠀⠀⠀⠀⠀⠀⠀⠀⠀⠀⠀⠀⠀⠀⠀⠀⠀⠀⠀⣀⣀⣤⣿⣿⣦⡀⠀⠀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⣿⣿⣿⣿⣿⣿⣿⣿⣿⣿⣿⣿⣿⣿⣿⣿⣿⣿⣿⣿⣿⣿⣿⣿⣿⣿⣿⣿⣿⣿⣿⣿⣿⣿⣿⣿⣿⣿⣿⣿⣿⣿⣿⣿⣿⠀⠀⠀⠀⠀⠀⠀⠀⠀⠀⠀⠀⠀⠀⠀⠀⠀⠀⠀⠀⠀⠀⠀⠀⠀⠀⠀⠀⠀⠀⠀⠀⠀⠀⠀⢰⣿⣿⣿⣿⣿⣿⣏⠉⠀⠀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⣿⣿⣿⣿⣿⣿⣿⣿⣿⣿⣿⣿⣿⣿⣿⣿⣿⣿⣿⣿⣿⣿⣿⣿⣿⣿⣿⣿⣿⣿⣿⣿⣿⣿⣿⣿⣿⣿⣿⣿⣿⣿⣿⣿⣿⠀⠀⠀⠀⠀⠀⠀⠀⠀⠀⠀⠀⠀⠀⠀⠀⠀⠀⠀⠀⠀⠀⠀⠀⠀⠀⠀⠀⠀⠀⠀⠀⠀⠀⠀⠸⣿⣿⣿⣿⣿⣿⣿⣦⡀⠀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⣿⣿⣿⣿⣿⣿⣿⣿⣿⣿⣿⣿⣿⣿⣿⣿⣿⣿⣿⣿⣿⣿⣿⣿⣿⣿⣿⣿⣿⣿⣿⣿⣿⣿⣿⣿⣿⣿⣿⣿⣿⣿⣿⣿⣿⠀⠀⠀⠀⠀⠀⠀⠀⠀⠀⠀⠀⠀⠀⠀⠀⠀⠀⠀⠀⠀⠀⠀⠀⠀⠀⠀⠀⠀⠀⠀⠀⠀⠀⠀⠀⢨⣿⣿⣿⣿⣿⣿⠀⠀⠀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⣿⣿⣿⣿⣿⣿⣿⣿⣿⣿⣿⣿⣿⣿⣿⣿⣿⣿⣿⣿⣿⣿⣿⣿⣿⣿⣿⣿⣿⣿⣿⣿⣿⣿⣿⣿⣿⣿⣿⣿⣿⣿⣿⣿⣿⠀⠀⠀⠀⠀⠀⠀⠀⠀⠀⠀⠀⠀⠀⠀⠀⠀⠀⠀⠀⠀⠀⠀⠀⠀⠀⠀⠀⠀⠀⠀⠀⠀⠀⣀⣴⣿⣿⣿⣿⣿⣿⣿⡇⠀⠀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⣿⣿⣿⣿⣿⣿⣿⣿⣿⣿⣿⣿⣿⣿⣿⣿⣿⣿⣿⣿⣿⣿⣿⣿⣿⣿⣿⣿⣿⣿⣿⣿⣿⣿⣿⣿⣿⣿⣿⣿⣿⣿⣿⣿⣿⠀⠀⠀⠀⠀⠀⠀⠀⠀⠀⠀⠀⠀⠀⠀⠀⠀⠀⠀⠀⠀⠀⠀⠀⠀⠀⠀⠀⠀⠀⠀⣀⣴⣾⣿⣿⣿⣿⣿⣿⣿⣿⣿⡇⠀⠀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⣿⣿⣿⣿⣿⣿⣿⣿⣿⣿⣿⣿⣿⣿⣿⣿⣿⣿⣿⣿⣿⣿⣿⣿⣿⣿⣿⣿⣿⣿⣿⣿⣿⣿⣿⣿⣿⣿⣿⣿⣿⣿⣿⣿⣿⠀⠀⠀⠀⠀⠀⠀⠀⠀⠀⠀⠀⠀⠀⠀⠀⠀⠀⠀⠀⠀⠀⠀⠀⠀⠀⠀⠀⠀⠀⣠⣿⣿⣿⣿⣿⣿⣿⣿⣿⣿⣿⣿⣧⠀⠀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⣿⣿⣿⣿⣿⣿⣿⣿⣿⣿⣿⣿⣿⣿⣿⣿⣿⣿⣿⣿⣿⣿⣿⣿⣿⣿⣿⣿⣿⣿⣿⣿⣿⣿⣿⣿⣿⣿⣿⣿⣿⣿⣿⣿⣿⠀⠀⠀⠀⠀⠀⠀⠀⠀⠀⠀⠀⠀⠀⠀⠀⠀⠀⠀⠀⠀⠀⠀⠀⠀⠀⠀⢀⣴⣿⣿⣿⣿⣿⣿⣿⣿⣿⣿⣿⣿⣿⣿⣿⣆⠀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⣿⣿⣿⣿⣿⣿⣿⣿⣿⣿⣿⣿⣿⣿⣿⣿⣿⣿⣿⣿⣿⣿⣿⣿⣿⣿⣿⣿⣿⣿⣿⣿⣿⣿⣿⣿⣿⣿⣿⣿⣿⣿⣿⣿⣿⠀⠀⠀⠀⠀⠀⠀⠀⠀⠀⠀⠀⠀⠀⠀⠀⠀⠀⠀⠀⠀⠀⠀⠀⠀⠀⠀⢻⣿⣿⣿⣿⣿⣿⣿⣿⢿⣿⣿⣿⣿⣿⣿⣿⣿⡇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⣿⣿⣿⣿⣿⣿⣿⣿⣿⣿⣿⣿⣿⣿⣿⣿⣿⣿⣿⣿⣿⣿⣿⣿⣿⣿⣿⣿⣿⣿⣿⣿⣿⣿⣿⣿⣿⣿⣿⣿⣿⣿⣿⣿⣿⠀⠀⠀⠀⠀⠀⠀⠀⠀⠀⠀⠀⠀⠀⠀⠀⠀⠀⠀⠀⠀⠀⠀⠀⠀⠀⠀⠈⢿⣿⣿⠿⠛⠉⠀⢁⣿⣿⣿⣿⣿⣿⣿⣿⣿⡇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⣿⣿⣿⣿⣿⣿⣿⣿⣿⣿⣿⣿⣿⣿⣿⣿⣿⣿⣿⣿⣿⣿⣿⣿⣿⣿⣿⣿⣿⣿⣿⣿⣿⣿⣿⣿⣿⣿⣿⣿⣿⣿⣿⣿⣿⠀⠀⠀⠀⠀⠀⠀⠀⠀⠀⠀⠀⠀⠀⠀⠀⠀⠀⠀⠀⠀⠀⠀⠀⠀⠀⠀⠀⠀⠀⠀⠀⠀⠀⠀⠘⠁⣿⣿⣿⣿⣿⣿⣿⣿⡇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⣿⣿⣿⣿⣿⣿⣿⣿⣿⣿⣿⣿⣿⣿⣿⣿⣿⣿⣿⣿⣿⣿⣿⣿⣿⣿⣿⣿⣿⣿⣿⣿⣿⣿⣿⣿⣿⣿⣿⣿⣿⣿⣿⣿⣿⠀⠀⠀⠀⠀⠀⠀⠀⠀⠀⠀⠀⠀⠀⠀⠀⠀⠀⠀⠀⠀⠀⠀⠀⠀⠀⠀⠀⠀⠀⠀⠀⠀⠀⠀⠀⢰⣿⣿⣿⣿⣿⣿⣿⣿⡇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⣿⣿⣿⣿⣿⣿⣿⣿⣿⣿⣿⣿⣿⣿⣿⣿⣿⣿⣿⣿⣿⣿⣿⣿⣿⣿⣿⣿⣿⣿⣿⣿⣿⣿⣿⣿⣿⣿⣿⣿⣿⣿⣿⣿⣿⠀⠀⠀⠀⠀⠀⠀⠀⠀⠀⠀⠀⠀⠀⠀⠀⠀⠀⠀⠀⠀⠀⠀⠀⠀⠀⠀⠀⠀⠀⠀⠀⠀⠀⠀⠀⣾⣿⣿⣿⣿⣿⣿⣿⣿⡇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⠀⠀⠀⠀⠀⠀⠀⠀⠀⠀⠀⠀⠀⠀⠀⠀⠀⠀⠀⠀⠀⠀⠀⠀⠀⠀⠀⠀⠀⠀⠀⠀⠀⠀⠀⠀⠀⠀⠀⠀⠀⣀⠀⠀⠀⠀⢀⣀⡀⠀⠀⠀⠀⠀⠀⠀⠀⠀⠀⠀⠀⠀⠀⠀⠀⠀⠀⠀⠀⠀⠀⠀⠀⠀⠀⠀⠀⠀⠀⠀⠀⠀⠀⠀⠀⠀⠀⠀⠀⠀⠀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⠀⠀⠀⠀⠀⠀⠀⠀⠀⠀⠀⠀⠀⠀⠀⠀⠀⠀⠀⠀⠀⠀⠀⠀⠀⠀⠀⠀⠀⠀⠀⠀⠀⠀⠀⠀⠀⠀⠀⠀⢠⣽⣿⣧⣤⣴⣿⣿⣿⡿⢦⣀⠀⠀⠀⠀⠀⠀⠀⠀⠀⠀⠀⠀⠀⠀⠀⠀⠀⠀⠀⠀⠀⠀⠀⠀⠀⠀⠀⠀⠀⠀⠀⠀⠀⠀⠀⠀⠀⠀⠀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⠀⠀⠀⠀⠀⠀⠀⠀⠀⠀⠀⠀⠀⠀⠀⠀⠀⠀⠀⠀⠀⠀⠀⠀⠀⠀⠀⠀⠀⠀⠀⠀⠀⠀⠀⠀⠀⠀⠀⠀⠀⠙⠻⣿⣿⣿⣿⣿⣿⣇⠀⠉⠁⠀⠀⠀⠀⠀⠀⠀⠀⠀⠀⠀⠀⠀⠀⠀⠀⠀⠀⠀⠀⠀⠀⠀⠀⠀⠀⠀⠀⠀⠀⠀⠀⠀⠀⠀⠀⠀⠀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⠀⠀⠀⠀⠀⠀⠀⠀⠀⠀⠀⠀⠀⠀⠀⠀⠀⠀⠀⠀⠀⠀⠀⠀⠀⠀⠀⠀⠀⠀⠀⠀⠀⠀⠀⠀⠀⠀⠀⠀⠀⠀⠀⣀⡙⣿⣿⣿⣿⣿⣿⣶⡄⠀⠀⠀⠀⠀⠀⠀⠀⠀⠀⠀⠀⠀⠀⠀⠀⠀⠀⠀⠀⠀⠀⠀⠀⠀⠀⠀⠀⠀⠀⠀⠀⠀⠀⠀⠀⠀⠀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⠀⠀⠀⠀⠀⠀⠀⠀⠀⠀⠀⠀⠀⠀⠀⠀⠀⠀⠀⠀⠀⠀⠀⠀⠀⠀⠀⠀⠀⠀⠀⠀⠀⠀⠀⠀⠀⠀⠀⠀⠀⠀⠘⠿⣇⠀⣹⣿⣿⣿⣿⣿⣷⣦⡀⠀⠀⠀⠀⠀⠀⠀⠀⠀⠀⠀⠀⠀⠀⠀⠀⠀⠀⠀⠀⠀⠀⠀⠀⠀⠀⠀⠀⠀⠀⠀⠀⠀⠀⠀⠀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⠀⠀⠀⠀⠀⠀⠀⠀⠀⠀⠀⠀⠀⠀⠀⠀⠀⠀⠀⠀⠀⠀⠀⠀⠀⠀⠀⠀⠀⠀⠀⠀⠀⠀⠀⠀⠀⠀⠀⠀⠀⠀⠀⠀⢹⣶⣿⣿⣿⣿⡙⢛⣯⡟⠀⠀⠀⠀⠀⠀⠀⠀⠀⠀⠀⠀⠀⠀⠀⠀⠀⠀⠀⠀⠀⠀⠀⠀⠀⠀⠀⠀⠀⠀⠀⠀⠀⠀⠀⠀⠀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⠀⠀⠀⠀⠀⠀⠀⠀⠀⠀⠀⠀⠀⠀⠀⠀⠀⠀⠀⠀⠀⠀⠀⠀⠀⠀⠀⠀⠀⠀⠀⠀⠀⠀⠀⠀⠀⠀⠀⠀⠀⠀⠀⠀⠀⣿⠋⢿⣿⣿⣷⣾⣿⡇⠀⠀⠀⠀⠀⠀⠀⠀⠀⠀⠀⠀⠀⠀⠀⠀⠀⠀⠀⠀⠀⠀⠀⠀⠀⠀⠀⠀⠀⠀⠀⠀⠀⠀⠀⠀⠀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⠀⠀⠀⠀⠀⠀⠀⠀⠀⠀⠀⠀⠀⠀⠀⠀⠀⠀⠀⠀⠀⠀⠀⠀⠀⠀⠀⠀⠀⠀⠀⠀⠀⠀⠀⠀⠀⠀⠀⠀⠀⠀⠀⠀⣼⠋⠀⣨⣿⣿⣿⣿⣿⣛⠿⣒⠢⠤⡄⠀⣀⣀⣀⣀⣀⣀⡀⠀⠀⠀⠀⠀⠀⠀⠀⠀⠀⠀⠀⠀⠀⠀⠀⠀⠀⠀⠀⠀⠀⠀⠀</a:t>
            </a:r>
            <a:br/>
            <a:r>
              <a:t>⠀⠀⠀⠀⠀⠀⠀⠀⠀⠀⠀⠀⠀⠀⠀⠀⠀⠀⠀⠀⠀⠀⠀⠀⠀⠀⠀⠹⠿⢷⣶⣶⣶⣶⣤⣤⣤⣤⣤⣤⣄⣀⣠⣾⣇⣤⣾⣿⣿⣿⣿⣿⣿⣿⣿⣿⣿⣾⣿⣿⣿⣿⣿⣿⣿⣿⣷⣄⠀⠀⠀⠀⠀⠀⠀⠀⠀⠀⠀⠀⠀⠀⠀⠀⠀⠀⠀⠀⠀⠀⠀</a:t>
            </a:r>
            <a:br/>
            <a:r>
              <a:t>⠀⠀⠀⠀⠀⠀⠀⠀⠀⠀⠀⠀⠀⠀⠀⠀⠀⠀⠀⠀⠀⠀⠀⠀⠀⠀⠀⠀⠀⠀⠈⠛⠉⠉⠛⠾⣭⠉⠉⠉⠉⠉⠙⠛⢻⣿⣿⣿⣿⣿⣿⣿⣿⣿⣿⣿⣿⣿⣿⣿⣿⣿⣿⣿⣿⣿⣿⣿⣷⡆⠀⠀⠀⠀⠀⠀⠀⠀⠀⠀⠀⠀⠀⠀⠀⠀⠀⠀⠀⠀⠀</a:t>
            </a:r>
            <a:br/>
            <a:r>
              <a:t>⠀⠀⠀⠀⠀⠀⠀⠀⠀⠀⠀⠀⠀⠀⠀⠀⠀⠀⠀⠀⠀⠀⠀⠀⠀⠀⠀⠀⠀⠀⠀⠀⠀⠀⠀⠀⠈⠳⠀⠀⠀⠀⠀⠀⠈⠉⠉⠀⠀⠉⢿⣿⣿⠉⠉⠀⠉⠛⠛⠻⠿⠿⣿⣿⣿⣿⣿⡿⣟⠇⠀⠀⠀⠀⠀⠀⠀⠀⠀⠀⠀⠀⠀⠀⠀⠀⠀⠀⠀⠀⠀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⠀⠀⠀⠀⠀⠀⠀⠀⠀⠀⠀⠀⠀⠀⠀⠀⠀⠀⠀⠀⠀⠀⠀⠀⠀⠀⠀⠀⠀⠀⠀⠀⠀⠀⠀⠀⠀⠀⠀⠀⠀⠀⠀⠀⠀⠀⠀⠀⠀⠀⠙⠁⠛⠀⠀⠀⠀⠀⠀⠀⠀⠀⠀⠈⠉⠛⠉⠀⠀⠀⠀⠀⠀⠀⠀⠀⠀⠀⠀⠀⠀⠀⠀⠀⠀⠀⠀⠀⠀⠀⠀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⠀⠀⠀⠀⠀⠀⠀⠀⠀⣴⣿⣿⣿⣿⣿⣿⣿⣿⣿⣿⣿⣿⣿⣿⣿⣿⣿⣿⣿⣿⣿⣿⣿⣿⣿⣿⣿⣿⣿⣿⣿⣿⣿⣿⣿⠀⠀⠀⠀⠀⠀⠀⠀⠀⠀⠀⠀⠀⠀⠀⠀⠀⠀⠀⠀⠀⠀⠀⠀⠀⠀⠀⠀⠀⠀⠀⠀⠀⠀⠀⠀⠀⠀⠀⠀⠀⠀⠀⠀⠀⠀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⠀⠀⠀⠀⠀⠀⠀⠀⣼⣿⣿⣿⣿⣿⣿⣿⣿⣿⣿⣿⣿⣿⣿⣿⣿⣿⣿⣿⣿⣿⣿⣿⣿⣿⣿⣿⣿⣿⣿⣿⣿⣿⣿⣿⣿⠀⠀⠀⠀⠀⠀⠀⠀⠀⠀⠀⠀⠀⠀⠀⠀⠀⠀⠀⠀⠀⠀⠀⠀⠀⠀⠀⠀⠀⠀⠀⠀⠀⠀⠀⠀⠀⠀⠀⠀⠀⠀⠀⠀⠀⠀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⠀⠀⠀⠀⠀⠀⠀⢸⣿⣿⣿⣿⣿⣿⣿⣿⣿⣿⣿⣿⣿⣿⣿⣿⣿⣿⣿⣿⣿⣿⣿⣿⣿⣿⣿⣿⣿⣿⣿⣿⣿⣿⣿⣿⣿⠀⠀⠀⠀⠀⠀⠀⠀⠀⠀⠀⠀⠀⠀⠀⠀⠀⠀⠀⠀⠀⠀⠀⠀⠀⠀⠀⠀⠀⠀⠀⠀⠀⠀⠀⠀⠀⠀⠀⠀⠀⠀⠀⠀⠀⠀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⠀⠀⠀⠀⠀⠀⠀⠸⣿⣿⣿⣿⣿⣿⣿⣿⣿⣿⣿⣿⣿⣿⣿⣿⣿⣿⣿⣿⣿⣿⣿⣿⣿⣿⣿⣿⣿⣿⣿⣿⣿⣿⣿⣿⣿⠀⠀⠀⠀⠀⠀⠀⠀⠀⠀⠀⠀⠀⠀⠀⠀⠀⠀⠀⠀⠀⠀⠀⠀⠀⠀⠀⠀⠀⠀⠀⠀⠀⠀⠀⠀⠀⠀⠀⠀⠀⠀⠀⠀⠀⠀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⠀⠀⠀⠀⠀⠀⠀⣰⣿⣿⣿⣿⣿⣿⣿⣿⣿⣿⣿⣿⣿⣿⣿⣿⣿⣿⣿⣿⣿⣿⣿⣿⣿⣿⣿⣿⣿⣿⣿⣿⣿⣿⣿⣿⣿⠀⠀⠀⠀⠀⠀⠀⠀⠀⠀⠀⠀⠀⠀⠀⠀⠀⠀⠀⠀⠀⠀⠀⠀⠀⠀⠀⠀⠀⠀⠀⠀⠀⠀⠀⠀⠀⠀⠀⠀⠀⠀⠀⠀⠀⠀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⠀⠀⠀⠀⠀⠀⢰⣿⣿⣿⣿⣿⣿⣿⣿⣿⣿⣿⣿⣿⣿⣿⣿⣿⣿⣿⣿⣿⣿⣿⣿⣿⣿⣿⣿⣿⣿⣿⣿⣿⣿⣿⣿⣿⣿⠀⠀⠀⠀⠀⠀⠀⠀⠀⠀⠀⠀⠀⠀⠀⠀⠀⠀⠀⠀⠀⠀⠀⠀⠀⠀⠀⠀⠀⠀⠀⠀⠀⠀⠀⠀⠀⠀⠀⠀⠀⠀⠀⠀⠀⠀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⠀⠀⠀⠀⠀⠀⠀⠙⠛⠛⠿⢿⣿⣿⣿⣿⣿⣿⣿⣿⣿⣿⣿⣿⣿⣿⣿⣿⣿⣿⣿⣿⣿⣿⣿⣿⣿⣿⣿⣿⣿⣿⣿⣿⣿⠀⠀⠀⠀⠀⠀⠀⠀⠀⠀⠀⠀⠀⠀⠀⠀⠀⠀⠀⠀⠀⠀⠀⠀⠀⠀⠀⠀⠀⠀⠀⠀⠀⠀⠀⠀⠀⠀⠀⠀⠀⠀⠀⠀⠀⠀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⠀⠀⠀⠀⠀⠀⠀⠀⠀⠀⠀⠀⠀⠉⠉⠙⠻⢿⣿⣿⣿⣿⣿⣿⣿⣿⣿⣿⣿⣿⣿⣿⣿⣿⣿⣿⣿⣿⣿⣿⣿⣿⣿⣿⣿⠀⠀⠀⠀⠀⠀⠀⠀⠀⠀⠀⠀⠀⠀⠀⠀⠀⠀⠀⠀⠀⠀⠀⠀⠀⠀⠀⠀⠀⠀⠀⠀⠀⠀⠀⠀⠀⠀⠀⠀⠀⠀⠀⠀⠀⠀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⠀⠀⠀⠀⠀⠠⣴⣶⣦⣤⣄⣀⣀⣀⠀⠀⠀⠀⠉⠛⠿⣿⣿⣿⣿⣿⣿⣿⣿⣿⣿⣿⣿⣿⣿⣿⣿⣿⣿⣿⣿⣿⣿⣿⣿⠀⠀⠀⠀⠀⠀⠀⠀⠀⠀⠀⠀⠀⠀⠀⠀⠀⠀⠀⠀⠀⠀⠀⠀⠀⠀⠀⠀⠀⠀⠀⠀⠀⠀⠀⠀⠀⠀⠀⠀⠀⠀⠀⠀⠀⠀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⠀⠀⠀⠀⠀⠀⠀⠈⠉⠻⠿⣿⣿⣿⣿⣷⣤⣀⠀⠀⠀⠀⠙⢿⣿⣿⣿⣿⣿⣿⣿⣿⣿⣿⣿⣿⣿⣿⣿⣿⣿⣿⣿⣿⣿⠀⠀⠀⠀⠀⠀⠀⠀⠀⠀⠀⠀⠀⠀⠀⠀⠀⠀⠀⠀⠀⠀⠀⠀⠀⠀⠀⠀⠀⠀⠀⠀⠀⠀⠀⠀⠀⠀⠀⠀⠀⠀⠀⠀⠀⠀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⠀⠀⠀⠀⠀⠀⠀⠀⠀⠀⠀⠀⠙⢿⣿⣿⣿⣿⣷⣦⣀⡀⠀⠀⣿⣿⣿⣿⣿⣿⣿⣿⣿⣿⣿⣿⣿⣿⣿⣿⣿⣿⣿⣿⣿⠀⠀⠀⠀⠀⠀⠀⠀⠀⠀⠀⠀⠀⠀⠀⠀⠀⠀⠀⠀⠀⠀⠀⠀⠀⠀⠀⠀⠀⠀⠀⠀⠀⠀⠀⠀⠀⠀⠀⠀⠀⠀⠀⠀⠀⠀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⠀⠀⠀⠀⠀⠀⠀⠀⠀⠀⠀⠀⠀⠀⢻⣿⣿⣿⣿⣿⣿⣿⣦⣀⣾⣿⣿⣿⣿⣿⣿⣿⣿⣿⣿⣿⣿⣿⣿⣿⣿⣿⣿⣿⣿⠀⠀⠀⠀⠀⠀⠀⠀⠀⠀⠀⠀⠀⠀⠀⠀⠀⠀⠀⠀⠀⠀⠀⠀⠀⠀⠀⠀⠀⠀⠀⠀⠀⠀⠀⠀⠀⠀⠀⠀⠀⠀⠀⠀⠀⠀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⠀⠀⠀⠀⠀⠀⠀⠀⠀⠀⠀⠀⢀⣀⣼⣿⣿⣿⣿⣿⣿⣿⣿⣿⣿⣿⣿⣿⣿⣿⣿⣿⣿⣿⣿⣿⣿⣿⣿⣿⣿⣿⣿⣿⣿⠀⠀⠀⠀⠀⠀⠀⠀⠀⠀⠀⠀⠀⠀⠀⠀⠀⠀⠀⠀⠀⠀⠀⠀⠀⠀⠀⠀⠀⠀⠀⠀⠀⠀⠀⠀⠀⠀⠀⠀⠀⠀⠀⠀⠀⠀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⠀⠀⠀⠀⠀⠀⣠⣶⣿⣿⣿⣿⣿⣿⣿⣿⣿⣿⣿⣿⣿⣿⣿⣿⣿⣿⣿⣿⣿⣿⣿⣿⣿⣿⣿⣿⣿⣿⣿⣿⣿⣿⣿⣿⣿⠀⠀⠀⠀⠀⠀⠀⠀⠀⠀⠀⠀⠀⠀⠀⠀⠀⠀⠀⠀⠀⠀⠀⠀⠀⠀⠀⠀⠀⠀⠀⠀⠀⠀⠀⠀⠀⠀⠀⠀⠀⠀⠀⠀⠀⠀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⠀⠀⣀⣀⣤⣾⣿⣿⣿⣿⣿⣿⣿⣿⣿⣿⣿⣿⣿⣿⣿⣿⣿⣿⣿⣿⣿⣿⣿⣿⣿⣿⣿⣿⣿⣿⣿⣿⣿⣿⣿⣿⣿⣿⣿⠀⠀⠀⠀⠀⠀⠀⠀⠀⠀⠀⠀⠀⠀⠀⠀⠀⠀⠀⠀⠀⠀⠀⠀⠀⠀⠀⠀⠀⠀⠀⠀⠀⠀⠀⠀⠀⠀⠀⠀⠀⠀⠀⠀⠀⠀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⣿⣿⣿⣿⣿⣿⣿⣿⣿⣿⣿⣿⣿⣿⣿⣿⣿⣿⣿⣿⣿⣿⣿⣿⣿⣿⣿⣿⣿⣿⣿⣿⣿⣿⣿⣿⣿⣿⣿⣿⣿⣿⣿⣿⣿⠀⠀⠀⠀⠀⠀⠀⠀⠀⠀⠀⠀⠀⠀⠀⠀⠀⠀⠀⠀⠀⠀⠀⠀⠀⠀⠀⠀⠀⠀⠀⠀⠀⠀⠀⠀⠀⢀⣠⣤⣾⣿⣿⣦⠀⠀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⣿⣿⣿⣿⣿⣿⣿⣿⣿⣿⣿⣿⣿⣿⣿⣿⣿⣿⣿⣿⣿⣿⣿⣿⣿⣿⣿⣿⣿⣿⣿⣿⣿⣿⣿⣿⣿⣿⣿⣿⣿⣿⣿⣿⣿⠀⠀⠀⠀⠀⠀⠀⠀⠀⠀⠀⠀⠀⠀⠀⠀⠀⠀⠀⠀⠀⠀⠀⠀⠀⠀⠀⠀⠀⠀⠀⠀⠀⠀⠀⠠⣾⣿⣿⣿⣿⣿⣿⡉⠁⠀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⣿⣿⣿⣿⣿⣿⣿⣿⣿⣿⣿⣿⣿⣿⣿⣿⣿⣿⣿⣿⣿⣿⣿⣿⣿⣿⣿⣿⣿⣿⣿⣿⣿⣿⣿⣿⣿⣿⣿⣿⣿⣿⣿⣿⣿⠀⠀⠀⠀⠀⠀⠀⠀⠀⠀⠀⠀⠀⠀⠀⠀⠀⠀⠀⠀⠀⠀⠀⠀⠀⠀⠀⠀⠀⠀⠀⠀⠀⠀⠀⠀⢿⣿⣿⣿⣿⣿⣿⡿⣆⠀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⣿⣿⣿⣿⣿⣿⣿⣿⣿⣿⣿⣿⣿⣿⣿⣿⣿⣿⣿⣿⣿⣿⣿⣿⣿⣿⣿⣿⣿⣿⣿⣿⣿⣿⣿⣿⣿⣿⣿⣿⣿⣿⣿⣿⣿⠀⠀⠀⠀⠀⠀⠀⠀⠀⠀⠀⠀⠀⠀⠀⠀⠀⠀⠀⠀⠀⠀⠀⠀⠀⠀⠀⠀⠀⠀⠀⠀⠀⠀⠀⠀⠈⣹⣿⣿⣿⣿⣿⡇⠀⠀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⣿⣿⣿⣿⣿⣿⣿⣿⣿⣿⣿⣿⣿⣿⣿⣿⣿⣿⣿⣿⣿⣿⣿⣿⣿⣿⣿⣿⣿⣿⣿⣿⣿⣿⣿⣿⣿⣿⣿⣿⣿⣿⣿⣿⣿⠀⠀⠀⠀⠀⠀⠀⠀⠀⠀⠀⠀⠀⠀⠀⠀⠀⠀⠀⠀⠀⠀⠀⠀⠀⠀⠀⠀⠀⠀⠀⠀⠀⢀⣀⣀⣴⣿⣿⣿⣿⣿⣿⣷⠀⠀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⣿⣿⣿⣿⣿⣿⣿⣿⣿⣿⣿⣿⣿⣿⣿⣿⣿⣿⣿⣿⣿⣿⣿⣿⣿⣿⣿⣿⣿⣿⣿⣿⣿⣿⣿⣿⣿⣿⣿⣿⣿⣿⣿⣿⣿⠀⠀⠀⠀⠀⠀⠀⠀⠀⠀⠀⠀⠀⠀⠀⠀⠀⠀⠀⠀⠀⠀⠀⠀⠀⠀⠀⠀⠀⠀⠀⣀⣴⣿⣿⣿⣿⣿⣿⣿⣿⣿⣿⣿⠀⠀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⣿⣿⣿⣿⣿⣿⣿⣿⣿⣿⣿⣿⣿⣿⣿⣿⣿⣿⣿⣿⣿⣿⣿⣿⣿⣿⣿⣿⣿⣿⣿⣿⣿⣿⣿⣿⣿⣿⣿⣿⣿⣿⣿⣿⣿⠀⠀⠀⠀⠀⠀⠀⠀⠀⠀⠀⠀⠀⠀⠀⠀⠀⠀⠀⠀⠀⠀⠀⠀⠀⠀⠀⠀⢀⣠⣾⣿⣿⣿⣿⣿⣿⣿⣿⣿⣿⣿⣿⣿⡆⠀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⣿⣿⣿⣿⣿⣿⣿⣿⣿⣿⣿⣿⣿⣿⣿⣿⣿⣿⣿⣿⣿⣿⣿⣿⣿⣿⣿⣿⣿⣿⣿⣿⣿⣿⣿⣿⣿⣿⣿⣿⣿⣿⣿⣿⣿⠀⠀⠀⠀⠀⠀⠀⠀⠀⠀⠀⠀⠀⠀⠀⠀⠀⠀⠀⠀⠀⠀⠀⠀⠀⠀⢀⣴⣿⣿⣿⣿⣿⣿⣿⣿⣿⣿⣿⣿⣿⣿⣿⣿⣷⡀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⣿⣿⣿⣿⣿⣿⣿⣿⣿⣿⣿⣿⣿⣿⣿⣿⣿⣿⣿⣿⣿⣿⣿⣿⣿⣿⣿⣿⣿⣿⣿⣿⣿⣿⣿⣿⣿⣿⣿⣿⣿⣿⣿⣿⣿⠀⠀⠀⠀⠀⠀⠀⠀⠀⠀⠀⠀⠀⠀⠀⠀⠀⠀⠀⠀⠀⠀⠀⠀⠀⠀⠸⣿⣿⣿⣿⣿⣿⣿⣿⡿⣿⣿⣿⣿⣿⣿⣿⣿⣿⡇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⣿⣿⣿⣿⣿⣿⣿⣿⣿⣿⣿⣿⣿⣿⣿⣿⣿⣿⣿⣿⣿⣿⣿⣿⣿⣿⣿⣿⣿⣿⣿⣿⣿⣿⣿⣿⣿⣿⣿⣿⣿⣿⣿⣿⣿⠀⠀⠀⠀⠀⠀⠀⠀⠀⠀⠀⠀⠀⠀⠀⠀⠀⠀⠀⠀⠀⠀⠀⠀⠀⠀⠀⠹⣿⣿⣿⡿⠟⠋⠁⠐⢩⣿⣿⣿⣿⣿⣿⣿⣿⡇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⣿⣿⣿⣿⣿⣿⣿⣿⣿⣿⣿⣿⣿⣿⣿⣿⣿⣿⣿⣿⣿⣿⣿⣿⣿⣿⣿⣿⣿⣿⣿⣿⣿⣿⣿⣿⣿⣿⣿⣿⣿⣿⣿⣿⣿⠀⠀⠀⠀⠀⠀⠀⠀⠀⠀⠀⠀⠀⠀⠀⠀⠀⠀⠀⠀⠀⠀⠀⠀⠀⠀⠀⠀⠀⠉⠀⠀⠀⠀⠀⠀⡼⢻⣿⣿⣿⣿⣿⣿⣿⡇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⣿⣿⣿⣿⣿⣿⣿⣿⣿⣿⣿⣿⣿⣿⣿⣿⣿⣿⣿⣿⣿⣿⣿⣿⣿⣿⣿⣿⣿⣿⣿⣿⣿⣿⣿⣿⣿⣿⣿⣿⣿⣿⣿⣿⣿⠀⠀⠀⠀⠀⠀⠀⠀⠀⠀⠀⠀⠀⠀⠀⠀⠀⠀⠀⠀⠀⠀⠀⠀⠀⠀⠀⠀⠀⠀⠀⠀⠀⠀⠀⠀⠀⣾⣿⣿⣿⣿⣿⣿⣿⡇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⣿⣿⣿⣿⣿⣿⣿⣿⣿⣿⣿⣿⣿⣿⣿⣿⣿⣿⣿⣿⣿⣿⣿⣿⣿⣿⣿⣿⣿⣿⣿⣿⣿⣿⣿⣿⣿⣿⣿⣿⣿⣿⣿⣿⣿⠀⠀⠀⠀⠀⠀⠀⠀⠀⠀⠀⠀⠀⠀⠀⠀⠀⠀⠀⠀⠀⠀⠀⠀⠀⠀⠀⠀⠀⠀⠀⠀⠀⠀⠀⠀⣸⣿⣿⣿⣿⣿⣿⣿⣿⡇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⣿⣿⣿⣿⣿⣿⣿⣿⣿⣿⣿⣿⣿⣿⣿⣿⣿⣿⣿⣿⣿⣿⣿⣿⣿⣿⣿⣿⣿⣿⣿⣿⣿⣿⣿⣿⣿⣿⣿⣿⣿⣿⣿⣿⣿⠀⠀⠀⠀⠀⠀⠀⠀⠀⠀⠀⠀⠀⠀⠀⠀⠀⠀⠀⠀⠀⠀⠀⠀⠀⠀⠀⠀⠀⠀⠀⠀⠀⠀⠀⢀⣿⣿⣿⣿⣿⣿⣿⣿⣿⡇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⠀⠀⠀⠀⠀⢀⣼⣿⣿⣿⣿⣿⣿⣿⣿⣿⣿⣿⣿⣿⣿⣿⣿⣿⣿⣿⣿⣿⣿⣿⣿⣿⣿⣿⣿⣿⣿⣿⣿⣿⣿⣿⣿⣿⣿⠀⠀⠀⠀⠀⠀⠀⠀⠀⠀⠀⠀⠀⠀⠀⠀⠀⠀⠀⠀⠀⠀⠀⠀⠀⠀⠀⠀⠀⠀⠀⠀⠀⠀⠀⠀⠀⠀⠀⠀⠀⠀⠀⠀⠀⠀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⠀⠀⠀⠀⠀⠈⢻⣿⣿⣿⣿⣿⣿⣿⣿⣿⣿⣿⣿⣿⣿⣿⣿⣿⣿⣿⣿⣿⣿⣿⣿⣿⣿⣿⣿⣿⣿⣿⣿⣿⣿⣿⣿⣿⣿⠀⠀⠀⠀⠀⠀⠀⠀⠀⠀⠀⠀⠀⠀⠀⠀⠀⠀⠀⠀⠀⠀⠀⠀⠀⠀⠀⠀⠀⠀⠀⠀⠀⠀⠀⠀⠀⠀⠀⠀⠀⠀⠀⠀⠀⠀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⠀⠀⠀⠀⠀⠀⢹⣿⣿⣿⣿⣿⣿⣿⣿⣿⣿⣿⣿⣿⣿⣿⣿⣿⣿⣿⣿⣿⣿⣿⣿⣿⣿⣿⣿⣿⣿⣿⣿⣿⣿⣿⣿⣿⣿⠀⠀⠀⠀⠀⠀⠀⠀⠀⠀⠀⠀⠀⠀⠀⠀⠀⠀⠀⠀⠀⠀⠀⠀⠀⠀⠀⠀⠀⠀⠀⠀⠀⠀⠀⠀⠀⠀⠀⠀⠀⠀⠀⠀⠀⠀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⠀⠀⠀⠀⠀⠀⣼⣿⣿⣿⣿⣿⣿⣿⣿⣿⣿⣿⣿⣿⣿⣿⣿⣿⣿⣿⣿⣿⣿⣿⣿⣿⣿⣿⣿⣿⣿⣿⣿⣿⣿⣿⣿⣿⣿⠀⠀⠀⠀⠀⠀⠀⠀⠀⠀⠀⠀⠀⠀⠀⠀⠀⠀⠀⠀⠀⠀⠀⠀⠀⠀⠀⠀⠀⠀⠀⠀⠀⠀⠀⠀⠀⠀⠀⠀⠀⠀⠀⠀⠀⠀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⠀⠀⠀⠀⠀⣸⣿⣿⣿⣿⣿⣿⣿⣿⣿⣿⣿⣿⣿⣿⣿⣿⣿⣿⣿⣿⣿⣿⣿⣿⣿⣿⣿⣿⣿⣿⣿⣿⣿⣿⣿⣿⣿⣿⣿⠀⠀⠀⠀⠀⠀⠀⠀⠀⠀⠀⠀⠀⠀⠀⠀⠀⠀⠀⠀⠀⠀⠀⠀⠀⠀⠀⠀⠀⠀⠀⠀⠀⠀⠀⠀⠀⠀⠀⠀⠀⠀⠀⠀⠀⠀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⠀⠀⠀⠀⢀⣾⣿⣿⣿⣿⣿⣿⣿⣿⣿⣿⣿⣿⣿⣿⣿⣿⣿⣿⣿⣿⣿⣿⣿⣿⣿⣿⣿⣿⣿⣿⣿⣿⣿⣿⣿⣿⣿⣿⣿⠀⠀⠀⠀⠀⠀⠀⠀⠀⠀⠀⠀⠀⠀⠀⠀⠀⠀⠀⠀⠀⠀⠀⠀⠀⠀⠀⠀⠀⠀⠀⠀⠀⠀⠀⠀⠀⠀⠀⠀⠀⠀⠀⠀⠀⠀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⠀⠀⠀⠀⣼⣿⣿⣿⣿⣿⣿⣿⣿⣿⣿⣿⣿⣿⣿⣿⣿⣿⣿⣿⣿⣿⣿⣿⣿⣿⣿⣿⣿⣿⣿⣿⣿⣿⣿⣿⣿⣿⣿⣿⣿⠀⠀⠀⠀⠀⠀⠀⠀⠀⠀⠀⠀⠀⠀⠀⠀⠀⠀⠀⠀⠀⠀⠀⠀⠀⠀⠀⠀⠀⠀⠀⠀⠀⠀⠀⠀⠀⠀⠀⠀⠀⠀⠀⠀⠀⠀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⠀⠀⠀⠀⠙⢿⣿⣿⣿⣿⣿⣿⣿⣿⣿⣿⣿⣿⣿⣿⣿⣿⣿⣿⣿⣿⣿⣿⣿⣿⣿⣿⣿⣿⣿⣿⣿⣿⣿⣿⣿⣿⣿⣿⣿⠀⠀⠀⠀⠀⠀⠀⠀⠀⠀⠀⠀⠀⠀⠀⠀⠀⠀⠀⠀⠀⠀⠀⠀⠀⠀⠀⠀⠀⠀⠀⠀⠀⠀⠀⠀⠀⠀⠀⠀⠀⠀⠀⠀⠀⠀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⠀⠀⠀⠀⠀⠀⠀⠉⠉⠙⠻⠿⢿⣿⣿⣿⣿⣿⣿⣿⣿⣿⣿⣿⣿⣿⣿⣿⣿⣿⣿⣿⣿⣿⣿⣿⣿⣿⣿⣿⣿⣿⣿⣿⣿⠀⠀⠀⠀⠀⠀⠀⠀⠀⠀⠀⠀⠀⠀⠀⠀⠀⠀⠀⠀⠀⠀⠀⠀⠀⠀⠀⠀⠀⠀⠀⠀⠀⠀⠀⠀⠀⠀⠀⠀⠀⠀⠀⠀⠀⠀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⠀⠀⠀⠀⠀⠀⠀⠀⠀⠀⠀⠀⠀⠀⠉⠙⠻⢿⣿⣿⣿⣿⣿⣿⣿⣿⣿⣿⣿⣿⣿⣿⣿⣿⣿⣿⣿⣿⣿⣿⣿⣿⣿⣿⣿⠀⠀⠀⠀⠀⠀⠀⠀⠀⠀⠀⠀⠀⠀⠀⠀⠀⠀⠀⠀⠀⠀⠀⠀⠀⠀⠀⠀⠀⠀⠀⠀⠀⠀⠀⠀⠀⠀⠀⠀⠀⠀⠀⠀⠀⠀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⠀⠀⠀⠐⠾⢿⣷⣶⣤⣤⣀⣀⣀⠀⠀⠀⠀⠀⠉⠛⠿⣿⣿⣿⣿⣿⣿⣿⣿⣿⣿⣿⣿⣿⣿⣿⣿⣿⣿⣿⣿⣿⣿⣿⣿⠀⠀⠀⠀⠀⠀⠀⠀⠀⠀⠀⠀⠀⠀⠀⠀⠀⠀⠀⠀⠀⠀⠀⠀⠀⠀⠀⠀⠀⠀⠀⠀⠀⠀⠀⠀⠀⠀⠀⠀⠀⠀⠀⠀⠀⠀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⠀⠀⠀⠀⠀⠀⠉⠉⠻⠿⣿⣿⣿⣿⣷⣦⣄⠀⠀⠀⠀⠀⠹⢿⣿⣿⣿⣿⣿⣿⣿⣿⣿⣿⣿⣿⣿⣿⣿⣿⣿⣿⣿⣿⣿⠀⠀⠀⠀⠀⠀⠀⠀⠀⠀⠀⠀⠀⠀⠀⠀⠀⠀⠀⠀⠀⠀⠀⠀⠀⠀⠀⠀⠀⠀⠀⠀⠀⠀⠀⠀⠀⠀⠀⠀⠀⠀⠀⠀⠀⠀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⠀⠀⠀⠀⠀⠀⠀⠀⠀⠀⠈⠻⣿⣿⣿⣿⣿⣿⣶⣄⢀⠀⠀⠀⠹⣿⣿⣿⣿⣿⣿⣿⣿⣿⣿⣿⣿⣿⣿⣿⣿⣿⣿⣿⣿⠀⠀⠀⠀⠀⠀⠀⠀⠀⠀⠀⠀⠀⠀⠀⠀⠀⠀⠀⠀⠀⠀⠀⠀⠀⠀⠀⠀⠀⠀⠀⠀⠀⠀⠀⠀⠀⠀⠀⠀⠀⠀⠀⠀⠀⠀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⠀⠀⠀⠀⠀⠀⠀⠀⠀⠀⠀⠀⠈⢻⣿⣿⣿⣿⣿⣿⣿⣿⣶⡀⠀⣿⣿⣿⣿⣿⣿⣿⣿⣿⣿⣿⣿⣿⣿⣿⣿⣿⣿⣿⣿⠀⠀⠀⠀⠀⠀⠀⠀⠀⠀⠀⠀⠀⠀⠀⠀⠀⠀⠀⠀⠀⠀⠀⠀⠀⠀⠀⠀⠀⠀⠀⠀⠀⠀⠀⠀⠀⠀⠀⠀⠀⠀⠀⠀⠀⠀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⠀⠀⠀⠀⠀⠀⠀⠀⠀⠀⠀⠀⠀⠈⣿⣿⣿⣿⣿⣿⣿⣿⣿⣿⣿⣿⣿⣿⣿⣿⣿⣿⣿⣿⣿⣿⣿⣿⣿⣿⣿⣿⣿⣿⣿⠀⠀⠀⠀⠀⠀⠀⠀⠀⠀⠀⠀⠀⠀⠀⠀⠀⠀⠀⠀⠀⠀⠀⠀⠀⠀⠀⠀⠀⠀⠀⠀⠀⠀⠀⠀⠀⠀⠀⠀⠀⠀⠀⠀⠀⠀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⠀⠀⠀⠀⠀⠀⠀⠀⠀⠀⠀⠀⠀⢠⣿⣿⣿⣿⣿⣿⣿⣿⣿⣿⣿⣿⣿⣿⣿⣿⣿⣿⣿⣿⣿⣿⣿⣿⣿⣿⣿⣿⣿⣿⣿⠀⠀⠀⠀⠀⠀⠀⠀⠀⠀⠀⠀⠀⠀⠀⠀⠀⠀⠀⠀⠀⠀⠀⠀⠀⠀⠀⠀⠀⠀⠀⠀⠀⠀⠀⠀⠀⠀⠀⠀⠀⠀⠀⠀⠀⠀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⠀⠀⠀⠀⠀⢀⣤⣤⣤⣤⣤⣴⣶⣿⣿⣿⣿⣿⣿⣿⣿⣿⣿⣿⣿⣿⣿⣿⣿⣿⣿⣿⣿⣿⣿⣿⣿⣿⣿⣿⣿⣿⣿⣿⣿⠀⠀⠀⠀⠀⠀⠀⠀⠀⠀⠀⠀⠀⠀⠀⠀⠀⠀⠀⠀⠀⠀⠀⠀⠀⠀⠀⠀⠀⠀⠀⠀⠀⠀⠀⠀⠀⠀⠀⠀⠀⠀⠀⠀⠀⠀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⠀⠀⠀⣠⣾⣿⣿⣿⣿⣿⣿⣿⣿⣿⣿⣿⣿⣿⣿⣿⣿⣿⣿⣿⣿⣿⣿⣿⣿⣿⣿⣿⣿⣿⣿⣿⣿⣿⣿⣿⣿⣿⣿⣿⣿⠀⠀⠀⠀⠀⠀⠀⠀⠀⠀⠀⠀⠀⠀⠀⠀⠀⠀⠀⠀⠀⠀⠀⠀⠀⠀⠀⠀⠀⠀⠀⠀⠀⠀⠀⠀⠀⠀⠀⠀⠀⠀⠀⠀⠀⠀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⣤⣶⣿⣿⣿⣿⣿⣿⣿⣿⣿⣿⣿⣿⣿⣿⣿⣿⣿⣿⣿⣿⣿⣿⣿⣿⣿⣿⣿⣿⣿⣿⣿⣿⣿⣿⣿⣿⣿⣿⣿⣿⣿⣿⣿⠀⠀⠀⠀⠀⠀⠀⠀⠀⠀⠀⠀⠀⠀⠀⠀⠀⠀⠀⠀⠀⠀⠀⠀⠀⠀⠀⠀⠀⠀⠀⠀⠀⠀⠀⠀⠀⠀⠀⠀⠀⠀⣤⣄⠀⠀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⣿⣿⣿⣿⣿⣿⣿⣿⣿⣿⣿⣿⣿⣿⣿⣿⣿⣿⣿⣿⣿⣿⣿⣿⣿⣿⣿⣿⣿⣿⣿⣿⣿⣿⣿⣿⣿⣿⣿⣿⣿⣿⣿⣿⣿⠀⠀⠀⠀⠀⠀⠀⠀⠀⠀⠀⠀⠀⠀⠀⠀⠀⠀⠀⠀⠀⠀⠀⠀⠀⠀⠀⠀⠀⠀⠀⠀⠀⠀⠀⠀⠀⢀⣠⣤⣶⣾⣿⣿⣷⡄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⣿⣿⣿⣿⣿⣿⣿⣿⣿⣿⣿⣿⣿⣿⣿⣿⣿⣿⣿⣿⣿⣿⣿⣿⣿⣿⣿⣿⣿⣿⣿⣿⣿⣿⣿⣿⣿⣿⣿⣿⣿⣿⣿⣿⣿⠀⠀⠀⠀⠀⠀⠀⠀⠀⠀⠀⠀⠀⠀⠀⠀⠀⠀⠀⠀⠀⠀⠀⠀⠀⠀⠀⠀⠀⠀⠀⠀⠀⠀⠀⠀⢰⣿⣿⣿⣿⣿⣿⣿⣯⠁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⣿⣿⣿⣿⣿⣿⣿⣿⣿⣿⣿⣿⣿⣿⣿⣿⣿⣿⣿⣿⣿⣿⣿⣿⣿⣿⣿⣿⣿⣿⣿⣿⣿⣿⣿⣿⣿⣿⣿⣿⣿⣿⣿⣿⣿⠀⠀⠀⠀⠀⠀⠀⠀⠀⠀⠀⠀⠀⠀⠀⠀⠀⠀⠀⠀⠀⠀⠀⠀⠀⠀⠀⠀⠀⠀⠀⠀⠀⠀⠀⠀⠘⣿⣿⣿⣿⣿⣿⣿⣿⠇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⣿⣿⣿⣿⣿⣿⣿⣿⣿⣿⣿⣿⣿⣿⣿⣿⣿⣿⣿⣿⣿⣿⣿⣿⣿⣿⣿⣿⣿⣿⣿⣿⣿⣿⣿⣿⣿⣿⣿⣿⣿⣿⣿⣿⣿⠀⠀⠀⠀⠀⠀⠀⠀⠀⠀⠀⠀⠀⠀⠀⠀⠀⠀⠀⠀⠀⠀⠀⠀⠀⠀⠀⠀⠀⠀⠀⠀⠀⠀⠀⠀⠀⠈⢹⣿⣿⣿⣿⣿⣿⠀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⣿⣿⣿⣿⣿⣿⣿⣿⣿⣿⣿⣿⣿⣿⣿⣿⣿⣿⣿⣿⣿⣿⣿⣿⣿⣿⣿⣿⣿⣿⣿⣿⣿⣿⣿⣿⣿⣿⣿⣿⣿⣿⣿⣿⣿⠀⠀⠀⠀⠀⠀⠀⠀⠀⠀⠀⠀⠀⠀⠀⠀⠀⠀⠀⠀⠀⠀⠀⠀⠀⠀⠀⠀⠀⠀⠀⢀⣶⣶⡄⠀⠀⠀⣼⣿⣿⣿⣿⣿⣿⡀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⣿⣿⣿⣿⣿⣿⣿⣿⣿⣿⣿⣿⣿⣿⣿⣿⣿⣿⣿⣿⣿⣿⣿⣿⣿⣿⣿⣿⣿⣿⣿⣿⣿⣿⣿⣿⣿⣿⣿⣿⣿⣿⣿⣿⣿⠀⠀⠀⠀⠀⠀⠀⠀⠀⠀⠀⠀⠀⠀⠀⠀⠀⠀⠀⠀⠀⠀⠀⠀⠀⠀⠀⠀⠀⣀⣴⣾⣿⣿⠂⠀⢠⣾⣿⣿⣿⣿⣿⣿⣿⡇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⣿⣿⣿⣿⣿⣿⣿⣿⣿⣿⣿⣿⣿⣿⣿⣿⣿⣿⣿⣿⣿⣿⣿⣿⣿⣿⣿⣿⣿⣿⣿⣿⣿⣿⣿⣿⣿⣿⣿⣿⣿⣿⣿⣿⣿⠀⠀⠀⠀⠀⠀⠀⠀⠀⠀⠀⠀⠀⠀⠀⠀⠀⠀⠀⠀⠀⠀⠀⠀⠀⠀⢀⣠⣾⣿⣿⣿⣿⣿⣦⣾⣿⣿⣿⣿⣿⣿⣿⣿⣿⡇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⣿⣿⣿⣿⣿⣿⣿⣿⣿⣿⣿⣿⣿⣿⣿⣿⣿⣿⣿⣿⣿⣿⣿⣿⣿⣿⣿⣿⣿⣿⣿⣿⣿⣿⣿⣿⣿⣿⣿⣿⣿⣿⣿⣿⣿⠀⠀⠀⠀⠀⠀⠀⠀⠀⠀⠀⠀⠀⠀⠀⠀⠀⠀⠀⠀⠀⠀⠀⠀⠀⣴⣿⣿⣿⣿⣿⣿⣿⣿⣿⣿⣿⣿⣿⣿⣿⣿⣿⣿⣿⡇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⣿⣿⣿⣿⣿⣿⣿⣿⣿⣿⣿⣿⣿⣿⣿⣿⣿⣿⣿⣿⣿⣿⣿⣿⣿⣿⣿⣿⣿⣿⣿⣿⣿⣿⣿⣿⣿⣿⣿⣿⣿⣿⣿⣿⣿⠀⠀⠀⠀⠀⠀⠀⠀⠀⠀⠀⠀⠀⠀⠀⠀⠀⠀⠀⠀⠀⠀⠀⠀⠀⠀⠹⣿⣿⣿⣿⣿⣿⢿⠿⣿⣿⠿⣿⣿⣿⣿⣿⣿⣿⡇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⣿⣿⣿⣿⣿⣿⣿⣿⣿⣿⣿⣿⣿⣿⣿⣿⣿⣿⣿⣿⣿⣿⣿⣿⣿⣿⣿⣿⣿⣿⣿⣿⣿⣿⣿⣿⣿⣿⣿⣿⣿⣿⣿⣿⣿⠀⠀⠀⠀⠀⠀⠀⠀⠀⠀⠀⠀⠀⠀⠀⠀⠀⠀⠀⠀⠀⠀⠀⠀⠀⠀⠀⠈⠛⠛⠉⠁⠀⠀⠀⠀⠈⢸⣿⣿⣿⣿⣿⣿⣿⡇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⣿⣿⣿⣿⣿⣿⣿⣿⣿⣿⣿⣿⣿⣿⣿⣿⣿⣿⣿⣿⣿⣿⣿⣿⣿⣿⣿⣿⣿⣿⣿⣿⣿⣿⣿⣿⣿⣿⣿⣿⣿⣿⣿⣿⣿⠀⠀⠀⠀⠀⠀⠀⠀⠀⠀⠀⠀⠀⠀⠀⠀⠀⠀⠀⠀⠀⠀⠀⠀⠀⠀⠀⠀⠀⠀⠀⠀⠀⠀⠀⠀⠀⠚⣽⣿⣿⣿⣿⣿⣿⡇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⣿⣿⣿⣿⣿⣿⣿⣿⣿⣿⣿⣿⣿⣿⣿⣿⣿⣿⣿⣿⣿⣿⣿⣿⣿⣿⣿⣿⣿⣿⣿⣿⣿⣿⣿⣿⣿⣿⣿⣿⣿⣿⣿⣿⣿⠀⠀⠀⠀⠀⠀⠀⠀⠀⠀⠀⠀⠀⠀⠀⠀⠀⠀⠀⠀⠀⠀⠀⠀⠀⠀⠀⠀⠀⠀⠀⠀⠀⠀⠀⠀⠀⢰⣿⣿⣿⣿⣿⣿⣿⡇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⠀⠀⠀⠀⠜⢿⣿⣿⣿⣿⣿⣿⣿⣿⣿⣿⣿⣿⣿⣿⣿⣿⣿⣿⣿⣿⣿⣿⣿⣿⣿⣿⣿⣿⣿⣿⣿⣿⣿⣿⣿⣿⣿⣿⣿⠀⠀⠀⠀⠀⠀⠀⠀⠀⠀⠀⠀⠀⠀⠀⠀⠀⠀⠀⠀⠀⠀⠀⠀⠀⠀⠀⠀⠀⠀⠀⠀⠀⠀⠀⠀⠀⠀⠀⠀⠀⠀⠀⠀⠀⠀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⠀⠀⠀⠀⠀⢸⣿⣿⣿⣿⣿⣿⣿⣿⣿⣿⣿⣿⣿⣿⣿⣿⣿⣿⣿⣿⣿⣿⣿⣿⣿⣿⣿⣿⣿⣿⣿⣿⣿⣿⣿⣿⣿⣿⣿⠀⠀⠀⠀⠀⠀⠀⠀⠀⠀⠀⠀⠀⠀⠀⠀⠀⠀⠀⠀⠀⠀⠀⠀⠀⠀⠀⠀⠀⠀⠀⠀⠀⠀⠀⠀⠀⠀⠀⠀⠀⠀⠀⠀⠀⠀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⠀⠀⠀⠀⠀⢼⣿⣿⣿⣿⣿⣿⣿⣿⣿⣿⣿⣿⣿⣿⣿⣿⣿⣿⣿⣿⣿⣿⣿⣿⣿⣿⣿⣿⣿⣿⣿⣿⣿⣿⣿⣿⣿⣿⣿⠀⠀⠀⠀⠀⠀⠀⠀⠀⠀⠀⠀⠀⠀⠀⠀⠀⠀⠀⠀⠀⠀⠀⠀⠀⠀⠀⠀⠀⠀⠀⠀⠀⠀⠀⠀⠀⠀⠀⠀⠀⠀⠀⠀⠀⠀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⠀⠀⠀⠀⢠⣿⣿⣿⣿⣿⣿⣿⣿⣿⣿⣿⣿⣿⣿⣿⣿⣿⣿⣿⣿⣿⣿⣿⣿⣿⣿⣿⣿⣿⣿⣿⣿⣿⣿⣿⣿⣿⣿⣿⣿⠀⠀⠀⠀⠀⠀⠀⠀⠀⠀⠀⠀⠀⠀⠀⠀⠀⠀⠀⠀⠀⠀⠀⠀⠀⠀⠀⠀⠀⠀⠀⠀⠀⠀⠀⠀⠀⠀⠀⠀⠀⠀⠀⠀⠀⠀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⠀⠀⠀⣰⣿⣿⣿⣿⣿⣿⣿⣿⣿⣿⣿⣿⣿⣿⣿⣿⣿⣿⣿⣿⣿⣿⣿⣿⣿⣿⣿⣿⣿⣿⣿⣿⣿⣿⣿⣿⣿⣿⣿⣿⣿⠀⠀⠀⠀⠀⠀⠀⠀⠀⠀⠀⠀⠀⠀⠀⠀⠀⠀⠀⠀⠀⠀⠀⠀⠀⠀⠀⠀⠀⠀⠀⠀⠀⠀⠀⠀⠀⠀⠀⠀⠀⠀⠀⠀⠀⠀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⠀⠀⠀⠈⠻⠿⣿⣿⣿⣿⣿⣿⣿⣿⣿⣿⣿⣿⣿⣿⣿⣿⣿⣿⣿⣿⣿⣿⣿⣿⣿⣿⣿⣿⣿⣿⣿⣿⣿⣿⣿⣿⣿⣿⣿⠀⠀⠀⠀⠀⠀⠀⠀⠀⠀⠀⠀⠀⠀⠀⠀⠀⠀⠀⠀⠀⠀⠀⠀⠀⠀⠀⠀⠀⠀⠀⠀⠀⠀⠀⠀⠀⠀⠀⠀⠀⠀⠀⠀⠀⠀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⠀⠀⠀⠀⠀⠀⠀⠀⠈⠙⠛⠿⠿⣿⣿⣿⣿⣿⣿⣿⣿⣿⣿⣿⣿⣿⣿⣿⣿⣿⣿⣿⣿⣿⣿⣿⣿⣿⣿⣿⣿⣿⣿⣿⣿⠀⠀⠀⠀⠀⠀⠀⠀⠀⠀⠀⠀⠀⠀⠀⠀⠀⠀⠀⠀⠀⠀⠀⠀⠀⠀⠀⠀⠀⠀⠀⠀⠀⠀⠀⠀⠀⠀⠀⠀⠀⠀⠀⠀⠀⠀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⠀⠀⠀⠀⡀⠀⠀⠀⠀⠀⠀⠀⠀⠀⠈⠙⠻⢿⣿⣿⣿⣿⣿⣿⣿⣿⣿⣿⣿⣿⣿⣿⣿⣿⣿⣿⣿⣿⣿⣿⣿⣿⣿⣿⣿⠀⠀⠀⠀⠀⠀⠀⠀⠀⠀⠀⠀⠀⠀⠀⠀⠀⠀⠀⠀⠀⠀⠀⠀⠀⠀⠀⠀⠀⠀⠀⠀⠀⠀⠀⠀⠀⠀⠀⠀⠀⠀⠀⠀⠀⠀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⠀⠀⠚⠻⠿⣿⣶⣦⣤⣤⣀⣀⣀⠀⠀⠀⠀⠀⠉⠛⠿⢿⣿⣿⣿⣿⣿⣿⣿⣿⣿⣿⣿⣿⣿⣿⣿⣿⣿⣿⣿⣿⣿⣿⣿⠀⠀⠀⠀⠀⠀⠀⠀⠀⠀⠀⠀⠀⠀⠀⠀⠀⠀⠀⠀⠀⠀⠀⠀⠀⠀⠀⠀⠀⠀⠀⠀⠀⠀⠀⠀⠀⠀⠀⠀⠀⠀⠀⠀⠀⠀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⠀⠀⠀⠀⠀⠀⠈⠻⠿⣿⣿⣿⣿⣿⣶⣤⣀⠀⠀⠀⠀⠀⠸⠿⣿⣿⣿⣿⣿⣿⣿⣿⣿⣿⣿⣿⣿⣿⣿⣿⣿⣿⣿⣿⣿⠀⠀⠀⠀⠀⠀⠀⠀⠀⠀⠀⠀⠀⠀⠀⠀⠀⠀⠀⠀⠀⠀⠀⠀⠀⠀⠀⠀⠀⠀⠀⠀⠀⠀⠀⠀⠀⠀⠀⠀⠀⠀⠀⠀⠀⠀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⠀⠀⠀⠀⠀⠀⠀⠀⠀⠀⠙⢿⣿⣿⣿⣿⣿⣷⣦⣀⠀⠀⠀⠀⠘⣿⣿⣿⣿⣿⣿⣿⣿⣿⣿⣿⣿⣿⣿⣿⣿⣿⣿⣿⣿⠀⠀⠀⠀⠀⠀⠀⠀⠀⠀⠀⠀⠀⠀⠀⠀⠀⠀⠀⠀⠀⠀⠀⠀⠀⠀⠀⠀⠀⠀⠀⠀⠀⠀⠀⠀⠀⠀⠀⠀⠀⠀⠀⠀⠀⠀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⠀⠀⠀⠀⠀⠀⠀⠀⠀⠀⠀⠈⠻⣿⣿⣿⣿⣿⣿⣿⣿⣷⣶⡄⠀⢸⣿⣿⣿⣿⣿⣿⣿⣿⣿⣿⣿⣿⣿⣿⣿⣿⣿⣿⣿⠀⠀⠀⠀⠀⠀⠀⠀⠀⠀⠀⠀⠀⠀⠀⠀⠀⠀⠀⠀⠀⠀⠀⠀⠀⠀⠀⠀⠀⠀⠀⠀⠀⠀⠀⠀⠀⠀⠀⠀⠀⠀⠀⠀⠀⠀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⠀⠀⠀⠀⠀⠀⠀⠀⠀⠀⠀⠀⠀⢻⣿⣿⣿⣿⣿⣿⣿⣿⣿⣿⣶⣿⣿⣿⣿⣿⣿⣿⣿⣿⣿⣿⣿⣿⣿⣿⣿⣿⣿⣿⣿⠀⠀⠀⠀⠀⠀⠀⠀⠀⠀⠀⠀⠀⠀⠀⠀⠀⠀⠀⠀⠀⠀⠀⠀⠀⠀⠀⠀⠀⠀⠀⠀⠀⠀⠀⠀⠀⠀⠀⠀⠀⠀⠀⠀⠀⠀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⠀⠀⠀⠀⠀⠀⠀⠀⠀⠀⠀⠀⠀⣸⣿⣿⣿⣿⣿⣿⣿⣿⣿⣿⣿⣿⣿⣿⣿⣿⣿⣿⣿⣿⣿⣿⣿⣿⣿⣿⣿⣿⣿⣿⣿⠀⠀⠀⠀⠀⠀⠀⠀⠀⠀⠀⠀⠀⠀⠀⠀⠀⠀⠀⠀⠀⠀⠀⠀⠀⠀⠀⠀⠀⠀⠀⠀⠀⠀⠀⠀⠀⠀⠀⠀⠀⠀⠀⠀⠀⠀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⠀⠀⠀⠀⠀⢀⣀⣀⣀⣀⣀⣠⣶⣿⣿⣿⣿⣿⣿⣿⣿⣿⣿⣿⣿⣿⣿⣿⣿⣿⣿⣿⣿⣿⣿⣿⣿⣿⣿⣿⣿⣿⣿⣿⣿⠀⠀⠀⠀⠀⠀⠀⠀⠀⠀⠀⠀⠀⠀⠀⠀⠀⠀⠀⠀⠀⠀⠀⠀⠀⠀⠀⠀⠀⠀⠀⠀⠀⠀⠀⠀⠀⠀⠀⠀⠀⠀⠀⠀⠀⠀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⠀⠀⢀⣴⣾⣿⣿⣿⣿⣿⣿⣿⣿⣿⣿⣿⣿⣿⣿⣿⣿⣿⣿⣿⣿⣿⣿⣿⣿⣿⣿⣿⣿⣿⣿⣿⣿⣿⣿⣿⣿⣿⣿⣿⣿⠀⠀⠀⠀⠀⠀⠀⠀⠀⠀⠀⠀⠀⠀⠀⠀⠀⠀⠀⠀⠀⠀⠀⠀⠀⠀⠀⠀⠀⠀⠀⠀⠀⠀⠀⠀⠀⠀⠀⠀⠀⠀⠀⠀⠀⠀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⣤⣶⣿⣿⣿⣿⣿⣿⣿⣿⣿⣿⣿⣿⣿⣿⣿⣿⣿⣿⣿⣿⣿⣿⣿⣿⣿⣿⣿⣿⣿⣿⣿⣿⣿⣿⣿⣿⣿⣿⣿⣿⣿⣿⣿⠀⠀⠀⠀⠀⠀⠀⠀⠀⠀⠀⠀⠀⠀⠀⠀⠀⠀⠀⠀⠀⠀⠀⠀⠀⠀⠀⠀⠀⠀⠀⠀⠀⠀⠀⠀⠀⠀⠀⠀⠀⠀⢀⣶⣄⠀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⣿⣿⣿⣿⣿⣿⣿⣿⣿⣿⣿⣿⣿⣿⣿⣿⣿⣿⣿⣿⣿⣿⣿⣿⣿⣿⣿⣿⣿⣿⣿⣿⣿⣿⣿⣿⣿⣿⣿⣿⣿⣿⣿⣿⣿⠀⠀⠀⠀⠀⠀⠀⠀⠀⠀⠀⠀⠀⠀⠀⠀⠀⠀⠀⠀⠀⠀⠀⠀⠀⠀⠀⠀⠀⠀⠀⠀⠀⠀⠀⠀⠀⠀⢀⣤⣴⣶⣿⣿⣿⡇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⣿⣿⣿⣿⣿⣿⣿⣿⣿⣿⣿⣿⣿⣿⣿⣿⣿⣿⣿⣿⣿⣿⣿⣿⣿⣿⣿⣿⣿⣿⣿⣿⣿⣿⣿⣿⣿⣿⣿⣿⣿⣿⣿⣿⣿⠀⠀⠀⠀⠀⠀⠀⠀⠀⠀⠀⠀⠀⠀⠀⠀⠀⠀⠀⠀⠀⠀⠀⠀⠀⠀⠀⠀⠀⠀⠀⠀⠀⠀⠀⠀⠀⣰⣿⣿⣿⣿⣿⣿⣿⡇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⣿⣿⣿⣿⣿⣿⣿⣿⣿⣿⣿⣿⣿⣿⣿⣿⣿⣿⣿⣿⣿⣿⣿⣿⣿⣿⣿⣿⣿⣿⣿⣿⣿⣿⣿⣿⣿⣿⣿⣿⣿⣿⣿⣿⣿⠀⠀⠀⠀⠀⠀⠀⠀⠀⠀⠀⠀⠀⠀⠀⠀⠀⠀⠀⠀⠀⠀⠀⠀⠀⠀⠀⠀⠀⠀⠀⠀⠀⠀⠀⠀⠀⠹⣿⣿⣿⣿⣿⣿⣿⡇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⣿⣿⣿⣿⣿⣿⣿⣿⣿⣿⣿⣿⣿⣿⣿⣿⣿⣿⣿⣿⣿⣿⣿⣿⣿⣿⣿⣿⣿⣿⣿⣿⣿⣿⣿⣿⣿⣿⣿⣿⣿⣿⣿⣿⣿⠀⠀⠀⠀⠀⠀⠀⠀⠀⠀⠀⠀⠀⠀⠀⠀⠀⠀⠀⠀⠀⠀⠀⠀⠀⠀⠀⠀⠀⠀⠀⠀⢀⡀⠀⠀⠀⠀⠉⢻⣿⣿⣿⣿⣿⡇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⣿⣿⣿⣿⣿⣿⣿⣿⣿⣿⣿⣿⣿⣿⣿⣿⣿⣿⣿⣿⣿⣿⣿⣿⣿⣿⣿⣿⣿⣿⣿⣿⣿⣿⣿⣿⣿⣿⣿⣿⣿⣿⣿⣿⣿⠀⠀⠀⠀⠀⠀⠀⠀⠀⠀⠀⠀⠀⠀⠀⠀⠀⠀⠀⠀⠀⠀⠀⠀⠀⠀⠀⠀⠀⠀⠀⣿⣿⣷⠀⠀⠀⠀⠀⣼⣿⣿⣿⣿⣿⡇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⣿⣿⣿⣿⣿⣿⣿⣿⣿⣿⣿⣿⣿⣿⣿⣿⣿⣿⣿⣿⣿⣿⣿⣿⣿⣿⣿⣿⣿⣿⣿⣿⣿⣿⣿⣿⣿⣿⣿⣿⣿⣿⣿⣿⣿⠀⠀⠀⠀⠀⠀⠀⠀⠀⠀⠀⠀⠀⠀⠀⠀⠀⠀⠀⠀⠀⠀⠀⠀⠀⠀⠀⠀⢀⣴⣾⣿⣿⣇⠀⠀⠀⣠⣼⣿⣿⣿⣿⣿⣿⡇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⣿⣿⣿⣿⣿⣿⣿⣿⣿⣿⣿⣿⣿⣿⣿⣿⣿⣿⣿⣿⣿⣿⣿⣿⣿⣿⣿⣿⣿⣿⣿⣿⣿⣿⣿⣿⣿⣿⣿⣿⣿⣿⣿⣿⣿⠀⠀⠀⠀⠀⠀⠀⠀⠀⠀⠀⠀⠀⠀⠀⠀⠀⠀⠀⠀⠀⠀⠀⠀⠀⠀⣠⣶⣿⣿⣿⣿⣿⣿⣦⣶⣿⣿⣿⣿⣿⣿⣿⣿⣿⡇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⣿⣿⣿⣿⣿⣿⣿⣿⣿⣿⣿⣿⣿⣿⣿⣿⣿⣿⣿⣿⣿⣿⣿⣿⣿⣿⣿⣿⣿⣿⣿⣿⣿⣿⣿⣿⣿⣿⣿⣿⣿⣿⣿⣿⣿⠀⠀⠀⠀⠀⠀⠀⠀⠀⠀⠀⠀⠀⠀⠀⠀⠀⠀⠀⠀⠀⠀⠀⠀⣠⣾⣿⣿⣿⣿⣿⣿⣿⣿⣿⣿⣿⣿⣿⣿⣿⣿⣿⣿⣿⡇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⣿⣿⣿⣿⣿⣿⣿⣿⣿⣿⣿⣿⣿⣿⣿⣿⣿⣿⣿⣿⣿⣿⣿⣿⣿⣿⣿⣿⣿⣿⣿⣿⣿⣿⣿⣿⣿⣿⣿⣿⣿⣿⣿⣿⣿⠀⠀⠀⠀⠀⠀⠀⠀⠀⠀⠀⠀⠀⠀⠀⠀⠀⠀⠀⠀⠀⠀⠀⠀⠀⠘⢿⣿⣿⣿⣿⣿⣿⡿⠿⣿⣿⣿⣿⣿⣿⣿⣿⣿⣿⡇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⣿⣿⣿⣿⣿⣿⣿⣿⣿⣿⣿⣿⣿⣿⣿⣿⣿⣿⣿⣿⣿⣿⣿⣿⣿⣿⣿⣿⣿⣿⣿⣿⣿⣿⣿⣿⣿⣿⣿⣿⣿⣿⣿⣿⣿⠀⠀⠀⠀⠀⠀⠀⠀⠀⠀⠀⠀⠀⠀⠀⠀⠀⠀⠀⠀⠀⠀⠀⠀⠀⠀⠀⠙⠻⠿⠛⠋⠁⠀⠀⠛⠿⠟⣿⣿⣿⣿⣿⣿⣿⡇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⣿⣿⣿⣿⣿⣿⣿⣿⣿⣿⣿⣿⣿⣿⣿⣿⣿⣿⣿⣿⣿⣿⣿⣿⣿⣿⣿⣿⣿⣿⣿⣿⣿⣿⣿⣿⣿⣿⣿⣿⣿⣿⣿⣿⣿⠀⠀⠀⠀⠀⠀⠀⠀⠀⠀⠀⠀⠀⠀⠀⠀⠀⠀⠀⠀⠀⠀⠀⠀⠀⠀⠀⠀⠀⠀⠀⠀⠀⠀⠀⠀⠀⢀⣿⣿⣿⣿⣿⣿⣿⡇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⠀⠀⣽⣿⣿⣿⣿⣿⣿⣿⣿⣿⣿⣿⣿⣿⣿⣿⣿⣿⣿⣿⣿⣿⣿⣿⣿⣿⣿⣿⣿⣿⣿⣿⣿⣿⣿⣿⣿⣿⣿⣿⣿⣿⣿⠀⠀⠀⠀⠀⠀⠀⠀⠀⠀⠀⠀⠀⠀⠀⠀⠀⠀⠀⠀⠀⠀⠀⠀⠀⠀⠀⠀⠀⠀⠀⠀⠀⠀⠀⠀⠀⠀⠀⠀⠀⠀⠀⠀⠀⠀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⠀⢠⣿⣿⣿⣿⣿⣿⣿⣿⣿⣿⣿⣿⣿⣿⣿⣿⣿⣿⣿⣿⣿⣿⣿⣿⣿⣿⣿⣿⣿⣿⣿⣿⣿⣿⣿⣿⣿⣿⣿⣿⣿⣿⣿⠀⠀⠀⠀⠀⠀⠀⠀⠀⠀⠀⠀⠀⠀⠀⠀⠀⠀⠀⠀⠀⠀⠀⠀⠀⠀⠀⠀⠀⠀⠀⠀⠀⠀⠀⠀⠀⠀⠀⠀⠀⠀⠀⠀⠀⠀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⢠⣿⣿⣿⣿⣿⣿⣿⣿⣿⣿⣿⣿⣿⣿⣿⣿⣿⣿⣿⣿⣿⣿⣿⣿⣿⣿⣿⣿⣿⣿⣿⣿⣿⣿⣿⣿⣿⣿⣿⣿⣿⣿⣿⣿⠀⠀⠀⠀⠀⠀⠀⠀⠀⠀⠀⠀⠀⠀⠀⠀⠀⠀⠀⠀⠀⠀⠀⠀⠀⠀⠀⠀⠀⠀⠀⠀⠀⠀⠀⠀⠀⠀⠀⠀⠀⠀⠀⠀⠀⠀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⣨⣿⣿⣿⣿⣿⣿⣿⣿⣿⣿⣿⣿⣿⣿⣿⣿⣿⣿⣿⣿⣿⣿⣿⣿⣿⣿⣿⣿⣿⣿⣿⣿⣿⣿⣿⣿⣿⣿⣿⣿⣿⣿⣿⣿⠀⠀⠀⠀⠀⠀⠀⠀⠀⠀⠀⠀⠀⠀⠀⠀⠀⠀⠀⠀⠀⠀⠀⠀⠀⠀⠀⠀⠀⠀⠀⠀⠀⠀⠀⠀⠀⠀⠀⠀⠀⠀⠀⠀⠀⠀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⠈⠻⢿⣿⣿⣿⣿⣿⣿⣿⣿⣿⣿⣿⣿⣿⣿⣿⣿⣿⣿⣿⣿⣿⣿⣿⣿⣿⣿⣿⣿⣿⣿⣿⣿⣿⣿⣿⣿⣿⣿⣿⣿⣿⣿⠀⠀⠀⠀⠀⠀⠀⠀⠀⠀⠀⠀⠀⠀⠀⠀⠀⠀⠀⠀⠀⠀⠀⠀⠀⠀⠀⠀⠀⠀⠀⠀⠀⠀⠀⠀⠀⠀⠀⠀⠀⠀⠀⠀⠀⠀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⠀⠀⠀⠀⠀⠉⠙⠻⠿⣿⣿⣿⣿⣿⣿⣿⣿⣿⣿⣿⣿⣿⣿⣿⣿⣿⣿⣿⣿⣿⣿⣿⣿⣿⣿⣿⣿⣿⣿⣿⣿⣿⣿⣿⣿⠀⠀⠀⠀⠀⠀⠀⠀⠀⠀⠀⠀⠀⠀⠀⠀⠀⠀⠀⠀⠀⠀⠀⠀⠀⠀⠀⠀⠀⠀⠀⠀⠀⠀⠀⠀⠀⠀⠀⠀⠀⠀⠀⠀⠀⠀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⠀⠀⠀⠀⠀⠀⠀⠀⠀⠀⠈⠉⠛⠻⢿⣿⣿⣿⣿⣿⣿⣿⣿⣿⣿⣿⣿⣿⣿⣿⣿⣿⣿⣿⣿⣿⣿⣿⣿⣿⣿⣿⣿⣿⣿⠀⠀⠀⠀⠀⠀⠀⠀⠀⠀⠀⠀⠀⠀⠀⠀⠀⠀⠀⠀⠀⠀⠀⠀⠀⠀⠀⠀⠀⠀⠀⠀⠀⠀⠀⠀⠀⠀⠀⠀⠀⠀⠀⠀⠀⠀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⣶⣶⣤⣄⣀⠀⠀⠀⠀⠀⠀⠀⠀⠀⠀⠈⠛⠿⣿⣿⣿⣿⣿⣿⣿⣿⣿⣿⣿⣿⣿⣿⣿⣿⣿⣿⣿⣿⣿⣿⣿⣿⣿⣿⣿⠀⠀⠀⠀⠀⠀⠀⠀⠀⠀⠀⠀⠀⠀⠀⠀⠀⠀⠀⠀⠀⠀⠀⠀⠀⠀⠀⠀⠀⠀⠀⠀⠀⠀⠀⠀⠀⠀⠀⠀⠀⠀⠀⠀⠀⠀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⠀⠉⠻⠻⣿⣿⣿⣶⣶⣦⣤⣄⡀⠀⠀⠀⠀⠀⠀⠉⠛⠻⣿⣿⣿⣿⣿⣿⣿⣿⣿⣿⣿⣿⣿⣿⣿⣿⣿⣿⣿⣿⣿⣿⣿⠀⠀⠀⠀⠀⠀⠀⠀⠀⠀⠀⠀⠀⠀⠀⠀⠀⠀⠀⠀⠀⠀⠀⠀⠀⠀⠀⠀⠀⠀⠀⠀⠀⠀⠀⠀⠀⠀⠀⠀⠀⠀⠀⠀⠀⠀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⠀⠀⠀⠀⠀⠉⠛⠿⣿⣿⣿⣿⣿⣷⣦⣄⡀⠀⠀⠀⠀⠀⠘⠛⢿⣿⣿⣿⣿⣿⣿⣿⣿⣿⣿⣿⣿⣿⣿⣿⣿⣿⣿⣿⣿⠀⠀⠀⠀⠀⠀⠀⠀⠀⠀⠀⠀⠀⠀⠀⠀⠀⠀⠀⠀⠀⠀⠀⠀⠀⠀⠀⠀⠀⠀⠀⠀⠀⠀⠀⠀⠀⠀⠀⠀⠀⠀⠀⠀⠀⠀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⠀⠀⠀⠀⠀⠀⠀⠀⠈⢻⣿⣿⣿⣿⣿⣿⣿⣶⣄⡀⢀⠀⠀⠀⠀⠻⣿⣿⣿⣿⣿⣿⣿⣿⣿⣿⣿⣿⣿⣿⣿⣿⣿⣿⣿⠀⠀⠀⠀⠀⠀⠀⠀⠀⠀⠀⠀⠀⠀⠀⠀⠀⠀⠀⠀⠀⠀⠀⠀⠀⠀⠀⠀⠀⠀⠀⠀⠀⠀⠀⠀⠀⠀⠀⠀⠀⠀⠀⠀⠀⠀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⠀⠀⠀⠀⠀⠀⠀⠀⠀⠀⠙⣿⣿⣿⣿⣿⣿⣿⣿⣿⣿⣷⣶⣦⡄⠀⢹⣿⣿⣿⣿⣿⣿⣿⣿⣿⣿⣿⣿⣿⣿⣿⣿⣿⣿⠀⠀⠀⠀⠀⠀⠀⠀⠀⠀⠀⠀⠀⠀⠀⠀⠀⠀⠀⠀⠀⠀⠀⠀⠀⠀⠀⠀⠀⠀⠀⠀⠀⠀⠀⠀⠀⠀⠀⠀⠀⠀⠀⠀⠀⠀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⠀⠀⠀⠀⠀⠀⠀⠀⠀⠀⠀⢹⣿⣿⣿⣿⣿⣿⣿⣿⣿⣿⣿⣿⣷⣶⣿⣿⣿⣿⣿⣿⣿⣿⣿⣿⣿⣿⣿⣿⣿⣿⣿⣿⣿⠀⠀⠀⠀⠀⠀⠀⠀⠀⠀⠀⠀⠀⠀⠀⠀⠀⠀⠀⠀⠀⠀⠀⠀⠀⠀⠀⠀⠀⠀⠀⠀⠀⠀⠀⠀⠀⠀⠀⠀⠀⠀⠀⠀⠀⠀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⠀⠀⠀⠀⠀⠀⠀⠀⠀⠀⠀⢸⣿⣿⣿⣿⣿⣿⣿⣿⣿⣿⣿⣿⣿⣿⣿⣿⣿⣿⣿⣿⣿⣿⣿⣿⣿⣿⣿⣿⣿⣿⣿⣿⣿⠀⠀⠀⠀⠀⠀⠀⠀⠀⠀⠀⠀⠀⠀⠀⠀⠀⠀⠀⠀⠀⠀⠀⠀⠀⠀⠀⠀⠀⠀⠀⠀⠀⠀⠀⠀⠀⠀⠀⠀⠀⠀⠀⠀⠀⠀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⠀⠀⠀⠀⠀⠀⠀⠀⠀⠀⣠⣾⣿⣿⣿⣿⣿⣿⣿⣿⣿⣿⣿⣿⣿⣿⣿⣿⣿⣿⣿⣿⣿⣿⣿⣿⣿⣿⣿⣿⣿⣿⣿⣿⣿⠀⠀⠀⠀⠀⠀⠀⠀⠀⠀⠀⠀⠀⠀⠀⠀⠀⠀⠀⠀⠀⠀⠀⠀⠀⠀⠀⠀⠀⠀⠀⠀⠀⠀⠀⠀⠀⠀⠀⠀⠀⠀⠀⠀⠀⠀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⣀⣠⣶⣶⣶⣶⣶⣶⣶⣿⣿⣿⣿⣿⣿⣿⣿⣿⣿⣿⣿⣿⣿⣿⣿⣿⣿⣿⣿⣿⣿⣿⣿⣿⣿⣿⣿⣿⣿⣿⣿⣿⣿⣿⣿⠀⠀⠀⠀⠀⠀⠀⠀⠀⠀⠀⠀⠀⠀⠀⠀⠀⠀⠀⠀⠀⠀⠀⠀⠀⠀⠀⠀⠀⠀⠀⠀⠀⠀⠀⠀⠀⠀⠀⠀⠀⠀⠀⠀⠀⠀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⣿⣿⣿⣿⣿⣿⣿⣿⣿⣿⣿⣿⣿⣿⣿⣿⣿⣿⣿⣿⣿⣿⣿⣿⣿⣿⣿⣿⣿⣿⣿⣿⣿⣿⣿⣿⣿⣿⣿⣿⣿⣿⣿⣿⣿⠀⠀⠀⠀⠀⠀⠀⠀⠀⠀⠀⠀⠀⠀⠀⠀⠀⠀⠀⠀⠀⠀⠀⠀⠀⠀⠀⠀⠀⠀⠀⠀⠀⠀⠀⠀⠀⠀⠀⠀⠀⣀⣤⣴⣶⡆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⣿⣿⣿⣿⣿⣿⣿⣿⣿⣿⣿⣿⣿⣿⣿⣿⣿⣿⣿⣿⣿⣿⣿⣿⣿⣿⣿⣿⣿⣿⣿⣿⣿⣿⣿⣿⣿⣿⣿⣿⣿⣿⣿⣿⣿⠀⠀⠀⠀⠀⠀⠀⠀⠀⠀⠀⠀⠀⠀⠀⠀⠀⠀⠀⠀⠀⠀⠀⠀⠀⠀⠀⠀⠀⠀⠀⠀⠀⠀⠀⠀⠀⠀⠀⢠⣾⣿⣿⣿⣿⡇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⣿⣿⣿⣿⣿⣿⣿⣿⣿⣿⣿⣿⣿⣿⣿⣿⣿⣿⣿⣿⣿⣿⣿⣿⣿⣿⣿⣿⣿⣿⣿⣿⣿⣿⣿⣿⣿⣿⣿⣿⣿⣿⣿⣿⣿⠀⠀⠀⠀⠀⠀⠀⠀⠀⠀⠀⠀⠀⠀⠀⠀⠀⠀⠀⠀⠀⠀⠀⠀⠀⠀⠀⠀⠀⢀⣔⣤⡀⠀⠀⠀⠀⠀⠀⠀⠻⢿⣿⣿⣿⡇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⣿⣿⣿⣿⣿⣿⣿⣿⣿⣿⣿⣿⣿⣿⣿⣿⣿⣿⣿⣿⣿⣿⣿⣿⣿⣿⣿⣿⣿⣿⣿⣿⣿⣿⣿⣿⣿⣿⣿⣿⣿⣿⣿⣿⣿⠀⠀⠀⠀⠀⠀⠀⠀⠀⠀⠀⠀⠀⠀⠀⠀⠀⠀⠀⠀⠀⠀⠀⠀⠀⠀⠀⠀⠀⠀⢿⣿⣶⡀⠀⠀⠀⠀⠀⠀⠀⠀⣻⣿⣿⡇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⣿⣿⣿⣿⣿⣿⣿⣿⣿⣿⣿⣿⣿⣿⣿⣿⣿⣿⣿⣿⣿⣿⣿⣿⣿⣿⣿⣿⣿⣿⣿⣿⣿⣿⣿⣿⣿⣿⣿⣿⣿⣿⣿⣿⣿⠀⠀⠀⠀⠀⠀⠀⠀⠀⠀⠀⠀⠀⠀⠀⠀⠀⠀⠀⠀⠀⠀⠀⠀⠀⠀⠀⠀⣠⣾⣿⣿⣿⣷⠀⠀⠀⠀⠀⠀⣀⣀⣿⣿⣿⡇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⣿⣿⣿⣿⣿⣿⣿⣿⣿⣿⣿⣿⣿⣿⣿⣿⣿⣿⣿⣿⣿⣿⣿⣿⣿⣿⣿⣿⣿⣿⣿⣿⣿⣿⣿⣿⣿⣿⣿⣿⣿⣿⣿⣿⣿⠀⠀⠀⠀⠀⠀⠀⠀⠀⠀⠀⠀⠀⠀⠀⠀⠀⠀⠀⠀⠀⠀⠀⠀⠀⢀⣴⣿⣿⣿⣿⣿⣿⣿⣷⣀⣤⣤⣶⣿⣿⣿⣿⣿⣿⡇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⣿⣿⣿⣿⣿⣿⣿⣿⣿⣿⣿⣿⣿⣿⣿⣿⣿⣿⣿⣿⣿⣿⣿⣿⣿⣿⣿⣿⣿⣿⣿⣿⣿⣿⣿⣿⣿⣿⣿⣿⣿⣿⣿⣿⣿⠀⠀⠀⠀⠀⠀⠀⠀⠀⠀⠀⠀⠀⠀⠀⠀⠀⠀⠀⠀⠀⠀⠀⠀⣴⣿⣿⣿⣿⣿⣿⣿⣿⣿⣿⣿⣿⣿⣿⣿⣿⣿⣿⣿⣿⡇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⣿⣿⣿⣿⣿⣿⣿⣿⣿⣿⣿⣿⣿⣿⣿⣿⣿⣿⣿⣿⣿⣿⣿⣿⣿⣿⣿⣿⣿⣿⣿⣿⣿⣿⣿⣿⣿⣿⣿⣿⣿⣿⣿⣿⣿⠀⠀⠀⠀⠀⠀⠀⠀⠀⠀⠀⠀⠀⠀⠀⠀⠀⠀⠀⠀⠀⠀⠀⠘⢿⣿⣿⣿⣿⣿⣿⣿⣿⣿⣿⣿⣿⣿⣿⡿⣻⣿⣿⣿⣿⡇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⣿⣿⣿⣿⣿⣿⣿⣿⣿⣿⣿⣿⣿⣿⣿⣿⣿⣿⣿⣿⣿⣿⣿⣿⣿⣿⣿⣿⣿⣿⣿⣿⣿⣿⣿⣿⣿⣿⣿⣿⣿⣿⣿⣿⣿⠀⠀⠀⠀⠀⠀⠀⠀⠀⠀⠀⠀⠀⠀⠀⠀⠀⠀⠀⠀⠀⠀⠀⠀⠈⢻⣿⣿⣿⣿⣿⣿⣿⣿⣿⣿⡿⠟⠉⣰⣿⣿⣿⣿⣿⡇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⣿⣿⣿⣿⣿⣿⣿⣿⣿⣿⣿⣿⣿⣿⣿⣿⣿⣿⣿⣿⣿⣿⣿⣿⣿⣿⣿⣿⣿⣿⣿⣿⣿⣿⣿⣿⣿⣿⣿⣿⣿⣿⣿⣿⣿⠀⠀⠀⠀⠀⠀⠀⠀⠀⠀⠀⠀⠀⠀⠀⠀⠀⠀⠀⠀⠀⠀⠀⠀⠀⠀⠙⢿⣿⣿⣿⣿⣿⠿⠛⠉⠀⠀⣰⣿⣿⣿⣿⣿⣿⡇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⣿⣿⣿⣿⣿⣿⣿⣿⣿⣿⣿⣿⣿⣿⣿⣿⣿⣿⣿⣿⣿⣿⣿⣿⣿⣿⣿⣿⣿⣿⣿⣿⣿⣿⣿⣿⣿⣿⣿⣿⣿⣿⣿⣿⣿⠀⠀⠀⠀⠀⠀⠀⠀⠀⠀⠀⠀⠀⠀⠀⠀⠀⠀⠀⠀⠀⠀⠀⠀⠀⠀⠀⠀⠉⠉⠉⠉⠀⠀⠀⠀⠀⠀⠹⣿⣿⣿⣿⣿⣿⡇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⣿⣿⣿⣿⣿⣿⣿⣿⣿⣿⣿⣿⣿⣿⣿⣿⣿⣿⣿⣿⣿⣿⣿⣿⣿⣿⣿⣿⣿⣿⣿⣿⣿⣿⣿⣿⣿⣿⣿⣿⣿⣿⣿⣿⣿⠀⠀⠀⠀⠀⠀⠀⠀⠀⠀⠀⠀⠀⠀⠀⠀⠀⠀⠀⠀⠀⠀⠀⠀⠀⠀⠀⠀⠀⠀⠀⠀⠀⠀⠀⠀⠀⠀⠈⢑⣿⢿⣿⣿⣿⡇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⣿⣿⣿⣿⣿⣿⣿⣿⣿⣿⣿⣿⣿⣿⣿⣿⣿⣿⣿⣿⣿⣿⣿⣿⣿⣿⣿⣿⣿⣿⣿⣿⣿⣿⣿⣿⣿⣿⣿⣿⣿⣿⣿⣿⣿⠀⠀⠀⠀⠀⠀⠀⠀⠀⠀⠀⠀⠀⠀⠀⠀⠀⠀⠀⠀⠀⠀⠀⠀⠀⠀⠀⠀⠀⠀⠀⠀⠀⠀⠀⠀⠀⠀⠀⠘⠁⣾⣿⣿⣿⡇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⣿⣿⣿⣿⣿⣿⣿⣿⣿⣿⣿⣿⣿⣿⣿⣿⣿⣿⣿⣿⣿⣿⣿⣿⣿⣿⣿⣿⣿⣿⣿⣿⣿⣿⣿⣿⣿⣿⣿⣿⣿⣿⣿⣿⣿⠀⠀⠀⠀⠀⠀⠀⠀⠀⠀⠀⠀⠀⠀⠀⠀⠀⠀⠀⠀⠀⠀⠀⠀⠀⠀⠀⠀⠀⠀⠀⠀⠀⠀⠀⠀⠀⠀⠀⠀⢸⣿⣿⣿⣿⡇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⠉⠉⠛⠛⠿⣿⣿⣿⣿⣿⣿⣿⣿⣿⣿⣿⣿⣿⣿⣿⣿⣿⣿⣿⣿⣿⣿⣿⣿⣿⣿⣿⣿⣿⣿⣿⣿⣿⣿⣿⣿⣿⣿⣿⣿⡇⠀⠀⠀⠀⠀⠀⠀⠀⠀⠀⠀⠀⠀⠀⠀⠀⠀⠀⠀⠀⠀⠀⠀⠀⠀⠀⠀⠀⠀⠀⠀⠀⠀⠀⠀⠀⠀⠀⠀⠀⠀⠀⠀⠀⠀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⠀⠀⠀⠀⠀⠀⠈⠙⠛⠿⠿⣿⣿⣿⣿⣿⣿⣿⣿⣿⣿⣿⣿⣿⣿⣿⣿⣿⣿⣿⣿⣿⣿⣿⣿⣿⣿⣿⣿⣿⣿⣿⣿⣿⣿⡇⠀⠀⠀⠀⠀⠀⠀⠀⠀⠀⠀⠀⠀⠀⠀⠀⠀⠀⠀⠀⠀⠀⠀⠀⠀⠀⠀⠀⠀⠀⠀⠀⠀⠀⠀⠀⠀⠀⠀⠀⠀⠀⠀⠀⠀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⠀⠀⠀⠀⠀⠀⠀⠀⠀⠀⠀⠀⠉⠙⠿⣿⣿⣿⣿⣿⣿⣿⣿⣿⣿⣿⣿⣿⣿⣿⣿⣿⣿⣿⣿⣿⣿⣿⣿⣿⣿⣿⣿⣿⣿⡇⠀⠀⠀⠀⠀⠀⠀⠀⠀⠀⠀⠀⠀⠀⠀⠀⠀⠀⠀⠀⠀⠀⠀⠀⠀⠀⠀⠀⠀⠀⠀⠀⠀⠀⠀⠀⠀⠀⠀⠀⠀⠀⠀⠀⠀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⣿⣷⣶⣤⣄⣀⡀⠀⠀⠀⠀⠀⠀⠀⠀⠀⠉⠛⠿⣿⣿⣿⣿⣿⣿⣿⣿⣿⣿⣿⣿⣿⣿⣿⣿⣿⣿⣿⣿⣿⣿⣿⣿⣿⣿⡇⠀⠀⠀⠀⠀⠀⠀⠀⠀⠀⠀⠀⠀⠀⠀⠀⠀⠀⠀⠀⠀⠀⠀⠀⠀⠀⠀⠀⠀⠀⠀⠀⠀⠀⠀⠀⠀⠀⠀⠀⠀⠀⠀⠀⠀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⠈⠉⠻⢿⣿⣿⣿⣿⣿⣶⣦⣄⡀⠀⠀⠀⠀⠀⠀⠀⠈⠙⣿⣿⣿⣿⣿⣿⣿⣿⣿⣿⣿⣿⣿⣿⣿⣿⣿⣿⣿⣿⣿⣿⣿⡇⠀⠀⠀⠀⠀⠀⠀⠀⠀⠀⠀⠀⠀⠀⠀⠀⠀⠀⠀⠀⠀⠀⠀⠀⠀⠀⠀⠀⠀⠀⠀⠀⠀⠀⠀⠀⠀⠀⠀⠀⠀⠀⠀⠀⠀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⠀⠀⠀⠀⠀⠙⠻⣿⣿⣿⣿⣿⣿⣷⣦⣄⡀⠀⠀⠀⠀⠀⠈⠉⠻⣿⣿⣿⣿⣿⣿⣿⣿⣿⣿⣿⣿⣿⣿⣿⣿⣿⣿⣿⣿⡇⠀⠀⠀⠀⠀⠀⠀⠀⠀⠀⠀⠀⠀⠀⠀⠀⠀⠀⠀⠀⠀⠀⠀⠀⠀⠀⠀⠀⠀⠀⠀⠀⠀⠀⠀⠀⠀⠀⠀⠀⠀⠀⠀⠀⠀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⠀⠀⠀⠀⠀⠀⠀⠈⢿⣿⣿⣿⣿⣿⣿⣿⣿⣦⣄⣀⣀⠀⠀⠀⠀⠙⣿⣿⣿⣿⣿⣿⣿⣿⣿⣿⣿⣿⣿⣿⣿⣿⣿⣿⣿⠇⠀⠀⠀⠀⠀⠀⠀⠀⠀⠀⠀⠀⠀⠀⠀⠀⠀⠀⠀⠀⠀⠀⠀⠀⠀⠀⠀⠀⠀⠀⠀⠀⠀⠀⠀⠀⠀⠀⠀⠀⠀⠀⠀⠀⠀</a:t>
            </a:r>
            <a:br/>
            <a:r>
              <a:t>⠀⠀⠀⠀⠀⠀⠀⠀⠀⠹⣿⣿⣿⣿⣿⣿⣿⣿⣿⣿⣿⣿⣷⣶⡆⠀⢸⣿⣿⣿⣿⣿⣿⣿⣿⣿⣿⣿⣿⣿⣿⣿⣿⣿⣿⠀⠀⠀⠀⠀⠀⠀⠀⠀⠀⠀⠀⠀⠀⠀⠀⠀⠀⠀⠀⠀⠀⠀⠀⠀⠀⠀⠀⠀⠀⠀⠀⠀⠀⠀⠀⠀⠀⠀⠀⠀⠀⠀⠀⠀⠀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⠀⠀⠀⠀⠀⠀⠀⠀⠀⠀⢹⣿⣿⣿⣿⣿⣿⣿⣿⣿⣿⣿⣿⣿⣿⣾⣿⣿⣿⣿⣿⣿⣿⣿⣿⣿⣿⣿⣿⣿⣿⣿⣿⣿⣿⠀⠀⠀⠀⠀⠀⠀⠀⠀⠀⠀⠀⠀⠀⠀⠀⠀⠀⠀⠀⠀⠀⠀⠀⠀⠀⠀⠀⠀⠀⠀⠀⠀⠀⠀⠀⠀⠀⠀⠀⠀⠀⠀⠀⠀⠀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⠀⠀⠀⠀⠀⠀⠀⠀⠀⠀⣸⣿⣿⣿⣿⣿⣿⣿⣿⣿⣿⣿⣿⣿⣿⣿⣿⣿⣿⣿⣿⣿⣿⣿⣿⣿⣿⣿⣿⣿⣿⣿⣿⣿⣿⠀⠀⠀⠀⠀⠀⠀⠀⠀⠀⠀⠀⠀⠀⠀⠀⠀⠀⠀⠀⠀⠀⠀⠀⠀⠀⠀⠀⠀⠀⠀⠀⠀⠀⠀⠀⠀⠀⠀⠀⠀⠀⠀⠀⠀⠀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⠀⠀⠀⠀⠀⠀⠀⠀⢀⣠⣿⣿⣿⣿⣿⣿⣿⣿⣿⣿⣿⣿⣿⣿⣿⣿⣿⣿⣿⣿⣿⣿⣿⣿⣿⣿⣿⣿⣿⣿⣿⣿⣿⣿⣿⠀⠀⠀⠀⠀⠀⠀⠀⠀⠀⠀⠀⠀⠀⠀⠀⠀⠀⠀⠀⠀⠀⠀⠀⠀⠀⠀⠀⠀⠀⠀⠀⠀⠀⠀⠀⠀⠀⠀⠀⠀⠀⠀⠀⠀⠀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⣤⣤⣤⣤⣤⣤⣴⣶⣿⣿⣿⣿⣿⣿⣿⣿⣿⣿⣿⣿⣿⣿⣿⣿⣿⣿⣿⣿⣿⣿⣿⣿⣿⣿⣿⣿⣿⣿⣿⣿⣿⣿⣿⣿⣿⠀⠀⠀⠀⠀⠀⠀⠀⠀⠀⠀⠀⠀⠀⠀⠀⠀⠀⠀⠀⠀⠀⠀⠀⠀⠀⠀⠀⠀⠀⠀⠀⠀⠀⠀⠀⠀⠀⠀⠀⠀⠀⠀⠀⠀⠀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⣿⣿⣿⣿⣿⣿⣿⣿⣿⣿⣿⣿⣿⣿⣿⣿⣿⣿⣿⣿⣿⣿⣿⣿⣿⣿⣿⣿⣿⣿⣿⣿⣿⣿⣿⣿⣿⣿⣿⣿⣿⣿⣿⣿⣿⠀⠀⠀⠀⠀⠀⠀⠀⠀⠀⠀⠀⠀⠀⠀⠀⠀⠀⠀⠀⠀⠀⠀⠀⠀⠀⠀⠀⠀⠀⠀⠀⠀⠀⠀⠀⠀⠀⠀⠀⠀⠀⠀⣀⣠⡄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⣿⣿⣿⣿⣿⣿⣿⣿⣿⣿⣿⣿⣿⣿⣿⣿⣿⣿⣿⣿⣿⣿⣿⣿⣿⣿⣿⣿⣿⣿⣿⣿⣿⣿⣿⣿⣿⣿⣿⣿⣿⣿⣿⣿⣿⠀⠀⠀⠀⠀⠀⠀⠀⠀⠀⠀⠀⠀⠀⠀⠀⠀⠀⠀⠀⠀⠀⠀⠀⠀⠀⠀⠀⠀⠀⠀⠀⠀⠀⠀⠀⠀⠀⠀⠀⠀⣠⣾⣿⣿⡇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⣿⣿⣿⣿⣿⣿⣿⣿⣿⣿⣿⣿⣿⣿⣿⣿⣿⣿⣿⣿⣿⣿⣿⣿⣿⣿⣿⣿⣿⣿⣿⣿⣿⣿⣿⣿⣿⣿⣿⣿⣿⣿⣿⣿⣿⠀⠀⠀⠀⠀⠀⠀⠀⠀⠀⠀⠀⠀⠀⠀⠀⠀⠀⠀⠀⠀⠀⠀⠀⠀⠀⠀⠀⠀⣄⣴⡄⠀⠀⠀⠀⠀⠀⠀⠀⠀⠙⢿⣿⣿⡇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⣿⣿⣿⣿⣿⣿⣿⣿⣿⣿⣿⣿⣿⣿⣿⣿⣿⣿⣿⣿⣿⣿⣿⣿⣿⣿⣿⣿⣿⣿⣿⣿⣿⣿⣿⣿⣿⣿⣿⣿⣿⣿⣿⣿⣿⠀⠀⠀⠀⠀⠀⠀⠀⠀⠀⠀⠀⠀⠀⠀⠀⠀⠀⠀⠀⠀⠀⠀⠀⠀⠀⠀⠀⠀⠻⣿⣿⣶⡄⠀⠀⠀⠀⠀⠀⠀⠀⠀⠙⣿⡇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⣿⣿⣿⣿⣿⣿⣿⣿⣿⣿⣿⣿⣿⣿⣿⣿⣿⣿⣿⣿⣿⣿⣿⣿⣿⣿⣿⣿⣿⣿⣿⣿⣿⣿⣿⣿⣿⣿⣿⣿⣿⣿⣿⣿⣿⠀⠀⠀⠀⠀⠀⠀⠀⠀⠀⠀⠀⠀⠀⠀⠀⠀⠀⠀⠀⠀⠀⠀⠀⠀⠀⠀⠀⣠⣴⣿⣿⣿⣿⣄⠀⠀⠀⠀⠀⠀⠀⠀⠀⣿⡇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⣿⣿⣿⣿⣿⣿⣿⣿⣿⣿⣿⣿⣿⣿⣿⣿⣿⣿⣿⣿⣿⣿⣿⣿⣿⣿⣿⣿⣿⣿⣿⣿⣿⣿⣿⣿⣿⣿⣿⣿⣿⣿⣿⣿⣿⠀⠀⠀⠀⠀⠀⠀⠀⠀⠀⠀⠀⠀⠀⠀⠀⠀⠀⠀⠀⠀⠀⠀⠀⠀⠀⣠⣾⣿⣿⣿⣿⣿⣿⣿⣆⢀⣀⣀⣤⣴⣶⣶⣿⣿⡇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⣿⣿⣿⣿⣿⣿⣿⣿⣿⣿⣿⣿⣿⣿⣿⣿⣿⣿⣿⣿⣿⣿⣿⣿⣿⣿⣿⣿⣿⣿⣿⣿⣿⣿⣿⣿⣿⣿⣿⣿⣿⣿⣿⣿⣿⠀⠀⠀⠀⠀⠀⠀⠀⠀⠀⠀⠀⠀⠀⠀⠀⠀⠀⠀⠀⠀⠀⠀⠀⣠⣾⣿⣿⣿⣿⣿⣿⣿⣿⣿⣿⣿⣿⣿⣿⣿⣿⣿⣿⣿⡇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⣿⣿⣿⣿⣿⣿⣿⣿⣿⣿⣿⣿⣿⣿⣿⣿⣿⣿⣿⣿⣿⣿⣿⣿⣿⣿⣿⣿⣿⣿⣿⣿⣿⣿⣿⣿⣿⣿⣿⣿⣿⣿⣿⣿⣿⠀⠀⠀⠀⠀⠀⠀⠀⠀⠀⠀⠀⠀⠀⠀⠀⠀⠀⠀⠀⠀⠀⠀⠸⣿⣿⣿⣿⣿⣿⣿⣿⣿⣿⣿⣿⣿⣿⣿⣿⠟⣽⣿⣿⣿⡇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⣿⣿⣿⣿⣿⣿⣿⣿⣿⣿⣿⣿⣿⣿⣿⣿⣿⣿⣿⣿⣿⣿⣿⣿⣿⣿⣿⣿⣿⣿⣿⣿⣿⣿⣿⣿⣿⣿⣿⣿⣿⣿⣿⣿⣿⠀⠀⠀⠀⠀⠀⠀⠀⠀⠀⠀⠀⠀⠀⠀⠀⠀⠀⠀⠀⠀⠀⠀⠀⠙⢿⣿⣿⣿⣿⣿⣿⣿⣿⣿⣿⣿⣿⡿⠃⣰⠟⣿⣿⣿⡇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⣿⣿⣿⣿⣿⣿⣿⣿⣿⣿⣿⣿⣿⣿⣿⣿⣿⣿⣿⣿⣿⣿⣿⣿⣿⣿⣿⣿⣿⣿⣿⣿⣿⣿⣿⣿⣿⣿⣿⣿⣿⣿⣿⣿⣿⠀⠀⠀⠀⠀⠀⠀⠀⠀⠀⠀⠀⠀⠀⠀⠀⠀⠀⠀⠀⠀⠀⠀⠀⠀⠈⠻⣿⣿⣿⣿⣿⣿⣿⣿⡿⠟⠉⠀⠀⠀⣼⣿⣿⣿⡇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⣿⣿⣿⣿⣿⣿⣿⣿⣿⣿⣿⣿⣿⣿⣿⣿⣿⣿⣿⣿⣿⣿⣿⣿⣿⣿⣿⣿⣿⣿⣿⣿⣿⣿⣿⣿⣿⣿⣿⣿⣿⣿⣿⣿⣿⠀⠀⠀⠀⠀⠀⠀⠀⠀⠀⠀⠀⠀⠀⠀⠀⠀⠀⠀⠀⠀⠀⠀⠀⠀⠀⠀⠈⠛⠿⠿⠿⠛⠋⠁⠀⠀⠀⠀⠀⣸⣿⣿⣿⣿⡇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⣿⣿⣿⣿⣿⣿⣿⣿⣿⣿⣿⣿⣿⣿⣿⣿⣿⣿⣿⣿⣿⣿⣿⣿⣿⣿⣿⣿⣿⣿⣿⣿⣿⣿⣿⣿⣿⣿⣿⣿⣿⣿⣿⣿⣿⠀⠀⠀⠀⠀⠀⠀⠀⠀⠀⠀⠀⠀⠀⠀⠀⠀⠀⠀⠀⠀⠀⠀⠀⠀⠀⠀⠀⠀⠀⠀⠀⠀⠀⠀⠀⠀⠀⠀⠀⠻⣿⣿⣿⣿⡇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⣿⣿⣿⣿⣿⣿⣿⣿⣿⣿⣿⣿⣿⣿⣿⣿⣿⣿⣿⣿⣿⣿⣿⣿⣿⣿⣿⣿⣿⣿⣿⣿⣿⣿⣿⣿⣿⣿⣿⣿⣿⣿⣿⣿⣿⠀⠀⠀⠀⠀⠀⠀⠀⠀⠀⠀⠀⠀⠀⠀⠀⠀⠀⠀⠀⠀⠀⠀⠀⠀⠀⠀⠀⠀⠀⠀⠀⠀⠀⠀⠀⠀⠀⠀⠀⠈⣹⠟⣿⣿⡇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⣿⣿⣿⣿⣿⣿⣿⣿⣿⣿⣿⣿⣿⣿⣿⣿⣿⣿⣿⣿⣿⣿⣿⣿⣿⣿⣿⣿⣿⣿⣿⣿⣿⣿⣿⣿⣿⣿⣿⣿⣿⣿⣿⣿⣿⠀⠀⠀⠀⠀⠀⠀⠀⠀⠀⠀⠀⠀⠀⠀⠀⠀⠀⠀⠀⠀⠀⠀⠀⠀⠀⠀⠀⠀⠀⠀⠀⠀⠀⠀⠀⠀⠀⠀⠀⠀⠁⢠⣿⣿⡇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⠈⠙⠛⠿⣿⣿⣿⣿⣿⣿⣿⣿⣿⣿⣿⣿⣿⣿⣿⣿⣿⣿⣿⣿⣿⣿⣿⣿⣿⣿⣿⣿⣿⣿⣿⣿⣿⣿⣿⣿⣿⣿⣿⣿⣿⣿⠀⠀⠀⠀⠀⠀⠀⠀⠀⠀⠀⠀⠀⠀⠀⠀⠀⠀⠀⠀⠀⠀⠀⠀⠀⠀⠀⠀⠀⠀⠀⠀⠀⠀⠀⠀⠀⠀⠀⠀⠀⠀⠀⠀⠀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⠀⠀⠀⠀⠀⠈⠉⠛⠻⠿⣿⣿⣿⣿⣿⣿⣿⣿⣿⣿⣿⣿⣿⣿⣿⣿⣿⣿⣿⣿⣿⣿⣿⣿⣿⣿⣿⣿⣿⣿⣿⣿⣿⣿⣿⣿⠀⠀⠀⠀⠀⠀⠀⠀⠀⠀⠀⠀⠀⠀⠀⠀⠀⠀⠀⠀⠀⠀⠀⠀⠀⠀⠀⠀⠀⠀⠀⠀⠀⠀⠀⠀⠀⠀⠀⠀⠀⠀⠀⠀⠀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⠀⠀⠀⠀⠀⠀⠀⠀⠀⠀⠈⠙⠻⢿⣿⣿⣿⣿⣿⣿⣿⣿⣿⣿⣿⣿⣿⣿⣿⣿⣿⣿⣿⣿⣿⣿⣿⣿⣿⣿⣿⣿⣿⣿⣿⣿⠀⠀⠀⠀⠀⠀⠀⠀⠀⠀⠀⠀⠀⠀⠀⠀⠀⠀⠀⠀⠀⠀⠀⠀⠀⠀⠀⠀⠀⠀⠀⠀⠀⠀⠀⠀⠀⠀⠀⠀⠀⠀⠀⠀⠀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⣤⣄⣀⡀⠀⠀⠀⠀⠀⠀⠀⠀⠀⠀⠈⠛⠻⢿⣿⣿⣿⣿⣿⣿⣿⣿⣿⣿⣿⣿⣿⣿⣿⣿⣿⣿⣿⣿⣿⣿⣿⣿⣿⣿⣿⣿⠀⠀⠀⠀⠀⠀⠀⠀⠀⠀⠀⠀⠀⠀⠀⠀⠀⠀⠀⠀⠀⠀⠀⠀⠀⠀⠀⠀⠀⠀⠀⠀⠀⠀⠀⠀⠀⠀⠀⠀⠀⠀⠀⠀⠀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⣿⣿⣿⣿⣿⣿⣶⣤⣀⠀⠀⠀⠀⠀⠀⠀⠀⠀⠀⠉⢹⣿⣿⣿⣿⣿⣿⣿⣿⣿⣿⣿⣿⣿⣿⣿⣿⣿⣿⣿⣿⣿⣿⣿⣿⣿⠀⠀⠀⠀⠀⠀⠀⠀⠀⠀⠀⠀⠀⠀⠀⠀⠀⠀⠀⠀⠀⠀⠀⠀⠀⠀⠀⠀⠀⠀⠀⠀⠀⠀⠀⠀⠀⠀⠀⠀⠀⠀⠀⠀⠀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⠈⠙⢿⣿⣿⣿⣿⣿⣿⣿⣶⣤⣀⠀⠀⠀⠀⠀⠀⠀⠀⠈⠉⠛⣿⣿⣿⣿⣿⣿⣿⣿⣿⣿⣿⣿⣿⣿⣿⣿⣿⣿⣿⣿⣿⡇⠀⠀⠀⠀⠀⠀⠀⠀⠀⠀⠀⠀⠀⠀⠀⠀⠀⠀⠀⠀⠀⠀⠀⠀⠀⠀⠀⠀⠀⠀⠀⠀⠀⠀⠀⠀⠀⠀⠀⠀⠀⠀⠀⠀⠀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⠀⠀⠀⠙⢿⣿⣿⣿⣿⣿⣿⣿⣿⣿⣦⣄⠀⠀⠀⠀⠀⠀⠀⡀⠈⠹⣿⣿⣿⣿⣿⣿⣿⣿⣿⣿⣿⣿⣿⣿⣿⣿⣿⣿⣿⡇⠀⠀⠀⠀⠀⠀⠀⠀⠀⠀⠀⠀⠀⠀⠀⠀⠀⠀⠀⠀⠀⠀⠀⠀⠀⠀⠀⠀⠀⠀⠀⠀⠀⠀⠀⠀⠀⠀⠀⠀⠀⠀⠀⠀⠀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⠀⠀⠀⠀⠈⠻⣿⣿⣿⣿⣿⣿⣿⣿⣿⣿⣿⣶⣿⣷⣶⣤⣤⣤⣄⠀⠈⣿⣿⣿⣿⣿⣿⣿⣿⣿⣿⣿⣿⣿⣿⣿⣿⣿⣿⡇⠀⠀⠀⠀⠀⠀⠀⠀⠀⠀⠀⠀⠀⠀⠀⠀⠀⠀⠀⠀⠀⠀⠀⠀⠀⠀⠀⠀⠀⠀⠀⠀⠀⠀⠀⠀⠀⠀⠀⠀⠀⠀⠀⠀⠀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⠀⠀⠀⠀⠀⠀⢹⣿⣿⣿⣿⣿⣿⣿⣿⣿⣿⣿⣿⣿⣿⣿⣿⣿⣿⣤⣴⣾⣿⣿⣿⣿⣿⣿⣿⣿⣿⣿⣿⣿⣿⣿⣿⣿⣿⡇⠀⠀⠀⠀⠀⠀⠀⠀⠀⠀⠀⠀⠀⠀⠀⠀⠀⠀⠀⠀⠀⠀⠀⠀⠀⠀⠀⠀⠀⠀⠀⠀⠀⠀⠀⠀⠀⠀⠀⠀⠀⠀⠀⠀⠀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⠀⠀⠀⠀⠀⠀⢀⣿⣿⣿⣿⣿⣿⣿⣿⣿⣿⣿⣿⣿⣿⣿⣿⣿⣿⣿⣿⣿⣿⣿⣿⣿⣿⣿⣿⣿⣿⣿⣿⣿⣿⣿⣿⣿⣿⡇⠀⠀⠀⠀⠀⠀⠀⠀⠀⠀⠀⠀⠀⠀⠀⠀⠀⠀⠀⠀⠀⠀⠀⠀⠀⠀⠀⠀⠀⠀⠀⠀⠀⠀⠀⠀⠀⠀⠀⠀⠀⠀⠀⠀⠀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⠀⠀⠀⠀⠀⣠⣾⣿⣿⣿⣿⣿⣿⣿⣿⣿⣿⣿⣿⣿⣿⣿⣿⣿⣿⣿⣿⣿⣿⣿⣿⣿⣿⣿⣿⣿⣿⣿⣿⣿⣿⣿⣿⣿⣿⠀⠀⠀⠀⠀⠀⠀⠀⠀⠀⠀⠀⠀⠀⠀⠀⠀⠀⠀⠀⠀⠀⠀⠀⠀⠀⠀⠀⠀⠀⠀⠀⠀⠀⠀⠀⠀⠀⠀⠀⠀⠀⠀⠀⠀⠀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⣀⣀⣤⣤⣾⣿⣿⣿⣿⣿⣿⣿⣿⣿⣿⣿⣿⣿⣿⣿⣿⣿⣿⣿⣿⣿⣿⣿⣿⣿⣿⣿⣿⣿⣿⣿⣿⣿⣿⣿⣿⣿⣿⣿⣿⠀⠀⠀⠀⠀⠀⠀⠀⠀⠀⠀⠀⠀⠀⠀⠀⠀⠀⠀⠀⠀⠀⠀⠀⠀⠀⠀⠀⠀⠀⠀⠀⠀⠀⠀⠀⠀⠀⠀⠀⠀⠀⠀⠀⠀⠀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⣿⣿⣿⣿⣿⣿⣿⣿⣿⣿⣿⣿⣿⣿⣿⣿⣿⣿⣿⣿⣿⣿⣿⣿⣿⣿⣿⣿⣿⣿⣿⣿⣿⣿⣿⣿⣿⣿⣿⣿⣿⣿⣿⣿⣿⠀⠀⠀⠀⠀⠀⠀⠀⠀⠀⠀⠀⠀⠀⠀⠀⠀⠀⠀⠀⠀⠀⠀⠀⠀⠀⠀⠀⠀⠀⠀⠀⠀⠀⠀⠀⠀⠀⠀⠀⠀⠀⠀⠀⠀⡄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⣿⣿⣿⣿⣿⣿⣿⣿⣿⣿⣿⣿⣿⣿⣿⣿⣿⣿⣿⣿⣿⣿⣿⣿⣿⣿⣿⣿⣿⣿⣿⣿⣿⣿⣿⣿⣿⣿⣿⣿⣿⣿⣿⣿⡇⠀⠀⠀⠀⠀⠀⠀⠀⠀⠀⠀⠀⠀⠀⠀⠀⠀⠀⠀⠀⠀⠀⠀⠀⠀⠀⠀⢠⣰⣄⡀⠀⠀⠀⠀⠀⠀⠀⠀⠀⠀⠀⠀⠀⠀⠇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⣿⣿⣿⣿⣿⣿⣿⣿⣿⣿⣿⣿⣿⣿⣿⣿⣿⣿⣿⣿⣿⣿⣿⣿⣿⣿⣿⣿⣿⣿⣿⣿⣿⣿⣿⣿⣿⣿⣿⣿⣿⣿⣿⣿⡇⠀⠀⠀⠀⠀⠀⠀⠀⠀⠀⠀⠀⠀⠀⠀⠀⠀⠀⠀⠀⠀⠀⠀⠀⠀⠀⠀⠀⠻⣿⣿⣶⣤⣶⣄⠀⠀⠀⠀⠀⠀⠀⠀⠀⠀⠀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⣿⣿⣿⣿⣿⣿⣿⣿⣿⣿⣿⣿⣿⣿⣿⣿⣿⣿⣿⣿⣿⣿⣿⣿⣿⣿⣿⣿⣿⣿⣿⣿⣿⣿⣿⣿⣿⣿⣿⣿⣿⣿⣿⣿⡇⠀⠀⠀⠀⠀⠀⠀⠀⠀⠀⠀⠀⠀⠀⠀⠀⠀⠀⠀⠀⠀⠀⠀⠀⠀⠀⠀⠀⠀⢀⣼⣿⣿⣿⣿⣧⡀⠀⠀⠀⠀⠀⠀⠀⠀⠀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⣿⣿⣿⣿⣿⣿⣿⣿⣿⣿⣿⣿⣿⣿⣿⣿⣿⣿⣿⣿⣿⣿⣿⣿⣿⣿⣿⣿⣿⣿⣿⣿⣿⣿⣿⣿⣿⣿⣿⣿⣿⣿⣿⣿⡇⠀⠀⠀⠀⠀⠀⠀⠀⠀⠀⠀⠀⠀⠀⠀⠀⠀⠀⠀⠀⠀⠀⠀⠀⠀⠀⠀⣀⣴⣿⣿⣿⣿⣿⣿⣿⣿⣦⡀⠀⠀⠀⠀⠀⠀⠀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⣿⣿⣿⣿⣿⣿⣿⣿⣿⣿⣿⣿⣿⣿⣿⣿⣿⣿⣿⣿⣿⣿⣿⣿⣿⣿⣿⣿⣿⣿⣿⣿⣿⣿⣿⣿⣿⣿⣿⣿⣿⣿⣿⣿⡇⠀⠀⠀⠀⠀⠀⠀⠀⠀⠀⠀⠀⠀⠀⠀⠀⠀⠀⠀⠀⠀⠀⠀⠀⠀⣠⣾⣿⣿⣿⣿⣿⣿⣿⣿⣿⣿⣿⣷⣾⣿⣿⣿⣿⣿⡇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⣿⣿⣿⣿⣿⣿⣿⣿⣿⣿⣿⣿⣿⣿⣿⣿⣿⣿⣿⣿⣿⣿⣿⣿⣿⣿⣿⣿⣿⣿⣿⣿⣿⣿⣿⣿⣿⣿⣿⣿⣿⣿⣿⣿⡇⠀⠀⠀⠀⠀⠀⠀⠀⠀⠀⠀⠀⠀⠀⠀⠀⠀⠀⠀⠀⠀⠀⠀⢀⣾⣿⣿⣿⣿⣿⣿⣿⣿⣿⣿⣿⣿⣿⣿⣿⣿⣿⣿⣿⣿⡇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⣿⣿⣿⣿⣿⣿⣿⣿⣿⣿⣿⣿⣿⣿⣿⣿⣿⣿⣿⣿⣿⣿⣿⣿⣿⣿⣿⣿⣿⣿⣿⣿⣿⣿⣿⣿⣿⣿⣿⣿⣿⣿⣿⣿⡇⠀⠀⠀⠀⠀⠀⠀⠀⠀⠀⠀⠀⠀⠀⠀⠀⠀⠀⠀⠀⠀⠀⠀⠈⢿⣿⣿⣿⣿⣿⣿⣿⣿⣿⣿⣿⣿⣿⣿⣿⣿⣿⡿⠟⠋⠁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⣿⣿⣿⣿⣿⣿⣿⣿⣿⣿⣿⣿⣿⣿⣿⣿⣿⣿⣿⣿⣿⣿⣿⣿⣿⣿⣿⣿⣿⣿⣿⣿⣿⣿⣿⣿⣿⣿⣿⣿⣿⣿⣿⣿⡇⠀⠀⠀⠀⠀⠀⠀⠀⠀⠀⠀⠀⠀⠀⠀⠀⠀⠀⠀⠀⠀⠀⠀⠀⠀⠙⢿⣿⣿⣿⣿⣿⣿⣿⣿⣿⣿⣿⣿⣿⣿⠟⠀⠀⠀⠀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⣿⣿⣿⣿⣿⣿⣿⣿⣿⣿⣿⣿⣿⣿⣿⣿⣿⣿⣿⣿⣿⣿⣿⣿⣿⣿⣿⣿⣿⣿⣿⣿⣿⣿⣿⣿⣿⣿⣿⣿⣿⣿⣿⣿⠃⠀⠀⠀⠀⠀⠀⠀⠀⠀⠀⠀⠀⠀⠀⠀⠀⠀⠀⠀⠀⠀⠀⠀⠀⠀⠀⠀⠙⢿⣿⣿⣿⣿⣿⣿⣿⣿⡿⠟⠉⠀⠀⠀⠀⢀⠇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⣿⣿⣿⣿⣿⣿⣿⣿⣿⣿⣿⣿⣿⣿⣿⣿⣿⣿⣿⣿⣿⣿⣿⣿⣿⣿⣿⣿⣿⣿⣿⣿⣿⣿⣿⣿⣿⣿⣿⣿⣿⣿⣿⣿⠀⠀⠀⠀⠀⠀⠀⠀⠀⠀⠀⠀⠀⠀⠀⠀⠀⠀⠀⠀⠀⠀⠀⠀⠀⠀⠀⠀⠀⠀⠉⠛⠿⠿⠟⠛⠉⠁⠀⠀⠀⠀⠀⠀⠀⠀⠀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⣿⣿⣿⣿⣿⣿⣿⣿⣿⣿⣿⣿⣿⣿⣿⣿⣿⣿⣿⣿⣿⣿⣿⣿⣿⣿⣿⣿⣿⣿⣿⣿⣿⣿⣿⣿⣿⣿⣿⣿⣿⣿⣿⣿⠀⠀⠀⠀⠀⠀⠀⠀⠀⠀⠀⠀⠀⠀⠀⠀⠀⠀⠀⠀⠀⠀⠀⠀⠀⠀⠀⠀⠀⠀⠀⠀⠀⠀⠀⠀⠀⠀⠀⠀⠀⠀⠀⠀⠀⢀⡇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⠻⢿⣿⣿⣿⣿⣿⣿⣿⣿⣿⣿⣿⣿⣿⣿⣿⣿⣿⣿⣿⣿⣿⣿⣿⣿⣿⣿⣿⣿⣿⣿⣿⣿⣿⣿⣿⣿⣿⣿⣿⣿⣿⣿⣿⣿⡇⠀⠀⠀⠀⠀⠀⠀⠀⠀⠀⠀⠀⠀⠀⠀⠀⠀⠀⠀⠀⠀⠀⠀⠀⠀⠀⠀⠀⠀⠀⠀⠀⠀⠀⠀⠀⠀⠀⠀⠀⠀⠀⠀⠀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⠀⠀⠀⠉⠙⠛⠿⢿⣿⣿⣿⣿⣿⣿⣿⣿⣿⣿⣿⣿⣿⣿⣿⣿⣿⣿⣿⣿⣿⣿⣿⣿⣿⣿⣿⣿⣿⣿⣿⣿⣿⣿⣿⣿⣿⣿⡇⠀⠀⠀⠀⠀⠀⠀⠀⠀⠀⠀⠀⠀⠀⠀⠀⠀⠀⠀⠀⠀⠀⠀⠀⠀⠀⠀⠀⠀⠀⠀⠀⠀⠀⠀⠀⠀⠀⠀⠀⠀⠀⠀⠀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⠀⠀⠀⠀⠀⠀⠀⠀⠈⠙⠿⣿⣿⣿⣿⣿⣿⣿⣿⣿⣿⣿⣿⣿⣿⣿⣿⣿⣿⣿⣿⣿⣿⣿⣿⣿⣿⣿⣿⣿⣿⣿⣿⣿⣿⣿⡇⠀⠀⠀⠀⠀⠀⠀⠀⠀⠀⠀⠀⠀⠀⠀⠀⠀⠀⠀⠀⠀⠀⠀⠀⠀⠀⠀⠀⠀⠀⠀⠀⠀⠀⠀⠀⠀⠀⠀⠀⠀⠀⠀⠀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⠀⠀⠀⠀⠀⠀⠀⠀⠀⠀⠀⠀⠉⠛⠿⣿⣿⣿⣿⣿⣿⣿⣿⣿⣿⣿⣿⣿⣿⣿⣿⣿⣿⣿⣿⣿⣿⣿⣿⣿⣿⣿⣿⣿⣿⣿⡇⠀⠀⠀⠀⠀⠀⠀⠀⠀⠀⠀⠀⠀⠀⠀⠀⠀⠀⠀⠀⠀⠀⠀⠀⠀⠀⠀⠀⠀⠀⠀⠀⠀⠀⠀⠀⠀⠀⠀⠀⠀⠀⠀⠀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⣷⣶⣶⣤⣄⡀⠀⠀⠀⠀⠀⠀⠀⠀⠀⠀⠉⠙⠛⢿⣿⣿⣿⣿⣿⣿⣿⣿⣿⣿⣿⣿⣿⣿⣿⣿⣿⣿⣿⣿⣿⣿⣿⣿⣿⣿⠁⠀⠀⠀⠀⠀⠀⠀⠀⠀⠀⠀⠀⠀⠀⠀⠀⠀⠀⠀⠀⠀⠀⠀⠀⠀⠀⠀⠀⠀⠀⠀⠀⠀⠀⠀⠀⠀⠀⠀⠀⠀⠀⠀⠀</a:t>
            </a:r>
            <a:br/>
            <a:r>
              <a:t>⣿⣿⣿⣿⣿⣿⣶⣦⣄⡀⠀⠀⠀⠀⠀⠀⠀⠀⠀⠘⠛⠛⠿⣿⣿⣿⣿⣿⣿⣿⣿⣿⣿⣿⣿⣿⣿⣿⣿⣿⣿⣿⣿⣿⣿⣿⠀⠀⠀⠀⠀⠀⠀⠀⠀⠀⠀⠀⠀⠀⠀⠀⠀⠀⠀⠀⠀⠀⠀⠀⠀⠀⠀⠀⠀⠀⠀⠀⠀⠀⠀⠀⠀⠀⠀⠀⠀⠀⠀⠀⠀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⠹⢿⣿⣿⣿⣿⣿⣿⣿⣿⣷⣦⣄⠀⠀⠀⠀⠀⠀⠀⠀⠀⠀⠈⠙⢿⣿⣿⣿⣿⣿⣿⣿⣿⣿⣿⣿⣿⣿⣿⣿⣿⣿⣿⣿⣿⠀⠀⠀⠀⠀⠀⠀⠀⠀⠀⠀⠀⠀⠀⠀⠀⠀⠀⠀⠀⠀⠀⠀⠀⠀⠀⠀⠀⠀⠀⠀⠀⠀⠀⠀⠀⠀⠀⠀⠀⠀⠀⠀⠀⠀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⠀⠀⠿⣿⣿⣿⣿⣿⣿⣿⣿⣿⣿⣿⣦⣀⢀⣤⣀⡀⠀⠀⠒⠀⠀⠀⠙⣿⣿⣿⣿⣿⣿⣿⣿⣿⣿⣿⣿⣿⣿⣿⣿⣿⣿⣿⠀⠀⠀⠀⠀⠀⠀⠀⠀⠀⠀⠀⠀⠀⠀⠀⠀⠀⠀⠀⠀⠀⠀⠀⠀⠀⠀⠀⠀⠀⠀⠀⠀⠀⠀⠀⠀⠀⠀⠀⠀⠀⠀⠀⠀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⠀⠀⠀⠙⣿⣿⣿⣿⣿⣿⣿⣿⣿⣿⣿⣿⣿⣿⣿⣿⣿⣿⣶⣿⣿⡄⠀⣸⣿⣿⣿⣿⣿⣿⣿⣿⣿⣿⣿⣿⣿⣿⣿⣿⣿⡿⠀⠀⠀⠀⠀⠀⠀⠀⠀⠀⠀⠀⠀⠀⠀⠀⠀⠀⠀⠀⠀⠀⠀⠀⠀⠀⠀⠀⠀⠀⠀⠀⠀⠀⠀⠀⠀⠀⠀⠀⠀⠀⠀⠀⠀</a:t>
            </a:r>
            <a:br/>
            <a:r>
              <a:t>⠀⠀⠀⠀⠻⣿⣿⣿⣿⣿⣿⣿⣿⣿⣿⣿⣿⣿⣿⣿⣿⣿⣿⣿⣿⣿⣿⣿⣿⣿⣿⣿⣿⣿⣿⣿⣿⣿⣿⣿⣿⣿⣿⣿⣿⡇⠀⠀⠀⠀⠀⠀⠀⠀⠀⠀⠀⠀⠀⠀⠀⠀⠀⠀⠀⠀⠀⠀⠀⠀⠀⠀⠀⠀⠀⠀⠀⠀⠀⠀⠀⠀⠀⠀⠀⠀⠀⠀⠀⠀⠀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⠀⠀⠀⠀⠸⣿⣿⣿⣿⣿⣿⣿⣿⣿⣿⣿⣿⣿⣿⣿⣿⣿⣿⣿⣿⣿⣿⣿⣿⣿⣿⣿⣿⣿⣿⣿⣿⣿⣿⣿⣿⣿⣿⣿⣿⡇⠀⠀⠀⠀⠀⠀⠀⠀⠀⠀⠀⠀⠀⠀⠀⠀⠀⠀⠀⠀⠀⠀⠀⠀⠀⠀⠀⠀⠀⠀⠀⠀⠀⠀⠀⠀⠀⠀⠀⠀⠀⠀⠀⠀⠀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⠀⠀⠀⠀⢸⣿⣿⣿⣿⣿⣿⣿⣿⣿⣿⣿⣿⣿⣿⣿⣿⣿⣿⣿⣿⣿⣿⣿⣿⣿⣿⣿⣿⣿⣿⣿⣿⣿⣿⣿⣿⣿⣿⣿⣿⡇⠀⠀⠀⠀⠀⠀⠀⠀⠀⠀⠀⠀⠀⠀⠀⠀⠀⠀⠀⠀⠀⠀⠀⠀⠀⠀⠀⠀⠀⠀⠀⠀⠀⠀⠀⠀⠀⠀⠀⠀⠀⠀⠀⠀⠀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⠀⠀⠀⣠⣿⣿⣿⣿⣿⣿⣿⣿⣿⣿⣿⣿⣿⣿⣿⣿⣿⣿⣿⣿⣿⣿⣿⣿⣿⣿⣿⣿⣿⣿⣿⣿⣿⣿⣿⣿⣿⣿⣿⣿⣿⠃⠀⠀⠀⠀⠀⠀⠀⠀⠀⠀⠀⠀⠀⠀⠀⠀⠀⠀⠀⠀⠀⠀⠀⠀⠀⠀⠀⠀⠀⠀⠀⠀⠀⠀⠀⠀⠀⠀⠀⠀⠀⠀⠀⠀⠀</a:t>
            </a:r>
            <a:br/>
            <a:r>
              <a:t>⣠⣴⣾⣿⣿⣿⣿⣿⣿⣿⣿⣿⣿⣿⣿⣿⣿⣿⣿⣿⣿⣿⣿⣿⣿⣿⣿⣿⣿⣿⣿⣿⣿⣿⣿⣿⣿⣿⣿⣿⣿⣿⣿⣿⣿⠀⠀⠀⠀⠀⠀⠀⠀⠀⠀⠀⠀⠀⠀⠀⠀⠀⠀⠀⠀⠀⠀⠀⠀⠀⠀⠀⠀⠀⠀⠀⠀⠀⠀⠀⠀⠀⠀⠀⠀⠀⠀⠀⠀⠀⠀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⣿⣿⣿⣿⣿⣿⣿⣿⣿⣿⣿⣿⣿⣿⣿⣿⣿⣿⣿⣿⣿⣿⣿⣿⣿⣿⣿⣿⣿⣿⣿⣿⣿⣿⣿⣿⣿⣿⣿⣿⣿⣿⣿⣿⡇⠀⠀⠀⠀⠀⠀⠀⠀⠀⠀⠀⠀⠀⠀⠀⠀⠀⠀⠀⠀⠀⠀⠀⠀⠀⠀⠀⣀⣤⠀⠀⠀⠀⠀⠀⠀⠀⠀⠀⠀⠀⠀⠀⠀⠀⠀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⣿⣿⣿⣿⣿⣿⣿⣿⣿⣿⣿⣿⣿⣿⣿⣿⣿⣿⣿⣿⣿⣿⣿⣿⣿⣿⣿⣿⣿⣿⣿⣿⣿⣿⣿⣿⣿⣿⣿⣿⣿⣿⣿⣿⡇⠀⠀⠀⠀⠀⠀⠀⠀⠀⠀⠀⠀⠀⠀⠀⠀⠀⠀⠀⠀⠀⠀⠀⠀⠀⠀⠀⠙⢿⣿⣷⣶⣦⣴⣶⣄⠀⠀⠀⠀⠀⠀⠀⠀⠀⠀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⣿⣿⣿⣿⣿⣿⣿⣿⣿⣿⣿⣿⣿⣿⣿⣿⣿⣿⣿⣿⣿⣿⣿⣿⣿⣿⣿⣿⣿⣿⣿⣿⣿⣿⣿⣿⣿⣿⣿⣿⣿⣿⣿⣿⠃⠀⠀⠀⠀⠀⠀⠀⠀⠀⠀⠀⠀⠀⠀⠀⠀⠀⠀⠀⠀⠀⠀⠀⠀⠀⠀⠀⠀⠀⠈⢙⣿⣿⣿⣿⣿⣷⣄⠀⠀⠀⠀⠀⠀⠀⠀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⣿⣿⣿⣿⣿⣿⣿⣿⣿⣿⣿⣿⣿⣿⣿⣿⣿⣿⣿⣿⣿⣿⣿⣿⣿⣿⣿⣿⣿⣿⣿⣿⣿⣿⣿⣿⣿⣿⣿⣿⣿⣿⣿⣿⠀⠀⠀⠀⠀⠀⠀⠀⠀⠀⠀⠀⠀⠀⠀⠀⠀⠀⠀⠀⠀⠀⠀⠀⠀⠀⠀⠀⠀⢀⣴⣿⣿⣿⣿⣿⣿⣿⣿⣷⣄⠀⠀⠀⠀⠀⠀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⣿⣿⣿⣿⣿⣿⣿⣿⣿⣿⣿⣿⣿⣿⣿⣿⣿⣿⣿⣿⣿⣿⣿⣿⣿⣿⣿⣿⣿⣿⣿⣿⣿⣿⣿⣿⣿⣿⣿⣿⣿⣿⣿⣿⠀⠀⠀⠀⠀⠀⠀⠀⠀⠀⠀⠀⠀⠀⠀⠀⠀⠀⠀⠀⠀⠀⠀⠀⠀⠀⠀⣠⣶⣿⣿⣿⣿⣿⣿⣿⣿⣿⣿⣿⣿⣷⣶⣶⣶⣶⡄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⣿⣿⣿⣿⣿⣿⣿⣿⣿⣿⣿⣿⣿⣿⣿⣿⣿⣿⣿⣿⣿⣿⣿⣿⣿⣿⣿⣿⣿⣿⣿⣿⣿⣿⣿⣿⣿⣿⣿⣿⣿⣿⣿⣿⠀⠀⠀⠀⠀⠀⠀⠀⠀⠀⠀⠀⠀⠀⠀⠀⠀⠀⠀⠀⠀⠀⠀⠀⠀⣠⣾⣿⣿⣿⣿⣿⣿⣿⣿⣿⣿⣿⣿⣿⣿⣿⣿⣿⣿⣿⡇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⣿⣿⣿⣿⣿⣿⣿⣿⣿⣿⣿⣿⣿⣿⣿⣿⣿⣿⣿⣿⣿⣿⣿⣿⣿⣿⣿⣿⣿⣿⣿⣿⣿⣿⣿⣿⣿⣿⣿⣿⣿⣿⣿⡿⠀⠀⠀⠀⠀⠀⠀⠀⠀⠀⠀⠀⠀⠀⠀⠀⠀⠀⠀⠀⠀⠀⠀⠀⠀⠈⠻⣿⣿⣿⣿⣿⣿⣿⣿⣿⣿⣿⣿⣿⣿⣿⣿⣿⡿⠛⠁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⣿⣿⣿⣿⣿⣿⣿⣿⣿⣿⣿⣿⣿⣿⣿⣿⣿⣿⣿⣿⣿⣿⣿⣿⣿⣿⣿⣿⣿⣿⣿⣿⣿⣿⣿⣿⣿⣿⣿⣿⣿⣿⣿⡇⠀⠀⠀⠀⠀⠀⠀⠀⠀⠀⠀⠀⠀⠀⠀⠀⠀⠀⠀⠀⠀⠀⠀⠀⠀⠀⠀⠈⠻⣿⣿⣿⣿⣿⣿⣿⣿⣿⣿⣿⣿⡿⠟⠋⠀⠀⠀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⣿⣿⣿⣿⣿⣿⣿⣿⣿⣿⣿⣿⣿⣿⣿⣿⣿⣿⣿⣿⣿⣿⣿⣿⣿⣿⣿⣿⣿⣿⣿⣿⣿⣿⣿⣿⣿⣿⣿⣿⣿⣿⣿⡇⠀⠀⠀⠀⠀⠀⠀⠀⠀⠀⠀⠀⠀⠀⠀⠀⠀⠀⠀⠀⠀⠀⠀⠀⠀⠀⠀⠀⠀⠀⠙⠿⣿⣿⣿⣿⣿⡿⠿⠛⠉⠀⠀⠀⠀⠀⠀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⣿⣿⣿⣿⣿⣿⣿⣿⣿⣿⣿⣿⣿⣿⣿⣿⣿⣿⣿⣿⣿⣿⣿⣿⣿⣿⣿⣿⣿⣿⣿⣿⣿⣿⣿⣿⣿⣿⣿⣿⣿⣿⣿⡇⠀⠀⠀⠀⠀⠀⠀⠀⠀⠀⠀⠀⠀⠀⠀⠀⠀⠀⠀⠀⠀⠀⠀⠀⠀⠀⠀⠀⠀⠀⠀⠀⠀⠈⠉⠉⠀⠀⠀⠀⠀⠀⠀⠀⠀⠀⠀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⠉⠛⠿⢿⣿⣿⣿⣿⣿⣿⣿⣿⣿⣿⣿⣿⣿⣿⣿⣿⣿⣿⣿⣿⣿⣿⣿⣿⣿⣿⣿⣿⣿⣿⣿⣿⣿⣿⣿⣿⣿⣿⣿⣿⣿⣿⣿⣿⠀⠀⠀⠀⠀⠀⠀⠀⠀⠀⠀⠀⠀⠀⠀⠀⠀⠀⠀⠀⠀⠀⠀⠀⠀⠀⠀⠀⠀⠀⠀⠀⠀⠀⠀⠀⠀⠀⠀⠀⠀⠀⠀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⠀⠀⠀⠀⠈⠛⠿⣿⣿⣿⣿⣿⣿⣿⣿⣿⣿⣿⣿⣿⣿⣿⣿⣿⣿⣿⣿⣿⣿⣿⣿⣿⣿⣿⣿⣿⣿⣿⣿⣿⣿⣿⣿⣿⣿⣿⣿⣿⠀⠀⠀⠀⠀⠀⠀⠀⠀⠀⠀⠀⠀⠀⠀⠀⠀⠀⠀⠀⠀⠀⠀⠀⠀⠀⠀⠀⠀⠀⠀⠀⠀⠀⠀⠀⠀⠀⠀⠀⠀⠀⠀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⠀⠀⠀⠀⠀⠀⠀⠀⠉⠛⠿⣿⣿⣿⣿⣿⣿⣿⣿⣿⣿⣿⣿⣿⣿⣿⣿⣿⣿⣿⣿⣿⣿⣿⣿⣿⣿⣿⣿⣿⣿⣿⣿⣿⣿⣿⣿⣿⠀⠀⠀⠀⠀⠀⠀⠀⠀⠀⠀⠀⠀⠀⠀⠀⠀⠀⠀⠀⠀⠀⠀⠀⠀⠀⠀⠀⠀⠀⠀⠀⠀⠀⠀⠀⠀⠀⠀⠀⠀⠀⠀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⠀⠀⠀⠀⠀⠀⠀⠀⠀⠀⠀⠀⠉⠛⠛⠿⢿⣿⣿⣿⣿⣿⣿⣿⣿⣿⣿⣿⣿⣿⣿⣿⣿⣿⣿⣿⣿⣿⣿⣿⣿⣿⣿⣿⣿⣿⣿⡏⠀⠀⠀⠀⠀⠀⠀⠀⠀⠀⠀⠀⠀⠀⠀⠀⠀⠀⠀⠀⠀⠀⠀⠀⠀⠀⠀⠀⠀⠀⠀⠀⠀⠀⠀⠀⠀⠀⠀⠀⠀⠀⠀</a:t>
            </a:r>
            <a:br/>
            <a:r>
              <a:t>⣤⣀⠀⠀⠀⠀⠀⠀⠀⠀⠀⠀⠀⠀⠀⠀⠀⠸⠿⠿⢿⣿⣿⣿⣿⣿⣿⣿⣿⣿⣿⣿⣿⣿⣿⣿⣿⣿⣿⣿⣿⣿⣿⣿⣿⣿⣿⡇⠀⠀⠀⠀⠀⠀⠀⠀⠀⠀⠀⠀⠀⠀⠀⠀⠀⠀⠀⠀⠀⠀⠀⠀⠀⠀⠀⠀⠀⠀⠀⠀⠀⠀⠀⠀⠀⠀⠀⠀⠀⠀⠀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⣿⣿⣿⣷⣦⣄⡀⠀⠀⠀⠀⠀⠀⠀⠀⠀⠀⠀⠀⠀⠀⠀⠉⠛⢿⣿⣿⣿⣿⣿⣿⣿⣿⣿⣿⣿⣿⣿⣿⣿⣿⣿⣿⣿⣿⣿⣿⡇⠀⠀⠀⠀⠀⠀⠀⠀⠀⠀⠀⠀⠀⠀⠀⠀⠀⠀⠀⠀⠀⠀⠀⠀⠀⠀⠀⠀⠀⠀⠀⠀⠀⠀⠀⠀⠀⠀⠀⠀⠀⠀⠀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⣿⣿⣿⣿⣿⣿⣿⣷⣤⣀⠀⠀⠀⠀⠀⠀⠀⠀⠀⠀⠀⠀⠀⠀⠀⠈⠻⣿⣿⣿⣿⣿⣿⣿⣿⣿⣿⣿⣿⣿⣿⣿⣿⣿⣿⣿⣿⠀⠀⠀⠀⠀⠀⠀⠀⠀⠀⠀⠀⠀⠀⠀⠀⠀⠀⠀⠀⠀⠀⠀⠀⠀⠀⠀⠀⠀⠀⠀⠀⠀⠀⠀⠀⠀⠀⠀⠀⠀⠀⠀⠀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⣿⣿⣿⣿⣿⣿⣿⣿⣿⣿⣷⣦⡀⠀⣠⣤⣀⣀⠀⠀⠈⠉⠙⣷⣦⡄⠀⠀⢹⣿⣿⣿⣿⣿⣿⣿⣿⣿⣿⣿⣿⣿⣿⣿⣿⣿⣿⠀⠀⠀⠀⠀⠀⠀⠀⠀⠀⠀⠀⠀⠀⠀⠀⠀⠀⠀⠀⠀⠀⠀⠀⠀⠀⠀⠀⠀⠀⠀⠀⠀⠀⠀⠀⠀⠀⠀⠀⠀⠀⠀⠀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⣿⣿⣿⣿⣿⣿⣿⣿⣿⣿⣿⣿⣿⣿⣿⣿⣿⣿⣿⣿⣿⣿⣿⣿⣿⣿⣧⣤⣿⣿⣿⣿⣿⣿⣿⣿⣿⣿⣿⣿⣿⣿⣿⣿⣿⣿⡇⠀⠀⠀⠀⠀⠀⠀⠀⠀⠀⠀⠀⠀⠀⠀⠀⠀⠀⠀⠀⠀⠀⠀⠀⠀⠀⠀⠀⠀⠀⠀⠀⠀⠀⠀⠀⠀⠀⠀⠀⠀⠀⠀⠀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⣿⣿⣿⣿⣿⣿⣿⣿⣿⣿⣿⣿⣿⣿⣿⣿⣿⣿⣿⣿⣿⣿⣿⣿⣿⣿⣿⣿⣿⣿⣿⣿⣿⣿⣿⣿⣿⣿⣿⣿⣿⣿⣿⡇⠀⠀⠀⠀⠀⠀⠀⠀⠀⠀⠀⠀⠀⠀⠀⠀⠀⠀⠀⠀⠀⠀⠀⠀⠀⠀⠀⢤⣷⣦⣄⣤⣤⣤⣤⣄⣶⣦⣄⠀⠀⠀⠀⠀⠀⠀⠀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⣿⣿⣿⣿⣿⣿⣿⣿⣿⣿⣿⣿⣿⣿⣿⣿⣿⣿⣿⣿⣿⣿⣿⣿⣿⣿⣿⣿⣿⣿⣿⣿⣿⣿⣿⣿⣿⣿⣿⣿⣿⣿⣿⠃⠀⠀⠀⠀⠀⠀⠀⠀⠀⠀⠀⠀⠀⠀⠀⠀⠀⠀⠀⠀⠀⠀⠀⠀⠀⠀⠀⠀⠈⠙⠛⠿⣿⣿⣿⣿⣿⣿⣿⣿⣦⣄⡀⠀⠀⠀⠀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⣿⣿⣿⣿⣿⣿⣿⣿⣿⣿⣿⣿⣿⣿⣿⣿⣿⣿⣿⣿⣿⣿⣿⣿⣿⣿⣿⣿⣿⣿⣿⣿⣿⣿⣿⣿⣿⣿⣿⣿⣿⣿⣿⠀⠀⠀⠀⠀⠀⠀⠀⠀⠀⠀⠀⠀⠀⠀⠀⠀⠀⠀⠀⠀⠀⠀⠀⠀⠀⠀⠀⠀⠀⠀⠀⠀⢀⣴⣿⣿⣿⣿⣿⣿⣿⣿⣿⣶⣤⣀⠀</a:t>
            </a:r>
            <a:br/>
            <a:r>
              <a:t>⣿⣿⣿⣿⣿⣿⣿⣿⣿⣿⣿⣿⣿⣿⣿⣿⣿⣿⣿⣿⣿⣿⣿⣿⣿⣿⣿⣿⣿⣿⣿⣿⣿⣿⣿⣿⣿⣿⣿⣿⣿⣿⡿⠀⠀⠀⠀⠀⠀⠀⠀⠀⠀⠀⠀⠀⠀⠀⠀⠀⠀⠀⠀⠀⠀⠀⠀⠀⠀⠀⠀⠀⠀⠀⣠⣴⣿⣿⣿⣿⣿⣿⣿⣿⣿⣿⣿⣿⣿⣿⡇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⣿⣿⣿⣿⣿⣿⣿⣿⣿⣿⣿⣿⣿⣿⣿⣿⣿⣿⣿⣿⣿⣿⣿⣿⣿⣿⣿⣿⣿⣿⣿⣿⣿⣿⣿⣿⣿⣿⣿⣿⣿⣿⡇⠀⠀⠀⠀⠀⠀⠀⠀⠀⠀⠀⠀⠀⠀⠀⠀⠀⠀⠀⠀⠀⠀⠀⠀⠀⠀⠀⠀⣀⣴⣾⣿⣿⣿⣿⣿⣿⣿⣿⣿⣿⣿⣿⣿⣿⣿⣿⡇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⣿⣿⣿⣿⣿⣿⣿⣿⣿⣿⣿⣿⣿⣿⣿⣿⣿⣿⣿⣿⣿⣿⣿⣿⣿⣿⣿⣿⣿⣿⣿⣿⣿⣿⣿⣿⣿⣿⣿⣿⣿⣿⡇⠀⠀⠀⠀⠀⠀⠀⠀⠀⠀⠀⠀⠀⠀⠀⠀⠀⠀⠀⠀⠀⠀⠀⠀⠀⢀⣴⣾⣿⣿⣿⣿⣿⣿⣿⣿⣿⣿⣿⣿⣿⣿⣿⣿⣿⣿⣿⡇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⣿⣿⣿⣿⣿⣿⣿⣿⣿⣿⣿⣿⣿⣿⣿⣿⣿⣿⣿⣿⣿⣿⣿⣿⣿⣿⣿⣿⣿⣿⣿⣿⣿⣿⣿⣿⣿⣿⣿⣿⣿⣿⠇⠀⠀⠀⠀⠀⠀⠀⠀⠀⠀⠀⠀⠀⠀⠀⠀⠀⠀⠀⠀⠀⠀⠀⠀⠀⠈⠻⣿⣿⣿⣿⣿⣿⣿⣿⣿⣿⣿⣿⣿⣿⣿⣿⣿⣿⣿⣿⡇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⣿⣿⣿⣿⣿⣿⣿⣿⣿⣿⣿⣿⣿⣿⣿⣿⣿⣿⣿⣿⣿⣿⣿⣿⣿⣿⣿⣿⣿⣿⣿⣿⣿⣿⣿⣿⣿⣿⣿⣿⣿⣿⠀⠀⠀⠀⠀⠀⠀⠀⠀⠀⠀⠀⠀⠀⠀⠀⠀⠀⠀⠀⠀⠀⠀⠀⠀⠀⠀⠀⠀⠙⢿⣿⣿⣿⣿⣿⣿⣿⣿⣿⣿⣿⣿⣿⣿⣿⣿⣿⡇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⣿⣿⣿⣿⣿⣿⣿⣿⣿⣿⣿⣿⣿⣿⣿⣿⣿⣿⣿⣿⣿⣿⣿⣿⣿⣿⣿⣿⣿⣿⣿⣿⣿⣿⣿⣿⣿⣿⣿⣿⣿⣿⠀⠀⠀⠀⠀⠀⠀⠀⠀⠀⠀⠀⠀⠀⠀⠀⠀⠀⠀⠀⠀⠀⠀⠀⠀⠀⠀⠀⠀⠀⠀⠉⠻⣿⣿⣿⣿⣿⣿⣿⣿⣿⣿⣿⣿⣿⣿⡿⠇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⣿⣿⣿⣿⣿⣿⣿⣿⣿⣿⣿⣿⣿⣿⣿⣿⣿⣿⣿⣿⣿⣿⣿⣿⣿⣿⣿⣿⣿⣿⣿⣿⣿⣿⣿⣿⣿⣿⣿⣿⣿⣿⠀⠀⠀⠀⠀⠀⠀⠀⠀⠀⠀⠀⠀⠀⠀⠀⠀⠀⠀⠀⠀⠀⠀⠀⠀⠀⠀⠀⠀⠀⠀⠀⠀⠀⠙⠻⠿⣿⣿⣿⣿⣿⣿⠿⠟⠋⠁⠀⠀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⣿⣿⣿⣿⣿⣿⣿⣿⣿⣿⣿⣿⣿⣿⣿⣿⣿⣿⣿⣿⣿⣿⣿⣿⣿⣿⣿⣿⣿⣿⣿⣿⣿⣿⣿⣿⣿⣿⣿⣿⣿⣿⠀⠀⠀⠀⠀⠀⠀⠀⠀⠀⠀⠀⠀⠀⠀⠀⠀⠀⠀⠀⠀⠀⠀⠀⠀⠀⠀⠀⠀⠀⠀⠀⠀⠀⠀⠀⠀⠀⠈⠉⠁⠀⠀⠀⠀⠀⠀⠀⠀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⠻⢿⣿⣿⣿⣿⣿⣿⣿⣿⣿⣿⣿⣿⣿⣿⣿⣿⣿⣿⣿⣿⣿⣿⣿⣿⣿⣿⣿⣿⣿⣿⣿⣿⣿⣿⣿⣿⣿⣿⣿⣿⣿⣿⣿⣿⣿⣿⣿⡇⠀⠀⠀⠀⠀⠀⠀⠀⠀⠀⠀⠀⠀⠀⠀⠀⠀⠀⠀⠀⠀⠀⠀⠀⠀⠀⠀⠀⠀⠀⠀⠀⠀⠀⠀⠀⠀⠀⠀⠀⠀</a:t>
            </a:r>
            <a:br/>
            <a:r>
              <a:t>⠀⠀⠈⠙⠻⢿⣿⣿⣿⣿⣿⣿⣿⣿⣿⣿⣿⣿⣿⣿⣿⣿⣿⣿⣿⣿⣿⣿⣿⣿⣿⣿⣿⣿⣿⣿⣿⣿⣿⣿⣿⣿⣿⣿⣿⣿⣿⣿⣿⠃⠀⠀⠀⠀⠀⠀⠀⠀⠀⠀⠀⠀⠀⠀⠀⠀⠀⠀⠀⠀⠀⠀⠀⠀⠀⠀⠀⠀⠀⠀⠀⠀⠀⠀⠀⠀⠀⠀⠀⠀⠀</a:t>
            </a:r>
            <a:br/>
            <a:r>
              <a:t>⠀⠀⠀⠀⠀⠀⠉⠛⠿⣿⣿⣿⣿⣿⣿⣿⣿⣿⣿⣿⣿⣿⣿⣿⣿⣿⣿⣿⣿⣿⣿⣿⣿⣿⣿⣿⣿⣿⣿⣿⣿⣿⣿⣿⣿⣿⣿⣿⣿⠀⠀⠀⠀⠀⠀⠀⠀⠀⠀⠀⠀⠀⠀⠀⠀⠀⠀⠀⠀⠀⠀⠀⠀⠀⠀⠀⠀⠀⠀⠀⠀⠀⠀⠀⠀⠀⠀⠀⠀⠀⠀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⠀⠀⠀⠀⠀⠀⠀⠀⠀⠀⠈⠙⠛⠿⠿⣿⣿⣿⣿⣿⣿⣿⣿⣿⣿⣿⣿⣿⣿⣿⣿⣿⣿⣿⣿⣿⣿⣿⣿⣿⣿⣿⣿⣿⣿⣿⣿⣿⣿⠀⠀⠀⠀⠀⠀⠀⠀⠀⠀⠀⠀⠀⠀⠀⠀⠀⠀⠀⠀⠀⠀⠀⠀⠀⠀⠀⠀⠀⠀⠀⠀⠀⠀⠀⠀⠀⠀⠀⠀⠀⠀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⠀⠀⠀⠀⠀⠀⠀⠀⠀⠀⠀⠀⠀⠀⠀⠀⠹⠿⠿⠿⣿⣿⣿⣿⣿⣿⣿⣿⣿⣿⣿⣿⣿⣿⣿⣿⣿⣿⣿⣿⣿⣿⣿⣿⣿⣿⣿⣿⡇⠀⠀⠀⠀⠀⠀⠀⠀⠀⠀⠀⠀⠀⠀⠀⠀⠀⠀⠀⠀⠀⠀⠀⠀⠀⠀⠀⠀⠀⠀⠀⠀⠀⠀⠀⠀⠀⠀⠀⠀⠀⠀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⣦⣄⡀⠀⠀⠀⠀⠀⠀⠀⠀⠀⠀⠀⠀⠀⠀⠀⠀⠀⠀⠈⠙⠻⣿⣿⣿⣿⣿⣿⣿⣿⣿⣿⣿⣿⣿⣿⣿⣿⣿⣿⣿⣿⣿⣿⣿⣿⠇⠀⠀⠀⠀⠀⠀⠀⠀⠀⠀⠀⠀⠀⠀⠀⠀⠀⠀⠀⠀⠀⠀⠀⠀⠀⠀⠀⠀⠀⠀⠀⠀⠀⠀⠀⠀⠀⠀⠀⠀⠀⠀</a:t>
            </a:r>
            <a:br/>
            <a:r>
              <a:t>⣿⣿⣿⣷⣦⣄⡀⠀⠀⠀⠀⠀⠀⠀⠀⠀⠀⠀⠀⠀⠀⠀⠀⠀⠀⠙⠿⣿⣿⣿⣿⣿⣿⣿⣿⣿⣿⣿⣿⣿⣿⣿⣿⣿⣿⣿⣿⣿⠀⠀⠀⠀⠀⠀⠀⠀⠀⠀⠀⠀⠀⠀⠀⠀⠀⠀⠀⠀⠀⠀⠀⠀⠀⠀⠀⠀⠀⠀⠀⠀⠀⠀⠀⠀⠀⠀⠀⠀⠀⠀⠀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⣿⣿⣿⣿⣿⣿⣿⣶⣄⡀⠀⠀⠀⢀⠀⠀⠀⠀⠀⠀⠒⠒⠲⣦⣤⡀⠀⠈⠙⣿⣿⣿⣿⣿⣿⣿⣿⣿⣿⣿⣿⣿⣿⣿⣿⣿⣿⡟⠀⠀⠀⠀⠀⠀⠀⠀⠀⠀⠀⠀⠀⠀⠀⠀⠀⠀⠀⠀⠀⠀⠀⠀⠀⠀⠀⠀⠀⠀⠀⠀⠀⠀⠀⠀⠀⠀⠀⠀⠀⠀⠀</a:t>
            </a:r>
            <a:br/>
            <a:r>
              <a:t>⣿⣿⣿⣿⣿⣿⣿⣿⣿⣿⣶⣤⣴⣾⣿⣶⣶⣶⣦⣤⣤⣤⣾⣿⣿⣿⣦⣀⣰⣿⣿⣿⣿⣿⣿⣿⣿⣿⣿⣿⣿⣿⣿⣿⣿⣿⣿⡇⠀⠀⠀⠀⠀⠀⠀⠀⠀⠀⠀⠀⠀⠀⠀⠀⠀⠀⠀⠀⠀⠀⠀⠀⠀⠀⠀⠀⠀⠀⠀⠀⠀⠀⠀⠀⠀⠀⠀⠀⠀⠀⠀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⣿⣿⣿⣿⣿⣿⣿⣿⣿⣿⣿⣿⣿⣿⣿⣿⣿⣿⣿⣿⣿⣿⣿⣿⣿⣿⣿⣿⣿⣿⣿⣿⣿⣿⣿⣿⣿⣿⣿⣿⣿⣿⣿⠀⠀⠀⠀⠀⠀⠀⠀⠀⠀⠀⠀⠀⠀⠀⠀⠀⠀⠀⠀⠀⠀⠀⠀⠀⠀⠀⠀⢀⣲⣄⣀⠀⣠⣤⣤⣤⣄⣴⣶⣤⣀⡀⠀⠀⠀⠀⠀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⣿⣿⣿⣿⣿⣿⣿⣿⣿⣿⣿⣿⣿⣿⣿⣿⣿⣿⣿⣿⣿⣿⣿⣿⣿⣿⣿⣿⣿⣿⣿⣿⣿⣿⣿⣿⣿⣿⣿⣿⣿⣿⡇⠀⠀⠀⠀⠀⠀⠀⠀⠀⠀⠀⠀⠀⠀⠀⠀⠀⠀⠀⠀⠀⠀⠀⠀⠀⠀⠀⠀⠀⠉⠛⠿⣶⣶⣿⣿⣿⣿⣿⣿⣿⣿⣿⣷⣦⣤⣀⠀</a:t>
            </a:r>
            <a:br/>
            <a:r>
              <a:t>⣿⣿⣿⣿⣿⣿⣿⣿⣿⣿⣿⣿⣿⣿⣿⣿⣿⣿⣿⣿⣿⣿⣿⣿⣿⣿⣿⣿⣿⣿⣿⣿⣿⣿⣿⣿⣿⣿⣿⣿⣿⣿⠇⠀⠀⠀⠀⠀⠀⠀⠀⠀⠀⠀⠀⠀⠀⠀⠀⠀⠀⠀⠀⠀⠀⠀⠀⠀⠀⠀⠀⠀⠀⠀⠀⠀⠈⠉⢉⣿⣿⣿⣿⣿⣿⣿⣿⣿⣿⣿⡇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⣿⣿⣿⣿⣿⣿⣿⣿⣿⣿⣿⣿⣿⣿⣿⣿⣿⣿⣿⣿⣿⣿⣿⣿⣿⣿⣿⣿⣿⣿⣿⣿⣿⣿⣿⣿⣿⣿⣿⣿⣿⣿⠀⠀⠀⠀⠀⠀⠀⠀⠀⠀⠀⠀⠀⠀⠀⠀⠀⠀⠀⠀⠀⠀⠀⠀⠀⠀⠀⠀⠀⠀⠀⠀⠀⠀⢀⣴⣿⣿⣿⣿⣿⣿⣿⣿⣿⣿⣿⣿⡇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⣿⣿⣿⣿⣿⣿⣿⣿⣿⣿⣿⣿⣿⣿⣿⣿⣿⣿⣿⣿⣿⣿⣿⣿⣿⣿⣿⣿⣿⣿⣿⣿⣿⣿⣿⣿⣿⣿⣿⣿⣿⡟⠀⠀⠀⠀⠀⠀⠀⠀⠀⠀⠀⠀⠀⠀⠀⠀⠀⠀⠀⠀⠀⠀⠀⠀⠀⠀⠀⠀⠀⠀⠀⣀⣤⣾⣿⣿⣿⣿⣿⣿⣿⣿⣿⣿⣿⣿⣿⣿⡇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⣿⣿⣿⣿⣿⣿⣿⣿⣿⣿⣿⣿⣿⣿⣿⣿⣿⣿⣿⣿⣿⣿⣿⣿⣿⣿⣿⣿⣿⣿⣿⣿⣿⣿⣿⣿⣿⣿⣿⣿⣿⡇⠀⠀⠀⠀⠀⠀⠀⠀⠀⠀⠀⠀⠀⠀⠀⠀⠀⠀⠀⠀⠀⠀⠀⠀⠀⠀⠀⣀⣤⣶⣿⣿⣿⣿⣿⣿⣿⣿⣿⣿⣿⣿⣿⣿⣿⣿⣿⣿⡇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⣿⣿⣿⣿⣿⣿⣿⣿⣿⣿⣿⣿⣿⣿⣿⣿⣿⣿⣿⣿⣿⣿⣿⣿⣿⣿⣿⣿⣿⣿⣿⣿⣿⣿⣿⣿⣿⣿⣿⣿⣿⠇⠀⠀⠀⠀⠀⠀⠀⠀⠀⠀⠀⠀⠀⠀⠀⠀⠀⠀⠀⠀⠀⠀⠀⠀⠀⠀⠈⠻⣿⣿⣿⣿⣿⣿⣿⣿⣿⣿⣿⣿⣿⣿⣿⣿⣿⣿⣿⣿⡇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⣿⣿⣿⣿⣿⣿⣿⣿⣿⣿⣿⣿⣿⣿⣿⣿⣿⣿⣿⣿⣿⣿⣿⣿⣿⣿⣿⣿⣿⣿⣿⣿⣿⣿⣿⣿⣿⣿⣿⣿⣿⠀⠀⠀⠀⠀⠀⠀⠀⠀⠀⠀⠀⠀⠀⠀⠀⠀⠀⠀⠀⠀⠀⠀⠀⠀⠀⠀⠀⠀⠀⠙⠿⣿⣿⣿⣿⣿⣿⣿⣿⣿⣿⣿⣿⣿⣿⣿⣿⣿⡇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⣿⣿⣿⣿⣿⣿⣿⣿⣿⣿⣿⣿⣿⣿⣿⣿⣿⣿⣿⣿⣿⣿⣿⣿⣿⣿⣿⣿⣿⣿⣿⣿⣿⣿⣿⣿⣿⣿⣿⣿⣿⠀⠀⠀⠀⠀⠀⠀⠀⠀⠀⠀⠀⠀⠀⠀⠀⠀⠀⠀⠀⠀⠀⠀⠀⠀⠀⠀⠀⠀⠀⠀⠀⠈⠛⢿⣿⣿⣿⣿⣿⣿⣿⣿⣿⣿⣿⣿⣿⣿⡇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⣿⣿⣿⣿⣿⣿⣿⣿⣿⣿⣿⣿⣿⣿⣿⣿⣿⣿⣿⣿⣿⣿⣿⣿⣿⣿⣿⣿⣿⣿⣿⣿⣿⣿⣿⣿⣿⣿⣿⣿⡿⠀⠀⠀⠀⠀⠀⠀⠀⠀⠀⠀⠀⠀⠀⠀⠀⠀⠀⠀⠀⠀⠀⠀⠀⠀⠀⠀⠀⠀⠀⠀⠀⠀⠀⠀⠈⠛⠿⣿⣿⣿⣿⣿⣿⣿⣿⣿⣿⠿⠃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⣿⣿⣿⣿⣿⣿⣿⣿⣿⣿⣿⣿⣿⣿⣿⣿⣿⣿⣿⣿⣿⣿⣿⣿⣿⣿⣿⣿⣿⣿⣿⣿⣿⣿⣿⣿⣿⣿⣿⣿⡇⠀⠀⠀⠀⠀⠀⠀⠀⠀⠀⠀⠀⠀⠀⠀⠀⠀⠀⠀⠀⠀⠀⠀⠀⠀⠀⠀⠀⠀⠀⠀⠀⠀⠀⠀⠀⠀⠀⠀⠉⠉⠛⠛⠛⠋⠉⠁⠀⠀⠀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⠛⠿⣿⣿⣿⣿⣿⣿⣿⣿⣿⣿⣿⣿⣿⣿⣿⣿⣿⣿⣿⣿⣿⣿⣿⣿⣿⣿⣿⣿⣿⣿⣿⣿⣿⣿⣿⣿⣿⣿⣿⣿⣿⣿⣿⣿⣿⣿⣿⣿⣿⣿⡇⠀⠀⠀⠀⠀⠀⠀⠀⠀⠀⠀⠀⠀⠀⠀⠀⠀⠀⠀⠀⠀⠀⠀⠀⠀⠀⠀⠀⠀⠀⠀⠀⠀⠀⠀⠀⠀⠀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⠀⠀⠀⠉⠛⠿⣿⣿⣿⣿⣿⣿⣿⣿⣿⣿⣿⣿⣿⣿⣿⣿⣿⣿⣿⣿⣿⣿⣿⣿⣿⣿⣿⣿⣿⣿⣿⣿⣿⣿⣿⣿⣿⣿⣿⣿⣿⣿⣿⣿⣿⣿⠀⠀⠀⠀⠀⠀⠀⠀⠀⠀⠀⠀⠀⠀⠀⠀⠀⠀⠀⠀⠀⠀⠀⠀⠀⠀⠀⠀⠀⠀⠀⠀⠀⠀⠀⠀⠀⠀⠀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⠀⠀⠀⠀⠀⠀⠀⠈⠉⠛⠻⠿⢿⣿⣿⣿⣿⣿⣿⣿⣿⣿⣿⣿⣿⣿⣿⣿⣿⣿⣿⣿⣿⣿⣿⣿⣿⣿⣿⣿⣿⣿⣿⣿⣿⣿⣿⣿⣿⣿⣿⣿⠀⠀⠀⠀⠀⠀⠀⠀⠀⠀⠀⠀⠀⠀⠀⠀⠀⠀⠀⠀⠀⠀⠀⠀⠀⠀⠀⠀⠀⠀⠀⠀⠀⠀⠀⠀⠀⠀⠀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⠀⠀⠀⠀⠀⠀⠀⠀⠀⠀⠀⠀⠀⠈⢿⠿⠿⠿⠿⠿⣿⣿⣿⣿⣿⣿⣿⣿⣿⣿⣿⣿⣿⣿⣿⣿⣿⣿⣿⣿⣿⣿⣿⣿⣿⣿⣿⣿⣿⣿⣿⡇⠀⠀⠀⠀⠀⠀⠀⠀⠀⠀⠀⠀⠀⠀⠀⠀⠀⠀⠀⠀⠀⠀⠀⠀⠀⠀⠀⠀⠀⠀⠀⠀⠀⠀⠀⠀⠀⠀⠀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⠀⠀⠀⠀⠀⠀⠀⠀⠀⠀⠀⠀⠀⠀⠀⠀⠀⠀⠀⠀⠀⠈⠙⠻⢿⣿⣿⣿⣿⣿⣿⣿⣿⣿⣿⣿⣿⣿⣿⣿⣿⣿⣿⣿⣿⣿⣿⣿⣿⣿⣿⠃⠀⠀⠀⠀⠀⠀⠀⠀⠀⠀⠀⠀⠀⠀⠀⠀⠀⠀⠀⠀⠀⠀⠀⠀⠀⠀⠀⠀⠀⠀⠀⠀⠀⠀⠀⠀⠀⠀⠀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⠀⠀⠀⠀⠀⠀⠀⠀⠀⠀⠀⠀⠀⠀⠀⠀⠀⠀⠀⠀⠀⠀⠀⠀⠀⠈⠻⢿⣿⣿⣿⣿⣿⣿⣿⣿⣿⣿⣿⣿⣿⣿⣿⣿⣿⣿⣿⣿⣿⣿⡿⠀⠀⠀⠀⠀⠀⠀⠀⠀⠀⠀⠀⠀⠀⠀⠀⠀⠀⠀⠀⠀⠀⠀⠀⠀⠀⠀⠀⠀⠀⠀⠀⠀⠀⠀⠀⠀⠀⠀⠀</a:t>
            </a:r>
            <a:br/>
            <a:r>
              <a:t>⣤⣀⠀⠀⠀⠀⠀⠀⠀⠀⠀⠀⠀⠀⠀⠀⠀⠀⠠⠤⠤⠤⢤⡄⠀⠀⠀⠀⠈⠻⣿⣿⣿⣿⣿⣿⣿⣿⣿⣿⣿⣿⣿⣿⣿⣿⣿⣿⣿⣿⡇⠀⠀⠀⠀⠀⠀⠀⠀⠀⠀⠀⠀⠀⠀⠀⠀⠀⠀⠀⠀⠀⠀⠀⠀⠀⠀⠀⠀⠀⠀⠀⠀⠀⠀⠀⠀⠀⠀⠀⠀</a:t>
            </a:r>
            <a:br/>
            <a:r>
              <a:t>⣿⣿⣷⣦⣀⠀⠀⠀⠀⠀⠀⠀⠀⠀⠀⠀⠀⠀⠀⠀⠀⠀⣠⣿⣷⣷⣄⡀⠀⠀⣼⣿⣿⣿⣿⣿⣿⣿⣿⣿⣿⣿⣿⣿⣿⣿⣿⣿⣿⣿⠀⠀⠀⠀⠀⠀⠀⠀⠀⠀⠀⠀⠀⠀⠀⠀⠀⠀⠀⠀⠀⠀⠀⠀⠀⠀⠀⠀⠀⠀⠀⠀⠀⠀⠀⠀⠀⠀⠀⠀⠀</a:t>
            </a:r>
            <a:br/>
            <a:r>
              <a:t>⣿⣿⣿⣿⣿⣷⣤⡀⠀⣠⣾⣿⣿⣶⣶⣶⣶⣶⣶⣾⣿⣿⣿⣿⣿⣿⣿⣿⣶⣴⣿⣿⣿⣿⣿⣿⣿⣿⣿⣿⣿⣿⣿⣿⣿⣿⣿⣿⣿⡇⠀⠀⠀⠀⠀⠀⠀⠀⠀⠀⠀⠀⠀⠀⠀⠀⠀⠀⠀⠀⠀⠀⠀⠀⠀⠀⠀⠀⠀⠀⠀⠀⠀⠀⠀⠀⠀⠀⠀⠀⠀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⣿⣿⣿⣿⣿⣿⣿⣿⣿⣿⣿⣿⣿⣿⣿⣿⣿⣿⣿⣿⣿⣿⣿⣿⣿⣿⣿⣿⣿⣿⣿⣿⣿⣿⣿⣿⣿⣿⣿⣿⣿⠇⠀⠀⠀⠀⠀⠀⠀⠀⠀⠀⠀⠀⠀⠀⠀⠀⠀⠀⠀⠀⠀⠀⠀⠀⠀⠀⠀⠀⠀⠀⢠⣀⡀⠀⠀⠀⠀⠀⠀⠀⠀⠀⢰⣦⣄⡀⠀⠀⠀</a:t>
            </a:r>
            <a:br/>
            <a:r>
              <a:t>⣿⣿⣿⣿⣿⣿⣿⣿⣿⣿⣿⣿⣿⣿⣿⣿⣿⣿⣿⣿⣿⣿⣿⣿⣿⣿⣿⣿⣿⣿⣿⣿⣿⣿⣿⣿⣿⣿⣿⣿⡿⠀⠀⠀⠀⠀⠀⠀⠀⠀⠀⠀⠀⠀⠀⠀⠀⠀⠀⠀⠀⠀⠀⠀⠀⠀⠀⠀⠀⠀⠀⠀⠲⣿⣿⣿⣀⠐⠾⠿⣿⣿⣿⣷⣿⣿⣿⣿⣿⣶⡄</a:t>
            </a:r>
            <a:br/>
            <a:r>
              <a:t>⣿⣿⣿⣿⣿⣿⣿⣿⣿⣿⣿⣿⣿⣿⣿⣿⣿⣿⣿⣿⣿⣿⣿⣿⣿⣿⣿⣿⣿⣿⣿⣿⣿⣿⣿⣿⣿⣿⣿⣿⠇⠀⠀⠀⠀⠀⠀⠀⠀⠀⠀⠀⠀⠀⠀⠀⠀⠀⠀⠀⠀⠀⠀⠀⠀⠀⠀⠀⠀⠀⠀⠀⠀⠀⠙⠻⠿⣿⣿⣿⣿⣿⣿⣿⣿⣿⣿⣿⣿⣿⡇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⣿⣿⣿⣿⣿⣿⣿⣿⣿⣿⣿⣿⣿⣿⣿⣿⣿⣿⣿⣿⣿⣿⣿⣿⣿⣿⣿⣿⣿⣿⣿⣿⣿⣿⣿⣿⣿⣿⣿⣿⠀⠀⠀⠀⠀⠀⠀⠀⠀⠀⠀⠀⠀⠀⠀⠀⠀⠀⠀⠀⠀⠀⠀⠀⠀⠀⠀⠀⠀⠀⠀⠀⠀⠀⠀⠀⠀⠀⠈⠉⢉⣽⣿⣿⣿⣿⣿⣿⣿⣿⡇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⣿⣿⣿⣿⣿⣿⣿⣿⣿⣿⣿⣿⣿⣿⣿⣿⣿⣿⣿⣿⣿⣿⣿⣿⣿⣿⣿⣿⣿⣿⣿⣿⣿⣿⣿⣿⣿⣿⣿⡇⠀⠀⠀⠀⠀⠀⠀⠀⠀⠀⠀⠀⠀⠀⠀⠀⠀⠀⠀⠀⠀⠀⠀⠀⠀⠀⠀⠀⠀⠀⠀⠀⠀⠀⠀⠀⠀⠀⣠⣶⣿⣿⣿⣿⣿⣿⣿⣿⣿⣿⡇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⣿⣿⣿⣿⣿⣿⣿⣿⣿⣿⣿⣿⣿⣿⣿⣿⣿⣿⣿⣿⣿⣿⣿⣿⣿⣿⣿⣿⣿⣿⣿⣿⣿⣿⣿⣿⣿⣿⣿⠁⠀⠀⠀⠀⠀⠀⠀⠀⠀⠀⠀⠀⠀⠀⠀⠀⠀⠀⠀⠀⠀⠀⠀⠀⠀⠀⠀⠀⠀⠀⠀⠀⠀⠀⣀⣤⣶⣿⣿⣿⣿⣿⣿⣿⣿⣿⣿⣿⣿⣿⡇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⣿⣿⣿⣿⣿⣿⣿⣿⣿⣿⣿⣿⣿⣿⣿⣿⣿⣿⣿⣿⣿⣿⣿⣿⣿⣿⣿⣿⣿⣿⣿⣿⣿⣿⣿⣿⣿⣿⡿⠀⠀⠀⠀⠀⠀⠀⠀⠀⠀⠀⠀⠀⠀⠀⠀⠀⠀⠀⠀⠀⠀⠀⠀⠀⠀⠀⠀⠀⢀⣀⣤⣴⣾⣿⣿⣿⣿⣿⣿⣿⣿⣿⣿⣿⣿⣿⣿⣿⣿⣿⡇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⣿⣿⣿⣿⣿⣿⣿⣿⣿⣿⣿⣿⣿⣿⣿⣿⣿⣿⣿⣿⣿⣿⣿⣿⣿⣿⣿⣿⣿⣿⣿⣿⣿⣿⣿⣿⣿⣿⡇⠀⠀⠀⠀⠀⠀⠀⠀⠀⠀⠀⠀⠀⠀⠀⠀⠀⠀⠀⠀⠀⠀⠀⠀⠀⠀⠀⠀⠘⢿⣿⣿⣿⣿⣿⣿⣿⣿⣿⣿⣿⣿⣿⣿⣿⣿⣿⣿⣿⣿⣿⡇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⣿⣿⣿⣿⣿⣿⣿⣿⣿⣿⣿⣿⣿⣿⣿⣿⣿⣿⣿⣿⣿⣿⣿⣿⣿⣿⣿⣿⣿⣿⣿⣿⣿⣿⣿⣿⣿⣿⠁⠀⠀⠀⠀⠀⠀⠀⠀⠀⠀⠀⠀⠀⠀⠀⠀⠀⠀⠀⠀⠀⠀⠀⠀⠀⠀⠀⠀⠀⠀⠈⠛⢿⣿⣿⣿⣿⣿⣿⣿⣿⣿⣿⣿⣿⣿⣿⣿⣿⣿⣿⡇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⣿⣿⣿⣿⣿⣿⣿⣿⣿⣿⣿⣿⣿⣿⣿⣿⣿⣿⣿⣿⣿⣿⣿⣿⣿⣿⣿⣿⣿⣿⣿⣿⣿⣿⣿⣿⣿⣿⠀⠀⠀⠀⠀⠀⠀⠀⠀⠀⠀⠀⠀⠀⠀⠀⠀⠀⠀⠀⠀⠀⠀⠀⠀⠀⠀⠀⠀⠀⠀⠀⠀⠀⠉⠻⢿⣿⣿⣿⣿⣿⣿⣿⣿⣿⣿⣿⣿⣿⣿⣿⡇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⣿⣿⣿⣿⣿⣿⣿⣿⣿⣿⣿⣿⣿⣿⣿⣿⣿⣿⣿⣿⣿⣿⣿⣿⣿⣿⣿⣿⣿⣿⣿⣿⣿⣿⣿⣿⣿⡿⠀⠀⠀⠀⠀⠀⠀⠀⠀⠀⠀⠀⠀⠀⠀⠀⠀⠀⠀⠀⠀⠀⠀⠀⠀⠀⠀⠀⠀⠀⠀⠀⠀⠀⠀⠀⠀⠉⠻⢿⣿⣿⣿⣿⣿⣿⣿⣿⣿⣿⣿⣿⡇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⠀⠀⠀⠀⠀⠀⠀⠀⠀⠀⠀⠀⠀⠀⠀⠀⠀⠀⠀⠀⠀⠀⠀⠀⠀⠀⠀⠀⠀⠀⠀⠀⠀⠀⠀⠀⠀⠀⠀⠀⠀⣀⣀⡀⠀⠀⢀⣀⣀⡀⠀⠀⠀⠀⠀⠀⠀⠀⠀⠀⠀⠀⠀⠀⠀⠀⠀⠀⠀⠀⠀⠀⠀⠀⠀⠀⠀⠀⠀⠀⠀⠀⠀⠀⠀⠀⠀⠀⠀⠀⠀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⠀⠀⠀⠀⠀⠀⠀⠀⠀⠀⠀⠀⠀⠀⠀⠀⠀⠀⠀⠀⠀⠀⠀⠀⠀⠀⠀⠀⠀⠀⠀⠀⠀⠀⠀⠀⠀⠀⠀⠀⠀⣿⣿⣧⣤⣼⣿⣿⣿⡿⠷⣄⠀⠀⠀⠀⠀⠀⠀⠀⠀⠀⠀⠀⠀⠀⠀⠀⠀⠀⠀⠀⠀⠀⠀⠀⠀⠀⠀⠀⠀⠀⠀⠀⠀⠀⠀⠀⠀⠀⠀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⠀⠀⠀⠀⠀⠀⠀⠀⠀⠀⠀⠀⠀⠀⠀⠀⠀⠀⠀⠀⠀⠀⠀⠀⠀⠀⠀⠀⠀⠀⠀⠀⠀⠀⠀⠀⠀⠀⠀⠀⠀⠈⠛⠿⣿⣿⣿⣿⣿⣇⡀⠈⠉⠀⠀⠀⠀⠀⠀⠀⠀⠀⠀⠀⠀⠀⠀⠀⠀⠀⠀⠀⠀⠀⠀⠀⠀⠀⠀⠀⠀⠀⠀⠀⠀⠀⠀⠀⠀⠀⠀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⠀⠀⠀⠀⠀⠀⠀⠀⠀⠀⠀⠀⠀⠀⠀⠀⠀⠀⠀⠀⠀⠀⠀⠀⠀⠀⠀⠀⠀⠀⠀⠀⠀⠀⠀⠀⠀⠀⠀⠀⠀⠀⠀⣠⡔⠿⢿⣿⣿⣿⣿⣷⡦⠀⠀⠀⠀⠀⠀⠀⠀⠀⠀⠀⠀⠀⠀⠀⠀⠀⠀⠀⠀⠀⠀⠀⠀⠀⠀⠀⠀⠀⠀⠀⠀⠀⠀⠀⠀⠀⠀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⠀⠀⠀⠀⠀⠀⠀⠀⠀⠀⠀⠀⠀⠀⠀⠀⠀⠀⠀⠀⠀⠀⠀⠀⠀⠀⠀⠀⠀⠀⠀⠀⠀⠀⠀⠀⠀⠀⠀⠀⠀⠀⠈⠻⢧⠀⣸⣿⣿⣿⣿⣿⣷⣦⡀⠀⠀⠀⠀⠀⠀⠀⠀⠀⠀⠀⠀⠀⠀⠀⠀⠀⠀⠀⠀⠀⠀⠀⠀⠀⠀⠀⠀⠀⠀⠀⠀⠀⠀⠀⠀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⠀⠀⠀⠀⠀⠀⠀⠀⠀⠀⠀⠀⠀⠀⠀⠀⠀⠀⠀⠀⠀⠀⠀⠀⠀⠀⠀⠀⠀⠀⠀⠀⠀⠀⠀⠀⠀⠀⠀⠀⠀⠀⠀⠀⠸⣷⣿⣿⣿⣿⡍⢙⣯⡟⠀⠀⠀⠀⠀⠀⠀⠀⠀⠀⠀⠀⠀⠀⠀⠀⠀⠀⠀⠀⠀⠀⠀⠀⠀⠀⠀⠀⠀⠀⠀⠀⠀⠀⠀⠀⠀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⠀⠀⠀⠀⠀⠀⠀⠀⠀⠀⠀⠀⠀⠀⠀⠀⠀⠀⠀⠀⠀⠀⠀⠀⠀⠀⠀⠀⠀⠀⠀⠀⠀⠀⠀⠀⠀⠀⠀⠀⠀⠀⠀⠀⠀⣽⠏⢻⣿⣿⣿⣾⣿⣿⠀⠀⠀⠀⠀⠀⠀⠀⠀⠀⠀⠀⠀⠀⠀⠀⠀⠀⠀⠀⠀⠀⠀⠀⠀⠀⠀⠀⠀⠀⠀⠀⠀⠀⠀⠀⠀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⠀⠀⠀⠀⠀⠀⠀⠀⠀⠀⠀⠀⠀⠀⠀⠀⠀⠀⠀⠀⠀⠀⠀⠀⠀⠀⠀⠀⠀⠀⠀⠀⠀⠀⠀⠀⠀⠀⠀⠀⠀⠀⠀⠀⣼⠋⠀⣠⣿⣿⣿⣿⣿⣏⣻⣯⡒⠲⢄⣀⣀⣀⣤⣤⣤⣀⣀⠀⠀⠀⠀⠀⠀⠀⠀⠀⠀⠀⠀⠀⠀⠀⠀⠀⠀⠀⠀⠀⠀⠀⠀</a:t>
            </a:r>
            <a:br/>
            <a:r>
              <a:t>⠀⠀⠀⠀⠀⠀⠀⠀⠀⠀⠀⠀⠀⠀⠀⠀⠀⠀⠀⠀⠀⠀⠀⠀⠀⠀⠀⠘⠿⠿⢿⣿⣶⣶⣶⣶⣦⣤⣤⣤⣤⣤⣤⣾⣧⣴⣿⣿⣿⣿⣿⣿⣿⣿⣿⣿⣿⣿⣿⣿⣿⣿⣿⣿⣿⣿⣿⣦⠀⠀⠀⠀⠀⠀⠀⠀⠀⠀⠀⠀⠀⠀⠀⠀⠀⠀⠀⠀⠀⠀⠀</a:t>
            </a:r>
            <a:br/>
            <a:r>
              <a:t>⠀⠀⠀⠀⠀⠀⠀⠀⠀⠀⠀⠀⠀⠀⠀⠀⠀⠀⠀⠀⠀⠀⠀⠀⠀⠀⠀⠀⠀⠀⠀⠉⠀⠉⠙⠲⢦⡀⠀⠉⠉⠉⠉⠉⢹⣿⣿⣿⣿⣿⣿⣿⣿⣿⣿⣿⣿⣿⣿⣿⣿⣿⣿⣿⣿⣿⣿⣿⣿⣇⠀⠀⠀⠀⠀⠀⠀⠀⠀⠀⠀⠀⠀⠀⠀⠀⠀⠀⠀⠀⠀</a:t>
            </a:r>
            <a:br/>
            <a:r>
              <a:t>⠀⠀⠀⠀⠀⠀⠀⠀⠀⠀⠀⠀⠀⠀⠀⠀⠀⠀⠀⠀⠀⠀⠀⠀⠀⠀⠀⠀⠀⠀⠀⠀⠀⠀⠀⠀⠀⠉⠃⠀⠀⠀⠀⠀⠀⠀⠀⠀⠀⠀⢸⡿⣿⠄⠀⠀⠈⠉⠛⠛⠛⠿⠿⢿⣿⣿⣿⡿⠿⠃⠀⠀⠀⠀⠀⠀⠀⠀⠀⠀⠀⠀⠀⠀⠀⠀⠀⠀⠀⠀⠀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⠀⠀⠀⠀⠀⠀⠀⠀⠀⠀⠀⠀⠀⠀⠀⠀⠀⠀⠀⠀⠀⠀⠀⠀⠀⠀⠀⠀⠀⠀⠀⠀⠀⠀⠀⠀⠀⠀⠀⠀⠀⠀⠀⠀⠀⠀⠀⠀⠀⠀⠘⠁⠉⠀⠀⠀⠀⠀⠀⠀⠀⠀⠀⠀⠑⠙⠃⠀⠀⠀⠀⠀⠀⠀⠀⠀⠀⠀⠀⠀⠀⠀⠀⠀⠀⠀⠀⠀⠀⠀⠀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⢿⣿⣿⣿⣿⣿⣿⣿⣿⣿⣿⣿⣿⣿⣿⣿⣿⣿⣿⣿⣿⣿⣿⣿⣿⣿⣿⣿⣿⣿⣿⣿⣿⣿⣿⣿⣿⣿⣿⣿⣿⣿⣿⣿⣿⣿⣿⣿⣿⣿⣿⣿⣿⣿⡇⠀⠀⠀⠀⠀⠀⠀⠀⠀⠀⠀⠀⠀⠀⠀⠀⠀⠀⠀⠀⠀⠀⠀⠀⠀⠀⠀⠀⠀⠀⠀⠀⠀⠀⠀⠀</a:t>
            </a:r>
            <a:br/>
            <a:r>
              <a:t>⠀⠈⠙⠻⠿⣿⣿⣿⣿⣿⣿⣿⣿⣿⣿⣿⣿⣿⣿⣿⣿⣿⣿⣿⣿⣿⣿⣿⣿⣿⣿⣿⣿⣿⣿⣿⣿⣿⣿⣿⣿⣿⣿⣿⣿⣿⣿⣿⣿⣿⣿⣿⣿⣿⠀⠀⠀⠀⠀⠀⠀⠀⠀⠀⠀⠀⠀⠀⠀⠀⠀⠀⠀⠀⠀⠀⠀⠀⠀⠀⠀⠀⠀⠀⠀⠀⠀⠀⠀⠀⠀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⠀⠀⠀⠀⠀⠀⠉⠉⠛⠻⠿⢿⣿⣿⣿⣿⣿⣿⣿⣿⣿⣿⣿⣿⣿⣿⣿⣿⣿⣿⣿⣿⣿⣿⣿⣿⣿⣿⣿⣿⣿⣿⣿⣿⣿⣿⣿⣿⣿⣿⣿⣿⣿⣿⠀⠀⠀⠀⠀⠀⠀⠀⠀⠀⠀⠀⠀⠀⠀⠀⠀⠀⠀⠀⠀⠀⠀⠀⠀⠀⠀⠀⠀⠀⠀⠀⠀⠀⠀⠀⠀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⠀⠀⠀⠀⠀⠀⠀⠀⠀⠀⠀⠀⠈⢿⠿⠿⠿⠟⠻⠿⢿⣿⣿⣿⣿⣿⣿⣿⣿⣿⣿⣿⣿⣿⣿⣿⣿⣿⣿⣿⣿⣿⣿⣿⣿⣿⣿⣿⣿⣿⣿⣿⣿⡇⠀⠀⠀⠀⠀⠀⠀⠀⠀⠀⠀⠀⠀⠀⠀⠀⠀⠀⠀⠀⠀⠀⠀⠀⠀⠀⠀⠀⠀⠀⠀⠀⠀⠀⠀⠀⠀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⠀⠀⠀⠀⠀⠀⠀⠀⠀⠀⠀⠀⠀⠀⠀⠀⠀⠀⠀⠀⠀⠈⠉⠛⠿⢿⣿⣿⣿⣿⣿⣿⣿⣿⣿⣿⣿⣿⣿⣿⣿⣿⣿⣿⣿⣿⣿⣿⣿⣿⣿⣿⣿⠃⠀⠀⠀⠀⠀⠀⠀⠀⠀⠀⠀⠀⠀⠀⠀⠀⠀⠀⠀⠀⠀⠀⠀⠀⠀⠀⠀⠀⠀⠀⠀⠀⠀⠀⠀⠀⠀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⠀⠀⠀⠀⠀⠀⠀⠀⠀⠀⠀⠀⠀⠀⠀⠀⠀⠀⠀⠀⠀⠀⠀⠀⠀⠀⠈⠻⢿⣿⣿⣿⣿⣿⣿⣿⣿⣿⣿⣿⣿⣿⣿⣿⣿⣿⣿⣿⣿⣿⣿⣿⡟⠀⠀⠀⠀⠀⠀⠀⠀⠀⠀⠀⠀⠀⠀⠀⠀⠀⠀⠀⠀⠀⠀⠀⠀⠀⠀⠀⠀⠀⠀⠀⠀⠀⠀⠀⠀⠀⠀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⠀⠀⠀⠀⠀⠀⠀⠀⠀⠀⠀⠀⠀⠀⠀⠀⠀⠀⢀⣠⣤⣤⣤⣄⠀⠀⠀⠀⠀⠈⠛⢿⣿⣿⣿⣿⣿⣿⣿⣿⣿⣿⣿⣿⣿⣿⣿⣿⣿⣿⣿⣿⠇⠀⠀⠀⠀⠀⠀⠀⠀⠀⠀⠀⠀⠀⠀⠀⠀⠀⠀⠀⠀⠀⠀⠀⠀⠀⠀⠀⠀⠀⠀⠀⠀⠀⠀⠀⠀⠀⠀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⠀⠀⠀⠀⠀⠀⠀⠀⠀⠀⠀⠀⠀⠀⠀⠀⠀⠀⠀⠀⠀⠀⠀⣽⣦⣤⣆⠀⠀⠀⠀⢈⣿⣿⣿⣿⣿⣿⣿⣿⣿⣿⣿⣿⣿⣿⣿⣿⣿⣿⣿⡟⠀⠀⠀⠀⠀⠀⠀⠀⠀⠀⠀⠀⠀⠀⠀⠀⠀⠀⠀⠀⠀⠀⠀⠀⠀⠀⠀⠀⠀⠀⠀⠀⠀⠀⠀⠀⠀⠀⠀</a:t>
            </a:r>
            <a:br/>
            <a:r>
              <a:t>⣿⣦⣄⠀⠀⠀⠀⠀⠀⣠⣤⣀⣀⣀⣀⣀⣀⣤⣤⣤⣴⣶⣿⣿⣿⣿⣿⣷⣦⣄⣀⣸⣿⣿⣿⣿⣿⣿⣿⣿⣿⣿⣿⣿⣿⣿⣿⣿⣿⣿⣿⠃⠀⠀⠀⠀⠀⠀⠀⠀⠀⠀⠀⠀⠀⠀⠀⠀⠀⠀⠀⠀⠀⠀⠀⠀⠀⠀⠀⠀⠀⠀⠀⠀⠀⠀⠀⠀⠀⠀⠀</a:t>
            </a:r>
            <a:br/>
            <a:r>
              <a:t>⣿⣿⣿⣿⣦⣀⣀⣠⣾⣿⣿⣿⣿⣿⣿⣿⣿⣿⣿⣿⣿⣿⣿⣿⣿⣿⣿⣿⣿⣿⣿⣿⣿⣿⣿⣿⣿⣿⣿⣿⣿⣿⣿⣿⣿⣿⣿⣿⣿⣿⡏⠀⠀⠀⠀⠀⠀⠀⠀⠀⠀⠀⠀⠀⠀⠀⠀⠀⠀⠀⠀⠀⠀⠀⠀⠀⠀⠀⠀⠀⠀⠀⠀⠀⠀⠀⠀⠀⠀⠀⠀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⣿⣿⣿⣿⣿⣿⣿⣿⣿⣿⣿⣿⣿⣿⣿⣿⣿⣿⣿⣿⣿⣿⣿⣿⣿⣿⣿⣿⣿⣿⣿⣿⣿⣿⣿⣿⣿⣿⣿⣿⣿⣿⣿⣿⣿⣿⣿⣿⣿⠃⠀⠀⠀⠀⠀⠀⠀⠀⠀⠀⠀⠀⠀⠀⠀⠀⠀⠀⠀⠀⠀⠀⠀⠀⠀⠀⠀⠀⠀⠀⠀⠀⠀⠀⠀⠀⠀⠀⠀⠀⠀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⣿⣿⣿⣿⣿⣿⣿⣿⣿⣿⣿⣿⣿⣿⣿⣿⣿⣿⣿⣿⣿⣿⣿⣿⣿⣿⣿⣿⣿⣿⣿⣿⣿⣿⣿⣿⣿⣿⣿⣿⣿⣿⣿⡿⠁⠀⠀⠀⠀⠀⠀⠀⠀⠀⠀⠀⠀⠀⠀⠀⠀⠀⠀⠀⠀⠀⠀⠀⠀⠀⠀⠀⠀⠀⠀⠀⠀⠀⠀⠀⠀⠀⠀⠀⠀⠀⠀⠀⠀⠀⠀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⣿⣿⣿⣿⣿⣿⣿⣿⣿⣿⣿⣿⣿⣿⣿⣿⣿⣿⣿⣿⣿⣿⣿⣿⣿⣿⣿⣿⣿⣿⣿⣿⣿⣿⣿⣿⣿⣿⣿⣿⣿⣿⠏⠀⠀⠀⠀⠀⠀⠀⠀⠀⠀⠀⠀⠀⠀⠀⠀⠀⠀⠀⠀⠀⠀⠀⠀⠀⠀⠀⠀⠀⠀⠀⠀⠀⠀⠀⠀⠀⠀⠀⠀⠀⠀⠀⠀⠀⠀⠀⠀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⣿⣿⣿⣿⣿⣿⣿⣿⣿⣿⣿⣿⣿⣿⣿⣿⣿⣿⣿⣿⣿⣿⣿⣿⣿⣿⣿⣿⣿⣿⣿⣿⣿⣿⣿⣿⣿⣿⣿⣿⣿⡟⠀⠀⠀⠀⠀⠀⠀⠀⠀⠀⠀⠀⠀⠀⠀⠀⠀⠀⠀⠀⠀⠀⠀⠀⠀⠀⠀⠀⠀⠀⠀⠀⠀⠀⠀⠀⠀⠀⠀⠀⠀⠀⠀⠀⠀⠀⠀⠀⠀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⣿⣿⣿⣿⣿⣿⣿⣿⣿⣿⣿⣿⣿⣿⣿⣿⣿⣿⣿⣿⣿⣿⣿⣿⣿⣿⣿⣿⣿⣿⣿⣿⣿⣿⣿⣿⣿⣿⣿⣿⣿⠁⠀⠀⠀⠀⠀⠀⠀⠀⠀⠀⠀⠀⠀⠀⠀⠀⠀⠀⠀⠀⠀⠀⠀⠀⠀⠀⠀⠀⠀⠀⠀⠀⠀⠀⠀⠀⠀⠀⠀⠀⠀⠀⠀⠀⠀⠀⠀⠀⠀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⣿⣿⣿⣿⣿⣿⣿⣿⣿⣿⣿⣿⣿⣿⣿⣿⣿⣿⣿⣿⣿⣿⣿⣿⣿⣿⣿⣿⣿⣿⣿⣿⣿⣿⣿⣿⣿⣿⣿⣿⠇⠀⠀⠀⠀⠀⠀⠀⠀⠀⠀⠀⠀⠀⠀⠀⠀⠀⠀⠀⠀⠀⠀⠀⠀⠀⠀⠀⠀⠀⠀⠀⢀⣀⠀⠀⠀⠀⠀⠀⠀⠀⠀⠀⠀⠀⣶⣤⣀⡀⠀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⣿⣿⣿⣿⣿⣿⣿⣿⣿⣿⣿⣿⣿⣿⣿⣿⣿⣿⣿⣿⣿⣿⣿⣿⣿⣿⣿⣿⣿⣿⣿⣿⣿⣿⣿⣿⣿⣿⣿⡟⠀⠀⠀⠀⠀⠀⠀⠀⠀⠀⠀⠀⠀⠀⠀⠀⠀⠀⠀⠀⠀⠀⠀⠀⠀⠀⠀⠀⠀⠀⠀⠠⣼⣿⣷⣷⡄⠀⣠⣴⣶⣶⣶⣶⣶⣾⣿⣿⣿⣿⡇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⣿⣿⣿⣿⣿⣿⣿⣿⣿⣿⣿⣿⣿⣿⣿⣿⣿⣿⣿⣿⣿⣿⣿⣿⣿⣿⣿⣿⣿⣿⣿⣿⣿⣿⣿⣿⣿⣿⣿⠁⠀⠀⠀⠀⠀⠀⠀⠀⠀⠀⠀⠀⠀⠀⠀⠀⠀⠀⠀⠀⠀⠀⠀⠀⠀⠀⠀⠀⠀⠀⠀⠀⠈⠛⢿⣿⣷⣶⣮⣭⣽⣿⣿⣿⣿⣿⣿⣿⣿⣿⡇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⣿⣿⣿⣿⣿⣿⣿⣿⣿⣿⣿⣿⣿⣿⣿⣿⣿⣿⣿⣿⣿⣿⣿⣿⣿⣿⣿⣿⣿⣿⣿⣿⣿⣿⣿⣿⣿⣿⡏⠀⠀⠀⠀⠀⠀⠀⠀⠀⠀⠀⠀⠀⠀⠀⠀⠀⠀⠀⠀⠀⠀⠀⠀⠀⠀⠀⠀⠀⠀⠀⠀⠀⠀⠀⠀⠈⠉⠛⠛⠿⠿⠿⢿⣿⣿⣿⣿⣿⣿⣿⡇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⣿⣿⣿⣿⣿⣿⣿⣿⣿⣿⣿⣿⣿⣿⣿⣿⣿⣿⣿⣿⣿⣿⣿⣿⣿⣿⣿⣿⣿⣿⣿⣿⣿⣿⣿⣿⣿⣿⠁⠀⠀⠀⠀⠀⠀⠀⠀⠀⠀⠀⠀⠀⠀⠀⠀⠀⠀⠀⠀⠀⠀⠀⠀⠀⠀⠀⠀⠀⠀⠀⠀⠀⠀⠀⠀⠀⠀⠀⠀⠀⣠⣴⣿⣿⣿⣿⣿⣿⣿⣿⡇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⣿⣿⣿⣿⣿⣿⣿⣿⣿⣿⣿⣿⣿⣿⣿⣿⣿⣿⣿⣿⣿⣿⣿⣿⣿⣿⣿⣿⣿⣿⣿⣿⣿⣿⣿⣿⣿⡏⠀⠀⠀⠀⠀⠀⠀⠀⠀⠀⠀⠀⠀⠀⠀⠀⠀⠀⠀⠀⠀⠀⠀⠀⠀⠀⠀⠀⠀⠀⠀⠀⠀⠀⠀⠀⠀⠀⠀⣀⣴⣾⣿⣿⣿⣿⣿⣿⣿⣿⣿⣿⡇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⣿⣿⣿⣿⣿⣿⣿⣿⣿⣿⣿⣿⣿⣿⣿⣿⣿⣿⣿⣿⣿⣿⣿⣿⣿⣿⣿⣿⣿⣿⣿⣿⣿⣿⣿⣿⣿⠃⠀⠀⠀⠀⠀⠀⠀⠀⠀⠀⠀⠀⠀⠀⠀⠀⠀⠀⠀⠀⠀⠀⠀⠀⠀⠀⠀⠀⠀⠀⠀⠀⠀⠀⢀⣠⣤⣶⣿⣿⣿⣿⣿⣿⣿⣿⣿⣿⣿⣿⣿⣿⡇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⣿⣿⣿⣿⣿⣿⣿⣿⣿⣿⣿⣿⣿⣿⣿⣿⣿⣿⣿⣿⣿⣿⣿⣿⣿⣿⣿⣿⣿⣿⣿⣿⣿⣿⣿⣿⡿⠀⠀⠀⠀⠀⠀⠀⠀⠀⠀⠀⠀⠀⠀⠀⠀⠀⠀⠀⠀⠀⠀⠀⠀⠀⠀⠀⠀⠀⢀⣀⣤⣶⣶⣿⣿⣿⣿⣿⣿⣿⣿⣿⣿⣿⣿⣿⣿⣿⣿⣿⣿⣿⡇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⣿⣿⣿⣿⣿⣿⣿⣿⣿⣿⣿⣿⣿⣿⣿⣿⣿⣿⣿⣿⣿⣿⣿⣿⣿⣿⣿⣿⣿⣿⣿⣿⣿⣿⣿⣿⡇⠀⠀⠀⠀⠀⠀⠀⠀⠀⠀⠀⠀⠀⠀⠀⠀⠀⠀⠀⠀⠀⠀⠀⠀⠀⠀⠀⠀⠀⠙⠿⣿⣿⣿⣿⣿⣿⣿⣿⣿⣿⣿⣿⣿⣿⣿⣿⣿⣿⣿⣿⣿⣿⡇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⣿⣿⣿⣿⣿⣿⣿⣿⣿⣿⣿⣿⣿⣿⣿⣿⣿⣿⣿⣿⣿⣿⣿⣿⣿⣿⣿⣿⣿⣿⣿⣿⣿⣿⣿⣿⠁⠀⠀⠀⠀⠀⠀⠀⠀⠀⠀⠀⠀⠀⠀⠀⠀⠀⠀⠀⠀⠀⠀⠀⠀⠀⠀⠀⠀⠀⠀⠀⠈⠛⢿⣿⣿⣿⣿⣿⣿⣿⣿⣿⣿⣿⣿⣿⣿⣿⣿⣿⣿⣿⡇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⣿⣿⣿⣿⣿⣿⣿⣿⣿⣿⣿⣿⣿⣿⣿⣿⣿⣿⣿⣿⣿⣿⣿⣿⣿⣿⣿⣿⣿⣿⣿⣿⣿⣿⣿⣿⠀⠀⠀⠀⠀⠀⠀⠀⠀⠀⠀⠀⠀⠀⠀⠀⠀⠀⠀⠀⠀⠀⠀⠀⠀⠀⠀⠀⠀⠀⠀⠀⠀⠀⠀⠈⠛⢿⣿⣿⣿⣿⣿⣿⣿⣿⣿⣿⣿⣿⣿⣿⣿⣿⡇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⠀⠀⠀⠀⠈⠉⠙⠛⠿⠿⣿⣿⣿⣿⣿⣿⣿⣿⣿⣿⣿⣿⣿⣿⣿⣿⣿⣿⣿⣿⣿⣿⣿⣿⣿⣿⣿⣿⣿⣿⣿⣿⣿⣿⣿⣿⣿⣿⣿⣿⣿⣿⣿⣿⣿⣿⣿⣿⡿⠀⠀⠀⠀⠀⠀⠀⠀⠀⠀⠀⠀⠀⠀⠀⠀⠀⠀⠀⠀⠀⠀⠀⠀⠀⠀⠀⠀⠀⠀⠀⠀</a:t>
            </a:r>
            <a:br/>
            <a:r>
              <a:t>⠀⠀⠀⠀⠀⠀⠀⠀⠀⠀⠀⠹⣿⣿⠿⠿⠛⠛⠛⠛⠛⠿⢿⣿⣿⣿⣿⣿⣿⣿⣿⣿⣿⣿⣿⣿⣿⣿⣿⣿⣿⣿⣿⣿⣿⣿⣿⣿⣿⣿⣿⣿⣿⣿⣿⣿⣿⣿⡇⠀⠀⠀⠀⠀⠀⠀⠀⠀⠀⠀⠀⠀⠀⠀⠀⠀⠀⠀⠀⠀⠀⠀⠀⠀⠀⠀⠀⠀⠀⠀⠀</a:t>
            </a:r>
            <a:br/>
            <a:r>
              <a:t>⠀⠀⠀⠀⠀⠀⠀⠀⠀⠀⠀⠀⠁⠀⠀⠀⠀⠀⠀⠀⠀⠀⠀⠈⠉⠛⠻⠿⢿⣿⣿⣿⣿⣿⣿⣿⣿⣿⣿⣿⣿⣿⣿⣿⣿⣿⣿⣿⣿⣿⣿⣿⣿⣿⣿⣿⣿⣿⠃⠀⠀⠀⠀⠀⠀⠀⠀⠀⠀⠀⠀⠀⠀⠀⠀⠀⠀⠀⠀⠀⠀⠀⠀⠀⠀⠀⠀⠀⠀⠀⠀</a:t>
            </a:r>
            <a:br/>
            <a:r>
              <a:t>⠀⠀⠀⠀⠀⠀⠀⠀⠀⠀⠀⠀⠀⠀⠀⠀⠀⠀⠀⠀⠀⠀⠀⠀⠀⠀⠀⠀⠀⠈⠙⠿⣿⣿⣿⣿⣿⣿⣿⣿⣿⣿⣿⣿⣿⣿⣿⣿⣿⣿⣿⣿⣿⣿⣿⣿⣿⡟⠀⠀⠀⠀⠀⠀⠀⠀⠀⠀⠀⠀⠀⠀⠀⠀⠀⠀⠀⠀⠀⠀⠀⠀⠀⠀⠀⠀⠀⠀⠀⠀⠀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⠀⠀⠀⠀⠀⠀⠀⠀⠀⠀⠀⠀⠀⠀⠀⠀⠀⠀⠀⠀⠀⠀⢀⣀⣀⠀⠀⠀⠀⠀⠀⠀⠀⠉⠻⣿⣿⣿⣿⣿⣿⣿⣿⣿⣿⣿⣿⣿⣿⣿⣿⣿⣿⣿⣿⣿⣿⠃⠀⠀⠀⠀⠀⠀⠀⠀⠀⠀⠀⠀⠀⠀⠀⠀⠀⠀⠀⠀⠀⠀⠀⠀⠀⠀⠀⠀⠀⠀⠀⠀⠀</a:t>
            </a:r>
            <a:br/>
            <a:r>
              <a:t>⠀⠀⠀⠀⠀⠀⠀⠀⠀⠀⠀⠀⠀⠀⠀⠀⠀⠀⠐⠚⠉⠉⠀⠀⠈⣿⠀⠀⠀⠀⠀⠀⠀⠀⠀⠈⢻⣿⣿⣿⣿⣿⣿⣿⣿⣿⣿⣿⣿⣿⣿⣿⣿⣿⣿⣿⡟⠀⠀⠀⠀⠀⠀⠀⠀⠀⠀⠀⠀⠀⠀⠀⠀⠀⠀⠀⠀⠀⠀⠀⠀⠀⠀⠀⠀⠀⠀⠀⠀⠀⠀</a:t>
            </a:r>
            <a:br/>
            <a:r>
              <a:t>⠀⠀⠀⠀⠀⠀⠀⠀⠀⠀⠀⠀⠀⠀⠀⠀⠀⠀⠀⠀⠀⠀⢀⣠⣴⣿⣧⣀⠀⣰⠀⠀⠀⠀⠀⠀⢼⣿⣿⣿⣿⣿⣿⣿⣿⣿⣿⣿⣿⣿⣿⣿⣿⣿⣿⣿⠁⠀⠀⠀⠀⠀⠀⠀⠀⠀⠀⠀⠀⠀⠀⠀⠀⠀⠀⠀⠀⠀⠀⠀⠀⠀⠀⠀⠀⠀⠀⠀⠀⠀⠀</a:t>
            </a:r>
            <a:br/>
            <a:r>
              <a:t>⠀⠀⠀⠀⠀⠀⠀⠀⠀⠀⠀⠀⠀⠀⠀⠀⣀⣀⣤⣤⣶⣾⣿⣿⣿⣿⣿⣿⣿⣿⣷⣤⣄⣀⣀⠀⢸⣿⣿⣿⣿⣿⣿⣿⣿⣿⣿⣿⣿⣿⣿⣿⣿⣿⣿⠃⠀⠀⠀⠀⠀⠀⠀⠀⠀⠀⠀⠀⠀⠀⠀⠀⠀⠀⠀⠀⠀⠀⠀⠀⠀⠀⠀⠀⠀⠀⠀⠀⠀⠀⠀</a:t>
            </a:r>
            <a:br/>
            <a:r>
              <a:t>⠀⠀⠀⠀⠀⠀⣴⣿⣶⣶⣶⣶⣶⣶⣾⣿⣿⣿⣿⣿⣿⣿⣿⣿⣿⣿⣿⣿⣿⣿⣿⣿⣿⣿⣿⣿⣿⣿⣿⣿⣿⣿⣿⣿⣿⣿⣿⣿⣿⣿⣿⣿⣿⣿⠏⠀⠀⠀⠀⠀⠀⠀⠀⠀⠀⠀⠀⠀⠀⠀⠀⠀⠀⠀⠀⠀⠀⠀⠀⠀⠀⠀⠀⠀⠀⠀⠀⠀⠀⠀⠀</a:t>
            </a:r>
            <a:br/>
            <a:r>
              <a:t>⣀⠀⠀⠀⣠⣾⣿⣿⣿⣿⣿⣿⣿⣿⣿⣿⣿⣿⣿⣿⣿⣿⣿⣿⣿⣿⣿⣿⣿⣿⣿⣿⣿⣿⣿⣿⣿⣿⣿⣿⣿⣿⣿⣿⣿⣿⣿⣿⣿⣿⣿⣿⣿⠏⠀⠀⠀⠀⠀⠀⠀⠀⠀⠀⠀⠀⠀⠀⠀⠀⠀⠀⠀⠀⠀⠀⠀⠀⠀⠀⠀⠀⠀⠀⠀⠀⠀⠀⠀⠀⠀</a:t>
            </a:r>
            <a:br/>
            <a:r>
              <a:t>⣿⣷⣶⣿⣿⣿⣿⣿⣿⣿⣿⣿⣿⣿⣿⣿⣿⣿⣿⣿⣿⣿⣿⣿⣿⣿⣿⣿⣿⣿⣿⣿⣿⣿⣿⣿⣿⣿⣿⣿⣿⣿⣿⣿⣿⣿⣿⣿⣿⣿⣿⣿⡟⠀⠀⠀⠀⠀⠀⠀⠀⠀⠀⠀⠀⠀⠀⠀⠀⠀⠀⠀⠀⠀⠀⠀⠀⠀⠀⠀⠀⠀⠀⠀⠀⠀⠀⠀⠀⠀⠀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⣿⣿⣿⣿⣿⣿⣿⣿⣿⣿⣿⣿⣿⣿⣿⣿⣿⣿⣿⣿⣿⣿⣿⣿⣿⣿⣿⣿⣿⣿⣿⣿⣿⣿⣿⣿⣿⣿⣿⣿⣿⣿⣿⣿⣿⣿⣿⣿⣿⣿⣿⡏⠀⠀⠀⠀⠀⠀⠀⠀⠀⠀⠀⠀⠀⠀⠀⠀⠀⠀⠀⠀⠀⠀⠀⠀⠀⠀⠀⠀⠀⠀⠀⠀⠀⠀⠀⠀⠀⠀⠀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⣿⣿⣿⣿⣿⣿⣿⣿⣿⣿⣿⣿⣿⣿⣿⣿⣿⣿⣿⣿⣿⣿⣿⣿⣿⣿⣿⣿⣿⣿⣿⣿⣿⣿⣿⣿⣿⣿⣿⣿⣿⣿⣿⣿⣿⣿⣿⣿⣿⠏⠀⠀⠀⠀⠀⠀⠀⠀⠀⠀⠀⠀⠀⠀⠀⠀⠀⠀⠀⠀⠀⠀⠀⠀⠀⠀⠀⠀⠀⠀⠀⠀⠀⠀⠀⠀⠀⠀⠀⠀⠀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⣿⣿⣿⣿⣿⣿⣿⣿⣿⣿⣿⣿⣿⣿⣿⣿⣿⣿⣿⣿⣿⣿⣿⣿⣿⣿⣿⣿⣿⣿⣿⣿⣿⣿⣿⣿⣿⣿⣿⣿⣿⣿⣿⠋⠀⠀⠀⠀⠀⠀⠀⠀⠀⠀⠀⠀⠀⠀⠀⠀⠀⠀⠀⠀⠀⠀⠀⠀⠀⠀⠀⠀⠀⠀⠀⠀⠀⠀⠀⠀⠀⠀⠀⠀⠀⠀⠀⠀⠀⠀⠀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⣿⣿⣿⣿⣿⣿⣿⣿⣿⣿⣿⣿⣿⣿⣿⣿⣿⣿⣿⣿⣿⣿⣿⣿⣿⣿⣿⣿⣿⣿⣿⣿⣿⣿⣿⣿⣿⣿⣿⣿⣿⡿⠃⠀⠀⠀⠀⠀⠀⠀⠀⠀⠀⠀⠀⠀⠀⠀⠀⠀⠀⠀⠀⠀⠀⠀⠀⠀⠀⠀⠀⠀⠀⠀⠀⠀⠀⠀⠀⠀⠀⠀⠀⠀⠀⠀⠀⠀⠀⠀⠀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⣿⣿⣿⣿⣿⣿⣿⣿⣿⣿⣿⣿⣿⣿⣿⣿⣿⣿⣿⣿⣿⣿⣿⣿⣿⣿⣿⣿⣿⣿⣿⣿⣿⣿⣿⣿⣿⣿⣿⣿⡿⠁⠀⠀⠀⠀⠀⠀⠀⠀⠀⠀⠀⠀⠀⠀⠀⠀⠀⠀⠀⠀⠀⠀⠀⠀⠀⠀⠀⠀⠀⠀⠀⠀⠀⠀⠀⠀⠀⠀⠀⠀⠀⠀⠀⠀⠀⠀⠀⠀⠀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⣿⣿⣿⣿⣿⣿⣿⣿⣿⣿⣿⣿⣿⣿⣿⣿⣿⣿⣿⣿⣿⣿⣿⣿⣿⣿⣿⣿⣿⣿⣿⣿⣿⣿⣿⣿⣿⣿⣿⡟⠁⠀⠀⠀⠀⠀⠀⠀⠀⠀⠀⠀⠀⠀⠀⠀⠀⠀⠀⠀⠀⠀⠀⠀⠀⠀⠀⠀⠀⠀⠀⠀⠀⠀⠀⠀⠀⠀⠀⠀⠀⠀⠀⠀⠀⠀⠀⠀⠀⠀⠀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⣿⣿⣿⣿⣿⣿⣿⣿⣿⣿⣿⣿⣿⣿⣿⣿⣿⣿⣿⣿⣿⣿⣿⣿⣿⣿⣿⣿⣿⣿⣿⣿⣿⣿⣿⣿⣿⣿⡟⠀⠀⠀⠀⠀⠀⠀⠀⠀⠀⠀⠀⠀⠀⠀⠀⠀⠀⠀⠀⠀⠀⠀⠀⠀⠀⠀⠀⠀⠀⠀⠀⠀⠀⠀⠀⠀⠀⠀⠀⠀⠀⠀⠀⠀⠀⠀⠀⠀⠀⣀⠀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⣿⣿⣿⣿⣿⣿⣿⣿⣿⣿⣿⣿⣿⣿⣿⣿⣿⣿⣿⣿⣿⣿⣿⣿⣿⣿⣿⣿⣿⣿⣿⣿⣿⣿⣿⣿⣿⡟⠀⠀⠀⠀⠀⠀⠀⠀⠀⠀⠀⠀⠀⠀⠀⠀⠀⠀⠀⠀⠀⠀⠀⠀⠀⠀⠀⠀⠀⠀⠀⢀⡀⡀⠀⠀⠀⠀⠀⠀⠀⠀⠀⠀⠀⠀⠀⠀⠀⠀⢰⣿⡇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⣿⣿⣿⣿⣿⣿⣿⣿⣿⣿⣿⣿⣿⣿⣿⣿⣿⣿⣿⣿⣿⣿⣿⣿⣿⣿⣿⣿⣿⣿⣿⣿⣿⣿⣿⣿⡟⠀⠀⠀⠀⠀⠀⠀⠀⠀⠀⠀⠀⠀⠀⠀⠀⠀⠀⠀⠀⠀⠀⠀⠀⠀⠀⠀⠀⠀⠀⠀⠀⢸⣿⣿⣦⣶⣦⠀⠀⠀⠀⣀⣀⣠⣤⣴⣶⣶⣶⣶⣿⣿⡇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⣿⣿⣿⣿⣿⣿⣿⣿⣿⣿⣿⣿⣿⣿⣿⣿⣿⣿⣿⣿⣿⣿⣿⣿⣿⣿⣿⣿⣿⣿⣿⣿⣿⣿⣿⡿⠀⠀⠀⠀⠀⠀⠀⠀⠀⠀⠀⠀⠀⠀⠀⠀⠀⠀⠀⠀⠀⠀⠀⠀⠀⠀⠀⠀⠀⠀⠀⠀⠈⠻⣿⣿⣿⣿⣿⣄⠀⠰⣾⣿⣿⣿⣿⣿⣿⣿⣿⣿⣿⣿⡇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⣿⣿⣿⣿⣿⣿⣿⣿⣿⣿⣿⣿⣿⣿⣿⣿⣿⣿⣿⣿⣿⣿⣿⣿⣿⣿⣿⣿⣿⣿⣿⣿⣿⣿⣿⠁⠀⠀⠀⠀⠀⠀⠀⠀⠀⠀⠀⠀⠀⠀⠀⠀⠀⠀⠀⠀⠀⠀⠀⠀⠀⠀⠀⠀⠀⠀⠀⠀⠀⠀⠈⠙⢿⣿⣿⣿⣿⣿⣾⣿⣿⣿⣿⣿⣿⣿⣿⣿⣿⣿⡇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⣿⣿⣿⣿⣿⣿⣿⣿⣿⣿⣿⣿⣿⣿⣿⣿⣿⣿⣿⣿⣿⣿⣿⣿⣿⣿⣿⣿⣿⣿⣿⣿⣿⣿⠇⠀⠀⠀⠀⠀⠀⠀⠀⠀⠀⠀⠀⠀⠀⠀⠀⠀⠀⠀⠀⠀⠀⠀⠀⠀⠀⠀⠀⠀⠀⠀⠀⠀⠀⠀⠀⠀⠀⠈⠙⠛⠛⠿⠿⣿⣿⡿⠿⢿⣿⣿⣿⣿⣿⣿⡇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⣿⣿⣿⣿⣿⣿⣿⣿⣿⣿⣿⣿⣿⣿⣿⣿⣿⣿⣿⣿⣿⣿⣿⣿⣿⣿⣿⣿⣿⣿⣿⣿⣿⡟⠀⠀⠀⠀⠀⠀⠀⠀⠀⠀⠀⠀⠀⠀⠀⠀⠀⠀⠀⠀⠀⠀⠀⠀⠀⠀⠀⠀⠀⠀⠀⠀⠀⠀⠀⠀⠀⠀⠀⠀⠀⠀⠀⠀⠀⠀⠀⢀⣴⣿⣿⣿⣿⣿⣿⣿⡇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⣿⣿⣿⣿⣿⣿⣿⣿⣿⣿⣿⣿⣿⣿⣿⣿⣿⣿⣿⣿⣿⣿⣿⣿⣿⣿⣿⣿⣿⣿⣿⣿⣿⠁⠀⠀⠀⠀⠀⠀⠀⠀⠀⠀⠀⠀⠀⠀⠀⠀⠀⠀⠀⠀⠀⠀⠀⠀⠀⠀⠀⠀⠀⠀⠀⠀⠀⠀⠀⠀⠀⠀⠀⠀⠀⠀⠀⠀⢀⣠⣾⣿⣿⣿⣿⣿⣿⣿⣿⣿⡇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⣿⣿⣿⣿⣿⣿⣿⣿⣿⣿⣿⣿⣿⣿⣿⣿⣿⣿⣿⣿⣿⣿⣿⣿⣿⣿⣿⣿⣿⣿⣿⣿⡏⠀⠀⠀⠀⠀⠀⠀⠀⠀⠀⠀⠀⠀⠀⠀⠀⠀⠀⠀⠀⠀⠀⠀⠀⠀⠀⠀⠀⠀⠀⠀⠀⠀⠀⠀⠀⠀⠀⠀⠀⠀⠀⢀⣠⣶⣿⣿⣿⣿⣿⣿⣿⣿⣿⣿⣿⣿⡇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⣿⣿⣿⣿⣿⣿⣿⣿⣿⣿⣿⣿⣿⣿⣿⣿⣿⣿⣿⣿⣿⣿⣿⣿⣿⣿⣿⣿⣿⣿⣿⣿⠁⠀⠀⠀⠀⠀⠀⠀⠀⠀⠀⠀⠀⠀⠀⠀⠀⠀⠀⠀⠀⠀⠀⠀⠀⠀⠀⠀⠀⠀⠀⠀⠀⠀⠀⠀⠀⠀⢀⣀⣤⣶⣾⣿⣿⣿⣿⣿⣿⣿⣿⣿⣿⣿⣿⣿⣿⣿⡇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⣿⣿⣿⣿⣿⣿⣿⣿⣿⣿⣿⣿⣿⣿⣿⣿⣿⣿⣿⣿⣿⣿⣿⣿⣿⣿⣿⣿⣿⣿⣿⡿⠀⠀⠀⠀⠀⠀⠀⠀⠀⠀⠀⠀⠀⠀⠀⠀⠀⠀⠀⠀⠀⠀⠀⠀⠀⠀⠀⠀⠀⠀⠀⠀⠀⣀⣠⣤⣶⣾⣿⣿⣿⣿⣿⣿⣿⣿⣿⣿⣿⣿⣿⣿⣿⣿⣿⣿⣿⣿⡇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⣿⣿⣿⣿⣿⣿⣿⣿⣿⣿⣿⣿⣿⣿⣿⣿⣿⣿⣿⣿⣿⣿⣿⣿⣿⣿⣿⣿⣿⣿⣿⡇⠀⠀⠀⠀⠀⠀⠀⠀⠀⠀⠀⠀⠀⠀⠀⠀⠀⠀⠀⠀⠀⠀⠀⠀⠀⠀⠀⠀⠀⣠⣴⣾⣿⣿⣿⣿⣿⣿⣿⣿⣿⣿⣿⣿⣿⣿⣿⣿⣿⣿⣿⣿⣿⣿⣿⣿⣿⣿⡇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⠀⠀⠀⠀⠀⠀⠀⠀⠀⠀⠈⣿⣿⣿⣿⠿⠿⠛⠛⠛⠛⠛⠿⠿⣿⣿⣿⣿⣿⣿⣿⣿⣿⣿⣿⣿⣿⣿⣿⣿⣿⣿⣿⣿⣿⣿⣿⣿⣿⣿⣿⣿⣿⣿⣿⣿⣿⣿⣿⣿⣿⡇⠀⠀⠀⠀⠀⠀⠀⠀⠀⠀⠀⠀⠀⠀⠀⠀⠀⠀⠀⠀⠀⠀⠀⠀⠀⠀⠀⠀⠀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⠀⠀⠀⠀⠀⠀⠀⠀⠀⠀⠀⠈⠉⠁⠀⠀⠀⠀⠀⠀⠀⠀⠀⠀⠀⠈⠉⠛⠛⠿⢿⣿⣿⣿⣿⣿⣿⣿⣿⣿⣿⣿⣿⣿⣿⣿⣿⣿⣿⣿⣿⣿⣿⣿⣿⣿⣿⣿⣿⣿⣿⠁⠀⠀⠀⠀⠀⠀⠀⠀⠀⠀⠀⠀⠀⠀⠀⠀⠀⠀⠀⠀⠀⠀⠀⠀⠀⠀⠀⠀⠀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⠀⠀⠀⠀⠀⠀⠀⠀⠀⠀⠀⠀⠀⠀⠀⠀⠀⠀⠀⠀⠀⠀⠀⠀⠀⠀⠀⠀⠀⠀⠀⠀⠉⠛⠿⣿⣿⣿⣿⣿⣿⣿⣿⣿⣿⣿⣿⣿⣿⣿⣿⣿⣿⣿⣿⣿⣿⣿⣿⣿⡟⠀⠀⠀⠀⠀⠀⠀⠀⠀⠀⠀⠀⠀⠀⠀⠀⠀⠀⠀⠀⠀⠀⠀⠀⠀⠀⠀⠀⠀⠀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⠀⠀⠀⠀⠀⠀⠀⠀⠀⠀⠀⠀⠀⠀⠀⠀⠀⠀⠀⠀⠀⠀⠀⠀⠀⠀⠀⠀⠀⠀⠀⠀⠀⠀⠀⠈⠙⠿⣿⣿⣿⣿⣿⣿⣿⣿⣿⣿⣿⣿⣿⣿⣿⣿⣿⣿⣿⣿⣿⣿⠇⠀⠀⠀⠀⠀⠀⠀⠀⠀⠀⠀⠀⠀⠀⠀⠀⠀⠀⠀⠀⠀⠀⠀⠀⠀⠀⠀⠀⠀⠀</a:t>
            </a:r>
            <a:br/>
            <a:r>
              <a:t>⠀⠀⠀⠀⠀⠀⠀⠀⠀⠀⠀⠀⠀⠀⠀⠀⠀⠀⠀⠠⠐⠒⠀⠀⠀⠈⢳⣶⡀⠀⠀⠀⠀⠀⠀⠀⠀⠀⠈⢻⣿⣿⣿⣿⣿⣿⣿⣿⣿⣿⣿⣿⣿⣿⣿⣿⣿⣿⣿⡟⠀⠀⠀⠀⠀⠀⠀⠀⠀⠀⠀⠀⠀⠀⠀⠀⠀⠀⠀⠀⠀⠀⠀⠀⠀⠀⠀⠀⠀⠀⠀</a:t>
            </a:r>
            <a:br/>
            <a:r>
              <a:t>⠀⠀⠀⠀⠀⠀⠀⠀⠀⠀⠀⠀⠀⠀⠀⠀⠀⠀⠀⠀⠀⠀⠀⠀⠀⢀⣼⣿⡇⠀⠀⠀⠀⠀⠀⠀⠀⠀⠀⠀⣿⣿⣿⣿⣿⣿⣿⣿⣿⣿⣿⣿⣿⣿⣿⣿⣿⣿⣿⠁⠀⠀⠀⠀⠀⠀⠀⠀⠀⠀⠀⠀⠀⠀⠀⠀⠀⠀⠀⠀⠀⠀⠀⠀⠀⠀⠀⠀⠀⠀⠀</a:t>
            </a:r>
            <a:br/>
            <a:r>
              <a:t>⠀⠀⠀⠀⠀⠀⠀⠀⠀⠀⠀⠀⠀⠀⠀⠀⠀⠀⠀⠀⠀⣀⣠⣴⣾⣿⣿⣿⣷⣄⡀⠀⣰⠀⠀⠀⠀⠀⠀⠀⢿⣿⣿⣿⣿⣿⣿⣿⣿⣿⣿⣿⣿⣿⣿⣿⣿⣿⠇⠀⠀⠀⠀⠀⠀⠀⠀⠀⠀⠀⠀⠀⠀⠀⠀⠀⠀⠀⠀⠀⠀⠀⠀⠀⠀⠀⠀⠀⠀⠀⠀</a:t>
            </a:r>
            <a:br/>
            <a:r>
              <a:t>⠀⠀⠀⠀⠀⠀⠀⠀⠀⠀⠀⠀⠀⠀⠀⢀⣠⣤⣶⣾⣿⣿⣿⣿⣿⣿⣿⣿⣿⣿⣿⣿⣿⣷⣤⣄⣀⣀⣀⠀⣸⣿⣿⣿⣿⣿⣿⣿⣿⣿⣿⣿⣿⣿⣿⣿⣿⠏⠀⠀⠀⠀⠀⠀⠀⠀⠀⠀⠀⠀⠀⠀⠀⠀⠀⠀⠀⠀⠀⠀⠀⠀⠀⠀⠀⠀⠀⠀⠀⠀⠀</a:t>
            </a:r>
            <a:br/>
            <a:r>
              <a:t>⠀⠀⠀⠀⢀⣴⣶⣶⣶⣶⣶⣶⣶⣶⣿⣿⣿⣿⣿⣿⣿⣿⣿⣿⣿⣿⣿⣿⣿⣿⣿⣿⣿⣿⣿⣿⣿⣿⣿⣿⣿⣿⣿⣿⣿⣿⣿⣿⣿⣿⣿⣿⣿⣿⣿⣿⡏⠀⠀⠀⠀⠀⠀⠀⠀⠀⠀⠀⠀⠀⠀⠀⠀⠀⠀⠀⠀⠀⠀⠀⠀⠀⠀⠀⠀⠀⠀⠀⠀⠀⠀</a:t>
            </a:r>
            <a:br/>
            <a:r>
              <a:t>⠀⠀⠀⣠⣾⣿⣿⣿⣿⣿⣿⣿⣿⣿⣿⣿⣿⣿⣿⣿⣿⣿⣿⣿⣿⣿⣿⣿⣿⣿⣿⣿⣿⣿⣿⣿⣿⣿⣿⣿⣿⣿⣿⣿⣿⣿⣿⣿⣿⣿⣿⣿⣿⣿⣿⠟⠀⠀⠀⠀⠀⠀⠀⠀⠀⠀⠀⠀⠀⠀⠀⠀⠀⠀⠀⠀⠀⠀⠀⠀⠀⠀⠀⠀⠀⠀⠀⠀⠀⠀⠀</a:t>
            </a:r>
            <a:br/>
            <a:r>
              <a:t>⢀⣠⣾⣿⣿⣿⣿⣿⣿⣿⣿⣿⣿⣿⣿⣿⣿⣿⣿⣿⣿⣿⣿⣿⣿⣿⣿⣿⣿⣿⣿⣿⣿⣿⣿⣿⣿⣿⣿⣿⣿⣿⣿⣿⣿⣿⣿⣿⣿⣿⣿⣿⣿⣿⠏⠀⠀⠀⠀⠀⠀⠀⠀⠀⠀⠀⠀⠀⠀⠀⠀⠀⠀⠀⠀⠀⠀⠀⠀⠀⠀⠀⠀⠀⠀⠀⠀⠀⠀⠀⠀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⣿⣿⣿⣿⣿⣿⣿⣿⣿⣿⣿⣿⣿⣿⣿⣿⣿⣿⣿⣿⣿⣿⣿⣿⣿⣿⣿⣿⣿⣿⣿⣿⣿⣿⣿⣿⣿⣿⣿⣿⣿⣿⣿⣿⣿⣿⣿⣿⣿⣿⣿⣿⣿⠃⠀⠀⠀⠀⠀⠀⠀⠀⠀⠀⠀⠀⠀⠀⠀⠀⠀⠀⠀⠀⠀⠀⠀⠀⠀⠀⠀⠀⠀⠀⠀⠀⠀⠀⠀⠀⠀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⣿⣿⣿⣿⣿⣿⣿⣿⣿⣿⣿⣿⣿⣿⣿⣿⣿⣿⣿⣿⣿⣿⣿⣿⣿⣿⣿⣿⣿⣿⣿⣿⣿⣿⣿⣿⣿⣿⣿⣿⣿⣿⣿⣿⣿⣿⣿⣿⣿⣿⣿⡿⠁⠀⠀⠀⠀⠀⠀⠀⠀⠀⠀⠀⠀⠀⠀⠀⠀⠀⠀⠀⠀⠀⠀⠀⠀⠀⠀⠀⠀⠀⠀⠀⠀⠀⠀⠀⠀⠀⠀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⣿⣿⣿⣿⣿⣿⣿⣿⣿⣿⣿⣿⣿⣿⣿⣿⣿⣿⣿⣿⣿⣿⣿⣿⣿⣿⣿⣿⣿⣿⣿⣿⣿⣿⣿⣿⣿⣿⣿⣿⣿⣿⣿⣿⣿⣿⣿⠏⠀⠀⠀⠀⠀⠀⠀⠀⠀⠀⠀⠀⠀⠀⠀⠀⠀⠀⠀⠀⠀⠀⠀⠀⠀⠀⠀⠀⠀⠀⠀⠀⠀⠀⠀⠀⠀⠀⠀⠀⠀⠀⠀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⣿⣿⣿⣿⣿⣿⣿⣿⣿⣿⣿⣿⣿⣿⣿⣿⣿⣿⣿⣿⣿⣿⣿⣿⣿⣿⣿⣿⣿⣿⣿⣿⣿⣿⣿⣿⣿⣿⣿⣿⣿⣿⣿⣿⠋⠀⠀⠀⠀⠀⠀⠀⠀⠀⠀⠀⠀⠀⠀⠀⠀⠀⠀⠀⠀⠀⠀⠀⠀⠀⠀⠀⠀⠀⠀⠀⠀⠀⠀⠀⠀⠀⠀⠀⠀⠀⠀⠀⠀⠀⠀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⣿⣿⣿⣿⣿⣿⣿⣿⣿⣿⣿⣿⣿⣿⣿⣿⣿⣿⣿⣿⣿⣿⣿⣿⣿⣿⣿⣿⣿⣿⣿⣿⣿⣿⣿⣿⣿⣿⣿⣿⣿⣿⡟⠁⠀⠀⠀⠀⠀⠀⠀⠀⠀⠀⠀⠀⠀⠀⠀⠀⠀⠀⠀⠀⠀⠀⠀⠀⠀⠀⠀⠀⠀⠀⠀⠀⠀⠀⠀⠀⠀⠀⠀⠀⠀⠀⠀⠀⠀⠀⠀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⣿⣿⣿⣿⣿⣿⣿⣿⣿⣿⣿⣿⣿⣿⣿⣿⣿⣿⣿⣿⣿⣿⣿⣿⣿⣿⣿⣿⣿⣿⣿⣿⣿⣿⣿⣿⣿⣿⣿⣿⣿⠋⠀⠀⠀⠀⠀⠀⠀⠀⠀⠀⠀⠀⠀⠀⠀⠀⠀⠀⠀⠀⠀⠀⠀⠀⠀⠀⠀⠀⠀⠀⠀⠀⠀⠀⠀⠀⠀⠀⠀⠀⠀⠀⠀⠀⠀⠀⠀⠀⠀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⣿⣿⣿⣿⣿⣿⣿⣿⣿⣿⣿⣿⣿⣿⣿⣿⣿⣿⣿⣿⣿⣿⣿⣿⣿⣿⣿⣿⣿⣿⣿⣿⣿⣿⣿⣿⣿⣿⣿⡟⠁⠀⠀⠀⠀⠀⠀⠀⠀⠀⠀⠀⠀⠀⠀⠀⠀⠀⠀⠀⠀⠀⠀⠀⠀⠀⠀⠀⠀⠀⠀⠀⠀⠀⠀⠀⠀⠀⠀⠀⠀⠀⠀⠀⠀⠀⠀⠀⠀⠀⠀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⣿⣿⣿⣿⣿⣿⣿⣿⣿⣿⣿⣿⣿⣿⣿⣿⣿⣿⣿⣿⣿⣿⣿⣿⣿⣿⣿⣿⣿⣿⣿⣿⣿⣿⣿⣿⣿⣿⠏⠀⠀⠀⠀⠀⠀⠀⠀⠀⠀⠀⠀⠀⠀⠀⠀⠀⠀⠀⠀⠀⠀⠀⠀⠀⠀⠀⠀⠀⠀⠀⠀⠀⠀⠀⠀⠀⠀⠀⠀⠀⠀⠀⠀⠀⠀⠀⠀⠀⠀⠀⠀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⣿⣿⣿⣿⣿⣿⣿⣿⣿⣿⣿⣿⣿⣿⣿⣿⣿⣿⣿⣿⣿⣿⣿⣿⣿⣿⣿⣿⣿⣿⣿⣿⣿⣿⣿⣿⡿⠃⠀⠀⠀⠀⠀⠀⠀⠀⠀⠀⠀⠀⠀⠀⠀⠀⠀⠀⠀⠀⠀⠀⠀⠀⠀⠀⠀⠀⠀⠀⠀⠀⠀⠀⠀⠀⠀⠀⠀⠀⠀⠀⠀⠀⠀⠀⠀⠀⠀⠀⠀⢀⡆</a:t>
            </a:r>
            <a:br/>
            <a:r>
              <a:t>⣿⣿⣿⣿⣿⣿⣿⣿⣿⣿⣿⣿⣿⣿⣿⣿⣿⣿⣿⣿⣿⣿⣿⣿⣿⣿⣿⣿⣿⣿⣿⣿⣿⣿⣿⡿⠁⠀⠀⠀⠀⠀⠀⠀⠀⠀⠀⠀⠀⠀⠀⠀⠀⠀⠀⠀⠀⠀⠀⠀⠀⠀⠀⠀⠀⠀⢀⣀⣀⠀⠀⠀⠀⠀⠀⠀⠀⠀⠀⠀⠀⠀⠀⠀⠀⠀⠀⠀⠀⣼⡇</a:t>
            </a:r>
            <a:br/>
            <a:r>
              <a:t>⣿⣿⣿⣿⣿⣿⣿⣿⣿⣿⣿⣿⣿⣿⣿⣿⣿⣿⣿⣿⣿⣿⣿⣿⣿⣿⣿⣿⣿⣿⣿⣿⣿⣿⡟⠀⠀⠀⠀⠀⠀⠀⠀⠀⠀⠀⠀⠀⠀⠀⠀⠀⠀⠀⠀⠀⠀⠀⠀⠀⠀⠀⠀⠀⠀⠀⠸⣿⣿⣿⣶⣿⣆⠀⠀⠀⠀⠀⠀⢀⣀⣠⣤⣶⣿⣿⣿⣷⣶⣿⡇</a:t>
            </a:r>
            <a:br/>
            <a:r>
              <a:t>⣿⣿⣿⣿⣿⣿⣿⣿⣿⣿⣿⣿⣿⣿⣿⣿⣿⣿⣿⣿⣿⣿⣿⣿⣿⣿⣿⣿⣿⣿⣿⣿⣿⡟⠀⠀⠀⠀⠀⠀⠀⠀⠀⠀⠀⠀⠀⠀⠀⠀⠀⠀⠀⠀⠀⠀⠀⠀⠀⠀⠀⠀⠀⠀⠀⠐⢶⣿⣿⣿⣿⣿⣿⡄⠀⠀⢠⣶⣿⣿⣿⣿⣿⣿⣿⣿⣿⣿⣿⣿⡇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⣿⣿⣿⣿⣿⣿⣿⣿⣿⣿⣿⣿⣿⣿⣿⣿⣿⣿⣿⣿⣿⣿⣿⣿⣿⣿⣿⣿⣿⣿⣿⣿⡟⠀⠀⠀⠀⠀⠀⠀⠀⠀⠀⠀⠀⠀⠀⠀⠀⠀⠀⠀⠀⠀⠀⠀⠀⠀⠀⠀⠀⠀⠀⠀⠀⠀⠀⠙⢿⣿⣿⣿⣿⣿⣷⣶⣼⣿⣿⣿⣿⣿⣿⣿⣿⣿⣿⣿⣿⣿⡇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⣿⣿⣿⣿⣿⣿⣿⣿⣿⣿⣿⣿⣿⣿⣿⣿⣿⣿⣿⣿⣿⣿⣿⣿⣿⣿⣿⣿⣿⣿⣿⡿⠁⠀⠀⠀⠀⠀⠀⠀⠀⠀⠀⠀⠀⠀⠀⠀⠀⠀⠀⠀⠀⠀⠀⠀⠀⠀⠀⠀⠀⠀⠀⠀⠀⠀⠀⠀⠀⠈⠛⢿⣿⣿⣿⣿⣿⣿⣿⣿⣿⣿⣿⣿⣿⣿⣿⣿⣿⣿⡇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⣿⣿⣿⣿⣿⣿⣿⣿⣿⣿⣿⣿⣿⣿⣿⣿⣿⣿⣿⣿⣿⣿⣿⣿⣿⣿⣿⣿⣿⣿⣿⠃⠀⠀⠀⠀⠀⠀⠀⠀⠀⠀⠀⠀⠀⠀⠀⠀⠀⠀⠀⠀⠀⠀⠀⠀⠀⠀⠀⠀⠀⠀⠀⠀⠀⠀⠀⠀⠀⠀⠀⠀⠀⠉⠉⠙⠛⠛⠻⠟⠛⠛⢛⣿⣿⣿⣿⣿⣿⣿⡇</a:t>
            </a:r>
            <a:br/>
            <a:r>
              <a:t>⣿⣿⣿⣿⣿⣿⣿⣿⣿⣿⣿⣿⣿⣿⣿⣿⣿⣿⣿⣿⣿⣿⣿⣿⣿⣿⣿⣿⣿⣿⡏⠀⠀⠀⠀⠀⠀⠀⠀⠀⠀⠀⠀⠀⠀⠀⠀⠀⠀⠀⠀⠀⠀⠀⠀⠀⠀⠀⠀⠀⠀⠀⠀⠀⠀⠀⠀⠀⠀⠀⠀⠀⠀⠀⠀⠀⠀⠀⠀⠀⣀⣴⣿⣿⣿⣿⣿⣿⣿⣿⡇</a:t>
            </a:r>
            <a:br/>
            <a:r>
              <a:t>⣿⣿⣿⣿⣿⣿⣿⣿⣿⣿⣿⣿⣿⣿⣿⣿⣿⣿⣿⣿⣿⣿⣿⣿⣿⣿⣿⣿⣿⣿⠁⠀⠀⠀⠀⠀⠀⠀⠀⠀⠀⠀⠀⠀⠀⠀⠀⠀⠀⠀⠀⠀⠀⠀⠀⠀⠀⠀⠀⠀⠀⠀⠀⠀⠀⠀⠀⠀⠀⠀⠀⠀⠀⠀⠀⠀⠀⢀⣠⣾⣿⣿⣿⣿⣿⣿⣿⣿⣿⣿⡇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⣿⣿⣿⣿⣿⣿⣿⣿⣿⣿⣿⣿⣿⣿⣿⣿⣿⣿⣿⣿⣿⣿⣿⣿⣿⣿⣿⣿⣿⡇⠀⠀⠀⠀⠀⠀⠀⠀⠀⠀⠀⠀⠀⠀⠀⠀⠀⠀⠀⠀⠀⠀⠀⠀⠀⠀⠀⠀⠀⠀⠀⠀⠀⠀⠀⠀⠀⠀⠀⠀⠀⠀⠀⠀⢀⣠⣴⣿⣿⣿⣿⣿⣿⣿⣿⣿⣿⣿⣿⣿⡇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⣿⣿⣿⣿⣿⣿⣿⣿⣿⣿⣿⣿⣿⣿⣿⣿⣿⣿⣿⣿⣿⣿⣿⣿⣿⣿⣿⣿⣿⠁⠀⠀⠀⠀⠀⠀⠀⠀⠀⠀⠀⠀⠀⠀⠀⠀⠀⠀⠀⠀⠀⠀⠀⠀⠀⠀⠀⠀⠀⠀⠀⠀⠀⠀⠀⠀⠀⠀⠀⠀⠀⣀⣤⣶⣿⣿⣿⣿⣿⣿⣿⣿⣿⣿⣿⣿⣿⣿⣿⣿⡇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⣿⣿⣿⣿⣿⣿⣿⣿⣿⣿⣿⣿⣿⣿⣿⣿⣿⣿⣿⣿⣿⣿⣿⣿⣿⣿⣿⣿⣿⠀⠀⠀⠀⠀⠀⠀⠀⠀⠀⠀⠀⠀⠀⠀⠀⠀⠀⠀⠀⠀⠀⠀⠀⠀⠀⠀⠀⠀⠀⠀⠀⠀⠀⠀⠀⠀⣀⣤⣴⣾⣿⣿⣿⣿⣿⣿⣿⣿⣿⣿⣿⣿⣿⣿⣿⣿⣿⣿⣿⣿⡇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⠀⠀⠀⠀⠀⠀⠀⠀⠀⠀⠀⠀⠀⠀⠀⠀⠀⠀⠀⠀⠀⠀⠀⠀⠀⠀⠀⠀⠀⠀⠀⠀⠀⠀⠀⠀⠀⠀⠀⠈⠙⠻⢿⣿⣿⣿⣿⣿⣿⣿⣿⣿⣿⣿⣿⣿⣿⣿⣿⣿⣿⣿⣿⣿⣿⣿⣿⡇⠀⠀⠀⠀⠀⠀⠀⠀⠀⠀⠀⠀⠀⠀⠀⠀⠀⠀⠀⠀⠀⠀⠀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⠀⠀⠀⠀⠀⠀⠀⠀⠀⠀⠀⠀⠀⠀⠀⠀⠀⠀⠀⠀⠀⠀⠀⠀⠀⠀⠀⠀⠀⠀⠀⠀⠀⠀⠀⠀⠀⠀⠀⠀⠀⠀⠀⠙⠿⣿⣿⣿⣿⣿⣿⣿⣿⣿⣿⣿⣿⣿⣿⣿⣿⣿⣿⣿⣿⣿⣿⠃⠀⠀⠀⠀⠀⠀⠀⠀⠀⠀⠀⠀⠀⠀⠀⠀⠀⠀⠀⠀⠀⠀⠀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⠀⠀⠀⠀⠀⠀⠀⠀⠀⠀⠀⠀⠀⠀⠀⠀⠀⠀⠀⠀⠀⠀⠀⠀⠀⠀⠀⠀⠀⠀⠀⠀⠀⠀⠀⠀⠀⠀⠀⠀⠀⠀⠀⠀⠀⠈⠙⢿⣿⣿⣿⣿⣿⣿⣿⣿⣿⣿⣿⣿⣿⣿⣿⣿⣿⣿⡿⠀⠀⠀⠀⠀⠀⠀⠀⠀⠀⠀⠀⠀⠀⠀⠀⠀⠀⠀⠀⠀⠀⠀⠀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⠀⠀⠀⠀⠀⠀⠀⠀⠀⠀⠀⠀⠀⠀⠀⠀⠀⠀⠀⠀⠀⠀⠀⠀⠀⠀⠀⠀⠀⠀⠀⣰⣶⣤⣤⠀⠀⠀⠀⠀⠀⠀⠀⠀⠀⠀⠀⠈⠻⣿⣿⣿⣿⣿⣿⣿⣿⣿⣿⣿⣿⣿⣿⣿⣿⣿⠇⠀⠀⠀⠀⠀⠀⠀⠀⠀⠀⠀⠀⠀⠀⠀⠀⠀⠀⠀⠀⠀⠀⠀⠀</a:t>
            </a:r>
            <a:br/>
            <a:r>
              <a:t>⠀⠀⠀⠀⠀⠀⠀⠀⠀⠀⠀⠀⠀⠀⠀⠀⠀⠀⠀⠀⠀⠀⠀⠀⠀⠀⠀⠀⠀⣀⣴⣿⣿⣿⣿⣷⠀⠀⠀⠀⠀⠀⠀⠀⠀⠀⠀⠀⠀⠹⣿⣿⣿⣿⣿⣿⣿⣿⣿⣿⣿⣿⣿⣿⣿⡟⠀⠀⠀⠀⠀⠀⠀⠀⠀⠀⠀⠀⠀⠀⠀⠀⠀⠀⠀⠀⠀⠀⠀⠀⠀</a:t>
            </a:r>
            <a:br/>
            <a:r>
              <a:t>⠀⠀⠀⠀⠀⠀⠀⠀⠀⠀⠀⠀⠀⠀⠀⠀⠀⠀⠀⠀⠀⠀⠀⠀⠀⢀⣠⣴⣾⣿⣿⣿⣿⣿⣿⣿⠀⠀⠀⠀⠀⠀⠀⠀⠀⠀⠀⠀⠀⠀⢻⣿⣿⣿⣿⣿⣿⣿⣿⣿⣿⣿⣿⣿⣿⠁⠀⠀⠀⠀⠀⠀⠀⠀⠀⠀⠀⠀⠀⠀⠀⠀⠀⠀⠀⠀⠀⠀⠀⠀⠀</a:t>
            </a:r>
            <a:br/>
            <a:r>
              <a:t>⠀⠀⠀⠀⠀⠀⠀⠀⠀⠀⠀⠀⠀⠀⠀⠀⠀⠀⠀⠀⠀⣀⣤⣴⣾⣿⣿⣿⣿⣿⣿⣿⣿⣿⣿⣿⡆⠀⠀⠀⠀⠀⠀⠀⠀⠀⠀⠀⠀⠀⠘⣿⣿⣿⣿⣿⣿⣿⣿⣿⣿⣿⣿⣿⠃⠀⠀⠀⠀⠀⠀⠀⠀⠀⠀⠀⠀⠀⠀⠀⠀⠀⠀⠀⠀⠀⠀⠀⠀⠀⠀</a:t>
            </a:r>
            <a:br/>
            <a:r>
              <a:t>⠀⠀⠀⠀⠀⠀⠀⠀⠀⠀⠀⠀⠀⠀⠀⠀⠀⢀⣠⣶⣿⣿⣿⣿⣿⣿⣿⣿⣿⣿⣿⣿⣿⣿⣿⣿⣷⣄⡀⠀⠀⢀⠀⠀⠀⠀⠀⠀⠀⠀⠀⣿⣿⣿⣿⣿⣿⣿⣿⣿⣿⣿⣿⠃⠀⠀⠀⠀⠀⠀⠀⠀⠀⠀⠀⠀⠀⠀⠀⠀⠀⠀⠀⠀⠀⠀⠀⠀⠀⠀⠀</a:t>
            </a:r>
            <a:br/>
            <a:r>
              <a:t>⠀⠀⠀⠀⠀⠀⠀⠀⣀⣀⣀⣀⣀⣀⣤⣴⣶⣿⣿⣿⣿⣿⣿⣿⣿⣿⣿⣿⣿⣿⣿⣿⣿⣿⣿⣿⣿⣿⣿⣦⣴⣾⣷⣤⣄⠀⠀⣰⣤⣀⣰⣿⣿⣿⣿⣿⣿⣿⣿⣿⣿⡿⠃⠀⠀⠀⠀⠀⠀⠀⠀⠀⠀⠀⠀⠀⠀⠀⠀⠀⠀⠀⠀⠀⠀⠀⠀⠀⠀⠀⠀</a:t>
            </a:r>
            <a:br/>
            <a:r>
              <a:t>⠀⠀⢠⣾⣿⣿⣿⣿⣿⣿⣿⣿⣿⣿⣿⣿⣿⣿⣿⣿⣿⣿⣿⣿⣿⣿⣿⣿⣿⣿⣿⣿⣿⣿⣿⣿⣿⣿⣿⣿⣿⣿⣿⣿⣿⣿⣾⣿⣿⣿⣿⣿⣿⣿⣿⣿⣿⣿⣿⣿⡟⠁⠀⠀⠀⠀⠀⠀⠀⠀⠀⠀⠀⠀⠀⠀⠀⠀⠀⠀⠀⠀⠀⠀⠀⠀⠀⠀⠀⠀⠀</a:t>
            </a:r>
            <a:br/>
            <a:r>
              <a:t>⠀⣰⣿⣿⣿⣿⣿⣿⣿⣿⣿⣿⣿⣿⣿⣿⣿⣿⣿⣿⣿⣿⣿⣿⣿⣿⣿⣿⣿⣿⣿⣿⣿⣿⣿⣿⣿⣿⣿⣿⣿⣿⣿⣿⣿⣿⣿⣿⣿⣿⣿⣿⣿⣿⣿⣿⣿⣿⣿⠋⠀⠀⠀⠀⠀⠀⠀⠀⠀⠀⠀⠀⠀⠀⠀⠀⠀⠀⠀⠀⠀⠀⠀⠀⠀⠀⠀⠀⠀⠀⠀</a:t>
            </a:r>
            <a:br/>
            <a:r>
              <a:t>⣾⣿⣿⣿⣿⣿⣿⣿⣿⣿⣿⣿⣿⣿⣿⣿⣿⣿⣿⣿⣿⣿⣿⣿⣿⣿⣿⣿⣿⣿⣿⣿⣿⣿⣿⣿⣿⣿⣿⣿⣿⣿⣿⣿⣿⣿⣿⣿⣿⣿⣿⣿⣿⣿⣿⣿⣿⠟⠁⠀⠀⠀⠀⠀⠀⠀⠀⠀⠀⠀⠀⠀⠀⠀⠀⠀⠀⠀⠀⠀⠀⠀⠀⠀⠀⠀⠀⠀⠀⠀⠀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⣿⣿⣿⣿⣿⣿⣿⣿⣿⣿⣿⣿⣿⣿⣿⣿⣿⣿⣿⣿⣿⣿⣿⣿⣿⣿⣿⣿⣿⣿⣿⣿⣿⣿⣿⣿⣿⣿⣿⣿⣿⣿⣿⣿⣿⣿⣿⣿⣿⣿⣿⣿⣿⣿⣿⠟⠁⠀⠀⠀⠀⠀⠀⠀⠀⠀⠀⠀⠀⠀⠀⠀⠀⠀⠀⠀⠀⠀⠀⠀⠀⠀⠀⠀⠀⠀⠀⠀⠀⠀⠀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⣿⣿⣿⣿⣿⣿⣿⣿⣿⣿⣿⣿⣿⣿⣿⣿⣿⣿⣿⣿⣿⣿⣿⣿⣿⣿⣿⣿⣿⣿⣿⣿⣿⣿⣿⣿⣿⣿⣿⣿⣿⣿⣿⣿⣿⣿⣿⣿⣿⣿⣿⣿⣿⠟⠁⠀⠀⠀⠀⠀⠀⠀⠀⠀⠀⠀⠀⠀⠀⠀⠀⠀⠀⠀⠀⠀⠀⠀⠀⠀⠀⠀⠀⠀⠀⠀⠀⠀⠀⠀⠀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⣿⣿⣿⣿⣿⣿⣿⣿⣿⣿⣿⣿⣿⣿⣿⣿⣿⣿⣿⣿⣿⣿⣿⣿⣿⣿⣿⣿⣿⣿⣿⣿⣿⣿⣿⣿⣿⣿⣿⣿⣿⣿⣿⣿⣿⣿⣿⣿⣿⣿⡿⠛⠁⠀⠀⠀⠀⠀⠀⠀⠀⠀⠀⠀⠀⠀⠀⠀⠀⠀⠀⠀⠀⠀⠀⠀⠀⠀⠀⠀⠀⠀⠀⠀⠀⠀⠀⠀⠀⠀⠀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⣿⣿⣿⣿⣿⣿⣿⣿⣿⣿⣿⣿⣿⣿⣿⣿⣿⣿⣿⣿⣿⣿⣿⣿⣿⣿⣿⣿⣿⣿⣿⣿⣿⣿⣿⣿⣿⣿⣿⣿⣿⣿⣿⣿⣿⣿⣿⣿⠿⠋⠀⠀⠀⠀⠀⠀⠀⠀⠀⠀⠀⠀⠀⠀⠀⠀⠀⠀⠀⠀⠀⠀⠀⠀⠀⠀⠀⠀⠀⠀⠀⠀⠀⠀⠀⠀⠀⠀⠀⠀⠀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⣿⣿⣿⣿⣿⣿⣿⣿⣿⣿⣿⣿⣿⣿⣿⣿⣿⣿⣿⣿⣿⣿⣿⣿⣿⣿⣿⣿⣿⣿⣿⣿⣿⣿⣿⣿⣿⣿⣿⣿⣿⣿⣿⣿⣿⡿⠛⠁⠀⠀⠀⠀⠀⠀⠀⠀⠀⠀⠀⠀⠀⠀⠀⠀⠀⠀⠀⠀⠀⠀⠀⠀⠀⠀⠀⠀⠀⠀⠀⠀⠀⠀⠀⠀⠀⠀⠀⠀⠀⠀⠀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⣿⣿⣿⣿⣿⣿⣿⣿⣿⣿⣿⣿⣿⣿⣿⣿⣿⣿⣿⣿⣿⣿⣿⣿⣿⣿⣿⣿⣿⣿⣿⣿⣿⣿⣿⣿⣿⣿⣿⣿⣿⣿⣿⠟⠉⠀⠀⠀⠀⠀⠀⠀⠀⠀⠀⠀⠀⠀⠀⠀⠀⠀⠀⠀⠀⠀⠀⠀⠀⠀⠀⠀⠀⠀⠀⠀⠀⠀⠀⠀⠀⠀⠀⠀⠀⠀⠀⠀⠀⠀⠀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⣿⣿⣿⣿⣿⣿⣿⣿⣿⣿⣿⣿⣿⣿⣿⣿⣿⣿⣿⣿⣿⣿⣿⣿⣿⣿⣿⣿⣿⣿⣿⣿⣿⣿⣿⣿⣿⣿⣿⣿⡿⠋⠁⠀⠀⠀⠀⠀⠀⠀⠀⠀⠀⠀⠀⠀⠀⠀⠀⠀⠀⠀⠀⠀⠀⠀⠀⠀⠀⠀⠀⠀⠀⠀⠀⠀⠀⠀⠀⠀⠀⠀⠀⠀⠀⠀⠀⠀⠀⠀⠀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⣿⣿⣿⣿⣿⣿⣿⣿⣿⣿⣿⣿⣿⣿⣿⣿⣿⣿⣿⣿⣿⣿⣿⣿⣿⣿⣿⣿⣿⣿⣿⣿⣿⣿⣿⣿⣿⣿⠟⠉⠀⠀⠀⠀⠀⠀⠀⠀⠀⠀⠀⠀⠀⠀⠀⠀⠀⠀⠀⠀⠀⠀⠀⠀⠀⠀⠀⠀⠀⠀⠀⠀⠀⠀⠀⠀⠀⠀⠀⠀⠀⠀⠀⠀⠀⠀⠀⠀⠀⠀⠀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⣿⣿⣿⣿⣿⣿⣿⣿⣿⣿⣿⣿⣿⣿⣿⣿⣿⣿⣿⣿⣿⣿⣿⣿⣿⣿⣿⣿⣿⣿⣿⣿⣿⣿⣿⣿⠟⠁⠀⠀⠀⠀⠀⠀⠀⠀⠀⠀⠀⠀⠀⠀⠀⠀⠀⠀⠀⠀⠀⠀⠀⠀⠀⠀⠀⠀⠀⠀⠀⠀⠀⠀⠀⠀⠀⠀⠀⠀⠀⠀⠀⠀⠀⠀⠀⠀⠀⠀⠀⠀⠀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⣿⣿⣿⣿⣿⣿⣿⣿⣿⣿⣿⣿⣿⣿⣿⣿⣿⣿⣿⣿⣿⣿⣿⣿⣿⣿⣿⣿⣿⣿⣿⣿⣿⣿⠟⠁⠀⠀⠀⠀⠀⠀⠀⠀⠀⠀⠀⠀⠀⠀⠀⠀⠀⠀⠀⠀⠀⠀⠀⠀⠀⠀⠀⠀⠀⠀⠀⠀⠀⠀⠀⠀⠀⠀⠀⠀⠀⠀⠀⠀⠀⠀⠀⠀⠀⠀⠀⠀⠀⠀⠀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⣿⣿⣿⣿⣿⣿⣿⣿⣿⣿⣿⣿⣿⣿⣿⣿⣿⣿⣿⣿⣿⣿⣿⣿⣿⣿⣿⣿⣿⣿⣿⣿⠟⠁⠀⠀⠀⠀⠀⠀⠀⠀⠀⠀⠀⠀⠀⠀⠀⠀⠀⠀⠀⠀⠀⠀⠀⠀⠀⠀⠀⠀⠀⠀⠀⠀⠀⠀⠀⠀⠀⠀⠀⠀⠀⠀⠀⠀⠀⠀⠀⠀⠀⠀⠀⠀⠀⠀⠀⢀⡆</a:t>
            </a:r>
            <a:br/>
            <a:r>
              <a:t>⣿⣿⣿⣿⣿⣿⣿⣿⣿⣿⣿⣿⣿⣿⣿⣿⣿⣿⣿⣿⣿⣿⣿⣿⣿⣿⣿⣿⣿⣿⡿⠃⠀⠀⠀⠀⠀⠀⠀⠀⠀⠀⠀⠀⠀⠀⠀⠀⠀⠀⠀⠀⠀⠀⠀⣴⣦⣾⣿⣦⣄⣰⣶⣆⠀⠀⠀⠀⠀⠀⠀⠀⠀⠀⠀⠀⠀⠀⠀⠀⠀⣀⣤⣤⣤⣤⣤⣤⣤⣾⡇</a:t>
            </a:r>
            <a:br/>
            <a:r>
              <a:t>⣿⣿⣿⣿⣿⣿⣿⣿⣿⣿⣿⣿⣿⣿⣿⣿⣿⣿⣿⣿⣿⣿⣿⣿⣿⣿⣿⣿⣿⠏⠀⠀⠀⠀⠀⠀⠀⠀⠀⠀⠀⠀⠀⠀⠀⠀⠀⠀⠀⠀⠀⠀⠀⠀⠀⣿⣿⣿⣿⣿⣿⣿⣿⣿⡀⠀⠀⠀⠀⠀⠀⠀⠀⠀⠀⠀⠀⣀⣠⣴⣿⣿⣿⣿⣿⣿⣿⣿⣿⣿⡇</a:t>
            </a:r>
            <a:br/>
            <a:r>
              <a:t>⣿⣿⣿⣿⣿⣿⣿⣿⣿⣿⣿⣿⣿⣿⣿⣿⣿⣿⣿⣿⣿⣿⣿⣿⣿⣿⣿⣿⠃⠀⠀⠀⠀⠀⠀⠀⠀⠀⠀⠀⠀⠀⠀⠀⠀⠀⠀⠀⠀⠀⠀⠀⠀⠀⢀⣸⣿⣿⣿⣿⣿⣿⣿⣿⣇⠀⠀⠀⠀⠀⠀⠀⢀⣠⣴⣾⣿⣿⣿⣿⣿⣿⣿⣿⣿⣿⣿⣿⣿⣿⡇</a:t>
            </a:r>
            <a:br/>
            <a:r>
              <a:t>⣿⣿⣿⣿⣿⣿⣿⣿⣿⣿⣿⣿⣿⣿⣿⣿⣿⣿⣿⣿⣿⣿⣿⣿⣿⣿⡿⠃⠀⠀⠀⠀⠀⠀⠀⠀⠀⠀⠀⠀⠀⠀⠀⠀⠀⠀⠀⠀⠀⠀⠀⠀⠀⠀⠈⢿⣿⣿⣿⣿⣿⣿⣿⣿⣿⣦⣀⠀⠀⠀⣴⣾⣿⣿⣿⣿⣿⣿⣿⣿⣿⣿⣿⣿⣿⣿⣿⣿⣿⣿⡇</a:t>
            </a:r>
            <a:br/>
            <a:r>
              <a:t>⣿⣿⣿⣿⣿⣿⣿⣿⣿⣿⣿⣿⣿⣿⣿⣿⣿⣿⣿⣿⣿⣿⣿⣿⣿⣿⠁⠀⠀⠀⠀⠀⠀⠀⠀⠀⠀⠀⠀⠀⠀⠀⠀⠀⠀⠀⠀⠀⠀⠀⠀⠀⠀⠀⠀⠀⠙⢿⣿⣿⣿⣿⣿⣿⣿⣿⣿⣿⣿⣿⣿⣿⣿⣿⣿⣿⣿⣿⣿⣿⣿⣿⣿⣿⣿⣿⣿⣿⣿⣿⡇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⣿⣿⣿⣿⣿⣿⣿⣿⣿⣿⣿⣿⣿⣿⣿⣿⣿⣿⣿⣿⣿⣿⣿⣿⣿⠃⠀⠀⠀⠀⠀⠀⠀⠀⠀⠀⠀⠀⠀⠀⠀⠀⠀⠀⠀⠀⠀⠀⠀⠀⠀⠀⠀⠀⠀⠀⠀⠀⠙⠻⣿⣿⣿⣿⣿⣿⣿⣿⣿⣿⣿⣿⣿⣿⣿⣿⣿⣿⣿⣿⣿⣿⣿⣿⣿⣿⣿⣿⣿⣿⡇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⣿⣿⣿⣿⣿⣿⣿⣿⣿⣿⣿⣿⣿⣿⣿⣿⣿⣿⣿⣿⣿⣿⣿⣿⡏⠀⠀⠀⠀⠀⠀⠀⠀⠀⠀⠀⠀⠀⠀⠀⠀⠀⠀⠀⠀⠀⠀⠀⠀⠀⠀⠀⠀⠀⠀⠀⠀⠀⠀⠀⠈⠙⢿⣿⣿⣿⣿⣿⣿⣿⣿⣿⣿⣿⣿⣿⣿⣿⣿⣿⣿⣿⣿⣿⣿⣿⣿⣿⣿⣿⡇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⣿⣿⣿⣿⣿⣿⣿⣿⣿⣿⣿⣿⣿⣿⣿⣿⣿⣿⣿⣿⣿⣿⣿⣿⠀⠀⠀⠀⠀⠀⠀⠀⠀⠀⠀⠀⠀⠀⠀⠀⠀⠀⠀⠀⠀⠀⠀⠀⠀⠀⠀⠀⠀⠀⠀⠀⠀⠀⠀⠀⠀⠀⠀⠈⠉⠛⠛⠛⠻⠿⠿⠿⠿⠿⠿⠿⠿⠛⢋⣽⣿⣿⣿⣿⣿⣿⣿⣿⣿⣿⡇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⣿⣿⣿⣿⣿⣿⣿⣿⣿⣿⣿⣿⣿⣿⣿⣿⣿⣿⣿⣿⣿⣿⣿⡇⠀⠀⠀⠀⠀⠀⠀⠀⠀⠀⠀⠀⠀⠀⠀⠀⠀⠀⠀⠀⠀⠀⠀⠀⠀⠀⠀⠀⠀⠀⠀⠀⠀⠀⠀⠀⠀⠀⠀⠀⠀⠀⠀⠀⠀⠀⠀⠀⠀⠀⠀⠀⢀⣴⣿⣿⣿⣿⣿⣿⣿⣿⣿⣿⣿⣿⡇</a:t>
            </a:r>
            <a:br/>
            <a:r>
              <a:t>⣿⣿⣿⣿⣿⣿⣿⣿⣿⣿⣿⣿⣿⣿⣿⣿⣿⣿⣿⣿⣿⣿⣿⠁⠀⠀⠀⠀⠀⠀⠀⠀⠀⠀⠀⠀⠀⠀⠀⠀⠀⠀⠀⠀⠀⠀⠀⠀⠀⠀⠀⠀⠀⠀⠀⠀⠀⠀⠀⠀⠀⠀⠀⠀⠀⠀⠀⠀⠀⠀⠀⠀⠀⠀⣀⣴⣿⣿⣿⣿⣿⣿⣿⣿⣿⣿⣿⣿⣿⣿⡇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⣿⣿⣿⣿⣿⣿⣿⣿⣿⣿⣿⣿⣿⣿⣿⣿⣿⣿⣿⣿⣿⣿⣿⠀⠀⠀⠀⠀⠀⠀⠀⠀⠀⠀⠀⠀⠀⠀⠀⠀⠀⠀⠀⠀⠀⠀⠀⠀⠀⠀⠀⠀⠀⠀⠀⠀⠀⠀⠀⠀⠀⠀⠀⠀⠀⠀⠀⠀⠀⠀⠀⠀⣠⣾⣿⣿⣿⣿⣿⣿⣿⣿⣿⣿⣿⣿⣿⣿⣿⣿⡇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⠀⠀⠀⠀⠀⠀⠀⠀⠀⠀⠀⠀⠀⠀⠀⠀⠀⠀⠀⠀⠀⠀⠀⠀⠀⠀⠀⠀⠀⠀⠀⠀⠀⠀⠀⠀⠀⠀⠀⠀⠀⠀⠀⠀⠀⠀⠀⠈⠻⣿⣿⣿⣿⣿⣿⣿⣿⣿⣿⣿⣿⣿⣿⣿⣿⣿⣿⣿⣿⣿⡇⠀⠀⠀⠀⠀⠀⠀⠀⠀⠀⠀⠀⠀⠀⠀⠀⠀⠀⠀⠀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⠀⠀⠀⠀⠀⠀⠀⠀⠀⠀⠀⠀⠀⠀⠀⠀⠀⠀⠀⠀⠀⠀⠀⠀⠀⠀⠀⠀⠀⠀⠀⠀⠀⠀⠀⠀⠀⠀⠀⠀⠀⠀⠀⠀⠀⠀⠀⠀⠀⠈⠛⢿⣿⣿⣿⣿⣿⣿⣿⣿⣿⣿⣿⣿⣿⣿⣿⣿⣿⣿⡇⠀⠀⠀⠀⠀⠀⠀⠀⠀⠀⠀⠀⠀⠀⠀⠀⠀⠀⠀⠀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⠀⠀⠀⠀⠀⠀⠀⠀⠀⠀⠀⠀⠀⠀⠀⠀⠀⠀⠀⠀⠀⠀⠀⠀⠀⠀⠀⠀⠀⠀⠀⠀⠀⠀⠀⠀⠀⠀⠀⠀⠀⠀⠀⠀⠀⠀⠀⠀⠀⠀⠀⠀⠙⣿⣿⣿⣿⣿⣿⣿⣿⣿⣿⣿⣿⣿⣿⣿⣿⣿⠁⠀⠀⠀⠀⠀⠀⠀⠀⠀⠀⠀⠀⠀⠀⠀⠀⠀⠀⠀⠀</a:t>
            </a:r>
            <a:br/>
            <a:r>
              <a:t>⠀⠀⠀⠀⠀⠀⠀⠀⠀⠀⠀⠀⠀⠀⠀⠀⠀⠀⠀⠀⠀⠀⠀⠀⠀⠀⠀⠀⠀⠀⠀⠀⠀⣠⣾⣷⣶⣶⣤⣄⠀⠀⠀⠀⠀⠀⠀⠀⠀⠀⠀⠀⠀⠈⠻⣿⣿⣿⣿⣿⣿⣿⣿⣿⣿⣿⣿⣿⣿⡏⠀⠀⠀⠀⠀⠀⠀⠀⠀⠀⠀⠀⠀⠀⠀⠀⠀⠀⠀⠀⠀</a:t>
            </a:r>
            <a:br/>
            <a:r>
              <a:t>⠀⠀⠀⠀⠀⠀⠀⠀⠀⠀⠀⠀⠀⠀⠀⠀⠀⠀⠀⠀⠀⠀⠀⠀⠀⠀⠀⠀⠀⠀⢀⣤⣾⣿⣿⣿⣿⣿⣿⣿⣷⣄⠀⠀⠀⠀⠀⠀⠀⠀⠀⠀⠀⠀⠀⠈⣿⣿⣿⣿⣿⣿⣿⣿⣿⣿⣿⣿⣿⠁⠀⠀⠀⠀⠀⠀⠀⠀⠀⠀⠀⠀⠀⠀⠀⠀⠀⠀⠀⠀⠀</a:t>
            </a:r>
            <a:br/>
            <a:r>
              <a:t>⠀⠀⠀⠀⠀⠀⠀⠀⠀⠀⠀⠀⠀⠀⠀⠀⠀⠀⠀⠀⠀⠀⠀⠀⠀⠀⢀⣠⣴⣾⣿⣿⣿⣿⣿⣿⣿⣿⣿⣿⣿⡗⠀⠀⠀⠀⠀⠀⠀⠀⠀⠀⠀⠀⠀⠀⢸⣿⣿⣿⣿⣿⣿⣿⣿⣿⣿⣿⠇⠀⠀⠀⠀⠀⠀⠀⠀⠀⠀⠀⠀⠀⠀⠀⠀⠀⠀⠀⠀⠀⠀</a:t>
            </a:r>
            <a:br/>
            <a:r>
              <a:t>⠀⠀⠀⠀⠀⠀⠀⠀⠀⠀⠀⠀⠀⠀⠀⠀⠀⠀⠀⠀⠀⠀⢀⣠⣴⣾⣿⣿⣿⣿⣿⣿⣿⣿⣿⣿⣿⣿⣿⣿⣿⡇⠀⠀⠀⠀⠀⠀⠀⠀⠀⠀⠀⠀⠀⠀⠈⣿⣿⣿⣿⣿⣿⣿⣿⣿⣿⡏⠀⠀⠀⠀⠀⠀⠀⠀⠀⠀⠀⠀⠀⠀⠀⠀⠀⠀⠀⠀⠀⠀⠀</a:t>
            </a:r>
            <a:br/>
            <a:r>
              <a:t>⠀⠀⠀⠀⠀⠀⠀⠀⠀⠀⠀⠀⠀⠀⠀⠀⠀⠀⠀⠀⣠⣾⣿⣿⣿⣿⣿⣿⣿⣿⣿⣿⣿⣿⣿⣿⣿⣿⣿⣿⣿⡇⠀⠀⠀⠀⠀⠀⠀⠀⠀⠀⠀⠀⠀⠀⠀⣿⣿⣿⣿⣿⣿⣿⣿⣿⠟⠀⠀⠀⠀⠀⠀⠀⠀⠀⠀⠀⠀⠀⠀⠀⠀⠀⠀⠀⠀⠀⠀⠀⠀</a:t>
            </a:r>
            <a:br/>
            <a:r>
              <a:t>⠀⠀⠀⠀⠀⠀⠀⠀⠀⠀⠀⠀⠀⠀⠀⠀⢀⣠⣴⣾⣿⣿⣿⣿⣿⣿⣿⣿⣿⣿⣿⣿⣿⣿⣿⣿⣿⣿⣿⣿⣿⣿⣀⠀⠀⠀⠀⠀⠀⠀⠀⠀⠀⠀⠀⠀⠀⣾⣿⣿⣿⣿⣿⣿⣿⠏⠀⠀⠀⠀⠀⠀⠀⠀⠀⠀⠀⠀⠀⠀⠀⠀⠀⠀⠀⠀⠀⠀⠀⠀⠀</a:t>
            </a:r>
            <a:br/>
            <a:r>
              <a:t>⠀⠀⠀⣀⣀⣤⣤⣤⣴⣶⣶⣶⣶⣶⣾⣿⣿⣿⣿⣿⣿⣿⣿⣿⣿⣿⣿⣿⣿⣿⣿⣿⣿⣿⣿⣿⣿⣿⣿⣿⣿⣿⣿⣿⣦⣀⣠⣾⣦⣄⡀⠀⠀⢀⣶⣤⣴⣿⣿⣿⣿⣿⣿⡿⠃⠀⠀⠀⠀⠀⠀⠀⠀⠀⠀⠀⠀⠀⠀⠀⠀⠀⠀⠀⠀⠀⠀⠀⠀⠀⠀</a:t>
            </a:r>
            <a:br/>
            <a:r>
              <a:t>⠀⣠⣿⣿⣿⣿⣿⣿⣿⣿⣿⣿⣿⣿⣿⣿⣿⣿⣿⣿⣿⣿⣿⣿⣿⣿⣿⣿⣿⣿⣿⣿⣿⣿⣿⣿⣿⣿⣿⣿⣿⣿⣿⣿⣿⣿⣿⣿⣿⣿⣿⣶⣶⣿⣿⣿⣿⣿⣿⣿⣿⣿⠟⠀⠀⠀⠀⠀⠀⠀⠀⠀⠀⠀⠀⠀⠀⠀⠀⠀⠀⠀⠀⠀⠀⠀⠀⠀⠀⠀⠀</a:t>
            </a:r>
            <a:br/>
            <a:r>
              <a:t>⣼⣿⣿⣿⣿⣿⣿⣿⣿⣿⣿⣿⣿⣿⣿⣿⣿⣿⣿⣿⣿⣿⣿⣿⣿⣿⣿⣿⣿⣿⣿⣿⣿⣿⣿⣿⣿⣿⣿⣿⣿⣿⣿⣿⣿⣿⣿⣿⣿⣿⣿⣿⣿⣿⣿⣿⣿⣿⣿⣿⠟⠁⠀⠀⠀⠀⠀⠀⠀⠀⠀⠀⠀⠀⠀⠀⠀⠀⠀⠀⠀⠀⠀⠀⠀⠀⠀⠀⠀⠀⠀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⣿⣿⣿⣿⣿⣿⣿⣿⣿⣿⣿⣿⣿⣿⣿⣿⣿⣿⣿⣿⣿⣿⣿⣿⣿⣿⣿⣿⣿⣿⣿⣿⣿⣿⣿⣿⣿⣿⣿⣿⣿⣿⣿⣿⣿⣿⣿⣿⣿⣿⣿⣿⣿⣿⣿⣿⣿⣿⠟⠁⠀⠀⠀⠀⠀⠀⠀⠀⠀⠀⠀⠀⠀⠀⠀⠀⠀⠀⠀⠀⠀⠀⠀⠀⠀⠀⠀⠀⠀⠀⠀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⣿⣿⣿⣿⣿⣿⣿⣿⣿⣿⣿⣿⣿⣿⣿⣿⣿⣿⣿⣿⣿⣿⣿⣿⣿⣿⣿⣿⣿⣿⣿⣿⣿⣿⣿⣿⣿⣿⣿⣿⣿⣿⣿⣿⣿⣿⣿⣿⣿⣿⣿⣿⣿⣿⣿⡿⠋⠀⠀⠀⠀⠀⠀⠀⠀⠀⠀⠀⠀⠀⠀⠀⠀⠀⠀⠀⠀⠀⠀⠀⠀⠀⠀⠀⠀⠀⠀⠀⠀⠀⠀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⣿⣿⣿⣿⣿⣿⣿⣿⣿⣿⣿⣿⣿⣿⣿⣿⣿⣿⣿⣿⣿⣿⣿⣿⣿⣿⣿⣿⣿⣿⣿⣿⣿⣿⣿⣿⣿⣿⣿⣿⣿⣿⣿⣿⣿⣿⣿⣿⣿⣿⣿⣿⡿⠛⠁⠀⠀⠀⠀⠀⠀⠀⠀⠀⠀⠀⠀⠀⠀⠀⠀⠀⠀⠀⠀⠀⠀⠀⠀⠀⠀⠀⠀⠀⠀⠀⠀⠀⠀⠀⠀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⣿⣿⣿⣿⣿⣿⣿⣿⣿⣿⣿⣿⣿⣿⣿⣿⣿⣿⣿⣿⣿⣿⣿⣿⣿⣿⣿⣿⣿⣿⣿⣿⣿⣿⣿⣿⣿⣿⣿⣿⣿⣿⣿⣿⣿⣿⣿⣿⣿⠿⠋⠁⠀⠀⠀⠀⠀⠀⠀⠀⠀⠀⠀⠀⠀⠀⠀⠀⠀⠀⠀⠀⠀⠀⠀⠀⠀⠀⠀⠀⠀⠀⠀⠀⠀⠀⠀⠀⠀⠀⠀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⣿⣿⣿⣿⣿⣿⣿⣿⣿⣿⣿⣿⣿⣿⣿⣿⣿⣿⣿⣿⣿⣿⣿⣿⣿⣿⣿⣿⣿⣿⣿⣿⣿⣿⣿⣿⣿⣿⣿⣿⣿⣿⣿⣿⣿⡿⠟⠋⠀⠀⠀⠀⠀⠀⠀⠀⠀⠀⠀⠀⠀⠀⠀⠀⠀⠀⠀⠀⠀⠀⠀⠀⠀⠀⠀⠀⠀⠀⠀⠀⠀⠀⠀⠀⠀⠀⠀⠀⠀⠀⠀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⣿⣿⣿⣿⣿⣿⣿⣿⣿⣿⣿⣿⣿⣿⣿⣿⣿⣿⣿⣿⣿⣿⣿⣿⣿⣿⣿⣿⣿⣿⣿⣿⣿⣿⣿⣿⣿⣿⣿⣿⣿⣿⠿⠛⠉⠀⠀⠀⠀⠀⠀⠀⠀⠀⠀⠀⠀⠀⠀⠀⠀⠀⠀⠀⠀⠀⠀⠀⠀⠀⠀⠀⠀⠀⠀⠀⠀⠀⠀⠀⠀⠀⠀⠀⠀⠀⠀⠀⠀⠀⠀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⣿⣿⣿⣿⣿⣿⣿⣿⣿⣿⣿⣿⣿⣿⣿⣿⣿⣿⣿⣿⣿⣿⣿⣿⣿⣿⣿⣿⣿⣿⣿⣿⣿⣿⣿⣿⣿⣿⡿⠟⠋⠀⠀⠀⠀⠀⠀⠀⠀⠀⠀⠀⠀⠀⠀⠀⠀⠀⠀⠀⠀⠀⠀⠀⠀⠀⠀⠀⠀⠀⠀⠀⠀⠀⠀⠀⠀⠀⠀⠀⠀⠀⠀⠀⠀⠀⠀⠀⠀⠀⠀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⣿⣿⣿⣿⣿⣿⣿⣿⣿⣿⣿⣿⣿⣿⣿⣿⣿⣿⣿⣿⣿⣿⣿⣿⣿⣿⣿⣿⣿⣿⣿⣿⣿⣿⣿⡿⠟⠉⠀⠀⠀⠀⠀⠀⠀⠀⠀⠀⠀⠀⠀⠀⠀⠀⠀⠀⠀⠀⠀⠀⠀⠀⠀⠀⠀⠀⠀⠀⠀⠀⠀⠀⠀⠀⠀⠀⠀⠀⠀⠀⠀⠀⠀⠀⠀⠀⠀⠀⠀⠀⠀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⣿⣿⣿⣿⣿⣿⣿⣿⣿⣿⣿⣿⣿⣿⣿⣿⣿⣿⣿⣿⣿⣿⣿⣿⣿⣿⣿⣿⣿⣿⣿⣿⣿⠟⠋⠀⠀⠀⠀⠀⠀⠀⠀⠀⠀⠀⠀⠀⠀⠀⠀⠀⠀⠀⠀⠀⠀⠀⠀⠀⠀⠀⠀⠀⠀⠀⠀⠀⠀⠀⠀⠀⠀⠀⠀⠀⠀⠀⠀⠀⠀⠀⠀⠀⠀⠀⠀⠀⠀⠀⠀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⣿⣿⣿⣿⣿⣿⣿⣿⣿⣿⣿⣿⣿⣿⣿⣿⣿⣿⣿⣿⣿⣿⣿⣿⣿⣿⣿⣿⣿⣿⣿⠟⠁⠀⠀⠀⠀⠀⠀⠀⠀⠀⠀⠀⠀⠀⠀⠀⠀⠀⠀⠀⠀⠀⠀⠀⠀⠀⠀⠀⠀⠀⠀⠀⠀⠀⠀⠀⠀⠀⠀⠀⠀⠀⠀⠀⠀⠀⠀⠀⠀⠀⠀⠀⠀⠀⠀⠀⠀⠀⠀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⣿⣿⣿⣿⣿⣿⣿⣿⣿⣿⣿⣿⣿⣿⣿⣿⣿⣿⣿⣿⣿⣿⣿⣿⣿⣿⣿⣿⣿⠟⠁⠀⠀⠀⠀⠀⠀⠀⠀⠀⠀⠀⠀⠀⠀⠀⠀⢀⣤⣠⣾⣷⡄⠀⣠⣶⣶⡀⠀⠀⠀⠀⠀⠀⠀⠀⠀⠀⠀⠀⠀⠀⠀⠀⠀⠀⠀⠀⠀⠀⠀⠀⠀⠀⠀⠀⠀⠀⠀⠀⡀</a:t>
            </a:r>
            <a:br/>
            <a:r>
              <a:t>⣿⣿⣿⣿⣿⣿⣿⣿⣿⣿⣿⣿⣿⣿⣿⣿⣿⣿⣿⣿⣿⣿⣿⣿⣿⣿⣿⠟⠁⠀⠀⠀⠀⠀⠀⠀⠀⠀⠀⠀⠀⠀⠀⠀⠀⠀⠀⣸⣿⣿⣿⣿⣿⣷⣿⣿⣿⣧⠀⠀⠀⠀⠀⠀⠀⠀⠀⠀⠀⠀⠀⠀⠀⠀⠀⠀⠀⠀⣀⣤⣶⣾⣿⣿⣿⣿⣿⣿⣷⣾⡇</a:t>
            </a:r>
            <a:br/>
            <a:r>
              <a:t>⣿⣿⣿⣿⣿⣿⣿⣿⣿⣿⣿⣿⣿⣿⣿⣿⣿⣿⣿⣿⣿⣿⣿⣿⣿⡿⠋⠀⠀⠀⠀⠀⠀⠀⠀⠀⠀⠀⠀⠀⠀⠀⠀⠀⠀⠀⠀⢻⣿⣿⣿⣿⣿⣿⣿⣿⣿⣿⡇⠀⠀⠀⠀⠀⠀⠀⠀⠀⠀⠀⠀⠀⠀⠀⠀⣀⣤⣾⣿⣿⣿⣿⣿⣿⣿⣿⣿⣿⣿⣿⡇</a:t>
            </a:r>
            <a:br/>
            <a:r>
              <a:t>⣿⣿⣿⣿⣿⣿⣿⣿⣿⣿⣿⣿⣿⣿⣿⣿⣿⣿⣿⣿⣿⣿⣿⣿⡿⠁⠀⠀⠀⠀⠀⠀⠀⠀⠀⠀⠀⠀⠀⠀⠀⠀⠀⠀⠀⠀⠀⣸⣿⣿⣿⣿⣿⣿⣿⣿⣿⣿⣇⠀⠀⠀⠀⠀⠀⠀⠀⠀⠀⠀⣀⣠⣴⣶⣿⣿⣿⣿⣿⣿⣿⣿⣿⣿⣿⣿⣿⣿⣿⣿⡇</a:t>
            </a:r>
            <a:br/>
            <a:r>
              <a:t>⣿⣿⣿⣿⣿⣿⣿⣿⣿⣿⣿⣿⣿⣿⣿⣿⣿⣿⣿⣿⣿⣿⣿⡟⠀⠀⠀⠀⠀⠀⠀⠀⠀⠀⠀⠀⠀⠀⠀⠀⠀⠀⠀⠀⠀⠀⠀⠻⣿⣿⣿⣿⣿⣿⣿⣿⣿⣿⣿⣧⡀⠀⠀⠀⠀⠀⠀⣠⣴⣾⣿⣿⣿⣿⣿⣿⣿⣿⣿⣿⣿⣿⣿⣿⣿⣿⣿⣿⣿⣿⡇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⣿⣿⣿⣿⣿⣿⣿⣿⣿⣿⣿⣿⣿⣿⣿⣿⣿⣿⣿⣿⣿⣿⡟⠀⠀⠀⠀⠀⠀⠀⠀⠀⠀⠀⠀⠀⠀⠀⠀⠀⠀⠀⠀⠀⠀⠀⠀⠀⠘⢿⣿⣿⣿⣿⣿⣿⣿⣿⣿⣿⣷⣶⣶⣤⣤⣤⣾⣿⣿⣿⣿⣿⣿⣿⣿⣿⣿⣿⣿⣿⣿⣿⣿⣿⣿⣿⣿⣿⣿⣿⡇</a:t>
            </a:r>
            <a:br/>
            <a:r>
              <a:t>⣿⣿⣿⣿⣿⣿⣿⣿⣿⣿⣿⣿⣿⣿⣿⣿⣿⣿⣿⣿⣿⡿⠁⠀⠀⠀⠀⠀⠀⠀⠀⠀⠀⠀⠀⠀⠀⠀⠀⠀⠀⠀⠀⠀⠀⠀⠀⠀⠀⠀⠙⣿⣿⣿⣿⣿⣿⣿⣿⣿⣿⣿⣿⣿⣿⣿⣿⣿⣿⣿⣿⣿⣿⣿⣿⣿⣿⣿⣿⣿⣿⣿⣿⣿⣿⣿⣿⣿⣿⣿⡇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⣿⣿⣿⣿⣿⣿⣿⣿⣿⣿⣿⣿⣿⣿⣿⣿⣿⣿⣿⣿⣿⠃⠀⠀⠀⠀⠀⠀⠀⠀⠀⠀⠀⠀⠀⠀⠀⠀⠀⠀⠀⠀⠀⠀⠀⠀⠀⠀⠀⠀⠀⠀⠙⢿⣿⣿⣿⣿⣿⣿⣿⣿⣿⣿⣿⣿⣿⣿⣿⣿⣿⣿⣿⣿⣿⣿⣿⣿⣿⣿⣿⣿⣿⣿⣿⣿⣿⣿⣿⣿⡇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⣿⣿⣿⣿⣿⣿⣿⣿⣿⣿⣿⣿⣿⣿⣿⣿⣿⣿⣿⣿⡟⠀⠀⠀⠀⠀⠀⠀⠀⠀⠀⠀⠀⠀⠀⠀⠀⠀⠀⠀⠀⠀⠀⠀⠀⠀⠀⠀⠀⠀⠀⠀⠀⠀⠙⠿⣿⣿⣿⣿⣿⣿⣿⣿⣿⣿⣿⣿⣿⣿⣿⣿⣿⣿⣿⣿⣿⣿⣿⣿⣿⣿⣿⣿⣿⣿⣿⣿⣿⣿⡇</a:t>
            </a:r>
            <a:br/>
            <a:r>
              <a:t>⣿⣿⣿⣿⣿⣿⣿⣿⣿⣿⣿⣿⣿⣿⣿⣿⣿⣿⣿⣿⠇⠀⠀⠀⠀⠀⠀⠀⠀⠀⠀⠀⠀⠀⠀⠀⠀⠀⠀⠀⠀⠀⠀⠀⠀⠀⠀⠀⠀⠀⠀⠀⠀⠀⠀⠀⠀⠙⠛⠿⠿⣿⣿⣿⣿⣿⣿⣿⣿⣿⣿⣿⣿⣿⣿⣿⣿⣿⣿⣿⣿⣿⣿⣿⣿⣿⣿⣿⣿⣿⡇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⣿⣿⣿⣿⣿⣿⣿⣿⣿⣿⣿⣿⣿⣿⣿⣿⣿⣿⣿⣿⠀⠀⠀⠀⠀⠀⠀⠀⠀⠀⠀⠀⠀⠀⠀⠀⠀⠀⠀⠀⠀⠀⠀⠀⠀⠀⠀⠀⠀⠀⠀⠀⠀⠀⠀⠀⠀⠀⠀⠀⠀⠀⠀⠀⠀⠈⠉⠉⠉⠙⠋⠉⠉⣠⣴⣿⣿⣿⣿⣿⣿⣿⣿⣿⣿⣿⣿⣿⣿⣿⡇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⣿⣿⣿⣿⣿⣿⣿⣿⣿⣿⣿⣿⣿⣿⣿⣿⣿⣿⣿⡟⠀⠀⠀⠀⠀⠀⠀⠀⠀⠀⠀⠀⠀⠀⠀⠀⠀⠀⠀⠀⠀⠀⠀⠀⠀⠀⠀⠀⠀⠀⠀⠀⠀⠀⠀⠀⠀⠀⠀⠀⠀⠀⠀⠀⠀⠀⠀⠀⠀⠀⠀⣠⣾⣿⣿⣿⣿⣿⣿⣿⣿⣿⣿⣿⣿⣿⣿⣿⣿⣿⡇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⠀⠀⠀⠀⠀⠀⠀⠀⠀⠀⠀⠀⠀⠀⠀⠀⠀⠀⠀⠀⠀⠀⠀⠀⠀⠀⠀⠀⠀⠀⠀⠀⠀⠀⠀⠀⠀⠀⠀⠀⠀⠀⠀⠀⠀⠀⠀⠀⠀⠀⠀⠀⠀⠀⠀⠀⠀⠀⠈⠻⣿⣿⣿⣿⣿⣿⣿⣿⣿⣿⣿⣿⣿⣿⣿⣿⠀⠀⠀⠀⠀⠀⠀⠀⠀⠀⠀⠀⠀⠀⠀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⠀⠀⠀⠀⠀⠀⠀⠀⠀⠀⠀⠀⠀⠀⠀⠀⠀⠀⠀⠀⠀⠀⠀⠀⠀⠀⠀⠀⠀⠀⠀⠀⠀⠀⠀⠀⠀⠀⢀⣀⠀⠀⠀⠀⠀⠀⠀⠀⠀⠀⠀⠀⠀⠀⠀⠀⠀⠀⠀⠀⠀⠀⠙⣿⣿⣿⣿⣿⣿⣿⣿⣿⣿⣿⣿⡿⠀⠀⠀⠀⠀⠀⠀⠀⠀⠀⠀⠀⠀⠀⠀</a:t>
            </a:r>
            <a:br/>
            <a:r>
              <a:t>⠀⠀⠀⠀⠀⠀⠀⠀⠀⠀⠀⠀⠀⠀⠀⠀⠀⠀⠀⠀⠀⠀⠀⠀⠀⠀⠀⠀⠀⠀⠀⠀⠀⠀⠀⢀⣠⣶⣿⣿⣿⣷⣶⣦⣤⣄⣀⡀⠀⠀⠀⠀⠀⠀⠀⠀⠀⠀⠀⠀⠀⠀⠀⠈⠻⣿⣿⣿⣿⣿⣿⣿⣿⣿⣿⡇⠀⠀⠀⠀⠀⠀⠀⠀⠀⠀⠀⠀⠀⠀⠀</a:t>
            </a:r>
            <a:br/>
            <a:r>
              <a:t>⠀⠀⠀⠀⠀⠀⠀⠀⠀⠀⠀⠀⠀⠀⠀⠀⠀⠀⠀⠀⠀⠀⠀⠀⠀⠀⠀⠀⠀⠀⠀⠀⢀⣤⣶⣿⣿⣿⣿⣿⣿⣿⣿⣿⣿⣿⣿⣿⣿⣷⣶⡄⠀⠀⠀⠀⠀⠀⠀⠀⠀⠀⠀⠀⠀⠙⣿⣿⣿⣿⣿⣿⣿⣿⣿⠁⠀⠀⠀⠀⠀⠀⠀⠀⠀⠀⠀⠀⠀⠀⠀</a:t>
            </a:r>
            <a:br/>
            <a:r>
              <a:t>⠀⠀⠀⠀⠀⠀⠀⠀⠀⠀⠀⠀⠀⠀⠀⠀⠀⠀⠀⠀⠀⠀⠀⠀⠀⠀⠀⠀⠀⣠⣶⣿⣿⣿⣿⣿⣿⣿⣿⣿⣿⣿⣿⣿⣿⣿⣿⣿⣿⣿⣿⣿⡄⠀⠀⠀⠀⠀⠀⠀⠀⠀⠀⠀⠀⠀⠸⣿⣿⣿⣿⣿⣿⣿⡏⠀⠀⠀⠀⠀⠀⠀⠀⠀⠀⠀⠀⠀⠀⠀⠀</a:t>
            </a:r>
            <a:br/>
            <a:r>
              <a:t>⠀⠀⠀⠀⠀⠀⠀⠀⠀⠀⠀⠀⠀⠀⠀⠀⠀⠀⠀⠀⠀⠀⠀⠀⠀⠀⢀⣴⣾⣿⣿⣿⣿⣿⣿⣿⣿⣿⣿⣿⣿⣿⣿⣿⣿⣿⣿⣿⣿⣿⣿⣿⣿⡀⠀⠀⠀⠀⠀⠀⠀⠀⠀⠀⠀⠀⠀⣿⣿⣿⣿⣿⣿⡿⠀⠀⠀⠀⠀⠀⠀⠀⠀⠀⠀⠀⠀⠀⠀⠀⠀</a:t>
            </a:r>
            <a:br/>
            <a:r>
              <a:t>⠀⠀⠀⠀⠀⠀⠀⠀⠀⠀⠀⠀⠀⠀⠀⠀⠀⠀⠀⠀⠀⠀⠀⢀⣴⣾⣿⣿⣿⣿⣿⣿⣿⣿⣿⣿⣿⣿⣿⣿⣿⣿⣿⣿⣿⣿⣿⣿⣿⣿⣿⣿⡿⠀⠀⠀⠀⠀⠀⠀⠀⠀⠀⠀⠀⠀⠀⣿⣿⣿⣿⣿⡿⠁⠀⠀⠀⠀⠀⠀⠀⠀⠀⠀⠀⠀⠀⠀⠀⠀⠀</a:t>
            </a:r>
            <a:br/>
            <a:r>
              <a:t>⠀⠀⠀⠀⠀⠀⠀⠀⠀⠀⠀⠀⠀⠀⠀⠀⠀⠀⠀⠀⠀⣀⣴⣿⣿⣿⣿⣿⣿⣿⣿⣿⣿⣿⣿⣿⣿⣿⣿⣿⣿⣿⣿⣿⣿⣿⣿⣿⣿⣿⣿⣿⠇⠀⠀⠀⠀⠀⠀⠀⠀⠀⠀⠀⠀⠀⠀⣿⣿⣿⣿⡿⠁⠀⠀⠀⠀⠀⠀⠀⠀⠀⠀⠀⠀⠀⠀⠀⠀⠀⠀</a:t>
            </a:r>
            <a:br/>
            <a:r>
              <a:t>⠀⠀⠀⠀⠀⠀⠀⠀⠀⠀⠀⠀⠀⠀⢀⣀⣀⣠⣤⣶⣿⣿⣿⣿⣿⣿⣿⣿⣿⣿⣿⣿⣿⣿⣿⣿⣿⣿⣿⣿⣿⣿⣿⣿⣿⣿⣿⣿⣿⣿⣿⣿⠁⠀⠀⠀⠀⠀⠀⠀⠀⠀⠀⠀⠀⠀⠀⣿⣿⣿⡟⠁⠀⠀⠀⠀⠀⠀⠀⠀⠀⠀⠀⠀⠀⠀⠀⠀⠀⠀⠀</a:t>
            </a:r>
            <a:br/>
            <a:r>
              <a:t>⠀⠀⠀⢀⣀⣤⣤⣶⣶⣾⣿⣿⣿⣿⣿⣿⣿⣿⣿⣿⣿⣿⣿⣿⣿⣿⣿⣿⣿⣿⣿⣿⣿⣿⣿⣿⣿⣿⣿⣿⣿⣿⣿⣿⣿⣿⣿⣿⣿⣿⣿⣿⠀⠀⠀⠀⠀⠀⠀⠀⠀⠀⠀⠀⠀⠀⣸⣿⣿⠏⠀⠀⠀⠀⠀⠀⠀⠀⠀⠀⠀⠀⠀⠀⠀⠀⠀⠀⠀⠀⠀</a:t>
            </a:r>
            <a:br/>
            <a:r>
              <a:t>⣠⣾⣿⣿⣿⣿⣿⣿⣿⣿⣿⣿⣿⣿⣿⣿⣿⣿⣿⣿⣿⣿⣿⣿⣿⣿⣿⣿⣿⣿⣿⣿⣿⣿⣿⣿⣿⣿⣿⣿⣿⣿⣿⣿⣿⣿⣿⣿⣿⣿⣿⣿⣄⠀⠀⠀⠀⣠⡀⠀⠀⠀⠀⢀⣶⣾⣿⠟⠁⠀⠀⠀⠀⠀⠀⠀⠀⠀⠀⠀⠀⠀⠀⠀⠀⠀⠀⠀⠀⠀⠀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⣿⣿⣿⣿⣿⣿⣿⣿⣿⣿⣿⣿⣿⣿⣿⣿⣿⣿⣿⣿⣿⣿⣿⣿⣿⣿⣿⣿⣿⣿⣿⣿⣿⣿⣿⣿⣿⣿⣿⣿⣿⣿⣿⣿⣿⣿⣿⣿⣿⣿⣿⣿⣿⣷⣤⣤⣾⣿⣿⣦⣀⣀⣠⣿⡿⠟⠁⠀⠀⠀⠀⠀⠀⠀⠀⠀⠀⠀⠀⠀⠀⠀⠀⠀⠀⠀⠀⠀⠀⠀⠀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⣿⣿⣿⣿⣿⣿⣿⣿⣿⣿⣿⣿⣿⣿⣿⣿⣿⣿⣿⣿⣿⣿⣿⣿⣿⣿⣿⣿⣿⣿⣿⣿⣿⣿⣿⣿⣿⣿⣿⣿⣿⣿⣿⣿⣿⣿⣿⣿⣿⣿⣿⣿⣿⣿⣿⣿⣿⣿⣿⣿⣿⣿⠟⠋⠀⠀⠀⠀⠀⠀⠀⠀⠀⠀⠀⠀⠀⠀⠀⠀⠀⠀⠀⠀⠀⠀⠀⠀⠀⠀⠀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⣿⣿⣿⣿⣿⣿⣿⣿⣿⣿⣿⣿⣿⣿⣿⣿⣿⣿⣿⣿⣿⣿⣿⣿⣿⣿⣿⣿⣿⣿⣿⣿⣿⣿⣿⣿⣿⣿⣿⣿⣿⣿⣿⣿⣿⣿⣿⣿⣿⣿⣿⣿⣿⣿⣿⣿⣿⣿⠿⠛⠉⠀⠀⠀⠀⠀⠀⠀⠀⠀⠀⠀⠀⠀⠀⠀⠀⠀⠀⠀⠀⠀⠀⠀⠀⠀⠀⠀⠀⠀⠀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⣿⣿⣿⣿⣿⣿⣿⣿⣿⣿⣿⣿⣿⣿⣿⣿⣿⣿⣿⣿⣿⣿⣿⣿⣿⣿⣿⣿⣿⣿⣿⣿⣿⣿⣿⣿⣿⣿⣿⣿⣿⣿⣿⣿⣿⣿⣿⣿⣿⣿⣿⣿⣿⠿⠟⠛⠉⠀⠀⠀⠀⠀⠀⠀⠀⠀⠀⠀⠀⠀⠀⠀⠀⠀⠀⠀⠀⠀⠀⠀⠀⠀⠀⠀⠀⠀⠀⠀⠀⠀⠀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⣿⣿⣿⣿⣿⣿⣿⣿⣿⣿⣿⣿⣿⣿⣿⣿⣿⣿⣿⣿⣿⣿⣿⣿⣿⣿⣿⣿⣿⣿⣿⣿⣿⣿⣿⣿⣿⣿⣿⣿⣿⣿⣿⣿⣿⣿⠿⠿⠛⠋⠉⠁⠀⠀⠀⠀⠀⠀⠀⠀⠀⠀⠀⠀⠀⠀⠀⠀⠀⠀⠀⠀⠀⠀⠀⠀⠀⠀⠀⠀⠀⠀⠀⠀⠀⠀⠀⠀⠀⠀⠀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⣿⣿⣿⣿⣿⣿⣿⣿⣿⣿⣿⣿⣿⣿⣿⣿⣿⣿⣿⣿⣿⣿⣿⣿⣿⣿⣿⣿⣿⣿⣿⣿⣿⣿⣿⣿⣿⣿⡿⠿⠟⠛⠉⠉⠀⠀⠀⠀⠀⠀⠀⠀⠀⠀⠀⠀⠀⠀⠀⠀⠀⠀⠀⠀⠀⠀⠀⠀⠀⠀⠀⠀⠀⠀⠀⠀⠀⠀⠀⠀⠀⠀⠀⠀⠀⠀⠀⠀⠀⠀⠀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⣿⣿⣿⣿⣿⣿⣿⣿⣿⣿⣿⣿⣿⣿⣿⣿⣿⣿⣿⣿⣿⣿⣿⣿⣿⣿⣿⣿⣿⣿⣿⣿⣿⠿⠟⠋⠉⠀⠀⠀⠀⠀⠀⠀⠀⠀⠀⠀⠀⠀⠀⠀⠀⠀⠀⠀⠀⠀⠀⠀⠀⠀⠀⠀⠀⠀⠀⠀⠀⠀⠀⠀⠀⠀⠀⠀⠀⠀⠀⠀⠀⠀⠀⠀⠀⠀⠀⠀⠀⠀⠀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⣿⣿⣿⣿⣿⣿⣿⣿⣿⣿⣿⣿⣿⣿⣿⣿⣿⣿⣿⣿⣿⣿⣿⣿⣿⣿⣿⣿⣿⡿⠛⠉⠀⣀⣀⠀⠀⠀⢀⣀⣀⡀⠀⠀⠀⠀⠀⠀⠀⠀⠀⠀⠀⠀⠀⠀⠀⠀⠀⠀⠀⠀⠀⠀⠀⠀⠀⠀⠀⠀⠀⠀⠀⠀⠀⠀⠀⠀⠀⠀⠀⠀⠀⠀⠀⠀⠀⠀⠀⠀⠀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⣿⣿⣿⣿⣿⣿⣿⣿⣿⣿⣿⣿⣿⣿⣿⣿⣿⣿⣿⣿⣿⣿⣿⣿⣿⣿⠿⠋⠁⠀⠀⢠⣾⣿⣿⣷⣤⣴⣿⣿⣿⣷⣄⠀⠀⠀⠀⠀⠀⠀⠀⠀⠀⠀⠀⠀⠀⠀⠀⠀⠀⠀⠀⠀⠀⠀⠀⠀⠀⠀⠀⠀⠀⠀⠀⠀⠀⠀⠀⠀⠀⠀⠀⠀⠀⠀⠀⠀⠀⠀⠀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⣿⣿⣿⣿⣿⣿⣿⣿⣿⣿⣿⣿⣿⣿⣿⣿⣿⣿⣿⣿⣿⣿⣿⣿⠟⠁⠀⠀⠀⠀⣰⣿⣿⣿⣿⣿⣿⣿⣿⣿⣿⣿⣿⠀⠀⠀⠀⠀⠀⠀⠀⠀⠀⠀⠀⠀⠀⠀⠀⠀⠀⠀⠀⠀⠀⠀⠀⠀⠀⠀⠀⠀⠀⠀⠀⠀⠀⠀⠀⠀⠀⠀⠀⠀⠀⠀⠀⠀⠀⠀⠀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⣿⣿⣿⣿⣿⣿⣿⣿⣿⣿⣿⣿⣿⣿⣿⣿⣿⣿⣿⣿⣿⣿⠟⠁⠀⠀⠀⠀⠀⢠⣿⣿⣿⣿⣿⣿⣿⣿⣿⣿⣿⣿⡿⠀⠀⠀⠀⠀⠀⠀⠀⠀⠀⠀⠀⠀⠀⠀⠀⠀⠀⠀⠀⠀⠀⠀⠀⠀⠀⠀⠀⠀⠀⠀⠀⢀⣀⣤⣤⣴⣶⣶⣶⣶⣶⣶⣶⣶⣶⣤⡆</a:t>
            </a:r>
            <a:br/>
            <a:r>
              <a:t>⣿⣿⣿⣿⣿⣿⣿⣿⣿⣿⣿⣿⣿⣿⣿⣿⣿⣿⣿⣿⡿⠁⠀⠀⠀⠀⠀⠀⠀⣸⣿⣿⣿⣿⣿⣿⣿⣿⣿⣿⣿⣿⡇⠀⠀⠀⠀⠀⠀⠀⠀⠀⠀⠀⠀⠀⠀⠀⠀⠀⠀⠀⠀⠀⠀⠀⠀⠀⠀⠀⠀⠀⢀⣴⣾⣿⣿⣿⣿⣿⣿⣿⣿⣿⣿⣿⣿⣿⣿⣿⡇</a:t>
            </a:r>
            <a:br/>
            <a:r>
              <a:t>⣿⣿⣿⣿⣿⣿⣿⣿⣿⣿⣿⣿⣿⣿⣿⣿⣿⣿⣿⠏⠀⠀⠀⠀⠀⠀⠀⠀⠀⣿⣿⣿⣿⣿⣿⣿⣿⣿⣿⣿⣿⣿⠁⠀⠀⠀⠀⠀⠀⠀⠀⠀⠀⠀⠀⠀⠀⠀⠀⠀⠀⠀⠀⠀⠀⠀⠀⠀⠀⠀⣀⣴⣿⣿⣿⣿⣿⣿⣿⣿⣿⣿⣿⣿⣿⣿⣿⣿⣿⣿⡇</a:t>
            </a:r>
            <a:br/>
            <a:r>
              <a:t>⣿⣿⣿⣿⣿⣿⣿⣿⣿⣿⣿⣿⣿⣿⣿⣿⣿⣿⠏⠀⠀⠀⠀⠀⠀⠀⠀⠀⠀⢹⣿⣿⣿⣿⣿⣿⣿⣿⣿⣿⣿⣿⣄⠀⠀⠀⠀⠀⠀⠀⠀⠀⠀⠀⠀⠀⠀⠀⠀⠀⠀⠀⠀⠀⠀⠀⠀⣠⣴⣿⣿⣿⣿⣿⣿⣿⣿⣿⣿⣿⣿⣿⣿⣿⣿⣿⣿⣿⣿⣿⡇</a:t>
            </a:r>
            <a:br/>
            <a:r>
              <a:t>⣿⣿⣿⣿⣿⣿⣿⣿⣿⣿⣿⣿⣿⣿⣿⣿⣿⠃⠀⠀⠀⠀⠀⠀⠀⠀⠀⠀⠀⢸⣿⣿⣿⣿⣿⣿⣿⣿⣿⣿⣿⣿⣿⣆⠀⠀⠀⠀⠀⠀⠀⠀⠀⠀⠀⠀⠀⠀⠀⠀⠀⠀⢀⣠⣴⣾⣿⣿⣿⣿⣿⣿⣿⣿⣿⣿⣿⣿⣿⣿⣿⣿⣿⣿⣿⣿⣿⣿⣿⣿⡇</a:t>
            </a:r>
            <a:br/>
            <a:r>
              <a:t>⣿⣿⣿⣿⣿⣿⣿⣿⣿⣿⣿⣿⣿⣿⣿⣿⠏⠀⠀⠀⠀⠀⠀⠀⠀⠀⠀⠀⠀⠀⠻⣿⣿⣿⣿⣿⣿⣿⣿⣿⣿⣿⣿⣿⣦⣀⣀⠀⠀⠀⠀⠀⠀⠀⠀⠀⠀⠀⠀⣠⣴⣾⣿⣿⣿⣿⣿⣿⣿⣿⣿⣿⣿⣿⣿⣿⣿⣿⣿⣿⣿⣿⣿⣿⣿⣿⣿⣿⣿⣿⡇</a:t>
            </a:r>
            <a:br/>
            <a:r>
              <a:t>⣿⣿⣿⣿⣿⣿⣿⣿⣿⣿⣿⣿⣿⣿⣿⡿⠀⠀⠀⠀⠀⠀⠀⠀⠀⠀⠀⠀⠀⠀⠀⠙⣿⣿⣿⣿⣿⣿⣿⣿⣿⣿⣿⣿⣿⣿⣿⣿⣿⣷⣶⣶⣤⣤⣀⣀⢀⣴⣿⣿⣿⣿⣿⣿⣿⣿⣿⣿⣿⣿⣿⣿⣿⣿⣿⣿⣿⣿⣿⣿⣿⣿⣿⣿⣿⣿⣿⣿⣿⣿⡇</a:t>
            </a:r>
            <a:br/>
            <a:r>
              <a:t>⣿⣿⣿⣿⣿⣿⣿⣿⣿⣿⣿⣿⣿⣿⣿⠃⠀⠀⠀⠀⠀⠀⠀⠀⠀⠀⠀⠀⠀⠀⠀⠀⠈⢿⣿⣿⣿⣿⣿⣿⣿⣿⣿⣿⣿⣿⣿⣿⣿⣿⣿⣿⣿⣿⣿⣿⣿⣿⣿⣿⣿⣿⣿⣿⣿⣿⣿⣿⣿⣿⣿⣿⣿⣿⣿⣿⣿⣿⣿⣿⣿⣿⣿⣿⣿⣿⣿⣿⣿⣿⡇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⣿⣿⣿⣿⣿⣿⣿⣿⣿⣿⣿⣿⣿⣿⣿⠀⠀⠀⠀⠀⠀⠀⠀⠀⠀⠀⠀⠀⠀⠀⠀⠀⠀⠈⢿⣿⣿⣿⣿⣿⣿⣿⣿⣿⣿⣿⣿⣿⣿⣿⣿⣿⣿⣿⣿⣿⣿⣿⣿⣿⣿⣿⣿⣿⣿⣿⣿⣿⣿⣿⣿⣿⣿⣿⣿⣿⣿⣿⣿⣿⣿⣿⣿⣿⣿⣿⣿⣿⣿⣿⡇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⣿⣿⣿⣿⣿⣿⣿⣿⣿⣿⣿⣿⣿⣿⡇⠀⠀⠀⠀⠀⠀⠀⠀⠀⠀⠀⠀⠀⠀⠀⠀⠀⠀⠀⠀⠙⢿⣿⣿⣿⣿⣿⣿⣿⣿⣿⣿⣿⣿⣿⣿⣿⣿⣿⣿⣿⣿⣿⣿⣿⣿⣿⣿⣿⣿⣿⣿⣿⣿⣿⣿⣿⣿⣿⣿⣿⣿⣿⣿⣿⣿⣿⣿⣿⣿⣿⣿⣿⣿⣿⡇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⣿⣿⣿⣿⣿⣿⣿⣿⣿⣿⣿⣿⣿⣿⡇⠀⠀⠀⠀⠀⠀⠀⠀⠀⠀⠀⠀⠀⠀⠀⠀⠀⠀⠀⠀⠀⠀⠙⠿⣿⣿⣿⣿⣿⣿⣿⣿⣿⣿⣿⣿⣿⣿⣿⣿⣿⣿⣿⣿⣿⣿⣿⣿⣿⣿⣿⣿⣿⣿⣿⣿⣿⣿⣿⣿⣿⣿⣿⣿⣿⣿⣿⣿⣿⣿⣿⣿⣿⣿⣿⡇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⣿⣿⣿⣿⣿⣿⣿⣿⣿⣿⣿⣿⣿⣿⡇⠀⠀⠀⠀⠀⠀⠀⠀⠀⠀⠀⠀⠀⠀⠀⠀⠀⠀⠀⠀⠀⠀⠀⠀⠈⠙⠻⠿⣿⣿⣿⣿⣿⣿⣿⣿⣿⣿⣿⣿⣿⣿⣿⣿⣿⣿⣿⣿⣿⣿⣿⣿⣿⣿⣿⣿⣿⣿⣿⣿⣿⣿⣿⣿⣿⣿⣿⣿⣿⣿⣿⣿⣿⣿⣿⡇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⠀⠀⠀⠀⠀⠀⠀⠀⠀⠀⠀⠀⠀⠀⠀⠀⠀⠀⠀⠀⠀⠀⠀⠀⠀⠀⠀⠀⠀⠀⠀⠀⠀⠀⠀⠀⠀⠀⠀⠀⠀⠀⠀⠀⠀⠀⠀⠀⠀⠀⠀⠀⠀⠀⠀⠀⠀⠀⠀⠀⠘⢿⣿⣿⣿⣿⣿⣿⣿⣿⣿⣿⣿⣿⣿⣿⣿⣿⠀⠀⠀⠀⠀⠀⠀⠀⠀⠀⠀⠀⠀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⠀⠀⠀⠀⠀⠀⠀⠀⠀⠀⠀⠀⠀⠀⠀⠀⠀⠀⠀⠀⠀⠀⠀⠀⠀⠀⠀⠀⠀⠀⠀⠀⠀⠀⠀⠀⠀⠀⠀⠀⠀⠀⠀⠀⠀⠀⠀⠀⠀⠀⠀⠀⠀⠀⠀⠀⠀⠀⠀⠀⠀⠀⠻⣿⣿⣿⣿⣿⣿⣿⣿⣿⣿⣿⣿⣿⣿⡿⠀⠀⠀⠀⠀⠀⠀⠀⠀⠀⠀⠀⠀</a:t>
            </a:r>
            <a:br/>
            <a:r>
              <a:t>⠀⠀⠀⠀⠀⠀⠀⠀⠀⠀⠀⠀⠀⠀⠀⠀⠀⠀⠀⠀⠀⠀⠀⠀⠀⠀⠀⠀⠀⠀⠀⠀⠀⠀⠀⠀⠀⠀⠀⣠⣀⡀⠀⠀⠀⠀⠀⠀⠀⠀⠀⠀⠀⠀⠀⠀⠀⠀⠀⠀⠀⠀⠀⠘⢿⣿⣿⣿⣿⣿⣿⣿⣿⣿⣿⣿⣿⡇⠀⠀⠀⠀⠀⠀⠀⠀⠀⠀⠀⠀⠀</a:t>
            </a:r>
            <a:br/>
            <a:r>
              <a:t>⠀⠀⠀⠀⠀⠀⠀⠀⠀⠀⠀⠀⠀⠀⠀⠀⠀⠀⠀⠀⠀⠀⠀⠀⠀⠀⠀⠀⠀⠀⠀⠀⠀⠀⠀⠀⣠⣴⣿⣿⣿⣿⣿⣶⣦⣤⣀⣀⠀⠀⠀⠀⠀⠀⠀⠀⠀⠀⠀⠀⠀⠀⠀⠀⠀⠻⣿⣿⣿⣿⣿⣿⣿⣿⣿⣿⣿⠇⠀⠀⠀⠀⠀⠀⠀⠀⠀⠀⠀⠀⠀</a:t>
            </a:r>
            <a:br/>
            <a:r>
              <a:t>⠀⠀⠀⠀⠀⠀⠀⠀⠀⠀⠀⠀⠀⠀⠀⠀⠀⠀⠀⠀⠀⠀⠀⠀⠀⠀⠀⠀⠀⠀⠀⠀⠀⣀⣴⣿⣿⣿⣿⣿⣿⣿⣿⣿⣿⣿⣿⣿⣿⣷⣶⣦⣤⣄⠀⠀⠀⠀⠀⠀⠀⠀⠀⠀⠀⠀⠙⢿⣿⣿⣿⣿⣿⣿⣿⣿⣿⠀⠀⠀⠀⠀⠀⠀⠀⠀⠀⠀⠀⠀⠀</a:t>
            </a:r>
            <a:br/>
            <a:r>
              <a:t>⠀⠀⠀⠀⠀⠀⠀⠀⠀⠀⠀⠀⠀⠀⠀⠀⠀⠀⠀⠀⠀⠀⠀⠀⠀⠀⠀⠀⠀⠀⢀⣠⣾⣿⣿⣿⣿⣿⣿⣿⣿⣿⣿⣿⣿⣿⣿⣿⣿⣿⣿⣿⣿⣿⣧⠀⠀⠀⠀⠀⠀⠀⠀⠀⠀⠀⠀⠈⣿⣿⣿⣿⣿⣿⣿⣿⡇⠀⠀⠀⠀⠀⠀⠀⠀⠀⠀⠀⠀⠀⠀</a:t>
            </a:r>
            <a:br/>
            <a:r>
              <a:t>⠀⠀⠀⠀⠀⠀⠀⠀⠀⠀⠀⠀⠀⠀⠀⠀⠀⠀⠀⠀⠀⠀⠀⠀⠀⠀⠀⠀⣠⣴⣿⣿⣿⣿⣿⣿⣿⣿⣿⣿⣿⣿⣿⣿⣿⣿⣿⣿⣿⣿⣿⣿⣿⣿⣿⣆⠀⠀⠀⠀⠀⠀⠀⠀⠀⠀⠀⠀⣿⣿⣿⣿⣿⣿⣿⡿⠀⠀⠀⠀⠀⠀⠀⠀⠀⠀⠀⠀⠀⠀⠀</a:t>
            </a:r>
            <a:br/>
            <a:r>
              <a:t>⠀⠀⠀⠀⠀⠀⠀⠀⠀⠀⠀⠀⠀⠀⠀⠀⠀⠀⠀⠀⠀⠀⠀⠀⢀⣠⣴⣿⣿⣿⣿⣿⣿⣿⣿⣿⣿⣿⣿⣿⣿⣿⣿⣿⣿⣿⣿⣿⣿⣿⣿⣿⣿⣿⣿⣿⠀⠀⠀⠀⠀⠀⠀⠀⠀⠀⠀⠀⣿⣿⣿⣿⣿⣿⣿⠁⠀⠀⠀⠀⠀⠀⠀⠀⠀⠀⠀⠀⠀⠀⠀</a:t>
            </a:r>
            <a:br/>
            <a:r>
              <a:t>⠀⠀⠀⠀⠀⠀⠀⠀⠀⠀⠀⠀⠀⠀⠀⠀⠀⠀⠀⠀⠀⢀⣤⣾⣿⣿⣿⣿⣿⣿⣿⣿⣿⣿⣿⣿⣿⣿⣿⣿⣿⣿⣿⣿⣿⣿⣿⣿⣿⣿⣿⣿⣿⣿⣿⠇⠀⠀⠀⠀⠀⠀⠀⠀⠀⠀⠀⠀⣿⣿⣿⣿⣿⣿⠃⠀⠀⠀⠀⠀⠀⠀⠀⠀⠀⠀⠀⠀⠀⠀⠀</a:t>
            </a:r>
            <a:br/>
            <a:r>
              <a:t>⣀⠀⠀⠀⠀⠀⠀⠀⠀⠀⠀⠀⠀⣀⣀⣀⣀⣤⣤⣶⣿⣿⣿⣿⣿⣿⣿⣿⣿⣿⣿⣿⣿⣿⣿⣿⣿⣿⣿⣿⣿⣿⣿⣿⣿⣿⣿⣿⣿⣿⣿⣿⣿⣿⡟⠀⠀⠀⠀⠀⠀⠀⠀⠀⠀⠀⠀⠀⣿⣿⣿⣿⡿⠃⠀⠀⠀⠀⠀⠀⠀⠀⠀⠀⠀⠀⠀⠀⠀⠀⠀</a:t>
            </a:r>
            <a:br/>
            <a:r>
              <a:t>⣿⣿⣷⣦⣤⣤⣤⣶⣶⣿⣿⣿⣿⣿⣿⣿⣿⣿⣿⣿⣿⣿⣿⣿⣿⣿⣿⣿⣿⣿⣿⣿⣿⣿⣿⣿⣿⣿⣿⣿⣿⣿⣿⣿⣿⣿⣿⣿⣿⣿⣿⣿⣿⣿⠁⠀⠀⠀⠀⠀⠀⠀⠀⠀⠀⠀⠀⢸⣿⣿⣿⠟⠁⠀⠀⠀⠀⠀⠀⠀⠀⠀⠀⠀⠀⠀⠀⠀⠀⠀⠀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⣿⣿⣿⣿⣿⣿⣿⣿⣿⣿⣿⣿⣿⣿⣿⣿⣿⣿⣿⣿⣿⣿⣿⣿⣿⣿⣿⣿⣿⣿⣿⣿⣿⣿⣿⣿⣿⣿⣿⣿⣿⣿⣿⣿⣿⣿⣿⣿⣿⣿⣿⣿⣿⣿⠀⠀⠀⠀⠀⠀⠀⠀⠀⠀⠀⣀⣴⣿⣿⡿⠋⠀⠀⠀⠀⠀⠀⠀⠀⠀⠀⠀⠀⠀⠀⠀⠀⠀⠀⠀⠀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⣿⣿⣿⣿⣿⣿⣿⣿⣿⣿⣿⣿⣿⣿⣿⣿⣿⣿⣿⣿⣿⣿⣿⣿⣿⣿⣿⣿⣿⣿⣿⣿⣿⣿⣿⣿⣿⣿⣿⣿⣿⣿⣿⣿⣿⣿⣿⣿⣿⣿⣿⣿⣿⣿⡀⠀⠀⣠⣾⡇⠀⠀⠀⢀⣼⣿⣿⡿⠋⠀⠀⠀⠀⠀⠀⠀⠀⠀⠀⠀⠀⠀⠀⠀⠀⠀⠀⠀⠀⠀⠀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⣿⣿⣿⣿⣿⣿⣿⣿⣿⣿⣿⣿⣿⣿⣿⣿⣿⣿⣿⣿⣿⣿⣿⣿⣿⣿⣿⣿⣿⣿⣿⣿⣿⣿⣿⣿⣿⣿⣿⣿⣿⣿⣿⣿⣿⣿⣿⣿⣿⣿⣿⣿⣿⣿⣿⣶⣿⣿⣿⣿⣦⣤⣴⣿⡿⠟⠉⠀⠀⠀⠀⠀⠀⠀⠀⠀⠀⠀⠀⠀⠀⠀⠀⠀⠀⠀⠀⠀⠀⠀⠀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⣿⣿⣿⣿⣿⣿⣿⣿⣿⣿⣿⣿⣿⣿⣿⣿⣿⣿⣿⣿⣿⣿⣿⣿⣿⣿⣿⣿⣿⣿⣿⣿⣿⣿⣿⣿⣿⣿⣿⣿⣿⣿⣿⣿⣿⣿⣿⣿⣿⣿⣿⣿⣿⣿⣿⣿⣿⣿⣿⣿⣿⠿⠛⠉⠀⠀⠀⠀⠀⠀⠀⠀⠀⠀⠀⠀⠀⠀⠀⠀⠀⠀⠀⠀⠀⠀⠀⠀⠀⠀⠀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⣿⣿⣿⣿⣿⣿⣿⣿⣿⣿⣿⣿⣿⣿⣿⣿⣿⣿⣿⣿⣿⣿⣿⣿⣿⣿⣿⣿⣿⣿⣿⣿⣿⣿⣿⣿⣿⣿⣿⣿⣿⣿⣿⣿⣿⣿⣿⣿⣿⣿⣿⣿⣿⣿⣿⣿⠿⠟⠛⠉⠀⠀⠀⠀⠀⠀⠀⠀⠀⠀⠀⠀⠀⠀⠀⠀⠀⠀⠀⠀⠀⠀⠀⠀⠀⠀⠀⠀⠀⠀⠀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⣿⣿⣿⣿⣿⣿⣿⣿⣿⣿⣿⣿⣿⣿⣿⣿⣿⣿⣿⣿⣿⣿⣿⣿⣿⣿⣿⣿⣿⣿⣿⣿⣿⣿⣿⣿⣿⣿⣿⣿⣿⣿⣿⣿⣿⣿⡿⠿⠿⠛⠛⠛⠉⠉⠀⠀⠀⠀⠀⠀⠀⠀⠀⠀⠀⠀⠀⠀⠀⠀⠀⠀⠀⠀⠀⠀⠀⠀⠀⠀⠀⠀⠀⠀⠀⠀⠀⠀⠀⠀⠀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⣿⣿⣿⣿⣿⣿⣿⣿⣿⣿⣿⣿⣿⣿⣿⣿⣿⣿⣿⣿⣿⣿⣿⣿⣿⣿⣿⣿⣿⣿⣿⣿⣿⣿⣿⣿⠿⠿⠛⠛⠋⠉⠉⠁⠀⠀⠀⠀⠀⠀⠀⠀⠀⠀⠀⠀⠀⠀⠀⠀⠀⠀⠀⠀⠀⠀⠀⠀⠀⠀⠀⠀⠀⠀⠀⠀⠀⠀⠀⠀⠀⠀⠀⠀⠀⠀⠀⠀⠀⠀⠀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⣿⣿⣿⣿⣿⣿⣿⣿⣿⣿⣿⣿⣿⣿⣿⣿⣿⣿⣿⣿⣿⣿⣿⣿⣿⣿⣿⣿⣿⣿⠿⠟⠋⠉⠀⠀⠀⠀⠀⠀⠀⠀⠀⠀⠀⠀⠀⠀⠀⠀⠀⠀⠀⠀⠀⠀⠀⠀⠀⠀⠀⠀⠀⠀⠀⠀⠀⠀⠀⠀⠀⠀⠀⠀⠀⠀⠀⠀⠀⠀⠀⠀⠀⠀⠀⠀⠀⠀⠀⠀⠀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⣿⣿⣿⣿⣿⣿⣿⣿⣿⣿⣿⣿⣿⣿⣿⣿⣿⣿⣿⣿⣿⣿⣿⣿⣿⣿⡿⠛⠉⣠⣴⣶⣄⠀⢀⣤⣶⣶⣄⠀⠀⠀⠀⠀⠀⠀⠀⠀⠀⠀⠀⠀⠀⠀⠀⠀⠀⠀⠀⠀⠀⠀⠀⠀⠀⠀⠀⠀⠀⠀⠀⠀⠀⠀⠀⠀⠀⠀⠀⠀⠀⠀⠀⠀⠀⠀⠀⠀⠀⠀⠀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⣿⣿⣿⣿⣿⣿⣿⣿⣿⣿⣿⣿⣿⣿⣿⣿⣿⣿⣿⣿⣿⣿⣿⡿⠛⠁⠀⢀⣾⣿⣿⣿⣿⣷⣿⣿⣿⣿⣿⡆⠀⠀⠀⠀⠀⠀⠀⠀⠀⠀⠀⠀⠀⠀⠀⠀⠀⠀⠀⠀⠀⠀⠀⠀⠀⠀⠀⠀⠀⠀⠀⠀⠀⠀⠀⠀⠀⠀⠀⠀⠀⠀⠀⠀⠀⠀⠀⠀⠀⠀⠀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⣿⣿⣿⣿⣿⣿⣿⣿⣿⣿⣿⣿⣿⣿⣿⣿⣿⣿⣿⣿⣿⡿⠋⠀⠀⠀⢀⣾⣿⣿⣿⣿⣿⣿⣿⣿⣿⣿⣿⠇⠀⠀⠀⠀⠀⠀⠀⠀⠀⠀⠀⠀⠀⠀⠀⠀⠀⠀⠀⠀⠀⠀⠀⠀⠀⠀⠀⠀⠀⠀⠀⠀⠀⠀⠀⠀⠀⠀⠀⠀⠀⠀⠀⠀⠀⠀⠀⠀⠀⠀⠀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⣿⣿⣿⣿⣿⣿⣿⣿⣿⣿⣿⣿⣿⣿⣿⣿⣿⣿⣿⡿⠋⠀⠀⠀⠀⢀⣾⣿⣿⣿⣿⣿⣿⣿⣿⣿⣿⣿⣿⠀⠀⠀⠀⠀⠀⠀⠀⠀⠀⠀⠀⠀⠀⠀⠀⠀⠀⠀⠀⠀⠀⠀⠀⠀⠀⠀⠀⠀⠀⠀⠀⠀⠀⠀⠀⠀⢀⣀⣀⣤⣤⣤⣤⣤⣤⣤⣀⣀⣀⣀⡀</a:t>
            </a:r>
            <a:br/>
            <a:r>
              <a:t>⣿⣿⣿⣿⣿⣿⣿⣿⣿⣿⣿⣿⣿⣿⣿⣿⣿⣿⠟⠀⠀⠀⠀⠀⠀⣸⣿⣿⣿⣿⣿⣿⣿⣿⣿⣿⣿⣿⠇⠀⠀⠀⠀⠀⠀⠀⠀⠀⠀⠀⠀⠀⠀⠀⠀⠀⠀⠀⠀⠀⠀⠀⠀⠀⠀⠀⠀⠀⠀⠀⠀⠀⣀⣴⣶⣿⣿⣿⣿⣿⣿⣿⣿⣿⣿⣿⣿⣿⣿⣿⡇</a:t>
            </a:r>
            <a:br/>
            <a:r>
              <a:t>⣿⣿⣿⣿⣿⣿⣿⣿⣿⣿⣿⣿⣿⣿⣿⣿⣿⠋⠀⠀⠀⠀⠀⠀⠀⣿⣿⣿⣿⣿⣿⣿⣿⣿⣿⣿⣿⡟⠀⠀⠀⠀⠀⠀⠀⠀⠀⠀⠀⠀⠀⠀⠀⠀⠀⠀⠀⠀⠀⠀⠀⠀⠀⠀⠀⠀⠀⠀⠀⢀⣠⣾⣿⣿⣿⣿⣿⣿⣿⣿⣿⣿⣿⣿⣿⣿⣿⣿⣿⣿⡇</a:t>
            </a:r>
            <a:br/>
            <a:r>
              <a:t>⣿⣿⣿⣿⣿⣿⣿⣿⣿⣿⣿⣿⣿⣿⣿⣿⠃⠀⠀⠀⠀⠀⠀⠀⠀⢸⣿⣿⣿⣿⣿⣿⣿⣿⣿⣿⣿⣷⡀⠀⠀⠀⠀⠀⠀⠀⠀⠀⠀⠀⠀⠀⠀⠀⠀⠀⠀⠀⠀⠀⠀⠀⠀⠀⠀⠀⣠⣴⣾⣿⣿⣿⣿⣿⣿⣿⣿⣿⣿⣿⣿⣿⣿⣿⣿⣿⣿⣿⣿⣿⡇</a:t>
            </a:r>
            <a:br/>
            <a:r>
              <a:t>⣿⣿⣿⣿⣿⣿⣿⣿⣿⣿⣿⣿⣿⣿⣿⠃⠀⠀⠀⠀⠀⠀⠀⠀⠀⠸⣿⣿⣿⣿⣿⣿⣿⣿⣿⣿⣿⣿⣧⠀⠀⠀⠀⠀⠀⠀⠀⠀⠀⠀⠀⠀⠀⠀⠀⠀⠀⠀⠀⠀⠀⠀⠀⣀⣴⣿⣿⣿⣿⣿⣿⣿⣿⣿⣿⣿⣿⣿⣿⣿⣿⣿⣿⣿⣿⣿⣿⣿⣿⣿⡇</a:t>
            </a:r>
            <a:br/>
            <a:r>
              <a:t>⣿⣿⣿⣿⣿⣿⣿⣿⣿⣿⣿⣿⣿⣿⡏⠀⠀⠀⠀⠀⠀⠀⠀⠀⠀⠀⠹⣿⣿⣿⣿⣿⣿⣿⣿⣿⣿⣿⣿⣧⠀⠀⠀⠀⠀⠀⠀⠀⠀⠀⠀⠀⠀⠀⠀⠀⠀⠀⠀⣀⣤⣶⣿⣿⣿⣿⣿⣿⣿⣿⣿⣿⣿⣿⣿⣿⣿⣿⣿⣿⣿⣿⣿⣿⣿⣿⣿⣿⣿⣿⡇</a:t>
            </a:r>
            <a:br/>
            <a:r>
              <a:t>⣿⣿⣿⣿⣿⣿⣿⣿⣿⣿⣿⣿⣿⡿⠀⠀⠀⠀⠀⠀⠀⠀⠀⠀⠀⠀⠀⠹⣿⣿⣿⣿⣿⣿⣿⣿⣿⣿⣿⣿⣿⣿⣶⣶⣦⣤⣀⣀⠀⠀⠀⠀⠀⠀⠀⢀⣠⣶⣿⣿⣿⣿⣿⣿⣿⣿⣿⣿⣿⣿⣿⣿⣿⣿⣿⣿⣿⣿⣿⣿⣿⣿⣿⣿⣿⣿⣿⣿⣿⣿⡇</a:t>
            </a:r>
            <a:br/>
            <a:r>
              <a:t>⣿⣿⣿⣿⣿⣿⣿⣿⣿⣿⣿⣿⣿⡇⠀⠀⠀⠀⠀⠀⠀⠀⠀⠀⠀⠀⠀⠀⢹⣿⣿⣿⣿⣿⣿⣿⣿⣿⣿⣿⣿⣿⣿⣿⣿⣿⣿⣿⣿⣿⣶⣶⣤⣀⣴⣿⣿⣿⣿⣿⣿⣿⣿⣿⣿⣿⣿⣿⣿⣿⣿⣿⣿⣿⣿⣿⣿⣿⣿⣿⣿⣿⣿⣿⣿⣿⣿⣿⣿⣿⡇</a:t>
            </a:r>
            <a:br/>
            <a:r>
              <a:t>⣿⣿⣿⣿⣿⣿⣿⣿⣿⣿⣿⣿⣿⠀⠀⠀⠀⠀⠀⠀⠀⠀⠀⠀⠀⠀⠀⠀⠀⢻⣿⣿⣿⣿⣿⣿⣿⣿⣿⣿⣿⣿⣿⣿⣿⣿⣿⣿⣿⣿⣿⣿⣿⣿⣿⣿⣿⣿⣿⣿⣿⣿⣿⣿⣿⣿⣿⣿⣿⣿⣿⣿⣿⣿⣿⣿⣿⣿⣿⣿⣿⣿⣿⣿⣿⣿⣿⣿⣿⣿⡇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⣿⣿⣿⣿⣿⣿⣿⣿⣿⣿⣿⣿⡟⠀⠀⠀⠀⠀⠀⠀⠀⠀⠀⠀⠀⠀⠀⠀⠀⠀⠙⢿⣿⣿⣿⣿⣿⣿⣿⣿⣿⣿⣿⣿⣿⣿⣿⣿⣿⣿⣿⣿⣿⣿⣿⣿⣿⣿⣿⣿⣿⣿⣿⣿⣿⣿⣿⣿⣿⣿⣿⣿⣿⣿⣿⣿⣿⣿⣿⣿⣿⣿⣿⣿⣿⣿⣿⣿⣿⣿⡇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⣿⣿⣿⣿⣿⣿⣿⣿⣿⣿⣿⣿⡇⠀⠀⠀⠀⠀⠀⠀⠀⠀⠀⠀⠀⠀⠀⠀⠀⠀⠀⠀⠙⢿⣿⣿⣿⣿⣿⣿⣿⣿⣿⣿⣿⣿⣿⣿⣿⣿⣿⣿⣿⣿⣿⣿⣿⣿⣿⣿⣿⣿⣿⣿⣿⣿⣿⣿⣿⣿⣿⣿⣿⣿⣿⣿⣿⣿⣿⣿⣿⣿⣿⣿⣿⣿⣿⣿⣿⣿⡇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⣿⣿⣿⣿⣿⣿⣿⣿⣿⣿⣿⣿⡇⠀⠀⠀⠀⠀⠀⠀⠀⠀⠀⠀⠀⠀⠀⠀⠀⠀⠀⠀⠀⠀⠙⠿⣿⣿⣿⣿⣿⣿⣿⣿⣿⣿⣿⣿⣿⣿⣿⣿⣿⣿⣿⣿⣿⣿⣿⣿⣿⣿⣿⣿⣿⣿⣿⣿⣿⣿⣿⣿⣿⣿⣿⣿⣿⣿⣿⣿⣿⣿⣿⣿⣿⣿⣿⣿⣿⣿⡇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⠀⠀⠀⠀⠀⠀⠀⠀⠀⠀⠀⠀⠀⠀⠀⠀⠀⠀⠀⠀⠀⠀⠀⠀⠀⠀⠀⠀⠀⠀⠀⠀⠀⠀⠀⠀⠀⠀⠀⠀⠀⠀⠀⠀⠀⠀⠀⠀⠀⠀⠀⠀⠈⠛⢿⣿⣿⣿⣿⣿⣿⣿⣿⣿⣿⣿⣿⣿⣿⣿⣿⣿⣿⣿⣿⣿⣿⣿⣿⡇⠀⠀⠀⠀⠀⠀⠀⠀⠀⠀⠀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⠀⠀⠀⠀⠀⠀⠀⠀⠀⠀⠀⠀⠀⠀⠀⠀⠀⠀⠀⠀⠀⠀⠀⠀⠀⠀⠀⠀⠀⠀⠀⠀⠀⠀⠀⠀⠀⠀⠀⠀⠀⠀⠀⠀⠀⠀⠀⠀⠀⠀⠀⠀⠀⠀⠀⠈⠛⢿⣿⣿⣿⣿⣿⣿⣿⣿⣿⣿⣿⣿⣿⣿⣿⣿⣿⣿⣿⣿⣿⡇⠀⠀⠀⠀⠀⠀⠀⠀⠀⠀⠀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⠀⠀⠀⠀⠀⠀⠀⠀⠀⠀⠀⠀⠀⠀⠀⠀⠀⠀⠀⠀⠀⠀⠀⠀⠀⠀⠀⠀⠀⠀⠀⠀⠀⠀⠀⠀⠀⠀⠀⠀⠀⠀⠀⠀⠀⠀⠀⠀⠀⠀⠀⠀⠀⠀⠀⠀⠀⠀⠈⠙⠿⣿⣿⣿⣿⣿⣿⣿⣿⣿⣿⣿⣿⣿⣿⣿⣿⣿⣿⣿⠀⠀⠀⠀⠀⠀⠀⠀⠀⠀⠀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⠀⠀⠀⠀⠀⠀⠀⠀⠀⠀⠀⠀⠀⠀⠀⠀⠀⠀⠀⠀⠀⠀⠀⠀⠀⠀⠀⠀⠀⠀⠀⠀⠀⠀⠀⠀⠀⠀⠀⠀⠀⠀⠀⠀⠀⠀⠀⠀⠀⠀⠀⠀⠀⠀⠀⠀⠀⠀⠀⠀⠀⠈⠻⣿⣿⣿⣿⣿⣿⣿⣿⣿⣿⣿⣿⣿⣿⣿⣿⡟⠀⠀⠀⠀⠀⠀⠀⠀⠀⠀⠀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⠀⠀⠀⠀⠀⠀⠀⠀⠀⠀⠀⠀⠀⠀⠀⠀⠀⠀⠀⠀⠀⠀⠀⠀⠀⠀⠀⠀⠀⠀⠀⠀⠀⠀⠀⠀⠀⠀⠀⠀⠀⠀⠀⠀⠀⠀⠀⠀⠀⠀⠀⠀⠀⠀⠀⠀⠀⠀⠀⠀⠀⠀⠀⠈⠙⢿⣿⣿⣿⣿⣿⣿⣿⣿⣿⣿⣿⣿⣿⡇⠀⠀⠀⠀⠀⠀⠀⠀⠀⠀⠀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⠀⠀⠀⠀⠀⠀⠀⠀⠀⠀⠀⠀⠀⠀⠀⠀⠀⠀⠀⠀⠀⠀⠀⠀⠀⠀⠀⠀⠀⠀⠀⠀⠀⠀⠀⠀⠀⠀⠀⠀⠀⠀⠀⠀⠀⠀⠀⠀⠀⠀⠀⠀⠀⠀⠀⠀⠀⠀⠀⠀⠀⠀⠀⠀⠀⠀⠻⣿⣿⣿⣿⣿⣿⣿⣿⣿⣿⣿⣿⡇⠀⠀⠀⠀⠀⠀⠀⠀⠀⠀⠀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⠀⠀⠀⠀⠀⠀⠀⠀⠀⠀⠀⠀⠀⠀⠀⠀⠀⠀⠀⠀⠀⠀⠀⠀⠀⠀⠀⠀⠀⠀⠀⠀⠀⠀⠀⠀⠀⠀⠀⠀⠀⠀⠀⠀⠀⢀⣠⣴⣦⡀⠀⠀⠀⠀⠀⠀⠀⠀⠀⠀⠀⠀⠀⠀⠀⠀⠀⠹⣿⣿⣿⣿⣿⣿⣿⣿⣿⣿⣿⠀⠀⠀⠀⠀⠀⠀⠀⠀⠀⠀⠀</a:t>
            </a:r>
            <a:br/>
            <a:r>
              <a:t>⣷⣦⣀⠀⠀⠀⠀⠀⠀⠀⠀⠀⠀⠀⠀⠀⠀⠀⠀⠀⠀⠀⠀⠀⠀⠀⠀⠀⠀⠀⠀⠀⠀⠀⠀⠀⠀⠀⣀⣀⣠⣤⣶⣾⣿⣿⣿⣿⣿⣿⣦⣄⠀⠀⠀⠀⠀⠀⠀⠀⠀⠀⠀⠀⠀⠀⠀⠀⠹⣿⣿⣿⣿⣿⣿⣿⣿⣿⡏⠀⠀⠀⠀⠀⠀⠀⠀⠀⠀⠀⠀</a:t>
            </a:r>
            <a:br/>
            <a:r>
              <a:t>⣿⣿⣿⣿⣦⣄⠀⠀⠀⠀⠀⠀⠀⠀⠀⠀⠀⠀⠀⠀⠀⠀⠀⠀⠀⠀⠀⠀⠀⠀⠀⠀⠀⠀⣀⣤⣶⣿⣿⣿⣿⣿⣿⣿⣿⣿⣿⣿⣿⣿⣿⣿⣿⣦⣀⠀⠀⠀⠀⠀⠀⠀⠀⠀⠀⠀⠀⠀⠀⢻⣿⣿⣿⣿⣿⣿⣿⡿⠀⠀⠀⠀⠀⠀⠀⠀⠀⠀⠀⠀⠀</a:t>
            </a:r>
            <a:br/>
            <a:r>
              <a:t>⣿⣿⣿⣿⣿⣿⣿⣶⣄⡀⠀⠀⠀⠀⠀⠀⠀⠀⠀⠀⠀⠀⠀⠀⠀⠀⠀⠀⠀⢀⣀⣤⣶⣿⣿⣿⣿⣿⣿⣿⣿⣿⣿⣿⣿⣿⣿⣿⣿⣿⣿⣿⣿⣿⣿⣷⣦⡀⠀⠀⠀⠀⠀⠀⠀⠀⠀⠀⠀⢸⣿⣿⣿⣿⣿⣿⣿⠃⠀⠀⠀⠀⠀⠀⠀⠀⠀⠀⠀⠀⠀</a:t>
            </a:r>
            <a:br/>
            <a:r>
              <a:t>⣿⣿⣿⣿⣿⣿⣿⣿⣿⣿⣶⣤⣀⠀⠀⠀⠀⠀⠀⠀⠀⠀⠀⠀⣀⣀⣤⣶⣾⣿⣿⣿⣿⣿⣿⣿⣿⣿⣿⣿⣿⣿⣿⣿⣿⣿⣿⣿⣿⣿⣿⣿⣿⣿⣿⣿⣿⡷⠀⠀⠀⠀⠀⠀⠀⠀⠀⠀⠀⢸⣿⣿⣿⣿⣿⣿⠃⠀⠀⠀⠀⠀⠀⠀⠀⠀⠀⠀⠀⠀⠀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⣿⣿⣿⣿⣿⣿⣿⣿⣿⣿⣿⣿⣿⣿⣿⣿⣿⣿⣿⣿⣿⣿⣿⣿⣿⣿⣿⣿⣿⣿⣿⣿⣿⣿⣿⣿⣿⣿⣿⣿⣿⣿⣿⣿⣿⣿⣿⣿⣿⣿⣿⣿⣿⣿⣿⣿⣿⠃⠀⠀⠀⠀⠀⠀⠀⠀⠀⠀⠀⢸⣿⣿⣿⣿⡿⠃⠀⠀⠀⠀⠀⠀⠀⠀⠀⠀⠀⠀⠀⠀⠀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⣿⣿⣿⣿⣿⣿⣿⣿⣿⣿⣿⣿⣿⣿⣿⣿⣿⣿⣿⣿⣿⣿⣿⣿⣿⣿⣿⣿⣿⣿⣿⣿⣿⣿⣿⣿⣿⣿⣿⣿⣿⣿⣿⣿⣿⣿⣿⣿⣿⣿⣿⣿⣿⣿⣿⣿⡏⠀⠀⠀⠀⠀⠀⠀⠀⠀⠀⠀⠀⢸⣿⣿⣿⠟⠁⠀⠀⠀⠀⠀⠀⠀⠀⠀⠀⠀⠀⠀⠀⠀⠀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⣿⣿⣿⣿⣿⣿⣿⣿⣿⣿⣿⣿⣿⣿⣿⣿⣿⣿⣿⣿⣿⣿⣿⣿⣿⣿⣿⣿⣿⣿⣿⣿⣿⣿⣿⣿⣿⣿⣿⣿⣿⣿⣿⣿⣿⣿⣿⣿⣿⣿⣿⣿⣿⣿⣿⣿⠇⠀⠀⠀⠀⠀⠀⠀⠀⠀⠀⠀⠀⢸⣿⡿⠃⠀⠀⠀⠀⠀⠀⠀⠀⠀⠀⠀⠀⠀⠀⠀⠀⠀⠀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⣿⣿⣿⣿⣿⣿⣿⣿⣿⣿⣿⣿⣿⣿⣿⣿⣿⣿⣿⣿⣿⣿⣿⣿⣿⣿⣿⣿⣿⣿⣿⣿⣿⣿⣿⣿⣿⣿⣿⣿⣿⣿⣿⣿⣿⣿⣿⣿⣿⣿⣿⣿⣿⣿⡿⠋⠀⠀⠀⠀⠀⠀⠀⠀⠀⠀⠀⠀⠀⠟⠉⠀⠀⠀⠀⠀⠀⠀⠀⠀⠀⠀⠀⠀⠀⠀⠀⠀⠀⠀⠀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⣿⣿⣿⣿⣿⣿⣿⣿⣿⣿⣿⣿⣿⣿⣿⣿⣿⣿⣿⣿⣿⣿⣿⣿⣿⣿⣿⣿⣿⣿⣿⣿⣿⣿⣿⣿⣿⣿⣿⣿⣿⣿⣿⣿⣿⣿⣿⣿⣿⣿⣿⣿⣿⠏⠀⠀⠀⠀⠀⠀⠀⠀⠀⠀⠀⠀⠀⠀⠀⠀⠀⠀⠀⠀⠀⠀⠀⠀⠀⠀⠀⠀⠀⠀⠀⠀⠀⠀⠀⠀⠀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⣿⣿⣿⣿⣿⣿⣿⣿⣿⣿⣿⣿⣿⣿⣿⣿⣿⣿⣿⣿⣿⣿⣿⣿⣿⣿⣿⣿⣿⣿⣿⣿⣿⣿⣿⠿⠿⠿⠿⠿⠿⠿⠿⢿⣿⣿⣿⣿⣿⣿⣿⣿⣿⠀⠀⠀⠀⠀⠀⠀⠀⠀⠀⠀⠀⠀⠀⠀⠀⠀⠀⠀⠀⠀⠀⠀⠀⠀⠀⠀⠀⠀⠀⠀⠀⠀⠀⠀⠀⠀⠀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⣿⣿⣿⣿⣿⣿⣿⣿⣿⣿⣿⣿⣿⣿⣿⣿⣿⣿⣿⣿⣿⣿⣿⣿⣿⣿⣿⣿⣿⣿⣿⣿⣿⣿⣿⣤⣤⣤⣤⡀⠀⠀⠀⠀⠀⠀⠀⠀⠀⠈⠉⠉⠉⠀⠀⠀⠀⠀⠀⠀⠀⠀⠀⠀⠀⠀⠀⠀⠀⠀⠀⠀⠀⠀⠀⠀⠀⠀⠀⠀⠀⠀⠀⠀⠀⠀⠀⠀⠀⠀⠀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⣿⣿⣿⣿⣿⣿⣿⣿⣿⣿⣿⣿⣿⣿⣿⣿⣿⣿⣿⡿⠋⠁⣾⣿⣿⣿⣿⣿⣿⣿⣿⣿⣿⣿⣿⣿⣿⣿⣿⠏⠀⠀⠀⠀⠀⠀⠀⠀⠀⠀⠀⠀⠀⠀⠀⠀⠀⠀⠀⠀⠀⠀⠀⠀⠀⠀⠀⠀⠀⠀⠀⠀⠀⠀⠀⠀⠀⠀⠀⠀⠀⠀⠀⠀⠀⠀⠀⠀⠀⠀⠀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⣿⣿⣿⣿⣿⣿⣿⣿⣿⣿⣿⣿⣿⣿⣿⣿⣿⡿⠋⠀⠀⢸⣿⣿⣿⣿⣿⣿⣿⣿⣿⣿⣿⣿⣿⣿⣿⡟⠃⠀⠀⠀⠀⠀⠀⠀⠀⠀⠀⠀⠀⠀⠀⠀⠀⠀⠀⠀⠀⠀⠀⠀⠀⠀⠀⠀⠀⠀⠀⠀⠀⠀⠀⠀⠀⠀⠀⠀⠀⠀⠀⠀⠀⠀⠀⠀⠀⠀⠀⠀⠀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⣿⣿⣿⣿⣿⣿⣿⣿⣿⣿⣿⣿⣿⣿⣿⣿⠟⠁⠀⠀⠀⢸⣿⣿⣿⣿⣿⣿⣿⣿⣿⣿⣿⣿⣿⠟⠉⠀⠀⠀⠀⠀⠀⠀⠀⠀⠀⠀⠀⠀⠀⠀⠀⠀⠀⠀⠀⠀⠀⠀⠀⠀⠀⠀⠀⠀⠀⠀⠀⠀⠀⠀⠀⠀⠀⠀⠀⠀⠀⠀⠀⠀⠀⠀⠀⠀⠀⠀⠀⠀⠀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⣿⣿⣿⣿⣿⣿⣿⣿⣿⣿⣿⣿⣿⣿⣿⠋⠀⠀⠀⠀⠀⣼⣿⣿⣿⣿⣿⣿⣿⣿⣿⣿⣿⠋⠁⠀⠀⠀⠀⠀⠀⠀⠀⠀⠀⠀⠀⠀⠀⠀⠀⠀⠀⠀⠀⠀⠀⠀⠀⠀⠀⠀⠀⠀⠀⠀⠀⠀⠀⠀⣀⣀⣀⠀⠀⠀⠀⠀⠀⠀⠀⠀⠀⠀⠀⠀⠀⠀⠀⠀⠀</a:t>
            </a:r>
            <a:br/>
            <a:r>
              <a:t>⣿⣿⣿⣿⣿⣿⣿⣿⣿⣿⣿⣿⣿⣿⠃⠀⠀⠀⠀⠀⠀⣿⣿⣿⣿⣿⣿⣿⣿⣿⣿⣿⣿⠀⠀⠀⠀⠀⠀⠀⠀⠀⠀⠀⠀⠀⠀⠀⠀⠀⠀⠀⠀⠀⠀⠀⠀⠀⠀⠀⠀⠀⠀⢀⣤⣴⣶⣿⣿⣿⣿⣿⣿⣿⣿⣿⣿⣷⣶⣦⣄⡀⠀⠀⠀⠀⠀⠀⠀⠀⠀</a:t>
            </a:r>
            <a:br/>
            <a:r>
              <a:t>⣿⣿⣿⣿⣿⣿⣿⣿⣿⣿⣿⣿⣿⠃⠀⠀⠀⠀⠀⠀⠀⣿⣿⣿⣿⣿⣿⣿⣿⣿⣿⣿⣿⠀⠀⠀⠀⠀⠀⠀⠀⠀⠀⠀⠀⠀⠀⠀⠀⠀⠀⠀⠀⠀⠀⠀⠀⠀⠀⠀⢀⣠⣾⣿⣿⣿⣿⣿⣿⣿⣿⣿⣿⣿⣿⣿⣿⣿⣿⣿⣿⣿⣷⣦⣄⣀⠀⠀⠀⠀⠀</a:t>
            </a:r>
            <a:br/>
            <a:r>
              <a:t>⣿⣿⣿⣿⣿⣿⣿⣿⣿⣿⣿⣿⠇⠀⠀⠀⠀⠀⠀⠀⠀⣿⣿⣿⣿⣿⣿⣿⣿⣿⣿⣿⣿⣦⣄⡀⠀⠀⠀⠀⠀⠀⠀⠀⠀⠀⠀⠀⠀⠀⠀⠀⠀⢀⣀⣠⣤⣶⣶⣿⣿⣿⣿⣿⣿⣿⣿⣿⣿⣿⣿⣿⣿⣿⣿⣿⣿⣿⣿⣿⣿⣿⣿⣿⣿⣿⣿⣶⣦⣄⡀</a:t>
            </a:r>
            <a:br/>
            <a:r>
              <a:t>⣿⣿⣿⣿⣿⣿⣿⣿⣿⣿⣿⡿⠀⠀⠀⠀⠀⠀⠀⠀⠀⢹⣿⣿⣿⣿⣿⣿⣿⣿⣿⣿⣿⣿⣿⣿⣷⣤⣀⠀⠀⠀⠀⠀⠀⠀⠀⢀⣀⣤⣴⣶⣿⣿⣿⣿⣿⣿⣿⣿⣿⣿⣿⣿⣿⣿⣿⣿⣿⣿⣿⣿⣿⣿⣿⣿⣿⣿⣿⣿⣿⣿⣿⣿⣿⣿⣿⣿⣿⣿⡇</a:t>
            </a:r>
            <a:br/>
            <a:r>
              <a:t>⣿⣿⣿⣿⣿⣿⣿⣿⣿⣿⣿⡇⠀⠀⠀⠀⠀⠀⠀⠀⠀⠘⣿⣿⣿⣿⣿⣿⣿⣿⣿⣿⣿⣿⣿⣿⣿⣿⣿⣷⣦⣄⠀⠀⣠⣴⣾⣿⣿⣿⣿⣿⣿⣿⣿⣿⣿⣿⣿⣿⣿⣿⣿⣿⣿⣿⣿⣿⣿⣿⣿⣿⣿⣿⣿⣿⣿⣿⣿⣿⣿⣿⣿⣿⣿⣿⣿⣿⣿⣿⡇</a:t>
            </a:r>
            <a:br/>
            <a:r>
              <a:t>⣿⣿⣿⣿⣿⣿⣿⣿⣿⣿⣿⠀⠀⠀⠀⠀⠀⠀⠀⠀⠀⠀⠘⢿⣿⣿⣿⣿⣿⣿⣿⣿⣿⣿⣿⣿⣿⣿⣿⣿⣿⣿⣿⣾⣿⣿⣿⣿⣿⣿⣿⣿⣿⣿⣿⣿⣿⣿⣿⣿⣿⣿⣿⣿⣿⣿⣿⣿⣿⣿⣿⣿⣿⣿⣿⣿⣿⣿⣿⣿⣿⣿⣿⣿⣿⣿⣿⣿⣿⣿⡇</a:t>
            </a:r>
            <a:br/>
            <a:r>
              <a:t>⣿⣿⣿⣿⣿⣿⣿⣿⣿⣿⡿⠀⠀⠀⠀⠀⠀⠀⠀⠀⠀⠀⠀⠀⠛⣿⣿⣿⣿⣿⣿⣿⣿⣿⣿⣿⣿⣿⣿⣿⣿⣿⣿⣿⣿⣿⣿⣿⣿⣿⣿⣿⣿⣿⣿⣿⣿⣿⣿⣿⣿⣿⣿⣿⣿⣿⣿⣿⣿⣿⣿⣿⣿⣿⣿⣿⣿⣿⣿⣿⣿⣿⣿⣿⣿⣿⣿⣿⣿⣿⡇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⣿⣿⣿⣿⣿⣿⣿⣿⣿⣿⡇⠀⠀⠀⠀⠀⠀⠀⠀⠀⠀⠀⠀⠀⠀⠈⠻⣿⣿⣿⣿⣿⣿⣿⣿⣿⣿⣿⣿⣿⣿⣿⣿⣿⣿⣿⣿⣿⣿⣿⣿⣿⣿⣿⣿⣿⣿⣿⣿⣿⣿⣿⣿⣿⣿⣿⣿⣿⣿⣿⣿⣿⣿⣿⣿⣿⣿⣿⣿⣿⣿⣿⣿⣿⣿⣿⣿⣿⣿⣿⡇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⣿⣿⣿⣿⣿⣿⣿⣿⣿⣿⡇⠀⠀⠀⠀⠀⠀⠀⠀⠀⠀⠀⠀⠀⠀⠀⠀⠈⠙⢿⣿⣿⣿⣿⣿⣿⣿⣿⣿⣿⣿⣿⣿⣿⣿⣿⣿⣿⣿⣿⣿⣿⣿⣿⣿⣿⣿⣿⣿⣿⣿⣿⣿⣿⣿⣿⣿⣿⣿⣿⣿⣿⣿⣿⣿⣿⣿⣿⣿⣿⣿⣿⣿⣿⣿⣿⣿⣿⣿⣿⡇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⣿⣿⣿⣿⣿⣿⣿⣿⣿⣿⡇⠀⠀⠀⠀⠀⠀⠀⠀⠀⠀⠀⠀⠀⠀⠀⠀⠀⠀⠀⠉⠻⣿⣿⣿⣿⣿⣿⣿⣿⣿⣿⣿⣿⣿⣿⣿⣿⣿⣿⣿⣿⣿⣿⣿⣿⣿⣿⣿⣿⣿⣿⣿⣿⣿⣿⣿⣿⣿⣿⣿⣿⣿⣿⣿⣿⣿⣿⣿⣿⣿⣿⣿⣿⣿⣿⣿⣿⣿⣿⡇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⣿⣿⣿⣿⣿⣿⣿⣿⣿⣿⣿⠀⠀⠀⠀⠀⠀⠀⠀⠀⠀⠀⠀⠀⠀⠀⠀⠀⠀⠀⠀⠀⠈⠙⢿⣿⣿⣿⣿⣿⣿⣿⣿⣿⣿⣿⣿⣿⣿⣿⣿⣿⣿⣿⣿⣿⣿⣿⣿⣿⣿⣿⣿⣿⣿⣿⣿⣿⣿⣿⣿⣿⣿⣿⣿⣿⣿⣿⣿⣿⣿⣿⣿⣿⣿⣿⣿⣿⣿⣿⡇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⠀⠀⠀⠀⠀⠀⠀⠀⠀⠀⠀⠀⠀⠀⠀⠀⠀⠀⠀⠀⠀⠀⠀⠀⠀⠀⠀⠀⠀⠀⠀⠀⠀⠀⠀⠀⠀⠀⠀⠀⠀⠀⠀⠀⠀⠀⠀⠀⠀⠀⠈⠙⠻⠿⣿⣿⣿⣿⣿⣿⣿⣿⣿⣿⣿⣿⣿⣿⣿⣿⣿⣿⣿⣿⣿⣿⣿⣿⣿⣿⡀⠀⠀⠀⠀⠀⠀⠀⠀⠀⠀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⠀⠀⠀⠀⠀⠀⠀⠀⠀⠀⠀⠀⠀⠀⠀⠀⠀⠀⠀⠀⠀⠀⠀⠀⠀⠀⠀⠀⠀⠀⠀⠀⠀⠀⠀⠀⠀⠀⠀⠀⠀⠀⠀⠀⠀⠀⠀⠀⠀⠀⠀⠀⠀⠀⠀⠉⠻⢿⣿⣿⣿⣿⣿⣿⣿⣿⣿⣿⣿⣿⣿⣿⣿⣿⣿⣿⣿⣿⣿⣿⡇⠀⠀⠀⠀⠀⠀⠀⠀⠀⠀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⠀⠀⠀⠀⠀⠀⠀⠀⠀⠀⠀⠀⠀⠀⠀⠀⠀⠀⠀⠀⠀⠀⠀⠀⠀⠀⠀⠀⠀⠀⠀⠀⠀⠀⠀⠀⠀⠀⠀⠀⠀⠀⠀⠀⠀⠀⠀⠀⠀⠀⠀⠀⠀⠀⠀⠀⠀⠀⠙⢿⣿⣿⣿⣿⣿⣿⣿⣿⣿⣿⣿⣿⣿⣿⣿⣿⣿⣿⣿⣿⡇⠀⠀⠀⠀⠀⠀⠀⠀⠀⠀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⠀⠀⠀⠀⠀⠀⠀⠀⠀⠀⠀⠀⠀⠀⠀⠀⠀⠀⠀⠀⠀⠀⠀⠀⠀⠀⠀⠀⠀⠀⠀⠀⠀⠀⠀⠀⠀⠀⠀⠀⠀⠀⠀⠀⠀⠀⠀⠀⠀⠀⠀⠀⠀⠀⠀⠀⠀⠀⠀⠀⠙⢿⣿⣿⣿⣿⣿⣿⣿⣿⣿⣿⣿⣿⣿⣿⣿⣿⣿⣿⡇⠀⠀⠀⠀⠀⠀⠀⠀⠀⠀</a:t>
            </a:r>
            <a:br/>
            <a:r>
              <a:t>⡀⠀⠀⠀⠀⠀⠀⠀⠀⠀⠀⠀⠀⠀⠀⠀⠀⠀⠀⠀⠀⠀⠀⠀⠀⠀⠀⠀⠀⠀⠀⠀⠀⠀⠀⠀⠀⠀⠀⠀⠀⠀⠀⠀⠀⠀⠀⠀⠀⠀⠀⠀⠀⠀⠀⠀⠀⠀⠀⠀⠀⠀⠙⢿⣿⣿⣿⣿⣿⣿⣿⣿⣿⣿⣿⣿⣿⣿⣿⣿⡇⠀⠀⠀⠀⠀⠀⠀⠀⠀⠀</a:t>
            </a:r>
            <a:br/>
            <a:r>
              <a:t>⣿⣦⣀⠀⠀⠀⠀⠀⠀⠀⠀⠀⠀⠀⠀⠀⠀⠀⠀⠀⠀⠀⠀⠀⠀⠀⠀⠀⠀⠀⠀⠀⠀⠀⠀⠀⠀⠀⠀⠀⠀⠀⠀⠀⠀⠀⠀⠀⠀⠀⠀⠀⠀⠀⠀⠀⠀⠀⠀⠀⠀⠀⠀⠈⠻⣿⣿⣿⣿⣿⣿⣿⣿⣿⣿⣿⣿⣿⣿⣿⡇⠀⠀⠀⠀⠀⠀⠀⠀⠀⠀</a:t>
            </a:r>
            <a:br/>
            <a:r>
              <a:t>⣿⣿⣿⣷⣄⡀⠀⠀⠀⠀⠀⠀⠀⠀⠀⠀⠀⠀⠀⠀⠀⠀⠀⠀⠀⠀⠀⠀⠀⠀⠀⠀⠀⠀⠀⠀⠀⠀⠀⠀⠀⠀⠀⠀⠀⠀⠀⠀⠀⠀⠀⠀⠀⠀⠀⠀⠀⠀⠀⠀⠀⠀⠀⠀⠀⠘⢿⣿⣿⣿⣿⣿⣿⣿⣿⣿⣿⣿⣿⣿⠇⠀⠀⠀⠀⠀⠀⠀⠀⠀⠀</a:t>
            </a:r>
            <a:br/>
            <a:r>
              <a:t>⣿⣿⣿⣿⣿⣿⣦⣄⠀⠀⠀⠀⠀⠀⠀⠀⠀⠀⠀⠀⠀⠀⠀⠀⠀⠀⠀⠀⠀⠀⠀⠀⠀⠀⠀⠀⠀⠀⠀⠀⠀⠀⠀⠀⠀⠀⠀⠀⠀⠀⠀⠀⠀⠀⠀⠀⠀⠀⠀⠀⠀⠀⠀⠀⠀⠀⠀⠻⣿⣿⣿⣿⣿⣿⣿⣿⣿⣿⣿⣿⠀⠀⠀⠀⠀⠀⠀⠀⠀⠀⠀</a:t>
            </a:r>
            <a:br/>
            <a:r>
              <a:t>⣿⣿⣿⣿⣿⣿⣿⣿⣷⣦⡀⠀⠀⠀⠀⠀⠀⠀⠀⠀⠀⠀⠀⠀⠀⠀⠀⠀⠀⠀⠀⠀⠀⠀⠀⠀⠀⠀⠀⠀⠀⠀⠀⠀⠀⠀⠀⠀⠀⠀⠀⢀⠀⠀⠀⠀⠀⠀⠀⠀⠀⠀⠀⠀⠀⠀⠀⠀⠘⣿⣿⣿⣿⣿⣿⣿⣿⣿⣿⡇⠀⠀⠀⠀⠀⠀⠀⠀⠀⠀⠀</a:t>
            </a:r>
            <a:br/>
            <a:r>
              <a:t>⣿⣿⣿⣿⣿⣿⣿⣿⣿⣿⣿⣶⣄⠀⠀⠀⠀⠀⠀⠀⠀⠀⠀⠀⠀⠀⠀⠀⠀⠀⠀⠀⠀⠀⠀⠀⠀⠀⠀⢀⣀⣀⣀⣀⣀⣠⣤⣤⣴⣶⣾⣿⣷⡄⠀⠀⠀⠀⠀⠀⠀⠀⠀⠀⠀⠀⠀⠀⠀⠈⣿⣿⣿⣿⣿⣿⣿⣿⡿⠀⠀⠀⠀⠀⠀⠀⠀⠀⠀⠀⠀</a:t>
            </a:r>
            <a:br/>
            <a:r>
              <a:t>⣿⣿⣿⣿⣿⣿⣿⣿⣿⣿⣿⣿⣿⣿⣦⣄⣀⡀⠀⠀⠀⠀⠀⠀⠀⠀⠀⠀⠀⠀⣀⣤⣶⣿⣿⣿⣿⣿⣿⣿⣿⣿⣿⣿⣿⣿⣿⣿⣿⣿⣿⣿⣿⣿⣦⡀⠀⠀⠀⠀⠀⠀⠀⠀⠀⠀⠀⠀⠀⠀⢻⣿⣿⣿⣿⣿⣿⣿⠁⠀⠀⠀⠀⠀⠀⠀⠀⠀⠀⠀⠀</a:t>
            </a:r>
            <a:br/>
            <a:r>
              <a:t>⣿⣿⣿⣿⣿⣿⣿⣿⣿⣿⣿⣿⣿⣿⣿⣿⣿⣿⣿⣿⣶⣶⣶⣶⣶⣶⣶⣶⣾⣿⣿⣿⣿⣿⣿⣿⣿⣿⣿⣿⣿⣿⣿⣿⣿⣿⣿⣿⣿⣿⣿⣿⣿⣿⣿⣿⡆⠀⠀⠀⠀⠀⠀⠀⠀⠀⠀⠀⠀⠀⠸⣿⣿⣿⣿⣿⣿⠃⠀⠀⠀⠀⠀⠀⠀⠀⠀⠀⠀⠀⠀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⣿⣿⣿⣿⣿⣿⣿⣿⣿⣿⣿⣿⣿⣿⣿⣿⣿⣿⣿⣿⣿⣿⣿⣿⣿⣿⣿⣿⣿⣿⣿⣿⣿⣿⣿⣿⣿⣿⣿⣿⣿⣿⣿⣿⣿⣿⣿⣿⣿⣿⣿⣿⣿⣿⣿⣿⣇⠀⠀⠀⠀⠀⠀⠀⠀⠀⠀⠀⠀⠀⢸⣿⣿⣿⣿⡿⠁⠀⠀⠀⠀⠀⠀⠀⠀⠀⠀⠀⠀⠀⠀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⣿⣿⣿⣿⣿⣿⣿⣿⣿⣿⣿⣿⣿⣿⣿⣿⣿⣿⣿⣿⣿⣿⣿⣿⣿⣿⣿⣿⣿⣿⣿⣿⣿⣿⣿⣿⣿⣿⣿⣿⣿⣿⣿⣿⣿⣿⣿⣿⣿⣿⣿⣿⣿⣿⣿⣿⠟⠀⠀⠀⠀⠀⠀⠀⠀⠀⠀⠀⠀⠀⣼⣿⣿⣿⠟⠀⠀⠀⠀⠀⠀⠀⠀⠀⠀⠀⠀⠀⠀⠀⠀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⣿⣿⣿⣿⣿⣿⣿⣿⣿⣿⣿⣿⣿⣿⣿⣿⣿⣿⣿⣿⣿⣿⣿⣿⣿⣿⣿⣿⣿⣿⣿⣿⣿⣿⣿⣿⣿⣿⣿⣿⣿⣿⣿⣿⣿⣿⣿⣿⣿⣿⣿⣿⣿⣿⠟⠁⠀⠀⠀⠀⠀⠀⠀⠀⠀⠀⠀⠀⠀⢠⣿⣿⠟⠁⠀⠀⠀⠀⠀⠀⠀⠀⠀⠀⠀⠀⠀⠀⠀⠀⠀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⣿⣿⣿⣿⣿⣿⣿⣿⣿⣿⣿⣿⣿⣿⣿⣿⣿⣿⣿⣿⣿⣿⣿⣿⣿⣿⣿⣿⣿⣿⣿⣿⣿⣿⣿⣿⣿⣿⣿⣿⣿⣿⣿⣿⣿⣿⣿⣿⣿⣿⣿⣿⣿⠃⠀⠀⠀⠀⠀⠀⠀⠀⠀⠀⠀⠀⠀⠀⠀⡼⠟⠁⠀⠀⠀⠀⠀⠀⠀⠀⠀⠀⠀⠀⠀⠀⠀⠀⠀⠀⠀</a:t>
            </a:r>
            <a:br/>
            <a:r>
              <a:t>⣿⣿⣿⣿⣿⣿⣿⣿⣿⣿⣿⣿⣿⣿⣿⣿⣿⣿⣿⣿⣿⣿⣿⣿⣿⣿⣿⣿⣿⣿⣿⣿⣿⣿⣿⣿⡿⠋⠉⠙⠛⠛⠻⠿⢿⣿⣿⣿⣿⣿⣿⣿⡇⠀⠀⠀⠀⠀⠀⠀⠀⠀⠀⠀⠀⠀⠀⠀⠀⠀⠀⠀⠀⠀⠀⠀⠀⠀⠀⠀⠀⠀⠀⠀⠀⠀⠀⠀⠀⠀⠀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⣿⣿⣿⣿⣿⣿⣿⣿⣿⣿⣿⣿⣿⣿⣿⣿⣿⣿⣿⣿⣿⣿⣿⣿⣿⣿⣿⣿⣿⣿⣿⣿⣿⣿⣿⣿⣿⣿⣷⣶⣤⡀⠀⠀⠀⠀⠀⠉⠉⠙⠛⠃⠀⠀⠀⠀⠀⠀⠀⠀⠀⠀⠀⠀⠀⠀⠀⠀⠀⠀⠀⠀⠀⠀⠀⠀⠀⠀⠀⠀⠀⠀⠀⠀⠀⠀⠀⠀⠀⠀⠀</a:t>
            </a:r>
            <a:br/>
            <a:r>
              <a:t>⣿⣿⣿⣿⣿⣿⣿⣿⣿⣿⣿⣿⣿⣿⣿⣿⣿⣿⣿⠟⠉⣼⣿⣿⣿⣿⣿⣿⣿⣿⣿⣿⣿⣿⣿⣿⣿⣿⣿⣿⣿⡇⠀⠀⠀⠀⠀⠀⠀⠀⠀⠀⠀⠀⠀⠀⠀⠀⠀⠀⠀⠀⠀⠀⠀⠀⠀⠀⠀⠀⠀⠀⠀⠀⠀⠀⠀⠀⠀⠀⠀⠀⠀⠀⠀⠀⠀⠀⠀⠀⠀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⣿⣿⣿⣿⣿⣿⣿⣿⣿⣿⣿⣿⣿⣿⣿⣿⣿⠏⠁⠀⢰⣿⣿⣿⣿⣿⣿⣿⣿⣿⣿⣿⣿⣿⣿⣿⣿⣿⣿⡿⠟⠀⠀⠀⠀⠀⠀⠀⠀⠀⠀⠀⠀⠀⠀⠀⠀⠀⠀⠀⠀⠀⠀⠀⠀⠀⠀⠀⠀⠀⠀⠀⠀⠀⠀⠀⠀⠀⠀⠀⠀⠀⠀⠀⠀⠀⠀⠀⠀⠀⠀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⣿⣿⣿⣿⣿⣿⣿⣿⣿⣿⣿⣿⣿⣿⣿⠟⠁⠀⠀⠀⣾⣿⣿⣿⣿⣿⣿⣿⣿⣿⣿⣿⣿⣿⣿⡿⠿⠛⠉⠀⠀⠀⠀⠀⠀⠀⠀⠀⠀⠀⠀⠀⠀⠀⠀⠀⠀⠀⠀⠀⠀⠀⠀⠀⠀⠀⠀⠀⠀⠀⠀⠀⠀⠀⠀⠀⠀⠀⠀⠀⠀⠀⠀⠀⠀⠀⠀⠀⠀⠀⠀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⣿⣿⣿⣿⣿⣿⣿⣿⣿⣿⣿⣿⣿⣿⠏⠀⠀⠀⠀⢸⣿⣿⣿⣿⣿⣿⣿⣿⣿⣿⣿⣿⠋⠉⠀⠀⠀⠀⠀⠀⠀⠀⠀⠀⠀⠀⠀⠀⠀⠀⠀⠀⠀⠀⠀⠀⠀⠀⠀⠀⠀⠀⠀⠀⠀⠀⠀⠀⠀⠀⠀⠀⠀⠀⠀⠀⠀⠀⠀⠀⠀⠀⠀⠀⠀⠀⠀⠀⠀⠀⠀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⣿⣿⣿⣿⣿⣿⣿⣿⣿⣿⣿⣿⣿⠃⠀⠀⠀⠀⠀⣿⣿⣿⣿⣿⣿⣿⣿⣿⣿⣿⣿⡏⠀⠀⠀⠀⠀⠀⠀⠀⠀⠀⠀⠀⠀⠀⠀⠀⠀⠀⠀⠀⠀⠀⠀⠀⠀⠀⠀⠀⠀⠀⠀⠀⠀⠀⠀⠀⠀⠀⠀⠀⠀⠀⠀⠀⠀⠀⠀⠀⠀⠀⠀⠀⠀⠀⠀⠀⠀⠀⠀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⣿⣿⣿⣿⣿⣿⣿⣿⣿⣿⣿⣿⠃⠀⠀⠀⠀⠀⢰⣿⣿⣿⣿⣿⣿⣿⣿⣿⣿⣿⣿⣧⠀⠀⠀⠀⠀⠀⠀⠀⠀⠀⠀⠀⠀⠀⠀⠀⠀⠀⠀⠀⠀⠀⠀⠀⠀⠀⠀⢀⣠⣴⣶⣶⣾⣿⣿⣿⣷⣶⣶⣤⣤⣄⣀⡀⠀⠀⠀⠀⠀⠀⠀⠀⠀⠀⠀⠀⠀⠀⠀</a:t>
            </a:r>
            <a:br/>
            <a:r>
              <a:t>⣿⣿⣿⣿⣿⣿⣿⣿⣿⣿⣿⡏⠀⠀⠀⠀⠀⠀⠸⣿⣿⣿⣿⣿⣿⣿⣿⣿⣿⣿⣿⣿⣷⣄⠀⠀⠀⠀⠀⠀⠀⠀⠀⠀⠀⠀⠀⢀⣀⣀⣀⣠⣤⣤⣤⣴⣶⣶⣾⣿⣿⣿⣿⣿⣿⣿⣿⣿⣿⣿⣿⣿⣿⣿⣿⣿⣷⣦⣀⠀⠀⠀⠀⠀⠀⠀⠀⠀⠀⠀⠀</a:t>
            </a:r>
            <a:br/>
            <a:r>
              <a:t>⣿⣿⣿⣿⣿⣿⣿⣿⣿⣿⡿⠀⠀⠀⠀⠀⠀⠀⠀⢻⣿⣿⣿⣿⣿⣿⣿⣿⣿⣿⣿⣿⣿⣿⣷⣦⡀⠀⠀⠀⢀⣠⣤⣶⣶⣿⣿⣿⣿⣿⣿⣿⣿⣿⣿⣿⣿⣿⣿⣿⣿⣿⣿⣿⣿⣿⣿⣿⣿⣿⣿⣿⣿⣿⣿⣿⣿⣿⣿⣿⣶⣦⣄⣀⠀⠀⠀⠀⠀⠀⠀</a:t>
            </a:r>
            <a:br/>
            <a:r>
              <a:t>⣿⣿⣿⣿⣿⣿⣿⣿⣿⣿⡇⠀⠀⠀⠀⠀⠀⠀⠀⠈⢻⣿⣿⣿⣿⣿⣿⣿⣿⣿⣿⣿⣿⣿⣿⣿⣿⣦⣠⣾⣿⣿⣿⣿⣿⣿⣿⣿⣿⣿⣿⣿⣿⣿⣿⣿⣿⣿⣿⣿⣿⣿⣿⣿⣿⣿⣿⣿⣿⣿⣿⣿⣿⣿⣿⣿⣿⣿⣿⣿⣿⣿⣿⣿⣿⣶⣤⣄⡀⠀⠀</a:t>
            </a:r>
            <a:br/>
            <a:r>
              <a:t>⣿⣿⣿⣿⣿⣿⣿⣿⣿⣿⠀⠀⠀⠀⠀⠀⠀⠀⠀⠀⠀⠻⣿⣿⣿⣿⣿⣿⣿⣿⣿⣿⣿⣿⣿⣿⣿⣿⣿⣿⣿⣿⣿⣿⣿⣿⣿⣿⣿⣿⣿⣿⣿⣿⣿⣿⣿⣿⣿⣿⣿⣿⣿⣿⣿⣿⣿⣿⣿⣿⣿⣿⣿⣿⣿⣿⣿⣿⣿⣿⣿⣿⣿⣿⣿⣿⣿⣿⣿⣿⡆</a:t>
            </a:r>
            <a:br/>
            <a:r>
              <a:t>⣿⣿⣿⣿⣿⣿⣿⣿⣿⣿⠀⠀⠀⠀⠀⠀⠀⠀⠀⠀⠀⠀⠙⢿⣿⣿⣿⣿⣿⣿⣿⣿⣿⣿⣿⣿⣿⣿⣿⣿⣿⣿⣿⣿⣿⣿⣿⣿⣿⣿⣿⣿⣿⣿⣿⣿⣿⣿⣿⣿⣿⣿⣿⣿⣿⣿⣿⣿⣿⣿⣿⣿⣿⣿⣿⣿⣿⣿⣿⣿⣿⣿⣿⣿⣿⣿⣿⣿⣿⣿⡇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⣿⣿⣿⣿⣿⣿⣿⣿⣿⡟⠀⠀⠀⠀⠀⠀⠀⠀⠀⠀⠀⠀⠀⠈⢻⣿⣿⣿⣿⣿⣿⣿⣿⣿⣿⣿⣿⣿⣿⣿⣿⣿⣿⣿⣿⣿⣿⣿⣿⣿⣿⣿⣿⣿⣿⣿⣿⣿⣿⣿⣿⣿⣿⣿⣿⣿⣿⣿⣿⣿⣿⣿⣿⣿⣿⣿⣿⣿⣿⣿⣿⣿⣿⣿⣿⣿⣿⣿⣿⣿⡇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⣿⣿⣿⣿⣿⣿⣿⣿⣿⡇⠀⠀⠀⠀⠀⠀⠀⠀⠀⠀⠀⠀⠀⠀⠀⠹⣿⣿⣿⣿⣿⣿⣿⣿⣿⣿⣿⣿⣿⣿⣿⣿⣿⣿⣿⣿⣿⣿⣿⣿⣿⣿⣿⣿⣿⣿⣿⣿⣿⣿⣿⣿⣿⣿⣿⣿⣿⣿⣿⣿⣿⣿⣿⣿⣿⣿⣿⣿⣿⣿⣿⣿⣿⣿⣿⣿⣿⣿⣿⣿⡇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⣿⣿⣿⣿⣿⣿⣿⣿⣿⣷⠀⠀⠀⠀⠀⠀⠀⠀⠀⠀⠀⠀⠀⠀⠀⠀⠈⢻⣿⣿⣿⣿⣿⣿⣿⣿⣿⣿⣿⣿⣿⣿⣿⣿⣿⣿⣿⣿⣿⣿⣿⣿⣿⣿⣿⣿⣿⣿⣿⣿⣿⣿⣿⣿⣿⣿⣿⣿⣿⣿⣿⣿⣿⣿⣿⣿⣿⣿⣿⣿⣿⣿⣿⣿⣿⣿⣿⣿⣿⣿⡇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⣿⣿⣿⣿⣿⣿⣿⣿⣿⣿⠀⠀⠀⠀⠀⠀⠀⠀⠀⠀⠀⠀⠀⠀⠀⠀⠀⠀⠙⢿⣿⣿⣿⣿⣿⣿⣿⣿⣿⣿⣿⣿⣿⣿⣿⣿⣿⣿⣿⣿⣿⣿⣿⣿⣿⣿⣿⣿⣿⣿⣿⣿⣿⣿⣿⣿⣿⣿⣿⣿⣿⣿⣿⣿⣿⣿⣿⣿⣿⣿⣿⣿⣿⣿⣿⣿⣿⣿⣿⣿⡇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⣿⣿⣿⣿⣿⣿⣿⣿⣿⣿⡀⠀⠀⠀⠀⠀⠀⠀⠀⠀⠀⠀⠀⠀⠀⠀⠀⠀⠀⠀⠙⢿⣿⣿⣿⣿⣿⣿⣿⣿⣿⣿⣿⣿⣿⣿⣿⣿⣿⣿⣿⣿⣿⣿⣿⣿⣿⣿⣿⣿⣿⣿⣿⣿⣿⣿⣿⣿⣿⣿⣿⣿⣿⣿⣿⣿⣿⣿⣿⣿⣿⣿⣿⣿⣿⣿⣿⣿⣿⣿⡇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⣿⣿⣿⣷⣄⠀⠀⠀⠀⠀⠀⠀⠀⠀⠀⠀⠀⠀⠀⠀⠀⠀⠀⠀⠀⠀⠀⠀⠀⠀⠀⠀⠀⠀⠀⠀⠀⠀⠀⠀⠀⠀⠀⠀⠀⠀⠀⠀⠀⠈⠙⠻⢿⣿⣿⣿⣿⣿⣿⣿⣿⣿⣿⣿⣿⣿⣿⣿⣿⣿⣿⣿⣿⣿⣿⣿⣿⣿⣿⣿⣿⡆⠀⠀⠀⠀⠀⠀⠀⠀⠀</a:t>
            </a:r>
            <a:br/>
            <a:r>
              <a:t>⣿⣿⣿⣿⣿⣷⡀⠀⠀⠀⠀⠀⠀⠀⠀⠀⠀⠀⠀⠀⠀⠀⠀⠀⠀⠀⠀⠀⠀⠀⠀⠀⠀⠀⠀⠀⠀⠀⠀⠀⠀⠀⠀⠀⠀⠀⠀⠀⠀⠀⠀⠀⠀⠈⠙⠻⠿⣿⣿⣿⣿⣿⣿⣿⣿⣿⣿⣿⣿⣿⣿⣿⣿⣿⣿⣿⣿⣿⣿⣿⣿⣧⠀⠀⠀⠀⠀⠀⠀⠀⠀</a:t>
            </a:r>
            <a:br/>
            <a:r>
              <a:t>⣿⣿⣿⣿⣿⣿⣿⣦⡀⠀⠀⠀⠀⠀⠀⠀⠀⠀⠀⠀⠀⠀⠀⠀⠀⠀⠀⠀⠀⠀⠀⠀⠀⠀⠀⠀⠀⠀⠀⠀⠀⠀⠀⠀⠀⠀⠀⠀⠀⠀⠀⠀⠀⠀⠀⠀⠀⠈⠙⠻⢿⣿⣿⣿⣿⣿⣿⣿⣿⣿⣿⣿⣿⣿⣿⣿⣿⣿⣿⣿⣿⣿⠀⠀⠀⠀⠀⠀⠀⠀⠀</a:t>
            </a:r>
            <a:br/>
            <a:r>
              <a:t>⣿⣿⣿⣿⣿⣿⣿⣿⣷⣄⠀⠀⠀⠀⠀⠀⠀⠀⠀⠀⠀⠀⠀⠀⠀⠀⠀⠀⠀⠀⠀⠀⠀⠀⠀⠀⠀⠀⠀⠀⠀⠀⠀⠀⠀⠀⠀⠀⠀⠀⠀⠀⠀⠀⠀⠀⠀⠀⠀⠀⠀⠉⠻⣿⣿⣿⣿⣿⣿⣿⣿⣿⣿⣿⣿⣿⣿⣿⣿⣿⣿⣿⡆⠀⠀⠀⠀⠀⠀⠀⠀</a:t>
            </a:r>
            <a:br/>
            <a:r>
              <a:t>⣿⣿⣿⣿⣿⣿⣿⣿⣿⣿⣷⡀⠀⠀⠀⠀⠀⠀⠀⠀⠀⠀⠀⠀⠀⠀⠀⠀⠀⠀⠀⠀⠀⠀⠀⠀⠀⠀⠀⠀⠀⠀⠀⠀⠀⠀⠀⠀⠀⠀⠀⠀⠀⠀⠀⠀⠀⠀⠀⠀⠀⠀⠀⠈⠻⣿⣿⣿⣿⣿⣿⣿⣿⣿⣿⣿⣿⣿⣿⣿⣿⣿⡇⠀⠀⠀⠀⠀⠀⠀⠀</a:t>
            </a:r>
            <a:br/>
            <a:r>
              <a:t>⣿⣿⣿⣿⣿⣿⣿⣿⣿⣿⣿⣿⣦⡀⠀⠀⠀⠀⠀⠀⠀⠀⠀⠀⠀⠀⠀⠀⠀⠀⠀⠀⠀⠀⠀⠀⠀⠀⠀⠀⠀⠀⠀⠀⠀⠀⠀⠀⠀⠀⠀⠀⠀⠀⠀⠀⠀⠀⠀⠀⠀⠀⠀⠀⠀⠘⢿⣿⣿⣿⣿⣿⣿⣿⣿⣿⣿⣿⣿⣿⣿⣿⡇⠀⠀⠀⠀⠀⠀⠀⠀</a:t>
            </a:r>
            <a:br/>
            <a:r>
              <a:t>⣿⣿⣿⣿⣿⣿⣿⣿⣿⣿⣿⣿⣿⣷⣄⠀⠀⠀⠀⠀⠀⠀⠀⠀⠀⠀⠀⠀⠀⠀⠀⠀⠀⠀⠀⠀⠀⠀⠀⠀⠀⠀⠀⠀⠀⠀⠀⠀⠀⠀⠀⠀⠀⠀⠀⠀⠀⠀⠀⠀⠀⠀⠀⠀⠀⠀⠈⢿⣿⣿⣿⣿⣿⣿⣿⣿⣿⣿⣿⣿⣿⣿⡇⠀⠀⠀⠀⠀⠀⠀⠀</a:t>
            </a:r>
            <a:br/>
            <a:r>
              <a:t>⣿⣿⣿⣿⣿⣿⣿⣿⣿⣿⣿⣿⣿⣿⣿⣷⡀⠀⠀⠀⠀⠀⠀⠀⠀⠀⠀⠀⠀⠀⠀⠀⠀⠀⠀⠀⠀⠀⠀⠀⠀⠀⠀⠀⠀⠀⠀⠀⠀⠀⠀⠀⠀⠀⠀⠀⠀⠀⠀⠀⠀⠀⠀⠀⠀⠀⠀⠘⣿⣿⣿⣿⣿⣿⣿⣿⣿⣿⣿⣿⣿⣿⠃⠀⠀⠀⠀⠀⠀⠀⠀</a:t>
            </a:r>
            <a:br/>
            <a:r>
              <a:t>⣿⣿⣿⣿⣿⣿⣿⣿⣿⣿⣿⣿⣿⣿⣿⣿⣿⣦⡀⠀⠀⠀⠀⠀⠀⠀⠀⠀⠀⠀⠀⠀⠀⠀⠀⠀⠀⠀⠀⠀⠀⠀⠀⠀⠀⠀⠀⠀⠀⠀⠀⠀⠀⠀⠀⠀⠀⠀⠀⠀⠀⠀⠀⠀⠀⠀⠀⠀⠸⣿⣿⣿⣿⣿⣿⣿⣿⣿⣿⣿⣿⣿⠀⠀⠀⠀⠀⠀⠀⠀⠀</a:t>
            </a:r>
            <a:br/>
            <a:r>
              <a:t>⣿⣿⣿⣿⣿⣿⣿⣿⣿⣿⣿⣿⣿⣿⣿⣿⣿⣿⣿⣦⣀⠀⠀⠀⠀⠀⠀⠀⠀⠀⠀⠀⠀⠀⠀⠀⠀⠀⠀⠀⠀⠀⠀⠀⠀⠀⠀⠀⠲⠶⣾⣿⣆⠀⠀⠀⠀⠀⠀⠀⠀⠀⠀⠀⠀⠀⠀⠀⠀⢻⣿⣿⣿⣿⣿⣿⣿⣿⣿⣿⣿⡇⠀⠀⠀⠀⠀⠀⠀⠀⠀</a:t>
            </a:r>
            <a:br/>
            <a:r>
              <a:t>⣿⣿⣿⣿⣿⣿⣿⣿⣿⣿⣿⣿⣿⣿⣿⣿⣿⣿⣿⣿⣿⣿⣶⣤⣀⠀⠀⠀⠀⠀⠀⠀⠀⠀⠀⠀⠀⠀⠀⠀⠀⠀⠀⠀⠀⠀⠀⠀⠀⠀⠀⠀⠉⠀⠀⠀⠀⠀⠀⠀⠀⠀⠀⠀⠀⠀⠀⠀⠀⠈⣿⣿⣿⣿⣿⣿⣿⣿⣿⣿⣿⠁⠀⠀⠀⠀⠀⠀⠀⠀⠀</a:t>
            </a:r>
            <a:br/>
            <a:r>
              <a:t>⣿⣿⣿⣿⣿⣿⣿⣿⣿⣿⣿⣿⣿⣿⣿⣿⣿⣿⣿⣿⣿⣿⣿⣿⣿⣿⣶⣦⣤⣄⣀⣀⡀⠀⠀⠀⠀⠀⠀⠀⠀⠀⠀⠀⠀⠀⠀⠀⠀⠀⠀⠀⠀⠀⠀⠀⠀⠀⠀⠀⠀⠀⠀⠀⠀⠀⠀⠀⠀⠀⢸⣿⣿⣿⣿⣿⣿⣿⣿⣿⠇⠀⠀⠀⠀⠀⠀⠀⠀⠀⠀</a:t>
            </a:r>
            <a:br/>
            <a:r>
              <a:t>⣿⣿⣿⣿⣿⣿⣿⣿⣿⣿⣿⣿⣿⣿⣿⣿⣿⣿⣿⣿⣿⣿⣿⣿⣿⣿⣿⣿⣿⣿⣿⣿⣿⣿⣶⣦⣤⣀⠀⠀⠀⠀⠀⠀⠀⠀⠀⠀⠀⠀⠀⠀⠀⠀⠀⠀⠀⠀⠀⠀⠀⠀⠀⠀⠀⠀⠀⠀⠀⠀⠀⣿⣿⣿⣿⣿⣿⣿⣿⠏⠀⠀⠀⠀⠀⠀⠀⠀⠀⠀⠀</a:t>
            </a:r>
            <a:br/>
            <a:r>
              <a:t>⣿⣿⣿⣿⣿⣿⣿⣿⣿⣿⣿⣿⣿⣿⣿⣿⣿⣿⣿⣿⣿⣿⣿⣿⣿⣿⣿⣿⣿⣿⣿⣿⣿⣿⣿⣿⣿⣿⣿⣷⣦⣤⣀⠀⠀⠀⠀⠀⠀⠀⠀⠀⠀⠀⠀⠀⠀⠀⠀⠀⠀⠀⠀⠀⠀⠀⠀⠀⠀⠀⠀⢸⣿⣿⣿⣿⣿⣿⠟⠀⠀⠀⠀⠀⠀⠀⠀⠀⠀⠀⠀</a:t>
            </a:r>
            <a:br/>
            <a:r>
              <a:t>⣿⣿⣿⣿⣿⣿⣿⣿⣿⣿⣿⣿⣿⣿⣿⣿⣿⣿⣿⣿⣿⣿⣿⣿⣿⣿⣿⣿⣿⣿⣿⣿⣿⣿⣿⣿⣿⣿⣿⣿⣿⣿⣿⣿⣷⣶⣦⣤⣤⣀⣀⣀⠀⠀⣀⡀⠀⠀⠀⠀⠀⠀⠀⠀⠀⠀⠀⠀⠀⠀⠀⠈⣿⣿⣿⣿⣿⠋⠀⠀⠀⠀⠀⠀⠀⠀⠀⠀⠀⠀⠀</a:t>
            </a:r>
            <a:br/>
            <a:r>
              <a:t>⣿⣿⣿⣿⣿⣿⣿⣿⣿⣿⣿⣿⣿⣿⣿⣿⣿⣿⣿⣿⣿⠿⣿⣿⣿⣿⣿⣿⣿⣿⣿⣿⣿⣿⣿⣿⣿⣿⣿⣿⣿⣿⣿⣿⣿⣿⣿⣿⣿⣿⣿⣿⣿⡿⠋⠀⠀⠀⠀⠀⠀⠀⠀⠀⠀⠀⠀⠀⠀⠀⠀⠀⣿⣿⣿⡟⠁⠀⠀⠀⠀⠀⠀⠀⠀⠀⠀⠀⠀⠀⠀</a:t>
            </a:r>
            <a:br/>
            <a:r>
              <a:t>⣿⣿⣿⣿⣿⣿⣿⣿⣿⣿⣿⣿⣿⣿⣿⣿⣿⡿⠟⠉⣰⣾⣿⣿⣿⣿⣿⣿⣿⣿⣿⣿⣿⣿⣿⣿⣿⣿⣿⣿⣿⣿⣿⣿⠿⣿⣿⣿⣿⣿⣿⣿⠟⠀⠀⠀⠀⠀⠀⠀⠀⠀⠀⠀⠀⠀⠀⠀⠀⠀⠀⣸⣿⠿⠋⠀⠀⠀⠀⠀⠀⠀⠀⠀⠀⠀⠀⠀⠀⠀⠀</a:t>
            </a:r>
            <a:br/>
            <a:r>
              <a:t>⣿⣿⣿⣿⣿⣿⣿⣿⣿⣿⣿⣿⣿⣿⣿⡿⠋⠀⢠⣾⣿⣿⣿⣿⣿⣿⣿⣿⣿⣿⣿⣿⣿⣿⣿⣿⣿⣿⣿⣟⠛⠉⠁⠀⠀⠀⠀⠀⠀⠀⠀⠈⠀⠀⠀⠀⠀⠀⠀⠀⠀⠀⠀⠀⠀⠀⠀⠀⠀⠀⡴⠟⠁⠀⠀⠀⠀⠀⠀⠀⠀⠀⠀⠀⠀⠀⠀⠀⠀⠀⠀</a:t>
            </a:r>
            <a:br/>
            <a:r>
              <a:t>⣿⣿⣿⣿⣿⣿⣿⣿⣿⣿⣿⣿⣿⣿⠏⠀⠀⢠⣿⣿⣿⣿⣿⣿⣿⣿⣿⣿⣿⣿⣿⣿⣿⣿⣿⣿⣿⣿⣿⣿⣷⣦⡀⠀⠀⠀⠀⠀⠀⠀⠀⠀⠀⠀⠀⠀⠀⠀⠀⠀⠀⠀⠀⠀⠀⠀⠀⠀⠀⠀⠀⠀⠀⠀⠀⠀⠀⠀⠀⠀⠀⠀⠀⠀⠀⠀⠀⠀⠀⠀⠀</a:t>
            </a:r>
            <a:br/>
            <a:r>
              <a:t>⣿⣿⣿⣿⣿⣿⣿⣿⣿⣿⣿⣿⡿⠁⠀⠀⠀⣾⣿⣿⣿⣿⣿⣿⣿⣿⣿⣿⣿⣿⣿⣿⣿⣿⣿⣿⣿⣿⣿⣿⣿⣿⣿⣆⠀⠀⠀⠀⠀⠀⠀⠀⠀⠀⠀⠀⠀⠀⠀⠀⠀⠀⠀⠀⠀⠀⠀⠀⠀⠀⠀⠀⠀⠀⠀⠀⠀⠀⠀⠀⠀⠀⠀⠀⠀⠀⠀⠀⠀⠀⠀</a:t>
            </a:r>
            <a:br/>
            <a:r>
              <a:t>⣿⣿⣿⣿⣿⣿⣿⣿⣿⣿⣿⡟⠁⠀⠀⠀⠀⣿⣿⣿⣿⣿⣿⣿⣿⣿⣿⣿⣿⣿⣿⡿⠛⠛⢿⣿⣿⣿⣿⣿⣿⣿⣿⣿⠀⠀⠀⠀⠀⠀⠀⠀⠀⠀⠀⠀⠀⠀⠀⠀⠀⠀⠀⠀⠀⠀⠀⠀⠀⠀⠀⠀⠀⠀⠀⠀⠀⠀⠀⠀⠀⠀⠀⠀⠀⠀⠀⠀⠀⠀⠀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⣿⣿⣿⣿⣿⣿⣿⣿⣿⣿⡿⠀⠀⠀⠀⠀⠀⣿⣿⣿⣿⣿⣿⣿⣿⣿⣿⣿⣿⣿⣏⠀⠀⠀⠀⢀⣉⣛⣛⣻⡿⠿⠟⠋⠀⠀⠀⠀⠀⠀⠀⠀⠀⠀⠀⠀⠀⠀⠀⠀⠀⠀⠀⠀⠀⠀⠀⠀⠀⠀⠀⠀⠀⠀⠀⠀⠀⠀⠀⠀⠀⠀⠀⠀⠀⠀⠀⠀⠀⠀⠀</a:t>
            </a:r>
            <a:br/>
            <a:r>
              <a:t>⣿⣿⣿⣿⣿⣿⣿⣿⣿⣿⠁⠀⠀⠀⠀⠀⠀⢻⣿⣿⣿⣿⣿⣿⣿⣿⣿⣿⣿⣿⣿⣦⣶⣿⣿⣿⣿⣿⣿⣿⣿⣿⣿⣿⣶⣶⣦⣤⣤⣀⣀⠀⠀⠀⠀⠀⠀⠀⠀⠀⠀⠀⠀⠀⠀⠀⠀⠀⠀⠀⠀⠀⠀⠀⠀⠀⠀⠀⠀⠀⠀⠀⠀⠀⠀⠀⠀⠀⠀⠀⠀</a:t>
            </a:r>
            <a:br/>
            <a:r>
              <a:t>⣿⣿⣿⣿⣿⣿⣿⣿⣿⠇⠀⠀⠀⠀⠀⠀⠀⠸⣿⣿⣿⣿⣿⣿⣿⣿⣿⣿⣿⣿⣿⣿⣿⣿⣿⣿⣿⣿⣿⣿⣿⣿⣿⣿⣿⣿⣿⣿⣿⣿⣿⣿⣿⣿⣶⣶⣦⣤⣤⣤⣀⣀⠀⠀⠀⠀⠀⠀⠀⠀⠀⠀⠀⠀⠀⠀⠀⠀⠀⠀⠀⠀⠀⠀⠀⠀⠀⠀⠀⠀⠀</a:t>
            </a:r>
            <a:br/>
            <a:r>
              <a:t>⣿⣿⣿⣿⣿⣿⣿⣿⡿⠀⠀⠀⠀⠀⠀⠀⠀⠀⣿⣿⣿⣿⣿⣿⣿⣿⣿⣿⣿⣿⣿⣿⣿⣿⣿⣿⣿⣿⣿⣿⣿⣿⣿⣿⣿⣿⣿⣿⣿⣿⣿⣿⣿⣿⣿⣿⣿⣿⣿⣿⣿⣿⣿⣷⣦⣤⣀⠀⠀⠀⠀⠀⠀⠀⠀⠀⠀⠀⠀⠀⠀⠀⠀⠀⠀⠀⠀⠀⠀⠀⠀</a:t>
            </a:r>
            <a:br/>
            <a:r>
              <a:t>⣿⣿⣿⣿⣿⣿⣿⣿⡇⠀⠀⠀⠀⠀⠀⠀⠀⠀⢻⣿⣿⣿⣿⣿⣿⣿⣿⣿⣿⣿⣿⣿⣿⣿⣿⠿⣿⣿⣿⣿⣿⣿⣿⣿⣿⣿⣿⣿⣿⣿⣿⣿⣿⣿⣿⣿⣿⣿⣿⣿⣿⣿⣿⣿⣿⣿⣿⣿⣦⣄⡀⠀⠀⠀⠀⠀⠀⠀⠀⠀⠀⠀⠀⠀⠀⠀⠀⠀⠀⠀⠀</a:t>
            </a:r>
            <a:br/>
            <a:r>
              <a:t>⣿⣿⣿⣿⣿⣿⣿⣿⠁⠀⠀⠀⠀⠀⠀⠀⠀⠀⠸⣿⣿⣿⣿⣿⣿⣿⣿⣿⣿⣿⣿⣿⣿⣿⣿⡄⠀⠀⠀⠈⠉⠛⠛⣿⣿⣿⣿⣿⣿⣿⣿⣿⣿⣿⣿⣿⣿⣿⣿⣿⣿⣿⣿⣿⣿⣿⣿⣿⣿⣿⣿⣶⣤⣄⡀⠀⠀⠀⠀⠀⠀⠀⠀⠀⠀⠀⠀⠀⠀⠀⠀</a:t>
            </a:r>
            <a:br/>
            <a:r>
              <a:t>⣿⣿⣿⣿⣿⣿⣿⣿⠀⠀⠀⠀⠀⠀⠀⠀⠀⠀⠀⢻⣿⣿⣿⣿⣿⣿⣿⣿⣿⣿⣿⣿⣿⣿⣿⣿⣆⠀⣀⣤⣴⣶⣿⣿⣿⣿⣿⣿⣿⣿⣿⣿⣿⣿⣿⣿⣿⣿⣿⣿⣿⣿⣿⣿⣿⣿⣿⣿⣿⣿⣿⣿⣿⣿⣿⣷⣦⣤⣀⠀⠀⠀⠀⠀⠀⠀⠀⠀⠀⠀⠀</a:t>
            </a:r>
            <a:br/>
            <a:r>
              <a:t>⣿⣿⣿⣿⣿⣿⣿⣿⠀⠀⠀⠀⠀⠀⠀⠀⠀⠀⠀⠘⣿⣿⣿⣿⣿⣿⣿⣿⣿⣿⣿⣿⣿⣿⣿⣿⣿⣿⣿⣿⣿⣿⣿⣿⣿⣿⣿⣿⣿⣿⣿⣿⣿⣿⣿⣿⣿⣿⣿⣿⣿⣿⣿⣿⣿⣿⣿⣿⣿⣿⣿⣿⣿⣿⣿⣿⣿⣿⣿⣿⣶⣤⣀⠀⠀⠀⠀⠀⠀⠀⠀</a:t>
            </a:r>
            <a:br/>
            <a:r>
              <a:t>⣿⣿⣿⣿⣿⣿⣿⣿⠀⠀⠀⠀⠀⠀⠀⠀⠀⠀⠀⠀⢹⣿⣿⣿⣿⣿⣿⣿⣿⣿⣿⣿⣿⣿⣿⣿⣿⣿⣿⣿⣿⣿⣿⣿⣿⣿⣿⣿⣿⣿⣿⣿⣿⣿⣿⣿⣿⣿⣿⣿⣿⣿⣿⣿⣿⣿⣿⣿⣿⣿⣿⣿⣿⣿⣿⣿⣿⣿⣿⣿⣿⣿⣿⣿⣦⣄⡀⠀⠀⠀⠀</a:t>
            </a:r>
            <a:br/>
            <a:r>
              <a:t>⣿⣿⣿⣿⣿⣿⣿⣿⠀⠀⠀⠀⠀⠀⠀⠀⠀⠀⠀⠀⠀⢻⣿⣿⣿⣿⣿⣿⣿⣿⣿⣿⣿⣿⣿⣿⣿⣿⣿⣿⣿⣿⣿⣿⣿⣿⣿⣿⣿⣿⣿⣿⣿⣿⣿⣿⣿⣿⣿⣿⣿⣿⣿⣿⣿⣿⣿⣿⣿⣿⣿⣿⣿⣿⣿⣿⣿⣿⣿⣿⣿⣿⣿⣿⣿⣿⣿⣶⣄⡀⠀</a:t>
            </a:r>
            <a:br/>
            <a:r>
              <a:t>⣿⣿⣿⣿⣿⣿⣿⣿⡇⠀⠀⠀⠀⠀⠀⠀⠀⠀⠀⠀⠀⠀⠻⣿⣿⣿⣿⣿⣿⣿⣿⣿⣿⣿⣿⣿⣿⣿⣿⣿⣿⣿⣿⣿⣿⣿⣿⣿⣿⣿⣿⣿⣿⣿⣿⣿⣿⣿⣿⣿⣿⣿⣿⣿⣿⣿⣿⣿⣿⣿⣿⣿⣿⣿⣿⣿⣿⣿⣿⣿⣿⣿⣿⣿⣿⣿⣿⣿⣿⣿⡇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⣿⣿⣿⣿⣿⣿⣿⣿⣇⠀⠀⠀⠀⠀⠀⠀⠀⠀⠀⠀⠀⠀⠀⠙⢿⣿⣿⣿⣿⣿⣿⣿⣿⣿⣿⣿⣿⣿⣿⣿⣿⣿⣿⣿⣿⣿⣿⣿⣿⣿⣿⣿⣿⣿⣿⣿⣿⣿⣿⣿⣿⣿⣿⣿⣿⣿⣿⣿⣿⣿⣿⣿⣿⣿⣿⣿⣿⣿⣿⣿⣿⣿⣿⣿⣿⣿⣿⣿⣿⣿⡇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⣿⣿⣿⣿⣿⣿⣿⣿⣿⠀⠀⠀⠀⠀⠀⠀⠀⠀⠀⠀⠀⠀⠀⠀⠀⠙⠿⣿⣿⣿⣿⣿⣿⣿⣿⣿⣿⣿⣿⣿⣿⣿⣿⣿⣿⣿⣿⣿⣿⣿⣿⣿⣿⣿⣿⣿⣿⣿⣿⣿⣿⣿⣿⣿⣿⣿⣿⣿⣿⣿⣿⣿⣿⣿⣿⣿⣿⣿⣿⣿⣿⣿⣿⣿⣿⣿⣿⠿⠿⠿⠇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⠀⠀⠀⠀⠀⠀⠀⠀⠀⠀⠀⠀⠀⠀⠀⠀⠀⠀⠀⠀⠀⠀⠀⠀⠀⠀⠀⠀⠀⠀⠀⠀⠀⠀⠀⠀⠀⠀⠀⠀⠀⢠⣠⡄⠀⠀⣀⣤⣤⣄⡀⠀⠀⠀⠀⠀⠀⠀⠀⠀⠀⠀⠀⠀⠀⠀⠀⠀⠀⠀⠀⠀⠀⠀⠀⠀⠀⠀⠀⠀⠀⠀⠀⠀⠀⠀⠀⠀⠀⠀⠀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⠀⠀⠀⠀⠀⠀⠀⠀⠀⠀⠀⠀⠀⠀⠀⠀⠀⠀⠀⠀⠀⠀⠀⠀⠀⠀⠀⠀⠀⠀⠀⠀⠀⠀⠀⠀⠀⠀⠀⠀⠀⠺⣿⣷⣶⣾⣿⣿⣿⣿⠻⢦⡀⠀⠀⠀⠀⠀⠀⠀⠀⠀⠀⠀⠀⠀⠀⠀⠀⠀⠀⠀⠀⠀⠀⠀⠀⠀⠀⠀⠀⠀⠀⠀⠀⠀⠀⠀⠀⠀⠀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⠀⠀⠀⠀⠀⠀⠀⠀⠀⠀⠀⠀⠀⠀⠀⠀⠀⠀⠀⠀⠀⠀⠀⠀⠀⠀⠀⠀⠀⠀⠀⠀⠀⠀⠀⠀⠀⠀⠀⠀⠀⠀⠈⠛⠿⣿⣿⣿⣿⣿⣄⡀⠈⠀⠀⠀⠀⠀⠀⠀⠀⠀⠀⠀⠀⠀⠀⠀⠀⠀⠀⠀⠀⠀⠀⠀⠀⠀⠀⠀⠀⠀⠀⠀⠀⠀⠀⠀⠀⠀⠀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⠀⠀⠀⠀⠀⠀⠀⠀⠀⠀⠀⠀⠀⠀⠀⠀⠀⠀⠀⠀⠀⠀⠀⠀⠀⠀⠀⠀⠀⠀⠀⠀⠀⠀⠀⠀⠀⠀⠀⠀⠀⠀⠀⣤⣤⠙⠻⣿⣿⣿⣿⣿⡷⠀⠀⠀⠀⠀⠀⠀⠀⠀⠀⠀⠀⠀⠀⠀⠀⠀⠀⠀⠀⠀⠀⠀⠀⠀⠀⠀⠀⠀⠀⠀⠀⠀⠀⠀⠀⠀⠀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⠀⠀⠀⠀⠀⠀⠀⠀⠀⠀⠀⠀⠀⠀⠀⠀⠀⠀⠀⠀⠀⠀⠀⠀⠀⠀⠀⠀⠀⠀⠀⠀⠀⠀⠀⠀⠀⠀⠀⠀⠀⠀⠀⠙⢻⣆⣰⣿⣿⣿⣿⣿⣿⣧⣄⠀⠀⠀⠀⠀⠀⠀⠀⠀⠀⠀⠀⠀⠀⠀⠀⠀⠀⠀⠀⠀⠀⠀⠀⠀⠀⠀⠀⠀⠀⠀⠀⠀⠀⠀⠀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⠀⠀⠀⠀⠀⠀⠀⠀⠀⠀⠀⠀⠀⠀⠀⠀⠀⠀⠀⠀⠀⠀⠀⠀⠀⠀⠀⠀⠀⠀⠀⠀⠀⠀⠀⠀⠀⠀⠀⠀⠀⠀⠀⠀⠀⢿⣿⣿⣿⣿⣯⢈⣿⣿⠁⠀⠀⠀⠀⠀⠀⠀⠀⠀⠀⠀⠀⠀⠀⠀⠀⠀⠀⠀⠀⠀⠀⠀⠀⠀⠀⠀⠀⠀⠀⠀⠀⠀⠀⠀⠀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⠀⠀⠀⠀⠀⠀⠀⠀⠀⠀⠀⠀⠀⠀⠀⠀⠀⠀⠀⠀⠀⠀⠀⠀⠀⠀⠀⠀⠀⠀⠀⠀⠀⠀⠀⠀⠀⠀⠀⠀⠀⠀⠀⠀⠀⣼⠏⠘⢿⣿⣿⣿⣿⣿⣀⣀⠀⠀⠀⠀⠀⠀⠀⠀⠀⠀⠀⠀⠀⠀⠀⠀⠀⠀⠀⠀⠀⠀⠀⠀⠀⠀⠀⠀⠀⠀⠀⠀⠀⠀⠀</a:t>
            </a:r>
            <a:br/>
            <a:r>
              <a:t>⠀⠀⠀⠀⠀⠀⠀⠀⠀⠀⠀⠀⠀⠀⠀⠀⠀⠀⠀⠀⠀⠀⠀⠀⠀⠀⠀⢀⣀⣀⣀⣀⠀⠀⠀⠀⠀⠀⠀⠀⠀⠀⠀⠀⣼⠋⢀⣴⣿⣿⣿⣿⣿⣧⣍⣛⣯⣉⣑⣠⣤⣤⣴⣶⣶⣦⣤⡀⠀⠀⠀⠀⠀⠀⠀⠀⠀⠀⠀⠀⠀⠀⠀⠀⠀⠀⠀⠀⠀⠀⠀</a:t>
            </a:r>
            <a:br/>
            <a:r>
              <a:t>⠀⠀⠀⠀⠀⠀⠀⠀⠀⠀⠀⠀⠀⠀⠀⠀⠀⠀⠀⠀⠀⠀⠀⠀⠀⠀⠀⠀⠙⠛⠛⣿⡿⣿⣿⠿⠷⠶⢶⣶⣶⣶⣦⣾⣿⣶⣿⣿⣿⣿⣿⣿⣿⣿⣿⣿⣿⣿⣿⣿⣿⣿⣿⣿⣿⣿⣿⣷⣄⡄⠀⠀⠀⠀⠀⠀⠀⠀⠀⠀⠀⠀⠀⠀⠀⠀⠀⠀⠀⠀⠀</a:t>
            </a:r>
            <a:br/>
            <a:r>
              <a:t>⠀⠀⠀⠀⠀⠀⠀⠀⠀⠀⠀⠀⠀⠀⠀⠀⠀⠀⠀⠀⠀⠀⠀⠀⠀⠀⠀⠀⠀⠀⠀⠈⠀⠀⠈⠉⠓⠦⣄⠀⠀⠀⠀⠀⠈⢿⡿⠿⠿⠿⢿⣿⣿⡿⠿⠿⢿⣿⣿⣿⣿⣿⣿⣿⣿⣿⣿⣿⣿⡯⠀⠀⠀⠀⠀⠀⠀⠀⠀⠀⠀⠀⠀⠀⠀⠀⠀⠀⠀⠀⠀</a:t>
            </a:r>
            <a:br/>
            <a:r>
              <a:t>⠀⠀⠀⠀⠀⠀⠀⠀⠀⠀⠀⠀⠀⠀⠀⠀⠀⠀⠀⠀⠀⠀⠀⠀⠀⠀⠀⠀⠀⠀⠀⠀⠀⠀⠀⠀⠀⠀⠈⠀⠀⠀⠀⠀⠀⠀⠀⠀⠀⠀⢸⡿⢿⡇⠀⠀⠀⠀⠉⠉⠉⠛⠛⠻⠿⣿⣿⠿⠛⠃⠀⠀⠀⠀⠀⠀⠀⠀⠀⠀⠀⠀⠀⠀⠀⠀⠀⠀⠀⠀⠀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⠀⠀⠀⠀⠀⠀⠀⠀⠀⠀⠀⠀⠀⠀⠀⠀⠀⠀⠀⠀⠀⠀⠀⠀⠀⠀⠀⠀⠀⠀⠀⠀⠀⠀⠀⠀⠀⠀⠀⠀⠀⠀⠀⠀⠀⠀⠀⠀⠀⠀⠀⠁⠀⠀⠀⠀⠀⠀⠀⠀⠀⠀⠀⠀⠀⠀⠁⠀⠀⠀⠀⠀⠀⠀⠀⠀⠀⠀⠀⠀⠀⠀⠀⠀⠀⠀⠀⠀⠀⠀⠀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⣿⣿⣿⣿⣿⣿⣿⣿⣿⣿⣧⡀⠀⠀⠀⠀⠀⠀⠀⠀⠀⠀⠀⠀⠀⠀⠀⠀⠀⠀⠀⠀⠀⠀⠀⠀⠀⠀⠀⠀⠀⠀⠀⠀⠀⠀⠀⠀⠀⠀⠀⠀⠀⠙⠻⢿⣿⣿⣿⣿⣿⣿⣿⣿⣿⣿⣿⣿⣿⣿⣿⣿⣿⣿⣿⣿⣿⣿⣿⣿⣿⣷⠀⠀⠀⠀⠀⠀⠀⠀⠀</a:t>
            </a:r>
            <a:br/>
            <a:r>
              <a:t>⣿⣿⣿⣿⣿⣿⣿⣿⣿⣿⣿⣷⡄⠀⠀⠀⠀⠀⠀⠀⠀⠀⠀⠀⠀⠀⠀⠀⠀⠀⠀⠀⠀⠀⠀⠀⠀⠀⠀⠀⠀⠀⠀⠀⠀⠀⠀⠀⠀⠀⠀⠀⠀⠀⠀⠀⠉⠛⢿⣿⣿⣿⣿⣿⣿⣿⣿⣿⣿⣿⣿⣿⣿⣿⣿⣿⣿⣿⣿⣿⣿⣿⡄⠀⠀⠀⠀⠀⠀⠀⠀</a:t>
            </a:r>
            <a:br/>
            <a:r>
              <a:t>⣿⣿⣿⣿⣿⣿⣿⣿⣿⣿⣿⣿⣿⣆⠀⠀⠀⠀⠀⠀⠀⠀⠀⠀⠀⠀⠀⠀⠀⠀⠀⠀⠀⠀⠀⠀⠀⠀⠀⠀⠀⠀⠀⠀⠀⠀⠀⠀⠀⠀⠀⠀⠀⠀⠀⠀⠀⠀⠀⠈⠛⢿⣿⣿⣿⣿⣿⣿⣿⣿⣿⣿⣿⣿⣿⣿⣿⣿⣿⣿⣿⣿⣇⠀⠀⠀⠀⠀⠀⠀⠀</a:t>
            </a:r>
            <a:br/>
            <a:r>
              <a:t>⣿⣿⣿⣿⣿⣿⣿⣿⣿⣿⣿⣿⣿⣿⣧⡀⠀⠀⠀⠀⠀⠀⠀⠀⠀⠀⠀⠀⠀⠀⠀⠀⠀⠀⠀⠀⠀⠀⠀⠀⠀⠀⠀⠀⠀⠀⠀⠀⠀⠀⠀⠀⠀⠀⠀⠀⠀⠀⠀⠀⠀⠀⠈⠻⢿⣿⣿⣿⣿⣿⣿⣿⣿⣿⣿⣿⣿⣿⣿⣿⣿⣿⣿⠀⠀⠀⠀⠀⠀⠀⠀</a:t>
            </a:r>
            <a:br/>
            <a:r>
              <a:t>⣿⣿⣿⣿⣿⣿⣿⣿⣿⣿⣿⣿⣿⣿⣿⣷⡄⠀⠀⠀⠀⠀⠀⠀⠀⠀⠀⠀⠀⠀⠀⠀⠀⠀⠀⠀⠀⠀⠀⠀⠀⠀⠀⠀⠀⠀⠀⠀⠀⠀⠀⠀⠀⠀⠀⠀⠀⠀⠀⠀⠀⠀⠀⠀⠀⠙⢿⣿⣿⣿⣿⣿⣿⣿⣿⣿⣿⣿⣿⣿⣿⣿⣿⠀⠀⠀⠀⠀⠀⠀⠀</a:t>
            </a:r>
            <a:br/>
            <a:r>
              <a:t>⣿⣿⣿⣿⣿⣿⣿⣿⣿⣿⣿⣿⣿⣿⣿⣿⣿⣄⠀⠀⠀⠀⠀⠀⠀⠀⠀⠀⠀⠀⠀⠀⠀⠀⠀⠀⠀⠀⠀⠀⠀⠀⠀⠀⠀⠀⠀⠀⠀⠀⠀⠀⠀⠀⠀⠀⠀⠀⠀⠀⠀⠀⠀⠀⠀⠀⠈⠻⣿⣿⣿⣿⣿⣿⣿⣿⣿⣿⣿⣿⣿⣿⣿⡇⠀⠀⠀⠀⠀⠀⠀</a:t>
            </a:r>
            <a:br/>
            <a:r>
              <a:t>⣿⣿⣿⣿⣿⣿⣿⣿⣿⣿⣿⣿⣿⣿⣿⣿⣿⣿⣧⡀⠀⠀⠀⠀⠀⠀⠀⠀⠀⠀⠀⠀⠀⠀⠀⠀⠀⠀⠀⠀⠀⠀⠀⠀⠀⠀⠀⠀⠀⠀⠀⠀⠀⠀⠀⠀⠀⠀⠀⠀⠀⠀⠀⠀⠀⠀⠀⠀⠹⣿⣿⣿⣿⣿⣿⣿⣿⣿⣿⣿⣿⣿⣿⡇⠀⠀⠀⠀⠀⠀⠀</a:t>
            </a:r>
            <a:br/>
            <a:r>
              <a:t>⣿⣿⣿⣿⣿⣿⣿⣿⣿⣿⣿⣿⣿⣿⣿⣿⣿⣿⣿⣷⡄⠀⠀⠀⠀⠀⠀⠀⠀⠀⠀⠀⠀⠀⠀⠀⠀⠀⠀⠀⠀⠀⠀⠀⠀⠀⠀⠀⠀⠀⠀⠀⠀⠀⠀⠀⠀⠀⠀⠀⠀⠀⠀⠀⠀⠀⠀⠀⠀⢻⣿⣿⣿⣿⣿⣿⣿⣿⣿⣿⣿⣿⣿⠁⠀⠀⠀⠀⠀⠀⠀</a:t>
            </a:r>
            <a:br/>
            <a:r>
              <a:t>⣿⣿⣿⣿⣿⣿⣿⣿⣿⣿⣿⣿⣿⣿⣿⣿⣿⣿⣿⣿⣿⣦⡀⠀⠀⠀⠀⠀⠀⠀⠀⠀⠀⠀⠀⠀⠀⠀⠀⠀⠀⠀⠀⠀⠀⠀⠀⠀⠀⠀⠀⠀⠀⠀⠀⠀⠀⠀⠀⠀⠀⠀⠀⠀⠀⠀⠀⠀⠀⠈⣿⣿⣿⣿⣿⣿⣿⣿⣿⣿⣿⣿⣿⠀⠀⠀⠀⠀⠀⠀⠀</a:t>
            </a:r>
            <a:br/>
            <a:r>
              <a:t>⣿⣿⣿⣿⣿⣿⣿⣿⣿⣿⣿⣿⣿⣿⣿⣿⣿⣿⣿⣿⣿⣿⣿⣦⡀⠀⠀⠀⠀⠀⠀⠀⠀⠀⠀⠀⠀⠀⠀⠀⠀⠀⠀⠀⠀⢀⣀⣀⣀⣠⣤⣤⣤⡄⠀⠀⠀⠀⠀⠀⠀⠀⠀⠀⠀⠀⠀⠀⠀⠀⢻⣿⣿⣿⣿⣿⣿⣿⣿⣿⣿⣿⡟⠀⠀⠀⠀⠀⠀⠀⠀</a:t>
            </a:r>
            <a:br/>
            <a:r>
              <a:t>⣿⣿⣿⣿⣿⣿⣿⣿⣿⣿⣿⣿⣿⣿⣿⣿⣿⣿⣿⣿⣿⣿⣿⣿⣿⣷⣤⣀⠀⠀⠀⠀⠀⠀⠀⠀⠀⠀⠀⠀⠀⠀⠀⠀⠀⠀⠙⢿⣿⣿⣿⣿⣿⣧⠀⠀⠀⠀⠀⠀⠀⠀⠀⠀⠀⠀⠀⠀⠀⠀⠸⣿⣿⣿⣿⣿⣿⣿⣿⣿⣿⣿⠃⠀⠀⠀⠀⠀⠀⠀⠀</a:t>
            </a:r>
            <a:br/>
            <a:r>
              <a:t>⣿⣿⣿⣿⣿⣿⣿⣿⣿⣿⣿⣿⣿⣿⣿⣿⣿⣿⣿⣿⣿⣿⣿⣿⣿⣿⣿⣿⣿⣶⣤⡀⠀⠀⠀⠀⠀⠀⠀⠀⠀⠀⠀⠀⠀⠀⠀⠀⠉⠻⢿⣿⣿⣿⠀⠀⠀⠀⠀⠀⠀⠀⠀⠀⠀⠀⠀⠀⠀⠀⠀⣿⣿⣿⣿⣿⣿⣿⣿⣿⣿⡟⠀⠀⠀⠀⠀⠀⠀⠀⠀</a:t>
            </a:r>
            <a:br/>
            <a:r>
              <a:t>⣿⣿⣿⣿⣿⣿⣿⣿⣿⣿⣿⣿⣿⣿⣿⣿⣿⣿⣿⣿⣿⣿⣿⣿⣿⣿⣿⣿⣿⣿⣿⣿⣷⣶⣤⣀⣀⠀⠀⠀⠀⠀⠀⠀⠀⠀⠀⠀⠀⠀⠀⠈⠙⠻⠀⠀⠀⠀⠀⠀⠀⠀⠀⠀⠀⠀⠀⠀⠀⠀⠀⣿⣿⣿⣿⣿⣿⣿⣿⣿⡿⠁⠀⠀⠀⠀⠀⠀⠀⠀⠀</a:t>
            </a:r>
            <a:br/>
            <a:r>
              <a:t>⣿⣿⣿⣿⣿⣿⣿⣿⣿⣿⣿⣿⣿⣿⣿⣿⣿⣿⣿⣿⣿⣿⣿⣿⣿⣿⣿⣿⣿⣿⣿⣿⣿⣿⣿⣿⣿⣿⣶⣄⠀⠀⠀⠀⠀⠀⠀⠀⠀⠀⠀⠀⠀⠀⠀⠀⠀⠀⠀⠀⠀⠀⠀⠀⠀⠀⠀⠀⠀⠀⠀⢻⣿⣿⣿⣿⣿⣿⣿⣿⠃⠀⠀⠀⠀⠀⠀⠀⠀⠀⠀</a:t>
            </a:r>
            <a:br/>
            <a:r>
              <a:t>⣿⣿⣿⣿⣿⣿⣿⣿⣿⣿⣿⣿⣿⣿⣿⣿⣿⣿⣿⣿⡿⠟⠋⣉⣥⣶⣿⣿⣿⣿⣿⣿⣿⣿⣿⣿⣿⣿⣿⣿⣿⣄⠀⠀⠀⠀⠀⠀⠀⠀⠀⠀⠀⠀⠀⠀⠀⠀⠀⠀⠀⠀⠀⠀⠀⠀⠀⠀⠀⠀⠀⢸⣿⣿⣿⣿⣿⣿⣿⠃⠀⠀⠀⠀⠀⠀⠀⠀⠀⠀⠀</a:t>
            </a:r>
            <a:br/>
            <a:r>
              <a:t>⣿⣿⣿⣿⣿⣿⣿⣿⣿⣿⣿⣿⣿⣿⣿⣿⣿⡿⠋⠁⢀⣴⣾⣿⣿⣿⣿⣿⣿⣿⣿⣿⣿⣿⣿⣿⣿⣿⣿⣿⣿⣿⣷⣤⡀⠀⠀⠀⠀⠀⠀⠀⠀⠀⠀⠀⠀⠀⠀⠀⠀⠀⠀⠀⠀⠀⠀⠀⠀⠀⠀⢸⣿⣿⣿⣿⣿⡟⠁⠀⠀⠀⠀⠀⠀⠀⠀⠀⠀⠀⠀</a:t>
            </a:r>
            <a:br/>
            <a:r>
              <a:t>⣿⣿⣿⣿⣿⣿⣿⣿⣿⣿⣿⣿⣿⣿⣿⠟⠉⠀⠀⣴⣿⣿⣿⣿⣿⣿⣿⣿⣿⣿⣿⣿⣿⣿⣿⣿⣿⣿⣿⣿⣿⣿⣿⣿⣷⡄⠐⠤⢀⡀⠀⠀⠀⠀⠀⠀⠀⠀⠀⠀⠀⠀⠀⠀⠀⠀⠀⠀⠀⠀⠀⢸⣿⣿⣿⡿⠋⠀⠀⠀⠀⠀⠀⠀⠀⠀⠀⠀⠀⠀⠀</a:t>
            </a:r>
            <a:br/>
            <a:r>
              <a:t>⣿⣿⣿⣿⣿⣿⣿⣿⣿⣿⣿⣿⣿⡿⠃⠀⠀⠀⣾⣿⣿⣿⣿⣿⣿⣿⣿⣿⣿⣿⣿⣿⣿⣿⣿⣿⣿⣿⣿⣿⣿⣿⣿⣿⣿⣿⡆⠀⠀⠀⠀⠀⠀⠀⠀⠀⠀⠀⠀⠀⠀⠀⠀⠀⠀⠀⠀⠀⠀⠀⠀⣸⣿⡿⠋⠀⠀⠀⠀⠀⠀⠀⠀⠀⠀⠀⠀⠀⠀⠀⠀</a:t>
            </a:r>
            <a:br/>
            <a:r>
              <a:t>⣿⣿⣿⣿⣿⣿⣿⣿⣿⣿⣿⣿⠏⠀⠀⠀⠀⢸⣿⣿⣿⣿⣿⣿⣿⣿⣿⣿⣿⣿⣿⣿⣿⣿⣿⣿⣿⣿⣿⣿⡿⠿⣿⣿⣿⡿⠃⠀⠀⠀⠀⠀⠀⠀⠀⠀⠀⠀⠀⠀⠀⠀⠀⠀⠀⠀⠀⠀⠀⠀⡠⠟⠋⠀⠀⠀⠀⠀⠀⠀⠀⠀⠀⠀⠀⠀⠀⠀⠀⠀⠀</a:t>
            </a:r>
            <a:br/>
            <a:r>
              <a:t>⣿⣿⣿⣿⣿⣿⣿⣿⣿⣿⣿⠋⠀⠀⠀⠀⠀⣿⣿⣿⣿⣿⣿⣿⣿⣿⣿⣿⣿⣿⣿⣿⣿⣿⣿⣿⣿⣿⣿⣿⣿⣆⠀⠀⠀⠀⠀⠀⠀⠀⠀⠀⠀⠀⠀⠀⠀⠀⠀⠀⠀⠀⠀⠀⠀⠀⠀⠀⠀⠀⠀⠀⠀⠀⠀⠀⠀⠀⠀⠀⠀⠀⠀⠀⠀⠀⠀⠀⠀⠀⠀</a:t>
            </a:r>
            <a:br/>
            <a:r>
              <a:t>⣿⣿⣿⣿⣿⣿⣿⣿⣿⣿⠃⠀⠀⠀⠀⠀⠀⣿⣿⣿⣿⣿⣿⣿⣿⣿⣿⣿⣿⣿⣿⣿⣿⣿⣿⣿⣿⣿⣿⣿⣿⣿⣧⠀⠀⠀⠀⠀⠀⠀⠀⠀⠀⠀⠀⠀⠀⠀⠀⠀⠀⠀⠀⠀⠀⠀⠀⠀⠀⠀⠀⠀⠀⠀⠀⠀⠀⠀⠀⠀⠀⠀⠀⠀⠀⠀⠀⠀⠀⠀⠀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⣿⣿⣿⣿⣿⣿⣿⣿⣿⠇⠀⠀⠀⠀⠀⠀⠀⣿⣿⣿⣿⣿⣿⣿⣿⣿⣿⣿⣿⣿⣿⣿⣿⣿⣿⣿⣿⣿⣿⣿⣿⣿⣿⣷⣤⣀⡀⠀⠀⠀⠀⠀⠀⠀⠀⠀⠀⠀⠀⠀⠀⠀⠀⠀⠀⠀⠀⠀⠀⠀⠀⠀⠀⠀⠀⠀⠀⠀⠀⠀⠀⠀⠀⠀⠀⠀⠀⠀⠀⠀⠀</a:t>
            </a:r>
            <a:br/>
            <a:r>
              <a:t>⣿⣿⣿⣿⣿⣿⣿⣿⡟⠀⠀⠀⠀⠀⠀⠀⠀⣿⣿⣿⣿⣿⣿⣿⣿⣿⣿⣿⣿⣿⣿⣿⣿⣿⣿⣿⣿⣿⣿⣿⣿⣿⣿⣿⣿⣿⣿⣿⣶⣤⣄⣀⠀⠀⠀⠀⠀⠀⠀⠀⠀⠀⠀⠀⠀⠀⠀⠀⠀⠀⠀⠀⠀⠀⠀⠀⠀⠀⠀⠀⠀⠀⠀⠀⠀⠀⠀⠀⠀⠀⠀</a:t>
            </a:r>
            <a:br/>
            <a:r>
              <a:t>⣿⣿⣿⣿⣿⣿⣿⣿⠃⠀⠀⠀⠀⠀⠀⠀⠀⣿⣿⣿⣿⣿⣿⣿⣿⣿⣿⣿⣿⣿⣿⣿⣿⣿⣿⣿⣿⣿⣿⣿⣿⣿⣿⣿⣿⣿⣿⣿⣿⣿⣿⣿⣿⣶⣦⣤⣀⠀⠀⠀⠀⠀⠀⠀⠀⠀⠀⠀⠀⠀⠀⠀⠀⠀⠀⠀⠀⠀⠀⠀⠀⠀⠀⠀⠀⠀⠀⠀⠀⠀⠀</a:t>
            </a:r>
            <a:br/>
            <a:r>
              <a:t>⣿⣿⣿⣿⣿⣿⣿⡟⠀⠀⠀⠀⠀⠀⠀⠀⠀⣿⣿⣿⣿⣿⣿⣿⣿⣿⣿⣿⣿⣿⣿⣿⡏⠉⠛⠛⠿⢿⣿⣿⣿⣿⣿⣿⣿⣿⣿⣿⣿⣿⣿⣿⣿⣿⣿⣿⣿⣿⣷⣦⣄⡀⠀⠀⠀⠀⠀⠀⠀⠀⠀⠀⠀⠀⠀⠀⠀⠀⠀⠀⠀⠀⠀⠀⠀⠀⠀⠀⠀⠀⠀</a:t>
            </a:r>
            <a:br/>
            <a:r>
              <a:t>⣿⣿⣿⣿⣿⣿⣿⡇⠀⠀⠀⠀⠀⠀⠀⠀⠀⣿⣿⣿⣿⣿⣿⣿⣿⣿⣿⣿⣿⣿⣿⣿⣷⠀⠀⠀⠀⠀⠈⠙⠻⢿⣿⣿⣿⣿⣿⣿⣿⣿⣿⣿⣿⣿⣿⣿⣿⣿⣿⣿⣿⣿⣷⣦⣀⠀⠀⠀⠀⠀⠀⠀⠀⠀⠀⠀⠀⠀⠀⠀⠀⠀⠀⠀⠀⠀⠀⠀⠀⠀⠀</a:t>
            </a:r>
            <a:br/>
            <a:r>
              <a:t>⣿⣿⣿⣿⣿⣿⣿⡃⠀⠀⠀⠀⠀⠀⠀⠀⠀⣿⣿⣿⣿⣿⣿⣿⣿⣿⣿⣿⣿⣿⣿⣿⣿⣇⠀⠀⠀⠀⠀⠀⠀⠀⣉⣿⣿⣿⣿⣿⣿⣿⣿⣿⣿⣿⣿⣿⣿⣿⣿⣿⣿⣿⣿⣿⣿⣷⣆⡀⠀⠀⠀⠀⠀⠀⠀⠀⠀⠀⠀⠀⠀⠀⠀⠀⠀⠀⠀⠀⠀⠀⠀</a:t>
            </a:r>
            <a:br/>
            <a:r>
              <a:t>⣿⣿⣿⣿⣿⣿⣿⠀⠀⠀⠀⠀⠀⠀⠀⠀⠀⢸⣿⣿⣿⣿⣿⣿⣿⣿⣿⣿⣿⣿⣿⣿⣿⣿⣄⣀⣠⣤⣴⣶⣾⣿⣿⣿⣿⣿⣿⣿⣿⣿⣿⣿⣿⣿⣿⣿⣿⣿⣿⣿⣿⣿⣿⣿⣿⣿⣿⣿⣷⣦⣀⠀⠀⠀⠀⠀⠀⠀⠀⠀⠀⠀⠀⠀⠀⠀⠀⠀⠀⠀⠀</a:t>
            </a:r>
            <a:br/>
            <a:r>
              <a:t>⣿⣿⣿⣿⣿⣿⣿⠀⠀⠀⠀⠀⠀⠀⠀⠀⠀⠈⣿⣿⣿⣿⣿⣿⣿⣿⣿⣿⣿⣿⣿⣿⣿⣿⣿⣿⣿⣿⣿⣿⣿⣿⣿⣿⣿⣿⣿⣿⣿⣿⣿⣿⣿⣿⣿⣿⣿⣿⣿⣿⣿⣿⣿⣿⣿⣿⣿⣿⣿⣿⣿⣿⣶⣤⡀⠀⠀⠀⠀⠀⠀⠀⠀⠀⠀⠀⠀⠀⠀⠀⠀</a:t>
            </a:r>
            <a:br/>
            <a:r>
              <a:t>⣿⣿⣿⣿⣿⣿⣿⡆⠀⠀⠀⠀⠀⠀⠀⠀⠀⠀⢻⣿⣿⣿⣿⣿⣿⣿⣿⣿⣿⣿⣿⣿⣿⣿⣿⣿⣿⣿⣿⣿⣿⣿⣿⣿⣿⣿⣿⣿⣿⣿⣿⣿⣿⣿⣿⣿⣿⣿⣿⣿⣿⣿⣿⣿⣿⣿⣿⣿⣿⣿⣿⣿⣿⣿⣿⣷⣦⣄⡀⠀⠀⠀⠀⠀⠀⠀⠀⠀⠀⠀⠀</a:t>
            </a:r>
            <a:br/>
            <a:r>
              <a:t>⣿⣿⣿⣿⣿⣿⣿⡇⠀⠀⠀⠀⠀⠀⠀⠀⠀⠀⠈⢿⣿⣿⣿⣿⣿⣿⣿⣿⣿⣿⣿⣿⣿⣿⣿⣿⣿⣿⣿⣿⣿⣿⣿⣿⣿⣿⣿⣿⣿⣿⣿⣿⣿⣿⣿⣿⣿⣿⣿⣿⣿⣿⣿⣿⣿⣿⣿⣿⣿⣿⣿⣿⣿⣿⣿⣿⣿⣿⣿⣶⣤⡀⠀⠀⠀⠀⠀⠀⠀⠀⠀</a:t>
            </a:r>
            <a:br/>
            <a:r>
              <a:t>⣿⣿⣿⣿⣿⣿⣿⣧⠀⠀⠀⠀⠀⠀⠀⠀⠀⠀⠀⠘⢿⣿⣿⣿⣿⣿⣿⣿⣿⣿⣿⣿⣿⣿⣿⣿⣿⣿⣿⣿⣿⣿⣿⣿⣿⣿⣿⣿⣿⣿⣿⣿⣿⣿⣿⣿⣿⣿⣿⣿⣿⣿⣿⣿⣿⣿⣿⣿⣿⣿⣿⣿⣿⣿⣿⣿⣿⣿⣿⣿⣿⣿⣷⣦⣀⠀⠀⠀⠀⠀⠀</a:t>
            </a:r>
            <a:br/>
            <a:r>
              <a:t>⣿⣿⣿⣿⣿⣿⣿⣿⡀⠀⠀⠀⠀⠀⠀⠀⠀⠀⠀⠀⠈⠻⣿⣿⣿⣿⣿⣿⣿⣿⣿⣿⣿⣿⣿⣿⣿⣿⣿⣿⣿⣿⣿⣿⣿⣿⣿⣿⣿⣿⣿⣿⣿⣿⣿⣿⣿⣿⣿⣿⣿⣿⣿⣿⣿⣿⣿⣿⣿⣿⣿⣿⣿⣿⣿⣿⣿⣿⣿⣿⣿⣿⣿⣿⣿⣿⣦⣄⡀⠀⠀</a:t>
            </a:r>
            <a:br/>
            <a:r>
              <a:t>⣿⣿⣿⣿⣿⣿⣿⣿⣇⠀⠀⠀⠀⠀⠀⠀⠀⠀⠀⠀⠀⠀⠈⠻⢿⣿⣿⣿⣿⣿⣿⣿⣿⣿⣿⣿⣿⣿⣿⣿⣿⣿⣿⣿⣿⣿⣿⣿⣿⣿⣿⣿⣿⣿⣿⣿⣿⣿⣿⣿⣿⣿⣿⣿⣿⣿⣿⣿⣿⣿⣿⣿⣿⣿⣿⣿⣿⣿⣿⣿⣿⣿⣿⣿⣿⣿⣿⣿⣿⣷⡄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⣿⣿⣿⣿⣿⣿⣿⣿⣿⣿⣿⣿⣿⣿⣿⣿⣿⣿⡆⠀⠀⠀⠀⠀⠀⠀⠀⠀⠀⠀⠀⠀⠀⠀⠀⠀⠀⠀⠀⠀⠀⠀⠀⠀⠀⠀⠀⠀⠀⠀⠀⠀⠀⠀⠀⠀⠀⠀⠙⢿⣿⣿⣿⣿⣿⣿⣿⣿⣿⣿⣿⣿⣿⣿⣿⣿⣿⣿⣿⣿⣿⣿⣧⠀⠀⠀⠀⠀⠀⠀⠀</a:t>
            </a:r>
            <a:br/>
            <a:r>
              <a:t>⣿⣿⣿⣿⣿⣿⣿⣿⣿⣿⣿⣿⣿⣿⣿⣿⣿⣿⣿⡄⠀⠀⠀⠀⠀⠀⠀⠀⠀⠀⠀⠀⠀⠀⠀⠀⠀⠀⠀⠀⠀⠀⠀⠀⠀⠀⠀⠀⠀⠀⠀⠀⠀⠀⠀⠀⠀⠀⠀⠀⠈⠻⣿⣿⣿⣿⣿⣿⣿⣿⣿⣿⣿⣿⣿⣿⣿⣿⣿⣿⣿⣿⣿⡆⠀⠀⠀⠀⠀⠀⠀</a:t>
            </a:r>
            <a:br/>
            <a:r>
              <a:t>⣿⣿⣿⣿⣿⣿⣿⣿⣿⣿⣿⣿⣿⣿⣿⣿⣿⣿⣿⣷⡀⠀⠀⠀⠀⠀⠀⠀⠀⠀⠀⠀⠀⠀⠀⠀⠀⠀⠀⠀⠀⠀⠀⠀⠀⠀⠀⠀⠀⠀⠀⠀⠀⠀⠀⠀⠀⠀⠀⠀⠀⠀⠀⠙⢿⣿⣿⣿⣿⣿⣿⣿⣿⣿⣿⣿⣿⣿⣿⣿⣿⣿⣿⣷⠀⠀⠀⠀⠀⠀⠀</a:t>
            </a:r>
            <a:br/>
            <a:r>
              <a:t>⣿⣿⣿⣿⣿⣿⣿⣿⣿⣿⣿⣿⣿⣿⣿⣿⣿⣿⣿⣿⣧⠀⠀⠀⠀⠀⠀⠀⠀⠀⠀⠀⠀⠀⠀⠀⠀⠀⠀⠀⠀⠀⠀⠀⠀⠀⠀⠀⠀⠀⠀⠀⠀⠀⠀⠀⠀⠀⠀⠀⠀⠀⠀⠀⠀⠙⠻⣿⣿⣿⣿⣿⣿⣿⣿⣿⣿⣿⣿⣿⣿⣿⣿⣿⡄⠀⠀⠀⠀⠀⠀</a:t>
            </a:r>
            <a:br/>
            <a:r>
              <a:t>⣿⣿⣿⣿⣿⣿⣿⣿⣿⣿⣿⣿⣿⣿⣿⣿⣿⣿⣿⣿⣿⣧⠀⠀⠀⠀⠀⠀⠀⠀⠀⠀⠀⠀⠀⠀⠀⠀⠀⠀⠀⠀⠀⠀⠀⠀⠀⠀⠀⠀⠀⠀⠀⠀⠀⠀⠀⠀⠀⠀⠀⠀⠀⠀⠀⠀⠀⠙⢻⣿⣿⣿⣿⣿⣿⣿⣿⣿⣿⣿⣿⣿⣿⣿⡇⠀⠀⠀⠀⠀⠀</a:t>
            </a:r>
            <a:br/>
            <a:r>
              <a:t>⣿⣿⣿⣿⣿⣿⣿⣿⣿⣿⣿⣿⣿⣿⣿⣿⣿⣿⣿⣿⣿⣿⣆⠀⠀⠀⠀⠀⠀⠀⠀⠀⠀⠀⠀⠀⠀⠀⠀⠀⠀⠀⠀⠀⠀⠀⠀⠀⠀⠀⠀⠀⠀⠀⠀⠀⠀⠀⠀⠀⠀⠀⠀⠀⠀⠀⠀⠀⠀⠙⣿⣿⣿⣿⣿⣿⣿⣿⣿⣿⣿⣿⣿⣿⣷⠀⠀⠀⠀⠀⠀</a:t>
            </a:r>
            <a:br/>
            <a:r>
              <a:t>⣿⣿⣿⣿⣿⣿⣿⣿⣿⣿⣿⣿⣿⣿⣿⣿⣿⣿⣿⣿⣿⣿⣿⣧⡀⠀⠀⠀⠀⠀⠀⠀⠀⠀⠀⠀⠀⠀⠀⠀⠀⠀⠀⠀⠀⠀⠀⠀⠀⠀⠀⠀⠀⠀⠀⠀⠀⠀⠀⠀⠀⠀⠀⠀⠀⠀⠀⠀⠀⠀⠈⢿⣿⣿⣿⣿⣿⣿⣿⣿⣿⣿⣿⣿⣿⠀⠀⠀⠀⠀⠀</a:t>
            </a:r>
            <a:br/>
            <a:r>
              <a:t>⣿⣿⣿⣿⣿⣿⣿⣿⣿⣿⣿⣿⣿⣿⣿⣿⣿⣿⣿⣿⣿⣿⣿⣿⣷⡀⠀⠀⠀⠀⠀⠀⠀⠀⠀⠀⠀⠀⠀⠀⠀⠀⠀⠀⠀⠀⠀⠀⠀⠀⠀⠀⠀⠀⠀⠀⠀⠀⠀⠀⠀⠀⠀⠀⠀⠀⠀⠀⠀⠀⠀⠈⣿⣿⣿⣿⣿⣿⣿⣿⣿⣿⣿⣿⣿⠀⠀⠀⠀⠀⠀</a:t>
            </a:r>
            <a:br/>
            <a:r>
              <a:t>⣿⣿⣿⣿⣿⣿⣿⣿⣿⣿⣿⣿⣿⣿⣿⣿⣿⣿⣿⣿⣿⣿⣿⣿⣿⣿⣦⠀⠀⠀⠀⠀⠀⠀⠀⠀⠀⠀⠀⠀⠀⠀⠀⠀⠀⠀⠀⠀⠀⠀⠀⠀⠀⠀⠀⠀⠀⠀⠀⠀⠀⠀⠀⠀⠀⠀⠀⠀⠀⠀⠀⠀⢸⣿⣿⣿⣿⣿⣿⣿⣿⣿⣿⣿⣿⠀⠀⠀⠀⠀⠀</a:t>
            </a:r>
            <a:br/>
            <a:r>
              <a:t>⣿⣿⣿⣿⣿⣿⣿⣿⣿⣿⣿⣿⣿⣿⣿⣿⣿⣿⣿⣿⣿⣿⣿⣿⣿⣿⣿⣷⣄⠀⠀⠀⠀⠀⠀⠀⠀⠀⠀⠀⠀⠀⠀⠀⠀⠀⠀⠀⠀⣀⣀⣀⣀⣀⡀⠀⠀⠀⠀⠀⠀⠀⠀⠀⠀⠀⠀⠀⠀⠀⠀⠀⢸⣿⣿⣿⣿⣿⣿⣿⣿⣿⣿⣿⡇⠀⠀⠀⠀⠀⠀</a:t>
            </a:r>
            <a:br/>
            <a:r>
              <a:t>⣿⣿⣿⣿⣿⣿⣿⣿⣿⣿⣿⣿⣿⣿⣿⣿⣿⣿⣿⣿⣿⣿⣿⣿⣿⣿⣿⣿⣿⣷⣄⠀⠀⠀⠀⠀⠀⠀⠀⠀⠀⠀⠀⠀⠀⠀⢾⣿⣿⣿⣿⣿⣿⣿⣿⣿⠀⠀⠀⠀⠀⠀⠀⠀⠀⠀⠀⠀⠀⠀⠀⠀⢸⣿⣿⣿⣿⣿⣿⣿⣿⣿⣿⣿⠇⠀⠀⠀⠀⠀⠀</a:t>
            </a:r>
            <a:br/>
            <a:r>
              <a:t>⣿⣿⣿⣿⣿⣿⣿⣿⣿⣿⣿⣿⣿⣿⣿⣿⣿⣿⣿⣿⣿⣿⣿⣿⣿⣿⣿⣿⣿⣿⣿⣷⣄⠀⠀⠀⠀⠀⠀⠀⠀⠀⠀⠀⠀⠀⠈⢿⣿⣿⣿⣿⣿⣿⣿⡏⠀⠀⠀⠀⠀⠀⠀⠀⠀⠀⠀⠀⠀⠀⠀⠀⢸⣿⣿⣿⣿⣿⣿⣿⣿⣿⣿⣿⠀⠀⠀⠀⠀⠀⠀</a:t>
            </a:r>
            <a:br/>
            <a:r>
              <a:t>⣿⣿⣿⣿⣿⣿⣿⣿⣿⣿⣿⣿⣿⣿⣿⣿⣿⣿⣿⣿⡿⠟⠋⠉⠁⠀⠀⠀⠀⠀⠀⠀⠉⠁⠀⠀⠀⠀⠀⠀⠀⠀⠀⠀⠀⠀⠀⠀⠹⣿⣿⣿⣿⣿⣿⠃⠀⠀⠀⠀⠀⠀⠀⠀⠀⠀⠀⠀⠀⠀⠀⠀⣾⣿⣿⣿⣿⣿⣿⣿⣿⣿⣿⠇⠀⠀⠀⠀⠀⠀⠀</a:t>
            </a:r>
            <a:br/>
            <a:r>
              <a:t>⣿⣿⣿⣿⣿⣿⣿⣿⣿⣿⣿⣿⣿⣿⣿⣿⣿⠟⠋⠁⠀⠀⠀⠀⠀⠀⠀⣀⣀⣤⣤⣤⣶⣶⣶⣶⣿⣿⣶⣦⡀⠀⠀⠀⠀⠀⠀⠀⠀⠈⠻⣿⣿⣿⡿⠀⠀⠀⠀⠀⠀⠀⠀⠀⠀⠀⠀⠀⠀⠀⠀⢀⣿⣿⣿⣿⣿⣿⣿⣿⣿⣿⡟⠀⠀⠀⠀⠀⠀⠀⠀</a:t>
            </a:r>
            <a:br/>
            <a:r>
              <a:t>⣿⣿⣿⣿⣿⣿⣿⣿⣿⣿⣿⣿⣿⣿⡿⠟⠁⠀⠀⠀⠀⢀⣠⣴⣶⣿⣿⣿⣿⣿⣿⣿⣿⣿⣿⣿⣿⣿⣿⣿⣷⡀⠀⠀⠀⠀⠀⠀⠀⠀⠀⠉⠻⢿⡇⠀⠀⠀⠀⠀⠀⠀⠀⠀⠀⠀⠀⠀⠀⠀⠀⢸⣿⣿⣿⣿⣿⣿⣿⣿⣿⡿⠁⠀⠀⠀⠀⠀⠀⠀⠀</a:t>
            </a:r>
            <a:br/>
            <a:r>
              <a:t>⣿⣿⣿⣿⣿⣿⣿⣿⣿⣿⣿⣿⣿⠏⠀⠀⠀⠀⠀⢀⣴⣿⣿⣿⣿⣿⣿⣿⣿⣿⣿⣿⣿⣿⣿⣿⣿⣿⣿⣿⣿⣿⡄⠀⠀⠀⠀⠀⠀⠀⠀⠀⠀⠀⠀⠀⠀⠀⠀⠀⠀⠀⠀⠀⠀⠀⠀⠀⠀⠀⠀⣾⣿⣿⣿⣿⣿⣿⣿⣿⡿⠁⠀⠀⠀⠀⠀⠀⠀⠀⠀</a:t>
            </a:r>
            <a:br/>
            <a:r>
              <a:t>⣿⣿⣿⣿⣿⣿⣿⣿⣿⣿⣿⡟⠁⠀⠀⠀⠀⠀⠀⣾⣿⣿⣿⣿⣿⣿⣿⣿⣿⣿⣿⣿⣿⣿⣿⣿⣿⣿⣿⣿⣿⣿⣿⣄⠀⠀⠀⠀⠀⠀⠀⠀⠀⠀⠀⠀⠀⠀⠀⠀⠀⠀⠀⠀⠀⠀⠀⠀⠀⠀⢠⣿⣿⣿⣿⣿⣿⣿⣿⡿⠁⠀⠀⠀⠀⠀⠀⠀⠀⠀⠀</a:t>
            </a:r>
            <a:br/>
            <a:r>
              <a:t>⣿⣿⣿⣿⣿⣿⣿⣿⣿⣿⠏⠀⠀⠀⠀⠀⠀⠀⢸⣿⣿⣿⣿⣿⣿⣿⣿⣿⣿⣿⣿⣿⣿⣿⣿⣿⣿⣿⣿⣿⣿⣿⣿⣿⣆⠀⠀⠀⠀⠀⠀⠀⠀⠀⠀⠀⠀⠀⠀⠀⠀⠀⠀⠀⠀⠀⠀⠀⠀⠀⣼⣿⣿⣿⣿⣿⣿⣿⠟⠀⠀⠀⠀⠀⠀⠀⠀⠀⠀⠀⠀</a:t>
            </a:r>
            <a:br/>
            <a:r>
              <a:t>⣿⣿⣿⣿⣿⣿⣿⣿⣿⠋⠀⠀⠀⠀⠀⠀⠀⠀⣿⣿⣿⣿⣿⣿⣿⣿⣿⣿⣿⣿⣿⣿⣿⣿⣿⣿⣿⣿⣿⣿⣿⣿⣿⣿⣿⡄⠀⠀⠀⠀⠀⠀⠀⠀⠀⠀⠀⠀⠀⠀⠀⠀⠀⠀⠀⠀⠀⠀⠀⢠⣿⣿⣿⣿⣿⣿⠟⠁⠀⠀⠀⠀⠀⠀⠀⠀⠀⠀⠀⠀⠀</a:t>
            </a:r>
            <a:br/>
            <a:r>
              <a:t>⣿⣿⣿⣿⣿⣿⣿⣿⠇⠀⠀⠀⠀⠀⠀⠀⠀⢰⣿⣿⣿⣿⣿⣿⣿⣿⣿⣿⣿⣿⣿⣿⣿⣿⣿⣿⣿⣿⣿⣿⣿⣿⣿⣿⣿⣷⠀⠀⠀⠀⠀⠀⠀⠀⠀⠀⠀⠀⠀⠀⠀⠀⠀⠀⠀⠀⠀⠀⢠⣿⣿⣿⣿⣿⠟⠁⠀⠀⠀⠀⠀⠀⠀⠀⠀⠀⠀⠀⠀⠀⠀</a:t>
            </a:r>
            <a:br/>
            <a:r>
              <a:t>⣿⣿⣿⣿⣿⣿⣿⡏⠀⠀⠀⠀⠀⠀⠀⠀⠀⢸⣿⣿⣿⣿⣿⣿⣿⣿⣿⣿⣿⣿⣿⣿⣿⣿⣿⣿⣿⣿⣿⣿⣿⣿⣿⣿⣿⣇⠀⠀⠀⠀⠀⠀⠀⠀⠀⠀⠀⠀⠀⠀⠀⠀⠀⠀⠀⢀⣠⣴⣿⣿⡿⠟⠋⠀⠀⠀⠀⠀⠀⠀⠀⠀⠀⠀⠀⠀⠀⠀⠀⠀⠀</a:t>
            </a:r>
            <a:br/>
            <a:r>
              <a:t>⣿⣿⣿⣿⣿⣿⣿⠀⠀⠀⠀⠀⠀⠀⠀⠀⠀⣿⣿⣿⣿⣿⣿⣿⣿⣿⣿⣿⣿⣿⣿⣿⣿⣿⣿⣿⣿⣿⣿⣿⣿⣿⣿⣿⣿⣿⣿⣶⣤⣀⠀⠀⠀⠀⠀⠀⠀⠀⠀⠀⠀⠀⣠⣴⣾⠿⠿⠛⠋⠉⠀⠀⠀⠀⠀⠀⠀⠀⠀⠀⠀⠀⠀⠀⠀⠀⠀⠀⠀⠀⠀</a:t>
            </a:r>
            <a:br/>
            <a:r>
              <a:t>⣿⣿⣿⣿⣿⣿⡇⠀⠀⠀⠀⠀⠀⠀⠀⠀⢠⣿⣿⣿⣿⣿⣿⣿⣿⣿⣿⣿⣿⣯⠉⠛⠻⢿⣿⣿⣿⣿⣿⣿⣿⣿⣿⣿⣿⣿⣿⣿⣿⣿⣷⣦⣄⡀⠀⠀⠀⠀⠀⠀⠀⠀⠀⠀⠀⠀⠀⠀⠀⠀⠀⠀⠀⠀⠀⠀⠀⠀⠀⠀⠀⠀⠀⠀⠀⠀⠀⠀⠀⠀⠀</a:t>
            </a:r>
            <a:br/>
            <a:r>
              <a:t>⣿⣿⣿⣿⣿⣿⠀⠀⠀⠀⠀⠀⠀⠀⠀⠀⢸⣿⣿⣿⣿⣿⣿⣿⣿⣿⣿⣿⣿⣿⠀⠀⠀⠈⢿⣿⣿⣿⣿⣿⣿⣿⣿⣿⣿⣿⣿⣿⣿⣿⣿⣿⣿⣿⣷⣤⣀⠀⠀⠀⠀⠀⠀⠀⠀⠀⠀⠀⠀⠀⠀⠀⠀⠀⠀⠀⠀⠀⠀⠀⠀⠀⠀⠀⠀⠀⠀⠀⠀⠀⠀</a:t>
            </a:r>
            <a:br/>
            <a:r>
              <a:t>⣿⣿⣿⣿⣿⡟⠀⠀⠀⠀⠀⠀⠀⠀⠀⠀⣾⣿⣿⣿⣿⣿⣿⣿⣿⣿⣿⣿⣿⣿⠀⠀⠀⠀⠀⠹⣿⣿⣿⣿⣿⣿⣿⣿⣿⣿⣿⣿⣿⣿⣿⣿⣿⣿⣿⣿⣿⣿⣦⣄⠀⠀⠀⠀⠀⠀⠀⠀⠀⠀⠀⠀⠀⠀⠀⠀⠀⠀⠀⠀⠀⠀⠀⠀⠀⠀⠀⠀⠀⠀⠀</a:t>
            </a:r>
            <a:br/>
            <a:r>
              <a:t>⣿⣿⣿⣿⣿⡇⠀⠀⠀⠀⠀⠀⠀⠀⠀⠀⣿⣿⣿⣿⣿⣿⣿⣿⣿⣿⣿⣿⣿⣿⠀⠀⠀⠀⠀⠀⠈⠛⠿⠛⢻⣿⣿⣿⣿⣿⣿⣿⣿⣿⣿⣿⣿⣿⣿⣿⣿⣿⣿⣿⣷⣦⡀⠀⠀⠀⠀⠀⠀⠀⠀⠀⠀⠀⠀⠀⠀⠀⠀⠀⠀⠀⠀⠀⠀⠀⠀⠀⠀⠀⠀</a:t>
            </a:r>
            <a:br/>
            <a:r>
              <a:t>⣿⣿⣿⣿⣿⡇⠀⠀⠀⠀⠀⠀⠀⠀⠀⠀⣿⣿⣿⣿⣿⣿⣿⣿⣿⣿⣿⣿⣿⣿⠀⠀⠀⠀⠀⠀⢀⣠⣤⣾⣿⣿⣿⣿⣿⣿⣿⣿⣿⣿⣿⣿⣿⣿⣿⣿⣿⣿⣿⣿⣿⣿⣿⣷⣄⠀⠀⠀⠀⠀⠀⠀⠀⠀⠀⠀⠀⠀⠀⠀⠀⠀⠀⠀⠀⠀⠀⠀⠀⠀⠀</a:t>
            </a:r>
            <a:br/>
            <a:r>
              <a:t>⣿⣿⣿⣿⣿⡇⠀⠀⠀⠀⠀⠀⠀⠀⠀⢰⣿⣿⣿⣿⣿⣿⣿⣿⣿⣿⣿⣿⣿⣿⣧⣤⣤⣶⣶⣿⣿⣿⣿⣿⣿⣿⣿⣿⣿⣿⣿⣿⣿⣿⣿⣿⣿⣿⣿⣿⣿⣿⣿⣿⣿⣿⣿⣿⣿⣷⣄⠀⠀⠀⠀⠀⠀⠀⠀⠀⠀⠀⠀⠀⠀⠀⠀⠀⠀⠀⠀⠀⠀⠀⠀</a:t>
            </a:r>
            <a:br/>
            <a:r>
              <a:t>⣿⣿⣿⣿⣿⡇⠀⠀⠀⠀⠀⠀⠀⠀⠀⠀⣿⣿⣿⣿⣿⣿⣿⣿⣿⣿⣿⣿⣿⣿⣿⣿⣿⣿⣿⣿⣿⣿⣿⣿⣿⣿⣿⣿⣿⣿⣿⣿⣿⣿⣿⣿⣿⣿⣿⣿⣿⣿⣿⣿⣿⣿⣿⣿⣿⣿⣿⣷⣄⠀⠀⠀⠀⠀⠀⠀⠀⠀⠀⠀⠀⠀⠀⠀⠀⠀⠀⠀⠀⠀⠀</a:t>
            </a:r>
            <a:br/>
            <a:r>
              <a:t>⣿⣿⣿⣿⣿⣿⠀⠀⠀⠀⠀⠀⠀⠀⠀⠀⣿⣿⣿⣿⣿⣿⣿⣿⣿⣿⣿⣿⣿⣿⣿⣿⣿⣿⣿⣿⣿⣿⣿⣿⣿⣿⣿⣿⣿⣿⣿⣿⣿⣿⣿⣿⣿⣿⣿⣿⣿⣿⣿⣿⣿⣿⣿⣿⣿⣿⣿⣿⣿⣷⣄⠀⠀⠀⠀⠀⠀⠀⠀⠀⠀⠀⠀⠀⠀⠀⠀⠀⠀⠀⠀</a:t>
            </a:r>
            <a:br/>
            <a:r>
              <a:t>⣿⣿⣿⣿⣿⣿⡄⠀⠀⠀⠀⠀⠀⠀⠀⠀⢸⣿⣿⣿⣿⣿⣿⣿⣿⣿⣿⣿⣿⣿⣿⣿⣿⣿⣿⣿⣿⣿⣿⣿⣿⣿⣿⣿⣿⣿⣿⣿⣿⣿⣿⣿⣿⣿⣿⣿⣿⣿⣿⣿⣿⣿⣿⣿⣿⣿⣿⣿⣿⣿⣿⣷⣄⠀⠀⠀⠀⠀⠀⠀⠀⠀⠀⠀⠀⠀⠀⠀⠀⠀⠀</a:t>
            </a:r>
            <a:br/>
            <a:r>
              <a:t>⣿⣿⣿⣿⣿⣿⣇⠀⠀⠀⠀⠀⠀⠀⠀⠀⠀⢻⣿⣿⣿⣿⣿⣿⣿⣿⣿⣿⣿⣿⣿⣿⣿⣿⣿⣿⣿⣿⣿⣿⣿⣿⣿⣿⣿⣿⣿⣿⣿⣿⣿⣿⣿⣿⣿⣿⣿⣿⣿⣿⣿⣿⣿⣿⣿⣿⣿⣿⣿⣿⣿⣿⣿⣷⣦⣄⡀⠀⠀⠀⠀⠀⠀⠀⠀⠀⠀⠀⠀⠀⠀</a:t>
            </a:r>
            <a:br/>
            <a:r>
              <a:t>⣿⣿⣿⣿⣿⣿⣿⡀⠀⠀⠀⠀⠀⠀⠀⠀⠀⠀⠙⢿⣿⣿⣿⣿⣿⣿⣿⣿⣿⣿⣿⣿⣿⣿⣿⣿⣿⣿⣿⣿⣿⣿⣿⣿⣿⣿⣿⣿⣿⣿⣿⣿⣿⣿⣿⣿⣿⣿⣿⣿⣿⣿⣿⣿⣿⣿⣿⣿⣿⣿⣿⣿⣿⣿⣿⣿⣿⣷⣦⣀⠀⠀⠀⠀⠀⠀⠀⠀⠀⠀⠀</a:t>
            </a:r>
            <a:br/>
            <a:r>
              <a:t>⣿⣿⣿⣿⣿⣿⣿⣧⠀⠀⠀⠀⠀⠀⠀⠀⠀⠀⠀⠀⠙⠿⣿⣿⣿⣿⣿⣿⣿⣿⣿⣿⣿⣿⣿⣿⣿⣿⣿⣿⣿⣿⣿⣿⣿⣿⣿⣿⣿⣿⣿⣿⣿⣿⣿⣿⣿⣿⣿⣿⣿⣿⣿⣿⣿⣿⣿⣿⣿⣿⣿⣿⣿⣿⣿⣿⣿⣿⣿⣿⣷⣦⣀⠀⠀⠀⠀⠀⠀⠀⠀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⣿⣿⣿⣿⣿⣿⣿⣿⣿⣿⣿⣿⣿⣿⣿⣿⣿⣿⣷⠀⠀⠀⠀⠀⠀⠀⠀⠀⠀⠀⠀⠀⠀⠀⠀⠀⠀⠀⠀⠀⠀⠀⠀⠀⠀⠀⠀⠀⠀⠀⠀⠀⠀⠀⠀⠀⠀⠀⠙⠻⣿⣿⣿⣿⣿⣿⣿⣿⣿⣿⣿⣿⣿⣿⣿⣿⣿⣿⣿⣿⣿⣿⣿⡄⠀⠀⠀⠀⠀⠀⠀</a:t>
            </a:r>
            <a:br/>
            <a:r>
              <a:t>⣿⣿⣿⣿⣿⣿⣿⣿⣿⣿⣿⣿⣿⣿⣿⣿⣿⣿⣿⣇⠀⠀⠀⠀⠀⠀⠀⠀⠀⠀⠀⠀⠀⠀⠀⠀⠀⠀⠀⠀⠀⠀⠀⠀⠀⠀⠀⠀⠀⠀⠀⠀⠀⠀⠀⠀⠀⠀⠀⠀⠈⠙⢿⣿⣿⣿⣿⣿⣿⣿⣿⣿⣿⣿⣿⣿⣿⣿⣿⣿⣿⣿⣿⣷⠀⠀⠀⠀⠀⠀⠀</a:t>
            </a:r>
            <a:br/>
            <a:r>
              <a:t>⣿⣿⣿⣿⣿⣿⣿⣿⣿⣿⣿⣿⣿⣿⣿⣿⣿⣿⣿⣿⡆⠀⠀⠀⠀⠀⠀⠀⠀⠀⠀⠀⠀⠀⠀⠀⠀⠀⠀⠀⠀⠀⠀⠀⠀⠀⠀⠀⠀⠀⠀⠀⠀⠀⠀⠀⠀⠀⠀⠀⠀⠀⠀⠉⠻⣿⣿⣿⣿⣿⣿⣿⣿⣿⣿⣿⣿⣿⣿⣿⣿⣿⣿⣿⡄⠀⠀⠀⠀⠀⠀</a:t>
            </a:r>
            <a:br/>
            <a:r>
              <a:t>⣿⣿⣿⣿⣿⣿⣿⣿⣿⣿⣿⣿⣿⣿⣿⣿⣿⣿⣿⣿⣿⡀⠀⠀⠀⠀⠀⠀⠀⠀⠀⠀⠀⠀⠀⠀⠀⠀⠀⠀⠀⠀⠀⠀⠀⠀⠀⠀⠀⠀⠀⠀⠀⠀⠀⠀⠀⠀⠀⠀⠀⠀⠀⠀⠀⠈⠻⣿⣿⣿⣿⣿⣿⣿⣿⣿⣿⣿⣿⣿⣿⣿⣿⣿⣇⠀⠀⠀⠀⠀⠀</a:t>
            </a:r>
            <a:br/>
            <a:r>
              <a:t>⣿⣿⣿⣿⣿⣿⣿⣿⣿⣿⣿⣿⣿⣿⣿⣿⣿⣿⣿⣿⣿⣧⠀⠀⠀⠀⠀⠀⠀⠀⠀⠀⠀⠀⠀⠀⠀⠀⠀⠀⠀⠀⠀⠀⠀⠀⠀⠀⠀⠀⠀⠀⠀⠀⠀⠀⠀⠀⠀⠀⠀⠀⠀⠀⠀⠀⠀⠈⠻⣿⣿⣿⣿⣿⣿⣿⣿⣿⣿⣿⣿⣿⣿⣿⣿⠀⠀⠀⠀⠀⠀</a:t>
            </a:r>
            <a:br/>
            <a:r>
              <a:t>⣿⣿⣿⣿⣿⣿⣿⣿⣿⣿⣿⣿⣿⣿⣿⣿⣿⣿⣿⣿⣿⣿⣦⠀⠀⠀⠀⠀⠀⠀⠀⠀⠀⠀⠀⠀⠀⠀⠀⠀⠀⠀⠀⠀⠀⠀⠀⠀⠀⠀⠀⠀⠀⠀⠀⠀⠀⠀⠀⠀⠀⠀⠀⠀⠀⠀⠀⠀⠀⠈⢿⣿⣿⣿⣿⣿⣿⣿⣿⣿⣿⣿⣿⣿⣿⠀⠀⠀⠀⠀⠀</a:t>
            </a:r>
            <a:br/>
            <a:r>
              <a:t>⣿⣿⣿⣿⣿⣿⣿⣿⣿⣿⣿⣿⣿⣿⣿⣿⣿⣿⣿⣿⣿⣿⣿⣧⡀⠀⠀⠀⠀⠀⠀⠀⠀⠀⠀⠀⠀⠀⠀⠀⠀⠀⠀⠀⠀⠀⠀⠀⠀⠀⠀⠀⠀⠀⠀⠀⠀⠀⠀⠀⠀⠀⠀⠀⠀⠀⠀⠀⠀⠀⠀⠹⣿⣿⣿⣿⣿⣿⣿⣿⣿⣿⣿⣿⣿⡄⠀⠀⠀⠀⠀</a:t>
            </a:r>
            <a:br/>
            <a:r>
              <a:t>⣿⣿⣿⣿⣿⣿⣿⣿⣿⣿⣿⣿⣿⣿⣿⣿⣿⣿⣿⣿⣿⣿⣿⣿⣷⡀⠀⠀⠀⠀⠀⠀⠀⠀⠀⠀⠀⠀⠀⠀⠀⠀⠀⠀⠀⠀⠀⠀⠀⠀⠀⠀⠀⠀⠀⠀⠀⠀⠀⠀⠀⠀⠀⠀⠀⠀⠀⠀⠀⠀⠀⠀⢹⣿⣿⣿⣿⣿⣿⣿⣿⣿⣿⣿⣿⡇⠀⠀⠀⠀⠀</a:t>
            </a:r>
            <a:br/>
            <a:r>
              <a:t>⣿⣿⣿⣿⣿⣿⣿⣿⣿⣿⣿⣿⣿⣿⣿⣿⣿⣿⣿⣿⣿⣿⣿⣿⣿⣿⣆⠀⠀⠀⠀⠀⠀⠀⠀⠀⠀⠀⠀⠀⠀⠀⠀⠀⠀⠀⠀⠀⠀⠀⠀⠀⠀⠀⠀⠀⠀⠀⠀⠀⠀⠀⠀⠀⠀⠀⠀⠀⠀⠀⠀⠀⠈⣿⣿⣿⣿⣿⣿⣿⣿⣿⣿⣿⣿⠀⠀⠀⠀⠀⠀</a:t>
            </a:r>
            <a:br/>
            <a:r>
              <a:t>⣿⣿⣿⣿⣿⣿⣿⣿⣿⣿⣿⣿⣿⣿⣿⣿⣿⣿⣿⣿⣿⣿⣿⣿⣿⣿⣿⣷⡄⠀⠀⠀⠀⠀⠀⠀⠀⠀⠀⠀⠀⠀⠀⠀⠀⠀⠀⠀⠀⠀⠀⠀⠀⠀⠀⠀⠀⠀⠀⠀⠀⠀⠀⠀⠀⠀⠀⠀⠀⠀⠀⠀⠀⣿⣿⣿⣿⣿⣿⣿⣿⣿⣿⣿⣿⠀⠀⠀⠀⠀⠀</a:t>
            </a:r>
            <a:br/>
            <a:r>
              <a:t>⣿⣿⣿⣿⣿⣿⣿⣿⣿⣿⣿⣿⣿⣿⣿⣿⣿⣿⣿⣿⣿⣿⣿⣿⣿⣿⣿⣿⣿⣦⡀⠀⠀⠀⠀⠀⠀⠀⠀⠀⠀⠀⠀⠀⠀⠀⠀⣀⣤⣤⣶⣶⣶⣶⣦⣤⡄⠀⠀⠀⠀⠀⠀⠀⠀⠀⠀⠀⠀⠀⠀⠀⠀⣿⣿⣿⣿⣿⣿⣿⣿⣿⣿⣿⡟⠀⠀⠀⠀⠀⠀</a:t>
            </a:r>
            <a:br/>
            <a:r>
              <a:t>⣿⣿⣿⣿⣿⣿⣿⣿⣿⣿⣿⣿⣿⣿⣿⣿⣿⣿⣿⣿⣿⣿⣿⣿⣿⣿⣿⣿⣿⣿⣿⣦⡀⠀⠀⠀⠀⠀⠀⠀⠀⠀⠀⠀⠀⠀⠈⢿⣿⣿⣿⣿⣿⣿⣿⣿⡇⠀⠀⠀⠀⠀⠀⠀⠀⠀⠀⠀⠀⠀⠀⠀⠀⣿⣿⣿⣿⣿⣿⣿⣿⣿⣿⣿⠇⠀⠀⠀⠀⠀⠀</a:t>
            </a:r>
            <a:br/>
            <a:r>
              <a:t>⣿⣿⣿⣿⣿⣿⣿⣿⣿⣿⣿⣿⣿⣿⣿⣿⣿⣿⣿⣿⠿⠟⠋⠉⠉⠀⠀⠀⠀⠀⠀⠀⠀⣀⣀⣠⣤⣄⡀⠀⠀⠀⠀⠀⠀⠀⠀⠈⢻⣿⣿⣿⣿⣿⣿⣿⠁⠀⠀⠀⠀⠀⠀⠀⠀⠀⠀⠀⠀⠀⠀⠀⢠⣿⣿⣿⣿⣿⣿⣿⣿⣿⣿⡟⠀⠀⠀⠀⠀⠀⠀</a:t>
            </a:r>
            <a:br/>
            <a:r>
              <a:t>⣿⣿⣿⣿⣿⣿⣿⣿⣿⣿⣿⣿⣿⣿⣿⣿⡿⠟⠉⠀⠀⠀⠀⠀⠀⣀⣠⣤⣴⣶⣾⣿⣿⣿⣿⣿⣿⣿⣿⣦⡀⠀⠀⠀⠀⠀⠀⠀⠀⠙⢿⣿⣿⣿⣿⡟⠀⠀⠀⠀⠀⠀⠀⠀⠀⠀⠀⠀⠀⠀⠀⠀⢸⣿⣿⣿⣿⣿⣿⣿⣿⣿⣿⠁⠀⠀⠀⠀⠀⠀⠀</a:t>
            </a:r>
            <a:br/>
            <a:r>
              <a:t>⣿⣿⣿⣿⣿⣿⣿⣿⣿⣿⣿⣿⣿⣿⡿⠋⠀⠀⠀⠀⠀⣠⣴⣾⣿⣿⣿⣿⣿⣿⣿⣿⣿⣿⣿⣿⣿⣿⣿⣿⣷⣄⠀⠀⠀⠀⠀⠀⠀⠀⠈⠻⢿⣿⣿⠃⠀⠀⠀⠀⠀⠀⠀⠀⠀⠀⠀⠀⠀⠀⠀⠀⣾⣿⣿⣿⣿⣿⣿⣿⣿⣿⠃⠀⠀⠀⠀⠀⠀⠀⠀</a:t>
            </a:r>
            <a:br/>
            <a:r>
              <a:t>⣿⣿⣿⣿⣿⣿⣿⣿⣿⣿⣿⣿⡿⠉⠀⠀⠀⠀⠀⣰⣿⣿⣿⣿⣿⣿⣿⣿⣿⣿⣿⣿⣿⣿⣿⣿⣿⣿⣿⣿⣿⣿⣧⡀⠀⠀⠀⠀⠀⠀⠀⠀⠀⠈⠙⠀⠀⠀⠀⠀⠀⠀⠀⠀⠀⠀⠀⠀⠀⠀⠀⢠⣿⣿⣿⣿⣿⣿⣿⣿⣿⠏⠀⠀⠀⠀⠀⠀⠀⠀⠀</a:t>
            </a:r>
            <a:br/>
            <a:r>
              <a:t>⣿⣿⣿⣿⣿⣿⣿⣿⣿⣿⣿⠋⠀⠀⠀⠀⠀⠀⣸⣿⣿⣿⣿⣿⣿⣿⣿⣿⣿⣿⣿⣿⣿⣿⣿⣿⣿⣿⣿⣿⣿⣿⣿⣷⡀⠀⠀⠀⠀⠀⠀⠀⠀⠀⠀⠀⠀⠀⠀⠀⠀⠀⠀⠀⠀⠀⠀⠀⠀⠀⠀⣸⣿⣿⣿⣿⣿⣿⣿⣿⠋⠀⠀⠀⠀⠀⠀⠀⠀⠀⠀</a:t>
            </a:r>
            <a:br/>
            <a:r>
              <a:t>⣿⣿⣿⣿⣿⣿⣿⣿⣿⡿⠁⠀⠀⠀⠀⠀⠀⢠⣿⣿⣿⣿⣿⣿⣿⣿⣿⣿⣿⣿⣿⣿⣿⣿⣿⣿⣿⣿⣿⣿⣿⣿⣿⣿⣷⠀⠀⠀⠀⠀⠀⠀⠀⠀⠀⠀⠀⠀⠀⠀⠀⠀⠀⠀⠀⠀⠀⠀⠀⠀⠀⣿⣿⣿⣿⣿⣿⣿⡿⠁⠀⠀⠀⠀⠀⠀⠀⠀⠀⠀⠀</a:t>
            </a:r>
            <a:br/>
            <a:r>
              <a:t>⣿⣿⣿⣿⣿⣿⣿⣿⡿⠁⠀⠀⠀⠀⠀⠀⠀⢸⣿⣿⣿⣿⣿⣿⣿⣿⣿⣿⣿⣿⣿⣿⣿⣿⣿⣿⣿⣿⣿⣿⣿⣿⣿⣿⣿⡇⠀⠀⠀⠀⠀⠀⠀⠀⠀⠀⠀⠀⠀⠀⠀⠀⠀⠀⠀⠀⠀⠀⠀⠀⣸⣿⣿⣿⣿⣿⣿⠏⠀⠀⠀⠀⠀⠀⠀⠀⠀⠀⠀⠀⠀</a:t>
            </a:r>
            <a:br/>
            <a:r>
              <a:t>⣿⣿⣿⣿⣿⣿⣿⡿⠁⠀⠀⠀⠀⠀⠀⠀⠀⣿⣿⣿⣿⣿⣿⣿⣿⣿⣿⣿⣿⣿⣿⣿⣿⣿⣿⣿⣿⣿⣿⣿⣿⣿⣿⣿⣿⡿⠀⠀⠀⠀⠀⠀⠀⠀⠀⠀⠀⠀⠀⠀⠀⠀⠀⠀⠀⠀⠀⠀⠀⣠⣿⣿⣿⣿⡿⠛⠁⠀⠀⠀⠀⠀⠀⠀⠀⠀⠀⠀⠀⠀⠀</a:t>
            </a:r>
            <a:br/>
            <a:r>
              <a:t>⣿⣿⣿⣿⣿⣿⣿⠃⠀⠀⠀⠀⠀⠀⠀⠀⠀⣿⣿⣿⣿⣿⣿⣿⣿⣿⣿⣿⣿⣿⣿⣿⣿⣿⣿⣿⣿⣿⣿⣿⣿⣿⣿⣿⣿⣧⡀⠀⠀⠀⠀⠀⠀⠀⠀⠀⠀⠀⠀⠀⠀⠀⠀⠀⠀⠀⢀⣠⣾⣿⣿⡿⠟⠋⠀⠀⠀⠀⠀⠀⠀⠀⠀⠀⠀⠀⠀⠀⠀⠀⠀</a:t>
            </a:r>
            <a:br/>
            <a:r>
              <a:t>⣿⣿⣿⣿⣿⣿⡏⠀⠀⠀⠀⠀⠀⠀⠀⠀⢰⣿⣿⣿⣿⣿⣿⣿⣿⣿⣿⣿⣿⡟⠻⠿⢿⣿⣿⣿⣿⣿⣿⣿⣿⣿⣿⣿⣿⣿⣿⣷⣄⡀⠀⠀⠀⠀⠀⠀⠀⠀⠀⠀⠀⠀⠀⢀⣴⣶⣿⠿⠟⠋⠁⠀⠀⠀⠀⠀⠀⠀⠀⠀⠀⠀⠀⠀⠀⠀⠀⠀⠀⠀⠀</a:t>
            </a:r>
            <a:br/>
            <a:r>
              <a:t>⣿⣿⣿⣿⣿⣿⠀⠀⠀⠀⠀⠀⠀⠀⠀⠀⣸⣿⣿⣿⣿⣿⣿⣿⣿⣿⣿⣿⣿⡇⠀⠀⠀⠹⣿⣿⣿⣿⣿⣿⣿⣿⣿⣿⣿⣿⣿⣿⣿⣿⣶⣄⡀⠀⠀⠀⠀⠀⠀⠀⠀⠀⠀⠈⠉⠀⠀⠀⠀⠀⠀⠀⠀⠀⠀⠀⠀⠀⠀⠀⠀⠀⠀⠀⠀⠀⠀⠀⠀⠀⠀</a:t>
            </a:r>
            <a:br/>
            <a:r>
              <a:t>⣿⣿⣿⣿⣿⡏⠀⠀⠀⠀⠀⠀⠀⠀⠀⠀⣿⣿⣿⣿⣿⣿⣿⣿⣿⣿⣿⣿⣿⡇⠀⠀⠀⠀⠘⢿⣿⣿⣿⣿⣿⣿⣿⣿⣿⣿⣿⣿⣿⣿⣿⣿⣿⣶⣄⡀⠀⠀⠀⠀⠀⠀⠀⠀⠀⠀⠀⠀⠀⠀⠀⠀⠀⠀⠀⠀⠀⠀⠀⠀⠀⠀⠀⠀⠀⠀⠀⠀⠀⠀⠀</a:t>
            </a:r>
            <a:br/>
            <a:r>
              <a:t>⣿⣿⣿⣿⣿⡇⠀⠀⠀⠀⠀⠀⠀⠀⠀⠀⣿⣿⣿⣿⣿⣿⣿⣿⣿⣿⣿⣿⣿⡇⠀⠀⠀⠀⠀⠀⠙⠿⠿⠿⣿⣿⣿⣿⣿⣿⣿⣿⣿⣿⣿⣿⣿⣿⣿⣿⣷⣦⣄⡀⠀⠀⠀⠀⠀⠀⠀⠀⠀⠀⠀⠀⠀⠀⠀⠀⠀⠀⠀⠀⠀⠀⠀⠀⠀⠀⠀⠀⠀⠀⠀</a:t>
            </a:r>
            <a:br/>
            <a:r>
              <a:t>⣿⣿⣿⣿⣿⠁⠀⠀⠀⠀⠀⠀⠀⠀⠀⠰⣿⣿⣿⣿⣿⣿⣿⣿⣿⣿⣿⣿⣿⣇⠀⠀⠀⠀⠀⠀⠀⢀⣠⣶⣿⣿⣿⣿⣿⣿⣿⣿⣿⣿⣿⣿⣿⣿⣿⣿⣿⣿⣿⣿⣷⣦⣄⠀⠀⠀⠀⠀⠀⠀⠀⠀⠀⠀⠀⠀⠀⠀⠀⠀⠀⠀⠀⠀⠀⠀⠀⠀⠀⠀⠀</a:t>
            </a:r>
            <a:br/>
            <a:r>
              <a:t>⣿⣿⣿⣿⣿⠀⠀⠀⠀⠀⠀⠀⠀⠀⠀⢠⣿⣿⣿⣿⣿⣿⣿⣿⣿⣿⣿⣿⣿⣿⣄⣀⣠⣤⣤⣶⣿⣿⣿⣿⣿⣿⣿⣿⣿⣿⣿⣿⣿⣿⣿⣿⣿⣿⣿⣿⣿⣿⣿⣿⣿⣿⣿⣷⣄⠀⠀⠀⠀⠀⠀⠀⠀⠀⠀⠀⠀⠀⠀⠀⠀⠀⠀⠀⠀⠀⠀⠀⠀⠀⠀</a:t>
            </a:r>
            <a:br/>
            <a:r>
              <a:t>⣿⣿⣿⣿⣿⠀⠀⠀⠀⠀⠀⠀⠀⠀⠀⢸⣿⣿⣿⣿⣿⣿⣿⣿⣿⣿⣿⣿⣿⣿⣿⣿⣿⣿⣿⣿⣿⣿⣿⣿⣿⣿⣿⣿⣿⣿⣿⣿⣿⣿⣿⣿⣿⣿⣿⣿⣿⣿⣿⣿⣿⣿⣿⣿⣿⣷⣄⠀⠀⠀⠀⠀⠀⠀⠀⠀⠀⠀⠀⠀⠀⠀⠀⠀⠀⠀⠀⠀⠀⠀⠀</a:t>
            </a:r>
            <a:br/>
            <a:r>
              <a:t>⣿⣿⣿⣿⣿⡀⠀⠀⠀⠀⠀⠀⠀⠀⠀⠘⣿⣿⣿⣿⣿⣿⣿⣿⣿⣿⣿⣿⣿⣿⣿⣿⣿⣿⣿⣿⣿⣿⣿⣿⣿⣿⣿⣿⣿⣿⣿⣿⣿⣿⣿⣿⣿⣿⣿⣿⣿⣿⣿⣿⣿⣿⣿⣿⣿⣿⣿⣷⣄⠀⠀⠀⠀⠀⠀⠀⠀⠀⠀⠀⠀⠀⠀⠀⠀⠀⠀⠀⠀⠀⠀</a:t>
            </a:r>
            <a:br/>
            <a:r>
              <a:t>⣿⣿⣿⣿⣿⡇⠀⠀⠀⠀⠀⠀⠀⠀⠀⠀⣿⣿⣿⣿⣿⣿⣿⣿⣿⣿⣿⣿⣿⣿⣿⣿⣿⣿⣿⣿⣿⣿⣿⣿⣿⣿⣿⣿⣿⣿⣿⣿⣿⣿⣿⣿⣿⣿⣿⣿⣿⣿⣿⣿⣿⣿⣿⣿⣿⣿⣿⣿⣿⣷⡄⠀⠀⠀⠀⠀⠀⠀⠀⠀⠀⠀⠀⠀⠀⠀⠀⠀⠀⠀⠀</a:t>
            </a:r>
            <a:br/>
            <a:r>
              <a:t>⣿⣿⣿⣿⣿⣇⠀⠀⠀⠀⠀⠀⠀⠀⠀⠀⢸⣿⣿⣿⣿⣿⣿⣿⣿⣿⣿⣿⣿⣿⣿⣿⣿⣿⣿⣿⣿⣿⣿⣿⣿⣿⣿⣿⣿⣿⣿⣿⣿⣿⣿⣿⣿⣿⣿⣿⣿⣿⣿⣿⣿⣿⣿⣿⣿⣿⣿⣿⣿⣿⣿⣦⡀⠀⠀⠀⠀⠀⠀⠀⠀⠀⠀⠀⠀⠀⠀⠀⠀⠀⠀</a:t>
            </a:r>
            <a:br/>
            <a:r>
              <a:t>⣿⣿⣿⣿⣿⣿⠀⠀⠀⠀⠀⠀⠀⠀⠀⠀⠀⠻⣿⣿⣿⣿⣿⣿⣿⣿⣿⣿⣿⣿⣿⣿⣿⣿⣿⣿⣿⣿⣿⣿⣿⣿⣿⣿⣿⣿⣿⣿⣿⣿⣿⣿⣿⣿⣿⣿⣿⣿⣿⣿⣿⣿⣿⣿⣿⣿⣿⣿⣿⣿⣿⣿⣿⣶⣄⡀⠀⠀⠀⠀⠀⠀⠀⠀⠀⠀⠀⠀⠀⠀⠀</a:t>
            </a:r>
            <a:br/>
            <a:r>
              <a:t>⣿⣿⣿⣿⣿⣿⡇⠀⠀⠀⠀⠀⠀⠀⠀⠀⠀⠀⠙⢿⣿⣿⣿⣿⣿⣿⣿⣿⣿⣿⣿⣿⣿⣿⣿⣿⣿⣿⣿⣿⣿⣿⣿⣿⣿⣿⣿⣿⣿⣿⣿⣿⣿⣿⣿⣿⣿⣿⣿⣿⣿⣿⣿⣿⣿⣿⣿⣿⣿⣿⣿⣿⣿⣿⣿⣿⣿⣦⣄⠀⠀⠀⠀⠀⠀⠀⠀⠀⠀⠀⠀</a:t>
            </a:r>
            <a:br/>
            <a:r>
              <a:t>⣿⣿⣿⣿⣿⣿⣿⡄⠀⠀⠀⠀⠀⠀⠀⠀⠀⠀⠀⠀⠙⠻⣿⣿⣿⣿⣿⣿⣿⣿⣿⣿⣿⣿⣿⣿⣿⣿⣿⣿⣿⣿⣿⣿⣿⣿⣿⣿⣿⣿⣿⣿⣿⣿⣿⣿⣿⣿⣿⣿⣿⣿⣿⣿⣿⣿⣿⣿⣿⣿⣿⣿⣿⣿⣿⣿⣿⣿⣿⣷⣦⣀⠀⠀⠀⠀⠀⠀⠀⠀⠀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⣿⣿⣿⣿⣿⣿⣿⣿⣿⣿⣿⣿⣿⣿⣿⣿⣿⣿⣿⣶⠀⠀⠀⠀⠀⠀⠀⠀⠀⠀⠀⠀⠀⠀⠀⠀⠀⠀⠀⠀⠀⠀⠀⠀⠀⠀⠀⠀⠀⠀⠀⠀⠀⠀⠀⠀⠀⠀⠈⠛⢿⣿⣿⣿⣿⣿⣿⣿⣿⣿⣿⣿⣿⣿⣿⣿⣿⣿⣿⣿⣿⣿⣿⣿⡆⠀⠀⠀⠀⠀⠀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⣿⣿⣿⣿⣿⣿⣿⣿⣿⣿⣿⣿⣿⣿⣿⣿⣿⣿⣿⣿⡇⠀⠀⠀⠀⠀⠀⠀⠀⠀⠀⠀⠀⠀⠀⠀⠀⠀⠀⠀⠀⠀⠀⠀⠀⠀⠀⠀⠀⠀⠀⠀⠀⠀⠀⠀⠀⠀⠀⠀⠀⠈⠛⢿⣿⣿⣿⣿⣿⣿⣿⣿⣿⣿⣿⣿⣿⣿⣿⣿⣿⣿⣿⣿⣷⠀⠀⠀⠀⠀⠀</a:t>
            </a:r>
            <a:br/>
            <a:r>
              <a:t>⣿⣿⣿⣿⣿⣿⣿⣿⣿⣿⣿⣿⣿⣿⣿⣿⣿⣿⣿⣿⣷⠀⠀⠀⠀⠀⠀⠀⠀⠀⠀⠀⠀⠀⠀⠀⠀⠀⠀⠀⠀⠀⠀⠀⠀⠀⠀⠀⠀⠀⠀⠀⠀⠀⠀⠀⠀⠀⠀⠀⠀⠀⠀⠀⠙⠿⣿⣿⣿⣿⣿⣿⣿⣿⣿⣿⣿⣿⣿⣿⣿⣿⣿⣿⣿⡄⠀⠀⠀⠀⠀</a:t>
            </a:r>
            <a:br/>
            <a:r>
              <a:t>⣿⣿⣿⣿⣿⣿⣿⣿⣿⣿⣿⣿⣿⣿⣿⣿⣿⣿⣿⣿⣿⡆⠀⠀⠀⠀⠀⠀⠀⠀⠀⠀⠀⠀⠀⠀⠀⠀⠀⠀⠀⠀⠀⠀⠀⠀⠀⠀⠀⠀⠀⠀⠀⠀⠀⠀⠀⠀⠀⠀⠀⠀⠀⠀⠀⠀⠈⠻⣿⣿⣿⣿⣿⣿⣿⣿⣿⣿⣿⣿⣿⣿⣿⣿⣿⡇⠀⠀⠀⠀⠀</a:t>
            </a:r>
            <a:br/>
            <a:r>
              <a:t>⣿⣿⣿⣿⣿⣿⣿⣿⣿⣿⣿⣿⣿⣿⣿⣿⣿⣿⣿⣿⣿⣷⠀⠀⠀⠀⠀⠀⠀⠀⠀⠀⠀⠀⠀⠀⠀⠀⠀⠀⠀⠀⠀⠀⠀⠀⠀⠀⠀⠀⠀⠀⠀⠀⠀⠀⠀⠀⠀⠀⠀⠀⠀⠀⠀⠀⠀⠀⠈⠻⣿⣿⣿⣿⣿⣿⣿⣿⣿⣿⣿⣿⣿⣿⣿⣿⠀⠀⠀⠀⠀</a:t>
            </a:r>
            <a:br/>
            <a:r>
              <a:t>⣿⣿⣿⣿⣿⣿⣿⣿⣿⣿⣿⣿⣿⣿⣿⣿⣿⣿⣿⣿⣿⣿⣧⠀⠀⠀⠀⠀⠀⠀⠀⠀⠀⠀⠀⠀⠀⠀⠀⠀⠀⠀⠀⠀⠀⠀⠀⠀⠀⠀⠀⠀⠀⠀⠀⠀⠀⠀⠀⠀⠀⠀⠀⠀⠀⠀⠀⠀⠀⠀⠘⢿⣿⣿⣿⣿⣿⣿⣿⣿⣿⣿⣿⣿⣿⣿⠀⠀⠀⠀⠀</a:t>
            </a:r>
            <a:br/>
            <a:r>
              <a:t>⣿⣿⣿⣿⣿⣿⣿⣿⣿⣿⣿⣿⣿⣿⣿⣿⣿⣿⣿⣿⣿⣿⣿⣧⠀⠀⠀⠀⠀⠀⠀⠀⠀⠀⠀⠀⠀⠀⠀⠀⠀⠀⠀⠀⠀⠀⠀⠀⠀⠀⠀⠀⠀⠀⠀⠀⠀⠀⠀⠀⠀⠀⠀⠀⠀⠀⠀⠀⠀⠀⠀⠀⢻⣿⣿⣿⣿⣿⣿⣿⣿⣿⣿⣿⣿⣿⠀⠀⠀⠀⠀</a:t>
            </a:r>
            <a:br/>
            <a:r>
              <a:t>⣿⣿⣿⣿⣿⣿⣿⣿⣿⣿⣿⣿⣿⣿⣿⣿⣿⣿⣿⣿⣿⣿⣿⣿⣧⠀⠀⠀⠀⠀⠀⠀⠀⠀⠀⠀⠀⠀⠀⠀⠀⠀⠀⠀⠀⠀⠀⠀⠀⠀⠀⠀⠀⠀⠀⠀⠀⠀⠀⠀⠀⠀⠀⠀⠀⠀⠀⠀⠀⠀⠀⠀⠀⢿⣿⣿⣿⣿⣿⣿⣿⣿⣿⣿⣿⣿⠀⠀⠀⠀⠀</a:t>
            </a:r>
            <a:br/>
            <a:r>
              <a:t>⣿⣿⣿⣿⣿⣿⣿⣿⣿⣿⣿⣿⣿⣿⣿⣿⣿⣿⣿⣿⣿⣿⣿⣿⣿⣷⡀⠀⠀⠀⠀⠀⠀⠀⠀⠀⠀⠀⠀⠀⠀⠀⠀⠀⠀⠀⠀⠀⠀⠀⠀⠀⠀⠀⠀⠀⠀⠀⠀⠀⠀⠀⠀⠀⠀⠀⠀⠀⠀⠀⠀⠀⠀⠸⣿⣿⣿⣿⣿⣿⣿⣿⣿⣿⣿⣿⠀⠀⠀⠀⠀</a:t>
            </a:r>
            <a:br/>
            <a:r>
              <a:t>⣿⣿⣿⣿⣿⣿⣿⣿⣿⣿⣿⣿⣿⣿⣿⣿⣿⣿⣿⣿⣿⣿⣿⣿⣿⣿⣿⣆⠀⠀⠀⠀⠀⠀⠀⠀⠀⠀⠀⠀⠀⠀⠀⠀⠀⠀⠀⠀⠀⠀⠀⠀⠀⠀⠀⠀⠀⠀⠀⠀⠀⠀⠀⠀⠀⠀⠀⠀⠀⠀⠀⠀⠀⠀⣿⣿⣿⣿⣿⣿⣿⣿⣿⣿⣿⣿⠀⠀⠀⠀⠀</a:t>
            </a:r>
            <a:br/>
            <a:r>
              <a:t>⣿⣿⣿⣿⣿⣿⣿⣿⣿⣿⣿⣿⣿⣿⣿⣿⣿⣿⣿⣿⣿⣿⣿⣿⣿⣿⣿⣿⣷⡄⠀⠀⠀⠀⠀⠀⠀⠀⠀⠀⠀⠀⠀⠀⠀⠀⠀⠀⠀⠀⠀⠀⠀⠀⠀⠀⠀⠀⠀⠀⠀⠀⠀⠀⠀⠀⠀⠀⠀⠀⠀⠀⠀⠀⣿⣿⣿⣿⣿⣿⣿⣿⣿⣿⣿⡇⠀⠀⠀⠀⠀</a:t>
            </a:r>
            <a:br/>
            <a:r>
              <a:t>⣿⣿⣿⣿⣿⣿⣿⣿⣿⣿⣿⣿⣿⣿⣿⣿⣿⣿⣿⣿⣿⣿⣿⣿⣿⠿⢿⣿⠟⠉⠀⠀⢀⣠⣤⣤⣄⡀⠀⠀⠀⠀⠀⠀⠀⠀⠀⠀⠀⢀⣀⣤⣤⣤⣤⣄⣀⡀⠀⠀⠀⠀⠀⠀⠀⠀⠀⠀⠀⠀⠀⠀⠀⠀⣿⣿⣿⣿⣿⣿⣿⣿⣿⣿⣿⠃⠀⠀⠀⠀⠀</a:t>
            </a:r>
            <a:br/>
            <a:r>
              <a:t>⣿⣿⣿⣿⣿⣿⣿⣿⣿⣿⣿⣿⣿⣿⣿⣿⣿⣿⣿⣿⠿⠛⠋⠉⠀⠀⢀⣀⣤⣴⣶⣾⣿⣿⣿⣿⣿⣿⣷⣄⠀⠀⠀⠀⠀⠀⠀⠀⢾⣿⣿⣿⣿⣿⣿⣿⣿⡿⠀⠀⠀⠀⠀⠀⠀⠀⠀⠀⠀⠀⠀⠀⠀⠀⣿⣿⣿⣿⣿⣿⣿⣿⣿⣿⡟⠀⠀⠀⠀⠀⠀</a:t>
            </a:r>
            <a:br/>
            <a:r>
              <a:t>⣿⣿⣿⣿⣿⣿⣿⣿⣿⣿⣿⣿⣿⣿⣿⣿⠟⠋⠁⠀⠀⠀⣀⣤⣶⣾⣿⣿⣿⣿⣿⣿⣿⣿⣿⣿⣿⣿⣿⣿⣷⣄⠀⠀⠀⠀⠀⠀⠈⢿⣿⣿⣿⣿⣿⣿⣿⡇⠀⠀⠀⠀⠀⠀⠀⠀⠀⠀⠀⠀⠀⠀⠀⢀⣿⣿⣿⣿⣿⣿⣿⣿⣿⣿⠁⠀⠀⠀⠀⠀⠀</a:t>
            </a:r>
            <a:br/>
            <a:r>
              <a:t>⣿⣿⣿⣿⣿⣿⣿⣿⣿⣿⣿⣿⣿⡿⠋⠁⠀⠀⠀⣀⣴⣾⣿⣿⣿⣿⣿⣿⣿⣿⣿⣿⣿⣿⣿⣿⣿⣿⣿⣿⣿⣿⣷⡀⠀⠀⠀⠀⠀⠀⠻⣿⣿⣿⣿⣿⣿⠁⠀⠀⠀⠀⠀⠀⠀⠀⠀⠀⠀⠀⠀⠀⠀⢸⣿⣿⣿⣿⣿⣿⣿⣿⣿⠇⠀⠀⠀⠀⠀⠀⠀</a:t>
            </a:r>
            <a:br/>
            <a:r>
              <a:t>⣿⣿⣿⣿⣿⣿⣿⣿⣿⣿⣿⣿⠏⠀⠀⠀⠀⢀⣴⣿⣿⣿⣿⣿⣿⣿⣿⣿⣿⣿⣿⣿⣿⣿⣿⣿⣿⣿⣿⣿⣿⣿⣿⣿⡄⠀⠀⠀⠀⠀⠀⠈⠻⣿⣿⣿⡏⠀⠀⠀⠀⠀⠀⠀⠀⠀⠀⠀⠀⠀⠀⠀⠀⣼⣿⣿⣿⣿⣿⣿⣿⣿⠏⠀⠀⠀⠀⠀⠀⠀⠀</a:t>
            </a:r>
            <a:br/>
            <a:r>
              <a:t>⣿⣿⣿⣿⣿⣿⣿⣿⣿⣿⡟⠁⠀⠀⠀⠀⠀⣾⣿⣿⣿⣿⣿⣿⣿⣿⣿⣿⣿⣿⣿⣿⣿⣿⣿⣿⣿⣿⣿⣿⣿⣿⣿⣿⣿⡄⠀⠀⠀⠀⠀⠀⠀⠀⠉⠙⠁⠀⠀⠀⠀⠀⠀⠀⠀⠀⠀⠀⠀⠀⠀⠀⠀⣿⣿⣿⣿⣿⣿⣿⣿⠏⠀⠀⠀⠀⠀⠀⠀⠀⠀</a:t>
            </a:r>
            <a:br/>
            <a:r>
              <a:t>⣿⣿⣿⣿⣿⣿⣿⣿⣿⠋⠀⠀⠀⠀⠀⠀⢰⣿⣿⣿⣿⣿⣿⣿⣿⣿⣿⣿⣿⣿⣿⣿⣿⣿⣿⣿⣿⣿⣿⣿⣿⣿⣿⣿⣿⣷⠀⠀⠀⠀⠀⠀⠀⠀⠀⠀⠀⠀⠀⠀⠀⠀⠀⠀⠀⠀⠀⠀⠀⠀⠀⠀⢸⣿⣿⣿⣿⣿⣿⣿⠋⠀⠀⠀⠀⠀⠀⠀⠀⠀⠀</a:t>
            </a:r>
            <a:br/>
            <a:r>
              <a:t>⣿⣿⣿⣿⣿⣿⣿⣿⠃⠀⠀⠀⠀⠀⠀⠀⣼⣿⣿⣿⣿⣿⣿⣿⣿⣿⣿⣿⣿⣿⣿⣿⣿⣿⣿⣿⣿⣿⣿⣿⣿⣿⣿⣿⣿⣿⠀⠀⠀⠀⠀⠀⠀⠀⠀⠀⠀⠀⠀⠀⠀⠀⠀⠀⠀⠀⠀⠀⠀⠀⠀⢀⣾⣿⣿⣿⣿⣿⠟⠁⠀⠀⠀⠀⠀⠀⠀⠀⠀⠀⠀</a:t>
            </a:r>
            <a:br/>
            <a:r>
              <a:t>⣿⣿⣿⣿⣿⣿⣿⠃⠀⠀⠀⠀⠀⠀⠀⠀⣿⣿⣿⣿⣿⣿⣿⣿⣿⣿⣿⣿⣿⣿⣿⣿⣿⣿⣿⣿⣿⣿⣿⣿⣿⣿⣿⣿⣿⡏⠀⠀⠀⠀⠀⠀⠀⠀⠀⠀⠀⠀⠀⠀⠀⠀⠀⠀⠀⠀⠀⠀⠀⠀⢀⣼⣿⣿⣿⣿⡿⠋⠀⠀⠀⠀⠀⠀⠀⠀⠀⠀⠀⠀⠀</a:t>
            </a:r>
            <a:br/>
            <a:r>
              <a:t>⣿⣿⣿⣿⣿⣿⠇⠀⠀⠀⠀⠀⠀⠀⠀⠀⣿⣿⣿⣿⣿⣿⣿⣿⣿⣿⣿⣿⡏⠉⠉⠉⠻⣿⣿⣿⣿⣿⣿⣿⣿⣿⣿⣿⣿⣷⡄⠀⠀⠀⠀⠀⠀⠀⠀⠀⠀⠀⠀⠀⠀⠀⠀⠀⠀⠀⠀⠀⢀⣴⣿⣿⣿⣿⠟⠁⠀⠀⠀⠀⠀⠀⠀⠀⠀⠀⠀⠀⠀⠀⠀</a:t>
            </a:r>
            <a:br/>
            <a:r>
              <a:t>⣿⣿⣿⣿⣿⡟⠀⠀⠀⠀⠀⠀⠀⠀⠀⢰⣿⣿⣿⣿⣿⣿⣿⣿⣿⣿⣿⣿⡇⠀⠀⠀⠀⠘⢿⣿⣿⣿⣿⣿⣿⣿⣿⣿⣿⣿⣿⣦⡀⠀⠀⠀⠀⠀⠀⠀⠀⠀⠀⠀⠀⠀⠀⠀⠀⠀⢀⣴⣿⣿⡿⠟⠋⠀⠀⠀⠀⠀⠀⠀⠀⠀⠀⠀⠀⠀⠀⠀⠀⠀⠀</a:t>
            </a:r>
            <a:br/>
            <a:r>
              <a:t>⣿⣿⣿⣿⣿⠃⠀⠀⠀⠀⠀⠀⠀⠀⠀⢸⣿⣿⣿⣿⣿⣿⣿⣿⣿⣿⣿⣿⣿⠀⠀⠀⠀⠀⠀⠙⢿⣿⣿⣿⣿⣿⣿⣿⣿⣿⣿⣿⣿⣄⡀⠀⠀⠀⠀⠀⠀⠀⠀⠀⠀⠀⠀⠀⠀⠰⠛⠛⠉⠁⠀⠀⠀⠀⠀⠀⠀⠀⠀⠀⠀⠀⠀⠀⠀⠀⠀⠀⠀⠀⠀</a:t>
            </a:r>
            <a:br/>
            <a:r>
              <a:t>⣿⣿⣿⣿⡿⠀⠀⠀⠀⠀⠀⠀⠀⠀⠀⢸⣿⣿⣿⣿⣿⣿⣿⣿⣿⣿⣿⣿⣿⠀⠀⠀⠀⠀⠀⠀⠀⠀⣀⣿⣿⣿⣿⣿⣿⣿⣿⣿⣿⣿⣷⣦⡀⠀⠀⠀⠀⠀⠀⠀⠀⠀⠀⠀⠀⠀⠀⠀⠀⠀⠀⠀⠀⠀⠀⠀⠀⠀⠀⠀⠀⠀⠀⠀⠀⠀⠀⠀⠀⠀⠀</a:t>
            </a:r>
            <a:br/>
            <a:r>
              <a:t>⣿⣿⣿⣿⡇⠀⠀⠀⠀⠀⠀⠀⠀⠀⠀⢸⣿⣿⣿⣿⣿⣿⣿⣿⣿⣿⣿⣿⣿⣆⠀⠀⠀⠀⣀⣠⣴⣾⣿⣿⣿⣿⣿⣿⣿⣿⣿⣿⣿⣿⣿⣿⣿⣶⣤⣀⠀⠀⠀⠀⠀⠀⠀⠀⠀⠀⠀⠀⠀⠀⠀⠀⠀⠀⠀⠀⠀⠀⠀⠀⠀⠀⠀⠀⠀⠀⠀⠀⠀⠀⠀</a:t>
            </a:r>
            <a:br/>
            <a:r>
              <a:t>⣿⣿⣿⣿⠇⠀⠀⠀⠀⠀⠀⠀⠀⠀⠀⢸⣿⣿⣿⣿⣿⣿⣿⣿⣿⣿⣿⣿⣿⣿⣶⣾⣿⣿⣿⣿⣿⣿⣿⣿⣿⣿⣿⣿⣿⣿⣿⣿⣿⣿⣿⣿⣿⣿⣿⣿⣿⣶⣤⣤⣀⣀⣀⡀⠀⠀⠀⠀⠀⠀⠀⠀⠀⠀⠀⠀⠀⠀⠀⠀⠀⠀⠀⠀⠀⠀⠀⠀⠀⠀⠀</a:t>
            </a:r>
            <a:br/>
            <a:r>
              <a:t>⣿⣿⣿⣿⠀⠀⠀⠀⠀⠀⠀⠀⠀⠀⠀⢸⣿⣿⣿⣿⣿⣿⣿⣿⣿⣿⣿⣿⣿⣿⣿⣿⣿⣿⣿⣿⣿⣿⣿⣿⣿⣿⣿⣿⣿⣿⣿⣿⣿⣿⣿⣿⣿⣿⣿⣿⣿⣿⣿⣿⣿⣿⣿⣿⣦⡀⠀⠀⠀⠀⠀⠀⠀⠀⠀⠀⠀⠀⠀⠀⠀⠀⠀⠀⠀⠀⠀⠀⠀⠀⠀</a:t>
            </a:r>
            <a:br/>
            <a:r>
              <a:t>⣿⣿⣿⣿⠀⠀⠀⠀⠀⠀⠀⠀⠀⠀⠀⢸⣿⣿⣿⣿⣿⣿⣿⣿⣿⣿⣿⣿⣿⣿⣿⣿⣿⣿⣿⣿⣿⣿⣿⣿⣿⣿⣿⣿⣿⣿⣿⣿⣿⣿⣿⣿⣿⣿⣿⣿⣿⣿⣿⣿⣿⣿⣿⣿⣿⣿⣦⡀⠀⠀⠀⠀⠀⠀⠀⠀⠀⠀⠀⠀⠀⠀⠀⠀⠀⠀⠀⠀⠀⠀⠀</a:t>
            </a:r>
            <a:br/>
            <a:r>
              <a:t>⣿⣿⣿⣿⡀⠀⠀⠀⠀⠀⠀⠀⠀⠀⠀⢸⣿⣿⣿⣿⣿⣿⣿⣿⣿⣿⣿⣿⣿⣿⣿⣿⣿⣿⣿⣿⣿⣿⣿⣿⣿⣿⣿⣿⣿⣿⣿⣿⣿⣿⣿⣿⣿⣿⣿⣿⣿⣿⣿⣿⣿⣿⣿⣿⣿⣿⣿⣷⣄⠀⠀⠀⠀⠀⠀⠀⠀⠀⠀⠀⠀⠀⠀⠀⠀⠀⠀⠀⠀⠀⠀</a:t>
            </a:r>
            <a:br/>
            <a:r>
              <a:t>⣿⣿⣿⣿⡇⠀⠀⠀⠀⠀⠀⠀⠀⠀⠀⠀⢿⣿⣿⣿⣿⣿⣿⣿⣿⣿⣿⣿⣿⣿⣿⣿⣿⣿⣿⣿⣿⣿⣿⣿⣿⣿⣿⣿⣿⣿⣿⣿⣿⣿⣿⣿⣿⣿⣿⣿⣿⣿⣿⣿⣿⣿⣿⣿⣿⣿⣿⣿⣿⣦⡀⠀⠀⠀⠀⠀⠀⠀⠀⠀⠀⠀⠀⠀⠀⠀⠀⠀⠀⠀⠀</a:t>
            </a:r>
            <a:br/>
            <a:r>
              <a:t>⣿⣿⣿⣿⡇⠀⠀⠀⠀⠀⠀⠀⠀⠀⠀⠀⠘⣿⣿⣿⣿⣿⣿⣿⣿⣿⣿⣿⣿⣿⣿⣿⣿⣿⣿⣿⣿⣿⣿⣿⣿⣿⣿⣿⣿⣿⣿⣿⣿⣿⣿⣿⣿⣿⣿⣿⣿⣿⣿⣿⣿⣿⣿⣿⣿⣿⣿⣿⣿⣿⣷⣄⠀⠀⠀⠀⠀⠀⠀⠀⠀⠀⠀⠀⠀⠀⠀⠀⠀⠀⠀</a:t>
            </a:r>
            <a:br/>
            <a:r>
              <a:t>⣿⣿⣿⣿⣿⠀⠀⠀⠀⠀⠀⠀⠀⠀⠀⠀⠀⠙⣿⣿⣿⣿⣿⣿⣿⣿⣿⣿⣿⣿⣿⣿⣿⣿⣿⣿⣿⣿⣿⣿⣿⣿⣿⣿⣿⣿⣿⣿⣿⣿⣿⣿⣿⣿⣿⣿⣿⣿⣿⣿⣿⣿⣿⣿⣿⣿⣿⣿⣿⣿⣿⣿⣧⣄⠀⠀⠀⠀⠀⠀⠀⠀⠀⠀⠀⠀⠀⠀⠀⠀⠀</a:t>
            </a:r>
            <a:br/>
            <a:r>
              <a:t>⣿⣿⣿⣿⣿⡆⠀⠀⠀⠀⠀⠀⠀⠀⠀⠀⠀⠀⠈⠻⣿⣿⣿⣿⣿⣿⣿⣿⣿⣿⣿⣿⣿⣿⣿⣿⣿⣿⣿⣿⣿⣿⣿⣿⣿⣿⣿⣿⣿⣿⣿⣿⣿⣿⣿⣿⣿⣿⣿⣿⣿⣿⣿⣿⣿⣿⣿⣿⣿⣿⣿⣿⣿⣿⣿⣶⣤⡀⠀⠀⠀⠀⠀⠀⠀⠀⠀⠀⠀⠀⠀</a:t>
            </a:r>
            <a:br/>
            <a:r>
              <a:t>⣿⣿⣿⣿⣿⣷⠀⠀⠀⠀⠀⠀⠀⠀⠀⠀⠀⠀⠀⠀⠈⠙⢿⣿⣿⣿⣿⣿⣿⣿⣿⣿⣿⣿⣿⣿⣿⣿⣿⣿⣿⣿⣿⣿⣿⣿⣿⣿⣿⣿⣿⣿⣿⣿⣿⣿⣿⣿⣿⣿⣿⣿⣿⣿⣿⣿⣿⣿⣿⣿⣿⣿⣿⣿⣿⣿⣿⣿⣦⣄⠀⠀⠀⠀⠀⠀⠀⠀⠀⠀⠀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⣿⣿⣿⣿⣿⣿⣿⣿⣿⣿⣿⣿⣿⣿⣿⣿⣿⣿⣿⣿⡆⠀⠀⠀⠀⠀⠀⠀⠀⠀⠀⠀⠀⠀⠀⠀⠀⠀⠀⠀⠀⠀⠀⠀⠀⠀⠀⠀⠀⠀⠀⠀⠀⠀⠀⠀⠀⠀⠈⠙⠿⣿⣿⣿⣿⣿⣿⣿⣿⣿⣿⣿⣿⣿⣿⣿⣿⣿⣿⣿⣿⣿⣿⣿⣿⠀⠀⠀⠀⠀⠀</a:t>
            </a:r>
            <a:br/>
            <a:r>
              <a:t>⣿⣿⣿⣿⣿⣿⣿⣿⣿⣿⣿⣿⣿⣿⣿⣿⣿⣿⣿⣿⣷⠀⠀⠀⠀⠀⠀⠀⠀⠀⠀⠀⠀⠀⠀⠀⠀⠀⠀⠀⠀⠀⠀⠀⠀⠀⠀⠀⠀⠀⠀⠀⠀⠀⠀⠀⠀⠀⠀⠀⠀⠀⠙⠻⣿⣿⣿⣿⣿⣿⣿⣿⣿⣿⣿⣿⣿⣿⣿⣿⣿⣿⣿⣿⣿⡆⠀⠀⠀⠀⠀</a:t>
            </a:r>
            <a:br/>
            <a:r>
              <a:t>⣿⣿⣿⣿⣿⣿⣿⣿⣿⣿⣿⣿⣿⣿⣿⣿⣿⣿⣿⣿⣿⡀⠀⠀⠀⠀⠀⠀⠀⠀⠀⠀⠀⠀⠀⠀⠀⠀⠀⠀⠀⠀⠀⠀⠀⠀⠀⠀⠀⠀⠀⠀⠀⠀⠀⠀⠀⠀⠀⠀⠀⠀⠀⠀⠈⠛⢿⣿⣿⣿⣿⣿⣿⣿⣿⣿⣿⣿⣿⣿⣿⣿⣿⣿⣿⣷⠀⠀⠀⠀⠀</a:t>
            </a:r>
            <a:br/>
            <a:r>
              <a:t>⣿⣿⣿⣿⣿⣿⣿⣿⣿⣿⣿⣿⣿⣿⣿⣿⣿⣿⣿⣿⣿⡇⠀⠀⠀⠀⠀⠀⠀⠀⠀⠀⠀⠀⠀⠀⠀⠀⠀⠀⠀⠀⠀⠀⠀⠀⠀⠀⠀⠀⠀⠀⠀⠀⠀⠀⠀⠀⠀⠀⠀⠀⠀⠀⠀⠀⠀⠙⢿⣿⣿⣿⣿⣿⣿⣿⣿⣿⣿⣿⣿⣿⣿⣿⣿⣿⠀⠀⠀⠀⠀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⣿⣿⣿⣿⣿⣿⣿⣿⣿⣿⣿⣿⣿⣿⣿⣿⣿⣿⣿⣿⣿⣿⠀⠀⠀⠀⠀⠀⠀⠀⠀⠀⠀⠀⠀⠀⠀⠀⠀⠀⠀⠀⠀⠀⠀⠀⠀⠀⠀⠀⠀⠀⠀⠀⠀⠀⠀⠀⠀⠀⠀⠀⠀⠀⠀⠀⠀⠀⠀⠙⢿⣿⣿⣿⣿⣿⣿⣿⣿⣿⣿⣿⣿⣿⣿⣿⡇⠀⠀⠀⠀</a:t>
            </a:r>
            <a:br/>
            <a:r>
              <a:t>⣿⣿⣿⣿⣿⣿⣿⣿⣿⣿⣿⣿⣿⣿⣿⣿⣿⣿⣿⣿⣿⣿⣧⠀⠀⠀⠀⠀⠀⠀⠀⠀⠀⠀⠀⠀⠀⠀⠀⠀⠀⠀⠀⠀⠀⠀⠀⠀⠀⠀⠀⠀⠀⠀⠀⠀⠀⠀⠀⠀⠀⠀⠀⠀⠀⠀⠀⠀⠀⠀⠀⠻⣿⣿⣿⣿⣿⣿⣿⣿⣿⣿⣿⣿⣿⣿⡇⠀⠀⠀⠀</a:t>
            </a:r>
            <a:br/>
            <a:r>
              <a:t>⣿⣿⣿⣿⣿⣿⣿⣿⣿⣿⣿⣿⣿⣿⣿⣿⣿⣿⣿⣿⣿⣿⣿⣧⠀⠀⠀⠀⠀⠀⠀⠀⠀⠀⠀⠀⠀⠀⠀⠀⠀⠀⠀⠀⠀⠀⠀⠀⠀⠀⠀⠀⠀⠀⠀⠀⠀⠀⠀⠀⠀⠀⠀⠀⠀⠀⠀⠀⠀⠀⠀⠀⠙⣿⣿⣿⣿⣿⣿⣿⣿⣿⣿⣿⣿⣿⡇⠀⠀⠀⠀</a:t>
            </a:r>
            <a:br/>
            <a:r>
              <a:t>⣿⣿⣿⣿⣿⣿⣿⣿⣿⣿⣿⣿⣿⣿⣿⣿⣿⣿⣿⣿⣿⣿⣿⣿⣆⠀⠀⠀⠀⠀⠀⠀⠀⠀⠀⠀⠀⠀⠀⠀⠀⠀⠀⠀⠀⠀⠀⠀⠀⠀⠀⠀⠀⠀⠀⠀⠀⠀⠀⠀⠀⠀⠀⠀⠀⠀⠀⠀⠀⠀⠀⠀⠀⠸⣿⣿⣿⣿⣿⣿⣿⣿⣿⣿⣿⣿⡇⠀⠀⠀⠀</a:t>
            </a:r>
            <a:br/>
            <a:r>
              <a:t>⣿⣿⣿⣿⣿⣿⣿⣿⣿⣿⣿⣿⣿⣿⣿⣿⣿⣿⣿⣿⣿⣿⣿⣿⣿⣦⠀⠀⠀⠀⠀⠀⠀⠀⠀⠀⠀⠀⠀⠀⠀⠀⠀⠀⠀⠀⠀⠀⠀⠀⠀⠀⠀⠀⠀⠀⠀⠀⠀⠀⠀⠀⠀⠀⠀⠀⠀⠀⠀⠀⠀⠀⠀⠀⢿⣿⣿⣿⣿⣿⣿⣿⣿⣿⣿⣿⡇⠀⠀⠀⠀</a:t>
            </a:r>
            <a:br/>
            <a:r>
              <a:t>⣿⣿⣿⣿⣿⣿⣿⣿⣿⣿⣿⣿⣿⣿⣿⣿⣿⣿⣿⣿⣿⣿⣿⣿⣿⣿⣷⡄⠀⠀⠀⠀⠀⠀⠀⠀⠀⠀⠀⠀⠀⠀⠀⠀⠀⠀⠀⠀⠀⠀⠀⠀⠀⠀⠀⠀⠀⠀⠀⠀⠀⠀⠀⠀⠀⠀⠀⠀⠀⠀⠀⠀⠀⠀⢸⣿⣿⣿⣿⣿⣿⣿⣿⣿⣿⣿⠁⠀⠀⠀⠀</a:t>
            </a:r>
            <a:br/>
            <a:r>
              <a:t>⣿⣿⣿⣿⣿⣿⣿⣿⣿⣿⣿⣿⣿⣿⣿⣿⣿⣿⣿⣿⣿⣿⣿⣿⣿⣿⣿⣿⠦⠀⠀⠀⠀⠀⠀⠀⠀⠀⠀⠀⠀⠀⠀⠀⠀⠀⠀⠀⠀⠀⠀⠀⠀⠀⠀⠀⠀⠀⠀⠀⠀⠀⠀⠀⠀⠀⠀⠀⠀⠀⠀⠀⠀⠀⢘⣿⣿⣿⣿⣿⣿⣿⣿⣿⣿⣿⠀⠀⠀⠀⠀</a:t>
            </a:r>
            <a:br/>
            <a:r>
              <a:t>⣿⣿⣿⣿⣿⣿⣿⣿⣿⣿⣿⣿⣿⣿⣿⣿⣿⣿⣿⣿⣿⣿⣿⠿⠿⠿⠟⠁⠀⣀⣀⣴⣿⣿⣿⣿⣷⣦⣀⠀⠀⠀⠀⠀⠀⠀⠀⠀⠀⠀⠀⠀⠀⠀⠀⠀⠀⠀⠀⠀⠀⠀⠀⠀⠀⠀⠀⠀⠀⠀⠀⠀⠀⠀⠈⣿⣿⣿⣿⣿⣿⣿⣿⣿⣿⡇⠀⠀⠀⠀⠀</a:t>
            </a:r>
            <a:br/>
            <a:r>
              <a:t>⣿⣿⣿⣿⣿⣿⣿⣿⣿⣿⣿⣿⣿⣿⣿⣿⣿⣿⣿⡿⠟⠋⠀⠀⢀⣠⣤⣶⣿⣿⣿⣿⣿⣿⣿⣿⣿⣿⣿⣷⣄⠀⠀⠀⠀⠀⠀⠀⠀⣠⣤⣶⣶⣿⣿⣷⣶⣦⡄⠀⠀⠀⠀⠀⠀⠀⠀⠀⠀⠀⠀⠀⠀⠀⢸⣿⣿⣿⣿⣿⣿⣿⣿⣿⣿⠁⠀⠀⠀⠀⠀</a:t>
            </a:r>
            <a:br/>
            <a:r>
              <a:t>⣿⣿⣿⣿⣿⣿⣿⣿⣿⣿⣿⣿⣿⣿⣿⡿⠛⠉⠁⠀⠀⣀⣴⣾⣿⣿⣿⣿⣿⣿⣿⣿⣿⣿⣿⣿⣿⣿⣿⣿⣿⣷⣄⠀⠀⠀⠀⠀⠈⢿⣿⣿⣿⣿⣿⣿⣿⣿⠃⠀⠀⠀⠀⠀⠀⠀⠀⠀⠀⠀⠀⠀⠀⠀⢸⣿⣿⣿⣿⣿⣿⣿⣿⣿⠇⠀⠀⠀⠀⠀⠀</a:t>
            </a:r>
            <a:br/>
            <a:r>
              <a:t>⣿⣿⣿⣿⣿⣿⣿⣿⣿⣿⣿⣿⣿⡟⠋⠀⠀⠀⢀⣴⣾⣿⣿⣿⣿⣿⣿⣿⣿⣿⣿⣿⣿⣿⣿⣿⣿⣿⣿⣿⣿⣿⣿⣧⠀⠀⠀⠀⠀⠈⢿⣿⣿⣿⣿⣿⣿⣿⠀⠀⠀⠀⠀⠀⠀⠀⠀⠀⠀⠀⠀⠀⠀⠀⢸⣿⣿⣿⣿⣿⣿⣿⣿⡟⠀⠀⠀⠀⠀⠀⠀</a:t>
            </a:r>
            <a:br/>
            <a:r>
              <a:t>⣿⣿⣿⣿⣿⣿⣿⣿⣿⣿⣿⡿⠋⠀⠀⠀⠀⣴⣿⣿⣿⣿⣿⣿⣿⣿⣿⣿⣿⣿⣿⣿⣿⣿⣿⣿⣿⣿⣿⣿⣿⣿⣿⣿⣧⠀⠀⠀⠀⠀⠀⠙⢿⣿⣿⣿⣿⡇⠀⠀⠀⠀⠀⠀⠀⠀⠀⠀⠀⠀⠀⠀⠀⠀⣿⣿⣿⣿⣿⣿⣿⣿⡿⠁⠀⠀⠀⠀⠀⠀⠀</a:t>
            </a:r>
            <a:br/>
            <a:r>
              <a:t>⣿⣿⣿⣿⣿⣿⣿⣿⣿⣿⠟⠀⠀⠀⠀⠀⣸⣿⣿⣿⣿⣿⣿⣿⣿⣿⣿⣿⣿⣿⣿⣿⣿⣿⣿⣿⣿⣿⣿⣿⣿⣿⣿⣿⣿⣇⠀⠀⠀⠀⠀⠀⠀⠙⠻⠿⣿⠁⠀⠀⠀⠀⠀⠀⠀⠀⠀⠀⠀⠀⠀⠀⠀⢀⣿⣿⣿⣿⣿⣿⣿⡿⠁⠀⠀⠀⠀⠀⠀⠀⠀</a:t>
            </a:r>
            <a:br/>
            <a:r>
              <a:t>⣿⣿⣿⣿⣿⣿⣿⣿⡿⠁⠀⠀⠀⠀⠀⠀⣿⣿⣿⣿⣿⣿⣿⣿⣿⣿⣿⣿⣿⣿⣿⣿⣿⣿⣿⣿⣿⣿⣿⣿⣿⣿⣿⣿⣿⣿⠀⠀⠀⠀⠀⠀⠀⠀⠀⠀⠀⠀⠀⠀⠀⠀⠀⠀⠀⠀⠀⠀⠀⠀⠀⠀⠀⢸⣿⣿⣿⣿⣿⣿⡟⠁⠀⠀⠀⠀⠀⠀⠀⠀⠀</a:t>
            </a:r>
            <a:br/>
            <a:r>
              <a:t>⣿⣿⣿⣿⣿⣿⣿⡟⠁⠀⠀⠀⠀⠀⠀⢰⣿⣿⣿⣿⣿⣿⣿⣿⣿⣿⣿⣿⣿⣿⣿⣿⣿⣿⣿⣿⣿⣿⣿⣿⣿⣿⣿⣿⣿⣿⠀⠀⠀⠀⠀⠀⠀⠀⠀⠀⠀⠀⠀⠀⠀⠀⠀⠀⠀⠀⠀⠀⠀⠀⠀⠀⢀⣾⣿⣿⣿⣿⣿⠋⠀⠀⠀⠀⠀⠀⠀⠀⠀⠀⠀</a:t>
            </a:r>
            <a:br/>
            <a:r>
              <a:t>⣿⣿⣿⣿⣿⣿⡟⠀⠀⠀⠀⠀⠀⠀⠀⢸⣿⣿⣿⣿⣿⣿⣿⣿⣿⣿⣿⣿⡟⠛⠛⠛⢿⣿⣿⣿⣿⣿⣿⣿⣿⣿⣿⣿⣿⡇⠀⠀⠀⠀⠀⠀⠀⠀⠀⠀⠀⠀⠀⠀⠀⠀⠀⠀⠀⠀⠀⠀⠀⠀⠀⢀⣾⣿⣿⣿⣿⠟⠁⠀⠀⠀⠀⠀⠀⠀⠀⠀⠀⠀⠀</a:t>
            </a:r>
            <a:br/>
            <a:r>
              <a:t>⣿⣿⣿⣿⣿⣿⠁⠀⠀⠀⠀⠀⠀⠀⠀⢸⣿⣿⣿⣿⣿⣿⣿⣿⣿⣿⣿⣿⠁⠀⠀⠀⠈⠻⣿⣿⣿⣿⣿⣿⣿⣿⣿⣿⣿⣿⡀⠀⠀⠀⠀⠀⠀⠀⠀⠀⠀⠀⠀⠀⠀⠀⠀⠀⠀⠀⠀⠀⠀⠀⣰⣿⣿⣿⡿⠟⠁⠀⠀⠀⠀⠀⠀⠀⠀⠀⠀⠀⠀⠀⠀</a:t>
            </a:r>
            <a:br/>
            <a:r>
              <a:t>⣿⣿⣿⣿⣿⠇⠀⠀⠀⠀⠀⠀⠀⠀⠀⣸⣿⣿⣿⣿⣿⣿⣿⣿⣿⣿⣿⣿⡇⠀⠀⠀⠀⠀⠈⠻⣿⣿⣿⣿⣿⣿⣿⣿⣿⣿⣿⣄⠀⠀⠀⠀⠀⠀⠀⠀⠀⠀⠀⠀⠀⠀⠀⠀⠀⠀⠀⠀⣠⣾⣿⡿⠟⠉⠀⠀⠀⠀⠀⠀⠀⠀⠀⠀⠀⠀⠀⠀⠀⠀⠀</a:t>
            </a:r>
            <a:br/>
            <a:r>
              <a:t>⣿⣿⣿⣿⡟⠀⠀⠀⠀⠀⠀⠀⠀⠀⠀⣿⣿⣿⣿⣿⣿⣿⣿⣿⣿⣿⣿⣿⡇⠀⠀⠀⠀⠀⠀⠀⠀⠉⢹⣿⣿⣿⣿⣿⣿⣿⣿⣿⣦⡀⠀⠀⠀⠀⠀⠀⠀⠀⠀⠀⠀⠀⠀⠀⠀⠀⢠⠿⠟⠋⠁⠀⠀⠀⠀⠀⠀⠀⠀⠀⠀⠀⠀⠀⠀⠀⠀⠀⠀⠀⠀</a:t>
            </a:r>
            <a:br/>
            <a:r>
              <a:t>⣿⣿⣿⣿⠇⠀⠀⠀⠀⠀⠀⠀⠀⠀⠀⣿⣿⣿⣿⣿⣿⣿⣿⣿⣿⣿⣿⣿⣷⡀⠀⠀⠀⠀⠀⣀⣤⣾⣿⣿⣿⣿⣿⣿⣿⣿⣿⣿⣿⣿⣦⡀⠀⠀⠀⠀⠀⠀⠀⠀⠀⠀⠀⠀⠀⠀⠀⠀⠀⠀⠀⠀⠀⠀⠀⠀⠀⠀⠀⠀⠀⠀⠀⠀⠀⠀⠀⠀⠀⠀⠀</a:t>
            </a:r>
            <a:br/>
            <a:r>
              <a:t>⣿⣿⣿⣿⠀⠀⠀⠀⠀⠀⠀⠀⠀⠀⠀⣿⣿⣿⣿⣿⣿⣿⣿⣿⣿⣿⣿⣿⣿⣷⣤⣶⣶⣾⣿⣿⣿⣿⣿⣿⣿⣿⣿⣿⣿⣿⣿⣿⣿⣿⣿⣿⣦⣄⠀⠀⠀⠀⠀⠀⠀⠀⠀⠀⠀⠀⠀⠀⠀⠀⠀⠀⠀⠀⠀⠀⠀⠀⠀⠀⠀⠀⠀⠀⠀⠀⠀⠀⠀⠀⠀</a:t>
            </a:r>
            <a:br/>
            <a:r>
              <a:t>⣿⣿⣿⣿⠀⠀⠀⠀⠀⠀⠀⠀⠀⠀⠀⣿⣿⣿⣿⣿⣿⣿⣿⣿⣿⣿⣿⣿⣿⣿⣿⣿⣿⣿⣿⣿⣿⣿⣿⣿⣿⣿⣿⣿⣿⣿⣿⣿⣿⣿⣿⣿⣿⣿⣿⣶⣤⣄⣀⠀⠀⠀⠀⠀⠀⠀⠀⠀⠀⠀⠀⠀⠀⠀⠀⠀⠀⠀⠀⠀⠀⠀⠀⠀⠀⠀⠀⠀⠀⠀⠀</a:t>
            </a:r>
            <a:br/>
            <a:r>
              <a:t>⣿⣿⣿⡟⠀⠀⠀⠀⠀⠀⠀⠀⠀⠀⠀⣿⣿⣿⣿⣿⣿⣿⣿⣿⣿⣿⣿⣿⣿⣿⣿⣿⣿⣿⣿⣿⣿⣿⣿⣿⣿⣿⣿⣿⣿⣿⣿⣿⣿⣿⣿⣿⣿⣿⣿⣿⣿⣿⣿⣿⣿⣷⣶⣾⣷⣄⠀⠀⠀⠀⠀⠀⠀⠀⠀⠀⠀⠀⠀⠀⠀⠀⠀⠀⠀⠀⠀⠀⠀⠀⠀</a:t>
            </a:r>
            <a:br/>
            <a:r>
              <a:t>⣿⣿⣿⡇⠀⠀⠀⠀⠀⠀⠀⠀⠀⠀⠀⢻⣿⣿⣿⣿⣿⣿⣿⣿⣿⣿⣿⣿⣿⣿⣿⣿⣿⣿⣿⣿⣿⣿⣿⣿⣿⣿⣿⣿⣿⣿⣿⣿⣿⣿⣿⣿⣿⣿⣿⣿⣿⣿⣿⣿⣿⣿⣿⣿⣿⣿⣧⡀⠀⠀⠀⠀⠀⠀⠀⠀⠀⠀⠀⠀⠀⠀⠀⠀⠀⠀⠀⠀⠀⠀⠀</a:t>
            </a:r>
            <a:br/>
            <a:r>
              <a:t>⣿⣿⣿⡇⠀⠀⠀⠀⠀⠀⠀⠀⠀⠀⠀⢸⣿⣿⣿⣿⣿⣿⣿⣿⣿⣿⣿⣿⣿⣿⣿⣿⣿⣿⣿⣿⣿⣿⣿⣿⣿⣿⣿⣿⣿⣿⣿⣿⣿⣿⣿⣿⣿⣿⣿⣿⣿⣿⣿⣿⣿⣿⣿⣿⣿⣿⣿⣿⣄⠀⠀⠀⠀⠀⠀⠀⠀⠀⠀⠀⠀⠀⠀⠀⠀⠀⠀⠀⠀⠀⠀</a:t>
            </a:r>
            <a:br/>
            <a:r>
              <a:t>⣿⣿⣿⣿⠀⠀⠀⠀⠀⠀⠀⠀⠀⠀⠀⠀⢿⣿⣿⣿⣿⣿⣿⣿⣿⣿⣿⣿⣿⣿⣿⣿⣿⣿⣿⣿⣿⣿⣿⣿⣿⣿⣿⣿⣿⣿⣿⣿⣿⣿⣿⣿⣿⣿⣿⣿⣿⣿⣿⣿⣿⣿⣿⣿⣿⣿⣿⣿⣿⣧⠀⠀⠀⠀⠀⠀⠀⠀⠀⠀⠀⠀⠀⠀⠀⠀⠀⠀⠀⠀⠀</a:t>
            </a:r>
            <a:br/>
            <a:r>
              <a:t>⣿⣿⣿⣿⠀⠀⠀⠀⠀⠀⠀⠀⠀⠀⠀⠀⠘⣿⣿⣿⣿⣿⣿⣿⣿⣿⣿⣿⣿⣿⣿⣿⣿⣿⣿⣿⣿⣿⣿⣿⣿⣿⣿⣿⣿⣿⣿⣿⣿⣿⣿⣿⣿⣿⣿⣿⣿⣿⣿⣿⣿⣿⣿⣿⣿⣿⣿⣿⣿⣿⣷⡀⠀⠀⠀⠀⠀⠀⠀⠀⠀⠀⠀⠀⠀⠀⠀⠀⠀⠀⠀</a:t>
            </a:r>
            <a:br/>
            <a:r>
              <a:t>⣿⣿⣿⣿⡆⠀⠀⠀⠀⠀⠀⠀⠀⠀⠀⠀⠀⠘⢿⣿⣿⣿⣿⣿⣿⣿⣿⣿⣿⣿⣿⣿⣿⣿⣿⣿⣿⣿⣿⣿⣿⣿⣿⣿⣿⣿⣿⣿⣿⣿⣿⣿⣿⣿⣿⣿⣿⣿⣿⣿⣿⣿⣿⣿⣿⣿⣿⣿⣿⣿⣿⣿⣦⡀⠀⠀⠀⠀⠀⠀⠀⠀⠀⠀⠀⠀⠀⠀⠀⠀⠀</a:t>
            </a:r>
            <a:br/>
            <a:r>
              <a:t>⣿⣿⣿⣿⣧⠀⠀⠀⠀⠀⠀⠀⠀⠀⠀⠀⠀⠀⠀⠙⢿⣿⣿⣿⣿⣿⣿⣿⣿⣿⣿⣿⣿⣿⣿⣿⣿⣿⣿⣿⣿⣿⣿⣿⣿⣿⣿⣿⣿⣿⣿⣿⣿⣿⣿⣿⣿⣿⣿⣿⣿⣿⣿⣿⣿⣿⣿⣿⣿⣿⣿⣿⣿⣿⣷⣦⡀⠀⠀⠀⠀⠀⠀⠀⠀⠀⠀⠀⠀⠀⠀</a:t>
            </a:r>
            <a:br/>
            <a:r>
              <a:t>⣿⣿⣿⣿⣿⡆⠀⠀⠀⠀⠀⠀⠀⠀⠀⠀⠀⠀⠀⠀⠀⠙⠻⣿⣿⣿⣿⣿⣿⣿⣿⣿⣿⣿⣿⣿⣿⣿⣿⣿⣿⣿⣿⣿⣿⣿⣿⣿⣿⣿⣿⣿⣿⣿⣿⣿⣿⣿⣿⣿⣿⣿⣿⣿⣿⣿⣿⣿⣿⣿⣿⣿⣿⣿⣿⣿⣿⣷⣄⠀⠀⠀⠀⠀⠀⠀⠀⠀⠀⠀⠀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⣿⣿⣿⣿⣿⣿⣿⣿⣿⣿⣿⣿⣿⣿⣿⣿⣿⣿⣿⣿⣿⡇⠀⠀⠀⠀⠀⠀⠀⠀⠀⠀⠀⠀⠀⠀⠀⠀⠀⠀⠀⠀⠀⠀⠀⠀⠀⠀⠀⠀⠀⠀⠀⠀⠀⠀⠀⠀⠀⠈⠛⢿⣿⣿⣿⣿⣿⣿⣿⣿⣿⣿⣿⣿⣿⣿⣿⣿⣿⣿⣿⣿⣿⣿⣿⣿⠀⠀⠀⠀⠀</a:t>
            </a:r>
            <a:br/>
            <a:r>
              <a:t>⣿⣿⣿⣿⣿⣿⣿⣿⣿⣿⣿⣿⣿⣿⣿⣿⣿⣿⣿⣿⣿⡇⠀⠀⠀⠀⠀⠀⠀⠀⠀⠀⠀⠀⠀⠀⠀⠀⠀⠀⠀⠀⠀⠀⠀⠀⠀⠀⠀⠀⠀⠀⠀⠀⠀⠀⠀⠀⠀⠀⠀⠀⠈⠙⢿⣿⣿⣿⣿⣿⣿⣿⣿⣿⣿⣿⣿⣿⣿⣿⣿⣿⣿⣿⣿⣿⡇⠀⠀⠀⠀</a:t>
            </a:r>
            <a:br/>
            <a:r>
              <a:t>⣿⣿⣿⣿⣿⣿⣿⣿⣿⣿⣿⣿⣿⣿⣿⣿⣿⣿⣿⣿⣿⡇⠀⠀⠀⠀⠀⠀⠀⠀⠀⠀⠀⠀⠀⠀⠀⠀⠀⠀⠀⠀⠀⠀⠀⠀⠀⠀⠀⠀⠀⠀⠀⠀⠀⠀⠀⠀⠀⠀⠀⠀⠀⠀⠀⠈⠻⣿⣿⣿⣿⣿⣿⣿⣿⣿⣿⣿⣿⣿⣿⣿⣿⣿⣿⣿⣷⠀⠀⠀⠀</a:t>
            </a:r>
            <a:br/>
            <a:r>
              <a:t>⣿⣿⣿⣿⣿⣿⣿⣿⣿⣿⣿⣿⣿⣿⣿⣿⣿⣿⣿⣿⣿⡇⠀⠀⠀⠀⠀⠀⠀⠀⠀⠀⠀⠀⠀⠀⠀⠀⠀⠀⠀⠀⠀⠀⠀⠀⠀⠀⠀⠀⠀⠀⠀⠀⠀⠀⠀⠀⠀⠀⠀⠀⠀⠀⠀⠀⠀⠈⠛⣿⣿⣿⣿⣿⣿⣿⣿⣿⣿⣿⣿⣿⣿⣿⣿⣿⣿⠀⠀⠀⠀</a:t>
            </a:r>
            <a:br/>
            <a:r>
              <a:t>⣿⣿⣿⣿⣿⣿⣿⣿⣿⣿⣿⣿⣿⣿⣿⣿⣿⣿⣿⣿⣿⣿⡀⠀⠀⠀⠀⠀⠀⠀⠀⠀⠀⠀⠀⠀⠀⠀⠀⠀⠀⠀⠀⠀⠀⠀⠀⠀⠀⠀⠀⠀⠀⠀⠀⠀⠀⠀⠀⠀⠀⠀⠀⠀⠀⠀⠀⠀⠀⠈⠻⣿⣿⣿⣿⣿⣿⣿⣿⣿⣿⣿⣿⣿⣿⣿⣿⡆⠀⠀⠀</a:t>
            </a:r>
            <a:br/>
            <a:r>
              <a:t>⣿⣿⣿⣿⣿⣿⣿⣿⣿⣿⣿⣿⣿⣿⣿⣿⣿⣿⣿⣿⣿⣿⣇⠀⠀⠀⠀⠀⠀⠀⠀⠀⠀⠀⠀⠀⠀⠀⠀⠀⠀⠀⠀⠀⠀⠀⠀⠀⠀⠀⠀⠀⠀⠀⠀⠀⠀⠀⠀⠀⠀⠀⠀⠀⠀⠀⠀⠀⠀⠀⠀⠈⢿⣿⣿⣿⣿⣿⣿⣿⣿⣿⣿⣿⣿⣿⣿⡇⠀⠀⠀</a:t>
            </a:r>
            <a:br/>
            <a:r>
              <a:t>⣿⣿⣿⣿⣿⣿⣿⣿⣿⣿⣿⣿⣿⣿⣿⣿⣿⣿⣿⣿⣿⣿⣿⡄⠀⠀⠀⠀⠀⠀⠀⠀⠀⠀⠀⠀⠀⠀⠀⠀⠀⠀⠀⠀⠀⠀⠀⠀⠀⠀⠀⠀⠀⠀⠀⠀⠀⠀⠀⠀⠀⠀⠀⠀⠀⠀⠀⠀⠀⠀⠀⠀⠀⢹⣿⣿⣿⣿⣿⣿⣿⣿⣿⣿⣿⣿⣿⡇⠀⠀⠀</a:t>
            </a:r>
            <a:br/>
            <a:r>
              <a:t>⣿⣿⣿⣿⣿⣿⣿⣿⣿⣿⣿⣿⣿⣿⣿⣿⣿⣿⣿⣿⣿⣿⣿⣷⡀⠀⠀⠀⠀⠀⠀⠀⠀⠀⠀⠀⠀⠀⠀⠀⠀⠀⠀⠀⠀⠀⠀⠀⠀⠀⠀⠀⠀⠀⠀⠀⠀⠀⠀⠀⠀⠀⠀⠀⠀⠀⠀⠀⠀⠀⠀⠀⠀⠀⢻⣿⣿⣿⣿⣿⣿⣿⣿⣿⣿⣿⣿⡇⠀⠀⠀</a:t>
            </a:r>
            <a:br/>
            <a:r>
              <a:t>⣿⣿⣿⣿⣿⣿⣿⣿⣿⣿⣿⣿⣿⣿⣿⣿⣿⣿⣿⣿⣿⣿⣿⣿⣷⡀⠀⠀⠀⠀⠀⠀⠀⠀⠀⠀⠀⠀⠀⠀⠀⠀⠀⠀⠀⠀⠀⠀⠀⠀⠀⠀⠀⠀⠀⠀⠀⠀⠀⠀⠀⠀⠀⠀⠀⠀⠀⠀⠀⠀⠀⠀⠀⠀⠀⣿⣿⣿⣿⣿⣿⣿⣿⣿⣿⣿⣿⠃⠀⠀⠀</a:t>
            </a:r>
            <a:br/>
            <a:r>
              <a:t>⣿⣿⣿⣿⣿⣿⣿⣿⣿⣿⣿⣿⣿⣿⣿⣿⣿⣿⣿⣿⣿⣿⣿⣿⣿⣷⡀⠀⠀⠀⣀⣀⣀⣀⣀⠀⠀⠀⠀⠀⠀⠀⠀⠀⠀⠀⠀⠀⠀⠀⠀⠀⠀⠀⠀⠀⠀⠀⠀⠀⠀⠀⠀⠀⠀⠀⠀⠀⠀⠀⠀⠀⠀⠀⠀⢸⣿⣿⣿⣿⣿⣿⣿⣿⣿⣿⣿⠀⠀⠀⠀</a:t>
            </a:r>
            <a:br/>
            <a:r>
              <a:t>⣿⣿⣿⣿⣿⣿⣿⣿⣿⣿⣿⣿⣿⣿⣿⣿⣿⣿⣿⣿⣿⣿⣿⠟⠉⠀⠀⠀⣠⣾⣿⣿⣿⣿⣿⣿⣷⣦⣄⡀⠀⠀⠀⠀⠀⠀⠀⠀⠀⠀⠀⠀⠀⠀⠀⠀⠀⠀⠀⠀⠀⠀⠀⠀⠀⠀⠀⠀⠀⠀⠀⠀⠀⠀⠀⠘⣿⣿⣿⣿⣿⣿⣿⣿⣿⣿⡿⠀⠀⠀⠀</a:t>
            </a:r>
            <a:br/>
            <a:r>
              <a:t>⣿⣿⣿⣿⣿⣿⣿⣿⣿⣿⣿⣿⣿⣿⣿⣿⣿⣿⡿⠟⠉⠉⠁⠀⢀⣤⣶⣿⣿⣿⣿⣿⣿⣿⣿⣿⣿⣿⣿⣿⣦⡄⠀⠀⠀⠀⠀⠀⠀⠀⠀⠀⠀⠀⠀⠀⠀⠀⠀⠀⠀⠀⠀⠀⠀⠀⠀⠀⠀⠀⠀⠀⠀⠀⠀⠀⣿⣿⣿⣿⣿⣿⣿⣿⣿⣿⡇⠀⠀⠀⠀</a:t>
            </a:r>
            <a:br/>
            <a:r>
              <a:t>⣿⣿⣿⣿⣿⣿⣿⣿⣿⣿⣿⣿⣿⣿⣿⣿⣿⣿⠁⠀⠀⣠⣄⣠⣿⣿⣿⣿⣿⣿⣿⣿⣿⣿⣿⣿⣿⣿⣿⣿⣿⣿⣦⡀⠀⠀⠀⠀⠀⠀⠀⠀⠀⠀⠀⠀⠀⠀⠀⠀⠀⠀⠀⠀⠀⠀⠀⠀⠀⠀⠀⠀⠀⠀⠀⠀⣿⣿⣿⣿⣿⣿⣿⣿⣿⣿⠀⠀⠀⠀⠀</a:t>
            </a:r>
            <a:br/>
            <a:r>
              <a:t>⣿⣿⣿⣿⣿⣿⣿⣿⣿⣿⣿⣿⣿⣿⡿⠿⠋⠁⢀⣴⣾⣿⣿⣿⣿⣿⣿⣿⣿⣿⣿⣿⣿⣿⣿⣿⣿⣿⣿⣿⣿⣿⣿⣷⡄⠀⠀⠀⠀⠀⠀⢀⣠⣤⣤⣶⣦⣤⣀⡀⠀⠀⠀⠀⠀⠀⠀⠀⠀⠀⠀⠀⠀⠀⠀⠀⣿⣿⣿⣿⣿⣿⣿⣿⣿⠇⠀⠀⠀⠀⠀</a:t>
            </a:r>
            <a:br/>
            <a:r>
              <a:t>⣿⣿⣿⣿⣿⣿⣿⣿⣿⣿⣿⣿⠟⠁⠀⠀⢀⣴⣿⣿⣿⣿⣿⣿⣿⣿⣿⣿⣿⣿⣿⣿⣿⣿⣿⣿⣿⣿⣿⣿⣿⣿⣿⣿⣿⡀⠀⠀⠀⠀⢾⣿⣿⣿⣿⣿⣿⣿⣿⡇⠀⠀⠀⠀⠀⠀⠀⠀⠀⠀⠀⠀⠀⠀⠀⢀⣿⣿⣿⣿⣿⣿⣿⣿⡟⠀⠀⠀⠀⠀⠀</a:t>
            </a:r>
            <a:br/>
            <a:r>
              <a:t>⣿⣿⣿⣿⣿⣿⣿⣿⣿⣿⡿⠃⠀⠀⠀⢠⣾⣿⣿⣿⣿⣿⣿⣿⣿⣿⣿⣿⣿⣿⣿⣿⣿⣿⣿⣿⣿⣿⣿⣿⣿⣿⣿⣿⣿⣷⠀⠀⠀⠀⠈⢿⣿⣿⣿⣿⣿⣿⣿⡇⠀⠀⠀⠀⠀⠀⠀⠀⠀⠀⠀⠀⠀⠀⠀⢸⣿⣿⣿⣿⣿⣿⣿⡿⠁⠀⠀⠀⠀⠀⠀</a:t>
            </a:r>
            <a:br/>
            <a:r>
              <a:t>⣿⣿⣿⣿⣿⣿⣿⣿⣿⡟⠁⠀⠀⠀⠀⣿⣿⣿⣿⣿⣿⣿⣿⣿⣿⣿⣿⣿⣿⣿⣿⣿⣿⣿⣿⣿⣿⣿⣿⣿⣿⣿⣿⣿⣿⣿⡀⠀⠀⠀⠀⠈⠻⣿⣿⣿⣿⣿⣿⠁⠀⠀⠀⠀⠀⠀⠀⠀⠀⠀⠀⠀⠀⠀⠀⣸⣿⣿⣿⣿⣿⣿⡿⠁⠀⠀⠀⠀⠀⠀⠀</a:t>
            </a:r>
            <a:br/>
            <a:r>
              <a:t>⣿⣿⣿⣿⣿⣿⣿⣿⠋⠀⠀⠀⠀⠀⢸⣿⣿⣿⣿⣿⣿⣿⣿⣿⣿⣿⣿⣿⣿⡿⢿⣿⣿⣿⣿⣿⣿⣿⣿⣿⣿⣿⣿⣿⣿⣿⠃⠀⠀⠀⠀⠀⠀⠈⠻⠿⣿⣿⡏⠀⠀⠀⠀⠀⠀⠀⠀⠀⠀⠀⠀⠀⠀⠀⠀⣿⣿⣿⣿⣿⣿⡿⠁⠀⠀⠀⠀⠀⠀⠀⠀</a:t>
            </a:r>
            <a:br/>
            <a:r>
              <a:t>⣿⣿⣿⣿⣿⣿⡿⠃⠀⠀⠀⠀⠀⠀⢸⣿⣿⣿⣿⣿⣿⣿⣿⣿⣿⣿⣿⡇⠀⠀⠀⠈⠻⣿⣿⣿⣿⣿⣿⣿⣿⣿⣿⣿⣿⡟⠀⠀⠀⠀⠀⠀⠀⠀⠀⠀⠀⠀⠀⠀⠀⠀⠀⠀⠀⠀⠀⠀⠀⠀⠀⠀⠀⠀⢰⣿⣿⣿⣿⣿⠟⠀⠀⠀⠀⠀⠀⠀⠀⠀⠀</a:t>
            </a:r>
            <a:br/>
            <a:r>
              <a:t>⣿⣿⣿⣿⣿⣿⠁⠀⠀⠀⠀⠀⠀⠀⣼⣿⣿⣿⣿⣿⣿⣿⣿⣿⣿⣿⣿⡇⠀⠀⠀⠀⠀⠈⠻⣿⣿⣿⣿⣿⣿⣿⣿⣿⣿⡆⠀⠀⠀⠀⠀⠀⠀⠀⠀⠀⠀⠀⠀⠀⠀⠀⠀⠀⠀⠀⠀⠀⠀⠀⠀⠀⠀⣠⣿⣿⣿⣿⡿⠋⠀⠀⠀⠀⠀⠀⠀⠀⠀⠀⠀</a:t>
            </a:r>
            <a:br/>
            <a:r>
              <a:t>⣿⣿⣿⣿⣿⠃⠀⠀⠀⠀⠀⠀⠀⠀⣿⣿⣿⣿⣿⣿⣿⣿⣿⣿⣿⣿⣿⡇⠀⠀⠀⠀⠀⠀⠀⠀⠙⠻⣿⣿⣿⣿⣿⣿⣿⣧⠀⠀⠀⠀⠀⠀⠀⠀⠀⠀⠀⠀⠀⠀⠀⠀⠀⠀⠀⠀⠀⠀⠀⠀⠀⠀⣰⣿⣿⣿⡿⠋⠀⠀⠀⠀⠀⠀⠀⠀⠀⠀⠀⠀⠀</a:t>
            </a:r>
            <a:br/>
            <a:r>
              <a:t>⣿⣿⣿⣿⡏⠀⠀⠀⠀⠀⠀⠀⠀⠀⢻⣿⣿⣿⣿⣿⣿⣿⣿⣿⣿⣿⣿⣿⡀⠀⠀⠀⠀⠀⠀⠀⢀⣼⣿⣿⣿⣿⣿⣿⣿⣿⣆⠀⠀⠀⠀⠀⠀⠀⠀⠀⠀⠀⠀⠀⠀⠀⠀⠀⠀⠀⠀⠀⠀⠀⢀⣼⣿⣿⠿⠋⠀⠀⠀⠀⠀⠀⠀⠀⠀⠀⠀⠀⠀⠀⠀</a:t>
            </a:r>
            <a:br/>
            <a:r>
              <a:t>⣿⣿⣿⣿⠀⠀⠀⠀⠀⠀⠀⠀⠀⠀⣼⣿⣿⣿⣿⣿⣿⣿⣿⣿⣿⣿⣿⣿⣷⣄⣀⣀⣤⣴⣶⣿⣿⣿⣿⣿⣿⣿⣿⣿⣿⣿⣿⣆⠀⠀⠀⠀⠀⠀⠀⠀⠀⠀⠀⠀⠀⠀⠀⠀⠀⠀⠀⠀⠀⣰⣿⡿⠛⠁⠀⠀⠀⠀⠀⠀⠀⠀⠀⠀⠀⠀⠀⠀⠀⠀⠀</a:t>
            </a:r>
            <a:br/>
            <a:r>
              <a:t>⣿⣿⣿⡇⠀⠀⠀⠀⠀⠀⠀⠀⠀⠀⢿⣿⣿⣿⣿⣿⣿⣿⣿⣿⣿⣿⣿⣿⣿⣿⣿⣿⣿⣿⣿⣿⣿⣿⣿⣿⣿⣿⣿⣿⣿⣿⣿⣿⣧⡀⠀⠀⠀⠀⠀⠀⠀⠀⠀⠀⠀⠀⠀⠀⠀⠀⠀⠀⠘⠋⠁⠀⠀⠀⠀⠀⠀⠀⠀⠀⠀⠀⠀⠀⠀⠀⠀⠀⠀⠀⠀</a:t>
            </a:r>
            <a:br/>
            <a:r>
              <a:t>⣿⣿⣿⠇⠀⠀⠀⠀⠀⠀⠀⠀⠀⠀⢸⣿⣿⣿⣿⣿⣿⣿⣿⣿⣿⣿⣿⣿⣿⣿⣿⣿⣿⣿⣿⣿⣿⣿⣿⣿⣿⣿⣿⣿⣿⣿⣿⣿⣿⣿⣆⠀⠀⠀⠀⠀⠀⠀⠀⠀⠀⠀⠀⠀⠀⠀⠀⠀⠀⠀⠀⠀⠀⠀⠀⠀⠀⠀⠀⠀⠀⠀⠀⠀⠀⠀⠀⠀⠀⠀⠀</a:t>
            </a:r>
            <a:br/>
            <a:r>
              <a:t>⣿⣿⣿⠀⠀⠀⠀⠀⠀⠀⠀⠀⠀⠀⢸⣿⣿⣿⣿⣿⣿⣿⣿⣿⣿⣿⣿⣿⣿⣿⣿⣿⣿⣿⣿⣿⣿⣿⣿⣿⣿⣿⣿⣿⣿⣿⣿⣿⣿⣿⣿⣷⣦⣀⠀⠀⠀⠀⠀⠀⠀⠀⠀⠀⠀⠀⠀⠀⠀⠀⠀⠀⠀⠀⠀⠀⠀⠀⠀⠀⠀⠀⠀⠀⠀⠀⠀⠀⠀⠀⠀</a:t>
            </a:r>
            <a:br/>
            <a:r>
              <a:t>⣿⣿⣿⠀⠀⠀⠀⠀⠀⠀⠀⠀⠀⠀⠸⣿⣿⣿⣿⣿⣿⣿⣿⣿⣿⣿⣿⣿⣿⣿⣿⣿⣿⣿⣿⣿⣿⣿⣿⣿⣿⣿⣿⣿⣿⣿⣿⣿⣿⣿⣿⣿⣿⣿⣿⣶⣦⣄⣀⡀⠀⠀⠀⠀⣀⣠⣄⠀⠀⠀⠀⠀⠀⠀⠀⠀⠀⠀⠀⠀⠀⠀⠀⠀⠀⠀⠀⠀⠀⠀⠀</a:t>
            </a:r>
            <a:br/>
            <a:r>
              <a:t>⣿⣿⣿⠀⠀⠀⠀⠀⠀⠀⠀⠀⠀⠀⠀⣿⣿⣿⣿⣿⣿⣿⣿⣿⣿⣿⣿⣿⣿⣿⣿⣿⣿⣿⣿⣿⣿⣿⣿⣿⣿⣿⣿⣿⣿⣿⣿⣿⣿⣿⣿⣿⣿⣿⣿⣿⣿⣿⣿⣿⣿⣿⣿⣿⣿⣿⣿⣦⠀⠀⠀⠀⠀⠀⠀⠀⠀⠀⠀⠀⠀⠀⠀⠀⠀⠀⠀⠀⠀⠀⠀</a:t>
            </a:r>
            <a:br/>
            <a:r>
              <a:t>⣿⣿⣿⠀⠀⠀⠀⠀⠀⠀⠀⠀⠀⠀⠀⢹⣿⣿⣿⣿⣿⣿⣿⣿⣿⣿⣿⣿⣿⣿⣿⣿⣿⣿⣿⣿⣿⣿⣿⣿⣿⣿⣿⣿⣿⣿⣿⣿⣿⣿⣿⣿⣿⣿⣿⣿⣿⣿⣿⣿⣿⣿⣿⣿⣿⣿⣿⣿⣧⠀⠀⠀⠀⠀⠀⠀⠀⠀⠀⠀⠀⠀⠀⠀⠀⠀⠀⠀⠀⠀⠀</a:t>
            </a:r>
            <a:br/>
            <a:r>
              <a:t>⣿⣿⣿⠀⠀⠀⠀⠀⠀⠀⠀⠀⠀⠀⠀⠀⢿⣿⣿⣿⣿⣿⣿⣿⣿⣿⣿⣿⣿⣿⣿⣿⣿⣿⣿⣿⣿⣿⣿⣿⣿⣿⣿⣿⣿⣿⣿⣿⣿⣿⣿⣿⣿⣿⣿⣿⣿⣿⣿⣿⣿⣿⣿⣿⣿⣿⣿⣿⣿⣧⠀⠀⠀⠀⠀⠀⠀⠀⠀⠀⠀⠀⠀⠀⠀⠀⠀⠀⠀⠀⠀</a:t>
            </a:r>
            <a:br/>
            <a:r>
              <a:t>⣿⣿⣿⠀⠀⠀⠀⠀⠀⠀⠀⠀⠀⠀⠀⠀⠈⢿⣿⣿⣿⣿⣿⣿⣿⣿⣿⣿⣿⣿⣿⣿⣿⣿⣿⣿⣿⣿⣿⣿⣿⣿⣿⣿⣿⣿⣿⣿⣿⣿⣿⣿⣿⣿⣿⣿⣿⣿⣿⣿⣿⣿⣿⣿⣿⣿⣿⣿⣿⣿⣆⠀⠀⠀⠀⠀⠀⠀⠀⠀⠀⠀⠀⠀⠀⠀⠀⠀⠀⠀⠀</a:t>
            </a:r>
            <a:br/>
            <a:r>
              <a:t>⣿⣿⣿⡄⠀⠀⠀⠀⠀⠀⠀⠀⠀⠀⠀⠀⠀⠀⠻⣿⣿⣿⣿⣿⣿⣿⣿⣿⣿⣿⣿⣿⣿⣿⣿⣿⣿⣿⣿⣿⣿⣿⣿⣿⣿⣿⣿⣿⣿⣿⣿⣿⣿⣿⣿⣿⣿⣿⣿⣿⣿⣿⣿⣿⣿⣿⣿⣿⣿⣿⣿⣦⠀⠀⠀⠀⠀⠀⠀⠀⠀⠀⠀⠀⠀⠀⠀⠀⠀⠀⠀</a:t>
            </a:r>
            <a:br/>
            <a:r>
              <a:t>⣿⣿⣿⣇⠀⠀⠀⠀⠀⠀⠀⠀⠀⠀⠀⠀⠀⠀⠀⠈⠻⣿⣿⣿⣿⣿⣿⣿⣿⣿⣿⣿⣿⣿⣿⣿⣿⣿⣿⣿⣿⣿⣿⣿⣿⣿⣿⣿⣿⣿⣿⣿⣿⣿⣿⣿⣿⣿⣿⣿⣿⣿⣿⣿⣿⣿⣿⣿⣿⣿⣿⣿⣿⣶⣄⠀⠀⠀⠀⠀⠀⠀⠀⠀⠀⠀⠀⠀⠀⠀⠀</a:t>
            </a:r>
            <a:br/>
            <a:r>
              <a:t>⣿⣿⣿⣿⡀⠀⠀⠀⠀⠀⠀⠀⠀⠀⠀⠀⠀⠀⠀⠀⠀⠈⠙⢿⣿⣿⣿⣿⣿⣿⣿⣿⣿⣿⣿⣿⣿⣿⣿⣿⣿⣿⣿⣿⣿⣿⣿⣿⣿⣿⣿⣿⣿⣿⣿⣿⣿⣿⣿⣿⣿⣿⣿⣿⣿⣿⣿⣿⣿⣿⣿⣿⣿⣿⣿⣧⣀⣀⣀⣀⡀⠀⠀⠀⠀⠀⠀⠀⠀⠀⠀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⣿⣿⣿⣿⣿⣿⣿⣿⣿⣿⣿⣿⣿⣿⣿⣿⣿⣿⣿⣿⣿⣿⠀⠀⠀⠀⠀⠀⠀⠀⠀⠀⠀⠀⠀⠀⠀⠀⠀⠀⠀⠀⠀⠀⠀⠀⠀⠀⠀⠀⠀⠀⠀⠀⠀⠀⠀⠀⠀⠀⠙⠻⢿⣿⣿⣿⣿⣿⣿⣿⣿⣿⣿⣿⣿⣿⣿⣿⣿⣿⣿⣿⣿⣿⣿⣿⣇⠀⠀⠀⠀</a:t>
            </a:r>
            <a:br/>
            <a:r>
              <a:t>⣿⣿⣿⣿⣿⣿⣿⣿⣿⣿⣿⣿⣿⣿⣿⣿⣿⣿⣿⣿⣿⣿⠀⠀⠀⠀⠀⠀⠀⠀⠀⠀⠀⠀⠀⠀⠀⠀⠀⠀⠀⠀⠀⠀⠀⠀⠀⠀⠀⠀⠀⠀⠀⠀⠀⠀⠀⠀⠀⠀⠀⠀⠀⠙⠻⣿⣿⣿⣿⣿⣿⣿⣿⣿⣿⣿⣿⣿⣿⣿⣿⣿⣿⣿⣿⣿⣿⠀⠀⠀⠀</a:t>
            </a:r>
            <a:br/>
            <a:r>
              <a:t>⣿⣿⣿⣿⣿⣿⣿⣿⣿⣿⣿⣿⣿⣿⣿⣿⣿⣿⣿⣿⣿⡯⠀⠀⠀⠀⠀⠀⠀⠀⠀⠀⠀⠀⠀⠀⠀⠀⠀⠀⠀⠀⠀⠀⠀⠀⠀⠀⠀⠀⠀⠀⠀⠀⠀⠀⠀⠀⠀⠀⠀⠀⠀⠀⠀⠀⠙⢿⣿⣿⣿⣿⣿⣿⣿⣿⣿⣿⣿⣿⣿⣿⣿⣿⣿⣿⣿⡆⠀⠀⠀</a:t>
            </a:r>
            <a:br/>
            <a:r>
              <a:t>⣿⣿⣿⣿⣿⣿⣿⣿⣿⣿⣿⣿⣿⣿⣿⣿⣿⣿⣿⣿⣿⣇⠀⠀⠀⠀⠀⠀⠀⠀⠀⠀⠀⠀⠀⠀⠀⠀⠀⠀⠀⠀⠀⠀⠀⠀⠀⠀⠀⠀⠀⠀⠀⠀⠀⠀⠀⠀⠀⠀⠀⠀⠀⠀⠀⠀⠀⠀⠙⢿⣿⣿⣿⣿⣿⣿⣿⣿⣿⣿⣿⣿⣿⣿⣿⣿⣿⡇⠀⠀⠀</a:t>
            </a:r>
            <a:br/>
            <a:r>
              <a:t>⣿⣿⣿⣿⣿⣿⣿⣿⣿⣿⣿⣿⣿⣿⣿⣿⣿⣿⣿⣿⣿⣿⡀⠀⠀⠀⠀⠀⠀⠀⠀⠀⠀⠀⠀⠀⠀⠀⠀⠀⠀⠀⠀⠀⠀⠀⠀⠀⠀⠀⠀⠀⠀⠀⠀⠀⠀⠀⠀⠀⠀⠀⠀⠀⠀⠀⠀⠀⠀⠀⠙⢿⣿⣿⣿⣿⣿⣿⣿⣿⣿⣿⣿⣿⣿⣿⣿⣿⠀⠀⠀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⣿⣿⣿⣿⣿⣿⣿⣿⣿⣿⣿⣿⣿⣿⣿⣿⣿⣿⣿⣿⣿⣿⡇⠀⠀⠀⠀⠀⠀⠀⠀⠀⠀⠀⠀⠀⠀⠀⠀⠀⠀⠀⠀⠀⠀⠀⠀⠀⠀⠀⠀⠀⠀⠀⠀⠀⠀⠀⠀⠀⠀⠀⠀⠀⠀⠀⠀⠀⠀⠀⠀⠀⠹⣿⣿⣿⣿⣿⣿⣿⣿⣿⣿⣿⣿⣿⣿⣿⠀⠀⠀</a:t>
            </a:r>
            <a:br/>
            <a:r>
              <a:t>⣿⣿⣿⣿⣿⣿⣿⣿⣿⣿⣿⣿⣿⣿⣿⣿⣿⣿⣿⣿⣿⣿⣧⠀⠀⠀⠀⠀⠀⠀⠀⠀⠀⠀⠀⠀⠀⠀⠀⠀⠀⠀⠀⠀⠀⠀⠀⠀⠀⠀⠀⠀⠀⠀⠀⠀⠀⠀⠀⠀⠀⠀⠀⠀⠀⠀⠀⠀⠀⠀⠀⠀⠀⠘⣿⣿⣿⣿⣿⣿⣿⣿⣿⣿⣿⣿⣿⣿⠀⠀⠀</a:t>
            </a:r>
            <a:br/>
            <a:r>
              <a:t>⣿⣿⣿⣿⣿⣿⣿⣿⣿⣿⣿⣿⣿⣿⣿⣿⣿⣿⣿⣿⣿⣿⣿⡆⠀⠀⠀⠀⠀⠀⠀⠀⠀⠀⠀⠀⠀⠀⠀⠀⠀⠀⠀⠀⠀⠀⠀⠀⠀⠀⠀⠀⠀⠀⠀⠀⠀⠀⠀⠀⠀⠀⠀⠀⠀⠀⠀⠀⠀⠀⠀⠀⠀⠀⠘⣿⣿⣿⣿⣿⣿⣿⣿⣿⣿⣿⣿⣿⠀⠀⠀</a:t>
            </a:r>
            <a:br/>
            <a:r>
              <a:t>⣿⣿⣿⣿⣿⣿⣿⣿⣿⣿⣿⣿⣿⣿⣿⣿⣿⣿⣿⣿⣿⣿⣿⣿⡄⠀⠀⠀⠀⠀⠀⠀⠀⠀⠀⠀⠀⠀⠀⠀⠀⠀⠀⠀⠀⠀⠀⠀⠀⠀⠀⠀⠀⠀⠀⠀⠀⠀⠀⠀⠀⠀⠀⠀⠀⠀⠀⠀⠀⠀⠀⠀⠀⠀⠀⢸⣿⣿⣿⣿⣿⣿⣿⣿⣿⣿⣿⡏⠀⠀⠀</a:t>
            </a:r>
            <a:br/>
            <a:r>
              <a:t>⣿⣿⣿⣿⣿⣿⣿⣿⣿⣿⣿⣿⣿⣿⣿⣿⣿⣿⣿⣿⣿⣿⣿⠿⠛⠀⠀⢀⣴⣶⣾⣿⣿⣷⣶⣶⣤⣀⠀⠀⠀⠀⠀⠀⠀⠀⠀⠀⠀⠀⠀⠀⠀⠀⠀⠀⠀⠀⠀⠀⠀⠀⠀⠀⠀⠀⠀⠀⠀⠀⠀⠀⠀⠀⠀⠀⣿⣿⣿⣿⣿⣿⣿⣿⣿⣿⣿⡇⠀⠀⠀</a:t>
            </a:r>
            <a:br/>
            <a:r>
              <a:t>⣿⣿⣿⣿⣿⣿⣿⣿⣿⣿⣿⣿⣿⣿⣿⣿⣿⣿⣿⣿⡿⠋⠁⠀⠀⣀⣤⣾⣿⣿⣿⣿⣿⣿⣿⣿⣿⣿⣿⣦⣄⠀⠀⠀⠀⠀⠀⠀⠀⠀⠀⠀⠀⠀⠀⠀⠀⠀⠀⠀⠀⠀⠀⠀⠀⠀⠀⠀⠀⠀⠀⠀⠀⠀⠀⠀⢻⣿⣿⣿⣿⣿⣿⣿⣿⣿⣿⠁⠀⠀⠀</a:t>
            </a:r>
            <a:br/>
            <a:r>
              <a:t>⣿⣿⣿⣿⣿⣿⣿⣿⣿⣿⣿⣿⣿⣿⣿⣿⡿⠛⠉⠁⠀⠀⠀⣤⣿⣿⣿⣿⣿⣿⣿⣿⣿⣿⣿⣿⣿⣿⣿⣿⣿⣷⡄⠀⠀⠀⠀⠀⠀⠀⠀⠀⠀⠀⠀⠀⠀⠀⠀⠀⠀⠀⠀⠀⠀⠀⠀⠀⠀⠀⠀⠀⠀⠀⠀⠀⢸⣿⣿⣿⣿⣿⣿⣿⣿⣿⡿⠀⠀⠀⠀</a:t>
            </a:r>
            <a:br/>
            <a:r>
              <a:t>⣿⣿⣿⣿⣿⣿⣿⣿⣿⣿⣿⣿⣿⣿⣿⣿⡇⠀⠀⢀⣀⣠⣾⣿⣿⣿⣿⣿⣿⣿⣿⣿⣿⣿⣿⣿⣿⣿⣿⣿⣿⣿⣿⣦⠀⠀⠀⠀⠀⠀⠀⠀⠀⠀⠀⠀⠀⠀⠀⠀⠀⠀⠀⠀⠀⠀⠀⠀⠀⠀⠀⠀⠀⠀⠀⠀⢸⣿⣿⣿⣿⣿⣿⣿⣿⣿⠇⠀⠀⠀⠀</a:t>
            </a:r>
            <a:br/>
            <a:r>
              <a:t>⣿⣿⣿⣿⣿⣿⣿⣿⣿⣿⣿⣿⣿⣿⡿⠛⠁⢀⣴⣿⣿⣿⣿⣿⣿⣿⣿⣿⣿⣿⣿⣿⣿⣿⣿⣿⣿⣿⣿⣿⣿⣿⣿⣿⣷⡀⠀⠀⠀⠀⠀⠀⠀⠀⠀⠀⠀⠀⠀⠀⠀⠀⠀⠀⠀⠀⠀⠀⠀⠀⠀⠀⠀⠀⠀⠀⢸⣿⣿⣿⣿⣿⣿⣿⣿⡟⠀⠀⠀⠀⠀</a:t>
            </a:r>
            <a:br/>
            <a:r>
              <a:t>⣿⣿⣿⣿⣿⣿⣿⣿⣿⣿⣿⠟⠁⠀⠀⢀⣴⣿⣿⣿⣿⣿⣿⣿⣿⣿⣿⣿⣿⣿⣿⣿⣿⣿⣿⣿⣿⣿⣿⣿⣿⣿⣿⣿⣿⣧⠀⠀⠀⠀⠀⢀⣤⣶⣾⣿⣿⣿⣶⣦⠀⠀⠀⠀⠀⠀⠀⠀⠀⠀⠀⠀⠀⠀⠀⠀⢸⣿⣿⣿⣿⣿⣿⣿⣿⠃⠀⠀⠀⠀⠀</a:t>
            </a:r>
            <a:br/>
            <a:r>
              <a:t>⣿⣿⣿⣿⣿⣿⣿⣿⣿⣿⠏⠀⠀⠀⢀⣾⣿⣿⣿⣿⣿⣿⣿⣿⣿⣿⣿⣿⣿⣿⣿⣿⣿⣿⣿⣿⣿⣿⣿⣿⣿⣿⣿⣿⣿⣿⡄⠀⠀⠀⠀⢿⣿⣿⣿⣿⣿⣿⣿⣿⡇⠀⠀⠀⠀⠀⠀⠀⠀⠀⠀⠀⠀⠀⠀⠀⢸⣿⣿⣿⣿⣿⣿⣿⠏⠀⠀⠀⠀⠀⠀</a:t>
            </a:r>
            <a:br/>
            <a:r>
              <a:t>⣿⣿⣿⣿⣿⣿⣿⣿⣿⠋⠀⠀⠀⠀⣾⣿⣿⣿⣿⣿⣿⣿⣿⣿⣿⣿⣿⣿⣿⣿⣿⣿⣿⣿⣿⣿⣿⣿⣿⣿⣿⣿⣿⣿⣿⣿⡇⠀⠀⠀⠀⠈⢿⣿⣿⣿⣿⣿⣿⣿⠀⠀⠀⠀⠀⠀⠀⠀⠀⠀⠀⠀⠀⠀⠀⠀⣾⣿⣿⣿⣿⣿⣿⠏⠀⠀⠀⠀⠀⠀⠀</a:t>
            </a:r>
            <a:br/>
            <a:r>
              <a:t>⣿⣿⣿⣿⣿⣿⣿⡿⠁⠀⠀⠀⠀⠀⣿⣿⣿⣿⣿⣿⣿⣿⣿⣿⣿⣿⣿⠏⠁⠀⠈⠙⢿⣿⣿⣿⣿⣿⣿⣿⣿⣿⣿⣿⣿⣿⠃⠀⠀⠀⠀⠀⠀⠙⢿⣿⣿⣿⣿⡏⠀⠀⠀⠀⠀⠀⠀⠀⠀⠀⠀⠀⠀⠀⠀⠀⣿⣿⣿⣿⣿⣿⠏⠀⠀⠀⠀⠀⠀⠀⠀</a:t>
            </a:r>
            <a:br/>
            <a:r>
              <a:t>⣿⣿⣿⣿⣿⣿⡟⠀⠀⠀⠀⠀⠀⢀⣿⣿⣿⣿⣿⣿⣿⣿⣿⣿⣿⣿⣿⠀⠀⠀⠀⠀⠀⠙⠿⣿⣿⣿⣿⣿⣿⣿⣿⣿⣿⡏⠀⠀⠀⠀⠀⠀⠀⠀⠀⠉⠛⠛⠛⠁⠀⠀⠀⠀⠀⠀⠀⠀⠀⠀⠀⠀⠀⠀⠀⣸⣿⣿⣿⣿⡿⠃⠀⠀⠀⠀⠀⠀⠀⠀⠀</a:t>
            </a:r>
            <a:br/>
            <a:r>
              <a:t>⣿⣿⣿⣿⣿⡟⠀⠀⠀⠀⠀⠀⠀⢸⣿⣿⣿⣿⣿⣿⣿⣿⣿⣿⣿⣿⣿⡀⠀⠀⠀⠀⠀⠀⠀⠈⠛⢿⣿⣿⣿⣿⣿⣿⣿⠃⠀⠀⠀⠀⠀⠀⠀⠀⠀⠀⠀⠀⠀⠀⠀⠀⠀⠀⠀⠀⠀⠀⠀⠀⠀⠀⠀⠀⣰⣿⣿⣿⣿⡟⠁⠀⠀⠀⠀⠀⠀⠀⠀⠀⠀</a:t>
            </a:r>
            <a:br/>
            <a:r>
              <a:t>⣿⣿⣿⣿⡟⠀⠀⠀⠀⠀⠀⠀⠀⢸⣿⣿⣿⣿⣿⣿⣿⣿⣿⣿⣿⣿⣿⣇⠀⠀⠀⠀⠀⠀⠀⠀⣠⣿⣿⣿⣿⣿⣿⣿⣿⡇⠀⠀⠀⠀⠀⠀⠀⠀⠀⠀⠀⠀⠀⠀⠀⠀⠀⠀⠀⠀⠀⠀⠀⠀⠀⠀⠀⣰⣿⣿⣿⡿⠋⠀⠀⠀⠀⠀⠀⠀⠀⠀⠀⠀⠀</a:t>
            </a:r>
            <a:br/>
            <a:r>
              <a:t>⣿⣿⣿⣿⠁⠀⠀⠀⠀⠀⠀⠀⠀⢸⣿⣿⣿⣿⣿⣿⣿⣿⣿⣿⣿⣿⣿⣿⣆⣀⣀⣀⣀⣤⣶⣿⣿⣿⣿⣿⣿⣿⣿⣿⣿⣿⡀⠀⠀⠀⠀⠀⠀⠀⠀⠀⠀⠀⠀⠀⠀⠀⠀⠀⠀⠀⠀⠀⠀⠀⠀⢀⣴⣿⣿⠟⠉⠀⠀⠀⠀⠀⠀⠀⠀⠀⠀⠀⠀⠀⠀</a:t>
            </a:r>
            <a:br/>
            <a:r>
              <a:t>⣿⣿⣿⡇⠀⠀⠀⠀⠀⠀⠀⠀⠀⢰⣿⣿⣿⣿⣿⣿⣿⣿⣿⣿⣿⣿⣿⣿⣿⣿⣿⣿⣿⣿⣿⣿⣿⣿⣿⣿⣿⣿⣿⣿⣿⣿⣷⡀⠀⠀⠀⠀⠀⠀⠀⠀⠀⠀⠀⠀⠀⠀⠀⠀⠀⠀⠀⠀⠀⠀⢀⣾⡿⠟⠁⠀⠀⠀⠀⠀⠀⠀⠀⠀⠀⠀⠀⠀⠀⠀⠀</a:t>
            </a:r>
            <a:br/>
            <a:r>
              <a:t>⣿⣿⣿⠀⠀⠀⠀⠀⠀⠀⠀⠀⠀⠀⣿⣿⣿⣿⣿⣿⣿⣿⣿⣿⣿⣿⣿⣿⣿⣿⣿⣿⣿⣿⣿⣿⣿⣿⣿⣿⣿⣿⣿⣿⣿⣿⣿⣷⡄⠀⠀⠀⠀⠀⠀⠀⠀⠀⠀⠀⠀⠀⠀⠀⠀⠀⠀⠀⠀⠀⠟⠉⠀⠀⠀⠀⠀⠀⠀⠀⠀⠀⠀⠀⠀⠀⠀⠀⠀⠀⠀</a:t>
            </a:r>
            <a:br/>
            <a:r>
              <a:t>⣿⣿⡟⠀⠀⠀⠀⠀⠀⠀⠀⠀⠀⠀⣿⣿⣿⣿⣿⣿⣿⣿⣿⣿⣿⣿⣿⣿⣿⣿⣿⣿⣿⣿⣿⣿⣿⣿⣿⣿⣿⣿⣿⣿⣿⣿⣿⣿⣿⣆⠀⠀⠀⠀⠀⠀⠀⠀⠀⠀⠀⠀⠀⠀⠀⠀⠀⠀⠀⠀⠀⠀⠀⠀⠀⠀⠀⠀⠀⠀⠀⠀⠀⠀⠀⠀⠀⠀⠀⠀⠀</a:t>
            </a:r>
            <a:br/>
            <a:r>
              <a:t>⣿⣿⡇⠀⠀⠀⠀⠀⠀⠀⠀⠀⠀⠀⣿⣿⣿⣿⣿⣿⣿⣿⣿⣿⣿⣿⣿⣿⣿⣿⣿⣿⣿⣿⣿⣿⣿⣿⣿⣿⣿⣿⣿⣿⣿⣿⣿⣿⣿⣿⣷⣄⡀⠀⠀⠀⠀⠀⠀⠀⠀⠀⠀⠀⠀⠀⠀⠀⠀⠀⠀⠀⠀⠀⠀⠀⠀⠀⠀⠀⠀⠀⠀⠀⠀⠀⠀⠀⠀⠀⠀</a:t>
            </a:r>
            <a:br/>
            <a:r>
              <a:t>⣿⣿⡇⠀⠀⠀⠀⠀⠀⠀⠀⠀⠀⠀⢸⣿⣿⣿⣿⣿⣿⣿⣿⣿⣿⣿⣿⣿⣿⣿⣿⣿⣿⣿⣿⣿⣿⣿⣿⣿⣿⣿⣿⣿⣿⣿⣿⣿⣿⣿⣿⣿⣿⣶⣤⣀⡀⠀⠀⠀⠀⠀⠀⠀⠀⠀⢀⡀⠀⠀⠀⠀⠀⠀⠀⠀⠀⠀⠀⠀⠀⠀⠀⠀⠀⠀⠀⠀⠀⠀⠀</a:t>
            </a:r>
            <a:br/>
            <a:r>
              <a:t>⣿⣿⡇⠀⠀⠀⠀⠀⠀⠀⠀⠀⠀⠀⠈⣿⣿⣿⣿⣿⣿⣿⣿⣿⣿⣿⣿⣿⣿⣿⣿⣿⣿⣿⣿⣿⣿⣿⣿⣿⣿⣿⣿⣿⣿⣿⣿⣿⣿⣿⣿⣿⣿⣿⣿⣿⣿⣿⣶⣶⣶⣦⣤⣴⣶⣾⣿⣿⡀⠀⠀⠀⠀⠀⠀⠀⠀⠀⠀⠀⠀⠀⠀⠀⠀⠀⠀⠀⠀⠀⠀</a:t>
            </a:r>
            <a:br/>
            <a:r>
              <a:t>⣿⣿⡇⠀⠀⠀⠀⠀⠀⠀⠀⠀⠀⠀⠀⢹⣿⣿⣿⣿⣿⣿⣿⣿⣿⣿⣿⣿⣿⣿⣿⣿⣿⣿⣿⣿⣿⣿⣿⣿⣿⣿⣿⣿⣿⣿⣿⣿⣿⣿⣿⣿⣿⣿⣿⣿⣿⣿⣿⣿⣿⣿⣿⣿⣿⣿⣿⣿⣿⡀⠀⠀⠀⠀⠀⠀⠀⠀⠀⠀⠀⠀⠀⠀⠀⠀⠀⠀⠀⠀⠀</a:t>
            </a:r>
            <a:br/>
            <a:r>
              <a:t>⣿⣿⡇⠀⠀⠀⠀⠀⠀⠀⠀⠀⠀⠀⠀⠀⢿⣿⣿⣿⣿⣿⣿⣿⣿⣿⣿⣿⣿⣿⣿⣿⣿⣿⣿⣿⣿⣿⣿⣿⣿⣿⣿⣿⣿⣿⣿⣿⣿⣿⣿⣿⣿⣿⣿⣿⣿⣿⣿⣿⣿⣿⣿⣿⣿⣿⣿⣿⣿⣧⠀⠀⠀⠀⠀⠀⠀⠀⠀⠀⠀⠀⠀⠀⠀⠀⠀⠀⠀⠀⠀</a:t>
            </a:r>
            <a:br/>
            <a:r>
              <a:t>⣿⣿⡇⠀⠀⠀⠀⠀⠀⠀⠀⠀⠀⠀⠀⠀⠈⢿⣿⣿⣿⣿⣿⣿⣿⣿⣿⣿⣿⣿⣿⣿⣿⣿⣿⣿⣿⣿⣿⣿⣿⣿⣿⣿⣿⣿⣿⣿⣿⣿⣿⣿⣿⣿⣿⣿⣿⣿⣿⣿⣿⣿⣿⣿⣿⣿⣿⣿⣿⣿⡄⠀⠀⠀⠀⠀⠀⠀⠀⠀⠀⠀⠀⠀⠀⠀⠀⠀⠀⠀⠀</a:t>
            </a:r>
            <a:br/>
            <a:r>
              <a:t>⣿⣿⣧⠀⠀⠀⠀⠀⠀⠀⠀⠀⠀⠀⠀⠀⠀⠀⠻⣿⣿⣿⣿⣿⣿⣿⣿⣿⣿⣿⣿⣿⣿⣿⣿⣿⣿⣿⣿⣿⣿⣿⣿⣿⣿⣿⣿⣿⣿⣿⣿⣿⣿⣿⣿⣿⣿⣿⣿⣿⣿⣿⣿⣿⣿⣿⣿⣿⣿⣿⣿⡀⠀⠀⠀⠀⠀⠀⠀⠀⠀⠀⠀⠀⠀⠀⠀⠀⠀⠀⠀</a:t>
            </a:r>
            <a:br/>
            <a:r>
              <a:t>⣿⣿⣿⠀⠀⠀⠀⠀⠀⠀⠀⠀⠀⠀⠀⠀⠀⠀⠀⠈⠛⢿⣿⣿⣿⣿⣿⣿⣿⣿⣿⣿⣿⣿⣿⣿⣿⣿⣿⣿⣿⣿⣿⣿⣿⣿⣿⣿⣿⣿⣿⣿⣿⣿⣿⣿⣿⣿⣿⣿⣿⣿⣿⣿⣿⣿⣿⣿⣿⣿⣿⣿⣶⣄⠀⠀⠀⠀⠀⠀⠀⠀⠀⠀⠀⠀⠀⠀⠀⠀⠀</a:t>
            </a:r>
            <a:br/>
            <a:r>
              <a:t>⣿⣿⣿⣇⠀⠀⠀⠀⠀⠀⠀⠀⠀⠀⠀⠀⠀⠀⠀⠀⠀⠀⠉⠻⢿⣿⣿⣿⣿⣿⣿⣿⣿⣿⣿⣿⣿⣿⣿⣿⣿⣿⣿⣿⣿⣿⣿⣿⣿⣿⣿⣿⣿⣿⣿⣿⣿⣿⣿⣿⣿⣿⣿⣿⣿⣿⣿⣿⣿⣿⣿⣿⣿⣿⣧⣀⣀⣀⣀⣀⠀⠀⠀⠀⠀⠀⠀⠀⠀⠀⠀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⣿⣿⣿⣿⣿⣿⣿⣿⣿⣿⣿⣿⣿⣿⣿⣿⣿⣿⣿⣿⣿⣿⣿⡏⠀⠀⠀⠀⠀⠀⠀⠀⠀⠀⠀⠀⠀⠀⠀⠀⠀⠀⠀⠀⠀⠀⠀⠀⠀⠀⠀⠀⠀⠀⠀⠀⠀⠀⠀⠀⠈⠙⠻⣿⣿⣿⣿⣿⣿⣿⣿⣿⣿⣿⣿⣿⣿⣿⣿⣿⣿⣿⣿⣿⣿⣿⣿⣇⠀⠀⠀</a:t>
            </a:r>
            <a:br/>
            <a:r>
              <a:t>⣿⣿⣿⣿⣿⣿⣿⣿⣿⣿⣿⣿⣿⣿⣿⣿⣿⣿⣿⣿⣿⣿⡿⠀⠀⠀⠀⠀⠀⠀⠀⠀⠀⠀⠀⠀⠀⠀⠀⠀⠀⠀⠀⠀⠀⠀⠀⠀⠀⠀⠀⠀⠀⠀⠀⠀⠀⠀⠀⠀⠀⠀⠀⠀⠙⠻⣿⣿⣿⣿⣿⣿⣿⣿⣿⣿⣿⣿⣿⣿⣿⣿⣿⣿⣿⣿⣿⣿⠀⠀⠀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⣿⣿⣿⣿⣿⣿⣿⣿⣿⣿⣿⣿⣿⣿⣿⣿⣿⣿⣿⣿⣿⣿⡇⠀⠀⠀⠀⠀⠀⠀⠀⠀⠀⠀⠀⠀⠀⠀⠀⠀⠀⠀⠀⠀⠀⠀⠀⠀⠀⠀⠀⠀⠀⠀⠀⠀⠀⠀⠀⠀⠀⠀⠀⠀⠀⠀⠈⠙⢿⣿⣿⣿⣿⣿⣿⣿⣿⣿⣿⣿⣿⣿⣿⣿⣿⣿⣿⣿⡆⠀⠀</a:t>
            </a:r>
            <a:br/>
            <a:r>
              <a:t>⣿⣿⣿⣿⣿⣿⣿⣿⣿⣿⣿⣿⣿⣿⣿⣿⣿⣿⣿⣿⣿⣿⠁⠀⠀⠀⠀⠀⠀⠀⠀⠀⠀⠀⠀⠀⠀⠀⠀⠀⠀⠀⠀⠀⠀⠀⠀⠀⠀⠀⠀⠀⠀⠀⠀⠀⠀⠀⠀⠀⠀⠀⠀⠀⠀⠀⠀⠀⠀⠙⢿⣿⣿⣿⣿⣿⣿⣿⣿⣿⣿⣿⣿⣿⣿⣿⣿⣿⡇⠀⠀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⣿⣿⣿⣿⣿⣿⣿⣿⣿⣿⣿⣿⣿⣿⣿⣿⣿⣿⣿⣿⣿⣿⠀⠀⠀⠀⠀⠀⠀⠀⠀⠀⠀⠀⠀⠀⠀⠀⠀⠀⠀⠀⠀⠀⠀⠀⠀⠀⠀⠀⠀⠀⠀⠀⠀⠀⠀⠀⠀⠀⠀⠀⠀⠀⠀⠀⠀⠀⠀⠀⠀⠙⢿⣿⣿⣿⣿⣿⣿⣿⣿⣿⣿⣿⣿⣿⣿⣿⡇⠀⠀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⣿⣿⣿⣿⣿⣿⣿⣿⣿⣿⣿⣿⣿⣿⣿⣿⣿⣿⣿⣿⣿⣿⠀⠀⠀⠀⠀⠀⠀⠀⠀⠀⠀⠀⠀⠀⠀⠀⠀⠀⠀⠀⠀⠀⠀⠀⠀⠀⠀⠀⠀⠀⠀⠀⠀⠀⠀⠀⠀⠀⠀⠀⠀⠀⠀⠀⠀⠀⠀⠀⠀⠀⠈⠻⣿⣿⣿⣿⣿⣿⣿⣿⣿⣿⣿⣿⣿⣿⣇⠀⠀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⣿⣿⣿⣿⣿⣿⣿⣿⣿⣿⣿⣿⣿⣿⣿⣿⣿⣿⣿⣿⣿⣿⠀⠀⠀⠀⠀⠀⠀⠀⠀⠀⠀⠀⠀⠀⠀⠀⠀⠀⠀⠀⠀⠀⠀⠀⠀⠀⠀⠀⠀⠀⠀⠀⠀⠀⠀⠀⠀⠀⠀⠀⠀⠀⠀⠀⠀⠀⠀⠀⠀⠀⠀⠀⠹⣿⣿⣿⣿⣿⣿⣿⣿⣿⣿⣿⣿⣿⡏⠀⠀</a:t>
            </a:r>
            <a:br/>
            <a:r>
              <a:t>⣿⣿⣿⣿⣿⣿⣿⣿⣿⣿⣿⣿⣿⣿⣿⣿⣿⣿⣿⣿⣿⣿⡀⠀⠀⠀⠀⠀⣀⣀⣤⣀⣀⣀⡀⠀⠀⠀⠀⠀⠀⠀⠀⠀⠀⠀⠀⠀⠀⠀⠀⠀⠀⠀⠀⠀⠀⠀⠀⠀⠀⠀⠀⠀⠀⠀⠀⠀⠀⠀⠀⠀⠀⠀⠀⠹⣿⣿⣿⣿⣿⣿⣿⣿⣿⣿⣿⣿⡇⠀⠀</a:t>
            </a:r>
            <a:br/>
            <a:r>
              <a:t>⣿⣿⣿⣿⣿⣿⣿⣿⣿⣿⣿⣿⣿⣿⣿⣿⣿⣿⣿⣿⣿⣿⠇⣀⣤⣶⣿⣿⣿⣿⣿⣿⣿⣿⣿⣿⣶⣤⣀⠀⠀⠀⠀⠀⠀⠀⠀⠀⠀⠀⠀⠀⠀⠀⠀⠀⠀⠀⠀⠀⠀⠀⠀⠀⠀⠀⠀⠀⠀⠀⠀⠀⠀⠀⠀⠀⢹⣿⣿⣿⣿⣿⣿⣿⣿⣿⣿⣿⡇⠀⠀</a:t>
            </a:r>
            <a:br/>
            <a:r>
              <a:t>⣿⣿⣿⣿⣿⣿⣿⣿⣿⣿⣿⣿⣿⣿⣿⣿⣿⣿⣿⣿⣿⡏⢸⣿⣿⣿⣿⣿⣿⣿⣿⣿⣿⣿⣿⣿⣿⣿⣿⣷⣦⡀⠀⠀⠀⠀⠀⠀⠀⠀⠀⠀⠀⠀⠀⠀⠀⠀⠀⠀⠀⠀⠀⠀⠀⠀⠀⠀⠀⠀⠀⠀⠀⠀⠀⠀⠀⣿⣿⣿⣿⣿⣿⣿⣿⣿⣿⣿⠃⠀⠀</a:t>
            </a:r>
            <a:br/>
            <a:r>
              <a:t>⣿⣿⣿⣿⣿⣿⣿⣿⣿⣿⣿⣿⣿⣿⣿⣿⣿⣿⡿⠟⢁⣴⣿⣿⣿⣿⣿⣿⣿⣿⣿⣿⣿⣿⣿⣿⣿⣿⣿⣿⣿⣿⣦⡀⠀⠀⠀⠀⠀⠀⠀⠀⠀⠀⠀⠀⠀⠀⠀⠀⠀⠀⠀⠀⠀⠀⠀⠀⠀⠀⠀⠀⠀⠀⠀⠀⠀⢸⣿⣿⣿⣿⣿⣿⣿⣿⣿⣿⠀⠀⠀</a:t>
            </a:r>
            <a:br/>
            <a:r>
              <a:t>⣿⣿⣿⣿⣿⣿⣿⣿⣿⣿⣿⣿⣿⣿⣿⣿⣿⠋⠀⣴⣿⣿⣿⣿⣿⣿⣿⣿⣿⣿⣿⣿⣿⣿⣿⣿⣿⣿⣿⣿⣿⣿⣿⣷⡄⠀⠀⠀⠀⠀⠀⠀⠀⠀⠀⠀⠀⠀⠀⠀⠀⠀⠀⠀⠀⠀⠀⠀⠀⠀⠀⠀⠀⠀⠀⠀⠀⠈⣿⣿⣿⣿⣿⣿⣿⣿⣿⡏⠀⠀⠀</a:t>
            </a:r>
            <a:br/>
            <a:r>
              <a:t>⣿⣿⣿⣿⣿⣿⣿⣿⣿⣿⣿⣿⣿⣿⣿⠟⢀⣀⣼⣿⣿⣿⣿⣿⣿⣿⣿⣿⣿⣿⣿⣿⣿⣿⣿⣿⣿⣿⣿⣿⣿⣿⣿⣿⣿⡄⠀⠀⠀⠀⠀⠀⠀⠀⠀⠀⠀⠀⠀⠀⠀⠀⠀⠀⠀⠀⠀⠀⠀⠀⠀⠀⠀⠀⠀⠀⠀⠀⣿⣿⣿⣿⣿⣿⣿⣿⣿⠃⠀⠀⠀</a:t>
            </a:r>
            <a:br/>
            <a:r>
              <a:t>⣿⣿⣿⣿⣿⣿⣿⣿⣿⣿⣿⣿⡿⠟⠁⣰⣿⣿⣿⣿⣿⣿⣿⣿⣿⣿⣿⣿⣿⣿⣿⣿⣿⣿⣿⣿⣿⣿⣿⣿⣿⣿⣿⣿⣿⣿⡀⠀⠀⠀⠀⠀⠀⠀⠀⠀⠀⠀⠀⠀⠀⠀⠀⠀⠀⠀⠀⠀⠀⠀⠀⠀⠀⠀⠀⠀⠀⠀⣿⣿⣿⣿⣿⣿⣿⣿⡟⠀⠀⠀⠀</a:t>
            </a:r>
            <a:br/>
            <a:r>
              <a:t>⣿⣿⣿⣿⣿⣿⣿⣿⣿⣿⣿⠏⠀⠀⣼⣿⣿⣿⣿⣿⣿⣿⣿⣿⣿⣿⣿⣿⣿⣿⣿⣿⣿⣿⣿⣿⣿⣿⣿⣿⣿⣿⣿⣿⣿⣿⡇⠀⠀⠀⠀⠀⠀⠀⠀⠀⠀⠀⠀⠀⠀⠀⠀⠀⠀⠀⠀⠀⠀⠀⠀⠀⠀⠀⠀⠀⠀⠀⣿⣿⣿⣿⣿⣿⣿⣿⠁⠀⠀⠀⠀</a:t>
            </a:r>
            <a:br/>
            <a:r>
              <a:t>⣿⣿⣿⣿⣿⣿⣿⣿⣿⠟⠁⠀⠀⣼⣿⣿⣿⣿⣿⣿⣿⣿⣿⣿⣿⣿⡿⠛⠛⠛⠻⣿⣿⣿⣿⣿⣿⣿⣿⣿⣿⣿⣿⣿⣿⣿⡇⠀⠀⠀⠀⠀⠀⠀⣀⣤⣴⣶⣦⣤⣄⠀⠀⠀⠀⠀⠀⠀⠀⠀⠀⠀⠀⠀⠀⠀⠀⠀⣿⣿⣿⣿⣿⣿⣿⠃⠀⠀⠀⠀⠀</a:t>
            </a:r>
            <a:br/>
            <a:r>
              <a:t>⣿⣿⣿⣿⣿⣿⣿⡿⠋⠀⠀⠀⢰⣿⣿⣿⣿⣿⣿⣿⣿⣿⣿⣿⣿⣿⠃⠀⠀⠀⠀⠈⠙⠻⣿⣿⣿⣿⣿⣿⣿⣿⣿⣿⣿⣿⡇⠀⠀⠀⠀⠀⢠⣿⣿⣿⣿⣿⣿⣿⣿⡇⠀⠀⠀⠀⠀⠀⠀⠀⠀⠀⠀⠀⠀⠀⠀⠀⣿⣿⣿⣿⣿⣿⠇⠀⠀⠀⠀⠀⠀</a:t>
            </a:r>
            <a:br/>
            <a:r>
              <a:t>⣿⣿⣿⣿⣿⣿⡟⠁⠀⠀⠀⠀⢸⣿⣿⣿⣿⣿⣿⣿⣿⣿⣿⣿⣿⣿⡄⠀⠀⠀⠀⠀⠀⠀⠈⠙⢿⣿⣿⣿⣿⣿⣿⣿⣿⣿⠀⠀⠀⠀⠀⠀⠘⣿⣿⣿⣿⣿⣿⣿⣿⡇⠀⠀⠀⠀⠀⠀⠀⠀⠀⠀⠀⠀⠀⠀⠀⢠⣿⣿⣿⣿⣿⠏⠀⠀⠀⠀⠀⠀⠀</a:t>
            </a:r>
            <a:br/>
            <a:r>
              <a:t>⣿⣿⣿⣿⣿⡟⠀⠀⠀⠀⠀⠀⣿⣿⣿⣿⣿⣿⣿⣿⣿⣿⣿⣿⣿⣿⣇⠀⠀⠀⠀⠀⠀⠀⠀⢀⣾⣿⣿⣿⣿⣿⣿⣿⣿⠇⠀⠀⠀⠀⠀⠀⠀⠈⢿⣿⣿⣿⣿⣿⣿⠃⠀⠀⠀⠀⠀⠀⠀⠀⠀⠀⠀⠀⠀⠀⠀⣼⣿⣿⣿⣿⠋⠀⠀⠀⠀⠀⠀⠀⠀</a:t>
            </a:r>
            <a:br/>
            <a:r>
              <a:t>⣿⣿⣿⣿⡟⠀⠀⠀⠀⠀⠀⠀⣿⣿⣿⣿⣿⣿⣿⣿⣿⣿⣿⣿⣿⣿⣿⣆⠀⠀⠀⠀⢀⣠⣴⣿⣿⣿⣿⣿⣿⣿⣿⣿⣿⠀⠀⠀⠀⠀⠀⠀⠀⠀⠀⠉⠻⠿⣿⣿⠟⠀⠀⠀⠀⠀⠀⠀⠀⠀⠀⠀⠀⠀⠀⠀⢰⣿⣿⣿⡿⠁⠀⠀⠀⠀⠀⠀⠀⠀⠀</a:t>
            </a:r>
            <a:br/>
            <a:r>
              <a:t>⣿⣿⣿⡿⠁⠀⠀⠀⠀⠀⠀⠀⣿⣿⣿⣿⣿⣿⣿⣿⣿⣿⣿⣿⣿⣿⣿⣿⣷⣶⣶⣾⣿⣿⣿⣿⣿⣿⣿⣿⣿⣿⣿⣿⣿⠀⠀⠀⠀⠀⠀⠀⠀⠀⠀⠀⠀⠀⠀⠀⠀⠀⠀⠀⠀⠀⠀⠀⠀⠀⠀⠀⠀⠀⠀⢠⣿⣿⣿⠟⠀⠀⠀⠀⠀⠀⠀⠀⠀⠀⠀</a:t>
            </a:r>
            <a:br/>
            <a:r>
              <a:t>⣿⣿⣿⠃⠀⠀⠀⠀⠀⠀⠀⠀⢸⣿⣿⣿⣿⣿⣿⣿⣿⣿⣿⣿⣿⣿⣿⣿⣿⣿⣿⣿⣿⣿⣿⣿⣿⣿⣿⣿⣿⣿⣿⣿⣿⡄⠀⠀⠀⠀⠀⠀⠀⠀⠀⠀⠀⠀⠀⠀⠀⠀⠀⠀⠀⠀⠀⠀⠀⠀⠀⠀⠀⠀⢠⣾⣿⡿⠃⠀⠀⠀⠀⠀⠀⠀⠀⠀⠀⠀⠀</a:t>
            </a:r>
            <a:br/>
            <a:r>
              <a:t>⣿⣿⡟⠀⠀⠀⠀⠀⠀⠀⠀⠀⢸⣿⣿⣿⣿⣿⣿⣿⣿⣿⣿⣿⣿⣿⣿⣿⣿⣿⣿⣿⣿⣿⣿⣿⣿⣿⣿⣿⣿⣿⣿⣿⣿⣧⠀⠀⠀⠀⠀⠀⠀⠀⠀⠀⠀⠀⠀⠀⠀⠀⠀⠀⠀⠀⠀⠀⠀⠀⠀⠀⠀⢠⣿⡿⠋⠀⠀⠀⠀⠀⠀⠀⠀⠀⠀⠀⠀⠀⠀</a:t>
            </a:r>
            <a:br/>
            <a:r>
              <a:t>⣿⣿⠃⠀⠀⠀⠀⠀⠀⠀⠀⠀⠸⣿⣿⣿⣿⣿⣿⣿⣿⣿⣿⣿⣿⣿⣿⣿⣿⣿⣿⣿⣿⣿⣿⣿⣿⣿⣿⣿⣿⣿⣿⣿⣿⣿⣧⠀⠀⠀⠀⠀⠀⠀⠀⠀⠀⠀⠀⠀⠀⠀⠀⠀⠀⠀⠀⠀⠀⠀⠀⠀⠀⠿⠋⠀⠀⠀⠀⠀⠀⠀⠀⠀⠀⠀⠀⠀⠀⠀⠀</a:t>
            </a:r>
            <a:br/>
            <a:r>
              <a:t>⣿⣿⠀⠀⠀⠀⠀⠀⠀⠀⠀⠀⠀⣿⣿⣿⣿⣿⣿⣿⣿⣿⣿⣿⣿⣿⣿⣿⣿⣿⣿⣿⣿⣿⣿⣿⣿⣿⣿⣿⣿⣿⣿⣿⣿⣿⣿⣧⠀⠀⠀⠀⠀⠀⠀⠀⠀⠀⠀⠀⠀⠀⠀⠀⠀⠀⠀⠀⠀⠀⠀⠀⠀⠀⠀⠀⠀⠀⠀⠀⠀⠀⠀⠀⠀⠀⠀⠀⠀⠀⠀</a:t>
            </a:r>
            <a:br/>
            <a:r>
              <a:t>⣿⡏⠀⠀⠀⠀⠀⠀⠀⠀⠀⠀⠀⢹⣿⣿⣿⣿⣿⣿⣿⣿⣿⣿⣿⣿⣿⣿⣿⣿⣿⣿⣿⣿⣿⣿⣿⣿⣿⣿⣿⣿⣿⣿⣿⣿⣿⣿⣷⣄⠀⠀⠀⠀⠀⠀⠀⠀⠀⠀⠀⠀⠀⠀⠀⠀⠀⠀⠀⠀⠀⠀⠀⠀⠀⠀⠀⠀⠀⠀⠀⠀⠀⠀⠀⠀⠀⠀⠀⠀⠀</a:t>
            </a:r>
            <a:br/>
            <a:r>
              <a:t>⣿⡇⠀⠀⠀⠀⠀⠀⠀⠀⠀⠀⠀⠈⣿⣿⣿⣿⣿⣿⣿⣿⣿⣿⣿⣿⣿⣿⣿⣿⣿⣿⣿⣿⣿⣿⣿⣿⣿⣿⣿⣿⣿⣿⣿⣿⣿⣿⣿⣿⣷⣄⠀⠀⠀⠀⠀⠀⠀⠀⠀⠀⠀⠀⠀⠀⠀⠀⠀⠀⠀⠀⠀⠀⠀⠀⠀⠀⠀⠀⠀⠀⠀⠀⠀⠀⠀⠀⠀⠀⠀</a:t>
            </a:r>
            <a:br/>
            <a:r>
              <a:t>⣿⡇⠀⠀⠀⠀⠀⠀⠀⠀⠀⠀⠀⠀⢸⣿⣿⣿⣿⣿⣿⣿⣿⣿⣿⣿⣿⣿⣿⣿⣿⣿⣿⣿⣿⣿⣿⣿⣿⣿⣿⣿⣿⣿⣿⣿⣿⣿⣿⣿⣿⣿⣿⣶⣤⣀⠀⠀⠀⠀⠀⠀⠀⠀⠀⠀⠀⢀⣀⡄⠀⠀⠀⠀⠀⠀⠀⠀⠀⠀⠀⠀⠀⠀⠀⠀⠀⠀⠀⠀⠀</a:t>
            </a:r>
            <a:br/>
            <a:r>
              <a:t>⣿⡇⠀⠀⠀⠀⠀⠀⠀⠀⠀⠀⠀⠀⠀⢻⣿⣿⣿⣿⣿⣿⣿⣿⣿⣿⣿⣿⣿⣿⣿⣿⣿⣿⣿⣿⣿⣿⣿⣿⣿⣿⣿⣿⣿⣿⣿⣿⣿⣿⣿⣿⣿⣿⣿⣿⣿⣶⣶⣶⣶⣦⣤⣶⣶⣾⣿⣿⣿⣿⠀⠀⠀⠀⠀⠀⠀⠀⠀⠀⠀⠀⠀⠀⠀⠀⠀⠀⠀⠀⠀</a:t>
            </a:r>
            <a:br/>
            <a:r>
              <a:t>⣿⡇⠀⠀⠀⠀⠀⠀⠀⠀⠀⠀⠀⠀⠀⠈⢿⣿⣿⣿⣿⣿⣿⣿⣿⣿⣿⣿⣿⣿⣿⣿⣿⣿⣿⣿⣿⣿⣿⣿⣿⣿⣿⣿⣿⣿⣿⣿⣿⣿⣿⣿⣿⣿⣿⣿⣿⣿⣿⣿⣿⣿⣿⣿⣿⣿⣿⣿⣿⣿⡆⠀⠀⠀⠀⠀⠀⠀⠀⠀⠀⠀⠀⠀⠀⠀⠀⠀⠀⠀⠀</a:t>
            </a:r>
            <a:br/>
            <a:r>
              <a:t>⣿⡇⠀⠀⠀⠀⠀⠀⠀⠀⠀⠀⠀⠀⠀⠀⠀⢻⣿⣿⣿⣿⣿⣿⣿⣿⣿⣿⣿⣿⣿⣿⣿⣿⣿⣿⣿⣿⣿⣿⣿⣿⣿⣿⣿⣿⣿⣿⣿⣿⣿⣿⣿⣿⣿⣿⣿⣿⣿⣿⣿⣿⣿⣿⣿⣿⣿⣿⣿⣿⡇⠀⠀⠀⠀⠀⠀⠀⠀⠀⠀⠀⠀⠀⠀⠀⠀⠀⠀⠀⠀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⣿⣧⠀⠀⠀⠀⠀⠀⠀⠀⠀⠀⠀⠀⠀⠀⠀⠀⠙⢿⣿⣿⣿⣿⣿⣿⣿⣿⣿⣿⣿⣿⣿⣿⣿⣿⣿⣿⣿⣿⣿⣿⣿⣿⣿⣿⣿⣿⣿⣿⣿⣿⣿⣿⣿⣿⣿⣿⣿⣿⣿⣿⣿⣿⣿⣿⣿⣿⣿⣿⣷⡀⠀⠀⠀⠀⠀⠀⠀⠀⠀⠀⠀⠀⠀⠀⠀⠀⠀⠀⠀</a:t>
            </a:r>
            <a:br/>
            <a:r>
              <a:t>⣿⣿⠀⠀⠀⠀⠀⠀⠀⠀⠀⠀⠀⠀⠀⠀⠀⠀⠀⠀⠙⢿⣿⣿⣿⣿⣿⣿⣿⣿⣿⣿⣿⣿⣿⣿⣿⣿⣿⣿⣿⣿⣿⣿⣿⣿⣿⣿⣿⣿⣿⣿⣿⣿⣿⣿⣿⣿⣿⣿⣿⣿⣿⣿⣿⣿⣿⣿⣿⣿⣿⣷⡀⠀⠀⠀⠀⠀⠀⠀⠀⠀⠀⠀⠀⠀⠀⠀⠀⠀⠀</a:t>
            </a:r>
            <a:br/>
            <a:r>
              <a:t>⣿⣿⡄⠀⠀⠀⠀⠀⠀⠀⠀⠀⠀⠀⠀⠀⠀⠀⠀⠀⠀⠀⠈⠙⠿⣿⣿⣿⣿⣿⣿⣿⣿⣿⣿⣿⣿⣿⣿⣿⣿⣿⣿⣿⣿⣿⣿⣿⣿⣿⣿⣿⣿⣿⣿⣿⣿⣿⣿⣿⣿⣿⣿⣿⣿⣿⣿⣿⣿⡿⠿⠿⠧⠀⠀⠀⠀⠀⠀⠀⠀⠀⠀⠀⠀⠀⠀⠀⠀⠀⠀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⣿⣿⣿⣿⣿⣿⣿⣿⣿⣿⣿⣿⣿⣿⣿⣿⣿⣿⣿⣿⣿⣿⣿⡿⠁⠀⠀⠀⠀⠀⠀⠀⠀⠀⠀⠀⠀⠀⠀⠀⠀⠀⠀⠀⠀⠀⠀⠀⠀⠀⠀⠀⠀⠀⠀⠀⠀⠀⠀⠀⠀⠈⠛⠿⣿⣿⣿⣿⣿⣿⣿⣿⣿⣿⣿⣿⣿⣿⣿⣿⣿⣿⣿⣿⣿⣿⣿⣿⣇⠀⠀</a:t>
            </a:r>
            <a:br/>
            <a:r>
              <a:t>⣿⣿⣿⣿⣿⣿⣿⣿⣿⣿⣿⣿⣿⣿⣿⣿⣿⣿⣿⣿⣿⣿⣿⠃⠀⠀⠀⠀⠀⠀⠀⠀⠀⠀⠀⠀⠀⠀⠀⠀⠀⠀⠀⠀⠀⠀⠀⠀⠀⠀⠀⠀⠀⠀⠀⠀⠀⠀⠀⠀⠀⠀⠀⠀⠈⠙⢿⣿⣿⣿⣿⣿⣿⣿⣿⣿⣿⣿⣿⣿⣿⣿⣿⣿⣿⣿⣿⣿⣿⠀⠀</a:t>
            </a:r>
            <a:br/>
            <a:r>
              <a:t>⣿⣿⣿⣿⣿⣿⣿⣿⣿⣿⣿⣿⣿⣿⣿⣿⣿⣿⣿⣿⣿⣿⡏⠀⠀⠀⠀⠀⠀⠀⠀⠀⠀⠀⠀⠀⠀⠀⠀⠀⠀⠀⠀⠀⠀⠀⠀⠀⠀⠀⠀⠀⠀⠀⠀⠀⠀⠀⠀⠀⠀⠀⠀⠀⠀⠀⠀⠈⠻⣿⣿⣿⣿⣿⣿⣿⣿⣿⣿⣿⣿⣿⣿⣿⣿⣿⣿⣿⣿⠀⠀</a:t>
            </a:r>
            <a:br/>
            <a:r>
              <a:t>⣿⣿⣿⣿⣿⣿⣿⣿⣿⣿⣿⣿⣿⣿⣿⣿⣿⣿⣿⣿⣿⣿⠁⠀⠀⠀⠀⠀⠀⠀⠀⠀⠀⠀⠀⠀⠀⠀⠀⠀⠀⠀⠀⠀⠀⠀⠀⠀⠀⠀⠀⠀⠀⠀⠀⠀⠀⠀⠀⠀⠀⠀⠀⠀⠀⠀⠀⠀⠀⠈⠻⣿⣿⣿⣿⣿⣿⣿⣿⣿⣿⣿⣿⣿⣿⣿⣿⣿⣿⠀⠀</a:t>
            </a:r>
            <a:br/>
            <a:r>
              <a:t>⣿⣿⣿⣿⣿⣿⣿⣿⣿⣿⣿⣿⣿⣿⣿⣿⣿⣿⣿⣿⣿⡟⠀⠀⠀⠀⠀⠀⠀⠀⠀⠀⠀⠀⠀⠀⠀⠀⠀⠀⠀⠀⠀⠀⠀⠀⠀⠀⠀⠀⠀⠀⠀⠀⠀⠀⠀⠀⠀⠀⠀⠀⠀⠀⠀⠀⠀⠀⠀⠀⠀⠈⠻⣿⣿⣿⣿⣿⣿⣿⣿⣿⣿⣿⣿⣿⣿⣿⣿⡇⠀</a:t>
            </a:r>
            <a:br/>
            <a:r>
              <a:t>⣿⣿⣿⣿⣿⣿⣿⣿⣿⣿⣿⣿⣿⣿⣿⣿⣿⣿⣿⣿⣿⡇⠀⠀⠀⠀⠀⠀⠀⠀⠀⠀⠀⠀⠀⠀⠀⠀⠀⠀⠀⠀⠀⠀⠀⠀⠀⠀⠀⠀⠀⠀⠀⠀⠀⠀⠀⠀⠀⠀⠀⠀⠀⠀⠀⠀⠀⠀⠀⠀⠀⠀⠀⠘⢿⣿⣿⣿⣿⣿⣿⣿⣿⣿⣿⣿⣿⣿⣿⡇⠀</a:t>
            </a:r>
            <a:br/>
            <a:r>
              <a:t>⣿⣿⣿⣿⣿⣿⣿⣿⣿⣿⣿⣿⣿⣿⣿⣿⣿⣿⣿⣿⣿⠁⠀⠀⠀⠀⠀⠀⠀⣀⣀⣀⠀⠀⠀⠀⠀⠀⠀⠀⠀⠀⠀⠀⠀⠀⠀⠀⠀⠀⠀⠀⠀⠀⠀⠀⠀⠀⠀⠀⠀⠀⠀⠀⠀⠀⠀⠀⠀⠀⠀⠀⠀⠀⠀⢻⣿⣿⣿⣿⣿⣿⣿⣿⣿⣿⣿⣿⣿⡇⠀</a:t>
            </a:r>
            <a:br/>
            <a:r>
              <a:t>⣿⣿⣿⣿⣿⣿⣿⣿⣿⣿⣿⣿⣿⣿⣿⣿⣿⣿⣿⣿⣿⡀⠀⣀⣤⣴⣶⣿⣿⣿⣿⣿⣿⣿⣿⣶⣤⣄⡀⠀⠀⠀⠀⠀⠀⠀⠀⠀⠀⠀⠀⠀⠀⠀⠀⠀⠀⠀⠀⠀⠀⠀⠀⠀⠀⠀⠀⠀⠀⠀⠀⠀⠀⠀⠀⠀⢻⣿⣿⣿⣿⣿⣿⣿⣿⣿⣿⣿⣿⡇⠀</a:t>
            </a:r>
            <a:br/>
            <a:r>
              <a:t>⣿⣿⣿⣿⣿⣿⣿⣿⣿⣿⣿⣿⣿⣿⣿⣿⣿⣿⣿⣿⡟⣴⣿⣿⣿⣿⣿⣿⣿⣿⣿⣿⣿⣿⣿⣿⣿⣿⣿⣶⣄⠀⠀⠀⠀⠀⠀⠀⠀⠀⠀⠀⠀⠀⠀⠀⠀⠀⠀⠀⠀⠀⠀⠀⠀⠀⠀⠀⠀⠀⠀⠀⠀⠀⠀⠀⠀⢿⣿⣿⣿⣿⣿⣿⣿⣿⣿⣿⣿⠁⠀</a:t>
            </a:r>
            <a:br/>
            <a:r>
              <a:t>⣿⣿⣿⣿⣿⣿⣿⣿⣿⣿⣿⣿⣿⣿⣿⣿⣿⣿⡿⠟⣠⣿⣿⣿⣿⣿⣿⣿⣿⣿⣿⣿⣿⣿⣿⣿⣿⣿⣿⣿⣿⣷⣄⠀⠀⠀⠀⠀⠀⠀⠀⠀⠀⠀⠀⠀⠀⠀⠀⠀⠀⠀⠀⠀⠀⠀⠀⠀⠀⠀⠀⠀⠀⠀⠀⠀⠀⠘⣿⣿⣿⣿⣿⣿⣿⣿⣿⣿⣿⠀⠀</a:t>
            </a:r>
            <a:br/>
            <a:r>
              <a:t>⣿⣿⣿⣿⣿⣿⣿⣿⣿⣿⣿⣿⣿⣿⣿⣿⡿⠋⣠⣾⣿⣿⣿⣿⣿⣿⣿⣿⣿⣿⣿⣿⣿⣿⣿⣿⣿⣿⣿⣿⣿⣿⣿⣷⡀⠀⠀⠀⠀⠀⠀⠀⠀⠀⠀⠀⠀⠀⠀⠀⠀⠀⠀⠀⠀⠀⠀⠀⠀⠀⠀⠀⠀⠀⠀⠀⠀⠀⢻⣿⣿⣿⣿⣿⣿⣿⣿⣿⡏⠀⠀</a:t>
            </a:r>
            <a:br/>
            <a:r>
              <a:t>⣿⣿⣿⣿⣿⣿⣿⣿⣿⣿⣿⣿⣿⣿⣿⠟⠀⣼⣿⣿⣿⣿⣿⣿⣿⣿⣿⣿⣿⣿⣿⣿⣿⣿⣿⣿⣿⣿⣿⣿⣿⣿⣿⣿⣷⡀⠀⠀⠀⠀⠀⠀⠀⠀⠀⠀⠀⠀⠀⠀⠀⠀⠀⠀⠀⠀⠀⠀⠀⠀⠀⠀⠀⠀⠀⠀⠀⠀⠸⣿⣿⣿⣿⣿⣿⣿⣿⣿⠇⠀⠀</a:t>
            </a:r>
            <a:br/>
            <a:r>
              <a:t>⣿⣿⣿⣿⣿⣿⣿⣿⣿⣿⣿⣿⣿⡿⠃⣠⣼⣿⣿⣿⣿⣿⣿⣿⣿⣿⣿⣿⣿⣿⣿⣿⣿⣿⣿⣿⣿⣿⣿⣿⣿⣿⣿⣿⣿⣷⠀⠀⠀⠀⠀⠀⠀⠀⠀⠀⠀⠀⠀⠀⠀⠀⠀⠀⠀⠀⠀⠀⠀⠀⠀⠀⠀⠀⠀⠀⠀⠀⠀⣿⣿⣿⣿⣿⣿⣿⣿⣿⠀⠀⠀</a:t>
            </a:r>
            <a:br/>
            <a:r>
              <a:t>⣿⣿⣿⣿⣿⣿⣿⣿⣿⣿⣿⡿⠋⢀⣾⣿⣿⣿⣿⣿⣿⣿⣿⣿⣿⣿⣿⣿⣿⣿⣿⣿⣿⣿⣿⣿⣿⣿⣿⣿⣿⣿⣿⣿⣿⣿⡇⠀⠀⠀⠀⠀⠀⠀⠀⠀⠀⠀⠀⠀⠀⠀⠀⠀⠀⠀⠀⠀⠀⠀⠀⠀⠀⠀⠀⠀⠀⠀⠀⣿⣿⣿⣿⣿⣿⣿⣿⡇⠀⠀⠀</a:t>
            </a:r>
            <a:br/>
            <a:r>
              <a:t>⣿⣿⣿⣿⣿⣿⣿⣿⣿⡿⠋⠀⢀⣾⣿⣿⣿⣿⣿⣿⣿⣿⣿⣿⣿⣿⡿⠟⠛⠛⠛⠛⢿⣿⣿⣿⣿⣿⣿⣿⣿⣿⣿⣿⣿⣿⡇⠀⠀⠀⠀⠀⠀⠀⠀⠀⠀⠀⠀⠀⠀⠀⠀⠀⠀⠀⠀⠀⠀⠀⠀⠀⠀⠀⠀⠀⠀⠀⠀⣿⣿⣿⣿⣿⣿⣿⡿⠀⠀⠀⠀</a:t>
            </a:r>
            <a:br/>
            <a:r>
              <a:t>⣿⣿⣿⣿⣿⣿⣿⣿⠟⠀⠀⠀⣾⣿⣿⣿⣿⣿⣿⣿⣿⣿⣿⣿⣿⡿⠀⠀⠀⠀⠀⠀⠈⠻⣿⣿⣿⣿⣿⣿⣿⣿⣿⣿⣿⣿⡇⠀⠀⠀⠀⠀⠀⠀⠀⠀⠀⠀⠀⠀⠀⠀⠀⠀⠀⠀⠀⠀⠀⠀⠀⠀⠀⠀⠀⠀⠀⠀⠀⣿⣿⣿⣿⣿⣿⣿⠁⠀⠀⠀⠀</a:t>
            </a:r>
            <a:br/>
            <a:r>
              <a:t>⣿⣿⣿⣿⣿⣿⡿⠋⠀⠀⠀⢰⣿⣿⣿⣿⣿⣿⣿⣿⣿⣿⣿⣿⣿⣧⠀⠀⠀⠀⠀⠀⠀⠀⠈⢻⣿⣿⣿⣿⣿⣿⣿⣿⣿⣿⡇⠀⠀⠀⠀⠀⠀⠀⣠⣴⣶⣿⣿⣷⣶⣄⠀⠀⠀⠀⠀⠀⠀⠀⠀⠀⠀⠀⠀⠀⠀⠀⠀⣿⣿⣿⣿⣿⣿⠃⠀⠀⠀⠀⠀</a:t>
            </a:r>
            <a:br/>
            <a:r>
              <a:t>⣿⣿⣿⣿⣿⡟⠁⠀⠀⠀⠀⢸⣿⣿⣿⣿⣿⣿⣿⣿⣿⣿⣿⣿⣿⣿⠀⠀⠀⠀⠀⠀⠀⠀⠀⣰⣿⣿⣿⣿⣿⣿⣿⣿⣿⡿⠀⠀⠀⠀⠀⠀⠀⢸⣿⣿⣿⣿⣿⣿⣿⣿⡇⠀⠀⠀⠀⠀⠀⠀⠀⠀⠀⠀⠀⠀⠀⠀⢠⣿⣿⣿⣿⣿⠇⠀⠀⠀⠀⠀⠀</a:t>
            </a:r>
            <a:br/>
            <a:r>
              <a:t>⣿⣿⣿⣿⡟⠀⠀⠀⠀⠀⠀⢸⣿⣿⣿⣿⣿⣿⣿⣿⣿⣿⣿⣿⣿⣿⣧⡀⠀⠀⠀⠀⢀⣠⣾⣿⣿⣿⣿⣿⣿⣿⣿⣿⣿⠁⠀⠀⠀⠀⠀⠀⠀⠈⢿⣿⣿⣿⣿⣿⣿⣿⡇⠀⠀⠀⠀⠀⠀⠀⠀⠀⠀⠀⠀⠀⠀⠀⣸⣿⣿⣿⣿⠋⠀⠀⠀⠀⠀⠀⠀</a:t>
            </a:r>
            <a:br/>
            <a:r>
              <a:t>⣿⣿⣿⡿⠁⠀⠀⠀⠀⠀⠀⢸⣿⣿⣿⣿⣿⣿⣿⣿⣿⣿⣿⣿⣿⣿⣿⣿⣷⣶⣶⣾⣿⣿⣿⣿⣿⣿⣿⣿⣿⣿⣿⣿⡇⠀⠀⠀⠀⠀⠀⠀⠀⠀⠈⢿⣿⣿⣿⣿⣿⣿⠀⠀⠀⠀⠀⠀⠀⠀⠀⠀⠀⠀⠀⠀⠀⢠⣿⣿⣿⡿⠃⠀⠀⠀⠀⠀⠀⠀⠀</a:t>
            </a:r>
            <a:br/>
            <a:r>
              <a:t>⣿⣿⣿⠃⠀⠀⠀⠀⠀⠀⠀⢸⣿⣿⣿⣿⣿⣿⣿⣿⣿⣿⣿⣿⣿⣿⣿⣿⣿⣿⣿⣿⣿⣿⣿⣿⣿⣿⣿⣿⣿⣿⣿⣿⡇⠀⠀⠀⠀⠀⠀⠀⠀⠀⠀⠀⠈⠛⠛⠻⠟⠃⠀⠀⠀⠀⠀⠀⠀⠀⠀⠀⠀⠀⠀⠀⠀⣼⣿⣿⠟⠁⠀⠀⠀⠀⠀⠀⠀⠀⠀</a:t>
            </a:r>
            <a:br/>
            <a:r>
              <a:t>⣿⣿⡏⠀⠀⠀⠀⠀⠀⠀⠀⢸⣿⣿⣿⣿⣿⣿⣿⣿⣿⣿⣿⣿⣿⣿⣿⣿⣿⣿⣿⣿⣿⣿⣿⣿⣿⣿⣿⣿⣿⣿⣿⣿⣇⠀⠀⠀⠀⠀⠀⠀⠀⠀⠀⠀⠀⠀⠀⠀⠀⠀⠀⠀⠀⠀⠀⠀⠀⠀⠀⠀⠀⠀⠀⠀⣼⣿⡿⠋⠀⠀⠀⠀⠀⠀⠀⠀⠀⠀⠀</a:t>
            </a:r>
            <a:br/>
            <a:r>
              <a:t>⣿⣿⠀⠀⠀⠀⠀⠀⠀⠀⠀⠘⣿⣿⣿⣿⣿⣿⣿⣿⣿⣿⣿⣿⣿⣿⣿⣿⣿⣿⣿⣿⣿⣿⣿⣿⣿⣿⣿⣿⣿⣿⣿⣿⣿⡀⠀⠀⠀⠀⠀⠀⠀⠀⠀⠀⠀⠀⠀⠀⠀⠀⠀⠀⠀⠀⠀⠀⠀⠀⠀⠀⠀⠀⠀⣼⣿⠏⠀⠀⠀⠀⠀⠀⠀⠀⠀⠀⠀⠀⠀</a:t>
            </a:r>
            <a:br/>
            <a:r>
              <a:t>⣿⡇⠀⠀⠀⠀⠀⠀⠀⠀⠀⠀⣿⣿⣿⣿⣿⣿⣿⣿⣿⣿⣿⣿⣿⣿⣿⣿⣿⣿⣿⣿⣿⣿⣿⣿⣿⣿⣿⣿⣿⣿⣿⣿⣿⣷⠀⠀⠀⠀⠀⠀⠀⠀⠀⠀⠀⠀⠀⠀⠀⠀⠀⠀⠀⠀⠀⠀⠀⠀⠀⠀⠀⠀⢰⠟⠁⠀⠀⠀⠀⠀⠀⠀⠀⠀⠀⠀⠀⠀⠀</a:t>
            </a:r>
            <a:br/>
            <a:r>
              <a:t>⣿⠀⠀⠀⠀⠀⠀⠀⠀⠀⠀⠀⢹⣿⣿⣿⣿⣿⣿⣿⣿⣿⣿⣿⣿⣿⣿⣿⣿⣿⣿⣿⣿⣿⣿⣿⣿⣿⣿⣿⣿⣿⣿⣿⣿⣿⣧⠀⠀⠀⠀⠀⠀⠀⠀⠀⠀⠀⠀⠀⠀⠀⠀⠀⠀⠀⠀⠀⠀⠀⠀⠀⠀⠀⠀⠀⠀⠀⠀⠀⠀⠀⠀⠀⠀⠀⠀⠀⠀⠀⠀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⡿⠀⠀⠀⠀⠀⠀⠀⠀⠀⠀⠀⠘⣿⣿⣿⣿⣿⣿⣿⣿⣿⣿⣿⣿⣿⣿⣿⣿⣿⣿⣿⣿⣿⣿⣿⣿⣿⣿⣿⣿⣿⣿⣿⣿⣿⣿⣧⡀⠀⠀⠀⠀⠀⠀⠀⠀⠀⠀⠀⠀⠀⠀⠀⠀⠀⠀⠀⠀⠀⠀⠀⠀⠀⠀⠀⠀⠀⠀⠀⠀⠀⠀⠀⠀⠀⠀⠀⠀⠀⠀</a:t>
            </a:r>
            <a:br/>
            <a:r>
              <a:t>⡇⠀⠀⠀⠀⠀⠀⠀⠀⠀⠀⠀⠀⢹⣿⣿⣿⣿⣿⣿⣿⣿⣿⣿⣿⣿⣿⣿⣿⣿⣿⣿⣿⣿⣿⣿⣿⣿⣿⣿⣿⣿⣿⣿⣿⣿⣿⣿⣿⣦⡀⠀⠀⠀⠀⠀⠀⠀⠀⠀⠀⠀⠀⠀⠀⠀⠀⠀⠀⠀⠀⠀⠀⠀⠀⠀⠀⠀⠀⠀⠀⠀⠀⠀⠀⠀⠀⠀⠀⠀⠀</a:t>
            </a:r>
            <a:br/>
            <a:r>
              <a:t>⡇⠀⠀⠀⠀⠀⠀⠀⠀⠀⠀⠀⠀⠀⢿⣿⣿⣿⣿⣿⣿⣿⣿⣿⣿⣿⣿⣿⣿⣿⣿⣿⣿⣿⣿⣿⣿⣿⣿⣿⣿⣿⣿⣿⣿⣿⣿⣿⣿⣿⣿⣦⣄⠀⠀⠀⠀⠀⠀⠀⠀⠀⠀⠀⠀⠀⠀⠀⠀⠀⠀⠀⠀⠀⠀⠀⠀⠀⠀⠀⠀⠀⠀⠀⠀⠀⠀⠀⠀⠀⠀</a:t>
            </a:r>
            <a:br/>
            <a:r>
              <a:t>⡇⠀⠀⠀⠀⠀⠀⠀⠀⠀⠀⠀⠀⠀⠈⢿⣿⣿⣿⣿⣿⣿⣿⣿⣿⣿⣿⣿⣿⣿⣿⣿⣿⣿⣿⣿⣿⣿⣿⣿⣿⣿⣿⣿⣿⣿⣿⣿⣿⣿⣿⣿⣿⣿⣶⣤⣀⡀⠀⠀⠀⠀⠀⠀⢀⣀⣀⣤⣶⣶⡇⠀⠀⠀⠀⠀⠀⠀⠀⠀⠀⠀⠀⠀⠀⠀⠀⠀⠀⠀⠀</a:t>
            </a:r>
            <a:br/>
            <a:r>
              <a:t>⡇⠀⠀⠀⠀⠀⠀⠀⠀⠀⠀⠀⠀⠀⠀⠈⢿⣿⣿⣿⣿⣿⣿⣿⣿⣿⣿⣿⣿⣿⣿⣿⣿⣿⣿⣿⣿⣿⣿⣿⣿⣿⣿⣿⣿⣿⣿⣿⣿⣿⣿⣿⣿⣿⣿⣿⣿⣿⣿⣿⣿⣿⣿⣿⣿⣿⣿⣿⣿⣿⡇⠀⠀⠀⠀⠀⠀⠀⠀⠀⠀⠀⠀⠀⠀⠀⠀⠀⠀⠀⠀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⡇⠀⠀⠀⠀⠀⠀⠀⠀⠀⠀⠀⠀⠀⠀⠀⠈⢻⣿⣿⣿⣿⣿⣿⣿⣿⣿⣿⣿⣿⣿⣿⣿⣿⣿⣿⣿⣿⣿⣿⣿⣿⣿⣿⣿⣿⣿⣿⣿⣿⣿⣿⣿⣿⣿⣿⣿⣿⣿⣿⣿⣿⣿⣿⣿⣿⣿⣿⣿⣿⡇⠀⠀⠀⠀⠀⠀⠀⠀⠀⠀⠀⠀⠀⠀⠀⠀⠀⠀⠀⠀</a:t>
            </a:r>
            <a:br/>
            <a:r>
              <a:t>⡇⠀⠀⠀⠀⠀⠀⠀⠀⠀⠀⠀⠀⠀⠀⠀⠀⠀⠙⢿⣿⣿⣿⣿⣿⣿⣿⣿⣿⣿⣿⣿⣿⣿⣿⣿⣿⣿⣿⣿⣿⣿⣿⣿⣿⣿⣿⣿⣿⣿⣿⣿⣿⣿⣿⣿⣿⣿⣿⣿⣿⣿⣿⣿⣿⣿⣿⣿⣿⣿⣧⠀⠀⠀⠀⠀⠀⠀⠀⠀⠀⠀⠀⠀⠀⠀⠀⠀⠀⠀⠀</a:t>
            </a:r>
            <a:br/>
            <a:r>
              <a:t>⣿⠀⠀⠀⠀⠀⠀⠀⠀⠀⠀⠀⠀⠀⠀⠀⠀⠀⠀⠀⠙⠿⣿⣿⣿⣿⣿⣿⣿⣿⣿⣿⣿⣿⣿⣿⣿⣿⣿⣿⣿⣿⣿⣿⣿⣿⣿⣿⣿⣿⣿⣿⣿⣿⣿⣿⣿⣿⣿⣿⣿⣿⣿⣿⣿⣿⣿⣿⣿⣿⣿⡀⠀⠀⠀⠀⠀⠀⠀⠀⠀⠀⠀⠀⠀⠀⠀⠀⠀⠀⠀</a:t>
            </a:r>
            <a:br/>
            <a:r>
              <a:t>⣿⡀⠀⠀⠀⠀⠀⠀⠀⠀⠀⠀⠀⠀⠀⠀⠀⠀⠀⠀⠀⠀⠈⠙⠻⣿⣿⣿⣿⣿⣿⣿⣿⣿⣿⣿⣿⣿⣿⣿⣿⣿⣿⣿⣿⣿⣿⣿⣿⣿⣿⣿⣿⣿⣿⣿⣿⣿⣿⣿⣿⣿⣿⣿⣿⣿⣿⣿⣿⣿⠿⠇⠀⠀⠀⠀⠀⠀⠀⠀⠀⠀⠀⠀⠀⠀⠀⠀⠀⠀⠀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⣿⣿⣿⣿⣿⣿⣿⣿⣿⣿⣿⣿⣿⣿⣿⣿⣿⣿⣿⣿⣿⣿⣿⣿⠏⠀⠀⠀⠀⠀⠀⠀⠀⠀⠀⠀⠀⠀⠀⠀⠀⠀⠀⠀⠀⠀⠀⠀⠀⠀⠀⠀⠀⠀⠀⠀⠀⠀⠀⠀⠀⠀⠀⠀⠉⠻⢿⣿⣿⣿⣿⣿⣿⣿⣿⣿⣿⣿⣿⣿⣿⣿⣿⣿⣿⣿⣿⣿⣿⣿⡇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⣿⣿⣿⣿⣿⣿⣿⣿⣿⣿⣿⣿⣿⣿⣿⣿⣿⣿⣿⣿⣿⣿⣿⠃⠀⠀⠀⠀⠀⠀⠀⠀⠀⠀⠀⠀⠀⠀⠀⠀⠀⠀⠀⠀⠀⠀⠀⠀⠀⠀⠀⠀⠀⠀⠀⠀⠀⠀⠀⠀⠀⠀⠀⠀⠀⠀⠀⠉⠻⣿⣿⣿⣿⣿⣿⣿⣿⣿⣿⣿⣿⣿⣿⣿⣿⣿⣿⣿⣿⣿⡇</a:t>
            </a:r>
            <a:br/>
            <a:r>
              <a:t>⣿⣿⣿⣿⣿⣿⣿⣿⣿⣿⣿⣿⣿⣿⣿⣿⣿⣿⣿⣿⣿⡿⠁⠀⠀⠀⠀⠀⠀⠀⠀⠀⠀⠀⠀⠀⠀⠀⠀⠀⠀⠀⠀⠀⠀⠀⠀⠀⠀⠀⠀⠀⠀⠀⠀⠀⠀⠀⠀⠀⠀⠀⠀⠀⠀⠀⠀⠀⠀⠈⠹⢿⣿⣿⣿⣿⣿⣿⣿⣿⣿⣿⣿⣿⣿⣿⣿⣿⣿⣿⡇</a:t>
            </a:r>
            <a:br/>
            <a:r>
              <a:t>⣿⣿⣿⣿⣿⣿⣿⣿⣿⣿⣿⣿⣿⣿⣿⣿⣿⣿⣿⣿⡿⠀⠀⠀⠀⠀⠀⠀⠀⠀⠀⠀⠀⠀⠀⠀⠀⠀⠀⠀⠀⠀⠀⠀⠀⠀⠀⠀⠀⠀⠀⠀⠀⠀⠀⠀⠀⠀⠀⠀⠀⠀⠀⠀⠀⠀⠀⠀⠀⠀⠀⠀⠙⣿⣿⣿⣿⣿⣿⣿⣿⣿⣿⣿⣿⣿⣿⣿⣿⣿⡇</a:t>
            </a:r>
            <a:br/>
            <a:r>
              <a:t>⣿⣿⣿⣿⣿⣿⣿⣿⣿⣿⣿⣿⣿⣿⣿⣿⣿⣿⣿⡿⠁⠀⠀⠀⠀⠀⣀⣀⣀⣀⣀⣀⣀⣀⠀⠀⠀⠀⠀⠀⠀⠀⠀⠀⠀⠀⠀⠀⠀⠀⠀⠀⠀⠀⠀⠀⠀⠀⠀⠀⠀⠀⠀⠀⠀⠀⠀⠀⠀⠀⠀⠀⠀⠈⠻⣿⣿⣿⣿⣿⣿⣿⣿⣿⣿⣿⣿⣿⣿⣿⡇</a:t>
            </a:r>
            <a:br/>
            <a:r>
              <a:t>⣿⣿⣿⣿⣿⣿⣿⣿⣿⣿⣿⣿⣿⣿⣿⣿⣿⣿⣿⠃⠀⣀⣤⣶⣾⣿⣿⣿⣿⣿⣿⣿⣿⣿⣿⣷⣶⣤⣀⠀⠀⠀⠀⠀⠀⠀⠀⠀⠀⠀⠀⠀⠀⠀⠀⠀⠀⠀⠀⠀⠀⠀⠀⠀⠀⠀⠀⠀⠀⠀⠀⠀⠀⠀⠀⠙⢿⣿⣿⣿⣿⣿⣿⣿⣿⣿⣿⣿⣿⣿⡇</a:t>
            </a:r>
            <a:br/>
            <a:r>
              <a:t>⣿⣿⣿⣿⣿⣿⣿⣿⣿⣿⣿⣿⣿⣿⣿⣿⣿⣿⣏⣴⣿⣿⣿⣿⣿⣿⣿⣿⣿⣿⣿⣿⣿⣿⣿⣿⣿⣿⣿⣷⣦⡀⠀⠀⠀⠀⠀⠀⠀⠀⠀⠀⠀⠀⠀⠀⠀⠀⠀⠀⠀⠀⠀⠀⠀⠀⠀⠀⠀⠀⠀⠀⠀⠀⠀⠀⠈⢻⣿⣿⣿⣿⣿⣿⣿⣿⣿⣿⣿⣿⡇</a:t>
            </a:r>
            <a:br/>
            <a:r>
              <a:t>⣿⣿⣿⣿⣿⣿⣿⣿⣿⣿⣿⣿⣿⣿⣿⣿⡿⢣⣿⣿⣿⣿⣿⣿⣿⣿⣿⣿⣿⣿⣿⣿⣿⣿⣿⣿⣿⣿⣿⣿⣿⣿⣦⡀⠀⠀⠀⠀⠀⠀⠀⠀⠀⠀⠀⠀⠀⠀⠀⠀⠀⠀⠀⠀⠀⠀⠀⠀⠀⠀⠀⠀⠀⠀⠀⠀⠀⠀⢻⣿⣿⣿⣿⣿⣿⣿⣿⣿⣿⣿⡇</a:t>
            </a:r>
            <a:br/>
            <a:r>
              <a:t>⣿⣿⣿⣿⣿⣿⣿⣿⣿⣿⣿⣿⣿⣿⡿⢋⣴⣿⣿⣿⣿⣿⣿⣿⣿⣿⣿⣿⣿⣿⣿⣿⣿⣿⣿⣿⣿⣿⣿⣿⣿⣿⣿⣷⡄⠀⠀⠀⠀⠀⠀⠀⠀⠀⠀⠀⠀⠀⠀⠀⠀⠀⠀⠀⠀⠀⠀⠀⠀⠀⠀⠀⠀⠀⠀⠀⠀⠀⠀⢻⣿⣿⣿⣿⣿⣿⣿⣿⣿⣿⡇</a:t>
            </a:r>
            <a:br/>
            <a:r>
              <a:t>⣿⣿⣿⣿⣿⣿⣿⣿⣿⣿⣿⣿⣿⠏⣠⣾⣿⣿⣿⣿⣿⣿⣿⣿⣿⣿⣿⣿⣿⣿⣿⣿⣿⣿⣿⣿⣿⣿⣿⣿⣿⣿⣿⣿⣿⣆⠀⠀⠀⠀⠀⠀⠀⠀⠀⠀⠀⠀⠀⠀⠀⠀⠀⠀⠀⠀⠀⠀⠀⠀⠀⠀⠀⠀⠀⠀⠀⠀⠀⠈⣿⣿⣿⣿⣿⣿⣿⣿⣿⣿⡇</a:t>
            </a:r>
            <a:br/>
            <a:r>
              <a:t>⣿⣿⣿⣿⣿⣿⣿⣿⣿⣿⣿⡿⠁⣴⣿⣿⣿⣿⣿⣿⣿⣿⣿⣿⣿⣿⣿⣿⣿⣿⣿⣿⣿⣿⣿⣿⣿⣿⣿⣿⣿⣿⣿⣿⣿⣿⡄⠀⠀⠀⠀⠀⠀⠀⠀⠀⠀⠀⠀⠀⠀⠀⠀⠀⠀⠀⠀⠀⠀⠀⠀⠀⠀⠀⠀⠀⠀⠀⠀⠀⠸⣿⣿⣿⣿⣿⣿⣿⣿⣿⡇</a:t>
            </a:r>
            <a:br/>
            <a:r>
              <a:t>⣿⣿⣿⣿⣿⣿⣿⣿⣿⣿⠏⢀⣼⣿⣿⣿⣿⣿⣿⣿⣿⣿⣿⣿⣿⣿⣿⣿⣿⣿⣿⣿⣿⣿⣿⣿⣿⣿⣿⣿⣿⣿⣿⣿⣿⣿⣷⠀⠀⠀⠀⠀⠀⠀⠀⠀⠀⠀⠀⠀⠀⠀⠀⠀⠀⠀⠀⠀⠀⠀⠀⠀⠀⠀⠀⠀⠀⠀⠀⠀⠀⣿⣿⣿⣿⣿⣿⣿⣿⣿⡇</a:t>
            </a:r>
            <a:br/>
            <a:r>
              <a:t>⣿⣿⣿⣿⣿⣿⣿⣿⡟⠁⢀⣾⣿⣿⣿⣿⣿⣿⣿⣿⣿⣿⣿⣿⣿⡟⠋⠉⠀⠈⠉⠛⣿⣿⣿⣿⣿⣿⣿⣿⣿⣿⣿⣿⣿⣿⣿⡄⠀⠀⠀⠀⠀⠀⠀⠀⠀⠀⠀⠀⠀⠀⠀⠀⠀⠀⠀⠀⠀⠀⠀⠀⠀⠀⠀⠀⠀⠀⠀⠀⠀⢸⣿⣿⣿⣿⣿⣿⣿⣿⡇</a:t>
            </a:r>
            <a:br/>
            <a:r>
              <a:t>⣿⣿⣿⣿⣿⣿⣿⠋⠀⠀⣼⣿⣿⣿⣿⣿⣿⣿⣿⣿⣿⣿⣿⣿⡿⠀⠀⠀⠀⠀⠀⠀⠈⠻⣿⣿⣿⣿⣿⣿⣿⣿⣿⣿⣿⣿⣿⠇⠀⠀⠀⠀⠀⠀⠀⠀⠀⠀⠀⠀⠀⠀⠀⠀⠀⠀⠀⠀⠀⠀⠀⠀⠀⠀⠀⠀⠀⠀⠀⠀⠀⢸⣿⣿⣿⣿⣿⣿⣿⣿⠁</a:t>
            </a:r>
            <a:br/>
            <a:r>
              <a:t>⣿⣿⣿⣿⣿⡿⠁⠀⠀⢰⣿⣿⣿⣿⣿⣿⣿⣿⣿⣿⣿⣿⣿⣿⡇⠀⠀⠀⠀⠀⠀⠀⠀⠀⠘⣿⣿⣿⣿⣿⣿⣿⣿⣿⣿⣿⣿⠀⠀⠀⠀⠀⠀⠀⠀⠀⠀⠀⠀⠀⠀⠀⠀⠀⠀⠀⠀⠀⠀⠀⠀⠀⠀⠀⠀⠀⠀⠀⠀⠀⠀⠸⣿⣿⣿⣿⣿⣿⣿⡏⠀</a:t>
            </a:r>
            <a:br/>
            <a:r>
              <a:t>⣿⣿⣿⣿⠟⠀⠀⠀⠀⣿⣿⣿⣿⣿⣿⣿⣿⣿⣿⣿⣿⣿⣿⣿⣷⠀⠀⠀⠀⠀⠀⠀⠀⠀⣰⣿⣿⣿⣿⣿⣿⣿⣿⣿⣿⣿⡟⠀⠀⠀⠀⠀⠀⠀⠀⠀⠀⠀⠀⠀⠀⠀⠀⠀⠀⠀⠀⠀⠀⠀⠀⠀⠀⠀⠀⠀⠀⠀⠀⠀⠀⠀⣿⣿⣿⣿⣿⣿⡿⠁⠀</a:t>
            </a:r>
            <a:br/>
            <a:r>
              <a:t>⣿⣿⣿⠏⠀⠀⠀⠀⠀⣿⣿⣿⣿⣿⣿⣿⣿⣿⣿⣿⣿⣿⣿⣿⣿⣷⣄⠀⠀⠀⠀⢀⣠⣾⣿⣿⣿⣿⣿⣿⣿⣿⣿⣿⣿⣿⠃⠀⠀⠀⠀⠀⠀⠀⠀⠀⠀⠀⠀⠀⠀⠀⠀⠀⠀⠀⠀⠀⠀⠀⠀⠀⠀⠀⠀⠀⠀⠀⠀⠀⠀⢀⣿⣿⣿⣿⣿⣿⠃⠀⠀</a:t>
            </a:r>
            <a:br/>
            <a:r>
              <a:t>⣿⣿⠏⠀⠀⠀⠀⠀⢸⣿⣿⣿⣿⣿⣿⣿⣿⣿⣿⣿⣿⣿⣿⣿⣿⣿⣿⣿⣷⣿⣿⣿⣿⣿⣿⣿⣿⣿⣿⣿⣿⣿⣿⣿⣿⠃⠀⠀⠀⠀⠀⠀⠀⠀⠀⠀⠀⠀⣀⣀⣀⠀⠀⠀⠀⠀⠀⠀⠀⠀⠀⠀⠀⠀⠀⠀⠀⠀⠀⠀⠀⢸⣿⣿⣿⣿⣿⠃⠀⠀⠀</a:t>
            </a:r>
            <a:br/>
            <a:r>
              <a:t>⣿⠏⠀⠀⠀⠀⠀⠀⠘⣿⣿⣿⣿⣿⣿⣿⣿⣿⣿⣿⣿⣿⣿⣿⣿⣿⣿⣿⣿⣿⣿⣿⣿⣿⣿⣿⣿⣿⣿⣿⣿⣿⣿⣿⠃⠀⠀⠀⠀⠀⠀⠀⠀⠀⠀⣠⣴⣾⣿⣿⣿⣿⣶⣄⠀⠀⠀⠀⠀⠀⠀⠀⠀⠀⠀⠀⠀⠀⠀⠀⠀⣸⣿⣿⣿⣿⠏⠀⠀⠀⠀</a:t>
            </a:r>
            <a:br/>
            <a:r>
              <a:t>⡟⠀⠀⠀⠀⠀⠀⠀⠀⣿⣿⣿⣿⣿⣿⣿⣿⣿⣿⣿⣿⣿⣿⣿⣿⣿⣿⣿⣿⣿⣿⣿⣿⣿⣿⣿⣿⣿⣿⣿⣿⣿⣿⡟⠀⠀⠀⠀⠀⠀⠀⠀⠀⠀⠀⣿⣿⣿⣿⣿⣿⣿⣿⣿⠀⠀⠀⠀⠀⠀⠀⠀⠀⠀⠀⠀⠀⠀⠀⠀⠀⣿⣿⣿⣿⠋⠀⠀⠀⠀⠀</a:t>
            </a:r>
            <a:br/>
            <a:r>
              <a:t>⠁⠀⠀⠀⠀⠀⠀⠀⠀⣿⣿⣿⣿⣿⣿⣿⣿⣿⣿⣿⣿⣿⣿⣿⣿⣿⣿⣿⣿⣿⣿⣿⣿⣿⣿⣿⣿⣿⣿⣿⣿⣿⣿⡇⠀⠀⠀⠀⠀⠀⠀⠀⠀⠀⠀⢻⣿⣿⣿⣿⣿⣿⣿⣿⠀⠀⠀⠀⠀⠀⠀⠀⠀⠀⠀⠀⠀⠀⠀⠀⣸⣿⣿⣿⠃⠀⠀⠀⠀⠀⠀</a:t>
            </a:r>
            <a:br/>
            <a:r>
              <a:t>⠀⠀⠀⠀⠀⠀⠀⠀⠀⣿⣿⣿⣿⣿⣿⣿⣿⣿⣿⣿⣿⣿⣿⣿⣿⣿⣿⣿⣿⣿⣿⣿⣿⣿⣿⣿⣿⣿⣿⣿⣿⣿⣿⡇⠀⠀⠀⠀⠀⠀⠀⠀⠀⠀⠀⠀⠻⣿⣿⣿⣿⣿⣿⠇⠀⠀⠀⠀⠀⠀⠀⠀⠀⠀⠀⠀⠀⠀⠀⢀⣿⣿⡿⠁⠀⠀⠀⠀⠀⠀⠀</a:t>
            </a:r>
            <a:br/>
            <a:r>
              <a:t>⠀⠀⠀⠀⠀⠀⠀⠀⠀⢸⣿⣿⣿⣿⣿⣿⣿⣿⣿⣿⣿⣿⣿⣿⣿⣿⣿⣿⣿⣿⣿⣿⣿⣿⣿⣿⣿⣿⣿⣿⣿⣿⣿⡇⠀⠀⠀⠀⠀⠀⠀⠀⠀⠀⠀⠀⠀⠈⠉⠙⠛⠋⠁⠀⠀⠀⠀⠀⠀⠀⠀⠀⠀⠀⠀⠀⠀⠀⢀⣾⣿⠟⠀⠀⠀⠀⠀⠀⠀⠀⠀</a:t>
            </a:r>
            <a:br/>
            <a:r>
              <a:t>⠀⠀⠀⠀⠀⠀⠀⠀⠀⠘⣿⣿⣿⣿⣿⣿⣿⣿⣿⣿⣿⣿⣿⣿⣿⣿⣿⣿⣿⣿⣿⣿⣿⣿⣿⣿⣿⣿⣿⣿⣿⣿⣿⣷⠀⠀⠀⠀⠀⠀⠀⠀⠀⠀⠀⠀⠀⠀⠀⠀⠀⠀⠀⠀⠀⠀⠀⠀⠀⠀⠀⠀⠀⠀⠀⠀⠀⢀⣾⡿⠋⠀⠀⠀⠀⠀⠀⠀⠀⠀⠀</a:t>
            </a:r>
            <a:br/>
            <a:r>
              <a:t>⠀⠀⠀⠀⠀⠀⠀⠀⠀⠀⢻⣿⣿⣿⣿⣿⣿⣿⣿⣿⣿⣿⣿⣿⣿⣿⣿⣿⣿⣿⣿⣿⣿⣿⣿⣿⣿⣿⣿⣿⣿⣿⣿⣿⡆⠀⠀⠀⠀⠀⠀⠀⠀⠀⠀⠀⠀⠀⠀⠀⠀⠀⠀⠀⠀⠀⠀⠀⠀⠀⠀⠀⠀⠀⠀⠀⠀⣼⠟⠀⠀⠀⠀⠀⠀⠀⠀⠀⠀⠀⠀</a:t>
            </a:r>
            <a:br/>
            <a:r>
              <a:t>⠀⠀⠀⠀⠀⠀⠀⠀⠀⠀⠈⣿⣿⣿⣿⣿⣿⣿⣿⣿⣿⣿⣿⣿⣿⣿⣿⣿⣿⣿⣿⣿⣿⣿⣿⣿⣿⣿⣿⣿⣿⣿⣿⣿⣿⡀⠀⠀⠀⠀⠀⠀⠀⠀⠀⠀⠀⠀⠀⠀⠀⠀⠀⠀⠀⠀⠀⠀⠀⠀⠀⠀⠀⠀⠀⠀⠀⠁⠀⠀⠀⠀⠀⠀⠀⠀⠀⠀⠀⠀⠀</a:t>
            </a:r>
            <a:br/>
            <a:r>
              <a:t>⠀⠀⠀⠀⠀⠀⠀⠀⠀⠀⠀⠸⣿⣿⣿⣿⣿⣿⣿⣿⣿⣿⣿⣿⣿⣿⣿⣿⣿⣿⣿⣿⣿⣿⣿⣿⣿⣿⣿⣿⣿⣿⣿⣿⣿⣷⡄⠀⠀⠀⠀⠀⠀⠀⠀⠀⠀⠀⠀⠀⠀⠀⠀⠀⠀⠀⠀⠀⠀⠀⠀⠀⠀⠀⠀⠀⠀⠀⠀⠀⠀⠀⠀⠀⠀⠀⠀⠀⠀⠀⠀</a:t>
            </a:r>
            <a:br/>
            <a:r>
              <a:t>⠀⠀⠀⠀⠀⠀⠀⠀⠀⠀⠀⠀⠹⣿⣿⣿⣿⣿⣿⣿⣿⣿⣿⣿⣿⣿⣿⣿⣿⣿⣿⣿⣿⣿⣿⣿⣿⣿⣿⣿⣿⣿⣿⣿⣿⣿⣿⣦⡀⠀⠀⠀⠀⠀⠀⠀⠀⠀⠀⠀⠀⠀⠀⠀⠀⠀⠀⠀⠀⠀⠀⠀⠀⠀⠀⠀⠀⠀⠀⠀⠀⠀⠀⠀⠀⠀⠀⠀⠀⠀⠀</a:t>
            </a:r>
            <a:br/>
            <a:r>
              <a:t>⠀⠀⠀⠀⠀⠀⠀⠀⠀⠀⠀⠀⠀⠹⣿⣿⣿⣿⣿⣿⣿⣿⣿⣿⣿⣿⣿⣿⣿⣿⣿⣿⣿⣿⣿⣿⣿⣿⣿⣿⣿⣿⣿⣿⣿⣿⣿⣿⣿⣦⡀⠀⠀⠀⠀⠀⠀⠀⠀⠀⠀⠀⠀⠀⠀⠀⠀⠀⠀⠀⠀⠀⠀⠀⠀⠀⠀⠀⠀⠀⠀⠀⠀⠀⠀⠀⠀⠀⠀⠀⠀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⠀⠀⠀⠀⠀⠀⠀⠀⠀⠀⠀⠀⠀⠀⠙⣿⣿⣿⣿⣿⣿⣿⣿⣿⣿⣿⣿⣿⣿⣿⣿⣿⣿⣿⣿⣿⣿⣿⣿⣿⣿⣿⣿⣿⣿⣿⣿⣿⣿⣿⣿⣷⣤⣀⠀⠀⠀⠀⠀⠀⠀⠀⠀⠀⠀⠀⠀⠀⠀⠀⢀⠀⠀⠀⠀⠀⠀⠀⠀⠀⠀⠀⠀⠀⠀⠀⠀⠀⠀⠀⠀</a:t>
            </a:r>
            <a:br/>
            <a:r>
              <a:t>⠀⠀⠀⠀⠀⠀⠀⠀⠀⠀⠀⠀⠀⠀⠀⠈⢿⣿⣿⣿⣿⣿⣿⣿⣿⣿⣿⣿⣿⣿⣿⣿⣿⣿⣿⣿⣿⣿⣿⣿⣿⣿⣿⣿⣿⣿⣿⣿⣿⣿⣿⣿⣿⣿⣿⣶⣦⣤⣤⣄⣀⣀⣀⣀⣤⣤⣶⣶⣿⣿⡏⠀⠀⠀⠀⠀⠀⠀⠀⠀⠀⠀⠀⠀⠀⠀⠀⠀⠀⠀⠀</a:t>
            </a:r>
            <a:br/>
            <a:r>
              <a:t>⠀⠀⠀⠀⠀⠀⠀⠀⠀⠀⠀⠀⠀⠀⠀⠀⠀⠙⢿⣿⣿⣿⣿⣿⣿⣿⣿⣿⣿⣿⣿⣿⣿⣿⣿⣿⣿⣿⣿⣿⣿⣿⣿⣿⣿⣿⣿⣿⣿⣿⣿⣿⣿⣿⣿⣿⣿⣿⣿⣿⣿⣿⣿⣿⣿⣿⣿⣿⣿⡟⠀⠀⠀⠀⠀⠀⠀⠀⠀⠀⠀⠀⠀⠀⠀⠀⠀⠀⠀⠀⠀</a:t>
            </a:r>
            <a:br/>
            <a:r>
              <a:t>⠀⠀⠀⠀⠀⠀⠀⠀⠀⠀⠀⠀⠀⠀⠀⠀⠀⠀⠀⠉⠻⣿⣿⣿⣿⣿⣿⣿⣿⣿⣿⣿⣿⣿⣿⣿⣿⣿⣿⣿⣿⣿⣿⣿⣿⣿⣿⣿⣿⣿⣿⣿⣿⣿⣿⣿⣿⣿⣿⣿⣿⣿⣿⣿⣿⣿⣿⣿⣿⠃⠀⠀⠀⠀⠀⠀⠀⠀⠀⠀⠀⠀⠀⠀⠀⠀⠀⠀⠀⠀⠀</a:t>
            </a:r>
            <a:br/>
            <a:r>
              <a:t>⠀⠀⠀⠀⠀⠀⠀⠀⠀⠀⠀⠀⠀⠀⠀⠀⠀⠀⠀⠀⠀⠀⠙⠻⣿⣿⣿⣿⣿⣿⣿⣿⣿⣿⣿⣿⣿⣿⣿⣿⣿⣿⣿⣿⣿⣿⣿⣿⣿⣿⣿⣿⣿⣿⣿⣿⣿⣿⣿⣿⣿⣿⣿⣿⣿⣿⣿⣿⠏⠀⠀⠀⠀⠀⠀⠀⠀⠀⠀⠀⠀⠀⠀⠀⠀⠀⠀⠀⠀⠀⠀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⣿⣿⣿⣿⣿⣿⣿⣿⣿⣿⣿⣿⣄⠀⡀⠀⠀⠀⠀⠀⠀⠀⠀⠀⠀⠀⠀⠀⠀⠀⠀⠀⠀⠀⠀⠀⠀⠀⠀⠀⠀⠀⠀⠀⠀⠀⠀⠀⠀⠀⠀⠀⠀⠀⠀⠀⠀⠀⠀⠀⠀⠀⠀⠀⠀⠀⠀⠀⠀⠀⠀⢸⣿⣿⣿⣿⣿⣿⣿⣿⣿⣿⣿⣿⣿⣿⣿⣿⣿⣿⡇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⣿⣿⣿⣿⣿⣿⣿⣿⣿⣿⣿⣿⣿⣧⠁⠀⠀⠀⠀⠀⠀⠀⠀⠀⠀⠀⠀⠀⠀⠀⠀⠀⠀⠀⠀⠀⠀⠀⠀⠀⠀⠀⠀⠀⠀⠀⠀⠀⠀⠀⠀⠀⠀⠀⠀⠀⠀⠀⠀⠀⠀⠀⠀⠀⠀⠀⠀⠀⠀⠀⠀⢸⣿⣿⣿⣿⣿⣿⣿⣿⣿⣿⣿⣿⣿⣿⣿⣿⣿⣿⡇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⣿⣿⣿⣿⣿⣿⣿⣿⣿⣿⣿⣿⣿⣿⡇⠀⠀⠀⠀⠀⠀⠀⠀⠀⠀⠀⠀⠀⠀⠀⠀⠀⠀⠀⠀⠀⠀⠀⠀⠀⠀⠀⠀⠀⠀⠀⠀⠀⠀⠀⠀⠀⠀⠀⠀⠀⠀⠀⠀⠀⠀⠀⠀⠀⠀⠀⠀⠀⠀⠀⠀⠈⣿⣿⣿⣿⣿⣿⣿⣿⣿⣿⣿⣿⣿⣿⣿⣿⣿⣿⡇</a:t>
            </a:r>
            <a:br/>
            <a:r>
              <a:t>⣿⣿⣿⣿⣿⣿⣿⣿⣿⣿⣿⣿⣿⣿⡇⠀⠀⠀⠀⠀⠀⠀⠀⠀⠀⠀⠀⠀⠀⠀⠀⠀⠀⠀⠀⠀⠀⠀⠀⠀⠀⠀⠀⠀⠀⠀⠀⠀⠀⠀⠀⠀⠀⠀⠀⠀⠀⠀⠀⠀⠀⠀⠀⠀⠀⠀⠀⠀⠀⠀⠀⠀⣿⣿⣿⣿⣿⣿⣿⣿⣿⣿⣿⣿⣿⣿⣿⣿⣿⣿⡇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⣿⣿⣿⣿⣿⣿⣿⣿⣿⣿⣿⣿⡿⢿⠇⠀⠀⠀⠀⠀⠀⠀⠀⠀⠀⠀⠀⠀⠀⠀⠀⠀⠀⠀⠀⠀⠀⠀⠀⠀⠀⠀⠀⠀⠀⠀⠀⠀⠀⠀⠀⠀⠀⠀⠀⠀⠀⠀⠀⠀⠀⠀⠀⠀⠀⠀⠀⠀⠀⠀⠀⢰⣿⣿⣿⣿⣿⣿⣿⣿⣿⣿⣿⣿⣿⣿⣿⣿⣿⣿⡇</a:t>
            </a:r>
            <a:br/>
            <a:r>
              <a:t>⣿⣿⣿⣿⣿⣿⣿⣿⣿⣿⣿⣿⣷⠀⠀⠀⠀⠀⠀⠀⠀⠰⠀⠀⠀⠀⠀⠀⠀⠀⠀⠀⠀⠀⠀⠀⠀⠀⠀⠀⠀⠀⠀⠀⠀⠀⠀⠀⠀⠀⠀⠀⠀⠀⠀⠀⠀⠀⠀⠀⠀⠀⠀⠀⠀⠀⠀⠀⠀⠀⠀⢸⣿⣿⣿⣿⣿⣿⣿⣿⣿⣿⣿⣿⣿⣿⣿⣿⣿⣿⡇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⣿⣿⣿⣿⣿⣿⣿⣿⣿⣿⣿⣿⣿⠀⠀⠀⠀⠀⠀⠀⠀⠀⠀⠀⠀⠀⠀⠀⠀⠀⠀⠀⠀⠀⠀⠀⠀⠀⠀⠀⠀⠀⠀⠀⠀⠀⠀⠀⠀⠀⠀⠀⠀⠀⠀⠀⠀⠀⠀⠀⠀⠀⠀⠀⠀⠀⠀⠀⠀⠀⠀⣸⣿⣿⣿⣿⣿⣿⣿⣿⣿⣿⣿⣿⣿⣿⣿⣿⣿⣿⡇</a:t>
            </a:r>
            <a:br/>
            <a:r>
              <a:t>⣿⣿⣿⣿⣿⣿⣿⣿⣿⣿⣿⣿⡟⠀⠀⠀⠀⠀⠀⠀⠀⠀⠀⠀⠀⠀⠀⠀⠀⠀⠀⠀⠀⠀⠀⠀⠀⠀⠀⠀⠀⠀⠀⠀⠀⠀⠀⠀⠀⠀⠀⠀⠀⠀⠀⠀⠀⠀⠀⠀⠀⠀⠀⠀⠀⠀⠀⠀⠀⠀⠀⣿⣿⣿⣿⣿⣿⣿⣿⣿⣿⣿⣿⣿⣿⣿⣿⣿⣿⣿⡇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⣿⣿⣿⣿⣿⣿⣿⣿⣿⣿⣿⣿⡇⠀⠀⠀⠀⠀⠀⠀⠀⠀⠀⠀⠀⠀⠀⠀⠀⠀⠀⠀⠀⠀⢀⠀⠀⠀⠀⠀⠀⠀⠀⠀⠀⠀⠀⠀⠀⠀⠀⠀⠀⠀⠀⠀⠀⠀⠀⠀⠀⠀⠀⠀⠀⠀⠀⠀⠀⠀⣾⣿⣿⣿⣿⣿⣿⣿⣿⣿⣿⣿⣿⣿⣿⣿⣿⣿⣿⣿⡇</a:t>
            </a:r>
            <a:br/>
            <a:r>
              <a:t>⣿⣿⣿⣿⣿⣿⣿⣿⣿⣿⣿⣿⠀⠀⠀⠀⠀⠀⠀⠀⠀⠀⠀⠀⠀⠀⠀⠀⠀⠀⠀⠀⠀⣠⡟⠀⠀⠀⠀⠀⠀⠀⠀⠀⠀⠀⠀⠀⠀⠀⠀⠀⠀⠀⠀⠀⠀⠀⠀⠀⠀⠀⠀⠀⠀⠀⡆⠀⠀⢰⣿⣿⣿⣿⣿⣿⣿⣿⣿⣿⣿⣿⣿⣿⣿⣿⣿⣿⣿⣿⡇</a:t>
            </a:r>
            <a:br/>
            <a:r>
              <a:t>⣿⣿⣿⣿⣿⣿⣿⣿⣿⣿⣿⣿⠀⠀⠀⠀⠀⠀⠀⠀⠀⠀⠀⠀⠀⠀⠀⠀⠀⠀⠀⢀⣼⣿⠁⠀⠀⠀⠀⠀⠀⠀⠀⠀⠀⠀⠀⠀⠀⠀⠀⠀⠀⠀⠀⠀⠀⠀⠀⠀⠀⠀⠀⠀⠀⠀⠀⠀⠀⠉⠉⣿⣿⣿⣿⣿⣿⣿⣿⣿⣿⣿⣿⣿⣿⣿⣿⣿⣿⣿⡇</a:t>
            </a:r>
            <a:br/>
            <a:r>
              <a:t>⣿⣿⣿⣿⣿⣿⣿⣿⣿⣿⣿⠟⠀⠀⠀⠀⠀⠀⠀⠀⠀⠀⠀⠀⠀⠀⠀⠀⠀⠀⢠⣿⣿⠃⠀⠀⠀⠀⠀⠀⠀⠀⠀⠀⠀⠀⠀⠀⠀⠀⠀⠀⠀⠀⠀⠀⠀⠀⠀⠀⠀⠀⠀⠀⠀⠀⠀⠀⠀⠀⢀⣿⣿⣿⣿⣿⣿⣿⣿⣿⣿⣿⣿⣿⣿⣿⣿⣿⣿⣿⡇</a:t>
            </a:r>
            <a:br/>
            <a:r>
              <a:t>⣿⣿⣿⣿⣿⣿⣿⣿⣿⣿⣿⣦⡀⠀⠀⠀⠀⠀⠀⠀⠀⠀⠀⠀⠀⠀⠀⠀⠀⠀⠀⠀⠀⠀⠀⠀⠀⠀⠀⠀⠀⠀⠀⠀⠀⠀⠀⠀⠀⠀⠀⠀⠀⠀⠀⠀⠀⠀⠀⠀⠀⠀⠀⠀⠀⠀⠀⠀⠀⠀⣾⣿⣿⣿⣿⣿⣿⣿⣿⣿⣿⣿⣿⣿⣿⣿⣿⣿⣿⣿⡇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⣿⣿⣿⣿⣿⣿⣿⣿⣿⣿⣿⣿⡇⠀⠀⠀⠀⠀⠀⠀⠀⠀⠀⠀⠀⠀⠀⠀⠀⠀⠀⠀⠀⠀⠀⠀⠀⠀⠀⠀⠀⠀⠀⠀⠀⠀⠀⠀⠀⠀⠀⠀⠀⠀⠀⠀⠀⠀⠀⠀⠀⠀⠀⠀⠀⠀⠀⠀⠀⠸⢿⣿⣿⣿⣿⣿⣿⣿⣿⣿⣿⣿⣿⣿⣿⣿⣿⣿⣿⣿⡇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⣿⣿⣿⣿⣿⣿⣿⣿⣿⣿⣿⣿⠀⠀⠀⠀⠀⠀⠀⠀⠀⠀⠀⠀⠀⠀⠀⠀⠀⠀⠀⠀⠀⠀⠀⠀⠀⠀⠀⠀⠀⠀⠀⠀⠀⠀⠀⠀⠀⠀⠀⠀⠀⠀⠀⠀⠀⠀⠀⠀⠀⠀⠀⠀⠀⠀⠀⠀⠀⠀⠀⠈⠙⠿⣿⣿⣿⣿⣿⣿⣿⣿⣿⣿⣿⣿⣿⣿⣿⣿⡇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⣿⣿⣿⣿⣿⣿⣿⣿⣿⣿⣿⣿⠀⠀⠀⠀⠀⠀⠀⠀⠀⠀⠀⠀⠀⠀⠀⠀⠀⠀⠀⠀⠀⠀⠀⠀⠀⠀⠀⠀⠀⠀⠀⠀⠀⠀⠀⠀⠀⠀⠀⠀⠀⠀⠀⠀⠀⠀⠀⠀⠀⠀⠀⠀⠀⠀⠀⠀⠀⠀⠀⠀⠀⠀⠈⠙⢿⣿⣿⣿⣿⣿⣿⣿⣿⣿⣿⣿⣿⣿⡇</a:t>
            </a:r>
            <a:br/>
            <a:r>
              <a:t>⣿⣿⣿⣿⣿⣿⣿⣿⣿⣿⣿⡏⠀⠀⠀⠀⠀⠀⠀⠀⠀⠀⠀⠀⠀⠀⠀⠀⠀⠀⠀⠀⠀⠀⠀⠀⠀⠀⠀⠀⠀⠀⠀⠀⠀⠀⠀⠀⠀⠀⠀⠀⠀⠀⠀⠀⠀⠀⠀⠀⠀⠀⠀⠀⠀⠀⠀⠀⠀⠀⠀⠀⠀⠀⠀⠀⠀⠙⢿⣿⣿⣿⣿⣿⣿⣿⣿⣿⣿⣿⡇</a:t>
            </a:r>
            <a:br/>
            <a:r>
              <a:t>⣿⣿⣿⣿⣿⣿⣿⣿⣿⣿⡿⠃⠀⠀⠀⠀⠀⠀⠀⠀⠀⠀⠀⠀⠀⠀⠀⠀⠀⠀⠀⠀⠀⠀⠀⠀⠀⠀⠀⠀⠀⠀⠀⠀⠀⠀⠀⠀⠀⠀⠀⠀⠀⠀⠀⠀⠀⠀⠀⠀⠀⠀⠀⠀⠀⠀⠀⠀⠀⠀⠀⠀⠀⠀⠀⠀⠀⠀⠀⠙⣿⣿⣿⣿⣿⣿⣿⣿⣿⣿⡇</a:t>
            </a:r>
            <a:br/>
            <a:r>
              <a:t>⣿⣿⣿⣿⣿⣿⣿⣿⣿⡿⠁⠀⠀⠀⠀⠀⠀⠀⠀⠀⠀⠀⠀⠀⠀⠀⠀⠀⠀⠀⠀⠀⠀⠀⠀⠀⠀⠀⠀⠀⠀⠀⠀⠀⠀⠀⠀⠀⠀⠀⠀⠀⠀⠀⠀⠀⠀⠀⠀⠀⠀⠀⠀⠀⠀⠀⠀⠀⠀⠀⠀⠀⠀⠀⠀⠀⠀⠀⠀⠀⠘⣿⣿⣿⣿⣿⣿⣿⣿⣿⡇</a:t>
            </a:r>
            <a:br/>
            <a:r>
              <a:t>⣿⣿⣿⣿⣿⣿⣿⣿⡟⠀⠀⠀⠀⠀⠀⠀⠀⠀⠀⠀⠀⠀⠀⠀⠀⠀⠀⠀⠀⠀⠀⠀⠀⠀⠀⠀⠀⠀⠀⠀⠀⠀⠀⠀⠀⠀⠀⠀⠀⠀⠀⠀⠀⠀⠀⠀⠀⠀⠀⠀⠀⠀⠀⠀⠀⠀⠀⠀⠀⠀⠀⠀⠀⠀⠀⠀⠀⠀⠀⠀⠀⢸⣿⣿⣿⣿⣿⣿⣿⣿⡇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⣿⣿⣿⣿⣿⣿⣿⠏⠀⠀⠀⠀⠀⠀⠀⠀⠀⠀⠀⠀⠀⠀⠀⠀⠀⠀⠀⠀⠀⠀⠀⠀⠀⠀⠀⠀⠀⠀⠀⠀⠀⠀⠀⠀⠀⠀⠀⠀⠀⠀⠀⠀⠀⠀⠀⠀⠀⠀⠀⠀⠀⠀⠀⠀⠀⠀⠀⠀⠀⠀⠀⠀⠀⠀⠀⠀⠀⠀⠀⠀⠀⠈⣿⣿⣿⣿⣿⣿⣿⣿⡇</a:t>
            </a:r>
            <a:br/>
            <a:r>
              <a:t>⣿⣿⣿⣿⣿⡿⠃⠀⠀⠀⠀⠀⠀⠀⠀⠀⠀⠀⠀⠀⠀⠀⠀⠀⠀⠀⠀⠀⠀⠀⠀⠀⠀⠀⠀⠀⠀⠀⠀⠀⠀⠀⠀⠀⠀⠀⠀⠀⠀⠀⠀⠀⠀⠀⠀⠀⠀⠀⠀⠀⠀⠀⠀⠀⠀⠀⠀⠀⠀⠀⠀⠀⠀⠀⠀⠀⠀⠀⠀⠀⠀⠀⣿⣿⣿⣿⣿⣿⣿⣿⡇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⣿⣿⣿⣿⡿⠛⠀⠀⠀⠀⠀⠀⠀⠀⠀⠀⠀⠀⠀⠀⠀⠀⠀⠀⠀⠀⠀⠀⠀⠀⠀⠀⠀⠀⠀⠀⠀⠀⠀⠀⠀⠀⠀⠀⠀⠀⠀⠀⠀⠀⠀⠀⠀⠀⠀⠀⠀⠀⠀⠀⠀⠀⠀⠀⠀⠀⠀⠀⠀⠀⠀⠀⠀⠀⠀⠀⠀⠀⠀⠀⠀⠀⢹⣿⣿⣿⣿⣿⣿⣿⡇</a:t>
            </a:r>
            <a:br/>
            <a:r>
              <a:t>⣿⣿⣿⡿⠁⠀⠀⠀⠀⠀⠀⠀⠀⠀⠀⠀⠀⠀⠀⠀⠀⠀⠀⠀⠀⠀⠀⠀⠀⠀⠀⠀⠀⠀⠀⠀⠀⠀⠀⠀⠀⠀⠀⠀⠀⠀⠀⠀⠀⠀⠀⠀⠀⠀⠀⠀⠀⠀⠀⠀⠀⠀⠀⠀⠀⠀⠀⠀⠀⠀⠀⠀⠀⠀⠀⠀⠀⠀⠀⠀⠀⠀⢸⣿⣿⣿⣿⣿⣿⣿⡇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⣿⣿⣿⡇⠀⠀⠀⠀⠀⠀⠀⠀⠀⠀⠀⠀⠀⠀⠀⠀⠀⠀⠀⠀⠀⠀⠀⠀⠀⠀⠀⠀⠀⠀⠀⠀⠀⠀⠀⠀⠀⠀⠀⠀⠀⠀⠀⠀⠀⠀⠀⠀⠀⠀⠀⠀⠀⠀⠀⠀⠀⠀⠀⠀⠀⠀⠀⠀⠀⠀⠀⠀⠀⠀⠀⠀⠀⠀⠀⠀⠀⠀⠈⣿⣿⣿⣿⣿⣿⣿⡇</a:t>
            </a:r>
            <a:br/>
            <a:r>
              <a:t>⣿⡿⠁⠀⠀⠀⠀⠀⠀⠀⠀⠀⠀⠀⠀⠀⠀⠀⠀⠀⠀⠀⠀⠀⠀⠀⠀⠀⠀⠀⠀⠀⠀⠀⠀⠀⠀⠀⠀⠀⠀⠀⠀⠀⠀⠀⠀⠀⠀⠀⠀⠀⠀⠀⠀⠀⠀⠀⠀⠀⠀⠀⠀⠀⠀⠀⠀⠀⠀⠀⠀⠀⠀⠀⠀⠀⠀⠀⠀⠀⠀⠀⠀⢿⣿⣿⣿⣿⣿⣿⡇</a:t>
            </a:r>
            <a:br/>
            <a:r>
              <a:t>⣿⠃⠀⠀⠀⠀⠀⠀⠀⠀⠀⠀⠀⠀⠀⠀⠀⠀⠀⠀⠀⠀⠀⠀⠀⠀⠀⠀⠀⠀⠀⠀⠀⠀⠀⠀⠀⠀⠀⠀⠀⠀⠀⠀⠀⠀⠀⠀⠀⠀⠀⠀⠀⠀⠀⠀⠀⠀⠀⠀⠀⠀⠀⠀⠀⠀⠀⠀⠀⠀⠀⠀⠀⠀⠀⠀⠀⠀⠀⠀⠀⠀⠀⠸⣿⣿⣿⣿⣿⣿⡇</a:t>
            </a:r>
            <a:br/>
            <a:r>
              <a:t>⠇⠀⠀⠀⠀⠀⠀⠀⠀⠀⠀⠀⠀⠀⠀⠀⠀⠀⠀⠀⠀⠀⠀⠀⠀⠀⠀⠀⠀⠀⠀⠀⠀⠀⠀⠀⠀⠀⠀⠀⠀⠀⠀⠀⠀⠀⠀⠀⠀⠀⠀⠀⠀⠀⠀⠀⠀⠀⠀⠀⠀⠀⠀⠀⠀⠀⠀⠀⠀⠀⠀⠀⠀⠀⠀⠀⠀⠀⠀⠀⠀⠀⠀⠀⢿⣿⣿⣿⣿⣿⡇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⠀⠀⠀⠀⠀⠀⠀⠀⠀⠀⠀⠀⠀⠀⠀⠀⠀⠀⠀⠀⠀⠀⠀⠀⠀⠀⠀⠀⠀⠀⠀⠀⠀⠀⠀⠀⠀⠀⠀⠀⠀⠀⠀⠀⠀⠀⠀⠀⠀⠀⠀⠀⠀⠀⠀⠀⠀⠀⠀⠀⠀⠀⠀⠀⠀⠀⠀⠀⠀⠀⠀⠀⠀⠀⠀⠀⠀⠀⠀⠀⠀⠀⠀⠀⠀⠀⠀⠉⠉⠉⠃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⠀⠀⠀⠀⠀⠀⠀⠀⠀⠀⠀⠀⠀⠀⠀⠀⠀⠀⠀⠀⠀⠀⠀⠀⠀⠀⠀⠀⠀⠀⠀⠀⠀⠀⠀⠀⠀⠀⠀⠀⠀⢠⣤⣤⠀⠀⣠⣤⣤⣤⣀⠀⠀⠀⠀⠀⠀⠀⠀⠀⠀⠀⠀⠀⠀⠀⠀⠀⠀⠀⠀⠀⠀⠀⠀⠀⠀⠀⠀⠀⠀⠀⠀⠀⠀⠀⠀⠀⠀⠀⠀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⠀⠀⠀⠀⠀⠀⠀⠀⠀⠀⠀⠀⠀⠀⠀⠀⠀⠀⠀⠀⠀⠀⠀⠀⠀⠀⠀⠀⠀⠀⠀⠀⠀⠀⠀⠀⠀⠀⠀⠀⠀⠘⣿⣿⣶⣾⣿⣿⣿⣿⠛⠷⣄⠀⠀⠀⠀⠀⠀⠀⠀⠀⠀⠀⠀⠀⠀⠀⠀⠀⠀⠀⠀⠀⠀⠀⠀⠀⠀⠀⠀⠀⠀⠀⠀⠀⠀⠀⠀⠀⠀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⠀⠀⠀⠀⠀⠀⠀⠀⠀⠀⠀⠀⠀⠀⠀⠀⠀⠀⠀⠀⠀⠀⠀⠀⠀⠀⠀⠀⠀⠀⠀⠀⠀⠀⠀⠀⠀⠀⠀⠀⠀⠀⠀⠙⠻⣿⣿⣿⣿⣿⣤⣄⠀⠁⠀⠀⠀⠀⠀⠀⠀⠀⠀⠀⠀⠀⠀⠀⠀⠀⠀⠀⠀⠀⠀⠀⠀⠀⠀⠀⠀⠀⠀⠀⠀⠀⠀⠀⠀⠀⠀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⠀⠀⠀⠀⠀⠀⠀⠀⠀⠀⠀⠀⠀⠀⠀⠀⠀⠀⠀⠀⠀⠀⠀⠀⠀⠀⠀⠀⠀⠀⠀⠀⠀⠀⠀⠀⠀⠀⠀⠀⠀⠀⠀⣴⣶⠘⠛⣿⣿⣿⣿⣿⣿⠂⠀⠀⠀⠀⠀⠀⠀⠀⠀⠀⠀⠀⠀⠀⠀⠀⠀⠀⠀⠀⠀⠀⠀⠀⠀⠀⠀⠀⠀⠀⠀⠀⠀⠀⠀⠀⠀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⠀⠀⠀⠀⠀⠀⠀⠀⠀⠀⠀⠀⠀⠀⠀⠀⠀⠀⠀⠀⠀⠀⠀⠀⠀⠀⠀⠀⠀⠀⠀⠀⠀⠀⠀⠀⠀⠀⠀⠀⠀⠀⠀⠈⠙⣦⣰⣿⣿⣿⣿⣿⣿⣷⡄⠀⠀⠀⠀⠀⠀⠀⠀⠀⠀⠀⠀⠀⠀⠀⠀⠀⠀⠀⠀⠀⠀⠀⠀⠀⠀⠀⠀⠀⠀⠀⠀⠀⠀⠀⠀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⠀⠀⠀⠀⠀⠀⠀⠀⠀⠀⠀⠀⠀⠀⠀⠀⠀⠀⠀⠀⠀⠀⠀⠀⠀⠀⠀⠀⠀⠀⠀⠀⠀⠀⠀⠀⠀⠀⠀⠀⠀⠀⠀⠀⠀⢻⣿⣿⣿⣿⣿⣈⣽⣿⠀⠀⠀⠀⠀⠀⠀⠀⠀⠀⠀⠀⠀⠀⠀⠀⠀⠀⠀⠀⠀⠀⠀⠀⠀⠀⠀⠀⠀⠀⠀⠀⠀⠀⠀⠀⠀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⠀⠀⠀⠀⠀⠀⠀⠀⠀⠀⠀⠀⠀⠀⠀⠀⠀⠀⠀⠀⠀⠀⠀⠀⠀⠀⠀⠀⠀⠀⠀⠀⠀⠀⠀⠀⠀⠀⠀⠀⠀⠀⠀⠀⠀⣴⠏⠈⢿⣿⣿⣿⣿⣿⣄⣀⣀⠀⠀⠀⠀⠀⠀⠀⠀⠀⠀⠀⠀⠀⠀⠀⠀⠀⠀⠀⠀⠀⠀⠀⠀⠀⠀⠀⠀⠀⠀⠀⠀⠀⠀</a:t>
            </a:r>
            <a:br/>
            <a:r>
              <a:t>⠀⠀⠀⠀⠀⠀⠀⠀⠀⠀⠀⠀⠀⠀⠀⠀⠀⠀⠀⠀⠀⠀⠀⠀⠀⠀⠀⠀⣠⣀⣀⣀⣀⣀⠀⠀⠀⠀⠀⠀⠀⠀⠀⠀⣰⠏⢀⣴⣿⣿⣿⣿⣿⣷⣬⣙⣲⣍⣩⣤⣤⣴⣶⣶⣶⣶⣦⡄⠀⠀⠀⠀⠀⠀⠀⠀⠀⠀⠀⠀⠀⠀⠀⠀⠀⠀⠀⠀⠀⠀⠀</a:t>
            </a:r>
            <a:br/>
            <a:r>
              <a:t>⠀⠀⠀⠀⠀⠀⠀⠀⠀⠀⠀⠀⠀⠀⠀⠀⠀⠀⠀⠀⠀⠀⠀⠀⠀⠀⠀⠀⠉⠙⠛⢻⡿⠿⣿⡿⠿⠿⠿⠶⠶⠶⣶⣾⣿⣾⣿⣿⣿⣿⣿⣿⣿⣿⣿⣿⣿⣿⣿⣿⣿⣿⣿⣿⣿⣿⣿⣿⣦⣄⠀⠀⠀⠀⠀⠀⠀⠀⠀⠀⠀⠀⠀⠀⠀⠀⠀⠀⠀⠀⠀</a:t>
            </a:r>
            <a:br/>
            <a:r>
              <a:t>⠀⠀⠀⠀⠀⠀⠀⠀⠀⠀⠀⠀⠀⠀⠀⠀⠀⠀⠀⠀⠀⠀⠀⠀⠀⠀⠀⠀⠀⠀⠀⠀⠀⠀⠀⠉⠙⠲⢤⠄⠀⠀⠀⠀⠀⠿⠿⠿⠟⠻⠿⣿⣿⡿⠿⠿⠿⣿⣿⣿⣿⣿⣿⣿⣿⣿⣿⣿⣿⣿⠀⠀⠀⠀⠀⠀⠀⠀⠀⠀⠀⠀⠀⠀⠀⠀⠀⠀⠀⠀⠀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⠀⠀⠀⠀⠀⠀⠀⠀⠀⠀⠀⠀⠀⠀⠀⠀⠀⠀⠀⠀⠀⠀⠀⠀⠀⠀⠀⠀⠀⠀⠀⠀⠀⠀⠀⠀⠀⠀⠀⠀⠀⠀⠀⠀⠀⠀⠀⠀⠀⠀⠀⣿⢻⡗⠀⠀⠀⠀⠀⠉⠉⠉⠙⠛⠿⢿⡿⠟⠙⠋⠀⠀⠀⠀⠀⠀⠀⠀⠀⠀⠀⠀⠀⠀⠀⠀⠀⠀⠀⠀⠀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⣿⣿⣿⣿⣿⣿⣿⣿⣿⣿⣿⣿⣿⣿⣿⣿⣿⣿⣿⣿⣿⣿⣿⡿⠋⠀⠀⠀⠀⠀⠀⠀⠀⠀⠀⠀⠀⠀⠀⠀⠀⠀⠀⠀⠀⠀⠀⠀⠀⠀⠀⠀⠀⠀⠀⠀⠀⠀⠀⠀⠀⠀⠀⠀⠀⠈⠙⠿⣿⣿⣿⣿⣿⣿⣿⣿⣿⣿⣿⣿⣿⣿⣿⣿⣿⣿⣿⣿⣿⣿⡇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⣿⣿⣿⣿⣿⣿⣿⣿⣿⣿⣿⣿⣿⣿⣿⣿⣿⣿⣿⣿⣿⡿⠋⠀⠀⠀⠀⠀⠀⠀⠀⠀⠀⠀⠀⠀⠀⠀⠀⠀⠀⠀⠀⠀⠀⠀⠀⠀⠀⠀⠀⠀⠀⠀⠀⠀⠀⠀⠀⠀⠀⠀⠀⠀⠀⠀⠀⠀⠈⠻⢿⣿⣿⣿⣿⣿⣿⣿⣿⣿⣿⣿⣿⣿⣿⣿⣿⣿⣿⣿⡇</a:t>
            </a:r>
            <a:br/>
            <a:r>
              <a:t>⣿⣿⣿⣿⣿⣿⣿⣿⣿⣿⣿⣿⣿⣿⣿⣿⣿⣿⣿⣿⡟⠁⠀⠀⠀⠀⠀⠀⠀⠀⠀⠀⠀⠀⠀⠀⠀⠀⠀⠀⠀⠀⠀⠀⠀⠀⠀⠀⠀⠀⠀⠀⠀⠀⠀⠀⠀⠀⠀⠀⠀⠀⠀⠀⠀⠀⠀⠀⠀⠀⠀⠙⢿⣿⣿⣿⣿⣿⣿⣿⣿⣿⣿⣿⣿⣿⣿⣿⣿⣿⡇</a:t>
            </a:r>
            <a:br/>
            <a:r>
              <a:t>⣿⣿⣿⣿⣿⣿⣿⣿⣿⣿⣿⣿⣿⣿⣿⣿⣿⣿⣿⠏⠀⠀⠀⠀⣀⣀⣤⣤⣤⣤⣤⣤⣤⣄⣀⠀⠀⠀⠀⠀⠀⠀⠀⠀⠀⠀⠀⠀⠀⠀⠀⠀⠀⠀⠀⠀⠀⠀⠀⠀⠀⠀⠀⠀⠀⠀⠀⠀⠀⠀⠀⠀⠀⠙⣿⣿⣿⣿⣿⣿⣿⣿⣿⣿⣿⣿⣿⣿⣿⣿⡇</a:t>
            </a:r>
            <a:br/>
            <a:r>
              <a:t>⣿⣿⣿⣿⣿⣿⣿⣿⣿⣿⣿⣿⣿⣿⣿⣿⣿⣿⠏⠀⣠⣴⣶⣿⣿⣿⣿⣿⣿⣿⣿⣿⣿⣿⣿⣿⣷⣦⣄⡀⠀⠀⠀⠀⠀⠀⠀⠀⠀⠀⠀⠀⠀⠀⠀⠀⠀⠀⠀⠀⠀⠀⠀⠀⠀⠀⠀⠀⠀⠀⠀⠀⠀⠀⠈⠻⣿⣿⣿⣿⣿⣿⣿⣿⣿⣿⣿⣿⣿⣿⡇</a:t>
            </a:r>
            <a:br/>
            <a:r>
              <a:t>⣿⣿⣿⣿⣿⣿⣿⣿⣿⣿⣿⣿⣿⣿⣿⣿⣿⣣⣴⣿⣿⣿⣿⣿⣿⣿⣿⣿⣿⣿⣿⣿⣿⣿⣿⣿⣿⣿⣿⣿⣶⣄⠀⠀⠀⠀⠀⠀⠀⠀⠀⠀⠀⠀⠀⠀⠀⠀⠀⠀⠀⠀⠀⠀⠀⠀⠀⠀⠀⠀⠀⠀⠀⠀⠀⠀⠙⢿⣿⣿⣿⣿⣿⣿⣿⣿⣿⣿⣿⣿⡇</a:t>
            </a:r>
            <a:br/>
            <a:r>
              <a:t>⣿⣿⣿⣿⣿⣿⣿⣿⣿⣿⣿⣿⣿⣿⣿⠟⣸⣿⣿⣿⣿⣿⣿⣿⣿⣿⣿⣿⣿⣿⣿⣿⣿⣿⣿⣿⣿⣿⣿⣿⣿⣿⣷⡄⠀⠀⠀⠀⠀⠀⠀⠀⠀⠀⠀⠀⠀⠀⠀⠀⠀⠀⠀⠀⠀⠀⠀⠀⠀⠀⠀⠀⠀⠀⠀⠀⠀⠈⢻⣿⣿⣿⣿⣿⣿⣿⣿⣿⣿⣿⡇</a:t>
            </a:r>
            <a:br/>
            <a:r>
              <a:t>⣿⣿⣿⣿⣿⣿⣿⣿⣿⣿⣿⣿⣿⡟⢁⣾⣿⣿⣿⣿⣿⣿⣿⣿⣿⣿⣿⣿⣿⣿⣿⣿⣿⣿⣿⣿⣿⣿⣿⣿⣿⣿⣿⣿⣦⠀⠀⠀⠀⠀⠀⠀⠀⠀⠀⠀⠀⠀⠀⠀⠀⠀⠀⠀⠀⠀⠀⠀⠀⠀⠀⠀⠀⠀⠀⠀⠀⠀⠀⢻⣿⣿⣿⣿⣿⣿⣿⣿⣿⣿⡇</a:t>
            </a:r>
            <a:br/>
            <a:r>
              <a:t>⣿⣿⣿⣿⣿⣿⣿⣿⣿⣿⣿⡿⠋⣴⣿⣿⣿⣿⣿⣿⣿⣿⣿⣿⣿⣿⣿⣿⣿⣿⣿⣿⣿⣿⣿⣿⣿⣿⣿⣿⣿⣿⣿⣿⣿⣧⠀⠀⠀⠀⠀⠀⠀⠀⠀⠀⠀⠀⠀⠀⠀⠀⠀⠀⠀⠀⠀⠀⠀⠀⠀⠀⠀⠀⠀⠀⠀⠀⠀⠀⢻⣿⣿⣿⣿⣿⣿⣿⣿⣿⡇</a:t>
            </a:r>
            <a:br/>
            <a:r>
              <a:t>⣿⣿⣿⣿⣿⣿⣿⣿⣿⣿⠟⢀⣾⣿⣿⣿⣿⣿⣿⣿⣿⣿⣿⣿⣿⣿⣿⣿⣿⣿⣿⣿⣿⣿⣿⣿⣿⣿⣿⣿⣿⣿⣿⣿⣿⣿⣧⠀⠀⠀⠀⠀⠀⠀⠀⠀⠀⠀⠀⠀⠀⠀⠀⠀⠀⠀⠀⠀⠀⠀⠀⠀⠀⠀⠀⠀⠀⠀⠀⠀⠈⢿⣿⣿⣿⣿⣿⣿⣿⣿⡇</a:t>
            </a:r>
            <a:br/>
            <a:r>
              <a:t>⣿⣿⣿⣿⣿⣿⣿⣿⣿⠋⢀⣾⣿⣿⣿⣿⣿⣿⣿⣿⣿⣿⣿⣿⣿⣿⣿⣿⠿⠿⣿⣿⣿⣿⣿⣿⣿⣿⣿⣿⣿⣿⣿⣿⣿⣿⣿⡆⠀⠀⠀⠀⠀⠀⠀⠀⠀⠀⠀⠀⠀⠀⠀⠀⠀⠀⠀⠀⠀⠀⠀⠀⠀⠀⠀⠀⠀⠀⠀⠀⠀⠸⣿⣿⣿⣿⣿⣿⣿⣿⡇</a:t>
            </a:r>
            <a:br/>
            <a:r>
              <a:t>⣿⣿⣿⣿⣿⣿⣿⡟⠁⢀⣿⣿⣿⣿⣿⣿⣿⣿⣿⣿⣿⣿⣿⣿⣿⠛⠁⠀⠀⠀⠀⠉⠻⣿⣿⣿⣿⣿⣿⣿⣿⣿⣿⣿⣿⣿⣿⣧⠀⠀⠀⠀⠀⠀⠀⠀⠀⠀⠀⠀⠀⠀⠀⠀⠀⠀⠀⠀⠀⠀⠀⠀⠀⠀⠀⠀⠀⠀⠀⠀⠀⠀⢿⣿⣿⣿⣿⣿⣿⣿⡇</a:t>
            </a:r>
            <a:br/>
            <a:r>
              <a:t>⣿⣿⣿⣿⣿⣿⠋⠀⠀⣾⣿⣿⣿⣿⣿⣿⣿⣿⣿⣿⣿⣿⣿⣿⡇⠀⠀⠀⠀⠀⠀⠀⠀⠙⣿⣿⣿⣿⣿⣿⣿⣿⣿⣿⣿⣿⣿⣿⠀⠀⠀⠀⠀⠀⠀⠀⠀⠀⠀⠀⠀⠀⠀⠀⠀⠀⠀⠀⠀⠀⠀⠀⠀⠀⠀⠀⠀⠀⠀⠀⠀⠀⢸⣿⣿⣿⣿⣿⣿⣿⡇</a:t>
            </a:r>
            <a:br/>
            <a:r>
              <a:t>⣿⣿⣿⣿⡿⠁⠀⠀⢸⣿⣿⣿⣿⣿⣿⣿⣿⣿⣿⣿⣿⣿⣿⣿⡄⠀⠀⠀⠀⠀⠀⠀⠀⠀⢸⣿⣿⣿⣿⣿⣿⣿⣿⣿⣿⣿⣿⡇⠀⠀⠀⠀⠀⠀⠀⠀⠀⠀⠀⠀⠀⠀⠀⠀⠀⠀⠀⠀⠀⠀⠀⠀⠀⠀⠀⠀⠀⠀⠀⠀⠀⠀⠀⣿⣿⣿⣿⣿⣿⣿⡇</a:t>
            </a:r>
            <a:br/>
            <a:r>
              <a:t>⣿⣿⣿⡟⠁⠀⠀⠀⣿⣿⣿⣿⣿⣿⣿⣿⣿⣿⣿⣿⣿⣿⣿⣿⣧⠀⠀⠀⠀⠀⠀⠀⠀⢀⣾⣿⣿⣿⣿⣿⣿⣿⣿⣿⣿⣿⣿⡇⠀⠀⠀⠀⠀⠀⠀⠀⠀⠀⠀⠀⠀⠀⠀⠀⠀⠀⠀⠀⠀⠀⠀⠀⠀⠀⠀⠀⠀⠀⠀⠀⠀⠀⠀⣿⣿⣿⣿⣿⣿⣿⡇</a:t>
            </a:r>
            <a:br/>
            <a:r>
              <a:t>⣿⣿⡟⠀⠀⠀⠀⢰⣿⣿⣿⣿⣿⣿⣿⣿⣿⣿⣿⣿⣿⣿⣿⣿⣿⣷⣄⡀⠀⠀⢀⣠⣴⣿⣿⣿⣿⣿⣿⣿⣿⣿⣿⣿⣿⣿⡿⠀⠀⠀⠀⠀⠀⠀⠀⠀⠀⠀⠀⠀⠀⠀⠀⠀⠀⠀⠀⠀⠀⠀⠀⠀⠀⠀⠀⠀⠀⠀⠀⠀⠀⠀⠀⣿⣿⣿⣿⣿⣿⣿⡇</a:t>
            </a:r>
            <a:br/>
            <a:r>
              <a:t>⣿⡏⠀⠀⠀⠀⠀⢸⣿⣿⣿⣿⣿⣿⣿⣿⣿⣿⣿⣿⣿⣿⣿⣿⣿⣿⣿⣿⣿⣿⣿⣿⣿⣿⣿⣿⣿⣿⣿⣿⣿⣿⣿⣿⣿⣿⠁⠀⠀⠀⠀⠀⠀⠀⠀⠀⠀⠀⠀⠀⠀⠀⠀⠀⠀⠀⠀⠀⠀⠀⠀⠀⠀⠀⠀⠀⠀⠀⠀⠀⠀⠀⠀⣿⣿⣿⣿⣿⣿⡟⠀</a:t>
            </a:r>
            <a:br/>
            <a:r>
              <a:t>⡟⠀⠀⠀⠀⠀⠀⢸⣿⣿⣿⣿⣿⣿⣿⣿⣿⣿⣿⣿⣿⣿⣿⣿⣿⣿⣿⣿⣿⣿⣿⣿⣿⣿⣿⣿⣿⣿⣿⣿⣿⣿⣿⣿⡿⠁⠀⠀⠀⠀⠀⠀⠀⠀⠀⠀⠀⠀⠀⠀⠀⠀⠀⠀⠀⠀⠀⠀⠀⠀⠀⠀⠀⠀⠀⠀⠀⠀⠀⠀⠀⠀⠀⣿⣿⣿⣿⣿⡿⠁⠀</a:t>
            </a:r>
            <a:br/>
            <a:r>
              <a:t>⠀⠀⠀⠀⠀⠀⠀⢸⣿⣿⣿⣿⣿⣿⣿⣿⣿⣿⣿⣿⣿⣿⣿⣿⣿⣿⣿⣿⣿⣿⣿⣿⣿⣿⣿⣿⣿⣿⣿⣿⣿⣿⣿⡿⠁⠀⠀⠀⠀⠀⠀⠀⠀⠀⠀⠀⠀⠀⢀⣀⣀⡀⠀⠀⠀⠀⠀⠀⠀⠀⠀⠀⠀⠀⠀⠀⠀⠀⠀⠀⠀⠀⢠⣿⣿⣿⣿⡿⠁⠀⠀</a:t>
            </a:r>
            <a:br/>
            <a:r>
              <a:t>⠀⠀⠀⠀⠀⠀⠀⢸⣿⣿⣿⣿⣿⣿⣿⣿⣿⣿⣿⣿⣿⣿⣿⣿⣿⣿⣿⣿⣿⣿⣿⣿⣿⣿⣿⣿⣿⣿⣿⣿⣿⣿⣿⠃⠀⠀⠀⠀⠀⠀⠀⠀⠀⠀⠀⠀⣠⣶⣿⣿⣿⣿⣿⣦⡀⠀⠀⠀⠀⠀⠀⠀⠀⠀⠀⠀⠀⠀⠀⠀⠀⠀⢸⣿⣿⣿⡿⠁⠀⠀⠀</a:t>
            </a:r>
            <a:br/>
            <a:r>
              <a:t>⠀⠀⠀⠀⠀⠀⠀⠘⣿⣿⣿⣿⣿⣿⣿⣿⣿⣿⣿⣿⣿⣿⣿⣿⣿⣿⣿⣿⣿⣿⣿⣿⣿⣿⣿⣿⣿⣿⣿⣿⣿⣿⡿⠀⠀⠀⠀⠀⠀⠀⠀⠀⠀⠀⠀⢸⣿⣿⣿⣿⣿⣿⣿⣿⡇⠀⠀⠀⠀⠀⠀⠀⠀⠀⠀⠀⠀⠀⠀⠀⠀⠀⣿⣿⣿⡿⠁⠀⠀⠀⠀</a:t>
            </a:r>
            <a:br/>
            <a:r>
              <a:t>⠀⠀⠀⠀⠀⠀⠀⠀⣿⣿⣿⣿⣿⣿⣿⣿⣿⣿⣿⣿⣿⣿⣿⣿⣿⣿⣿⣿⣿⣿⣿⣿⣿⣿⣿⣿⣿⣿⣿⣿⣿⣿⡇⠀⠀⠀⠀⠀⠀⠀⠀⠀⠀⠀⠀⠘⣿⣿⣿⣿⣿⣿⣿⣿⡏⠀⠀⠀⠀⠀⠀⠀⠀⠀⠀⠀⠀⠀⠀⠀⠀⣸⣿⣿⡟⠀⠀⠀⠀⠀⠀</a:t>
            </a:r>
            <a:br/>
            <a:r>
              <a:t>⠀⠀⠀⠀⠀⠀⠀⠀⢻⣿⣿⣿⣿⣿⣿⣿⣿⣿⣿⣿⣿⣿⣿⣿⣿⣿⣿⣿⣿⣿⣿⣿⣿⣿⣿⣿⣿⣿⣿⣿⣿⣿⡇⠀⠀⠀⠀⠀⠀⠀⠀⠀⠀⠀⠀⠀⠘⢿⣿⣿⣿⣿⣿⡿⠁⠀⠀⠀⠀⠀⠀⠀⠀⠀⠀⠀⠀⠀⠀⠀⢠⣿⣿⠏⠀⠀⠀⠀⠀⠀⠀</a:t>
            </a:r>
            <a:br/>
            <a:r>
              <a:t>⠀⠀⠀⠀⠀⠀⠀⠀⠘⣿⣿⣿⣿⣿⣿⣿⣿⣿⣿⣿⣿⣿⣿⣿⣿⣿⣿⣿⣿⣿⣿⣿⣿⣿⣿⣿⣿⣿⣿⣿⣿⣿⣷⠀⠀⠀⠀⠀⠀⠀⠀⠀⠀⠀⠀⠀⠀⠀⠈⠉⠙⠋⠉⠀⠀⠀⠀⠀⠀⠀⠀⠀⠀⠀⠀⠀⠀⠀⠀⢀⣾⡿⠁⠀⠀⠀⠀⠀⠀⠀⠀</a:t>
            </a:r>
            <a:br/>
            <a:r>
              <a:t>⠀⠀⠀⠀⠀⠀⠀⠀⠀⢻⣿⣿⣿⣿⣿⣿⣿⣿⣿⣿⣿⣿⣿⣿⣿⣿⣿⣿⣿⣿⣿⣿⣿⣿⣿⣿⣿⣿⣿⣿⣿⣿⣿⡀⠀⠀⠀⠀⠀⠀⠀⠀⠀⠀⠀⠀⠀⠀⠀⠀⠀⠀⠀⠀⠀⠀⠀⠀⠀⠀⠀⠀⠀⠀⠀⠀⠀⠀⢀⣾⠏⠀⠀⠀⠀⠀⠀⠀⠀⠀⠀</a:t>
            </a:r>
            <a:br/>
            <a:r>
              <a:t>⠀⠀⠀⠀⠀⠀⠀⠀⠀⠈⢿⣿⣿⣿⣿⣿⣿⣿⣿⣿⣿⣿⣿⣿⣿⣿⣿⣿⣿⣿⣿⣿⣿⣿⣿⣿⣿⣿⣿⣿⣿⣿⣿⣧⠀⠀⠀⠀⠀⠀⠀⠀⠀⠀⠀⠀⠀⠀⠀⠀⠀⠀⠀⠀⠀⠀⠀⠀⠀⠀⠀⠀⠀⠀⠀⠀⠀⠀⡜⠁⠀⠀⠀⠀⠀⠀⠀⠀⠀⠀⠀</a:t>
            </a:r>
            <a:br/>
            <a:r>
              <a:t>⠀⠀⠀⠀⠀⠀⠀⠀⠀⠀⠘⣿⣿⣿⣿⣿⣿⣿⣿⣿⣿⣿⣿⣿⣿⣿⣿⣿⣿⣿⣿⣿⣿⣿⣿⣿⣿⣿⣿⣿⣿⣿⣿⣿⣧⠀⠀⠀⠀⠀⠀⠀⠀⠀⠀⠀⠀⠀⠀⠀⠀⠀⠀⠀⠀⠀⠀⠀⠀⠀⠀⠀⠀⠀⠀⠀⠀⠀⠀⠀⠀⠀⠀⠀⠀⠀⠀⠀⠀⠀⠀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⠀⠀⠀⠀⠀⠀⠀⠀⠀⠀⠀⠘⣿⣿⣿⣿⣿⣿⣿⣿⣿⣿⣿⣿⣿⣿⣿⣿⣿⣿⣿⣿⣿⣿⣿⣿⣿⣿⣿⣿⣿⣿⣿⣿⣿⣧⡀⠀⠀⠀⠀⠀⠀⠀⠀⠀⠀⠀⠀⠀⠀⠀⠀⠀⠀⠀⠀⠀⠀⠀⠀⠀⠀⠀⠀⠀⠀⠀⠀⠀⠀⠀⠀⠀⠀⠀⠀⠀⠀⠀⠀</a:t>
            </a:r>
            <a:br/>
            <a:r>
              <a:t>⠀⠀⠀⠀⠀⠀⠀⠀⠀⠀⠀⠀⠘⢿⣿⣿⣿⣿⣿⣿⣿⣿⣿⣿⣿⣿⣿⣿⣿⣿⣿⣿⣿⣿⣿⣿⣿⣿⣿⣿⣿⣿⣿⣿⣿⣿⣿⣆⠀⠀⠀⠀⠀⠀⠀⠀⠀⠀⠀⠀⠀⠀⠀⠀⠀⠀⠀⠀⠀⠀⠀⠀⠀⠀⠀⠀⠀⠀⠀⠀⠀⠀⠀⠀⠀⠀⠀⠀⠀⠀⠀</a:t>
            </a:r>
            <a:br/>
            <a:r>
              <a:t>⠀⠀⠀⠀⠀⠀⠀⠀⠀⠀⠀⠀⠀⠈⢻⣿⣿⣿⣿⣿⣿⣿⣿⣿⣿⣿⣿⣿⣿⣿⣿⣿⣿⣿⣿⣿⣿⣿⣿⣿⣿⣿⣿⣿⣿⣿⣿⣿⣷⣦⡀⠀⠀⠀⠀⠀⠀⠀⠀⠀⠀⠀⠀⠀⠀⠀⠀⠀⠀⠀⠀⠀⠀⠀⠀⠀⠀⠀⠀⠀⠀⠀⠀⠀⠀⠀⠀⠀⠀⠀⠀</a:t>
            </a:r>
            <a:br/>
            <a:r>
              <a:t>⠀⠀⠀⠀⠀⠀⠀⠀⠀⠀⠀⠀⠀⠀⠀⠹⢿⣿⣿⣿⣿⣿⣿⣿⣿⣿⣿⣿⣿⣿⣿⣿⣿⣿⣿⣿⣿⣿⣿⣿⣿⣿⣿⣿⣿⣿⣿⣿⣿⣿⣿⣷⣤⣀⠀⠀⠀⠀⠀⠀⠀⠀⠀⠀⠀⠀⠀⠀⠀⢀⣀⠄⠀⠀⠀⠀⠀⠀⠀⠀⠀⠀⠀⠀⠀⠀⠀⠀⠀⠀⠀</a:t>
            </a:r>
            <a:br/>
            <a:r>
              <a:t>⠀⠀⠀⠀⠀⠀⠀⠀⠀⠀⠀⠀⠀⠀⠀⠀⠀⠙⣿⣿⣿⣿⣿⣿⣿⣿⣿⣿⣿⣿⣿⣿⣿⣿⣿⣿⣿⣿⣿⣿⣿⣿⣿⣿⣿⣿⣿⣿⣿⣿⣿⣿⣿⣿⣿⣷⣶⣤⣤⣤⣄⣠⣄⣤⣤⣤⣶⣶⣿⣿⠃⠀⠀⠀⠀⠀⠀⠀⠀⠀⠀⠀⠀⠀⠀⠀⠀⠀⠀⠀⠀</a:t>
            </a:r>
            <a:br/>
            <a:r>
              <a:t>⠀⠀⠀⠀⠀⠀⠀⠀⠀⠀⠀⠀⠀⠀⠀⠀⠀⠀⠀⠙⠿⣿⣿⣿⣿⣿⣿⣿⣿⣿⣿⣿⣿⣿⣿⣿⣿⣿⣿⣿⣿⣿⣿⣿⣿⣿⣿⣿⣿⣿⣿⣿⣿⣿⣿⣿⣿⣿⣿⣿⣿⣿⣿⣿⣿⣿⣿⣿⡿⠁⠀⠀⠀⠀⠀⠀⠀⠀⠀⠀⠀⠀⠀⠀⠀⠀⠀⠀⠀⠀⠀</a:t>
            </a:r>
            <a:br/>
            <a:r>
              <a:t>⠀⠀⠀⠀⠀⠀⠀⠀⠀⠀⠀⠀⠀⠀⠀⠀⠀⠀⠀⠀⠀⠈⠙⠿⣿⣿⣿⣿⣿⣿⣿⣿⣿⣿⣿⣿⣿⣿⣿⣿⣿⣿⣿⣿⣿⣿⣿⣿⣿⣿⣿⣿⣿⣿⣿⣿⣿⣿⣿⣿⣿⣿⣿⣿⣿⣿⣿⡟⠁⠀⠀⠀⠀⠀⠀⠀⠀⠀⠀⠀⠀⠀⠀⠀⠀⠀⠀⠀⠀⠀⠀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⣿⣿⣿⣿⣿⣿⣿⣿⣿⣿⣿⣿⣿⣿⣿⣿⣿⣿⣿⣿⡿⠋⠁⠀⠀⠀⠀⠀⠀⠀⠀⠀⠀⠀⠀⠀⠀⠀⠀⠀⠀⠀⠀⠀⠀⠀⠀⠀⠀⠀⠀⠀⠀⠀⠀⠀⠀⠀⠀⠀⠀⠀⠀⠀⠀⠀⠀⠀⠙⠿⣿⣿⣿⣿⣿⣿⣿⣿⣿⣿⣿⣿⣿⣿⣿⣿⣿⣿⣿⣿⡇</a:t>
            </a:r>
            <a:br/>
            <a:r>
              <a:t>⣿⣿⣿⣿⣿⣿⣿⣿⣿⣿⣿⣿⣿⣿⣿⣿⣿⣿⠟⠁⢀⣀⣤⣴⣶⣾⣿⣿⣿⣿⣿⣿⣷⣶⣦⣤⣀⠀⠀⠀⠀⠀⠀⠀⠀⠀⠀⠀⠀⠀⠀⠀⠀⠀⠀⠀⠀⠀⠀⠀⠀⠀⠀⠀⠀⠀⠀⠀⠀⠀⠈⠻⢿⣿⣿⣿⣿⣿⣿⣿⣿⣿⣿⣿⣿⣿⣿⣿⣿⣿⡇</a:t>
            </a:r>
            <a:br/>
            <a:r>
              <a:t>⣿⣿⣿⣿⣿⣿⣿⣿⣿⣿⣿⣿⣿⣿⣿⣿⠟⣁⣴⣾⣿⣿⣿⣿⣿⣿⣿⣿⣿⣿⣿⣿⣿⣿⣿⣿⣿⣿⣶⣤⡀⠀⠀⠀⠀⠀⠀⠀⠀⠀⠀⠀⠀⠀⠀⠀⠀⠀⠀⠀⠀⠀⠀⠀⠀⠀⠀⠀⠀⠀⠀⠀⠀⠙⢿⣿⣿⣿⣿⣿⣿⣿⣿⣿⣿⣿⣿⣿⣿⣿⡇</a:t>
            </a:r>
            <a:br/>
            <a:r>
              <a:t>⣿⣿⣿⣿⣿⣿⣿⣿⣿⣿⣿⣿⣿⣿⢿⣵⣾⣿⣿⣿⣿⣿⣿⣿⣿⣿⣿⣿⣿⣿⣿⣿⣿⣿⣿⣿⣿⣿⣿⣿⣿⣷⣄⠀⠀⠀⠀⠀⠀⠀⠀⠀⠀⠀⠀⠀⠀⠀⠀⠀⠀⠀⠀⠀⠀⠀⠀⠀⠀⠀⠀⠀⠀⠀⠀⠻⣿⣿⣿⣿⣿⣿⣿⣿⣿⣿⣿⣿⣿⣿⡇</a:t>
            </a:r>
            <a:br/>
            <a:r>
              <a:t>⣿⣿⣿⣿⣿⣿⣿⣿⣿⣿⣿⣿⠟⣱⣿⣿⣿⣿⣿⣿⣿⣿⣿⣿⣿⣿⣿⣿⣿⣿⣿⣿⣿⣿⣿⣿⣿⣿⣿⣿⣿⣿⣿⣷⣄⠀⠀⠀⠀⠀⠀⠀⠀⠀⠀⠀⠀⠀⠀⠀⠀⠀⠀⠀⠀⠀⠀⠀⠀⠀⠀⠀⠀⠀⠀⠀⠈⢻⣿⣿⣿⣿⣿⣿⣿⣿⣿⣿⣿⣿⡇</a:t>
            </a:r>
            <a:br/>
            <a:r>
              <a:t>⣿⣿⣿⣿⣿⣿⣿⣿⣿⣿⡿⢋⣾⣿⣿⣿⣿⣿⣿⣿⣿⣿⣿⣿⣿⣿⣿⣿⣿⣿⣿⣿⣿⣿⣿⣿⣿⣿⣿⣿⣿⣿⣿⣿⣿⣦⠀⠀⠀⠀⠀⠀⠀⠀⠀⠀⠀⠀⠀⠀⠀⠀⠀⠀⠀⠀⠀⠀⠀⠀⠀⠀⠀⠀⠀⠀⠀⠀⠙⣿⣿⣿⣿⣿⣿⣿⣿⣿⣿⣿⡇</a:t>
            </a:r>
            <a:br/>
            <a:r>
              <a:t>⣿⣿⣿⣿⣿⣿⣿⣿⣿⠟⣠⣿⣿⣿⣿⣿⣿⣿⣿⣿⣿⣿⣿⣿⣿⣿⣿⣿⣿⣿⣿⣿⣿⣿⣿⣿⣿⣿⣿⣿⣿⣿⣿⣿⣿⣿⣧⠀⠀⠀⠀⠀⠀⠀⠀⠀⠀⠀⠀⠀⠀⠀⠀⠀⠀⠀⠀⠀⠀⠀⠀⠀⠀⠀⠀⠀⠀⠀⠀⠈⢿⣿⣿⣿⣿⣿⣿⣿⣿⣿⡇</a:t>
            </a:r>
            <a:br/>
            <a:r>
              <a:t>⣿⣿⣿⣿⣿⣿⣿⡿⠁⣰⣿⣿⣿⣿⣿⣿⣿⣿⣿⣿⣿⣿⣿⣿⣿⣿⣿⣿⣿⣿⣿⣿⣿⣿⣿⣿⣿⣿⣿⣿⣿⣿⣿⣿⣿⣿⣿⣧⠀⠀⠀⠀⠀⠀⠀⠀⠀⠀⠀⠀⠀⠀⠀⠀⠀⠀⠀⠀⠀⠀⠀⠀⠀⠀⠀⠀⠀⠀⠀⠀⠈⢿⣿⣿⣿⣿⣿⣿⣿⣿⡇</a:t>
            </a:r>
            <a:br/>
            <a:r>
              <a:t>⣿⣿⣿⣿⣿⣿⠟⠀⣰⣿⣿⣿⣿⣿⣿⣿⣿⣿⣿⣿⣿⣿⣿⣿⣿⣿⠟⠛⠉⠉⠙⠻⢿⣿⣿⣿⣿⣿⣿⣿⣿⣿⣿⣿⣿⣿⣿⣿⡆⠀⠀⠀⠀⠀⠀⠀⠀⠀⠀⠀⠀⠀⠀⠀⠀⠀⠀⠀⠀⠀⠀⠀⠀⠀⠀⠀⠀⠀⠀⠀⠀⠈⢿⣿⣿⣿⣿⣿⣿⣿⡇</a:t>
            </a:r>
            <a:br/>
            <a:r>
              <a:t>⣿⣿⣿⣿⣿⠃⠀⢰⣿⣿⣿⣿⣿⣿⣿⣿⣿⣿⣿⣿⣿⣿⣿⣿⠟⠀⠀⠀⠀⠀⠀⠀⠀⠻⣿⣿⣿⣿⣿⣿⣿⣿⣿⣿⣿⣿⣿⣿⣧⠀⠀⠀⠀⠀⠀⠀⠀⠀⠀⠀⠀⠀⠀⠀⠀⠀⠀⠀⠀⠀⠀⠀⠀⠀⠀⠀⠀⠀⠀⠀⠀⠀⠘⢿⣿⣿⣿⣿⣿⣿⡇</a:t>
            </a:r>
            <a:br/>
            <a:r>
              <a:t>⣿⣿⣿⡿⠁⠀⢀⣿⣿⣿⣿⣿⣿⣿⣿⣿⣿⣿⣿⣿⣿⣿⣿⡿⠀⠀⠀⠀⠀⠀⠀⠀⠀⠀⣿⣿⣿⣿⣿⣿⣿⣿⣿⣿⣿⣿⣿⣿⣿⠀⠀⠀⠀⠀⠀⠀⠀⠀⠀⠀⠀⠀⠀⠀⠀⠀⠀⠀⠀⠀⠀⠀⠀⠀⠀⠀⠀⠀⠀⠀⠀⠀⠀⠸⣿⣿⣿⣿⣿⣿⡇</a:t>
            </a:r>
            <a:br/>
            <a:r>
              <a:t>⣿⣿⡟⠀⠀⠀⣼⣿⣿⣿⣿⣿⣿⣿⣿⣿⣿⣿⣿⣿⣿⣿⣿⣷⠀⠀⠀⠀⠀⠀⠀⠀⠀⠀⣿⣿⣿⣿⣿⣿⣿⣿⣿⣿⣿⣿⣿⣿⣿⠀⠀⠀⠀⠀⠀⠀⠀⠀⠀⠀⠀⠀⠀⠀⠀⠀⠀⠀⠀⠀⠀⠀⠀⠀⠀⠀⠀⠀⠀⠀⠀⠀⠀⠀⢻⣿⣿⣿⣿⣿⡇</a:t>
            </a:r>
            <a:br/>
            <a:r>
              <a:t>⣿⡏⠀⠀⠀⢠⣿⣿⣿⣿⣿⣿⣿⣿⣿⣿⣿⣿⣿⣿⣿⣿⣿⣿⣧⡀⠀⠀⠀⠀⠀⠀⢀⣼⣿⣿⣿⣿⣿⣿⣿⣿⣿⣿⣿⣿⣿⣿⡟⠀⠀⠀⠀⠀⠀⠀⠀⠀⠀⠀⠀⠀⠀⠀⠀⠀⠀⠀⠀⠀⠀⠀⠀⠀⠀⠀⠀⠀⠀⠀⠀⠀⠀⠀⠘⣿⣿⣿⣿⣿⡇</a:t>
            </a:r>
            <a:br/>
            <a:r>
              <a:t>⠏⠀⠀⠀⠀⣸⣿⣿⣿⣿⣿⣿⣿⣿⣿⣿⣿⣿⣿⣿⣿⣿⣿⣿⣿⣿⣶⣦⣤⣤⣤⣶⣿⣿⣿⣿⣿⣿⣿⣿⣿⣿⣿⣿⣿⣿⣿⣿⠃⠀⠀⠀⠀⠀⠀⠀⠀⠀⠀⠀⠀⠀⠀⠀⠀⠀⠀⠀⠀⠀⠀⠀⠀⠀⠀⠀⠀⠀⠀⠀⠀⠀⠀⠀⠀⢿⣿⣿⣿⣿⡇</a:t>
            </a:r>
            <a:br/>
            <a:r>
              <a:t>⠀⠀⠀⠀⠀⣿⣿⣿⣿⣿⣿⣿⣿⣿⣿⣿⣿⣿⣿⣿⣿⣿⣿⣿⣿⣿⣿⣿⣿⣿⣿⣿⣿⣿⣿⣿⣿⣿⣿⣿⣿⣿⣿⣿⣿⣿⣿⡏⠀⠀⠀⠀⠀⠀⠀⠀⠀⠀⠀⠀⠀⠀⠀⠀⠀⠀⠀⠀⠀⠀⠀⠀⠀⠀⠀⠀⠀⠀⠀⠀⠀⠀⠀⠀⠀⢸⣿⣿⣿⣿⡇</a:t>
            </a:r>
            <a:br/>
            <a:r>
              <a:t>⠀⠀⠀⠀⠀⣿⣿⣿⣿⣿⣿⣿⣿⣿⣿⣿⣿⣿⣿⣿⣿⣿⣿⣿⣿⣿⣿⣿⣿⣿⣿⣿⣿⣿⣿⣿⣿⣿⣿⣿⣿⣿⣿⣿⣿⣿⡟⠀⠀⠀⠀⠀⠀⠀⠀⠀⠀⠀⠀⠀⠀⠀⠀⠀⠀⠀⠀⠀⠀⠀⠀⠀⠀⠀⠀⠀⠀⠀⠀⠀⠀⠀⠀⠀⠀⢸⣿⣿⣿⣿⡇</a:t>
            </a:r>
            <a:br/>
            <a:r>
              <a:t>⠀⠀⠀⠀⠀⣿⣿⣿⣿⣿⣿⣿⣿⣿⣿⣿⣿⣿⣿⣿⣿⣿⣿⣿⣿⣿⣿⣿⣿⣿⣿⣿⣿⣿⣿⣿⣿⣿⣿⣿⣿⣿⣿⣿⣿⠟⠀⠀⠀⠀⠀⠀⠀⠀⠀⠀⠀⠀⠀⠀⠀⠀⠀⠀⠀⠀⠀⠀⠀⠀⠀⠀⠀⠀⠀⠀⠀⠀⠀⠀⠀⠀⠀⠀⠀⢸⣿⣿⣿⣿⡇</a:t>
            </a:r>
            <a:br/>
            <a:r>
              <a:t>⠀⠀⠀⠀⠈⣿⣿⣿⣿⣿⣿⣿⣿⣿⣿⣿⣿⣿⣿⣿⣿⣿⣿⣿⣿⣿⣿⣿⣿⣿⣿⣿⣿⣿⣿⣿⣿⣿⣿⣿⣿⣿⣿⡿⠃⠀⠀⠀⠀⠀⠀⠀⠀⠀⠀⠀⠀⠀⠀⠀⠀⠀⠀⠀⠀⠀⠀⠀⠀⠀⠀⠀⠀⠀⠀⠀⠀⠀⠀⠀⠀⠀⠀⠀⠀⢸⣿⣿⣿⣿⡇</a:t>
            </a:r>
            <a:br/>
            <a:r>
              <a:t>⠀⠀⠀⠀⠀⣿⣿⣿⣿⣿⣿⣿⣿⣿⣿⣿⣿⣿⣿⣿⣿⣿⣿⣿⣿⣿⣿⣿⣿⣿⣿⣿⣿⣿⣿⣿⣿⣿⣿⣿⣿⣿⡿⠁⠀⠀⠀⠀⠀⠀⠀⠀⠀⠀⠀⠀⠀⠀⠀⠀⠀⠀⠀⠀⠀⠀⠀⠀⠀⠀⠀⠀⠀⠀⠀⠀⠀⠀⠀⠀⠀⠀⠀⠀⠀⢸⣿⣿⣿⣿⡇</a:t>
            </a:r>
            <a:br/>
            <a:r>
              <a:t>⠀⠀⠀⠀⠀⣿⣿⣿⣿⣿⣿⣿⣿⣿⣿⣿⣿⣿⣿⣿⣿⣿⣿⣿⣿⣿⣿⣿⣿⣿⣿⣿⣿⣿⣿⣿⣿⣿⣿⣿⣿⣿⠁⠀⠀⠀⠀⠀⠀⠀⠀⠀⠀⠀⠀⠀⠀⠀⠀⠀⠀⠀⠀⠀⠀⠀⠀⠀⠀⠀⠀⠀⠀⠀⠀⠀⠀⠀⠀⠀⠀⠀⠀⠀⠀⢸⣿⣿⣿⣿⠃</a:t>
            </a:r>
            <a:br/>
            <a:r>
              <a:t>⠀⠀⠀⠀⠀⢹⣿⣿⣿⣿⣿⣿⣿⣿⣿⣿⣿⣿⣿⣿⣿⣿⣿⣿⣿⣿⣿⣿⣿⣿⣿⣿⣿⣿⣿⣿⣿⣿⣿⣿⣿⡇⠀⠀⠀⠀⠀⠀⠀⠀⠀⠀⠀⠀⠀⠀⠀⠀⠀⢀⣀⣀⡀⠀⠀⠀⠀⠀⠀⠀⠀⠀⠀⠀⠀⠀⠀⠀⠀⠀⠀⠀⠀⠀⠀⣼⣿⣿⣿⠃⠀</a:t>
            </a:r>
            <a:br/>
            <a:r>
              <a:t>⠀⠀⠀⠀⠀⠘⣿⣿⣿⣿⣿⣿⣿⣿⣿⣿⣿⣿⣿⣿⣿⣿⣿⣿⣿⣿⣿⣿⣿⣿⣿⣿⣿⣿⣿⣿⣿⣿⣿⣿⣿⠀⠀⠀⠀⠀⠀⠀⠀⠀⠀⠀⠀⠀⠀⠀⠀⣠⣶⣿⣿⣿⣿⣷⣤⠀⠀⠀⠀⠀⠀⠀⠀⠀⠀⠀⠀⠀⠀⠀⠀⠀⠀⠀⢠⣿⣿⣿⠃⠀⠀</a:t>
            </a:r>
            <a:br/>
            <a:r>
              <a:t>⠀⠀⠀⠀⠀⠀⢻⣿⣿⣿⣿⣿⣿⣿⣿⣿⣿⣿⣿⣿⣿⣿⣿⣿⣿⣿⣿⣿⣿⣿⣿⣿⣿⣿⣿⣿⣿⣿⣿⣿⣿⠀⠀⠀⠀⠀⠀⠀⠀⠀⠀⠀⠀⠀⠀⠀⢠⣿⣿⣿⣿⣿⣿⣿⣿⣷⠀⠀⠀⠀⠀⠀⠀⠀⠀⠀⠀⠀⠀⠀⠀⠀⠀⠀⣼⣿⡿⠁⠀⠀⠀</a:t>
            </a:r>
            <a:br/>
            <a:r>
              <a:t>⠀⠀⠀⠀⠀⠀⠈⣿⣿⣿⣿⣿⣿⣿⣿⣿⣿⣿⣿⣿⣿⣿⣿⣿⣿⣿⣿⣿⣿⣿⣿⣿⣿⣿⣿⣿⣿⣿⣿⣿⣿⠀⠀⠀⠀⠀⠀⠀⠀⠀⠀⠀⠀⠀⠀⠀⠸⣿⣿⣿⣿⣿⣿⣿⣿⣿⠀⠀⠀⠀⠀⠀⠀⠀⠀⠀⠀⠀⠀⠀⠀⠀⠀⢰⣿⡟⠁⠀⠀⠀⠀</a:t>
            </a:r>
            <a:br/>
            <a:r>
              <a:t>⠀⠀⠀⠀⠀⠀⠀⠸⣿⣿⣿⣿⣿⣿⣿⣿⣿⣿⣿⣿⣿⣿⣿⣿⣿⣿⣿⣿⣿⣿⣿⣿⣿⣿⣿⣿⣿⣿⣿⣿⣿⠀⠀⠀⠀⠀⠀⠀⠀⠀⠀⠀⠀⠀⠀⠀⠀⠹⣿⣿⣿⣿⣿⣿⡿⠃⠀⠀⠀⠀⠀⠀⠀⠀⠀⠀⠀⠀⠀⠀⠀⠀⢀⣿⠏⠀⠀⠀⠀⠀⠀</a:t>
            </a:r>
            <a:br/>
            <a:r>
              <a:t>⠀⠀⠀⠀⠀⠀⠀⠀⠹⣿⣿⣿⣿⣿⣿⣿⣿⣿⣿⣿⣿⣿⣿⣿⣿⣿⣿⣿⣿⣿⣿⣿⣿⣿⣿⣿⣿⣿⣿⣿⣿⡄⠀⠀⠀⠀⠀⠀⠀⠀⠀⠀⠀⠀⠀⠀⠀⠀⠈⠙⠛⠛⠛⠉⠀⠀⠀⠀⠀⠀⠀⠀⠀⠀⠀⠀⠀⠀⠀⠀⠀⢀⡾⠃⠀⠀⠀⠀⠀⠀⠀</a:t>
            </a:r>
            <a:br/>
            <a:r>
              <a:t>⠀⠀⠀⠀⠀⠀⠀⠀⠀⠹⣿⣿⣿⣿⣿⣿⣿⣿⣿⣿⣿⣿⣿⣿⣿⣿⣿⣿⣿⣿⣿⣿⣿⣿⣿⣿⣿⣿⣿⣿⣿⣷⠀⠀⠀⠀⠀⠀⠀⠀⠀⠀⠀⠀⠀⠀⠀⠀⠀⠀⠀⠀⠀⠀⠀⠀⠀⠀⠀⠀⠀⠀⠀⠀⠀⠀⠀⠀⠀⠀⢀⠞⠁⠀⠀⠀⠀⠀⠀⠀⠀</a:t>
            </a:r>
            <a:br/>
            <a:r>
              <a:t>⠀⠀⠀⠀⠀⠀⠀⠀⠀⠀⠹⣿⣿⣿⣿⣿⣿⣿⣿⣿⣿⣿⣿⣿⣿⣿⣿⣿⣿⣿⣿⣿⣿⣿⣿⣿⣿⣿⣿⣿⣿⣿⣧⠀⠀⠀⠀⠀⠀⠀⠀⠀⠀⠀⠀⠀⠀⠀⠀⠀⠀⠀⠀⠀⠀⠀⠀⠀⠀⠀⠀⠀⠀⠀⠀⠀⠀⠀⠀⠀⠊⠀⠀⠀⠀⠀⠀⠀⠀⠀⠀</a:t>
            </a:r>
            <a:br/>
            <a:r>
              <a:t>⠀⠀⠀⠀⠀⠀⠀⠀⠀⠀⠀⠈⢿⣿⣿⣿⣿⣿⣿⣿⣿⣿⣿⣿⣿⣿⣿⣿⣿⣿⣿⣿⣿⣿⣿⣿⣿⣿⣿⣿⣿⣿⣿⣧⠀⠀⠀⠀⠀⠀⠀⠀⠀⠀⠀⠀⠀⠀⠀⠀⠀⠀⠀⠀⠀⠀⠀⠀⠀⠀⠀⠀⠀⠀⠀⠀⠀⠀⠀⠀⠀⠀⠀⠀⠀⠀⠀⠀⠀⠀⠀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⠀⠀⠀⠀⠀⠀⠀⠀⠀⠀⠀⠀⠀⠹⣿⣿⣿⣿⣿⣿⣿⣿⣿⣿⣿⣿⣿⣿⣿⣿⣿⣿⣿⣿⣿⣿⣿⣿⣿⣿⣿⣿⣿⣿⣷⣄⠀⠀⠀⠀⠀⠀⠀⠀⠀⠀⠀⠀⠀⠀⠀⠀⠀⠀⠀⠀⠀⠀⠀⠀⠀⠀⠀⠀⠀⠀⠀⠀⠀⠀⠀⠀⠀⠀⠀⠀⠀⠀⠀⠀⠀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⠀⠀⠀⠀⠀⠀⠀⠀⠀⠀⠀⠀⠀⠀⠈⢿⣿⣿⣿⣿⣿⣿⣿⣿⣿⣿⣿⣿⣿⣿⣿⣿⣿⣿⣿⣿⣿⣿⣿⣿⣿⣿⣿⣿⣿⣿⣦⣄⠀⠀⠀⠀⠀⠀⠀⠀⠀⠀⠀⠀⠀⠀⠀⠀⠀⠀⠀⠀⠀⠀⠀⠀⠀⠀⠀⠀⠀⠀⠀⠀⠀⠀⠀⠀⠀⠀⠀⠀⠀⠀⠀</a:t>
            </a:r>
            <a:br/>
            <a:r>
              <a:t>⠀⠀⠀⠀⠀⠀⠀⠀⠀⠀⠀⠀⠀⠀⠀⠀⠙⢿⣿⣿⣿⣿⣿⣿⣿⣿⣿⣿⣿⣿⣿⣿⣿⣿⣿⣿⣿⣿⣿⣿⣿⣿⣿⣿⣿⣿⣿⣿⣷⣄⡀⠀⠀⠀⠀⠀⠀⠀⠀⠀⠀⠀⠀⠀⠀⠀⠀⠀⠀⠀⠀⠀⠀⠀⠀⠀⠀⠀⠀⠀⠀⠀⠀⠀⠀⠀⠀⠀⠀⠀⠀</a:t>
            </a:r>
            <a:br/>
            <a:r>
              <a:t>⠀⠀⠀⠀⠀⠀⠀⠀⠀⠀⠀⠀⠀⠀⠀⠀⠀⠀⠈⠻⢿⣿⣿⣿⣿⣿⣿⣿⣿⣿⣿⣿⣿⣿⣿⣿⣿⣿⣿⣿⣿⣿⣿⣿⣿⣿⣿⣿⣿⣿⣿⣷⣤⣄⡀⠀⠀⠀⠀⠀⠀⠀⠀⠀⠀⠀⠀⠀⣀⣠⠴⠂⠀⠀⠀⠀⠀⠀⠀⠀⠀⠀⠀⠀⠀⠀⠀⠀⠀⠀⠀</a:t>
            </a:r>
            <a:br/>
            <a:r>
              <a:t>⠀⠀⠀⠀⠀⠀⠀⠀⠀⠀⠀⠀⠀⠀⠀⠀⠀⠀⠀⠀⠀⠙⠻⣿⣿⣿⣿⣿⣿⣿⣿⣿⣿⣿⣿⣿⣿⣿⣿⣿⣿⣿⣿⣿⣿⣿⣿⣿⣿⣿⣿⣿⣿⣿⣿⣿⣶⣶⣶⣦⣤⣤⣤⣴⣶⣶⣿⡿⠛⠁⠀⠀⠀⠀⠀⠀⠀⠀⠀⠀⠀⠀⠀⠀⠀⠀⠀⠀⠀⠀⠀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⣿⣿⣿⣿⣿⣿⣿⣿⣿⣿⣿⣿⣿⣿⣿⣿⣿⣿⣿⣿⠟⠉⠀⢀⣀⣠⣤⣤⣤⣤⣤⣤⣤⣀⣀⠀⠀⠀⠀⠀⠀⠀⠀⠀⠀⠀⠀⠀⠀⠀⠀⠀⠀⠀⠀⠀⠀⠀⠀⠀⠀⠀⠀⠀⠀⠀⠀⠀⠈⠛⢿⣿⣿⣿⣿⣿⣿⣿⣿⣿⣿⣿⣿⣿⣿⣿⣿⣿⣿⣿⡇</a:t>
            </a:r>
            <a:br/>
            <a:r>
              <a:t>⣿⣿⣿⣿⣿⣿⣿⣿⣿⣿⣿⣿⣿⣿⣿⣿⣿⡿⠋⣠⣴⣶⣿⣿⣿⣿⣿⣿⣿⣿⣿⣿⣿⣿⣿⣿⣶⣦⣄⡀⠀⠀⠀⠀⠀⠀⠀⠀⠀⠀⠀⠀⠀⠀⠀⠀⠀⠀⠀⠀⠀⠀⠀⠀⠀⠀⠀⠀⠀⠀⠀⠙⠻⣿⣿⣿⣿⣿⣿⣿⣿⣿⣿⣿⣿⣿⣿⣿⣿⣿⡇</a:t>
            </a:r>
            <a:br/>
            <a:r>
              <a:t>⣿⣿⣿⣿⣿⣿⣿⣿⣿⣿⣿⣿⣿⣿⣿⡿⣫⣶⣿⣿⣿⣿⣿⣿⣿⣿⣿⣿⣿⣿⣿⣿⣿⣿⣿⣿⣿⣿⣿⣿⣶⣄⡀⠀⠀⠀⠀⠀⠀⠀⠀⠀⠀⠀⠀⠀⠀⠀⠀⠀⠀⠀⠀⠀⠀⠀⠀⠀⠀⠀⠀⠀⠀⠈⠻⣿⣿⣿⣿⣿⣿⣿⣿⣿⣿⣿⣿⣿⣿⣿⡇</a:t>
            </a:r>
            <a:br/>
            <a:r>
              <a:t>⣿⣿⣿⣿⣿⣿⣿⣿⣿⣿⣿⣿⣿⡿⣫⣾⣿⣿⣿⣿⣿⣿⣿⣿⣿⣿⣿⣿⣿⣿⣿⣿⣿⣿⣿⣿⣿⣿⣿⣿⣿⣿⣿⣦⡀⠀⠀⠀⠀⠀⠀⠀⠀⠀⠀⠀⠀⠀⠀⠀⠀⠀⠀⠀⠀⠀⠀⠀⠀⠀⠀⠀⠀⠀⠀⠈⢿⣿⣿⣿⣿⣿⣿⣿⣿⣿⣿⣿⣿⣿⡇</a:t>
            </a:r>
            <a:br/>
            <a:r>
              <a:t>⣿⣿⣿⣿⣿⣿⣿⣿⣿⣿⣿⡿⢋⣼⣿⣿⣿⣿⣿⣿⣿⣿⣿⣿⣿⣿⣿⣿⣿⣿⣿⣿⣿⣿⣿⣿⣿⣿⣿⣿⣿⣿⣿⣿⣿⣆⠀⠀⠀⠀⠀⠀⠀⠀⠀⠀⠀⠀⠀⠀⠀⠀⠀⠀⠀⠀⠀⠀⠀⠀⠀⠀⠀⠀⠀⠀⠀⠙⣿⣿⣿⣿⣿⣿⣿⣿⣿⣿⣿⣿⡇</a:t>
            </a:r>
            <a:br/>
            <a:r>
              <a:t>⣿⣿⣿⣿⣿⣿⣿⣿⣿⡿⠋⣰⣿⣿⣿⣿⣿⣿⣿⣿⣿⣿⣿⣿⣿⣿⣿⣿⣿⣿⣿⣿⣿⣿⣿⣿⣿⣿⣿⣿⣿⣿⣿⣿⣿⣿⣧⠀⠀⠀⠀⠀⠀⠀⠀⠀⠀⠀⠀⠀⠀⠀⠀⠀⠀⠀⠀⠀⠀⠀⠀⠀⠀⠀⠀⠀⠀⠀⠈⢿⣿⣿⣿⣿⣿⣿⣿⣿⣿⣿⡇</a:t>
            </a:r>
            <a:br/>
            <a:r>
              <a:t>⣿⣿⣿⣿⣿⣿⣿⣿⠟⢁⣼⣿⣿⣿⣿⣿⣿⣿⣿⣿⣿⣿⣿⣿⣿⣿⣿⣿⣿⣿⣿⣿⣿⣿⣿⣿⣿⣿⣿⣿⣿⣿⣿⣿⣿⣿⣿⣧⠀⠀⠀⠀⠀⠀⠀⠀⠀⠀⠀⠀⠀⠀⠀⠀⠀⠀⠀⠀⠀⠀⠀⠀⠀⠀⠀⠀⠀⠀⠀⠀⢻⣿⣿⣿⣿⣿⣿⣿⣿⣿⡇</a:t>
            </a:r>
            <a:br/>
            <a:r>
              <a:t>⣿⣿⣿⣿⣿⣿⡿⠁⢀⣾⣿⣿⣿⣿⣿⣿⣿⣿⣿⣿⣿⣿⣿⣿⣿⣿⣿⠿⠿⠛⠿⠿⣿⣿⣿⣿⣿⣿⣿⣿⣿⣿⣿⣿⣿⣿⣿⣿⣇⠀⠀⠀⠀⠀⠀⠀⠀⠀⠀⠀⠀⠀⠀⠀⠀⠀⠀⠀⠀⠀⠀⠀⠀⠀⠀⠀⠀⠀⠀⠀⠀⠹⣿⣿⣿⣿⣿⣿⣿⣿⡇</a:t>
            </a:r>
            <a:br/>
            <a:r>
              <a:t>⣿⣿⣿⣿⣿⠏⠀⠀⣾⣿⣿⣿⣿⣿⣿⣿⣿⣿⣿⣿⣿⣿⣿⣿⣿⠋⠁⠀⠀⠀⠀⠀⠀⠙⣿⣿⣿⣿⣿⣿⣿⣿⣿⣿⣿⣿⣿⣿⣿⠀⠀⠀⠀⠀⠀⠀⠀⠀⠀⠀⠀⠀⠀⠀⠀⠀⠀⠀⠀⠀⠀⠀⠀⠀⠀⠀⠀⠀⠀⠀⠀⠀⢹⣿⣿⣿⣿⣿⣿⣿⡇</a:t>
            </a:r>
            <a:br/>
            <a:r>
              <a:t>⣿⣿⣿⡿⠁⠀⠀⣼⣿⣿⣿⣿⣿⣿⣿⣿⣿⣿⣿⣿⣿⣿⣿⣿⠁⠀⠀⠀⠀⠀⠀⠀⠀⠀⠘⣿⣿⣿⣿⣿⣿⣿⣿⣿⣿⣿⣿⣿⣿⡇⠀⠀⠀⠀⠀⠀⠀⠀⠀⠀⠀⠀⠀⠀⠀⠀⠀⠀⠀⠀⠀⠀⠀⠀⠀⠀⠀⠀⠀⠀⠀⠀⠀⢻⣿⣿⣿⣿⣿⣿⡇</a:t>
            </a:r>
            <a:br/>
            <a:r>
              <a:t>⣿⣿⡟⠁⠀⠀⢰⣿⣿⣿⣿⣿⣿⣿⣿⣿⣿⣿⣿⣿⣿⣿⣿⣟⠀⠀⠀⠀⠀⠀⠀⠀⠀⠀⠀⣿⣿⣿⣿⣿⣿⣿⣿⣿⣿⣿⣿⣿⣿⡇⠀⠀⠀⠀⠀⠀⠀⠀⠀⠀⠀⠀⠀⠀⠀⠀⠀⠀⠀⠀⠀⠀⠀⠀⠀⠀⠀⠀⠀⠀⠀⠀⠀⠈⣿⣿⣿⣿⣿⣿⡇</a:t>
            </a:r>
            <a:br/>
            <a:r>
              <a:t>⣿⠏⠀⠀⠀⢀⣿⣿⣿⣿⣿⣿⣿⣿⣿⣿⣿⣿⣿⣿⣿⣿⣿⣿⡀⠀⠀⠀⠀⠀⠀⠀⠀⠀⣸⣿⣿⣿⣿⣿⣿⣿⣿⣿⣿⣿⣿⣿⣿⡇⠀⠀⠀⠀⠀⠀⠀⠀⠀⠀⠀⠀⠀⠀⠀⠀⠀⠀⠀⠀⠀⠀⠀⠀⠀⠀⠀⠀⠀⠀⠀⠀⠀⠀⠸⣿⣿⣿⣿⣿⡇</a:t>
            </a:r>
            <a:br/>
            <a:r>
              <a:t>⠋⠀⠀⠀⠀⣸⣿⣿⣿⣿⣿⣿⣿⣿⣿⣿⣿⣿⣿⣿⣿⣿⣿⣿⣿⣤⡀⠀⠀⠀⠀⢀⣠⣾⣿⣿⣿⣿⣿⣿⣿⣿⣿⣿⣿⣿⣿⣿⣿⠁⠀⠀⠀⠀⠀⠀⠀⠀⠀⠀⠀⠀⠀⠀⠀⠀⠀⠀⠀⠀⠀⠀⠀⠀⠀⠀⠀⠀⠀⠀⠀⠀⠀⠀⠀⢿⣿⣿⣿⣿⡇</a:t>
            </a:r>
            <a:br/>
            <a:r>
              <a:t>⠀⠀⠀⠀⠀⣿⣿⣿⣿⣿⣿⣿⣿⣿⣿⣿⣿⣿⣿⣿⣿⣿⣿⣿⣿⣿⣿⣷⣶⣶⣾⣿⣿⣿⣿⣿⣿⣿⣿⣿⣿⣿⣿⣿⣿⣿⣿⣿⡟⠀⠀⠀⠀⠀⠀⠀⠀⠀⠀⠀⠀⠀⠀⠀⠀⠀⠀⠀⠀⠀⠀⠀⠀⠀⠀⠀⠀⠀⠀⠀⠀⠀⠀⠀⠀⢸⣿⣿⣿⣿⡇</a:t>
            </a:r>
            <a:br/>
            <a:r>
              <a:t>⠀⠀⠀⠀⢰⣿⣿⣿⣿⣿⣿⣿⣿⣿⣿⣿⣿⣿⣿⣿⣿⣿⣿⣿⣿⣿⣿⣿⣿⣿⣿⣿⣿⣿⣿⣿⣿⣿⣿⣿⣿⣿⣿⣿⣿⣿⣿⡿⠀⠀⠀⠀⠀⠀⠀⠀⠀⠀⠀⠀⠀⠀⠀⠀⠀⠀⠀⠀⠀⠀⠀⠀⠀⠀⠀⠀⠀⠀⠀⠀⠀⠀⠀⠀⠀⠈⣿⣿⣿⣿⡇</a:t>
            </a:r>
            <a:br/>
            <a:r>
              <a:t>⠀⠀⠀⠀⢸⣿⣿⣿⣿⣿⣿⣿⣿⣿⣿⣿⣿⣿⣿⣿⣿⣿⣿⣿⣿⣿⣿⣿⣿⣿⣿⣿⣿⣿⣿⣿⣿⣿⣿⣿⣿⣿⣿⣿⣿⣿⡿⠁⠀⠀⠀⠀⠀⠀⠀⠀⠀⠀⠀⠀⠀⠀⠀⠀⠀⠀⠀⠀⠀⠀⠀⠀⠀⠀⠀⠀⠀⠀⠀⠀⠀⠀⠀⠀⠀⠀⣿⣿⣿⣿⡇</a:t>
            </a:r>
            <a:br/>
            <a:r>
              <a:t>⠀⠀⠀⠀⢸⣿⣿⣿⣿⣿⣿⣿⣿⣿⣿⣿⣿⣿⣿⣿⣿⣿⣿⣿⣿⣿⣿⣿⣿⣿⣿⣿⣿⣿⣿⣿⣿⣿⣿⣿⣿⣿⣿⣿⣿⠟⠀⠀⠀⠀⠀⠀⠀⠀⠀⠀⠀⠀⠀⠀⠀⠀⠀⠀⠀⠀⠀⠀⠀⠀⠀⠀⠀⠀⠀⠀⠀⠀⠀⠀⠀⠀⠀⠀⠀⠀⣿⣿⣿⣿⡇</a:t>
            </a:r>
            <a:br/>
            <a:r>
              <a:t>⠀⠀⠀⠀⢸⣿⣿⣿⣿⣿⣿⣿⣿⣿⣿⣿⣿⣿⣿⣿⣿⣿⣿⣿⣿⣿⣿⣿⣿⣿⣿⣿⣿⣿⣿⣿⣿⣿⣿⣿⣿⣿⣿⡿⠃⠀⠀⠀⠀⠀⠀⠀⠀⠀⠀⠀⠀⠀⠀⠀⠀⠀⠀⠀⠀⠀⠀⠀⠀⠀⠀⠀⠀⠀⠀⠀⠀⠀⠀⠀⠀⠀⠀⠀⠀⠀⣿⣿⣿⣿⡇</a:t>
            </a:r>
            <a:br/>
            <a:r>
              <a:t>⠀⠀⠀⠀⢸⣿⣿⣿⣿⣿⣿⣿⣿⣿⣿⣿⣿⣿⣿⣿⣿⣿⣿⣿⣿⣿⣿⣿⣿⣿⣿⣿⣿⣿⣿⣿⣿⣿⣿⣿⣿⣿⡟⠁⠀⠀⠀⠀⠀⠀⠀⠀⠀⠀⠀⠀⠀⠀⠀⠀⠀⠀⠀⠀⠀⠀⠀⠀⠀⠀⠀⠀⠀⠀⠀⠀⠀⠀⠀⠀⠀⠀⠀⠀⠀⠀⣿⣿⣿⣿⡇</a:t>
            </a:r>
            <a:br/>
            <a:r>
              <a:t>⠀⠀⠀⠀⢸⣿⣿⣿⣿⣿⣿⣿⣿⣿⣿⣿⣿⣿⣿⣿⣿⣿⣿⣿⣿⣿⣿⣿⣿⣿⣿⣿⣿⣿⣿⣿⣿⣿⣿⣿⣿⡟⠀⠀⠀⠀⠀⠀⠀⠀⠀⠀⠀⠀⠀⠀⠀⠀⠀⠀⠀⠀⠀⠀⠀⠀⠀⠀⠀⠀⠀⠀⠀⠀⠀⠀⠀⠀⠀⠀⠀⠀⠀⠀⠀⢀⣿⣿⣿⣿⡇</a:t>
            </a:r>
            <a:br/>
            <a:r>
              <a:t>⠀⠀⠀⠀⠀⣿⣿⣿⣿⣿⣿⣿⣿⣿⣿⣿⣿⣿⣿⣿⣿⣿⣿⣿⣿⣿⣿⣿⣿⣿⣿⣿⣿⣿⣿⣿⣿⣿⣿⣿⣿⠁⠀⠀⠀⠀⠀⠀⠀⠀⠀⠀⠀⠀⠀⠀⠀⠀⠀⠀⠀⠀⠀⠀⠀⠀⠀⠀⠀⠀⠀⠀⠀⠀⠀⠀⠀⠀⠀⠀⠀⠀⠀⠀⠀⢸⣿⣿⣿⣿⠃</a:t>
            </a:r>
            <a:br/>
            <a:r>
              <a:t>⠀⠀⠀⠀⠀⢹⣿⣿⣿⣿⣿⣿⣿⣿⣿⣿⣿⣿⣿⣿⣿⣿⣿⣿⣿⣿⣿⣿⣿⣿⣿⣿⣿⣿⣿⣿⣿⣿⣿⣿⡇⠀⠀⠀⠀⠀⠀⠀⠀⠀⠀⠀⠀⠀⠀⠀⠀⢀⣤⣴⣶⣦⣤⡀⠀⠀⠀⠀⠀⠀⠀⠀⠀⠀⠀⠀⠀⠀⠀⠀⠀⠀⠀⠀⠀⣾⣿⣿⣿⠃⠀</a:t>
            </a:r>
            <a:br/>
            <a:r>
              <a:t>⠀⠀⠀⠀⠀⠈⣿⣿⣿⣿⣿⣿⣿⣿⣿⣿⣿⣿⣿⣿⣿⣿⣿⣿⣿⣿⣿⣿⣿⣿⣿⣿⣿⣿⣿⣿⣿⣿⣿⣿⠃⠀⠀⠀⠀⠀⠀⠀⠀⠀⠀⠀⠀⠀⠀⠀⣰⣿⣿⣿⣿⣿⣿⣿⣦⠀⠀⠀⠀⠀⠀⠀⠀⠀⠀⠀⠀⠀⠀⠀⠀⠀⠀⠀⢰⣿⣿⡿⠃⠀⠀</a:t>
            </a:r>
            <a:br/>
            <a:r>
              <a:t>⠀⠀⠀⠀⠀⠀⢹⣿⣿⣿⣿⣿⣿⣿⣿⣿⣿⣿⣿⣿⣿⣿⣿⣿⣿⣿⣿⣿⣿⣿⣿⣿⣿⣿⣿⣿⣿⣿⣿⣿⠀⠀⠀⠀⠀⠀⠀⠀⠀⠀⠀⠀⠀⠀⠀⠀⣿⣿⣿⣿⣿⣿⣿⣿⣿⡆⠀⠀⠀⠀⠀⠀⠀⠀⠀⠀⠀⠀⠀⠀⠀⠀⠀⢀⣿⣿⡿⠁⠀⠀⠀</a:t>
            </a:r>
            <a:br/>
            <a:r>
              <a:t>⠀⠀⠀⠀⠀⠀⠀⢻⣿⣿⣿⣿⣿⣿⣿⣿⣿⣿⣿⣿⣿⣿⣿⣿⣿⣿⣿⣿⣿⣿⣿⣿⣿⣿⣿⣿⣿⣿⣿⣿⠀⠀⠀⠀⠀⠀⠀⠀⠀⠀⠀⠀⠀⠀⠀⠀⠹⣿⣿⣿⣿⣿⣿⣿⡿⠁⠀⠀⠀⠀⠀⠀⠀⠀⠀⠀⠀⠀⠀⠀⠀⠀⠀⣼⣿⠟⠀⠀⠀⠀⠀</a:t>
            </a:r>
            <a:br/>
            <a:r>
              <a:t>⠀⠀⠀⠀⠀⠀⠀⠈⢿⣿⣿⣿⣿⣿⣿⣿⣿⣿⣿⣿⣿⣿⣿⣿⣿⣿⣿⣿⣿⣿⣿⣿⣿⣿⣿⣿⣿⣿⣿⣿⡄⠀⠀⠀⠀⠀⠀⠀⠀⠀⠀⠀⠀⠀⠀⠀⠀⠈⠻⠿⣿⡿⠿⠛⠁⠀⠀⠀⠀⠀⠀⠀⠀⠀⠀⠀⠀⠀⠀⠀⠀⠀⣰⡿⠋⠀⠀⠀⠀⠀⠀</a:t>
            </a:r>
            <a:br/>
            <a:r>
              <a:t>⠀⠀⠀⠀⠀⠀⠀⠀⠈⢿⣿⣿⣿⣿⣿⣿⣿⣿⣿⣿⣿⣿⣿⣿⣿⣿⣿⣿⣿⣿⣿⣿⣿⣿⣿⣿⣿⣿⣿⣿⣧⠀⠀⠀⠀⠀⠀⠀⠀⠀⠀⠀⠀⠀⠀⠀⠀⠀⠀⠀⠀⠀⠀⠀⠀⠀⠀⠀⠀⠀⠀⠀⠀⠀⠀⠀⠀⠀⠀⠀⠀⣰⠟⠁⠀⠀⠀⠀⠀⠀⠀</a:t>
            </a:r>
            <a:br/>
            <a:r>
              <a:t>⠀⠀⠀⠀⠀⠀⠀⠀⠀⠈⢻⣿⣿⣿⣿⣿⣿⣿⣿⣿⣿⣿⣿⣿⣿⣿⣿⣿⣿⣿⣿⣿⣿⣿⣿⣿⣿⣿⣿⣿⣿⣆⠀⠀⠀⠀⠀⠀⠀⠀⠀⠀⠀⠀⠀⠀⠀⠀⠀⠀⠀⠀⠀⠀⠀⠀⠀⠀⠀⠀⠀⠀⠀⠀⠀⠀⠀⠀⠀⠀⡴⠋⠀⠀⠀⠀⠀⠀⠀⠀⠀</a:t>
            </a:r>
            <a:br/>
            <a:r>
              <a:t>⠀⠀⠀⠀⠀⠀⠀⠀⠀⠀⠀⠹⣿⣿⣿⣿⣿⣿⣿⣿⣿⣿⣿⣿⣿⣿⣿⣿⣿⣿⣿⣿⣿⣿⣿⣿⣿⣿⣿⣿⣿⣿⡄⠀⠀⠀⠀⠀⠀⠀⠀⠀⠀⠀⠀⠀⠀⠀⠀⠀⠀⠀⠀⠀⠀⠀⠀⠀⠀⠀⠀⠀⠀⠀⠀⠀⠀⠀⠀⠊⠀⠀⠀⠀⠀⠀⠀⠀⠀⠀⠀</a:t>
            </a:r>
            <a:br/>
            <a:r>
              <a:t>⠀⠀⠀⠀⠀⠀⠀⠀⠀⠀⠀⠀⠘⢿⣿⣿⣿⣿⣿⣿⣿⣿⣿⣿⣿⣿⣿⣿⣿⣿⣿⣿⣿⣿⣿⣿⣿⣿⣿⣿⣿⣿⣿⣆⠀⠀⠀⠀⠀⠀⠀⠀⠀⠀⠀⠀⠀⠀⠀⠀⠀⠀⠀⠀⠀⠀⠀⠀⠀⠀⠀⠀⠀⠀⠀⠀⠀⠀⠀⠀⠀⠀⠀⠀⠀⠀⠀⠀⠀⠀⠀</a:t>
            </a:r>
            <a:br/>
            <a:r>
              <a:t>⠀⠀⠀⠀⠀⠀⠀⠀⠀⠀⠀⠀⠀⠀⠹⣿⣿⣿⣿⣿⣿⣿⣿⣿⣿⣿⣿⣿⣿⣿⣿⣿⣿⣿⣿⣿⣿⣿⣿⣿⣿⣿⣿⣿⣷⣄⠀⠀⠀⠀⠀⠀⠀⠀⠀⠀⠀⠀⠀⠀⠀⠀⠀⠀⠀⠀⠀⠀⠀⠀⠀⠀⠀⠀⠀⠀⠀⠀⠀⠀⠀⠀⠀⠀⠀⠀⠀⠀⠀⠀⠀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⠀⠀⠀⠀⠀⠀⠀⠀⠀⠀⠀⠀⠀⠀⠀⠈⠻⢿⣿⣿⣿⣿⣿⣿⣿⣿⣿⣿⣿⣿⣿⣿⣿⣿⣿⣿⣿⣿⣿⣿⣿⣿⣿⣿⣿⣿⣷⣄⠀⠀⠀⠀⠀⠀⠀⠀⠀⠀⠀⠀⠀⠀⠀⠀⠀⠀⠀⠀⠀⠀⠀⠀⠀⠀⠀⠀⠀⠀⠀⠀⠀⠀⠀⠀⠀⠀⠀⠀⠀⠀⠀</a:t>
            </a:r>
            <a:br/>
            <a:r>
              <a:t>⠀⠀⠀⠀⠀⠀⠀⠀⠀⠀⠀⠀⠀⠀⠀⠀⠀⠀⠙⢿⣿⣿⣿⣿⣿⣿⣿⣿⣿⣿⣿⣿⣿⣿⣿⣿⣿⣿⣿⣿⣿⣿⣿⣿⣿⣿⣿⣿⣷⣦⣄⠀⠀⠀⠀⠀⠀⠀⠀⠀⠀⠀⠀⠀⠀⠀⠀⠀⠀⠀⡀⠀⠀⠀⠀⠀⠀⠀⠀⠀⠀⠀⠀⠀⠀⠀⠀⠀⠀⠀⠀</a:t>
            </a:r>
            <a:br/>
            <a:r>
              <a:t>⠀⠀⠀⠀⠀⠀⠀⠀⠀⠀⠀⠀⠀⠀⠀⠀⠀⠀⠀⠀⠉⠻⣿⣿⣿⣿⣿⣿⣿⣿⣿⣿⣿⣿⣿⣿⣿⣿⣿⣿⣿⣿⣿⣿⣿⣿⣿⣿⣿⣿⣿⣿⣶⣦⣤⣀⣀⡀⠀⠀⠀⠀⠀⠀⣀⣀⣤⣤⠶⠋⠀⠀⠀⠀⠀⠀⠀⠀⠀⠀⠀⠀⠀⠀⠀⠀⠀⠀⠀⠀⠀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⣿⣿⣿⣿⣿⣿⣿⣿⣿⣿⣿⣿⣿⣿⣿⣿⣿⣿⡿⢟⣩⣾⣿⣿⣿⣿⣿⣿⣿⣿⣿⣿⣿⣿⣿⣿⣿⣿⣿⣿⣿⣿⣷⣦⡀⠀⠀⠀⠀⠀⠀⠀⠀⠀⠀⠀⠀⠀⠀⠀⠀⠀⠀⠀⠀⠀⠀⠀⠀⠉⠻⣿⣿⣿⣿⣿⣿⣿⣿⣿⣿⣿⣿⣿⣿⣿⣿⣿⣿⣿⡇</a:t>
            </a:r>
            <a:br/>
            <a:r>
              <a:t>⣿⣿⣿⣿⣿⣿⣿⣿⣿⣿⣿⣿⣿⣿⣿⡿⠟⣩⣴⣿⣿⣿⣿⣿⣿⣿⣿⣿⣿⣿⣿⣿⣿⣿⣿⣿⣿⣿⣿⣿⣿⣿⣿⣿⣿⣷⣄⠀⠀⠀⠀⠀⠀⠀⠀⠀⠀⠀⠀⠀⠀⠀⠀⠀⠀⠀⠀⠀⠀⠀⠀⠈⠙⢿⣿⣿⣿⣿⣿⣿⣿⣿⣿⣿⣿⣿⣿⣿⣿⣿⡇</a:t>
            </a:r>
            <a:br/>
            <a:r>
              <a:t>⣿⣿⣿⣿⣿⣿⣿⣿⣿⣿⣿⣿⣿⠟⠋⣠⣾⣿⣿⣿⣿⣿⣿⣿⣿⣿⣿⣿⣿⣿⣿⣿⣿⣿⣿⣿⣿⣿⣿⣿⣿⣿⣿⣿⣿⣿⣿⣷⣄⠀⠀⠀⠀⠀⠀⠀⠀⠀⠀⠀⠀⠀⠀⠀⠀⠀⠀⠀⠀⠀⠀⠀⠀⠀⠙⢿⣿⣿⣿⣿⣿⣿⣿⣿⣿⣿⣿⣿⣿⣿⡇</a:t>
            </a:r>
            <a:br/>
            <a:r>
              <a:t>⣿⣿⣿⣿⣿⣿⣿⣿⣿⣿⡿⠋⠁⢀⣾⣿⣿⣿⣿⣿⣿⣿⣿⣿⣿⣿⣿⣿⣿⣿⣿⣿⣿⣿⣿⣿⣿⣿⣿⣿⣿⣿⣿⣿⣿⣿⣿⣿⣿⣦⠀⠀⠀⠀⠀⠀⠀⠀⠀⠀⠀⠀⠀⠀⠀⠀⠀⠀⠀⠀⠀⠀⠀⠀⠀⠀⠙⣿⣿⣿⣿⣿⣿⣿⣿⣿⣿⣿⣿⣿⡇</a:t>
            </a:r>
            <a:br/>
            <a:r>
              <a:t>⣿⣿⣿⣿⣿⣿⣿⣿⠿⠋⠀⠀⣴⣿⣿⣿⣿⣿⣿⣿⣿⣿⣿⣿⣿⣿⣿⣿⣿⣿⣿⣿⣿⣿⣿⣿⣿⣿⣿⣿⣿⣿⣿⣿⣿⣿⣿⣿⣿⣿⣧⠀⠀⠀⠀⠀⠀⠀⠀⠀⠀⠀⠀⠀⠀⠀⠀⠀⠀⠀⠀⠀⠀⠀⠀⠀⠀⠈⢻⣿⣿⣿⣿⣿⣿⣿⣿⣿⣿⣿⡇</a:t>
            </a:r>
            <a:br/>
            <a:r>
              <a:t>⣿⣿⣿⣿⣿⣿⠿⠁⠀⠀⢀⣾⣿⣿⣿⣿⣿⣿⣿⣿⣿⣿⣿⣿⣿⣿⣿⣿⣿⣿⣿⣿⣿⣿⣿⣿⣿⣿⣿⣿⣿⣿⣿⣿⣿⣿⣿⣿⣿⣿⣿⣇⠀⠀⠀⠀⠀⠀⠀⠀⠀⠀⠀⠀⠀⠀⠀⠀⠀⠀⠀⠀⠀⠀⠀⠀⠀⠀⠀⠹⣿⣿⣿⣿⣿⣿⣿⣿⣿⣿⡇</a:t>
            </a:r>
            <a:br/>
            <a:r>
              <a:t>⣿⣿⣿⣿⠟⠁⠀⠀⠀⣠⣿⣿⣿⣿⣿⣿⣿⣿⣿⣿⣿⣿⣿⣿⣿⣿⣿⣿⡿⠋⠁⠀⠀⠀⠈⠉⠻⣿⣿⣿⣿⣿⣿⣿⣿⣿⣿⣿⣿⣿⣿⣿⡀⠀⠀⠀⠀⠀⠀⠀⠀⠀⠀⠀⠀⠀⠀⠀⠀⠀⠀⠀⠀⠀⠀⠀⠀⠀⠀⠀⠘⣿⣿⣿⣿⣿⣿⣿⣿⣿⡇</a:t>
            </a:r>
            <a:br/>
            <a:r>
              <a:t>⣿⣿⡟⠁⠀⠀⠀⠀⣰⣿⣿⣿⣿⣿⣿⣿⣿⣿⣿⣿⣿⣿⣿⣿⣿⣿⣿⠏⠀⠀⠀⠀⠀⠀⠀⠀⠀⠘⣿⣿⣿⣿⣿⣿⣿⣿⣿⣿⣿⣿⣿⣿⡇⠀⠀⠀⠀⠀⠀⠀⠀⠀⠀⠀⠀⠀⠀⠀⠀⠀⠀⠀⠀⠀⠀⠀⠀⠀⠀⠀⠀⠈⢿⣿⣿⣿⣿⣿⣿⣿⡇</a:t>
            </a:r>
            <a:br/>
            <a:r>
              <a:t>⡿⠋⠀⠀⠀⠀⠀⣰⣿⣿⣿⣿⣿⣿⣿⣿⣿⣿⣿⣿⣿⣿⣿⣿⣿⣿⣿⠀⠀⠀⠀⠀⠀⠀⠀⠀⠀⠀⢸⣿⣿⣿⣿⣿⣿⣿⣿⣿⣿⣿⣿⣿⣧⠀⠀⠀⠀⠀⠀⠀⠀⠀⠀⠀⠀⠀⠀⠀⠀⠀⠀⠀⠀⠀⠀⠀⠀⠀⠀⠀⠀⠀⠈⣿⣿⣿⣿⣿⣿⣿⡇</a:t>
            </a:r>
            <a:br/>
            <a:r>
              <a:t>⠀⠀⠀⠀⠀⠀⢠⣿⣿⣿⣿⣿⣿⣿⣿⣿⣿⣿⣿⣿⣿⣿⣿⣿⣿⣿⣿⠀⠀⠀⠀⠀⠀⠀⠀⠀⠀⢀⣾⣿⣿⣿⣿⣿⣿⣿⣿⣿⣿⣿⣿⣿⡟⠀⠀⠀⠀⠀⠀⠀⠀⠀⠀⠀⠀⠀⠀⠀⠀⠀⠀⠀⠀⠀⠀⠀⠀⠀⠀⠀⠀⠀⠀⠘⣿⣿⣿⣿⣿⣿⡇</a:t>
            </a:r>
            <a:br/>
            <a:r>
              <a:t>⠀⠀⠀⠀⠀⢀⣾⣿⣿⣿⣿⣿⣿⣿⣿⣿⣿⣿⣿⣿⣿⣿⣿⣿⣿⣿⣿⣧⡀⠀⠀⠀⠀⠀⠀⠀⣠⣾⣿⣿⣿⣿⣿⣿⣿⣿⣿⣿⣿⣿⣿⣿⡇⠀⠀⠀⠀⠀⠀⠀⠀⠀⠀⠀⠀⠀⠀⠀⠀⠀⠀⠀⠀⠀⠀⠀⠀⠀⠀⠀⠀⠀⠀⠀⢹⣿⣿⣿⣿⣿⡇</a:t>
            </a:r>
            <a:br/>
            <a:r>
              <a:t>⠀⠀⠀⠀⠀⣸⣿⣿⣿⣿⣿⣿⣿⣿⣿⣿⣿⣿⣿⣿⣿⣿⣿⣿⣿⣿⣿⣿⣿⣶⣤⣤⣤⣤⣴⣾⣿⣿⣿⣿⣿⣿⣿⣿⣿⣿⣿⣿⣿⣿⣿⣿⠁⠀⠀⠀⠀⠀⠀⠀⠀⠀⠀⠀⠀⠀⠀⠀⠀⠀⠀⠀⠀⠀⠀⠀⠀⠀⠀⠀⠀⠀⠀⠀⠀⣿⣿⣿⣿⣿⡇</a:t>
            </a:r>
            <a:br/>
            <a:r>
              <a:t>⠀⠀⠀⠀⢀⣿⣿⣿⣿⣿⣿⣿⣿⣿⣿⣿⣿⣿⣿⣿⣿⣿⣿⣿⣿⣿⣿⣿⣿⣿⣿⣿⣿⣿⣿⣿⣿⣿⣿⣿⣿⣿⣿⣿⣿⣿⣿⣿⣿⣿⣿⠏⠀⠀⠀⠀⠀⠀⠀⠀⠀⠀⠀⠀⠀⠀⠀⠀⠀⠀⠀⠀⠀⠀⠀⠀⠀⠀⠀⠀⠀⠀⠀⠀⠀⢸⣿⣿⣿⣿⡇</a:t>
            </a:r>
            <a:br/>
            <a:r>
              <a:t>⠀⠀⠀⠀⢸⣿⣿⣿⣿⣿⣿⣿⣿⣿⣿⣿⣿⣿⣿⣿⣿⣿⣿⣿⣿⣿⣿⣿⣿⣿⣿⣿⣿⣿⣿⣿⣿⣿⣿⣿⣿⣿⣿⣿⣿⣿⣿⣿⣿⣿⡟⠀⠀⠀⠀⠀⠀⠀⠀⠀⠀⠀⠀⠀⠀⠀⠀⠀⠀⠀⠀⠀⠀⠀⠀⠀⠀⠀⠀⠀⠀⠀⠀⠀⠀⠀⣿⣿⣿⣿⡇</a:t>
            </a:r>
            <a:br/>
            <a:r>
              <a:t>⠀⠀⠀⠀⣾⣿⣿⣿⣿⣿⣿⣿⣿⣿⣿⣿⣿⣿⣿⣿⣿⣿⣿⣿⣿⣿⣿⣿⣿⣿⣿⣿⣿⣿⣿⣿⣿⣿⣿⣿⣿⣿⣿⣿⣿⣿⣿⣿⣿⠏⠀⠀⠀⠀⠀⠀⠀⠀⠀⠀⠀⠀⠀⠀⠀⠀⠀⠀⠀⠀⠀⠀⠀⠀⠀⠀⠀⠀⠀⠀⠀⠀⠀⠀⠀⠀⢿⣿⣿⣿⡇</a:t>
            </a:r>
            <a:br/>
            <a:r>
              <a:t>⠀⠀⠀⠀⣿⣿⣿⣿⣿⣿⣿⣿⣿⣿⣿⣿⣿⣿⣿⣿⣿⣿⣿⣿⣿⣿⣿⣿⣿⣿⣿⣿⣿⣿⣿⣿⣿⣿⣿⣿⣿⣿⣿⣿⣿⣿⣿⡿⠃⠀⠀⠀⠀⠀⠀⠀⠀⠀⠀⠀⠀⠀⠀⠀⠀⠀⠀⠀⠀⠀⠀⠀⠀⠀⠀⠀⠀⠀⠀⠀⠀⠀⠀⠀⠀⠀⢸⣿⣿⣿⡇</a:t>
            </a:r>
            <a:br/>
            <a:r>
              <a:t>⠀⠀⠀⠀⣿⣿⣿⣿⣿⣿⣿⣿⣿⣿⣿⣿⣿⣿⣿⣿⣿⣿⣿⣿⣿⣿⣿⣿⣿⣿⣿⣿⣿⣿⣿⣿⣿⣿⣿⣿⣿⣿⣿⣿⣿⠿⠋⠀⠀⠀⠀⠀⠀⠀⠀⠀⠀⠀⠀⠀⠀⠀⠀⠀⠀⠀⠀⠀⠀⠀⠀⠀⠀⠀⠀⠀⠀⠀⠀⠀⠀⠀⠀⠀⠀⠀⢸⣿⣿⣿⡇</a:t>
            </a:r>
            <a:br/>
            <a:r>
              <a:t>⠀⠀⠀⠀⣿⣿⣿⣿⣿⣿⣿⣿⣿⣿⣿⣿⣿⣿⣿⣿⣿⣿⣿⣿⣿⣿⣿⣿⣿⣿⣿⣿⣿⣿⣿⣿⣿⣿⣿⣿⣿⣿⣿⠟⠁⠀⠀⠀⠀⠀⠀⠀⠀⠀⠀⠀⠀⠀⠀⠀⠀⠀⠀⠀⠀⠀⠀⠀⠀⠀⠀⠀⠀⠀⠀⠀⠀⠀⠀⠀⠀⠀⠀⠀⠀⠀⢸⣿⣿⣿⡇</a:t>
            </a:r>
            <a:br/>
            <a:r>
              <a:t>⠀⠀⠀⠀⣿⣿⣿⣿⣿⣿⣿⣿⣿⣿⣿⣿⣿⣿⣿⣿⣿⣿⣿⣿⣿⣿⣿⣿⣿⣿⣿⣿⣿⣿⣿⣿⣿⣿⣿⣿⣿⠟⠁⠀⠀⠀⠀⠀⠀⠀⠀⠀⠀⠀⠀⠀⠀⠀⠀⠀⠀⠀⠀⠀⠀⠀⠀⠀⠀⠀⠀⠀⠀⠀⠀⠀⠀⠀⠀⠀⠀⠀⠀⠀⠀⠀⢸⣿⣿⣿⡇</a:t>
            </a:r>
            <a:br/>
            <a:r>
              <a:t>⠀⠀⠀⠀⢻⣿⣿⣿⣿⣿⣿⣿⣿⣿⣿⣿⣿⣿⣿⣿⣿⣿⣿⣿⣿⣿⣿⣿⣿⣿⣿⣿⣿⣿⣿⣿⣿⣿⣿⡿⠃⠀⠀⠀⠀⠀⠀⠀⠀⠀⠀⠀⠀⠀⠀⠀⠀⠀⠀⠀⠀⠀⠀⠀⠀⠀⠀⠀⠀⠀⠀⠀⠀⠀⠀⠀⠀⠀⠀⠀⠀⠀⠀⠀⠀⠀⣼⣿⣿⣿⡇</a:t>
            </a:r>
            <a:br/>
            <a:r>
              <a:t>⠀⠀⠀⠀⢸⣿⣿⣿⣿⣿⣿⣿⣿⣿⣿⣿⣿⣿⣿⣿⣿⣿⣿⣿⣿⣿⣿⣿⣿⣿⣿⣿⣿⣿⣿⣿⣿⣿⡿⠁⠀⠀⠀⠀⠀⠀⠀⠀⠀⠀⠀⠀⠀⠀⠀⠀⠀⠀⠀⠀⠀⠀⠀⠀⠀⠀⠀⠀⠀⠀⠀⠀⠀⠀⠀⠀⠀⠀⠀⠀⠀⠀⠀⠀⠀⠀⣿⣿⣿⣿⡇</a:t>
            </a:r>
            <a:br/>
            <a:r>
              <a:t>⠀⠀⠀⠀⠀⣿⣿⣿⣿⣿⣿⣿⣿⣿⣿⣿⣿⣿⣿⣿⣿⣿⣿⣿⣿⣿⣿⣿⣿⣿⣿⣿⣿⣿⣿⣿⣿⡿⠁⠀⠀⠀⠀⠀⠀⠀⠀⠀⠀⠀⠀⠀⠀⠀⠀⠀⠀⠀⠀⠀⠀⠀⠀⠀⠀⠀⠀⠀⠀⠀⠀⠀⠀⠀⠀⠀⠀⠀⠀⠀⠀⠀⠀⠀⠀⢸⣿⣿⣿⣿⡇</a:t>
            </a:r>
            <a:br/>
            <a:r>
              <a:t>⠀⠀⠀⠀⠀⢹⣿⣿⣿⣿⣿⣿⣿⣿⣿⣿⣿⣿⣿⣿⣿⣿⣿⣿⣿⣿⣿⣿⣿⣿⣿⣿⣿⣿⣿⣿⣿⠇⠀⠀⠀⠀⠀⠀⠀⠀⠀⠀⠀⠀⠀⠀⠀⠀⠀⠀⠀⠀⠀⠀⠀⠀⠀⠀⠀⠀⠀⠀⠀⠀⠀⠀⠀⠀⠀⠀⠀⠀⠀⠀⠀⠀⠀⠀⠀⣿⣿⣿⣿⣿⡇</a:t>
            </a:r>
            <a:br/>
            <a:r>
              <a:t>⠀⠀⠀⠀⠀⠀⢿⣿⣿⣿⣿⣿⣿⣿⣿⣿⣿⣿⣿⣿⣿⣿⣿⣿⣿⣿⣿⣿⣿⣿⣿⣿⣿⣿⣿⣿⣿⠀⠀⠀⠀⠀⠀⠀⠀⠀⠀⠀⠀⠀⠀⠀⠀⢀⣴⣿⣿⣿⣿⣷⣄⠀⠀⠀⠀⠀⠀⠀⠀⠀⠀⠀⠀⠀⠀⠀⠀⠀⠀⠀⠀⠀⠀⠀⣸⣿⣿⣿⣿⣿⡇</a:t>
            </a:r>
            <a:br/>
            <a:r>
              <a:t>⠀⠀⠀⠀⠀⠀⠘⣿⣿⣿⣿⣿⣿⣿⣿⣿⣿⣿⣿⣿⣿⣿⣿⣿⣿⣿⣿⣿⣿⣿⣿⣿⣿⣿⣿⣿⡇⠀⠀⠀⠀⠀⠀⠀⠀⠀⠀⠀⠀⠀⠀⠀⠀⣿⣿⣿⣿⣿⣿⣿⣿⣧⠀⠀⠀⠀⠀⠀⠀⠀⠀⠀⠀⠀⠀⠀⠀⠀⠀⠀⠀⠀⠀⢠⣿⣿⣿⣿⣿⠟⠀</a:t>
            </a:r>
            <a:br/>
            <a:r>
              <a:t>⠀⠀⠀⠀⠀⠀⠀⠸⣿⣿⣿⣿⣿⣿⣿⣿⣿⣿⣿⣿⣿⣿⣿⣿⣿⣿⣿⣿⣿⣿⣿⣿⣿⣿⣿⣿⡇⠀⠀⠀⠀⠀⠀⠀⠀⠀⠀⠀⠀⠀⠀⠀⠀⣿⣿⣿⣿⣿⣿⣿⣿⣿⠀⠀⠀⠀⠀⠀⠀⠀⠀⠀⠀⠀⠀⠀⠀⠀⠀⠀⠀⠀⢀⣿⣿⣿⣿⡿⠃⠀⠀</a:t>
            </a:r>
            <a:br/>
            <a:r>
              <a:t>⠀⠀⠀⠀⠀⠀⠀⠀⠹⣿⣿⣿⣿⣿⣿⣿⣿⣿⣿⣿⣿⣿⣿⣿⣿⣿⣿⣿⣿⣿⣿⣿⣿⣿⣿⣿⡇⠀⠀⠀⠀⠀⠀⠀⠀⠀⠀⠀⠀⠀⠀⠀⠀⠘⢿⣿⣿⣿⣿⣿⣿⠏⠀⠀⠀⠀⠀⠀⠀⠀⠀⠀⠀⠀⠀⠀⠀⠀⠀⠀⠀⢀⣾⣿⣿⡿⠋⠀⠀⠀⠀</a:t>
            </a:r>
            <a:br/>
            <a:r>
              <a:t>⠀⠀⠀⠀⠀⠀⠀⠀⠀⠙⣿⣿⣿⣿⣿⣿⣿⣿⣿⣿⣿⣿⣿⣿⣿⣿⣿⣿⣿⣿⣿⣿⣿⣿⣿⣿⣿⠀⠀⠀⠀⠀⠀⠀⠀⠀⠀⠀⠀⠀⠀⠀⠀⠀⠀⠉⠛⠛⠛⠋⠁⠀⠀⠀⠀⠀⠀⠀⠀⠀⠀⠀⠀⠀⠀⠀⠀⠀⠀⠀⢠⣿⣿⣿⠋⠀⠀⠀⠀⠀⠀</a:t>
            </a:r>
            <a:br/>
            <a:r>
              <a:t>⠀⠀⠀⠀⠀⠀⠀⠀⠀⠀⠈⢿⣿⣿⣿⣿⣿⣿⣿⣿⣿⣿⣿⣿⣿⣿⣿⣿⣿⣿⣿⣿⣿⣿⣿⣿⣿⡆⠀⠀⠀⠀⠀⠀⠀⠀⠀⠀⠀⠀⠀⠀⠀⠀⠀⠀⠀⠀⠀⠀⠀⠀⠀⠀⠀⠀⠀⠀⠀⠀⠀⠀⠀⠀⠀⠀⠀⠀⠀⣰⣿⡿⠋⠀⠀⠀⠀⠀⠀⠀⠀</a:t>
            </a:r>
            <a:br/>
            <a:r>
              <a:t>⠀⠀⠀⠀⠀⠀⠀⠀⠀⠀⠀⠀⠹⣿⣿⣿⣿⣿⣿⣿⣿⣿⣿⣿⣿⣿⣿⣿⣿⣿⣿⣿⣿⣿⣿⣿⣿⣿⡄⠀⠀⠀⠀⠀⠀⠀⠀⠀⠀⠀⠀⠀⠀⠀⠀⠀⠀⠀⠀⠀⠀⠀⠀⠀⠀⠀⠀⠀⠀⠀⠀⠀⠀⠀⠀⠀⠀⢀⣼⡿⠋⠀⠀⠀⠀⠀⠀⠀⠀⠀⠀</a:t>
            </a:r>
            <a:br/>
            <a:r>
              <a:t>⠀⠀⠀⠀⠀⠀⠀⠀⠀⠀⠀⠀⠀⠈⢿⣿⣿⣿⣿⣿⣿⣿⣿⣿⣿⣿⣿⣿⣿⣿⣿⣿⣿⣿⣿⣿⣿⣿⣿⡄⠀⠀⠀⠀⠀⠀⠀⠀⠀⠀⠀⠀⠀⠀⠀⠀⠀⠀⠀⠀⠀⠀⠀⠀⠀⠀⠀⠀⠀⠀⠀⠀⠀⠀⠀⠀⣰⠿⠋⠀⠀⠀⠀⠀⠀⠀⠀⠀⠀⠀⠀</a:t>
            </a:r>
            <a:br/>
            <a:r>
              <a:t>⠀⠀⠀⠀⠀⠀⠀⠀⠀⠀⠀⠀⠀⠀⠀⠙⢿⣿⣿⣿⣿⣿⣿⣿⣿⣿⣿⣿⣿⣿⣿⣿⣿⣿⣿⣿⣿⣿⣿⣿⣆⠀⠀⠀⠀⠀⠀⠀⠀⠀⠀⠀⠀⠀⠀⠀⠀⠀⠀⠀⠀⠀⠀⠀⠀⠀⠀⠀⠀⠀⠀⠀⠀⠀⡠⠚⠁⠀⠀⠀⠀⠀⠀⠀⠀⠀⠀⠀⠀⠀⠀</a:t>
            </a:r>
            <a:br/>
            <a:r>
              <a:t>⠀⠀⠀⠀⠀⠀⠀⠀⠀⠀⠀⠀⠀⠀⠀⠀⠀⠙⠿⣿⣿⣿⣿⣿⣿⣿⣿⣿⣿⣿⣿⣿⣿⣿⣿⣿⣿⣿⣿⣿⣿⣷⣄⠀⠀⠀⠀⠀⠀⠀⠀⠀⠀⠀⠀⠀⠀⠀⠀⠀⠀⠀⠀⠀⠀⠀⠀⠀⠀⠀⠀⠀⠀⠈⠀⠀⠀⠀⠀⠀⠀⠀⠀⠀⠀⠀⠀⠀⠀⠀⠀</a:t>
            </a:r>
            <a:br/>
            <a:r>
              <a:t>⠀⠀⠀⠀⠀⠀⠀⠀⠀⠀⠀⠀⠀⠀⠀⠀⠀⠀⠀⠈⠛⢿⣿⣿⣿⣿⣿⣿⣿⣿⣿⣿⣿⣿⣿⣿⣿⣿⣿⣿⣿⣿⣿⣷⣄⠀⠀⠀⠀⠀⠀⠀⠀⠀⠀⠀⠀⠀⠀⠀⠀⠀⠀⠀⠀⠀⠀⠀⠀⠀⠀⠀⠀⠀⠀⠀⠀⠀⠀⠀⠀⠀⠀⠀⠀⠀⠀⠀⠀⠀⠀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⣿⣿⣿⣿⣿⣿⣿⣿⣿⣿⣿⣿⣿⣿⣿⣿⡿⠟⠋⣠⣴⣿⣿⣿⣿⣿⣿⣿⣿⣿⣿⣿⣿⣿⣿⣿⣿⣿⣿⣿⣿⣿⣿⣿⣿⣿⣿⣶⣄⠀⠀⠀⠀⠀⠀⠀⠀⠀⠀⠀⠀⠀⠀⠀⠀⠀⠀⠀⠀⠈⠛⢿⣿⣿⣿⣿⣿⣿⣿⣿⣿⣿⣿⣿⣿⣿⣿⣿⣿⣿⡇</a:t>
            </a:r>
            <a:br/>
            <a:r>
              <a:t>⣿⣿⣿⣿⣿⣿⣿⣿⣿⣿⣿⣿⣿⡿⠛⠉⠀⣠⣾⣿⣿⣿⣿⣿⣿⣿⣿⣿⣿⣿⣿⣿⣿⣿⣿⣿⣿⣿⣿⣿⣿⣿⣿⣿⣿⣿⣿⣿⣿⣷⡀⠀⠀⠀⠀⠀⠀⠀⠀⠀⠀⠀⠀⠀⠀⠀⠀⠀⠀⠀⠀⠀⠙⢿⣿⣿⣿⣿⣿⣿⣿⣿⣿⣿⣿⣿⣿⣿⣿⣿⡇</a:t>
            </a:r>
            <a:br/>
            <a:r>
              <a:t>⣿⣿⣿⣿⣿⣿⣿⣿⣿⣿⡿⠟⠁⠀⠀⣰⣾⣿⣿⣿⣿⣿⣿⣿⣿⣿⣿⣿⣿⣿⣿⣿⣿⣿⣿⣿⣿⣿⣿⣿⣿⣿⣿⣿⣿⣿⣿⣿⣿⣿⣿⣆⠀⠀⠀⠀⠀⠀⠀⠀⠀⠀⠀⠀⠀⠀⠀⠀⠀⠀⠀⠀⠀⠀⠙⢿⣿⣿⣿⣿⣿⣿⣿⣿⣿⣿⣿⣿⣿⣿⡇</a:t>
            </a:r>
            <a:br/>
            <a:r>
              <a:t>⣿⣿⣿⣿⣿⣿⣿⣿⠟⠉⠀⠀⠀⣠⣾⣿⣿⣿⣿⣿⣿⣿⣿⣿⣿⣿⣿⣿⣿⣿⣿⣿⣿⣿⣿⣿⣿⣿⣿⣿⣿⣿⣿⣿⣿⣿⣿⣿⣿⣿⣿⣿⣦⠀⠀⠀⠀⠀⠀⠀⠀⠀⠀⠀⠀⠀⠀⠀⠀⠀⠀⠀⠀⠀⠀⠀⠙⢿⣿⣿⣿⣿⣿⣿⣿⣿⣿⣿⣿⣿⡇</a:t>
            </a:r>
            <a:br/>
            <a:r>
              <a:t>⣿⣿⣿⣿⣿⡿⠋⠀⠀⠀⠀⢀⣼⣿⣿⣿⣿⣿⣿⣿⣿⣿⣿⣿⣿⣿⣿⣿⣿⣿⣿⣿⣿⣿⣿⣿⣿⣿⣿⣿⣿⣿⣿⣿⣿⣿⣿⣿⣿⣿⣿⣿⣿⣇⠀⠀⠀⠀⠀⠀⠀⠀⠀⠀⠀⠀⠀⠀⠀⠀⠀⠀⠀⠀⠀⠀⠀⠀⠻⣿⣿⣿⣿⣿⣿⣿⣿⣿⣿⣿⡇</a:t>
            </a:r>
            <a:br/>
            <a:r>
              <a:t>⣿⣿⣿⠟⠁⠀⠀⠀⠀⠀⣠⣿⣿⣿⣿⣿⣿⣿⣿⣿⣿⣿⣿⣿⣿⣿⣿⣿⣿⣿⣿⠿⠛⠉⠁⠉⠉⠛⠿⣿⣿⣿⣿⣿⣿⣿⣿⣿⣿⣿⣿⣿⣿⣿⡀⠀⠀⠀⠀⠀⠀⠀⠀⠀⠀⠀⠀⠀⠀⠀⠀⠀⠀⠀⠀⠀⠀⠀⠀⠘⢿⣿⣿⣿⣿⣿⣿⣿⣿⣿⡇</a:t>
            </a:r>
            <a:br/>
            <a:r>
              <a:t>⣿⠟⠁⠀⠀⠀⠀⠀⠀⣰⣿⣿⣿⣿⣿⣿⣿⣿⣿⣿⣿⣿⣿⣿⣿⣿⣿⣿⣿⡿⠁⠀⠀⠀⠀⠀⠀⠀⠀⠘⣿⣿⣿⣿⣿⣿⣿⣿⣿⣿⣿⣿⣿⣿⣇⠀⠀⠀⠀⠀⠀⠀⠀⠀⠀⠀⠀⠀⠀⠀⠀⠀⠀⠀⠀⠀⠀⠀⠀⠀⠈⢿⣿⣿⣿⣿⣿⣿⣿⣿⡇</a:t>
            </a:r>
            <a:br/>
            <a:r>
              <a:t>⠁⠀⠀⠀⠀⠀⠀⠀⣼⣿⣿⣿⣿⣿⣿⣿⣿⣿⣿⣿⣿⣿⣿⣿⣿⣿⣿⣿⣿⠁⠀⠀⠀⠀⠀⠀⠀⠀⠀⠀⢸⣿⣿⣿⣿⣿⣿⣿⣿⣿⣿⣿⣿⣿⣿⠀⠀⠀⠀⠀⠀⠀⠀⠀⠀⠀⠀⠀⠀⠀⠀⠀⠀⠀⠀⠀⠀⠀⠀⠀⠀⠀⢻⣿⣿⣿⣿⣿⣿⣿⡇</a:t>
            </a:r>
            <a:br/>
            <a:r>
              <a:t>⠀⠀⠀⠀⠀⠀⠀⣼⣿⣿⣿⣿⣿⣿⣿⣿⣿⣿⣿⣿⣿⣿⣿⣿⣿⣿⣿⣿⣿⠀⠀⠀⠀⠀⠀⠀⠀⠀⠀⠀⢸⣿⣿⣿⣿⣿⣿⣿⣿⣿⣿⣿⣿⣿⣿⠀⠀⠀⠀⠀⠀⠀⠀⠀⠀⠀⠀⠀⠀⠀⠀⠀⠀⠀⠀⠀⠀⠀⠀⠀⠀⠀⠀⢿⣿⣿⣿⣿⣿⣿⡇</a:t>
            </a:r>
            <a:br/>
            <a:r>
              <a:t>⠀⠀⠀⠀⠀⠀⣰⣿⣿⣿⣿⣿⣿⣿⣿⣿⣿⣿⣿⣿⣿⣿⣿⣿⣿⣿⣿⣿⣿⣦⡀⠀⠀⠀⠀⠀⠀⠀⠀⣠⣿⣿⣿⣿⣿⣿⣿⣿⣿⣿⣿⣿⣿⣿⡿⠀⠀⠀⠀⠀⠀⠀⠀⠀⠀⠀⠀⠀⠀⠀⠀⠀⠀⠀⠀⠀⠀⠀⠀⠀⠀⠀⠀⠈⣿⣿⣿⣿⣿⣿⡇</a:t>
            </a:r>
            <a:br/>
            <a:r>
              <a:t>⠀⠀⠀⠀⠀⢠⣿⣿⣿⣿⣿⣿⣿⣿⣿⣿⣿⣿⣿⣿⣿⣿⣿⣿⣿⣿⣿⣿⣿⣿⣿⣦⣄⣀⣀⣀⣠⣴⣾⣿⣿⣿⣿⣿⣿⣿⣿⣿⣿⣿⣿⣿⣿⣿⠇⠀⠀⠀⠀⠀⠀⠀⠀⠀⠀⠀⠀⠀⠀⠀⠀⠀⠀⠀⠀⠀⠀⠀⠀⠀⠀⠀⠀⠀⠸⣿⣿⣿⣿⣿⡇</a:t>
            </a:r>
            <a:br/>
            <a:r>
              <a:t>⠀⠀⠀⠀⠀⣼⣿⣿⣿⣿⣿⣿⣿⣿⣿⣿⣿⣿⣿⣿⣿⣿⣿⣿⣿⣿⣿⣿⣿⣿⣿⣿⣿⣿⣿⣿⣿⣿⣿⣿⣿⣿⣿⣿⣿⣿⣿⣿⣿⣿⣿⣿⣿⡟⠀⠀⠀⠀⠀⠀⠀⠀⠀⠀⠀⠀⠀⠀⠀⠀⠀⠀⠀⠀⠀⠀⠀⠀⠀⠀⠀⠀⠀⠀⠀⢻⣿⣿⣿⣿⡇</a:t>
            </a:r>
            <a:br/>
            <a:r>
              <a:t>⠀⠀⠀⠀⢰⣿⣿⣿⣿⣿⣿⣿⣿⣿⣿⣿⣿⣿⣿⣿⣿⣿⣿⣿⣿⣿⣿⣿⣿⣿⣿⣿⣿⣿⣿⣿⣿⣿⣿⣿⣿⣿⣿⣿⣿⣿⣿⣿⣿⣿⣿⣿⡿⠁⠀⠀⠀⠀⠀⠀⠀⠀⠀⠀⠀⠀⠀⠀⠀⠀⠀⠀⠀⠀⠀⠀⠀⠀⠀⠀⠀⠀⠀⠀⠀⠘⣿⣿⣿⣿⡇</a:t>
            </a:r>
            <a:br/>
            <a:r>
              <a:t>⠀⠀⠀⠀⣼⣿⣿⣿⣿⣿⣿⣿⣿⣿⣿⣿⣿⣿⣿⣿⣿⣿⣿⣿⣿⣿⣿⣿⣿⣿⣿⣿⣿⣿⣿⣿⣿⣿⣿⣿⣿⣿⣿⣿⣿⣿⣿⣿⣿⣿⣿⡿⠁⠀⠀⠀⠀⠀⠀⠀⠀⠀⠀⠀⠀⠀⠀⠀⠀⠀⠀⠀⠀⠀⠀⠀⠀⠀⠀⠀⠀⠀⠀⠀⠀⠀⣿⣿⣿⣿⡇</a:t>
            </a:r>
            <a:br/>
            <a:r>
              <a:t>⠀⠀⠀⠀⣿⣿⣿⣿⣿⣿⣿⣿⣿⣿⣿⣿⣿⣿⣿⣿⣿⣿⣿⣿⣿⣿⣿⣿⣿⣿⣿⣿⣿⣿⣿⣿⣿⣿⣿⣿⣿⣿⣿⣿⣿⣿⣿⣿⣿⣿⠏⠀⠀⠀⠀⠀⠀⠀⠀⠀⠀⠀⠀⠀⠀⠀⠀⠀⠀⠀⠀⠀⠀⠀⠀⠀⠀⠀⠀⠀⠀⠀⠀⠀⠀⠀⢸⣿⣿⣿⡇</a:t>
            </a:r>
            <a:br/>
            <a:r>
              <a:t>⠀⠀⠀⠀⣿⣿⣿⣿⣿⣿⣿⣿⣿⣿⣿⣿⣿⣿⣿⣿⣿⣿⣿⣿⣿⣿⣿⣿⣿⣿⣿⣿⣿⣿⣿⣿⣿⣿⣿⣿⣿⣿⣿⣿⣿⣿⣿⣿⠟⠁⠀⠀⠀⠀⠀⠀⠀⠀⠀⠀⠀⠀⠀⠀⠀⠀⠀⠀⠀⠀⠀⠀⠀⠀⠀⠀⠀⠀⠀⠀⠀⠀⠀⠀⠀⠀⢸⣿⣿⣿⡇</a:t>
            </a:r>
            <a:br/>
            <a:r>
              <a:t>⠀⠀⠀⢰⣿⣿⣿⣿⣿⣿⣿⣿⣿⣿⣿⣿⣿⣿⣿⣿⣿⣿⣿⣿⣿⣿⣿⣿⣿⣿⣿⣿⣿⣿⣿⣿⣿⣿⣿⣿⣿⣿⣿⣿⣿⠿⠋⠁⠀⠀⠀⠀⠀⠀⠀⠀⠀⠀⠀⠀⠀⠀⠀⠀⠀⠀⠀⠀⠀⠀⠀⠀⠀⠀⠀⠀⠀⠀⠀⠀⠀⠀⠀⠀⠀⠀⢸⣿⣿⣿⡇</a:t>
            </a:r>
            <a:br/>
            <a:r>
              <a:t>⠀⠀⠀⠈⣿⣿⣿⣿⣿⣿⣿⣿⣿⣿⣿⣿⣿⣿⣿⣿⣿⣿⣿⣿⣿⣿⣿⣿⣿⣿⣿⣿⣿⣿⣿⣿⣿⣿⣿⣿⣿⣿⠿⠋⠁⠀⠀⠀⠀⠀⠀⠀⠀⠀⠀⠀⠀⠀⠀⠀⠀⠀⠀⠀⠀⠀⠀⠀⠀⠀⠀⠀⠀⠀⠀⠀⠀⠀⠀⠀⠀⠀⠀⠀⠀⠀⢸⣿⣿⣿⡇</a:t>
            </a:r>
            <a:br/>
            <a:r>
              <a:t>⠀⠀⠀⠀⣿⣿⣿⣿⣿⣿⣿⣿⣿⣿⣿⣿⣿⣿⣿⣿⣿⣿⣿⣿⣿⣿⣿⣿⣿⣿⣿⣿⣿⣿⣿⣿⣿⣿⣿⣿⠟⠁⠀⠀⠀⠀⠀⠀⠀⠀⠀⠀⠀⠀⠀⠀⠀⠀⠀⠀⠀⠀⠀⠀⠀⠀⠀⠀⠀⠀⠀⠀⠀⠀⠀⠀⠀⠀⠀⠀⠀⠀⠀⠀⠀⠀⢸⣿⣿⣿⡇</a:t>
            </a:r>
            <a:br/>
            <a:r>
              <a:t>⠀⠀⠀⠀⣿⣿⣿⣿⣿⣿⣿⣿⣿⣿⣿⣿⣿⣿⣿⣿⣿⣿⣿⣿⣿⣿⣿⣿⣿⣿⣿⣿⣿⣿⣿⣿⣿⣿⡿⠁⠀⠀⠀⠀⠀⠀⠀⠀⠀⠀⠀⠀⠀⠀⠀⠀⠀⠀⠀⠀⠀⠀⠀⠀⠀⠀⠀⠀⠀⠀⠀⠀⠀⠀⠀⠀⠀⠀⠀⠀⠀⠀⠀⠀⠀⠀⢸⣿⣿⣿⡇</a:t>
            </a:r>
            <a:br/>
            <a:r>
              <a:t>⠀⠀⠀⠀⢹⣿⣿⣿⣿⣿⣿⣿⣿⣿⣿⣿⣿⣿⣿⣿⣿⣿⣿⣿⣿⣿⣿⣿⣿⣿⣿⣿⣿⣿⣿⣿⣿⠏⠀⠀⠀⠀⠀⠀⠀⠀⠀⠀⠀⠀⠀⠀⠀⠀⠀⠀⠀⠀⠀⠀⠀⠀⠀⠀⠀⠀⠀⠀⠀⠀⠀⠀⠀⠀⠀⠀⠀⠀⠀⠀⠀⠀⠀⠀⠀⠀⣿⣿⣿⣿⡇</a:t>
            </a:r>
            <a:br/>
            <a:r>
              <a:t>⠀⠀⠀⠀⠘⣿⣿⣿⣿⣿⣿⣿⣿⣿⣿⣿⣿⣿⣿⣿⣿⣿⣿⣿⣿⣿⣿⣿⣿⣿⣿⣿⣿⣿⣿⣿⠏⠀⠀⠀⠀⠀⠀⠀⠀⠀⠀⠀⠀⠀⠀⠀⠀⠀⠀⠀⠀⠀⠀⠀⠀⠀⠀⠀⠀⠀⠀⠀⠀⠀⠀⠀⠀⠀⠀⠀⠀⠀⠀⠀⠀⠀⠀⠀⠀⢠⣿⣿⣿⣿⡇</a:t>
            </a:r>
            <a:br/>
            <a:r>
              <a:t>⠀⠀⠀⠀⠀⢻⣿⣿⣿⣿⣿⣿⣿⣿⣿⣿⣿⣿⣿⣿⣿⣿⣿⣿⣿⣿⣿⣿⣿⣿⣿⣿⣿⣿⣿⠏⠀⠀⠀⠀⠀⠀⠀⠀⠀⠀⠀⠀⠀⠀⠀⠀⠀⠀⠀⠀⠀⠀⠀⠀⠀⠀⠀⠀⠀⠀⠀⠀⠀⠀⠀⠀⠀⠀⠀⠀⠀⠀⠀⠀⠀⠀⠀⠀⠀⣼⣿⣿⣿⣿⡇</a:t>
            </a:r>
            <a:br/>
            <a:r>
              <a:t>⠀⠀⠀⠀⠀⠘⣿⣿⣿⣿⣿⣿⣿⣿⣿⣿⣿⣿⣿⣿⣿⣿⣿⣿⣿⣿⣿⣿⣿⣿⣿⣿⣿⣿⣿⠀⠀⠀⠀⠀⠀⠀⠀⠀⠀⠀⠀⠀⠀⠀⠀⠀⠀⣀⣀⣀⣀⠀⠀⠀⠀⠀⠀⠀⠀⠀⠀⠀⠀⠀⠀⠀⠀⠀⠀⠀⠀⠀⠀⠀⠀⠀⠀⠀⢰⣿⣿⣿⣿⣿⡇</a:t>
            </a:r>
            <a:br/>
            <a:r>
              <a:t>⠀⠀⠀⠀⠀⠀⠸⣿⣿⣿⣿⣿⣿⣿⣿⣿⣿⣿⣿⣿⣿⣿⣿⣿⣿⣿⣿⣿⣿⣿⣿⣿⣿⣿⡇⠀⠀⠀⠀⠀⠀⠀⠀⠀⠀⠀⠀⠀⠀⠀⠀⣰⣿⣿⣿⣿⣿⣿⣦⠀⠀⠀⠀⠀⠀⠀⠀⠀⠀⠀⠀⠀⠀⠀⠀⠀⠀⠀⠀⠀⠀⠀⠀⢀⣿⣿⣿⣿⣿⣿⡇</a:t>
            </a:r>
            <a:br/>
            <a:r>
              <a:t>⠀⠀⠀⠀⠀⠀⠀⠹⣿⣿⣿⣿⣿⣿⣿⣿⣿⣿⣿⣿⣿⣿⣿⣿⣿⣿⣿⣿⣿⣿⣿⣿⣿⣿⠃⠀⠀⠀⠀⠀⠀⠀⠀⠀⠀⠀⠀⠀⠀⠀⠀⣿⣿⣿⣿⣿⣿⣿⣿⣧⠀⠀⠀⠀⠀⠀⠀⠀⠀⠀⠀⠀⠀⠀⠀⠀⠀⠀⠀⠀⠀⠀⢀⣾⣿⣿⣿⣿⣿⣿⡇</a:t>
            </a:r>
            <a:br/>
            <a:r>
              <a:t>⠀⠀⠀⠀⠀⠀⠀⠀⠹⣿⣿⣿⣿⣿⣿⣿⣿⣿⣿⣿⣿⣿⣿⣿⣿⣿⣿⣿⣿⣿⣿⣿⣿⣿⠀⠀⠀⠀⠀⠀⠀⠀⠀⠀⠀⠀⠀⠀⠀⠀⠀⣿⣿⣿⣿⣿⣿⣿⣿⡟⠀⠀⠀⠀⠀⠀⠀⠀⠀⠀⠀⠀⠀⠀⠀⠀⠀⠀⠀⠀⠀⠀⣼⣿⣿⣿⣿⣿⡿⠋⠀</a:t>
            </a:r>
            <a:br/>
            <a:r>
              <a:t>⠀⠀⠀⠀⠀⠀⠀⠀⠀⠹⣿⣿⣿⣿⣿⣿⣿⣿⣿⣿⣿⣿⣿⣿⣿⣿⣿⣿⣿⣿⣿⣿⣿⣿⡄⠀⠀⠀⠀⠀⠀⠀⠀⠀⠀⠀⠀⠀⠀⠀⠀⠈⠿⣿⣿⣿⣿⣿⠿⠁⠀⠀⠀⠀⠀⠀⠀⠀⠀⠀⠀⠀⠀⠀⠀⠀⠀⠀⠀⠀⢀⣾⣿⣿⣿⣿⡿⠋⠀⠀⠀</a:t>
            </a:r>
            <a:br/>
            <a:r>
              <a:t>⠀⠀⠀⠀⠀⠀⠀⠀⠀⠀⠘⢿⣿⣿⣿⣿⣿⣿⣿⣿⣿⣿⣿⣿⣿⣿⣿⣿⣿⣿⣿⣿⣿⣿⣇⠀⠀⠀⠀⠀⠀⠀⠀⠀⠀⠀⠀⠀⠀⠀⠀⠀⠀⠀⠉⠉⠉⠁⠀⠀⠀⠀⠀⠀⠀⠀⠀⠀⠀⠀⠀⠀⠀⠀⠀⠀⠀⠀⠀⣠⣾⣿⣿⣿⠿⠋⠀⠀⠀⠀⠀</a:t>
            </a:r>
            <a:br/>
            <a:r>
              <a:t>⠀⠀⠀⠀⠀⠀⠀⠀⠀⠀⠀⠈⢻⣿⣿⣿⣿⣿⣿⣿⣿⣿⣿⣿⣿⣿⣿⣿⣿⣿⣿⣿⣿⣿⣿⡆⠀⠀⠀⠀⠀⠀⠀⠀⠀⠀⠀⠀⠀⠀⠀⠀⠀⠀⠀⠀⠀⠀⠀⠀⠀⠀⠀⠀⠀⠀⠀⠀⠀⠀⠀⠀⠀⠀⠀⠀⠀⠀⣴⣿⣿⣿⠟⠁⠀⠀⠀⠀⠀⠀⠀</a:t>
            </a:r>
            <a:br/>
            <a:r>
              <a:t>⠀⠀⠀⠀⠀⠀⠀⠀⠀⠀⠀⠀⠀⠙⢿⣿⣿⣿⣿⣿⣿⣿⣿⣿⣿⣿⣿⣿⣿⣿⣿⣿⣿⣿⣿⣿⡄⠀⠀⠀⠀⠀⠀⠀⠀⠀⠀⠀⠀⠀⠀⠀⠀⠀⠀⠀⠀⠀⠀⠀⠀⠀⠀⠀⠀⠀⠀⠀⠀⠀⠀⠀⠀⠀⠀⠀⣠⣾⣿⠟⠋⠀⠀⠀⠀⠀⠀⠀⠀⠀⠀</a:t>
            </a:r>
            <a:br/>
            <a:r>
              <a:t>⠀⠀⠀⠀⠀⠀⠀⠀⠀⠀⠀⠀⠀⠀⠀⠙⢿⣿⣿⣿⣿⣿⣿⣿⣿⣿⣿⣿⣿⣿⣿⣿⣿⣿⣿⣿⣷⡄⠀⠀⠀⠀⠀⠀⠀⠀⠀⠀⠀⠀⠀⠀⠀⠀⠀⠀⠀⠀⠀⠀⠀⠀⠀⠀⠀⠀⠀⠀⠀⠀⠀⠀⠀⠀⣠⣾⡿⠛⠁⠀⠀⠀⠀⠀⠀⠀⠀⠀⠀⠀⠀</a:t>
            </a:r>
            <a:br/>
            <a:r>
              <a:t>⠀⠀⠀⠀⠀⠀⠀⠀⠀⠀⠀⠀⠀⠀⠀⠀⠀⠙⢿⣿⣿⣿⣿⣿⣿⣿⣿⣿⣿⣿⣿⣿⣿⣿⣿⣿⣿⣿⣆⠀⠀⠀⠀⠀⠀⠀⠀⠀⠀⠀⠀⠀⠀⠀⠀⠀⠀⠀⠀⠀⠀⠀⠀⠀⠀⠀⠀⠀⠀⠀⠀⠀⣠⡾⠛⠉⠀⠀⠀⠀⠀⠀⠀⠀⠀⠀⠀⠀⠀⠀⠀</a:t>
            </a:r>
            <a:br/>
            <a:r>
              <a:t>⠀⠀⠀⠀⠀⠀⠀⠀⠀⠀⠀⠀⠀⠀⠀⠀⠀⠀⠀⠙⠻⣿⣿⣿⣿⣿⣿⣿⣿⣿⣿⣿⣿⣿⣿⣿⣿⣿⣿⣷⣄⠀⠀⠀⠀⠀⠀⠀⠀⠀⠀⠀⠀⠀⠀⠀⠀⠀⠀⠀⠀⠀⠀⠀⠀⠀⠀⠀⠀⢀⠴⠊⠁⠀⠀⠀⠀⠀⠀⠀⠀⠀⠀⠀⠀⠀⠀⠀⠀⠀⠀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⣿⣿⣿⣿⣿⣿⣿⣿⠿⠛⠉⠀⠀⠀⠀⠀⠀⠀⢀⣴⣾⣿⣿⣿⣿⣿⣿⣿⣿⣿⣿⣿⣿⣿⣿⣿⣿⣿⣿⣿⣿⣿⣿⣿⣿⣿⣿⣿⣿⣿⣿⣿⣿⣿⣿⣷⡀⠀⠀⠀⠀⠀⠀⠀⠀⠀⠀⠀⠀⠀⠈⠻⣿⣿⣿⣿⣿⣿⣿⣿⣿⣿⣿⣿⣿⣿⣿⣿⣿⣿⡇</a:t>
            </a:r>
            <a:br/>
            <a:r>
              <a:t>⣿⣿⣿⣿⡿⠛⠉⠀⠀⠀⠀⠀⠀⠀⠀⠀⣠⣶⣿⣿⣿⣿⣿⣿⣿⣿⣿⣿⣿⣿⣿⣿⣿⣿⣿⣿⣿⣿⣿⣿⣿⣿⣿⣿⣿⣿⣿⣿⣿⣿⣿⣿⣿⣿⣿⣿⣿⣄⠀⠀⠀⠀⠀⠀⠀⠀⠀⠀⠀⠀⠀⠀⠀⠙⢿⣿⣿⣿⣿⣿⣿⣿⣿⣿⣿⣿⣿⣿⣿⣿⡇</a:t>
            </a:r>
            <a:br/>
            <a:r>
              <a:t>⣿⠿⠋⠉⠀⠀⠀⠀⠀⠀⠀⠀⠀⠀⣠⣾⣿⣿⣿⣿⣿⣿⣿⣿⣿⣿⣿⣿⣿⣿⣿⣿⣿⣿⣿⣿⣿⣿⣿⣿⣿⣿⣿⣿⣿⣿⣿⣿⣿⣿⣿⣿⣿⣿⣿⣿⣿⣿⣆⠀⠀⠀⠀⠀⠀⠀⠀⠀⠀⠀⠀⠀⠀⠀⠀⠙⢿⣿⣿⣿⣿⣿⣿⣿⣿⣿⣿⣿⣿⣿⡇</a:t>
            </a:r>
            <a:br/>
            <a:r>
              <a:t>⠁⠀⠀⠀⠀⠀⠀⠀⠀⠀⠀⠀⢀⣴⣿⣿⣿⣿⣿⣿⣿⣿⣿⣿⣿⣿⣿⣿⣿⣿⣿⣿⣿⣿⣿⣿⣿⣿⣿⣿⣿⣿⣿⣿⣿⣿⣿⣿⣿⣿⣿⣿⣿⣿⣿⣿⣿⣿⣿⡄⠀⠀⠀⠀⠀⠀⠀⠀⠀⠀⠀⠀⠀⠀⠀⠀⠈⠻⣿⣿⣿⣿⣿⣿⣿⣿⣿⣿⣿⣿⡇</a:t>
            </a:r>
            <a:br/>
            <a:r>
              <a:t>⠀⠀⠀⠀⠀⠀⠀⠀⠀⠀⠀⣰⣿⣿⣿⣿⣿⣿⣿⣿⣿⣿⣿⣿⣿⣿⣿⣿⣿⣿⣿⣿⣿⣿⣿⣿⠟⠋⠁⠀⠀⠀⠈⠙⢿⣿⣿⣿⣿⣿⣿⣿⣿⣿⣿⣿⣿⣿⣿⣧⠀⠀⠀⠀⠀⠀⠀⠀⠀⠀⠀⠀⠀⠀⠀⠀⠀⠀⠈⢿⣿⣿⣿⣿⣿⣿⣿⣿⣿⣿⡇</a:t>
            </a:r>
            <a:br/>
            <a:r>
              <a:t>⠀⠀⠀⠀⠀⠀⠀⠀⠀⢀⣼⣿⣿⣿⣿⣿⣿⣿⣿⣿⣿⣿⣿⣿⣿⣿⣿⣿⣿⣿⣿⣿⣿⣿⡿⠁⠀⠀⠀⠀⠀⠀⠀⠀⠀⠹⣿⣿⣿⣿⣿⣿⣿⣿⣿⣿⣿⣿⣿⣿⡀⠀⠀⠀⠀⠀⠀⠀⠀⠀⠀⠀⠀⠀⠀⠀⠀⠀⠀⠀⠻⣿⣿⣿⣿⣿⣿⣿⣿⣿⡇</a:t>
            </a:r>
            <a:br/>
            <a:r>
              <a:t>⠀⠀⠀⠀⠀⠀⠀⠀⢠⣾⣿⣿⣿⣿⣿⣿⣿⣿⣿⣿⣿⣿⣿⣿⣿⣿⣿⣿⣿⣿⣿⣿⣿⣿⠁⠀⠀⠀⠀⠀⠀⠀⠀⠀⠀⠀⣿⣿⣿⣿⣿⣿⣿⣿⣿⣿⣿⣿⣿⣿⡇⠀⠀⠀⠀⠀⠀⠀⠀⠀⠀⠀⠀⠀⠀⠀⠀⠀⠀⠀⠀⠹⣿⣿⣿⣿⣿⣿⣿⣿⡇</a:t>
            </a:r>
            <a:br/>
            <a:r>
              <a:t>⠀⠀⠀⠀⠀⠀⠀⢠⣿⣿⣿⣿⣿⣿⣿⣿⣿⣿⣿⣿⣿⣿⣿⣿⣿⣿⣿⣿⣿⣿⣿⣿⣿⣿⡄⠀⠀⠀⠀⠀⠀⠀⠀⠀⠀⠀⣿⣿⣿⣿⣿⣿⣿⣿⣿⣿⣿⣿⣿⣿⡇⠀⠀⠀⠀⠀⠀⠀⠀⠀⠀⠀⠀⠀⠀⠀⠀⠀⠀⠀⠀⠀⠙⣿⣿⣿⣿⣿⣿⣿⡇</a:t>
            </a:r>
            <a:br/>
            <a:r>
              <a:t>⠀⠀⠀⠀⠀⠀⢀⣿⣿⣿⣿⣿⣿⣿⣿⣿⣿⣿⣿⣿⣿⣿⣿⣿⣿⣿⣿⣿⣿⣿⣿⣿⣿⣿⣿⣄⠀⠀⠀⠀⠀⠀⠀⠀⢀⣾⣿⣿⣿⣿⣿⣿⣿⣿⣿⣿⣿⣿⣿⣿⠀⠀⠀⠀⠀⠀⠀⠀⠀⠀⠀⠀⠀⠀⠀⠀⠀⠀⠀⠀⠀⠀⠀⠹⣿⣿⣿⣿⣿⣿⡇</a:t>
            </a:r>
            <a:br/>
            <a:r>
              <a:t>⠀⠀⠀⠀⠀⠀⣾⣿⣿⣿⣿⣿⣿⣿⣿⣿⣿⣿⣿⣿⣿⣿⣿⣿⣿⣿⣿⣿⣿⣿⣿⣿⣿⣿⣿⣿⣷⣦⣤⣄⣠⣤⣴⣾⣿⣿⣿⣿⣿⣿⣿⣿⣿⣿⣿⣿⣿⣿⣿⡟⠀⠀⠀⠀⠀⠀⠀⠀⠀⠀⠀⠀⠀⠀⠀⠀⠀⠀⠀⠀⠀⠀⠀⠀⢹⣿⣿⣿⣿⣿⡇</a:t>
            </a:r>
            <a:br/>
            <a:r>
              <a:t>⠀⠀⠀⠀⠀⣸⣿⣿⣿⣿⣿⣿⣿⣿⣿⣿⣿⣿⣿⣿⣿⣿⣿⣿⣿⣿⣿⣿⣿⣿⣿⣿⣿⣿⣿⣿⣿⣿⣿⣿⣿⣿⣿⣿⣿⣿⣿⣿⣿⣿⣿⣿⣿⣿⣿⣿⣿⣿⣿⠃⠀⠀⠀⠀⠀⠀⠀⠀⠀⠀⠀⠀⠀⠀⠀⠀⠀⠀⠀⠀⠀⠀⠀⠀⠀⢿⣿⣿⣿⣿⡇</a:t>
            </a:r>
            <a:br/>
            <a:r>
              <a:t>⠀⠀⠀⠀⢠⣿⣿⣿⣿⣿⣿⣿⣿⣿⣿⣿⣿⣿⣿⣿⣿⣿⣿⣿⣿⣿⣿⣿⣿⣿⣿⣿⣿⣿⣿⣿⣿⣿⣿⣿⣿⣿⣿⣿⣿⣿⣿⣿⣿⣿⣿⣿⣿⣿⣿⣿⣿⣿⠃⠀⠀⠀⠀⠀⠀⠀⠀⠀⠀⠀⠀⠀⠀⠀⠀⠀⠀⠀⠀⠀⠀⠀⠀⠀⠀⠘⣿⣿⣿⣿⡇</a:t>
            </a:r>
            <a:br/>
            <a:r>
              <a:t>⠀⠀⠀⠀⣼⣿⣿⣿⣿⣿⣿⣿⣿⣿⣿⣿⣿⣿⣿⣿⣿⣿⣿⣿⣿⣿⣿⣿⣿⣿⣿⣿⣿⣿⣿⣿⣿⣿⣿⣿⣿⣿⣿⣿⣿⣿⣿⣿⣿⣿⣿⣿⣿⣿⣿⣿⡿⠃⠀⠀⠀⠀⠀⠀⠀⠀⠀⠀⠀⠀⠀⠀⠀⠀⠀⠀⠀⠀⠀⠀⠀⠀⠀⠀⠀⠀⢿⣿⣿⣿⡇</a:t>
            </a:r>
            <a:br/>
            <a:r>
              <a:t>⠀⠀⠀⠀⣿⣿⣿⣿⣿⣿⣿⣿⣿⣿⣿⣿⣿⣿⣿⣿⣿⣿⣿⣿⣿⣿⣿⣿⣿⣿⣿⣿⣿⣿⣿⣿⣿⣿⣿⣿⣿⣿⣿⣿⣿⣿⣿⣿⣿⣿⣿⣿⣿⣿⣿⠟⠁⠀⠀⠀⠀⠀⠀⠀⠀⠀⠀⠀⠀⠀⠀⠀⠀⠀⠀⠀⠀⠀⠀⠀⠀⠀⠀⠀⠀⠀⢸⣿⣿⣿⡇</a:t>
            </a:r>
            <a:br/>
            <a:r>
              <a:t>⠀⠀⠀⢸⣿⣿⣿⣿⣿⣿⣿⣿⣿⣿⣿⣿⣿⣿⣿⣿⣿⣿⣿⣿⣿⣿⣿⣿⣿⣿⣿⣿⣿⣿⣿⣿⣿⣿⣿⣿⣿⣿⣿⣿⣿⣿⣿⣿⣿⣿⣿⣿⣿⠟⠁⠀⠀⠀⠀⠀⠀⠀⠀⠀⠀⠀⠀⠀⠀⠀⠀⠀⠀⠀⠀⠀⠀⠀⠀⠀⠀⠀⠀⠀⠀⠀⠀⣿⣿⣿⡇</a:t>
            </a:r>
            <a:br/>
            <a:r>
              <a:t>⠀⠀⠀⢸⣿⣿⣿⣿⣿⣿⣿⣿⣿⣿⣿⣿⣿⣿⣿⣿⣿⣿⣿⣿⣿⣿⣿⣿⣿⣿⣿⣿⣿⣿⣿⣿⣿⣿⣿⣿⣿⣿⣿⣿⣿⣿⣿⣿⣿⣿⠿⠋⠁⠀⠀⠀⠀⠀⠀⠀⠀⠀⠀⠀⠀⠀⠀⠀⠀⠀⠀⠀⠀⠀⠀⠀⠀⠀⠀⠀⠀⠀⠀⠀⠀⠀⠀⣿⣿⣿⡇</a:t>
            </a:r>
            <a:br/>
            <a:r>
              <a:t>⠀⠀⠀⢸⣿⣿⣿⣿⣿⣿⣿⣿⣿⣿⣿⣿⣿⣿⣿⣿⣿⣿⣿⣿⣿⣿⣿⣿⣿⣿⣿⣿⣿⣿⣿⣿⣿⣿⣿⣿⣿⣿⣿⣿⣿⠿⠿⠛⠋⠁⠀⠀⠀⠀⠀⠀⠀⠀⠀⠀⠀⠀⠀⠀⠀⠀⠀⠀⠀⠀⠀⠀⠀⠀⠀⠀⠀⠀⠀⠀⠀⠀⠀⠀⠀⠀⠀⣿⣿⣿⡇</a:t>
            </a:r>
            <a:br/>
            <a:r>
              <a:t>⠀⠀⠀⢸⣿⣿⣿⣿⣿⣿⣿⣿⣿⣿⣿⣿⣿⣿⣿⣿⣿⣿⣿⣿⣿⣿⣿⣿⣿⣿⣿⣿⣿⣿⣿⣿⣿⣿⣿⣿⠿⠛⠉⠁⠀⠀⠀⠀⠀⠀⠀⠀⠀⠀⠀⠀⠀⠀⠀⠀⠀⠀⠀⠀⠀⠀⠀⠀⠀⠀⠀⠀⠀⠀⠀⠀⠀⠀⠀⠀⠀⠀⠀⠀⠀⠀⠀⣿⣿⣿⡇</a:t>
            </a:r>
            <a:br/>
            <a:r>
              <a:t>⠀⠀⠀⢸⣿⣿⣿⣿⣿⣿⣿⣿⣿⣿⣿⣿⣿⣿⣿⣿⣿⣿⣿⣿⣿⣿⣿⣿⣿⣿⣿⣿⣿⣿⣿⣿⣿⠟⠉⠀⠀⠀⠀⠀⠀⠀⠀⠀⠀⠀⠀⠀⠀⠀⠀⠀⠀⠀⠀⠀⠀⠀⠀⠀⠀⠀⠀⠀⠀⠀⠀⠀⠀⠀⠀⠀⠀⠀⠀⠀⠀⠀⠀⠀⠀⠀⠀⣿⣿⣿⡇</a:t>
            </a:r>
            <a:br/>
            <a:r>
              <a:t>⠀⠀⠀⠸⣿⣿⣿⣿⣿⣿⣿⣿⣿⣿⣿⣿⣿⣿⣿⣿⣿⣿⣿⣿⣿⣿⣿⣿⣿⣿⣿⣿⣿⣿⡿⠋⠀⠀⠀⠀⠀⠀⠀⠀⠀⠀⠀⠀⠀⠀⠀⠀⠀⠀⠀⠀⠀⠀⠀⠀⠀⠀⠀⠀⠀⠀⠀⠀⠀⠀⠀⠀⠀⠀⠀⠀⠀⠀⠀⠀⠀⠀⠀⠀⠀⠀⠀⣿⣿⣿⡇</a:t>
            </a:r>
            <a:br/>
            <a:r>
              <a:t>⠀⠀⠀⠀⣿⣿⣿⣿⣿⣿⣿⣿⣿⣿⣿⣿⣿⣿⣿⣿⣿⣿⣿⣿⣿⣿⣿⣿⣿⣿⣿⣿⣿⠋⠀⠀⠀⠀⠀⠀⠀⠀⠀⠀⠀⠀⠀⠀⠀⠀⠀⠀⠀⠀⠀⠀⠀⠀⠀⠀⠀⠀⠀⠀⠀⠀⠀⠀⠀⠀⠀⠀⠀⠀⠀⠀⠀⠀⠀⠀⠀⠀⠀⠀⠀⠀⢸⣿⣿⣿⡇</a:t>
            </a:r>
            <a:br/>
            <a:r>
              <a:t>⠀⠀⠀⠀⢸⣿⣿⣿⣿⣿⣿⣿⣿⣿⣿⣿⣿⣿⣿⣿⣿⣿⣿⣿⣿⣿⣿⣿⣿⣿⣿⡟⠁⠀⠀⠀⠀⠀⠀⠀⠀⠀⠀⠀⠀⠀⠀⠀⠀⠀⠀⠀⠀⠀⠀⠀⠀⠀⠀⠀⠀⠀⠀⠀⠀⠀⠀⠀⠀⠀⠀⠀⠀⠀⠀⠀⠀⠀⠀⠀⠀⠀⠀⠀⠀⠀⣾⣿⣿⣿⡇</a:t>
            </a:r>
            <a:br/>
            <a:r>
              <a:t>⠀⠀⠀⠀⠀⣿⣿⣿⣿⣿⣿⣿⣿⣿⣿⣿⣿⣿⣿⣿⣿⣿⣿⣿⣿⣿⣿⣿⣿⣿⡟⠀⠀⠀⠀⠀⠀⠀⠀⠀⠀⠀⠀⠀⠀⠀⠀⠀⠀⠀⠀⠀⠀⠀⠀⠀⠀⠀⠀⠀⠀⠀⠀⠀⠀⠀⠀⠀⠀⠀⠀⠀⠀⠀⠀⠀⠀⠀⠀⠀⠀⠀⠀⠀⠀⢰⣿⣿⣿⣿⡇</a:t>
            </a:r>
            <a:br/>
            <a:r>
              <a:t>⠀⠀⠀⠀⠀⢹⣿⣿⣿⣿⣿⣿⣿⣿⣿⣿⣿⣿⣿⣿⣿⣿⣿⣿⣿⣿⣿⣿⣿⡟⠀⠀⠀⠀⠀⠀⠀⠀⠀⠀⠀⠀⠀⠀⠀⠀⠀⠀⠀⠀⠀⠀⠀⠀⠀⠀⠀⠀⠀⠀⠀⠀⠀⠀⠀⠀⠀⠀⠀⠀⠀⠀⠀⠀⠀⠀⠀⠀⠀⠀⠀⠀⠀⠀⠀⣾⣿⣿⣿⣿⡇</a:t>
            </a:r>
            <a:br/>
            <a:r>
              <a:t>⠀⠀⠀⠀⠀⠀⢿⣿⣿⣿⣿⣿⣿⣿⣿⣿⣿⣿⣿⣿⣿⣿⣿⣿⣿⣿⣿⣿⣿⠁⠀⠀⠀⠀⠀⠀⠀⠀⠀⠀⠀⠀⠀⠀⠀⠀⠀⠀⣀⣀⣀⡀⠀⠀⠀⠀⠀⠀⠀⠀⠀⠀⠀⠀⠀⠀⠀⠀⠀⠀⠀⠀⠀⠀⠀⠀⠀⠀⠀⠀⠀⠀⠀⠀⣸⣿⣿⣿⣿⣿⡇</a:t>
            </a:r>
            <a:br/>
            <a:r>
              <a:t>⠀⠀⠀⠀⠀⠀⠈⢿⣿⣿⣿⣿⣿⣿⣿⣿⣿⣿⣿⣿⣿⣿⣿⣿⣿⣿⣿⣿⡏⠀⠀⠀⠀⠀⠀⠀⠀⠀⠀⠀⠀⠀⠀⠀⠀⠀⣴⣿⣿⣿⣿⣿⣷⡄⠀⠀⠀⠀⠀⠀⠀⠀⠀⠀⠀⠀⠀⠀⠀⠀⠀⠀⠀⠀⠀⠀⠀⠀⠀⠀⠀⠀⠀⣰⣿⣿⣿⣿⣿⣿⡇</a:t>
            </a:r>
            <a:br/>
            <a:r>
              <a:t>⠀⠀⠀⠀⠀⠀⠀⠈⢿⣿⣿⣿⣿⣿⣿⣿⣿⣿⣿⣿⣿⣿⣿⣿⣿⣿⣿⣿⡇⠀⠀⠀⠀⠀⠀⠀⠀⠀⠀⠀⠀⠀⠀⠀⠀⢸⣿⣿⣿⣿⣿⣿⣿⣿⡀⠀⠀⠀⠀⠀⠀⠀⠀⠀⠀⠀⠀⠀⠀⠀⠀⠀⠀⠀⠀⠀⠀⠀⠀⠀⠀⠀⣠⣿⣿⣿⣿⣿⣿⣿⡇</a:t>
            </a:r>
            <a:br/>
            <a:r>
              <a:t>⠀⠀⠀⠀⠀⠀⠀⠀⠈⢿⣿⣿⣿⣿⣿⣿⣿⣿⣿⣿⣿⣿⣿⣿⣿⣿⣿⣿⡇⠀⠀⠀⠀⠀⠀⠀⠀⠀⠀⠀⠀⠀⠀⠀⠀⠸⣿⣿⣿⣿⣿⣿⣿⣿⠇⠀⠀⠀⠀⠀⠀⠀⠀⠀⠀⠀⠀⠀⠀⠀⠀⠀⠀⠀⠀⠀⠀⠀⠀⠀⠀⣰⣿⣿⣿⣿⣿⣿⣿⣿⡇</a:t>
            </a:r>
            <a:br/>
            <a:r>
              <a:t>⠀⠀⠀⠀⠀⠀⠀⠀⠀⠈⢻⣿⣿⣿⣿⣿⣿⣿⣿⣿⣿⣿⣿⣿⣿⣿⣿⣿⡇⠀⠀⠀⠀⠀⠀⠀⠀⠀⠀⠀⠀⠀⠀⠀⠀⠀⠹⣿⣿⣿⣿⣿⣿⠏⠀⠀⠀⠀⠀⠀⠀⠀⠀⠀⠀⠀⠀⠀⠀⠀⠀⠀⠀⠀⠀⠀⠀⠀⠀⠀⣴⣿⣿⣿⣿⣿⣿⣿⣿⣿⡇</a:t>
            </a:r>
            <a:br/>
            <a:r>
              <a:t>⠀⠀⠀⠀⠀⠀⠀⠀⠀⠀⠀⠙⣿⣿⣿⣿⣿⣿⣿⣿⣿⣿⣿⣿⣿⣿⣿⣿⣿⠀⠀⠀⠀⠀⠀⠀⠀⠀⠀⠀⠀⠀⠀⠀⠀⠀⠀⠀⠉⠛⠛⠋⠁⠀⠀⠀⠀⠀⠀⠀⠀⠀⠀⠀⠀⠀⠀⠀⠀⠀⠀⠀⠀⠀⠀⠀⠀⠀⢠⣾⣿⣿⣿⣿⣿⣿⣿⣿⣿⣿⡇</a:t>
            </a:r>
            <a:br/>
            <a:r>
              <a:t>⠀⠀⠀⠀⠀⠀⠀⠀⠀⠀⠀⠀⠈⠻⣿⣿⣿⣿⣿⣿⣿⣿⣿⣿⣿⣿⣿⣿⣿⡇⠀⠀⠀⠀⠀⠀⠀⠀⠀⠀⠀⠀⠀⠀⠀⠀⠀⠀⠀⠀⠀⠀⠀⠀⠀⠀⠀⠀⠀⠀⠀⠀⠀⠀⠀⠀⠀⠀⠀⠀⠀⠀⠀⠀⠀⠀⢀⣴⣿⣿⣿⣿⣿⣿⣿⣿⣿⡿⠟⠉⠀</a:t>
            </a:r>
            <a:br/>
            <a:r>
              <a:t>⠀⠀⠀⠀⠀⠀⠀⠀⠀⠀⠀⠀⠀⠀⠈⠻⣿⣿⣿⣿⣿⣿⣿⣿⣿⣿⣿⣿⣿⣿⡄⠀⠀⠀⠀⠀⠀⠀⠀⠀⠀⠀⠀⠀⠀⠀⠀⠀⠀⠀⠀⠀⠀⠀⠀⠀⠀⠀⠀⠀⠀⠀⠀⠀⠀⠀⠀⠀⠀⠀⠀⠀⠀⠀⢀⣠⣾⣿⣿⣿⣿⣿⣿⣿⡿⠛⠁⠀⠀⠀⠀</a:t>
            </a:r>
            <a:br/>
            <a:r>
              <a:t>⠀⠀⠀⠀⠀⠀⠀⠀⠀⠀⠀⠀⠀⠀⠀⠀⠈⠻⣿⣿⣿⣿⣿⣿⣿⣿⣿⣿⣿⣿⣿⣄⠀⠀⠀⠀⠀⠀⠀⠀⠀⠀⠀⠀⠀⠀⠀⠀⠀⠀⠀⠀⠀⠀⠀⠀⠀⠀⠀⠀⠀⠀⠀⠀⠀⠀⠀⠀⠀⠀⠀⠀⢀⣤⣾⣿⣿⣿⣿⣿⣿⠟⠛⠉⠀⠀⠀⠀⠀⠀⠀</a:t>
            </a:r>
            <a:br/>
            <a:r>
              <a:t>⠀⠀⠀⠀⠀⠀⠀⠀⠀⠀⠀⠀⠀⠀⠀⠀⠀⠀⠈⠛⢿⣿⣿⣿⣿⣿⣿⣿⣿⣿⣿⣿⣆⠀⠀⠀⠀⠀⠀⠀⠀⠀⠀⠀⠀⠀⠀⠀⠀⠀⠀⠀⠀⠀⠀⠀⠀⠀⠀⠀⠀⠀⠀⠀⠀⠀⠀⠀⠀⠀⣀⣴⣿⣿⣿⣿⣿⠿⠛⠉⠀⠀⠀⠀⠀⠀⠀⠀⠀⠀⠀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⡿⠛⠋⠁⠀⠀⠀⠀⠀⠀⠀⠀⠀⠀⠀⠀⠀⠀⣠⣴⣿⣿⣿⣿⣿⣿⣿⣿⣿⣿⣿⣿⣿⣿⣿⣿⣿⣿⣿⣿⣿⣿⣿⣿⣿⣿⣿⣿⣿⣿⣿⣿⣿⣿⣿⣿⣿⣿⣿⣧⡀⠀⠀⠀⠀⠀⠀⠀⠀⠀⠀⠙⢿⣿⣿⣿⣿⣿⣿⣿⣿⣿⣿⣿⣿⣿⣿⣿⣿⣿⡇</a:t>
            </a:r>
            <a:br/>
            <a:r>
              <a:t>⠀⠀⠀⠀⠀⠀⠀⠀⠀⠀⠀⠀⠀⠀⠀⠀⣠⣾⣿⣿⣿⣿⣿⣿⣿⣿⣿⣿⣿⣿⣿⣿⣿⣿⣿⣿⣿⣿⣿⣿⣿⣿⣿⣿⣿⣿⣿⣿⣿⣿⣿⣿⣿⣿⣿⣿⣿⣿⣿⣿⣷⡀⠀⠀⠀⠀⠀⠀⠀⠀⠀⠀⠀⠙⢻⣿⣿⣿⣿⣿⣿⣿⣿⣿⣿⣿⣿⣿⣿⣿⡇</a:t>
            </a:r>
            <a:br/>
            <a:r>
              <a:t>⠀⠀⠀⠀⠀⠀⠀⠀⠀⠀⠀⠀⠀⠀⣠⣾⣿⣿⣿⣿⣿⣿⣿⣿⣿⣿⣿⣿⣿⣿⣿⣿⣿⣿⣿⣿⣿⣿⣿⣿⣿⣿⣿⣿⣿⣿⣿⣿⣿⣿⣿⣿⣿⣿⣿⣿⣿⣿⣿⣿⣿⣷⡀⠀⠀⠀⠀⠀⠀⠀⠀⠀⠀⠀⠀⠉⢿⣿⣿⣿⣿⣿⣿⣿⣿⣿⣿⣿⣿⣿⡇</a:t>
            </a:r>
            <a:br/>
            <a:r>
              <a:t>⠀⠀⠀⠀⠀⠀⠀⠀⠀⠀⠀⠀⣠⣾⣿⣿⣿⣿⣿⣿⣿⣿⣿⣿⣿⣿⣿⣿⣿⣿⣿⣿⣿⣿⣿⣿⣿⣿⣿⣿⣿⡿⠿⠿⠿⠿⣿⣿⣿⣿⣿⣿⣿⣿⣿⣿⣿⣿⣿⣿⣿⣿⣇⠀⠀⠀⠀⠀⠀⠀⠀⠀⠀⠀⠀⠀⠀⠙⢿⣿⣿⣿⣿⣿⣿⣿⣿⣿⣿⣿⡇</a:t>
            </a:r>
            <a:br/>
            <a:r>
              <a:t>⠀⠀⠀⠀⠀⠀⠀⠀⠀⠀⢀⣴⣿⣿⣿⣿⣿⣿⣿⣿⣿⣿⣿⣿⣿⣿⣿⣿⣿⣿⣿⣿⣿⣿⣿⣿⣿⣿⡿⠋⠁⠀⠀⠀⠀⠀⠀⠙⢿⣿⣿⣿⣿⣿⣿⣿⣿⣿⣿⣿⣿⣿⣿⡆⠀⠀⠀⠀⠀⠀⠀⠀⠀⠀⠀⠀⠀⠀⠈⠻⣿⣿⣿⣿⣿⣿⣿⣿⣿⣿⡇</a:t>
            </a:r>
            <a:br/>
            <a:r>
              <a:t>⠀⠀⠀⠀⠀⠀⠀⠀⠀⢠⣾⣿⣿⣿⣿⣿⣿⣿⣿⣿⣿⣿⣿⣿⣿⣿⣿⣿⣿⣿⣿⣿⣿⣿⣿⣿⣿⡟⠀⠀⠀⠀⠀⠀⠀⠀⠀⠀⠀⢿⣿⣿⣿⣿⣿⣿⣿⣿⣿⣿⣿⣿⣿⡇⠀⠀⠀⠀⠀⠀⠀⠀⠀⠀⠀⠀⠀⠀⠀⠀⠙⣿⣿⣿⣿⣿⣿⣿⣿⣿⡇</a:t>
            </a:r>
            <a:br/>
            <a:r>
              <a:t>⠀⠀⠀⠀⠀⠀⠀⠀⢠⣿⣿⣿⣿⣿⣿⣿⣿⣿⣿⣿⣿⣿⣿⣿⣿⣿⣿⣿⣿⣿⣿⣿⣿⣿⣿⣿⣿⡇⠀⠀⠀⠀⠀⠀⠀⠀⠀⠀⠀⢸⣿⣿⣿⣿⣿⣿⣿⣿⣿⣿⣿⣿⣿⡇⠀⠀⠀⠀⠀⠀⠀⠀⠀⠀⠀⠀⠀⠀⠀⠀⠀⠘⣿⣿⣿⣿⣿⣿⣿⣿⡇</a:t>
            </a:r>
            <a:br/>
            <a:r>
              <a:t>⠀⠀⠀⠀⠀⠀⠀⣠⣿⣿⣿⣿⣿⣿⣿⣿⣿⣿⣿⣿⣿⣿⣿⣿⣿⣿⣿⣿⣿⣿⣿⣿⣿⣿⣿⣿⣿⣧⠀⠀⠀⠀⠀⠀⠀⠀⠀⠀⠀⣾⣿⣿⣿⣿⣿⣿⣿⣿⣿⣿⣿⣿⣿⡇⠀⠀⠀⠀⠀⠀⠀⠀⠀⠀⠀⠀⠀⠀⠀⠀⠀⠀⠈⣿⣿⣿⣿⣿⣿⣿⡇</a:t>
            </a:r>
            <a:br/>
            <a:r>
              <a:t>⠀⠀⠀⠀⠀⠀⢠⣿⣿⣿⣿⣿⣿⣿⣿⣿⣿⣿⣿⣿⣿⣿⣿⣿⣿⣿⣿⣿⣿⣿⣿⣿⣿⣿⣿⣿⣿⣿⣧⣀⠀⠀⠀⠀⠀⠀⢀⣠⣾⣿⣿⣿⣿⣿⣿⣿⣿⣿⣿⣿⣿⣿⣿⠃⠀⠀⠀⠀⠀⠀⠀⠀⠀⠀⠀⠀⠀⠀⠀⠀⠀⠀⠀⠘⣿⣿⣿⣿⣿⣿⡇</a:t>
            </a:r>
            <a:br/>
            <a:r>
              <a:t>⠀⠀⠀⠀⠀⢀⣿⣿⣿⣿⣿⣿⣿⣿⣿⣿⣿⣿⣿⣿⣿⣿⣿⣿⣿⣿⣿⣿⣿⣿⣿⣿⣿⣿⣿⣿⣿⣿⣿⣿⣿⣶⣶⣶⣶⣶⣿⣿⣿⣿⣿⣿⣿⣿⣿⣿⣿⣿⣿⣿⣿⣿⡿⠀⠀⠀⠀⠀⠀⠀⠀⠀⠀⠀⠀⠀⠀⠀⠀⠀⠀⠀⠀⠀⠸⣿⣿⣿⣿⣿⡇</a:t>
            </a:r>
            <a:br/>
            <a:r>
              <a:t>⠀⠀⠀⠀⠀⣼⣿⣿⣿⣿⣿⣿⣿⣿⣿⣿⣿⣿⣿⣿⣿⣿⣿⣿⣿⣿⣿⣿⣿⣿⣿⣿⣿⣿⣿⣿⣿⣿⣿⣿⣿⣿⣿⣿⣿⣿⣿⣿⣿⣿⣿⣿⣿⣿⣿⣿⣿⣿⣿⣿⣿⣿⠁⠀⠀⠀⠀⠀⠀⠀⠀⠀⠀⠀⠀⠀⠀⠀⠀⠀⠀⠀⠀⠀⠀⢻⣿⣿⣿⣿⡇</a:t>
            </a:r>
            <a:br/>
            <a:r>
              <a:t>⠀⠀⠀⠀⢰⣿⣿⣿⣿⣿⣿⣿⣿⣿⣿⣿⣿⣿⣿⣿⣿⣿⣿⣿⣿⣿⣿⣿⣿⣿⣿⣿⣿⣿⣿⣿⣿⣿⣿⣿⣿⣿⣿⣿⣿⣿⣿⣿⣿⣿⣿⣿⣿⣿⣿⣿⣿⣿⣿⣿⣿⠃⠀⠀⠀⠀⠀⠀⠀⠀⠀⠀⠀⠀⠀⠀⠀⠀⠀⠀⠀⠀⠀⠀⠀⠈⣿⣿⣿⣿⡇</a:t>
            </a:r>
            <a:br/>
            <a:r>
              <a:t>⠀⠀⠀⠀⣾⣿⣿⣿⣿⣿⣿⣿⣿⣿⣿⣿⣿⣿⣿⣿⣿⣿⣿⣿⣿⣿⣿⣿⣿⣿⣿⣿⣿⣿⣿⣿⣿⣿⣿⣿⣿⣿⣿⣿⣿⣿⣿⣿⣿⣿⣿⣿⣿⣿⣿⣿⣿⣿⣿⡿⠁⠀⠀⠀⠀⠀⠀⠀⠀⠀⠀⠀⠀⠀⠀⠀⠀⠀⠀⠀⠀⠀⠀⠀⠀⠀⢹⣿⣿⣿⡇</a:t>
            </a:r>
            <a:br/>
            <a:r>
              <a:t>⠀⠀⠀⢰⣿⣿⣿⣿⣿⣿⣿⣿⣿⣿⣿⣿⣿⣿⣿⣿⣿⣿⣿⣿⣿⣿⣿⣿⣿⣿⣿⣿⣿⣿⣿⣿⣿⣿⣿⣿⣿⣿⣿⣿⣿⣿⣿⣿⣿⣿⣿⣿⣿⣿⣿⣿⣿⡿⠋⠀⠀⠀⠀⠀⠀⠀⠀⠀⠀⠀⠀⠀⠀⠀⠀⠀⠀⠀⠀⠀⠀⠀⠀⠀⠀⠀⠘⣿⣿⣿⡇</a:t>
            </a:r>
            <a:br/>
            <a:r>
              <a:t>⠀⠀⠀⢸⣿⣿⣿⣿⣿⣿⣿⣿⣿⣿⣿⣿⣿⣿⣿⣿⣿⣿⣿⣿⣿⣿⣿⣿⣿⣿⣿⣿⣿⣿⣿⣿⣿⣿⣿⣿⣿⣿⣿⣿⣿⣿⣿⣿⣿⣿⣿⣿⣿⣿⣿⡿⠋⠁⠀⠀⠀⠀⠀⠀⠀⠀⠀⠀⠀⠀⠀⠀⠀⠀⠀⠀⠀⠀⠀⠀⠀⠀⠀⠀⠀⠀⠀⣿⣿⣿⡇</a:t>
            </a:r>
            <a:br/>
            <a:r>
              <a:t>⠀⠀⠀⣼⣿⣿⣿⣿⣿⣿⣿⣿⣿⣿⣿⣿⣿⣿⣿⣿⣿⣿⣿⣿⣿⣿⣿⣿⣿⣿⣿⣿⣿⣿⣿⣿⣿⣿⣿⣿⣿⣿⣿⣿⣿⣿⣿⣿⣿⣿⣿⣿⠿⠛⠁⠀⠀⠀⠀⠀⠀⠀⠀⠀⠀⠀⠀⠀⠀⠀⠀⠀⠀⠀⠀⠀⠀⠀⠀⠀⠀⠀⠀⠀⠀⠀⠀⢻⣿⣿⡇</a:t>
            </a:r>
            <a:br/>
            <a:r>
              <a:t>⠀⠀⠀⣿⣿⣿⣿⣿⣿⣿⣿⣿⣿⣿⣿⣿⣿⣿⣿⣿⣿⣿⣿⣿⣿⣿⣿⣿⣿⣿⣿⣿⣿⣿⣿⣿⣿⣿⣿⣿⣿⣿⣿⣿⣿⠿⠿⠿⠛⠛⠉⠁⠀⠀⠀⠀⠀⠀⠀⠀⠀⠀⠀⠀⠀⠀⠀⠀⠀⠀⠀⠀⠀⠀⠀⠀⠀⠀⠀⠀⠀⠀⠀⠀⠀⠀⠀⢸⣿⣿⡇</a:t>
            </a:r>
            <a:br/>
            <a:r>
              <a:t>⠀⠀⠀⢿⣿⣿⣿⣿⣿⣿⣿⣿⣿⣿⣿⣿⣿⣿⣿⣿⣿⣿⣿⣿⣿⣿⣿⣿⣿⣿⣿⣿⣿⣿⣿⣿⣿⡿⠟⠛⠉⠉⠀⠀⠀⠀⠀⠀⠀⠀⠀⠀⠀⠀⠀⠀⠀⠀⠀⠀⠀⠀⠀⠀⠀⠀⠀⠀⠀⠀⠀⠀⠀⠀⠀⠀⠀⠀⠀⠀⠀⠀⠀⠀⠀⠀⠀⢸⣿⣿⡇</a:t>
            </a:r>
            <a:br/>
            <a:r>
              <a:t>⠀⠀⠀⢸⣿⣿⣿⣿⣿⣿⣿⣿⣿⣿⣿⣿⣿⣿⣿⣿⣿⣿⣿⣿⣿⣿⣿⣿⣿⣿⣿⣿⣿⣿⠿⠋⠁⠀⠀⠀⠀⠀⠀⠀⠀⠀⠀⠀⠀⠀⠀⠀⠀⠀⠀⠀⠀⠀⠀⠀⠀⠀⠀⠀⠀⠀⠀⠀⠀⠀⠀⠀⠀⠀⠀⠀⠀⠀⠀⠀⠀⠀⠀⠀⠀⠀⠀⣾⣿⣿⡇</a:t>
            </a:r>
            <a:br/>
            <a:r>
              <a:t>⠀⠀⠀⢸⣿⣿⣿⣿⣿⣿⣿⣿⣿⣿⣿⣿⣿⣿⣿⣿⣿⣿⣿⣿⣿⣿⣿⣿⣿⣿⣿⡿⠛⠁⠀⠀⠀⠀⠀⠀⠀⠀⠀⠀⠀⠀⠀⠀⠀⠀⠀⠀⠀⠀⠀⠀⠀⠀⠀⠀⠀⠀⠀⠀⠀⠀⠀⠀⠀⠀⠀⠀⠀⠀⠀⠀⠀⠀⠀⠀⠀⠀⠀⠀⠀⠀⠀⣿⣿⣿⡇</a:t>
            </a:r>
            <a:br/>
            <a:r>
              <a:t>⠀⠀⠀⠘⣿⣿⣿⣿⣿⣿⣿⣿⣿⣿⣿⣿⣿⣿⣿⣿⣿⣿⣿⣿⣿⣿⣿⣿⣿⣿⠛⠀⠀⠀⠀⠀⠀⠀⠀⠀⠀⠀⠀⠀⠀⠀⠀⠀⠀⠀⠀⠀⠀⠀⠀⠀⠀⠀⠀⠀⠀⠀⠀⠀⠀⠀⠀⠀⠀⠀⠀⠀⠀⠀⠀⠀⠀⠀⠀⠀⠀⠀⠀⠀⠀⠀⢠⣿⣿⣿⡇</a:t>
            </a:r>
            <a:br/>
            <a:r>
              <a:t>⠀⠀⠀⠀⢿⣿⣿⣿⣿⣿⣿⣿⣿⣿⣿⣿⣿⣿⣿⣿⣿⣿⣿⣿⣿⣿⣿⣿⡿⠁⠀⠀⠀⠀⠀⠀⠀⠀⠀⠀⠀⠀⠀⠀⠀⠀⠀⠀⠀⠀⠀⠀⠀⠀⠀⠀⠀⠀⠀⠀⠀⠀⠀⠀⠀⠀⠀⠀⠀⠀⠀⠀⠀⠀⠀⠀⠀⠀⠀⠀⠀⠀⠀⠀⠀⠀⣸⣿⣿⣿⡇</a:t>
            </a:r>
            <a:br/>
            <a:r>
              <a:t>⠀⠀⠀⠀⠸⣿⣿⣿⣿⣿⣿⣿⣿⣿⣿⣿⣿⣿⣿⣿⣿⣿⣿⣿⣿⣿⣿⡟⠀⠀⠀⠀⠀⠀⠀⠀⠀⠀⠀⠀⠀⠀⠀⠀⠀⠀⠀⠀⠀⠀⠀⠀⠀⠀⠀⠀⠀⠀⠀⠀⠀⠀⠀⠀⠀⠀⠀⠀⠀⠀⠀⠀⠀⠀⠀⠀⠀⠀⠀⠀⠀⠀⠀⠀⠀⢀⣿⣿⣿⣿⡇</a:t>
            </a:r>
            <a:br/>
            <a:r>
              <a:t>⠀⠀⠀⠀⠀⢻⣿⣿⣿⣿⣿⣿⣿⣿⣿⣿⣿⣿⣿⣿⣿⣿⣿⣿⣿⣿⡟⠀⠀⠀⠀⠀⠀⠀⠀⠀⠀⠀⠀⠀⠀⠀⠀⠀⠀⠀⠀⠀⠀⠀⠀⠀⠀⠀⠀⠀⠀⠀⠀⠀⠀⠀⠀⠀⠀⠀⠀⠀⠀⠀⠀⠀⠀⠀⠀⠀⠀⠀⠀⠀⠀⠀⠀⠀⠀⣼⣿⣿⣿⣿⡇</a:t>
            </a:r>
            <a:br/>
            <a:r>
              <a:t>⠀⠀⠀⠀⠀⠈⣿⣿⣿⣿⣿⣿⣿⣿⣿⣿⣿⣿⣿⣿⣿⣿⣿⣿⣿⣿⠀⠀⠀⠀⠀⠀⠀⠀⠀⠀⠀⠀⠀⠀⠀⠀⠀⠀⠀⠀⠀⠀⠀⠀⠀⠀⠀⠀⠀⠀⠀⠀⠀⠀⠀⠀⠀⠀⠀⠀⠀⠀⠀⠀⠀⠀⠀⠀⠀⠀⠀⠀⠀⠀⠀⠀⠀⠀⢰⣿⣿⣿⣿⣿⡇</a:t>
            </a:r>
            <a:br/>
            <a:r>
              <a:t>⠀⠀⠀⠀⠀⠀⠘⣿⣿⣿⣿⣿⣿⣿⣿⣿⣿⣿⣿⣿⣿⣿⣿⣿⣿⡇⠀⠀⠀⠀⠀⠀⠀⠀⠀⠀⠀⠀⠀⠀⠀⠀⠀⣠⣶⣿⣿⣿⣷⣤⠀⠀⠀⠀⠀⠀⠀⠀⠀⠀⠀⠀⠀⠀⠀⠀⠀⠀⠀⠀⠀⠀⠀⠀⠀⠀⠀⠀⠀⠀⠀⠀⠀⢠⣿⣿⣿⣿⣿⣿⡇</a:t>
            </a:r>
            <a:br/>
            <a:r>
              <a:t>⠀⠀⠀⠀⠀⠀⠀⠘⣿⣿⣿⣿⣿⣿⣿⣿⣿⣿⣿⣿⣿⣿⣿⣿⣿⠀⠀⠀⠀⠀⠀⠀⠀⠀⠀⠀⠀⠀⠀⠀⠀⠀⢰⣿⣿⣿⣿⣿⣿⣿⣷⠀⠀⠀⠀⠀⠀⠀⠀⠀⠀⠀⠀⠀⠀⠀⠀⠀⠀⠀⠀⠀⠀⠀⠀⠀⠀⠀⠀⠀⠀⠀⢠⣿⣿⣿⣿⣿⣿⣿⡇</a:t>
            </a:r>
            <a:br/>
            <a:r>
              <a:t>⠀⠀⠀⠀⠀⠀⠀⠀⠘⣿⣿⣿⣿⣿⣿⣿⣿⣿⣿⣿⣿⣿⣿⣿⣿⠀⠀⠀⠀⠀⠀⠀⠀⠀⠀⠀⠀⠀⠀⠀⠀⠀⢸⣿⣿⣿⣿⣿⣿⣿⣿⠀⠀⠀⠀⠀⠀⠀⠀⠀⠀⠀⠀⠀⠀⠀⠀⠀⠀⠀⠀⠀⠀⠀⠀⠀⠀⠀⠀⠀⠀⢠⣿⣿⣿⣿⣿⣿⣿⣿⡇</a:t>
            </a:r>
            <a:br/>
            <a:r>
              <a:t>⠀⠀⠀⠀⠀⠀⠀⠀⠀⠈⢿⣿⣿⣿⣿⣿⣿⣿⣿⣿⣿⣿⣿⣿⣿⡀⠀⠀⠀⠀⠀⠀⠀⠀⠀⠀⠀⠀⠀⠀⠀⠀⠈⢿⣿⣿⣿⣿⣿⣿⠟⠀⠀⠀⠀⠀⠀⠀⠀⠀⠀⠀⠀⠀⠀⠀⠀⠀⠀⠀⠀⠀⠀⠀⠀⠀⠀⠀⠀⠀⣰⣿⣿⣿⣿⣿⣿⣿⣿⣿⡇</a:t>
            </a:r>
            <a:br/>
            <a:r>
              <a:t>⠀⠀⠀⠀⠀⠀⠀⠀⠀⠀⠀⠻⣿⣿⣿⣿⣿⣿⣿⣿⣿⣿⣿⣿⣿⡇⠀⠀⠀⠀⠀⠀⠀⠀⠀⠀⠀⠀⠀⠀⠀⠀⠀⠀⠙⠻⠿⠿⠟⠋⠀⠀⠀⠀⠀⠀⠀⠀⠀⠀⠀⠀⠀⠀⠀⠀⠀⠀⠀⠀⠀⠀⠀⠀⠀⠀⠀⠀⢀⣼⣿⣿⣿⣿⣿⣿⣿⣿⣿⣿⡇</a:t>
            </a:r>
            <a:br/>
            <a:r>
              <a:t>⠀⠀⠀⠀⠀⠀⠀⠀⠀⠀⠀⠀⠈⢿⣿⣿⣿⣿⣿⣿⣿⣿⣿⣿⣿⣿⠀⠀⠀⠀⠀⠀⠀⠀⠀⠀⠀⠀⠀⠀⠀⠀⠀⠀⠀⠀⠀⠀⠀⠀⠀⠀⠀⠀⠀⠀⠀⠀⠀⠀⠀⠀⠀⠀⠀⠀⠀⠀⠀⠀⠀⠀⠀⠀⠀⠀⠀⣠⣿⣿⣿⣿⣿⣿⣿⣿⣿⣿⣿⣿⡇</a:t>
            </a:r>
            <a:br/>
            <a:r>
              <a:t>⠀⠀⠀⠀⠀⠀⠀⠀⠀⠀⠀⠀⠀⠀⠙⢿⣿⣿⣿⣿⣿⣿⣿⣿⣿⣿⣧⠀⠀⠀⠀⠀⠀⠀⠀⠀⠀⠀⠀⠀⠀⠀⠀⠀⠀⠀⠀⠀⠀⠀⠀⠀⠀⠀⠀⠀⠀⠀⠀⠀⠀⠀⠀⠀⠀⠀⠀⠀⠀⠀⠀⠀⠀⠀⠀⣠⣾⣿⣿⣿⣿⣿⣿⣿⣿⣿⣿⣿⣿⣿⡇</a:t>
            </a:r>
            <a:br/>
            <a:r>
              <a:t>⠀⠀⠀⠀⠀⠀⠀⠀⠀⠀⠀⠀⠀⠀⠀⠀⠙⢿⣿⣿⣿⣿⣿⣿⣿⣿⣿⣦⠀⠀⠀⠀⠀⠀⠀⠀⠀⠀⠀⠀⠀⠀⠀⠀⠀⠀⠀⠀⠀⠀⠀⠀⠀⠀⠀⠀⠀⠀⠀⠀⠀⠀⠀⠀⠀⠀⠀⠀⠀⠀⠀⠀⠀⣠⣾⣿⣿⣿⣿⣿⣿⣿⣿⣿⣿⣿⣿⣿⠟⠋⠁</a:t>
            </a:r>
            <a:br/>
            <a:r>
              <a:t>⠀⠀⠀⠀⠀⠀⠀⠀⠀⠀⠀⠀⠀⠀⠀⠀⠀⠀⠉⠻⣿⣿⣿⣿⣿⣿⣿⣿⣧⡀⠀⠀⠀⠀⠀⠀⠀⠀⠀⠀⠀⠀⠀⠀⠀⠀⠀⠀⠀⠀⠀⠀⠀⠀⠀⠀⠀⠀⠀⠀⠀⠀⠀⠀⠀⠀⠀⠀⠀⠀⢀⣴⣾⣿⣿⣿⣿⣿⣿⣿⣿⣿⣿⡿⠿⠛⠁⠀⠀⠀⠀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⠀⠀⠀⠀⠀⠀⠀⠀⠀⠀⠀⠀⠀⠀⠀⠀⠀⢀⣴⣿⣿⣿⣿⣿⣿⣿⣿⣿⣿⣿⣿⣿⣿⣿⣿⣿⣿⣿⣿⣿⣿⣿⣿⣿⣿⣿⣿⣿⣿⣿⣿⣿⣿⣿⣿⣿⣿⣿⣿⣿⣿⣿⣿⣿⣿⣿⣧⡀⠀⠀⠀⠈⠻⣿⣿⣿⣿⣿⣿⣿⣿⣿⣿⣿⣿⣿⣿⣿⣿⣿⡇</a:t>
            </a:r>
            <a:br/>
            <a:r>
              <a:t>⠀⠀⠀⠀⠀⠀⠀⠀⠀⠀⠀⠀⠀⠀⠀⢀⣴⣿⣿⣿⣿⣿⣿⣿⣿⣿⣿⣿⣿⣿⣿⣿⣿⣿⣿⣿⣿⣿⣿⣿⣿⣿⣿⣿⣿⣿⣿⣿⣿⣿⣿⣿⣿⣿⣿⣿⣿⣿⣿⣿⣿⣿⣿⣿⣿⣿⣿⣷⡀⠀⠀⠀⠀⠀⠙⢿⣿⣿⣿⣿⣿⣿⣿⣿⣿⣿⣿⣿⣿⣿⡇</a:t>
            </a:r>
            <a:br/>
            <a:r>
              <a:t>⠀⠀⠀⠀⠀⠀⠀⠀⠀⠀⠀⠀⠀⢀⣴⣿⣿⣿⣿⣿⣿⣿⣿⣿⣿⣿⣿⣿⣿⣿⣿⣿⣿⣿⣿⣿⣿⣿⣿⣿⣿⣿⣿⣿⣿⣿⣿⣿⣿⣿⣿⣿⣿⣿⣿⣿⣿⣿⣿⣿⣿⣿⣿⣿⣿⣿⣿⣿⣷⡀⠀⠀⠀⠀⠀⠀⠙⣿⣿⣿⣿⣿⣿⣿⣿⣿⣿⣿⣿⣿⡇</a:t>
            </a:r>
            <a:br/>
            <a:r>
              <a:t>⠀⠀⠀⠀⠀⠀⠀⠀⠀⠀⠀⢀⣴⣿⣿⣿⣿⣿⣿⣿⣿⣿⣿⣿⣿⣿⣿⣿⣿⣿⣿⣿⣿⣿⣿⣿⣿⣿⣿⣿⣿⣿⣿⣿⣿⣿⣿⣿⣿⠿⢿⣿⣿⣿⣿⣿⣿⣿⣿⣿⣿⣿⣿⣿⣿⣿⣿⣿⣿⣧⠀⠀⠀⠀⠀⠀⠀⠈⠻⣿⣿⣿⣿⣿⣿⣿⣿⣿⣿⣿⡇</a:t>
            </a:r>
            <a:br/>
            <a:r>
              <a:t>⠀⠀⠀⠀⠀⠀⠀⠀⠀⠀⢠⣾⣿⣿⣿⣿⣿⣿⣿⣿⣿⣿⣿⣿⣿⣿⣿⣿⣿⣿⣿⣿⣿⣿⣿⣿⣿⣿⣿⣿⣿⣿⣿⣿⣿⠿⠋⠁⠀⠀⠀⠀⠈⠙⠻⣿⣿⣿⣿⣿⣿⣿⣿⣿⣿⣿⣿⣿⣿⣿⡆⠀⠀⠀⠀⠀⠀⠀⠀⠘⢿⣿⣿⣿⣿⣿⣿⣿⣿⣿⡇</a:t>
            </a:r>
            <a:br/>
            <a:r>
              <a:t>⠀⠀⠀⠀⠀⠀⠀⠀⠀⣰⣿⣿⣿⣿⣿⣿⣿⣿⣿⣿⣿⣿⣿⣿⣿⣿⣿⣿⣿⣿⣿⣿⣿⣿⣿⣿⣿⣿⣿⣿⣿⣿⣿⣿⡏⠀⠀⠀⠀⠀⠀⠀⠀⠀⠀⠘⣿⣿⣿⣿⣿⣿⣿⣿⣿⣿⣿⣿⣿⣿⡇⠀⠀⠀⠀⠀⠀⠀⠀⠀⠈⢻⣿⣿⣿⣿⣿⣿⣿⣿⡇</a:t>
            </a:r>
            <a:br/>
            <a:r>
              <a:t>⠀⠀⠀⠀⠀⠀⠀⠀⣼⣿⣿⣿⣿⣿⣿⣿⣿⣿⣿⣿⣿⣿⣿⣿⣿⣿⣿⣿⣿⣿⣿⣿⣿⣿⣿⣿⣿⣿⣿⣿⣿⣿⣿⣿⠀⠀⠀⠀⠀⠀⠀⠀⠀⠀⠀⠀⢸⣿⣿⣿⣿⣿⣿⣿⣿⣿⣿⣿⣿⣿⡇⠀⠀⠀⠀⠀⠀⠀⠀⠀⠀⠀⠻⣿⣿⣿⣿⣿⣿⣿⡇</a:t>
            </a:r>
            <a:br/>
            <a:r>
              <a:t>⠀⠀⠀⠀⠀⠀⠀⣼⣿⣿⣿⣿⣿⣿⣿⣿⣿⣿⣿⣿⣿⣿⣿⣿⣿⣿⣿⣿⣿⣿⣿⣿⣿⣿⣿⣿⣿⣿⣿⣿⣿⣿⣿⣿⡆⠀⠀⠀⠀⠀⠀⠀⠀⠀⠀⠀⣼⣿⣿⣿⣿⣿⣿⣿⣿⣿⣿⣿⣿⣿⡇⠀⠀⠀⠀⠀⠀⠀⠀⠀⠀⠀⠀⠹⣿⣿⣿⣿⣿⣿⡇</a:t>
            </a:r>
            <a:br/>
            <a:r>
              <a:t>⠀⠀⠀⠀⠀⠀⣼⣿⣿⣿⣿⣿⣿⣿⣿⣿⣿⣿⣿⣿⣿⣿⣿⣿⣿⣿⣿⣿⣿⣿⣿⣿⣿⣿⣿⣿⣿⣿⣿⣿⣿⣿⣿⣿⣿⣆⡀⠀⠀⠀⠀⠀⠀⠀⢀⣴⣿⣿⣿⣿⣿⣿⣿⣿⣿⣿⣿⣿⣿⣿⠇⠀⠀⠀⠀⠀⠀⠀⠀⠀⠀⠀⠀⠀⢹⣿⣿⣿⣿⣿⡇</a:t>
            </a:r>
            <a:br/>
            <a:r>
              <a:t>⠀⠀⠀⠀⠀⣸⣿⣿⣿⣿⣿⣿⣿⣿⣿⣿⣿⣿⣿⣿⣿⣿⣿⣿⣿⣿⣿⣿⣿⣿⣿⣿⣿⣿⣿⣿⣿⣿⣿⣿⣿⣿⣿⣿⣿⣿⣿⣶⣦⣤⣤⣤⣤⣶⣿⣿⣿⣿⣿⣿⣿⣿⣿⣿⣿⣿⣿⣿⣿⡿⠀⠀⠀⠀⠀⠀⠀⠀⠀⠀⠀⠀⠀⠀⠀⢿⣿⣿⣿⣿⡇</a:t>
            </a:r>
            <a:br/>
            <a:r>
              <a:t>⠀⠀⠀⠀⢀⣿⣿⣿⣿⣿⣿⣿⣿⣿⣿⣿⣿⣿⣿⣿⣿⣿⣿⣿⣿⣿⣿⣿⣿⣿⣿⣿⣿⣿⣿⣿⣿⣿⣿⣿⣿⣿⣿⣿⣿⣿⣿⣿⣿⣿⣿⣿⣿⣿⣿⣿⣿⣿⣿⣿⣿⣿⣿⣿⣿⣿⣿⣿⣿⠃⠀⠀⠀⠀⠀⠀⠀⠀⠀⠀⠀⠀⠀⠀⠀⠘⣿⣿⣿⣿⡇</a:t>
            </a:r>
            <a:br/>
            <a:r>
              <a:t>⠀⠀⠀⠀⣼⣿⣿⣿⣿⣿⣿⣿⣿⣿⣿⣿⣿⣿⣿⣿⣿⣿⣿⣿⣿⣿⣿⣿⣿⣿⣿⣿⣿⣿⣿⣿⣿⣿⣿⣿⣿⣿⣿⣿⣿⣿⣿⣿⣿⣿⣿⣿⣿⣿⣿⣿⣿⣿⣿⣿⣿⣿⣿⣿⣿⣿⣿⣿⠃⠀⠀⠀⠀⠀⠀⠀⠀⠀⠀⠀⠀⠀⠀⠀⠀⠀⢹⣿⣿⣿⡇</a:t>
            </a:r>
            <a:br/>
            <a:r>
              <a:t>⠀⠀⠀⢀⣿⣿⣿⣿⣿⣿⣿⣿⣿⣿⣿⣿⣿⣿⣿⣿⣿⣿⣿⣿⣿⣿⣿⣿⣿⣿⣿⣿⣿⣿⣿⣿⣿⣿⣿⣿⣿⣿⣿⣿⣿⣿⣿⣿⣿⣿⣿⣿⣿⣿⣿⣿⣿⣿⣿⣿⣿⣿⣿⣿⣿⣿⡿⠃⠀⠀⠀⠀⠀⠀⠀⠀⠀⠀⠀⠀⠀⠀⠀⠀⠀⠀⠈⣿⣿⣿⡇</a:t>
            </a:r>
            <a:br/>
            <a:r>
              <a:t>⠀⠀⠀⣸⣿⣿⣿⣿⣿⣿⣿⣿⣿⣿⣿⣿⣿⣿⣿⣿⣿⣿⣿⣿⣿⣿⣿⣿⣿⣿⣿⣿⣿⣿⣿⣿⣿⣿⣿⣿⣿⣿⣿⣿⣿⣿⣿⣿⣿⣿⣿⣿⣿⣿⣿⣿⣿⣿⣿⣿⣿⣿⣿⣿⣿⠟⠀⠀⠀⠀⠀⠀⠀⠀⠀⠀⠀⠀⠀⠀⠀⠀⠀⠀⠀⠀⠀⢻⣿⣿⡇</a:t>
            </a:r>
            <a:br/>
            <a:r>
              <a:t>⠀⠀⠀⣿⣿⣿⣿⣿⣿⣿⣿⣿⣿⣿⣿⣿⣿⣿⣿⣿⣿⣿⣿⣿⣿⣿⣿⣿⣿⣿⣿⣿⣿⣿⣿⣿⣿⣿⣿⣿⣿⣿⣿⣿⣿⣿⣿⣿⣿⣿⣿⣿⣿⣿⣿⣿⣿⣿⣿⣿⣿⣿⡿⠟⠁⠀⠀⠀⠀⠀⠀⠀⠀⠀⠀⠀⠀⠀⠀⠀⠀⠀⠀⠀⠀⠀⠀⢸⣿⣿⡇</a:t>
            </a:r>
            <a:br/>
            <a:r>
              <a:t>⠀⠀⠀⣿⣿⣿⣿⣿⣿⣿⣿⣿⣿⣿⣿⣿⣿⣿⣿⣿⣿⣿⣿⣿⣿⣿⣿⣿⣿⣿⣿⣿⣿⣿⣿⣿⣿⣿⣿⣿⣿⣿⣿⣿⣿⣿⣿⣿⣿⣿⣿⣿⣿⣿⣿⣿⣿⣿⣿⣿⠟⠋⠀⠀⠀⠀⠀⠀⠀⠀⠀⠀⠀⠀⠀⠀⠀⠀⠀⠀⠀⠀⠀⠀⠀⠀⠀⢸⣿⣿⡇</a:t>
            </a:r>
            <a:br/>
            <a:r>
              <a:t>⠀⠀⠀⣿⣿⣿⣿⣿⣿⣿⣿⣿⣿⣿⣿⣿⣿⣿⣿⣿⣿⣿⣿⣿⣿⣿⣿⣿⣿⣿⣿⣿⣿⣿⠿⠿⠛⠛⠛⠛⠛⠛⠛⠿⠿⢿⣿⣿⣿⣿⣿⣿⣿⣿⡿⠿⠛⠋⠉⠀⠀⠀⠀⠀⠀⠀⠀⠀⠀⠀⠀⠀⠀⠀⠀⠀⠀⠀⠀⠀⠀⠀⠀⠀⠀⠀⠀⠈⣿⣿⡇</a:t>
            </a:r>
            <a:br/>
            <a:r>
              <a:t>⠀⠀⠀⣿⣿⣿⣿⣿⣿⣿⣿⣿⣿⣿⣿⣿⣿⣿⣿⣿⣿⣿⣿⣿⣿⣿⣿⣿⣿⠿⠛⠉⠁⠀⠀⠀⠀⠀⠀⠀⠀⠀⠀⠀⠀⠀⠀⠀⠀⠉⠉⠀⠀⠀⠀⠀⠀⠀⠀⠀⠀⠀⠀⠀⠀⠀⠀⠀⠀⠀⠀⠀⠀⠀⠀⠀⠀⠀⠀⠀⠀⠀⠀⠀⠀⠀⠀⢠⣿⣿⡇</a:t>
            </a:r>
            <a:br/>
            <a:r>
              <a:t>⠀⠀⠀⣿⣿⣿⣿⣿⣿⣿⣿⣿⣿⣿⣿⣿⣿⣿⣿⣿⣿⣿⣿⣿⣿⣿⠟⠋⠀⠀⠀⠀⠀⠀⠀⠀⠀⠀⠀⠀⠀⠀⠀⠀⠀⠀⠀⠀⠀⠀⠀⠀⠀⠀⠀⠀⠀⠀⠀⠀⠀⠀⠀⠀⠀⠀⠀⠀⠀⠀⠀⠀⠀⠀⠀⠀⠀⠀⠀⠀⠀⠀⠀⠀⠀⠀⠀⢸⣿⣿⡇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⠀⠀⠀⣿⣿⣿⣿⣿⣿⣿⣿⣿⣿⣿⣿⣿⣿⣿⣿⣿⣿⣿⣿⣿⠟⠁⠀⠀⠀⠀⠀⠀⠀⠀⠀⠀⠀⠀⠀⠀⠀⠀⠀⠀⠀⠀⠀⠀⠀⠀⠀⠀⠀⠀⠀⠀⠀⠀⠀⠀⠀⠀⠀⠀⠀⠀⠀⠀⠀⠀⠀⠀⠀⠀⠀⠀⠀⠀⠀⠀⠀⠀⠀⠀⠀⠀⠀⢸⣿⣿⡇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⠀⠀⠀⢹⣿⣿⣿⣿⣿⣿⣿⣿⣿⣿⣿⣿⣿⣿⣿⣿⣿⣿⠟⠁⠀⠀⠀⠀⠀⠀⠀⠀⠀⠀⠀⠀⠀⠀⠀⠀⠀⠀⠀⠀⠀⠀⠀⠀⠀⠀⠀⠀⠀⠀⠀⠀⠀⠀⠀⠀⠀⠀⠀⠀⠀⠀⠀⠀⠀⠀⠀⠀⠀⠀⠀⠀⠀⠀⠀⠀⠀⠀⠀⠀⠀⠀⠀⣾⣿⣿⡇</a:t>
            </a:r>
            <a:br/>
            <a:r>
              <a:t>⠀⠀⠀⠘⣿⣿⣿⣿⣿⣿⣿⣿⣿⣿⣿⣿⣿⣿⣿⣿⣿⠋⠀⠀⠀⠀⠀⠀⠀⠀⠀⠀⠀⠀⠀⠀⠀⠀⠀⠀⠀⠀⠀⠀⠀⠀⠀⠀⠀⠀⠀⠀⠀⠀⠀⠀⠀⠀⠀⠀⠀⠀⠀⠀⠀⠀⠀⠀⠀⠀⠀⠀⠀⠀⠀⠀⠀⠀⠀⠀⠀⠀⠀⠀⠀⠀⢀⣿⣿⣿⡇</a:t>
            </a:r>
            <a:br/>
            <a:r>
              <a:t>⠀⠀⠀⠀⢻⣿⣿⣿⣿⣿⣿⣿⣿⣿⣿⣿⣿⣿⣿⣿⠁⠀⠀⠀⠀⠀⠀⠀⠀⠀⠀⠀⠀⠀⠀⠀⠀⠀⠀⠀⠀⠀⠀⠀⠀⠀⠀⠀⠀⠀⠀⠀⠀⠀⠀⠀⠀⠀⠀⠀⠀⠀⠀⠀⠀⠀⠀⠀⠀⠀⠀⠀⠀⠀⠀⠀⠀⠀⠀⠀⠀⠀⠀⠀⠀⠀⣸⣿⣿⣿⡇</a:t>
            </a:r>
            <a:br/>
            <a:r>
              <a:t>⠀⠀⠀⠀⠘⣿⣿⣿⣿⣿⣿⣿⣿⣿⣿⣿⣿⣿⣿⠃⠀⠀⠀⠀⠀⠀⠀⠀⠀⠀⠀⠀⠀⠀⠀⠀⠀⠀⠀⠀⠀⠀⠀⠀⠀⠀⠀⠀⠀⠀⠀⠀⠀⠀⠀⠀⠀⠀⠀⠀⠀⠀⠀⠀⠀⠀⠀⠀⠀⠀⠀⠀⠀⠀⠀⠀⠀⠀⠀⠀⠀⠀⠀⠀⠀⢠⣿⣿⣿⣿⡇</a:t>
            </a:r>
            <a:br/>
            <a:r>
              <a:t>⠀⠀⠀⠀⠀⠹⣿⣿⣿⣿⣿⣿⣿⣿⣿⣿⣿⣿⡟⠀⠀⠀⠀⠀⠀⠀⠀⠀⠀⠀⠀⠀⠀⠀⠀⠀⠀⠀⢀⣀⣀⣀⠀⠀⠀⠀⠀⠀⠀⠀⠀⠀⠀⠀⠀⠀⠀⠀⠀⠀⠀⠀⠀⠀⠀⠀⠀⠀⠀⠀⠀⠀⠀⠀⠀⠀⠀⠀⠀⠀⠀⠀⠀⠀⢀⣾⣿⣿⣿⣿⡇</a:t>
            </a:r>
            <a:br/>
            <a:r>
              <a:t>⠀⠀⠀⠀⠀⠀⢻⣿⣿⣿⣿⣿⣿⣿⣿⣿⣿⣿⠃⠀⠀⠀⠀⠀⠀⠀⠀⠀⠀⠀⠀⠀⠀⠀⠀⠀⣠⣾⣿⣿⣿⣿⣷⣄⠀⠀⠀⠀⠀⠀⠀⠀⠀⠀⠀⠀⠀⠀⠀⠀⠀⠀⠀⠀⠀⠀⠀⠀⠀⠀⠀⠀⠀⠀⠀⠀⠀⠀⠀⠀⠀⠀⠀⠀⣼⣿⣿⣿⣿⣿⡇</a:t>
            </a:r>
            <a:br/>
            <a:r>
              <a:t>⠀⠀⠀⠀⠀⠀⠀⢻⣿⣿⣿⣿⣿⣿⣿⣿⣿⣿⠀⠀⠀⠀⠀⠀⠀⠀⠀⠀⠀⠀⠀⠀⠀⠀⠀⢠⣿⣿⣿⣿⣿⣿⣿⣿⡆⠀⠀⠀⠀⠀⠀⠀⠀⠀⠀⠀⠀⠀⠀⠀⠀⠀⠀⠀⠀⠀⠀⠀⠀⠀⠀⠀⠀⠀⠀⠀⠀⠀⠀⠀⠀⠀⠀⣼⣿⣿⣿⣿⣿⣿⡇</a:t>
            </a:r>
            <a:br/>
            <a:r>
              <a:t>⠀⠀⠀⠀⠀⠀⠀⠀⢻⣿⣿⣿⣿⣿⣿⣿⣿⣿⠀⠀⠀⠀⠀⠀⠀⠀⠀⠀⠀⠀⠀⠀⠀⠀⠀⠸⣿⣿⣿⣿⣿⣿⣿⣿⠇⠀⠀⠀⠀⠀⠀⠀⠀⠀⠀⠀⠀⠀⠀⠀⠀⠀⠀⠀⠀⠀⠀⠀⠀⠀⠀⠀⠀⠀⠀⠀⠀⠀⠀⠀⠀⠀⣼⣿⣿⣿⣿⣿⣿⣿⡇</a:t>
            </a:r>
            <a:br/>
            <a:r>
              <a:t>⠀⠀⠀⠀⠀⠀⠀⠀⠀⠹⣿⣿⣿⣿⣿⣿⣿⣿⡀⠀⠀⠀⠀⠀⠀⠀⠀⠀⠀⠀⠀⠀⠀⠀⠀⠀⠻⣿⣿⣿⣿⣿⣿⠋⠀⠀⠀⠀⠀⠀⠀⠀⠀⠀⠀⠀⠀⠀⠀⠀⠀⠀⠀⠀⠀⠀⠀⠀⠀⠀⠀⠀⠀⠀⠀⠀⠀⠀⠀⠀⢀⣾⣿⣿⣿⣿⣿⣿⣿⣿⡇</a:t>
            </a:r>
            <a:br/>
            <a:r>
              <a:t>⠀⠀⠀⠀⠀⠀⠀⠀⠀⠀⠘⢿⣿⣿⣿⣿⣿⣿⡇⠀⠀⠀⠀⠀⠀⠀⠀⠀⠀⠀⠀⠀⠀⠀⠀⠀⠀⠈⠛⠛⠛⠋⠁⠀⠀⠀⠀⠀⠀⠀⠀⠀⠀⠀⠀⠀⠀⠀⠀⠀⠀⠀⠀⠀⠀⠀⠀⠀⠀⠀⠀⠀⠀⠀⠀⠀⠀⠀⠀⣠⣿⣿⣿⣿⣿⣿⣿⣿⣿⣿⡇</a:t>
            </a:r>
            <a:br/>
            <a:r>
              <a:t>⠀⠀⠀⠀⠀⠀⠀⠀⠀⠀⠀⠀⠻⣿⣿⣿⣿⣿⣿⡀⠀⠀⠀⠀⠀⠀⠀⠀⠀⠀⠀⠀⠀⠀⠀⠀⠀⠀⠀⠀⠀⠀⠀⠀⠀⠀⠀⠀⠀⠀⠀⠀⠀⠀⠀⠀⠀⠀⠀⠀⠀⠀⠀⠀⠀⠀⠀⠀⠀⠀⠀⠀⠀⠀⠀⠀⠀⢀⣼⣿⣿⣿⣿⣿⣿⣿⣿⣿⣿⣿⡇</a:t>
            </a:r>
            <a:br/>
            <a:r>
              <a:t>⠀⠀⠀⠀⠀⠀⠀⠀⠀⠀⠀⠀⠀⠈⠻⣿⣿⣿⣿⣧⠀⠀⠀⠀⠀⠀⠀⠀⠀⠀⠀⠀⠀⠀⠀⠀⠀⠀⠀⠀⠀⠀⠀⠀⠀⠀⠀⠀⠀⠀⠀⠀⠀⠀⠀⠀⠀⠀⠀⠀⠀⠀⠀⠀⠀⠀⠀⠀⠀⠀⠀⠀⠀⠀⠀⢀⣴⣿⣿⣿⣿⣿⣿⣿⣿⣿⣿⣿⣿⣿⡇</a:t>
            </a:r>
            <a:br/>
            <a:r>
              <a:t>⠀⠀⠀⠀⠀⠀⠀⠀⠀⠀⠀⠀⠀⠀⠀⠈⠻⣿⣿⣿⣧⠀⠀⠀⠀⠀⠀⠀⠀⠀⠀⠀⠀⠀⠀⠀⠀⠀⠀⠀⠀⠀⠀⠀⠀⠀⠀⠀⠀⠀⠀⠀⠀⠀⠀⠀⠀⠀⠀⠀⠀⠀⠀⠀⠀⠀⠀⠀⠀⠀⠀⠀⠀⢀⣴⣿⣿⣿⣿⣿⣿⣿⣿⣿⣿⣿⣿⣿⣿⣿⡇</a:t>
            </a:r>
            <a:br/>
            <a:r>
              <a:t>⠀⠀⠀⠀⠀⠀⠀⠀⠀⠀⠀⠀⠀⠀⠀⠀⠀⠈⠙⢿⣿⣷⡄⠀⠀⠀⠀⠀⠀⠀⠀⠀⠀⠀⠀⠀⠀⠀⠀⠀⠀⠀⠀⠀⠀⠀⠀⠀⠀⠀⠀⠀⠀⠀⠀⠀⠀⠀⠀⠀⠀⠀⠀⠀⠀⠀⠀⠀⠀⠀⠀⣀⣴⣿⣿⣿⣿⣿⣿⣿⣿⣿⣿⣿⣿⣿⣿⣿⣿⣿⡇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⠀⠀⠀⠀⠀⠀⠀⠀⠀⠀⠀⠀⠀⠀⠀⠀⠀⣠⣴⣿⣿⣿⣿⣿⣿⣿⣿⣿⣿⣿⣿⣿⣿⣿⣿⣿⣿⣿⣿⣿⣿⣿⣿⣿⣿⣿⣿⣿⣿⣿⣿⣿⣿⣿⣿⣿⣿⣿⣿⣿⣿⣿⣿⣿⣿⣿⣿⣿⣿⣧⡀⠀⠙⢿⣿⣿⣿⣿⣿⣿⣿⣿⣿⣿⣿⣿⣿⣿⣿⣿⡇</a:t>
            </a:r>
            <a:br/>
            <a:r>
              <a:t>⠀⠀⠀⠀⠀⠀⠀⠀⠀⠀⠀⠀⠀⠀⠀⣠⣾⣿⣿⣿⣿⣿⣿⣿⣿⣿⣿⣿⣿⣿⣿⣿⣿⣿⣿⣿⣿⣿⣿⣿⣿⣿⣿⣿⣿⣿⣿⣿⣿⣿⣿⣿⣿⣿⣿⣿⣿⣿⣿⣿⣿⣿⣿⣿⣿⣿⣿⣿⣿⣿⣿⣄⠀⠀⠙⢿⣿⣿⣿⣿⣿⣿⣿⣿⣿⣿⣿⣿⣿⣿⡇</a:t>
            </a:r>
            <a:br/>
            <a:r>
              <a:t>⠀⠀⠀⠀⠀⠀⠀⠀⠀⠀⠀⠀⠀⣠⣾⣿⣿⣿⣿⣿⣿⣿⣿⣿⣿⣿⣿⣿⣿⣿⣿⣿⣿⣿⣿⣿⣿⣿⣿⣿⣿⣿⣿⣿⣿⣿⣿⣿⣿⣿⣿⣿⣿⣿⣿⣿⣿⣿⣿⣿⣿⣿⣿⣿⣿⣿⣿⣿⣿⣿⣿⣿⡄⠀⠀⠀⠙⢿⣿⣿⣿⣿⣿⣿⣿⣿⣿⣿⣿⣿⡇</a:t>
            </a:r>
            <a:br/>
            <a:r>
              <a:t>⠀⠀⠀⠀⠀⠀⠀⠀⠀⠀⠀⢀⣼⣿⣿⣿⣿⣿⣿⣿⣿⣿⣿⣿⣿⣿⣿⣿⣿⣿⣿⣿⣿⣿⣿⣿⣿⣿⣿⣿⣿⣿⣿⣿⣿⣿⣿⣿⣿⣿⣿⣿⣿⣿⣿⣿⣿⣿⣿⣿⣿⣿⣿⣿⣿⣿⣿⣿⣿⣿⣿⣿⣷⡀⠀⠀⠀⠀⠙⣿⣿⣿⣿⣿⣿⣿⣿⣿⣿⣿⡇</a:t>
            </a:r>
            <a:br/>
            <a:r>
              <a:t>⠀⠀⠀⠀⠀⠀⠀⠀⠀⠀⣰⣿⣿⣿⣿⣿⣿⣿⣿⣿⣿⣿⣿⣿⣿⣿⣿⣿⣿⣿⣿⣿⣿⣿⣿⣿⣿⣿⣿⣿⣿⣿⣿⣿⣿⣿⣿⣿⣿⣿⠟⠛⠋⠉⠛⠛⠿⣿⣿⣿⣿⣿⣿⣿⣿⣿⣿⣿⣿⣿⣿⣿⣿⣧⠀⠀⠀⠀⠀⠈⢻⣿⣿⣿⣿⣿⣿⣿⣿⣿⡇</a:t>
            </a:r>
            <a:br/>
            <a:r>
              <a:t>⠀⠀⠀⠀⠀⠀⠀⠀⢀⣼⣿⣿⣿⣿⣿⣿⣿⣿⣿⣿⣿⣿⣿⣿⣿⣿⣿⣿⣿⣿⣿⣿⣿⣿⣿⣿⣿⣿⣿⣿⣿⣿⣿⣿⣿⣿⣿⣿⠏⠀⠀⠀⠀⠀⠀⠀⠀⠈⠻⣿⣿⣿⣿⣿⣿⣿⣿⣿⣿⣿⣿⣿⣿⣿⠀⠀⠀⠀⠀⠀⠀⠹⣿⣿⣿⣿⣿⣿⣿⣿⡇</a:t>
            </a:r>
            <a:br/>
            <a:r>
              <a:t>⠀⠀⠀⠀⠀⠀⠀⢀⣾⣿⣿⣿⣿⣿⣿⣿⣿⣿⣿⣿⣿⣿⣿⣿⣿⣿⣿⣿⣿⣿⣿⣿⣿⣿⣿⣿⣿⣿⣿⣿⣿⣿⣿⣿⣿⣿⣿⡏⠀⠀⠀⠀⠀⠀⠀⠀⠀⠀⠀⠸⣿⣿⣿⣿⣿⣿⣿⣿⣿⣿⣿⣿⣿⣿⡆⠀⠀⠀⠀⠀⠀⠀⠙⣿⣿⣿⣿⣿⣿⣿⡇</a:t>
            </a:r>
            <a:br/>
            <a:r>
              <a:t>⠀⠀⠀⠀⠀⠀⢀⣾⣿⣿⣿⣿⣿⣿⣿⣿⣿⣿⣿⣿⣿⣿⣿⣿⣿⣿⣿⣿⣿⣿⣿⣿⣿⣿⣿⣿⣿⣿⣿⣿⣿⣿⣿⣿⣿⣿⣿⡇⠀⠀⠀⠀⠀⠀⠀⠀⠀⠀⠀⠀⣿⣿⣿⣿⣿⣿⣿⣿⣿⣿⣿⣿⣿⣿⠇⠀⠀⠀⠀⠀⠀⠀⠀⠘⣿⣿⣿⣿⣿⣿⡇</a:t>
            </a:r>
            <a:br/>
            <a:r>
              <a:t>⠀⠀⠀⠀⠀⠀⣼⣿⣿⣿⣿⣿⣿⣿⣿⣿⣿⣿⣿⣿⣿⣿⣿⣿⣿⣿⣿⣿⣿⣿⣿⣿⣿⣿⣿⣿⣿⣿⣿⣿⣿⣿⣿⣿⣿⣿⣿⣿⡄⠀⠀⠀⠀⠀⠀⠀⠀⠀⠀⣸⣿⣿⣿⣿⣿⣿⣿⣿⣿⣿⣿⣿⣿⣿⠀⠀⠀⠀⠀⠀⠀⠀⠀⠀⠸⣿⣿⣿⣿⣿⡇</a:t>
            </a:r>
            <a:br/>
            <a:r>
              <a:t>⠀⠀⠀⠀⠀⣼⣿⣿⣿⣿⣿⣿⣿⣿⣿⣿⣿⣿⣿⣿⣿⣿⣿⣿⣿⣿⣿⣿⣿⣿⣿⣿⣿⣿⣿⣿⣿⣿⣿⣿⣿⣿⣿⣿⣿⣿⣿⣿⣿⣦⣄⡀⠀⠀⠀⠀⠀⣀⣼⣿⣿⣿⣿⣿⣿⣿⣿⣿⣿⣿⣿⣿⣿⡏⠀⠀⠀⠀⠀⠀⠀⠀⠀⠀⠀⢹⣿⣿⣿⣿⡇</a:t>
            </a:r>
            <a:br/>
            <a:r>
              <a:t>⠀⠀⠀⠀⢰⣿⣿⣿⣿⣿⣿⣿⣿⣿⣿⣿⣿⣿⣿⣿⣿⣿⣿⣿⣿⣿⣿⣿⣿⣿⣿⣿⣿⣿⣿⣿⣿⣿⣿⣿⣿⣿⣿⣿⣿⣿⣿⣿⣿⣿⣿⣿⣿⣶⣶⣾⣿⣿⣿⣿⣿⣿⣿⣿⣿⣿⣿⣿⣿⣿⣿⣿⣿⠁⠀⠀⠀⠀⠀⠀⠀⠀⠀⠀⠀⠀⢿⣿⣿⣿⡇</a:t>
            </a:r>
            <a:br/>
            <a:r>
              <a:t>⠀⠀⠀⠀⣿⣿⣿⣿⣿⣿⣿⣿⣿⣿⣿⣿⣿⣿⣿⣿⣿⣿⣿⣿⣿⣿⣿⣿⣿⣿⣿⣿⣿⣿⣿⣿⣿⣿⣿⣿⣿⣿⣿⣿⣿⣿⣿⣿⣿⣿⣿⣿⣿⣿⣿⣿⣿⣿⣿⣿⣿⣿⣿⣿⣿⣿⣿⣿⣿⣿⣿⣿⠇⠀⠀⠀⠀⠀⠀⠀⠀⠀⠀⠀⠀⠀⠸⣿⣿⣿⡇</a:t>
            </a:r>
            <a:br/>
            <a:r>
              <a:t>⠀⠀⠀⢸⣿⣿⣿⣿⣿⣿⣿⣿⣿⣿⣿⣿⣿⣿⣿⣿⣿⣿⣿⣿⣿⣿⣿⣿⣿⣿⣿⣿⣿⣿⣿⣿⣿⣿⣿⣿⣿⣿⣿⣿⣿⣿⣿⣿⣿⣿⣿⣿⣿⣿⣿⣿⣿⣿⣿⣿⣿⣿⣿⣿⣿⣿⣿⣿⣿⣿⣿⠏⠀⠀⠀⠀⠀⠀⠀⠀⠀⠀⠀⠀⠀⠀⠀⣿⣿⣿⡇</a:t>
            </a:r>
            <a:br/>
            <a:r>
              <a:t>⠀⠀⠀⣿⣿⣿⣿⣿⣿⣿⣿⣿⣿⣿⣿⣿⣿⣿⣿⣿⣿⣿⣿⣿⣿⣿⣿⣿⣿⣿⣿⣿⣿⣿⣿⣿⣿⣿⣿⣿⣿⣿⣿⣿⣿⣿⣿⣿⣿⣿⣿⣿⣿⣿⣿⣿⣿⣿⣿⣿⣿⣿⣿⣿⣿⣿⣿⣿⣿⡿⠃⠀⠀⠀⠀⠀⠀⠀⠀⠀⠀⠀⠀⠀⠀⠀⠀⢸⣿⣿⡇</a:t>
            </a:r>
            <a:br/>
            <a:r>
              <a:t>⠀⠀⠀⣿⣿⣿⣿⣿⣿⣿⣿⣿⣿⣿⣿⣿⣿⣿⣿⣿⣿⣿⣿⣿⣿⣿⣿⣿⣿⣿⣿⣿⣿⣿⣿⣿⣿⣿⣿⣿⣿⣿⣿⣿⣿⣿⣿⣿⣿⣿⣿⣿⣿⣿⣿⣿⣿⣿⣿⣿⣿⣿⣿⣿⣿⣿⣿⡿⠋⠀⠀⠀⠀⠀⠀⠀⠀⠀⠀⠀⠀⠀⠀⠀⠀⠀⠀⠸⣿⣿⡇</a:t>
            </a:r>
            <a:br/>
            <a:r>
              <a:t>⠀⠀⢸⣿⣿⣿⣿⣿⣿⣿⣿⣿⣿⣿⣿⣿⣿⣿⣿⣿⣿⣿⣿⣿⣿⣿⣿⣿⣿⣿⣿⣿⣿⣿⡿⠿⠿⠿⣿⣿⣿⣿⣿⣿⣿⣿⣿⣿⣿⣿⣿⣿⣿⣿⣿⣿⣿⣿⣿⣿⣿⣿⣿⣿⣿⠿⠋⠀⠀⠀⠀⠀⠀⠀⠀⠀⠀⠀⠀⠀⠀⠀⠀⠀⠀⠀⠀⠀⣿⣿⡇</a:t>
            </a:r>
            <a:br/>
            <a:r>
              <a:t>⠀⠀⢸⣿⣿⣿⣿⣿⣿⣿⣿⣿⣿⣿⣿⣿⣿⣿⣿⣿⣿⣿⣿⣿⣿⣿⣿⠿⠛⠉⠉⠁⠀⠀⠀⠀⠀⠀⠀⠀⠀⠉⠙⠛⠿⢿⣿⣿⣿⣿⣿⣿⣿⣿⣿⣿⣿⣿⣿⣿⣿⡿⠟⠋⠁⠀⠀⠀⠀⠀⠀⠀⠀⠀⠀⠀⠀⠀⠀⠀⠀⠀⠀⠀⠀⠀⠀⠀⣿⣿⡇</a:t>
            </a:r>
            <a:br/>
            <a:r>
              <a:t>⠀⠀⢸⣿⣿⣿⣿⣿⣿⣿⣿⣿⣿⣿⣿⣿⣿⣿⣿⣿⣿⣿⣿⡿⠛⠁⠀⠀⠀⠀⠀⠀⠀⠀⠀⠀⠀⠀⠀⠀⠀⠀⠀⠀⠀⠀⠈⠉⠛⠛⠛⠻⠿⠿⠿⠟⠛⠛⠉⠉⠀⠀⠀⠀⠀⠀⠀⠀⠀⠀⠀⠀⠀⠀⠀⠀⠀⠀⠀⠀⠀⠀⠀⠀⠀⠀⠀⠀⣿⣿⡇</a:t>
            </a:r>
            <a:br/>
            <a:r>
              <a:t>⠀⠀⢸⣿⣿⣿⣿⣿⣿⣿⣿⣿⣿⣿⣿⣿⣿⣿⣿⣿⣿⠟⠁⠀⠀⠀⠀⠀⠀⠀⠀⠀⠀⠀⠀⠀⠀⠀⠀⠀⠀⠀⠀⠀⠀⠀⠀⠀⠀⠀⠀⠀⠀⠀⠀⠀⠀⠀⠀⠀⠀⠀⠀⠀⠀⠀⠀⠀⠀⠀⠀⠀⠀⠀⠀⠀⠀⠀⠀⠀⠀⠀⠀⠀⠀⠀⠀⠀⣿⣿⡇</a:t>
            </a:r>
            <a:br/>
            <a:r>
              <a:t>⠀⠀⠀⣿⣿⣿⣿⣿⣿⣿⣿⣿⣿⣿⣿⣿⣿⣿⣿⠟⠁⠀⠀⠀⠀⠀⠀⠀⠀⠀⠀⠀⠀⠀⠀⠀⠀⠀⠀⠀⠀⠀⠀⠀⠀⠀⠀⠀⠀⠀⠀⠀⠀⠀⠀⠀⠀⠀⠀⠀⠀⠀⠀⠀⠀⠀⠀⠀⠀⠀⠀⠀⠀⠀⠀⠀⠀⠀⠀⠀⠀⠀⠀⠀⠀⠀⠀⢰⣿⣿⡇</a:t>
            </a:r>
            <a:br/>
            <a:r>
              <a:t>⠀⠀⠀⣿⣿⣿⣿⣿⣿⣿⣿⣿⣿⣿⣿⣿⣿⡿⠋⠀⠀⠀⠀⠀⠀⠀⠀⠀⠀⠀⠀⠀⠀⠀⠀⠀⠀⠀⠀⠀⠀⠀⠀⠀⠀⠀⠀⠀⠀⠀⠀⠀⠀⠀⠀⠀⠀⠀⠀⠀⠀⠀⠀⠀⠀⠀⠀⠀⠀⠀⠀⠀⠀⠀⠀⠀⠀⠀⠀⠀⠀⠀⠀⠀⠀⠀⠀⢸⣿⣿⡇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⠀⠀⠀⢸⣿⣿⣿⣿⣿⣿⣿⣿⣿⣿⣿⣿⡿⠁⠀⠀⠀⠀⠀⠀⠀⠀⠀⠀⠀⠀⠀⠀⠀⠀⠀⠀⠀⠀⠀⠀⠀⠀⠀⠀⠀⠀⠀⠀⠀⠀⠀⠀⠀⠀⠀⠀⠀⠀⠀⠀⠀⠀⠀⠀⠀⠀⠀⠀⠀⠀⠀⠀⠀⠀⠀⠀⠀⠀⠀⠀⠀⠀⠀⠀⠀⠀⠀⣿⣿⣿⡇</a:t>
            </a:r>
            <a:br/>
            <a:r>
              <a:t>⠀⠀⠀⠀⣿⣿⣿⣿⣿⣿⣿⣿⣿⣿⣿⡿⠁⠀⠀⠀⠀⠀⠀⠀⠀⠀⠀⠀⠀⠀⠀⠀⠀⠀⠀⠀⠀⠀⠀⠀⠀⠀⠀⠀⠀⠀⠀⠀⠀⠀⠀⠀⠀⠀⠀⠀⠀⠀⠀⠀⠀⠀⠀⠀⠀⠀⠀⠀⠀⠀⠀⠀⠀⠀⠀⠀⠀⠀⠀⠀⠀⠀⠀⠀⠀⠀⢸⣿⣿⣿⡇</a:t>
            </a:r>
            <a:br/>
            <a:r>
              <a:t>⠀⠀⠀⠀⠸⣿⣿⣿⣿⣿⣿⣿⣿⣿⣿⠇⠀⠀⠀⠀⠀⠀⠀⠀⠀⠀⠀⠀⠀⠀⠀⠀⠀⠀⠀⠀⠀⠀⠀⠀⠀⠀⠀⠀⠀⠀⠀⠀⠀⠀⠀⠀⠀⠀⠀⠀⠀⠀⠀⠀⠀⠀⠀⠀⠀⠀⠀⠀⠀⠀⠀⠀⠀⠀⠀⠀⠀⠀⠀⠀⠀⠀⠀⠀⠀⢀⣿⣿⣿⣿⡇</a:t>
            </a:r>
            <a:br/>
            <a:r>
              <a:t>⠀⠀⠀⠀⠀⢻⣿⣿⣿⣿⣿⣿⣿⣿⡟⠀⠀⠀⠀⠀⠀⠀⠀⠀⠀⠀⠀⠀⠀⠀⠀⠀⠀⢀⣤⣶⣾⣷⣶⣄⠀⠀⠀⠀⠀⠀⠀⠀⠀⠀⠀⠀⠀⠀⠀⠀⠀⠀⠀⠀⠀⠀⠀⠀⠀⠀⠀⠀⠀⠀⠀⠀⠀⠀⠀⠀⠀⠀⠀⠀⠀⠀⠀⠀⠀⣼⣿⣿⣿⣿⡇</a:t>
            </a:r>
            <a:br/>
            <a:r>
              <a:t>⠀⠀⠀⠀⠀⠀⢿⣿⣿⣿⣿⣿⣿⣿⡇⠀⠀⠀⠀⠀⠀⠀⠀⠀⠀⠀⠀⠀⠀⠀⠀⠀⢠⣿⣿⣿⣿⣿⣿⣿⣧⠀⠀⠀⠀⠀⠀⠀⠀⠀⠀⠀⠀⠀⠀⠀⠀⠀⠀⠀⠀⠀⠀⠀⠀⠀⠀⠀⠀⠀⠀⠀⠀⠀⠀⠀⠀⠀⠀⠀⠀⠀⠀⠀⣰⣿⣿⣿⣿⣿⡇</a:t>
            </a:r>
            <a:br/>
            <a:r>
              <a:t>⠀⠀⠀⠀⠀⠀⠈⢿⣿⣿⣿⣿⣿⣿⡇⠀⠀⠀⠀⠀⠀⠀⠀⠀⠀⠀⠀⠀⠀⠀⠀⠀⣿⣿⣿⣿⣿⣿⣿⣿⣿⠀⠀⠀⠀⠀⠀⠀⠀⠀⠀⠀⠀⠀⠀⠀⠀⠀⠀⠀⠀⠀⠀⠀⠀⠀⠀⠀⠀⠀⠀⠀⠀⠀⠀⠀⠀⠀⠀⠀⠀⠀⠀⣰⣿⣿⣿⣿⣿⣿⡇</a:t>
            </a:r>
            <a:br/>
            <a:r>
              <a:t>⠀⠀⠀⠀⠀⠀⠀⠈⢻⣿⣿⣿⣿⣿⡇⠀⠀⠀⠀⠀⠀⠀⠀⠀⠀⠀⠀⠀⠀⠀⠀⠀⢹⣿⣿⣿⣿⣿⣿⣿⠏⠀⠀⠀⠀⠀⠀⠀⠀⠀⠀⠀⠀⠀⠀⠀⠀⠀⠀⠀⠀⠀⠀⠀⠀⠀⠀⠀⠀⠀⠀⠀⠀⠀⠀⠀⠀⠀⠀⠀⠀⠀⣰⣿⣿⣿⣿⣿⣿⣿⡇</a:t>
            </a:r>
            <a:br/>
            <a:r>
              <a:t>⠀⠀⠀⠀⠀⠀⠀⠀⠀⠻⣿⣿⣿⣿⣧⠀⠀⠀⠀⠀⠀⠀⠀⠀⠀⠀⠀⠀⠀⠀⠀⠀⠀⠙⠿⣿⣿⡿⠟⠃⠀⠀⠀⠀⠀⠀⠀⠀⠀⠀⠀⠀⠀⠀⠀⠀⠀⠀⠀⠀⠀⠀⠀⠀⠀⠀⠀⠀⠀⠀⠀⠀⠀⠀⠀⠀⠀⠀⠀⠀⠀⣼⣿⣿⣿⣿⣿⣿⣿⣿⡇</a:t>
            </a:r>
            <a:br/>
            <a:r>
              <a:t>⠀⠀⠀⠀⠀⠀⠀⠀⠀⠀⠙⣿⣿⣿⣿⡀⠀⠀⠀⠀⠀⠀⠀⠀⠀⠀⠀⠀⠀⠀⠀⠀⠀⠀⠀⠀⠀⠀⠀⠀⠀⠀⠀⠀⠀⠀⠀⠀⠀⠀⠀⠀⠀⠀⠀⠀⠀⠀⠀⠀⠀⠀⠀⠀⠀⠀⠀⠀⠀⠀⠀⠀⠀⠀⠀⠀⠀⠀⠀⢠⣾⣿⣿⣿⣿⣿⣿⣿⣿⣿⡇</a:t>
            </a:r>
            <a:br/>
            <a:r>
              <a:t>⠀⠀⠀⠀⠀⠀⠀⠀⠀⠀⠀⠈⠻⣿⣿⣷⠀⠀⠀⠀⠀⠀⠀⠀⠀⠀⠀⠀⠀⠀⠀⠀⠀⠀⠀⠀⠀⠀⠀⠀⠀⠀⠀⠀⠀⠀⠀⠀⠀⠀⠀⠀⠀⠀⠀⠀⠀⠀⠀⠀⠀⠀⠀⠀⠀⠀⠀⠀⠀⠀⠀⠀⠀⠀⠀⠀⠀⢀⣴⣿⣿⣿⣿⣿⣿⣿⣿⣿⣿⣿⡇</a:t>
            </a:r>
            <a:br/>
            <a:r>
              <a:t>⠀⠀⠀⠀⠀⠀⠀⠀⠀⠀⠀⠀⠀⠈⢿⣿⣇⠀⠀⠀⠀⠀⠀⠀⠀⠀⠀⠀⠀⠀⠀⠀⠀⠀⠀⠀⠀⠀⠀⠀⠀⠀⠀⠀⠀⠀⠀⠀⠀⠀⠀⠀⠀⠀⠀⠀⠀⠀⠀⠀⠀⠀⠀⠀⠀⠀⠀⠀⠀⠀⠀⠀⠀⠀⠀⠀⣠⣾⣿⣿⣿⣿⣿⣿⣿⣿⣿⣿⣿⣿⡇</a:t>
            </a:r>
            <a:br/>
            <a:r>
              <a:t>⠀⠀⠀⠀⠀⠀⠀⠀⠀⠀⠀⠀⠀⠀⠀⠙⠻⣧⡀⠀⠀⠀⠀⠀⠀⠀⠀⠀⠀⠀⠀⠀⠀⠀⠀⠀⠀⠀⠀⠀⠀⠀⠀⠀⠀⠀⠀⠀⠀⠀⠀⠀⠀⠀⠀⠀⠀⠀⠀⠀⠀⠀⠀⠀⠀⠀⠀⠀⠀⠀⠀⠀⠀⠀⣠⣾⣿⣿⣿⣿⣿⣿⣿⣿⣿⣿⣿⣿⣿⣿⡇</a:t>
            </a:r>
            <a:br/>
            <a:r>
              <a:t>⠀⠀⠀⠀⠀⠀⠀⠀⠀⠀⠀⠀⠀⠀⠀⠀⠀⠈⠳⣄⠀⠀⠀⠀⠀⠀⠀⠀⠀⠀⠀⠀⠀⠀⠀⠀⠀⠀⠀⠀⠀⠀⠀⠀⠀⠀⠀⠀⠀⠀⠀⠀⠀⠀⠀⠀⠀⠀⠀⠀⠀⠀⠀⠀⠀⠀⠀⠀⠀⠀⠀⢀⣴⣾⣿⣿⣿⣿⣿⣿⣿⣿⣿⣿⣿⣿⣿⣿⣿⣿⡇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⠀⠀⠀⠀⠀⠀⠀⠀⠀⠀⠀⠀⠀⠀⠀⠀⢀⣤⣾⣿⣿⣿⣿⣿⣿⣿⣿⣿⣿⣿⣿⣿⣿⣿⣿⣿⣿⣿⣿⣿⣿⣿⣿⣿⣿⣿⣿⣿⣿⣿⣿⣿⣿⣿⣿⣿⣿⣿⣿⣿⣿⣿⣿⣿⣿⣿⣿⣿⣿⣿⣿⣿⣦⣌⠻⣿⣿⣿⣿⣿⣿⣿⣿⣿⣿⣿⣿⣿⣿⣿⡇</a:t>
            </a:r>
            <a:br/>
            <a:r>
              <a:t>⠀⠀⠀⠀⠀⠀⠀⠀⠀⠀⠀⠀⠀⠀⢀⣴⣿⣿⣿⣿⣿⣿⣿⣿⣿⣿⣿⣿⣿⣿⣿⣿⣿⣿⣿⣿⣿⣿⣿⣿⣿⣿⣿⣿⣿⣿⣿⣿⣿⣿⣿⣿⣿⣿⣿⣿⣿⣿⣿⣿⣿⣿⣿⣿⣿⣿⣿⣿⣿⣿⣿⣿⣿⣿⣷⣜⢿⣿⣿⣿⣿⣿⣿⣿⣿⣿⣿⣿⣿⣿⡇</a:t>
            </a:r>
            <a:br/>
            <a:r>
              <a:t>⠀⠀⠀⠀⠀⠀⠀⠀⠀⠀⠀⠀⢀⣴⣿⣿⣿⣿⣿⣿⣿⣿⣿⣿⣿⣿⣿⣿⣿⣿⣿⣿⣿⣿⣿⣿⣿⣿⣿⣿⣿⣿⣿⣿⣿⣿⣿⣿⣿⣿⣿⣿⣿⣿⣿⣿⣿⣿⣿⣿⣿⣿⣿⣿⣿⣿⣿⣿⣿⣿⣿⣿⣿⣿⣿⣿⣷⡹⣿⣿⣿⣿⣿⣿⣿⣿⣿⣿⣿⣿⡇</a:t>
            </a:r>
            <a:br/>
            <a:r>
              <a:t>⠀⠀⠀⠀⠀⠀⠀⠀⠀⠀⠀⣠⣾⣿⣿⣿⣿⣿⣿⣿⣿⣿⣿⣿⣿⣿⣿⣿⣿⣿⣿⣿⣿⣿⣿⣿⣿⣿⣿⣿⣿⣿⣿⣿⣿⣿⣿⣿⣿⣿⣿⣿⣿⣿⣿⣿⣿⣿⣿⣿⣿⣿⣿⣿⣿⣿⣿⣿⣿⣿⣿⣿⣿⣿⣿⣿⣿⣿⡌⢻⣿⣿⣿⣿⣿⣿⣿⣿⣿⣿⡇</a:t>
            </a:r>
            <a:br/>
            <a:r>
              <a:t>⠀⠀⠀⠀⠀⠀⠀⠀⠀⢀⣼⣿⣿⣿⣿⣿⣿⣿⣿⣿⣿⣿⣿⣿⣿⣿⣿⣿⣿⣿⣿⣿⣿⣿⣿⣿⣿⣿⣿⣿⣿⣿⣿⣿⣿⣿⣿⣿⣿⣿⣿⣿⣿⣿⣿⣿⣿⣿⣿⣿⣿⣿⣿⣿⣿⣿⣿⣿⣿⣿⣿⣿⣿⣿⣿⣿⣿⣿⣿⡄⠙⣿⣿⣿⣿⣿⣿⣿⣿⣿⡇</a:t>
            </a:r>
            <a:br/>
            <a:r>
              <a:t>⠀⠀⠀⠀⠀⠀⠀⠀⢠⣿⣿⣿⣿⣿⣿⣿⣿⣿⣿⣿⣿⣿⣿⣿⣿⣿⣿⣿⣿⣿⣿⣿⣿⣿⣿⣿⣿⣿⣿⣿⣿⣿⣿⣿⣿⣿⣿⣿⣿⣿⣿⣿⣿⣿⣿⣿⣿⣿⣿⣿⣿⣿⣿⣿⣿⣿⣿⣿⣿⣿⣿⣿⣿⣿⣿⣿⣿⣿⣿⣿⡄⠈⢿⣿⣿⣿⣿⣿⣿⣿⡇</a:t>
            </a:r>
            <a:br/>
            <a:r>
              <a:t>⠀⠀⠀⠀⠀⠀⠀⣰⣿⣿⣿⣿⣿⣿⣿⣿⣿⣿⣿⣿⣿⣿⣿⣿⣿⣿⣿⣿⣿⣿⣿⣿⣿⣿⣿⣿⣿⣿⣿⣿⣿⣿⣿⣿⣿⣿⣿⣿⣿⣿⣿⣿⣿⣿⣿⣿⠟⠛⠋⠉⠉⠛⠻⣿⣿⣿⣿⣿⣿⣿⣿⣿⣿⣿⣿⣿⣿⣿⣿⣿⡇⠀⠈⢿⣿⣿⣿⣿⣿⣿⡇</a:t>
            </a:r>
            <a:br/>
            <a:r>
              <a:t>⠀⠀⠀⠀⠀⠀⣰⣿⣿⣿⣿⣿⣿⣿⣿⣿⣿⣿⣿⣿⣿⣿⣿⣿⣿⣿⣿⣿⣿⣿⣿⣿⣿⣿⣿⣿⣿⣿⣿⣿⣿⣿⣿⣿⣿⣿⣿⣿⣿⣿⣿⣿⣿⣿⡿⠁⠀⠀⠀⠀⠀⠀⠀⠈⠹⣿⣿⣿⣿⣿⣿⣿⣿⣿⣿⣿⣿⣿⣿⣿⣿⠀⠀⠀⢻⣿⣿⣿⣿⣿⡇</a:t>
            </a:r>
            <a:br/>
            <a:r>
              <a:t>⠀⠀⠀⠀⠀⢰⣿⣿⣿⣿⣿⣿⣿⣿⣿⣿⣿⣿⣿⣿⣿⣿⣿⣿⣿⣿⣿⣿⣿⣿⣿⣿⣿⣿⣿⣿⣿⣿⣿⣿⣿⣿⣿⣿⣿⣿⣿⣿⣿⣿⣿⣿⣿⣿⠁⠀⠀⠀⠀⠀⠀⠀⠀⠀⠀⠘⣿⣿⣿⣿⣿⣿⣿⣿⣿⣿⣿⣿⣿⣿⣿⠀⠀⠀⠈⢿⣿⣿⣿⣿⡇</a:t>
            </a:r>
            <a:br/>
            <a:r>
              <a:t>⠀⠀⠀⠀⢠⣿⣿⣿⣿⣿⣿⣿⣿⣿⣿⣿⣿⣿⣿⣿⣿⣿⣿⣿⣿⣿⣿⣿⣿⣿⣿⣿⣿⣿⣿⣿⣿⣿⣿⣿⣿⣿⣿⣿⣿⣿⣿⣿⣿⣿⣿⣿⣿⣿⠀⠀⠀⠀⠀⠀⠀⠀⠀⠀⠀⠀⢹⣿⣿⣿⣿⣿⣿⣿⣿⣿⣿⣿⣿⣿⣿⠀⠀⠀⠀⠘⣿⣿⣿⣿⡇</a:t>
            </a:r>
            <a:br/>
            <a:r>
              <a:t>⠀⠀⠀⠀⣾⣿⣿⣿⣿⣿⣿⣿⣿⣿⣿⣿⣿⣿⣿⣿⣿⣿⣿⣿⣿⣿⣿⣿⣿⣿⣿⣿⣿⣿⣿⣿⣿⣿⣿⣿⣿⣿⣿⣿⣿⣿⣿⣿⣿⣿⣿⣿⣿⣿⣧⠀⠀⠀⠀⠀⠀⠀⠀⠀⠀⢀⣿⣿⣿⣿⣿⣿⣿⣿⣿⣿⣿⣿⣿⣿⣿⠀⠀⠀⠀⠀⢸⣿⣿⣿⡇</a:t>
            </a:r>
            <a:br/>
            <a:r>
              <a:t>⠀⠀⠀⢰⣿⣿⣿⣿⣿⣿⣿⣿⣿⣿⣿⣿⣿⣿⣿⣿⣿⣿⣿⣿⣿⣿⣿⣿⣿⣿⣿⣿⣿⣿⣿⣿⣿⣿⣿⣿⣿⣿⣿⣿⣿⣿⣿⣿⣿⣿⣿⣿⣿⣿⣿⣷⣄⠀⠀⠀⠀⠀⠀⠀⣠⣾⣿⣿⣿⣿⣿⣿⣿⣿⣿⣿⣿⣿⣿⣿⡇⠀⠀⠀⠀⠀⠀⢿⣿⣿⡇</a:t>
            </a:r>
            <a:br/>
            <a:r>
              <a:t>⠀⠀⠀⣾⣿⣿⣿⣿⣿⣿⣿⣿⣿⣿⣿⣿⣿⣿⣿⣿⣿⣿⣿⣿⣿⣿⣿⣿⣿⣿⣿⣿⣿⣿⣿⣿⣿⣿⣿⣿⣿⣿⣿⣿⣿⣿⣿⣿⣿⣿⣿⣿⣿⣿⣿⣿⣿⣿⣶⣦⣤⣴⣶⣿⣿⣿⣿⣿⣿⣿⣿⣿⣿⣿⣿⣿⣿⣿⣿⡟⠀⠀⠀⠀⠀⠀⠀⢸⣿⣿⡇</a:t>
            </a:r>
            <a:br/>
            <a:r>
              <a:t>⠀⠀⢰⣿⣿⣿⣿⣿⣿⣿⣿⣿⣿⣿⣿⣿⣿⣿⣿⣿⣿⣿⣿⣿⠿⠿⠟⠛⠛⠛⠛⠛⠻⠿⢿⣿⣿⣿⣿⣿⣿⣿⣿⣿⣿⣿⣿⣿⣿⣿⣿⣿⣿⣿⣿⣿⣿⣿⣿⣿⣿⣿⣿⣿⣿⣿⣿⣿⣿⣿⣿⣿⣿⣿⣿⣿⣿⣿⣿⠁⠀⠀⠀⠀⠀⠀⠀⠀⣿⣿⡇</a:t>
            </a:r>
            <a:br/>
            <a:r>
              <a:t>⠀⠀⢸⣿⣿⣿⣿⣿⣿⣿⣿⣿⣿⣿⣿⣿⣿⣿⣿⠿⠛⠉⠁⠀⠀⠀⠀⠀⠀⠀⠀⠀⠀⠀⠀⠀⠈⠉⠛⠿⣿⣿⣿⣿⣿⣿⣿⣿⣿⣿⣿⣿⣿⣿⣿⣿⣿⣿⣿⣿⣿⣿⣿⣿⣿⣿⣿⣿⣿⣿⣿⣿⣿⣿⣿⣿⣿⣿⠁⠀⠀⠀⠀⠀⠀⠀⠀⠀⢻⣿⡇</a:t>
            </a:r>
            <a:br/>
            <a:r>
              <a:t>⠀⠀⣸⣿⣿⣿⣿⣿⣿⣿⣿⣿⣿⣿⣿⣿⠿⠋⠀⠀⠀⠀⠀⠀⠀⠀⠀⠀⠀⠀⠀⠀⠀⠀⠀⠀⠀⠀⠀⠀⠀⠉⠻⣿⣿⣿⣿⣿⣿⣿⣿⣿⣿⣿⣿⣿⣿⣿⣿⣿⣿⣿⣿⣿⣿⣿⣿⣿⣿⣿⣿⣿⣿⣿⣿⣿⠟⠀⠀⠀⠀⠀⠀⠀⠀⠀⠀⠀⢸⣿⡇</a:t>
            </a:r>
            <a:br/>
            <a:r>
              <a:t>⠀⠀⣿⣿⣿⣿⣿⣿⣿⣿⣿⣿⣿⣿⠟⠁⠀⠀⠀⠀⠀⠀⠀⠀⠀⠀⠀⠀⠀⠀⠀⠀⠀⠀⠀⠀⠀⠀⠀⠀⠀⠀⠀⠈⠙⢿⣿⣿⣿⣿⣿⣿⣿⣿⣿⣿⣿⣿⣿⣿⣿⣿⣿⣿⣿⣿⣿⣿⣿⣿⣿⣿⣿⣿⡿⠃⠀⠀⠀⠀⠀⠀⠀⠀⠀⠀⠀⠀⢸⣿⡇</a:t>
            </a:r>
            <a:br/>
            <a:r>
              <a:t>⠀⠀⣿⣿⣿⣿⣿⣿⣿⣿⣿⣿⡟⠁⠀⠀⠀⠀⠀⠀⠀⠀⠀⠀⠀⠀⠀⠀⠀⠀⠀⠀⠀⠀⠀⠀⠀⠀⠀⠀⠀⠀⠀⠀⠀⠀⠙⠿⣿⣿⣿⣿⣿⣿⣿⣿⣿⣿⣿⣿⣿⣿⣿⣿⣿⣿⣿⣿⣿⣿⣿⣿⠿⠁⠀⠀⠀⠀⠀⠀⠀⠀⠀⠀⠀⠀⠀⠀⢸⣿⡇</a:t>
            </a:r>
            <a:br/>
            <a:r>
              <a:t>⠀⠀⢹⣿⣿⣿⣿⣿⣿⣿⣿⠋⠀⠀⠀⠀⠀⠀⠀⠀⠀⠀⠀⠀⠀⠀⠀⠀⠀⠀⠀⠀⠀⠀⠀⠀⠀⠀⠀⠀⠀⠀⠀⠀⠀⠀⠀⠀⠈⠙⠻⢿⣿⣿⣿⣿⣿⣿⣿⣿⣿⣿⣿⣿⣿⣿⣿⣿⠿⠛⠉⠀⠀⠀⠀⠀⠀⠀⠀⠀⠀⠀⠀⠀⠀⠀⠀⠀⢸⣿⡇</a:t>
            </a:r>
            <a:br/>
            <a:r>
              <a:t>⠀⠀⢸⣿⣿⣿⣿⣿⣿⣿⠃⠀⠀⠀⠀⠀⠀⠀⠀⠀⠀⠀⠀⠀⠀⠀⠀⠀⠀⠀⠀⠀⠀⠀⠀⠀⠀⠀⠀⠀⠀⠀⠀⠀⠀⠀⠀⠀⠀⠀⠀⠀⠈⠉⠙⠛⠛⠿⠿⠿⠿⠿⠿⠟⠛⠋⠉⠀⠀⠀⠀⠀⠀⠀⠀⠀⠀⠀⠀⠀⠀⠀⠀⠀⠀⠀⠀⠀⣼⣿⡇</a:t>
            </a:r>
            <a:br/>
            <a:r>
              <a:t>⠀⠀⠘⣿⣿⣿⣿⣿⣿⠇⠀⠀⠀⠀⠀⠀⠀⠀⠀⠀⠀⠀⠀⠀⠀⠀⠀⠀⠀⠀⠀⠀⠀⠀⠀⠀⠀⠀⠀⠀⠀⠀⠀⠀⠀⠀⠀⠀⠀⠀⠀⠀⠀⠀⠀⠀⠀⠀⠀⠀⠀⠀⠀⠀⠀⠀⠀⠀⠀⠀⠀⠀⠀⠀⠀⠀⠀⠀⠀⠀⠀⠀⠀⠀⠀⠀⠀⠀⣿⣿⡇</a:t>
            </a:r>
            <a:br/>
            <a:r>
              <a:t>⠀⠀⠀⢿⣿⣿⣿⣿⡏⠀⠀⠀⠀⠀⠀⠀⠀⠀⠀⠀⠀⠀⠀⠀⠀⠀⠀⠀⠀⠀⠀⠀⠀⠀⠀⠀⠀⠀⠀⠀⠀⠀⠀⠀⠀⠀⠀⠀⠀⠀⠀⠀⠀⠀⠀⠀⠀⠀⠀⠀⠀⠀⠀⠀⠀⠀⠀⠀⠀⠀⠀⠀⠀⠀⠀⠀⠀⠀⠀⠀⠀⠀⠀⠀⠀⠀⠀⢸⣿⣿⡇</a:t>
            </a:r>
            <a:br/>
            <a:r>
              <a:t>⠀⠀⠀⠸⣿⣿⣿⣿⠇⠀⠀⠀⠀⠀⠀⠀⠀⠀⠀⠀⠀⠀⠀⠀⠀⠀⠀⣠⣴⣶⣿⣶⣶⣄⠀⠀⠀⠀⠀⠀⠀⠀⠀⠀⠀⠀⠀⠀⠀⠀⠀⠀⠀⠀⠀⠀⠀⠀⠀⠀⠀⠀⠀⠀⠀⠀⠀⠀⠀⠀⠀⠀⠀⠀⠀⠀⠀⠀⠀⠀⠀⠀⠀⠀⠀⠀⠀⣿⣿⣿⡇</a:t>
            </a:r>
            <a:br/>
            <a:r>
              <a:t>⠀⠀⠀⠀⢻⣿⣿⣿⠀⠀⠀⠀⠀⠀⠀⠀⠀⠀⠀⠀⠀⠀⠀⠀⠀⠀⣼⣿⣿⣿⣿⣿⣿⣿⣧⠀⠀⠀⠀⠀⠀⠀⠀⠀⠀⠀⠀⠀⠀⠀⠀⠀⠀⠀⠀⠀⠀⠀⠀⠀⠀⠀⠀⠀⠀⠀⠀⠀⠀⠀⠀⠀⠀⠀⠀⠀⠀⠀⠀⠀⠀⠀⠀⠀⠀⠀⣸⣿⣿⣿⡇</a:t>
            </a:r>
            <a:br/>
            <a:r>
              <a:t>⠀⠀⠀⠀⠈⣿⣿⣿⠀⠀⠀⠀⠀⠀⠀⠀⠀⠀⠀⠀⠀⠀⠀⠀⠀⢠⣿⣿⣿⣿⣿⣿⣿⣿⣿⠀⠀⠀⠀⠀⠀⠀⠀⠀⠀⠀⠀⠀⠀⠀⠀⠀⠀⠀⠀⠀⠀⠀⠀⠀⠀⠀⠀⠀⠀⠀⠀⠀⠀⠀⠀⠀⠀⠀⠀⠀⠀⠀⠀⠀⠀⠀⠀⠀⠀⢠⣿⣿⣿⣿⡇</a:t>
            </a:r>
            <a:br/>
            <a:r>
              <a:t>⠀⠀⠀⠀⠀⠘⣿⣿⠀⠀⠀⠀⠀⠀⠀⠀⠀⠀⠀⠀⠀⠀⠀⠀⠀⠈⢿⣿⣿⣿⣿⣿⣿⣿⠃⠀⠀⠀⠀⠀⠀⠀⠀⠀⠀⠀⠀⠀⠀⠀⠀⠀⠀⠀⠀⠀⠀⠀⠀⠀⠀⠀⠀⠀⠀⠀⠀⠀⠀⠀⠀⠀⠀⠀⠀⠀⠀⠀⠀⠀⠀⠀⠀⠀⢀⣾⣿⣿⣿⣿⡇</a:t>
            </a:r>
            <a:br/>
            <a:r>
              <a:t>⠀⠀⠀⠀⠀⠀⠘⣿⡄⠀⠀⠀⠀⠀⠀⠀⠀⠀⠀⠀⠀⠀⠀⠀⠀⠀⠀⠛⠿⠿⠿⠿⠋⠁⠀⠀⠀⠀⠀⠀⠀⠀⠀⠀⠀⠀⠀⠀⠀⠀⠀⠀⠀⠀⠀⠀⠀⠀⠀⠀⠀⠀⠀⠀⠀⠀⠀⠀⠀⠀⠀⠀⠀⠀⠀⠀⠀⠀⠀⠀⠀⠀⠀⢀⣾⣿⣿⣿⣿⣿⡇</a:t>
            </a:r>
            <a:br/>
            <a:r>
              <a:t>⠀⠀⠀⠀⠀⠀⠀⠘⣧⠀⠀⠀⠀⠀⠀⠀⠀⠀⠀⠀⠀⠀⠀⠀⠀⠀⠀⠀⠀⠀⠀⠀⠀⠀⠀⠀⠀⠀⠀⠀⠀⠀⠀⠀⠀⠀⠀⠀⠀⠀⠀⠀⠀⠀⠀⠀⠀⠀⠀⠀⠀⠀⠀⠀⠀⠀⠀⠀⠀⠀⠀⠀⠀⠀⠀⠀⠀⠀⠀⠀⠀⠀⢀⣾⣿⣿⣿⣿⣿⣿⡇</a:t>
            </a:r>
            <a:br/>
            <a:r>
              <a:t>⠀⠀⠀⠀⠀⠀⠀⠀⠈⠄⠀⠀⠀⠀⠀⠀⠀⠀⠀⠀⠀⠀⠀⠀⠀⠀⠀⠀⠀⠀⠀⠀⠀⠀⠀⠀⠀⠀⠀⠀⠀⠀⠀⠀⠀⠀⠀⠀⠀⠀⠀⠀⠀⠀⠀⠀⠀⠀⠀⠀⠀⠀⠀⠀⠀⠀⠀⠀⠀⠀⠀⠀⠀⠀⠀⠀⠀⠀⠀⠀⠀⢠⣿⣿⣿⣿⣿⣿⣿⣿⡇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⠀⠀⠀⠀⠀⠀⠀⠀⠀⠀⠀⠀⠀⠀⠀⠀⠀⠀⠀⠀⠀⠀⠀⠀⠀⠀⠀⠀⠀⠀⠀⠀⠀⠀⠀⠀⠀⠀⠀⠀⠀⠀⠀⠀⠀⠀⠀⠀⠀⠀⠀⠀⠀⠀⠀⠀⠀⠀⠀⠀⠀⠀⠀⠀⠀⠀⠀⠀⠀⠀⠀⠀⠀⠀⠀⠀⠀⠀⠀⠀⣰⣿⣿⣿⣿⣿⣿⣿⣿⣿⡇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⠀⠀⠀⠀⠀⠀⠀⠀⠀⠀⠀⠀⠀⠀⠀⠀⠀⠀⠀⠀⠀⠀⠀⠀⠀⠀⠀⠀⠀⠀⠀⠀⠀⠀⠀⠀⠀⠀⠀⠀⠀⠀⠀⠀⠀⠀⠀⠀⠀⠀⠀⠀⠀⠀⠀⠀⠀⠀⠀⠀⠀⠀⠀⠀⠀⠀⠀⠀⠀⠀⠀⠀⠀⠀⠀⠀⠀⠀⢠⣾⣿⣿⣿⣿⣿⣿⣿⣿⣿⣿⡇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⠀⠀⠀⠀⠀⠀⠀⠀⠀⠀⠀⠀⠀⠀⠀⠀⠀⠀⠀⠀⠀⠀⠀⠀⠀⠀⠀⠀⠀⠀⠀⠀⠀⠀⠀⠀⠀⠀⠀⠀⠀⠀⠀⠀⠀⠀⠀⠀⠀⠀⠀⠀⠀⠀⠀⠀⠀⠀⠀⠀⠀⠀⠀⠀⠀⠀⠀⠀⠀⠀⠀⠀⠀⠀⠀⠀⢀⣴⣿⣿⣿⣿⣿⣿⣿⣿⣿⣿⣿⣿⡇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⠀⠀⠀⠀⠀⠀⠀⠀⠀⠀⠀⠀⠀⠀⠀⠀⠀⠀⠀⠀⠀⠀⠀⠀⠀⠀⠀⠀⠀⠀⠀⠀⠀⠀⠀⠀⠀⠀⠀⠀⠀⠀⠀⠀⠀⠀⠀⠀⠀⠀⠀⠀⠀⠀⠀⠀⠀⠀⠀⠀⠀⠀⠀⠀⠀⠀⠀⠀⠀⠀⠀⠀⠀⠀⢀⣴⣿⣿⣿⣿⣿⣿⣿⣿⣿⣿⣿⣿⣿⣿⡇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⠀⠀⠀⠀⠀⠀⠀⠀⠀⠀⠀⠀⠀⠀⠀⠀⠀⠀⠀⠀⠀⠀⠀⠀⠀⠀⠀⠀⠀⠀⠀⠀⠀⠀⠀⠀⠀⠀⠀⠀⠀⠀⠀⠀⠀⠀⠀⠀⠀⠀⠀⠀⠀⠀⠀⠀⠀⠀⠀⠀⠀⠀⠀⠀⠀⠀⠀⠀⠀⠀⠀⠀⣀⣴⣿⣿⣿⣿⣿⣿⣿⣿⣿⣿⣿⣿⣿⣿⣿⣿⡇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⠀⠀⠀⠀⠀⠀⠀⠀⠀⠀⠀⠀⠀⠀⠀⠀⠀⠀⠀⠀⠀⠀⠀⠀⠀⠀⠀⠀⠀⠀⠀⠀⠀⠀⠀⠀⠀⠀⠀⠀⠀⢀⣸⣷⡿⠂⣠⣴⣶⣶⣦⣄⠀⠀⠀⠀⠀⠀⠀⠀⠀⠀⠀⠀⠀⠀⠀⠀⠀⠀⠀⠀⠀⠀⠀⠀⠀⠀⠀⠀⠀⠀⠀⠀⠀⠀⠀⠀⠀⠀⠀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⠀⠀⠀⠀⠀⠀⠀⠀⠀⠀⠀⠀⠀⠀⠀⠀⠀⠀⠀⠀⠀⠀⠀⠀⠀⠀⠀⠀⠀⠀⠀⠀⠀⠀⠀⠀⠀⠀⠀⠀⠀⠀⠹⢿⣿⣿⣿⣿⣿⣿⡏⠙⠳⡄⠀⠀⠀⠀⠀⠀⠀⠀⠀⠀⠀⠀⠀⠀⠀⠀⠀⠀⠀⠀⠀⠀⠀⠀⠀⠀⠀⠀⠀⠀⠀⠀⠀⠀⠀⠀⠀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⠀⠀⠀⠀⠀⠀⠀⠀⠀⠀⠀⠀⠀⠀⠀⠀⠀⠀⠀⠀⠀⠀⠀⠀⠀⠀⠀⠀⠀⠀⠀⠀⠀⠀⠀⠀⠀⠀⠀⠀⠀⠀⠀⠀⠉⢻⣿⣿⣿⣿⣷⣶⣄⠀⠀⠀⠀⠀⠀⠀⠀⠀⠀⠀⠀⠀⠀⠀⠀⠀⠀⠀⠀⠀⠀⠀⠀⠀⠀⠀⠀⠀⠀⠀⠀⠀⠀⠀⠀⠀⠀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⠀⠀⠀⠀⠀⠀⠀⠀⠀⠀⠀⠀⠀⠀⠀⠀⠀⠀⠀⠀⠀⠀⠀⠀⠀⠀⠀⠀⠀⠀⠀⠀⠀⠀⠀⠀⠀⠀⠀⠀⠀⠀⠀⢰⣿⡇⠉⣻⣿⣿⣿⣿⣿⣇⠀⠀⠀⠀⠀⠀⠀⠀⠀⠀⠀⠀⠀⠀⠀⠀⠀⠀⠀⠀⠀⠀⠀⠀⠀⠀⠀⠀⠀⠀⠀⠀⠀⠀⠀⠀⠀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⠀⠀⠀⠀⠀⠀⠀⠀⠀⠀⠀⠀⠀⠀⠀⠀⠀⠀⠀⠀⠀⠀⠀⠀⠀⠀⠀⠀⠀⠀⠀⠀⠀⠀⠀⠀⠀⠀⠀⠀⠀⠀⠀⠀⠈⢻⣤⣿⣿⣿⣿⣿⣿⣿⣷⠄⠀⠀⠀⠀⠀⠀⠀⠀⠀⠀⠀⠀⠀⠀⠀⠀⠀⠀⠀⠀⠀⠀⠀⠀⠀⠀⠀⠀⠀⠀⠀⠀⠀⠀⠀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⠀⠀⠀⠀⠀⠀⠀⠀⠀⠀⠀⠀⠀⠀⠀⠀⠀⠀⠀⠀⠀⠀⠀⠀⠀⠀⠀⠀⠀⠀⠀⠀⠀⠀⠀⠀⠀⠀⠀⠀⠀⠀⠀⠀⠀⠘⣿⠿⣿⣿⣿⣆⣼⣿⡇⠀⠀⠀⠀⠀⠀⠀⠀⠀⠀⠀⠀⠀⠀⠀⠀⠀⠀⠀⠀⠀⠀⠀⠀⠀⠀⠀⠀⠀⠀⠀⠀⠀⠀⠀⠀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⠀⠀⠀⠀⠀⠀⠀⠀⠀⠀⠀⠀⠀⠀⠀⠀⠀⠀⠀⠀⠀⠀⠀⠀⠀⠀⠀⠀⠀⠀⠀⠀⠀⠀⠀⠀⠀⠀⠀⠀⠀⠀⠀⠀⠀⣰⠟⠀⢹⣿⣿⣿⣿⣿⢷⣤⣤⣀⣀⡀⠀⠀⠀⠀⠀⠀⠀⠀⠀⠀⠀⠀⠀⠀⠀⠀⠀⠀⠀⠀⠀⠀⠀⠀⠀⠀⠀⠀⠀⠀⠀</a:t>
            </a:r>
            <a:br/>
            <a:r>
              <a:t>⠀⠀⠀⠀⠀⠀⠀⠀⠀⠀⠀⠀⠀⠀⠀⠀⠀⠀⠀⠀⠀⠀⠀⠀⠀⠀⠀⠀⢤⣤⣤⣤⣤⣀⣀⣀⣀⣀⠀⠀⠀⠀⠀⠀⣰⡏⢀⣴⣿⣿⣿⣿⣿⣿⣷⣮⣭⣷⣦⣵⣶⣶⣿⣿⣿⣿⣷⣦⠀⠀⠀⠀⠀⠀⠀⠀⠀⠀⠀⠀⠀⠀⠀⠀⠀⠀⠀⠀⠀⠀⠀</a:t>
            </a:r>
            <a:br/>
            <a:r>
              <a:t>⠀⠀⠀⠀⠀⠀⠀⠀⠀⠀⠀⠀⠀⠀⠀⠀⠀⠀⠀⠀⠀⠀⠀⠀⠀⠀⠀⠀⠀⠉⠉⠙⠿⠛⠿⢿⣟⣛⠛⠛⠻⠿⠿⠿⠿⣿⣿⣿⣿⣿⣿⣿⣿⣿⣿⣿⣿⣿⣿⣿⣿⣿⣿⣿⣿⣿⣿⣿⣷⣦⠀⠀⠀⠀⠀⠀⠀⠀⠀⠀⠀⠀⠀⠀⠀⠀⠀⠀⠀⠀⠀</a:t>
            </a:r>
            <a:br/>
            <a:r>
              <a:t>⠀⠀⠀⠀⠀⠀⠀⠀⠀⠀⠀⠀⠀⠀⠀⠀⠀⠀⠀⠀⠀⠀⠀⠀⠀⠀⠀⠀⠀⠀⠀⠀⠀⠀⠀⠀⠀⠉⠓⠂⠀⠀⠀⠀⠀⠙⠛⠛⠛⠛⠛⣿⣿⣟⠛⠛⠛⠿⢿⣿⣿⣿⣿⣿⣿⣿⣿⣿⣿⣿⠂⠀⠀⠀⠀⠀⠀⠀⠀⠀⠀⠀⠀⠀⠀⠀⠀⠀⠀⠀⠀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⠀⠀⠀⠀⠀⠀⠀⠀⠀⠀⠀⠀⠀⠀⠀⠀⠀⠀⠀⠀⠀⠀⠀⠀⠀⠀⠀⠀⠀⠀⠀⠀⠀⠀⠀⠀⠀⠀⠀⠀⠀⠀⠀⠀⠀⠀⠀⠀⠀⠀⠀⢿⠛⠿⠀⠀⠀⠀⠀⠀⠀⠀⠉⠉⠛⠻⠿⠛⠁⠉⠀⠀⠀⠀⠀⠀⠀⠀⠀⠀⠀⠀⠀⠀⠀⠀⠀⠀⠀⠀⠀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⠀⠀⠀⠀⠀⠀⠀⠀⠀⠀⠀⠀⠀⠀⠀⠀⣀⣴⣿⣿⣿⣿⣿⣿⣿⣿⣿⣿⣿⣿⣿⣿⣿⣿⣿⣿⣿⣿⣿⣿⣿⣿⣿⣿⣿⣿⣿⣿⣿⣿⣿⣿⣿⣿⣿⣿⣿⣿⣿⣿⣿⣿⣿⣿⣿⣿⣿⣿⣿⣿⣿⣿⣷⣄⡀⠈⢻⣿⣿⣿⣿⣿⣿⣿⣿⣿⣿⣿⣿⣿⡇</a:t>
            </a:r>
            <a:br/>
            <a:r>
              <a:t>⠀⠀⠀⠀⠀⠀⠀⠀⠀⠀⠀⠀⠀⠀⣠⣾⣿⣿⣿⣿⣿⣿⣿⣿⣿⣿⣿⣿⣿⣿⣿⣿⣿⣿⣿⣿⣿⣿⣿⣿⣿⣿⣿⣿⣿⣿⣿⣿⣿⣿⣿⣿⣿⣿⣿⣿⣿⣿⣿⣿⣿⣿⣿⣿⣿⣿⣿⣿⣿⣿⣿⣿⣿⣿⣿⣦⡀⠹⣿⣿⣿⣿⣿⣿⣿⣿⣿⣿⣿⣿⡇</a:t>
            </a:r>
            <a:br/>
            <a:r>
              <a:t>⠀⠀⠀⠀⠀⠀⠀⠀⠀⠀⠀⠀⢀⣾⣿⣿⣿⣿⣿⣿⣿⣿⣿⣿⣿⣿⣿⣿⣿⣿⣿⣿⣿⣿⣿⣿⣿⣿⣿⣿⣿⣿⣿⣿⣿⣿⣿⣿⣿⣿⣿⣿⣿⣿⣿⣿⣿⣿⣿⣿⣿⣿⣿⣿⣿⣿⣿⣿⣿⣿⣿⣿⣿⣿⣿⣿⣿⣆⠘⢿⣿⣿⣿⣿⣿⣿⣿⣿⣿⣿⡇</a:t>
            </a:r>
            <a:br/>
            <a:r>
              <a:t>⠀⠀⠀⠀⠀⠀⠀⠀⠀⠀⢀⣴⣿⣿⣿⣿⣿⣿⣿⣿⣿⣿⣿⣿⣿⣿⣿⣿⣿⣿⣿⣿⣿⣿⣿⣿⣿⣿⣿⣿⣿⣿⣿⣿⣿⣿⣿⣿⣿⣿⣿⣿⣿⣿⣿⣿⣿⣿⣿⣿⣿⣿⣿⣿⣿⣿⣿⣿⣿⣿⣿⣿⣿⣿⣿⣿⣿⣿⣷⡌⢿⣿⣿⣿⣿⣿⣿⣿⣿⣿⡇</a:t>
            </a:r>
            <a:br/>
            <a:r>
              <a:t>⠀⠀⠀⠀⠀⠀⠀⠀⠀⢠⣾⣿⣿⣿⣿⣿⣿⣿⣿⣿⣿⣿⣿⣿⣿⣿⣿⣿⣿⣿⣿⣿⣿⣿⣿⣿⣿⣿⣿⣿⣿⣿⣿⣿⣿⣿⣿⣿⣿⣿⣿⣿⣿⣿⣿⣿⣿⣿⣿⣿⣿⣿⣿⣿⣿⣿⣿⣿⣿⣿⣿⣿⣿⣿⣿⣿⣿⣿⣿⣿⣆⢻⣿⣿⣿⣿⣿⣿⣿⣿⡇</a:t>
            </a:r>
            <a:br/>
            <a:r>
              <a:t>⠀⠀⠀⠀⠀⠀⠀⠀⣰⣿⣿⣿⣿⣿⣿⣿⣿⣿⣿⣿⣿⣿⣿⣿⣿⣿⣿⣿⣿⣿⣿⣿⣿⣿⣿⣿⣿⣿⣿⣿⣿⣿⣿⣿⣿⣿⣿⣿⣿⣿⣿⣿⣿⣿⣿⣿⣿⣿⣿⣿⣿⣿⣿⣿⣿⣿⣿⣿⣿⣿⣿⣿⣿⣿⣿⣿⣿⣿⣿⣿⣿⣧⢻⣿⣿⣿⣿⣿⣿⣿⡇</a:t>
            </a:r>
            <a:br/>
            <a:r>
              <a:t>⠀⠀⠀⠀⠀⠀⠀⣴⣿⣿⣿⣿⣿⣿⣿⣿⣿⣿⣿⣿⣿⣿⣿⣿⣿⣿⣿⣿⣿⣿⣿⣿⣿⣿⣿⣿⣿⣿⣿⣿⣿⣿⣿⣿⣿⣿⣿⣿⣿⣿⣿⣿⣿⣿⣿⣿⣿⣿⣿⣿⣿⣿⣿⣿⣿⣿⣿⣿⣿⣿⣿⣿⣿⣿⣿⣿⣿⣿⣿⣿⣿⣿⣧⢻⣿⣿⣿⣿⣿⣿⡇</a:t>
            </a:r>
            <a:br/>
            <a:r>
              <a:t>⠀⠀⠀⠀⠀⠀⣼⣿⣿⣿⣿⣿⣿⣿⣿⣿⣿⣿⣿⣿⣿⣿⣿⣿⣿⣿⣿⣿⣿⣿⣿⣿⣿⣿⣿⣿⣿⣿⣿⣿⣿⣿⣿⣿⣿⣿⣿⣿⣿⣿⣿⣿⣿⣿⣿⣿⣿⣿⣿⣿⡿⠿⠿⠿⣿⣿⣿⣿⣿⣿⣿⣿⣿⣿⣿⣿⣿⣿⣿⣿⣿⣿⣿⡆⠹⣿⣿⣿⣿⣿⡇</a:t>
            </a:r>
            <a:br/>
            <a:r>
              <a:t>⠀⠀⠀⠀⠀⣸⣿⣿⣿⣿⣿⣿⣿⣿⣿⣿⣿⣿⣿⣿⣿⣿⣿⣿⣿⣿⣿⣿⣿⣿⣿⣿⣿⣿⣿⣿⣿⣿⣿⣿⣿⣿⣿⣿⣿⣿⣿⣿⣿⣿⣿⣿⣿⣿⣿⣿⣿⡿⠛⠁⠀⠀⠀⠀⠀⠈⠻⣿⣿⣿⣿⣿⣿⣿⣿⣿⣿⣿⣿⣿⣿⣿⣿⣷⠀⢻⣿⣿⣿⣿⡇</a:t>
            </a:r>
            <a:br/>
            <a:r>
              <a:t>⠀⠀⠀⠀⢰⣿⣿⣿⣿⣿⣿⣿⣿⣿⣿⣿⣿⣿⣿⣿⣿⣿⣿⣿⣿⣿⣿⣿⣿⣿⣿⣿⣿⣿⣿⣿⣿⣿⣿⣿⣿⣿⣿⣿⣿⣿⣿⣿⣿⣿⣿⣿⣿⣿⣿⣿⣿⠁⠀⠀⠀⠀⠀⠀⠀⠀⠀⠘⢿⣿⣿⣿⣿⣿⣿⣿⣿⣿⣿⣿⣿⣿⣿⣿⠀⠀⢿⣿⣿⣿⡇</a:t>
            </a:r>
            <a:br/>
            <a:r>
              <a:t>⠀⠀⠀⢀⣿⣿⣿⣿⣿⣿⣿⣿⣿⣿⣿⣿⣿⣿⣿⣿⣿⣿⣿⣿⣿⣿⣿⣿⣿⣿⣿⣿⣿⣿⣿⣿⣿⣿⣿⣿⣿⣿⣿⣿⣿⣿⣿⣿⣿⣿⣿⣿⣿⣿⣿⣿⡇⠀⠀⠀⠀⠀⠀⠀⠀⠀⠀⠀⠸⣿⣿⣿⣿⣿⣿⣿⣿⣿⣿⣿⣿⣿⣿⣿⠀⠀⠘⣿⣿⣿⡇</a:t>
            </a:r>
            <a:br/>
            <a:r>
              <a:t>⠀⠀⠀⣸⣿⣿⣿⣿⣿⣿⣿⣿⣿⣿⣿⣿⣿⣿⣿⣿⣿⣿⣿⣿⣿⣿⣿⣿⣿⣿⣿⣿⣿⣿⣿⣿⣿⣿⣿⣿⣿⣿⣿⣿⣿⣿⣿⣿⣿⣿⣿⣿⣿⣿⣿⣿⣿⠀⠀⠀⠀⠀⠀⠀⠀⠀⠀⠀⢀⣿⣿⣿⣿⣿⣿⣿⣿⣿⣿⣿⣿⣿⣿⣿⠀⠀⠀⢻⣿⣿⡇</a:t>
            </a:r>
            <a:br/>
            <a:r>
              <a:t>⠀⠀⢀⣿⣿⣿⣿⣿⣿⣿⣿⣿⣿⣿⣿⣿⣿⣿⠿⠟⠋⠉⠉⠀⠀⠀⠀⠀⠀⠀⠀⠉⠉⠛⠻⢿⣿⣿⣿⣿⣿⣿⣿⣿⣿⣿⣿⣿⣿⣿⣿⣿⣿⣿⣿⣿⣿⣷⡀⠀⠀⠀⠀⠀⠀⠀⠀⢀⣾⣿⣿⣿⣿⣿⣿⣿⣿⣿⣿⣿⣿⣿⣿⡟⠀⠀⠀⠘⣿⣿⡇</a:t>
            </a:r>
            <a:br/>
            <a:r>
              <a:t>⠀⠀⢸⣿⣿⣿⣿⣿⣿⣿⣿⣿⣿⣿⡿⠟⠉⠀⠀⠀⠀⠀⠀⠀⠀⠀⠀⠀⠀⠀⠀⠀⠀⠀⠀⠀⠀⠙⠻⢿⣿⣿⣿⣿⣿⣿⣿⣿⣿⣿⣿⣿⣿⣿⣿⣿⣿⣿⣿⣦⣄⡀⠀⠀⢀⣠⣴⣿⣿⣿⣿⣿⣿⣿⣿⣿⣿⣿⣿⣿⣿⣿⣿⠁⠀⠀⠀⠀⢿⣿⡇</a:t>
            </a:r>
            <a:br/>
            <a:r>
              <a:t>⠀⠀⣼⣿⣿⣿⣿⣿⣿⣿⣿⣿⠿⠋⠀⠀⠀⠀⠀⠀⠀⠀⠀⠀⠀⠀⠀⠀⠀⠀⠀⠀⠀⠀⠀⠀⠀⠀⠀⠀⠉⠻⣿⣿⣿⣿⣿⣿⣿⣿⣿⣿⣿⣿⣿⣿⣿⣿⣿⣿⣿⣿⣿⣿⣿⣿⣿⣿⣿⣿⣿⣿⣿⣿⣿⣿⣿⣿⣿⣿⣿⣿⠇⠀⠀⠀⠀⠀⢸⣿⡇</a:t>
            </a:r>
            <a:br/>
            <a:r>
              <a:t>⠀⠀⣿⣿⣿⣿⣿⣿⣿⣿⡟⠁⠀⠀⠀⠀⠀⠀⠀⠀⠀⠀⠀⠀⠀⠀⠀⠀⠀⠀⠀⠀⠀⠀⠀⠀⠀⠀⠀⠀⠀⠀⠈⠻⣿⣿⣿⣿⣿⣿⣿⣿⣿⣿⣿⣿⣿⣿⣿⣿⣿⣿⣿⣿⣿⣿⣿⣿⣿⣿⣿⣿⣿⣿⣿⣿⣿⣿⣿⣿⣿⠏⠀⠀⠀⠀⠀⠀⢸⣿⡇</a:t>
            </a:r>
            <a:br/>
            <a:r>
              <a:t>⠀⠀⣿⣿⣿⣿⣿⣿⣿⠋⠀⠀⠀⠀⠀⠀⠀⠀⠀⠀⠀⠀⠀⠀⠀⠀⠀⠀⠀⠀⠀⠀⠀⠀⠀⠀⠀⠀⠀⠀⠀⠀⠀⠀⠘⢿⣿⣿⣿⣿⣿⣿⣿⣿⣿⣿⣿⣿⣿⣿⣿⣿⣿⣿⣿⣿⣿⣿⣿⣿⣿⣿⣿⣿⣿⣿⣿⣿⣿⡿⠋⠀⠀⠀⠀⠀⠀⠀⢸⣿⡇</a:t>
            </a:r>
            <a:br/>
            <a:r>
              <a:t>⠀⠀⣿⣿⣿⣿⣿⡿⠁⠀⠀⠀⠀⠀⠀⠀⠀⠀⠀⠀⠀⠀⠀⠀⠀⠀⠀⠀⠀⠀⠀⠀⠀⠀⠀⠀⠀⠀⠀⠀⠀⠀⠀⠀⠀⠀⠻⣿⣿⣿⣿⣿⣿⣿⣿⣿⣿⣿⣿⣿⣿⣿⣿⣿⣿⣿⣿⣿⣿⣿⣿⣿⣿⣿⣿⣿⣿⣿⠟⠁⠀⠀⠀⠀⠀⠀⠀⠀⢸⣿⡇</a:t>
            </a:r>
            <a:br/>
            <a:r>
              <a:t>⠀⠀⣿⣿⣿⣿⣿⠁⠀⠀⠀⠀⠀⠀⠀⠀⠀⠀⠀⠀⠀⠀⠀⠀⠀⠀⠀⠀⠀⠀⠀⠀⠀⠀⠀⠀⠀⠀⠀⠀⠀⠀⠀⠀⠀⠀⠀⠈⠻⣿⣿⣿⣿⣿⣿⣿⣿⣿⣿⣿⣿⣿⣿⣿⣿⣿⣿⣿⣿⣿⣿⣿⣿⣿⣿⣿⠟⠁⠀⠀⠀⠀⠀⠀⠀⠀⠀⠀⢸⣿⡇</a:t>
            </a:r>
            <a:br/>
            <a:r>
              <a:t>⠀⠀⢹⣿⣿⣿⠃⠀⠀⠀⠀⠀⠀⠀⠀⠀⠀⠀⠀⠀⠀⠀⠀⠀⠀⠀⠀⠀⠀⠀⠀⠀⠀⠀⠀⠀⠀⠀⠀⠀⠀⠀⠀⠀⠀⠀⠀⠀⠀⠀⠙⠿⣿⣿⣿⣿⣿⣿⣿⣿⣿⣿⣿⣿⣿⣿⣿⣿⣿⣿⣿⣿⣿⠿⠋⠀⠀⠀⠀⠀⠀⠀⠀⠀⠀⠀⠀⠀⢸⣿⡇</a:t>
            </a:r>
            <a:br/>
            <a:r>
              <a:t>⠀⠀⢸⣿⣿⡟⠀⠀⠀⠀⠀⠀⠀⠀⠀⠀⠀⠀⠀⠀⠀⠀⠀⠀⠀⠀⣀⣀⣀⣀⠀⠀⠀⠀⠀⠀⠀⠀⠀⠀⠀⠀⠀⠀⠀⠀⠀⠀⠀⠀⠀⠀⠀⠉⠙⠻⠿⣿⣿⣿⣿⣿⣿⣿⣿⣿⣿⣿⠿⠿⠋⠁⠀⠀⠀⠀⠀⠀⠀⠀⠀⠀⠀⠀⠀⠀⠀⠀⣾⣿⡇</a:t>
            </a:r>
            <a:br/>
            <a:r>
              <a:t>⠀⠀⠀⣿⣿⡇⠀⠀⠀⠀⠀⠀⠀⠀⠀⠀⠀⠀⠀⠀⠀⠀⠀⠀⣴⣿⣿⣿⣿⣿⣿⣦⡀⠀⠀⠀⠀⠀⠀⠀⠀⠀⠀⠀⠀⠀⠀⠀⠀⠀⠀⠀⠀⠀⠀⠀⠀⠀⠀⠀⠉⠉⠉⠉⠉⠁⠀⠀⠀⠀⠀⠀⠀⠀⠀⠀⠀⠀⠀⠀⠀⠀⠀⠀⠀⠀⠀⢠⣿⣿⡇</a:t>
            </a:r>
            <a:br/>
            <a:r>
              <a:t>⠀⠀⠀⢸⣿⠁⠀⠀⠀⠀⠀⠀⠀⠀⠀⠀⠀⠀⠀⠀⠀⠀⠀⣼⣿⣿⣿⣿⣿⣿⣿⣿⡇⠀⠀⠀⠀⠀⠀⠀⠀⠀⠀⠀⠀⠀⠀⠀⠀⠀⠀⠀⠀⠀⠀⠀⠀⠀⠀⠀⠀⠀⠀⠀⠀⠀⠀⠀⠀⠀⠀⠀⠀⠀⠀⠀⠀⠀⠀⠀⠀⠀⠀⠀⠀⠀⠀⣼⣿⣿⡇</a:t>
            </a:r>
            <a:br/>
            <a:r>
              <a:t>⠀⠀⠀⠀⢿⡀⠀⠀⠀⠀⠀⠀⠀⠀⠀⠀⠀⠀⠀⠀⠀⠀⠀⢿⣿⣿⣿⣿⣿⣿⣿⣿⠃⠀⠀⠀⠀⠀⠀⠀⠀⠀⠀⠀⠀⠀⠀⠀⠀⠀⠀⠀⠀⠀⠀⠀⠀⠀⠀⠀⠀⠀⠀⠀⠀⠀⠀⠀⠀⠀⠀⠀⠀⠀⠀⠀⠀⠀⠀⠀⠀⠀⠀⠀⠀⠀⢠⣿⣿⣿⡇</a:t>
            </a:r>
            <a:br/>
            <a:r>
              <a:t>⠀⠀⠀⠀⠘⡇⠀⠀⠀⠀⠀⠀⠀⠀⠀⠀⠀⠀⠀⠀⠀⠀⠀⠘⢿⣿⣿⣿⣿⣿⠿⠃⠀⠀⠀⠀⠀⠀⠀⠀⠀⠀⠀⠀⠀⠀⠀⠀⠀⠀⠀⠀⠀⠀⠀⠀⠀⠀⠀⠀⠀⠀⠀⠀⠀⠀⠀⠀⠀⠀⠀⠀⠀⠀⠀⠀⠀⠀⠀⠀⠀⠀⠀⠀⠀⢀⣾⣿⣿⣿⡇</a:t>
            </a:r>
            <a:br/>
            <a:r>
              <a:t>⠀⠀⠀⠀⠀⠀⠀⠀⠀⠀⠀⠀⠀⠀⠀⠀⠀⠀⠀⠀⠀⠀⠀⠀⠀⠈⠉⠉⠉⠁⠀⠀⠀⠀⠀⠀⠀⠀⠀⠀⠀⠀⠀⠀⠀⠀⠀⠀⠀⠀⠀⠀⠀⠀⠀⠀⠀⠀⠀⠀⠀⠀⠀⠀⠀⠀⠀⠀⠀⠀⠀⠀⠀⠀⠀⠀⠀⠀⠀⠀⠀⠀⠀⠀⠀⣼⣿⣿⣿⣿⡇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⠀⠀⠀⠀⠀⠀⠀⠀⠀⠀⠀⠀⠀⠀⠀⠀⠀⠀⠀⠀⠀⠀⠀⠀⠀⠀⠀⠀⠀⠀⠀⠀⠀⠀⠀⠀⠀⠀⠀⠀⠀⠀⠀⠀⠀⠀⠀⠀⠀⠀⠀⠀⠀⠀⠀⠀⠀⠀⠀⠀⠀⠀⠀⠀⠀⠀⠀⠀⠀⠀⠀⠀⠀⠀⠀⠀⠀⠀⠀⠀⠀⠀⠀⠀⣼⣿⣿⣿⣿⣿⡇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⠀⠀⠀⠀⠀⠀⠀⠀⠀⠀⠀⠀⠀⠀⠀⠀⠀⠀⠀⠀⠀⠀⠀⠀⠀⠀⠀⠀⠀⠀⠀⠀⠀⠀⠀⠀⠀⠀⠀⠀⠀⠀⠀⠀⠀⠀⠀⠀⠀⠀⠀⠀⠀⠀⠀⠀⠀⠀⠀⠀⠀⠀⠀⠀⠀⠀⠀⠀⠀⠀⠀⠀⠀⠀⠀⠀⠀⠀⠀⠀⠀⠀⠀⣼⣿⣿⣿⣿⣿⣿⡇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⠀⠀⠀⠀⠀⠀⠀⠀⠀⠀⠀⠀⠀⠀⠀⠀⠀⠀⠀⠀⠀⠀⠀⠀⠀⠀⠀⠀⠀⠀⠀⠀⠀⠀⠀⠀⠀⠀⠀⠀⠀⠀⠀⠀⠀⠀⠀⠀⠀⠀⠀⠀⠀⠀⠀⠀⠀⠀⠀⠀⠀⠀⠀⠀⠀⠀⠀⠀⠀⠀⠀⠀⠀⠀⠀⠀⠀⠀⠀⠀⣠⣾⣿⣿⣿⣿⣿⣿⣿⣿⡇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⠀⠀⠀⠀⠀⠀⠀⠀⠀⠀⠀⠀⠀⠀⠀⠀⠀⠀⠀⠀⠀⠀⠀⠀⠀⠀⠀⠀⠀⠀⠀⠀⠀⠀⠀⠀⠀⠀⠀⠀⠀⠀⠀⠀⠀⠀⠀⠀⠀⠀⠀⠀⠀⠀⠀⠀⠀⠀⠀⠀⠀⠀⠀⠀⠀⠀⠀⠀⠀⠀⠀⠀⠀⠀⠀⠀⠀⠀⢀⣴⣿⣿⣿⣿⣿⣿⣿⣿⣿⣿⡇</a:t>
            </a:r>
            <a:br/>
            <a:r>
              <a:t>⠀⠀⠀⠀⠀⠀⠀⠀⠀⠀⠀⠀⠰⡀⠀⠀⠀⠀⠀⠀⠀⠀⠀⠀⠀⠀⠀⠀⠀⠀⠀⠀⠀⠀⠀⠀⠀⠀⠀⠀⠀⠀⠀⠀⠀⠀⠀⠀⠀⠀⠀⠀⠀⠀⠀⠀⠀⠀⠀⠀⠀⠀⠀⠀⠀⠀⠀⠀⠀⠀⠀⠀⠀⠀⠀⠀⠀⣰⣿⣿⣿⣿⣿⣿⣿⣿⣿⣿⣿⣿⡇</a:t>
            </a:r>
            <a:br/>
            <a:r>
              <a:t>⠀⠀⠀⠀⠀⠀⠀⠀⠀⠀⠀⠀⠀⠘⢦⡀⠀⠀⠀⠀⠀⠀⠀⠀⠀⠀⠀⠀⠀⠀⠀⠀⠀⠀⠀⠀⠀⠀⠀⠀⠀⠀⠀⠀⠀⠀⠀⠀⠀⠀⠀⠀⠀⠀⠀⠀⠀⠀⠀⠀⠀⠀⠀⠀⠀⠀⠀⠀⠀⠀⠀⠀⠀⠀⠀⣠⣾⣿⣿⣿⣿⣿⣿⣿⣿⣿⣿⣿⣿⣿⡇</a:t>
            </a:r>
            <a:br/>
            <a:r>
              <a:t>⠀⠀⠀⠀⠀⠀⠀⠀⠀⠀⠀⠀⠀⠀⠀⠻⣶⣄⠀⠀⠀⠀⠀⠀⠀⠀⠀⠀⠀⠀⠀⠀⠀⠀⠀⠀⠀⠀⠀⠀⠀⠀⠀⠀⠀⠀⠀⠀⠀⠀⠀⠀⠀⠀⠀⠀⠀⠀⠀⠀⠀⠀⠀⠀⠀⠀⠀⠀⠀⠀⠀⠀⢀⣴⣾⣿⣿⣿⣿⣿⣿⣿⣿⣿⣿⣿⣿⣿⣿⣿⡇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⠀⠀⠀⠀⠀⠀⠀⠀⠀⠀⠀⠀⠀⠀⠀⢀⣤⣾⣿⣿⣿⣿⣿⣿⣿⣿⣿⣿⣿⣿⣿⣿⣿⣿⣿⣿⣿⣿⣿⣿⣿⣿⣿⣿⣿⣿⣿⣿⣿⣿⣿⣿⣿⣿⣿⣿⣿⣿⣿⣿⣿⣿⣿⣿⣿⣿⣿⣿⣿⣿⣿⣿⣿⣷⣄⠀⠀⠀⠀⠀⠀⠀⢿⣿⣿⣿⣿⣿⣿⣿⡇</a:t>
            </a:r>
            <a:br/>
            <a:r>
              <a:t>⠀⠀⠀⠀⠀⠀⠀⠀⠀⠀⠀⠀⠀⢀⣴⣿⣿⣿⣿⣿⣿⣿⣿⣿⣿⣿⣿⣿⣿⣿⣿⣿⣿⣿⣿⣿⣿⣿⣿⣿⣿⣿⣿⣿⣿⣿⣿⣿⣿⣿⣿⣿⣿⣿⣿⣿⣿⣿⣿⣿⣿⣿⣿⣿⣿⣿⣿⣿⣿⣿⣿⣿⣿⣿⣿⣷⣄⠀⠀⠀⠀⠀⠈⣿⣿⣿⣿⣿⣿⣿⡇</a:t>
            </a:r>
            <a:br/>
            <a:r>
              <a:t>⠀⠀⠀⠀⠀⠀⠀⠀⠀⠀⠀⠀⣴⣿⣿⣿⣿⣿⣿⣿⣿⣿⣿⣿⣿⣿⣿⣿⣿⣿⣿⣿⣿⣿⣿⣿⣿⣿⣿⣿⣿⣿⣿⣿⣿⣿⣿⣿⣿⣿⣿⣿⣿⣿⣿⣿⣿⣿⣿⣿⣿⣿⣿⣿⣿⣿⣿⣿⣿⣿⣿⣿⣿⣿⣿⣿⣿⣷⣄⠀⠀⠀⠀⠸⣿⣿⣿⣿⣿⣿⡇</a:t>
            </a:r>
            <a:br/>
            <a:r>
              <a:t>⠀⠀⠀⠀⠀⠀⠀⠀⠀⠀⣠⣾⣿⣿⣿⣿⣿⣿⣿⣿⣿⣿⣿⣿⣿⣿⣿⣿⣿⣿⣿⣿⣿⣿⣿⣿⣿⣿⣿⣿⣿⣿⣿⣿⣿⣿⣿⣿⣿⣿⣿⣿⣿⣿⣿⣿⣿⣿⣿⣿⣿⣿⣿⣿⣿⣿⣿⣿⣿⣿⣿⣿⣿⣿⣿⣿⣿⣿⣿⣦⡀⠀⠀⠀⢹⣿⣿⣿⣿⣿⡇</a:t>
            </a:r>
            <a:br/>
            <a:r>
              <a:t>⠀⠀⠀⠀⠀⠀⠀⠀⠀⣴⣿⣿⣿⣿⣿⣿⣿⣿⣿⣿⣿⣿⣿⣿⣿⣿⣿⣿⣿⣿⣿⣿⣿⣿⣿⣿⣿⣿⣿⣿⣿⣿⣿⣿⣿⣿⣿⣿⣿⣿⣿⣿⣿⣿⣿⣿⣿⣿⣿⣿⣿⣿⣿⣿⣿⣿⣿⣿⣿⣿⣿⣿⣿⣿⣿⣿⣿⣿⣿⣿⣷⡄⠀⠀⠀⢿⣿⣿⣿⣿⡇</a:t>
            </a:r>
            <a:br/>
            <a:r>
              <a:t>⠀⠀⠀⠀⠀⠀⠀⢀⣾⣿⣿⣿⣿⣿⣿⣿⣿⣿⣿⣿⣿⣿⣿⣿⣿⣿⣿⣿⣿⣿⣿⣿⣿⣿⣿⣿⣿⣿⣿⣿⣿⣿⣿⣿⣿⣿⣿⣿⣿⣿⣿⣿⣿⣿⣿⣿⣿⣿⣿⣿⣿⣿⣿⣿⣿⣿⣿⣿⣿⣿⣿⣿⣿⣿⣿⣿⣿⣿⣿⣿⣿⣿⣆⠀⠀⠸⣿⣿⣿⣿⡇</a:t>
            </a:r>
            <a:br/>
            <a:r>
              <a:t>⠀⠀⠀⠀⠀⠀⢀⣾⣿⣿⣿⣿⣿⣿⣿⣿⣿⣿⣿⣿⣿⣿⣿⣿⣿⣿⣿⣿⣿⣿⣿⣿⣿⣿⣿⣿⣿⣿⣿⣿⣿⣿⣿⣿⣿⣿⣿⣿⣿⣿⣿⣿⣿⣿⣿⣿⣿⣿⣿⣿⣿⣿⣿⣿⣿⣿⣿⣿⣿⣿⣿⣿⣿⣿⣿⣿⣿⣿⣿⣿⣿⣿⣿⣧⠀⠀⢻⣿⣿⣿⡇</a:t>
            </a:r>
            <a:br/>
            <a:r>
              <a:t>⠀⠀⠀⠀⠀⢀⣾⣿⣿⣿⣿⣿⣿⣿⣿⣿⣿⣿⣿⣿⣿⣿⣿⣿⣿⣿⣿⣿⣿⣿⣿⣿⣿⣿⣿⣿⣿⣿⣿⣿⣿⣿⣿⣿⣿⣿⣿⣿⣿⣿⣿⣿⣿⣿⣿⣿⣿⣿⣿⣿⣿⣿⣿⣿⣿⣿⣿⣿⣿⣿⣿⣿⣿⣿⣿⣿⣿⣿⣿⣿⣿⣿⣿⣿⣧⠀⠘⣿⣿⣿⡇</a:t>
            </a:r>
            <a:br/>
            <a:r>
              <a:t>⠀⠀⠀⠀⢀⣾⣿⣿⣿⣿⣿⣿⣿⣿⣿⠿⠟⠛⠉⠉⠁⠀⠀⠀⠀⠀⠀⠈⠉⠙⠛⠿⢿⣿⣿⣿⣿⣿⣿⣿⣿⣿⣿⣿⣿⣿⣿⣿⣿⣿⣿⣿⣿⣿⣿⣿⣿⣿⣿⣿⣿⣿⣿⣿⣿⣿⣿⣿⣿⣿⣿⣿⣿⣿⣿⣿⣿⣿⣿⣿⣿⣿⣿⣿⣿⣇⠀⢿⣿⣿⡇</a:t>
            </a:r>
            <a:br/>
            <a:r>
              <a:t>⠀⠀⠀⠀⣼⣿⣿⣿⣿⣿⣿⡿⠛⠉⠀⠀⠀⠀⠀⠀⠀⠀⠀⠀⠀⠀⠀⠀⠀⠀⠀⠀⠀⠈⠙⠿⣿⣿⣿⣿⣿⣿⣿⣿⣿⣿⣿⣿⣿⣿⣿⣿⣿⣿⣿⣿⣿⣿⣿⣿⣿⣿⣿⣿⣿⣿⣿⣿⣿⣿⣿⣿⣿⣿⣿⣿⣿⣿⣿⣿⣿⣿⣿⣿⣿⣿⡆⢸⣿⣿⡇</a:t>
            </a:r>
            <a:br/>
            <a:r>
              <a:t>⠀⠀⠀⢰⣿⣿⣿⣿⣿⠟⠉⠀⠀⠀⠀⠀⠀⠀⠀⠀⠀⠀⠀⠀⠀⠀⠀⠀⠀⠀⠀⠀⠀⠀⠀⠀⠈⠙⢿⣿⣿⣿⣿⣿⣿⣿⣿⣿⣿⣿⣿⣿⣿⣿⣿⣿⣿⣿⣿⣿⣿⣿⣿⣿⣿⣿⣿⣿⣿⣿⣿⣿⣿⣿⣿⣿⣿⣿⣿⣿⣿⣿⣿⣿⣿⣿⣿⠈⣿⣿⡇</a:t>
            </a:r>
            <a:br/>
            <a:r>
              <a:t>⠀⠀⠀⣿⣿⣿⣿⠟⠁⠀⠀⠀⠀⠀⠀⠀⠀⠀⠀⠀⠀⠀⠀⠀⠀⠀⠀⠀⠀⠀⠀⠀⠀⠀⠀⠀⠀⠀⠀⠙⢿⣿⣿⣿⣿⣿⣿⣿⣿⣿⣿⣿⣿⣿⣿⣿⣿⣿⣿⣿⣿⣿⡿⠟⠋⠉⠉⠙⠻⢿⣿⣿⣿⣿⣿⣿⣿⣿⣿⣿⣿⣿⣿⣿⣿⣿⣿⡇⢿⣿⡇</a:t>
            </a:r>
            <a:br/>
            <a:r>
              <a:t>⠀⠀⢸⣿⣿⡿⠁⠀⠀⠀⠀⠀⠀⠀⠀⠀⠀⠀⠀⠀⠀⠀⠀⠀⠀⠀⠀⠀⠀⠀⠀⠀⠀⠀⠀⠀⠀⠀⠀⠀⠀⠹⣿⣿⣿⣿⣿⣿⣿⣿⣿⣿⣿⣿⣿⣿⣿⣿⣿⣿⣿⠋⠀⠀⠀⠀⠀⠀⠀⠀⠙⣿⣿⣿⣿⣿⣿⣿⣿⣿⣿⣿⣿⣿⣿⣿⣿⣷⢸⣿⡇</a:t>
            </a:r>
            <a:br/>
            <a:r>
              <a:t>⠀⠀⣾⣿⡟⠀⠀⠀⠀⠀⠀⠀⠀⠀⠀⠀⠀⠀⠀⠀⠀⠀⠀⠀⠀⠀⠀⠀⠀⠀⠀⠀⠀⠀⠀⠀⠀⠀⠀⠀⠀⠀⠈⢿⣿⣿⣿⣿⣿⣿⣿⣿⣿⣿⣿⣿⣿⣿⣿⣿⡇⠀⠀⠀⠀⠀⠀⠀⠀⠀⠀⠸⣿⣿⣿⣿⣿⣿⣿⣿⣿⣿⣿⣿⣿⣿⣿⣿⠸⣿⡇</a:t>
            </a:r>
            <a:br/>
            <a:r>
              <a:t>⠀⠀⣿⡏⠀⠀⠀⠀⠀⠀⠀⠀⠀⠀⠀⠀⠀⠀⠀⠀⠀⠀⠀⠀⠀⠀⠀⠀⠀⠀⠀⠀⠀⠀⠀⠀⠀⠀⠀⠀⠀⠀⠀⠈⣿⣿⣿⣿⣿⣿⣿⣿⣿⣿⣿⣿⣿⣿⣿⣿⡅⠀⠀⠀⠀⠀⠀⠀⠀⠀⠀⠀⣿⣿⣿⣿⣿⣿⣿⣿⣿⣿⣿⣿⣿⣿⣿⣿⠀⣿⡇</a:t>
            </a:r>
            <a:br/>
            <a:r>
              <a:t>⠀⢰⡿⠀⠀⠀⠀⠀⠀⠀⠀⠀⠀⠀⠀⠀⠀⠀⠀⠀⠀⠀⠀⠀⠀⠀⠀⠀⠀⠀⠀⠀⠀⠀⠀⠀⠀⠀⠀⠀⠀⠀⠀⠀⠘⣿⣿⣿⣿⣿⣿⣿⣿⣿⣿⣿⣿⣿⣿⣿⣇⠀⠀⠀⠀⠀⠀⠀⠀⠀⠀⢀⣿⣿⣿⣿⣿⣿⣿⣿⣿⣿⣿⣿⣿⣿⣿⣿⠀⣿⡇</a:t>
            </a:r>
            <a:br/>
            <a:r>
              <a:t>⠀⢸⠃⠀⠀⠀⠀⠀⠀⠀⠀⠀⠀⠀⠀⠀⠀⠀⠀⠀⠀⠀⠀⠀⠀⠀⠀⠀⠀⠀⠀⠀⠀⠀⠀⠀⠀⠀⠀⠀⠀⠀⠀⠀⠀⢹⣿⣿⣿⣿⣿⣿⣿⣿⣿⣿⣿⣿⣿⣿⣿⣆⠀⠀⠀⠀⠀⠀⠀⠀⢀⣼⣿⣿⣿⣿⣿⣿⣿⣿⣿⣿⣿⣿⣿⣿⣿⡏⠀⣿⡇</a:t>
            </a:r>
            <a:br/>
            <a:r>
              <a:t>⠀⠈⠀⠀⠀⠀⠀⠀⠀⠀⠀⠀⠀⠀⠀⠀⠀⠀⠀⠀⠀⣠⣶⣿⣿⣿⣶⣦⡀⠀⠀⠀⠀⠀⠀⠀⠀⠀⠀⠀⠀⠀⠀⠀⠀⠘⣿⣿⣿⣿⣿⣿⣿⣿⣿⣿⣿⣿⣿⣿⣿⣿⣷⣤⣀⣀⣀⣀⣠⣴⣿⣿⣿⣿⣿⣿⣿⣿⣿⣿⣿⣿⣿⣿⣿⣿⣿⠀⠀⣿⡇</a:t>
            </a:r>
            <a:br/>
            <a:r>
              <a:t>⠀⠀⠀⠀⠀⠀⠀⠀⠀⠀⠀⠀⠀⠀⠀⠀⠀⠀⠀⢀⣾⣿⣿⣿⣿⣿⣿⣿⣿⡄⠀⠀⠀⠀⠀⠀⠀⠀⠀⠀⠀⠀⠀⠀⠀⠀⠹⣿⣿⣿⣿⣿⣿⣿⣿⣿⣿⣿⣿⣿⣿⣿⣿⣿⣿⣿⣿⣿⣿⣿⣿⣿⣿⣿⣿⣿⣿⣿⣿⣿⣿⣿⣿⣿⣿⣿⠃⠀⠀⣿⡇</a:t>
            </a:r>
            <a:br/>
            <a:r>
              <a:t>⠀⠀⠀⠀⠀⠀⠀⠀⠀⠀⠀⠀⠀⠀⠀⠀⠀⠀⠀⢸⣿⣿⣿⣿⣿⣿⣿⣿⣿⠇⠀⠀⠀⠀⠀⠀⠀⠀⠀⠀⠀⠀⠀⠀⠀⠀⠀⠹⣿⣿⣿⣿⣿⣿⣿⣿⣿⣿⣿⣿⣿⣿⣿⣿⣿⣿⣿⣿⣿⣿⣿⣿⣿⣿⣿⣿⣿⣿⣿⣿⣿⣿⣿⣿⣿⠃⠀⠀⠀⣿⡇</a:t>
            </a:r>
            <a:br/>
            <a:r>
              <a:t>⠀⠀⠀⠀⠀⠀⠀⠀⠀⠀⠀⠀⠀⠀⠀⠀⠀⠀⠀⠀⠻⣿⣿⣿⣿⣿⣿⡿⠏⠀⠀⠀⠀⠀⠀⠀⠀⠀⠀⠀⠀⠀⠀⠀⠀⠀⠀⠀⠘⢿⣿⣿⣿⣿⣿⣿⣿⣿⣿⣿⣿⣿⣿⣿⣿⣿⣿⣿⣿⣿⣿⣿⣿⣿⣿⣿⣿⣿⣿⣿⣿⣿⣿⡟⠁⠀⠀⠀⢸⣿⡇</a:t>
            </a:r>
            <a:br/>
            <a:r>
              <a:t>⠀⠀⠀⠀⠀⠀⠀⠀⠀⠀⠀⠀⠀⠀⠀⠀⠀⠀⠀⠀⠀⠈⠙⠛⠛⠛⠋⠀⠀⠀⠀⠀⠀⠀⠀⠀⠀⠀⠀⠀⠀⠀⠀⠀⠀⠀⠀⠀⠀⠀⠻⣿⣿⣿⣿⣿⣿⣿⣿⣿⣿⣿⣿⣿⣿⣿⣿⣿⣿⣿⣿⣿⣿⣿⣿⣿⣿⣿⣿⣿⣿⡿⠋⠀⠀⠀⠀⠀⣼⣿⡇</a:t>
            </a:r>
            <a:br/>
            <a:r>
              <a:t>⠀⠀⠀⠀⠀⠀⠀⠀⠀⠀⠀⠀⠀⠀⠀⠀⠀⠀⠀⠀⠀⠀⠀⠀⠀⠀⠀⠀⠀⠀⠀⠀⠀⠀⠀⠀⠀⠀⠀⠀⠀⠀⠀⠀⠀⠀⠀⠀⠀⠀⠀⠈⠻⢿⣿⣿⣿⣿⣿⣿⣿⣿⣿⣿⣿⣿⣿⣿⣿⣿⣿⣿⣿⣿⣿⣿⣿⣿⣿⠿⠋⠀⠀⠀⠀⠀⠀⢠⣿⣿⡇</a:t>
            </a:r>
            <a:br/>
            <a:r>
              <a:t>⠀⠀⠀⠀⠀⠀⠀⠀⠀⠀⠀⠀⠀⠀⠀⠀⠀⠀⠀⠀⠀⠀⠀⠀⠀⠀⠀⠀⠀⠀⠀⠀⠀⠀⠀⠀⠀⠀⠀⠀⠀⠀⠀⠀⠀⠀⠀⠀⠀⠀⠀⠀⠀⠀⠉⠻⢿⣿⣿⣿⣿⣿⣿⣿⣿⣿⣿⣿⣿⣿⣿⣿⣿⣿⣿⣿⠿⠛⠁⠀⠀⠀⠀⠀⠀⠀⠀⣼⣿⣿⡇</a:t>
            </a:r>
            <a:br/>
            <a:r>
              <a:t>⠀⠀⠀⠘⡀⠀⠀⠀⠀⠀⠀⠀⠀⠀⠀⠀⠀⠀⠀⠀⠀⠀⠀⠀⠀⠀⠀⠀⠀⠀⠀⠀⠀⠀⠀⠀⠀⠀⠀⠀⠀⠀⠀⠀⠀⠀⠀⠀⠀⠀⠀⠀⠀⠀⠀⠀⠀⠀⠉⠛⠛⠿⢿⣿⣿⣿⣿⣿⣿⣿⠿⠿⠛⠋⠉⠀⠀⠀⠀⠀⠀⠀⠀⠀⠀⠀⣰⣿⣿⣿⡇</a:t>
            </a:r>
            <a:br/>
            <a:r>
              <a:t>⠀⠀⠀⠀⢳⡀⠀⠀⠀⠀⠀⠀⠀⠀⠀⠀⠀⠀⠀⠀⠀⠀⠀⠀⠀⠀⠀⠀⠀⠀⠀⠀⠀⠀⠀⠀⠀⠀⠀⠀⠀⠀⠀⠀⠀⠀⠀⠀⠀⠀⠀⠀⠀⠀⠀⠀⠀⠀⠀⠀⠀⠀⠀⠀⠀⠀⠀⠀⠀⠀⠀⠀⠀⠀⠀⠀⠀⠀⠀⠀⠀⠀⠀⠀⠀⢠⣿⣿⣿⣿⡇</a:t>
            </a:r>
            <a:br/>
            <a:r>
              <a:t>⠀⠀⠀⠀⠘⣧⠀⠀⠀⠀⠀⠀⠀⠀⠀⠀⠀⠀⠀⠀⠀⠀⠀⠀⠀⠀⠀⠀⠀⠀⠀⠀⠀⠀⠀⠀⠀⠀⠀⠀⠀⠀⠀⠀⠀⠀⠀⠀⠀⠀⠀⠀⠀⠀⠀⠀⠀⠀⠀⠀⠀⠀⠀⠀⠀⠀⠀⠀⠀⠀⠀⠀⠀⠀⠀⠀⠀⠀⠀⠀⠀⠀⠀⠀⢠⣿⣿⣿⣿⣿⡇</a:t>
            </a:r>
            <a:br/>
            <a:r>
              <a:t>⠀⠀⠀⠀⠀⢻⣧⡀⠀⠀⠀⠀⠀⠀⠀⠀⠀⠀⠀⠀⠀⠀⠀⠀⠀⠀⠀⠀⠀⠀⠀⠀⠀⠀⠀⠀⠀⠀⠀⠀⠀⠀⠀⠀⠀⠀⠀⠀⠀⠀⠀⠀⠀⠀⠀⠀⠀⠀⠀⠀⠀⠀⠀⠀⠀⠀⠀⠀⠀⠀⠀⠀⠀⠀⠀⠀⠀⠀⠀⠀⠀⠀⠀⢠⣿⣿⣿⣿⣿⣿⡇</a:t>
            </a:r>
            <a:br/>
            <a:r>
              <a:t>⠀⠀⠀⠀⠀⠈⣿⣷⡀⠀⠀⠀⠀⠀⠀⠀⠀⠀⠀⠀⠀⠀⠀⠀⠀⠀⠀⠀⠀⠀⠀⠀⠀⠀⠀⠀⠀⠀⠀⠀⠀⠀⠀⠀⠀⠀⠀⠀⠀⠀⠀⠀⠀⠀⠀⠀⠀⠀⠀⠀⠀⠀⠀⠀⠀⠀⠀⠀⠀⠀⠀⠀⠀⠀⠀⠀⠀⠀⠀⠀⠀⠀⣠⣿⣿⣿⣿⣿⣿⣿⡇</a:t>
            </a:r>
            <a:br/>
            <a:r>
              <a:t>⠀⠀⠀⠀⠀⠀⠸⣿⣿⣄⠀⠀⠀⠀⠀⠀⠀⠀⠀⠀⠀⠀⠀⠀⠀⠀⠀⠀⠀⠀⠀⠀⠀⠀⠀⠀⠀⠀⠀⠀⠀⠀⠀⠀⠀⠀⠀⠀⠀⠀⠀⠀⠀⠀⠀⠀⠀⠀⠀⠀⠀⠀⠀⠀⠀⠀⠀⠀⠀⠀⠀⠀⠀⠀⠀⠀⠀⠀⠀⠀⠀⣴⣿⣿⣿⣿⣿⣿⣿⣿⡇</a:t>
            </a:r>
            <a:br/>
            <a:r>
              <a:t>⠀⠀⠀⠀⠀⠀⠀⢻⣿⣿⣧⡀⠀⠀⠀⠀⠀⠀⠀⠀⠀⠀⠀⠀⠀⠀⠀⠀⠀⠀⠀⠀⠀⠀⠀⠀⠀⠀⠀⠀⠀⠀⠀⠀⠀⠀⠀⠀⠀⠀⠀⠀⠀⠀⠀⠀⠀⠀⠀⠀⠀⠀⠀⠀⠀⠀⠀⠀⠀⠀⠀⠀⠀⠀⠀⠀⠀⠀⠀⣠⣾⣿⣿⣿⣿⣿⣿⣿⣿⣿⡇</a:t>
            </a:r>
            <a:br/>
            <a:r>
              <a:t>⠀⠀⠀⠀⠀⠀⠀⠈⢿⣿⣿⣿⣄⠀⠀⠀⠀⠀⠀⠀⠀⠀⠀⠀⠀⠀⠀⠀⠀⠀⠀⠀⠀⠀⠀⠀⠀⠀⠀⠀⠀⠀⠀⠀⠀⠀⠀⠀⠀⠀⠀⠀⠀⠀⠀⠀⠀⠀⠀⠀⠀⠀⠀⠀⠀⠀⠀⠀⠀⠀⠀⠀⠀⠀⠀⠀⠀⢀⣴⣿⣿⣿⣿⣿⣿⣿⣿⣿⣿⣿⡇</a:t>
            </a:r>
            <a:br/>
            <a:r>
              <a:t>⠀⠀⠀⠀⠀⠀⠀⠀⠈⢿⣿⣿⣿⣷⣄⠀⠀⠀⠀⠀⠀⠀⠀⠀⠀⠀⠀⠀⠀⠀⠀⠀⠀⠀⠀⠀⠀⠀⠀⠀⠀⠀⠀⠀⠀⠀⠀⠀⠀⠀⠀⠀⠀⠀⠀⠀⠀⠀⠀⠀⠀⠀⠀⠀⠀⠀⠀⠀⠀⠀⠀⠀⠀⠀⠀⢀⣴⣿⣿⣿⣿⣿⣿⣿⣿⣿⣿⣿⣿⣿⡇</a:t>
            </a:r>
            <a:br/>
            <a:r>
              <a:t>⠀⠀⠀⠀⠀⠀⠀⠀⠀⠈⣿⣿⣿⣿⣿⣷⣤⡀⠀⠀⠀⠀⠀⠀⠀⠀⠀⠀⠀⠀⠀⠀⠀⠀⠀⠀⠀⠀⠀⠀⠀⠀⠀⠀⠀⠀⠀⠀⠀⠀⠀⠀⠀⠀⠀⠀⠀⠀⠀⠀⠀⠀⠀⠀⠀⠀⠀⠀⠀⠀⠀⠀⠀⢀⣴⣿⣿⣿⣿⣿⣿⣿⣿⣿⣿⣿⣿⣿⣿⣿⡇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⠀⠀⠀⠀⠀⠀⠀⠀⠀⠀⠀⠀⠀⠀⠀⢀⣴⣿⣿⣿⣿⣿⣿⣿⣿⣿⣿⣿⣿⣿⣿⣿⣿⣿⣿⣿⣿⣿⣿⣿⣿⣿⣿⣿⣿⣿⣿⣿⣿⣿⣿⣿⣿⣿⣿⣿⣿⣿⣿⣿⣿⣿⣿⣿⣿⣿⣿⣿⣿⣿⣿⣿⣿⣷⣄⡀⠀⠀⠀⠀⠀⠀⠀⠀⠀⠀⢻⣿⣿⣿⡇</a:t>
            </a:r>
            <a:br/>
            <a:r>
              <a:t>⠀⠀⠀⠀⠀⠀⠀⠀⠀⠀⠀⠀⠀⢀⣴⣿⣿⣿⣿⣿⣿⣿⣿⣿⣿⣿⣿⣿⣿⣿⣿⣿⣿⣿⣿⣿⣿⣿⣿⣿⣿⣿⣿⣿⣿⣿⣿⣿⣿⣿⣿⣿⣿⣿⣿⣿⣿⣿⣿⣿⣿⣿⣿⣿⣿⣿⣿⣿⣿⣿⣿⣿⣿⣿⣿⣿⣦⡀⠀⠀⠀⠀⠀⠀⠀⠀⠘⣿⣿⣿⡇</a:t>
            </a:r>
            <a:br/>
            <a:r>
              <a:t>⠀⠀⠀⠀⠀⠀⠀⠀⠀⠀⠀⢀⣴⣿⣿⣿⣿⣿⣿⣿⣿⣿⣿⣿⣿⣿⣿⣿⣿⣿⣿⣿⣿⣿⣿⣿⣿⣿⣿⣿⣿⣿⣿⣿⣿⣿⣿⣿⣿⣿⣿⣿⣿⣿⣿⣿⣿⣿⣿⣿⣿⣿⣿⣿⣿⣿⣿⣿⣿⣿⣿⣿⣿⣿⣿⣿⣿⣷⣄⠀⠀⠀⠀⠀⠀⠀⠀⢿⣿⣿⡇</a:t>
            </a:r>
            <a:br/>
            <a:r>
              <a:t>⠀⠀⠀⠀⠀⠀⠀⠀⠀⠀⣠⣿⣿⣿⣿⣿⣿⣿⣿⣿⣿⣿⣿⣿⣿⣿⣿⣿⣿⣿⣿⣿⣿⣿⣿⣿⣿⣿⣿⣿⣿⣿⣿⣿⣿⣿⣿⣿⣿⣿⣿⣿⣿⣿⣿⣿⣿⣿⣿⣿⣿⣿⣿⣿⣿⣿⣿⣿⣿⣿⣿⣿⣿⣿⣿⣿⣿⣿⣿⣷⡄⠀⠀⠀⠀⠀⠀⠘⣿⣿⡇</a:t>
            </a:r>
            <a:br/>
            <a:r>
              <a:t>⠀⠀⠀⠀⠀⠀⠀⠀⢀⣼⣿⣿⣿⣿⣿⣿⣿⣿⣿⣿⣿⣿⣿⣿⣿⣿⣿⣿⣿⣿⣿⣿⣿⣿⣿⣿⣿⣿⣿⣿⣿⣿⣿⣿⣿⣿⣿⣿⣿⣿⣿⣿⣿⣿⣿⣿⣿⣿⣿⣿⣿⣿⣿⣿⣿⣿⣿⣿⣿⣿⣿⣿⣿⣿⣿⣿⣿⣿⣿⣿⣿⣆⠀⠀⠀⠀⠀⠀⣿⣿⡇</a:t>
            </a:r>
            <a:br/>
            <a:r>
              <a:t>⠀⠀⠀⠀⠀⠀⠀⢠⣾⣿⣿⣿⣿⣿⣿⣿⣿⣿⣿⣿⡿⠿⠿⠿⠿⠿⢿⣿⣿⣿⣿⣿⣿⣿⣿⣿⣿⣿⣿⣿⣿⣿⣿⣿⣿⣿⣿⣿⣿⣿⣿⣿⣿⣿⣿⣿⣿⣿⣿⣿⣿⣿⣿⣿⣿⣿⣿⣿⣿⣿⣿⣿⣿⣿⣿⣿⣿⣿⣿⣿⣿⣿⣧⡀⠀⠀⠀⠀⢸⣿⡇</a:t>
            </a:r>
            <a:br/>
            <a:r>
              <a:t>⠀⠀⠀⠀⠀⠀⢠⣿⣿⣿⣿⣿⣿⡿⠟⠛⠉⠁⠀⠀⠀⠀⠀⠀⠀⠀⠀⠀⠀⠉⠙⠛⠿⣿⣿⣿⣿⣿⣿⣿⣿⣿⣿⣿⣿⣿⣿⣿⣿⣿⣿⣿⣿⣿⣿⣿⣿⣿⣿⣿⣿⣿⣿⣿⣿⣿⣿⣿⣿⣿⣿⣿⣿⣿⣿⣿⣿⣿⣿⣿⣿⣿⣿⣷⡀⠀⠀⠀⠈⣿⡇</a:t>
            </a:r>
            <a:br/>
            <a:r>
              <a:t>⠀⠀⠀⠀⠀⢠⣿⣿⣿⣿⡿⠛⠉⠀⠀⠀⠀⠀⠀⠀⠀⠀⠀⠀⠀⠀⠀⠀⠀⠀⠀⠀⠀⠀⠉⠻⢿⣿⣿⣿⣿⣿⣿⣿⣿⣿⣿⣿⣿⣿⣿⣿⣿⣿⣿⣿⣿⣿⣿⣿⣿⣿⣿⣿⣿⣿⣿⣿⣿⣿⣿⣿⣿⣿⣿⣿⣿⣿⣿⣿⣿⣿⣿⣿⣷⡀⠀⠀⠀⣿⡇</a:t>
            </a:r>
            <a:br/>
            <a:r>
              <a:t>⠀⠀⠀⠀⢀⣿⣿⣿⠟⠁⠀⠀⠀⠀⠀⠀⠀⠀⠀⠀⠀⠀⠀⠀⠀⠀⠀⠀⠀⠀⠀⠀⠀⠀⠀⠀⠀⠙⢿⣿⣿⣿⣿⣿⣿⣿⣿⣿⣿⣿⣿⣿⣿⣿⣿⣿⣿⣿⣿⣿⣿⣿⣿⣿⣿⣿⣿⣿⣿⣿⣿⣿⣿⣿⣿⣿⣿⣿⣿⣿⣿⣿⣿⣿⣿⣧⠀⠀⠀⢹⡇</a:t>
            </a:r>
            <a:br/>
            <a:r>
              <a:t>⠀⠀⠀⠀⣾⣿⠟⠁⠀⠀⠀⠀⠀⠀⠀⠀⠀⠀⠀⠀⠀⠀⠀⠀⠀⠀⠀⠀⠀⠀⠀⠀⠀⠀⠀⠀⠀⠀⠀⠙⢿⣿⣿⣿⣿⣿⣿⣿⣿⣿⣿⣿⣿⣿⣿⣿⣿⣿⣿⣿⣿⣿⣿⣿⣿⣿⣿⣿⣿⣿⣿⣿⣿⣿⣿⣿⣿⣿⣿⣿⣿⣿⣿⣿⣿⣿⣇⠀⠀⢸⡇</a:t>
            </a:r>
            <a:br/>
            <a:r>
              <a:t>⠀⠀⠀⣸⡿⠋⠀⠀⠀⠀⠀⠀⠀⠀⠀⠀⠀⠀⠀⠀⠀⠀⠀⠀⠀⠀⠀⠀⠀⠀⠀⠀⠀⠀⠀⠀⠀⠀⠀⠀⠀⠻⣿⣿⣿⣿⣿⣿⣿⣿⣿⣿⣿⣿⣿⣿⣿⣿⣿⣿⣿⣿⣿⣿⣿⣿⣿⣿⣿⣿⣿⣿⣿⣿⣿⣿⣿⣿⣿⣿⣿⣿⣿⣿⣿⣿⣿⡄⠀⢸⡇</a:t>
            </a:r>
            <a:br/>
            <a:r>
              <a:t>⠀⠀⢀⡿⠁⠀⠀⠀⠀⠀⠀⠀⠀⠀⠀⠀⠀⠀⠀⠀⠀⠀⠀⠀⠀⠀⠀⠀⠀⠀⠀⠀⠀⠀⠀⠀⠀⠀⠀⠀⠀⠀⠙⣿⣿⣿⣿⣿⣿⣿⣿⣿⣿⣿⣿⣿⣿⣿⣿⣿⣿⣿⣿⣿⣿⣿⣿⣿⣿⣿⣿⣿⣿⣿⣿⣿⣿⣿⣿⣿⣿⣿⣿⣿⣿⣿⣿⣷⠀⠀⡇</a:t>
            </a:r>
            <a:br/>
            <a:r>
              <a:t>⠀⠀⠘⠀⠀⠀⠀⠀⠀⠀⠀⠀⠀⠀⠀⠀⠀⠀⠀⠀⠀⠀⠀⠀⠀⠀⠀⠀⠀⠀⠀⠀⠀⠀⠀⠀⠀⠀⠀⠀⠀⠀⠀⠘⣿⣿⣿⣿⣿⣿⣿⣿⣿⣿⣿⣿⣿⣿⣿⣿⣿⣿⣿⣿⣿⣿⣿⣿⣿⣿⣿⣿⣿⣿⣿⣿⣿⣿⣿⣿⣿⣿⣿⣿⣿⣿⣿⣿⡄⠀⡇</a:t>
            </a:r>
            <a:br/>
            <a:r>
              <a:t>⠀⠀⠀⠀⠀⠀⠀⠀⠀⠀⠀⠀⠀⠀⠀⠀⠀⠀⠀⠀⠀⠀⠀⠀⠀⠀⠀⠀⠀⠀⠀⠀⠀⠀⠀⠀⠀⠀⠀⠀⠀⠀⠀⠀⢹⣿⣿⣿⣿⣿⣿⣿⣿⣿⣿⣿⣿⣿⣿⣿⣿⣿⣿⡿⠟⠛⠛⠛⠛⠿⣿⣿⣿⣿⣿⣿⣿⣿⣿⣿⣿⣿⣿⣿⣿⣿⣿⣿⡇⠀⡇</a:t>
            </a:r>
            <a:br/>
            <a:r>
              <a:t>⠀⠀⠀⠀⠀⠀⠀⠀⠀⠀⠀⠀⠀⠀⠀⠀⠀⠀⠀⠀⠀⠀⠀⠀⠀⠀⠀⠀⠀⠀⠀⠀⠀⠀⠀⠀⠀⠀⠀⠀⠀⠀⠀⠀⠀⣿⣿⣿⣿⣿⣿⣿⣿⣿⣿⣿⣿⣿⣿⣿⣿⣿⠋⠀⠀⠀⠀⠀⠀⠀⠈⠻⣿⣿⣿⣿⣿⣿⣿⣿⣿⣿⣿⣿⣿⣿⣿⣿⣿⠀⡇</a:t>
            </a:r>
            <a:br/>
            <a:r>
              <a:t>⠀⠀⠀⠀⠀⠀⠀⠀⠀⠀⠀⠀⠀⠀⠀⠀⠀⠀⠀⠀⣠⣶⣿⣿⣿⣿⣶⣄⠀⠀⠀⠀⠀⠀⠀⠀⠀⠀⠀⠀⠀⠀⠀⠀⠀⢹⣿⣿⣿⣿⣿⣿⣿⣿⣿⣿⣿⣿⣿⣿⣿⠃⠀⠀⠀⠀⠀⠀⠀⠀⠀⠀⢻⣿⣿⣿⣿⣿⣿⣿⣿⣿⣿⣿⣿⣿⣿⣿⣿⢠⡇</a:t>
            </a:r>
            <a:br/>
            <a:r>
              <a:t>⠀⠀⠀⠀⠀⠀⠀⠀⠀⠀⠀⠀⠀⠀⠀⠀⠀⠀⠀⣼⣿⣿⣿⣿⣿⣿⣿⣿⣧⠀⠀⠀⠀⠀⠀⠀⠀⠀⠀⠀⠀⠀⠀⠀⠀⢸⣿⣿⣿⣿⣿⣿⣿⣿⣿⣿⣿⣿⣿⣿⣿⠀⠀⠀⠀⠀⠀⠀⠀⠀⠀⠀⢸⣿⣿⣿⣿⣿⣿⣿⣿⣿⣿⣿⣿⣿⣿⣿⣿⢸⡇</a:t>
            </a:r>
            <a:br/>
            <a:r>
              <a:t>⠀⠀⠀⠀⠀⠀⠀⠀⠀⠀⠀⠀⠀⠀⠀⠀⠀⠀⠀⣿⣿⣿⣿⣿⣿⣿⣿⣿⡿⠀⠀⠀⠀⠀⠀⠀⠀⠀⠀⠀⠀⠀⠀⠀⠀⢸⣿⣿⣿⣿⣿⣿⣿⣿⣿⣿⣿⣿⣿⣿⣿⠀⠀⠀⠀⠀⠀⠀⠀⠀⠀⠀⢸⣿⣿⣿⣿⣿⣿⣿⣿⣿⣿⣿⣿⣿⣿⣿⣿⢸⡇</a:t>
            </a:r>
            <a:br/>
            <a:r>
              <a:t>⠀⠀⠀⠀⠀⠀⠀⠀⠀⠀⠀⠀⠀⠀⠀⠀⠀⠀⠀⠘⢿⣿⣿⣿⣿⣿⣿⠟⠁⠀⠀⠀⠀⠀⠀⠀⠀⠀⠀⠀⠀⠀⠀⠀⠀⠈⣿⣿⣿⣿⣿⣿⣿⣿⣿⣿⣿⣿⣿⣿⣿⣧⠀⠀⠀⠀⠀⠀⠀⠀⠀⣠⣿⣿⣿⣿⣿⣿⣿⣿⣿⣿⣿⣿⣿⣿⣿⣿⡏⣸⡇</a:t>
            </a:r>
            <a:br/>
            <a:r>
              <a:t>⠀⠀⠀⠀⠀⠀⠀⠀⠀⠀⠀⠀⠀⠀⠀⠀⠀⠀⠀⠀⠀⠈⠙⠛⠛⠉⠁⠀⠀⠀⠀⠀⠀⠀⠀⠀⠀⠀⠀⠀⠀⠀⠀⠀⠀⠀⢹⣿⣿⣿⣿⣿⣿⣿⣿⣿⣿⣿⣿⣿⣿⣿⣿⣦⣀⡀⠀⠀⣀⣠⣴⣿⣿⣿⣿⣿⣿⣿⣿⣿⣿⣿⣿⣿⣿⣿⣿⣿⠁⣿⡇</a:t>
            </a:r>
            <a:br/>
            <a:r>
              <a:t>⠀⢰⠀⠀⠀⠀⠀⠀⠀⠀⠀⠀⠀⠀⠀⠀⠀⠀⠀⠀⠀⠀⠀⠀⠀⠀⠀⠀⠀⠀⠀⠀⠀⠀⠀⠀⠀⠀⠀⠀⠀⠀⠀⠀⠀⠀⠀⢿⣿⣿⣿⣿⣿⣿⣿⣿⣿⣿⣿⣿⣿⣿⣿⣿⣿⣿⣿⣿⣿⣿⣿⣿⣿⣿⣿⣿⣿⣿⣿⣿⣿⣿⣿⣿⣿⣿⣿⠋⢀⣿⡇</a:t>
            </a:r>
            <a:br/>
            <a:r>
              <a:t>⠀⢸⡀⠀⠀⠀⠀⠀⠀⠀⠀⠀⠀⠀⠀⠀⠀⠀⠀⠀⠀⠀⠀⠀⠀⠀⠀⠀⠀⠀⠀⠀⠀⠀⠀⠀⠀⠀⠀⠀⠀⠀⠀⠀⠀⠀⠀⠈⢿⣿⣿⣿⣿⣿⣿⣿⣿⣿⣿⣿⣿⣿⣿⣿⣿⣿⣿⣿⣿⣿⣿⣿⣿⣿⣿⣿⣿⣿⣿⣿⣿⣿⣿⣿⣿⣿⠋⠀⢸⣿⡇</a:t>
            </a:r>
            <a:br/>
            <a:r>
              <a:t>⠀⢸⣧⠀⠀⠀⠀⠀⠀⠀⠀⠀⠀⠀⠀⠀⠀⠀⠀⠀⠀⠀⠀⠀⠀⠀⠀⠀⠀⠀⠀⠀⠀⠀⠀⠀⠀⠀⠀⠀⠀⠀⠀⠀⠀⠀⠀⠀⠀⠻⣿⣿⣿⣿⣿⣿⣿⣿⣿⣿⣿⣿⣿⣿⣿⣿⣿⣿⣿⣿⣿⣿⣿⣿⣿⣿⣿⣿⣿⣿⣿⣿⣿⣿⡿⠃⠀⠀⣿⣿⡇</a:t>
            </a:r>
            <a:br/>
            <a:r>
              <a:t>⠀⠈⣿⡄⠀⠀⠀⠀⠀⠀⠀⠀⠀⠀⠀⠀⠀⠀⠀⠀⠀⠀⠀⠀⠀⠀⠀⠀⠀⠀⠀⠀⠀⠀⠀⠀⠀⠀⠀⠀⠀⠀⠀⠀⠀⠀⠀⠀⠀⠀⠘⢿⣿⣿⣿⣿⣿⣿⣿⣿⣿⣿⣿⣿⣿⣿⣿⣿⣿⣿⣿⣿⣿⣿⣿⣿⣿⣿⣿⣿⣿⣿⣿⠋⠀⠀⠀⣸⣿⣿⡇</a:t>
            </a:r>
            <a:br/>
            <a:r>
              <a:t>⠀⠀⣿⣷⠀⠀⠀⠀⠀⠀⠀⠀⠀⠀⠀⠀⠀⠀⠀⠀⠀⠀⠀⠀⠀⠀⠀⠀⠀⠀⠀⠀⠀⠀⠀⠀⠀⠀⠀⠀⠀⠀⠀⠀⠀⠀⠀⠀⠀⠀⠀⠀⠙⢿⣿⣿⣿⣿⣿⣿⣿⣿⣿⣿⣿⣿⣿⣿⣿⣿⣿⣿⣿⣿⣿⣿⣿⣿⣿⣿⡿⠛⠁⠀⠀⠀⢠⣿⣿⣿⡇</a:t>
            </a:r>
            <a:br/>
            <a:r>
              <a:t>⠀⠀⢿⣿⣧⠀⠀⠀⠀⠀⠀⠀⠀⠀⠀⠀⠀⠀⠀⠀⠀⠀⠀⠀⠀⠀⠀⠀⠀⠀⠀⠀⠀⠀⠀⠀⠀⠀⠀⠀⠀⠀⠀⠀⠀⠀⠀⠀⠀⠀⠀⠀⠀⠀⠈⠛⢿⣿⣿⣿⣿⣿⣿⣿⣿⣿⣿⣿⣿⣿⣿⣿⣿⣿⣿⣿⣿⡿⠛⠋⠀⠀⠀⠀⠀⢀⣿⣿⣿⣿⡇</a:t>
            </a:r>
            <a:br/>
            <a:r>
              <a:t>⠀⠀⢸⣿⣿⣆⠀⠀⠀⠀⠀⠀⠀⠀⠀⠀⠀⠀⠀⠀⠀⠀⠀⠀⠀⠀⠀⠀⠀⠀⠀⠀⠀⠀⠀⠀⠀⠀⠀⠀⠀⠀⠀⠀⠀⠀⠀⠀⠀⠀⠀⠀⠀⠀⠀⠀⠀⠀⠉⠛⠿⠿⣿⣿⣿⣿⣿⣿⣿⣿⣿⣿⡿⠟⠛⠉⠁⠀⠀⠀⠀⠀⠀⠀⢀⣾⣿⣿⣿⣿⡇</a:t>
            </a:r>
            <a:br/>
            <a:r>
              <a:t>⠀⠀⠀⣿⣿⣿⣦⠀⠀⠀⠀⠀⠀⠀⠀⠀⠀⠀⠀⠀⠀⠀⠀⠀⠀⠀⠀⠀⠀⠀⠀⠀⠀⠀⠀⠀⠀⠀⠀⠀⠀⠀⠀⠀⠀⠀⠀⠀⠀⠀⠀⠀⠀⠀⠀⠀⠀⠀⠀⠀⠀⠀⠀⠀⠀⠈⠉⠉⠁⠀⠀⠀⠀⠀⠀⠀⠀⠀⠀⠀⠀⠀⠀⢀⣾⣿⣿⣿⣿⣿⡇</a:t>
            </a:r>
            <a:br/>
            <a:r>
              <a:t>⠀⠀⠀⢹⣿⣿⣿⣧⡀⠀⠀⠀⠀⠀⠀⠀⠀⠀⠀⠀⠀⠀⠀⠀⠀⠀⠀⠀⠀⠀⠀⠀⠀⠀⠀⠀⠀⠀⠀⠀⠀⠀⠀⠀⠀⠀⠀⠀⠀⠀⠀⠀⠀⠀⠀⠀⠀⠀⠀⠀⠀⠀⠀⠀⠀⠀⠀⠀⠀⠀⠀⠀⠀⠀⠀⠀⠀⠀⠀⠀⠀⠀⢠⣾⣿⣿⣿⣿⣿⣿⡇</a:t>
            </a:r>
            <a:br/>
            <a:r>
              <a:t>⠀⠀⠀⠈⣿⣿⣿⣿⣷⡀⠀⠀⠀⠀⠀⠀⠀⠀⠀⠀⠀⠀⠀⠀⠀⠀⠀⠀⠀⠀⠀⠀⠀⠀⠀⠀⠀⠀⠀⠀⠀⠀⠀⠀⠀⠀⠀⠀⠀⠀⠀⠀⠀⠀⠀⠀⠀⠀⠀⠀⠀⠀⠀⠀⠀⠀⠀⠀⠀⠀⠀⠀⠀⠀⠀⠀⠀⠀⠀⠀⠀⣠⣿⣿⣿⣿⣿⣿⣿⣿⡇</a:t>
            </a:r>
            <a:br/>
            <a:r>
              <a:t>⠀⠀⠀⠀⢻⣿⣿⣿⣿⣿⣆⠀⠀⠀⠀⠀⠀⠀⠀⠀⠀⠀⠀⠀⠀⠀⠀⠀⠀⠀⠀⠀⠀⠀⠀⠀⠀⠀⠀⠀⠀⠀⠀⠀⠀⠀⠀⠀⠀⠀⠀⠀⠀⠀⠀⠀⠀⠀⠀⠀⠀⠀⠀⠀⠀⠀⠀⠀⠀⠀⠀⠀⠀⠀⠀⠀⠀⠀⠀⢀⣴⣿⣿⣿⣿⣿⣿⣿⣿⣿⡇</a:t>
            </a:r>
            <a:br/>
            <a:r>
              <a:t>⠀⠀⠀⠀⠘⣿⣿⣿⣿⣿⣿⣷⣄⠀⠀⠀⠀⠀⠀⠀⠀⠀⠀⠀⠀⠀⠀⠀⠀⠀⠀⠀⠀⠀⠀⠀⠀⠀⠀⠀⠀⠀⠀⠀⠀⠀⠀⠀⠀⠀⠀⠀⠀⠀⠀⠀⠀⠀⠀⠀⠀⠀⠀⠀⠀⠀⠀⠀⠀⠀⠀⠀⠀⠀⠀⠀⠀⠀⣰⣿⣿⣿⣿⣿⣿⣿⣿⣿⣿⣿⡇</a:t>
            </a:r>
            <a:br/>
            <a:r>
              <a:t>⠀⠀⠀⠀⠀⢹⣿⣿⣿⣿⣿⣿⣿⣧⣄⠀⠀⠀⠀⠀⠀⠀⠀⠀⠀⠀⠀⠀⠀⠀⠀⠀⠀⠀⠀⠀⠀⠀⠀⠀⠀⠀⠀⠀⠀⠀⠀⠀⠀⠀⠀⠀⠀⠀⠀⠀⠀⠀⠀⠀⠀⠀⠀⠀⠀⠀⠀⠀⠀⠀⠀⠀⠀⠀⠀⠀⣠⣾⣿⣿⣿⣿⣿⣿⣿⣿⣿⣿⣿⣿⡇</a:t>
            </a:r>
            <a:br/>
            <a:r>
              <a:t>⠀⠀⠀⠀⠀⠈⢿⣿⣿⣿⣿⣿⣿⣿⣿⣷⣄⠀⠀⠀⠀⠀⠀⠀⠀⠀⠀⠀⠀⠀⠀⠀⠀⠀⠀⠀⠀⠀⠀⠀⠀⠀⠀⠀⠀⠀⠀⠀⠀⠀⠀⠀⠀⠀⠀⠀⠀⠀⠀⠀⠀⠀⠀⠀⠀⠀⠀⠀⠀⠀⠀⠀⠀⢀⣤⣾⣿⣿⣿⣿⣿⣿⣿⣿⣿⣿⣿⣿⣿⣿⡇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⠀⠀⠀⠀⠀⠀⠀⠀⠀⠀⠀⠀⠀⠀⠀⣠⣾⣿⣿⣿⣿⣿⣿⣿⣿⣿⣿⣿⣿⣿⣿⣿⣿⣿⣿⣿⣿⣿⣿⣿⣿⣿⣿⣿⣿⣿⣿⣿⣿⣿⣿⣿⣿⣿⣿⣿⣿⣿⣿⣿⣿⣿⣿⣿⣿⣿⣿⣿⣿⣿⣿⣿⣿⣿⣶⣄⠀⠀⠀⠀⠀⠀⠀⠀⠀⠀⠀⠀⠀⠀⠀</a:t>
            </a:r>
            <a:br/>
            <a:r>
              <a:t>⠀⠀⠀⠀⠀⠀⠀⠀⠀⠀⠀⠀⠀⣠⣾⣿⣿⣿⠿⠿⠛⠛⠛⠉⠉⠉⠉⠙⠛⠛⠻⠿⣿⣿⣿⣿⣿⣿⣿⣿⣿⣿⣿⣿⣿⣿⣿⣿⣿⣿⣿⣿⣿⣿⣿⣿⣿⣿⣿⣿⣿⣿⣿⣿⣿⣿⣿⣿⣿⣿⣿⣿⣿⣿⣿⣿⣷⣄⠀⠀⠀⠀⠀⠀⠀⠀⠀⠀⠀⠀⠀</a:t>
            </a:r>
            <a:br/>
            <a:r>
              <a:t>⠀⠀⠀⠀⠀⠀⠀⠀⠀⠀⠀⣠⣾⡿⠟⠋⠁⠀⠀⠀⠀⠀⠀⠀⠀⠀⠀⠀⠀⠀⠀⠀⠀⠈⠙⠻⢿⣿⣿⣿⣿⣿⣿⣿⣿⣿⣿⣿⣿⣿⣿⣿⣿⣿⣿⣿⣿⣿⣿⣿⣿⣿⣿⣿⣿⣿⣿⣿⣿⣿⣿⣿⣿⣿⣿⣿⣿⣿⣧⡀⠀⠀⠀⠀⠀⠀⠀⠀⠀⠀⠀</a:t>
            </a:r>
            <a:br/>
            <a:r>
              <a:t>⠀⠀⠀⠀⠀⠀⠀⠀⠀⢀⡴⠟⠉⠀⠀⠀⠀⠀⠀⠀⠀⠀⠀⠀⠀⠀⠀⠀⠀⠀⠀⠀⠀⠀⠀⠀⠀⠈⠛⢿⣿⣿⣿⣿⣿⣿⣿⣿⣿⣿⣿⣿⣿⣿⣿⣿⣿⣿⣿⣿⣿⣿⣿⣿⣿⣿⣿⣿⣿⣿⣿⣿⣿⣿⣿⣿⣿⣿⣿⣿⣦⠀⠀⠀⠀⠀⠀⠀⠀⠀⠀</a:t>
            </a:r>
            <a:br/>
            <a:r>
              <a:t>⠀⠀⠀⠀⠀⠀⠀⠀⠠⠊⠀⠀⠀⠀⠀⠀⠀⠀⠀⠀⠀⠀⠀⠀⠀⠀⠀⠀⠀⠀⠀⠀⠀⠀⠀⠀⠀⠀⠀⠀⠙⢿⣿⣿⣿⣿⣿⣿⣿⣿⣿⣿⣿⣿⣿⣿⣿⣿⣿⣿⣿⣿⣿⣿⣿⣿⣿⣿⣿⣿⣿⣿⣿⣿⣿⣿⣿⣿⣿⣿⣿⣷⡀⠀⠀⠀⠀⠀⠀⠀⠀</a:t>
            </a:r>
            <a:br/>
            <a:r>
              <a:t>⠀⠀⠀⠀⠀⠀⠀⠀⠀⠀⠀⠀⠀⠀⠀⠀⠀⠀⠀⠀⠀⠀⠀⠀⠀⠀⠀⠀⠀⠀⠀⠀⠀⠀⠀⠀⠀⠀⠀⠀⠀⠀⠛⣿⣿⣿⣿⣿⣿⣿⣿⣿⣿⣿⣿⣿⣿⣿⣿⣿⣿⣿⣿⣿⣿⣿⣿⣿⣿⣿⣿⣿⣿⣿⣿⣿⣿⣿⣿⣿⣿⣿⣿⡄⠀⠀⠀⠀⠀⠀⠀</a:t>
            </a:r>
            <a:br/>
            <a:r>
              <a:t>⠀⠀⠀⠀⠀⠀⠀⠀⠀⠀⠀⠀⠀⠀⠀⠀⠀⠀⠀⠀⠀⠀⠀⠀⠀⠀⠀⠀⠀⠀⠀⠀⠀⠀⠀⠀⠀⠀⠀⠀⠀⠀⠀⠘⢿⣿⣿⣿⣿⣿⣿⣿⣿⣿⣿⣿⣿⣿⣿⣿⣿⣿⣿⣿⣿⣿⣿⣿⣿⣿⣿⣿⣿⣿⣿⣿⣿⣿⣿⣿⣿⣿⣿⣿⣆⠀⠀⠀⠀⠀⠀</a:t>
            </a:r>
            <a:br/>
            <a:r>
              <a:t>⠀⠀⠀⠀⠀⠀⠀⠀⠀⠀⠀⠀⠀⠀⠀⠀⠀⠀⠀⠀⠀⠀⠀⠀⠀⠀⠀⠀⠀⠀⠀⠀⠀⠀⠀⠀⠀⠀⠀⠀⠀⠀⠀⠀⠈⢿⣿⣿⣿⣿⣿⣿⣿⣿⣿⣿⣿⣿⣿⣿⣿⣿⣿⣿⣿⣿⣿⣿⣿⣿⣿⣿⣿⣿⣿⣿⣿⣿⣿⣿⣿⣿⣿⣿⣿⣆⠀⠀⠀⠀⠀</a:t>
            </a:r>
            <a:br/>
            <a:r>
              <a:t>⠀⠀⠀⠀⠀⠀⠀⠀⠀⠀⠀⠀⠀⠀⠀⠀⠀⠀⠀⠀⠀⠀⠀⠀⠀⠀⠀⠀⠀⠀⠀⠀⠀⠀⠀⠀⠀⠀⠀⠀⠀⠀⠀⠀⠀⠈⣿⣿⣿⣿⣿⣿⣿⣿⣿⣿⣿⣿⣿⣿⣿⣿⣿⣿⣿⣿⣿⣿⣿⣿⣿⣿⣿⣿⣿⣿⣿⣿⣿⣿⣿⣿⣿⣿⣿⣿⡄⠀⠀⠀⠀</a:t>
            </a:r>
            <a:br/>
            <a:r>
              <a:t>⠀⠀⠀⠀⠀⠀⠀⠀⠀⠀⠀⠀⠀⠀⠀⠀⠀⠀⠀⠀⠀⠀⠀⠀⠀⠀⠀⠀⠀⠀⠀⠀⠀⠀⠀⠀⠀⠀⠀⠀⠀⠀⠀⠀⠀⠀⢹⣿⣿⣿⣿⣿⣿⣿⣿⣿⣿⣿⣿⣿⣿⣿⣿⣿⣿⣿⣿⣿⣿⣿⣿⣿⣿⣿⣿⣿⣿⣿⣿⣿⣿⣿⣿⣿⣿⣿⣿⡀⠀⠀⠀</a:t>
            </a:r>
            <a:br/>
            <a:r>
              <a:t>⠀⠀⠀⠀⠀⠀⠀⠀⠀⠀⠀⠀⠀⠀⠀⠀⠀⠀⠀⠀⠀⠀⠀⣀⣀⣀⣀⡀⠀⠀⠀⠀⠀⠀⠀⠀⠀⠀⠀⠀⠀⠀⠀⠀⠀⠀⠀⣿⣿⣿⣿⣿⣿⣿⣿⣿⣿⣿⣿⣿⣿⣿⣿⣿⣿⣿⣿⣿⣿⣿⣿⣿⣿⣿⣿⣿⣿⣿⣿⣿⣿⣿⣿⣿⣿⣿⣿⣧⠀⠀⠀</a:t>
            </a:r>
            <a:br/>
            <a:r>
              <a:t>⠀⢠⠃⠀⠀⠀⠀⠀⠀⠀⠀⠀⠀⠀⠀⠀⠀⠀⠀⠀⠀⣴⣿⣿⣿⣿⣿⣿⣧⡀⠀⠀⠀⠀⠀⠀⠀⠀⠀⠀⠀⠀⠀⠀⠀⠀⠀⢿⣿⣿⣿⣿⣿⣿⣿⣿⣿⣿⣿⣿⣿⣿⣿⣿⣿⣿⣿⣿⣿⣿⣿⣿⣿⣿⣿⣿⣿⣿⣿⣿⣿⣿⣿⣿⣿⣿⣿⣿⡄⠀⠀</a:t>
            </a:r>
            <a:br/>
            <a:r>
              <a:t>⢀⡞⠀⠀⠀⠀⠀⠀⠀⠀⠀⠀⠀⠀⠀⠀⠀⠀⠀⠀⢸⣿⣿⣿⣿⣿⣿⣿⣿⣿⡀⠀⠀⠀⠀⠀⠀⠀⠀⠀⠀⠀⠀⠀⠀⠀⠀⢸⣿⣿⣿⣿⣿⣿⣿⣿⣿⣿⣿⣿⣿⣿⣿⣿⣿⣿⣿⣿⣿⣿⣿⣿⣿⣿⣿⣿⣿⣿⣿⣿⣿⣿⣿⣿⣿⣿⣿⣿⣧⠀⠀</a:t>
            </a:r>
            <a:br/>
            <a:r>
              <a:t>⣸⡇⠀⠀⠀⠀⠀⠀⠀⠀⠀⠀⠀⠀⠀⠀⠀⠀⠀⠀⠘⣿⣿⣿⣿⣿⣿⣿⣿⣿⠇⠀⠀⠀⠀⠀⠀⠀⠀⠀⠀⠀⠀⠀⠀⠀⠀⣸⣿⣿⣿⣿⣿⣿⣿⣿⣿⣿⣿⣿⣿⣿⣿⣿⣿⣿⣿⣿⣿⣿⣿⣿⣿⣿⣿⣿⣿⣿⣿⣿⣿⣿⣿⣿⣿⣿⣿⣿⣿⠀⠀</a:t>
            </a:r>
            <a:br/>
            <a:r>
              <a:t>⣿⠁⠀⠀⠀⠀⠀⠀⠀⠀⠀⠀⠀⠀⠀⠀⠀⠀⠀⠀⠀⠘⠿⣿⣿⣿⣿⣿⡿⠋⠀⠀⠀⠀⠀⠀⠀⠀⠀⠀⠀⠀⠀⠀⠀⠀⠀⣿⣿⣿⣿⣿⣿⣿⣿⣿⣿⣿⣿⣿⣿⣿⣿⣿⣿⣿⣿⣿⣿⣿⣿⣿⣿⣿⣿⣿⣿⣿⣿⣿⣿⣿⣿⣿⣿⣿⣿⣿⣿⡇⠀</a:t>
            </a:r>
            <a:br/>
            <a:r>
              <a:t>⣿⠀⠀⠀⠀⠀⠀⠀⠀⠀⠀⠀⠀⠀⠀⠀⠀⠀⠀⠀⠀⠀⠀⠀⠉⠉⠉⠁⠀⠀⠀⠀⠀⠀⠀⠀⠀⠀⠀⠀⠀⠀⠀⠀⠀⠀⢸⣿⣿⣿⣿⣿⣿⣿⣿⣿⣿⣿⣿⣿⣿⣿⣿⣿⣿⣿⣿⣿⣿⣿⣿⣿⣿⣿⣿⣿⣿⣿⣿⣿⣿⣿⣿⣿⣿⣿⣿⣿⣿⡇⠀</a:t>
            </a:r>
            <a:br/>
            <a:r>
              <a:t>⣿⠀⠀⠀⠀⠀⠀⠀⠀⠀⠀⠀⠀⠀⠀⠀⠀⠀⠀⠀⠀⠀⠀⠀⠀⠀⠀⠀⠀⠀⠀⠀⠀⠀⠀⠀⠀⠀⠀⠀⠀⠀⠀⠀⠀⢀⣿⣿⣿⣿⣿⣿⣿⣿⣿⣿⣿⣿⣿⣿⣿⣿⣿⣿⣿⣿⣿⣿⣿⣿⣿⣿⣿⣿⣿⣿⣿⣿⣿⣿⣿⣿⣿⣿⣿⣿⣿⣿⣿⡇⠀</a:t>
            </a:r>
            <a:br/>
            <a:r>
              <a:t>⣿⠀⠀⠀⠀⠀⠀⠀⠀⠀⠀⠀⠀⠀⠀⠀⠀⠀⠀⠀⠀⠀⠀⠀⠀⠀⠀⠀⠀⠀⠀⠀⠀⠀⠀⠀⠀⠀⠀⠀⠀⠀⠀⠀⠀⣼⣿⣿⣿⣿⣿⣿⣿⣿⣿⣿⣿⣿⣿⣿⣿⣿⣿⡿⠿⠿⠿⠿⣿⣿⣿⣿⣿⣿⣿⣿⣿⣿⣿⣿⣿⣿⣿⣿⣿⣿⣿⣿⣿⡇⠀</a:t>
            </a:r>
            <a:br/>
            <a:r>
              <a:t>⣿⠀⠀⠀⠀⠀⠀⠀⠀⠀⠀⠀⠀⠀⠀⠀⠀⠀⠀⠀⠀⠀⠀⠀⠀⠀⠀⠀⠀⠀⠀⠀⠀⠀⠀⠀⠀⠀⠀⠀⠀⠀⠀⠀⢰⣿⣿⣿⣿⣿⣿⣿⣿⣿⣿⣿⣿⣿⣿⣿⣿⠟⠉⠀⠀⠀⠀⠀⠀⠙⢿⣿⣿⣿⣿⣿⣿⣿⣿⣿⣿⣿⣿⣿⣿⣿⣿⣿⣿⡇⠀</a:t>
            </a:r>
            <a:br/>
            <a:r>
              <a:t>⣿⠀⠀⠀⠀⠀⠀⠀⠀⠀⠀⠀⠀⠀⠀⠀⠀⠀⠀⠀⠀⠀⠀⠀⠀⠀⠀⠀⠀⠀⠀⠀⠀⠀⠀⠀⠀⠀⠀⠀⠀⠀⠀⠀⢸⣿⣿⣿⣿⣿⣿⣿⣿⣿⣿⣿⣿⣿⣿⣿⠃⠀⠀⠀⠀⠀⠀⠀⠀⠀⠈⢿⣿⣿⣿⣿⣿⣿⣿⣿⣿⣿⣿⣿⣿⣿⣿⣿⣿⡇⠀</a:t>
            </a:r>
            <a:br/>
            <a:r>
              <a:t>⣿⡇⠀⠀⠀⠀⠀⠀⠀⠀⠀⠀⠀⠀⠀⠀⠀⠀⠀⠀⠀⠀⠀⠀⠀⠀⠀⠀⠀⠀⠀⠀⠀⠀⠀⠀⠀⠀⠀⠀⠀⠀⠀⠀⣿⣿⣿⣿⣿⣿⣿⣿⣿⣿⣿⣿⣿⣿⣿⡇⠀⠀⠀⠀⠀⠀⠀⠀⠀⠀⠀⢸⣿⣿⣿⣿⣿⣿⣿⣿⣿⣿⣿⣿⣿⣿⣿⣿⣿⠀⠀</a:t>
            </a:r>
            <a:br/>
            <a:r>
              <a:t>⣿⣷⠀⠀⠀⠀⠀⠀⠀⠀⠀⠀⠀⠀⠀⠀⠀⠀⠀⠀⠀⠀⠀⠀⠀⠀⠀⠀⠀⠀⠀⠀⠀⠀⠀⠀⠀⠀⠀⠀⠀⠀⠀⠀⢹⣿⣿⣿⣿⣿⣿⣿⣿⣿⣿⣿⣿⣿⣿⡇⠀⠀⠀⠀⠀⠀⠀⠀⠀⠀⠀⣼⣿⣿⣿⣿⣿⣿⣿⣿⣿⣿⣿⣿⣿⣿⣿⣿⡟⠀⡀</a:t>
            </a:r>
            <a:br/>
            <a:r>
              <a:t>⣿⣿⡄⠀⠀⠀⠀⠀⠀⠀⠀⠀⠀⠀⠀⠀⠀⠀⠀⠀⠀⠀⠀⠀⠀⠀⠀⠀⠀⠀⠀⠀⠀⠀⠀⠀⠀⠀⠀⠀⠀⠀⠀⠀⢸⣿⣿⣿⣿⣿⣿⣿⣿⣿⣿⣿⣿⣿⣿⣧⠀⠀⠀⠀⠀⠀⠀⠀⠀⠀⣰⣿⣿⣿⣿⣿⣿⣿⣿⣿⣿⣿⣿⣿⣿⣿⣿⣿⠃⣰⡇</a:t>
            </a:r>
            <a:br/>
            <a:r>
              <a:t>⣿⣿⣷⠀⠀⠀⠀⠀⠀⠀⠀⠀⠀⠀⠀⠀⠀⠀⠀⠀⠀⠀⠀⠀⠀⠀⠀⠀⠀⠀⠀⠀⠀⠀⠀⠀⠀⠀⠀⠀⠀⠀⠀⠀⠀⣿⣿⣿⣿⣿⣿⣿⣿⣿⣿⣿⣿⣿⣿⣿⣷⣄⠀⠀⠀⠀⠀⠀⣠⣼⣿⣿⣿⣿⣿⣿⣿⣿⣿⣿⣿⣿⣿⣿⣿⣿⣿⡏⢠⣿⡇</a:t>
            </a:r>
            <a:br/>
            <a:r>
              <a:t>⣿⣿⣿⣆⠀⠀⠀⠀⠀⠀⠀⠀⠀⠀⠀⠀⠀⠀⠀⠀⠀⠀⠀⠀⠀⠀⠀⠀⠀⠀⠀⠀⠀⠀⠀⠀⠀⠀⠀⠀⠀⠀⠀⠀⠀⠸⣿⣿⣿⣿⣿⣿⣿⣿⣿⣿⣿⣿⣿⣿⣿⣿⣿⣷⣶⣶⣾⣿⣿⣿⣿⣿⣿⣿⣿⣿⣿⣿⣿⣿⣿⣿⣿⣿⣿⣿⡿⢠⣿⣿⡇</a:t>
            </a:r>
            <a:br/>
            <a:r>
              <a:t>⣿⣿⣿⣿⡄⠀⠀⠀⠀⠀⠀⠀⠀⠀⠀⠀⠀⠀⠀⠀⠀⠀⠀⠀⠀⠀⠀⠀⠀⠀⠀⠀⠀⠀⠀⠀⠀⠀⠀⠀⠀⠀⠀⠀⠀⠀⠹⣿⣿⣿⣿⣿⣿⣿⣿⣿⣿⣿⣿⣿⣿⣿⣿⣿⣿⣿⣿⣿⣿⣿⣿⣿⣿⣿⣿⣿⣿⣿⣿⣿⣿⣿⣿⣿⣿⡿⢡⣿⣿⣿⡇</a:t>
            </a:r>
            <a:br/>
            <a:r>
              <a:t>⣿⣿⣿⣿⣿⡄⠀⠀⠀⠀⠀⠀⠀⠀⠀⠀⠀⠀⠀⠀⠀⠀⠀⠀⠀⠀⠀⠀⠀⠀⠀⠀⠀⠀⠀⠀⠀⠀⠀⠀⠀⠀⠀⠀⠀⠀⠀⠹⣿⣿⣿⣿⣿⣿⣿⣿⣿⣿⣿⣿⣿⣿⣿⣿⣿⣿⣿⣿⣿⣿⣿⣿⣿⣿⣿⣿⣿⣿⣿⣿⣿⣿⣿⣿⡿⣡⣿⣿⣿⣿⡇</a:t>
            </a:r>
            <a:br/>
            <a:r>
              <a:t>⣿⣿⣿⣿⣿⣷⡄⠀⠀⠀⠀⠀⠀⠀⠀⠀⠀⠀⠀⠀⠀⠀⠀⠀⠀⠀⠀⠀⠀⠀⠀⠀⠀⠀⠀⠀⠀⠀⠀⠀⠀⠀⠀⠀⠀⠀⠀⠀⠈⢿⣿⣿⣿⣿⣿⣿⣿⣿⣿⣿⣿⣿⣿⣿⣿⣿⣿⣿⣿⣿⣿⣿⣿⣿⣿⣿⣿⣿⣿⣿⣿⣿⣿⠟⣱⣿⣿⣿⣿⣿⡇</a:t>
            </a:r>
            <a:br/>
            <a:r>
              <a:t>⣿⣿⣿⣿⣿⣿⣿⣄⠀⠀⠀⠀⠀⠀⠀⠀⠀⠀⠀⠀⠀⠀⠀⠀⠀⠀⠀⠀⠀⠀⠀⠀⠀⠀⠀⠀⠀⠀⠀⠀⠀⠀⠀⠀⠀⠀⠀⠀⠀⠀⠙⢿⣿⣿⣿⣿⣿⣿⣿⣿⣿⣿⣿⣿⣿⣿⣿⣿⣿⣿⣿⣿⣿⣿⣿⣿⣿⣿⣿⣿⣿⠟⠁⣰⣿⣿⣿⣿⣿⣿⡇</a:t>
            </a:r>
            <a:br/>
            <a:r>
              <a:t>⣿⣿⣿⣿⣿⣿⣿⣿⣦⠀⠀⠀⠀⠀⠀⠀⠀⠀⠀⠀⠀⠀⠀⠀⠀⠀⠀⠀⠀⠀⠀⠀⠀⠀⠀⠀⠀⠀⠀⠀⠀⠀⠀⠀⠀⠀⠀⠀⠀⠀⠀⠀⠙⠻⣿⣿⣿⣿⣿⣿⣿⣿⣿⣿⣿⣿⣿⣿⣿⣿⣿⣿⣿⣿⣿⣿⣿⣿⡿⠛⠀⢀⣼⣿⣿⣿⣿⣿⣿⣿⡇</a:t>
            </a:r>
            <a:br/>
            <a:r>
              <a:t>⣿⣿⣿⣿⣿⣿⣿⣿⣿⣷⡀⠀⠀⠀⠀⠀⠀⠀⠀⠀⠀⠀⠀⠀⠀⠀⠀⠀⠀⠀⠀⠀⠀⠀⠀⠀⠀⠀⠀⠀⠀⠀⠀⠀⠀⠀⠀⠀⠀⠀⠀⠀⠀⠀⠀⠙⠛⠿⣿⣿⣿⣿⣿⣿⣿⣿⣿⣿⣿⣿⣿⣿⣿⣿⡿⠟⠋⠁⠀⠀⣠⣾⣿⣿⣿⣿⣿⣿⣿⣿⡇</a:t>
            </a:r>
            <a:br/>
            <a:r>
              <a:t>⣿⣿⣿⣿⣿⣿⣿⣿⣿⣿⣿⣦⡀⠀⠀⠀⠀⠀⠀⠀⠀⠀⠀⠀⠀⠀⠀⠀⠀⠀⠀⠀⠀⠀⠀⠀⠀⠀⠀⠀⠀⠀⠀⠀⠀⠀⠀⠀⠀⠀⠀⠀⠀⠀⠀⠀⠀⠀⠀⠈⠉⠛⠛⠛⠛⠿⠿⠿⠟⠛⠛⠋⠉⠀⠀⠀⠀⠀⢀⣼⣿⣿⣿⣿⣿⣿⣿⣿⣿⣿⡇</a:t>
            </a:r>
            <a:br/>
            <a:r>
              <a:t>⣿⣿⣿⣿⣿⣿⣿⣿⣿⣿⣿⣿⣿⣄⡀⠀⠀⠀⠀⠀⠀⠀⠀⠀⠀⠀⠀⠀⠀⠀⠀⠀⠀⠀⠀⠀⠀⠀⠀⠀⠀⠀⠀⠀⠀⠀⠀⠀⠀⠀⠀⠀⠀⠀⠀⠀⠀⠀⠀⠀⠀⠀⠀⠀⠀⠀⠀⠀⠀⠀⠀⠀⠀⠀⠀⠀⢀⣴⣿⣿⣿⣿⣿⣿⣿⣿⣿⣿⣿⣿⡇</a:t>
            </a:r>
            <a:br/>
            <a:r>
              <a:t>⣿⣿⣿⣿⣿⣿⣿⣿⣿⣿⣿⣿⣿⣿⣿⣤⡀⠀⠀⠀⠀⠀⠀⠀⠀⠀⠀⠀⠀⠀⠀⠀⠀⠀⠀⠀⠀⠀⠀⠀⠀⠀⠀⠀⠀⠀⠀⠀⠀⠀⠀⠀⠀⠀⠀⠀⠀⠀⠀⠀⠀⠀⠀⠀⠀⠀⠀⠀⠀⠀⠀⠀⠀⠀⢀⣴⣿⣿⣿⣿⣿⣿⣿⣿⣿⣿⣿⣿⣿⣿⡇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⠀⠀⠀⠀⠀⠀⠀⠀⠀⠀⠀⠀⠀⠀⢀⠴⠞⠋⠀⠀⠀⠀⠀⠀⠀⠀⠀⠀⠀⠀⠀⠀⠀⠀⠀⠀⠉⠛⢿⣿⣿⣿⣿⣿⣿⣿⣿⣿⣿⣿⣿⣿⣿⣿⣿⣿⣿⣿⣿⣿⣿⣿⣿⣿⣿⣿⣿⣿⣿⣿⣿⣿⣿⣿⣷⣄⠀⠀⠀⠀⠀⠀⠀⠀⠀⠀⠀⠀⠀⠀⠀</a:t>
            </a:r>
            <a:br/>
            <a:r>
              <a:t>⠀⠀⠀⠀⠀⠀⠀⠀⠀⠀⠀⠀⠀⠀⠀⠀⠀⠀⠀⠀⠀⠀⠀⠀⠀⠀⠀⠀⠀⠀⠀⠀⠀⠀⠀⠀⠀⠀⠀⠈⠙⢿⣿⣿⣿⣿⣿⣿⣿⣿⣿⣿⣿⣿⣿⣿⣿⣿⣿⣿⣿⣿⣿⣿⣿⣿⣿⣿⣿⣿⣿⣿⣿⣿⣿⣿⣷⣄⠀⠀⠀⠀⠀⠀⠀⠀⠀⠀⠀⠀⠀</a:t>
            </a:r>
            <a:br/>
            <a:r>
              <a:t>⠀⠀⠀⠀⠀⠀⠀⠀⠀⠀⠀⠀⠀⠀⠀⠀⠀⠀⠀⠀⠀⠀⠀⠀⠀⠀⠀⠀⠀⠀⠀⠀⠀⠀⠀⠀⠀⠀⠀⠀⠀⠀⠈⢻⣿⣿⣿⣿⣿⣿⣿⣿⣿⣿⣿⣿⣿⣿⣿⣿⣿⣿⣿⣿⣿⣿⣿⣿⣿⣿⣿⣿⣿⣿⣿⣿⣿⣿⣷⣄⠀⠀⠀⠀⠀⠀⠀⠀⠀⠀⠀</a:t>
            </a:r>
            <a:br/>
            <a:r>
              <a:t>⠀⠀⠀⠀⠀⠀⠀⠀⠀⠀⠀⠀⠀⠀⠀⠀⠀⠀⠀⠀⠀⠀⠀⠀⠀⠀⠀⠀⠀⠀⠀⠀⠀⠀⠀⠀⠀⠀⠀⠀⠀⠀⠀⠀⠘⢿⣿⣿⣿⣿⣿⣿⣿⣿⣿⣿⣿⣿⣿⣿⣿⣿⣿⣿⣿⣿⣿⣿⣿⣿⣿⣿⣿⣿⣿⣿⣿⣿⣿⣿⣦⡀⠀⠀⠀⠀⠀⠀⠀⠀⠀</a:t>
            </a:r>
            <a:br/>
            <a:r>
              <a:t>⠀⠀⠀⠀⠀⠀⠀⠀⠀⠀⠀⠀⠀⠀⠀⠀⠀⠀⠀⠀⠀⠀⠀⠀⠀⠀⠀⠀⠀⠀⠀⠀⠀⠀⠀⠀⠀⠀⠀⠀⠀⠀⠀⠀⠀⠈⢻⣿⣿⣿⣿⣿⣿⣿⣿⣿⣿⣿⣿⣿⣿⣿⣿⣿⣿⣿⣿⣿⣿⣿⣿⣿⣿⣿⣿⣿⣿⣿⣿⣿⣿⣿⡄⠀⠀⠀⠀⠀⠀⠀⠀</a:t>
            </a:r>
            <a:br/>
            <a:r>
              <a:t>⠀⠀⠀⠀⠀⠀⠀⠀⠀⠀⠀⠀⠀⠀⠀⠀⠀⠀⠀⠀⠀⠀⠀⠀⠀⠀⠀⠀⠀⠀⠀⠀⠀⠀⠀⠀⠀⠀⠀⠀⠀⠀⠀⠀⠀⠀⠀⢻⣿⣿⣿⣿⣿⣿⣿⣿⣿⣿⣿⣿⣿⣿⣿⣿⣿⣿⣿⣿⣿⣿⣿⣿⣿⣿⣿⣿⣿⣿⣿⣿⣿⣿⣿⣆⠀⠀⠀⠀⠀⠀⠀</a:t>
            </a:r>
            <a:br/>
            <a:r>
              <a:t>⠀⠀⠀⠀⠀⡀⠀⠀⠀⠀⠀⠀⠀⠀⠀⠀⠀⠀⠀⠀⠀⠀⠀⠀⠀⠀⠀⠀⠀⠀⠀⠀⠀⠀⠀⠀⠀⠀⠀⠀⠀⠀⠀⠀⠀⠀⠀⠀⢻⣿⣿⣿⣿⣿⣿⣿⣿⣿⣿⣿⣿⣿⣿⣿⣿⣿⣿⣿⣿⣿⣿⣿⣿⣿⣿⣿⣿⣿⣿⣿⣿⣿⣿⣿⣦⠀⠀⠀⠀⠀⠀</a:t>
            </a:r>
            <a:br/>
            <a:r>
              <a:t>⠀⠀⠀⠀⡴⠀⠀⠀⠀⠀⠀⠀⠀⠀⠀⠀⠀⠀⠀⠀⠀⠀⠀⠀⠀⠀⠀⠀⠀⠀⠀⠀⠀⠀⠀⠀⠀⠀⠀⠀⠀⠀⠀⠀⠀⠀⠀⠀⠈⣿⣿⣿⣿⣿⣿⣿⣿⣿⣿⣿⣿⣿⣿⣿⣿⣿⣿⣿⣿⣿⣿⣿⣿⣿⣿⣿⣿⣿⣿⣿⣿⣿⣿⣿⣿⣧⠀⠀⠀⠀⠀</a:t>
            </a:r>
            <a:br/>
            <a:r>
              <a:t>⠀⠀⢀⡾⠁⠀⠀⠀⠀⠀⠀⠀⠀⠀⠀⠀⠀⠀⠀⠀⠀⠀⠀⠀⠀⣀⣠⣄⣀⡀⠀⠀⠀⠀⠀⠀⠀⠀⠀⠀⠀⠀⠀⠀⠀⠀⠀⠀⠀⢻⣿⣿⣿⣿⣿⣿⣿⣿⣿⣿⣿⣿⣿⣿⣿⣿⣿⣿⣿⣿⣿⣿⣿⣿⣿⣿⣿⣿⣿⣿⣿⣿⣿⣿⣿⣿⣆⠀⠀⠀⠀</a:t>
            </a:r>
            <a:br/>
            <a:r>
              <a:t>⠀⢀⣾⠃⠀⠀⠀⠀⠀⠀⠀⠀⠀⠀⠀⠀⠀⠀⠀⠀⠀⠀⠀⣴⣿⣿⣿⣿⣿⣿⣶⡀⠀⠀⠀⠀⠀⠀⠀⠀⠀⠀⠀⠀⠀⠀⠀⠀⠀⢸⣿⣿⣿⣿⣿⣿⣿⣿⣿⣿⣿⣿⣿⣿⣿⣿⣿⣿⣿⣿⣿⣿⣿⣿⣿⣿⣿⣿⣿⣿⣿⣿⣿⣿⣿⣿⣿⡄⠀⠀⠀</a:t>
            </a:r>
            <a:br/>
            <a:r>
              <a:t>⢠⣿⡏⠀⠀⠀⠀⠀⠀⠀⠀⠀⠀⠀⠀⠀⠀⠀⠀⠀⠀⠀⢸⣿⣿⣿⣿⣿⣿⣿⣿⣿⠀⠀⠀⠀⠀⠀⠀⠀⠀⠀⠀⠀⠀⠀⠀⠀⠀⢸⣿⣿⣿⣿⣿⣿⣿⣿⣿⣿⣿⣿⣿⣿⣿⣿⣿⣿⣿⣿⣿⣿⣿⣿⣿⣿⣿⣿⣿⣿⣿⣿⣿⣿⣿⣿⣿⣿⠀⠀⠀</a:t>
            </a:r>
            <a:br/>
            <a:r>
              <a:t>⣿⣿⠁⠀⠀⠀⠀⠀⠀⠀⠀⠀⠀⠀⠀⠀⠀⠀⠀⠀⠀⠀⠘⣿⣿⣿⣿⣿⣿⣿⣿⣿⠅⠀⠀⠀⠀⠀⠀⠀⠀⠀⠀⠀⠀⠀⠀⠀⠀⢸⣿⣿⣿⣿⣿⣿⣿⣿⣿⣿⣿⣿⣿⣿⣿⣿⣿⣿⣿⣿⣿⣿⣿⣿⣿⣿⣿⣿⣿⣿⣿⣿⣿⣿⣿⣿⣿⣿⡇⠀⠀</a:t>
            </a:r>
            <a:br/>
            <a:r>
              <a:t>⣿⡇⠀⠀⠀⠀⠀⠀⠀⠀⠀⠀⠀⠀⠀⠀⠀⠀⠀⠀⠀⠀⠀⠘⠿⣿⣿⣿⣿⣿⡿⠏⠀⠀⠀⠀⠀⠀⠀⠀⠀⠀⠀⠀⠀⠀⠀⠀⠀⣼⣿⣿⣿⣿⣿⣿⣿⣿⣿⣿⣿⣿⣿⣿⣿⣿⣿⣿⣿⣿⣿⣿⣿⣿⣿⣿⣿⣿⣿⣿⣿⣿⣿⣿⣿⣿⣿⣿⣿⠀⠀</a:t>
            </a:r>
            <a:br/>
            <a:r>
              <a:t>⣿⠃⠀⠀⠀⠀⠀⠀⠀⠀⠀⠀⠀⠀⠀⠀⠀⠀⠀⠀⠀⠀⠀⠀⠀⠀⠉⠉⠉⠁⠀⠀⠀⠀⠀⠀⠀⠀⠀⠀⠀⠀⠀⠀⠀⠀⠀⠀⢠⣿⣿⣿⣿⣿⣿⣿⣿⣿⣿⣿⣿⣿⣿⣿⣿⣿⣿⣿⣿⣿⣿⣿⣿⣿⣿⣿⣿⣿⣿⣿⣿⣿⣿⣿⣿⣿⣿⣿⣿⡇⠀</a:t>
            </a:r>
            <a:br/>
            <a:r>
              <a:t>⣿⠀⠀⠀⠀⠀⠀⠀⠀⠀⠀⠀⠀⠀⠀⠀⠀⠀⠀⠀⠀⠀⠀⠀⠀⠀⠀⠀⠀⠀⠀⠀⠀⠀⠀⠀⠀⠀⠀⠀⠀⠀⠀⠀⠀⠀⠀⠀⣼⣿⣿⣿⣿⣿⣿⣿⣿⣿⣿⣿⣿⣿⣿⣿⣿⣿⣿⣿⣿⣿⣿⣿⣿⣿⣿⣿⣿⣿⣿⣿⣿⣿⣿⣿⣿⣿⣿⣿⣿⡇⠀</a:t>
            </a:r>
            <a:br/>
            <a:r>
              <a:t>⣿⠀⠀⠀⠀⠀⠀⠀⠀⠀⠀⠀⠀⠀⠀⠀⠀⠀⠀⠀⠀⠀⠀⠀⠀⠀⠀⠀⠀⠀⠀⠀⠀⠀⠀⠀⠀⠀⠀⠀⠀⠀⠀⠀⠀⠀⠀⣼⣿⣿⣿⣿⣿⣿⣿⣿⣿⣿⣿⣿⣿⣿⣿⣿⣿⣿⣿⣿⣿⣿⣿⣿⣿⣿⣿⣿⣿⣿⣿⣿⣿⣿⣿⣿⣿⣿⣿⣿⣿⣷⠀</a:t>
            </a:r>
            <a:br/>
            <a:r>
              <a:t>⡇⠀⠀⠀⠀⠀⠀⠀⠀⠀⠀⠀⠀⠀⠀⠀⠀⠀⠀⠀⠀⠀⠀⠀⠀⠀⠀⠀⠀⠀⠀⠀⠀⠀⠀⠀⠀⠀⠀⠀⠀⠀⠀⠀⠀⢀⣼⣿⣿⣿⣿⣿⣿⣿⣿⣿⣿⣿⣿⣿⣿⣿⣿⣿⣿⣿⣿⣿⣿⣿⣿⣿⣿⣿⣿⣿⣿⣿⣿⣿⣿⣿⣿⣿⣿⣿⣿⣿⣿⣿⠀</a:t>
            </a:r>
            <a:br/>
            <a:r>
              <a:t>⡇⠀⠀⠀⠀⠀⠀⠀⠀⠀⠀⠀⠀⠀⠀⠀⠀⠀⠀⠀⠀⠀⠀⠀⠀⠀⠀⠀⠀⠀⠀⠀⠀⠀⠀⠀⠀⠀⠀⠀⠀⠀⠀⠀⢀⣾⣿⣿⣿⣿⣿⣿⣿⣿⣿⣿⣿⣿⣿⣿⣿⣿⣿⣿⣿⣿⣿⣿⣿⣿⣿⣿⣿⣿⣿⣿⣿⣿⣿⣿⣿⣿⣿⣿⣿⣿⣿⣿⣿⣿⠀</a:t>
            </a:r>
            <a:br/>
            <a:r>
              <a:t>⣧⠀⠀⠀⠀⠀⠀⠀⠀⠀⠀⠀⠀⠀⠀⠀⠀⠀⠀⠀⠀⠀⠀⠀⠀⠀⠀⠀⠀⠀⠀⠀⠀⠀⠀⠀⠀⠀⠀⠀⠀⠀⠀⢀⣾⣿⣿⣿⣿⣿⣿⣿⣿⣿⣿⣿⣿⣿⣿⣿⣿⣿⣿⣿⣿⣿⣿⣿⣿⣿⣿⣿⣿⣿⣿⣿⣿⣿⣿⣿⣿⣿⣿⣿⣿⣿⣿⣿⣿⡟⠀</a:t>
            </a:r>
            <a:br/>
            <a:r>
              <a:t>⣿⠀⠀⠀⠀⠀⠀⠀⠀⠀⠀⠀⠀⠀⠀⠀⠀⠀⠀⠀⠀⠀⠀⠀⠀⠀⠀⠀⠀⠀⠀⠀⠀⠀⠀⠀⠀⠀⠀⠀⠀⠀⠀⣼⣿⣿⣿⣿⣿⣿⣿⣿⣿⣿⣿⣿⣿⣿⣿⣿⣿⣿⠿⠿⠿⠿⣿⣿⣿⣿⣿⣿⣿⣿⣿⣿⣿⣿⣿⣿⣿⣿⣿⣿⣿⣿⣿⣿⣿⡇⠀</a:t>
            </a:r>
            <a:br/>
            <a:r>
              <a:t>⣿⡀⠀⠀⠀⠀⠀⠀⠀⠀⠀⠀⠀⠀⠀⠀⠀⠀⠀⠀⠀⠀⠀⠀⠀⠀⠀⠀⠀⠀⠀⠀⠀⠀⠀⠀⠀⠀⠀⠀⠀⠀⢠⣿⣿⣿⣿⣿⣿⣿⣿⣿⣿⣿⣿⣿⣿⣿⣿⠟⠉⠀⠀⠀⠀⠀⠀⠙⢿⣿⣿⣿⣿⣿⣿⣿⣿⣿⣿⣿⣿⣿⣿⣿⣿⣿⣿⣿⣿⠇⠀</a:t>
            </a:r>
            <a:br/>
            <a:r>
              <a:t>⣿⡇⠀⠀⠀⠀⠀⠀⠀⠀⠀⠀⠀⠀⠀⠀⠀⠀⠀⠀⠀⠀⠀⠀⠀⠀⠀⠀⠀⠀⠀⠀⠀⠀⠀⠀⠀⠀⠀⠀⠀⠀⢸⣿⣿⣿⣿⣿⣿⣿⣿⣿⣿⣿⣿⣿⣿⣿⠋⠀⠀⠀⠀⠀⠀⠀⠀⠀⠀⢻⣿⣿⣿⣿⣿⣿⣿⣿⣿⣿⣿⣿⣿⣿⣿⣿⣿⣿⣿⠀⠀</a:t>
            </a:r>
            <a:br/>
            <a:r>
              <a:t>⣿⣿⠀⠀⠀⠀⠀⠀⠀⠀⠀⠀⠀⠀⠀⠀⠀⠀⠀⠀⠀⠀⠀⠀⠀⠀⠀⠀⠀⠀⠀⠀⠀⠀⠀⠀⠀⠀⠀⠀⠀⠀⢸⣿⣿⣿⣿⣿⣿⣿⣿⣿⣿⣿⣿⣿⣿⠇⠀⠀⠀⠀⠀⠀⠀⠀⠀⠀⠀⢸⣿⣿⣿⣿⣿⣿⣿⣿⣿⣿⣿⣿⣿⣿⣿⣿⣿⣿⡇⠀⠀</a:t>
            </a:r>
            <a:br/>
            <a:r>
              <a:t>⣿⣿⣇⠀⠀⠀⠀⠀⠀⠀⠀⠀⠀⠀⠀⠀⠀⠀⠀⠀⠀⠀⠀⠀⠀⠀⠀⠀⠀⠀⠀⠀⠀⠀⠀⠀⠀⠀⠀⠀⠀⠀⢸⣿⣿⣿⣿⣿⣿⣿⣿⣿⣿⣿⣿⣿⣿⠀⠀⠀⠀⠀⠀⠀⠀⠀⠀⠀⠀⣸⣿⣿⣿⣿⣿⣿⣿⣿⣿⣿⣿⣿⣿⣿⣿⣿⣿⡿⠀⠀⠀</a:t>
            </a:r>
            <a:br/>
            <a:r>
              <a:t>⣿⣿⣿⡄⠀⠀⠀⠀⠀⠀⠀⠀⠀⠀⠀⠀⠀⠀⠀⠀⠀⠀⠀⠀⠀⠀⠀⠀⠀⠀⠀⠀⠀⠀⠀⠀⠀⠀⠀⠀⠀⠀⢸⣿⣿⣿⣿⣿⣿⣿⣿⣿⣿⣿⣿⣿⣿⣇⠀⠀⠀⠀⠀⠀⠀⠀⠀⠀⣰⣿⣿⣿⣿⣿⣿⣿⣿⣿⣿⣿⣿⣿⣿⣿⣿⣿⣿⠃⠀⢠⡇</a:t>
            </a:r>
            <a:br/>
            <a:r>
              <a:t>⣿⣿⣿⣷⡀⠀⠀⠀⠀⠀⠀⠀⠀⠀⠀⠀⠀⠀⠀⠀⠀⠀⠀⠀⠀⠀⠀⠀⠀⠀⠀⠀⠀⠀⠀⠀⠀⠀⠀⠀⠀⠀⠀⣿⣿⣿⣿⣿⣿⣿⣿⣿⣿⣿⣿⣿⣿⣿⣷⣄⠀⠀⠀⠀⠀⢀⣠⣾⣿⣿⣿⣿⣿⣿⣿⣿⣿⣿⣿⣿⣿⣿⣿⣿⣿⣿⠏⠀⣰⣿⡇</a:t>
            </a:r>
            <a:br/>
            <a:r>
              <a:t>⣿⣿⣿⣿⣷⡀⠀⠀⠀⠀⠀⠀⠀⠀⠀⠀⠀⠀⠀⠀⠀⠀⠀⠀⠀⠀⠀⠀⠀⠀⠀⠀⠀⠀⠀⠀⠀⠀⠀⠀⠀⠀⠀⠹⣿⣿⣿⣿⣿⣿⣿⣿⣿⣿⣿⣿⣿⣿⣿⣿⣿⣿⣶⣶⣾⣿⣿⣿⣿⣿⣿⣿⣿⣿⣿⣿⣿⣿⣿⣿⣿⣿⣿⣿⣿⠟⢀⣼⣿⣿⡇</a:t>
            </a:r>
            <a:br/>
            <a:r>
              <a:t>⣿⣿⣿⣿⣿⣷⡀⠀⠀⠀⠀⠀⠀⠀⠀⠀⠀⠀⠀⠀⠀⠀⠀⠀⠀⠀⠀⠀⠀⠀⠀⠀⠀⠀⠀⠀⠀⠀⠀⠀⠀⠀⠀⠀⠻⣿⣿⣿⣿⣿⣿⣿⣿⣿⣿⣿⣿⣿⣿⣿⣿⣿⣿⣿⣿⣿⣿⣿⣿⣿⣿⣿⣿⣿⣿⣿⣿⣿⣿⣿⣿⣿⣿⣿⠏⣠⣾⣿⣿⣿⡇</a:t>
            </a:r>
            <a:br/>
            <a:r>
              <a:t>⣿⣿⣿⣿⣿⣿⣷⡀⠀⠀⠀⠀⠀⠀⠀⠀⠀⠀⠀⠀⠀⠀⠀⠀⠀⠀⠀⠀⠀⠀⠀⠀⠀⠀⠀⠀⠀⠀⠀⠀⠀⠀⠀⠀⠀⠹⣿⣿⣿⣿⣿⣿⣿⣿⣿⣿⣿⣿⣿⣿⣿⣿⣿⣿⣿⣿⣿⣿⣿⣿⣿⣿⣿⣿⣿⣿⣿⣿⣿⣿⣿⣿⣿⢋⣴⣿⣿⣿⣿⣿⡇</a:t>
            </a:r>
            <a:br/>
            <a:r>
              <a:t>⣿⣿⣿⣿⣿⣿⣿⣿⣄⠀⠀⠀⠀⠀⠀⠀⠀⠀⠀⠀⠀⠀⠀⠀⠀⠀⠀⠀⠀⠀⠀⠀⠀⠀⠀⠀⠀⠀⠀⠀⠀⠀⠀⠀⠀⠀⠘⢿⣿⣿⣿⣿⣿⣿⣿⣿⣿⣿⣿⣿⣿⣿⣿⣿⣿⣿⣿⣿⣿⣿⣿⣿⣿⣿⣿⣿⣿⣿⣿⣿⣿⡿⣡⣾⣿⣿⣿⣿⣿⣿⡇</a:t>
            </a:r>
            <a:br/>
            <a:r>
              <a:t>⣿⣿⣿⣿⣿⣿⣿⣿⣿⣦⡀⠀⠀⠀⠀⠀⠀⠀⠀⠀⠀⠀⠀⠀⠀⠀⠀⠀⠀⠀⠀⠀⠀⠀⠀⠀⠀⠀⠀⠀⠀⠀⠀⠀⠀⠀⠀⠀⠛⢿⣿⣿⣿⣿⣿⣿⣿⣿⣿⣿⣿⣿⣿⣿⣿⣿⣿⣿⣿⣿⣿⣿⣿⣿⣿⣿⣿⣿⣿⡿⢋⣼⣿⣿⣿⣿⣿⣿⣿⣿⡇</a:t>
            </a:r>
            <a:br/>
            <a:r>
              <a:t>⣿⣿⣿⣿⣿⣿⣿⣿⣿⣿⣿⣄⠀⠀⠀⠀⠀⠀⠀⠀⠀⠀⠀⠀⠀⠀⠀⠀⠀⠀⠀⠀⠀⠀⠀⠀⠀⠀⠀⠀⠀⠀⠀⠀⠀⠀⠀⠀⠀⠀⠙⢻⣿⣿⣿⣿⣿⣿⣿⣿⣿⣿⣿⣿⣿⣿⣿⣿⣿⣿⣿⣿⣿⣿⣿⣿⣿⡿⢋⣴⣿⣿⣿⣿⣿⣿⣿⣿⣿⣿⡇</a:t>
            </a:r>
            <a:br/>
            <a:r>
              <a:t>⣿⣿⣿⣿⣿⣿⣿⣿⣿⣿⣿⣿⣷⣄⠀⠀⠀⠀⠀⠀⠀⠀⠀⠀⠀⠀⠀⠀⠀⠀⠀⠀⠀⠀⠀⠀⠀⠀⠀⠀⠀⠀⠀⠀⠀⠀⠀⠀⠀⠀⠀⠀⠈⠙⠻⢿⣿⣿⣿⣿⣿⣿⣿⣿⣿⣿⣿⣿⣿⣿⣿⣿⣿⡿⠟⠋⠁⣠⣾⣿⣿⣿⣿⣿⣿⣿⣿⣿⣿⣿⡇</a:t>
            </a:r>
            <a:br/>
            <a:r>
              <a:t>⣿⣿⣿⣿⣿⣿⣿⣿⣿⣿⣿⣿⣿⣿⣷⣄⠀⠀⠀⠀⠀⠀⠀⠀⠀⠀⠀⠀⠀⠀⠀⠀⠀⠀⠀⠀⠀⠀⠀⠀⠀⠀⠀⠀⠀⠀⠀⠀⠀⠀⠀⠀⠀⠀⠀⠀⠀⠉⠛⠛⠿⠿⠿⠿⠿⠿⠿⠿⠟⠛⠋⠉⠁⠀⢀⣠⣾⣿⣿⣿⣿⣿⣿⣿⣿⣿⣿⣿⣿⣿⡇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⠀⠀⠀⠀⠀⠀⠀⠀⠀⠀⠀⠀⢀⣴⠞⠁⠀⠀⠀⠀⠀⠀⠀⠀⠀⠀⠀⠀⠀⠀⠀⠀⠀⠀⠀⠀⠀⠀⠀⠀⠀⠀⠀⠀⠀⠀⠀⠀⠀⠀⠀⠈⢻⣿⣿⣿⣿⣿⣿⣿⣿⣿⣿⣿⣿⣿⣿⣿⣿⣿⣿⣿⣿⣿⣿⣦⡀⠀⠀⠀⠀⠀⠀⠀⠀⠀⠀⠀⠀⠀⠀</a:t>
            </a:r>
            <a:br/>
            <a:r>
              <a:t>⠀⠀⠀⠀⠀⠀⠀⠀⠀⢀⣤⣾⠟⠁⠀⠀⠀⠀⠀⠀⠀⠀⠀⠀⠀⠀⠀⠀⠀⠀⠀⠀⠀⠀⠀⠀⠀⠀⠀⠀⠀⠀⠀⠀⠀⠀⠀⠀⠀⠀⠀⠀⠀⠹⣿⣿⣿⣿⣿⣿⣿⣿⣿⣿⣿⣿⣿⣿⣿⣿⣿⣿⣿⣿⣿⣿⣿⣦⡀⠀⠀⠀⠀⠀⠀⠀⠀⠀⠀⠀⠀</a:t>
            </a:r>
            <a:br/>
            <a:r>
              <a:t>⠀⠀⠀⠀⠀⠀⠀⣠⣶⣿⠟⠁⠀⠀⠀⠀⠀⠀⠀⠀⠀⠀⠀⠀⠀⠀⠀⠀⠀⠀⠀⠀⠀⠀⠀⠀⠀⠀⠀⠀⠀⠀⠀⠀⠀⠀⠀⠀⠀⠀⠀⠀⠀⠀⠹⣿⣿⣿⣿⣿⣿⣿⣿⣿⣿⣿⣿⣿⣿⣿⣿⣿⣿⣿⣿⣿⣿⣿⣿⣦⡀⠀⠀⠀⠀⠀⠀⠀⠀⠀⠀</a:t>
            </a:r>
            <a:br/>
            <a:r>
              <a:t>⠀⠀⠀⠀⢀⣤⣾⣿⡿⠋⠀⠀⠀⠀⠀⠀⠀⠀⠀⠀⠀⠀⠀⠀⠀⠀⠀⠀⠀⠀⠀⠀⠀⠀⠀⠀⠀⠀⠀⠀⠀⠀⠀⠀⠀⠀⠀⠀⠀⠀⠀⠀⠀⠀⠀⢹⣿⣿⣿⣿⣿⣿⣿⣿⣿⣿⣿⣿⣿⣿⣿⣿⣿⣿⣿⣿⣿⣿⣿⣿⣷⣄⠀⠀⠀⠀⠀⠀⠀⠀⠀</a:t>
            </a:r>
            <a:br/>
            <a:r>
              <a:t>⠀⠀⢀⣴⣿⣿⣿⡟⠁⠀⠀⠀⠀⠀⠀⠀⠀⠀⠀⠀⠀⠀⠀⠀⠀⠀⠀⠀⠀⠀⠀⠀⠀⠀⠀⠀⠀⠀⠀⠀⠀⠀⠀⠀⠀⠀⠀⠀⠀⠀⠀⠀⠀⠀⠀⠀⣿⣿⣿⣿⣿⣿⣿⣿⣿⣿⣿⣿⣿⣿⣿⣿⣿⣿⣿⣿⣿⣿⣿⣿⣿⣿⣆⠀⠀⠀⠀⠀⠀⠀⠀</a:t>
            </a:r>
            <a:br/>
            <a:r>
              <a:t>⢀⣴⣿⣿⣿⣿⠏⠀⠀⠀⠀⠀⠀⠀⠀⠀⠀⠀⠀⠀⠀⠀⠀⠀⠀⠀⠀⠀⠀⠀⢀⣤⣶⣶⣤⣤⡀⠀⠀⠀⠀⠀⠀⠀⠀⠀⠀⠀⠀⠀⠀⠀⠀⠀⠀⠀⢸⣿⣿⣿⣿⣿⣿⣿⣿⣿⣿⣿⣿⣿⣿⣿⣿⣿⣿⣿⣿⣿⣿⣿⣿⣿⣿⣧⡀⠀⠀⠀⠀⠀⠀</a:t>
            </a:r>
            <a:br/>
            <a:r>
              <a:t>⣿⣿⣿⣿⣿⠏⠀⠀⠀⠀⠀⠀⠀⠀⠀⠀⠀⠀⠀⠀⠀⠀⠀⠀⠀⠀⠀⠀⠀⢰⣿⣿⣿⣿⣿⣿⣿⣆⠀⠀⠀⠀⠀⠀⠀⠀⠀⠀⠀⠀⠀⠀⠀⠀⠀⠀⢸⣿⣿⣿⣿⣿⣿⣿⣿⣿⣿⣿⣿⣿⣿⣿⣿⣿⣿⣿⣿⣿⣿⣿⣿⣿⣿⣿⣷⡀⠀⠀⠀⠀⠀</a:t>
            </a:r>
            <a:br/>
            <a:r>
              <a:t>⣿⣿⣿⣿⠏⠀⠀⠀⠀⠀⠀⠀⠀⠀⠀⠀⠀⠀⠀⠀⠀⠀⠀⠀⠀⠀⠀⠀⠀⣿⣿⣿⣿⣿⣿⣿⣿⣿⡆⠀⠀⠀⠀⠀⠀⠀⠀⠀⠀⠀⠀⠀⠀⠀⠀⠀⢸⣿⣿⣿⣿⣿⣿⣿⣿⣿⣿⣿⣿⣿⣿⣿⣿⣿⣿⣿⣿⣿⣿⣿⣿⣿⣿⣿⣿⣷⡀⠀⠀⠀⠀</a:t>
            </a:r>
            <a:br/>
            <a:r>
              <a:t>⣿⣿⣿⡏⠀⠀⠀⠀⠀⠀⠀⠀⠀⠀⠀⠀⠀⠀⠀⠀⠀⠀⠀⠀⠀⠀⠀⠀⠀⠹⣿⣿⣿⣿⣿⣿⣿⣿⠇⠀⠀⠀⠀⠀⠀⠀⠀⠀⠀⠀⠀⠀⠀⠀⠀⠀⢸⣿⣿⣿⣿⣿⣿⣿⣿⣿⣿⣿⣿⣿⣿⣿⣿⣿⣿⣿⣿⣿⣿⣿⣿⣿⣿⣿⣿⣿⣷⠀⠀⠀⠀</a:t>
            </a:r>
            <a:br/>
            <a:r>
              <a:t>⣿⣿⡟⠀⠀⠀⠀⠀⠀⠀⠀⠀⠀⠀⠀⠀⠀⠀⠀⠀⠀⠀⠀⠀⠀⠀⠀⠀⠀⠀⠙⠿⣿⣿⣿⣿⣿⠟⠀⠀⠀⠀⠀⠀⠀⠀⠀⠀⠀⠀⠀⠀⠀⠀⠀⠀⣾⣿⣿⣿⣿⣿⣿⣿⣿⣿⣿⣿⣿⣿⣿⣿⣿⣿⣿⣿⣿⣿⣿⣿⣿⣿⣿⣿⣿⣿⣿⣧⠀⠀⠀</a:t>
            </a:r>
            <a:br/>
            <a:r>
              <a:t>⣿⣿⠁⠀⠀⠀⠀⠀⠀⠀⠀⠀⠀⠀⠀⠀⠀⠀⠀⠀⠀⠀⠀⠀⠀⠀⠀⠀⠀⠀⠀⠀⠀⠉⠉⠉⠀⠀⠀⠀⠀⠀⠀⠀⠀⠀⠀⠀⠀⠀⠀⠀⠀⠀⠀⢠⣿⣿⣿⣿⣿⣿⣿⣿⣿⣿⣿⣿⣿⣿⣿⣿⣿⣿⣿⣿⣿⣿⣿⣿⣿⣿⣿⣿⣿⣿⣿⣿⡆⠀⠀</a:t>
            </a:r>
            <a:br/>
            <a:r>
              <a:t>⣿⡏⠀⠀⠀⠀⠀⠀⠀⠀⠀⠀⠀⠀⠀⠀⠀⠀⠀⠀⠀⠀⠀⠀⠀⠀⠀⠀⠀⠀⠀⠀⠀⠀⠀⠀⠀⠀⠀⠀⠀⠀⠀⠀⠀⠀⠀⠀⠀⠀⠀⠀⠀⠀⢀⣾⣿⣿⣿⣿⣿⣿⣿⣿⣿⣿⣿⣿⣿⣿⣿⣿⣿⣿⣿⣿⣿⣿⣿⣿⣿⣿⣿⣿⣿⣿⣿⣿⣷⠀⠀</a:t>
            </a:r>
            <a:br/>
            <a:r>
              <a:t>⣿⠁⠀⠀⠀⠀⠀⠀⠀⠀⠀⠀⠀⠀⠀⠀⠀⠀⠀⠀⠀⠀⠀⠀⠀⠀⠀⠀⠀⠀⠀⠀⠀⠀⠀⠀⠀⠀⠀⠀⠀⠀⠀⠀⠀⠀⠀⠀⠀⠀⠀⠀⠀⢀⣾⣿⣿⣿⣿⣿⣿⣿⣿⣿⣿⣿⣿⣿⣿⣿⣿⣿⣿⣿⣿⣿⣿⣿⣿⣿⣿⣿⣿⣿⣿⣿⣿⣿⣿⡆⠀</a:t>
            </a:r>
            <a:br/>
            <a:r>
              <a:t>⡟⠀⠀⠀⠀⠀⠀⠀⠀⠀⠀⠀⠀⠀⠀⠀⠀⠀⠀⠀⠀⠀⠀⠀⠀⠀⠀⠀⠀⠀⠀⠀⠀⠀⠀⠀⠀⠀⠀⠀⠀⠀⠀⠀⠀⠀⠀⠀⠀⠀⠀⠀⢠⣾⣿⣿⣿⣿⣿⣿⣿⣿⣿⣿⣿⣿⣿⣿⣿⣿⣿⣿⣿⣿⣿⣿⣿⣿⣿⣿⣿⣿⣿⣿⣿⣿⣿⣿⣿⣧⠀</a:t>
            </a:r>
            <a:br/>
            <a:r>
              <a:t>⡇⠀⠀⠀⠀⠀⠀⠀⠀⠀⠀⠀⠀⠀⠀⠀⠀⠀⠀⠀⠀⠀⠀⠀⠀⠀⠀⠀⠀⠀⠀⠀⠀⠀⠀⠀⠀⠀⠀⠀⠀⠀⠀⠀⠀⠀⠀⠀⠀⠀⢀⣴⣿⣿⣿⣿⣿⣿⣿⣿⣿⣿⣿⣿⣿⣿⣿⣿⣿⣿⣿⣿⣿⣿⣿⣿⣿⣿⣿⣿⣿⣿⣿⣿⣿⣿⣿⣿⣿⣿⠀</a:t>
            </a:r>
            <a:br/>
            <a:r>
              <a:t>⡇⠀⠀⠀⠀⠀⠀⠀⠀⠀⠀⠀⠀⠀⠀⠀⠀⠀⠀⠀⠀⠀⠀⠀⠀⠀⠀⠀⠀⠀⠀⠀⠀⠀⠀⠀⠀⠀⠀⠀⠀⠀⠀⠀⠀⠀⠀⠀⢀⣠⣾⣿⣿⣿⣿⣿⣿⣿⣿⣿⣿⣿⣿⣿⣿⣿⣿⣿⣿⣿⣿⣿⣿⣿⣿⣿⣿⣿⣿⣿⣿⣿⣿⣿⣿⣿⣿⣿⣿⣿⠀</a:t>
            </a:r>
            <a:br/>
            <a:r>
              <a:t>⡇⠀⠀⠀⠀⠀⠀⠀⠀⠀⠀⠀⠀⠀⠀⠀⠀⠀⠀⠀⠀⠀⠀⠀⠀⠀⠀⠀⠀⠀⠀⠀⠀⠀⠀⠀⠀⠀⠀⠀⠀⠀⠀⠀⠀⠀⣀⣴⣿⣿⣿⣿⣿⣿⣿⣿⣿⣿⣿⣿⣿⣿⣿⣿⣿⣿⣿⣿⣿⣿⣿⣿⣿⣿⣿⣿⣿⣿⣿⣿⣿⣿⣿⣿⣿⣿⣿⣿⣿⣿⡇</a:t>
            </a:r>
            <a:br/>
            <a:r>
              <a:t>⡇⠀⠀⠀⠀⠀⠀⠀⠀⠀⠀⠀⠀⠀⠀⠀⠀⠀⠀⠀⠀⠀⠀⠀⠀⠀⠀⠀⠀⠀⠀⠀⠀⠀⠀⠀⠀⠀⠀⠀⠀⠀⠀⢀⣴⣾⣿⣿⣿⣿⣿⣿⣿⣿⣿⣿⣿⣿⣿⣿⣿⣿⣿⣿⣿⣿⣿⣿⣿⣿⣿⣿⣿⣿⣿⣿⣿⣿⣿⣿⣿⣿⣿⣿⣿⣿⣿⣿⣿⣿⡇</a:t>
            </a:r>
            <a:br/>
            <a:r>
              <a:t>⡇⠀⠀⠀⠀⠀⠀⠀⠀⠀⠀⠀⠀⠀⠀⠀⠀⠀⠀⠀⠀⠀⠀⠀⠀⠀⠀⠀⠀⠀⠀⠀⠀⠀⠀⠀⠀⠀⠀⠀⠀⢠⣴⣿⣿⣿⣿⣿⣿⣿⣿⣿⣿⣿⣿⣿⣿⣿⣿⣿⣿⣿⣿⣿⣿⣿⣿⣿⣿⣿⣿⣿⣿⣿⣿⣿⣿⣿⣿⣿⣿⣿⣿⣿⣿⣿⣿⣿⣿⣿⠁</a:t>
            </a:r>
            <a:br/>
            <a:r>
              <a:t>⡇⠀⠀⠀⠀⠀⠀⠀⠀⠀⠀⠀⠀⠀⠀⠀⠀⠀⠀⠀⠀⠀⠀⠀⠀⠀⠀⠀⠀⠀⠀⠀⠀⠀⠀⠀⠀⠀⠀⠀⣴⣿⣿⣿⣿⣿⣿⣿⣿⣿⣿⣿⣿⣿⣿⣿⣿⣿⣿⣿⣿⣿⣿⣿⣿⣿⣿⣿⣿⣿⣿⣿⣿⣿⣿⣿⣿⣿⣿⣿⣿⣿⣿⣿⣿⣿⣿⣿⣿⣿⠀</a:t>
            </a:r>
            <a:br/>
            <a:r>
              <a:t>⣷⠀⠀⠀⠀⠀⠀⠀⠀⠀⠀⠀⠀⠀⠀⠀⠀⠀⠀⠀⠀⠀⠀⠀⠀⠀⠀⠀⠀⠀⠀⠀⠀⠀⠀⠀⠀⠀⢀⣾⣿⣿⣿⣿⣿⣿⣿⣿⣿⣿⣿⣿⣿⣿⣿⣿⣿⣿⣿⣿⣿⣿⣿⣿⣿⣿⣿⣿⣿⣿⣿⣿⣿⣿⣿⣿⣿⣿⣿⣿⣿⣿⣿⣿⣿⣿⣿⣿⣿⡟⠀</a:t>
            </a:r>
            <a:br/>
            <a:r>
              <a:t>⣿⡀⠀⠀⠀⠀⠀⠀⠀⠀⠀⠀⠀⠀⠀⠀⠀⠀⠀⠀⠀⠀⠀⠀⠀⠀⠀⠀⠀⠀⠀⠀⠀⠀⠀⠀⠀⢀⣾⣿⣿⣿⣿⣿⣿⣿⣿⣿⣿⣿⣿⣿⣿⣿⣿⣿⣿⣿⣿⣿⣿⣿⣿⣿⣿⣿⣿⣿⣿⣿⣿⣿⣿⣿⣿⣿⣿⣿⣿⣿⣿⣿⣿⣿⣿⣿⣿⣿⣿⡇⠀</a:t>
            </a:r>
            <a:br/>
            <a:r>
              <a:t>⣿⣇⠀⠀⠀⠀⠀⠀⠀⠀⠀⠀⠀⠀⠀⠀⠀⠀⠀⠀⠀⠀⠀⠀⠀⠀⠀⠀⠀⠀⠀⠀⠀⠀⠀⠀⠀⣾⣿⣿⣿⣿⣿⣿⣿⣿⣿⣿⣿⣿⣿⣿⣿⣿⣿⣿⣿⣿⣿⣿⣿⣿⣿⣿⣿⣿⣿⣿⣿⣿⣿⣿⣿⣿⣿⣿⣿⣿⣿⣿⣿⣿⣿⣿⣿⣿⣿⣿⣿⠀⠀</a:t>
            </a:r>
            <a:br/>
            <a:r>
              <a:t>⣿⣿⡄⠀⠀⠀⠀⠀⠀⠀⠀⠀⠀⠀⠀⠀⠀⠀⠀⠀⠀⠀⠀⠀⠀⠀⠀⠀⠀⠀⠀⠀⠀⠀⠀⠀⢸⣿⣿⣿⣿⣿⣿⣿⣿⣿⣿⣿⣿⣿⣿⣿⣿⠿⠛⠉⠁⠀⠀⠉⠙⠿⣿⣿⣿⣿⣿⣿⣿⣿⣿⣿⣿⣿⣿⣿⣿⣿⣿⣿⣿⣿⣿⣿⣿⣿⣿⣿⠇⠀⠀</a:t>
            </a:r>
            <a:br/>
            <a:r>
              <a:t>⣿⣿⣷⠀⠀⠀⠀⠀⠀⠀⠀⠀⠀⠀⠀⠀⠀⠀⠀⠀⠀⠀⠀⠀⠀⠀⠀⠀⠀⠀⠀⠀⠀⠀⠀⠀⣿⣿⣿⣿⣿⣿⣿⣿⣿⣿⣿⣿⣿⣿⣿⡟⠁⠀⠀⠀⠀⠀⠀⠀⠀⠀⠙⣿⣿⣿⣿⣿⣿⣿⣿⣿⣿⣿⣿⣿⣿⣿⣿⣿⣿⣿⣿⣿⣿⣿⣿⡟⠀⠀⠀</a:t>
            </a:r>
            <a:br/>
            <a:r>
              <a:t>⣿⣿⣿⣇⠀⠀⠀⠀⠀⠀⠀⠀⠀⠀⠀⠀⠀⠀⠀⠀⠀⠀⠀⠀⠀⠀⠀⠀⠀⠀⠀⠀⠀⠀⠀⠀⣿⣿⣿⣿⣿⣿⣿⣿⣿⣿⣿⣿⣿⣿⡟⠀⠀⠀⠀⠀⠀⠀⠀⠀⠀⠀⠀⢸⣿⣿⣿⣿⣿⣿⣿⣿⣿⣿⣿⣿⣿⣿⣿⣿⣿⣿⣿⣿⣿⣿⡿⠁⠀⠀⠀</a:t>
            </a:r>
            <a:br/>
            <a:r>
              <a:t>⣿⣿⣿⣿⣆⠀⠀⠀⠀⠀⠀⠀⠀⠀⠀⠀⠀⠀⠀⠀⠀⠀⠀⠀⠀⠀⠀⠀⠀⠀⠀⠀⠀⠀⠀⠀⣿⣿⣿⣿⣿⣿⣿⣿⣿⣿⣿⣿⣿⣿⡇⠀⠀⠀⠀⠀⠀⠀⠀⠀⠀⠀⠀⢸⣿⣿⣿⣿⣿⣿⣿⣿⣿⣿⣿⣿⣿⣿⣿⣿⣿⣿⣿⣿⣿⡿⠃⠀⠀⠀⠀</a:t>
            </a:r>
            <a:br/>
            <a:r>
              <a:t>⣿⣿⣿⣿⣿⣆⠀⠀⠀⠀⠀⠀⠀⠀⠀⠀⠀⠀⠀⠀⠀⠀⠀⠀⠀⠀⠀⠀⠀⠀⠀⠀⠀⠀⠀⠀⣿⣿⣿⣿⣿⣿⣿⣿⣿⣿⣿⣿⣿⣿⣧⠀⠀⠀⠀⠀⠀⠀⠀⠀⠀⠀⢠⣿⣿⣿⣿⣿⣿⣿⣿⣿⣿⣿⣿⣿⣿⣿⣿⣿⣿⣿⣿⣿⡿⠁⠀⠀⠀⠀⠀</a:t>
            </a:r>
            <a:br/>
            <a:r>
              <a:t>⣿⣿⣿⣿⣿⣿⣆⠀⠀⠀⠀⠀⠀⠀⠀⠀⠀⠀⠀⠀⠀⠀⠀⠀⠀⠀⠀⠀⠀⠀⠀⠀⠀⠀⠀⠀⢻⣿⣿⣿⣿⣿⣿⣿⣿⣿⣿⣿⣿⣿⣿⣷⣄⠀⠀⠀⠀⠀⠀⠀⣠⣾⣿⣿⣿⣿⣿⣿⣿⣿⣿⣿⣿⣿⣿⣿⣿⣿⣿⣿⣿⣿⣿⡿⠁⠀⠀⠀⠀⠀⠀</a:t>
            </a:r>
            <a:br/>
            <a:r>
              <a:t>⣿⣿⣿⣿⣿⣿⣿⣧⡀⠀⠀⠀⠀⠀⠀⠀⠀⠀⠀⠀⠀⠀⠀⠀⠀⠀⠀⠀⠀⠀⠀⠀⠀⠀⠀⠀⠘⣿⣿⣿⣿⣿⣿⣿⣿⣿⣿⣿⣿⣿⣿⣿⣿⣿⣶⣦⣤⣶⣶⣿⣿⣿⣿⣿⣿⣿⣿⣿⣿⣿⣿⣿⣿⣿⣿⣿⣿⣿⣿⣿⣿⣿⠟⠀⠀⠀⠀⠀⢀⣴⡇</a:t>
            </a:r>
            <a:br/>
            <a:r>
              <a:t>⣿⣿⣿⣿⣿⣿⣿⣿⣷⣄⠀⠀⠀⠀⠀⠀⠀⠀⠀⠀⠀⠀⠀⠀⠀⠀⠀⠀⠀⠀⠀⠀⠀⠀⠀⠀⠀⠹⣿⣿⣿⣿⣿⣿⣿⣿⣿⣿⣿⣿⣿⣿⣿⣿⣿⣿⣿⣿⣿⣿⣿⣿⣿⣿⣿⣿⣿⣿⣿⣿⣿⣿⣿⣿⣿⣿⣿⣿⣿⣿⡿⠋⠀⠀⠀⠀⣀⣴⣿⣿⡇</a:t>
            </a:r>
            <a:br/>
            <a:r>
              <a:t>⣿⣿⣿⣿⣿⣿⣿⣿⣿⣿⣦⡀⠀⠀⠀⠀⠀⠀⠀⠀⠀⠀⠀⠀⠀⠀⠀⠀⠀⠀⠀⠀⠀⠀⠀⠀⠀⠀⢹⣿⣿⣿⣿⣿⣿⣿⣿⣿⣿⣿⣿⣿⣿⣿⣿⣿⣿⣿⣿⣿⣿⣿⣿⣿⣿⣿⣿⣿⣿⣿⣿⣿⣿⣿⣿⣿⣿⣿⣿⠟⠁⠀⠀⢀⣠⣾⣿⣿⣿⣿⡇</a:t>
            </a:r>
            <a:br/>
            <a:r>
              <a:t>⣿⣿⣿⣿⣿⣿⣿⣿⣿⣿⣿⣿⣦⡀⠀⠀⠀⠀⠀⠀⠀⠀⠀⠀⠀⠀⠀⠀⠀⠀⠀⠀⠀⠀⠀⠀⠀⠀⠀⠙⢿⣿⣿⣿⣿⣿⣿⣿⣿⣿⣿⣿⣿⣿⣿⣿⣿⣿⣿⣿⣿⣿⣿⣿⣿⣿⣿⣿⣿⣿⣿⣿⣿⣿⣿⣿⣿⠟⠁⠀⠀⣠⣾⣿⣿⣿⣿⣿⣿⣿⡇</a:t>
            </a:r>
            <a:br/>
            <a:r>
              <a:t>⣿⣿⣿⣿⣿⣿⣿⣿⣿⣿⣿⣿⣿⣿⣦⡀⠀⠀⠀⠀⠀⠀⠀⠀⠀⠀⠀⠀⠀⠀⠀⠀⠀⠀⠀⠀⠀⠀⠀⠀⠈⠻⣿⣿⣿⣿⣿⣿⣿⣿⣿⣿⣿⣿⣿⣿⣿⣿⣿⣿⣿⣿⣿⣿⣿⣿⣿⣿⣿⣿⣿⣿⣿⣿⣿⠟⠁⠀⣠⣴⣿⣿⣿⣿⣿⣿⣿⣿⣿⣿⡇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⠀⠀⠀⠀⠀⠀⠀⣀⣤⣾⣿⣿⣿⡿⠋⠀⠀⠀⠀⠀⠀⠀⠀⠀⠀⠀⠀⠀⠀⠀⠀⠀⠀⠀⠀⠀⠀⠀⠀⠀⠀⠀⠀⠀⠀⠀⠀⠀⠀⠀⠀⠀⠀⠀⠀⠀⠀⠈⢿⣿⣿⣿⣿⣿⣿⣿⣿⣿⣿⣿⣿⣿⣿⣿⣿⣷⣄⠀⠀⠀⠀⠀⠀⠀⠀⠀⠀⠀⠀⠀⠀</a:t>
            </a:r>
            <a:br/>
            <a:r>
              <a:t>⠀⠀⠀⠀⢀⣤⣾⣿⣿⣿⣿⡿⠋⠀⠀⠀⠀⠀⠀⠀⠀⠀⠀⠀⠀⠀⠀⠀⠀⠀⠀⠀⠀⠀⠀⠀⠀⠀⠀⠀⠀⠀⠀⠀⠀⠀⠀⠀⠀⠀⠀⠀⠀⠀⠀⠀⠀⠀⠈⢿⣿⣿⣿⣿⣿⣿⣿⣿⣿⣿⣿⣿⣿⣿⣿⣿⣿⣷⣄⠀⠀⠀⠀⠀⠀⠀⠀⠀⠀⠀⠀</a:t>
            </a:r>
            <a:br/>
            <a:r>
              <a:t>⠀⢀⣤⣾⣿⣿⣿⣿⣿⣿⠟⠀⠀⠀⠀⠀⠀⠀⠀⠀⠀⠀⠀⠀⠀⠀⠀⠀⠀⠀⠀⠀⠀⠀⠀⠀⠀⠀⠀⠀⠀⠀⠀⠀⠀⠀⠀⠀⠀⠀⠀⠀⠀⠀⠀⠀⠀⠀⠀⠘⣿⣿⣿⣿⣿⣿⣿⣿⣿⣿⣿⣿⣿⣿⣿⣿⣿⣿⣿⣧⡀⠀⠀⠀⠀⠀⠀⠀⠀⠀⠀</a:t>
            </a:r>
            <a:br/>
            <a:r>
              <a:t>⣴⣿⣿⣿⣿⣿⣿⣿⡿⠁⠀⠀⠀⠀⠀⠀⠀⠀⠀⠀⠀⠀⠀⠀⠀⠀⠀⠀⠀⠀⠀⠀⠀⠀⠀⠀⠀⠀⠀⠀⠀⠀⠀⠀⠀⠀⠀⠀⠀⠀⠀⠀⠀⠀⠀⠀⠀⠀⠀⠀⢸⣿⣿⣿⣿⣿⣿⣿⣿⣿⣿⣿⣿⣿⣿⣿⣿⣿⣿⣿⣿⣆⠀⠀⠀⠀⠀⠀⠀⠀⠀</a:t>
            </a:r>
            <a:br/>
            <a:r>
              <a:t>⣿⣿⣿⣿⣿⣿⣿⠟⠀⠀⠀⠀⠀⠀⠀⠀⠀⠀⠀⠀⠀⠀⠀⠀⠀⠀⠀⠀⠀⠀⠀⠀⠀⠀⢀⣤⣶⣶⣶⣤⡀⠀⠀⠀⠀⠀⠀⠀⠀⠀⠀⠀⠀⠀⠀⠀⠀⠀⠀⠀⠘⣿⣿⣿⣿⣿⣿⣿⣿⣿⣿⣿⣿⣿⣿⣿⣿⣿⣿⣿⣿⣿⣧⡀⠀⠀⠀⠀⠀⠀⠀</a:t>
            </a:r>
            <a:br/>
            <a:r>
              <a:t>⣿⣿⣿⣿⣿⣿⠋⠀⠀⠀⠀⠀⠀⠀⠀⠀⠀⠀⠀⠀⠀⠀⠀⠀⠀⠀⠀⠀⠀⠀⠀⠀⠀⢠⣿⣿⣿⣿⣿⣿⣿⣦⠀⠀⠀⠀⠀⠀⠀⠀⠀⠀⠀⠀⠀⠀⠀⠀⠀⠀⠀⣿⣿⣿⣿⣿⣿⣿⣿⣿⣿⣿⣿⣿⣿⣿⣿⣿⣿⣿⣿⣿⣿⣷⡄⠀⠀⠀⠀⠀⠀</a:t>
            </a:r>
            <a:br/>
            <a:r>
              <a:t>⣿⣿⣿⣿⣿⠃⠀⠀⠀⠀⠀⠀⠀⠀⠀⠀⠀⠀⠀⠀⠀⠀⠀⠀⠀⠀⠀⠀⠀⠀⠀⠀⠀⢸⣿⣿⣿⣿⣿⣿⣿⣿⡇⠀⠀⠀⠀⠀⠀⠀⠀⠀⠀⠀⠀⠀⠀⠀⠀⠀⠀⣽⣿⣿⣿⣿⣿⣿⣿⣿⣿⣿⣿⣿⣿⣿⣿⣿⣿⣿⣿⣿⣿⣿⣿⡄⠀⠀⠀⠀⠀</a:t>
            </a:r>
            <a:br/>
            <a:r>
              <a:t>⣿⣿⣿⣿⠃⠀⠀⠀⠀⠀⠀⠀⠀⠀⠀⠀⠀⠀⠀⠀⠀⠀⠀⠀⠀⠀⠀⠀⠀⠀⠀⠀⠀⠸⣿⣿⣿⣿⣿⣿⣿⣿⠇⠀⠀⠀⠀⠀⠀⠀⠀⠀⠀⠀⠀⠀⠀⠀⠀⠀⠀⣿⣿⣿⣿⣿⣿⣿⣿⣿⣿⣿⣿⣿⣿⣿⣿⣿⣿⣿⣿⣿⣿⣿⣿⣿⡄⠀⠀⠀⠀</a:t>
            </a:r>
            <a:br/>
            <a:r>
              <a:t>⣿⣿⣿⠇⠀⠀⠀⠀⠀⠀⠀⠀⠀⠀⠀⠀⠀⠀⠀⠀⠀⠀⠀⠀⠀⠀⠀⠀⠀⠀⠀⠀⠀⠀⠙⠻⣿⣿⣿⣿⣿⠏⠀⠀⠀⠀⠀⠀⠀⠀⠀⠀⠀⠀⠀⠀⠀⠀⠀⠀⢠⣿⣿⣿⣿⣿⣿⣿⣿⣿⣿⣿⣿⣿⣿⣿⣿⣿⣿⣿⣿⣿⣿⣿⣿⣿⣷⡀⠀⠀⠀</a:t>
            </a:r>
            <a:br/>
            <a:r>
              <a:t>⣿⣿⡏⠀⠀⠀⠀⠀⠀⠀⠀⠀⠀⠀⠀⠀⠀⠀⠀⠀⠀⠀⠀⠀⠀⠀⠀⠀⠀⠀⠀⠀⠀⠀⠀⠀⠀⠉⠉⠉⠀⠀⠀⠀⠀⠀⠀⠀⠀⠀⠀⠀⠀⠀⠀⠀⠀⠀⠀⠀⣾⣿⣿⣿⣿⣿⣿⣿⣿⣿⣿⣿⣿⣿⣿⣿⣿⣿⣿⣿⣿⣿⣿⣿⣿⣿⣿⣧⠀⠀⠀</a:t>
            </a:r>
            <a:br/>
            <a:r>
              <a:t>⣿⡿⠀⠀⠀⠀⠀⠀⠀⠀⠀⠀⠀⠀⠀⠀⠀⠀⠀⠀⠀⠀⠀⠀⠀⠀⠀⠀⠀⠀⠀⠀⠀⠀⠀⠀⠀⠀⠀⠀⠀⠀⠀⠀⠀⠀⠀⠀⠀⠀⠀⠀⠀⠀⠀⠀⠀⠀⠀⣰⣿⣿⣿⣿⣿⣿⣿⣿⣿⣿⣿⣿⣿⣿⣿⣿⣿⣿⣿⣿⣿⣿⣿⣿⣿⣿⣿⣿⡆⠀⠀</a:t>
            </a:r>
            <a:br/>
            <a:r>
              <a:t>⣿⡇⠀⠀⠀⠀⠀⠀⠀⠀⠀⠀⠀⠀⠀⠀⠀⠀⠀⠀⠀⠀⠀⠀⠀⠀⠀⠀⠀⠀⠀⠀⠀⠀⠀⠀⠀⠀⠀⠀⠀⠀⠀⠀⠀⠀⠀⠀⠀⠀⠀⠀⠀⠀⠀⠀⠀⠀⣰⣿⣿⣿⣿⣿⣿⣿⣿⣿⣿⣿⣿⣿⣿⣿⣿⣿⣿⣿⣿⣿⣿⣿⣿⣿⣿⣿⣿⣿⣿⡀⠀</a:t>
            </a:r>
            <a:br/>
            <a:r>
              <a:t>⣿⠀⠀⠀⠀⠀⠀⠀⠀⠀⠀⠀⠀⠀⠀⠀⠀⠀⠀⠀⠀⠀⠀⠀⠀⠀⠀⠀⠀⠀⠀⠀⠀⠀⠀⠀⠀⠀⠀⠀⠀⠀⠀⠀⠀⠀⠀⠀⠀⠀⠀⠀⠀⠀⠀⠀⠀⣴⣿⣿⣿⣿⣿⣿⣿⣿⣿⣿⣿⣿⣿⣿⣿⣿⣿⣿⣿⣿⣿⣿⣿⣿⣿⣿⣿⣿⣿⣿⣿⡇⠀</a:t>
            </a:r>
            <a:br/>
            <a:r>
              <a:t>⡇⠀⠀⠀⠀⠀⠀⠀⠀⠀⠀⠀⠀⠀⠀⠀⠀⠀⠀⠀⠀⠀⠀⠀⠀⠀⠀⠀⠀⠀⠀⠀⠀⠀⠀⠀⠀⠀⠀⠀⠀⠀⠀⠀⠀⠀⠀⠀⠀⠀⠀⠀⠀⠀⠀⣠⣾⣿⣿⣿⣿⣿⣿⣿⣿⣿⣿⣿⣿⣿⣿⣿⣿⣿⣿⣿⣿⣿⣿⣿⣿⣿⣿⣿⣿⣿⣿⣿⣿⣿⠀</a:t>
            </a:r>
            <a:br/>
            <a:r>
              <a:t>⡇⠀⠀⠀⠀⠀⠀⠀⠀⠀⠀⠀⠀⠀⠀⠀⠀⠀⠀⠀⠀⠀⠀⠀⠀⠀⠀⠀⠀⠀⠀⠀⠀⠀⠀⠀⠀⠀⠀⠀⠀⠀⠀⠀⠀⠀⠀⠀⠀⠀⠀⠀⠀⢀⣴⣿⣿⣿⣿⣿⣿⣿⣿⣿⣿⣿⣿⣿⣿⣿⣿⣿⣿⣿⣿⣿⣿⣿⣿⣿⣿⣿⣿⣿⣿⣿⣿⣿⣿⣿⡀</a:t>
            </a:r>
            <a:br/>
            <a:r>
              <a:t>⠀⠀⠀⠀⠀⠀⠀⠀⠀⠀⠀⠀⠀⠀⠀⠀⠀⠀⠀⠀⠀⠀⠀⠀⠀⠀⠀⠀⠀⠀⠀⠀⠀⠀⠀⠀⠀⠀⠀⠀⠀⠀⠀⠀⠀⠀⠀⠀⠀⠀⢀⣤⣾⣿⣿⣿⣿⣿⣿⣿⣿⣿⣿⣿⣿⣿⣿⣿⣿⣿⣿⣿⣿⣿⣿⣿⣿⣿⣿⣿⣿⣿⣿⣿⣿⣿⣿⣿⣿⣿⡇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⠀⠀⠀⠀⠀⠀⠀⠀⠀⠀⠀⠀⠀⠀⠀⠀⠀⠀⠀⠀⠀⠀⠀⠀⠀⠀⠀⠀⠀⠀⠀⠀⠀⠀⠀⠀⠀⠀⠀⠀⠀⠀⠀⠀⠀⠀⢀⣠⣤⣾⣿⣿⣿⣿⣿⣿⣿⣿⣿⣿⣿⣿⣿⣿⣿⣿⣿⣿⣿⣿⣿⣿⣿⣿⣿⣿⣿⣿⣿⣿⣿⣿⣿⣿⣿⣿⣿⣿⣿⣿⡇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⠀⠀⠀⠀⠀⠀⠀⠀⠀⠀⠀⠀⠀⠀⠀⠀⠀⠀⠀⠀⠀⠀⠀⠀⠀⠀⠀⠀⠀⠀⠀⠀⠀⠀⠀⠀⠀⠀⠀⠀⠀⠀⣀⣤⣶⣾⣿⣿⣿⣿⣿⣿⣿⣿⣿⣿⣿⣿⣿⣿⣿⣿⣿⣿⣿⣿⣿⣿⣿⣿⣿⣿⣿⣿⣿⣿⣿⣿⣿⣿⣿⣿⣿⣿⣿⣿⣿⣿⣿⣿⡇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⠀⠀⠀⠀⠀⠀⠀⠀⠀⠀⠀⠀⠀⠀⠀⠀⠀⠀⠀⠀⠀⠀⠀⠀⠀⠀⠀⠀⠀⠀⠀⠀⠀⠀⠀⠀⠀⠀⠀⢀⣴⣾⣿⣿⣿⣿⣿⣿⣿⣿⣿⣿⣿⣿⣿⣿⣿⣿⣿⣿⣿⣿⣿⣿⣿⣿⣿⣿⣿⣿⣿⣿⣿⣿⣿⣿⣿⣿⣿⣿⣿⣿⣿⣿⣿⣿⣿⣿⣿⣿⡇</a:t>
            </a:r>
            <a:br/>
            <a:r>
              <a:t>⡇⠀⠀⠀⠀⠀⠀⠀⠀⠀⠀⠀⠀⠀⠀⠀⠀⠀⠀⠀⠀⠀⠀⠀⠀⠀⠀⠀⠀⠀⠀⠀⠀⠀⠀⠀⠀⢀⣴⣿⣿⣿⣿⣿⣿⣿⣿⣿⣿⣿⣿⣿⣿⣿⣿⣿⣿⣿⣿⣿⣿⣿⣿⣿⣿⣿⣿⣿⣿⣿⣿⣿⣿⣿⣿⣿⣿⣿⣿⣿⣿⣿⣿⣿⣿⣿⣿⣿⣿⣿⠃</a:t>
            </a:r>
            <a:br/>
            <a:r>
              <a:t>⡇⠀⠀⠀⠀⠀⠀⠀⠀⠀⠀⠀⠀⠀⠀⠀⠀⠀⠀⠀⠀⠀⠀⠀⠀⠀⠀⠀⠀⠀⠀⠀⠀⠀⠀⠀⣴⣿⣿⣿⣿⣿⣿⣿⣿⣿⣿⣿⣿⣿⣿⣿⣿⣿⣿⣿⣿⣿⣿⣿⣿⣿⣿⣿⣿⣿⣿⣿⣿⣿⣿⣿⣿⣿⣿⣿⣿⣿⣿⣿⣿⣿⣿⣿⣿⣿⣿⣿⣿⣿⠀</a:t>
            </a:r>
            <a:br/>
            <a:r>
              <a:t>⣿⠀⠀⠀⠀⠀⠀⠀⠀⠀⠀⠀⠀⠀⠀⠀⠀⠀⠀⠀⠀⠀⠀⠀⠀⠀⠀⠀⠀⠀⠀⠀⠀⠀⢀⣾⣿⣿⣿⣿⣿⣿⣿⣿⣿⣿⣿⣿⣿⣿⣿⣿⣿⣿⣿⣿⣿⣿⣿⣿⣿⣿⣿⣿⣿⣿⣿⣿⣿⣿⣿⣿⣿⣿⣿⣿⣿⣿⣿⣿⣿⣿⣿⣿⣿⣿⣿⣿⣿⡇⠀</a:t>
            </a:r>
            <a:br/>
            <a:r>
              <a:t>⣿⡆⠀⠀⠀⠀⠀⠀⠀⠀⠀⠀⠀⠀⠀⠀⠀⠀⠀⠀⠀⠀⠀⠀⠀⠀⠀⠀⠀⠀⠀⠀⠀⢠⣿⣿⣿⣿⣿⣿⣿⣿⣿⣿⣿⣿⣿⣿⣿⣿⣿⣿⣿⣿⣿⣿⣿⣿⣿⣿⣿⣿⣿⣿⣿⣿⣿⣿⣿⣿⣿⣿⣿⣿⣿⣿⣿⣿⣿⣿⣿⣿⣿⣿⣿⣿⣿⣿⣿⠁⠀</a:t>
            </a:r>
            <a:br/>
            <a:r>
              <a:t>⣿⣷⠀⠀⠀⠀⠀⠀⠀⠀⠀⠀⠀⠀⠀⠀⠀⠀⠀⠀⠀⠀⠀⠀⠀⠀⠀⠀⠀⠀⠀⠀⢀⣿⣿⣿⣿⣿⣿⣿⣿⣿⣿⣿⣿⣿⣿⣿⣿⣿⣿⣿⣿⣿⣿⣿⣿⣿⣿⣿⣿⣿⣿⣿⣿⣿⣿⣿⣿⣿⣿⣿⣿⣿⣿⣿⣿⣿⣿⣿⣿⣿⣿⣿⣿⣿⣿⣿⡏⠀⠀</a:t>
            </a:r>
            <a:br/>
            <a:r>
              <a:t>⣿⣿⣇⠀⠀⠀⠀⠀⠀⠀⠀⠀⠀⠀⠀⠀⠀⠀⠀⠀⠀⠀⠀⠀⠀⠀⠀⠀⠀⠀⠀⠀⣼⣿⣿⣿⣿⣿⣿⣿⣿⣿⣿⣿⣿⣿⣿⣿⣿⠿⠛⠉⠉⠉⠉⠙⠛⢿⣿⣿⣿⣿⣿⣿⣿⣿⣿⣿⣿⣿⣿⣿⣿⣿⣿⣿⣿⣿⣿⣿⣿⣿⣿⣿⣿⣿⣿⡿⠀⠀⠀</a:t>
            </a:r>
            <a:br/>
            <a:r>
              <a:t>⣿⣿⣿⡄⠀⠀⠀⠀⠀⠀⠀⠀⠀⠀⠀⠀⠀⠀⠀⠀⠀⠀⠀⠀⠀⠀⠀⠀⠀⠀⠀⢀⣿⣿⣿⣿⣿⣿⣿⣿⣿⣿⣿⣿⣿⣿⣿⠟⠁⠀⠀⠀⠀⠀⠀⠀⠀⠀⠹⣿⣿⣿⣿⣿⣿⣿⣿⣿⣿⣿⣿⣿⣿⣿⣿⣿⣿⣿⣿⣿⣿⣿⣿⣿⣿⣿⣿⠃⠀⠀⠀</a:t>
            </a:r>
            <a:br/>
            <a:r>
              <a:t>⣿⣿⣿⣿⡄⠀⠀⠀⠀⠀⠀⠀⠀⠀⠀⠀⠀⠀⠀⠀⠀⠀⠀⠀⠀⠀⠀⠀⠀⠀⠀⢸⣿⣿⣿⣿⣿⣿⣿⣿⣿⣿⣿⣿⣿⣿⠇⠀⠀⠀⠀⠀⠀⠀⠀⠀⠀⠀⠀⢸⣿⣿⣿⣿⣿⣿⣿⣿⣿⣿⣿⣿⣿⣿⣿⣿⣿⣿⣿⣿⣿⣿⣿⣿⣿⣿⠇⠀⠀⠀⠀</a:t>
            </a:r>
            <a:br/>
            <a:r>
              <a:t>⣿⣿⣿⣿⣿⡄⠀⠀⠀⠀⠀⠀⠀⠀⠀⠀⠀⠀⠀⠀⠀⠀⠀⠀⠀⠀⠀⠀⠀⠀⠀⢸⣿⣿⣿⣿⣿⣿⣿⣿⣿⣿⣿⣿⣿⣿⡀⠀⠀⠀⠀⠀⠀⠀⠀⠀⠀⠀⠀⢸⣿⣿⣿⣿⣿⣿⣿⣿⣿⣿⣿⣿⣿⣿⣿⣿⣿⣿⣿⣿⣿⣿⣿⣿⣿⠋⠀⠀⠀⠀⠀</a:t>
            </a:r>
            <a:br/>
            <a:r>
              <a:t>⣿⣿⣿⣿⣿⣿⣄⠀⠀⠀⠀⠀⠀⠀⠀⠀⠀⠀⠀⠀⠀⠀⠀⠀⠀⠀⠀⠀⠀⠀⠀⢸⣿⣿⣿⣿⣿⣿⣿⣿⣿⣿⣿⣿⣿⣿⣇⠀⠀⠀⠀⠀⠀⠀⠀⠀⠀⠀⢠⣾⣿⣿⣿⣿⣿⣿⣿⣿⣿⣿⣿⣿⣿⣿⣿⣿⣿⣿⣿⣿⣿⣿⣿⣿⠋⠀⠀⠀⠀⠀⠀</a:t>
            </a:r>
            <a:br/>
            <a:r>
              <a:t>⣿⣿⣿⣿⣿⣿⣿⣆⠀⠀⠀⠀⠀⠀⠀⠀⠀⠀⠀⠀⠀⠀⠀⠀⠀⠀⠀⠀⠀⠀⠀⠀⣿⣿⣿⣿⣿⣿⣿⣿⣿⣿⣿⣿⣿⣿⣿⣦⡀⠀⠀⠀⠀⠀⠀⠀⣀⣴⣿⣿⣿⣿⣿⣿⣿⣿⣿⣿⣿⣿⣿⣿⣿⣿⣿⣿⣿⣿⣿⣿⣿⣿⡿⠁⠀⠀⠀⠀⠀⠀⠀</a:t>
            </a:r>
            <a:br/>
            <a:r>
              <a:t>⣿⣿⣿⣿⣿⣿⣿⣿⣷⡀⠀⠀⠀⠀⠀⠀⠀⠀⠀⠀⠀⠀⠀⠀⠀⠀⠀⠀⠀⠀⠀⠀⢹⣿⣿⣿⣿⣿⣿⣿⣿⣿⣿⣿⣿⣿⣿⣿⣿⣷⣶⣦⣤⣶⣶⣿⣿⣿⣿⣿⣿⣿⣿⣿⣿⣿⣿⣿⣿⣿⣿⣿⣿⣿⣿⣿⣿⣿⣿⣿⣿⠟⠀⠀⠀⠀⠀⠀⠀⠀⠀</a:t>
            </a:r>
            <a:br/>
            <a:r>
              <a:t>⣿⣿⣿⣿⣿⣿⣿⣿⣿⣿⣆⠀⠀⠀⠀⠀⠀⠀⠀⠀⠀⠀⠀⠀⠀⠀⠀⠀⠀⠀⠀⠀⠀⢿⣿⣿⣿⣿⣿⣿⣿⣿⣿⣿⣿⣿⣿⣿⣿⣿⣿⣿⣿⣿⣿⣿⣿⣿⣿⣿⣿⣿⣿⣿⣿⣿⣿⣿⣿⣿⣿⣿⣿⣿⣿⣿⣿⣿⣿⡿⠁⠀⠀⠀⠀⠀⠀⠀⠀⠀⡀</a:t>
            </a:r>
            <a:br/>
            <a:r>
              <a:t>⣿⣿⣿⣿⣿⣿⣿⣿⣿⣿⣿⣷⣄⠀⠀⠀⠀⠀⠀⠀⠀⠀⠀⠀⠀⠀⠀⠀⠀⠀⠀⠀⠀⠈⢿⣿⣿⣿⣿⣿⣿⣿⣿⣿⣿⣿⣿⣿⣿⣿⣿⣿⣿⣿⣿⣿⣿⣿⣿⣿⣿⣿⣿⣿⣿⣿⣿⣿⣿⣿⣿⣿⣿⣿⣿⣿⣿⡿⠋⠀⠀⠀⠀⠀⠀⠀⢀⣠⣴⣾⡇</a:t>
            </a:r>
            <a:br/>
            <a:r>
              <a:t>⣿⣿⣿⣿⣿⣿⣿⣿⣿⣿⣿⣿⣿⣷⣄⠀⠀⠀⠀⠀⠀⠀⠀⠀⠀⠀⠀⠀⠀⠀⠀⠀⠀⠀⠀⢻⣿⣿⣿⣿⣿⣿⣿⣿⣿⣿⣿⣿⣿⣿⣿⣿⣿⣿⣿⣿⣿⣿⣿⣿⣿⣿⣿⣿⣿⣿⣿⣿⣿⣿⣿⣿⣿⣿⣿⡿⠋⠀⠀⠀⠀⠀⠀⢀⣤⣴⣾⣿⣿⣿⡇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⣿⣿⣿⣿⣿⣿⣿⣿⣿⣿⣿⣿⣿⠟⠁⠀⠀⠀⠀⠀⠀⠀⠀⠀⠀⠀⠀⠀⠀⠀⠀⠀⠀⠀⠀⠀⠀⠀⠀⠀⠀⠀⠀⠀⠀⠀⠀⠀⠀⠀⠀⠀⠀⠀⠀⠀⠀⠀⠀⠀⠀⠀⠀⠀⠀⠀⠀⠀⠹⣿⣿⣿⣿⣿⣿⣿⣦⡀⠀⠀⠀⠀⠀⠀⠀⠀⠀⠀⠀⠀⠀</a:t>
            </a:r>
            <a:br/>
            <a:r>
              <a:t>⣿⣿⣿⣿⣿⣿⣿⣿⣿⣿⣿⠟⠁⠀⠀⠀⠀⠀⠀⠀⠀⠀⠀⠀⠀⠀⠀⠀⠀⠀⠀⠀⠀⠀⠀⠀⠀⠀⠀⠀⠀⠀⠀⠀⠀⠀⠀⠀⠀⠀⠀⠀⠀⠀⠀⠀⠀⠀⠀⠀⠀⠀⠀⠀⠀⠀⠀⠀⠀⠹⣿⣿⣿⣿⣿⣿⣿⣿⣦⡀⠀⠀⠀⠀⠀⠀⠀⠀⠀⠀⠀</a:t>
            </a:r>
            <a:br/>
            <a:r>
              <a:t>⣿⣿⣿⣿⣿⣿⣿⣿⣿⡿⠁⠀⠀⠀⠀⠀⠀⠀⠀⠀⠀⠀⠀⠀⠀⠀⠀⠀⠀⠀⠀⠀⠀⠀⠀⠀⠀⠀⠀⠀⠀⠀⠀⠀⠀⠀⠀⠀⠀⠀⠀⠀⠀⠀⠀⠀⠀⠀⠀⠀⠀⠀⠀⠀⠀⠀⠀⠀⠀⠀⢻⣿⣿⣿⣿⣿⣿⣿⣿⣿⣆⠀⠀⠀⠀⠀⠀⠀⠀⠀⠀</a:t>
            </a:r>
            <a:br/>
            <a:r>
              <a:t>⣿⣿⣿⣿⣿⣿⣿⣿⠏⠀⠀⠀⠀⠀⠀⠀⠀⠀⠀⠀⠀⠀⠀⠀⠀⠀⠀⠀⠀⠀⠀⠀⠀⠀⠀⠀⠀⠀⠀⠀⠀⠀⠀⠀⠀⣀⣤⣤⣤⡀⠀⠀⠀⠀⠀⠀⠀⠀⠀⠀⠀⠀⠀⠀⠀⠀⠀⠀⠀⠀⢘⣿⣿⣿⣿⣿⣿⣿⣿⣿⣿⣷⡀⠀⠀⠀⠀⠀⠀⠀⠀</a:t>
            </a:r>
            <a:br/>
            <a:r>
              <a:t>⣿⣿⣿⣿⣿⣿⡿⠃⠀⠀⠀⠀⠀⠀⠀⠀⠀⠀⠀⠀⠀⠀⠀⠀⠀⠀⠀⠀⠀⠀⠀⠀⠀⠀⠀⠀⠀⠀⠀⠀⠀⠀⠀⢠⣾⣿⣿⣿⣿⣿⣷⡀⠀⠀⠀⠀⠀⠀⠀⠀⠀⠀⠀⠀⠀⠀⠀⠀⠀⠀⠀⣿⣿⣿⣿⣿⣿⣿⣿⣿⣿⣿⣿⣄⠀⠀⠀⠀⠀⠀⠀</a:t>
            </a:r>
            <a:br/>
            <a:r>
              <a:t>⣿⣿⣿⣿⣿⡿⠁⠀⠀⠀⠀⠀⠀⠀⠀⠀⠀⠀⠀⠀⠀⠀⠀⠀⠀⠀⠀⠀⠀⠀⠀⠀⠀⠀⠀⠀⠀⠀⠀⠀⠀⠀⢠⣿⣿⣿⣿⣿⣿⣿⣿⣧⠀⠀⠀⠀⠀⠀⠀⠀⠀⠀⠀⠀⠀⠀⠀⠀⠀⠀⠀⣿⣿⣿⣿⣿⣿⣿⣿⣿⣿⣿⣿⣿⣦⠀⠀⠀⠀⠀⠀</a:t>
            </a:r>
            <a:br/>
            <a:r>
              <a:t>⣿⣿⣿⣿⡟⠀⠀⠀⠀⠀⠀⠀⠀⠀⠀⠀⠀⠀⠀⠀⠀⠀⠀⠀⠀⠀⠀⠀⠀⠀⠀⠀⠀⠀⠀⠀⠀⠀⠀⠀⠀⠀⠸⣿⣿⣿⣿⣿⣿⣿⣿⡿⠀⠀⠀⠀⠀⠀⠀⠀⠀⠀⠀⠀⠀⠀⠀⠀⠀⠀⠀⣿⣿⣿⣿⣿⣿⣿⣿⣿⣿⣿⣿⣿⣿⣧⠀⠀⠀⠀⠀</a:t>
            </a:r>
            <a:br/>
            <a:r>
              <a:t>⣿⣿⣿⡟⠀⠀⠀⠀⠀⠀⠀⠀⠀⠀⠀⠀⠀⠀⠀⠀⠀⠀⠀⠀⠀⠀⠀⠀⠀⠀⠀⠀⠀⠀⠀⠀⠀⠀⠀⠀⠀⠀⠀⠹⣿⣿⣿⣿⣿⣿⡿⠁⠀⠀⠀⠀⠀⠀⠀⠀⠀⠀⠀⠀⠀⠀⠀⠀⠀⠀⢠⣿⣿⣿⣿⣿⣿⣿⣿⣿⣿⣿⣿⣿⣿⣿⣧⠀⠀⠀⠀</a:t>
            </a:r>
            <a:br/>
            <a:r>
              <a:t>⣿⣿⡿⠁⠀⠀⠀⠀⠀⠀⠀⠀⠀⠀⠀⠀⠀⠀⠀⠀⠀⠀⠀⠀⠀⠀⠀⠀⠀⠀⠀⠀⠀⠀⠀⠀⠀⠀⠀⠀⠀⠀⠀⠀⠈⠛⠿⠿⠛⠉⠀⠀⠀⠀⠀⠀⠀⠀⠀⠀⠀⠀⠀⠀⠀⠀⠀⠀⠀⠀⣸⣿⣿⣿⣿⣿⣿⣿⣿⣿⣿⣿⣿⣿⣿⣿⣿⣆⠀⠀⠀</a:t>
            </a:r>
            <a:br/>
            <a:r>
              <a:t>⣿⣿⠃⠀⠀⠀⠀⠀⠀⠀⠀⠀⠀⠀⠀⠀⠀⠀⠀⠀⠀⠀⠀⠀⠀⠀⠀⠀⠀⠀⠀⠀⠀⠀⠀⠀⠀⠀⠀⠀⠀⠀⠀⠀⠀⠀⠀⠀⠀⠀⠀⠀⠀⠀⠀⠀⠀⠀⠀⠀⠀⠀⠀⠀⠀⠀⠀⠀⠀⢠⣿⣿⣿⣿⣿⣿⣿⣿⣿⣿⣿⣿⣿⣿⣿⣿⣿⣿⡄⠀⠀</a:t>
            </a:r>
            <a:br/>
            <a:r>
              <a:t>⣿⡏⠀⠀⠀⠀⠀⠀⠀⠀⠀⠀⠀⠀⠀⠀⠀⠀⠀⠀⠀⠀⠀⠀⠀⠀⠀⠀⠀⠀⠀⠀⠀⠀⠀⠀⠀⠀⠀⠀⠀⠀⠀⠀⠀⠀⠀⠀⠀⠀⠀⠀⠀⠀⠀⠀⠀⠀⠀⠀⠀⠀⠀⠀⠀⠀⠀⠀⢀⣾⣿⣿⣿⣿⣿⣿⣿⣿⣿⣿⣿⣿⣿⣿⣿⣿⣿⣿⣷⠀⠀</a:t>
            </a:r>
            <a:br/>
            <a:r>
              <a:t>⣿⠀⠀⠀⠀⠀⠀⠀⠀⠀⠀⠀⠀⠀⠀⠀⠀⠀⠀⠀⠀⠀⠀⠀⠀⠀⠀⠀⠀⠀⠀⠀⠀⠀⠀⠀⠀⠀⠀⠀⠀⠀⠀⠀⠀⠀⠀⠀⠀⠀⠀⠀⠀⠀⠀⠀⠀⠀⠀⠀⠀⠀⠀⠀⠀⠀⠀⢠⣾⣿⣿⣿⣿⣿⣿⣿⣿⣿⣿⣿⣿⣿⣿⣿⣿⣿⣿⣿⣿⡇⠀</a:t>
            </a:r>
            <a:br/>
            <a:r>
              <a:t>⡇⠀⠀⠀⠀⠀⠀⠀⠀⠀⠀⠀⠀⠀⠀⠀⠀⠀⠀⠀⠀⠀⠀⠀⠀⠀⠀⠀⠀⠀⠀⠀⠀⠀⠀⠀⠀⠀⠀⠀⠀⠀⠀⠀⠀⠀⠀⠀⠀⠀⠀⠀⠀⠀⠀⠀⠀⠀⠀⠀⠀⠀⠀⠀⠀⠀⣠⣿⣿⣿⣿⣿⣿⣿⣿⣿⣿⣿⣿⣿⣿⣿⣿⣿⣿⣿⣿⣿⣿⣿⠀</a:t>
            </a:r>
            <a:br/>
            <a:r>
              <a:t>⠃⠀⠀⠀⠀⠀⠀⠀⠀⠀⠀⠀⠀⠀⠀⠀⠀⠀⠀⠀⠀⠀⠀⠀⠀⠀⠀⠀⠀⠀⠀⠀⠀⠀⠀⠀⠀⠀⠀⠀⠀⠀⠀⠀⠀⠀⠀⠀⠀⠀⠀⠀⠀⠀⠀⠀⠀⠀⠀⠀⠀⠀⠀⠀⣠⣼⣿⣿⣿⣿⣿⣿⣿⣿⣿⣿⣿⣿⣿⣿⣿⣿⣿⣿⣿⣿⣿⣿⣿⣿⡆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⠀⠀⠀⠀⠀⠀⠀⠀⠀⠀⠀⠀⠀⠀⠀⠀⠀⠀⠀⠀⠀⠀⠀⠀⠀⠀⠀⠀⠀⠀⠀⠀⠀⠀⠀⠀⠀⠀⠀⠀⠀⠀⠀⠀⠀⠀⠀⠀⠀⠀⠀⠀⠀⠀⠀⠀⠀⠀⠀⠀⠀⢀⣠⣾⣿⣿⣿⣿⣿⣿⣿⣿⣿⣿⣿⣿⣿⣿⣿⣿⣿⣿⣿⣿⣿⣿⣿⣿⣿⣿⡇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⠀⠀⠀⠀⠀⠀⠀⠀⠀⠀⠀⠀⠀⠀⠀⠀⠀⠀⠀⠀⠀⠀⠀⠀⠀⠀⠀⠀⠀⠀⠀⠀⠀⠀⠀⠀⠀⠀⠀⠀⠀⠀⠀⠀⠀⠀⠀⠀⠀⠀⠀⠀⠀⠀⠀⠀⠀⠀⢀⣠⣴⣿⣿⣿⣿⣿⣿⣿⣿⣿⣿⣿⣿⣿⣿⣿⣿⣿⣿⣿⣿⣿⣿⣿⣿⣿⣿⣿⣿⣿⡇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⠀⠀⠀⠀⠀⠀⠀⠀⠀⠀⠀⠀⠀⠀⠀⠀⠀⠀⠀⠀⠀⠀⠀⠀⠀⠀⠀⠀⠀⠀⠀⠀⠀⠀⠀⠀⠀⠀⠀⠀⠀⠀⠀⠀⠀⠀⠀⠀⠀⠀⠀⠀⠀⣀⣀⣤⣴⣾⣿⣿⣿⣿⣿⣿⣿⣿⣿⣿⣿⣿⣿⣿⣿⣿⣿⣿⣿⣿⣿⣿⣿⣿⣿⣿⣿⣿⣿⣿⣿⣿⡇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⠀⠀⠀⠀⠀⠀⠀⠀⠀⠀⠀⠀⠀⠀⠀⠀⠀⠀⠀⠀⠀⠀⠀⠀⠀⠀⠀⠀⠀⠀⠀⠀⠀⠀⠀⠀⣀⣠⣤⣴⣶⣶⣾⣿⣿⣶⣶⣶⣶⣶⣾⣿⣿⣿⣿⣿⣿⣿⣿⣿⣿⣿⣿⣿⣿⣿⣿⣿⣿⣿⣿⣿⣿⣿⣿⣿⣿⣿⣿⣿⣿⣿⣿⣿⣿⣿⣿⣿⣿⣿⡇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⠀⠀⠀⠀⠀⠀⠀⠀⠀⠀⠀⠀⠀⠀⠀⠀⠀⠀⠀⠀⠀⠀⠀⠀⠀⠀⠀⠀⠀⠀⠀⠀⣀⣤⣶⣿⣿⣿⣿⣿⣿⣿⣿⣿⣿⣿⣿⣿⣿⣿⣿⣿⣿⣿⣿⣿⣿⣿⣿⣿⣿⣿⣿⣿⣿⣿⣿⣿⣿⣿⣿⣿⣿⣿⣿⣿⣿⣿⣿⣿⣿⣿⣿⣿⣿⣿⣿⣿⣿⣿⡇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⠀⠀⠀⠀⠀⠀⠀⠀⠀⠀⠀⠀⠀⠀⠀⠀⠀⠀⠀⠀⠀⠀⠀⠀⠀⠀⠀⠀⠀⢀⣤⣾⣿⣿⣿⣿⣿⣿⣿⣿⣿⣿⣿⣿⣿⣿⣿⣿⣿⣿⣿⣿⣿⣿⣿⣿⣿⣿⣿⣿⣿⣿⣿⣿⣿⣿⣿⣿⣿⣿⣿⣿⣿⣿⣿⣿⣿⣿⣿⣿⣿⣿⣿⣿⣿⣿⣿⣿⣿⣿⡇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⠀⠀⠀⠀⠀⠀⠀⠀⠀⠀⠀⠀⠀⠀⠀⠀⠀⠀⠀⠀⠀⠀⠀⠀⠀⠀⠀⢀⣴⣿⣿⣿⣿⣿⣿⣿⣿⣿⣿⣿⣿⣿⣿⣿⣿⣿⣿⣿⣿⣿⣿⣿⣿⣿⣿⣿⣿⣿⣿⣿⣿⣿⣿⣿⣿⣿⣿⣿⣿⣿⣿⣿⣿⣿⣿⣿⣿⣿⣿⣿⣿⣿⣿⣿⣿⣿⣿⣿⣿⣿⠇</a:t>
            </a:r>
            <a:br/>
            <a:r>
              <a:t>⡇⠀⠀⠀⠀⠀⠀⠀⠀⠀⠀⠀⠀⠀⠀⠀⠀⠀⠀⠀⠀⠀⠀⠀⠀⠀⣴⣿⣿⣿⣿⣿⣿⣿⣿⣿⣿⣿⣿⣿⣿⣿⣿⣿⣿⣿⣿⣿⣿⣿⣿⣿⣿⣿⣿⣿⣿⣿⣿⣿⣿⣿⣿⣿⣿⣿⣿⣿⣿⣿⣿⣿⣿⣿⣿⣿⣿⣿⣿⣿⣿⣿⣿⣿⣿⣿⣿⣿⣿⣿⠀</a:t>
            </a:r>
            <a:br/>
            <a:r>
              <a:t>⣿⠀⠀⠀⠀⠀⠀⠀⠀⠀⠀⠀⠀⠀⠀⠀⠀⠀⠀⠀⠀⠀⠀⠀⢀⣾⣿⣿⣿⣿⣿⣿⣿⣿⣿⣿⣿⣿⣿⣿⣿⣿⣿⣿⣿⣿⣿⣿⣿⣿⣿⣿⣿⣿⣿⣿⣿⣿⣿⣿⣿⣿⣿⣿⣿⣿⣿⣿⣿⣿⣿⣿⣿⣿⣿⣿⣿⣿⣿⣿⣿⣿⣿⣿⣿⣿⣿⣿⣿⡇⠀</a:t>
            </a:r>
            <a:br/>
            <a:r>
              <a:t>⣿⡇⠀⠀⠀⠀⠀⠀⠀⠀⠀⠀⠀⠀⠀⠀⠀⠀⠀⠀⠀⠀⠀⢀⣾⣿⣿⣿⣿⣿⣿⣿⣿⣿⣿⣿⣿⣿⣿⣿⣿⣿⣿⣿⣿⣿⣿⣿⣿⣿⣿⣿⣿⣿⣿⣿⣿⣿⣿⣿⣿⣿⣿⣿⣿⣿⣿⣿⣿⣿⣿⣿⣿⣿⣿⣿⣿⣿⣿⣿⣿⣿⣿⣿⣿⣿⣿⣿⣿⠀⠀</a:t>
            </a:r>
            <a:br/>
            <a:r>
              <a:t>⣿⣿⡀⠀⠀⠀⠀⠀⠀⠀⠀⠀⠀⠀⠀⠀⠀⠀⠀⠀⠀⠀⠀⣼⣿⣿⣿⣿⣿⣿⣿⣿⣿⣿⣿⣿⣿⣿⣿⣿⣿⣿⣿⣿⣿⣿⣿⣿⣿⣿⣿⣿⣿⣿⣿⣿⣿⣿⣿⣿⣿⣿⣿⣿⣿⣿⣿⣿⣿⣿⣿⣿⣿⣿⣿⣿⣿⣿⣿⣿⣿⣿⣿⣿⣿⣿⣿⣿⠇⠀⠀</a:t>
            </a:r>
            <a:br/>
            <a:r>
              <a:t>⣿⣿⣷⠀⠀⠀⠀⠀⠀⠀⠀⠀⠀⠀⠀⠀⠀⠀⠀⠀⠀⠀⣸⣿⣿⣿⣿⣿⣿⣿⣿⣿⣿⣿⣿⣿⣿⣿⠟⠋⠁⠀⠀⠀⠀⠀⠉⠛⢿⣿⣿⣿⣿⣿⣿⣿⣿⣿⣿⣿⣿⣿⣿⣿⣿⣿⣿⣿⣿⣿⣿⣿⣿⣿⣿⣿⣿⣿⣿⣿⣿⣿⣿⣿⣿⣿⣿⡏⠀⠀⠀</a:t>
            </a:r>
            <a:br/>
            <a:r>
              <a:t>⣿⣿⣿⣧⠀⠀⠀⠀⠀⠀⠀⠀⠀⠀⠀⠀⠀⠀⠀⠀⠀⠀⣿⣿⣿⣿⣿⣿⣿⣿⣿⣿⣿⣿⣿⣿⣿⠋⠀⠀⠀⠀⠀⠀⠀⠀⠀⠀⠀⠹⣿⣿⣿⣿⣿⣿⣿⣿⣿⣿⣿⣿⣿⣿⣿⣿⣿⣿⣿⣿⣿⣿⣿⣿⣿⣿⣿⣿⣿⣿⣿⣿⣿⣿⣿⣿⡟⠀⠀⠀⠀</a:t>
            </a:r>
            <a:br/>
            <a:r>
              <a:t>⣿⣿⣿⣿⣧⠀⠀⠀⠀⠀⠀⠀⠀⠀⠀⠀⠀⠀⠀⠀⠀⠀⣿⣿⣿⣿⣿⣿⣿⣿⣿⣿⣿⣿⣿⣿⡏⠀⠀⠀⠀⠀⠀⠀⠀⠀⠀⠀⠀⠀⢹⣿⣿⣿⣿⣿⣿⣿⣿⣿⣿⣿⣿⣿⣿⣿⣿⣿⣿⣿⣿⣿⣿⣿⣿⣿⣿⣿⣿⣿⣿⣿⣿⣿⣿⡟⠀⠀⠀⠀⠀</a:t>
            </a:r>
            <a:br/>
            <a:r>
              <a:t>⣿⣿⣿⣿⣿⣧⠀⠀⠀⠀⠀⠀⠀⠀⠀⠀⠀⠀⠀⠀⠀⠀⣿⣿⣿⣿⣿⣿⣿⣿⣿⣿⣿⣿⣿⣿⣧⠀⠀⠀⠀⠀⠀⠀⠀⠀⠀⠀⠀⠀⣸⣿⣿⣿⣿⣿⣿⣿⣿⣿⣿⣿⣿⣿⣿⣿⣿⣿⣿⣿⣿⣿⣿⣿⣿⣿⣿⣿⣿⣿⣿⣿⣿⣿⡟⠀⠀⠀⠀⠀⠀</a:t>
            </a:r>
            <a:br/>
            <a:r>
              <a:t>⣿⣿⣿⣿⣿⣿⣷⡀⠀⠀⠀⠀⠀⠀⠀⠀⠀⠀⠀⠀⠀⠀⣿⣿⣿⣿⣿⣿⣿⣿⣿⣿⣿⣿⣿⣿⣿⣆⠀⠀⠀⠀⠀⠀⠀⠀⠀⠀⠀⣠⣿⣿⣿⣿⣿⣿⣿⣿⣿⣿⣿⣿⣿⣿⣿⣿⣿⣿⣿⣿⣿⣿⣿⣿⣿⣿⣿⣿⣿⣿⣿⣿⣿⠏⠀⠀⠀⠀⠀⠀⠀</a:t>
            </a:r>
            <a:br/>
            <a:r>
              <a:t>⣿⣿⣿⣿⣿⣿⣿⣿⣄⠀⠀⠀⠀⠀⠀⠀⠀⠀⠀⠀⠀⠀⢻⣿⣿⣿⣿⣿⣿⣿⣿⣿⣿⣿⣿⣿⣿⣿⣷⣤⣀⠀⠀⠀⠀⠀⣀⣠⣾⣿⣿⣿⣿⣿⣿⣿⣿⣿⣿⣿⣿⣿⣿⣿⣿⣿⣿⣿⣿⣿⣿⣿⣿⣿⣿⣿⣿⣿⣿⣿⣿⡿⠃⠀⠀⠀⠀⠀⠀⠀⠀</a:t>
            </a:r>
            <a:br/>
            <a:r>
              <a:t>⣿⣿⣿⣿⣿⣿⣿⣿⣿⣦⡀⠀⠀⠀⠀⠀⠀⠀⠀⠀⠀⠀⠸⣿⣿⣿⣿⣿⣿⣿⣿⣿⣿⣿⣿⣿⣿⣿⣿⣿⣿⣿⣿⣿⣿⣿⣿⣿⣿⣿⣿⣿⣿⣿⣿⣿⣿⣿⣿⣿⣿⣿⣿⣿⣿⣿⣿⣿⣿⣿⣿⣿⣿⣿⣿⣿⣿⣿⣿⣿⠟⠀⠀⠀⠀⠀⠀⠀⠀⠀⠀</a:t>
            </a:r>
            <a:br/>
            <a:r>
              <a:t>⣿⣿⣿⣿⣿⣿⣿⣿⣿⣿⣿⣦⠀⠀⠀⠀⠀⠀⠀⠀⠀⠀⠀⢹⣿⣿⣿⣿⣿⣿⣿⣿⣿⣿⣿⣿⣿⣿⣿⣿⣿⣿⣿⣿⣿⣿⣿⣿⣿⣿⣿⣿⣿⣿⣿⣿⣿⣿⣿⣿⣿⣿⣿⣿⣿⣿⣿⣿⣿⣿⣿⣿⣿⣿⣿⣿⣿⣿⠟⠁⠀⠀⠀⠀⠀⠀⠀⠀⠀⠀⠀</a:t>
            </a:r>
            <a:br/>
            <a:r>
              <a:t>⣿⣿⣿⣿⣿⣿⣿⣿⣿⣿⣿⣿⣷⣤⡀⠀⠀⠀⠀⠀⠀⠀⠀⠀⢻⣿⣿⣿⣿⣿⣿⣿⣿⣿⣿⣿⣿⣿⣿⣿⣿⣿⣿⣿⣿⣿⣿⣿⣿⣿⣿⣿⣿⣿⣿⣿⣿⣿⣿⣿⣿⣿⣿⣿⣿⣿⣿⣿⣿⣿⣿⣿⣿⣿⣿⣿⠟⠁⠀⠀⠀⠀⠀⠀⠀⠀⠀⠀⠀⠀⠀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⣿⣿⣿⣿⣿⣿⣿⣿⣿⣿⣿⣿⡿⠋⠀⠀⠀⠀⠀⠀⠀⠀⠀⠀⠀⠀⠀⠀⠀⠀⠀⠀⠀⠀⠀⠀⠀⠀⠀⠀⠀⠀⠀⠀⠀⠀⠀⠀⠀⠀⠀⠀⠀⠀⠀⠀⠀⠀⠀⠀⠀⠀⠀⠀⠀⠀⠀⠀⠀⠀⠀⠀⠈⢿⣿⣿⣦⡀⠀⠀⠀⠀⠀⠀⠀⠀⠀⠀⠀⠀⠀</a:t>
            </a:r>
            <a:br/>
            <a:r>
              <a:t>⣿⣿⣿⣿⣿⣿⣿⣿⣿⣿⣿⠏⠀⠀⠀⠀⠀⠀⠀⠀⠀⠀⠀⠀⠀⠀⠀⠀⠀⠀⠀⠀⠀⠀⠀⠀⠀⠀⠀⠀⠀⠀⠀⠀⠀⠀⠀⠀⠀⠀⠀⠀⠀⠀⠀⠀⠀⠀⠀⠀⠀⠀⠀⠀⠀⠀⠀⠀⠀⠀⠀⠀⠀⠀⢿⣿⣿⣿⣦⡀⠀⠀⠀⠀⠀⠀⠀⠀⠀⠀⠀</a:t>
            </a:r>
            <a:br/>
            <a:r>
              <a:t>⣿⣿⣿⣿⣿⣿⣿⣿⣿⠟⠁⠀⠀⠀⠀⠀⠀⠀⠀⠀⠀⠀⠀⠀⠀⠀⠀⠀⠀⠀⠀⠀⠀⠀⠀⠀⠀⠀⠀⠀⠀⠀⠀⠀⠀⠀⠀⠀⠀⠀⠀⠀⠀⠀⠀⠀⠀⠀⠀⠀⠀⠀⠀⠀⠀⠀⠀⠀⠀⠀⠀⠀⠀⠀⠘⣿⣿⣿⣿⣿⣦⡀⠀⠀⠀⠀⠀⠀⠀⠀⠀</a:t>
            </a:r>
            <a:br/>
            <a:r>
              <a:t>⣿⣿⣿⣿⣿⣿⣿⡿⠋⠀⠀⠀⠀⠀⠀⠀⠀⠀⠀⠀⠀⠀⠀⠀⠀⠀⠀⠀⠀⠀⠀⠀⠀⠀⠀⠀⠀⠀⠀⠀⠀⠀⠀⠀⠀⠀⠀⠀⠀⠀⠀⠀⠀⠀⠀⠀⠀⠀⠀⠀⠀⠀⠀⠀⠀⠀⠀⠀⠀⠀⠀⠀⠀⠀⠀⢸⣿⣿⣿⣿⣿⣷⣄⠀⠀⠀⠀⠀⠀⠀⠀</a:t>
            </a:r>
            <a:br/>
            <a:r>
              <a:t>⣿⣿⣿⣿⣿⣿⡟⠁⠀⠀⠀⠀⠀⠀⠀⠀⠀⠀⠀⠀⠀⠀⠀⠀⠀⠀⠀⠀⠀⠀⠀⠀⠀⠀⠀⠀⠀⠀⠀⠀⠀⠀⠀⠀⠀⠀⠀⠀⠀⣴⣾⣿⣿⣿⣶⣄⠀⠀⠀⠀⠀⠀⠀⠀⠀⠀⠀⠀⠀⠀⠀⠀⠀⠀⠀⠘⣿⣿⣿⣿⣿⣿⣿⣦⠀⠀⠀⠀⠀⠀⠀</a:t>
            </a:r>
            <a:br/>
            <a:r>
              <a:t>⣿⣿⣿⣿⣿⠟⠀⠀⠀⠀⠀⠀⠀⠀⠀⠀⠀⠀⠀⠀⠀⠀⠀⠀⠀⠀⠀⠀⠀⠀⠀⠀⠀⠀⠀⠀⠀⠀⠀⠀⠀⠀⠀⠀⠀⠀⠀⢠⣿⣿⣿⣿⣿⣿⣿⣿⡄⠀⠀⠀⠀⠀⠀⠀⠀⠀⠀⠀⠀⠀⠀⠀⠀⠀⠀⠀⣿⣿⣿⣿⣿⣿⣿⣿⣧⡀⠀⠀⠀⠀⠀</a:t>
            </a:r>
            <a:br/>
            <a:r>
              <a:t>⣿⣿⣿⣿⠏⠀⠀⠀⠀⠀⠀⠀⠀⠀⠀⠀⠀⠀⠀⠀⠀⠀⠀⠀⠀⠀⠀⠀⠀⠀⠀⠀⠀⠀⠀⠀⠀⠀⠀⠀⠀⠀⠀⠀⠀⠀⠀⢸⣿⣿⣿⣿⣿⣿⣿⣿⡇⠀⠀⠀⠀⠀⠀⠀⠀⠀⠀⠀⠀⠀⠀⠀⠀⠀⠀⠀⣿⣿⣿⣿⣿⣿⣿⣿⣿⣷⡀⠀⠀⠀⠀</a:t>
            </a:r>
            <a:br/>
            <a:r>
              <a:t>⣿⣿⣿⠏⠀⠀⠀⠀⠀⠀⠀⠀⠀⠀⠀⠀⠀⠀⠀⠀⠀⠀⠀⠀⠀⠀⠀⠀⠀⠀⠀⠀⠀⠀⠀⠀⠀⠀⠀⠀⠀⠀⠀⠀⠀⠀⠀⠘⣿⣿⣿⣿⣿⣿⣿⡿⠃⠀⠀⠀⠀⠀⠀⠀⠀⠀⠀⠀⠀⠀⠀⠀⠀⠀⠀⠀⣿⣿⣿⣿⣿⣿⣿⣿⣿⣿⣷⠀⠀⠀⠀</a:t>
            </a:r>
            <a:br/>
            <a:r>
              <a:t>⣿⣿⡟⠀⠀⠀⠀⠀⠀⠀⠀⠀⠀⠀⠀⠀⠀⠀⠀⠀⠀⠀⠀⠀⠀⠀⠀⠀⠀⠀⠀⠀⠀⠀⠀⠀⠀⠀⠀⠀⠀⠀⠀⠀⠀⠀⠀⠀⠙⠿⣿⣿⣿⡿⠟⠁⠀⠀⠀⠀⠀⠀⠀⠀⠀⠀⠀⠀⠀⠀⠀⠀⠀⠀⠀⢸⣿⣿⣿⣿⣿⣿⣿⣿⣿⣿⣿⣧⠀⠀⠀</a:t>
            </a:r>
            <a:br/>
            <a:r>
              <a:t>⣿⡿⠀⠀⠀⠀⠀⠀⠀⠀⠀⠀⠀⠀⠀⠀⠀⠀⠀⠀⠀⠀⠀⠀⠀⠀⠀⠀⠀⠀⠀⠀⠀⠀⠀⠀⠀⠀⠀⠀⠀⠀⠀⠀⠀⠀⠀⠀⠀⠀⠀⠈⠀⠀⠀⠀⠀⠀⠀⠀⠀⠀⠀⠀⠀⠀⠀⠀⠀⠀⠀⠀⠀⠀⠀⣾⣿⣿⣿⣿⣿⣿⣿⣿⣿⣿⣿⣿⣆⠀⠀</a:t>
            </a:r>
            <a:br/>
            <a:r>
              <a:t>⣿⠃⠀⠀⠀⠀⠀⠀⠀⠀⠀⠀⠀⠀⠀⠀⠀⠀⠀⠀⠀⠀⠀⠀⠀⠀⠀⠀⠀⠀⠀⠀⠀⠀⠀⠀⠀⠀⠀⠀⠀⠀⠀⠀⠀⠀⠀⠀⠀⠀⠀⠀⠀⠀⠀⠀⠀⠀⠀⠀⠀⠀⠀⠀⠀⠀⠀⠀⠀⠀⠀⠀⠀⠀⣼⣿⣿⣿⣿⣿⣿⣿⣿⣿⣿⣿⣿⣿⣿⡄⠀</a:t>
            </a:r>
            <a:br/>
            <a:r>
              <a:t>⡟⠀⠀⠀⠀⠀⠀⠀⠀⠀⠀⠀⠀⠀⠀⠀⠀⠀⠀⠀⠀⠀⠀⠀⠀⠀⠀⠀⠀⠀⠀⠀⠀⠀⠀⠀⠀⠀⠀⠀⠀⠀⠀⠀⠀⠀⠀⠀⠀⠀⠀⠀⠀⠀⠀⠀⠀⠀⠀⠀⠀⠀⠀⠀⠀⠀⠀⠀⠀⠀⠀⠀⠀⣠⣿⣿⣿⣿⣿⣿⣿⣿⣿⣿⣿⣿⣿⣿⣿⣧⠀</a:t>
            </a:r>
            <a:br/>
            <a:r>
              <a:t>⠃⠀⠀⠀⠀⠀⠀⠀⠀⠀⠀⠀⠀⠀⠀⠀⠀⠀⠀⠀⠀⠀⠀⠀⠀⠀⠀⠀⠀⠀⠀⠀⠀⠀⠀⠀⠀⠀⠀⠀⠀⠀⠀⠀⠀⠀⠀⠀⠀⠀⠀⠀⠀⠀⠀⠀⠀⠀⠀⠀⠀⠀⠀⠀⠀⠀⠀⠀⠀⠀⠀⠀⣰⣿⣿⣿⣿⣿⣿⣿⣿⣿⣿⣿⣿⣿⣿⣿⣿⣿⡀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⠀⠀⠀⠀⠀⠀⠀⠀⠀⠀⠀⠀⠀⠀⠀⠀⠀⠀⠀⠀⠀⠀⠀⠀⠀⠀⠀⠀⠀⠀⠀⠀⠀⠀⠀⠀⠀⠀⠀⠀⠀⠀⠀⠀⠀⠀⠀⠀⠀⠀⠀⠀⠀⠀⠀⠀⠀⠀⠀⠀⠀⠀⠀⠀⠀⠀⠀⠀⠀⠀⢀⣾⣿⣿⣿⣿⣿⣿⣿⣿⣿⣿⣿⣿⣿⣿⣿⣿⣿⣿⡇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⠀⠀⠀⠀⠀⠀⠀⠀⠀⠀⠀⠀⠀⠀⠀⠀⠀⠀⠀⠀⠀⠀⠀⠀⠀⠀⠀⠀⠀⠀⠀⠀⠀⠀⠀⠀⠀⠀⠀⠀⠀⠀⠀⠀⠀⠀⠀⠀⠀⠀⠀⠀⠀⠀⠀⠀⠀⠀⠀⠀⠀⠀⠀⠀⠀⠀⠀⠀⢀⣴⣿⣿⣿⣿⣿⣿⣿⣿⣿⣿⣿⣿⣿⣿⣿⣿⣿⣿⣿⣿⡇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⠀⠀⠀⠀⠀⠀⠀⠀⠀⠀⠀⠀⠀⠀⠀⠀⠀⠀⠀⠀⠀⠀⠀⠀⠀⠀⠀⠀⠀⠀⠀⠀⠀⠀⠀⠀⠀⠀⠀⠀⠀⠀⠀⠀⠀⠀⠀⠀⠀⠀⠀⠀⠀⠀⠀⠀⠀⠀⠀⠀⠀⠀⠀⠀⠀⠀⣠⣾⣿⣿⣿⣿⣿⣿⣿⣿⣿⣿⣿⣿⣿⣿⣿⣿⣿⣿⣿⣿⣿⣿⡇</a:t>
            </a:r>
            <a:br/>
            <a:r>
              <a:t>⠀⠀⠀⠀⠀⠀⠀⠀⠀⠀⠀⠀⠀⠀⠀⠀⠀⠀⠀⠀⠀⠀⠀⠀⠀⠀⠀⠀⠀⠀⠀⠀⠀⠀⠀⢀⣀⣀⣀⣀⣀⣀⣀⠀⠀⠀⠀⠀⠀⠀⠀⠀⠀⠀⠀⠀⠀⠀⠀⠀⠀⠀⣀⣴⣾⣿⣿⣿⣿⣿⣿⣿⣿⣿⣿⣿⣿⣿⣿⣿⣿⣿⣿⣿⣿⣿⣿⣿⣿⣿⡇</a:t>
            </a:r>
            <a:br/>
            <a:r>
              <a:t>⠀⠀⠀⠀⠀⠀⠀⠀⠀⠀⠀⠀⠀⠀⠀⠀⠀⠀⠀⠀⠀⠀⠀⠀⠀⠀⠀⠀⠀⣀⣠⣴⣶⣾⣿⣿⣿⣿⣿⣿⣿⣿⣿⣿⣿⣶⣶⣤⣤⣄⣀⣀⣀⣀⣀⣀⣠⣤⣤⣶⣾⣿⣿⣿⣿⣿⣿⣿⣿⣿⣿⣿⣿⣿⣿⣿⣿⣿⣿⣿⣿⣿⣿⣿⣿⣿⣿⣿⣿⣿⡇</a:t>
            </a:r>
            <a:br/>
            <a:r>
              <a:t>⠀⠀⠀⠀⠀⠀⠀⠀⠀⠀⠀⠀⠀⠀⠀⠀⠀⠀⠀⠀⠀⠀⠀⠀⠀⠀⣀⣴⣾⣿⣿⣿⣿⣿⣿⣿⣿⣿⣿⣿⣿⣿⣿⣿⣿⣿⣿⣿⣿⣿⣿⣿⣿⣿⣿⣿⣿⣿⣿⣿⣿⣿⣿⣿⣿⣿⣿⣿⣿⣿⣿⣿⣿⣿⣿⣿⣿⣿⣿⣿⣿⣿⣿⣿⣿⣿⣿⣿⣿⣿⡇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⠀⠀⠀⠀⠀⠀⠀⠀⠀⠀⠀⠀⠀⠀⠀⠀⠀⠀⠀⠀⠀⠀⠀⢀⣰⣿⣿⣿⣿⣿⣿⣿⣿⣿⣿⣿⣿⣿⣿⣿⣿⣿⣿⣿⣿⣿⣿⣿⣿⣿⣿⣿⣿⣿⣿⣿⣿⣿⣿⣿⣿⣿⣿⣿⣿⣿⣿⣿⣿⣿⣿⣿⣿⣿⣿⣿⣿⣿⣿⣿⣿⣿⣿⣿⣿⣿⣿⣿⣿⣿⡇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⠀⠀⠀⠀⠀⠀⠀⠀⠀⠀⠀⠀⠀⠀⠀⠀⠀⠀⠀⠀⠀⠀⣰⣿⣿⣿⣿⣿⣿⣿⣿⣿⣿⣿⣿⣿⣿⣿⣿⣿⣿⣿⣿⣿⣿⣿⣿⣿⣿⣿⣿⣿⣿⣿⣿⣿⣿⣿⣿⣿⣿⣿⣿⣿⣿⣿⣿⣿⣿⣿⣿⣿⣿⣿⣿⣿⣿⣿⣿⣿⣿⣿⣿⣿⣿⣿⣿⣿⣿⣿⡇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⡄⠀⠀⠀⠀⠀⠀⠀⠀⠀⠀⠀⠀⠀⠀⠀⠀⠀⠀⠀⢠⣾⣿⣿⣿⣿⣿⣿⣿⣿⣿⣿⣿⣿⣿⣿⣿⣿⣿⣿⣿⣿⣿⣿⣿⣿⣿⣿⣿⣿⣿⣿⣿⣿⣿⣿⣿⣿⣿⣿⣿⣿⣿⣿⣿⣿⣿⣿⣿⣿⣿⣿⣿⣿⣿⣿⣿⣿⣿⣿⣿⣿⣿⣿⣿⣿⣿⣿⣿⣿⠁</a:t>
            </a:r>
            <a:br/>
            <a:r>
              <a:t>⣧⠀⠀⠀⠀⠀⠀⠀⠀⠀⠀⠀⠀⠀⠀⠀⠀⠀⠀⣠⣿⣿⣿⣿⣿⣿⣿⣿⣿⣿⣿⣿⣿⣿⣿⣿⣿⣿⣿⣿⣿⣿⣿⣿⣿⣿⣿⣿⣿⣿⣿⣿⣿⣿⣿⣿⣿⣿⣿⣿⣿⣿⣿⣿⣿⣿⣿⣿⣿⣿⣿⣿⣿⣿⣿⣿⣿⣿⣿⣿⣿⣿⣿⣿⣿⣿⣿⣿⣿⡏⠀</a:t>
            </a:r>
            <a:br/>
            <a:r>
              <a:t>⣿⡄⠀⠀⠀⠀⠀⠀⠀⠀⠀⠀⠀⠀⠀⠀⠀⠀⣰⣿⣿⣿⣿⣿⣿⣿⣿⣿⣿⣿⣿⣿⣿⣿⣿⣿⣿⣿⣿⣿⣿⣿⣿⣿⣿⣿⣿⣿⣿⣿⣿⣿⣿⣿⣿⣿⣿⣿⣿⣿⣿⣿⣿⣿⣿⣿⣿⣿⣿⣿⣿⣿⣿⣿⣿⣿⣿⣿⣿⣿⣿⣿⣿⣿⣿⣿⣿⣿⣿⠁⠀</a:t>
            </a:r>
            <a:br/>
            <a:r>
              <a:t>⣿⣷⠀⠀⠀⠀⠀⠀⠀⠀⠀⠀⠀⠀⠀⠀⠀⢠⣿⣿⣿⣿⣿⣿⣿⣿⣿⣿⣿⣿⣿⣿⣿⣿⡿⠟⠛⠛⠛⠛⠻⢿⣿⣿⣿⣿⣿⣿⣿⣿⣿⣿⣿⣿⣿⣿⣿⣿⣿⣿⣿⣿⣿⣿⣿⣿⣿⣿⣿⣿⣿⣿⣿⣿⣿⣿⣿⣿⣿⣿⣿⣿⣿⣿⣿⣿⣿⣿⠇⠀⠀</a:t>
            </a:r>
            <a:br/>
            <a:r>
              <a:t>⣿⣿⣇⠀⠀⠀⠀⠀⠀⠀⠀⠀⠀⠀⠀⠀⠀⣼⣿⣿⣿⣿⣿⣿⣿⣿⣿⣿⣿⣿⣿⣿⡿⠋⠀⠀⠀⠀⠀⠀⠀⠀⠈⠙⢿⣿⣿⣿⣿⣿⣿⣿⣿⣿⣿⣿⣿⣿⣿⣿⣿⣿⣿⣿⣿⣿⣿⣿⣿⣿⣿⣿⣿⣿⣿⣿⣿⣿⣿⣿⣿⣿⣿⣿⣿⣿⣿⡟⠀⠀⠀</a:t>
            </a:r>
            <a:br/>
            <a:r>
              <a:t>⣿⣿⣿⡆⠀⠀⠀⠀⠀⠀⠀⠀⠀⠀⠀⠀⠀⣿⣿⣿⣿⣿⣿⣿⣿⣿⣿⣿⣿⣿⣿⣿⠁⠀⠀⠀⠀⠀⠀⠀⠀⠀⠀⠀⠈⢿⣿⣿⣿⣿⣿⣿⣿⣿⣿⣿⣿⣿⣿⣿⣿⣿⣿⣿⣿⣿⣿⣿⣿⣿⣿⣿⣿⣿⣿⣿⣿⣿⣿⣿⣿⣿⣿⣿⣿⣿⡿⠁⠀⠀⠀</a:t>
            </a:r>
            <a:br/>
            <a:r>
              <a:t>⣿⣿⣿⣿⡄⠀⠀⠀⠀⠀⠀⠀⠀⠀⠀⠀⠀⣿⣿⣿⣿⣿⣿⣿⣿⣿⣿⣿⣿⣿⣿⣿⠀⠀⠀⠀⠀⠀⠀⠀⠀⠀⠀⠀⠀⢸⣿⣿⣿⣿⣿⣿⣿⣿⣿⣿⣿⣿⣿⣿⣿⣿⣿⣿⣿⣿⣿⣿⣿⣿⣿⣿⣿⣿⣿⣿⣿⣿⣿⣿⣿⣿⣿⣿⣿⡿⠁⠀⠀⠀⠀</a:t>
            </a:r>
            <a:br/>
            <a:r>
              <a:t>⣿⣿⣿⣿⣿⣆⠀⠀⠀⠀⠀⠀⠀⠀⠀⠀⠰⣿⣿⣿⣿⣿⣿⣿⣿⣿⣿⣿⣿⣿⣿⣿⡄⠀⠀⠀⠀⠀⠀⠀⠀⠀⠀⠀⠀⣸⣿⣿⣿⣿⣿⣿⣿⣿⣿⣿⣿⣿⣿⣿⣿⣿⣿⣿⣿⣿⣿⣿⣿⣿⣿⣿⣿⣿⣿⣿⣿⣿⣿⣿⣿⣿⣿⣿⡿⠁⠀⠀⠀⠀⠀</a:t>
            </a:r>
            <a:br/>
            <a:r>
              <a:t>⣿⣿⣿⣿⣿⣿⣦⠀⠀⠀⠀⠀⠀⠀⠀⠀⠀⣿⣿⣿⣿⣿⣿⣿⣿⣿⣿⣿⣿⣿⣿⣿⣿⣦⡀⠀⠀⠀⠀⠀⠀⠀⠀⢀⣴⣿⣿⣿⣿⣿⣿⣿⣿⣿⣿⣿⣿⣿⣿⣿⣿⣿⣿⣿⣿⣿⣿⣿⣿⣿⣿⣿⣿⣿⣿⣿⣿⣿⣿⣿⣿⣿⣿⠟⠀⠀⠀⠀⠀⠀⠀</a:t>
            </a:r>
            <a:br/>
            <a:r>
              <a:t>⣿⣿⣿⣿⣿⣿⣿⣷⡀⠀⠀⠀⠀⠀⠀⠀⠀⢿⣿⣿⣿⣿⣿⣿⣿⣿⣿⣿⣿⣿⣿⣿⣿⣿⣿⣶⣤⣤⣀⣀⣀⣤⣴⣿⣿⣿⣿⣿⣿⣿⣿⣿⣿⣿⣿⣿⣿⣿⣿⣿⣿⣿⣿⣿⣿⣿⣿⣿⣿⣿⣿⣿⣿⣿⣿⣿⣿⣿⣿⣿⣿⣿⠋⠀⠀⠀⠀⠀⠀⠀⠀</a:t>
            </a:r>
            <a:br/>
            <a:r>
              <a:t>⣿⣿⣿⣿⣿⣿⣿⣿⣿⣦⠀⠀⠀⠀⠀⠀⠀⠘⣿⣿⣿⣿⣿⣿⣿⣿⣿⣿⣿⣿⣿⣿⣿⣿⣿⣿⣿⣿⣿⣿⣿⣿⣿⣿⣿⣿⣿⣿⣿⣿⣿⣿⣿⣿⣿⣿⣿⣿⣿⣿⣿⣿⣿⣿⣿⣿⣿⣿⣿⣿⣿⣿⣿⣿⣿⣿⣿⣿⣿⣿⠟⠁⠀⠀⠀⠀⠀⠀⠀⠀⠀</a:t>
            </a:r>
            <a:br/>
            <a:r>
              <a:t>⣿⣿⣿⣿⣿⣿⣿⣿⣿⣿⣷⣄⠀⠀⠀⠀⠀⠀⢹⣿⣿⣿⣿⣿⣿⣿⣿⣿⣿⣿⣿⣿⣿⣿⣿⣿⣿⣿⣿⣿⣿⣿⣿⣿⣿⣿⣿⣿⣿⣿⣿⣿⣿⣿⣿⣿⣿⣿⣿⣿⣿⣿⣿⣿⣿⣿⣿⣿⣿⣿⣿⣿⣿⣿⣿⣿⣿⣿⡿⠋⠀⠀⠀⠀⠀⠀⠀⠀⠀⠀⠀</a:t>
            </a:r>
            <a:br/>
            <a:r>
              <a:t>⣿⣿⣿⣿⣿⣿⣿⣿⣿⣿⣿⣿⣷⣄⠀⠀⠀⠀⠀⢻⣿⣿⣿⣿⣿⣿⣿⣿⣿⣿⣿⣿⣿⣿⣿⣿⣿⣿⣿⣿⣿⣿⣿⣿⣿⣿⣿⣿⣿⣿⣿⣿⣿⣿⣿⣿⣿⣿⣿⣿⣿⣿⣿⣿⣿⣿⣿⣿⣿⣿⣿⣿⣿⣿⣿⣿⡿⠋⠀⠀⠀⠀⠀⠀⠀⠀⠀⠀⠀⠀⠀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⣿⣿⣿⣿⣿⣿⣿⣿⣿⣿⣿⣿⠟⠁⠀⠀⠀⠀⠀⠀⠀⠀⠀⠀⠀⠀⠀⠀⠀⠀⠀⠀⠀⠀⠀⠀⠀⠀⠀⠀⠀⠀⠀⠀⠀⠀⠀⠀⠀⠀⠀⠀⠀⠀⠀⠀⠀⠀⠀⠀⠀⠀⠀⠀⠀⠀⠀⠀⠀⠀⠀⠀⠀⠀⠀⠀⠀⠀⠀⠀⠀⠀⠀⠀⠀⠀⠀⠀⠀⠀⠀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⣿⣿⣿⣿⣿⣿⣿⣿⣿⣿⠟⠁⠀⠀⠀⠀⠀⠀⠀⠀⠀⠀⠀⠀⠀⠀⠀⠀⠀⠀⠀⠀⠀⠀⠀⠀⠀⠀⠀⠀⠀⠀⠀⠀⠀⠀⠀⠀⠀⠀⠀⠀⠀⠀⠀⠀⠀⠀⠀⠀⠀⠀⠀⠀⠀⠀⠀⠀⠀⠀⠀⠀⠀⠀⠀⠀⠀⠀⠀⠀⠀⠀⠀⠀⠀⠀⠀⠀⠀⠀⠀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⣿⣿⣿⣿⣿⣿⣿⣿⡿⠋⠀⠀⠀⠀⠀⠀⠀⠀⠀⠀⠀⠀⠀⠀⠀⠀⠀⠀⠀⠀⠀⠀⠀⠀⠀⠀⠀⠀⠀⠀⠀⠀⠀⠀⠀⠀⠀⠀⠀⠀⠀⠀⠀⠀⠀⠀⠀⠀⠀⠀⠀⠀⠀⠀⠀⠀⠀⠀⠀⠀⠀⠀⠀⠀⠀⠀⠀⠀⠀⠀⠀⠀⠀⠀⠀⠀⠀⠀⠀⠀⠀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⣿⣿⣿⣿⣿⣿⣿⠟⠀⠀⠀⠀⠀⠀⠀⠀⠀⠀⠀⠀⠀⠀⠀⠀⠀⠀⠀⠀⠀⠀⠀⠀⠀⠀⠀⠀⠀⠀⠀⠀⠀⠀⠀⠀⠀⠀⠀⠀⠀⠀⠀⠀⠀⠀⠀⠀⠀⠀⠀⠀⠀⠀⠀⠀⠀⠀⠀⠀⠀⠀⠀⠀⠀⠀⠀⠀⠀⠀⠀⠀⠀⠀⠀⠀⠀⠀⠀⠀⠀⠀⠀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⣿⣿⣿⣿⣿⣿⠋⠀⠀⠀⠀⠀⠀⠀⠀⠀⠀⠀⠀⠀⠀⠀⠀⠀⠀⠀⠀⠀⠀⠀⠀⠀⠀⠀⠀⠀⠀⠀⠀⠀⠀⠀⠀⠀⠀⠀⠀⠀⠀⠀⠀⠀⠀⠀⠀⠀⠀⠀⠀⠀⠀⠀⠀⠀⠀⠀⠀⠀⠀⠀⠀⠀⠀⠀⠀⠀⠀⠀⠀⠀⠀⠀⠀⠱⡀⠀⠀⠀⠀⠀⠀</a:t>
            </a:r>
            <a:br/>
            <a:r>
              <a:t>⣿⣿⣿⣿⡿⠃⠀⠀⠀⠀⠀⠀⠀⠀⠀⠀⠀⠀⠀⠀⠀⠀⠀⠀⠀⠀⠀⠀⠀⠀⠀⠀⠀⠀⠀⠀⠀⠀⠀⠀⠀⠀⠀⠀⠀⠀⠀⠀⠀⠀⠀⠀⠀⠀⠀⠀⠀⠀⠀⠀⠀⠀⠀⠀⠀⠀⠀⠀⠀⠀⠀⠀⠀⠀⠀⠀⠀⠀⠀⠀⠀⠀⠀⠀⣿⡄⠀⠀⠀⠀⠀</a:t>
            </a:r>
            <a:br/>
            <a:r>
              <a:t>⣿⣿⣿⡿⠁⠀⠀⠀⠀⠀⠀⠀⠀⠀⠀⠀⠀⠀⠀⠀⠀⠀⠀⠀⠀⠀⠀⠀⠀⠀⠀⠀⠀⠀⠀⠀⠀⠀⠀⠀⠀⠀⠀⠀⠀⠀⠀⠀⠀⠀⠀⠀⠀⠀⠀⠀⠀⠀⣀⣤⣤⣤⣤⡀⠀⠀⠀⠀⠀⠀⠀⠀⠀⠀⠀⠀⠀⠀⠀⠀⠀⠀⠀⠀⢸⣿⡄⠀⠀⠀⠀</a:t>
            </a:r>
            <a:br/>
            <a:r>
              <a:t>⣿⣿⡿⠁⠀⠀⠀⠀⠀⠀⠀⠀⠀⠀⠀⠀⠀⠀⠀⠀⠀⠀⠀⠀⠀⠀⠀⠀⠀⠀⠀⠀⠀⠀⠀⠀⠀⠀⠀⠀⠀⠀⠀⠀⠀⠀⠀⠀⠀⠀⠀⠀⠀⠀⠀⠀⢠⣾⣿⣿⣿⣿⣿⣿⣦⠀⠀⠀⠀⠀⠀⠀⠀⠀⠀⠀⠀⠀⠀⠀⠀⠀⠀⠀⠘⣿⣿⡄⠀⠀⠀</a:t>
            </a:r>
            <a:br/>
            <a:r>
              <a:t>⣿⣿⠃⠀⠀⠀⠀⠀⠀⠀⠀⠀⠀⠀⠀⠀⠀⠀⠀⠀⠀⠀⠀⠀⠀⠀⠀⠀⠀⠀⠀⠀⠀⠀⠀⠀⠀⠀⠀⠀⠀⠀⠀⠀⠀⠀⠀⠀⠀⠀⠀⠀⠀⠀⠀⢀⣿⣿⣿⣿⣿⣿⣿⣿⣿⡆⠀⠀⠀⠀⠀⠀⠀⠀⠀⠀⠀⠀⠀⠀⠀⠀⠀⠀⠀⣿⣿⣿⡀⠀⠀</a:t>
            </a:r>
            <a:br/>
            <a:r>
              <a:t>⣿⠇⠀⠀⠀⠀⠀⠀⠀⠀⠀⠀⠀⠀⠀⠀⠀⠀⠀⠀⠀⠀⠀⠀⠀⠀⠀⠀⠀⠀⠀⠀⠀⠀⠀⠀⠀⠀⠀⠀⠀⠀⠀⠀⠀⠀⠀⠀⠀⠀⠀⠀⠀⠀⠀⠸⣿⣿⣿⣿⣿⣿⣿⣿⡿⠁⠀⠀⠀⠀⠀⠀⠀⠀⠀⠀⠀⠀⠀⠀⠀⠀⠀⠀⠀⣿⣿⣿⣷⠀⠀</a:t>
            </a:r>
            <a:br/>
            <a:r>
              <a:t>⡿⠀⠀⠀⠀⠀⠀⠀⠀⠀⠀⠀⠀⠀⠀⠀⠀⠀⠀⠀⠀⠀⠀⠀⠀⠀⠀⠀⠀⠀⠀⠀⠀⠀⠀⠀⠀⠀⠀⠀⠀⠀⠀⠀⠀⠀⠀⠀⠀⠀⠀⠀⠀⠀⠀⠀⠻⣿⣿⣿⣿⣿⣿⠟⠁⠀⠀⠀⠀⠀⠀⠀⠀⠀⠀⠀⠀⠀⠀⠀⠀⠀⠀⠀⢠⣿⣿⣿⣿⡇⠀</a:t>
            </a:r>
            <a:br/>
            <a:r>
              <a:t>⠃⠀⠀⠀⠀⠀⠀⠀⠀⠀⠀⠀⠀⠀⠀⠀⠀⠀⠀⠀⠀⠀⠀⠀⠀⠀⠀⠀⠀⠀⠀⠀⠀⠀⠀⠀⠀⠀⠀⠀⠀⠀⠀⠀⠀⠀⠀⠀⠀⠀⠀⠀⠀⠀⠀⠀⠀⠈⠙⠉⠛⠉⠀⠀⠀⠀⠀⠀⠀⠀⠀⠀⠀⠀⠀⠀⠀⠀⠀⠀⠀⠀⠀⠀⣸⣿⣿⣿⣿⣿⡀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⠀⠀⠀⠀⠀⠀⠀⠀⠀⠀⠀⠀⠀⠀⠀⠀⠀⠀⠀⠀⠀⠀⠀⠀⠀⠀⠀⠀⠀⠀⠀⠀⠀⠀⠀⠀⠀⠀⠀⠀⠀⠀⠀⠀⠀⠀⠀⠀⠀⠀⠀⠀⠀⠀⠀⠀⠀⠀⠀⠀⠀⠀⠀⠀⠀⠀⠀⠀⠀⠀⠀⠀⠀⠀⠀⠀⠀⠀⠀⠀⠀⠀⠀⢠⣿⣿⣿⣿⣿⣿⡇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⠀⠀⠀⠀⠀⠀⠀⠀⠀⠀⠀⠀⠀⠀⠀⠀⠀⠀⠀⠀⠀⠀⠀⠀⠀⠀⠀⠀⠀⠀⠀⠀⠀⠀⠀⠀⠀⠀⠀⠀⠀⠀⠀⠀⠀⠀⠀⠀⠀⠀⠀⠀⠀⠀⠀⠀⠀⠀⠀⠀⠀⠀⠀⠀⠀⠀⠀⠀⠀⠀⠀⠀⠀⠀⠀⠀⠀⠀⠀⠀⠀⠀⢀⣾⣿⣿⣿⣿⣿⣿⡇</a:t>
            </a:r>
            <a:br/>
            <a:r>
              <a:t>⠀⠀⠀⠀⠀⠀⠀⠀⠀⠀⠀⠀⠀⠀⠀⠀⠀⠀⠀⠀⠀⠀⠀⢀⣀⣤⣤⣤⣶⣶⣶⣶⣤⣤⣤⣀⣀⠀⠀⠀⠀⠀⠀⠀⠀⠀⠀⠀⠀⠀⠀⠀⠀⠀⠀⠀⠀⠀⠀⠀⠀⠀⠀⠀⠀⠀⠀⠀⠀⠀⠀⠀⠀⠀⠀⠀⠀⠀⠀⠀⠀⢀⣼⣿⣿⣿⣿⣿⣿⣿⡇</a:t>
            </a:r>
            <a:br/>
            <a:r>
              <a:t>⠀⠀⠀⠀⠀⠀⠀⠀⠀⠀⠀⠀⠀⠀⠀⠀⠀⠀⠀⣠⣴⣶⣿⣿⣿⣿⣿⣿⣿⣿⣿⣿⣿⣿⣿⣿⣿⣿⣷⣦⣤⣀⠀⠀⠀⠀⠀⠀⠀⠀⠀⠀⠀⠀⠀⠀⠀⠀⠀⠀⠀⠀⠀⠀⠀⠀⠀⠀⠀⠀⠀⠀⠀⠀⠀⠀⠀⠀⠀⠀⢠⣾⣿⣿⣿⣿⣿⣿⣿⣿⡇</a:t>
            </a:r>
            <a:br/>
            <a:r>
              <a:t>⠀⠀⠀⠀⠀⠀⠀⠀⠀⠀⠀⠀⠀⠀⠀⠀⣠⣶⣿⣿⣿⣿⣿⣿⣿⣿⣿⣿⣿⣿⣿⣿⣿⣿⣿⣿⣿⣿⣿⣿⣿⣿⣷⣦⡀⠀⠀⠀⠀⠀⠀⠀⠀⠀⠀⠀⠀⠀⠀⠀⠀⠀⠀⠀⠀⠀⠀⠀⠀⠀⠀⠀⠀⠀⠀⠀⠀⠀⠀⣴⣿⣿⣿⣿⣿⣿⣿⣿⣿⣿⡇</a:t>
            </a:r>
            <a:br/>
            <a:r>
              <a:t>⠀⠀⠀⠀⠀⠀⠀⠀⠀⠀⠀⠀⠀⠀⣠⣾⣿⣿⣿⣿⣿⣿⣿⣿⣿⣿⣿⣿⣿⣿⣿⣿⣿⣿⣿⣿⣿⣿⣿⣿⣿⣿⣿⣿⣿⣦⣀⠀⠀⠀⠀⠀⠀⠀⠀⠀⠀⠀⠀⠀⠀⠀⠀⠀⠀⠀⠀⠀⠀⠀⠀⠀⠀⠀⠀⠀⢀⣴⣿⣿⣿⣿⣿⣿⣿⣿⣿⣿⣿⣿⡇</a:t>
            </a:r>
            <a:br/>
            <a:r>
              <a:t>⠀⠀⠀⠀⠀⠀⠀⠀⠀⠀⠀⠀⣠⣾⣿⣿⣿⣿⣿⣿⣿⣿⣿⣿⣿⣿⣿⣿⣿⣿⣿⣿⣿⣿⣿⣿⣿⣿⣿⣿⣿⣿⣿⣿⣿⣿⣿⣷⣤⡀⠀⠀⠀⠀⠀⠀⠀⠀⠀⠀⠀⠀⠀⠀⠀⠀⠀⠀⠀⠀⠀⠀⠀⢀⣠⣶⣿⣿⣿⣿⣿⣿⣿⣿⣿⣿⣿⣿⣿⣿⡇</a:t>
            </a:r>
            <a:br/>
            <a:r>
              <a:t>⠀⠀⠀⠀⠀⠀⠀⠀⠀⠀⠀⣴⣿⣿⣿⣿⣿⣿⣿⣿⣿⣿⣿⣿⣿⣿⣿⣿⣿⣿⣿⣿⣿⣿⣿⣿⣿⣿⣿⣿⣿⣿⣿⣿⣿⣿⣿⣿⣿⣿⣷⣦⣄⣀⡀⠀⠀⠀⠀⠀⠀⠀⠀⠀⠀⠀⠀⠀⠀⢀⣀⣤⣶⣿⣿⣿⣿⣿⣿⣿⣿⣿⣿⣿⣿⣿⣿⣿⣿⣿⡇</a:t>
            </a:r>
            <a:br/>
            <a:r>
              <a:t>⠀⠀⠀⠀⠀⠀⠀⠀⠀⢀⣾⣿⣿⣿⣿⣿⣿⣿⣿⣿⣿⣿⣿⣿⣿⣿⣿⣿⣿⣿⣿⣿⣿⣿⣿⣿⣿⣿⣿⣿⣿⣿⣿⣿⣿⣿⣿⣿⣿⣿⣿⣿⣿⣿⣿⣿⣶⣦⣤⣤⣤⣤⣤⣤⣤⣴⣶⣶⣿⣿⣿⣿⣿⣿⣿⣿⣿⣿⣿⣿⣿⣿⣿⣿⣿⣿⣿⣿⣿⣿⡇</a:t>
            </a:r>
            <a:br/>
            <a:r>
              <a:t>⠀⠀⠀⠀⠀⠀⠀⠀⠀⣾⣿⣿⣿⣿⣿⣿⣿⣿⣿⣿⣿⣿⣿⣿⣿⣿⣿⡿⠿⠿⠿⣿⣿⣿⣿⣿⣿⣿⣿⣿⣿⣿⣿⣿⣿⣿⣿⣿⣿⣿⣿⣿⣿⣿⣿⣿⣿⣿⣿⣿⣿⣿⣿⣿⣿⣿⣿⣿⣿⣿⣿⣿⣿⣿⣿⣿⣿⣿⣿⣿⣿⣿⣿⣿⣿⣿⣿⣿⣿⣿⡇</a:t>
            </a:r>
            <a:br/>
            <a:r>
              <a:t>⡀⠀⠀⠀⠀⠀⠀⠀⣸⣿⣿⣿⣿⣿⣿⣿⣿⣿⣿⣿⣿⣿⣿⣿⣿⠟⠁⠀⠀⠀⠀⠀⠉⠻⢿⣿⣿⣿⣿⣿⣿⣿⣿⣿⣿⣿⣿⣿⣿⣿⣿⣿⣿⣿⣿⣿⣿⣿⣿⣿⣿⣿⣿⣿⣿⣿⣿⣿⣿⣿⣿⣿⣿⣿⣿⣿⣿⣿⣿⣿⣿⣿⣿⣿⣿⣿⣿⣿⣿⣿⠁</a:t>
            </a:r>
            <a:br/>
            <a:r>
              <a:t>⣧⠀⠀⠀⠀⠀⠀⢀⣿⣿⣿⣿⣿⣿⣿⣿⣿⣿⣿⣿⣿⣿⣿⡿⠁⠀⠀⠀⠀⠀⠀⠀⠀⠀⠀⠹⣿⣿⣿⣿⣿⣿⣿⣿⣿⣿⣿⣿⣿⣿⣿⣿⣿⣿⣿⣿⣿⣿⣿⣿⣿⣿⣿⣿⣿⣿⣿⣿⣿⣿⣿⣿⣿⣿⣿⣿⣿⣿⣿⣿⣿⣿⣿⣿⣿⣿⣿⣿⣿⡏⠀</a:t>
            </a:r>
            <a:br/>
            <a:r>
              <a:t>⣿⡆⠀⠀⠀⠀⠀⢸⣿⣿⣿⣿⣿⣿⣿⣿⣿⣿⣿⣿⣿⣿⣿⡇⠀⠀⠀⠀⠀⠀⠀⠀⠀⠀⠀⠀⢹⣿⣿⣿⣿⣿⣿⣿⣿⣿⣿⣿⣿⣿⣿⣿⣿⣿⣿⣿⣿⣿⣿⣿⣿⣿⣿⣿⣿⣿⣿⣿⣿⣿⣿⣿⣿⣿⣿⣿⣿⣿⣿⣿⣿⣿⣿⣿⣿⣿⣿⣿⡿⠀⠀</a:t>
            </a:r>
            <a:br/>
            <a:r>
              <a:t>⣿⣿⡀⠀⠀⠀⠀⢸⣿⣿⣿⣿⣿⣿⣿⣿⣿⣿⣿⣿⣿⣿⣿⣇⠀⠀⠀⠀⠀⠀⠀⠀⠀⠀⠀⠀⠀⣿⣿⣿⣿⣿⣿⣿⣿⣿⣿⣿⣿⣿⣿⣿⣿⣿⣿⣿⣿⣿⣿⣿⣿⣿⣿⣿⣿⣿⣿⣿⣿⣿⣿⣿⣿⣿⣿⣿⣿⣿⣿⣿⣿⣿⣿⣿⣿⣿⣿⣿⠃⠀⠀</a:t>
            </a:r>
            <a:br/>
            <a:r>
              <a:t>⣿⣿⣷⡀⠀⠀⠀⢸⣿⣿⣿⣿⣿⣿⣿⣿⣿⣿⣿⣿⣿⣿⣿⣿⣄⠀⠀⠀⠀⠀⠀⠀⠀⠀⠀⠀⣰⣿⣿⣿⣿⣿⣿⣿⣿⣿⣿⣿⣿⣿⣿⣿⣿⣿⣿⣿⣿⣿⣿⣿⣿⣿⣿⣿⣿⣿⣿⣿⣿⣿⣿⣿⣿⣿⣿⣿⣿⣿⣿⣿⣿⣿⣿⣿⣿⣿⣿⠇⠀⠀⠀</a:t>
            </a:r>
            <a:br/>
            <a:r>
              <a:t>⣿⣿⣿⣷⡀⠀⠀⢸⣿⣿⣿⣿⣿⣿⣿⣿⣿⣿⣿⣿⣿⣿⣿⣿⣿⣷⣄⠀⠀⠀⠀⠀⠀⠀⢀⣴⣿⣿⣿⣿⣿⣿⣿⣿⣿⣿⣿⣿⣿⣿⣿⣿⣿⣿⣿⣿⣿⣿⣿⣿⣿⣿⣿⣿⣿⣿⣿⣿⣿⣿⣿⣿⣿⣿⣿⣿⣿⣿⣿⣿⣿⣿⣿⣿⣿⣿⠏⠀⠀⠀⠀</a:t>
            </a:r>
            <a:br/>
            <a:r>
              <a:t>⣿⣿⣿⣿⣷⡀⠀⠀⣿⣿⣿⣿⣿⣿⣿⣿⣿⣿⣿⣿⣿⣿⣿⣿⣿⣿⣿⣿⣶⣤⣤⣤⣴⣶⣿⣿⣿⣿⣿⣿⣿⣿⣿⣿⣿⣿⣿⣿⣿⣿⣿⣿⣿⣿⣿⣿⣿⣿⣿⣿⣿⣿⣿⣿⣿⣿⣿⣿⣿⣿⣿⣿⣿⣿⣿⣿⣿⣿⣿⣿⣿⣿⣿⣿⣿⠋⠀⠀⠀⠀⠀</a:t>
            </a:r>
            <a:br/>
            <a:r>
              <a:t>⣿⣿⣿⣿⣿⣷⡄⠀⠸⣿⣿⣿⣿⣿⣿⣿⣿⣿⣿⣿⣿⣿⣿⣿⣿⣿⣿⣿⣿⣿⣿⣿⣿⣿⣿⣿⣿⣿⣿⣿⣿⣿⣿⣿⣿⣿⣿⣿⣿⣿⣿⣿⣿⣿⣿⣿⣿⣿⣿⣿⣿⣿⣿⣿⣿⣿⣿⣿⣿⣿⣿⣿⣿⣿⣿⣿⣿⣿⣿⣿⣿⣿⣿⡿⠃⠀⠀⠀⠀⠀⠀</a:t>
            </a:r>
            <a:br/>
            <a:r>
              <a:t>⣿⣿⣿⣿⣿⣿⣿⣆⠀⢿⣿⣿⣿⣿⣿⣿⣿⣿⣿⣿⣿⣿⣿⣿⣿⣿⣿⣿⣿⣿⣿⣿⣿⣿⣿⣿⣿⣿⣿⣿⣿⣿⣿⣿⣿⣿⣿⣿⣿⣿⣿⣿⣿⣿⣿⣿⣿⣿⣿⣿⣿⣿⣿⣿⣿⣿⣿⣿⣿⣿⣿⣿⣿⣿⣿⣿⣿⣿⣿⣿⣿⣿⡟⠁⠀⠀⠀⠀⠀⠀⠀</a:t>
            </a:r>
            <a:br/>
            <a:r>
              <a:t>⣿⣿⣿⣿⣿⣿⣿⣿⣷⡈⢻⣿⣿⣿⣿⣿⣿⣿⣿⣿⣿⣿⣿⣿⣿⣿⣿⣿⣿⣿⣿⣿⣿⣿⣿⣿⣿⣿⣿⣿⣿⣿⣿⣿⣿⣿⣿⣿⣿⣿⣿⣿⣿⣿⣿⣿⣿⣿⣿⣿⣿⣿⣿⣿⣿⣿⣿⣿⣿⣿⣿⣿⣿⣿⣿⣿⣿⣿⣿⣿⡿⠋⠀⠀⠀⠀⠀⠀⠀⠀⠀</a:t>
            </a:r>
            <a:br/>
            <a:r>
              <a:t>⣿⣿⣿⣿⣿⣿⣿⣿⣿⣿⣦⡻⣿⣿⣿⣿⣿⣿⣿⣿⣿⣿⣿⣿⣿⣿⣿⣿⣿⣿⣿⣿⣿⣿⣿⣿⣿⣿⣿⣿⣿⣿⣿⣿⣿⣿⣿⣿⣿⣿⣿⣿⣿⣿⣿⣿⣿⣿⣿⣿⣿⣿⣿⣿⣿⣿⣿⣿⣿⣿⣿⣿⣿⣿⣿⣿⣿⣿⣿⠋⠀⠀⠀⠀⠀⠀⠀⠀⠀⠀⠀</a:t>
            </a:r>
            <a:br/>
            <a:r>
              <a:t>⣿⣿⣿⣿⣿⣿⣿⣿⣿⣿⣿⣷⣌⠻⣿⣿⣿⣿⣿⣿⣿⣿⣿⣿⣿⣿⣿⣿⣿⣿⣿⣿⣿⣿⣿⣿⣿⣿⣿⣿⣿⣿⣿⣿⣿⣿⣿⣿⣿⣿⣿⣿⣿⣿⣿⣿⣿⣿⣿⣿⣿⣿⣿⣿⣿⣿⣿⣿⣿⣿⣿⣿⣿⣿⣿⣿⣿⠟⠁⠀⠀⠀⠀⠀⠀⠀⠀⠀⠀⠀⠀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⠀⠀⠀⠀⠀⠀⠀⠀⠀⠀⠀⠀⠀⠀⠀⠀⠀⠀⠀⠀⠀⠀⠀⠀⠀⠀⠀⠀⠀⠀⠀⠀⠀⠀⠀⠀⠀⠀⠀⠀⠀⠀⠀⣠⡄⠀⠀⠀⠀⠀⠀⠀⠀⠀⠀⠀⠀⠀⠀⠀⠀⠀⠀⠀⠀⠀⠀⠀⠀⠀⠀⠀⠀⠀⠀⠀⠀⠀⠀⠀⠀⠀⠀⠀⠀⠀⠀⠀⠀⠀⠀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⠀⠀⠀⠀⠀⠀⠀⠀⠀⠀⠀⠀⠀⠀⠀⠀⠀⠀⠀⠀⠀⠀⠀⠀⠀⠀⠀⠀⠀⠀⠀⠀⠀⠀⠀⠀⠀⠀⠀⠀⠀⠀⣤⣽⣿⡋⣠⣴⣶⣶⣶⣤⡀⠀⠀⠀⠀⠀⠀⠀⠀⠀⠀⠀⠀⠀⠀⠀⠀⠀⠀⠀⠀⠀⠀⠀⠀⠀⠀⠀⠀⠀⠀⠀⠀⠀⠀⠀⠀⠀⠀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⠀⠀⠀⠀⠀⠀⠀⠀⠀⠀⠀⠀⠀⠀⠀⠀⠀⠀⠀⠀⠀⠀⠀⠀⠀⠀⠀⠀⠀⠀⠀⠀⠀⠀⠀⠀⠀⠀⠀⠀⠀⠀⠈⠻⢿⣿⣿⣿⣿⣿⡏⠉⠙⠦⠀⠀⠀⠀⠀⠀⠀⠀⠀⠀⠀⠀⠀⠀⠀⠀⠀⠀⠀⠀⠀⠀⠀⠀⠀⠀⠀⠀⠀⠀⠀⠀⠀⠀⠀⠀⠀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⠀⠀⠀⠀⠀⠀⠀⠀⠀⠀⠀⠀⠀⠀⠀⠀⠀⠀⠀⠀⠀⠀⠀⠀⠀⠀⠀⠀⠀⠀⠀⠀⠀⠀⠀⠀⠀⠀⠀⠀⠀⠀⠀⠀⠀⠹⣿⣿⣿⣿⣿⣷⣶⡄⠀⠀⠀⠀⠀⠀⠀⠀⠀⠀⠀⠀⠀⠀⠀⠀⠀⠀⠀⠀⠀⠀⠀⠀⠀⠀⠀⠀⠀⠀⠀⠀⠀⠀⠀⠀⠀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⠀⠀⠀⠀⠀⠀⠀⠀⠀⠀⠀⠀⠀⠀⠀⠀⠀⠀⠀⠀⠀⠀⠀⠀⠀⠀⠀⠀⠀⠀⠀⠀⠀⠀⠀⠀⠀⠀⠀⠀⠀⠀⠀⠰⣿⣇⠉⢻⣿⣿⣿⣿⣿⣯⣀⠀⠀⠀⠀⠀⠀⠀⠀⠀⠀⠀⠀⠀⠀⠀⠀⠀⠀⠀⠀⠀⠀⠀⠀⠀⠀⠀⠀⠀⠀⠀⠀⠀⠀⠀⠀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⠀⠀⠀⠀⠀⠀⠀⠀⠀⠀⠀⠀⠀⠀⠀⠀⠀⠀⠀⠀⠀⠀⠀⠀⠀⠀⠀⠀⠀⠀⠀⠀⠀⠀⠀⠀⠀⠀⠀⠀⠀⠀⠀⠀⠀⢹⣦⣿⣿⣿⣿⠿⠿⣿⣿⠗⠀⠀⠀⠀⠀⠀⠀⠀⠀⠀⠀⠀⠀⠀⠀⠀⠀⠀⠀⠀⠀⠀⠀⠀⠀⠀⠀⠀⠀⠀⠀⠀⠀⠀⠀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⠀⠀⠀⠀⠀⠀⠀⠀⠀⠀⠀⠀⠀⠀⠀⠀⠀⠀⠀⠀⠀⠀⠀⠀⠀⠀⠀⠀⠀⠀⠀⠀⠀⠀⠀⠀⠀⠀⠀⠀⠀⠀⠀⠀⠀⠈⣻⡿⣿⣿⣿⣧⣼⣿⡇⠀⠀⠀⠀⠀⠀⠀⠀⠀⠀⠀⠀⠀⠀⠀⠀⠀⠀⠀⠀⠀⠀⠀⠀⠀⠀⠀⠀⠀⠀⠀⠀⠀⠀⠀⠀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⠀⠀⠀⠀⠀⠀⠀⠀⠀⠀⠀⠀⠀⠀⠀⠀⠀⠀⠀⠀⠀⠀⠀⠀⠀⠀⠀⠀⠀⠀⠀⠀⠀⠀⠀⠀⠀⠀⠀⠀⠀⠀⠀⠀⠀⣰⡟⠀⢘⣿⣿⣿⣿⣿⠷⢶⣤⠤⣄⡀⠀⠀⠀⠀⠀⠀⠀⠀⠀⠀⠀⠀⠀⠀⠀⠀⠀⠀⠀⠀⠀⠀⠀⠀⠀⠀⠀⠀⠀⠀⠀</a:t>
            </a:r>
            <a:br/>
            <a:r>
              <a:t>⠀⠀⠀⠀⠀⠀⠀⠀⠀⠀⠀⠀⠀⠀⠀⠀⠀⠀⠀⠀⠀⠀⠀⠀⠀⠀⠀⠀⢰⣶⣦⣤⣤⣤⣄⣀⣀⣀⣀⣀⡀⠀⠀⠀⣴⡏⢀⣴⣿⣿⣿⣿⣿⣿⣿⣶⣾⣿⣶⣶⣶⣾⣿⣿⣿⣿⣿⣧⡀⠀⠀⠀⠀⠀⠀⠀⠀⠀⠀⠀⠀⠀⠀⠀⠀⠀⠀⠀⠀⠀⠀</a:t>
            </a:r>
            <a:br/>
            <a:r>
              <a:t>⠀⠀⠀⠀⠀⠀⠀⠀⠀⠀⠀⠀⠀⠀⠀⠀⠀⠀⠀⠀⠀⠀⠀⠀⠀⠀⠀⠀⠀⠀⠈⠉⠿⠛⠛⠻⢿⣿⡛⠛⠛⠛⠛⠻⠿⢿⣿⣿⣿⣿⣿⣿⣿⣿⣿⣿⣿⣿⣿⣿⣿⣿⣿⣿⣿⣿⣿⣿⣿⣦⡤⠀⠀⠀⠀⠀⠀⠀⠀⠀⠀⠀⠀⠀⠀⠀⠀⠀⠀⠀⠀</a:t>
            </a:r>
            <a:br/>
            <a:r>
              <a:t>⠀⠀⠀⠀⠀⠀⠀⠀⠀⠀⠀⠀⠀⠀⠀⠀⠀⠀⠀⠀⠀⠀⠀⠀⠀⠀⠀⠀⠀⠀⠀⠀⠀⠀⠀⠀⠀⠀⠉⠋⠀⠀⠀⠀⠀⠘⠛⠛⠋⠉⠛⣿⣿⣿⠛⠛⠙⠛⠿⠿⣿⣿⣿⣿⣿⣿⣿⣿⣿⣿⡃⠀⠀⠀⠀⠀⠀⠀⠀⠀⠀⠀⠀⠀⠀⠀⠀⠀⠀⠀⠀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⠀⠀⠀⠀⠀⠀⠀⠀⠀⠀⠀⠀⠀⠀⠀⠀⠀⠀⠀⠀⠀⠀⠀⠀⠀⠀⠀⠀⠀⠀⠀⠀⠀⠀⠀⠀⠀⠀⠀⠀⠀⠀⠀⠀⠀⠀⠀⠀⠀⠀⠀⠻⠋⠿⠀⠀⠀⠀⠀⠀⠀⠀⠀⠉⠙⠛⠿⠛⠁⠈⠀⠀⠀⠀⠀⠀⠀⠀⠀⠀⠀⠀⠀⠀⠀⠀⠀⠀⠀⠀⠀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⣿⣿⣿⣿⣿⣿⣿⣿⣿⣿⣿⡿⠏⠁⠀⠀⠀⠀⠀⠀⠀⠀⠀⠀⠀⠀⠀⠀⠀⠀⠀⠀⠀⠀⠀⠀⠀⠀⠀⠀⠀⠀⠀⠀⠀⠀⠀⠀⠀⠀⠀⠀⠀⠀⠀⠀⠀⠀⠀⠀⠀⠀⠀⠀⠀⠀⠀⠀⠀⠀⠀⠀⠀⠀⠀⠀⠀⠙⢷⡀⠀⠀⠀⠀⠀⠀⠀⠀⠀⠀⠀</a:t>
            </a:r>
            <a:br/>
            <a:r>
              <a:t>⣿⣿⣿⣿⣿⣿⣿⣿⣿⣿⠟⠁⠀⠀⠀⠀⠀⠀⠀⠀⠀⠀⠀⠀⠀⠀⠀⠀⠀⠀⠀⠀⠀⠀⠀⠀⠀⠀⠀⠀⠀⠀⠀⠀⠀⠀⠀⠀⠀⠀⠀⠀⠀⠀⠀⠀⠀⠀⠀⠀⠀⠀⠀⠀⠀⠀⠀⠀⠀⠀⠀⠀⠀⠀⠀⠀⠀⠀⠀⠙⢆⠀⠀⠀⠀⠀⠀⠀⠀⠀⠀</a:t>
            </a:r>
            <a:br/>
            <a:r>
              <a:t>⣿⣿⣿⣿⣿⣿⣿⣿⡟⠁⠀⠀⠀⠀⠀⠀⠀⠀⠀⠀⠀⠀⠀⠀⠀⠀⠀⠀⠀⠀⠀⠀⠀⠀⠀⠀⠀⠀⠀⠀⠀⠀⠀⠀⠀⠀⠀⠀⠀⠀⠀⠀⠀⠀⠀⠀⠀⠀⠀⠀⠀⠀⠀⠀⠀⠀⠀⠀⠀⠀⠀⠀⠀⠀⠀⠀⠀⠀⠀⠀⠀⠀⠀⠀⠀⠀⠀⠀⠀⠀⠀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⣿⣿⣿⣿⣿⣿⣿⠋⠀⠀⠀⠀⠀⠀⠀⠀⠀⠀⠀⠀⠀⠀⠀⠀⠀⠀⠀⠀⠀⠀⠀⠀⠀⠀⠀⠀⠀⠀⠀⠀⠀⠀⠀⠀⠀⠀⠀⠀⠀⠀⠀⠀⠀⠀⠀⠀⠀⠀⠀⠀⠀⠀⠀⠀⠀⠀⠀⠀⠀⠀⠀⠀⠀⠀⠀⠀⠀⠀⠀⠀⠀⠀⠀⠀⠀⠀⠀⠀⠀⠀⠀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⣿⣿⣿⣿⣿⡿⠁⠀⠀⠀⠀⠀⠀⠀⠀⠀⠀⠀⠀⠀⠀⠀⠀⠀⠀⠀⠀⠀⠀⠀⠀⠀⠀⠀⠀⠀⠀⠀⠀⠀⠀⠀⠀⠀⠀⠀⠀⠀⠀⠀⠀⠀⠀⠀⠀⠀⠀⠀⠀⠀⠀⠀⠀⠀⠀⠀⠀⠀⠀⠀⠀⠀⠀⠀⠀⠀⠀⠀⠀⠀⠀⠀⠀⠀⠀⠀⠀⠀⠀⠀⠀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⣿⣿⣿⣿⡟⠁⠀⠀⠀⠀⠀⠀⠀⠀⠀⠀⠀⠀⠀⠀⠀⠀⠀⠀⠀⠀⠀⠀⠀⠀⠀⠀⠀⠀⠀⠀⠀⠀⠀⠀⠀⠀⠀⠀⠀⠀⠀⠀⠀⠀⠀⠀⠀⠀⠀⠀⠀⠀⠀⠀⠀⠀⠀⠀⠀⠀⠀⠀⠀⠀⠀⠀⠀⠀⠀⠀⠀⠀⠀⠀⠀⠀⠀⠀⠀⠀⠀⠀⠀⠀⠀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⣿⣿⣿⡟⠀⠀⠀⠀⠀⠀⠀⠀⠀⠀⠀⠀⠀⠀⠀⠀⠀⠀⠀⠀⠀⠀⠀⠀⠀⠀⠀⠀⠀⠀⠀⠀⠀⠀⠀⠀⠀⠀⠀⠀⠀⠀⠀⠀⠀⠀⠀⠀⠀⠀⠀⠀⠀⠀⠀⠀⠀⠀⠀⠀⠀⠀⠀⠀⠀⠀⠀⠀⠀⠀⠀⠀⠀⠀⠀⠀⠀⠀⠀⠀⠀⠀⠀⠀⠀⠀⠀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⣿⣿⡟⠀⠀⠀⠀⠀⠀⠀⠀⠀⠀⠀⠀⠀⠀⠀⠀⠀⠀⠀⠀⠀⠀⠀⠀⠀⠀⠀⠀⠀⠀⠀⠀⠀⠀⠀⠀⠀⠀⠀⠀⠀⠀⠀⠀⠀⠀⠀⠀⠀⠀⠀⠀⠀⠀⠀⠀⠀⠀⠀⠀⠀⠀⠀⠀⠀⠀⠀⠀⠀⠀⠀⠀⠀⠀⠀⠀⠀⠀⠀⠀⠀⠀⠀⠀⠀⠀⠀⠀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⣿⡿⠀⠀⠀⠀⠀⠀⠀⠀⠀⠀⠀⠀⠀⠀⠀⠀⠀⠀⠀⠀⠀⠀⠀⠀⠀⠀⠀⠀⠀⠀⠀⠀⠀⠀⠀⠀⠀⠀⠀⠀⠀⠀⠀⠀⠀⠀⠀⠀⠀⠀⠀⠀⠀⠀⠀⠀⠀⠀⠀⢀⣤⣤⣤⣤⣀⠀⠀⠀⠀⠀⠀⠀⠀⠀⠀⠀⠀⠀⠀⠀⠀⠀⠀⠀⠀⠀⡄⠀⠀</a:t>
            </a:r>
            <a:br/>
            <a:r>
              <a:t>⣿⠃⠀⠀⠀⠀⠀⠀⠀⠀⠀⠀⠀⠀⠀⠀⠀⠀⠀⠀⠀⠀⠀⠀⠀⠀⠀⠀⠀⠀⠀⠀⠀⠀⠀⠀⠀⠀⠀⠀⠀⠀⠀⠀⠀⠀⠀⠀⠀⠀⠀⠀⠀⠀⠀⠀⠀⠀⠀⢠⣶⣿⣿⣿⣿⣿⣿⣿⡄⠀⠀⠀⠀⠀⠀⠀⠀⠀⠀⠀⠀⠀⠀⠀⠀⠀⠀⠀⢰⡀⠀</a:t>
            </a:r>
            <a:br/>
            <a:r>
              <a:t>⡏⠀⠀⠀⠀⠀⠀⠀⠀⠀⠀⠀⠀⠀⠀⠀⠀⠀⠀⠀⠀⠀⠀⠀⠀⠀⠀⠀⠀⠀⠀⠀⠀⠀⠀⠀⠀⠀⠀⠀⠀⠀⠀⠀⠀⠀⠀⠀⠀⠀⠀⠀⠀⠀⠀⠀⠀⠀⠀⣿⣿⣿⣿⣿⣿⣿⣿⣿⡏⠀⠀⠀⠀⠀⠀⠀⠀⠀⠀⠀⠀⠀⠀⠀⠀⠀⠀⠀⢸⣇⠀</a:t>
            </a:r>
            <a:br/>
            <a:r>
              <a:t>⠀⠀⠀⠀⠀⠀⠀⠀⠀⠀⠀⠀⠀⠀⠀⠀⠀⠀⠀⠀⠀⠀⠀⠀⠀⠀⠀⠀⠀⠀⠀⠀⠀⠀⠀⠀⠀⠀⠀⠀⠀⠀⠀⠀⠀⠀⠀⠀⠀⠀⠀⠀⠀⠀⠀⠀⠀⠀⠐⣿⣿⣿⣿⣿⣿⣿⣿⣿⠇⠀⠀⠀⠀⠀⠀⠀⠀⠀⠀⠀⠀⠀⠀⠀⠀⠀⠀⠀⢸⣿⡄</a:t>
            </a:r>
            <a:br/>
            <a:r>
              <a:t>⠀⠀⠀⠀⠀⠀⠀⠀⠀⠀⠀⠀⠀⠀⠀⠀⠀⠀⠀⠀⢀⣀⣤⣤⣤⣤⣤⣤⣤⣤⣤⣀⣀⠀⠀⠀⠀⠀⠀⠀⠀⠀⠀⠀⠀⠀⠀⠀⠀⠀⠀⠀⠀⠀⠀⠀⠀⠀⠀⠙⢿⣿⣿⣿⣿⣿⠟⠁⠀⠀⠀⠀⠀⠀⠀⠀⠀⠀⠀⠀⠀⠀⠀⠀⠀⠀⠀⠀⣾⣿⡇</a:t>
            </a:r>
            <a:br/>
            <a:r>
              <a:t>⠀⠀⠀⠀⠀⠀⠀⠀⠀⠀⠀⠀⠀⠀⠀⢀⣠⣴⣾⣿⣿⣿⣿⣿⣿⣿⣿⣿⣿⣿⣿⣿⣿⣿⣷⣦⣄⣀⠀⠀⠀⠀⠀⠀⠀⠀⠀⠀⠀⠀⠀⠀⠀⠀⠀⠀⠀⠀⠀⠀⠀⠀⠉⠉⠁⠀⠀⠀⠀⠀⠀⠀⠀⠀⠀⠀⠀⠀⠀⠀⠀⠀⠀⠀⠀⠀⠀⢠⣿⣿⡇</a:t>
            </a:r>
            <a:br/>
            <a:r>
              <a:t>⠀⠀⠀⠀⠀⠀⠀⠀⠀⠀⠀⠀⢀⣤⣾⣿⣿⣿⣿⣿⣿⣿⣿⣿⣿⣿⣿⣿⣿⣿⣿⣿⣿⣿⣿⣿⣿⣿⣷⣦⣀⠀⠀⠀⠀⠀⠀⠀⠀⠀⠀⠀⠀⠀⠀⠀⠀⠀⠀⠀⠀⠀⠀⠀⠀⠀⠀⠀⠀⠀⠀⠀⠀⠀⠀⠀⠀⠀⠀⠀⠀⠀⠀⠀⠀⠀⠀⣼⣿⣿⡇</a:t>
            </a:r>
            <a:br/>
            <a:r>
              <a:t>⠀⠀⠀⠀⠀⠀⠀⠀⠀⠀⢀⣶⣿⣿⣿⣿⣿⣿⣿⣿⣿⣿⣿⣿⣿⣿⣿⣿⣿⣿⣿⣿⣿⣿⣿⣿⣿⣿⣿⣿⣿⣷⣄⠀⠀⠀⠀⠀⠀⠀⠀⠀⠀⠀⠀⠀⠀⠀⠀⠀⠀⠀⠀⠀⠀⠀⠀⠀⠀⠀⠀⠀⠀⠀⠀⠀⠀⠀⠀⠀⠀⠀⠀⠀⠀⠀⣸⣿⣿⣿⡇</a:t>
            </a:r>
            <a:br/>
            <a:r>
              <a:t>⠀⠀⠀⠀⠀⠀⠀⠀⢀⣴⣿⣿⣿⣿⣿⣿⣿⣿⣿⣿⣿⣿⣿⣿⣿⣿⣿⣿⣿⣿⣿⣿⣿⣿⣿⣿⣿⣿⣿⣿⣿⣿⣿⣷⡄⠀⠀⠀⠀⠀⠀⠀⠀⠀⠀⠀⠀⠀⠀⠀⠀⠀⠀⠀⠀⠀⠀⠀⠀⠀⠀⠀⠀⠀⠀⠀⠀⠀⠀⠀⠀⠀⠀⠀⠀⣠⣿⣿⣿⣿⡇</a:t>
            </a:r>
            <a:br/>
            <a:r>
              <a:t>⠀⠀⠀⠀⠀⠀⠀⣠⣿⣿⣿⣿⣿⣿⣿⣿⣿⣿⣿⣿⣿⣿⣿⣿⣿⣿⣿⣿⣿⣿⣿⣿⣿⣿⣿⣿⣿⣿⣿⣿⣿⣿⣿⣿⣿⣦⠀⠀⠀⠀⠀⠀⠀⠀⠀⠀⠀⠀⠀⠀⠀⠀⠀⠀⠀⠀⠀⠀⠀⠀⠀⠀⠀⠀⠀⠀⠀⠀⠀⠀⠀⠀⠀⠀⣴⣿⣿⣿⣿⣿⡇</a:t>
            </a:r>
            <a:br/>
            <a:r>
              <a:t>⠀⠀⠀⠀⠀⠀⣰⣿⣿⣿⣿⣿⣿⣿⣿⣿⣿⣿⣿⣿⣿⣿⣿⣿⣿⣿⣿⣿⣿⣿⣿⣿⣿⣿⣿⣿⣿⣿⣿⣿⣿⣿⣿⣿⣿⣿⣷⣄⠀⠀⠀⠀⠀⠀⠀⠀⠀⠀⠀⠀⠀⠀⠀⠀⠀⠀⠀⠀⠀⠀⠀⠀⠀⠀⠀⠀⠀⠀⠀⠀⠀⠀⣠⣾⣿⣿⣿⣿⣿⣿⡇</a:t>
            </a:r>
            <a:br/>
            <a:r>
              <a:t>⠀⠀⠀⠀⠀⣸⣿⣿⣿⣿⣿⣿⣿⣿⣿⣿⣿⣿⣿⣿⣿⣿⣿⣿⣿⡿⠿⠿⣿⣿⣿⣿⣿⣿⣿⣿⣿⣿⣿⣿⣿⣿⣿⣿⣿⣿⣿⣿⣷⣄⠀⠀⠀⠀⠀⠀⠀⠀⠀⠀⠀⠀⠀⠀⠀⠀⠀⠀⠀⠀⠀⠀⠀⠀⠀⠀⠀⠀⠀⠀⣠⣾⣿⣿⣿⣿⣿⣿⣿⣿⡇</a:t>
            </a:r>
            <a:br/>
            <a:r>
              <a:t>⠀⠀⠀⠀⢰⣿⣿⣿⣿⣿⣿⣿⣿⣿⣿⣿⣿⣿⣿⣿⣿⣿⠛⠁⠀⠀⠀⠀⠀⠉⠻⣿⣿⣿⣿⣿⣿⣿⣿⣿⣿⣿⣿⣿⣿⣿⣿⣿⣿⣿⣷⣦⣀⠀⠀⠀⠀⠀⠀⠀⠀⠀⠀⠀⠀⠀⠀⠀⠀⠀⠀⠀⠀⠀⠀⠀⠀⣀⣤⣾⣿⣿⣿⣿⣿⣿⣿⣿⣿⣿⡇</a:t>
            </a:r>
            <a:br/>
            <a:r>
              <a:t>⠀⠀⠀⠀⣾⣿⣿⣿⣿⣿⣿⣿⣿⣿⣿⣿⣿⣿⣿⣿⡿⠁⠀⠀⠀⠀⠀⠀⠀⠀⠀⠘⢿⣿⣿⣿⣿⣿⣿⣿⣿⣿⣿⣿⣿⣿⣿⣿⣿⣿⣿⣿⣿⣷⣦⣄⣀⠀⠀⠀⠀⠀⠀⠀⠀⠀⠀⠀⠀⠀⠀⠀⠀⢀⣠⣴⣾⣿⣿⣿⣿⣿⣿⣿⣿⣿⣿⣿⣿⣿⡇</a:t>
            </a:r>
            <a:br/>
            <a:r>
              <a:t>⠀⠀⠀⢠⣿⣿⣿⣿⣿⣿⣿⣿⣿⣿⣿⣿⣿⣿⣿⣿⡇⠀⠀⠀⠀⠀⠀⠀⠀⠀⠀⠀⠈⣿⣿⣿⣿⣿⣿⣿⣿⣿⣿⣿⣿⣿⣿⣿⣿⣿⣿⣿⣿⣿⣿⣿⣿⣿⣿⣶⣶⣤⣤⣤⣤⣤⣤⣤⣤⣤⣶⣶⣿⣿⣿⣿⣿⣿⣿⣿⣿⣿⣿⣿⣿⣿⣿⣿⣿⣿⠇</a:t>
            </a:r>
            <a:br/>
            <a:r>
              <a:t>⡇⠀⠀⢸⣿⣿⣿⣿⣿⣿⣿⣿⣿⣿⣿⣿⣿⣿⣿⣿⡇⠀⠀⠀⠀⠀⠀⠀⠀⠀⠀⠀⠀⢹⣿⣿⣿⣿⣿⣿⣿⣿⣿⣿⣿⣿⣿⣿⣿⣿⣿⣿⣿⣿⣿⣿⣿⣿⣿⣿⣿⣿⣿⣿⣿⣿⣿⣿⣿⣿⣿⣿⣿⣿⣿⣿⣿⣿⣿⣿⣿⣿⣿⣿⣿⣿⣿⣿⣿⡟⠀</a:t>
            </a:r>
            <a:br/>
            <a:r>
              <a:t>⣿⡀⠀⢸⣿⣿⣿⣿⣿⣿⣿⣿⣿⣿⣿⣿⣿⣿⣿⣿⣿⡀⠀⠀⠀⠀⠀⠀⠀⠀⠀⠀⠀⣼⣿⣿⣿⣿⣿⣿⣿⣿⣿⣿⣿⣿⣿⣿⣿⣿⣿⣿⣿⣿⣿⣿⣿⣿⣿⣿⣿⣿⣿⣿⣿⣿⣿⣿⣿⣿⣿⣿⣿⣿⣿⣿⣿⣿⣿⣿⣿⣿⣿⣿⣿⣿⣿⣿⣿⠃⠀</a:t>
            </a:r>
            <a:br/>
            <a:r>
              <a:t>⣿⣷⠀⠈⣿⣿⣿⣿⣿⣿⣿⣿⣿⣿⣿⣿⣿⣿⣿⣿⣿⣿⣆⠀⠀⠀⠀⠀⠀⠀⠀⢀⣴⣿⣿⣿⣿⣿⣿⣿⣿⣿⣿⣿⣿⣿⣿⣿⣿⣿⣿⣿⣿⣿⣿⣿⣿⣿⣿⣿⣿⣿⣿⣿⣿⣿⣿⣿⣿⣿⣿⣿⣿⣿⣿⣿⣿⣿⣿⣿⣿⣿⣿⣿⣿⣿⣿⣿⠇⠀⠀</a:t>
            </a:r>
            <a:br/>
            <a:r>
              <a:t>⣿⣿⣧⠀⣿⣿⣿⣿⣿⣿⣿⣿⣿⣿⣿⣿⣿⣿⣿⣿⣿⣿⣿⣿⣦⣄⣀⣀⣠⣤⣶⣿⣿⣿⣿⣿⣿⣿⣿⣿⣿⣿⣿⣿⣿⣿⣿⣿⣿⣿⣿⣿⣿⣿⣿⣿⣿⣿⣿⣿⣿⣿⣿⣿⣿⣿⣿⣿⣿⣿⣿⣿⣿⣿⣿⣿⣿⣿⣿⣿⣿⣿⣿⣿⣿⣿⣿⡏⠀⠀⠀</a:t>
            </a:r>
            <a:br/>
            <a:r>
              <a:t>⣿⣿⣿⣦⠸⣿⣿⣿⣿⣿⣿⣿⣿⣿⣿⣿⣿⣿⣿⣿⣿⣿⣿⣿⣿⣿⣿⣿⣿⣿⣿⣿⣿⣿⣿⣿⣿⣿⣿⣿⣿⣿⣿⣿⣿⣿⣿⣿⣿⣿⣿⣿⣿⣿⣿⣿⣿⣿⣿⣿⣿⣿⣿⣿⣿⣿⣿⣿⣿⣿⣿⣿⣿⣿⣿⣿⣿⣿⣿⣿⣿⣿⣿⣿⣿⣿⡟⠀⠀⠀⠀</a:t>
            </a:r>
            <a:br/>
            <a:r>
              <a:t>⣿⣿⣿⣿⣆⢻⣿⣿⣿⣿⣿⣿⣿⣿⣿⣿⣿⣿⣿⣿⣿⣿⣿⣿⣿⣿⣿⣿⣿⣿⣿⣿⣿⣿⣿⣿⣿⣿⣿⣿⣿⣿⣿⣿⣿⣿⣿⣿⣿⣿⣿⣿⣿⣿⣿⣿⣿⣿⣿⣿⣿⣿⣿⣿⣿⣿⣿⣿⣿⣿⣿⣿⣿⣿⣿⣿⣿⣿⣿⣿⣿⣿⣿⣿⣿⠏⠀⠀⠀⠀⠀</a:t>
            </a:r>
            <a:br/>
            <a:r>
              <a:t>⣿⣿⣿⣿⣿⣧⠻⣿⣿⣿⣿⣿⣿⣿⣿⣿⣿⣿⣿⣿⣿⣿⣿⣿⣿⣿⣿⣿⣿⣿⣿⣿⣿⣿⣿⣿⣿⣿⣿⣿⣿⣿⣿⣿⣿⣿⣿⣿⣿⣿⣿⣿⣿⣿⣿⣿⣿⣿⣿⣿⣿⣿⣿⣿⣿⣿⣿⣿⣿⣿⣿⣿⣿⣿⣿⣿⣿⣿⣿⣿⣿⣿⣿⣿⠋⠀⠀⠀⠀⠀⠀</a:t>
            </a:r>
            <a:br/>
            <a:r>
              <a:t>⣿⣿⣿⣿⣿⣿⣧⠙⣿⣿⣿⣿⣿⣿⣿⣿⣿⣿⣿⣿⣿⣿⣿⣿⣿⣿⣿⣿⣿⣿⣿⣿⣿⣿⣿⣿⣿⣿⣿⣿⣿⣿⣿⣿⣿⣿⣿⣿⣿⣿⣿⣿⣿⣿⣿⣿⣿⣿⣿⣿⣿⣿⣿⣿⣿⣿⣿⣿⣿⣿⣿⣿⣿⣿⣿⣿⣿⣿⣿⣿⣿⣿⡿⠁⠀⠀⠀⠀⠀⠀⠀</a:t>
            </a:r>
            <a:br/>
            <a:r>
              <a:t>⣿⣿⣿⣿⣿⣿⣿⣧⡈⢿⣿⣿⣿⣿⣿⣿⣿⣿⣿⣿⣿⣿⣿⣿⣿⣿⣿⣿⣿⣿⣿⣿⣿⣿⣿⣿⣿⣿⣿⣿⣿⣿⣿⣿⣿⣿⣿⣿⣿⣿⣿⣿⣿⣿⣿⣿⣿⣿⣿⣿⣿⣿⣿⣿⣿⣿⣿⣿⣿⣿⣿⣿⣿⣿⣿⣿⣿⣿⣿⣿⣿⠏⠀⠀⠀⠀⠀⠀⠀⠀⠀</a:t>
            </a:r>
            <a:br/>
            <a:r>
              <a:t>⣿⣿⣿⣿⣿⣿⣿⣿⣷⡄⠙⢿⣿⣿⣿⣿⣿⣿⣿⣿⣿⣿⣿⣿⣿⣿⣿⣿⣿⣿⣿⣿⣿⣿⣿⣿⣿⣿⣿⣿⣿⣿⣿⣿⣿⣿⣿⣿⣿⣿⣿⣿⣿⣿⣿⣿⣿⣿⣿⣿⣿⣿⣿⣿⣿⣿⣿⣿⣿⣿⣿⣿⣿⣿⣿⣿⣿⣿⣿⠟⠁⠀⠀⠀⠀⠀⠀⠀⠀⠀⠀</a:t>
            </a:r>
            <a:br/>
            <a:r>
              <a:t>⣿⣿⣿⣿⣿⣿⣿⣿⣿⣿⣄⠀⠻⢿⣿⣿⣿⣿⣿⣿⣿⣿⣿⣿⣿⣿⣿⣿⣿⣿⣿⣿⣿⣿⣿⣿⣿⣿⣿⣿⣿⣿⣿⣿⣿⣿⣿⣿⣿⣿⣿⣿⣿⣿⣿⣿⣿⣿⣿⣿⣿⣿⣿⣿⣿⣿⣿⣿⣿⣿⣿⣿⣿⣿⣿⣿⣿⠟⠁⠀⠀⠀⠀⠀⠀⠀⠀⠀⠀⠀⠀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⣿⣿⣿⣿⣿⣿⣿⣿⣿⣿⣿⠟⠁⠀⠀⠀⠀⠀⠀⠀⠀⠀⠀⠀⠀⠀⠀⠀⠀⠀⠀⠀⠀⠀⠀⠀⠀⠀⠀⠀⠀⠀⠀⠀⠀⠀⠀⠀⠀⠀⠀⠀⠀⠀⠀⠀⠀⠀⠀⠀⠀⠀⠀⠀⠀⠀⠀⠀⠀⠀⠀⠀⠀⠀⠀⠀⠀⠀⠙⢿⣿⣿⣿⣿⣿⣇⠀⠀⠀⠀⠀</a:t>
            </a:r>
            <a:br/>
            <a:r>
              <a:t>⣿⣿⣿⣿⣿⣿⣿⣿⣿⠟⠁⠀⠀⠀⠀⠀⠀⠀⠀⠀⠀⠀⠀⠀⠀⠀⠀⠀⠀⠀⠀⠀⠀⠀⠀⠀⠀⠀⠀⠀⠀⠀⠀⠀⠀⠀⠀⠀⠀⠀⠀⠀⠀⠀⠀⠀⠀⠀⠀⠀⠀⠀⠀⠀⠀⠀⠀⠀⠀⠀⠀⠀⠀⠀⠀⠀⠀⠀⠀⠀⠻⣿⣿⣿⣿⣿⡄⠀⠀⠀⠀</a:t>
            </a:r>
            <a:br/>
            <a:r>
              <a:t>⣿⣿⣿⣿⣿⣿⣿⡿⠋⠀⠀⠀⠀⠀⠀⠀⠀⠀⠀⠀⠀⠀⠀⠀⠀⠀⠀⠀⠀⠀⠀⠀⠀⠀⠀⠀⠀⠀⠀⠀⠀⠀⠀⠀⠀⠀⠀⠀⠀⠀⠀⠀⠀⠀⠀⠀⠀⠀⠀⠀⠀⠀⠀⠀⠀⠀⠀⠀⠀⠀⠀⠀⠀⠀⠀⠀⠀⠀⠀⠀⠀⠈⢿⣿⣿⣿⣿⡀⠀⠀⠀</a:t>
            </a:r>
            <a:br/>
            <a:r>
              <a:t>⣿⣿⣿⣿⣿⣿⠟⠁⠀⠀⠀⠀⠀⠀⠀⠀⠀⠀⠀⠀⠀⠀⠀⠀⠀⠀⠀⠀⠀⠀⠀⠀⠀⠀⠀⠀⠀⠀⠀⠀⠀⠀⠀⠀⠀⠀⠀⠀⠀⠀⠀⠀⠀⠀⠀⠀⠀⠀⠀⠀⠀⠀⠀⠀⠀⠀⠀⠀⠀⠀⠀⠀⠀⠀⠀⠀⠀⠀⠀⠀⠀⠀⠀⠹⣿⣿⣿⡇⠀⠀⠀</a:t>
            </a:r>
            <a:br/>
            <a:r>
              <a:t>⣿⣿⣿⣿⣿⠏⠀⠀⠀⠀⠀⠀⠀⠀⠀⠀⠀⠀⠀⠀⠀⠀⠀⠀⠀⠀⠀⠀⠀⠀⠀⠀⠀⠀⠀⠀⠀⠀⠀⠀⠀⠀⠀⠀⠀⠀⠀⠀⠀⠀⠀⠀⠀⠀⠀⠀⠀⠀⠀⠀⠀⠀⠀⠀⠀⠀⠀⠀⠀⠀⠀⠀⠀⠀⠀⠀⠀⠀⠀⠀⠀⠀⠀⠀⠘⢿⣿⣿⡀⠀⠀</a:t>
            </a:r>
            <a:br/>
            <a:r>
              <a:t>⣿⣿⣿⣿⠃⠀⠀⠀⠀⠀⠀⠀⠀⠀⠀⠀⠀⠀⠀⠀⠀⠀⠀⠀⠀⠀⠀⠀⠀⠀⠀⠀⠀⠀⠀⠀⠀⠀⠀⠀⠀⠀⠀⠀⠀⠀⠀⠀⠀⠀⠀⠀⠀⠀⠀⠀⠀⠀⠀⠀⠀⠀⠀⠀⠀⠀⠀⠀⠀⠀⠀⠀⠀⠀⠀⠀⠀⠀⠀⠀⠀⠀⠀⠀⠀⠈⢿⣿⣇⠀⠀</a:t>
            </a:r>
            <a:br/>
            <a:r>
              <a:t>⣿⣿⣿⠃⠀⠀⠀⠀⠀⠀⠀⠀⠀⠀⠀⠀⠀⠀⠀⠀⠀⠀⠀⠀⠀⠀⠀⠀⠀⠀⠀⠀⠀⠀⠀⠀⠀⠀⠀⠀⠀⠀⠀⠀⠀⠀⠀⠀⠀⠀⠀⠀⠀⠀⠀⠀⠀⠀⠀⠀⠀⠀⠀⠀⠀⠀⠀⠀⠀⠀⠀⠀⠀⠀⠀⠀⠀⠀⠀⠀⠀⠀⠀⠀⠀⠀⠈⢻⣿⡄⠀</a:t>
            </a:r>
            <a:br/>
            <a:r>
              <a:t>⣿⣿⠃⠀⠀⠀⠀⠀⠀⠀⠀⠀⠀⠀⠀⠀⢀⣀⣀⣠⣤⣤⣤⣤⣤⣀⣀⣀⠀⠀⠀⠀⠀⠀⠀⠀⠀⠀⠀⠀⠀⠀⠀⠀⠀⠀⠀⠀⠀⠀⠀⠀⠀⠀⠀⠀⠀⠀⠀⠀⠀⠀⠀⠀⠀⠀⠀⠀⠀⠀⠀⠀⠀⠀⠀⠀⠀⠀⠀⠀⠀⠀⠀⠀⠀⠀⠀⠀⢿⣇⠀</a:t>
            </a:r>
            <a:br/>
            <a:r>
              <a:t>⣿⠇⠀⠀⠀⠀⠀⠀⠀⠀⠀⢀⣠⣴⣶⣿⣿⣿⣿⣿⣿⣿⣿⣿⣿⣿⣿⣿⣿⣷⣶⣤⣀⠀⠀⠀⠀⠀⠀⠀⠀⠀⠀⠀⠀⠀⠀⠀⠀⠀⠀⠀⠀⠀⠀⠀⠀⠀⠀⠀⠀⠀⠀⠀⠀⠀⠀⠀⠀⠀⠀⠀⠀⠀⠀⠀⠀⠀⠀⠀⠀⠀⠀⠀⠀⠀⠀⠀⠈⣿⠀</a:t>
            </a:r>
            <a:br/>
            <a:r>
              <a:t>⡟⠀⠀⠀⠀⠀⠀⠀⢀⣴⣾⣿⣿⣿⣿⣿⣿⣿⣿⣿⣿⣿⣿⣿⣿⣿⣿⣿⣿⣿⣿⣿⣿⣿⣶⣄⠀⠀⠀⠀⠀⠀⠀⠀⠀⠀⠀⠀⠀⠀⠀⠀⠀⠀⠀⠀⠀⠀⠀⠀⠀⠀⠀⠀⠀⠀⠀⠀⠀⠀⠀⠀⠀⠀⠀⠀⠀⠀⠀⠀⠀⠀⠀⠀⠀⠀⠀⠀⠀⠸⡆</a:t>
            </a:r>
            <a:br/>
            <a:r>
              <a:t>⠁⠀⠀⠀⠀⠀⣠⣶⣿⣿⣿⣿⣿⣿⣿⣿⣿⣿⣿⣿⣿⣿⣿⣿⣿⣿⣿⣿⣿⣿⣿⣿⣿⣿⣿⣿⣿⣦⡀⠀⠀⠀⠀⠀⠀⠀⠀⠀⠀⠀⠀⠀⠀⠀⠀⠀⠀⠀⠀⠀⠀⠀⠀⠀⠀⠀⠀⠀⠀⠀⠀⠀⠀⠀⠀⠀⠀⠀⠀⠀⠀⠀⠀⠀⠀⠀⠀⠀⠀⠀⠃</a:t>
            </a:r>
            <a:br/>
            <a:r>
              <a:t>⠀⠀⠀⠀⣠⣾⣿⣿⣿⣿⣿⣿⣿⣿⣿⣿⣿⣿⣿⣿⣿⣿⣿⣿⣿⣿⣿⣿⣿⣿⣿⣿⣿⣿⣿⣿⣿⣿⣿⣦⡀⠀⠀⠀⠀⠀⠀⠀⠀⠀⠀⠀⠀⠀⠀⠀⠀⠀⠀⠀⠀⠀⠀⠀⠀⠀⠀⠀⠀⠀⠀⠀⠀⠀⠀⠀⠀⠀⠀⠀⠀⠀⠀⠀⠀⠀⠀⠀⠀⠀⠀</a:t>
            </a:r>
            <a:br/>
            <a:r>
              <a:t>⠀⠀⢀⣼⣿⣿⣿⣿⣿⣿⣿⣿⣿⣿⣿⣿⣿⣿⣿⣿⣿⣿⣿⣿⣿⣿⣿⣿⣿⣿⣿⣿⣿⣿⣿⣿⣿⣿⣿⣿⣿⡄⠀⠀⠀⠀⠀⠀⠀⠀⠀⠀⠀⠀⠀⠀⠀⠀⠀⠀⠀⠀⠀⠀⠀⠀⠀⠀⠀⠀⠀⠀⠀⠀⠀⠀⠀⠀⠀⠀⠀⠀⠀⠀⠀⠀⠀⠀⠀⠀⠀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⠀⢀⣾⣿⣿⣿⣿⣿⣿⣿⣿⣿⣿⣿⣿⣿⣿⣿⣿⣿⣿⣿⣿⣿⣿⣿⣿⣿⣿⣿⣿⣿⣿⣿⣿⣿⣿⣿⣿⣿⣿⣿⣆⠀⠀⠀⠀⠀⠀⠀⠀⠀⠀⠀⠀⠀⠀⠀⠀⠀⠀⠀⠀⠀⣠⣴⣶⣶⣶⣦⣄⠀⠀⠀⠀⠀⠀⠀⠀⠀⠀⠀⠀⠀⠀⠀⠀⠀⠀⠀⠀</a:t>
            </a:r>
            <a:br/>
            <a:r>
              <a:t>⢠⣾⣿⣿⣿⣿⣿⣿⣿⣿⣿⣿⣿⣿⣿⣿⣿⣿⣿⣿⣿⣿⣿⣿⣿⣿⣿⣿⣿⣿⣿⣿⣿⣿⣿⣿⣿⣿⣿⣿⣿⣿⣿⣆⠀⠀⠀⠀⠀⠀⠀⠀⠀⠀⠀⠀⠀⠀⠀⠀⠀⠀⢠⣾⣿⣿⣿⣿⣿⣿⣿⣷⡄⠀⠀⠀⠀⠀⠀⠀⠀⠀⠀⠀⠀⠀⠀⠀⠀⠀⠀</a:t>
            </a:r>
            <a:br/>
            <a:r>
              <a:t>⣾⣿⣿⣿⣿⣿⣿⣿⣿⣿⣿⣿⣿⣿⣿⣿⣿⣿⡿⠟⠉⠁⠀⠀⠀⠉⠻⢿⣿⣿⣿⣿⣿⣿⣿⣿⣿⣿⣿⣿⣿⣿⣿⣿⡄⠀⠀⠀⠀⠀⠀⠀⠀⠀⠀⠀⠀⠀⠀⠀⠀⠀⣾⣿⣿⣿⣿⣿⣿⣿⣿⣿⡇⠀⠀⠀⠀⠀⠀⠀⠀⠀⠀⠀⠀⠀⠀⠀⠀⠀⠀</a:t>
            </a:r>
            <a:br/>
            <a:r>
              <a:t>⣿⣿⣿⣿⣿⣿⣿⣿⣿⣿⣿⣿⣿⣿⣿⣿⣿⡟⠁⠀⠀⠀⠀⠀⠀⠀⠀⠈⢻⣿⣿⣿⣿⣿⣿⣿⣿⣿⣿⣿⣿⣿⣿⣿⣷⠀⠀⠀⠀⠀⠀⠀⠀⠀⠀⠀⠀⠀⠀⠀⠀⠀⠹⣿⣿⣿⣿⣿⣿⣿⣿⡿⠃⠀⠀⠀⠀⠀⠀⠀⠀⠀⠀⠀⠀⠀⠀⠀⠀⠀⠀</a:t>
            </a:r>
            <a:br/>
            <a:r>
              <a:t>⣿⣿⣿⣿⣿⣿⣿⣿⣿⣿⣿⣿⣿⣿⣿⣿⣿⠀⠀⠀⠀⠀⠀⠀⠀⠀⠀⠀⠀⣿⣿⣿⣿⣿⣿⣿⣿⣿⣿⣿⣿⣿⣿⣿⣿⠀⠀⠀⠀⠀⠀⠀⠀⠀⠀⠀⠀⠀⠀⠀⠀⠀⠀⠈⠛⠿⠿⣿⠿⠿⠋⠀⠀⠀⠀⠀⠀⠀⠀⠀⠀⠀⠀⠀⠀⠀⠀⠀⠀⠀⠀</a:t>
            </a:r>
            <a:br/>
            <a:r>
              <a:t>⣿⣿⣿⣿⣿⣿⣿⣿⣿⣿⣿⣿⣿⣿⣿⣿⣷⠀⠀⠀⠀⠀⠀⠀⠀⠀⠀⠀⠀⢹⣿⣿⣿⣿⣿⣿⣿⣿⣿⣿⣿⣿⣿⣿⣿⡇⠀⠀⠀⠀⠀⠀⠀⠀⠀⠀⠀⠀⠀⠀⠀⠀⠀⠀⠀⠀⠀⠀⠀⠀⠀⠀⠀⠀⠀⠀⠀⠀⠀⠀⠀⠀⠀⠀⠀⠀⠀⠀⠀⠀⠀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⣿⣿⣿⣿⣿⣿⣿⣿⣿⣿⣿⣿⣿⣿⣿⣿⣿⡀⠀⠀⠀⠀⠀⠀⠀⠀⠀⠀⠀⣼⣿⣿⣿⣿⣿⣿⣿⣿⣿⣿⣿⣿⣿⣿⣿⣿⡀⠀⠀⠀⠀⠀⠀⠀⠀⠀⠀⠀⠀⠀⠀⠀⠀⠀⠀⠀⠀⠀⠀⠀⠀⠀⠀⠀⠀⠀⠀⠀⠀⠀⠀⠀⠀⠀⠀⠀⠀⠀⠀⠀⠀</a:t>
            </a:r>
            <a:br/>
            <a:r>
              <a:t>⣿⣿⣿⣿⣿⣿⣿⣿⣿⣿⣿⣿⣿⣿⣿⣿⣿⣧⠀⠀⠀⠀⠀⠀⠀⠀⠀⠀⣰⣿⣿⣿⣿⣿⣿⣿⣿⣿⣿⣿⣿⣿⣿⣿⣿⣿⣧⠀⠀⠀⠀⠀⠀⠀⠀⠀⠀⠀⠀⠀⠀⠀⠀⠀⠀⠀⠀⠀⠀⠀⠀⠀⠀⠀⠀⠀⠀⠀⠀⠀⠀⠀⠀⠀⠀⠀⠀⠀⠀⠀⡀</a:t>
            </a:r>
            <a:br/>
            <a:r>
              <a:t>⣿⣿⣿⣿⣿⣿⣿⣿⣿⣿⣿⣿⣿⣿⣿⣿⣿⣿⣷⣤⣀⠀⠀⠀⠀⢀⣤⣶⣿⣿⣿⣿⣿⣿⣿⣿⣿⣿⣿⣿⣿⣿⣿⣿⣿⣿⣿⣧⠀⠀⠀⠀⠀⠀⠀⠀⠀⠀⠀⠀⠀⠀⠀⠀⠀⠀⠀⠀⠀⠀⠀⠀⠀⠀⠀⠀⠀⠀⠀⠀⠀⠀⠀⠀⠀⠀⠀⠀⠀⣼⡇</a:t>
            </a:r>
            <a:br/>
            <a:r>
              <a:t>⣿⣿⣿⣿⣿⣿⣿⣿⣿⣿⣿⣿⣿⣿⣿⣿⣿⣿⣿⣿⣿⣿⣿⣿⣿⣿⣿⣿⣿⣿⣿⣿⣿⣿⣿⣿⣿⣿⣿⣿⣿⣿⣿⣿⣿⣿⣿⣿⣷⡀⠀⠀⠀⠀⠀⠀⠀⠀⠀⠀⠀⠀⠀⠀⠀⠀⠀⠀⠀⠀⠀⠀⠀⠀⠀⠀⠀⠀⠀⠀⠀⠀⠀⠀⠀⠀⠀⢀⣾⣿⡇</a:t>
            </a:r>
            <a:br/>
            <a:r>
              <a:t>⢻⣿⣿⣿⣿⣿⣿⣿⣿⣿⣿⣿⣿⣿⣿⣿⣿⣿⣿⣿⣿⣿⣿⣿⣿⣿⣿⣿⣿⣿⣿⣿⣿⣿⣿⣿⣿⣿⣿⣿⣿⣿⣿⣿⣿⣿⣿⣿⣿⣿⣄⡀⠀⠀⠀⠀⠀⠀⠀⠀⠀⠀⠀⠀⠀⠀⠀⠀⠀⠀⠀⠀⠀⠀⠀⠀⠀⠀⠀⠀⠀⠀⠀⠀⠀⠀⣤⣾⣿⣿⠁</a:t>
            </a:r>
            <a:br/>
            <a:r>
              <a:t>⠘⣿⣿⣿⣿⣿⣿⣿⣿⣿⣿⣿⣿⣿⣿⣿⣿⣿⣿⣿⣿⣿⣿⣿⣿⣿⣿⣿⣿⣿⣿⣿⣿⣿⣿⣿⣿⣿⣿⣿⣿⣿⣿⣿⣿⣿⣿⣿⣿⣿⣿⣿⣆⡀⠀⠀⠀⠀⠀⠀⠀⠀⠀⠀⠀⠀⠀⠀⠀⠀⠀⠀⠀⠀⠀⠀⠀⠀⠀⠀⠀⠀⠀⠀⣠⣾⣿⣿⣿⡇⠀</a:t>
            </a:r>
            <a:br/>
            <a:r>
              <a:t>⠀⠸⣿⣿⣿⣿⣿⣿⣿⣿⣿⣿⣿⣿⣿⣿⣿⣿⣿⣿⣿⣿⣿⣿⣿⣿⣿⣿⣿⣿⣿⣿⣿⣿⣿⣿⣿⣿⣿⣿⣿⣿⣿⣿⣿⣿⣿⣿⣿⣿⣿⣿⣿⣿⣦⣄⠀⠀⠀⠀⠀⠀⠀⠀⠀⠀⠀⠀⠀⠀⠀⠀⠀⠀⠀⠀⠀⠀⠀⠀⠀⣀⣴⣿⣿⣿⣿⣿⡟⠀⠀</a:t>
            </a:r>
            <a:br/>
            <a:r>
              <a:t>⠀⠀⠹⣿⣿⣿⣿⣿⣿⣿⣿⣿⣿⣿⣿⣿⣿⣿⣿⣿⣿⣿⣿⣿⣿⣿⣿⣿⣿⣿⣿⣿⣿⣿⣿⣿⣿⣿⣿⣿⣿⣿⣿⣿⣿⣿⣿⣿⣿⣿⣿⣿⣿⣿⣿⣿⣿⣶⣄⣀⠀⠀⠀⠀⠀⠀⠀⠀⠀⠀⠀⠀⠀⠀⠀⠀⠀⣀⣤⣴⣾⣿⣿⣿⣿⣿⣿⡿⠁⠀⠀</a:t>
            </a:r>
            <a:br/>
            <a:r>
              <a:t>⠀⠀⠀⢻⣿⣿⣿⣿⣿⣿⣿⣿⣿⣿⣿⣿⣿⣿⣿⣿⣿⣿⣿⣿⣿⣿⣿⣿⣿⣿⣿⣿⣿⣿⣿⣿⣿⣿⣿⣿⣿⣿⣿⣿⣿⣿⣿⣿⣿⣿⣿⣿⣿⣿⣿⣿⣿⣿⣿⣿⣿⣷⣶⣤⣤⣤⣄⣀⣀⣀⣀⣠⣤⣤⣶⣾⣿⣿⣿⣿⣿⣿⣿⣿⣿⣿⡿⠁⠀⠀⠀</a:t>
            </a:r>
            <a:br/>
            <a:r>
              <a:t>⡇⠀⠀⠀⠻⣿⣿⣿⣿⣿⣿⣿⣿⣿⣿⣿⣿⣿⣿⣿⣿⣿⣿⣿⣿⣿⣿⣿⣿⣿⣿⣿⣿⣿⣿⣿⣿⣿⣿⣿⣿⣿⣿⣿⣿⣿⣿⣿⣿⣿⣿⣿⣿⣿⣿⣿⣿⣿⣿⣿⣿⣿⣿⣿⣿⣿⣿⣿⣿⣿⣿⣿⣿⣿⣿⣿⣿⣿⣿⣿⣿⣿⣿⣿⣿⡿⠁⠀⠀⠀⠀</a:t>
            </a:r>
            <a:br/>
            <a:r>
              <a:t>⣷⠀⠀⠀⠀⠹⣿⣿⣿⣿⣿⣿⣿⣿⣿⣿⣿⣿⣿⣿⣿⣿⣿⣿⣿⣿⣿⣿⣿⣿⣿⣿⣿⣿⣿⣿⣿⣿⣿⣿⣿⣿⣿⣿⣿⣿⣿⣿⣿⣿⣿⣿⣿⣿⣿⣿⣿⣿⣿⣿⣿⣿⣿⣿⣿⣿⣿⣿⣿⣿⣿⣿⣿⣿⣿⣿⣿⣿⣿⣿⣿⣿⣿⣿⡟⠁⠀⠀⠀⠀⠀</a:t>
            </a:r>
            <a:br/>
            <a:r>
              <a:t>⣿⡆⠀⠀⠀⠀⠘⢿⣿⣿⣿⣿⣿⣿⣿⣿⣿⣿⣿⣿⣿⣿⣿⣿⣿⣿⣿⣿⣿⣿⣿⣿⣿⣿⣿⣿⣿⣿⣿⣿⣿⣿⣿⣿⣿⣿⣿⣿⣿⣿⣿⣿⣿⣿⣿⣿⣿⣿⣿⣿⣿⣿⣿⣿⣿⣿⣿⣿⣿⣿⣿⣿⣿⣿⣿⣿⣿⣿⣿⣿⣿⣿⣿⠏⠀⠀⠀⠀⠀⠀⠀</a:t>
            </a:r>
            <a:br/>
            <a:r>
              <a:t>⣿⣿⡀⠀⠀⠀⠀⠈⠻⣿⣿⣿⣿⣿⣿⣿⣿⣿⣿⣿⣿⣿⣿⣿⣿⣿⣿⣿⣿⣿⣿⣿⣿⣿⣿⣿⣿⣿⣿⣿⣿⣿⣿⣿⣿⣿⣿⣿⣿⣿⣿⣿⣿⣿⣿⣿⣿⣿⣿⣿⣿⣿⣿⣿⣿⣿⣿⣿⣿⣿⣿⣿⣿⣿⣿⣿⣿⣿⣿⣿⣿⡿⠃⠀⠀⠀⠀⠀⠀⠀⠀</a:t>
            </a:r>
            <a:br/>
            <a:r>
              <a:t>⣿⣿⣇⠀⠀⠀⠀⠀⠀⠈⢻⣿⣿⣿⣿⣿⣿⣿⣿⣿⣿⣿⣿⣿⣿⣿⣿⣿⣿⣿⣿⣿⣿⣿⣿⣿⣿⣿⣿⣿⣿⣿⣿⣿⣿⣿⣿⣿⣿⣿⣿⣿⣿⣿⣿⣿⣿⣿⣿⣿⣿⣿⣿⣿⣿⣿⣿⣿⣿⣿⣿⣿⣿⣿⣿⣿⣿⣿⣿⡿⠋⠀⠀⠀⠀⠀⠀⠀⠀⠀⠀</a:t>
            </a:r>
            <a:br/>
            <a:r>
              <a:t>⣿⣿⣿⡄⠀⠀⠀⠀⠀⠀⠀⠙⢿⣿⣿⣿⣿⣿⣿⣿⣿⣿⣿⣿⣿⣿⣿⣿⣿⣿⣿⣿⣿⣿⣿⣿⣿⣿⣿⣿⣿⣿⣿⣿⣿⣿⣿⣿⣿⣿⣿⣿⣿⣿⣿⣿⣿⣿⣿⣿⣿⣿⣿⣿⣿⣿⣿⣿⣿⣿⣿⣿⣿⣿⣿⣿⣿⡿⠟⠀⠀⠀⠀⠀⠀⠀⠀⠀⠀⠀⠀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⣿⣿⣿⣿⣿⣿⣿⣿⣿⣿⡿⠋⠀⠀⠀⠀⠀⠀⠀⠀⠀⠀⠀⠀⠀⠀⠀⠀⠀⠀⠀⠀⠀⠀⠀⠀⠀⠀⠀⠀⠀⠀⠀⠀⠀⠀⠀⠀⠀⠀⠀⠀⠀⠀⠀⠀⠀⠀⠀⠀⠀⠀⠀⠀⠀⠀⠀⠀⠀⠀⠀⠀⠀⠀⠀⠀⠀⠀⠙⢿⣿⣿⣿⣿⣿⣿⣿⣿⣿⣿⡀</a:t>
            </a:r>
            <a:br/>
            <a:r>
              <a:t>⣿⣿⣿⣿⣿⣿⣿⣿⣿⠟⠀⠀⠀⠀⠀⠀⠀⠀⠀⠀⠀⠀⠀⠀⠀⠀⠀⠀⠀⠀⠀⠀⠀⠀⠀⠀⠀⠀⠀⠀⠀⠀⠀⠀⠀⠀⠀⠀⠀⠀⠀⠀⠀⠀⠀⠀⠀⠀⠀⠀⠀⠀⠀⠀⠀⠀⠀⠀⠀⠀⠀⠀⠀⠀⠀⠀⠀⠀⠀⠀⠙⢿⣿⣿⣿⣿⣿⣿⣿⣿⡇</a:t>
            </a:r>
            <a:br/>
            <a:r>
              <a:t>⣿⣿⣿⣿⣿⣿⣿⡿⠁⠀⠀⠀⠀⠀⠀⠀⠀⠀⠀⠀⠀⠀⠀⠀⠀⠀⠀⠀⠀⠀⠀⠀⠀⠀⠀⠀⠀⠀⠀⠀⠀⠀⠀⠀⠀⠀⠀⠀⠀⠀⠀⠀⠀⠀⠀⠀⠀⠀⠀⠀⠀⠀⠀⠀⠀⠀⠀⠀⠀⠀⠀⠀⠀⠀⠀⠀⠀⠀⠀⠀⠀⠀⠻⣿⣿⣿⣿⣿⣿⣿⡇</a:t>
            </a:r>
            <a:br/>
            <a:r>
              <a:t>⣿⣿⣿⣿⣿⣿⠏⠀⠀⠀⠀⠀⠀⠀⠀⠀⠀⠀⠀⠀⠀⠀⠀⠀⠀⠀⠀⠀⠀⠀⠀⠀⠀⠀⠀⠀⠀⠀⠀⠀⠀⠀⠀⠀⠀⠀⠀⠀⠀⠀⠀⠀⠀⠀⠀⠀⠀⠀⠀⠀⠀⠀⠀⠀⠀⠀⠀⠀⠀⠀⠀⠀⠀⠀⠀⠀⠀⠀⠀⠀⠀⠀⠀⠘⢿⣿⣿⣿⣿⣿⡇</a:t>
            </a:r>
            <a:br/>
            <a:r>
              <a:t>⣿⣿⣿⣿⡿⠃⠀⠀⠀⠀⠀⠀⠀⠀⠀⠀⠀⠀⠀⠀⢀⣀⣀⣀⠀⠀⠀⠀⠀⠀⠀⠀⠀⠀⠀⠀⠀⠀⠀⠀⠀⠀⠀⠀⠀⠀⠀⠀⠀⠀⠀⠀⠀⠀⠀⠀⠀⠀⠀⠀⠀⠀⠀⠀⠀⠀⠀⠀⠀⠀⠀⠀⠀⠀⠀⠀⠀⠀⠀⠀⠀⠀⠀⠀⠈⢻⣿⣿⣿⣿⡇</a:t>
            </a:r>
            <a:br/>
            <a:r>
              <a:t>⣿⣿⣿⡿⠁⠀⠀⠀⠀⠀⠀⠀⣀⣠⣴⣶⣾⣿⣿⣿⣿⣿⣿⣿⣿⣿⣿⣶⣶⣤⣄⡀⠀⠀⠀⠀⠀⠀⠀⠀⠀⠀⠀⠀⠀⠀⠀⠀⠀⠀⠀⠀⠀⠀⠀⠀⠀⠀⠀⠀⠀⠀⠀⠀⠀⠀⠀⠀⠀⠀⠀⠀⠀⠀⠀⠀⠀⠀⠀⠀⠀⠀⠀⠀⠀⠀⢻⣿⣿⣿⡇</a:t>
            </a:r>
            <a:br/>
            <a:r>
              <a:t>⣿⣿⡿⠁⠀⠀⠀⠀⢀⣤⣶⣿⣿⣿⣿⣿⣿⣿⣿⣿⣿⣿⣿⣿⣿⣿⣿⣿⣿⣿⣿⣿⣷⣦⣄⠀⠀⠀⠀⠀⠀⠀⠀⠀⠀⠀⠀⠀⠀⠀⠀⠀⠀⠀⠀⠀⠀⠀⠀⠀⠀⠀⠀⠀⠀⠀⠀⠀⠀⠀⠀⠀⠀⠀⠀⠀⠀⠀⠀⠀⠀⠀⠀⠀⠀⠀⠀⢹⣿⣿⡇</a:t>
            </a:r>
            <a:br/>
            <a:r>
              <a:t>⣿⡿⠁⠀⠀⠀⣠⣴⣿⣿⣿⣿⣿⣿⣿⣿⣿⣿⣿⣿⣿⣿⣿⣿⣿⣿⣿⣿⣿⣿⣿⣿⣿⣿⣿⣷⣦⡀⠀⠀⠀⠀⠀⠀⠀⠀⠀⠀⠀⠀⠀⠀⠀⠀⠀⠀⠀⠀⠀⠀⠀⠀⠀⠀⠀⠀⠀⠀⠀⠀⠀⠀⠀⠀⠀⠀⠀⠀⠀⠀⠀⠀⠀⠀⠀⠀⠀⠀⢻⣿⡇</a:t>
            </a:r>
            <a:br/>
            <a:r>
              <a:t>⣿⠃⠀⠀⣠⣾⣿⣿⣿⣿⣿⣿⣿⣿⣿⣿⣿⣿⣿⣿⣿⣿⣿⣿⣿⣿⣿⣿⣿⣿⣿⣿⣿⣿⣿⣿⣿⣿⣦⡀⠀⠀⠀⠀⠀⠀⠀⠀⠀⠀⠀⠀⠀⠀⠀⠀⠀⠀⠀⠀⠀⠀⠀⠀⠀⠀⠀⠀⠀⠀⠀⠀⠀⠀⠀⠀⠀⠀⠀⠀⠀⠀⠀⠀⠀⠀⠀⠀⠀⢿⡇</a:t>
            </a:r>
            <a:br/>
            <a:r>
              <a:t>⠇⠀⢀⣾⣿⣿⣿⣿⣿⣿⣿⣿⣿⣿⣿⣿⣿⣿⣿⣿⣿⣿⣿⣿⣿⣿⣿⣿⣿⣿⣿⣿⣿⣿⣿⣿⣿⣿⣿⣿⣆⠀⠀⠀⠀⠀⠀⠀⠀⠀⠀⠀⠀⠀⠀⠀⠀⠀⠀⠀⠀⠀⠀⠀⠀⠀⠀⠀⠀⠀⠀⠀⠀⠀⠀⠀⠀⠀⠀⠀⠀⠀⠀⠀⠀⠀⠀⠀⠀⠈⡇</a:t>
            </a:r>
            <a:br/>
            <a:r>
              <a:t>⠀⣰⣿⣿⣿⣿⣿⣿⣿⣿⣿⣿⣿⣿⣿⣿⣿⣿⣿⣿⣿⣿⣿⣿⣿⣿⣿⣿⣿⣿⣿⣿⣿⣿⣿⣿⣿⣿⣿⣿⣿⣦⠀⠀⠀⠀⠀⠀⠀⠀⠀⠀⠀⠀⠀⠀⠀⠀⠀⠀⠀⠀⠀⠀⠀⠀⠀⠀⠀⠀⠀⠀⠀⠀⠀⠀⠀⠀⠀⠀⠀⠀⠀⠀⠀⠀⠀⠀⠀⠀⠁</a:t>
            </a:r>
            <a:br/>
            <a:r>
              <a:t>⣰⣿⣿⣿⣿⣿⣿⣿⣿⣿⣿⣿⣿⣿⣿⣿⣿⣿⣿⣿⣿⣿⣿⣿⣿⣿⣿⣿⣿⣿⣿⣿⣿⣿⣿⣿⣿⣿⣿⣿⣿⣿⣧⡀⠀⠀⠀⠀⠀⠀⠀⠀⠀⠀⠀⠀⠀⠀⠀⠀⠀⠀⠀⠀⠀⠀⠀⠀⠀⠀⠀⠀⠀⠀⠀⠀⠀⠀⠀⠀⠀⠀⠀⠀⠀⠀⠀⠀⠀⠀⠀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⣿⣿⣿⣿⣿⣿⣿⣿⣿⣿⣿⣿⣿⣿⣿⣿⣿⣿⣿⡿⠟⠛⠛⠛⠛⠻⣿⣿⣿⣿⣿⣿⣿⣿⣿⣿⣿⣿⣿⣿⣿⣿⣿⣧⠀⠀⠀⠀⠀⠀⠀⠀⠀⠀⠀⠀⠀⠀⠀⠀⠀⠀⠀⠀⠀⠀⠀⠀⠀⠀⠀⠀⠀⠀⠀⠀⠀⠀⠀⠀⠀⠀⠀⠀⠀⠀⠀⠀⠀⠀⠀</a:t>
            </a:r>
            <a:br/>
            <a:r>
              <a:t>⣿⣿⣿⣿⣿⣿⣿⣿⣿⣿⣿⣿⣿⣿⣿⣿⣿⡿⠋⠀⠀⠀⠀⠀⠀⠀⠀⠙⢿⣿⣿⣿⣿⣿⣿⣿⣿⣿⣿⣿⣿⣿⣿⣿⡆⠀⠀⠀⠀⠀⠀⠀⠀⠀⠀⠀⠀⠀⠀⠀⠀⠀⠀⠀⠀⠀⠀⠀⠀⠀⠀⠀⠀⠀⠀⠀⠀⠀⠀⠀⠀⠀⠀⠀⠀⠀⠀⠀⠀⠀⠀</a:t>
            </a:r>
            <a:br/>
            <a:r>
              <a:t>⣿⣿⣿⣿⣿⣿⣿⣿⣿⣿⣿⣿⣿⣿⣿⣿⣿⠁⠀⠀⠀⠀⠀⠀⠀⠀⠀⠀⠘⣿⣿⣿⣿⣿⣿⣿⣿⣿⣿⣿⣿⣿⣿⣿⣧⠀⠀⠀⠀⠀⠀⠀⠀⠀⠀⠀⠀⠀⠀⠀⠀⠀⠀⠀⠀⠀⠀⠀⠀⠀⠀⠀⠀⠀⠀⠀⠀⠀⠀⠀⠀⠀⠀⠀⠀⠀⠀⠀⠀⠀⠀</a:t>
            </a:r>
            <a:br/>
            <a:r>
              <a:t>⣿⣿⣿⣿⣿⣿⣿⣿⣿⣿⣿⣿⣿⣿⣿⣿⡏⠀⠀⠀⠀⠀⠀⠀⠀⠀⠀⠀⠀⣿⣿⣿⣿⣿⣿⣿⣿⣿⣿⣿⣿⣿⣿⣿⣿⠀⠀⠀⠀⠀⠀⠀⠀⠀⠀⠀⠀⠀⠀⠀⠀⠀⠀⠀⠀⠀⣀⣀⣀⠀⠀⠀⠀⠀⠀⠀⠀⠀⠀⠀⠀⠀⠀⠀⠀⠀⠀⠀⠀⠀⠀</a:t>
            </a:r>
            <a:br/>
            <a:r>
              <a:t>⣿⣿⣿⣿⣿⣿⣿⣿⣿⣿⣿⣿⣿⣿⣿⣿⡇⠀⠀⠀⠀⠀⠀⠀⠀⠀⠀⠀⠀⣿⣿⣿⣿⣿⣿⣿⣿⣿⣿⣿⣿⣿⣿⣿⣿⠀⠀⠀⠀⠀⠀⠀⠀⠀⠀⠀⠀⠀⠀⠀⠀⠀⠀⣠⣶⣿⣿⣿⣿⣿⣷⣄⠀⠀⠀⠀⠀⠀⠀⠀⠀⠀⠀⠀⠀⠀⠀⠀⠀⠀⠀</a:t>
            </a:r>
            <a:br/>
            <a:r>
              <a:t>⣿⣿⣿⣿⣿⣿⣿⣿⣿⣿⣿⣿⣿⣿⣿⣿⣷⡀⠀⠀⠀⠀⠀⠀⠀⠀⠀⠀⢰⣿⣿⣿⣿⣿⣿⣿⣿⣿⣿⣿⣿⣿⣿⣿⣿⠀⠀⠀⠀⠀⠀⠀⠀⠀⠀⠀⠀⠀⠀⠀⠀⠀⣸⣿⣿⣿⣿⣿⣿⣿⣿⣿⣧⠀⠀⠀⠀⠀⠀⠀⠀⠀⠀⠀⠀⠀⠀⠀⠀⠀⠀</a:t>
            </a:r>
            <a:br/>
            <a:r>
              <a:t>⣿⣿⣿⣿⣿⣿⣿⣿⣿⣿⣿⣿⣿⣿⣿⣿⣿⣷⣄⠀⠀⠀⠀⠀⠀⠀⢀⣴⣿⣿⣿⣿⣿⣿⣿⣿⣿⣿⣿⣿⣿⣿⣿⣿⣿⠀⠀⠀⠀⠀⠀⠀⠀⠀⠀⠀⠀⠀⠀⠀⠀⠀⢻⣿⣿⣿⣿⣿⣿⣿⣿⣿⡿⠀⠀⠀⠀⠀⠀⠀⠀⠀⠀⠀⠀⠀⠀⠀⠀⠀⠀</a:t>
            </a:r>
            <a:br/>
            <a:r>
              <a:t>⣿⣿⣿⣿⣿⣿⣿⣿⣿⣿⣿⣿⣿⣿⣿⣿⣿⣿⣿⣷⣶⣤⣤⣤⣴⣾⣿⣿⣿⣿⣿⣿⣿⣿⣿⣿⣿⣿⣿⣿⣿⣿⣿⣿⣿⠀⠀⠀⠀⠀⠀⠀⠀⠀⠀⠀⠀⠀⠀⠀⠀⠀⠀⠻⣿⣿⣿⣿⣿⣿⣿⠟⠁⠀⠀⠀⠀⠀⠀⠀⠀⠀⠀⠀⠀⠀⠀⠀⠀⠀⠀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⣿⣿⣿⣿⣿⣿⣿⣿⣿⣿⣿⣿⣿⣿⣿⣿⣿⣿⣿⣿⣿⣿⣿⣿⣿⣿⣿⣿⣿⣿⣿⣿⣿⣿⣿⣿⣿⣿⣿⣿⣿⣿⣿⣿⣿⡀⠀⠀⠀⠀⠀⠀⠀⠀⠀⠀⠀⠀⠀⠀⠀⠀⠀⠀⠀⠉⠙⠛⠛⠉⠀⠀⠀⠀⠀⠀⠀⠀⠀⠀⠀⠀⠀⠀⠀⠀⠀⠀⠀⠀⠀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⣿⣿⣿⣿⣿⣿⣿⣿⣿⣿⣿⣿⣿⣿⣿⣿⣿⣿⣿⣿⣿⣿⣿⣿⣿⣿⣿⣿⣿⣿⣿⣿⣿⣿⣿⣿⣿⣿⣿⣿⣿⣿⣿⣿⣿⣿⣷⡀⠀⠀⠀⠀⠀⠀⠀⠀⠀⠀⠀⠀⠀⠀⠀⠀⠀⠀⠀⠀⠀⠀⠀⠀⠀⠀⠀⠀⠀⠀⠀⠀⠀⠀⠀⠀⠀⠀⠀⠀⠀⠀⠀</a:t>
            </a:r>
            <a:br/>
            <a:r>
              <a:t>⠸⣿⣿⣿⣿⣿⣿⣿⣿⣿⣿⣿⣿⣿⣿⣿⣿⣿⣿⣿⣿⣿⣿⣿⣿⣿⣿⣿⣿⣿⣿⣿⣿⣿⣿⣿⣿⣿⣿⣿⣿⣿⣿⣿⣿⣿⣿⣷⡀⠀⠀⠀⠀⠀⠀⠀⠀⠀⠀⠀⠀⠀⠀⠀⠀⠀⠀⠀⠀⠀⠀⠀⠀⠀⠀⠀⠀⠀⠀⠀⠀⠀⠀⠀⠀⠀⠀⠀⢀⡄⠀</a:t>
            </a:r>
            <a:br/>
            <a:r>
              <a:t>⠀⢻⣿⣿⣿⣿⣿⣿⣿⣿⣿⣿⣿⣿⣿⣿⣿⣿⣿⣿⣿⣿⣿⣿⣿⣿⣿⣿⣿⣿⣿⣿⣿⣿⣿⣿⣿⣿⣿⣿⣿⣿⣿⣿⣿⣿⣿⣿⣿⣄⠀⠀⠀⠀⠀⠀⠀⠀⠀⠀⠀⠀⠀⠀⠀⠀⠀⠀⠀⠀⠀⠀⠀⠀⠀⠀⠀⠀⠀⠀⠀⠀⠀⠀⠀⠀⠀⢠⡾⠁⠀</a:t>
            </a:r>
            <a:br/>
            <a:r>
              <a:t>⠀⠀⢻⣿⣿⣿⣿⣿⣿⣿⣿⣿⣿⣿⣿⣿⣿⣿⣿⣿⣿⣿⣿⣿⣿⣿⣿⣿⣿⣿⣿⣿⣿⣿⣿⣿⣿⣿⣿⣿⣿⣿⣿⣿⣿⣿⣿⣿⣿⣿⣧⡀⠀⠀⠀⠀⠀⠀⠀⠀⠀⠀⠀⠀⠀⠀⠀⠀⠀⠀⠀⠀⠀⠀⠀⠀⠀⠀⠀⠀⠀⠀⠀⠀⠀⢀⣼⣿⠁⠀⠀</a:t>
            </a:r>
            <a:br/>
            <a:r>
              <a:t>⠀⠀⠈⢿⣿⣿⣿⣿⣿⣿⣿⣿⣿⣿⣿⣿⣿⣿⣿⣿⣿⣿⣿⣿⣿⣿⣿⣿⣿⣿⣿⣿⣿⣿⣿⣿⣿⣿⣿⣿⣿⣿⣿⣿⣿⣿⣿⣿⣿⣿⣿⣿⣦⣀⠀⠀⠀⠀⠀⠀⠀⠀⠀⠀⠀⠀⠀⠀⠀⠀⠀⠀⠀⠀⠀⠀⠀⠀⠀⠀⠀⠀⠀⣀⣴⣿⣿⠃⠀⠀⠀</a:t>
            </a:r>
            <a:br/>
            <a:r>
              <a:t>⠀⠀⠀⠈⢿⣿⣿⣿⣿⣿⣿⣿⣿⣿⣿⣿⣿⣿⣿⣿⣿⣿⣿⣿⣿⣿⣿⣿⣿⣿⣿⣿⣿⣿⣿⣿⣿⣿⣿⣿⣿⣿⣿⣿⣿⣿⣿⣿⣿⣿⣿⣿⣿⣿⣷⣦⡀⠀⠀⠀⠀⠀⠀⠀⠀⠀⠀⠀⠀⠀⠀⠀⠀⠀⠀⠀⠀⠀⠀⠀⣀⣠⣾⣿⣿⣿⠃⠀⠀⠀⠀</a:t>
            </a:r>
            <a:br/>
            <a:r>
              <a:t>⠀⠀⠀⠀⠀⢻⣿⣿⣿⣿⣿⣿⣿⣿⣿⣿⣿⣿⣿⣿⣿⣿⣿⣿⣿⣿⣿⣿⣿⣿⣿⣿⣿⣿⣿⣿⣿⣿⣿⣿⣿⣿⣿⣿⣿⣿⣿⣿⣿⣿⣿⣿⣿⣿⣿⣿⣿⣷⣦⣤⣀⡀⠀⠀⠀⠀⠀⠀⠀⠀⠀⠀⠀⠀⠀⠀⣀⣤⣴⣾⣿⣿⣿⣿⡿⠁⠀⠀⠀⠀⠀</a:t>
            </a:r>
            <a:br/>
            <a:r>
              <a:t>⠀⠀⠀⠀⠀⠀⠙⣿⣿⣿⣿⣿⣿⣿⣿⣿⣿⣿⣿⣿⣿⣿⣿⣿⣿⣿⣿⣿⣿⣿⣿⣿⣿⣿⣿⣿⣿⣿⣿⣿⣿⣿⣿⣿⣿⣿⣿⣿⣿⣿⣿⣿⣿⣿⣿⣿⣿⣿⣿⣿⣿⣿⣿⣷⣶⣶⣶⣦⣤⣤⣴⣶⣶⣶⣿⣿⣿⣿⣿⣿⣿⣿⣿⠟⠀⠀⠀⠀⠀⠀⠀</a:t>
            </a:r>
            <a:br/>
            <a:r>
              <a:t>⠀⠀⠀⠀⠀⠀⠀⠈⢿⣿⣿⣿⣿⣿⣿⣿⣿⣿⣿⣿⣿⣿⣿⣿⣿⣿⣿⣿⣿⣿⣿⣿⣿⣿⣿⣿⣿⣿⣿⣿⣿⣿⣿⣿⣿⣿⣿⣿⣿⣿⣿⣿⣿⣿⣿⣿⣿⣿⣿⣿⣿⣿⣿⣿⣿⣿⣿⣿⣿⣿⣿⣿⣿⣿⣿⣿⣿⣿⣿⣿⣿⡿⠋⠀⠀⠀⠀⠀⠀⠀⠀</a:t>
            </a:r>
            <a:br/>
            <a:r>
              <a:t>⠀⠀⠀⠀⠀⠀⠀⠀⠀⠙⢿⣿⣿⣿⣿⣿⣿⣿⣿⣿⣿⣿⣿⣿⣿⣿⣿⣿⣿⣿⣿⣿⣿⣿⣿⣿⣿⣿⣿⣿⣿⣿⣿⣿⣿⣿⣿⣿⣿⣿⣿⣿⣿⣿⣿⣿⣿⣿⣿⣿⣿⣿⣿⣿⣿⣿⣿⣿⣿⣿⣿⣿⣿⣿⣿⣿⣿⣿⣿⣿⠟⠁⠀⠀⠀⠀⠀⠀⠀⠀⠀</a:t>
            </a:r>
            <a:br/>
            <a:r>
              <a:t>⠀⠀⠀⠀⠀⠀⠀⠀⠀⠀⠀⠙⢿⣿⣿⣿⣿⣿⣿⣿⣿⣿⣿⣿⣿⣿⣿⣿⣿⣿⣿⣿⣿⣿⣿⣿⣿⣿⣿⣿⣿⣿⣿⣿⣿⣿⣿⣿⣿⣿⣿⣿⣿⣿⣿⣿⣿⣿⣿⣿⣿⣿⣿⣿⣿⣿⣿⣿⣿⣿⣿⣿⣿⣿⣿⣿⣿⣿⠟⠁⠀⠀⠀⠀⠀⠀⠀⠀⠀⠀⠀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⣿⣿⣿⣿⣿⣿⣿⣿⣿⣿⠟⠁⠀⣀⣤⣶⣾⣿⣿⣿⣿⣿⣿⣿⣿⣿⣿⣿⣿⣿⣿⣿⣷⣶⣤⡀⠀⠀⠀⠀⠀⠀⠀⠀⠀⠀⠀⠀⠀⠀⠀⠀⠀⠀⠀⠀⠀⠀⠀⠀⠀⠀⠀⠀⠀⠀⠀⠀⠀⠀⠀⠀⠀⠀⠀⠀⠀⠀⠈⠻⣿⣿⣿⣿⣿⣿⣿⣿⣿⣿⡇</a:t>
            </a:r>
            <a:br/>
            <a:r>
              <a:t>⣿⣿⣿⣿⣿⣿⣿⣿⡿⠁⣠⣴⣿⣿⣿⣿⣿⣿⣿⣿⣿⣿⣿⣿⣿⣿⣿⣿⣿⣿⣿⣿⣿⣿⣿⣿⣷⣦⣄⠀⠀⠀⠀⠀⠀⠀⠀⠀⠀⠀⠀⠀⠀⠀⠀⠀⠀⠀⠀⠀⠀⠀⠀⠀⠀⠀⠀⠀⠀⠀⠀⠀⠀⠀⠀⠀⠀⠀⠀⠀⠈⠻⣿⣿⣿⣿⣿⣿⣿⣿⡇</a:t>
            </a:r>
            <a:br/>
            <a:r>
              <a:t>⣿⣿⣿⣿⣿⣿⡿⢋⣴⣾⣿⣿⣿⣿⣿⣿⣿⣿⣿⣿⣿⣿⣿⣿⣿⣿⣿⣿⣿⣿⣿⣿⣿⣿⣿⣿⣿⣿⣿⣷⣄⡀⠀⠀⠀⠀⠀⠀⠀⠀⠀⠀⠀⠀⠀⠀⠀⠀⠀⠀⠀⠀⠀⠀⠀⠀⠀⠀⠀⠀⠀⠀⠀⠀⠀⠀⠀⠀⠀⠀⠀⠀⠙⢿⣿⣿⣿⣿⣿⣿⡇</a:t>
            </a:r>
            <a:br/>
            <a:r>
              <a:t>⣿⣿⣿⣿⣿⠟⣱⣿⣿⣿⣿⣿⣿⣿⣿⣿⣿⣿⣿⣿⣿⣿⣿⣿⣿⣿⣿⣿⣿⣿⣿⣿⣿⣿⣿⣿⣿⣿⣿⣿⣿⣷⣄⠀⠀⠀⠀⠀⠀⠀⠀⠀⠀⠀⠀⠀⠀⠀⠀⠀⠀⠀⠀⠀⠀⠀⠀⠀⠀⠀⠀⠀⠀⠀⠀⠀⠀⠀⠀⠀⠀⠀⠀⠀⠻⣿⣿⣿⣿⣿⡇</a:t>
            </a:r>
            <a:br/>
            <a:r>
              <a:t>⣿⣿⣿⡿⢋⣾⣿⣿⣿⣿⣿⣿⣿⣿⣿⣿⣿⣿⣿⣿⣿⣿⣿⣿⣿⣿⣿⣿⣿⣿⣿⣿⣿⣿⣿⣿⣿⣿⣿⣿⣿⣿⣿⣧⡀⠀⠀⠀⠀⠀⠀⠀⠀⠀⠀⠀⠀⠀⠀⠀⠀⠀⠀⠀⠀⠀⠀⠀⠀⠀⠀⠀⠀⠀⠀⠀⠀⠀⠀⠀⠀⠀⠀⠀⠀⠹⣿⣿⣿⣿⡇</a:t>
            </a:r>
            <a:br/>
            <a:r>
              <a:t>⣿⣿⡟⢡⣿⣿⣿⣿⣿⣿⣿⣿⣿⣿⣿⣿⣿⣿⣿⣿⣿⣿⣿⣿⣿⣿⣿⣿⣿⣿⣿⣿⣿⣿⣿⣿⣿⣿⣿⣿⣿⣿⣿⣿⣷⡄⠀⠀⠀⠀⠀⠀⠀⠀⠀⠀⠀⠀⠀⠀⠀⠀⠀⠀⠀⠀⠀⠀⠀⠀⠀⠀⠀⠀⠀⠀⠀⠀⠀⠀⠀⠀⠀⠀⠀⠀⠘⣿⣿⣿⡇</a:t>
            </a:r>
            <a:br/>
            <a:r>
              <a:t>⣿⠋⢠⣿⣿⣿⣿⣿⣿⣿⣿⣿⣿⣿⣿⣿⣿⣿⣿⣿⣿⣿⣿⣿⣿⣿⣿⣿⣿⣿⣿⣿⣿⣿⣿⣿⣿⣿⣿⣿⣿⣿⣿⣿⣿⣿⡀⠀⠀⠀⠀⠀⠀⠀⠀⠀⠀⠀⠀⠀⠀⠀⠀⠀⠀⠀⠀⠀⠀⠀⠀⠀⠀⠀⠀⠀⠀⠀⠀⠀⠀⠀⠀⠀⠀⠀⠀⠘⣿⣿⡇</a:t>
            </a:r>
            <a:br/>
            <a:r>
              <a:t>⠃⢠⣿⣿⣿⣿⣿⣿⣿⣿⣿⣿⣿⣿⣿⣿⣿⣿⣿⣿⣿⣿⣿⡿⠟⠛⠛⠛⠻⢿⣿⣿⣿⣿⣿⣿⣿⣿⣿⣿⣿⣿⣿⣿⣿⣿⣷⠀⠀⠀⠀⠀⠀⠀⠀⠀⠀⠀⠀⠀⠀⠀⠀⠀⠀⠀⠀⠀⠀⠀⠀⠀⠀⠀⠀⠀⠀⠀⠀⠀⠀⠀⠀⠀⠀⠀⠀⠀⠘⣿⡇</a:t>
            </a:r>
            <a:br/>
            <a:r>
              <a:t>⢀⣿⣿⣿⣿⣿⣿⣿⣿⣿⣿⣿⣿⣿⣿⣿⣿⣿⣿⣿⣿⡟⠉⠀⠀⠀⠀⠀⠀⠀⠈⠻⣿⣿⣿⣿⣿⣿⣿⣿⣿⣿⣿⣿⣿⣿⣿⡇⠀⠀⠀⠀⠀⠀⠀⠀⠀⠀⠀⠀⠀⠀⠀⠀⠀⠀⠀⠀⠀⠀⠀⠀⠀⠀⠀⠀⠀⠀⠀⠀⠀⠀⠀⠀⠀⠀⠀⠀⠀⠸⡇</a:t>
            </a:r>
            <a:br/>
            <a:r>
              <a:t>⣼⣿⣿⣿⣿⣿⣿⣿⣿⣿⣿⣿⣿⣿⣿⣿⣿⣿⣿⣿⠏⠀⠀⠀⠀⠀⠀⠀⠀⠀⠀⠀⢹⣿⣿⣿⣿⣿⣿⣿⣿⣿⣿⣿⣿⣿⣿⣧⠀⠀⠀⠀⠀⠀⠀⠀⠀⠀⠀⠀⠀⠀⠀⠀⠀⠀⠀⠀⠀⠀⠀⠀⠀⠀⠀⠀⠀⠀⠀⠀⠀⠀⠀⠀⠀⠀⠀⠀⠀⠀⠃</a:t>
            </a:r>
            <a:br/>
            <a:r>
              <a:t>⣿⣿⣿⣿⣿⣿⣿⣿⣿⣿⣿⣿⣿⣿⣿⣿⣿⣿⣿⡏⠀⠀⠀⠀⠀⠀⠀⠀⠀⠀⠀⠀⠈⣿⣿⣿⣿⣿⣿⣿⣿⣿⣿⣿⣿⣿⣿⣿⠀⠀⠀⠀⠀⠀⠀⠀⠀⠀⠀⠀⠀⠀⠀⠀⠀⠀⠀⠀⠀⠀⠀⠀⠀⠀⠀⠀⠀⠀⠀⠀⠀⠀⠀⠀⠀⠀⠀⠀⠀⠀⠀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⣿⣿⣿⣿⣿⣿⣿⣿⣿⣿⣿⣿⣿⣿⣿⣿⣿⣿⣿⡅⠀⠀⠀⠀⠀⠀⠀⠀⠀⠀⠀⠀⢰⣿⣿⣿⣿⣿⣿⣿⣿⣿⣿⣿⣿⣿⣿⣿⠀⠀⠀⠀⠀⠀⠀⠀⠀⠀⠀⠀⠀⠀⠀⠀⠀⠀⠀⠀⠀⠀⠀⠀⠀⠀⠀⠀⠀⠀⠀⠀⠀⠀⠀⠀⠀⠀⠀⠀⠀⠀⠀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⣿⣿⣿⣿⣿⣿⣿⣿⣿⣿⣿⣿⣿⣿⣿⣿⣿⣿⣿⣧⠀⠀⠀⠀⠀⠀⠀⠀⠀⠀⠀⣠⣿⣿⣿⣿⣿⣿⣿⣿⣿⣿⣿⣿⣿⣿⣿⣿⠀⠀⠀⠀⠀⠀⠀⠀⠀⠀⠀⠀⠀⠀⠀⠀⠀⠀⠀⠀⠀⠀⠀⠀⠀⠀⠀⠀⠀⠀⠀⠀⠀⠀⠀⠀⠀⠀⠀⠀⠀⠀⠀</a:t>
            </a:r>
            <a:br/>
            <a:r>
              <a:t>⣿⣿⣿⣿⣿⣿⣿⣿⣿⣿⣿⣿⣿⣿⣿⣿⣿⣿⣿⣿⣦⡀⠀⠀⠀⠀⠀⠀⠀⢀⣴⣿⣿⣿⣿⣿⣿⣿⣿⣿⣿⣿⣿⣿⣿⣿⣿⡇⠀⠀⠀⠀⠀⠀⠀⠀⠀⠀⠀⠀⠀⠀⠀⠀⠀⠀⠀⠀⠀⠀⠀⠀⠀⠀⠀⠀⠀⠀⠀⠀⠀⠀⠀⠀⠀⠀⠀⠀⠀⠀⠀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⣿⣿⣿⣿⣿⣿⣿⣿⣿⣿⣿⣿⣿⣿⣿⣿⣿⣿⣿⣿⣿⣿⣷⣤⣤⣤⣤⣴⣶⣿⣿⣿⣿⣿⣿⣿⣿⣿⣿⣿⣿⣿⣿⣿⣿⣿⣿⠁⠀⠀⠀⠀⠀⠀⠀⠀⠀⠀⠀⠀⠀⠀⠀⠀⠀⠀⠀⠀⠀⠀⠀⠀⠀⠀⠀⠀⠀⠀⠀⠀⠀⠀⠀⠀⠀⠀⠀⠀⠀⠀⠀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⣿⣿⣿⣿⣿⣿⣿⣿⣿⣿⣿⣿⣿⣿⣿⣿⣿⣿⣿⣿⣿⣿⣿⣿⣿⣿⣿⣿⣿⣿⣿⣿⣿⣿⣿⣿⣿⣿⣿⣿⣿⣿⣿⣿⠋⠀⠀⠀⠀⠀⠀⠀⠀⠀⠀⠀⠀⠀⠀⠀⠀⠀⠀⠀⠀⠀⠀⠀⠀⠀⠀⠀⠀⠀⠀⠀⠀⠀⠀⠀⠀⠀⠀⠀⠀⠀⠀⠀⠀⠀⠀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⣿⣿⣿⣿⣿⣿⣿⣿⣿⣿⣿⣿⣿⣿⣿⣿⣿⣿⣿⣿⣿⣿⣿⣿⣿⣿⣿⣿⣿⣿⣿⣿⣿⣿⣿⣿⣿⣿⣿⣿⣿⡟⠀⠀⠀⠀⠀⠀⠀⠀⠀⠀⠀⠀⠀⠀⠀⠀⠀⠀⠀⢀⣠⣤⣄⣀⠀⠀⠀⠀⠀⠀⠀⠀⠀⠀⠀⠀⠀⠀⠀⠀⠀⠀⠀⠀⠀⠀⠀⠀⠀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⣿⣿⣿⣿⣿⣿⣿⣿⣿⣿⣿⣿⣿⣿⣿⣿⣿⣿⣿⣿⣿⣿⣿⣿⣿⣿⣿⣿⣿⣿⣿⣿⣿⣿⣿⣿⣿⣿⣿⣿⣿⡇⠀⠀⠀⠀⠀⠀⠀⠀⠀⠀⠀⠀⠀⠀⠀⠀⠀⢀⣾⣿⣿⣿⣿⣿⣿⣷⡄⠀⠀⠀⠀⠀⠀⠀⠀⠀⠀⠀⠀⠀⠀⠀⠀⠀⠀⠀⠀⠀⠀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⣿⣿⣿⣿⣿⣿⣿⣿⣿⣿⣿⣿⣿⣿⣿⣿⣿⣿⣿⣿⣿⣿⣿⣿⣿⣿⣿⣿⣿⣿⣿⣿⣿⣿⣿⣿⣿⣿⣿⣿⣿⠀⠀⠀⠀⠀⠀⠀⠀⠀⠀⠀⠀⠀⠀⠀⠀⠀⠀⣾⣿⣿⣿⣿⣿⣿⣿⣿⣿⡄⠀⠀⠀⠀⠀⠀⠀⠀⠀⠀⠀⠀⠀⠀⠀⠀⠀⠀⠀⠀⠀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⣿⣿⣿⣿⣿⣿⣿⣿⣿⣿⣿⣿⣿⣿⣿⣿⣿⣿⣿⣿⣿⣿⣿⣿⣿⣿⣿⣿⣿⣿⣿⣿⣿⣿⣿⣿⣿⣿⣿⣿⣿⠀⠀⠀⠀⠀⠀⠀⠀⠀⠀⠀⠀⠀⠀⠀⠀⠀⠀⠸⣿⣿⣿⣿⣿⣿⣿⣿⣿⡇⠀⠀⠀⠀⠀⠀⠀⠀⠀⠀⠀⠀⠀⠀⠀⠀⠀⠀⠀⠀⠀</a:t>
            </a:r>
            <a:br/>
            <a:r>
              <a:t>⢿⣿⣿⣿⣿⣿⣿⣿⣿⣿⣿⣿⣿⣿⣿⣿⣿⣿⣿⣿⣿⣿⣿⣿⣿⣿⣿⣿⣿⣿⣿⣿⣿⣿⣿⣿⣿⣿⣿⣿⣿⠀⠀⠀⠀⠀⠀⠀⠀⠀⠀⠀⠀⠀⠀⠀⠀⠀⠀⠀⠙⢿⣿⣿⣿⣿⣿⣿⡟⠀⠀⠀⠀⠀⠀⠀⠀⠀⠀⠀⠀⠀⠀⠀⠀⠀⠀⠀⠀⠀⡄</a:t>
            </a:r>
            <a:br/>
            <a:r>
              <a:t>⠘⣿⣿⣿⣿⣿⣿⣿⣿⣿⣿⣿⣿⣿⣿⣿⣿⣿⣿⣿⣿⣿⣿⣿⣿⣿⣿⣿⣿⣿⣿⣿⣿⣿⣿⣿⣿⣿⣿⣿⣿⠀⠀⠀⠀⠀⠀⠀⠀⠀⠀⠀⠀⠀⠀⠀⠀⠀⠀⠀⠀⠀⠉⠙⠛⠛⠋⠁⠀⠀⠀⠀⠀⠀⠀⠀⠀⠀⠀⠀⠀⠀⠀⠀⠀⠀⠀⠀⠀⢰⠇</a:t>
            </a:r>
            <a:br/>
            <a:r>
              <a:t>⠀⠘⣿⣿⣿⣿⣿⣿⣿⣿⣿⣿⣿⣿⣿⣿⣿⣿⣿⣿⣿⣿⣿⣿⣿⣿⣿⣿⣿⣿⣿⣿⣿⣿⣿⣿⣿⣿⣿⣿⣿⣇⠀⠀⠀⠀⠀⠀⠀⠀⠀⠀⠀⠀⠀⠀⠀⠀⠀⠀⠀⠀⠀⠀⠀⠀⠀⠀⠀⠀⠀⠀⠀⠀⠀⠀⠀⠀⠀⠀⠀⠀⠀⠀⠀⠀⠀⠀⢠⠋⠀</a:t>
            </a:r>
            <a:br/>
            <a:r>
              <a:t>⠀⠀⠹⣿⣿⣿⣿⣿⣿⣿⣿⣿⣿⣿⣿⣿⣿⣿⣿⣿⣿⣿⣿⣿⣿⣿⣿⣿⣿⣿⣿⣿⣿⣿⣿⣿⣿⣿⣿⣿⣿⣿⡄⠀⠀⠀⠀⠀⠀⠀⠀⠀⠀⠀⠀⠀⠀⠀⠀⠀⠀⠀⠀⠀⠀⠀⠀⠀⠀⠀⠀⠀⠀⠀⠀⠀⠀⠀⠀⠀⠀⠀⠀⠀⠀⠀⠀⠀⠂⠀⠀</a:t>
            </a:r>
            <a:br/>
            <a:r>
              <a:t>⠀⠀⠀⠙⣿⣿⣿⣿⣿⣿⣿⣿⣿⣿⣿⣿⣿⣿⣿⣿⣿⣿⣿⣿⣿⣿⣿⣿⣿⣿⣿⣿⣿⣿⣿⣿⣿⣿⣿⣿⣿⣿⣷⡀⠀⠀⠀⠀⠀⠀⠀⠀⠀⠀⠀⠀⠀⠀⠀⠀⠀⠀⠀⠀⠀⠀⠀⠀⠀⠀⠀⠀⠀⠀⠀⠀⠀⠀⠀⠀⠀⠀⠀⠀⠀⠀⠀⠀⠀⠀⠀</a:t>
            </a:r>
            <a:br/>
            <a:r>
              <a:t>⠀⠀⠀⠀⠘⢿⣿⣿⣿⣿⣿⣿⣿⣿⣿⣿⣿⣿⣿⣿⣿⣿⣿⣿⣿⣿⣿⣿⣿⣿⣿⣿⣿⣿⣿⣿⣿⣿⣿⣿⣿⣿⣿⣷⡀⠀⠀⠀⠀⠀⠀⠀⠀⠀⠀⠀⠀⠀⠀⠀⠀⠀⠀⠀⠀⠀⠀⠀⠀⠀⠀⠀⠀⠀⠀⠀⠀⠀⠀⠀⠀⠀⠀⠀⠀⠀⠀⠀⠀⠀⠀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⠀⠀⠀⠀⠀⠈⢻⣿⣿⣿⣿⣿⣿⣿⣿⣿⣿⣿⣿⣿⣿⣿⣿⣿⣿⣿⣿⣿⣿⣿⣿⣿⣿⣿⣿⣿⣿⣿⣿⣿⣿⣿⣿⣿⣷⡄⠀⠀⠀⠀⠀⠀⠀⠀⠀⠀⠀⠀⠀⠀⠀⠀⠀⠀⠀⠀⠀⠀⠀⠀⠀⠀⠀⠀⠀⠀⠀⠀⠀⠀⠀⠀⠀⠀⠀⠀⠀⠀⠀⠀⠀</a:t>
            </a:r>
            <a:br/>
            <a:r>
              <a:t>⠀⠀⠀⠀⠀⠀⠀⠙⣿⣿⣿⣿⣿⣿⣿⣿⣿⣿⣿⣿⣿⣿⣿⣿⣿⣿⣿⣿⣿⣿⣿⣿⣿⣿⣿⣿⣿⣿⣿⣿⣿⣿⣿⣿⣿⣿⣦⡀⠀⠀⠀⠀⠀⠀⠀⠀⠀⠀⠀⠀⠀⠀⠀⠀⠀⠀⠀⠀⠀⠀⠀⠀⠀⠀⠀⠀⠀⠀⠀⠀⠀⠀⠀⠀⠀⠀⠀⠀⠀⠀⠀</a:t>
            </a:r>
            <a:br/>
            <a:r>
              <a:t>⠀⠀⠀⠀⠀⠀⠀⠀⠈⠻⣿⣿⣿⣿⣿⣿⣿⣿⣿⣿⣿⣿⣿⣿⣿⣿⣿⣿⣿⣿⣿⣿⣿⣿⣿⣿⣿⣿⣿⣿⣿⣿⣿⣿⣿⣿⣿⣿⣦⡀⠀⠀⠀⠀⠀⠀⠀⠀⠀⠀⠀⠀⠀⠀⠀⠀⠀⠀⠀⠀⠀⠀⠀⠀⠀⠀⠀⠀⠀⠀⠀⠀⠀⠀⠀⠀⠀⠀⠀⠀⠀</a:t>
            </a:r>
            <a:br/>
            <a:r>
              <a:t>⠀⠀⠀⠀⠀⠀⠀⠀⠀⠀⠈⠻⣿⣿⣿⣿⣿⣿⣿⣿⣿⣿⣿⣿⣿⣿⣿⣿⣿⣿⣿⣿⣿⣿⣿⣿⣿⣿⣿⣿⣿⣿⣿⣿⣿⣿⣿⣿⣿⣿⣦⣄⡀⠀⠀⠀⠀⠀⠀⠀⠀⠀⠀⠀⠀⠀⠀⠀⠀⠀⠀⠀⠀⠀⠀⠀⠀⠀⡀⠀⠀⠀⠀⠀⠀⠀⠀⠀⠀⠀⠀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⣿⣿⣿⣿⣿⣿⣿⣿⣿⠟⣡⣾⣿⣿⣿⣿⣿⣿⣿⣿⣿⣿⣿⣿⣿⣿⣿⣿⣿⣿⣿⣿⣿⣿⣿⣿⣿⣿⣿⣿⣿⣿⣿⣷⣄⠀⠀⠀⠀⠀⠀⠀⠀⠀⠀⠀⠀⠀⠀⠀⠀⠀⠀⠀⠀⠀⠀⠀⠀⠀⠀⠀⠀⠀⠀⠀⠀⠀⠀⠙⢿⣿⣿⣿⣿⣿⣿⣿⣿⣿⡇</a:t>
            </a:r>
            <a:br/>
            <a:r>
              <a:t>⣿⣿⣿⣿⣿⣿⡿⠟⢁⣴⣿⣿⣿⣿⣿⣿⣿⣿⣿⣿⣿⣿⣿⣿⣿⣿⣿⣿⣿⣿⣿⣿⣿⣿⣿⣿⣿⣿⣿⣿⣿⣿⣿⣿⣿⣷⡀⠀⠀⠀⠀⠀⠀⠀⠀⠀⠀⠀⠀⠀⠀⠀⠀⠀⠀⠀⠀⠀⠀⠀⠀⠀⠀⠀⠀⠀⠀⠀⠀⠀⠀⠹⣿⣿⣿⣿⣿⣿⣿⣿⡇</a:t>
            </a:r>
            <a:br/>
            <a:r>
              <a:t>⣿⣿⣿⣿⡿⠏⠀⣴⣿⣿⣿⣿⣿⣿⣿⣿⣿⣿⣿⣿⣿⣿⣿⣿⣿⣿⣿⣿⣿⣿⣿⣿⣿⣿⣿⣿⣿⣿⣿⣿⣿⣿⣿⣿⣿⣿⣿⣆⠀⠀⠀⠀⠀⠀⠀⠀⠀⠀⠀⠀⠀⠀⠀⠀⠀⠀⠀⠀⠀⠀⠀⠀⠀⠀⠀⠀⠀⠀⠀⠀⠀⠀⠈⢻⣿⣿⣿⣿⣿⣿⡇</a:t>
            </a:r>
            <a:br/>
            <a:r>
              <a:t>⣿⣿⡿⠋⠀⢠⣾⣿⣿⣿⣿⣿⣿⣿⣿⣿⣿⣿⣿⣿⣿⣿⣿⣿⣿⣿⣿⣿⣿⣿⣿⣿⣿⣿⣿⣿⣿⣿⣿⣿⣿⣿⣿⣿⣿⣿⣿⣿⣧⠀⠀⠀⠀⠀⠀⠀⠀⠀⠀⠀⠀⠀⠀⠀⠀⠀⠀⠀⠀⠀⠀⠀⠀⠀⠀⠀⠀⠀⠀⠀⠀⠀⠀⠀⠹⣿⣿⣿⣿⣿⡇</a:t>
            </a:r>
            <a:br/>
            <a:r>
              <a:t>⣿⠏⠀⠀⣠⣿⣿⣿⣿⣿⣿⣿⣿⣿⣿⣿⣿⣿⣿⣿⣿⣿⣿⣿⣿⣿⣿⣿⣿⣿⣿⣿⣿⣿⣿⣿⣿⣿⣿⣿⣿⣿⣿⣿⣿⣿⣿⣿⣿⣇⠀⠀⠀⠀⠀⠀⠀⠀⠀⠀⠀⠀⠀⠀⠀⠀⠀⠀⠀⠀⠀⠀⠀⠀⠀⠀⠀⠀⠀⠀⠀⠀⠀⠀⠀⠘⢿⣿⣿⣿⡇</a:t>
            </a:r>
            <a:br/>
            <a:r>
              <a:t>⠁⠀⠀⣰⣿⣿⣿⣿⣿⣿⣿⣿⣿⣿⣿⣿⣿⣿⣿⣿⣿⣿⣿⣿⣿⣿⣿⠿⠛⠛⠛⠛⠿⣿⣿⣿⣿⣿⣿⣿⣿⣿⣿⣿⣿⣿⣿⣿⣿⣿⡄⠀⠀⠀⠀⠀⠀⠀⠀⠀⠀⠀⠀⠀⠀⠀⠀⠀⠀⠀⠀⠀⠀⠀⠀⠀⠀⠀⠀⠀⠀⠀⠀⠀⠀⠀⠈⢿⣿⣿⡇</a:t>
            </a:r>
            <a:br/>
            <a:r>
              <a:t>⠀⠀⣰⣿⣿⣿⣿⣿⣿⣿⣿⣿⣿⣿⣿⣿⣿⣿⣿⣿⣿⣿⣿⣿⡿⠋⠀⠀⠀⠀⠀⠀⠀⠀⠹⢿⣿⣿⣿⣿⣿⣿⣿⣿⣿⣿⣿⣿⣿⣿⣧⠀⠀⠀⠀⠀⠀⠀⠀⠀⠀⠀⠀⠀⠀⠀⠀⠀⠀⠀⠀⠀⠀⠀⠀⠀⠀⠀⠀⠀⠀⠀⠀⠀⠀⠀⠀⠈⢿⣿⡇</a:t>
            </a:r>
            <a:br/>
            <a:r>
              <a:t>⠀⣰⣿⣿⣿⣿⣿⣿⣿⣿⣿⣿⣿⣿⣿⣿⣿⣿⣿⣿⣿⣿⣿⠏⠀⠀⠀⠀⠀⠀⠀⠀⠀⠀⠀⠈⣿⣿⣿⣿⣿⣿⣿⣿⣿⣿⣿⣿⣿⣿⣿⠀⠀⠀⠀⠀⠀⠀⠀⠀⠀⠀⠀⠀⠀⠀⠀⠀⠀⠀⠀⠀⠀⠀⠀⠀⠀⠀⠀⠀⠀⠀⠀⠀⠀⠀⠀⠀⠈⢿⡇</a:t>
            </a:r>
            <a:br/>
            <a:r>
              <a:t>⢠⣿⣿⣿⣿⣿⣿⣿⣿⣿⣿⣿⣿⣿⣿⣿⣿⣿⣿⣿⣿⣿⡇⠀⠀⠀⠀⠀⠀⠀⠀⠀⠀⠀⠀⠀⢸⣿⣿⣿⣿⣿⣿⣿⣿⣿⣿⣿⣿⣿⣿⡆⠀⠀⠀⠀⠀⠀⠀⠀⠀⠀⠀⠀⠀⠀⠀⠀⠀⠀⠀⠀⠀⠀⠀⠀⠀⠀⠀⠀⠀⠀⠀⠀⠀⠀⠀⠀⠀⠘⡇</a:t>
            </a:r>
            <a:br/>
            <a:r>
              <a:t>⣿⣿⣿⣿⣿⣿⣿⣿⣿⣿⣿⣿⣿⣿⣿⣿⣿⣿⣿⣿⣿⣿⡇⠀⠀⠀⠀⠀⠀⠀⠀⠀⠀⠀⠀⠀⣾⣿⣿⣿⣿⣿⣿⣿⣿⣿⣿⣿⣿⣿⣿⠃⠀⠀⠀⠀⠀⠀⠀⠀⠀⠀⠀⠀⠀⠀⠀⠀⠀⠀⠀⠀⠀⠀⠀⠀⠀⠀⠀⠀⠀⠀⠀⠀⠀⠀⠀⠀⠀⠀⠁</a:t>
            </a:r>
            <a:br/>
            <a:r>
              <a:t>⣿⣿⣿⣿⣿⣿⣿⣿⣿⣿⣿⣿⣿⣿⣿⣿⣿⣿⣿⣿⣿⣿⣧⠀⠀⠀⠀⠀⠀⠀⠀⠀⠀⠀⢀⣾⣿⣿⣿⣿⣿⣿⣿⣿⣿⣿⣿⣿⣿⣿⣿⠀⠀⠀⠀⠀⠀⠀⠀⠀⠀⠀⠀⠀⠀⠀⠀⠀⠀⠀⠀⠀⠀⠀⠀⠀⠀⠀⠀⠀⠀⠀⠀⠀⠀⠀⠀⠀⠀⠀⠀</a:t>
            </a:r>
            <a:br/>
            <a:r>
              <a:t>⣿⣿⣿⣿⣿⣿⣿⣿⣿⣿⣿⣿⣿⣿⣿⣿⣿⣿⣿⣿⣿⣿⣿⣷⣄⠀⠀⠀⠀⠀⠀⠀⣀⣴⣿⣿⣿⣿⣿⣿⣿⣿⣿⣿⣿⣿⣿⣿⣿⣿⡏⠀⠀⠀⠀⠀⠀⠀⠀⠀⠀⠀⠀⠀⠀⠀⠀⠀⠀⠀⠀⠀⠀⠀⠀⠀⠀⠀⠀⠀⠀⠀⠀⠀⠀⠀⠀⠀⠀⠀⠀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⣿⣿⣿⣿⣿⣿⣿⣿⣿⣿⣿⣿⣿⣿⣿⣿⣿⣿⣿⣿⣿⣿⣿⣿⣿⣿⣶⣶⣤⣴⣶⣿⣿⣿⣿⣿⣿⣿⣿⣿⣿⣿⣿⣿⣿⣿⣿⣿⣿⣿⠁⠀⠀⠀⠀⠀⠀⠀⠀⠀⠀⠀⠀⠀⠀⠀⠀⠀⠀⠀⠀⠀⠀⠀⠀⠀⠀⠀⠀⠀⠀⠀⠀⠀⠀⠀⠀⠀⠀⠀⠀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⣿⣿⣿⣿⣿⣿⣿⣿⣿⣿⣿⣿⣿⣿⣿⣿⣿⣿⣿⣿⣿⣿⣿⣿⣿⣿⣿⣿⣿⣿⣿⣿⣿⣿⣿⣿⣿⣿⣿⣿⣿⣿⣿⣿⣿⣿⣿⠋⠀⠀⠀⠀⠀⠀⠀⠀⠀⠀⠀⠀⠀⠀⠀⠀⠀⠀⠀⠀⠀⠀⠀⠀⠀⠀⠀⠀⠀⠀⠀⠀⠀⠀⠀⠀⠀⠀⠀⠀⠀⠀⠀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⣿⣿⣿⣿⣿⣿⣿⣿⣿⣿⣿⣿⣿⣿⣿⣿⣿⣿⣿⣿⣿⣿⣿⣿⣿⣿⣿⣿⣿⣿⣿⣿⣿⣿⣿⣿⣿⣿⣿⣿⣿⣿⣿⣿⣿⠟⠁⠀⠀⠀⠀⠀⠀⠀⠀⠀⠀⠀⠀⠀⠀⠀⠀⠀⠀⠀⠀⠀⠀⠀⠀⠀⠀⠀⠀⠀⠀⠀⠀⠀⠀⠀⠀⠀⠀⠀⠀⠀⠀⠀⠀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⣿⣿⣿⣿⣿⣿⣿⣿⣿⣿⣿⣿⣿⣿⣿⣿⣿⣿⣿⣿⣿⣿⣿⣿⣿⣿⣿⣿⣿⣿⣿⣿⣿⣿⣿⣿⣿⣿⣿⣿⣿⣿⣿⠟⠁⠀⠀⠀⠀⠀⠀⠀⠀⠀⠀⠀⠀⠀⠀⠀⠀⠀⠀⠀⠀⠀⠀⠀⠀⠀⠀⠀⠀⠀⠀⠀⠀⠀⠀⠀⠀⠀⠀⠀⠀⠀⠀⠀⠀⠀⠀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⣿⣿⣿⣿⣿⣿⣿⣿⣿⣿⣿⣿⣿⣿⣿⣿⣿⣿⣿⣿⣿⣿⣿⣿⣿⣿⣿⣿⣿⣿⣿⣿⣿⣿⣿⣿⣿⣿⣿⣿⣿⡿⠋⠀⠀⠀⠀⠀⠀⠀⠀⠀⠀⠀⠀⠀⠀⠀⠀⠀⠀⠀⠀⠀⠀⠀⠀⠀⠀⠀⠀⠀⠀⠀⠀⠀⠀⠀⠀⠀⠀⠀⠀⠀⠀⠀⠀⠀⠀⠀⠀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⣿⣿⣿⣿⣿⣿⣿⣿⣿⣿⣿⣿⣿⣿⣿⣿⣿⣿⣿⣿⣿⣿⣿⣿⣿⣿⣿⣿⣿⣿⣿⣿⣿⣿⣿⣿⣿⣿⣿⣿⡟⠁⠀⠀⠀⠀⠀⠀⠀⠀⠀⠀⠀⠀⠀⠀⠀⠀⠀⠀⠀⠀⠀⠀⠀⠀⠀⠀⠀⠀⠀⠀⠀⠀⠀⠀⠀⠀⠀⠀⠀⠀⠀⠀⠀⠀⠀⠀⠀⠀⠀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⣿⣿⣿⣿⣿⣿⣿⣿⣿⣿⣿⣿⣿⣿⣿⣿⣿⣿⣿⣿⣿⣿⣿⣿⣿⣿⣿⣿⣿⣿⣿⣿⣿⣿⣿⣿⣿⣿⠃⠀⠀⠀⠀⠀⠀⠀⠀⠀⠀⠀⠀⠀⠀⠀⠀⠀⠀⠀⣀⣀⣀⣀⣀⠀⠀⠀⠀⠀⠀⠀⠀⠀⠀⠀⠀⠀⠀⠀⠀⠀⠀⠀⠀⠀⠀⠀⠀⠀⠀⠀⠀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⣿⣿⣿⣿⣿⣿⣿⣿⣿⣿⣿⣿⣿⣿⣿⣿⣿⣿⣿⣿⣿⣿⣿⣿⣿⣿⣿⣿⣿⣿⣿⣿⣿⣿⣿⣿⣿⡿⠀⠀⠀⠀⠀⠀⠀⠀⠀⠀⠀⠀⠀⠀⠀⠀⠀⠀⢠⣾⣿⣿⣿⣿⣿⣷⣦⠀⠀⠀⠀⠀⠀⠀⠀⠀⠀⠀⠀⠀⠀⠀⠀⠀⠀⠀⠀⠀⠀⠀⠀⠀⠀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⣿⣿⣿⣿⣿⣿⣿⣿⣿⣿⣿⣿⣿⣿⣿⣿⣿⣿⣿⣿⣿⣿⣿⣿⣿⣿⣿⣿⣿⣿⣿⣿⣿⣿⣿⣿⣿⡇⠀⠀⠀⠀⠀⠀⠀⠀⠀⠀⠀⠀⠀⠀⠀⠀⠀⠀⣾⣿⣿⣿⣿⣿⣿⣿⣿⣧⠀⠀⠀⠀⠀⠀⠀⠀⠀⠀⠀⠀⠀⠀⠀⠀⠀⠀⠀⠀⠀⠀⠀⠀⡀</a:t>
            </a:r>
            <a:br/>
            <a:r>
              <a:t>⠘⣿⣿⣿⣿⣿⣿⣿⣿⣿⣿⣿⣿⣿⣿⣿⣿⣿⣿⣿⣿⣿⣿⣿⣿⣿⣿⣿⣿⣿⣿⣿⣿⣿⣿⣿⣿⡇⠀⠀⠀⠀⠀⠀⠀⠀⠀⠀⠀⠀⠀⠀⠀⠀⠀⠀⢻⣿⣿⣿⣿⣿⣿⣿⣿⣿⠀⠀⠀⠀⠀⠀⠀⠀⠀⠀⠀⠀⠀⠀⠀⠀⠀⠀⠀⠀⠀⠀⠀⢠⡇</a:t>
            </a:r>
            <a:br/>
            <a:r>
              <a:t>⠀⠹⣿⣿⣿⣿⣿⣿⣿⣿⣿⣿⣿⣿⣿⣿⣿⣿⣿⣿⣿⣿⣿⣿⣿⣿⣿⣿⣿⣿⣿⣿⣿⣿⣿⣿⣿⡇⠀⠀⠀⠀⠀⠀⠀⠀⠀⠀⠀⠀⠀⠀⠀⠀⠀⠀⠈⠻⣿⣿⣿⣿⣿⣿⣿⠟⠀⠀⠀⠀⠀⠀⠀⠀⠀⠀⠀⠀⠀⠀⠀⠀⠀⠀⠀⠀⠀⠀⢀⣾⡇</a:t>
            </a:r>
            <a:br/>
            <a:r>
              <a:t>⠀⠀⠹⣿⣿⣿⣿⣿⣿⣿⣿⣿⣿⣿⣿⣿⣿⣿⣿⣿⣿⣿⣿⣿⣿⣿⣿⣿⣿⣿⣿⣿⣿⣿⣿⣿⣿⡇⠀⠀⠀⠀⠀⠀⠀⠀⠀⠀⠀⠀⠀⠀⠀⠀⠀⠀⠀⠀⠈⠙⠛⠿⠟⠛⠉⠀⠀⠀⠀⠀⠀⠀⠀⠀⠀⠀⠀⠀⠀⠀⠀⠀⠀⠀⠀⠀⠀⢀⣾⣿⠇</a:t>
            </a:r>
            <a:br/>
            <a:r>
              <a:t>⠀⠀⠀⠹⣿⣿⣿⣿⣿⣿⣿⣿⣿⣿⣿⣿⣿⣿⣿⣿⣿⣿⣿⣿⣿⣿⣿⣿⣿⣿⣿⣿⣿⣿⣿⣿⣿⣷⠀⠀⠀⠀⠀⠀⠀⠀⠀⠀⠀⠀⠀⠀⠀⠀⠀⠀⠀⠀⠀⠀⠀⠀⠀⠀⠀⠀⠀⠀⠀⠀⠀⠀⠀⠀⠀⠀⠀⠀⠀⠀⠀⠀⠀⠀⠀⠀⢀⣾⡿⠋⠀</a:t>
            </a:r>
            <a:br/>
            <a:r>
              <a:t>⠀⠀⠀⠀⠙⣿⣿⣿⣿⣿⣿⣿⣿⣿⣿⣿⣿⣿⣿⣿⣿⣿⣿⣿⣿⣿⣿⣿⣿⣿⣿⣿⣿⣿⣿⣿⣿⣿⡆⠀⠀⠀⠀⠀⠀⠀⠀⠀⠀⠀⠀⠀⠀⠀⠀⠀⠀⠀⠀⠀⠀⠀⠀⠀⠀⠀⠀⠀⠀⠀⠀⠀⠀⠀⠀⠀⠀⠀⠀⠀⠀⠀⠀⠀⠀⢠⣾⠏⠀⠀⠀</a:t>
            </a:r>
            <a:br/>
            <a:r>
              <a:t>⠀⠀⠀⠀⠀⠘⢿⣿⣿⣿⣿⣿⣿⣿⣿⣿⣿⣿⣿⣿⣿⣿⣿⣿⣿⣿⣿⣿⣿⣿⣿⣿⣿⣿⣿⣿⣿⣿⣿⡀⠀⠀⠀⠀⠀⠀⠀⠀⠀⠀⠀⠀⠀⠀⠀⠀⠀⠀⠀⠀⠀⠀⠀⠀⠀⠀⠀⠀⠀⠀⠀⠀⠀⠀⠀⠀⠀⠀⠀⠀⠀⠀⠀⠀⣰⠟⠁⠀⠀⠀⠀</a:t>
            </a:r>
            <a:br/>
            <a:r>
              <a:t>⠀⠀⠀⠀⠀⠀⠀⠻⣿⣿⣿⣿⣿⣿⣿⣿⣿⣿⣿⣿⣿⣿⣿⣿⣿⣿⣿⣿⣿⣿⣿⣿⣿⣿⣿⣿⣿⣿⣿⣷⡀⠀⠀⠀⠀⠀⠀⠀⠀⠀⠀⠀⠀⠀⠀⠀⠀⠀⠀⠀⠀⠀⠀⠀⠀⠀⠀⠀⠀⠀⠀⠀⠀⠀⠀⠀⠀⠀⠀⠀⠀⠀⢀⠜⠁⠀⠀⠀⠀⠀⠀</a:t>
            </a:r>
            <a:br/>
            <a:r>
              <a:t>⠀⠀⠀⠀⠀⠀⠀⠀⠈⢻⣿⣿⣿⣿⣿⣿⣿⣿⣿⣿⣿⣿⣿⣿⣿⣿⣿⣿⣿⣿⣿⣿⣿⣿⣿⣿⣿⣿⣿⣿⣿⣄⠀⠀⠀⠀⠀⠀⠀⠀⠀⠀⠀⠀⠀⠀⠀⠀⠀⠀⠀⠀⠀⠀⠀⠀⠀⠀⠀⠀⠀⠀⠀⠀⠀⠀⠀⠀⠀⠀⠀⠀⠀⠀⠀⠀⠀⠀⠀⠀⠀</a:t>
            </a:r>
            <a:br/>
            <a:r>
              <a:t>⠀⠀⠀⠀⠀⠀⠀⠀⠀⠀⠙⢿⣿⣿⣿⣿⣿⣿⣿⣿⣿⣿⣿⣿⣿⣿⣿⣿⣿⣿⣿⣿⣿⣿⣿⣿⣿⣿⣿⣿⣿⣿⣧⡀⠀⠀⠀⠀⠀⠀⠀⠀⠀⠀⠀⠀⠀⠀⠀⠀⠀⠀⠀⠀⠀⠀⠀⠀⠀⠀⠀⠀⠀⠀⠀⠀⠀⠀⠀⠀⠀⠀⠀⠀⠀⠀⠀⠀⠀⠀⠀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⠀⠀⠀⠀⠀⠀⠀⠀⠀⢀⣴⣿⣿⣿⣿⣿⣿⣿⣿⣿⣿⣿⣿⣿⣿⣿⣿⣿⣿⣿⣿⣿⣿⣿⣿⣿⣿⣿⣿⣿⣿⣿⣿⣿⣿⣿⣿⣿⣿⣿⣿⣿⣿⣿⣿⣿⣿⣿⡄⠀⠀⠀⠀⠀⠀⠀⠀⠀⠀⠀⠀⠀⠀⠀⠀⠀⠀⠀⠀⠈⠻⣿⣿⣿⣿⣿⣿⣿⣿⣿⡇</a:t>
            </a:r>
            <a:br/>
            <a:r>
              <a:t>⠀⠀⠀⠀⠀⠀⠀⠀⣴⣿⣿⣿⣿⣿⣿⣿⣿⣿⣿⣿⣿⣿⣿⣿⣿⣿⣿⣿⣿⣿⣿⣿⣿⣿⣿⣿⣿⣿⣿⣿⣿⣿⣿⣿⣿⣿⣿⣿⣿⣿⣿⣿⣿⣿⣿⣿⣿⣿⣷⡄⠀⠀⠀⠀⠀⠀⠀⠀⠀⠀⠀⠀⠀⠀⠀⠀⠀⠀⠀⠀⠀⠈⢻⣿⣿⣿⣿⣿⣿⣿⡇</a:t>
            </a:r>
            <a:br/>
            <a:r>
              <a:t>⠀⠀⠀⠀⠀⠀⣠⣾⣿⣿⣿⣿⣿⣿⣿⣿⣿⣿⣿⣿⣿⣿⣿⣿⣿⣿⣿⣿⣿⣿⣿⣿⣿⣿⣿⣿⣿⡿⠿⠿⠿⣿⣿⣿⣿⣿⣿⣿⣿⣿⣿⣿⣿⣿⣿⣿⣿⣿⣿⣧⠀⠀⠀⠀⠀⠀⠀⠀⠀⠀⠀⠀⠀⠀⠀⠀⠀⠀⠀⠀⠀⠀⠀⠙⣿⣿⣿⣿⣿⣿⡇</a:t>
            </a:r>
            <a:br/>
            <a:r>
              <a:t>⠀⠀⠀⠀⠀⣴⣿⣿⣿⣿⣿⣿⣿⣿⣿⣿⣿⣿⣿⣿⣿⣿⣿⣿⣿⣿⣿⣿⣿⣿⣿⣿⣿⠿⠛⠉⠀⠀⠀⠀⠀⠀⠉⠻⣿⣿⣿⣿⣿⣿⣿⣿⣿⣿⣿⣿⣿⣿⣿⣿⡀⠀⠀⠀⠀⠀⠀⠀⠀⠀⠀⠀⠀⠀⠀⠀⠀⠀⠀⠀⠀⠀⠀⠀⠈⢻⣿⣿⣿⣿⡇</a:t>
            </a:r>
            <a:br/>
            <a:r>
              <a:t>⠀⠀⠀⢀⣾⣿⣿⣿⣿⣿⣿⣿⣿⣿⣿⣿⣿⣿⣿⣿⣿⣿⣿⣿⣿⣿⣿⣿⣿⣿⣿⡿⠁⠀⠀⠀⠀⠀⠀⠀⠀⠀⠀⠀⠘⣿⣿⣿⣿⣿⣿⣿⣿⣿⣿⣿⣿⣿⣿⣿⡇⠀⠀⠀⠀⠀⠀⠀⠀⠀⠀⠀⠀⠀⠀⠀⠀⠀⠀⠀⠀⠀⠀⠀⠀⠀⠻⣿⣿⣿⡇</a:t>
            </a:r>
            <a:br/>
            <a:r>
              <a:t>⠀⠀⢀⣾⣿⣿⣿⣿⣿⣿⣿⣿⣿⣿⣿⣿⣿⣿⣿⣿⣿⣿⣿⣿⣿⣿⣿⣿⣿⣿⣿⠁⠀⠀⠀⠀⠀⠀⠀⠀⠀⠀⠀⠀⠀⢸⣿⣿⣿⣿⣿⣿⣿⣿⣿⣿⣿⣿⣿⣿⡇⠀⠀⠀⠀⠀⠀⠀⠀⠀⠀⠀⠀⠀⠀⠀⠀⠀⠀⠀⠀⠀⠀⠀⠀⠀⠀⠹⣿⣿⡇</a:t>
            </a:r>
            <a:br/>
            <a:r>
              <a:t>⠀⢠⣿⣿⣿⣿⣿⣿⣿⣿⣿⣿⣿⣿⣿⣿⣿⣿⣿⣿⣿⣿⣿⣿⣿⣿⣿⣿⣿⣿⣿⠀⠀⠀⠀⠀⠀⠀⠀⠀⠀⠀⠀⠀⠀⢸⣿⣿⣿⣿⣿⣿⣿⣿⣿⣿⣿⣿⣿⣿⡇⠀⠀⠀⠀⠀⠀⠀⠀⠀⠀⠀⠀⠀⠀⠀⠀⠀⠀⠀⠀⠀⠀⠀⠀⠀⠀⠀⠹⣿⡇</a:t>
            </a:r>
            <a:br/>
            <a:r>
              <a:t>⢀⣾⣿⣿⣿⣿⣿⣿⣿⣿⣿⣿⣿⣿⣿⣿⣿⣿⣿⣿⣿⣿⣿⣿⣿⣿⣿⣿⣿⣿⣿⣇⠀⠀⠀⠀⠀⠀⠀⠀⠀⠀⠀⠀⢠⣿⣿⣿⣿⣿⣿⣿⣿⣿⣿⣿⣿⣿⣿⣿⠇⠀⠀⠀⠀⠀⠀⠀⠀⠀⠀⠀⠀⠀⠀⠀⠀⠀⠀⠀⠀⠀⠀⠀⠀⠀⠀⠀⠀⠹⡇</a:t>
            </a:r>
            <a:br/>
            <a:r>
              <a:t>⣼⣿⣿⣿⣿⣿⣿⣿⣿⣿⣿⣿⣿⣿⣿⣿⣿⣿⣿⣿⣿⣿⣿⣿⣿⣿⣿⣿⣿⣿⣿⣿⣧⣀⠀⠀⠀⠀⠀⠀⠀⠀⣠⣶⣿⣿⣿⣿⣿⣿⣿⣿⣿⣿⣿⣿⣿⣿⣿⣿⠀⠀⠀⠀⠀⠀⠀⠀⠀⠀⠀⠀⠀⠀⠀⠀⠀⠀⠀⠀⠀⠀⠀⠀⠀⠀⠀⠀⠀⠀⠃</a:t>
            </a:r>
            <a:br/>
            <a:r>
              <a:t>⣿⣿⣿⣿⣿⣿⣿⣿⣿⣿⣿⣿⣿⣿⣿⣿⣿⣿⣿⣿⣿⣿⣿⣿⣿⣿⣿⣿⣿⣿⣿⣿⣿⣿⣷⣶⣦⣤⣴⣶⣾⣿⣿⣿⣿⣿⣿⣿⣿⣿⣿⣿⣿⣿⣿⣿⣿⣿⣿⡏⠀⠀⠀⠀⠀⠀⠀⠀⠀⠀⠀⠀⠀⠀⠀⠀⠀⠀⠀⠀⠀⠀⠀⠀⠀⠀⠀⠀⠀⠀⠀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⣿⣿⣿⣿⣿⣿⣿⣿⣿⣿⣿⣿⣿⣿⣿⣿⣿⣿⣿⣿⣿⣿⣿⣿⣿⣿⣿⣿⣿⣿⣿⣿⣿⣿⣿⣿⣿⣿⣿⣿⣿⣿⣿⣿⣿⣿⣿⣿⣿⣿⣿⣿⣿⣿⣿⣿⣿⣿⡏⠀⠀⠀⠀⠀⠀⠀⠀⠀⠀⠀⠀⠀⠀⠀⠀⠀⠀⠀⠀⠀⠀⠀⠀⠀⠀⠀⠀⠀⠀⠀⠀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⣿⣿⣿⣿⣿⣿⣿⣿⣿⣿⣿⣿⣿⣿⣿⣿⣿⣿⣿⣿⣿⣿⣿⣿⣿⣿⣿⣿⣿⣿⣿⣿⣿⣿⣿⣿⣿⣿⣿⣿⣿⣿⣿⣿⣿⣿⣿⣿⣿⣿⣿⣿⣿⣿⣿⣿⣿⠟⠀⠀⠀⠀⠀⠀⠀⠀⠀⠀⠀⠀⠀⠀⠀⠀⠀⠀⠀⠀⠀⠀⠀⠀⠀⠀⠀⠀⠀⠀⠀⠀⠀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⣿⣿⣿⣿⣿⣿⣿⣿⣿⣿⣿⣿⣿⣿⣿⣿⣿⣿⣿⣿⣿⣿⣿⣿⣿⣿⣿⣿⣿⣿⣿⣿⣿⣿⣿⣿⣿⣿⣿⣿⣿⣿⣿⣿⣿⣿⣿⣿⣿⣿⣿⣿⣿⣿⣿⣿⠏⠀⠀⠀⠀⠀⠀⠀⠀⠀⠀⠀⠀⠀⠀⠀⠀⠀⠀⠀⠀⠀⠀⠀⠀⠀⠀⠀⠀⠀⠀⠀⠀⠀⠀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⣿⣿⣿⣿⣿⣿⣿⣿⣿⣿⣿⣿⣿⣿⣿⣿⣿⣿⣿⣿⣿⣿⣿⣿⣿⣿⣿⣿⣿⣿⣿⣿⣿⣿⣿⣿⣿⣿⣿⣿⣿⣿⣿⣿⣿⣿⣿⣿⣿⣿⣿⣿⣿⣿⠿⠁⠀⠀⠀⠀⠀⠀⠀⠀⠀⠀⠀⠀⠀⠀⠀⠀⠀⠀⠀⠀⠀⠀⠀⠀⠀⠀⠀⠀⠀⠀⠀⠀⠀⠀⠀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⣿⣿⣿⣿⣿⣿⣿⣿⣿⣿⣿⣿⣿⣿⣿⣿⣿⣿⣿⣿⣿⣿⣿⣿⣿⣿⣿⣿⣿⣿⣿⣿⣿⣿⣿⣿⣿⣿⣿⣿⣿⣿⣿⣿⣿⣿⣿⣿⣿⡿⠛⠁⠀⠀⠀⠀⠀⠀⠀⠀⠀⠀⠀⠀⠀⠀⠀⠀⠀⠀⠀⠀⠀⠀⠀⠀⠀⠀⠀⠀⠀⠀⠀⠀⠀⠀⠀⠀⠀⠀⠀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⣿⣿⣿⣿⣿⣿⣿⣿⣿⣿⣿⣿⣿⣿⣿⣿⣿⣿⣿⣿⣿⣿⣿⣿⣿⣿⣿⣿⣿⣿⣿⣿⣿⣿⣿⣿⣿⣿⣿⣿⣿⣿⣿⣿⣿⠿⠟⠋⠁⠀⠀⠀⠀⠀⠀⠀⠀⠀⠀⠀⠀⠀⠀⠀⠀⠀⠀⠀⠀⠀⠀⠀⠀⠀⠀⠀⠀⠀⠀⠀⠀⠀⠀⠀⠀⠀⠀⠀⠀⠀⠀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⣿⣿⣿⣿⣿⣿⣿⣿⣿⣿⣿⣿⣿⣿⣿⣿⣿⣿⣿⣿⣿⣿⣿⣿⣿⣿⣿⣿⣿⣿⣿⣿⣿⣿⣿⣿⣿⣿⣿⣿⡿⠟⠋⠁⠀⠀⠀⠀⠀⠀⠀⠀⠀⠀⠀⠀⠀⠀⠀⠀⠀⠀⠀⠀⠀⠀⠀⠀⠀⠀⠀⠀⠀⠀⠀⠀⠀⠀⠀⠀⠀⠀⠀⠀⠀⠀⠀⠀⠀⠀⠀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⣿⣿⣿⣿⣿⣿⣿⣿⣿⣿⣿⣿⣿⣿⣿⣿⣿⣿⣿⣿⣿⣿⣿⣿⣿⣿⣿⣿⣿⣿⣿⣿⣿⣿⣿⣿⣿⠿⠋⠁⠀⠀⠀⠀⠀⠀⠀⠀⠀⠀⠀⠀⠀⠀⠀⠀⠀⠀⠀⠀⠀⠀⠀⠀⠀⠀⠀⠀⠀⠀⠀⠀⠀⠀⠀⠀⠀⠀⠀⠀⠀⠀⠀⠀⠀⠀⠀⠀⠀⠀⠀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⣿⣿⣿⣿⣿⣿⣿⣿⣿⣿⣿⣿⣿⣿⣿⣿⣿⣿⣿⣿⣿⣿⣿⣿⣿⣿⣿⣿⣿⣿⣿⣿⣿⣿⣿⠟⠁⠀⠀⠀⠀⠀⠀⠀⠀⠀⠀⠀⠀⠀⠀⠀⠀⠀⠀⠀⠀⠀⠀⠀⠀⠀⠀⠀⠀⠀⠀⠀⠀⠀⠀⠀⠀⠀⠀⠀⠀⠀⠀⠀⠀⠀⠀⠀⠀⠀⠀⠀⠀⠀⠀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⣿⣿⣿⣿⣿⣿⣿⣿⣿⣿⣿⣿⣿⣿⣿⣿⣿⣿⣿⣿⣿⣿⣿⣿⣿⣿⣿⣿⣿⣿⣿⣿⣿⠟⠁⠀⠀⠀⠀⠀⠀⠀⠀⠀⠀⠀⠀⠀⠀⠀⠀⠀⠀⠀⠀⠀⠀⠀⠀⠀⠀⠀⠀⠀⠀⠀⠀⠀⠀⠀⠀⠀⠀⠀⠀⠀⠀⠀⠀⠀⠀⠀⠀⠀⠀⠀⠀⠀⠀⠀⠀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⣿⣿⣿⣿⣿⣿⣿⣿⣿⣿⣿⣿⣿⣿⣿⣿⣿⣿⣿⣿⣿⣿⣿⣿⣿⣿⣿⣿⣿⣿⣿⡿⠁⠀⠀⠀⠀⠀⠀⠀⠀⠀⠀⠀⠀⠀⠀⠀⠀⠀⠀⠀⠀⠀⠀⠀⠀⠀⠀⠀⠀⠀⠀⠀⠀⠀⠀⠀⠀⠀⠀⠀⠀⠀⠀⠀⠀⠀⠀⠀⠀⠀⠀⠀⠀⠀⠀⠀⠀⠀⠀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⣿⣿⣿⣿⣿⣿⣿⣿⣿⣿⣿⣿⣿⣿⣿⣿⣿⣿⣿⣿⣿⣿⣿⣿⣿⣿⣿⣿⣿⣿⡟⠀⠀⠀⠀⠀⠀⠀⠀⠀⠀⠀⠀⠀⠀⠀⠀⠀⠀⠀⠀⠀⠀⠀⠀⠀⠀⠀⠀⠀⠀⠀⠀⠀⠀⠀⠀⠀⠀⠀⠀⠀⠀⠀⠀⠀⠀⠀⠀⠀⠀⠀⠀⠀⠀⠀⠀⠀⠀⠀⠀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⣿⣿⣿⣿⣿⣿⣿⣿⣿⣿⣿⣿⣿⣿⣿⣿⣿⣿⣿⣿⣿⣿⣿⣿⣿⣿⣿⣿⣿⡏⠀⠀⠀⠀⠀⠀⠀⠀⠀⠀⠀⠀⠀⠀⠀⠀⠀⠀⠀⠀⠀⠀⠀⠀⠀⠀⠀⠀⠀⠀⠀⠀⠀⠀⠀⠀⠀⠀⠀⠀⠀⠀⠀⠀⠀⠀⠀⠀⠀⠀⠀⠀⠀⠀⠀⠀⠀⠀⠀⠀⠀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⣿⣿⣿⣿⣿⣿⣿⣿⣿⣿⣿⣿⣿⣿⣿⣿⣿⣿⣿⣿⣿⣿⣿⣿⣿⣿⣿⣿⡟⠀⠀⠀⠀⠀⠀⠀⠀⠀⠀⠀⠀⠀⠀⠀⠀⠀⠀⠀⠀⠀⠀⠀⠀⠀⠀⠀⠀⠀⠀⠀⠀⠀⠀⠀⠀⠀⠀⠀⠀⠀⠀⠀⠀⠀⠀⠀⠀⠀⠀⠀⠀⠀⠀⠀⠀⠀⠀⠀⠀⠀⠀</a:t>
            </a:r>
            <a:br/>
            <a:r>
              <a:t>⢻⣿⣿⣿⣿⣿⣿⣿⣿⣿⣿⣿⣿⣿⣿⣿⣿⣿⣿⣿⣿⣿⣿⣿⣿⣿⣿⣿⠃⠀⠀⠀⠀⠀⠀⠀⠀⠀⠀⠀⠀⠀⠀⠀⠀⠀⠀⠀⢀⣤⣶⣶⣶⣤⡄⠀⠀⠀⠀⠀⠀⠀⠀⠀⠀⠀⠀⠀⠀⠀⠀⠀⠀⠀⠀⠀⠀⠀⠀⠀⠀⠀⠀⠀⠀⠀⠀⠀⠀⠀⡄</a:t>
            </a:r>
            <a:br/>
            <a:r>
              <a:t>⠀⢿⣿⣿⣿⣿⣿⣿⣿⣿⣿⣿⣿⣿⣿⣿⣿⣿⣿⣿⣿⣿⣿⣿⣿⣿⣿⡏⠀⠀⠀⠀⠀⠀⠀⠀⠀⠀⠀⠀⠀⠀⠀⠀⠀⠀⠀⢠⣿⣿⣿⣿⣿⣿⣿⣧⡀⠀⠀⠀⠀⠀⠀⠀⠀⠀⠀⠀⠀⠀⠀⠀⠀⠀⠀⠀⠀⠀⠀⠀⠀⠀⠀⠀⠀⠀⠀⠀⠀⣰⡇</a:t>
            </a:r>
            <a:br/>
            <a:r>
              <a:t>⠀⠈⢿⣿⣿⣿⣿⣿⣿⣿⣿⣿⣿⣿⣿⣿⣿⣿⣿⣿⣿⣿⣿⣿⣿⣿⣿⡇⠀⠀⠀⠀⠀⠀⠀⠀⠀⠀⠀⠀⠀⠀⠀⠀⠀⠀⠀⣾⣿⣿⣿⣿⣿⣿⣿⣿⣧⠀⠀⠀⠀⠀⠀⠀⠀⠀⠀⠀⠀⠀⠀⠀⠀⠀⠀⠀⠀⠀⠀⠀⠀⠀⠀⠀⠀⠀⠀⠀⣰⣿⡇</a:t>
            </a:r>
            <a:br/>
            <a:r>
              <a:t>⠀⠀⠈⢿⣿⣿⣿⣿⣿⣿⣿⣿⣿⣿⣿⣿⣿⣿⣿⣿⣿⣿⣿⣿⣿⣿⣿⡇⠀⠀⠀⠀⠀⠀⠀⠀⠀⠀⠀⠀⠀⠀⠀⠀⠀⠀⠀⢺⣿⣿⣿⣿⣿⣿⣿⣿⡟⠀⠀⠀⠀⠀⠀⠀⠀⠀⠀⠀⠀⠀⠀⠀⠀⠀⠀⠀⠀⠀⠀⠀⠀⠀⠀⠀⠀⠀⠀⣰⣿⣿⡇</a:t>
            </a:r>
            <a:br/>
            <a:r>
              <a:t>⠀⠀⠀⠈⢻⣿⣿⣿⣿⣿⣿⣿⣿⣿⣿⣿⣿⣿⣿⣿⣿⣿⣿⣿⣿⣿⣿⡇⠀⠀⠀⠀⠀⠀⠀⠀⠀⠀⠀⠀⠀⠀⠀⠀⠀⠀⠀⠀⠻⣿⣿⣿⣿⣿⣿⡿⠃⠀⠀⠀⠀⠀⠀⠀⠀⠀⠀⠀⠀⠀⠀⠀⠀⠀⠀⠀⠀⠀⠀⠀⠀⠀⠀⠀⠀⠀⣴⣿⣿⣿⡇</a:t>
            </a:r>
            <a:br/>
            <a:r>
              <a:t>⠀⠀⠀⠀⠀⠹⣿⣿⣿⣿⣿⣿⣿⣿⣿⣿⣿⣿⣿⣿⣿⣿⣿⣿⣿⣿⣿⣇⠀⠀⠀⠀⠀⠀⠀⠀⠀⠀⠀⠀⠀⠀⠀⠀⠀⠀⠀⠀⠀⠈⠙⠛⠿⠛⠋⠀⠀⠀⠀⠀⠀⠀⠀⠀⠀⠀⠀⠀⠀⠀⠀⠀⠀⠀⠀⠀⠀⠀⠀⠀⠀⠀⠀⠀⢀⣾⣿⣿⣿⣿⡇</a:t>
            </a:r>
            <a:br/>
            <a:r>
              <a:t>⠀⠀⠀⠀⠀⠀⠘⢿⣿⣿⣿⣿⣿⣿⣿⣿⣿⣿⣿⣿⣿⣿⣿⣿⣿⣿⣿⣿⠀⠀⠀⠀⠀⠀⠀⠀⠀⠀⠀⠀⠀⠀⠀⠀⠀⠀⠀⠀⠀⠀⠀⠀⠀⠀⠀⠀⠀⠀⠀⠀⠀⠀⠀⠀⠀⠀⠀⠀⠀⠀⠀⠀⠀⠀⠀⠀⠀⠀⠀⠀⠀⠀⠀⣠⣿⣿⣿⣿⣿⣿⡇</a:t>
            </a:r>
            <a:br/>
            <a:r>
              <a:t>⠀⠀⠀⠀⠀⠀⠀⠀⠹⣿⣿⣿⣿⣿⣿⣿⣿⣿⣿⣿⣿⣿⣿⣿⣿⣿⣿⣿⣇⠀⠀⠀⠀⠀⠀⠀⠀⠀⠀⠀⠀⠀⠀⠀⠀⠀⠀⠀⠀⠀⠀⠀⠀⠀⠀⠀⠀⠀⠀⠀⠀⠀⠀⠀⠀⠀⠀⠀⠀⠀⠀⠀⠀⠀⠀⠀⠀⠀⠀⠀⠀⢀⣼⣿⣿⣿⣿⣿⣿⣿⡇</a:t>
            </a:r>
            <a:br/>
            <a:r>
              <a:t>⠀⠀⠀⠀⠀⠀⠀⠀⠀⠈⠻⣿⣿⣿⣿⣿⣿⣿⣿⣿⣿⣿⣿⣿⣿⣿⣿⣿⣿⡆⠀⠀⠀⠀⠀⠀⠀⠀⠀⠀⠀⠀⠀⠀⠀⠀⠀⠀⠀⠀⠀⠀⠀⠀⠀⠀⠀⠀⠀⠀⠀⠀⠀⠀⠀⠀⠀⠀⠀⠀⠀⠀⠀⠀⠀⠀⠀⠀⠀⢀⣴⣿⣿⣿⣿⣿⣿⡿⠟⠉⠀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⠀⠀⠀⠀⠀⠀⠀⠀⠀⣠⣾⣿⣿⣿⣿⣿⣿⣿⣿⣿⣿⣿⣿⣿⣿⣿⣿⣿⣿⣿⣿⣿⣿⣿⣿⣿⣿⣿⣿⣿⣿⣿⣿⣿⣿⣿⣿⣿⣿⣿⣿⣿⣿⣿⣿⣿⣿⣿⣿⣿⣿⣿⣿⣿⡆⠀⠀⠀⠀⠀⠀⠀⠀⠀⠀⠀⠀⠀⠀⠀⠙⢿⣿⣿⣿⣿⣿⣿⣿⣿⡇</a:t>
            </a:r>
            <a:br/>
            <a:r>
              <a:t>⠀⠀⠀⠀⠀⠀⠀⢀⣼⣿⣿⣿⣿⣿⣿⣿⣿⣿⣿⣿⣿⣿⣿⣿⣿⣿⣿⣿⣿⣿⣿⣿⣿⣿⣿⣿⣿⣿⣿⣿⣿⣿⣿⣿⣿⣿⣿⣿⣿⣿⣿⣿⣿⣿⣿⣿⣿⣿⣿⣿⣿⣿⣿⣿⣿⡄⠀⠀⠀⠀⠀⠀⠀⠀⠀⠀⠀⠀⠀⠀⠀⠀⠻⣿⣿⣿⣿⣿⣿⣿⡇</a:t>
            </a:r>
            <a:br/>
            <a:r>
              <a:t>⠀⠀⠀⠀⠀⠀⣰⣿⣿⣿⣿⣿⣿⣿⣿⣿⣿⣿⣿⣿⣿⣿⣿⣿⣿⣿⣿⣿⣿⣿⣿⣿⣿⣿⣿⣿⣿⣿⣿⠿⠟⠛⠋⠉⠉⠙⠛⠿⣿⣿⣿⣿⣿⣿⣿⣿⣿⣿⣿⣿⣿⣿⣿⣿⣿⣧⠀⠀⠀⠀⠀⠀⠀⠀⠀⠀⠀⠀⠀⠀⠀⠀⠀⠈⢿⣿⣿⣿⣿⣿⡇</a:t>
            </a:r>
            <a:br/>
            <a:r>
              <a:t>⠀⠀⠀⠀⢀⣼⣿⣿⣿⣿⣿⣿⣿⣿⣿⣿⣿⣿⣿⣿⣿⣿⣿⣿⣿⣿⣿⣿⣿⣿⣿⣿⣿⣿⣿⣿⣿⡟⠁⠀⠀⠀⠀⠀⠀⠀⠀⠀⠀⠙⣿⣿⣿⣿⣿⣿⣿⣿⣿⣿⣿⣿⣿⣿⣿⣿⠀⠀⠀⠀⠀⠀⠀⠀⠀⠀⠀⠀⠀⠀⠀⠀⠀⠀⠀⠻⣿⣿⣿⣿⡇</a:t>
            </a:r>
            <a:br/>
            <a:r>
              <a:t>⠀⠀⠀⢠⣿⣿⣿⣿⣿⣿⣿⣿⣿⣿⣿⣿⣿⣿⣿⣿⣿⣿⣿⣿⣿⣿⣿⣿⣿⣿⣿⣿⣿⣿⣿⣿⡟⠀⠀⠀⠀⠀⠀⠀⠀⠀⠀⠀⠀⠀⠙⣿⣿⣿⣿⣿⣿⣿⣿⣿⣿⣿⣿⣿⣿⣿⡀⠀⠀⠀⠀⠀⠀⠀⠀⠀⠀⠀⠀⠀⠀⠀⠀⠀⠀⠀⠙⣿⣿⣿⡇</a:t>
            </a:r>
            <a:br/>
            <a:r>
              <a:t>⠀⠀⢠⣿⣿⣿⣿⣿⣿⣿⣿⣿⣿⣿⣿⣿⣿⣿⣿⣿⣿⣿⣿⣿⣿⣿⣿⣿⣿⣿⣿⣿⣿⣿⣿⣿⠃⠀⠀⠀⠀⠀⠀⠀⠀⠀⠀⠀⠀⠀⠀⣿⣿⣿⣿⣿⣿⣿⣿⣿⣿⣿⣿⣿⣿⣿⠃⠀⠀⠀⠀⠀⠀⠀⠀⠀⠀⠀⠀⠀⠀⠀⠀⠀⠀⠀⠀⠘⣿⣿⡇</a:t>
            </a:r>
            <a:br/>
            <a:r>
              <a:t>⠀⢠⣿⣿⣿⣿⣿⣿⣿⣿⣿⣿⣿⣿⣿⣿⣿⣿⣿⣿⣿⣿⣿⣿⣿⣿⣿⣿⣿⣿⣿⣿⣿⣿⣿⣿⣇⠀⠀⠀⠀⠀⠀⠀⠀⠀⠀⠀⠀⠀⢰⣿⣿⣿⣿⣿⣿⣿⣿⣿⣿⣿⣿⣿⣿⣿⠀⠀⠀⠀⠀⠀⠀⠀⠀⠀⠀⠀⠀⠀⠀⠀⠀⠀⠀⠀⠀⠀⠘⣿⡇</a:t>
            </a:r>
            <a:br/>
            <a:r>
              <a:t>⢠⣿⣿⣿⣿⣿⣿⣿⣿⣿⣿⣿⣿⣿⣿⣿⣿⣿⣿⣿⣿⣿⣿⣿⣿⣿⣿⣿⣿⣿⣿⣿⣿⣿⣿⣿⣿⣆⠀⠀⠀⠀⠀⠀⠀⠀⠀⠀⠀⣠⣿⣿⣿⣿⣿⣿⣿⣿⣿⣿⣿⣿⣿⣿⣿⡟⠀⠀⠀⠀⠀⠀⠀⠀⠀⠀⠀⠀⠀⠀⠀⠀⠀⠀⠀⠀⠀⠀⠀⠘⡇</a:t>
            </a:r>
            <a:br/>
            <a:r>
              <a:t>⣾⣿⣿⣿⣿⣿⣿⣿⣿⣿⣿⣿⣿⣿⣿⣿⣿⣿⣿⣿⣿⣿⣿⣿⣿⣿⣿⣿⣿⣿⣿⣿⣿⣿⣿⣿⣿⣿⣿⣦⣄⣀⣀⣀⣀⣀⣤⣴⣿⣿⣿⣿⣿⣿⣿⣿⣿⣿⣿⣿⣿⣿⣿⣿⣿⠃⠀⠀⠀⠀⠀⠀⠀⠀⠀⠀⠀⠀⠀⠀⠀⠀⠀⠀⠀⠀⠀⠀⠀⠀⠁</a:t>
            </a:r>
            <a:br/>
            <a:r>
              <a:t>⣿⣿⣿⣿⣿⣿⣿⣿⣿⣿⣿⣿⣿⣿⣿⣿⣿⣿⣿⣿⣿⣿⣿⣿⣿⣿⣿⣿⣿⣿⣿⣿⣿⣿⣿⣿⣿⣿⣿⣿⣿⣿⣿⣿⣿⣿⣿⣿⣿⣿⣿⣿⣿⣿⣿⣿⣿⣿⣿⣿⣿⣿⣿⣿⡏⠀⠀⠀⠀⠀⠀⠀⠀⠀⠀⠀⠀⠀⠀⠀⠀⠀⠀⠀⠀⠀⠀⠀⠀⠀⠀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⣿⣿⣿⣿⣿⣿⣿⣿⣿⣿⣿⣿⣿⣿⣿⣿⣿⣿⣿⣿⣿⣿⣿⣿⣿⣿⣿⣿⣿⣿⣿⣿⣿⣿⣿⣿⣿⣿⣿⣿⣿⣿⣿⣿⣿⣿⣿⣿⣿⣿⣿⣿⣿⣿⣿⣿⣿⣿⣿⣿⣿⣿⣿⠏⠀⠀⠀⠀⠀⠀⠀⠀⠀⠀⠀⠀⠀⠀⠀⠀⠀⠀⠀⠀⠀⠀⠀⠀⠀⠀⠀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⣿⣿⣿⣿⣿⣿⣿⣿⣿⣿⣿⣿⣿⣿⣿⣿⣿⣿⣿⣿⣿⣿⣿⣿⣿⣿⣿⣿⣿⣿⣿⣿⣿⣿⣿⣿⣿⣿⣿⣿⣿⣿⣿⣿⣿⣿⣿⣿⣿⣿⣿⣿⣿⣿⣿⣿⣿⣿⣿⣿⣿⣿⠋⠀⠀⠀⠀⠀⠀⠀⠀⠀⠀⠀⠀⠀⠀⠀⠀⠀⠀⠀⠀⠀⠀⠀⠀⠀⠀⠀⠀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⣿⣿⣿⣿⣿⣿⣿⣿⣿⣿⣿⣿⣿⣿⣿⣿⣿⣿⣿⣿⣿⣿⣿⣿⣿⣿⣿⣿⣿⣿⣿⣿⣿⣿⣿⣿⣿⣿⣿⣿⣿⣿⣿⣿⣿⣿⣿⣿⣿⣿⣿⣿⣿⣿⣿⣿⣿⣿⡿⠋⠀⠀⠀⠀⠀⠀⠀⠀⠀⠀⠀⠀⠀⠀⠀⠀⠀⠀⠀⠀⠀⠀⠀⠀⠀⠀⠀⠀⠀⠀⠀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⣿⣿⣿⣿⣿⣿⣿⣿⣿⣿⣿⣿⣿⣿⣿⣿⣿⣿⣿⣿⣿⣿⣿⣿⣿⣿⣿⣿⣿⣿⣿⣿⣿⣿⣿⣿⣿⣿⣿⣿⣿⣿⣿⣿⣿⣿⣿⣿⣿⣿⣿⣿⣿⣿⣿⣿⠟⠋⠀⠀⠀⠀⠀⠀⠀⠀⠀⠀⠀⠀⠀⠀⠀⠀⠀⠀⠀⠀⠀⠀⠀⠀⠀⠀⠀⠀⠀⠀⠀⠀⠀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⣿⣿⣿⣿⣿⣿⣿⣿⣿⣿⣿⣿⣿⣿⣿⣿⣿⣿⣿⣿⣿⣿⣿⣿⣿⣿⣿⣿⣿⣿⣿⣿⣿⣿⣿⣿⣿⣿⣿⣿⣿⣿⣿⣿⣿⣿⣿⣿⣿⣿⣿⣿⡿⠟⠉⠀⠀⠀⠀⠀⠀⠀⠀⠀⠀⠀⠀⠀⠀⠀⠀⠀⠀⠀⠀⠀⠀⠀⠀⠀⠀⠀⠀⠀⠀⠀⠀⠀⠀⠀⠀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⣿⣿⣿⣿⣿⣿⣿⣿⣿⣿⣿⣿⣿⣿⣿⣿⣿⣿⣿⣿⣿⣿⣿⣿⣿⣿⣿⣿⣿⣿⣿⣿⣿⣿⣿⣿⣿⣿⣿⣿⣿⣿⣿⣿⣿⠿⠿⠿⠛⠛⠉⠀⠀⠀⠀⠀⠀⠀⠀⠀⠀⠀⠀⠀⠀⠀⠀⠀⠀⠀⠀⠀⠀⠀⠀⠀⠀⠀⠀⠀⠀⠀⠀⠀⠀⠀⠀⠀⠀⠀⠀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⣿⣿⣿⣿⣿⣿⣿⣿⣿⣿⣿⣿⣿⣿⣿⣿⣿⣿⣿⣿⣿⣿⣿⣿⣿⣿⣿⣿⣿⣿⣿⣿⣿⣿⣿⣿⡿⠟⠛⠉⠉⠁⠀⠀⠀⠀⠀⠀⠀⠀⠀⠀⠀⠀⠀⠀⠀⠀⠀⠀⠀⠀⠀⠀⠀⠀⠀⠀⠀⠀⠀⠀⠀⠀⠀⠀⠀⠀⠀⠀⠀⠀⠀⠀⠀⠀⠀⠀⠀⠀⠀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⣿⣿⣿⣿⣿⣿⣿⣿⣿⣿⣿⣿⣿⣿⣿⣿⣿⣿⣿⣿⣿⣿⣿⣿⣿⣿⣿⣿⣿⣿⣿⣿⡿⠟⠋⠁⠀⠀⠀⠀⠀⠀⠀⠀⠀⠀⠀⠀⠀⠀⠀⠀⠀⠀⠀⠀⠀⠀⠀⠀⠀⠀⠀⠀⠀⠀⠀⠀⠀⠀⠀⠀⠀⠀⠀⠀⠀⠀⠀⠀⠀⠀⠀⠀⠀⠀⠀⠀⠀⠀⠀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⣿⣿⣿⣿⣿⣿⣿⣿⣿⣿⣿⣿⣿⣿⣿⣿⣿⣿⣿⣿⣿⣿⣿⣿⣿⣿⣿⣿⣿⣿⠟⠋⠀⠀⠀⠀⠀⠀⠀⠀⠀⠀⠀⠀⠀⠀⠀⠀⠀⠀⠀⠀⠀⠀⠀⠀⠀⠀⠀⠀⠀⠀⠀⠀⠀⠀⠀⠀⠀⠀⠀⠀⠀⠀⠀⠀⠀⠀⠀⠀⠀⠀⠀⠀⠀⠀⠀⠀⠀⠀⠀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⣿⣿⣿⣿⣿⣿⣿⣿⣿⣿⣿⣿⣿⣿⣿⣿⣿⣿⣿⣿⣿⣿⣿⣿⣿⣿⣿⣿⠟⠁⠀⠀⠀⠀⠀⠀⠀⠀⠀⠀⠀⠀⠀⠀⠀⠀⠀⠀⠀⠀⠀⠀⠀⠀⠀⠀⠀⠀⠀⠀⠀⠀⠀⠀⠀⠀⠀⠀⠀⠀⠀⠀⠀⠀⠀⠀⠀⠀⠀⠀⠀⠀⠀⠀⠀⠀⠀⠀⠀⠀⠀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⣿⣿⣿⣿⣿⣿⣿⣿⣿⣿⣿⣿⣿⣿⣿⣿⣿⣿⣿⣿⣿⣿⣿⣿⣿⣿⡟⠃⠀⠀⠀⠀⠀⠀⠀⠀⠀⠀⠀⠀⠀⠀⠀⠀⠀⠀⠀⠀⠀⠀⠀⠀⠀⠀⠀⠀⠀⠀⠀⠀⠀⠀⠀⠀⠀⠀⠀⠀⠀⠀⠀⠀⠀⠀⠀⠀⠀⠀⠀⠀⠀⠀⠀⠀⠀⠀⠀⠀⠀⠀⠀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⣿⣿⣿⣿⣿⣿⣿⣿⣿⣿⣿⣿⣿⣿⣿⣿⣿⣿⣿⣿⣿⣿⣿⣿⣿⠟⠀⠀⠀⠀⠀⠀⠀⠀⠀⠀⠀⠀⠀⠀⠀⠀⠀⠀⠀⠀⠀⠀⠀⠀⠀⠀⠀⠀⠀⠀⠀⠀⠀⠀⠀⠀⠀⠀⠀⠀⠀⠀⠀⠀⠀⠀⠀⠀⠀⠀⠀⠀⠀⠀⠀⠀⠀⠀⠀⠀⠀⠀⠀⠀⠀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⣿⣿⣿⣿⣿⣿⣿⣿⣿⣿⣿⣿⣿⣿⣿⣿⣿⣿⣿⣿⣿⣿⣿⣿⠏⠀⠀⠀⠀⠀⠀⠀⠀⠀⠀⠀⠀⠀⠀⠀⠀⠀⠀⠀⠀⠀⠀⠀⠀⠀⠀⠀⠀⠀⠀⠀⠀⠀⠀⠀⠀⠀⠀⠀⠀⠀⠀⠀⠀⠀⠀⠀⠀⠀⠀⠀⠀⠀⠀⠀⠀⠀⠀⠀⠀⠀⠀⠀⠀⠀⠀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⣿⣿⣿⣿⣿⣿⣿⣿⣿⣿⣿⣿⣿⣿⣿⣿⣿⣿⣿⣿⣿⣿⣿⠇⠀⠀⠀⠀⠀⠀⠀⠀⠀⠀⠀⠀⠀⠀⠀⠀⠀⠀⠀⠀⠀⠀⠀⠀⠀⠀⠀⠀⠀⠀⠀⠀⠀⠀⠀⠀⠀⠀⠀⠀⠀⠀⠀⠀⠀⠀⠀⠀⠀⠀⠀⠀⠀⠀⠀⠀⠀⠀⠀⠀⠀⠀⠀⠀⠀⠀⠀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⢿⣿⣿⣿⣿⣿⣿⣿⣿⣿⣿⣿⣿⣿⣿⣿⣿⣿⣿⣿⣿⣿⡟⠀⠀⠀⠀⠀⠀⠀⠀⠀⠀⠀⠀⠀⠀⠀⠀⠀⠀⠀⠀⠀⠀⣀⣀⣀⠀⠀⠀⠀⠀⠀⠀⠀⠀⠀⠀⠀⠀⠀⠀⠀⠀⠀⠀⠀⠀⠀⠀⠀⠀⠀⠀⠀⠀⠀⠀⠀⠀⠀⠀⠀⠀⠀⠀⠀⠀⠀⡀</a:t>
            </a:r>
            <a:br/>
            <a:r>
              <a:t>⠘⣿⣿⣿⣿⣿⣿⣿⣿⣿⣿⣿⣿⣿⣿⣿⣿⣿⣿⣿⣿⣿⠁⠀⠀⠀⠀⠀⠀⠀⠀⠀⠀⠀⠀⠀⠀⠀⠀⠀⠀⠀⢀⣤⣾⣿⣿⣿⣿⣦⡀⠀⠀⠀⠀⠀⠀⠀⠀⠀⠀⠀⠀⠀⠀⠀⠀⠀⠀⠀⠀⠀⠀⠀⠀⠀⠀⠀⠀⠀⠀⠀⠀⠀⠀⠀⠀⠀⠀⢰⡇</a:t>
            </a:r>
            <a:br/>
            <a:r>
              <a:t>⠀⠘⣿⣿⣿⣿⣿⣿⣿⣿⣿⣿⣿⣿⣿⣿⣿⣿⣿⣿⣿⣿⠀⠀⠀⠀⠀⠀⠀⠀⠀⠀⠀⠀⠀⠀⠀⠀⠀⠀⠀⠀⣾⣿⣿⣿⣿⣿⣿⣿⣿⡄⠀⠀⠀⠀⠀⠀⠀⠀⠀⠀⠀⠀⠀⠀⠀⠀⠀⠀⠀⠀⠀⠀⠀⠀⠀⠀⠀⠀⠀⠀⠀⠀⠀⠀⠀⠀⢠⣿⡇</a:t>
            </a:r>
            <a:br/>
            <a:r>
              <a:t>⠀⠀⠘⣿⣿⣿⣿⣿⣿⣿⣿⣿⣿⣿⣿⣿⣿⣿⣿⣿⣿⡇⠀⠀⠀⠀⠀⠀⠀⠀⠀⠀⠀⠀⠀⠀⠀⠀⠀⠀⠀⠀⣿⣿⣿⣿⣿⣿⣿⣿⣿⡇⠀⠀⠀⠀⠀⠀⠀⠀⠀⠀⠀⠀⠀⠀⠀⠀⠀⠀⠀⠀⠀⠀⠀⠀⠀⠀⠀⠀⠀⠀⠀⠀⠀⠀⠀⢠⣿⣿⡇</a:t>
            </a:r>
            <a:br/>
            <a:r>
              <a:t>⠀⠀⠀⠈⢿⣿⣿⣿⣿⣿⣿⣿⣿⣿⣿⣿⣿⣿⣿⣿⣿⡇⠀⠀⠀⠀⠀⠀⠀⠀⠀⠀⠀⠀⠀⠀⠀⠀⠀⠀⠀⠀⢻⣿⣿⣿⣿⣿⣿⣿⣿⠃⠀⠀⠀⠀⠀⠀⠀⠀⠀⠀⠀⠀⠀⠀⠀⠀⠀⠀⠀⠀⠀⠀⠀⠀⠀⠀⠀⠀⠀⠀⠀⠀⠀⠀⣰⣿⣿⣿⡇</a:t>
            </a:r>
            <a:br/>
            <a:r>
              <a:t>⠀⠀⠀⠀⠈⢻⣿⣿⣿⣿⣿⣿⣿⣿⣿⣿⣿⣿⣿⣿⣿⣷⠀⠀⠀⠀⠀⠀⠀⠀⠀⠀⠀⠀⠀⠀⠀⠀⠀⠀⠀⠀⠀⠙⢿⣿⣿⣿⣿⠿⠁⠀⠀⠀⠀⠀⠀⠀⠀⠀⠀⠀⠀⠀⠀⠀⠀⠀⠀⠀⠀⠀⠀⠀⠀⠀⠀⠀⠀⠀⠀⠀⠀⠀⠀⣴⣿⣿⣿⣿⡇</a:t>
            </a:r>
            <a:br/>
            <a:r>
              <a:t>⠀⠀⠀⠀⠀⠀⠙⣿⣿⣿⣿⣿⣿⣿⣿⣿⣿⣿⣿⣿⣿⣿⡀⠀⠀⠀⠀⠀⠀⠀⠀⠀⠀⠀⠀⠀⠀⠀⠀⠀⠀⠀⠀⠀⠀⠈⠉⠉⠀⠀⠀⠀⠀⠀⠀⠀⠀⠀⠀⠀⠀⠀⠀⠀⠀⠀⠀⠀⠀⠀⠀⠀⠀⠀⠀⠀⠀⠀⠀⠀⠀⠀⠀⢠⣾⣿⣿⣿⣿⣿⡇</a:t>
            </a:r>
            <a:br/>
            <a:r>
              <a:t>⠀⠀⠀⠀⠀⠀⠀⠈⠻⣿⣿⣿⣿⣿⣿⣿⣿⣿⣿⣿⣿⣿⣇⠀⠀⠀⠀⠀⠀⠀⠀⠀⠀⠀⠀⠀⠀⠀⠀⠀⠀⠀⠀⠀⠀⠀⠀⠀⠀⠀⠀⠀⠀⠀⠀⠀⠀⠀⠀⠀⠀⠀⠀⠀⠀⠀⠀⠀⠀⠀⠀⠀⠀⠀⠀⠀⠀⠀⠀⠀⠀⢀⣴⣿⣿⣿⣿⣿⣿⣿⡇</a:t>
            </a:r>
            <a:br/>
            <a:r>
              <a:t>⠀⠀⠀⠀⠀⠀⠀⠀⠀⠘⢿⣿⣿⣿⣿⣿⣿⣿⣿⣿⣿⣿⣿⡆⠀⠀⠀⠀⠀⠀⠀⠀⠀⠀⠀⠀⠀⠀⠀⠀⠀⠀⠀⠀⠀⠀⠀⠀⠀⠀⠀⠀⠀⠀⠀⠀⠀⠀⠀⠀⠀⠀⠀⠀⠀⠀⠀⠀⠀⠀⠀⠀⠀⠀⠀⠀⠀⠀⠀⠀⣠⣾⣿⣿⣿⣿⣿⣿⣿⣿⡇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⠀⠀⠀⠀⠀⠀⠀⠀⢀⣴⣿⣿⣿⣿⣿⣿⣿⣿⣿⣿⣿⣿⣿⣿⣿⣿⣿⣿⣿⣿⣿⣿⣿⣿⣿⣿⣿⣿⣿⣿⣿⣿⣿⣿⣿⣿⣿⣿⣿⣿⣿⣿⣿⣿⣿⣿⣿⣿⣿⣿⣿⣿⣿⣿⣿⣿⣿⣿⣿⣿⣿⣿⣿⣿⣿⣧⠀⠀⠀⠀⠈⠻⣿⣿⣿⣿⣿⣿⣿⣿⡇</a:t>
            </a:r>
            <a:br/>
            <a:r>
              <a:t>⠀⠀⠀⠀⠀⠀⠀⣠⣿⣿⣿⣿⣿⣿⣿⣿⣿⣿⣿⣿⣿⣿⣿⣿⣿⣿⣿⣿⣿⣿⣿⣿⣿⣿⣿⣿⣿⣿⣿⣿⣿⣿⣿⣿⣿⣿⣿⣿⣿⣿⣿⣿⣿⣿⣿⣿⣿⣿⣿⣿⣿⣿⣿⣿⣿⣿⣿⣿⣿⣿⣿⣿⣿⣿⣿⣿⣆⠀⠀⠀⠀⠀⠈⢻⣿⣿⣿⣿⣿⣿⡇</a:t>
            </a:r>
            <a:br/>
            <a:r>
              <a:t>⠀⠀⠀⠀⠀⢀⣾⣿⣿⣿⣿⣿⣿⣿⣿⣿⣿⣿⣿⣿⣿⣿⣿⣿⣿⣿⣿⣿⣿⣿⣿⣿⣿⣿⣿⣿⣿⣿⣿⣿⣿⣿⣿⣿⣿⣿⣿⣿⣿⣿⣿⣿⣿⣿⣿⣿⣿⣿⣿⣿⣿⣿⣿⣿⣿⣿⣿⣿⣿⣿⣿⣿⣿⣿⣿⣿⣿⡀⠀⠀⠀⠀⠀⠀⠙⣿⣿⣿⣿⣿⡇</a:t>
            </a:r>
            <a:br/>
            <a:r>
              <a:t>⠀⠀⠀⠀⣠⣿⣿⣿⣿⣿⣿⣿⣿⣿⣿⣿⣿⣿⣿⣿⣿⣿⣿⣿⣿⣿⣿⣿⣿⣿⣿⣿⣿⣿⣿⣿⣿⣿⣿⣿⣿⣿⣿⣿⣿⣿⣿⣿⣿⠟⠉⠁⠀⠀⠀⠈⠉⠛⠿⣿⣿⣿⣿⣿⣿⣿⣿⣿⣿⣿⣿⣿⣿⣿⣿⣿⣿⡇⠀⠀⠀⠀⠀⠀⠀⠈⢿⣿⣿⣿⡇</a:t>
            </a:r>
            <a:br/>
            <a:r>
              <a:t>⠀⠀⠀⣴⣿⣿⣿⣿⣿⣿⣿⣿⣿⣿⣿⣿⣿⣿⣿⣿⣿⣿⣿⣿⣿⣿⣿⣿⣿⣿⣿⣿⣿⣿⣿⣿⣿⣿⣿⣿⣿⣿⣿⣿⣿⣿⣿⡿⠁⠀⠀⠀⠀⠀⠀⠀⠀⠀⠀⠈⢻⣿⣿⣿⣿⣿⣿⣿⣿⣿⣿⣿⣿⣿⣿⣿⣿⣧⠀⠀⠀⠀⠀⠀⠀⠀⠀⢻⣿⣿⡇</a:t>
            </a:r>
            <a:br/>
            <a:r>
              <a:t>⠀⠀⣼⣿⣿⣿⣿⣿⣿⣿⣿⣿⣿⣿⣿⣿⣿⣿⣿⣿⣿⣿⣿⣿⣿⣿⣿⣿⣿⣿⣿⣿⣿⣿⣿⣿⣿⣿⣿⣿⣿⣿⣿⣿⣿⣿⣿⠃⠀⠀⠀⠀⠀⠀⠀⠀⠀⠀⠀⠀⠀⢻⣿⣿⣿⣿⣿⣿⣿⣿⣿⣿⣿⣿⣿⣿⣿⡿⠀⠀⠀⠀⠀⠀⠀⠀⠀⠀⠹⣿⡇</a:t>
            </a:r>
            <a:br/>
            <a:r>
              <a:t>⠀⣸⣿⣿⣿⣿⣿⣿⣿⣿⣿⣿⣿⣿⣿⣿⣿⣿⣿⣿⣿⣿⣿⣿⣿⣿⣿⣿⣿⣿⣿⣿⣿⣿⣿⣿⣿⣿⣿⣿⣿⣿⣿⣿⣿⣿⣿⡀⠀⠀⠀⠀⠀⠀⠀⠀⠀⠀⠀⠀⠀⢘⣿⣿⣿⣿⣿⣿⣿⣿⣿⣿⣿⣿⣿⣿⣿⡇⠀⠀⠀⠀⠀⠀⠀⠀⠀⠀⠀⢹⡇</a:t>
            </a:r>
            <a:br/>
            <a:r>
              <a:t>⣰⣿⣿⣿⣿⣿⣿⣿⣿⣿⣿⣿⣿⣿⣿⣿⣿⣿⣿⣿⣿⣿⣿⣿⣿⣿⣿⣿⣿⣿⣿⣿⣿⣿⣿⣿⣿⣿⣿⣿⣿⣿⣿⣿⣿⣿⣿⣧⠀⠀⠀⠀⠀⠀⠀⠀⠀⠀⠀⠀⠀⣸⣿⣿⣿⣿⣿⣿⣿⣿⣿⣿⣿⣿⣿⣿⣿⡇⠀⠀⠀⠀⠀⠀⠀⠀⠀⠀⠀⠀⠃</a:t>
            </a:r>
            <a:br/>
            <a:r>
              <a:t>⣿⣿⣿⣿⣿⣿⣿⣿⣿⣿⣿⣿⣿⣿⣿⣿⣿⣿⣿⣿⣿⣿⣿⣿⣿⣿⣿⣿⣿⣿⣿⣿⣿⣿⣿⣿⣿⣿⣿⣿⣿⣿⣿⣿⣿⣿⣿⣿⣷⣄⠀⠀⠀⠀⠀⠀⠀⠀⠀⠀⣰⣿⣿⣿⣿⣿⣿⣿⣿⣿⣿⣿⣿⣿⣿⣿⣿⠁⠀⠀⠀⠀⠀⠀⠀⠀⠀⠀⠀⠀⠀</a:t>
            </a:r>
            <a:br/>
            <a:r>
              <a:t>⣿⣿⣿⣿⣿⣿⣿⣿⣿⣿⣿⣿⣿⣿⣿⣿⣿⣿⣿⣿⣿⣿⣿⣿⣿⣿⣿⣿⣿⣿⣿⣿⣿⣿⣿⣿⣿⣿⣿⣿⣿⣿⣿⣿⣿⣿⣿⣿⣿⣿⣷⣦⣤⣀⣀⣀⣀⣠⣴⣾⣿⣿⣿⣿⣿⣿⣿⣿⣿⣿⣿⣿⣿⣿⣿⣿⠇⠀⠀⠀⠀⠀⠀⠀⠀⠀⠀⠀⠀⠀⠀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⣿⣿⣿⣿⣿⣿⣿⣿⣿⣿⣿⣿⣿⣿⣿⣿⣿⣿⣿⣿⣿⣿⣿⣿⣿⣿⣿⣿⣿⣿⣿⣿⣿⣿⣿⣿⣿⣿⣿⣿⣿⣿⣿⣿⣿⣿⣿⣿⣿⣿⣿⣿⣿⣿⣿⣿⣿⣿⣿⣿⣿⣿⣿⣿⣿⣿⣿⣿⣿⣿⣿⣿⣿⣿⣿⡟⠀⠀⠀⠀⠀⠀⠀⠀⠀⠀⠀⠀⠀⠀⠀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⣿⣿⣿⣿⣿⣿⣿⣿⣿⣿⣿⣿⣿⣿⣿⣿⣿⣿⣿⣿⣿⣿⣿⣿⣿⣿⣿⣿⣿⣿⣿⣿⣿⣿⣿⣿⣿⣿⣿⣿⣿⣿⣿⣿⣿⣿⣿⣿⣿⣿⣿⣿⣿⣿⣿⣿⣿⣿⣿⣿⣿⣿⣿⣿⣿⣿⣿⣿⣿⣿⣿⣿⣿⣿⡟⠀⠀⠀⠀⠀⠀⠀⠀⠀⠀⠀⠀⠀⠀⠀⠀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⣿⣿⣿⣿⣿⣿⣿⣿⣿⣿⣿⣿⣿⣿⣿⣿⣿⣿⣿⣿⣿⣿⣿⣿⣿⣿⣿⣿⣿⣿⣿⣿⣿⣿⣿⣿⣿⣿⣿⣿⣿⣿⣿⣿⣿⣿⣿⣿⣿⣿⣿⣿⣿⣿⣿⣿⣿⣿⣿⣿⣿⣿⣿⣿⣿⣿⣿⣿⣿⣿⣿⣿⣿⠏⠀⠀⠀⠀⠀⠀⠀⠀⠀⠀⠀⠀⠀⠀⠀⠀⠀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⣿⣿⣿⣿⣿⣿⣿⣿⣿⣿⣿⣿⣿⣿⣿⣿⣿⣿⣿⣿⣿⣿⣿⣿⣿⣿⣿⣿⣿⣿⣿⣿⣿⣿⣿⣿⣿⣿⣿⣿⣿⣿⣿⣿⣿⣿⣿⣿⣿⣿⣿⣿⣿⣿⣿⣿⣿⣿⣿⣿⣿⣿⣿⣿⣿⣿⣿⣿⣿⠟⠃⠀⠀⠀⠀⠀⠀⠀⠀⠀⠀⠀⠀⠀⠀⠀⠀⠀⠀⠀⠀</a:t>
            </a:r>
            <a:br/>
            <a:r>
              <a:t>⣿⣿⣿⣿⣿⣿⣿⣿⣿⣿⣿⣿⣿⣿⣿⣿⣿⣿⣿⣿⣿⣿⣿⣿⣿⣿⣿⣿⣿⣿⡿⠿⠿⠿⠿⠿⠿⠿⠿⣿⣿⣿⣿⣿⣿⣿⣿⣿⣿⣿⣿⣿⣿⣿⣿⣿⣿⣿⣿⣿⣿⣿⣿⣿⣿⣿⠿⠛⠉⠀⠀⠀⠀⠀⠀⠀⠀⠀⠀⠀⠀⠀⠀⠀⠀⠀⠀⠀⠀⠀⠀</a:t>
            </a:r>
            <a:br/>
            <a:r>
              <a:t>⣿⣿⣿⣿⣿⣿⣿⣿⣿⣿⣿⣿⣿⣿⣿⣿⣿⣿⣿⣿⣿⣿⣿⣿⡿⠟⠛⠉⠁⠀⠀⠀⠀⠀⠀⠀⠀⠀⠀⠀⠀⠉⠙⠛⠿⢿⣿⣿⣿⣿⣿⣿⣿⣿⣿⣿⣿⣿⣿⣿⣿⣿⡿⠟⠋⠁⠀⠀⠀⠀⠀⠀⠀⠀⠀⠀⠀⠀⠀⠀⠀⠀⠀⠀⠀⠀⠀⠀⠀⠀⠀</a:t>
            </a:r>
            <a:br/>
            <a:r>
              <a:t>⣿⣿⣿⣿⣿⣿⣿⣿⣿⣿⣿⣿⣿⣿⣿⣿⣿⣿⣿⣿⣿⠟⠋⠁⠀⠀⠀⠀⠀⠀⠀⠀⠀⠀⠀⠀⠀⠀⠀⠀⠀⠀⠀⠀⠀⠀⠈⠉⠙⠛⠛⠛⠿⠿⠿⠟⠛⠛⠛⠉⠁⠀⠀⠀⠀⠀⠀⠀⠀⠀⠀⠀⠀⠀⠀⠀⠀⠀⠀⠀⠀⠀⠀⠀⠀⠀⠀⠀⠀⠀⠀</a:t>
            </a:r>
            <a:br/>
            <a:r>
              <a:t>⣿⣿⣿⣿⣿⣿⣿⣿⣿⣿⣿⣿⣿⣿⣿⣿⣿⣿⠟⠋⠀⠀⠀⠀⠀⠀⠀⠀⠀⠀⠀⠀⠀⠀⠀⠀⠀⠀⠀⠀⠀⠀⠀⠀⠀⠀⠀⠀⠀⠀⠀⠀⠀⠀⠀⠀⠀⠀⠀⠀⠀⠀⠀⠀⠀⠀⠀⠀⠀⠀⠀⠀⠀⠀⠀⠀⠀⠀⠀⠀⠀⠀⠀⠀⠀⠀⠀⠀⠀⠀⠀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⣿⣿⣿⣿⣿⣿⣿⣿⣿⣿⣿⣿⣿⣿⣿⣿⠟⠁⠀⠀⠀⠀⠀⠀⠀⠀⠀⠀⠀⠀⠀⠀⠀⠀⠀⠀⠀⠀⠀⠀⠀⠀⠀⠀⠀⠀⠀⠀⠀⠀⠀⠀⠀⠀⠀⠀⠀⠀⠀⠀⠀⠀⠀⠀⠀⠀⠀⠀⠀⠀⠀⠀⠀⠀⠀⠀⠀⠀⠀⠀⠀⠀⠀⠀⠀⠀⠀⠀⠀⠀⠀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⣿⣿⣿⣿⣿⣿⣿⣿⣿⣿⣿⣿⣿⣿⡿⠋⠀⠀⠀⠀⠀⠀⠀⠀⠀⠀⠀⠀⠀⠀⠀⠀⠀⠀⠀⠀⠀⠀⠀⠀⠀⠀⠀⠀⠀⠀⠀⠀⠀⠀⠀⠀⠀⠀⠀⠀⠀⠀⠀⠀⠀⠀⠀⠀⠀⠀⠀⠀⠀⠀⠀⠀⠀⠀⠀⠀⠀⠀⠀⠀⠀⠀⠀⠀⠀⠀⠀⠀⠀⠀⠀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⣿⣿⣿⣿⣿⣿⣿⣿⣿⣿⣿⣿⡟⠀⠀⠀⠀⠀⠀⠀⠀⠀⠀⠀⠀⠀⠀⠀⠀⠀⠀⠀⠀⠀⠀⠀⠀⠀⠀⠀⠀⠀⠀⠀⠀⠀⠀⠀⠀⠀⠀⠀⠀⠀⠀⠀⠀⠀⠀⠀⠀⠀⠀⠀⠀⠀⠀⠀⠀⠀⠀⠀⠀⠀⠀⠀⠀⠀⠀⠀⠀⠀⠀⠀⠀⠀⠀⠀⠀⠀⠀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⣿⣿⣿⣿⣿⣿⣿⣿⣿⣿⣿⠁⠀⠀⠀⠀⠀⠀⠀⠀⠀⠀⠀⠀⠀⠀⠀⠀⠀⠀⠀⠀⠀⠀⠀⠀⡀⠀⠀⠀⠀⠀⠀⠀⠀⠀⠀⠀⠀⠀⠀⠀⠀⠀⠀⠀⠀⠀⠀⠀⠀⠀⠀⠀⠀⠀⠀⠀⠀⠀⠀⠀⠀⠀⠀⠀⠀⠀⠀⠀⠀⠀⠀⠀⠀⠀⠀⠀⠀⠀⠀</a:t>
            </a:r>
            <a:br/>
            <a:r>
              <a:t>⣿⣿⣿⣿⣿⣿⣿⣿⣿⣿⡟⠀⠀⠀⠀⠀⠀⠀⠀⠀⠀⠀⠀⠀⠀⠀⠀⠀⠀⠀⠀⠀⢠⣴⣾⣿⣿⣿⣷⣄⠀⠀⠀⠀⠀⠀⠀⠀⠀⠀⠀⠀⠀⠀⠀⠀⠀⠀⠀⠀⠀⠀⠀⠀⠀⠀⠀⠀⠀⠀⠀⠀⠀⠀⠀⠀⠀⠀⠀⠀⠀⠀⠀⠀⠀⠀⠀⠀⠀⠀⠀</a:t>
            </a:r>
            <a:br/>
            <a:r>
              <a:t>⠹⣿⣿⣿⣿⣿⣿⣿⣿⣿⡇⠀⠀⠀⠀⠀⠀⠀⠀⠀⠀⠀⠀⠀⠀⠀⠀⠀⠀⠀⠀⢰⣿⣿⣿⣿⣿⣿⣿⣿⡇⠀⠀⠀⠀⠀⠀⠀⠀⠀⠀⠀⠀⠀⠀⠀⠀⠀⠀⠀⠀⠀⠀⠀⠀⠀⠀⠀⠀⠀⠀⠀⠀⠀⠀⠀⠀⠀⠀⠀⠀⠀⠀⠀⠀⠀⠀⠀⠀⠀⡆</a:t>
            </a:r>
            <a:br/>
            <a:r>
              <a:t>⠀⢻⣿⣿⣿⣿⣿⣿⣿⣿⠁⠀⠀⠀⠀⠀⠀⠀⠀⠀⠀⠀⠀⠀⠀⠀⠀⠀⠀⠀⠀⣿⣿⣿⣿⣿⣿⣿⣿⣿⣿⠀⠀⠀⠀⠀⠀⠀⠀⠀⠀⠀⠀⠀⠀⠀⠀⠀⠀⠀⠀⠀⠀⠀⠀⠀⠀⠀⠀⠀⠀⠀⠀⠀⠀⠀⠀⠀⠀⠀⠀⠀⠀⠀⠀⠀⠀⠀⠀⣼⡇</a:t>
            </a:r>
            <a:br/>
            <a:r>
              <a:t>⠀⠀⠻⣿⣿⣿⣿⣿⣿⣿⡄⠀⠀⠀⠀⠀⠀⠀⠀⠀⠀⠀⠀⠀⠀⠀⠀⠀⠀⠀⠀⢻⣿⣿⣿⣿⣿⣿⣿⣿⠏⠀⠀⠀⠀⠀⠀⠀⠀⠀⠀⠀⠀⠀⠀⠀⠀⠀⠀⠀⠀⠀⠀⠀⠀⠀⠀⠀⠀⠀⠀⠀⠀⠀⠀⠀⠀⠀⠀⠀⠀⠀⠀⠀⠀⠀⠀⠀⣼⣿⡇</a:t>
            </a:r>
            <a:br/>
            <a:r>
              <a:t>⠀⠀⠀⠹⣿⣿⣿⣿⣿⣿⡇⠀⠀⠀⠀⠀⠀⠀⠀⠀⠀⠀⠀⠀⠀⠀⠀⠀⠀⠀⠀⠈⠻⣿⣿⣿⣿⣿⡟⠉⠀⠀⠀⠀⠀⠀⠀⠀⠀⠀⠀⠀⠀⠀⠀⠀⠀⠀⠀⠀⠀⠀⠀⠀⠀⠀⠀⠀⠀⠀⠀⠀⠀⠀⠀⠀⠀⠀⠀⠀⠀⠀⠀⠀⠀⠀⢀⣾⣿⣿⡇</a:t>
            </a:r>
            <a:br/>
            <a:r>
              <a:t>⠀⠀⠀⠀⠘⢿⣿⣿⣿⣿⣧⠀⠀⠀⠀⠀⠀⠀⠀⠀⠀⠀⠀⠀⠀⠀⠀⠀⠀⠀⠀⠀⠀⠀⠉⠉⠉⠁⠀⠀⠀⠀⠀⠀⠀⠀⠀⠀⠀⠀⠀⠀⠀⠀⠀⠀⠀⠀⠀⠀⠀⠀⠀⠀⠀⠀⠀⠀⠀⠀⠀⠀⠀⠀⠀⠀⠀⠀⠀⠀⠀⠀⠀⠀⠀⢠⣾⣿⣿⣿⡇</a:t>
            </a:r>
            <a:br/>
            <a:r>
              <a:t>⠀⠀⠀⠀⠀⠈⢻⣿⣿⣿⣿⡄⠀⠀⠀⠀⠀⠀⠀⠀⠀⠀⠀⠀⠀⠀⠀⠀⠀⠀⠀⠀⠀⠀⠀⠀⠀⠀⠀⠀⠀⠀⠀⠀⠀⠀⠀⠀⠀⠀⠀⠀⠀⠀⠀⠀⠀⠀⠀⠀⠀⠀⠀⠀⠀⠀⠀⠀⠀⠀⠀⠀⠀⠀⠀⠀⠀⠀⠀⠀⠀⠀⠀⠀⣴⣿⣿⣿⣿⣿⡇</a:t>
            </a:r>
            <a:br/>
            <a:r>
              <a:t>⠀⠀⠀⠀⠀⠀⠀⠙⢿⣿⣿⣷⠀⠀⠀⠀⠀⠀⠀⠀⠀⠀⠀⠀⠀⠀⠀⠀⠀⠀⠀⠀⠀⠀⠀⠀⠀⠀⠀⠀⠀⠀⠀⠀⠀⠀⠀⠀⠀⠀⠀⠀⠀⠀⠀⠀⠀⠀⠀⠀⠀⠀⠀⠀⠀⠀⠀⠀⠀⠀⠀⠀⠀⠀⠀⠀⠀⠀⠀⠀⠀⠀⣠⣾⣿⣿⣿⣿⣿⣿⡇</a:t>
            </a:r>
            <a:br/>
            <a:r>
              <a:t>⠀⠀⠀⠀⠀⠀⠀⠀⠀⠙⢿⣿⣷⡀⠀⠀⠀⠀⠀⠀⠀⠀⠀⠀⠀⠀⠀⠀⠀⠀⠀⠀⠀⠀⠀⠀⠀⠀⠀⠀⠀⠀⠀⠀⠀⠀⠀⠀⠀⠀⠀⠀⠀⠀⠀⠀⠀⠀⠀⠀⠀⠀⠀⠀⠀⠀⠀⠀⠀⠀⠀⠀⠀⠀⠀⠀⠀⠀⠀⠀⢀⣴⣿⣿⣿⣿⣿⣿⣿⣿⡇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⠀⠀⠀⠀⠀⠀⠀⠀⢀⣴⣿⣿⣿⣿⣿⣿⣿⣿⣿⣿⣿⣿⣿⣿⣿⣿⣿⣿⣿⣿⣿⣿⣿⣿⣿⣿⣿⣿⣿⣿⣿⣿⣿⣿⣿⣿⣿⣿⣿⣿⣿⣿⣿⣿⣿⣿⣿⣿⣿⣿⣿⣿⣿⣿⣿⣿⣿⣿⣿⣿⣿⣿⣿⣿⣿⣿⣿⣿⣿⣧⠀⠙⢿⣿⣿⣿⣿⣿⣿⣿⡇</a:t>
            </a:r>
            <a:br/>
            <a:r>
              <a:t>⠀⠀⠀⠀⠀⠀⠀⣴⣿⣿⣿⣿⣿⣿⣿⣿⣿⣿⣿⣿⣿⣿⣿⣿⣿⣿⣿⣿⣿⣿⣿⣿⣿⣿⣿⣿⣿⣿⣿⣿⣿⣿⣿⣿⣿⣿⣿⣿⣿⣿⣿⣿⣿⣿⣿⣿⣿⣿⣿⣿⣿⣿⣿⣿⣿⣿⣿⣿⣿⣿⣿⣿⣿⣿⣿⣿⣿⣿⣿⣿⣧⠀⠈⠻⣿⣿⣿⣿⣿⣿⡇</a:t>
            </a:r>
            <a:br/>
            <a:r>
              <a:t>⠀⠀⠀⠀⠀⢀⣾⣿⣿⣿⣿⣿⣿⣿⣿⣿⣿⣿⣿⣿⣿⣿⣿⣿⣿⣿⣿⣿⣿⣿⣿⣿⣿⣿⣿⣿⣿⣿⣿⣿⣿⣿⣿⣿⣿⣿⣿⣿⣿⣿⣿⣿⣿⣿⣿⣿⣿⣿⣿⣿⣿⣿⣿⣿⣿⣿⣿⣿⣿⣿⣿⣿⣿⣿⣿⣿⣿⣿⣿⣿⣿⣇⠀⠀⠘⢿⣿⣿⣿⣿⡇</a:t>
            </a:r>
            <a:br/>
            <a:r>
              <a:t>⠀⠀⠀⠀⣰⣿⣿⣿⣿⣿⣿⣿⣿⣿⣿⣿⣿⣿⣿⣿⣿⣿⣿⣿⣿⣿⣿⣿⣿⣿⣿⣿⣿⣿⣿⣿⣿⣿⣿⣿⣿⣿⣿⣿⣿⣿⣿⣿⣿⣿⣿⣿⣿⣿⣿⣿⣿⣿⣿⣿⣿⣿⣿⣿⣿⣿⣿⣿⣿⣿⣿⣿⣿⣿⣿⣿⣿⣿⣿⣿⣿⣿⡄⠀⠀⠀⠻⣿⣿⣿⡇</a:t>
            </a:r>
            <a:br/>
            <a:r>
              <a:t>⠀⠀⠀⣼⣿⣿⣿⣿⣿⣿⣿⣿⣿⣿⣿⣿⣿⣿⣿⣿⣿⣿⣿⣿⣿⣿⣿⣿⣿⣿⣿⣿⣿⣿⣿⣿⣿⣿⣿⣿⣿⣿⣿⣿⣿⣿⣿⣿⣿⣿⣿⣿⣿⣿⡿⠛⠋⠉⠉⠉⠙⠻⣿⣿⣿⣿⣿⣿⣿⣿⣿⣿⣿⣿⣿⣿⣿⣿⣿⣿⣿⣿⣧⠀⠀⠀⠀⠹⣿⣿⡇</a:t>
            </a:r>
            <a:br/>
            <a:r>
              <a:t>⠀⢀⣾⣿⣿⣿⣿⣿⣿⣿⣿⣿⣿⣿⣿⣿⣿⣿⣿⣿⣿⣿⣿⣿⣿⣿⣿⣿⣿⣿⣿⣿⣿⣿⣿⣿⣿⣿⣿⣿⣿⣿⣿⣿⣿⣿⣿⣿⣿⣿⣿⣿⣿⠋⠀⠀⠀⠀⠀⠀⠀⠀⠀⠙⢿⣿⣿⣿⣿⣿⣿⣿⣿⣿⣿⣿⣿⣿⣿⣿⣿⣿⣿⠀⠀⠀⠀⠀⠙⣿⡇</a:t>
            </a:r>
            <a:br/>
            <a:r>
              <a:t>⢀⣾⣿⣿⣿⣿⣿⣿⣿⣿⣿⣿⣿⣿⣿⣿⣿⣿⣿⣿⣿⣿⣿⣿⣿⣿⣿⣿⣿⣿⣿⣿⣿⣿⣿⣿⣿⣿⣿⣿⣿⣿⣿⣿⣿⣿⣿⣿⣿⣿⣿⣿⠃⠀⠀⠀⠀⠀⠀⠀⠀⠀⠀⠀⠀⠙⣿⣿⣿⣿⣿⣿⣿⣿⣿⣿⣿⣿⣿⣿⣿⣿⣿⠀⠀⠀⠀⠀⠀⠸⡇</a:t>
            </a:r>
            <a:br/>
            <a:r>
              <a:t>⣼⣿⣿⣿⣿⣿⣿⣿⣿⣿⣿⣿⣿⣿⣿⣿⣿⣿⣿⣿⣿⣿⣿⣿⣿⣿⣿⣿⣿⣿⣿⣿⣿⣿⣿⣿⣿⣿⣿⣿⣿⣿⣿⣿⣿⣿⣿⣿⣿⣿⣿⣿⠀⠀⠀⠀⠀⠀⠀⠀⠀⠀⠀⠀⠀⠀⢸⣿⣿⣿⣿⣿⣿⣿⣿⣿⣿⣿⣿⣿⣿⣿⣿⠀⠀⠀⠀⠀⠀⠀⠁</a:t>
            </a:r>
            <a:br/>
            <a:r>
              <a:t>⣿⣿⣿⣿⣿⣿⣿⣿⣿⣿⣿⣿⣿⣿⣿⣿⣿⣿⣿⣿⣿⣿⣿⣿⣿⣿⣿⣿⣿⣿⣿⣿⣿⣿⣿⣿⣿⣿⣿⣿⣿⣿⣿⣿⣿⣿⣿⣿⣿⣿⣿⣿⡄⠀⠀⠀⠀⠀⠀⠀⠀⠀⠀⠀⠀⠀⢸⣿⣿⣿⣿⣿⣿⣿⣿⣿⣿⣿⣿⣿⣿⣿⣿⠀⠀⠀⠀⠀⠀⠀⠀</a:t>
            </a:r>
            <a:br/>
            <a:r>
              <a:t>⣿⣿⣿⣿⣿⣿⣿⣿⣿⣿⣿⣿⣿⣿⣿⣿⣿⣿⣿⣿⣿⣿⣿⣿⣿⣿⣿⣿⣿⣿⣿⣿⣿⣿⣿⣿⣿⣿⣿⣿⣿⣿⣿⣿⣿⣿⣿⣿⣿⣿⣿⣿⣿⣄⠀⠀⠀⠀⠀⠀⠀⠀⠀⠀⠀⢠⣿⣿⣿⣿⣿⣿⣿⣿⣿⣿⣿⣿⣿⣿⣿⣿⡇⠀⠀⠀⠀⠀⠀⠀⠀</a:t>
            </a:r>
            <a:br/>
            <a:r>
              <a:t>⣿⣿⣿⣿⣿⣿⣿⣿⣿⣿⣿⣿⣿⣿⣿⣿⣿⣿⣿⣿⣿⣿⣿⣿⣿⣿⣿⣿⣿⣿⣿⣿⣿⣿⣿⣿⣿⣿⣿⣿⣿⣿⣿⣿⣿⣿⣿⣿⣿⣿⣿⣿⣿⣿⣷⣦⡀⠀⠀⠀⠀⠀⠀⢀⣰⣿⣿⣿⣿⣿⣿⣿⣿⣿⣿⣿⣿⣿⣿⣿⣿⣿⠁⠀⠀⠀⠀⠀⠀⠀⠀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⣿⣿⣿⣿⣿⣿⣿⣿⣿⣿⣿⣿⣿⣿⣿⣿⣿⣿⣿⣿⣿⣿⣿⣿⣿⣿⣿⣿⣿⣿⣿⣿⣿⣿⣿⣿⣿⣿⣿⣿⣿⣿⣿⣿⣿⣿⣿⣿⣿⣿⣿⣿⣿⣿⣿⣿⣿⣷⣶⣶⣶⣶⣿⣿⣿⣿⣿⣿⣿⣿⣿⣿⣿⣿⣿⣿⣿⣿⣿⣿⣿⠃⠀⠀⠀⠀⠀⠀⠀⠀⠀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⣿⣿⣿⣿⣿⣿⣿⣿⣿⣿⣿⣿⣿⣿⣿⣿⣿⣿⣿⣿⣿⣿⣿⣿⣿⣿⣿⣿⣿⣿⣿⣿⣿⣿⣿⣿⣿⣿⣿⣿⣿⣿⣿⣿⣿⣿⣿⣿⣿⣿⣿⣿⣿⣿⣿⣿⣿⣿⣿⣿⣿⣿⣿⣿⣿⣿⣿⣿⣿⣿⣿⣿⣿⣿⣿⣿⣿⣿⣿⣿⠃⠀⠀⠀⠀⠀⠀⠀⠀⠀⠀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⣿⣿⣿⣿⣿⣿⣿⣿⣿⣿⣿⣿⣿⣿⣿⣿⣿⣿⣿⣿⣿⣿⣿⣿⣿⣿⣿⣿⣿⣿⣿⣿⣿⣿⣿⣿⣿⣿⣿⣿⣿⣿⣿⣿⣿⣿⣿⣿⣿⣿⣿⣿⣿⣿⣿⣿⣿⣿⣿⣿⣿⣿⣿⣿⣿⣿⣿⣿⣿⣿⣿⣿⣿⣿⣿⣿⣿⣿⡿⠃⠀⠀⠀⠀⠀⠀⠀⠀⠀⠀⠀</a:t>
            </a:r>
            <a:br/>
            <a:r>
              <a:t>⣿⣿⣿⣿⣿⣿⣿⣿⣿⣿⣿⣿⣿⣿⣿⣿⣿⣿⣿⣿⣿⠿⠿⠛⠛⠉⠉⠉⠉⠉⠉⠉⠉⠉⠉⠛⠻⠿⢿⣿⣿⣿⣿⣿⣿⣿⣿⣿⣿⣿⣿⣿⣿⣿⣿⣿⣿⣿⣿⣿⣿⣿⣿⣿⣿⣿⣿⣿⣿⣿⣿⣿⣿⣿⣿⣿⣿⠟⠁⠀⠀⠀⠀⠀⠀⠀⠀⠀⠀⠀⠀</a:t>
            </a:r>
            <a:br/>
            <a:r>
              <a:t>⣿⣿⣿⣿⣿⣿⣿⣿⣿⣿⣿⣿⣿⣿⣿⣿⣿⠿⠛⠉⠀⠀⠀⠀⠀⠀⠀⠀⠀⠀⠀⠀⠀⠀⠀⠀⠀⠀⠀⠈⠙⠻⢿⣿⣿⣿⣿⣿⣿⣿⣿⣿⣿⣿⣿⣿⣿⣿⣿⣿⣿⣿⣿⣿⣿⣿⣿⣿⣿⣿⣿⣿⣿⣿⣿⠿⠃⠀⠀⠀⠀⠀⠀⠀⠀⠀⠀⠀⠀⠀⠀</a:t>
            </a:r>
            <a:br/>
            <a:r>
              <a:t>⣿⣿⣿⣿⣿⣿⣿⣿⣿⣿⣿⣿⣿⣿⡟⠋⠀⠀⠀⠀⠀⠀⠀⠀⠀⠀⠀⠀⠀⠀⠀⠀⠀⠀⠀⠀⠀⠀⠀⠀⠀⠀⠀⠉⠛⢿⣿⣿⣿⣿⣿⣿⣿⣿⣿⣿⣿⣿⣿⣿⣿⣿⣿⣿⣿⣿⣿⣿⣿⣿⣿⣿⡿⠟⠁⠀⠀⠀⠀⠀⠀⠀⠀⠀⠀⠀⠀⠀⠀⠀⠀</a:t>
            </a:r>
            <a:br/>
            <a:r>
              <a:t>⣿⣿⣿⣿⣿⣿⣿⣿⣿⣿⣿⣿⠟⠁⠀⠀⠀⠀⠀⠀⠀⠀⠀⠀⠀⠀⠀⠀⠀⠀⠀⠀⠀⠀⠀⠀⠀⠀⠀⠀⠀⠀⠀⠀⠀⠀⠉⠛⢿⣿⣿⣿⣿⣿⣿⣿⣿⣿⣿⣿⣿⣿⣿⣿⣿⣿⣿⣿⣿⠿⠟⠋⠀⠀⠀⠀⠀⠀⠀⠀⠀⠀⠀⠀⠀⠀⠀⠀⠀⠀⠀</a:t>
            </a:r>
            <a:br/>
            <a:r>
              <a:t>⣿⣿⣿⣿⣿⣿⣿⣿⣿⣿⡟⠁⠀⠀⠀⠀⠀⠀⠀⠀⠀⠀⠀⠀⠀⠀⠀⠀⠀⠀⠀⠀⠀⠀⠀⠀⠀⠀⠀⠀⠀⠀⠀⠀⠀⠀⠀⠀⠀⠀⠉⠛⠛⠿⠿⠿⣿⣿⣿⣿⣿⣿⠿⠿⠿⠛⠛⠉⠀⠀⠀⠀⠀⠀⠀⠀⠀⠀⠀⠀⠀⠀⠀⠀⠀⠀⠀⠀⠀⠀⠀</a:t>
            </a:r>
            <a:br/>
            <a:r>
              <a:t>⣿⣿⣿⣿⣿⣿⣿⣿⣿⠏⠀⠀⠀⠀⠀⠀⠀⠀⠀⠀⠀⠀⠀⠀⠀⠀⠀⠀⠀⠀⠀⠀⠀⠀⠀⠀⠀⠀⠀⠀⠀⠀⠀⠀⠀⠀⠀⠀⠀⠀⠀⠀⠀⠀⠀⠀⠀⠀⠀⠀⠀⠀⠀⠀⠀⠀⠀⠀⠀⠀⠀⠀⠀⠀⠀⠀⠀⠀⠀⠀⠀⠀⠀⠀⠀⠀⠀⠀⠀⠀⠀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⣿⣿⣿⣿⣿⣿⣿⣿⠃⠀⠀⠀⠀⠀⠀⠀⠀⠀⠀⠀⠀⠀⠀⠀⠀⠀⠀⠀⠀⠀⠀⠀⠀⠀⠀⠀⠀⠀⠀⠀⠀⠀⠀⠀⠀⠀⠀⠀⠀⠀⠀⠀⠀⠀⠀⠀⠀⠀⠀⠀⠀⠀⠀⠀⠀⠀⠀⠀⠀⠀⠀⠀⠀⠀⠀⠀⠀⠀⠀⠀⠀⠀⠀⠀⠀⠀⠀⠀⠀⠀⠀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⣿⣿⣿⣿⣿⣿⣿⠃⠀⠀⠀⠀⠀⠀⠀⠀⠀⠀⠀⠀⠀⠀⠀⠀⠀⠀⠀⠀⠀⠀⠀⠀⠀⠀⠀⠀⠀⠀⠀⠀⠀⠀⠀⠀⠀⠀⠀⠀⠀⠀⠀⠀⠀⠀⠀⠀⠀⠀⠀⠀⠀⠀⠀⠀⠀⠀⠀⠀⠀⠀⠀⠀⠀⠀⠀⠀⠀⠀⠀⠀⠀⠀⠀⠀⠀⠀⠀⠀⠀⠀⠀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⣿⣿⣿⣿⣿⣿⠇⠀⠀⠀⠀⠀⠀⠀⠀⠀⠀⠀⠀⠀⠀⠀⠀⠀⠀⠀⠀⠀⠀⠀⠀⠀⠀⠀⠀⠀⠀⠀⠀⠀⠀⠀⠀⠀⠀⠀⠀⠀⠀⠀⠀⠀⠀⠀⠀⠀⠀⠀⠀⠀⠀⠀⠀⠀⠀⠀⠀⠀⠀⠀⠀⠀⠀⠀⠀⠀⠀⠀⠀⠀⠀⠀⠀⠀⠀⠀⠀⠀⠀⠀⠀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⣿⣿⣿⣿⣿⡟⠀⠀⠀⠀⠀⠀⠀⠀⠀⠀⠀⠀⠀⠀⠀⠀⠀⠀⠀⠀⠀⠀⠀⢀⣀⣤⣄⣀⠀⠀⠀⠀⠀⠀⠀⠀⠀⠀⠀⠀⠀⠀⠀⠀⠀⠀⠀⠀⠀⠀⠀⠀⠀⠀⠀⠀⠀⠀⠀⠀⠀⠀⠀⠀⠀⠀⠀⠀⠀⠀⠀⠀⠀⠀⠀⠀⠀⠀⠀⠀⠀⠀⠀⠀⠀</a:t>
            </a:r>
            <a:br/>
            <a:r>
              <a:t>⣿⣿⣿⣿⣿⡇⠀⠀⠀⠀⠀⠀⠀⠀⠀⠀⠀⠀⠀⠀⠀⠀⠀⠀⠀⠀⠀⣠⣾⣿⣿⣿⣿⣿⣿⣄⠀⠀⠀⠀⠀⠀⠀⠀⠀⠀⠀⠀⠀⠀⠀⠀⠀⠀⠀⠀⠀⠀⠀⠀⠀⠀⠀⠀⠀⠀⠀⠀⠀⠀⠀⠀⠀⠀⠀⠀⠀⠀⠀⠀⠀⠀⠀⠀⠀⠀⠀⠀⠀⠀⠀</a:t>
            </a:r>
            <a:br/>
            <a:r>
              <a:t>⣿⣿⣿⣿⣿⡇⠀⠀⠀⠀⠀⠀⠀⠀⠀⠀⠀⠀⠀⠀⠀⠀⠀⠀⠀⠀⣸⣿⣿⣿⣿⣿⣿⣿⣿⣿⠀⠀⠀⠀⠀⠀⠀⠀⠀⠀⠀⠀⠀⠀⠀⠀⠀⠀⠀⠀⠀⠀⠀⠀⠀⠀⠀⠀⠀⠀⠀⠀⠀⠀⠀⠀⠀⠀⠀⠀⠀⠀⠀⠀⠀⠀⠀⠀⠀⠀⠀⠀⠀⠀⠀</a:t>
            </a:r>
            <a:br/>
            <a:r>
              <a:t>⢻⣿⣿⣿⣿⠁⠀⠀⠀⠀⠀⠀⠀⠀⠀⠀⠀⠀⠀⠀⠀⠀⠀⠀⠀⠀⣿⣿⣿⣿⣿⣿⣿⣿⣿⣿⠀⠀⠀⠀⠀⠀⠀⠀⠀⠀⠀⠀⠀⠀⠀⠀⠀⠀⠀⠀⠀⠀⠀⠀⠀⠀⠀⠀⠀⠀⠀⠀⠀⠀⠀⠀⠀⠀⠀⠀⠀⠀⠀⠀⠀⠀⠀⠀⠀⠀⠀⠀⠀⠀⡀</a:t>
            </a:r>
            <a:br/>
            <a:r>
              <a:t>⠀⢻⣿⣿⣿⡆⠀⠀⠀⠀⠀⠀⠀⠀⠀⠀⠀⠀⠀⠀⠀⠀⠀⠀⠀⠀⢹⣿⣿⣿⣿⣿⣿⣿⣿⠋⠀⠀⠀⠀⠀⠀⠀⠀⠀⠀⠀⠀⠀⠀⠀⠀⠀⠀⠀⠀⠀⠀⠀⠀⠀⠀⠀⠀⠀⠀⠀⠀⠀⠀⠀⠀⠀⠀⠀⠀⠀⠀⠀⠀⠀⠀⠀⠀⠀⠀⠀⠀⠀⣰⡇</a:t>
            </a:r>
            <a:br/>
            <a:r>
              <a:t>⠀⠀⢻⣿⣿⡇⠀⠀⠀⠀⠀⠀⠀⠀⠀⠀⠀⠀⠀⠀⠀⠀⠀⠀⠀⠀⠀⠙⠻⢿⡿⠿⠿⠋⠀⠀⠀⠀⠀⠀⠀⠀⠀⠀⠀⠀⠀⠀⠀⠀⠀⠀⠀⠀⠀⠀⠀⠀⠀⠀⠀⠀⠀⠀⠀⠀⠀⠀⠀⠀⠀⠀⠀⠀⠀⠀⠀⠀⠀⠀⠀⠀⠀⠀⠀⠀⠀⠀⣰⣿⡇</a:t>
            </a:r>
            <a:br/>
            <a:r>
              <a:t>⠀⠀⠀⠻⣿⣿⠀⠀⠀⠀⠀⠀⠀⠀⠀⠀⠀⠀⠀⠀⠀⠀⠀⠀⠀⠀⠀⠀⠀⠀⠀⠀⠀⠀⠀⠀⠀⠀⠀⠀⠀⠀⠀⠀⠀⠀⠀⠀⠀⠀⠀⠀⠀⠀⠀⠀⠀⠀⠀⠀⠀⠀⠀⠀⠀⠀⠀⠀⠀⠀⠀⠀⠀⠀⠀⠀⠀⠀⠀⠀⠀⠀⠀⠀⠀⠀⠀⣴⣿⣿⡇</a:t>
            </a:r>
            <a:br/>
            <a:r>
              <a:t>⠀⠀⠀⠀⠙⣿⡆⠀⠀⠀⠀⠀⠀⠀⠀⠀⠀⠀⠀⠀⠀⠀⠀⠀⠀⠀⠀⠀⠀⠀⠀⠀⠀⠀⠀⠀⠀⠀⠀⠀⠀⠀⠀⠀⠀⠀⠀⠀⠀⠀⠀⠀⠀⠀⠀⠀⠀⠀⠀⠀⠀⠀⠀⠀⠀⠀⠀⠀⠀⠀⠀⠀⠀⠀⠀⠀⠀⠀⠀⠀⠀⠀⠀⠀⠀⢀⣼⣿⣿⣿⡇</a:t>
            </a:r>
            <a:br/>
            <a:r>
              <a:t>⠀⠀⠀⠀⠀⠈⢿⡄⠀⠀⠀⠀⠀⠀⠀⠀⠀⠀⠀⠀⠀⠀⠀⠀⠀⠀⠀⠀⠀⠀⠀⠀⠀⠀⠀⠀⠀⠀⠀⠀⠀⠀⠀⠀⠀⠀⠀⠀⠀⠀⠀⠀⠀⠀⠀⠀⠀⠀⠀⠀⠀⠀⠀⠀⠀⠀⠀⠀⠀⠀⠀⠀⠀⠀⠀⠀⠀⠀⠀⠀⠀⠀⠀⠀⣠⣿⣿⣿⣿⣿⡇</a:t>
            </a:r>
            <a:br/>
            <a:r>
              <a:t>⠀⠀⠀⠀⠀⠀⠀⠙⠄⠀⠀⠀⠀⠀⠀⠀⠀⠀⠀⠀⠀⠀⠀⠀⠀⠀⠀⠀⠀⠀⠀⠀⠀⠀⠀⠀⠀⠀⠀⠀⠀⠀⠀⠀⠀⠀⠀⠀⠀⠀⠀⠀⠀⠀⠀⠀⠀⠀⠀⠀⠀⠀⠀⠀⠀⠀⠀⠀⠀⠀⠀⠀⠀⠀⠀⠀⠀⠀⠀⠀⠀⠀⢀⣴⣿⣿⣿⣿⣿⣿⡇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⠀⠀⠀⠀⠀⠀⠀⠀⠀⠀⠀⠀⠀⠀⠀⠀⠀⠀⠀⠀⠀⠀⠀⠀⠀⠀⠀⠀⠀⠀⠀⠀⠀⠀⠀⠀⠀⠀⠀⠀⠀⠀⠀⠀⠀⠀⠀⠀⠀⠀⠀⠀⠀⠀⠀⠀⠀⠀⠀⠀⠀⠀⠀⠀⠀⠀⠀⠀⠀⠀⠀⠀⠀⠀⠀⠀⠀⠀⠀⠀⢀⣴⣿⣿⣿⣿⣿⣿⣿⣿⡇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⠀⠀⠀⠀⠀⠀⠀⠀⣠⣾⣿⣿⣿⣿⣿⣿⣿⣿⣿⣿⣿⣿⣿⣿⣿⣿⣿⣿⣿⣿⣿⣿⣿⣿⣿⣿⣿⣿⣿⣿⣿⣿⣿⣿⣿⣿⣿⣿⣿⣿⣿⣿⣿⣿⣿⣿⣿⣿⣿⣿⣿⣿⣿⣿⣿⣿⣿⣿⣿⣿⣿⣿⣿⣿⣿⣿⣿⣿⣿⣿⣿⣷⡀⠀⠀⢻⣿⣿⣿⣿⡇</a:t>
            </a:r>
            <a:br/>
            <a:r>
              <a:t>⠀⠀⠀⠀⠀⠀⣠⣾⣿⣿⣿⣿⣿⣿⣿⣿⣿⣿⣿⣿⣿⣿⣿⣿⣿⣿⣿⣿⣿⣿⣿⣿⣿⣿⣿⣿⣿⣿⣿⣿⣿⣿⣿⣿⣿⣿⣿⣿⣿⣿⣿⣿⣿⣿⣿⣿⣿⣿⣿⣿⣿⣿⣿⣿⣿⣿⣿⣿⣿⣿⣿⣿⣿⣿⣿⣿⣿⣿⣿⣿⣿⣿⣿⣦⡀⠀⢻⣿⣿⣿⡇</a:t>
            </a:r>
            <a:br/>
            <a:r>
              <a:t>⠀⠀⠀⠀⠀⣴⣿⣿⣿⣿⣿⣿⣿⣿⣿⣿⣿⣿⣿⣿⣿⣿⣿⣿⣿⣿⣿⣿⣿⣿⣿⣿⣿⣿⣿⣿⣿⣿⣿⣿⣿⣿⣿⣿⣿⣿⣿⣿⣿⣿⣿⣿⣿⣿⣿⣿⣿⣿⣿⣿⣿⣿⣿⣿⣿⣿⣿⣿⣿⣿⣿⣿⣿⣿⣿⣿⣿⣿⣿⣿⣿⣿⣿⣿⣷⡄⠀⢻⣿⣿⡇</a:t>
            </a:r>
            <a:br/>
            <a:r>
              <a:t>⠀⠀⠀⢀⣾⣿⣿⣿⣿⣿⣿⣿⣿⣿⣿⣿⣿⣿⣿⣿⣿⣿⣿⣿⣿⣿⣿⣿⣿⣿⣿⣿⣿⣿⣿⣿⣿⣿⣿⣿⣿⣿⣿⣿⣿⣿⣿⣿⣿⣿⣿⣿⣿⣿⣿⣿⣿⣿⣿⣿⣿⣿⣿⣿⣿⣿⣿⣿⣿⣿⣿⣿⣿⣿⣿⣿⣿⣿⣿⣿⣿⣿⣿⣿⣿⣿⣆⠀⢿⣿⡇</a:t>
            </a:r>
            <a:br/>
            <a:r>
              <a:t>⠀⠀⢠⣿⣿⣿⣿⣿⣿⣿⣿⣿⣿⣿⣿⣿⣿⣿⣿⣿⣿⣿⣿⣿⣿⣿⣿⣿⣿⣿⣿⣿⣿⣿⣿⣿⣿⣿⣿⣿⣿⣿⣿⣿⣿⣿⣿⣿⣿⣿⣿⣿⣿⣿⣿⣿⣿⣿⣿⣿⣿⣿⣿⣿⣿⣿⣿⣿⣿⣿⣿⣿⣿⣿⣿⣿⣿⣿⣿⣿⣿⣿⣿⣿⣿⣿⣿⣧⠈⢿⡇</a:t>
            </a:r>
            <a:br/>
            <a:r>
              <a:t>⠀⣠⣿⣿⣿⣿⣿⣿⣿⣿⣿⣿⣿⣿⣿⣿⣿⣿⣿⣿⣿⣿⣿⣿⣿⣿⣿⣿⣿⣿⣿⣿⣿⣿⣿⣿⣿⣿⣿⣿⣿⣿⣿⣿⣿⣿⣿⣿⣿⣿⣿⣿⣿⣿⣿⣿⣿⣿⣿⣿⣿⣿⣿⣿⣿⣿⣿⣿⣿⣿⣿⣿⣿⣿⣿⣿⣿⣿⣿⣿⣿⣿⣿⣿⣿⣿⣿⣿⣧⠘⡇</a:t>
            </a:r>
            <a:br/>
            <a:r>
              <a:t>⢠⣿⣿⣿⣿⣿⣿⣿⣿⣿⣿⣿⣿⣿⣿⣿⣿⣿⣿⣿⣿⣿⣿⣿⣿⣿⣿⣿⣿⣿⣿⣿⣿⣿⣿⣿⣿⣿⣿⣿⣿⣿⣿⣿⣿⣿⣿⣿⣿⣿⣿⣿⣿⣿⣿⣿⣿⣿⣿⣿⣿⣿⣿⣿⣿⣿⣿⣿⣿⣿⣿⣿⣿⣿⣿⣿⣿⣿⣿⣿⣿⣿⣿⣿⣿⣿⣿⣿⣿⣧⠁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⣿⣿⣿⣿⣿⣿⣿⣿⣿⣿⣿⣿⣿⣿⣿⣿⣿⣿⣿⣿⣿⣿⣿⣿⣿⣿⣿⣿⣿⣿⣿⣿⣿⣿⣿⣿⣿⣿⣿⣿⣿⣿⣿⣿⣿⣿⣿⣿⣿⣿⣿⣿⣿⣿⣿⣿⣿⣿⣿⣿⣿⣿⣿⣿⣿⣿⣿⣿⣿⣿⣿⣿⣿⣿⣿⣿⣿⣿⣿⣿⣿⣿⣿⣿⣿⣿⣿⣿⣿⣿⡆</a:t>
            </a:r>
            <a:br/>
            <a:r>
              <a:t>⣿⣿⣿⣿⣿⣿⣿⣿⣿⣿⣿⣿⣿⣿⣿⣿⣿⣿⣿⣿⣿⣿⣿⣿⣿⣿⣿⣿⣿⣿⣿⣿⣿⣿⣿⣿⣿⣿⣿⣿⣿⣿⣿⣿⣿⣿⣿⣿⣿⣿⣿⣿⣿⣿⣿⣿⣿⣿⣿⣿⣿⣿⠿⠛⠋⠉⠉⠙⠻⢿⣿⣿⣿⣿⣿⣿⣿⣿⣿⣿⣿⣿⣿⣿⣿⣿⣿⣿⣿⣿⡇</a:t>
            </a:r>
            <a:br/>
            <a:r>
              <a:t>⣿⣿⣿⣿⣿⣿⣿⣿⣿⣿⣿⣿⣿⣿⣿⡿⠿⠟⠛⠛⠋⠉⠉⠉⠙⠛⠛⠻⠿⢿⣿⣿⣿⣿⣿⣿⣿⣿⣿⣿⣿⣿⣿⣿⣿⣿⣿⣿⣿⣿⣿⣿⣿⣿⣿⣿⣿⣿⣿⣿⡿⠁⠀⠀⠀⠀⠀⠀⠀⠀⠙⢿⣿⣿⣿⣿⣿⣿⣿⣿⣿⣿⣿⣿⣿⣿⣿⣿⣿⣿⡇</a:t>
            </a:r>
            <a:br/>
            <a:r>
              <a:t>⣿⣿⣿⣿⣿⣿⣿⣿⣿⣿⡿⠟⠛⠉⠀⠀⠀⠀⠀⠀⠀⠀⠀⠀⠀⠀⠀⠀⠀⠀⠀⠉⠛⠻⢿⣿⣿⣿⣿⣿⣿⣿⣿⣿⣿⣿⣿⣿⣿⣿⣿⣿⣿⣿⣿⣿⣿⣿⣿⡟⠀⠀⠀⠀⠀⠀⠀⠀⠀⠀⠀⠈⢿⣿⣿⣿⣿⣿⣿⣿⣿⣿⣿⣿⣿⣿⣿⣿⣿⣿⡇</a:t>
            </a:r>
            <a:br/>
            <a:r>
              <a:t>⣿⣿⣿⣿⣿⣿⣿⡿⠟⠉⠀⠀⠀⠀⠀⠀⠀⠀⠀⠀⠀⠀⠀⠀⠀⠀⠀⠀⠀⠀⠀⠀⠀⠀⠀⠈⠛⢿⣿⣿⣿⣿⣿⣿⣿⣿⣿⣿⣿⣿⣿⣿⣿⣿⣿⣿⣿⣿⣿⡇⠀⠀⠀⠀⠀⠀⠀⠀⠀⠀⠀⠀⠈⣿⣿⣿⣿⣿⣿⣿⣿⣿⣿⣿⣿⣿⣿⣿⣿⣿⡇</a:t>
            </a:r>
            <a:br/>
            <a:r>
              <a:t>⣿⣿⣿⣿⣿⡿⠋⠀⠀⠀⠀⠀⠀⠀⠀⠀⠀⠀⠀⠀⠀⠀⠀⠀⠀⠀⠀⠀⠀⠀⠀⠀⠀⠀⠀⠀⠀⠀⠙⠻⣿⣿⣿⣿⣿⣿⣿⣿⣿⣿⣿⣿⣿⣿⣿⣿⣿⣿⣿⣇⠀⠀⠀⠀⠀⠀⠀⠀⠀⠀⠀⠀⠀⣹⣿⣿⣿⣿⣿⣿⣿⣿⣿⣿⣿⣿⣿⣿⣿⣿⡇</a:t>
            </a:r>
            <a:br/>
            <a:r>
              <a:t>⣿⣿⣿⡿⠋⠀⠀⠀⠀⠀⠀⠀⠀⠀⠀⠀⠀⠀⠀⠀⠀⠀⠀⠀⠀⠀⠀⠀⠀⠀⠀⠀⠀⠀⠀⠀⠀⠀⠀⠀⠈⢻⣿⣿⣿⣿⣿⣿⣿⣿⣿⣿⣿⣿⣿⣿⣿⣿⣿⣿⣆⠀⠀⠀⠀⠀⠀⠀⠀⠀⠀⠀⢀⣿⣿⣿⣿⣿⣿⣿⣿⣿⣿⣿⣿⣿⣿⣿⣿⣿⡇</a:t>
            </a:r>
            <a:br/>
            <a:r>
              <a:t>⣿⣿⠟⠀⠀⠀⠀⠀⠀⠀⠀⠀⠀⠀⠀⠀⠀⠀⠀⠀⠀⠀⠀⠀⠀⠀⠀⠀⠀⠀⠀⠀⠀⠀⠀⠀⠀⠀⠀⠀⠀⠀⠙⣿⣿⣿⣿⣿⣿⣿⣿⣿⣿⣿⣿⣿⣿⣿⣿⣿⣿⣦⡀⠀⠀⠀⠀⠀⠀⠀⠀⢀⣾⣿⣿⣿⣿⣿⣿⣿⣿⣿⣿⣿⣿⣿⣿⣿⣿⣿⡇</a:t>
            </a:r>
            <a:br/>
            <a:r>
              <a:t>⡿⠃⠀⠀⠀⠀⠀⠀⠀⠀⠀⠀⠀⠀⠀⠀⠀⠀⠀⠀⠀⠀⠀⠀⠀⠀⠀⠀⠀⠀⠀⠀⠀⠀⠀⠀⠀⠀⠀⠀⠀⠀⠀⠈⢿⣿⣿⣿⣿⣿⣿⣿⣿⣿⣿⣿⣿⣿⣿⣿⣿⣿⣿⣦⣄⣀⣀⣀⣠⣤⣾⣿⣿⣿⣿⣿⣿⣿⣿⣿⣿⣿⣿⣿⣿⣿⣿⣿⣿⡟⠀</a:t>
            </a:r>
            <a:br/>
            <a:r>
              <a:t>⠃⠀⠀⠀⠀⠀⠀⠀⠀⠀⠀⠀⠀⠀⠀⠀⠀⠀⠀⠀⠀⠀⠀⠀⠀⠀⠀⠀⠀⠀⠀⠀⠀⠀⠀⠀⠀⠀⠀⠀⠀⠀⠀⠀⠈⢿⣿⣿⣿⣿⣿⣿⣿⣿⣿⣿⣿⣿⣿⣿⣿⣿⣿⣿⣿⣿⣿⣿⣿⣿⣿⣿⣿⣿⣿⣿⣿⣿⣿⣿⣿⣿⣿⣿⣿⣿⣿⣿⡿⠁⠀</a:t>
            </a:r>
            <a:br/>
            <a:r>
              <a:t>⠀⠀⠀⠀⠀⠀⠀⠀⠀⠀⠀⠀⠀⠀⠀⠀⠀⠀⠀⠀⠀⠀⠀⠀⠀⠀⠀⠀⠀⠀⠀⠀⠀⠀⠀⠀⠀⠀⠀⠀⠀⠀⠀⠀⠀⠈⢿⣿⣿⣿⣿⣿⣿⣿⣿⣿⣿⣿⣿⣿⣿⣿⣿⣿⣿⣿⣿⣿⣿⣿⣿⣿⣿⣿⣿⣿⣿⣿⣿⣿⣿⣿⣿⣿⣿⣿⣿⡟⠁⠀⠀</a:t>
            </a:r>
            <a:br/>
            <a:r>
              <a:t>⠀⠀⠀⠀⠀⠀⠀⠀⠀⠀⠀⠀⠀⠀⠀⠀⠀⠀⠀⠀⠀⠀⠀⠀⠀⠀⠀⠀⠀⠀⠀⠀⠀⠀⠀⠀⠀⠀⠀⠀⠀⠀⠀⠀⠀⠀⠀⠻⣿⣿⣿⣿⣿⣿⣿⣿⣿⣿⣿⣿⣿⣿⣿⣿⣿⣿⣿⣿⣿⣿⣿⣿⣿⣿⣿⣿⣿⣿⣿⣿⣿⣿⣿⣿⣿⣿⠋⠀⠀⠀⠀</a:t>
            </a:r>
            <a:br/>
            <a:r>
              <a:t>⠀⠀⠀⠀⠀⠀⠀⠀⠀⠀⠀⠀⠀⠀⠀⠀⠀⠀⠀⠀⠀⢀⣠⣤⣤⣤⣄⡀⠀⠀⠀⠀⠀⠀⠀⠀⠀⠀⠀⠀⠀⠀⠀⠀⠀⠀⠀⠀⠈⠻⣿⣿⣿⣿⣿⣿⣿⣿⣿⣿⣿⣿⣿⣿⣿⣿⣿⣿⣿⣿⣿⣿⣿⣿⣿⣿⣿⣿⣿⣿⣿⣿⣿⣿⠟⠁⠀⠀⠀⠀⠀</a:t>
            </a:r>
            <a:br/>
            <a:r>
              <a:t>⠀⠀⠀⠀⠀⠀⠀⠀⠀⠀⠀⠀⠀⠀⠀⠀⠀⠀⠀⢠⣾⣿⣿⣿⣿⣿⣿⣿⣶⠀⠀⠀⠀⠀⠀⠀⠀⠀⠀⠀⠀⠀⠀⠀⠀⠀⠀⠀⠀⠀⠈⠻⣿⣿⣿⣿⣿⣿⣿⣿⣿⣿⣿⣿⣿⣿⣿⣿⣿⣿⣿⣿⣿⣿⣿⣿⣿⣿⣿⣿⣿⡿⠋⠁⠀⠀⠀⠀⠀⠀⠀</a:t>
            </a:r>
            <a:br/>
            <a:r>
              <a:t>⠀⠀⠀⠀⠀⠀⠀⠀⠀⠀⠀⠀⠀⠀⠀⠀⠀⠀⢀⣾⣿⣿⣿⣿⣿⣿⣿⣿⣿⡇⠀⠀⠀⠀⠀⠀⠀⠀⠀⠀⠀⠀⠀⠀⠀⠀⠀⠀⠀⠀⠀⠀⠀⠙⠻⢿⣿⣿⣿⣿⣿⣿⣿⣿⣿⣿⣿⣿⣿⣿⣿⣿⣿⣿⣿⣿⣿⣿⡿⠟⠋⠀⠀⠀⠀⠀⠀⠀⠀⠀⠀</a:t>
            </a:r>
            <a:br/>
            <a:r>
              <a:t>⠀⠀⠀⠀⠀⠀⠀⠀⠀⠀⠀⠀⠀⠀⠀⠀⠀⠀⠸⣿⣿⣿⣿⣿⣿⣿⣿⣿⡿⠃⠀⠀⠀⠀⠀⠀⠀⠀⠀⠀⠀⠀⠀⠀⠀⠀⠀⠀⠀⠀⠀⠀⠀⠀⠀⠀⠈⠙⠻⠿⣿⣿⣿⣿⣿⣿⣿⣿⣿⣿⣿⣿⣿⣿⠿⠟⠛⠉⠀⠀⠀⠀⠀⠀⠀⠀⠀⠀⠀⠀⠀</a:t>
            </a:r>
            <a:br/>
            <a:r>
              <a:t>⠀⠀⠀⠀⠀⠀⠀⠀⠀⠀⠀⠀⠀⠀⠀⠀⠀⠀⠀⠹⣿⣿⣿⣿⣿⣿⣿⠟⠁⠀⠀⠀⠀⠀⠀⠀⠀⠀⠀⠀⠀⠀⠀⠀⠀⠀⠀⠀⠀⠀⠀⠀⠀⠀⠀⠀⠀⠀⠀⠀⠀⠀⠉⠉⠉⠉⠙⠛⠛⠉⠉⠉⠁⠀⠀⠀⠀⠀⠀⠀⠀⠀⠀⠀⠀⠀⠀⠀⠀⠀⠀</a:t>
            </a:r>
            <a:br/>
            <a:r>
              <a:t>⠀⠀⠀⠀⠀⠀⠀⠀⠀⠀⠀⠀⠀⠀⠀⠀⠀⠀⠀⠀⠀⠉⠙⠛⠛⠋⠀⠀⠀⠀⠀⠀⠀⠀⠀⠀⠀⠀⠀⠀⠀⠀⠀⠀⠀⠀⠀⠀⠀⠀⠀⠀⠀⠀⠀⠀⠀⠀⠀⠀⠀⠀⠀⠀⠀⠀⠀⠀⠀⠀⠀⠀⠀⠀⠀⠀⠀⠀⠀⠀⠀⠀⠀⠀⠀⠀⠀⠀⠀⠀⠀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⠀⠀⠀⠀⠀⠀⠀⠀⠀⠀⠀⠀⠀⠀⠀⠀⠀⠀⠀⠀⠀⠀⠀⠀⠀⠀⠀⠀⠀⠀⠀⠀⠀⠀⠀⠀⠀⠀⠀⠀⠀⠀⠀⠀⠀⠀⠀⠀⠀⠀⠀⠀⠀⠀⠀⠀⠀⠀⠀⠀⠀⠀⠀⠀⠀⠀⠀⠀⠀⠀⠀⠀⠀⠀⠀⠀⠀⠀⠀⠀⠀⠀⠀⠀⠀⠀⠀⠀⢀⣾⡇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⠀⠀⠀⠀⠀⠀⠀⠀⠀⠀⠀⠀⠀⠀⠀⠀⠀⠀⠀⠀⠀⠀⠀⠀⠀⠀⠀⠀⠀⠀⠀⠀⠀⠀⠀⠀⠀⠀⠀⠀⠀⠀⠀⠀⠀⠀⠀⠀⠀⠀⠀⠀⠀⠀⠀⠀⠀⠀⠀⠀⠀⠀⠀⠀⠀⠀⠀⠀⠀⠀⠀⠀⠀⠀⠀⠀⠀⠀⠀⠀⠀⠀⠀⠀⠀⠀⠀⢀⣾⣿⡇</a:t>
            </a:r>
            <a:br/>
            <a:r>
              <a:t>⠀⠀⠀⠡⡀⠀⠀⠀⠀⠀⠀⠀⠀⠀⠀⠀⠀⠀⠀⠀⠀⠀⠀⠀⠀⠀⠀⠀⠀⠀⠀⠀⠀⠀⠀⠀⠀⠀⠀⠀⠀⠀⠀⠀⠀⠀⠀⠀⠀⠀⠀⠀⠀⠀⠀⠀⠀⠀⠀⠀⠀⠀⠀⠀⠀⠀⠀⠀⠀⠀⠀⠀⠀⠀⠀⠀⠀⠀⠀⠀⠀⠀⠀⠀⠀⠀⣠⣿⣿⣿⡇</a:t>
            </a:r>
            <a:br/>
            <a:r>
              <a:t>⠀⠀⠀⠀⠻⣄⠀⠀⠀⠀⠀⠀⠀⠀⠀⠀⠀⠀⠀⠀⠀⠀⠀⠀⠀⠀⠀⠀⠀⠀⠀⠀⠀⠀⠀⠀⠀⠀⠀⠀⠀⠀⠀⠀⠀⠀⠀⠀⠀⠀⠀⠀⠀⠀⠀⠀⠀⠀⠀⠀⠀⠀⠀⠀⠀⠀⠀⠀⠀⠀⠀⠀⠀⠀⠀⠀⠀⠀⠀⠀⠀⠀⠀⠀⢀⣴⣿⣿⣿⣿⡇</a:t>
            </a:r>
            <a:br/>
            <a:r>
              <a:t>⠀⠀⠀⠀⠀⠹⣧⡀⠀⠀⠀⠀⠀⠀⠀⠀⠀⠀⠀⠀⠀⠀⠀⠀⠀⠀⠀⠀⠀⠀⠀⠀⠀⠀⠀⠀⠀⠀⠀⠀⠀⠀⠀⠀⠀⠀⠀⠀⠀⠀⠀⠀⠀⠀⠀⠀⠀⠀⠀⠀⠀⠀⠀⠀⠀⠀⠀⠀⠀⠀⠀⠀⠀⠀⠀⠀⠀⠀⠀⠀⠀⠀⠀⣠⣾⣿⣿⣿⣿⣿⡇</a:t>
            </a:r>
            <a:br/>
            <a:r>
              <a:t>⠀⠀⠀⠀⠀⠀⠹⣿⣆⠀⠀⠀⠀⠀⠀⠀⠀⠀⠀⠀⠀⠀⠀⠀⠀⠀⠀⠀⠀⠀⠀⠀⠀⠀⠀⠀⠀⠀⠀⠀⠀⠀⠀⠀⠀⠀⠀⠀⠀⠀⠀⠀⠀⠀⠀⠀⠀⠀⠀⠀⠀⠀⠀⠀⠀⠀⠀⠀⠀⠀⠀⠀⠀⠀⠀⠀⠀⠀⠀⠀⠀⢀⣾⣿⣿⣿⣿⣿⣿⣿⡇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⠀⠀⠀⠀⠀⠀⠀⠀⠀⠀⠀⠀⠀⠀⠀⠀⠀⠀⠀⠀⠀⠀⠀⠀⠀⠀⠀⠀⠀⠀⠀⠀⠀⠀⠀⠀⠀⠀⠀⠀⠀⠀⠀⠀⣴⣶⡄⠀⠀⠀⠀⠀⠀⠀⠀⠀⠀⠀⠀⠀⠀⠀⠀⠀⠀⠀⠀⠀⠀⠀⠀⠀⠀⠀⠀⠀⠀⠀⠀⠀⠀⠀⠀⠀⠀⠀⠀⠀⠀⠀⠀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⠀⠀⠀⠀⠀⠀⠀⠀⠀⠀⠀⠀⠀⠀⠀⠀⠀⠀⠀⠀⠀⠀⠀⠀⠀⠀⠀⠀⠀⠀⠀⠀⠀⠀⠀⠀⠀⠀⠀⠀⠀⠀⠘⣷⣿⣏⣠⣶⣿⣿⣿⣶⣄⡀⠀⠀⠀⠀⠀⠀⠀⠀⠀⠀⠀⠀⠀⠀⠀⠀⠀⠀⠀⠀⠀⠀⠀⠀⠀⠀⠀⠀⠀⠀⠀⠀⠀⠀⠀⠀⠀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⠀⠀⠀⠀⠀⠀⠀⠀⠀⠀⠀⠀⠀⠀⠀⠀⠀⠀⠀⠀⠀⠀⠀⠀⠀⠀⠀⠀⠀⠀⠀⠀⠀⠀⠀⠀⠀⠀⠀⠀⠀⠀⠀⠈⠛⣿⣿⣿⣿⣿⣿⠀⠈⠉⠂⠀⠀⠀⠀⠀⠀⠀⠀⠀⠀⠀⠀⠀⠀⠀⠀⠀⠀⠀⠀⠀⠀⠀⠀⠀⠀⠀⠀⠀⠀⠀⠀⠀⠀⠀⠀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⠀⠀⠀⠀⠀⠀⠀⠀⠀⠀⠀⠀⠀⠀⠀⠀⠀⠀⠀⠀⠀⠀⠀⠀⠀⠀⠀⠀⠀⠀⠀⠀⠀⠀⠀⠀⠀⠀⠀⠀⠀⠀⠀⠀⢀⣈⣿⣿⣿⣿⣿⣿⣿⣆⠀⠀⠀⠀⠀⠀⠀⠀⠀⠀⠀⠀⠀⠀⠀⠀⠀⠀⠀⠀⠀⠀⠀⠀⠀⠀⠀⠀⠀⠀⠀⠀⠀⠀⠀⠀⠀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⠀⠀⠀⠀⠀⠀⠀⠀⠀⠀⠀⠀⠀⠀⠀⠀⠀⠀⠀⠀⠀⠀⠀⠀⠀⠀⠀⠀⠀⠀⠀⠀⠀⠀⠀⠀⠀⠀⠀⠀⠀⠀⠀⠀⠻⢿⡀⢸⣿⣿⣿⣿⣿⣿⣿⣦⠄⠀⠀⠀⠀⠀⠀⠀⠀⠀⠀⠀⠀⠀⠀⠀⠀⠀⠀⠀⠀⠀⠀⠀⠀⠀⠀⠀⠀⠀⠀⠀⠀⠀⠀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⠀⠀⠀⠀⠀⠀⠀⠀⠀⠀⠀⠀⠀⠀⠀⠀⠀⠀⠀⠀⠀⠀⠀⠀⠀⠀⠀⠀⠀⠀⠀⠀⠀⠀⠀⠀⠀⠀⠀⠀⠀⠀⠀⠀⠀⠈⣷⣿⣿⣿⣿⡍⠋⣙⣭⠉⠁⠀⠀⠀⠀⠀⠀⠀⠀⠀⠀⠀⠀⠀⠀⠀⠀⠀⠀⠀⠀⠀⠀⠀⠀⠀⠀⠀⠀⠀⠀⠀⠀⠀⠀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⠀⠀⠀⠀⠀⠀⠀⠀⠀⠀⠀⠀⠀⠀⠀⠀⠀⠀⠀⠀⠀⠀⠀⠀⠀⠀⠀⠀⠀⠀⠀⠀⠀⠀⠀⠀⠀⠀⠀⠀⠀⠀⠀⠀⠀⠀⢹⡟⢿⣿⣿⣷⣼⣿⣿⠀⠀⠀⠀⠀⠀⠀⠀⠀⠀⠀⠀⠀⠀⠀⠀⠀⠀⠀⠀⠀⠀⠀⠀⠀⠀⠀⠀⠀⠀⠀⠀⠀⠀⠀⠀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⠀⠀⠀⠀⠀⠀⠀⠀⠀⠀⠀⠀⠀⠀⠀⠀⠀⠀⠀⠀⠀⠀⠀⠀⠀⠀⠀⠀⠀⠀⠀⠀⠀⠀⠀⠀⠀⠀⠀⠀⠀⠀⠀⠀⠀⢠⡟⠁⢀⣿⣿⣿⣿⣿⣟⡻⠷⣖⡒⠦⠀⠀⠀⣀⣀⣀⡀⠀⠀⠀⠀⠀⠀⠀⠀⠀⠀⠀⠀⠀⠀⠀⠀⠀⠀⠀⠀⠀⠀⠀⠀</a:t>
            </a:r>
            <a:br/>
            <a:r>
              <a:t>⠀⠀⠀⠀⠀⠀⠀⠀⠀⠀⠀⠀⠀⠀⠀⠀⠀⠀⠀⠀⠀⠀⠀⠀⠀⠀⠀⠀⠐⢶⣶⣶⣶⣤⣤⣤⣤⣤⣀⣀⣀⣀⣀⣀⣴⣟⢀⣴⣿⣿⣿⣿⣿⣿⣿⣿⣿⣿⣿⣷⣿⣿⣿⣿⣿⣿⣿⣿⣄⠀⠀⠀⠀⠀⠀⠀⠀⠀⠀⠀⠀⠀⠀⠀⠀⠀⠀⠀⠀⠀⠀</a:t>
            </a:r>
            <a:br/>
            <a:r>
              <a:t>⠀⠀⠀⠀⠀⠀⠀⠀⠀⠀⠀⠀⠀⠀⠀⠀⠀⠀⠀⠀⠀⠀⠀⠀⠀⠀⠀⠀⠀⠀⠀⠀⠛⠋⠉⠛⠛⠿⢯⣉⠉⠛⠛⠛⠛⢻⣿⣿⣿⣿⣿⣿⣿⣿⣿⣿⣿⣿⣿⣿⣿⣿⣿⣿⣿⣿⣿⣿⣿⣿⡆⠀⠀⠀⠀⠀⠀⠀⠀⠀⠀⠀⠀⠀⠀⠀⠀⠀⠀⠀⠀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⠀⠀⠀⠀⠀⠀⠀⠀⠀⠀⠀⠀⠀⠀⠀⠀⠀⠀⠀⠀⠀⠀⠀⠀⠀⠀⠀⠀⠀⠀⠀⠀⠀⠀⠀⠀⠀⠀⠀⠀⠀⠀⠀⠀⠀⠈⠉⠉⠉⠉⠉⢹⣿⣿⡄⠀⠈⠙⠛⠿⠿⠿⣿⣿⣿⣿⣿⣿⣿⢿⠇⠀⠀⠀⠀⠀⠀⠀⠀⠀⠀⠀⠀⠀⠀⠀⠀⠀⠀⠀⠀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⠀⠀⠀⠀⠀⠀⠀⠀⠀⠀⠀⠀⠀⠀⠀⠀⠀⠀⠀⠀⠀⠀⠀⠀⠀⠀⠀⠀⠀⠀⠀⠀⠀⠀⠀⠀⠀⠀⠀⠀⠀⠀⠀⠀⠀⠀⠀⠀⠀⠀⠀⠸⠃⠙⠁⠀⠀⠀⠀⠀⠀⠀⠀⠀⠈⠉⠛⠋⠁⠀⠀⠀⠀⠀⠀⠀⠀⠀⠀⠀⠀⠀⠀⠀⠀⠀⠀⠀⠀⠀⠀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⠀⠀⠀⠀⠀⠀⠀⢀⣴⣿⣿⣿⣿⣿⣿⣿⣿⣿⣿⣿⣿⣿⣿⣿⣿⣿⣿⣿⣿⣿⣿⣿⣿⣿⣿⣿⣿⣿⣿⣿⣿⣿⣿⣿⣿⣿⣿⣿⣿⣿⣿⣿⣿⣿⣿⣿⣿⣿⣿⣿⣿⣿⣿⣿⣿⣿⣿⣿⣿⣿⣿⣿⣿⣿⣿⣿⣿⣿⣿⣿⣿⣷⣄⠀⠀⠀⠀⠀⠀⢿⡇</a:t>
            </a:r>
            <a:br/>
            <a:r>
              <a:t>⠀⠀⠀⠀⠀⠀⣠⣿⣿⣿⣿⣿⣿⣿⣿⣿⣿⣿⣿⣿⣿⣿⣿⣿⣿⣿⣿⣿⣿⣿⣿⣿⣿⣿⣿⣿⣿⣿⣿⣿⣿⣿⣿⣿⣿⣿⣿⣿⣿⣿⣿⣿⣿⣿⣿⣿⣿⣿⣿⣿⣿⣿⣿⣿⣿⣿⣿⣿⣿⣿⣿⣿⣿⣿⣿⣿⣿⣿⣿⣿⣿⣿⣿⣷⡀⠀⠀⠀⠀⠘⡇</a:t>
            </a:r>
            <a:br/>
            <a:r>
              <a:t>⠀⠀⠀⠀⢀⣼⣿⣿⣿⣿⣿⣿⣿⣿⣿⣿⣿⣿⣿⣿⣿⣿⣿⣿⣿⣿⣿⣿⣿⣿⣿⣿⣿⣿⣿⣿⣿⣿⣿⣿⣿⣿⣿⣿⣿⣿⣿⣿⣿⣿⣿⣿⣿⣿⣿⣿⣿⣿⣿⣿⣿⣿⣿⣿⣿⣿⣿⣿⣿⣿⣿⣿⣿⣿⣿⣿⣿⣿⣿⣿⣿⣿⣿⣿⣿⣆⠀⠀⠀⠀⠀</a:t>
            </a:r>
            <a:br/>
            <a:r>
              <a:t>⠀⠀⠀⣠⣿⣿⣿⣿⣿⣿⣿⣿⣿⣿⣿⣿⣿⣿⣿⣿⣿⣿⣿⣿⣿⣿⣿⣿⣿⣿⣿⣿⣿⣿⣿⣿⣿⣿⣿⣿⣿⣿⣿⣿⣿⣿⣿⣿⣿⣿⣿⣿⣿⣿⣿⣿⣿⣿⣿⣿⣿⣿⣿⣿⣿⣿⣿⣿⣿⣿⣿⣿⣿⣿⣿⣿⣿⣿⣿⣿⣿⣿⣿⣿⣿⣿⣧⡀⠀⠀⠀</a:t>
            </a:r>
            <a:br/>
            <a:r>
              <a:t>⠀⠀⣰⣿⣿⣿⣿⣿⣿⣿⣿⣿⣿⣿⣿⣿⣿⣿⣿⣿⣿⣿⣿⣿⣿⣿⣿⣿⣿⣿⣿⣿⣿⣿⣿⣿⣿⣿⣿⣿⣿⣿⣿⣿⣿⣿⣿⣿⣿⣿⣿⣿⣿⣿⣿⣿⣿⣿⣿⣿⣿⣿⣿⣿⣿⣿⣿⣿⣿⣿⣿⣿⣿⣿⣿⣿⣿⣿⣿⣿⣿⣿⣿⣿⣿⣿⣿⣷⡀⠀⠀</a:t>
            </a:r>
            <a:br/>
            <a:r>
              <a:t>⠀⣰⣿⣿⣿⣿⣿⣿⣿⣿⣿⣿⣿⣿⣿⣿⣿⣿⣿⣿⣿⣿⣿⣿⣿⣿⣿⣿⣿⣿⣿⣿⣿⣿⣿⣿⣿⣿⣿⣿⣿⣿⣿⣿⣿⣿⣿⣿⣿⣿⣿⣿⣿⣿⣿⣿⣿⣿⣿⣿⣿⣿⣿⣿⣿⣿⣿⣿⣿⣿⣿⣿⣿⣿⣿⣿⣿⣿⣿⣿⣿⣿⣿⣿⣿⣿⣿⣿⣿⡄⠀</a:t>
            </a:r>
            <a:br/>
            <a:r>
              <a:t>⣰⣿⣿⣿⣿⣿⣿⣿⣿⣿⣿⣿⣿⣿⡿⠿⠿⠛⠛⠛⠛⠛⠛⠛⠛⠻⠿⢿⣿⣿⣿⣿⣿⣿⣿⣿⣿⣿⣿⣿⣿⣿⣿⣿⣿⣿⣿⣿⣿⣿⣿⣿⣿⣿⣿⣿⣿⣿⣿⣿⣿⣿⣿⣿⣿⣿⣿⣿⣿⣿⣿⣿⣿⣿⣿⣿⣿⣿⣿⣿⣿⣿⣿⣿⣿⣿⣿⣿⣿⣿⡄</a:t>
            </a:r>
            <a:br/>
            <a:r>
              <a:t>⣿⣿⣿⣿⣿⣿⣿⣿⣿⡿⠛⠋⠉⠀⠀⠀⠀⠀⠀⠀⠀⠀⠀⠀⠀⠀⠀⠀⠀⠉⠛⠻⢿⣿⣿⣿⣿⣿⣿⣿⣿⣿⣿⣿⣿⣿⣿⣿⣿⣿⣿⣿⣿⣿⣿⣿⣿⣿⣿⣿⣿⣿⣿⣿⣿⣿⣿⣿⣿⣿⣿⣿⣿⣿⣿⣿⣿⣿⣿⣿⣿⣿⣿⣿⣿⣿⣿⣿⣿⣿⡇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⣿⣿⣿⣿⣿⣿⠿⠋⠁⠀⠀⠀⠀⠀⠀⠀⠀⠀⠀⠀⠀⠀⠀⠀⠀⠀⠀⠀⠀⠀⠀⠀⠀⠈⠛⢿⣿⣿⣿⣿⣿⣿⣿⣿⣿⣿⣿⣿⣿⣿⣿⣿⣿⣿⣿⣿⣿⣿⣿⣿⣿⣿⣿⣿⣿⣿⣿⣿⣿⣿⣿⣿⣿⣿⣿⣿⣿⣿⣿⣿⣿⣿⣿⣿⣿⣿⣿⣿⣿⣿⡇</a:t>
            </a:r>
            <a:br/>
            <a:r>
              <a:t>⣿⣿⣿⡿⠟⠁⠀⠀⠀⠀⠀⠀⠀⠀⠀⠀⠀⠀⠀⠀⠀⠀⠀⠀⠀⠀⠀⠀⠀⠀⠀⠀⠀⠀⠀⠀⠘⠻⣿⣿⣿⣿⣿⣿⣿⣿⣿⣿⣿⣿⣿⣿⣿⣿⣿⣿⣿⣿⣿⣿⣿⣿⣿⣿⣿⣿⣿⣿⣿⣿⣿⣿⣿⣿⣿⣿⣿⣿⣿⣿⣿⣿⣿⣿⣿⣿⣿⣿⣿⣿⡇</a:t>
            </a:r>
            <a:br/>
            <a:r>
              <a:t>⣿⣿⠟⠀⠀⠀⠀⠀⠀⠀⠀⠀⠀⠀⠀⠀⠀⠀⠀⠀⠀⠀⠀⠀⠀⠀⠀⠀⠀⠀⠀⠀⠀⠀⠀⠀⠀⠀⠈⠻⣿⣿⣿⣿⣿⣿⣿⣿⣿⣿⣿⣿⣿⣿⣿⣿⣿⣿⣿⣿⣿⣿⣿⣿⣿⣿⣿⣿⣿⣿⣿⣿⣿⣿⣿⣿⣿⣿⣿⣿⣿⣿⣿⣿⣿⣿⣿⣿⣿⣿⡇</a:t>
            </a:r>
            <a:br/>
            <a:r>
              <a:t>⡟⠁⠀⠀⠀⠀⠀⠀⠀⠀⠀⠀⠀⠀⠀⠀⠀⠀⠀⠀⠀⠀⠀⠀⠀⠀⠀⠀⠀⠀⠀⠀⠀⠀⠀⠀⠀⠀⠀⠀⠘⢿⣿⣿⣿⣿⣿⣿⣿⣿⣿⣿⣿⣿⣿⣿⣿⣿⣿⣿⣿⣿⣿⡿⠋⠁⠀⠀⠀⠀⠉⠙⢿⣿⣿⣿⣿⣿⣿⣿⣿⣿⣿⣿⣿⣿⣿⣿⣿⣿⡇</a:t>
            </a:r>
            <a:br/>
            <a:r>
              <a:t>⠀⠀⠀⠀⠀⠀⠀⠀⠀⠀⠀⠀⠀⠀⠀⠀⠀⠀⠀⠀⠀⠀⠀⠀⠀⠀⠀⠀⠀⠀⠀⠀⠀⠀⠀⠀⠀⠀⠀⠀⠀⠈⢻⣿⣿⣿⣿⣿⣿⣿⣿⣿⣿⣿⣿⣿⣿⣿⣿⣿⣿⣿⠏⠀⠀⠀⠀⠀⠀⠀⠀⠀⠀⠹⣿⣿⣿⣿⣿⣿⣿⣿⣿⣿⣿⣿⣿⣿⣿⣿⡇</a:t>
            </a:r>
            <a:br/>
            <a:r>
              <a:t>⠀⠀⠀⠀⠀⠀⠀⠀⠀⠀⠀⠀⠀⠀⠀⠀⠀⠀⠀⠀⠀⠀⠀⠀⠀⠀⠀⠀⠀⠀⠀⠀⠀⠀⠀⠀⠀⠀⠀⠀⠀⠀⠀⢻⣿⣿⣿⣿⣿⣿⣿⣿⣿⣿⣿⣿⣿⣿⣿⣿⣿⡏⠀⠀⠀⠀⠀⠀⠀⠀⠀⠀⠀⠀⢹⣿⣿⣿⣿⣿⣿⣿⣿⣿⣿⣿⣿⣿⣿⣿⡇</a:t>
            </a:r>
            <a:br/>
            <a:r>
              <a:t>⠀⠀⠀⠀⠀⠀⠀⠀⠀⠀⠀⠀⠀⠀⠀⠀⠀⠀⠀⠀⠀⠀⠀⠀⠀⠀⠀⠀⠀⠀⠀⠀⠀⠀⠀⠀⠀⠀⠀⠀⠀⠀⠀⠀⢿⣿⣿⣿⣿⣿⣿⣿⣿⣿⣿⣿⣿⣿⣿⣿⣿⡇⠀⠀⠀⠀⠀⠀⠀⠀⠀⠀⠀⠀⠈⣿⣿⣿⣿⣿⣿⣿⣿⣿⣿⣿⣿⣿⣿⣿⡇</a:t>
            </a:r>
            <a:br/>
            <a:r>
              <a:t>⠀⠀⠀⠀⠀⠀⠀⠀⠀⠀⠀⠀⠀⠀⠀⠀⠀⠀⠀⠀⠀⠀⠀⠀⠀⠀⠀⠀⠀⠀⠀⠀⠀⠀⠀⠀⠀⠀⠀⠀⠀⠀⠀⠀⠈⣿⣿⣿⣿⣿⣿⣿⣿⣿⣿⣿⣿⣿⣿⣿⣿⣧⠀⠀⠀⠀⠀⠀⠀⠀⠀⠀⠀⠀⢀⣿⣿⣿⣿⣿⣿⣿⣿⣿⣿⣿⣿⣿⣿⣿⡇</a:t>
            </a:r>
            <a:br/>
            <a:r>
              <a:t>⠀⠀⠀⠀⠀⠀⠀⠀⠀⠀⠀⠀⠀⠀⠀⠀⠀⠀⠀⠀⢀⣀⣀⣀⠀⠀⠀⠀⠀⠀⠀⠀⠀⠀⠀⠀⠀⠀⠀⠀⠀⠀⠀⠀⠀⢹⣿⣿⣿⣿⣿⣿⣿⣿⣿⣿⣿⣿⣿⣿⣿⣿⡄⠀⠀⠀⠀⠀⠀⠀⠀⠀⠀⠀⣼⣿⣿⣿⣿⣿⣿⣿⣿⣿⣿⣿⣿⣿⣿⣿⡇</a:t>
            </a:r>
            <a:br/>
            <a:r>
              <a:t>⠀⠀⠀⠀⠀⠀⠀⠀⠀⠀⠀⠀⠀⠀⠀⠀⠀⠀⣰⣾⣿⣿⣿⣿⣿⣷⣄⠀⠀⠀⠀⠀⠀⠀⠀⠀⠀⠀⠀⠀⠀⠀⠀⠀⠀⠈⣿⣿⣿⣿⣿⣿⣿⣿⣿⣿⣿⣿⣿⣿⣿⣿⣿⣤⡀⠀⠀⠀⠀⠀⠀⠀⢀⣼⣿⣿⣿⣿⣿⣿⣿⣿⣿⣿⣿⣿⣿⣿⣿⣿⡇</a:t>
            </a:r>
            <a:br/>
            <a:r>
              <a:t>⠀⠀⠀⠀⠀⠀⠀⠀⠀⠀⠀⠀⠀⠀⠀⠀⠀⣾⣿⣿⣿⣿⣿⣿⣿⣿⣿⣇⠀⠀⠀⠀⠀⠀⠀⠀⠀⠀⠀⠀⠀⠀⠀⠀⠀⠀⠹⣿⣿⣿⣿⣿⣿⣿⣿⣿⣿⣿⣿⣿⣿⣿⣿⣿⣿⣶⣦⣤⣤⣤⣶⣾⣿⣿⣿⣿⣿⣿⣿⣿⣿⣿⣿⣿⣿⣿⣿⣿⣿⣿⡇</a:t>
            </a:r>
            <a:br/>
            <a:r>
              <a:t>⠀⠀⠀⠀⠀⠀⠀⠀⠀⠀⠀⠀⠀⠀⠀⠀⠸⣿⣿⣿⣿⣿⣿⣿⣿⣿⣿⡟⠀⠀⠀⠀⠀⠀⠀⠀⠀⠀⠀⠀⠀⠀⠀⠀⠀⠀⠀⢻⣿⣿⣿⣿⣿⣿⣿⣿⣿⣿⣿⣿⣿⣿⣿⣿⣿⣿⣿⣿⣿⣿⣿⣿⣿⣿⣿⣿⣿⣿⣿⣿⣿⣿⣿⣿⣿⣿⣿⣿⣿⣿⡇</a:t>
            </a:r>
            <a:br/>
            <a:r>
              <a:t>⠀⠀⠀⠀⠀⠀⠀⠀⠀⠀⠀⠀⠀⠀⠀⠀⠀⠻⣿⣿⣿⣿⣿⣿⣿⣿⡟⠁⠀⠀⠀⠀⠀⠀⠀⠀⠀⠀⠀⠀⠀⠀⠀⠀⠀⠀⠀⠀⠹⣿⣿⣿⣿⣿⣿⣿⣿⣿⣿⣿⣿⣿⣿⣿⣿⣿⣿⣿⣿⣿⣿⣿⣿⣿⣿⣿⣿⣿⣿⣿⣿⣿⣿⣿⣿⣿⣿⣿⣿⡿⠃</a:t>
            </a:r>
            <a:br/>
            <a:r>
              <a:t>⠀⠀⠀⠀⠀⠀⠀⠀⠀⠀⠀⠀⠀⠀⠀⠀⠀⠀⠈⠙⠛⠿⠿⠟⠛⠁⠀⠀⠀⠀⠀⠀⠀⠀⠀⠀⠀⠀⠀⠀⠀⠀⠀⠀⠀⠀⠀⠀⠀⠈⢿⣿⣿⣿⣿⣿⣿⣿⣿⣿⣿⣿⣿⣿⣿⣿⣿⣿⣿⣿⣿⣿⣿⣿⣿⣿⣿⣿⣿⣿⣿⣿⣿⣿⣿⣿⣿⣿⠟⠀⠀</a:t>
            </a:r>
            <a:br/>
            <a:r>
              <a:t>⠀⠀⠀⠀⠀⠀⠀⠀⠀⠀⠀⠀⠀⠀⠀⠀⠀⠀⠀⠀⠀⠀⠀⠀⠀⠀⠀⠀⠀⠀⠀⠀⠀⠀⠀⠀⠀⠀⠀⠀⠀⠀⠀⠀⠀⠀⠀⠀⠀⠀⠀⠙⢿⣿⣿⣿⣿⣿⣿⣿⣿⣿⣿⣿⣿⣿⣿⣿⣿⣿⣿⣿⣿⣿⣿⣿⣿⣿⣿⣿⣿⣿⣿⣿⣿⣿⠟⠁⠀⠀⠀</a:t>
            </a:r>
            <a:br/>
            <a:r>
              <a:t>⠀⠀⠀⠀⠀⠀⠀⠀⠀⠀⠀⠀⠀⠀⠀⠀⠀⠀⠀⠀⠀⠀⠀⠀⠀⠀⠀⠀⠀⠀⠀⠀⠀⠀⠀⠀⠀⠀⠀⠀⠀⠀⠀⠀⠀⠀⠀⠀⠀⠀⠀⠀⠀⠙⠿⣿⣿⣿⣿⣿⣿⣿⣿⣿⣿⣿⣿⣿⣿⣿⣿⣿⣿⣿⣿⣿⣿⣿⣿⣿⣿⣿⣿⡿⠛⠁⠀⠀⠀⠀⠀</a:t>
            </a:r>
            <a:br/>
            <a:r>
              <a:t>⠀⠀⠀⠀⠀⠀⠀⠀⠀⠀⠀⠀⠀⠀⠀⠀⠀⠀⠀⠀⠀⠀⠀⠀⠀⠀⠀⠀⠀⠀⠀⠀⠀⠀⠀⠀⠀⠀⠀⠀⠀⠀⠀⠀⠀⠀⠀⠀⠀⠀⠀⠀⠀⠀⠀⠈⠙⠿⣿⣿⣿⣿⣿⣿⣿⣿⣿⣿⣿⣿⣿⣿⣿⣿⣿⣿⣿⣿⣿⣿⡿⠛⠉⠀⠀⠀⠀⠀⠀⠀⠀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⠀⠀⠀⠀⠀⠀⠀⠀⠀⠀⠀⠀⠀⠀⠀⠀⠀⠀⠀⠀⠀⠀⠀⠀⠀⠀⠀⠀⠀⠀⠀⠀⠀⠀⠀⠀⠀⠀⠀⠀⠀⠀⠀⠀⠀⠀⠀⠀⠀⠀⠀⠀⠀⠀⠀⠀⠀⠀⠀⠉⠛⠛⠿⠿⣿⣿⣿⣿⣿⣿⣿⣿⣿⣿⣿⠿⠟⠛⠋⠀⠀⠀⠀⠀⠀⠀⠀⠀⠀⠀⠀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⠀⠀⠀⠀⠀⠀⠀⠀⠀⠀⠀⠀⠀⠀⠀⠀⠀⠀⠀⠀⠀⠀⠀⠀⠀⠀⠀⠀⠀⠀⠀⠀⠀⠀⠀⠀⠀⠀⠀⠀⠀⠀⠀⠀⠀⠀⠀⠀⠀⠀⠀⠀⠀⠀⠀⠀⠀⠀⠀⠀⠀⠀⠀⠀⠀⠀⠉⠉⠉⠉⠉⠉⠁⠀⠀⠀⠀⠀⠀⠀⠀⠀⠀⠀⠀⠀⠀⠀⠀⠀⠀</a:t>
            </a:r>
            <a:br/>
            <a:r>
              <a:t>⡆⠀⠀⠀⠀⠀⠀⠀⠀⠀⠀⠀⠀⠀⠀⠀⠀⠀⠀⠀⠀⠀⠀⠀⠀⠀⠀⠀⠀⠀⠀⠀⠀⠀⠀⠀⠀⠀⠀⠀⠀⠀⠀⠀⠀⠀⠀⠀⠀⠀⠀⠀⠀⠀⠀⠀⠀⠀⠀⠀⠀⠀⠀⠀⠀⠀⠀⠀⠀⠀⠀⠀⠀⠀⠀⠀⠀⠀⠀⠀⠀⠀⠀⠀⠀⠀⠀⠀⠀⠀⡄</a:t>
            </a:r>
            <a:br/>
            <a:r>
              <a:t>⣿⣄⠀⠀⠀⠀⠀⠀⠀⠀⠀⠀⠀⠀⠀⠀⠀⠀⠀⠀⠀⠀⠀⠀⠀⠀⠀⠀⠀⠀⠀⠀⠀⠀⠀⠀⠀⠀⠀⠀⠀⠀⠀⠀⠀⠀⠀⠀⠀⠀⠀⠀⠀⠀⠀⠀⠀⠀⠀⠀⠀⠀⠀⠀⠀⠀⠀⠀⠀⠀⠀⠀⠀⠀⠀⠀⠀⠀⠀⠀⠀⠀⠀⠀⠀⠀⠀⠀⠀⣼⡇</a:t>
            </a:r>
            <a:br/>
            <a:r>
              <a:t>⢻⣿⣆⠀⠀⠀⠀⠀⠀⠀⠀⠀⠀⠀⠀⠀⠀⠀⠀⠀⠀⠀⠀⠀⠀⠀⠀⠀⠀⠀⠀⠀⠀⠀⠀⠀⠀⠀⠀⠀⠀⠀⠀⠀⠀⠀⠀⠀⠀⠀⠀⠀⠀⠀⠀⠀⠀⠀⠀⠀⠀⠀⠀⠀⠀⠀⠀⠀⠀⠀⠀⠀⠀⠀⠀⠀⠀⠀⠀⠀⠀⠀⠀⠀⠀⠀⠀⠀⣼⣿⡇</a:t>
            </a:r>
            <a:br/>
            <a:r>
              <a:t>⠈⣿⣿⣦⠀⠀⠀⠀⠀⠀⠀⠀⠀⠀⠀⠀⠀⠀⠀⠀⠀⠀⠀⠀⠀⠀⠀⠀⠀⠀⠀⠀⠀⠀⠀⠀⠀⠀⠀⠀⠀⠀⠀⠀⠀⠀⠀⠀⠀⠀⠀⠀⠀⠀⠀⠀⠀⠀⠀⠀⠀⠀⠀⠀⠀⠀⠀⠀⠀⠀⠀⠀⠀⠀⠀⠀⠀⠀⠀⠀⠀⠀⠀⠀⠀⠀⢀⣾⣿⣿⡇</a:t>
            </a:r>
            <a:br/>
            <a:r>
              <a:t>⠀⠸⣿⣿⣷⡄⠀⠀⠀⠀⠀⠀⠀⠀⠀⠀⠀⠀⠀⠀⠀⠀⠀⠀⠀⠀⠀⠀⠀⠀⠀⠀⠀⠀⠀⠀⠀⠀⠀⠀⠀⠀⠀⠀⠀⠀⠀⠀⠀⠀⠀⠀⠀⠀⠀⠀⠀⠀⠀⠀⠀⠀⠀⠀⠀⠀⠀⠀⠀⠀⠀⠀⠀⠀⠀⠀⠀⠀⠀⠀⠀⠀⠀⠀⠀⣠⣿⣿⣿⣿⡇</a:t>
            </a:r>
            <a:br/>
            <a:r>
              <a:t>⠀⠀⢻⣿⣿⣿⣦⠀⠀⠀⠀⠀⠀⠀⠀⠀⠀⠀⠀⠀⠀⠀⠀⠀⠀⠀⠀⠀⠀⠀⠀⠀⠀⠀⠀⠀⠀⠀⠀⠀⠀⠀⠀⠀⠀⠀⠀⠀⠀⠀⠀⠀⠀⠀⠀⠀⠀⠀⠀⠀⠀⠀⠀⠀⠀⠀⠀⠀⠀⠀⠀⠀⠀⠀⠀⠀⠀⠀⠀⠀⠀⠀⠀⢀⣼⣿⣿⣿⣿⣿⡇</a:t>
            </a:r>
            <a:br/>
            <a:r>
              <a:t>⠀⠀⠈⢿⣿⣿⣿⣷⣄⠀⠀⠀⠀⠀⠀⠀⠀⠀⠀⠀⠀⠀⠀⠀⠀⠀⠀⠀⠀⠀⠀⠀⠀⠀⠀⠀⠀⠀⠀⠀⠀⠀⠀⠀⠀⠀⠀⠀⠀⠀⠀⠀⠀⠀⠀⠀⠀⠀⠀⠀⠀⠀⠀⠀⠀⠀⠀⠀⠀⠀⠀⠀⠀⠀⠀⠀⠀⠀⠀⠀⠀⢀⣴⣿⣿⣿⣿⣿⣿⣿⡇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⠀⠀⠀⠀⠀⠀⠀⣠⣾⣿⣿⣿⣿⣿⣿⠿⠿⠛⠛⠛⠛⠉⠙⠛⠛⠛⠛⠿⢿⣿⣿⣿⣿⣿⣿⣿⣿⣿⣿⣿⣿⣿⣿⣿⣿⣿⣿⣿⣿⣿⣿⣿⣿⣿⣿⣿⣿⣿⣿⣿⣿⣿⣿⣿⣿⣿⣿⣿⣿⣿⣿⣿⣿⣿⣿⣿⣿⣿⣿⣿⣿⣿⣦⡀⠀⠀⠀⠀⠀⠀⠀</a:t>
            </a:r>
            <a:br/>
            <a:r>
              <a:t>⠀⠀⠀⠀⠀⢀⣴⣿⣿⣿⠟⠛⠉⠁⠀⠀⠀⠀⠀⠀⠀⠀⠀⠀⠀⠀⠀⠀⠀⠀⠈⠙⠻⢿⣿⣿⣿⣿⣿⣿⣿⣿⣿⣿⣿⣿⣿⣿⣿⣿⣿⣿⣿⣿⣿⣿⣿⣿⣿⣿⣿⣿⣿⣿⣿⣿⣿⣿⣿⣿⣿⣿⣿⣿⣿⣿⣿⣿⣿⣿⣿⣿⣿⣿⣦⠀⠀⠀⠀⠀⠀</a:t>
            </a:r>
            <a:br/>
            <a:r>
              <a:t>⠀⠀⠀⠀⣠⣾⡿⠟⠉⠀⠀⠀⠀⠀⠀⠀⠀⠀⠀⠀⠀⠀⠀⠀⠀⠀⠀⠀⠀⠀⠀⠀⠀⠀⠀⠙⠻⣿⣿⣿⣿⣿⣿⣿⣿⣿⣿⣿⣿⣿⣿⣿⣿⣿⣿⣿⣿⣿⣿⣿⣿⣿⣿⣿⣿⣿⣿⣿⣿⣿⣿⣿⣿⣿⣿⣿⣿⣿⣿⣿⣿⣿⣿⣿⣿⣷⡄⠀⠀⠀⠀</a:t>
            </a:r>
            <a:br/>
            <a:r>
              <a:t>⠀⠀⠀⣴⠿⠋⠀⠀⠀⠀⠀⠀⠀⠀⠀⠀⠀⠀⠀⠀⠀⠀⠀⠀⠀⠀⠀⠀⠀⠀⠀⠀⠀⠀⠀⠀⠀⠈⠻⣿⣿⣿⣿⣿⣿⣿⣿⣿⣿⣿⣿⣿⣿⣿⣿⣿⣿⣿⣿⣿⣿⣿⣿⣿⣿⣿⣿⣿⣿⣿⣿⣿⣿⣿⣿⣿⣿⣿⣿⣿⣿⣿⣿⣿⣿⣿⣿⣆⠀⠀⠀</a:t>
            </a:r>
            <a:br/>
            <a:r>
              <a:t>⠀⠀⠜⠉⠀⠀⠀⠀⠀⠀⠀⠀⠀⠀⠀⠀⠀⠀⠀⠀⠀⠀⠀⠀⠀⠀⠀⠀⠀⠀⠀⠀⠀⠀⠀⠀⠀⠀⠀⠈⠻⣿⣿⣿⣿⣿⣿⣿⣿⣿⣿⣿⣿⣿⣿⣿⣿⣿⣿⣿⣿⣿⣿⣿⣿⣿⣿⣿⣿⣿⣿⣿⣿⣿⣿⣿⣿⣿⣿⣿⣿⣿⣿⣿⣿⣿⣿⣿⣦⠀⠀</a:t>
            </a:r>
            <a:br/>
            <a:r>
              <a:t>⠀⠀⠀⠀⠀⠀⠀⠀⠀⠀⠀⠀⠀⠀⠀⠀⠀⠀⠀⠀⠀⠀⠀⠀⠀⠀⠀⠀⠀⠀⠀⠀⠀⠀⠀⠀⠀⠀⠀⠀⠀⠘⢿⣿⣿⣿⣿⣿⣿⣿⣿⣿⣿⣿⣿⣿⣿⣿⣿⣿⣿⣿⣿⣿⣿⣿⣿⣿⣿⣿⣿⣿⣿⣿⣿⣿⣿⣿⣿⣿⣿⣿⣿⣿⣿⣿⣿⣿⣿⣧⠀</a:t>
            </a:r>
            <a:br/>
            <a:r>
              <a:t>⠀⠀⠀⠀⠀⠀⠀⠀⠀⠀⠀⠀⠀⠀⠀⠀⠀⠀⠀⠀⠀⠀⠀⠀⠀⠀⠀⠀⠀⠀⠀⠀⠀⠀⠀⠀⠀⠀⠀⠀⠀⠀⠈⢻⣿⣿⣿⣿⣿⣿⣿⣿⣿⣿⣿⣿⣿⣿⣿⣿⣿⣿⣿⣿⣿⣿⣿⣿⣿⣿⣿⣿⣿⣿⣿⣿⣿⣿⣿⣿⣿⣿⣿⣿⣿⣿⣿⣿⣿⣿⡇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⠀⠀⠀⠀⠀⠀⠀⠀⠀⠀⠀⠀⠀⠀⠀⠀⠀⠀⠀⠀⠀⠀⠀⠀⠀⠀⠀⠀⠀⠀⠀⠀⠀⠀⠀⠀⠀⠀⠀⠀⠀⠀⠀⠀⠀⠘⣿⣿⣿⣿⣿⣿⣿⣿⣿⣿⣿⣿⣿⣿⣿⣿⣿⣿⣿⣿⣿⣿⣿⣿⣿⣿⣿⣿⣿⣿⣿⣿⣿⣿⣿⣿⣿⣿⣿⣿⣿⣿⣿⣿⡇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⠀⠀⠀⠀⠀⠀⠀⠀⠀⠀⠀⠀⠀⠀⠀⠀⠀⠀⠀⠀⠀⠀⠀⠀⠀⠀⠀⠀⠀⠀⠀⠀⠀⠀⠀⠀⠀⠀⠀⠀⠀⠀⠀⠀⠀⠀⢻⣿⣿⣿⣿⣿⣿⣿⣿⣿⣿⣿⣿⣿⣿⣿⣿⣿⣿⣿⣿⣿⣿⣿⣿⣿⣿⣿⣿⣿⣿⣿⣿⣿⣿⣿⣿⣿⣿⣿⣿⣿⣿⣿⡇</a:t>
            </a:r>
            <a:br/>
            <a:r>
              <a:t>⠀⠀⠀⠀⠀⠀⠀⠀⠀⠀⠀⠀⠀⠀⠀⠀⠀⠀⣀⣴⣶⣿⣿⣷⣶⣄⡀⠀⠀⠀⠀⠀⠀⠀⠀⠀⠀⠀⠀⠀⠀⠀⠀⠀⠀⠀⢸⣿⣿⣿⣿⣿⣿⣿⣿⣿⣿⣿⣿⣿⣿⣿⣿⣿⣿⣿⣿⣿⣿⣿⣿⣿⣿⣿⣿⣿⣿⣿⣿⣿⣿⣿⣿⣿⣿⣿⣿⣿⣿⣿⡇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⠀⠀⠀⠀⠀⠀⠀⠀⠀⠀⠀⠀⠀⠀⠀⠀⠀⣰⣿⣿⣿⣿⣿⣿⣿⣿⣿⣄⠀⠀⠀⠀⠀⠀⠀⠀⠀⠀⠀⠀⠀⠀⠀⠀⠀⠀⢸⣿⣿⣿⣿⣿⣿⣿⣿⣿⣿⣿⣿⣿⣿⣿⣿⣿⣿⣿⣿⣿⣿⣿⣿⣿⣿⣿⣿⣿⣿⣿⣿⣿⣿⣿⣿⣿⣿⣿⣿⣿⣿⣿⡇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⠀⠀⠀⠀⠀⠀⠀⠀⠀⠀⠀⠀⠀⠀⠀⠀⠀⣿⣿⣿⣿⣿⣿⣿⣿⣿⣿⣿⠀⠀⠀⠀⠀⠀⠀⠀⠀⠀⠀⠀⠀⠀⠀⠀⠀⠀⢸⣿⣿⣿⣿⣿⣿⣿⣿⣿⣿⣿⣿⣿⣿⣿⣿⣿⣿⣿⣿⣿⣿⣿⣿⣿⣿⣿⣿⣿⣿⣿⣿⣿⣿⣿⣿⣿⣿⣿⣿⣿⣿⣿⡇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⠀⠀⠀⠀⠀⠀⠀⠀⠀⠀⠀⠀⠀⠀⠀⠀⠀⠘⣿⣿⣿⣿⣿⣿⣿⣿⣿⡿⠀⠀⠀⠀⠀⠀⠀⠀⠀⠀⠀⠀⠀⠀⠀⠀⠀⠀⢸⣿⣿⣿⣿⣿⣿⣿⣿⣿⣿⣿⣿⣿⣿⣿⣿⣿⣿⣿⣿⣿⣿⣿⣿⣿⣿⣿⣿⣿⣿⣿⣿⣿⣿⣿⣿⣿⣿⣿⣿⣿⣿⣿⡇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⠀⠀⠀⠀⠀⠀⠀⠀⠀⠀⠀⠀⠀⠀⠀⠀⠀⠀⠈⠻⢿⣿⣿⣿⣿⠿⠋⠀⠀⠀⠀⠀⠀⠀⠀⠀⠀⠀⠀⠀⠀⠀⠀⠀⠀⠀⣼⣿⣿⣿⣿⣿⣿⣿⣿⣿⣿⣿⣿⣿⣿⣿⣿⣿⣿⣿⣿⣿⣿⣿⣿⣿⣿⣿⣿⣿⣿⣿⣿⣿⣿⣿⣿⣿⣿⣿⣿⣿⣿⣿⡇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⠀⠀⠀⠀⠀⠀⠀⠀⠀⠀⠀⠀⠀⠀⠀⠀⠀⠀⠀⠀⠀⠀⠀⠀⠀⠀⠀⠀⠀⠀⠀⠀⠀⠀⠀⠀⠀⠀⠀⠀⠀⠀⠀⠀⠀⢀⣿⣿⣿⣿⣿⣿⣿⣿⣿⣿⣿⣿⣿⣿⣿⣿⣿⣿⣿⡿⠿⠿⠻⠿⠿⣿⣿⣿⣿⣿⣿⣿⣿⣿⣿⣿⣿⣿⣿⣿⣿⣿⣿⣿⡇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⠀⠀⠀⠀⠀⠀⠀⠀⠀⠀⠀⠀⠀⠀⠀⠀⠀⠀⠀⠀⠀⠀⠀⠀⠀⠀⠀⠀⠀⠀⠀⠀⠀⠀⠀⠀⠀⠀⠀⠀⠀⠀⠀⠀⠀⣼⣿⣿⣿⣿⣿⣿⣿⣿⣿⣿⣿⣿⣿⣿⣿⣿⣿⠏⠁⠀⠀⠀⠀⠀⠀⠀⠙⢿⣿⣿⣿⣿⣿⣿⣿⣿⣿⣿⣿⣿⣿⣿⣿⣿⡇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⠀⠀⠀⠀⠀⠀⠀⠀⠀⠀⠀⠀⠀⠀⠀⠀⠀⠀⠀⠀⠀⠀⠀⠀⠀⠀⠀⠀⠀⠀⠀⠀⠀⠀⠀⠀⠀⠀⠀⠀⠀⠀⠀⠀⠀⣿⣿⣿⣿⣿⣿⣿⣿⣿⣿⣿⣿⣿⣿⣿⣿⣿⠁⠀⠀⠀⠀⠀⠀⠀⠀⠀⠀⠈⢿⣿⣿⣿⣿⣿⣿⣿⣿⣿⣿⣿⣿⣿⣿⣿⡇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⠀⠀⠀⠀⠀⠀⠀⠀⠀⠀⠀⠀⠀⠀⠀⠀⠀⠀⠀⠀⠀⠀⠀⠀⠀⠀⠀⠀⠀⠀⠀⠀⠀⠀⠀⠀⠀⠀⠀⠀⠀⠀⠀⠀⠀⣿⣿⣿⣿⣿⣿⣿⣿⣿⣿⣿⣿⣿⣿⣿⣿⠇⠀⠀⠀⠀⠀⠀⠀⠀⠀⠀⠀⠀⢸⣿⣿⣿⣿⣿⣿⣿⣿⣿⣿⣿⣿⣿⣿⣿⡇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⠀⠀⠀⠀⠀⠀⠀⠀⠀⠀⠀⠀⠀⠀⠀⠀⠀⠀⠀⠀⠀⠀⠀⠀⠀⠀⠀⠀⠀⠀⠀⠀⠀⠀⠀⠀⠀⠀⠀⠀⠀⠀⠀⠀⠀⣿⣿⣿⣿⣿⣿⣿⣿⣿⣿⣿⣿⣿⣿⣿⣿⡀⠀⠀⠀⠀⠀⠀⠀⠀⠀⠀⠀⠀⣾⣿⣿⣿⣿⣿⣿⣿⣿⣿⣿⣿⣿⣿⣿⣿⡇</a:t>
            </a:r>
            <a:br/>
            <a:r>
              <a:t>⠀⠀⠀⠀⠀⠀⠀⠀⠀⠀⠀⠀⠀⠀⠀⠀⠀⠀⠀⠀⠀⠀⠀⠀⠀⠀⠀⠀⠀⠀⠀⠀⠀⠀⠀⠀⠀⠀⠀⠀⠀⠀⠀⠀⠀⢹⣿⣿⣿⣿⣿⣿⣿⣿⣿⣿⣿⣿⣿⣿⣿⣧⠀⠀⠀⠀⠀⠀⠀⠀⠀⠀⢀⣸⣿⣿⣿⣿⣿⣿⣿⣿⣿⣿⣿⣿⣿⣿⣿⣿⡇</a:t>
            </a:r>
            <a:br/>
            <a:r>
              <a:t>⠀⠀⠀⠀⠀⠀⠀⠀⠀⠀⠀⠀⠀⠀⠀⠀⠀⠀⠀⠀⠀⠀⠀⠀⠀⠀⠀⠀⠀⠀⠀⠀⠀⠀⠀⠀⠀⠀⠀⠀⠀⠀⠀⠀⠀⠈⣿⣿⣿⣿⣿⣿⣿⣿⣿⣿⣿⣿⣿⣿⣿⣿⣷⣄⡀⠀⠀⠀⠀⠀⣀⣤⣾⣿⣿⣿⣿⣿⣿⣿⣿⣿⣿⣿⣿⣿⣿⣿⣿⣿⡇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⠀⠀⠀⠀⠀⠀⠀⠀⠀⠀⠀⠀⠀⠀⠀⠀⠀⠀⠀⠀⠀⠀⠀⠀⠀⠀⠀⠀⠀⠀⠀⠀⠀⠀⠀⠀⠀⠀⠀⠀⠀⠀⠀⠀⠀⠀⠸⣿⣿⣿⣿⣿⣿⣿⣿⣿⣿⣿⣿⣿⣿⣿⣿⣿⣿⣿⣷⣶⣶⣾⣿⣿⣿⣿⣿⣿⣿⣿⣿⣿⣿⣿⣿⣿⣿⣿⣿⣿⣿⣿⡇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⠀⠀⠀⠀⠀⠀⠀⠀⠀⠀⠀⠀⠀⠀⠀⠀⠀⠀⠀⠀⠀⠀⠀⠀⠀⠀⠀⠀⠀⠀⠀⠀⠀⠀⠀⠀⠀⠀⠀⠀⠀⠀⠀⠀⠀⠀⠀⠹⣿⣿⣿⣿⣿⣿⣿⣿⣿⣿⣿⣿⣿⣿⣿⣿⣿⣿⣿⣿⣿⣿⣿⣿⣿⣿⣿⣿⣿⣿⣿⣿⣿⣿⣿⣿⣿⣿⣿⣿⣿⣿⡇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⠀⠀⠀⠀⠀⠀⠀⠀⠀⠀⠀⠀⠀⠀⠀⠀⠀⠀⠀⠀⠀⠀⠀⠀⠀⠀⠀⠀⠀⠀⠀⠀⠀⠀⠀⠀⠀⠀⠀⠀⠀⠀⠀⠀⠀⠀⠀⠀⠹⣿⣿⣿⣿⣿⣿⣿⣿⣿⣿⣿⣿⣿⣿⣿⣿⣿⣿⣿⣿⣿⣿⣿⣿⣿⣿⣿⣿⣿⣿⣿⣿⣿⣿⣿⣿⣿⣿⣿⣿⣿⠇</a:t>
            </a:r>
            <a:br/>
            <a:r>
              <a:t>⠀⠀⠀⠀⠀⠀⠀⠀⠀⠀⠀⠀⠀⠀⠀⠀⠀⠀⠀⠀⠀⠀⠀⠀⠀⠀⠀⠀⠀⠀⠀⠀⠀⠀⠀⠀⠀⠀⠀⠀⠀⠀⠀⠀⠀⠀⠀⠀⠀⠈⢿⣿⣿⣿⣿⣿⣿⣿⣿⣿⣿⣿⣿⣿⣿⣿⣿⣿⣿⣿⣿⣿⣿⣿⣿⣿⣿⣿⣿⣿⣿⣿⣿⣿⣿⣿⣿⣿⣿⠋⠀</a:t>
            </a:r>
            <a:br/>
            <a:r>
              <a:t>⣧⡀⠀⠀⠀⠀⠀⠀⠀⠀⠀⠀⠀⠀⠀⠀⠀⠀⠀⠀⠀⠀⠀⠀⠀⠀⠀⠀⠀⠀⠀⠀⠀⠀⠀⠀⠀⠀⠀⠀⠀⠀⠀⠀⠀⠀⠀⠀⠀⠀⠀⠙⣿⣿⣿⣿⣿⣿⣿⣿⣿⣿⣿⣿⣿⣿⣿⣿⣿⣿⣿⣿⣿⣿⣿⣿⣿⣿⣿⣿⣿⣿⣿⣿⣿⣿⡿⠏⠀⢠⡇</a:t>
            </a:r>
            <a:br/>
            <a:r>
              <a:t>⣿⣷⡀⠀⠀⠀⠀⠀⠀⠀⠀⠀⠀⠀⠀⠀⠀⠀⠀⠀⠀⠀⠀⠀⠀⠀⠀⠀⠀⠀⠀⠀⠀⠀⠀⠀⠀⠀⠀⠀⠀⠀⠀⠀⠀⠀⠀⠀⠀⠀⠀⠀⠀⠙⠿⣿⣿⣿⣿⣿⣿⣿⣿⣿⣿⣿⣿⣿⣿⣿⣿⣿⣿⣿⣿⣿⣿⣿⣿⣿⣿⣿⣿⣿⡟⠛⠀⠀⢠⣿⡇</a:t>
            </a:r>
            <a:br/>
            <a:r>
              <a:t>⣿⣿⣷⡄⠀⠀⠀⠀⠀⠀⠀⠀⠀⠀⠀⠀⠀⠀⠀⠀⠀⠀⠀⠀⠀⠀⠀⠀⠀⠀⠀⠀⠀⠀⠀⠀⠀⠀⠀⠀⠀⠀⠀⠀⠀⠀⠀⠀⠀⠀⠀⠀⠀⠀⠀⠀⠙⠿⣿⣿⣿⣿⣿⣿⣿⣿⣿⣿⣿⣿⣿⣿⣿⣿⣿⣿⣿⣿⣿⣿⣿⠿⠛⠉⠀⠀⠀⣰⣿⣿⡇</a:t>
            </a:r>
            <a:br/>
            <a:r>
              <a:t>⣿⣿⣿⣿⣆⠀⠀⠀⠀⠀⠀⠀⠀⠀⠀⠀⠀⠀⠀⠀⠀⠀⠀⠀⠀⠀⠀⠀⠀⠀⠀⠀⠀⠀⠀⠀⠀⠀⠀⠀⠀⠀⠀⠀⠀⠀⠀⠀⠀⠀⠀⠀⠀⠀⠀⠀⠀⠀⠀⠉⠛⠻⠿⣿⣿⣿⣿⣿⣿⣿⣿⣿⣿⣿⣿⣿⠿⠟⠛⠉⠀⠀⠀⠀⠀⢀⣼⣿⣿⣿⡇</a:t>
            </a:r>
            <a:br/>
            <a:r>
              <a:t>⣿⣿⣿⣿⣿⣷⡀⠀⠀⠀⠀⠀⠀⠀⠀⠀⠀⠀⠀⠀⠀⠀⠀⠀⠀⠀⠀⠀⠀⠀⠀⠀⠀⠀⠀⠀⠀⠀⠀⠀⠀⠀⠀⠀⠀⠀⠀⠀⠀⠀⠀⠀⠀⠀⠀⠀⠀⠀⠀⠀⠀⠀⠀⠀⠀⠉⠉⠉⠉⠉⠉⠉⠉⠀⠀⠀⠀⠀⠀⠀⠀⠀⠀⠀⣠⣾⣿⣿⣿⣿⡇</a:t>
            </a:r>
            <a:br/>
            <a:r>
              <a:t>⣿⣿⣿⣿⣿⣿⣿⣦⡀⠀⠀⠀⠀⠀⠀⠀⠀⠀⠀⠀⠀⠀⠀⠀⠀⠀⠀⠀⠀⠀⠀⠀⠀⠀⠀⠀⠀⠀⠀⠀⠀⠀⠀⠀⠀⠀⠀⠀⠀⠀⠀⠀⠀⠀⠀⠀⠀⠀⠀⠀⠀⠀⠀⠀⠀⠀⠀⠀⠀⠀⠀⠀⠀⠀⠀⠀⠀⠀⠀⠀⠀⠀⢀⣾⣿⣿⣿⣿⣿⣿⡇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⠀⠀⠀⠀⠀⠀⠀⠀⠀⠀⠀⠀⠀⠀⠀⠀⠀⠀⠀⠀⠀⠀⠀⠀⠀⠀⠀⠀⠀⠀⠀⠀⠀⠀⠀⠀⠀⠀⠀⠈⠻⣿⣿⣿⣿⣿⣿⣿⣿⣿⣿⣿⣿⣿⣿⣿⣿⣿⣿⣿⣿⣿⣿⣿⣿⣿⣿⣿⣿⣿⣿⣿⣿⣿⣿⣿⣿⣿⣿⣿⣿⣿⣷⣄⠀⠀⠀⠀⠀⠀⠀</a:t>
            </a:r>
            <a:br/>
            <a:r>
              <a:t>⠀⠀⠀⠀⠀⠀⠀⠀⠀⠀⠀⠀⠀⠀⠀⠀⠀⠀⠀⠀⠀⠀⠀⠀⠀⠀⠀⠀⠀⠀⠀⠀⠀⠀⠀⠀⠀⠀⠀⠀⠀⠀⠙⢿⣿⣿⣿⣿⣿⣿⣿⣿⣿⣿⣿⣿⣿⣿⣿⣿⣿⣿⣿⣿⣿⣿⣿⣿⣿⣿⣿⣿⣿⣿⣿⣿⣿⣿⣿⣿⣿⣿⣿⣿⣦⡀⠀⠀⠀⠀⠀</a:t>
            </a:r>
            <a:br/>
            <a:r>
              <a:t>⠀⠀⠀⠀⠀⠀⠀⠀⠀⠀⠀⠀⠀⠀⠀⠀⠀⠀⠀⠀⠀⠀⠀⠀⠀⠀⠀⠀⠀⠀⠀⠀⠀⠀⠀⠀⠀⠀⠀⠀⠀⠀⠀⠈⠻⣿⣿⣿⣿⣿⣿⣿⣿⣿⣿⣿⣿⣿⣿⣿⣿⣿⣿⣿⣿⣿⣿⣿⣿⣿⣿⣿⣿⣿⣿⣿⣿⣿⣿⣿⣿⣿⣿⣿⣿⣷⣄⠀⠀⠀⠀</a:t>
            </a:r>
            <a:br/>
            <a:r>
              <a:t>⠀⠀⠀⠀⠀⠀⠀⠀⠀⠀⠀⠀⠀⠀⠀⠀⠀⠀⠀⠀⠀⠀⠀⠀⠀⠀⠀⠀⠀⠀⠀⠀⠀⠀⠀⠀⠀⠀⠀⠀⠀⠀⠀⠀⠀⠙⣿⣿⣿⣿⣿⣿⣿⣿⣿⣿⣿⣿⣿⣿⣿⣿⣿⣿⣿⣿⣿⣿⣿⣿⣿⣿⣿⣿⣿⣿⣿⣿⣿⣿⣿⣿⣿⣿⣿⣿⣿⣦⠀⠀⠀</a:t>
            </a:r>
            <a:br/>
            <a:r>
              <a:t>⠀⠀⠀⠀⠀⠀⠀⠀⠀⠀⠀⠀⠀⠀⠀⠀⠀⠀⠀⠀⠀⠀⠀⠀⠀⠀⠀⠀⠀⠀⠀⠀⠀⠀⠀⠀⠀⠀⠀⠀⠀⠀⠀⠀⠀⠀⠘⣿⣿⣿⣿⣿⣿⣿⣿⣿⣿⣿⣿⣿⣿⣿⣿⣿⣿⣿⣿⣿⣿⣿⣿⣿⣿⣿⣿⣿⣿⣿⣿⣿⣿⣿⣿⣿⣿⣿⣿⣿⣧⠀⠀</a:t>
            </a:r>
            <a:br/>
            <a:r>
              <a:t>⠀⠀⠀⠀⠀⠀⠀⠀⠀⠀⠀⠀⠀⠀⠀⠀⠀⠀⠀⠀⠀⠀⠀⠀⠀⠀⠀⠀⠀⠀⠀⠀⠀⠀⠀⠀⠀⠀⠀⠀⠀⠀⠀⠀⠀⠀⠀⠸⣿⣿⣿⣿⣿⣿⣿⣿⣿⣿⣿⣿⣿⣿⣿⣿⣿⣿⣿⣿⣿⣿⣿⣿⣿⣿⣿⣿⣿⣿⣿⣿⣿⣿⣿⣿⣿⣿⣿⣿⣿⣷⡀</a:t>
            </a:r>
            <a:br/>
            <a:r>
              <a:t>⠀⠀⠀⠀⠀⠀⠀⠀⠀⠀⠀⠀⠀⠀⠀⠀⠀⠀⠀⠀⠀⠀⠀⠀⠀⠀⠀⠀⠀⠀⠀⠀⠀⠀⠀⠀⠀⠀⠀⠀⠀⠀⠀⠀⠀⠀⠀⠀⢻⣿⣿⣿⣿⣿⣿⣿⣿⣿⣿⣿⣿⣿⣿⣿⣿⣿⣿⣿⣿⣿⣿⣿⣿⣿⣿⣿⣿⣿⣿⣿⣿⣿⣿⣿⣿⣿⣿⣿⣿⣿⡇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⠀⠀⠀⠀⠀⠀⠀⠀⠀⠀⠀⠀⠀⠀⠀⠀⠀⠀⠀⠀⠀⠀⠀⠀⠀⠀⠀⠀⠀⠀⠀⠀⠀⠀⠀⠀⠀⠀⠀⠀⠀⠀⠀⠀⠀⠀⠀⠀⠈⣿⣿⣿⣿⣿⣿⣿⣿⣿⣿⣿⣿⣿⣿⣿⣿⣿⣿⣿⣿⣿⣿⣿⣿⣿⣿⣿⣿⣿⣿⣿⣿⣿⣿⣿⣿⣿⣿⣿⣿⣿⡇</a:t>
            </a:r>
            <a:br/>
            <a:r>
              <a:t>⠀⠀⠀⠀⠀⠀⠀⠀⠀⠀⠀⠀⠀⠀⠀⠀⠀⠀⠀⠀⠀⣀⣤⣴⣶⣶⣤⣀⠀⠀⠀⠀⠀⠀⠀⠀⠀⠀⠀⠀⠀⠀⠀⠀⠀⠀⠀⠀⠀⣿⣿⣿⣿⣿⣿⣿⣿⣿⣿⣿⣿⣿⣿⣿⣿⣿⣿⣿⣿⣿⣿⣿⣿⣿⣿⣿⣿⣿⣿⣿⣿⣿⣿⣿⣿⣿⣿⣿⣿⣿⡇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⠀⠀⠀⠀⠀⠀⠀⠀⠀⠀⠀⠀⠀⠀⠀⠀⠀⠀⠀⢀⣾⣿⣿⣿⣿⣿⣿⣿⣷⡄⠀⠀⠀⠀⠀⠀⠀⠀⠀⠀⠀⠀⠀⠀⠀⠀⠀⠀⠀⢸⣿⣿⣿⣿⣿⣿⣿⣿⣿⣿⣿⣿⣿⣿⣿⣿⣿⣿⣿⣿⣿⣿⣿⣿⣿⣿⣿⣿⣿⣿⣿⣿⣿⣿⣿⣿⣿⣿⣿⣿⡇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⠀⠀⠀⠀⠀⠀⠀⠀⠀⠀⠀⠀⠀⠀⠀⠀⠀⠀⠀⢸⣿⣿⣿⣿⣿⣿⣿⣿⣿⣿⡀⠀⠀⠀⠀⠀⠀⠀⠀⠀⠀⠀⠀⠀⠀⠀⠀⠀⠀⢸⣿⣿⣿⣿⣿⣿⣿⣿⣿⣿⣿⣿⣿⣿⣿⣿⣿⣿⣿⣿⣿⣿⣿⣿⣿⣿⣿⣿⣿⣿⣿⣿⣿⣿⣿⣿⣿⣿⣿⣿⡇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⠀⠀⠀⠀⠀⠀⠀⠀⠀⠀⠀⠀⠀⠀⠀⠀⠀⠀⠀⠘⣿⣿⣿⣿⣿⣿⣿⣿⣿⣿⠇⠀⠀⠀⠀⠀⠀⠀⠀⠀⠀⠀⠀⠀⠀⠀⠀⠀⠀⣸⣿⣿⣿⣿⣿⣿⣿⣿⣿⣿⣿⣿⣿⣿⣿⣿⣿⣿⣿⣿⣿⣿⣿⣿⣿⣿⣿⣿⣿⣿⣿⣿⣿⣿⣿⣿⣿⣿⣿⣿⡇</a:t>
            </a:r>
            <a:br/>
            <a:r>
              <a:t>⠀⠀⠀⠀⠀⠀⠀⠀⠀⠀⠀⠀⠀⠀⠀⠀⠀⠀⠀⠀⠈⠻⣿⣿⣿⣿⣿⣿⣿⠟⠀⠀⠀⠀⠀⠀⠀⠀⠀⠀⠀⠀⠀⠀⠀⠀⠀⠀⠀⣿⣿⣿⣿⣿⣿⣿⣿⣿⣿⣿⣿⣿⣿⣿⣿⣿⣿⣿⣿⣿⣿⣿⣿⣿⣿⣿⣿⣿⣿⣿⣿⣿⣿⣿⣿⣿⣿⣿⣿⣿⡇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⠀⠀⠀⠀⠀⠀⠀⠀⠀⠀⠀⠀⠀⠀⠀⠀⠀⠀⠀⠀⠀⠀⠈⠉⠛⠛⠛⠉⠀⠀⠀⠀⠀⠀⠀⠀⠀⠀⠀⠀⠀⠀⠀⠀⠀⠀⠀⠀⢰⣿⣿⣿⣿⣿⣿⣿⣿⣿⣿⣿⣿⣿⣿⣿⣿⣿⣿⣿⣿⣿⣿⣿⣿⣿⣿⣿⣿⣿⣿⣿⣿⣿⣿⣿⣿⣿⣿⣿⣿⣿⡇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⠀⠀⠀⠀⠀⠀⠀⠀⠀⠀⠀⠀⠀⠀⠀⠀⠀⠀⠀⠀⠀⠀⠀⠀⠀⠀⠀⠀⠀⠀⠀⠀⠀⠀⠀⠀⠀⠀⠀⠀⠀⠀⠀⠀⠀⠀⠀⢀⣿⣿⣿⣿⣿⣿⣿⣿⣿⣿⣿⣿⣿⣿⣿⣿⣿⣿⣿⣿⣿⣿⣿⣿⣿⣿⣿⣿⣿⣿⣿⣿⣿⣿⣿⣿⣿⣿⣿⣿⣿⣿⡇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⠀⠀⠀⠀⠀⠀⠀⠀⠀⠀⠀⠀⠀⠀⠀⠀⠀⠀⠀⠀⠀⠀⠀⠀⠀⠀⠀⠀⠀⠀⠀⠀⠀⠀⠀⠀⠀⠀⠀⠀⠀⠀⠀⠀⠀⠀⠀⣼⣿⣿⣿⣿⣿⣿⣿⣿⣿⣿⣿⣿⣿⣿⣿⣿⣿⣿⣿⣿⣿⣿⣿⣿⣿⣿⣿⣿⣿⣿⣿⣿⣿⣿⣿⣿⣿⣿⣿⣿⣿⣿⡇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⠀⠀⠀⠀⠀⠀⠀⠀⠀⠀⠀⠀⠀⠀⠀⠀⠀⠀⠀⠀⠀⠀⠀⠀⠀⠀⠀⠀⠀⠀⠀⠀⠀⠀⠀⠀⠀⠀⠀⠀⠀⠀⠀⠀⠀⠀⣼⣿⣿⣿⣿⣿⣿⣿⣿⣿⣿⣿⣿⣿⣿⣿⣿⣿⣿⣿⣿⣿⣿⣿⣿⣿⣿⣿⣿⣿⣿⣿⣿⣿⣿⣿⣿⣿⣿⣿⣿⣿⣿⣿⡇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⠀⠀⠀⠀⠀⠀⠀⠀⠀⠀⠀⠀⠀⠀⠀⠀⠀⠀⠀⠀⠀⠀⠀⠀⠀⠀⠀⠀⠀⠀⠀⠀⠀⠀⠀⠀⠀⠀⠀⠀⠀⠀⠀⠀⣾⣿⣿⣿⣿⣿⣿⣿⣿⣿⣿⣿⣿⣿⣿⣿⣿⣿⣿⣿⣿⣿⣿⣿⣿⣿⣿⣿⣿⣿⣿⣿⣿⣿⣿⣿⣿⣿⣿⣿⣿⣿⣿⣿⣿⣿⡇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⠀⠀⠀⠀⠀⠀⠀⠀⠀⠀⠀⠀⠀⠀⠀⠀⠀⠀⠀⠀⠀⠀⠀⠀⠀⠀⠀⠀⠀⠀⠀⠀⠀⠀⠀⠀⠀⠀⠀⠀⠀⠀⠀⢸⣿⣿⣿⣿⣿⣿⣿⣿⣿⣿⣿⣿⣿⣿⣿⣿⣿⣿⠿⠛⠋⠉⠉⠉⠛⠿⣿⣿⣿⣿⣿⣿⣿⣿⣿⣿⣿⣿⣿⣿⣿⣿⣿⣿⣿⣿⡇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⠀⠀⠀⠀⠀⠀⠀⠀⠀⠀⠀⠀⠀⠀⠀⠀⠀⠀⠀⠀⠀⠀⠀⠀⠀⠀⠀⠀⠀⠀⠀⠀⠀⠀⠀⠀⠀⠀⠀⠀⠀⠀⠀⣿⣿⣿⣿⣿⣿⣿⣿⣿⣿⣿⣿⣿⣿⣿⣿⣿⡟⠁⠀⠀⠀⠀⠀⠀⠀⠀⠈⢻⣿⣿⣿⣿⣿⣿⣿⣿⣿⣿⣿⣿⣿⣿⣿⣿⣿⣿⡇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⠀⠀⠀⠀⠀⠀⠀⠀⠀⠀⠀⠀⠀⠀⠀⠀⠀⠀⠀⠀⠀⠀⠀⠀⠀⠀⠀⠀⠀⠀⠀⠀⠀⠀⠀⠀⠀⠀⠀⠀⠀⠀⢀⣿⣿⣿⣿⣿⣿⣿⣿⣿⣿⣿⣿⣿⣿⣿⣿⠏⠀⠀⠀⠀⠀⠀⠀⠀⠀⠀⠀⠀⢻⣿⣿⣿⣿⣿⣿⣿⣿⣿⣿⣿⣿⣿⣿⣿⣿⣿⡇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⠀⠀⠀⠀⠀⠀⠀⠀⠀⠀⠀⠀⠀⠀⠀⠀⠀⠀⠀⠀⠀⠀⠀⠀⠀⠀⠀⠀⠀⠀⠀⠀⠀⠀⠀⠀⠀⠀⠀⠀⠀⠀⢸⣿⣿⣿⣿⣿⣿⣿⣿⣿⣿⣿⣿⣿⣿⣿⡟⠀⠀⠀⠀⠀⠀⠀⠀⠀⠀⠀⠀⠀⢸⣿⣿⣿⣿⣿⣿⣿⣿⣿⣿⣿⣿⣿⣿⣿⣿⣿⡇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⠀⠀⠀⠀⠀⠀⠀⠀⠀⠀⠀⠀⠀⠀⠀⠀⠀⠀⠀⠀⠀⠀⠀⠀⠀⠀⠀⠀⠀⠀⠀⠀⠀⠀⠀⠀⠀⠀⠀⠀⠀⠀⢸⣿⣿⣿⣿⣿⣿⣿⣿⣿⣿⣿⣿⣿⣿⣿⡇⠀⠀⠀⠀⠀⠀⠀⠀⠀⠀⠀⠀⠀⣸⣿⣿⣿⣿⣿⣿⣿⣿⣿⣿⣿⣿⣿⣿⣿⣿⣿⡇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⠀⠀⠀⠀⠀⠀⠀⠀⠀⠀⠀⠀⠀⠀⠀⠀⠀⠀⠀⠀⠀⠀⠀⠀⠀⠀⠀⠀⠀⠀⠀⠀⠀⠀⠀⠀⠀⠀⠀⠀⠀⠀⠀⣿⣿⣿⣿⣿⣿⣿⣿⣿⣿⣿⣿⣿⣿⣿⣇⠀⠀⠀⠀⠀⠀⠀⠀⠀⠀⠀⠀⣰⣿⣿⣿⣿⣿⣿⣿⣿⣿⣿⣿⣿⣿⣿⣿⣿⣿⣿⡇</a:t>
            </a:r>
            <a:br/>
            <a:r>
              <a:t>⠀⠀⠀⠀⠀⠀⠀⠀⠀⠀⠀⠀⠀⠀⠀⠀⠀⠀⠀⠀⠀⠀⠀⠀⠀⠀⠀⠀⠀⠀⠀⠀⠀⠀⠀⠀⠀⠀⠀⠀⠀⠀⠀⢻⣿⣿⣿⣿⣿⣿⣿⣿⣿⣿⣿⣿⣿⣿⣿⣦⡀⠀⠀⠀⠀⠀⠀⠀⠀⢀⣴⣿⣿⣿⣿⣿⣿⣿⣿⣿⣿⣿⣿⣿⣿⣿⣿⣿⣿⣿⡇</a:t>
            </a:r>
            <a:br/>
            <a:r>
              <a:t>⠀⠀⠀⠀⠀⠀⠀⠀⠀⠀⠀⠀⠀⠀⠀⠀⠀⠀⠀⠀⠀⠀⠀⠀⠀⠀⠀⠀⠀⠀⠀⠀⠀⠀⠀⠀⠀⠀⠀⠀⠀⠀⠀⠘⣿⣿⣿⣿⣿⣿⣿⣿⣿⣿⣿⣿⣿⣿⣿⣿⣿⣦⣄⣀⣀⣀⣀⣤⣴⣿⣿⣿⣿⣿⣿⣿⣿⣿⣿⣿⣿⣿⣿⣿⣿⣿⣿⣿⣿⣿⡇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⠀⠀⠀⠀⠀⠀⠀⠀⠀⠀⠀⠀⠀⠀⠀⠀⠀⠀⠀⠀⠀⠀⠀⠀⠀⠀⠀⠀⠀⠀⠀⠀⠀⠀⠀⠀⠀⠀⠀⠀⠀⠀⠀⠀⠹⣿⣿⣿⣿⣿⣿⣿⣿⣿⣿⣿⣿⣿⣿⣿⣿⣿⣿⣿⣿⣿⣿⣿⣿⣿⣿⣿⣿⣿⣿⣿⣿⣿⣿⣿⣿⣿⣿⣿⣿⣿⣿⣿⣿⣿⡇</a:t>
            </a:r>
            <a:br/>
            <a:r>
              <a:t>⣧⠀⠀⠀⠀⠀⠀⠀⠀⠀⠀⠀⠀⠀⠀⠀⠀⠀⠀⠀⠀⠀⠀⠀⠀⠀⠀⠀⠀⠀⠀⠀⠀⠀⠀⠀⠀⠀⠀⠀⠀⠀⠀⠀⠀⠻⣿⣿⣿⣿⣿⣿⣿⣿⣿⣿⣿⣿⣿⣿⣿⣿⣿⣿⣿⣿⣿⣿⣿⣿⣿⣿⣿⣿⣿⣿⣿⣿⣿⣿⣿⣿⣿⣿⣿⣿⣿⣿⣿⡟⠀</a:t>
            </a:r>
            <a:br/>
            <a:r>
              <a:t>⣿⣧⠀⠀⠀⠀⠀⠀⠀⠀⠀⠀⠀⠀⠀⠀⠀⠀⠀⠀⠀⠀⠀⠀⠀⠀⠀⠀⠀⠀⠀⠀⠀⠀⠀⠀⠀⠀⠀⠀⠀⠀⠀⠀⠀⠀⠹⣿⣿⣿⣿⣿⣿⣿⣿⣿⣿⣿⣿⣿⣿⣿⣿⣿⣿⣿⣿⣿⣿⣿⣿⣿⣿⣿⣿⣿⣿⣿⣿⣿⣿⣿⣿⣿⣿⣿⣿⣿⠟⣰⡇</a:t>
            </a:r>
            <a:br/>
            <a:r>
              <a:t>⣿⣿⣷⡀⠀⠀⠀⠀⠀⠀⠀⠀⠀⠀⠀⠀⠀⠀⠀⠀⠀⠀⠀⠀⠀⠀⠀⠀⠀⠀⠀⠀⠀⠀⠀⠀⠀⠀⠀⠀⠀⠀⠀⠀⠀⠀⠀⠈⢻⣿⣿⣿⣿⣿⣿⣿⣿⣿⣿⣿⣿⣿⣿⣿⣿⣿⣿⣿⣿⣿⣿⣿⣿⣿⣿⣿⣿⣿⣿⣿⣿⣿⣿⣿⣿⣿⡿⢋⣾⣿⡇</a:t>
            </a:r>
            <a:br/>
            <a:r>
              <a:t>⣿⣿⣿⣿⣄⠀⠀⠀⠀⠀⠀⠀⠀⠀⠀⠀⠀⠀⠀⠀⠀⠀⠀⠀⠀⠀⠀⠀⠀⠀⠀⠀⠀⠀⠀⠀⠀⠀⠀⠀⠀⠀⠀⠀⠀⠀⠀⠀⠀⠙⢿⣿⣿⣿⣿⣿⣿⣿⣿⣿⣿⣿⣿⣿⣿⣿⣿⣿⣿⣿⣿⣿⣿⣿⣿⣿⣿⣿⣿⣿⣿⣿⣿⣿⣿⠏⣱⣿⣿⣿⡇</a:t>
            </a:r>
            <a:br/>
            <a:r>
              <a:t>⣿⣿⣿⣿⣿⣧⡀⠀⠀⠀⠀⠀⠀⠀⠀⠀⠀⠀⠀⠀⠀⠀⠀⠀⠀⠀⠀⠀⠀⠀⠀⠀⠀⠀⠀⠀⠀⠀⠀⠀⠀⠀⠀⠀⠀⠀⠀⠀⠀⠀⠀⠙⠻⣿⣿⣿⣿⣿⣿⣿⣿⣿⣿⣿⣿⣿⣿⣿⣿⣿⣿⣿⣿⣿⣿⣿⣿⣿⣿⣿⣿⣿⡿⠋⢁⣾⣿⣿⣿⣿⡇</a:t>
            </a:r>
            <a:br/>
            <a:r>
              <a:t>⣿⣿⣿⣿⣿⣿⣿⣆⠀⠀⠀⠀⠀⠀⠀⠀⠀⠀⠀⠀⠀⠀⠀⠀⠀⠀⠀⠀⠀⠀⠀⠀⠀⠀⠀⠀⠀⠀⠀⠀⠀⠀⠀⠀⠀⠀⠀⠀⠀⠀⠀⠀⠀⠈⠙⠻⢿⣿⣿⣿⣿⣿⣿⣿⣿⣿⣿⣿⣿⣿⣿⣿⣿⣿⣿⣿⣿⣿⣿⠿⠛⠁⢀⣴⣿⣿⣿⣿⣿⣿⡇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⠀⠀⢀⣠⣾⣿⡟⠁⠀⠀⠀⠀⠀⠀⠀⠀⠀⠀⠀⠀⠀⠀⠀⠀⠀⠀⠀⠀⠀⠀⠀⠀⠀⠀⠀⠀⠀⠀⠀⠀⠀⠀⠀⠀⠀⠀⠀⠀⠀⠀⠀⠀⠀⠀⠀⠈⢿⣿⣿⣿⣿⣿⣿⣿⣿⣿⣿⣿⣿⣿⣿⣿⣿⣿⣿⣿⣿⣿⣿⣿⣿⣿⣿⣦⡀⠀⠀⠀⠀⠀⠀</a:t>
            </a:r>
            <a:br/>
            <a:r>
              <a:t>⢀⣴⣿⣿⡿⠋⠀⠀⠀⠀⠀⠀⠀⠀⠀⠀⠀⠀⠀⠀⠀⠀⠀⠀⠀⠀⠀⠀⠀⠀⠀⠀⠀⠀⠀⠀⠀⠀⠀⠀⠀⠀⠀⠀⠀⠀⠀⠀⠀⠀⠀⠀⠀⠀⠀⠀⠘⣿⣿⣿⣿⣿⣿⣿⣿⣿⣿⣿⣿⣿⣿⣿⣿⣿⣿⣿⣿⣿⣿⣿⣿⣿⣿⣿⣷⡄⠀⠀⠀⠀⠀</a:t>
            </a:r>
            <a:br/>
            <a:r>
              <a:t>⣿⣿⣿⡟⠁⠀⠀⠀⠀⠀⠀⠀⠀⠀⠀⠀⠀⠀⠀⠀⠀⠀⠀⠀⠀⠀⠀⠀⠀⠀⠀⠀⠀⠀⠀⠀⠀⠀⠀⠀⠀⠀⠀⠀⠀⠀⠀⠀⠀⠀⠀⠀⠀⠀⠀⠀⠀⢹⣿⣿⣿⣿⣿⣿⣿⣿⣿⣿⣿⣿⣿⣿⣿⣿⣿⣿⣿⣿⣿⣿⣿⣿⣿⣿⣿⣿⣦⠀⠀⠀⠀</a:t>
            </a:r>
            <a:br/>
            <a:r>
              <a:t>⣿⣿⠏⠀⠀⠀⠀⠀⠀⠀⠀⠀⠀⠀⠀⠀⠀⠀⠀⠀⠀⠀⠀⠀⠀⠀⠀⠀⠀⠀⠀⠀⠀⠀⠀⠀⠀⠀⠀⠀⠀⠀⠀⠀⠀⠀⠀⠀⠀⠀⠀⠀⠀⠀⠀⠀⠀⠀⣿⣿⣿⣿⣿⣿⣿⣿⣿⣿⣿⣿⣿⣿⣿⣿⣿⣿⣿⣿⣿⣿⣿⣿⣿⣿⣿⣿⣿⣷⡀⠀⠀</a:t>
            </a:r>
            <a:br/>
            <a:r>
              <a:t>⣿⠃⠀⠀⠀⠀⠀⠀⠀⠀⠀⠀⠀⠀⠀⠀⠀⠀⠀⠀⠀⠀⠀⠀⠀⠀⠀⠀⢀⣴⣾⣿⣿⣿⣶⣤⡀⠀⠀⠀⠀⠀⠀⠀⠀⠀⠀⠀⠀⠀⠀⠀⠀⠀⠀⠀⠀⠀⢹⣿⣿⣿⣿⣿⣿⣿⣿⣿⣿⣿⣿⣿⣿⣿⣿⣿⣿⣿⣿⣿⣿⣿⣿⣿⣿⣿⣿⣿⣷⡄⠀</a:t>
            </a:r>
            <a:br/>
            <a:r>
              <a:t>⠃⠀⠀⠀⠀⠀⠀⠀⠀⠀⠀⠀⠀⠀⠀⠀⠀⠀⠀⠀⠀⠀⠀⠀⠀⠀⠀⠀⣾⣿⣿⣿⣿⣿⣿⣿⣿⡄⠀⠀⠀⠀⠀⠀⠀⠀⠀⠀⠀⠀⠀⠀⠀⠀⠀⠀⠀⠀⢸⣿⣿⣿⣿⣿⣿⣿⣿⣿⣿⣿⣿⣿⣿⣿⣿⣿⣿⣿⣿⣿⣿⣿⣿⣿⣿⣿⣿⣿⣿⣿⡄</a:t>
            </a:r>
            <a:br/>
            <a:r>
              <a:t>⠀⠀⠀⠀⠀⠀⠀⠀⠀⠀⠀⠀⠀⠀⠀⠀⠀⠀⠀⠀⠀⠀⠀⠀⠀⠀⠀⠰⣿⣿⣿⣿⣿⣿⣿⣿⣿⣿⠀⠀⠀⠀⠀⠀⠀⠀⠀⠀⠀⠀⠀⠀⠀⠀⠀⠀⠀⠀⢸⣿⣿⣿⣿⣿⣿⣿⣿⣿⣿⣿⣿⣿⣿⣿⣿⣿⣿⣿⣿⣿⣿⣿⣿⣿⣿⣿⣿⣿⣿⣿⡇</a:t>
            </a:r>
            <a:br/>
            <a:r>
              <a:t>⠀⠀⠀⠀⠀⠀⠀⠀⠀⠀⠀⠀⠀⠀⠀⠀⠀⠀⠀⠀⠀⠀⠀⠀⠀⠀⠀⠀⢿⣿⣿⣿⣿⣿⣿⣿⣿⣿⠀⠀⠀⠀⠀⠀⠀⠀⠀⠀⠀⠀⠀⠀⠀⠀⠀⠀⠀⠀⣼⣿⣿⣿⣿⣿⣿⣿⣿⣿⣿⣿⣿⣿⣿⣿⣿⣿⣿⣿⣿⣿⣿⣿⣿⣿⣿⣿⣿⣿⣿⣿⡇</a:t>
            </a:r>
            <a:br/>
            <a:r>
              <a:t>⠀⠀⠀⠀⠀⠀⠀⠀⠀⠀⠀⠀⠀⠀⠀⠀⠀⠀⠀⠀⠀⠀⠀⠀⠀⠀⠀⠀⠈⠻⣿⣿⣿⣿⣿⣿⡿⠃⠀⠀⠀⠀⠀⠀⠀⠀⠀⠀⠀⠀⠀⠀⠀⠀⠀⠀⠀⠀⣿⣿⣿⣿⣿⣿⣿⣿⣿⣿⣿⣿⣿⣿⣿⣿⣿⣿⣿⣿⣿⣿⣿⣿⣿⣿⣿⣿⣿⣿⣿⣿⡇</a:t>
            </a:r>
            <a:br/>
            <a:r>
              <a:t>⠀⠀⠀⠀⠀⠀⠀⠀⠀⠀⠀⠀⠀⠀⠀⠀⠀⠀⠀⠀⠀⠀⠀⠀⠀⠀⠀⠀⠀⠀⠀⠉⠛⠛⠛⠉⠀⠀⠀⠀⠀⠀⠀⠀⠀⠀⠀⠀⠀⠀⠀⠀⠀⠀⠀⠀⠀⢸⣿⣿⣿⣿⣿⣿⣿⣿⣿⣿⣿⣿⣿⣿⣿⣿⣿⣿⣿⣿⣿⣿⣿⣿⣿⣿⣿⣿⣿⣿⣿⣿⡇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⠀⠀⠀⠀⠀⠀⠀⠀⠀⠀⠀⠀⠀⠀⠀⠀⠀⠀⠀⠀⠀⠀⠀⠀⠀⠀⠀⠀⠀⠀⠀⠀⠀⠀⠀⠀⠀⠀⠀⠀⠀⠀⠀⠀⠀⠀⠀⠀⠀⠀⠀⠀⠀⠀⠀⠀⢠⣿⣿⣿⣿⣿⣿⣿⣿⣿⣿⣿⣿⣿⣿⣿⣿⣿⣿⣿⣿⣿⣿⣿⣿⣿⣿⣿⣿⣿⣿⣿⣿⣿⡇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⠀⠀⠀⠀⠀⠀⠀⠀⠀⠀⠀⠀⠀⠀⠀⠀⠀⠀⠀⠀⠀⠀⠀⠀⠀⠀⠀⠀⠀⠀⠀⠀⠀⠀⠀⠀⠀⠀⠀⠀⠀⠀⠀⠀⠀⠀⠀⠀⠀⠀⠀⠀⠀⠀⠀⢠⣿⣿⣿⣿⣿⣿⣿⣿⣿⣿⣿⣿⣿⣿⣿⣿⣿⣿⣿⣿⣿⣿⣿⣿⣿⣿⣿⣿⣿⣿⣿⣿⣿⣿⡇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⠀⠀⠀⠀⠀⠀⠀⠀⠀⠀⠀⠀⠀⠀⠀⠀⠀⠀⠀⠀⠀⠀⠀⠀⠀⠀⠀⠀⠀⠀⠀⠀⠀⠀⠀⠀⠀⠀⠀⠀⠀⠀⠀⠀⠀⠀⠀⠀⠀⠀⠀⠀⠀⠀⣠⣿⣿⣿⣿⣿⣿⣿⣿⣿⣿⣿⣿⣿⣿⣿⣿⣿⣿⣿⣿⣿⣿⣿⣿⣿⣿⣿⣿⣿⣿⣿⣿⣿⣿⣿⡇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⠀⠀⠀⠀⠀⠀⠀⠀⠀⠀⠀⠀⠀⠀⠀⠀⠀⠀⠀⠀⠀⠀⠀⠀⠀⠀⠀⠀⠀⠀⠀⠀⠀⠀⠀⠀⠀⠀⠀⠀⠀⠀⠀⠀⠀⠀⠀⠀⠀⠀⠀⠀⠀⣰⣿⣿⣿⣿⣿⣿⣿⣿⣿⣿⣿⣿⣿⣿⣿⣿⣿⣿⣿⣿⣿⣿⣿⣿⣿⣿⣿⣿⣿⣿⣿⣿⣿⣿⣿⣿⡇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⠀⠀⠀⠀⠀⠀⠀⠀⠀⠀⠀⠀⠀⠀⠀⠀⠀⠀⠀⠀⠀⠀⠀⠀⠀⠀⠀⠀⠀⠀⠀⠀⠀⠀⠀⠀⠀⠀⠀⠀⠀⠀⠀⠀⠀⠀⠀⠀⠀⠀⠀⣠⣾⣿⣿⣿⣿⣿⣿⣿⣿⣿⣿⣿⣿⣿⣿⣿⣿⣿⣿⣿⣿⣿⣿⣿⣿⣿⣿⣿⣿⣿⣿⣿⣿⣿⣿⣿⣿⣿⡇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⠀⠀⠀⠀⠀⠀⠀⠀⠀⠀⠀⠀⠀⠀⠀⠀⠀⠀⠀⠀⠀⠀⠀⠀⠀⠀⠀⠀⠀⠀⠀⠀⠀⠀⠀⠀⠀⠀⠀⠀⠀⠀⠀⠀⠀⠀⠀⠀⠀⣠⣾⣿⣿⣿⣿⣿⣿⣿⣿⣿⣿⣿⣿⣿⣿⣿⣿⣿⣿⣿⣿⣿⣿⣿⣿⣿⣿⣿⣿⣿⣿⣿⣿⣿⣿⣿⣿⣿⣿⣿⡇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⠀⠀⠀⠀⠀⠀⠀⠀⠀⠀⠀⠀⠀⠀⠀⠀⠀⠀⠀⠀⠀⠀⠀⠀⠀⠀⠀⠀⠀⠀⠀⠀⠀⠀⠀⠀⠀⠀⠀⠀⠀⠀⠀⠀⠀⠀⣀⣴⣾⣿⣿⣿⣿⣿⣿⣿⣿⣿⣿⣿⣿⣿⣿⣿⣿⣿⣿⣿⣿⣿⣿⣿⣿⣿⣿⣿⣿⣿⣿⣿⣿⣿⣿⣿⣿⣿⣿⣿⣿⣿⡇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⠀⠀⠀⠀⠀⠀⠀⠀⠀⠀⠀⠀⠀⠀⠀⠀⠀⠀⠀⠀⠀⠀⠀⠀⠀⠀⠀⠀⠀⠀⠀⠀⠀⠀⠀⠀⠀⠀⠀⠀⠀⠀⠀⢀⣴⣾⣿⣿⣿⣿⣿⣿⣿⣿⣿⣿⣿⣿⣿⣿⣿⣿⣿⣿⣿⣿⣿⣿⣿⣿⣿⣿⣿⣿⣿⣿⣿⣿⣿⣿⣿⣿⣿⣿⣿⣿⣿⣿⣿⣿⡇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⠀⠀⠀⠀⠀⠀⠀⠀⠀⠀⠀⠀⠀⠀⠀⠀⠀⠀⠀⠀⠀⠀⠀⠀⠀⠀⠀⠀⠀⠀⠀⠀⠀⠀⠀⠀⠀⠀⠀⠀⠀⣠⣶⣿⣿⣿⣿⣿⣿⣿⣿⣿⣿⣿⣿⣿⣿⣿⣿⣿⣿⣿⣿⣿⣿⣿⣿⣿⣿⣿⣿⣿⣿⣿⣿⣿⣿⣿⣿⣿⣿⣿⣿⣿⣿⣿⣿⣿⣿⣿⡇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⠀⠀⠀⠀⠀⠀⠀⠀⠀⠀⠀⠀⠀⠀⠀⠀⠀⠀⠀⠀⠀⠀⠀⠀⠀⠀⠀⠀⠀⠀⠀⠀⠀⠀⠀⠀⠀⠀⠀⢀⣼⣿⣿⣿⣿⣿⣿⣿⣿⣿⣿⣿⣿⣿⣿⣿⣿⣿⣿⣿⣿⣿⣿⣿⣿⣿⣿⣿⣿⣿⣿⣿⣿⣿⣿⣿⣿⣿⣿⣿⣿⣿⣿⣿⣿⣿⣿⣿⣿⣿⡇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⠀⠀⠀⠀⠀⠀⠀⠀⠀⠀⠀⠀⠀⠀⠀⠀⠀⠀⠀⠀⠀⠀⠀⠀⠀⠀⠀⠀⠀⠀⠀⠀⠀⠀⠀⠀⠀⣰⣿⣿⣿⣿⣿⣿⣿⣿⣿⣿⣿⣿⣿⣿⣿⣿⣿⣿⣿⣿⣿⣿⣿⣿⣿⣿⣿⣿⣿⣿⣿⣿⣿⣿⣿⣿⣿⣿⣿⣿⣿⣿⣿⣿⣿⣿⣿⣿⣿⣿⣿⣿⡇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⠀⠀⠀⠀⠀⠀⠀⠀⠀⠀⠀⠀⠀⠀⠀⠀⠀⠀⠀⠀⠀⠀⠀⠀⠀⠀⠀⠀⠀⠀⠀⠀⠀⠀⠀⠀⣰⣿⣿⣿⣿⣿⣿⣿⣿⣿⣿⣿⣿⣿⣿⣿⣿⣿⣿⣿⣿⣿⣿⣿⣿⣿⣿⣿⣿⣿⣿⣿⣿⣿⣿⣿⣿⣿⣿⣿⣿⣿⣿⣿⣿⣿⣿⣿⣿⣿⣿⣿⣿⣿⡇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⠀⠀⠀⠀⠀⠀⠀⠀⠀⠀⠀⠀⠀⠀⠀⠀⠀⠀⠀⠀⠀⠀⠀⠀⠀⠀⠀⠀⠀⠀⠀⠀⠀⠀⠀⢠⣿⣿⣿⣿⣿⣿⣿⣿⣿⣿⣿⣿⣿⣿⣿⣿⣿⣿⣿⡿⠿⠟⠛⠛⠿⣿⣿⣿⣿⣿⣿⣿⣿⣿⣿⣿⣿⣿⣿⣿⣿⣿⣿⣿⣿⣿⣿⣿⣿⣿⣿⣿⣿⣿⡇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⠀⠀⠀⠀⠀⠀⠀⠀⠀⠀⠀⠀⠀⠀⠀⠀⠀⠀⠀⠀⠀⠀⠀⠀⠀⠀⠀⠀⠀⠀⠀⠀⠀⠀⠀⣼⣿⣿⣿⣿⣿⣿⣿⣿⣿⣿⣿⣿⣿⣿⣿⣿⡿⠋⠁⠀⠀⠀⠀⠀⠀⠀⠙⠿⣿⣿⣿⣿⣿⣿⣿⣿⣿⣿⣿⣿⣿⣿⣿⣿⣿⣿⣿⣿⣿⣿⣿⣿⣿⣿⡇</a:t>
            </a:r>
            <a:br/>
            <a:r>
              <a:t>⠀⠀⠀⠀⠀⠀⠀⠀⠀⠀⠀⠀⠀⠀⠀⠀⠀⠀⠀⠀⠀⠀⠀⠀⠀⠀⠀⠀⠀⠀⠀⠀⠀⠀⢀⣿⣿⣿⣿⣿⣿⣿⣿⣿⣿⣿⣿⣿⣿⣿⡿⠋⠀⠀⠀⠀⠀⠀⠀⠀⠀⠀⠀⠀⢹⣿⣿⣿⣿⣿⣿⣿⣿⣿⣿⣿⣿⣿⣿⣿⣿⣿⣿⣿⣿⣿⣿⣿⣿⣿⡇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⠀⠀⠀⠀⠀⠀⠀⠀⠀⠀⠀⠀⠀⠀⠀⠀⠀⠀⠀⠀⠀⠀⠀⠀⠀⠀⠀⠀⠀⠀⠀⠀⠀⠀⢸⣿⣿⣿⣿⣿⣿⣿⣿⣿⣿⣿⣿⣿⣿⣿⠃⠀⠀⠀⠀⠀⠀⠀⠀⠀⠀⠀⠀⠀⠀⣿⣿⣿⣿⣿⣿⣿⣿⣿⣿⣿⣿⣿⣿⣿⣿⣿⣿⣿⣿⣿⣿⣿⣿⣿⡇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⠀⠀⠀⠀⠀⠀⠀⠀⠀⠀⠀⠀⠀⠀⠀⠀⠀⠀⠀⠀⠀⠀⠀⠀⠀⠀⠀⠀⠀⠀⠀⠀⠀⠀⢸⣿⣿⣿⣿⣿⣿⣿⣿⣿⣿⣿⣿⣿⣿⣿⠀⠀⠀⠀⠀⠀⠀⠀⠀⠀⠀⠀⠀⠀⠀⣾⣿⣿⣿⣿⣿⣿⣿⣿⣿⣿⣿⣿⣿⣿⣿⣿⣿⣿⣿⣿⣿⣿⣿⣿⡇</a:t>
            </a:r>
            <a:br/>
            <a:r>
              <a:t>⡄⠀⠀⠀⠀⠀⠀⠀⠀⠀⠀⠀⠀⠀⠀⠀⠀⠀⠀⠀⠀⠀⠀⠀⠀⠀⠀⠀⠀⠀⠀⠀⠀⠀⢸⣿⣿⣿⣿⣿⣿⣿⣿⣿⣿⣿⣿⣿⣿⣿⡄⠀⠀⠀⠀⠀⠀⠀⠀⠀⠀⠀⠀⠀⣸⣿⣿⣿⣿⣿⣿⣿⣿⣿⣿⣿⣿⣿⣿⣿⣿⣿⣿⣿⣿⣿⣿⣿⣿⣿⠃</a:t>
            </a:r>
            <a:br/>
            <a:r>
              <a:t>⣿⡄⠀⠀⠀⠀⠀⠀⠀⠀⠀⠀⠀⠀⠀⠀⠀⠀⠀⠀⠀⠀⠀⠀⠀⠀⠀⠀⠀⠀⠀⠀⠀⠀⠈⣿⣿⣿⣿⣿⣿⣿⣿⣿⣿⣿⣿⣿⣿⣿⣷⣄⠀⠀⠀⠀⠀⠀⠀⠀⠀⢀⣠⣾⣿⣿⣿⣿⣿⣿⣿⣿⣿⣿⣿⣿⣿⣿⣿⣿⣿⣿⣿⣿⣿⣿⣿⣿⣿⠃⠀</a:t>
            </a:r>
            <a:br/>
            <a:r>
              <a:t>⣿⣿⣆⠀⠀⠀⠀⠀⠀⠀⠀⠀⠀⠀⠀⠀⠀⠀⠀⠀⠀⠀⠀⠀⠀⠀⠀⠀⠀⠀⠀⠀⠀⠀⠀⢻⣿⣿⣿⣿⣿⣿⣿⣿⣿⣿⣿⣿⣿⣿⣿⣿⣷⣤⣄⣀⣀⣀⣀⣤⣶⣿⣿⣿⣿⣿⣿⣿⣿⣿⣿⣿⣿⣿⣿⣿⣿⣿⣿⣿⣿⣿⣿⣿⣿⣿⣿⡿⠁⠀⠀</a:t>
            </a:r>
            <a:br/>
            <a:r>
              <a:t>⣿⣿⣿⣦⡀⠀⠀⠀⠀⠀⠀⠀⠀⠀⠀⠀⠀⠀⠀⠀⠀⠀⠀⠀⠀⠀⠀⠀⠀⠀⠀⠀⠀⠀⠀⠘⣿⣿⣿⣿⣿⣿⣿⣿⣿⣿⣿⣿⣿⣿⣿⣿⣿⣿⣿⣿⣿⣿⣿⣿⣿⣿⣿⣿⣿⣿⣿⣿⣿⣿⣿⣿⣿⣿⣿⣿⣿⣿⣿⣿⣿⣿⣿⣿⣿⣿⠟⠁⠀⠀⠀</a:t>
            </a:r>
            <a:br/>
            <a:r>
              <a:t>⣿⣿⣿⣿⣷⣄⠀⠀⠀⠀⠀⠀⠀⠀⠀⠀⠀⠀⠀⠀⠀⠀⠀⠀⠀⠀⠀⠀⠀⠀⠀⠀⠀⠀⠀⠀⠘⣿⣿⣿⣿⣿⣿⣿⣿⣿⣿⣿⣿⣿⣿⣿⣿⣿⣿⣿⣿⣿⣿⣿⣿⣿⣿⣿⣿⣿⣿⣿⣿⣿⣿⣿⣿⣿⣿⣿⣿⣿⣿⣿⣿⣿⣿⣿⡿⠋⠀⠀⠀⠀⠀</a:t>
            </a:r>
            <a:br/>
            <a:r>
              <a:t>⣿⣿⣿⣿⣿⣿⣦⡀⠀⠀⠀⠀⠀⠀⠀⠀⠀⠀⠀⠀⠀⠀⠀⠀⠀⠀⠀⠀⠀⠀⠀⠀⠀⠀⠀⠀⠀⠸⣿⣿⣿⣿⣿⣿⣿⣿⣿⣿⣿⣿⣿⣿⣿⣿⣿⣿⣿⣿⣿⣿⣿⣿⣿⣿⣿⣿⣿⣿⣿⣿⣿⣿⣿⣿⣿⣿⣿⣿⣿⣿⣿⣿⣿⠟⠁⠀⠀⠀⢀⣴⡆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⣿⣿⣿⣿⣿⣿⠟⠁⠀⠀⠀⠀⠀⠀⠀⠀⠀⠀⠀⠀⠀⠀⠀⠀⠀⠀⠀⠀⠀⠀⠀⠀⠀⠀⠀⠀⠀⠀⠀⠀⠀⠀⠀⠀⠀⠀⠀⠀⠀⠀⠀⠀⠀⠀⠀⠀⠀⠀⠀⠀⠀⠀⠸⣿⣿⣿⣿⣿⣿⣿⣿⣿⣿⣿⣿⣿⣿⣿⣿⣿⣿⣿⣿⣦⡀⠀⠀⠀⠀⠀⠀</a:t>
            </a:r>
            <a:br/>
            <a:r>
              <a:t>⣿⣿⣿⣿⡿⠁⠀⠀⠀⠀⠀⠀⠀⠀⠀⠀⠀⠀⠀⠀⠀⠀⠀⠀⠀⠀⠀⠀⠀⠀⠀⠀⠀⠀⠀⠀⠀⠀⠀⠀⠀⠀⠀⠀⠀⠀⠀⠀⠀⠀⠀⠀⠀⠀⠀⠀⠀⠀⠀⠀⠀⠀⠀⢹⣿⣿⣿⣿⣿⣿⣿⣿⣿⣿⣿⣿⣿⣿⣿⣿⣿⣿⣿⣿⣿⣆⠀⠀⠀⠀⠀</a:t>
            </a:r>
            <a:br/>
            <a:r>
              <a:t>⣿⣿⣿⠏⠀⠀⠀⠀⠀⠀⠀⠀⠀⠀⠀⠀⠀⠀⠀⠀⠀⠀⠀⠀⠀⠀⠀⠀⠀⠀⠀⠀⠀⠀⠀⠀⣀⣀⣀⣀⠀⠀⠀⠀⠀⠀⠀⠀⠀⠀⠀⠀⠀⠀⠀⠀⠀⠀⠀⠀⠀⠀⠀⠈⣿⣿⣿⣿⣿⣿⣿⣿⣿⣿⣿⣿⣿⣿⣿⣿⣿⣿⣿⣿⣿⣿⣷⡀⠀⠀⠀</a:t>
            </a:r>
            <a:br/>
            <a:r>
              <a:t>⣿⡿⠃⠀⠀⠀⠀⠀⠀⠀⠀⠀⠀⠀⠀⠀⠀⠀⠀⠀⠀⠀⠀⠀⠀⠀⠀⠀⠀⠀⠀⠀⠀⠀⣴⣿⣿⣿⣿⣿⣷⣦⠀⠀⠀⠀⠀⠀⠀⠀⠀⠀⠀⠀⠀⠀⠀⠀⠀⠀⠀⠀⠀⠀⣿⣿⣿⣿⣿⣿⣿⣿⣿⣿⣿⣿⣿⣿⣿⣿⣿⣿⣿⣿⣿⣿⣿⣿⡄⠀⠀</a:t>
            </a:r>
            <a:br/>
            <a:r>
              <a:t>⡿⠁⠀⠀⠀⠀⠀⠀⠀⠀⠀⠀⠀⠀⠀⠀⠀⠀⠀⠀⠀⠀⠀⠀⠀⠀⠀⠀⠀⠀⠀⠀⠀⣸⣿⣿⣿⣿⣿⣿⣿⣿⣧⠀⠀⠀⠀⠀⠀⠀⠀⠀⠀⠀⠀⠀⠀⠀⠀⠀⠀⠀⠀⠀⢿⣿⣿⣿⣿⣿⣿⣿⣿⣿⣿⣿⣿⣿⣿⣿⣿⣿⣿⣿⣿⣿⣿⣿⣿⣆⠀</a:t>
            </a:r>
            <a:br/>
            <a:r>
              <a:t>⠁⠀⠀⠀⠀⠀⠀⠀⠀⠀⠀⠀⠀⠀⠀⠀⠀⠀⠀⠀⠀⠀⠀⠀⠀⠀⠀⠀⠀⠀⠀⠀⠀⣿⣿⣿⣿⣿⣿⣿⣿⣿⣿⡇⠀⠀⠀⠀⠀⠀⠀⠀⠀⠀⠀⠀⠀⠀⠀⠀⠀⠀⠀⠀⣾⣿⣿⣿⣿⣿⣿⣿⣿⣿⣿⣿⣿⣿⣿⣿⣿⣿⣿⣿⣿⣿⣿⣿⣿⣿⡆</a:t>
            </a:r>
            <a:br/>
            <a:r>
              <a:t>⠀⠀⠀⠀⠀⠀⠀⠀⠀⠀⠀⠀⠀⠀⠀⠀⠀⠀⠀⠀⠀⠀⠀⠀⠀⠀⠀⠀⠀⠀⠀⠀⠀⠘⣿⣿⣿⣿⣿⣿⣿⣿⣿⠁⠀⠀⠀⠀⠀⠀⠀⠀⠀⠀⠀⠀⠀⠀⠀⠀⠀⠀⠀⠀⣿⣿⣿⣿⣿⣿⣿⣿⣿⣿⣿⣿⣿⣿⣿⣿⣿⣿⣿⣿⣿⣿⣿⣿⣿⣿⡇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⠀⠀⠀⠀⠀⠀⠀⠀⠀⠀⠀⠀⠀⠀⠀⠀⠀⠀⠀⠀⠀⠀⠀⠀⠀⠀⠀⠀⠀⠀⠀⠀⠀⠀⠈⠻⣿⣿⣿⣿⣿⡿⠁⠀⠀⠀⠀⠀⠀⠀⠀⠀⠀⠀⠀⠀⠀⠀⠀⠀⠀⠀⠀⢰⣿⣿⣿⣿⣿⣿⣿⣿⣿⣿⣿⣿⣿⣿⣿⣿⣿⣿⣿⣿⣿⣿⣿⣿⣿⣿⡇</a:t>
            </a:r>
            <a:br/>
            <a:r>
              <a:t>⠀⠀⠀⠀⠀⠀⠀⠀⠀⠀⠀⠀⠀⠀⠀⠀⠀⠀⠀⠀⠀⠀⠀⠀⠀⠀⠀⠀⠀⠀⠀⠀⠀⠀⠀⠀⠈⠉⠉⠉⠁⠀⠀⠀⠀⠀⠀⠀⠀⠀⠀⠀⠀⠀⠀⠀⠀⠀⠀⠀⠀⠀⠀⣾⣿⣿⣿⣿⣿⣿⣿⣿⣿⣿⣿⣿⣿⣿⣿⣿⣿⣿⣿⣿⣿⣿⣿⣿⣿⣿⡇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⠀⠀⠀⠀⠀⠀⠀⠀⠀⠀⠀⠀⠀⠀⠀⠀⠀⠀⠀⠀⠀⠀⠀⠀⠀⠀⠀⠀⠀⠀⠀⠀⠀⠀⠀⠀⠀⠀⠀⠀⠀⠀⠀⠀⠀⠀⠀⠀⠀⠀⠀⠀⠀⠀⠀⠀⠀⠀⢠⣾⣿⣿⣿⣿⣿⣿⣿⣿⣿⣿⣿⣿⣿⣿⣿⣿⣿⣿⣿⣿⣿⣿⣿⣿⣿⣿⣿⣿⣿⣿⡇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⠀⠀⠀⠀⠀⠀⠀⠀⠀⠀⠀⠀⠀⠀⠀⠀⠀⠀⠀⠀⠀⠀⠀⠀⠀⠀⠀⠀⠀⠀⠀⠀⠀⠀⠀⠀⠀⠀⠀⠀⠀⠀⠀⠀⠀⠀⠀⠀⠀⠀⠀⠀⠀⠀⠀⠀⢀⣴⣿⣿⣿⣿⣿⣿⣿⣿⣿⣿⣿⣿⣿⣿⣿⣿⣿⣿⣿⣿⣿⣿⣿⣿⣿⣿⣿⣿⣿⣿⣿⣿⡇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⠀⠀⠀⠀⠀⠀⠀⠀⠀⠀⠀⠀⠀⠀⠀⠀⠀⠀⠀⠀⠀⠀⠀⠀⠀⠀⠀⠀⠀⠀⠀⠀⠀⠀⠀⠀⠀⠀⠀⠀⠀⠀⠀⠀⠀⠀⠀⠀⠀⠀⠀⠀⠀⠀⢀⣴⣿⣿⣿⣿⣿⣿⣿⣿⣿⣿⣿⣿⣿⣿⣿⣿⣿⣿⣿⣿⣿⣿⣿⣿⣿⣿⣿⣿⣿⣿⣿⣿⣿⣿⡇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⠀⠀⠀⠀⠀⠀⠀⠀⠀⠀⠀⠀⠀⠀⠀⠀⠀⠀⠀⠀⠀⠀⠀⠀⠀⠀⠀⠀⠀⠀⠀⠀⠀⠀⠀⠀⠀⠀⠀⠀⠀⠀⠀⠀⠀⠀⠀⠀⠀⠀⠀⣀⣤⣾⣿⣿⣿⣿⣿⣿⣿⣿⣿⣿⣿⣿⣿⣿⣿⣿⣿⣿⣿⣿⣿⣿⣿⣿⣿⣿⣿⣿⣿⣿⣿⣿⣿⣿⣿⣿⡇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⠀⠀⠀⠀⠀⠀⠀⠀⠀⠀⠀⠀⠀⠀⠀⠀⠀⠀⠀⠀⠀⠀⠀⠀⠀⠀⠀⠀⠀⠀⠀⠀⠀⠀⠀⠀⠀⠀⠀⠀⠀⠀⠀⠀⠀⠀⠀⣀⣤⣴⣾⣿⣿⣿⣿⣿⣿⣿⣿⣿⣿⣿⣿⣿⣿⣿⣿⣿⣿⣿⣿⣿⣿⣿⣿⣿⣿⣿⣿⣿⣿⣿⣿⣿⣿⣿⣿⣿⣿⣿⡇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⠀⠀⠀⠀⠀⠀⠀⠀⠀⠀⠀⠀⠀⠀⠀⠀⠀⠀⠀⠀⠀⠀⠀⠀⠀⠀⠀⠀⠀⠀⠀⠀⠀⠀⠀⠀⠀⠀⠀⠀⠀⠀⣀⣤⣶⣾⣿⣿⣿⣿⣿⣿⣿⣿⣿⣿⣿⣿⣿⣿⣿⣿⣿⣿⣿⣿⣿⣿⣿⣿⣿⣿⣿⣿⣿⣿⣿⣿⣿⣿⣿⣿⣿⣿⣿⣿⣿⣿⣿⣿⡇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⠀⠀⠀⠀⠀⠀⠀⠀⠀⠀⠀⠀⠀⠀⠀⠀⠀⠀⠀⠀⠀⠀⠀⠀⠀⠀⠀⠀⠀⠀⠀⠀⠀⠀⠀⠀⠀⠀⠀⣠⣶⣿⣿⣿⣿⣿⣿⣿⣿⣿⣿⣿⣿⣿⣿⣿⣿⣿⣿⣿⣿⣿⣿⣿⣿⣿⣿⣿⣿⣿⣿⣿⣿⣿⣿⣿⣿⣿⣿⣿⣿⣿⣿⣿⣿⣿⣿⣿⣿⣿⡇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⠀⠀⠀⠀⠀⠀⠀⠀⠀⠀⠀⠀⠀⠀⠀⠀⠀⠀⠀⠀⠀⠀⠀⠀⠀⠀⠀⠀⠀⠀⠀⠀⠀⠀⠀⠀⢀⣴⣿⣿⣿⣿⣿⣿⣿⣿⣿⣿⣿⣿⣿⣿⣿⣿⣿⣿⣿⣿⣿⣿⣿⣿⣿⣿⣿⣿⣿⣿⣿⣿⣿⣿⣿⣿⣿⣿⣿⣿⣿⣿⣿⣿⣿⣿⣿⣿⣿⣿⣿⣿⡇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⠀⠀⠀⠀⠀⠀⠀⠀⠀⠀⠀⠀⠀⠀⠀⠀⠀⠀⠀⠀⠀⠀⠀⠀⠀⠀⠀⠀⠀⠀⠀⠀⠀⠀⠀⣴⣿⣿⣿⣿⣿⣿⣿⣿⣿⣿⣿⣿⣿⣿⣿⣿⣿⣿⣿⣿⣿⣿⣿⣿⣿⣿⣿⣿⣿⣿⣿⣿⣿⣿⣿⣿⣿⣿⣿⣿⣿⣿⣿⣿⣿⣿⣿⣿⣿⣿⣿⣿⣿⣿⡇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⠀⠀⠀⠀⠀⠀⠀⠀⠀⠀⠀⠀⠀⠀⠀⠀⠀⠀⠀⠀⠀⠀⠀⠀⠀⠀⠀⠀⠀⠀⠀⠀⠀⣠⣾⣿⣿⣿⣿⣿⣿⣿⣿⣿⣿⣿⣿⣿⣿⣿⣿⣿⣿⣿⣿⣿⣿⣿⣿⣿⣿⣿⣿⣿⣿⣿⣿⣿⣿⣿⣿⣿⣿⣿⣿⣿⣿⣿⣿⣿⣿⣿⣿⣿⣿⣿⣿⣿⣿⣿⡇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⠀⠀⠀⠀⠀⠀⠀⠀⠀⠀⠀⠀⠀⠀⠀⠀⠀⠀⠀⠀⠀⠀⠀⠀⠀⠀⠀⠀⠀⠀⠀⠀⣰⣿⣿⣿⣿⣿⣿⣿⣿⣿⣿⣿⣿⣿⣿⣿⣿⣿⣿⣿⣿⣿⣿⣿⣿⣿⣿⣿⣿⣿⣿⣿⣿⣿⣿⣿⣿⣿⣿⣿⣿⣿⣿⣿⣿⣿⣿⣿⣿⣿⣿⣿⣿⣿⣿⣿⣿⣿⡇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⠀⠀⠀⠀⠀⠀⠀⠀⠀⠀⠀⠀⠀⠀⠀⠀⠀⠀⠀⠀⠀⠀⠀⠀⠀⠀⠀⠀⠀⠀⠀⣰⣿⣿⣿⣿⣿⣿⣿⣿⣿⣿⣿⣿⣿⣿⣿⣿⣿⣿⣿⣿⣿⣿⣿⣿⣿⣿⣿⣿⣿⣿⣿⣿⣿⣿⣿⣿⣿⣿⣿⣿⣿⣿⣿⣿⣿⣿⣿⣿⣿⣿⣿⣿⣿⣿⣿⣿⣿⣿⡇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⠀⠀⠀⠀⠀⠀⠀⠀⠀⠀⠀⠀⠀⠀⠀⠀⠀⠀⠀⠀⠀⠀⠀⠀⠀⠀⠀⠀⠀⠀⢰⣿⣿⣿⣿⣿⣿⣿⣿⣿⣿⣿⣿⣿⣿⣿⣿⣿⣿⣿⣿⣿⣿⣿⣿⣿⣿⣿⣿⣿⣿⣿⣿⣿⣿⣿⣿⣿⣿⣿⣿⣿⣿⣿⣿⣿⣿⣿⣿⣿⣿⣿⣿⣿⣿⣿⣿⣿⣿⣿⡇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⠀⠀⠀⠀⠀⠀⠀⠀⠀⠀⠀⠀⠀⠀⠀⠀⠀⠀⠀⠀⠀⠀⠀⠀⠀⠀⠀⠀⠀⢀⣿⣿⣿⣿⣿⣿⣿⣿⣿⣿⣿⣿⣿⣿⣿⣿⣿⠿⠛⠉⠁⠀⠀⠀⠀⠈⠙⠻⣿⣿⣿⣿⣿⣿⣿⣿⣿⣿⣿⣿⣿⣿⣿⣿⣿⣿⣿⣿⣿⣿⣿⣿⣿⣿⣿⣿⣿⣿⣿⣿⡇</a:t>
            </a:r>
            <a:br/>
            <a:r>
              <a:t>⠀⠀⠀⠀⠀⠀⠀⠀⠀⠀⠀⠀⠀⠀⠀⠀⠀⠀⠀⠀⠀⠀⠀⠀⠀⠀⠀⠀⠀⢸⣿⣿⣿⣿⣿⣿⣿⣿⣿⣿⣿⣿⣿⣿⣿⡟⠁⠀⠀⠀⠀⠀⠀⠀⠀⠀⠀⠀⠈⢿⣿⣿⣿⣿⣿⣿⣿⣿⣿⣿⣿⣿⣿⣿⣿⣿⣿⣿⣿⣿⣿⣿⣿⣿⣿⣿⣿⣿⣿⣿⡇</a:t>
            </a:r>
            <a:br/>
            <a:r>
              <a:t>⠀⠀⠀⠀⠀⠀⠀⠀⠀⠀⠀⠀⠀⠀⠀⠀⠀⠀⠀⠀⠀⠀⠀⠀⠀⠀⠀⠀⠀⣾⣿⣿⣿⣿⣿⣿⣿⣿⣿⣿⣿⣿⣿⣿⡟⠀⠀⠀⠀⠀⠀⠀⠀⠀⠀⠀⠀⠀⠀⠘⣿⣿⣿⣿⣿⣿⣿⣿⣿⣿⣿⣿⣿⣿⣿⣿⣿⣿⣿⣿⣿⣿⣿⣿⣿⣿⣿⣿⣿⣿⡇</a:t>
            </a:r>
            <a:br/>
            <a:r>
              <a:t>⡀⠀⠀⠀⠀⠀⠀⠀⠀⠀⠀⠀⠀⠀⠀⠀⠀⠀⠀⠀⠀⠀⠀⠀⠀⠀⠀⠀⠀⣿⣿⣿⣿⣿⣿⣿⣿⣿⣿⣿⣿⣿⣿⣿⡇⠀⠀⠀⠀⠀⠀⠀⠀⠀⠀⠀⠀⠀⠀⠀⣿⣿⣿⣿⣿⣿⣿⣿⣿⣿⣿⣿⣿⣿⣿⣿⣿⣿⣿⣿⣿⣿⣿⣿⣿⣿⣿⣿⣿⣿⡇</a:t>
            </a:r>
            <a:br/>
            <a:r>
              <a:t>⣷⡀⠀⠀⠀⠀⠀⠀⠀⠀⠀⠀⠀⠀⠀⠀⠀⠀⠀⠀⠀⠀⠀⠀⠀⠀⠀⠀⠀⣿⣿⣿⣿⣿⣿⣿⣿⣿⣿⣿⣿⣿⣿⣿⣇⠀⠀⠀⠀⠀⠀⠀⠀⠀⠀⠀⠀⠀⠀⣰⣿⣿⣿⣿⣿⣿⣿⣿⣿⣿⣿⣿⣿⣿⣿⣿⣿⣿⣿⣿⣿⣿⣿⣿⣿⣿⣿⣿⣿⠏⠀</a:t>
            </a:r>
            <a:br/>
            <a:r>
              <a:t>⣿⣷⡄⠀⠀⠀⠀⠀⠀⠀⠀⠀⠀⠀⠀⠀⠀⠀⠀⠀⠀⠀⠀⠀⠀⠀⠀⠀⠀⣿⣿⣿⣿⣿⣿⣿⣿⣿⣿⣿⣿⣿⣿⣿⣿⣦⡀⠀⠀⠀⠀⠀⠀⠀⠀⠀⠀⢀⣴⣿⣿⣿⣿⣿⣿⣿⣿⣿⣿⣿⣿⣿⣿⣿⣿⣿⣿⣿⣿⣿⣿⣿⣿⣿⣿⣿⣿⣿⠋⠀⠀</a:t>
            </a:r>
            <a:br/>
            <a:r>
              <a:t>⣿⣿⣿⣆⠀⠀⠀⠀⠀⠀⠀⠀⠀⠀⠀⠀⠀⠀⠀⠀⠀⠀⠀⠀⠀⠀⠀⠀⠀⢸⣿⣿⣿⣿⣿⣿⣿⣿⣿⣿⣿⣿⣿⣿⣿⣿⣿⣦⣀⣀⠀⠀⢀⣀⣠⣴⣶⣿⣿⣿⣿⣿⣿⣿⣿⣿⣿⣿⣿⣿⣿⣿⣿⣿⣿⣿⣿⣿⣿⣿⣿⣿⣿⣿⣿⣿⡿⠁⠀⠀⠀</a:t>
            </a:r>
            <a:br/>
            <a:r>
              <a:t>⣿⣿⣿⣿⣷⡀⠀⠀⠀⠀⠀⠀⠀⠀⠀⠀⠀⠀⠀⠀⠀⠀⠀⠀⠀⠀⠀⠀⠀⠀⣿⣿⣿⣿⣿⣿⣿⣿⣿⣿⣿⣿⣿⣿⣿⣿⣿⣿⣿⣿⣿⣿⣿⣿⣿⣿⣿⣿⣿⣿⣿⣿⣿⣿⣿⣿⣿⣿⣿⣿⣿⣿⣿⣿⣿⣿⣿⣿⣿⣿⣿⣿⣿⣿⣿⠟⠀⠀⠀⠀⠀</a:t>
            </a:r>
            <a:br/>
            <a:r>
              <a:t>⣿⣿⣿⣿⣿⣿⣆⠀⠀⠀⠀⠀⠀⠀⠀⠀⠀⠀⠀⠀⠀⠀⠀⠀⠀⠀⠀⠀⠀⠀⠸⣿⣿⣿⣿⣿⣿⣿⣿⣿⣿⣿⣿⣿⣿⣿⣿⣿⣿⣿⣿⣿⣿⣿⣿⣿⣿⣿⣿⣿⣿⣿⣿⣿⣿⣿⣿⣿⣿⣿⣿⣿⣿⣿⣿⣿⣿⣿⣿⣿⣿⣿⣿⡟⠁⠀⠀⠀⠀⠀⠀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⣿⣿⣿⣿⣿⡿⠃⠀⠀⠀⠀⠀⠀⠀⠀⠀⠀⠀⠀⠀⠀⠀⠀⠀⠀⠀⠀⠀⠀⠀⠀⠀⠀⠀⠀⠀⠀⠀⠀⠀⠀⠀⠀⠀⠀⠀⠀⠀⠀⠀⠀⠀⠀⠀⠀⠀⠀⠀⠀⠀⠀⠀⠀⠀⠀⠀⠀⠀⠀⠀⠀⠀⠀⠀⠀⠸⣿⣿⣿⣿⣿⣿⣿⣷⣄⠀⠀⠀⠀⠀⠀</a:t>
            </a:r>
            <a:br/>
            <a:r>
              <a:t>⣿⣿⣿⣿⠏⠀⠀⠀⠀⠀⠀⠀⠀⠀⠀⠀⠀⠀⠀⠀⠀⠀⠀⠀⠀⠀⠀⠀⠀⠀⠀⠀⠀⠀⠀⠀⠀⠀⠀⠀⠀⠀⠀⠀⠀⠀⠀⠀⠀⠀⠀⠀⠀⠀⠀⠀⠀⠀⠀⠀⠀⠀⠀⠀⠀⠀⠀⠀⠀⠀⠀⠀⠀⠀⠀⠀⢿⣿⣿⣿⣿⣿⣿⣿⣿⣷⡀⠀⠀⠀⠀</a:t>
            </a:r>
            <a:br/>
            <a:r>
              <a:t>⣿⣿⡿⠁⠀⠀⠀⠀⠀⠀⠀⠀⠀⠀⠀⠀⠀⠀⠀⠀⠀⠀⠀⠀⠀⠀⠀⠀⠀⠀⠀⠀⠀⠀⠀⠀⠀⠀⠀⠀⠀⠀⠀⠀⠀⠀⠀⣠⣴⣶⣶⣶⣄⡀⠀⠀⠀⠀⠀⠀⠀⠀⠀⠀⠀⠀⠀⠀⠀⠀⠀⠀⠀⠀⠀⠀⢸⣿⣿⣿⣿⣿⣿⣿⣿⣿⣿⣆⠀⠀⠀</a:t>
            </a:r>
            <a:br/>
            <a:r>
              <a:t>⣿⡟⠁⠀⠀⠀⠀⠀⠀⠀⠀⠀⠀⠀⠀⠀⠀⠀⠀⠀⠀⠀⠀⠀⠀⠀⠀⠀⠀⠀⠀⠀⠀⠀⠀⠀⠀⠀⠀⠀⠀⠀⠀⠀⠀⢀⣾⣿⣿⣿⣿⣿⣿⣿⡄⠀⠀⠀⠀⠀⠀⠀⠀⠀⠀⠀⠀⠀⠀⠀⠀⠀⠀⠀⠀⠀⠸⣿⣿⣿⣿⣿⣿⣿⣿⣿⣿⣿⣧⠀⠀</a:t>
            </a:r>
            <a:br/>
            <a:r>
              <a:t>⠏⠀⠀⠀⠀⠀⠀⠀⠀⠀⠀⠀⠀⠀⠀⠀⠀⠀⠀⠀⠀⠀⠀⠀⠀⠀⠀⠀⠀⠀⠀⠀⠀⠀⠀⠀⠀⠀⠀⠀⠀⠀⠀⠀⠀⣾⣿⣿⣿⣿⣿⣿⣿⣿⣷⠀⠀⠀⠀⠀⠀⠀⠀⠀⠀⠀⠀⠀⠀⠀⠀⠀⠀⠀⠀⠀⠀⣿⣿⣿⣿⣿⣿⣿⣿⣿⣿⣿⣿⣷⡀</a:t>
            </a:r>
            <a:br/>
            <a:r>
              <a:t>⠀⠀⠀⠀⠀⠀⠀⠀⠀⠀⠀⠀⠀⠀⠀⠀⠀⠀⠀⠀⠀⠀⠀⠀⠀⠀⠀⠀⠀⠀⠀⠀⠀⠀⠀⠀⠀⠀⠀⠀⠀⠀⠀⠀⠀⣿⣿⣿⣿⣿⣿⣿⣿⣿⣿⠀⠀⠀⠀⠀⠀⠀⠀⠀⠀⠀⠀⠀⠀⠀⠀⠀⠀⠀⠀⠀⢰⣿⣿⣿⣿⣿⣿⣿⣿⣿⣿⣿⣿⣿⡇</a:t>
            </a:r>
            <a:br/>
            <a:r>
              <a:t>⠀⠀⠀⠀⠀⠀⠀⠀⠀⠀⠀⠀⠀⠀⠀⠀⠀⠀⠀⠀⠀⠀⠀⠀⠀⠀⠀⠀⠀⠀⠀⠀⠀⠀⠀⠀⠀⠀⠀⠀⠀⠀⠀⠀⠀⠹⣿⣿⣿⣿⣿⣿⣿⣿⠃⠀⠀⠀⠀⠀⠀⠀⠀⠀⠀⠀⠀⠀⠀⠀⠀⠀⠀⠀⠀⠀⢸⣿⣿⣿⣿⣿⣿⣿⣿⣿⣿⣿⣿⣿⡇</a:t>
            </a:r>
            <a:br/>
            <a:r>
              <a:t>⠀⠀⠀⠀⠀⠀⠀⠀⠀⠀⠀⠀⠀⠀⠀⠀⠀⠀⠀⠀⠀⠀⠀⠀⠀⠀⠀⠀⠀⠀⠀⠀⠀⠀⠀⠀⠀⠀⠀⠀⠀⠀⠀⠀⠀⠀⠙⠻⣿⣿⣿⠿⠋⠁⠀⠀⠀⠀⠀⠀⠀⠀⠀⠀⠀⠀⠀⠀⠀⠀⠀⠀⠀⠀⠀⠀⣾⣿⣿⣿⣿⣿⣿⣿⣿⣿⣿⣿⣿⣿⡇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⠀⠀⠀⠀⠀⠀⠀⠀⠀⠀⠀⠀⠀⠀⠀⠀⠀⠀⠀⠀⠀⠀⠀⠀⠀⠀⠀⠀⠀⠀⠀⠀⠀⠀⠀⠀⠀⠀⠀⠀⠀⠀⠀⠀⠀⠀⠀⠀⠀⠀⠀⠀⠀⠀⠀⠀⠀⠀⠀⠀⠀⠀⠀⠀⠀⠀⠀⠀⠀⠀⠀⠀⠀⠀⠀⣰⣿⣿⣿⣿⣿⣿⣿⣿⣿⣿⣿⣿⣿⣿⡇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⠀⠀⠀⠀⠀⠀⠀⠀⠀⠀⠀⠀⠀⠀⠀⠀⠀⠀⠀⠀⠀⠀⠀⠀⠀⠀⠀⠀⠀⠀⠀⠀⠀⠀⠀⠀⠀⠀⠀⠀⠀⠀⠀⠀⠀⠀⠀⠀⠀⠀⠀⠀⠀⠀⠀⠀⠀⠀⠀⠀⠀⠀⠀⠀⠀⠀⠀⠀⠀⠀⠀⠀⠀⢀⣾⣿⣿⣿⣿⣿⣿⣿⣿⣿⣿⣿⣿⣿⣿⣿⡇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⠀⠀⠀⠀⠀⠀⠀⠀⠀⠀⠀⠀⠀⠀⠀⠀⠀⠀⠀⠀⠀⠀⠀⠀⠀⠀⠀⠀⠀⠀⠀⠀⠀⠀⠀⠀⠀⠀⠀⠀⠀⠀⠀⠀⠀⠀⠀⠀⠀⠀⠀⠀⠀⠀⠀⠀⠀⠀⠀⠀⠀⠀⠀⠀⠀⠀⠀⠀⠀⠀⠀⠀⣀⣾⣿⣿⣿⣿⣿⣿⣿⣿⣿⣿⣿⣿⣿⣿⣿⣿⡇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⠀⠀⠀⠀⠀⠀⠀⠀⠀⠀⠀⠀⠀⠀⠀⠀⠀⠀⠀⠀⠀⠀⠀⠀⠀⠀⠀⠀⠀⠀⠀⠀⠀⠀⠀⠀⠀⠀⠀⠀⠀⠀⠀⠀⠀⠀⠀⠀⠀⠀⠀⠀⠀⠀⠀⠀⠀⠀⠀⠀⠀⠀⠀⠀⠀⠀⠀⠀⠀⠀⠀⣰⣿⣿⣿⣿⣿⣿⣿⣿⣿⣿⣿⣿⣿⣿⣿⣿⣿⣿⡇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⠀⠀⠀⠀⠀⠀⠀⠀⠀⠀⠀⠀⠀⠀⠀⠀⠀⠀⠀⠀⠀⠀⠀⠀⠀⠀⠀⠀⠀⠀⠀⠀⠀⠀⠀⠀⠀⠀⠀⠀⠀⠀⠀⠀⠀⠀⠀⠀⠀⠀⠀⠀⠀⠀⠀⠀⠀⠀⠀⠀⠀⠀⠀⠀⠀⠀⠀⠀⠀⣤⣿⣿⣿⣿⣿⣿⣿⣿⣿⣿⣿⣿⣿⣿⣿⣿⣿⣿⣿⣿⡇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⠀⠀⠀⠀⠀⠀⠀⠀⠀⠀⠀⠀⠀⠀⠀⠀⠀⠀⠀⠀⠀⠀⠀⠀⠀⠀⠀⠀⠀⠀⠀⠀⠀⠀⠀⠀⠀⠀⠀⠀⠀⠀⠀⠀⠀⠀⠀⠀⠀⠀⠀⠀⠀⠀⠀⠀⠀⠀⠀⠀⠀⠀⠀⠀⠀⠀⣀⣤⣾⣿⣿⣿⣿⣿⣿⣿⣿⣿⣿⣿⣿⣿⣿⣿⣿⣿⣿⣿⣿⣿⡇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⠀⠀⠀⠀⠀⠀⠀⠀⠀⠀⠀⠀⠀⠀⠀⠀⠀⠀⠀⠀⠀⠀⠀⠀⠀⠀⠀⠀⠀⠀⠀⠀⠀⠀⠀⠀⠀⠀⠀⠀⠀⠀⠀⠀⠀⠀⠀⠀⠀⠀⠀⠀⠀⠀⠀⠀⠀⠀⠀⠀⠀⠀⠀⢀⣤⣼⣿⣿⣿⣿⣿⣿⣿⣿⣿⣿⣿⣿⣿⣿⣿⣿⣿⣿⣿⣿⣿⣿⣿⣿⡇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⠀⠀⠀⠀⠀⠀⠀⠀⠀⠀⠀⠀⠀⠀⠀⠀⠀⠀⠀⠀⠀⠀⠀⠀⠀⠀⠀⠀⠀⠀⠀⠀⠀⠀⠀⠀⠀⠀⠀⠀⠀⠀⠀⠀⠀⠀⠀⠀⠀⠀⠀⠀⠀⠀⠀⠀⠀⠀⢀⣀⣤⣶⣾⣿⣿⣿⣿⣿⣿⣿⣿⣿⣿⣿⣿⣿⣿⣿⣿⣿⣿⣿⣿⣿⣿⣿⣿⣿⣿⣿⡇</a:t>
            </a:r>
            <a:br/>
            <a:r>
              <a:t>⠀⠀⠀⠀⠀⠀⠀⠀⠀⠀⠀⠀⠀⠀⠀⠀⠀⠀⠀⠀⠀⠀⠀⠀⠀⠀⠀⠀⠀⠀⠀⠀⢀⣀⣤⣴⣶⣶⣿⣿⣿⣿⣿⣿⣿⣶⣶⣶⣦⣤⣤⣤⣤⣴⣶⣶⣾⣿⣿⣿⣿⣿⣿⣿⣿⣿⣿⣿⣿⣿⣿⣿⣿⣿⣿⣿⣿⣿⣿⣿⣿⣿⣿⣿⣿⣿⣿⣿⣿⣿⡇</a:t>
            </a:r>
            <a:br/>
            <a:r>
              <a:t>⠀⠀⠀⠀⠀⠀⠀⠀⠀⠀⠀⠀⠀⠀⠀⠀⠀⠀⠀⠀⠀⠀⠀⠀⠀⠀⠀⠀⢀⣠⣴⣾⣿⣿⣿⣿⣿⣿⣿⣿⣿⣿⣿⣿⣿⣿⣿⣿⣿⣿⣿⣿⣿⣿⣿⣿⣿⣿⣿⣿⣿⣿⣿⣿⣿⣿⣿⣿⣿⣿⣿⣿⣿⣿⣿⣿⣿⣿⣿⣿⣿⣿⣿⣿⣿⣿⣿⣿⣿⣿⡇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⠀⠀⠀⠀⠀⠀⠀⠀⠀⠀⠀⠀⠀⠀⠀⠀⠀⠀⠀⠀⠀⠀⠀⠀⠀⢀⣠⣾⣿⣿⣿⣿⣿⣿⣿⣿⣿⣿⣿⣿⣿⣿⣿⣿⣿⣿⣿⣿⣿⣿⣿⣿⣿⣿⣿⣿⣿⣿⣿⣿⣿⣿⣿⣿⣿⣿⣿⣿⣿⣿⣿⣿⣿⣿⣿⣿⣿⣿⣿⣿⣿⣿⣿⣿⣿⣿⣿⣿⣿⣿⡇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⠀⠀⠀⠀⠀⠀⠀⠀⠀⠀⠀⠀⠀⠀⠀⠀⠀⠀⠀⠀⠀⠀⠀⢀⣴⣿⣿⣿⣿⣿⣿⣿⣿⣿⣿⣿⣿⣿⣿⣿⣿⣿⣿⣿⣿⣿⣿⣿⣿⣿⣿⣿⣿⣿⣿⣿⣿⣿⣿⣿⣿⣿⣿⣿⣿⣿⣿⣿⣿⣿⣿⣿⣿⣿⣿⣿⣿⣿⣿⣿⣿⣿⣿⣿⣿⣿⣿⣿⣿⣿⡇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⠀⠀⠀⠀⠀⠀⠀⠀⠀⠀⠀⠀⠀⠀⠀⠀⠀⠀⠀⠀⠀⠀⣴⣿⣿⣿⣿⣿⣿⣿⣿⣿⣿⣿⣿⣿⣿⣿⣿⣿⣿⣿⣿⣿⣿⣿⣿⣿⣿⣿⣿⣿⣿⣿⣿⣿⣿⣿⣿⣿⣿⣿⣿⣿⣿⣿⣿⣿⣿⣿⣿⣿⣿⣿⣿⣿⣿⣿⣿⣿⣿⣿⣿⣿⣿⣿⣿⣿⣿⣿⡇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⠀⠀⠀⠀⠀⠀⠀⠀⠀⠀⠀⠀⠀⠀⠀⠀⠀⠀⠀⠀⢠⣼⣿⣿⣿⣿⣿⣿⣿⣿⣿⣿⣿⣿⣿⣿⣿⣿⣿⣿⣿⣿⣿⣿⣿⣿⣿⣿⣿⣿⣿⣿⣿⣿⣿⣿⣿⣿⣿⣿⣿⣿⣿⣿⣿⣿⣿⣿⣿⣿⣿⣿⣿⣿⣿⣿⣿⣿⣿⣿⣿⣿⣿⣿⣿⣿⣿⣿⣿⣿⡇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⠀⠀⠀⠀⠀⠀⠀⠀⠀⠀⠀⠀⠀⠀⠀⠀⠀⠀⠀⢠⣿⣿⣿⣿⣿⣿⣿⣿⣿⣿⣿⣿⣿⣿⣿⣿⣿⣿⣿⣿⣿⣿⣿⣿⣿⣿⣿⣿⣿⣿⣿⣿⣿⣿⣿⣿⣿⣿⣿⣿⣿⣿⣿⣿⣿⣿⣿⣿⣿⣿⣿⣿⣿⣿⣿⣿⣿⣿⣿⣿⣿⣿⣿⣿⣿⣿⣿⣿⣿⣿⡇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⠀⠀⠀⠀⠀⠀⠀⠀⠀⠀⠀⠀⠀⠀⠀⠀⠀⠀⢰⣿⣿⣿⣿⣿⣿⣿⣿⣿⣿⣿⣿⣿⣿⣿⣿⣿⣿⣿⣿⣿⣿⣿⣿⣿⣿⣿⣿⣿⣿⣿⣿⣿⣿⣿⣿⣿⣿⣿⣿⣿⣿⣿⣿⣿⣿⣿⣿⣿⣿⣿⣿⣿⣿⣿⣿⣿⣿⣿⣿⣿⣿⣿⣿⣿⣿⣿⣿⣿⣿⣿⡇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⠀⠀⠀⠀⠀⠀⠀⠀⠀⠀⠀⠀⠀⠀⠀⠀⠀⢠⣿⣿⣿⣿⣿⣿⣿⣿⣿⣿⣿⣿⣿⣿⣿⣿⣿⡿⠟⠛⠉⠉⠉⠛⠛⠻⠿⣿⣿⣿⣿⣿⣿⣿⣿⣿⣿⣿⣿⣿⣿⣿⣿⣿⣿⣿⣿⣿⣿⣿⣿⣿⣿⣿⣿⣿⣿⣿⣿⣿⣿⣿⣿⣿⣿⣿⣿⣿⣿⣿⣿⣿⡇</a:t>
            </a:r>
            <a:br/>
            <a:r>
              <a:t>⠀⠀⠀⠀⠀⠀⠀⠀⠀⠀⠀⠀⠀⠀⠀⠀⠀⣼⣿⣿⣿⣿⣿⣿⣿⣿⣿⣿⣿⣿⣿⣿⣿⣿⠋⠀⠀⠀⠀⠀⠀⠀⠀⠀⠀⠈⠻⣿⣿⣿⣿⣿⣿⣿⣿⣿⣿⣿⣿⣿⣿⣿⣿⣿⣿⣿⣿⣿⣿⣿⣿⣿⣿⣿⣿⣿⣿⣿⣿⣿⣿⣿⣿⣿⣿⣿⣿⣿⣿⣿⡇</a:t>
            </a:r>
            <a:br/>
            <a:r>
              <a:t>⠀⠀⠀⠀⠀⠀⠀⠀⠀⠀⠀⠀⠀⠀⠀⠀⠀⣿⣿⣿⣿⣿⣿⣿⣿⣿⣿⣿⣿⣿⣿⣿⣿⠁⠀⠀⠀⠀⠀⠀⠀⠀⠀⠀⠀⠀⠀⠘⣿⣿⣿⣿⣿⣿⣿⣿⣿⣿⣿⣿⣿⣿⣿⣿⣿⣿⣿⣿⣿⣿⣿⣿⣿⣿⣿⣿⣿⣿⣿⣿⣿⣿⣿⣿⣿⣿⣿⣿⣿⣿⡇</a:t>
            </a:r>
            <a:br/>
            <a:r>
              <a:t>⠀⠀⠀⠀⠀⠀⠀⠀⠀⠀⠀⠀⠀⠀⠀⠀⢸⣿⣿⣿⣿⣿⣿⣿⣿⣿⣿⣿⣿⣿⣿⣿⣿⠀⠀⠀⠀⠀⠀⠀⠀⠀⠀⠀⠀⠀⠀⠀⢹⣿⣿⣿⣿⣿⣿⣿⣿⣿⣿⣿⣿⣿⣿⣿⣿⣿⣿⣿⣿⣿⣿⣿⣿⣿⣿⣿⣿⣿⣿⣿⣿⣿⣿⣿⣿⣿⣿⣿⣿⣿⡇</a:t>
            </a:r>
            <a:br/>
            <a:r>
              <a:t>⣆⠀⠀⠀⠀⠀⠀⠀⠀⠀⠀⠀⠀⠀⠀⠀⢸⣿⣿⣿⣿⣿⣿⣿⣿⣿⣿⣿⣿⣿⣿⣿⣿⠀⠀⠀⠀⠀⠀⠀⠀⠀⠀⠀⠀⠀⠀⠀⣼⣿⣿⣿⣿⣿⣿⣿⣿⣿⣿⣿⣿⣿⣿⣿⣿⣿⣿⣿⣿⣿⣿⣿⣿⣿⣿⣿⣿⣿⣿⣿⣿⣿⣿⣿⣿⣿⣿⣿⣿⡿⠁</a:t>
            </a:r>
            <a:br/>
            <a:r>
              <a:t>⣿⣆⠀⠀⠀⠀⠀⠀⠀⠀⠀⠀⠀⠀⠀⠀⢸⣿⣿⣿⣿⣿⣿⣿⣿⣿⣿⣿⣿⣿⣿⣿⣿⣧⡀⠀⠀⠀⠀⠀⠀⠀⠀⠀⠀⠀⠀⣠⣿⣿⣿⣿⣿⣿⣿⣿⣿⣿⣿⣿⣿⣿⣿⣿⣿⣿⣿⣿⣿⣿⣿⣿⣿⣿⣿⣿⣿⣿⣿⣿⣿⣿⣿⣿⣿⣿⣿⣿⡟⠁⠀</a:t>
            </a:r>
            <a:br/>
            <a:r>
              <a:t>⣿⣿⣧⡀⠀⠀⠀⠀⠀⠀⠀⠀⠀⠀⠀⠀⠘⣿⣿⣿⣿⣿⣿⣿⣿⣿⣿⣿⣿⣿⣿⣿⣿⣿⣿⣦⣀⠀⠀⠀⠀⠀⠀⠀⠀⣠⣴⣿⣿⣿⣿⣿⣿⣿⣿⣿⣿⣿⣿⣿⣿⣿⣿⣿⣿⣿⣿⣿⣿⣿⣿⣿⣿⣿⣿⣿⣿⣿⣿⣿⣿⣿⣿⣿⣿⣿⣿⠏⠀⠀⠀</a:t>
            </a:r>
            <a:br/>
            <a:r>
              <a:t>⣿⣿⣿⣷⣄⠀⠀⠀⠀⠀⠀⠀⠀⠀⠀⠀⠀⢿⣿⣿⣿⣿⣿⣿⣿⣿⣿⣿⣿⣿⣿⣿⣿⣿⣿⣿⣿⣿⣿⣶⣶⣶⣶⣶⣿⣿⣿⣿⣿⣿⣿⣿⣿⣿⣿⣿⣿⣿⣿⣿⣿⣿⣿⣿⣿⣿⣿⣿⣿⣿⣿⣿⣿⣿⣿⣿⣿⣿⣿⣿⣿⣿⣿⣿⣿⡿⠃⠀⠀⠀⠀</a:t>
            </a:r>
            <a:br/>
            <a:r>
              <a:t>⣿⣿⣿⣿⣿⣦⡀⠀⠀⠀⠀⠀⠀⠀⠀⠀⠀⠸⣿⣿⣿⣿⣿⣿⣿⣿⣿⣿⣿⣿⣿⣿⣿⣿⣿⣿⣿⣿⣿⣿⣿⣿⣿⣿⣿⣿⣿⣿⣿⣿⣿⣿⣿⣿⣿⣿⣿⣿⣿⣿⣿⣿⣿⣿⣿⣿⣿⣿⣿⣿⣿⣿⣿⣿⣿⣿⣿⣿⣿⣿⣿⣿⣿⣿⠏⠀⠀⠀⠀⠀⠀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⣿⣿⣿⣿⣿⠟⠁⠀⠀⠀⠀⠀⠀⠀⠀⠀⠀⠀⠀⠀⠀⠀⠀⠀⠀⠀⠀⠀⠀⠀⠀⠀⠀⠀⠀⠀⠀⠀⠀⠀⠀⠀⠀⠀⠀⠀⠀⠀⠀⠀⠀⠀⠀⠀⠀⠀⠀⠀⠀⠀⠀⠀⠀⠀⠀⠀⠀⠀⠀⠀⠀⠀⠀⠀⠀⠀⠀⠀⠀⠀⠘⣿⣿⣿⣦⠀⠀⠀⠀⠀⠀</a:t>
            </a:r>
            <a:br/>
            <a:r>
              <a:t>⣿⣿⣿⡿⠋⠀⠀⠀⠀⠀⠀⠀⠀⠀⠀⠀⠀⠀⠀⠀⠀⠀⠀⠀⠀⠀⠀⠀⠀⠀⠀⠀⠀⠀⠀⠀⠀⠀⠀⠀⠀⠀⠀⠀⠀⠀⠀⠀⠀⠀⠀⠀⠀⠀⠀⠀⠀⠀⠀⠀⠀⠀⠀⠀⠀⠀⠀⠀⠀⠀⠀⠀⠀⠀⠀⠀⠀⠀⠀⠀⠀⠸⣿⣿⣿⣷⡄⠀⠀⠀⠀</a:t>
            </a:r>
            <a:br/>
            <a:r>
              <a:t>⣿⣿⡟⠁⠀⠀⠀⠀⠀⠀⠀⠀⠀⠀⠀⠀⠀⠀⠀⠀⠀⠀⠀⠀⠀⠀⠀⠀⠀⠀⠀⠀⠀⠀⠀⠀⠀⠀⠀⠀⠀⠀⠀⠀⠀⠀⠀⠀⠀⠀⠀⠀⠀⠀⠀⠀⠀⠀⠀⠀⠀⠀⠀⠀⠀⠀⠀⠀⠀⠀⠀⠀⠀⠀⠀⠀⠀⠀⠀⠀⠀⠀⣿⣿⣿⣿⣿⣦⠀⠀⠀</a:t>
            </a:r>
            <a:br/>
            <a:r>
              <a:t>⣿⠏⠀⠀⠀⠀⠀⠀⠀⠀⠀⠀⠀⠀⠀⠀⠀⠀⠀⠀⠀⠀⠀⠀⠀⠀⠀⠀⠀⠀⠀⠀⠀⠀⠀⠀⠀⠀⠀⠀⠀⠀⠀⠀⠀⠀⠀⠀⠀⠀⠀⠀⢀⣠⣶⣶⣶⣶⣤⡀⠀⠀⠀⠀⠀⠀⠀⠀⠀⠀⠀⠀⠀⠀⠀⠀⠀⠀⠀⠀⠀⠀⢸⣿⣿⣿⣿⣿⣷⡀⠀</a:t>
            </a:r>
            <a:br/>
            <a:r>
              <a:t>⠋⠀⠀⠀⠀⠀⠀⠀⠀⠀⠀⠀⠀⠀⠀⠀⠀⠀⠀⠀⠀⠀⠀⠀⠀⠀⠀⠀⠀⠀⠀⠀⠀⠀⠀⠀⠀⠀⠀⠀⠀⠀⠀⠀⠀⠀⠀⠀⠀⠀⠀⣰⣿⣿⣿⣿⣿⣿⣿⣿⡆⠀⠀⠀⠀⠀⠀⠀⠀⠀⠀⠀⠀⠀⠀⠀⠀⠀⠀⠀⠀⠀⠘⣿⣿⣿⣿⣿⣿⣷⡀</a:t>
            </a:r>
            <a:br/>
            <a:r>
              <a:t>⠀⠀⠀⠀⠀⠀⠀⠀⠀⠀⠀⠀⠀⠀⠀⠀⠀⠀⠀⠀⠀⠀⠀⠀⠀⠀⠀⠀⠀⠀⠀⠀⠀⠀⠀⠀⠀⠀⠀⠀⠀⠀⠀⠀⠀⠀⠀⠀⠀⠀⢰⣿⣿⣿⣿⣿⣿⣿⣿⣿⣷⠀⠀⠀⠀⠀⠀⠀⠀⠀⠀⠀⠀⠀⠀⠀⠀⠀⠀⠀⠀⠀⠀⣿⣿⣿⣿⣿⣿⣿⡇</a:t>
            </a:r>
            <a:br/>
            <a:r>
              <a:t>⠀⠀⠀⠀⠀⠀⠀⠀⠀⠀⠀⠀⠀⠀⠀⠀⠀⠀⠀⠀⠀⠀⠀⠀⠀⠀⠀⠀⠀⠀⠀⠀⠀⠀⠀⠀⠀⠀⠀⠀⠀⠀⠀⠀⠀⠀⠀⠀⠀⠀⢸⣿⣿⣿⣿⣿⣿⣿⣿⣿⡏⠀⠀⠀⠀⠀⠀⠀⠀⠀⠀⠀⠀⠀⠀⠀⠀⠀⠀⠀⠀⠀⢠⣿⣿⣿⣿⣿⣿⣿⡇</a:t>
            </a:r>
            <a:br/>
            <a:r>
              <a:t>⠀⠀⠀⠀⠀⠀⠀⠀⠀⠀⠀⠀⠀⠀⠀⠀⠀⠀⠀⠀⠀⠀⠀⠀⠀⠀⠀⠀⠀⠀⠀⠀⠀⠀⠀⠀⠀⠀⠀⠀⠀⠀⠀⠀⠀⠀⠀⠀⠀⠀⠀⢿⣿⣿⣿⣿⣿⣿⣿⠟⠁⠀⠀⠀⠀⠀⠀⠀⠀⠀⠀⠀⠀⠀⠀⠀⠀⠀⠀⠀⠀⠀⢸⣿⣿⣿⣿⣿⣿⣿⡇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⠀⠀⠀⠀⠀⠀⠀⠀⠀⠀⠀⠀⠀⠀⠀⠀⠀⠀⠀⠀⠀⠀⠀⠀⠀⠀⠀⠀⠀⠀⠀⠀⠀⠀⠀⠀⠀⠀⠀⠀⠀⠀⠀⠀⠀⠀⠀⠀⠀⠀⠀⠈⠙⠿⠿⡿⠿⠛⠁⠀⠀⠀⠀⠀⠀⠀⠀⠀⠀⠀⠀⠀⠀⠀⠀⠀⠀⠀⠀⠀⠀⠀⣾⣿⣿⣿⣿⣿⣿⣿⡇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⠀⠀⠀⠀⠀⠀⠀⠀⠀⠀⠀⠀⠀⠀⠀⠀⠀⠀⠀⠀⠀⠀⠀⠀⠀⠀⠀⠀⠀⠀⠀⠀⠀⠀⠀⠀⠀⠀⠀⠀⠀⠀⠀⠀⠀⠀⠀⠀⠀⠀⠀⠀⠀⠀⠀⠀⠀⠀⠀⠀⠀⠀⠀⠀⠀⠀⠀⠀⠀⠀⠀⠀⠀⠀⠀⠀⠀⠀⠀⠀⠀⢠⣿⣿⣿⣿⣿⣿⣿⣿⡇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⠀⠀⠀⠀⠀⠀⠀⠀⠀⠀⠀⠀⠀⠀⠀⠀⠀⠀⠀⠀⠀⠀⠀⠀⠀⠀⠀⠀⠀⠀⠀⠀⠀⠀⠀⠀⠀⠀⠀⠀⠀⠀⠀⠀⠀⠀⠀⠀⠀⠀⠀⠀⠀⠀⠀⠀⠀⠀⠀⠀⠀⠀⠀⠀⠀⠀⠀⠀⠀⠀⠀⠀⠀⠀⠀⠀⠀⠀⠀⠀⢠⣿⣿⣿⣿⣿⣿⣿⣿⣿⡇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⠀⠀⠀⠀⠀⠀⠀⠀⠀⠀⠀⠀⠀⠀⠀⠀⠀⠀⠀⠀⠀⠀⠀⠀⠀⠀⠀⠀⠀⠀⠀⠀⠀⠀⠀⠀⠀⠀⠀⠀⠀⠀⠀⠀⠀⠀⠀⠀⠀⠀⠀⠀⠀⠀⠀⠀⠀⠀⠀⠀⠀⠀⠀⠀⠀⠀⠀⠀⠀⠀⠀⠀⠀⠀⠀⠀⠀⠀⠀⢀⣾⣿⣿⣿⣿⣿⣿⣿⣿⣿⡇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⠀⠀⠀⠀⠀⠀⠀⠀⠀⠀⠀⠀⠀⠀⠀⠀⠀⠀⠀⠀⠀⠀⠀⠀⠀⠀⠀⠀⠀⠀⠀⠀⠀⠀⠀⠀⠀⠀⠀⠀⠀⠀⠀⠀⠀⠀⠀⠀⠀⠀⠀⠀⠀⠀⠀⠀⠀⠀⠀⠀⠀⠀⠀⠀⠀⠀⠀⠀⠀⠀⠀⠀⠀⠀⠀⠀⠀⠀⣠⣾⣿⣿⣿⣿⣿⣿⣿⣿⣿⣿⡇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⠀⠀⠀⠀⠀⠀⠀⠀⠀⠀⠀⠀⠀⠀⠀⠀⠀⠀⠀⠀⠀⠀⠀⠀⠀⠀⠀⠀⠀⠀⠀⠀⠀⠀⠀⠀⠀⠀⠀⠀⠀⠀⠀⠀⠀⠀⠀⠀⠀⠀⠀⠀⠀⠀⠀⠀⠀⠀⠀⠀⠀⠀⠀⠀⠀⠀⠀⠀⠀⠀⠀⠀⠀⠀⠀⠀⠀⣰⣿⣿⣿⣿⣿⣿⣿⣿⣿⣿⣿⣿⡇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⠀⠀⠀⠀⠀⠀⠀⠀⠀⠀⠀⠀⠀⠀⠀⠀⠀⠀⠀⠀⠀⠀⠀⠀⠀⠀⠀⠀⠀⠀⠀⠀⠀⠀⠀⠀⠀⠀⠀⠀⠀⠀⠀⠀⠀⠀⠀⠀⠀⠀⠀⠀⠀⠀⠀⠀⠀⠀⠀⠀⠀⠀⠀⠀⠀⠀⠀⠀⠀⠀⠀⠀⠀⠀⠀⣠⣾⣿⣿⣿⣿⣿⣿⣿⣿⣿⣿⣿⣿⣿⡇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⠀⠀⠀⠀⠀⠀⠀⠀⠀⠀⠀⠀⠀⠀⠀⠀⠀⠀⠀⠀⠀⠀⠀⠀⠀⠀⠀⠀⠀⠀⠀⠀⠀⠀⠀⠀⠀⠀⠀⠀⠀⠀⠀⠀⠀⠀⠀⠀⠀⠀⠀⠀⠀⠀⠀⠀⠀⠀⠀⠀⠀⠀⠀⠀⠀⠀⠀⠀⠀⠀⠀⠀⢀⣠⣾⣿⣿⣿⣿⣿⣿⣿⣿⣿⣿⣿⣿⣿⣿⣿⡇</a:t>
            </a:r>
            <a:br/>
            <a:r>
              <a:t>⠀⠀⠀⠀⠀⠀⠀⠀⠀⠀⠀⠀⠀⠀⠀⠀⠀⠀⠀⠀⠀⠀⠀⠀⠀⠀⠀⢀⣀⣠⣤⣴⣶⣶⣶⣶⣶⣶⣶⣶⣦⣤⣄⣀⠀⠀⠀⠀⠀⠀⠀⠀⠀⠀⠀⠀⠀⠀⠀⠀⠀⠀⠀⠀⠀⠀⠀⠀⠀⢀⣠⣶⣿⣿⣿⣿⣿⣿⣿⣿⣿⣿⣿⣿⣿⣿⣿⣿⣿⣿⡇</a:t>
            </a:r>
            <a:br/>
            <a:r>
              <a:t>⠀⠀⠀⠀⠀⠀⠀⠀⠀⠀⠀⠀⠀⠀⠀⠀⠀⠀⠀⠀⠀⠀⠀⣀⣴⣶⣿⣿⣿⣿⣿⣿⣿⣿⣿⣿⣿⣿⣿⣿⣿⣿⣿⣿⣿⣶⣤⣄⡀⠀⠀⠀⠀⠀⠀⠀⠀⠀⠀⠀⠀⠀⠀⠀⠀⣀⣀⣴⣶⣿⣿⣿⣿⣿⣿⣿⣿⣿⣿⣿⣿⣿⣿⣿⣿⣿⣿⣿⣿⣿⡇</a:t>
            </a:r>
            <a:br/>
            <a:r>
              <a:t>⠀⠀⠀⠀⠀⠀⠀⠀⠀⠀⠀⠀⠀⠀⠀⠀⠀⠀⠀⠀⣠⣴⣿⣿⣿⣿⣿⣿⣿⣿⣿⣿⣿⣿⣿⣿⣿⣿⣿⣿⣿⣿⣿⣿⣿⣿⣿⣿⣿⣿⣷⣶⣶⣤⣤⣤⣤⣤⣤⣤⣤⣴⣶⣿⣿⣿⣿⣿⣿⣿⣿⣿⣿⣿⣿⣿⣿⣿⣿⣿⣿⣿⣿⣿⣿⣿⣿⣿⣿⣿⡇</a:t>
            </a:r>
            <a:br/>
            <a:r>
              <a:t>⠀⠀⠀⠀⠀⠀⠀⠀⠀⠀⠀⠀⠀⠀⠀⠀⠀⠀⣠⣾⣿⣿⣿⣿⣿⣿⣿⣿⣿⣿⣿⣿⣿⣿⣿⣿⣿⣿⣿⣿⣿⣿⣿⣿⣿⣿⣿⣿⣿⣿⣿⣿⣿⣿⣿⣿⣿⣿⣿⣿⣿⣿⣿⣿⣿⣿⣿⣿⣿⣿⣿⣿⣿⣿⣿⣿⣿⣿⣿⣿⣿⣿⣿⣿⣿⣿⣿⣿⣿⣿⡇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⠀⠀⠀⠀⠀⠀⠀⠀⠀⠀⠀⠀⠀⠀⠀⠀⣠⣾⣿⣿⣿⣿⣿⣿⣿⣿⣿⣿⣿⣿⣿⣿⣿⣿⣿⣿⣿⣿⣿⣿⣿⣿⣿⣿⣿⣿⣿⣿⣿⣿⣿⣿⣿⣿⣿⣿⣿⣿⣿⣿⣿⣿⣿⣿⣿⣿⣿⣿⣿⣿⣿⣿⣿⣿⣿⣿⣿⣿⣿⣿⣿⣿⣿⣿⣿⣿⣿⣿⣿⣿⡇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⠀⠀⠀⠀⠀⠀⠀⠀⠀⠀⠀⠀⠀⠀⢀⣾⣿⣿⣿⣿⣿⣿⣿⣿⣿⣿⣿⣿⣿⣿⣿⣿⣿⣿⣿⣿⣿⣿⣿⣿⣿⣿⣿⣿⣿⣿⣿⣿⣿⣿⣿⣿⣿⣿⣿⣿⣿⣿⣿⣿⣿⣿⣿⣿⣿⣿⣿⣿⣿⣿⣿⣿⣿⣿⣿⣿⣿⣿⣿⣿⣿⣿⣿⣿⣿⣿⣿⣿⣿⣿⡇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⠀⠀⠀⠀⠀⠀⠀⠀⠀⠀⠀⠀⠀⢠⣿⣿⣿⣿⣿⣿⣿⣿⣿⣿⣿⣿⣿⣿⣿⣿⣿⣿⣿⣿⣿⣿⣿⣿⣿⣿⣿⣿⣿⣿⣿⣿⣿⣿⣿⣿⣿⣿⣿⣿⣿⣿⣿⣿⣿⣿⣿⣿⣿⣿⣿⣿⣿⣿⣿⣿⣿⣿⣿⣿⣿⣿⣿⣿⣿⣿⣿⣿⣿⣿⣿⣿⣿⣿⣿⣿⡇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⠀⠀⠀⠀⠀⠀⠀⠀⠀⠀⠀⠀⢰⣿⣿⣿⣿⣿⣿⣿⣿⣿⣿⣿⣿⣿⣿⣿⣿⣿⣿⣿⣿⣿⣿⣿⣿⣿⣿⣿⣿⣿⣿⣿⣿⣿⣿⣿⣿⣿⣿⣿⣿⣿⣿⣿⣿⣿⣿⣿⣿⣿⣿⣿⣿⣿⣿⣿⣿⣿⣿⣿⣿⣿⣿⣿⣿⣿⣿⣿⣿⣿⣿⣿⣿⣿⣿⣿⣿⣿⡇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⠀⠀⠀⠀⠀⠀⠀⠀⠀⠀⠀⢠⣾⣿⣿⣿⣿⣿⣿⣿⣿⣿⣿⣿⣿⣿⣿⣿⣿⣿⠟⠛⠋⠉⠉⠉⠛⠿⢿⣿⣿⣿⣿⣿⣿⣿⣿⣿⣿⣿⣿⣿⣿⣿⣿⣿⣿⣿⣿⣿⣿⣿⣿⣿⣿⣿⣿⣿⣿⣿⣿⣿⣿⣿⣿⣿⣿⣿⣿⣿⣿⣿⣿⣿⣿⣿⣿⣿⣿⣿⡇</a:t>
            </a:r>
            <a:br/>
            <a:r>
              <a:t>⠀⠀⠀⠀⠀⠀⠀⠀⠀⠀⠀⣼⣿⣿⣿⣿⣿⣿⣿⣿⣿⣿⣿⣿⣿⣿⣿⣿⠟⠁⠀⠀⠀⠀⠀⠀⠀⠀⠀⠉⠻⣿⣿⣿⣿⣿⣿⣿⣿⣿⣿⣿⣿⣿⣿⣿⣿⣿⣿⣿⣿⣿⣿⣿⣿⣿⣿⣿⣿⣿⣿⣿⣿⣿⣿⣿⣿⣿⣿⣿⣿⣿⣿⣿⣿⣿⣿⣿⣿⣿⡇</a:t>
            </a:r>
            <a:br/>
            <a:r>
              <a:t>⠀⠀⠀⠀⠀⠀⠀⠀⠀⠀⢠⣿⣿⣿⣿⣿⣿⣿⣿⣿⣿⣿⣿⣿⣿⣿⣿⡏⠀⠀⠀⠀⠀⠀⠀⠀⠀⠀⠀⠀⠀⠘⢿⣿⣿⣿⣿⣿⣿⣿⣿⣿⣿⣿⣿⣿⣿⣿⣿⣿⣿⣿⣿⣿⣿⣿⣿⣿⣿⣿⣿⣿⣿⣿⣿⣿⣿⣿⣿⣿⣿⣿⣿⣿⣿⣿⣿⣿⣿⣿⡇</a:t>
            </a:r>
            <a:br/>
            <a:r>
              <a:t>⠀⠀⠀⠀⠀⠀⠀⠀⠀⠀⢸⣿⣿⣿⣿⣿⣿⣿⣿⣿⣿⣿⣿⣿⣿⣿⣿⠁⠀⠀⠀⠀⠀⠀⠀⠀⠀⠀⠀⠀⠀⠀⢸⣿⣿⣿⣿⣿⣿⣿⣿⣿⣿⣿⣿⣿⣿⣿⣿⣿⣿⣿⣿⣿⣿⣿⣿⣿⣿⣿⣿⣿⣿⣿⣿⣿⣿⣿⣿⣿⣿⣿⣿⣿⣿⣿⣿⣿⣿⣿⡇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⠀⠀⠀⠀⠀⠀⠀⠀⠀⠀⢸⣿⣿⣿⣿⣿⣿⣿⣿⣿⣿⣿⣿⣿⣿⣿⣿⡆⠀⠀⠀⠀⠀⠀⠀⠀⠀⠀⠀⠀⠀⠀⢸⣿⣿⣿⣿⣿⣿⣿⣿⣿⣿⣿⣿⣿⣿⣿⣿⣿⣿⣿⣿⣿⣿⣿⣿⣿⣿⣿⣿⣿⣿⣿⣿⣿⣿⣿⣿⣿⣿⣿⣿⣿⣿⣿⣿⣿⣿⣿⡇</a:t>
            </a:r>
            <a:br/>
            <a:r>
              <a:t>⡄⠀⠀⠀⠀⠀⠀⠀⠀⠀⢸⣿⣿⣿⣿⣿⣿⣿⣿⣿⣿⣿⣿⣿⣿⣿⣿⣿⡄⠀⠀⠀⠀⠀⠀⠀⠀⠀⠀⠀⠀⢀⣾⣿⣿⣿⣿⣿⣿⣿⣿⣿⣿⣿⣿⣿⣿⣿⣿⣿⣿⣿⣿⣿⣿⣿⣿⣿⣿⣿⣿⣿⣿⣿⣿⣿⣿⣿⣿⣿⣿⣿⣿⣿⣿⣿⣿⣿⣿⡿⠃</a:t>
            </a:r>
            <a:br/>
            <a:r>
              <a:t>⣿⡄⠀⠀⠀⠀⠀⠀⠀⠀⢸⣿⣿⣿⣿⣿⣿⣿⣿⣿⣿⣿⣿⣿⣿⣿⣿⣿⣿⣷⣄⡀⠀⠀⠀⠀⠀⠀⠀⠀⣠⣾⣿⣿⣿⣿⣿⣿⣿⣿⣿⣿⣿⣿⣿⣿⣿⣿⣿⣿⣿⣿⣿⣿⣿⣿⣿⣿⣿⣿⣿⣿⣿⣿⣿⣿⣿⣿⣿⣿⣿⣿⣿⣿⣿⣿⣿⣿⡿⠁⠀</a:t>
            </a:r>
            <a:br/>
            <a:r>
              <a:t>⣿⣿⣦⠀⠀⠀⠀⠀⠀⠀⠘⣿⣿⣿⣿⣿⣿⣿⣿⣿⣿⣿⣿⣿⣿⣿⣿⣿⣿⣿⣿⣿⣷⣶⣤⣤⣤⣤⣶⣿⣿⣿⣿⣿⣿⣿⣿⣿⣿⣿⣿⣿⣿⣿⣿⣿⣿⣿⣿⣿⣿⣿⣿⣿⣿⣿⣿⣿⣿⣿⣿⣿⣿⣿⣿⣿⣿⣿⣿⣿⣿⣿⣿⣿⣿⣿⣿⠟⠁⠀⠀</a:t>
            </a:r>
            <a:br/>
            <a:r>
              <a:t>⣿⣿⣿⣷⡀⠀⠀⠀⠀⠀⠀⢻⣿⣿⣿⣿⣿⣿⣿⣿⣿⣿⣿⣿⣿⣿⣿⣿⣿⣿⣿⣿⣿⣿⣿⣿⣿⣿⣿⣿⣿⣿⣿⣿⣿⣿⣿⣿⣿⣿⣿⣿⣿⣿⣿⣿⣿⣿⣿⣿⣿⣿⣿⣿⣿⣿⣿⣿⣿⣿⣿⣿⣿⣿⣿⣿⣿⣿⣿⣿⣿⣿⣿⣿⣿⡿⠋⠀⠀⠀⠀</a:t>
            </a:r>
            <a:br/>
            <a:r>
              <a:t>⣿⣿⣿⣿⣿⣦⠀⠀⠀⠀⠀⠈⣿⣿⣿⣿⣿⣿⣿⣿⣿⣿⣿⣿⣿⣿⣿⣿⣿⣿⣿⣿⣿⣿⣿⣿⣿⣿⣿⣿⣿⣿⣿⣿⣿⣿⣿⣿⣿⣿⣿⣿⣿⣿⣿⣿⣿⣿⣿⣿⣿⣿⣿⣿⣿⣿⣿⣿⣿⣿⣿⣿⣿⣿⣿⣿⣿⣿⣿⣿⣿⣿⣿⣿⠟⠁⠀⠀⠀⠀⠀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⣿⣿⣿⣿⡿⠋⠀⠀⠀⠀⠀⠀⠀⠀⠀⠀⠀⠀⠀⠀⠀⠀⠀⠀⠀⠀⠀⠀⠀⠀⠀⠀⠀⠀⠀⠀⠀⠀⠀⠀⠀⠀⠀⠀⠀⠀⠀⠀⠀⠀⠀⠀⠀⠀⠀⠀⠀⠀⠀⠀⠀⠀⠀⠀⠀⠀⠀⠀⠀⠀⠀⠀⠀⠀⠀⠀⠀⠀⠀⠀⠀⠀⠀⠀⠀⠀⠀⠀⠀⠀⠀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⣿⣿⣿⠟⠁⠀⠀⠀⠀⠀⠀⠀⠀⠀⠀⠀⠀⠀⠀⠀⠀⠀⠀⠀⠀⠀⠀⠀⠀⠀⠀⠀⠀⠀⠀⠀⠀⠀⠀⠀⠀⠀⠀⠀⠀⠀⠀⠀⠀⠀⠀⠀⠀⠀⠀⠀⠀⠀⠀⠀⠀⠀⠀⠀⠀⠀⠀⠀⠀⠀⠀⠀⠀⠀⠀⠀⠀⠀⠀⠀⠀⠀⠀⠀⠀⠀⠀⠀⠀⠀⠀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⣿⣿⠋⠀⠀⠀⠀⠀⠀⠀⠀⠀⠀⠀⠀⠀⠀⠀⠀⠀⠀⠀⠀⠀⠀⠀⠀⠀⠀⠀⠀⠀⠀⠀⠀⠀⠀⠀⠀⠀⠀⠀⠀⠀⠀⠀⠀⠀⠀⠀⠀⠀⠀⠀⠀⠀⠀⠀⠀⠀⠀⠀⠀⠀⠀⠀⠀⠀⠀⠀⠀⠀⠀⠀⠀⠀⠀⠀⠀⠀⠀⠀⠀⠀⠀⠀⠀⠀⠀⠀⠀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⡿⠁⠀⠀⠀⠀⠀⠀⠀⠀⠀⠀⠀⠀⠀⠀⠀⠀⠀⠀⠀⠀⠀⠀⠀⠀⠀⠀⠀⠀⠀⠀⠀⠀⠀⠀⠀⠀⠀⠀⠀⠀⠀⠀⠀⠀⠀⠀⠀⠀⠀⠀⠀⠀⠀⠀⠀⠀⠀⠀⠀⠀⠀⠀⠀⠀⠀⠀⠀⠀⠀⠀⠀⠀⠀⠀⠀⠀⠀⠀⠀⠀⠀⠀⠀⠀⠀⠀⠀⠀⠀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⠀⠀⠀⠀⠀⠀⠀⠀⠀⠀⠀⠀⠀⠀⠀⠀⠀⠀⠀⠀⠀⠀⠀⠀⠀⠀⠀⠀⠀⠀⠀⠀⠀⠀⠀⠀⠀⠀⠀⠀⠀⠀⠀⠀⠀⠀⠀⠀⠀⠀⠀⠀⠀⠀⠀⠀⠀⠀⠀⠀⠀⢀⣴⣶⣾⣿⣿⣶⣦⡀⠀⠀⠀⠀⠀⠀⠀⠀⠀⠀⠀⠀⠀⠀⠀⠀⠀⠀⠀⠀⠀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⠀⠀⠀⠀⠀⠀⠀⠀⠀⠀⠀⠀⠀⠀⠀⠀⠀⠀⠀⠀⠀⠀⠀⠀⠀⠀⠀⠀⠀⠀⠀⠀⠀⠀⠀⠀⠀⠀⠀⠀⠀⠀⠀⠀⠀⠀⠀⠀⠀⠀⠀⠀⠀⠀⠀⠀⠀⠀⠀⠀⣰⣿⣿⣿⣿⣿⣿⣿⣿⣿⡄⠀⠀⠀⠀⠀⠀⠀⠀⠀⠀⠀⠀⠀⠀⠀⠀⠀⠀⠀⠀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⠀⠀⠀⠀⠀⠀⠀⠀⠀⠀⠀⠀⠀⠀⠀⠀⠀⠀⠀⠀⠀⠀⠀⠀⠀⠀⠀⠀⠀⠀⠀⠀⠀⠀⠀⠀⠀⠀⠀⠀⠀⠀⠀⠀⠀⠀⠀⠀⠀⠀⠀⠀⠀⠀⠀⠀⠀⠀⠀⢸⣿⣿⣿⣿⣿⣿⣿⣿⣿⡿⠃⠀⠀⠀⠀⠀⠀⠀⠀⠀⠀⠀⠀⠀⠀⠀⠀⠀⠀⠀⠀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⠀⠀⠀⠀⠀⠀⠀⠀⠀⠀⠀⠀⠀⠀⠀⠀⠀⠀⠀⠀⠀⠀⠀⠀⠀⠀⠀⠀⠀⠀⠀⠀⠀⠀⠀⠀⠀⠀⠀⠀⠀⠀⠀⠀⠀⠀⠀⠀⠀⠀⠀⠀⠀⠀⠀⠀⠀⠀⠀⠀⠻⣿⣿⣿⣿⣿⣿⣿⠟⠁⠀⠀⠀⠀⠀⠀⠀⠀⠀⠀⠀⠀⠀⠀⠀⠀⠀⠀⠀⠀⠀</a:t>
            </a:r>
            <a:br/>
            <a:r>
              <a:t>⠀⠀⠀⠀⠀⠀⠀⠀⠀⠀⠀⠀⠀⠀⠀⠀⠀⠀⢀⣀⣀⣤⣤⣤⣤⣤⣤⣤⣤⣀⣀⣀⠀⠀⠀⠀⠀⠀⠀⠀⠀⠀⠀⠀⠀⠀⠀⠀⠀⠀⠀⠀⠀⠀⠀⠀⠀⠀⠀⠀⠀⠀⠉⠙⠛⠉⠉⠀⠀⠀⠀⠀⠀⠀⠀⠀⠀⠀⠀⠀⠀⠀⠀⠀⠀⠀⠀⠀⠀⠀⠀</a:t>
            </a:r>
            <a:br/>
            <a:r>
              <a:t>⠀⠀⠀⠀⠀⠀⠀⠀⠀⠀⠀⠀⠀⢀⣀⣤⣶⣾⣿⣿⣿⣿⣿⣿⣿⣿⣿⣿⣿⣿⣿⣿⣿⣷⣶⣤⣀⠀⠀⠀⠀⠀⠀⠀⠀⠀⠀⠀⠀⠀⠀⠀⠀⠀⠀⠀⠀⠀⠀⠀⠀⠀⠀⠀⠀⠀⠀⠀⠀⠀⠀⠀⠀⠀⠀⠀⠀⠀⠀⠀⠀⠀⠀⠀⠀⠀⠀⠀⠀⠀⠀</a:t>
            </a:r>
            <a:br/>
            <a:r>
              <a:t>⠀⠀⠀⠀⠀⠀⠀⠀⠀⠀⢀⣤⣶⣿⣿⣿⣿⣿⣿⣿⣿⣿⣿⣿⣿⣿⣿⣿⣿⣿⣿⣿⣿⣿⣿⣿⣿⣿⣶⣄⡀⠀⠀⠀⠀⠀⠀⠀⠀⠀⠀⠀⠀⠀⠀⠀⠀⠀⠀⠀⠀⠀⠀⠀⠀⠀⠀⠀⠀⠀⠀⠀⠀⠀⠀⠀⠀⠀⠀⠀⠀⠀⠀⠀⠀⠀⠀⠀⠀⠀⠀</a:t>
            </a:r>
            <a:br/>
            <a:r>
              <a:t>⠀⠀⠀⠀⠀⠀⠀⠀⣠⣶⣿⣿⣿⣿⣿⣿⣿⣿⣿⣿⣿⣿⣿⣿⣿⣿⣿⣿⣿⣿⣿⣿⣿⣿⣿⣿⣿⣿⣿⣿⣿⣦⣄⠀⠀⠀⠀⠀⠀⠀⠀⠀⠀⠀⠀⠀⠀⠀⠀⠀⠀⠀⠀⠀⠀⠀⠀⠀⠀⠀⠀⠀⠀⠀⠀⠀⠀⠀⠀⠀⠀⠀⠀⠀⠀⠀⠀⠀⠀⢀⡇</a:t>
            </a:r>
            <a:br/>
            <a:r>
              <a:t>⠀⠀⠀⠀⠀⠀⣠⣾⣿⣿⣿⣿⣿⣿⣿⣿⣿⣿⣿⣿⣿⣿⣿⣿⣿⣿⣿⣿⣿⣿⣿⣿⣿⣿⣿⣿⣿⣿⣿⣿⣿⣿⣿⣷⡄⠀⠀⠀⠀⠀⠀⠀⠀⠀⠀⠀⠀⠀⠀⠀⠀⠀⠀⠀⠀⠀⠀⠀⠀⠀⠀⠀⠀⠀⠀⠀⠀⠀⠀⠀⠀⠀⠀⠀⠀⠀⠀⠀⢠⣿⡇</a:t>
            </a:r>
            <a:br/>
            <a:r>
              <a:t>⠀⠀⠀⠀⢀⣼⣿⣿⣿⣿⣿⣿⣿⣿⣿⣿⣿⣿⣿⣿⣿⣿⣿⣿⣿⣿⣿⣿⣿⣿⣿⣿⣿⣿⣿⣿⣿⣿⣿⣿⣿⣿⣿⣿⣿⣦⡀⠀⠀⠀⠀⠀⠀⠀⠀⠀⠀⠀⠀⠀⠀⠀⠀⠀⠀⠀⠀⠀⠀⠀⠀⠀⠀⠀⠀⠀⠀⠀⠀⠀⠀⠀⠀⠀⠀⠀⠀⣴⣿⣿⡇</a:t>
            </a:r>
            <a:br/>
            <a:r>
              <a:t>⠀⠀⠀⣠⣿⣿⣿⣿⣿⣿⣿⣿⣿⣿⣿⣿⣿⣿⣿⣿⣿⣿⣿⣿⣿⣿⣿⣿⣿⣿⣿⣿⣿⣿⣿⣿⣿⣿⣿⣿⣿⣿⣿⣿⣿⣿⣷⣄⠀⠀⠀⠀⠀⠀⠀⠀⠀⠀⠀⠀⠀⠀⠀⠀⠀⠀⠀⠀⠀⠀⠀⠀⠀⠀⠀⠀⠀⠀⠀⠀⠀⠀⠀⠀⠀⣠⣾⣿⣿⣿⡇</a:t>
            </a:r>
            <a:br/>
            <a:r>
              <a:t>⠀⠀⣰⣿⣿⣿⣿⣿⣿⣿⣿⣿⣿⣿⣿⣿⣿⣿⣿⣿⣿⣿⣿⣿⣿⣿⣿⣿⣿⣿⣿⣿⣿⣿⣿⣿⣿⣿⣿⣿⣿⣿⣿⣿⣿⣿⣿⣿⣷⣄⠀⠀⠀⠀⠀⠀⠀⠀⠀⠀⠀⠀⠀⠀⠀⠀⠀⠀⠀⠀⠀⠀⠀⠀⠀⠀⠀⠀⠀⠀⠀⠀⠀⣠⣾⣿⣿⣿⣿⣿⡇</a:t>
            </a:r>
            <a:br/>
            <a:r>
              <a:t>⠀⢠⣿⣿⣿⣿⣿⣿⣿⣿⣿⣿⣿⣿⣿⣿⣿⣿⣿⣿⣿⡿⠛⠉⠉⠉⠙⠛⠿⣿⣿⣿⣿⣿⣿⣿⣿⣿⣿⣿⣿⣿⣿⣿⣿⣿⣿⣿⣿⣿⣿⣶⣄⡀⠀⠀⠀⠀⠀⠀⠀⠀⠀⠀⠀⠀⠀⠀⠀⠀⠀⠀⠀⠀⠀⠀⠀⠀⠀⠀⣠⣴⣿⣿⣿⣿⣿⣿⣿⣿⡇</a:t>
            </a:r>
            <a:br/>
            <a:r>
              <a:t>⢀⣿⣿⣿⣿⣿⣿⣿⣿⣿⣿⣿⣿⣿⣿⣿⣿⣿⣿⠟⠁⠀⠀⠀⠀⠀⠀⠀⠀⠈⠻⣿⣿⣿⣿⣿⣿⣿⣿⣿⣿⣿⣿⣿⣿⣿⣿⣿⣿⣿⣿⣿⣿⣿⣷⣤⣀⡀⠀⠀⠀⠀⠀⠀⠀⠀⠀⠀⠀⠀⠀⠀⠀⠀⠀⢀⣀⣤⣴⣿⣿⣿⣿⣿⣿⣿⣿⣿⣿⣿⡇</a:t>
            </a:r>
            <a:br/>
            <a:r>
              <a:t>⣼⣿⣿⣿⣿⣿⣿⣿⣿⣿⣿⣿⣿⣿⣿⣿⣿⣿⡟⠀⠀⠀⠀⠀⠀⠀⠀⠀⠀⠀⠀⠙⣿⣿⣿⣿⣿⣿⣿⣿⣿⣿⣿⣿⣿⣿⣿⣿⣿⣿⣿⣿⣿⣿⣿⣿⣿⣿⣿⣶⣶⣤⣤⣤⣀⣀⣀⣀⣀⣠⣤⣤⣤⣶⣾⣿⣿⣿⣿⣿⣿⣿⣿⣿⣿⣿⣿⣿⣿⣿⡇</a:t>
            </a:r>
            <a:br/>
            <a:r>
              <a:t>⣿⣿⣿⣿⣿⣿⣿⣿⣿⣿⣿⣿⣿⣿⣿⣿⣿⣿⠁⠀⠀⠀⠀⠀⠀⠀⠀⠀⠀⠀⠀⠀⠈⣿⣿⣿⣿⣿⣿⣿⣿⣿⣿⣿⣿⣿⣿⣿⣿⣿⣿⣿⣿⣿⣿⣿⣿⣿⣿⣿⣿⣿⣿⣿⣿⣿⣿⣿⣿⣿⣿⣿⣿⣿⣿⣿⣿⣿⣿⣿⣿⣿⣿⣿⣿⣿⣿⣿⣿⣿⡇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⣿⣿⣿⣿⣿⣿⣿⣿⣿⣿⣿⣿⣿⣿⣿⣿⣿⣿⡄⠀⠀⠀⠀⠀⠀⠀⠀⠀⠀⠀⠀⠀⠀⣿⣿⣿⣿⣿⣿⣿⣿⣿⣿⣿⣿⣿⣿⣿⣿⣿⣿⣿⣿⣿⣿⣿⣿⣿⣿⣿⣿⣿⣿⣿⣿⣿⣿⣿⣿⣿⣿⣿⣿⣿⣿⣿⣿⣿⣿⣿⣿⣿⣿⣿⣿⣿⣿⣿⣿⣿⡇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⣿⣿⣿⣿⣿⣿⣿⣿⣿⣿⣿⣿⣿⣿⣿⣿⣿⣿⣷⡀⠀⠀⠀⠀⠀⠀⠀⠀⠀⠀⠀⠀⢀⣿⣿⣿⣿⣿⣿⣿⣿⣿⣿⣿⣿⣿⣿⣿⣿⣿⣿⣿⣿⣿⣿⣿⣿⣿⣿⣿⣿⣿⣿⣿⣿⣿⣿⣿⣿⣿⣿⣿⣿⣿⣿⣿⣿⣿⣿⣿⣿⣿⣿⣿⣿⣿⣿⣿⣿⣿⡇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⣿⣿⣿⣿⣿⣿⣿⣿⣿⣿⣿⣿⣿⣿⣿⣿⣿⣿⣿⣿⣆⠀⠀⠀⠀⠀⠀⠀⠀⠀⠀⢀⣼⣿⣿⣿⣿⣿⣿⣿⣿⣿⣿⣿⣿⣿⣿⣿⣿⣿⣿⣿⣿⣿⣿⣿⣿⣿⣿⣿⣿⣿⣿⣿⣿⣿⣿⣿⣿⣿⣿⣿⣿⣿⣿⣿⣿⣿⣿⣿⣿⣿⣿⣿⣿⣿⣿⣿⣿⣿⡇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⣿⣿⣿⣿⣿⣿⣿⣿⣿⣿⣿⣿⣿⣿⣿⣿⣿⣿⣿⣿⣿⣷⣤⣀⠀⠀⠀⠀⢀⣠⣰⣿⣿⣿⣿⣿⣿⣿⣿⣿⣿⣿⣿⣿⣿⣿⣿⣿⣿⣿⣿⣿⣿⣿⣿⣿⣿⣿⣿⣿⣿⣿⣿⣿⣿⣿⣿⣿⣿⣿⣿⣿⣿⣿⣿⣿⣿⣿⣿⣿⣿⣿⣿⣿⣿⣿⣿⣿⣿⣿⡇</a:t>
            </a:r>
            <a:br/>
            <a:r>
              <a:t>⢻⣿⣿⣿⣿⣿⣿⣿⣿⣿⣿⣿⣿⣿⣿⣿⣿⣿⣿⣿⣿⣿⣿⣿⣿⣿⣿⣿⣿⣿⣿⣿⣿⣿⣿⣿⣿⣿⣿⣿⣿⣿⣿⣿⣿⣿⣿⣿⣿⣿⣿⣿⣿⣿⣿⣿⣿⣿⣿⣿⣿⣿⣿⣿⣿⣿⣿⣿⣿⣿⣿⣿⣿⣿⣿⣿⣿⣿⣿⣿⣿⣿⣿⣿⣿⣿⣿⣿⣿⣿⡇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⠈⣿⣿⣿⣿⣿⣿⣿⣿⣿⣿⣿⣿⣿⣿⣿⣿⣿⣿⣿⣿⣿⣿⣿⣿⣿⣿⣿⣿⣿⣿⣿⣿⣿⣿⣿⣿⣿⣿⣿⣿⣿⣿⣿⣿⣿⣿⣿⣿⣿⣿⣿⣿⣿⣿⣿⣿⣿⣿⣿⣿⣿⣿⣿⣿⣿⣿⣿⣿⣿⣿⣿⣿⣿⣿⣿⣿⣿⣿⣿⣿⣿⣿⣿⣿⣿⣿⣿⣿⣿⠇</a:t>
            </a:r>
            <a:br/>
            <a:r>
              <a:t>⣧⠘⣿⣿⣿⣿⣿⣿⣿⣿⣿⣿⣿⣿⣿⣿⣿⣿⣿⣿⣿⣿⣿⣿⣿⣿⣿⣿⣿⣿⣿⣿⣿⣿⣿⣿⣿⣿⣿⣿⣿⣿⣿⣿⣿⣿⣿⣿⣿⣿⣿⣿⣿⣿⣿⣿⣿⣿⣿⣿⣿⣿⣿⣿⣿⣿⣿⣿⣿⣿⣿⣿⣿⣿⣿⣿⣿⣿⣿⣿⣿⣿⣿⣿⣿⣿⣿⣿⣿⠏⠀</a:t>
            </a:r>
            <a:br/>
            <a:r>
              <a:t>⣿⣧⡹⣿⣿⣿⣿⣿⣿⣿⣿⣿⣿⣿⣿⣿⣿⣿⣿⣿⣿⣿⣿⣿⣿⣿⣿⣿⣿⣿⣿⣿⣿⣿⣿⣿⣿⣿⣿⣿⣿⣿⣿⣿⣿⣿⣿⣿⣿⣿⣿⣿⣿⣿⣿⣿⣿⣿⣿⣿⣿⣿⣿⣿⣿⣿⣿⣿⣿⣿⣿⣿⣿⣿⣿⣿⣿⣿⣿⣿⣿⣿⣿⣿⣿⣿⣿⡿⠃⠀⠀</a:t>
            </a:r>
            <a:br/>
            <a:r>
              <a:t>⣿⣿⣷⡜⢿⣿⣿⣿⣿⣿⣿⣿⣿⣿⣿⣿⣿⣿⣿⣿⣿⣿⣿⣿⣿⣿⣿⣿⣿⣿⣿⣿⣿⣿⣿⣿⣿⣿⣿⣿⣿⣿⣿⣿⣿⣿⣿⣿⣿⣿⣿⣿⣿⣿⣿⣿⣿⣿⣿⣿⣿⣿⣿⣿⣿⣿⣿⣿⣿⣿⣿⣿⣿⣿⣿⣿⣿⣿⣿⣿⣿⣿⣿⣿⣿⣿⠟⠁⠀⠀⠀</a:t>
            </a:r>
            <a:br/>
            <a:r>
              <a:t>⣿⣿⣿⣿⣄⠻⣿⣿⣿⣿⣿⣿⣿⣿⣿⣿⣿⣿⣿⣿⣿⣿⣿⣿⣿⣿⣿⣿⣿⣿⣿⣿⣿⣿⣿⣿⣿⣿⣿⣿⣿⣿⣿⣿⣿⣿⣿⣿⣿⣿⣿⣿⣿⣿⣿⣿⣿⣿⣿⣿⣿⣿⣿⣿⣿⣿⣿⣿⣿⣿⣿⣿⣿⣿⣿⣿⣿⣿⣿⣿⣿⣿⣿⣿⡿⠋⠀⠀⠀⠀⠀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⣿⣿⣿⣿⡟⠁⠀⠀⠀⠀⠀⠀⠀⠀⠀⠀⠀⠀⠀⠀⠀⠀⠀⠀⠀⠀⠀⠀⠀⠀⠀⠀⠀⠀⠀⠀⠀⠀⠀⠀⠀⠀⠀⠀⠀⠀⠀⠀⠀⠀⠀⠀⠀⠀⠀⠀⠀⠀⠀⠀⠀⠀⠀⠀⠀⠀⠀⠀⠀⠀⠀⠀⠀⠀⠀⠀⠀⠀⠀⠀⠀⠀⠀⠀⠀⠻⣿⣆⠀⠀⠀</a:t>
            </a:r>
            <a:br/>
            <a:r>
              <a:t>⣿⣿⣿⠋⠀⠀⠀⠀⠀⠀⠀⠀⠀⠀⠀⠀⠀⠀⠀⠀⠀⠀⠀⠀⠀⠀⠀⠀⠀⠀⠀⠀⠀⠀⠀⠀⠀⠀⠀⠀⠀⠀⠀⠀⠀⠀⠀⠀⠀⠀⠀⠀⠀⠀⠀⠀⠀⠀⠀⠀⠀⠀⠀⠀⠀⠀⠀⠀⠀⠀⠀⠀⠀⠀⠀⠀⠀⠀⠀⠀⠀⠀⠀⠀⠀⠀⠈⢿⣆⠀⠀</a:t>
            </a:r>
            <a:br/>
            <a:r>
              <a:t>⣿⡿⠁⠀⠀⠀⠀⠀⠀⠀⠀⠀⠀⠀⠀⠀⠀⠀⠀⠀⠀⠀⠀⠀⠀⠀⠀⠀⠀⠀⠀⠀⠀⠀⠀⠀⠀⠀⠀⠀⠀⠀⠀⠀⠀⠀⠀⠀⠀⠀⠀⠀⠀⠀⠀⠀⠀⠀⠀⠀⠀⠀⠀⠀⠀⠀⠀⠀⠀⠀⠀⠀⠀⠀⠀⠀⠀⠀⠀⠀⠀⠀⠀⠀⠀⠀⠀⠀⠹⣆⠀</a:t>
            </a:r>
            <a:br/>
            <a:r>
              <a:t>⠟⠀⠀⠀⠀⠀⠀⠀⠀⠀⠀⠀⠀⠀⠀⠀⠀⠀⠀⠀⠀⠀⠀⠀⠀⠀⠀⠀⠀⠀⠀⠀⠀⠀⠀⠀⠀⠀⠀⠀⠀⠀⠀⠀⠀⠀⠀⠀⠀⠀⠀⠀⠀⠀⠀⠀⠀⠀⠀⠀⠀⠀⠀⠀⠀⠀⠀⠀⠀⠀⠀⠀⠀⠀⠀⠀⠀⠀⠀⠀⠀⠀⠀⠀⠀⠀⠀⠀⠀⠙⡄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⠀⠀⠀⠀⠀⠀⠀⠀⠀⠀⠀⠀⠀⠀⠀⠀⠀⠀⢀⣀⣀⣀⣀⣀⣀⡀⠀⠀⠀⠀⠀⠀⠀⠀⠀⠀⠀⠀⠀⠀⠀⠀⠀⠀⠀⠀⠀⠀⠀⠀⠀⠀⠀⠀⠀⠀⠀⠀⠀⠀⠀⠀⠀⠀⠀⠀⡀⣀⣀⣀⠀⠀⠀⠀⠀⠀⠀⠀⠀⠀⠀⠀⠀⠀⠀⠀⠀⠀⠀⠀⠀</a:t>
            </a:r>
            <a:br/>
            <a:r>
              <a:t>⠀⠀⠀⠀⠀⠀⠀⠀⠀⠀⠀⢀⣠⣤⣶⣾⣿⣿⣿⣿⣿⣿⣿⣿⣿⣿⣿⣿⣶⣶⣤⣀⠀⠀⠀⠀⠀⠀⠀⠀⠀⠀⠀⠀⠀⠀⠀⠀⠀⠀⠀⠀⠀⠀⠀⠀⠀⠀⠀⠀⠀⠀⠀⢀⣴⣾⣿⣿⣿⣿⣿⣷⣆⠀⠀⠀⠀⠀⠀⠀⠀⠀⠀⠀⠀⠀⠀⠀⠀⠀⠀</a:t>
            </a:r>
            <a:br/>
            <a:r>
              <a:t>⠀⠀⠀⠀⠀⠀⠀⠀⣠⣴⣾⣿⣿⣿⣿⣿⣿⣿⣿⣿⣿⣿⣿⣿⣿⣿⣿⣿⣿⣿⣿⣿⣿⣶⣦⣀⠀⠀⠀⠀⠀⠀⠀⠀⠀⠀⠀⠀⠀⠀⠀⠀⠀⠀⠀⠀⠀⠀⠀⠀⠀⠀⢠⣾⣿⣿⣿⣿⣿⣿⣿⣿⣿⣧⠀⠀⠀⠀⠀⠀⠀⠀⠀⠀⠀⠀⠀⠀⠀⠀⠀</a:t>
            </a:r>
            <a:br/>
            <a:r>
              <a:t>⠀⠀⠀⠀⠀⣀⣴⣿⣿⣿⣿⣿⣿⣿⣿⣿⣿⣿⣿⣿⣿⣿⣿⣿⣿⣿⣿⣿⣿⣿⣿⣿⣿⣿⣿⣿⣷⣤⡀⠀⠀⠀⠀⠀⠀⠀⠀⠀⠀⠀⠀⠀⠀⠀⠀⠀⠀⠀⠀⠀⠀⠀⢼⣿⣿⣿⣿⣿⣿⣿⣿⣿⣿⡿⠀⠀⠀⠀⠀⠀⠀⠀⠀⠀⠀⠀⠀⠀⠀⠀⠀</a:t>
            </a:r>
            <a:br/>
            <a:r>
              <a:t>⠀⠀⠀⣠⣾⣿⣿⣿⣿⣿⣿⣿⣿⣿⣿⣿⣿⣿⣿⣿⣿⣿⣿⣿⣿⣿⣿⣿⣿⣿⣿⣿⣿⣿⣿⣿⣿⣿⣿⣦⡀⠀⠀⠀⠀⠀⠀⠀⠀⠀⠀⠀⠀⠀⠀⠀⠀⠀⠀⠀⠀⠀⠸⣿⣿⣿⣿⣿⣿⣿⣿⣿⡟⠁⠀⠀⠀⠀⠀⠀⠀⠀⠀⠀⠀⠀⠀⠀⠀⠀⠀</a:t>
            </a:r>
            <a:br/>
            <a:r>
              <a:t>⠀⣀⣾⣿⣿⣿⣿⣿⣿⣿⣿⣿⣿⣿⣿⣿⣿⣿⣿⣿⣿⣿⣿⣿⣿⣿⣿⣿⣿⣿⣿⣿⣿⣿⣿⣿⣿⣿⣿⣿⣿⣦⡀⠀⠀⠀⠀⠀⠀⠀⠀⠀⠀⠀⠀⠀⠀⠀⠀⠀⠀⠀⠀⠈⠛⠿⣿⣿⣿⠿⠟⠋⠀⠀⠀⠀⠀⠀⠀⠀⠀⠀⠀⠀⠀⠀⠀⠀⠀⠀⠀</a:t>
            </a:r>
            <a:br/>
            <a:r>
              <a:t>⣴⣿⣿⣿⣿⣿⣿⣿⣿⣿⣿⣿⣿⣿⣿⣿⣿⣿⣿⣿⣿⣿⣿⣿⣿⣿⣿⣿⣿⣿⣿⣿⣿⣿⣿⣿⣿⣿⣿⣿⣿⣿⣿⣄⠀⠀⠀⠀⠀⠀⠀⠀⠀⠀⠀⠀⠀⠀⠀⠀⠀⠀⠀⠀⠀⠀⠀⠀⠀⠀⠀⠀⠀⠀⠀⠀⠀⠀⠀⠀⠀⠀⠀⠀⠀⠀⠀⠀⠀⠀⠀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⣿⣿⣿⣿⣿⣿⣿⣿⣿⣿⣿⣿⣿⣿⣿⣿⣿⣿⣿⣿⣿⣿⣿⣿⣿⣿⣿⣿⣿⣿⣿⣿⣿⣿⣿⣿⣿⣿⣿⣿⣿⣿⣿⣿⣆⠀⠀⠀⠀⠀⠀⠀⠀⠀⠀⠀⠀⠀⠀⠀⠀⠀⠀⠀⠀⠀⠀⠀⠀⠀⠀⠀⠀⠀⠀⠀⠀⠀⠀⠀⠀⠀⠀⠀⠀⠀⠀⠀⠀⠀⠀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⣿⣿⣿⣿⣿⣿⣿⣿⣿⣿⣿⣿⣿⣿⣿⣿⣿⣿⣿⡿⠿⠿⠛⠿⠿⣿⣿⣿⣿⣿⣿⣿⣿⣿⣿⣿⣿⣿⣿⣿⣿⣿⣿⣿⣿⡄⠀⠀⠀⠀⠀⠀⠀⠀⠀⠀⠀⠀⠀⠀⠀⠀⠀⠀⠀⠀⠀⠀⠀⠀⠀⠀⠀⠀⠀⠀⠀⠀⠀⠀⠀⠀⠀⠀⠀⠀⠀⠀⠀⠀⠀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⣿⣿⣿⣿⣿⣿⣿⣿⣿⣿⣿⣿⣿⣿⣿⣿⣿⠟⠁⠀⠀⠀⠀⠀⠀⠀⠙⢿⣿⣿⣿⣿⣿⣿⣿⣿⣿⣿⣿⣿⣿⣿⣿⣿⣿⣿⡄⠀⠀⠀⠀⠀⠀⠀⠀⠀⠀⠀⠀⠀⠀⠀⠀⠀⠀⠀⠀⠀⠀⠀⠀⠀⠀⠀⠀⠀⠀⠀⠀⠀⠀⠀⠀⠀⠀⠀⠀⠀⠀⠀⠀</a:t>
            </a:r>
            <a:br/>
            <a:r>
              <a:t>⣿⣿⣿⣿⣿⣿⣿⣿⣿⣿⣿⣿⣿⣿⣿⣿⠃⠀⠀⠀⠀⠀⠀⠀⠀⠀⠀⠀⠹⣿⣿⣿⣿⣿⣿⣿⣿⣿⣿⣿⣿⣿⣿⣿⣿⣿⣿⣆⠀⠀⠀⠀⠀⠀⠀⠀⠀⠀⠀⠀⠀⠀⠀⠀⠀⠀⠀⠀⠀⠀⠀⠀⠀⠀⠀⠀⠀⠀⠀⠀⠀⠀⠀⠀⠀⠀⠀⠀⠀⠀⠀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⣿⣿⣿⣿⣿⣿⣿⣿⣿⣿⣿⣿⣿⣿⣿⡇⠀⠀⠀⠀⠀⠀⠀⠀⠀⠀⠀⠀⠀⢻⣿⣿⣿⣿⣿⣿⣿⣿⣿⣿⣿⣿⣿⣿⣿⣿⣿⣿⣧⡀⠀⠀⠀⠀⠀⠀⠀⠀⠀⠀⠀⠀⠀⠀⠀⠀⠀⠀⠀⠀⠀⠀⠀⠀⠀⠀⠀⠀⠀⠀⠀⠀⠀⠀⠀⠀⠀⠀⠀⢀⡄</a:t>
            </a:r>
            <a:br/>
            <a:r>
              <a:t>⣿⣿⣿⣿⣿⣿⣿⣿⣿⣿⣿⣿⣿⣿⣿⡇⠀⠀⠀⠀⠀⠀⠀⠀⠀⠀⠀⠀⠀⠈⣿⣿⣿⣿⣿⣿⣿⣿⣿⣿⣿⣿⣿⣿⣿⣿⣿⣿⣿⣿⣦⡀⠀⠀⠀⠀⠀⠀⠀⠀⠀⠀⠀⠀⠀⠀⠀⠀⠀⠀⠀⠀⠀⠀⠀⠀⠀⠀⠀⠀⠀⠀⠀⠀⠀⠀⠀⠀⣤⣾⡇</a:t>
            </a:r>
            <a:br/>
            <a:r>
              <a:t>⣿⣿⣿⣿⣿⣿⣿⣿⣿⣿⣿⣿⣿⣿⣿⣷⠀⠀⠀⠀⠀⠀⠀⠀⠀⠀⠀⠀⠀⠀⣿⣿⣿⣿⣿⣿⣿⣿⣿⣿⣿⣿⣿⣿⣿⣿⣿⣿⣿⣿⣿⣿⣦⡀⠀⠀⠀⠀⠀⠀⠀⠀⠀⠀⠀⠀⠀⠀⠀⠀⠀⠀⠀⠀⠀⠀⠀⠀⠀⠀⠀⠀⠀⠀⠀⢀⣴⣾⣿⣿⡇</a:t>
            </a:r>
            <a:br/>
            <a:r>
              <a:t>⣿⣿⣿⣿⣿⣿⣿⣿⣿⣿⣿⣿⣿⣿⣿⣿⣧⠀⠀⠀⠀⠀⠀⠀⠀⠀⠀⠀⠀⣼⣿⣿⣿⣿⣿⣿⣿⣿⣿⣿⣿⣿⣿⣿⣿⣿⣿⣿⣿⣿⣿⣿⣿⣿⣷⣦⡀⠀⠀⠀⠀⠀⠀⠀⠀⠀⠀⠀⠀⠀⠀⠀⠀⠀⠀⠀⠀⠀⠀⠀⠀⠀⢀⣠⣾⣿⣿⣿⣿⣿⡇</a:t>
            </a:r>
            <a:br/>
            <a:r>
              <a:t>⣿⣿⣿⣿⣿⣿⣿⣿⣿⣿⣿⣿⣿⣿⣿⣿⣿⣷⣄⠀⠀⠀⠀⠀⠀⠀⠀⣀⣼⣿⣿⣿⣿⣿⣿⣿⣿⣿⣿⣿⣿⣿⣿⣿⣿⣿⣿⣿⣿⣿⣿⣿⣿⣿⣿⣿⣿⣷⣶⣤⣀⣀⠀⠀⠀⠀⠀⠀⠀⠀⠀⠀⠀⠀⠀⠀⠀⢀⣀⣠⣤⣾⣿⣿⣿⣿⣿⣿⣿⣿⡇</a:t>
            </a:r>
            <a:br/>
            <a:r>
              <a:t>⣿⣿⣿⣿⣿⣿⣿⣿⣿⣿⣿⣿⣿⣿⣿⣿⣿⣿⣿⣷⣦⣤⣤⣤⣤⣴⣾⣿⣿⣿⣿⣿⣿⣿⣿⣿⣿⣿⣿⣿⣿⣿⣿⣿⣿⣿⣿⣿⣿⣿⣿⣿⣿⣿⣿⣿⣿⣿⣿⣿⣿⣿⣿⣶⣦⣤⣤⣤⣤⣤⣤⣤⣤⣤⣶⣶⣾⣿⣿⣿⣿⣿⣿⣿⣿⣿⣿⣿⣿⣿⡇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⠘⣿⣿⣿⣿⣿⣿⣿⣿⣿⣿⣿⣿⣿⣿⣿⣿⣿⣿⣿⣿⣿⣿⣿⣿⣿⣿⣿⣿⣿⣿⣿⣿⣿⣿⣿⣿⣿⣿⣿⣿⣿⣿⣿⣿⣿⣿⣿⣿⣿⣿⣿⣿⣿⣿⣿⣿⣿⣿⣿⣿⣿⣿⣿⣿⣿⣿⣿⣿⣿⣿⣿⣿⣿⣿⣿⣿⣿⣿⣿⣿⣿⣿⣿⣿⣿⣿⣿⣿⡟⠀</a:t>
            </a:r>
            <a:br/>
            <a:r>
              <a:t>⠀⠈⢿⣿⣿⣿⣿⣿⣿⣿⣿⣿⣿⣿⣿⣿⣿⣿⣿⣿⣿⣿⣿⣿⣿⣿⣿⣿⣿⣿⣿⣿⣿⣿⣿⣿⣿⣿⣿⣿⣿⣿⣿⣿⣿⣿⣿⣿⣿⣿⣿⣿⣿⣿⣿⣿⣿⣿⣿⣿⣿⣿⣿⣿⣿⣿⣿⣿⣿⣿⣿⣿⣿⣿⣿⣿⣿⣿⣿⣿⣿⣿⣿⣿⣿⣿⣿⣿⠏⠀⠀</a:t>
            </a:r>
            <a:br/>
            <a:r>
              <a:t>⣧⠀⠀⠻⣿⣿⣿⣿⣿⣿⣿⣿⣿⣿⣿⣿⣿⣿⣿⣿⣿⣿⣿⣿⣿⣿⣿⣿⣿⣿⣿⣿⣿⣿⣿⣿⣿⣿⣿⣿⣿⣿⣿⣿⣿⣿⣿⣿⣿⣿⣿⣿⣿⣿⣿⣿⣿⣿⣿⣿⣿⣿⣿⣿⣿⣿⣿⣿⣿⣿⣿⣿⣿⣿⣿⣿⣿⣿⣿⣿⣿⣿⣿⣿⣿⣿⡿⠁⠀⠀⠀</a:t>
            </a:r>
            <a:br/>
            <a:r>
              <a:t>⣿⣇⠀⠀⠈⢿⣿⣿⣿⣿⣿⣿⣿⣿⣿⣿⣿⣿⣿⣿⣿⣿⣿⣿⣿⣿⣿⣿⣿⣿⣿⣿⣿⣿⣿⣿⣿⣿⣿⣿⣿⣿⣿⣿⣿⣿⣿⣿⣿⣿⣿⣿⣿⣿⣿⣿⣿⣿⣿⣿⣿⣿⣿⣿⣿⣿⣿⣿⣿⣿⣿⣿⣿⣿⣿⣿⣿⣿⣿⣿⣿⣿⣿⣿⣿⠏⠀⠀⠀⠀⠀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⣿⣿⣿⡿⠋⠀⠀⠀⠀⠀⠀⠀⠀⠀⠀⠀⠀⠀⠀⠀⠀⠀⠀⠀⠀⠀⠀⠀⠀⠀⠀⠀⠀⠀⠀⠀⠀⠀⠀⠀⠀⠀⠀⠀⠀⠀⠀⠀⠀⠀⠀⠀⠀⠀⠀⠀⠀⠀⠀⠀⠀⠀⠀⠀⠀⠀⠀⠀⠀⠀⠀⠀⠀⠀⠀⠀⠀⠀⠀⠀⠀⠀⠀⠀⠀⠈⢻⣿⣿⣿⡇</a:t>
            </a:r>
            <a:br/>
            <a:r>
              <a:t>⣿⣿⠟⠁⠀⠀⠀⠀⠀⠀⠀⠀⠀⠀⠀⠀⠀⠀⠀⠀⠀⠀⠀⠀⠀⠀⠀⠀⠀⠀⠀⠀⠀⠀⠀⠀⠀⠀⠀⠀⠀⠀⠀⠀⠀⠀⠀⠀⠀⠀⠀⠀⠀⠀⠀⠀⠀⠀⠀⠀⠀⠀⠀⠀⠀⠀⠀⠀⠀⠀⠀⠀⠀⠀⠀⠀⠀⠀⠀⠀⠀⠀⠀⠀⠀⠀⠀⠙⣿⣿⡇</a:t>
            </a:r>
            <a:br/>
            <a:r>
              <a:t>⣿⠋⠀⠀⠀⠀⠀⠀⠀⠀⠀⠀⠀⠀⠀⠀⠀⠀⠀⠀⠀⠀⠀⠀⠀⠀⠀⠀⠀⠀⠀⠀⠀⠀⠀⠀⠀⠀⠀⠀⠀⠀⠀⠀⠀⠀⠀⠀⠀⠀⠀⠀⠀⠀⠀⠀⠀⠀⠀⠀⠀⠀⠀⠀⠀⠀⠀⠀⠀⠀⠀⠀⠀⠀⠀⠀⠀⠀⠀⠀⠀⠀⠀⠀⠀⠀⠀⠀⠈⢿⡇</a:t>
            </a:r>
            <a:br/>
            <a:r>
              <a:t>⠃⠀⠀⠀⠀⠀⠀⠀⠀⠀⠀⠀⢀⣀⣀⣤⣤⣤⣤⣤⣤⣤⣤⣄⣀⡀⠀⠀⠀⠀⠀⠀⠀⠀⠀⠀⠀⠀⠀⠀⠀⠀⠀⠀⠀⠀⠀⠀⠀⠀⠀⠀⠀⠀⠀⠀⠀⠀⠀⠀⠀⠀⠀⠀⠀⠀⠀⠀⠀⠀⠀⠀⠀⠀⠀⠀⠀⠀⠀⠀⠀⠀⠀⠀⠀⠀⠀⠀⠀⠀⠃</a:t>
            </a:r>
            <a:br/>
            <a:r>
              <a:t>⠀⠀⠀⠀⠀⠀⠀⢀⣠⣴⣶⣿⣿⣿⣿⣿⣿⣿⣿⣿⣿⣿⣿⣿⣿⣿⣿⣷⣦⣄⣀⠀⠀⠀⠀⠀⠀⠀⠀⠀⠀⠀⠀⠀⠀⠀⠀⠀⠀⠀⠀⠀⠀⠀⠀⠀⠀⠀⠀⠀⠀⠀⠀⠀⠀⠀⠀⠀⠀⠀⠀⠀⠀⠀⠀⠀⠀⠀⠀⠀⠀⠀⠀⠀⠀⠀⠀⠀⠀⠀⠀</a:t>
            </a:r>
            <a:br/>
            <a:r>
              <a:t>⠀⠀⠀⠀⣠⣴⣿⣿⣿⣿⣿⣿⣿⣿⣿⣿⣿⣿⣿⣿⣿⣿⣿⣿⣿⣿⣿⣿⣿⣿⣿⣿⣦⣄⡀⠀⠀⠀⠀⠀⠀⠀⠀⠀⠀⠀⠀⠀⠀⠀⠀⠀⠀⠀⠀⠀⠀⠀⠀⠀⠀⠀⠀⠀⠀⠀⠀⠀⠀⠀⠀⠀⠀⠀⠀⠀⠀⠀⠀⠀⠀⠀⠀⠀⠀⠀⠀⠀⠀⠀⠀</a:t>
            </a:r>
            <a:br/>
            <a:r>
              <a:t>⠀⢀⣴⣿⣿⣿⣿⣿⣿⣿⣿⣿⣿⣿⣿⣿⣿⣿⣿⣿⣿⣿⣿⣿⣿⣿⣿⣿⣿⣿⣿⣿⣿⣿⣿⣦⡄⠀⠀⠀⠀⠀⠀⠀⠀⠀⠀⠀⠀⠀⠀⠀⠀⠀⠀⠀⠀⠀⠀⠀⠀⠀⠀⠀⠀⠀⠀⠀⠀⠀⠀⠀⠀⠀⠀⠀⠀⠀⠀⠀⠀⠀⠀⠀⠀⠀⠀⠀⠀⠀⠀</a:t>
            </a:r>
            <a:br/>
            <a:r>
              <a:t>⣴⣿⣿⣿⣿⣿⣿⣿⣿⣿⣿⣿⣿⣿⣿⣿⣿⣿⣿⣿⣿⣿⣿⣿⣿⣿⣿⣿⣿⣿⣿⣿⣿⣿⣿⣿⣿⣦⣀⠀⠀⠀⠀⠀⠀⠀⠀⠀⠀⠀⠀⠀⠀⠀⠀⠀⠀⠀⠀⠀⠀⠀⠀⠀⠀⠀⠀⠀⠀⠀⠀⠀⠀⠀⠀⠀⠀⠀⠀⠀⠀⠀⠀⠀⠀⠀⠀⠀⠀⠀⠀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⣿⣿⣿⣿⣿⣿⣿⣿⣿⣿⣿⣿⣿⣿⣿⣿⣿⣿⣿⣿⣿⣿⣿⣿⣿⣿⣿⣿⣿⣿⣿⣿⣿⣿⣿⣿⣿⣿⣿⣦⠀⠀⠀⠀⠀⠀⠀⠀⠀⠀⠀⠀⠀⠀⠀⠀⠀⠀⠀⠀⠀⠀⠀⠀⠀⠀⠀⠀⠀⠀⠀⠀⠀⠀⠀⠀⠀⠀⠀⠀⠀⠀⠀⠀⠀⠀⠀⠀⠀⠀⠀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⣿⣿⣿⣿⣿⣿⣿⣿⣿⣿⣿⣿⣿⣿⣿⣿⣿⣿⡿⠿⠟⠻⠿⢿⣿⣿⣿⣿⣿⣿⣿⣿⣿⣿⣿⣿⣿⣿⣿⣿⣿⣿⣷⡀⠀⠀⠀⠀⠀⠀⠀⠀⠀⠀⠀⠀⠀⠀⠀⠀⠀⠀⠀⠀⠀⠀⠀⠀⠀⠀⠀⠀⠀⠀⠀⠀⠀⠀⠀⠀⠀⠀⠀⠀⠀⠀⠀⠀⠀⠀⠀</a:t>
            </a:r>
            <a:br/>
            <a:r>
              <a:t>⣿⣿⣿⣿⣿⣿⣿⣿⣿⣿⣿⣿⣿⣿⣿⡿⠋⠁⠀⠀⠀⠀⠀⠀⠈⠛⢿⣿⣿⣿⣿⣿⣿⣿⣿⣿⣿⣿⣿⣿⣿⣿⣿⣷⠀⠀⠀⠀⠀⠀⠀⠀⠀⠀⠀⠀⠀⠀⠀⠀⠀⠀⠀⠀⠀⠀⠀⠀⠀⠀⠀⠀⠀⠀⠀⠀⠀⠀⠀⠀⠀⠀⠀⠀⠀⠀⠀⠀⠀⠀⠀</a:t>
            </a:r>
            <a:br/>
            <a:r>
              <a:t>⣿⣿⣿⣿⣿⣿⣿⣿⣿⣿⣿⣿⣿⣿⡟⠀⠀⠀⠀⠀⠀⠀⠀⠀⠀⠀⠈⢻⣿⣿⣿⣿⣿⣿⣿⣿⣿⣿⣿⣿⣿⣿⣿⣿⡆⠀⠀⠀⠀⠀⠀⠀⠀⠀⠀⠀⠀⠀⠀⠀⠀⠀⠀⠀⠀⠀⠀⠀⠀⠀⠀⠀⠀⠀⠀⠀⠀⠀⠀⠀⠀⠀⠀⠀⠀⠀⠀⠀⠀⠀⠀</a:t>
            </a:r>
            <a:br/>
            <a:r>
              <a:t>⣿⣿⣿⣿⣿⣿⣿⣿⣿⣿⣿⣿⣿⣿⠁⠀⠀⠀⠀⠀⠀⠀⠀⠀⠀⠀⠀⠘⣿⣿⣿⣿⣿⣿⣿⣿⣿⣿⣿⣿⣿⣿⣿⣿⣧⠀⠀⠀⠀⠀⠀⠀⠀⠀⠀⠀⠀⠀⠀⠀⠀⠀⠀⠀⠀⠀⠀⠀⠀⠀⠀⠀⠀⠀⠀⠀⠀⠀⠀⠀⠀⠀⠀⠀⠀⠀⠀⠀⠀⠀⠀</a:t>
            </a:r>
            <a:br/>
            <a:r>
              <a:t>⣿⣿⣿⣿⣿⣿⣿⣿⣿⣿⣿⣿⣿⣿⠀⠀⠀⠀⠀⠀⠀⠀⠀⠀⠀⠀⠀⠀⣿⣿⣿⣿⣿⣿⣿⣿⣿⣿⣿⣿⣿⣿⣿⣿⣿⠀⠀⠀⠀⠀⠀⠀⠀⠀⠀⠀⠀⠀⠀⠀⠀⠀⠀⠀⠀⠀⠀⢀⣀⣀⣀⣀⠀⠀⠀⠀⠀⠀⠀⠀⠀⠀⠀⠀⠀⠀⠀⠀⠀⠀⠀</a:t>
            </a:r>
            <a:br/>
            <a:r>
              <a:t>⣿⣿⣿⣿⣿⣿⣿⣿⣿⣿⣿⣿⣿⣿⠀⠀⠀⠀⠀⠀⠀⠀⠀⠀⠀⠀⠀⢠⣿⣿⣿⣿⣿⣿⣿⣿⣿⣿⣿⣿⣿⣿⣿⣿⣿⠀⠀⠀⠀⠀⠀⠀⠀⠀⠀⠀⠀⠀⠀⠀⠀⠀⠀⠀⠀⣠⣶⣿⣿⣿⣿⣿⣿⣦⣄⠀⠀⠀⠀⠀⠀⠀⠀⠀⠀⠀⠀⠀⠀⠀⠀</a:t>
            </a:r>
            <a:br/>
            <a:r>
              <a:t>⣿⣿⣿⣿⣿⣿⣿⣿⣿⣿⣿⣿⣿⣿⡄⠀⠀⠀⠀⠀⠀⠀⠀⠀⠀⠀⠀⣼⣿⣿⣿⣿⣿⣿⣿⣿⣿⣿⣿⣿⣿⣿⣿⣿⣿⠀⠀⠀⠀⠀⠀⠀⠀⠀⠀⠀⠀⠀⠀⠀⠀⠀⠀⠀⣼⣿⣿⣿⣿⣿⣿⣿⣿⣿⣿⣆⠀⠀⠀⠀⠀⠀⠀⠀⠀⠀⠀⠀⠀⠀⠀</a:t>
            </a:r>
            <a:br/>
            <a:r>
              <a:t>⣿⣿⣿⣿⣿⣿⣿⣿⣿⣿⣿⣿⣿⣿⣿⣄⡀⠀⠀⠀⠀⠀⠀⠀⠀⣀⣾⣿⣿⣿⣿⣿⣿⣿⣿⣿⣿⣿⣿⣿⣿⣿⣿⣿⣿⠀⠀⠀⠀⠀⠀⠀⠀⠀⠀⠀⠀⠀⠀⠀⠀⠀⠀⠀⣿⣿⣿⣿⣿⣿⣿⣿⣿⣿⣿⡿⠀⠀⠀⠀⠀⠀⠀⠀⠀⠀⠀⠀⠀⠀⠀</a:t>
            </a:r>
            <a:br/>
            <a:r>
              <a:t>⣿⣿⣿⣿⣿⣿⣿⣿⣿⣿⣿⣿⣿⣿⣿⣿⣷⣦⣤⣀⣀⣀⣤⣴⣾⣿⣿⣿⣿⣿⣿⣿⣿⣿⣿⣿⣿⣿⣿⣿⣿⣿⣿⣿⣿⠀⠀⠀⠀⠀⠀⠀⠀⠀⠀⠀⠀⠀⠀⠀⠀⠀⠀⠀⠘⢿⣿⣿⣿⣿⣿⣿⣿⣿⡿⠃⠀⠀⠀⠀⠀⠀⠀⠀⠀⠀⠀⠀⠀⠀⠀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⣿⣿⣿⣿⣿⣿⣿⣿⣿⣿⣿⣿⣿⣿⣿⣿⣿⣿⣿⣿⣿⣿⣿⣿⣿⣿⣿⣿⣿⣿⣿⣿⣿⣿⣿⣿⣿⣿⣿⣿⣿⣿⣿⣿⣿⠀⠀⠀⠀⠀⠀⠀⠀⠀⠀⠀⠀⠀⠀⠀⠀⠀⠀⠀⠀⠀⠙⠻⠿⢿⣿⠿⠟⠋⠀⠀⠀⠀⠀⠀⠀⠀⠀⠀⠀⠀⠀⠀⠀⠀⠀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⣿⣿⣿⣿⣿⣿⣿⣿⣿⣿⣿⣿⣿⣿⣿⣿⣿⣿⣿⣿⣿⣿⣿⣿⣿⣿⣿⣿⣿⣿⣿⣿⣿⣿⣿⣿⣿⣿⣿⣿⣿⣿⣿⣿⣿⣿⣿⣆⠀⠀⠀⠀⠀⠀⠀⠀⠀⠀⠀⠀⠀⠀⠀⠀⠀⠀⠀⠀⠀⠀⠀⠀⠀⠀⠀⠀⠀⠀⠀⠀⠀⠀⠀⠀⠀⠀⠀⠀⠀⠀⠀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⣿⣿⣿⣿⣿⣿⣿⣿⣿⣿⣿⣿⣿⣿⣿⣿⣿⣿⣿⣿⣿⣿⣿⣿⣿⣿⣿⣿⣿⣿⣿⣿⣿⣿⣿⣿⣿⣿⣿⣿⣿⣿⣿⣿⣿⣿⣿⣿⣆⠀⠀⠀⠀⠀⠀⠀⠀⠀⠀⠀⠀⠀⠀⠀⠀⠀⠀⠀⠀⠀⠀⠀⠀⠀⠀⠀⠀⠀⠀⠀⠀⠀⠀⠀⠀⠀⠀⠀⠀⠀⠀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⣿⣿⣿⣿⣿⣿⣿⣿⣿⣿⣿⣿⣿⣿⣿⣿⣿⣿⣿⣿⣿⣿⣿⣿⣿⣿⣿⣿⣿⣿⣿⣿⣿⣿⣿⣿⣿⣿⣿⣿⣿⣿⣿⣿⣿⣿⣿⣿⣿⣦⡀⠀⠀⠀⠀⠀⠀⠀⠀⠀⠀⠀⠀⠀⠀⠀⠀⠀⠀⠀⠀⠀⠀⠀⠀⠀⠀⠀⠀⠀⠀⠀⠀⠀⠀⠀⠀⠀⠀⠀⠀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⣿⣿⣿⣿⣿⣿⣿⣿⣿⣿⣿⣿⣿⣿⣿⣿⣿⣿⣿⣿⣿⣿⣿⣿⣿⣿⣿⣿⣿⣿⣿⣿⣿⣿⣿⣿⣿⣿⣿⣿⣿⣿⣿⣿⣿⣿⣿⣿⣿⣿⣿⣿⣷⣄⠀⠀⠀⠀⠀⠀⠀⠀⠀⠀⠀⠀⠀⠀⠀⠀⠀⠀⠀⠀⠀⠀⠀⠀⠀⠀⠀⠀⠀⠀⠀⠀⠀⠀⣀⣴⡇</a:t>
            </a:r>
            <a:br/>
            <a:r>
              <a:t>⣿⣿⣿⣿⣿⣿⣿⣿⣿⣿⣿⣿⣿⣿⣿⣿⣿⣿⣿⣿⣿⣿⣿⣿⣿⣿⣿⣿⣿⣿⣿⣿⣿⣿⣿⣿⣿⣿⣿⣿⣿⣿⣿⣿⣿⣿⣿⣿⣿⣿⣿⣿⣿⣿⣿⣦⣀⠀⠀⠀⠀⠀⠀⠀⠀⠀⠀⠀⠀⠀⠀⠀⠀⠀⠀⠀⠀⠀⠀⠀⠀⠀⠀⠀⠀⢀⣠⣾⣿⣿⡇</a:t>
            </a:r>
            <a:br/>
            <a:r>
              <a:t>⢻⣿⣿⣿⣿⣿⣿⣿⣿⣿⣿⣿⣿⣿⣿⣿⣿⣿⣿⣿⣿⣿⣿⣿⣿⣿⣿⣿⣿⣿⣿⣿⣿⣿⣿⣿⣿⣿⣿⣿⣿⣿⣿⣿⣿⣿⣿⣿⣿⣿⣿⣿⣿⣿⣿⣿⣿⣷⣤⣄⡀⠀⠀⠀⠀⠀⠀⠀⠀⠀⠀⠀⠀⠀⠀⠀⠀⠀⠀⠀⠀⠀⣀⣤⣾⣿⣿⣿⣿⡿⠁</a:t>
            </a:r>
            <a:br/>
            <a:r>
              <a:t>⠀⠻⣿⣿⣿⣿⣿⣿⣿⣿⣿⣿⣿⣿⣿⣿⣿⣿⣿⣿⣿⣿⣿⣿⣿⣿⣿⣿⣿⣿⣿⣿⣿⣿⣿⣿⣿⣿⣿⣿⣿⣿⣿⣿⣿⣿⣿⣿⣿⣿⣿⣿⣿⣿⣿⣿⣿⣿⣿⣿⣿⣷⣶⣤⣤⣀⣀⣀⠀⠀⠀⠀⠀⠀⠀⣀⣀⣠⣤⣶⣾⣿⣿⣿⣿⣿⣿⣿⡟⠁⠀</a:t>
            </a:r>
            <a:br/>
            <a:r>
              <a:t>⠀⠀⠙⢿⣿⣿⣿⣿⣿⣿⣿⣿⣿⣿⣿⣿⣿⣿⣿⣿⣿⣿⣿⣿⣿⣿⣿⣿⣿⣿⣿⣿⣿⣿⣿⣿⣿⣿⣿⣿⣿⣿⣿⣿⣿⣿⣿⣿⣿⣿⣿⣿⣿⣿⣿⣿⣿⣿⣿⣿⣿⣿⣿⣿⣿⣿⣿⣿⣿⣿⣿⣿⣿⣿⣿⣿⣿⣿⣿⣿⣿⣿⣿⣿⣿⣿⣿⠏⠀⠀⠀</a:t>
            </a:r>
            <a:br/>
            <a:r>
              <a:t>⠀⠀⠀⠈⠻⣿⣿⣿⣿⣿⣿⣿⣿⣿⣿⣿⣿⣿⣿⣿⣿⣿⣿⣿⣿⣿⣿⣿⣿⣿⣿⣿⣿⣿⣿⣿⣿⣿⣿⣿⣿⣿⣿⣿⣿⣿⣿⣿⣿⣿⣿⣿⣿⣿⣿⣿⣿⣿⣿⣿⣿⣿⣿⣿⣿⣿⣿⣿⣿⣿⣿⣿⣿⣿⣿⣿⣿⣿⣿⣿⣿⣿⣿⣿⣿⡟⠁⠀⠀⠀⠀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⠀⠀⠀⠀⠀⠀⠀⠀⠀⠀⠀⠀⠀⠀⠀⠀⠀⠀⠀⠀⠀⠀⠀⠀⠀⠀⠀⠀⠀⠀⠀⠀⠀⠀⠀⠀⠀⠀⠀⠀⠀⠀⠀⠀⢰⣶⡆⠀⠀⠀⠀⠀⠀⠀⠀⠀⠀⠀⠀⠀⠀⠀⠀⠀⠀⠀⠀⠀⠀⠀⠀⠀⠀⠀⠀⠀⠀⠀⠀⠀⠀⠀⠀⠀⠀⠀⠀⠀⠀⠀⠀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⠀⠀⠀⠀⠀⠀⠀⠀⠀⠀⠀⠀⠀⠀⠀⠀⠀⠀⠀⠀⠀⠀⠀⠀⠀⠀⠀⠀⠀⠀⠀⠀⠀⠀⠀⠀⠀⠀⠀⠀⠀⠀⠈⢿⣾⣯⣠⣴⣿⣿⣿⣷⣦⣀⠀⠀⠀⠀⠀⠀⠀⠀⠀⠀⠀⠀⠀⠀⠀⠀⠀⠀⠀⠀⠀⠀⠀⠀⠀⠀⠀⠀⠀⠀⠀⠀⠀⠀⠀⠀⠀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⠀⠀⠀⠀⠀⠀⠀⠀⠀⠀⠀⠀⠀⠀⠀⠀⠀⠀⠀⠀⠀⠀⠀⠀⠀⠀⠀⠀⠀⠀⠀⠀⠀⠀⠀⠀⠀⠀⠀⠀⠀⠀⠀⠀⠙⣿⣿⣿⣿⣿⣿⡀⠀⠉⠉⠀⠀⠀⠀⠀⠀⠀⠀⠀⠀⠀⠀⠀⠀⠀⠀⠀⠀⠀⠀⠀⠀⠀⠀⠀⠀⠀⠀⠀⠀⠀⠀⠀⠀⠀⠀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⠀⠀⠀⠀⠀⠀⠀⠀⠀⠀⠀⠀⠀⠀⠀⠀⠀⠀⠀⠀⠀⠀⠀⠀⠀⠀⠀⠀⠀⠀⠀⠀⠀⠀⠀⠀⠀⠀⠀⠀⠀⠀⠀⠀⢀⣈⣿⣿⣿⣿⣿⣿⣿⣦⣀⠀⠀⠀⠀⠀⠀⠀⠀⠀⠀⠀⠀⠀⠀⠀⠀⠀⠀⠀⠀⠀⠀⠀⠀⠀⠀⠀⠀⠀⠀⠀⠀⠀⠀⠀⠀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⠀⠀⠀⠀⠀⠀⠀⠀⠀⠀⠀⠀⠀⠀⠀⠀⠀⠀⠀⠀⠀⠀⠀⠀⠀⠀⠀⠀⠀⠀⠀⠀⠀⠀⠀⠀⠀⠀⠀⠀⠀⠀⠀⠀⠸⢿⡇⢸⣿⣿⣿⣿⣿⣿⣿⣿⠗⠀⠀⠀⠀⠀⠀⠀⠀⠀⠀⠀⠀⠀⠀⠀⠀⠀⠀⠀⠀⠀⠀⠀⠀⠀⠀⠀⠀⠀⠀⠀⠀⠀⠀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⠀⠀⠀⠀⠀⠀⠀⠀⠀⠀⠀⠀⠀⠀⠀⠀⠀⠀⠀⠀⠀⠀⠀⠀⠀⠀⠀⠀⠀⠀⠀⠀⠀⠀⠀⠀⠀⠀⠀⠀⠀⠀⠀⠀⠀⠀⣿⣾⣿⣿⣿⡏⠉⣉⣥⠀⠀⠀⠀⠀⠀⠀⠀⠀⠀⠀⠀⠀⠀⠀⠀⠀⠀⠀⠀⠀⠀⠀⠀⠀⠀⠀⠀⠀⠀⠀⠀⠀⠀⠀⠀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⠀⠀⠀⠀⠀⠀⠀⠀⠀⠀⠀⠀⠀⠀⠀⠀⠀⠀⠀⠀⠀⠀⠀⠀⠀⠀⠀⠀⠀⠀⠀⠀⠀⠀⠀⠀⠀⠀⠀⠀⠀⠀⠀⠀⠀⠀⢸⡿⢻⣿⣿⣿⣶⣿⣿⡀⠀⠀⠀⠀⠀⠀⠀⠀⠀⠀⠀⠀⠀⠀⠀⠀⠀⠀⠀⠀⠀⠀⠀⠀⠀⠀⠀⠀⠀⠀⠀⠀⠀⠀⠀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⠀⠀⠀⠀⠀⠀⠀⠀⠀⠀⠀⠀⠀⠀⠀⠀⠀⠀⠀⠀⠀⠀⠀⠀⠀⠀⠀⠀⠀⠀⠀⠀⠀⠀⠀⠀⠀⠀⠀⠀⠀⠀⠀⠀⠀⢠⡟⠁⢀⣿⣿⣿⣿⣿⣿⣛⣻⣯⣍⡒⠀⠀⣀⣀⣀⣀⣀⣀⠀⠀⠀⠀⠀⠀⠀⠀⠀⠀⠀⠀⠀⠀⠀⠀⠀⠀⠀⠀⠀⠀⠀</a:t>
            </a:r>
            <a:br/>
            <a:r>
              <a:t>⠀⠀⠀⠀⠀⠀⠀⠀⠀⠀⠀⠀⠀⠀⠀⠀⠀⠀⠀⠀⠀⠀⠀⠀⠀⠀⠀⠀⠐⠿⣶⣶⣶⣶⣦⣤⣤⣤⣤⣄⣀⣀⣀⣀⣴⣿⣀⣴⣿⣿⣿⣿⣿⣿⣿⣿⣿⣿⣿⣿⣿⣿⣿⣿⣿⣿⣿⣿⣇⠀⠀⠀⠀⠀⠀⠀⠀⠀⠀⠀⠀⠀⠀⠀⠀⠀⠀⠀⠀⠀⠀</a:t>
            </a:r>
            <a:br/>
            <a:r>
              <a:t>⠀⠀⠀⠀⠀⠀⠀⠀⠀⠀⠀⠀⠀⠀⠀⠀⠀⠀⠀⠀⠀⠀⠀⠀⠀⠀⠀⠀⠀⠀⠀⠀⠙⠋⠉⠙⠛⠻⠯⢭⡉⠉⠉⠛⠛⢻⣿⣿⣿⣿⣿⣿⣿⣿⠿⠿⣿⣿⣿⣿⣿⣿⣿⣿⣿⣿⣿⣿⣿⣿⣗⠀⠀⠀⠀⠀⠀⠀⠀⠀⠀⠀⠀⠀⠀⠀⠀⠀⠀⠀⠀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⠀⠀⠀⠀⠀⠀⠀⠀⠀⠀⠀⠀⠀⠀⠀⠀⠀⠀⠀⠀⠀⠀⠀⠀⠀⠀⠀⠀⠀⠀⠀⠀⠀⠀⠀⠀⠀⠀⠀⠀⠀⠀⠀⠀⠀⠀⠉⠉⠉⠀⠈⢹⣿⣿⡆⠀⠀⠉⠛⠛⠿⠿⠿⣿⣿⣿⣿⣿⣿⠿⡃⠀⠀⠀⠀⠀⠀⠀⠀⠀⠀⠀⠀⠀⠀⠀⠀⠀⠀⠀⠀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⠀⠀⠀⠀⠀⠀⠀⠀⠀⠀⠀⠀⠀⠀⠀⠀⠀⠀⠀⠀⠀⠀⠀⠀⠀⠀⠀⠀⠀⠀⠀⠀⠀⠀⠀⠀⠀⠀⠀⠀⠀⠀⠀⠀⠀⠀⠀⠀⠀⠀⠀⠘⠃⠙⠁⠀⠀⠀⠀⠀⠀⠀⠀⠀⠈⠉⠝⠋⠀⠀⠀⠀⠀⠀⠀⠀⠀⠀⠀⠀⠀⠀⠀⠀⠀⠀⠀⠀⠀⠀⠀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⣿⣿⣿⡿⠁⠀⠀⠀⠀⠀⠀⠀⣀⣤⣤⣤⣶⣶⣶⣶⣶⣶⣶⣦⣤⣤⣤⣀⡀⠀⠀⠀⠀⠀⠀⠀⠀⠀⠀⠀⠀⠀⠀⠀⠀⠀⠀⠀⠀⠀⠀⠀⠀⠀⠀⠀⠀⠀⠀⠀⠀⠀⠀⠀⠀⠀⠀⠀⠀⠀⠀⠀⠀⠀⠀⠀⠀⠀⠀⠀⠀⠀⠀⠀⠀⠈⠻⣿⣿⣿⡇</a:t>
            </a:r>
            <a:br/>
            <a:r>
              <a:t>⣿⣿⠏⠀⠀⠀⠀⣀⣤⣶⣾⣿⣿⣿⣿⣿⣿⣿⣿⣿⣿⣿⣿⣿⣿⣿⣿⣿⣿⣷⣦⣤⣀⠀⠀⠀⠀⠀⠀⠀⠀⠀⠀⠀⠀⠀⠀⠀⠀⠀⠀⠀⠀⠀⠀⠀⠀⠀⠀⠀⠀⠀⠀⠀⠀⠀⠀⠀⠀⠀⠀⠀⠀⠀⠀⠀⠀⠀⠀⠀⠀⠀⠀⠀⠀⠀⠀⠘⢿⣿⡇</a:t>
            </a:r>
            <a:br/>
            <a:r>
              <a:t>⡿⠃⠀⠀⣀⣴⣾⣿⣿⣿⣿⣿⣿⣿⣿⣿⣿⣿⣿⣿⣿⣿⣿⣿⣿⣿⣿⣿⣿⣿⣿⣿⣿⣷⣦⣀⠀⠀⠀⠀⠀⠀⠀⠀⠀⠀⠀⠀⠀⠀⠀⠀⠀⠀⠀⠀⠀⠀⠀⠀⠀⠀⠀⠀⠀⠀⠀⠀⠀⠀⠀⠀⠀⠀⠀⠀⠀⠀⠀⠀⠀⠀⠀⠀⠀⠀⠀⠀⠈⢻⡇</a:t>
            </a:r>
            <a:br/>
            <a:r>
              <a:t>⠁⢀⣤⣾⣿⣿⣿⣿⣿⣿⣿⣿⣿⣿⣿⣿⣿⣿⣿⣿⣿⣿⣿⣿⣿⣿⣿⣿⣿⣿⣿⣿⣿⣿⣿⣿⣷⣄⠀⠀⠀⠀⠀⠀⠀⠀⠀⠀⠀⠀⠀⠀⠀⠀⠀⠀⠀⠀⠀⠀⠀⠀⠀⠀⠀⠀⠀⠀⠀⠀⠀⠀⠀⠀⠀⠀⠀⠀⠀⠀⠀⠀⠀⠀⠀⠀⠀⠀⠀⠀⠁</a:t>
            </a:r>
            <a:br/>
            <a:r>
              <a:t>⣴⣿⣿⣿⣿⣿⣿⣿⣿⣿⣿⣿⣿⣿⣿⣿⣿⣿⣿⣿⣿⣿⣿⣿⣿⣿⣿⣿⣿⣿⣿⣿⣿⣿⣿⣿⣿⣿⣷⣄⠀⠀⠀⠀⠀⠀⠀⠀⠀⠀⠀⠀⠀⠀⠀⠀⠀⠀⠀⠀⠀⠀⠀⠀⠀⠀⠀⠀⠀⠀⠀⠀⠀⠀⠀⠀⠀⠀⠀⠀⠀⠀⠀⠀⠀⠀⠀⠀⠀⠀⠀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⣿⣿⣿⣿⣿⣿⣿⣿⣿⣿⣿⣿⣿⣿⣿⣿⣿⣿⣿⣿⡿⠿⠿⠿⠿⣿⣿⣿⣿⣿⣿⣿⣿⣿⣿⣿⣿⣿⣿⣿⣿⣿⣿⣿⡆⠀⠀⠀⠀⠀⠀⠀⠀⠀⠀⠀⠀⠀⠀⠀⠀⠀⠀⠀⠀⠀⠀⠀⠀⠀⠀⠀⠀⠀⠀⠀⠀⠀⠀⠀⠀⠀⠀⠀⠀⠀⠀⠀⠀⠀⠀</a:t>
            </a:r>
            <a:br/>
            <a:r>
              <a:t>⣿⣿⣿⣿⣿⣿⣿⣿⣿⣿⣿⣿⣿⣿⣿⣿⣿⡿⠋⠀⠀⠀⠀⠀⠀⠀⠙⢻⣿⣿⣿⣿⣿⣿⣿⣿⣿⣿⣿⣿⣿⣿⣿⣿⣷⠀⠀⠀⠀⠀⠀⠀⠀⠀⠀⠀⠀⠀⠀⠀⠀⠀⠀⠀⠀⠀⠀⠀⠀⠀⠀⠀⠀⠀⠀⠀⠀⠀⠀⠀⠀⠀⠀⠀⠀⠀⠀⠀⠀⠀⠀</a:t>
            </a:r>
            <a:br/>
            <a:r>
              <a:t>⣿⣿⣿⣿⣿⣿⣿⣿⣿⣿⣿⣿⣿⣿⣿⣿⠋⠀⠀⠀⠀⠀⠀⠀⠀⠀⠀⠀⠹⣿⣿⣿⣿⣿⣿⣿⣿⣿⣿⣿⣿⣿⣿⣿⣿⡇⠀⠀⠀⠀⠀⠀⠀⠀⠀⠀⠀⠀⠀⠀⠀⠀⠀⠀⠀⠀⠀⠀⠀⠀⠀⠀⠀⠀⠀⠀⠀⠀⠀⠀⠀⠀⠀⠀⠀⠀⠀⠀⠀⠀⠀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⣿⣿⣿⣿⣿⣿⣿⣿⣿⣿⣿⣿⣿⣿⣿⡏⠀⠀⠀⠀⠀⠀⠀⠀⠀⠀⠀⠀⠀⢹⣿⣿⣿⣿⣿⣿⣿⣿⣿⣿⣿⣿⣿⣿⣿⣷⠀⠀⠀⠀⠀⠀⠀⠀⠀⠀⠀⠀⠀⠀⠀⠀⠀⠀⠀⠀⠀⠀⠀⠀⠀⠀⠀⠀⠀⠀⠀⠀⠀⠀⠀⠀⠀⠀⠀⠀⠀⠀⠀⠀⠀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⣿⣿⣿⣿⣿⣿⣿⣿⣿⣿⣿⣿⣿⣿⣿⠀⠀⠀⠀⠀⠀⠀⠀⠀⠀⠀⠀⠀⠀⢸⣿⣿⣿⣿⣿⣿⣿⣿⣿⣿⣿⣿⣿⣿⣿⣿⠀⠀⠀⠀⠀⠀⠀⠀⠀⠀⠀⠀⠀⠀⠀⠀⠀⠀⠀⠀⠀⠀⠀⠀⠀⠀⠀⠀⠀⠀⠀⠀⠀⠀⠀⠀⠀⠀⠀⠀⠀⠀⠀⠀⠀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⣿⣿⣿⣿⣿⣿⣿⣿⣿⣿⣿⣿⣿⣿⣿⠀⠀⠀⠀⠀⠀⠀⠀⠀⠀⠀⠀⠀⠀⣾⣿⣿⣿⣿⣿⣿⣿⣿⣿⣿⣿⣿⣿⣿⣿⣿⠀⠀⠀⠀⠀⠀⠀⠀⠀⠀⠀⠀⠀⠀⠀⠀⠀⠀⠀⠀⠀⠀⠀⠀⠀⠀⠀⠀⠀⠀⠀⠀⠀⠀⠀⠀⠀⠀⠀⠀⠀⠀⠀⠀⠀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⣿⣿⣿⣿⣿⣿⣿⣿⣿⣿⣿⣿⣿⣿⣿⡄⠀⠀⠀⠀⠀⠀⠀⠀⠀⠀⠀⠀⣼⣿⣿⣿⣿⣿⣿⣿⣿⣿⣿⣿⣿⣿⣿⣿⣿⣿⠀⠀⠀⠀⠀⠀⠀⠀⠀⠀⠀⠀⠀⠀⠀⠀⠀⠀⠀⠀⠀⠀⠀⠀⠀⠀⠀⠀⠀⠀⠀⠀⠀⠀⠀⠀⠀⠀⠀⠀⠀⠀⠀⠀⠀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⣿⣿⣿⣿⣿⣿⣿⣿⣿⣿⣿⣿⣿⣿⣿⣿⣄⠀⠀⠀⠀⠀⠀⠀⠀⠀⢀⣾⣿⣿⣿⣿⣿⣿⣿⣿⣿⣿⣿⣿⣿⣿⣿⣿⣿⡟⠀⠀⠀⠀⠀⠀⠀⠀⠀⠀⠀⠀⠀⠀⠀⠀⠀⠀⠀⠀⠀⠀⠀⠀⠀⠀⠀⠀⠀⠀⠀⠀⠀⠀⠀⠀⠀⠀⠀⠀⠀⠀⠀⠀⠀</a:t>
            </a:r>
            <a:br/>
            <a:r>
              <a:t>⣿⣿⣿⣿⣿⣿⣿⣿⣿⣿⣿⣿⣿⣿⣿⣿⣿⣷⣦⣤⣀⣀⣀⣠⣤⣾⣿⣿⣿⣿⣿⣿⣿⣿⣿⣿⣿⣿⣿⣿⣿⣿⣿⣿⣿⠃⠀⠀⠀⠀⠀⠀⠀⠀⠀⠀⠀⠀⠀⠀⠀⠀⠀⠀⠀⠀⠀⠀⠀⠀⠀⠀⠀⠀⠀⠀⠀⠀⠀⠀⠀⠀⠀⠀⠀⠀⠀⠀⠀⠀⠀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⣿⣿⣿⣿⣿⣿⣿⣿⣿⣿⣿⣿⣿⣿⣿⣿⣿⣿⣿⣿⣿⣿⣿⣿⣿⣿⣿⣿⣿⣿⣿⣿⣿⣿⣿⣿⣿⣿⣿⣿⣿⣿⣿⣿⠀⠀⠀⠀⠀⠀⠀⠀⠀⠀⠀⠀⠀⠀⠀⠀⠀⠀⠀⠀⠀⠀⣀⣀⣀⣀⣀⠀⠀⠀⠀⠀⠀⠀⠀⠀⠀⠀⠀⠀⠀⠀⠀⠀⠀⠀⠀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⣿⣿⣿⣿⣿⣿⣿⣿⣿⣿⣿⣿⣿⣿⣿⣿⣿⣿⣿⣿⣿⣿⣿⣿⣿⣿⣿⣿⣿⣿⣿⣿⣿⣿⣿⣿⣿⣿⣿⣿⣿⣿⣿⡇⠀⠀⠀⠀⠀⠀⠀⠀⠀⠀⠀⠀⠀⠀⠀⠀⠀⠀⠀⢀⣶⣿⣿⣿⣿⣿⣿⣷⣦⡀⠀⠀⠀⠀⠀⠀⠀⠀⠀⠀⠀⠀⠀⠀⠀⠀⠀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⣿⣿⣿⣿⣿⣿⣿⣿⣿⣿⣿⣿⣿⣿⣿⣿⣿⣿⣿⣿⣿⣿⣿⣿⣿⣿⣿⣿⣿⣿⣿⣿⣿⣿⣿⣿⣿⣿⣿⣿⣿⣿⣿⡇⠀⠀⠀⠀⠀⠀⠀⠀⠀⠀⠀⠀⠀⠀⠀⠀⠀⠀⠀⣿⣿⣿⣿⣿⣿⣿⣿⣿⣿⣷⡀⠀⠀⠀⠀⠀⠀⠀⠀⠀⠀⠀⠀⠀⠀⠀⠀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⣿⣿⣿⣿⣿⣿⣿⣿⣿⣿⣿⣿⣿⣿⣿⣿⣿⣿⣿⣿⣿⣿⣿⣿⣿⣿⣿⣿⣿⣿⣿⣿⣿⣿⣿⣿⣿⣿⣿⣿⣿⣿⣿⠀⠀⠀⠀⠀⠀⠀⠀⠀⠀⠀⠀⠀⠀⠀⠀⠀⠀⠀⠀⣿⣿⣿⣿⣿⣿⣿⣿⣿⣿⣿⡇⠀⠀⠀⠀⠀⠀⠀⠀⠀⠀⠀⠀⠀⠀⠀⠀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⣿⣿⣿⣿⣿⣿⣿⣿⣿⣿⣿⣿⣿⣿⣿⣿⣿⣿⣿⣿⣿⣿⣿⣿⣿⣿⣿⣿⣿⣿⣿⣿⣿⣿⣿⣿⣿⣿⣿⣿⣿⣿⣿⠀⠀⠀⠀⠀⠀⠀⠀⠀⠀⠀⠀⠀⠀⠀⠀⠀⠀⠀⠀⠙⢿⣿⣿⣿⣿⣿⣿⣿⣿⡿⠁⠀⠀⠀⠀⠀⠀⠀⠀⠀⠀⠀⠀⠀⠀⠀⠀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⣿⣿⣿⣿⣿⣿⣿⣿⣿⣿⣿⣿⣿⣿⣿⣿⣿⣿⣿⣿⣿⣿⣿⣿⣿⣿⣿⣿⣿⣿⣿⣿⣿⣿⣿⣿⣿⣿⣿⣿⣿⣿⣿⡇⠀⠀⠀⠀⠀⠀⠀⠀⠀⠀⠀⠀⠀⠀⠀⠀⠀⠀⠀⠀⠈⠙⠻⠿⣿⣿⡿⠿⠋⠀⠀⠀⠀⠀⠀⠀⠀⠀⠀⠀⠀⠀⠀⠀⠀⠀⠀</a:t>
            </a:r>
            <a:br/>
            <a:r>
              <a:t>⣿⣿⣿⣿⣿⣿⣿⣿⣿⣿⣿⣿⣿⣿⣿⣿⣿⣿⣿⣿⣿⣿⣿⣿⣿⣿⣿⣿⣿⣿⣿⣿⣿⣿⣿⣿⣿⣿⣿⣿⣿⣿⣿⣇⠀⠀⠀⠀⠀⠀⠀⠀⠀⠀⠀⠀⠀⠀⠀⠀⠀⠀⠀⠀⠀⠀⠀⠀⠀⠀⠀⠀⠀⠀⠀⠀⠀⠀⠀⠀⠀⠀⠀⠀⠀⠀⠀⠀⠀⠀⠀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⣿⣿⣿⣿⣿⣿⣿⣿⣿⣿⣿⣿⣿⣿⣿⣿⣿⣿⣿⣿⣿⣿⣿⣿⣿⣿⣿⣿⣿⣿⣿⣿⣿⣿⣿⣿⣿⣿⣿⣿⣿⣿⣿⣿⣿⣿⣿⣧⡀⠀⠀⠀⠀⠀⠀⠀⠀⠀⠀⠀⠀⠀⠀⠀⠀⠀⠀⠀⠀⠀⠀⠀⠀⠀⠀⠀⠀⠀⠀⠀⠀⠀⠀⠀⠀⠀⠀⠀⠀⠀⠀</a:t>
            </a:r>
            <a:br/>
            <a:r>
              <a:t>⢿⣿⣿⣿⣿⣿⣿⣿⣿⣿⣿⣿⣿⣿⣿⣿⣿⣿⣿⣿⣿⣿⣿⣿⣿⣿⣿⣿⣿⣿⣿⣿⣿⣿⣿⣿⣿⣿⣿⣿⣿⣿⣿⣿⣿⣿⣿⣿⣿⣄⠀⠀⠀⠀⠀⠀⠀⠀⠀⠀⠀⠀⠀⠀⠀⠀⠀⠀⠀⠀⠀⠀⠀⠀⠀⠀⠀⠀⠀⠀⠀⠀⠀⠀⠀⠀⠀⠀⠀⠀⠀</a:t>
            </a:r>
            <a:br/>
            <a:r>
              <a:t>⠈⢻⣿⣿⣿⣿⣿⣿⣿⣿⣿⣿⣿⣿⣿⣿⣿⣿⣿⣿⣿⣿⣿⣿⣿⣿⣿⣿⣿⣿⣿⣿⣿⣿⣿⣿⣿⣿⣿⣿⣿⣿⣿⣿⣿⣿⣿⣿⣿⣿⣷⣄⠀⠀⠀⠀⠀⠀⠀⠀⠀⠀⠀⠀⠀⠀⠀⠀⠀⠀⠀⠀⠀⠀⠀⠀⠀⠀⠀⠀⠀⠀⠀⠀⠀⠀⠀⢀⡴⠁⠀</a:t>
            </a:r>
            <a:br/>
            <a:r>
              <a:t>⠀⠀⠙⣿⣿⣿⣿⣿⣿⣿⣿⣿⣿⣿⣿⣿⣿⣿⣿⣿⣿⣿⣿⣿⣿⣿⣿⣿⣿⣿⣿⣿⣿⣿⣿⣿⣿⣿⣿⣿⣿⣿⣿⣿⣿⣿⣿⣿⣿⣿⣿⣿⣿⣄⡀⠀⠀⠀⠀⠀⠀⠀⠀⠀⠀⠀⠀⠀⠀⠀⠀⠀⠀⠀⠀⠀⠀⠀⠀⠀⠀⠀⠀⠀⢀⣤⣾⠟⠀⠀⠀</a:t>
            </a:r>
            <a:br/>
            <a:r>
              <a:t>⠀⠀⠀⠈⢻⣿⣿⣿⣿⣿⣿⣿⣿⣿⣿⣿⣿⣿⣿⣿⣿⣿⣿⣿⣿⣿⣿⣿⣿⣿⣿⣿⣿⣿⣿⣿⣿⣿⣿⣿⣿⣿⣿⣿⣿⣿⣿⣿⣿⣿⣿⣿⣿⣿⣿⣶⣤⣀⠀⠀⠀⠀⠀⠀⠀⠀⠀⠀⠀⠀⠀⠀⠀⠀⠀⠀⠀⠀⠀⠀⠀⣀⣤⣶⣾⡿⠃⠀⠀⠀⠀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⡿⠋⠀⣠⣾⣿⣿⣿⣿⣿⣿⣿⣿⣿⣿⣿⣿⣿⣿⣿⣿⣿⣿⣿⣿⣿⣿⣿⣿⣿⣿⣿⣿⣿⣿⣿⣿⣿⣿⣿⣿⣿⣿⣿⣿⣿⣿⣿⣦⠀⠀⠀⠀⠀⠀⠀⠀⠀⠀⠀⠀⠀⠀⠀⠀⠀⠀⠀⠀⠀⠀⠀⠀⠀⠀⠀⠀⠀⠀⠀⠀⠀⠀⠀⠀⠀⠙⢿⣿⣿⡇</a:t>
            </a:r>
            <a:br/>
            <a:r>
              <a:t>⠀⢀⣼⣿⣿⣿⣿⣿⣿⣿⣿⣿⣿⣿⣿⣿⣿⣿⣿⣿⣿⣿⣿⣿⣿⣿⣿⣿⣿⣿⣿⣿⣿⣿⣿⣿⣿⣿⣿⣿⣿⣿⣿⣿⣿⣿⣿⣿⣿⣇⠀⠀⠀⠀⠀⠀⠀⠀⠀⠀⠀⠀⠀⠀⠀⠀⠀⠀⠀⠀⠀⠀⠀⠀⠀⠀⠀⠀⠀⠀⠀⠀⠀⠀⠀⠀⠀⠀⠻⣿⡇</a:t>
            </a:r>
            <a:br/>
            <a:r>
              <a:t>⢠⣿⣿⣿⣿⣿⣿⣿⣿⣿⣿⣿⣿⣿⣿⣿⣿⣿⣿⣿⣿⣿⣿⣿⣿⣿⣿⣿⣿⣿⣿⣿⣿⣿⣿⣿⣿⣿⣿⣿⣿⣿⣿⣿⣿⣿⣿⣿⣿⣿⣇⠀⠀⠀⠀⠀⠀⠀⠀⠀⠀⠀⠀⠀⠀⠀⠀⠀⠀⠀⠀⠀⠀⠀⠀⠀⠀⠀⠀⠀⠀⠀⠀⠀⠀⠀⠀⠀⠀⠙⡇</a:t>
            </a:r>
            <a:br/>
            <a:r>
              <a:t>⣿⣿⣿⣿⣿⣿⣿⣿⣿⣿⣿⣿⣿⣿⣿⣿⣿⣿⣿⣿⣿⣿⣿⣿⣿⣿⣿⣿⠿⠿⠿⢿⣿⣿⣿⣿⣿⣿⣿⣿⣿⣿⣿⣿⣿⣿⣿⣿⣿⣿⣿⡄⠀⠀⠀⠀⠀⠀⠀⠀⠀⠀⠀⠀⠀⠀⠀⠀⠀⠀⠀⠀⠀⠀⠀⠀⠀⠀⠀⠀⠀⠀⠀⠀⠀⠀⠀⠀⠀⠀⠀</a:t>
            </a:r>
            <a:br/>
            <a:r>
              <a:t>⣿⣿⣿⣿⣿⣿⣿⣿⣿⣿⣿⣿⣿⣿⣿⣿⣿⣿⣿⣿⣿⣿⣿⣿⡿⠋⠁⠀⠀⠀⠀⠀⠈⠙⠿⣿⣿⣿⣿⣿⣿⣿⣿⣿⣿⣿⣿⣿⣿⣿⣿⣿⠀⠀⠀⠀⠀⠀⠀⠀⠀⠀⠀⠀⠀⠀⠀⠀⠀⠀⠀⠀⠀⠀⠀⠀⠀⠀⠀⠀⠀⠀⠀⠀⠀⠀⠀⠀⠀⠀⠀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⣿⣿⣿⣿⣿⣿⣿⣿⣿⣿⣿⣿⣿⣿⣿⣿⣿⣿⣿⣿⣿⣿⡿⠋⠀⠀⠀⠀⠀⠀⠀⠀⠀⠀⠀⠙⣿⣿⣿⣿⣿⣿⣿⣿⣿⣿⣿⣿⣿⣿⣿⣿⡄⠀⠀⠀⠀⠀⠀⠀⠀⠀⠀⠀⠀⠀⠀⠀⠀⠀⠀⠀⠀⠀⠀⠀⠀⠀⠀⠀⠀⠀⠀⠀⠀⠀⠀⠀⠀⠀⠀</a:t>
            </a:r>
            <a:br/>
            <a:r>
              <a:t>⣿⣿⣿⣿⣿⣿⣿⣿⣿⣿⣿⣿⣿⣿⣿⣿⣿⣿⣿⣿⣿⡟⠀⠀⠀⠀⠀⠀⠀⠀⠀⠀⠀⠀⠀⠀⢸⣿⣿⣿⣿⣿⣿⣿⣿⣿⣿⣿⣿⣿⣿⣿⡇⠀⠀⠀⠀⠀⠀⠀⠀⠀⠀⠀⠀⠀⠀⠀⠀⠀⠀⠀⠀⠀⠀⠀⠀⠀⠀⠀⠀⠀⠀⠀⠀⠀⠀⠀⠀⠀⠀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⣿⣿⣿⣿⣿⣿⣿⣿⣿⣿⣿⣿⣿⣿⣿⣿⣿⣿⣿⣿⣿⠀⠀⠀⠀⠀⠀⠀⠀⠀⠀⠀⠀⠀⠀⠀⢸⣿⣿⣿⣿⣿⣿⣿⣿⣿⣿⣿⣿⣿⣿⣿⡇⠀⠀⠀⠀⠀⠀⠀⠀⠀⠀⠀⠀⠀⠀⠀⠀⠀⠀⠀⠀⠀⠀⠀⠀⠀⠀⠀⠀⠀⠀⠀⠀⠀⠀⠀⠀⠀⠀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⣿⣿⣿⣿⣿⣿⣿⣿⣿⣿⣿⣿⣿⣿⣿⣿⣿⣿⣿⣿⣿⠀⠀⠀⠀⠀⠀⠀⠀⠀⠀⠀⠀⠀⠀⠀⣼⣿⣿⣿⣿⣿⣿⣿⣿⣿⣿⣿⣿⣿⣿⣿⡇⠀⠀⠀⠀⠀⠀⠀⠀⠀⠀⠀⠀⠀⠀⠀⠀⠀⠀⠀⠀⠀⠀⠀⠀⠀⠀⠀⠀⠀⠀⠀⠀⠀⠀⠀⠀⠀⠀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⣿⣿⣿⣿⣿⣿⣿⣿⣿⣿⣿⣿⣿⣿⣿⣿⣿⣿⣿⣿⣿⣆⠀⠀⠀⠀⠀⠀⠀⠀⠀⠀⠀⠀⢀⣼⣿⣿⣿⣿⣿⣿⣿⣿⣿⣿⣿⣿⣿⣿⣿⣿⡇⠀⠀⠀⠀⠀⠀⠀⠀⠀⠀⠀⠀⠀⠀⠀⠀⠀⠀⠀⠀⠀⠀⠀⠀⠀⠀⠀⠀⠀⠀⠀⠀⠀⠀⠀⠀⠀⠀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⣿⣿⣿⣿⣿⣿⣿⣿⣿⣿⣿⣿⣿⣿⣿⣿⣿⣿⣿⣿⣿⣿⣷⣄⠀⠀⠀⠀⠀⠀⠀⠀⢀⣴⣿⣿⣿⣿⣿⣿⣿⣿⣿⣿⣿⣿⣿⣿⣿⣿⣿⣿⠀⠀⠀⠀⠀⠀⠀⠀⠀⠀⠀⠀⠀⠀⠀⠀⠀⠀⠀⠀⠀⠀⠀⠀⠀⠀⠀⠀⠀⠀⠀⠀⠀⠀⠀⠀⠀⠀⠀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⣿⣿⣿⣿⣿⣿⣿⣿⣿⣿⣿⣿⣿⣿⣿⣿⣿⣿⣿⣿⣿⣿⣿⣿⣷⣶⣤⣤⣤⣤⣶⣾⣿⣿⣿⣿⣿⣿⣿⣿⣿⣿⣿⣿⣿⣿⣿⣿⣿⣿⣿⠇⠀⠀⠀⠀⠀⠀⠀⠀⠀⠀⠀⠀⠀⠀⠀⠀⠀⠀⠀⠀⠀⠀⠀⠀⠀⠀⠀⠀⠀⠀⠀⠀⠀⠀⠀⠀⠀⠀⠀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⣿⣿⣿⣿⣿⣿⣿⣿⣿⣿⣿⣿⣿⣿⣿⣿⣿⣿⣿⣿⣿⣿⣿⣿⣿⣿⣿⣿⣿⣿⣿⣿⣿⣿⣿⣿⣿⣿⣿⣿⣿⣿⣿⣿⣿⣿⣿⣿⣿⣿⡟⠀⠀⠀⠀⠀⠀⠀⠀⠀⠀⠀⠀⠀⠀⠀⠀⠀⠀⠀⠀⠀⠀⠀⠀⠀⠀⠀⠀⠀⠀⠀⠀⠀⠀⠀⠀⠀⠀⠀⠀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⣿⣿⣿⣿⣿⣿⣿⣿⣿⣿⣿⣿⣿⣿⣿⣿⣿⣿⣿⣿⣿⣿⣿⣿⣿⣿⣿⣿⣿⣿⣿⣿⣿⣿⣿⣿⣿⣿⣿⣿⣿⣿⣿⣿⣿⣿⣿⣿⡟⠁⠀⠀⠀⠀⠀⠀⠀⠀⠀⠀⠀⠀⠀⠀⠀⠀⠀⠀⠀⠀⠀⠀⠀⠀⠀⠀⠀⠀⠀⠀⠀⠀⠀⠀⠀⠀⠀⠀⠀⠀⠀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⣿⣿⣿⣿⣿⣿⣿⣿⣿⣿⣿⣿⣿⣿⣿⣿⣿⣿⣿⣿⣿⣿⣿⣿⣿⣿⣿⣿⣿⣿⣿⣿⣿⣿⣿⣿⣿⣿⣿⣿⣿⣿⣿⣿⣿⣿⣿⠏⠀⠀⠀⠀⠀⠀⠀⠀⠀⠀⠀⠀⠀⠀⠀⠀⠀⠀⠀⠀⠀⠀⠀⠀⠀⠀⠀⠀⠀⠀⠀⠀⠀⠀⠀⠀⠀⠀⠀⠀⠀⠀⠀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⣿⣿⣿⣿⣿⣿⣿⣿⣿⣿⣿⣿⣿⣿⣿⣿⣿⣿⣿⣿⣿⣿⣿⣿⣿⣿⣿⣿⣿⣿⣿⣿⣿⣿⣿⣿⣿⣿⣿⣿⣿⣿⣿⣿⣿⠟⠁⠀⠀⠀⠀⠀⠀⠀⠀⠀⠀⠀⠀⠀⠀⠀⠀⠀⠀⠀⠀⠀⠀⠀⠀⠀⠀⠀⠀⠀⠀⠀⠀⠀⠀⠀⠀⠀⠀⠀⠀⠀⠀⠀⠀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⣿⣿⣿⣿⣿⣿⣿⣿⣿⣿⣿⣿⣿⣿⣿⣿⣿⣿⣿⣿⣿⣿⣿⣿⣿⣿⣿⣿⣿⣿⣿⣿⣿⣿⣿⣿⣿⣿⣿⣿⣿⣿⣿⠟⠁⠀⠀⠀⠀⠀⠀⠀⠀⠀⠀⠀⠀⠀⠀⠀⠀⠀⠀⠀⠀⠀⠀⠀⠀⠀⠀⠀⠀⠀⠀⠀⠀⠀⠀⠀⠀⠀⠀⠀⠀⠀⠀⠀⠀⠀⠀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⣿⣿⣿⣿⣿⣿⣿⣿⣿⣿⣿⣿⣿⣿⣿⣿⣿⣿⣿⣿⣿⣿⣿⣿⣿⣿⣿⣿⣿⣿⣿⣿⣿⣿⣿⣿⣿⣿⣿⣿⣿⡟⠁⠀⠀⠀⠀⠀⠀⠀⠀⠀⠀⠀⠀⠀⠀⠀⠀⠀⠀⠀⠀⠀⠀⠀⠀⠀⠀⠀⠀⠀⠀⠀⠀⠀⠀⠀⠀⠀⠀⠀⠀⠀⠀⠀⠀⠀⠀⠀⠀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⣿⣿⣿⣿⣿⣿⣿⣿⣿⣿⣿⣿⣿⣿⣿⣿⣿⣿⣿⣿⣿⣿⣿⣿⣿⣿⣿⣿⣿⣿⣿⣿⣿⣿⣿⣿⣿⣿⣿⣿⠏⠀⠀⠀⠀⠀⠀⠀⠀⠀⠀⠀⠀⠀⠀⠀⠀⠀⠀⠀⠀⠀⠀⠀⠀⠀⠀⠀⠀⠀⠀⠀⠀⠀⠀⠀⠀⠀⠀⠀⠀⠀⠀⠀⠀⠀⠀⠀⠀⠀⠀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⣿⣿⣿⣿⣿⣿⣿⣿⣿⣿⣿⣿⣿⣿⣿⣿⣿⣿⣿⣿⣿⣿⣿⣿⣿⣿⣿⣿⣿⣿⣿⣿⣿⣿⣿⣿⣿⣿⣿⠃⠀⠀⠀⠀⠀⠀⠀⠀⠀⠀⠀⠀⠀⠀⠀⠀⠀⠀⠀⠀⠀⠀⠀⠀⠀⠀⠀⠀⠀⠀⠀⠀⠀⠀⠀⠀⠀⠀⠀⠀⠀⠀⠀⠀⠀⠀⠀⠀⠀⠀⠀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⣿⣿⣿⣿⣿⣿⣿⣿⣿⣿⣿⣿⣿⣿⣿⣿⣿⣿⣿⣿⣿⣿⣿⣿⣿⣿⣿⣿⣿⣿⣿⣿⣿⣿⣿⣿⣿⡿⠃⠀⠀⠀⠀⠀⠀⠀⠀⠀⠀⠀⠀⠀⠀⠀⠀⠀⠀⠀⠀⠀⠀⠀⠀⠀⠀⠀⠀⠀⠀⠀⠀⠀⠀⠀⠀⠀⠀⠀⠀⠀⠀⠀⠀⠀⠀⠀⠀⠀⠀⠀⠀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⣿⣿⣿⣿⣿⣿⣿⣿⣿⣿⣿⣿⣿⣿⣿⣿⣿⣿⣿⣿⣿⣿⣿⣿⣿⣿⣿⣿⣿⣿⣿⣿⣿⣿⣿⣿⡏⠀⠀⠀⠀⠀⠀⠀⠀⠀⠀⠀⠀⠀⠀⠀⠀⠀⠀⠀⠀⠀⢀⣀⣠⣤⣄⡀⠀⠀⠀⠀⠀⠀⠀⠀⠀⠀⠀⠀⠀⠀⠀⠀⠀⠀⠀⠀⠀⠀⠀⠀⠀⠀⠀</a:t>
            </a:r>
            <a:br/>
            <a:r>
              <a:t>⣿⣿⣿⣿⣿⣿⣿⣿⣿⣿⣿⣿⣿⣿⣿⣿⣿⣿⣿⣿⣿⣿⣿⣿⣿⣿⣿⣿⣿⣿⣿⣿⣿⣿⣿⣿⠁⠀⠀⠀⠀⠀⠀⠀⠀⠀⠀⠀⠀⠀⠀⠀⠀⠀⠀⠀⠀⣴⣿⣿⣿⣿⣿⣿⣷⣦⡀⠀⠀⠀⠀⠀⠀⠀⠀⠀⠀⠀⠀⠀⠀⠀⠀⠀⠀⠀⠀⠀⠀⠀⠀</a:t>
            </a:r>
            <a:br/>
            <a:r>
              <a:t>⣿⣿⣿⣿⣿⣿⣿⣿⣿⣿⣿⣿⣿⣿⣿⣿⣿⣿⣿⣿⣿⣿⣿⣿⣿⣿⣿⣿⣿⣿⣿⣿⣿⣿⣿⡿⠀⠀⠀⠀⠀⠀⠀⠀⠀⠀⠀⠀⠀⠀⠀⠀⠀⠀⠀⠀⢸⣿⣿⣿⣿⣿⣿⣿⣿⣿⣷⡀⠀⠀⠀⠀⠀⠀⠀⠀⠀⠀⠀⠀⠀⠀⠀⠀⠀⠀⠀⠀⠀⠀⠀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⣿⣿⣿⣿⣿⣿⣿⣿⣿⣿⣿⣿⣿⣿⣿⣿⣿⣿⣿⣿⣿⣿⣿⣿⣿⣿⣿⣿⣿⣿⣿⣿⣿⣿⣿⡇⠀⠀⠀⠀⠀⠀⠀⠀⠀⠀⠀⠀⠀⠀⠀⠀⠀⠀⠀⠀⢸⣿⣿⣿⣿⣿⣿⣿⣿⣿⣿⡇⠀⠀⠀⠀⠀⠀⠀⠀⠀⠀⠀⠀⠀⠀⠀⠀⠀⠀⠀⠀⠀⠀⠀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⣿⣿⣿⣿⣿⣿⣿⣿⣿⣿⣿⣿⣿⣿⣿⣿⣿⣿⣿⣿⣿⣿⣿⣿⣿⣿⣿⣿⣿⣿⣿⣿⣿⣿⣿⡇⠀⠀⠀⠀⠀⠀⠀⠀⠀⠀⠀⠀⠀⠀⠀⠀⠀⠀⠀⠀⠀⢻⣿⣿⣿⣿⣿⣿⣿⣿⣿⠇⠀⠀⠀⠀⠀⠀⠀⠀⠀⠀⠀⠀⠀⠀⠀⠀⠀⠀⠀⠀⠀⠀⠀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⣿⣿⣿⣿⣿⣿⣿⣿⣿⣿⣿⣿⣿⣿⣿⣿⣿⣿⣿⣿⣿⣿⣿⣿⣿⣿⣿⣿⣿⣿⣿⣿⣿⣿⣿⡇⠀⠀⠀⠀⠀⠀⠀⠀⠀⠀⠀⠀⠀⠀⠀⠀⠀⠀⠀⠀⠀⠀⠙⠿⣿⣿⣿⣿⣿⡿⠋⠀⠀⠀⠀⠀⠀⠀⠀⠀⠀⠀⠀⠀⠀⠀⠀⠀⠀⠀⠀⠀⠀⠀⠀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⣿⣿⣿⣿⣿⣿⣿⣿⣿⣿⣿⣿⣿⣿⣿⣿⣿⣿⣿⣿⣿⣿⣿⣿⣿⣿⣿⣿⣿⣿⣿⣿⣿⣿⣿⣿⠀⠀⠀⠀⠀⠀⠀⠀⠀⠀⠀⠀⠀⠀⠀⠀⠀⠀⠀⠀⠀⠀⠀⠀⠀⠀⠉⠁⠀⠀⠀⠀⠀⠀⠀⠀⠀⠀⠀⠀⠀⠀⠀⠀⠀⠀⠀⠀⠀⠀⠀⠀⠀⠀⠀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⠙⣿⣿⣿⣿⣿⣿⣿⣿⣿⣿⣿⣿⣿⣿⣿⣿⣿⣿⣿⣿⣿⣿⣿⣿⣿⣿⣿⣿⣿⣿⣿⣿⣿⣿⣿⣷⠀⠀⠀⠀⠀⠀⠀⠀⠀⠀⠀⠀⠀⠀⠀⠀⠀⠀⠀⠀⠀⠀⠀⠀⠀⠀⠀⠀⠀⠀⠀⠀⠀⠀⠀⠀⠀⠀⠀⠀⠀⠀⠀⠀⠀⠀⠀⠀⠀⠀⠀⠀⣠⡇</a:t>
            </a:r>
            <a:br/>
            <a:r>
              <a:t>⠀⠈⢻⣿⣿⣿⣿⣿⣿⣿⣿⣿⣿⣿⣿⣿⣿⣿⣿⣿⣿⣿⣿⣿⣿⣿⣿⣿⣿⣿⣿⣿⣿⣿⣿⣿⣿⣧⠀⠀⠀⠀⠀⠀⠀⠀⠀⠀⠀⠀⠀⠀⠀⠀⠀⠀⠀⠀⠀⠀⠀⠀⠀⠀⠀⠀⠀⠀⠀⠀⠀⠀⠀⠀⠀⠀⠀⠀⠀⠀⠀⠀⠀⠀⠀⠀⠀⠀⣴⠟⠁</a:t>
            </a:r>
            <a:br/>
            <a:r>
              <a:t>⠀⠀⠀⠙⢿⣿⣿⣿⣿⣿⣿⣿⣿⣿⣿⣿⣿⣿⣿⣿⣿⣿⣿⣿⣿⣿⣿⣿⣿⣿⣿⣿⣿⣿⣿⣿⣿⣿⣧⠀⠀⠀⠀⠀⠀⠀⠀⠀⠀⠀⠀⠀⠀⠀⠀⠀⠀⠀⠀⠀⠀⠀⠀⠀⠀⠀⠀⠀⠀⠀⠀⠀⠀⠀⠀⠀⠀⠀⠀⠀⠀⠀⠀⠀⠀⠀⢠⠞⠁⠀⠀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⠀⠀⠀⣴⣿⣿⣿⣿⣿⣿⣿⣿⣿⣿⣿⣿⣿⣿⣿⣿⣿⣿⣿⣿⣿⣿⣿⣿⣿⣿⣿⣿⣿⣿⣿⣿⣿⣿⣿⣿⣿⣿⣿⣿⣿⣿⣿⣿⣿⣿⣿⣿⣿⣿⣿⣇⠀⠀⠀⠀⠀⠀⠀⠀⠀⠀⠀⠀⠀⠀⠀⠀⠀⠀⠀⠀⠀⠀⠀⠀⠀⠀⠀⠀⠀⠀⠈⢻⣿⣿⡇</a:t>
            </a:r>
            <a:br/>
            <a:r>
              <a:t>⠀⢠⣾⣿⣿⣿⣿⣿⣿⣿⣿⣿⣿⣿⣿⣿⣿⣿⣿⣿⣿⣿⣿⣿⣿⣿⣿⣿⣿⣿⣿⣿⣿⣿⣿⣿⣿⣿⣿⣿⣿⣿⣿⣿⣿⣿⣿⣿⣿⣿⣿⣿⣿⣿⣿⣿⣆⠀⠀⠀⠀⠀⠀⠀⠀⠀⠀⠀⠀⠀⠀⠀⠀⠀⠀⠀⠀⠀⠀⠀⠀⠀⠀⠀⠀⠀⠀⠀⠙⣿⡇</a:t>
            </a:r>
            <a:br/>
            <a:r>
              <a:t>⣰⣿⣿⣿⣿⣿⣿⣿⣿⣿⣿⣿⣿⣿⣿⣿⣿⣿⣿⣿⣿⣿⣿⣿⣿⣿⣿⣿⣿⣿⠿⠛⠉⠉⠀⠉⠉⠙⠻⣿⣿⣿⣿⣿⣿⣿⣿⣿⣿⣿⣿⣿⣿⣿⣿⣿⣿⠀⠀⠀⠀⠀⠀⠀⠀⠀⠀⠀⠀⠀⠀⠀⠀⠀⠀⠀⠀⠀⠀⠀⠀⠀⠀⠀⠀⠀⠀⠀⠀⠈⠇</a:t>
            </a:r>
            <a:br/>
            <a:r>
              <a:t>⣿⣿⣿⣿⣿⣿⣿⣿⣿⣿⣿⣿⣿⣿⣿⣿⣿⣿⣿⣿⣿⣿⣿⣿⣿⣿⣿⡿⠋⠀⠀⠀⠀⠀⠀⠀⠀⠀⠀⠈⠻⣿⣿⣿⣿⣿⣿⣿⣿⣿⣿⣿⣿⣿⣿⣿⣿⡇⠀⠀⠀⠀⠀⠀⠀⠀⠀⠀⠀⠀⠀⠀⠀⠀⠀⠀⠀⠀⠀⠀⠀⠀⠀⠀⠀⠀⠀⠀⠀⠀⠀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⣿⣿⣿⣿⣿⣿⣿⣿⣿⣿⣿⣿⣿⣿⣿⣿⣿⣿⣿⣿⣿⣿⣿⣿⣿⣿⠏⠀⠀⠀⠀⠀⠀⠀⠀⠀⠀⠀⠀⠀⠀⢹⣿⣿⣿⣿⣿⣿⣿⣿⣿⣿⣿⣿⣿⣿⣿⣧⠀⠀⠀⠀⠀⠀⠀⠀⠀⠀⠀⠀⠀⠀⠀⠀⠀⠀⠀⠀⠀⠀⠀⠀⠀⠀⠀⠀⠀⠀⠀⠀⠀</a:t>
            </a:r>
            <a:br/>
            <a:r>
              <a:t>⣿⣿⣿⣿⣿⣿⣿⣿⣿⣿⣿⣿⣿⣿⣿⣿⣿⣿⣿⣿⣿⣿⣿⣿⣿⣿⠀⠀⠀⠀⠀⠀⠀⠀⠀⠀⠀⠀⠀⠀⠀⠈⣿⣿⣿⣿⣿⣿⣿⣿⣿⣿⣿⣿⣿⣿⣿⣿⠀⠀⠀⠀⠀⠀⠀⠀⠀⠀⠀⠀⠀⠀⠀⠀⠀⠀⠀⠀⠀⠀⠀⠀⠀⠀⠀⠀⠀⠀⠀⠀⠀</a:t>
            </a:r>
            <a:br/>
            <a:r>
              <a:t>⣿⣿⣿⣿⣿⣿⣿⣿⣿⣿⣿⣿⣿⣿⣿⣿⣿⣿⣿⣿⣿⣿⣿⣿⣿⣧⠀⠀⠀⠀⠀⠀⠀⠀⠀⠀⠀⠀⠀⠀⠀⢸⣿⣿⣿⣿⣿⣿⣿⣿⣿⣿⣿⣿⣿⣿⣿⡟⠀⠀⠀⠀⠀⠀⠀⠀⠀⠀⠀⠀⠀⠀⠀⠀⠀⠀⠀⠀⠀⠀⠀⠀⠀⠀⠀⠀⠀⠀⠀⠀⠀</a:t>
            </a:r>
            <a:br/>
            <a:r>
              <a:t>⣿⣿⣿⣿⣿⣿⣿⣿⣿⣿⣿⣿⣿⣿⣿⣿⣿⣿⣿⣿⣿⣿⣿⣿⣿⣿⡄⠀⠀⠀⠀⠀⠀⠀⠀⠀⠀⠀⠀⠀⣠⣾⣿⣿⣿⣿⣿⣿⣿⣿⣿⣿⣿⣿⣿⣿⣿⡇⠀⠀⠀⠀⠀⠀⠀⠀⠀⠀⠀⠀⠀⠀⠀⠀⠀⠀⠀⠀⠀⠀⠀⠀⠀⠀⠀⠀⠀⠀⠀⠀⠀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⣿⣿⣿⣿⣿⣿⣿⣿⣿⣿⣿⣿⣿⣿⣿⣿⣿⣿⣿⣿⣿⣿⣿⣿⣿⣿⣷⣦⡀⠀⠀⠀⠀⠀⠀⠀⠀⠀⣠⣴⣿⣿⣿⣿⣿⣿⣿⣿⣿⣿⣿⣿⣿⣿⣿⣿⣿⠁⠀⠀⠀⠀⠀⠀⠀⠀⠀⠀⠀⠀⠀⠀⠀⠀⠀⠀⠀⠀⠀⠀⠀⠀⠀⠀⠀⠀⠀⠀⠀⠀⠀</a:t>
            </a:r>
            <a:br/>
            <a:r>
              <a:t>⣿⣿⣿⣿⣿⣿⣿⣿⣿⣿⣿⣿⣿⣿⣿⣿⣿⣿⣿⣿⣿⣿⣿⣿⣿⣿⣿⣿⣿⣶⣤⣀⣀⣀⣠⣤⣶⣿⣿⣿⣿⣿⣿⣿⣿⣿⣿⣿⣿⣿⣿⣿⣿⣿⣿⣿⡏⠀⠀⠀⠀⠀⠀⠀⠀⠀⠀⠀⠀⠀⠀⠀⠀⠀⠀⠀⠀⠀⠀⠀⠀⠀⠀⠀⠀⠀⠀⠀⠀⠀⠀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⣿⣿⣿⣿⣿⣿⣿⣿⣿⣿⣿⣿⣿⣿⣿⣿⣿⣿⣿⣿⣿⣿⣿⣿⣿⣿⣿⣿⣿⣿⣿⣿⣿⣿⣿⣿⣿⣿⣿⣿⣿⣿⣿⣿⣿⣿⣿⣿⣿⣿⣿⣿⣿⡿⠁⠀⠀⠀⠀⠀⠀⠀⠀⠀⠀⠀⠀⠀⠀⠀⠀⠀⠀⠀⠀⠀⠀⠀⠀⠀⠀⠀⠀⠀⠀⠀⠀⠀⠀⠀⠀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⣿⣿⣿⣿⣿⣿⣿⣿⣿⣿⣿⣿⣿⣿⣿⣿⣿⣿⣿⣿⣿⣿⣿⣿⣿⣿⣿⣿⣿⣿⣿⣿⣿⣿⣿⣿⣿⣿⣿⣿⣿⣿⣿⣿⣿⣿⣿⣿⣿⣿⣿⣿⠟⠀⠀⠀⠀⠀⠀⠀⠀⠀⠀⠀⠀⠀⠀⠀⠀⠀⠀⠀⠀⠀⠀⠀⠀⠀⠀⠀⠀⠀⠀⠀⠀⠀⠀⠀⠀⠀⠀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⣿⣿⣿⣿⣿⣿⣿⣿⣿⣿⣿⣿⣿⣿⣿⣿⣿⣿⣿⣿⣿⣿⣿⣿⣿⣿⣿⣿⣿⣿⣿⣿⣿⣿⣿⣿⣿⣿⣿⣿⣿⣿⣿⣿⣿⣿⣿⣿⠟⠃⠀⠀⠀⠀⠀⠀⠀⠀⠀⠀⠀⠀⠀⠀⠀⠀⠀⠀⠀⠀⠀⠀⠀⠀⠀⠀⠀⠀⠀⠀⠀⠀⠀⠀⠀⠀⠀⠀⠀⠀⠀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⣿⣿⣿⣿⣿⣿⣿⣿⣿⣿⣿⣿⣿⣿⣿⣿⣿⣿⣿⣿⣿⣿⣿⣿⣿⣿⣿⣿⣿⣿⣿⣿⣿⣿⣿⣿⣿⣿⣿⣿⣿⣿⣿⣿⣿⠿⠋⠁⠀⠀⠀⠀⠀⠀⠀⠀⠀⠀⠀⠀⠀⠀⠀⠀⠀⠀⠀⠀⠀⠀⠀⠀⠀⠀⠀⠀⠀⠀⠀⠀⠀⠀⠀⠀⠀⠀⠀⠀⠀⠀⠀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⣿⣿⣿⣿⣿⣿⣿⣿⣿⣿⣿⣿⣿⣿⣿⣿⣿⣿⣿⣿⣿⣿⣿⣿⣿⣿⣿⣿⣿⣿⣿⣿⣿⣿⣿⣿⣿⣿⣿⣿⣿⡿⠟⠋⠀⠀⠀⠀⠀⠀⠀⠀⠀⠀⠀⠀⠀⠀⠀⠀⠀⠀⠀⠀⠀⠀⠀⠀⠀⠀⠀⠀⠀⠀⠀⠀⠀⠀⠀⠀⠀⠀⠀⠀⠀⠀⠀⠀⠀⠀⠀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⣿⣿⣿⣿⣿⣿⣿⣿⣿⣿⣿⣿⣿⣿⣿⣿⣿⣿⣿⣿⣿⣿⣿⣿⣿⣿⣿⣿⣿⣿⣿⣿⣿⣿⣿⣿⣿⣿⣿⡿⠋⠀⠀⠀⠀⠀⠀⠀⠀⠀⠀⠀⠀⠀⠀⠀⠀⠀⠀⠀⠀⠀⠀⠀⠀⠀⠀⠀⠀⠀⠀⠀⠀⠀⠀⠀⠀⠀⠀⠀⠀⠀⠀⠀⠀⠀⠀⠀⠀⠀⠀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⣿⣿⣿⣿⣿⣿⣿⣿⣿⣿⣿⣿⣿⣿⣿⣿⣿⣿⣿⣿⣿⣿⣿⣿⣿⣿⣿⣿⣿⣿⣿⣿⣿⣿⣿⣿⣿⠟⠁⠀⠀⠀⠀⠀⠀⠀⠀⠀⠀⠀⠀⠀⠀⠀⠀⠀⠀⠀⠀⠀⠀⠀⠀⠀⠀⠀⠀⠀⠀⠀⠀⠀⠀⠀⠀⠀⠀⠀⠀⠀⠀⠀⠀⠀⠀⠀⠀⠀⠀⠀⠀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⣿⣿⣿⣿⣿⣿⣿⣿⣿⣿⣿⣿⣿⣿⣿⣿⣿⣿⣿⣿⣿⣿⣿⣿⣿⣿⣿⣿⣿⣿⣿⣿⣿⣿⣿⡿⠋⠀⠀⠀⠀⠀⠀⠀⠀⠀⠀⠀⠀⠀⠀⠀⠀⠀⠀⠀⠀⠀⠀⠀⠀⠀⠀⠀⠀⠀⠀⠀⠀⠀⠀⠀⠀⠀⠀⠀⠀⠀⠀⠀⠀⠀⠀⠀⠀⠀⠀⠀⠀⠀⠀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⣿⣿⣿⣿⣿⣿⣿⣿⣿⣿⣿⣿⣿⣿⣿⣿⣿⣿⣿⣿⣿⣿⣿⣿⣿⣿⣿⣿⣿⣿⣿⣿⣿⣿⠟⠀⠀⠀⠀⠀⠀⠀⠀⠀⠀⠀⠀⠀⠀⠀⠀⠀⠀⠀⠀⠀⠀⠀⠀⠀⠀⠀⠀⠀⠀⠀⠀⠀⠀⠀⠀⠀⠀⠀⠀⠀⠀⠀⠀⠀⠀⠀⠀⠀⠀⠀⠀⠀⠀⠀⠀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⣿⣿⣿⣿⣿⣿⣿⣿⣿⣿⣿⣿⣿⣿⣿⣿⣿⣿⣿⣿⣿⣿⣿⣿⣿⣿⣿⣿⣿⣿⣿⣿⣿⠏⠀⠀⠀⠀⠀⠀⠀⠀⠀⠀⠀⠀⠀⠀⠀⠀⠀⠀⠀⠀⠀⠀⠀⠀⠀⠀⠀⠀⠀⠀⠀⠀⠀⠀⠀⠀⠀⠀⠀⠀⠀⠀⠀⠀⠀⠀⠀⠀⠀⠀⠀⠀⠀⠀⠀⠀⠀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⣿⣿⣿⣿⣿⣿⣿⣿⣿⣿⣿⣿⣿⣿⣿⣿⣿⣿⣿⣿⣿⣿⣿⣿⣿⣿⣿⣿⣿⣿⣿⣿⠏⠀⠀⠀⠀⠀⠀⠀⠀⠀⠀⠀⠀⠀⠀⠀⠀⠀⠀⠀⠀⠀⠀⠀⠀⠀⠀⠀⠀⠀⠀⠀⠀⠀⠀⠀⠀⠀⠀⠀⠀⠀⠀⠀⠀⠀⠀⠀⠀⠀⠀⠀⠀⠀⠀⠀⠀⠀⠀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⣿⣿⣿⣿⣿⣿⣿⣿⣿⣿⣿⣿⣿⣿⣿⣿⣿⣿⣿⣿⣿⣿⣿⣿⣿⣿⣿⣿⣿⣿⣿⠀⠀⠀⠀⠀⠀⠀⠀⠀⠀⠀⠀⠀⠀⠀⠀⠀⠀⠀⠀⠀⠀⣠⣤⣶⣶⣶⣤⣀⠀⠀⠀⠀⠀⠀⠀⠀⠀⠀⠀⠀⠀⠀⠀⠀⠀⠀⠀⠀⠀⠀⠀⠀⠀⠀⠀⠀⠀⠀⠀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⣿⣿⣿⣿⣿⣿⣿⣿⣿⣿⣿⣿⣿⣿⣿⣿⣿⣿⣿⣿⣿⣿⣿⣿⣿⣿⣿⣿⣿⣿⡇⠀⠀⠀⠀⠀⠀⠀⠀⠀⠀⠀⠀⠀⠀⠀⠀⠀⠀⠀⠀⠀⣼⣿⣿⣿⣿⣿⣿⣿⣷⡀⠀⠀⠀⠀⠀⠀⠀⠀⠀⠀⠀⠀⠀⠀⠀⠀⠀⠀⠀⠀⠀⠀⠀⠀⠀⠀⠀⠀⠀</a:t>
            </a:r>
            <a:br/>
            <a:r>
              <a:t>⣿⣿⣿⣿⣿⣿⣿⣿⣿⣿⣿⣿⣿⣿⣿⣿⣿⣿⣿⣿⣿⣿⣿⣿⣿⣿⣿⣿⣿⣿⠃⠀⠀⠀⠀⠀⠀⠀⠀⠀⠀⠀⠀⠀⠀⠀⠀⠀⠀⠀⠀⢰⣿⣿⣿⣿⣿⣿⣿⣿⣿⣿⡄⠀⠀⠀⠀⠀⠀⠀⠀⠀⠀⠀⠀⠀⠀⠀⠀⠀⠀⠀⠀⠀⠀⠀⠀⠀⠀⠀⠀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⣿⣿⣿⣿⣿⣿⣿⣿⣿⣿⣿⣿⣿⣿⣿⣿⣿⣿⣿⣿⣿⣿⣿⣿⣿⣿⣿⣿⣿⣿⠀⠀⠀⠀⠀⠀⠀⠀⠀⠀⠀⠀⠀⠀⠀⠀⠀⠀⠀⠀⠀⠸⣿⣿⣿⣿⣿⣿⣿⣿⣿⣿⡇⠀⠀⠀⠀⠀⠀⠀⠀⠀⠀⠀⠀⠀⠀⠀⠀⠀⠀⠀⠀⠀⠀⠀⠀⠀⠀⠀⠀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⣿⣿⣿⣿⣿⣿⣿⣿⣿⣿⣿⣿⣿⣿⣿⣿⣿⣿⣿⣿⣿⣿⣿⣿⣿⣿⣿⣿⣿⣿⠀⠀⠀⠀⠀⠀⠀⠀⠀⠀⠀⠀⠀⠀⠀⠀⠀⠀⠀⠀⠀⠀⠻⣿⣿⣿⣿⣿⣿⣿⣿⣿⠁⠀⠀⠀⠀⠀⠀⠀⠀⠀⠀⠀⠀⠀⠀⠀⠀⠀⠀⠀⠀⠀⠀⠀⠀⠀⠀⠀⠀</a:t>
            </a:r>
            <a:br/>
            <a:r>
              <a:t>⣿⣿⣿⣿⣿⣿⣿⣿⣿⣿⣿⣿⣿⣿⣿⣿⣿⣿⣿⣿⣿⣿⣿⣿⣿⣿⣿⣿⣿⣿⡀⠀⠀⠀⠀⠀⠀⠀⠀⠀⠀⠀⠀⠀⠀⠀⠀⠀⠀⠀⠀⠀⠀⠈⠻⢿⣿⣿⣿⣿⠟⠁⠀⠀⠀⠀⠀⠀⠀⠀⠀⠀⠀⠀⠀⠀⠀⠀⠀⠀⠀⠀⠀⠀⠀⠀⠀⠀⠀⠀⠀</a:t>
            </a:r>
            <a:br/>
            <a:r>
              <a:t>⠙⣿⣿⣿⣿⣿⣿⣿⣿⣿⣿⣿⣿⣿⣿⣿⣿⣿⣿⣿⣿⣿⣿⣿⣿⣿⣿⣿⣿⣿⡇⠀⠀⠀⠀⠀⠀⠀⠀⠀⠀⠀⠀⠀⠀⠀⠀⠀⠀⠀⠀⠀⠀⠀⠀⠀⠀⠀⠀⠀⠀⠀⠀⠀⠀⠀⠀⠀⠀⠀⠀⠀⠀⠀⠀⠀⠀⠀⠀⠀⠀⠀⠀⠀⠀⠀⠀⠀⠀⢀⡆</a:t>
            </a:r>
            <a:br/>
            <a:r>
              <a:t>⠀⠘⢿⣿⣿⣿⣿⣿⣿⣿⣿⣿⣿⣿⣿⣿⣿⣿⣿⣿⣿⣿⣿⣿⣿⣿⣿⣿⣿⣿⣿⡀⠀⠀⠀⠀⠀⠀⠀⠀⠀⠀⠀⠀⠀⠀⠀⠀⠀⠀⠀⠀⠀⠀⠀⠀⠀⠀⠀⠀⠀⠀⠀⠀⠀⠀⠀⠀⠀⠀⠀⠀⠀⠀⠀⠀⠀⠀⠀⠀⠀⠀⠀⠀⠀⠀⠀⠀⣠⣿⡇</a:t>
            </a:r>
            <a:br/>
            <a:r>
              <a:t>⠀⠀⠀⠻⣿⣿⣿⣿⣿⣿⣿⣿⣿⣿⣿⣿⣿⣿⣿⣿⣿⣿⣿⣿⣿⣿⣿⣿⣿⣿⣿⣧⠀⠀⠀⠀⠀⠀⠀⠀⠀⠀⠀⠀⠀⠀⠀⠀⠀⠀⠀⠀⠀⠀⠀⠀⠀⠀⠀⠀⠀⠀⠀⠀⠀⠀⠀⠀⠀⠀⠀⠀⠀⠀⠀⠀⠀⠀⠀⠀⠀⠀⠀⠀⠀⠀⢀⣾⣿⣿⡇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⠀⠀⣠⣾⣿⣿⣿⣿⣿⣿⣿⣿⣿⣿⣿⣿⣿⣿⣿⣿⣿⣿⣿⣿⣿⣿⣿⣿⣿⣿⣿⣿⣿⣿⣿⣿⣿⣿⣿⣿⣿⣿⣿⡿⠿⠿⠿⠿⣿⣿⣿⣿⣿⣿⣿⣿⣿⣿⣿⣿⣿⣿⣿⣿⣿⣿⣿⣿⣿⡇⠀⠀⠀⠀⠀⠀⠀⠀⠀⠀⠀⠀⠀⠀⠀⠀⠀⠙⢿⣿⡇</a:t>
            </a:r>
            <a:br/>
            <a:r>
              <a:t>⠀⣴⣿⣿⣿⣿⣿⣿⣿⣿⣿⣿⣿⣿⣿⣿⣿⣿⣿⣿⣿⣿⣿⣿⣿⣿⣿⣿⣿⣿⣿⣿⣿⣿⣿⣿⣿⣿⣿⡿⠋⠁⠀⠀⠀⠀⠀⠀⠀⠈⠙⢿⣿⣿⣿⣿⣿⣿⣿⣿⣿⣿⣿⣿⣿⣿⣿⣿⣿⣷⠀⠀⠀⠀⠀⠀⠀⠀⠀⠀⠀⠀⠀⠀⠀⠀⠀⠀⠈⢻⡇</a:t>
            </a:r>
            <a:br/>
            <a:r>
              <a:t>⣾⣿⣿⣿⣿⣿⣿⣿⣿⣿⣿⣿⣿⣿⣿⣿⣿⣿⣿⣿⣿⣿⣿⣿⣿⣿⣿⣿⣿⣿⣿⣿⣿⣿⣿⣿⣿⣿⠋⠀⠀⠀⠀⠀⠀⠀⠀⠀⠀⠀⠀⠀⠙⣿⣿⣿⣿⣿⣿⣿⣿⣿⣿⣿⣿⣿⣿⣿⣿⣿⠀⠀⠀⠀⠀⠀⠀⠀⠀⠀⠀⠀⠀⠀⠀⠀⠀⠀⠀⠀⠁</a:t>
            </a:r>
            <a:br/>
            <a:r>
              <a:t>⣿⣿⣿⣿⣿⣿⣿⣿⣿⣿⣿⣿⣿⣿⣿⣿⣿⣿⣿⣿⣿⣿⣿⣿⣿⣿⣿⣿⣿⣿⣿⣿⣿⣿⣿⣿⣿⡇⠀⠀⠀⠀⠀⠀⠀⠀⠀⠀⠀⠀⠀⠀⠀⢸⣿⣿⣿⣿⣿⣿⣿⣿⣿⣿⣿⣿⣿⣿⣿⣿⠀⠀⠀⠀⠀⠀⠀⠀⠀⠀⠀⠀⠀⠀⠀⠀⠀⠀⠀⠀⠀</a:t>
            </a:r>
            <a:br/>
            <a:r>
              <a:t>⣿⣿⣿⣿⣿⣿⣿⣿⣿⣿⣿⣿⣿⣿⣿⣿⣿⣿⣿⣿⣿⣿⣿⣿⣿⣿⣿⣿⣿⣿⣿⣿⣿⣿⣿⣿⣿⠃⠀⠀⠀⠀⠀⠀⠀⠀⠀⠀⠀⠀⠀⠀⠀⢸⣿⣿⣿⣿⣿⣿⣿⣿⣿⣿⣿⣿⣿⣿⣿⣿⠂⠀⠀⠀⠀⠀⠀⠀⠀⠀⠀⠀⠀⠀⠀⠀⠀⠀⠀⠀⠀</a:t>
            </a:r>
            <a:br/>
            <a:r>
              <a:t>⣿⣿⣿⣿⣿⣿⣿⣿⣿⣿⣿⣿⣿⣿⣿⣿⣿⣿⣿⣿⣿⣿⣿⣿⣿⣿⣿⣿⣿⣿⣿⣿⣿⣿⣿⣿⣿⣇⠀⠀⠀⠀⠀⠀⠀⠀⠀⠀⠀⠀⠀⠀⠀⣸⣿⣿⣿⣿⣿⣿⣿⣿⣿⣿⣿⣿⣿⣿⣿⣿⠀⠀⠀⠀⠀⠀⠀⠀⠀⠀⠀⠀⠀⠀⠀⠀⠀⠀⠀⠀⠀</a:t>
            </a:r>
            <a:br/>
            <a:r>
              <a:t>⣿⣿⣿⣿⣿⣿⣿⣿⣿⣿⣿⣿⣿⣿⣿⣿⣿⣿⣿⣿⣿⣿⣿⣿⣿⣿⣿⣿⣿⣿⣿⣿⣿⣿⣿⣿⣿⣿⣦⠀⠀⠀⠀⠀⠀⠀⠀⠀⠀⠀⠀⠀⣴⣿⣿⣿⣿⣿⣿⣿⣿⣿⣿⣿⣿⣿⣿⣿⣿⡏⠀⠀⠀⠀⠀⠀⠀⠀⠀⠀⠀⠀⠀⠀⠀⠀⠀⠀⠀⠀⠀</a:t>
            </a:r>
            <a:br/>
            <a:r>
              <a:t>⣿⣿⣿⣿⣿⣿⣿⣿⣿⣿⣿⣿⣿⣿⣿⣿⣿⣿⣿⣿⣿⣿⣿⣿⣿⣿⣿⣿⣿⣿⣿⣿⣿⣿⣿⣿⣿⣿⣿⣷⣦⣄⡀⠀⠀⠀⠀⠀⢀⣀⣤⣾⣿⣿⣿⣿⣿⣿⣿⣿⣿⣿⣿⣿⣿⣿⣿⣿⣿⠀⠀⠀⠀⠀⠀⠀⠀⠀⠀⠀⠀⠀⠀⠀⠀⠀⠀⠀⠀⠀⠀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⣿⣿⣿⣿⣿⣿⣿⣿⣿⣿⣿⣿⣿⣿⣿⣿⣿⣿⣿⣿⣿⣿⣿⣿⣿⣿⣿⣿⣿⣿⣿⣿⣿⣿⣿⣿⣿⣿⣿⣿⣿⣿⣿⣿⣿⣿⣿⣿⣿⣿⣿⣿⣿⣿⣿⣿⣿⣿⣿⣿⣿⣿⣿⣿⣿⣿⣿⣿⠇⠀⠀⠀⠀⠀⠀⠀⠀⠀⠀⠀⠀⠀⠀⠀⠀⠀⠀⠀⠀⠀⠀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⣿⣿⣿⣿⣿⣿⣿⣿⣿⣿⣿⣿⣿⣿⣿⣿⣿⣿⣿⣿⣿⣿⣿⣿⣿⣿⣿⣿⣿⣿⣿⣿⣿⣿⣿⣿⣿⣿⣿⣿⣿⣿⣿⣿⣿⣿⣿⣿⣿⣿⣿⣿⣿⣿⣿⣿⣿⣿⣿⣿⣿⣿⣿⣿⣿⣿⣿⠏⠀⠀⠀⠀⠀⠀⠀⠀⠀⠀⠀⠀⠀⠀⠀⠀⠀⠀⠀⠀⠀⠀⠀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⣿⣿⣿⣿⣿⣿⣿⣿⣿⣿⣿⣿⣿⣿⣿⣿⣿⣿⣿⣿⣿⣿⣿⣿⣿⣿⣿⣿⣿⣿⣿⣿⣿⣿⣿⣿⣿⣿⣿⣿⣿⣿⣿⣿⣿⣿⣿⣿⣿⣿⣿⣿⣿⣿⣿⣿⣿⣿⣿⣿⣿⣿⣿⣿⣿⣿⠋⠀⠀⠀⠀⠀⠀⠀⠀⠀⠀⠀⠀⠀⠀⠀⠀⠀⠀⠀⠀⠀⠀⠀⠀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⣿⣿⣿⣿⣿⣿⣿⣿⣿⣿⣿⣿⣿⣿⣿⣿⣿⣿⣿⣿⣿⣿⣿⣿⣿⣿⣿⣿⣿⣿⣿⣿⣿⣿⣿⣿⣿⣿⣿⣿⣿⣿⣿⣿⣿⣿⣿⣿⣿⣿⣿⣿⣿⣿⣿⣿⣿⣿⣿⣿⣿⣿⣿⣿⡟⠃⠀⠀⠀⠀⠀⠀⠀⠀⠀⠀⠀⠀⠀⠀⠀⠀⠀⠀⠀⠀⠀⠀⠀⠀⠀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⣿⣿⣿⣿⣿⣿⣿⣿⣿⣿⣿⣿⣿⣿⣿⣿⣿⣿⣿⣿⣿⣿⣿⣿⣿⣿⣿⣿⣿⣿⣿⣿⣿⣿⣿⣿⣿⣿⣿⣿⣿⣿⣿⣿⣿⣿⣿⣿⣿⣿⣿⣿⣿⣿⣿⣿⣿⣿⣿⣿⣿⣿⡿⠛⠀⠀⠀⠀⠀⠀⠀⠀⠀⠀⠀⠀⠀⠀⠀⠀⠀⠀⠀⠀⠀⠀⠀⠀⠀⠀⠀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⣿⣿⣿⣿⣿⣿⣿⣿⣿⣿⣿⣿⣿⣿⣿⣿⣿⣿⣿⣿⣿⣿⣿⣿⣿⣿⣿⣿⣿⣿⣿⣿⣿⣿⣿⣿⣿⣿⣿⣿⣿⣿⣿⣿⣿⣿⣿⣿⣿⣿⣿⣿⣿⣿⣿⣿⣿⣿⣿⣿⡿⠏⠁⠀⠀⠀⠀⠀⠀⠀⠀⠀⠀⠀⠀⠀⠀⠀⠀⠀⠀⠀⠀⠀⠀⠀⠀⠀⠀⠀⠀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⣿⣿⣿⣿⣿⣿⣿⣿⣿⣿⣿⣿⣿⣿⣿⣿⣿⣿⣿⣿⣿⣿⣿⣿⣿⣿⣿⣿⣿⣿⣿⣿⣿⣿⣿⣿⣿⣿⣿⣿⣿⣿⣿⣿⣿⣿⣿⣿⣿⣿⣿⣿⣿⣿⣿⣿⣿⡿⠟⠋⠀⠀⠀⠀⠀⠀⠀⠀⠀⠀⠀⠀⠀⠀⠀⠀⠀⠀⠀⠀⠀⠀⠀⠀⠀⠀⠀⠀⠀⠀⠀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⣿⣿⣿⣿⣿⣿⣿⣿⣿⣿⣿⣿⣿⣿⣿⣿⣿⣿⣿⣿⣿⣿⣿⣿⣿⣿⣿⣿⣿⣿⣿⣿⣿⣿⣿⣿⣿⣿⣿⣿⣿⣿⣿⣿⣿⣿⣿⣿⣿⣿⣿⣿⣿⣿⠿⠛⠉⠀⠀⠀⠀⠀⠀⠀⠀⠀⠀⠀⠀⠀⠀⠀⠀⠀⠀⠀⠀⠀⠀⠀⠀⠀⠀⠀⠀⠀⠀⠀⠀⠀⠀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⣿⣿⣿⣿⣿⣿⣿⣿⣿⣿⣿⣿⣿⣿⣿⣿⣿⣿⣿⣿⣿⣿⣿⣿⣿⣿⣿⣿⣿⣿⣿⣿⣿⣿⣿⣿⣿⣿⣿⣿⣿⣿⣿⡿⠿⠿⠿⠿⠿⠟⠛⠉⠉⠀⠀⠀⠀⠀⠀⠀⠀⠀⠀⠀⠀⠀⠀⠀⠀⠀⠀⠀⠀⠀⠀⠀⠀⠀⠀⠀⠀⠀⠀⠀⠀⠀⠀⠀⠀⠀⠀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⣿⣿⣿⣿⣿⣿⣿⣿⣿⣿⣿⣿⣿⣿⣿⣿⣿⣿⣿⣿⣿⣿⣿⣿⣿⣿⣿⣿⣿⣿⣿⣿⣿⣿⠿⠟⠛⠉⠉⠀⠀⠀⠀⠀⠀⠀⠀⠀⠀⠀⠀⠀⠀⠀⠀⠀⠀⠀⠀⠀⠀⠀⠀⠀⠀⠀⠀⠀⠀⠀⠀⠀⠀⠀⠀⠀⠀⠀⠀⠀⠀⠀⠀⠀⠀⠀⠀⠀⠀⠀⠀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⣿⣿⣿⣿⣿⣿⣿⣿⣿⣿⣿⣿⣿⣿⣿⣿⣿⣿⣿⣿⣿⣿⣿⣿⣿⣿⣿⣿⣿⣿⡿⠛⠉⠀⠀⠀⠀⠀⠀⠀⠀⠀⠀⠀⠀⠀⠀⠀⠀⠀⠀⠀⠀⠀⠀⠀⠀⠀⠀⠀⠀⠀⠀⠀⠀⠀⠀⠀⠀⠀⠀⠀⠀⠀⠀⠀⠀⠀⠀⠀⠀⠀⠀⠀⠀⠀⠀⠀⠀⠀⠀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⣿⣿⣿⣿⣿⣿⣿⣿⣿⣿⣿⣿⣿⣿⣿⣿⣿⣿⣿⣿⣿⣿⣿⣿⣿⣿⣿⡿⠛⠁⠀⠀⠀⠀⠀⠀⠀⠀⠀⠀⠀⠀⠀⠀⠀⠀⠀⠀⠀⠀⠀⠀⠀⠀⠀⠀⠀⠀⠀⠀⠀⠀⠀⠀⠀⠀⠀⠀⠀⠀⠀⠀⠀⠀⠀⠀⠀⠀⠀⠀⠀⠀⠀⠀⠀⠀⠀⠀⠀⠀⠀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⣿⣿⣿⣿⣿⣿⣿⣿⣿⣿⣿⣿⣿⣿⣿⣿⣿⣿⣿⣿⣿⣿⣿⣿⣿⠿⠋⠀⠀⠀⠀⠀⠀⠀⠀⠀⠀⠀⠀⠀⠀⠀⠀⠀⠀⠀⠀⠀⠀⠀⠀⠀⠀⠀⠀⠀⠀⠀⠀⠀⠀⠀⠀⠀⠀⠀⠀⠀⠀⠀⠀⠀⠀⠀⠀⠀⠀⠀⠀⠀⠀⠀⠀⠀⠀⠀⠀⠀⠀⠀⠀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⣿⣿⣿⣿⣿⣿⣿⣿⣿⣿⣿⣿⣿⣿⣿⣿⣿⣿⣿⣿⣿⣿⣿⡿⠃⠀⠀⠀⠀⠀⠀⠀⠀⠀⠀⠀⠀⠀⠀⠀⠀⠀⠀⠀⠀⠀⠀⠀⠀⠀⠀⠀⠀⠀⠀⠀⠀⠀⠀⠀⠀⠀⠀⠀⠀⠀⠀⠀⠀⠀⠀⠀⠀⠀⠀⠀⠀⠀⠀⠀⠀⠀⠀⠀⠀⠀⠀⠀⠀⠀⠀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⣿⣿⣿⣿⣿⣿⣿⣿⣿⣿⣿⣿⣿⣿⣿⣿⣿⣿⣿⣿⣿⣿⠋⠀⠀⠀⠀⠀⠀⠀⠀⠀⠀⠀⠀⠀⠀⠀⠀⠀⠀⠀⠀⠀⠀⠀⠀⠀⠀⠀⠀⠀⠀⠀⠀⠀⠀⠀⠀⠀⠀⠀⠀⠀⠀⠀⠀⠀⠀⠀⠀⠀⠀⠀⠀⠀⠀⠀⠀⠀⠀⠀⠀⠀⠀⠀⠀⠀⠀⠀⠀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⣿⣿⣿⣿⣿⣿⣿⣿⣿⣿⣿⣿⣿⣿⣿⣿⣿⣿⣿⣿⡿⠃⠀⠀⠀⠀⠀⠀⠀⠀⠀⠀⠀⠀⠀⠀⠀⠀⠀⠀⠀⠀⠀⠀⠀⠀⠀⠀⠀⠀⠀⠀⠀⠀⠀⠀⠀⠀⠀⠀⠀⠀⠀⠀⠀⠀⠀⠀⠀⠀⠀⠀⠀⠀⠀⠀⠀⠀⠀⠀⠀⠀⠀⠀⠀⠀⠀⠀⠀⠀⠀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⣿⣿⣿⣿⣿⣿⣿⣿⣿⣿⣿⣿⣿⣿⣿⣿⣿⣿⣿⠃⠀⠀⠀⠀⠀⠀⠀⠀⠀⠀⠀⠀⠀⠀⠀⠀⠀⠀⠀⠀⠀⠀⠀⠀⠀⠀⠀⠀⠀⠀⠀⠀⠀⠀⠀⠀⠀⠀⠀⠀⠀⠀⠀⠀⠀⠀⠀⠀⠀⠀⠀⠀⠀⠀⠀⠀⠀⠀⠀⠀⠀⠀⠀⠀⠀⠀⠀⠀⠀⠀⠀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⣿⣿⣿⣿⣿⣿⣿⣿⣿⣿⣿⣿⣿⣿⣿⣿⣿⣿⡇⠀⠀⠀⠀⠀⠀⠀⠀⠀⠀⠀⠀⠀⠀⠀⠀⠀⠀⠀⠀⠀⠀⠀⠀⢀⣀⣀⣀⠀⠀⠀⠀⠀⠀⠀⠀⠀⠀⠀⠀⠀⠀⠀⠀⠀⠀⠀⠀⠀⠀⠀⠀⠀⠀⠀⠀⠀⠀⠀⠀⠀⠀⠀⠀⠀⠀⠀⠀⠀⠀⠀⠀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⣿⣿⣿⣿⣿⣿⣿⣿⣿⣿⣿⣿⣿⣿⣿⣿⣿⣿⠀⠀⠀⠀⠀⠀⠀⠀⠀⠀⠀⠀⠀⠀⠀⠀⠀⠀⠀⠀⠀⠀⠀⣠⣾⣿⣿⣿⣿⣿⣦⡀⠀⠀⠀⠀⠀⠀⠀⠀⠀⠀⠀⠀⠀⠀⠀⠀⠀⠀⠀⠀⠀⠀⠀⠀⠀⠀⠀⠀⠀⠀⠀⠀⠀⠀⠀⠀⠀⠀⠀⠀⠀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⣿⣿⣿⣿⣿⣿⣿⣿⣿⣿⣿⣿⣿⣿⣿⣿⣿⡇⠀⠀⠀⠀⠀⠀⠀⠀⠀⠀⠀⠀⠀⠀⠀⠀⠀⠀⠀⠀⠀⠀⣼⣿⣿⣿⣿⣿⣿⣿⣿⣷⡀⠀⠀⠀⠀⠀⠀⠀⠀⠀⠀⠀⠀⠀⠀⠀⠀⠀⠀⠀⠀⠀⠀⠀⠀⠀⠀⠀⠀⠀⠀⠀⠀⠀⠀⠀⠀⠀⠀⠀⠀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⣿⣿⣿⣿⣿⣿⣿⣿⣿⣿⣿⣿⣿⣿⣿⣿⣿⡇⠀⠀⠀⠀⠀⠀⠀⠀⠀⠀⠀⠀⠀⠀⠀⠀⠀⠀⠀⠀⠀⠀⣿⣿⣿⣿⣿⣿⣿⣿⣿⣿⡇⠀⠀⠀⠀⠀⠀⠀⠀⠀⠀⠀⠀⠀⠀⠀⠀⠀⠀⠀⠀⠀⠀⠀⠀⠀⠀⠀⠀⠀⠀⠀⠀⠀⠀⠀⠀⠀⠀⠀⠀</a:t>
            </a:r>
            <a:br/>
            <a:r>
              <a:t>⣿⣿⣿⣿⣿⣿⣿⣿⣿⣿⣿⣿⣿⣿⣿⣿⣿⠁⠀⠀⠀⠀⠀⠀⠀⠀⠀⠀⠀⠀⠀⠀⠀⠀⠀⠀⠀⠀⠀⠀⣿⣿⣿⣿⣿⣿⣿⣿⣿⣿⠃⠀⠀⠀⠀⠀⠀⠀⠀⠀⠀⠀⠀⠀⠀⠀⠀⠀⠀⠀⠀⠀⠀⠀⠀⠀⠀⠀⠀⠀⠀⠀⠀⠀⠀⠀⠀⠀⠀⠀⠀</a:t>
            </a:r>
            <a:br/>
            <a:r>
              <a:t>⢿⣿⣿⣿⣿⣿⣿⣿⣿⣿⣿⣿⣿⣿⣿⣿⣿⡆⠀⠀⠀⠀⠀⠀⠀⠀⠀⠀⠀⠀⠀⠀⠀⠀⠀⠀⠀⠀⠀⠀⠈⢿⣿⣿⣿⣿⣿⣿⡿⠏⠀⠀⠀⠀⠀⠀⠀⠀⠀⠀⠀⠀⠀⠀⠀⠀⠀⠀⠀⠀⠀⠀⠀⠀⠀⠀⠀⠀⠀⠀⠀⠀⠀⠀⠀⠀⠀⠀⠀⠀⡄</a:t>
            </a:r>
            <a:br/>
            <a:r>
              <a:t>⠀⠹⣿⣿⣿⣿⣿⣿⣿⣿⣿⣿⣿⣿⣿⣿⣿⣇⠀⠀⠀⠀⠀⠀⠀⠀⠀⠀⠀⠀⠀⠀⠀⠀⠀⠀⠀⠀⠀⠀⠀⠀⠙⠻⠿⠿⠿⠛⠁⠀⠀⠀⠀⠀⠀⠀⠀⠀⠀⠀⠀⠀⠀⠀⠀⠀⠀⠀⠀⠀⠀⠀⠀⠀⠀⠀⠀⠀⠀⠀⠀⠀⠀⠀⠀⠀⠀⠀⢀⣾⡇</a:t>
            </a:r>
            <a:br/>
            <a:r>
              <a:t>⠀⠀⠘⢿⣿⣿⣿⣿⣿⣿⣿⣿⣿⣿⣿⣿⣿⣿⠀⠀⠀⠀⠀⠀⠀⠀⠀⠀⠀⠀⠀⠀⠀⠀⠀⠀⠀⠀⠀⠀⠀⠀⠀⠀⠀⠀⠀⠀⠀⠀⠀⠀⠀⠀⠀⠀⠀⠀⠀⠀⠀⠀⠀⠀⠀⠀⠀⠀⠀⠀⠀⠀⠀⠀⠀⠀⠀⠀⠀⠀⠀⠀⠀⠀⠀⠀⠀⣠⣿⣿⡇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⠀⠀⣰⣿⣿⣿⣿⣿⣿⣿⣿⣿⣿⣿⣿⣿⣿⣿⣿⣿⣿⣿⣿⣿⣿⣿⣿⣿⣿⣿⣿⣿⣿⣿⣿⣿⣿⣿⣿⣿⣿⣿⣿⣿⣿⣿⣿⣿⣿⣿⣿⣿⣿⣿⣿⣿⣿⣿⣿⣿⣿⣿⣿⣿⣿⣿⣿⣿⣿⣿⣿⣿⣿⣿⣿⣿⠀⠀⠀⠀⠀⠀⠀⠀⠀⠀⠀⠈⢿⣿⡇</a:t>
            </a:r>
            <a:br/>
            <a:r>
              <a:t>⢀⣾⣿⣿⣿⣿⣿⣿⣿⣿⣿⣿⣿⣿⣿⣿⣿⣿⣿⣿⣿⣿⣿⣿⣿⣿⣿⣿⣿⣿⣿⣿⣿⣿⣿⣿⣿⣿⣿⣿⣿⣿⣿⣿⣿⣿⠟⠋⠉⠀⠀⠀⠈⠉⠛⠻⢿⣿⣿⣿⣿⣿⣿⣿⣿⣿⣿⣿⣿⣿⣿⣿⣿⣿⣿⣿⡆⠀⠀⠀⠀⠀⠀⠀⠀⠀⠀⠀⠀⠙⡇</a:t>
            </a:r>
            <a:br/>
            <a:r>
              <a:t>⣿⣿⣿⣿⣿⣿⣿⣿⣿⣿⣿⣿⣿⣿⣿⣿⣿⣿⣿⣿⣿⣿⣿⣿⣿⣿⣿⣿⣿⣿⣿⣿⣿⣿⣿⣿⣿⣿⣿⣿⣿⣿⣿⣿⠏⠀⠀⠀⠀⠀⠀⠀⠀⠀⠀⠀⠀⠙⢿⣿⣿⣿⣿⣿⣿⣿⣿⣿⣿⣿⣿⣿⣿⣿⣿⣿⡇⠀⠀⠀⠀⠀⠀⠀⠀⠀⠀⠀⠀⠀⠀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⣿⣿⣿⣿⣿⣿⣿⣿⣿⣿⣿⣿⣿⣿⣿⣿⣿⣿⣿⣿⣿⣿⣿⣿⣿⣿⣿⣿⣿⣿⣿⣿⣿⣿⣿⣿⣿⣿⣿⣿⣿⣿⣿⡏⠀⠀⠀⠀⠀⠀⠀⠀⠀⠀⠀⠀⠀⠀⠀⢻⣿⣿⣿⣿⣿⣿⣿⣿⣿⣿⣿⣿⣿⣿⣿⣿⣇⠀⠀⠀⠀⠀⠀⠀⠀⠀⠀⠀⠀⠀⠀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⣿⣿⣿⣿⣿⣿⣿⣿⣿⣿⣿⣿⣿⣿⣿⣿⣿⣿⣿⣿⣿⣿⣿⣿⣿⣿⣿⣿⣿⣿⣿⣿⣿⣿⣿⣿⣿⣿⣿⣿⣿⣿⣿⡇⠀⠀⠀⠀⠀⠀⠀⠀⠀⠀⠀⠀⠀⠀⠀⢸⣿⣿⣿⣿⣿⣿⣿⣿⣿⣿⣿⣿⣿⣿⣿⣿⡏⠀⠀⠀⠀⠀⠀⠀⠀⠀⠀⠀⠀⠀⠀</a:t>
            </a:r>
            <a:br/>
            <a:r>
              <a:t>⣿⣿⣿⣿⣿⣿⣿⣿⣿⣿⣿⣿⣿⣿⣿⣿⣿⣿⣿⣿⣿⣿⣿⣿⣿⣿⣿⣿⣿⣿⣿⣿⣿⣿⣿⣿⣿⣿⣿⣿⣿⣿⣿⣇⠀⠀⠀⠀⠀⠀⠀⠀⠀⠀⠀⠀⠀⠀⠀⢨⣿⣿⣿⣿⣿⣿⣿⣿⣿⣿⣿⣿⣿⣿⣿⣿⡇⠀⠀⠀⠀⠀⠀⠀⠀⠀⠀⠀⠀⠀⠀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⣿⣿⣿⣿⣿⣿⣿⣿⣿⣿⣿⣿⣿⣿⣿⣿⣿⣿⣿⣿⣿⣿⣿⣿⣿⣿⣿⣿⣿⣿⣿⣿⣿⣿⣿⣿⣿⣿⣿⣿⣿⣿⣿⣿⣆⠀⠀⠀⠀⠀⠀⠀⠀⠀⠀⠀⠀⠀⢀⣼⣿⣿⣿⣿⣿⣿⣿⣿⣿⣿⣿⣿⣿⣿⣿⣿⠃⠀⠀⠀⠀⠀⠀⠀⠀⠀⠀⠀⠀⠀⠀</a:t>
            </a:r>
            <a:br/>
            <a:r>
              <a:t>⣿⣿⣿⣿⣿⣿⣿⣿⣿⣿⣿⣿⣿⣿⣿⣿⣿⣿⣿⣿⣿⣿⣿⣿⣿⣿⣿⣿⣿⣿⣿⣿⣿⣿⣿⣿⣿⣿⣿⣿⣿⣿⣿⣿⣿⣷⣄⡀⠀⠀⠀⠀⠀⠀⠀⠀⢀⣠⣿⣿⣿⣿⣿⣿⣿⣿⣿⣿⣿⣿⣿⣿⣿⣿⣿⡟⠀⠀⠀⠀⠀⠀⠀⠀⠀⠀⠀⠀⠀⠀⠀</a:t>
            </a:r>
            <a:br/>
            <a:r>
              <a:t>⣿⣿⣿⣿⣿⣿⣿⣿⣿⣿⣿⣿⣿⣿⣿⣿⣿⣿⣿⣿⣿⣿⣿⣿⣿⣿⣿⣿⣿⣿⣿⣿⣿⣿⣿⣿⣿⣿⣿⣿⣿⣿⣿⣿⣿⣿⣿⣿⣷⣶⣦⣤⣤⣤⣤⣶⣿⣿⣿⣿⣿⣿⣿⣿⣿⣿⣿⣿⣿⣿⣿⣿⣿⣿⡿⠁⠀⠀⠀⠀⠀⠀⠀⠀⠀⠀⠀⠀⠀⠀⠀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⣿⣿⣿⣿⣿⣿⣿⣿⣿⣿⣿⣿⣿⣿⣿⣿⣿⣿⣿⣿⣿⣿⣿⣿⣿⣿⣿⣿⣿⣿⣿⣿⣿⣿⣿⣿⣿⣿⣿⣿⣿⣿⣿⣿⣿⣿⣿⣿⣿⣿⣿⣿⣿⣿⣿⣿⣿⣿⣿⣿⣿⣿⣿⣿⣿⣿⣿⣿⣿⣿⣿⣿⣿⡿⠃⠀⠀⠀⠀⠀⠀⠀⠀⠀⠀⠀⠀⠀⠀⠀⠀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⣿⣿⣿⣿⣿⣿⣿⣿⣿⣿⣿⣿⣿⣿⣿⣿⣿⣿⣿⣿⣿⣿⣿⣿⣿⣿⣿⣿⣿⣿⣿⣿⣿⣿⣿⣿⣿⣿⣿⣿⣿⣿⣿⣿⣿⣿⣿⣿⣿⣿⣿⣿⣿⣿⣿⣿⣿⣿⣿⣿⣿⣿⣿⣿⣿⣿⣿⣿⣿⣿⣿⣿⡿⠃⠀⠀⠀⠀⠀⠀⠀⠀⠀⠀⠀⠀⠀⠀⠀⠀⠀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⣿⣿⣿⣿⣿⣿⣿⣿⣿⣿⣿⣿⣿⣿⣿⣿⣿⣿⣿⣿⣿⣿⣿⣿⣿⣿⣿⣿⣿⣿⣿⣿⣿⣿⣿⣿⣿⣿⣿⣿⣿⣿⣿⣿⣿⣿⣿⣿⣿⣿⣿⣿⣿⣿⣿⣿⣿⣿⣿⣿⣿⣿⣿⣿⣿⣿⣿⣿⣿⣿⣿⠿⠁⠀⠀⠀⠀⠀⠀⠀⠀⠀⠀⠀⠀⠀⠀⠀⠀⠀⠀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⣿⣿⣿⣿⣿⣿⣿⣿⣿⣿⣿⣿⣿⣿⣿⣿⣿⣿⣿⣿⣿⣿⣿⣿⣿⣿⣿⣿⣿⣿⣿⣿⣿⣿⣿⣿⣿⣿⣿⣿⣿⣿⣿⣿⣿⣿⣿⣿⣿⣿⣿⣿⣿⣿⣿⣿⣿⣿⣿⣿⣿⣿⣿⣿⣿⣿⣿⣿⣿⡿⠋⠀⠀⠀⠀⠀⠀⠀⠀⠀⠀⠀⠀⠀⠀⠀⠀⠀⠀⠀⠀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⣿⣿⣿⣿⣿⣿⣿⣿⣿⣿⣿⣿⣿⣿⣿⣿⣿⣿⣿⣿⣿⣿⣿⣿⣿⣿⣿⣿⣿⣿⣿⣿⣿⣿⣿⣿⣿⣿⣿⣿⣿⣿⣿⣿⣿⣿⣿⣿⣿⣿⣿⣿⣿⣿⣿⣿⣿⣿⣿⣿⣿⣿⣿⣿⣿⣿⣿⡿⠋⠀⠀⠀⠀⠀⠀⠀⠀⠀⠀⠀⠀⠀⠀⠀⠀⠀⠀⠀⠀⠀⠀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⣿⣿⣿⣿⣿⣿⣿⣿⣿⣿⣿⣿⣿⣿⣿⣿⣿⣿⣿⣿⣿⣿⣿⣿⣿⣿⣿⣿⣿⣿⣿⣿⣿⣿⣿⣿⣿⣿⣿⣿⣿⣿⣿⣿⣿⣿⣿⣿⣿⣿⣿⣿⣿⣿⣿⣿⣿⣿⣿⣿⣿⣿⣿⣿⡿⠿⠉⠀⠀⠀⠀⠀⠀⠀⠀⠀⠀⠀⠀⠀⠀⠀⠀⠀⠀⠀⠀⠀⠀⠀⠀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⣿⣿⣿⣿⣿⣿⣿⣿⣿⣿⣿⣿⣿⣿⣿⣿⣿⣿⣿⣿⣿⣿⣿⣿⣿⣿⣿⣿⣿⣿⣿⣿⣿⣿⣿⣿⣿⣿⣿⣿⣿⣿⣿⣿⣿⣿⣿⣿⣿⣿⣿⣿⣿⣿⣿⣿⣿⣿⣿⣿⣿⡿⠟⠋⠀⠀⠀⠀⠀⠀⠀⠀⠀⠀⠀⠀⠀⠀⠀⠀⠀⠀⠀⠀⠀⠀⠀⠀⠀⠀⠀</a:t>
            </a:r>
            <a:br/>
            <a:r>
              <a:t>⣿⣿⣿⣿⣿⣿⣿⣿⣿⣿⣿⣿⣿⣿⣿⣿⣿⣿⣿⣿⣿⣿⣿⣿⣿⣿⣿⣿⣿⣿⡿⠿⠿⠛⠛⠛⠛⠛⠛⠛⠛⠛⠛⠿⠿⢿⣿⣿⣿⣿⣿⣿⣿⣿⣿⡿⠿⠛⠛⠉⠀⠀⠀⠀⠀⠀⠀⠀⠀⠀⠀⠀⠀⠀⠀⠀⠀⠀⠀⠀⠀⠀⠀⠀⠀⠀⠀⠀⠀⠀⠀</a:t>
            </a:r>
            <a:br/>
            <a:r>
              <a:t>⣿⣿⣿⣿⣿⣿⣿⣿⣿⣿⣿⣿⣿⣿⣿⣿⣿⣿⣿⣿⣿⣿⣿⣿⣿⡿⠟⠛⠉⠀⠀⠀⠀⠀⠀⠀⠀⠀⠀⠀⠀⠀⠀⠀⠀⠀⠀⠀⠀⠀⠀⠀⠀⠀⠀⠀⠀⠀⠀⠀⠀⠀⠀⠀⠀⠀⠀⠀⠀⠀⠀⠀⠀⠀⠀⠀⠀⠀⠀⠀⠀⠀⠀⠀⠀⠀⠀⠀⠀⠀⠀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⣿⣿⣿⣿⣿⣿⣿⣿⣿⣿⣿⣿⣿⣿⣿⣿⣿⣿⣿⣿⣿⣿⡿⠋⠉⠀⠀⠀⠀⠀⠀⠀⠀⠀⠀⠀⠀⠀⠀⠀⠀⠀⠀⠀⠀⠀⠀⠀⠀⠀⠀⠀⠀⠀⠀⠀⠀⠀⠀⠀⠀⠀⠀⠀⠀⠀⠀⠀⠀⠀⠀⠀⠀⠀⠀⠀⠀⠀⠀⠀⠀⠀⠀⠀⠀⠀⠀⠀⠀⠀⠀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⣿⣿⣿⣿⣿⣿⣿⣿⣿⣿⣿⣿⣿⣿⣿⣿⣿⣿⣿⡿⠟⠁⠀⠀⠀⠀⠀⠀⠀⠀⠀⠀⠀⠀⠀⠀⠀⠀⠀⠀⠀⠀⠀⠀⠀⠀⠀⠀⠀⠀⠀⠀⠀⠀⠀⠀⠀⠀⠀⠀⠀⠀⠀⠀⠀⠀⠀⠀⠀⠀⠀⠀⠀⠀⠀⠀⠀⠀⠀⠀⠀⠀⠀⠀⠀⠀⠀⠀⠀⠀⠀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⣿⣿⣿⣿⣿⣿⣿⣿⣿⣿⣿⣿⣿⣿⣿⣿⣿⡿⠋⠀⠀⠀⠀⠀⠀⠀⠀⠀⠀⠀⠀⠀⠀⠀⠀⠀⠀⠀⠀⠀⠀⠀⠀⠀⠀⠀⠀⠀⠀⠀⠀⠀⠀⠀⠀⠀⠀⠀⠀⠀⠀⠀⠀⠀⠀⠀⠀⠀⠀⠀⠀⠀⠀⠀⠀⠀⠀⠀⠀⠀⠀⠀⠀⠀⠀⠀⠀⠀⠀⠀⠀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⣿⣿⣿⣿⣿⣿⣿⣿⣿⣿⣿⣿⣿⣿⣿⣿⠟⠀⠀⠀⠀⠀⠀⠀⠀⠀⠀⠀⠀⠀⠀⠀⠀⠀⠀⠀⠀⠀⠀⠀⠀⠀⠀⠀⠀⠀⠀⠀⠀⠀⠀⠀⠀⠀⠀⠀⠀⠀⠀⠀⠀⠀⠀⠀⠀⠀⠀⠀⠀⠀⠀⠀⠀⠀⠀⠀⠀⠀⠀⠀⠀⠀⠀⠀⠀⠀⠀⠀⠀⠀⠀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⣿⣿⣿⣿⣿⣿⣿⣿⣿⣿⣿⣿⣿⣿⣿⠃⠀⠀⠀⠀⠀⠀⠀⠀⠀⠀⠀⠀⠀⠀⠀⠀⠀⠀⠀⠀⠀⠀⠀⠀⠀⠀⠀⠀⠀⠀⠀⠀⠀⠀⠀⠀⠀⠀⠀⠀⠀⠀⠀⠀⠀⠀⠀⠀⠀⠀⠀⠀⠀⠀⠀⠀⠀⠀⠀⠀⠀⠀⠀⠀⠀⠀⠀⠀⠀⠀⠀⠀⠀⠀⠀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⣿⣿⣿⣿⣿⣿⣿⣿⣿⣿⣿⣿⣿⡿⠁⠀⠀⠀⠀⠀⠀⠀⠀⠀⠀⠀⠀⠀⠀⠀⠀⠀⠀⠀⠀⠀⠀⠀⠀⠀⠀⠀⠀⠀⠀⠀⠀⠀⠀⠀⠀⠀⠀⠀⠀⠀⠀⠀⠀⠀⠀⠀⠀⠀⠀⠀⠀⠀⠀⠀⠀⠀⠀⠀⠀⠀⠀⠀⠀⠀⠀⠀⠀⠀⠀⠀⠀⠀⠀⠀⠀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⣿⣿⣿⣿⣿⣿⣿⣿⣿⣿⣿⣿⣿⠃⠀⠀⠀⠀⠀⠀⠀⠀⠀⠀⠀⠀⠀⠀⠀⠀⠀⠀⠀⠀⠀⠀⠀⠀⠀⠀⠀⠀⠀⠀⠀⠀⠀⠀⠀⠀⠀⠀⠀⠀⠀⠀⠀⠀⠀⠀⠀⠀⠀⠀⠀⠀⠀⠀⠀⠀⠀⠀⠀⠀⠀⠀⠀⠀⠀⠀⠀⠀⠀⠀⠀⠀⠀⠀⠀⠀⠀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⣿⣿⣿⣿⣿⣿⣿⣿⣿⣿⣿⡏⠀⠀⠀⠀⠀⠀⠀⠀⠀⠀⠀⠀⠀⠀⠀⠀⠀⠀⠀⠀⠀⠀⠀⠀⢀⣠⣤⣦⣤⣄⠀⠀⠀⠀⠀⠀⠀⠀⠀⠀⠀⠀⠀⠀⠀⠀⠀⠀⠀⠀⠀⠀⠀⠀⠀⠀⠀⠀⠀⠀⠀⠀⠀⠀⠀⠀⠀⠀⠀⠀⠀⠀⠀⠀⠀⠀⠀⠀⠀</a:t>
            </a:r>
            <a:br/>
            <a:r>
              <a:t>⣿⣿⣿⣿⣿⣿⣿⣿⣿⣿⣿⠃⠀⠀⠀⠀⠀⠀⠀⠀⠀⠀⠀⠀⠀⠀⠀⠀⠀⠀⠀⠀⠀⠀⢀⣴⣿⣿⣿⣿⣿⣿⣷⡄⠀⠀⠀⠀⠀⠀⠀⠀⠀⠀⠀⠀⠀⠀⠀⠀⠀⠀⠀⠀⠀⠀⠀⠀⠀⠀⠀⠀⠀⠀⠀⠀⠀⠀⠀⠀⠀⠀⠀⠀⠀⠀⠀⠀⠀⠀⠀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⣿⣿⣿⣿⣿⣿⣿⣿⣿⣿⣿⠀⠀⠀⠀⠀⠀⠀⠀⠀⠀⠀⠀⠀⠀⠀⠀⠀⠀⠀⠀⠀⠀⢀⣾⣿⣿⣿⣿⣿⣿⣿⣿⣿⡄⠀⠀⠀⠀⠀⠀⠀⠀⠀⠀⠀⠀⠀⠀⠀⠀⠀⠀⠀⠀⠀⠀⠀⠀⠀⠀⠀⠀⠀⠀⠀⠀⠀⠀⠀⠀⠀⠀⠀⠀⠀⠀⠀⠀⠀⠀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⣿⣿⣿⣿⣿⣿⣿⣿⣿⣿⣿⠀⠀⠀⠀⠀⠀⠀⠀⠀⠀⠀⠀⠀⠀⠀⠀⠀⠀⠀⠀⠀⠀⢸⣿⣿⣿⣿⣿⣿⣿⣿⣿⣿⡇⠀⠀⠀⠀⠀⠀⠀⠀⠀⠀⠀⠀⠀⠀⠀⠀⠀⠀⠀⠀⠀⠀⠀⠀⠀⠀⠀⠀⠀⠀⠀⠀⠀⠀⠀⠀⠀⠀⠀⠀⠀⠀⠀⠀⠀⠀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⣿⣿⣿⣿⣿⣿⣿⣿⣿⣿⣿⠀⠀⠀⠀⠀⠀⠀⠀⠀⠀⠀⠀⠀⠀⠀⠀⠀⠀⠀⠀⠀⠀⠈⣿⣿⣿⣿⣿⣿⣿⣿⣿⡿⠀⠀⠀⠀⠀⠀⠀⠀⠀⠀⠀⠀⠀⠀⠀⠀⠀⠀⠀⠀⠀⠀⠀⠀⠀⠀⠀⠀⠀⠀⠀⠀⠀⠀⠀⠀⠀⠀⠀⠀⠀⠀⠀⠀⠀⠀⠀</a:t>
            </a:r>
            <a:br/>
            <a:r>
              <a:t>⢿⣿⣿⣿⣿⣿⣿⣿⣿⣿⣿⠀⠀⠀⠀⠀⠀⠀⠀⠀⠀⠀⠀⠀⠀⠀⠀⠀⠀⠀⠀⠀⠀⠀⠘⢿⣿⣿⣿⣿⣿⡿⠟⠁⠀⠀⠀⠀⠀⠀⠀⠀⠀⠀⠀⠀⠀⠀⠀⠀⠀⠀⠀⠀⠀⠀⠀⠀⠀⠀⠀⠀⠀⠀⠀⠀⠀⠀⠀⠀⠀⠀⠀⠀⠀⠀⠀⠀⠀⠀⡀</a:t>
            </a:r>
            <a:br/>
            <a:r>
              <a:t>⠈⢻⣿⣿⣿⣿⣿⣿⣿⣿⣿⡇⠀⠀⠀⠀⠀⠀⠀⠀⠀⠀⠀⠀⠀⠀⠀⠀⠀⠀⠀⠀⠀⠀⠀⠀⠉⠙⠛⠛⠉⠀⠀⠀⠀⠀⠀⠀⠀⠀⠀⠀⠀⠀⠀⠀⠀⠀⠀⠀⠀⠀⠀⠀⠀⠀⠀⠀⠀⠀⠀⠀⠀⠀⠀⠀⠀⠀⠀⠀⠀⠀⠀⠀⠀⠀⠀⠀⠀⣴⡇</a:t>
            </a:r>
            <a:br/>
            <a:r>
              <a:t>⠀⠀⠙⢿⣿⣿⣿⣿⣿⣿⣿⣷⠀⠀⠀⠀⠀⠀⠀⠀⠀⠀⠀⠀⠀⠀⠀⠀⠀⠀⠀⠀⠀⠀⠀⠀⠀⠀⠀⠀⠀⠀⠀⠀⠀⠀⠀⠀⠀⠀⠀⠀⠀⠀⠀⠀⠀⠀⠀⠀⠀⠀⠀⠀⠀⠀⠀⠀⠀⠀⠀⠀⠀⠀⠀⠀⠀⠀⠀⠀⠀⠀⠀⠀⠀⠀⠀⣠⣾⣿⡇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⠀⢀⣴⣿⣿⣿⣿⣿⣿⣿⣿⣿⣿⣿⣿⣿⣿⣿⣿⣿⣿⣿⣿⣿⣿⣿⣿⣿⣿⣿⣿⣿⣿⣿⣿⣿⣿⣿⣿⣿⣿⣿⣿⣿⣿⣿⣿⣿⣿⣿⣿⣿⣿⣿⣿⣿⣿⣿⣿⣿⣿⣿⣿⣿⣿⣿⣿⣿⣿⣿⣿⣿⣿⣿⣿⣿⣿⣿⣿⣿⣿⣿⣿⣿⣿⣿⡄⠀⠙⣿⡇</a:t>
            </a:r>
            <a:br/>
            <a:r>
              <a:t>⣠⣿⣿⣿⣿⣿⣿⣿⣿⣿⣿⣿⣿⣿⣿⣿⣿⣿⣿⣿⣿⣿⣿⣿⣿⣿⣿⣿⣿⣿⣿⣿⣿⣿⣿⣿⣿⣿⣿⣿⣿⣿⣿⣿⣿⣿⣿⣿⣿⣿⣿⣿⣿⣿⣿⣿⣿⣿⣿⣿⣿⣿⣿⣿⣿⣿⣿⣿⣿⣿⣿⣿⣿⣿⣿⣿⣿⣿⣿⣿⣿⣿⣿⣿⣿⣿⣿⡄⠀⠈⠇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⣿⣿⣿⣿⣿⣿⣿⣿⣿⣿⣿⣿⣿⣿⣿⣿⣿⣿⣿⣿⣿⣿⣿⣿⣿⣿⣿⣿⣿⣿⣿⣿⣿⣿⣿⣿⣿⣿⣿⣿⣿⣿⣿⣿⣿⣿⣿⣿⣿⣿⣿⣿⣿⣿⣿⣿⣿⣿⣿⣿⣿⣿⣿⣿⣿⣿⣿⣿⣿⣿⣿⣿⣿⣿⣿⣿⣿⣿⣿⣿⣿⣿⣿⣿⣿⣿⣿⣧⠀⠀⠀</a:t>
            </a:r>
            <a:br/>
            <a:r>
              <a:t>⣿⣿⣿⣿⣿⣿⣿⣿⣿⣿⣿⣿⣿⣿⣿⣿⣿⣿⣿⣿⣿⣿⣿⣿⣿⣿⣿⣿⣿⣿⣿⣿⣿⣿⣿⣿⣿⣿⣿⣿⣿⣿⣿⣿⣿⣿⣿⣿⣿⣿⣿⣿⣿⣿⣿⣿⣿⣿⡿⠿⠛⠛⠛⠿⢿⣿⣿⣿⣿⣿⣿⣿⣿⣿⣿⣿⣿⣿⣿⣿⣿⣿⣿⣿⣿⣿⣿⣿⡄⠀⠀</a:t>
            </a:r>
            <a:br/>
            <a:r>
              <a:t>⣿⣿⣿⣿⣿⣿⣿⣿⣿⣿⣿⣿⣿⣿⣿⣿⣿⣿⣿⣿⣿⣿⣿⣿⣿⣿⣿⣿⣿⣿⣿⣿⣿⣿⣿⣿⣿⣿⣿⣿⣿⣿⣿⣿⣿⣿⣿⣿⣿⣿⣿⣿⣿⣿⣿⣿⠛⠁⠀⠀⠀⠀⠀⠀⠀⠈⠻⢿⣿⣿⣿⣿⣿⣿⣿⣿⣿⣿⣿⣿⣿⣿⣿⣿⣿⣿⣿⣿⣧⠀⠀</a:t>
            </a:r>
            <a:br/>
            <a:r>
              <a:t>⣿⣿⣿⣿⣿⣿⣿⣿⣿⣿⣿⣿⣿⣿⣿⣿⣿⣿⣿⣿⣿⣿⣿⣿⣿⣿⣿⣿⣿⣿⣿⣿⣿⣿⣿⣿⣿⣿⣿⣿⣿⣿⣿⣿⣿⣿⣿⣿⣿⣿⣿⣿⣿⣿⣿⠁⠀⠀⠀⠀⠀⠀⠀⠀⠀⠀⠀⠀⠙⣿⣿⣿⣿⣿⣿⣿⣿⣿⣿⣿⣿⣿⣿⣿⣿⣿⣿⣿⣿⠀⠀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⣿⣿⣿⣿⣿⣿⣿⣿⣿⣿⣿⣿⣿⣿⣿⣿⣿⣿⣿⣿⣿⣿⣿⣿⣿⣿⣿⣿⣿⣿⣿⣿⣿⣿⣿⣿⣿⣿⣿⣿⣿⣿⣿⣿⣿⣿⣿⣿⣿⣿⣿⣿⣿⣿⡇⠀⠀⠀⠀⠀⠀⠀⠀⠀⠀⠀⠀⠀⠀⠘⣿⣿⣿⣿⣿⣿⣿⣿⣿⣿⣿⣿⣿⣿⣿⣿⣿⣿⣿⠀⠀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⣿⣿⣿⣿⣿⣿⣿⣿⣿⣿⣿⣿⣿⣿⣿⣿⣿⣿⣿⣿⣿⣿⣿⣿⣿⣿⣿⣿⣿⣿⣿⣿⣿⣿⣿⣿⣿⣿⣿⣿⣿⣿⣿⣿⣿⣿⣿⣿⣿⣿⣿⣿⣿⣿⡇⠀⠀⠀⠀⠀⠀⠀⠀⠀⠀⠀⠀⠀⠀⠀⢸⣿⣿⣿⣿⣿⣿⣿⣿⣿⣿⣿⣿⣿⣿⣿⣿⣿⡿⠀⠀</a:t>
            </a:r>
            <a:br/>
            <a:r>
              <a:t>⣿⣿⣿⣿⣿⣿⣿⣿⣿⣿⣿⣿⣿⣿⣿⣿⣿⣿⣿⣿⣿⣿⣿⣿⣿⣿⣿⣿⣿⣿⣿⣿⣿⣿⣿⣿⣿⣿⣿⣿⣿⣿⣿⣿⣿⣿⣿⣿⣿⣿⣿⣿⣿⣿⣧⠀⠀⠀⠀⠀⠀⠀⠀⠀⠀⠀⠀⠀⠀⠀⣼⣿⣿⣿⣿⣿⣿⣿⣿⣿⣿⣿⣿⣿⣿⣿⣿⣿⠇⠀⠀</a:t>
            </a:r>
            <a:br/>
            <a:r>
              <a:t>⣿⣿⣿⣿⣿⣿⣿⣿⣿⣿⣿⣿⣿⣿⣿⣿⣿⣿⣿⣿⣿⣿⣿⣿⣿⣿⣿⣿⣿⣿⣿⣿⣿⣿⣿⣿⣿⣿⣿⣿⣿⣿⣿⣿⣿⣿⣿⣿⣿⣿⣿⣿⣿⣿⣿⣧⡀⠀⠀⠀⠀⠀⠀⠀⠀⠀⠀⠀⠀⣠⣿⣿⣿⣿⣿⣿⣿⣿⣿⣿⣿⣿⣿⣿⣿⣿⣿⣿⠁⠀⠀</a:t>
            </a:r>
            <a:br/>
            <a:r>
              <a:t>⣿⣿⣿⣿⣿⣿⣿⣿⣿⣿⣿⣿⣿⣿⣿⣿⣿⣿⣿⣿⣿⣿⣿⣿⣿⣿⣿⣿⣿⣿⣿⣿⣿⣿⣿⣿⣿⣿⣿⣿⣿⣿⣿⣿⣿⣿⣿⣿⣿⣿⣿⣿⣿⣿⣿⣿⣿⣦⣀⠀⠀⠀⠀⠀⠀⠀⠀⢀⣴⣿⣿⣿⣿⣿⣿⣿⣿⣿⣿⣿⣿⣿⣿⣿⣿⣿⣿⠇⠀⠀⠀</a:t>
            </a:r>
            <a:br/>
            <a:r>
              <a:t>⣿⣿⣿⣿⣿⣿⣿⣿⣿⣿⣿⣿⣿⣿⣿⣿⣿⣿⣿⣿⣿⣿⣿⣿⣿⣿⣿⣿⣿⣿⣿⣿⣿⣿⣿⣿⣿⣿⣿⣿⣿⣿⣿⣿⣿⣿⣿⣿⣿⣿⣿⣿⣿⣿⣿⣿⣿⣿⣿⣿⣶⣤⣤⣤⣤⣴⣾⣿⣿⣿⣿⣿⣿⣿⣿⣿⣿⣿⣿⣿⣿⣿⣿⣿⣿⣿⠟⠀⠀⠀⠀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⣿⣿⣿⣿⣿⣿⣿⣿⣿⣿⣿⣿⣿⣿⣿⣿⣿⣿⣿⣿⣿⣿⣿⣿⣿⣿⣿⣿⣿⣿⣿⣿⣿⣿⣿⣿⣿⣿⣿⣿⣿⣿⣿⣿⣿⣿⣿⣿⣿⣿⣿⣿⣿⣿⣿⣿⣿⣿⣿⣿⣿⣿⣿⣿⣿⣿⣿⣿⣿⣿⣿⣿⣿⣿⣿⣿⣿⣿⣿⣿⣿⣿⣿⣿⣿⠟⠀⠀⠀⠀⠀</a:t>
            </a:r>
            <a:br/>
            <a:r>
              <a:t>⣿⣿⣿⣿⣿⣿⣿⣿⣿⣿⣿⣿⣿⣿⣿⣿⣿⣿⠿⠿⠛⠛⠋⠉⠉⠉⠉⠉⠉⠉⠙⠛⠛⠿⠿⣿⣿⣿⣿⣿⣿⣿⣿⣿⣿⣿⣿⣿⣿⣿⣿⣿⣿⣿⣿⣿⣿⣿⣿⣿⣿⣿⣿⣿⣿⣿⣿⣿⣿⣿⣿⣿⣿⣿⣿⣿⣿⣿⣿⣿⣿⣿⣿⣿⠏⠀⠀⠀⠀⠀⠀</a:t>
            </a:r>
            <a:br/>
            <a:r>
              <a:t>⣿⣿⣿⣿⣿⣿⣿⣿⣿⣿⣿⣿⣿⡿⠟⠋⠉⠀⠀⠀⠀⠀⠀⠀⠀⠀⠀⠀⠀⠀⠀⠀⠀⠀⠀⠀⠈⠙⠻⠿⣿⣿⣿⣿⣿⣿⣿⣿⣿⣿⣿⣿⣿⣿⣿⣿⣿⣿⣿⣿⣿⣿⣿⣿⣿⣿⣿⣿⣿⣿⣿⣿⣿⣿⣿⣿⣿⣿⣿⣿⣿⣿⡿⠋⠀⠀⠀⠀⠀⠀⠀</a:t>
            </a:r>
            <a:br/>
            <a:r>
              <a:t>⣿⣿⣿⣿⣿⣿⣿⣿⣿⣿⡿⠛⠁⠀⠀⠀⠀⠀⠀⠀⠀⠀⠀⠀⠀⠀⠀⠀⠀⠀⠀⠀⠀⠀⠀⠀⠀⠀⠀⠀⠈⠙⠻⣿⣿⣿⣿⣿⣿⣿⣿⣿⣿⣿⣿⣿⣿⣿⣿⣿⣿⣿⣿⣿⣿⣿⣿⣿⣿⣿⣿⣿⣿⣿⣿⣿⣿⣿⣿⣿⡿⠛⠀⠀⠀⠀⠀⠀⠀⠀⠀</a:t>
            </a:r>
            <a:br/>
            <a:r>
              <a:t>⣿⣿⣿⣿⣿⣿⣿⣿⠟⠉⠀⠀⠀⠀⠀⠀⠀⠀⠀⠀⠀⠀⠀⠀⠀⠀⠀⠀⠀⠀⠀⠀⠀⠀⠀⠀⠀⠀⠀⠀⠀⠀⠀⠈⠙⢿⣿⣿⣿⣿⣿⣿⣿⣿⣿⣿⣿⣿⣿⣿⣿⣿⣿⣿⣿⣿⣿⣿⣿⣿⣿⣿⣿⣿⣿⣿⣿⣿⡿⠋⠁⠀⠀⠀⠀⠀⠀⠀⠀⠀⠀</a:t>
            </a:r>
            <a:br/>
            <a:r>
              <a:t>⣿⣿⣿⣿⣿⣿⠟⠁⠀⠀⠀⠀⠀⠀⠀⠀⠀⠀⠀⠀⠀⠀⠀⠀⠀⠀⠀⠀⠀⠀⠀⠀⠀⠀⠀⠀⠀⠀⠀⠀⠀⠀⠀⠀⠀⠀⠙⠻⢿⣿⣿⣿⣿⣿⣿⣿⣿⣿⣿⣿⣿⣿⣿⣿⣿⣿⣿⣿⣿⣿⣿⣿⣿⣿⣿⣿⠟⠉⠁⠀⠀⠀⠀⠀⠀⠀⠀⠀⠀⠀⠀</a:t>
            </a:r>
            <a:br/>
            <a:r>
              <a:t>⣿⣿⣿⣿⡿⠉⠀⠀⠀⠀⠀⠀⠀⠀⠀⠀⠀⠀⠀⠀⠀⠀⠀⠀⠀⠀⠀⠀⠀⠀⠀⠀⠀⠀⠀⠀⠀⠀⠀⠀⠀⠀⠀⠀⠀⠀⠀⠀⠀⠉⠛⠿⢿⣿⣿⣿⣿⣿⣿⣿⣿⣿⣿⣿⣿⣿⣿⣿⣿⣿⣿⡿⠿⠛⠁⠀⠀⠀⠀⠀⠀⠀⠀⠀⠀⠀⠀⠀⠀⠀⠀</a:t>
            </a:r>
            <a:br/>
            <a:r>
              <a:t>⣿⣿⣿⡟⠀⠀⠀⠀⠀⠀⠀⠀⠀⠀⠀⠀⠀⠀⠀⠀⠀⠀⠀⠀⠀⠀⠀⠀⠀⠀⠀⠀⠀⠀⠀⠀⠀⠀⠀⠀⠀⠀⠀⠀⠀⠀⠀⠀⠀⠀⠀⠀⠀⠀⠉⠙⠛⠛⠻⠿⠿⠿⠿⠿⠿⠿⠟⠛⠋⠉⠁⠀⠀⠀⠀⠀⠀⠀⠀⠀⠀⠀⠀⠀⠀⠀⠀⠀⠀⠀⠀</a:t>
            </a:r>
            <a:br/>
            <a:r>
              <a:t>⣿⣿⠏⠀⠀⠀⠀⠀⠀⠀⠀⠀⠀⠀⠀⠀⠀⠀⠀⠀⠀⠀⠀⠀⠀⠀⠀⠀⠀⠀⠀⠀⠀⠀⠀⠀⠀⠀⠀⠀⠀⠀⠀⠀⠀⠀⠀⠀⠀⠀⠀⠀⠀⠀⠀⠀⠀⠀⠀⠀⠀⠀⠀⠀⠀⠀⠀⠀⠀⠀⠀⠀⠀⠀⠀⠀⠀⠀⠀⠀⠀⠀⠀⠀⠀⠀⠀⠀⠀⠀⠀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⣿⡟⠀⠀⠀⠀⠀⠀⠀⠀⠀⠀⠀⠀⠀⠀⠀⠀⠀⠀⠀⠀⠀⠀⠀⠀⠀⠀⠀⠀⠀⠀⠀⠀⠀⠀⠀⠀⠀⠀⠀⠀⠀⠀⠀⠀⠀⠀⠀⠀⠀⠀⠀⠀⠀⠀⠀⠀⠀⠀⠀⠀⠀⠀⠀⠀⠀⠀⠀⠀⠀⠀⠀⠀⠀⠀⠀⠀⠀⠀⠀⠀⠀⠀⠀⠀⠀⠀⠀⠀⠀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⡟⠀⠀⠀⠀⠀⠀⠀⠀⠀⠀⠀⠀⠀⠀⠀⠀⠀⠀⠀⠀⠀⠀⠀⠀⠀⠀⠀⠀⠀⠀⠀⠀⠀⠀⠀⠀⠀⠀⠀⠀⠀⠀⠀⠀⠀⠀⠀⠀⠀⠀⠀⠀⠀⠀⠀⠀⠀⠀⠀⠀⠀⠀⠀⠀⠀⠀⠀⠀⠀⠀⠀⠀⠀⠀⠀⠀⠀⠀⠀⠀⠀⠀⠀⠀⠀⠀⠀⠀⠀⠀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⠁⠀⠀⠀⠀⠀⠀⠀⠀⠀⠀⠀⠀⠀⠀⠀⠀⠀⠀⠀⠀⠀⠀⠀⠀⠀⠀⢀⣀⣀⡀⠀⠀⠀⠀⠀⠀⠀⠀⠀⠀⠀⠀⠀⠀⠀⠀⠀⠀⠀⠀⠀⠀⠀⠀⠀⠀⠀⠀⠀⠀⠀⠀⠀⠀⠀⠀⠀⠀⠀⠀⠀⠀⠀⠀⠀⠀⠀⠀⠀⠀⠀⠀⠀⠀⠀⠀⠀⠀⠀⠀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⠀⠀⠀⠀⠀⠀⠀⠀⠀⠀⠀⠀⠀⠀⠀⠀⠀⠀⠀⠀⠀⠀⠀⠀⣠⣶⣿⣿⣿⣿⣿⣷⣆⠀⠀⠀⠀⠀⠀⠀⠀⠀⠀⠀⠀⠀⠀⠀⠀⠀⠀⠀⠀⠀⠀⠀⠀⠀⠀⠀⠀⠀⠀⠀⠀⠀⠀⠀⠀⠀⠀⠀⠀⠀⠀⠀⠀⠀⠀⠀⠀⠀⠀⠀⠀⠀⠀⠀⠀⠀⠀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⠀⠀⠀⠀⠀⠀⠀⠀⠀⠀⠀⠀⠀⠀⠀⠀⠀⠀⠀⠀⠀⠀⠀⣼⣿⣿⣿⣿⣿⣿⣿⣿⣿⡇⠀⠀⠀⠀⠀⠀⠀⠀⠀⠀⠀⠀⠀⠀⠀⠀⠀⠀⠀⠀⠀⠀⠀⠀⠀⠀⠀⠀⠀⠀⠀⠀⠀⠀⠀⠀⠀⠀⠀⠀⠀⠀⠀⠀⠀⠀⠀⠀⠀⠀⠀⠀⠀⠀⠀⠀⠀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⠀⠀⠀⠀⠀⠀⠀⠀⠀⠀⠀⠀⠀⠀⠀⠀⠀⠀⠀⠀⠀⠀⢸⣿⣿⣿⣿⣿⣿⣿⣿⣿⣿⡿⠀⠀⠀⠀⠀⠀⠀⠀⠀⠀⠀⠀⠀⠀⠀⠀⠀⠀⠀⠀⠀⠀⠀⠀⠀⠀⠀⠀⠀⠀⠀⠀⠀⠀⠀⠀⠀⠀⠀⠀⠀⠀⠀⠀⠀⠀⠀⠀⠀⠀⠀⠀⠀⠀⠀⠀⠀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⠀⠀⠀⠀⠀⠀⠀⠀⠀⠀⠀⠀⠀⠀⠀⠀⠀⠀⠀⠀⠀⠀⢸⣿⣿⣿⣿⣿⣿⣿⣿⣿⣿⠇⠀⠀⠀⠀⠀⠀⠀⠀⠀⠀⠀⠀⠀⠀⠀⠀⠀⠀⠀⠀⠀⠀⠀⠀⠀⠀⠀⠀⠀⠀⠀⠀⠀⠀⠀⠀⠀⠀⠀⠀⠀⠀⠀⠀⠀⠀⠀⠀⠀⠀⠀⠀⠀⠀⠀⠀⠀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⠀⠀⠀⠀⠀⠀⠀⠀⠀⠀⠀⠀⠀⠀⠀⠀⠀⠀⠀⠀⠀⠀⠈⠻⣿⣿⣿⣿⣿⣿⣿⡿⠃⠀⠀⠀⠀⠀⠀⠀⠀⠀⠀⠀⠀⠀⠀⠀⠀⠀⠀⠀⠀⠀⠀⠀⠀⠀⠀⠀⠀⠀⠀⠀⠀⠀⠀⠀⠀⠀⠀⠀⠀⠀⠀⠀⠀⠀⠀⠀⠀⠀⠀⠀⠀⠀⠀⠀⠀⠀⠀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⠀⠀⠀⠀⠀⠀⠀⠀⠀⠀⠀⠀⠀⠀⠀⠀⠀⠀⠀⠀⠀⠀⠀⠀⠈⠛⠛⠛⠛⠋⠉⠀⠀⠀⠀⠀⠀⠀⠀⠀⠀⠀⠀⠀⠀⠀⠀⠀⠀⠀⠀⠀⠀⠀⠀⠀⠀⠀⠀⠀⠀⠀⠀⠀⠀⠀⠀⠀⠀⠀⠀⠀⠀⠀⠀⠀⠀⠀⠀⠀⠀⠀⠀⠀⠀⠀⠀⠀⠀⠀⠀</a:t>
            </a:r>
            <a:br/>
            <a:r>
              <a:t>⡄⠀⠀⠀⠀⠀⠀⠀⠀⠀⠀⠀⠀⠀⠀⠀⠀⠀⠀⠀⠀⠀⠀⠀⠀⠀⠀⠀⠀⠀⠀⠀⠀⠀⠀⠀⠀⠀⠀⠀⠀⠀⠀⠀⠀⠀⠀⠀⠀⠀⠀⠀⠀⠀⠀⠀⠀⠀⠀⠀⠀⠀⠀⠀⠀⠀⠀⠀⠀⠀⠀⠀⠀⠀⠀⠀⠀⠀⠀⠀⠀⠀⠀⠀⠀⠀⠀⠀⠀⠀⠀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⠘⢇⠀⠀⠀⠀⠀⠀⠀⠀⠀⠀⠀⠀⠀⠀⠀⠀⠀⠀⠀⠀⠀⠀⠀⠀⠀⠀⠀⠀⠀⠀⠀⠀⠀⠀⠀⠀⠀⠀⠀⠀⠀⠀⠀⠀⠀⠀⠀⠀⠀⠀⠀⠀⠀⠀⠀⠀⠀⠀⠀⠀⠀⠀⠀⠀⠀⠀⠀⠀⠀⠀⠀⠀⠀⠀⠀⠀⠀⠀⠀⠀⠀⠀⠀⠀⠀⠀⠀⢠⡆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⠀⠀⠀⠀⠀⠀⠀⠀⠀⠀⠀⠀⠀⠀⠀⠀⠀⠀⠀⠀⠀⠀⠀⠀⠀⠀⠀⠀⠀⠀⠀⠀⠀⠀⠀⠀⠀⠀⠀⠀⠀⠀⠀⠀⠀⠀⠀⠀⠀⠀⠀⠀⠀⠀⠀⠀⠀⠀⠀⠀⠀⠀⠀⠀⠀⠀⠀⠀⠀⠀⠀⠀⠀⠀⠀⠀⠀⠀⠀⠀⠀⠀⠀⠀⠀⠀⠀⠀⣰⣿⡇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⠀⢠⣾⣿⣿⣿⣿⣿⣿⣿⣿⣿⣿⣿⣿⣿⣿⣿⣿⣿⣿⣿⣿⣿⣿⣿⣿⣿⣿⣿⣿⣿⣿⣿⣿⣿⣿⣿⣿⣿⣿⣿⣿⣿⣿⣿⣿⣿⣿⣿⣿⣿⣿⣿⣿⣿⣿⣿⣿⣿⣿⣿⣿⣿⣿⣿⣿⣿⣿⣿⣿⣿⣿⣿⣿⣿⣿⣿⣿⣿⣿⣿⣿⣿⣿⣿⣿⣿⣆⠹⡇</a:t>
            </a:r>
            <a:br/>
            <a:r>
              <a:t>⣴⣿⣿⣿⣿⣿⣿⣿⣿⣿⣿⣿⣿⣿⣿⣿⣿⣿⣿⣿⣿⣿⣿⣿⣿⣿⣿⣿⣿⣿⣿⣿⣿⣿⣿⣿⣿⣿⣿⣿⣿⣿⣿⣿⣿⣿⣿⣿⣿⣿⣿⣿⣿⣿⣿⣿⣿⣿⣿⣿⣿⣿⣿⣿⣿⣿⣿⣿⣿⣿⣿⣿⣿⣿⣿⣿⣿⣿⣿⣿⣿⣿⣿⣿⣿⣿⣿⣿⣿⣧⡁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⣿⣿⣿⣿⣿⣿⣿⣿⣿⣿⣿⣿⣿⣿⣿⣿⣿⣿⣿⣿⣿⣿⣿⣿⣿⣿⣿⣿⣿⣿⣿⣿⣿⣿⣿⣿⣿⣿⣿⣿⣿⣿⣿⣿⣿⣿⣿⣿⣿⣿⣿⣿⣿⣿⣿⣿⣿⣿⣿⣿⣿⣿⣿⡿⠿⠿⠿⠿⣿⣿⣿⣿⣿⣿⣿⣿⣿⣿⣿⣿⣿⣿⣿⣿⣿⣿⣿⣿⣿⣿⡇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⣿⣿⣿⣿⣿⣿⣿⣿⣿⣿⣿⣿⣿⣿⣿⣿⣿⣿⣿⣿⣿⣿⣿⣿⣿⣿⣿⣿⣿⣿⣿⣿⣿⣿⣿⣿⣿⣿⣿⣿⣿⣿⣿⣿⣿⣿⣿⣿⣿⣿⣿⣿⣿⣿⣿⣿⣿⣿⣿⣿⠿⠋⠀⠀⠀⠀⠀⠀⠀⠉⠻⣿⣿⣿⣿⣿⣿⣿⣿⣿⣿⣿⣿⣿⣿⣿⣿⣿⣿⣿⡇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⣿⣿⣿⣿⣿⣿⣿⣿⣿⣿⣿⣿⣿⣿⣿⣿⣿⣿⣿⣿⣿⣿⣿⣿⣿⣿⣿⣿⣿⣿⣿⣿⣿⣿⣿⣿⣿⣿⣿⣿⣿⣿⣿⣿⣿⣿⣿⣿⣿⣿⣿⣿⣿⣿⣿⣿⣿⣿⣿⠏⠀⠀⠀⠀⠀⠀⠀⠀⠀⠀⠀⠈⢻⣿⣿⣿⣿⣿⣿⣿⣿⣿⣿⣿⣿⣿⣿⣿⣿⣿⡇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⣿⣿⣿⣿⣿⣿⣿⣿⣿⣿⣿⣿⣿⣿⣿⣿⣿⣿⣿⣿⣿⣿⣿⣿⣿⣿⣿⣿⣿⣿⣿⣿⣿⣿⣿⣿⣿⣿⣿⣿⣿⣿⣿⣿⣿⣿⣿⣿⣿⣿⣿⣿⣿⣿⣿⣿⣿⣿⡏⠀⠀⠀⠀⠀⠀⠀⠀⠀⠀⠀⠀⠀⠀⢻⣿⣿⣿⣿⣿⣿⣿⣿⣿⣿⣿⣿⣿⣿⣿⣿⡇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⣿⣿⣿⣿⣿⣿⣿⣿⣿⣿⣿⣿⣿⣿⣿⣿⣿⣿⣿⣿⣿⣿⣿⣿⣿⣿⣿⣿⣿⣿⣿⣿⣿⣿⣿⣿⣿⣿⣿⣿⣿⣿⣿⣿⣿⣿⣿⣿⣿⣿⣿⣿⣿⣿⣿⣿⣿⣿⡇⠀⠀⠀⠀⠀⠀⠀⠀⠀⠀⠀⠀⠀⠀⠀⣿⣿⣿⣿⣿⣿⣿⣿⣿⣿⣿⣿⣿⣿⣿⣿⡇</a:t>
            </a:r>
            <a:br/>
            <a:r>
              <a:t>⣿⣿⣿⣿⣿⣿⣿⣿⣿⣿⣿⣿⣿⣿⣿⣿⣿⣿⠿⠿⠿⠿⠿⠿⠿⠿⣿⣿⣿⣿⣿⣿⣿⣿⣿⣿⣿⣿⣿⣿⣿⣿⣿⣿⣿⣿⣿⣿⣿⣿⣿⣿⣿⣿⣿⣿⣿⣿⣧⠀⠀⠀⠀⠀⠀⠀⠀⠀⠀⠀⠀⠀⠀⠀⣿⣿⣿⣿⣿⣿⣿⣿⣿⣿⣿⣿⣿⣿⣿⣿⡇</a:t>
            </a:r>
            <a:br/>
            <a:r>
              <a:t>⣿⣿⣿⣿⣿⣿⣿⣿⣿⣿⣿⡿⠟⠛⠉⠁⠀⠀⠀⠀⠀⠀⠀⠀⠀⠀⠀⠀⠀⠈⠉⠛⠿⢿⣿⣿⣿⣿⣿⣿⣿⣿⣿⣿⣿⣿⣿⣿⣿⣿⣿⣿⣿⣿⣿⣿⣿⣿⣿⣧⡀⠀⠀⠀⠀⠀⠀⠀⠀⠀⠀⠀⠀⢠⣿⣿⣿⣿⣿⣿⣿⣿⣿⣿⣿⣿⣿⣿⣿⣿⡇</a:t>
            </a:r>
            <a:br/>
            <a:r>
              <a:t>⣿⣿⣿⣿⣿⣿⣿⣿⠟⠋⠁⠀⠀⠀⠀⠀⠀⠀⠀⠀⠀⠀⠀⠀⠀⠀⠀⠀⠀⠀⠀⠀⠀⠀⠈⠙⠻⣿⣿⣿⣿⣿⣿⣿⣿⣿⣿⣿⣿⣿⣿⣿⣿⣿⣿⣿⣿⣿⣿⣿⣷⣄⠀⠀⠀⠀⠀⠀⠀⠀⠀⠀⢠⣿⣿⣿⣿⣿⣿⣿⣿⣿⣿⣿⣿⣿⣿⣿⣿⣿⡇</a:t>
            </a:r>
            <a:br/>
            <a:r>
              <a:t>⣿⣿⣿⣿⣿⠟⠋⠀⠀⠀⠀⠀⠀⠀⠀⠀⠀⠀⠀⠀⠀⠀⠀⠀⠀⠀⠀⠀⠀⠀⠀⠀⠀⠀⠀⠀⠀⠀⠙⠻⣿⣿⣿⣿⣿⣿⣿⣿⣿⣿⣿⣿⣿⣿⣿⣿⣿⣿⣿⣿⣿⣿⣷⣤⣄⣀⣀⢀⣀⣀⣤⣾⣿⣿⣿⣿⣿⣿⣿⣿⣿⣿⣿⣿⣿⣿⣿⣿⣿⣿⡇</a:t>
            </a:r>
            <a:br/>
            <a:r>
              <a:t>⣿⣿⣿⠟⠁⠀⠀⠀⠀⠀⠀⠀⠀⠀⠀⠀⠀⠀⠀⠀⠀⠀⠀⠀⠀⠀⠀⠀⠀⠀⠀⠀⠀⠀⠀⠀⠀⠀⠀⠀⠈⠻⣿⣿⣿⣿⣿⣿⣿⣿⣿⣿⣿⣿⣿⣿⣿⣿⣿⣿⣿⣿⣿⣿⣿⣿⣿⣿⣿⣿⣿⣿⣿⣿⣿⣿⣿⣿⣿⣿⣿⣿⣿⣿⣿⣿⣿⣿⣿⣿⡇</a:t>
            </a:r>
            <a:br/>
            <a:r>
              <a:t>⣿⠟⠁⠀⠀⠀⠀⠀⠀⠀⠀⠀⠀⠀⠀⠀⠀⠀⠀⠀⠀⠀⠀⠀⠀⠀⠀⠀⠀⠀⠀⠀⠀⠀⠀⠀⠀⠀⠀⠀⠀⠀⠈⠻⣿⣿⣿⣿⣿⣿⣿⣿⣿⣿⣿⣿⣿⣿⣿⣿⣿⣿⣿⣿⣿⣿⣿⣿⣿⣿⣿⣿⣿⣿⣿⣿⣿⣿⣿⣿⣿⣿⣿⣿⣿⣿⣿⣿⣿⠟⠀</a:t>
            </a:r>
            <a:br/>
            <a:r>
              <a:t>⠃⠀⠀⠀⠀⠀⠀⠀⠀⠀⠀⠀⠀⠀⠀⠀⠀⠀⠀⠀⠀⠀⠀⠀⠀⠀⠀⠀⠀⠀⠀⠀⠀⠀⠀⠀⠀⠀⠀⠀⠀⠀⠀⠀⠈⢿⣿⣿⣿⣿⣿⣿⣿⣿⣿⣿⣿⣿⣿⣿⣿⣿⣿⣿⣿⣿⣿⣿⣿⣿⣿⣿⣿⣿⣿⣿⣿⣿⣿⣿⣿⣿⣿⣿⣿⣿⣿⡿⠋⠀⠀</a:t>
            </a:r>
            <a:br/>
            <a:r>
              <a:t>⠀⠀⠀⠀⠀⠀⠀⠀⠀⠀⠀⠀⠀⠀⠀⠀⠀⠀⠀⠀⠀⠀⠀⠀⠀⠀⠀⠀⠀⠀⠀⠀⠀⠀⠀⠀⠀⠀⠀⠀⠀⠀⠀⠀⠀⠀⠻⣿⣿⣿⣿⣿⣿⣿⣿⣿⣿⣿⣿⣿⣿⣿⣿⣿⣿⣿⣿⣿⣿⣿⣿⣿⣿⣿⣿⣿⣿⣿⣿⣿⣿⣿⣿⣿⣿⣿⠟⠁⠀⠀⠀</a:t>
            </a:r>
            <a:br/>
            <a:r>
              <a:t>⠀⠀⠀⠀⠀⠀⠀⠀⠀⠀⠀⠀⠀⠀⠀⠀⠀⠀⠀⠀⠀⠀⠀⠀⠀⠀⠀⠀⠀⠀⠀⠀⠀⠀⠀⠀⠀⠀⠀⠀⠀⠀⠀⠀⠀⠀⠀⠈⠻⣿⣿⣿⣿⣿⣿⣿⣿⣿⣿⣿⣿⣿⣿⣿⣿⣿⣿⣿⣿⣿⣿⣿⣿⣿⣿⣿⣿⣿⣿⣿⣿⣿⣿⣿⠟⠁⠀⠀⠀⠀⠀</a:t>
            </a:r>
            <a:br/>
            <a:r>
              <a:t>⠀⠀⠀⠀⠀⠀⠀⠀⠀⠀⠀⠀⠀⠀⠀⠀⠀⠀⠀⠀⠀⠀⠀⠀⠀⠀⠀⠀⠀⠀⠀⠀⠀⠀⠀⠀⠀⠀⠀⠀⠀⠀⠀⠀⠀⠀⠀⠀⠀⠀⠙⠿⣿⣿⣿⣿⣿⣿⣿⣿⣿⣿⣿⣿⣿⣿⣿⣿⣿⣿⣿⣿⣿⣿⣿⣿⣿⣿⣿⣿⣿⠿⠋⠁⠀⠀⠀⠀⠀⠀⠀</a:t>
            </a:r>
            <a:br/>
            <a:r>
              <a:t>⠀⠀⠀⠀⠀⠀⠀⠀⠀⠀⠀⠀⠀⠀⠀⠀⠀⠀⠀⠀⠀⠀⠀⠀⠀⠀⠀⠀⠀⠀⠀⠀⠀⠀⠀⠀⠀⠀⠀⠀⠀⠀⠀⠀⠀⠀⠀⠀⠀⠀⠀⠀⠀⠙⠻⢿⣿⣿⣿⣿⣿⣿⣿⣿⣿⣿⣿⣿⣿⣿⣿⣿⣿⣿⣿⣿⣿⡿⠿⠋⠁⠀⠀⠀⠀⠀⠀⠀⠀⠀⠀</a:t>
            </a:r>
            <a:br/>
            <a:r>
              <a:t>⠀⠀⠀⠀⠀⠀⠀⠀⠀⠀⠀⠀⠀⠀⠀⠀⠀⠀⠀⠀⠀⠀⣀⣤⣤⣄⣀⠀⠀⠀⠀⠀⠀⠀⠀⠀⠀⠀⠀⠀⠀⠀⠀⠀⠀⠀⠀⠀⠀⠀⠀⠀⠀⠀⠀⠀⠀⠉⠛⠛⠿⠿⠿⢿⣿⣿⣿⣿⣿⣿⣿⠿⠿⠛⠛⠉⠀⠀⠀⠀⠀⠀⠀⠀⠀⠀⠀⠀⠀⠀⠀</a:t>
            </a:r>
            <a:br/>
            <a:r>
              <a:t>⠀⠀⠀⠀⠀⠀⠀⠀⠀⠀⠀⠀⠀⠀⠀⠀⠀⠀⠀⢀⣴⣿⣿⣿⣿⣿⣿⣿⣦⡀⠀⠀⠀⠀⠀⠀⠀⠀⠀⠀⠀⠀⠀⠀⠀⠀⠀⠀⠀⠀⠀⠀⠀⠀⠀⠀⠀⠀⠀⠀⠀⠀⠀⠀⠀⠀⠀⠀⠀⠀⠀⠀⠀⠀⠀⠀⠀⠀⠀⠀⠀⠀⠀⠀⠀⠀⠀⠀⠀⠀⠀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⠀⠀⠀⠀⠀⠀⠀⠀⠀⠀⠀⠀⠀⠀⠀⠀⠀⠀⢠⣿⣿⣿⣿⣿⣿⣿⣿⣿⣿⣷⠀⠀⠀⠀⠀⠀⠀⠀⠀⠀⠀⠀⠀⠀⠀⠀⠀⠀⠀⠀⠀⠀⠀⠀⠀⠀⠀⠀⠀⠀⠀⠀⠀⠀⠀⠀⠀⠀⠀⠀⠀⠀⠀⠀⠀⠀⠀⠀⠀⠀⠀⠀⠀⠀⠀⠀⠀⠀⠀⠀⠀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⠀⠀⠀⠀⠀⠀⠀⠀⠀⠀⠀⠀⠀⠀⠀⠀⠀⠀⣿⣿⣿⣿⣿⣿⣿⣿⣿⣿⣿⡟⠀⠀⠀⠀⠀⠀⠀⠀⠀⠀⠀⠀⠀⠀⠀⠀⠀⠀⠀⠀⠀⠀⠀⠀⠀⠀⠀⠀⠀⠀⠀⠀⠀⠀⠀⠀⠀⠀⠀⠀⠀⠀⠀⠀⠀⠀⠀⠀⠀⠀⠀⠀⠀⠀⠀⠀⠀⠀⠀⠀⠀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⠀⠀⠀⠀⠀⠀⠀⠀⠀⠀⠀⠀⠀⠀⠀⠀⠀⠀⢻⣿⣿⣿⣿⣿⣿⣿⣿⣿⡿⠃⠀⠀⠀⠀⠀⠀⠀⠀⠀⠀⠀⠀⠀⠀⠀⠀⠀⠀⠀⠀⠀⠀⠀⠀⠀⠀⠀⠀⠀⠀⠀⠀⠀⠀⠀⠀⠀⠀⠀⠀⠀⠀⠀⠀⠀⠀⠀⠀⠀⠀⠀⠀⠀⠀⠀⠀⠀⠀⠀⠀⠀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⠀⠀⠀⠀⠀⠀⠀⠀⠀⠀⠀⠀⠀⠀⠀⠀⠀⠀⠀⠹⢿⣿⣿⣿⣿⣿⠿⠛⠀⠀⠀⠀⠀⠀⠀⠀⠀⠀⠀⠀⠀⠀⠀⠀⠀⠀⠀⠀⠀⠀⠀⠀⠀⠀⠀⠀⠀⠀⠀⠀⠀⠀⠀⠀⠀⠀⠀⠀⠀⠀⠀⠀⠀⠀⠀⠀⠀⠀⠀⠀⠀⠀⠀⠀⠀⠀⠀⠀⠀⠀⠀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⠀⠀⠀⠀⠀⠀⠀⠀⠀⠀⠀⠀⠀⠀⠀⠀⠀⠀⠀⠀⠀⠈⠉⠉⠉⠀⠀⠀⠀⠀⠀⠀⠀⠀⠀⠀⠀⠀⠀⠀⠀⠀⠀⠀⠀⠀⠀⠀⠀⠀⠀⠀⠀⠀⠀⠀⠀⠀⠀⠀⠀⠀⠀⠀⠀⠀⠀⠀⠀⠀⠀⠀⠀⠀⠀⠀⠀⠀⠀⠀⠀⠀⠀⠀⠀⠀⠀⠀⠀⠀⠀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⠀⠀⠀⠀⠀⠀⠀⠀⠀⠀⠀⠀⠀⠀⠀⠀⠀⠀⠀⠀⠀⠀⠀⠀⠀⠀⠀⠀⠀⠀⠀⠀⠀⠀⠀⠀⠀⠀⠀⠀⠀⠀⠀⠀⠀⠀⠀⠀⠀⠀⠀⠀⠀⠀⠀⠀⠀⠀⠀⠀⠀⠀⠀⠀⠀⠀⠀⠀⠀⠀⠀⠀⠀⠀⠀⠀⠀⠀⠀⠀⠀⠀⠀⠀⠀⠀⠀⠀⣠⣾⡇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⠀⣴⣿⣿⣿⣿⣿⣿⣿⣿⣿⣿⣿⣿⣿⣿⣿⣿⣿⣿⣿⣿⣿⣿⣿⣿⣿⣿⣿⣿⣿⣿⣿⣿⣿⣿⣿⣿⣿⣿⣿⣿⣿⣿⣿⣿⣿⣿⣿⣿⣿⣿⣿⣿⣿⣿⣿⣿⣿⣿⣿⣿⣿⣿⣿⣿⣿⣿⣿⣿⣿⣿⣿⣿⣿⣿⣿⣿⣿⣿⣿⣿⣿⣿⣿⣿⣿⣿⣷⣄⠀</a:t>
            </a:r>
            <a:br/>
            <a:r>
              <a:t>⣾⣿⣿⣿⣿⣿⣿⣿⣿⣿⣿⣿⣿⣿⣿⣿⣿⣿⣿⣿⣿⣿⣿⣿⣿⣿⣿⣿⣿⣿⣿⣿⣿⣿⣿⣿⣿⣿⣿⣿⣿⣿⣿⣿⣿⣿⣿⣿⣿⣿⣿⣿⣿⣿⣿⣿⣿⣿⣿⣿⣿⣿⣿⣿⣿⣿⣿⣿⣿⣿⣿⣿⣿⣿⣿⣿⣿⣿⣿⣿⣿⣿⣿⣿⣿⣿⣿⣿⣿⣿⡆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⣿⣿⣿⣿⣿⣿⣿⣿⣿⣿⣿⣿⣿⡿⠿⠿⠿⠿⠿⠿⠿⠿⠿⣿⣿⣿⣿⣿⣿⣿⣿⣿⣿⣿⣿⣿⣿⣿⣿⣿⣿⣿⣿⣿⣿⣿⣿⣿⣿⣿⣿⣿⣿⣿⣿⣿⣿⣿⣿⣿⣿⣿⣿⣿⣿⣿⣿⣿⣿⣿⣿⣿⣿⣿⣿⣿⣿⣿⣿⣿⣿⣿⣿⣿⣿⣿⣿⣿⣿⣿⡇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⣿⣿⣿⣿⣿⣿⣿⠿⠛⠋⠉⠁⠀⠀⠀⠀⠀⠀⠀⠀⠀⠀⠀⠀⠀⠈⠙⠛⠿⣿⣿⣿⣿⣿⣿⣿⣿⣿⣿⣿⣿⣿⣿⣿⣿⣿⣿⣿⣿⣿⣿⣿⣿⣿⣿⣿⣿⣿⣿⣿⣿⣿⣿⣿⣿⣿⣿⣿⣿⣿⣿⣿⣿⣿⣿⣿⣿⣿⣿⣿⣿⣿⣿⣿⣿⣿⣿⣿⣿⣿⡇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⣿⣿⣿⠿⠛⠉⠀⠀⠀⠀⠀⠀⠀⠀⠀⠀⠀⠀⠀⠀⠀⠀⠀⠀⠀⠀⠀⠀⠀⠀⠉⠛⠿⣿⣿⣿⣿⣿⣿⣿⣿⣿⣿⣿⣿⣿⣿⣿⣿⣿⣿⣿⣿⣿⣿⣿⣿⣿⣿⣿⣿⣿⣿⣿⣿⣿⣿⣿⣿⣿⣿⣿⣿⣿⣿⣿⣿⣿⣿⣿⣿⣿⣿⣿⣿⣿⣿⣿⣿⣿⡇</a:t>
            </a:r>
            <a:br/>
            <a:r>
              <a:t>⡿⠋⠁⠀⠀⠀⠀⠀⠀⠀⠀⠀⠀⠀⠀⠀⠀⠀⠀⠀⠀⠀⠀⠀⠀⠀⠀⠀⠀⠀⠀⠀⠀⠈⠙⢿⣿⣿⣿⣿⣿⣿⣿⣿⣿⣿⣿⣿⣿⣿⣿⣿⣿⣿⣿⣿⣿⣿⣿⣿⣿⣿⣿⣿⣿⣿⣿⣿⣿⣿⣿⣿⣿⣿⣿⣿⣿⣿⣿⣿⣿⣿⣿⣿⣿⣿⣿⣿⣿⣿⡇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⠀⠀⠀⠀⠀⠀⠀⠀⠀⠀⠀⠀⠀⠀⠀⠀⠀⠀⠀⠀⠀⠀⠀⠀⠀⠀⠀⠀⠀⠀⠀⠀⠀⠀⠀⠀⠉⢿⣿⣿⣿⣿⣿⣿⣿⣿⣿⣿⣿⣿⣿⣿⣿⣿⣿⣿⣿⣿⣿⣿⣿⣿⣿⣿⣿⣿⣿⣿⣿⣿⣿⣿⣿⣿⣿⣿⣿⣿⣿⣿⣿⣿⣿⣿⣿⣿⣿⣿⣿⣿⡇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⠀⠀⠀⠀⠀⠀⠀⠀⠀⠀⠀⠀⠀⠀⠀⠀⠀⠀⠀⠀⠀⠀⠀⠀⠀⠀⠀⠀⠀⠀⠀⠀⠀⠀⠀⠀⠀⠀⠙⢿⣿⣿⣿⣿⣿⣿⣿⣿⣿⣿⣿⣿⣿⣿⣿⣿⣿⣿⣿⣿⣿⣿⣿⣿⣿⣿⣿⣿⣿⣿⣿⣿⣿⣿⣿⣿⣿⣿⣿⣿⣿⣿⣿⣿⣿⣿⣿⣿⣿⣿⡇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⠀⠀⠀⠀⠀⠀⠀⠀⠀⠀⠀⠀⠀⠀⠀⠀⠀⠀⠀⠀⠀⠀⠀⠀⠀⠀⠀⠀⠀⠀⠀⠀⠀⠀⠀⠀⠀⠀⠀⠀⠹⣿⣿⣿⣿⣿⣿⣿⣿⣿⣿⣿⣿⣿⣿⣿⣿⣿⣿⣿⣿⣿⣿⣿⣿⣿⣿⣿⣿⣿⣿⣿⣿⣿⣿⣿⣿⣿⣿⣿⣿⣿⣿⣿⣿⣿⣿⣿⣿⣿⡇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⠀⠀⠀⠀⠀⠀⠀⠀⠀⠀⠀⠀⠀⠀⠀⠀⠀⠀⠀⠀⠀⠀⠀⠀⠀⠀⠀⠀⠀⠀⠀⠀⠀⠀⠀⠀⠀⠀⠀⠀⠀⠙⣿⣿⣿⣿⣿⣿⣿⣿⣿⣿⣿⣿⣿⣿⣿⣿⣿⣿⣿⣿⣿⣿⣿⣿⠿⠛⠉⠉⠈⠉⠉⠙⠻⣿⣿⣿⣿⣿⣿⣿⣿⣿⣿⣿⣿⣿⣿⣿⡇</a:t>
            </a:r>
            <a:br/>
            <a:r>
              <a:t>⠀⠀⠀⠀⠀⠀⠀⠀⠀⠀⠀⠀⠀⠀⠀⠀⠀⠀⠀⠀⠀⠀⠀⠀⠀⠀⠀⠀⠀⠀⠀⠀⠀⠀⠀⠀⠀⠀⠀⠀⠀⠀⠘⣿⣿⣿⣿⣿⣿⣿⣿⣿⣿⣿⣿⣿⣿⣿⣿⣿⣿⣿⣿⣿⡿⠁⠀⠀⠀⠀⠀⠀⠀⠀⠀⠀⠻⣿⣿⣿⣿⣿⣿⣿⣿⣿⣿⣿⣿⣿⡇</a:t>
            </a:r>
            <a:br/>
            <a:r>
              <a:t>⠀⠀⠀⠀⠀⠀⠀⠀⠀⠀⠀⠀⠀⠀⠀⠀⠀⠀⠀⠀⠀⠀⠀⠀⠀⠀⠀⠀⠀⠀⠀⠀⠀⠀⠀⠀⠀⠀⠀⠀⠀⠀⠀⠘⣿⣿⣿⣿⣿⣿⣿⣿⣿⣿⣿⣿⣿⣿⣿⣿⣿⣿⣿⡟⠀⠀⠀⠀⠀⠀⠀⠀⠀⠀⠀⠀⠀⠹⣿⣿⣿⣿⣿⣿⣿⣿⣿⣿⣿⣿⡇</a:t>
            </a:r>
            <a:br/>
            <a:r>
              <a:t>⠀⠀⠀⠀⠀⠀⠀⠀⠀⠀⠀⠀⠀⠀⠀⠀⠀⠀⠀⠀⠀⠀⠀⠀⠀⠀⠀⠀⠀⠀⠀⠀⠀⠀⠀⠀⠀⠀⠀⠀⠀⠀⠀⠀⢸⣿⣿⣿⣿⣿⣿⣿⣿⣿⣿⣿⣿⣿⣿⣿⣿⣿⣿⡇⠀⠀⠀⠀⠀⠀⠀⠀⠀⠀⠀⠀⠀⠀⣿⣿⣿⣿⣿⣿⣿⣿⣿⣿⣿⣿⡇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⠀⠀⠀⠀⠀⠀⠀⠀⠀⠀⠀⠀⠀⠀⠀⠀⠀⠀⠀⠀⠀⠀⠀⠀⠀⠀⠀⠀⠀⠀⠀⠀⠀⠀⠀⠀⠀⠀⠀⠀⠀⠀⠀⠀⠀⣿⣿⣿⣿⣿⣿⣿⣿⣿⣿⣿⣿⣿⣿⣿⣿⣿⣿⡇⠀⠀⠀⠀⠀⠀⠀⠀⠀⠀⠀⠀⠀⠀⢹⣿⣿⣿⣿⣿⣿⣿⣿⣿⣿⣿⡇</a:t>
            </a:r>
            <a:br/>
            <a:r>
              <a:t>⠀⠀⠀⠀⠀⠀⠀⠀⠀⠀⠀⠀⠀⠀⠀⣠⣤⣶⣿⣿⣿⣶⣦⣄⠀⠀⠀⠀⠀⠀⠀⠀⠀⠀⠀⠀⠀⠀⠀⠀⠀⠀⠀⠀⠀⢸⣿⣿⣿⣿⣿⣿⣿⣿⣿⣿⣿⣿⣿⣿⣿⣿⣿⣇⠀⠀⠀⠀⠀⠀⠀⠀⠀⠀⠀⠀⠀⠀⣾⣿⣿⣿⣿⣿⣿⣿⣿⣿⣿⣿⡇</a:t>
            </a:r>
            <a:br/>
            <a:r>
              <a:t>⠀⠀⠀⠀⠀⠀⠀⠀⠀⠀⠀⠀⠀⢀⣾⣿⣿⣿⣿⣿⣿⣿⣿⣿⣷⡀⠀⠀⠀⠀⠀⠀⠀⠀⠀⠀⠀⠀⠀⠀⠀⠀⠀⠀⠀⠘⣿⣿⣿⣿⣿⣿⣿⣿⣿⣿⣿⣿⣿⣿⣿⣿⣿⣿⣆⠀⠀⠀⠀⠀⠀⠀⠀⠀⠀⠀⠀⣰⣿⣿⣿⣿⣿⣿⣿⣿⣿⣿⣿⣿⡇</a:t>
            </a:r>
            <a:br/>
            <a:r>
              <a:t>⠀⠀⠀⠀⠀⠀⠀⠀⠀⠀⠀⠀⠀⣼⣿⣿⣿⣿⣿⣿⣿⣿⣿⣿⣿⡇⠀⠀⠀⠀⠀⠀⠀⠀⠀⠀⠀⠀⠀⠀⠀⠀⠀⠀⠀⠀⢻⣿⣿⣿⣿⣿⣿⣿⣿⣿⣿⣿⣿⣿⣿⣿⣿⣿⣿⣦⣀⠀⠀⠀⠀⠀⠀⠀⠀⣀⣴⣿⣿⣿⣿⣿⣿⣿⣿⣿⣿⣿⣿⣿⡇</a:t>
            </a:r>
            <a:br/>
            <a:r>
              <a:t>⠀⠀⠀⠀⠀⠀⠀⠀⠀⠀⠀⠀⠀⢻⣿⣿⣿⣿⣿⣿⣿⣿⣿⣿⣿⠇⠀⠀⠀⠀⠀⠀⠀⠀⠀⠀⠀⠀⠀⠀⠀⠀⠀⠀⠀⠀⠀⢿⣿⣿⣿⣿⣿⣿⣿⣿⣿⣿⣿⣿⣿⣿⣿⣿⣿⣿⣿⣶⣶⣤⣤⣤⣤⣴⣾⣿⣿⣿⣿⣿⣿⣿⣿⣿⣿⣿⣿⣿⣿⣿⡇</a:t>
            </a:r>
            <a:br/>
            <a:r>
              <a:t>⠀⠀⠀⠀⠀⠀⠀⠀⠀⠀⠀⠀⠀⠀⠻⣿⣿⣿⣿⣿⣿⣿⣿⡿⠁⠀⠀⠀⠀⠀⠀⠀⠀⠀⠀⠀⠀⠀⠀⠀⠀⠀⠀⠀⠀⠀⠀⠈⢿⣿⣿⣿⣿⣿⣿⣿⣿⣿⣿⣿⣿⣿⣿⣿⣿⣿⣿⣿⣿⣿⣿⣿⣿⣿⣿⣿⣿⣿⣿⣿⣿⣿⣿⣿⣿⣿⣿⣿⣿⣿⡇</a:t>
            </a:r>
            <a:br/>
            <a:r>
              <a:t>⠀⠀⠀⠀⠀⠀⠀⠀⠀⠀⠀⠀⠀⠀⠀⠀⠙⠛⠛⠛⠛⠋⠁⠀⠀⠀⠀⠀⠀⠀⠀⠀⠀⠀⠀⠀⠀⠀⠀⠀⠀⠀⠀⠀⠀⠀⠀⠀⠈⢻⣿⣿⣿⣿⣿⣿⣿⣿⣿⣿⣿⣿⣿⣿⣿⣿⣿⣿⣿⣿⣿⣿⣿⣿⣿⣿⣿⣿⣿⣿⣿⣿⣿⣿⣿⣿⣿⣿⣿⣿⡇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⠀⠀⠀⠀⠀⠀⠀⠀⠀⠀⠀⠀⠀⠀⠀⠀⠀⠀⠀⠀⠀⠀⠀⠀⠀⠀⠀⠀⠀⠀⠀⠀⠀⠀⠀⠀⠀⠀⠀⠀⠀⠀⠀⠀⠀⠀⠀⠀⠀⠀⠹⣿⣿⣿⣿⣿⣿⣿⣿⣿⣿⣿⣿⣿⣿⣿⣿⣿⣿⣿⣿⣿⣿⣿⣿⣿⣿⣿⣿⣿⣿⣿⣿⣿⣿⣿⣿⣿⣿⣿⡇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⠀⠀⠀⠀⠀⠀⠀⠀⠀⠀⠀⠀⠀⠀⠀⠀⠀⠀⠀⠀⠀⠀⠀⠀⠀⠀⠀⠀⠀⠀⠀⠀⠀⠀⠀⠀⠀⠀⠀⠀⠀⠀⠀⠀⠀⠀⠀⠀⠀⠀⠀⠀⠀⠈⠻⣿⣿⣿⣿⣿⣿⣿⣿⣿⣿⣿⣿⣿⣿⣿⣿⣿⣿⣿⣿⣿⣿⣿⣿⣿⣿⣿⣿⣿⣿⣿⣿⣿⣿⠟⠃</a:t>
            </a:r>
            <a:br/>
            <a:r>
              <a:t>⠀⠀⠀⠀⠀⠀⠀⠀⠀⠀⠀⠀⠀⠀⠀⠀⠀⠀⠀⠀⠀⠀⠀⠀⠀⠀⠀⠀⠀⠀⠀⠀⠀⠀⠀⠀⠀⠀⠀⠀⠀⠀⠀⠀⠀⠀⠀⠀⠀⠀⠀⠀⠀⠀⠀⠀⠙⠿⣿⣿⣿⣿⣿⣿⣿⣿⣿⣿⣿⣿⣿⣿⣿⣿⣿⣿⣿⣿⣿⣿⣿⣿⣿⣿⣿⣿⠿⠋⠁⠀⠀</a:t>
            </a:r>
            <a:br/>
            <a:r>
              <a:t>⠀⠀⠀⠀⠀⠀⠀⠀⠀⠀⠀⠀⠀⠀⠀⠀⠀⠀⠀⠀⠀⠀⠀⠀⠀⠀⠀⠀⠀⠀⠀⠀⠀⠀⠀⠀⠀⠀⠀⠀⠀⠀⠀⠀⠀⠀⠀⠀⠀⠀⠀⠀⠀⠀⠀⠀⠀⠀⠈⠉⠻⠿⣿⣿⣿⣿⣿⣿⣿⣿⣿⣿⣿⣿⣿⣿⣿⣿⣿⣿⣿⣿⠿⠛⠋⠀⠀⠀⠀⠀⠀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⠀⠀⠀⠀⠀⠀⠀⠀⠀⠀⠀⠀⠀⠀⠀⠀⠀⠀⠀⠀⠀⠀⠀⠀⠀⠀⠀⠀⠀⠀⠀⠀⠀⠀⠀⠀⠀⠀⠀⠀⠀⠀⠀⠀⠀⠀⠀⠀⠀⠀⠀⠀⠀⠀⠀⠀⠀⠀⠀⠀⠀⠀⠀⠈⠙⠛⠛⠿⠿⠿⠿⠿⠿⠿⠿⠿⠿⠛⠛⠋⠉⠀⠀⠀⠀⠀⠀⠀⠀⠀⠀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⣿⣄⠀⠀⠀⠀⠀⠀⠀⠀⠀⠀⠀⠀⠀⠀⠀⠀⠀⠀⠀⠀⠀⠀⠀⠀⠀⠀⠀⠀⠀⠀⠀⠀⠀⠀⠀⠀⠀⠀⠀⠀⠀⠀⠀⠀⠀⠀⠀⠀⠀⠀⠀⠀⠀⠀⠀⠀⠀⠀⠀⠀⠀⠀⠀⠀⠀⠀⠀⠀⠀⠀⠀⠀⠀⠀⠀⠀⠀⠀⠀⠀⠀⠀⠀⠀⠀⠀⠀⣴⡇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⢀⣴⣿⣿⣿⣿⣿⣿⣿⣿⣿⣿⣿⣿⣿⣿⣿⣿⣿⣿⣿⣿⣿⣿⣿⣿⣿⣿⣿⣿⣿⣿⣿⣿⣿⣿⣿⣿⣿⣿⣿⣿⣿⣿⣿⣿⣿⣿⣿⣿⣿⣿⣿⣿⣿⣿⣿⣿⣿⣿⣿⣿⣿⣿⣿⣿⣿⣿⣿⣿⣿⣿⣿⣿⣿⣿⣿⣿⣿⣿⣿⣿⣿⣿⣿⣿⣿⣿⣿⣦⠀</a:t>
            </a:r>
            <a:br/>
            <a:r>
              <a:t>⣾⣿⣿⣿⣿⣿⣿⣿⣿⣿⣿⡿⠿⠿⠿⠛⠛⠛⠛⠛⠛⠿⠿⠿⢿⣿⣿⣿⣿⣿⣿⣿⣿⣿⣿⣿⣿⣿⣿⣿⣿⣿⣿⣿⣿⣿⣿⣿⣿⣿⣿⣿⣿⣿⣿⣿⣿⣿⣿⣿⣿⣿⣿⣿⣿⣿⣿⣿⣿⣿⣿⣿⣿⣿⣿⣿⣿⣿⣿⣿⣿⣿⣿⣿⣿⣿⣿⣿⣿⣿⡇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⣿⣿⣿⣿⣿⣿⠿⠟⠋⠉⠀⠀⠀⠀⠀⠀⠀⠀⠀⠀⠀⠀⠀⠀⠀⠀⠉⠙⠛⠿⣿⣿⣿⣿⣿⣿⣿⣿⣿⣿⣿⣿⣿⣿⣿⣿⣿⣿⣿⣿⣿⣿⣿⣿⣿⣿⣿⣿⣿⣿⣿⣿⣿⣿⣿⣿⣿⣿⣿⣿⣿⣿⣿⣿⣿⣿⣿⣿⣿⣿⣿⣿⣿⣿⣿⣿⣿⣿⣿⣿⡇</a:t>
            </a:r>
            <a:br/>
            <a:r>
              <a:t>⣿⣿⡿⠛⠉⠀⠀⠀⠀⠀⠀⠀⠀⠀⠀⠀⠀⠀⠀⠀⠀⠀⠀⠀⠀⠀⠀⠀⠀⠀⠀⠉⠛⢿⣿⣿⣿⣿⣿⣿⣿⣿⣿⣿⣿⣿⣿⣿⣿⣿⣿⣿⣿⣿⣿⣿⣿⣿⣿⣿⣿⣿⣿⣿⣿⣿⣿⣿⣿⣿⣿⣿⣿⣿⣿⣿⣿⣿⣿⣿⣿⣿⣿⣿⣿⣿⣿⣿⣿⣿⡇</a:t>
            </a:r>
            <a:br/>
            <a:r>
              <a:t>⠟⠁⠀⠀⠀⠀⠀⠀⠀⠀⠀⠀⠀⠀⠀⠀⠀⠀⠀⠀⠀⠀⠀⠀⠀⠀⠀⠀⠀⠀⠀⠀⠀⠀⠈⠻⣿⣿⣿⣿⣿⣿⣿⣿⣿⣿⣿⣿⣿⣿⣿⣿⣿⣿⣿⣿⣿⣿⣿⣿⣿⣿⣿⣿⣿⣿⣿⣿⣿⣿⣿⣿⣿⣿⣿⣿⣿⣿⣿⣿⣿⣿⣿⣿⣿⣿⣿⣿⣿⣿⡇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⠀⠀⠀⠀⠀⠀⠀⠀⠀⠀⠀⠀⠀⠀⠀⠀⠀⠀⠀⠀⠀⠀⠀⠀⠀⠀⠀⠀⠀⠀⠀⠀⠀⠀⠀⠀⠈⠻⣿⣿⣿⣿⣿⣿⣿⣿⣿⣿⣿⣿⣿⣿⣿⣿⣿⣿⣿⣿⣿⣿⣿⣿⣿⣿⣿⣿⣿⣿⣿⣿⣿⣿⣿⣿⣿⣿⣿⣿⣿⣿⣿⣿⣿⣿⣿⣿⣿⣿⣿⣿⡇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⠀⠀⠀⠀⠀⠀⠀⠀⠀⠀⠀⠀⠀⠀⠀⠀⠀⠀⠀⠀⠀⠀⠀⠀⠀⠀⠀⠀⠀⠀⠀⠀⠀⠀⠀⠀⠀⠀⠀⠀⠙⣿⣿⣿⣿⣿⣿⣿⣿⣿⣿⣿⣿⣿⣿⣿⣿⣿⣿⣿⣿⣿⣿⣿⣿⣿⣿⣿⣿⣿⣿⣿⣿⣿⣿⣿⣿⣿⣿⣿⣿⣿⣿⣿⣿⣿⣿⣿⣿⣿⡇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⠀⠀⠀⠀⠀⠀⠀⠀⠀⠀⠀⠀⠀⠀⠀⠀⠀⠀⠀⠀⠀⠀⠀⠀⠀⠀⠀⠀⠀⠀⠀⠀⠀⠀⠀⠀⠀⠀⠀⠀⠀⠘⢿⣿⣿⣿⣿⣿⣿⣿⣿⣿⣿⣿⣿⣿⣿⣿⣿⣿⣿⣿⣿⣿⣿⣿⣿⣿⣿⣿⣿⣿⣿⣿⣿⣿⣿⣿⣿⣿⣿⣿⣿⣿⣿⣿⣿⣿⣿⣿⡇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⠀⠀⠀⠀⠀⠀⠀⠀⠀⠀⠀⠀⠀⠀⠀⠀⠀⠀⠀⠀⠀⠀⠀⠀⠀⠀⠀⠀⠀⠀⠀⠀⠀⠀⠀⠀⠀⠀⠀⠀⠀⠀⠈⢿⣿⣿⣿⣿⣿⣿⣿⣿⣿⣿⣿⣿⣿⣿⣿⣿⣿⣿⣿⣿⣿⣿⣿⣿⣿⣿⣿⣿⣿⣿⣿⣿⣿⣿⣿⣿⣿⣿⣿⣿⣿⣿⣿⣿⣿⣿⡇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⠀⠀⠀⠀⠀⠀⠀⠀⠀⠀⠀⠀⠀⠀⠀⠀⠀⠀⠀⠀⠀⠀⠀⠀⠀⠀⠀⠀⠀⠀⠀⠀⠀⠀⠀⠀⠀⠀⠀⠀⠀⠀⠀⠈⣿⣿⣿⣿⣿⣿⣿⣿⣿⣿⣿⣿⣿⣿⣿⣿⣿⣿⣿⣿⣿⣿⣿⣿⣿⣿⣿⣿⣿⣿⣿⣿⣿⣿⣿⣿⣿⣿⣿⣿⣿⣿⣿⣿⣿⣿⡇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⠀⠀⠀⠀⠀⠀⠀⠀⠀⠀⠀⠀⠀⠀⠀⠀⠀⠀⠀⠀⠀⠀⠀⠀⠀⠀⠀⠀⠀⠀⠀⠀⠀⠀⠀⠀⠀⠀⠀⠀⠀⠀⠀⠀⠀⣿⣿⣿⣿⣿⣿⣿⣿⣿⣿⣿⣿⣿⣿⣿⣿⣿⣿⣿⣿⣿⣿⣿⣿⣿⣿⣿⣿⣿⣿⣿⣿⣿⣿⣿⣿⣿⣿⣿⣿⣿⣿⣿⣿⣿⡇</a:t>
            </a:r>
            <a:br/>
            <a:r>
              <a:t>⠀⠀⠀⠀⠀⠀⠀⠀⠀⠀⠀⠀⠀⠀⢀⣠⣴⣾⣿⣿⣷⣶⣄⡀⠀⠀⠀⠀⠀⠀⠀⠀⠀⠀⠀⠀⠀⠀⠀⠀⠀⠀⠀⠀⠀⢸⣿⣿⣿⣿⣿⣿⣿⣿⣿⣿⣿⣿⣿⣿⣿⣿⣿⣿⣿⣿⣿⣿⣿⣿⣿⣿⣿⣿⣿⣿⣿⣿⣿⣿⣿⣿⣿⣿⣿⣿⣿⣿⣿⣿⡇</a:t>
            </a:r>
            <a:br/>
            <a:r>
              <a:t>⠀⠀⠀⠀⠀⠀⠀⠀⠀⠀⠀⠀⠀⢠⣿⣿⣿⣿⣿⣿⣿⣿⣿⣿⣄⠀⠀⠀⠀⠀⠀⠀⠀⠀⠀⠀⠀⠀⠀⠀⠀⠀⠀⠀⠀⢸⣿⣿⣿⣿⣿⣿⣿⣿⣿⣿⣿⣿⣿⣿⣿⣿⣿⣿⣿⣿⣿⠛⠉⠉⠀⠀⠀⠉⠛⢿⣿⣿⣿⣿⣿⣿⣿⣿⣿⣿⣿⣿⣿⣿⡇</a:t>
            </a:r>
            <a:br/>
            <a:r>
              <a:t>⠀⠀⠀⠀⠀⠀⠀⠀⠀⠀⠀⠀⠀⣿⣿⣿⣿⣿⣿⣿⣿⣿⣿⣿⣿⡆⠀⠀⠀⠀⠀⠀⠀⠀⠀⠀⠀⠀⠀⠀⠀⠀⠀⠀⠀⢸⣿⣿⣿⣿⣿⣿⣿⣿⣿⣿⣿⣿⣿⣿⣿⣿⣿⣿⣿⠋⠀⠀⠀⠀⠀⠀⠀⠀⠀⠀⠉⢿⣿⣿⣿⣿⣿⣿⣿⣿⣿⣿⣿⣿⡇</a:t>
            </a:r>
            <a:br/>
            <a:r>
              <a:t>⠀⠀⠀⠀⠀⠀⠀⠀⠀⠀⠀⠀⠀⢿⣿⣿⣿⣿⣿⣿⣿⣿⣿⣿⣿⠃⠀⠀⠀⠀⠀⠀⠀⠀⠀⠀⠀⠀⠀⠀⠀⠀⠀⠀⠀⢸⣿⣿⣿⣿⣿⣿⣿⣿⣿⣿⣿⣿⣿⣿⣿⣿⣿⣿⠁⠀⠀⠀⠀⠀⠀⠀⠀⠀⠀⠀⠀⠈⣿⣿⣿⣿⣿⣿⣿⣿⣿⣿⣿⣿⡇</a:t>
            </a:r>
            <a:br/>
            <a:r>
              <a:t>⠀⠀⠀⠀⠀⠀⠀⠀⠀⠀⠀⠀⠀⠈⠻⣿⣿⣿⣿⣿⣿⣿⣿⡿⠁⠀⠀⠀⠀⠀⠀⠀⠀⠀⠀⠀⠀⠀⠀⠀⠀⠀⠀⠀⠀⢸⣿⣿⣿⣿⣿⣿⣿⣿⣿⣿⣿⣿⣿⣿⣿⣿⣿⡏⠀⠀⠀⠀⠀⠀⠀⠀⠀⠀⠀⠀⠀⠀⢸⣿⣿⣿⣿⣿⣿⣿⣿⣿⣿⣿⡇</a:t>
            </a:r>
            <a:br/>
            <a:r>
              <a:t>⠀⠀⠀⠀⠀⠀⠀⠀⠀⠀⠀⠀⠀⠀⠀⠈⠙⠛⠛⠛⠛⠋⠁⠀⠀⠀⠀⠀⠀⠀⠀⠀⠀⠀⠀⠀⠀⠀⠀⠀⠀⠀⠀⠀⠀⢸⣿⣿⣿⣿⣿⣿⣿⣿⣿⣿⣿⣿⣿⣿⣿⣿⣿⡇⠀⠀⠀⠀⠀⠀⠀⠀⠀⠀⠀⠀⠀⠀⢸⣿⣿⣿⣿⣿⣿⣿⣿⣿⣿⣿⡇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⠀⠀⠀⠀⠀⠀⠀⠀⠀⠀⠀⠀⠀⠀⠀⠀⠀⠀⠀⠀⠀⠀⠀⠀⠀⠀⠀⠀⠀⠀⠀⠀⠀⠀⠀⠀⠀⠀⠀⠀⠀⠀⠀⠀⠀⠘⣿⣿⣿⣿⣿⣿⣿⣿⣿⣿⣿⣿⣿⣿⣿⣿⣿⣇⠀⠀⠀⠀⠀⠀⠀⠀⠀⠀⠀⠀⠀⠀⣾⣿⣿⣿⣿⣿⣿⣿⣿⣿⣿⣿⡇</a:t>
            </a:r>
            <a:br/>
            <a:r>
              <a:t>⠀⠀⠀⠀⠀⠀⠀⠀⠀⠀⠀⠀⠀⠀⠀⠀⠀⠀⠀⠀⠀⠀⠀⠀⠀⠀⠀⠀⠀⠀⠀⠀⠀⠀⠀⠀⠀⠀⠀⠀⠀⠀⠀⠀⠀⠀⢿⣿⣿⣿⣿⣿⣿⣿⣿⣿⣿⣿⣿⣿⣿⣿⣿⣿⡄⠀⠀⠀⠀⠀⠀⠀⠀⠀⠀⠀⠀⣰⣿⣿⣿⣿⣿⣿⣿⣿⣿⣿⣿⣿⡇</a:t>
            </a:r>
            <a:br/>
            <a:r>
              <a:t>⠀⠀⠀⠀⠀⠀⠀⠀⠀⠀⠀⠀⠀⠀⠀⠀⠀⠀⠀⠀⠀⠀⠀⠀⠀⠀⠀⠀⠀⠀⠀⠀⠀⠀⠀⠀⠀⠀⠀⠀⠀⠀⠀⠀⠀⠀⠘⣿⣿⣿⣿⣿⣿⣿⣿⣿⣿⣿⣿⣿⣿⣿⣿⣿⣿⣦⡀⠀⠀⠀⠀⠀⠀⠀⠀⣠⣾⣿⣿⣿⣿⣿⣿⣿⣿⣿⣿⣿⣿⣿⡇</a:t>
            </a:r>
            <a:br/>
            <a:r>
              <a:t>⠀⠀⠀⠀⠀⠀⠀⠀⠀⠀⠀⠀⠀⠀⠀⠀⠀⠀⠀⠀⠀⠀⠀⠀⠀⠀⠀⠀⠀⠀⠀⠀⠀⠀⠀⠀⠀⠀⠀⠀⠀⠀⠀⠀⠀⠀⠀⠹⣿⣿⣿⣿⣿⣿⣿⣿⣿⣿⣿⣿⣿⣿⣿⣿⣿⣿⣿⣷⣦⣤⣤⣤⣤⣶⣿⣿⣿⣿⣿⣿⣿⣿⣿⣿⣿⣿⣿⣿⣿⣿⡇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⠀⠀⠀⠀⠀⠀⠀⠀⠀⠀⠀⠀⠀⠀⠀⠀⠀⠀⠀⠀⠀⠀⠀⠀⠀⠀⠀⠀⠀⠀⠀⠀⠀⠀⠀⠀⠀⠀⠀⠀⠀⠀⠀⠀⠀⠀⠀⠀⠹⣿⣿⣿⣿⣿⣿⣿⣿⣿⣿⣿⣿⣿⣿⣿⣿⣿⣿⣿⣿⣿⣿⣿⣿⣿⣿⣿⣿⣿⣿⣿⣿⣿⣿⣿⣿⣿⣿⣿⣿⣿⡇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⠀⠀⠀⠀⠀⠀⠀⠀⠀⠀⠀⠀⠀⠀⠀⠀⠀⠀⠀⠀⠀⠀⠀⠀⠀⠀⠀⠀⠀⠀⠀⠀⠀⠀⠀⠀⠀⠀⠀⠀⠀⠀⠀⠀⠀⠀⠀⠀⠀⠹⣿⣿⣿⣿⣿⣿⣿⣿⣿⣿⣿⣿⣿⣿⣿⣿⣿⣿⣿⣿⣿⣿⣿⣿⣿⣿⣿⣿⣿⣿⣿⣿⣿⣿⣿⣿⣿⣿⣿⣿⡇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⠀⠀⠀⠀⠀⠀⠀⠀⠀⠀⠀⠀⠀⠀⠀⠀⠀⠀⠀⠀⠀⠀⠀⠀⠀⠀⠀⠀⠀⠀⠀⠀⠀⠀⠀⠀⠀⠀⠀⠀⠀⠀⠀⠀⠀⠀⠀⠀⠀⠀⠘⢿⣿⣿⣿⣿⣿⣿⣿⣿⣿⣿⣿⣿⣿⣿⣿⣿⣿⣿⣿⣿⣿⣿⣿⣿⣿⣿⣿⣿⣿⣿⣿⣿⣿⣿⣿⣿⣿⣿⡇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⠀⠀⠀⠀⠀⠀⠀⠀⠀⠀⠀⠀⠀⠀⠀⠀⠀⠀⠀⠀⠀⠀⠀⠀⠀⠀⠀⠀⠀⠀⠀⠀⠀⠀⠀⠀⠀⠀⠀⠀⠀⠀⠀⠀⠀⠀⠀⠀⠀⠀⠀⠀⠀⠀⠻⣿⣿⣿⣿⣿⣿⣿⣿⣿⣿⣿⣿⣿⣿⣿⣿⣿⣿⣿⣿⣿⣿⣿⣿⣿⣿⣿⣿⣿⣿⣿⣿⣿⣿⣿⠇</a:t>
            </a:r>
            <a:br/>
            <a:r>
              <a:t>⠀⠀⠀⠀⠀⠀⠀⠀⠀⠀⠀⠀⠀⠀⠀⠀⠀⠀⠀⠀⠀⠀⠀⠀⠀⠀⠀⠀⠀⠀⠀⠀⠀⠀⠀⠀⠀⠀⠀⠀⠀⠀⠀⠀⠀⠀⠀⠀⠀⠀⠀⠀⠀⠀⠀⠈⠙⠻⣿⣿⣿⣿⣿⣿⣿⣿⣿⣿⣿⣿⣿⣿⣿⣿⣿⣿⣿⣿⣿⣿⣿⣿⣿⣿⣿⣿⣿⡿⠟⠉⠀</a:t>
            </a:r>
            <a:br/>
            <a:r>
              <a:t>⠀⠀⠀⠀⠀⠀⠀⠀⠀⠀⠀⠀⠀⠀⠀⠀⠀⠀⠀⠀⠀⠀⠀⠀⠀⠀⠀⠀⠀⠀⠀⠀⠀⠀⠀⠀⠀⠀⠀⠀⠀⠀⠀⠀⠀⠀⠀⠀⠀⠀⠀⠀⠀⠀⠀⠀⠀⠀⠀⠙⠻⠿⣿⣿⣿⣿⣿⣿⣿⣿⣿⣿⣿⣿⣿⣿⣿⣿⣿⣿⣿⣿⣿⣿⠿⠛⠉⠀⠀⠀⠀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⠀⠀⠀⠀⠀⠀⠀⠀⠀⠀⠀⠀⠀⠀⠀⠀⠀⠀⠀⠀⠀⠀⠀⠀⠀⠀⠀⠀⠀⠀⠀⠀⠀⠀⠀⠀⠀⠀⠀⠀⠀⠀⠀⠀⠀⠀⠀⠀⠀⠀⠀⠀⠀⠀⠀⠀⠀⠀⠀⠀⠀⠀⠀⠉⠛⠛⠿⠿⣿⣿⣿⣿⣿⣿⣿⣿⡿⠿⠿⠛⠛⠉⠉⠀⠀⠀⠀⠀⠀⠀⠀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⣷⡀⠀⠀⠀⠀⠀⠀⠀⠀⠀⠀⠀⠀⠀⠀⠀⠀⠀⠀⠀⠀⠀⠀⠀⠀⠀⠀⠀⠀⠀⠀⠀⠀⠀⠀⠀⠀⠀⠀⠀⠀⠀⠀⠀⠀⠀⠀⠀⠀⠀⠀⠀⠀⠀⠀⠀⠀⠀⠀⠀⠀⠀⠀⠀⠀⠀⠀⠀⠀⠀⠀⠀⠀⠀⠀⠀⠀⠀⠀⠀⠀⠀⠀⠀⠀⠀⠀⠀⣠⡇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⠀⠀⠀⠀⠀⠀⠀⠀⠀⠀⠀⠀⠀⠀⠀⠀⠀⠀⠀⠀⠀⠀⠀⠀⠀⠀⠀⠀⠀⠀⠀⠀⠀⠀⠀⠀⠀⠀⠀⠀⠀⠀⠈⢻⣿⣿⣿⣿⣿⣿⣿⣿⣿⣿⣿⣿⣿⣿⣿⣿⣿⣿⣿⣿⣿⣿⣿⣿⣿⣿⣿⣿⣿⣿⣿⣿⣿⣿⣿⣿⣿⣿⣿⣿⣿⣿⣿⣿⣿⣷⡀</a:t>
            </a:r>
            <a:br/>
            <a:r>
              <a:t>⠀⠀⠀⠀⠀⠀⠀⠀⠀⠀⠀⠀⠀⠀⠀⠀⠀⠀⠀⠀⠀⠀⠀⠀⠀⠀⠀⠀⠀⠀⠀⠀⠀⠀⠀⠀⠀⠀⠀⠀⠀⠀⠀⠀⠹⣿⣿⣿⣿⣿⣿⣿⣿⣿⣿⣿⣿⣿⣿⣿⣿⣿⣿⣿⣿⣿⣿⣿⣿⣿⣿⣿⣿⣿⣿⣿⣿⣿⣿⣿⣿⣿⣿⣿⣿⣿⣿⣿⣿⣿⡇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⠀⠀⠀⠀⠀⠀⠀⠀⠀⠀⠀⠀⠀⠀⠀⠀⠀⠀⠀⠀⠀⠀⠀⠀⠀⠀⠀⠀⠀⠀⠀⠀⠀⠀⠀⠀⠀⠀⠀⠀⠀⠀⠀⠀⠀⠘⢿⣿⣿⣿⣿⣿⣿⣿⣿⣿⣿⣿⣿⣿⣿⣿⣿⣿⣿⣿⣿⣿⣿⣿⣿⣿⣿⣿⣿⣿⣿⣿⣿⣿⣿⣿⣿⣿⣿⣿⣿⣿⣿⣿⡇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⠀⠀⠀⠀⠀⠀⠀⠀⠀⠀⠀⠀⠀⠀⠀⠀⠀⠀⠀⠀⠀⠀⠀⠀⠀⠀⠀⠀⠀⠀⠀⠀⠀⠀⠀⠀⠀⠀⠀⠀⠀⠀⠀⠀⠀⠀⠀⠘⣿⣿⣿⣿⣿⣿⣿⣿⣿⣿⣿⣿⣿⣿⣿⣿⣿⣿⣿⣿⣿⣿⣿⣿⣿⣿⣿⣿⣿⣿⣿⣿⣿⣿⣿⣿⣿⣿⣿⣿⣿⣿⡇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⠀⠀⠀⠀⠀⠀⠀⠀⠀⠀⠀⠀⠀⠀⠀⠀⠀⠀⠀⠀⠀⠀⠀⠀⠀⠀⠀⠀⠀⠀⠀⠀⠀⠀⠀⠀⠀⠀⠀⠀⠀⠀⠀⠀⠀⠀⠀⠀⢹⣿⣿⣿⣿⣿⣿⣿⣿⣿⣿⣿⣿⣿⣿⣿⣿⣿⣿⣿⣿⣿⣿⣿⣿⣿⣿⣿⣿⣿⣿⣿⣿⣿⣿⣿⣿⣿⣿⣿⣿⣿⡇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⠀⠀⠀⠀⠀⠀⠀⠀⠀⠀⠀⠀⠀⠀⠀⠀⠀⠀⠀⠀⠀⠀⠀⠀⠀⠀⠀⠀⠀⠀⠀⠀⠀⠀⠀⠀⠀⠀⠀⠀⠀⠀⠀⠀⠀⠀⠀⠀⠈⣿⣿⣿⣿⣿⣿⣿⣿⣿⣿⣿⣿⣿⣿⣿⣿⣿⣿⣿⣿⣿⣿⣿⣿⣿⣿⣿⣿⣿⣿⣿⣿⣿⣿⣿⣿⣿⣿⣿⣿⣿⡇</a:t>
            </a:r>
            <a:br/>
            <a:r>
              <a:t>⠀⠀⠀⠀⠀⠀⠀⠀⠀⠀⠀⠀⠀⠀⠀⠀⠀⠀⢀⣤⣤⣶⣶⣤⣄⡀⠀⠀⠀⠀⠀⠀⠀⠀⠀⠀⠀⠀⠀⠀⠀⠀⠀⠀⠀⠀⠀⠀⠀⢻⣿⣿⣿⣿⣿⣿⣿⣿⣿⣿⣿⣿⣿⣿⣿⣿⣿⣿⣿⣿⣿⣿⣿⣿⣿⣿⣿⣿⣿⣿⣿⣿⣿⣿⣿⣿⣿⣿⣿⣿⡇</a:t>
            </a:r>
            <a:br/>
            <a:r>
              <a:t>⠀⠀⠀⠀⠀⠀⠀⠀⠀⠀⠀⠀⠀⠀⠀⠀⠀⣴⣿⣿⣿⣿⣿⣿⣿⣿⣦⡀⠀⠀⠀⠀⠀⠀⠀⠀⠀⠀⠀⠀⠀⠀⠀⠀⠀⠀⠀⠀⠀⢸⣿⣿⣿⣿⣿⣿⣿⣿⣿⣿⣿⣿⣿⣿⣿⣿⣿⣿⣿⣿⣿⣿⣿⣿⣿⣿⣿⣿⣿⣿⣿⣿⣿⣿⣿⣿⣿⣿⣿⣿⡇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⠀⠀⠀⠀⠀⠀⠀⠀⠀⠀⠀⠀⠀⠀⠀⠀⢸⣿⣿⣿⣿⣿⣿⣿⣿⣿⣿⣷⡄⠀⠀⠀⠀⠀⠀⠀⠀⠀⠀⠀⠀⠀⠀⠀⠀⠀⠀⠀⠀⢸⣿⣿⣿⣿⣿⣿⣿⣿⣿⣿⣿⣿⣿⣿⣿⣿⣿⣿⣿⣿⣿⣿⣿⣿⣿⣿⣿⣿⣿⣿⣿⣿⣿⣿⣿⣿⣿⣿⣿⣿⡇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⠀⠀⠀⠀⠀⠀⠀⠀⠀⠀⠀⠀⠀⠀⠀⠀⢸⣿⣿⣿⣿⣿⣿⣿⣿⣿⣿⣿⡇⠀⠀⠀⠀⠀⠀⠀⠀⠀⠀⠀⠀⠀⠀⠀⠀⠀⠀⠀⠀⢸⣿⣿⣿⣿⣿⣿⣿⣿⣿⣿⣿⣿⣿⣿⣿⣿⣿⣿⣿⣿⣿⣿⣿⣿⣿⣿⣿⣿⣿⣿⣿⣿⣿⣿⣿⣿⣿⣿⣿⣿⡇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⠀⠀⠀⠀⠀⠀⠀⠀⠀⠀⠀⠀⠀⠀⠀⠀⠀⠻⣿⣿⣿⣿⣿⣿⣿⣿⣿⣿⠃⠀⠀⠀⠀⠀⠀⠀⠀⠀⠀⠀⠀⠀⠀⠀⠀⠀⠀⠀⠀⢸⣿⣿⣿⣿⣿⣿⣿⣿⣿⣿⣿⣿⣿⣿⣿⣿⣿⣿⣿⣿⣿⣿⣿⣿⣿⣿⣿⣿⣿⣿⣿⣿⣿⣿⣿⣿⣿⣿⣿⣿⡇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⠀⠀⠀⠀⠀⠀⠀⠀⠀⠀⠀⠀⠀⠀⠀⠀⠀⠀⠙⠻⢿⣿⣿⣿⣿⠿⠟⠁⠀⠀⠀⠀⠀⠀⠀⠀⠀⠀⠀⠀⠀⠀⠀⠀⠀⠀⠀⠀⠀⣿⣿⣿⣿⣿⣿⣿⣿⣿⣿⣿⣿⣿⣿⣿⣿⣿⣿⣿⣿⣿⣿⣿⣿⣿⣿⣿⣿⣿⣿⣿⣿⣿⣿⣿⣿⣿⣿⣿⣿⣿⡇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⠀⠀⠀⠀⠀⠀⠀⠀⠀⠀⠀⠀⠀⠀⠀⠀⠀⠀⠀⠀⠀⠀⠀⠈⠀⠀⠀⠀⠀⠀⠀⠀⠀⠀⠀⠀⠀⠀⠀⠀⠀⠀⠀⠀⠀⠀⠀⠀⢰⣿⣿⣿⣿⣿⣿⣿⣿⣿⣿⣿⣿⣿⣿⣿⣿⣿⣿⣿⣿⣿⣿⣿⣿⣿⣿⣿⣿⣿⣿⣿⣿⣿⣿⣿⣿⣿⣿⣿⣿⣿⡇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⠀⠀⠀⠀⠀⠀⠀⠀⠀⠀⠀⠀⠀⠀⠀⠀⠀⠀⠀⠀⠀⠀⠀⠀⠀⠀⠀⠀⠀⠀⠀⠀⠀⠀⠀⠀⠀⠀⠀⠀⠀⠀⠀⠀⠀⠀⠀⢀⣿⣿⣿⣿⣿⣿⣿⣿⣿⣿⣿⣿⣿⣿⣿⣿⣿⣿⣿⣿⣿⣿⣿⣿⣿⣿⣿⣿⣿⣿⣿⣿⣿⣿⣿⣿⣿⣿⣿⣿⣿⣿⡇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⠀⠀⠀⠀⠀⠀⠀⠀⠀⠀⠀⠀⠀⠀⠀⠀⠀⠀⠀⠀⠀⠀⠀⠀⠀⠀⠀⠀⠀⠀⠀⠀⠀⠀⠀⠀⠀⠀⠀⠀⠀⠀⠀⠀⠀⠀⠀⣼⣿⣿⣿⣿⣿⣿⣿⣿⣿⣿⣿⣿⣿⣿⣿⣿⣿⣿⣿⣿⣿⣿⣿⣿⣿⣿⣿⣿⣿⣿⣿⣿⣿⣿⣿⣿⣿⣿⣿⣿⣿⣿⡇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⠀⠀⠀⠀⠀⠀⠀⠀⠀⠀⠀⠀⠀⠀⠀⠀⠀⠀⠀⠀⠀⠀⠀⠀⠀⠀⠀⠀⠀⠀⠀⠀⠀⠀⠀⠀⠀⠀⠀⠀⠀⠀⠀⠀⠀⠀⣼⣿⣿⣿⣿⣿⣿⣿⣿⣿⣿⣿⣿⣿⣿⣿⣿⣿⣿⣿⣿⣿⣿⣿⣿⣿⣿⣿⣿⣿⣿⣿⣿⣿⣿⣿⣿⣿⣿⣿⣿⣿⣿⣿⡇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⠀⠀⠀⠀⠀⠀⠀⠀⠀⠀⠀⠀⠀⠀⠀⠀⠀⠀⠀⠀⠀⠀⠀⠀⠀⠀⠀⠀⠀⠀⠀⠀⠀⠀⠀⠀⠀⠀⠀⠀⠀⠀⠀⠀⢀⣾⣿⣿⣿⣿⣿⣿⣿⣿⣿⣿⣿⣿⣿⣿⣿⣿⣿⣿⣿⣿⣿⣿⣿⣿⣿⣿⣿⣿⣿⣿⣿⣿⣿⣿⣿⣿⣿⣿⣿⣿⣿⣿⣿⣿⡇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⠀⠀⠀⠀⠀⠀⠀⠀⠀⠀⠀⠀⠀⠀⠀⠀⠀⠀⠀⠀⠀⠀⠀⠀⠀⠀⠀⠀⠀⠀⠀⠀⠀⠀⠀⠀⠀⠀⠀⠀⠀⠀⠀⠀⣼⣿⣿⣿⣿⣿⣿⣿⣿⣿⣿⣿⣿⣿⣿⣿⣿⣿⣿⣿⣿⣿⣿⣿⣿⣿⣿⣿⣿⣿⣿⣿⣿⣿⣿⣿⣿⣿⣿⣿⣿⣿⣿⣿⣿⣿⡇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⠀⠀⠀⠀⠀⠀⠀⠀⠀⠀⠀⠀⠀⠀⠀⠀⠀⠀⠀⠀⠀⠀⠀⠀⠀⠀⠀⠀⠀⠀⠀⠀⠀⠀⠀⠀⠀⠀⠀⠀⠀⠀⠀⢸⣿⣿⣿⣿⣿⣿⣿⣿⣿⣿⣿⣿⣿⣿⣿⣿⣿⣿⣿⣿⣿⡿⠿⠿⠿⠿⢿⣿⣿⣿⣿⣿⣿⣿⣿⣿⣿⣿⣿⣿⣿⣿⣿⣿⣿⣿⡇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⠀⠀⠀⠀⠀⠀⠀⠀⠀⠀⠀⠀⠀⠀⠀⠀⠀⠀⠀⠀⠀⠀⠀⠀⠀⠀⠀⠀⠀⠀⠀⠀⠀⠀⠀⠀⠀⠀⠀⠀⠀⠀⠀⣿⣿⣿⣿⣿⣿⣿⣿⣿⣿⣿⣿⣿⣿⣿⣿⣿⣿⣿⡿⠋⠁⠀⠀⠀⠀⠀⠀⠈⠙⢿⣿⣿⣿⣿⣿⣿⣿⣿⣿⣿⣿⣿⣿⣿⣿⣿⡇</a:t>
            </a:r>
            <a:br/>
            <a:r>
              <a:t>⠀⠀⠀⠀⠀⠀⠀⠀⠀⠀⠀⠀⠀⠀⠀⠀⠀⠀⠀⠀⠀⠀⠀⠀⠀⠀⠀⠀⠀⠀⠀⠀⠀⠀⠀⠀⠀⠀⠀⠀⠀⠀⢰⣿⣿⣿⣿⣿⣿⣿⣿⣿⣿⣿⣿⣿⣿⣿⣿⣿⣿⠏⠀⠀⠀⠀⠀⠀⠀⠀⠀⠀⠀⠀⠹⣿⣿⣿⣿⣿⣿⣿⣿⣿⣿⣿⣿⣿⣿⣿⡇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⠀⠀⠀⠀⠀⠀⠀⠀⠀⠀⠀⠀⠀⠀⠀⠀⠀⠀⠀⠀⠀⠀⠀⠀⠀⠀⠀⠀⠀⠀⠀⠀⠀⠀⠀⠀⠀⠀⠀⠀⠀⠀⢸⣿⣿⣿⣿⣿⣿⣿⣿⣿⣿⣿⣿⣿⣿⣿⣿⣿⠏⠀⠀⠀⠀⠀⠀⠀⠀⠀⠀⠀⠀⠀⠀⢹⣿⣿⣿⣿⣿⣿⣿⣿⣿⣿⣿⣿⣿⣿⡇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⠀⠀⠀⠀⠀⠀⠀⠀⠀⠀⠀⠀⠀⠀⠀⠀⠀⠀⠀⠀⠀⠀⠀⠀⠀⠀⠀⠀⠀⠀⠀⠀⠀⠀⠀⠀⠀⠀⠀⠀⠀⠀⢸⣿⣿⣿⣿⣿⣿⣿⣿⣿⣿⣿⣿⣿⣿⣿⣿⡟⠀⠀⠀⠀⠀⠀⠀⠀⠀⠀⠀⠀⠀⠀⠀⢸⣿⣿⣿⣿⣿⣿⣿⣿⣿⣿⣿⣿⣿⣿⡇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⠀⠀⠀⠀⠀⠀⠀⠀⠀⠀⠀⠀⠀⠀⠀⠀⠀⠀⠀⠀⠀⠀⠀⠀⠀⠀⠀⠀⠀⠀⠀⠀⠀⠀⠀⠀⠀⠀⠀⠀⠀⠀⢸⣿⣿⣿⣿⣿⣿⣿⣿⣿⣿⣿⣿⣿⣿⣿⣿⡇⠀⠀⠀⠀⠀⠀⠀⠀⠀⠀⠀⠀⠀⠀⠀⣾⣿⣿⣿⣿⣿⣿⣿⣿⣿⣿⣿⣿⣿⣿⡇</a:t>
            </a:r>
            <a:br/>
            <a:r>
              <a:t>⠀⠀⠀⠀⠀⠀⠀⠀⠀⠀⠀⠀⠀⠀⠀⠀⠀⠀⠀⠀⠀⠀⠀⠀⠀⠀⠀⠀⠀⠀⠀⠀⠀⠀⠀⠀⠀⠀⠀⠀⠀⠀⠘⣿⣿⣿⣿⣿⣿⣿⣿⣿⣿⣿⣿⣿⣿⣿⣿⣷⠀⠀⠀⠀⠀⠀⠀⠀⠀⠀⠀⠀⠀⠀⣼⣿⣿⣿⣿⣿⣿⣿⣿⣿⣿⣿⣿⣿⣿⣿⡇</a:t>
            </a:r>
            <a:br/>
            <a:r>
              <a:t>⠀⠀⠀⠀⠀⠀⠀⠀⠀⠀⠀⠀⠀⠀⠀⠀⠀⠀⠀⠀⠀⠀⠀⠀⠀⠀⠀⠀⠀⠀⠀⠀⠀⠀⠀⠀⠀⠀⠀⠀⠀⠀⠀⢻⣿⣿⣿⣿⣿⣿⣿⣿⣿⣿⣿⣿⣿⣿⣿⣿⣷⡀⠀⠀⠀⠀⠀⠀⠀⠀⠀⠀⢠⣾⣿⣿⣿⣿⣿⣿⣿⣿⣿⣿⣿⣿⣿⣿⣿⣿⡇</a:t>
            </a:r>
            <a:br/>
            <a:r>
              <a:t>⠀⠀⠀⠀⠀⠀⠀⠀⠀⠀⠀⠀⠀⠀⠀⠀⠀⠀⠀⠀⠀⠀⠀⠀⠀⠀⠀⠀⠀⠀⠀⠀⠀⠀⠀⠀⠀⠀⠀⠀⠀⠀⠀⠸⣿⣿⣿⣿⣿⣿⣿⣿⣿⣿⣿⣿⣿⣿⣿⣿⣿⣿⣷⣤⣀⠀⠀⠀⠀⣀⣤⣾⣿⣿⣿⣿⣿⣿⣿⣿⣿⣿⣿⣿⣿⣿⣿⣿⣿⣿⡇</a:t>
            </a:r>
            <a:br/>
            <a:r>
              <a:t>⠀⠀⠀⠀⠀⠀⠀⠀⠀⠀⠀⠀⠀⠀⠀⠀⠀⠀⠀⠀⠀⠀⠀⠀⠀⠀⠀⠀⠀⠀⠀⠀⠀⠀⠀⠀⠀⠀⠀⠀⠀⠀⠀⠀⠻⣿⣿⣿⣿⣿⣿⣿⣿⣿⣿⣿⣿⣿⣿⣿⣿⣿⣿⣿⣿⣿⣿⣿⣿⣿⣿⣿⣿⣿⣿⣿⣿⣿⣿⣿⣿⣿⣿⣿⣿⣿⣿⣿⣿⣿⡇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⠀⠀⠀⠀⠀⠀⠀⠀⠀⠀⠀⠀⠀⠀⠀⠀⠀⠀⠀⠀⠀⠀⠀⠀⠀⠀⠀⠀⠀⠀⠀⠀⠀⠀⠀⠀⠀⠀⠀⠀⠀⠀⠀⠀⠀⢻⣿⣿⣿⣿⣿⣿⣿⣿⣿⣿⣿⣿⣿⣿⣿⣿⣿⣿⣿⣿⣿⣿⣿⣿⣿⣿⣿⣿⣿⣿⣿⣿⣿⣿⣿⣿⣿⣿⣿⣿⣿⣿⣿⣿⡇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⠀⠀⠀⠀⠀⠀⠀⠀⠀⠀⠀⠀⠀⠀⠀⠀⠀⠀⠀⠀⠀⠀⠀⠀⠀⠀⠀⠀⠀⠀⠀⠀⠀⠀⠀⠀⠀⠀⠀⠀⠀⠀⠀⠀⠀⠀⠛⣿⣿⣿⣿⣿⣿⣿⣿⣿⣿⣿⣿⣿⣿⣿⣿⣿⣿⣿⣿⣿⣿⣿⣿⣿⣿⣿⣿⣿⣿⣿⣿⣿⣿⣿⣿⣿⣿⣿⣿⣿⣿⣿⡇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⠀⠀⠀⠀⠀⠀⠀⠀⠀⠀⠀⠀⠀⠀⠀⠀⠀⠀⠀⠀⠀⠀⠀⠀⠀⠀⠀⠀⠀⠀⠀⠀⠀⠀⠀⠀⠀⠀⠀⠀⠀⠀⠀⠀⠀⠀⠀⠘⢿⣿⣿⣿⣿⣿⣿⣿⣿⣿⣿⣿⣿⣿⣿⣿⣿⣿⣿⣿⣿⣿⣿⣿⣿⣿⣿⣿⣿⣿⣿⣿⣿⣿⣿⣿⣿⣿⣿⣿⣿⣿⡇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⠀⠀⠀⠀⠀⠀⠀⠀⠀⠀⠀⠀⠀⠀⠀⠀⠀⠀⠀⠀⠀⠀⠀⠀⠀⠀⠀⠀⠀⠀⠀⠀⠀⠀⠀⠀⠀⠀⠀⠀⠀⠀⠀⠀⠀⠀⠀⠀⠈⠻⣿⣿⣿⣿⣿⣿⣿⣿⣿⣿⣿⣿⣿⣿⣿⣿⣿⣿⣿⣿⣿⣿⣿⣿⣿⣿⣿⣿⣿⣿⣿⣿⣿⣿⣿⣿⣿⣿⣿⣿⠇</a:t>
            </a:r>
            <a:br/>
            <a:r>
              <a:t>⣦⠀⠀⠀⠀⠀⠀⠀⠀⠀⠀⠀⠀⠀⠀⠀⠀⠀⠀⠀⠀⠀⠀⠀⠀⠀⠀⠀⠀⠀⠀⠀⠀⠀⠀⠀⠀⠀⠀⠀⠀⠀⠀⠀⠀⠀⠀⠀⠀⠀⠈⠻⣿⣿⣿⣿⣿⣿⣿⣿⣿⣿⣿⣿⣿⣿⣿⣿⣿⣿⣿⣿⣿⣿⣿⣿⣿⣿⣿⣿⣿⣿⣿⣿⣿⣿⣿⣿⠟⢁⡄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⠀⠀⠀⠀⠀⠀⠀⠀⠀⠀⠀⠀⠀⠀⠀⠀⠀⠀⠀⠀⠀⠀⠀⠀⠀⠀⠀⠀⠀⠀⠀⠀⠀⠀⠀⠀⠀⠀⠀⠀⠀⠀⠀⡀⢶⣶⠆⠀⠀⠀⠀⠀⠀⠀⠀⠀⠀⠀⠀⠀⠀⠀⠀⠀⠀⠀⠀⠀⠀⠀⠀⠀⠀⠀⠀⠀⠀⠀⠀⠀⠀⠀⠀⠀⠀⠀⠀⠀⠀⠀⠀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⠀⠀⠀⠀⠀⠀⠀⠀⠀⠀⠀⠀⠀⠀⠀⠀⠀⠀⠀⠀⠀⠀⠀⠀⠀⠀⠀⠀⠀⠀⠀⠀⠀⠀⠀⠀⠀⠀⠀⠀⠀⠀⠀⢿⣾⣯⣤⣴⣿⣿⣿⣷⣦⣄⣀⠀⠀⠀⠀⠀⠀⠀⠀⠀⠀⠀⠀⠀⠀⠀⠀⠀⠀⠀⠀⠀⠀⠀⠀⠀⠀⠀⠀⠀⠀⠀⠀⠀⠀⠀⠀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⠀⠀⠀⠀⠀⠀⠀⠀⠀⠀⠀⠀⠀⠀⠀⠀⠀⠀⠀⠀⠀⠀⠀⠀⠀⠀⠀⠀⠀⠀⠀⠀⠀⠀⠀⠀⠀⠀⠀⠀⠀⠀⠀⠀⠉⢻⣿⣿⣿⣿⣿⣁⠀⠀⠀⠀⠀⠀⠀⠀⠀⠀⠀⠀⠀⠀⠀⠀⠀⠀⠀⠀⠀⠀⠀⠀⠀⠀⠀⠀⠀⠀⠀⠀⠀⠀⠀⠀⠀⠀⠀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⠀⠀⠀⠀⠀⠀⠀⠀⠀⠀⠀⠀⠀⠀⠀⠀⠀⠀⠀⠀⠀⠀⠀⠀⠀⠀⠀⠀⠀⠀⠀⠀⠀⠀⠀⠀⠀⠀⠀⠀⠀⠀⠀⠀⠀⣠⣿⣿⣿⣿⣿⣿⣿⣦⣤⣄⣀⠀⠀⠀⠀⠀⠀⠀⠀⠀⠀⠀⠀⠀⠀⠀⠀⠀⠀⠀⠀⠀⠀⠀⠀⠀⠀⠀⠀⠀⠀⠀⠀⠀⠀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⠀⠀⠀⠀⠀⠀⠀⠀⠀⠀⠀⠀⠀⠀⠀⠀⠀⠀⠀⠀⠀⠀⠀⠀⠀⠀⠀⠀⠀⠀⠀⠀⠀⠀⠀⠀⠀⠀⠀⠀⠀⠀⠀⠀⠈⠻⢧⢈⣿⣿⣿⣿⣿⣿⠿⠿⠏⠀⠀⠀⠀⠀⠀⠀⠀⠀⠀⠀⠀⠀⠀⠀⠀⠀⠀⠀⠀⠀⠀⠀⠀⠀⠀⠀⠀⠀⠀⠀⠀⠀⠀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⠀⠀⠀⠀⠀⠀⠀⠀⠀⠀⠀⠀⠀⠀⠀⠀⠀⠀⠀⠀⠀⠀⠀⠀⠀⠀⠀⠀⠀⠀⠀⠀⠀⠀⠀⠀⠀⠀⠀⠀⠀⠀⠀⠀⠀⠀⢸⣿⣿⣿⣿⣟⠙⣋⣥⡀⠀⠀⠀⠀⠀⠀⠀⠀⠀⠀⠀⠀⠀⠀⠀⠀⠀⠀⠀⠀⠀⠀⠀⠀⠀⠀⠀⠀⠀⠀⠀⠀⠀⠀⠀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⠀⠀⠀⠀⠀⠀⠀⠀⠀⠀⠀⠀⠀⠀⠀⠀⠀⠀⠀⠀⠀⠀⠀⠀⠀⠀⠀⠀⠀⠀⠀⠀⠀⠀⠀⠀⠀⠀⠀⠀⠀⠀⠀⠀⠀⠀⢈⡿⠹⣿⣿⣿⣶⣿⣿⡇⠀⠀⠀⠀⠀⠀⠀⠀⠀⠀⠀⠀⠀⠀⠀⠀⠀⠀⠀⠀⠀⠀⠀⠀⠀⠀⠀⠀⠀⠀⠀⠀⠀⠀⠀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⠀⠀⠀⠀⠀⠀⠀⠀⠀⠀⠀⠀⠀⠀⠀⠀⠀⠀⠀⠀⠀⠀⠀⠀⠀⠀⠀⠀⠀⠀⠀⠀⠀⠀⠀⠀⠀⠀⠀⠀⠀⠀⠀⠀⠀⢀⡾⠁⢀⣼⣿⣿⣿⣿⣿⣉⣛⣛⣻⠭⠁⢀⣀⣀⣠⣀⣀⣀⠀⠀⠀⠀⠀⠀⠀⠀⠀⠀⠀⠀⠀⠀⠀⠀⠀⠀⠀⠀⠀⠀⠀</a:t>
            </a:r>
            <a:br/>
            <a:r>
              <a:t>⠀⠀⠀⠀⠀⠀⠀⠀⠀⠀⠀⠀⠀⠀⠀⠀⠀⠀⠀⠀⠀⠀⠀⠀⠀⠀⠀⠀⠀⠻⠿⢿⣶⣶⣶⣶⣤⣤⣤⣤⣤⣄⣀⣀⣰⣿⣀⣴⣿⣿⣿⣿⣿⣿⣿⣿⣿⣿⣿⣿⣿⣿⣿⣿⣿⣿⣿⣿⣧⣄⠀⠀⠀⠀⠀⠀⠀⠀⠀⠀⠀⠀⠀⠀⠀⠀⠀⠀⠀⠀⠀</a:t>
            </a:r>
            <a:br/>
            <a:r>
              <a:t>⠀⠀⠀⠀⠀⠀⠀⠀⠀⠀⠀⠀⠀⠀⠀⠀⠀⠀⠀⠀⠀⠀⠀⠀⠀⠀⠀⠀⠀⠀⠀⠀⠘⠉⠉⠉⠛⠳⠮⠭⡍⠉⠉⠉⠙⠛⣿⣿⣿⣿⣿⣿⣿⣿⠿⠻⢿⣿⣿⣿⣿⣿⣿⣿⣿⣿⣿⣿⣿⣿⣿⠀⠀⠀⠀⠀⠀⠀⠀⠀⠀⠀⠀⠀⠀⠀⠀⠀⠀⠀⠀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⠀⠀⠀⠀⠀⠀⠀⠀⠀⠀⠀⠀⠀⠀⠀⠀⠀⠀⠀⠀⠀⠀⠀⠀⠀⠀⠀⠀⠀⠀⠀⠀⠀⠀⠀⠀⠀⠀⠀⠀⠀⠀⠀⠀⠀⠀⠉⠉⠁⠀⠀⢸⣿⣿⡇⠀⠀⠈⠙⠛⠛⠿⠿⠿⣿⣿⣿⣿⣿⠛⠟⠀⠀⠀⠀⠀⠀⠀⠀⠀⠀⠀⠀⠀⠀⠀⠀⠀⠀⠀⠀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⠀⠀⠀⠀⠀⠀⠀⠀⠀⠀⠀⠀⠀⠀⠀⠀⠀⠀⠀⠀⠀⠀⠀⠀⠀⠀⠀⠀⠀⠀⠀⠀⠀⠀⠀⠀⠀⠀⠀⠀⠀⠀⠀⠀⠀⠀⠀⠀⠀⠀⠀⠈⠋⠈⠁⠀⠀⠀⠀⠀⠀⠀⠀⠀⠀⠀⠉⠁⠀⠀⠀⠀⠀⠀⠀⠀⠀⠀⠀⠀⠀⠀⠀⠀⠀⠀⠀⠀⠀⠀⠀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⠂⠀⠀⠀⠀⠀⠀⠀⠀⠀⠀⠀⠀⠀⠀⠀⠀⠀⠀⠀⠀⠀⠀⠀⠀⠀⠀⠀⠀⠀⠀⠀⠀⠀⠀⠀⠀⠀⠀⠀⠀⠀⠀⠀⠀⠀⠀⠀⠀⠈⢿⣿⣿⣿⣿⣿⣿⣿⣿⣿⣿⣿⣿⣿⣿⣿⣿⣿⣿⣿⣿⣿⣿⣿⣿⣿⣿⣿⣿⣿⣿⣿⣿⣿⣿⣿⣿⣿⣿⣷⡄</a:t>
            </a:r>
            <a:br/>
            <a:r>
              <a:t>⠀⠀⠀⠀⠀⠀⠀⠀⠀⠀⠀⠀⠀⠀⠀⠀⠀⠀⠀⠀⠀⠀⠀⠀⠀⠀⠀⠀⠀⠀⠀⠀⠀⠀⠀⠀⠀⠀⠀⠀⠀⠀⠀⠀⠀⠀⠀⠀⠀⠀⠘⣿⣿⣿⣿⣿⣿⣿⣿⣿⣿⣿⣿⣿⣿⣿⣿⣿⣿⣿⣿⣿⣿⣿⣿⣿⣿⣿⣿⣿⣿⣿⣿⣿⣿⣿⣿⣿⣿⣿⡇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⠀⠀⠀⠀⠀⠀⠀⠀⠀⠀⠀⠀⠀⠀⠀⠀⠀⠀⠀⠀⠀⠀⠀⠀⠀⠀⠀⠀⠀⠀⠀⠀⠀⠀⠀⠀⠀⠀⠀⠀⠀⠀⠀⠀⠀⠀⠀⠀⠀⠀⠀⠉⣿⣿⣿⣿⣿⣿⣿⣿⣿⣿⣿⣿⣿⣿⣿⣿⣿⣿⣿⣿⣿⣿⣿⣿⣿⣿⣿⣿⣿⣿⣿⣿⣿⣿⣿⣿⣿⣿⡇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⠀⠀⠀⠀⠀⠀⠀⠀⠀⠀⠀⠀⠀⠀⠀⠀⠀⠀⠀⠀⠀⠀⠀⠀⠀⠀⠀⠀⠀⠀⠀⠀⠀⠀⠀⠀⠀⠀⠀⠀⠀⠀⠀⠀⠀⠀⠀⠀⠀⠀⠀⠀⠸⣿⣿⣿⣿⣿⣿⣿⣿⣿⣿⣿⣿⣿⣿⣿⣿⣿⣿⣿⣿⣿⣿⣿⣿⣿⣿⣿⣿⣿⣿⣿⣿⣿⣿⣿⣿⣿⡇</a:t>
            </a:r>
            <a:br/>
            <a:r>
              <a:t>⠀⠀⠀⠀⠀⠀⠀⠀⠀⠀⠀⠀⠀⠀⠀⠀⠀⠀⠀⠀⠀⣠⣶⣿⣿⣿⣿⣷⣦⡀⠀⠀⠀⠀⠀⠀⠀⠀⠀⠀⠀⠀⠀⠀⠀⠀⠀⠀⠀⠀⠀⠀⠀⢿⣿⣿⣿⣿⣿⣿⣿⣿⣿⣿⣿⣿⣿⣿⣿⣿⣿⣿⣿⣿⣿⣿⣿⣿⣿⣿⣿⣿⣿⣿⣿⣿⣿⣿⣿⣿⡇</a:t>
            </a:r>
            <a:br/>
            <a:r>
              <a:t>⠀⠀⠀⠀⠀⠀⠀⠀⠀⠀⠀⠀⠀⠀⠀⠀⠀⠀⠀⠀⣾⣿⣿⣿⣿⣿⣿⣿⣿⣿⣦⠀⠀⠀⠀⠀⠀⠀⠀⠀⠀⠀⠀⠀⠀⠀⠀⠀⠀⠀⠀⠀⠀⢸⣿⣿⣿⣿⣿⣿⣿⣿⣿⣿⣿⣿⣿⣿⣿⣿⣿⣿⣿⣿⣿⣿⣿⣿⣿⣿⣿⣿⣿⣿⣿⣿⣿⣿⣿⣿⡇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⠀⠀⠀⠀⠀⠀⠀⠀⠀⠀⠀⠀⠀⠀⠀⠀⠀⠀⠀⢰⣿⣿⣿⣿⣿⣿⣿⣿⣿⣿⣿⣇⠀⠀⠀⠀⠀⠀⠀⠀⠀⠀⠀⠀⠀⠀⠀⠀⠀⠀⠀⠀⠀⢸⣿⣿⣿⣿⣿⣿⣿⣿⣿⣿⣿⣿⣿⣿⣿⣿⣿⣿⣿⣿⣿⣿⣿⣿⣿⣿⣿⣿⣿⣿⣿⣿⣿⣿⣿⣿⡇</a:t>
            </a:r>
            <a:br/>
            <a:r>
              <a:t>⠀⠀⠀⠀⠀⠀⠀⠀⠀⠀⠀⠀⠀⠀⠀⠀⠀⠀⠀⠀⣿⣿⣿⣿⣿⣿⣿⣿⣿⣿⣿⡏⠀⠀⠀⠀⠀⠀⠀⠀⠀⠀⠀⠀⠀⠀⠀⠀⠀⠀⠀⠀⠀⣾⣿⣿⣿⣿⣿⣿⣿⣿⣿⣿⣿⣿⣿⣿⣿⣿⣿⣿⣿⣿⣿⣿⣿⣿⣿⣿⣿⣿⣿⣿⣿⣿⣿⣿⣿⣿⡇</a:t>
            </a:r>
            <a:br/>
            <a:r>
              <a:t>⠀⠀⠀⠀⠀⠀⠀⠀⠀⠀⠀⠀⠀⠀⠀⠀⠀⠀⠀⠀⠈⢿⣿⣿⣿⣿⣿⣿⣿⣿⣿⠃⠀⠀⠀⠀⠀⠀⠀⠀⠀⠀⠀⠀⠀⠀⠀⠀⠀⠀⠀⠀⠀⣿⣿⣿⣿⣿⣿⣿⣿⣿⣿⣿⣿⣿⣿⣿⣿⣿⣿⣿⣿⣿⣿⣿⣿⣿⣿⣿⣿⣿⣿⣿⣿⣿⣿⣿⣿⣿⡇</a:t>
            </a:r>
            <a:br/>
            <a:r>
              <a:t>⠀⠀⠀⠀⠀⠀⠀⠀⠀⠀⠀⠀⠀⠀⠀⠀⠀⠀⠀⠀⠀⠀⠙⠛⠿⠿⠿⠿⠿⠛⠁⠀⠀⠀⠀⠀⠀⠀⠀⠀⠀⠀⠀⠀⠀⠀⠀⠀⠀⠀⠀⠀⢰⣿⣿⣿⣿⣿⣿⣿⣿⣿⣿⣿⣿⣿⣿⣿⣿⣿⣿⣿⣿⣿⣿⣿⣿⣿⣿⣿⣿⣿⣿⣿⣿⣿⣿⣿⣿⣿⡇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⠀⠀⠀⠀⠀⠀⠀⠀⠀⠀⠀⠀⠀⠀⠀⠀⠀⠀⠀⠀⠀⠀⠀⠀⠀⠀⠀⠀⠀⠀⠀⠀⠀⠀⠀⠀⠀⠀⠀⠀⠀⠀⠀⠀⠀⠀⠀⠀⠀⠀⣰⣿⣿⣿⣿⣿⣿⣿⣿⣿⣿⣿⣿⣿⣿⣿⣿⣿⣿⣿⣿⣿⣿⣿⣿⣿⣿⣿⣿⣿⣿⣿⣿⣿⣿⣿⣿⣿⣿⣿⡇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⠀⠀⠀⠀⠀⠀⠀⠀⠀⠀⠀⠀⠀⠀⠀⠀⠀⠀⠀⠀⠀⠀⠀⠀⠀⠀⠀⠀⠀⠀⠀⠀⠀⠀⠀⠀⠀⠀⠀⠀⠀⠀⠀⠀⠀⠀⠀⠀⠀⣰⣿⣿⣿⣿⣿⣿⣿⣿⣿⣿⣿⣿⣿⣿⣿⣿⣿⣿⣿⣿⣿⣿⣿⣿⣿⣿⣿⣿⣿⣿⣿⣿⣿⣿⣿⣿⣿⣿⣿⣿⡇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⠀⠀⠀⠀⠀⠀⠀⠀⠀⠀⠀⠀⠀⠀⠀⠀⠀⠀⠀⠀⠀⠀⠀⠀⠀⠀⠀⠀⠀⠀⠀⠀⠀⠀⠀⠀⠀⠀⠀⠀⠀⠀⠀⠀⠀⠀⠀⢀⣼⣿⣿⣿⣿⣿⣿⣿⣿⣿⣿⣿⣿⣿⣿⣿⣿⣿⣿⣿⣿⣿⣿⣿⣿⣿⣿⣿⣿⣿⣿⣿⣿⣿⣿⣿⣿⣿⣿⣿⣿⣿⡇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⠀⠀⠀⠀⠀⠀⠀⠀⠀⠀⠀⠀⠀⠀⠀⠀⠀⠀⠀⠀⠀⠀⠀⠀⠀⠀⠀⠀⠀⠀⠀⠀⠀⠀⠀⠀⠀⠀⠀⠀⠀⠀⠀⠀⠀⠀⣠⣿⣿⣿⣿⣿⣿⣿⣿⣿⣿⣿⣿⣿⣿⣿⣿⣿⣿⣿⣿⣿⣿⣿⣿⣿⣿⣿⣿⣿⣿⣿⣿⣿⣿⣿⣿⣿⣿⣿⣿⣿⣿⣿⡇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⠀⠀⠀⠀⠀⠀⠀⠀⠀⠀⠀⠀⠀⠀⠀⠀⠀⠀⠀⠀⠀⠀⠀⠀⠀⠀⠀⠀⠀⠀⠀⠀⠀⠀⠀⠀⠀⠀⠀⠀⠀⠀⠀⠀⣠⣾⣿⣿⣿⣿⣿⣿⣿⣿⣿⣿⣿⣿⣿⣿⣿⣿⣿⣿⣿⣿⣿⣿⣿⣿⣿⣿⣿⣿⣿⣿⣿⣿⣿⣿⣿⣿⣿⣿⣿⣿⣿⣿⣿⣿⡇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⠀⠀⠀⠀⠀⠀⠀⠀⠀⠀⠀⠀⠀⠀⠀⠀⠀⠀⠀⠀⠀⠀⠀⠀⠀⠀⠀⠀⠀⠀⠀⠀⠀⠀⠀⠀⠀⠀⠀⠀⠀⠀⠀⣴⣿⣿⣿⣿⣿⣿⣿⣿⣿⣿⣿⣿⣿⣿⣿⣿⣿⣿⣿⣿⣿⣿⣿⣿⣿⣿⣿⣿⣿⣿⣿⣿⣿⣿⣿⣿⣿⣿⣿⣿⣿⣿⣿⣿⣿⣿⡇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⠀⠀⠀⠀⠀⠀⠀⠀⠀⠀⠀⠀⠀⠀⠀⠀⠀⠀⠀⠀⠀⠀⠀⠀⠀⠀⠀⠀⠀⠀⠀⠀⠀⠀⠀⠀⠀⠀⠀⠀⠀⠀⣼⣿⣿⣿⣿⣿⣿⣿⣿⣿⣿⣿⣿⣿⣿⣿⣿⣿⣿⣿⣿⣿⣿⣿⣿⣿⣿⣿⣿⣿⣿⣿⣿⣿⣿⣿⣿⣿⣿⣿⣿⣿⣿⣿⣿⣿⣿⣿⡇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⠀⠀⠀⠀⠀⠀⠀⠀⠀⠀⠀⠀⠀⠀⠀⠀⠀⠀⠀⠀⠀⠀⠀⠀⠀⠀⠀⠀⠀⠀⠀⠀⠀⠀⠀⠀⠀⠀⠀⠀⠀⣼⣿⣿⣿⣿⣿⣿⣿⣿⣿⣿⣿⣿⣿⣿⣿⣿⣿⣿⣿⣿⣿⣿⣿⣿⣿⣿⣿⣿⣿⣿⣿⣿⣿⣿⣿⣿⣿⣿⣿⣿⣿⣿⣿⣿⣿⣿⣿⣿⡇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⠀⠀⠀⠀⠀⠀⠀⠀⠀⠀⠀⠀⠀⠀⠀⠀⠀⠀⠀⠀⠀⠀⠀⠀⠀⠀⠀⠀⠀⠀⠀⠀⠀⠀⠀⠀⠀⠀⠀⠀⢰⣿⣿⣿⣿⣿⣿⣿⣿⣿⣿⣿⣿⣿⣿⣿⣿⣿⣿⣿⣿⣿⣿⣿⣿⣿⣿⣿⣿⣿⣿⣿⣿⣿⣿⣿⣿⣿⣿⣿⣿⣿⣿⣿⣿⣿⣿⣿⣿⣿⡇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⠀⠀⠀⠀⠀⠀⠀⠀⠀⠀⠀⠀⠀⠀⠀⠀⠀⠀⠀⠀⠀⠀⠀⠀⠀⠀⠀⠀⠀⠀⠀⠀⠀⠀⠀⠀⠀⠀⠀⠀⣿⣿⣿⣿⣿⣿⣿⣿⣿⣿⣿⣿⣿⣿⣿⣿⣿⣿⣿⣿⠟⠋⠉⠀⠀⠀⠀⠉⠙⠻⣿⣿⣿⣿⣿⣿⣿⣿⣿⣿⣿⣿⣿⣿⣿⣿⣿⣿⣿⣿⡇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⠀⠀⠀⠀⠀⠀⠀⠀⠀⠀⠀⠀⠀⠀⠀⠀⠀⠀⠀⠀⠀⠀⠀⠀⠀⠀⠀⠀⠀⠀⠀⠀⠀⠀⠀⠀⠀⠀⠀⢸⣿⣿⣿⣿⣿⣿⣿⣿⣿⣿⣿⣿⣿⣿⣿⣿⣿⣿⠟⠁⠀⠀⠀⠀⠀⠀⠀⠀⠀⠀⠈⢻⣿⣿⣿⣿⣿⣿⣿⣿⣿⣿⣿⣿⣿⣿⣿⣿⣿⣿⡇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⠀⠀⠀⠀⠀⠀⠀⠀⠀⠀⠀⠀⠀⠀⠀⠀⠀⠀⠀⠀⠀⠀⠀⠀⠀⠀⠀⠀⠀⠀⠀⠀⠀⠀⠀⠀⠀⠀⠀⢸⣿⣿⣿⣿⣿⣿⣿⣿⣿⣿⣿⣿⣿⣿⣿⣿⡿⠃⠀⠀⠀⠀⠀⠀⠀⠀⠀⠀⠀⠀⠀⠈⣿⣿⣿⣿⣿⣿⣿⣿⣿⣿⣿⣿⣿⣿⣿⣿⣿⣿⡇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⠀⠀⠀⠀⠀⠀⠀⠀⠀⠀⠀⠀⠀⠀⠀⠀⠀⠀⠀⠀⠀⠀⠀⠀⠀⠀⠀⠀⠀⠀⠀⠀⠀⠀⠀⠀⠀⠀⠀⣿⣿⣿⣿⣿⣿⣿⣿⣿⣿⣿⣿⣿⣿⣿⣿⣿⠇⠀⠀⠀⠀⠀⠀⠀⠀⠀⠀⠀⠀⠀⠀⠀⢸⣿⣿⣿⣿⣿⣿⣿⣿⣿⣿⣿⣿⣿⣿⣿⣿⣿⡇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⠀⠀⠀⠀⠀⠀⠀⠀⠀⠀⠀⠀⠀⠀⠀⠀⠀⠀⠀⠀⠀⠀⠀⠀⠀⠀⠀⠀⠀⠀⠀⠀⠀⠀⠀⠀⠀⠀⠀⣿⣿⣿⣿⣿⣿⣿⣿⣿⣿⣿⣿⣿⣿⣿⣿⣿⠀⠀⠀⠀⠀⠀⠀⠀⠀⠀⠀⠀⠀⠀⠀⠀⣼⣿⣿⣿⣿⣿⣿⣿⣿⣿⣿⣿⣿⣿⣿⣿⣿⣿⡇</a:t>
            </a:r>
            <a:br/>
            <a:r>
              <a:t>⠀⠀⠀⠀⠀⠀⠀⠀⠀⠀⠀⠀⠀⠀⠀⠀⠀⠀⠀⠀⠀⠀⠀⠀⠀⠀⠀⠀⠀⠀⠀⠀⠀⠀⠀⠀⠀⠀⠀⢹⣿⣿⣿⣿⣿⣿⣿⣿⣿⣿⣿⣿⣿⣿⣿⣿⡆⠀⠀⠀⠀⠀⠀⠀⠀⠀⠀⠀⠀⠀⠀⣰⣿⣿⣿⣿⣿⣿⣿⣿⣿⣿⣿⣿⣿⣿⣿⣿⣿⣿⡇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⠀⠀⠀⠀⠀⠀⠀⠀⠀⠀⠀⠀⠀⠀⠀⠀⠀⠀⠀⠀⠀⠀⠀⠀⠀⠀⠀⠀⠀⠀⠀⠀⠀⠀⠀⠀⠀⠀⠀⢸⣿⣿⣿⣿⣿⣿⣿⣿⣿⣿⣿⣿⣿⣿⣿⣿⣿⣄⠀⠀⠀⠀⠀⠀⠀⠀⠀⠀⠀⢀⣾⣿⣿⣿⣿⣿⣿⣿⣿⣿⣿⣿⣿⣿⣿⣿⣿⣿⣿⣿⡇</a:t>
            </a:r>
            <a:br/>
            <a:r>
              <a:t>⠀⠀⠀⠀⠀⠀⠀⠀⠀⠀⠀⠀⠀⠀⠀⠀⠀⠀⠀⠀⠀⠀⠀⠀⠀⠀⠀⠀⠀⠀⠀⠀⠀⠀⠀⠀⠀⠀⠀⠀⢿⣿⣿⣿⣿⣿⣿⣿⣿⣿⣿⣿⣿⣿⣿⣿⣿⣿⣶⣤⡀⠀⠀⠀⠀⠀⢀⣠⣾⣿⣿⣿⣿⣿⣿⣿⣿⣿⣿⣿⣿⣿⣿⣿⣿⣿⣿⣿⣿⣿⡇</a:t>
            </a:r>
            <a:br/>
            <a:r>
              <a:t>⠀⠀⠀⠀⠀⠀⠀⠀⠀⠀⠀⠀⠀⠀⠀⠀⠀⠀⠀⠀⠀⠀⠀⠀⠀⠀⠀⠀⠀⠀⠀⠀⠀⠀⠀⠀⠀⠀⠀⠀⠸⣿⣿⣿⣿⣿⣿⣿⣿⣿⣿⣿⣿⣿⣿⣿⣿⣿⣿⣿⣿⣿⣶⣶⣾⣿⣿⣿⣿⣿⣿⣿⣿⣿⣿⣿⣿⣿⣿⣿⣿⣿⣿⣿⣿⣿⣿⣿⣿⣿⡇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⠀⠀⠀⠀⠀⠀⠀⠀⠀⠀⠀⠀⠀⠀⠀⠀⠀⠀⠀⠀⠀⠀⠀⠀⠀⠀⠀⠀⠀⠀⠀⠀⠀⠀⠀⠀⠀⠀⠀⠀⠀⠀⠹⣿⣿⣿⣿⣿⣿⣿⣿⣿⣿⣿⣿⣿⣿⣿⣿⣿⣿⣿⣿⣿⣿⣿⣿⣿⣿⣿⣿⣿⣿⣿⣿⣿⣿⣿⣿⣿⣿⣿⣿⣿⣿⣿⣿⣿⣿⣿⡇</a:t>
            </a:r>
            <a:br/>
            <a:r>
              <a:t>⣄⠀⠀⠀⠀⠀⠀⠀⠀⠀⠀⠀⠀⠀⠀⠀⠀⠀⠀⠀⠀⠀⠀⠀⠀⠀⠀⠀⠀⠀⠀⠀⠀⠀⠀⠀⠀⠀⠀⠀⠀⠀⠀⠘⣿⣿⣿⣿⣿⣿⣿⣿⣿⣿⣿⣿⣿⣿⣿⣿⣿⣿⣿⣿⣿⣿⣿⣿⣿⣿⣿⣿⣿⣿⣿⣿⣿⣿⣿⣿⣿⣿⣿⣿⣿⣿⣿⣿⣿⡿⠃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⠁⠀⠀⠀⠀⠀⠀⠀⠀⠀⠀⠀⠀⠀⠀⠀⠀⠀⠀⠀⠀⠀⠀⠀⠀⠀⠀⠀⠀⠀⠀⠀⠀⠀⠀⠀⠀⠀⠀⠀⠀⠀⠀⠀⠀⠀⠀⠀⠀⠀⠀⠀⠀⠀⠀⠀⠀⠀⠀⠀⠀⠘⣿⣿⣿⣿⣿⣿⣿⣿⣿⣿⣿⣿⣿⣿⣿⣿⣿⣿⣿⣿⣿⣿⣿⣿⣿⣿⣿⣿⡆</a:t>
            </a:r>
            <a:br/>
            <a:r>
              <a:t>⠀⠀⠀⠀⠀⠀⠀⠀⠀⠀⠀⠀⠀⠀⠀⠀⠀⠀⠀⠀⠀⠀⠀⠀⠀⠀⠀⠀⠀⠀⠀⣀⣀⣤⣄⣀⠀⠀⠀⠀⠀⠀⠀⠀⠀⠀⠀⠀⠀⠀⠀⠀⠀⠀⠀⠀⠀⠀⠀⠀⠀⠀⢹⣿⣿⣿⣿⣿⣿⣿⣿⣿⣿⣿⣿⣿⣿⣿⣿⣿⣿⣿⣿⣿⣿⣿⣿⣿⣿⣿⡇</a:t>
            </a:r>
            <a:br/>
            <a:r>
              <a:t>⠀⠀⠀⠀⠀⠀⠀⠀⠀⠀⠀⠀⠀⠀⠀⠀⠀⠀⠀⠀⠀⠀⠀⠀⠀⠀⠀⠀⠀⣠⣾⣿⣿⣿⣿⣿⣿⣦⡀⠀⠀⠀⠀⠀⠀⠀⠀⠀⠀⠀⠀⠀⠀⠀⠀⠀⠀⠀⠀⠀⠀⠀⢸⣿⣿⣿⣿⣿⣿⣿⣿⣿⣿⣿⣿⣿⣿⣿⣿⣿⣿⣿⣿⣿⣿⣿⣿⣿⣿⣿⡇</a:t>
            </a:r>
            <a:br/>
            <a:r>
              <a:t>⠀⠀⠀⠀⠀⠀⠀⠀⠀⠀⠀⠀⠀⠀⠀⠀⠀⠀⠀⠀⠀⠀⠀⠀⠀⠀⠀⠀⢰⣿⣿⣿⣿⣿⣿⣿⣿⣿⣿⣆⠀⠀⠀⠀⠀⠀⠀⠀⠀⠀⠀⠀⠀⠀⠀⠀⠀⠀⠀⠀⠀⠀⠘⣿⣿⣿⣿⣿⣿⣿⣿⣿⣿⣿⣿⣿⣿⣿⣿⣿⣿⣿⣿⣿⣿⣿⣿⣿⣿⣿⡇</a:t>
            </a:r>
            <a:br/>
            <a:r>
              <a:t>⠀⠀⠀⠀⠀⠀⠀⠀⠀⠀⠀⠀⠀⠀⠀⠀⠀⠀⠀⠀⠀⠀⠀⠀⠀⠀⠀⠀⣼⣿⣿⣿⣿⣿⣿⣿⣿⣿⣿⣿⠀⠀⠀⠀⠀⠀⠀⠀⠀⠀⠀⠀⠀⠀⠀⠀⠀⠀⠀⠀⠀⠀⢀⣿⣿⣿⣿⣿⣿⣿⣿⣿⣿⣿⣿⣿⣿⣿⣿⣿⣿⣿⣿⣿⣿⣿⣿⣿⣿⣿⡇</a:t>
            </a:r>
            <a:br/>
            <a:r>
              <a:t>⠀⠀⠀⠀⠀⠀⠀⠀⠀⠀⠀⠀⠀⠀⠀⠀⠀⠀⠀⠀⠀⠀⠀⠀⠀⠀⠀⠀⢸⣿⣿⣿⣿⣿⣿⣿⣿⣿⣿⣿⠀⠀⠀⠀⠀⠀⠀⠀⠀⠀⠀⠀⠀⠀⠀⠀⠀⠀⠀⠀⠀⠀⢸⣿⣿⣿⣿⣿⣿⣿⣿⣿⣿⣿⣿⣿⣿⣿⣿⣿⣿⣿⣿⣿⣿⣿⣿⣿⣿⣿⡇</a:t>
            </a:r>
            <a:br/>
            <a:r>
              <a:t>⠀⠀⠀⠀⠀⠀⠀⠀⠀⠀⠀⠀⠀⠀⠀⠀⠀⠀⠀⠀⠀⠀⠀⠀⠀⠀⠀⠀⠀⠹⣿⣿⣿⣿⣿⣿⣿⣿⣿⠃⠀⠀⠀⠀⠀⠀⠀⠀⠀⠀⠀⠀⠀⠀⠀⠀⠀⠀⠀⠀⠀⠀⣸⣿⣿⣿⣿⣿⣿⣿⣿⣿⣿⣿⣿⣿⣿⣿⣿⣿⣿⣿⣿⣿⣿⣿⣿⣿⣿⣿⡇</a:t>
            </a:r>
            <a:br/>
            <a:r>
              <a:t>⠀⠀⠀⠀⠀⠀⠀⠀⠀⠀⠀⠀⠀⠀⠀⠀⠀⠀⠀⠀⠀⠀⠀⠀⠀⠀⠀⠀⠀⠀⠈⠛⠻⠿⢿⡿⠿⠛⠁⠀⠀⠀⠀⠀⠀⠀⠀⠀⠀⠀⠀⠀⠀⠀⠀⠀⠀⠀⠀⠀⠀⢀⣿⣿⣿⣿⣿⣿⣿⣿⣿⣿⣿⣿⣿⣿⣿⣿⣿⣿⣿⣿⣿⣿⣿⣿⣿⣿⣿⣿⡇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⠀⠀⠀⠀⠀⠀⠀⠀⠀⠀⠀⠀⠀⠀⠀⠀⠀⠀⠀⠀⠀⠀⠀⠀⠀⠀⠀⠀⠀⠀⠀⠀⠀⠀⠀⠀⠀⠀⠀⠀⠀⠀⠀⠀⠀⠀⠀⠀⠀⠀⠀⠀⠀⠀⠀⠀⠀⠀⠀⠀⠀⣼⣿⣿⣿⣿⣿⣿⣿⣿⣿⣿⣿⣿⣿⣿⣿⣿⣿⣿⣿⣿⣿⣿⣿⣿⣿⣿⣿⣿⡇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⠀⠀⠀⠀⠀⠀⠀⠀⠀⠀⠀⠀⠀⠀⠀⠀⠀⠀⠀⠀⠀⠀⠀⠀⠀⠀⠀⠀⠀⠀⠀⠀⠀⠀⠀⠀⠀⠀⠀⠀⠀⠀⠀⠀⠀⠀⠀⠀⠀⠀⠀⠀⠀⠀⠀⠀⠀⠀⠀⠀⢰⣿⣿⣿⣿⣿⣿⣿⣿⣿⣿⣿⣿⣿⣿⣿⣿⣿⣿⣿⣿⣿⣿⣿⣿⣿⣿⣿⣿⣿⡇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⠀⠀⠀⠀⠀⠀⠀⠀⠀⠀⠀⠀⠀⠀⠀⠀⠀⠀⠀⠀⠀⠀⠀⠀⠀⠀⠀⠀⠀⠀⠀⠀⠀⠀⠀⠀⠀⠀⠀⠀⠀⠀⠀⠀⠀⠀⠀⠀⠀⠀⠀⠀⠀⠀⠀⠀⠀⠀⠀⣰⣿⣿⣿⣿⣿⣿⣿⣿⣿⣿⣿⣿⣿⣿⣿⣿⣿⣿⣿⣿⣿⣿⣿⣿⣿⣿⣿⣿⣿⣿⡇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⠀⠀⠀⠀⠀⠀⠀⠀⠀⠀⠀⠀⠀⠀⠀⠀⠀⠀⠀⠀⠀⠀⠀⠀⠀⠀⠀⠀⠀⠀⠀⠀⠀⠀⠀⠀⠀⠀⠀⠀⠀⠀⠀⠀⠀⠀⠀⠀⠀⠀⠀⠀⠀⠀⠀⠀⠀⠀⣴⣿⣿⣿⣿⣿⣿⣿⣿⣿⣿⣿⣿⣿⣿⣿⣿⣿⣿⣿⣿⣿⣿⣿⣿⣿⣿⣿⣿⣿⣿⣿⡇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⠀⠀⠀⠀⠀⠀⠀⠀⠀⠀⠀⠀⠀⠀⠀⠀⠀⠀⠀⠀⠀⠀⠀⠀⠀⠀⠀⠀⠀⠀⠀⠀⠀⠀⠀⠀⠀⠀⠀⠀⠀⠀⠀⠀⠀⠀⠀⠀⠀⠀⠀⠀⠀⠀⠀⠀⢀⣾⣿⣿⣿⣿⣿⣿⣿⣿⣿⣿⣿⣿⣿⣿⣿⣿⣿⣿⣿⣿⣿⣿⣿⣿⣿⣿⣿⣿⣿⣿⣿⣿⡇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⠀⠀⠀⠀⠀⠀⠀⠀⠀⠀⠀⠀⠀⠀⠀⠀⠀⠀⠀⠀⠀⠀⠀⠀⠀⠀⠀⠀⠀⠀⠀⠀⠀⠀⠀⠀⠀⠀⠀⠀⠀⠀⠀⠀⠀⠀⠀⠀⠀⠀⠀⠀⠀⠀⢀⣴⣿⣿⣿⣿⣿⣿⣿⣿⣿⣿⣿⣿⣿⣿⣿⣿⣿⣿⣿⣿⣿⣿⣿⣿⣿⣿⣿⣿⣿⣿⣿⣿⣿⣿⡇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⠀⠀⠀⠀⠀⠀⠀⠀⠀⠀⠀⠀⠀⠀⠀⠀⠀⠀⠀⠀⠀⠀⠀⠀⠀⠀⠀⠀⠀⠀⠀⠀⠀⠀⠀⠀⠀⠀⠀⠀⠀⠀⠀⠀⠀⠀⠀⠀⠀⠀⠀⠀⢀⣤⣾⣿⣿⣿⣿⣿⣿⣿⣿⣿⣿⣿⣿⣿⣿⣿⣿⣿⣿⣿⣿⣿⣿⣿⣿⣿⣿⣿⣿⣿⣿⣿⣿⣿⣿⣿⡇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⠀⠀⠀⠀⠀⠀⠀⠀⠀⠀⠀⠀⠀⠀⠀⠀⠀⠀⠀⠀⠀⠀⠀⠀⠀⠀⠀⠀⠀⠀⠀⠀⠀⠀⠀⠀⠀⠀⠀⠀⠀⠀⠀⠀⠀⠀⠀⠀⠀⠀⣠⣴⣿⣿⣿⣿⣿⣿⣿⣿⣿⣿⣿⣿⣿⣿⣿⣿⣿⣿⣿⣿⣿⣿⣿⣿⣿⣿⣿⣿⣿⣿⣿⣿⣿⣿⣿⣿⣿⣿⡇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⠀⠀⠀⠀⠀⠀⠀⠀⠀⠀⠀⠀⠀⠀⠀⠀⠀⠀⠀⠀⠀⠀⠀⠀⠀⠀⠀⠀⠀⠀⠀⠀⠀⠀⠀⠀⠀⠀⠀⠀⠀⠀⠀⠀⠀⠀⢀⣠⣴⣿⣿⣿⣿⣿⣿⣿⣿⣿⣿⣿⣿⣿⣿⣿⣿⣿⣿⣿⣿⣿⣿⣿⣿⣿⣿⣿⣿⣿⣿⣿⣿⣿⣿⣿⣿⣿⣿⣿⣿⣿⡇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⠀⠀⠀⠀⠀⠀⠀⠀⠀⠀⠀⠀⠀⠀⠀⠀⠀⠀⠀⠀⠀⠀⠀⠀⠀⠀⠀⠀⠀⠀⠀⠀⠀⠀⠀⠀⠀⠀⠀⠀⠀⠀⠀⣠⣴⣾⣿⣿⣿⣿⣿⣿⣿⣿⣿⣿⣿⣿⣿⣿⣿⣿⣿⣿⣿⣿⣿⣿⣿⣿⣿⣿⣿⣿⣿⣿⣿⣿⣿⣿⣿⣿⣿⣿⣿⣿⣿⣿⣿⣿⡇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⠀⠀⠀⠀⠀⠀⠀⠀⠀⠀⠀⠀⠀⠀⠀⠀⠀⠀⠀⠀⠀⠀⠀⠀⠀⠀⠀⠀⠀⠀⠀⠀⠀⠀⠀⠀⠀⠀⠀⠀⣠⣴⣿⣿⣿⣿⣿⣿⣿⣿⣿⣿⣿⣿⣿⣿⣿⣿⣿⣿⣿⣿⣿⣿⣿⣿⣿⣿⣿⣿⣿⣿⣿⣿⣿⣿⣿⣿⣿⣿⣿⣿⣿⣿⣿⣿⣿⣿⣿⣿⡇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⠀⠀⠀⠀⠀⠀⠀⠀⠀⠀⠀⠀⠀⠀⠀⠀⠀⠀⠀⠀⠀⠀⠀⠀⠀⠀⠀⠀⠀⠀⠀⠀⠀⠀⠀⠀⠀⠀⣠⣾⣿⣿⣿⣿⣿⣿⣿⣿⣿⣿⣿⣿⣿⣿⣿⣿⣿⣿⣿⣿⣿⣿⣿⣿⣿⣿⣿⣿⣿⣿⣿⣿⣿⣿⣿⣿⣿⣿⣿⣿⣿⣿⣿⣿⣿⣿⣿⣿⣿⣿⡇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⠀⠀⠀⠀⠀⠀⠀⠀⠀⠀⠀⠀⠀⠀⠀⠀⠀⠀⠀⠀⠀⠀⠀⠀⠀⠀⠀⠀⠀⠀⠀⠀⠀⠀⠀⠀⢠⣾⣿⣿⣿⣿⣿⣿⣿⣿⣿⣿⣿⣿⣿⣿⣿⣿⣿⣿⣿⣿⣿⣿⣿⣿⣿⣿⣿⣿⣿⣿⣿⣿⣿⣿⣿⣿⣿⣿⣿⣿⣿⣿⣿⣿⣿⣿⣿⣿⣿⣿⣿⣿⡇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⠀⠀⠀⠀⠀⠀⠀⠀⠀⠀⠀⠀⠀⠀⠀⠀⠀⠀⠀⠀⠀⠀⠀⠀⠀⠀⠀⠀⠀⠀⠀⠀⠀⠀⠀⣴⣿⣿⣿⣿⣿⣿⣿⣿⣿⣿⣿⣿⣿⣿⣿⣿⣿⣿⣿⣿⣿⣿⣿⣿⣿⣿⣿⣿⣿⣿⣿⣿⣿⣿⣿⣿⣿⣿⣿⣿⣿⣿⣿⣿⣿⣿⣿⣿⣿⣿⣿⣿⣿⣿⡇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⠀⠀⠀⠀⠀⠀⠀⠀⠀⠀⠀⠀⠀⠀⠀⠀⠀⠀⠀⠀⠀⠀⠀⠀⠀⠀⠀⠀⠀⠀⠀⠀⠀⢀⣾⣿⣿⣿⣿⣿⣿⣿⣿⣿⣿⣿⣿⣿⣿⣿⣿⣿⣿⣿⣿⣿⣿⣿⣿⣿⣿⣿⣿⣿⣿⣿⣿⣿⣿⣿⣿⣿⣿⣿⣿⣿⣿⣿⣿⣿⣿⣿⣿⣿⣿⣿⣿⣿⣿⣿⡇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⠀⠀⠀⠀⠀⠀⠀⠀⠀⠀⠀⠀⠀⠀⠀⠀⠀⠀⠀⠀⠀⠀⠀⠀⠀⠀⠀⠀⠀⠀⠀⠀⢀⣾⣿⣿⣿⣿⣿⣿⣿⣿⣿⣿⣿⣿⣿⣿⣿⣿⣿⣿⣿⣿⣿⣿⣿⣿⣿⣿⣿⣿⣿⣿⣿⣿⣿⣿⣿⣿⣿⣿⣿⣿⣿⣿⣿⣿⣿⣿⣿⣿⣿⣿⣿⣿⣿⣿⣿⣿⡇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⠀⠀⠀⠀⠀⠀⠀⠀⠀⠀⠀⠀⠀⠀⠀⠀⠀⠀⠀⠀⠀⠀⠀⠀⠀⠀⠀⠀⠀⠀⠀⠀⣼⣿⣿⣿⣿⣿⣿⣿⣿⣿⣿⣿⣿⣿⣿⣿⣿⣿⣿⣿⣿⣿⣿⣿⣿⣿⣿⣿⣿⣿⣿⣿⣿⣿⣿⣿⣿⣿⣿⣿⣿⣿⣿⣿⣿⣿⣿⣿⣿⣿⣿⣿⣿⣿⣿⣿⣿⣿⡇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⠀⠀⠀⠀⠀⠀⠀⠀⠀⠀⠀⠀⠀⠀⠀⠀⠀⠀⠀⠀⠀⠀⠀⠀⠀⠀⠀⠀⠀⠀⠀⢰⣿⣿⣿⣿⣿⣿⣿⣿⣿⣿⣿⣿⣿⣿⣿⣿⣿⣿⣿⣿⠿⠛⠋⠉⠉⠉⠉⠛⠿⣿⣿⣿⣿⣿⣿⣿⣿⣿⣿⣿⣿⣿⣿⣿⣿⣿⣿⣿⣿⣿⣿⣿⣿⣿⣿⣿⣿⣿⡇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⠀⠀⠀⠀⠀⠀⠀⠀⠀⠀⠀⠀⠀⠀⠀⠀⠀⠀⠀⠀⠀⠀⠀⠀⠀⠀⠀⠀⠀⠀⠀⣿⣿⣿⣿⣿⣿⣿⣿⣿⣿⣿⣿⣿⣿⣿⣿⣿⣿⡿⠋⠀⠀⠀⠀⠀⠀⠀⠀⠀⠀⠈⠻⣿⣿⣿⣿⣿⣿⣿⣿⣿⣿⣿⣿⣿⣿⣿⣿⣿⣿⣿⣿⣿⣿⣿⣿⣿⣿⣿⡇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⠀⠀⠀⠀⠀⠀⠀⠀⠀⠀⠀⠀⠀⠀⠀⠀⠀⠀⠀⠀⠀⠀⠀⠀⠀⠀⠀⠀⠀⠀⢸⣿⣿⣿⣿⣿⣿⣿⣿⣿⣿⣿⣿⣿⣿⣿⣿⣿⠋⠀⠀⠀⠀⠀⠀⠀⠀⠀⠀⠀⠀⠀⠀⠘⣿⣿⣿⣿⣿⣿⣿⣿⣿⣿⣿⣿⣿⣿⣿⣿⣿⣿⣿⣿⣿⣿⣿⣿⣿⣿⡇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⠀⠀⠀⠀⠀⠀⠀⠀⠀⠀⠀⠀⠀⠀⠀⠀⠀⠀⠀⠀⠀⠀⠀⠀⠀⠀⠀⠀⠀⠀⢸⣿⣿⣿⣿⣿⣿⣿⣿⣿⣿⣿⣿⣿⣿⣿⣿⡟⠀⠀⠀⠀⠀⠀⠀⠀⠀⠀⠀⠀⠀⠀⠀⠀⢻⣿⣿⣿⣿⣿⣿⣿⣿⣿⣿⣿⣿⣿⣿⣿⣿⣿⣿⣿⣿⣿⣿⣿⣿⣿⡇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⠀⠀⠀⠀⠀⠀⠀⠀⠀⠀⠀⠀⠀⠀⠀⠀⠀⠀⠀⠀⠀⠀⠀⠀⠀⠀⠀⠀⠀⠀⢸⣿⣿⣿⣿⣿⣿⣿⣿⣿⣿⣿⣿⣿⣿⣿⣿⡇⠀⠀⠀⠀⠀⠀⠀⠀⠀⠀⠀⠀⠀⠀⠀⠀⣾⣿⣿⣿⣿⣿⣿⣿⣿⣿⣿⣿⣿⣿⣿⣿⣿⣿⣿⣿⣿⣿⣿⣿⣿⣿⡇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⠀⠀⠀⠀⠀⠀⠀⠀⠀⠀⠀⠀⠀⠀⠀⠀⠀⠀⠀⠀⠀⠀⠀⠀⠀⠀⠀⠀⠀⠀⢸⣿⣿⣿⣿⣿⣿⣿⣿⣿⣿⣿⣿⣿⣿⣿⣿⣷⠀⠀⠀⠀⠀⠀⠀⠀⠀⠀⠀⠀⠀⠀⠀⣰⣿⣿⣿⣿⣿⣿⣿⣿⣿⣿⣿⣿⣿⣿⣿⣿⣿⣿⣿⣿⣿⣿⣿⣿⣿⣿⡇</a:t>
            </a:r>
            <a:br/>
            <a:r>
              <a:t>⠀⠀⠀⠀⠀⠀⠀⠀⠀⠀⠀⠀⠀⠀⠀⠀⠀⠀⠀⠀⠀⠀⠀⠀⠀⠀⠀⠀⠀⠀⢸⣿⣿⣿⣿⣿⣿⣿⣿⣿⣿⣿⣿⣿⣿⣿⣿⣿⣧⡀⠀⠀⠀⠀⠀⠀⠀⠀⠀⠀⠀⢀⣴⣿⣿⣿⣿⣿⣿⣿⣿⣿⣿⣿⣿⣿⣿⣿⣿⣿⣿⣿⣿⣿⣿⣿⣿⣿⣿⣿⡇</a:t>
            </a:r>
            <a:br/>
            <a:r>
              <a:t>⠀⠀⠀⠀⠀⠀⠀⠀⠀⠀⠀⠀⠀⠀⠀⠀⠀⠀⠀⠀⠀⠀⠀⠀⠀⠀⠀⠀⠀⠀⠀⣿⣿⣿⣿⣿⣿⣿⣿⣿⣿⣿⣿⣿⣿⣿⣿⣿⣿⣿⣦⣄⡀⠀⠀⠀⠀⢀⣀⣤⣶⣿⣿⣿⣿⣿⣿⣿⣿⣿⣿⣿⣿⣿⣿⣿⣿⣿⣿⣿⣿⣿⣿⣿⣿⣿⣿⣿⣿⣿⡇</a:t>
            </a:r>
            <a:br/>
            <a:r>
              <a:t>⡀⠀⠀⠀⠀⠀⠀⠀⠀⠀⠀⠀⠀⠀⠀⠀⠀⠀⠀⠀⠀⠀⠀⠀⠀⠀⠀⠀⠀⠀⠀⢸⣿⣿⣿⣿⣿⣿⣿⣿⣿⣿⣿⣿⣿⣿⣿⣿⣿⣿⣿⣿⣿⣿⣿⣿⣿⣿⣿⣿⣿⣿⣿⣿⣿⣿⣿⣿⣿⣿⣿⣿⣿⣿⣿⣿⣿⣿⣿⣿⣿⣿⣿⣿⣿⣿⣿⣿⣿⣿⠇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⠁⠀⠀⠀⠀⠀⠀⠀⠀⠀⠀⠀⠀⠀⠀⠀⠀⠀⠀⠀⠀⠀⠀⠀⠀⠀⠀⠀⠀⠀⠀⠀⠀⠀⠀⠀⢀⣀⣀⣀⠀⠀⠀⠀⠀⠀⠀⠀⠀⠀⠀⠀⠀⠀⠀⠀⠀⠀⠀⠀⠀⠀⠀⠀⠀⠀⠀⠈⣿⣿⣿⣿⣿⣿⣿⣿⣿⣿⣿⣿⣿⣿⣿⣿⣿⣿⣿⣿⣿⣿⡆</a:t>
            </a:r>
            <a:br/>
            <a:r>
              <a:t>⠀⠀⠀⠀⠀⠀⠀⠀⠀⠀⠀⠀⠀⠀⠀⠀⠀⠀⠀⠀⠀⠀⠀⠀⠀⠀⠀⠀⠀⠀⠀⠀⠀⠀⣰⣾⣿⣿⣿⣿⣿⣶⣄⠀⠀⠀⠀⠀⠀⠀⠀⠀⠀⠀⠀⠀⠀⠀⠀⠀⠀⠀⠀⠀⠀⠀⠀⠀⣿⣿⣿⣿⣿⣿⣿⣿⣿⣿⣿⣿⣿⣿⣿⣿⣿⣿⣿⣿⣿⣿⡇</a:t>
            </a:r>
            <a:br/>
            <a:r>
              <a:t>⠀⠀⠀⠀⠀⠀⠀⠀⠀⠀⠀⠀⠀⠀⠀⠀⠀⠀⠀⠀⠀⠀⠀⠀⠀⠀⠀⠀⠀⠀⠀⠀⠀⣼⣿⣿⣿⣿⣿⣿⣿⣿⣿⣧⠀⠀⠀⠀⠀⠀⠀⠀⠀⠀⠀⠀⠀⠀⠀⠀⠀⠀⠀⠀⠀⠀⠀⠀⢹⣿⣿⣿⣿⣿⣿⣿⣿⣿⣿⣿⣿⣿⣿⣿⣿⣿⣿⣿⣿⣿⡇</a:t>
            </a:r>
            <a:br/>
            <a:r>
              <a:t>⠀⠀⠀⠀⠀⠀⠀⠀⠀⠀⠀⠀⠀⠀⠀⠀⠀⠀⠀⠀⠀⠀⠀⠀⠀⠀⠀⠀⠀⠀⠀⠀⢨⣿⣿⣿⣿⣿⣿⣿⣿⣿⣿⣿⡇⠀⠀⠀⠀⠀⠀⠀⠀⠀⠀⠀⠀⠀⠀⠀⠀⠀⠀⠀⠀⠀⠀⠀⢸⣿⣿⣿⣿⣿⣿⣿⣿⣿⣿⣿⣿⣿⣿⣿⣿⣿⣿⣿⣿⣿⡇</a:t>
            </a:r>
            <a:br/>
            <a:r>
              <a:t>⠀⠀⠀⠀⠀⠀⠀⠀⠀⠀⠀⠀⠀⠀⠀⠀⠀⠀⠀⠀⠀⠀⠀⠀⠀⠀⠀⠀⠀⠀⠀⠀⠈⣿⣿⣿⣿⣿⣿⣿⣿⣿⣿⣿⡇⠀⠀⠀⠀⠀⠀⠀⠀⠀⠀⠀⠀⠀⠀⠀⠀⠀⠀⠀⠀⠀⠀⠀⣾⣿⣿⣿⣿⣿⣿⣿⣿⣿⣿⣿⣿⣿⣿⣿⣿⣿⣿⣿⣿⣿⡇</a:t>
            </a:r>
            <a:br/>
            <a:r>
              <a:t>⠀⠀⠀⠀⠀⠀⠀⠀⠀⠀⠀⠀⠀⠀⠀⠀⠀⠀⠀⠀⠀⠀⠀⠀⠀⠀⠀⠀⠀⠀⠀⠀⠀⠙⣿⣿⣿⣿⣿⣿⣿⣿⣿⡿⠀⠀⠀⠀⠀⠀⠀⠀⠀⠀⠀⠀⠀⠀⠀⠀⠀⠀⠀⠀⠀⠀⠀⠀⣿⣿⣿⣿⣿⣿⣿⣿⣿⣿⣿⣿⣿⣿⣿⣿⣿⣿⣿⣿⣿⣿⡇</a:t>
            </a:r>
            <a:br/>
            <a:r>
              <a:t>⠀⠀⠀⠀⠀⠀⠀⠀⠀⠀⠀⠀⠀⠀⠀⠀⠀⠀⠀⠀⠀⠀⠀⠀⠀⠀⠀⠀⠀⠀⠀⠀⠀⠀⠈⠻⠿⣿⣿⣿⣿⡿⠋⠀⠀⠀⠀⠀⠀⠀⠀⠀⠀⠀⠀⠀⠀⠀⠀⠀⠀⠀⠀⠀⠀⠀⠀⢸⣿⣿⣿⣿⣿⣿⣿⣿⣿⣿⣿⣿⣿⣿⣿⣿⣿⣿⣿⣿⣿⣿⡇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⠀⠀⠀⠀⠀⠀⠀⠀⠀⠀⠀⠀⠀⠀⠀⠀⠀⠀⠀⠀⠀⠀⠀⠀⠀⠀⠀⠀⠀⠀⠀⠀⠀⠀⠀⠀⠀⠀⠀⠀⠀⠀⠀⠀⠀⠀⠀⠀⠀⠀⠀⠀⠀⠀⠀⠀⠀⠀⠀⠀⠀⠀⢠⣾⣿⣿⣿⣿⣿⣿⣿⣿⣿⣿⣿⣿⣿⣿⣿⣿⣿⣿⣿⣿⣿⣿⣿⣿⣿⣿⡇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⠀⠀⠀⠀⠀⠀⠀⠀⠀⠀⠀⠀⠀⠀⠀⠀⠀⠀⠀⠀⠀⠀⠀⠀⠀⠀⠀⠀⠀⠀⠀⠀⠀⠀⠀⠀⠀⠀⠀⠀⠀⠀⠀⠀⠀⠀⠀⠀⠀⠀⠀⠀⠀⠀⠀⠀⠀⠀⠀⠀⢀⣴⣿⣿⣿⣿⣿⣿⣿⣿⣿⣿⣿⣿⣿⣿⣿⣿⣿⣿⣿⣿⣿⣿⣿⣿⣿⣿⣿⣿⡇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⠀⠀⠀⠀⠀⠀⠀⠀⠀⠀⠀⠀⠀⠀⠀⠀⠀⠀⠀⠀⠀⠀⠀⠀⠀⠀⠀⠀⠀⠀⠀⠀⠀⠀⠀⠀⠀⠀⠀⠀⠀⠀⠀⠀⠀⠀⠀⠀⠀⠀⠀⠀⠀⠀⠀⠀⠀⠀⢀⣴⣿⣿⣿⣿⣿⣿⣿⣿⣿⣿⣿⣿⣿⣿⣿⣿⣿⣿⣿⣿⣿⣿⣿⣿⣿⣿⣿⣿⣿⣿⡇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⠀⠀⠀⠀⠀⠀⠀⠀⠀⠀⠀⠀⠀⠀⠀⠀⠀⠀⠀⠀⠀⠀⠀⠀⠀⠀⠀⠀⠀⠀⠀⠀⠀⠀⠀⠀⠀⠀⠀⠀⠀⠀⠀⠀⠀⠀⠀⠀⠀⠀⠀⠀⠀⠀⠀⠀⣠⣶⣿⣿⣿⣿⣿⣿⣿⣿⣿⣿⣿⣿⣿⣿⣿⣿⣿⣿⣿⣿⣿⣿⣿⣿⣿⣿⣿⣿⣿⣿⣿⣿⡇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⠀⠀⠀⠀⠀⠀⠀⠀⠀⠀⠀⠀⠀⠀⠀⠀⠀⠀⠀⠀⠀⠀⠀⠀⠀⠀⠀⠀⠀⠀⠀⠀⠀⠀⠀⠀⠀⠀⠀⠀⠀⠀⠀⠀⠀⠀⠀⠀⠀⠀⠀⠀⢀⣠⣴⣿⣿⣿⣿⣿⣿⣿⣿⣿⣿⣿⣿⣿⣿⣿⣿⣿⣿⣿⣿⣿⣿⣿⣿⣿⣿⣿⣿⣿⣿⣿⣿⣿⣿⣿⡇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⠀⠀⠀⠀⠀⠀⠀⠀⠀⠀⠀⠀⠀⠀⠀⠀⠀⠀⠀⠀⠀⠀⠀⠀⠀⠀⠀⠀⠀⠀⠀⠀⠀⠀⠀⠀⠀⠀⠀⠀⠀⠀⠀⠀⠀⠀⠀⢀⣀⣤⣴⣾⣿⣿⣿⣿⣿⣿⣿⣿⣿⣿⣿⣿⣿⣿⣿⣿⣿⣿⣿⣿⣿⣿⣿⣿⣿⣿⣿⣿⣿⣿⣿⣿⣿⣿⣿⣿⣿⣿⡇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⠀⠀⠀⠀⠀⠀⠀⠀⠀⠀⠀⠀⠀⠀⠀⠀⠀⠀⠀⠀⠀⠀⠀⠀⠀⠀⠀⠀⠀⠀⠀⠀⠀⠀⠀⠀⠀⠀⠀⠀⠀⣀⣤⣴⣶⣾⣿⣿⣿⣿⣿⣿⣿⣿⣿⣿⣿⣿⣿⣿⣿⣿⣿⣿⣿⣿⣿⣿⣿⣿⣿⣿⣿⣿⣿⣿⣿⣿⣿⣿⣿⣿⣿⣿⣿⣿⣿⣿⣿⣿⡇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⠀⠀⠀⠀⠀⠀⠀⠀⠀⠀⠀⠀⠀⠀⠀⠀⠀⠀⠀⠀⠀⠀⠀⠀⠀⠀⠀⠀⠀⠀⠀⠀⠀⠀⠀⠀⠀⢀⣠⣶⣿⣿⣿⣿⣿⣿⣿⣿⣿⣿⣿⣿⣿⣿⣿⣿⣿⣿⣿⣿⣿⣿⣿⣿⣿⣿⣿⣿⣿⣿⣿⣿⣿⣿⣿⣿⣿⣿⣿⣿⣿⣿⣿⣿⣿⣿⣿⣿⣿⣿⡇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⠀⠀⠀⠀⠀⠀⠀⠀⠀⠀⠀⠀⠀⠀⠀⠀⠀⠀⠀⠀⠀⠀⠀⠀⠀⠀⠀⠀⠀⠀⠀⠀⠀⠀⠀⣠⣾⣿⣿⣿⣿⣿⣿⣿⣿⣿⣿⣿⣿⣿⣿⣿⣿⣿⣿⣿⣿⣿⣿⣿⣿⣿⣿⣿⣿⣿⣿⣿⣿⣿⣿⣿⣿⣿⣿⣿⣿⣿⣿⣿⣿⣿⣿⣿⣿⣿⣿⣿⣿⣿⡇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⠀⠀⠀⠀⠀⠀⠀⠀⠀⠀⠀⠀⠀⠀⠀⠀⠀⠀⠀⠀⠀⠀⠀⠀⠀⠀⠀⠀⠀⠀⠀⠀⢀⣰⣿⣿⣿⣿⣿⣿⣿⣿⣿⣿⣿⣿⣿⣿⣿⣿⣿⣿⣿⣿⣿⣿⣿⣿⣿⣿⣿⣿⣿⣿⣿⣿⣿⣿⣿⣿⣿⣿⣿⣿⣿⣿⣿⣿⣿⣿⣿⣿⣿⣿⣿⣿⣿⣿⣿⣿⡇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⠀⠀⠀⠀⠀⠀⠀⠀⠀⠀⠀⠀⠀⠀⠀⠀⠀⠀⠀⠀⠀⠀⠀⠀⠀⠀⠀⠀⠀⠀⠀⣠⣿⣿⣿⣿⣿⣿⣿⣿⣿⣿⣿⣿⣿⣿⣿⣿⣿⣿⣿⣿⣿⣿⣿⣿⣿⣿⣿⣿⣿⣿⣿⣿⣿⣿⣿⣿⣿⣿⣿⣿⣿⣿⣿⣿⣿⣿⣿⣿⣿⣿⣿⣿⣿⣿⣿⣿⣿⣿⡇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⠀⠀⠀⠀⠀⠀⠀⠀⠀⠀⠀⠀⠀⠀⠀⠀⠀⠀⠀⠀⠀⠀⠀⠀⠀⠀⠀⠀⠀⢀⣼⣿⣿⣿⣿⣿⣿⣿⣿⣿⣿⣿⣿⣿⣿⣿⣿⣿⣿⣿⣿⣿⣿⣿⣿⣿⣿⣿⣿⣿⣿⣿⣿⣿⣿⣿⣿⣿⣿⣿⣿⣿⣿⣿⣿⣿⣿⣿⣿⣿⣿⣿⣿⣿⣿⣿⣿⣿⣿⣿⡇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⠀⠀⠀⠀⠀⠀⠀⠀⠀⠀⠀⠀⠀⠀⠀⠀⠀⠀⠀⠀⠀⠀⠀⠀⠀⠀⠀⠀⢠⣿⣿⣿⣿⣿⣿⣿⣿⣿⣿⣿⣿⣿⣿⣿⣿⣿⣿⣿⣿⣿⣿⣿⣿⣿⣿⣿⣿⣿⣿⣿⣿⣿⣿⣿⣿⣿⣿⣿⣿⣿⣿⣿⣿⣿⣿⣿⣿⣿⣿⣿⣿⣿⣿⣿⣿⣿⣿⣿⣿⣿⡇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⠀⠀⠀⠀⠀⠀⠀⠀⠀⠀⠀⠀⠀⠀⠀⠀⠀⠀⠀⠀⠀⠀⠀⠀⠀⠀⠀⢰⣿⣿⣿⣿⣿⣿⣿⣿⣿⣿⣿⣿⣿⣿⣿⣿⣿⣿⣿⣿⣿⣿⣿⣿⣿⣿⣿⣿⣿⣿⣿⣿⣿⣿⣿⣿⣿⣿⣿⣿⣿⣿⣿⣿⣿⣿⣿⣿⣿⣿⣿⣿⣿⣿⣿⣿⣿⣿⣿⣿⣿⣿⡇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⠀⠀⠀⠀⠀⠀⠀⠀⠀⠀⠀⠀⠀⠀⠀⠀⠀⠀⠀⠀⠀⠀⠀⠀⠀⠀⢰⣿⣿⣿⣿⣿⣿⣿⣿⣿⣿⣿⣿⣿⣿⣿⣿⣿⣿⣿⣿⣿⣿⣿⣿⣿⣿⣿⣿⣿⣿⣿⣿⣿⣿⣿⣿⣿⣿⣿⣿⣿⣿⣿⣿⣿⣿⣿⣿⣿⣿⣿⣿⣿⣿⣿⣿⣿⣿⣿⣿⣿⣿⣿⡇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⠀⠀⠀⠀⠀⠀⠀⠀⠀⠀⠀⠀⠀⠀⠀⠀⠀⠀⠀⠀⠀⠀⠀⠀⠀⠀⣿⣿⣿⣿⣿⣿⣿⣿⣿⣿⣿⣿⣿⣿⣿⣿⣿⣿⣿⣿⡿⠟⠋⠉⠁⠀⠀⠀⠉⠛⠿⣿⣿⣿⣿⣿⣿⣿⣿⣿⣿⣿⣿⣿⣿⣿⣿⣿⣿⣿⣿⣿⣿⣿⣿⣿⣿⣿⣿⣿⣿⣿⣿⣿⡇</a:t>
            </a:r>
            <a:br/>
            <a:r>
              <a:t>⠀⠀⠀⠀⠀⠀⠀⠀⠀⠀⠀⠀⠀⠀⠀⠀⠀⠀⠀⠀⠀⠀⠀⠀⠀⢸⣿⣿⣿⣿⣿⣿⣿⣿⣿⣿⣿⣿⣿⣿⣿⣿⣿⣿⡟⠁⠀⠀⠀⠀⠀⠀⠀⠀⠀⠀⠀⠈⠻⣿⣿⣿⣿⣿⣿⣿⣿⣿⣿⣿⣿⣿⣿⣿⣿⣿⣿⣿⣿⣿⣿⣿⣿⣿⣿⣿⣿⣿⣿⣿⡇</a:t>
            </a:r>
            <a:br/>
            <a:r>
              <a:t>⠀⠀⠀⠀⠀⠀⠀⠀⠀⠀⠀⠀⠀⠀⠀⠀⠀⠀⠀⠀⠀⠀⠀⠀⠀⣾⣿⣿⣿⣿⣿⣿⣿⣿⣿⣿⣿⣿⣿⣿⣿⣿⣿⡟⠀⠀⠀⠀⠀⠀⠀⠀⠀⠀⠀⠀⠀⠀⠀⢹⣿⣿⣿⣿⣿⣿⣿⣿⣿⣿⣿⣿⣿⣿⣿⣿⣿⣿⣿⣿⣿⣿⣿⣿⣿⣿⣿⣿⣿⣿⡇</a:t>
            </a:r>
            <a:br/>
            <a:r>
              <a:t>⠀⠀⠀⠀⠀⠀⠀⠀⠀⠀⠀⠀⠀⠀⠀⠀⠀⠀⠀⠀⠀⠀⠀⠀⠀⣿⣿⣿⣿⣿⣿⣿⣿⣿⣿⣿⣿⣿⣿⣿⣿⣿⣿⠀⠀⠀⠀⠀⠀⠀⠀⠀⠀⠀⠀⠀⠀⠀⠀⠈⣿⣿⣿⣿⣿⣿⣿⣿⣿⣿⣿⣿⣿⣿⣿⣿⣿⣿⣿⣿⣿⣿⣿⣿⣿⣿⣿⣿⣿⣿⡇</a:t>
            </a:r>
            <a:br/>
            <a:r>
              <a:t>⠀⠀⠀⠀⠀⠀⠀⠀⠀⠀⠀⠀⠀⠀⠀⠀⠀⠀⠀⠀⠀⠀⠀⠀⠀⣿⣿⣿⣿⣿⣿⣿⣿⣿⣿⣿⣿⣿⣿⣿⣿⣿⣿⠀⠀⠀⠀⠀⠀⠀⠀⠀⠀⠀⠀⠀⠀⠀⠀⢠⣿⣿⣿⣿⣿⣿⣿⣿⣿⣿⣿⣿⣿⣿⣿⣿⣿⣿⣿⣿⣿⣿⣿⣿⣿⣿⣿⣿⣿⣿⡇</a:t>
            </a:r>
            <a:br/>
            <a:r>
              <a:t>⠀⠀⠀⠀⠀⠀⠀⠀⠀⠀⠀⠀⠀⠀⠀⠀⠀⠀⠀⠀⠀⠀⠀⠀⠀⣿⣿⣿⣿⣿⣿⣿⣿⣿⣿⣿⣿⣿⣿⣿⣿⣿⣿⣇⠀⠀⠀⠀⠀⠀⠀⠀⠀⠀⠀⠀⠀⠀⢀⣾⣿⣿⣿⣿⣿⣿⣿⣿⣿⣿⣿⣿⣿⣿⣿⣿⣿⣿⣿⣿⣿⣿⣿⣿⣿⣿⣿⣿⣿⣿⡇</a:t>
            </a:r>
            <a:br/>
            <a:r>
              <a:t>⠀⠀⠀⠀⠀⠀⠀⠀⠀⠀⠀⠀⠀⠀⠀⠀⠀⠀⠀⠀⠀⠀⠀⠀⠀⣿⣿⣿⣿⣿⣿⣿⣿⣿⣿⣿⣿⣿⣿⣿⣿⣿⣿⣿⣧⡀⠀⠀⠀⠀⠀⠀⠀⠀⠀⠀⢀⣤⣿⣿⣿⣿⣿⣿⣿⣿⣿⣿⣿⣿⣿⣿⣿⣿⣿⣿⣿⣿⣿⣿⣿⣿⣿⣿⣿⣿⣿⣿⣿⣿⡇</a:t>
            </a:r>
            <a:br/>
            <a:r>
              <a:t>⠀⠀⠀⠀⠀⠀⠀⠀⠀⠀⠀⠀⠀⠀⠀⠀⠀⠀⠀⠀⠀⠀⠀⠀⠀⢸⣿⣿⣿⣿⣿⣿⣿⣿⣿⣿⣿⣿⣿⣿⣿⣿⣿⣿⣿⣿⣷⣤⣀⣀⣀⣀⣀⣤⣴⣶⣿⣿⣿⣿⣿⣿⣿⣿⣿⣿⣿⣿⣿⣿⣿⣿⣿⣿⣿⣿⣿⣿⣿⣿⣿⣿⣿⣿⣿⣿⣿⣿⣿⣿⡇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⠀⠀⠀⠀⠀⠀⠀⠀⠀⠀⠀⠀⠀⠀⠀⠀⠀⠀⠀⠀⠀⠀⠀⠀⠀⠀⠀⠀⠀⠀⠀⠀⠀⠀⠀⠀⠀⠀⠀⠀⠀⠀⠀⠀⣠⣴⣶⣶⣶⣤⣀⠀⠀⠀⠀⠀⠀⠀⠀⠀⠀⠀⠀⠀⠀⠀⠀⠀⠀⠀⠀⠀⠀⠀⠀⠀⠀⠀⢸⣿⣿⣿⣿⣿⣿⣿⣿⣿⣿⣿⡇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⠀⠀⠀⠀⠀⠀⠀⠀⠀⠀⠀⠀⠀⠀⠀⠀⠀⠀⠀⠀⠀⠀⠀⠀⠀⠀⠀⠀⠀⠀⠀⠀⠀⠀⠀⠀⠀⠀⠀⠀⠀⠀⣠⣾⣿⣿⣿⣿⣿⣿⣿⣷⡀⠀⠀⠀⠀⠀⠀⠀⠀⠀⠀⠀⠀⠀⠀⠀⠀⠀⠀⠀⠀⠀⠀⠀⠀⠀⠘⣿⣿⣿⣿⣿⣿⣿⣿⣿⣿⣿⡇</a:t>
            </a:r>
            <a:br/>
            <a:r>
              <a:t>⠀⠀⠀⠀⠀⠀⠀⠀⠀⠀⠀⠀⠀⠀⠀⠀⠀⠀⠀⠀⠀⠀⠀⠀⠀⠀⠀⠀⠀⠀⠀⠀⠀⠀⠀⠀⠀⠀⠀⠀⠀⢰⣿⣿⣿⣿⣿⣿⣿⣿⣿⣿⣷⡀⠀⠀⠀⠀⠀⠀⠀⠀⠀⠀⠀⠀⠀⠀⠀⠀⠀⠀⠀⠀⠀⠀⠀⠀⠀⣿⣿⣿⣿⣿⣿⣿⣿⣿⣿⣿⡇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⠀⠀⠀⠀⠀⠀⠀⠀⠀⠀⠀⠀⠀⠀⠀⠀⠀⠀⠀⠀⠀⠀⠀⠀⠀⠀⠀⠀⠀⠀⠀⠀⠀⠀⠀⠀⠀⠀⠀⠀⠀⢸⣿⣿⣿⣿⣿⣿⣿⣿⣿⣿⣿⡇⠀⠀⠀⠀⠀⠀⠀⠀⠀⠀⠀⠀⠀⠀⠀⠀⠀⠀⠀⠀⠀⠀⠀⠀⠀⣿⣿⣿⣿⣿⣿⣿⣿⣿⣿⣿⡇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⠀⠀⠀⠀⠀⠀⠀⠀⠀⠀⠀⠀⠀⠀⠀⠀⠀⠀⠀⠀⠀⠀⠀⠀⠀⠀⠀⠀⠀⠀⠀⠀⠀⠀⠀⠀⠀⠀⠀⠀⠀⠸⣿⣿⣿⣿⣿⣿⣿⣿⣿⣿⡿⠀⠀⠀⠀⠀⠀⠀⠀⠀⠀⠀⠀⠀⠀⠀⠀⠀⠀⠀⠀⠀⠀⠀⠀⠀⢀⣿⣿⣿⣿⣿⣿⣿⣿⣿⣿⣿⡇</a:t>
            </a:r>
            <a:br/>
            <a:r>
              <a:t>⠀⠀⠀⠀⠀⠀⠀⠀⠀⠀⠀⠀⠀⠀⠀⠀⠀⠀⠀⠀⠀⠀⠀⠀⠀⠀⠀⠀⠀⠀⠀⠀⠀⠀⠀⠀⠀⠀⠀⠀⠀⠀⠙⢿⣿⣿⣿⣿⣿⣿⣿⠟⠁⠀⠀⠀⠀⠀⠀⠀⠀⠀⠀⠀⠀⠀⠀⠀⠀⠀⠀⠀⠀⠀⠀⠀⠀⠀⢸⣿⣿⣿⣿⣿⣿⣿⣿⣿⣿⣿⡇</a:t>
            </a:r>
            <a:br/>
            <a:r>
              <a:t>⠀⠀⠀⠀⠀⠀⠀⠀⠀⠀⠀⠀⠀⠀⠀⠀⠀⠀⠀⠀⠀⠀⠀⠀⠀⠀⠀⠀⠀⠀⠀⠀⠀⠀⠀⠀⠀⠀⠀⠀⠀⠀⠀⠀⠙⠻⠿⠿⠿⠛⠁⠀⠀⠀⠀⠀⠀⠀⠀⠀⠀⠀⠀⠀⠀⠀⠀⠀⠀⠀⠀⠀⠀⠀⠀⠀⠀⠀⣾⣿⣿⣿⣿⣿⣿⣿⣿⣿⣿⣿⡇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⠀⠀⠀⠀⠀⠀⠀⠀⠀⠀⠀⠀⠀⠀⠀⠀⠀⠀⠀⠀⠀⠀⠀⠀⠀⠀⠀⠀⠀⠀⠀⠀⠀⠀⠀⠀⠀⠀⠀⠀⠀⠀⠀⠀⠀⠀⠀⠀⠀⠀⠀⠀⠀⠀⠀⠀⠀⠀⠀⠀⠀⠀⠀⠀⠀⠀⠀⠀⠀⠀⠀⠀⠀⠀⠀⠀⠀⢰⣿⣿⣿⣿⣿⣿⣿⣿⣿⣿⣿⣿⡇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⠀⠀⠀⠀⠀⠀⠀⠀⠀⠀⠀⠀⠀⠀⠀⠀⠀⠀⠀⠀⠀⠀⠀⠀⠀⠀⠀⠀⠀⠀⠀⠀⠀⠀⠀⠀⠀⠀⠀⠀⠀⠀⠀⠀⠀⠀⠀⠀⠀⠀⠀⠀⠀⠀⠀⠀⠀⠀⠀⠀⠀⠀⠀⠀⠀⠀⠀⠀⠀⠀⠀⠀⠀⠀⠀⠀⢀⣿⣿⣿⣿⣿⣿⣿⣿⣿⣿⣿⣿⣿⡇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⠀⠀⠀⠀⠀⠀⠀⠀⠀⠀⠀⠀⠀⠀⠀⠀⠀⠀⠀⠀⠀⠀⠀⠀⠀⠀⠀⠀⠀⠀⠀⠀⠀⠀⠀⠀⠀⠀⠀⠀⠀⠀⠀⠀⠀⠀⠀⠀⠀⠀⠀⠀⠀⠀⠀⠀⠀⠀⠀⠀⠀⠀⠀⠀⠀⠀⠀⠀⠀⠀⠀⠀⠀⠀⠀⢀⣾⣿⣿⣿⣿⣿⣿⣿⣿⣿⣿⣿⣿⣿⡇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⠀⠀⠀⠀⠀⠀⠀⠀⠀⠀⠀⠀⠀⠀⠀⠀⠀⠀⠀⠀⠀⠀⠀⠀⠀⠀⠀⠀⠀⠀⠀⠀⠀⠀⠀⠀⠀⠀⠀⠀⠀⠀⠀⠀⠀⠀⠀⠀⠀⠀⠀⠀⠀⠀⠀⠀⠀⠀⠀⠀⠀⠀⠀⠀⠀⠀⠀⠀⠀⠀⠀⠀⠀⠀⢀⣾⣿⣿⣿⣿⣿⣿⣿⣿⣿⣿⣿⣿⣿⣿⡇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⠀⠀⠀⠀⠀⠀⠀⠀⠀⠀⠀⠀⠀⠀⠀⠀⠀⠀⠀⠀⠀⠀⠀⠀⠀⠀⠀⠀⠀⠀⠀⠀⠀⠀⠀⠀⠀⠀⠀⠀⠀⠀⠀⠀⠀⠀⠀⠀⠀⠀⠀⠀⠀⠀⠀⠀⠀⠀⠀⠀⠀⠀⠀⠀⠀⠀⠀⠀⠀⠀⠀⠀⠀⣰⣿⣿⣿⣿⣿⣿⣿⣿⣿⣿⣿⣿⣿⣿⣿⣿⡇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⠀⠀⠀⠀⠀⠀⠀⠀⠀⠀⠀⠀⠀⠀⠀⠀⠀⠀⠀⠀⠀⠀⠀⠀⠀⠀⠀⠀⠀⠀⠀⠀⠀⠀⠀⠀⠀⠀⠀⠀⠀⠀⠀⠀⠀⠀⠀⠀⠀⠀⠀⠀⠀⠀⠀⠀⠀⠀⠀⠀⠀⠀⠀⠀⠀⠀⠀⠀⠀⠀⠀⢀⣾⣿⣿⣿⣿⣿⣿⣿⣿⣿⣿⣿⣿⣿⣿⣿⣿⣿⡇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⠀⠀⠀⠀⠀⠀⠀⠀⠀⠀⠀⠀⠀⠀⠀⠀⠀⠀⠀⠀⠀⠀⠀⠀⠀⠀⠀⠀⠀⠀⠀⠀⠀⠀⠀⠀⠀⠀⠀⠀⠀⠀⠀⠀⠀⠀⠀⠀⠀⠀⠀⠀⠀⠀⠀⠀⠀⠀⠀⠀⠀⠀⠀⠀⠀⠀⠀⠀⠀⣀⣴⣿⣿⣿⣿⣿⣿⣿⣿⣿⣿⣿⣿⣿⣿⣿⣿⣿⣿⣿⡇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⠀⠀⠀⠀⠀⠀⠀⠀⠀⠀⠀⠀⠀⠀⠀⠀⠀⠀⠀⠀⠀⠀⠀⠀⠀⠀⠀⠀⠀⠀⠀⠀⠀⠀⠀⠀⠀⠀⠀⠀⠀⠀⠀⠀⠀⠀⠀⠀⠀⠀⠀⠀⠀⠀⠀⠀⠀⠀⠀⠀⠀⠀⠀⠀⠀⠀⢀⣠⣾⣿⣿⣿⣿⣿⣿⣿⣿⣿⣿⣿⣿⣿⣿⣿⣿⣿⣿⣿⣿⣿⡇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⠀⠀⠀⠀⠀⠀⠀⠀⠀⠀⠀⠀⠀⠀⠀⠀⠀⠀⠀⠀⠀⠀⠀⠀⠀⠀⠀⠀⠀⠀⠀⠀⠀⠀⠀⠀⠀⠀⠀⠀⠀⠀⠀⠀⠀⠀⠀⠀⠀⠀⠀⠀⠀⠀⠀⠀⠀⠀⠀⠀⠀⠀⠀⣀⣤⣾⣿⣿⣿⣿⣿⣿⣿⣿⣿⣿⣿⣿⣿⣿⣿⣿⣿⣿⣿⣿⣿⣿⣿⣿⡇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⠀⠀⠀⠀⠀⠀⠀⠀⠀⠀⠀⠀⠀⠀⠀⠀⠀⠀⠀⠀⠀⠀⠀⠀⠀⠀⠀⠀⠀⠀⠀⠀⠀⠀⠀⠀⠀⠀⠀⠀⠀⠀⠀⠀⠀⠀⠀⠀⠀⠀⠀⠀⠀⠀⠀⠀⠀⠀⣀⣠⣤⣶⣿⣿⣿⣿⣿⣿⣿⣿⣿⣿⣿⣿⣿⣿⣿⣿⣿⣿⣿⣿⣿⣿⣿⣿⣿⣿⣿⣿⡇</a:t>
            </a:r>
            <a:br/>
            <a:r>
              <a:t>⠀⠀⠀⠀⠀⠀⠀⠀⠀⠀⠀⠀⠀⠀⠀⠀⠀⠀⠀⠀⠀⠀⠀⠀⠀⠀⠀⠀⠀⠀⠀⠀⣀⣠⣤⣤⣶⣶⣾⣿⣿⣿⣿⣿⣿⣶⣶⣶⣶⣦⣤⣴⣶⣶⣶⣾⣿⣿⣿⣿⣿⣿⣿⣿⣿⣿⣿⣿⣿⣿⣿⣿⣿⣿⣿⣿⣿⣿⣿⣿⣿⣿⣿⣿⣿⣿⣿⣿⣿⣿⡇</a:t>
            </a:r>
            <a:br/>
            <a:r>
              <a:t>⠀⠀⠀⠀⠀⠀⠀⠀⠀⠀⠀⠀⠀⠀⠀⠀⠀⠀⠀⠀⠀⠀⠀⠀⠀⠀⠀⠀⣀⣤⣶⣿⣿⣿⣿⣿⣿⣿⣿⣿⣿⣿⣿⣿⣿⣿⣿⣿⣿⣿⣿⣿⣿⣿⣿⣿⣿⣿⣿⣿⣿⣿⣿⣿⣿⣿⣿⣿⣿⣿⣿⣿⣿⣿⣿⣿⣿⣿⣿⣿⣿⣿⣿⣿⣿⣿⣿⣿⣿⣿⡇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⠀⠀⠀⠀⠀⠀⠀⠀⠀⠀⠀⠀⠀⠀⠀⠀⠀⠀⠀⠀⠀⠀⠀⠀⠀⣠⣴⣾⣿⣿⣿⣿⣿⣿⣿⣿⣿⣿⣿⣿⣿⣿⣿⣿⣿⣿⣿⣿⣿⣿⣿⣿⣿⣿⣿⣿⣿⣿⣿⣿⣿⣿⣿⣿⣿⣿⣿⣿⣿⣿⣿⣿⣿⣿⣿⣿⣿⣿⣿⣿⣿⣿⣿⣿⣿⣿⣿⣿⣿⣿⡇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⠀⠀⠀⠀⠀⠀⠀⠀⠀⠀⠀⠀⠀⠀⠀⠀⠀⠀⠀⠀⠀⠀⢀⣤⣾⣿⣿⣿⣿⣿⣿⣿⣿⣿⣿⣿⣿⣿⣿⣿⣿⣿⣿⣿⣿⣿⣿⣿⣿⣿⣿⣿⣿⣿⣿⣿⣿⣿⣿⣿⣿⣿⣿⣿⣿⣿⣿⣿⣿⣿⣿⣿⣿⣿⣿⣿⣿⣿⣿⣿⣿⣿⣿⣿⣿⣿⣿⣿⣿⣿⡇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⠀⠀⠀⠀⠀⠀⠀⠀⠀⠀⠀⠀⠀⠀⠀⠀⠀⠀⠀⠀⠀⣴⣿⣿⣿⣿⣿⣿⣿⣿⣿⣿⣿⣿⣿⣿⣿⣿⣿⣿⣿⣿⣿⣿⣿⣿⣿⣿⣿⣿⣿⣿⣿⣿⣿⣿⣿⣿⣿⣿⣿⣿⣿⣿⣿⣿⣿⣿⣿⣿⣿⣿⣿⣿⣿⣿⣿⣿⣿⣿⣿⣿⣿⣿⣿⣿⣿⣿⣿⣿⡇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⠀⠀⠀⠀⠀⠀⠀⠀⠀⠀⠀⠀⠀⠀⠀⠀⠀⠀⠀⣠⣾⣿⣿⣿⣿⣿⣿⣿⣿⣿⣿⣿⣿⣿⣿⣿⣿⣿⣿⣿⣿⣿⣿⣿⣿⣿⣿⣿⣿⣿⣿⣿⣿⣿⣿⣿⣿⣿⣿⣿⣿⣿⣿⣿⣿⣿⣿⣿⣿⣿⣿⣿⣿⣿⣿⣿⣿⣿⣿⣿⣿⣿⣿⣿⣿⣿⣿⣿⣿⣿⡇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⠀⠀⠀⠀⠀⠀⠀⠀⠀⠀⠀⠀⠀⠀⠀⠀⠀⠀⣰⣿⣿⣿⣿⣿⣿⣿⣿⣿⣿⣿⣿⣿⣿⣿⣿⣿⣿⣿⣿⣿⣿⣿⣿⣿⣿⣿⣿⣿⣿⣿⣿⣿⣿⣿⣿⣿⣿⣿⣿⣿⣿⣿⣿⣿⣿⣿⣿⣿⣿⣿⣿⣿⣿⣿⣿⣿⣿⣿⣿⣿⣿⣿⣿⣿⣿⣿⣿⣿⣿⣿⡇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⠀⠀⠀⠀⠀⠀⠀⠀⠀⠀⠀⠀⠀⠀⠀⠀⢀⣼⣿⣿⣿⣿⣿⣿⣿⣿⣿⣿⣿⣿⣿⣿⣿⣿⣿⣿⣿⣿⣿⣿⣿⣿⣿⣿⣿⣿⣿⣿⣿⣿⣿⣿⣿⣿⣿⣿⣿⣿⣿⣿⣿⣿⣿⣿⣿⣿⣿⣿⣿⣿⣿⣿⣿⣿⣿⣿⣿⣿⣿⣿⣿⣿⣿⣿⣿⣿⣿⣿⣿⣿⡇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⠀⠀⠀⠀⠀⠀⠀⠀⠀⠀⠀⠀⠀⠀⠀⠀⣼⣿⣿⣿⣿⣿⣿⣿⣿⣿⣿⣿⣿⣿⣿⣿⣿⣿⣿⣿⣿⣿⣿⣿⣿⣿⣿⣿⣿⣿⣿⣿⣿⣿⣿⣿⣿⣿⣿⣿⣿⣿⣿⣿⣿⣿⣿⣿⣿⣿⣿⣿⣿⣿⣿⣿⣿⣿⣿⣿⣿⣿⣿⣿⣿⣿⣿⣿⣿⣿⣿⣿⣿⣿⡇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⠀⠀⠀⠀⠀⠀⠀⠀⠀⠀⠀⠀⠀⠀⠀⢰⣿⣿⣿⣿⣿⣿⣿⣿⣿⣿⣿⣿⣿⣿⣿⣿⣿⣿⣿⣿⣿⣿⡿⠿⠛⠛⠛⠛⠛⠻⠿⣿⣿⣿⣿⣿⣿⣿⣿⣿⣿⣿⣿⣿⣿⣿⣿⣿⣿⣿⣿⣿⣿⣿⣿⣿⣿⣿⣿⣿⣿⣿⣿⣿⣿⣿⣿⣿⣿⣿⣿⣿⣿⣿⡇</a:t>
            </a:r>
            <a:br/>
            <a:r>
              <a:t>⠀⠀⠀⠀⠀⠀⠀⠀⠀⠀⠀⠀⠀⠀⢀⣿⣿⣿⣿⣿⣿⣿⣿⣿⣿⣿⣿⣿⣿⣿⣿⣿⣿⣿⣿⣿⠟⠁⠀⠀⠀⠀⠀⠀⠀⠀⠀⠈⠙⢿⣿⣿⣿⣿⣿⣿⣿⣿⣿⣿⣿⣿⣿⣿⣿⣿⣿⣿⣿⣿⣿⣿⣿⣿⣿⣿⣿⣿⣿⣿⣿⣿⣿⣿⣿⣿⣿⣿⣿⣿⡇</a:t>
            </a:r>
            <a:br/>
            <a:r>
              <a:t>⠀⠀⠀⠀⠀⠀⠀⠀⠀⠀⠀⠀⠀⠀⢸⣿⣿⣿⣿⣿⣿⣿⣿⣿⣿⣿⣿⣿⣿⣿⣿⣿⣿⣿⣿⠋⠀⠀⠀⠀⠀⠀⠀⠀⠀⠀⠀⠀⠀⠀⢻⣿⣿⣿⣿⣿⣿⣿⣿⣿⣿⣿⣿⣿⣿⣿⣿⣿⣿⣿⣿⣿⣿⣿⣿⣿⣿⣿⣿⣿⣿⣿⣿⣿⣿⣿⣿⣿⣿⣿⡇</a:t>
            </a:r>
            <a:br/>
            <a:r>
              <a:t>⠀⠀⠀⠀⠀⠀⠀⠀⠀⠀⠀⠀⠀⠀⣿⣿⣿⣿⣿⣿⣿⣿⣿⣿⣿⣿⣿⣿⣿⣿⣿⣿⣿⣿⡇⠀⠀⠀⠀⠀⠀⠀⠀⠀⠀⠀⠀⠀⠀⠀⠀⣿⣿⣿⣿⣿⣿⣿⣿⣿⣿⣿⣿⣿⣿⣿⣿⣿⣿⣿⣿⣿⣿⣿⣿⣿⣿⣿⣿⣿⣿⣿⣿⣿⣿⣿⣿⣿⣿⣿⡇</a:t>
            </a:r>
            <a:br/>
            <a:r>
              <a:t>⠀⠀⠀⠀⠀⠀⠀⠀⠀⠀⠀⠀⠀⠀⣿⣿⣿⣿⣿⣿⣿⣿⣿⣿⣿⣿⣿⣿⣿⣿⣿⣿⣿⣿⡇⠀⠀⠀⠀⠀⠀⠀⠀⠀⠀⠀⠀⠀⠀⠀⠀⣾⣿⣿⣿⣿⣿⣿⣿⣿⣿⣿⣿⣿⣿⣿⣿⣿⣿⣿⣿⣿⣿⣿⣿⣿⣿⣿⣿⣿⣿⣿⣿⣿⣿⣿⣿⣿⣿⣿⡇</a:t>
            </a:r>
            <a:br/>
            <a:r>
              <a:t>⠀⠀⠀⠀⠀⠀⠀⠀⠀⠀⠀⠀⠀⠀⣿⣿⣿⣿⣿⣿⣿⣿⣿⣿⣿⣿⣿⣿⣿⣿⣿⣿⣿⣿⣷⠀⠀⠀⠀⠀⠀⠀⠀⠀⠀⠀⠀⠀⠀⠀⢠⣿⣿⣿⣿⣿⣿⣿⣿⣿⣿⣿⣿⣿⣿⣿⣿⣿⣿⣿⣿⣿⣿⣿⣿⣿⣿⣿⣿⣿⣿⣿⣿⣿⣿⣿⣿⣿⣿⣿⡇</a:t>
            </a:r>
            <a:br/>
            <a:r>
              <a:t>⠀⠀⠀⠀⠀⠀⠀⠀⠀⠀⠀⠀⠀⠀⢻⣿⣿⣿⣿⣿⣿⣿⣿⣿⣿⣿⣿⣿⣿⣿⣿⣿⣿⣿⣿⣷⡀⠀⠀⠀⠀⠀⠀⠀⠀⠀⠀⠀⠀⣠⣿⣿⣿⣿⣿⣿⣿⣿⣿⣿⣿⣿⣿⣿⣿⣿⣿⣿⣿⣿⣿⣿⣿⣿⣿⣿⣿⣿⣿⣿⣿⣿⣿⣿⣿⣿⣿⣿⣿⣿⡇</a:t>
            </a:r>
            <a:br/>
            <a:r>
              <a:t>⠀⠀⠀⠀⠀⠀⠀⠀⠀⠀⠀⠀⠀⠀⢸⣿⣿⣿⣿⣿⣿⣿⣿⣿⣿⣿⣿⣿⣿⣿⣿⣿⣿⣿⣿⣿⣿⣶⣄⣀⠀⠀⠀⠀⠀⠀⣀⣤⣾⣿⣿⣿⣿⣿⣿⣿⣿⣿⣿⣿⣿⣿⣿⣿⣿⣿⣿⣿⣿⣿⣿⣿⣿⣿⣿⣿⣿⣿⣿⣿⣿⣿⣿⣿⣿⣿⣿⣿⣿⣿⡇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⠀⠀⠀⠀⠀⠀⠀⠀⠀⠀⠀⠀⠀⠀⠀⠀⠀⠀⠀⠀⠀⠀⠀⠀⠀⠀⠀⠀⠀⠀⠀⠀⠀⠀⠀⠀⠀⠀⠀⠀⠀⠀⠀⠀⠀⠀⠀⠀⢀⣀⣤⣤⣤⣀⡀⠀⠀⠀⠀⠀⠀⠀⠀⠀⠀⠀⠀⠀⠀⠀⠀⠀⠀⠀⠀⠀⠀⠀⠀⠀⠀⠀⠀⣿⣿⣿⣿⣿⣿⣿⡇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⠀⠀⠀⠀⠀⠀⠀⠀⠀⠀⠀⠀⠀⠀⠀⠀⠀⠀⠀⠀⠀⠀⠀⠀⠀⠀⠀⠀⠀⠀⠀⠀⠀⠀⠀⠀⠀⠀⠀⠀⠀⠀⠀⠀⠀⠀⢀⣾⣿⣿⣿⣿⣿⣿⣿⣦⠀⠀⠀⠀⠀⠀⠀⠀⠀⠀⠀⠀⠀⠀⠀⠀⠀⠀⠀⠀⠀⠀⠀⠀⠀⠀⠀⢻⣿⣿⣿⣿⣿⣿⡇</a:t>
            </a:r>
            <a:br/>
            <a:r>
              <a:t>⠀⠀⠀⠀⠀⠀⠀⠀⠀⠀⠀⠀⠀⠀⠀⠀⠀⠀⠀⠀⠀⠀⠀⠀⠀⠀⠀⠀⠀⠀⠀⠀⠀⠀⠀⠀⠀⠀⠀⠀⠀⠀⠀⠀⠀⢰⣿⣿⣿⣿⣿⣿⣿⣿⣿⣿⣷⠀⠀⠀⠀⠀⠀⠀⠀⠀⠀⠀⠀⠀⠀⠀⠀⠀⠀⠀⠀⠀⠀⠀⠀⠀⠀⢸⣿⣿⣿⣿⣿⣿⡇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⠀⠀⠀⠀⠀⠀⠀⠀⠀⠀⠀⠀⠀⠀⠀⠀⠀⠀⠀⠀⠀⠀⠀⠀⠀⠀⠀⠀⠀⠀⠀⠀⠀⠀⠀⠀⠀⠀⠀⠀⠀⠀⠀⠀⠀⣾⣿⣿⣿⣿⣿⣿⣿⣿⣿⣿⣿⠄⠀⠀⠀⠀⠀⠀⠀⠀⠀⠀⠀⠀⠀⠀⠀⠀⠀⠀⠀⠀⠀⠀⠀⠀⠀⢸⣿⣿⣿⣿⣿⣿⡇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⠀⠀⠀⠀⠀⠀⠀⠀⠀⠀⠀⠀⠀⠀⠀⠀⠀⠀⠀⠀⠀⠀⠀⠀⠀⠀⠀⠀⠀⠀⠀⠀⠀⠀⠀⠀⠀⠀⠀⠀⠀⠀⠀⠀⠀⢹⣿⣿⣿⣿⣿⣿⣿⣿⣿⣿⣿⠀⠀⠀⠀⠀⠀⠀⠀⠀⠀⠀⠀⠀⠀⠀⠀⠀⠀⠀⠀⠀⠀⠀⠀⠀⠀⢸⣿⣿⣿⣿⣿⣿⡇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⠀⠀⠀⠀⠀⠀⠀⠀⠀⠀⠀⠀⠀⠀⠀⠀⠀⠀⠀⠀⠀⠀⠀⠀⠀⠀⠀⠀⠀⠀⠀⠀⠀⠀⠀⠀⠀⠀⠀⠀⠀⠀⠀⠀⠀⠈⢿⣿⣿⣿⣿⣿⣿⣿⣿⡿⠃⠀⠀⠀⠀⠀⠀⠀⠀⠀⠀⠀⠀⠀⠀⠀⠀⠀⠀⠀⠀⠀⠀⠀⠀⠀⠀⢸⣿⣿⣿⣿⣿⣿⡇</a:t>
            </a:r>
            <a:br/>
            <a:r>
              <a:t>⠀⠀⠀⠀⠀⠀⠀⠀⠀⠀⠀⠀⠀⠀⠀⠀⠀⠀⠀⠀⠀⠀⠀⠀⠀⠀⠀⠀⠀⠀⠀⠀⠀⠀⠀⠀⠀⠀⠀⠀⠀⠀⠀⠀⠀⠀⠀⠙⠻⢿⣿⣿⡿⠿⠋⠁⠀⠀⠀⠀⠀⠀⠀⠀⠀⠀⠀⠀⠀⠀⠀⠀⠀⠀⠀⠀⠀⠀⠀⠀⠀⠀⠀⣼⣿⣿⣿⣿⣿⣿⡇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⠀⠀⠀⠀⠀⠀⠀⠀⠀⠀⠀⠀⠀⠀⠀⠀⠀⠀⠀⠀⠀⠀⠀⠀⠀⠀⠀⠀⠀⠀⠀⠀⠀⠀⠀⠀⠀⠀⠀⠀⠀⠀⠀⠀⠀⠀⠀⠀⠀⠀⠀⠀⠀⠀⠀⠀⠀⠀⠀⠀⠀⠀⠀⠀⠀⠀⠀⠀⠀⠀⠀⠀⠀⠀⠀⠀⠀⠀⠀⠀⠀⠀⢠⣿⣿⣿⣿⣿⣿⣿⡇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⠀⠀⠀⠀⠀⠀⠀⠀⠀⠀⠀⠀⠀⠀⠀⠀⠀⠀⠀⠀⠀⠀⠀⠀⠀⠀⠀⠀⠀⠀⠀⠀⠀⠀⠀⠀⠀⠀⠀⠀⠀⠀⠀⠀⠀⠀⠀⠀⠀⠀⠀⠀⠀⠀⠀⠀⠀⠀⠀⠀⠀⠀⠀⠀⠀⠀⠀⠀⠀⠀⠀⠀⠀⠀⠀⠀⠀⠀⠀⠀⠀⣰⣿⣿⣿⣿⣿⣿⣿⣿⡇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⠀⠀⠀⠀⠀⠀⠀⠀⠀⠀⠀⠀⠀⠀⠀⠀⠀⠀⠀⠀⠀⠀⠀⠀⠀⠀⠀⠀⠀⠀⠀⠀⠀⠀⠀⠀⠀⠀⠀⠀⠀⠀⠀⠀⠀⠀⠀⠀⠀⠀⠀⠀⠀⠀⠀⠀⠀⠀⠀⠀⠀⠀⠀⠀⠀⠀⠀⠀⠀⠀⠀⠀⠀⠀⠀⠀⠀⠀⢀⣼⣿⣿⣿⣿⣿⣿⣿⣿⣿⣿⡇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⠀⠀⠀⠀⠀⠀⠀⠀⠀⠀⠀⠀⠀⠀⠀⠀⠀⠀⠀⠀⠀⠀⠀⠀⠀⠀⠀⠀⠀⠀⠀⠀⠀⠀⠀⠀⠀⠀⠀⠀⠀⠀⠀⠀⠀⠀⠀⠀⠀⠀⠀⠀⠀⠀⠀⠀⠀⠀⠀⠀⠀⠀⠀⠀⠀⠀⠀⠀⠀⠀⠀⠀⠀⠀⠀⢀⣴⣿⣿⣿⣿⣿⣿⣿⣿⣿⣿⣿⣿⣿⡇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⠀⠀⠀⠀⠀⠀⠀⠀⠀⠀⠀⠀⠀⠀⠀⠀⠀⠀⠀⠀⠀⠀⠀⠀⠀⠀⠀⠀⠀⠀⠀⠀⠀⠀⠀⠀⠀⠀⠀⠀⠀⠀⠀⠀⠀⠀⠀⠀⠀⠀⠀⠀⠀⠀⠀⠀⠀⠀⠀⠀⠀⠀⠀⠀⠀⠀⠀⠀⠀⠀⠀⠀⠀⢀⣴⣿⣿⣿⣿⣿⣿⣿⣿⣿⣿⣿⣿⣿⣿⣿⡇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⠀⠀⠀⠀⠀⠀⠀⠀⠀⠀⠀⠀⠀⠀⠀⠀⠀⠀⠀⠀⠀⠀⠀⠀⠀⠀⠀⠀⠀⠀⠀⠀⠀⠀⠀⠀⠀⠀⠀⠀⠀⠀⠀⠀⠀⠀⠀⠀⠀⠀⠀⠀⠀⠀⠀⠀⠀⠀⠀⠀⠀⠀⠀⠀⠀⠀⠀⠀⠀⠀⢀⣤⣾⣿⣿⣿⣿⣿⣿⣿⣿⣿⣿⣿⣿⣿⣿⣿⣿⣿⡇</a:t>
            </a:r>
            <a:br/>
            <a:r>
              <a:t>⠀⠀⠀⠀⠀⠀⠀⠀⠀⠀⠀⠀⠀⠀⠀⠀⠀⠀⠀⠀⠀⠀⠀⠀⠀⠀⠀⠀⠀⠀⠀⣀⣀⣀⣤⣤⣤⣤⣤⣤⣄⣀⣀⡀⠀⠀⠀⠀⠀⠀⠀⠀⠀⠀⠀⠀⠀⠀⠀⠀⠀⠀⠀⠀⠀⠀⠀⣠⣴⣾⣿⣿⣿⣿⣿⣿⣿⣿⣿⣿⣿⣿⣿⣿⣿⣿⣿⣿⣿⣿⡇</a:t>
            </a:r>
            <a:br/>
            <a:r>
              <a:t>⠀⠀⠀⠀⠀⠀⠀⠀⠀⠀⠀⠀⠀⠀⠀⠀⠀⠀⠀⠀⠀⠀⠀⠀⠀⣀⣤⣴⣶⣿⣿⣿⣿⣿⣿⣿⣿⣿⣿⣿⣿⣿⣿⣿⣿⣶⣦⣤⣄⣀⣀⠀⠀⠀⠀⠀⠀⠀⠀⠀⣀⣀⣤⣴⣶⣿⣿⣿⣿⣿⣿⣿⣿⣿⣿⣿⣿⣿⣿⣿⣿⣿⣿⣿⣿⣿⣿⣿⣿⣿⡇</a:t>
            </a:r>
            <a:br/>
            <a:r>
              <a:t>⠀⠀⠀⠀⠀⠀⠀⠀⠀⠀⠀⠀⠀⠀⠀⠀⠀⠀⠀⠀⠀⢀⣤⣶⣿⣿⣿⣿⣿⣿⣿⣿⣿⣿⣿⣿⣿⣿⣿⣿⣿⣿⣿⣿⣿⣿⣿⣿⣿⣿⣿⣿⣿⣿⣿⣿⣿⣿⣿⣿⣿⣿⣿⣿⣿⣿⣿⣿⣿⣿⣿⣿⣿⣿⣿⣿⣿⣿⣿⣿⣿⣿⣿⣿⣿⣿⣿⣿⣿⣿⡇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⠀⠀⠀⠀⠀⠀⠀⠀⠀⠀⠀⠀⠀⠀⠀⠀⠀⠀⠀⣠⣾⣿⣿⣿⣿⣿⣿⣿⣿⣿⣿⣿⣿⣿⣿⣿⣿⣿⣿⣿⣿⣿⣿⣿⣿⣿⣿⣿⣿⣿⣿⣿⣿⣿⣿⣿⣿⣿⣿⣿⣿⣿⣿⣿⣿⣿⣿⣿⣿⣿⣿⣿⣿⣿⣿⣿⣿⣿⣿⣿⣿⣿⣿⣿⣿⣿⣿⣿⣿⣿⡇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⠀⠀⠀⠀⠀⠀⠀⠀⠀⠀⠀⠀⠀⠀⠀⠀⠀⣠⣾⣿⣿⣿⣿⣿⣿⣿⣿⣿⣿⣿⣿⣿⣿⣿⣿⣿⣿⣿⣿⣿⣿⣿⣿⣿⣿⣿⣿⣿⣿⣿⣿⣿⣿⣿⣿⣿⣿⣿⣿⣿⣿⣿⣿⣿⣿⣿⣿⣿⣿⣿⣿⣿⣿⣿⣿⣿⣿⣿⣿⣿⣿⣿⣿⣿⣿⣿⣿⣿⣿⣿⡇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⠀⠀⠀⠀⠀⠀⠀⠀⠀⠀⠀⠀⠀⠀⠀⣠⣾⣿⣿⣿⣿⣿⣿⣿⣿⣿⣿⣿⣿⣿⣿⣿⣿⣿⣿⣿⣿⣿⣿⣿⣿⣿⣿⣿⣿⣿⣿⣿⣿⣿⣿⣿⣿⣿⣿⣿⣿⣿⣿⣿⣿⣿⣿⣿⣿⣿⣿⣿⣿⣿⣿⣿⣿⣿⣿⣿⣿⣿⣿⣿⣿⣿⣿⣿⣿⣿⣿⣿⣿⣿⡇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⠀⠀⠀⠀⠀⠀⠀⠀⠀⠀⠀⠀⠀⢀⣼⣿⣿⣿⣿⣿⣿⣿⣿⣿⣿⣿⣿⣿⣿⣿⣿⣿⣿⣿⣿⣿⣿⣿⣿⣿⣿⣿⣿⣿⣿⣿⣿⣿⣿⣿⣿⣿⣿⣿⣿⣿⣿⣿⣿⣿⣿⣿⣿⣿⣿⣿⣿⣿⣿⣿⣿⣿⣿⣿⣿⣿⣿⣿⣿⣿⣿⣿⣿⣿⣿⣿⣿⣿⣿⣿⡇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⠀⠀⠀⠀⠀⠀⠀⠀⠀⠀⠀⠀⢠⣿⣿⣿⣿⣿⣿⣿⣿⣿⣿⣿⣿⣿⣿⣿⣿⣿⣿⣿⣿⣿⣿⣿⣿⣿⣿⣿⣿⣿⣿⣿⣿⣿⣿⣿⣿⣿⣿⣿⣿⣿⣿⣿⣿⣿⣿⣿⣿⣿⣿⣿⣿⣿⣿⣿⣿⣿⣿⣿⣿⣿⣿⣿⣿⣿⣿⣿⣿⣿⣿⣿⣿⣿⣿⣿⣿⣿⡇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⠀⠀⠀⠀⠀⠀⠀⠀⠀⠀⠀⢠⣾⣿⣿⣿⣿⣿⣿⣿⣿⣿⣿⣿⣿⣿⣿⣿⣿⣿⣿⣿⣿⣿⣿⣿⣿⣿⣿⣿⣿⣿⣿⣿⣿⣿⣿⣿⣿⣿⣿⣿⣿⣿⣿⣿⣿⣿⣿⣿⣿⣿⣿⣿⣿⣿⣿⣿⣿⣿⣿⣿⣿⣿⣿⣿⣿⣿⣿⣿⣿⣿⣿⣿⣿⣿⣿⣿⣿⣿⡇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⠀⠀⠀⠀⠀⠀⠀⠀⠀⠀⢀⣾⣿⣿⣿⣿⣿⣿⣿⣿⣿⣿⣿⣿⣿⣿⣿⣿⣿⣿⣿⣿⣿⣿⣿⣿⣿⣿⣿⣿⣿⣿⣿⣿⣿⣿⣿⣿⣿⣿⣿⣿⣿⣿⣿⣿⣿⣿⣿⣿⣿⣿⣿⣿⣿⣿⣿⣿⣿⣿⣿⣿⣿⣿⣿⣿⣿⣿⣿⣿⣿⣿⣿⣿⣿⣿⣿⣿⣿⣿⡇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⠀⠀⠀⠀⠀⠀⠀⠀⠀⠀⣼⣿⣿⣿⣿⣿⣿⣿⣿⣿⣿⣿⣿⣿⣿⣿⣿⣿⣿⣿⣿⣿⣿⡿⠟⠋⠉⠉⠁⠉⠉⠙⠛⢿⣿⣿⣿⣿⣿⣿⣿⣿⣿⣿⣿⣿⣿⣿⣿⣿⣿⣿⣿⣿⣿⣿⣿⣿⣿⣿⣿⣿⣿⣿⣿⣿⣿⣿⣿⣿⣿⣿⣿⣿⣿⣿⣿⣿⣿⣿⡇</a:t>
            </a:r>
            <a:br/>
            <a:r>
              <a:t>⠀⠀⠀⠀⠀⠀⠀⠀⠀⢠⣿⣿⣿⣿⣿⣿⣿⣿⣿⣿⣿⣿⣿⣿⣿⣿⣿⣿⣿⣿⣿⣿⠋⠀⠀⠀⠀⠀⠀⠀⠀⠀⠀⠀⠈⠻⣿⣿⣿⣿⣿⣿⣿⣿⣿⣿⣿⣿⣿⣿⣿⣿⣿⣿⣿⣿⣿⣿⣿⣿⣿⣿⣿⣿⣿⣿⣿⣿⣿⣿⣿⣿⣿⣿⣿⣿⣿⣿⣿⣿⡇</a:t>
            </a:r>
            <a:br/>
            <a:r>
              <a:t>⠀⠀⠀⠀⠀⠀⠀⠀⠀⢸⣿⣿⣿⣿⣿⣿⣿⣿⣿⣿⣿⣿⣿⣿⣿⣿⣿⣿⣿⣿⣿⠁⠀⠀⠀⠀⠀⠀⠀⠀⠀⠀⠀⠀⠀⠀⠹⣿⣿⣿⣿⣿⣿⣿⣿⣿⣿⣿⣿⣿⣿⣿⣿⣿⣿⣿⣿⣿⣿⣿⣿⣿⣿⣿⣿⣿⣿⣿⣿⣿⣿⣿⣿⣿⣿⣿⣿⣿⣿⣿⡇</a:t>
            </a:r>
            <a:br/>
            <a:r>
              <a:t>⠀⠀⠀⠀⠀⠀⠀⠀⠀⣾⣿⣿⣿⣿⣿⣿⣿⣿⣿⣿⣿⣿⣿⣿⣿⣿⣿⣿⣿⣿⡇⠀⠀⠀⠀⠀⠀⠀⠀⠀⠀⠀⠀⠀⠀⠀⠀⢻⣿⣿⣿⣿⣿⣿⣿⣿⣿⣿⣿⣿⣿⣿⣿⣿⣿⣿⣿⣿⣿⣿⣿⣿⣿⣿⣿⣿⣿⣿⣿⣿⣿⣿⣿⣿⣿⣿⣿⣿⣿⣿⡇</a:t>
            </a:r>
            <a:br/>
            <a:r>
              <a:t>⠀⠀⠀⠀⠀⠀⠀⠀⠀⣿⣿⣿⣿⣿⣿⣿⣿⣿⣿⣿⣿⣿⣿⣿⣿⣿⣿⣿⣿⣿⣧⠀⠀⠀⠀⠀⠀⠀⠀⠀⠀⠀⠀⠀⠀⠀⠀⣾⣿⣿⣿⣿⣿⣿⣿⣿⣿⣿⣿⣿⣿⣿⣿⣿⣿⣿⣿⣿⣿⣿⣿⣿⣿⣿⣿⣿⣿⣿⣿⣿⣿⣿⣿⣿⣿⣿⣿⣿⣿⣿⡇</a:t>
            </a:r>
            <a:br/>
            <a:r>
              <a:t>⠀⠀⠀⠀⠀⠀⠀⠀⠀⣿⣿⣿⣿⣿⣿⣿⣿⣿⣿⣿⣿⣿⣿⣿⣿⣿⣿⣿⣿⣿⣿⡆⠀⠀⠀⠀⠀⠀⠀⠀⠀⠀⠀⠀⠀⠀⢠⣿⣿⣿⣿⣿⣿⣿⣿⣿⣿⣿⣿⣿⣿⣿⣿⣿⣿⣿⣿⣿⣿⣿⣿⣿⣿⣿⣿⣿⣿⣿⣿⣿⣿⣿⣿⣿⣿⣿⣿⣿⣿⣿⡇</a:t>
            </a:r>
            <a:br/>
            <a:r>
              <a:t>⠀⠀⠀⠀⠀⠀⠀⠀⠀⢹⣿⣿⣿⣿⣿⣿⣿⣿⣿⣿⣿⣿⣿⣿⣿⣿⣿⣿⣿⣿⣿⣿⣦⡀⠀⠀⠀⠀⠀⠀⠀⠀⠀⠀⠀⣴⣿⣿⣿⣿⣿⣿⣿⣿⣿⣿⣿⣿⣿⣿⣿⣿⣿⣿⣿⣿⣿⣿⣿⣿⣿⣿⣿⣿⣿⣿⣿⣿⣿⣿⣿⣿⣿⣿⣿⣿⣿⣿⣿⣿⡇</a:t>
            </a:r>
            <a:br/>
            <a:r>
              <a:t>⠀⠀⠀⠀⠀⠀⠀⠀⠀⠘⣿⣿⣿⣿⣿⣿⣿⣿⣿⣿⣿⣿⣿⣿⣿⣿⣿⣿⣿⣿⣿⣿⣿⣿⣶⣤⣄⣀⣀⣀⣀⣀⣠⣴⣿⣿⣿⣿⣿⣿⣿⣿⣿⣿⣿⣿⣿⣿⣿⣿⣿⣿⣿⣿⣿⣿⣿⣿⣿⣿⣿⣿⣿⣿⣿⣿⣿⣿⣿⣿⣿⣿⣿⣿⣿⣿⣿⣿⣿⣿⡇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⠀⠀⠀⠀⠀⠀⠀⠀⠀⠀⠀⠀⠀⠀⠀⠀⠀⠀⠀⠀⠀⠀⠀⠀⠀⠀⠀⠀⠀⠀⠀⠀⠀⠀⠀⠀⠀⠀⠀⠀⠀⠀⠀⠀⠀⠀⠀⠀⠀⠀⠀⠀⠀⠀⠀⠀⠀⠀⠀⠀⠀⠀⠀⠀⠀⠀⠀⠀⠀⠀⠀⠀⠀⠀⠀⠀⠀⠀⠀⠀⠀⠀⠀⠀⠀⠀⠀⠀⠀⢹⡇</a:t>
            </a:r>
            <a:br/>
            <a:r>
              <a:t>⠀⠀⠀⠀⠀⠀⠀⠀⠀⠀⠀⠀⠀⠀⠀⠀⠀⠀⠀⠀⠀⠀⠀⠀⠀⠀⠀⠀⠀⠀⠀⠀⠀⠀⠀⠀⠀⠀⠀⠀⠀⠀⠀⠀⠀⠀⠀⠀⠀⠀⠀⠀⠀⠀⠀⠀⣀⣀⣀⣀⡀⠀⠀⠀⠀⠀⠀⠀⠀⠀⠀⠀⠀⠀⠀⠀⠀⠀⠀⠀⠀⠀⠀⠀⠀⠀⠀⠀⠀⠀⠃</a:t>
            </a:r>
            <a:br/>
            <a:r>
              <a:t>⠀⠀⠀⠀⠀⠀⠀⠀⠀⠀⠀⠀⠀⠀⠀⠀⠀⠀⠀⠀⠀⠀⠀⠀⠀⠀⠀⠀⠀⠀⠀⠀⠀⠀⠀⠀⠀⠀⠀⠀⠀⠀⠀⠀⠀⠀⠀⠀⠀⠀⠀⠀⠀⢀⣴⣿⣿⣿⣿⣿⣿⣷⣄⠀⠀⠀⠀⠀⠀⠀⠀⠀⠀⠀⠀⠀⠀⠀⠀⠀⠀⠀⠀⠀⠀⠀⠀⠀⠀⠀⠀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⠀⠀⠀⠀⠀⠀⠀⠀⠀⠀⠀⠀⠀⠀⠀⠀⠀⠀⠀⠀⠀⠀⠀⠀⠀⠀⠀⠀⠀⠀⠀⠀⠀⠀⠀⠀⠀⠀⠀⠀⠀⠀⠀⠀⠀⠀⠀⠀⠀⠀⠀⠀⣰⣿⣿⣿⣿⣿⣿⣿⣿⣿⣿⣧⠀⠀⠀⠀⠀⠀⠀⠀⠀⠀⠀⠀⠀⠀⠀⠀⠀⠀⠀⠀⠀⠀⠀⠀⠀⠀⠀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⠀⠀⠀⠀⠀⠀⠀⠀⠀⠀⠀⠀⠀⠀⠀⠀⠀⠀⠀⠀⠀⠀⠀⠀⠀⠀⠀⠀⠀⠀⠀⠀⠀⠀⠀⠀⠀⠀⠀⠀⠀⠀⠀⠀⠀⠀⠀⠀⠀⠀⠀⠀⠹⣿⣿⣿⣿⣿⣿⣿⣿⣿⡿⠃⠀⠀⠀⠀⠀⠀⠀⠀⠀⠀⠀⠀⠀⠀⠀⠀⠀⠀⠀⠀⠀⠀⠀⠀⠀⠀⠀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⠀⠀⠀⠀⠀⠀⠀⠀⠀⠀⠀⠀⠀⠀⠀⠀⠀⠀⠀⠀⠀⠀⠀⠀⠀⠀⠀⠀⠀⠀⠀⠀⠀⠀⠀⠀⠀⠀⠀⠀⠀⠀⠀⠀⠀⠀⠀⠀⠀⠀⠀⠀⠀⠙⠻⣿⣿⣿⣿⣿⠿⠟⠁⠀⠀⠀⠀⠀⠀⠀⠀⠀⠀⠀⠀⠀⠀⠀⠀⠀⠀⠀⠀⠀⠀⠀⠀⠀⠀⠀⠀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⠀⠀⠀⠀⠀⠀⠀⠀⠀⠀⠀⠀⠀⠀⠀⠀⠀⠀⠀⠀⠀⠀⠀⠀⠀⠀⠀⠀⠀⠀⠀⠀⠀⠀⠀⠀⠀⠀⠀⠀⠀⠀⠀⠀⠀⠀⠀⠀⠀⠀⠀⠀⠀⠀⠀⠀⠀⠉⠁⠀⠀⠀⠀⠀⠀⠀⠀⠀⠀⠀⠀⠀⠀⠀⠀⠀⠀⠀⠀⠀⠀⠀⠀⠀⠀⠀⠀⠀⠀⠀⠀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⠀⠀⠀⠀⠀⠀⠀⠀⠀⠀⠀⠀⠀⠀⠀⠀⠀⠀⠀⠀⠀⠀⠀⠀⠀⠀⠀⠀⠀⠀⠀⠀⠀⠀⠀⠀⠀⠀⠀⠀⠀⠀⠀⠀⠀⠀⠀⠀⠀⠀⠀⠀⠀⠀⠀⠀⠀⠀⠀⠀⠀⠀⠀⠀⠀⠀⠀⠀⠀⠀⠀⠀⠀⠀⠀⠀⠀⠀⠀⠀⠀⠀⠀⠀⠀⠀⠀⠀⠀⣰⡇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⠀⠀⠀⠀⠀⠀⠀⠀⠀⠀⠀⠀⠀⠀⠀⠀⠀⠀⠀⠀⠀⠀⠀⠀⠀⠀⠀⠀⠀⠀⠀⠀⠀⠀⠀⠀⠀⠀⠀⠀⠀⠀⠀⠀⠀⠀⠀⠀⠀⠀⠀⠀⠀⠀⠀⠀⠀⠀⠀⠀⠀⠀⠀⠀⠀⠀⠀⠀⠀⠀⠀⠀⠀⠀⠀⠀⠀⠀⠀⠀⠀⠀⠀⠀⠀⠀⠀⠀⣠⣿⡇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⠀⠀⠀⠀⠀⠀⠀⠀⠀⠀⠀⠀⠀⠀⠀⠀⠀⠀⠀⠀⠀⠀⠀⠀⠀⠀⠀⠀⠀⠀⠀⠀⠀⠀⠀⠀⠀⠀⠀⠀⠀⠀⠀⠀⠀⠀⠀⠀⠀⠀⠀⠀⠀⠀⠀⠀⠀⠀⠀⠀⠀⠀⠀⠀⠀⠀⠀⠀⠀⠀⠀⠀⠀⠀⠀⠀⠀⠀⠀⠀⠀⠀⠀⠀⠀⠀⠀⣸⣿⣿⡇</a:t>
            </a:r>
            <a:br/>
            <a:r>
              <a:t>⠀⠀⠀⠀⠀⠀⠀⠀⠀⠀⠀⠀⠀⠀⠀⠀⠀⠀⠀⠀⠀⠀⣀⣀⣠⣤⣤⣤⣤⣤⣤⣤⣄⣀⣀⡀⠀⠀⠀⠀⠀⠀⠀⠀⠀⠀⠀⠀⠀⠀⠀⠀⠀⠀⠀⠀⠀⠀⠀⠀⠀⠀⠀⠀⠀⠀⠀⠀⠀⠀⠀⠀⠀⠀⠀⠀⠀⠀⠀⠀⠀⠀⠀⠀⠀⢀⣾⣿⣿⣿⡇</a:t>
            </a:r>
            <a:br/>
            <a:r>
              <a:t>⠀⠀⠀⠀⠀⠀⠀⠀⠀⠀⠀⠀⠀⠀⠀⠀⢀⣠⣤⣶⣿⣿⣿⣿⣿⣿⣿⣿⣿⣿⣿⣿⣿⣿⣿⣿⣿⣶⣦⣤⣀⠀⠀⠀⠀⠀⠀⠀⠀⠀⠀⠀⠀⠀⠀⠀⠀⠀⠀⠀⠀⠀⠀⠀⠀⠀⠀⠀⠀⠀⠀⠀⠀⠀⠀⠀⠀⠀⠀⠀⠀⠀⠀⠀⣤⣿⣿⣿⣿⣿⡇</a:t>
            </a:r>
            <a:br/>
            <a:r>
              <a:t>⠀⠀⠀⠀⠀⠀⠀⠀⠀⠀⠀⠀⠀⣀⣴⣾⣿⣿⣿⣿⣿⣿⣿⣿⣿⣿⣿⣿⣿⣿⣿⣿⣿⣿⣿⣿⣿⣿⣿⣿⣿⣿⣶⣄⡀⠀⠀⠀⠀⠀⠀⠀⠀⠀⠀⠀⠀⠀⠀⠀⠀⠀⠀⠀⠀⠀⠀⠀⠀⠀⠀⠀⠀⠀⠀⠀⠀⠀⠀⠀⠀⢀⣤⣾⣿⣿⣿⣿⣿⣿⡇</a:t>
            </a:r>
            <a:br/>
            <a:r>
              <a:t>⠀⠀⠀⠀⠀⠀⠀⠀⠀⠀⢀⣴⣾⣿⣿⣿⣿⣿⣿⣿⣿⣿⣿⣿⣿⣿⣿⣿⣿⣿⣿⣿⣿⣿⣿⣿⣿⣿⣿⣿⣿⣿⣿⣿⣿⣦⣄⠀⠀⠀⠀⠀⠀⠀⠀⠀⠀⠀⠀⠀⠀⠀⠀⠀⠀⠀⠀⠀⠀⠀⠀⠀⠀⠀⠀⠀⠀⠀⠀⣀⣴⣿⣿⣿⣿⣿⣿⣿⣿⣿⡇</a:t>
            </a:r>
            <a:br/>
            <a:r>
              <a:t>⠀⠀⠀⠀⠀⠀⠀⠀⢀⣴⣿⣿⣿⣿⣿⣿⣿⣿⣿⣿⣿⣿⣿⣿⣿⣿⣿⣿⣿⣿⣿⣿⣿⣿⣿⣿⣿⣿⣿⣿⣿⣿⣿⣿⣿⣿⣿⣿⣦⣄⡀⠀⠀⠀⠀⠀⠀⠀⠀⠀⠀⠀⠀⠀⠀⠀⠀⠀⠀⠀⠀⠀⠀⠀⠀⠀⣠⣴⣾⣿⣿⣿⣿⣿⣿⣿⣿⣿⣿⣿⡇</a:t>
            </a:r>
            <a:br/>
            <a:r>
              <a:t>⠀⠀⠀⠀⠀⠀⢀⣴⣿⣿⣿⣿⣿⣿⣿⣿⣿⣿⣿⣿⣿⣿⣿⣿⣿⣿⣿⣿⣿⣿⣿⣿⣿⣿⣿⣿⣿⣿⣿⣿⣿⣿⣿⣿⣿⣿⣿⣿⣿⣿⣿⣷⣶⣤⣄⣀⡀⠀⠀⠀⠀⠀⠀⠀⠀⠀⠀⠀⠀⠀⢀⣀⣤⣶⣶⣿⣿⣿⣿⣿⣿⣿⣿⣿⣿⣿⣿⣿⣿⣿⡇</a:t>
            </a:r>
            <a:br/>
            <a:r>
              <a:t>⠀⠀⠀⠀⠀⣠⣾⣿⣿⣿⣿⣿⣿⣿⣿⣿⣿⣿⣿⣿⣿⣿⣿⣿⣿⣿⣿⣿⣿⣿⣿⣿⣿⣿⣿⣿⣿⣿⣿⣿⣿⣿⣿⣿⣿⣿⣿⣿⣿⣿⣿⣿⣿⣿⣿⣿⣿⣿⣿⣶⣶⣶⣶⣶⣶⣶⣶⣾⣿⣿⣿⣿⣿⣿⣿⣿⣿⣿⣿⣿⣿⣿⣿⣿⣿⣿⣿⣿⣿⣿⡇</a:t>
            </a:r>
            <a:br/>
            <a:r>
              <a:t>⠀⠀⠀⠀⣰⣿⣿⣿⣿⣿⣿⣿⣿⣿⣿⣿⣿⣿⣿⣿⣿⣿⣿⣿⣿⣿⣿⣿⣿⣿⣿⣿⣿⣿⣿⣿⣿⣿⣿⣿⣿⣿⣿⣿⣿⣿⣿⣿⣿⣿⣿⣿⣿⣿⣿⣿⣿⣿⣿⣿⣿⣿⣿⣿⣿⣿⣿⣿⣿⣿⣿⣿⣿⣿⣿⣿⣿⣿⣿⣿⣿⣿⣿⣿⣿⣿⣿⣿⣿⣿⡇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⠀⠀⠀⣰⣿⣿⣿⣿⣿⣿⣿⣿⣿⣿⣿⣿⣿⣿⣿⣿⣿⣿⣿⣿⣿⣿⣿⣿⣿⣿⣿⣿⣿⣿⣿⣿⣿⣿⣿⣿⣿⣿⣿⣿⣿⣿⣿⣿⣿⣿⣿⣿⣿⣿⣿⣿⣿⣿⣿⣿⣿⣿⣿⣿⣿⣿⣿⣿⣿⣿⣿⣿⣿⣿⣿⣿⣿⣿⣿⣿⣿⣿⣿⣿⣿⣿⣿⣿⣿⣿⡇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⠀⠀⢠⣿⣿⣿⣿⣿⣿⣿⣿⣿⣿⣿⣿⣿⣿⣿⣿⣿⣿⣿⣿⣿⣿⣿⣿⣿⣿⣿⣿⣿⣿⣿⣿⣿⣿⣿⣿⣿⣿⣿⣿⣿⣿⣿⣿⣿⣿⣿⣿⣿⣿⣿⣿⣿⣿⣿⣿⣿⣿⣿⣿⣿⣿⣿⣿⣿⣿⣿⣿⣿⣿⣿⣿⣿⣿⣿⣿⣿⣿⣿⣿⣿⣿⣿⣿⣿⣿⣿⡇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⠀⢀⣿⣿⣿⣿⣿⣿⣿⣿⣿⣿⣿⣿⣿⣿⣿⣿⣿⣿⣿⣿⣿⣿⣿⣿⣿⣿⣿⣿⠿⠿⠿⣿⣿⣿⣿⣿⣿⣿⣿⣿⣿⣿⣿⣿⣿⣿⣿⣿⣿⣿⣿⣿⣿⣿⣿⣿⣿⣿⣿⣿⣿⣿⣿⣿⣿⣿⣿⣿⣿⣿⣿⣿⣿⣿⣿⣿⣿⣿⣿⣿⣿⣿⣿⣿⣿⣿⣿⣿⡇</a:t>
            </a:r>
            <a:br/>
            <a:r>
              <a:t>⠀⢸⣿⣿⣿⣿⣿⣿⣿⣿⣿⣿⣿⣿⣿⣿⣿⣿⣿⣿⣿⣿⣿⣿⣿⣿⡿⠋⠉⠀⠀⠀⠀⠀⠀⠉⠛⢿⣿⣿⣿⣿⣿⣿⣿⣿⣿⣿⣿⣿⣿⣿⣿⣿⣿⣿⣿⣿⣿⣿⣿⣿⣿⣿⣿⣿⣿⣿⣿⣿⣿⣿⣿⣿⣿⣿⣿⣿⣿⣿⣿⣿⣿⣿⣿⣿⣿⣿⣿⣿⡇</a:t>
            </a:r>
            <a:br/>
            <a:r>
              <a:t>⠀⣿⣿⣿⣿⣿⣿⣿⣿⣿⣿⣿⣿⣿⣿⣿⣿⣿⣿⣿⣿⣿⣿⣿⣿⠋⠀⠀⠀⠀⠀⠀⠀⠀⠀⠀⠀⠀⠙⢿⣿⣿⣿⣿⣿⣿⣿⣿⣿⣿⣿⣿⣿⣿⣿⣿⣿⣿⣿⣿⣿⣿⣿⣿⣿⣿⣿⣿⣿⣿⣿⣿⣿⣿⣿⣿⣿⣿⣿⣿⣿⣿⣿⣿⣿⣿⣿⣿⣿⣿⡇</a:t>
            </a:r>
            <a:br/>
            <a:r>
              <a:t>⢠⣿⣿⣿⣿⣿⣿⣿⣿⣿⣿⣿⣿⣿⣿⣿⣿⣿⣿⣿⣿⣿⣿⣿⠇⠀⠀⠀⠀⠀⠀⠀⠀⠀⠀⠀⠀⠀⠀⠈⣿⣿⣿⣿⣿⣿⣿⣿⣿⣿⣿⣿⣿⣿⣿⣿⣿⣿⣿⣿⣿⣿⣿⣿⣿⣿⣿⣿⣿⣿⣿⣿⣿⣿⣿⣿⣿⣿⣿⣿⣿⣿⣿⣿⣿⣿⣿⣿⣿⣿⡇</a:t>
            </a:r>
            <a:br/>
            <a:r>
              <a:t>⢸⣿⣿⣿⣿⣿⣿⣿⣿⣿⣿⣿⣿⣿⣿⣿⣿⣿⣿⣿⣿⣿⣿⣿⠀⠀⠀⠀⠀⠀⠀⠀⠀⠀⠀⠀⠀⠀⠀⠀⢸⣿⣿⣿⣿⣿⣿⣿⣿⣿⣿⣿⣿⣿⣿⣿⣿⣿⣿⣿⣿⣿⣿⣿⣿⣿⣿⣿⣿⣿⣿⣿⣿⣿⣿⣿⣿⣿⣿⣿⣿⣿⣿⣿⣿⣿⣿⣿⣿⣿⡇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⠸⣿⣿⣿⣿⣿⣿⣿⣿⣿⣿⣿⣿⣿⣿⣿⣿⣿⣿⣿⣿⣿⣿⣿⡄⠀⠀⠀⠀⠀⠀⠀⠀⠀⠀⠀⠀⠀⠀⠀⢸⣿⣿⣿⣿⣿⣿⣿⣿⣿⣿⣿⣿⣿⣿⣿⣿⣿⣿⣿⣿⣿⣿⣿⣿⣿⣿⣿⣿⣿⣿⣿⣿⣿⣿⣿⣿⣿⣿⣿⣿⣿⣿⣿⣿⣿⣿⣿⣿⣿⡇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⠀⣿⣿⣿⣿⣿⣿⣿⣿⣿⣿⣿⣿⣿⣿⣿⣿⣿⣿⣿⣿⣿⣿⣿⣷⡀⠀⠀⠀⠀⠀⠀⠀⠀⠀⠀⠀⠀⠀⢠⣿⣿⣿⣿⣿⣿⣿⣿⣿⣿⣿⣿⣿⣿⣿⣿⣿⣿⣿⣿⣿⣿⣿⣿⣿⣿⣿⣿⣿⣿⣿⣿⣿⣿⣿⣿⣿⣿⣿⣿⣿⣿⣿⣿⣿⣿⣿⣿⣿⣿⡇</a:t>
            </a:r>
            <a:br/>
            <a:r>
              <a:t>⠀⢹⣿⣿⣿⣿⣿⣿⣿⣿⣿⣿⣿⣿⣿⣿⣿⣿⣿⣿⣿⣿⣿⣿⣿⣿⣦⡀⠀⠀⠀⠀⠀⠀⠀⠀⠀⠀⣴⣿⣿⣿⣿⣿⣿⣿⣿⣿⣿⣿⣿⣿⣿⣿⣿⣿⣿⣿⣿⣿⣿⣿⣿⣿⣿⣿⣿⣿⣿⣿⣿⣿⣿⣿⣿⣿⣿⣿⣿⣿⣿⣿⣿⣿⣿⣿⣿⣿⣿⣿⡇</a:t>
            </a:r>
            <a:br/>
            <a:r>
              <a:t>⠀⠘⣿⣿⣿⣿⣿⣿⣿⣿⣿⣿⣿⣿⣿⣿⣿⣿⣿⣿⣿⣿⣿⣿⣿⣿⣿⣿⣷⣦⣤⣀⣀⣀⣠⣤⣶⣿⣿⣿⣿⣿⣿⣿⣿⣿⣿⣿⣿⣿⣿⣿⣿⣿⣿⣿⣿⣿⣿⣿⣿⣿⣿⣿⣿⣿⣿⣿⣿⣿⣿⣿⣿⣿⣿⣿⣿⣿⣿⣿⣿⣿⣿⣿⣿⣿⣿⣿⣿⣿⡇</a:t>
            </a:r>
            <a:br/>
            <a:r>
              <a:t>⠀⠀⠹⣿⣿⣿⣿⣿⣿⣿⣿⣿⣿⣿⣿⣿⣿⣿⣿⣿⣿⣿⣿⣿⣿⣿⣿⣿⣿⣿⣿⣿⣿⣿⣿⣿⣿⣿⣿⣿⣿⣿⣿⣿⣿⣿⣿⣿⣿⣿⣿⣿⣿⣿⣿⣿⣿⣿⣿⣿⣿⣿⣿⣿⣿⣿⣿⣿⣿⣿⣿⣿⣿⣿⣿⣿⣿⣿⣿⣿⣿⣿⣿⣿⣿⣿⣿⣿⣿⣿⡇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⠀⠀⠀⠀⠀⠀⠀⠀⠀⠀⠀⠀⠀⠀⠀⠀⠀⠀⠀⠀⠀⠀⠀⠀⠀⠀⠀⠀⠀⠀⠀⠀⠀⠀⠀⠀⠀⠀⠀⠀⠀⠀⠀⠀⠀⠀⠀⠀⠀⠀⠀⠀⠀⠀⠀⠀⠀⠀⣀⣠⣤⣤⣤⣀⠀⠀⠀⠀⠀⠀⠀⠀⠀⠀⠀⠀⠀⠀⠀⠀⠀⠀⠀⠀⠀⠀⠀⠀⠀⠀⠀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⠀⠀⠀⠀⠀⠀⠀⠀⠀⠀⠀⠀⠀⠀⠀⠀⠀⠀⠀⠀⠀⠀⠀⠀⠀⠀⠀⠀⠀⠀⠀⠀⠀⠀⠀⠀⠀⠀⠀⠀⠀⠀⠀⠀⠀⠀⠀⠀⠀⠀⠀⠀⠀⠀⠀⠀⣠⣾⣿⣿⣿⣿⣿⣿⣿⣦⠀⠀⠀⠀⠀⠀⠀⠀⠀⠀⠀⠀⠀⠀⠀⠀⠀⠀⠀⠀⠀⠀⠀⠀⠀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⠀⠀⠀⠀⠀⠀⠀⠀⠀⠀⠀⠀⠀⠀⠀⠀⠀⠀⠀⠀⠀⠀⠀⠀⠀⠀⠀⠀⠀⠀⠀⠀⠀⠀⠀⠀⠀⠀⠀⠀⠀⠀⠀⠀⠀⠀⠀⠀⠀⠀⠀⠀⠀⠀⠀⣾⣿⣿⣿⣿⣿⣿⣿⣿⣿⣿⣧⠀⠀⠀⠀⠀⠀⠀⠀⠀⠀⠀⠀⠀⠀⠀⠀⠀⠀⠀⠀⠀⠀⠀⠀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⠀⠀⠀⠀⠀⠀⠀⠀⠀⠀⠀⠀⠀⠀⠀⠀⠀⠀⠀⠀⠀⠀⠀⠀⠀⠀⠀⠀⠀⠀⠀⠀⠀⠀⠀⠀⠀⠀⠀⠀⠀⠀⠀⠀⠀⠀⠀⠀⠀⠀⠀⠀⠀⠀⠸⣿⣿⣿⣿⣿⣿⣿⣿⣿⣿⣿⡿⠀⠀⠀⠀⠀⠀⠀⠀⠀⠀⠀⠀⠀⠀⠀⠀⠀⠀⠀⠀⠀⠀⠀⠀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⠀⠀⠀⠀⠀⠀⠀⠀⠀⠀⠀⠀⠀⠀⠀⠀⠀⠀⠀⠀⠀⠀⠀⠀⠀⠀⠀⠀⠀⠀⠀⠀⠀⠀⠀⠀⠀⠀⠀⠀⠀⠀⠀⠀⠀⠀⠀⠀⠀⠀⠀⠀⠀⠀⠀⠹⣿⣿⣿⣿⣿⣿⣿⣿⣿⡟⠁⠀⠀⠀⠀⠀⠀⠀⠀⠀⠀⠀⠀⠀⠀⠀⠀⠀⠀⠀⠀⠀⠀⠀⠀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⠀⠀⠀⠀⠀⠀⠀⠀⠀⠀⠀⠀⠀⠀⠀⠀⠀⠀⠀⠀⠀⠀⠀⠀⠀⠀⠀⠀⠀⠀⠀⠀⠀⠀⠀⠀⠀⠀⠀⠀⠀⠀⠀⠀⠀⠀⠀⠀⠀⠀⠀⠀⠀⠀⠀⠀⠈⠻⠿⣿⣿⣿⠿⠟⠉⠀⠀⠀⠀⠀⠀⠀⠀⠀⠀⠀⠀⠀⠀⠀⠀⠀⠀⠀⠀⠀⠀⠀⠀⠀⠀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⠀⠀⠀⠀⠀⠀⠀⠀⠀⠀⠀⠀⠀⠀⠀⠀⢀⣀⣤⣤⣴⣶⣶⣶⣿⣿⣿⣶⣶⣶⣶⣤⣤⣀⡀⠀⠀⠀⠀⠀⠀⠀⠀⠀⠀⠀⠀⠀⠀⠀⠀⠀⠀⠀⠀⠀⠀⠀⠀⠀⠀⠀⠀⠀⠀⠀⠀⠀⠀⠀⠀⠀⠀⠀⠀⠀⠀⠀⠀⠀⠀⠀⠀⠀⠀⠀⠀⠀⠀⠀⠀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⠀⠀⠀⠀⠀⠀⠀⠀⠀⠀⠀⠀⣠⣤⣶⣿⣿⣿⣿⣿⣿⣿⣿⣿⣿⣿⣿⣿⣿⣿⣿⣿⣿⣿⣿⣿⣶⣤⣀⠀⠀⠀⠀⠀⠀⠀⠀⠀⠀⠀⠀⠀⠀⠀⠀⠀⠀⠀⠀⠀⠀⠀⠀⠀⠀⠀⠀⠀⠀⠀⠀⠀⠀⠀⠀⠀⠀⠀⠀⠀⠀⠀⠀⠀⠀⠀⠀⠀⠀⠀⠀</a:t>
            </a:r>
            <a:br/>
            <a:r>
              <a:t>⠀⠀⠀⠀⠀⠀⠀⠀⠀⣠⣶⣿⣿⣿⣿⣿⣿⣿⣿⣿⣿⣿⣿⣿⣿⣿⣿⣿⣿⣿⣿⣿⣿⣿⣿⣿⣿⣿⣿⣿⣶⣄⠀⠀⠀⠀⠀⠀⠀⠀⠀⠀⠀⠀⠀⠀⠀⠀⠀⠀⠀⠀⠀⠀⠀⠀⠀⠀⠀⠀⠀⠀⠀⠀⠀⠀⠀⠀⠀⠀⠀⠀⠀⠀⠀⠀⠀⠀⠀⣠⡆</a:t>
            </a:r>
            <a:br/>
            <a:r>
              <a:t>⠀⠀⠀⠀⠀⠀⢀⣴⣿⣿⣿⣿⣿⣿⣿⣿⣿⣿⣿⣿⣿⣿⣿⣿⣿⣿⣿⣿⣿⣿⣿⣿⣿⣿⣿⣿⣿⣿⣿⣿⣿⣿⣿⣦⡀⠀⠀⠀⠀⠀⠀⠀⠀⠀⠀⠀⠀⠀⠀⠀⠀⠀⠀⠀⠀⠀⠀⠀⠀⠀⠀⠀⠀⠀⠀⠀⠀⠀⠀⠀⠀⠀⠀⠀⠀⠀⠀⢀⣴⣿⡇</a:t>
            </a:r>
            <a:br/>
            <a:r>
              <a:t>⠀⠀⠀⠀⢀⣴⣿⣿⣿⣿⣿⣿⣿⣿⣿⣿⣿⣿⣿⣿⣿⣿⣿⣿⣿⣿⣿⣿⣿⣿⣿⣿⣿⣿⣿⣿⣿⣿⣿⣿⣿⣿⣿⣿⣿⣦⡀⠀⠀⠀⠀⠀⠀⠀⠀⠀⠀⠀⠀⠀⠀⠀⠀⠀⠀⠀⠀⠀⠀⠀⠀⠀⠀⠀⠀⠀⠀⠀⠀⠀⠀⠀⠀⠀⠀⢀⣴⣿⣿⣿⡇</a:t>
            </a:r>
            <a:br/>
            <a:r>
              <a:t>⠀⠀⠀⣴⣿⣿⣿⣿⣿⣿⣿⣿⣿⣿⣿⣿⣿⣿⣿⣿⣿⣿⣿⣿⣿⣿⣿⣿⣿⣿⣿⣿⣿⣿⣿⣿⣿⣿⣿⣿⣿⣿⣿⣿⣿⣿⣿⣦⣄⠀⠀⠀⠀⠀⠀⠀⠀⠀⠀⠀⠀⠀⠀⠀⠀⠀⠀⠀⠀⠀⠀⠀⠀⠀⠀⠀⠀⠀⠀⠀⠀⠀⠀⢀⣴⣿⣿⣿⣿⣿⡇</a:t>
            </a:r>
            <a:br/>
            <a:r>
              <a:t>⠀⢀⣼⣿⣿⣿⣿⣿⣿⣿⣿⣿⣿⣿⣿⣿⣿⣿⣿⣿⣿⣿⣿⣿⣿⣿⣿⣿⣿⣿⣿⣿⣿⣿⣿⣿⣿⣿⣿⣿⣿⣿⣿⣿⣿⣿⣿⣿⣿⣷⣦⣀⠀⠀⠀⠀⠀⠀⠀⠀⠀⠀⠀⠀⠀⠀⠀⠀⠀⠀⠀⠀⠀⠀⠀⠀⠀⠀⠀⠀⢀⣤⣾⣿⣿⣿⣿⣿⣿⣿⡇</a:t>
            </a:r>
            <a:br/>
            <a:r>
              <a:t>⢠⣿⣿⣿⣿⣿⣿⣿⣿⣿⣿⣿⣿⣿⣿⣿⣿⣿⣿⣿⣿⣿⣿⣿⣿⣿⣿⣿⣿⣿⣿⣿⣿⣿⣿⣿⣿⣿⣿⣿⣿⣿⣿⣿⣿⣿⣿⣿⣿⣿⣿⣿⣿⣶⣤⣀⡀⠀⠀⠀⠀⠀⠀⠀⠀⠀⠀⠀⠀⠀⠀⠀⠀⠀⠀⠀⣀⣠⣴⣾⣿⣿⣿⣿⣿⣿⣿⣿⣿⣿⡇</a:t>
            </a:r>
            <a:br/>
            <a:r>
              <a:t>⣾⣿⣿⣿⣿⣿⣿⣿⣿⣿⣿⣿⣿⣿⣿⣿⣿⣿⣿⣿⣿⣿⣿⣿⣿⣿⣿⣿⣿⣿⣿⣿⣿⣿⣿⣿⣿⣿⣿⣿⣿⣿⣿⣿⣿⣿⣿⣿⣿⣿⣿⣿⣿⣿⣿⣿⣿⣿⣶⣶⣤⣤⣤⣄⣀⣀⣀⣀⣀⣀⣤⣤⣤⣶⣾⣿⣿⣿⣿⣿⣿⣿⣿⣿⣿⣿⣿⣿⣿⣿⡇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⣿⣿⣿⣿⣿⣿⣿⣿⣿⣿⣿⣿⣿⣿⣿⣿⣿⣿⣿⣿⣿⣿⣿⣿⠟⠋⠉⠀⠀⠀⠀⠈⠙⠻⢿⣿⣿⣿⣿⣿⣿⣿⣿⣿⣿⣿⣿⣿⣿⣿⣿⣿⣿⣿⣿⣿⣿⣿⣿⣿⣿⣿⣿⣿⣿⣿⣿⣿⣿⣿⣿⣿⣿⣿⣿⣿⣿⣿⣿⣿⣿⣿⣿⣿⣿⣿⣿⣿⣿⣿⡇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⣿⣿⣿⣿⣿⣿⣿⣿⣿⣿⣿⣿⣿⣿⣿⣿⣿⣿⣿⣿⣿⣿⡟⠁⠀⠀⠀⠀⠀⠀⠀⠀⠀⠀⠀⠙⣿⣿⣿⣿⣿⣿⣿⣿⣿⣿⣿⣿⣿⣿⣿⣿⣿⣿⣿⣿⣿⣿⣿⣿⣿⣿⣿⣿⣿⣿⣿⣿⣿⣿⣿⣿⣿⣿⣿⣿⣿⣿⣿⣿⣿⣿⣿⣿⣿⣿⣿⣿⣿⣿⡇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⣿⣿⣿⣿⣿⣿⣿⣿⣿⣿⣿⣿⣿⣿⣿⣿⣿⣿⣿⣿⣿⡟⠀⠀⠀⠀⠀⠀⠀⠀⠀⠀⠀⠀⠀⠀⠈⣿⣿⣿⣿⣿⣿⣿⣿⣿⣿⣿⣿⣿⣿⣿⣿⣿⣿⣿⣿⣿⣿⣿⣿⣿⣿⣿⣿⣿⣿⣿⣿⣿⣿⣿⣿⣿⣿⣿⣿⣿⣿⣿⣿⣿⣿⣿⣿⣿⣿⣿⣿⣿⡇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⣿⣿⣿⣿⣿⣿⣿⣿⣿⣿⣿⣿⣿⣿⣿⣿⣿⣿⣿⣿⣿⣇⠀⠀⠀⠀⠀⠀⠀⠀⠀⠀⠀⠀⠀⠀⠀⢸⣿⣿⣿⣿⣿⣿⣿⣿⣿⣿⣿⣿⣿⣿⣿⣿⣿⣿⣿⣿⣿⣿⣿⣿⣿⣿⣿⣿⣿⣿⣿⣿⣿⣿⣿⣿⣿⣿⣿⣿⣿⣿⣿⣿⣿⣿⣿⣿⣿⣿⣿⣿⡇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⣿⣿⣿⣿⣿⣿⣿⣿⣿⣿⣿⣿⣿⣿⣿⣿⣿⣿⣿⣿⣿⣿⡄⠀⠀⠀⠀⠀⠀⠀⠀⠀⠀⠀⠀⠀⠀⣼⣿⣿⣿⣿⣿⣿⣿⣿⣿⣿⣿⣿⣿⣿⣿⣿⣿⣿⣿⣿⣿⣿⣿⣿⣿⣿⣿⣿⣿⣿⣿⣿⣿⣿⣿⣿⣿⣿⣿⣿⣿⣿⣿⣿⣿⣿⣿⣿⣿⣿⣿⣿⡇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⣿⣿⣿⣿⣿⣿⣿⣿⣿⣿⣿⣿⣿⣿⣿⣿⣿⣿⣿⣿⣿⣿⣿⣦⡀⠀⠀⠀⠀⠀⠀⠀⠀⠀⠀⢀⣾⣿⣿⣿⣿⣿⣿⣿⣿⣿⣿⣿⣿⣿⣿⣿⣿⣿⣿⣿⣿⣿⣿⣿⣿⣿⣿⣿⣿⣿⣿⣿⣿⣿⣿⣿⣿⣿⣿⣿⣿⣿⣿⣿⣿⣿⣿⣿⣿⣿⣿⣿⣿⣿⡇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⣿⣿⣿⣿⣿⣿⣿⣿⣿⣿⣿⣿⣿⣿⣿⣿⣿⣿⣿⣿⣿⣿⣿⣿⣿⣶⣤⣀⡀⠀⠀⢀⣀⣤⣶⣿⣿⣿⣿⣿⣿⣿⣿⣿⣿⣿⣿⣿⣿⣿⣿⣿⣿⣿⣿⣿⣿⣿⣿⣿⣿⣿⣿⣿⣿⣿⣿⣿⣿⣿⣿⣿⣿⣿⣿⣿⣿⣿⣿⣿⣿⣿⣿⣿⣿⣿⣿⣿⣿⣿⡇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⠀⠀⠀⠀⠀⠀⠀⠀⠀⠀⠀⠀⠀⠀⠀⠀⠀⠀⠀⠀⠀⠀⠀⠀⠀⠀⠀⠀⠀⠀⠀⠀⠀⠀⠀⠀⠀⠀⠀⠀⠀⠀⠀⠀⠀⠀⠀⠀⠀⠀⠀⠀⠀⠀⠀⠀⠀⠀⠀⠀⠀⠀⣀⣤⣤⣶⣤⣤⣀⠀⠀⠀⠀⠀⠀⠀⠀⠀⠀⠀⠀⠀⠀⠀⠀⠀⠀⠀⠀⠀⠀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⠀⠀⠀⠀⠀⠀⠀⠀⠀⠀⠀⠀⠀⠀⠀⠀⠀⠀⠀⠀⠀⠀⠀⠀⠀⠀⠀⠀⠀⠀⠀⠀⠀⠀⠀⠀⠀⠀⠀⠀⠀⠀⠀⠀⠀⠀⠀⠀⠀⠀⠀⠀⠀⠀⠀⠀⠀⠀⠀⠀⣠⣾⣿⣿⣿⣿⣿⣿⣿⣿⣆⠀⠀⠀⠀⠀⠀⠀⠀⠀⠀⠀⠀⠀⠀⠀⠀⠀⠀⠀⠀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⠀⠀⠀⠀⠀⠀⠀⠀⠀⠀⠀⠀⠀⠀⠀⠀⠀⠀⠀⠀⠀⠀⠀⠀⠀⠀⠀⠀⠀⠀⠀⠀⠀⠀⠀⠀⠀⠀⠀⠀⠀⠀⠀⠀⠀⠀⠀⠀⠀⠀⠀⠀⠀⠀⠀⠀⠀⠀⠀⣸⣿⣿⣿⣿⣿⣿⣿⣿⣿⣿⣿⡆⠀⠀⠀⠀⠀⠀⠀⠀⠀⠀⠀⠀⠀⠀⠀⠀⠀⠀⠀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⠀⠀⠀⠀⠀⠀⠀⠀⠀⠀⠀⠀⠀⠀⠀⠀⠀⠀⠀⠀⠀⠀⠀⠀⠀⠀⠀⠀⠀⠀⠀⠀⠀⠀⠀⠀⠀⠀⠀⠀⠀⠀⠀⠀⠀⠀⠀⠀⠀⠀⠀⠀⠀⠀⠀⠀⠀⠀⠀⣿⣿⣿⣿⣿⣿⣿⣿⣿⣿⣿⣿⡿⠀⠀⠀⠀⠀⠀⠀⠀⠀⠀⠀⠀⠀⠀⠀⠀⠀⠀⠀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⠀⠀⠀⠀⠀⠀⠀⠀⠀⠀⠀⠀⠀⠀⠀⠀⠀⠀⠀⠀⠀⠀⠀⠀⠀⠀⠀⠀⠀⠀⠀⠀⠀⠀⠀⠀⠀⠀⠀⠀⠀⠀⠀⠀⠀⠀⠀⠀⠀⠀⠀⠀⠀⠀⠀⠀⠀⠀⠀⢿⣿⣿⣿⣿⣿⣿⣿⣿⣿⣿⣿⠇⠀⠀⠀⠀⠀⠀⠀⠀⠀⠀⠀⠀⠀⠀⠀⠀⠀⠀⠀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⠀⠀⠀⠀⠀⠀⠀⠀⠀⠀⠀⠀⠀⠀⠀⠀⠀⠀⠀⠀⠀⠀⠀⠀⠀⠀⠀⠀⠀⠀⠀⠀⠀⠀⠀⠀⠀⠀⠀⠀⠀⠀⠀⠀⠀⠀⠀⠀⠀⠀⠀⠀⠀⠀⠀⠀⠀⠀⠀⠈⢿⣿⣿⣿⣿⣿⣿⣿⣿⡿⠋⠀⠀⠀⠀⠀⠀⠀⠀⠀⠀⠀⠀⠀⠀⠀⠀⠀⠀⠀⠀</a:t>
            </a:r>
            <a:br/>
            <a:r>
              <a:t>⠀⠀⠀⠀⠀⠀⠀⠀⠀⠀⠀⣀⣀⣤⣴⣶⣶⣾⣿⣿⣿⣿⣿⣿⣷⣶⣶⣤⣤⣀⠀⠀⠀⠀⠀⠀⠀⠀⠀⠀⠀⠀⠀⠀⠀⠀⠀⠀⠀⠀⠀⠀⠀⠀⠀⠀⠀⠀⠀⠀⠀⠉⠛⠿⠿⠿⠿⠛⠋⠀⠀⠀⠀⠀⠀⠀⠀⠀⠀⠀⠀⠀⠀⠀⠀⠀⠀⠀⠀⠀⠀</a:t>
            </a:r>
            <a:br/>
            <a:r>
              <a:t>⠀⠀⠀⠀⠀⠀⢀⣠⣴⣾⣿⣿⣿⣿⣿⣿⣿⣿⣿⣿⣿⣿⣿⣿⣿⣿⣿⣿⣿⣿⣿⣷⣦⣄⡀⠀⠀⠀⠀⠀⠀⠀⠀⠀⠀⠀⠀⠀⠀⠀⠀⠀⠀⠀⠀⠀⠀⠀⠀⠀⠀⠀⠀⠀⠀⠀⠀⠀⠀⠀⠀⠀⠀⠀⠀⠀⠀⠀⠀⠀⠀⠀⠀⠀⠀⠀⠀⠀⠀⠀⠀</a:t>
            </a:r>
            <a:br/>
            <a:r>
              <a:t>⠀⠀⠀⠀⣠⣶⣿⣿⣿⣿⣿⣿⣿⣿⣿⣿⣿⣿⣿⣿⣿⣿⣿⣿⣿⣿⣿⣿⣿⣿⣿⣿⣿⣿⣿⣷⣤⡀⠀⠀⠀⠀⠀⠀⠀⠀⠀⠀⠀⠀⠀⠀⠀⠀⠀⠀⠀⠀⠀⠀⠀⠀⠀⠀⠀⠀⠀⠀⠀⠀⠀⠀⠀⠀⠀⠀⠀⠀⠀⠀⠀⠀⠀⠀⠀⠀⠀⠀⠀⠀⠀</a:t>
            </a:r>
            <a:br/>
            <a:r>
              <a:t>⠀⢀⣴⣿⣿⣿⣿⣿⣿⣿⣿⣿⣿⣿⣿⣿⣿⣿⣿⣿⣿⣿⣿⣿⣿⣿⣿⣿⣿⣿⣿⣿⣿⣿⣿⣿⣿⣿⣶⣄⠀⠀⠀⠀⠀⠀⠀⠀⠀⠀⠀⠀⠀⠀⠀⠀⠀⠀⠀⠀⠀⠀⠀⠀⠀⠀⠀⠀⠀⠀⠀⠀⠀⠀⠀⠀⠀⠀⠀⠀⠀⠀⠀⠀⠀⠀⠀⠀⠀⠀⠀</a:t>
            </a:r>
            <a:br/>
            <a:r>
              <a:t>⣴⣿⣿⣿⣿⣿⣿⣿⣿⣿⣿⣿⣿⣿⣿⣿⣿⣿⣿⣿⣿⣿⣿⣿⣿⣿⣿⣿⣿⣿⣿⣿⣿⣿⣿⣿⣿⣿⣿⣿⣷⣄⠀⠀⠀⠀⠀⠀⠀⠀⠀⠀⠀⠀⠀⠀⠀⠀⠀⠀⠀⠀⠀⠀⠀⠀⠀⠀⠀⠀⠀⠀⠀⠀⠀⠀⠀⠀⠀⠀⠀⠀⠀⠀⠀⠀⠀⠀⠀⠀⠀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⣿⣿⣿⣿⣿⣿⣿⣿⣿⣿⣿⣿⣿⣿⣿⣿⣿⣿⣿⣿⣿⣿⣿⣿⣿⣿⣿⣿⣿⣿⣿⣿⣿⣿⣿⣿⣿⣿⣿⣿⣿⣿⣷⡀⠀⠀⠀⠀⠀⠀⠀⠀⠀⠀⠀⠀⠀⠀⠀⠀⠀⠀⠀⠀⠀⠀⠀⠀⠀⠀⠀⠀⠀⠀⠀⠀⠀⠀⠀⠀⠀⠀⠀⠀⠀⠀⠀⠀⠀⠀⠀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⣿⣿⣿⣿⣿⣿⣿⣿⣿⣿⣿⣿⣿⣿⣿⣿⣿⣿⣿⣿⣿⣿⣿⣿⣿⣿⣿⣿⣿⣿⣿⣿⣿⣿⣿⣿⣿⣿⣿⣿⣿⣿⣿⣿⣿⣆⠀⠀⠀⠀⠀⠀⠀⠀⠀⠀⠀⠀⠀⠀⠀⠀⠀⠀⠀⠀⠀⠀⠀⠀⠀⠀⠀⠀⠀⠀⠀⠀⠀⠀⠀⠀⠀⠀⠀⠀⠀⠀⠀⠀⠀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⣿⣿⣿⣿⣿⣿⣿⣿⣿⣿⣿⣿⣿⣿⣿⣿⣿⣿⣿⣿⣿⣿⣿⣿⣿⣿⣿⣿⣿⣿⣿⣿⣿⣿⣿⣿⣿⣿⣿⣿⣿⣿⣿⣿⣿⣿⣦⠀⠀⠀⠀⠀⠀⠀⠀⠀⠀⠀⠀⠀⠀⠀⠀⠀⠀⠀⠀⠀⠀⠀⠀⠀⠀⠀⠀⠀⠀⠀⠀⠀⠀⠀⠀⠀⠀⠀⠀⠀⠀⠀⠀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⣿⣿⣿⣿⣿⣿⣿⣿⣿⣿⣿⣿⣿⣿⣿⣿⣿⣿⣿⣿⣿⣿⣿⣿⣿⣿⣿⣿⣿⣿⣿⣿⣿⣿⣿⣿⣿⣿⣿⣿⣿⣿⣿⣿⣿⣿⣿⣷⣄⠀⠀⠀⠀⠀⠀⠀⠀⠀⠀⠀⠀⠀⠀⠀⠀⠀⠀⠀⠀⠀⠀⠀⠀⠀⠀⠀⠀⠀⠀⠀⠀⠀⠀⠀⠀⠀⠀⠀⠀⠀⠀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⣿⣿⣿⣿⣿⣿⣿⣿⣿⣿⣿⣿⣿⣿⣿⣿⣿⣿⣿⣿⣿⣿⣿⣿⣿⣿⣿⣿⣿⣿⣿⣿⣿⣿⣿⣿⣿⣿⣿⣿⣿⣿⣿⣿⣿⣿⣿⣿⣿⣦⡀⠀⠀⠀⠀⠀⠀⠀⠀⠀⠀⠀⠀⠀⠀⠀⠀⠀⠀⠀⠀⠀⠀⠀⠀⠀⠀⠀⠀⠀⠀⠀⠀⠀⠀⠀⠀⠀⠀⠀⠀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⣿⣿⣿⣿⣿⣿⣿⣿⣿⣿⣿⣿⣿⣿⣿⣿⣿⣿⣿⣿⣿⣿⣿⣿⣿⣿⣿⣿⣿⣿⣿⣿⣿⣿⣿⣿⣿⣿⣿⣿⣿⣿⣿⣿⣿⣿⣿⣿⣿⣿⣿⣶⣄⠀⠀⠀⠀⠀⠀⠀⠀⠀⠀⠀⠀⠀⠀⠀⠀⠀⠀⠀⠀⠀⠀⠀⠀⠀⠀⠀⠀⠀⠀⠀⠀⠀⠀⠀⣠⣴⡇</a:t>
            </a:r>
            <a:br/>
            <a:r>
              <a:t>⣿⣿⣿⣿⣿⣿⣿⣿⣿⣿⣿⣿⣿⣿⣿⣿⣿⣿⣿⣿⠟⠋⠉⠀⠀⠀⠈⠉⠛⢿⣿⣿⣿⣿⣿⣿⣿⣿⣿⣿⣿⣿⣿⣿⣿⣿⣿⣿⣿⣿⣿⣿⣿⣷⣦⣀⠀⠀⠀⠀⠀⠀⠀⠀⠀⠀⠀⠀⠀⠀⠀⠀⠀⠀⠀⠀⠀⠀⠀⠀⠀⠀⠀⠀⠀⢀⣤⣾⣿⣿⡇</a:t>
            </a:r>
            <a:br/>
            <a:r>
              <a:t>⣿⣿⣿⣿⣿⣿⣿⣿⣿⣿⣿⣿⣿⣿⣿⣿⣿⣿⠟⠁⠀⠀⠀⠀⠀⠀⠀⠀⠀⠀⠈⢻⣿⣿⣿⣿⣿⣿⣿⣿⣿⣿⣿⣿⣿⣿⣿⣿⣿⣿⣿⣿⣿⣿⣿⣿⣿⣶⣤⣀⠀⠀⠀⠀⠀⠀⠀⠀⠀⠀⠀⠀⠀⠀⠀⠀⠀⠀⠀⠀⠀⣀⣠⣴⣾⣿⣿⣿⣿⣿⡇</a:t>
            </a:r>
            <a:br/>
            <a:r>
              <a:t>⣿⣿⣿⣿⣿⣿⣿⣿⣿⣿⣿⣿⣿⣿⣿⣿⣿⡏⠀⠀⠀⠀⠀⠀⠀⠀⠀⠀⠀⠀⠀⠀⢻⣿⣿⣿⣿⣿⣿⣿⣿⣿⣿⣿⣿⣿⣿⣿⣿⣿⣿⣿⣿⣿⣿⣿⣿⣿⣿⣿⣿⣷⣶⣤⣤⣀⣀⣀⡀⠀⠀⠀⣀⣀⣀⣀⣠⣤⣴⣶⣿⣿⣿⣿⣿⣿⣿⣿⣿⣿⡇</a:t>
            </a:r>
            <a:br/>
            <a:r>
              <a:t>⣿⣿⣿⣿⣿⣿⣿⣿⣿⣿⣿⣿⣿⣿⣿⣿⣿⠁⠀⠀⠀⠀⠀⠀⠀⠀⠀⠀⠀⠀⠀⠀⠀⣿⣿⣿⣿⣿⣿⣿⣿⣿⣿⣿⣿⣿⣿⣿⣿⣿⣿⣿⣿⣿⣿⣿⣿⣿⣿⣿⣿⣿⣿⣿⣿⣿⣿⣿⣿⣿⣿⣿⣿⣿⣿⣿⣿⣿⣿⣿⣿⣿⣿⣿⣿⣿⣿⣿⣿⣿⡇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⣿⣿⣿⣿⣿⣿⣿⣿⣿⣿⣿⣿⣿⣿⣿⣿⣿⡄⠀⠀⠀⠀⠀⠀⠀⠀⠀⠀⠀⠀⠀⠀⠀⣿⣿⣿⣿⣿⣿⣿⣿⣿⣿⣿⣿⣿⣿⣿⣿⣿⣿⣿⣿⣿⣿⣿⣿⣿⣿⣿⣿⣿⣿⣿⣿⣿⣿⣿⣿⣿⣿⣿⣿⣿⣿⣿⣿⣿⣿⣿⣿⣿⣿⣿⣿⣿⣿⣿⣿⣿⡇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⣿⣿⣿⣿⣿⣿⣿⣿⣿⣿⣿⣿⣿⣿⣿⣿⣿⣧⠀⠀⠀⠀⠀⠀⠀⠀⠀⠀⠀⠀⠀⠀⢠⣿⣿⣿⣿⣿⣿⣿⣿⣿⣿⣿⣿⣿⣿⣿⣿⣿⣿⣿⣿⣿⣿⣿⣿⣿⣿⣿⣿⣿⣿⣿⣿⣿⣿⣿⣿⣿⣿⣿⣿⣿⣿⣿⣿⣿⣿⣿⣿⣿⣿⣿⣿⣿⣿⣿⣿⣿⡇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⣿⣿⣿⣿⣿⣿⣿⣿⣿⣿⣿⣿⣿⣿⣿⣿⣿⣿⣷⣄⠀⠀⠀⠀⠀⠀⠀⠀⠀⠀⠀⣠⣿⣿⣿⣿⣿⣿⣿⣿⣿⣿⣿⣿⣿⣿⣿⣿⣿⣿⣿⣿⣿⣿⣿⣿⣿⣿⣿⣿⣿⣿⣿⣿⣿⣿⣿⣿⣿⣿⣿⣿⣿⣿⣿⣿⣿⣿⣿⣿⣿⣿⣿⣿⣿⣿⣿⣿⣿⣿⡇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⣿⣿⣿⣿⣿⣿⣿⣿⣿⣿⣿⣿⣿⣿⣿⣿⣿⣿⣿⣿⣷⣤⣀⠀⠀⠀⠀⠀⣀⣠⣶⣿⣿⣿⣿⣿⣿⣿⣿⣿⣿⣿⣿⣿⣿⣿⣿⣿⣿⣿⣿⣿⣿⣿⣿⣿⣿⣿⣿⣿⣿⣿⣿⣿⣿⣿⣿⣿⣿⣿⣿⣿⣿⣿⣿⣿⣿⣿⣿⣿⣿⣿⣿⣿⣿⣿⣿⣿⣿⣿⡇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⠀⠀⠀⠀⠀⠀⠀⠀⠀⠀⠀⠀⠀⠀⠀⠀⠀⠀⠀⠀⠀⠀⠀⠀⠀⠀⠀⠀⠀⠀⠀⠀⠀⠀⠀⠀⠀⠀⠀⠀⠀⠀⠀⠀⠀⠀⠀⠀⠀⠀⠀⠀⠀⠀⠀⠀⠀⠀⠀⠀⠀⠀⠀⠀⣀⣤⣴⣶⣦⣤⣀⠀⠀⠀⠀⠀⠀⠀⠀⠀⠀⠀⠀⠀⠀⠀⠀⠀⠀⠀⠀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⠀⠀⠀⠀⠀⠀⠀⠀⠀⠀⠀⠀⠀⠀⠀⠀⠀⠀⠀⠀⠀⠀⠀⠀⠀⠀⠀⠀⠀⠀⠀⠀⠀⠀⠀⠀⠀⠀⠀⠀⠀⠀⠀⠀⠀⠀⠀⠀⠀⠀⠀⠀⠀⠀⠀⠀⠀⠀⠀⠀⠀⠀⣴⣿⣿⣿⣿⣿⣿⣿⣿⣷⣄⠀⠀⠀⠀⠀⠀⠀⠀⠀⠀⠀⠀⠀⠀⠀⠀⠀⠀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⠀⠀⠀⠀⠀⠀⠀⠀⠀⠀⠀⠀⠀⠀⠀⠀⠀⠀⠀⠀⠀⠀⠀⠀⠀⠀⠀⠀⠀⠀⠀⠀⠀⠀⠀⠀⠀⠀⠀⠀⠀⠀⠀⠀⠀⠀⠀⠀⠀⠀⠀⠀⠀⠀⠀⠀⠀⠀⠀⠀⠀⣼⣿⣿⣿⣿⣿⣿⣿⣿⣿⣿⣿⡆⠀⠀⠀⠀⠀⠀⠀⠀⠀⠀⠀⠀⠀⠀⠀⠀⠀</a:t>
            </a:r>
            <a:br/>
            <a:r>
              <a:t>⠀⠀⠀⠀⠀⠀⠀⠀⠀⠀⠀⠀⣀⣀⣠⣤⣤⣤⣤⣤⣤⣤⣤⣤⣄⣀⡀⠀⠀⠀⠀⠀⠀⠀⠀⠀⠀⠀⠀⠀⠀⠀⠀⠀⠀⠀⠀⠀⠀⠀⠀⠀⠀⠀⠀⠀⠀⠀⠀⠀⢸⣿⣿⣿⣿⣿⣿⣿⣿⣿⣿⣿⣿⡇⠀⠀⠀⠀⠀⠀⠀⠀⠀⠀⠀⠀⠀⠀⠀⠀⠀</a:t>
            </a:r>
            <a:br/>
            <a:r>
              <a:t>⠀⠀⠀⠀⠀⠀⢀⣠⣤⣶⣿⣿⣿⣿⣿⣿⣿⣿⣿⣿⣿⣿⣿⣿⣿⣿⣿⣿⣶⣦⣄⡀⠀⠀⠀⠀⠀⠀⠀⠀⠀⠀⠀⠀⠀⠀⠀⠀⠀⠀⠀⠀⠀⠀⠀⠀⠀⠀⠀⠀⠈⣿⣿⣿⣿⣿⣿⣿⣿⣿⣿⣿⣿⠃⠀⠀⠀⠀⠀⠀⠀⠀⠀⠀⠀⠀⠀⠀⠀⠀⠀</a:t>
            </a:r>
            <a:br/>
            <a:r>
              <a:t>⠀⠀⠀⢀⣤⣾⣿⣿⣿⣿⣿⣿⣿⣿⣿⣿⣿⣿⣿⣿⣿⣿⣿⣿⣿⣿⣿⣿⣿⣿⣿⣿⣷⣦⣀⠀⠀⠀⠀⠀⠀⠀⠀⠀⠀⠀⠀⠀⠀⠀⠀⠀⠀⠀⠀⠀⠀⠀⠀⠀⠀⠘⢿⣿⣿⣿⣿⣿⣿⣿⣿⡿⠃⠀⠀⠀⠀⠀⠀⠀⠀⠀⠀⠀⠀⠀⠀⠀⠀⠀⠀</a:t>
            </a:r>
            <a:br/>
            <a:r>
              <a:t>⢀⣠⣾⣿⣿⣿⣿⣿⣿⣿⣿⣿⣿⣿⣿⣿⣿⣿⣿⣿⣿⣿⣿⣿⣿⣿⣿⣿⣿⣿⣿⣿⣿⣿⣿⣷⣦⡀⠀⠀⠀⠀⠀⠀⠀⠀⠀⠀⠀⠀⠀⠀⠀⠀⠀⠀⠀⠀⠀⠀⠀⠀⠀⠙⠛⠿⠿⠿⠿⠛⠁⠀⠀⠀⠀⠀⠀⠀⠀⠀⠀⠀⠀⠀⠀⠀⠀⠀⠀⠀⠀</a:t>
            </a:r>
            <a:br/>
            <a:r>
              <a:t>⣿⣿⣿⣿⣿⣿⣿⣿⣿⣿⣿⣿⣿⣿⣿⣿⣿⣿⣿⣿⣿⣿⣿⣿⣿⣿⣿⣿⣿⣿⣿⣿⣿⣿⣿⣿⣿⣿⣦⡀⠀⠀⠀⠀⠀⠀⠀⠀⠀⠀⠀⠀⠀⠀⠀⠀⠀⠀⠀⠀⠀⠀⠀⠀⠀⠀⠀⠀⠀⠀⠀⠀⠀⠀⠀⠀⠀⠀⠀⠀⠀⠀⠀⠀⠀⠀⠀⠀⠀⠀⠀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⣿⣿⣿⣿⣿⣿⣿⣿⣿⣿⣿⣿⣿⣿⣿⣿⣿⣿⣿⣿⣿⣿⣿⣿⣿⣿⣿⣿⣿⣿⣿⣿⣿⣿⣿⣿⣿⣿⣿⣿⣦⡀⠀⠀⠀⠀⠀⠀⠀⠀⠀⠀⠀⠀⠀⠀⠀⠀⠀⠀⠀⠀⠀⠀⠀⠀⠀⠀⠀⠀⠀⠀⠀⠀⠀⠀⠀⠀⠀⠀⠀⠀⠀⠀⠀⠀⠀⠀⠀⠀⠀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⣿⣿⣿⣿⣿⣿⣿⣿⣿⣿⣿⣿⣿⣿⣿⣿⣿⣿⣿⣿⣿⣿⣿⣿⣿⣿⣿⣿⣿⣿⣿⣿⣿⣿⣿⣿⣿⣿⣿⣿⣿⣿⣿⣿⣆⠀⠀⠀⠀⠀⠀⠀⠀⠀⠀⠀⠀⠀⠀⠀⠀⠀⠀⠀⠀⠀⠀⠀⠀⠀⠀⠀⠀⠀⠀⠀⠀⠀⠀⠀⠀⠀⠀⠀⠀⠀⠀⠀⠀⠀⠀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⣿⣿⣿⣿⣿⣿⣿⣿⣿⣿⣿⣿⣿⣿⣿⣿⣿⣿⣿⣿⣿⣿⣿⣿⣿⣿⣿⣿⣿⣿⣿⣿⣿⣿⣿⣿⣿⣿⣿⣿⣿⣿⣿⣿⣿⣿⣿⣄⠀⠀⠀⠀⠀⠀⠀⠀⠀⠀⠀⠀⠀⠀⠀⠀⠀⠀⠀⠀⠀⠀⠀⠀⠀⠀⠀⠀⠀⠀⠀⠀⠀⠀⠀⠀⠀⠀⠀⠀⠀⠀⠀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⣿⣿⣿⣿⣿⣿⣿⣿⣿⣿⣿⣿⣿⣿⣿⣿⣿⣿⣿⣿⣿⣿⣿⣿⣿⣿⣿⣿⣿⣿⣿⣿⣿⣿⣿⣿⣿⣿⣿⣿⣿⣿⣿⣿⣿⣿⣿⣿⣦⠀⠀⠀⠀⠀⠀⠀⠀⠀⠀⠀⠀⠀⠀⠀⠀⠀⠀⠀⠀⠀⠀⠀⠀⠀⠀⠀⠀⠀⠀⠀⠀⠀⠀⠀⠀⠀⠀⠀⠀⠀⠀</a:t>
            </a:r>
            <a:br/>
            <a:r>
              <a:t>⣿⣿⣿⣿⣿⣿⣿⣿⣿⣿⣿⣿⣿⣿⣿⣿⣿⣿⠿⠛⠉⠁⠀⠀⠀⠉⠙⠻⣿⣿⣿⣿⣿⣿⣿⣿⣿⣿⣿⣿⣿⣿⣿⣿⣿⣿⣿⣿⣿⣷⣄⠀⠀⠀⠀⠀⠀⠀⠀⠀⠀⠀⠀⠀⠀⠀⠀⠀⠀⠀⠀⠀⠀⠀⠀⠀⠀⠀⠀⠀⠀⠀⠀⠀⠀⠀⠀⠀⠀⠀⠀</a:t>
            </a:r>
            <a:br/>
            <a:r>
              <a:t>⣿⣿⣿⣿⣿⣿⣿⣿⣿⣿⣿⣿⣿⣿⣿⣿⡿⠋⠀⠀⠀⠀⠀⠀⠀⠀⠀⠀⠈⠻⣿⣿⣿⣿⣿⣿⣿⣿⣿⣿⣿⣿⣿⣿⣿⣿⣿⣿⣿⣿⣿⣷⣄⠀⠀⠀⠀⠀⠀⠀⠀⠀⠀⠀⠀⠀⠀⠀⠀⠀⠀⠀⠀⠀⠀⠀⠀⠀⠀⠀⠀⠀⠀⠀⠀⠀⠀⠀⠀⠀⠀</a:t>
            </a:r>
            <a:br/>
            <a:r>
              <a:t>⣿⣿⣿⣿⣿⣿⣿⣿⣿⣿⣿⣿⣿⣿⣿⣿⠁⠀⠀⠀⠀⠀⠀⠀⠀⠀⠀⠀⠀⠀⠙⣿⣿⣿⣿⣿⣿⣿⣿⣿⣿⣿⣿⣿⣿⣿⣿⣿⣿⣿⣿⣿⣿⣷⣤⡀⠀⠀⠀⠀⠀⠀⠀⠀⠀⠀⠀⠀⠀⠀⠀⠀⠀⠀⠀⠀⠀⠀⠀⠀⠀⠀⠀⠀⠀⠀⠀⠀⢀⣠⡆</a:t>
            </a:r>
            <a:br/>
            <a:r>
              <a:t>⣿⣿⣿⣿⣿⣿⣿⣿⣿⣿⣿⣿⣿⣿⣿⡇⠀⠀⠀⠀⠀⠀⠀⠀⠀⠀⠀⠀⠀⠀⠀⢻⣿⣿⣿⣿⣿⣿⣿⣿⣿⣿⣿⣿⣿⣿⣿⣿⣿⣿⣿⣿⣿⣿⣿⣿⣶⣤⣀⠀⠀⠀⠀⠀⠀⠀⠀⠀⠀⠀⠀⠀⠀⠀⠀⠀⠀⠀⠀⠀⠀⠀⠀⠀⠀⢀⣠⣶⣿⣿⡇</a:t>
            </a:r>
            <a:br/>
            <a:r>
              <a:t>⣿⣿⣿⣿⣿⣿⣿⣿⣿⣿⣿⣿⣿⣿⣿⡇⠀⠀⠀⠀⠀⠀⠀⠀⠀⠀⠀⠀⠀⠀⠀⢸⣿⣿⣿⣿⣿⣿⣿⣿⣿⣿⣿⣿⣿⣿⣿⣿⣿⣿⣿⣿⣿⣿⣿⣿⣿⣿⣿⣿⣶⣤⣀⡀⠀⠀⠀⠀⠀⠀⠀⠀⠀⠀⠀⠀⠀⠀⠀⠀⢀⣀⣤⣶⣾⣿⣿⣿⣿⣿⡇</a:t>
            </a:r>
            <a:br/>
            <a:r>
              <a:t>⣿⣿⣿⣿⣿⣿⣿⣿⣿⣿⣿⣿⣿⣿⣿⣿⡀⠀⠀⠀⠀⠀⠀⠀⠀⠀⠀⠀⠀⠀⢀⣿⣿⣿⣿⣿⣿⣿⣿⣿⣿⣿⣿⣿⣿⣿⣿⣿⣿⣿⣿⣿⣿⣿⣿⣿⣿⣿⣿⣿⣿⣿⣿⣿⣿⣶⣶⣶⣦⣤⣤⣤⣤⣤⣤⣤⣴⣶⣶⣿⣿⣿⣿⣿⣿⣿⣿⣿⣿⣿⡇</a:t>
            </a:r>
            <a:br/>
            <a:r>
              <a:t>⣿⣿⣿⣿⣿⣿⣿⣿⣿⣿⣿⣿⣿⣿⣿⣿⣿⣄⠀⠀⠀⠀⠀⠀⠀⠀⠀⠀⠀⢀⣾⣿⣿⣿⣿⣿⣿⣿⣿⣿⣿⣿⣿⣿⣿⣿⣿⣿⣿⣿⣿⣿⣿⣿⣿⣿⣿⣿⣿⣿⣿⣿⣿⣿⣿⣿⣿⣿⣿⣿⣿⣿⣿⣿⣿⣿⣿⣿⣿⣿⣿⣿⣿⣿⣿⣿⣿⣿⣿⣿⡇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⣿⣿⣿⣿⣿⣿⣿⣿⣿⣿⣿⣿⣿⣿⣿⣿⣿⣿⣷⣦⣀⠀⠀⠀⠀⠀⢀⣠⣴⣿⣿⣿⣿⣿⣿⣿⣿⣿⣿⣿⣿⣿⣿⣿⣿⣿⣿⣿⣿⣿⣿⣿⣿⣿⣿⣿⣿⣿⣿⣿⣿⣿⣿⣿⣿⣿⣿⣿⣿⣿⣿⣿⣿⣿⣿⣿⣿⣿⣿⣿⣿⣿⣿⣿⣿⣿⣿⣿⣿⣿⡇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⠀⠀⠀⠀⠀⠀⠀⠀⠀⣀⣀⣤⣤⣶⣶⣶⣶⣶⣶⣶⣶⣤⣤⣤⣀⡀⠀⠀⠀⠀⠀⠀⠀⠀⠀⠀⠀⠀⠀⠀⠀⠀⠀⠀⠀⠀⠀⠀⠀⠀⠀⠀⠀⠀⠀⠀⠀⠀⠀⠀⠀⠀⠀⠀⠀⠀⠀⠀⠀⠀⠀⠀⠀⠀⠀⠀⠀⠀⠀⠀⠀⠀⠀⠀⠀⠀⠀⠀⠀⠀⠀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⠀⠀⠀⠀⣀⣤⣶⣾⣿⣿⣿⣿⣿⣿⣿⣿⣿⣿⣿⣿⣿⣿⣿⣿⣿⣿⣿⣶⣦⣄⡀⠀⠀⠀⠀⠀⠀⠀⠀⠀⠀⠀⠀⠀⠀⠀⠀⠀⠀⠀⠀⠀⠀⠀⠀⠀⠀⠀⠀⠀⠀⠀⠀⠀⠀⠀⠀⠀⠀⠀⠀⠀⠀⠀⠀⠀⠀⠀⠀⠀⠀⠀⠀⠀⠀⠀⠀⠀⠀⠀⠀</a:t>
            </a:r>
            <a:br/>
            <a:r>
              <a:t>⢀⣠⣴⣿⣿⣿⣿⣿⣿⣿⣿⣿⣿⣿⣿⣿⣿⣿⣿⣿⣿⣿⣿⣿⣿⣿⣿⣿⣿⣿⣿⣷⣄⡀⠀⠀⠀⠀⠀⠀⠀⠀⠀⠀⠀⠀⠀⠀⠀⠀⠀⠀⠀⠀⠀⠀⠀⠀⠀⠀⠀⠀⠀⠀⠀⠀⣀⣤⣶⣶⣶⣶⣤⣀⠀⠀⠀⠀⠀⠀⠀⠀⠀⠀⠀⠀⠀⠀⠀⠀⠀</a:t>
            </a:r>
            <a:br/>
            <a:r>
              <a:t>⣿⣿⣿⣿⣿⣿⣿⣿⣿⣿⣿⣿⣿⣿⣿⣿⣿⣿⣿⣿⣿⣿⣿⣿⣿⣿⣿⣿⣿⣿⣿⣿⣿⣿⣷⣄⠀⠀⠀⠀⠀⠀⠀⠀⠀⠀⠀⠀⠀⠀⠀⠀⠀⠀⠀⠀⠀⠀⠀⠀⠀⠀⠀⠀⣠⣾⣿⣿⣿⣿⣿⣿⣿⣿⣷⡄⠀⠀⠀⠀⠀⠀⠀⠀⠀⠀⠀⠀⠀⠀⠀</a:t>
            </a:r>
            <a:br/>
            <a:r>
              <a:t>⣿⣿⣿⣿⣿⣿⣿⣿⣿⣿⣿⣿⣿⣿⣿⣿⣿⣿⣿⣿⣿⣿⣿⣿⣿⣿⣿⣿⣿⣿⣿⣿⣿⣿⣿⣿⣷⣄⠀⠀⠀⠀⠀⠀⠀⠀⠀⠀⠀⠀⠀⠀⠀⠀⠀⠀⠀⠀⠀⠀⠀⠀⠀⢰⣿⣿⣿⣿⣿⣿⣿⣿⣿⣿⣿⣿⡀⠀⠀⠀⠀⠀⠀⠀⠀⠀⠀⠀⠀⠀⠀</a:t>
            </a:r>
            <a:br/>
            <a:r>
              <a:t>⣿⣿⣿⣿⣿⣿⣿⣿⣿⣿⣿⣿⣿⣿⣿⣿⣿⣿⣿⣿⣿⣿⣿⣿⣿⣿⣿⣿⣿⣿⣿⣿⣿⣿⣿⣿⣿⣿⣷⡄⠀⠀⠀⠀⠀⠀⠀⠀⠀⠀⠀⠀⠀⠀⠀⠀⠀⠀⠀⠀⠀⠀⠀⣾⣿⣿⣿⣿⣿⣿⣿⣿⣿⣿⣿⣿⡇⠀⠀⠀⠀⠀⠀⠀⠀⠀⠀⠀⠀⠀⠀</a:t>
            </a:r>
            <a:br/>
            <a:r>
              <a:t>⣿⣿⣿⣿⣿⣿⣿⣿⣿⣿⣿⣿⣿⣿⣿⣿⣿⣿⣿⣿⣿⣿⣿⣿⣿⣿⣿⣿⣿⣿⣿⣿⣿⣿⣿⣿⣿⣿⣿⣿⣦⠀⠀⠀⠀⠀⠀⠀⠀⠀⠀⠀⠀⠀⠀⠀⠀⠀⠀⠀⠀⠀⠀⢸⣿⣿⣿⣿⣿⣿⣿⣿⣿⣿⣿⡿⠀⠀⠀⠀⠀⠀⠀⠀⠀⠀⠀⠀⠀⠀⠀</a:t>
            </a:r>
            <a:br/>
            <a:r>
              <a:t>⣿⣿⣿⣿⣿⣿⣿⣿⣿⣿⣿⣿⣿⣿⣿⣿⣿⣿⣿⣿⣿⣿⣿⣿⣿⣿⣿⣿⣿⣿⣿⣿⣿⣿⣿⣿⣿⣿⣿⣿⣿⣧⠀⠀⠀⠀⠀⠀⠀⠀⠀⠀⠀⠀⠀⠀⠀⠀⠀⠀⠀⠀⠀⠀⠹⣿⣿⣿⣿⣿⣿⣿⣿⣿⠟⠁⠀⠀⠀⠀⠀⠀⠀⠀⠀⠀⠀⠀⠀⠀⠀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⣿⣿⣿⣿⣿⣿⣿⣿⣿⣿⣿⣿⣿⣿⣿⣿⣿⣿⣿⣿⣿⣿⣿⣿⣿⣿⣿⣿⣿⣿⣿⣿⣿⣿⣿⣿⣿⣿⣿⣿⣿⣿⣧⠀⠀⠀⠀⠀⠀⠀⠀⠀⠀⠀⠀⠀⠀⠀⠀⠀⠀⠀⠀⠀⠀⠈⠙⠻⠿⠿⠿⠟⠋⠁⠀⠀⠀⠀⠀⠀⠀⠀⠀⠀⠀⠀⠀⠀⠀⠀⠀</a:t>
            </a:r>
            <a:br/>
            <a:r>
              <a:t>⣿⣿⣿⣿⣿⣿⣿⣿⣿⣿⣿⣿⣿⣿⣿⣿⣿⣿⣿⣿⣿⣿⣿⣿⣿⣿⣿⣿⣿⣿⣿⣿⣿⣿⣿⣿⣿⣿⣿⣿⣿⣿⣿⣇⠀⠀⠀⠀⠀⠀⠀⠀⠀⠀⠀⠀⠀⠀⠀⠀⠀⠀⠀⠀⠀⠀⠀⠀⠀⠀⠀⠀⠀⠀⠀⠀⠀⠀⠀⠀⠀⠀⠀⠀⠀⠀⠀⠀⠀⠀⠀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⣿⣿⣿⣿⣿⣿⣿⣿⣿⣿⣿⣿⣿⣿⣿⣿⠟⠋⠉⠀⠀⠀⠉⠙⠻⢿⣿⣿⣿⣿⣿⣿⣿⣿⣿⣿⣿⣿⣿⣿⣿⣿⣿⣿⣿⣿⡀⠀⠀⠀⠀⠀⠀⠀⠀⠀⠀⠀⠀⠀⠀⠀⠀⠀⠀⠀⠀⠀⠀⠀⠀⠀⠀⠀⠀⠀⠀⠀⠀⠀⠀⠀⠀⠀⠀⠀⠀⠀⠀⠀⠀</a:t>
            </a:r>
            <a:br/>
            <a:r>
              <a:t>⣿⣿⣿⣿⣿⣿⣿⣿⣿⣿⣿⣿⣿⣿⠟⠁⠀⠀⠀⠀⠀⠀⠀⠀⠀⠀⠙⢿⣿⣿⣿⣿⣿⣿⣿⣿⣿⣿⣿⣿⣿⣿⣿⣿⣿⣿⣧⠀⠀⠀⠀⠀⠀⠀⠀⠀⠀⠀⠀⠀⠀⠀⠀⠀⠀⠀⠀⠀⠀⠀⠀⠀⠀⠀⠀⠀⠀⠀⠀⠀⠀⠀⠀⠀⠀⠀⠀⠀⠀⠀⠀</a:t>
            </a:r>
            <a:br/>
            <a:r>
              <a:t>⣿⣿⣿⣿⣿⣿⣿⣿⣿⣿⣿⣿⣿⡏⠀⠀⠀⠀⠀⠀⠀⠀⠀⠀⠀⠀⠀⠈⢿⣿⣿⣿⣿⣿⣿⣿⣿⣿⣿⣿⣿⣿⣿⣿⣿⣿⣿⣇⠀⠀⠀⠀⠀⠀⠀⠀⠀⠀⠀⠀⠀⠀⠀⠀⠀⠀⠀⠀⠀⠀⠀⠀⠀⠀⠀⠀⠀⠀⠀⠀⠀⠀⠀⠀⠀⠀⠀⠀⠀⠀⠀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⣿⣿⣿⣿⣿⣿⣿⣿⣿⣿⣿⣿⣿⠀⠀⠀⠀⠀⠀⠀⠀⠀⠀⠀⠀⠀⠀⠀⢸⣿⣿⣿⣿⣿⣿⣿⣿⣿⣿⣿⣿⣿⣿⣿⣿⣿⣿⣿⣦⠀⠀⠀⠀⠀⠀⠀⠀⠀⠀⠀⠀⠀⠀⠀⠀⠀⠀⠀⠀⠀⠀⠀⠀⠀⠀⠀⠀⠀⠀⠀⠀⠀⠀⠀⠀⠀⠀⠀⠀⠀⠀</a:t>
            </a:r>
            <a:br/>
            <a:r>
              <a:t>⣿⣿⣿⣿⣿⣿⣿⣿⣿⣿⣿⣿⣿⠀⠀⠀⠀⠀⠀⠀⠀⠀⠀⠀⠀⠀⠀⠀⠀⣿⣿⣿⣿⣿⣿⣿⣿⣿⣿⣿⣿⣿⣿⣿⣿⣿⣿⣿⣿⣷⡀⠀⠀⠀⠀⠀⠀⠀⠀⠀⠀⠀⠀⠀⠀⠀⠀⠀⠀⠀⠀⠀⠀⠀⠀⠀⠀⠀⠀⠀⠀⠀⠀⠀⠀⠀⠀⠀⠀⠀⠀</a:t>
            </a:r>
            <a:br/>
            <a:r>
              <a:t>⣿⣿⣿⣿⣿⣿⣿⣿⣿⣿⣿⣿⣿⣇⠀⠀⠀⠀⠀⠀⠀⠀⠀⠀⠀⠀⠀⠀⣸⣿⣿⣿⣿⣿⣿⣿⣿⣿⣿⣿⣿⣿⣿⣿⣿⣿⣿⣿⣿⣿⣿⣦⠀⠀⠀⠀⠀⠀⠀⠀⠀⠀⠀⠀⠀⠀⠀⠀⠀⠀⠀⠀⠀⠀⠀⠀⠀⠀⠀⠀⠀⠀⠀⠀⠀⠀⠀⠀⠀⠀⠀</a:t>
            </a:r>
            <a:br/>
            <a:r>
              <a:t>⣿⣿⣿⣿⣿⣿⣿⣿⣿⣿⣿⣿⣿⣿⣦⡀⠀⠀⠀⠀⠀⠀⠀⠀⠀⠀⠀⣰⣿⣿⣿⣿⣿⣿⣿⣿⣿⣿⣿⣿⣿⣿⣿⣿⣿⣿⣿⣿⣿⣿⣿⣿⣷⣄⠀⠀⠀⠀⠀⠀⠀⠀⠀⠀⠀⠀⠀⠀⠀⠀⠀⠀⠀⠀⠀⠀⠀⠀⠀⠀⠀⠀⠀⠀⠀⠀⠀⠀⠀⠀⠀</a:t>
            </a:r>
            <a:br/>
            <a:r>
              <a:t>⣿⣿⣿⣿⣿⣿⣿⣿⣿⣿⣿⣿⣿⣿⣿⣿⣦⣀⠀⠀⠀⠀⠀⠀⢀⣤⣾⣿⣿⣿⣿⣿⣿⣿⣿⣿⣿⣿⣿⣿⣿⣿⣿⣿⣿⣿⣿⣿⣿⣿⣿⣿⣿⣿⣷⣦⡀⠀⠀⠀⠀⠀⠀⠀⠀⠀⠀⠀⠀⠀⠀⠀⠀⠀⠀⠀⠀⠀⠀⠀⠀⠀⠀⠀⠀⠀⠀⠀⠀⠀⠀</a:t>
            </a:r>
            <a:br/>
            <a:r>
              <a:t>⣿⣿⣿⣿⣿⣿⣿⣿⣿⣿⣿⣿⣿⣿⣿⣿⣿⣿⣿⣷⣶⣶⣶⣿⣿⣿⣿⣿⣿⣿⣿⣿⣿⣿⣿⣿⣿⣿⣿⣿⣿⣿⣿⣿⣿⣿⣿⣿⣿⣿⣿⣿⣿⣿⣿⣿⣿⣷⣄⡀⠀⠀⠀⠀⠀⠀⠀⠀⠀⠀⠀⠀⠀⠀⠀⠀⠀⠀⠀⠀⠀⠀⠀⠀⠀⠀⠀⢀⣠⣶⡇</a:t>
            </a:r>
            <a:br/>
            <a:r>
              <a:t>⣿⣿⣿⣿⣿⣿⣿⣿⣿⣿⣿⣿⣿⣿⣿⣿⣿⣿⣿⣿⣿⣿⣿⣿⣿⣿⣿⣿⣿⣿⣿⣿⣿⣿⣿⣿⣿⣿⣿⣿⣿⣿⣿⣿⣿⣿⣿⣿⣿⣿⣿⣿⣿⣿⣿⣿⣿⣿⣿⣿⣷⣦⣄⣀⠀⠀⠀⠀⠀⠀⠀⠀⠀⠀⠀⠀⠀⠀⠀⠀⠀⠀⠀⢀⣠⣴⣾⣿⣿⣿⡇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⣿⣿⣿⣿⣿⣿⣿⣿⣿⣿⣿⣿⣿⣿⣿⣿⣿⣿⣿⣿⣿⣿⣿⣿⣿⣿⣿⣿⣿⣿⣿⣿⣿⣿⣿⣿⣿⣿⣿⣿⣿⣿⣿⣿⣿⣿⣿⣿⣿⣿⣿⣿⣿⣿⣿⣿⣿⣿⣿⣿⣿⣿⣿⣿⣿⣷⣶⣦⣤⣤⣄⣀⣀⣀⣀⣀⣀⣤⣤⣴⣶⣾⣿⣿⣿⣿⣿⣿⣿⣿⡇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⠀⠀⠀⠀⠀⠀⠀⠀⠀⠀⠀⠀⠀⠀⠀⠀⠀⠀⠀⠀⠀⠀⠀⠀⠀⠀⠀⠀⠀⠀⠀⠀⠀⠀⠀⠀⠀⠀⠀⠀⠀⠀⠀⠀⣶⣦⠄⠀⠀⠀⠀⠀⠀⠀⠀⠀⠀⠀⠀⠀⠀⠀⠀⠀⠀⠀⠀⠀⠀⠀⠀⠀⠀⠀⠀⠀⠀⠀⠀⠀⠀⠀⠀⠀⠀⠀⠀⠀⠀⠀⠀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⠀⠀⠀⠀⠀⠀⠀⠀⠀⠀⠀⠀⠀⠀⠀⠀⠀⠀⠀⠀⠀⠀⠀⠀⠀⠀⠀⠀⠀⠀⠀⠀⠀⠀⠀⠀⠀⠀⠀⠀⠀⠀⠘⢷⣿⣧⣤⣶⣿⣿⣿⣷⣦⣄⣀⠀⠀⠀⠀⠀⠀⠀⠀⠀⠀⠀⠀⠀⠀⠀⠀⠀⠀⠀⠀⠀⠀⠀⠀⠀⠀⠀⠀⠀⠀⠀⠀⠀⠀⠀⠀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⠀⠀⠀⠀⠀⠀⠀⠀⠀⠀⠀⠀⠀⠀⠀⠀⠀⠀⠀⠀⠀⠀⠀⠀⠀⠀⠀⠀⠀⠀⠀⠀⠀⠀⠀⠀⠀⠀⠀⠀⠀⠀⠀⠀⠙⢿⣿⣿⣿⣿⣿⣀⠀⠀⠀⠀⠀⠀⠀⠀⠀⠀⠀⠀⠀⠀⠀⠀⠀⠀⠀⠀⠀⠀⠀⠀⠀⠀⠀⠀⠀⠀⠀⠀⠀⠀⠀⠀⠀⠀⠀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⠀⠀⠀⠀⠀⠀⠀⠀⠀⠀⠀⠀⠀⠀⠀⠀⠀⠀⠀⠀⠀⠀⠀⠀⠀⠀⠀⠀⠀⠀⠀⠀⠀⠀⠀⠀⠀⠀⠀⠀⠀⠀⠀⠀⠀⣠⣿⣿⣿⣿⣿⣿⣿⣦⣀⣀⣀⠀⠀⠀⠀⠀⠀⠀⠀⠀⠀⠀⠀⠀⠀⠀⠀⠀⠀⠀⠀⠀⠀⠀⠀⠀⠀⠀⠀⠀⠀⠀⠀⠀⠀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⠀⠀⠀⠀⠀⠀⠀⠀⠀⠀⠀⠀⠀⠀⠀⠀⠀⠀⠀⠀⠀⠀⠀⠀⠀⠀⠀⠀⠀⠀⠀⠀⠀⠀⠀⠀⠀⠀⠀⠀⠀⠀⠀⠀⠀⠛⢿⣀⣿⣿⣿⣿⣿⣿⠿⠿⠋⠀⠀⠀⠀⠀⠀⠀⠀⠀⠀⠀⠀⠀⠀⠀⠀⠀⠀⠀⠀⠀⠀⠀⠀⠀⠀⠀⠀⠀⠀⠀⠀⠀⠀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⠀⠀⠀⠀⠀⠀⠀⠀⠀⠀⠀⠀⠀⠀⠀⠀⠀⠀⠀⠀⠀⠀⠀⠀⠀⠀⠀⠀⠀⠀⠀⠀⠀⠀⠀⠀⠀⠀⠀⠀⠀⠀⠀⠀⠀⠀⢸⣿⣿⣿⣿⣿⠛⣹⣤⡀⠀⠀⠀⠀⠀⠀⠀⠀⠀⠀⠀⠀⠀⠀⠀⠀⠀⠀⠀⠀⠀⠀⠀⠀⠀⠀⠀⠀⠀⠀⠀⠀⠀⠀⠀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⠀⠀⠀⠀⠀⠀⠀⠀⠀⠀⠀⠀⠀⠀⠀⠀⠀⠀⠀⠀⠀⠀⠀⠀⠀⠀⠀⠀⠀⠀⠀⠀⠀⠀⠀⠀⠀⠀⠀⠀⠀⠀⠀⠀⠀⠀⢀⣿⠙⣿⣿⣿⣶⣿⣿⡇⠀⠀⠀⠀⠀⠀⠀⠀⠀⠀⠀⠀⠀⠀⠀⠀⠀⠀⠀⠀⠀⠀⠀⠀⠀⠀⠀⠀⠀⠀⠀⠀⠀⠀⠀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⠀⠀⠀⠀⠀⠀⠀⠀⠀⠀⠀⠀⠀⠀⠀⠀⠀⠀⠀⠀⠀⠀⠀⠀⠀⠀⠀⠀⠀⠀⠀⠀⠀⠀⠀⠀⠀⠀⠀⠀⠀⠀⠀⠀⠀⢀⡾⠃⢀⣼⣿⣿⣿⣿⣿⣉⡛⠛⠛⠿⠁⢀⣀⣀⣀⣀⣀⣀⠀⠀⠀⠀⠀⠀⠀⠀⠀⠀⠀⠀⠀⠀⠀⠀⠀⠀⠀⠀⠀⠀⠀</a:t>
            </a:r>
            <a:br/>
            <a:r>
              <a:t>⠀⠀⠀⠀⠀⠀⠀⠀⠀⠀⠀⠀⠀⠀⠀⠀⠀⠀⠀⠀⠀⠀⠀⠀⠀⠀⠀⠀⠀⠻⠿⢿⣷⣶⣶⣶⣦⣤⣤⣤⣤⣤⣀⣀⣠⣿⣡⣴⣿⣿⣿⣿⣿⣿⣿⣿⣿⣿⣿⣿⣿⣿⣿⣿⣿⣿⣿⣿⣧⣄⠀⠀⠀⠀⠀⠀⠀⠀⠀⠀⠀⠀⠀⠀⠀⠀⠀⠀⠀⠀⠀</a:t>
            </a:r>
            <a:br/>
            <a:r>
              <a:t>⠀⠀⠀⠀⠀⠀⠀⠀⠀⠀⠀⠀⠀⠀⠀⠀⠀⠀⠀⠀⠀⠀⠀⠀⠀⠀⠀⠀⠀⠀⠀⠀⠘⠉⠉⠉⠛⠲⠮⠭⡍⠉⠉⠉⠉⠛⣿⣿⣿⣿⣿⣿⣿⣿⡿⠿⢿⣿⣿⣿⣿⣿⣿⣿⣿⣿⣿⣿⣿⣿⡿⠀⠀⠀⠀⠀⠀⠀⠀⠀⠀⠀⠀⠀⠀⠀⠀⠀⠀⠀⠀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⠀⠀⠀⠀⠀⠀⠀⠀⠀⠀⠀⠀⠀⠀⠀⠀⠀⠀⠀⠀⠀⠀⠀⠀⠀⠀⠀⠀⠀⠀⠀⠀⠀⠀⠀⠀⠀⠀⠀⠀⠀⠀⠀⠀⠀⠀⠈⠉⠀⠀⠀⠈⣿⢿⣇⠀⠀⠈⠙⠛⠛⠿⠿⠿⣿⣿⣿⣿⣿⠛⠏⠀⠀⠀⠀⠀⠀⠀⠀⠀⠀⠀⠀⠀⠀⠀⠀⠀⠀⠀⠀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⠀⠀⠀⠀⠀⠀⠀⠀⠀⠀⠀⠀⠀⠀⠀⠀⠀⠀⠀⠀⠀⠀⠀⠀⠀⠀⠀⠀⠀⠀⠀⠀⠀⠀⠀⠀⠀⠀⠀⠀⠀⠀⠀⠀⠀⠀⠀⠀⠀⠀⠀⠀⠋⠈⠉⠀⠀⠀⠀⠀⠀⠀⠀⠀⠀⠀⠊⠉⠀⠀⠀⠀⠀⠀⠀⠀⠀⠀⠀⠀⠀⠀⠀⠀⠀⠀⠀⠀⠀⠀⠀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⠀⠀⠀⠀⠀⠀⠀⠀⠀⠀⠀⠀⢀⣀⣀⣀⣀⣀⣀⣀⡀⠀⠀⠀⠀⠀⠀⠀⠀⠀⠀⠀⠀⠀⠀⠀⠀⠀⠀⠀⠀⠀⠀⠀⠀⠀⠀⠀⠀⠀⠀⠀⠀⠀⠀⠀⠀⠀⠀⠀⠀⠀⠀⠀⠀⠀⠀⠀⠀⠀⠀⠀⠀⠀⠀⠀⠀⠀⠀⠀⠀⠀⠀⠀⠀⠀⠀⠀⠀⠀⠀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⠀⠀⠀⠀⠀⢀⣀⣤⣴⣶⣿⣿⣿⣿⣿⣿⣿⣿⣿⣿⣿⣿⣿⣷⣶⣤⣄⣀⠀⠀⠀⠀⠀⠀⠀⠀⠀⠀⠀⠀⠀⠀⠀⠀⠀⠀⠀⠀⠀⠀⠀⠀⠀⠀⠀⠀⠀⠀⠀⠀⠀⠀⠀⠀⠀⠀⠀⠀⠀⠀⠀⠀⠀⠀⠀⠀⠀⠀⠀⠀⠀⠀⠀⠀⠀⠀⠀⠀⠀⠀⠀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⠀⠀⣠⣴⣾⣿⣿⣿⣿⣿⣿⣿⣿⣿⣿⣿⣿⣿⣿⣿⣿⣿⣿⣿⣿⣿⣿⣿⣿⣶⣤⣀⠀⠀⠀⠀⠀⠀⠀⠀⠀⠀⠀⠀⠀⠀⠀⠀⠀⠀⠀⠀⠀⠀⠀⠀⠀⠀⠀⠀⠀⠀⠀⠀⠀⠀⠀⠀⠀⠀⠀⠀⠀⠀⠀⠀⠀⠀⠀⠀⠀⠀⠀⠀⠀⠀⠀⠀⠀⠀⠀</a:t>
            </a:r>
            <a:br/>
            <a:r>
              <a:t>⣶⣿⣿⣿⣿⣿⣿⣿⣿⣿⣿⣿⣿⣿⣿⣿⣿⣿⣿⣿⣿⣿⣿⣿⣿⣿⣿⣿⣿⣿⣿⣿⣷⣦⡀⠀⠀⠀⠀⠀⠀⠀⠀⠀⠀⠀⠀⠀⠀⠀⠀⠀⠀⠀⠀⠀⠀⠀⠀⠀⠀⠀⠀⠀⠀⠀⠀⠀⠀⠀⠀⠀⠀⠀⠀⠀⠀⠀⠀⠀⠀⠀⠀⠀⠀⠀⠀⠀⠀⠀⠀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⣿⣿⣿⣿⣿⣿⣿⣿⣿⣿⣿⣿⣿⣿⣿⣿⣿⣿⣿⣿⣿⣿⣿⣿⣿⣿⣿⣿⣿⣿⣿⣿⣿⣿⣿⣦⡀⠀⠀⠀⠀⠀⠀⠀⠀⠀⠀⠀⠀⠀⠀⠀⠀⠀⠀⠀⠀⠀⠀⠀⠀⠀⠀⠀⠀⠀⠀⠀⠀⠀⠀⠀⠀⠀⠀⠀⠀⠀⠀⠀⠀⠀⠀⠀⠀⠀⠀⠀⠀⠀⠀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⣿⣿⣿⣿⣿⣿⣿⣿⣿⣿⣿⣿⣿⣿⣿⣿⣿⣿⣿⣿⣿⣿⣿⣿⣿⣿⣿⣿⣿⣿⣿⣿⣿⣿⣿⣿⣿⣦⡀⠀⠀⠀⠀⠀⠀⠀⠀⠀⠀⠀⠀⠀⠀⠀⠀⠀⠀⠀⠀⠀⠀⠀⠀⠀⠀⠀⠀⣠⣴⣶⣶⣶⣶⣦⣄⠀⠀⠀⠀⠀⠀⠀⠀⠀⠀⠀⠀⠀⠀⠀⠀</a:t>
            </a:r>
            <a:br/>
            <a:r>
              <a:t>⣿⣿⣿⣿⣿⣿⣿⣿⣿⣿⣿⣿⣿⣿⣿⣿⣿⣿⣿⣿⣿⣿⣿⣿⣿⣿⣿⣿⣿⣿⣿⣿⣿⣿⣿⣿⣿⣿⣿⣆⠀⠀⠀⠀⠀⠀⠀⠀⠀⠀⠀⠀⠀⠀⠀⠀⠀⠀⠀⠀⠀⠀⠀⠀⠀⣠⣿⣿⣿⣿⣿⣿⣿⣿⣿⣷⡄⠀⠀⠀⠀⠀⠀⠀⠀⠀⠀⠀⠀⠀⠀</a:t>
            </a:r>
            <a:br/>
            <a:r>
              <a:t>⣿⣿⣿⣿⣿⣿⣿⣿⣿⣿⣿⣿⣿⣿⣿⣿⣿⣿⣿⣿⣿⣿⣿⣿⣿⣿⣿⣿⣿⣿⣿⣿⣿⣿⣿⣿⣿⣿⣿⣿⣧⡀⠀⠀⠀⠀⠀⠀⠀⠀⠀⠀⠀⠀⠀⠀⠀⠀⠀⠀⠀⠀⠀⠀⢰⣿⣿⣿⣿⣿⣿⣿⣿⣿⣿⣿⣿⡀⠀⠀⠀⠀⠀⠀⠀⠀⠀⠀⠀⠀⠀</a:t>
            </a:r>
            <a:br/>
            <a:r>
              <a:t>⣿⣿⣿⣿⣿⣿⣿⣿⣿⣿⣿⣿⣿⣿⣿⣿⣿⣿⣿⣿⣿⣿⣿⣿⣿⣿⣿⣿⣿⣿⣿⣿⣿⣿⣿⣿⣿⣿⣿⣿⣿⣷⡀⠀⠀⠀⠀⠀⠀⠀⠀⠀⠀⠀⠀⠀⠀⠀⠀⠀⠀⠀⠀⠀⣿⣿⣿⣿⣿⣿⣿⣿⣿⣿⣿⣿⣿⠇⠀⠀⠀⠀⠀⠀⠀⠀⠀⠀⠀⠀⠀</a:t>
            </a:r>
            <a:br/>
            <a:r>
              <a:t>⣿⣿⣿⣿⣿⣿⣿⣿⣿⣿⣿⣿⣿⣿⣿⣿⣿⣿⣿⣿⣿⣿⣿⣿⣿⣿⣿⣿⣿⣿⣿⣿⣿⣿⣿⣿⣿⣿⣿⣿⣿⣿⣷⠀⠀⠀⠀⠀⠀⠀⠀⠀⠀⠀⠀⠀⠀⠀⠀⠀⠀⠀⠀⠀⠸⣿⣿⣿⣿⣿⣿⣿⣿⣿⣿⣿⡿⠀⠀⠀⠀⠀⠀⠀⠀⠀⠀⠀⠀⠀⠀</a:t>
            </a:r>
            <a:br/>
            <a:r>
              <a:t>⣿⣿⣿⣿⣿⣿⣿⣿⣿⣿⣿⣿⣿⣿⣿⣿⣿⣿⣿⣿⣿⣿⣿⣿⣿⣿⣿⣿⣿⣿⣿⣿⣿⣿⣿⣿⣿⣿⣿⣿⣿⣿⣿⣇⠀⠀⠀⠀⠀⠀⠀⠀⠀⠀⠀⠀⠀⠀⠀⠀⠀⠀⠀⠀⠀⠙⢿⣿⣿⣿⣿⣿⣿⣿⣿⠟⠁⠀⠀⠀⠀⠀⠀⠀⠀⠀⠀⠀⠀⠀⠀</a:t>
            </a:r>
            <a:br/>
            <a:r>
              <a:t>⣿⣿⣿⣿⣿⣿⣿⣿⣿⣿⣿⣿⣿⣿⣿⣿⣿⣿⣿⣿⣿⣿⣿⣿⣿⣿⣿⣿⣿⣿⣿⣿⣿⣿⣿⣿⣿⣿⣿⣿⣿⣿⣿⣿⡄⠀⠀⠀⠀⠀⠀⠀⠀⠀⠀⠀⠀⠀⠀⠀⠀⠀⠀⠀⠀⠀⠀⠉⠛⠻⠿⠟⠛⠉⠁⠀⠀⠀⠀⠀⠀⠀⠀⠀⠀⠀⠀⠀⠀⠀⠀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⣿⣿⣿⣿⣿⣿⣿⣿⣿⣿⣿⣿⣿⣿⣿⠿⠛⠉⠉⠉⠉⠉⠙⠻⢿⣿⣿⣿⣿⣿⣿⣿⣿⣿⣿⣿⣿⣿⣿⣿⣿⣿⣿⣿⣿⡀⠀⠀⠀⠀⠀⠀⠀⠀⠀⠀⠀⠀⠀⠀⠀⠀⠀⠀⠀⠀⠀⠀⠀⠀⠀⠀⠀⠀⠀⠀⠀⠀⠀⠀⠀⠀⠀⠀⠀⠀⠀⠀⠀⠀⠀</a:t>
            </a:r>
            <a:br/>
            <a:r>
              <a:t>⣿⣿⣿⣿⣿⣿⣿⣿⣿⣿⣿⣿⣿⡟⠁⠀⠀⠀⠀⠀⠀⠀⠀⠀⠀⠙⢿⣿⣿⣿⣿⣿⣿⣿⣿⣿⣿⣿⣿⣿⣿⣿⣿⣿⣿⡇⠀⠀⠀⠀⠀⠀⠀⠀⠀⠀⠀⠀⠀⠀⠀⠀⠀⠀⠀⠀⠀⠀⠀⠀⠀⠀⠀⠀⠀⠀⠀⠀⠀⠀⠀⠀⠀⠀⠀⠀⠀⠀⠀⠀⠀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⣿⣿⣿⣿⣿⣿⣿⣿⣿⣿⣿⣿⡟⠀⠀⠀⠀⠀⠀⠀⠀⠀⠀⠀⠀⠀⠈⢿⣿⣿⣿⣿⣿⣿⣿⣿⣿⣿⣿⣿⣿⣿⣿⣿⣿⣿⠀⠀⠀⠀⠀⠀⠀⠀⠀⠀⠀⠀⠀⠀⠀⠀⠀⠀⠀⠀⠀⠀⠀⠀⠀⠀⠀⠀⠀⠀⠀⠀⠀⠀⠀⠀⠀⠀⠀⠀⠀⠀⠀⠀⠀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⣿⣿⣿⣿⣿⣿⣿⣿⣿⣿⣿⣿⠁⠀⠀⠀⠀⠀⠀⠀⠀⠀⠀⠀⠀⠀⠀⠘⣿⣿⣿⣿⣿⣿⣿⣿⣿⣿⣿⣿⣿⣿⣿⣿⣿⣿⣇⠀⠀⠀⠀⠀⠀⠀⠀⠀⠀⠀⠀⠀⠀⠀⠀⠀⠀⠀⠀⠀⠀⠀⠀⠀⠀⠀⠀⠀⠀⠀⠀⠀⠀⠀⠀⠀⠀⠀⠀⠀⠀⠀⠀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⣿⣿⣿⣿⣿⣿⣿⣿⣿⣿⣿⣿⠀⠀⠀⠀⠀⠀⠀⠀⠀⠀⠀⠀⠀⠀⠀⠀⣿⣿⣿⣿⣿⣿⣿⣿⣿⣿⣿⣿⣿⣿⣿⣿⣿⣿⣿⡆⠀⠀⠀⠀⠀⠀⠀⠀⠀⠀⠀⠀⠀⠀⠀⠀⠀⠀⠀⠀⠀⠀⠀⠀⠀⠀⠀⠀⠀⠀⠀⠀⠀⠀⠀⠀⠀⠀⠀⠀⠀⠀⠀</a:t>
            </a:r>
            <a:br/>
            <a:r>
              <a:t>⣿⣿⣿⣿⣿⣿⣿⣿⣿⣿⣿⣿⣇⠀⠀⠀⠀⠀⠀⠀⠀⠀⠀⠀⠀⠀⠀⢸⣿⣿⣿⣿⣿⣿⣿⣿⣿⣿⣿⣿⣿⣿⣿⣿⣿⣿⣿⣿⣆⠀⠀⠀⠀⠀⠀⠀⠀⠀⠀⠀⠀⠀⠀⠀⠀⠀⠀⠀⠀⠀⠀⠀⠀⠀⠀⠀⠀⠀⠀⠀⠀⠀⠀⠀⠀⠀⠀⠀⠀⠀⠀</a:t>
            </a:r>
            <a:br/>
            <a:r>
              <a:t>⣿⣿⣿⣿⣿⣿⣿⣿⣿⣿⣿⣿⣿⣆⠀⠀⠀⠀⠀⠀⠀⠀⠀⠀⠀⠀⣠⣿⣿⣿⣿⣿⣿⣿⣿⣿⣿⣿⣿⣿⣿⣿⣿⣿⣿⣿⣿⣿⣿⣆⠀⠀⠀⠀⠀⠀⠀⠀⠀⠀⠀⠀⠀⠀⠀⠀⠀⠀⠀⠀⠀⠀⠀⠀⠀⠀⠀⠀⠀⠀⠀⠀⠀⠀⠀⠀⠀⠀⠀⠀⠀</a:t>
            </a:r>
            <a:br/>
            <a:r>
              <a:t>⣿⣿⣿⣿⣿⣿⣿⣿⣿⣿⣿⣿⣿⣿⣷⣤⣀⠀⠀⠀⠀⠀⠀⢀⣠⣾⣿⣿⣿⣿⣿⣿⣿⣿⣿⣿⣿⣿⣿⣿⣿⣿⣿⣿⣿⣿⣿⣿⣿⣿⣷⡀⠀⠀⠀⠀⠀⠀⠀⠀⠀⠀⠀⠀⠀⠀⠀⠀⠀⠀⠀⠀⠀⠀⠀⠀⠀⠀⠀⠀⠀⠀⠀⠀⠀⠀⠀⠀⠀⠀⠀</a:t>
            </a:r>
            <a:br/>
            <a:r>
              <a:t>⣿⣿⣿⣿⣿⣿⣿⣿⣿⣿⣿⣿⣿⣿⣿⣿⣿⣿⣶⣶⣶⣶⣾⣿⣿⣿⣿⣿⣿⣿⣿⣿⣿⣿⣿⣿⣿⣿⣿⣿⣿⣿⣿⣿⣿⣿⣿⣿⣿⣿⣿⣿⣦⡀⠀⠀⠀⠀⠀⠀⠀⠀⠀⠀⠀⠀⠀⠀⠀⠀⠀⠀⠀⠀⠀⠀⠀⠀⠀⠀⠀⠀⠀⠀⠀⠀⠀⠀⠀⠀⠀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⣿⣿⣿⣿⣿⣿⣿⣿⣿⣿⣿⣿⣿⣿⣿⣿⣿⣿⣿⣿⣿⣿⣿⣿⣿⣿⣿⣿⣿⣿⣿⣿⣿⣿⣿⣿⣿⣿⣿⣿⣿⣿⣿⣿⣿⣿⣿⣿⣿⣿⣿⣿⣿⣿⣦⡀⠀⠀⠀⠀⠀⠀⠀⠀⠀⠀⠀⠀⠀⠀⠀⠀⠀⠀⠀⠀⠀⠀⠀⠀⠀⠀⠀⠀⠀⠀⠀⠀⠀⠀⠀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⣿⣿⣿⣿⣿⣿⣿⣿⣿⣿⣿⣿⣿⣿⣿⣿⣿⣿⣿⣿⣿⣿⣿⣿⣿⣿⣿⣿⣿⣿⣿⣿⣿⣿⣿⣿⣿⣿⣿⣿⣿⣿⣿⣿⣿⣿⣿⣿⣿⣿⣿⣿⣿⣿⣿⣿⣦⣄⠀⠀⠀⠀⠀⠀⠀⠀⠀⠀⠀⠀⠀⠀⠀⠀⠀⠀⠀⠀⠀⠀⠀⠀⠀⠀⠀⠀⠀⠀⠀⣀⡄</a:t>
            </a:r>
            <a:br/>
            <a:r>
              <a:t>⣿⣿⣿⣿⣿⣿⣿⣿⣿⣿⣿⣿⣿⣿⣿⣿⣿⣿⣿⣿⣿⣿⣿⣿⣿⣿⣿⣿⣿⣿⣿⣿⣿⣿⣿⣿⣿⣿⣿⣿⣿⣿⣿⣿⣿⣿⣿⣿⣿⣿⣿⣿⣿⣿⣿⣿⣿⣿⣿⣶⣤⣀⠀⠀⠀⠀⠀⠀⠀⠀⠀⠀⠀⠀⠀⠀⠀⠀⠀⠀⠀⠀⠀⠀⠀⠀⣀⣴⣾⣿⡇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⣿⣿⣿⣿⣿⣿⣿⣿⣿⣿⣿⣿⣿⣿⣿⣿⣿⣿⣿⣿⣿⣿⣿⣿⣿⣿⣿⣿⣿⣿⣿⣿⣿⣿⣿⣿⣿⣿⣿⣿⣿⣿⣿⣿⣿⣿⣿⣿⣿⣿⣿⣿⣿⣿⣿⣿⣿⣿⣿⣿⣿⣿⣿⣶⣤⣄⣀⣀⠀⠀⠀⠀⠀⠀⠀⠀⠀⠀⠀⠀⣀⣀⣤⣴⣾⣿⣿⣿⣿⣿⡇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⣿⣿⣿⣿⣿⣿⣿⣿⣿⣿⣿⣿⣿⣿⣿⣿⣿⣿⣿⣿⣿⣿⣿⣿⣿⣿⣿⣿⣿⣿⣿⣿⣿⣿⣿⣿⣿⣿⣿⣿⣿⣿⣿⣿⣿⣿⣿⣿⣿⣿⣿⣿⣿⣿⣿⣿⣿⣿⣿⣿⣿⣿⣿⣿⣿⣿⣿⣿⣿⣿⣿⣶⣶⣶⣶⣶⣾⣿⣿⣿⣿⣿⣿⣿⣿⣿⣿⣿⣿⣿⡇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⠀⠀⠀⠀⠀⠀⢀⣀⣠⣤⣴⣶⣶⣿⣿⣿⣿⣿⣿⣿⣿⣶⣶⣦⣤⣄⣀⠀⠀⠀⠀⠀⠀⠀⠀⠀⠀⠀⠀⠀⠀⠀⠀⠀⠀⠀⠀⠀⠀⠀⠀⠀⠀⠀⠀⠀⠀⠀⠀⠀⠀⠀⠀⠀⠀⠀⠀⠀⠀⠀⠀⠀⠀⠀⠀⠀⠀⠀⠀⠀⠀⠀⠀⠀⠀⠀⠀⠀⠀⠀⠀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⠀⠀⢀⣠⣴⣾⣿⣿⣿⣿⣿⣿⣿⣿⣿⣿⣿⣿⣿⣿⣿⣿⣿⣿⣿⣿⣿⣿⣶⣤⣀⠀⠀⠀⠀⠀⠀⠀⠀⠀⠀⠀⠀⠀⠀⠀⠀⠀⠀⠀⠀⠀⠀⠀⠀⠀⠀⠀⠀⠀⠀⠀⠀⠀⠀⠀⠀⠀⠀⠀⠀⠀⠀⠀⠀⠀⠀⠀⠀⠀⠀⠀⠀⠀⠀⠀⠀⠀⠀⠀⠀</a:t>
            </a:r>
            <a:br/>
            <a:r>
              <a:t>⣤⣾⣿⣿⣿⣿⣿⣿⣿⣿⣿⣿⣿⣿⣿⣿⣿⣿⣿⣿⣿⣿⣿⣿⣿⣿⣿⣿⣿⣿⣿⣿⣦⣄⠀⠀⠀⠀⠀⠀⠀⠀⠀⠀⠀⠀⠀⠀⠀⠀⠀⠀⠀⠀⠀⠀⠀⠀⠀⠀⠀⠀⠀⠀⠀⠀⠀⠀⠀⠀⠀⠀⠀⠀⠀⠀⠀⠀⠀⠀⠀⠀⠀⠀⠀⠀⠀⠀⠀⠀⠀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⣿⣿⣿⣿⣿⣿⣿⣿⣿⣿⣿⣿⣿⣿⣿⣿⣿⣿⣿⣿⣿⣿⣿⣿⣿⣿⣿⣿⣿⣿⣿⣿⣿⣿⣿⣦⡀⠀⠀⠀⠀⠀⠀⠀⠀⠀⠀⠀⠀⠀⠀⠀⠀⠀⠀⠀⠀⠀⠀⠀⠀⠀⠀⠀⠀⠀⠀⠀⠀⠀⠀⠀⠀⠀⠀⠀⠀⠀⠀⠀⠀⠀⠀⠀⠀⠀⠀⠀⠀⠀⠀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⣿⣿⣿⣿⣿⣿⣿⣿⣿⣿⣿⣿⣿⣿⣿⣿⣿⣿⣿⣿⣿⣿⣿⣿⣿⣿⣿⣿⣿⣿⣿⣿⣿⣿⣿⣿⣿⣦⡀⠀⠀⠀⠀⠀⠀⠀⠀⠀⠀⠀⠀⠀⠀⠀⠀⠀⠀⠀⠀⠀⠀⠀⠀⠀⠀⠀⠀⠀⠀⠀⠀⠀⠀⠀⠀⠀⠀⠀⠀⠀⠀⠀⠀⠀⠀⠀⠀⠀⠀⠀⠀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⣿⣿⣿⣿⣿⣿⣿⣿⣿⣿⣿⣿⣿⣿⣿⣿⣿⣿⣿⣿⣿⣿⣿⣿⣿⣿⣿⣿⣿⣿⣿⣿⣿⣿⣿⣿⣿⣿⣿⣿⣦⠀⠀⠀⠀⠀⠀⠀⠀⠀⠀⠀⠀⠀⠀⠀⠀⠀⠀⠀⠀⠀⠀⠀⠀⠀⠀⠀⠀⠀⠀⠀⠀⠀⠀⠀⠀⠀⠀⠀⠀⠀⠀⠀⠀⠀⠀⠀⠀⠀⠀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⣿⣿⣿⣿⣿⣿⣿⣿⣿⣿⣿⣿⣿⣿⣿⣿⣿⣿⣿⣿⣿⣿⣿⣿⣿⣿⣿⣿⣿⣿⣿⣿⣿⣿⣿⣿⣿⣿⣿⣿⣿⣧⠀⠀⠀⠀⠀⠀⠀⠀⠀⠀⠀⠀⠀⠀⠀⠀⠀⠀⠀⠀⠀⠀⠀⠀⠀⠀⠀⠀⠀⠀⠀⠀⠀⠀⠀⠀⠀⠀⠀⠀⠀⠀⠀⠀⠀⠀⠀⠀⠀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⣿⣿⣿⣿⣿⣿⣿⣿⣿⣿⣿⣿⣿⣿⣿⣿⣿⣿⣿⣿⣿⣿⣿⣿⣿⣿⣿⣿⣿⣿⣿⣿⣿⣿⣿⣿⣿⣿⣿⣿⣿⣿⣧⠀⠀⠀⠀⠀⠀⠀⠀⠀⠀⠀⠀⠀⠀⠀⠀⠀⠀⠀⠀⠀⠀⠀⠀⠀⠀⠀⠀⣀⣀⡀⠀⠀⠀⠀⠀⠀⠀⠀⠀⠀⠀⠀⠀⠀⠀⠀⠀</a:t>
            </a:r>
            <a:br/>
            <a:r>
              <a:t>⣿⣿⣿⣿⣿⣿⣿⣿⣿⣿⣿⣿⣿⣿⣿⣿⣿⣿⣿⣿⣿⣿⣿⣿⣿⣿⣿⣿⣿⣿⣿⣿⣿⣿⣿⣿⣿⣿⣿⣿⣿⣿⣿⣇⠀⠀⠀⠀⠀⠀⠀⠀⠀⠀⠀⠀⠀⠀⠀⠀⠀⠀⠀⠀⠀⠀⠀⢀⣴⣾⣿⣿⣿⣿⣿⣶⣄⠀⠀⠀⠀⠀⠀⠀⠀⠀⠀⠀⠀⠀⠀</a:t>
            </a:r>
            <a:br/>
            <a:r>
              <a:t>⣿⣿⣿⣿⣿⣿⣿⣿⣿⣿⣿⣿⣿⣿⣿⣿⣿⣿⣿⣿⣿⣿⣿⣿⣿⣿⣿⣿⣿⣿⣿⣿⣿⣿⣿⣿⣿⣿⣿⣿⣿⣿⣿⣿⡄⠀⠀⠀⠀⠀⠀⠀⠀⠀⠀⠀⠀⠀⠀⠀⠀⠀⠀⠀⠀⠀⣰⣿⣿⣿⣿⣿⣿⣿⣿⣿⣿⣷⡀⠀⠀⠀⠀⠀⠀⠀⠀⠀⠀⠀⠀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⣿⣿⣿⣿⣿⣿⣿⣿⣿⣿⣿⣿⣿⣿⣿⣿⣿⣿⣿⣿⣿⣿⣿⣿⣿⣿⣿⣿⣿⣿⣿⣿⣿⣿⣿⣿⣿⣿⣿⣿⣿⣿⣿⣿⣧⠀⠀⠀⠀⠀⠀⠀⠀⠀⠀⠀⠀⠀⠀⠀⠀⠀⠀⠀⠀⢰⣿⣿⣿⣿⣿⣿⣿⣿⣿⣿⣿⣿⣧⠀⠀⠀⠀⠀⠀⠀⠀⠀⠀⠀⠀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⣿⣿⣿⣿⣿⣿⣿⣿⣿⣿⣿⣿⣿⣿⣿⣿⣿⣿⣿⣿⣿⣿⣿⣿⣿⣿⣿⣿⣿⣿⣿⣿⣿⣿⣿⣿⣿⣿⣿⣿⣿⣿⣿⣿⣿⠀⠀⠀⠀⠀⠀⠀⠀⠀⠀⠀⠀⠀⠀⠀⠀⠀⠀⠀⠀⢸⣿⣿⣿⣿⣿⣿⣿⣿⣿⣿⣿⣿⡟⠀⠀⠀⠀⠀⠀⠀⠀⠀⠀⠀⠀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⣿⣿⣿⣿⣿⣿⣿⣿⣿⣿⣿⣿⣿⣿⣿⣿⣿⣿⣿⣿⣿⣿⣿⣿⣿⣿⣿⣿⣿⣿⣿⣿⣿⣿⣿⣿⣿⣿⣿⣿⣿⣿⣿⣿⣿⠀⠀⠀⠀⠀⠀⠀⠀⠀⠀⠀⠀⠀⠀⠀⠀⠀⠀⠀⠀⠀⢿⣿⣿⣿⣿⣿⣿⣿⣿⣿⣿⡿⠃⠀⠀⠀⠀⠀⠀⠀⠀⠀⠀⠀⠀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⣿⣿⣿⣿⣿⣿⣿⣿⣿⣿⣿⣿⣿⣿⣿⣿⣿⣿⣿⣿⣿⣿⣿⣿⣿⣿⣿⣿⣿⣿⣿⣿⣿⣿⣿⣿⣿⣿⣿⣿⣿⣿⣿⣿⣿⠀⠀⠀⠀⠀⠀⠀⠀⠀⠀⠀⠀⠀⠀⠀⠀⠀⠀⠀⠀⠀⠀⠙⢿⣿⣿⣿⣿⣿⣿⡿⠟⠁⠀⠀⠀⠀⠀⠀⠀⠀⠀⠀⠀⠀⠀</a:t>
            </a:r>
            <a:br/>
            <a:r>
              <a:t>⣿⣿⣿⣿⣿⣿⣿⣿⣿⣿⣿⣿⣿⣿⣿⠿⠛⠛⠛⠛⠛⠿⣿⣿⣿⣿⣿⣿⣿⣿⣿⣿⣿⣿⣿⣿⣿⣿⣿⣿⣿⣿⣿⣿⣿⠀⠀⠀⠀⠀⠀⠀⠀⠀⠀⠀⠀⠀⠀⠀⠀⠀⠀⠀⠀⠀⠀⠀⠀⠈⠉⠉⠉⠉⠁⠀⠀⠀⠀⠀⠀⠀⠀⠀⠀⠀⠀⠀⠀⠀⠀</a:t>
            </a:r>
            <a:br/>
            <a:r>
              <a:t>⣿⣿⣿⣿⣿⣿⣿⣿⣿⣿⣿⣿⡿⠋⠁⠀⠀⠀⠀⠀⠀⠀⠀⠙⢿⣿⣿⣿⣿⣿⣿⣿⣿⣿⣿⣿⣿⣿⣿⣿⣿⣿⣿⣿⡟⠀⠀⠀⠀⠀⠀⠀⠀⠀⠀⠀⠀⠀⠀⠀⠀⠀⠀⠀⠀⠀⠀⠀⠀⠀⠀⠀⠀⠀⠀⠀⠀⠀⠀⠀⠀⠀⠀⠀⠀⠀⠀⠀⠀⠀⠀</a:t>
            </a:r>
            <a:br/>
            <a:r>
              <a:t>⣿⣿⣿⣿⣿⣿⣿⣿⣿⣿⣿⡟⠀⠀⠀⠀⠀⠀⠀⠀⠀⠀⠀⠀⠀⠹⣿⣿⣿⣿⣿⣿⣿⣿⣿⣿⣿⣿⣿⣿⣿⣿⣿⣿⡇⠀⠀⠀⠀⠀⠀⠀⠀⠀⠀⠀⠀⠀⠀⠀⠀⠀⠀⠀⠀⠀⠀⠀⠀⠀⠀⠀⠀⠀⠀⠀⠀⠀⠀⠀⠀⠀⠀⠀⠀⠀⠀⠀⠀⠀⠀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⣿⣿⣿⣿⣿⣿⣿⣿⣿⣿⣿⠀⠀⠀⠀⠀⠀⠀⠀⠀⠀⠀⠀⠀⠀⠀⢻⣿⣿⣿⣿⣿⣿⣿⣿⣿⣿⣿⣿⣿⣿⣿⣿⣿⡇⠀⠀⠀⠀⠀⠀⠀⠀⠀⠀⠀⠀⠀⠀⠀⠀⠀⠀⠀⠀⠀⠀⠀⠀⠀⠀⠀⠀⠀⠀⠀⠀⠀⠀⠀⠀⠀⠀⠀⠀⠀⠀⠀⠀⠀⠀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⣿⣿⣿⣿⣿⣿⣿⣿⣿⣿⣿⠀⠀⠀⠀⠀⠀⠀⠀⠀⠀⠀⠀⠀⠀⠀⢸⣿⣿⣿⣿⣿⣿⣿⣿⣿⣿⣿⣿⣿⣿⣿⣿⣿⡇⠀⠀⠀⠀⠀⠀⠀⠀⠀⠀⠀⠀⠀⠀⠀⠀⠀⠀⠀⠀⠀⠀⠀⠀⠀⠀⠀⠀⠀⠀⠀⠀⠀⠀⠀⠀⠀⠀⠀⠀⠀⠀⠀⠀⠀⠀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⣿⣿⣿⣿⣿⣿⣿⣿⣿⣿⣿⡀⠀⠀⠀⠀⠀⠀⠀⠀⠀⠀⠀⠀⠀⠀⣸⣿⣿⣿⣿⣿⣿⣿⣿⣿⣿⣿⣿⣿⣿⣿⣿⣿⣿⠀⠀⠀⠀⠀⠀⠀⠀⠀⠀⠀⠀⠀⠀⠀⠀⠀⠀⠀⠀⠀⠀⠀⠀⠀⠀⠀⠀⠀⠀⠀⠀⠀⠀⠀⠀⠀⠀⠀⠀⠀⠀⠀⠀⠀⠀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⣿⣿⣿⣿⣿⣿⣿⣿⣿⣿⣿⣧⡀⠀⠀⠀⠀⠀⠀⠀⠀⠀⠀⠀⠀⣠⣿⣿⣿⣿⣿⣿⣿⣿⣿⣿⣿⣿⣿⣿⣿⣿⣿⣿⣿⡄⠀⠀⠀⠀⠀⠀⠀⠀⠀⠀⠀⠀⠀⠀⠀⠀⠀⠀⠀⠀⠀⠀⠀⠀⠀⠀⠀⠀⠀⠀⠀⠀⠀⠀⠀⠀⠀⠀⠀⠀⠀⠀⠀⠀⠀</a:t>
            </a:r>
            <a:br/>
            <a:r>
              <a:t>⣿⣿⣿⣿⣿⣿⣿⣿⣿⣿⣿⣿⣷⣄⡀⠀⠀⠀⠀⠀⠀⠀⠀⢀⣴⣿⣿⣿⣿⣿⣿⣿⣿⣿⣿⣿⣿⣿⣿⣿⣿⣿⣿⣿⣿⣧⠀⠀⠀⠀⠀⠀⠀⠀⠀⠀⠀⠀⠀⠀⠀⠀⠀⠀⠀⠀⠀⠀⠀⠀⠀⠀⠀⠀⠀⠀⠀⠀⠀⠀⠀⠀⠀⠀⠀⠀⠀⠀⠀⠀⠀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⣿⣿⣿⣿⣿⣿⣿⣿⣿⣿⣿⣿⣿⣿⣿⣶⣤⣤⣤⣠⣤⣴⣾⣿⣿⣿⣿⣿⣿⣿⣿⣿⣿⣿⣿⣿⣿⣿⣿⣿⣿⣿⣿⣿⣿⣿⣆⠀⠀⠀⠀⠀⠀⠀⠀⠀⠀⠀⠀⠀⠀⠀⠀⠀⠀⠀⠀⠀⠀⠀⠀⠀⠀⠀⠀⠀⠀⠀⠀⠀⠀⠀⠀⠀⠀⠀⠀⠀⠀⠀⠀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⣿⣿⣿⣿⣿⣿⣿⣿⣿⣿⣿⣿⣿⣿⣿⣿⣿⣿⣿⣿⣿⣿⣿⣿⣿⣿⣿⣿⣿⣿⣿⣿⣿⣿⣿⣿⣿⣿⣿⣿⣿⣿⣿⣿⣿⣿⣿⣿⣆⠀⠀⠀⠀⠀⠀⠀⠀⠀⠀⠀⠀⠀⠀⠀⠀⠀⠀⠀⠀⠀⠀⠀⠀⠀⠀⠀⠀⠀⠀⠀⠀⠀⠀⠀⠀⠀⠀⠀⠀⠀⠀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⣿⣿⣿⣿⣿⣿⣿⣿⣿⣿⣿⣿⣿⣿⣿⣿⣿⣿⣿⣿⣿⣿⣿⣿⣿⣿⣿⣿⣿⣿⣿⣿⣿⣿⣿⣿⣿⣿⣿⣿⣿⣿⣿⣿⣿⣿⣿⣿⣿⣦⠀⠀⠀⠀⠀⠀⠀⠀⠀⠀⠀⠀⠀⠀⠀⠀⠀⠀⠀⠀⠀⠀⠀⠀⠀⠀⠀⠀⠀⠀⠀⠀⠀⠀⠀⠀⠀⠀⠀⠀⠀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⣿⣿⣿⣿⣿⣿⣿⣿⣿⣿⣿⣿⣿⣿⣿⣿⣿⣿⣿⣿⣿⣿⣿⣿⣿⣿⣿⣿⣿⣿⣿⣿⣿⣿⣿⣿⣿⣿⣿⣿⣿⣿⣿⣿⣿⣿⣿⣿⣿⣿⣿⣿⣦⡀⠀⠀⠀⠀⠀⠀⠀⠀⠀⠀⠀⠀⠀⠀⠀⠀⠀⠀⠀⠀⠀⠀⠀⠀⠀⠀⠀⠀⠀⠀⠀⠀⠀⠀⠀⠀⠀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⣿⣿⣿⣿⣿⣿⣿⣿⣿⣿⣿⣿⣿⣿⣿⣿⣿⣿⣿⣿⣿⣿⣿⣿⣿⣿⣿⣿⣿⣿⣿⣿⣿⣿⣿⣿⣿⣿⣿⣿⣿⣿⣿⣿⣿⣿⣿⣿⣿⣿⣿⣿⣿⣿⣦⣀⠀⠀⠀⠀⠀⠀⠀⠀⠀⠀⠀⠀⠀⠀⠀⠀⠀⠀⠀⠀⠀⠀⠀⠀⠀⠀⠀⠀⠀⠀⠀⠀⠀⠀⠀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⣿⣿⣿⣿⣿⣿⣿⣿⣿⣿⣿⣿⣿⣿⣿⣿⣿⣿⣿⣿⣿⣿⣿⣿⣿⣿⣿⣿⣿⣿⣿⣿⣿⣿⣿⣿⣿⣿⣿⣿⣿⣿⣿⣿⣿⣿⣿⣿⣿⣿⣿⣿⣿⣿⣿⣿⣷⣤⡀⠀⠀⠀⠀⠀⠀⠀⠀⠀⠀⠀⠀⠀⠀⠀⠀⠀⠀⠀⠀⠀⠀⠀⠀⠀⠀⠀⠀⠀⣀⣴⡆</a:t>
            </a:r>
            <a:br/>
            <a:r>
              <a:t>⣿⣿⣿⣿⣿⣿⣿⣿⣿⣿⣿⣿⣿⣿⣿⣿⣿⣿⣿⣿⣿⣿⣿⣿⣿⣿⣿⣿⣿⣿⣿⣿⣿⣿⣿⣿⣿⣿⣿⣿⣿⣿⣿⣿⣿⣿⣿⣿⣿⣿⣿⣿⣿⣿⣿⣿⣿⣿⣿⣷⣦⣄⣀⠀⠀⠀⠀⠀⠀⠀⠀⠀⠀⠀⠀⠀⠀⠀⠀⠀⠀⠀⠀⠀⣀⣤⣶⣾⣿⣿⡇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⣿⣿⣿⣿⣿⣿⣿⣿⣿⣿⣿⣿⣿⣿⣿⣿⣿⣿⣿⣿⣿⣿⣿⣿⣿⣿⣿⣿⣿⣿⣿⣿⣿⣿⣿⣿⣿⣿⣿⣿⣿⣿⣿⣿⣿⣿⣿⣿⣿⣿⣿⣿⣿⣿⣿⣿⣿⣿⣿⣿⣿⣿⣿⣿⣶⣦⣤⣤⣀⣀⣀⣀⣀⣀⣀⣀⣀⣀⣀⣤⣤⣶⣾⣿⣿⣿⣿⣿⣿⣿⡇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⠀⠀⠀⠀⠀⠀⣀⣠⣤⣶⣾⣿⣿⣿⣿⣿⣿⣿⣿⣿⣿⣿⣿⣿⣶⣶⣤⣀⡀⠀⠀⠀⠀⠀⠀⠀⠀⠀⠀⠀⠀⠀⠀⠀⠀⠀⠀⠀⠀⠀⠀⠀⠀⠀⠀⠀⠀⠀⠀⠀⠀⠀⠀⠀⠀⠀⠀⠀⠀⠀⠀⠀⠀⠀⠀⠀⠀⠀⠀⠀⠀⠀⠀⠀⠀⠀⠀⠀⠀⠀⠀</a:t>
            </a:r>
            <a:br/>
            <a:r>
              <a:t>⠀⠀⣀⣤⣶⣿⣿⣿⣿⣿⣿⣿⣿⣿⣿⣿⣿⣿⣿⣿⣿⣿⣿⣿⣿⣿⣿⣿⣿⣷⣦⣄⠀⠀⠀⠀⠀⠀⠀⠀⠀⠀⠀⠀⠀⠀⠀⠀⠀⠀⠀⠀⠀⠀⠀⠀⠀⠀⠀⠀⠀⠀⠀⠀⠀⠀⠀⠀⠀⠀⠀⠀⠀⠀⠀⠀⠀⠀⠀⠀⠀⠀⠀⠀⠀⠀⠀⠀⠀⠀⠀</a:t>
            </a:r>
            <a:br/>
            <a:r>
              <a:t>⣴⣿⣿⣿⣿⣿⣿⣿⣿⣿⣿⣿⣿⣿⣿⣿⣿⣿⣿⣿⣿⣿⣿⣿⣿⣿⣿⣿⣿⣿⣿⣿⣿⣶⣄⠀⠀⠀⠀⠀⠀⠀⠀⠀⠀⠀⠀⠀⠀⠀⠀⠀⠀⠀⠀⠀⠀⠀⠀⠀⠀⠀⠀⠀⠀⠀⠀⠀⠀⠀⠀⠀⠀⠀⠀⠀⠀⠀⠀⠀⠀⠀⠀⠀⠀⠀⠀⠀⠀⠀⠀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⣿⣿⣿⣿⣿⣿⣿⣿⣿⣿⣿⣿⣿⣿⣿⣿⣿⣿⣿⣿⣿⣿⣿⣿⣿⣿⣿⣿⣿⣿⣿⣿⣿⣿⣿⣷⣦⡀⠀⠀⠀⠀⠀⠀⠀⠀⠀⠀⠀⠀⠀⠀⠀⠀⠀⠀⠀⠀⠀⠀⠀⠀⠀⠀⠀⠀⠀⠀⠀⠀⠀⠀⠀⠀⠀⠀⠀⠀⠀⠀⠀⠀⠀⠀⠀⠀⠀⠀⠀⠀⠀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⣿⣿⣿⣿⣿⣿⣿⣿⣿⣿⣿⣿⣿⣿⣿⣿⣿⣿⣿⣿⣿⣿⣿⣿⣿⣿⣿⣿⣿⣿⣿⣿⣿⣿⣿⣿⣿⣿⣆⠀⠀⠀⠀⠀⠀⠀⠀⠀⠀⠀⠀⠀⠀⠀⠀⠀⠀⠀⠀⠀⠀⠀⠀⠀⠀⠀⠀⠀⠀⠀⠀⠀⠀⠀⠀⠀⠀⠀⠀⠀⠀⠀⠀⠀⠀⠀⠀⠀⠀⠀⠀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⣿⣿⣿⣿⣿⣿⣿⣿⣿⣿⣿⣿⣿⣿⣿⣿⣿⣿⣿⣿⣿⣿⣿⣿⣿⣿⣿⣿⣿⣿⣿⣿⣿⣿⣿⣿⣿⣿⣿⣿⣿⣆⠀⠀⠀⠀⠀⠀⠀⠀⠀⠀⠀⠀⠀⠀⠀⠀⠀⠀⠀⠀⠀⠀⠀⠀⠀⠀⠀⠀⠀⠀⠀⠀⠀⠀⠀⠀⠀⠀⠀⠀⠀⠀⠀⠀⠀⠀⠀⠀⠀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⣿⣿⣿⣿⣿⣿⣿⣿⣿⣿⣿⣿⣿⣿⣿⣿⣿⣿⣿⣿⣿⣿⣿⣿⣿⣿⣿⣿⣿⣿⣿⣿⣿⣿⣿⣿⣿⣿⣿⣿⣿⣿⣆⠀⠀⠀⠀⠀⠀⠀⠀⠀⠀⠀⠀⠀⠀⠀⠀⠀⠀⠀⠀⠀⠀⠀⠀⠀⠀⠀⠀⠀⠀⠀⠀⠀⠀⠀⠀⠀⠀⠀⠀⠀⠀⠀⠀⠀⠀⠀⠀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⣿⣿⣿⣿⣿⣿⣿⣿⣿⣿⣿⣿⣿⣿⣿⣿⣿⣿⣿⣿⣿⣿⣿⣿⣿⣿⣿⣿⣿⣿⣿⣿⣿⣿⣿⣿⣿⣿⣿⣿⣿⣿⣿⣿⣧⠀⠀⠀⠀⠀⠀⠀⠀⠀⠀⠀⠀⠀⠀⠀⠀⠀⠀⠀⠀⠀⠀⠀⠀⢀⣀⣤⣤⣤⣀⡀⠀⠀⠀⠀⠀⠀⠀⠀⠀⠀⠀⠀⠀⠀⠀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⣿⣿⣿⣿⣿⣿⣿⣿⣿⣿⣿⣿⣿⣿⣿⣿⣿⣿⣿⣿⣿⣿⣿⣿⣿⣿⣿⣿⣿⣿⣿⣿⣿⣿⣿⣿⣿⣿⣿⣿⣿⣿⣿⣿⣿⡀⠀⠀⠀⠀⠀⠀⠀⠀⠀⠀⠀⠀⠀⠀⠀⠀⠀⠀⠀⠀⠀⢀⣴⣿⣿⣿⣿⣿⣿⣿⣷⣄⠀⠀⠀⠀⠀⠀⠀⠀⠀⠀⠀⠀⠀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⣿⣿⣿⣿⣿⣿⣿⣿⣿⣿⣿⣿⣿⣿⣿⣿⣿⣿⣿⣿⣿⣿⣿⣿⣿⣿⣿⣿⣿⣿⣿⣿⣿⣿⣿⣿⣿⣿⣿⣿⣿⣿⣿⣿⣿⡇⠀⠀⠀⠀⠀⠀⠀⠀⠀⠀⠀⠀⠀⠀⠀⠀⠀⠀⠀⠀⢰⣿⣿⣿⣿⣿⣿⣿⣿⣿⣿⣿⣧⠀⠀⠀⠀⠀⠀⠀⠀⠀⠀⠀⠀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⣿⣿⣿⣿⣿⣿⣿⣿⣿⣿⣿⣿⣿⣿⣿⣿⣿⣿⣿⣿⣿⣿⣿⣿⣿⣿⣿⣿⣿⣿⣿⣿⣿⣿⣿⣿⣿⣿⣿⣿⣿⣿⣿⣿⣿⡇⠀⠀⠀⠀⠀⠀⠀⠀⠀⠀⠀⠀⠀⠀⠀⠀⠀⠀⠀⠀⣿⣿⣿⣿⣿⣿⣿⣿⣿⣿⣿⣿⣿⡆⠀⠀⠀⠀⠀⠀⠀⠀⠀⠀⠀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⣿⣿⣿⣿⣿⣿⣿⣿⣿⣿⣿⣿⣿⣿⣿⣿⣿⣿⣿⣿⣿⣿⣿⣿⣿⣿⣿⣿⣿⣿⣿⣿⣿⣿⣿⣿⣿⣿⣿⣿⣿⣿⣿⣿⣿⡇⠀⠀⠀⠀⠀⠀⠀⠀⠀⠀⠀⠀⠀⠀⠀⠀⠀⠀⠀⠀⢿⣿⣿⣿⣿⣿⣿⣿⣿⣿⣿⣿⣿⠁⠀⠀⠀⠀⠀⠀⠀⠀⠀⠀⠀</a:t>
            </a:r>
            <a:br/>
            <a:r>
              <a:t>⣿⣿⣿⣿⣿⣿⣿⣿⣿⣿⣿⣿⣿⣿⣿⡿⠿⠿⠿⠿⢿⣿⣿⣿⣿⣿⣿⣿⣿⣿⣿⣿⣿⣿⣿⣿⣿⣿⣿⣿⣿⣿⣿⣿⣿⡇⠀⠀⠀⠀⠀⠀⠀⠀⠀⠀⠀⠀⠀⠀⠀⠀⠀⠀⠀⠀⠘⢿⣿⣿⣿⣿⣿⣿⣿⣿⣿⣿⠃⠀⠀⠀⠀⠀⠀⠀⠀⠀⠀⠀⠀</a:t>
            </a:r>
            <a:br/>
            <a:r>
              <a:t>⣿⣿⣿⣿⣿⣿⣿⣿⣿⣿⣿⣿⡿⠛⠁⠀⠀⠀⠀⠀⠀⠈⠙⢿⣿⣿⣿⣿⣿⣿⣿⣿⣿⣿⣿⣿⣿⣿⣿⣿⣿⣿⣿⣿⣿⠁⠀⠀⠀⠀⠀⠀⠀⠀⠀⠀⠀⠀⠀⠀⠀⠀⠀⠀⠀⠀⠀⠀⠙⠿⣿⣿⣿⣿⣿⠿⠛⠁⠀⠀⠀⠀⠀⠀⠀⠀⠀⠀⠀⠀⠀</a:t>
            </a:r>
            <a:br/>
            <a:r>
              <a:t>⣿⣿⣿⣿⣿⣿⣿⣿⣿⣿⣿⠟⠀⠀⠀⠀⠀⠀⠀⠀⠀⠀⠀⠀⠙⣿⣿⣿⣿⣿⣿⣿⣿⣿⣿⣿⣿⣿⣿⣿⣿⣿⣿⣿⡏⠀⠀⠀⠀⠀⠀⠀⠀⠀⠀⠀⠀⠀⠀⠀⠀⠀⠀⠀⠀⠀⠀⠀⠀⠀⠀⠀⠀⠀⠀⠀⠀⠀⠀⠀⠀⠀⠀⠀⠀⠀⠀⠀⠀⠀⠀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⣿⣿⣿⣿⣿⣿⣿⣿⣿⣿⡟⠀⠀⠀⠀⠀⠀⠀⠀⠀⠀⠀⠀⠀⠀⠘⣿⣿⣿⣿⣿⣿⣿⣿⣿⣿⣿⣿⣿⣿⣿⣿⣿⣿⠇⠀⠀⠀⠀⠀⠀⠀⠀⠀⠀⠀⠀⠀⠀⠀⠀⠀⠀⠀⠀⠀⠀⠀⠀⠀⠀⠀⠀⠀⠀⠀⠀⠀⠀⠀⠀⠀⠀⠀⠀⠀⠀⠀⠀⠀⠀</a:t>
            </a:r>
            <a:br/>
            <a:r>
              <a:t>⣿⣿⣿⣿⣿⣿⣿⣿⣿⣿⡇⠀⠀⠀⠀⠀⠀⠀⠀⠀⠀⠀⠀⠀⠀⠀⣿⣿⣿⣿⣿⣿⣿⣿⣿⣿⣿⣿⣿⣿⣿⣿⣿⣿⠀⠀⠀⠀⠀⠀⠀⠀⠀⠀⠀⠀⠀⠀⠀⠀⠀⠀⠀⠀⠀⠀⠀⠀⠀⠀⠀⠀⠀⠀⠀⠀⠀⠀⠀⠀⠀⠀⠀⠀⠀⠀⠀⠀⠀⠀⠀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⣿⣿⣿⣿⣿⣿⣿⣿⣿⣿⡇⠀⠀⠀⠀⠀⠀⠀⠀⠀⠀⠀⠀⠀⠀⠀⣿⣿⣿⣿⣿⣿⣿⣿⣿⣿⣿⣿⣿⣿⣿⣿⣿⣿⠀⠀⠀⠀⠀⠀⠀⠀⠀⠀⠀⠀⠀⠀⠀⠀⠀⠀⠀⠀⠀⠀⠀⠀⠀⠀⠀⠀⠀⠀⠀⠀⠀⠀⠀⠀⠀⠀⠀⠀⠀⠀⠀⠀⠀⠀⠀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⣿⣿⣿⣿⣿⣿⣿⣿⣿⣿⣿⡀⠀⠀⠀⠀⠀⠀⠀⠀⠀⠀⠀⠀⠀⣸⣿⣿⣿⣿⣿⣿⣿⣿⣿⣿⣿⣿⣿⣿⣿⣿⣿⣿⠀⠀⠀⠀⠀⠀⠀⠀⠀⠀⠀⠀⠀⠀⠀⠀⠀⠀⠀⠀⠀⠀⠀⠀⠀⠀⠀⠀⠀⠀⠀⠀⠀⠀⠀⠀⠀⠀⠀⠀⠀⠀⠀⠀⠀⠀⠀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⣿⣿⣿⣿⣿⣿⣿⣿⣿⣿⣿⣿⣆⠀⠀⠀⠀⠀⠀⠀⠀⠀⠀⢀⣴⣿⣿⣿⣿⣿⣿⣿⣿⣿⣿⣿⣿⣿⣿⣿⣿⣿⣿⣿⡆⠀⠀⠀⠀⠀⠀⠀⠀⠀⠀⠀⠀⠀⠀⠀⠀⠀⠀⠀⠀⠀⠀⠀⠀⠀⠀⠀⠀⠀⠀⠀⠀⠀⠀⠀⠀⠀⠀⠀⠀⠀⠀⠀⠀⠀⠀</a:t>
            </a:r>
            <a:br/>
            <a:r>
              <a:t>⣿⣿⣿⣿⣿⣿⣿⣿⣿⣿⣿⣿⣿⣿⣦⣄⣀⣀⣀⣀⣀⣤⣶⣿⣿⣿⣿⣿⣿⣿⣿⣿⣿⣿⣿⣿⣿⣿⣿⣿⣿⣿⣿⣿⣧⠀⠀⠀⠀⠀⠀⠀⠀⠀⠀⠀⠀⠀⠀⠀⠀⠀⠀⠀⠀⠀⠀⠀⠀⠀⠀⠀⠀⠀⠀⠀⠀⠀⠀⠀⠀⠀⠀⠀⠀⠀⠀⠀⠀⠀⠀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⣿⣿⣿⣿⣿⣿⣿⣿⣿⣿⣿⣿⣿⣿⣿⣿⣿⣿⣿⣿⣿⣿⣿⣿⣿⣿⣿⣿⣿⣿⣿⣿⣿⣿⣿⣿⣿⣿⣿⣿⣿⣿⣿⣿⣿⣿⣿⣧⠀⠀⠀⠀⠀⠀⠀⠀⠀⠀⠀⠀⠀⠀⠀⠀⠀⠀⠀⠀⠀⠀⠀⠀⠀⠀⠀⠀⠀⠀⠀⠀⠀⠀⠀⠀⠀⠀⠀⠀⠀⠀⠀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⣿⣿⣿⣿⣿⣿⣿⣿⣿⣿⣿⣿⣿⣿⣿⣿⣿⣿⣿⣿⣿⣿⣿⣿⣿⣿⣿⣿⣿⣿⣿⣿⣿⣿⣿⣿⣿⣿⣿⣿⣿⣿⣿⣿⣿⣿⣿⣿⣧⡀⠀⠀⠀⠀⠀⠀⠀⠀⠀⠀⠀⠀⠀⠀⠀⠀⠀⠀⠀⠀⠀⠀⠀⠀⠀⠀⠀⠀⠀⠀⠀⠀⠀⠀⠀⠀⠀⠀⠀⠀⠀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⣿⣿⣿⣿⣿⣿⣿⣿⣿⣿⣿⣿⣿⣿⣿⣿⣿⣿⣿⣿⣿⣿⣿⣿⣿⣿⣿⣿⣿⣿⣿⣿⣿⣿⣿⣿⣿⣿⣿⣿⣿⣿⣿⣿⣿⣿⣿⣿⣿⣷⣄⠀⠀⠀⠀⠀⠀⠀⠀⠀⠀⠀⠀⠀⠀⠀⠀⠀⠀⠀⠀⠀⠀⠀⠀⠀⠀⠀⠀⠀⠀⠀⠀⠀⠀⠀⠀⠀⠀⠀⠀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⣿⣿⣿⣿⣿⣿⣿⣿⣿⣿⣿⣿⣿⣿⣿⣿⣿⣿⣿⣿⣿⣿⣿⣿⣿⣿⣿⣿⣿⣿⣿⣿⣿⣿⣿⣿⣿⣿⣿⣿⣿⣿⣿⣿⣿⣿⣿⣿⣿⣿⣿⣧⡀⠀⠀⠀⠀⠀⠀⠀⠀⠀⠀⠀⠀⠀⠀⠀⠀⠀⠀⠀⠀⠀⠀⠀⠀⠀⠀⠀⠀⠀⠀⠀⠀⠀⠀⠀⠀⠀⠀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⣿⣿⣿⣿⣿⣿⣿⣿⣿⣿⣿⣿⣿⣿⣿⣿⣿⣿⣿⣿⣿⣿⣿⣿⣿⣿⣿⣿⣿⣿⣿⣿⣿⣿⣿⣿⣿⣿⣿⣿⣿⣿⣿⣿⣿⣿⣿⣿⣿⣿⣿⣿⣿⣦⣀⠀⠀⠀⠀⠀⠀⠀⠀⠀⠀⠀⠀⠀⠀⠀⠀⠀⠀⠀⠀⠀⠀⠀⠀⠀⠀⠀⠀⠀⠀⠀⠀⠀⠀⠀⠀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⣿⣿⣿⣿⣿⣿⣿⣿⣿⣿⣿⣿⣿⣿⣿⣿⣿⣿⣿⣿⣿⣿⣿⣿⣿⣿⣿⣿⣿⣿⣿⣿⣿⣿⣿⣿⣿⣿⣿⣿⣿⣿⣿⣿⣿⣿⣿⣿⣿⣿⣿⣿⣿⣿⣿⣷⣤⡀⠀⠀⠀⠀⠀⠀⠀⠀⠀⠀⠀⠀⠀⠀⠀⠀⠀⠀⠀⠀⠀⠀⠀⠀⠀⠀⠀⠀⠀⠀⢀⣤⡆</a:t>
            </a:r>
            <a:br/>
            <a:r>
              <a:t>⣿⣿⣿⣿⣿⣿⣿⣿⣿⣿⣿⣿⣿⣿⣿⣿⣿⣿⣿⣿⣿⣿⣿⣿⣿⣿⣿⣿⣿⣿⣿⣿⣿⣿⣿⣿⣿⣿⣿⣿⣿⣿⣿⣿⣿⣿⣿⣿⣿⣿⣿⣿⣿⣿⣿⣿⣿⣿⣷⣦⣄⡀⠀⠀⠀⠀⠀⠀⠀⠀⠀⠀⠀⠀⠀⠀⠀⠀⠀⠀⠀⠀⠀⠀⢀⣠⣴⣾⣿⣿⡇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⣠⣶⣿⣿⣿⣿⣿⣿⣿⣿⣿⣿⣿⣿⣿⣿⣿⣿⣿⣿⣿⣿⣿⣿⣿⣿⣿⣿⣿⣿⣿⣿⣿⣿⣿⣦⣀⠀⠀⠀⠀⠀⠀⠀⠀⠀⠀⠀⠀⠀⠀⠀⠀⠀⠀⠀⠀⠀⠀⠀⠀⠀⠀⠀⠀⠀⠀⠀⠀⠀⠀⠀⠀⠀⠀⠀⠀⠀⠀⠀⠀⠀⠀⠀⠀⠀⠀⠀⠀⠀⠀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⣿⣿⣿⣿⣿⣿⣿⣿⣿⣿⣿⣿⣿⣿⣿⣿⣿⣿⣿⣿⣿⣿⣿⣿⣿⣿⣿⣿⣿⣿⣿⣿⣿⣿⣿⣿⣿⣿⣿⣷⡄⠀⠀⠀⠀⠀⠀⠀⠀⠀⠀⠀⠀⠀⠀⠀⠀⠀⠀⠀⠀⠀⠀⠀⠀⠀⠀⠀⠀⠀⠀⠀⠀⠀⠀⠀⠀⠀⠀⠀⠀⠀⠀⠀⠀⠀⠀⠀⠀⠀⠀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⣿⣿⣿⣿⣿⣿⣿⣿⣿⣿⣿⣿⣿⣿⣿⣿⣿⣿⣿⣿⣿⣿⣿⣿⣿⣿⣿⣿⣿⣿⣿⣿⣿⣿⣿⣿⣿⣿⣿⣿⣿⣦⠀⠀⠀⠀⠀⠀⠀⠀⠀⠀⠀⠀⠀⠀⠀⠀⠀⠀⠀⠀⠀⠀⠀⠀⠀⠀⠀⠀⠀⠀⠀⠀⠀⠀⠀⠀⠀⠀⠀⠀⠀⠀⠀⠀⠀⠀⠀⠀⠀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⣿⣿⣿⣿⣿⣿⣿⣿⣿⣿⣿⣿⣿⣿⣿⣿⣿⣿⣿⣿⣿⣿⣿⣿⣿⣿⣿⣿⣿⣿⣿⣿⣿⣿⣿⣿⣿⣿⣿⣿⣿⣿⣷⡀⠀⠀⠀⠀⠀⠀⠀⠀⠀⠀⠀⠀⠀⠀⠀⠀⠀⠀⠀⠀⠀⠀⠀⠀⠀⠀⠀⠀⠀⠀⠀⠀⠀⠀⠀⠀⠀⠀⠀⠀⠀⠀⠀⠀⠀⠀⠀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⣿⣿⣿⣿⣿⣿⣿⣿⣿⣿⣿⣿⣿⣿⣿⣿⣿⣿⣿⣿⣿⣿⣿⣿⣿⣿⣿⣿⣿⣿⣿⣿⣿⣿⣿⣿⣿⣿⣿⣿⣿⣿⣿⣿⣿⣿⣧⠀⠀⠀⠀⠀⠀⠀⠀⠀⠀⠀⠀⠀⠀⠀⠀⠀⠀⠀⠀⠀⠀⠀⠀⠀⠀⠀⠀⠀⠀⠀⠀⠀⠀⠀⠀⠀⠀⠀⠀⠀⠀⠀⠀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⣿⣿⣿⣿⣿⣿⣿⣿⣿⣿⣿⣿⣿⣿⣿⣿⣿⣿⣿⣿⣿⣿⣿⣿⣿⣿⣿⣿⣿⣿⣿⣿⣿⣿⣿⣿⣿⣿⣿⣿⣿⣿⣿⣿⣿⣿⣿⠀⠀⠀⠀⠀⠀⠀⠀⠀⠀⠀⠀⠀⠀⠀⠀⠀⠀⠀⠀⠀⠀⠀⠀⠀⣀⣀⡀⠀⠀⠀⠀⠀⠀⠀⠀⠀⠀⠀⠀⠀⠀⠀⠀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⣿⣿⣿⣿⣿⣿⣿⣿⣿⣿⣿⣿⣿⣿⣿⣿⣿⣿⣿⣿⣿⣿⣿⣿⣿⣿⣿⣿⣿⣿⣿⣿⣿⣿⣿⣿⣿⣿⣿⣿⣿⣿⣿⣿⣿⣿⣿⠀⠀⠀⠀⠀⠀⠀⠀⠀⠀⠀⠀⠀⠀⠀⠀⠀⠀⠀⠀⠀⢀⣴⣾⣿⣿⣿⣿⣿⣶⣄⡀⠀⠀⠀⠀⠀⠀⠀⠀⠀⠀⠀⠀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⣿⣿⣿⣿⣿⣿⣿⣿⣿⣿⣿⣿⣿⣿⣿⣿⣿⣿⣿⣿⣿⣿⣿⣿⣿⣿⣿⣿⣿⣿⣿⣿⣿⣿⣿⣿⣿⣿⣿⣿⣿⣿⣿⣿⣿⣿⡇⠀⠀⠀⠀⠀⠀⠀⠀⠀⠀⠀⠀⠀⠀⠀⠀⠀⠀⠀⠀⣰⣿⣿⣿⣿⣿⣿⣿⣿⣿⣿⣷⡀⠀⠀⠀⠀⠀⠀⠀⠀⠀⠀⠀</a:t>
            </a:r>
            <a:br/>
            <a:r>
              <a:t>⣿⣿⣿⣿⣿⣿⣿⣿⣿⣿⣿⣿⣿⣿⠿⠛⠛⠛⠛⠛⠻⣿⣿⣿⣿⣿⣿⣿⣿⣿⣿⣿⣿⣿⣿⣿⣿⣿⣿⣿⣿⣿⣿⣿⣿⣿⠇⠀⠀⠀⠀⠀⠀⠀⠀⠀⠀⠀⠀⠀⠀⠀⠀⠀⠀⠀⢰⣿⣿⣿⣿⣿⣿⣿⣿⣿⣿⣿⣿⣷⠀⠀⠀⠀⠀⠀⠀⠀⠀⠀⠀</a:t>
            </a:r>
            <a:br/>
            <a:r>
              <a:t>⣿⣿⣿⣿⣿⣿⣿⣿⣿⣿⣿⡿⠋⠁⠀⠀⠀⠀⠀⠀⠀⠀⠙⢿⣿⣿⣿⣿⣿⣿⣿⣿⣿⣿⣿⣿⣿⣿⣿⣿⣿⣿⣿⣿⣿⡿⠀⠀⠀⠀⠀⠀⠀⠀⠀⠀⠀⠀⠀⠀⠀⠀⠀⠀⠀⠀⢸⣿⣿⣿⣿⣿⣿⣿⣿⣿⣿⣿⣿⣿⠀⠀⠀⠀⠀⠀⠀⠀⠀⠀⠀</a:t>
            </a:r>
            <a:br/>
            <a:r>
              <a:t>⣿⣿⣿⣿⣿⣿⣿⣿⣿⣿⡟⠀⠀⠀⠀⠀⠀⠀⠀⠀⠀⠀⠀⠀⠹⣿⣿⣿⣿⣿⣿⣿⣿⣿⣿⣿⣿⣿⣿⣿⣿⣿⣿⣿⣿⠃⠀⠀⠀⠀⠀⠀⠀⠀⠀⠀⠀⠀⠀⠀⠀⠀⠀⠀⠀⠀⠀⢻⣿⣿⣿⣿⣿⣿⣿⣿⣿⣿⣿⠃⠀⠀⠀⠀⠀⠀⠀⠀⠀⠀⠀</a:t>
            </a:r>
            <a:br/>
            <a:r>
              <a:t>⣿⣿⣿⣿⣿⣿⣿⣿⣿⣿⠀⠀⠀⠀⠀⠀⠀⠀⠀⠀⠀⠀⠀⠀⠀⢹⣿⣿⣿⣿⣿⣿⣿⣿⣿⣿⣿⣿⣿⣿⣿⣿⣿⣿⡏⠀⠀⠀⠀⠀⠀⠀⠀⠀⠀⠀⠀⠀⠀⠀⠀⠀⠀⠀⠀⠀⠀⠀⠹⢿⣿⣿⣿⣿⣿⣿⣿⠟⠁⠀⠀⠀⠀⠀⠀⠀⠀⠀⠀⠀⠀</a:t>
            </a:r>
            <a:br/>
            <a:r>
              <a:t>⣿⣿⣿⣿⣿⣿⣿⣿⣿⣿⠀⠀⠀⠀⠀⠀⠀⠀⠀⠀⠀⠀⠀⠀⠀⢸⣿⣿⣿⣿⣿⣿⣿⣿⣿⣿⣿⣿⣿⣿⣿⣿⣿⡿⠀⠀⠀⠀⠀⠀⠀⠀⠀⠀⠀⠀⠀⠀⠀⠀⠀⠀⠀⠀⠀⠀⠀⠀⠀⠀⠈⠉⠛⠛⠋⠉⠀⠀⠀⠀⠀⠀⠀⠀⠀⠀⠀⠀⠀⠀⠀</a:t>
            </a:r>
            <a:br/>
            <a:r>
              <a:t>⣿⣿⣿⣿⣿⣿⣿⣿⣿⣿⡀⠀⠀⠀⠀⠀⠀⠀⠀⠀⠀⠀⠀⠀⠀⣸⣿⣿⣿⣿⣿⣿⣿⣿⣿⣿⣿⣿⣿⣿⣿⣿⣿⠇⠀⠀⠀⠀⠀⠀⠀⠀⠀⠀⠀⠀⠀⠀⠀⠀⠀⠀⠀⠀⠀⠀⠀⠀⠀⠀⠀⠀⠀⠀⠀⠀⠀⠀⠀⠀⠀⠀⠀⠀⠀⠀⠀⠀⠀⠀⠀</a:t>
            </a:r>
            <a:br/>
            <a:r>
              <a:t>⣿⣿⣿⣿⣿⣿⣿⣿⣿⣿⣧⡀⠀⠀⠀⠀⠀⠀⠀⠀⠀⠀⠀⠀⣠⣿⣿⣿⣿⣿⣿⣿⣿⣿⣿⣿⣿⣿⣿⣿⣿⣿⣿⠀⠀⠀⠀⠀⠀⠀⠀⠀⠀⠀⠀⠀⠀⠀⠀⠀⠀⠀⠀⠀⠀⠀⠀⠀⠀⠀⠀⠀⠀⠀⠀⠀⠀⠀⠀⠀⠀⠀⠀⠀⠀⠀⠀⠀⠀⠀⠀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⣿⣿⣿⣿⣿⣿⣿⣿⣿⣿⣿⣷⣄⡀⠀⠀⠀⠀⠀⠀⠀⠀⣀⣴⣿⣿⣿⣿⣿⣿⣿⣿⣿⣿⣿⣿⣿⣿⣿⣿⣿⣿⡟⠀⠀⠀⠀⠀⠀⠀⠀⠀⠀⠀⠀⠀⠀⠀⠀⠀⠀⠀⠀⠀⠀⠀⠀⠀⠀⠀⠀⠀⠀⠀⠀⠀⠀⠀⠀⠀⠀⠀⠀⠀⠀⠀⠀⠀⠀⠀⠀</a:t>
            </a:r>
            <a:br/>
            <a:r>
              <a:t>⣿⣿⣿⣿⣿⣿⣿⣿⣿⣿⣿⣿⣿⣿⣶⣤⣤⣤⣤⣤⣴⣿⣿⣿⣿⣿⣿⣿⣿⣿⣿⣿⣿⣿⣿⣿⣿⣿⣿⣿⣿⣿⡇⠀⠀⠀⠀⠀⠀⠀⠀⠀⠀⠀⠀⠀⠀⠀⠀⠀⠀⠀⠀⠀⠀⠀⠀⠀⠀⠀⠀⠀⠀⠀⠀⠀⠀⠀⠀⠀⠀⠀⠀⠀⠀⠀⠀⠀⠀⠀⠀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⣿⣿⣿⣿⣿⣿⣿⣿⣿⣿⣿⣿⣿⣿⣿⣿⣿⣿⣿⣿⣿⣿⣿⣿⣿⣿⣿⣿⣿⣿⣿⣿⣿⣿⣿⣿⣿⣿⣿⣿⣿⣿⣿⣿⡆⠀⠀⠀⠀⠀⠀⠀⠀⠀⠀⠀⠀⠀⠀⠀⠀⠀⠀⠀⠀⠀⠀⠀⠀⠀⠀⠀⠀⠀⠀⠀⠀⠀⠀⠀⠀⠀⠀⠀⠀⠀⠀⠀⠀⠀⠀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⣿⣿⣿⣿⣿⣿⣿⣿⣿⣿⣿⣿⣿⣿⣿⣿⣿⣿⣿⣿⣿⣿⣿⣿⣿⣿⣿⣿⣿⣿⣿⣿⣿⣿⣿⣿⣿⣿⣿⣿⣿⣿⣿⣿⣿⣷⡄⠀⠀⠀⠀⠀⠀⠀⠀⠀⠀⠀⠀⠀⠀⠀⠀⠀⠀⠀⠀⠀⠀⠀⠀⠀⠀⠀⠀⠀⠀⠀⠀⠀⠀⠀⠀⠀⠀⠀⠀⠀⠀⠀⠀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⣿⣿⣿⣿⣿⣿⣿⣿⣿⣿⣿⣿⣿⣿⣿⣿⣿⣿⣿⣿⣿⣿⣿⣿⣿⣿⣿⣿⣿⣿⣿⣿⣿⣿⣿⣿⣿⣿⣿⣿⣿⣿⣿⣿⣿⣿⣿⡄⠀⠀⠀⠀⠀⠀⠀⠀⠀⠀⠀⠀⠀⠀⠀⠀⠀⠀⠀⠀⠀⠀⠀⠀⠀⠀⠀⠀⠀⠀⠀⠀⠀⠀⠀⠀⠀⠀⠀⠀⠀⠀⠀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⣿⣿⣿⣿⣿⣿⣿⣿⣿⣿⣿⣿⣿⣿⣿⣿⣿⣿⣿⣿⣿⣿⣿⣿⣿⣿⣿⣿⣿⣿⣿⣿⣿⣿⣿⣿⣿⣿⣿⣿⣿⣿⣿⣿⣿⣿⣿⣿⣦⠀⠀⠀⠀⠀⠀⠀⠀⠀⠀⠀⠀⠀⠀⠀⠀⠀⠀⠀⠀⠀⠀⠀⠀⠀⠀⠀⠀⠀⠀⠀⠀⠀⠀⠀⠀⠀⠀⠀⠀⠀⠀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⣿⣿⣿⣿⣿⣿⣿⣿⣿⣿⣿⣿⣿⣿⣿⣿⣿⣿⣿⣿⣿⣿⣿⣿⣿⣿⣿⣿⣿⣿⣿⣿⣿⣿⣿⣿⣿⣿⣿⣿⣿⣿⣿⣿⣿⣿⣿⣿⣿⣷⣄⠀⠀⠀⠀⠀⠀⠀⠀⠀⠀⠀⠀⠀⠀⠀⠀⠀⠀⠀⠀⠀⠀⠀⠀⠀⠀⠀⠀⠀⠀⠀⠀⠀⠀⠀⠀⠀⠀⠀⠀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⣿⣿⣿⣿⣿⣿⣿⣿⣿⣿⣿⣿⣿⣿⣿⣿⣿⣿⣿⣿⣿⣿⣿⣿⣿⣿⣿⣿⣿⣿⣿⣿⣿⣿⣿⣿⣿⣷⣄⠀⠀⠀⠀⠀⠀⠀⠀⠀⠀⠀⠀⠀⠀⠀⠀⠀⠀⠀⠀⠀⠀⠀⠀⠀⠀⠀⠀⠀⠀⠀⠀⠀⠀⠀⠀⠀⠀⠀⠀⠀⠀⠀⠀⠀⠀⠀⠀⠀⠀⠀⠀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⣿⣿⣿⣿⣿⣿⣿⣿⣿⣿⣿⣿⣿⣿⣿⣿⣿⣿⣿⣿⣿⣿⣿⣿⣿⣿⣿⣿⣿⣿⣿⣿⣿⣿⣿⣿⣿⣿⣿⣷⣄⠀⠀⠀⠀⠀⠀⠀⠀⠀⠀⠀⠀⠀⠀⠀⠀⠀⠀⠀⠀⠀⠀⠀⠀⠀⠀⠀⠀⠀⠀⠀⠀⠀⠀⠀⠀⠀⠀⠀⠀⠀⠀⠀⠀⠀⠀⠀⠀⠀⠀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⣿⣿⣿⣿⣿⣿⣿⣿⣿⣿⣿⣿⣿⣿⣿⣿⣿⣿⣿⣿⣿⣿⣿⣿⣿⣿⣿⣿⣿⣿⣿⣿⣿⣿⣿⣿⣿⣿⣿⣿⣿⣷⡀⠀⠀⠀⠀⠀⠀⠀⠀⠀⠀⠀⠀⠀⠀⠀⠀⠀⠀⠀⠀⠀⠀⠀⠀⠀⠀⠀⠀⠀⠀⠀⠀⠀⠀⠀⠀⠀⠀⠀⠀⠀⠀⠀⠀⠀⠀⠀⠀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⣿⣿⣿⣿⣿⣿⣿⣿⣿⣿⣿⣿⣿⣿⣿⣿⣿⣿⣿⣿⣿⣿⣿⣿⣿⣿⣿⣿⣿⣿⣿⣿⣿⣿⣿⣿⣿⣿⣿⣿⣿⣿⣿⣄⠀⠀⠀⠀⠀⠀⠀⠀⠀⠀⠀⠀⠀⠀⠀⠀⠀⠀⠀⠀⠀⠀⠀⠀⠀⠀⠀⠀⠀⠀⠀⠀⠀⠀⠀⠀⠀⠀⠀⠀⠀⠀⠀⠀⠀⠀⠀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⣿⣿⣿⣿⣿⣿⣿⣿⣿⣿⣿⣿⣿⣿⣿⣿⣿⣿⣿⣿⣿⣿⣿⣿⣿⣿⣿⣿⣿⣿⣿⣿⣿⣿⣿⣿⣿⣿⣿⣿⣿⣿⣿⣿⣆⠀⠀⠀⠀⠀⠀⠀⠀⠀⠀⠀⠀⠀⠀⠀⠀⠀⠀⠀⠀⠀⠀⠀⠀⠀⠀⠀⠀⠀⠀⠀⠀⠀⠀⠀⠀⠀⠀⠀⠀⠀⠀⠀⠀⠀⠀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⣿⣿⣿⣿⣿⣿⣿⣿⣿⣿⣿⣿⣿⣿⣿⣿⣿⣿⣿⣿⣿⣿⣿⣿⣿⣿⣿⣿⣿⣿⣿⣿⣿⣿⣿⣿⣿⣿⣿⣿⣿⣿⣿⣿⣿⣿⣿⡆⠀⠀⠀⠀⠀⠀⠀⠀⠀⠀⠀⠀⠀⠀⠀⠀⠀⠀⠀⠀⠀⠀⠀⠀⠀⠀⠀⠀⠀⠀⠀⠀⠀⠀⠀⠀⠀⠀⠀⠀⠀⠀⠀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⣿⣿⣿⣿⣿⣿⣿⣿⣿⣿⣿⣿⣿⣿⣿⣿⣿⣿⣿⣿⣿⣿⣿⣿⣿⣿⣿⣿⣿⣿⣿⣿⣿⣿⣿⣿⣿⣿⣿⣿⣿⣿⣿⣿⣿⣿⣿⡇⠀⠀⠀⠀⠀⠀⠀⠀⠀⠀⠀⠀⠀⠀⠀⠀⠀⠀⠀⠀⠀⠀⣀⣤⣴⣶⣦⣤⣄⠀⠀⠀⠀⠀⠀⠀⠀⠀⠀⠀⠀⠀⠀</a:t>
            </a:r>
            <a:br/>
            <a:r>
              <a:t>⣿⣿⣿⣿⣿⣿⣿⣿⣿⣿⣿⣿⣿⣿⣿⣿⣿⢿⣿⣿⣿⣿⣿⣿⣿⣿⣿⣿⣿⣿⣿⣿⣿⣿⣿⣿⣿⣿⣿⣿⣿⣿⣿⣿⣿⣿⣿⠀⠀⠀⠀⠀⠀⠀⠀⠀⠀⠀⠀⠀⠀⠀⠀⠀⠀⠀⠀⠀⣴⣿⣿⣿⣿⣿⣿⣿⣿⣿⣦⠀⠀⠀⠀⠀⠀⠀⠀⠀⠀⠀⠀</a:t>
            </a:r>
            <a:br/>
            <a:r>
              <a:t>⣿⣿⣿⣿⣿⣿⣿⣿⣿⣿⣿⣿⡿⠋⠁⠀⠀⠀⠀⠀⠉⠙⢿⣿⣿⣿⣿⣿⣿⣿⣿⣿⣿⣿⣿⣿⣿⣿⣿⣿⣿⣿⣿⣿⣿⣿⡏⠀⠀⠀⠀⠀⠀⠀⠀⠀⠀⠀⠀⠀⠀⠀⠀⠀⠀⠀⠀⣼⣿⣿⣿⣿⣿⣿⣿⣿⣿⣿⣿⣧⠀⠀⠀⠀⠀⠀⠀⠀⠀⠀⠀</a:t>
            </a:r>
            <a:br/>
            <a:r>
              <a:t>⣿⣿⣿⣿⣿⣿⣿⣿⣿⣿⡿⠋⠀⠀⠀⠀⠀⠀⠀⠀⠀⠀⠀⠙⢿⣿⣿⣿⣿⣿⣿⣿⣿⣿⣿⣿⣿⣿⣿⣿⣿⣿⣿⣿⣿⣿⠁⠀⠀⠀⠀⠀⠀⠀⠀⠀⠀⠀⠀⠀⠀⠀⠀⠀⠀⠀⢠⣿⣿⣿⣿⣿⣿⣿⣿⣿⣿⣿⣿⣿⠀⠀⠀⠀⠀⠀⠀⠀⠀⠀⠀</a:t>
            </a:r>
            <a:br/>
            <a:r>
              <a:t>⣿⣿⣿⣿⣿⣿⣿⣿⣿⣿⠁⠀⠀⠀⠀⠀⠀⠀⠀⠀⠀⠀⠀⠀⠈⣿⣿⣿⣿⣿⣿⣿⣿⣿⣿⣿⣿⣿⣿⣿⣿⣿⣿⣿⣿⠃⠀⠀⠀⠀⠀⠀⠀⠀⠀⠀⠀⠀⠀⠀⠀⠀⠀⠀⠀⠀⠀⣿⣿⣿⣿⣿⣿⣿⣿⣿⣿⣿⣿⣿⠀⠀⠀⠀⠀⠀⠀⠀⠀⠀⠀</a:t>
            </a:r>
            <a:br/>
            <a:r>
              <a:t>⣿⣿⣿⣿⣿⣿⣿⣿⣿⡇⠀⠀⠀⠀⠀⠀⠀⠀⠀⠀⠀⠀⠀⠀⠀⢹⣿⣿⣿⣿⣿⣿⣿⣿⣿⣿⣿⣿⣿⣿⣿⣿⣿⣿⠏⠀⠀⠀⠀⠀⠀⠀⠀⠀⠀⠀⠀⠀⠀⠀⠀⠀⠀⠀⠀⠀⠀⠘⢿⣿⣿⣿⣿⣿⣿⣿⣿⣿⡿⠃⠀⠀⠀⠀⠀⠀⠀⠀⠀⠀⠀</a:t>
            </a:r>
            <a:br/>
            <a:r>
              <a:t>⣿⣿⣿⣿⣿⣿⣿⣿⣿⣇⠀⠀⠀⠀⠀⠀⠀⠀⠀⠀⠀⠀⠀⠀⠀⣸⣿⣿⣿⣿⣿⣿⣿⣿⣿⣿⣿⣿⣿⣿⣿⣿⣿⡟⠀⠀⠀⠀⠀⠀⠀⠀⠀⠀⠀⠀⠀⠀⠀⠀⠀⠀⠀⠀⠀⠀⠀⠀⠀⠙⠻⢿⣿⣿⣿⡿⠟⠋⠀⠀⠀⠀⠀⠀⠀⠀⠀⠀⠀⠀⠀</a:t>
            </a:r>
            <a:br/>
            <a:r>
              <a:t>⣿⣿⣿⣿⣿⣿⣿⣿⣿⣿⡄⠀⠀⠀⠀⠀⠀⠀⠀⠀⠀⠀⠀⠀⢠⣿⣿⣿⣿⣿⣿⣿⣿⣿⣿⣿⣿⣿⣿⣿⣿⣿⣿⠀⠀⠀⠀⠀⠀⠀⠀⠀⠀⠀⠀⠀⠀⠀⠀⠀⠀⠀⠀⠀⠀⠀⠀⠀⠀⠀⠀⠀⠀⠀⠀⠀⠀⠀⠀⠀⠀⠀⠀⠀⠀⠀⠀⠀⠀⠀⠀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⣿⣿⣿⣿⣿⣿⣿⣿⣿⣿⣿⣄⠀⠀⠀⠀⠀⠀⠀⠀⠀⠀⠀⣠⣿⣿⣿⣿⣿⣿⣿⣿⣿⣿⣿⣿⣿⣿⣿⣿⣿⣿⡇⠀⠀⠀⠀⠀⠀⠀⠀⠀⠀⠀⠀⠀⠀⠀⠀⠀⠀⠀⠀⠀⠀⠀⠀⠀⠀⠀⠀⠀⠀⠀⠀⠀⠀⠀⠀⠀⠀⠀⠀⠀⠀⠀⠀⠀⠀⠀⠀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⣿⣿⣿⣿⣿⣿⣿⣿⣿⣿⣿⣿⣷⣤⣀⠀⠀⠀⠀⢀⣀⣤⣾⣿⣿⣿⣿⣿⣿⣿⣿⣿⣿⣿⣿⣿⣿⣿⣿⣿⣿⣿⠃⠀⠀⠀⠀⠀⠀⠀⠀⠀⠀⠀⠀⠀⠀⠀⠀⠀⠀⠀⠀⠀⠀⠀⠀⠀⠀⠀⠀⠀⠀⠀⠀⠀⠀⠀⠀⠀⠀⠀⠀⠀⠀⠀⠀⠀⠀⠀⠀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⣿⣿⣿⣿⣿⣿⣿⣿⣿⣿⣿⣿⣿⣿⣿⣿⣿⣿⣿⣿⣿⣿⣿⣿⣿⣿⣿⣿⣿⣿⣿⣿⣿⣿⣿⣿⣿⣿⣿⣿⣿⣿⣿⣿⣿⣿⣿⣿⣆⠀⠀⠀⠀⠀⠀⠀⠀⠀⠀⠀⠀⠀⠀⠀⠀⠀⠀⠀⠀⠀⠀⠀⠀⠀⠀⠀⠀⠀⠀⠀⠀⠀⠀⠀⠀⠀⠀⠀⠀⠀⠀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⣿⣿⣿⣿⣿⣿⣿⣿⣿⣿⣿⣿⣿⣿⣿⣿⣿⣿⣿⣿⣿⣿⣿⣿⣿⣿⣿⣿⣿⣿⣿⣿⣿⣿⣿⣿⣿⣿⣿⣿⣿⣿⣿⣧⠀⠀⠀⠀⠀⠀⠀⠀⠀⠀⠀⠀⠀⠀⠀⠀⠀⠀⠀⠀⠀⠀⠀⠀⠀⠀⠀⠀⠀⠀⠀⠀⠀⠀⠀⠀⠀⠀⠀⠀⠀⠀⠀⠀⠀⠀⠀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⣿⣿⣿⣿⣿⣿⣿⣿⣿⣿⣿⣿⣿⣿⣿⣿⣿⣿⣿⣿⣿⣿⣿⣿⣿⣿⣿⣿⣿⣿⣿⣿⣿⣿⣿⣿⣿⣿⣿⣿⣿⣿⣿⣿⣿⣿⣿⡄⠀⠀⠀⠀⠀⠀⠀⠀⠀⠀⠀⠀⠀⠀⠀⠀⠀⠀⠀⠀⠀⠀⠀⠀⠀⠀⠀⠀⠀⠀⠀⠀⠀⠀⠀⠀⠀⠀⠀⠀⠀⠀⠀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⣿⣿⣿⣿⣿⣿⣿⣿⣿⣿⣿⣿⣿⠟⠛⠉⠉⠉⠉⠉⠛⠿⣿⣿⣿⣿⣿⣿⣿⣿⣿⣿⣿⣿⣿⣿⣿⣿⣿⣿⣿⣿⣿⣿⣿⣿⡇⠀⠀⠀⠀⠀⠀⠀⠀⠀⠀⠀⠀⠀⠀⠀⠀⠀⠀⠀⠀⠀⠀⢀⣤⣶⣾⣿⣿⣶⣦⣄⠀⠀⠀⠀⠀⠀⠀⠀⠀⠀⠀⠀⠀</a:t>
            </a:r>
            <a:br/>
            <a:r>
              <a:t>⣿⣿⣿⣿⣿⣿⣿⣿⣿⣿⣿⠏⠀⠀⠀⠀⠀⠀⠀⠀⠀⠀⠈⠻⣿⣿⣿⣿⣿⣿⣿⣿⣿⣿⣿⣿⣿⣿⣿⣿⣿⣿⣿⣿⣿⣿⠁⠀⠀⠀⠀⠀⠀⠀⠀⠀⠀⠀⠀⠀⠀⠀⠀⠀⠀⠀⠀⢀⣼⣿⣿⣿⣿⣿⣿⣿⣿⣿⣷⡄⠀⠀⠀⠀⠀⠀⠀⠀⠀⠀⠀</a:t>
            </a:r>
            <a:br/>
            <a:r>
              <a:t>⣿⣿⣿⣿⣿⣿⣿⣿⣿⣿⠃⠀⠀⠀⠀⠀⠀⠀⠀⠀⠀⠀⠀⠀⠹⣿⣿⣿⣿⣿⣿⣿⣿⣿⣿⣿⣿⣿⣿⣿⣿⣿⣿⣿⣿⡏⠀⠀⠀⠀⠀⠀⠀⠀⠀⠀⠀⠀⠀⠀⠀⠀⠀⠀⠀⠀⠀⣾⣿⣿⣿⣿⣿⣿⣿⣿⣿⣿⣿⣿⡀⠀⠀⠀⠀⠀⠀⠀⠀⠀⠀</a:t>
            </a:r>
            <a:br/>
            <a:r>
              <a:t>⣿⣿⣿⣿⣿⣿⣿⣿⣿⡇⠀⠀⠀⠀⠀⠀⠀⠀⠀⠀⠀⠀⠀⠀⠀⢿⣿⣿⣿⣿⣿⣿⣿⣿⣿⣿⣿⣿⣿⣿⣿⣿⣿⣿⡿⠀⠀⠀⠀⠀⠀⠀⠀⠀⠀⠀⠀⠀⠀⠀⠀⠀⠀⠀⠀⠀⠀⣿⣿⣿⣿⣿⣿⣿⣿⣿⣿⣿⣿⣿⡇⠀⠀⠀⠀⠀⠀⠀⠀⠀⠀</a:t>
            </a:r>
            <a:br/>
            <a:r>
              <a:t>⣿⣿⣿⣿⣿⣿⣿⣿⣿⡇⠀⠀⠀⠀⠀⠀⠀⠀⠀⠀⠀⠀⠀⠀⠀⣸⣿⣿⣿⣿⣿⣿⣿⣿⣿⣿⣿⣿⣿⣿⣿⣿⣿⣿⠁⠀⠀⠀⠀⠀⠀⠀⠀⠀⠀⠀⠀⠀⠀⠀⠀⠀⠀⠀⠀⠀⠀⢻⣿⣿⣿⣿⣿⣿⣿⣿⣿⣿⣿⡿⠀⠀⠀⠀⠀⠀⠀⠀⠀⠀⠀</a:t>
            </a:r>
            <a:br/>
            <a:r>
              <a:t>⣿⣿⣿⣿⣿⣿⣿⣿⣿⣷⠀⠀⠀⠀⠀⠀⠀⠀⠀⠀⠀⠀⠀⠀⢀⣿⣿⣿⣿⣿⣿⣿⣿⣿⣿⣿⣿⣿⣿⣿⣿⣿⣿⠇⠀⠀⠀⠀⠀⠀⠀⠀⠀⠀⠀⠀⠀⠀⠀⠀⠀⠀⠀⠀⠀⠀⠀⠀⠻⣿⣿⣿⣿⣿⣿⣿⣿⣿⡟⠁⠀⠀⠀⠀⠀⠀⠀⠀⠀⠀⠀</a:t>
            </a:r>
            <a:br/>
            <a:r>
              <a:t>⣿⣿⣿⣿⣿⣿⣿⣿⣿⣿⣧⡀⠀⠀⠀⠀⠀⠀⠀⠀⠀⠀⠀⢀⣾⣿⣿⣿⣿⣿⣿⣿⣿⣿⣿⣿⣿⣿⣿⣿⣿⣿⣿⠀⠀⠀⠀⠀⠀⠀⠀⠀⠀⠀⠀⠀⠀⠀⠀⠀⠀⠀⠀⠀⠀⠀⠀⠀⠀⠈⠙⠻⠿⠿⠿⠟⠛⠁⠀⠀⠀⠀⠀⠀⠀⠀⠀⠀⠀⠀⠀</a:t>
            </a:r>
            <a:br/>
            <a:r>
              <a:t>⣿⣿⣿⣿⣿⣿⣿⣿⣿⣿⣿⣿⣦⣀⠀⠀⠀⠀⠀⠀⠀⣠⣴⣿⣿⣿⣿⣿⣿⣿⣿⣿⣿⣿⣿⣿⣿⣿⣿⣿⣿⣿⡇⠀⠀⠀⠀⠀⠀⠀⠀⠀⠀⠀⠀⠀⠀⠀⠀⠀⠀⠀⠀⠀⠀⠀⠀⠀⠀⠀⠀⠀⠀⠀⠀⠀⠀⠀⠀⠀⠀⠀⠀⠀⠀⠀⠀⠀⠀⠀⠀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⣿⣿⣿⣿⣿⣿⣿⣿⣿⣿⣿⣿⣿⣿⣿⣷⣶⣶⣶⣾⣿⣿⣿⣿⣿⣿⣿⣿⣿⣿⣿⣿⣿⣿⣿⣿⣿⣿⣿⣿⣿⣿⠇⠀⠀⠀⠀⠀⠀⠀⠀⠀⠀⠀⠀⠀⠀⠀⠀⠀⠀⠀⠀⠀⠀⠀⠀⠀⠀⠀⠀⠀⠀⠀⠀⠀⠀⠀⠀⠀⠀⠀⠀⠀⠀⠀⠀⠀⠀⠀⠀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⣿⣿⣿⣿⣿⣿⣿⣿⣿⣿⣿⣿⣿⣿⣿⣿⣿⣿⣿⣿⣿⣿⣿⣿⣿⣿⣿⣿⣿⣿⣿⣿⣿⣿⣿⣿⣿⣿⣿⣿⣿⣿⣿⣿⣿⣿⣧⡀⠀⠀⠀⠀⠀⠀⠀⠀⠀⠀⠀⠀⠀⠀⠀⠀⠀⠀⠀⠀⠀⠀⠀⠀⠀⠀⠀⠀⠀⠀⠀⠀⠀⠀⠀⠀⠀⠀⠀⠀⠀⠀⠀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⣿⣿⣿⣿⣿⣿⣿⣿⣿⣿⣿⣿⣿⣿⣿⣿⣿⣿⣿⣿⣿⣿⣿⣿⣿⣿⣿⣿⣿⣿⣿⣿⣿⣿⣿⣿⣿⣿⣿⣿⣿⣿⣿⣿⡆⠀⠀⠀⠀⠀⠀⠀⠀⠀⠀⠀⠀⠀⠀⠀⠀⠀⠀⠀⠀⠀⠀⠀⠀⠀⠀⠀⠀⠀⠀⠀⠀⠀⠀⠀⠀⠀⠀⠀⠀⠀⠀⠀⠀⠀⠀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⣿⣿⣿⣿⣿⣿⣿⣿⣿⣿⣿⣿⣿⣿⣿⣿⣿⣿⣿⣿⣿⣿⣿⣿⣿⣿⣿⣿⣿⣿⣿⣿⣿⣿⣿⣿⣿⣿⣿⣿⣿⣿⣿⣿⣿⣿⡏⠀⠀⠀⠀⠀⠀⠀⠀⠀⠀⠀⠀⠀⠀⠀⠀⠀⠀⠀⠀⠀⠀⠀⠀⠀⠀⠀⠀⠀⠀⠀⠀⠀⠀⠀⠀⠀⠀⠀⠀⠀⠀⠀⠀</a:t>
            </a:r>
            <a:br/>
            <a:r>
              <a:t>⣿⣿⣿⣿⣿⣿⣿⣿⣿⣿⣿⣿⡿⠛⠉⠀⠀⠀⠀⠈⠉⠛⢿⣿⣿⣿⣿⣿⣿⣿⣿⣿⣿⣿⣿⣿⣿⣿⣿⣿⣿⣿⣿⣿⣿⣿⡇⠀⠀⠀⠀⠀⠀⠀⠀⠀⠀⠀⠀⠀⠀⠀⠀⠀⠀⠀⠀⠀⠀⠀⣠⣤⣶⣶⣶⣤⣄⡀⠀⠀⠀⠀⠀⠀⠀⠀⠀⠀⠀⠀⠀</a:t>
            </a:r>
            <a:br/>
            <a:r>
              <a:t>⣿⣿⣿⣿⣿⣿⣿⣿⣿⣿⡿⠋⠀⠀⠀⠀⠀⠀⠀⠀⠀⠀⠀⠙⣿⣿⣿⣿⣿⣿⣿⣿⣿⣿⣿⣿⣿⣿⣿⣿⣿⣿⣿⣿⣿⣿⠀⠀⠀⠀⠀⠀⠀⠀⠀⠀⠀⠀⠀⠀⠀⠀⠀⠀⠀⠀⠀⠀⣰⣿⣿⣿⣿⣿⣿⣿⣿⣿⣦⡀⠀⠀⠀⠀⠀⠀⠀⠀⠀⠀⠀</a:t>
            </a:r>
            <a:br/>
            <a:r>
              <a:t>⣿⣿⣿⣿⣿⣿⣿⣿⣿⡿⠁⠀⠀⠀⠀⠀⠀⠀⠀⠀⠀⠀⠀⠀⠘⣿⣿⣿⣿⣿⣿⣿⣿⣿⣿⣿⣿⣿⣿⣿⣿⣿⣿⣿⣿⡇⠀⠀⠀⠀⠀⠀⠀⠀⠀⠀⠀⠀⠀⠀⠀⠀⠀⠀⠀⠀⠀⣼⣿⣿⣿⣿⣿⣿⣿⣿⣿⣿⣿⣷⠀⠀⠀⠀⠀⠀⠀⠀⠀⠀⠀</a:t>
            </a:r>
            <a:br/>
            <a:r>
              <a:t>⣿⣿⣿⣿⣿⣿⣿⣿⣿⡇⠀⠀⠀⠀⠀⠀⠀⠀⠀⠀⠀⠀⠀⠀⠀⢻⣿⣿⣿⣿⣿⣿⣿⣿⣿⣿⣿⣿⣿⣿⣿⣿⣿⣿⡿⠀⠀⠀⠀⠀⠀⠀⠀⠀⠀⠀⠀⠀⠀⠀⠀⠀⠀⠀⠀⠀⠀⣿⣿⣿⣿⣿⣿⣿⣿⣿⣿⣿⣿⣿⡇⠀⠀⠀⠀⠀⠀⠀⠀⠀⠀</a:t>
            </a:r>
            <a:br/>
            <a:r>
              <a:t>⣿⣿⣿⣿⣿⣿⣿⣿⣿⡇⠀⠀⠀⠀⠀⠀⠀⠀⠀⠀⠀⠀⠀⠀⠀⣼⣿⣿⣿⣿⣿⣿⣿⣿⣿⣿⣿⣿⣿⣿⣿⣿⣿⣿⠃⠀⠀⠀⠀⠀⠀⠀⠀⠀⠀⠀⠀⠀⠀⠀⠀⠀⠀⠀⠀⠀⠀⢿⣿⣿⣿⣿⣿⣿⣿⣿⣿⣿⣿⣿⠃⠀⠀⠀⠀⠀⠀⠀⠀⠀⠀</a:t>
            </a:r>
            <a:br/>
            <a:r>
              <a:t>⣿⣿⣿⣿⣿⣿⣿⣿⣿⣷⡀⠀⠀⠀⠀⠀⠀⠀⠀⠀⠀⠀⠀⠀⢠⣿⣿⣿⣿⣿⣿⣿⣿⣿⣿⣿⣿⣿⣿⣿⣿⣿⣿⡟⠀⠀⠀⠀⠀⠀⠀⠀⠀⠀⠀⠀⠀⠀⠀⠀⠀⠀⠀⠀⠀⠀⠀⠈⢿⣿⣿⣿⣿⣿⣿⣿⣿⣿⡿⠃⠀⠀⠀⠀⠀⠀⠀⠀⠀⠀⠀</a:t>
            </a:r>
            <a:br/>
            <a:r>
              <a:t>⣿⣿⣿⣿⣿⣿⣿⣿⣿⣿⣷⣄⠀⠀⠀⠀⠀⠀⠀⠀⠀⠀⠀⣠⣿⣿⣿⣿⣿⣿⣿⣿⣿⣿⣿⣿⣿⣿⣿⣿⣿⣿⣿⠇⠀⠀⠀⠀⠀⠀⠀⠀⠀⠀⠀⠀⠀⠀⠀⠀⠀⠀⠀⠀⠀⠀⠀⠀⠀⠙⠻⢿⣿⣿⣿⡿⠿⠋⠁⠀⠀⠀⠀⠀⠀⠀⠀⠀⠀⠀⠀</a:t>
            </a:r>
            <a:br/>
            <a:r>
              <a:t>⣿⣿⣿⣿⣿⣿⣿⣿⣿⣿⣿⣿⣷⣤⣀⠀⠀⠀⠀⢀⣀⣴⣾⣿⣿⣿⣿⣿⣿⣿⣿⣿⣿⣿⣿⣿⣿⣿⣿⣿⣿⣿⣿⠀⠀⠀⠀⠀⠀⠀⠀⠀⠀⠀⠀⠀⠀⠀⠀⠀⠀⠀⠀⠀⠀⠀⠀⠀⠀⠀⠀⠀⠀⠀⠀⠀⠀⠀⠀⠀⠀⠀⠀⠀⠀⠀⠀⠀⠀⠀⠀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⣿⣿⣿⣿⣿⣿⣿⣿⣿⣿⣿⣿⣿⣿⣿⣿⣿⣿⣿⣿⣿⣿⣿⣿⣿⣿⣿⣿⣿⣿⣿⣿⣿⣿⣿⣿⣿⣿⣿⣿⣿⣿⣷⠀⠀⠀⠀⠀⠀⠀⠀⠀⠀⠀⠀⠀⠀⠀⠀⠀⠀⠀⠀⠀⠀⠀⠀⠀⠀⠀⠀⠀⠀⠀⠀⠀⠀⠀⠀⠀⠀⠀⠀⠀⠀⠀⠀⠀⠀⠀⠀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⣿⣿⣿⣿⣿⣿⣿⣿⣿⣿⣿⣿⣿⣿⣿⣿⣿⣿⣿⣿⣿⣿⣿⣿⣿⣿⣿⣿⣿⣿⣿⣿⣿⣿⣿⣿⣿⣿⣿⣿⣿⣿⣿⣿⣿⣆⠀⠀⠀⠀⠀⠀⠀⠀⠀⠀⠀⠀⠀⠀⠀⠀⠀⠀⠀⠀⠀⠀⠀⠀⠀⠀⠀⠀⠀⠀⠀⠀⠀⠀⠀⠀⠀⠀⠀⠀⠀⠀⠀⠀⠀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⣿⣿⣿⣿⣿⣿⣿⣿⣿⣿⣿⣿⣿⣿⣿⠿⠿⠿⠿⠿⣿⣿⣿⣿⣿⣿⣿⣿⣿⣿⣿⣿⣿⣿⣿⣿⣿⣿⣿⣿⣿⣿⣿⣿⣿⣿⠀⠀⠀⠀⠀⠀⠀⠀⠀⠀⠀⠀⠀⠀⠀⠀⠀⠀⠀⠀⠀⠀⠀⠀⠀⠀⠀⠀⠀⠀⠀⠀⠀⠀⠀⠀⠀⠀⠀⠀⠀⠀⠀⠀⠀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⣿⣿⣿⣿⣿⣿⣿⣿⣿⣿⣿⡿⠟⠉⠀⠀⠀⠀⠀⠀⠀⠉⠻⣿⣿⣿⣿⣿⣿⣿⣿⣿⣿⣿⣿⣿⣿⣿⣿⣿⣿⣿⣿⣿⣿⣿⠀⠀⠀⠀⠀⠀⠀⠀⠀⠀⠀⠀⠀⠀⠀⠀⠀⠀⠀⠀⠀⠀⠀⠀⢀⣀⣤⣤⣤⣀⡀⠀⠀⠀⠀⠀⠀⠀⠀⠀⠀⠀⠀⠀⠀</a:t>
            </a:r>
            <a:br/>
            <a:r>
              <a:t>⣿⣿⣿⣿⣿⣿⣿⣿⣿⣿⡟⠁⠀⠀⠀⠀⠀⠀⠀⠀⠀⠀⠀⠈⢿⣿⣿⣿⣿⣿⣿⣿⣿⣿⣿⣿⣿⣿⣿⣿⣿⣿⣿⣿⣿⡇⠀⠀⠀⠀⠀⠀⠀⠀⠀⠀⠀⠀⠀⠀⠀⠀⠀⠀⠀⠀⠀⠀⢠⣶⣿⣿⣿⣿⣿⣿⣿⣷⣄⠀⠀⠀⠀⠀⠀⠀⠀⠀⠀⠀⠀</a:t>
            </a:r>
            <a:br/>
            <a:r>
              <a:t>⣿⣿⣿⣿⣿⣿⣿⣿⣿⡟⠀⠀⠀⠀⠀⠀⠀⠀⠀⠀⠀⠀⠀⠀⠈⣿⣿⣿⣿⣿⣿⣿⣿⣿⣿⣿⣿⣿⣿⣿⣿⣿⣿⣿⣿⡇⠀⠀⠀⠀⠀⠀⠀⠀⠀⠀⠀⠀⠀⠀⠀⠀⠀⠀⠀⠀⠀⢰⣿⣿⣿⣿⣿⣿⣿⣿⣿⣿⣿⣧⠀⠀⠀⠀⠀⠀⠀⠀⠀⠀⠀</a:t>
            </a:r>
            <a:br/>
            <a:r>
              <a:t>⣿⣿⣿⣿⣿⣿⣿⣿⣿⡇⠀⠀⠀⠀⠀⠀⠀⠀⠀⠀⠀⠀⠀⠀⠀⢹⣿⣿⣿⣿⣿⣿⣿⣿⣿⣿⣿⣿⣿⣿⣿⣿⣿⣿⣿⠀⠀⠀⠀⠀⠀⠀⠀⠀⠀⠀⠀⠀⠀⠀⠀⠀⠀⠀⠀⠀⠀⣿⣿⣿⣿⣿⣿⣿⣿⣿⣿⣿⣿⣿⡆⠀⠀⠀⠀⠀⠀⠀⠀⠀⠀</a:t>
            </a:r>
            <a:br/>
            <a:r>
              <a:t>⣿⣿⣿⣿⣿⣿⣿⣿⣿⡇⠀⠀⠀⠀⠀⠀⠀⠀⠀⠀⠀⠀⠀⠀⠀⣾⣿⣿⣿⣿⣿⣿⣿⣿⣿⣿⣿⣿⣿⣿⣿⣿⣿⣿⡟⠀⠀⠀⠀⠀⠀⠀⠀⠀⠀⠀⠀⠀⠀⠀⠀⠀⠀⠀⠀⠀⠀⣿⣿⣿⣿⣿⣿⣿⣿⣿⣿⣿⣿⣿⠇⠀⠀⠀⠀⠀⠀⠀⠀⠀⠀</a:t>
            </a:r>
            <a:br/>
            <a:r>
              <a:t>⣿⣿⣿⣿⣿⣿⣿⣿⣿⣿⡄⠀⠀⠀⠀⠀⠀⠀⠀⠀⠀⠀⠀⠀⣰⣿⣿⣿⣿⣿⣿⣿⣿⣿⣿⣿⣿⣿⣿⣿⣿⣿⣿⣿⡇⠀⠀⠀⠀⠀⠀⠀⠀⠀⠀⠀⠀⠀⠀⠀⠀⠀⠀⠀⠀⠀⠀⠘⣿⣿⣿⣿⣿⣿⣿⣿⣿⣿⣿⠏⠀⠀⠀⠀⠀⠀⠀⠀⠀⠀⠀</a:t>
            </a:r>
            <a:br/>
            <a:r>
              <a:t>⣿⣿⣿⣿⣿⣿⣿⣿⣿⣿⣿⣦⡀⠀⠀⠀⠀⠀⠀⠀⠀⠀⢀⣼⣿⣿⣿⣿⣿⣿⣿⣿⣿⣿⣿⣿⣿⣿⣿⣿⣿⣿⣿⣿⠀⠀⠀⠀⠀⠀⠀⠀⠀⠀⠀⠀⠀⠀⠀⠀⠀⠀⠀⠀⠀⠀⠀⠀⠈⠻⢿⣿⣿⣿⣿⣿⣿⠟⠋⠀⠀⠀⠀⠀⠀⠀⠀⠀⠀⠀⠀</a:t>
            </a:r>
            <a:br/>
            <a:r>
              <a:t>⣿⣿⣿⣿⣿⣿⣿⣿⣿⣿⣿⣿⣿⣶⣤⣄⣀⣀⣀⣠⣤⣾⣿⣿⣿⣿⣿⣿⣿⣿⣿⣿⣿⣿⣿⣿⣿⣿⣿⣿⣿⣿⣿⣿⠀⠀⠀⠀⠀⠀⠀⠀⠀⠀⠀⠀⠀⠀⠀⠀⠀⠀⠀⠀⠀⠀⠀⠀⠀⠀⠀⠈⠉⠉⠉⠉⠀⠀⠀⠀⠀⠀⠀⠀⠀⠀⠀⠀⠀⠀⠀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⣿⣿⣿⣿⣿⣿⣿⣿⣿⣿⣿⣿⣿⣿⣿⠿⠿⠿⠿⠿⣿⣿⣿⣿⣿⣿⣿⣿⣿⣿⣿⣿⣿⣿⣿⣿⣿⣿⣿⣿⣿⣿⣿⣿⣿⡇⠀⠀⠀⠀⠀⠀⠀⠀⠀⠀⠀⠀⠀⠀⠀⠀⠀⠀⠀⠀⠀⠀⠀⠀⠀⠀⠀⠀⠀⠀⠀⠀⠀⠀⠀⠀⠀⠀⠀⠀⠀⠀⠀⠀⠀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⣿⣿⣿⣿⣿⣿⣿⣿⣿⣿⣿⡿⠛⠉⠀⠀⠀⠀⠀⠀⠀⠉⠻⣿⣿⣿⣿⣿⣿⣿⣿⣿⣿⣿⣿⣿⣿⣿⣿⣿⣿⣿⣿⣿⣿⡇⠀⠀⠀⠀⠀⠀⠀⠀⠀⠀⠀⠀⠀⠀⠀⠀⠀⠀⠀⠀⠀⠀⠀⠀⠀⣀⣠⣤⣤⣀⡀⠀⠀⠀⠀⠀⠀⠀⠀⠀⠀⠀⠀⠀⠀</a:t>
            </a:r>
            <a:br/>
            <a:r>
              <a:t>⣿⣿⣿⣿⣿⣿⣿⣿⣿⣿⡟⠁⠀⠀⠀⠀⠀⠀⠀⠀⠀⠀⠀⠈⢿⣿⣿⣿⣿⣿⣿⣿⣿⣿⣿⣿⣿⣿⣿⣿⣿⣿⣿⣿⣿⡇⠀⠀⠀⠀⠀⠀⠀⠀⠀⠀⠀⠀⠀⠀⠀⠀⠀⠀⠀⠀⠀⠀⢀⣴⣿⣿⣿⣿⣿⣿⣿⣷⣄⠀⠀⠀⠀⠀⠀⠀⠀⠀⠀⠀⠀</a:t>
            </a:r>
            <a:br/>
            <a:r>
              <a:t>⣿⣿⣿⣿⣿⣿⣿⣿⣿⡟⠀⠀⠀⠀⠀⠀⠀⠀⠀⠀⠀⠀⠀⠀⠈⣿⣿⣿⣿⣿⣿⣿⣿⣿⣿⣿⣿⣿⣿⣿⣿⣿⣿⣿⣿⠃⠀⠀⠀⠀⠀⠀⠀⠀⠀⠀⠀⠀⠀⠀⠀⠀⠀⠀⠀⠀⠀⢰⣿⣿⣿⣿⣿⣿⣿⣿⣿⣿⣿⣧⠀⠀⠀⠀⠀⠀⠀⠀⠀⠀⠀</a:t>
            </a:r>
            <a:br/>
            <a:r>
              <a:t>⣿⣿⣿⣿⣿⣿⣿⣿⣿⡇⠀⠀⠀⠀⠀⠀⠀⠀⠀⠀⠀⠀⠀⠀⠀⢹⣿⣿⣿⣿⣿⣿⣿⣿⣿⣿⣿⣿⣿⣿⣿⣿⣿⣿⣿⠀⠀⠀⠀⠀⠀⠀⠀⠀⠀⠀⠀⠀⠀⠀⠀⠀⠀⠀⠀⠀⠀⣿⣿⣿⣿⣿⣿⣿⣿⣿⣿⣿⣿⣿⡆⠀⠀⠀⠀⠀⠀⠀⠀⠀⠀</a:t>
            </a:r>
            <a:br/>
            <a:r>
              <a:t>⣿⣿⣿⣿⣿⣿⣿⣿⣿⡇⠀⠀⠀⠀⠀⠀⠀⠀⠀⠀⠀⠀⠀⠀⠀⣾⣿⣿⣿⣿⣿⣿⣿⣿⣿⣿⣿⣿⣿⣿⣿⣿⣿⣿⣿⠀⠀⠀⠀⠀⠀⠀⠀⠀⠀⠀⠀⠀⠀⠀⠀⠀⠀⠀⠀⠀⠀⣿⣿⣿⣿⣿⣿⣿⣿⣿⣿⣿⣿⣿⠇⠀⠀⠀⠀⠀⠀⠀⠀⠀⠀</a:t>
            </a:r>
            <a:br/>
            <a:r>
              <a:t>⣿⣿⣿⣿⣿⣿⣿⣿⣿⣿⡄⠀⠀⠀⠀⠀⠀⠀⠀⠀⠀⠀⠀⠀⣰⣿⣿⣿⣿⣿⣿⣿⣿⣿⣿⣿⣿⣿⣿⣿⣿⣿⣿⣿⡿⠀⠀⠀⠀⠀⠀⠀⠀⠀⠀⠀⠀⠀⠀⠀⠀⠀⠀⠀⠀⠀⠀⠘⣿⣿⣿⣿⣿⣿⣿⣿⣿⣿⣿⠟⠀⠀⠀⠀⠀⠀⠀⠀⠀⠀⠀</a:t>
            </a:r>
            <a:br/>
            <a:r>
              <a:t>⣿⣿⣿⣿⣿⣿⣿⣿⣿⣿⣿⣦⡀⠀⠀⠀⠀⠀⠀⠀⠀⠀⢀⣼⣿⣿⣿⣿⣿⣿⣿⣿⣿⣿⣿⣿⣿⣿⣿⣿⣿⣿⣿⣿⡇⠀⠀⠀⠀⠀⠀⠀⠀⠀⠀⠀⠀⠀⠀⠀⠀⠀⠀⠀⠀⠀⠀⠀⠈⠻⢿⣿⣿⣿⣿⣿⣿⠿⠋⠀⠀⠀⠀⠀⠀⠀⠀⠀⠀⠀⠀</a:t>
            </a:r>
            <a:br/>
            <a:r>
              <a:t>⣿⣿⣿⣿⣿⣿⣿⣿⣿⣿⣿⣿⣿⣶⣤⣄⣀⣀⣀⣤⣴⣾⣿⣿⣿⣿⣿⣿⣿⣿⣿⣿⣿⣿⣿⣿⣿⣿⣿⣿⣿⣿⣿⣿⡇⠀⠀⠀⠀⠀⠀⠀⠀⠀⠀⠀⠀⠀⠀⠀⠀⠀⠀⠀⠀⠀⠀⠀⠀⠀⠀⠈⠉⠉⠉⠉⠀⠀⠀⠀⠀⠀⠀⠀⠀⠀⠀⠀⠀⠀⠀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⣿⣿⣿⣿⣿⣿⣿⣿⣿⣿⣿⣿⣿⣿⡿⠿⠿⠿⠿⢿⣿⣿⣿⣿⣿⣿⣿⣿⣿⣿⣿⣿⣿⣿⣿⣿⣿⣿⣿⣿⣿⣿⣿⣿⣿⠀⠀⠀⠀⠀⠀⠀⠀⠀⠀⠀⠀⠀⠀⠀⠀⠀⠀⠀⠀⠀⠀⠀⠀⠀⠀⠀⠀⠀⠀⠀⠀⠀⠀⠀⠀⠀⠀⠀⠀⠀⠀⠀⠀⠀⠀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⣿⣿⣿⣿⣿⣿⣿⣿⣿⣿⣿⡿⠋⠁⠀⠀⠀⠀⠀⠀⠀⠙⠻⣿⣿⣿⣿⣿⣿⣿⣿⣿⣿⣿⣿⣿⣿⣿⣿⣿⣿⣿⣿⣿⣿⠀⠀⠀⠀⠀⠀⠀⠀⠀⠀⠀⠀⠀⠀⠀⠀⠀⠀⠀⠀⠀⠀⠀⠀⠀⢀⣀⣤⣤⣤⣀⡀⠀⠀⠀⠀⠀⠀⠀⠀⠀⠀⠀⠀⠀⠀</a:t>
            </a:r>
            <a:br/>
            <a:r>
              <a:t>⣿⣿⣿⣿⣿⣿⣿⣿⣿⣿⠏⠀⠀⠀⠀⠀⠀⠀⠀⠀⠀⠀⠀⠘⣿⣿⣿⣿⣿⣿⣿⣿⣿⣿⣿⣿⣿⣿⣿⣿⣿⣿⣿⣿⣿⠀⠀⠀⠀⠀⠀⠀⠀⠀⠀⠀⠀⠀⠀⠀⠀⠀⠀⠀⠀⠀⠀⢀⣴⣾⣿⣿⣿⣿⣿⣿⣿⣷⣄⠀⠀⠀⠀⠀⠀⠀⠀⠀⠀⠀⠀</a:t>
            </a:r>
            <a:br/>
            <a:r>
              <a:t>⣿⣿⣿⣿⣿⣿⣿⣿⣿⡏⠀⠀⠀⠀⠀⠀⠀⠀⠀⠀⠀⠀⠀⠀⠘⣿⣿⣿⣿⣿⣿⣿⣿⣿⣿⣿⣿⣿⣿⣿⣿⣿⣿⣿⣿⠀⠀⠀⠀⠀⠀⠀⠀⠀⠀⠀⠀⠀⠀⠀⠀⠀⠀⠀⠀⠀⢀⣾⣿⣿⣿⣿⣿⣿⣿⣿⣿⣿⣿⣆⠀⠀⠀⠀⠀⠀⠀⠀⠀⠀⠀</a:t>
            </a:r>
            <a:br/>
            <a:r>
              <a:t>⣿⣿⣿⣿⣿⣿⣿⣿⣿⠁⠀⠀⠀⠀⠀⠀⠀⠀⠀⠀⠀⠀⠀⠀⠀⣿⣿⣿⣿⣿⣿⣿⣿⣿⣿⣿⣿⣿⣿⣿⣿⣿⣿⣿⣿⠀⠀⠀⠀⠀⠀⠀⠀⠀⠀⠀⠀⠀⠀⠀⠀⠀⠀⠀⠀⠀⣸⣿⣿⣿⣿⣿⣿⣿⣿⣿⣿⣿⣿⣿⠀⠀⠀⠀⠀⠀⠀⠀⠀⠀⠀</a:t>
            </a:r>
            <a:br/>
            <a:r>
              <a:t>⣿⣿⣿⣿⣿⣿⣿⣿⣿⡇⠀⠀⠀⠀⠀⠀⠀⠀⠀⠀⠀⠀⠀⠀⠀⣿⣿⣿⣿⣿⣿⣿⣿⣿⣿⣿⣿⣿⣿⣿⣿⣿⣿⣿⣿⠀⠀⠀⠀⠀⠀⠀⠀⠀⠀⠀⠀⠀⠀⠀⠀⠀⠀⠀⠀⠀⢹⣿⣿⣿⣿⣿⣿⣿⣿⣿⣿⣿⣿⣿⠀⠀⠀⠀⠀⠀⠀⠀⠀⠀⠀</a:t>
            </a:r>
            <a:br/>
            <a:r>
              <a:t>⣿⣿⣿⣿⣿⣿⣿⣿⣿⣷⡀⠀⠀⠀⠀⠀⠀⠀⠀⠀⠀⠀⠀⠀⣼⣿⣿⣿⣿⣿⣿⣿⣿⣿⣿⣿⣿⣿⣿⣿⣿⣿⣿⣿⣿⠀⠀⠀⠀⠀⠀⠀⠀⠀⠀⠀⠀⠀⠀⠀⠀⠀⠀⠀⠀⠀⠈⢿⣿⣿⣿⣿⣿⣿⣿⣿⣿⣿⣿⠏⠀⠀⠀⠀⠀⠀⠀⠀⠀⠀⠀</a:t>
            </a:r>
            <a:br/>
            <a:r>
              <a:t>⣿⣿⣿⣿⣿⣿⣿⣿⣿⣿⣿⣄⠀⠀⠀⠀⠀⠀⠀⠀⠀⠀⣠⣾⣿⣿⣿⣿⣿⣿⣿⣿⣿⣿⣿⣿⣿⣿⣿⣿⣿⣿⣿⣿⣿⠀⠀⠀⠀⠀⠀⠀⠀⠀⠀⠀⠀⠀⠀⠀⠀⠀⠀⠀⠀⠀⠀⠀⠛⢿⣿⣿⣿⣿⣿⣿⡿⠟⠁⠀⠀⠀⠀⠀⠀⠀⠀⠀⠀⠀⠀</a:t>
            </a:r>
            <a:br/>
            <a:r>
              <a:t>⣿⣿⣿⣿⣿⣿⣿⣿⣿⣿⣿⣿⣿⣶⣤⣀⣀⣀⣀⣤⣴⣾⣿⣿⣿⣿⣿⣿⣿⣿⣿⣿⣿⣿⣿⣿⣿⣿⣿⣿⣿⣿⣿⣿⣿⠀⠀⠀⠀⠀⠀⠀⠀⠀⠀⠀⠀⠀⠀⠀⠀⠀⠀⠀⠀⠀⠀⠀⠀⠀⠈⠉⠉⠉⠉⠁⠀⠀⠀⠀⠀⠀⠀⠀⠀⠀⠀⠀⠀⠀⠀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⠀⠀⠀⠀⠀⠀⠀⠀⠀⠀⠀⠀⠀⠀⠀⠀⠀⠀⠀⠀⠀⠀⠀⠀⠀⠀⠀⠀⠀⠀⠀⠀⠀⠀⠀⠀⠀⠀⠀⠀⠀⠀⠀⠀⠀⣴⣶⡆⠀⠀⣠⣤⣤⣤⣀⠀⠀⠀⠀⠀⠀⠀⠀⠀⠀⠀⠀⠀⠀⠀⠀⠀⠀⠀⠀⠀⠀⠀⠀⠀⠀⠀⠀⠀⠀⠀⠀⠀⠀⠀⠀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⠀⠀⠀⠀⠀⠀⠀⠀⠀⠀⠀⠀⠀⠀⠀⠀⠀⠀⠀⠀⠀⠀⠀⠀⠀⠀⠀⠀⠀⠀⠀⠀⠀⠀⠀⠀⠀⠀⠀⠀⠀⠀⠀⠀⠰⣾⣿⣧⣴⣾⣿⣿⣿⣿⠛⠷⠦⠄⠀⠀⠀⠀⠀⠀⠀⠀⠀⠀⠀⠀⠀⠀⠀⠀⠀⠀⠀⠀⠀⠀⠀⠀⠀⠀⠀⠀⠀⠀⠀⠀⠀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⠀⠀⠀⠀⠀⠀⠀⠀⠀⠀⠀⠀⠀⠀⠀⠀⠀⠀⠀⠀⠀⠀⠀⠀⠀⠀⠀⠀⠀⠀⠀⠀⠀⠀⠀⠀⠀⠀⠀⠀⠀⠀⠀⠀⠀⠈⠙⠿⣿⣿⣿⣿⣿⣿⣤⣀⠀⠀⠀⠀⠀⠀⠀⠀⠀⠀⠀⠀⠀⠀⠀⠀⠀⠀⠀⠀⠀⠀⠀⠀⠀⠀⠀⠀⠀⠀⠀⠀⠀⠀⠀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⠀⠀⠀⠀⠀⠀⠀⠀⠀⠀⠀⠀⠀⠀⠀⠀⠀⠀⠀⠀⠀⠀⠀⠀⠀⠀⠀⠀⠀⠀⠀⠀⠀⠀⠀⠀⠀⠀⠀⠀⠀⠀⠀⠀⠀⠀⠀⢠⣴⣿⢿⣿⣿⣿⣿⣿⣷⣆⡀⠀⠀⠀⠀⠀⠀⠀⠀⠀⠀⠀⠀⠀⠀⠀⠀⠀⠀⠀⠀⠀⠀⠀⠀⠀⠀⠀⠀⠀⠀⠀⠀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⠀⠀⠀⠀⠀⠀⠀⠀⠀⠀⠀⠀⠀⠀⠀⠀⠀⠀⠀⠀⠀⠀⠀⠀⠀⠀⠀⠀⠀⠀⠀⠀⠀⠀⠀⠀⠀⠀⠀⠀⠀⠀⠀⠀⠀⠀⠀⠈⠛⣷⣼⣿⣿⣿⣿⣿⣿⠿⠿⠖⠀⠀⠀⠀⠀⠀⠀⠀⠀⠀⠀⠀⠀⠀⠀⠀⠀⠀⠀⠀⠀⠀⠀⠀⠀⠀⠀⠀⠀⠀⠀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⠀⠀⠀⠀⠀⠀⠀⠀⠀⠀⠀⠀⠀⠀⠀⠀⠀⠀⠀⠀⠀⠀⠀⠀⠀⠀⠀⠀⠀⠀⠀⠀⠀⠀⠀⠀⠀⠀⠀⠀⠀⠀⠀⠀⠀⠀⠀⠀⠀⢻⣿⣿⣿⣿⣿⠛⣷⣶⠀⠀⠀⠀⠀⠀⠀⠀⠀⠀⠀⠀⠀⠀⠀⠀⠀⠀⠀⠀⠀⠀⠀⠀⠀⠀⠀⠀⠀⠀⠀⠀⠀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⠀⠀⠀⠀⠀⠀⠀⠀⠀⠀⠀⠀⠀⠀⠀⠀⠀⠀⠀⠀⠀⠀⠀⠀⠀⠀⠀⠀⠀⠀⠀⠀⠀⠀⠀⠀⠀⠀⠀⠀⠀⠀⠀⠀⠀⠀⠀⠀⠀⢸⡿⠻⣿⣿⣿⣿⣿⣿⡇⠀⠀⠀⠀⠀⠀⠀⠀⠀⠀⠀⠀⠀⠀⠀⠀⠀⠀⠀⠀⠀⠀⠀⠀⠀⠀⠀⠀⠀⠀⠀⠀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⠀⠀⠀⠀⠀⠀⠀⠀⠀⠀⠀⠀⠀⠀⠀⠀⠀⠀⠀⠀⠀⠀⠀⠀⠀⠀⠀⠀⠀⠀⠀⠀⠀⠀⠀⠀⠀⠀⠀⠀⠀⠀⠀⠀⠀⠀⠀⠀⣰⡿⠁⢠⣿⣿⣿⣿⣿⣿⣙⠛⠛⠿⠿⠝⢀⣀⣀⣠⣤⣤⣤⣄⡀⠀⠀⠀⠀⠀⠀⠀⠀⠀⠀⠀⠀⠀⠀⠀⠀⠀⠀</a:t>
            </a:r>
            <a:br/>
            <a:r>
              <a:t>⠀⠀⠀⠀⠀⠀⠀⠀⠀⠀⠀⠀⠀⠀⠀⠀⠀⠀⠀⠀⠀⠀⠀⠀⠀⠀⠀⠀⠀⠀⠀⠻⢿⣶⣶⣶⣶⣦⣤⣤⣤⣤⣤⣄⣀⣀⣀⣴⣿⣤⣾⣿⣿⣿⣿⣿⣿⣿⣿⣿⣿⣿⣿⣿⣿⣿⣿⣿⣿⣿⣿⣿⣷⣄⡀⠀⠀⠀⠀⠀⠀⠀⠀⠀⠀⠀⠀⠀⠀⠀⠀</a:t>
            </a:r>
            <a:br/>
            <a:r>
              <a:t>⠀⠀⠀⠀⠀⠀⠀⠀⠀⠀⠀⠀⠀⠀⠀⠀⠀⠀⠀⠀⠀⠀⠀⠀⠀⠀⠀⠀⠀⠀⠀⠀⠀⠀⠘⠛⠉⠙⠛⠿⢭⣉⡉⠉⠉⠉⠙⠛⢻⣿⣿⣿⣿⣿⣿⣿⣿⣿⣿⣿⣿⣿⣿⣿⣿⣿⣿⣿⣿⣿⣿⣿⣿⣿⣿⡇⠀⠀⠀⠀⠀⠀⠀⠀⠀⠀⠀⠀⠀⠀⠀</a:t>
            </a:r>
            <a:br/>
            <a:r>
              <a:t>⠀⠀⠀⠀⠀⠀⠀⠀⠀⠀⠀⠀⠀⠀⠀⠀⠀⠀⠀⠀⠀⠀⠀⠀⠀⠀⠀⠀⠀⠀⠀⠀⠀⠀⠀⠀⠀⠀⠀⠀⠀⠀⠉⠀⠀⠀⠀⠀⠈⠉⠉⠉⠁⠉⢉⣿⣿⣏⠀⠀⠉⠛⠛⠿⠿⠿⢿⣿⣿⣿⣿⣿⣿⡿⠿⠃⠀⠀⠀⠀⠀⠀⠀⠀⠀⠀⠀⠀⠀⠀⠀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⠀⠀⠀⠀⠀⠀⠀⠀⠀⠀⠀⠀⠀⠀⠀⠀⠀⠀⠀⠀⠀⠀⠀⠀⠀⠀⠀⠀⠀⠀⠀⠀⠀⠀⠀⠀⠀⠀⠀⠀⠀⠀⠀⠀⠀⠀⠀⠀⠀⠀⠀⠀⠀⠀⠀⠿⠙⠋⠀⠀⠀⠀⠀⠀⠀⠀⠀⠀⠈⠙⠙⠛⠁⠀⠀⠀⠀⠀⠀⠀⠀⠀⠀⠀⠀⠀⠀⠀⠀⠀⠀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⣿⣿⣿⣿⣿⣿⣿⣿⣿⣿⣿⣿⣿⡿⠿⠿⠿⠿⢿⣿⣿⣿⣿⣿⣿⣿⣿⣿⣿⣿⣿⣿⣿⣿⣿⣿⣿⣿⣿⣿⣿⣿⣿⡇⠀⠀⠀⠀⠀⠀⠀⠀⠀⠀⠀⠀⠀⠀⠀⠀⠀⠀⠀⠀⠀⠀⠀⠀⠀⠀⠀⠀⠀⠀⠀⠀⠀⠀⠀⠀⠀⠀⠀⠀⠀⠀⠀⠀⠀⠀⠀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⣿⣿⣿⣿⣿⣿⣿⣿⣿⣿⡿⠋⠁⠀⠀⠀⠀⠀⠀⠈⠙⢿⣿⣿⣿⣿⣿⣿⣿⣿⣿⣿⣿⣿⣿⣿⣿⣿⣿⣿⣿⣿⣿⡇⠀⠀⠀⠀⠀⠀⠀⠀⠀⠀⠀⠀⠀⠀⠀⠀⠀⠀⠀⠀⠀⠀⠀⠀⣀⣀⣤⣤⣤⣤⣀⠀⠀⠀⠀⠀⠀⠀⠀⠀⠀⠀⠀⠀⠀⠀⠀</a:t>
            </a:r>
            <a:br/>
            <a:r>
              <a:t>⣿⣿⣿⣿⣿⣿⣿⣿⣿⠋⠀⠀⠀⠀⠀⠀⠀⠀⠀⠀⠀⠀⠙⣿⣿⣿⣿⣿⣿⣿⣿⣿⣿⣿⣿⣿⣿⣿⣿⣿⣿⣿⣿⡇⠀⠀⠀⠀⠀⠀⠀⠀⠀⠀⠀⠀⠀⠀⠀⠀⠀⠀⠀⠀⠀⢀⣴⣿⣿⣿⣿⣿⣿⣿⣿⣿⣦⡀⠀⠀⠀⠀⠀⠀⠀⠀⠀⠀⠀⠀⠀</a:t>
            </a:r>
            <a:br/>
            <a:r>
              <a:t>⣿⣿⣿⣿⣿⣿⣿⣿⠇⠀⠀⠀⠀⠀⠀⠀⠀⠀⠀⠀⠀⠀⠀⠘⣿⣿⣿⣿⣿⣿⣿⣿⣿⣿⣿⣿⣿⣿⣿⣿⣿⣿⣿⡇⠀⠀⠀⠀⠀⠀⠀⠀⠀⠀⠀⠀⠀⠀⠀⠀⠀⠀⠀⠀⢠⣿⣿⣿⣿⣿⣿⣿⣿⣿⣿⣿⣿⣿⡄⠀⠀⠀⠀⠀⠀⠀⠀⠀⠀⠀⠀</a:t>
            </a:r>
            <a:br/>
            <a:r>
              <a:t>⣿⣿⣿⣿⣿⣿⣿⣿⠀⠀⠀⠀⠀⠀⠀⠀⠀⠀⠀⠀⠀⠀⠀⠀⣿⣿⣿⣿⣿⣿⣿⣿⣿⣿⣿⣿⣿⣿⣿⣿⣿⣿⣿⡇⠀⠀⠀⠀⠀⠀⠀⠀⠀⠀⠀⠀⠀⠀⠀⠀⠀⠀⠀⣾⣿⣿⣿⣿⣿⣿⣿⣿⣿⣿⣿⣿⣿⣿⣷⣆⠀⠀⠀⠀⠀⠀⠀⠀⠀⠀⠀</a:t>
            </a:r>
            <a:br/>
            <a:r>
              <a:t>⣿⣿⣿⣿⣿⣿⣿⣿⡀⠀⠀⠀⠀⠀⠀⠀⠀⠀⠀⠀⠀⠀⠀⠀⣿⣿⣿⣿⣿⣿⣿⣿⣿⣿⣿⣿⣿⣿⣿⣿⣿⣿⣿⡇⠀⠀⠀⠀⠀⠀⠀⠀⠀⠀⠀⠀⠀⠀⠀⠀⠀⠀⠘⣿⣿⣿⣿⣿⣿⣿⣿⣿⣿⣿⣿⣿⣿⣿⣿⠇⠀⠀⠀⠀⠀⠀⠀⠀⠀⠀⠀</a:t>
            </a:r>
            <a:br/>
            <a:r>
              <a:t>⣿⣿⣿⣿⣿⣿⣿⣿⣧⠀⠀⠀⠀⠀⠀⠀⠀⠀⠀⠀⠀⠀⠀⣼⣿⣿⣿⣿⣿⣿⣿⣿⣿⣿⣿⣿⣿⣿⣿⣿⣿⣿⣿⡇⠀⠀⠀⠀⠀⠀⠀⠀⠀⠀⠀⠀⠀⠀⠀⠀⠀⠀⠀⠀⠙⣿⣿⣿⣿⣿⣿⣿⣿⣿⣿⣿⣿⡿⠃⠀⠀⠀⠀⠀⠀⠀⠀⠀⠀⠀⠀</a:t>
            </a:r>
            <a:br/>
            <a:r>
              <a:t>⣿⣿⣿⣿⣿⣿⣿⣿⣿⣷⣄⠀⠀⠀⠀⠀⠀⠀⠀⠀⠀⣠⣾⣿⣿⣿⣿⣿⣿⣿⣿⣿⣿⣿⣿⣿⣿⣿⣿⣿⣿⣿⣿⡇⠀⠀⠀⠀⠀⠀⠀⠀⠀⠀⠀⠀⠀⠀⠀⠀⠀⠀⠀⠀⠀⠈⠻⢿⣿⣿⣿⣿⣿⣿⣿⡿⠟⠁⠀⠀⠀⠀⠀⠀⠀⠀⠀⠀⠀⠀⠀</a:t>
            </a:r>
            <a:br/>
            <a:r>
              <a:t>⣿⣿⣿⣿⣿⣿⣿⣿⣿⣿⣿⣷⣦⣤⣀⣀⣀⣀⣤⣴⣾⣿⣿⣿⣿⣿⣿⣿⣿⣿⣿⣿⣿⣿⣿⣿⣿⣿⣿⣿⣿⣿⣿⡇⠀⠀⠀⠀⠀⠀⠀⠀⠀⠀⠀⠀⠀⠀⠀⠀⠀⠀⠀⠀⠀⠀⠀⠀⠈⠉⠉⠉⠉⠉⠁⠀⠀⠀⠀⠀⠀⠀⠀⠀⠀⠀⠀⠀⠀⠀⠀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⣿⣿⣿⣿⣿⣿⣿⣿⣿⠿⠿⠿⠿⠿⣿⣿⣿⣿⣿⣿⣿⣿⣿⣿⣿⣿⣿⣿⣿⣿⣿⣿⣿⣿⣿⣿⣿⣿⣿⠀⠀⠀⠀⠀⠀⠀⠀⠀⠀⠀⠀⠀⠀⠀⠀⠀⠀⠀⠀⠀⠀⠀⠀⠀⠀⠀⠀⠀⠀⠀⠀⠀⠀⠀⠀⠀⠀⠀⠀⠀⠀⠀⠀⠀⠀⠀⠀⠀⠀⠀⠀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⣿⣿⣿⣿⣿⡿⠛⠉⠀⠀⠀⠀⠀⠀⠀⠈⠛⢿⣿⣿⣿⣿⣿⣿⣿⣿⣿⣿⣿⣿⣿⣿⣿⣿⣿⣿⣿⣿⣿⠀⠀⠀⠀⠀⠀⠀⠀⠀⠀⠀⠀⠀⠀⠀⠀⠀⠀⠀⠀⠀⠀⠀⠀⢀⣀⣠⣤⣤⣤⣀⡀⠀⠀⠀⠀⠀⠀⠀⠀⠀⠀⠀⠀⠀⠀⠀⠀⠀⠀⠀⠀</a:t>
            </a:r>
            <a:br/>
            <a:r>
              <a:t>⣿⣿⣿⣿⠟⠀⠀⠀⠀⠀⠀⠀⠀⠀⠀⠀⠀⠀⠹⣿⣿⣿⣿⣿⣿⣿⣿⣿⣿⣿⣿⣿⣿⣿⣿⣿⣿⣿⣿⠀⠀⠀⠀⠀⠀⠀⠀⠀⠀⠀⠀⠀⠀⠀⠀⠀⠀⠀⠀⠀⠀⣠⣾⣿⣿⣿⣿⣿⣿⣿⣿⣷⣄⠀⠀⠀⠀⠀⠀⠀⠀⠀⠀⠀⠀⠀⠀⠀⠀⠀⠀</a:t>
            </a:r>
            <a:br/>
            <a:r>
              <a:t>⣿⣿⣿⡟⠀⠀⠀⠀⠀⠀⠀⠀⠀⠀⠀⠀⠀⠀⠀⢹⣿⣿⣿⣿⣿⣿⣿⣿⣿⣿⣿⣿⣿⣿⣿⣿⣿⣿⣿⠀⠀⠀⠀⠀⠀⠀⠀⠀⠀⠀⠀⠀⠀⠀⠀⠀⠀⠀⠀⠀⣼⣿⣿⣿⣿⣿⣿⣿⣿⣿⣿⣿⣿⣦⣀⠀⠀⠀⠀⠀⠀⠀⠀⠀⠀⠀⠀⠀⠀⠀⠀</a:t>
            </a:r>
            <a:br/>
            <a:r>
              <a:t>⣿⣿⣿⠃⠀⠀⠀⠀⠀⠀⠀⠀⠀⠀⠀⠀⠀⠀⠀⠘⣿⣿⣿⣿⣿⣿⣿⣿⣿⣿⣿⣿⣿⣿⣿⣿⣿⣿⣿⠀⠀⠀⠀⠀⠀⠀⠀⠀⠀⠀⠀⠀⠀⠀⠀⠀⣠⣤⣴⣴⣿⣿⣿⣿⣿⣿⣿⣿⣿⣿⣿⣿⣿⣿⣿⣶⣶⣶⣿⣄⡀⠀⠀⠀⠀⠀⠀⠀⠀⠀⠀</a:t>
            </a:r>
            <a:br/>
            <a:r>
              <a:t>⣿⣿⣿⡇⠀⠀⠀⠀⠀⠀⠀⠀⠀⠀⠀⠀⠀⠀⠀⢸⣿⣿⣿⣿⣿⣿⣿⣿⣿⣿⣿⣿⣿⣿⣿⣿⣿⣿⣿⠀⠀⠀⠀⠀⠀⠀⠀⠀⠀⠀⠀⠀⠀⠀⠀⠀⠿⠿⢿⣿⣿⣿⣿⣿⣿⣿⣿⣿⣿⣿⣿⣿⣿⣿⣿⣿⣿⣿⣿⠏⠁⠀⠀⠀⠀⠀⠀⠀⠀⠀⠀</a:t>
            </a:r>
            <a:br/>
            <a:r>
              <a:t>⣿⣿⣿⣷⡀⠀⠀⠀⠀⠀⠀⠀⠀⠀⠀⠀⠀⠀⢀⣿⣿⣿⣿⣿⣿⣿⣿⣿⣿⣿⣿⣿⣿⣿⣿⣿⣿⣿⣿⠀⠀⠀⠀⠀⠀⠀⠀⠀⠀⠀⠀⠀⠀⠀⠀⠀⠀⠀⠀⠀⠹⣿⣿⣿⣿⣿⣿⣿⣿⣿⣿⣿⣿⡿⠉⠉⠉⠉⠁⠀⠀⠀⠀⠀⠀⠀⠀⠀⠀⠀⠀</a:t>
            </a:r>
            <a:br/>
            <a:r>
              <a:t>⣿⣿⣿⣿⣿⣆⡀⠀⠀⠀⠀⠀⠀⠀⠀⠀⠀⣴⣿⣿⣿⣿⣿⣿⣿⣿⣿⣿⣿⣿⣿⣿⣿⣿⣿⣿⣿⣿⣿⠀⠀⠀⠀⠀⠀⠀⠀⠀⠀⠀⠀⠀⠀⠀⠀⠀⠀⠀⠀⠀⠀⠈⠻⣿⣿⣿⣿⣿⣿⣿⣿⠟⠋⠀⠀⠀⠀⠀⠀⠀⠀⠀⠀⠀⠀⠀⠀⠀⠀⠀⠀</a:t>
            </a:r>
            <a:br/>
            <a:r>
              <a:t>⣿⣿⣿⣿⣿⣿⣿⣶⣤⣄⣀⣀⣀⣠⣤⣶⣿⣿⣿⣿⣿⣿⣿⣿⣿⣿⣿⣿⣿⣿⣿⣿⣿⣿⣿⣿⣿⣿⣿⠀⠀⠀⠀⠀⠀⠀⠀⠀⠀⠀⠀⠀⠀⠀⠀⠀⠀⠀⠀⠀⠀⠀⠀⠀⠈⠉⠉⠉⠉⠁⠀⠀⠀⠀⠀⠀⠀⠀⠀⠀⠀⠀⠀⠀⠀⠀⠀⠀⠀⠀⠀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⣿⣿⣿⣿⣿⣿⠿⠿⠿⠿⠿⣿⣿⣿⣿⣿⣿⣿⣿⣿⣿⣿⣿⣿⣿⣿⣿⣿⣿⣿⣿⣿⣿⣿⣿⣿⠀⠀⠀⠀⠀⠀⠀⠀⠀⠀⠀⠀⠀⠀⠀⠀⠀⠀⠀⠀⠀⠀⠀⠀⠀⠀⠀⠀⠀⠀⠀⠀⠀⠀⠀⠀⠀⠀⠀⠀⠀⠀⠀⠀⠀⠀⠀⠀⠀⠀⠀⠀⠀⠀⠀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⣿⣿⣿⠟⠉⠀⠀⠀⠀⠀⠀⠀⠈⠙⢿⣿⣿⣿⣿⣿⣿⣿⣿⣿⣿⣿⣿⣿⣿⣿⣿⣿⣿⣿⣿⣿⠀⠀⠀⠀⠀⠀⠀⠀⠀⠀⠀⠀⠀⠀⠀⠀⠀⠀⠀⠀⠀⠀⠀⠀⠀⢀⣠⣤⣤⣤⣄⣀⠀⠀⠀⠀⠀⠀⠀⠀⠀⠀⠀⠀⠀⠀⠀⠀⠀⠀⠀⠀⠀⠀⠀</a:t>
            </a:r>
            <a:br/>
            <a:r>
              <a:t>⣿⠟⠀⠀⠀⠀⠀⠀⠀⠀⠀⠀⠀⠀⠀⠙⣿⣿⣿⣿⣿⣿⣿⣿⣿⣿⣿⣿⣿⣿⣿⣿⣿⣿⣿⣿⠀⠀⠀⠀⠀⠀⠀⠀⠀⠀⠀⠀⠀⠀⠀⠀⠀⠀⠀⠀⠀⠀⠀⣠⣾⣿⣿⣿⣿⣿⣿⣿⣷⣦⠀⠀⠀⠀⠀⠀⠀⠀⠀⠀⠀⠀⠀⠀⠀⠀⠀⠀⠀⠀⠀</a:t>
            </a:r>
            <a:br/>
            <a:r>
              <a:t>⡏⠀⠀⠀⠀⠀⠀⠀⠀⠀⠀⠀⠀⠀⠀⠀⢸⣿⣿⣿⣿⣿⣿⣿⣿⣿⣿⣿⣿⣿⣿⣿⣿⣿⣿⣿⠀⠀⠀⠀⠀⠀⠀⠀⠀⠀⠀⠀⠀⠀⠀⠀⠀⠀⠀⠀⠀⢀⣾⣿⣿⣿⣿⣿⣿⣿⣿⣿⣿⣿⣷⣄⠀⠀⠀⠀⠀⠀⠀⠀⠀⠀⠀⠀⠀⠀⠀⠀⠀⠀⠀</a:t>
            </a:r>
            <a:br/>
            <a:r>
              <a:t>⡇⠀⠀⠀⠀⠀⠀⠀⠀⠀⠀⠀⠀⠀⠀⠀⠀⣿⣿⣿⣿⣿⣿⣿⣿⣿⣿⣿⣿⣿⣿⣿⣿⣿⣿⣿⠀⠀⠀⠀⠀⠀⠀⠀⠀⠀⠀⠀⠀⠀⠀⠀⢀⣀⣀⣤⣤⣼⣿⣿⣿⣿⣿⣿⣿⣿⣿⣿⣿⣿⣿⣿⣿⣶⣶⣾⣿⣿⣿⣆⡀⠀⠀⠀⠀⠀⠀⠀⠀⠀⠀</a:t>
            </a:r>
            <a:br/>
            <a:r>
              <a:t>⡇⠀⠀⠀⠀⠀⠀⠀⠀⠀⠀⠀⠀⠀⠀⠀⢠⣿⣿⣿⣿⣿⣿⣿⣿⣿⣿⣿⣿⣿⣿⣿⣿⣿⣿⣿⠀⠀⠀⠀⠀⠀⠀⠀⠀⠀⠀⠀⠀⠀⠐⠀⠺⠿⠿⠿⠿⢿⣿⣿⣿⣿⣿⣿⣿⣿⣿⣿⣿⣿⣿⣿⣿⣿⣿⣿⣿⣿⣿⠟⠁⠀⠀⠀⠀⠀⠀⠀⠀⠀⠀</a:t>
            </a:r>
            <a:br/>
            <a:r>
              <a:t>⣿⡄⠀⠀⠀⠀⠀⠀⠀⠀⠀⠀⠀⠀⠀⢀⣾⣿⣿⣿⣿⣿⣿⣿⣿⣿⣿⣿⣿⣿⣿⣿⣿⣿⣿⣿⠀⠀⠀⠀⠀⠀⠀⠀⠀⠀⠀⠀⠀⠀⠀⠀⠀⠀⠀⠀⠀⠀⢻⣿⣿⣿⣿⣿⣿⣿⣿⣿⣿⣿⣿⡿⠉⠉⠉⠉⠛⠛⠁⠀⠀⠀⠀⠀⠀⠀⠀⠀⠀⠀⠀</a:t>
            </a:r>
            <a:br/>
            <a:r>
              <a:t>⣿⣿⣦⡀⠀⠀⠀⠀⠀⠀⠀⠀⠀⠀⣠⣾⣿⣿⣿⣿⣿⣿⣿⣿⣿⣿⣿⣿⣿⣿⣿⣿⣿⣿⣿⣿⠀⠀⠀⠀⠀⠀⠀⠀⠀⠀⠀⠀⠀⠀⠀⠀⠀⠀⠀⠀⠀⠀⠀⠙⠿⣿⣿⣿⣿⣿⣿⣿⠿⠛⠋⠀⠀⠀⠀⠀⠀⠀⠀⠀⠀⠀⠀⠀⠀⠀⠀⠀⠀⠀⠀</a:t>
            </a:r>
            <a:br/>
            <a:r>
              <a:t>⣿⣿⣿⣿⣶⣤⣄⣀⣀⣀⣠⣤⣶⣿⣿⣿⣿⣿⣿⣿⣿⣿⣿⣿⣿⣿⣿⣿⣿⣿⣿⣿⣿⣿⣿⣿⠀⠀⠀⠀⠀⠀⠀⠀⠀⠀⠀⠀⠀⠀⠀⠀⠀⠀⠀⠀⠀⠀⠀⠀⠀⠀⠉⠉⠉⠉⠉⠀⠀⠀⠀⠀⠀⠀⠀⠀⠀⠀⠀⠀⠀⠀⠀⠀⠀⠀⠀⠀⠀⠀⠀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⠿⠿⠿⠿⠿⢿⣿⣿⣿⣿⣿⣿⣿⣿⣿⣿⣿⣿⣿⣿⣿⣿⣿⣿⣿⣿⣿⣿⣿⣿⡇⠀⠀⠀⠀⠀⠀⠀⠀⠀⠀⠀⠀⠀⠀⠀⠀⠀⠀⠀⠀⠀⠀⠀⠀⠀⠀⠀⠀⠀⠀⠀⠀⠀⠀⠀⠀⠀⠀⠀⠀⠀⠀⠀⠀⠀⠀⠀⠀⠀⠀⠀⠀⠀⠀⠀⠀⠀⠀⠀⠀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⠀⠀⠀⠀⠀⠀⠈⠙⢿⣿⣿⣿⣿⣿⣿⣿⣿⣿⣿⣿⣿⣿⣿⣿⣿⣿⣿⣿⣿⣿⡇⠀⠀⠀⠀⠀⠀⠀⠀⠀⠀⠀⠀⠀⠀⠀⠀⠀⠀⠀⠀⠀⠀⠀⠀⠀⠀⣀⣠⣤⣤⣤⣀⡀⠀⠀⠀⠀⠀⠀⠀⠀⠀⠀⠀⠀⠀⠀⠀⠀⠀⠀⠀⠀⠀⠀⠀⠀⠀⠀⠀</a:t>
            </a:r>
            <a:br/>
            <a:r>
              <a:t>⠀⠀⠀⠀⠀⠀⠀⠀⠀⠙⣿⣿⣿⣿⣿⣿⣿⣿⣿⣿⣿⣿⣿⣿⣿⣿⣿⣿⣿⣿⡇⠀⠀⠀⠀⠀⠀⠀⠀⠀⠀⠀⠀⠀⠀⠀⠀⠀⠀⠀⠀⠀⠀⠀⢀⣴⣿⣿⣿⣿⣿⣿⣿⣿⣶⡄⠀⠀⠀⠀⠀⠀⠀⠀⠀⠀⠀⠀⠀⠀⠀⠀⠀⠀⠀⠀⠀⠀⠀⠀⠀</a:t>
            </a:r>
            <a:br/>
            <a:r>
              <a:t>⠀⠀⠀⠀⠀⠀⠀⠀⠀⠀⠸⣿⣿⣿⣿⣿⣿⣿⣿⣿⣿⣿⣿⣿⣿⣿⣿⣿⣿⣿⡇⠀⠀⠀⠀⠀⠀⠀⠀⠀⠀⠀⠀⠀⠀⠀⠀⠀⠀⠀⠀⠀⠀⣰⣿⣿⣿⣿⣿⣿⣿⣿⣿⣿⣿⣿⣶⣄⡀⠀⡀⠄⠀⠀⣀⣀⣠⣤⡄⠀⠀⠀⠀⠀⠀⠀⠀⠀⠀⠀⠀</a:t>
            </a:r>
            <a:br/>
            <a:r>
              <a:t>⠀⠀⠀⠀⠀⠀⠀⠀⠀⠀⠀⣿⣿⣿⣿⣿⣿⣿⣿⣿⣿⣿⣿⣿⣿⣿⣿⣿⣿⣿⡇⠀⠀⠀⠀⠀⠀⠀⠀⠀⠀⠀⠀⠀⠀⢀⣀⣀⣀⣀⡀⣀⣀⣿⣿⣿⣿⣿⣿⣿⣿⣿⣿⣿⣿⣿⣿⣿⣿⣷⣶⣾⣿⣿⣿⣿⣿⣿⣿⣦⣤⠀⠀⠀⠀⠀⠀⠀⠀⠀⠀</a:t>
            </a:r>
            <a:br/>
            <a:r>
              <a:t>⠀⠀⠀⠀⠀⠀⠀⠀⠀⠀⢀⣿⣿⣿⣿⣿⣿⣿⣿⣿⣿⣿⣿⣿⣿⣿⣿⣿⣿⣿⡇⠀⠀⠀⠀⠀⠀⠀⠀⠀⠀⠀⠀⠛⠛⠛⠿⠛⠛⠛⠛⠛⠛⢿⣿⣿⣿⣿⣿⣿⣿⣿⣿⣿⣿⣿⣿⣿⣿⣿⣿⣿⣿⣿⣿⣿⣿⣿⣿⡿⠿⠀⠀⠀⠀⠀⠀⠀⠀⠀⠀</a:t>
            </a:r>
            <a:br/>
            <a:r>
              <a:t>⠀⠀⠀⠀⠀⠀⠀⠀⠀⠀⣼⣿⣿⣿⣿⣿⣿⣿⣿⣿⣿⣿⣿⣿⣿⣿⣿⣿⣿⣿⡇⠀⠀⠀⠀⠀⠀⠀⠀⠀⠀⠀⠀⠀⠀⠀⠀⠀⠀⠀⠀⠀⠀⠈⢿⣿⣿⣿⣿⣿⣿⣿⣿⣿⣿⣿⣿⣿⠟⠀⠉⠙⠛⠛⠛⠻⠿⠿⠋⠁⠀⠀⠀⠀⠀⠀⠀⠀⠀⠀⠀</a:t>
            </a:r>
            <a:br/>
            <a:r>
              <a:t>⠀⠀⠀⠀⠀⠀⠀⠀⣠⣾⣿⣿⣿⣿⣿⣿⣿⣿⣿⣿⣿⣿⣿⣿⣿⣿⣿⣿⣿⣿⡇⠀⠀⠀⠀⠀⠀⠀⠀⠀⠀⠀⠀⠀⠀⠀⠀⠀⠀⠀⠀⠀⠀⠀⠀⠙⢿⣿⣿⣿⣿⣿⣿⡿⠛⠛⠋⠁⠀⠀⠀⠀⠀⠀⠀⠀⠀⠀⠀⠀⠀⠀⠀⠀⠀⠀⠀⠀⠀⠀⠀</a:t>
            </a:r>
            <a:br/>
            <a:r>
              <a:t>⣄⣀⣀⣀⣀⣤⣴⣾⣿⣿⣿⣿⣿⣿⣿⣿⣿⣿⣿⣿⣿⣿⣿⣿⣿⣿⣿⣿⣿⣿⡇⠀⠀⠀⠀⠀⠀⠀⠀⠀⠀⠀⠀⠀⠀⠀⠀⠀⠀⠀⠀⠀⠀⠀⠀⠀⠀⠈⠉⠉⠉⠉⠀⠀⠀⠀⠀⠀⠀⠀⠀⠀⠀⠀⠀⠀⠀⠀⠀⠀⠀⠀⠀⠀⠀⠀⠀⠀⠀⠀⠀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⠿⠿⠿⢿⣿⣿⣿⣿⣿⣿⣿⣿⣿⣿⣿⣿⣿⣿⣿⣿⣿⣿⣿⣿⣿⣿⣿⣿⣿⠀⠀⠀⠀⠀⠀⠀⠀⠀⠀⠀⠀⠀⠀⠀⠀⠀⠀⠀⠀⠀⠀⠀⠀⠀⠀⠀⠀⠀⠀⠀⠀⠀⠀⠀⠀⠀⠀⠀⠀⠀⠀⠀⠀⠀⠀⠀⠀⠀⠀⠀⠀⠀⠀⠀⠀⠀⠀⠀⠀⠀⠀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⠀⠀⠀⠀⠈⠙⢿⣿⣿⣿⣿⣿⣿⣿⣿⣿⣿⣿⣿⣿⣿⣿⣿⣿⣿⣿⣿⣿⣿⠀⠀⠀⠀⠀⠀⠀⠀⠀⠀⠀⠀⠀⠀⠀⠀⠀⠀⠀⠀⠀⠀⠀⠀⠀⢀⣀⣤⣤⣤⣄⣀⠀⠀⠀⠀⠀⠀⠀⠀⠀⠀⠀⠀⠀⠀⠀⠀⠀⠀⠀⠀⠀⠀⠀⠀⠀⠀⠀⠀⠀⠀</a:t>
            </a:r>
            <a:br/>
            <a:r>
              <a:t>⠀⠀⠀⠀⠀⠀⠀⠙⣿⣿⣿⣿⣿⣿⣿⣿⣿⣿⣿⣿⣿⣿⣿⣿⣿⣿⣿⣿⣿⠀⠀⠀⠀⠀⠀⠀⠀⠀⠀⠀⠀⠀⠀⠀⠀⠀⠀⠀⠀⠀⠀⠀⢠⣶⣿⣿⣿⣿⣿⣿⣿⣿⣶⡀⠀⠀⠀⠀⠀⠀⠀⠀⠀⠀⠀⠀⠀⠀⠀⠀⠀⠀⠀⠀⠀⠀⠀⠀⠀⠀⠀</a:t>
            </a:r>
            <a:br/>
            <a:r>
              <a:t>⠀⠀⠀⠀⠀⠀⠀⠀⠘⣿⣿⣿⣿⣿⣿⣿⣿⣿⣿⣿⣿⣿⣿⣿⣿⣿⣿⣿⣿⠀⠀⠀⠀⠀⠀⠀⠀⠀⠀⠀⠀⠀⠀⠀⠀⠀⠀⠀⠀⠀⠀⣴⣿⣿⣿⣿⣿⣿⣿⣿⣿⣿⣿⣿⣶⣤⡀⠀⢀⠠⠀⢀⣀⣀⣠⣤⣴⣦⡀⠀⠀⠀⠀⠀⠀⠀⠀⠀⠀⠀⠀</a:t>
            </a:r>
            <a:br/>
            <a:r>
              <a:t>⠀⠀⠀⠀⠀⠀⠀⠀⠀⣿⣿⣿⣿⣿⣿⣿⣿⣿⣿⣿⣿⣿⣿⣿⣿⣿⣿⣿⣿⠀⠀⠀⠀⠀⠀⠀⠀⠀⠀⠀⠀⠀⣀⡀⠀⠀⠀⠀⠀⠀⢰⣿⣿⣿⣿⣿⣿⣿⣿⣿⣿⣿⣿⣿⣿⣿⣿⣯⣶⣾⣿⣿⣿⣿⣿⣿⣿⣿⣿⣧⣤⠀⠀⠀⠀⠀⠀⠀⠀⠀⠀</a:t>
            </a:r>
            <a:br/>
            <a:r>
              <a:t>⠀⠀⠀⠀⠀⠀⠀⠀⢀⣿⣿⣿⣿⣿⣿⣿⣿⣿⣿⣿⣿⣿⣿⣿⣿⣿⣿⣿⣿⠀⠀⠀⠀⠀⠀⠀⠀⠀⠀⠛⠛⠛⠻⠟⠛⠛⠛⠛⠛⠛⠛⣿⣿⣿⣿⣿⣿⣿⣿⣿⣿⣿⣿⣿⣿⣿⣿⣿⣿⣿⣿⣿⣿⣿⣿⣿⣿⣿⣿⣿⣿⠀⠀⠀⠀⠀⠀⠀⠀⠀⠀</a:t>
            </a:r>
            <a:br/>
            <a:r>
              <a:t>⠀⠀⠀⠀⠀⠀⠀⠀⣼⣿⣿⣿⣿⣿⣿⣿⣿⣿⣿⣿⣿⣿⣿⣿⣿⣿⣿⣿⣿⠀⠀⠀⠀⠀⠀⠀⠀⠀⠀⠀⠀⠀⠀⠀⠀⠀⠀⠀⠀⠀⠀⠘⣿⣿⣿⣿⣿⣿⣿⣿⣿⣿⣿⣿⣿⣿⠟⠁⠉⠙⠛⠻⠿⠿⠿⢿⣿⣿⠛⠃⠀⠀⠀⠀⠀⠀⠀⠀⠀⠀⠀</a:t>
            </a:r>
            <a:br/>
            <a:r>
              <a:t>⠀⠀⠀⠀⠀⠀⣠⣾⣿⣿⣿⣿⣿⣿⣿⣿⣿⣿⣿⣿⣿⣿⣿⣿⣿⣿⣿⣿⣿⠀⠀⠀⠀⠀⠀⠀⠀⠀⠀⠀⠀⠀⠀⠀⠀⠀⠀⠀⠀⠀⠀⠀⠈⠻⢿⣿⣿⣿⣿⣿⣿⡿⠋⠛⠋⠁⠀⠀⠀⠀⠀⠀⠀⠀⠀⠀⠀⠀⠀⠀⠀⠀⠀⠀⠀⠀⠀⠀⠀⠀⠀</a:t>
            </a:r>
            <a:br/>
            <a:r>
              <a:t>⣀⣀⣀⣤⣴⣾⣿⣿⣿⣿⣿⣿⣿⣿⣿⣿⣿⣿⣿⣿⣿⣿⣿⣿⣿⣿⣿⣿⣿⠀⠀⠀⠀⠀⠀⠀⠀⠀⠀⠀⠀⠀⠀⠀⠀⠀⠀⠀⠀⠀⠀⠀⠀⠀⠀⠈⠉⠉⠉⠉⠀⠀⠀⠀⠀⠀⠀⠀⠀⠀⠀⠀⠀⠀⠀⠀⠀⠀⠀⠀⠀⠀⠀⠀⠀⠀⠀⠀⠀⠀⠀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⠿⠿⣿⣿⣿⣿⣿⣿⣿⣿⣿⣿⣿⣿⣿⣿⣿⣿⣿⣿⣿⣿⣿⣿⣿⣿⣿⠀⠀⠀⠀⠀⠀⠀⠀⠀⠀⠀⠀⠀⠀⠀⠀⠀⠀⠀⠀⠀⠀⠀⠀⠀⠀⣀⣀⣤⣤⣤⣄⣀⠀⠀⠀⠀⠀⠀⠀⠀⠀⠀⠀⠀⠀⠀⠀⠀⠀⠀⠀⠀⠀⠀⠀⠀⠀⠀⠀⠀⠀⠀⠀</a:t>
            </a:r>
            <a:br/>
            <a:r>
              <a:t>⠀⠀⠀⠉⠻⣿⣿⣿⣿⣿⣿⣿⣿⣿⣿⣿⣿⣿⣿⣿⣿⣿⣿⣿⣿⣿⣿⠀⠀⠀⠀⠀⠀⠀⠀⠀⠀⠀⠀⠀⠀⠀⠀⠀⠀⠀⠀⠀⠀⢀⣴⣾⣿⣿⣿⣿⣿⣿⣿⣿⣿⣦⡄⠀⠀⠀⠀⠀⠀⠀⠀⠀⠀⠀⠀⠀⠀⠀⠀⠀⠀⠀⠀⠀⠀⠀⠀⠀⠀⠀⠀</a:t>
            </a:r>
            <a:br/>
            <a:r>
              <a:t>⠀⠀⠀⠀⠀⠈⢿⣿⣿⣿⣿⣿⣿⣿⣿⣿⣿⣿⣿⣿⣿⣿⣿⣿⣿⣿⣿⠀⠀⠀⠀⠀⠀⠀⠀⠀⠀⠀⠀⠀⠀⠀⠀⠀⠀⠀⠀⠀⣴⣿⣿⣿⣿⣿⣿⣿⣿⣿⣿⣿⣿⣿⣿⣆⠀⠀⠀⠀⠀⠀⠀⠀⠀⠀⠀⠀⠀⠀⠀⠀⠀⠀⠀⠀⠀⠀⠀⠀⠀⠀⠀</a:t>
            </a:r>
            <a:br/>
            <a:r>
              <a:t>⠀⠀⠀⠀⠀⠀⠈⣿⣿⣿⣿⣿⣿⣿⣿⣿⣿⣿⣿⣿⣿⣿⣿⣿⣿⣿⣿⠀⠀⠀⠀⠀⠀⠀⠀⠀⠀⠀⠀⠀⠀⠀⠀⠀⠀⠀⠀⢸⣿⣿⣿⣿⣿⣿⣿⣿⣿⣿⣿⣿⣿⣿⣿⣿⣄⠀⠀⠀⠀⠀⠀⠀⠀⠀⠀⠀⢀⣀⣄⠀⠀⠀⠀⠀⠀⠀⠀⠀⠀⠀⠀</a:t>
            </a:r>
            <a:br/>
            <a:r>
              <a:t>⠀⠀⠀⠀⠀⠀⠀⢸⣿⣿⣿⣿⣿⣿⣿⣿⣿⣿⣿⣿⣿⣿⣿⣿⣿⣿⣿⠀⠀⠀⠀⠀⠀⠀⠀⠀⠀⠀⠀⠀⠀⠀⠀⠀⠀⠀⠀⠘⣿⣿⣿⣿⣿⣿⣿⣿⣿⣿⣿⣿⣿⣿⣿⣿⣿⣷⣶⣂⣩⣤⣴⣶⣶⣿⣿⣿⣿⣿⣿⣷⣄⠀⠀⠀⠀⠀⠀⠀⠀⠀⠀</a:t>
            </a:r>
            <a:br/>
            <a:r>
              <a:t>⠀⠀⠀⠀⠀⠀⠀⣼⣿⣿⣿⣿⣿⣿⣿⣿⣿⣿⣿⣿⣿⣿⣿⣿⣿⣿⣿⠀⠀⠀⠀⠀⠀⠀⢴⣶⣶⣶⣶⣶⣦⣤⣤⣤⣤⣤⣤⣤⣽⣿⣿⣿⣿⣿⣿⣿⣿⣿⣿⣿⣿⣿⣿⣿⣿⣿⣿⣿⣿⣿⣿⣿⣿⣿⣿⣿⣿⣿⣿⣿⣿⣿⣟⠀⠀⠀⠀⠀⠀⠀⠀</a:t>
            </a:r>
            <a:br/>
            <a:r>
              <a:t>⠀⠀⠀⠀⠀⠀⣰⣿⣿⣿⣿⣿⣿⣿⣿⣿⣿⣿⣿⣿⣿⣿⣿⣿⣿⣿⣿⠀⠀⠀⠀⠀⠀⠀⠀⠀⠀⠈⠉⠉⠀⠀⠀⠀⠀⠀⠀⠀⠀⠈⠛⢿⣿⣿⣿⣿⣿⣿⣿⣿⣿⣿⣿⣿⣿⣿⣿⣿⣿⣿⣿⣿⣿⣿⣿⣿⣿⣿⣿⣿⣿⠿⠟⠀⠀⠀⠀⠀⠀⠀⠀</a:t>
            </a:r>
            <a:br/>
            <a:r>
              <a:t>⠀⠀⠀⠀⢀⣴⣿⣿⣿⣿⣿⣿⣿⣿⣿⣿⣿⣿⣿⣿⣿⣿⣿⣿⣿⣿⣿⠀⠀⠀⠀⠀⠀⠀⠀⠀⠀⠀⠀⠀⠀⠀⠀⠀⠀⠀⠀⠀⠀⠀⠀⠀⠈⠙⠛⣿⣿⣿⣿⣿⣿⣿⣿⣿⣿⣿⠟⠁⠀⠉⠙⠛⠛⠿⠿⠿⠿⣿⣿⡟⠉⠁⠀⠀⠀⠀⠀⠀⠀⠀⠀</a:t>
            </a:r>
            <a:br/>
            <a:r>
              <a:t>⣀⣠⣤⣾⣿⣿⣿⣿⣿⣿⣿⣿⣿⣿⣿⣿⣿⣿⣿⣿⣿⣿⣿⣿⣿⣿⣿⠀⠀⠀⠀⠀⠀⠀⠀⠀⠀⠀⠀⠀⠀⠀⠀⠀⠀⠀⠀⠀⠀⠀⠀⠀⠀⠀⠀⠈⠛⠻⠿⠿⠿⠛⠛⠛⠛⠉⠀⠀⠀⠀⠀⠀⠀⠀⠀⠀⠀⠀⠀⠀⠀⠀⠀⠀⠀⠀⠀⠀⠀⠀⠀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⠿⣿⣿⣿⣿⣿⣿⣿⣿⣿⣿⣿⣿⣿⣿⣿⣿⣿⣿⣿⣿⣿⣿⣿⣿⣿⡇⠀⠀⠀⠀⠀⠀⠀⠀⠀⠀⠀⠀⠀⠀⠀⠀⠀⠀⠀⠀⠀⠀⣀⣤⣴⣶⣾⣿⣿⣿⣿⣷⣶⣤⣀⠀⠀⠀⠀⠀⠀⠀⠀⠀⠀⠀⠀⠀⠀⠀⠀⠀⠀⠀⠀⠀⠀⠀⠀⠀⠀⠀⠀⠀</a:t>
            </a:r>
            <a:br/>
            <a:r>
              <a:t>⠀⠀⠈⠻⢿⣿⣿⣿⣿⣿⣿⣿⣿⣿⣿⣿⣿⣿⣿⣿⣿⣿⣿⣿⣿⣿⡇⠀⠀⠀⠀⠀⠀⠀⠀⠀⠀⠀⠀⠀⠀⠀⠀⠀⠀⠀⢀⣴⣿⣿⣿⣿⣿⣿⣿⣿⣿⣿⣿⣿⣿⣿⣷⡀⠀⠀⠀⠀⠀⠀⠀⠀⠀⠀⠀⠀⠀⠀⠀⠀⠀⠀⠀⠀⠀⠀⠀⠀⠀⠀⠀</a:t>
            </a:r>
            <a:br/>
            <a:r>
              <a:t>⠀⠀⠀⠀⠈⢻⣿⣿⣿⣿⣿⣿⣿⣿⣿⣿⣿⣿⣿⣿⣿⣿⣿⣿⣿⣿⡇⠀⠀⠀⠀⠀⠀⠀⠀⠀⠀⠀⠀⠀⠀⠀⠀⠀⠀⠀⣼⣿⣿⣿⣿⣿⣿⣿⣿⣿⣿⣿⣿⣿⣿⣿⣿⣷⠀⠀⠀⠀⠀⠀⠀⠀⠀⠀⠀⠀⠀⠀⠀⠀⠀⠀⠀⠀⠀⠀⠀⠀⠀⠀⠀</a:t>
            </a:r>
            <a:br/>
            <a:r>
              <a:t>⠀⠀⠀⠀⠀⠀⢻⣿⣿⣿⣿⣿⣿⣿⣿⣿⣿⣿⣿⣿⣿⣿⣿⣿⣿⣿⡇⠀⠀⠀⠀⠀⠀⠀⠀⠀⠀⠀⠀⠀⠀⠀⠀⠀⠀⠀⢿⣿⣿⣿⣿⣿⣿⣿⣿⣿⣿⣿⣿⣿⣿⣿⣿⣿⣷⠀⠀⠀⠀⠀⠀⠀⠀⠀⠀⠀⠀⠀⠀⠀⠀⠀⠀⠀⠀⠀⠀⠀⠀⠀⠀</a:t>
            </a:r>
            <a:br/>
            <a:r>
              <a:t>⠀⠀⠀⠀⠀⠀⢸⣿⣿⣿⣿⣿⣿⣿⣿⣿⣿⣿⣿⣿⣿⣿⣿⣿⣿⣿⡇⠀⠀⠀⠀⠀⠀⠀⠀⠀⠀⠀⠀⠀⠀⠀⠀⠀⠀⠀⠈⢿⣿⣿⣿⣿⣿⣿⣿⣿⣿⣿⣿⣿⣿⣿⣿⣿⣷⣤⣀⡤⠄⠐⣀⣀⣠⣤⣤⣤⣶⣶⣿⣿⣄⡀⠀⠀⠀⠀⠀⠀⠀⠀⠀</a:t>
            </a:r>
            <a:br/>
            <a:r>
              <a:t>⠀⠀⠀⠀⠀⠀⣸⣿⣿⣿⣿⣿⣿⣿⣿⣿⣿⣿⣿⣿⣿⣿⣿⣿⣿⣿⡇⠀⠀⠀⠀⠀⣀⣄⣀⣀⣤⣀⣀⣀⣀⣀⣀⣀⣀⡀⠀⠈⠻⣿⣿⣿⣿⣿⣿⣿⣿⣿⣿⣿⣿⣿⣿⣿⣿⣿⣿⣿⣾⣿⣿⣿⣿⣿⣿⣿⣿⣿⣿⣿⣿⣿⣦⣤⡀⠀⠀⠀⠀⠀⠀</a:t>
            </a:r>
            <a:br/>
            <a:r>
              <a:t>⠀⠀⠀⠀⠀⢠⣿⣿⣿⣿⣿⣿⣿⣿⣿⣿⣿⣿⣿⣿⣿⣿⣿⣿⣿⣿⡇⠀⠀⠀⠀⠀⠛⠛⠛⠛⠿⡿⠛⠛⠛⠛⠛⠛⠛⠛⠛⠛⠻⠿⠿⠿⣿⣿⣿⣿⣿⣿⣿⣿⣿⣿⣿⣿⣿⣿⣿⣿⣿⣿⣿⣿⣿⣿⣿⣿⣿⣿⣿⣿⣿⣿⣿⣿⡁⠀⠀⠀⠀⠀⠀</a:t>
            </a:r>
            <a:br/>
            <a:r>
              <a:t>⠀⠀⠀⢀⣴⣿⣿⣿⣿⣿⣿⣿⣿⣿⣿⣿⣿⣿⣿⣿⣿⣿⣿⣿⣿⣿⡇⠀⠀⠀⠀⠀⠀⠀⠀⠀⠀⠀⠀⠀⠀⠀⠀⠀⠀⠀⠀⠀⠀⠀⠀⠀⠀⠻⣿⣿⣿⣿⣿⣿⣿⣿⣿⣿⣿⣿⣿⣿⠻⠿⣿⣿⣿⣿⣿⣿⣿⣿⣿⣿⣿⣿⡝⠓⠁⠀⠀⠀⠀⠀⠀</a:t>
            </a:r>
            <a:br/>
            <a:r>
              <a:t>⣠⣤⣶⣿⣿⣿⣿⣿⣿⣿⣿⣿⣿⣿⣿⣿⣿⣿⣿⣿⣿⣿⣿⣿⣿⣿⡇⠀⠀⠀⠀⠀⠀⠀⠀⠀⠀⠀⠀⠀⠀⠀⠀⠀⠀⠀⠀⠀⠀⠀⠀⠀⠀⠀⠀⠙⣿⣿⣿⣿⣿⣿⣿⣿⣿⣿⡿⠁⠀⠀⠀⠀⠉⠉⠉⠛⠛⠿⠿⣿⠁⠀⠀⠀⠀⠀⠀⠀⠀⠀⠀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⣿⣿⣿⣿⣿⣿⣿⣿⣿⣿⣿⣿⣿⣿⣿⣿⣿⣿⣿⣿⣿⣿⣿⣿⣿⣿⡇⠀⠀⠀⠀⠀⠀⠀⠀⠀⠀⠀⠀⠀⠀⠀⠀⠀⠀⠀⠀⠀⠀⠀⠀⠀⠀⠀⠀⠀⠀⠀⠈⠉⠁⠉⠉⠉⠉⠁⠀⠀⠀⠀⠀⠀⠀⠀⠀⠀⠀⠀⠀⠀⠀⠀⠀⠀⠀⠀⠀⠀⠀⠀⠀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⣿⣿⣿⣿⣿⣿⣿⣿⣿⣿⣿⣿⣿⣿⣿⣿⣿⣿⣿⣿⣿⣿⣿⣿⣿⠀⠀⠀⠀⠀⠀⠀⠀⠀⠀⠀⠀⠀⠀⠀⠀⠀⠀⠀⢀⠀⣀⣤⣤⣶⣶⣶⣶⣶⣿⣷⣶⣶⣶⣤⣤⡀⠀⠀⠀⠀⠀⠀⠀⠀⠀⠀⠀⠀⠀⠀⠀⠀⠀⠀⠀⠀⠀⠀⠀⠀⠀⠀⠀⠀⠀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⣿⣿⣿⣿⣿⣿⣿⣿⣿⣿⣿⣿⣿⣿⣿⣿⣿⣿⣿⣿⣿⣿⣿⣿⣿⠀⠀⠀⠀⠀⠀⠀⠀⠀⠀⠀⠀⠀⠀⠀⠀⠀⠀⠀⣸⣿⣿⣿⣿⣿⣿⣿⣿⣿⣿⣿⣿⣿⣿⣿⣿⣿⣷⣄⠀⠀⠀⠀⠀⠀⠀⠀⠀⠀⠀⠀⠀⠀⠀⠀⠀⠀⠀⠀⠀⠀⠀⠀⠀⠀⠀</a:t>
            </a:r>
            <a:br/>
            <a:r>
              <a:t>⠀⠙⠻⣿⣿⣿⣿⣿⣿⣿⣿⣿⣿⣿⣿⣿⣿⣿⣿⣿⣿⣿⣿⣿⣿⠀⠀⠀⠀⠀⠀⠀⠀⠀⠀⠀⠀⠀⠀⠀⠀⠀⠀⠀⣿⣿⣿⣿⣿⣿⣿⣿⣿⣿⣿⣿⣿⣿⣿⣿⣿⣿⣿⣿⡄⠀⠀⠀⠀⠀⠀⠀⠀⠀⠀⠀⠀⠀⠀⠀⠀⠀⠀⠀⠀⠀⠀⠀⠀⠀⠀</a:t>
            </a:r>
            <a:br/>
            <a:r>
              <a:t>⠀⠀⠀⠘⢿⣿⣿⣿⣿⣿⣿⣿⣿⣿⣿⣿⣿⣿⣿⣿⣿⣿⣿⣿⣿⠀⠀⠀⠀⠀⠀⠀⠀⠀⠀⠀⠀⠀⠀⠀⠀⠀⠀⠀⠹⣿⣿⣿⣿⣿⣿⣿⣿⣿⣿⣿⣿⣿⣿⣿⣿⣿⣿⣿⣧⡀⠀⠀⠀⠀⠀⠀⠀⠀⠀⠀⠀⠀⠀⠀⠀⠀⠀⠀⠀⠀⠀⠀⠀⠀⠀</a:t>
            </a:r>
            <a:br/>
            <a:r>
              <a:t>⠀⠀⠀⠀⠘⣿⣿⣿⣿⣿⣿⣿⣿⣿⣿⣿⣿⣿⣿⣿⣿⣿⣿⣿⣿⠀⠀⠀⠀⠀⠀⠀⠀⠀⠀⠀⠀⠀⠀⠀⠀⠀⠀⠀⠀⠙⢿⣿⣿⣿⣿⣿⣿⣿⣿⣿⣿⣿⣿⣿⣿⣿⣿⣿⣿⣷⠀⠀⠀⠀⠀⠀⠀⠀⠀⠀⠀⠀⠀⠀⠀⠀⠀⠀⠀⠀⠀⠀⠀⠀⠀</a:t>
            </a:r>
            <a:br/>
            <a:r>
              <a:t>⠀⠀⠀⠀⠀⣿⣿⣿⣿⣿⣿⣿⣿⣿⣿⣿⣿⣿⣿⣿⣿⣿⣿⣿⣿⠀⠀⠀⠀⠀⠀⠀⠀⠀⠀⠀⠀⠀⠀⠀⠀⠀⠀⠀⠀⠀⠀⠈⠛⠿⣿⣿⣿⣿⣿⣿⣿⣿⣿⣿⣿⣿⣿⣿⣿⡿⠃⠀⠀⠀⠀⠀⠀⠀⠀⠀⠀⠀⠀⠀⠀⠀⠀⠀⠀⠀⠀⠀⠀⠀⠀</a:t>
            </a:r>
            <a:br/>
            <a:r>
              <a:t>⠀⠀⠀⠀⠀⣿⣿⣿⣿⣿⣿⣿⣿⣿⣿⣿⣿⣿⣿⣿⣿⣿⣿⣿⣿⠀⠀⠀⠀⠀⠀⠀⠀⠀⠀⠀⠀⠀⠀⠀⠀⠀⠀⠀⠀⠀⠀⠀⠀⠀⠀⠉⣽⣿⣿⣿⣿⣿⣿⣿⣿⣿⣿⣿⣿⣥⣀⣀⠀⣀⣀⡀⣀⣀⣀⣤⣤⣤⣶⣶⣶⣶⣆⡀⠀⠀⠀⠀⠀⠀⠀</a:t>
            </a:r>
            <a:br/>
            <a:r>
              <a:t>⠀⠀⠀⠀⣼⣿⣿⣿⣿⣿⣿⣿⣿⣿⣿⣿⣿⣿⣿⣿⣿⣿⣿⣿⣿⠀⠀⠀⣠⣤⣤⣤⣤⣤⣀⣀⣀⣀⣀⡀⠀⠀⠀⠀⠀⠀⠀⠀⠀⠀⣠⣾⣿⣾⣿⣿⣿⣿⣿⣿⣿⣿⣿⣿⣿⣿⣿⣿⣿⣶⣿⣿⣿⣿⣿⣿⣿⣿⣿⣿⣿⣿⣿⣷⣄⡀⠀⠀⠀⠀⠀</a:t>
            </a:r>
            <a:br/>
            <a:r>
              <a:t>⠀⠀⣠⣾⣿⣿⣿⣿⣿⣿⣿⣿⣿⣿⣿⣿⣿⣿⣿⣿⣿⣿⣿⣿⣿⠀⠀⠀⠙⠻⠿⠿⠿⣿⡿⠿⢿⣿⣿⣿⣿⣿⣿⣿⣿⣿⣿⣿⣿⣾⣿⣿⣿⣿⣿⣿⣿⣿⣿⣿⣿⣿⣿⣿⣿⣿⣿⣿⣿⣿⣿⣿⣿⣿⣿⣿⣿⣿⣿⣿⣿⣿⣿⣿⣿⣿⡧⠀⠀⠀⠀</a:t>
            </a:r>
            <a:br/>
            <a:r>
              <a:t>⣴⣾⣿⣿⣿⣿⣿⣿⣿⣿⣿⣿⣿⣿⣿⣿⣿⣿⣿⣿⣿⣿⣿⣿⣿⠀⠀⠀⠀⠀⠀⠀⠀⠈⠁⠀⠀⠀⠈⠉⠉⠚⠒⠒⠒⠀⠀⠀⠀⠀⠀⠙⢿⣿⣿⣿⣿⣿⣿⣿⣿⣿⣿⣿⣿⣿⣿⣿⣿⣿⣿⣿⣿⣿⣿⣿⣿⣿⣿⣿⣿⣿⣿⣿⣿⣿⠿⠀⠀⠀⠀</a:t>
            </a:r>
            <a:br/>
            <a:r>
              <a:t>⣿⣿⣿⣿⣿⣿⣿⣿⣿⣿⣿⣿⣿⣿⣿⣿⣿⣿⣿⣿⣿⣿⣿⣿⣿⠀⠀⠀⠀⠀⠀⠀⠀⠀⠀⠀⠀⠀⠀⠀⠀⠀⠀⠀⠀⠀⠀⠀⠀⠀⠀⠀⠸⠿⠿⢿⣿⣿⣿⣿⣿⣿⣿⣿⣿⣿⣿⣿⡿⠟⠙⠛⠻⠿⠿⣿⣿⣿⣿⣿⣿⣿⡿⠿⡋⠙⠁⠀⠀⠀⠀</a:t>
            </a:r>
            <a:br/>
            <a:r>
              <a:t>⣿⣿⣿⣿⣿⣿⣿⣿⣿⣿⣿⣿⣿⣿⣿⣿⣿⣿⣿⣿⣿⣿⣿⣿⣿⠀⠀⠀⠀⠀⠀⠀⠀⠀⠀⠀⠀⠀⠀⠀⠀⠀⠀⠀⠀⠀⠀⠀⠀⠀⠀⠀⠀⠀⠀⠀⠀⠉⠛⠻⠿⠿⣿⣿⠿⠟⠛⠋⠀⠀⠀⠀⠀⠀⠀⠀⠀⠉⠙⠻⠿⣿⠏⠀⠀⠀⠀⠀⠀⠀⠀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⣿⣿⣿⣿⣿⣿⣿⣿⣿⣿⣿⣿⣿⣿⣿⣿⣿⣿⣿⣿⣿⣿⣿⣿⣿⠀⠀⠀⠀⠀⠀⠀⠀⠀⠀⠀⠀⠀⠀⠀⠀⠀⠀⠀⠀⠀⠀⠀⠀⠀⠀⠀⠀⠀⠀⠀⠀⠀⠀⠀⠀⠀⠈⠙⠁⠀⠀⠀⠀⠀⠀⠀⠀⠀⠀⠀⠀⠀⠀⠀⠀⠀⠀⠀⠀⠀⠀⠀⠀⠀⠀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⣿⣿⣿⣿⣿⣿⣿⣿⣿⣿⣿⣿⣿⣿⣿⣿⣿⣿⣿⣿⣿⣿⣿⣿⠀⠀⠀⠀⠀⠀⠀⠀⠀⠀⠀⠀⠀⠀⠀⠀⠀⠀⠀⠀⠀⠀⠀⠀⠀⠀⠀⠀⣀⣤⣴⣶⣶⣶⣤⡀⠀⠀⠀⠀⠀⠀⠀⠀⠀⠀⠀⠀⠀⠀⠀⠀⠀⠀⠀⠀⠀⠀⠀⠀⠀⠀⠀⠀⠀⠀⠀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⣿⣿⣿⣿⣿⣿⣿⣿⣿⣿⣿⣿⣿⣿⣿⣿⣿⣿⣿⣿⣿⣿⣿⣿⠀⠀⠀⠀⠀⠀⠀⠀⠀⠀⠀⠀⠀⠀⠀⠀⠀⠀⠀⠀⣶⣤⣶⣶⣶⣿⣿⣿⣿⣿⣿⣿⣿⣿⣿⣿⣷⣤⡀⠀⠀⠀⠀⠀⠀⠀⠀⠀⠀⠀⠀⠀⠀⠀⠀⠀⠀⠀⠀⠀⠀⠀⠀⠀⠀⠀⠀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⣿⣿⣿⣿⣿⣿⣿⣿⣿⣿⣿⣿⣿⣿⣿⣿⣿⣿⣿⣿⣿⣿⣿⣿⠀⠀⠀⠀⠀⠀⠀⠀⠀⠀⠀⠀⠀⠀⠀⠀⠀⠀⠀⢰⣿⣿⣿⣿⣿⣿⣿⣿⣿⣿⣿⣿⣿⣿⣿⣿⣿⣿⣿⣇⠀⠀⠀⠀⠀⠀⠀⠀⠀⠀⠀⠀⠀⠀⠀⠀⠀⠀⠀⠀⠀⠀⠀⠀⠀⠀⠀</a:t>
            </a:r>
            <a:br/>
            <a:r>
              <a:t>⠉⠻⣿⣿⣿⣿⣿⣿⣿⣿⣿⣿⣿⣿⣿⣿⣿⣿⣿⣿⣿⣿⣿⣿⠀⠀⠀⠀⠀⠀⠀⠀⠀⠀⠀⠀⠀⠀⠀⠀⠀⠀⠀⠘⣿⣿⣿⣿⣿⣿⣿⣿⣿⣿⣿⣿⣿⣿⣿⣿⣿⣿⣿⣿⡆⠀⠀⠀⠀⠀⠀⠀⠀⠀⠀⠀⠀⠀⠀⠀⠀⠀⠀⠀⠀⠀⠀⠀⠀⠀⠀</a:t>
            </a:r>
            <a:br/>
            <a:r>
              <a:t>⠀⠀⠈⢻⣿⣿⣿⣿⣿⣿⣿⣿⣿⣿⣿⣿⣿⣿⣿⣿⣿⣿⣿⣿⠀⠀⠀⠀⠀⠀⠀⠀⠀⠀⠀⠀⠀⠀⠀⠀⠀⠀⠀⠀⠈⠻⣿⣿⣿⣿⣿⣿⣿⣿⣿⣿⣿⣿⣿⣿⣿⣿⣿⣿⣷⣄⠀⠀⠀⠀⠀⠀⠀⠀⠀⠀⠀⠀⠀⠀⠀⠀⠀⠀⠀⠀⠀⠀⠀⠀⠀</a:t>
            </a:r>
            <a:br/>
            <a:r>
              <a:t>⠀⠀⠀⠀⢿⣿⣿⣿⣿⣿⣿⣿⣿⣿⣿⣿⣿⣿⣿⣿⣿⣿⣿⣿⠀⠀⠀⠀⠀⠀⠀⠀⠀⠀⠀⠀⠀⠀⠀⠀⠀⠀⠀⠀⠀⠀⠀⠙⠻⢿⣿⣿⣿⣿⣿⣿⣿⣿⣿⣿⣿⣿⣿⣿⣿⣿⣅⠀⠀⠀⠀⠀⠀⠀⠀⠀⠀⠀⠀⠀⠀⠀⠀⠀⠀⠀⠀⠀⠀⠀⠀</a:t>
            </a:r>
            <a:br/>
            <a:r>
              <a:t>⠀⠀⠀⠀⢸⣿⣿⣿⣿⣿⣿⣿⣿⣿⣿⣿⣿⣿⣿⣿⣿⣿⣿⣿⠀⠀⠀⠀⠀⠀⠀⠀⠀⠀⠀⠀⠀⠀⠀⠀⠀⠀⠀⠀⠀⠀⠀⠀⠀⠀⠈⠉⠙⣻⣿⣿⣿⣿⣿⣿⣿⢿⣿⣿⣿⡟⠃⠀⠀⠀⠀⠀⠀⠀⠀⠀⠀⠀⠀⠀⠀⠀⠀⠀⠀⠀⠀⠀⠀⠀⠀</a:t>
            </a:r>
            <a:br/>
            <a:r>
              <a:t>⠀⠀⠀⠀⣸⣿⣿⣿⣿⣿⣿⣿⣿⣿⣿⣿⣿⣿⣿⣿⣿⣿⣿⣿⠀⠀⠀⠀⠀⠀⠀⠀⠀⠀⠀⠀⠀⠀⠀⠀⠀⠀⠀⠀⠀⠀⠀⠀⠀⠀⠀⠀⣴⣿⣿⣿⣿⣿⣿⣿⣿⣿⣿⣿⣿⠃⠀⠀⠀⠀⠀⠀⠀⠀⠀⠀⠀⠀⠀⠀⠀⠀⠀⠀⠀⠀⠀⠀⠀⠀⠀</a:t>
            </a:r>
            <a:br/>
            <a:r>
              <a:t>⠀⠀⠀⢰⣿⣿⣿⣿⣿⣿⣿⣿⣿⣿⣿⣿⣿⣿⣿⣿⣿⣿⣿⣿⠀⠀⠀⠀⠀⠀⠀⠀⠀⠀⠀⠀⠀⠀⠀⠀⠀⠀⠀⠀⠀⠀⠀⠀⠀⠀⠀⣼⣿⣿⣿⣡⣿⣿⣿⣿⣿⣿⣿⣿⣿⣿⣿⣶⣶⣦⣤⣤⣤⣶⣶⣾⣿⣿⣿⣿⣿⣿⣿⣶⠀⠀⠀⠀⠀⠀⠀</a:t>
            </a:r>
            <a:br/>
            <a:r>
              <a:t>⠀⢀⣴⣿⣿⣿⣿⣿⣿⣿⣿⣿⣿⣿⣿⣿⣿⣿⣿⣿⣿⣿⣿⣿⠀⠀⠀⢿⣿⣿⣿⣿⣿⣶⣶⣶⣶⣦⣤⣤⣤⣤⣤⣤⣤⣀⣀⣀⣀⣰⣿⣿⣿⣿⣿⣿⣿⣿⣿⣿⣿⣿⣿⣿⣿⣿⣿⣿⣿⣿⣿⣿⣿⣿⣿⣿⣿⣿⣿⣿⣿⣿⣿⣿⣷⣄⣀⠀⠀⠀⠀</a:t>
            </a:r>
            <a:br/>
            <a:r>
              <a:t>⣶⣿⣿⣿⣿⣿⣿⣿⣿⣿⣿⣿⣿⣿⣿⣿⣿⣿⣿⣿⣿⣿⣿⣿⠀⠀⠀⠀⠉⠉⠉⠉⢻⡏⠛⠛⠿⢿⣿⣿⣟⡛⠛⠛⠛⠛⠛⠻⠿⠿⠿⣿⣿⣿⣿⣿⣿⣿⣿⣿⣿⣿⣿⣿⣿⣿⣿⣿⣿⣿⣿⣿⣿⣿⣿⣿⣿⣿⣿⣿⣿⣿⣿⣿⣿⣿⣿⡇⠀⠀⠀</a:t>
            </a:r>
            <a:br/>
            <a:r>
              <a:t>⣿⣿⣿⣿⣿⣿⣿⣿⣿⣿⣿⣿⣿⣿⣿⣿⣿⣿⣿⣿⣿⣿⣿⣿⠀⠀⠀⠀⠀⠀⠀⠀⠀⠀⠀⠀⠀⠀⠀⠉⠙⠒⠲⠤⠀⠀⠀⠀⠀⠀⠀⠈⣿⣿⣿⣿⣿⣿⣿⣿⣿⣿⣿⣿⣿⣿⣿⣿⣿⣿⣿⣿⣿⣿⣿⣿⣿⣿⣿⣿⣿⣿⣿⣿⣿⣿⣿⠏⠀⠀⠀</a:t>
            </a:r>
            <a:br/>
            <a:r>
              <a:t>⣿⣿⣿⣿⣿⣿⣿⣿⣿⣿⣿⣿⣿⣿⣿⣿⣿⣿⣿⣿⣿⣿⣿⣿⠀⠀⠀⠀⠀⠀⠀⠀⠀⠀⠀⠀⠀⠀⠀⠀⠀⠀⠀⠀⠀⠀⠀⠀⠀⠀⠀⠀⠙⠛⠛⠛⠿⢿⣿⣿⣿⣿⣿⣿⣿⣿⣿⠿⠋⠀⠀⠉⠙⠛⠛⠿⠿⠿⣿⣿⣿⣿⣿⣿⠿⠏⠙⠀⠀⠀⠀</a:t>
            </a:r>
            <a:br/>
            <a:r>
              <a:t>⣿⣿⣿⣿⣿⣿⣿⣿⣿⣿⣿⣿⣿⣿⣿⣿⣿⣿⣿⣿⣿⣿⣿⣿⠀⠀⠀⠀⠀⠀⠀⠀⠀⠀⠀⠀⠀⠀⠀⠀⠀⠀⠀⠀⠀⠀⠀⠀⠀⠀⠀⠀⠀⠀⠀⠀⠀⠀⠀⠈⠉⠉⢿⣿⡉⠉⠀⠀⠀⠀⠀⠀⠀⠀⠀⠀⠀⠀⠀⠉⠛⠟⡲⠀⠀⠀⠀⠀⠀⠀⠀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⣿⣿⣿⣿⣿⣿⣿⣿⣿⣿⣿⣿⣿⣿⣿⣿⣿⣿⣿⣿⣿⣿⣿⣿⠀⠀⠀⠀⠀⠀⠀⠀⠀⠀⠀⠀⠀⠀⠀⠀⠀⠀⠀⠀⠀⠀⠀⠀⠀⠀⠀⠀⠀⠀⠀⠀⠀⠀⠀⠀⠀⠀⠀⠉⠁⠀⠀⠀⠀⠀⠀⠀⠀⠀⠀⠀⠀⠀⠀⠀⠀⠀⠀⠀⠀⠀⠀⠀⠀⠀⠀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⣿⣿⣿⣿⣿⣿⣿⣿⣿⣿⣿⣿⣿⣿⣿⣿⣿⣿⣿⣿⣿⣿⣿⠀⠀⠀⠀⠀⠀⠀⠀⠀⠀⠀⠀⠀⠀⠀⠀⠀⠀⠀⠀⠀⠀⠀⠀⠀⠀⠀⠀⠀⢀⣀⣤⣤⣤⣀⠀⠀⠀⠀⠀⠀⠀⠀⠀⠀⠀⠀⠀⠀⠀⠀⠀⠀⠀⠀⠀⠀⠀⠀⠀⠀⠀⠀⠀⠀⠀⠀⠀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⣿⣿⣿⣿⣿⣿⣿⣿⣿⣿⣿⣿⣿⣿⣿⣿⣿⣿⣿⣿⣿⣿⣿⠀⠀⠀⠀⠀⠀⠀⠀⠀⠀⠀⠀⠀⠀⠀⠀⠀⠀⠀⠀⠀⠀⠀⠀⠀⠀⠀⠀⣴⣿⣿⣿⣿⣿⣿⣿⣦⡀⠀⠀⠀⠀⠀⠀⠀⠀⠀⠀⠀⠀⠀⠀⠀⠀⠀⠀⠀⠀⠀⠀⠀⠀⠀⠀⠀⠀⠀⠀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⣿⣿⣿⣿⣿⣿⣿⣿⣿⣿⣿⣿⣿⣿⣿⣿⣿⣿⣿⣿⣿⣿⣿⠀⠀⠀⠀⠀⠀⠀⠀⠀⠀⠀⠀⠀⠀⠀⠀⠀⠀⠀⠀⠀⣨⣵⣶⣤⣴⣾⣿⣿⣿⣿⣿⣿⣿⣧⣀⣉⠻⠷⠄⠀⠀⠀⠀⠀⠀⠀⠀⠀⠀⠀⠀⠀⠀⠀⠀⠀⠀⠀⠀⠀⠀⠀⠀⠀⠀⠀⠀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⣿⣿⣿⣿⣿⣿⣿⣿⣿⣿⣿⣿⣿⣿⣿⣿⣿⣿⣿⣿⣿⣿⣿⠀⠀⠀⠀⠀⠀⠀⠀⠀⠀⠀⠀⠀⠀⠀⠀⠀⠀⠀⠀⠀⢿⣿⣿⣿⣿⣿⣿⣿⣿⣿⣿⣿⣿⣿⣿⣿⣿⣷⣦⡀⠀⠀⠀⠀⠀⠀⠀⠀⠀⠀⠀⠀⠀⠀⠀⠀⠀⠀⠀⠀⠀⠀⠀⠀⠀⠀⠀</a:t>
            </a:r>
            <a:br/>
            <a:r>
              <a:t>⠻⣿⣿⣿⣿⣿⣿⣿⣿⣿⣿⣿⣿⣿⣿⣿⣿⣿⣿⣿⣿⣿⣿⠀⠀⠀⠀⠀⠀⠀⠀⠀⠀⠀⠀⠀⠀⠀⠀⠀⠀⠀⠀⠀⠀⠙⠿⢿⣿⣿⣿⣿⣿⣿⣿⣿⣿⣿⣿⣿⣿⣿⣿⣧⣀⠀⠀⠀⠀⠀⠀⠀⠀⠀⠀⠀⠀⠀⠀⠀⠀⠀⠀⠀⠀⠀⠀⠀⠀⠀⠀</a:t>
            </a:r>
            <a:br/>
            <a:r>
              <a:t>⠀⠘⣿⣿⣿⣿⣿⣿⣿⣿⣿⣿⣿⣿⣿⣿⣿⣿⣿⣿⣿⣿⣿⠀⠀⠀⠀⠀⠀⠀⠀⠀⠀⠀⠀⠀⠀⠀⠀⠀⠀⠀⠀⠀⠀⠀⠀⠀⠈⠙⠛⠛⠻⠿⣿⣿⣿⣿⣿⣿⣿⣿⣿⣿⣿⣯⣄⠀⠀⠀⠀⠀⠀⠀⠀⠀⠀⠀⠀⠀⠀⠀⠀⠀⠀⠀⠀⠀⠀⠀⠀</a:t>
            </a:r>
            <a:br/>
            <a:r>
              <a:t>⠀⠀⠘⣿⣿⣿⣿⣿⣿⣿⣿⣿⣿⣿⣿⣿⣿⣿⣿⣿⣿⣿⣿⠀⠀⠀⠀⠀⠀⠀⠀⠀⠀⠀⠀⠀⠀⠀⠀⠀⠀⠀⠀⠀⠀⠀⠀⠀⠀⠀⠀⠀⠀⣼⣿⣿⣿⣿⣿⡿⢿⣿⣿⣿⡯⡙⠃⠀⠀⠀⠀⠀⠀⠀⠀⠀⠀⠀⠀⠀⠀⠀⠀⠀⠀⠀⠀⠀⠀⠀⠀</a:t>
            </a:r>
            <a:br/>
            <a:r>
              <a:t>⠀⠀⠀⣿⣿⣿⣿⣿⣿⣿⣿⣿⣿⣿⣿⣿⣿⣿⣿⣿⣿⣿⣿⠀⠀⠀⠀⠀⠀⠀⠀⠀⠀⠀⠀⠀⠀⠀⠀⠀⠀⠀⠀⠀⠀⠀⠀⠀⠀⠀⠀⠀⠀⣿⣿⣿⣿⣿⣿⣷⡀⢠⣿⣿⡆⠀⠀⠀⠀⠀⠀⠀⠀⠀⠀⠀⠀⠀⠀⠀⠀⠀⠀⠀⠀⠀⠀⠀⠀⠀⠀</a:t>
            </a:r>
            <a:br/>
            <a:r>
              <a:t>⠀⠀⠀⣿⣿⣿⣿⣿⣿⣿⣿⣿⣿⣿⣿⣿⣿⣿⣿⣿⣿⣿⣿⠀⠀⠀⠀⠀⠀⠀⠀⠀⠀⠀⠀⠀⠀⠀⠀⠀⠀⠀⠀⠀⠀⠀⠀⠀⠀⠀⠀⠀⢀⣿⣿⣿⣿⣿⣿⣿⣷⣾⣿⣿⣇⠀⠀⠀⠀⠀⠀⠀⠀⠀⠀⠀⠀⠀⠀⠀⠀⠀⠀⠀⠀⠀⠀⠀⠀⠀⠀</a:t>
            </a:r>
            <a:br/>
            <a:r>
              <a:t>⠀⠀⣼⣿⣿⣿⣿⣿⣿⣿⣿⣿⣿⣿⣿⣿⣿⣿⣿⣿⣿⣿⣿⠀⠀⠀⠀⠀⠀⠀⠀⠀⠀⠀⠀⠀⠀⠀⠀⠀⠀⠀⠀⠀⠀⠀⠀⠀⠀⠀⠀⢠⣿⣿⠇⠈⣻⣿⣿⣿⣿⣿⣿⣿⣿⣶⣶⣶⣤⣤⣤⣤⠀⠀⠀⠀⠀⣀⣀⣀⣀⠀⠀⠀⠀⠀⠀⠀⠀⠀⠀</a:t>
            </a:r>
            <a:br/>
            <a:r>
              <a:t>⣠⣾⣿⣿⣿⣿⣿⣿⣿⣿⣿⣿⣿⣿⣿⣿⣿⣿⣿⣿⣿⣿⣿⠀⠀⠀⠀⣀⣀⣀⣀⣀⣀⣀⠀⠀⠀⠀⠀⠀⠀⠀⠀⠀⠀⠀⠀⠀⠀⠀⣰⣿⡿⢋⣠⣾⣿⣿⣿⣿⣿⣿⣿⣿⣿⣿⣮⣽⣿⣿⣿⣿⣶⣶⣿⣿⣿⣿⣿⣿⣿⣿⣷⣄⠀⠀⠀⠀⠀⠀⠀</a:t>
            </a:r>
            <a:br/>
            <a:r>
              <a:t>⣿⣿⣿⣿⣿⣿⣿⣿⣿⣿⣿⣿⣿⣿⣿⣿⣿⣿⣿⣿⣿⣿⣿⠀⠀⠀⠀⠙⠿⠿⠿⣿⣿⣿⣿⣿⣿⣿⣿⣷⣶⣶⣶⣶⣶⣶⣦⣤⣤⣾⣿⣿⣿⣿⣿⣿⣿⣿⣿⣿⣿⣿⣿⣿⣿⣿⣿⣿⣿⣿⣿⣿⣿⣿⣿⣿⣿⣿⣿⣿⣿⣿⣿⣿⣧⣄⠀⠀⠀⠀⠀</a:t>
            </a:r>
            <a:br/>
            <a:r>
              <a:t>⣿⣿⣿⣿⣿⣿⣿⣿⣿⣿⣿⣿⣿⣿⣿⣿⣿⣿⣿⣿⣿⣿⣿⠀⠀⠀⠀⠀⠀⠀⠀⠀⠹⠍⠉⠉⠙⠻⢿⣛⠭⠍⠉⠉⠉⠉⠉⠉⠉⠛⠛⠻⣿⣿⣿⣿⣿⣿⣿⣿⣿⣿⣿⣿⣿⣿⣿⣿⣿⣿⣿⣿⣿⣿⣿⣿⣿⣿⣿⣿⣿⣿⣿⣿⣿⣿⣃⠀⠀⠀⠀</a:t>
            </a:r>
            <a:br/>
            <a:r>
              <a:t>⣿⣿⣿⣿⣿⣿⣿⣿⣿⣿⣿⣿⣿⣿⣿⣿⣿⣿⣿⣿⣿⣿⣿⠀⠀⠀⠀⠀⠀⠀⠀⠀⠀⠀⠀⠀⠀⠀⠀⠈⠳⢦⣀⠀⠀⠀⠀⠀⠀⠀⠀⢰⣿⣿⣿⣿⣿⣿⣿⣿⣿⣿⣿⣿⣿⣿⣿⡿⠛⠿⢿⣿⣿⣿⣿⣿⣿⣿⣿⣿⣿⣿⣿⣿⣿⣿⣛⠁⠀⠀⠀</a:t>
            </a:r>
            <a:br/>
            <a:r>
              <a:t>⣿⣿⣿⣿⣿⣿⣿⣿⣿⣿⣿⣿⣿⣿⣿⣿⣿⣿⣿⣿⣿⣿⣿⠀⠀⠀⠀⠀⠀⠀⠀⠀⠀⠀⠀⠀⠀⠀⠀⠀⠀⠀⠉⠀⠀⠀⠀⠀⠀⠀⠀⠀⠀⠉⠉⠉⠉⠉⠙⠛⠛⢻⣿⡟⠛⠛⠁⠀⠀⠀⠀⠀⠀⠈⠉⠉⠙⠻⢿⣿⣿⣿⣿⠻⠛⠉⠃⠀⠀⠀⠀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⣿⣿⣿⣿⣿⣿⣿⣿⣿⣿⣿⣿⣿⣿⣿⣿⣿⣿⣿⣿⣿⣿⣿⠀⠀⠀⠀⠀⠀⠀⠀⠀⠀⠀⠀⠀⠀⠀⠀⠀⠀⠀⠀⠀⠀⠀⠀⠀⠀⠀⠀⠀⠀⠀⠀⠀⠀⠀⠀⠀⠀⠈⢿⣿⠀⠀⠀⠀⠀⠀⠀⠀⠀⠀⠀⠀⠀⠀⠀⠈⠙⠻⠃⠀⠀⠀⠀⠀⠀⠀⠀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⣿⣿⣿⣿⣿⣿⣿⣿⣿⣿⣿⣿⣿⣿⣿⣿⣿⣿⣿⣿⣿⣿⣿⠀⠀⠀⠀⠀⠀⠀⠀⠀⠀⠀⠀⠀⠀⠀⠀⠀⠀⠀⠀⠀⠀⠀⠀⠀⠀⠀⠀⠀⠀⠀⠀⠀⠀⠀⠀⠀⠀⠀⠀⠁⠀⠀⠀⠀⠀⠀⠀⠀⠀⠀⠀⠀⠀⠀⠀⠀⠀⠀⠀⠀⠀⠀⠀⠀⠀⠀⠀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⠀⠀⠀⠀⠀⠀⠀⠀⠀⠀⠀⠀⠀⠀⠀⠀⠀⠀⠀⠀⠀⠀⠀⠀⠀⠀⠀⠀⠀⠀⠀⠀⠀⠀⠀⠀⠀⠀⠀⠀⠀⠀⠀⠀⠀⢀⣴⣦⡄⠀⢀⣤⣶⣶⣶⣤⡀⠀⠀⠀⠀⠀⠀⠀⠀⠀⠀⠀⠀⠀⠀⠀⠀⠀⠀⠀⠀⠀⠀⠀⠀⠀⠀⠀⠀⠀⠀⠀⠀⠀⠀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⠀⠀⠀⠀⠀⠀⠀⠀⠀⠀⠀⠀⠀⠀⠀⠀⠀⠀⠀⠀⠀⠀⠀⠀⠀⠀⠀⠀⠀⠀⠀⠀⠀⠀⠀⠀⠀⠀⠀⠀⠀⠀⠀⠀⠀⠰⣿⣿⣧⣶⣾⣿⣿⣿⣿⠉⠛⠷⠆⠀⠀⠀⠀⠀⠀⠀⠀⠀⠀⠀⠀⠀⠀⠀⠀⠀⠀⠀⠀⠀⠀⠀⠀⠀⠀⠀⠀⠀⠀⠀⠀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⠀⠀⠀⠀⠀⠀⠀⠀⠀⠀⠀⠀⠀⠀⠀⠀⠀⠀⠀⠀⠀⠀⠀⠀⠀⠀⠀⠀⠀⠀⠀⠀⠀⠀⠀⠀⠀⠀⠀⠀⠀⠀⠀⠀⠀⠀⠈⠙⠻⣿⣿⣿⣿⣿⣿⣶⣤⣄⡀⠀⠀⠀⠀⠀⠀⠀⠀⠀⠀⠀⠀⠀⠀⠀⠀⠀⠀⠀⠀⠀⠀⠀⠀⠀⠀⠀⠀⠀⠀⠀⠀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⠀⠀⠀⠀⠀⠀⠀⠀⠀⠀⠀⠀⠀⠀⠀⠀⠀⠀⠀⠀⠀⠀⠀⠀⠀⠀⠀⠀⠀⠀⠀⠀⠀⠀⠀⠀⠀⠀⠀⠀⠀⠀⠀⠀⠀⠀⠀⠀⠀⣴⣿⠿⣿⣿⣿⣿⣿⣿⣟⡀⠀⠀⠀⠀⠀⠀⠀⠀⠀⠀⠀⠀⠀⠀⠀⠀⠀⠀⠀⠀⠀⠀⠀⠀⠀⠀⠀⠀⠀⠀⠀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⠀⠀⠀⠀⠀⠀⠀⠀⠀⠀⠀⠀⠀⠀⠀⠀⠀⠀⠀⠀⠀⠀⠀⠀⠀⠀⠀⠀⠀⠀⠀⠀⠀⠀⠀⠀⠀⠀⠀⠀⠀⠀⠀⠀⠀⠀⠀⠀⠀⠙⢻⣦⣿⣿⣿⣿⣿⣿⣿⣿⡧⠀⠀⠀⠀⠀⠀⠀⠀⠀⠀⠀⠀⠀⠀⠀⠀⠀⠀⠀⠀⠀⠀⠀⠀⠀⠀⠀⠀⠀⠀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⠀⠀⠀⠀⠀⠀⠀⠀⠀⠀⠀⠀⠀⠀⠀⠀⠀⠀⠀⠀⠀⠀⠀⠀⠀⠀⠀⠀⠀⠀⠀⠀⠀⠀⠀⠀⠀⠀⠀⠀⠀⠀⠀⠀⠀⠀⠀⠀⠀⠀⠘⣿⣿⣿⣿⣿⡏⢹⣶⣦⠀⠀⠀⠀⠀⠀⠀⠀⠀⠀⠀⠀⠀⠀⠀⠀⠀⠀⠀⠀⠀⠀⠀⠀⠀⠀⠀⠀⠀⠀⠀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⠀⠀⠀⠀⠀⠀⠀⠀⠀⠀⠀⠀⠀⠀⠀⠀⠀⠀⠀⠀⠀⠀⠀⠀⠀⠀⠀⠀⠀⠀⠀⠀⠀⠀⠀⠀⠀⠀⠀⠀⠀⠀⠀⠀⠀⠀⠀⠀⠀⠀⢀⣿⠟⢿⣿⣿⣿⣿⣿⣿⡀⠀⠀⠀⠀⠀⠀⠀⠀⠀⠀⠀⠀⠀⠀⠀⠀⠀⠀⠀⠀⠀⠀⠀⠀⠀⠀⠀⠀⠀⠀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⠀⠀⠀⠀⠀⠀⠀⠀⠀⠀⠀⠀⠀⠀⠀⠀⠀⠀⠀⠀⠀⠀⠀⠀⠀⠀⠀⠀⠀⠀⠀⠀⠀⠀⠀⠀⠀⠀⠀⠀⠀⠀⠀⠀⠀⠀⠀⠀⠀⢀⣾⠏⠀⣸⣿⣿⣿⣿⣿⣟⡛⠛⠯⠭⣽⡂⢀⣀⣀⣠⣤⣤⣤⣄⡀⠀⠀⠀⠀⠀⠀⠀⠀⠀⠀⠀⠀⠀⠀⠀⠀</a:t>
            </a:r>
            <a:br/>
            <a:r>
              <a:t>⠀⠀⠀⠀⠀⠀⠀⠀⠀⠀⠀⠀⠀⠀⠀⠀⠀⠀⠀⠀⠀⠀⠀⠀⠀⠀⠀⠀⠀⠀⠀⠀⠲⣶⣶⣶⣶⣦⣤⣤⣤⣤⣄⣀⣀⣀⣀⣀⣠⣾⣇⣴⣿⣿⣿⣿⣿⣿⣿⣿⣿⣿⣿⣷⣿⣿⣿⣿⣿⣿⣿⣿⣿⣿⣿⣤⢀⠀⠀⠀⠀⠀⠀⠀⠀⠀⠀⠀⠀⠀⠀</a:t>
            </a:r>
            <a:br/>
            <a:r>
              <a:t>⠀⠀⠀⠀⠀⠀⠀⠀⠀⠀⠀⠀⠀⠀⠀⠀⠀⠀⠀⠀⠀⠀⠀⠀⠀⠀⠀⠀⠀⠀⠀⠀⠀⠀⠀⠈⠛⠋⠙⠛⠿⢿⣍⠉⠉⠛⠛⠛⠛⠻⣿⣿⣿⣿⣿⣿⣿⣿⣿⣿⣿⣿⣿⣿⣿⣿⣿⣿⣿⣿⣿⣿⣿⣿⣿⣿⣿⣇⠀⠀⠀⠀⠀⠀⠀⠀⠀⠀⠀⠀⠀</a:t>
            </a:r>
            <a:br/>
            <a:r>
              <a:t>⠀⠀⠀⠀⠀⠀⠀⠀⠀⠀⠀⠀⠀⠀⠀⠀⠀⠀⠀⠀⠀⠀⠀⠀⠀⠀⠀⠀⠀⠀⠀⠀⠀⠀⠀⠀⠀⠀⠀⠀⠀⠀⠈⠉⠀⠀⠀⠀⠀⠀⠙⠛⠉⠉⠉⠉⢻⣿⣿⡍⠉⠉⠙⠛⠿⠿⢿⣿⣿⣿⣿⣿⣿⣿⣿⣿⢿⡃⠀⠀⠀⠀⠀⠀⠀⠀⠀⠀⠀⠀⠀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⠀⠀⠀⠀⠀⠀⠀⠀⠀⠀⠀⠀⠀⠀⠀⠀⠀⠀⠀⠀⠀⠀⠀⠀⠀⠀⠀⠀⠀⠀⠀⠀⠀⠀⠀⠀⠀⠀⠀⠀⠀⠀⠀⠀⠀⠀⠀⠀⠀⠀⠀⠀⠀⠀⠀⠀⠸⠿⠻⠃⠀⠀⠀⠀⠀⠀⠀⠀⠀⠈⠉⠙⠛⠻⠋⠁⠀⠀⠀⠀⠀⠀⠀⠀⠀⠀⠀⠀⠀⠀⠀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⣿⣿⣿⣿⣿⣿⣿⣿⣿⣿⣿⣿⣿⣿⣿⣿⣿⣿⣿⣿⣿⣿⡇⠀⠀⠀⠀⠀⠀⠀⠀⠀⠀⠀⠀⠀⠀⠀⠀⠀⠀⠀⠀⠀⠀⠀⠀⠀⠀⠀⠀⠀⢀⣀⣀⣀⣀⡀⠀⠀⠀⠀⠀⠀⠀⠀⠀⠀⠀⠀⠀⠀⠀⠀⠀⠀⠀⠀⠀⠀⠀⠀⠀⠀⠀⠀⠀⠀⠀⠀⠀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⣿⣿⣿⣿⣿⣿⣿⣿⣿⣿⣿⣿⣿⣿⣿⣿⣿⣿⣿⣿⣿⣿⡇⠀⠀⠀⠀⠀⠀⠀⠀⠀⠀⠀⠀⠀⠀⠀⠀⠀⠀⠀⠀⠀⠀⠀⠀⠀⠀⠀⠀⣴⣿⣿⣿⣿⣿⣿⣦⣄⠀⠀⠀⠀⠀⠀⠀⠀⠀⠀⠀⠀⠀⠀⠀⠀⠀⠀⠀⠀⠀⠀⠀⠀⠀⠀⠀⠀⠀⠀⠀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⣿⣿⣿⣿⣿⣿⣿⣿⣿⣿⣿⣿⣿⣿⣿⣿⣿⣿⣿⣿⣿⣿⡇⠀⠀⠀⠀⠀⠀⠀⠀⠀⠀⠀⠀⠀⠀⠀⠀⠀⠀⠀⠀⠀⠐⡲⣤⣄⣠⣴⣾⣿⣿⣿⣿⣿⣿⡀⠈⠛⠷⠄⠀⠀⠀⠀⠀⠀⠀⠀⠀⠀⠀⠀⠀⠀⠀⠀⠀⠀⠀⠀⠀⠀⠀⠀⠀⠀⠀⠀⠀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⣿⣿⣿⣿⣿⣿⣿⣿⣿⣿⣿⣿⣿⣿⣿⣿⣿⣿⣿⣿⣿⣿⡇⠀⠀⠀⠀⠀⠀⠀⠀⠀⠀⠀⠀⠀⠀⠀⠀⠀⠀⠀⠀⠀⠸⣿⣿⣿⣿⣿⣿⣿⣿⣿⣿⣿⣿⣿⣶⣶⣤⣄⡀⠀⠀⠀⠀⠀⠀⠀⠀⠀⠀⠀⠀⠀⠀⠀⠀⠀⠀⠀⠀⠀⠀⠀⠀⠀⠀⠀⠀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⣿⣿⣿⣿⣿⣿⣿⣿⣿⣿⣿⣿⣿⣿⣿⣿⣿⣿⣿⣿⣿⣿⡇⠀⠀⠀⠀⠀⠀⠀⠀⠀⠀⠀⠀⠀⠀⠀⠀⠀⠀⠀⠀⠀⠀⠈⠙⠻⠿⢿⣿⣿⣿⣿⣿⣿⣿⣿⣿⣿⣿⣿⣿⣄⣀⠀⠀⠀⠀⠀⠀⠀⠀⠀⠀⠀⠀⠀⠀⠀⠀⠀⠀⠀⠀⠀⠀⠀⠀⠀⠀</a:t>
            </a:r>
            <a:br/>
            <a:r>
              <a:t>⠈⢻⣿⣿⣿⣿⣿⣿⣿⣿⣿⣿⣿⣿⣿⣿⣿⣿⣿⣿⣿⣿⡇⠀⠀⠀⠀⠀⠀⠀⠀⠀⠀⠀⠀⠀⠀⠀⠀⠀⠀⠀⠀⠀⠀⠀⠀⠀⠀⠀⠀⠈⠙⢻⣿⣿⣿⣿⣿⣿⣿⣿⣿⣿⣿⣖⠀⠀⠀⠀⠀⠀⠀⠀⠀⠀⠀⠀⠀⠀⠀⠀⠀⠀⠀⠀⠀⠀⠀⠀⠀</a:t>
            </a:r>
            <a:br/>
            <a:r>
              <a:t>⠀⠀⢿⣿⣿⣿⣿⣿⣿⣿⣿⣿⣿⣿⣿⣿⣿⣿⣿⣿⣿⣿⡇⠀⠀⠀⠀⠀⠀⠀⠀⠀⠀⠀⠀⠀⠀⠀⠀⠀⠀⠀⠀⠀⠀⠀⠀⠀⠀⠀⠀⠀⠀⣴⣿⣿⣿⣿⣿⠻⠿⣟⣛⡛⠛⠂⠀⠀⠀⠀⠀⠀⠀⠀⠀⠀⠀⠀⠀⠀⠀⠀⠀⠀⠀⠀⠀⠀⠀⠀⠀</a:t>
            </a:r>
            <a:br/>
            <a:r>
              <a:t>⠀⠀⢸⣿⣿⣿⣿⣿⣿⣿⣿⣿⣿⣿⣿⣿⣿⣿⣿⣿⣿⣿⡇⠀⠀⠀⠀⠀⠀⠀⠀⠀⠀⠀⠀⠀⠀⠀⠀⠀⠀⠀⠀⠀⠀⠀⠀⠀⠀⠀⠀⠀⠀⣿⣿⣿⣿⣿⣿⣇⠀⣼⣿⡇⠀⠀⠀⠀⠀⠀⠀⠀⠀⠀⠀⠀⠀⠀⠀⠀⠀⠀⠀⠀⠀⠀⠀⠀⠀⠀⠀</a:t>
            </a:r>
            <a:br/>
            <a:r>
              <a:t>⠀⠀⣸⣿⣿⣿⣿⣿⣿⣿⣿⣿⣿⣿⣿⣿⣿⣿⣿⣿⣿⣿⡇⠀⠀⠀⠀⠀⠀⠀⠀⠀⠀⠀⠀⠀⠀⠀⠀⠀⠀⠀⠀⠀⠀⠀⠀⠀⠀⠀⠀⠀⢀⣿⡿⣿⣿⣿⣿⣿⣶⣿⣿⣿⡀⠀⠀⠀⠀⠀⠀⠀⠀⠀⠀⠀⠀⠀⠀⠀⠀⠀⠀⠀⠀⠀⠀⠀⠀⠀⠀</a:t>
            </a:r>
            <a:br/>
            <a:r>
              <a:t>⠀⢠⣿⣿⣿⣿⣿⣿⣿⣿⣿⣿⣿⣿⣿⣿⣿⣿⣿⣿⣿⣿⡇⠀⠀⠀⠀⠀⠀⠀⠀⠀⠀⠀⠀⠀⠀⠀⠀⠀⠀⠀⠀⠀⠀⠀⠀⠀⠀⠀⠀⢠⣾⣿⠃⠈⣿⣿⣿⣿⣿⣿⣿⣿⣷⣶⣶⣦⣤⣤⣤⠄⠀⠀⠀⠀⠀⠀⠀⠀⠀⠀⠀⠀⠀⠀⠀⠀⠀⠀⠀</a:t>
            </a:r>
            <a:br/>
            <a:r>
              <a:t>⣴⣿⣿⣿⣿⣿⣿⣿⣿⣿⣿⣿⣿⣿⣿⣿⣿⣿⣿⣿⣿⣿⡇⠀⠀⠀⠀⠀⣀⣀⣀⣀⣀⣀⠀⠀⠀⠀⠀⠀⠀⠀⠀⠀⠀⠀⠀⠀⠀⠀⣠⣿⠟⢁⣠⣾⣿⣿⣿⣿⣿⣿⣿⣿⣶⣤⣉⣿⣿⣭⣽⣷⣶⣶⣾⣿⣿⣿⣿⣿⣶⣮⡀⠀⠀⠀⠀⠀⠀⠀⠀</a:t>
            </a:r>
            <a:br/>
            <a:r>
              <a:t>⣿⣿⣿⣿⣿⣿⣿⣿⣿⣿⣿⣿⣿⣿⣿⣿⣿⣿⣿⣿⣿⣿⡇⠀⠀⠀⠀⠀⠻⠿⠿⢿⣿⣿⣿⣿⣿⣷⣶⣶⣶⣶⣶⣶⣤⣤⣤⣤⣤⣾⣿⣿⣶⣿⣿⣿⣿⣿⣿⣿⣿⣿⣿⣿⣿⣿⣿⣿⣿⣿⣿⣿⣿⣿⣿⣿⣿⣿⣿⣿⣿⣿⣿⣦⣀⠀⠀⠀⠀⠀⠀</a:t>
            </a:r>
            <a:br/>
            <a:r>
              <a:t>⣿⣿⣿⣿⣿⣿⣿⣿⣿⣿⣿⣿⣿⣿⣿⣿⣿⣿⣿⣿⣿⣿⡇⠀⠀⠀⠀⠀⠀⠀⠀⠀⠈⠿⠉⠉⠙⠻⢿⣿⡯⠍⠉⠉⠉⠉⠉⠉⠛⠛⠛⠻⣿⣿⣿⣿⣿⣿⣿⣿⣿⣿⣿⣿⣿⣿⣿⣿⣿⣿⣿⣿⣿⣿⣿⣿⣿⣿⣿⣿⣿⣿⣿⣿⣷⡗⠀⠀⠀⠀⠀</a:t>
            </a:r>
            <a:br/>
            <a:r>
              <a:t>⣿⣿⣿⣿⣿⣿⣿⣿⣿⣿⣿⣿⣿⣿⣿⣿⣿⣿⣿⣿⣿⣿⡇⠀⠀⠀⠀⠀⠀⠀⠀⠀⠀⠀⠀⠀⠀⠀⠀⠈⠛⣦⡀⠀⠀⠀⠀⠀⠀⠀⠀⢸⣿⣿⣿⣿⣿⣿⣿⣿⣿⣿⣿⣿⣿⣿⣿⠟⠿⢿⣿⣿⣿⣿⣿⣿⣿⣿⣿⣿⣿⣿⣿⣿⣿⡋⠀⠀⠀⠀⠀</a:t>
            </a:r>
            <a:br/>
            <a:r>
              <a:t>⣿⣿⣿⣿⣿⣿⣿⣿⣿⣿⣿⣿⣿⣿⣿⣿⣿⣿⣿⣿⣿⣿⡇⠀⠀⠀⠀⠀⠀⠀⠀⠀⠀⠀⠀⠀⠀⠀⠀⠀⠀⠈⠛⠀⠀⠀⠀⠀⠀⠀⠀⠀⠀⠀⠀⠀⠈⠉⠉⠹⡿⣿⣿⡛⠋⠁⠀⠀⠀⠀⠀⠀⠉⠉⠉⠙⠛⠿⣿⣿⣿⡿⠟⠋⠙⠃⠀⠀⠀⠀⠀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⣿⣿⣿⣿⣿⣿⣿⣿⣿⣿⣿⣿⣿⣿⣿⣿⣿⣿⣿⣿⣿⣿⡇⠀⠀⠀⠀⠀⠀⠀⠀⠀⠀⠀⠀⠀⠀⠀⠀⠀⠀⠀⠀⠀⠀⠀⠀⠀⠀⠀⠀⠀⠀⠀⠀⠀⠀⠀⠀⠀⠀⠸⣿⡇⠀⠀⠀⠀⠀⠀⠀⠀⠀⠀⠀⠀⠀⠀⠀⠙⠫⠓⠀⠀⠀⠀⠀⠀⠀⠀⠀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⣿⣿⣿⣿⣿⣿⣿⣿⣿⣿⣿⣿⣿⣿⣿⣿⣿⣿⣿⣿⣿⠀⠀⠀⠀⠀⠀⠀⠀⠀⠀⠀⠀⠀⠀⠀⠀⠀⠀⠀⠀⠀⠀⠀⠀⠀⠀⠀⠀⠀⠀⢀⣤⣴⣶⣦⣤⡀⠀⠀⠀⠀⠀⠀⠀⠀⠀⠀⠀⠀⠀⠀⠀⠀⠀⠀⠀⠀⠀⠀⠀⠀⠀⠀⠀⠀⠀⠀⠀⠀⠀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⣿⣿⣿⣿⣿⣿⣿⣿⣿⣿⣿⣿⣿⣿⣿⣿⣿⣿⣿⣿⣿⠀⠀⠀⠀⠀⠀⠀⠀⠀⠀⠀⠀⠀⠀⠀⠀⠀⠀⠀⠀⠀⠀⠀⠀⠀⠀⠀⠀⠀⣠⣿⣿⣿⣿⣿⡛⠻⣶⣄⠀⠀⠀⠀⠀⠀⠀⠀⠀⠀⠀⠀⠀⠀⠀⠀⠀⠀⠀⠀⠀⠀⠀⠀⠀⠀⠀⠀⠀⠀⠀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⣿⣿⣿⣿⣿⣿⣿⣿⣿⣿⣿⣿⣿⣿⣿⣿⣿⣿⣿⣿⣿⠀⠀⠀⠀⠀⠀⠀⠀⠀⠀⠀⠀⠀⠀⠀⠀⠀⠀⠀⠀⠀⠀⠀⠀⢭⣿⣿⣿⣿⣿⣿⣿⣿⣿⣿⣧⣀⣀⠉⠁⠀⠀⠀⠀⠀⠀⠀⠀⠀⠀⠀⠀⠀⠀⠀⠀⠀⠀⠀⠀⠀⠀⠀⠀⠀⠀⠀⠀⠀⠀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⣿⣿⣿⣿⣿⣿⣿⣿⣿⣿⣿⣿⣿⣿⣿⣿⣿⣿⣿⣿⣿⠀⠀⠀⠀⠀⠀⠀⠀⠀⠀⠀⠀⠀⠀⠀⠀⠀⠀⠀⠀⠀⠀⠀⠀⠀⠉⠙⠛⠻⠿⣿⣿⣿⣿⣿⣿⣿⣿⣿⣶⣂⣀⠀⠀⠀⠀⠀⠀⠀⠀⠀⠀⠀⠀⠀⠀⠀⠀⠀⠀⠀⠀⠀⠀⠀⠀⠀⠀⠀⠀</a:t>
            </a:r>
            <a:br/>
            <a:r>
              <a:t>⢿⣿⣿⣿⣿⣿⣿⣿⣿⣿⣿⣿⣿⣿⣿⣿⣿⣿⣿⣿⣿⠀⠀⠀⠀⠀⠀⠀⠀⠀⠀⠀⠀⠀⠀⠀⠀⠀⠀⠀⠀⠀⠀⠀⠀⠀⠀⠀⠀⠀⠀⠙⠛⢿⣿⣿⣿⣿⣿⣿⣿⣿⣿⣯⠄⠀⠀⠀⠀⠀⠀⠀⠀⠀⠀⠀⠀⠀⠀⠀⠀⠀⠀⠀⠀⠀⠀⠀⠀⠀⠀</a:t>
            </a:r>
            <a:br/>
            <a:r>
              <a:t>⠘⣿⣿⣿⣿⣿⣿⣿⣿⣿⣿⣿⣿⣿⣿⣿⣿⣿⣿⣿⣿⠀⠀⠀⠀⠀⠀⠀⠀⠀⠀⠀⠀⠀⠀⠀⠀⠀⠀⠀⠀⠀⠀⠀⠀⠀⠀⠀⠀⠀⠀⠀⠀⣸⣿⣿⣿⣿⡿⣿⡻⠟⠉⠁⠀⠀⠀⠀⠀⠀⠀⠀⠀⠀⠀⠀⠀⠀⠀⠀⠀⠀⠀⠀⠀⠀⠀⠀⠀⠀⠀</a:t>
            </a:r>
            <a:br/>
            <a:r>
              <a:t>⠀⣿⣿⣿⣿⣿⣿⣿⣿⣿⣿⣿⣿⣿⣿⣿⣿⣿⣿⣿⣿⠀⠀⠀⠀⠀⠀⠀⠀⠀⠀⠀⠀⠀⠀⠀⠀⠀⠀⠀⠀⠀⠀⠀⠀⠀⠀⠀⠀⠀⠀⠀⢸⣿⣿⣿⣿⣿⣇⠀⣠⣶⡀⠀⠀⠀⠀⠀⠀⠀⠀⠀⠀⠀⠀⠀⠀⠀⠀⠀⠀⠀⠀⠀⠀⠀⠀⠀⠀⠀⠀</a:t>
            </a:r>
            <a:br/>
            <a:r>
              <a:t>⠀⣿⣿⣿⣿⣿⣿⣿⣿⣿⣿⣿⣿⣿⣿⣿⣿⣿⣿⣿⣿⠀⠀⠀⠀⠀⠀⠀⠀⠀⠀⠀⠀⠀⠀⠀⠀⠀⠀⠀⠀⠀⠀⠀⠀⠀⠀⠀⠀⠀⠀⠀⢰⣿⠿⣿⣿⣿⣿⣶⣿⣿⣿⠀⠀⠀⠀⠀⠀⠀⠀⠀⠀⠀⠀⠀⠀⠀⠀⠀⠀⠀⠀⠀⠀⠀⠀⠀⠀⠀⠀</a:t>
            </a:r>
            <a:br/>
            <a:r>
              <a:t>⣸⣿⣿⣿⣿⣿⣿⣿⣿⣿⣿⣿⣿⣿⣿⣿⣿⣿⣿⣿⣿⠀⠀⠀⠀⠀⠀⠀⠀⠀⠀⠀⠀⠀⠀⠀⠀⠀⠀⠀⠀⠀⠀⠀⠀⠀⠀⠀⠀⠀⠀⢠⣾⠏⠀⢸⣿⣿⣿⣿⣿⣿⣿⠶⣶⣶⣤⣤⣤⡄⠀⠀⠀⠀⠀⠀⠀⠀⠀⠀⠀⠀⠀⠀⠀⠀⠀⠀⠀⠀⠀</a:t>
            </a:r>
            <a:br/>
            <a:r>
              <a:t>⣿⣿⣿⣿⣿⣿⣿⣿⣿⣿⣿⣿⣿⣿⣿⣿⣿⣿⣿⣿⣿⠀⠀⠀⠀⠀⠀⠀⠀⢀⣤⣤⣀⣀⣀⣀⣀⠀⠀⠀⠀⠀⠀⠀⠀⠀⠀⠀⠀⠀⣠⡿⠋⣀⣴⣿⣿⣿⣿⣿⣿⣿⣷⣦⣤⣉⣻⣷⣮⣵⣶⣶⣿⣿⣿⣿⣿⣷⣶⣄⠀⠀⠀⠀⠀⠀⠀⠀⠀⠀⠀</a:t>
            </a:r>
            <a:br/>
            <a:r>
              <a:t>⣿⣿⣿⣿⣿⣿⣿⣿⣿⣿⣿⣿⣿⣿⣿⣿⣿⣿⣿⣿⣿⠀⠀⠀⠀⠀⠀⠀⠀⠀⠙⠛⠿⠿⣿⣿⣿⣿⣿⣿⣿⣿⣶⣶⣶⣶⣶⣶⣶⣾⣿⣷⣾⣿⣿⣿⣿⣿⣿⣿⣿⣿⣿⣿⣿⣿⣿⣿⣿⣿⣿⣿⣿⣿⣿⣿⣿⣿⣿⣿⣶⣤⡀⠀⠀⠀⠀⠀⠀⠀⠀</a:t>
            </a:r>
            <a:br/>
            <a:r>
              <a:t>⣿⣿⣿⣿⣿⣿⣿⣿⣿⣿⣿⣿⣿⣿⣿⣿⣿⣿⣿⣿⣿⠀⠀⠀⠀⠀⠀⠀⠀⠀⠀⠀⠀⠀⠙⠋⠀⠈⠉⠛⠿⣶⡂⠀⠀⠀⠉⠉⠉⠉⠉⢻⣿⣿⣿⣿⣿⣿⣿⣿⣿⣿⣿⣿⣿⣿⣿⣿⣿⣿⣿⣿⣿⣿⣿⣿⣿⣿⣿⣿⣿⣿⣿⠀⠀⠀⠀⠀⠀⠀⠀</a:t>
            </a:r>
            <a:br/>
            <a:r>
              <a:t>⣿⣿⣿⣿⣿⣿⣿⣿⣿⣿⣿⣿⣿⣿⣿⣿⣿⣿⣿⣿⣿⠀⠀⠀⠀⠀⠀⠀⠀⠀⠀⠀⠀⠀⠀⠀⠀⠀⠀⠀⠀⠈⠻⡆⠀⠀⠀⠀⠀⠀⠀⠘⠛⠻⠻⠿⠿⠿⢿⣿⣿⣿⡿⠿⠿⠋⠙⠛⠿⠿⠿⣿⣿⣿⣿⣿⣿⣿⣿⣿⣿⣿⡮⠀⠀⠀⠀⠀⠀⠀⠀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⣿⣿⣿⣿⣿⣿⣿⣿⣿⣿⣿⣿⣿⣿⣿⣿⣿⣿⣿⣿⣿⠀⠀⠀⠀⠀⠀⠀⠀⠀⠀⠀⠀⠀⠀⠀⠀⠀⠀⠀⠀⠀⠀⠀⠀⠀⠀⠀⠀⠀⠀⠀⠀⠀⠀⠀⠀⠀⠀⡿⢻⣿⡆⠀⠀⠀⠀⠀⠀⠀⠀⠀⠀⠀⠈⠉⠻⠿⡿⠏⠁⠀⠀⠀⠀⠀⠀⠀⠀⠀⠀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⣿⣿⣿⣿⣿⣿⣿⣿⣿⣿⣿⣿⣿⣿⣿⣿⣿⣿⣿⣿⣿⠀⠀⠀⠀⠀⠀⠀⠀⠀⠀⠀⠀⠀⠀⠀⠀⠀⠀⠀⠀⠀⠀⠀⠀⠀⠀⠀⠀⠀⠀⠀⠀⠀⠀⠀⠀⠀⠀⠀⠀⠙⠃⠀⠀⠀⠀⠀⠀⠀⠀⠀⠀⠀⠀⠀⠀⠀⠀⠀⠀⠀⠀⠀⠀⠀⠀⠀⠀⠀⠀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⣿⣿⣿⣿⣿⣿⣿⣿⣿⣿⣿⣿⣿⣿⣿⣿⣿⣿⣿⣿⡇⠀⠀⠀⠀⠀⠀⠀⠀⠀⠀⠀⠀⠀⠀⠀⠀⠀⠀⠀⠀⠀⠀⠀⠀⠀⠀⠀⠀⠀⠀⠀⣀⣀⣀⣀⡀⠀⠀⠀⠀⠀⠀⠀⠀⠀⠀⠀⠀⠀⠀⠀⠀⠀⠀⠀⠀⠀⠀⠀⠀⠀⠀⠀⠀⠀⠀⠀⠀⠀⠀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⣿⣿⣿⣿⣿⣿⣿⣿⣿⣿⣿⣿⣿⣿⣿⣿⣿⣿⣿⣿⡇⠀⠀⠀⠀⠀⠀⠀⠀⠀⠀⠀⠀⠀⠀⠀⠀⠀⠀⠀⠀⠀⠀⠀⠀⠀⠀⠀⠀⠀⢠⣾⣿⣿⣿⣿⠿⣦⣄⠀⠀⠀⠀⠀⠀⠀⠀⠀⠀⠀⠀⠀⠀⠀⠀⠀⠀⠀⠀⠀⠀⠀⠀⠀⠀⠀⠀⠀⠀⠀⠀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⣿⣿⣿⣿⣿⣿⣿⣿⣿⣿⣿⣿⣿⣿⣿⣿⣿⣿⣿⣿⡇⠀⠀⠀⠀⠀⠀⠀⠀⠀⠀⠀⠀⠀⠀⠀⠀⠀⠀⠀⠀⠀⠀⠀⠀⢰⣾⣿⣶⣶⣿⣿⣿⣿⣿⣿⣀⠀⠉⠁⠀⠀⠀⠀⠀⠀⠀⠀⠀⠀⠀⠀⠀⠀⠀⠀⠀⠀⠀⠀⠀⠀⠀⠀⠀⠀⠀⠀⠀⠀⠀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⣿⣿⣿⣿⣿⣿⣿⣿⣿⣿⣿⣿⣿⣿⣿⣿⣿⣿⣿⣿⡇⠀⠀⠀⠀⠀⠀⠀⠀⠀⠀⠀⠀⠀⠀⠀⠀⠀⠀⠀⠀⠀⠀⠀⠀⠈⠙⠛⠛⠿⡿⣿⣿⣿⣿⣿⣿⣿⣷⣶⡄⠀⠀⠀⠀⠀⠀⠀⠀⠀⠀⠀⠀⠀⠀⠀⠀⠀⠀⠀⠀⠀⠀⠀⠀⠀⠀⠀⠀⠀⠀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⣿⣿⣿⣿⣿⣿⣿⣿⣿⣿⣿⣿⣿⣿⣿⣿⣿⣿⣿⣿⡇⠀⠀⠀⠀⠀⠀⠀⠀⠀⠀⠀⠀⠀⠀⠀⠀⠀⠀⠀⠀⠀⠀⠀⠀⠀⠀⠀⠀⠀⠀⠙⠿⣿⣿⣿⣿⣿⣿⣿⣿⣿⣷⡆⠀⠀⠀⠀⠀⠀⠀⠀⠀⠀⠀⠀⠀⠀⠀⠀⠀⠀⠀⠀⠀⠀⠀⠀⠀⠀⠀</a:t>
            </a:r>
            <a:br/>
            <a:r>
              <a:t>⢻⣿⣿⣿⣿⣿⣿⣿⣿⣿⣿⣿⣿⣿⣿⣿⣿⣿⣿⣿⡇⠀⠀⠀⠀⠀⠀⠀⠀⠀⠀⠀⠀⠀⠀⠀⠀⠀⠀⠀⠀⠀⠀⠀⠀⠀⠀⠀⠀⠀⠀⠀⠀⣿⣿⣿⣿⣿⣿⡿⠿⠛⠉⠁⠀⠀⠀⠀⠀⠀⠀⠀⠀⠀⠀⠀⠀⠀⠀⠀⠀⠀⠀⠀⠀⠀⠀⠀⠀⠀⠀</a:t>
            </a:r>
            <a:br/>
            <a:r>
              <a:t>⢸⣿⣿⣿⣿⣿⣿⣿⣿⣿⣿⣿⣿⣿⣿⣿⣿⣿⣿⣿⡇⠀⠀⠀⠀⠀⠀⠀⠀⠀⠀⠀⠀⠀⠀⠀⠀⠀⠀⠀⠀⠀⠀⠀⠀⠀⠀⠀⠀⠀⠀⠀⢸⣿⣿⣿⣿⣿⡄⢀⣤⣤⠀⠀⠀⠀⠀⠀⠀⠀⠀⠀⠀⠀⠀⠀⠀⠀⠀⠀⠀⠀⠀⠀⠀⠀⠀⠀⠀⠀⠀</a:t>
            </a:r>
            <a:br/>
            <a:r>
              <a:t>⣸⣿⣿⣿⣿⣿⣿⣿⣿⣿⣿⣿⣿⣿⣿⣿⣿⣿⣿⣿⡇⠀⠀⠀⠀⠀⠀⠀⠀⠀⠀⠀⠀⠀⠀⠀⠀⠀⠀⠀⠀⠀⠀⠀⠀⠀⠀⠀⠀⠀⠀⠀⢸⡿⠻⣿⣿⣿⣷⣾⣿⣿⡇⠀⠀⠀⠀⠀⠀⠀⠀⠀⠀⠀⠀⠀⠀⠀⠀⠀⠀⠀⠀⠀⠀⠀⠀⠀⠀⠀⠀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⣿⣿⣿⣿⣿⣿⣿⣿⣿⣿⣿⣿⣿⣿⣿⣿⣿⣿⣿⣿⡇⠀⠀⠀⠀⠀⠀⠀⠀⠀⠀⠀⠀⠀⠀⠀⠀⠀⠀⠀⠀⠀⠀⠀⠀⠀⠀⠀⠀⠀⠀⣠⣿⠃⠀⣹⣿⣿⣿⣿⣿⣿⠷⢶⣶⣦⣤⣤⡄⠀⠀⠀⠀⠀⠀⠀⠀⠀⠀⠀⠀⠀⠀⠀⠀⠀⠀⠀⠀⠀⠀</a:t>
            </a:r>
            <a:br/>
            <a:r>
              <a:t>⣿⣿⣿⣿⣿⣿⣿⣿⣿⣿⣿⣿⣿⣿⣿⣿⣿⣿⣿⣿⡇⠀⠀⠀⠀⠀⠀⠀⠀⠀⢠⣤⣤⣤⣤⣄⣀⣀⣀⡀⠀⠀⠀⠀⠀⠀⠀⠀⠀⢀⣴⡟⠁⣠⣾⣿⣿⣿⣿⣿⣿⣿⣷⣦⣬⣝⣿⣷⣶⣶⣶⣿⣿⣿⣿⣿⣿⣿⣄⠀⠀⠀⠀⠀⠀⠀⠀⠀⠀⠀⠀</a:t>
            </a:r>
            <a:br/>
            <a:r>
              <a:t>⣿⣿⣿⣿⣿⣿⣿⣿⣿⣿⣿⣿⣿⣿⣿⣿⣿⣿⣿⣿⡇⠀⠀⠀⠀⠀⠀⠀⠀⠀⠀⠙⠛⠛⢻⣿⡿⣿⣿⣿⡿⠿⠿⣿⣿⣶⣶⣶⣶⣾⣿⣷⣿⣿⣿⣿⣿⣿⣿⣿⣿⣿⣿⣿⣿⣿⣿⣿⣿⣿⣿⣿⣿⣿⣿⣿⣿⣿⣿⣦⣄⠀⠀⠀⠀⠀⠀⠀⠀⠀⠀</a:t>
            </a:r>
            <a:br/>
            <a:r>
              <a:t>⣿⣿⣿⣿⣿⣿⣿⣿⣿⣿⣿⣿⣿⣿⣿⣿⣿⣿⣿⣿⡇⠀⠀⠀⠀⠀⠀⠀⠀⠀⠀⠀⠀⠀⠀⠁⠀⠀⠈⠉⠙⠻⣧⡀⠀⠀⠀⠀⠀⠈⠉⣻⣿⣿⣿⣿⣿⣿⣿⣿⣿⣿⣿⣿⣿⣿⣿⣿⣿⣿⣿⣿⣿⣿⣿⣿⣿⣿⣿⣿⣿⣧⠀⠀⠀⠀⠀⠀⠀⠀⠀</a:t>
            </a:r>
            <a:br/>
            <a:r>
              <a:t>⣿⣿⣿⣿⣿⣿⣿⣿⣿⣿⣿⣿⣿⣿⣿⣿⣿⣿⣿⣿⡇⠀⠀⠀⠀⠀⠀⠀⠀⠀⠀⠀⠀⠀⠀⠀⠀⠀⠀⠀⠀⠀⠈⠛⠀⠀⠀⠀⠀⠀⠀⠈⠉⠉⠉⠉⠙⠛⢻⣿⣿⡟⠛⠛⠉⠈⠉⠛⠛⠻⠿⠿⠿⣿⣿⣿⣿⣿⣿⡿⠿⠂⠀⠀⠀⠀⠀⠀⠀⠀⠀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⣿⣿⣿⣿⣿⣿⣿⣿⣿⣿⣿⣿⣿⣿⣿⣿⣿⣿⣿⣿⡇⠀⠀⠀⠀⠀⠀⠀⠀⠀⠀⠀⠀⠀⠀⠀⠀⠀⠀⠀⠀⠀⠀⠀⠀⠀⠀⠀⠀⠀⠀⠀⠀⠀⠀⠀⠀⠀⠸⠏⢿⣿⠀⠀⠀⠀⠀⠀⠀⠀⠀⠀⠀⠀⠈⠉⠛⠟⠂⠀⠀⠀⠀⠀⠀⠀⠀⠀⠀⠀⠀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⣿⣿⣿⣿⣿⣿⣿⣿⣿⣿⣿⣿⣿⣿⣿⣿⣿⣿⣿⠀⠀⠀⠀⠀⠀⠀⠀⠀⠀⠀⠀⠀⠀⠀⠀⠀⠀⠀⠀⠀⠀⠀⠀⠀⠀⠀⠀⠀⠀⠀⢀⣶⣾⣿⣿⣶⣄⠀⠀⠀⠀⠀⠀⠀⠀⠀⠀⠀⠀⠀⠀⠀⠀⠀⠀⠀⠀⠀⠀⠀⠀⠀⠀⠀⠀⠀⠀⠀⠀⠀⠀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⣿⣿⣿⣿⣿⣿⣿⣿⣿⣿⣿⣿⣿⣿⣿⣿⣿⣿⣿⠀⠀⠀⠀⠀⠀⠀⠀⠀⠀⠀⠀⠀⠀⠀⠀⠀⠀⠀⠀⠀⠀⠀⠀⠀⠀⢤⣶⣶⣤⣴⣿⣿⣿⣿⣿⡄⠉⠛⠦⠀⠀⠀⠀⠀⠀⠀⠀⠀⠀⠀⠀⠀⠀⠀⠀⠀⠀⠀⠀⠀⠀⠀⠀⠀⠀⠀⠀⠀⠀⠀⠀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⣿⣿⣿⣿⣿⣿⣿⣿⣿⣿⣿⣿⣿⣿⣿⣿⣿⣿⣿⠀⠀⠀⠀⠀⠀⠀⠀⠀⠀⠀⠀⠀⠀⠀⠀⠀⠀⠀⠀⠀⠀⠀⠀⠀⠀⠙⠻⠿⣿⣿⣿⣿⣿⣿⣿⣿⣶⣶⣤⡀⠀⠀⠀⠀⠀⠀⠀⠀⠀⠀⠀⠀⠀⠀⠀⠀⠀⠀⠀⠀⠀⠀⠀⠀⠀⠀⠀⠀⠀⠀⠀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⣿⣿⣿⣿⣿⣿⣿⣿⣿⣿⣿⣿⣿⣿⣿⣿⣿⣿⣿⠀⠀⠀⠀⠀⠀⠀⠀⠀⠀⠀⠀⠀⠀⠀⠀⠀⠀⠀⠀⠀⠀⠀⠀⠀⠀⠀⠀⠀⠀⠀⠙⢿⢿⣿⣿⣿⣿⣿⣿⣥⣄⡀⠀⠀⠀⠀⠀⠀⠀⠀⠀⠀⠀⠀⠀⠀⠀⠀⠀⠀⠀⠀⠀⠀⠀⠀⠀⠀⠀⠀⠀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⣿⣿⣿⣿⣿⣿⣿⣿⣿⣿⣿⣿⣿⣿⣿⣿⣿⣿⣿⠀⠀⠀⠀⠀⠀⠀⠀⠀⠀⠀⠀⠀⠀⠀⠀⠀⠀⠀⠀⠀⠀⠀⠀⠀⠀⠀⠀⠀⠀⠀⠀⠀⢸⣿⣿⣿⣿⣿⣿⡿⠿⠛⠀⠀⠀⠀⠀⠀⠀⠀⠀⠀⠀⠀⠀⠀⠀⠀⠀⠀⠀⠀⠀⠀⠀⠀⠀⠀⠀⠀⠀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⣿⣿⣿⣿⣿⣿⣿⣿⣿⣿⣿⣿⣿⣿⣿⣿⣿⣿⣿⠀⠀⠀⠀⠀⠀⠀⠀⠀⠀⠀⠀⠀⠀⠀⠀⠀⠀⠀⠀⠀⠀⠀⠀⠀⠀⠀⠀⠀⠀⠀⠀⠀⣿⣿⣿⣿⣿⡄⠀⣀⣤⡄⠀⠀⠀⠀⠀⠀⠀⠀⠀⠀⠀⠀⠀⠀⠀⠀⠀⠀⠀⠀⠀⠀⠀⠀⠀⠀⠀⠀⠀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⣿⣿⣿⣿⣿⣿⣿⣿⣿⣿⣿⣿⣿⣿⣿⣿⣿⣿⣿⠀⠀⠀⠀⠀⠀⠀⠀⠀⠀⠀⠀⠀⠀⠀⠀⠀⠀⠀⠀⠀⠀⠀⠀⠀⠀⠀⠀⠀⠀⠀⠀⠀⣿⠟⣿⣿⣿⣿⣾⣿⣿⡇⠀⠀⠀⠀⠀⠀⠀⠀⠀⠀⠀⠀⠀⠀⠀⠀⠀⠀⠀⠀⠀⠀⠀⠀⠀⠀⠀⠀⠀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⣿⣿⣿⣿⣿⣿⣿⣿⣿⣿⣿⣿⣿⣿⣿⣿⣿⣿⣿⠀⠀⠀⠀⠀⠀⠀⠀⠀⠀⠀⠀⠀⠀⠀⠀⠀⠀⠀⠀⠀⠀⠀⠀⠀⠀⠀⠀⠀⠀⠀⢀⣼⠟⠀⢨⣿⣿⣿⣿⣿⣿⠿⢶⣶⣦⣤⣤⠀⠀⠀⠀⠀⠀⠀⠀⠀⠀⠀⠀⠀⠀⠀⠀⠀⠀⠀⠀⠀⠀⠀⠀</a:t>
            </a:r>
            <a:br/>
            <a:r>
              <a:t>⣿⣿⣿⣿⣿⣿⣿⣿⣿⣿⣿⣿⣿⣿⣿⣿⣿⣿⣿⠀⠀⠀⠀⠀⠀⠀⠀⠀⠀⠀⠀⢶⣶⣦⣤⣦⣤⣄⣀⣀⣀⣀⣀⡀⠀⠀⠀⠀⠀⣠⣾⠋⣠⣴⣿⣿⣿⣿⣿⣿⣿⣷⣶⣬⣭⣿⣷⣶⣶⣿⣿⣿⣿⣿⣿⣿⣧⠀⠀⠀⠀⠀⠀⠀⠀⠀⠀⠀⠀⠀⠀</a:t>
            </a:r>
            <a:br/>
            <a:r>
              <a:t>⣿⣿⣿⣿⣿⣿⣿⣿⣿⣿⣿⣿⣿⣿⣿⣿⣿⣿⣿⠀⠀⠀⠀⠀⠀⠀⠀⠀⠀⠀⠀⠀⠉⠉⠉⣿⠿⠿⠿⣟⣛⡛⠻⠿⠿⠿⠿⠿⠿⣿⣿⣿⣿⣿⣿⣿⣿⣿⣿⣿⣿⣿⣿⣿⣿⣿⣿⣿⣿⣿⣿⣿⣿⣿⣿⣿⣿⣿⣦⡀⠀⠀⠀⠀⠀⠀⠀⠀⠀⠀⠀</a:t>
            </a:r>
            <a:br/>
            <a:r>
              <a:t>⣿⣿⣿⣿⣿⣿⣿⣿⣿⣿⣿⣿⣿⣿⣿⣿⣿⣿⣿⠀⠀⠀⠀⠀⠀⠀⠀⠀⠀⠀⠀⠀⠀⠀⠀⠀⠀⠀⠀⠀⠉⠉⠛⠲⠆⠀⠀⠀⠀⠀⠨⣿⣿⣿⣿⣿⣿⣿⣿⣿⣿⣿⣿⠿⢿⣿⣿⣿⣿⣿⣿⣿⣿⣿⣿⣿⣿⣿⣿⡷⠀⠀⠀⠀⠀⠀⠀⠀⠀⠀⠀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⣿⣿⣿⣿⣿⣿⣿⣿⣿⣿⣿⣿⣿⣿⣿⣿⣿⣿⣿⠀⠀⠀⠀⠀⠀⠀⠀⠀⠀⠀⠀⠀⠀⠀⠀⠀⠀⠀⠀⠀⠀⠀⠀⠀⠀⠀⠀⠀⠀⠀⠀⠀⠀⠀⠀⠀⠈⢸⣿⣿⣧⠀⠀⠀⠀⠀⠉⠉⠙⠛⠛⠿⠿⡿⣿⣿⡿⠏⠛⠁⠀⠀⠀⠀⠀⠀⠀⠀⠀⠀⠀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⣿⣿⣿⣿⣿⣿⣿⣿⣿⣿⣿⣿⣿⣿⣿⣿⣿⣿⣿⠀⠀⠀⠀⠀⠀⠀⠀⠀⠀⠀⠀⠀⠀⠀⠀⠀⠀⠀⠀⠀⠀⠀⠀⠀⠀⠀⠀⠀⠀⠀⠀⠀⠀⠀⠀⠀⠀⠘⠋⠘⠟⠀⠀⠀⠀⠀⠀⠀⠀⠀⠀⠀⠀⠀⠀⠉⠀⠀⠀⠀⠀⠀⠀⠀⠀⠀⠀⠀⠀⠀⠀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⣿⣿⣿⣿⣿⣿⣿⣿⣿⣿⣿⣿⣿⣿⣿⣿⣿⣿⡇⠀⠀⠀⠀⠀⠀⠀⠀⠀⠀⠀⠀⠀⠀⠀⠀⠀⠀⠀⠀⠀⠀⠀⠀⠀⠀⠀⠀⠀⠀⠀⢀⣴⣶⣶⣶⣤⡀⠀⠀⠀⠀⠀⠀⠀⠀⠀⠀⠀⠀⠀⠀⠀⠀⠀⠀⠀⠀⠀⠀⠀⠀⠀⠀⠀⠀⠀⠀⠀⠀⠀⠀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⣿⣿⣿⣿⣿⣿⣿⣿⣿⣿⣿⣿⣿⣿⣿⣿⣿⣿⡇⠀⠀⠀⠀⠀⠀⠀⠀⠀⠀⠀⠀⠀⠀⠀⠀⠀⠀⠀⠀⠀⠀⠀⠀⠀⠀⣠⣶⣦⣠⣤⣿⣿⣿⣿⣿⠉⠛⠶⠄⠀⠀⠀⠀⠀⠀⠀⠀⠀⠀⠀⠀⠀⠀⠀⠀⠀⠀⠀⠀⠀⠀⠀⠀⠀⠀⠀⠀⠀⠀⠀⠀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⣿⣿⣿⣿⣿⣿⣿⣿⣿⣿⣿⣿⣿⣿⣿⣿⣿⣿⡇⠀⠀⠀⠀⠀⠀⠀⠀⠀⠀⠀⠀⠀⠀⠀⠀⠀⠀⠀⠀⠀⠀⠀⠀⠀⠀⠙⠿⢿⣿⣿⣿⣿⣿⣿⣿⣶⣦⣤⣀⠀⠀⠀⠀⠀⠀⠀⠀⠀⠀⠀⠀⠀⠀⠀⠀⠀⠀⠀⠀⠀⠀⠀⠀⠀⠀⠀⠀⠀⠀⠀⠀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⣿⣿⣿⣿⣿⣿⣿⣿⣿⣿⣿⣿⣿⣿⣿⣿⣿⣿⡇⠀⠀⠀⠀⠀⠀⠀⠀⠀⠀⠀⠀⠀⠀⠀⠀⠀⠀⠀⠀⠀⠀⠀⠀⠀⠀⠀⠀⠀⠀⠉⠹⣿⣿⣿⣿⣿⣿⣿⣿⣁⠀⠀⠀⠀⠀⠀⠀⠀⠀⠀⠀⠀⠀⠀⠀⠀⠀⠀⠀⠀⠀⠀⠀⠀⠀⠀⠀⠀⠀⠀⠀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⣿⣿⣿⣿⣿⣿⣿⣿⣿⣿⣿⣿⣿⣿⣿⣿⣿⣿⡇⠀⠀⠀⠀⠀⠀⠀⠀⠀⠀⠀⠀⠀⠀⠀⠀⠀⠀⠀⠀⠀⠀⠀⠀⠀⠀⠀⠀⠀⠀⠀⠀⠀⣹⣿⣿⣿⣿⣿⣿⣿⣿⡆⠀⠀⠀⠀⠀⠀⠀⠀⠀⠀⠀⠀⠀⠀⠀⠀⠀⠀⠀⠀⠀⠀⠀⠀⠀⠀⠀⠀⠀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⣿⣿⣿⣿⣿⣿⣿⣿⣿⣿⣿⣿⣿⣿⣿⣿⣿⣿⡇⠀⠀⠀⠀⠀⠀⠀⠀⠀⠀⠀⠀⠀⠀⠀⠀⠀⠀⠀⠀⠀⠀⠀⠀⠀⠀⠀⠀⠀⠀⠀⠀⠰⣿⣿⣿⣿⣷⡀⠈⣁⣤⠀⠀⠀⠀⠀⠀⠀⠀⠀⠀⠀⠀⠀⠀⠀⠀⠀⠀⠀⠀⠀⠀⠀⠀⠀⠀⠀⠀⠀⠀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⣿⣿⣿⣿⣿⣿⣿⣿⣿⣿⣿⣿⣿⣿⣿⣿⣿⣿⡇⠀⠀⠀⠀⠀⠀⠀⠀⠀⠀⠀⠀⠀⠀⠀⠀⠀⠀⠀⠀⠀⠀⠀⠀⠀⠀⠀⠀⠀⠀⠀⠀⠀⣿⠻⣿⣿⣿⣷⣾⣿⣿⠀⠀⠀⠀⠀⠀⠀⠀⠀⠀⠀⠀⠀⠀⠀⠀⠀⠀⠀⠀⠀⠀⠀⠀⠀⠀⠀⠀⠀⠀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⣿⣿⣿⣿⣿⣿⣿⣿⣿⣿⣿⣿⣿⣿⣿⣿⣿⣿⡇⠀⠀⠀⠀⠀⠀⠀⠀⠀⠀⠀⠀⠀⠀⠀⠀⠀⠀⠀⠀⠀⠀⠀⠀⠀⠀⠀⠀⠀⠀⠀⢀⣾⠟⠀⣹⣿⣿⣿⣿⣿⡿⢷⣶⣶⣤⣤⡄⠀⠀⠀⠀⠀⠀⠀⠀⠀⠀⠀⠀⠀⠀⠀⠀⠀⠀⠀⠀⠀⠀⠀⠀</a:t>
            </a:r>
            <a:br/>
            <a:r>
              <a:t>⣿⣿⣿⣿⣿⣿⣿⣿⣿⣿⣿⣿⣿⣿⣿⣿⣿⣿⡇⠀⠀⠀⠀⠀⠀⠀⠀⠀⠀⠀⠀⢰⣶⣶⣤⣦⣤⣤⣄⣀⣀⣀⣀⣀⠀⠀⠀⠀⠀⣠⡿⢁⣠⣾⣿⣿⣿⣿⣿⣿⣿⣶⣮⣭⣿⣿⣵⣶⣶⣿⣿⣿⣿⣿⣿⣧⡄⠀⠀⠀⠀⠀⠀⠀⠀⠀⠀⠀⠀⠀⠀</a:t>
            </a:r>
            <a:br/>
            <a:r>
              <a:t>⣿⣿⣿⣿⣿⣿⣿⣿⣿⣿⣿⣿⣿⣿⣿⣿⣿⣿⡇⠀⠀⠀⠀⠀⠀⠀⠀⠀⠀⠀⠀⠀⠈⠉⠉⢿⠿⠻⠿⣟⣛⡛⠛⠻⠿⠿⠿⠿⠿⣿⣿⣿⣿⣿⣿⣿⣿⣿⣿⣿⣿⣿⣿⣿⣿⣿⣿⣿⣿⣿⣿⣿⣿⣿⣿⣿⣿⣶⣄⠀⠀⠀⠀⠀⠀⠀⠀⠀⠀⠀⠀</a:t>
            </a:r>
            <a:br/>
            <a:r>
              <a:t>⣿⣿⣿⣿⣿⣿⣿⣿⣿⣿⣿⣿⣿⣿⣿⣿⣿⣿⡇⠀⠀⠀⠀⠀⠀⠀⠀⠀⠀⠀⠀⠀⠀⠀⠀⠀⠀⠀⠀⠀⠉⠉⠛⠒⠂⠀⠀⠀⠀⠀⠸⣿⣿⣿⣿⣿⣿⣿⣿⣿⠿⠿⠿⠿⣿⣿⣿⣿⣿⣿⣿⣿⣿⣿⣿⣿⣿⣿⣷⠀⠀⠀⠀⠀⠀⠀⠀⠀⠀⠀⠀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⣿⣿⣿⣿⣿⣿⣿⣿⣿⣿⣿⣿⣿⣿⣿⣿⣿⣿⡇⠀⠀⠀⠀⠀⠀⠀⠀⠀⠀⠀⠀⠀⠀⠀⠀⠀⠀⠀⠀⠀⠀⠀⠀⠀⠀⠀⠀⠀⠀⠀⠀⠀⠀⠀⠀⠀⠀⣿⣿⣿⡆⠀⠀⠀⠀⠈⠉⠉⠙⠛⠻⠿⢿⢿⣿⣿⠟⠙⠊⠀⠀⠀⠀⠀⠀⠀⠀⠀⠀⠀⠀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⣿⣿⣿⣿⣿⣿⣿⣿⣿⣿⣿⣿⣿⣿⣿⣿⣿⣿⡇⠀⠀⠀⠀⠀⠀⠀⠀⠀⠀⠀⠀⠀⠀⠀⠀⠀⠀⠀⠀⠀⠀⠀⠀⠀⠀⠀⠀⠀⠀⠀⠀⠀⠀⠀⠀⠀⠀⠙⠃⠛⠃⠀⠀⠀⠀⠀⠀⠀⠀⠀⠀⠀⠀⠀⠈⠀⠀⠀⠀⠀⠀⠀⠀⠀⠀⠀⠀⠀⠀⠀⠀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⣿⣿⣿⣿⣿⣿⣿⣿⣿⣿⣿⣿⣿⣿⣿⣿⣿⡇⠀⠀⠀⠀⠀⠀⠀⠀⠀⠀⠀⠀⠀⠀⠀⠀⠀⠀⠀⠀⠀⠀⠀⠀⠀⠀⠀⠀⠀⠀⠀⠀⠀⣀⣀⣀⣀⠀⠀⠀⠀⠀⠀⠀⠀⠀⠀⠀⠀⠀⠀⠀⠀⠀⠀⠀⠀⠀⠀⠀⠀⠀⠀⠀⠀⠀⠀⠀⠀⠀⠀⠀⠀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⣿⣿⣿⣿⣿⣿⣿⣿⣿⣿⣿⣿⣿⣿⣿⣿⣿⡇⠀⠀⠀⠀⠀⠀⠀⠀⠀⠀⠀⠀⠀⠀⠀⠀⠀⠀⠀⠀⠀⠀⠀⠀⠀⠀⠀⣀⣤⡄⢀⣀⣾⣿⣿⣿⡿⠷⣦⡀⠀⠀⠀⠀⠀⠀⠀⠀⠀⠀⠀⠀⠀⠀⠀⠀⠀⠀⠀⠀⠀⠀⠀⠀⠀⠀⠀⠀⠀⠀⠀⠀⠀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⣿⣿⣿⣿⣿⣿⣿⣿⣿⣿⣿⣿⣿⣿⣿⣿⣿⡇⠀⠀⠀⠀⠀⠀⠀⠀⠀⠀⠀⠀⠀⠀⠀⠀⠀⠀⠀⠀⠀⠀⠀⠀⠀⠀⠀⠻⣿⣿⣿⣿⣿⣿⣿⣿⣿⣀⡈⠉⠀⠀⠀⠀⠀⠀⠀⠀⠀⠀⠀⠀⠀⠀⠀⠀⠀⠀⠀⠀⠀⠀⠀⠀⠀⠀⠀⠀⠀⠀⠀⠀⠀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⣿⣿⣿⣿⣿⣿⣿⣿⣿⣿⣿⣿⣿⣿⣿⣿⣿⡇⠀⠀⠀⠀⠀⠀⠀⠀⠀⠀⠀⠀⠀⠀⠀⠀⠀⠀⠀⠀⠀⠀⠀⠀⠀⠀⠀⠀⠀⠉⠙⠛⢿⣿⣿⣿⣿⣿⣿⣿⡖⠀⠀⠀⠀⠀⠀⠀⠀⠀⠀⠀⠀⠀⠀⠀⠀⠀⠀⠀⠀⠀⠀⠀⠀⠀⠀⠀⠀⠀⠀⠀⠀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⣿⣿⣿⣿⣿⣿⣿⣿⣿⣿⣿⣿⣿⣿⣿⣿⣿⡇⠀⠀⠀⠀⠀⠀⠀⠀⠀⠀⠀⠀⠀⠀⠀⠀⠀⠀⠀⠀⠀⠀⠀⠀⠀⠀⠀⠀⠀⠀⠀⠀⠀⠉⣿⣿⣿⣿⣿⣿⣶⣤⡀⠀⠀⠀⠀⠀⠀⠀⠀⠀⠀⠀⠀⠀⠀⠀⠀⠀⠀⠀⠀⠀⠀⠀⠀⠀⠀⠀⠀⠀⠀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⣿⣿⣿⣿⣿⣿⣿⣿⣿⣿⣿⣿⣿⣿⣿⣿⣿⡇⠀⠀⠀⠀⠀⠀⠀⠀⠀⠀⠀⠀⠀⠀⠀⠀⠀⠀⠀⠀⠀⠀⠀⠀⠀⠀⠀⠀⠀⠀⠀⠀⠀⢰⣿⣿⣿⣿⡟⠙⠛⣿⠃⠀⠀⠀⠀⠀⠀⠀⠀⠀⠀⠀⠀⠀⠀⠀⠀⠀⠀⠀⠀⠀⠀⠀⠀⠀⠀⠀⠀⠀⠀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⣿⣿⣿⣿⣿⣿⣿⣿⣿⣿⣿⣿⣿⣿⣿⣿⣿⡇⠀⠀⠀⠀⠀⠀⠀⠀⠀⠀⠀⠀⠀⠀⠀⠀⠀⠀⠀⠀⠀⠀⠀⠀⠀⠀⠀⠀⠀⠀⠀⠀⠀⢸⣿⣿⣿⣿⣿⣤⣿⣿⡇⠀⠀⠀⠀⠀⠀⠀⠀⠀⠀⠀⠀⠀⠀⠀⠀⠀⠀⠀⠀⠀⠀⠀⠀⠀⠀⠀⠀⠀⠀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⣿⣿⣿⣿⣿⣿⣿⣿⣿⣿⣿⣿⣿⣿⣿⣿⣿⡇⠀⠀⠀⠀⠀⠀⠀⠀⠀⠀⠀⠀⠀⠀⠀⠀⠀⠀⠀⠀⠀⠀⠀⠀⠀⠀⠀⠀⠀⠀⠀⠀⢀⣾⠏⠈⣿⣿⣿⣿⣿⣿⣷⣤⣤⣀⣀⡀⠀⠀⠀⠀⠀⠀⠀⠀⠀⠀⠀⠀⠀⠀⠀⠀⠀⠀⠀⠀⠀⠀⠀⠀⠀</a:t>
            </a:r>
            <a:br/>
            <a:r>
              <a:t>⣿⣿⣿⣿⣿⣿⣿⣿⣿⣿⣿⣿⣿⣿⣿⣿⣿⡇⠀⠀⠀⠀⠀⠀⠀⠀⠀⠀⠀⠀⠀⠰⣶⣦⣤⣤⣤⣄⣀⣀⣀⣀⠀⠀⠀⠀⠀⠀⠀⣠⡟⢁⣤⣾⣿⣿⣿⣿⣿⣿⣦⣍⣻⣶⣭⣭⣤⣤⣶⣶⣶⣶⣶⣶⣶⡀⠀⠀⠀⠀⠀⠀⠀⠀⠀⠀⠀⠀⠀⠀⠀</a:t>
            </a:r>
            <a:br/>
            <a:r>
              <a:t>⣿⣿⣿⣿⣿⣿⣿⣿⣿⣿⣿⣿⣿⣿⣿⣿⣿⡇⠀⠀⠀⠀⠀⠀⠀⠀⠀⠀⠀⠀⠀⠀⠈⠉⠉⢿⡿⠿⢿⣛⡛⠛⠿⠿⠿⠿⠿⠶⢾⣿⣿⣿⣿⣿⣿⣿⣿⣿⣿⣿⣿⣿⣿⣿⣿⣿⣿⣿⣿⣿⣿⣿⣿⣿⣿⣷⣦⡀⠀⠀⠀⠀⠀⠀⠀⠀⠀⠀⠀⠀⠀</a:t>
            </a:r>
            <a:br/>
            <a:r>
              <a:t>⣿⣿⣿⣿⣿⣿⣿⣿⣿⣿⣿⣿⣿⣿⣿⣿⣿⡇⠀⠀⠀⠀⠀⠀⠀⠀⠀⠀⠀⠀⠀⠀⠀⠀⠀⠀⠀⠀⠀⠈⠙⠛⠶⠤⠀⠀⠀⠀⠀⠀⢿⣿⣿⣿⣿⣿⣿⣿⣿⡿⢿⣿⣿⣿⣿⣿⣿⣿⣿⣿⣿⣿⣿⣿⣿⣿⣿⡯⠀⠀⠀⠀⠀⠀⠀⠀⠀⠀⠀⠀⠀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⣿⣿⣿⣿⣿⣿⣿⣿⣿⣿⣿⣿⣿⣿⣿⣿⣿⡇⠀⠀⠀⠀⠀⠀⠀⠀⠀⠀⠀⠀⠀⠀⠀⠀⠀⠀⠀⠀⠀⠀⠀⠀⠀⠀⠀⠀⠀⠀⠀⠀⠀⠀⠀⠀⠀⠀⢹⣿⣿⣷⠀⠀⠀⠀⠉⠉⠛⠛⠛⠿⠿⣿⣿⣿⣿⡿⠛⠅⠀⠀⠀⠀⠀⠀⠀⠀⠀⠀⠀⠀⠀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⣿⣿⣿⣿⣿⣿⣿⣿⣿⣿⣿⣿⣿⣿⣿⣿⣿⡇⠀⠀⠀⠀⠀⠀⠀⠀⠀⠀⠀⠀⠀⠀⠀⠀⠀⠀⠀⠀⠀⠀⠀⠀⠀⠀⠀⠀⠀⠀⠀⠀⠀⠀⠀⠀⠀⠀⠘⠟⠘⠛⠀⠀⠀⠀⠀⠀⠀⠀⠀⠀⠀⠀⠀⠉⠑⠀⠀⠀⠀⠀⠀⠀⠀⠀⠀⠀⠀⠀⠀⠀⠀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⣿⣿⣿⣿⣿⣿⣿⣿⣿⣿⣿⣿⣿⣿⣿⣿⡇⠀⠀⠀⠀⠀⠀⠀⠀⠀⠀⠀⠀⠀⠀⠀⠀⠀⠀⠀⠀⠀⠀⠀⠀⠀⠀⠀⠀⢀⣤⡀⠀⠀⣴⣿⣿⣿⣿⣦⣀⠀⠀⠀⠀⠀⠀⠀⠀⠀⠀⠀⠀⠀⠀⠀⠀⠀⠀⠀⠀⠀⠀⠀⠀⠀⠀⠀⠀⠀⠀⠀⠀⠀⠀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⣿⣿⣿⣿⣿⣿⣿⣿⣿⣿⣿⣿⣿⣿⣿⣿⡇⠀⠀⠀⠀⠀⠀⠀⠀⠀⠀⠀⠀⠀⠀⠀⠀⠀⠀⠀⠀⠀⠀⠀⠀⠀⠀⠀⠀⠻⣿⣿⣿⣿⣿⣿⣿⣿⣇⠀⠙⠓⠀⠀⠀⠀⠀⠀⠀⠀⠀⠀⠀⠀⠀⠀⠀⠀⠀⠀⠀⠀⠀⠀⠀⠀⠀⠀⠀⠀⠀⠀⠀⠀⠀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⣿⣿⣿⣿⣿⣿⣿⣿⣿⣿⣿⣿⣿⣿⣿⣿⡇⠀⠀⠀⠀⠀⠀⠀⠀⠀⠀⠀⠀⠀⠀⠀⠀⠀⠀⠀⠀⠀⠀⠀⠀⠀⠀⠀⠀⠀⠈⠙⠛⠿⣿⣿⣿⣿⣿⣿⣷⣦⡄⠀⠀⠀⠀⠀⠀⠀⠀⠀⠀⠀⠀⠀⠀⠀⠀⠀⠀⠀⠀⠀⠀⠀⠀⠀⠀⠀⠀⠀⠀⠀⠀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⣿⣿⣿⣿⣿⣿⣿⣿⣿⣿⣿⣿⣿⣿⣿⣿⡇⠀⠀⠀⠀⠀⠀⠀⠀⠀⠀⠀⠀⠀⠀⠀⠀⠀⠀⠀⠀⠀⠀⠀⠀⠀⠀⠀⠀⠀⠀⠀⠀⠀⠈⢻⣿⣿⣿⣿⣿⣯⣅⡀⠀⠀⠀⠀⠀⠀⠀⠀⠀⠀⠀⠀⠀⠀⠀⠀⠀⠀⠀⠀⠀⠀⠀⠀⠀⠀⠀⠀⠀⠀⠀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⣿⣿⣿⣿⣿⣿⣿⣿⣿⣿⣿⣿⣿⣿⣿⣿⡇⠀⠀⠀⠀⠀⠀⠀⠀⠀⠀⠀⠀⠀⠀⠀⠀⠀⠀⠀⠀⠀⠀⠀⠀⠀⠀⠀⠀⠀⠀⠀⠀⠀⠀⣸⣿⣿⣿⣿⡟⠿⢿⣷⠄⠀⠀⠀⠀⠀⠀⠀⠀⠀⠀⠀⠀⠀⠀⠀⠀⠀⠀⠀⠀⠀⠀⠀⠀⠀⠀⠀⠀⠀⠀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⣿⣿⣿⣿⣿⣿⣿⣿⣿⣿⣿⣿⣿⣿⣿⣿⡇⠀⠀⠀⠀⠀⠀⠀⠀⠀⠀⠀⠀⠀⠀⠀⠀⠀⠀⠀⠀⠀⠀⠀⠀⠀⠀⠀⠀⠀⠀⠀⠀⠀⠀⢹⣿⣿⣿⣿⣷⣠⣾⣿⠀⠀⠀⠀⠀⠀⠀⠀⠀⠀⠀⠀⠀⠀⠀⠀⠀⠀⠀⠀⠀⠀⠀⠀⠀⠀⠀⠀⠀⠀⠀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⣿⣿⣿⣿⣿⣿⣿⣿⣿⣿⣿⣿⣿⣿⣿⣿⡇⠀⠀⠀⠀⠀⠀⠀⠀⠀⠀⠀⠀⠀⠀⠀⠀⠀⠀⠀⠀⠀⠀⠀⠀⠀⠀⠀⠀⠀⠀⠀⠀⠀⢀⣼⡇⠘⣿⣿⣿⣿⣿⣿⣤⣄⣀⡀⠀⠀⠀⠀⠀⠀⠀⠀⠀⠀⠀⠀⠀⠀⠀⠀⠀⠀⠀⠀⠀⠀⠀⠀⠀⠀⠀</a:t>
            </a:r>
            <a:br/>
            <a:r>
              <a:t>⣿⣿⣿⣿⣿⣿⣿⣿⣿⣿⣿⣿⣿⣿⣿⣿⡇⠀⠀⠀⠀⠀⠀⠀⠀⠀⠀⠀⠀⠀⠀⠠⣤⣤⣤⣤⣄⣀⣀⣀⡀⠀⠀⠀⠀⠀⠀⠀⠀⣠⡿⢋⣠⣾⣿⣿⣿⣿⣿⣷⣍⡻⣯⣍⣙⣃⣠⣤⣤⣴⣶⣶⣦⣤⣄⠀⠀⠀⠀⠀⠀⠀⠀⠀⠀⠀⠀⠀⠀⠀⠀</a:t>
            </a:r>
            <a:br/>
            <a:r>
              <a:t>⣿⣿⣿⣿⣿⣿⣿⣿⣿⣿⣿⣿⣿⣿⣿⣿⡇⠀⠀⠀⠀⠀⠀⠀⠀⠀⠀⠀⠀⠀⠀⠀⠈⠉⠉⢿⡿⠿⣟⡛⠻⠿⠿⠿⠿⠶⢶⣶⣾⣿⣿⣿⣿⣿⣿⣿⣿⣿⣿⣿⣿⣿⣿⣿⣿⣿⣿⣿⣿⣿⣿⣿⣿⣿⣿⣦⡀⠀⠀⠀⠀⠀⠀⠀⠀⠀⠀⠀⠀⠀⠀</a:t>
            </a:r>
            <a:br/>
            <a:r>
              <a:t>⣿⣿⣿⣿⣿⣿⣿⣿⣿⣿⣿⣿⣿⣿⣿⣿⡇⠀⠀⠀⠀⠀⠀⠀⠀⠀⠀⠀⠀⠀⠀⠀⠀⠀⠀⠀⠀⠀⠀⠉⠻⠶⣄⣀⠀⠀⠀⠀⠀⠀⢿⣿⣿⣿⣿⣿⣿⣿⣿⣿⣿⣿⣿⣿⣿⣿⣿⣿⣿⣿⣿⣿⣿⣿⣿⣿⣿⣏⠀⠀⠀⠀⠀⠀⠀⠀⠀⠀⠀⠀⠀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⣿⣿⣿⣿⣿⣿⣿⣿⣿⣿⣿⣿⣿⣿⣿⣿⡇⠀⠀⠀⠀⠀⠀⠀⠀⠀⠀⠀⠀⠀⠀⠀⠀⠀⠀⠀⠀⠀⠀⠀⠀⠀⠀⠀⠀⠀⠀⠀⠀⠀⠀⠀⠀⠀⠀⠈⢹⣿⣿⣇⠀⠀⠀⠉⠙⠛⠛⠿⠿⠿⣿⣿⣿⣿⣿⡿⠿⠃⠀⠀⠀⠀⠀⠀⠀⠀⠀⠀⠀⠀⠀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⣿⣿⣿⣿⣿⣿⣿⣿⣿⣿⣿⣿⣿⣿⣿⣿⡇⠀⠀⠀⠀⠀⠀⠀⠀⠀⠀⠀⠀⠀⠀⠀⠀⠀⠀⠀⠀⠀⠀⠀⠀⠀⠀⠀⠀⠀⠀⠀⠀⠀⠀⠀⠀⠀⠀⠀⠸⠏⠙⠟⠀⠀⠀⠀⠀⠀⠀⠀⠀⠀⠀⠉⠉⠛⠉⠀⠀⠀⠀⠀⠀⠀⠀⠀⠀⠀⠀⠀⠀⠀⠀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⣿⣿⣿⣿⣿⣿⣿⣿⣿⣿⣿⣿⣿⣿⣿⡇⠀⠀⠀⠀⠀⠀⠀⠀⠀⠀⠀⠀⠀⠀⠀⠀⠀⠀⠀⠀⠀⠀⠀⠀⠀⠀⠀⠀⠀⠀⣀⡀⠀⠀⣀⣤⣦⣦⣤⡀⠀⠀⠀⠀⠀⠀⠀⠀⠀⠀⠀⠀⠀⠀⠀⠀⠀⠀⠀⠀⠀⠀⠀⠀⠀⠀⠀⠀⠀⠀⠀⠀⠀⠀⠀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⣿⣿⣿⣿⣿⣿⣿⣿⣿⣿⣿⣿⣿⣿⣿⡇⠀⠀⠀⠀⠀⠀⠀⠀⠀⠀⠀⠀⠀⠀⠀⠀⠀⠀⠀⠀⠀⠀⠀⠀⠀⠀⠀⠀⠀⣿⣿⣷⣶⣶⣿⣿⣿⣿⡟⠻⣦⡀⠀⠀⠀⠀⠀⠀⠀⠀⠀⠀⠀⠀⠀⠀⠀⠀⠀⠀⠀⠀⠀⠀⠀⠀⠀⠀⠀⠀⠀⠀⠀⠀⠀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⣿⣿⣿⣿⣿⣿⣿⣿⣿⣿⣿⣿⣿⣿⣿⡇⠀⠀⠀⠀⠀⠀⠀⠀⠀⠀⠀⠀⠀⠀⠀⠀⠀⠀⠀⠀⠀⠀⠀⠀⠀⠀⠀⠀⠀⠀⠙⠻⢿⣿⣿⣿⣿⣿⣷⣤⣀⠉⠀⠀⠀⠀⠀⠀⠀⠀⠀⠀⠀⠀⠀⠀⠀⠀⠀⠀⠀⠀⠀⠀⠀⠀⠀⠀⠀⠀⠀⠀⠀⠀⠀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⣿⣿⣿⣿⣿⣿⣿⣿⣿⣿⣿⣿⣿⣿⣿⡇⠀⠀⠀⠀⠀⠀⠀⠀⠀⠀⠀⠀⠀⠀⠀⠀⠀⠀⠀⠀⠀⠀⠀⠀⠀⠀⠀⠀⠀⠀⠀⠀⠀⠈⠿⣿⣿⣿⣿⣿⣿⠿⠂⠀⠀⠀⠀⠀⠀⠀⠀⠀⠀⠀⠀⠀⠀⠀⠀⠀⠀⠀⠀⠀⠀⠀⠀⠀⠀⠀⠀⠀⠀⠀⠀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⣿⣿⣿⣿⣿⣿⣿⣿⣿⣿⣿⣿⣿⣿⣿⡇⠀⠀⠀⠀⠀⠀⠀⠀⠀⠀⠀⠀⠀⠀⠀⠀⠀⠀⠀⠀⠀⠀⠀⠀⠀⠀⠀⠀⠀⠀⠀⠀⠀⠀⠀⣸⣿⣿⣿⣿⣿⣿⣦⡀⠀⠀⠀⠀⠀⠀⠀⠀⠀⠀⠀⠀⠀⠀⠀⠀⠀⠀⠀⠀⠀⠀⠀⠀⠀⠀⠀⠀⠀⠀⠀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⣿⣿⣿⣿⣿⣿⣿⣿⣿⣿⣿⣿⣿⣿⣿⡇⠀⠀⠀⠀⠀⠀⠀⠀⠀⠀⠀⠀⠀⠀⠀⠀⠀⠀⠀⠀⠀⠀⠀⠀⠀⠀⠀⠀⠀⠀⠀⠀⠀⠀⠐⣿⣿⣿⣿⣿⡍⣻⣿⡇⠀⠀⠀⠀⠀⠀⠀⠀⠀⠀⠀⠀⠀⠀⠀⠀⠀⠀⠀⠀⠀⠀⠀⠀⠀⠀⠀⠀⠀⠀⠀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⣿⣿⣿⣿⣿⣿⣿⣿⣿⣿⣿⣿⣿⣿⣿⡇⠀⠀⠀⠀⠀⠀⠀⠀⠀⠀⠀⠀⠀⠀⠀⠀⠀⠀⠀⠀⠀⠀⠀⠀⠀⠀⠀⠀⠀⠀⠀⠀⠀⠀⠀⣿⠟⢿⣿⣿⣿⣿⣿⣇⠀⠀⠀⠀⠀⠀⠀⠀⠀⠀⠀⠀⠀⠀⠀⠀⠀⠀⠀⠀⠀⠀⠀⠀⠀⠀⠀⠀⠀⠀⠀</a:t>
            </a:r>
            <a:br/>
            <a:r>
              <a:t>⣿⣿⣿⣿⣿⣿⣿⣿⣿⣿⣿⣿⣿⣿⣿⡇⠀⠀⠀⠀⠀⠀⠀⠀⠀⠀⠀⠀⠀⠀⠀⢠⣤⣄⣀⣀⣀⠀⠀⠀⠀⠀⠀⠀⠀⠀⠀⠀⠀⣠⡾⠛⣀⣼⣿⣿⣿⣿⣿⡛⢿⣗⠲⠦⢤⠀⠀⢀⣀⣀⣀⣀⣀⠀⠀⠀⠀⠀⠀⠀⠀⠀⠀⠀⠀⠀⠀⠀⠀⠀⠀</a:t>
            </a:r>
            <a:br/>
            <a:r>
              <a:t>⣿⣿⣿⣿⣿⣿⣿⣿⣿⣿⣿⣿⣿⣿⣿⡇⠀⠀⠀⠀⠀⠀⠀⠀⠀⠀⠀⠀⠀⠀⠀⠀⠙⠛⠛⣿⡿⣿⡿⠿⢷⣶⣶⣶⣶⣤⣤⣤⣾⣿⣴⣿⣿⣿⣿⣿⣿⣿⣿⣿⣷⣿⣷⣶⣿⣿⣿⣿⣿⣿⣿⣿⣿⣿⣆⠀⠀⠀⠀⠀⠀⠀⠀⠀⠀⠀⠀⠀⠀⠀⠀</a:t>
            </a:r>
            <a:br/>
            <a:r>
              <a:t>⣿⣿⣿⣿⣿⣿⣿⣿⣿⣿⣿⣿⣿⣿⣿⡇⠀⠀⠀⠀⠀⠀⠀⠀⠀⠀⠀⠀⠀⠀⠀⠀⠀⠀⠀⠉⠀⠀⠉⠳⣦⡄⠀⠀⠀⠀⠉⠉⠉⢹⣿⣿⣿⣿⣿⣿⣿⣿⣿⣿⣿⣿⣿⣿⣿⣿⣿⣿⣿⣿⣿⣿⣿⣿⣿⣷⣦⠀⠀⠀⠀⠀⠀⠀⠀⠀⠀⠀⠀⠀⠀</a:t>
            </a:r>
            <a:br/>
            <a:r>
              <a:t>⣿⣿⣿⣿⣿⣿⣿⣿⣿⣿⣿⣿⣿⣿⣿⡇⠀⠀⠀⠀⠀⠀⠀⠀⠀⠀⠀⠀⠀⠀⠀⠀⠀⠀⠀⠀⠀⠀⠀⠀⠀⠙⠦⠀⠀⠀⠀⠀⠀⠀⠉⠉⠉⠉⠛⠛⣿⣿⣿⠟⠿⠛⠙⠻⠿⢿⣿⣿⣿⣿⣿⣿⣿⣿⣿⣿⣿⠀⠀⠀⠀⠀⠀⠀⠀⠀⠀⠀⠀⠀⠀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⣿⣿⣿⣿⣿⣿⣿⣿⣿⣿⣿⣿⣿⣿⣿⡇⠀⠀⠀⠀⠀⠀⠀⠀⠀⠀⠀⠀⠀⠀⠀⠀⠀⠀⠀⠀⠀⠀⠀⠀⠀⠀⠀⠀⠀⠀⠀⠀⠀⠀⠀⠀⠀⠀⠀⠀⣿⠛⢿⠇⠀⠀⠀⠀⠀⠀⠀⠀⠈⠉⠛⠛⠿⠟⠋⠈⠁⠀⠀⠀⠀⠀⠀⠀⠀⠀⠀⠀⠀⠀⠀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⣿⣿⣿⣿⣿⣿⣿⣿⣿⣿⣿⣿⣿⣿⣿⠀⠀⠀⠀⠀⠀⠀⠀⠀⠀⠀⠀⠀⠀⠀⠀⠀⠀⠀⠀⠀⠀⠀⠀⠀⠀⠀⠀⠀⠀⠀⣀⡀⠀⠀⢀⣠⣤⣄⣀⠀⠀⠀⠀⠀⠀⠀⠀⠀⠀⠀⠀⠀⠀⠀⠀⠀⠀⠀⠀⠀⠀⠀⠀⠀⠀⠀⠀⠀⠀⠀⠀⠀⠀⠀⠀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⣿⣿⣿⣿⣿⣿⣿⣿⣿⣿⣿⣿⣿⣿⣿⠀⠀⠀⠀⠀⠀⠀⠀⠀⠀⠀⠀⠀⠀⠀⠀⠀⠀⠀⠀⠀⠀⠀⠀⠀⠀⠀⠀⠀⠀⣿⣿⣧⣤⣴⣿⣿⣿⣿⡿⢷⣄⠀⠀⠀⠀⠀⠀⠀⠀⠀⠀⠀⠀⠀⠀⠀⠀⠀⠀⠀⠀⠀⠀⠀⠀⠀⠀⠀⠀⠀⠀⠀⠀⠀⠀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⣿⣿⣿⣿⣿⣿⣿⣿⣿⣿⣿⣿⣿⣿⣿⠀⠀⠀⠀⠀⠀⠀⠀⠀⠀⠀⠀⠀⠀⠀⠀⠀⠀⠀⠀⠀⠀⠀⠀⠀⠀⠀⠀⠀⠀⠈⠛⢿⣿⣿⣿⣿⣿⣿⣇⣀⠙⠓⠀⠀⠀⠀⠀⠀⠀⠀⠀⠀⠀⠀⠀⠀⠀⠀⠀⠀⠀⠀⠀⠀⠀⠀⠀⠀⠀⠀⠀⠀⠀⠀⠀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⣿⣿⣿⣿⣿⣿⣿⣿⣿⣿⣿⣿⣿⣿⣿⠀⠀⠀⠀⠀⠀⠀⠀⠀⠀⠀⠀⠀⠀⠀⠀⠀⠀⠀⠀⠀⠀⠀⠀⠀⠀⠀⠀⠀⠀⠀⠀⠀⠈⠻⣿⣿⣿⣿⣿⣿⣿⣦⠀⠀⠀⠀⠀⠀⠀⠀⠀⠀⠀⠀⠀⠀⠀⠀⠀⠀⠀⠀⠀⠀⠀⠀⠀⠀⠀⠀⠀⠀⠀⠀⠀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⣿⣿⣿⣿⣿⣿⣿⣿⣿⣿⣿⣿⣿⣿⣿⠀⠀⠀⠀⠀⠀⠀⠀⠀⠀⠀⠀⠀⠀⠀⠀⠀⠀⠀⠀⠀⠀⠀⠀⠀⠀⠀⠀⠀⠀⠀⠀⠀⠀⠀⠀⣿⣿⣿⣿⣿⣿⣦⡀⠀⠀⠀⠀⠀⠀⠀⠀⠀⠀⠀⠀⠀⠀⠀⠀⠀⠀⠀⠀⠀⠀⠀⠀⠀⠀⠀⠀⠀⠀⠀⠀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⣿⣿⣿⣿⣿⣿⣿⣿⣿⣿⣿⣿⣿⣿⣿⠀⠀⠀⠀⠀⠀⠀⠀⠀⠀⠀⠀⠀⠀⠀⠀⠀⠀⠀⠀⠀⠀⠀⠀⠀⠀⠀⠀⠀⠀⠀⠀⠀⠀⠀⢰⣿⣿⣿⣿⣿⠿⣿⣿⠂⠀⠀⠀⠀⠀⠀⠀⠀⠀⠀⠀⠀⠀⠀⠀⠀⠀⠀⠀⠀⠀⠀⠀⠀⠀⠀⠀⠀⠀⠀⠀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⣿⣿⣿⣿⣿⣿⣿⣿⣿⣿⣿⣿⣿⣿⣿⠀⠀⠀⠀⠀⠀⠀⠀⠀⠀⠀⠀⠀⠀⠀⠀⠀⠀⠀⠀⠀⠀⠀⠀⠀⠀⠀⠀⠀⠀⠀⠀⠀⠀⠀⠀⣿⠻⣿⣿⣿⣷⣿⣿⡇⠀⠀⠀⠀⠀⠀⠀⠀⠀⠀⠀⠀⠀⠀⠀⠀⠀⠀⠀⠀⠀⠀⠀⠀⠀⠀⠀⠀⠀⠀⠀</a:t>
            </a:r>
            <a:br/>
            <a:r>
              <a:t>⣿⣿⣿⣿⣿⣿⣿⣿⣿⣿⣿⣿⣿⣿⣿⠀⠀⠀⠀⠀⠀⠀⠀⠀⠀⠀⠀⠀⠀⠀⠀⣀⣀⣀⣀⡀⠀⠀⠀⠀⠀⠀⠀⠀⠀⠀⠀⠀⠀⣠⣾⠟⢀⣼⣿⣿⣿⣿⣟⠿⣶⠦⢤⣀⣀⠀⠀⠀⠀⠀⠀⠀⠀⠀⠀⠀⠀⠀⠀⠀⠀⠀⠀⠀⠀⠀⠀⠀⠀⠀⠀</a:t>
            </a:r>
            <a:br/>
            <a:r>
              <a:t>⣿⣿⣿⣿⣿⣿⣿⣿⣿⣿⣿⣿⣿⣿⣿⠀⠀⠀⠀⠀⠀⠀⠀⠀⠀⠀⠀⠀⠀⠀⠀⠈⠛⠛⢿⣿⣿⣿⣷⣶⣶⣶⣤⣤⣤⣤⣤⣠⣾⣯⣴⣾⣿⣿⣿⣿⣿⣿⣿⣷⣮⣿⣦⣴⣿⣶⣾⣿⣿⣿⣿⣿⣷⣦⠀⠀⠀⠀⠀⠀⠀⠀⠀⠀⠀⠀⠀⠀⠀⠀⠀</a:t>
            </a:r>
            <a:br/>
            <a:r>
              <a:t>⣿⣿⣿⣿⣿⣿⣿⣿⣿⣿⣿⣿⣿⣿⣿⠀⠀⠀⠀⠀⠀⠀⠀⠀⠀⠀⠀⠀⠀⠀⠀⠀⠀⠀⠈⠉⠀⠈⠑⢦⣄⡀⠈⠉⠉⠉⠉⠙⠛⢿⣿⣿⣿⣿⣿⣿⣿⣿⣿⣿⣿⣿⣿⣿⣿⣿⣿⣿⣿⣿⣿⣿⣿⣿⣷⣤⣀⠀⠀⠀⠀⠀⠀⠀⠀⠀⠀⠀⠀⠀⠀</a:t>
            </a:r>
            <a:br/>
            <a:r>
              <a:t>⣿⣿⣿⣿⣿⣿⣿⣿⣿⣿⣿⣿⣿⣿⣿⠀⠀⠀⠀⠀⠀⠀⠀⠀⠀⠀⠀⠀⠀⠀⠀⠀⠀⠀⠀⠀⠀⠀⠀⠀⠙⢧⡀⠀⠀⠀⠀⠀⠀⠈⠛⠛⠛⠛⠻⢿⣿⣿⣿⢿⠿⠟⠿⢿⣿⣿⣿⣿⣿⣿⣿⣿⣿⣿⣿⣿⡧⠀⠀⠀⠀⠀⠀⠀⠀⠀⠀⠀⠀⠀⠀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⣿⣿⣿⣿⣿⣿⣿⣿⣿⣿⣿⣿⣿⣿⣿⠀⠀⠀⠀⠀⠀⠀⠀⠀⠀⠀⠀⠀⠀⠀⠀⠀⠀⠀⠀⠀⠀⠀⠀⠀⠀⠀⠀⠀⠀⠀⠀⠀⠀⠀⠀⠀⠀⠀⠀⢸⣿⢻⣿⠀⠀⠀⠀⠀⠀⠈⠉⠉⠛⠛⠿⢿⣿⠿⠏⠛⠁⠀⠀⠀⠀⠀⠀⠀⠀⠀⠀⠀⠀⠀⠀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⣿⣿⣿⣿⣿⣿⣿⣿⣿⣿⣿⣿⣿⣿⣿⠀⠀⠀⠀⠀⠀⠀⠀⠀⠀⠀⠀⠀⠀⠀⠀⠀⠀⠀⠀⠀⠀⠀⠀⠀⠀⠀⠀⠀⠀⠀⠀⠀⠀⠀⠀⠀⠀⠀⠀⠀⠁⠀⠁⠀⠀⠀⠀⠀⠀⠀⠀⠀⠀⠀⠀⠀⠀⠁⠀⠀⠀⠀⠀⠀⠀⠀⠀⠀⠀⠀⠀⠀⠀⠀⠀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⣿⣿⣿⣿⣿⣿⣿⣿⣿⣿⣿⣿⣿⣿⣿⣿⡇⠀⠀⠀⠀⠀⠀⠀⠀⠀⠀⠀⠀⠀⠀⠀⠀⠀⠀⠀⠀⠀⠀⠀⠀⠀⠀⠀⠀⠀⠀⣼⣿⣗⣀⣀⣴⣿⣿⣿⣶⣄⠀⠀⠀⠀⠀⠀⠀⠀⠀⠀⠀⠀⠀⠀⠀⠀⠀⠀⠀⠀⠀⠀⠀⠀⠀⠀⠀⠀⠀⠀⠀⠀⠀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⣿⣿⣿⣿⣿⣿⣿⣿⣿⣿⣿⣿⣿⣿⣿⣿⡇⠀⠀⠀⠀⠀⠀⠀⠀⠀⠀⠀⠀⠀⠀⠀⠀⠀⠀⠀⠀⠀⠀⠀⠀⠀⠀⠀⠀⠀⠀⠙⠿⣿⣿⣿⣿⣿⣿⣿⠏⠙⢷⡀⠀⠀⠀⠀⠀⠀⠀⠀⠀⠀⠀⠀⠀⠀⠀⠀⠀⠀⠀⠀⠀⠀⠀⠀⠀⠀⠀⠀⠀⠀⠀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⣿⣿⣿⣿⣿⣿⣿⣿⣿⣿⣿⣿⣿⣿⣿⣿⡇⠀⠀⠀⠀⠀⠀⠀⠀⠀⠀⠀⠀⠀⠀⠀⠀⠀⠀⠀⠀⠀⠀⠀⠀⠀⠀⠀⠀⠀⠀⠀⠀⠈⠙⢿⣿⣿⣿⣿⣷⣦⣄⠀⠀⠀⠀⠀⠀⠀⠀⠀⠀⠀⠀⠀⠀⠀⠀⠀⠀⠀⠀⠀⠀⠀⠀⠀⠀⠀⠀⠀⠀⠀⠀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⣿⣿⣿⣿⣿⣿⣿⣿⣿⣿⣿⣿⣿⣿⣿⣿⡇⠀⠀⠀⠀⠀⠀⠀⠀⠀⠀⠀⠀⠀⠀⠀⠀⠀⠀⠀⠀⠀⠀⠀⠀⠀⠀⠀⠀⠀⠀⠀⠀⠀⠀⠈⢹⣿⣿⣿⣿⣿⣿⠇⠀⠀⠀⠀⠀⠀⠀⠀⠀⠀⠀⠀⠀⠀⠀⠀⠀⠀⠀⠀⠀⠀⠀⠀⠀⠀⠀⠀⠀⠀⠀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⣿⣿⣿⣿⣿⣿⣿⣿⣿⣿⣿⣿⣿⣿⣿⣿⡇⠀⠀⠀⠀⠀⠀⠀⠀⠀⠀⠀⠀⠀⠀⠀⠀⠀⠀⠀⠀⠀⠀⠀⠀⠀⠀⠀⠀⠀⠀⠀⠀⠀⠀⠀⣸⣿⣿⣿⣿⣿⣿⣿⣆⠀⠀⠀⠀⠀⠀⠀⠀⠀⠀⠀⠀⠀⠀⠀⠀⠀⠀⠀⠀⠀⠀⠀⠀⠀⠀⠀⠀⠀⠀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⣿⣿⣿⣿⣿⣿⣿⣿⣿⣿⣿⣿⣿⣿⣿⣿⡇⠀⠀⠀⠀⠀⠀⠀⠀⠀⠀⠀⠀⠀⠀⠀⠀⠀⠀⠀⠀⠀⠀⠀⠀⠀⠀⠀⠀⠀⠀⠀⠀⠀⠀⠀⢹⣿⣿⣿⣿⣿⣽⣿⣿⠀⠀⠀⠀⠀⠀⠀⠀⠀⠀⠀⠀⠀⠀⠀⠀⠀⠀⠀⠀⠀⠀⠀⠀⠀⠀⠀⠀⠀⠀</a:t>
            </a:r>
            <a:br/>
            <a:r>
              <a:t>⣿⣿⣿⣿⣿⣿⣿⣿⣿⣿⣿⣿⣿⣿⣿⣿⡇⠀⠀⠀⠀⠀⠀⠀⠀⠀⠀⠀⠀⠀⠀⠀⠀⣀⠀⠀⠀⠀⠀⠀⠀⠀⠀⠀⠀⠀⠀⠀⠀⠀⠀⢀⣼⡟⠈⣿⣿⣿⣿⣿⣿⣤⣀⡀⠀⠀⠀⠀⠀⠀⠀⠀⠀⠀⠀⠀⠀⠀⠀⠀⠀⠀⠀⠀⠀⠀⠀⠀⠀⠀⠀</a:t>
            </a:r>
            <a:br/>
            <a:r>
              <a:t>⣿⣿⣿⣿⣿⣿⣿⣿⣿⣿⣿⣿⣿⣿⣿⣿⡇⠀⠀⠀⠀⠀⠀⠀⠀⠀⠀⠀⠀⠀⠀⠀⠀⠻⠿⠿⣿⣶⣶⣶⣤⣤⣤⣄⣀⣀⣀⠀⠀⢀⣴⡟⣩⣴⣾⣿⣿⣿⣿⣿⣷⣌⡻⣯⡙⣲⣆⣀⣤⣤⣤⣤⣤⣤⣄⡀⠀⠀⠀⠀⠀⠀⠀⠀⠀⠀⠀⠀⠀⠀⠀</a:t>
            </a:r>
            <a:br/>
            <a:r>
              <a:t>⣿⣿⣿⣿⣿⣿⣿⣿⣿⣿⣿⣿⣿⣿⣿⣿⡇⠀⠀⠀⠀⠀⠀⠀⠀⠀⠀⠀⠀⠀⠀⠀⠀⠀⠀⠀⠘⠛⠉⠛⠯⣉⠉⠙⠛⠛⠛⠛⠿⠿⢿⣿⣿⣿⣿⣿⣿⣿⣿⣿⣿⣿⣿⣿⣿⣿⣿⣿⣿⣿⣿⣿⣿⣿⣿⣿⡀⠀⠀⠀⠀⠀⠀⠀⠀⠀⠀⠀⠀⠀⠀</a:t>
            </a:r>
            <a:br/>
            <a:r>
              <a:t>⣿⣿⣿⣿⣿⣿⣿⣿⣿⣿⣿⣿⣿⣿⣿⣿⡇⠀⠀⠀⠀⠀⠀⠀⠀⠀⠀⠀⠀⠀⠀⠀⠀⠀⠀⠀⠀⠀⠀⠀⠀⠈⢻⡀⠀⠀⠀⠀⠀⠀⠀⠿⠿⣿⣿⣿⣿⣿⣿⣿⣿⣿⣿⣿⣿⣿⣿⣿⣿⣿⣿⣿⣿⣿⣿⣿⣿⣷⠂⠀⠀⠀⠀⠀⠀⠀⠀⠀⠀⠀⠀</a:t>
            </a:r>
            <a:br/>
            <a:r>
              <a:t>⣿⣿⣿⣿⣿⣿⣿⣿⣿⣿⣿⣿⣿⣿⣿⣿⡇⠀⠀⠀⠀⠀⠀⠀⠀⠀⠀⠀⠀⠀⠀⠀⠀⠀⠀⠀⠀⠀⠀⠀⠀⠀⠀⠉⠀⠀⠀⠀⠀⠀⠀⠀⠀⠀⠀⠀⠀⢽⡿⣿⡏⠉⠉⠀⠉⠛⠛⠻⠿⠿⣿⣿⣿⣿⣿⣿⣿⡿⠁⠀⠀⠀⠀⠀⠀⠀⠀⠀⠀⠀⠀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⣿⣿⣿⣿⣿⣿⣿⣿⣿⣿⣿⣿⣿⣿⣿⣿⡇⠀⠀⠀⠀⠀⠀⠀⠀⠀⠀⠀⠀⠀⠀⠀⠀⠀⠀⠀⠀⠀⠀⠀⠀⠀⠀⠀⠀⠀⠀⠀⠀⠀⠀⠀⠀⠀⠀⠀⠀⠹⠃⠙⠃⠀⠀⠀⠀⠀⠀⠀⠀⠀⠀⠈⠋⠛⠻⠁⠁⠀⠀⠀⠀⠀⠀⠀⠀⠀⠀⠀⠀⠀⠀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⠀⠀⠀⠀⠀⠀⠀⠀⠀⠀⠀⠀⠀⠀⠀⠀⠀⠀⠀⠀⠀⠀⠀⠀⠀⠀⠀⠀⠀⠀⠀⠀⠀⠀⠀⠀⠀⠀⠀⠀⠀⠀⠀⠀⠀⠀⠀⠀⣠⣦⣄⠀⠀⣴⣾⣿⣿⣿⣷⣤⡀⠀⠀⠀⠀⠀⠀⠀⠀⠀⠀⠀⠀⠀⠀⠀⠀⠀⠀⠀⠀⠀⠀⠀⠀⠀⠀⠀⠀⠀⠀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⠀⠀⠀⠀⠀⠀⠀⠀⠀⠀⠀⠀⠀⠀⠀⠀⠀⠀⠀⠀⠀⠀⠀⠀⠀⠀⠀⠀⠀⠀⠀⠀⠀⠀⠀⠀⠀⠀⠀⠀⠀⠀⠀⠀⠀⠀⠀⢀⣬⣿⣿⣶⣾⣿⣿⣿⣿⣿⠀⠈⠉⠁⠀⠀⠀⠀⠀⠀⠀⠀⠀⠀⠀⠀⠀⠀⠀⠀⠀⠀⠀⠀⠀⠀⠀⠀⠀⠀⠀⠀⠀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⠀⠀⠀⠀⠀⠀⠀⠀⠀⠀⠀⠀⠀⠀⠀⠀⠀⠀⠀⠀⠀⠀⠀⠀⠀⠀⠀⠀⠀⠀⠀⠀⠀⠀⠀⠀⠀⠀⠀⠀⠀⠀⠀⠀⠀⠀⠀⠀⠉⠛⠿⢿⣿⣿⣿⣿⣿⣿⣿⣿⣷⣦⠄⠀⠀⠀⠀⠀⠀⠀⠀⠀⠀⠀⠀⠀⠀⠀⠀⠀⠀⠀⠀⠀⠀⠀⠀⠀⠀⠀⠀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⠀⠀⠀⠀⠀⠀⠀⠀⠀⠀⠀⠀⠀⠀⠀⠀⠀⠀⠀⠀⠀⠀⠀⠀⠀⠀⠀⠀⠀⠀⠀⠀⠀⠀⠀⠀⠀⠀⠀⠀⠀⠀⠀⠀⠀⠀⠀⠀⠀⠀⠀⢠⣶⣿⠿⣿⣿⣿⣿⣿⣿⣧⣀⠀⠀⠀⠀⠀⠀⠀⠀⠀⠀⠀⠀⠀⠀⠀⠀⠀⠀⠀⠀⠀⠀⠀⠀⠀⠀⠀⠀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⠀⠀⠀⠀⠀⠀⠀⠀⠀⠀⠀⠀⠀⠀⠀⠀⠀⠀⠀⠀⠀⠀⠀⠀⠀⠀⠀⠀⠀⠀⠀⠀⠀⠀⠀⠀⠀⠀⠀⠀⠀⠀⠀⠀⠀⠀⠀⠀⠀⠀⠀⠈⠛⢿⣶⣿⣿⣿⣿⠻⢿⣿⣿⡖⠄⠀⠀⠀⠀⠀⠀⠀⠀⠀⠀⠀⠀⠀⠀⠀⠀⠀⠀⠀⠀⠀⠀⠀⠀⠀⠀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⠀⠀⠀⠀⠀⠀⠀⠀⠀⠀⠀⠀⠀⠀⠀⠀⠀⠀⠀⠀⠀⠀⠀⠀⠀⠀⠀⠀⠀⠀⠀⠀⠀⠀⠀⠀⠀⠀⠀⠀⠀⠀⠀⠀⠀⠀⠀⠀⠀⠀⠀⠀⠀⢸⣿⣿⣿⣿⣿⣇⢠⣾⣿⡄⠀⠀⠀⠀⠀⠀⠀⠀⠀⠀⠀⠀⠀⠀⠀⠀⠀⠀⠀⠀⠀⠀⠀⠀⠀⠀⠀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⠀⠀⠀⠀⠀⠀⠀⠀⠀⠀⠀⠀⠀⠀⠀⠀⠀⠀⠀⠀⠀⠀⠀⠀⠀⠀⠀⠀⠀⠀⠀⠀⠀⠀⠀⠀⠀⠀⠀⠀⠀⠀⠀⠀⠀⠀⠀⠀⠀⠀⠀⠀⠀⠈⣿⠟⣿⣿⣿⣿⣿⣿⣿⣧⡀⠀⠀⠀⠀⠀⠀⠀⠀⠀⠀⠀⠀⠀⠀⠀⠀⠀⠀⠀⠀⠀⠀⠀⠀⠀⠀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⠀⠀⠀⠀⠀⠀⠀⠀⠀⠀⠀⠀⠀⠀⠀⠀⠀⠀⠀⠀⠀⠀⠀⠀⠀⠀⠀⠀⠀⠀⠀⠀⠀⠀⠀⠀⠀⠀⠀⠀⠀⠀⠀⠀⠀⠀⠀⠀⠀⠀⠀⠀⢀⣾⠟⠀⣸⣿⣿⣿⣿⣿⣿⣟⡻⢯⣍⡙⠒⠀⠀⣀⣀⣀⣤⣤⣄⣀⣀⠀⠀⠀⠀⠀⠀⠀⠀⠀⠀⠀⠀</a:t>
            </a:r>
            <a:br/>
            <a:r>
              <a:t>⠀⠀⠀⠀⠀⠀⠀⠀⠀⠀⠀⠀⠀⠀⠀⠀⠀⠀⠀⠀⠀⠀⠀⠀⠀⠀⠀⠀⠀⠀⠀⠀⠀⠀⢰⣦⣤⣤⣤⣤⣄⣀⣀⣀⣀⣀⣀⠀⠀⠀⠀⣠⣾⠃⣠⣾⣿⣿⣿⣿⣿⣿⣿⣿⣿⣿⣿⣿⣿⣿⣿⣿⣿⣿⣿⣿⣿⣿⣿⣦⡄⠀⠀⠀⠀⠀⠀⠀⠀⠀⠀</a:t>
            </a:r>
            <a:br/>
            <a:r>
              <a:t>⠀⠀⠀⠀⠀⠀⠀⠀⠀⠀⠀⠀⠀⠀⠀⠀⠀⠀⠀⠀⠀⠀⠀⠀⠀⠀⠀⠀⠀⠀⠀⠀⠀⠀⠀⠉⠉⠉⠿⠟⠛⠿⠿⢿⣿⠛⠛⠿⠿⠿⠿⠿⢿⣿⣿⣿⣿⣿⣿⣿⣿⣿⣿⣿⣿⣿⣿⣿⣿⣿⣿⣿⣿⣿⣿⣿⣿⣿⣿⣿⣿⣿⡖⠀⠀⠀⠀⠀⠀⠀⠀</a:t>
            </a:r>
            <a:br/>
            <a:r>
              <a:t>⠀⠀⠀⠀⠀⠀⠀⠀⠀⠀⠀⠀⠀⠀⠀⠀⠀⠀⠀⠀⠀⠀⠀⠀⠀⠀⠀⠀⠀⠀⠀⠀⠀⠀⠀⠀⠀⠀⠀⠀⠀⠀⠀⠀⠈⠙⠃⠀⠀⠀⠀⠀⠘⠿⠿⠛⠛⠛⠛⢻⣿⣿⡛⠛⠛⠛⠿⢿⣿⣿⣿⣿⣿⣿⣿⣿⣿⣿⣿⣿⣿⡿⣋⠀⠀⠀⠀⠀⠀⠀⠀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⠀⠀⠀⠀⠀⠀⠀⠀⠀⠀⠀⠀⠀⠀⠀⠀⠀⠀⠀⠀⠀⠀⠀⠀⠀⠀⠀⠀⠀⠀⠀⠀⠀⠀⠀⠀⠀⠀⠀⠀⠀⠀⠀⠀⠀⠀⠀⠀⠀⠀⠀⠀⠀⠀⠀⠀⠀⠀⠀⠘⣿⣿⡇⠀⠀⠀⠀⠀⠀⠀⠉⠉⠉⠛⠛⠻⡿⣿⡿⠟⠉⠉⠀⠀⠀⠀⠀⠀⠀⠀⠀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⣿⣿⣿⣿⣿⣿⣿⣿⣿⣿⣿⣿⣿⣿⣿⣿⣿⠀⠀⠀⠀⠀⠀⠀⠀⠀⠀⠀⠀⠀⠀⠀⠀⠀⠀⠀⠀⠀⠀⠀⠀⠀⠀⠀⠀⠀⠀⢀⣶⣾⣇⠀⢀⣴⣶⣶⣶⣤⡀⠀⠀⠀⠀⠀⠀⠀⠀⠀⠀⠀⠀⠀⠀⠀⠀⠀⠀⠀⠀⠀⠀⠀⠀⠀⠀⠀⠀⠀⠀⠀⠀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⣿⣿⣿⣿⣿⣿⣿⣿⣿⣿⣿⣿⣿⣿⣿⣿⣿⠀⠀⠀⠀⠀⠀⠀⠀⠀⠀⠀⠀⠀⠀⠀⠀⠀⠀⠀⠀⠀⠀⠀⠀⠀⠀⠀⠀⠀⠀⠀⠹⢿⣿⣿⣿⣿⣿⣿⣿⠛⠻⣄⠀⠀⠀⠀⠀⠀⠀⠀⠀⠀⠀⠀⠀⠀⠀⠀⠀⠀⠀⠀⠀⠀⠀⠀⠀⠀⠀⠀⠀⠀⠀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⣿⣿⣿⣿⣿⣿⣿⣿⣿⣿⣿⣿⣿⣿⣿⣿⣿⠀⠀⠀⠀⠀⠀⠀⠀⠀⠀⠀⠀⠀⠀⠀⠀⠀⠀⠀⠀⠀⠀⠀⠀⠀⠀⠀⠀⠀⠀⠀⠀⠀⠙⢻⣿⣿⣿⣿⣿⣦⣄⡈⠁⠀⠀⠀⠀⠀⠀⠀⠀⠀⠀⠀⠀⠀⠀⠀⠀⠀⠀⠀⠀⠀⠀⠀⠀⠀⠀⠀⠀⠀⠀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⣿⣿⣿⣿⣿⣿⣿⣿⣿⣿⣿⣿⣿⣿⣿⣿⣿⠀⠀⠀⠀⠀⠀⠀⠀⠀⠀⠀⠀⠀⠀⠀⠀⠀⠀⠀⠀⠀⠀⠀⠀⠀⠀⠀⠀⠀⠀⠀⠀⠀⠀⠀⠙⢿⣿⣿⣿⣿⣿⣿⠆⠀⠀⠀⠀⠀⠀⠀⠀⠀⠀⠀⠀⠀⠀⠀⠀⠀⠀⠀⠀⠀⠀⠀⠀⠀⠀⠀⠀⠀⠀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⣿⣿⣿⣿⣿⣿⣿⣿⣿⣿⣿⣿⣿⣿⣿⣿⣿⠀⠀⠀⠀⠀⠀⠀⠀⠀⠀⠀⠀⠀⠀⠀⠀⠀⠀⠀⠀⠀⠀⠀⠀⠀⠀⠀⠀⠀⠀⠀⠀⠀⠀⠀⠀⣾⣿⣿⣿⣿⣿⣿⣦⡀⠀⠀⠀⠀⠀⠀⠀⠀⠀⠀⠀⠀⠀⠀⠀⠀⠀⠀⠀⠀⠀⠀⠀⠀⠀⠀⠀⠀⠀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⣿⣿⣿⣿⣿⣿⣿⣿⣿⣿⣿⣿⣿⣿⣿⣿⣿⠀⠀⠀⠀⠀⠀⠀⠀⠀⠀⠀⠀⠀⠀⠀⠀⠀⠀⠀⠀⠀⠀⠀⠀⠀⠀⠀⠀⠀⠀⠀⠀⠀⠀⠀⠀⢿⣿⣿⣿⣿⣟⣻⣿⣯⠀⠀⠀⠀⠀⠀⠀⠀⠀⠀⠀⠀⠀⠀⠀⠀⠀⠀⠀⠀⠀⠀⠀⠀⠀⠀⠀⠀⠀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⣿⣿⣿⣿⣿⣿⣿⣿⣿⣿⣿⣿⣿⣿⣿⣿⣿⠀⠀⠀⠀⠀⠀⠀⠀⠀⠀⠀⠀⠀⠀⠀⠀⠀⠀⠀⠀⠀⠀⠀⠀⠀⠀⠀⠀⠀⠀⠀⠀⠀⠀⠀⢀⣼⡇⢹⣿⣿⣿⣿⣿⣿⣀⡀⠀⠀⠀⠀⠀⠀⠀⠀⠀⠀⠀⠀⠀⠀⠀⠀⠀⠀⠀⠀⠀⠀⠀⠀⠀⠀⠀</a:t>
            </a:r>
            <a:br/>
            <a:r>
              <a:t>⣿⣿⣿⣿⣿⣿⣿⣿⣿⣿⣿⣿⣿⣿⣿⣿⣿⠀⠀⠀⠀⠀⠀⠀⠀⠀⠀⠀⠀⠀⠀⠀⠀⠘⠿⣿⣶⣶⣶⣤⣤⣤⣀⣀⣀⡀⠀⠀⠀⠀⢀⣴⠟⣋⣤⣾⣿⣿⣿⣿⣿⣭⡛⢿⣗⠲⢤⠀⠀⣀⣀⣀⣀⣀⡀⠀⠀⠀⠀⠀⠀⠀⠀⠀⠀⠀⠀⠀⠀⠀⠀</a:t>
            </a:r>
            <a:br/>
            <a:r>
              <a:t>⣿⣿⣿⣿⣿⣿⣿⣿⣿⣿⣿⣿⣿⣿⣿⣿⣿⠀⠀⠀⠀⠀⠀⠀⠀⠀⠀⠀⠀⠀⠀⠀⠀⠀⠀⠀⠀⠛⠋⠛⠻⣍⡛⠛⠛⠻⠿⠿⠿⢶⣿⣿⣿⣿⣿⣿⣿⣿⣿⣿⣿⣿⣿⣷⣿⣿⣿⣿⣿⣿⣿⣿⣿⣿⣿⣿⣆⠀⠀⠀⠀⠀⠀⠀⠀⠀⠀⠀⠀⠀⠀</a:t>
            </a:r>
            <a:br/>
            <a:r>
              <a:t>⣿⣿⣿⣿⣿⣿⣿⣿⣿⣿⣿⣿⣿⣿⣿⣿⣿⠀⠀⠀⠀⠀⠀⠀⠀⠀⠀⠀⠀⠀⠀⠀⠀⠀⠀⠀⠀⠀⠀⠀⠀⠀⠙⢦⠀⠀⠀⠀⠀⠀⠀⠸⣿⣿⣿⣿⣿⣿⣿⣿⣿⣿⣿⣿⣿⣿⣿⣿⣿⣿⣿⣿⣿⣿⣿⣿⣿⣷⣤⠀⠀⠀⠀⠀⠀⠀⠀⠀⠀⠀⠀</a:t>
            </a:r>
            <a:br/>
            <a:r>
              <a:t>⣿⣿⣿⣿⣿⣿⣿⣿⣿⣿⣿⣿⣿⣿⣿⣿⣿⠀⠀⠀⠀⠀⠀⠀⠀⠀⠀⠀⠀⠀⠀⠀⠀⠀⠀⠀⠀⠀⠀⠀⠀⠀⠀⠈⠃⠀⠀⠀⠀⠀⠀⠀⠀⠀⠀⠀⠉⠙⣿⣿⣿⠛⠛⠋⠉⠛⠿⠿⣿⣿⣿⣿⣿⣿⣿⣿⣿⣿⣟⠂⠀⠀⠀⠀⠀⠀⠀⠀⠀⠀⠀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⣿⣿⣿⣿⣿⣿⣿⣿⣿⣿⣿⣿⣿⣿⣿⣿⣿⠀⠀⠀⠀⠀⠀⠀⠀⠀⠀⠀⠀⠀⠀⠀⠀⠀⠀⠀⠀⠀⠀⠀⠀⠀⠀⠀⠀⠀⠀⠀⠀⠀⠀⠀⠀⠀⠀⠀⠀⠀⡿⠘⠿⠇⠀⠀⠀⠀⠀⠀⠀⠀⠉⠉⠛⠻⢿⡿⠟⠉⠂⠀⠀⠀⠀⠀⠀⠀⠀⠀⠀⠀⠀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⣿⣿⣿⣿⣿⣿⣿⣿⣿⣿⣿⣿⣿⣿⣿⣿⣿⡇⠀⠀⠀⠀⠀⠀⠀⠀⠀⠀⠀⠀⠀⠀⠀⠀⠀⠀⠀⠀⠀⠀⠀⠀⠀⠀⠀⠀⠀⠀⠀⣀⣷⣶⠂⠀⢀⣠⣤⣄⣀⠀⠀⠀⠀⠀⠀⠀⠀⠀⠀⠀⠀⠀⠀⠀⠀⠀⠀⠀⠀⠀⠀⠀⠀⠀⠀⠀⠀⠀⠀⠀⠀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⣿⣿⣿⣿⣿⣿⣿⣿⣿⣿⣿⣿⣿⣿⣿⣿⣿⡇⠀⠀⠀⠀⠀⠀⠀⠀⠀⠀⠀⠀⠀⠀⠀⠀⠀⠀⠀⠀⠀⠀⠀⠀⠀⠀⠀⠀⠀⠀⠀⠙⢿⣿⣿⣶⣿⣿⣿⣿⡿⢷⣄⠀⠀⠀⠀⠀⠀⠀⠀⠀⠀⠀⠀⠀⠀⠀⠀⠀⠀⠀⠀⠀⠀⠀⠀⠀⠀⠀⠀⠀⠀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⣿⣿⣿⣿⣿⣿⣿⣿⣿⣿⣿⣿⣿⣿⣿⣿⣿⡇⠀⠀⠀⠀⠀⠀⠀⠀⠀⠀⠀⠀⠀⠀⠀⠀⠀⠀⠀⠀⠀⠀⠀⠀⠀⠀⠀⠀⠀⠀⠀⠀⠀⠙⠿⣿⣿⣿⣿⣿⣁⠀⠙⠢⠀⠀⠀⠀⠀⠀⠀⠀⠀⠀⠀⠀⠀⠀⠀⠀⠀⠀⠀⠀⠀⠀⠀⠀⠀⠀⠀⠀⠀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⣿⣿⣿⣿⣿⣿⣿⣿⣿⣿⣿⣿⣿⣿⣿⣿⣿⡇⠀⠀⠀⠀⠀⠀⠀⠀⠀⠀⠀⠀⠀⠀⠀⠀⠀⠀⠀⠀⠀⠀⠀⠀⠀⠀⠀⠀⠀⠀⠀⠀⠀⠀⠀⠿⣿⣿⣿⣿⣿⣿⣦⡀⠀⠀⠀⠀⠀⠀⠀⠀⠀⠀⠀⠀⠀⠀⠀⠀⠀⠀⠀⠀⠀⠀⠀⠀⠀⠀⠀⠀⠀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⣿⣿⣿⣿⣿⣿⣿⣿⣿⣿⣿⣿⣿⣿⣿⣿⣿⡇⠀⠀⠀⠀⠀⠀⠀⠀⠀⠀⠀⠀⠀⠀⠀⠀⠀⠀⠀⠀⠀⠀⠀⠀⠀⠀⠀⠀⠀⠀⠀⠀⠀⠀⠀⠀⣼⣿⣿⣿⣿⣿⣿⣅⡀⠀⠀⠀⠀⠀⠀⠀⠀⠀⠀⠀⠀⠀⠀⠀⠀⠀⠀⠀⠀⠀⠀⠀⠀⠀⠀⠀⠀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⣿⣿⣿⣿⣿⣿⣿⣿⣿⣿⣿⣿⣿⣿⣿⣿⣿⡇⠀⠀⠀⠀⠀⠀⠀⠀⠀⠀⠀⠀⠀⠀⠀⠀⠀⠀⠀⠀⠀⠀⠀⠀⠀⠀⠀⠀⠀⠀⠀⠀⠀⠀⠀⠀⣿⣿⣿⣿⣿⡿⣿⣿⣷⠀⠀⠀⠀⠀⠀⠀⠀⠀⠀⠀⠀⠀⠀⠀⠀⠀⠀⠀⠀⠀⠀⠀⠀⠀⠀⠀⠀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⣿⣿⣿⣿⣿⣿⣿⣿⣿⣿⣿⣿⣿⣿⣿⣿⣿⡇⠀⠀⠀⠀⠀⠀⠀⠀⠀⠀⠀⠀⠀⠀⠀⠀⠀⠀⠀⠀⠀⠀⠀⠀⠀⠀⠀⠀⠀⠀⠀⠀⠀⠀⠀⠀⣹⡟⢿⣿⣿⣿⣾⣿⣿⠀⠀⠀⠀⠀⠀⠀⠀⠀⠀⠀⠀⠀⠀⠀⠀⠀⠀⠀⠀⠀⠀⠀⠀⠀⠀⠀⠀</a:t>
            </a:r>
            <a:br/>
            <a:r>
              <a:t>⣿⣿⣿⣿⣿⣿⣿⣿⣿⣿⣿⣿⣿⣿⣿⣿⣿⡇⠀⠀⠀⠀⠀⠀⠀⠀⠀⠀⠀⠀⠀⠀⠀⠀⠲⣶⣶⣶⣦⣤⣄⣀⣀⠀⠀⠀⠀⠀⠀⠀⠀⠀⣠⣼⠟⢁⣴⣿⣿⣿⣿⣿⡛⠻⣶⣦⢤⣀⡀⠀⠀⠀⠀⠀⠀⠀⠀⠀⠀⠀⠀⠀⠀⠀⠀⠀⠀⠀⠀⠀⠀</a:t>
            </a:r>
            <a:br/>
            <a:r>
              <a:t>⣿⣿⣿⣿⣿⣿⣿⣿⣿⣿⣿⣿⣿⣿⣿⣿⣿⡇⠀⠀⠀⠀⠀⠀⠀⠀⠀⠀⠀⠀⠀⠀⠀⠀⠀⠀⠈⠙⡿⠛⠿⣿⣻⠿⠿⠿⣶⣶⣶⣤⣤⣾⣿⣴⣾⣿⣿⣿⣿⣿⣿⣿⣿⣶⣤⣽⣷⣬⣥⣤⣶⣶⣶⣶⣶⣦⣤⡀⠀⠀⠀⠀⠀⠀⠀⠀⠀⠀⠀⠀⠀</a:t>
            </a:r>
            <a:br/>
            <a:r>
              <a:t>⣿⣿⣿⣿⣿⣿⣿⣿⣿⣿⣿⣿⣿⣿⣿⣿⣿⡇⠀⠀⠀⠀⠀⠀⠀⠀⠀⠀⠀⠀⠀⠀⠀⠀⠀⠀⠀⠀⠀⠀⠀⠀⠈⠓⢦⡀⠀⠀⠀⠈⠉⠉⢻⣿⣿⣿⣿⣿⣿⣿⣿⣿⣿⣿⣿⣿⣿⣿⣿⣿⣿⣿⣿⣿⣿⣿⣿⣷⣄⡀⠀⠀⠀⠀⠀⠀⠀⠀⠀⠀⠀</a:t>
            </a:r>
            <a:br/>
            <a:r>
              <a:t>⣿⣿⣿⣿⣿⣿⣿⣿⣿⣿⣿⣿⣿⣿⣿⣿⣿⡇⠀⠀⠀⠀⠀⠀⠀⠀⠀⠀⠀⠀⠀⠀⠀⠀⠀⠀⠀⠀⠀⠀⠀⠀⠀⠀⠀⠉⠀⠀⠀⠀⠀⠀⠈⠛⠛⠛⠛⠻⢿⣿⣿⣿⠿⠿⠿⢿⣿⣿⣿⣿⣿⣿⣿⣿⣿⣿⣿⣿⣿⣿⡀⠀⠀⠀⠀⠀⠀⠀⠀⠀⠀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⣿⣿⣿⣿⣿⣿⣿⣿⣿⣿⣿⣿⣿⣿⣿⣿⣿⡇⠀⠀⠀⠀⠀⠀⠀⠀⠀⠀⠀⠀⠀⠀⠀⠀⠀⠀⠀⠀⠀⠀⠀⠀⠀⠀⠀⠀⠀⠀⠀⠀⠀⠀⠀⠀⠀⠀⠀⠀⢸⣿⢻⣿⠀⠀⠀⠀⠀⠉⠉⠛⠛⠿⢿⣿⣿⣿⣿⣿⠿⡿⠁⠀⠀⠀⠀⠀⠀⠀⠀⠀⠀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⣿⣿⣿⣿⣿⣿⣿⣿⣿⣿⣿⣿⣿⣿⣿⣿⣿⡇⠀⠀⠀⠀⠀⠀⠀⠀⠀⠀⠀⠀⠀⠀⠀⠀⠀⠀⠀⠀⠀⠀⠀⠀⠀⠀⠀⠀⠀⠀⠀⠀⠀⠀⠀⠀⠀⠀⠀⠀⠈⠁⠀⠉⠀⠀⠀⠀⠀⠀⠀⠀⠀⠀⠀⠈⠉⠛⠋⠁⠀⠀⠀⠀⠀⠀⠀⠀⠀⠀⠀⠀⠀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⣿⣿⣿⣿⣿⣿⣿⣿⣿⣿⣿⣿⣿⣿⣿⣿⣿⡇⠀⠀⠀⠀⠀⠀⠀⠀⠀⠀⠀⠀⠀⠀⠀⠀⠀⠀⠀⠀⠀⠀⠀⠀⠀⠀⠀⠀⠀⠀⠀⠀⠀⠀⠀⠀⠀⠀⠀⠀⠀⠀⠀⠀⠀⠀⠀⠀⠀⠀⠀⠀⠀⠀⠀⠀⠀⠀⠀⠀⠀⠀⠀⠀⠀⠀⠀⠀⠀⠀⠀⠀⠀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⣿⣿⣿⣿⣿⣿⣿⣿⣿⣿⣿⣿⣿⣿⣿⣿⣿⣿⠀⠀⠀⠀⠀⠀⠀⠀⠀⠀⠀⠀⠀⠀⠀⠀⠀⠀⠀⠀⠀⠀⠀⠀⠀⠀⠀⠀⠀⠀⠀⠀⢀⣸⣶⡖⠀⠀⣀⣀⣀⡀⠀⠀⠀⠀⠀⠀⠀⠀⠀⠀⠀⠀⠀⠀⠀⠀⠀⠀⠀⠀⠀⠀⠀⠀⠀⠀⠀⠀⠀⠀⠀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⣿⣿⣿⣿⣿⣿⣿⣿⣿⣿⣿⣿⣿⣿⣿⣿⣿⣿⠀⠀⠀⠀⠀⠀⠀⠀⠀⠀⠀⠀⠀⠀⠀⠀⠀⠀⠀⠀⠀⠀⠀⠀⠀⠀⠀⠀⠀⠀⠀⠀⠈⢿⣿⣷⣶⣾⣿⣿⣿⣿⣷⣄⠀⠀⠀⠀⠀⠀⠀⠀⠀⠀⠀⠀⠀⠀⠀⠀⠀⠀⠀⠀⠀⠀⠀⠀⠀⠀⠀⠀⠀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⣿⣿⣿⣿⣿⣿⣿⣿⣿⣿⣿⣿⣿⣿⣿⣿⣿⣿⠀⠀⠀⠀⠀⠀⠀⠀⠀⠀⠀⠀⠀⠀⠀⠀⠀⠀⠀⠀⠀⠀⠀⠀⠀⠀⠀⠀⠀⠀⠀⠀⠀⠀⠙⠿⣿⣿⣿⣿⣿⡇⠀⠙⠧⠀⠀⠀⠀⠀⠀⠀⠀⠀⠀⠀⠀⠀⠀⠀⠀⠀⠀⠀⠀⠀⠀⠀⠀⠀⠀⠀⠀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⣿⣿⣿⣿⣿⣿⣿⣿⣿⣿⣿⣿⣿⣿⣿⣿⣿⣿⠀⠀⠀⠀⠀⠀⠀⠀⠀⠀⠀⠀⠀⠀⠀⠀⠀⠀⠀⠀⠀⠀⠀⠀⠀⠀⠀⠀⠀⠀⠀⠀⠀⠀⠀⠀⠻⣿⣿⣿⣿⣿⣷⣦⠀⠀⠀⠀⠀⠀⠀⠀⠀⠀⠀⠀⠀⠀⠀⠀⠀⠀⠀⠀⠀⠀⠀⠀⠀⠀⠀⠀⠀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⣿⣿⣿⣿⣿⣿⣿⣿⣿⣿⣿⣿⣿⣿⣿⣿⣿⣿⠀⠀⠀⠀⠀⠀⠀⠀⠀⠀⠀⠀⠀⠀⠀⠀⠀⠀⠀⠀⠀⠀⠀⠀⠀⠀⠀⠀⠀⠀⠀⠀⠀⠀⠀⠀⠀⢸⣿⣿⣿⣿⣿⣿⣇⡀⠀⠀⠀⠀⠀⠀⠀⠀⠀⠀⠀⠀⠀⠀⠀⠀⠀⠀⠀⠀⠀⠀⠀⠀⠀⠀⠀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⣿⣿⣿⣿⣿⣿⣿⣿⣿⣿⣿⣿⣿⣿⣿⣿⣿⣿⠀⠀⠀⠀⠀⠀⠀⠀⠀⠀⠀⠀⠀⠀⠀⠀⠀⠀⠀⠀⠀⠀⠀⠀⠀⠀⠀⠀⠀⠀⠀⠀⠀⠀⠀⠀⠀⣿⣿⣿⣿⣿⣿⡿⣿⣷⠄⠀⠀⠀⠀⠀⠀⠀⠀⠀⠀⠀⠀⠀⠀⠀⠀⠀⠀⠀⠀⠀⠀⠀⠀⠀⠀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⣿⣿⣿⣿⣿⣿⣿⣿⣿⣿⣿⣿⣿⣿⣿⣿⣿⣿⠀⠀⠀⠀⠀⠀⠀⠀⠀⠀⠀⠀⠀⠀⠀⠀⠀⠀⠀⠀⠀⠀⠀⠀⠀⠀⠀⠀⠀⠀⠀⠀⠀⠀⠀⠀⠀⢹⡟⢿⣿⣿⣷⣾⣿⣿⠁⠀⠀⠀⠀⠀⠀⠀⠀⠀⠀⠀⠀⠀⠀⠀⠀⠀⠀⠀⠀⠀⠀⠀⠀⠀⠀</a:t>
            </a:r>
            <a:br/>
            <a:r>
              <a:t>⣿⣿⣿⣿⣿⣿⣿⣿⣿⣿⣿⣿⣿⣿⣿⣿⣿⣿⠀⠀⠀⠀⠀⠀⠀⠀⠀⠀⠀⠀⠀⠀⠀⠀⠀⢲⣶⣶⣶⣤⣄⣀⣀⠀⠀⠀⠀⠀⠀⠀⠀⠀⠀⢀⣴⠿⠃⣨⣿⣿⣿⣿⣿⡿⠷⣦⣤⣄⣀⠀⠀⠀⠀⠀⠀⠀⠀⠀⠀⠀⠀⠀⠀⠀⠀⠀⠀⠀⠀⠀⠀</a:t>
            </a:r>
            <a:br/>
            <a:r>
              <a:t>⣿⣿⣿⣿⣿⣿⣿⣿⣿⣿⣿⣿⣿⣿⣿⣿⣿⣿⠀⠀⠀⠀⠀⠀⠀⠀⠀⠀⠀⠀⠀⠀⠀⠀⠀⠀⠀⠉⠹⣿⠿⠿⣿⡿⠿⢷⣶⣶⣦⣤⣤⣤⣴⣿⣥⣴⣿⣿⣿⣿⣿⣿⣿⣿⣦⣤⣉⣳⣮⣁⣠⣤⣤⣤⣤⣤⣄⣀⡀⠀⠀⠀⠀⠀⠀⠀⠀⠀⠀⠀⠀</a:t>
            </a:r>
            <a:br/>
            <a:r>
              <a:t>⣿⣿⣿⣿⣿⣿⣿⣿⣿⣿⣿⣿⣿⣿⣿⣿⣿⣿⠀⠀⠀⠀⠀⠀⠀⠀⠀⠀⠀⠀⠀⠀⠀⠀⠀⠀⠀⠀⠀⠀⠀⠀⠀⠉⠓⠦⣀⠀⠀⠉⠉⠉⠛⢿⣿⣿⣿⣿⣿⣿⣿⣿⣿⣿⣿⣿⣿⣿⣿⣿⣿⣿⣿⣿⣿⣿⣿⣿⣷⡀⠀⠀⠀⠀⠀⠀⠀⠀⠀⠀⠀</a:t>
            </a:r>
            <a:br/>
            <a:r>
              <a:t>⣿⣿⣿⣿⣿⣿⣿⣿⣿⣿⣿⣿⣿⣿⣿⣿⣿⣿⠀⠀⠀⠀⠀⠀⠀⠀⠀⠀⠀⠀⠀⠀⠀⠀⠀⠀⠀⠀⠀⠀⠀⠀⠀⠀⠀⠀⠈⠀⠀⠀⠀⠀⠀⠘⠛⠻⠿⠿⠿⣿⣿⣿⣿⢿⣿⣿⣿⣿⣿⣿⣿⣿⣿⣿⣿⣿⣿⣿⣿⣿⣷⠄⠀⠀⠀⠀⠀⠀⠀⠀⠀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⣿⣿⣿⣿⣿⣿⣿⣿⣿⣿⣿⣿⣿⣿⣿⣿⣿⣿⠀⠀⠀⠀⠀⠀⠀⠀⠀⠀⠀⠀⠀⠀⠀⠀⠀⠀⠀⠀⠀⠀⠀⠀⠀⠀⠀⠀⠀⠀⠀⠀⠀⠀⠀⠀⠀⠀⠀⠀⠀⢰⣿⢿⣿⠀⠀⠀⠀⠉⠛⠻⠿⠿⣿⣿⣿⣿⣿⣿⣿⣿⣿⡃⠀⠀⠀⠀⠀⠀⠀⠀⠀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⣿⣿⣿⣿⣿⣿⣿⣿⣿⣿⣿⣿⣿⣿⣿⣿⣿⣿⠀⠀⠀⠀⠀⠀⠀⠀⠀⠀⠀⠀⠀⠀⠀⠀⠀⠀⠀⠀⠀⠀⠀⠀⠀⠀⠀⠀⠀⠀⠀⠀⠀⠀⠀⠀⠀⠀⠀⠀⠀⠘⠃⠘⠛⠀⠀⠀⠀⠀⠀⠀⠀⠀⠀⠈⠙⠛⠿⠟⠋⠀⠁⠀⠀⠀⠀⠀⠀⠀⠀⠀⠀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⣿⣿⣿⣿⣿⣿⣿⣿⣿⣿⣿⣿⣿⣿⣿⣿⣿⣿⣿⠀⠀⠀⠀⠀⠀⠀⠀⠀⠀⠀⠀⠀⠀⠀⠀⠀⠀⠀⠀⠀⠀⠀⠀⠀⠀⠀⠀⠀⠀⠀⠀⠀⢀⣀⢷⡶⠂⠀⠀⠀⠀⠀⠀⠀⠀⠀⠀⠀⠀⠀⠀⠀⠀⠀⠀⠀⠀⠀⠀⠀⠀⠀⠀⠀⠀⠀⠀⠀⠀⠀⠀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⣿⣿⣿⣿⣿⣿⣿⣿⣿⣿⣿⣿⣿⣿⣿⣿⣿⣿⣿⠀⠀⠀⠀⠀⠀⠀⠀⠀⠀⠀⠀⠀⠀⠀⠀⠀⠀⠀⠀⠀⠀⠀⠀⠀⠀⠀⠀⠀⠀⠀⠀⠀⠈⠻⣿⣷⣶⣶⣿⣿⣿⣿⣶⣄⠀⠀⠀⠀⠀⠀⠀⠀⠀⠀⠀⠀⠀⠀⠀⠀⠀⠀⠀⠀⠀⠀⠀⠀⠀⠀⠀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⣿⣿⣿⣿⣿⣿⣿⣿⣿⣿⣿⣿⣿⣿⣿⣿⣿⣿⣿⠀⠀⠀⠀⠀⠀⠀⠀⠀⠀⠀⠀⠀⠀⠀⠀⠀⠀⠀⠀⠀⠀⠀⠀⠀⠀⠀⠀⠀⠀⠀⠀⠀⠀⠀⠘⢿⣿⣿⣿⣿⣿⡿⠉⠛⢦⣄⠀⠀⠀⠀⠀⠀⠀⠀⠀⠀⠀⠀⠀⠀⠀⠀⠀⠀⠀⠀⠀⠀⠀⠀⠀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⣿⣿⣿⣿⣿⣿⣿⣿⣿⣿⣿⣿⣿⣿⣿⣿⣿⣿⣿⠀⠀⠀⠀⠀⠀⠀⠀⠀⠀⠀⠀⠀⠀⠀⠀⠀⠀⠀⠀⠀⠀⠀⠀⠀⠀⠀⠀⠀⠀⠀⠀⠀⠀⠀⠀⠀⣿⣿⣿⣿⣿⣷⣦⡀⠀⠀⠀⠀⠀⠀⠀⠀⠀⠀⠀⠀⠀⠀⠀⠀⠀⠀⠀⠀⠀⠀⠀⠀⠀⠀⠀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⣿⣿⣿⣿⣿⣿⣿⣿⣿⣿⣿⣿⣿⣿⣿⣿⣿⣿⣿⠀⠀⠀⠀⠀⠀⠀⠀⠀⠀⠀⠀⠀⠀⠀⠀⠀⠀⠀⠀⠀⠀⠀⠀⠀⠀⠀⠀⠀⠀⠀⠀⠀⠀⠀⠀⠀⠀⣻⣿⣿⣿⣿⣿⣿⣆⠀⠀⠀⠀⠀⠀⠀⠀⠀⠀⠀⠀⠀⠀⠀⠀⠀⠀⠀⠀⠀⠀⠀⠀⠀⠀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⣿⣿⣿⣿⣿⣿⣿⣿⣿⣿⣿⣿⣿⣿⣿⣿⣿⣿⣿⠀⠀⠀⠀⠀⠀⠀⠀⠀⠀⠀⠀⠀⠀⠀⠀⠀⠀⠀⠀⠀⠀⠀⠀⠀⠀⠀⠀⠀⠀⠀⠀⠀⠀⠀⠀⠀⢠⣿⣿⣿⣿⣿⣿⣿⣿⣷⡆⠀⠀⠀⠀⠀⠀⠀⠀⠀⠀⠀⠀⠀⠀⠀⠀⠀⠀⠀⠀⠀⠀⠀⠀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⣿⣿⣿⣿⣿⣿⣿⣿⣿⣿⣿⣿⣿⣿⣿⣿⣿⣿⣿⠀⠀⠀⠀⠀⠀⠀⠀⠀⠀⠀⠀⠀⠀⠀⠀⠀⠀⠀⠀⠀⠀⠀⠀⠀⠀⠀⠀⠀⠀⠀⠀⠀⠀⠀⠀⠀⠀⣿⡿⣿⣿⣿⣿⣽⣿⣿⠈⠀⠀⠀⠀⠀⠀⠀⠀⠀⠀⠀⠀⠀⠀⠀⠀⠀⠀⠀⠀⠀⠀⠀⠀</a:t>
            </a:r>
            <a:br/>
            <a:r>
              <a:t>⣿⣿⣿⣿⣿⣿⣿⣿⣿⣿⣿⣿⣿⣿⣿⣿⣿⣿⣿⠀⠀⠀⠀⠀⠀⠀⠀⠀⠀⠀⠀⠀⠀⠀⠀⠀⠘⢿⣶⣶⣶⣤⣄⣀⡀⠀⠀⠀⠀⠀⠀⠀⠀⠀⠀⢀⣴⡿⠁⣹⣿⣿⣿⣿⣿⣿⣤⣄⣀⣀⠀⠀⠀⠀⠀⠀⠀⠀⠀⠀⠀⠀⠀⠀⠀⠀⠀⠀⠀⠀⠀</a:t>
            </a:r>
            <a:br/>
            <a:r>
              <a:t>⣿⣿⣿⣿⣿⣿⣿⣿⣿⣿⣿⣿⣿⣿⣿⣿⣿⣿⣿⠀⠀⠀⠀⠀⠀⠀⠀⠀⠀⠀⠀⠀⠀⠀⠀⠀⠀⠀⠀⠉⢿⠿⠿⣿⡿⠿⢷⣶⣶⣤⣤⣄⣀⣠⣴⣟⣁⣤⣾⣿⣿⣿⣿⣿⣿⣦⣀⠉⠛⠻⠿⠃⠀⠀⠀⠀⠀⠀⠀⠀⠀⠀⠀⠀⠀⠀⠀⠀⠀⠀⠀</a:t>
            </a:r>
            <a:br/>
            <a:r>
              <a:t>⣿⣿⣿⣿⣿⣿⣿⣿⣿⣿⣿⣿⣿⣿⣿⣿⣿⣿⣿⠀⠀⠀⠀⠀⠀⠀⠀⠀⠀⠀⠀⠀⠀⠀⠀⠀⠀⠀⠀⠀⠀⠀⠀⠀⠉⠓⠶⠤⣄⠉⠉⠉⠛⠻⠿⣿⣿⣿⣿⣿⣿⣿⣿⣿⣿⣿⣿⣿⣿⣿⣿⣿⣿⣿⣿⣿⣿⣿⣿⣶⡢⠀⠀⠀⠀⠀⠀⠀⠀⠀⠀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⣿⣿⣿⣿⣿⣿⣿⣿⣿⣿⣿⣿⣿⣿⣿⣿⣿⣿⣿⠀⠀⠀⠀⠀⠀⠀⠀⠀⠀⠀⠀⠀⠀⠀⠀⠀⠀⠀⠀⠀⠀⠀⠀⠀⠀⠀⠀⠀⠀⠀⠀⠀⠀⠀⠀⠿⢿⣿⣿⣿⣿⣿⣿⣿⣿⣿⣿⣿⣿⣿⣿⣿⣿⣿⣿⣿⣿⣿⣿⣿⣿⣦⣄⠀⠀⠀⠀⠀⠀⠀⠀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⣿⣿⣿⣿⣿⣿⣿⣿⣿⣿⣿⣿⣿⣿⣿⣿⣿⣿⣿⠀⠀⠀⠀⠀⠀⠀⠀⠀⠀⠀⠀⠀⠀⠀⠀⠀⠀⠀⠀⠀⠀⠀⠀⠀⠀⠀⠀⠀⠀⠀⠀⠀⠀⠀⠀⠀⠀⠀⠀⠀⠉⣹⣿⣿⡏⠉⠉⠉⠻⠿⣿⣿⣿⣿⣿⣿⣿⣿⣿⣿⣿⣿⣿⡅⠀⠀⠀⠀⠀⠀⠀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⣿⣿⣿⣿⣿⣿⣿⣿⣿⣿⣿⣿⣿⣿⣿⣿⣿⣿⣿⠀⠀⠀⠀⠀⠀⠀⠀⠀⠀⠀⠀⠀⠀⠀⠀⠀⠀⠀⠀⠀⠀⠀⠀⠀⠀⠀⠀⠀⠀⠀⠀⠀⠀⠀⠀⠀⠀⠀⠀⠀⠀⠿⠃⢿⡗⠀⠀⠀⠀⠀⠀⠈⠉⠙⠛⠿⣿⣿⣿⣿⡿⠻⠟⠀⠀⠀⠀⠀⠀⠀⠀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⣿⣿⣿⣿⣿⣿⣿⣿⣿⣿⣿⣿⣿⣿⣿⣿⣿⣿⣿⠀⠀⠀⠀⠀⠀⠀⠀⠀⠀⠀⠀⠀⠀⠀⠀⠀⠀⠀⠀⠀⠀⠀⠀⠀⠀⠀⠀⠀⠀⠀⠀⠀⠀⠀⠀⠀⠀⠀⠀⠀⠀⠀⠀⠀⠀⠀⠀⠀⠀⠀⠀⠀⠀⠀⠀⠀⠀⠀⠉⠁⠀⠀⠀⠀⠀⠀⠀⠀⠀⠀⠀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⣿⣿⣿⣿⣿⣿⣿⣿⣿⣿⣿⣿⣿⣿⣿⣿⣿⣿⣿⡇⠀⠀⠀⠀⠀⠀⠀⠀⠀⠀⠀⠀⠀⠀⠀⠀⠀⠀⠀⠀⠀⠀⠀⠀⠀⠀⠀⠀⠀⠀⠀⠀⠀⢠⣄⣷⡷⠀⠀⠀⠀⠀⠀⠀⠀⠀⠀⠀⠀⠀⠀⠀⠀⠀⠀⠀⠀⠀⠀⠀⠀⠀⠀⠀⠀⠀⠀⠀⠀⠀⠀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⣿⣿⣿⣿⣿⣿⣿⣿⣿⣿⣿⣿⣿⣿⣿⣿⣿⣿⣿⡇⠀⠀⠀⠀⠀⠀⠀⠀⠀⠀⠀⠀⠀⠀⠀⠀⠀⠀⠀⠀⠀⠀⠀⠀⠀⠀⠀⠀⠀⠀⠀⠀⠀⠀⠻⣿⣿⣶⣶⣿⣿⣿⣷⣦⡀⠀⠀⠀⠀⠀⠀⠀⠀⠀⠀⠀⠀⠀⠀⠀⠀⠀⠀⠀⠀⠀⠀⠀⠀⠀⠀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⣿⣿⣿⣿⣿⣿⣿⣿⣿⣿⣿⣿⣿⣿⣿⣿⣿⣿⣿⡇⠀⠀⠀⠀⠀⠀⠀⠀⠀⠀⠀⠀⠀⠀⠀⠀⠀⠀⠀⠀⠀⠀⠀⠀⠀⠀⠀⠀⠀⠀⠀⠀⠀⠀⠀⠈⢿⣿⣿⣿⣿⣿⡿⠉⠻⣦⣀⠀⠀⠀⠀⠀⠀⠀⠀⠀⠀⠀⠀⠀⠀⠀⠀⠀⠀⠀⠀⠀⠀⠀⠀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⣿⣿⣿⣿⣿⣿⣿⣿⣿⣿⣿⣿⣿⣿⣿⣿⣿⣿⣿⡇⠀⠀⠀⠀⠀⠀⠀⠀⠀⠀⠀⠀⠀⠀⠀⠀⠀⠀⠀⠀⠀⠀⠀⠀⠀⠀⠀⠀⠀⠀⠀⠀⠀⠀⠀⠀⠐⣿⣿⣿⣿⣿⣷⣄⠀⠀⠀⠀⠀⠀⠀⠀⠀⠀⠀⠀⠀⠀⠀⠀⠀⠀⠀⠀⠀⠀⠀⠀⠀⠀⠀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⣿⣿⣿⣿⣿⣿⣿⣿⣿⣿⣿⣿⣿⣿⣿⣿⣿⣿⣿⡇⠀⠀⠀⠀⠀⠀⠀⠀⠀⠀⠀⠀⠀⠀⠀⠀⠀⠀⠀⠀⠀⠀⠀⠀⠀⠀⠀⠀⠀⠀⠀⠀⠀⠀⠀⠀⠀⠀⣿⣿⣿⣿⣿⣿⣷⡀⠀⠀⠀⠀⠀⠀⠀⠀⠀⠀⠀⠀⠀⠀⠀⠀⠀⠀⠀⠀⠀⠀⠀⠀⠀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⣿⣿⣿⣿⣿⣿⣿⣿⣿⣿⣿⣿⣿⣿⣿⣿⣿⣿⣿⡇⠀⠀⠀⠀⠀⠀⠀⠀⠀⠀⠀⠀⠀⠀⠀⠀⠀⠀⠀⠀⠀⠀⠀⠀⠀⠀⠀⠀⠀⠀⠀⠀⠀⠀⠀⠀⠀⢰⣿⣿⣿⣿⣿⣿⣿⣿⣧⡄⠀⠀⠀⠀⠀⠀⠀⠀⠀⠀⠀⠀⠀⠀⠀⠀⠀⠀⠀⠀⠀⠀⠀</a:t>
            </a:r>
            <a:br/>
            <a:r>
              <a:t>⣿⣿⣿⣿⣿⣿⣿⣿⣿⣿⣿⣿⣿⣿⣿⣿⣿⣿⣿⡇⠀⠀⠀⠀⠀⠀⠀⠀⠀⠀⠀⠀⠀⠀⠀⠀⠀⡀⠀⠀⠀⠀⠀⠀⠀⠀⠀⠀⠀⠀⠀⠀⠀⠀⠀⠀⠀⠈⣿⢿⣿⣿⣿⣟⣿⣿⣿⠁⠀⠀⠀⠀⠀⠀⠀⠀⠀⠀⠀⠀⠀⠀⠀⠀⠀⠀⠀⠀⠀⠀⠀</a:t>
            </a:r>
            <a:br/>
            <a:r>
              <a:t>⣿⣿⣿⣿⣿⣿⣿⣿⣿⣿⣿⣿⣿⣿⣿⣿⣿⣿⣿⡇⠀⠀⠀⠀⠀⠀⠀⠀⠀⠀⠀⠀⠀⠀⠀⠀⠀⠹⢿⣷⣶⣦⣤⣄⣀⡀⠀⠀⠀⠀⠀⠀⠀⠀⠀⠀⣠⣴⠟⠀⣻⣿⣿⣿⣿⣿⣿⣀⣀⠀⠀⠀⠀⠀⠀⠀⠀⠀⠀⠀⠀⠀⠀⠀⠀⠀⠀⠀⠀⠀⠀</a:t>
            </a:r>
            <a:br/>
            <a:r>
              <a:t>⣿⣿⣿⣿⣿⣿⣿⣿⣿⣿⣿⣿⣿⣿⣿⣿⣿⣿⣿⡇⠀⠀⠀⠀⠀⠀⠀⠀⠀⠀⠀⠀⠀⠀⠀⠀⠀⠀⠀⠀⠸⠿⠛⠿⣟⠿⠿⢷⣶⣶⣤⣤⣄⣀⣠⣾⣋⣡⣴⣾⣿⣿⣿⣿⣿⣿⣍⠉⠛⠛⠿⠿⠃⠀⠀⠀⠀⠀⠀⠀⠀⠀⠀⠀⠀⠀⠀⠀⠀⠀⠀</a:t>
            </a:r>
            <a:br/>
            <a:r>
              <a:t>⣿⣿⣿⣿⣿⣿⣿⣿⣿⣿⣿⣿⣿⣿⣿⣿⣿⣿⣿⡇⠀⠀⠀⠀⠀⠀⠀⠀⠀⠀⠀⠀⠀⠀⠀⠀⠀⠀⠀⠀⠀⠀⠀⠀⠈⠙⠳⠦⢤⡄⠉⠉⠙⠛⠻⢿⣿⣿⣿⣿⣿⣿⣿⣿⣿⣿⣿⣿⣷⣶⣶⣶⣶⣶⣶⣶⣶⣶⣶⣶⣤⠀⠀⠀⠀⠀⠀⠀⠀⠀⠀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⣿⣿⣿⣿⣿⣿⣿⣿⣿⣿⣿⣿⣿⣿⣿⣿⣿⣿⣿⡇⠀⠀⠀⠀⠀⠀⠀⠀⠀⠀⠀⠀⠀⠀⠀⠀⠀⠀⠀⠀⠀⠀⠀⠀⠀⠀⠀⠀⠀⠀⠀⠀⠀⠀⠀⠰⢿⣿⣿⣿⣿⣿⣿⣿⣿⣿⣿⣿⣿⣿⣿⣿⣿⣿⣿⣿⣿⣿⣿⣿⣿⣷⣄⠀⠀⠀⠀⠀⠀⠀⠀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⣿⣿⣿⣿⣿⣿⣿⣿⣿⣿⣿⣿⣿⣿⣿⣿⣿⣿⣿⡇⠀⠀⠀⠀⠀⠀⠀⠀⠀⠀⠀⠀⠀⠀⠀⠀⠀⠀⠀⠀⠀⠀⠀⠀⠀⠀⠀⠀⠀⠀⠀⠀⠀⠀⠀⠀⠀⠀⠀⠀⠉⠙⣿⣿⣿⠉⠛⠛⠛⢿⣿⣿⣿⣿⣿⣿⣿⣿⣿⣿⣿⣿⣿⣷⠀⠀⠀⠀⠀⠀⠀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⣿⣿⣿⣿⣿⣿⣿⣿⣿⣿⣿⣿⣿⣿⣿⣿⣿⣿⣿⡇⠀⠀⠀⠀⠀⠀⠀⠀⠀⠀⠀⠀⠀⠀⠀⠀⠀⠀⠀⠀⠀⠀⠀⠀⠀⠀⠀⠀⠀⠀⠀⠀⠀⠀⠀⠀⠀⠀⠀⠀⠀⠸⡿⠹⣿⠇⠀⠀⠀⠀⠀⠉⠙⠛⠻⢿⣿⣿⣿⣿⣿⣿⢿⡿⠀⠀⠀⠀⠀⠀⠀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⣿⣿⣿⣿⣿⣿⣿⣿⣿⣿⣿⣿⣿⣿⣿⣿⣿⣿⣿⡇⠀⠀⠀⠀⠀⠀⠀⠀⠀⠀⠀⠀⠀⠀⠀⠀⠀⠀⠀⠀⠀⠀⠀⠀⠀⠀⠀⠀⠀⠀⠀⠀⠀⠀⠀⠀⠀⠀⠀⠀⠀⠀⠀⠀⠀⠀⠀⠀⠀⠀⠀⠀⠀⠀⠀⠀⠀⠉⠙⠛⠉⠀⠀⠀⠀⠀⠀⠀⠀⠀⠀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⣿⣿⣿⣿⣿⣿⣿⣿⣿⣿⣿⣿⣿⣿⣿⣿⣿⣿⣿⣿⡇⠀⠀⠀⠀⠀⠀⠀⠀⠀⠀⠀⠀⠀⠀⠀⠀⠀⠀⠀⠀⠀⠀⠀⠀⠀⠀⠀⠀⠀⠀⠀⠀⠀⠀⠀⢀⣀⡀⠀⠀⠀⠀⠀⠀⠀⠀⠀⠀⠀⠀⠀⠀⠀⠀⠀⠀⠀⠀⠀⠀⠀⠀⠀⠀⠀⠀⠀⠀⠀⠀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⣿⣿⣿⣿⣿⣿⣿⣿⣿⣿⣿⣿⣿⣿⣿⣿⣿⣿⣿⣿⡇⠀⠀⠀⠀⠀⠀⠀⠀⠀⠀⠀⠀⠀⠀⠀⠀⠀⠀⠀⠀⠀⠀⠀⠀⠀⠀⠀⠀⠀⠀⠀⠀⠀⠀⠰⣮⣿⡏⠀⠀⢀⣀⡀⠀⠀⠀⠀⠀⠀⠀⠀⠀⠀⠀⠀⠀⠀⠀⠀⠀⠀⠀⠀⠀⠀⠀⠀⠀⠀⠀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⣿⣿⣿⣿⣿⣿⣿⣿⣿⣿⣿⣿⣿⣿⣿⣿⣿⣿⣿⣿⡇⠀⠀⠀⠀⠀⠀⠀⠀⠀⠀⠀⠀⠀⠀⠀⠀⠀⠀⠀⠀⠀⠀⠀⠀⠀⠀⠀⠀⠀⠀⠀⠀⠀⠀⠀⠙⣿⣿⣷⣾⣿⣿⣿⣷⣦⡀⠀⠀⠀⠀⠀⠀⠀⠀⠀⠀⠀⠀⠀⠀⠀⠀⠀⠀⠀⠀⠀⠀⠀⠀</a:t>
            </a:r>
            <a:br/>
            <a:r>
              <a:t>⢹⣿⣿⣿⣿⣿⣿⣿⣿⣿⣿⣿⣿⣿⣿⣿⣿⣿⣿⣿⡇⠀⠀⠀⠀⠀⠀⠀⠀⠀⠀⠀⠀⠀⠀⠀⠀⠀⠀⠀⠀⠀⠀⠀⠀⠀⠀⠀⠀⠀⠀⠀⠀⠀⠀⠀⠀⠘⢿⣿⣿⣿⣿⣿⡟⠛⢷⣤⡀⠀⠀⠀⠀⠀⠀⠀⠀⠀⠀⠀⠀⠀⠀⠀⠀⠀⠀⠀⠀⠀⠀</a:t>
            </a:r>
            <a:br/>
            <a:r>
              <a:t>⠈⣿⣿⣿⣿⣿⣿⣿⣿⣿⣿⣿⣿⣿⣿⣿⣿⣿⣿⣿⡇⠀⠀⠀⠀⠀⠀⠀⠀⠀⠀⠀⠀⠀⠀⠀⠀⠀⠀⠀⠀⠀⠀⠀⠀⠀⠀⠀⠀⠀⠀⠀⠀⠀⠀⠀⠀⠀⠹⣿⣿⣿⣿⣿⣤⡀⠀⠈⠉⠀⠀⠀⠀⠀⠀⠀⠀⠀⠀⠀⠀⠀⠀⠀⠀⠀⠀⠀⠀⠀⠀</a:t>
            </a:r>
            <a:br/>
            <a:r>
              <a:t>⢰⣿⣿⣿⣿⣿⣿⣿⣿⣿⣿⣿⣿⣿⣿⣿⣿⣿⣿⣿⡇⠀⠀⠀⠀⠀⠀⠀⠀⠀⠀⠀⠀⠀⠀⠀⠀⠀⠀⠀⠀⠀⠀⠀⠀⠀⠀⠀⠀⠀⠀⠀⠀⠀⠀⠀⠀⠀⠀⣸⣿⣿⣿⣿⣿⣷⡄⠀⠀⠀⠀⠀⠀⠀⠀⠀⠀⠀⠀⠀⠀⠀⠀⠀⠀⠀⠀⠀⠀⠀⠀</a:t>
            </a:r>
            <a:br/>
            <a:r>
              <a:t>⣾⣿⣿⣿⣿⣿⣿⣿⣿⣿⣿⣿⣿⣿⣿⣿⣿⣿⣿⣿⡇⠀⠀⠀⠀⠀⠀⠀⠀⠀⠀⠀⠀⠀⠀⠀⠀⠀⠀⠀⠀⠀⠀⠀⠀⠀⠀⠀⠀⠀⠀⠀⠀⠀⠀⠀⠀⠀⠰⣿⣿⣿⣿⣿⣿⣿⣿⣦⣄⠀⠀⠀⠀⠀⠀⠀⠀⠀⠀⠀⠀⠀⠀⠀⠀⠀⠀⠀⠀⠀⠀</a:t>
            </a:r>
            <a:br/>
            <a:r>
              <a:t>⣿⣿⣿⣿⣿⣿⣿⣿⣿⣿⣿⣿⣿⣿⣿⣿⣿⣿⣿⣿⡇⠀⠀⠀⠀⠀⠀⠀⠀⠀⠀⠀⠀⠀⠀⠀⠀⠀⣤⣤⣀⣀⡀⠀⠀⠀⠀⠀⠀⠀⠀⠀⠀⠀⠀⠀⠀⠀⠀⣿⡿⣿⣿⣿⣿⣿⣿⣿⠉⠀⠀⠀⠀⠀⠀⠀⠀⠀⠀⠀⠀⠀⠀⠀⠀⠀⠀⠀⠀⠀⠀</a:t>
            </a:r>
            <a:br/>
            <a:r>
              <a:t>⣿⣿⣿⣿⣿⣿⣿⣿⣿⣿⣿⣿⣿⣿⣿⣿⣿⣿⣿⣿⡇⠀⠀⠀⠀⠀⠀⠀⠀⠀⠀⠀⠀⠀⠀⠀⠀⠀⠈⠛⠛⢿⣿⣷⣶⣤⣤⣀⣀⠀⠀⠀⠀⠀⠀⠀⠀⣠⣾⠟⠀⣸⣿⣿⣿⣿⣿⣿⣀⠀⠀⠀⠀⠀⠀⠀⠀⠀⠀⠀⠀⠀⠀⠀⠀⠀⠀⠀⠀⠀⠀</a:t>
            </a:r>
            <a:br/>
            <a:r>
              <a:t>⣿⣿⣿⣿⣿⣿⣿⣿⣿⣿⣿⣿⣿⣿⣿⣿⣿⣿⣿⣿⡇⠀⠀⠀⠀⠀⠀⠀⠀⠀⠀⠀⠀⠀⠀⠀⠀⠀⠀⠀⠀⠘⠛⠉⠛⢯⣙⠛⠻⠿⢷⣶⣦⣤⣄⣴⣾⣏⣤⣴⣾⣿⣿⣿⣿⣿⣿⣍⠙⠻⠷⣶⣶⠶⠀⠀⠀⠀⠀⠀⠀⠀⠀⠀⠀⠀⠀⠀⠀⠀⠀</a:t>
            </a:r>
            <a:br/>
            <a:r>
              <a:t>⣿⣿⣿⣿⣿⣿⣿⣿⣿⣿⣿⣿⣿⣿⣿⣿⣿⣿⣿⣿⡇⠀⠀⠀⠀⠀⠀⠀⠀⠀⠀⠀⠀⠀⠀⠀⠀⠀⠀⠀⠀⠀⠀⠀⠀⠀⠉⠓⠦⣄⠀⠀⠈⠉⠙⠛⢿⣿⣿⣿⣿⣿⣿⣿⣿⣿⣿⣿⣷⣦⣤⣤⣤⣤⣤⣤⣤⣤⣤⣤⣄⣀⡀⠀⠀⠀⠀⠀⠀⠀⠀</a:t>
            </a:r>
            <a:br/>
            <a:r>
              <a:t>⣿⣿⣿⣿⣿⣿⣿⣿⣿⣿⣿⣿⣿⣿⣿⣿⣿⣿⣿⣿⡇⠀⠀⠀⠀⠀⠀⠀⠀⠀⠀⠀⠀⠀⠀⠀⠀⠀⠀⠀⠀⠀⠀⠀⠀⠀⠀⠀⠀⠀⠀⠀⠀⠀⠀⠀⠸⠿⣿⣿⣿⣿⣿⣿⣿⣿⣿⣿⣿⣿⣿⣿⣿⣿⣿⣿⣿⣿⣿⣿⣿⣿⣷⡀⠀⠀⠀⠀⠀⠀⠀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⣿⣿⣿⣿⣿⣿⣿⣿⣿⣿⣿⣿⣿⣿⣿⣿⣿⣿⣿⣿⡇⠀⠀⠀⠀⠀⠀⠀⠀⠀⠀⠀⠀⠀⠀⠀⠀⠀⠀⠀⠀⠀⠀⠀⠀⠀⠀⠀⠀⠀⠀⠀⠀⠀⠀⠀⠀⠀⠀⠀⠀⠉⠛⣿⣿⣿⠿⠿⠿⠿⣿⣿⣿⣿⣿⣿⣿⣿⣿⣿⣿⣿⣿⣿⣮⠀⠀⠀⠀⠀⠀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⣿⣿⣿⣿⣿⣿⣿⣿⣿⣿⣿⣿⣿⣿⣿⣿⣿⣿⣿⣿⡇⠀⠀⠀⠀⠀⠀⠀⠀⠀⠀⠀⠀⠀⠀⠀⠀⠀⠀⠀⠀⠀⠀⠀⠀⠀⠀⠀⠀⠀⠀⠀⠀⠀⠀⠀⠀⠀⠀⠀⠀⠀⠸⡿⢻⣿⠀⠀⠀⠀⠀⠉⠛⠻⠿⣿⣿⣿⣿⣿⣿⣿⣿⣿⣿⠆⠀⠀⠀⠀⠀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⣿⣿⣿⣿⣿⣿⣿⣿⣿⣿⣿⣿⣿⣿⣿⣿⣿⣿⣿⣿⡇⠀⠀⠀⠀⠀⠀⠀⠀⠀⠀⠀⠀⠀⠀⠀⠀⠀⠀⠀⠀⠀⠀⠀⠀⠀⠀⠀⠀⠀⠀⠀⠀⠀⠀⠀⠀⠀⠀⠀⠀⠀⠀⠀⠈⠉⠀⠀⠀⠀⠀⠀⠀⠀⠀⠀⠈⠙⠛⠿⣿⠿⠛⠉⠛⠀⠀⠀⠀⠀⠀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⣿⣿⣿⣿⣿⣿⣿⣿⣿⣿⣿⣿⣿⣿⣿⣿⣿⣿⣿⣿⣿⠀⠀⠀⠀⠀⠀⠀⠀⠀⠀⠀⠀⠀⠀⠀⠀⠀⠀⠀⠀⠀⠀⠀⠀⠀⠀⠀⠀⠀⠀⠀⠀⠀⠀⠀⠀⢠⣀⡀⠀⠀⠀⠀⠀⠀⠀⠀⠀⠀⠀⠀⠀⠀⠀⠀⠀⠀⠀⠀⠀⠀⠀⠀⠀⠀⠀⠀⠀⠀⠀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⣿⣿⣿⣿⣿⣿⣿⣿⣿⣿⣿⣿⣿⣿⣿⣿⣿⣿⣿⣿⣿⠀⠀⠀⠀⠀⠀⠀⠀⠀⠀⠀⠀⠀⠀⠀⠀⠀⠀⠀⠀⠀⠀⠀⠀⠀⠀⠀⠀⠀⠀⠀⠀⠀⠀⠀⠸⣾⣿⣁⠀⢀⣀⣀⣀⠀⠀⠀⠀⠀⠀⠀⠀⠀⠀⠀⠀⠀⠀⠀⠀⠀⠀⠀⠀⠀⠀⠀⠀⠀⠀</a:t>
            </a:r>
            <a:br/>
            <a:r>
              <a:t>⢿⣿⣿⣿⣿⣿⣿⣿⣿⣿⣿⣿⣿⣿⣿⣿⣿⣿⣿⣿⣿⠀⠀⠀⠀⠀⠀⠀⠀⠀⠀⠀⠀⠀⠀⠀⠀⠀⠀⠀⠀⠀⠀⠀⠀⠀⠀⠀⠀⠀⠀⠀⠀⠀⠀⠀⠀⠙⣿⣿⣿⣿⣿⣿⣿⣷⣦⠀⠀⠀⠀⠀⠀⠀⠀⠀⠀⠀⠀⠀⠀⠀⠀⠀⠀⠀⠀⠀⠀⠀⠀</a:t>
            </a:r>
            <a:br/>
            <a:r>
              <a:t>⠈⣿⣿⣿⣿⣿⣿⣿⣿⣿⣿⣿⣿⣿⣿⣿⣿⣿⣿⣿⣿⠀⠀⠀⠀⠀⠀⠀⠀⠀⠀⠀⠀⠀⠀⠀⠀⠀⠀⠀⠀⠀⠀⠀⠀⠀⠀⠀⠀⠀⠀⠀⠀⠀⠀⠀⠀⠀⠘⣿⣿⣿⣿⣿⣿⠋⠙⢷⣄⠀⠀⠀⠀⠀⠀⠀⠀⠀⠀⠀⠀⠀⠀⠀⠀⠀⠀⠀⠀⠀⠀</a:t>
            </a:r>
            <a:br/>
            <a:r>
              <a:t>⠀⢹⣿⣿⣿⣿⣿⣿⣿⣿⣿⣿⣿⣿⣿⣿⣿⣿⣿⣿⣿⠀⠀⠀⠀⠀⠀⠀⠀⠀⠀⠀⠀⠀⠀⠀⠀⠀⠀⠀⠀⠀⠀⠀⠀⠀⠀⠀⠀⠀⠀⠀⠀⠀⠀⠀⠀⠀⠀⠻⣿⣿⣿⣿⣷⣄⠀⠀⠉⠁⠀⠀⠀⠀⠀⠀⠀⠀⠀⠀⠀⠀⠀⠀⠀⠀⠀⠀⠀⠀⠀</a:t>
            </a:r>
            <a:br/>
            <a:r>
              <a:t>⠀⣾⣿⣿⣿⣿⣿⣿⣿⣿⣿⣿⣿⣿⣿⣿⣿⣿⣿⣿⣿⠀⠀⠀⠀⠀⠀⠀⠀⠀⠀⠀⠀⠀⠀⠀⠀⠀⠀⠀⠀⠀⠀⠀⠀⠀⠀⠀⠀⠀⠀⠀⠀⠀⠀⠀⠀⠀⠀⢀⣿⣿⣿⣿⣿⣿⣧⠀⠀⠀⠀⠀⠀⠀⠀⠀⠀⠀⠀⠀⠀⠀⠀⠀⠀⠀⠀⠀⠀⠀⠀</a:t>
            </a:r>
            <a:br/>
            <a:r>
              <a:t>⣰⣿⣿⣿⣿⣿⣿⣿⣿⣿⣿⣿⣿⣿⣿⣿⣿⣿⣿⣿⣿⠀⠀⠀⠀⠀⠀⠀⠀⠀⠀⠀⠀⠀⠀⠀⠀⠀⠀⠀⠀⠀⠀⠀⠀⠀⠀⠀⠀⠀⠀⠀⠀⠀⠀⠀⠀⠀⠀⢺⣿⣿⣿⣿⣿⣿⣿⣷⣄⡀⠀⠀⠀⠀⠀⠀⠀⠀⠀⠀⠀⠀⠀⠀⠀⠀⠀⠀⠀⠀⠀</a:t>
            </a:r>
            <a:br/>
            <a:r>
              <a:t>⣿⣿⣿⣿⣿⣿⣿⣿⣿⣿⣿⣿⣿⣿⣿⣿⣿⣿⣿⣿⣿⠀⠀⠀⠀⠀⠀⠀⠀⠀⠀⠀⠀⠀⠀⠀⠀⠀⠸⣷⣶⣤⣤⣀⡀⠀⠀⠀⠀⠀⠀⠀⠀⠀⠀⠀⠀⠀⠀⢸⡿⢻⣿⣿⣿⣯⣿⣿⡟⠀⠀⠀⠀⠀⠀⠀⠀⠀⠀⠀⠀⠀⠀⠀⠀⠀⠀⠀⠀⠀⠀</a:t>
            </a:r>
            <a:br/>
            <a:r>
              <a:t>⣿⣿⣿⣿⣿⣿⣿⣿⣿⣿⣿⣿⣿⣿⣿⣿⣿⣿⣿⣿⣿⠀⠀⠀⠀⠀⠀⠀⠀⠀⠀⠀⠀⠀⠀⠀⠀⠀⠀⠀⠉⢹⣿⣿⣿⣷⣶⣦⣤⣀⣀⠀⠀⠀⠀⠀⠀⣠⣾⠟⠁⣀⣿⣿⣿⣿⣿⣿⣇⡀⠀⠀⠀⠀⠀⠀⠀⠀⠀⠀⠀⠀⠀⠀⠀⠀⠀⠀⠀⠀⠀</a:t>
            </a:r>
            <a:br/>
            <a:r>
              <a:t>⣿⣿⣿⣿⣿⣿⣿⣿⣿⣿⣿⣿⣿⣿⣿⣿⣿⣿⣿⣿⣿⠀⠀⠀⠀⠀⠀⠀⠀⠀⠀⠀⠀⠀⠀⠀⠀⠀⠀⠀⠀⠀⠁⠀⠈⠳⢤⡉⠙⠛⠻⠿⢷⣶⣦⣴⣾⣿⣥⣶⣾⣿⣿⣿⣿⣿⣿⣯⡉⠻⢿⣶⣶⣦⠄⠀⠀⠀⠀⠀⠀⠀⠀⠀⠀⠀⠀⠀⠀⠀⠀</a:t>
            </a:r>
            <a:br/>
            <a:r>
              <a:t>⣿⣿⣿⣿⣿⣿⣿⣿⣿⣿⣿⣿⣿⣿⣿⣿⣿⣿⣿⣿⣿⠀⠀⠀⠀⠀⠀⠀⠀⠀⠀⠀⠀⠀⠀⠀⠀⠀⠀⠀⠀⠀⠀⠀⠀⠀⠀⠙⠳⣤⡀⠀⠀⠀⠈⠉⠛⣿⣿⣿⣿⣿⣿⣿⣿⣿⣿⣿⣿⣦⣤⣤⣭⣥⣤⣤⣤⣤⣤⣤⣀⣀⡀⠀⠀⠀⠀⠀⠀⠀⠀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⣿⣿⣿⣿⣿⣿⣿⣿⣿⣿⣿⣿⣿⣿⣿⣿⣿⣿⣿⣿⣿⠀⠀⠀⠀⠀⠀⠀⠀⠀⠀⠀⠀⠀⠀⠀⠀⠀⠀⠀⠀⠀⠀⠀⠀⠀⠀⠀⠀⠀⠀⠀⠀⠀⠀⠀⠀⠻⠿⢿⣿⣿⣿⣿⣿⣿⣿⣿⣿⣿⣿⣿⣿⣿⣿⣿⣿⣿⣿⣿⣿⣿⣿⡆⠀⠀⠀⠀⠀⠀⠀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⣿⣿⣿⣿⣿⣿⣿⣿⣿⣿⣿⣿⣿⣿⣿⣿⣿⣿⣿⣿⣿⠀⠀⠀⠀⠀⠀⠀⠀⠀⠀⠀⠀⠀⠀⠀⠀⠀⠀⠀⠀⠀⠀⠀⠀⠀⠀⠀⠀⠀⠀⠀⠀⠀⠀⠀⠀⠀⠀⠀⠀⠀⠉⣿⣿⣿⡿⢿⣿⠿⢿⣿⣿⣿⣿⣿⣿⣿⣿⣿⣿⣿⣿⣿⣷⣄⡀⠀⠀⠀⠀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⣿⣿⣿⣿⣿⣿⣿⣿⣿⣿⣿⣿⣿⣿⣿⣿⣿⣿⣿⣿⣿⠀⠀⠀⠀⠀⠀⠀⠀⠀⠀⠀⠀⠀⠀⠀⠀⠀⠀⠀⠀⠀⠀⠀⠀⠀⠀⠀⠀⠀⠀⠀⠀⠀⠀⠀⠀⠀⠀⠀⠀⠀⠀⠿⠻⣿⡇⠀⠀⠀⠀⠈⠙⠛⠿⢿⣿⣿⣿⣿⣿⣿⣿⣿⣿⡷⠀⠀⠀⠀⠀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⣿⣿⣿⣿⣿⣿⣿⣿⣿⣿⣿⣿⣿⣿⣿⣿⣿⣿⣿⣿⣿⠀⠀⠀⠀⠀⠀⠀⠀⠀⠀⠀⠀⠀⠀⠀⠀⠀⠀⠀⠀⠀⠀⠀⠀⠀⠀⠀⠀⠀⠀⠀⠀⠀⠀⠀⠀⠀⠀⠀⠀⠀⠀⠀⠀⠉⠀⠀⠀⠀⠀⠀⠀⠀⠀⠀⠈⠉⠻⡿⣿⣿⡿⠋⠛⠃⠀⠀⠀⠀⠀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⣿⣿⣿⣿⣿⣿⣿⣿⣿⣿⣿⣿⣿⣿⣿⣿⣿⣿⣿⣿⣿⣿⡇⠀⠀⠀⠀⠀⠀⠀⠀⠀⠀⠀⠀⠀⠀⠀⠀⠀⠀⠀⠀⠀⠀⠀⠀⠀⠀⠀⠀⠀⠀⠀⠀⠀⠀⠠⣦⣿⡟⠀⠀⠀⠀⠀⠀⠀⠀⠀⠀⠀⠀⠀⠀⠀⠀⠀⠀⠀⠀⠀⠀⠀⠀⠀⠀⠀⠀⠀⠀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⣿⣿⣿⣿⣿⣿⣿⣿⣿⣿⣿⣿⣿⣿⣿⣿⣿⣿⣿⣿⣿⣿⡇⠀⠀⠀⠀⠀⠀⠀⠀⠀⠀⠀⠀⠀⠀⠀⠀⠀⠀⠀⠀⠀⠀⠀⠀⠀⠀⠀⠀⠀⠀⠀⠀⠀⠀⠀⠙⣿⣿⣶⣴⣶⣿⣶⣤⡀⠀⠀⠀⠀⠀⠀⠀⠀⠀⠀⠀⠀⠀⠀⠀⠀⠀⠀⠀⠀⠀⠀⠀</a:t>
            </a:r>
            <a:br/>
            <a:r>
              <a:t>⠈⢻⣿⣿⣿⣿⣿⣿⣿⣿⣿⣿⣿⣿⣿⣿⣿⣿⣿⣿⣿⣿⡇⠀⠀⠀⠀⠀⠀⠀⠀⠀⠀⠀⠀⠀⠀⠀⠀⠀⠀⠀⠀⠀⠀⠀⠀⠀⠀⠀⠀⠀⠀⠀⠀⠀⠀⠀⠀⠨⣿⣿⣿⣿⣿⣿⣿⣿⣆⠀⠀⠀⠀⠀⠀⠀⠀⠀⠀⠀⠀⠀⠀⠀⠀⠀⠀⠀⠀⠀⠀</a:t>
            </a:r>
            <a:br/>
            <a:r>
              <a:t>⠀⠀⢿⣿⣿⣿⣿⣿⣿⣿⣿⣿⣿⣿⣿⣿⣿⣿⣿⣿⣿⣿⡇⠀⠀⠀⠀⠀⠀⠀⠀⠀⠀⠀⠀⠀⠀⠀⠀⠀⠀⠀⠀⠀⠀⠀⠀⠀⠀⠀⠀⠀⠀⠀⠀⠀⠀⠀⠀⠀⢾⣿⣿⣿⣿⣿⠃⠀⠻⣧⣀⠀⠀⠀⠀⠀⠀⠀⠀⠀⠀⠀⠀⠀⠀⠀⠀⠀⠀⠀⠀</a:t>
            </a:r>
            <a:br/>
            <a:r>
              <a:t>⠀⠀⢸⣿⣿⣿⣿⣿⣿⣿⣿⣿⣿⣿⣿⣿⣿⣿⣿⣿⣿⣿⡇⠀⠀⠀⠀⠀⠀⠀⠀⠀⠀⠀⠀⠀⠀⠀⠀⠀⠀⠀⠀⠀⠀⠀⠀⠀⠀⠀⠀⠀⠀⠀⠀⠀⠀⠀⠀⠀⠀⣹⣿⣿⣿⡟⢷⡀⠀⠀⠀⠀⠀⠀⠀⠀⠀⠀⠀⠀⠀⠀⠀⠀⠀⠀⠀⠀⠀⠀⠀</a:t>
            </a:r>
            <a:br/>
            <a:r>
              <a:t>⠀⠀⣸⣿⣿⣿⣿⣿⣿⣿⣿⣿⣿⣿⣿⣿⣿⣿⣿⣿⣿⣿⡇⠀⠀⠀⠀⠀⠀⠀⠀⠀⠀⠀⠀⠀⠀⠀⠀⠀⠀⠀⠀⠀⠀⠀⠀⠀⠀⠀⠀⠀⠀⠀⠀⠀⠀⠀⠀⠀⣴⣿⣿⣿⣿⣿⣾⣷⠀⠀⠀⠀⠀⠀⠀⠀⠀⠀⠀⠀⠀⠀⠀⠀⠀⠀⠀⠀⠀⠀⠀</a:t>
            </a:r>
            <a:br/>
            <a:r>
              <a:t>⠀⣠⣿⣿⣿⣿⣿⣿⣿⣿⣿⣿⣿⣿⣿⣿⣿⣿⣿⣿⣿⣿⡇⠀⠀⠀⠀⠀⠀⠀⠀⠀⠀⠀⠀⠀⠀⠀⠀⢶⣦⣤⣄⣀⠀⠀⠀⠀⠀⠀⠀⠀⠀⠀⠀⠀⠀⠀⠀⠀⢸⣿⣿⣿⣿⣿⣿⣿⣄⠀⠀⠀⠀⠀⠀⠀⠀⠀⠀⠀⠀⠀⠀⠀⠀⠀⠀⠀⠀⠀⠀</a:t>
            </a:r>
            <a:br/>
            <a:r>
              <a:t>⣴⣿⣿⣿⣿⣿⣿⣿⣿⣿⣿⣿⣿⣿⣿⣿⣿⣿⣿⣿⣿⣿⡇⠀⠀⠀⠀⠀⠀⠀⠀⠀⠀⠀⠀⠀⠀⠀⠀⠀⠉⠛⢻⣿⣿⣶⣦⣤⣀⡀⠀⠀⠀⠀⠀⠀⠀⠀⠀⣠⣿⠏⠘⣿⣿⣿⣿⣿⣿⠁⠀⠀⠀⠀⠀⠀⠀⠀⠀⠀⠀⠀⠀⠀⠀⠀⠀⠀⠀⠀⠀</a:t>
            </a:r>
            <a:br/>
            <a:r>
              <a:t>⣿⣿⣿⣿⣿⣿⣿⣿⣿⣿⣿⣿⣿⣿⣿⣿⣿⣿⣿⣿⣿⣿⡇⠀⠀⠀⠀⠀⠀⠀⠀⠀⠀⠀⠀⠀⠀⠀⠀⠀⠀⠀⠙⠉⠉⠛⢭⡛⠻⠿⢿⣶⣦⣤⣄⡀⢀⣤⣾⢛⣁⣤⣶⣿⣿⣿⣿⣟⣿⣧⣀⠀⠀⠀⠀⠀⠀⠀⠀⠀⠀⠀⠀⠀⠀⠀⠀⠀⠀⠀⠀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⣿⣿⣿⣿⣿⣿⣿⣿⣿⣿⣿⣿⣿⣿⣿⣿⣿⣿⣿⣿⣿⣿⡇⠀⠀⠀⠀⠀⠀⠀⠀⠀⠀⠀⠀⠀⠀⠀⠀⠀⠀⠀⠀⠀⠀⠀⠀⠻⣦⠀⠀⠀⠉⠉⠛⠻⢿⣿⣿⣿⣿⣿⣿⣿⣿⣿⣿⣿⣧⡈⠻⣟⡲⠶⣤⠀⠀⠀⠀⠀⠀⠀⠀⠀⠀⠀⠀⠀⠀⠀⠀</a:t>
            </a:r>
            <a:br/>
            <a:r>
              <a:t>⣿⣿⣿⣿⣿⣿⣿⣿⣿⣿⣿⣿⣿⣿⣿⣿⣿⣿⣿⣿⣿⣿⡇⠀⠀⠀⠀⠀⠀⠀⠀⠀⠀⠀⠀⠀⠀⠀⠀⠀⠀⠀⠀⠀⠀⠀⠀⠀⠈⠷⠄⠀⠀⠀⠀⠀⠀⢨⣿⣿⣿⣿⣿⣿⣿⣿⣿⣿⣿⣿⣶⣾⣿⣷⣶⣶⣶⣶⣶⣤⣤⣤⣀⣀⠀⠀⠀⠀⠀⠀⠀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⣿⣿⣿⣿⣿⣿⣿⣿⣿⣿⣿⣿⣿⣿⣿⣿⣿⣿⣿⣿⣿⣿⡇⠀⠀⠀⠀⠀⠀⠀⠀⠀⠀⠀⠀⠀⠀⠀⠀⠀⠀⠀⠀⠀⠀⠀⠀⠀⠀⠀⠀⠀⠀⠀⠀⠀⠀⠀⠉⠙⠛⠛⠿⣿⣿⣿⣿⣿⣿⣿⣿⣿⣿⣿⣿⣿⣿⣿⣿⣿⣿⣿⣿⣿⡄⠀⠀⠀⠀⠀⠀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⣿⣿⣿⣿⣿⣿⣿⣿⣿⣿⣿⣿⣿⣿⣿⣿⣿⣿⣿⣿⣿⣿⡇⠀⠀⠀⠀⠀⠀⠀⠀⠀⠀⠀⠀⠀⠀⠀⠀⠀⠀⠀⠀⠀⠀⠀⠀⠀⠀⠀⠀⠀⠀⠀⠀⠀⠀⠀⠀⠀⠀⠀⠀⢀⣿⣿⣿⠿⠿⠟⠙⠻⣿⣿⣿⣿⣿⣿⣿⣿⣿⣿⣿⣿⣿⣷⡄⠀⠀⠀⠀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⣿⣿⣿⣿⣿⣿⣿⣿⣿⣿⣿⣿⣿⣿⣿⣿⣿⣿⣿⣿⣿⣿⡇⠀⠀⠀⠀⠀⠀⠀⠀⠀⠀⠀⠀⠀⠀⠀⠀⠀⠀⠀⠀⠀⠀⠀⠀⠀⠀⠀⠀⠀⠀⠀⠀⠀⠀⠀⠀⠀⠀⠀⠀⠘⠋⠹⡿⠀⠀⠀⠀⠀⠀⠉⠛⠻⠿⣿⣿⣿⣿⣿⣿⣿⣿⣿⣧⠀⠀⠀⠀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⣿⣿⣿⣿⣿⣿⣿⣿⣿⣿⣿⣿⣿⣿⣿⣿⣿⣿⣿⣿⣿⣿⡇⠀⠀⠀⠀⠀⠀⠀⠀⠀⠀⠀⠀⠀⠀⠀⠀⠀⠀⠀⠀⠀⠀⠀⠀⠀⠀⠀⠀⠀⠀⠀⠀⠀⠀⠀⠀⠀⠀⠀⠀⠀⠀⠀⠀⠀⠀⠀⠀⠀⠀⠀⠀⠀⠀⠀⠉⠻⠿⣿⣿⠿⠙⠟⠃⠀⠀⠀⠀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⣿⣿⣿⣿⣿⣿⣿⣿⣿⣿⣿⣿⣿⣿⣿⣿⣿⣿⣿⣿⣿⣿⡇⠀⠀⠀⠀⠀⠀⠀⠀⠀⠀⠀⠀⠀⠀⠀⠀⠀⠀⠀⠀⠀⠀⠀⠀⠀⠀⠀⠀⠀⠀⠀⠀⠀⠀⠀⠀⠀⠀⠀⠀⠀⠀⠀⠀⠀⠀⠀⠀⠀⠀⠀⠀⠀⠀⠀⠀⠀⠀⠀⠁⠀⠀⠀⠀⠀⠀⠀⠀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⣿⣿⣿⣿⣿⣿⣿⣿⣿⣿⣿⣿⣿⣿⣿⣿⣿⣿⣿⣿⣿⣿⣿⠀⠀⠀⠀⠀⠀⠀⠀⠀⠀⠀⠀⠀⠀⠀⠀⠀⠀⠀⠀⠀⠀⠀⠀⠀⠀⠀⠀⠀⠀⠀⠀⠀⠀⠀⢀⢠⣤⡄⠀⠀⠀⠀⠀⠀⠀⠀⠀⠀⠀⠀⠀⠀⠀⠀⠀⠀⠀⠀⠀⠀⠀⠀⠀⠀⠀⠀⠀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⣿⣿⣿⣿⣿⣿⣿⣿⣿⣿⣿⣿⣿⣿⣿⣿⣿⣿⣿⣿⣿⣿⣿⠀⠀⠀⠀⠀⠀⠀⠀⠀⠀⠀⠀⠀⠀⠀⠀⠀⠀⠀⠀⠀⠀⠀⠀⠀⠀⠀⠀⠀⠀⠀⠀⠀⠀⠀⠘⣿⣿⣇⡀⢀⣀⣀⡀⠀⠀⠀⠀⠀⠀⠀⠀⠀⠀⠀⠀⠀⠀⠀⠀⠀⠀⠀⠀⠀⠀⠀⠀</a:t>
            </a:r>
            <a:br/>
            <a:r>
              <a:t>⠻⣿⣿⣿⣿⣿⣿⣿⣿⣿⣿⣿⣿⣿⣿⣿⣿⣿⣿⣿⣿⣿⣿⠀⠀⠀⠀⠀⠀⠀⠀⠀⠀⠀⠀⠀⠀⠀⠀⠀⠀⠀⠀⠀⠀⠀⠀⠀⠀⠀⠀⠀⠀⠀⠀⠀⠀⠀⠀⠘⢿⣿⣿⣿⣿⣿⣿⣶⣄⠀⠀⠀⠀⠀⠀⠀⠀⠀⠀⠀⠀⠀⠀⠀⠀⠀⠀⠀⠀⠀⠀</a:t>
            </a:r>
            <a:br/>
            <a:r>
              <a:t>⠀⠙⣿⣿⣿⣿⣿⣿⣿⣿⣿⣿⣿⣿⣿⣿⣿⣿⣿⣿⣿⣿⣿⠀⠀⠀⠀⠀⠀⠀⠀⠀⠀⠀⠀⠀⠀⠀⠀⠀⠀⠀⠀⠀⠀⠀⠀⠀⠀⠀⠀⠀⠀⠀⠀⠀⠀⠀⠀⠀⢘⣿⣿⣿⣿⣿⣿⠿⢿⣆⠀⠀⠀⠀⠀⠀⠀⠀⠀⠀⠀⠀⠀⠀⠀⠀⠀⠀⠀⠀⠀</a:t>
            </a:r>
            <a:br/>
            <a:r>
              <a:t>⠀⠀⠘⣿⣿⣿⣿⣿⣿⣿⣿⣿⣿⣿⣿⣿⣿⣿⣿⣿⣿⣿⣿⠀⠀⠀⠀⠀⠀⠀⠀⠀⠀⠀⠀⠀⠀⠀⠀⠀⠀⠀⠀⠀⠀⠀⠀⠀⠀⠀⠀⠀⠀⠀⠀⠀⠀⠀⠀⠀⠀⠿⣿⣿⣿⣿⣏⠀⠀⠻⠧⠀⠀⠀⠀⠀⠀⠀⠀⠀⠀⠀⠀⠀⠀⠀⠀⠀⠀⠀⠀</a:t>
            </a:r>
            <a:br/>
            <a:r>
              <a:t>⠀⠀⠀⣿⣿⣿⣿⣿⣿⣿⣿⣿⣿⣿⣿⣿⣿⣿⣿⣿⣿⣿⣿⠀⠀⠀⠀⠀⠀⠀⠀⠀⠀⠀⠀⠀⠀⠀⠀⠀⠀⠀⠀⠀⠀⠀⠀⠀⠀⠀⠀⠀⠀⠀⠀⠀⠀⠀⠀⠀⠀⣠⣿⣿⣿⣿⡝⣷⡀⠀⠀⠀⠀⠀⠀⠀⠀⠀⠀⠀⠀⠀⠀⠀⠀⠀⠀⠀⠀⠀⠀</a:t>
            </a:r>
            <a:br/>
            <a:r>
              <a:t>⠀⠀⠀⣿⣿⣿⣿⣿⣿⣿⣿⣿⣿⣿⣿⣿⣿⣿⣿⣿⣿⣿⣿⠀⠀⠀⠀⠀⠀⠀⠀⠀⠀⠀⠀⠀⠀⠀⠀⢀⣀⡀⠀⠀⠀⠀⠀⠀⠀⠀⠀⠀⠀⠀⠀⠀⠀⠀⠀⠀⠐⣿⣿⣿⣿⣿⣿⡜⠃⠀⠀⠀⠀⠀⠀⠀⠀⠀⠀⠀⠀⠀⠀⠀⠀⠀⠀⠀⠀⠀⠀</a:t>
            </a:r>
            <a:br/>
            <a:r>
              <a:t>⠀⠀⣼⣿⣿⣿⣿⣿⣿⣿⣿⣿⣿⣿⣿⣿⣿⣿⣿⣿⣿⣿⣿⠀⠀⠀⠀⠀⠀⠀⠀⠀⠀⠀⠀⠀⠀⠀⠀⠈⠻⢿⣿⣷⣦⣄⣀⠀⠀⠀⠀⠀⠀⠀⠀⠀⠀⠀⠀⠀⢠⣿⠿⣿⣿⣿⣿⣿⣦⡄⠀⠀⠀⠀⠀⠀⠀⠀⠀⠀⠀⠀⠀⠀⠀⠀⠀⠀⠀⠀⠀</a:t>
            </a:r>
            <a:br/>
            <a:r>
              <a:t>⣠⣾⣿⣿⣿⣿⣿⣿⣿⣿⣿⣿⣿⣿⣿⣿⣿⣿⣿⣿⣿⣿⣿⠀⠀⠀⠀⠀⠀⠀⠀⠀⠀⠀⠀⠀⠀⠀⠀⠀⠀⠀⠸⡿⠿⢿⡿⣿⣷⣦⣤⣀⡀⠀⠀⠀⠀⠀⢀⣴⡿⠋⠀⣹⣿⣿⣿⣿⣿⡇⠀⠀⠀⠀⠀⠀⠀⠀⠀⠀⠀⠀⠀⠀⠀⠀⠀⠀⠀⠀⠀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⣿⣿⣿⣿⣿⣿⣿⣿⣿⣿⣿⣿⣿⣿⣿⣿⣿⣿⣿⣿⣿⣿⣿⠀⠀⠀⠀⠀⠀⠀⠀⠀⠀⠀⠀⠀⠀⠀⠀⠀⠀⠀⠀⠀⠀⠀⠙⢦⡈⠉⠛⠛⠿⢿⣶⣦⣤⣾⣿⣭⣤⣶⣾⣿⣿⣿⣿⣿⣿⠿⣦⣄⡀⠀⠀⠀⠀⠀⠀⠀⠀⠀⠀⠀⠀⠀⠀⠀⠀⠀⠀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⣿⣿⣿⣿⣿⣿⣿⣿⣿⣿⣿⣿⣿⣿⣿⣿⣿⣿⣿⣿⣿⣿⣿⠀⠀⠀⠀⠀⠀⠀⠀⠀⠀⠀⠀⠀⠀⠀⠀⠀⠀⠀⠀⠀⠀⠀⠀⠀⠻⡆⠀⠀⠀⠀⠀⠈⠙⠛⣿⣿⣿⣿⣿⣿⣿⣿⣿⣿⣿⣦⡙⢯⣙⠳⢦⡄⠀⠀⠀⠀⠀⠀⠀⠀⠀⠀⠀⠀⠀⠀⠀</a:t>
            </a:r>
            <a:br/>
            <a:r>
              <a:t>⣿⣿⣿⣿⣿⣿⣿⣿⣿⣿⣿⣿⣿⣿⣿⣿⣿⣿⣿⣿⣿⣿⣿⠀⠀⠀⠀⠀⠀⠀⠀⠀⠀⠀⠀⠀⠀⠀⠀⠀⠀⠀⠀⠀⠀⠀⠀⠀⠀⠙⠂⠀⠀⠀⠀⠀⠀⠀⠿⣿⣿⣿⣿⣿⣿⣿⣿⣿⣿⣿⣿⣿⣿⣿⣿⣿⣿⣿⣿⣶⣶⣶⣤⣄⡀⠀⠀⠀⠀⠀⠀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⣿⣿⣿⣿⣿⣿⣿⣿⣿⣿⣿⣿⣿⣿⣿⣿⣿⣿⣿⣿⣿⣿⣿⠀⠀⠀⠀⠀⠀⠀⠀⠀⠀⠀⠀⠀⠀⠀⠀⠀⠀⠀⠀⠀⠀⠀⠀⠀⠀⠀⠀⠀⠀⠀⠀⠀⠀⠀⠀⠀⠈⠉⠙⠻⢿⣿⣿⣿⣿⣿⣿⣿⣿⣿⣿⣿⣿⣿⣿⣿⣿⣿⣿⣿⣷⡀⠀⠀⠀⠀⠀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⣿⣿⣿⣿⣿⣿⣿⣿⣿⣿⣿⣿⣿⣿⣿⣿⣿⣿⣿⣿⣿⣿⣿⠀⠀⠀⠀⠀⠀⠀⠀⠀⠀⠀⠀⠀⠀⠀⠀⠀⠀⠀⠀⠀⠀⠀⠀⠀⠀⠀⠀⠀⠀⠀⠀⠀⠀⠀⠀⠀⠀⠀⠀⠀⣿⣿⣿⡟⠟⠛⠁⠉⠻⢿⣿⣿⣿⣿⣿⣿⣿⣿⣿⣿⣿⣷⣦⡀⠀⠀⠀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⣿⣿⣿⣿⣿⣿⣿⣿⣿⣿⣿⣿⣿⣿⣿⣿⣿⣿⣿⣿⣿⣿⣿⠀⠀⠀⠀⠀⠀⠀⠀⠀⠀⠀⠀⠀⠀⠀⠀⠀⠀⠀⠀⠀⠀⠀⠀⠀⠀⠀⠀⠀⠀⠀⠀⠀⠀⠀⠀⠀⠀⠀⠀⠀⠈⠈⠛⠃⠀⠀⠀⠀⠀⠀⠈⠉⠛⠿⣿⣿⣿⣿⣿⣿⣿⣿⡷⠀⠀⠀⠀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⣿⣿⣿⣿⣿⣿⣿⣿⣿⣿⣿⣿⣿⣿⣿⣿⣿⣿⣿⣿⣿⣿⣿⠀⠀⠀⠀⠀⠀⠀⠀⠀⠀⠀⠀⠀⠀⠀⠀⠀⠀⠀⠀⠀⠀⠀⠀⠀⠀⠀⠀⠀⠀⠀⠀⠀⠀⠀⠀⠀⠀⠀⠀⠀⠀⠀⠀⠀⠀⠀⠀⠀⠀⠀⠀⠀⠀⠀⠀⠉⠙⢿⡿⠛⠋⠛⠑⠀⠀⠀⠀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⣿⣿⣿⣿⣿⣿⣿⣿⣿⣿⣿⣿⣿⣿⣿⣿⣿⣿⣿⣿⣿⣿⣿⠀⠀⠀⠀⠀⠀⠀⠀⠀⠀⠀⠀⠀⠀⠀⠀⠀⠀⠀⠀⠀⠀⠀⠀⠀⠀⠀⠀⠀⠀⠀⠀⠀⠀⠀⠀⠀⠀⠀⠀⠀⠀⠀⠀⠀⠀⠀⠀⠀⠀⠀⠀⠀⠀⠀⠀⠀⠀⠀⠈⠀⠀⠀⠀⠀⠀⠀⠀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⣿⣿⣿⣿⣿⣿⣿⣿⣿⣿⣿⣿⣿⣿⣿⣿⣿⣿⣿⣿⣿⣿⣿⣿⠀⠀⠀⠀⠀⠀⠀⠀⠀⠀⠀⠀⠀⠀⠀⠀⠀⠀⠀⠀⠀⠀⠀⠀⠀⠀⠀⠀⠀⠀⠀⠀⠀⠀⠀⠀⣄⣦⣤⠀⠀⠀⠀⠀⠀⠀⠀⠀⠀⠀⠀⠀⠀⠀⠀⠀⠀⠀⠀⠀⠀⠀⠀⠀⠀⠀⠀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⣿⣿⣿⣿⣿⣿⣿⣿⣿⣿⣿⣿⣿⣿⣿⣿⣿⣿⣿⣿⣿⣿⣿⣿⠀⠀⠀⠀⠀⠀⠀⠀⠀⠀⠀⠀⠀⠀⠀⠀⠀⠀⠀⠀⠀⠀⠀⠀⠀⠀⠀⠀⠀⠀⠀⠀⠀⠀⠀⠀⢿⣿⣧⣀⠀⣀⣀⣀⠀⠀⠀⠀⠀⠀⠀⠀⠀⠀⠀⠀⠀⠀⠀⠀⠀⠀⠀⠀⠀⠀⠀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⣿⣿⣿⣿⣿⣿⣿⣿⣿⣿⣿⣿⣿⣿⣿⣿⣿⣿⣿⣿⣿⣿⣿⣿⠀⠀⠀⠀⠀⠀⠀⠀⠀⠀⠀⠀⠀⠀⠀⠀⠀⠀⠀⠀⠀⠀⠀⠀⠀⠀⠀⠀⠀⠀⠀⠀⠀⠀⠀⠀⠀⢻⣿⣿⣿⣿⣿⣿⣿⣦⠀⠀⠀⠀⠀⠀⠀⠀⠀⠀⠀⠀⠀⠀⠀⠀⠀⠀⠀⠀⠀</a:t>
            </a:r>
            <a:br/>
            <a:r>
              <a:t>⠉⠻⣿⣿⣿⣿⣿⣿⣿⣿⣿⣿⣿⣿⣿⣿⣿⣿⣿⣿⣿⣿⣿⣿⠀⠀⠀⠀⠀⠀⠀⠀⠀⠀⠀⠀⠀⠀⠀⠀⠀⠀⠀⠀⠀⠀⠀⠀⠀⠀⠀⠀⠀⠀⠀⠀⠀⠀⠀⠀⠀⠈⣻⣿⣿⣿⣿⣿⡿⢿⣧⠀⠀⠀⠀⠀⠀⠀⠀⠀⠀⠀⠀⠀⠀⠀⠀⠀⠀⠀⠀</a:t>
            </a:r>
            <a:br/>
            <a:r>
              <a:t>⠀⠀⠈⢻⣿⣿⣿⣿⣿⣿⣿⣿⣿⣿⣿⣿⣿⣿⣿⣿⣿⣿⣿⣿⠀⠀⠀⠀⠀⠀⠀⠀⠀⠀⠀⠀⠀⠀⠀⠀⠀⠀⠀⠀⠀⠀⠀⠀⠀⠀⠀⠀⠀⠀⠀⠀⠀⠀⠀⠀⠀⠀⠻⣿⣿⣿⣿⣿⡁⠀⠻⣆⠀⠀⠀⠀⠀⠀⠀⠀⠀⠀⠀⠀⠀⠀⠀⠀⠀⠀⠀</a:t>
            </a:r>
            <a:br/>
            <a:r>
              <a:t>⠀⠀⠀⠀⢿⣿⣿⣿⣿⣿⣿⣿⣿⣿⣿⣿⣿⣿⣿⣿⣿⣿⣿⣿⠀⠀⠀⠀⠀⠀⠀⠀⠀⠀⠀⠀⠀⠀⠀⠀⠀⠀⠀⠀⠀⠀⠀⠀⠀⠀⠀⠀⠀⠀⠀⠀⠀⠀⠀⠀⠀⠀⣠⣾⣿⣿⣿⡈⢳⡀⠀⠈⠀⠀⠀⠀⠀⠀⠀⠀⠀⠀⠀⠀⠀⠀⠀⠀⠀⠀⠀</a:t>
            </a:r>
            <a:br/>
            <a:r>
              <a:t>⠀⠀⠀⠀⢸⣿⣿⣿⣿⣿⣿⣿⣿⣿⣿⣿⣿⣿⣿⣿⣿⣿⣿⣿⠀⠀⠀⠀⠀⠀⠀⠀⠀⠀⠀⠀⠀⠀⠀⠀⢰⣤⣄⣀⡀⠀⠀⠀⠀⠀⠀⠀⠀⠀⠀⠀⠀⠀⠀⠀⠀⠈⣿⣿⣿⣿⣿⣧⠈⠓⠀⠀⠀⠀⠀⠀⠀⠀⠀⠀⠀⠀⠀⠀⠀⠀⠀⠀⠀⠀⠀</a:t>
            </a:r>
            <a:br/>
            <a:r>
              <a:t>⠀⠀⠀⠀⣸⣿⣿⣿⣿⣿⣿⣿⣿⣿⣿⣿⣿⣿⣿⣿⣿⣿⣿⣿⠀⠀⠀⠀⠀⠀⠀⠀⠀⠀⠀⠀⠀⠀⠀⠀⠀⠙⠿⢿⣿⣶⣦⣄⣀⠀⠀⠀⠀⠀⠀⠀⠀⠀⠀⠀⠀⣰⣿⠟⣿⣿⣿⣿⣆⣤⠀⠀⠀⠀⠀⠀⠀⠀⠀⠀⠀⠀⠀⠀⠀⠀⠀⠀⠀⠀⠀</a:t>
            </a:r>
            <a:br/>
            <a:r>
              <a:t>⠀⠀⠀⣰⣿⣿⣿⣿⣿⣿⣿⣿⣿⣿⣿⣿⣿⣿⣿⣿⣿⣿⣿⣿⠀⠀⠀⠀⠀⠀⠀⠀⠀⠀⠀⠀⠀⠀⠀⠀⠀⠀⠀⠘⠿⠛⠿⣟⠿⣿⣷⣦⣤⣀⡀⠀⠀⠀⠀⢀⣾⡿⠋⠀⣸⣿⣿⣿⣿⣿⡆⠀⠀⠀⠀⠀⠀⠀⠀⠀⠀⠀⠀⠀⠀⠀⠀⠀⠀⠀⠀</a:t>
            </a:r>
            <a:br/>
            <a:r>
              <a:t>⠀⢀⣴⣿⣿⣿⣿⣿⣿⣿⣿⣿⣿⣿⣿⣿⣿⣿⣿⣿⣿⣿⣿⣿⠀⠀⠀⠀⠀⠀⠀⠀⠀⠀⠀⠀⠀⠀⠀⠀⠀⠀⠀⠀⠀⠀⠀⠈⢣⡀⠈⠉⠛⠻⠿⣿⣶⣦⣾⣿⣥⣴⣶⣿⣿⣿⣿⣿⣿⡿⢷⣄⡀⠀⠀⠀⠀⠀⠀⠀⠀⠀⠀⠀⠀⠀⠀⠀⠀⠀⠀</a:t>
            </a:r>
            <a:br/>
            <a:r>
              <a:t>⣶⣿⣿⣿⣿⣿⣿⣿⣿⣿⣿⣿⣿⣿⣿⣿⣿⣿⣿⣿⣿⣿⣿⣿⠀⠀⠀⠀⠀⠀⠀⠀⠀⠀⠀⠀⠀⠀⠀⠀⠀⠀⠀⠀⠀⠀⠀⠀⠀⢿⠀⠀⠀⠀⠀⠀⠈⠉⠛⣿⣿⣿⣿⣿⣿⣿⣿⣿⣿⣿⣌⢿⡛⠦⣄⡀⠀⠀⠀⠀⠀⠀⠀⠀⠀⠀⠀⠀⠀⠀⠀</a:t>
            </a:r>
            <a:br/>
            <a:r>
              <a:t>⣿⣿⣿⣿⣿⣿⣿⣿⣿⣿⣿⣿⣿⣿⣿⣿⣿⣿⣿⣿⣿⣿⣿⣿⠀⠀⠀⠀⠀⠀⠀⠀⠀⠀⠀⠀⠀⠀⠀⠀⠀⠀⠀⠀⠀⠀⠀⠀⠀⠘⠃⠀⠀⠀⠀⠀⠀⠀⠘⠿⣿⣿⣿⣿⣿⣿⣿⣿⣿⣿⣿⣿⣿⣿⣿⣿⣿⣷⣶⣶⣶⣦⣤⣀⡀⠀⠀⠀⠀⠀⠀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⣿⣿⣿⣿⣿⣿⣿⣿⣿⣿⣿⣿⣿⣿⣿⣿⣿⣿⣿⣿⣿⣿⣿⣿⠀⠀⠀⠀⠀⠀⠀⠀⠀⠀⠀⠀⠀⠀⠀⠀⠀⠀⠀⠀⠀⠀⠀⠀⠀⠀⠀⠀⠀⠀⠀⠀⠀⠀⠀⠀⠀⠈⠉⠻⢿⣿⣿⣿⣿⣿⣿⣿⣿⣿⣿⣿⣿⣿⣿⣿⣿⣿⣿⣿⣿⣧⠄⠀⠀⠀⠀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⣿⣿⣿⣿⣿⣿⣿⣿⣿⣿⣿⣿⣿⣿⣿⣿⣿⣿⣿⣿⣿⣿⣿⣿⠀⠀⠀⠀⠀⠀⠀⠀⠀⠀⠀⠀⠀⠀⠀⠀⠀⠀⠀⠀⠀⠀⠀⠀⠀⠀⠀⠀⠀⠀⠀⠀⠀⠀⠀⠀⠀⠀⠀⠀⠀⣿⣿⣿⡿⠿⠋⠀⠙⠿⣿⣿⣿⣿⣿⣿⣿⣿⣿⣿⣿⣿⣆⡀⠀⠀⠀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⣿⣿⣿⣿⣿⣿⣿⣿⣿⣿⣿⣿⣿⣿⣿⣿⣿⣿⣿⣿⣿⣿⣿⣿⠀⠀⠀⠀⠀⠀⠀⠀⠀⠀⠀⠀⠀⠀⠀⠀⠀⠀⠀⠀⠀⠀⠀⠀⠀⠀⠀⠀⠀⠀⠀⠀⠀⠀⠀⠀⠀⠀⠀⠀⠀⠉⠘⠿⠀⠀⠀⠀⠀⠀⠀⠉⠛⠿⣿⣿⣿⣿⣿⣿⣿⣿⣿⣿⠂⠀⠀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⣿⣿⣿⣿⣿⣿⣿⣿⣿⣿⣿⣿⣿⣿⣿⣿⣿⣿⣿⣿⣿⣿⣿⣿⠀⠀⠀⠀⠀⠀⠀⠀⠀⠀⠀⠀⠀⠀⠀⠀⠀⠀⠀⠀⠀⠀⠀⠀⠀⠀⠀⠀⠀⠀⠀⠀⠀⠀⠀⠀⠀⠀⠀⠀⠀⠀⠀⠀⠀⠀⠀⠀⠀⠀⠀⠀⠀⠀⠀⠉⠻⢿⣿⣿⣿⠻⣿⠏⠀⠀⠀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⣿⣿⣿⣿⣿⣿⣿⣿⣿⣿⣿⣿⣿⣿⣿⣿⣿⣿⣿⣿⣿⣿⣿⣿⠀⠀⠀⠀⠀⠀⠀⠀⠀⠀⠀⠀⠀⠀⠀⠀⠀⠀⠀⠀⠀⠀⠀⠀⠀⠀⠀⠀⠀⠀⠀⠀⠀⠀⠀⠀⠀⠀⠀⠀⠀⠀⠀⠀⠀⠀⠀⠀⠀⠀⠀⠀⠀⠀⠀⠀⠀⠀⠈⠈⠀⠀⠀⠀⠀⠀⠀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⣿⣿⣿⣿⣿⣿⣿⣿⣿⣿⣿⣿⣿⣿⣿⣷⠀⠀⠀⠀⠀⠀⠀⠀⠀⠀⠀⠀⠀⠀⠀⠀⠀⠀⠀⠀⠀⠀⠀⠀⠀⠀⠀⠀⠀⠀⠀⠀⠀⠀⠀⠀⠀⠀⠀⠀⠀⠀⠀⠀⠀⠀⠀⠀⠀⠀⠀⠀⠀⠀⠀⠀⠀⠀⠀⠀⠀⠀⠀⠀⣸⣿⣿⣿⣿⣿⣿⣿⣿⣿⡇</a:t>
            </a:r>
            <a:br/>
            <a:r>
              <a:t>⣿⣿⣿⣿⣿⣿⣿⣿⣿⣿⣿⣿⣿⣿⣿⣿⣧⠀⠀⠀⠀⠀⠀⠀⠀⠀⠀⠀⠀⠀⠀⠀⠀⠀⠀⠀⠀⠀⠀⠀⠀⠀⠀⠀⠀⠀⠀⠀⠀⠀⠀⠀⠀⠀⠀⠀⠀⠀⠀⠀⠀⠀⠀⠀⠀⠀⠀⠀⠀⠀⠀⠀⠀⣤⣀⣤⣄⣠⣤⣴⣿⣿⣿⣿⣿⣿⣿⣿⣿⣿⡇</a:t>
            </a:r>
            <a:br/>
            <a:r>
              <a:t>⣿⣿⣿⣿⣿⣿⣿⣿⣿⣿⣿⣿⣿⣿⣿⣿⣿⣆⠀⠀⠀⠀⠀⠀⠀⠀⠀⠀⠀⠀⠀⠀⠀⠀⠀⠀⠀⠀⠀⠀⠀⠀⠀⠀⠀⠀⠀⠀⠀⠀⠀⠀⠀⠀⠀⠀⠀⠀⠀⠀⠀⠀⠀⠀⠀⠀⠀⠀⠀⠀⠀⠀⠀⢿⣿⣿⣿⣿⣿⣿⣿⣿⣿⣿⣿⣿⣿⣿⣿⣿⡇</a:t>
            </a:r>
            <a:br/>
            <a:r>
              <a:t>⣿⣿⣿⣿⣿⣿⣿⣿⣿⣿⣿⣿⣿⣿⣿⣿⣿⣿⣆⠰⠀⠀⠀⠀⠀⠀⠀⠀⠀⠀⠀⠀⠀⠀⠀⠀⠀⠀⠀⠀⠀⠀⠀⠀⠀⠀⠀⠀⠀⠀⠀⠀⠀⠀⠀⠀⠀⠀⠀⠀⠀⠀⠀⠀⠀⠀⠀⠀⠀⠀⠀⠀⠀⢸⣿⣿⣿⣿⣿⣿⣿⣿⣿⣿⣿⣿⣿⣿⣿⣿⡇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⣿⣿⣿⣿⣿⣿⣿⣿⣿⣿⣿⣿⣿⣿⣿⣿⣿⣿⣿⣧⠀⠀⠀⠀⠀⠀⠀⠀⠀⠀⠀⠀⠀⠀⠀⠀⠀⠀⠀⠀⠀⠀⠀⠀⠀⠀⠀⠀⠀⠀⠀⠀⠀⠀⠀⠀⠀⠀⠀⠀⠀⠀⠀⠀⠀⠀⠀⠀⠀⠀⠀⠀⠀⢸⣿⣿⣿⣿⣿⣿⣿⣿⣿⣿⣿⣿⣿⣿⣿⣿⡇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⣿⣿⣿⣿⣿⣿⣿⣿⣿⣿⣿⣿⣿⣿⣿⣿⣿⣿⣆⠉⠀⠀⠀⠀⠀⠀⠂⠀⠀⠀⠀⠀⠀⠀⠀⠀⠀⠀⠀⠀⠀⠀⠀⠀⠀⠀⠀⠀⠀⠀⠀⠀⠀⠀⠀⠀⠀⠀⠀⠀⠀⠀⠀⠀⠀⠀⠀⠀⠀⠀⠀⠀⠀⢸⣿⣿⣿⣿⣿⣿⣿⣿⣿⣿⣿⣿⣿⣿⣿⣿⡇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⣿⣿⣿⣿⣿⣿⣿⣿⣿⣿⣿⣿⣿⣿⣿⣿⣿⣿⡇⠀⠀⠀⠀⠀⠀⠀⢰⠆⠀⠀⠀⠀⠀⠀⠀⠀⠀⠀⠀⠀⠀⠀⠀⠀⠀⠀⠀⠀⠀⠀⠀⠀⠀⠀⠀⠀⠀⠀⠀⠀⠀⠀⠀⠀⠀⠀⠀⠀⠀⠀⠀⠀⠀⢸⣿⣿⣿⣿⣿⣿⣿⣿⣿⣿⣿⣿⣿⣿⣿⣿⡇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⣿⣿⣿⣿⣿⣿⣿⣿⣿⣿⣿⣿⣿⣿⣿⣿⣿⣿⡇⠀⠀⠀⠀⠀⠀⠀⠈⠀⠀⠀⠀⠀⠀⠀⠀⠀⠀⠀⠀⠀⠀⠀⠀⠀⠀⠀⠀⠀⠀⠀⠀⠀⠀⠀⠀⠀⠀⠀⠀⠀⠀⠀⠀⠀⠀⠀⠀⠀⠀⠀⡀⠀⠀⣾⣿⣿⣿⣿⣿⣿⣿⣿⣿⣿⣿⣿⣿⣿⣿⣿⡇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⣿⣿⣿⣿⣿⣿⣿⣿⣿⣿⣿⣿⣿⣿⣿⣿⣿⣿⡇⠀⠀⠀⠀⠀⠀⠀⠀⠀⠀⠀⠀⠀⠀⠀⠀⠀⠀⠀⠀⠀⠀⠀⠀⠀⠀⠀⠀⠀⠀⠀⠀⠀⠀⠀⠀⠀⠀⠀⠀⠀⠀⠀⠀⠀⠀⠀⠀⠀⠀⢀⡇⠀⠀⣿⣿⣿⣿⣿⣿⣿⣿⣿⣿⣿⣿⣿⣿⣿⣿⣿⡇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⣿⣿⣿⣿⣿⣿⣿⣿⣿⣿⣿⣿⣿⣿⣿⣿⣿⣿⠀⠀⠀⠀⠀⠀⠀⠀⠀⠀⠀⠀⠀⠀⠀⠀⠀⠀⠀⠀⠀⠀⠀⠀⠀⠀⠀⠀⠀⠀⠀⠀⠀⠀⠀⠀⠀⠀⠀⠀⠀⠀⠀⠀⠀⠀⠀⠀⠀⠀⠀⢸⡇⠀⢀⣿⣿⣿⣿⣿⣿⣿⣿⣿⣿⣿⣿⣿⣿⣿⣿⣿⡇</a:t>
            </a:r>
            <a:br/>
            <a:r>
              <a:t>⣿⣿⣿⣿⣿⣿⣿⣿⣿⣿⣿⣿⣿⣿⣿⣿⣿⣿⠀⠀⠀⠀⠀⠀⠀⠀⠀⠀⠀⠀⠀⠀⠀⠀⠀⠀⠀⠀⠀⡀⠀⠀⠀⠀⠀⠀⠀⠀⠀⠀⠀⠀⠀⠀⠀⠀⠀⠀⠀⠀⠀⠀⠀⠀⠀⠀⠀⠀⠀⣼⡇⠀⢸⣿⣿⣿⣿⣿⣿⣿⣿⣿⣿⣿⣿⣿⣿⣿⣿⣿⡇</a:t>
            </a:r>
            <a:br/>
            <a:r>
              <a:t>⣿⣿⣿⣿⣿⣿⣿⣿⣿⣿⣿⣿⣿⣿⣿⣿⣿⣿⠀⠀⠀⠀⠀⠀⠀⠀⠀⠀⠀⠀⠀⠀⠀⠀⠀⠀⠀⠀⢠⠃⠀⠀⠀⠀⠀⠀⠀⠀⠀⠀⠀⠀⠀⠀⠀⠀⠀⠀⠀⠀⠀⠀⠀⠀⠀⠀⠀⠀⠀⠀⠀⠀⢸⣿⣿⣿⣿⣿⣿⣿⣿⣿⣿⣿⣿⣿⣿⣿⣿⣿⡇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⣿⣿⣿⣿⣿⣿⣿⣿⣿⣿⣿⣿⣿⣿⣿⣿⣿⠋⠀⠀⠀⠀⠀⠀⠀⠀⠀⠀⠀⠀⠀⠀⠀⠀⠀⠀⠀⠀⠀⠀⠀⠀⠀⠀⠀⠀⠀⠀⠀⠀⠀⠀⠀⠀⠀⠀⠀⠀⠀⠀⠀⠀⠀⠀⠀⠀⠀⠀⠀⠀⠀⠀⣼⣿⣿⣿⣿⣿⣿⣿⣿⣿⣿⣿⣿⣿⣿⣿⣿⣿⡇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⣿⣿⣿⣿⣿⣿⣿⣿⣿⣿⣿⣿⣿⣿⣿⣿⣿⣿⡖⠀⠀⠀⠀⠀⠀⠀⠀⠀⠀⠀⠀⠀⠀⠀⠀⠀⠀⠀⠀⠀⠀⠀⠀⠀⠀⠀⠀⠀⠀⠀⠀⠀⠀⠀⠀⠀⠀⠀⠀⠀⠀⠀⠀⠀⠀⠀⠀⠀⠀⠀⣠⡄⣿⣿⣿⣿⣿⣿⣿⣿⣿⣿⣿⣿⣿⣿⣿⣿⣿⣿⡇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⣿⣿⣿⣿⣿⣿⣿⣿⣿⣿⣿⣿⣿⣿⣿⣿⣿⣿⡇⠀⠀⠀⠀⠀⠀⠀⠀⠀⠀⠀⠀⠀⠀⠀⠀⠀⠀⠀⠀⠀⠀⠀⠀⠀⠀⠀⠀⠀⠀⠀⠀⠀⠀⠀⠀⠀⠀⠀⠀⠀⠀⠀⠀⠀⠀⠀⠀⠀⠀⠀⠉⠙⠻⢿⣿⣿⣿⣿⣿⣿⣿⣿⣿⣿⣿⣿⣿⣿⣿⣿⡇</a:t>
            </a:r>
            <a:br/>
            <a:r>
              <a:t>⣿⣿⣿⣿⣿⣿⣿⣿⣿⣿⣿⣿⣿⣿⣿⣿⣿⣿⡇⠀⠀⠀⠀⠀⠀⠀⠀⠀⠀⠀⠀⠀⠀⠀⠀⠀⠀⠀⠀⠀⠀⠀⠀⠀⠀⠀⠀⠀⠀⠀⠀⠀⠀⠀⠀⠀⠀⠀⠀⠀⠀⠀⠀⠀⠀⠀⠀⠀⠀⠀⠀⠀⠀⠀⠉⠻⢿⣿⣿⣿⣿⣿⣿⣿⣿⣿⣿⣿⣿⣿⡇</a:t>
            </a:r>
            <a:br/>
            <a:r>
              <a:t>⣿⣿⣿⣿⣿⣿⣿⣿⣿⣿⣿⣿⣿⣿⣿⣿⣿⡿⠀⠀⠀⠀⠀⠀⠀⠀⠀⠀⠀⠀⠀⠀⠀⠀⠀⠀⠀⠀⠀⠀⠀⠀⠀⠀⠀⠀⠀⠀⠀⠀⠀⠀⠀⠀⠀⠀⠀⠀⠀⠀⠀⠀⠀⠀⠀⠀⠀⠀⠀⠀⠀⠀⠀⠀⠀⠀⠀⠙⢿⣿⣿⣿⣿⣿⣿⣿⣿⣿⣿⣿⡇</a:t>
            </a:r>
            <a:br/>
            <a:r>
              <a:t>⣿⣿⣿⣿⣿⣿⣿⣿⣿⣿⣿⣿⣿⣿⣿⣿⠟⠂⠀⠀⠀⠀⠀⠀⠀⠀⠀⠀⠀⠀⠀⠀⠀⠀⠀⠀⠀⠀⠀⠀⠀⠀⠀⠀⠀⠀⠀⠀⠀⠀⠀⠀⠀⠀⠀⠀⠀⠀⠀⠀⠀⠀⠀⠀⠀⠀⠀⠀⠀⠀⠀⠀⠀⠀⠀⠀⠀⠀⠀⠙⣿⣿⣿⣿⣿⣿⣿⣿⣿⣿⡇</a:t>
            </a:r>
            <a:br/>
            <a:r>
              <a:t>⣿⣿⣿⣿⣿⣿⣿⣿⣿⣿⣿⣿⣿⣿⡿⠇⠀⠀⠀⠀⠀⠀⠀⠀⠀⠀⠀⠀⠀⠀⠀⠀⠀⠀⠀⠀⠀⠀⠀⠀⠀⠀⠀⠀⠀⠀⠀⠀⠀⠀⠀⠀⠀⠀⠀⠀⠀⠀⠀⠀⠀⠀⠀⠀⠀⠀⠀⠀⠀⠀⠀⠀⠀⠀⠀⠀⠀⠀⠀⠀⠘⣿⣿⣿⣿⣿⣿⣿⣿⣿⡇</a:t>
            </a:r>
            <a:br/>
            <a:r>
              <a:t>⣿⣿⣿⣿⣿⣿⣿⣿⣿⣿⣿⣿⣿⡿⠁⠀⠀⠀⠀⠀⠀⠀⠀⠀⠀⠀⠀⠀⠀⠀⠀⠀⠀⠀⠀⠀⠀⠀⠀⠀⠀⠀⠀⠀⠀⠀⠀⠀⠀⠀⠀⠀⠀⠀⠀⠀⠀⠀⠀⠀⠀⠀⠀⠀⠀⠀⠀⠀⠀⠀⠀⠀⠀⠀⠀⠀⠀⠀⠀⠀⠀⢹⣿⣿⣿⣿⣿⣿⣿⣿⡇</a:t>
            </a:r>
            <a:br/>
            <a:r>
              <a:t>⣿⣿⣿⣿⣿⣿⣿⣿⣿⣿⣿⣿⠏⠀⠀⠀⠀⠀⠀⠀⠀⠀⠀⠀⠀⠀⠀⠀⠀⠀⠀⠀⠀⠀⠀⠀⠀⠀⠀⠀⠀⠀⠀⠀⠀⠀⠀⠀⠀⠀⠀⠀⠀⠀⠀⠀⠀⠀⠀⠀⠀⠀⠀⠀⠀⠀⠀⠀⠀⠀⠀⠀⠀⠀⠀⠀⠀⠀⠀⠀⠀⠈⣿⣿⣿⣿⣿⣿⣿⣿⡇</a:t>
            </a:r>
            <a:br/>
            <a:r>
              <a:t>⣿⣿⣿⣿⣿⣿⣿⣿⣿⣿⣿⡏⠀⠀⠀⠀⠀⠀⠀⠀⠀⠀⠀⠀⠀⠀⠀⠀⠀⠀⠀⠀⠀⠀⠀⠀⠀⠀⠀⠀⠀⠀⠀⠀⠀⠀⠀⠀⠀⠀⠀⠀⠀⠀⠀⠀⠀⠀⠀⠀⠀⠀⠀⠀⠀⠀⠀⠀⠀⠀⠀⠀⠀⠀⠀⠀⠀⠀⠀⠀⠀⠀⣿⣿⣿⣿⣿⣿⣿⣿⡇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⣿⣿⣿⣿⣿⣿⣿⣿⣿⡿⠁⠀⠀⠀⠀⠀⠀⠀⠀⠀⠀⠀⠀⠀⠀⠀⠀⠀⠀⠀⠀⠀⠀⠀⠀⠀⠀⠀⠀⠀⠀⠀⠀⠀⠀⠀⠀⠀⠀⠀⠀⠀⠀⠀⠀⠀⠀⠀⠀⠀⠀⠀⠀⠀⠀⠀⠀⠀⠀⠀⠀⠀⠀⠀⠀⠀⠀⠀⠀⠀⠀⠀⢸⣿⣿⣿⣿⣿⣿⣿⡇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⣿⣿⣿⣿⣿⣿⣿⣿⣿⠁⠀⠀⠀⠀⠀⠀⠀⠀⠀⠀⠀⠀⠀⠀⠀⠀⠀⠀⠀⠀⠀⠀⠀⠀⠀⠀⠀⠀⠀⠀⠀⠀⠀⠀⠀⠀⠀⠀⠀⠀⠀⠀⠀⠀⠀⠀⠀⠀⠀⠀⠀⠀⠀⠀⠀⠀⠀⠀⠀⠀⠀⠀⠀⠀⠀⠀⠀⠀⠀⠀⠀⠀⠘⣿⣿⣿⣿⣿⣿⣿⡇</a:t>
            </a:r>
            <a:br/>
            <a:r>
              <a:t>⣿⣿⣿⣿⣿⣿⣿⡟⠉⠀⠀⠀⠀⠀⠀⠀⠀⠀⠀⠀⠀⠀⠀⠀⠀⠀⠀⠀⠀⠀⠀⠀⠀⠀⠀⠀⠀⠀⠀⠀⠀⠀⠀⠀⠀⠀⠀⠀⠀⠀⠀⠀⠀⠀⠀⠀⠀⠀⠀⠀⠀⠀⠀⠀⠀⠀⠀⠀⠀⠀⠀⠀⠀⠀⠀⠀⠀⠀⠀⠀⠀⠀⠀⢿⣿⣿⣿⣿⣿⣿⡇</a:t>
            </a:r>
            <a:br/>
            <a:r>
              <a:t>⣿⣿⣿⣿⣿⣿⡟⠀⠀⠀⠀⠀⠀⠀⠀⠀⠀⠀⠀⠀⠀⠀⠀⠀⠀⠀⠀⠀⠀⠀⠀⠀⠀⠀⠀⠀⠀⠀⠀⠀⠀⠀⠀⠀⠀⠀⠀⠀⠀⠀⠀⠀⠀⠀⠀⠀⠀⠀⠀⠀⠀⠀⠀⠀⠀⠀⠀⠀⠀⠀⠀⠀⠀⠀⠀⠀⠀⠀⠀⠀⠀⠀⠀⠸⣿⣿⣿⣿⣿⣿⡇</a:t>
            </a:r>
            <a:br/>
            <a:r>
              <a:t>⣿⣿⣿⣿⣿⡟⠀⠀⠀⠀⠀⠀⠀⠀⠀⠀⠀⠀⠀⠀⠀⠀⠀⠀⠀⠀⠀⠀⠀⠀⠀⠀⠀⠀⠀⠀⠀⠀⠀⠀⠀⠀⠀⠀⠀⠀⠀⠀⠀⠀⠀⠀⠀⠀⠀⠀⠀⠀⠀⠀⠀⠀⠀⠀⠀⠀⠀⠀⠀⠀⠀⠀⠀⠀⠀⠀⠀⠀⠀⠀⠀⠀⠀⠀⢿⣿⣿⣿⣿⣿⡇</a:t>
            </a:r>
            <a:br/>
            <a:r>
              <a:t>⣿⣿⣿⣿⡟⠀⠀⠀⠀⠀⠀⠀⠀⠀⠀⠀⠀⠀⠀⠀⠀⠀⠀⠀⠀⠀⠀⠀⠀⠀⠀⠀⠀⠀⠀⠀⠀⠀⠀⠀⠀⠀⠀⠀⠀⠀⠀⠀⠀⠀⠀⠀⠀⠀⠀⠀⠀⠀⠀⠀⠀⠀⠀⠀⠀⠀⠀⠀⠀⠀⠀⠀⠀⠀⠀⠀⠀⠀⠀⠀⠀⠀⠀⠀⠈⠉⠉⠉⠉⠙⠃</a:t>
            </a:r>
            <a:br/>
            <a:r>
              <a:t>⣿⣿⣿⡿⠀⠀⠀⠀⠀⠀⠀⠀⠀⠀⠀⠀⠀⠀⠀⠀⠀⠀⠀⠀⠀⠀⠀⠀⠀⠀⠀⠀⠀⠀⠀⠀⠀⠀⠀⠀⠀⠀⠀⠀⠀⠀⠀⠀⠀⠀⠀⠀⠀⠀⠀⠀⠀⠀⠀⠀⠀⠀⠀⠀⠀⠀⠀⠀⠀⠀⠀⠀⠀⠀⠀⠀⠀⠀⠀⠀⠀⠀⠀⠀⠀⠀⠀⠀⠀⠀⠀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⣿⣿⣿⠇⠀⠀⠀⠀⠀⠀⠀⠀⠀⠀⠀⠀⠀⠀⠀⠀⠀⠀⠀⠀⠀⠀⠀⠀⠀⠀⠀⠀⠀⠀⠀⠀⠀⠀⠀⠀⠀⠀⠀⠀⠀⠀⠀⠀⠀⠀⠀⠀⠀⠀⠀⠀⠀⠀⠀⠀⠀⠀⠀⠀⠀⠀⠀⠀⠀⠀⠀⠀⠀⠀⠀⠀⠀⠀⠀⠀⠀⠀⠀⠀⠀⠀⠀⠀⠀⠀⠀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⣿⣿⡇⠀⠀⠀⠀⠀⠀⠀⠀⠀⠀⠀⠀⠀⠀⠀⠀⠀⠀⠀⠀⠀⠀⠀⠀⠀⠀⠀⠀⠀⠀⠀⠀⠀⠀⠀⠀⠀⠀⠀⠀⠀⠀⠀⠀⠀⠀⠀⠀⠀⠀⠀⠀⠀⠀⠀⠀⠀⠀⠀⠀⠀⠀⠀⠀⠀⠀⠀⠀⠀⠀⠀⠀⠀⠀⠀⠀⠀⠀⠀⠀⠀⠀⠀⠀⠀⠀⠀⠀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⣿⡿⠃⠀⠀⠀⠀⠀⠀⠀⠀⠀⠀⠀⠀⠀⠀⠀⠀⠀⠀⠀⠀⠀⠀⠀⠀⠀⠀⠀⠀⠀⠀⠀⠀⠀⠀⠀⠀⠀⠀⠀⠀⠀⠀⠀⠀⠀⠀⠀⠀⠀⠀⠀⠀⠀⠀⠀⠀⠀⠀⠀⠀⠀⠀⠀⠀⠀⠀⠀⠀⠀⠀⠀⠀⠀⠀⠀⠀⠀⠀⠀⠀⠀⠀⠀⠀⠀⠀⠀⠀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⠀⠀⠀⠀⠀⠀⠀⠀⠀⠀⠀⠀⠀⠀⠀⠀⠀⠀⠀⠀⠀⠀⠀⠀⠀⠀⠀⠀⠀⠀⠀⠀⠀⠀⠀⠀⠀⠀⠀⠀⠀⠀⠀⠀⠀⠀⠀⠀⠀⠀⠀⠀⠀⠀⠀⠀⢀⣀⣀⡀⠀⠀⠀⠀⠀⠀⠀⠀⠀⠀⠀⠀⠀⠀⠀⠀⠀⠀⠀⠀⠀⠀⠀⠀⠀⠀⠀⠀⠀⠀⠀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⠀⠀⠀⠀⠀⠀⠀⠀⠀⠀⠀⠀⠀⠀⠀⠀⠀⠀⠀⠀⠀⠀⠀⠀⠀⠀⠀⠀⠀⠀⠀⠀⠀⠀⠀⠀⠀⠀⠀⠀⠀⠀⠀⠀⠀⠀⠀⠀⠀⢠⣶⣀⡀⠀⣰⣿⣿⣿⣿⠿⢷⣤⡀⠀⠀⠀⠀⠀⠀⠀⠀⠀⠀⠀⠀⠀⠀⠀⠀⠀⠀⠀⠀⠀⠀⠀⠀⠀⠀⠀⠀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⠀⠀⠀⠀⠀⠀⠀⠀⠀⠀⠀⠀⠀⠀⠀⠀⠀⠀⠀⠀⠀⠀⠀⠀⠀⠀⠀⠀⠀⠀⠀⠀⠀⠀⠀⠀⠀⠀⠀⠀⠀⠀⠀⠀⠀⠀⠀⠀⠀⣀⣹⣿⣵⣾⣿⣿⣿⣿⣿⣀⣀⡀⠉⠀⠀⠀⠀⠀⠀⠀⠀⠀⠀⠀⠀⠀⠀⠀⠀⠀⠀⠀⠀⠀⠀⠀⠀⠀⠀⠀⠀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⠀⠀⠀⠀⠀⠀⠀⠀⠀⠀⠀⠀⠀⠀⠀⠀⠀⠀⠀⠀⠀⠀⠀⠀⠀⠀⠀⠀⠀⠀⠀⠀⠀⠀⠀⠀⠀⠀⠀⠀⠀⠀⠀⠀⠀⠀⠀⠀⠀⠉⠛⠿⢿⣿⣿⣿⣿⣿⣿⣿⣿⣿⣿⡶⠀⠀⠀⠀⠀⠀⠀⠀⠀⠀⠀⠀⠀⠀⠀⠀⠀⠀⠀⠀⠀⠀⠀⠀⠀⠀⠀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⠀⠀⠀⠀⠀⠀⠀⠀⠀⠀⠀⠀⠀⠀⠀⠀⠀⠀⠀⠀⠀⠀⠀⠀⠀⠀⠀⠀⠀⠀⠀⠀⠀⠀⠀⠀⠀⠀⠀⠀⠀⠀⠀⠀⠀⠀⠀⠀⠀⠀⠀⠀⠀⣴⣿⡿⣿⣿⣿⣿⣿⣿⣿⣷⣤⠀⠀⠀⠀⠀⠀⠀⠀⠀⠀⠀⠀⠀⠀⠀⠀⠀⠀⠀⠀⠀⠀⠀⠀⠀⠀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⠀⠀⠀⠀⠀⠀⠀⠀⠀⠀⠀⠀⠀⠀⠀⠀⠀⠀⠀⠀⠀⠀⠀⠀⠀⠀⠀⠀⠀⠀⠀⠀⠀⠀⠀⠀⠀⠀⠀⠀⠀⠀⠀⠀⠀⠀⠀⠀⠀⠀⠀⠀⠈⠛⢻⣷⣿⣿⣿⣿⡍⠙⠛⠿⠿⡟⠀⠀⠀⠀⠀⠀⠀⠀⠀⠀⠀⠀⠀⠀⠀⠀⠀⠀⠀⠀⠀⠀⠀⠀⠀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⠀⠀⠀⠀⠀⠀⠀⠀⠀⠀⠀⠀⠀⠀⠀⠀⠀⠀⠀⠀⠀⠀⠀⠀⠀⠀⠀⠀⠀⠀⠀⠀⠀⠀⠀⠀⠀⠀⠀⠀⠀⠀⠀⠀⠀⠀⠀⠀⠀⠀⠀⠀⠀⠀⠘⣿⣿⣿⣿⣿⣷⡀⣴⣾⣧⡄⠀⠀⠀⠀⠀⠀⠀⠀⠀⠀⠀⠀⠀⠀⠀⠀⠀⠀⠀⠀⠀⠀⠀⠀⠀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⠀⠀⠀⠀⠀⠀⠀⠀⠀⠀⠀⠀⠀⠀⠀⠀⠀⠀⠀⠀⠀⠀⠀⠀⠀⠀⠀⠀⠀⠀⠀⠀⠀⠀⠀⠀⠀⠀⠀⠀⠀⠀⠀⠀⠀⠀⠀⠀⠀⠀⠀⠀⠀⠀⠀⢹⡿⢿⣿⣿⣿⣷⣿⣿⣿⣇⡀⠀⠀⠀⠀⠀⠀⠀⠀⠀⠀⠀⠀⠀⠀⠀⠀⠀⠀⠀⠀⠀⠀⠀⠀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⠀⠀⠀⠀⠀⠀⠀⠀⠀⠀⠀⠀⠀⠀⠀⠀⠀⠀⠀⠀⠀⠀⠀⠀⠀⠀⠀⠀⠀⠀⠀⠀⠀⠀⠀⠀⠀⠀⠀⠀⠀⠀⠀⠀⠀⠀⠀⠀⠀⠀⠀⠀⠀⠀⣰⡿⠃⢈⣿⣿⣿⣿⣿⣿⣿⣛⠿⢭⣍⡙⠓⠀⠀⢀⣀⣀⣀⣀⣀⣀⣀⡀⠀⠀⠀⠀⠀⠀⠀⠀⠀</a:t>
            </a:r>
            <a:br/>
            <a:r>
              <a:t>⠀⠀⠀⠀⠀⠀⠀⠀⠀⠀⠀⠀⠀⠀⠀⠀⠀⠀⠀⠀⠀⠀⠀⠀⠀⠀⠀⠀⠀⠀⠀⠀⠀⠀⠀⢠⣤⣤⣤⣄⣀⣀⣀⣀⡀⠀⠀⠀⠀⠀⠀⠀⢀⣴⡟⢁⣠⣿⣿⣿⣿⣿⣿⣿⣿⣿⣿⣿⣿⣿⣷⣿⣿⣿⣿⣿⣿⣿⣿⣿⣿⣷⣀⠀⠀⠀⠀⠀⠀⠀⠀</a:t>
            </a:r>
            <a:br/>
            <a:r>
              <a:t>⠀⠀⠀⠀⠀⠀⠀⠀⠀⠀⠀⠀⠀⠀⠀⠀⠀⠀⠀⠀⠀⠀⠀⠀⠀⠀⠀⠀⠀⠀⠀⠀⠀⠀⠀⠀⠉⠛⠛⢿⣿⠿⠿⣿⣿⣿⡿⠿⠿⠿⠿⠿⣿⣿⣷⣿⣿⣿⣿⣿⣿⣿⣿⣿⣿⣿⣿⣿⣿⣿⣿⣿⣿⣿⣿⣿⣿⣿⣿⣿⣿⣿⣿⣿⡶⠀⠀⠀⠀⠀⠀</a:t>
            </a:r>
            <a:br/>
            <a:r>
              <a:t>⠀⠀⠀⠀⠀⠀⠀⠀⠀⠀⠀⠀⠀⠀⠀⠀⠀⠀⠀⠀⠀⠀⠀⠀⠀⠀⠀⠀⠀⠀⠀⠀⠀⠀⠀⠀⠀⠀⠀⠀⠀⠀⠀⠀⠀⠈⠙⠓⠀⠀⠀⠀⠀⠀⠿⡿⠿⠿⠿⠿⠿⣿⣿⡟⠛⠛⠛⠿⣿⣿⣿⣿⣿⣿⣿⣿⣿⣿⣿⣿⣿⣿⣿⣿⣿⠇⠀⠀⠀⠀⠀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⠀⠀⠀⠀⠀⠀⠀⠀⠀⠀⠀⠀⠀⠀⠀⠀⠀⠀⠀⠀⠀⠀⠀⠀⠀⠀⠀⠀⠀⠀⠀⠀⠀⠀⠀⠀⠀⠀⠀⠀⠀⠀⠀⠀⠀⠀⠀⠀⠀⠀⠀⠀⠀⠀⠀⠀⠀⠀⠀⠀⠀⢺⣿⣿⠀⠀⠀⠀⠀⠀⠉⠉⠉⠛⠛⠻⠿⢿⣿⣿⣿⡿⠟⠉⠂⠀⠀⠀⠀⠀⠀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⠀⠀⠀⠀⠀⠀⠀⠀⠀⠀⠀⠀⠀⠀⠀⠀⠀⠀⠀⠀⠀⠀⠀⠀⠀⠀⠀⠀⠀⠀⠀⠀⠀⠀⠀⠀⠀⠀⠀⠀⠀⠀⠀⠀⠀⠀⠀⠀⠀⠀⠀⠀⠀⠀⠀⠀⠀⠀⠀⠀⠀⠈⠋⠉⠀⠀⠀⠀⠀⠀⠀⠀⠀⠀⠀⠀⠀⠀⠀⠊⠉⠀⠀⠀⠀⠀⠀⠀⠀⠀⠀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⣿⣿⣿⣿⣿⣿⣿⣿⣿⣿⣿⣿⣿⣿⣿⣿⣿⣿⣿⣿⣿⣿⣿⣿⣿⠀⠀⠀⠀⠀⠀⠀⠀⠀⠀⠀⠀⠀⠀⠀⠀⠀⠀⠀⠀⠀⠀⠀⠀⠀⠀⠀⠀⠀⠀⠀⠀⠀⠀⠀⠀⢀⣄⡀⠀⠀⠀⠀⠀⠀⠀⠀⠀⠀⠀⠀⠀⠀⠀⠀⠀⠀⠀⠀⠀⠀⠀⠀⠀⠀⠀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⣿⣿⣿⣿⣿⣿⣿⣿⣿⣿⣿⣿⣿⣿⣿⣿⣿⣿⣿⣿⣿⣿⣿⣿⣿⠀⠀⠀⠀⠀⠀⠀⠀⠀⠀⠀⠀⠀⠀⠀⠀⠀⠀⠀⠀⠀⠀⠀⠀⠀⠀⠀⠀⠀⠀⠀⠀⠀⠀⠀⠸⣿⣿⣇⠀⠀⠀⠀⠀⠀⠀⠀⠀⠀⠀⠀⠀⠀⠀⠀⠀⠀⠀⠀⠀⠀⠀⠀⠀⠀⠀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⣿⣿⣿⣿⣿⣿⣿⣿⣿⣿⣿⣿⣿⣿⣿⣿⣿⣿⣿⣿⣿⣿⣿⣿⣿⠀⠀⠀⠀⠀⠀⠀⠀⠀⠀⠀⠀⠀⠀⠀⠀⠀⠀⠀⠀⠀⠀⠀⠀⠀⠀⠀⠀⠀⠀⠀⠀⠀⠀⠀⠀⠹⣿⣿⣷⣶⣿⣿⣿⣦⡀⠀⠀⠀⠀⠀⠀⠀⠀⠀⠀⠀⠀⠀⠀⠀⠀⠀⠀⠀⠀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⣿⣿⣿⣿⣿⣿⣿⣿⣿⣿⣿⣿⣿⣿⣿⣿⣿⣿⣿⣿⣿⣿⣿⣿⣿⠀⠀⠀⠀⠀⠀⠀⠀⠀⠀⠀⠀⠀⠀⠀⠀⠀⠀⠀⠀⠀⠀⠀⠀⠀⠀⠀⠀⠀⠀⠀⠀⠀⠀⠀⠀⠀⠘⣿⣿⣿⣿⣿⣿⣿⣿⡄⠀⠀⠀⠀⠀⠀⠀⠀⠀⠀⠀⠀⠀⠀⠀⠀⠀⠀⠀</a:t>
            </a:r>
            <a:br/>
            <a:r>
              <a:t>⠀⠙⠻⣿⣿⣿⣿⣿⣿⣿⣿⣿⣿⣿⣿⣿⣿⣿⣿⣿⣿⣿⣿⣿⣿⠀⠀⠀⠀⠀⠀⠀⠀⠀⠀⠀⠀⠀⠀⠀⠀⠀⠀⠀⠀⠀⠀⠀⠀⠀⠀⠀⠀⠀⠀⠀⠀⠀⠀⠀⠀⠀⠀⣿⣿⣿⣿⣿⡟⠁⢹⣧⠀⠀⠀⠀⠀⠀⠀⠀⠀⠀⠀⠀⠀⠀⠀⠀⠀⠀⠀</a:t>
            </a:r>
            <a:br/>
            <a:r>
              <a:t>⠀⠀⠀⠈⢿⣿⣿⣿⣿⣿⣿⣿⣿⣿⣿⣿⣿⣿⣿⣿⣿⣿⣿⣿⣿⠀⠀⠀⠀⠀⠀⠀⠀⠀⠀⠀⠀⠀⠀⠀⠀⠀⠀⠀⠀⠀⠀⠀⠀⠀⠀⠀⠀⠀⠀⠀⠀⠀⠀⠀⠀⠀⠀⣠⣿⣿⣿⣿⠻⣆⠀⠙⠂⠀⠀⠀⠀⠀⠀⠀⠀⠀⠀⠀⠀⠀⠀⠀⠀⠀⠀</a:t>
            </a:r>
            <a:br/>
            <a:r>
              <a:t>⠀⠀⠀⠀⠈⣿⣿⣿⣿⣿⣿⣿⣿⣿⣿⣿⣿⣿⣿⣿⣿⣿⣿⣿⣿⠀⠀⠀⠀⠀⠀⠀⠀⠀⠀⠀⠀⠀⠀⠀⠀⣤⣀⠀⠀⠀⠀⠀⠀⠀⠀⠀⠀⠀⠀⠀⠀⠀⠀⠀⠀⠀⢰⣿⣿⣿⣿⣿⡄⠹⡆⠀⠀⠀⠀⠀⠀⠀⠀⠀⠀⠀⠀⠀⠀⠀⠀⠀⠀⠀⠀</a:t>
            </a:r>
            <a:br/>
            <a:r>
              <a:t>⠀⠀⠀⠀⠀⣿⣿⣿⣿⣿⣿⣿⣿⣿⣿⣿⣿⣿⣿⣿⣿⣿⣿⣿⣿⠀⠀⠀⠀⠀⠀⠀⠀⠀⠀⠀⠀⠀⠀⠀⠀⠘⠿⣿⣷⣶⣤⣀⠀⠀⠀⠀⠀⠀⠀⠀⠀⠀⠀⠀⠀⠀⢸⣿⢿⣿⣿⣿⣷⢀⡀⠀⠀⠀⠀⠀⠀⠀⠀⠀⠀⠀⠀⠀⠀⠀⠀⠀⠀⠀⠀</a:t>
            </a:r>
            <a:br/>
            <a:r>
              <a:t>⠀⠀⠀⠀⠀⣿⣿⣿⣿⣿⣿⣿⣿⣿⣿⣿⣿⣿⣿⣿⣿⣿⣿⣿⣿⠀⠀⠀⠀⠀⠀⠀⠀⠀⠀⠀⠀⠀⠀⠀⠀⠀⠀⠀⢿⣿⢿⣿⣿⣷⣦⣤⣀⡀⠀⠀⠀⠀⠀⠀⢀⣴⣿⠏⠈⣿⣿⣿⣿⣾⣧⠀⠀⠀⠀⠀⠀⠀⠀⠀⠀⠀⠀⠀⠀⠀⠀⠀⠀⠀⠀</a:t>
            </a:r>
            <a:br/>
            <a:r>
              <a:t>⠀⠀⠀⠀⣸⣿⣿⣿⣿⣿⣿⣿⣿⣿⣿⣿⣿⣿⣿⣿⣿⣿⣿⣿⣿⠀⠀⠀⠀⠀⠀⠀⠀⠀⠀⠀⠀⠀⠀⠀⠀⠀⠀⠀⠀⠀⠀⠈⠳⡌⠉⠛⠻⠿⣿⣶⣤⣄⣠⣶⣿⣋⣠⣤⣶⣿⣿⣿⣿⣿⣿⣄⠀⠀⠀⠀⠀⠀⠀⠀⠀⠀⠀⠀⠀⠀⠀⠀⠀⠀⠀</a:t>
            </a:r>
            <a:br/>
            <a:r>
              <a:t>⠀⠀⣀⣼⣿⣿⣿⣿⣿⣿⣿⣿⣿⣿⣿⣿⣿⣿⣿⣿⣿⣿⣿⣿⣿⠀⠀⠀⠀⠀⠀⠀⠀⠀⠀⠀⠀⠀⠀⠀⠀⠀⠀⠀⠀⠀⠀⠀⠀⠹⡆⠀⠀⠀⠀⠉⠙⠛⠿⢿⣿⣿⣿⣿⣿⣿⣿⣿⣿⣿⣏⢿⡷⣄⠀⠀⠀⠀⠀⠀⠀⠀⠀⠀⠀⠀⠀⠀⠀⠀⠀</a:t>
            </a:r>
            <a:br/>
            <a:r>
              <a:t>⣴⣾⣿⣿⣿⣿⣿⣿⣿⣿⣿⣿⣿⣿⣿⣿⣿⣿⣿⣿⣿⣿⣿⣿⣿⠀⠀⠀⠀⠀⠀⠀⠀⠀⠀⠀⠀⠀⠀⠀⠀⠀⠀⠀⠀⠀⠀⠀⠀⠀⢷⠀⠀⠀⠀⠀⠀⠀⠀⢸⣿⣿⣿⣿⣿⣿⣿⣿⣿⣿⣿⣿⣷⣬⣿⣶⣤⣤⣤⣤⣤⣀⣀⠀⠀⠀⠀⠀⠀⠀⠀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⣿⣿⣿⣿⣿⣿⣿⣿⣿⣿⣿⣿⣿⣿⣿⣿⣿⣿⣿⣿⣿⣿⣿⣿⣿⠀⠀⠀⠀⠀⠀⠀⠀⠀⠀⠀⠀⠀⠀⠀⠀⠀⠀⠀⠀⠀⠀⠀⠀⠀⠀⠀⠀⠀⠀⠀⠀⠀⠀⠀⠉⠙⠛⠻⣿⣿⣿⣿⣿⣿⣿⣿⣿⣿⣿⣿⣿⣿⣿⣿⣿⣿⣿⣿⣶⣦⡄⠀⠀⠀⠀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⣿⣿⣿⣿⣿⣿⣿⣿⣿⣿⣿⣿⣿⣿⣿⣿⣿⣿⣿⣿⣿⣿⣿⣿⣿⠀⠀⠀⠀⠀⠀⠀⠀⠀⠀⠀⠀⠀⠀⠀⠀⠀⠀⠀⠀⠀⠀⠀⠀⠀⠀⠀⠀⠀⠀⠀⠀⠀⠀⠀⠀⠀⠀⠀⠈⢻⣿⣿⣿⣿⣿⠏⠻⢿⣿⣿⣿⣿⣿⣿⣿⣿⣿⣿⣿⣿⣧⡀⠀⠀⠀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⣿⣿⣿⣿⣿⣿⣿⣿⣿⣿⣿⣿⣿⣿⣿⣿⣿⣿⣿⣿⣿⣿⣿⣿⣿⠀⠀⠀⠀⠀⠀⠀⠀⠀⠀⠀⠀⠀⠀⠀⠀⠀⠀⠀⠀⠀⠀⠀⠀⠀⠀⠀⠀⠀⠀⠀⠀⠀⠀⠀⠀⠀⠀⠀⠀⠘⠟⢿⡟⠀⠀⠀⠀⠀⠉⠛⠿⣿⣿⣿⣿⣿⣿⣿⣿⣿⣿⣷⣄⠀⠀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⣿⣿⣿⣿⣿⣿⣿⣿⣿⣿⣿⣿⣿⣿⣿⣿⣿⣿⣿⣿⣿⣿⣿⣿⣿⠀⠀⠀⠀⠀⠀⠀⠀⠀⠀⠀⠀⠀⠀⠀⠀⠀⠀⠀⠀⠀⠀⠀⠀⠀⠀⠀⠀⠀⠀⠀⠀⠀⠀⠀⠀⠀⠀⠀⠀⠀⠀⠀⠀⠀⠀⠀⠀⠀⠀⠀⠀⠀⠉⠛⠿⣿⣿⣿⣿⣿⣿⣿⡇⠀⠀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⣿⣿⣿⣿⣿⣿⣿⣿⣿⣿⣿⣿⣿⣿⣿⣿⣿⣿⣿⣿⣿⣿⣿⣿⣿⠀⠀⠀⠀⠀⠀⠀⠀⠀⠀⠀⠀⠀⠀⠀⠀⠀⠀⠀⠀⠀⠀⠀⠀⠀⠀⠀⠀⠀⠀⠀⠀⠀⠀⠀⠀⠀⠀⠀⠀⠀⠀⠀⠀⠀⠀⠀⠀⠀⠀⠀⠀⠀⠀⠀⠀⠘⠙⠟⠛⠁⠙⠉⠀⠀⠀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⣿⣿⣿⣿⣿⣿⣿⣿⣿⣿⣿⣿⣿⣿⣿⣿⣿⣿⣿⣿⣿⣿⣿⣿⣿⣿⣿⠀⠀⠀⠀⠀⠀⠀⠀⠀⠀⠀⠀⠀⠀⠀⠀⠀⠀⠀⠀⠀⠀⠀⠀⠀⠀⠀⠀⠀⠀⠀⠀⠀⠀⠀⣄⣴⣶⠀⠀⠀⠀⠀⠀⠀⠀⠀⠀⠀⠀⠀⠀⠀⠀⠀⠀⠀⠀⠀⠀⠀⠀⠀⠀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⣿⣿⣿⣿⣿⣿⣿⣿⣿⣿⣿⣿⣿⣿⣿⣿⣿⣿⣿⣿⣿⣿⣿⣿⣿⣿⣿⠀⠀⠀⠀⠀⠀⠀⠀⠀⠀⠀⠀⠀⠀⠀⠀⠀⠀⠀⠀⠀⠀⠀⠀⠀⠀⠀⠀⠀⠀⠀⠀⠀⠀⠀⢻⣿⣿⣄⣀⣀⣤⣄⡀⠀⠀⠀⠀⠀⠀⠀⠀⠀⠀⠀⠀⠀⠀⠀⠀⠀⠀⠀⠀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⣿⣿⣿⣿⣿⣿⣿⣿⣿⣿⣿⣿⣿⣿⣿⣿⣿⣿⣿⣿⣿⣿⣿⣿⣿⣿⣿⠀⠀⠀⠀⠀⠀⠀⠀⠀⠀⠀⠀⠀⠀⠀⠀⠀⠀⠀⠀⠀⠀⠀⠀⠀⠀⠀⠀⠀⠀⠀⠀⠀⠀⠀⠀⠻⣿⣿⣿⣿⣿⣿⣿⣶⡀⠀⠀⠀⠀⠀⠀⠀⠀⠀⠀⠀⠀⠀⠀⠀⠀⠀⠀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⣿⣿⣿⣿⣿⣿⣿⣿⣿⣿⣿⣿⣿⣿⣿⣿⣿⣿⣿⣿⣿⣿⣿⣿⣿⣿⣿⠀⠀⠀⠀⠀⠀⠀⠀⠀⠀⠀⠀⠀⠀⠀⠀⠀⠀⠀⠀⠀⠀⠀⠀⠀⠀⠀⠀⠀⠀⠀⠀⠀⠀⠀⠀⠀⢹⣿⣿⣿⣿⣿⣿⢿⣧⠀⠀⠀⠀⠀⠀⠀⠀⠀⠀⠀⠀⠀⠀⠀⠀⠀⠀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⣿⣿⣿⣿⣿⣿⣿⣿⣿⣿⣿⣿⣿⣿⣿⣿⣿⣿⣿⣿⣿⣿⣿⣿⣿⣿⣿⠀⠀⠀⠀⠀⠀⠀⠀⠀⠀⠀⠀⠀⠀⠀⠀⠀⠀⠀⠀⠀⠀⠀⠀⠀⠀⠀⠀⠀⠀⠀⠀⠀⠀⠀⠀⠀⠘⣿⣿⣿⣿⣿⣇⠀⢿⠀⠀⠀⠀⠀⠀⠀⠀⠀⠀⠀⠀⠀⠀⠀⠀⠀⠀</a:t>
            </a:r>
            <a:br/>
            <a:r>
              <a:t>⠿⢿⣿⣿⣿⣿⣿⣿⣿⣿⣿⣿⣿⣿⣿⣿⣿⣿⣿⣿⣿⣿⣿⣿⣿⣿⣿⠀⠀⠀⠀⠀⠀⠀⠀⠀⠀⠀⠀⠀⠀⠀⠀⠀⠀⠀⠀⠀⠀⠀⠀⠀⠀⠀⠀⠀⠀⠀⠀⠀⠀⠀⠀⠀⣠⣾⣿⣿⣿⡏⠻⣆⠈⠀⠀⠀⠀⠀⠀⠀⠀⠀⠀⠀⠀⠀⠀⠀⠀⠀⠀</a:t>
            </a:r>
            <a:br/>
            <a:r>
              <a:t>⠀⠀⠀⠙⠻⣿⣿⣿⣿⣿⣿⣿⣿⣿⣿⣿⣿⣿⣿⣿⣿⣿⣿⣿⣿⣿⣿⠀⠀⠀⠀⠀⠀⠀⠀⠀⠀⠀⠀⠀⠀⠀⢰⣦⣄⣀⡀⠀⠀⠀⠀⠀⠀⠀⠀⠀⠀⠀⠀⠀⠀⠀⠀⠀⣿⣿⣿⣿⣿⣷⠀⠙⠀⠀⠀⠀⠀⠀⠀⠀⠀⠀⠀⠀⠀⠀⠀⠀⠀⠀⠀</a:t>
            </a:r>
            <a:br/>
            <a:r>
              <a:t>⠀⠀⠀⠀⠀⠘⢿⣿⣿⣿⣿⣿⣿⣿⣿⣿⣿⣿⣿⣿⣿⣿⣿⣿⣿⣿⣿⠀⠀⠀⠀⠀⠀⠀⠀⠀⠀⠀⠀⠀⠀⠀⠀⠛⠿⣿⣿⣷⣦⣄⣀⠀⠀⠀⠀⠀⠀⠀⠀⠀⠀⠀⠀⣰⣿⡿⣿⣿⣿⣿⣄⣤⠀⠀⠀⠀⠀⠀⠀⠀⠀⠀⠀⠀⠀⠀⠀⠀⠀⠀⠀</a:t>
            </a:r>
            <a:br/>
            <a:r>
              <a:t>⠀⠀⠀⠀⠀⠀⠘⣿⣿⣿⣿⣿⣿⣿⣿⣿⣿⣿⣿⣿⣿⣿⣿⣿⣿⣿⣿⠀⠀⠀⠀⠀⠀⠀⠀⠀⠀⠀⠀⠀⠀⠀⠀⠀⠀⠘⠿⠟⢿⣿⣿⣿⣷⣦⣤⣀⡀⠀⠀⠀⠀⣠⣾⣿⠟⠀⣸⣿⣿⣿⣿⣿⡄⠀⠀⠀⠀⠀⠀⠀⠀⠀⠀⠀⠀⠀⠀⠀⠀⠀⠀</a:t>
            </a:r>
            <a:br/>
            <a:r>
              <a:t>⠀⠀⠀⠀⠀⠀⠀⣿⣿⣿⣿⣿⣿⣿⣿⣿⣿⣿⣿⣿⣿⣿⣿⣿⣿⣿⣿⠀⠀⠀⠀⠀⠀⠀⠀⠀⠀⠀⠀⠀⠀⠀⠀⠀⠀⠀⠀⠀⠀⠉⢷⡄⠉⠙⠛⠿⢿⣷⣶⣴⣿⣿⣯⣶⣶⣿⣿⣿⣿⣿⣿⡿⣷⣄⠀⠀⠀⠀⠀⠀⠀⠀⠀⠀⠀⠀⠀⠀⠀⠀⠀</a:t>
            </a:r>
            <a:br/>
            <a:r>
              <a:t>⠀⠀⠀⠀⠀⠀⠀⣿⣿⣿⣿⣿⣿⣿⣿⣿⣿⣿⣿⣿⣿⣿⣿⣿⣿⣿⣿⠀⠀⠀⠀⠀⠀⠀⠀⠀⠀⠀⠀⠀⠀⠀⠀⠀⠀⠀⠀⠀⠀⠀⠀⢻⠀⠀⠀⠀⠀⠀⠉⠙⠻⣿⣿⣿⣿⣿⣿⣿⣿⣿⣿⣿⣼⣿⢷⡀⠀⠀⠀⠀⠀⠀⠀⠀⠀⠀⠀⠀⠀⠀⠀</a:t>
            </a:r>
            <a:br/>
            <a:r>
              <a:t>⠀⠀⠀⠀⠀⠀⣼⣿⣿⣿⣿⣿⣿⣿⣿⣿⣿⣿⣿⣿⣿⣿⣿⣿⣿⣿⣿⠀⠀⠀⠀⠀⠀⠀⠀⠀⠀⠀⠀⠀⠀⠀⠀⠀⠀⠀⠀⠀⠀⠀⠀⠘⠃⠀⠀⠀⠀⠀⠀⠀⠘⢿⣿⣿⣿⣿⣿⣿⣿⣿⣿⣿⣿⣿⣾⣿⣿⣶⣶⣶⣶⣶⣦⣤⣄⡀⠀⠀⠀⠀⠀</a:t>
            </a:r>
            <a:br/>
            <a:r>
              <a:t>⠀⠀⠀⠀⣠⣾⣿⣿⣿⣿⣿⣿⣿⣿⣿⣿⣿⣿⣿⣿⣿⣿⣿⣿⣿⣿⣿⠀⠀⠀⠀⠀⠀⠀⠀⠀⠀⠀⠀⠀⠀⠀⠀⠀⠀⠀⠀⠀⠀⠀⠀⠀⠀⠀⠀⠀⠀⠀⠀⠀⠀⠀⠀⠉⠙⢿⣿⣿⣿⣿⣿⣿⣿⣿⣿⣿⣿⣿⣿⣿⣿⣿⣿⣿⣿⣿⣷⣆⠀⠀⠀</a:t>
            </a:r>
            <a:br/>
            <a:r>
              <a:t>⣀⣤⣴⣾⣿⣿⣿⣿⣿⣿⣿⣿⣿⣿⣿⣿⣿⣿⣿⣿⣿⣿⣿⣿⣿⣿⣿⠀⠀⠀⠀⠀⠀⠀⠀⠀⠀⠀⠀⠀⠀⠀⠀⠀⠀⠀⠀⠀⠀⠀⠀⠀⠀⠀⠀⠀⠀⠀⠀⠀⠀⠀⠀⠀⠀⠀⠈⣿⣿⣿⠿⠿⠟⠈⠻⣿⣿⣿⣿⣿⣿⣿⣿⣿⣿⣿⣿⣿⡄⠀⠀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⣿⣿⣿⣿⣿⣿⣿⣿⣿⣿⣿⣿⣿⣿⣿⣿⣿⣿⣿⣿⣿⣿⣿⣿⣿⣿⣿⠀⠀⠀⠀⠀⠀⠀⠀⠀⠀⠀⠀⠀⠀⠀⠀⠀⠀⠀⠀⠀⠀⠀⠀⠀⠀⠀⠀⠀⠀⠀⠀⠀⠀⠀⠀⠀⠀⠀⠀⠛⠻⠿⠀⠀⠀⠀⠀⠀⠉⠛⠿⣿⣿⣿⣿⣿⣿⣿⣿⣿⣿⡧⠀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⣿⣿⣿⣿⣿⣿⣿⣿⣿⣿⣿⣿⣿⣿⣿⣿⣿⣿⣿⣿⣿⣿⣿⣿⣿⣿⣿⠀⠀⠀⠀⠀⠀⠀⠀⠀⠀⠀⠀⠀⠀⠀⠀⠀⠀⠀⠀⠀⠀⠀⠀⠀⠀⠀⠀⠀⠀⠀⠀⠀⠀⠀⠀⠀⠀⠀⠀⠀⠀⠀⠀⠀⠀⠀⠀⠀⠀⠀⠀⠀⠈⠛⢿⣿⣿⣿⣿⣿⣿⡗⠀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⣿⣿⣿⣿⣿⣿⣿⣿⣿⣿⣿⣿⣿⣿⣿⣿⣿⣿⣿⣿⣿⣿⣿⣿⣿⣿⣿⠀⠀⠀⠀⠀⠀⠀⠀⠀⠀⠀⠀⠀⠀⠀⠀⠀⠀⠀⠀⠀⠀⠀⠀⠀⠀⠀⠀⠀⠀⠀⠀⠀⠀⠀⠀⠀⠀⠀⠀⠀⠀⠀⠀⠀⠀⠀⠀⠀⠀⠀⠀⠀⠀⠀⠀⠛⠿⠋⠁⠉⠉⠀⠀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⣿⣿⣿⣿⣿⣿⣿⣿⣿⣿⣿⣿⣿⣿⣿⣿⣿⣿⣿⣿⣿⣿⣿⣿⣿⣿⣿⣿⠀⠀⠀⠀⠀⠀⠀⠀⠀⠀⠀⠀⠀⠀⠀⠀⠀⠀⠀⠀⠀⠀⠀⠀⠀⠀⠀⠀⠀⠀⠀⠀⠀⠀⠀⢀⣤⡤⠀⠀⠀⠀⠀⠀⠀⠀⠀⠀⠀⠀⠀⠀⠀⠀⠀⠀⠀⠀⠀⠀⠀⠀⠀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⣿⣿⣿⣿⣿⣿⣿⣿⣿⣿⣿⣿⣿⣿⣿⣿⣿⣿⣿⣿⣿⣿⣿⣿⣿⣿⣿⣿⠀⠀⠀⠀⠀⠀⠀⠀⠀⠀⠀⠀⠀⠀⠀⠀⠀⠀⠀⠀⠀⠀⠀⠀⠀⠀⠀⠀⠀⠀⠀⠀⠀⠀⠸⣷⣿⣇⠀⠀⢀⣀⡀⠀⠀⠀⠀⠀⠀⠀⠀⠀⠀⠀⠀⠀⠀⠀⠀⠀⠀⠀⠀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⣿⣿⣿⣿⣿⣿⣿⣿⣿⣿⣿⣿⣿⣿⣿⣿⣿⣿⣿⣿⣿⣿⣿⣿⣿⣿⣿⣿⠀⠀⠀⠀⠀⠀⠀⠀⠀⠀⠀⠀⠀⠀⠀⠀⠀⠀⠀⠀⠀⠀⠀⠀⠀⠀⠀⠀⠀⠀⠀⠀⠀⠀⠀⠙⣿⣿⣿⣿⣿⣿⣿⣷⣄⠀⠀⠀⠀⠀⠀⠀⠀⠀⠀⠀⠀⠀⠀⠀⠀⠀⠀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⣿⣿⣿⣿⣿⣿⣿⣿⣿⣿⣿⣿⣿⣿⣿⣿⣿⣿⣿⣿⣿⣿⣿⣿⣿⣿⣿⣿⠀⠀⠀⠀⠀⠀⠀⠀⠀⠀⠀⠀⠀⠀⠀⠀⠀⠀⠀⠀⠀⠀⠀⠀⠀⠀⠀⠀⠀⠀⠀⠀⠀⠀⠀⠀⠘⣿⣿⣿⣿⣿⣿⣿⣿⡆⠀⠀⠀⠀⠀⠀⠀⠀⠀⠀⠀⠀⠀⠀⠀⠀⠀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⣿⣿⣿⣿⣿⣿⣿⣿⣿⣿⣿⣿⣿⣿⣿⣿⣿⣿⣿⣿⣿⣿⣿⣿⣿⣿⣿⣿⠀⠀⠀⠀⠀⠀⠀⠀⠀⠀⠀⠀⠀⠀⠀⠀⠀⠀⠀⠀⠀⠀⠀⠀⠀⠀⠀⠀⠀⠀⠀⠀⠀⠀⠀⠀⠀⢿⣿⣿⣿⣿⣿⡇⠘⣧⠀⠀⠀⠀⠀⠀⠀⠀⠀⠀⠀⠀⠀⠀⠀⠀⠀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⣿⣿⣿⣿⣿⣿⣿⣿⣿⣿⣿⣿⣿⣿⣿⣿⣿⣿⣿⣿⣿⣿⣿⣿⣿⣿⣿⣿⠀⠀⠀⠀⠀⠀⠀⠀⠀⠀⠀⠀⠀⠀⠀⠀⠀⠀⠀⠀⠀⠀⠀⠀⠀⠀⠀⠀⠀⠀⠀⠀⠀⠀⠀⠀⠀⣠⣿⣿⣿⣿⡟⢿⡄⠙⠀⠀⠀⠀⠀⠀⠀⠀⠀⠀⠀⠀⠀⠀⠀⠀⠀</a:t>
            </a:r>
            <a:br/>
            <a:r>
              <a:t>⣿⣿⣿⣿⣿⣿⣿⣿⣿⣿⣿⣿⣿⣿⣿⣿⣿⣿⣿⣿⣿⣿⣿⣿⣿⣿⣿⣿⠀⠀⠀⠀⠀⠀⠀⠀⠀⠀⠀⠀⠀⠀⠀⣀⣀⠀⠀⠀⠀⠀⠀⠀⠀⠀⠀⠀⠀⠀⠀⠀⠀⠀⠀⠀⢰⣿⣿⣿⣿⣿⣧⠈⢿⠀⠀⠀⠀⠀⠀⠀⠀⠀⠀⠀⠀⠀⠀⠀⠀⠀⠀</a:t>
            </a:r>
            <a:br/>
            <a:r>
              <a:t>⠿⠿⠿⣿⣿⣿⣿⣿⣿⣿⣿⣿⣿⣿⣿⣿⣿⣿⣿⣿⣿⣿⣿⣿⣿⣿⣿⣿⠀⠀⠀⠀⠀⠀⠀⠀⠀⠀⠀⠀⠀⠀⠀⠹⣿⣿⣶⣦⣄⣀⠀⠀⠀⠀⠀⠀⠀⠀⠀⠀⠀⠀⠀⠀⣸⣿⣿⣿⣿⣿⣿⢀⣄⠀⠀⠀⠀⠀⠀⠀⠀⠀⠀⠀⠀⠀⠀⠀⠀⠀⠀</a:t>
            </a:r>
            <a:br/>
            <a:r>
              <a:t>⠀⠀⠀⠀⠉⠻⣿⣿⣿⣿⣿⣿⣿⣿⣿⣿⣿⣿⣿⣿⣿⣿⣿⣿⣿⣿⣿⣿⠀⠀⠀⠀⠀⠀⠀⠀⠀⠀⠀⠀⠀⠀⠀⠀⠀⠉⢿⣿⣿⣿⣿⣶⣦⣤⣀⠀⠀⠀⠀⠀⠀⠀⢀⣴⣿⡿⠉⢿⣿⣿⣿⣿⣿⠀⠀⠀⠀⠀⠀⠀⠀⠀⠀⠀⠀⠀⠀⠀⠀⠀⠀</a:t>
            </a:r>
            <a:br/>
            <a:r>
              <a:t>⠀⠀⠀⠀⠀⠀⠈⢿⣿⣿⣿⣿⣿⣿⣿⣿⣿⣿⣿⣿⣿⣿⣿⣿⣿⣿⣿⣿⠀⠀⠀⠀⠀⠀⠀⠀⠀⠀⠀⠀⠀⠀⠀⠀⠀⠀⠀⠈⠀⠈⠻⣯⡛⠻⠿⣿⣷⣶⣤⣄⣠⣶⣿⣛⣫⣤⣶⣿⣿⣿⣿⣿⣿⣇⠀⠀⠀⠀⠀⠀⠀⠀⠀⠀⠀⠀⠀⠀⠀⠀⠀</a:t>
            </a:r>
            <a:br/>
            <a:r>
              <a:t>⠀⠀⠀⠀⠀⠀⠀⠀⣿⣿⣿⣿⣿⣿⣿⣿⣿⣿⣿⣿⣿⣿⣿⣿⣿⣿⣿⣿⠀⠀⠀⠀⠀⠀⠀⠀⠀⠀⠀⠀⠀⠀⠀⠀⠀⠀⠀⠀⠀⠀⠀⠈⢷⠀⠀⠀⠈⠉⠛⠻⢿⣿⣿⣿⣿⣿⣿⣿⣿⣿⣿⣿⣿⣻⣷⣄⠀⠀⠀⠀⠀⠀⠀⠀⠀⠀⠀⠀⠀⠀⠀</a:t>
            </a:r>
            <a:br/>
            <a:r>
              <a:t>⠀⠀⠀⠀⠀⠀⠀⠀⢸⣿⣿⣿⣿⣿⣿⣿⣿⣿⣿⣿⣿⣿⣿⣿⣿⣿⣿⣿⠀⠀⠀⠀⠀⠀⠀⠀⠀⠀⠀⠀⠀⠀⠀⠀⠀⠀⠀⠀⠀⠀⠀⠀⠘⠇⠀⠀⠀⠀⠀⠀⠀⢸⣿⣿⣿⣿⣿⣿⣿⣿⣿⣿⣿⣿⣿⣿⣷⣤⣤⣤⣤⣤⣄⣀⣀⠀⠀⠀⠀⠀⠀</a:t>
            </a:r>
            <a:br/>
            <a:r>
              <a:t>⠀⠀⠀⠀⠀⠀⠀⠀⣼⣿⣿⣿⣿⣿⣿⣿⣿⣿⣿⣿⣿⣿⣿⣿⣿⣿⣿⣿⠀⠀⠀⠀⠀⠀⠀⠀⠀⠀⠀⠀⠀⠀⠀⠀⠀⠀⠀⠀⠀⠀⠀⠀⠀⠀⠀⠀⠀⠀⠀⠀⠀⠀⠉⠛⠛⢿⣿⣿⣿⣿⣿⣿⣿⣿⣿⣿⣿⣿⣿⣿⣿⣿⣿⣿⣿⣿⣷⣤⡀⠀⠀</a:t>
            </a:r>
            <a:br/>
            <a:r>
              <a:t>⠀⠀⠀⠀⠀⠀⠀⣰⣿⣿⣿⣿⣿⣿⣿⣿⣿⣿⣿⣿⣿⣿⣿⣿⣿⣿⣿⣿⠀⠀⠀⠀⠀⠀⠀⠀⠀⠀⠀⠀⠀⠀⠀⠀⠀⠀⠀⠀⠀⠀⠀⠀⠀⠀⠀⠀⠀⠀⠀⠀⠀⠀⠀⠀⠀⠀⠈⢻⣿⣿⣿⣿⣿⡿⠻⣿⣿⣿⣿⣿⣿⣿⣿⣿⣿⣿⣿⣿⣧⠀⠀</a:t>
            </a:r>
            <a:br/>
            <a:r>
              <a:t>⠀⠀⠀⠀⠀⢀⣴⣿⣿⣿⣿⣿⣿⣿⣿⣿⣿⣿⣿⣿⣿⣿⣿⣿⣿⣿⣿⣿⠀⠀⠀⠀⠀⠀⠀⠀⠀⠀⠀⠀⠀⠀⠀⠀⠀⠀⠀⠀⠀⠀⠀⠀⠀⠀⠀⠀⠀⠀⠀⠀⠀⠀⠀⠀⠀⠀⠀⠘⠿⣿⡟⠁⠀⠀⠀⠈⠙⠻⢿⣿⣿⣿⣿⣿⣿⣿⣿⣿⣿⣆⡀</a:t>
            </a:r>
            <a:br/>
            <a:r>
              <a:t>⣀⣀⣠⣴⣾⣿⣿⣿⣿⣿⣿⣿⣿⣿⣿⣿⣿⣿⣿⣿⣿⣿⣿⣿⣿⣿⣿⣿⠀⠀⠀⠀⠀⠀⠀⠀⠀⠀⠀⠀⠀⠀⠀⠀⠀⠀⠀⠀⠀⠀⠀⠀⠀⠀⠀⠀⠀⠀⠀⠀⠀⠀⠀⠀⠀⠀⠀⠀⠀⠀⠀⠀⠀⠀⠀⠀⠀⠀⠀⠈⠙⠻⢿⣿⣿⣿⣿⣿⣿⣿⡇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⣿⣿⣿⣿⣿⣿⣿⣿⣿⣿⣿⣿⣿⣿⣿⣿⣿⣿⣿⣿⣿⣿⣿⣿⣿⣿⣿⣿⠀⠀⠀⠀⠀⠀⠀⠀⠀⠀⠀⠀⠀⠀⠀⠀⠀⠀⠀⠀⠀⠀⠀⠀⠀⠀⠀⠀⠀⠀⠀⠀⠀⠀⠀⠀⠀⠀⠀⠀⠀⠀⠀⠀⠀⠀⠀⠀⠀⠀⠀⠀⠀⠀⠀⠹⠻⡿⠿⠟⠿⠟⠀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⣿⣿⣿⣿⣿⣿⣿⣿⣿⣿⣿⣿⣿⣿⣿⣿⣿⣿⣿⣿⣿⣿⣿⣿⣿⣿⣿⣿⣿⣿⣿⣿⣿⡇⠀⠀⠀⠀⠀⠀⠀⠀⠀⠀⠀⠀⠀⠀⠀⠀⠀⠀⠀⠀⠀⠀⠀⠀⠀⠀⠀⠀⠀⠀⠀⠀⡀⣴⣶⠂⠀⠀⠀⠀⠀⠀⠀⠀⠀⠀⠀⠀⠀⠀⠀⠀⠀⠀⠀⠀⠀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⣿⣿⣿⣿⣿⣿⣿⣿⣿⣿⣿⣿⣿⣿⣿⣿⣿⣿⣿⣿⣿⣿⣿⣿⣿⣿⣿⣿⣿⣿⣿⣿⣿⡇⠀⠀⠀⠀⠀⠀⠀⠀⠀⠀⠀⠀⠀⠀⠀⠀⠀⠀⠀⠀⠀⠀⠀⠀⠀⠀⠀⠀⠀⠀⠀⠀⢻⣾⣿⣄⣀⣀⣤⣤⣄⡀⠀⠀⠀⠀⠀⠀⠀⠀⠀⠀⠀⠀⠀⠀⠀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⣿⣿⣿⣿⣿⣿⣿⣿⣿⣿⣿⣿⣿⣿⣿⣿⣿⣿⣿⣿⣿⣿⣿⣿⣿⣿⣿⣿⣿⣿⣿⣿⣿⡇⠀⠀⠀⠀⠀⠀⠀⠀⠀⠀⠀⠀⠀⠀⠀⠀⠀⠀⠀⠀⠀⠀⠀⠀⠀⠀⠀⠀⠀⠀⠀⠀⠀⢻⣿⣿⣿⣿⣿⣿⣿⣿⣧⠀⠀⠀⠀⠀⠀⠀⠀⠀⠀⠀⠀⠀⠀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⣿⣿⣿⣿⣿⣿⣿⣿⣿⣿⣿⣿⣿⣿⣿⣿⣿⣿⣿⣿⣿⣿⣿⣿⣿⣿⣿⣿⣿⣿⣿⣿⣿⡇⠀⠀⠀⠀⠀⠀⠀⠀⠀⠀⠀⠀⠀⠀⠀⠀⠀⠀⠀⠀⠀⠀⠀⠀⠀⠀⠀⠀⠀⠀⠀⠀⠀⠀⠹⣿⣿⣿⣿⣿⣿⡟⢻⡇⠀⠀⠀⠀⠀⠀⠀⠀⠀⠀⠀⠀⠀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⣿⣿⣿⣿⣿⣿⣿⣿⣿⣿⣿⣿⣿⣿⣿⣿⣿⣿⣿⣿⣿⣿⣿⣿⣿⣿⣿⣿⣿⣿⣿⣿⣿⡇⠀⠀⠀⠀⠀⠀⠀⠀⠀⠀⠀⠀⠀⠀⠀⠀⠀⠀⠀⠀⠀⠀⠀⠀⠀⠀⠀⠀⠀⠀⠀⠀⠀⠀⠀⢻⣿⣿⣿⣿⣿⣷⡀⠧⠀⠀⠀⠀⠀⠀⠀⠀⠀⠀⠀⠀⠀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⣿⣿⣿⣿⣿⣿⣿⣿⣿⣿⣿⣿⣿⣿⣿⣿⣿⣿⣿⣿⣿⣿⣿⣿⣿⣿⣿⣿⣿⣿⣿⣿⣿⡇⠀⠀⠀⠀⠀⠀⠀⠀⠀⠀⠀⠀⠀⠀⠀⠀⠀⠀⠀⠀⠀⠀⠀⠀⠀⠀⠀⠀⠀⠀⠀⠀⠀⠀⢀⣼⣿⣿⣿⣿⣿⡿⣷⡀⠀⠀⠀⠀⠀⠀⠀⠀⠀⠀⠀⠀⠀</a:t>
            </a:r>
            <a:br/>
            <a:r>
              <a:t>⣿⣿⣿⣿⣿⣿⣿⣿⣿⣿⣿⣿⣿⣿⣿⣿⣿⣿⣿⣿⣿⣿⣿⣿⣿⣿⣿⣿⣿⣿⣿⣿⣿⡇⠀⠀⠀⠀⠀⠀⠀⠀⠀⠀⠀⠀⠀⣄⣀⠀⠀⠀⠀⠀⠀⠀⠀⠀⠀⠀⠀⠀⠀⠀⠀⠀⠀⠀⢸⣿⣿⣿⣿⣿⣿⣷⠙⠀⠀⠀⠀⠀⠀⠀⠀⠀⠀⠀⠀⠀⠀</a:t>
            </a:r>
            <a:br/>
            <a:r>
              <a:t>⣿⣿⣿⣿⣿⣿⣿⣿⣿⣿⣿⣿⣿⣿⣿⣿⣿⣿⣿⣿⣿⣿⣿⣿⣿⣿⣿⣿⣿⣿⣿⣿⣿⡇⠀⠀⠀⠀⠀⠀⠀⠀⠀⠀⠀⠀⠀⠻⣿⣿⣷⣦⣤⣀⠀⠀⠀⠀⠀⠀⠀⠀⠀⠀⠀⠀⠀⢀⣾⣿⣿⣿⣿⣿⣿⣿⣧⠀⠀⠀⠀⠀⠀⠀⠀⠀⠀⠀⠀⠀⠀</a:t>
            </a:r>
            <a:br/>
            <a:r>
              <a:t>⣿⣿⣿⣿⣿⣿⣿⣿⣿⣿⣿⣿⣿⣿⣿⣿⣿⣿⣿⣿⣿⣿⣿⣿⣿⣿⣿⣿⣿⣿⣿⣿⣿⡇⠀⠀⠀⠀⠀⠀⠀⠀⠀⠀⠀⠀⠀⠀⠀⠉⣿⣿⣿⣿⣿⣷⣶⣤⣀⡀⠀⠀⠀⠀⠀⠀⣠⣿⣿⡟⠈⣿⣿⣿⣿⣿⣿⡄⠀⠀⠀⠀⠀⠀⠀⠀⠀⠀⠀⠀⠀</a:t>
            </a:r>
            <a:br/>
            <a:r>
              <a:t>⣿⣿⣿⣿⣿⣿⣿⣿⣿⣿⣿⣿⣿⣿⣿⣿⣿⣿⣿⣿⣿⣿⣿⣿⣿⣿⣿⣿⣿⣿⣿⣿⣿⡇⠀⠀⠀⠀⠀⠀⠀⠀⠀⠀⠀⠀⠀⠀⠀⠀⠀⠈⠀⠈⠛⢿⣿⡻⠿⢿⣿⣶⣦⣤⣴⣾⣿⣽⣽⣶⣿⣿⣿⣿⣿⣿⣿⣷⣄⠀⠀⠀⠀⠀⠀⠀⠀⠀⠀⠀⠀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⣿⣿⣿⣿⣿⣿⣿⣿⣿⣿⣿⣿⣿⣿⣿⣿⣿⣿⣿⣿⣿⣿⣿⣿⣿⣿⣿⣿⣿⣿⣿⣿⣿⡇⠀⠀⠀⠀⠀⠀⠀⠀⠀⠀⠀⠀⠀⠀⠀⠀⠀⠀⠀⠀⠀⠀⠘⣷⡀⠀⠀⠉⠛⠛⢿⣿⣿⣿⣿⣿⣿⣿⣿⣿⣿⣿⣿⣝⣿⣷⣆⠀⠀⠀⠀⠀⠀⠀⠀⠀⠀</a:t>
            </a:r>
            <a:br/>
            <a:r>
              <a:t>⣿⣿⣿⡿⠿⠿⠿⠿⢿⣿⣿⣿⣿⣿⣿⣿⣿⣿⣿⣿⣿⣿⣿⣿⣿⣿⣿⣿⣿⣿⣿⣿⣿⡇⠀⠀⠀⠀⠀⠀⠀⠀⠀⠀⠀⠀⠀⠀⠀⠀⠀⠀⠀⠀⠀⠀⠀⠈⠀⠀⠀⠀⠀⠀⠀⠻⣿⣿⣿⣿⣿⣿⣿⣿⣿⣿⣿⣿⣿⣿⣿⣿⣶⣶⣶⣶⣶⣦⣤⣄⡀</a:t>
            </a:r>
            <a:br/>
            <a:r>
              <a:t>⠟⠋⠀⠀⠀⠀⠀⠀⠀⠀⠉⠻⢿⣿⣿⣿⣿⣿⣿⣿⣿⣿⣿⣿⣿⣿⣿⣿⣿⣿⣿⣿⣿⡇⠀⠀⠀⠀⠀⠀⠀⠀⠀⠀⠀⠀⠀⠀⠀⠀⠀⠀⠀⠀⠀⠀⠀⠀⠀⠀⠀⠀⠀⠀⠀⠀⠈⠉⠙⠛⠿⣿⣿⣿⣿⣿⣿⣿⣿⣿⣿⣿⣿⣿⣿⣿⣿⣿⣿⣿⡇</a:t>
            </a:r>
            <a:br/>
            <a:r>
              <a:t>⠀⠀⠀⠀⠀⠀⠀⠀⠀⠀⠀⠀⠀⢻⣿⣿⣿⣿⣿⣿⣿⣿⣿⣿⣿⣿⣿⣿⣿⣿⣿⣿⣿⡇⠀⠀⠀⠀⠀⠀⠀⠀⠀⠀⠀⠀⠀⠀⠀⠀⠀⠀⠀⠀⠀⠀⠀⠀⠀⠀⠀⠀⠀⠀⠀⠀⠀⠀⠀⠀⠀⢈⣿⣿⡿⠿⠿⠿⠛⣿⣿⣿⣿⣿⣿⣿⣿⣿⣿⣿⡇</a:t>
            </a:r>
            <a:br/>
            <a:r>
              <a:t>⠀⠀⠀⠀⠀⠀⠀⠀⠀⠀⠀⠀⠀⠀⢻⣿⣿⣿⣿⣿⣿⣿⣿⣿⣿⣿⣿⣿⣿⣿⣿⣿⣿⡇⠀⠀⠀⠀⠀⠀⠀⠀⠀⠀⠀⠀⠀⠀⠀⠀⠀⠀⠀⠀⠀⠀⠀⠀⠀⠀⠀⠀⠀⠀⠀⠀⠀⠀⠀⠀⠀⠘⠿⠿⠇⠀⠀⠀⠀⠀⠉⠛⠿⣿⣿⣿⣿⣿⣿⣿⡇</a:t>
            </a:r>
            <a:br/>
            <a:r>
              <a:t>⠀⠀⠀⠀⠀⠀⠀⠀⠀⠀⠀⠀⠀⠀⢸⣿⣿⣿⣿⣿⣿⣿⣿⣿⣿⣿⣿⣿⣿⣿⣿⣿⣿⡇⠀⠀⠀⠀⠀⠀⠀⠀⠀⠀⠀⠀⠀⠀⠀⠀⠀⠀⠀⠀⠀⠀⠀⠀⠀⠀⠀⠀⠀⠀⠀⠀⠀⠀⠀⠀⠀⠀⠀⠀⠀⠀⠀⠀⠀⠀⠀⠀⠀⠀⠈⠙⠻⣿⣿⣿⡇</a:t>
            </a:r>
            <a:br/>
            <a:r>
              <a:t>⠀⠀⠀⠀⠀⠀⠀⠀⠀⠀⠀⠀⠀⠀⢸⣿⣿⣿⣿⣿⣿⣿⣿⣿⣿⣿⣿⣿⣿⣿⣿⣿⣿⡇⠀⠀⠀⠀⠀⠀⠀⠀⠀⠀⠀⠀⠀⠀⠀⠀⠀⠀⠀⠀⠀⠀⠀⠀⠀⠀⠀⠀⠀⠀⠀⠀⠀⠀⠀⠀⠀⠀⠀⠀⠀⠀⠀⠀⠀⠀⠀⠀⠀⠀⠀⠀⠀⠘⠹⠟⠃</a:t>
            </a:r>
            <a:br/>
            <a:r>
              <a:t>⠀⠀⠀⠀⠀⠀⠀⠀⠀⠀⠀⠀⠀⢠⣿⣿⣿⣿⣿⣿⣿⣿⣿⣿⣿⣿⣿⣿⣿⣿⣿⣿⣿⡇⠀⠀⠀⠀⠀⠀⠀⠀⠀⠀⠀⠀⠀⠀⠀⠀⠀⠀⠀⠀⠀⠀⠀⠀⠀⠀⠀⠀⠀⠀⠀⠀⠀⠀⠀⠀⠀⠀⠀⠀⠀⠀⠀⠀⠀⠀⠀⠀⠀⠀⠀⠀⠀⠀⠀⠀⠀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⡀⠀⠀⠀⠀⠀⠀⠀⠀⠀⠀⢀⣴⣿⣿⣿⣿⣿⣿⣿⣿⣿⣿⣿⣿⣿⣿⣿⣿⣿⣿⣿⣿⡇⠀⠀⠀⠀⠀⠀⠀⠀⠀⠀⠀⠀⠀⠀⠀⠀⠀⠀⠀⠀⠀⠀⠀⠀⠀⠀⠀⠀⠀⠀⠀⠀⠀⠀⠀⠀⠀⠀⠀⠀⠀⠀⠀⠀⠀⠀⠀⠀⠀⠀⠀⠀⠀⠀⠀⠀⠀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⣿⣷⣦⣤⣀⣀⣀⣀⣤⣤⣶⣿⣿⣿⣿⣿⣿⣿⣿⣿⣿⣿⣿⣿⣿⣿⣿⣿⣿⣿⣿⣿⣿⡇⠀⠀⠀⠀⠀⠀⠀⠀⠀⠀⠀⠀⠀⠀⠀⠀⠀⠀⠀⠀⠀⠀⠀⠀⠀⠀⠀⠀⠀⠀⠀⠀⠀⠀⠀⠀⠀⠀⠀⠀⠀⠀⠀⠀⠀⠀⠀⠀⠀⠀⠀⠀⠀⠀⠀⠀⠀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⣿⣿⣿⣿⣿⣿⣿⣿⣿⣿⣿⣿⣿⣿⣿⣿⣿⣿⣿⣿⣿⣿⣿⣿⣿⣿⣿⣿⣿⣿⣿⣿⣿⣿⣿⣿⣿⡇⠀⠀⠀⠀⠀⠀⠀⠀⠀⠀⠀⠀⠀⠀⠀⠀⠀⠀⠀⠀⠀⠀⠀⠀⠀⠀⠀⠀⠀⠀⠀⠈⢿⣿⣷⣶⣶⣾⣿⣿⣷⣦⡀⠀⠀⠀⠀⠀⠀⠀⠀⠀⠀</a:t>
            </a:r>
            <a:br/>
            <a:r>
              <a:t>⣿⣿⣿⣿⣿⣿⣿⣿⣿⣿⣿⣿⣿⣿⣿⣿⣿⣿⣿⣿⣿⣿⣿⣿⣿⣿⣿⣿⣿⣿⣿⣿⣿⣿⣿⣿⣿⣧⠀⠀⠀⠀⠀⠀⠀⠀⠀⠀⠀⠀⠀⠀⠀⠀⠀⠀⠀⠀⠀⠀⠀⠀⠀⠀⠀⠀⠀⠀⠀⠀⠈⢻⣿⣿⣿⣿⣿⣿⣿⣿⣷⠀⠀⠀⠀⠀⠀⠀⠀⠀⠀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⣿⣿⣿⣿⣿⣿⣿⣿⣿⣿⣿⣿⣿⣿⣿⣿⣿⣿⣿⣿⣿⣿⣿⣿⣿⣿⣿⣿⣿⣿⣿⣿⣿⣿⣿⣿⣿⣿⠀⠀⠀⠀⠀⠀⠀⠀⠀⠀⠀⠀⠀⠀⠀⠀⠀⠀⠀⠀⠀⠀⠀⠀⠀⠀⠀⠀⠀⠀⠀⠀⠀⠀⠹⣿⣿⣿⣿⣿⣿⣅⠹⡇⠀⠀⠀⠀⠀⠀⠀⠀⠀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⣿⣿⣿⣿⣿⣿⣿⣿⣿⣿⣿⣿⣿⣿⣿⣿⣿⣿⣿⣿⣿⣿⣿⣿⣿⣿⣿⣿⣿⣿⣿⣿⣿⣿⣿⣿⣿⡇⠀⠀⠀⠀⠀⠀⠀⠀⠀⠀⠀⠀⠀⠀⠀⠀⠀⠀⠀⠀⠀⠀⠀⠀⠀⠀⠀⠀⠀⠀⠀⠀⠀⠀⠀⢹⣿⣿⣿⣿⣿⣿⣆⠁⠀⠀⠀⠀⠀⠀⠀⠀⠀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⣿⣿⣿⣿⣿⣿⣿⣿⣿⣿⣿⣿⣿⣿⣿⣿⣿⣿⣿⣿⣿⣿⣿⣿⣿⣿⣿⣿⣿⣿⣿⣿⣿⣿⣿⣿⣿⣿⠀⠀⠀⠀⠀⠀⠀⠀⠀⠀⠀⠀⠀⠀⠀⠀⠀⠀⠀⠀⠀⠀⠀⠀⠀⠀⠀⠀⠀⠀⠀⠀⠀⠀⢰⣿⣿⣿⣿⣿⣿⣿⣿⠂⠀⠀⠀⠀⠀⠀⠀⠀⠀</a:t>
            </a:r>
            <a:br/>
            <a:r>
              <a:t>⣿⣿⣿⣿⣿⣿⣿⣿⣿⣿⣿⣿⣿⣿⣿⣿⣿⣿⣿⣿⣿⣿⣿⣿⣿⣿⣿⣿⣿⣿⣿⣿⣿⣿⣿⣿⣿⣿⠀⠀⠀⠀⠀⠀⠀⠀⠀⠀⠀⠀⠰⣦⣤⣀⣀⠀⠀⠀⠀⠀⠀⠀⠀⠀⠀⠀⠀⠀⠀⠀⠀⠀⣼⣿⣿⣿⣿⣿⣿⣿⡿⠀⠀⠀⠀⠀⠀⠀⠀⠀⠀</a:t>
            </a:r>
            <a:br/>
            <a:r>
              <a:t>⣿⣿⣿⣿⣿⣿⣿⣿⣿⣿⣿⣿⣿⣿⣿⣿⣿⣿⣿⣿⣿⣿⣿⣿⣿⣿⣿⣿⣿⣿⣿⣿⣿⣿⣿⣿⣿⡇⠀⠀⠀⠀⠀⠀⠀⠀⠀⠀⠀⠀⠀⠹⠿⣿⣿⣷⣶⣤⣄⡀⠀⠀⠀⠀⠀⠀⠀⠀⠀⠀⢀⣴⣿⣿⢿⣿⣿⣿⣿⣿⣿⠀⠀⠀⠀⠀⠀⠀⠀⠀⠀</a:t>
            </a:r>
            <a:br/>
            <a:r>
              <a:t>⣿⣿⣿⣿⣿⣿⣿⣿⣿⣿⣿⣿⣿⣿⣿⣿⣿⣿⣿⣿⣿⣿⣿⣿⣿⣿⣿⣿⣿⣿⣿⣿⣿⣿⣿⣿⣿⡇⠀⠀⠀⠀⠀⠀⠀⠀⠀⠀⠀⠀⠀⠀⠀⠈⠿⡿⠿⣿⣿⣿⣿⣶⣦⣤⣀⡀⠀⠀⢀⣠⣾⣿⡿⣃⣼⣿⣿⣿⣿⣿⣿⡀⠀⠀⠀⠀⠀⠀⠀⠀⠀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⣿⣿⣿⣿⣿⣿⣿⣿⣿⣿⣿⣿⣿⣿⣿⣿⣿⣿⣿⣿⣿⣿⣿⣿⣿⣿⣿⣿⣿⣿⣿⣿⣿⣿⣿⣿⣿⣿⠀⠀⠀⠀⠀⠀⠀⠀⠀⠀⠀⠀⠀⠀⠀⠀⠀⠀⠀⠀⠉⠛⢿⣎⠋⠙⠛⠿⢿⣶⣿⣿⣿⣿⣿⣿⣿⣿⣿⣿⣿⣿⣿⣿⣷⣄⡀⠀⠀⠀⠀⠀⠀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⣿⣿⣿⣿⣿⣿⣿⣿⣿⣿⣿⣿⣿⣿⣿⣿⣿⣿⣿⣿⣿⣿⣿⣿⣿⣿⣿⣿⣿⣿⣿⣿⣿⣿⣿⣿⣿⣿⠀⠀⠀⠀⠀⠀⠀⠀⠀⠀⠀⠀⠀⠀⠀⠀⠀⠀⠀⠀⠀⠀⠀⠙⠃⠀⠀⠀⠀⠈⠛⣿⣿⣿⣿⣿⣿⣿⣿⣿⣿⣿⣿⣿⣿⣿⣿⣦⣀⣀⣀⣀⡀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⣿⣿⣿⣿⣿⣿⣿⣿⣿⣿⣿⣿⣿⣿⣿⣿⣿⣿⣿⣿⣿⣿⣿⣿⣿⣿⣿⣿⣿⣿⣿⣿⣿⣿⣿⣿⣿⣿⠀⠀⠀⠀⠀⠀⠀⠀⠀⠀⠀⠀⠀⠀⠀⠀⠀⠀⠀⠀⠀⠀⠀⠀⠀⠀⠀⠀⠀⠀⠀⠙⠿⢿⣿⣿⣿⣿⣿⣿⣿⣿⣿⣿⣿⣿⣿⣿⣿⣿⣿⣿⡇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⣿⣿⣿⣿⣿⣿⣿⣿⣿⣿⣿⣿⣿⣿⣿⣿⣿⣿⣿⣿⣿⣿⣿⣿⣿⣿⣿⣿⣿⣿⣿⣿⣿⣿⣿⣿⣿⣿⠀⠀⠀⠀⠀⠀⠀⠀⠀⠀⠀⠀⠀⠀⠀⠀⠀⠀⠀⠀⠀⠀⠀⠀⠀⠀⠀⠀⠀⠀⠀⠀⠀⠀⠀⠈⠛⢿⣿⣿⣿⣿⣿⣿⣿⣿⣿⣿⣿⣿⣿⣿⡇</a:t>
            </a:r>
            <a:br/>
            <a:r>
              <a:t>⣿⣿⣿⣿⣿⣿⣿⣿⠿⠿⠿⠿⠿⣿⣿⣿⣿⣿⣿⣿⣿⣿⣿⣿⣿⣿⣿⣿⣿⣿⣿⣿⣿⣿⣿⣿⣿⡇⠀⠀⠀⠀⠀⠀⠀⠀⠀⠀⠀⠀⠀⠀⠀⠀⠀⠀⠀⠀⠀⠀⠀⠀⠀⠀⠀⠀⠀⠀⠀⠀⠀⠀⠀⠀⠀⢸⣿⣿⡟⠛⠛⠉⠉⠻⢿⣿⣿⣿⣿⣿⡇</a:t>
            </a:r>
            <a:br/>
            <a:r>
              <a:t>⣿⣿⣿⣿⡿⠋⠁⠀⠀⠀⠀⠀⠀⠀⠈⠙⠿⣿⣿⣿⣿⣿⣿⣿⣿⣿⣿⣿⣿⣿⣿⣿⣿⣿⣿⣿⣿⡇⠀⠀⠀⠀⠀⠀⠀⠀⠀⠀⠀⠀⠀⠀⠀⠀⠀⠀⠀⠀⠀⠀⠀⠀⠀⠀⠀⠀⠀⠀⠀⠀⠀⠀⠀⠀⠀⠈⠋⠉⠀⠀⠀⠀⠀⠀⠀⠈⠉⠛⠿⢿⡇</a:t>
            </a:r>
            <a:br/>
            <a:r>
              <a:t>⣿⣿⣿⠋⠀⠀⠀⠀⠀⠀⠀⠀⠀⠀⠀⠀⠀⠙⢿⣿⣿⣿⣿⣿⣿⣿⣿⣿⣿⣿⣿⣿⣿⣿⣿⣿⣿⣿⠀⠀⠀⠀⠀⠀⠀⠀⠀⠀⠀⠀⠀⠀⠀⠀⠀⠀⠀⠀⠀⠀⠀⠀⠀⠀⠀⠀⠀⠀⠀⠀⠀⠀⠀⠀⠀⠀⠀⠀⠀⠀⠀⠀⠀⠀⠀⠀⠀⠀⠀⠀⠁</a:t>
            </a:r>
            <a:br/>
            <a:r>
              <a:t>⣿⣿⠇⠀⠀⠀⠀⠀⠀⠀⠀⠀⠀⠀⠀⠀⠀⠀⠘⣿⣿⣿⣿⣿⣿⣿⣿⣿⣿⣿⣿⣿⣿⣿⣿⣿⣿⣿⠀⠀⠀⠀⠀⠀⠀⠀⠀⠀⠀⠀⠀⠀⠀⠀⠀⠀⠀⠀⠀⠀⠀⠀⠀⠀⠀⠀⠀⠀⠀⠀⠀⠀⠀⠀⠀⠀⠀⠀⠀⠀⠀⠀⠀⠀⠀⠀⠀⠀⠀⠀⠀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⣿⣿⠀⠀⠀⠀⠀⠀⠀⠀⠀⠀⠀⠀⠀⠀⠀⠀⠀⣿⣿⣿⣿⣿⣿⣿⣿⣿⣿⣿⣿⣿⣿⣿⣿⣿⣿⣿⠀⠀⠀⠀⠀⠀⠀⠀⠀⠀⠀⠀⠀⠀⠀⠀⠀⠀⠀⠀⠀⠀⠀⠀⠀⠀⠀⠀⠀⠀⠀⠀⠀⠀⠀⠀⠀⠀⠀⠀⠀⠀⠀⠀⠀⠀⠀⠀⠀⠀⠀⠀⠀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⣿⣿⡀⠀⠀⠀⠀⠀⠀⠀⠀⠀⠀⠀⠀⠀⠀⠀⠀⣿⣿⣿⣿⣿⣿⣿⣿⣿⣿⣿⣿⣿⣿⣿⣿⣿⣿⣿⠀⠀⠀⠀⠀⠀⠀⠀⠀⠀⠀⠀⠀⠀⠀⠀⠀⠀⠀⠀⠀⠀⠀⠀⠀⠀⠀⠀⠀⠀⠀⠀⠀⠀⠀⠀⠀⠀⠀⠀⠀⠀⠀⠀⠀⠀⠀⠀⠀⠀⠀⠀⠀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⣿⣿⣧⠀⠀⠀⠀⠀⠀⠀⠀⠀⠀⠀⠀⠀⠀⠀⣼⣿⣿⣿⣿⣿⣿⣿⣿⣿⣿⣿⣿⣿⣿⣿⣿⣿⣿⣿⠀⠀⠀⠀⠀⠀⠀⠀⠀⠀⠀⠀⠀⠀⠀⠀⠀⠀⠀⠀⠀⠀⠀⠀⠀⠀⠀⠀⠀⠀⠀⠀⠀⠀⠀⠀⠀⠀⠀⠀⠀⠀⠀⠀⠀⠀⠀⠀⠀⠀⠀⠀⠀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⣿⣿⣿⣷⣄⠀⠀⠀⠀⠀⠀⠀⠀⠀⠀⠀⣠⣾⣿⣿⣿⣿⣿⣿⣿⣿⣿⣿⣿⣿⣿⣿⣿⣿⣿⣿⣿⣿⠀⠀⠀⠀⠀⠀⠀⠀⠀⠀⠀⠀⠀⠀⠀⠀⠀⠀⠀⠀⠀⠀⠀⠀⠀⠀⠀⠀⠀⠀⠀⠀⠀⠀⠀⠀⠀⠀⠀⠀⠀⠀⠀⠀⠀⠀⠀⠀⠀⠀⠀⠀⠀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⣿⣿⣿⣿⣿⣿⣶⣤⣄⣀⣀⣀⣀⣤⣴⣾⣿⣿⣿⣿⣿⣿⣿⣿⣿⣿⣿⣿⣿⣿⣿⣿⣿⣿⣿⣿⣿⡇⠀⠀⠀⠀⠀⠀⠀⠀⠀⠀⠀⠀⠀⠀⠀⠀⠀⠀⠀⠀⠀⠀⠀⠀⠀⠀⠀⠀⠀⠀⠀⠀⠀⠀⠀⠀⠀⠀⠀⠀⠀⠀⠀⠀⠀⠀⠀⠀⠀⠀⠀⠀⠀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⣿⣿⣿⣿⣿⣿⣿⣿⣿⣿⣿⣿⣿⣿⣿⣿⣿⣿⣿⣿⣿⣿⣿⣿⣿⣿⣿⣿⣿⣿⣿⣿⣿⣿⣿⣿⣿⣿⣿⣿⣿⣿⣿⣿⣿⣿⣿⡇⠀⠀⠀⠀⠀⠀⠀⠀⠀⠀⠀⢤⣤⣀⣀⡀⠀⠀⠀⠀⠀⠀⠀⠀⠀⠀⠀⠀⠀⠀⠀⠀⢠⣿⣿⣿⣿⣿⣿⣿⣿⣿⡇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⣿⣿⣿⣿⣿⣿⣿⣿⣿⣿⣿⣿⣿⣿⣿⣿⣿⣿⣿⣿⣿⣿⣿⣿⣿⣿⣿⣿⣿⣿⣿⣿⣿⣿⣿⣿⣿⣿⣿⣿⣿⣿⣿⣿⣿⣿⣿⡇⠀⠀⠀⠀⠀⠀⠀⠀⠀⠀⠀⠈⠻⣿⣿⣿⣶⣦⣤⣀⡀⠀⠀⠀⠀⠀⠀⠀⠀⠀⠀⣰⣿⣿⡿⣿⣿⣿⣿⣿⣿⣏⠁</a:t>
            </a:r>
            <a:br/>
            <a:r>
              <a:t>⣿⣿⣿⣿⣿⣿⣿⣿⣿⣿⣿⣿⣿⣿⣿⣿⣿⣿⣿⣿⣿⣿⣿⣿⣿⣿⣿⣿⣿⣿⣿⣿⣿⣿⣿⣿⣿⣿⣿⣿⣿⣿⣿⣿⣿⣿⣿⡇⠀⠀⠀⠀⠀⠀⠀⠀⠀⠀⠀⠀⠀⠀⠙⣿⡿⢿⣿⣿⣿⣿⣶⣦⣤⣀⣀⠀⠀⣠⣼⣿⣿⣟⣥⣾⣿⣿⣿⣿⣿⣿⡀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⣿⣿⣿⣿⣿⣿⣿⣿⣿⣿⣿⣿⣿⣿⣿⣿⣿⣿⣿⣿⣿⣿⣿⣿⣿⣿⣿⣿⣿⣿⣿⣿⣿⣿⣿⣿⣿⣿⣿⣿⣿⣿⣿⣿⣿⣿⣿⡇⠀⠀⠀⠀⠀⠀⠀⠀⠀⠀⠀⠀⠀⠀⠀⠀⠀⠀⠈⠙⠻⠿⣮⣉⠙⠛⠿⠿⣿⣿⣿⣿⣿⣿⣿⣿⣿⣿⣿⣿⣿⣿⠇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⣿⣿⣿⣿⣿⣿⣿⣿⣿⣿⣿⣿⣿⣿⣿⣿⣿⣿⣿⣿⣿⣿⣿⣿⣿⣿⣿⣿⣿⣿⣿⣿⣿⣿⣿⣿⣿⣿⣿⣿⣿⣿⣿⣿⣿⣿⣿⡇⠀⠀⠀⠀⠀⠀⠀⠀⠀⠀⠀⠀⠀⠀⠀⠀⠀⠀⠀⠀⠀⠀⠀⠁⠀⠀⠀⠀⠈⢻⣿⣿⣿⣿⣿⣿⣿⣿⣿⣿⣿⣿⡇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⣿⣿⣿⣿⣿⣿⣿⣿⣿⣿⣿⣿⣿⣿⣿⣿⣿⣿⣿⣿⣿⣿⣿⣿⣿⣿⣿⣿⣿⣿⣿⣿⣿⣿⣿⣿⣿⣿⣿⣿⣿⣿⣿⣿⣿⣿⣿⡇⠀⠀⠀⠀⠀⠀⠀⠀⠀⠀⠀⠀⠀⠀⠀⠀⠀⠀⠀⠀⠀⠀⠀⠀⠀⠀⠀⠀⠀⠀⠙⠿⠿⢿⣿⣿⣿⣿⣿⣿⣿⣿⡇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⣿⣿⣿⣿⣿⣿⣿⣿⣿⣿⣿⣿⣿⣿⣿⣿⣿⣿⣿⣿⣿⣿⣿⣿⣿⣿⣿⣿⣿⣿⣿⣿⣿⣿⣿⣿⣿⣿⣿⣿⣿⣿⣿⣿⣿⣿⣿⡇⠀⠀⠀⠀⠀⠀⠀⠀⠀⠀⠀⠀⠀⠀⠀⠀⠀⠀⠀⠀⠀⠀⠀⠀⠀⠀⠀⠀⠀⠀⠀⠀⠀⠀⠈⠻⢿⣿⣿⣿⣿⣿⡇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⣿⣿⣿⣿⣿⣿⣿⣿⣿⣿⣿⣿⣿⣿⣿⣿⣿⣿⣿⣿⣿⣿⣿⣿⣿⣿⣿⣿⣿⣿⣿⣿⣿⣿⣿⣿⣿⣿⣿⣿⣿⣿⣿⣿⣿⣿⣿⡇⠀⠀⠀⠀⠀⠀⠀⠀⠀⠀⠀⠀⠀⠀⠀⠀⠀⠀⠀⠀⠀⠀⠀⠀⠀⠀⠀⠀⠀⠀⠀⠀⠀⠀⠀⠀⢸⣿⣿⠛⠛⠛⠁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⣿⣿⣿⣿⣿⣿⣿⣿⣿⣿⣿⣿⣿⣿⣿⣿⣿⣿⣿⣿⣿⣿⣿⣿⣿⣿⣿⣿⣿⣿⣿⣿⣿⣿⣿⣿⣿⣿⣿⣿⣿⣿⣿⣿⣿⣿⣿⡇⠀⠀⠀⠀⠀⠀⠀⠀⠀⠀⠀⠀⠀⠀⠀⠀⠀⠀⠀⠀⠀⠀⠀⠀⠀⠀⠀⠀⠀⠀⠀⠀⠀⠀⠀⠀⠈⠋⠀⠀⠀⠀⠀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⣿⣿⣿⣿⣿⣿⣿⣿⣿⣿⣿⣿⣿⣿⡿⠟⠉⠉⠛⠛⠛⠻⠿⣿⣿⣿⣿⣿⣿⣿⣿⣿⣿⣿⣿⣿⣿⣿⣿⣿⣿⣿⣿⣿⣿⣿⣿⡇⠀⠀⠀⠀⠀⠀⠀⠀⠀⠀⠀⠀⠀⠀⠀⠀⠀⠀⠀⠀⠀⠀⠀⠀⠀⠀⠀⠀⠀⠀⠀⠀⠀⠀⠀⠀⠀⠀⠀⠀⠀⠀⠀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⣿⣿⣿⣿⣿⣿⣿⣿⣿⣿⣿⣿⠟⠉⠀⠀⠀⠀⠀⠀⠀⠀⠀⠀⠈⠙⢿⣿⣿⣿⣿⣿⣿⣿⣿⣿⣿⣿⣿⣿⣿⣿⣿⣿⣿⣿⣿⡇⠀⠀⠀⠀⠀⠀⠀⠀⠀⠀⠀⠀⠀⠀⠀⠀⠀⠀⠀⠀⠀⠀⠀⠀⠀⠀⠀⠀⠀⠀⠀⠀⠀⠀⠀⠀⠀⠀⠀⠀⠀⠀⠀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⣿⣿⣿⣿⣿⣿⣿⣿⣿⣿⣿⠃⠀⠀⠀⠀⠀⠀⠀⠀⠀⠀⠀⠀⠀⠀⠀⠹⣿⣿⣿⣿⣿⣿⣿⣿⣿⣿⣿⣿⣿⣿⣿⣿⣿⣿⣿⡇⠀⠀⠀⠀⠀⠀⠀⠀⠀⠀⠀⠀⠀⠀⠀⠀⠀⠀⠀⠀⠀⠀⠀⠀⠀⠀⠀⠀⠀⠀⠀⠀⠀⠀⠀⠀⠀⠀⠀⠀⠀⠀⠀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⣿⣿⣿⣿⣿⣿⣿⣿⣿⣿⡇⠀⠀⠀⠀⠀⠀⠀⠀⠀⠀⠀⠀⠀⠀⠀⠀⠀⢹⣿⣿⣿⣿⣿⣿⣿⣿⣿⣿⣿⣿⣿⣿⣿⣿⣿⣿⡇⠀⠀⠀⠀⠀⠀⠀⠀⠀⠀⠀⠀⠀⠀⠀⠀⠀⠀⠀⠀⠀⠀⠀⠀⠀⠀⠀⠀⠀⠀⠀⠀⠀⠀⠀⠀⠀⠀⠀⠀⠀⠀⠀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⣿⣿⣿⣿⣿⣿⣿⣿⣿⣿⡇⠀⠀⠀⠀⠀⠀⠀⠀⠀⠀⠀⠀⠀⠀⠀⠀⠀⠘⣿⣿⣿⣿⣿⣿⣿⣿⣿⣿⣿⣿⣿⣿⣿⣿⣿⣿⡇⠀⠀⠀⠀⠀⠀⠀⠀⠀⠀⠀⠀⠀⠀⠀⠀⠀⠀⠀⠀⠀⠀⠀⠀⠀⠀⠀⠀⠀⠀⠀⠀⠀⠀⠀⠀⠀⠀⠀⠀⠀⠀⠀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⣿⣿⣿⣿⣿⣿⣿⣿⣿⣿⣇⠀⠀⠀⠀⠀⠀⠀⠀⠀⠀⠀⠀⠀⠀⠀⠀⠀⢰⣿⣿⣿⣿⣿⣿⣿⣿⣿⣿⣿⣿⣿⣿⣿⣿⣿⣿⡇⠀⠀⠀⠀⠀⠀⠀⠀⠀⠀⠀⠀⠀⠀⠀⠀⠀⠀⠀⠀⠀⠀⠀⠀⠀⠀⠀⠀⠀⠀⠀⠀⠀⠀⠀⠀⠀⠀⠀⠀⠀⠀⠀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⣿⣿⣿⣿⣿⣿⣿⣿⣿⣿⣿⣄⠀⠀⠀⠀⠀⠀⠀⠀⠀⠀⠀⠀⠀⠀⠀⢀⣾⣿⣿⣿⣿⣿⣿⣿⣿⣿⣿⣿⣿⣿⣿⣿⣿⣿⣿⡇⠀⠀⠀⠀⠀⠀⠀⠀⠀⠀⠀⠀⠀⠀⠀⠀⠀⠀⠀⠀⠀⠀⠀⠀⠀⠀⠀⠀⠀⠀⠀⠀⠀⠀⠀⠀⠀⠀⠀⠀⠀⠀⠀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⣿⣿⣿⣿⣿⣿⣿⣿⣿⣿⣿⣿⣦⡀⠀⠀⠀⠀⠀⠀⠀⠀⠀⠀⠀⠀⣠⣾⣿⣿⣿⣿⣿⣿⣿⣿⣿⣿⣿⣿⣿⣿⣿⣿⣿⣿⣿⡇⠀⠀⠀⠀⠀⠀⠀⠀⠀⠀⠀⠀⠀⠀⠀⠀⠀⠀⠀⠀⠀⠀⠀⠀⠀⠀⠀⠀⠀⠀⠀⠀⠀⠀⠀⠀⠀⠀⠀⠀⠀⠀⠀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⣿⣿⣿⣿⣿⣿⣿⣿⣿⣿⣿⣿⣿⣿⣷⣦⣤⣀⣀⣀⣀⣀⣠⣤⣶⣿⣿⣿⣿⣿⣿⣿⣿⣿⣿⣿⣿⣿⣿⣿⣿⣿⣿⣿⣿⣿⣿⡇⠀⠀⠀⠀⠀⠀⠀⠀⠀⠀⠀⠀⠀⠀⠀⠀⠀⠀⠀⠀⠀⠀⠀⠀⠀⠀⠀⠀⠀⠀⠀⠀⠀⠀⠀⠀⠀⠀⠀⠀⠀⠀⠀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⣿⣿⣿⣿⣿⣿⣿⣿⣿⣿⣿⣿⣿⣿⣿⣿⣿⣿⣿⣿⣿⣿⣿⣿⣿⣿⣿⣿⣿⣿⣿⣿⣿⣿⣿⣿⣿⣿⣿⣿⣿⣿⣿⣿⣿⣿⣿⣿⣿⣿⣿⣿⡇⠀⠀⠀⠀⠀⠀⠀⠀⠀⠀⠀⠀⠀⠀⠈⠙⠉⠙⠿⣾⣿⣿⠛⠿⠿⣷⣶⣦⣴⣿⣿⣿⣿⣿⣿⣿⣿⡇</a:t>
            </a:r>
            <a:br/>
            <a:r>
              <a:t>⣿⣿⣿⣿⣿⣿⣿⣿⣿⣿⣿⣿⣿⣿⣿⣿⣿⣿⣿⣿⣿⣿⣿⣿⣿⣿⣿⣿⣿⣿⣿⣿⣿⣿⣿⣿⣿⣿⣿⣿⣿⣿⣿⣿⣿⣿⣿⣿⣿⣿⣿⣿⠇⠀⠀⠀⠀⠀⠀⠀⠀⠀⠀⠀⠀⠀⠀⠀⠀⠀⠀⠀⠀⠉⠉⠛⠆⠀⠀⠈⠉⠛⣿⣿⣿⣿⣿⣿⣿⣿⡇</a:t>
            </a:r>
            <a:br/>
            <a:r>
              <a:t>⣿⣿⣿⣿⣿⣿⣿⣿⣿⣿⣿⣿⣿⣿⣿⣿⣿⣿⣿⣿⣿⣿⣿⣿⣿⣿⣿⣿⣿⣿⣿⣿⣿⣿⣿⣿⣿⣿⣿⣿⣿⣿⣿⣿⣿⣿⣿⣿⣿⣿⣿⣿⠆⠀⠀⠀⠀⠀⠀⠀⠀⠀⠀⠀⠀⠀⠀⠀⠀⠀⠀⠀⠀⠀⠀⠀⠀⠀⠀⠀⠀⠀⠙⢿⣿⣿⣿⣿⣿⣿⡇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⣿⣿⣿⣿⣿⣿⣿⣿⣿⣿⣿⣿⣿⣿⣿⣿⣿⣿⣿⣿⣿⣿⣿⣿⣿⣿⣿⣿⣿⣿⣿⣿⣿⣿⣿⣿⣿⣿⣿⣿⣿⣿⣿⣿⣿⣿⣿⣿⣿⣿⣿⣿⠀⠀⠀⠀⠀⠀⠀⠀⠀⠀⠀⠀⠀⠀⠀⠀⠀⠀⠀⠀⠀⠀⠀⠀⠀⠀⠀⠀⠀⠀⠀⠀⠀⠀⠙⠻⣿⣿⡇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⣿⣿⣿⣿⣿⣿⣿⣿⣿⣿⣿⣿⣿⣿⣿⣿⣿⣿⣿⣿⣿⣿⣿⣿⣿⣿⣿⣿⣿⣿⣿⣿⣿⣿⣿⣿⣿⣿⣿⣿⣿⣿⣿⣿⣿⣿⣿⣿⣿⣿⣿⣿⠀⠀⠀⠀⠀⠀⠀⠀⠀⠀⠀⠀⠀⠀⠀⠀⠀⠀⠀⠀⠀⠀⠀⠀⠀⠀⠀⠀⠀⠀⠀⠀⠀⠀⠀⠀⠀⠻⡇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⣿⣿⣿⣿⣿⣿⣿⣿⣿⣿⣿⣿⣿⣿⣿⣿⣿⣿⡿⠟⠁⠀⠀⠁⠈⠉⠙⠻⢿⣿⣿⣿⣿⣿⣿⣿⣿⣿⣿⣿⣿⣿⣿⣿⣿⣿⣿⣿⣿⣿⣿⣿⠀⠀⠀⠀⠀⠀⠀⠀⠀⠀⠀⠀⠀⠀⠀⠀⠀⠀⠀⠀⠀⠀⠀⠀⠀⠀⠀⠀⠀⠀⠀⠀⠀⠀⠀⠀⠀⠀⠀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⣿⣿⣿⣿⣿⣿⣿⣿⣿⣿⣿⣿⣿⣿⣿⣿⠟⠁⠀⠀⠀⠀⠀⠀⠀⠀⠀⠀⠀⠈⠙⢿⣿⣿⣿⣿⣿⣿⣿⣿⣿⣿⣿⣿⣿⣿⣿⣿⣿⣿⣿⣿⠀⠀⠀⠀⠀⠀⠀⠀⠀⠀⠀⠀⠀⠀⠀⠀⠀⠀⠀⠀⠀⠀⠀⠀⠀⠀⠀⠀⠀⠀⠀⠀⠀⠀⠀⠀⠀⠀⠀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⣿⣿⣿⣿⣿⣿⣿⣿⣿⣿⣿⣿⣿⣿⣿⠃⠀⠀⠀⠀⠀⠀⠀⠀⠀⠀⠀⠀⠀⠀⠀⠀⠹⣿⣿⣿⣿⣿⣿⣿⣿⣿⣿⣿⣿⣿⣿⣿⣿⣿⣿⣿⠀⠀⠀⠀⠀⠀⠀⠀⠀⠀⠀⠀⠀⠀⠀⠀⠀⠀⠀⠀⠀⠀⠀⠀⠀⠀⠀⠀⠀⠀⠀⠀⠀⠀⠀⠀⠀⠀⠀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⣿⣿⣿⣿⣿⣿⣿⣿⣿⣿⣿⣿⣿⣿⡟⠀⠀⠀⠀⠀⠀⠀⠀⠀⠀⠀⠀⠀⠀⠀⠀⠀⠀⢹⣿⣿⣿⣿⣿⣿⣿⣿⣿⣿⣿⣿⣿⣿⣿⣿⣿⣿⠀⠀⠀⠀⠀⠀⠀⠀⠀⠀⠀⠀⠀⠀⠀⠀⠀⠀⠀⠀⠀⠀⠀⠀⠀⠀⠀⠀⠀⠀⠀⠀⠀⠀⠀⠀⠀⠀⠀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⣿⣿⣿⣿⣿⣿⣿⣿⣿⣿⣿⣿⣿⣿⣇⠀⠀⠀⠀⠀⠀⠀⠀⠀⠀⠀⠀⠀⠀⠀⠀⠀⠀⠘⣿⣿⣿⣿⣿⣿⣿⣿⣿⣿⣿⣿⣿⣿⣿⣿⣿⣿⠀⠀⠀⠀⠀⠀⠀⠀⠀⠀⠀⠀⠀⠀⠀⠀⠀⠀⠀⠀⠀⠀⠀⠀⠀⠀⠀⠀⠀⠀⠀⠀⠀⠀⠀⠀⠀⠀⠀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⣿⣿⣿⣿⣿⣿⣿⣿⣿⣿⣿⣿⣿⣿⣿⡀⠀⠀⠀⠀⠀⠀⠀⠀⠀⠀⠀⠀⠀⠀⠀⠀⠀⢸⣿⣿⣿⣿⣿⣿⣿⣿⣿⣿⣿⣿⣿⣿⣿⣿⣿⣿⠀⠀⠀⠀⠀⠀⠀⠀⠀⠀⠀⠀⠀⠀⠀⠀⠀⠀⠀⠀⠀⠀⠀⠀⠀⠀⠀⠀⠀⠀⠀⠀⠀⠀⠀⠀⠀⠀⠀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⣿⣿⣿⣿⣿⣿⣿⣿⣿⣿⣿⣿⣿⣿⣿⣷⡀⠀⠀⠀⠀⠀⠀⠀⠀⠀⠀⠀⠀⠀⠀⠀⢀⣾⣿⣿⣿⣿⣿⣿⣿⣿⣿⣿⣿⣿⣿⣿⣿⣿⣿⣿⠀⠀⠀⠀⠀⠀⠀⠀⠀⠀⠀⠀⠀⠀⠀⠀⠀⠀⠀⠀⠀⠀⠀⠀⠀⠀⠀⠀⠀⠀⠀⠀⠀⠀⠀⠀⠀⠀⠀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⣿⣿⣿⣿⣿⣿⣿⣿⣿⣿⣿⣿⣿⣿⣿⣿⣿⣄⡀⠀⠀⠀⠀⠀⠀⠀⠀⠀⠀⠀⠀⣠⣿⣿⣿⣿⣿⣿⣿⣿⣿⣿⣿⣿⣿⣿⣿⣿⣿⣿⣿⣿⠀⠀⠀⠀⠀⠀⠀⠀⠀⠀⠀⠀⠀⠀⠀⠀⠀⠀⠀⠀⠀⠀⠀⠀⠀⠀⠀⠀⠀⠀⠀⠀⠀⠀⠀⠀⠀⠀⠀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⣿⣿⣿⣿⣿⣿⣿⣿⣿⣿⣿⣿⣿⣿⣿⣿⣿⣿⣿⣶⣤⣀⣀⣀⣀⣀⣀⣠⣤⣶⣿⣿⣿⣿⣿⣿⣿⣿⣿⣿⣿⣿⣿⣿⣿⣿⣿⣿⣿⣿⣿⣿⠀⠀⠀⠀⠀⠀⠀⠀⠀⠀⠀⠀⠀⠀⠀⠀⠀⠀⠀⠀⠀⠀⠀⠀⠀⠀⠀⠀⠀⠀⠀⠀⠀⠀⠀⠀⠀⠀⠀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⣿⣿⣿⣿⣿⣿⣿⣿⣿⣿⣿⣿⣿⣿⣿⣿⣿⣿⣿⣿⣿⣿⣿⣿⣿⣿⣿⣿⣿⡿⠀⠙⠟⠛⠻⠿⢿⣿⣿⣿⣿⣿⣿⣿⣿⣿⣿⣿⣿⣿⣿⣿⣿⣿⣿⣿⣿⣿⣿⣿⣿⣿⡇⠀⠀⠀⠀⠀⠀⠀⠀⠀⠀⠀⠀⠀⠀⠀⠀⠀⠀⠀⠀⠀⠀⠀⠀⠀⠀⠀⠀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⣿⣿⣿⣿⣿⣿⣿⣿⣿⣿⣿⣿⣿⣿⣿⣿⣿⣿⣿⣿⣿⣿⣿⣿⣿⡿⠛⠉⠁⠀⠀⠀⠀⠀⠀⠀⠀⠈⠙⢿⣿⣿⣿⣿⣿⣿⣿⣿⣿⣿⣿⣿⣿⣿⣿⣿⣿⣿⣿⣿⣿⣿⡇⠀⠀⠀⠀⠀⠀⠀⠀⠀⠀⠀⠀⠀⠀⠀⠀⠀⠀⠀⠀⠀⠀⠀⠀⠀⠀⠀⠀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⣿⣿⣿⣿⣿⣿⣿⣿⣿⣿⣿⣿⣿⣿⣿⣿⣿⣿⣿⣿⣿⣿⣿⣿⠋⠀⠀⠀⠀⠀⠀⠀⠀⠀⠀⠀⠀⠀⠀⠀⠛⢿⣿⣿⣿⣿⣿⣿⣿⣿⣿⣿⣿⣿⣿⣿⣿⣿⣿⣿⣿⣿⡇⠀⠀⠀⠀⠀⠀⠀⠀⠀⠀⠀⠀⠀⠀⠀⠀⠀⠀⠀⠀⠀⠀⠀⠀⠀⠀⠀⠀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⣿⣿⣿⣿⣿⣿⣿⣿⣿⣿⣿⣿⣿⣿⣿⣿⣿⣿⣿⣿⣿⣿⣿⡇⠀⠀⠀⠀⠀⠀⠀⠀⠀⠀⠀⠀⠀⠀⠀⠀⠀⠀⠹⣿⣿⣿⣿⣿⣿⣿⣿⣿⣿⣿⣿⣿⣿⣿⣿⣿⣿⣿⡇⠀⠀⠀⠀⠀⠀⠀⠀⠀⠀⠀⠀⠀⠀⠀⠀⠀⠀⠀⠀⠀⠀⠀⠀⠀⠀⠀⠀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⣿⣿⣿⣿⣿⣿⣿⣿⣿⣿⣿⣿⣿⣿⣿⣿⣿⣿⣿⣿⣿⣿⣿⡇⠀⠀⠀⠀⠀⠀⠀⠀⠀⠀⠀⠀⠀⠀⠀⠀⠀⠀⠀⢹⣿⣿⣿⣿⣿⣿⣿⣿⣿⣿⣿⣿⣿⣿⣿⣿⣿⣿⡇⠀⠀⠀⠀⠀⠀⠀⠀⠀⠀⠀⠀⠀⠀⠀⠀⠀⠀⠀⠀⠀⠀⠀⠀⠀⠀⠀⠀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⣿⣿⣿⣿⣿⣿⣿⣿⣿⣿⣿⣿⣿⣿⣿⣿⣿⣿⣿⣿⣿⣿⣿⡇⠀⠀⠀⠀⠀⠀⠀⠀⠀⠀⠀⠀⠀⠀⠀⠀⠀⠀⠀⢸⣿⣿⣿⣿⣿⣿⣿⣿⣿⣿⣿⣿⣿⣿⣿⣿⣿⣿⡇⠀⠀⠀⠀⠀⠀⠀⠀⠀⠀⠀⠀⠀⠀⠀⠀⠀⠀⠀⠀⠀⠀⠀⠀⠀⠀⠀⠀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⣿⣿⣿⣿⣿⣿⣿⣿⣿⣿⣿⣿⣿⣿⣿⣿⣿⣿⣿⣿⣿⣿⣿⣿⡄⠀⠀⠀⠀⠀⠀⠀⠀⠀⠀⠀⠀⠀⠀⠀⠀⠀⠀⢸⣿⣿⣿⣿⣿⣿⣿⣿⣿⣿⣿⣿⣿⣿⣿⣿⣿⣿⡇⠀⠀⠀⠀⠀⠀⠀⠀⠀⠀⠀⠀⠀⠀⠀⠀⠀⠀⠀⠀⠀⠀⠀⠀⠀⠀⠀⠀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⣿⣿⣿⣿⣿⣿⣿⣿⣿⣿⣿⣿⣿⣿⣿⣿⣿⣿⣿⣿⣿⣿⣿⣿⣷⡄⠀⠀⠀⠀⠀⠀⠀⠀⠀⠀⠀⠀⠀⠀⠀⠀⢀⣿⣿⣿⣿⣿⣿⣿⣿⣿⣿⣿⣿⣿⣿⣿⣿⣿⣿⣿⡇⠀⠀⠀⠀⠀⠀⠀⠀⠀⠀⠀⠀⠀⠀⠀⠀⠀⠀⠀⠀⠀⠀⠀⠀⠀⠀⠀⠀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⣿⣿⣿⣿⣿⣿⣿⣿⣿⣿⣿⣿⣿⣿⣿⣿⣿⣿⣿⣿⣿⣿⣿⣿⣿⣿⣦⡀⠀⠀⠀⠀⠀⠀⠀⠀⠀⠀⠀⠀⢀⣠⣾⣿⣿⣿⣿⣿⣿⣿⣿⣿⣿⣿⣿⣿⣿⣿⣿⣿⣿⣿⡇⠀⠀⠀⠀⠀⠀⠀⠀⠀⠀⠀⠀⠀⠀⠀⠀⠀⠀⠀⠀⠀⠀⠀⠀⠀⠀⠀⠀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⣿⣿⣿⣿⣿⣿⣿⣿⣿⣿⣿⣿⣿⣿⣿⣿⣿⣿⣿⣿⣿⣿⣿⣿⣿⣿⣿⣿⣶⣤⣄⣀⣀⣀⣀⣀⣀⣠⣤⣶⣿⣿⣿⣿⣿⣿⣿⣿⣿⣿⣿⣿⣿⣿⣿⣿⣿⣿⣿⣿⣿⣿⡇⠀⠀⠀⠀⠀⠀⠀⠀⠀⠀⠀⠀⠀⠀⠀⠀⠀⠀⠀⠀⠀⠀⠀⠀⠀⠀⠀⠀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⣿⣿⣿⣿⣿⣿⣿⣿⣿⣿⣿⣿⣿⣿⣿⣿⣿⣿⣿⣿⣿⣿⣿⣿⣿⣿⣿⣿⣿⣿⣿⣿⣿⣿⣿⣿⣿⣿⣿⣿⣿⣿⣿⣿⣿⣿⣿⣿⣿⣿⣿⣿⣿⣿⣿⣿⣿⣿⣿⣿⣿⣿⣿⣿⣿⣿⣿⠁⠀⠀⠀⠀⠀⠀⠀⠀⠀⠀⠀⠀⠀⠀⠀⠀⠀⠀⠀⠀⠀⠀⠀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⣿⣿⣿⣿⣿⣿⣿⣿⣿⣿⣿⣿⣿⣿⣿⣿⣿⣿⣿⣿⣿⣿⣿⣿⣿⣿⣿⣿⣿⣿⣿⣿⣿⣿⡏⠻⣿⣿⣿⣿⣿⣿⣿⣿⣿⣿⣿⣿⣿⣿⣿⣿⣿⣿⣿⣿⣿⣿⣿⣿⣿⣿⣿⣿⣿⣿⣿⠀⠀⠀⠀⠀⠀⠀⠀⠀⠀⠀⠀⠀⠀⠀⠀⠀⠀⠀⠀⠀⠀⠀⠀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⣿⣿⣿⣿⣿⣿⣿⣿⣿⣿⣿⣿⣿⣿⣿⣿⣿⣿⣿⣿⣿⣿⣿⣿⣿⣿⣿⣿⣿⣿⣿⣿⡿⠿⠇⠀⠙⠉⠉⠙⠛⠻⢿⣿⣿⣿⣿⣿⣿⣿⣿⣿⣿⣿⣿⣿⣿⣿⣿⣿⣿⣿⣿⣿⣿⣿⣿⠀⠀⠀⠀⠀⠀⠀⠀⠀⠀⠀⠀⠀⠀⠀⠀⠀⠀⠀⠀⠀⠀⠀⠀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⣿⣿⣿⣿⣿⣿⣿⣿⣿⣿⣿⣿⣿⣿⣿⣿⣿⣿⣿⣿⣿⣿⣿⣿⣿⣿⣿⣿⣿⡿⠋⠁⠀⠀⠀⠀⠀⠀⠀⠀⠀⠀⠀⠈⢻⣿⣿⣿⣿⣿⣿⣿⣿⣿⣿⣿⣿⣿⣿⣿⣿⣿⣿⣿⣿⣿⣿⠀⠀⠀⠀⠀⠀⠀⠀⠀⠀⠀⠀⠀⠀⠀⠀⠀⠀⠀⠀⠀⠀⠀⠀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⣿⣿⣿⣿⣿⣿⣿⣿⣿⣿⣿⣿⣿⣿⣿⣿⣿⣿⣿⣿⣿⣿⣿⣿⣿⣿⣿⣿⠋⠀⠀⠀⠀⠀⠀⠀⠀⠀⠀⠀⠀⠀⠀⠀⠀⢻⣿⣿⣿⣿⣿⣿⣿⣿⣿⣿⣿⣿⣿⣿⣿⣿⣿⣿⣿⣿⣿⠀⠀⠀⠀⠀⠀⠀⠀⠀⠀⠀⠀⠀⠀⠀⠀⠀⠀⠀⠀⠀⠀⠀⠀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⣿⣿⣿⣿⣿⣿⣿⣿⣿⣿⣿⣿⣿⣿⣿⣿⣿⣿⣿⣿⣿⣿⣿⣿⣿⣿⣿⡏⠀⠀⠀⠀⠀⠀⠀⠀⠀⠀⠀⠀⠀⠀⠀⠀⠀⠘⣿⣿⣿⣿⣿⣿⣿⣿⣿⣿⣿⣿⣿⣿⣿⣿⣿⣿⣿⣿⣿⠀⠀⠀⠀⠀⠀⠀⠀⠀⠀⠀⠀⠀⠀⠀⠀⠀⠀⠀⠀⠀⠀⠀⠀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⣿⣿⣿⣿⣿⣿⣿⣿⣿⣿⣿⣿⣿⣿⣿⣿⣿⣿⣿⣿⣿⣿⣿⣿⣿⣿⣿⣇⠀⠀⠀⠀⠀⠀⠀⠀⠀⠀⠀⠀⠀⠀⠀⠀⠀⠀⣿⣿⣿⣿⣿⣿⣿⣿⣿⣿⣿⣿⣿⣿⣿⣿⣿⣿⣿⣿⣿⠀⠀⠀⠀⠀⠀⠀⠀⠀⠀⠀⠀⠀⠀⠀⠀⠀⠀⠀⠀⠀⠀⠀⠀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⣿⣿⣿⣿⣿⣿⣿⣿⣿⣿⣿⣿⣿⣿⣿⣿⣿⣿⣿⣿⣿⣿⣿⣿⣿⣿⣿⣿⡀⠀⠀⠀⠀⠀⠀⠀⠀⠀⠀⠀⠀⠀⠀⠀⠀⠀⣿⣿⣿⣿⣿⣿⣿⣿⣿⣿⣿⣿⣿⣿⣿⣿⣿⣿⣿⣿⣿⠀⠀⠀⠀⠀⠀⠀⠀⠀⠀⠀⠀⠀⠀⠀⠀⠀⠀⠀⠀⠀⠀⠀⠀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⣿⣿⣿⣿⣿⣿⣿⣿⣿⣿⣿⣿⣿⣿⣿⣿⣿⣿⣿⣿⣿⣿⣿⣿⣿⣿⣿⣿⣧⠀⠀⠀⠀⠀⠀⠀⠀⠀⠀⠀⠀⠀⠀⠀⠀⣸⣿⣿⣿⣿⣿⣿⣿⣿⣿⣿⣿⣿⣿⣿⣿⣿⣿⣿⣿⣿⣿⠀⠀⠀⠀⠀⠀⠀⠀⠀⠀⠀⠀⠀⠀⠀⠀⠀⠀⠀⠀⠀⠀⠀⠀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⣿⣿⣿⣿⣿⣿⣿⣿⣿⣿⣿⣿⣿⣿⣿⣿⣿⣿⣿⣿⣿⣿⣿⣿⣿⣿⣿⣿⣿⣦⠀⠀⠀⠀⠀⠀⠀⠀⠀⠀⠀⠀⠀⠀⣰⣿⣿⣿⣿⣿⣿⣿⣿⣿⣿⣿⣿⣿⣿⣿⣿⣿⣿⣿⣿⣿⣿⠀⠀⠀⠀⠀⠀⠀⠀⠀⠀⠀⠀⠀⠀⠀⠀⠀⠀⠀⠀⠀⠀⠀⠀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⣿⣿⣿⣿⣿⣿⣿⣿⣿⣿⣿⣿⣿⣿⣿⣿⣿⣿⣿⣿⣿⣿⣿⣿⣿⣿⣿⣿⣿⣿⣷⣄⠀⠀⠀⠀⠀⠀⠀⠀⠀⠀⣠⣾⣿⣿⣿⣿⣿⣿⣿⣿⣿⣿⣿⣿⣿⣿⣿⣿⣿⣿⣿⣿⣿⣿⣿⠀⠀⠀⠀⠀⠀⠀⠀⠀⠀⠀⠀⠀⠀⠀⠀⠀⠀⠀⠀⠀⠀⠀⠀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⣿⣿⣿⣿⣿⣿⣿⣿⣿⣿⣿⣿⣿⣿⣿⣿⣿⣿⣿⣿⣿⣿⣿⣿⣿⣿⣿⣿⣿⣿⣿⣿⣿⣶⣤⣄⣀⣀⣀⣤⣴⣿⣿⣿⣿⣿⣿⣿⣿⣿⣿⣿⣿⣿⣿⣿⣿⣿⣿⣿⣿⣿⣿⣿⣿⣿⣿⠀⠀⠀⠀⠀⠀⠀⠀⠀⠀⠀⠀⠀⠀⠀⠀⠀⠀⠀⠀⠀⠀⠀⠀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⣿⣿⣿⣿⣿⣿⣿⣿⣿⣿⣿⣿⣿⣿⣿⣿⣿⣿⣿⣿⣿⣿⣿⣿⣿⣿⣿⣿⣿⣿⣿⣿⣿⣿⣿⣿⣿⣿⣿⣿⣿⣿⣿⡟⢻⣿⣿⣿⣿⣿⣿⣿⣿⣿⣿⣿⣿⣿⣿⣿⣿⣿⣿⣿⣿⣿⣿⣿⣿⣿⣿⣿⣿⣿⣿⣿⠀⠀⠀⠀⠀⠀⠀⠀⠀⠀⠀⠀⠀⠀⠀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⣿⣿⣿⣿⣿⣿⣿⣿⣿⣿⣿⣿⣿⣿⣿⣿⣿⣿⣿⣿⣿⣿⣿⣿⣿⣿⣿⣿⣿⣿⣿⣿⣿⣿⣿⣿⣿⣿⣿⣿⣿⣿⣿⣿⡀⢻⠿⠿⠿⢿⣿⣿⣿⣿⣿⣿⣿⣿⣿⣿⣿⣿⣿⣿⣿⣿⣿⣿⣿⣿⣿⣿⣿⣿⣿⣿⠀⠀⠀⠀⠀⠀⠀⠀⠀⠀⠀⠀⠀⠀⠀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⣿⣿⣿⣿⣿⣿⣿⣿⣿⣿⣿⣿⣿⣿⣿⣿⣿⣿⣿⣿⣿⣿⣿⣿⣿⣿⣿⣿⣿⣿⣿⣿⣿⣿⣿⣿⣿⣿⣿⠿⠛⠉⠉⠁⠀⠀⠀⠀⠀⠀⠀⠈⠙⠿⣿⣿⣿⣿⣿⣿⣿⣿⣿⣿⣿⣿⣿⣿⣿⣿⣿⣿⣿⣿⣿⣿⠀⠀⠀⠀⠀⠀⠀⠀⠀⠀⠀⠀⠀⠀⠀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⣿⣿⣿⣿⣿⣿⣿⣿⣿⣿⣿⣿⣿⣿⣿⣿⣿⣿⣿⣿⣿⣿⣿⣿⣿⣿⣿⣿⣿⣿⣿⣿⣿⣿⣿⣿⣿⠟⠁⠀⠀⠀⠀⠀⠀⠀⠀⠀⠀⠀⠀⠀⠀⠀⠙⣿⣿⣿⣿⣿⣿⣿⣿⣿⣿⣿⣿⣿⣿⣿⣿⣿⣿⣿⣿⣿⠀⠀⠀⠀⠀⠀⠀⠀⠀⠀⠀⠀⠀⠀⠀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⣿⣿⣿⣿⣿⣿⣿⣿⣿⣿⣿⣿⣿⣿⣿⣿⣿⣿⣿⣿⣿⣿⣿⣿⣿⣿⣿⣿⣿⣿⣿⣿⣿⣿⣿⣿⡇⠀⠀⠀⠀⠀⠀⠀⠀⠀⠀⠀⠀⠀⠀⠀⠀⠀⠀⢹⣿⣿⣿⣿⣿⣿⣿⣿⣿⣿⣿⣿⣿⣿⣿⣿⣿⣿⣿⣿⠀⠀⠀⠀⠀⠀⠀⠀⠀⠀⠀⠀⠀⠀⠀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⣿⣿⣿⣿⣿⣿⣿⣿⣿⣿⣿⣿⣿⣿⣿⣿⣿⣿⣿⣿⣿⣿⣿⣿⣿⣿⣿⣿⣿⣿⣿⣿⣿⣿⣿⣿⡇⠀⠀⠀⠀⠀⠀⠀⠀⠀⠀⠀⠀⠀⠀⠀⠀⠀⠀⠈⣿⣿⣿⣿⣿⣿⣿⣿⣿⣿⣿⣿⣿⣿⣿⣿⣿⣿⣿⣿⠀⠀⠀⠀⠀⠀⠀⠀⠀⠀⠀⠀⠀⠀⠀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⣿⣿⣿⣿⣿⣿⣿⣿⣿⣿⣿⣿⣿⣿⣿⣿⣿⣿⣿⣿⣿⣿⣿⣿⣿⣿⣿⣿⣿⣿⣿⣿⣿⣿⣿⣿⣿⡀⠀⠀⠀⠀⠀⠀⠀⠀⠀⠀⠀⠀⠀⠀⠀⠀⠀⢰⣿⣿⣿⣿⣿⣿⣿⣿⣿⣿⣿⣿⣿⣿⣿⣿⣿⣿⣿⣿⠀⠀⠀⠀⠀⠀⠀⠀⠀⠀⠀⠀⠀⠀⠀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⣿⣿⣿⣿⣿⣿⣿⣿⣿⣿⣿⣿⣿⣿⣿⣿⣿⣿⣿⣿⣿⣿⣿⣿⣿⣿⣿⣿⣿⣿⣿⣿⣿⣿⣿⣿⣿⣧⠀⠀⠀⠀⠀⠀⠀⠀⠀⠀⠀⠀⠀⠀⠀⠀⠀⣾⣿⣿⣿⣿⣿⣿⣿⣿⣿⣿⣿⣿⣿⣿⣿⣿⣿⣿⣿⣿⠀⠀⠀⠀⠀⠀⠀⠀⠀⠀⠀⠀⠀⠀⠀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⣿⣿⣿⣿⣿⣿⣿⣿⣿⣿⣿⣿⣿⣿⣿⣿⣿⣿⣿⣿⣿⣿⣿⣿⣿⣿⣿⣿⣿⣿⣿⣿⣿⣿⣿⣿⣿⣿⣷⡀⠀⠀⠀⠀⠀⠀⠀⠀⠀⠀⠀⠀⠀⠀⣼⣿⣿⣿⣿⣿⣿⣿⣿⣿⣿⣿⣿⣿⣿⣿⣿⣿⣿⣿⣿⣿⠀⠀⠀⠀⠀⠀⠀⠀⠀⠀⠀⠀⠀⠀⠀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⣿⣿⣿⣿⣿⣿⣿⣿⣿⣿⣿⣿⣿⣿⣿⣿⣿⣿⣿⣿⣿⣿⣿⣿⣿⣿⣿⣿⣿⣿⣿⣿⣿⣿⣿⣿⣿⣿⣿⣿⣄⠀⠀⠀⠀⠀⠀⠀⠀⠀⠀⣀⣤⣾⣿⣿⣿⣿⣿⣿⣿⣿⣿⣿⣿⣿⣿⣿⣿⣿⣿⣿⣿⣿⣿⣿⠀⠀⠀⠀⠀⠀⠀⠀⠀⠀⠀⠀⠀⠀⠀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⣿⣿⣿⣿⣿⣿⣿⣿⣿⣿⣿⣿⣿⣿⣿⣿⣿⣿⣿⣿⣿⣿⣿⣿⣿⣿⣿⣿⣿⣿⣿⣿⣿⣿⣿⣿⣿⣿⣿⣿⣿⣿⣶⣤⣀⣀⣀⣀⣤⣴⣾⣿⣿⣿⣿⣿⣿⣿⣿⣿⣿⣿⣿⣿⣿⣿⣿⣿⣿⣿⣿⣿⣿⣿⣿⣿⠀⠀⠀⠀⠀⠀⠀⠀⠀⠀⠀⠀⠀⠀⠀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⠀⠀⠀⠀⠀⠀⠀⠀⠀⠀⠀⠀⠀⠀⠀⠀⠀⠀⠀⠀⠀⠀⠀⠀⠀⠀⠀⠀⠀⠀⠀⠀⠀⠀⠀⠀⠀⠀⠀⠀⠀⠀⠀⠀⠀⠀⠀⠀⠀⠀⠀⠀⠀⠀⠀⠀⠀⠀⣀⣤⣤⣤⣀⠀⠀⠀⠀⠀⠀⠀⠀⠀⠀⠀⠀⠀⠀⠀⠀⠀⠀⠀⠀⠀⠀⠀⠀⠀⠀⠀⠀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⠀⠀⠀⠀⠀⠀⠀⠀⠀⠀⠀⠀⠀⠀⠀⠀⠀⠀⠀⠀⠀⠀⠀⠀⠀⠀⠀⠀⠀⠀⠀⠀⠀⠀⠀⠀⠀⠀⠀⠀⠀⠀⠀⠀⠀⠀⠀⠀⠀⠀⠀⢠⣤⠀⠀⠀⣠⣾⣿⣿⣿⡿⠛⠻⠶⠤⠀⠀⠀⠀⠀⠀⠀⠀⠀⠀⠀⠀⠀⠀⠀⠀⠀⠀⠀⠀⠀⠀⠀⠀⠀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⠀⠀⠀⠀⠀⠀⠀⠀⠀⠀⠀⠀⠀⠀⠀⠀⠀⠀⠀⠀⠀⠀⠀⠀⠀⠀⠀⠀⠀⠀⠀⠀⠀⠀⠀⠀⠀⠀⠀⠀⠀⠀⠀⠀⠀⠀⠀⠀⠀⠀⠀⢈⣛⣿⣴⣾⣿⣿⣿⣿⣿⣿⣀⣀⣀⠀⠀⠀⠀⠀⠀⠀⠀⠀⠀⠀⠀⠀⠀⠀⠀⠀⠀⠀⠀⠀⠀⠀⠀⠀⠀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⠀⠀⠀⠀⠀⠀⠀⠀⠀⠀⠀⠀⠀⠀⠀⠀⠀⠀⠀⠀⠀⠀⠀⠀⠀⠀⠀⠀⠀⠀⠀⠀⠀⠀⠀⠀⠀⠀⠀⠀⠀⠀⠀⠀⠀⠀⠀⠀⠀⠀⠀⠙⠻⠿⣿⣿⣿⣿⣿⣿⣿⣿⣿⣿⣿⣿⣷⣤⡀⠀⠀⠀⠀⠀⠀⠀⠀⠀⠀⠀⠀⠀⠀⠀⠀⠀⠀⠀⠀⠀⠀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⠀⠀⠀⠀⠀⠀⠀⠀⠀⠀⠀⠀⠀⠀⠀⠀⠀⠀⠀⠀⠀⠀⠀⠀⠀⠀⠀⠀⠀⠀⠀⠀⠀⠀⠀⠀⠀⠀⠀⠀⠀⠀⠀⠀⠀⠀⠀⠀⠀⠀⠀⠀⠀⠀⠀⣠⣾⣿⢿⣿⣿⣿⣿⣿⣿⣿⣿⣿⡿⡇⠀⠀⠀⠀⠀⠀⠀⠀⠀⠀⠀⠀⠀⠀⠀⠀⠀⠀⠀⠀⠀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⠀⠀⠀⠀⠀⠀⠀⠀⠀⠀⠀⠀⠀⠀⠀⠀⠀⠀⠀⠀⠀⠀⠀⠀⠀⠀⠀⠀⠀⠀⠀⠀⠀⠀⠀⠀⠀⠀⠀⠀⠀⠀⠀⠀⠀⠀⠀⠀⠀⠀⠀⠀⠀⠀⠀⠙⠻⣷⣼⣿⣿⣿⣯⠙⠋⠉⠁⠀⠀⠀⠀⠀⠀⠀⠀⠀⠀⠀⠀⠀⠀⠀⠀⠀⠀⠀⠀⠀⠀⠀⠀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⠀⠀⠀⠀⠀⠀⠀⠀⠀⠀⠀⠀⠀⠀⠀⠀⠀⠀⠀⠀⠀⠀⠀⠀⠀⠀⠀⠀⠀⠀⠀⠀⠀⠀⠀⠀⠀⠀⠀⠀⠀⠀⠀⠀⠀⠀⠀⠀⠀⠀⠀⠀⠀⠀⠀⠀⠀⣿⣿⣿⣿⣿⣿⣧⠀⣴⣿⣦⣄⠀⠀⠀⠀⠀⠀⠀⠀⠀⠀⠀⠀⠀⠀⠀⠀⠀⠀⠀⠀⠀⠀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⠀⠀⠀⠀⠀⠀⠀⠀⠀⠀⠀⠀⠀⠀⠀⠀⠀⠀⠀⠀⠀⠀⠀⠀⠀⠀⠀⠀⠀⠀⠀⠀⠀⠀⠀⠀⠀⠀⠀⠀⠀⠀⠀⠀⠀⠀⠀⠀⠀⠀⠀⠀⠀⠀⠀⠀⠀⠙⣿⣿⣿⣿⣿⣿⣾⣿⣿⣿⣿⠀⠀⠀⠀⠀⠀⠀⠀⠀⠀⠀⠀⠀⠀⠀⠀⠀⠀⠀⠀⠀⠀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⠀⠀⠀⠀⠀⠀⠀⠀⠀⠀⠀⠀⠀⠀⠀⠀⠀⠀⠀⠀⠀⠀⠀⠀⠀⠀⠀⠀⠀⠀⠀⠀⠀⠀⠀⠀⠀⠀⠀⠀⠀⠀⠀⠀⠀⠀⠀⠀⠀⠀⠀⠀⠀⠀⠀⠀⠀⣰⡿⠃⢹⣿⣿⣿⣿⣯⣿⣿⡟⠻⠿⢭⣍⡉⠁⠀⠀⠀⢀⣀⣀⣀⣀⣀⣀⡀⠀⠀⠀⠀⠀</a:t>
            </a:r>
            <a:br/>
            <a:r>
              <a:t>⠀⠀⠀⠀⠀⠀⠀⠀⠀⠀⠀⠀⠀⠀⠀⠀⠀⠀⠀⠀⠀⠀⠀⠀⠀⠀⠀⠀⠀⠀⠀⠀⠀⠀⠀⠀⠀⠀⢀⠀⠀⠀⠀⠀⠀⠀⠀⠀⠀⠀⠀⠀⠀⠀⠀⢀⣴⡟⠁⣠⣿⣿⣿⣿⣿⣿⣿⣿⣿⣿⣿⣿⣿⣿⣷⣶⣿⣿⣿⣿⣿⣿⣿⣿⣿⣧⣄⡀⠀⠀⠀</a:t>
            </a:r>
            <a:br/>
            <a:r>
              <a:t>⠀⠀⠀⠀⠀⠀⠀⠀⠀⠀⠀⠀⠀⠀⠀⠀⠀⠀⠀⠀⠀⠀⠀⠀⠀⠀⠀⠀⠀⠀⠀⠀⠀⠀⠀⠀⠀⠈⠻⠿⠿⣿⣿⣿⣷⣶⣶⣶⣶⣶⣦⣤⣤⣤⣴⣿⣿⣤⣾⣿⣿⣿⣿⣿⣿⣿⣿⣿⣿⣿⣿⣿⣿⣿⣿⣿⣿⣿⣿⣿⣿⣿⣿⣿⣿⣿⣿⣷⣶⡤⠀</a:t>
            </a:r>
            <a:br/>
            <a:r>
              <a:t>⠀⠀⠀⠀⠀⠀⠀⠀⠀⠀⠀⠀⠀⠀⠀⠀⠀⠀⠀⠀⠀⠀⠀⠀⠀⠀⠀⠀⠀⠀⠀⠀⠀⠀⠀⠀⠀⠀⠀⠀⠀⠙⠉⠉⠉⠉⠛⠛⠛⠻⠏⠉⠉⠉⠉⠉⣹⣿⣿⣿⣿⣿⣿⣿⣿⣿⡟⠛⠛⠿⣿⣿⣿⣿⣿⣿⣿⣿⣿⣿⣿⣿⣿⣿⣿⣿⣿⣿⣿⣷⠀</a:t>
            </a:r>
            <a:br/>
            <a:r>
              <a:t>⠀⠀⠀⠀⠀⠀⠀⠀⠀⠀⠀⠀⠀⠀⠀⠀⠀⠀⠀⠀⠀⠀⠀⠀⠀⠀⠀⠀⠀⠀⠀⠀⠀⠀⠀⠀⠀⠀⠀⠀⠀⠀⠀⠀⠀⠀⠀⠀⠀⠀⠀⠀⠀⠀⠀⠀⠈⠉⠉⠉⠀⠀⠉⠀⢹⣿⡇⠀⠀⠀⠀⠉⠛⠻⠿⠿⠿⢿⣿⣿⣿⣿⣿⣿⣿⣿⣿⡻⠯⠖⠀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⠀⠀⠀⠀⠀⠀⠀⠀⠀⠀⠀⠀⠀⠀⠀⠀⠀⠀⠀⠀⠀⠀⠀⠀⠀⠀⠀⠀⠀⠀⠀⠀⠀⠀⠀⠀⠀⠀⠀⠀⠀⠀⠀⠀⠀⠀⠀⠀⠀⠀⠀⠀⠀⠀⠀⠀⠀⠀⠀⠀⠀⠀⠀⠀⠸⣿⠇⠀⠀⠀⠀⠀⠀⠀⠀⠀⠀⠀⠀⠀⠉⠙⠻⠛⠿⠛⠈⠀⠀⠀⠀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⣿⣿⣿⣿⣿⣿⣿⣿⣿⣿⣿⣿⣿⣿⣿⣿⣿⣿⣿⣿⣿⣿⣿⣿⣿⣿⣿⣿⣿⣿⣿⣿⣿⣿⣿⣿⣿⣿⣿⣿⣿⣿⣿⣿⠉⢿⣿⣿⣿⣿⣿⣿⣿⣿⣿⣿⣿⣿⣿⣿⣿⣿⣿⣿⣿⣿⣿⣿⣿⣿⣿⣿⣿⣿⣿⣿⣿⣿⣿⡇⠀⠀⠀⠀⠀⠀⠀⠀⠀⠀⠀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⣿⣿⣿⣿⣿⣿⣿⣿⣿⣿⣿⣿⣿⣿⣿⣿⣿⣿⣿⣿⣿⣿⣿⣿⣿⣿⣿⣿⣿⣿⣿⣿⣿⣿⣿⣿⣿⣿⣿⣿⣿⣿⣿⣿⡇⠸⠿⠿⠿⠿⣿⣿⣿⣿⣿⣿⣿⣿⣿⣿⣿⣿⣿⣿⣿⣿⣿⣿⣿⣿⣿⣿⣿⣿⣿⣿⣿⣿⣿⡇⠀⠀⠀⠀⠀⠀⠀⠀⠀⠀⠀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⣿⣿⣿⣿⣿⣿⣿⣿⣿⣿⣿⣿⣿⣿⣿⣿⣿⣿⣿⣿⣿⣿⣿⣿⣿⣿⣿⣿⣿⣿⣿⣿⣿⣿⣿⣿⣿⣿⣿⠟⠋⠉⠁⠀⠀⠀⠀⠀⠀⠀⠀⠀⠉⠻⣿⣿⣿⣿⣿⣿⣿⣿⣿⣿⣿⣿⣿⣿⣿⣿⣿⣿⣿⣿⣿⣿⣿⣿⣿⡇⠀⠀⠀⠀⠀⠀⠀⠀⠀⠀⠀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⣿⣿⣿⣿⣿⣿⣿⣿⣿⣿⣿⣿⣿⣿⣿⣿⣿⣿⣿⣿⣿⣿⣿⣿⣿⣿⣿⣿⣿⣿⣿⣿⣿⣿⣿⣿⣿⠋⠀⠀⠀⠀⠀⠀⠀⠀⠀⠀⠀⠀⠀⠀⠀⠀⠘⣿⣿⣿⣿⣿⣿⣿⣿⣿⣿⣿⣿⣿⣿⣿⣿⣿⣿⣿⣿⣿⣿⣿⣿⡇⠀⠀⠀⠀⠀⠀⠀⠀⠀⠀⠀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⣿⣿⣿⣿⣿⣿⣿⣿⣿⣿⣿⣿⣿⣿⣿⣿⣿⣿⣿⣿⣿⣿⣿⣿⣿⣿⣿⣿⣿⣿⣿⣿⣿⣿⣿⣿⡇⠀⠀⠀⠀⠀⠀⠀⠀⠀⠀⠀⠀⠀⠀⠀⠀⠀⠀⢸⣿⣿⣿⣿⣿⣿⣿⣿⣿⣿⣿⣿⣿⣿⣿⣿⣿⣿⣿⣿⣿⣿⣿⡇⠀⠀⠀⠀⠀⠀⠀⠀⠀⠀⠀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⣿⣿⣿⣿⣿⣿⣿⣿⣿⣿⣿⣿⣿⣿⣿⣿⣿⣿⣿⣿⣿⣿⣿⣿⣿⣿⣿⣿⣿⣿⣿⣿⣿⣿⣿⣿⡇⠀⠀⠀⠀⠀⠀⠀⠀⠀⠀⠀⠀⠀⠀⠀⠀⠀⠀⠈⣿⣿⣿⣿⣿⣿⣿⣿⣿⣿⣿⣿⣿⣿⣿⣿⣿⣿⣿⣿⣿⣿⣿⡇⠀⠀⠀⠀⠀⠀⠀⠀⠀⠀⠀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⣿⣿⣿⣿⣿⣿⣿⣿⣿⣿⣿⣿⣿⣿⣿⣿⣿⣿⣿⣿⣿⣿⣿⣿⣿⣿⣿⣿⣿⣿⣿⣿⣿⣿⣿⣿⣇⠀⠀⠀⠀⠀⠀⠀⠀⠀⠀⠀⠀⠀⠀⠀⠀⠀⠀⢀⣿⣿⣿⣿⣿⣿⣿⣿⣿⣿⣿⣿⣿⣿⣿⣿⣿⣿⣿⣿⣿⣿⣿⡇⠀⠀⠀⠀⠀⠀⠀⠀⠀⠀⠀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⣿⣿⣿⣿⣿⣿⣿⣿⣿⣿⣿⣿⣿⣿⣿⣿⣿⣿⣿⣿⣿⣿⣿⣿⣿⣿⣿⣿⣿⣿⣿⣿⣿⣿⣿⣿⣿⡀⠀⠀⠀⠀⠀⠀⠀⠀⠀⠀⠀⠀⠀⠀⠀⠀⠀⢸⣿⣿⣿⣿⣿⣿⣿⣿⣿⣿⣿⣿⣿⣿⣿⣿⣿⣿⣿⣿⣿⣿⣿⡇⠀⠀⠀⠀⠀⠀⠀⠀⠀⠀⠀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⣿⣿⣿⣿⣿⣿⣿⣿⣿⣿⣿⣿⣿⣿⣿⣿⣿⣿⣿⣿⣿⣿⣿⣿⣿⣿⣿⣿⣿⣿⣿⣿⣿⣿⣿⣿⣿⣷⠀⠀⠀⠀⠀⠀⠀⠀⠀⠀⠀⠀⠀⠀⠀⠀⢀⣿⣿⣿⣿⣿⣿⣿⣿⣿⣿⣿⣿⣿⣿⣿⣿⣿⣿⣿⣿⣿⣿⣿⣿⡇⠀⠀⠀⠀⠀⠀⠀⠀⠀⠀⠀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⣿⣿⣿⣿⣿⣿⣿⣿⣿⣿⣿⣿⣿⣿⣿⣿⣿⣿⣿⣿⣿⣿⣿⣿⣿⣿⣿⣿⣿⣿⣿⣿⣿⣿⣿⣿⣿⣿⣷⡀⠀⠀⠀⠀⠀⠀⠀⠀⠀⠀⠀⠀⠀⢀⣾⣿⣿⣿⣿⣿⣿⣿⣿⣿⣿⣿⣿⣿⣿⣿⣿⣿⣿⣿⣿⣿⣿⣿⣿⡇⠀⠀⠀⠀⠀⠀⠀⠀⠀⠀⠀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⣿⣿⣿⣿⣿⣿⣿⣿⣿⣿⣿⣿⣿⣿⣿⣿⣿⣿⣿⣿⣿⣿⣿⣿⣿⣿⣿⣿⣿⣿⣿⣿⣿⣿⣿⣿⣿⣿⣿⣿⣦⡀⠀⠀⠀⠀⢀⣀⣀⣀⣀⣠⣴⣿⣿⣿⣿⣿⣿⣿⣿⣿⣿⣿⣿⣿⣿⣿⣿⣿⣿⣿⣿⣿⣿⣿⣿⣿⣿⡇⠀⠀⠀⠀⠀⠀⠀⠀⠀⠀⠀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⣿⣿⣿⣿⣿⣿⣿⣿⣿⣿⣿⣿⣿⣿⣿⣿⣿⣿⣿⣿⣿⣿⣿⣿⣿⣿⣿⣿⣿⣿⣿⣿⣿⣿⣿⣿⣿⣿⣿⣿⣿⣿⣿⣷⣾⣿⣿⣿⣿⣿⣿⣿⣿⣿⣿⣿⣿⣿⣿⣿⣿⣿⣿⣿⣿⣿⣿⣿⣿⣿⣿⣿⣿⣿⣿⣿⣿⣿⣿⡇⠀⠀⠀⠀⠀⠀⠀⠀⠀⠀⠀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⣿⣿⣿⣿⣿⣿⣿⣿⣿⣿⣿⣿⣿⣿⣿⣿⣿⣿⣿⣿⣿⣿⣿⣿⣿⣿⣿⣿⣿⣿⣿⣿⣿⣿⣿⣿⣿⣿⣿⣿⣿⣿⣿⣿⣿⣿⣿⣿⣿⣿⣿⣿⣿⣿⣿⣿⣿⣿⣿⣿⣿⣿⣿⣿⣿⣿⣿⣿⣿⣿⣿⣿⣿⣿⣿⣿⣿⣿⣿⣿⣿⣿⣿⣿⣿⡟⠀⠀⠀⠀⠀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⣿⣿⣿⣿⣿⣿⣿⣿⣿⣿⣿⣿⣿⣿⣿⣿⣿⣿⣿⣿⣿⣿⣿⣿⣿⣿⣿⣿⣿⣿⣿⣿⣿⣿⣿⣿⣿⣿⣿⣿⣿⣿⣿⣿⣿⡿⢿⣿⣿⣿⣿⣿⣿⣿⣿⣿⣿⣿⣿⣿⣿⣿⣿⣿⣿⣿⣿⣿⣿⣿⣿⣿⣿⣿⣿⣿⣿⣿⣿⣿⣿⣿⣿⣿⣿⡇⠀⠀⠀⠀⠀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⣿⣿⣿⣿⣿⣿⣿⣿⣿⣿⣿⣿⣿⣿⣿⣿⣿⣿⣿⣿⣿⣿⣿⣿⣿⣿⣿⣿⣿⣿⣿⣿⣿⣿⣿⣿⣿⣿⣿⣿⣿⣿⣿⣿⣿⡇⠈⣿⣿⣿⣿⣿⣿⣿⣿⣿⣿⣿⣿⣿⣿⣿⣿⣿⣿⣿⣿⣿⣿⣿⣿⣿⣿⣿⣿⣿⣿⣿⣿⣿⣿⣿⣿⣿⣿⡇⠀⠀⠀⠀⠀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⣿⣿⣿⣿⣿⣿⣿⣿⣿⣿⣿⣿⣿⣿⣿⣿⣿⣿⣿⣿⣿⣿⣿⣿⣿⣿⣿⣿⣿⣿⣿⣿⣿⣿⣿⣿⣿⣿⣿⣿⠿⠿⠿⠿⠿⠟⠀⠿⠿⠿⠿⢿⣿⣿⣿⣿⣿⣿⣿⣿⣿⣿⣿⣿⣿⣿⣿⣿⣿⣿⣿⣿⣿⣿⣿⣿⣿⣿⣿⣿⣿⣿⣿⣿⣿⡇⠀⠀⠀⠀⠀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⣿⣿⣿⣿⣿⣿⣿⣿⣿⣿⣿⣿⣿⣿⣿⣿⣿⣿⣿⣿⣿⣿⣿⣿⣿⣿⣿⣿⣿⣿⣿⣿⣿⣿⣿⣿⣿⡿⠋⠀⠀⠀⠀⠀⠀⠀⠀⠀⠀⠀⠀⠀⠀⠙⢿⣿⣿⣿⣿⣿⣿⣿⣿⣿⣿⣿⣿⣿⣿⣿⣿⣿⣿⣿⣿⣿⣿⣿⣿⣿⣿⣿⣿⣿⣿⡇⠀⠀⠀⠀⠀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⣿⣿⣿⣿⣿⣿⣿⣿⣿⣿⣿⣿⣿⣿⣿⣿⣿⣿⣿⣿⣿⣿⣿⣿⣿⣿⣿⣿⣿⣿⣿⣿⣿⣿⣿⣿⣿⠁⠀⠀⠀⠀⠀⠀⠀⠀⠀⠀⠀⠀⠀⠀⠀⠀⠀⢻⣿⣿⣿⣿⣿⣿⣿⣿⣿⣿⣿⣿⣿⣿⣿⣿⣿⣿⣿⣿⣿⣿⣿⣿⣿⣿⣿⣿⣿⡇⠀⠀⠀⠀⠀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⣿⣿⣿⣿⣿⣿⣿⣿⣿⣿⣿⣿⣿⣿⣿⣿⣿⣿⣿⣿⣿⣿⣿⣿⣿⣿⣿⣿⣿⣿⣿⣿⣿⣿⣿⣿⡇⠀⠀⠀⠀⠀⠀⠀⠀⠀⠀⠀⠀⠀⠀⠀⠀⠀⠀⠈⣿⣿⣿⣿⣿⣿⣿⣿⣿⣿⣿⣿⣿⣿⣿⣿⣿⣿⣿⣿⣿⣿⣿⣿⣿⣿⣿⣿⣿⡇⠀⠀⠀⠀⠀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⣿⣿⣿⣿⣿⣿⣿⣿⣿⣿⣿⣿⣿⣿⣿⣿⣿⣿⣿⣿⣿⣿⣿⣿⣿⣿⣿⣿⣿⣿⣿⣿⣿⣿⣿⣿⡇⠀⠀⠀⠀⠀⠀⠀⠀⠀⠀⠀⠀⠀⠀⠀⠀⠀⠀⠀⣿⣿⣿⣿⣿⣿⣿⣿⣿⣿⣿⣿⣿⣿⣿⣿⣿⣿⣿⣿⣿⣿⣿⣿⣿⣿⣿⣿⣿⡇⠀⠀⠀⠀⠀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⣿⣿⣿⣿⣿⣿⣿⣿⣿⣿⣿⣿⣿⣿⣿⣿⣿⣿⣿⣿⣿⣿⣿⣿⣿⣿⣿⣿⣿⣿⣿⣿⣿⣿⣿⣿⣷⠀⠀⠀⠀⠀⠀⠀⠀⠀⠀⠀⠀⠀⠀⠀⠀⠀⠀⢰⣿⣿⣿⣿⣿⣿⣿⣿⣿⣿⣿⣿⣿⣿⣿⣿⣿⣿⣿⣿⣿⣿⣿⣿⣿⣿⣿⣿⣿⡇⠀⠀⠀⠀⠀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⣿⣿⣿⣿⣿⣿⣿⣿⣿⣿⣿⣿⣿⣿⣿⣿⣿⣿⣿⣿⣿⣿⣿⣿⣿⣿⣿⣿⣿⣿⣿⣿⣿⣿⣿⣿⣿⡆⠀⠀⠀⠀⠀⠀⠀⠀⠀⠀⠀⠀⠀⠀⠀⠀⠀⣼⣿⣿⣿⣿⣿⣿⣿⣿⣿⣿⣿⣿⣿⣿⣿⣿⣿⣿⣿⣿⣿⣿⣿⣿⣿⣿⣿⣿⣿⡇⠀⠀⠀⠀⠀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⣿⣿⣿⣿⣿⣿⣿⣿⣿⣿⣿⣿⣿⣿⣿⣿⣿⣿⣿⣿⣿⣿⣿⣿⣿⣿⣿⣿⣿⣿⣿⣿⣿⣿⣿⣿⣿⣿⡀⠀⠀⠀⠀⠀⠀⠀⠀⠀⠀⠀⠀⠀⠀⠀⣰⣿⣿⣿⣿⣿⣿⣿⣿⣿⣿⣿⣿⣿⣿⣿⣿⣿⣿⣿⣿⣿⣿⣿⣿⣿⣿⣿⣿⣿⣿⡇⠀⠀⠀⠀⠀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⣿⣿⣿⣿⣿⣿⣿⣿⣿⣿⣿⣿⣿⣿⣿⣿⣿⣿⣿⣿⣿⣿⣿⣿⣿⣿⣿⣿⣿⣿⣿⣿⣿⣿⣿⣿⣿⣿⣿⣄⠀⠀⠀⠀⠀⠀⠀⠀⠀⠀⠀⠀⢀⣼⣿⣿⣿⣿⣿⣿⣿⣿⣿⣿⣿⣿⣿⣿⣿⣿⣿⣿⣿⣿⣿⣿⣿⣿⣿⣿⣿⣿⣿⣿⣿⡇⠀⠀⠀⠀⠀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⣿⣿⣿⣿⣿⣿⣿⣿⣿⣿⣿⣿⣿⣿⣿⣿⣿⣿⣿⣿⣿⣿⣿⣿⣿⣿⣿⣿⣿⣿⣿⣿⣿⣿⣿⣿⣿⣿⣿⣿⣷⣤⣀⣀⣀⣤⣄⣀⣀⣀⣠⣴⣿⣿⣿⣿⣿⣿⣿⣿⣿⣿⣿⣿⣿⣿⣿⣿⣿⣿⣿⣿⣿⣿⣿⣿⣿⣿⣿⣿⣿⣿⣿⣿⣿⡇⠀⠀⠀⠀⠀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⢻⣿⣿⣿⣿⣿⣿⣿⣿⣿⣿⣿⣿⣿⣿⣿⣿⣿⣿⣿⣿⣿⣿⣿⣿⣿⣿⣿⣿⣿⣿⣿⣿⣿⣿⣿⣿⣿⣿⣿⣿⣿⣿⣿⣿⣿⣿⣿⣿⣿⣿⣿⣿⣿⣿⣿⣿⣿⣿⣿⣿⣿⣿⣿⣿⣿⣿⣿⣿⣿⣿⣿⣿⣿⣿⣿⣿⣿⣿⣿⣿⣿⣿⣿⣿⡇⠀⠀⠀⠀⠀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⠸⣿⣿⣿⣿⣿⣿⣿⣿⣿⣿⣿⣿⣿⣿⣿⣿⣿⣿⣿⣿⣿⣿⣿⣿⣿⣿⣿⣿⣿⣿⣿⣿⣿⣿⣿⣿⣿⣿⣿⣿⣿⣿⣿⣿⣿⣿⣿⣿⣿⣿⣿⣿⣿⣿⣿⣿⣿⣿⣿⣿⣿⣿⣿⣿⣿⣿⣿⣿⣿⣿⣿⣿⣿⣿⣿⣿⣿⣿⣿⣿⣿⣿⣿⣿⡇⠀⠀⠀⠀⠀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⢠⣼⣿⣿⣿⣿⣿⣿⣿⣿⣿⣿⣿⣿⣿⣿⣿⣿⣿⣿⣿⣿⣿⣿⣿⣿⣿⣿⣿⣿⣿⣿⣿⣿⣿⣿⣿⣿⣿⣿⣿⣿⣿⣿⣿⣿⣿⣿⣿⣿⣿⣿⣿⣿⣿⣿⣿⣿⣿⣿⣿⣿⣿⣿⣿⣿⣿⣿⣿⣿⣿⣿⣿⣿⣿⣿⣿⣿⣿⣿⣿⣿⣿⣿⣿⡇⠀⠀⠀⠀⠀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⣿⣿⣿⣿⣿⣿⣿⣿⣿⣿⣿⣿⣿⣿⣿⣿⣿⣿⣿⣿⣿⣿⣿⣿⣿⣿⣿⣿⣿⣿⣿⣿⣿⣿⣿⣿⣿⣿⣿⣿⣿⣿⣿⣿⣿⣿⣿⣿⣿⣿⣿⣿⣿⣿⣿⣿⣿⣿⣿⣿⣿⣿⣿⣿⣿⣿⣿⣿⣿⣿⣿⣿⣿⣿⣿⣿⣿⣿⣿⣿⣿⣿⣿⣿⣿⡇⠀⠀⠀⠀⠀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⣿⣿⣿⣿⣿⣿⣿⣿⣿⣿⣿⣿⣿⣿⣿⣿⣿⣿⣿⣿⣿⣿⣿⣿⣿⣿⣿⣿⣿⣿⣿⣿⣿⣿⣿⣿⣿⣿⣿⣿⣿⣿⣿⣿⣿⣿⡟⢿⣿⣿⣿⣿⣿⣿⣿⣿⣿⣿⣿⣿⣿⣿⣿⣿⣿⣿⣿⣿⣿⣿⣿⣿⣿⣿⣿⣿⣿⣿⣿⣿⣿⣿⣿⣿⣿⣿⣿⣿⡇⠀⠀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⣿⣿⣿⣿⣿⣿⣿⣿⣿⣿⣿⣿⣿⣿⣿⣿⣿⣿⣿⣿⣿⣿⣿⣿⣿⣿⣿⣿⣿⣿⣿⣿⣿⣿⣿⣿⣿⣿⣿⣿⣿⣿⣿⣿⣿⣿⡇⢸⣿⣿⣿⣿⣿⣿⣿⣿⣿⣿⣿⣿⣿⣿⣿⣿⣿⣿⣿⣿⣿⣿⣿⣿⣿⣿⣿⣿⣿⣿⣿⣿⣿⣿⣿⣿⣿⣿⣿⣿⡇⠀⠀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⣿⣿⣿⣿⣿⣿⣿⣿⣿⣿⣿⣿⣿⣿⣿⣿⣿⣿⣿⣿⣿⣿⣿⣿⣿⣿⣿⣿⣿⣿⣿⣿⣿⣿⣿⣿⣿⣿⣿⠟⠛⠉⠉⠉⠉⠉⠁⠀⠛⠻⠿⠿⢿⣿⣿⣿⣿⣿⣿⣿⣿⣿⣿⣿⣿⣿⣿⣿⣿⣿⣿⣿⣿⣿⣿⣿⣿⣿⣿⣿⣿⣿⣿⣿⣿⣿⣿⣿⡇⠀⠀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⣿⣿⣿⣿⣿⣿⣿⣿⣿⣿⣿⣿⣿⣿⣿⣿⣿⣿⣿⣿⣿⣿⣿⣿⣿⣿⣿⣿⣿⣿⣿⣿⣿⣿⣿⣿⣿⡟⠁⠀⠀⠀⠀⠀⠀⠀⠀⠀⠀⠀⠀⠀⠀⠈⠻⣿⣿⣿⣿⣿⣿⣿⣿⣿⣿⣿⣿⣿⣿⣿⣿⣿⣿⣿⣿⣿⣿⣿⣿⣿⣿⣿⣿⣿⣿⣿⣿⣿⡇⠀⠀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⣿⣿⣿⣿⣿⣿⣿⣿⣿⣿⣿⣿⣿⣿⣿⣿⣿⣿⣿⣿⣿⣿⣿⣿⣿⣿⣿⣿⣿⣿⣿⣿⣿⣿⣿⣿⣿⠁⠀⠀⠀⠀⠀⠀⠀⠀⠀⠀⠀⠀⠀⠀⠀⠀⠀⢹⣿⣿⣿⣿⣿⣿⣿⣿⣿⣿⣿⣿⣿⣿⣿⣿⣿⣿⣿⣿⣿⣿⣿⣿⣿⣿⣿⣿⣿⣿⣿⣿⡇⠀⠀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⣿⣿⣿⣿⣿⣿⣿⣿⣿⣿⣿⣿⣿⣿⣿⣿⣿⣿⣿⣿⣿⣿⣿⣿⣿⣿⣿⣿⣿⣿⣿⣿⣿⣿⣿⣿⡏⠀⠀⠀⠀⠀⠀⠀⠀⠀⠀⠀⠀⠀⠀⠀⠀⠀⠀⠀⣿⣿⣿⣿⣿⣿⣿⣿⣿⣿⣿⣿⣿⣿⣿⣿⣿⣿⣿⣿⣿⣿⣿⣿⣿⣿⣿⣿⣿⣿⣿⣿⡇⠀⠀</a:t>
            </a:r>
            <a:br/>
            <a:r>
              <a:t>⡙⢿⣿⣿⣿⣿⣿⣿⣿⣿⣿⣿⣿⣿⣿⣿⣿⣿⣿⣿⣿⣿⣿⣿⣿⣿⣿⣿⣿⣿⣿⣿⣿⣿⣿⣿⡇⠀⠀⠀⠀⠀⠀⠀⠀⠀⠀⠀⠀⠀⠀⠀⠀⠀⠀⠀⣿⣿⣿⣿⣿⣿⣿⣿⣿⣿⣿⣿⣿⣿⣿⣿⣿⣿⣿⣿⣿⣿⣿⣿⣿⣿⣿⣿⣿⣿⣿⣿⡇⠀⠀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⣿⣿⣿⣿⣿⣿⣿⣿⣿⣿⣿⣿⣿⣿⣿⣿⣿⣿⣿⣿⣿⣿⣿⣿⣿⣿⣿⣿⣿⣿⣿⣿⣿⣿⣿⣿⣿⠀⠀⠀⠀⠀⠀⠀⠀⠀⠀⠀⠀⠀⠀⠀⠀⠀⠀⢰⣿⣿⣿⣿⣿⣿⣿⣿⣿⣿⣿⣿⣿⣿⣿⣿⣿⣿⣿⣿⣿⣿⣿⣿⣿⣿⣿⣿⣿⣿⣿⣿⡇⠀⠀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⣿⣿⣿⣿⣿⣿⣿⣿⣿⣿⣿⣿⣿⣿⣿⣿⣿⣿⣿⣿⣿⣿⣿⣿⣿⣿⣿⣿⣿⣿⣿⣿⣿⣿⣿⣿⣿⡆⠀⠀⠀⠀⠀⠀⠀⠀⠀⠀⠀⠀⠀⠀⠀⠀⠀⣾⣿⣿⣿⣿⣿⣿⣿⣿⣿⣿⣿⣿⣿⣿⣿⣿⣿⣿⣿⣿⣿⣿⣿⣿⣿⣿⣿⣿⣿⣿⣿⣿⡇⠀⠀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⣿⣿⣿⣿⣿⣿⣿⣿⣿⣿⣿⣿⣿⣿⣿⣿⣿⣿⣿⣿⣿⣿⣿⣿⣿⣿⣿⣿⣿⣿⣿⣿⣿⣿⣿⣿⣿⣿⡄⠀⠀⠀⠀⠀⠀⠀⠀⠀⠀⠀⠀⠀⠀⢀⣼⣿⣿⣿⣿⣿⣿⣿⣿⣿⣿⣿⣿⣿⣿⣿⣿⣿⣿⣿⣿⣿⣿⣿⣿⣿⣿⣿⣿⣿⣿⣿⣿⣿⡇⠀⠀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⣿⣿⣿⣿⣿⣿⣿⣿⣿⣿⣿⣿⣿⣿⣿⣿⣿⣿⣿⣿⣿⣿⣿⣿⣿⣿⣿⣿⣿⣿⣿⣿⣿⣿⣿⣿⣿⣿⣿⣄⠀⠀⠀⠀⠀⠀⠀⠀⠀⠀⠀⠀⣠⣾⣿⣿⣿⣿⣿⣿⣿⣿⣿⣿⣿⣿⣿⣿⣿⣿⣿⣿⣿⣿⣿⣿⣿⣿⣿⣿⣿⣿⣿⣿⣿⣿⣿⣿⡇⠀⠀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⣿⣿⣿⣿⣿⣿⣿⣿⣿⣿⣿⣿⣿⣿⣿⣿⣿⣿⣿⣿⣿⣿⣿⣿⣿⣿⣿⣿⣿⣿⣿⣿⣿⣿⣿⣿⣿⣿⣿⣿⣷⣦⣤⣤⣤⣤⣄⣀⣀⣀⣤⣾⣿⣿⣿⣿⣿⣿⣿⣿⣿⣿⣿⣿⣿⣿⣿⣿⣿⣿⣿⣿⣿⣿⣿⣿⣿⣿⣿⣿⣿⣿⣿⣿⣿⣿⣿⣿⡇⠀⠀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⣿⣿⣿⣿⣿⣿⣿⣿⣿⣿⣿⣿⣿⣿⣿⣿⣿⣿⣿⣿⣿⣿⣿⣿⣿⣿⣿⣿⣿⣿⣿⣿⣿⣿⣿⣿⣿⣿⣿⣿⣿⣿⣿⣿⣿⣿⣿⣿⣿⣿⣿⣿⣿⣿⣿⣿⣿⣿⣿⣿⣿⣿⣿⣿⣿⣿⣿⣿⣿⣿⣿⣿⣿⣿⣿⣿⣿⣿⣿⣿⣿⣿⣿⣿⣿⣿⣿⣿⡇⠀⠀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⣿⣿⣿⣿⣿⣿⣿⣿⣿⣿⣿⣿⣿⣿⣿⣿⣿⣿⣿⣿⣿⣿⣿⣿⣿⣿⣿⣿⣿⣿⣿⣿⣿⣿⣿⣿⣿⣿⣿⣿⣿⣿⣿⣿⣿⣿⣿⣿⠛⢿⣿⣿⣿⣿⣿⣿⣿⣿⣿⣿⣿⣿⣿⣿⣿⣿⣿⣿⣿⣿⣿⣿⣿⣿⣿⣿⣿⣿⣿⣿⣿⣿⣿⣿⣿⣿⣿⣿⣿⣿⡇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⣿⣿⣿⣿⣿⣿⣿⣿⣿⣿⣿⣿⣿⣿⣿⣿⣿⣿⣿⣿⣿⣿⣿⣿⣿⣿⣿⣿⣿⣿⣿⣿⣿⣿⣿⣿⣿⣿⣿⣿⣿⠿⠿⠿⠿⠿⠿⣿⠀⣼⣿⣿⣿⣿⣿⣿⣿⣿⣿⣿⣿⣿⣿⣿⣿⣿⣿⣿⣿⣿⣿⣿⣿⣿⣿⣿⣿⣿⣿⣿⣿⣿⣿⣿⣿⣿⣿⣿⣿⣿⡇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⣿⣿⣿⣿⣿⣿⣿⣿⣿⣿⣿⣿⣿⣿⣿⣿⣿⣿⣿⣿⣿⣿⣿⣿⣿⣿⣿⣿⣿⣿⣿⣿⣿⣿⣿⣿⣿⣿⡿⠉⠀⠀⠀⠀⠀⠀⠀⠀⠀⠉⠛⠻⠿⣿⣿⣿⣿⣿⣿⣿⣿⣿⣿⣿⣿⣿⣿⣿⣿⣿⣿⣿⣿⣿⣿⣿⣿⣿⣿⣿⣿⣿⣿⣿⣿⣿⣿⣿⣿⣿⡇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⣿⣿⣿⣿⣿⣿⣿⣿⣿⣿⣿⣿⣿⣿⣿⣿⣿⣿⣿⣿⣿⣿⣿⣿⣿⣿⣿⣿⣿⣿⣿⣿⣿⣿⣿⣿⣿⠀⠀⠀⠀⠀⠀⠀⠀⠀⠀⠀⠀⠀⠀⠀⠀⠀⠀⢠⣿⣿⣿⣿⣿⡿⠿⣿⣿⣿⣿⣿⣿⣿⣿⣿⣿⣿⣿⣿⣿⣿⣿⣿⣿⣿⣿⣿⣿⣿⣿⣿⣿⣿⡇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⣿⣿⣿⣿⣿⣿⣿⣿⣿⣿⣿⣿⣿⣿⣿⣿⣿⣿⣿⣿⣿⣿⣿⣿⣿⣿⣿⣿⣿⣿⣿⣿⣿⣿⣿⣿⣿⡆⠀⠀⠀⠀⠀⠀⠀⠀⠀⠀⠀⠀⠀⠀⠀⠀⢠⣿⣿⣿⣿⣿⠏⠀⢰⣿⣿⣿⣿⣿⣿⣿⣿⣿⣿⣿⣿⣿⣿⣿⣿⣿⣿⣿⣿⣿⣿⣿⣿⣿⣿⣿⡇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⣿⣿⣿⣿⣿⣿⣿⣿⣿⣿⣿⣿⣿⣿⣿⣿⣿⣿⣿⣿⣿⣿⣿⣿⣿⣿⣿⣿⣿⣿⣿⣿⣿⣿⣿⣿⣿⣿⡄⠀⠀⠀⠀⠀⠀⠀⠀⠀⠀⠀⠀⠀⠀⣠⣿⣿⡿⢿⠟⠁⠀⠀⢸⣿⣿⣿⣿⣿⣿⣿⣿⣿⣿⣿⣿⣿⣿⣿⣿⣿⣿⣿⣿⣿⣿⣿⣿⣿⣿⣿⡇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⣿⣿⣿⣿⣿⣿⣿⣿⣿⣿⣿⣿⣿⣿⣿⣿⣿⣿⣿⣿⣿⣿⣿⣿⣿⣿⣿⣿⣿⣿⣿⣿⣿⣿⣿⣿⣿⣿⣿⡦⠀⠀⠀⠀⠀⠀⠀⠀⠀⠀⠀⣠⣾⣿⣿⡿⠃⠀⠀⠀⠀⠀⢸⣿⣿⣿⣿⣿⣿⣿⣿⣿⣿⣿⣿⣿⣿⣿⣿⣿⣿⣿⣿⣿⣿⣿⣿⣿⣿⣿⡇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⣿⣿⣿⣿⣿⣿⣿⣿⣿⣿⣿⣿⣿⣿⣿⣿⣿⣿⣿⣿⣿⣿⣿⣿⣿⣿⣿⣿⣿⣿⣿⣿⣿⣿⣿⣿⣿⠟⠋⠀⠀⠀⠀⠀⠀⢠⣤⣤⣤⣴⣿⡿⠿⠛⠉⠀⠀⠀⠀⠀⠀⠀⣼⣿⣿⣿⣿⣿⣿⣿⣿⣿⣿⣿⣿⣿⣿⣿⣿⣿⣿⣿⣿⣿⣿⣿⣿⣿⣿⣿⡇</a:t>
            </a:r>
            <a:br/>
            <a:r>
              <a:t>⣿⣿⣿⣿⣿⣿⣿⣿⠿⠿⠿⠿⠿⠛⠛⠛⠛⠛⠛⠉⠉⠉⠉⠉⠉⠉⠁⠀⠀⠀⠀⠀⠀⠀⠀⠙⠁⠀⠀⠀⠀⠀⠀⠀⠀⠸⠿⠟⠛⠉⠁⠀⠀⠀⠀⠀⠀⠀⠀⠀⠀⣠⣿⣿⣿⣿⣿⣿⣿⣿⣿⣿⣿⣿⣿⣿⣿⣿⣿⣿⣿⣿⣿⣿⣿⣿⣿⣿⣿⣿⡇</a:t>
            </a:r>
            <a:br/>
            <a:r>
              <a:t>⠉⠉⠉⠉⠀⠀⠀⠀⠀⠀⠀⠀⠀⠀⠀⠀⠀⠀⠀⠀⠀⠀⠀⠀⠀⠀⠀⠀⠀⠀⠀⠀⠀⠀⠀⠀⠀⠀⠀⠀⠀⠀⠀⠀⠀⠀⠀⠀⠀⠀⠀⠀⠀⠀⠀⠀⠀⠀⠀⢀⣴⣿⣿⣿⣿⣿⣿⣿⣿⣿⣿⣿⣿⣿⣿⣿⣿⣿⣿⣿⣿⣿⣿⣿⣿⣿⣿⣿⣿⣿⡇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⠀⠀⠀⠀⠀⠀⠀⠀⠀⠀⠀⠀⠀⠀⠀⠀⠀⠀⠀⠀⠀⠀⠀⠀⠀⠀⠀⠀⠀⠀⠀⠀⠀⠀⠀⠀⠀⠀⠀⠀⠀⠀⠀⠀⠀⠀⠀⠀⠀⠀⠀⠀⠀⠀⠀⠀⠀⠀⢠⣾⣿⣿⣿⣿⣿⣿⣿⣿⣿⣿⣿⣿⣿⣿⣿⣿⣿⣿⣿⣿⣿⣿⣿⣿⣿⣿⣿⣿⣿⣿⡇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⠀⠀⠀⠀⠀⠀⠀⠀⠀⠀⠀⠀⠀⠀⠀⠀⠀⠀⠀⠀⠀⠀⠀⠀⠀⠀⠀⠀⠀⠀⠀⠀⠀⠀⠀⠀⠀⠀⠀⠀⠀⠀⠀⠀⠀⠀⠀⠀⠀⠀⠀⠀⠀⠀⠀⠀⣠⣴⣿⣿⣿⣿⣿⣿⣿⣿⣿⣿⣿⣿⣿⣿⣿⣿⣿⣿⣿⣿⣿⣿⣿⣿⣿⣿⣿⣿⣿⣿⣿⣿⡇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⠀⠀⠀⠀⠀⠀⠀⠀⠀⠀⠀⠀⠀⠀⠀⠀⠀⠀⠀⠀⠀⠀⠀⠀⠀⠀⠀⠀⠀⠀⠀⠀⠀⠀⠀⠀⠀⠀⠀⠀⠀⠀⠀⠀⠀⠀⠀⠀⠀⠀⠀⠀⠀⣀⣴⣾⣿⣿⣿⣿⣿⣿⣿⣿⣿⣿⣿⣿⣿⣿⣿⣿⣿⣿⣿⣿⣿⣿⣿⣿⣿⣿⣿⣿⣿⣿⣿⣿⣿⣿⡇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⠀⠀⠀⠀⠀⠀⠀⠀⠀⠀⠀⠀⠀⠀⠀⠀⠀⠀⠀⠀⠀⠀⠀⠀⠀⠀⠀⠀⠀⠀⠀⠀⠀⠀⠀⠀⠀⠀⠀⠀⠀⠀⠀⠀⠀⠀⠀⠀⠀⠀⣀⣤⣾⣿⣿⣿⣿⣿⣿⣿⣿⣿⣿⣿⣿⣿⣿⣿⣿⣿⣿⣿⣿⣿⣿⣿⣿⣿⣿⣿⣿⣿⣿⣿⣿⣿⣿⣿⣿⣿⡇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⠀⠀⠀⠀⠀⠀⠀⠀⠀⠀⠀⠀⠀⠀⠀⠀⠀⠀⠀⠀⠀⠀⠀⠀⠀⠀⠀⠀⠀⠀⠀⠀⠀⠀⠀⠀⠀⠀⠀⠀⠀⣀⣀⣠⣤⣤⣶⣶⣿⣿⣿⣿⣿⣿⣿⣿⣿⣿⣿⣿⣿⣿⣿⣿⣿⣿⣿⣿⣿⣿⣿⣿⣿⣿⣿⣿⣿⣿⣿⣿⣿⣿⣿⣿⣿⣿⣿⣿⣿⣿⡇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⠀⠀⠀⠀⠀⠀⠀⠀⠀⠀⠀⠀⠀⠀⠀⠀⠀⠀⠀⠀⠀⠀⠀⠀⠀⠀⠀⠀⠀⠀⠀⠀⠀⠀⠀⠀⠀⠀⠀⠘⣿⣿⣿⣿⣿⣿⣿⣿⣿⣿⣿⣿⣿⣿⣿⣿⣿⣿⣿⣿⣿⣿⣿⣿⣿⣿⣿⣿⣿⣿⣿⣿⣿⣿⣿⣿⣿⣿⣿⣿⣿⣿⣿⣿⣿⣿⣿⣿⣿⣿⡇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⣿⣿⣿⣿⣿⣿⣿⣿⣿⣿⣿⣿⣿⣿⣿⣿⣿⣿⣿⣿⣿⣿⣿⣿⣿⣿⣿⣿⣿⣿⣿⣿⣿⣿⣿⣿⣿⣿⣿⣿⡿⠿⠿⠿⠿⠿⠿⢿⡇⢸⣿⣿⣿⣿⣿⣿⣿⣿⣿⣿⣿⣿⣿⣿⣿⣿⣿⣿⣿⣿⣿⣿⣿⣿⣿⣿⣿⣿⣿⣿⣿⣿⣿⣿⣿⣿⣿⣿⣿⣿⡇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⣿⣿⣿⣿⣿⣿⣿⣿⣿⣿⣿⣿⣿⣿⣿⣿⣿⣿⣿⣿⣿⣿⣿⣿⣿⣿⣿⣿⣿⣿⣿⣿⣿⣿⣿⣿⣿⣿⡿⠉⠀⠀⠀⠀⠀⠀⠀⠀⠀⠈⠙⠛⠿⣿⣿⣿⣿⣿⣿⣿⣿⣿⣿⣿⣿⣿⣿⣿⣿⣿⣿⣿⣿⣿⣿⣿⣿⣿⣿⣿⣿⣿⣿⣿⣿⣿⣿⣿⣿⣿⡇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⣿⣿⣿⣿⣿⣿⣿⣿⣿⣿⣿⣿⣿⣿⣿⣿⣿⣿⣿⣿⣿⣿⣿⣿⣿⣿⣿⣿⣿⣿⣿⣿⣿⣿⣿⣿⣿⠀⠀⠀⠀⠀⠀⠀⠀⠀⠀⠀⠀⠀⠀⠀⠀⠀⠀⠀⢻⣿⣿⣿⣿⠋⠀⣿⣿⣿⣿⣿⣿⣿⣿⣿⣿⣿⣿⣿⣿⣿⣿⣿⣿⣿⣿⣿⣿⣿⣿⣿⣿⣿⡇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⣿⣿⣿⣿⣿⣿⣿⣿⣿⣿⣿⣿⣿⣿⣿⣿⣿⣿⣿⣿⣿⣿⣿⣿⣿⣿⣿⣿⣿⣿⣿⣿⣿⣿⣿⣿⣧⠀⠀⠀⠀⠀⠀⠀⠀⠀⠀⠀⠀⠀⠀⠀⠀⠀⠀⠀⣾⣿⣿⠟⠁⠀⢠⣿⣿⣿⣿⣿⣿⣿⣿⣿⣿⣿⣿⣿⣿⣿⣿⣿⣿⣿⣿⣿⣿⣿⣿⣿⣿⣿⡇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⣿⣿⣿⣿⣿⣿⣿⣿⣿⣿⣿⣿⣿⣿⣿⣿⣿⣿⣿⣿⣿⣿⣿⣿⣿⣿⣿⣿⣿⣿⣿⣿⣿⣿⣿⣿⣿⠀⠀⠀⠀⠀⠀⠀⠀⠀⠀⠀⠀⠀⠀⠀⠀⠀⠀⢠⡟⠉⠁⠀⠀⢀⣿⣿⣿⣿⣿⣿⣿⣿⣿⣿⣿⣿⣿⣿⣿⣿⣿⣿⣿⣿⣿⣿⣿⣿⣿⣿⣿⣿⡇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⣿⣿⣿⣿⣿⣿⣿⣿⣿⣿⣿⣿⣿⣿⣿⣿⣿⣿⣿⣿⣿⣿⣿⣿⣿⣿⣿⣿⣿⣿⣿⣿⣿⣿⣿⣿⣿⡆⠀⠀⠀⠀⠀⠀⠀⠀⠀⠀⠀⠀⠀⠀⠀⠀⠀⠀⠀⠀⠀⠀⢀⣾⣿⣿⣿⣿⣿⣿⣿⣿⣿⣿⣿⣿⣿⣿⣿⣿⣿⣿⣿⣿⣿⣿⣿⣿⣿⣿⣿⣿⡇</a:t>
            </a:r>
            <a:br/>
            <a:r>
              <a:t>⣿⣿⣿⣿⣿⣿⡿⠿⠿⠿⠿⠿⠟⠛⠛⠛⠛⠛⠛⠛⠛⠛⠉⠉⠉⠉⠉⠉⠉⠉⠉⠉⠉⠉⠉⠟⠁⠀⠀⠀⠀⠀⠀⠀⠀⠀⠀⠀⠀⠀⠀⠀⠀⠀⠀⠀⠀⠀⠀⣰⣿⣿⣿⣿⣿⣿⣿⣿⣿⣿⣿⣿⣿⣿⣿⣿⣿⣿⣿⣿⣿⣿⣿⣿⣿⣿⣿⣿⣿⣿⡇</a:t>
            </a:r>
            <a:br/>
            <a:r>
              <a:t>⠉⠁⠀⠀⠀⠀⠀⠀⠀⠀⠀⠀⠀⠀⠀⠀⠀⠀⠀⠀⠀⠀⠀⠀⠀⠀⠀⠀⠀⠀⠀⠀⠀⠀⠀⠀⠀⠀⠀⠀⠀⠀⠀⠀⠀⠀⠀⠀⠀⠀⠀⠀⠀⠀⠀⠀⠀⣠⣾⣿⣿⣿⣿⣿⣿⣿⣿⣿⣿⣿⣿⣿⣿⣿⣿⣿⣿⣿⣿⣿⣿⣿⣿⣿⣿⣿⣿⣿⣿⣿⡇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⠀⠀⠀⠀⠀⠀⠀⠀⠀⠀⠀⠀⠀⠀⠀⠀⠀⠀⠀⠀⠀⠀⠀⠀⠀⠀⠀⠀⠀⠀⠀⠀⠀⠀⠀⠀⠀⠀⠀⠀⠀⠀⠀⠀⠀⠀⠀⠀⠀⠀⠀⠀⠀⠀⣀⣴⣿⣿⣿⣿⣿⣿⣿⣿⣿⣿⣿⣿⣿⣿⣿⣿⣿⣿⣿⣿⣿⣿⣿⣿⣿⣿⣿⣿⣿⣿⣿⣿⣿⣿⡇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⠀⠀⠀⠀⠀⠀⠀⠀⠀⠀⠀⠀⠀⠀⠀⠀⠀⠀⠀⠀⠀⠀⠀⠀⠀⠀⠀⠀⠀⠀⠀⠀⠀⠀⠀⠀⠀⠀⠀⠀⠀⠀⠀⠀⠀⠀⠀⠀⠀⠀⠀⠀⣠⣾⣿⣿⣿⣿⣿⣿⣿⣿⣿⣿⣿⣿⣿⣿⣿⣿⣿⣿⣿⣿⣿⣿⣿⣿⣿⣿⣿⣿⣿⣿⣿⣿⣿⣿⣿⣿⡇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⠀⠀⠀⠀⠀⠀⠀⠀⠀⠀⠀⠀⠀⠀⠀⠀⠀⠀⠀⠀⠀⠀⠀⠀⠀⠀⠀⠀⠀⠀⠀⠀⠀⠀⠀⠀⠀⠀⠀⠀⠀⠀⠀⠀⠀⢀⣀⣠⣤⣴⣶⣿⣿⣿⣿⣿⣿⣿⣿⣿⣿⣿⣿⣿⣿⣿⣿⣿⣿⣿⣿⣿⣿⣿⣿⣿⣿⣿⣿⣿⣿⣿⣿⣿⣿⣿⣿⣿⣿⣿⡇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⠀⠀⠀⠀⠀⠀⠀⠀⠀⠀⠀⠀⠀⠀⠀⠀⠀⠀⠀⠀⠀⠀⠀⠀⠀⠀⠀⠀⠀⠀⠀⠀⠀⠀⠀⠀⠀⠀⢀⣤⣶⣶⣿⣿⣿⣿⣿⣿⣿⣿⣿⣿⣿⣿⣿⣿⣿⣿⣿⣿⣿⣿⣿⣿⣿⣿⣿⣿⣿⣿⣿⣿⣿⣿⣿⣿⣿⣿⣿⣿⣿⣿⣿⣿⣿⣿⣿⣿⣿⣿⡇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⠀⠀⠀⠀⠀⠀⠀⠀⠀⠀⠀⠀⠀⠀⠀⠀⠀⠀⠀⠀⠀⠀⠀⠀⠀⠀⠀⠀⠀⠀⠀⠀⠀⠀⠀⠀⠀⠀⠀⠈⣿⣿⣿⣿⣿⣿⣿⣿⣿⣿⣿⣿⣿⣿⣿⣿⣿⣿⣿⣿⣿⣿⣿⣿⣿⣿⣿⣿⣿⣿⣿⣿⣿⣿⣿⣿⣿⣿⣿⣿⣿⣿⣿⣿⣿⣿⣿⣿⣿⣿⡇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⠀⠀⠀⠀⠀⠀⠀⠀⠀⠀⠀⠀⠀⠀⠀⠀⠀⠀⠀⠀⠀⠀⠀⠀⠀⠀⠀⠀⠀⠀⠀⠀⠀⠀⠀⠀⠀⠀⠀⠀⢻⣿⣿⣿⣿⣿⣿⣿⣿⣿⣿⣿⣿⣿⣿⣿⣿⣿⣿⣿⣿⣿⣿⣿⣿⣿⣿⣿⣿⣿⣿⣿⣿⣿⣿⣿⣿⣿⣿⣿⣿⣿⣿⣿⣿⣿⣿⣿⣿⣿⡇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⣿⣿⣿⣿⣿⣿⣿⣿⣿⣿⣿⣿⣿⣿⣿⣿⣿⣿⣿⣿⣿⣿⣿⣿⣿⣿⣿⣿⣿⣿⣿⣿⣿⣿⣿⣿⣿⣿⣿⣿⣿⣿⣿⣿⠿⠿⠿⠿⣿⣿⣿⣿⠛⢿⣿⣿⣿⣿⣿⣿⣿⣿⣿⣿⣿⣿⣿⣿⣿⣿⣿⣿⣿⣿⣿⣿⣿⣿⣿⣿⣿⣿⣿⣿⣿⣿⣿⣿⣿⣿⡇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⣿⣿⣿⣿⣿⣿⣿⣿⣿⣿⣿⣿⣿⣿⣿⣿⣿⣿⣿⣿⣿⣿⣿⣿⣿⣿⣿⣿⣿⣿⣿⣿⣿⣿⣿⣿⣿⣿⣿⣿⣿⡟⠋⠀⠀⠀⠀⠀⠀⠀⠈⠉⠀⠂⣹⣿⣿⣿⣿⣿⣿⣿⣿⣿⣿⣿⣿⣿⣿⣿⣿⣿⣿⣿⣿⣿⣿⣿⣿⣿⣿⣿⣿⣿⣿⣿⣿⣿⣿⣿⡇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⣿⣿⣿⣿⣿⣿⣿⣿⣿⣿⣿⣿⣿⣿⣿⣿⣿⣿⣿⣿⣿⣿⣿⣿⣿⣿⣿⣿⣿⣿⣿⣿⣿⣿⣿⣿⣿⣿⣿⣿⡟⠀⠀⠀⠀⠀⠀⠀⠀⠀⠀⠀⠀⠀⠉⠻⢿⣿⣿⣿⣿⣿⣿⣿⣿⣿⣿⣿⣿⣿⣿⣿⣿⣿⣿⣿⣿⣿⣿⣿⣿⣿⣿⣿⣿⣿⣿⣿⣿⣿⡇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⣿⣿⣿⣿⣿⣿⣿⣿⣿⣿⣿⣿⣿⣿⣿⣿⣿⣿⣿⣿⣿⣿⣿⣿⣿⣿⣿⣿⣿⣿⣿⣿⣿⣿⣿⣿⣿⣿⣿⡇⠀⠀⠀⠀⠀⠀⠀⠀⠀⠀⠀⠀⠀⠀⠀⠀⠀⠀⠻⠉⢻⣿⣿⣿⣿⣿⣿⣿⣿⣿⣿⣿⣿⣿⣿⣿⣿⣿⣿⣿⣿⣿⣿⣿⣿⣿⣿⣿⣿⣿⡇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⣿⣿⣿⣿⣿⣿⣿⣿⣿⣿⣿⣿⣿⣿⣿⣿⣿⣿⣿⣿⣿⣿⣿⣿⣿⣿⣿⣿⣿⣿⣿⣿⣿⣿⣿⣿⣿⣿⣿⡄⠀⠀⠀⠀⠀⠀⠀⠀⠀⠀⠀⠀⠀⠀⠀⠀⠀⠀⠀⠀⢸⣿⣿⣿⣿⣿⣿⣿⣿⣿⣿⣿⣿⣿⣿⣿⣿⣿⣿⣿⣿⣿⣿⣿⣿⣿⣿⣿⣿⣿⡇</a:t>
            </a:r>
            <a:br/>
            <a:r>
              <a:t>⠿⣿⣿⣿⣿⣿⣿⣿⣿⣿⣿⣿⣿⣿⣿⣿⣿⡿⠿⠿⠿⠿⠿⠿⠿⠿⠿⠿⠿⠿⠛⠛⠛⠛⠛⠻⣿⣿⠿⠃⠀⠀⠀⠀⠀⠀⠀⠀⠀⠀⠀⠀⠀⠀⠀⠀⠀⠀⠀⠀⣸⣿⣿⣿⣿⣿⣿⣿⣿⣿⣿⣿⣿⣿⣿⣿⣿⣿⣿⣿⣿⣿⣿⣿⣿⣿⣿⣿⣿⣿⡇</a:t>
            </a:r>
            <a:br/>
            <a:r>
              <a:t>⠀⠈⠙⠛⠛⠉⠉⠉⠉⠉⠁⠀⠀⠀⠀⠀⠀⠀⠀⠀⠀⠀⠀⠀⠀⠀⠀⠀⠀⠀⠀⠀⠀⠀⠀⠀⠘⠁⠀⠀⠀⠀⠀⠀⠀⠀⠀⠀⠀⠀⠀⠀⠀⠀⠀⠀⠀⠀⠀⣰⣿⣿⣿⣿⣿⣿⣿⣿⣿⣿⣿⣿⣿⣿⣿⣿⣿⣿⣿⣿⣿⣿⣿⣿⣿⣿⣿⣿⣿⣿⡇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⠀⠀⠀⠀⠀⠀⠀⠀⠀⠀⠀⠀⠀⠀⠀⠀⠀⠀⠀⠀⠀⠀⠀⠀⠀⠀⠀⠀⠀⠀⠀⠀⠀⠀⠀⠀⠀⠀⠀⠀⠀⠀⠀⠀⠀⠀⠀⠀⠀⠀⠀⠀⠀⠀⠀⠀⠀⠀⢰⣿⣿⣿⣿⣿⣿⣿⣿⣿⣿⣿⣿⣿⣿⣿⣿⣿⣿⣿⣿⣿⣿⣿⣿⣿⣿⣿⣿⣿⣿⣿⡇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⠀⠀⠀⠀⠀⠀⠀⠀⠀⠀⠀⠀⠀⠀⠀⠀⠀⠀⠀⠀⠀⠀⠀⠀⠀⠀⠀⠀⠀⠀⠀⠀⠀⠀⠀⠀⠀⠀⠀⠀⠀⠀⠀⠀⠀⠀⠀⠀⠀⠀⠀⠀⠀⠀⠀⠀⢀⣴⣿⣿⣿⣿⣿⣿⣿⣿⣿⣿⣿⣿⣿⣿⣿⣿⣿⣿⣿⣿⣿⣿⣿⣿⣿⣿⣿⣿⣿⣿⣿⣿⡇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⠀⠀⠀⠀⠀⠀⠀⠀⠀⠀⠀⠀⠀⠀⠀⠀⠀⠀⠀⠀⠀⠀⠀⠀⠀⠀⠀⠀⠀⠀⠀⠀⠀⠀⠀⠀⠀⠀⠀⠀⠀⠀⠀⠀⠀⠀⠀⠀⠀⠀⠀⠀⠀⠀⣠⣶⣿⣿⣿⣿⣿⣿⣿⣿⣿⣿⣿⣿⣿⣿⣿⣿⣿⣿⣿⣿⣿⣿⣿⣿⣿⣿⣿⣿⣿⣿⣿⣿⣿⣿⡇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⠀⠀⠀⠀⠀⠀⠀⠀⠀⠀⠀⠀⠀⠀⠀⠀⠀⠀⠀⠀⠀⠀⠀⠀⠀⠀⠀⠀⠀⠀⠀⠀⠀⠀⠀⠀⠀⠀⠀⠀⢀⣀⣀⣀⠀⠀⠀⢀⣀⣀⣀⣠⣴⣾⣿⣿⣿⣿⣿⣿⣿⣿⣿⣿⣿⣿⣿⣿⣿⣿⣿⣿⣿⣿⣿⣿⣿⣿⣿⣿⣿⣿⣿⣿⣿⣿⣿⣿⣿⣿⡇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⠀⠀⠀⠀⠀⠀⠀⠀⠀⠀⠀⠀⠀⠀⠀⠀⠀⠀⠀⠀⠀⠀⠀⠀⠀⠀⠀⠀⠀⠀⠀⠀⠀⠀⠀⠀⠀⠀⠀⢹⣿⣿⣿⣿⣿⣿⣿⣿⣿⣿⣿⣿⣿⣿⣿⣿⣿⣿⣿⣿⣿⣿⣿⣿⣿⣿⣿⣿⣿⣿⣿⣿⣿⣿⣿⣿⣿⣿⣿⣿⣿⣿⣿⣿⣿⣿⣿⣿⣿⣿⡇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⠀⠀⠀⠀⠀⠀⠀⠀⠀⠀⠀⠀⠀⠀⠀⠀⠀⠀⠀⠀⠀⠀⠀⠀⠀⠀⠀⠀⠀⠀⠀⠀⠀⠀⠀⠀⠀⠀⠀⠘⣿⣿⣿⣿⣿⣿⣿⣿⣿⣿⣿⣿⣿⣿⣿⣿⣿⣿⣿⣿⣿⣿⣿⣿⣿⣿⣿⣿⣿⣿⣿⣿⣿⣿⣿⣿⣿⣿⣿⣿⣿⣿⣿⣿⣿⣿⣿⣿⣿⣿⡇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⠀⠀⠀⠀⠀⠀⠀⠀⠀⠀⠀⠀⠀⠀⠀⠀⠀⠀⠀⠀⠀⠀⠀⠀⠀⠀⠀⠀⠀⠀⠀⠀⠀⠀⠀⠀⠀⠀⠀⠀⠈⣿⣿⣿⣿⣿⣿⣿⣿⣿⣿⣿⣿⣿⣿⣿⣿⣿⣿⣿⣿⣿⣿⣿⣿⣿⣿⣿⣿⣿⣿⣿⣿⣿⣿⣿⣿⣿⣿⣿⣿⣿⣿⣿⣿⣿⣿⣿⣿⣿⡇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⠀⠀⠀⠀⠀⠀⠀⠀⠀⠀⠀⠀⠀⠀⠀⠀⠀⠀⠀⠀⠀⠀⠀⠀⠀⠀⠀⠀⠀⠀⠀⠀⠀⠀⠀⠀⠀⠀⠀⠀⠀⠘⣿⣿⣿⣿⣿⣿⣿⣿⣿⣿⣿⣿⣿⣿⣿⣿⣿⣿⣿⣿⣿⣿⣿⣿⣿⣿⣿⣿⣿⣿⣿⣿⣿⣿⣿⣿⣿⣿⣿⣿⣿⣿⣿⣿⣿⣿⣿⣿⡇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⠀⠀⢀⣴⣾⣿⣿⣿⣿⣿⣿⣿⣿⣿⣿⣿⣿⣿⣿⣿⣿⣿⣿⣿⣿⣿⣿⣿⣿⣿⣿⣿⣿⣿⣿⣿⣿⣿⣿⣿⣿⣿⣿⣿⣿⣿⣿⣿⣿⣿⣿⣿⣿⣿⣿⣿⣿⣿⣿⣿⣿⣿⣿⣿⣿⣿⣿⣿⣿⣿⣿⣿⣿⣿⣿⣿⣿⣿⣿⣿⣿⣿⣿⣿⣿⣿⣿⣿⣿⣿⡇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⣬⣶⣿⣿⣿⣿⣿⣿⣿⣿⣿⣿⣿⣿⣿⣿⣿⣿⣿⣿⣿⣿⣿⣿⣿⣿⣿⣿⣿⣿⣿⣿⣿⣿⣿⣿⣿⣿⣿⣿⣿⣿⣿⣿⣿⣿⣿⣿⣿⣿⣿⣿⣿⣿⣿⣿⣿⣿⣿⣿⣿⣿⣿⣿⣿⣿⣿⣿⣿⣿⣿⣿⣿⣿⣿⣿⣿⣿⣿⣿⣿⣿⣿⣿⣿⣿⣿⣿⣿⣿⡇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⢸⣿⣿⣿⣿⣿⣿⣿⣿⣿⣿⣿⣿⣿⣿⣿⣿⣿⣿⣿⣿⣿⣿⣿⣿⣿⣿⣿⣿⣿⣿⣿⣿⣿⣿⣿⣿⣿⣿⣿⣿⣿⣿⣿⣿⣿⣿⣿⣿⣿⣿⣿⣿⣿⣿⣿⣿⣿⣿⣿⣿⣿⣿⣿⣿⣿⣿⣿⣿⣿⣿⣿⣿⣿⣿⣿⣿⣿⣿⣿⣿⣿⣿⣿⣿⣿⣿⣿⣿⣿⡇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⠘⣿⣿⣿⣿⣿⣿⣿⣿⣿⣿⣿⣿⣿⣿⣿⣿⣿⣿⣿⣿⣿⣿⣿⣿⣿⣿⣿⣿⣿⣿⣿⣿⣿⣿⣿⣿⣿⣿⣿⣿⣿⣿⣿⣿⣿⣿⣿⣿⣿⣿⣿⣿⣿⣿⣿⣿⣿⣿⣿⣿⣿⣿⣿⣿⣿⣿⣿⣿⣿⣿⣿⣿⣿⣿⣿⣿⣿⣿⣿⣿⣿⣿⣿⣿⣿⣿⣿⣿⣿⡇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⢀⣹⣿⣿⣿⣿⣿⣿⣿⣿⣿⣿⣿⣿⣿⣿⣿⣿⣿⣿⣿⣿⣿⣿⣿⣿⣿⣿⣿⣿⣿⣿⣿⣿⣿⣿⣿⣿⣿⣿⣿⣿⣿⣿⣿⣿⣿⣿⣿⣿⣿⣿⣿⣿⣿⣿⣿⣿⣿⣿⣿⣿⣿⣿⣿⣿⣿⣿⣿⣿⣿⣿⣿⣿⣿⣿⣿⣿⣿⣿⣿⣿⣿⣿⣿⣿⣿⣿⣿⣿⡇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⣿⣿⣿⣿⣿⣿⣿⣿⣿⣿⣿⣿⣿⣿⣿⣿⣿⣿⣿⣿⣿⣿⣿⣿⣿⣿⣿⣿⣿⣿⣿⣿⣿⣿⣿⣿⣿⣿⣿⣿⣿⣿⣿⣿⣿⣿⣿⠿⠿⢿⣿⣿⣿⣿⣿⣿⣿⣿⣿⣿⣿⣿⣿⣿⣿⣿⣿⣿⣿⣿⣿⣿⣿⣿⣿⣿⣿⣿⣿⣿⣿⣿⣿⣿⣿⣿⣿⣿⣿⣿⡇</a:t>
            </a:r>
            <a:br/>
            <a:r>
              <a:t>⢿⣿⣿⣿⣿⣿⣿⣿⣿⣿⣿⣿⣿⣿⣿⣿⣿⣿⣿⣿⣿⣿⣿⣿⣿⣿⣿⣿⣿⣿⣿⣿⣿⣿⣿⣿⣿⣿⣿⣿⣿⣿⣿⣿⡿⠋⠁⠀⠀⠀⠀⠀⠈⠙⠻⡷⣽⣿⣿⣿⣿⣿⣿⣿⣿⣿⣿⣿⣿⣿⣿⣿⣿⣿⣿⣿⣿⣿⣿⣿⣿⣿⣿⣿⣿⣿⣿⣿⣿⣿⡇</a:t>
            </a:r>
            <a:br/>
            <a:r>
              <a:t>⢈⢿⣿⣿⣿⣿⣿⣿⣿⣿⣿⣿⣿⣿⣿⣿⣿⣿⣿⣿⣿⣿⣿⣿⣿⣿⣿⣿⣿⣿⣿⣿⣿⣿⣿⣿⣿⣿⣿⣿⣿⣿⣿⡟⠀⠀⠀⠀⠀⠀⠀⠀⠀⠀⠀⠀⠀⢨⣿⣿⣿⣿⣿⣿⣿⣿⣿⣿⣿⣿⣿⣿⣿⣿⣿⣿⣿⣿⣿⣿⣿⣿⣿⣿⣿⣿⣿⣿⣿⣿⡇</a:t>
            </a:r>
            <a:br/>
            <a:r>
              <a:t>⠈⢿⣿⣿⣿⣿⣿⣿⣿⣿⣿⣿⣿⣿⣿⣿⣿⣿⣿⣿⣿⣿⣿⣿⣿⣿⣿⣿⣿⣿⣿⣿⣿⣿⣿⣿⣿⣿⣿⣿⣿⣿⡟⠀⠀⠀⠀⠀⠀⠀⠀⠀⠀⠀⠀⠀⠀⠀⠙⣿⣿⣿⣿⣿⣿⣿⣿⣿⣿⣿⣿⣿⣿⣿⣿⣿⣿⣿⣿⣿⣿⣿⣿⣿⣿⣿⣿⣿⣿⣿⡇</a:t>
            </a:r>
            <a:br/>
            <a:r>
              <a:t>⠀⠈⣿⣿⣿⣿⣿⣿⣿⣿⣿⣿⣿⣿⣿⣿⣿⣿⣿⣿⣿⣿⣿⣿⣿⣿⣿⣿⣿⣿⣿⣿⣿⣿⣿⣿⣿⣿⣿⣿⣿⣿⠀⠀⠀⠀⠀⠀⠀⠀⠀⠀⠀⠀⠀⠀⠀⠀⠀⠘⣿⣿⣿⣿⣿⣿⣿⣿⣿⣿⣿⣿⣿⣿⣿⣿⣿⣿⣿⣿⣿⣿⣿⣿⣿⣿⣿⣿⣿⣿⡇</a:t>
            </a:r>
            <a:br/>
            <a:r>
              <a:t>⠀⠀⠸⣿⣿⣿⣿⣿⣿⣿⣿⣿⣿⣿⣿⣿⣿⣿⣿⣿⣿⣿⣿⣿⣿⣿⣿⣿⣿⣿⣿⣿⣿⣿⣿⣿⣿⣿⣿⣿⣿⡇⠀⠀⠀⠀⠀⠀⠀⠀⠀⠀⠀⠀⠀⠀⠀⠀⠀⠀⢸⣿⣿⣿⣿⣿⣿⣿⣿⣿⣿⣿⣿⣿⣿⣿⣿⣿⣿⣿⣿⣿⣿⣿⣿⣿⣿⣿⣿⣿⡇</a:t>
            </a:r>
            <a:br/>
            <a:r>
              <a:t>⠀⠀⠀⠙⠻⣿⣿⣿⣿⣿⣿⣿⣿⣿⣿⣿⣿⣿⣿⣿⣿⣿⠿⠿⠿⠿⠿⠿⠿⠿⠿⠿⠿⠿⠿⠿⠿⢿⣿⣿⣿⣇⠀⠀⠀⠀⠀⠀⠀⠀⠀⠀⠀⠀⠀⠀⠀⠀⠀⠀⢸⣿⣿⣿⣿⣿⣿⣿⣿⣿⣿⣿⣿⣿⣿⣿⣿⣿⣿⣿⣿⣿⣿⣿⣿⣿⣿⣿⣿⣿⡇</a:t>
            </a:r>
            <a:br/>
            <a:r>
              <a:t>⠀⠀⠀⠀⠀⠀⠙⠛⠛⠉⠉⠉⠉⠁⠀⠀⠀⠀⠀⠀⠀⠀⠀⠀⠀⠀⠀⠀⠀⠀⠀⠀⠀⠀⠀⠀⠀⠀⠹⠛⠉⠁⠀⠀⠀⠀⠀⠀⠀⠀⠀⠀⠀⠀⠀⠀⠀⠀⠀⠀⢸⣿⣿⣿⣿⣿⣿⣿⣿⣿⣿⣿⣿⣿⣿⣿⣿⣿⣿⣿⣿⣿⣿⣿⣿⣿⣿⣿⣿⣿⡇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⠀⠀⠀⠀⠀⠀⠀⠀⠀⠀⠀⠀⠀⠀⠀⠀⠀⠀⠀⠀⠀⠀⠀⠀⠀⠀⠀⠀⠀⠀⠀⠀⠀⠀⠀⠀⠀⠀⠀⠀⠀⠀⠀⠀⠀⠀⠀⠀⠀⠀⠀⠀⠀⠀⠀⠀⠀⠀⢀⣾⣿⣿⣿⣿⣿⣿⣿⣿⣿⣿⣿⣿⣿⣿⣿⣿⣿⣿⣿⣿⣿⣿⣿⣿⣿⣿⣿⣿⣿⣿⡇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⠀⠀⠀⠀⠀⠀⠀⠀⠀⠀⠀⠀⠀⠀⠀⠀⠀⠀⠀⠀⠀⠀⠀⠀⠀⠀⠀⠀⠀⠀⠀⠀⠀⠀⠀⠀⠀⠀⠀⠀⠀⠀⠀⠀⠀⠀⠀⠀⠀⠀⠀⠀⠀⠀⠀⠀⢀⣴⣿⣿⣿⣿⣿⣿⣿⣿⣿⣿⣿⣿⣿⣿⣿⣿⣿⣿⣿⣿⣿⣿⣿⣿⣿⣿⣿⣿⣿⣿⣿⣿⡇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⠀⠀⠀⠀⠀⠀⠀⠀⠀⠀⠀⠀⠀⠀⠀⠀⠀⠀⠀⠀⠀⠀⠀⠀⠀⠀⠀⠀⠀⠀⠀⠀⠀⠀⠀⠀⠀⠀⠀⠀⠀⣀⣀⠀⠀⠀⠀⠀⠀⠀⠀⠀⠀⠀⣠⣴⣿⣿⣿⣿⣿⣿⣿⣿⣿⣿⣿⣿⣿⣿⣿⣿⣿⣿⣿⣿⣿⣿⣿⣿⣿⣿⣿⣿⣿⣿⣿⣿⣿⣿⡇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⠀⠀⠀⠀⠀⠀⠀⠀⠀⠀⠀⠀⠀⠀⠀⠀⠀⠀⠀⠀⠀⠀⠀⠀⠀⠀⠀⠀⠀⠀⠀⠀⠀⠀⠀⠀⠀⠀⠀⠀⠀⣿⣿⣿⣿⣶⣶⣶⣶⣶⣶⣶⣶⣿⣿⣿⣿⣿⣿⣿⣿⣿⣿⣿⣿⣿⣿⣿⣿⣿⣿⣿⣿⣿⣿⣿⣿⣿⣿⣿⣿⣿⣿⣿⣿⣿⣿⣿⣿⣿⡇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⠀⠀⠀⠀⠀⠀⠀⠀⠀⠀⠀⠀⠀⠀⠀⠀⠀⠀⠀⠀⠀⠀⠀⠀⠀⠀⠀⠀⠀⠀⠀⠀⠀⠀⠀⠀⠀⠀⠀⠀⠀⠀⢹⣿⣿⣿⣿⣿⣿⣿⣿⣿⣿⣿⣿⣿⣿⣿⣿⣿⣿⣿⣿⣿⣿⣿⣿⣿⣿⣿⣿⣿⣿⣿⣿⣿⣿⣿⣿⣿⣿⣿⣿⣿⣿⣿⣿⣿⣿⣿⡇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⠀⠀⠀⠀⠀⠀⠀⠀⠀⠀⠀⠀⠀⠀⠀⠀⠀⠀⠀⠀⠀⠀⠀⠀⠀⠀⠀⠀⠀⠀⠀⠀⠀⠀⠀⠀⠀⠀⠀⠀⠀⠀⠸⣿⣿⣿⣿⣿⣿⣿⣿⣿⣿⣿⣿⣿⣿⣿⣿⣿⣿⣿⣿⣿⣿⣿⣿⣿⣿⣿⣿⣿⣿⣿⣿⣿⣿⣿⣿⣿⣿⣿⣿⣿⣿⣿⣿⣿⣿⣿⡇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⠀⠀⠀⠀⠀⠀⠀⠀⠀⠀⠀⠀⠀⠀⠀⠀⢸⣿⣿⣿⣿⣿⣿⣿⣿⣿⣿⣿⣿⣿⣿⣿⣿⣿⣿⣿⣿⣿⣿⣿⣿⣿⣿⣿⣿⣿⣿⣿⣿⣿⣿⣿⣿⣿⣿⣿⣿⣿⣿⣿⣿⣿⣿⣿⣿⣿⣿⣿⣿⣿⣿⣿⣿⣿⣿⣿⣿⣿⣿⣿⣿⣿⣿⣿⣿⣿⣿⣿⣿⣿⡇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⠀⠀⠀⠀⠀⠀⠀⠀⠀⠀⠀⠀⠀⠀⠀⣰⢸⣿⣿⣿⣿⣿⣿⣿⣿⣿⣿⣿⣿⣿⣿⣿⣿⣿⣿⣿⣿⣿⣿⣿⣿⣿⣿⣿⣿⣿⣿⣿⣿⣿⣿⣿⣿⣿⣿⣿⣿⣿⣿⣿⣿⣿⣿⣿⣿⣿⣿⣿⣿⣿⣿⣿⣿⣿⣿⣿⣿⣿⣿⣿⣿⣿⣿⣿⣿⣿⣿⣿⣿⣿⡇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⠀⠀⠀⠀⠀⠀⠀⠀⠀⠀⠀⠀⠀⢀⣦⣿⣾⣿⣿⣿⣿⣿⣿⣿⣿⣿⣿⣿⣿⣿⣿⣿⣿⣿⣿⣿⣿⣿⣿⣿⣿⣿⣿⣿⣿⣿⣿⣿⣿⣿⣿⣿⣿⣿⣿⣿⣿⣿⣿⣿⣿⣿⣿⣿⣿⣿⣿⣿⣿⣿⣿⣿⣿⣿⣿⣿⣿⣿⣿⣿⣿⣿⣿⣿⣿⣿⣿⣿⣿⣿⡇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⠀⠀⠀⠀⠀⠀⠀⠀⠀⢀⢄⣠⣾⣿⣿⣿⣿⣿⣿⣿⣿⣿⣿⣿⣿⣿⣿⣿⣿⣿⣿⣿⣿⣿⣿⣿⣿⣿⣿⣿⣿⣿⣿⣿⣿⣿⣿⣿⣿⣿⣿⣿⣿⣿⣿⣿⣿⣿⣿⣿⣿⣿⣿⣿⣿⣿⣿⣿⣿⣿⣿⣿⣿⣿⣿⣿⣿⣿⣿⣿⣿⣿⣿⣿⣿⣿⣿⣿⣿⣿⡇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⠀⠀⠀⠀⠀⠀⠀⠀⠀⠀⣻⣿⣿⣿⣿⣿⣿⣿⣿⣿⣿⣿⣿⣿⣿⣿⣿⣿⣿⣿⣿⣿⣿⣿⣿⣿⣿⣿⣿⣿⣿⣿⣿⣿⣿⣿⣿⣿⣿⣿⣿⣿⣿⣿⣿⣿⣿⣿⣿⣿⣿⣿⣿⣿⣿⣿⣿⣿⣿⣿⣿⣿⣿⣿⣿⣿⣿⣿⣿⣿⣿⣿⣿⣿⣿⣿⣿⣿⣿⣿⡇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⠀⠀⠀⠀⠀⠀⠀⠀⢰⣾⣿⣿⣿⣿⣿⣿⣿⣿⣿⣿⣿⣿⣿⣿⣿⣿⣿⣿⣿⣿⣿⣿⣿⣿⣿⣿⣿⣿⣿⣿⣿⣿⣿⣿⣿⣿⣿⣿⣿⣿⣿⣿⣿⣿⣿⣿⣿⣿⣿⣿⣿⣿⣿⣿⣿⣿⣿⣿⣿⣿⣿⣿⣿⣿⣿⣿⣿⣿⣿⣿⣿⣿⣿⣿⣿⣿⣿⣿⣿⣿⡇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⠀⠀⠀⠀⠀⠀⠀⠀⠀⢸⣿⣿⣿⣿⣿⣿⣿⣿⣿⣿⣿⣿⣿⣿⣿⣿⣿⣿⣿⣿⣿⣿⣿⣿⣿⣿⣿⣿⣿⣿⣿⣿⣿⣿⣿⣿⣿⣿⣿⣿⣿⣿⣿⣿⣿⣿⣿⣿⣿⣿⣿⣿⣿⣿⣿⣿⣿⣿⣿⣿⣿⣿⣿⣿⣿⣿⣿⣿⣿⣿⣿⣿⣿⣿⣿⣿⣿⣿⣿⣿⡇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⠀⠀⠀⠀⠀⠀⠀⠀⠀⢸⣿⣿⣿⣿⣿⣿⣿⣿⣿⣿⣿⣿⣿⣿⣿⣿⣿⣿⣿⣿⣿⣿⣿⣿⣿⣿⣿⣿⣿⣿⣿⣿⣿⣿⣿⣿⣿⣿⣿⣿⣿⣿⣿⣿⣿⣿⣿⣿⣿⣿⣿⣿⣿⣿⣿⣿⣿⣿⣿⣿⣿⣿⣿⣿⣿⣿⣿⣿⣿⣿⣿⣿⣿⣿⣿⣿⣿⣿⣿⣿⡇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⣿⣶⣦⣤⠀⠀⠀⠀⠀⠀⣿⣿⣿⣿⣿⣿⣿⣿⣿⣿⣿⣿⣿⣿⣿⣿⣿⣿⣿⣿⣿⣿⣿⣿⣿⣿⣿⣿⣿⣿⣿⣿⣿⣿⣿⣿⣿⣿⣿⣿⣿⣿⣿⣿⣿⣿⣿⣿⣿⣿⣿⣿⣿⣿⣿⣿⣿⣿⣿⣿⣿⣿⣿⣿⣿⣿⣿⣿⣿⣿⣿⣿⣿⣿⣿⣿⣿⣿⣿⣿⡇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⠸⣿⣿⣿⡆⠀⠀⠀⠀⠀⣿⣿⣿⣿⣿⣿⣿⣿⣿⣿⣿⣿⣿⣿⣿⣿⣿⣿⣿⣿⣿⣿⣿⣿⣿⣿⣿⣿⣿⣿⣿⣿⣿⣿⣿⣿⣿⣿⣿⣿⣿⣿⣿⣿⣿⣿⣿⣿⣿⣿⣿⣿⣿⣿⣿⣿⣿⣿⣿⣿⣿⣿⣿⣿⣿⣿⣿⣿⣿⣿⣿⣿⣿⣿⣿⣿⣿⣿⣿⣿⡇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⠉⠛⠿⢿⣷⡄⠀⠀⠀⢠⣼⣿⣿⣿⣿⣿⣿⣿⣿⣿⣿⣿⣿⣿⣿⣿⣿⣿⣿⣿⣿⣿⣿⣿⣿⣿⣿⣿⣿⣿⣿⣿⣿⣿⣿⣿⣿⣿⣿⣿⣿⣿⣿⣿⣿⣿⣿⣿⣿⣿⣿⣿⣿⣿⣿⣿⣿⣿⣿⣿⣿⣿⣿⣿⣿⣿⣿⣿⣿⣿⣿⣿⣿⣿⣿⣿⣿⣿⣿⣿⡇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⠀⠀⠀⠀⠙⠇⠀⠀⠀⢸⣿⣿⣿⣿⣿⣿⣿⣿⣿⣿⣿⣿⣿⣿⣿⣿⣿⣿⣿⣿⣿⣿⣿⣿⣿⣿⣿⣿⣿⣿⣿⣿⣿⣿⣿⣿⣿⣿⣿⣿⣿⣿⣿⣿⣿⣿⣿⣿⣿⣿⣿⣿⣿⣿⣿⣿⣿⣿⣿⣿⣿⣿⣿⣿⣿⣿⣿⣿⣿⣿⣿⣿⣿⣿⣿⣿⣿⣿⣿⣿⡇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⠀⠀⠀⠀⠀⠈⠀⠀⠀⣾⣿⣿⣿⣿⣿⣿⣿⣿⣿⣿⣿⣿⣿⣿⣿⣿⣿⣿⣿⣿⣿⣿⣿⣿⣿⣿⣿⣿⣿⣿⣿⣿⣿⣿⣿⣿⣿⣿⣿⣿⣿⣿⣿⣿⣿⣿⣿⣿⣿⣿⣿⣿⣿⣿⣿⣿⣿⣿⣿⣿⣿⣿⣿⣿⣿⣿⣿⣿⣿⣿⣿⣿⣿⣿⣿⣿⣿⣿⣿⣿⡇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⠀⠀⠀⠀⠀⠀⠀⢀⠀⣿⣿⣿⣿⣿⣿⣿⣿⣿⣿⣿⣿⣿⣿⣿⣿⣿⣿⣿⣿⣿⣿⣿⣿⣿⣿⣿⣿⣿⣿⣿⣿⣿⣿⣿⣿⣿⣿⣿⣿⣿⣿⣿⣿⣿⣿⣿⣿⣿⣿⣿⣿⣿⣿⣿⣿⣿⣿⣿⣿⣿⣿⣿⣿⣿⣿⣿⣿⣿⣿⣿⣿⣿⣿⣿⣿⣿⣿⣿⣿⣿⡇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⠀⠀⠀⠀⠀⠀⠀⠀⢸⣿⣿⣿⣿⣿⣿⣿⣿⣿⣿⣿⣿⣿⣿⣿⣿⣿⣿⣿⣿⣿⣿⣿⣿⣿⣿⣿⣿⣿⣿⣿⣿⣿⣿⣿⣿⣿⣿⣿⣿⣿⣿⣿⣿⣿⣿⣿⣿⣿⣿⣿⣿⣿⣿⣿⣿⣿⣿⣿⣿⣿⣿⣿⣿⣿⣿⣿⣿⣿⣿⣿⣿⣿⣿⣿⣿⣿⣿⣿⣿⣿⡇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⠀⠀⠀⠀⠀⠀⠀⠀⠀⢻⣿⣿⣿⣿⣿⣿⣿⣿⣿⣿⣿⣿⣿⣿⣿⣿⣿⣿⣿⣿⣿⣿⣿⣿⣿⣿⣿⣿⣿⣿⣿⣿⣿⣿⣿⣿⣿⣿⣿⣿⣿⣿⣿⣿⣿⣿⣿⣿⣿⣿⣿⣿⣿⣿⣿⣿⣿⣿⣿⣿⣿⣿⣿⣿⣿⣿⣿⣿⣿⣿⣿⣿⣿⣿⣿⣿⣿⣿⣿⣿⡇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⠀⠀⠀⠀⠀⠀⠀⠀⠀⢀⢻⣿⣿⣿⣿⣿⣿⣿⣿⣿⣿⣿⣿⣿⣿⣿⣿⣿⣿⣿⣿⣿⣿⣿⣿⣿⣿⣿⣿⣿⣿⣿⣿⣿⣿⣿⣿⣿⣿⣿⣿⣿⣿⣿⣿⣿⣿⣿⣿⣿⣿⣿⣿⣿⣿⣿⣿⣿⣿⣿⣿⣿⣿⣿⣿⣿⣿⣿⣿⣿⣿⣿⣿⣿⣿⣿⣿⣿⣿⣿⡇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⠀⠀⠀⠀⠀⠀⠀⠀⠀⠀⢻⣿⣿⣿⣿⣿⣿⣿⣿⣿⣿⣿⣿⣿⣿⣿⣿⣿⣿⣿⣿⣿⣿⣿⣿⣿⣿⣿⣿⣿⣿⣿⣿⣿⣿⣿⣿⣿⣿⣿⣿⣿⠿⠿⠿⠿⣿⣿⣿⣿⣿⣿⣿⣿⣿⣿⣿⣿⣿⣿⣿⣿⣿⣿⣿⣿⣿⣿⣿⣿⣿⣿⣿⣿⣿⣿⣿⣿⣿⣿⡇</a:t>
            </a:r>
            <a:br/>
            <a:r>
              <a:t>⠀⠀⠀⠀⠀⠀⠀⠀⠀⠀⠀⢻⣿⣿⣿⣿⣿⣿⣿⣿⣿⣿⣿⣿⣿⣿⣿⣿⣿⣿⣿⣿⣿⣿⣿⣿⣿⣿⣿⣿⣿⣿⣿⣿⣿⣿⣿⣿⣿⡿⠋⠁⠀⠀⠀⠀⠀⠈⠙⢿⣿⣿⣿⣿⣿⣿⣿⣿⣿⣿⣿⣿⣿⣿⣿⣿⣿⣿⣿⣿⣿⣿⣿⣿⣿⣿⣿⣿⣿⣿⡇</a:t>
            </a:r>
            <a:br/>
            <a:r>
              <a:t>⠀⠀⠀⠀⠀⠀⠀⠀⠀⠀⠀⠈⣿⣿⣿⣿⣿⣿⣿⣿⣿⣿⣿⣿⣿⣿⣿⣿⣿⣿⣿⣿⣿⣿⣿⣿⣿⣿⣿⣿⣿⣿⣿⣿⣿⣿⣿⣿⠟⠁⠀⠀⠀⠀⠀⠀⠀⠀⠀⠀⠉⠀⢛⣿⣿⣿⣿⣿⣿⣿⣿⣿⣿⣿⣿⣿⣿⣿⣿⣿⣿⣿⣿⣿⣿⣿⣿⣿⣿⣿⡇</a:t>
            </a:r>
            <a:br/>
            <a:r>
              <a:t>⠀⠀⠀⠀⠀⠀⠀⠀⠀⠀⠀⠀⠈⠻⢿⣿⣿⣿⣿⣿⣿⣿⣿⣿⣿⣿⣿⣿⣿⣿⣿⣿⣿⣿⣿⣿⣿⣿⣿⣿⣿⣿⣿⣿⣿⣿⣿⡏⠀⠀⠀⠀⠀⠀⠀⠀⠀⠀⠀⠀⠀⠀⢻⣿⣿⣿⣿⣿⣿⣿⣿⣿⣿⣿⣿⣿⣿⣿⣿⣿⣿⣿⣿⣿⣿⣿⣿⣿⣿⣿⡇</a:t>
            </a:r>
            <a:br/>
            <a:r>
              <a:t>⠀⠀⠀⠀⠀⠀⠀⠀⠀⠀⠀⠀⠀⠀⠀⠙⠻⣿⣿⡿⠿⠿⠿⠿⠿⠿⠟⠛⠛⠛⠛⠛⠛⠛⠛⠛⠛⠛⠛⠛⠛⠛⠻⣿⣿⣿⣿⠀⠀⠀⠀⠀⠀⠀⠀⠀⠀⠀⠀⠀⠀⠀⠀⢻⣿⣿⣿⣿⣿⣿⣿⣿⣿⣿⣿⣿⣿⣿⣿⣿⣿⣿⣿⣿⣿⣿⣿⣿⣿⣿⡇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⠀⠀⠀⠀⠀⠀⠀⠀⠀⠀⠀⠀⠀⠀⠀⠀⠀⠀⠀⠀⠀⠀⠀⠀⠀⠀⠀⠀⠀⠀⠀⠀⠀⠀⠀⠀⠀⠀⠀⠀⠀⠀⠀⠸⠿⠿⠃⠀⠀⠀⠀⠀⠀⠀⠀⠀⠀⠀⠀⠀⠀⠀⠀⢸⣿⣿⣿⣿⣿⣿⣿⣿⣿⣿⣿⣿⣿⣿⣿⣿⣿⣿⣿⣿⣿⣿⣿⣿⣿⣿⡇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⠀⠀⠀⠀⠀⠀⠀⠀⠀⠀⠀⠀⠀⠀⠀⠀⠀⠀⠀⠀⠀⠀⠀⠀⠀⠀⠀⠀⠀⠀⠀⠀⠀⠀⠀⠀⠀⠀⠀⠀⠀⠀⠀⠀⠀⠀⠀⠀⠀⠀⠀⠀⠀⠀⠀⠀⠀⠀⠀⠀⠀⢀⣼⣿⣿⣿⣿⣿⣿⣿⣿⣿⣿⣿⣿⣿⣿⣿⣿⣿⣿⣿⣿⣿⣿⣿⣿⣿⣿⣿⡇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⠀⠀⠀⠀⠀⠀⠀⠀⠀⠀⠀⠀⠀⠀⠀⠀⠀⠀⠀⠀⠀⠀⠀⠀⠀⠀⠀⠀⠀⠀⠀⠀⠀⠀⠀⠀⠀⠀⠀⠀⠀⠀⠀⠀⠀⠀⠀⠀⠀⠀⠀⠀⠀⠀⠀⠀⠀⠀⠀⠀⣰⣿⣿⣿⣿⣿⣿⣿⣿⣿⣿⣿⣿⣿⣿⣿⣿⣿⣿⣿⣿⣿⣿⣿⣿⣿⣿⣿⣿⣿⡇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⠀⠀⠀⠀⠀⠀⠀⠀⠀⠀⠀⠀⠀⠀⠀⠀⠀⠀⠀⠀⠀⠀⠀⠀⠀⠀⠀⠀⠀⠀⠀⠀⠀⠀⠀⠀⠀⠀⠀⠀⠀⠀⠀⠀⠀⢸⣶⣤⣀⠀⠀⠀⠀⠀⠀⠀⢀⣠⣤⣾⣿⣿⣿⣿⣿⣿⣿⣿⣿⣿⣿⣿⣿⣿⣿⣿⣿⣿⣿⣿⣿⣿⣿⣿⣿⣿⣿⣿⣿⣿⡇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⠀⠀⠀⠀⠀⠀⠀⠀⠀⠀⠀⠀⠀⠀⠀⠀⠀⠀⠀⠀⠀⠀⠀⠀⠀⠀⠀⠀⠀⠀⠀⠀⠀⠀⠀⠀⠀⠀⠀⠀⠀⠀⠀⠀⠀⠘⣿⣿⣿⣿⣷⣶⣶⣶⣶⣿⣿⣿⣿⣿⣿⣿⣿⣿⣿⣿⣿⣿⣿⣿⣿⣿⣿⣿⣿⣿⣿⣿⣿⣿⣿⣿⣿⣿⣿⣿⣿⣿⣿⣿⡇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⠀⠀⠀⠀⠀⠀⠀⠀⠀⠀⠀⠀⠀⠀⠀⠀⠀⠀⠀⠀⠀⠀⠀⠀⠀⠀⠀⠀⠀⠀⠀⠀⠀⠀⠀⠀⠀⠀⠀⠀⠀⠀⠀⠀⠀⠀⢹⣿⣿⣿⣿⣿⣿⣿⣿⣿⣿⣿⣿⣿⣿⣿⣿⣿⣿⣿⣿⣿⣿⣿⣿⣿⣿⣿⣿⣿⣿⣿⣿⣿⣿⣿⣿⣿⣿⣿⣿⣿⣿⣿⡇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⠀⠀⠀⠀⠀⠀⠀⠀⠀⠀⠀⠀⠀⠀⠀⠀⠀⠀⠀⠀⠈⣿⣿⣿⣿⣿⣿⣿⣿⣿⣿⣿⣿⣿⣿⣿⣿⣿⣿⣿⣿⣿⣿⣿⣿⣿⣿⣿⣿⣿⣿⣿⣿⣿⣿⣿⣿⣿⣿⣿⣿⣿⣿⣿⣿⣿⣿⣿⣿⣿⣿⣿⣿⣿⣿⣿⣿⣿⣿⣿⣿⣿⣿⣿⣿⣿⣿⣿⣿⣿⡇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⠀⠀⠀⠀⠀⠀⠀⠀⠀⠀⠀⠀⠀⠀⠀⠀⠀⠀⠀⠀⠀⣜⣿⣿⣿⣿⣿⣿⣿⣿⣿⣿⣿⣿⣿⣿⣿⣿⣿⣿⣿⣿⣿⣿⣿⣿⣿⣿⣿⣿⣿⣿⣿⣿⣿⣿⣿⣿⣿⣿⣿⣿⣿⣿⣿⣿⣿⣿⣿⣿⣿⣿⣿⣿⣿⣿⣿⣿⣿⣿⣿⣿⣿⣿⣿⣿⣿⣿⣿⣿⡇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⠀⠀⠀⠀⠀⠀⠀⠀⠀⠀⠀⠀⠀⠀⠀⠀⠀⠀⠀⠀⡀⣿⣿⣿⣿⣿⣿⣿⣿⣿⣿⣿⣿⣿⣿⣿⣿⣿⣿⣿⣿⣿⣿⣿⣿⣿⣿⣿⣿⣿⣿⣿⣿⣿⣿⣿⣿⣿⣿⣿⣿⣿⣿⣿⣿⣿⣿⣿⣿⣿⣿⣿⣿⣿⣿⣿⣿⣿⣿⣿⣿⣿⣿⣿⣿⣿⣿⣿⣿⣿⡇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⠀⠀⠀⠀⠀⠀⠀⠀⠀⠀⠀⠀⠀⠀⠀⠀⠀⠀⢀⢰⣇⣿⣿⣿⣿⣿⣿⣿⣿⣿⣿⣿⣿⣿⣿⣿⣿⣿⣿⣿⣿⣿⣿⣿⣿⣿⣿⣿⣿⣿⣿⣿⣿⣿⣿⣿⣿⣿⣿⣿⣿⣿⣿⣿⣿⣿⣿⣿⣿⣿⣿⣿⣿⣿⣿⣿⣿⣿⣿⣿⣿⣿⣿⣿⣿⣿⣿⣿⣿⣿⡇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⠀⠀⠀⠀⠀⠀⠀⠀⠀⠀⠀⠀⠀⠀⠀⠀⣠⣦⣿⣿⣿⣿⣿⣿⣿⣿⣿⣿⣿⣿⣿⣿⣿⣿⣿⣿⣿⣿⣿⣿⣿⣿⣿⣿⣿⣿⣿⣿⣿⣿⣿⣿⣿⣿⣿⣿⣿⣿⣿⣿⣿⣿⣿⣿⣿⣿⣿⣿⣿⣿⣿⣿⣿⣿⣿⣿⣿⣿⣿⣿⣿⣿⣿⣿⣿⣿⣿⣿⣿⣿⡇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⠀⠀⠀⠀⠀⠀⠀⠀⠀⠀⠀⠀⠀⠀⠨⢾⣿⣿⣿⣿⣿⣿⣿⣿⣿⣿⣿⣿⣿⣿⣿⣿⣿⣿⣿⣿⣿⣿⣿⣿⣿⣿⣿⣿⣿⣿⣿⣿⣿⣿⣿⣿⣿⣿⣿⣿⣿⣿⣿⣿⣿⣿⣿⣿⣿⣿⣿⣿⣿⣿⣿⣿⣿⣿⣿⣿⣿⣿⣿⣿⣿⣿⣿⣿⣿⣿⣿⣿⣿⣿⡇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⠀⠀⠀⠀⠀⠀⠀⠀⠀⠀⠀⠀⠀⢀⣤⣾⣿⣿⣿⣿⣿⣿⣿⣿⣿⣿⣿⣿⣿⣿⣿⣿⣿⣿⣿⣿⣿⣿⣿⣿⣿⣿⣿⣿⣿⣿⣿⣿⣿⣿⣿⣿⣿⣿⣿⣿⣿⣿⣿⣿⣿⣿⣿⣿⣿⣿⣿⣿⣿⣿⣿⣿⣿⣿⣿⣿⣿⣿⣿⣿⣿⣿⣿⣿⣿⣿⣿⣿⣿⣿⡇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⠀⠀⠀⠀⠀⠀⠀⠀⠀⠀⠀⠀⠀⠈⣿⣿⣿⣿⣿⣿⣿⣿⣿⣿⣿⣿⣿⣿⣿⣿⣿⣿⣿⣿⣿⣿⣿⣿⣿⣿⣿⣿⣿⣿⣿⣿⣿⣿⣿⣿⣿⣿⣿⣿⣿⣿⣿⣿⣿⣿⣿⣿⣿⣿⣿⣿⣿⣿⣿⣿⣿⣿⣿⣿⣿⣿⣿⣿⣿⣿⣿⣿⣿⣿⣿⣿⣿⣿⣿⣿⡇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⠀⠀⠀⠀⠀⠀⢰⣦⣤⠀⠀⠀⠀⠀⢹⣿⣿⣿⣿⣿⣿⣿⣿⣿⣿⣿⣿⣿⣿⣿⣿⣿⣿⣿⣿⣿⣿⣿⣿⣿⣿⣿⣿⣿⣿⣿⣿⣿⣿⣿⣿⣿⣿⣿⣿⣿⣿⣿⣿⣿⣿⣿⣿⣿⣿⣿⣿⣿⣿⣿⣿⣿⣿⣿⣿⣿⣿⣿⣿⣿⣿⣿⣿⣿⣿⣿⣿⣿⣿⣿⡇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⠀⠀⠀⠀⠀⠀⠈⣿⣿⡀⠀⠀⠀⠀⠸⣿⣿⣿⣿⣿⣿⣿⣿⣿⣿⣿⣿⣿⣿⣿⣿⣿⣿⣿⣿⣿⣿⣿⣿⣿⣿⣿⣿⣿⣿⣿⣿⣿⣿⣿⣿⣿⣿⣿⣿⣿⣿⣿⣿⣿⣿⣿⣿⣿⣿⣿⣿⣿⣿⣿⣿⣿⣿⣿⣿⣿⣿⣿⣿⣿⣿⣿⣿⣿⣿⣿⣿⣿⣿⣿⡇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⠀⠀⠀⠀⠀⠀⠀⠛⢿⣷⠀⠀⠀⠀⣶⣿⣿⣿⣿⣿⣿⣿⣿⣿⣿⣿⣿⣿⣿⣿⣿⣿⣿⣿⣿⣿⣿⣿⣿⣿⣿⣿⣿⣿⣿⣿⣿⣿⣿⣿⣿⣿⣿⣿⣿⣿⣿⣿⣿⣿⣿⣿⣿⣿⣿⣿⣿⣿⣿⣿⣿⣿⣿⣿⣿⣿⣿⣿⣿⣿⣿⣿⣿⣿⣿⣿⣿⣿⣿⣿⡇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⠀⠀⠀⠀⠀⠀⠀⠀⠀⠈⠇⠀⠀⠀⣿⣿⣿⣿⣿⣿⣿⣿⣿⣿⣿⣿⣿⣿⣿⣿⣿⣿⣿⣿⣿⣿⣿⣿⣿⣿⣿⣿⣿⣿⣿⣿⣿⣿⣿⣿⣿⣿⣿⣿⣿⣿⣿⣿⣿⣿⣿⣿⣿⣿⣿⣿⣿⣿⣿⣿⣿⣿⣿⣿⣿⣿⣿⣿⣿⣿⣿⣿⣿⣿⣿⣿⣿⣿⣿⣿⡇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⠀⠀⠀⠀⠀⠀⠀⠀⠀⠀⠀⠀⢠⢸⣿⣿⣿⣿⣿⣿⣿⣿⣿⣿⣿⣿⣿⣿⣿⣿⣿⣿⣿⣿⣿⣿⣿⣿⣿⣿⣿⣿⣿⣿⣿⣿⣿⣿⣿⣿⣿⣿⣿⣿⣿⣿⣿⣿⣿⣿⣿⣿⣿⣿⣿⣿⣿⣿⣿⣿⣿⣿⣿⣿⣿⣿⣿⣿⣿⣿⣿⣿⣿⣿⣿⣿⣿⣿⣿⣿⡇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⠀⠀⠀⠀⠀⠀⠀⠀⠀⠀⠀⠀⠀⠸⣿⣿⣿⣿⣿⣿⣿⣿⣿⣿⣿⣿⣿⣿⣿⣿⣿⣿⣿⣿⣿⣿⣿⣿⣿⣿⣿⣿⣿⣿⣿⣿⣿⣿⣿⣿⣿⣿⣿⣿⣿⣿⣿⣿⣿⣿⣿⣿⣿⣿⣿⣿⣿⣿⣿⣿⣿⣿⣿⣿⣿⣿⣿⣿⣿⣿⣿⣿⣿⣿⣿⣿⣿⣿⣿⣿⡇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⠀⠀⠀⠀⠀⠀⠀⠀⠀⠀⠀⠀⠀⠀⢻⣿⣿⣿⣿⣿⣿⣿⣿⣿⣿⣿⣿⣿⣿⣿⣿⣿⣿⣿⣿⣿⣿⣿⣿⣿⣿⣿⣿⣿⣿⣿⣿⣿⣿⣿⣿⣿⣿⣿⣿⣿⣿⣿⣿⣿⣿⣿⣿⣿⣿⣿⣿⣿⣿⣿⣿⣿⣿⣿⣿⣿⣿⣿⣿⣿⣿⣿⣿⣿⣿⣿⣿⣿⣿⣿⡇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⠀⠀⠀⠀⠀⠀⠀⠀⠀⠀⠀⠀⠀⠀⠱⣿⣿⣿⣿⣿⣿⣿⣿⣿⣿⣿⣿⣿⣿⣿⣿⣿⣿⣿⣿⣿⣿⣿⣿⣿⣿⣿⣿⣿⣿⣿⣿⣿⣿⣿⣿⣿⣿⣿⣿⣿⣿⣿⣿⣿⣿⣿⣿⣿⣿⣿⣿⣿⣿⣿⣿⣿⣿⣿⣿⣿⣿⣿⣿⣿⣿⣿⣿⣿⣿⣿⣿⣿⣿⣿⡇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⠀⠀⠀⠀⠀⠀⠀⠀⠀⠀⠀⠀⠀⠀⠀⠹⣿⣿⣿⣿⣿⣿⣿⣿⣿⣿⣿⣿⣿⣿⣿⣿⣿⣿⣿⣿⣿⣿⣿⣿⣿⣿⣿⣿⣿⣿⣿⣿⣿⣿⣿⣿⣿⣿⣿⠿⠿⠿⣿⣿⣿⣿⣿⣿⣿⣿⣿⣿⣿⣿⣿⣿⣿⣿⣿⣿⣿⣿⣿⣿⣿⣿⣿⣿⣿⣿⣿⣿⣿⣿⡇</a:t>
            </a:r>
            <a:br/>
            <a:r>
              <a:t>⠀⠀⠀⠀⠀⠀⠀⠀⠀⠀⠀⠀⠀⠀⠀⠀⢻⣿⣿⣿⣿⣿⣿⣿⣿⣿⣿⣿⣿⣿⣿⣿⣿⣿⣿⣿⣿⣿⣿⣿⣿⣿⣿⣿⣿⣿⣿⣿⣿⣿⣿⣿⠟⠉⠀⠀⠀⠀⠀⠉⠙⢿⣿⣿⣿⣿⣿⣿⣿⣿⣿⣿⣿⣿⣿⣿⣿⣿⣿⣿⣿⣿⣿⣿⣿⣿⣿⣿⣿⣿⡇</a:t>
            </a:r>
            <a:br/>
            <a:r>
              <a:t>⠀⠀⠀⠀⠀⠀⠀⠀⠀⠀⠀⠀⠀⠀⠀⠀⠈⠙⢿⣿⣿⣿⣿⣿⣿⣿⣿⣿⣿⣿⣿⣿⣿⣿⣿⣿⣿⣿⣿⣿⣿⣿⣿⣿⣿⣿⣿⣿⣿⣿⡟⠁⠀⠀⠀⠀⠀⠀⠀⠀⠀⠀⠙⠉⣻⣿⣿⣿⣿⣿⣿⣿⣿⣿⣿⣿⣿⣿⣿⣿⣿⣿⣿⣿⣿⣿⣿⣿⣿⣿⡇</a:t>
            </a:r>
            <a:br/>
            <a:r>
              <a:t>⠀⠀⠀⠀⠀⠀⠀⠀⠀⠀⠀⠀⠀⠀⠀⠀⠀⠀⠀⠈⠻⢿⣿⣿⣿⣿⣿⣿⣿⣿⣿⣿⣿⣿⣿⣿⣿⣿⣿⣿⣿⣿⣿⣿⣿⣿⣿⣿⣿⡟⠀⠀⠀⠀⠀⠀⠀⠀⠀⠀⠀⠀⠀⠘⣿⣿⣿⣿⣿⣿⣿⣿⣿⣿⣿⣿⣿⣿⣿⣿⣿⣿⣿⣿⣿⣿⣿⣿⣿⣿⡇</a:t>
            </a:r>
            <a:br/>
            <a:r>
              <a:t>⠀⠀⠀⠀⠀⠀⠀⠀⠀⠀⠀⠀⠀⠀⠀⠀⠀⠀⠀⠀⠀⠀⠉⠉⠉⠉⠉⠁⠀⠀⠀⠀⠀⠀⠀⠀⠀⠀⠀⠀⠀⠀⠀⠀⠀⠈⢿⣿⣿⠁⠀⠀⠀⠀⠀⠀⠀⠀⠀⠀⠀⠀⠀⠀⢸⣿⣿⣿⣿⣿⣿⣿⣿⣿⣿⣿⣿⣿⣿⣿⣿⣿⣿⣿⣿⣿⣿⣿⣿⣿⡇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⠀⠀⠀⠀⠀⠀⠀⠀⠀⠀⠀⠀⠀⠀⠀⠀⠀⠀⠀⠀⠀⠀⠀⠀⠀⠀⠀⠀⠀⠀⠀⠀⠀⠀⠀⠀⠀⠀⠀⠀⠀⠀⠀⠀⠀⠀⠈⠉⠁⠀⠀⠀⠀⠀⠀⠀⠀⠀⠀⠀⠀⠀⠀⠀⢸⣿⣿⣿⣿⣿⣿⣿⣿⣿⣿⣿⣿⣿⣿⣿⣿⣿⣿⣿⣿⣿⣿⣿⣿⣿⡇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⠀⠀⠀⠀⠀⠀⠀⠀⠀⠀⠀⠀⠀⠀⠀⠀⠀⠀⠀⠀⠀⠀⠀⠀⠀⠀⠀⠀⠀⠀⠀⠀⠀⠀⠀⠀⠀⠀⠀⠀⠀⠀⠀⠀⠀⠀⠀⠀⠀⠀⠀⠀⠀⠀⠀⠀⠀⠀⠀⠀⠀⠀⣴⣿⣿⣿⣿⣿⣿⣿⣿⣿⣿⣿⣿⣿⣿⣿⣿⣿⣿⣿⣿⣿⣿⣿⣿⣿⣿⣿⡇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⠀⠀⠀⠀⠀⠀⠀⠀⠀⠀⠀⠀⠀⠀⠀⠀⠀⠀⠀⠀⠀⠀⠀⠀⠀⠀⠀⠀⠀⠀⠀⠀⠀⠀⠀⠀⠀⠀⠀⠀⠀⠀⠀⠀⠀⠀⠀⠀⣦⣀⠀⠀⠀⠀⠀⠀⠀⠀⠀⣀⣠⣾⣿⣿⣿⣿⣿⣿⣿⣿⣿⣿⣿⣿⣿⣿⣿⣿⣿⣿⣿⣿⣿⣿⣿⣿⣿⣿⣿⣿⡇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⠀⠀⠀⠀⠀⠀⠀⠀⠀⠀⠀⠀⠀⠀⠀⠀⠀⠀⠀⠀⠀⠀⠀⠀⠀⠀⠀⠀⠀⠀⠀⠀⠀⠀⠀⠀⠀⠀⠀⠀⠀⠀⠀⠀⠀⠀⠀⠀⢸⣿⣿⣷⣶⣦⣤⣤⣶⣶⣿⣿⣿⣿⣿⣿⣿⣿⣿⣿⣿⣿⣿⣿⣿⣿⣿⣿⣿⣿⣿⣿⣿⣿⣿⣿⣿⣿⣿⣿⣿⣿⡇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⠀⠀⠀⠀⠀⠀⠀⠀⠀⠀⠀⠀⠀⠀⠀⠀⠀⠀⠀⠀⠀⠀⠀⠀⠀⠀⠘⣿⣿⣿⣿⣿⣿⣿⣿⣿⣿⣿⣿⣿⣿⣿⣿⣿⣿⣿⣿⣿⣿⣿⣿⣿⣿⣿⣿⣿⣿⣿⣿⣿⣿⣿⣿⣿⣿⣿⣿⣿⣿⣿⣿⣿⣿⣿⣿⣿⣿⣿⣿⣿⣿⣿⣿⣿⣿⣿⣿⣿⣿⣿⡇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⠀⠀⠀⠀⠀⠀⠀⠀⠀⠀⠀⠀⠀⠀⠀⠀⠀⠀⠀⠀⠀⠀⠀⠀⠀⠀⠀⠘⣿⣿⣿⣿⣿⣿⣿⣿⣿⣿⣿⣿⣿⣿⣿⣿⣿⣿⣿⣿⣿⣿⣿⣿⣿⣿⣿⣿⣿⣿⣿⣿⣿⣿⣿⣿⣿⣿⣿⣿⣿⣿⣿⣿⣿⣿⣿⣿⣿⣿⣿⣿⣿⣿⣿⣿⣿⣿⣿⣿⣿⣿⡇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⠀⠀⠀⠀⠀⠀⠀⠀⠀⠀⠀⠀⠀⠀⠀⠀⠀⠀⠀⠀⠀⠀⠀⠀⠀⠀⠀⠀⢻⣿⣿⣿⣿⣿⣿⣿⣿⣿⣿⣿⣿⣿⣿⣿⣿⣿⣿⣿⣿⣿⣿⣿⣿⣿⣿⣿⣿⣿⣿⣿⣿⣿⣿⣿⣿⣿⣿⣿⣿⣿⣿⣿⣿⣿⣿⣿⣿⣿⣿⣿⣿⣿⣿⣿⣿⣿⣿⣿⣿⣿⡇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⠀⠀⠀⠀⠀⠀⠀⠀⠀⠀⠀⠀⠀⠀⠀⠀⠀⠀⠀⠀⠀⠀⠀⠀⠀⠀⠀⠀⠈⣿⣿⣿⣿⣿⣿⣿⣿⣿⣿⣿⣿⣿⣿⣿⣿⣿⣿⣿⣿⣿⣿⣿⣿⣿⣿⣿⣿⣿⣿⣿⣿⣿⣿⣿⣿⣿⣿⣿⣿⣿⣿⣿⣿⣿⣿⣿⣿⣿⣿⣿⣿⣿⣿⣿⣿⣿⣿⣿⣿⣿⡇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⠀⠀⠀⠀⠀⠀⠀⠀⠀⠀⠀⠀⠀⠀⠀⠀⠀⠀⠀⠀⠀⠀⠀⠀⠀⠀⠀⠀⢰⣜⣿⣿⣿⣿⣿⣿⣿⣿⣿⣿⣿⣿⣿⣿⣿⣿⣿⣿⣿⣿⣿⣿⣿⣿⣿⣿⣿⣿⣿⣿⣿⣿⣿⣿⣿⣿⣿⣿⣿⣿⣿⣿⣿⣿⣿⣿⣿⣿⣿⣿⣿⣿⣿⣿⣿⣿⣿⣿⣿⣿⡇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⠀⠀⠀⠀⠀⠀⠀⠀⠀⠀⠀⠀⠀⠀⠀⠀⠀⠀⠀⠀⠀⠀⠀⠀⠀⠀⠀⠀⣘⣿⣿⣿⣿⣿⣿⣿⣿⣿⣿⣿⣿⣿⣿⣿⣿⣿⣿⣿⣿⣿⣿⣿⣿⣿⣿⣿⣿⣿⣿⣿⣿⣿⣿⣿⣿⣿⣿⣿⣿⣿⣿⣿⣿⣿⣿⣿⣿⣿⣿⣿⣿⣿⣿⣿⣿⣿⣿⣿⣿⣿⡇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⠀⠀⠀⠀⠀⠀⠀⠀⠀⠀⠀⠀⠀⠀⠀⠀⠀⠀⠀⠀⠀⠀⠀⠀⠀⡠⣠⣸⣷⣿⣿⣿⣿⣿⣿⣿⣿⣿⣿⣿⣿⣿⣿⣿⣿⣿⣿⣿⣿⣿⣿⣿⣿⣿⣿⣿⣿⣿⣿⣿⣿⣿⣿⣿⣿⣿⣿⣿⣿⣿⣿⣿⣿⣿⣿⣿⣿⣿⣿⣿⣿⣿⣿⣿⣿⣿⣿⣿⣿⣿⡇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⠀⠀⠀⠀⠀⠀⠀⠀⠀⠀⠀⠀⠀⠀⠀⠀⠀⠀⠀⠀⠀⠀⠀⢢⣾⣿⣿⣿⣿⣿⣿⣿⣿⣿⣿⣿⣿⣿⣿⣿⣿⣿⣿⣿⣿⣿⣿⣿⣿⣿⣿⣿⣿⣿⣿⣿⣿⣿⣿⣿⣿⣿⣿⣿⣿⣿⣿⣿⣿⣿⣿⣿⣿⣿⣿⣿⣿⣿⣿⣿⣿⣿⣿⣿⣿⣿⣿⣿⣿⣿⡇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⠀⠀⠀⠀⠀⠀⠀⠀⠀⠀⠀⠀⠀⠀⠀⠀⠀⠀⠀⠀⠀⠀⠀⠈⣻⣿⣿⣿⣿⣿⣿⣿⣿⣿⣿⣿⣿⣿⣿⣿⣿⣿⣿⣿⣿⣿⣿⣿⣿⣿⣿⣿⣿⣿⣿⣿⣿⣿⣿⣿⣿⣿⣿⣿⣿⣿⣿⣿⣿⣿⣿⣿⣿⣿⣿⣿⣿⣿⣿⣿⣿⣿⣿⣿⣿⣿⣿⣿⣿⣿⡇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⠀⠀⠀⠀⠀⠀⠀⠀⠀⠀⠀⠀⠀⠀⠀⠀⠀⠀⠀⠀⠀⠀⣼⣿⣿⣿⣿⣿⣿⣿⣿⣿⣿⣿⣿⣿⣿⣿⣿⣿⣿⣿⣿⣿⣿⣿⣿⣿⣿⣿⣿⣿⣿⣿⣿⣿⣿⣿⣿⣿⣿⣿⣿⣿⣿⣿⣿⣿⣿⣿⣿⣿⣿⣿⣿⣿⣿⣿⣿⣿⣿⣿⣿⣿⣿⣿⣿⣿⣿⣿⡇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⠀⠀⠀⠀⠀⠀⠀⠀⠀⠀⠀⠀⠀⠀⠀⠀⠀⢀⠀⠀⠀⠀⢸⣿⣿⣿⣿⣿⣿⣿⣿⣿⣿⣿⣿⣿⣿⣿⣿⣿⣿⣿⣿⣿⣿⣿⣿⣿⣿⣿⣿⣿⣿⣿⣿⣿⣿⣿⣿⣿⣿⣿⣿⣿⣿⣿⣿⣿⣿⣿⣿⣿⣿⣿⣿⣿⣿⣿⣿⣿⣿⣿⣿⣿⣿⣿⣿⣿⣿⣿⡇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⠀⠀⠀⠀⠀⠀⠀⠀⠀⠀⠀⠀⠀⠀⠀⠀⠀⠈⡀⠀⠀⠀⢘⣿⣿⣿⣿⣿⣿⣿⣿⣿⣿⣿⣿⣿⣿⣿⣿⣿⣿⣿⣿⣿⣿⣿⣿⣿⣿⣿⣿⣿⣿⣿⣿⣿⣿⣿⣿⣿⣿⣿⣿⣿⣿⣿⣿⣿⣿⣿⣿⣿⣿⣿⣿⣿⣿⣿⣿⣿⣿⣿⣿⣿⣿⣿⣿⣿⣿⣿⡇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⠀⠀⠀⠀⠀⠀⠀⠀⠀⠀⠀⠀⠀⠀⠀⠀⠀⠘⢿⠀⠀⠀⢹⣿⣿⣿⣿⣿⣿⣿⣿⣿⣿⣿⣿⣿⣿⣿⣿⣿⣿⣿⣿⣿⣿⣿⣿⣿⣿⣿⣿⣿⣿⣿⣿⣿⣿⣿⣿⣿⣿⣿⣿⣿⣿⣿⣿⣿⣿⣿⣿⣿⣿⣿⣿⣿⣿⣿⣿⣿⣿⣿⣿⣿⣿⣿⣿⣿⣿⣿⡇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⠀⠀⠀⠀⠀⠀⠀⠀⠀⠀⠀⠀⠀⠀⠀⠀⠀⠀⠀⠁⠀⠀⣿⣿⣿⣿⣿⣿⣿⣿⣿⣿⣿⣿⣿⣿⣿⣿⣿⣿⣿⣿⣿⣿⣿⣿⣿⣿⣿⣿⣿⣿⣿⣿⣿⣿⣿⣿⣿⣿⣿⣿⣿⣿⣿⣿⣿⣿⣿⣿⣿⣿⣿⣿⣿⣿⣿⣿⣿⣿⣿⣿⣿⣿⣿⣿⣿⣿⣿⣿⡇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⠀⠀⠀⠀⠀⠀⠀⠀⠀⠀⠀⠀⠀⠀⠀⠀⠀⠀⠀⠀⠀⠀⠈⢹⣿⣿⣿⣿⣿⣿⣿⣿⣿⣿⣿⣿⣿⣿⣿⣿⣿⣿⣿⣿⣿⣿⣿⣿⣿⣿⣿⣿⣿⣿⣿⣿⣿⣿⣿⣿⣿⣿⣿⣿⣿⣿⣿⣿⣿⣿⣿⣿⣿⣿⣿⣿⣿⣿⣿⣿⣿⣿⣿⣿⣿⣿⣿⣿⣿⣿⡇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⠀⠀⠀⠀⠀⠀⠀⠀⠀⠀⠀⠀⠀⠀⠀⠀⠀⠀⠀⠀⠀⠀⠀⠈⣿⣿⣿⣿⣿⣿⣿⣿⣿⣿⣿⣿⣿⣿⣿⣿⣿⣿⣿⣿⣿⣿⣿⣿⣿⣿⣿⣿⣿⣿⣿⣿⣿⣿⡿⠿⠿⢿⣿⣿⣿⣿⣿⣿⣿⣿⣿⣿⣿⣿⣿⣿⣿⣿⣿⣿⣿⣿⣿⣿⣿⣿⣿⣿⣿⣿⡇</a:t>
            </a:r>
            <a:br/>
            <a:r>
              <a:t>⠀⠀⠀⠀⠀⠀⠀⠀⠀⠀⠀⠀⠀⠀⠀⠀⠀⠀⠀⠀⠀⠀⠀⠀⠹⣿⣿⣿⣿⣿⣿⣿⣿⣿⣿⣿⣿⣿⣿⣿⣿⣿⣿⣿⣿⣿⣿⣿⣿⣿⣿⣿⣿⣿⣿⣿⠟⠁⠀⠀⠀⠀⠀⠙⢿⡿⢿⣿⣿⣿⣿⣿⣿⣿⣿⣿⣿⣿⣿⣿⣿⣿⣿⣿⣿⣿⣿⣿⣿⣿⡇</a:t>
            </a:r>
            <a:br/>
            <a:r>
              <a:t>⠀⠀⠀⠀⠀⠀⠀⠀⠀⠀⠀⠀⠀⠀⠀⠀⠀⠀⠀⠀⠀⠀⠀⠀⠀⠀⠙⠻⣿⣿⣿⣿⣿⣿⣿⣿⣿⣿⣿⣿⣿⣿⣿⣿⣿⣿⣿⣿⣿⣿⣿⣿⣿⣿⡿⠁⠀⠀⠀⠀⠀⠀⠀⠀⠀⠐⣿⣿⣿⣿⣿⣿⣿⣿⣿⣿⣿⣿⣿⣿⣿⣿⣿⣿⣿⣿⣿⣿⣿⣿⡇</a:t>
            </a:r>
            <a:br/>
            <a:r>
              <a:t>⠀⠀⠀⠀⠀⠀⠀⠀⠀⠀⠀⠀⠀⠀⠀⠀⠀⠀⠀⠀⠀⠀⠀⠀⠀⠀⠀⠀⠀⠙⠻⣿⣿⣿⣿⣿⣿⣿⣿⣿⣿⡿⠿⠿⠿⠿⠿⠿⠿⠿⠿⣿⣿⣿⠁⠀⠀⠀⠀⠀⠀⠀⠀⠀⠀⠀⠘⣿⣿⣿⣿⣿⣿⣿⣿⣿⣿⣿⣿⣿⣿⣿⣿⣿⣿⣿⣿⣿⣿⣿⡇</a:t>
            </a:r>
            <a:br/>
            <a:r>
              <a:t>⠀⠀⠀⠀⠀⠀⠀⠀⠀⠀⠀⠀⠀⠀⠀⠀⠀⠀⠀⠀⠀⠀⠀⠀⠀⠀⠀⠀⠀⠀⠀⠈⠉⠉⠁⠀⠀⠀⠀⠀⠀⠀⠀⠀⠀⠀⠀⠀⠀⠀⠀⠘⠿⠇⠀⠀⠀⠀⠀⠀⠀⠀⠀⠀⠀⠀⢀⣿⣿⣿⣿⣿⣿⣿⣿⣿⣿⣿⣿⣿⣿⣿⣿⣿⣿⣿⣿⣿⣿⣿⡇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⠀⠀⠀⠀⠀⠀⠀⠀⠀⠀⠀⠀⠀⠀⠀⠀⠀⠀⠀⠀⠀⠀⠀⠀⠀⠀⠀⠀⠀⠀⠀⠀⠀⠀⠀⠀⠀⠀⠀⠀⠀⠀⠀⠀⠀⠀⠀⠀⠀⠀⠀⠀⠀⠀⠀⠀⠀⠀⠀⠀⠀⠀⠀⠀⠀⢀⣼⣿⣿⣿⣿⣿⣿⣿⣿⣿⣿⣿⣿⣿⣿⣿⣿⣿⣿⣿⣿⣿⣿⣿⡇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⠀⠀⠀⠀⠀⠀⠀⠀⠀⠀⠀⠀⠀⠀⠀⠀⠀⠀⠀⠀⠀⠀⠀⠀⠀⠀⠀⠀⠀⠀⠀⠀⠀⠀⠀⠀⠀⠀⠀⠀⠀⠀⠀⠀⠀⠀⠀⠀⠀⠀⠀⠀⠀⠀⠀⠀⠀⠀⠀⠀⠀⠀⠀⠀⢀⣾⣿⣿⣿⣿⣿⣿⣿⣿⣿⣿⣿⣿⣿⣿⣿⣿⣿⣿⣿⣿⣿⣿⣿⣿⡇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⠀⠀⠀⠀⠀⠀⠀⠀⠀⠀⠀⠀⠀⠀⠀⠀⠀⠀⠀⠀⠀⠀⠀⠀⠀⠀⠀⠀⠀⠀⠀⠀⠀⠀⠀⠀⠀⠀⠀⠀⠀⠀⠀⠀⠀⠀⠀⠀⠀⠀⠀⠀⠀⢀⡀⠀⠀⠀⠀⠀⠀⢀⣠⣴⣿⣿⣿⣿⣿⣿⣿⣿⣿⣿⣿⣿⣿⣿⣿⣿⣿⣿⣿⣿⣿⣿⣿⣿⣿⣿⡇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⠀⠀⠀⠀⠀⠀⠀⠀⠀⠀⠀⠀⠀⠀⠀⠀⠀⠀⠀⠀⠀⠀⠀⠀⠀⠀⠀⠀⠀⠀⠀⠀⠀⠀⠀⠀⠀⠀⠀⠀⠀⠀⠀⠀⠀⠀⠀⠀⠀⠀⠀⠀⠀⠸⣿⣿⣶⣶⣶⣶⣿⣿⣿⣿⣿⣿⣿⣿⣿⣿⣿⣿⣿⣿⣿⣿⣿⣿⣿⣿⣿⣿⣿⣿⣿⣿⣿⣿⣿⣿⡇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⠀⠀⠀⠀⠀⠀⠀⠀⠀⠀⠀⠀⠀⠀⠀⠀⠀⠀⠀⠀⠀⠀⠀⠀⠀⠀⠀⠀⠀⠀⠀⠀⠀⠀⠀⠀⠀⠀⠀⠀⠀⠀⠀⠀⠀⠀⠀⠀⠀⠀⠀⠀⠀⠀⠀⠀⠀⠀⠀⣀⣤⣤⣤⣄⡀⠀⠀⠀⠀⠀⠀⠀⠀⠀⠀⠀⠀⠀⠀⠀⠀⠀⠀⠀⠀⠀⠀⠀⠀⠀⠀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⠀⠀⠀⠀⠀⠀⠀⠀⠀⠀⠀⠀⠀⠀⠀⠀⠀⠀⠀⠀⠀⠀⠀⠀⠀⠀⠀⠀⠀⠀⠀⠀⠀⠀⠀⠀⠀⠀⠀⠀⠀⠀⠀⠀⠀⠀⠀⠀⠀⠀⠀⠀⢀⡀⠀⠀⠀⢠⣾⣿⣿⣿⣿⠛⠛⠳⠖⠀⠀⠀⠀⠀⠀⠀⠀⠀⠀⠀⠀⠀⠀⠀⠀⠀⠀⠀⠀⠀⠀⠀⠀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⠀⠀⠀⠀⠀⠀⠀⠀⠀⠀⠀⠀⠀⠀⠀⠀⠀⠀⠀⠀⠀⠀⠀⠀⠀⠀⠀⠀⠀⠀⠀⠀⠀⠀⠀⠀⠀⠀⠀⠀⠀⠀⠀⠀⠀⠀⠀⠀⠀⠀⠀⠀⠘⣿⣦⣴⣿⣿⣿⣿⣿⣿⣿⣄⣀⣀⠀⠀⠀⠀⠀⠀⠀⠀⠀⠀⠀⠀⠀⠀⠀⠀⠀⠀⠀⠀⠀⠀⠀⠀⠀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⠀⠀⠀⠀⠀⠀⠀⠀⠀⠀⠀⠀⠀⠀⠀⠀⠀⠀⠀⠀⠀⠀⠀⠀⠀⠀⠀⠀⠀⠀⠀⠀⠀⠀⠀⠀⠀⠀⠀⠀⠀⠀⠀⠀⠀⠀⠀⠀⠀⠀⠀⠀⠙⠻⢿⣿⣿⣿⣿⣿⣿⣿⣿⣿⣿⣿⣿⣷⣾⣿⣤⠄⠀⠀⠀⠀⠀⠀⠀⠀⠀⠀⠀⠀⠀⠀⠀⠀⠀⠀⠀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⠀⠀⠀⠀⠀⠀⠀⠀⠀⠀⠀⠀⠀⠀⠀⠀⠀⠀⠀⠀⠀⠀⠀⠀⠀⠀⠀⠀⠀⠀⠀⠀⠀⠀⠀⠀⠀⠀⠀⠀⠀⠀⠀⠀⠀⠀⠀⠀⠀⠀⠀⠀⠀⠀⠀⠀⣠⣿⣿⢿⣿⣿⣿⣿⣿⣿⣿⣿⡿⠛⠛⠃⠀⠀⠀⠀⠀⠀⠀⠀⠀⠀⠀⠀⠀⠀⠀⠀⠀⠀⠀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⠀⠀⠀⠀⠀⠀⠀⠀⠀⠀⠀⠀⠀⠀⠀⠀⠀⠀⠀⠀⠀⠀⠀⠀⠀⠀⠀⠀⠀⠀⠀⠀⠀⠀⠀⠀⠀⠀⠀⠀⠀⠀⠀⠀⠀⠀⠀⠀⠀⠀⠀⠀⠀⠀⠀⠀⠙⠿⣿⣼⣿⣿⣿⣿⡛⠿⠉⠉⠀⠀⠀⠀⠀⠀⠀⠀⠀⠀⠀⠀⠀⠀⠀⠀⠀⠀⠀⠀⠀⠀⠀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⠀⠀⠀⠀⠀⠀⠀⠀⠀⠀⠀⠀⠀⠀⠀⠀⠀⠀⠀⠀⠀⠀⠀⠀⠀⠀⠀⠀⠀⠀⠀⠀⠀⠀⠀⠀⠀⠀⠀⠀⠀⠀⠀⠀⠀⠀⠀⠀⠀⠀⠀⠀⠀⠀⠀⠀⠀⠀⣿⣿⣿⣿⣿⣿⣷⠀⣴⣿⣄⣤⡀⠀⠀⠀⠀⠀⠀⠀⠀⠀⠀⠀⠀⠀⠀⠀⠀⠀⠀⠀⠀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⠀⠀⠀⠀⠀⠀⠀⠀⠀⠀⠀⠀⠀⠀⠀⠀⠀⠀⠀⠀⠀⠀⠀⠀⠀⠀⠀⠀⠀⠀⠀⠀⠀⠀⠀⠀⠀⠀⠀⠀⠀⠀⠀⠀⠀⠀⠀⠀⠀⠀⠀⠀⠀⠀⠀⠀⠀⠀⠙⢿⣿⣿⣿⣿⣿⣷⣿⣿⣿⣿⠇⠀⠀⠀⠀⠀⠀⠀⠀⠀⠀⠀⠀⠀⠀⠀⠀⠀⠀⠀⠀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⠀⠀⠀⠀⠀⠀⠀⠀⠀⠀⠀⠀⠀⠀⠀⠀⠀⠀⠀⠀⠀⠀⠀⠀⠀⠀⠀⠀⠀⠀⠀⠀⠀⠀⠀⠀⠀⠀⠀⠀⠀⠀⠀⠀⠀⠀⠀⠀⠀⠀⠀⠀⠀⠀⠀⠀⠀⠀⢠⣾⠏⢹⣿⣿⣿⣿⣿⣿⣿⡿⠻⠿⠯⣭⣍⣉⠀⠀⠀⠀⠀⢀⣀⣀⣀⣀⣀⠀⠀⠀⠀</a:t>
            </a:r>
            <a:br/>
            <a:r>
              <a:t>⠀⠀⠀⠀⠀⠀⠀⠀⠀⠀⠀⠀⠀⠀⠀⠀⠀⠀⠀⠀⠀⠀⠀⠀⠀⠀⠀⠀⠀⠀⠀⠀⠀⠀⠀⠀⠀⠀⠀⠀⠀⠀⠀⠀⠀⠀⠀⠀⠀⠀⠀⠀⠀⠀⠀⠀⠀⣠⡿⠋⢠⣾⣿⣿⣿⣿⣿⣿⣿⣿⣷⣶⣾⣿⣯⣭⣶⣶⣾⣿⣿⣿⣿⣿⣿⣿⣿⣥⡀⠀⠀</a:t>
            </a:r>
            <a:br/>
            <a:r>
              <a:t>⠀⠀⠀⠀⠀⠀⠀⠀⠀⠀⠀⠀⠀⠀⠀⠀⠀⠀⠀⠀⠀⠀⠀⠀⠀⠀⠀⠀⠀⠀⠀⠀⠀⠀⠀⠀⠀⠀⠀⢿⣿⣶⣶⣶⣶⣶⣦⣤⣤⣤⣤⣤⣤⣤⣄⣠⣾⣿⣧⣼⣿⣿⣿⣿⣿⣿⣿⣿⣿⣿⣿⣿⣿⣿⣿⣿⣿⣿⣿⣿⣿⣿⣿⣿⣿⣿⣿⣿⣿⣶⡆</a:t>
            </a:r>
            <a:br/>
            <a:r>
              <a:t>⠀⠀⠀⠀⠀⠀⠀⠀⠀⠀⠀⠀⠀⠀⠀⠀⠀⠀⠀⠀⠀⠀⠀⠀⠀⠀⠀⠀⠀⠀⠀⠀⠀⠀⠀⠀⠀⠀⠀⠀⠀⠀⠹⠛⠛⠛⠛⠿⠿⠿⢯⡟⠛⠛⠛⠛⠛⢻⣿⣿⣿⣿⣿⣿⣿⣿⣿⡿⠿⠿⢿⣿⣿⣿⣿⣿⣿⣿⣿⣿⣿⣿⣿⣿⣿⣿⣿⣿⣿⣿⡇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⠀⠀⠀⠀⠀⠀⠀⠀⠀⠀⠀⠀⠀⠀⠀⠀⠀⠀⠀⠀⠀⠀⠀⠀⠀⠀⠀⠀⠀⠀⠀⠀⠀⠀⠀⠀⠀⠀⠀⠀⠀⠀⠀⠀⠀⠀⠀⠀⠀⠀⠀⠀⠀⠀⠀⠀⠀⠘⠛⠛⠛⠉⠉⠛⠉⢻⣿⣿⠀⠀⠀⠈⠙⠻⠿⢿⣿⣿⣿⣿⣿⣿⣿⣿⣿⣿⣿⣿⣿⠿⡇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⠀⠀⠀⠀⠀⠀⠀⠀⠀⠀⠀⠀⠀⠀⠀⠀⠀⠀⠀⠀⠀⠀⠀⠀⠀⠀⠀⠀⠀⠀⠀⠀⠀⠀⠀⠀⠀⠀⠀⠀⠀⠀⠀⠀⠀⠀⠀⠀⠀⠀⠀⠀⠀⠀⠀⠀⠀⠀⠀⠀⠀⠀⠀⠀⠀⠸⣿⡿⠀⠀⠀⠀⠀⠀⠀⠀⠀⠀⠀⠉⠉⠙⠛⠻⢿⢿⣿⠟⠙⠁⠀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⠀⠀⠀⠀⠀⠀⠀⠀⠀⠀⠀⠀⠀⠀⠀⠀⠀⠀⠀⠀⠀⠀⠀⠀⠀⠀⠀⠀⠀⠀⠀⠀⠀⠀⠀⠀⠀⠀⠀⠀⠀⠀⠀⠀⠀⠀⠀⠀⠀⠀⠀⠀⠀⠀⠀⠀⠀⠀⠀⠀⠀⠀⠀⠀⠀⠀⠉⠁⠀⠀⠀⠀⠀⠀⠀⠀⠀⠀⠀⠀⠀⠀⠀⠀⠀⠁⠀⠀⠀⠀⠀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⡟⠀⠀⠀⠀⠀⠀⠀⠀⠀⠀⠀⠀⠀⠀⠀⠀⠀⠀⠀⠀⠀⠀⠀⠀⠀⠀⠀⢿⣿⣿⣿⣿⣿⣿⣿⣿⣿⣿⣿⣿⣿⣿⣿⣿⣿⣿⣿⣿⣿⣿⣿⣿⣿⣿⣿⣿⣿⣿⣿⣿⣿⣿⣿⣿⣿⣿⣿⣿⣿⣿⣿⣿⣿⣿⣿⣿⣿⣿⣿⣿⣿⣿⣿⣿⣿⣿⣿⣿⣿⡇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⠀⠀⠀⠀⠀⠀⠀⠀⠀⠀⠀⠀⠀⠀⠀⠀⠀⠀⠀⠀⠀⠀⠀⠀⠀⠀⠀⠀⠀⠹⣿⣿⣿⣿⣿⣿⣿⣿⣿⣿⣿⣿⣿⣿⣿⣿⣿⣿⣿⣿⣿⣿⣿⣿⣿⣿⣿⣿⣿⣿⣿⣿⣿⣿⣿⣿⣿⣿⣿⣿⣿⣿⣿⣿⣿⣿⣿⣿⣿⣿⣿⣿⣿⣿⣿⣿⣿⣿⣿⣿⡇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⠀⠀⠀⠀⠀⠀⠀⠀⠀⠀⠀⠀⠀⠀⠀⠀⠀⠀⠀⠀⠀⠀⠀⠀⠀⠀⠀⠀⠀⠀⠘⣿⣿⣿⣿⣿⣿⣿⣿⣿⣿⣿⣿⣿⣿⣿⣿⣿⣿⣿⣿⣿⣿⣿⣿⣿⣿⣿⣿⣿⣿⣿⣿⣿⣿⣿⣿⣿⣿⣿⣿⣿⣿⣿⣿⣿⣿⣿⣿⣿⣿⣿⣿⣿⣿⣿⣿⣿⣿⣿⡇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⠀⠀⠀⠀⠀⠀⠀⠀⠀⠀⠀⠀⠀⠀⠀⠀⠀⠀⠀⠀⠀⠀⠀⠀⠀⠀⠀⠀⠀⠀⠀⠀⡸⣿⣿⣿⣿⣿⣿⣿⣿⣿⣿⣿⣿⣿⣿⣿⣿⣿⣿⣿⣿⣿⣿⣿⣿⣿⣿⣿⣿⣿⣿⣿⣿⣿⣿⣿⣿⣿⣿⣿⣿⣿⣿⣿⣿⣿⣿⣿⣿⣿⣿⣿⣿⣿⣿⣿⣿⣿⡇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⠀⠀⠀⠀⠀⠀⠀⠀⠀⠀⠀⠀⠀⠀⠀⠀⠀⠀⠀⠀⠀⠀⠀⠀⠀⠀⠀⠀⠀⢀⣄⣷⣿⣿⣿⣿⣿⣿⣿⣿⣿⣿⣿⣿⣿⣿⣿⣿⣿⣿⣿⣿⣿⣿⣿⣿⣿⣿⣿⣿⣿⣿⣿⣿⣿⣿⣿⣿⣿⣿⣿⣿⣿⣿⣿⣿⣿⣿⣿⣿⣿⣿⣿⣿⣿⣿⣿⣿⣿⣿⡇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⠀⠀⠀⠀⠀⠀⠀⠀⠀⠀⠀⠀⠀⠀⠀⠀⠀⠀⠀⠀⠀⠀⠀⠀⠀⠀⠀⣤⣾⣿⣿⣿⣿⣿⣿⣿⣿⣿⣿⣿⣿⣿⣿⣿⣿⣿⣿⣿⣿⣿⣿⣿⣿⣿⣿⣿⣿⣿⣿⣿⣿⣿⣿⣿⣿⣿⣿⣿⣿⣿⣿⣿⣿⣿⣿⣿⣿⣿⣿⣿⣿⣿⣿⣿⣿⣿⣿⣿⣿⣿⡇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⠀⠀⠀⠀⠀⠀⠀⠀⠀⠀⠀⠀⠀⠀⠀⠀⠀⠀⠀⠀⠀⠀⠀⠀⠀⠀⠀⠈⣿⣿⣿⣿⣿⣿⣿⣿⣿⣿⣿⣿⣿⣿⣿⣿⣿⣿⣿⣿⣿⣿⣿⣿⣿⣿⣿⣿⣿⣿⣿⣿⣿⣿⣿⣿⣿⣿⣿⣿⣿⣿⣿⣿⣿⣿⣿⣿⣿⣿⣿⣿⣿⣿⣿⣿⣿⣿⣿⣿⣿⣿⡇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⠀⠀⠀⠀⠀⠀⠀⠀⠀⠀⠀⠀⠀⠀⠀⠀⠀⠀⠀⠀⠀⠀⠀⠀⠀⢀⣾⣿⣿⣿⣿⣿⣿⣿⣿⣿⣿⣿⣿⣿⣿⣿⣿⣿⣿⣿⣿⣿⣿⣿⣿⣿⣿⣿⣿⣿⣿⣿⣿⣿⣿⣿⣿⣿⣿⣿⣿⣿⣿⣿⣿⣿⣿⣿⣿⣿⣿⣿⣿⣿⣿⣿⣿⣿⣿⣿⣿⣿⣿⣿⡇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⠀⠀⠀⠀⠀⠀⠀⠀⠀⠀⠀⠀⠀⠀⠀⠀⠀⠀⠀⠀⠀⠀⠀⠀⠀⠘⣿⣿⣿⣿⣿⣿⣿⣿⣿⣿⣿⣿⣿⣿⣿⣿⣿⣿⣿⣿⣿⣿⣿⣿⣿⣿⣿⣿⣿⣿⣿⣿⣿⣿⣿⣿⣿⣿⣿⣿⣿⣿⣿⣿⣿⣿⣿⣿⣿⣿⣿⣿⣿⣿⣿⣿⣿⣿⣿⣿⣿⣿⣿⣿⡇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⠀⠀⠀⠀⠀⠀⠀⠀⠀⠀⠀⠀⠀⠀⠀⠀⠀⠀⠀⠀⠀⠀⠀⠀⠀⢠⣽⣿⣿⣿⣿⣿⣿⣿⣿⣿⣿⣿⣿⣿⣿⣿⣿⣿⣿⣿⣿⣿⣿⣿⣿⣿⣿⣿⣿⣿⣿⣿⣿⣿⣿⣿⣿⣿⣿⣿⣿⣿⣿⣿⣿⣿⣿⣿⣿⣿⣿⣿⣿⣿⣿⣿⣿⣿⣿⣿⣿⣿⣿⣿⡇</a:t>
            </a:r>
            <a:br/>
            <a:r>
              <a:t>⠀⡄⠀⠀⠀⠀⠀⠀⠀⠀⠀⠀⠀⠀⠀⠀⠀⠀⠀⠀⠀⠈⠳⠀⠀⢸⣿⣿⣿⣿⣿⣿⣿⣿⣿⣿⣿⣿⣿⣿⣿⣿⣿⣿⣿⣿⣿⣿⣿⣿⣿⣿⣿⣿⣿⣿⣿⣿⣿⣿⣿⣿⣿⣿⣿⣿⣿⣿⣿⣿⣿⣿⣿⣿⣿⣿⣿⣿⣿⣿⣿⣿⣿⣿⣿⣿⣿⣿⣿⣿⡇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⣾⣿⠀⠀⠀⠀⠀⠀⠀⠀⠀⠀⠀⠀⠀⠀⠀⠀⠀⠀⠀⠀⠀⠀⠀⢸⣿⣿⣿⣿⣿⣿⣿⣿⣿⣿⣿⣿⣿⣿⣿⣿⣿⣿⣿⣿⣿⣿⣿⣿⣿⣿⣿⣿⣿⣿⣿⣿⣿⣿⣿⣿⣿⣿⣿⣿⣿⣿⣿⣿⣿⣿⣿⣿⣿⣿⣿⣿⣿⣿⣿⣿⣿⣿⣿⣿⣿⣿⣿⣿⡇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⣿⣿⣶⣶⡀⠀⠀⠀⠀⠀⠀⠀⠀⠀⠀⠀⠀⠀⠀⠀⠀⠀⠀⠀⠀⢸⣿⣿⣿⣿⣿⣿⣿⣿⣿⣿⣿⣿⣿⣿⣿⣿⣿⣿⣿⣿⣿⣿⣿⣿⣿⣿⣿⣿⣿⣿⣿⣿⣿⣿⣿⣿⣿⣿⣿⣿⣿⣿⣿⣿⣿⣿⣿⣿⣿⣿⣿⣿⣿⣿⣿⣿⣿⣿⣿⣿⣿⣿⣿⣿⡇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⣿⣿⣿⣿⡇⠀⠀⠀⠀⠀⠀⠀⠀⠀⠀⠀⠀⠀⠀⠀⠀⠀⠀⠀⠀⠈⠛⢻⣿⣿⣿⣿⣿⣿⣿⣿⣿⣿⣿⣿⣿⣿⣿⣿⣿⣿⣿⣿⣿⣿⣿⣿⣿⣿⣿⣿⣿⣿⣿⣿⣿⣿⣿⣿⣿⣿⣿⣿⣿⣿⣿⣿⣿⣿⣿⣿⣿⣿⣿⣿⣿⣿⣿⣿⣿⣿⣿⣿⣿⣿⡇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⣿⣿⣿⣿⠀⠀⠀⠀⠀⠀⠀⠀⠀⠀⠀⠀⠀⠀⠀⠀⠀⠀⠀⠀⠀⠀⠀⠀⢿⣿⣿⣿⣿⣿⣿⣿⣿⣿⣿⣿⣿⣿⣿⣿⣿⣿⣿⣿⣿⣿⣿⣿⣿⣿⣿⣿⣿⣿⡿⠋⠉⠉⠙⠛⢿⣿⢿⣿⣿⣿⣿⣿⣿⣿⣿⣿⣿⣿⣿⣿⣿⣿⣿⣿⣿⣿⣿⣿⣿⣿⡇</a:t>
            </a:r>
            <a:br/>
            <a:r>
              <a:t>⣿⣿⣿⣿⠀⠀⠀⠀⠀⠀⠀⠀⠀⠀⠀⠀⠀⠀⠀⠀⠀⠀⠀⠀⠀⠀⠀⠀⠘⢿⣿⣿⣿⣿⣿⣿⣿⣿⣿⣿⣿⣿⣿⣿⣿⣿⣿⣿⣿⣿⣿⣿⣿⣿⣿⣿⣿⠋⠀⠀⠀⠀⠀⠀⠀⠁⢼⣿⣿⣿⣿⣿⣿⣿⣿⣿⣿⣿⣿⣿⣿⣿⣿⣿⣿⣿⣿⣿⣿⣿⡇</a:t>
            </a:r>
            <a:br/>
            <a:r>
              <a:t>⣿⣿⣿⡟⠀⠀⠀⠀⠀⠀⠀⠀⠀⠀⠀⠀⠀⠀⠀⠀⠀⠀⠀⠀⠀⠀⠀⠀⠀⠀⠉⠛⢿⣿⣿⣿⣿⣿⣿⣿⣿⣿⣿⣿⣿⣿⣿⣿⣿⣿⣿⣿⣿⣿⣿⣿⠁⠀⠀⠀⠀⠀⠀⠀⠀⠀⠀⢹⣿⣿⣿⣿⣿⣿⣿⣿⣿⣿⣿⣿⣿⣿⣿⣿⣿⣿⣿⣿⣿⣿⡇</a:t>
            </a:r>
            <a:br/>
            <a:r>
              <a:t>⣿⣿⣿⡇⠀⠀⠀⠀⠀⠀⠀⠀⠀⠀⠀⠀⠀⠀⠀⠀⠀⠀⠀⠀⠀⠀⠀⠀⠀⠀⠀⠀⠀⠈⠛⢿⣿⣿⡿⠿⠿⠿⠿⠿⠛⠛⠛⠛⠛⠛⠛⠛⠛⠻⣿⡏⠀⠀⠀⠀⠀⠀⠀⠀⠀⠀⠀⢠⣿⣿⣿⣿⣿⣿⣿⣿⣿⣿⣿⣿⣿⣿⣿⣿⣿⣿⣿⣿⣿⣿⡇</a:t>
            </a:r>
            <a:br/>
            <a:r>
              <a:t>⣿⣿⣿⡇⠀⠀⠀⠀⠀⠀⠀⠀⠀⠀⠀⠀⠀⠀⠀⠀⠀⠀⠀⠀⠀⠀⠀⠀⠀⠀⠀⠀⠀⠀⠀⠀⠀⠀⠀⠀⠀⠀⠀⠀⠀⠀⠀⠀⠀⠀⠀⠀⠀⠀⠉⠁⠀⠀⠀⠀⠀⠀⠀⠀⠀⠀⠀⣼⣿⣿⣿⣿⣿⣿⣿⣿⣿⣿⣿⣿⣿⣿⣿⣿⣿⣿⣿⣿⣿⣿⡇</a:t>
            </a:r>
            <a:br/>
            <a:r>
              <a:t>⣿⣿⣿⠇⠀⠀⠀⠀⠀⠀⠀⠀⠀⠀⠀⠀⠀⠀⠀⠀⠀⠀⠀⠀⠀⠀⠀⠀⠀⠀⠀⠀⠀⠀⠀⠀⠀⠀⠀⠀⠀⠀⠀⠀⠀⠀⠀⠀⠀⠀⠀⠀⠀⠀⠀⠀⠀⠀⠀⠀⠀⠀⠀⠀⠀⢀⣼⣿⣿⣿⣿⣿⣿⣿⣿⣿⣿⣿⣿⣿⣿⣿⣿⣿⣿⣿⣿⣿⣿⣿⡇</a:t>
            </a:r>
            <a:br/>
            <a:r>
              <a:t>⣿⣿⣿⠀⠀⠀⠀⠀⠀⠀⠀⠀⠀⠀⠀⠀⠀⠀⠀⠀⠀⠀⠀⠀⠀⠀⠀⠀⠀⠀⠀⠀⠀⠀⠀⠀⠀⠀⠀⠀⠀⠀⠀⠀⠀⠀⠀⠀⠀⠀⠀⠀⠀⠀⠀⠀⠀⠀⠀⠀⠀⠀⠀⣠⣴⣿⣿⣿⣿⣿⣿⣿⣿⣿⣿⣿⣿⣿⣿⣿⣿⣿⣿⣿⣿⣿⣿⣿⣿⣿⡇</a:t>
            </a:r>
            <a:br/>
            <a:r>
              <a:t>⣿⣿⣿⠀⠀⠀⠀⠀⠀⠀⠀⠀⠀⠀⠀⠀⠀⠀⠀⠀⠀⠀⠀⠀⠀⠀⠀⠀⠀⠀⠀⠀⠀⠀⠀⠀⠀⠀⠀⠀⠀⠀⠀⠀⠀⠀⠀⠀⠀⠀⠀⠀⠀⠀⠀⠀⣿⣶⣶⣦⣤⣶⣿⣿⣿⣿⣿⣿⣿⣿⣿⣿⣿⣿⣿⣿⣿⣿⣿⣿⣿⣿⣿⣿⣿⣿⣿⣿⣿⣿⡇</a:t>
            </a:r>
            <a:br/>
            <a:r>
              <a:t>⣿⣿⣿⠀⠀⠀⠀⠀⠀⠀⠀⠀⠀⠀⠀⠀⠀⠀⠀⠀⠀⠀⠀⠀⠀⠀⠀⠀⠀⠀⠀⠀⠀⠀⠀⠀⠀⠀⠀⠀⠀⠀⠀⠀⠀⠀⠀⠀⠀⠀⠀⠀⠀⠀⠀⠀⢿⣿⣿⣿⣿⣿⣿⣿⣿⣿⣿⣿⣿⣿⣿⣿⣿⣿⣿⣿⣿⣿⣿⣿⣿⣿⣿⣿⣿⣿⣿⣿⣿⣿⡇</a:t>
            </a:r>
            <a:br/>
            <a:r>
              <a:t>⣿⣿⣿⠀⠀⠀⠀⠀⠀⠀⠀⠀⠀⠀⠀⠀⠀⠀⠀⠀⠀⠀⠀⠀⠀⠀⠀⠀⠀⠀⠀⠀⠀⠀⠀⠀⠀⠀⠀⠀⠀⠀⠀⠀⠀⠀⠀⠀⠀⠀⠀⠀⠀⠀⠀⠀⢸⣿⣿⣿⣿⣿⣿⣿⣿⣿⣿⣿⣿⣿⣿⣿⣿⣿⣿⣿⣿⣿⣿⣿⣿⣿⣿⣿⣿⣿⣿⣿⣿⣿⡇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⣿⣿⣿⠀⠀⠀⠀⠀⠀⠀⠀⠀⠀⠀⠀⠀⠀⠀⠀⠀⠀⠀⠀⠀⠀⠀⠀⠀⠀⠀⠀⠀⠀⠀⠀⠀⠀⠀⠀⠀⠀⠀⠀⠀⠀⠀⠀⠀⠀⠀⠀⠀⠀⠀⠀⠀⢸⣿⣿⣿⣿⣿⣿⣿⣿⣿⣿⣿⣿⣿⣿⣿⣿⣿⣿⣿⣿⣿⣿⣿⣿⣿⣿⣿⣿⣿⣿⣿⣿⣿⡇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⣿⣿⡟⠀⠀⠀⠀⠀⠀⠀⠀⠀⠀⠀⠀⠀⠀⠀⠀⠀⠀⠀⠀⠀⠀⠀⠀⠀⠀⠀⠀⠀⠀⠀⠀⠀⠀⠀⠀⠀⠀⠀⠀⠀⠀⠀⠀⠀⠀⠀⠀⠀⠀⠀⠀⠀⢸⣿⣿⣿⣿⣿⣿⣿⣿⣿⣿⣿⣿⣿⣿⣿⣿⣿⣿⣿⣿⣿⣿⣿⣿⣿⣿⣿⣿⣿⣿⣿⣿⣿⡇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⣿⣿⡇⠀⠀⠀⠀⠀⠀⠀⠀⠀⠀⠀⠀⠀⠀⠀⠀⠀⠀⠀⠀⠀⠀⠀⠀⠀⠀⠀⠀⠀⠀⠀⠀⠀⠀⠀⠀⠀⠀⠀⠀⠀⠀⠀⠀⠀⠀⠀⠀⠀⠀⠀⠀⠀⣸⣿⣿⣿⣿⣿⣿⣿⣿⣿⣿⣿⣿⣿⣿⣿⣿⣿⣿⣿⣿⣿⣿⣿⣿⣿⣿⣿⣿⣿⣿⣿⣿⣿⡇</a:t>
            </a:r>
            <a:br/>
            <a:r>
              <a:t>⣿⣿⡇⠀⠀⠀⠀⠀⠀⠀⠀⠀⠀⠀⠀⠀⠀⠀⠀⠀⠀⠀⠀⠀⠀⠀⠀⠀⠀⠀⠀⠀⠀⠀⠀⠀⠀⠀⠀⠀⠀⠀⠀⠀⠀⠀⠀⠀⠀⠀⠀⠀⠀⠀⠀⠀⣿⣿⣿⣿⣿⣿⣿⣿⣿⣿⣿⣿⣿⣿⣿⣿⣿⣿⣿⣿⣿⣿⣿⣿⣿⣿⣿⣿⣿⣿⣿⣿⣿⣿⡇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⣿⣿⠇⠀⠀⠀⠀⠀⠀⠀⠀⠀⠀⠀⠀⠀⠀⠀⠀⠀⠀⠀⠀⠀⠀⠀⠀⠀⠀⠀⠀⠀⠀⠀⠀⠀⠀⠀⠀⠀⠀⠀⠀⠀⠀⠀⠀⠀⠀⠀⠀⠀⠀⠀⠀⠀⣿⣿⣿⣿⣿⣿⣿⣿⣿⣿⣿⣿⣿⣿⣿⣿⣿⣿⣿⣿⣿⣿⣿⣿⣿⣿⣿⣿⣿⣿⣿⣿⣿⣿⡇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⣿⣿⠀⠀⠀⠀⠀⠀⠀⠀⠀⠀⠀⠀⠀⠀⠀⠀⠀⠀⠀⠀⠀⠀⠀⠀⠀⠀⠀⠀⠀⠀⠀⠀⠀⠀⠀⠀⠀⠀⠀⠀⠀⠀⠀⠀⠀⠀⠀⠀⠀⠀⠀⠀⠀⢸⣿⣿⣿⣿⣿⣿⣿⣿⣿⣿⣿⣿⣿⣿⣿⣿⣿⣿⣿⣿⣿⣿⣿⣿⣿⣿⣿⣿⣿⣿⣿⣿⣿⣿⡇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⣿⣿⣿⣿⣿⣿⣿⣿⣿⣿⣿⣿⣿⣿⠟⠋⠉⠉⠉⠁⠀⠀⠀⠀⠀⠀⠀⠀⢹⣿⣿⣿⣿⣿⣿⣿⣿⣿⣿⣿⣿⣿⣿⣿⣿⣿⣿⣿⣿⣿⣿⣿⣿⣿⣿⣿⣿⣿⣿⣿⣿⣿⣿⣿⣿⣿⣿⣿⣿⣿⣿⣿⣿⣿⣿⣿⣿⣿⣿⣿⣿⣿⣿⣿⣿⣿⣿⣿⣿⣿⡇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⣿⣿⣿⣿⣿⣿⣿⣿⣿⣿⣿⣿⡟⠁⠀⠀⠀⠀⠀⠀⠀⠀⠀⠀⠀⠀⠀⠀⠀⠈⠛⢿⣿⣿⣿⣿⣿⣿⣿⣿⣿⣿⣿⣿⣿⣿⣿⣿⣿⣿⣿⣿⣿⣿⣿⣿⣿⣿⣿⣿⣿⣿⣿⣿⣿⣿⣿⣿⣿⣿⣿⣿⣿⣿⣿⣿⣿⣿⣿⣿⣿⣿⣿⣿⣿⣿⣿⣿⣿⣿⡇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⣿⣿⣿⣿⣿⣿⣿⣿⣿⣿⣿⡟⠀⠀⠀⠀⠀⠀⠀⠀⠀⠀⠀⠀⠀⠀⠀⠀⠀⠀⠀⠀⠙⣿⣿⣿⣿⣿⣿⣿⣿⣿⣿⣿⣿⣿⣿⣿⣿⣿⣿⣿⣿⣿⣿⣿⣿⣿⣿⣿⣿⣿⣿⣿⣿⣿⣿⣿⣿⣿⣿⣿⣿⣿⣿⣿⣿⣿⣿⣿⣿⣿⣿⣿⣿⣿⣿⣿⣿⣿⡇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⣿⣿⣿⣿⣿⣿⣿⣿⣿⣿⡿⠁⠀⠀⠀⠀⠀⠀⠀⠀⠀⠀⠀⠀⠀⠀⠀⠀⠀⠀⠀⠀⠀⠈⠻⣿⣿⣿⣿⣿⣿⣿⣿⣿⣿⣿⣿⣿⣿⣿⣿⣿⣿⣿⣿⣿⣿⣿⣿⣿⣿⣿⣿⣿⣿⣿⣿⣿⣿⣿⣿⣿⣿⣿⣿⣿⣿⣿⣿⣿⣿⣿⣿⣿⣿⣿⣿⣿⣿⣿⡇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⣿⣿⣿⣿⣿⣿⣿⣿⣿⣿⠁⠀⠀⠀⠀⠀⠀⠀⠀⠀⠀⠀⠀⠀⠀⠀⠀⠀⠀⠀⠀⠀⠀⠀⠀⠘⢿⣿⣿⣿⣿⣿⣿⣿⣿⣿⣿⣿⣿⣿⣿⣿⣿⣿⣿⣿⣿⣿⣿⣿⣿⣿⣿⣿⣿⣿⣿⣿⣿⣿⣿⣿⣿⣿⣿⣿⣿⣿⣿⣿⣿⣿⣿⣿⣿⣿⣿⣿⣿⣿⡇</a:t>
            </a:r>
            <a:br/>
            <a:r>
              <a:t>⣿⣿⣿⣿⣿⣿⣿⣿⣿⠇⠀⠀⠀⠀⠀⠀⠀⠀⠀⠀⠀⠀⠀⠀⠀⠀⠀⠀⠀⠀⠀⠀⠀⠀⠀⠀⠈⣿⣿⣿⣿⣿⣿⣿⣿⣿⣿⣿⣿⣿⣿⣿⣿⣿⣿⣿⣿⣿⣿⣿⣿⣿⣿⣿⣿⣿⣿⣿⣿⣿⣿⣿⣿⣿⣿⣿⣿⣿⣿⣿⣿⣿⣿⣿⣿⣿⣿⣿⣿⣿⡇</a:t>
            </a:r>
            <a:br/>
            <a:r>
              <a:t>⣿⣿⣿⣿⣿⣿⣿⣿⡟⠀⠀⠀⠀⠀⠀⠀⠀⠀⠀⠀⠀⠀⠀⠀⠀⠀⠀⠀⠀⠀⠀⠀⠀⠀⠀⠀⠀⢸⣿⣿⣿⣿⣿⣿⣿⣿⣿⣿⣿⣿⣿⣿⣿⣿⣿⣿⣿⣿⣿⣿⣿⣿⣿⣿⣿⣿⣿⣿⣿⣿⣿⣿⣿⣿⣿⣿⣿⣿⣿⣿⣿⣿⣿⣿⣿⣿⣿⣿⣿⣿⡇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⣿⣿⣿⣿⣿⣿⣿⣿⠇⠀⠀⠀⠀⠀⠀⠀⠀⠀⠀⠀⠀⠀⠀⠀⠀⠀⠀⠀⠀⠀⠀⠀⠀⠀⠀⠀⠀⠈⢿⣿⣿⣿⣿⣿⣿⣿⣿⣿⣿⣿⣿⣿⣿⣿⣿⣿⣿⣿⣿⣿⣿⣿⣿⣿⣿⣿⣿⣿⣿⣿⣿⣿⣿⣿⣿⣿⣿⣿⣿⣿⣿⣿⣿⣿⣿⣿⣿⣿⣿⣿⡇</a:t>
            </a:r>
            <a:br/>
            <a:r>
              <a:t>⣿⣿⣿⣿⣿⣿⣿⣿⠀⠀⠀⠀⠀⠀⠀⠀⠀⠀⠀⠀⠀⠀⠀⠀⠀⠀⠀⠀⠀⠀⠀⠀⠀⠀⠀⠀⠀⢸⣿⣿⣿⣿⣿⣿⣿⣿⣿⣿⣿⣿⣿⣿⣿⣿⣿⣿⣿⣿⣿⣿⣿⣿⣿⣿⣿⣿⣿⣿⣿⣿⣿⣿⣿⣿⣿⣿⣿⣿⣿⣿⣿⣿⣿⣿⣿⣿⣿⣿⣿⣿⡇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⣿⣿⣿⣿⣿⣿⣿⣿⠀⠀⠀⠀⠀⠀⠀⠀⠀⠀⠀⠀⠀⠀⠀⠀⠀⠀⠀⠀⠀⠀⠀⠀⠀⠀⠀⣠⣸⣾⣿⣿⣿⣿⣿⣿⣿⣿⣿⣿⣿⣿⣿⣿⣿⣿⣿⣿⣿⣿⣿⣿⣿⣿⣿⣿⣿⣿⣿⣿⣿⣿⣿⣿⣿⣿⣿⣿⣿⣿⣿⣿⣿⣿⣿⣿⣿⣿⣿⣿⣿⣿⡇</a:t>
            </a:r>
            <a:br/>
            <a:r>
              <a:t>⣿⣿⣿⣿⣿⣿⣿⣿⠀⠀⠀⠀⠀⠀⠀⠀⠀⠀⠀⠀⠀⠀⠀⠀⠀⠀⠀⠀⠀⠀⠀⠀⠀⢾⣿⣿⣿⣿⣿⣿⣿⣿⣿⣿⣿⣿⣿⣿⣿⣿⣿⣿⣿⣿⣿⣿⣿⣿⣿⣿⣿⣿⣿⣿⣿⣿⣿⣿⣿⣿⣿⣿⣿⣿⣿⣿⣿⣿⣿⣿⣿⣿⣿⣿⣿⣿⣿⣿⣿⣿⡇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⣿⣿⣿⣿⣿⣿⣿⣿⠀⠀⠀⠀⠀⠀⠀⠀⠀⠀⠀⠀⠀⠀⠀⠀⠀⠀⠀⠀⠀⠀⠀⠀⢀⣠⣿⣿⣿⣿⣿⣿⣿⣿⣿⣿⣿⣿⣿⣿⣿⣿⣿⣿⣿⣿⣿⣿⣿⣿⣿⣿⣿⣿⣿⣿⣿⣿⣿⣿⣿⣿⣿⣿⣿⣿⣿⣿⣿⣿⣿⣿⣿⣿⣿⣿⣿⣿⣿⣿⣿⣿⡇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⣿⣿⣿⣿⣿⣿⣿⣿⠀⠀⠀⠀⠀⠀⠀⠀⠀⠀⠀⠀⠀⠀⠀⠀⠀⠀⠀⠀⠀⠀⠀⢠⣾⣿⣿⣿⣿⣿⣿⣿⣿⣿⣿⣿⣿⣿⣿⣿⣿⣿⣿⣿⣿⣿⣿⣿⣿⣿⣿⣿⣿⣿⣿⣿⣿⣿⣿⣿⣿⣿⣿⣿⣿⣿⣿⣿⣿⣿⣿⣿⣿⣿⣿⣿⣿⣿⣿⣿⣿⣿⡇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⣿⣿⣿⣿⣿⣿⣿⣿⠀⠀⠀⠀⠀⠀⠀⠀⠀⠀⠀⠀⠀⠀⠀⠀⠀⠀⠀⠀⠀⠀⠀⢸⣿⣿⣿⣿⣿⣿⣿⣿⣿⣿⣿⣿⣿⣿⣿⣿⣿⣿⣿⣿⣿⣿⣿⣿⣿⣿⣿⣿⣿⣿⣿⣿⣿⣿⣿⣿⣿⣿⣿⣿⣿⣿⣿⣿⣿⣿⣿⣿⣿⣿⣿⣿⣿⣿⣿⣿⣿⣿⡇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⣿⣿⣿⣿⣿⣿⣿⣿⠀⠀⠀⠀⠀⠀⠀⠀⠀⠀⠀⠀⠀⠀⠀⠀⠀⠀⠀⠀⠀⠀⠀⣘⣿⣿⣿⣿⣿⣿⣿⣿⣿⣿⣿⣿⣿⣿⣿⣿⣿⣿⣿⣿⣿⣿⣿⣿⣿⣿⣿⣿⣿⣿⣿⣿⣿⣿⣿⣿⣿⣿⣿⣿⣿⣿⣿⣿⣿⣿⣿⣿⣿⣿⣿⣿⣿⣿⣿⣿⣿⣿⡇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⣿⣿⣿⣿⣿⣿⣿⣿⣦⡄⢀⠀⠀⠀⠀⠀⠀⠀⠀⠀⠀⠀⠀⠀⠀⠀⠀⠀⠐⠀⠀⣿⣿⣿⣿⣿⣿⣿⣿⣿⣿⣿⣿⣿⣿⣿⣿⣿⣿⣿⣿⣿⣿⣿⣿⣿⣿⣿⣿⣿⣿⣿⣿⣿⣿⣿⣿⣿⣿⣿⣿⣿⣿⣿⣿⣿⣿⣿⣿⣿⣿⣿⣿⣿⣿⣿⣿⣿⣿⣿⡇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⣿⣿⣿⣿⣿⣿⣿⣿⣿⣧⣾⡇⡀⠀⠀⠀⠀⠀⠀⠀⠀⠀⠀⠀⠀⠀⠀⠀⠀⠀⠀⣿⣿⣿⣿⣿⣿⣿⣿⣿⣿⣿⣿⣿⣿⣿⣿⣿⣿⣿⣿⣿⣿⣿⣿⣿⣿⣿⣿⣿⣿⣿⣿⣿⣿⣿⣿⣿⣿⣿⣿⣿⣿⣿⣿⣿⣿⣿⣿⣿⣿⣿⣿⣿⣿⣿⣿⣿⣿⣿⡇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⣿⣿⣿⣿⣿⣿⣿⣿⣿⣿⣿⣿⣷⣄⠀⠀⠀⠀⠀⠀⠀⠀⠀⠀⠀⠀⠀⠀⠀⠀⠀⢻⣿⣿⣿⣿⣿⣿⣿⣿⣿⣿⣿⣿⣿⣿⣿⣿⣿⣿⣿⣿⣿⣿⣿⣿⣿⣿⣿⣿⠟⠛⠛⠛⠛⠿⢻⣿⣿⣿⣿⣿⣿⣿⣿⣿⣿⣿⣿⣿⣿⣿⣿⣿⣿⣿⣿⣿⣿⣿⡇</a:t>
            </a:r>
            <a:br/>
            <a:r>
              <a:t>⣿⣿⣿⣿⣿⣿⣿⣿⣿⣿⣿⣿⣿⣿⠄⠀⠀⠀⠀⠀⠀⠀⠀⠀⠀⠀⠀⠀⠀⠀⠀⠀⠀⠀⢹⣿⣿⣿⣿⣿⣿⣿⣿⣿⣿⣿⣿⣿⣿⣿⣿⣿⣿⣿⣿⣿⣿⣿⣿⠃⠀⠀⠀⠀⠀⠀⠈⠙⣿⣿⣿⣿⣿⣿⣿⣿⣿⣿⣿⣿⣿⣿⣿⣿⣿⣿⣿⣿⣿⣿⡇</a:t>
            </a:r>
            <a:br/>
            <a:r>
              <a:t>⣿⣿⣿⣿⣿⣿⣿⣿⣿⣿⣿⣿⣿⣿⡇⠀⠀⠀⠀⠀⠀⠀⠀⠀⠀⠀⠀⠀⠀⠀⠀⠀⠀⠀⠀⠻⣿⣿⣿⣿⣿⣿⣿⣿⣿⣿⣿⣿⣿⣿⣿⣿⣿⣿⣿⣿⣿⣿⡇⠀⠀⠀⠀⠀⠀⠀⠀⠀⠸⣿⣿⣿⣿⣿⣿⣿⣿⣿⣿⣿⣿⣿⣿⣿⣿⣿⣿⣿⣿⣿⡇</a:t>
            </a:r>
            <a:br/>
            <a:r>
              <a:t>⣿⣿⣿⣿⣿⣿⣿⣿⣿⣿⣿⣿⣿⣿⡇⠀⠀⠀⠀⠀⠀⠀⠀⠀⠀⠀⠀⠀⠀⠀⠀⠀⠀⠀⠀⠀⠀⠉⠛⠿⣿⣿⣿⣿⣿⣿⣿⣿⣿⣿⣿⣿⣿⣿⣿⡿⠿⣿⡇⠀⠀⠀⠀⠀⠀⠀⠀⠀⢰⣿⣿⣿⣿⣿⣿⣿⣿⣿⣿⣿⣿⣿⣿⣿⣿⣿⣿⣿⣿⣿⡇</a:t>
            </a:r>
            <a:br/>
            <a:r>
              <a:t>⣿⣿⣿⣿⣿⣿⣿⣿⣿⣿⣿⣿⣿⣿⠇⠀⠀⠀⠀⠀⠀⠀⠀⠀⠀⠀⠀⠀⠀⠀⠀⠀⠀⠀⠀⠀⠀⠀⠀⠀⠈⠙⠛⠛⠛⠉⠉⠉⠉⠁⠀⠀⠀⠀⠀⠀⠀⠈⠁⠀⠀⠀⠀⠀⠀⠀⠀⢀⣿⣿⣿⣿⣿⣿⣿⣿⣿⣿⣿⣿⣿⣿⣿⣿⣿⣿⣿⣿⣿⣿⡇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⣿⣿⣿⣿⣿⣿⣿⣿⣿⣿⣿⣿⣿⣿⠀⠀⠀⠀⠀⠀⠀⠀⠀⠀⠀⠀⠀⠀⠀⠀⠀⠀⠀⠀⠀⠀⠀⠀⠀⠀⠀⠀⠀⠀⠀⠀⠀⠀⠀⠀⠀⠀⠀⠀⠀⠀⠀⠀⠀⠀⠀⠀⠀⠀⠀⠀⣠⣿⣿⣿⣿⣿⣿⣿⣿⣿⣿⣿⣿⣿⣿⣿⣿⣿⣿⣿⣿⣿⣿⣿⡇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⣿⣿⣿⣿⣿⣿⣿⣿⣿⣿⣿⣿⣿⣿⠀⠀⠀⠀⠀⠀⠀⠀⠀⠀⠀⠀⠀⠀⠀⠀⠀⠀⠀⠀⠀⠀⠀⠀⠀⠀⠀⠀⠀⠀⠀⠀⠀⠀⠀⠀⠀⠀⠀⠀⠀⠀⠀⠀⠀⢠⣄⣀⣀⣤⣤⣾⣿⣿⣿⣿⣿⣿⣿⣿⣿⣿⣿⣿⣿⣿⣿⣿⣿⣿⣿⣿⣿⣿⣿⣿⡇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⣿⣿⣿⣿⣿⣿⣿⣿⣿⣿⣿⣿⣿⣿⠀⠀⠀⠀⠀⠀⠀⠀⠀⠀⠀⠀⠀⠀⠀⠀⠀⠀⠀⠀⠀⠀⠀⠀⠀⠀⠀⠀⠀⠀⠀⠀⠀⠀⠀⠀⠀⠀⠀⠀⠀⠀⠀⠀⠀⠈⣿⣿⣿⣿⣿⣿⣿⣿⣿⣿⣿⣿⣿⣿⣿⣿⣿⣿⣿⣿⣿⣿⣿⣿⣿⣿⣿⣿⣿⣿⡇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⣿⣿⣿⣿⣿⣿⣿⣿⣿⣿⣿⣿⣿⣿⠀⠀⠀⠀⠀⠀⠀⠀⠀⠀⠀⠀⠀⠀⠀⠀⠀⠀⠀⠀⠀⠀⠀⠀⠀⠀⠀⠀⠀⠀⠀⠀⠀⠀⠀⠀⠀⠀⠀⠀⠀⠀⠀⠀⠀⢸⣿⣿⣿⣿⣿⣿⣿⣿⣿⣿⣿⣿⣿⣿⣿⣿⣿⣿⣿⣿⣿⣿⣿⣿⣿⣿⣿⣿⣿⣿⡇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⣿⣿⣿⣿⣿⣿⣿⣿⣿⣿⣿⣿⣿⡏⠀⠀⠀⠀⠀⠀⠀⠀⠀⠀⠀⠀⠀⠀⠀⠀⠀⠀⠀⠀⠀⠀⠀⠀⠀⠀⠀⠀⠀⠀⠀⠀⠀⠀⠀⠀⠀⠀⠀⠀⠀⠀⠀⠀⠀⣾⣿⣿⣿⣿⣿⣿⣿⣿⣿⣿⣿⣿⣿⣿⣿⣿⣿⣿⣿⣿⣿⣿⣿⣿⣿⣿⣿⣿⣿⣿⡇</a:t>
            </a:r>
            <a:br/>
            <a:r>
              <a:t>⣿⣿⣿⣿⣿⣿⣿⣿⣿⣿⣿⣿⣿⡇⠀⠀⠀⠀⠀⠀⠀⠀⠀⠀⠀⠀⠀⠀⠀⠀⠀⠀⠀⠀⠀⠀⠀⠀⠀⠀⠀⠀⠀⠀⠀⠀⠀⠀⠀⠀⠀⠀⠀⠀⠀⠀⠀⠀⢠⣿⣿⣿⣿⣿⣿⣿⣿⣿⣿⣿⣿⣿⣿⣿⣿⣿⣿⣿⣿⣿⣿⣿⣿⣿⣿⣿⣿⣿⣿⣿⡇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⣿⣿⣿⣿⣿⣿⣿⣿⣿⣿⣿⣿⣿⡇⠀⠀⠀⠀⠀⠀⠀⠀⠀⠀⠀⠀⠀⠀⠀⠀⠀⠀⠀⠀⠀⠀⠀⠀⠀⠀⠀⠀⠀⠀⠀⠀⠀⠀⠀⠀⠀⠀⠀⠀⠀⠀⠀⠀⣼⣿⣿⣿⣿⣿⣿⣿⣿⣿⣿⣿⣿⣿⣿⣿⣿⣿⣿⣿⣿⣿⣿⣿⣿⣿⣿⣿⣿⣿⣿⣿⡇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⣿⣿⣿⣿⣿⣿⣿⣿⣿⣿⣿⣿⡿⠀⠀⠀⠀⠀⠀⠀⠀⠀⠀⠀⠀⠀⠀⠀⠀⠀⠀⠀⢠⣄⠀⠀⠀⠀⠀⠀⠀⠀⠀⠀⠀⠀⠀⠀⠀⠀⠀⠀⠀⠀⠀⠀⠀⣰⣿⣿⣿⣿⣿⣿⣿⣿⣿⣿⣿⣿⣿⣿⣿⣿⣿⣿⣿⣿⣿⣿⣿⣿⣿⣿⣿⣿⣿⣿⣿⣿⡇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⣿⣿⣿⣿⣿⣿⣿⣿⣿⣿⣿⣿⣿⣿⣿⣿⣿⣿⣿⣿⣿⣿⣿⣿⡿⠟⠉⠉⠉⠻⣿⣿⣿⣿⣿⣿⣿⣿⣿⣿⣿⣿⣿⣿⣿⣿⣿⣿⣿⣿⣿⣿⣿⣿⣿⣿⣿⣿⣿⣿⣿⣿⣿⣿⣿⣿⣿⣿⣿⣿⣿⣿⣿⣿⣿⣿⣿⣿⣿⣿⣿⣿⣿⣿⣿⣿⣿⣿⣿⣿⡇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⣿⣿⣿⣿⣿⣿⣿⣿⣿⣿⣿⣿⣿⣿⣿⣿⣿⣿⡿⠟⠛⠛⠻⠋⠀⠀⠀⠀⠀⠀⠈⢻⣿⣿⣿⣿⣿⣿⣿⣿⣿⣿⣿⣿⣿⣿⣿⣿⣿⣿⣿⣿⣿⣿⣿⣿⣿⣿⣿⣿⣿⣿⣿⣿⣿⣿⣿⣿⣿⣿⣿⣿⣿⣿⣿⣿⣿⣿⣿⣿⣿⣿⣿⣿⣿⣿⣿⣿⣿⣿⡇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⣿⣿⣿⣿⣿⣿⣿⣿⣿⣿⣿⣿⣿⣿⣿⣿⡿⠋⠀⠀⠀⠀⠀⠀⠀⠀⠀⠀⠀⠀⠀⠈⠙⢿⣿⣿⣿⣿⣿⣿⣿⣿⣿⣿⣿⣿⣿⣿⣿⣿⣿⣿⣿⣿⣿⣿⣿⣿⣿⣿⣿⣿⣿⣿⣿⣿⣿⣿⣿⣿⣿⣿⣿⣿⣿⣿⣿⣿⣿⣿⣿⣿⣿⣿⣿⣿⣿⣿⣿⣿⡇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⣿⣿⣿⣿⣿⣿⣿⣿⣿⣿⣿⣿⣿⣿⣿⡟⠀⠀⠀⠀⠀⠀⠀⠀⠀⠀⠀⠀⠀⠀⠀⠀⠀⠀⠉⢿⣿⣿⣿⣿⣿⣿⣿⣿⣿⣿⣿⣿⣿⣿⣿⣿⣿⣿⣿⣿⣿⣿⣿⣿⣿⣿⣿⣿⣿⣿⣿⣿⣿⣿⣿⣿⣿⣿⣿⣿⣿⣿⣿⣿⣿⣿⣿⣿⣿⣿⣿⣿⣿⣿⡇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⣿⣿⣿⣿⣿⣿⣿⣿⣿⣿⣿⣿⣿⣿⣿⠁⠀⠀⠀⠀⠀⠀⠀⠀⠀⠀⠀⠀⠀⠀⠀⠀⠀⠀⠀⠈⠻⣿⣿⣿⣿⣿⣿⣿⣿⣿⣿⣿⣿⣿⣿⣿⣿⣿⣿⣿⣿⣿⣿⣿⣿⣿⣿⣿⣿⣿⣿⣿⣿⣿⣿⣿⣿⣿⣿⣿⣿⣿⣿⣿⣿⣿⣿⣿⣿⣿⣿⣿⣿⣿⡇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⣿⣿⣿⣿⣿⣿⣿⣿⣿⣿⣿⣿⣿⣿⠃⠀⠀⠀⠀⠀⠀⠀⠀⠀⠀⠀⠀⠀⠀⠀⠀⠀⠀⠀⠀⠀⠀⠈⢿⣿⣿⣿⣿⣿⣿⣿⣿⣿⣿⣿⣿⣿⣿⣿⣿⣿⣿⣿⣿⣿⣿⣿⣿⣿⣿⣿⣿⣿⣿⣿⣿⣿⣿⣿⣿⣿⣿⣿⣿⣿⣿⣿⣿⣿⣿⣿⣿⣿⣿⣿⡇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⣿⣿⣿⣿⣿⣿⣿⣿⣿⣿⣿⣿⣿⠇⠀⠀⠀⠀⠀⠀⠀⠀⠀⠀⠀⠀⠀⠀⠀⠀⠀⠀⠀⠀⠀⠀⠀⠀⠀⢿⣿⣿⣿⣿⣿⣿⣿⣿⣿⣿⣿⣿⣿⣿⣿⣿⣿⣿⣿⣿⣿⣿⣿⣿⣿⣿⣿⣿⣿⣿⣿⣿⣿⣿⣿⣿⣿⣿⣿⣿⣿⣿⣿⣿⣿⣿⣿⣿⣿⣿⡇</a:t>
            </a:r>
            <a:br/>
            <a:r>
              <a:t>⣿⣿⣿⣿⣿⣿⣿⣿⣿⣿⣿⣿⡿⠀⠀⠀⠀⠀⠀⠀⠀⠀⠀⠀⠀⠀⠀⠀⠀⠀⠀⠀⠀⠀⠀⠀⠀⠀⠀⢸⣿⣿⣿⣿⣿⣿⣿⣿⣿⣿⣿⣿⣿⣿⣿⣿⣿⣿⣿⣿⣿⣿⣿⣿⣿⣿⣿⣿⣿⣿⣿⣿⣿⣿⣿⣿⣿⣿⣿⣿⣿⣿⣿⣿⣿⣿⣿⣿⣿⣿⡇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⣿⣿⣿⣿⣿⣿⣿⣿⣿⣿⣿⣿⡇⠀⠀⠀⠀⠀⠀⠀⠀⠀⠀⠀⠀⠀⠀⠀⠀⠀⠀⠀⠀⠀⠀⠀⠀⠀⠀⢀⢻⣿⣿⣿⣿⣿⣿⣿⣿⣿⣿⣿⣿⣿⣿⣿⣿⣿⣿⣿⣿⣿⣿⣿⣿⣿⣿⣿⣿⣿⣿⣿⣿⣿⣿⣿⣿⣿⣿⣿⣿⣿⣿⣿⣿⣿⣿⣿⣿⣿⡇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⣿⣿⣿⣿⣿⣿⣿⣿⣿⣿⣿⣿⠀⠀⠀⠀⠀⠀⠀⠀⠀⠀⠀⠀⠀⠀⠀⠀⠀⠀⠀⠀⠀⠀⠀⢀⢀⣴⣶⣿⣿⣿⣿⣿⣿⣿⣿⣿⣿⣿⣿⣿⣿⣿⣿⣿⣿⣿⣿⣿⣿⣿⣿⣿⣿⣿⣿⣿⣿⣿⣿⣿⣿⣿⣿⣿⣿⣿⣿⣿⣿⣿⣿⣿⣿⣿⣿⣿⣿⣿⡇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⣿⣿⣿⣿⣿⣿⣿⣿⣿⣿⣿⣿⠀⠀⠀⠀⠀⠀⠀⠀⠀⠀⠀⠀⠀⠀⠀⠀⠀⠀⠀⠀⠀⠀⠀⠘⢿⣿⣿⣿⣿⣿⣿⣿⣿⣿⣿⣿⣿⣿⣿⣿⣿⣿⣿⣿⣿⣿⣿⣿⣿⣿⣿⣿⣿⣿⣿⣿⣿⣿⣿⣿⣿⣿⣿⣿⣿⣿⣿⣿⣿⣿⣿⣿⣿⣿⣿⣿⣿⣿⡇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⣿⣿⣿⣿⣿⣿⣿⣿⣿⣿⣿⣿⠀⠀⠀⠀⠀⠀⠀⠀⠀⠀⠀⠀⠀⠀⠀⠀⠀⠀⠀⠀⠀⠀⢀⣶⣾⣿⣿⣿⣿⣿⣿⣿⣿⣿⣿⣿⣿⣿⣿⣿⣿⣿⣿⣿⣿⣿⣿⣿⣿⣿⣿⣿⣿⣿⣿⣿⣿⣿⣿⣿⣿⣿⣿⣿⣿⣿⣿⣿⣿⣿⣿⣿⣿⣿⣿⣿⣿⣿⡇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⣿⣿⣿⣿⣿⣿⣿⣿⣿⣿⣿⣿⠀⠀⠀⠀⠀⠀⠀⠀⠀⠀⠀⠀⠀⠀⠀⠀⠀⠀⠀⠀⠀⢠⣿⣿⣿⣿⣿⣿⣿⣿⣿⣿⣿⣿⣿⣿⣿⣿⣿⣿⣿⣿⣿⣿⣿⣿⣿⣿⣿⣿⣿⣿⣿⣿⣿⣿⣿⣿⣿⣿⣿⣿⣿⣿⣿⣿⣿⣿⣿⣿⣿⣿⣿⣿⣿⣿⣿⣿⡇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⣿⣿⣿⣿⣿⣿⣿⣿⣿⣿⣿⣿⠀⠀⠀⠀⠀⠀⠀⠀⠀⠀⠀⠀⠀⠀⠀⠀⠀⠀⠀⠀⠀⢰⣿⣿⣿⣿⣿⣿⣿⣿⣿⣿⣿⣿⣿⣿⣿⣿⣿⣿⣿⣿⣿⣿⣿⣿⣿⣿⣿⣿⣿⣿⣿⣿⣿⣿⣿⣿⣿⣿⣿⣿⣿⣿⣿⣿⣿⣿⣿⣿⣿⣿⣿⣿⣿⣿⣿⣿⡇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⣿⣿⣿⣿⣿⣿⣿⣿⣿⣿⣿⣿⣶⡆⣄⢀⠀⠀⠀⠀⠀⠀⠀⠀⠀⠀⠀⠀⠀⠀⠀⠀⠀⣼⣿⣿⣿⣿⣿⣿⣿⣿⣿⣿⣿⣿⣿⣿⣿⣿⣿⣿⣿⣿⣿⣿⣿⣿⣿⣿⣿⣿⣿⣿⣿⣿⣿⣿⣿⣿⣿⣿⣿⣿⣿⣿⣿⣿⣿⣿⣿⣿⣿⣿⣿⣿⣿⣿⣿⣿⡇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⣿⣿⣿⣿⣿⣿⣿⣿⣿⣿⣿⣿⣿⣿⣿⣼⡀⠀⠀⠀⠀⠀⠀⠀⠀⠀⠀⠀⠀⠀⠀⠀⠀⠻⣿⣿⣿⣿⣿⣿⣿⣿⣿⣿⣿⣿⣿⣿⣿⣿⣿⣿⣿⣿⣿⣿⣿⣿⣿⣿⡿⠋⠉⠉⠉⠛⠹⣿⣿⣿⣿⣿⣿⣿⣿⣿⣿⣿⣿⣿⣿⣿⣿⣿⣿⣿⣿⣿⣿⣿⡇</a:t>
            </a:r>
            <a:br/>
            <a:r>
              <a:t>⣿⣿⣿⣿⣿⣿⣿⣿⣿⣿⣿⣿⣿⣿⣿⣿⣿⣇⠀⠀⠀⠀⠀⠀⠀⠀⠀⠀⠀⠀⠀⠀⠀⠀⠉⠉⠉⣿⣿⣿⣿⣿⣿⣿⣿⣿⣿⣿⣿⣿⣿⣿⣿⣿⣿⣿⣿⣿⣿⡟⠀⠀⠀⠀⠀⠀⠀⠈⠻⣿⣿⣿⣿⣿⣿⣿⣿⣿⣿⣿⣿⣿⣿⣿⣿⣿⣿⣿⣿⣿⡇</a:t>
            </a:r>
            <a:br/>
            <a:r>
              <a:t>⣿⣿⣿⣿⣿⣿⣿⣿⣿⣿⣿⣿⣿⣿⣿⣿⣿⣿⡆⠀⠀⠀⠀⠀⠀⠀⠀⠀⠀⠀⠀⠀⠀⠀⠀⠀⠀⠘⢿⣿⣿⣿⣿⣿⣿⣿⣿⣿⣿⣿⣿⣿⣿⣿⣿⣿⣿⣿⣿⠃⠀⠀⠀⠀⠀⠀⠀⠀⠀⣿⣿⣿⣿⣿⣿⣿⣿⣿⣿⣿⣿⣿⣿⣿⣿⣿⣿⣿⣿⣿⡇</a:t>
            </a:r>
            <a:br/>
            <a:r>
              <a:t>⣿⣿⣿⣿⣿⣿⣿⣿⣿⣿⣿⣿⣿⣿⣿⣿⣿⣿⡇⠀⠀⠀⠀⠀⠀⠀⠀⠀⠀⠀⠀⠀⠀⠀⠀⠀⠀⠀⠀⠉⠛⠻⣿⣿⣿⣿⣿⣿⣿⣿⣿⣿⣿⣿⠿⠿⠿⠿⢿⡆⠀⠀⠀⠀⠀⠀⠀⠀⢠⣿⣿⣿⣿⣿⣿⣿⣿⣿⣿⣿⣿⣿⣿⣿⣿⣿⣿⣿⣿⣿⡇</a:t>
            </a:r>
            <a:br/>
            <a:r>
              <a:t>⣿⣿⣿⣿⣿⣿⣿⣿⣿⣿⣿⣿⣿⣿⣿⣿⣿⣿⡆⠀⠀⠀⠀⠀⠀⠀⠀⠀⠀⠀⠀⠀⠀⠀⠀⠀⠀⠀⠀⠀⠀⠀⠀⠉⠛⠛⠉⠉⠉⠁⠀⠀⠀⠀⠀⠀⠀⠀⠀⠀⠀⠀⠀⠀⠀⠀⠀⢀⣾⣿⣿⣿⣿⣿⣿⣿⣿⣿⣿⣿⣿⣿⣿⣿⣿⣿⣿⣿⣿⣿⡇</a:t>
            </a:r>
            <a:br/>
            <a:r>
              <a:t>⣿⣿⣿⣿⣿⣿⣿⣿⣿⣿⣿⣿⣿⣿⣿⣿⣿⣿⠇⠀⠀⠀⠀⠀⠀⠀⠀⠀⠀⠀⠀⠀⠀⠀⠀⠀⠀⠀⠀⠀⠀⠀⠀⠀⠀⠀⠀⠀⠀⠀⠀⠀⠀⠀⠀⠀⠀⠀⠀⠀⠀⠀⠀⠀⠀⢀⣠⣿⣿⣿⣿⣿⣿⣿⣿⣿⣿⣿⣿⣿⣿⣿⣿⣿⣿⣿⣿⣿⣿⣿⡇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⣿⣿⣿⣿⣿⣿⣿⣿⣿⣿⣿⣿⣿⣿⣿⣿⣿⣿⠀⠀⠀⠀⠀⠀⠀⠀⠀⠀⠀⠀⠀⠀⠀⠀⠀⠀⠀⠀⠀⠀⠀⠀⠀⠀⠀⠀⠀⠀⠀⠀⠀⠀⠀⠀⠀⠀⠀⠀⠀⠀⠀⣶⣶⣿⣿⣿⣿⣿⣿⣿⣿⣿⣿⣿⣿⣿⣿⣿⣿⣿⣿⣿⣿⣿⣿⣿⣿⣿⣿⣿⡇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⣿⣿⣿⣿⣿⣿⣿⣿⣿⣿⣿⣿⣿⣿⣿⣿⣿⣿⠀⠀⠀⠀⠀⠀⠀⠀⠀⠀⠀⠀⠀⠀⠀⠀⠀⠀⣆⠀⠀⠀⠀⠀⠀⠀⠀⠀⠀⠀⠀⠀⠀⠀⠀⠀⠀⠀⠀⠀⠀⠀⠀⢸⣿⣿⣿⣿⣿⣿⣿⣿⣿⣿⣿⣿⣿⣿⣿⣿⣿⣿⣿⣿⣿⣿⣿⣿⣿⣿⣿⣿⡇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⣿⣿⣿⣿⣿⣿⣿⣿⣿⣿⣿⣿⣿⣿⣿⣿⣿⣿⠀⠀⠀⠀⠀⠀⠀⠀⠀⠀⠀⠀⠀⠀⠀⠀⠀⠀⣿⠀⠀⠀⠀⠀⠀⠀⠀⠀⠀⠀⠀⠀⠀⠀⠀⠀⠀⠀⠀⠀⠀⠀⠀⢸⣿⣿⣿⣿⣿⣿⣿⣿⣿⣿⣿⣿⣿⣿⣿⣿⣿⣿⣿⣿⣿⣿⣿⣿⣿⣿⣿⣿⡇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⣿⣿⣿⣿⣿⣿⣿⣿⣿⣿⣿⣿⣿⣿⣿⣿⣿⣿⠀⠀⠀⠀⠀⠀⠀⠀⠀⠀⠀⠀⠀⠀⠀⠀⠀⠀⢸⠀⠀⠀⠀⠀⠀⠀⠀⠀⠀⠀⠀⠀⠀⠀⠀⠀⠀⠀⠀⠀⠀⠀⠀⣼⣿⣿⣿⣿⣿⣿⣿⣿⣿⣿⣿⣿⣿⣿⣿⣿⣿⣿⣿⣿⣿⣿⣿⣿⣿⣿⣿⣿⡇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⣿⣿⣿⣿⣿⣿⣿⣿⣿⣿⣿⣿⣿⣿⣿⣿⣿⣿⠀⠀⠀⠀⠀⠀⠀⠀⠀⠀⠀⠀⠀⠀⠀⠀⠀⠀⠘⠀⠀⠀⠀⠀⠀⠀⠀⠀⠀⠀⠀⠀⠀⠀⠀⠀⠀⠀⠀⠀⠀⠀⠀⣿⣿⣿⣿⣿⣿⣿⣿⣿⣿⣿⣿⣿⣿⣿⣿⣿⣿⣿⣿⣿⣿⣿⣿⣿⣿⣿⣿⣿⡇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⣿⣿⣿⣿⣿⣿⣿⣿⣿⣿⣿⣿⣿⣿⣿⣿⣿⡟⠀⠀⠀⠀⠀⠀⠀⠀⠀⠀⠀⠀⠀⠀⠀⠀⠀⠀⠀⠀⠀⠀⠀⠀⠀⠀⠀⠀⠀⠀⠀⠀⠀⠀⠀⠀⠀⠀⠀⠀⠀⠀⣾⣿⣿⣿⣿⣿⣿⣿⣿⣿⣿⣿⣿⣿⣿⣿⣿⣿⣿⣿⣿⣿⣿⣿⣿⣿⣿⣿⣿⣿⡇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⣿⣿⣿⣿⣿⣿⣿⣿⣿⣿⣿⣿⣿⣿⣿⣿⣿⡷⠀⠀⠀⠀⠀⠀⠀⠀⠀⠀⠀⠀⠀⠀⠀⠀⠀⠀⠀⠀⠀⠀⠀⠀⠀⠀⠀⠀⠀⠀⠀⠀⠀⠀⠀⠀⠀⠀⠀⠀⠀⢰⣿⣿⣿⣿⣿⣿⣿⣿⣿⣿⣿⣿⣿⣿⣿⣿⣿⣿⣿⣿⣿⣿⣿⣿⣿⣿⣿⣿⣿⣿⡇</a:t>
            </a:r>
            <a:br/>
            <a:r>
              <a:t>⣿⣿⣿⣿⣿⣿⣿⣿⣿⣿⣿⣿⣿⣿⣿⣿⡿⠁⠀⠀⠀⠀⠀⠀⠀⠀⠀⠀⠀⠀⠀⠀⠀⠀⠀⠀⠀⠀⠀⠀⠀⠀⠀⠀⠀⠀⠀⠀⠀⠀⠀⠀⠀⠀⠀⠀⠀⠀⢀⣿⣿⣿⣿⣿⣿⣿⣿⣿⣿⣿⣿⣿⣿⣿⣿⣿⣿⣿⣿⣿⣿⣿⣿⣿⣿⣿⣿⣿⣿⣿⡇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⣿⣿⣿⣿⣿⣿⣿⣿⣿⣿⣿⣿⣿⣿⣿⣿⠁⠀⠀⠀⠀⠀⠀⠀⠀⠀⠀⠀⠀⠀⠀⠀⠀⠀⠀⣾⣿⠀⠀⠀⠀⠀⠀⠀⠀⠀⠀⠀⠀⠀⠀⠀⠀⠀⠀⠀⠀⢀⣾⣿⣿⣿⣿⣿⣿⣿⣿⣿⣿⣿⣿⣿⣿⣿⣿⣿⣿⣿⣿⣿⣿⣿⣿⣿⣿⣿⣿⣿⣿⣿⡇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⣿⣿⣿⣿⣿⣿⣿⣿⣿⣿⣿⣿⣿⣿⣿⣿⣿⣿⣿⣿⣿⣿⣿⣿⣿⣿⣿⣿⣿⣿⣿⠟⠛⠻⣿⣿⣿⣿⣿⣿⣿⣿⣿⣿⣿⣿⣿⣿⣿⣿⣿⣿⣿⣿⣿⣿⣿⣿⣿⣿⣿⣿⣿⣿⣿⣿⣿⣿⣿⣿⣿⣿⣿⣿⣿⣿⣿⣿⣿⣿⣿⣿⣿⣿⣿⣿⣿⣿⣿⣿⡇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⣿⣿⣿⣿⣿⣿⣿⣿⣿⣿⣿⣿⣿⣿⣿⣿⣿⣿⣿⣿⣿⣿⣿⣿⠿⠛⠛⠻⠟⠋⠀⠀⠀⠀⠀⠹⣿⣿⣿⣿⣿⣿⣿⣿⣿⣿⣿⣿⣿⣿⣿⣿⣿⣿⣿⣿⣿⣿⣿⣿⣿⣿⣿⣿⣿⣿⣿⣿⣿⣿⣿⣿⣿⣿⣿⣿⣿⣿⣿⣿⣿⣿⣿⣿⣿⣿⣿⣿⣿⣿⡇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⣿⣿⣿⣿⣿⣿⣿⣿⣿⣿⣿⣿⣿⣿⣿⣿⣿⣿⣿⣿⣿⣿⠟⠁⠀⠀⠀⠀⠀⠀⠀⠀⠀⠀⠀⠀⠙⠻⣿⣿⣿⣿⣿⣿⣿⣿⣿⣿⣿⣿⣿⣿⣿⣿⣿⣿⣿⣿⣿⣿⣿⣿⣿⣿⣿⣿⣿⣿⣿⣿⣿⣿⣿⣿⣿⣿⣿⣿⣿⣿⣿⣿⣿⣿⣿⣿⣿⣿⣿⣿⡇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⣿⣿⣿⣿⣿⣿⣿⣿⣿⣿⣿⣿⣿⣿⣿⣿⣿⣿⣿⣿⣿⠋⠀⠀⠀⠀⠀⠀⠀⠀⠀⠀⠀⠀⠀⠀⠀⠀⠸⣿⣿⣿⣿⣿⣿⣿⣿⣿⣿⣿⣿⣿⣿⣿⣿⣿⣿⣿⣿⣿⣿⣿⣿⣿⣿⣿⣿⣿⣿⣿⣿⣿⣿⣿⣿⣿⣿⣿⣿⣿⣿⣿⣿⣿⣿⣿⣿⣿⣿⣿⡇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⣿⣿⣿⣿⣿⣿⣿⣿⣿⣿⣿⣿⣿⣿⣿⣿⣿⣿⣿⣿⡿⠀⠀⠀⠀⠀⠀⠀⠀⠀⠀⠀⠀⠀⠀⠀⠀⠀⠀⠀⠙⣿⣿⣿⣿⣿⣿⣿⣿⣿⣿⣿⣿⣿⣿⣿⣿⣿⣿⣿⣿⣿⣿⣿⣿⣿⣿⣿⣿⣿⣿⣿⣿⣿⣿⣿⣿⣿⣿⣿⣿⣿⣿⣿⣿⣿⣿⣿⣿⣿⡇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⣿⣿⣿⣿⣿⣿⣿⣿⣿⣿⣿⣿⣿⣿⣿⣿⣿⣿⣿⡿⠁⠀⠀⠀⠀⠀⠀⠀⠀⠀⠀⠀⠀⠀⠀⠀⠀⠀⠀⠀⠀⠈⢿⣿⣿⣿⣿⣿⣿⣿⣿⣿⣿⣿⣿⣿⣿⣿⣿⣿⣿⣿⣿⣿⣿⣿⣿⣿⣿⣿⣿⣿⣿⣿⣿⣿⣿⣿⣿⣿⣿⣿⣿⣿⣿⣿⣿⣿⣿⣿⡇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⣿⣿⣿⣿⣿⣿⣿⣿⣿⣿⣿⣿⣿⣿⣿⣿⣿⣿⣿⠃⠀⠀⠀⠀⠀⠀⠀⠀⠀⠀⠀⠀⠀⠀⠀⠀⠀⠀⠀⠀⠀⠀⠘⣿⣿⣿⣿⣿⣿⣿⣿⣿⣿⣿⣿⣿⣿⣿⣿⣿⣿⣿⣿⣿⣿⣿⣿⣿⣿⣿⣿⣿⣿⣿⣿⣿⣿⣿⣿⣿⣿⣿⣿⣿⣿⣿⣿⣿⣿⣿⡇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⣿⣿⣿⣿⣿⣿⣿⣿⣿⣿⣿⣿⣿⣿⣿⣿⣿⣿⡟⠀⠀⠀⠀⠀⠀⠀⠀⠀⠀⠀⠀⠀⠀⠀⠀⠀⠀⠀⠀⠀⠀⠀⠀⢿⣿⣿⣿⣿⣿⣿⣿⣿⣿⣿⣿⣿⣿⣿⣿⣿⣿⣿⣿⣿⣿⣿⣿⣿⣿⣿⣿⣿⣿⣿⣿⣿⣿⣿⣿⣿⣿⣿⣿⣿⣿⣿⣿⣿⣿⣿⡇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⣿⣿⣿⣿⣿⣿⣿⣿⣿⣿⣿⣿⣿⣿⣿⣿⣿⣿⠇⠀⠀⠀⠀⠀⠀⠀⠀⠀⠀⠀⠀⠀⠀⠀⠀⠀⠀⠀⠀⠀⠀⠀⢰⣿⣿⣿⣿⣿⣿⣿⣿⣿⣿⣿⣿⣿⣿⣿⣿⣿⣿⣿⣿⣿⣿⣿⣿⣿⣿⣿⣿⣿⣿⣿⣿⣿⣿⣿⣿⣿⣿⣿⣿⣿⣿⣿⣿⣿⣿⣿⡇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⣿⣿⣿⣿⣿⣿⣿⣿⣿⣿⣿⣿⣿⣿⣿⣿⣿⣿⠀⠀⠀⠀⠀⠀⠀⠀⠀⠀⠀⠀⠀⠀⠀⠀⠀⠀⠀⠀⠀⣀⣠⣤⣿⣿⣿⣿⣿⣿⣿⣿⣿⣿⣿⣿⣿⣿⣿⣿⣿⣿⣿⣿⣿⣿⣿⣿⣿⣿⣿⣿⣿⣿⣿⣿⣿⣿⣿⣿⣿⣿⣿⣿⣿⣿⣿⣿⣿⣿⣿⣿⡇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⣿⣿⣿⣿⣿⣿⣿⣿⣿⣿⣿⣿⣿⣿⣿⣿⣿⣿⠀⠀⠀⠀⠀⠀⠀⠀⠀⠀⠀⠀⠀⠀⠀⠀⠀⠀⠀⠀⠀⠻⣿⣿⣿⣿⣿⣿⣿⣿⣿⣿⣿⣿⣿⣿⣿⣿⣿⣿⣿⣿⣿⣿⣿⣿⣿⣿⣿⣿⣿⣿⣿⣿⣿⣿⣿⣿⣿⣿⣿⣿⣿⣿⣿⣿⣿⣿⣿⣿⣿⣿⡇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⣿⣿⣿⣿⣿⣿⣿⣿⣿⣿⣿⣿⣿⣿⣿⣿⣿⣿⠀⠀⠀⠀⠀⠀⠀⠀⠀⠀⠀⠀⠀⠀⠀⠀⠀⠀⠀⠀⣰⣶⣿⣿⣿⣿⣿⣿⣿⣿⣿⣿⣿⣿⣿⣿⣿⣿⣿⣿⣿⣿⣿⣿⣿⣿⣿⣿⣿⣿⣿⣿⣿⣿⣿⣿⣿⣿⣿⣿⣿⣿⣿⣿⣿⣿⣿⣿⣿⣿⣿⣿⡇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⣿⣿⣿⣿⣿⣿⣿⣿⣿⣿⣿⣿⣿⣿⣿⣿⣿⡇⠀⠀⠀⠀⠀⠀⠀⠀⠀⠀⠀⠀⠀⠀⠀⠀⠀⠀⠀⣾⣿⣿⣿⣿⣿⣿⣿⣿⣿⣿⣿⣿⣿⣿⣿⣿⣿⣿⣿⣿⣿⣿⣿⣿⣿⣿⣿⣿⣿⣿⣿⣿⣿⣿⣿⣿⣿⣿⣿⣿⣿⣿⣿⣿⣿⣿⣿⣿⣿⣿⣿⣿⡇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⣿⣿⣿⣿⣿⣿⣿⣿⣿⣿⣿⣿⣿⣿⣿⣿⣿⣿⠀⠀⠀⠀⠀⠀⠀⠀⠀⠀⠀⠀⠀⠀⠀⠀⠀⠀⠀⣹⣿⣿⣿⣿⣿⣿⣿⣿⣿⣿⣿⣿⣿⣿⣿⣿⣿⣿⣿⣿⣿⣿⣿⣿⣿⣿⣿⣿⣿⣿⣿⣿⣿⣿⣿⣿⣿⣿⣿⣿⣿⣿⣿⣿⣿⣿⣿⣿⣿⣿⣿⣿⡇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⣿⣿⣿⣿⣿⣿⣿⣿⣿⣿⣿⣿⣿⣿⣿⣿⣿⣿⠀⠀⠀⠀⠀⠀⠀⠀⠀⠀⠀⠀⠀⠀⠀⠀⠀⠀⢠⣿⣿⣿⣿⣿⣿⣿⣿⣿⣿⣿⣿⣿⣿⣿⣿⣿⣿⣿⣿⣿⣿⣿⣿⣿⣿⣿⣿⣿⣿⣿⣿⣿⣿⣿⣿⣿⣿⣿⣿⣿⣿⣿⣿⣿⣿⣿⣿⣿⣿⣿⣿⣿⡇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⣿⣿⣿⣿⣿⣿⣿⣿⣿⣿⣿⣿⣿⣿⣿⣿⣿⣿⣦⣤⢀⡇⠀⠀⠀⠀⠀⠀⠀⠀⠀⠀⠀⠀⠀⠀⠸⣿⣿⣿⣿⣿⣿⣿⣿⣿⣿⣿⣿⣿⣿⣿⣿⣿⣿⣿⣿⣿⣿⣿⣿⡿⠛⠋⠉⠛⠩⢿⣿⣿⣿⣿⣿⣿⣿⣿⣿⣿⣿⣿⣿⣿⣿⣿⣿⣿⣿⣿⣿⣿⡇</a:t>
            </a:r>
            <a:br/>
            <a:r>
              <a:t>⣿⣿⣿⣿⣿⣿⣿⣿⣿⣿⣿⣿⣿⣿⣿⣿⣿⣿⣿⣿⣾⣿⡀⡐⠀⠀⠀⠀⠀⠀⠀⠀⠀⠀⠀⠀⠀⠹⡿⠛⢿⣿⣿⣿⣿⣿⣿⣿⣿⣿⣿⣿⣿⣿⣿⣿⣿⣿⣿⣿⡟⠀⠀⠀⠀⠀⠀⠀⠙⣿⣿⣿⣿⣿⣿⣿⣿⣿⣿⣿⣿⣿⣿⣿⣿⣿⣿⣿⣿⣿⡇</a:t>
            </a:r>
            <a:br/>
            <a:r>
              <a:t>⣿⣿⣿⣿⣿⣿⣿⣿⣿⣿⣿⣿⣿⣿⣿⣿⣿⣿⣿⣿⣿⣿⣿⣇⡀⠀⠀⠀⠀⠀⠀⠀⠀⠀⠀⠀⠀⠀⠀⠀⠈⢿⣿⣿⣿⣿⣿⣿⣿⣿⣿⣿⣿⣿⣿⣿⣿⣿⣿⣿⡇⠀⠀⠀⠀⠀⠀⠀⠀⣹⣿⣿⣿⣿⣿⣿⣿⣿⣿⣿⣿⣿⣿⣿⣿⣿⣿⣿⣿⣿⡇</a:t>
            </a:r>
            <a:br/>
            <a:r>
              <a:t>⣿⣿⣿⣿⣿⣿⣿⣿⣿⣿⣿⣿⣿⣿⣿⣿⣿⣿⣿⣿⣿⣿⣿⣿⠃⠀⠀⠀⠀⠀⠀⠀⠀⠀⠀⠀⠀⠀⠀⠀⠀⠀⠙⠻⢿⣿⣿⣿⣿⣿⣿⣿⣿⣿⣿⣿⠿⠿⠿⠿⡧⠀⠀⠀⠀⠀⠀⠀⢀⣿⣿⣿⣿⣿⣿⣿⣿⣿⣿⣿⣿⣿⣿⣿⣿⣿⣿⣿⣿⣿⡇</a:t>
            </a:r>
            <a:br/>
            <a:r>
              <a:t>⣿⣿⣿⣿⣿⣿⣿⣿⣿⣿⣿⣿⣿⣿⣿⣿⣿⣿⣿⣿⣿⣿⣿⣭⠀⠀⠀⠀⠀⠀⠀⠀⠀⠀⠀⠀⠀⠀⠀⠀⠀⠀⠀⠀⠀⠈⠙⠛⠛⠋⠉⠉⠁⠀⠀⠀⠀⠀⠀⠀⠀⠀⠀⠀⠀⠀⠀⢀⣼⣿⣿⣿⣿⣿⣿⣿⣿⣿⣿⣿⣿⣿⣿⣿⣿⣿⣿⣿⣿⣿⡇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⣿⣿⣿⣿⣿⣿⣿⣿⣿⣿⣿⣿⣿⣿⣿⣿⣿⣿⣿⣿⣿⣿⣿⣿⠀⠀⠀⠀⠀⠀⠀⠀⠀⠀⠀⠀⠀⠀⠀⠀⠀⠀⠀⠀⠀⠀⠀⠀⠀⠀⠀⠀⠀⠀⠀⠀⠀⠀⠀⠀⠀⠀⢀⣀⣀⣤⣴⣾⣿⣿⣿⣿⣿⣿⣿⣿⣿⣿⣿⣿⣿⣿⣿⣿⣿⣿⣿⣿⣿⣿⡇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⣿⣿⣿⣿⣿⣿⣿⣿⣿⣿⣿⣿⣿⣿⣿⣿⣿⣿⣿⣿⣿⣿⣿⣿⠀⠀⠀⠀⠀⠀⠀⠀⠀⠀⠀⠀⠀⠀⠀⢰⣼⠀⠀⠀⠀⠀⠀⠀⠀⠀⠀⠀⠀⠀⠀⠀⠀⠀⠀⠀⠀⠀⠀⣿⣿⣿⣿⣿⣿⣿⣿⣿⣿⣿⣿⣿⣿⣿⣿⣿⣿⣿⣿⣿⣿⣿⣿⣿⣿⣿⡇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⣿⣿⣿⣿⣿⣿⣿⣿⣿⣿⣿⣿⣿⣿⣿⣿⣿⣿⣿⣿⣿⣿⣿⣿⠀⠀⠀⠀⠀⠀⠀⠀⠀⠀⠀⠀⠀⠀⠀⠘⣿⡇⠀⠀⠀⠀⠀⠀⠀⠀⠀⠀⠀⠀⠀⠀⠀⠀⠀⠀⠀⠀⠀⣿⣿⣿⣿⣿⣿⣿⣿⣿⣿⣿⣿⣿⣿⣿⣿⣿⣿⣿⣿⣿⣿⣿⣿⣿⣿⣿⡇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⣿⣿⣿⣿⣿⣿⣿⣿⣿⣿⣿⣿⣿⣿⣿⣿⣿⣿⣿⣿⣿⣿⣿⣿⠀⠀⠀⠀⠀⠀⠀⠀⠀⠀⠀⠀⠀⠀⠀⠀⣿⡇⠀⠀⠀⠀⠀⠀⠀⠀⠀⠀⠀⠀⠀⠀⠀⠀⠀⠀⠀⠀⢀⣿⣿⣿⣿⣿⣿⣿⣿⣿⣿⣿⣿⣿⣿⣿⣿⣿⣿⣿⣿⣿⣿⣿⣿⣿⣿⣿⡇</a:t>
            </a:r>
            <a:br/>
            <a:r>
              <a:t>⣿⣿⣿⣿⣿⣿⣿⣿⣿⣿⣿⣿⣿⣿⣿⣿⣿⣿⣿⣿⣿⣿⣿⡟⠀⠀⠀⠀⠀⠀⠀⠀⠀⠀⠀⠀⠀⠀⠀⠀⣿⠃⠀⠀⠀⠀⠀⠀⠀⠀⠀⠀⠀⠀⠀⠀⠀⠀⠀⠀⠀⠀⢸⣿⣿⣿⣿⣿⣿⣿⣿⣿⣿⣿⣿⣿⣿⣿⣿⣿⣿⣿⣿⣿⣿⣿⣿⣿⣿⣿⡇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⣿⣿⣿⣿⣿⣿⣿⣿⣿⣿⣿⣿⣿⣿⣿⣿⣿⣿⣿⣿⣿⣿⣿⠇⠀⠀⠀⠀⠀⠀⠀⠀⠀⠀⠀⠀⠀⠀⠀⠀⢿⠀⠀⠀⠀⠀⠀⠀⠀⠀⠀⠀⠀⠀⠀⠀⠀⠀⠀⠀⠀⠀⣾⣿⣿⣿⣿⣿⣿⣿⣿⣿⣿⣿⣿⣿⣿⣿⣿⣿⣿⣿⣿⣿⣿⣿⣿⣿⣿⣿⡇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⣿⣿⣿⣿⣿⣿⣿⣿⣿⣿⣿⣿⣿⣿⣿⣿⣿⣿⣿⣿⣿⣿⣿⡄⠀⠀⠀⠀⠀⠀⠀⠀⠀⠀⠀⠀⠀⠀⠀⠀⢘⡄⠀⠀⠀⠀⠀⠀⠀⠀⠀⠀⠀⠀⠀⠀⠀⠀⠀⠀⠀⢰⣿⣿⣿⣿⣿⣿⣿⣿⣿⣿⣿⣿⣿⣿⣿⣿⣿⣿⣿⣿⣿⣿⣿⣿⣿⣿⣿⣿⡇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⣿⣿⣿⣿⣿⣿⣿⣿⣿⣿⣿⣿⣿⣿⣿⣿⣿⣿⣿⣿⣿⣿⡟⠀⠀⠀⠀⠀⠀⠀⠀⠀⠀⠀⠀⠀⠀⠀⠀⠀⣼⡇⠀⠀⠀⠀⠀⠀⠀⠀⠀⠀⠀⠀⠀⠀⠀⠀⠀⠀⢀⣾⣿⣿⣿⣿⣿⣿⣿⣿⣿⣿⣿⣿⣿⣿⣿⣿⣿⣿⣿⣿⣿⣿⣿⣿⣿⣿⣿⣿⡇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⣿⣿⣿⣿⣿⣿⣿⣿⣿⣿⣿⣿⣿⣿⣿⣿⣿⣿⣿⣿⣿⡟⠀⠀⠀⠀⠀⠀⠀⠀⠀⠀⠀⠀⠀⠀⠀⠀⢠⣴⣿⣇⠀⠀⠀⠀⠀⠀⠀⠀⠀⠀⠀⠀⠀⠀⠀⠀⠀⢀⣾⣿⣿⣿⣿⣿⣿⣿⣿⣿⣿⣿⣿⣿⣿⣿⣿⣿⣿⣿⣿⣿⣿⣿⣿⣿⣿⣿⣿⣿⡇</a:t>
            </a:r>
            <a:br/>
            <a:r>
              <a:t>⣿⣿⣿⣿⣿⣿⣿⣿⣿⣿⣿⣿⣿⣿⣿⣿⣿⣿⣿⣿⣿⠁⠀⠀⠀⠀⠀⠀⠀⠀⠀⠀⠀⠀⠀⠀⠀⠀⠸⣿⣿⣿⡄⠀⠀⠀⠀⠀⠀⠀⠀⠀⠀⠀⢀⠀⣠⠀⣶⣿⣿⣿⣿⣿⣿⣿⣿⣿⣿⣿⣿⣿⣿⣿⣿⣿⣿⣿⣿⣿⣿⣿⣿⣿⣿⣿⣿⣿⣿⣿⡇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⣿⣿⣿⣿⣿⣿⣿⣿⣿⣿⣿⣿⣿⣿⣿⣿⣿⣿⣿⣿⣿⣿⣿⣿⣿⣿⣿⣿⣿⣿⣿⣿⠟⠋⠉⠻⢿⣿⣿⣿⣿⣿⣿⣿⣿⣿⣿⣿⣿⣿⣿⣿⣿⣿⣿⣿⣿⣿⣿⣿⣿⣿⣿⣿⣿⣿⣿⣿⣿⣿⣿⣿⣿⣿⣿⣿⣿⣿⣿⣿⣿⣿⣿⣿⣿⣿⣿⣿⣿⣿⡇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⣿⣿⣿⣿⣿⣿⣿⣿⣿⣿⣿⣿⣿⣿⣿⣿⣿⣿⣿⣿⣿⣿⣿⣿⣿⠿⠋⠉⠉⠙⠉⠁⠀⠀⠀⠀⠀⢻⣿⣿⣿⣿⣿⣿⣿⣿⣿⣿⣿⣿⣿⣿⣿⣿⣿⣿⣿⣿⣿⣿⣿⣿⣿⣿⣿⣿⣿⣿⣿⣿⣿⣿⣿⣿⣿⣿⣿⣿⣿⣿⣿⣿⣿⣿⣿⣿⣿⣿⣿⣿⡇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⣿⣿⣿⣿⣿⣿⣿⣿⣿⣿⣿⣿⣿⣿⣿⣿⣿⣿⣿⣿⣿⣿⣿⡿⠃⠀⠀⠀⠀⠀⠀⠀⠀⠀⠀⠀⠀⠀⠈⢻⣿⣿⣿⣿⣿⣿⣿⣿⣿⣿⣿⣿⣿⣿⣿⣿⣿⣿⣿⣿⣿⣿⣿⣿⣿⣿⣿⣿⣿⣿⣿⣿⣿⣿⣿⣿⣿⣿⣿⣿⣿⣿⣿⣿⣿⣿⣿⣿⣿⣿⡇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⣿⣿⣿⣿⣿⣿⣿⣿⣿⣿⣿⣿⣿⣿⣿⣿⣿⣿⣿⣿⣿⣿⣿⠁⠀⠀⠀⠀⠀⠀⠀⠀⠀⠀⠀⠀⠀⠀⠀⠀⠛⢿⣿⣿⣿⣿⣿⣿⣿⣿⣿⣿⣿⣿⣿⣿⣿⣿⣿⣿⣿⣿⣿⣿⣿⣿⣿⣿⣿⣿⣿⣿⣿⣿⣿⣿⣿⣿⣿⣿⣿⣿⣿⣿⣿⣿⣿⣿⣿⣿⡇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⣿⣿⣿⣿⣿⣿⣿⣿⣿⣿⣿⣿⣿⣿⣿⣿⣿⣿⣿⣿⣿⣿⡏⠀⠀⠀⠀⠀⠀⠀⠀⠀⠀⠀⠀⠀⠀⠀⠀⠀⠀⠀⠹⣿⣿⣿⣿⣿⣿⣿⣿⣿⣿⣿⣿⣿⣿⣿⣿⣿⣿⣿⣿⣿⣿⣿⣿⣿⣿⣿⣿⣿⣿⣿⣿⣿⣿⣿⣿⣿⣿⣿⣿⣿⣿⣿⣿⣿⣿⣿⡇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⣿⣿⣿⣿⣿⣿⣿⣿⣿⣿⣿⣿⣿⣿⣿⣿⣿⣿⣿⣿⣿⠁⠀⠀⠀⠀⠀⠀⠀⠀⠀⠀⠀⠀⠀⠀⠀⠀⠀⠀⠀⠀⠀⠀⣿⣿⣿⣿⣿⣿⣿⣿⣿⣿⣿⣿⣿⣿⣿⣿⣿⣿⣿⣿⣿⣿⣿⣿⣿⣿⣿⣿⣿⣿⣿⣿⣿⣿⣿⣿⣿⣿⣿⣿⣿⣿⣿⣿⣿⣿⡇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⣿⣿⣿⣿⣿⣿⣿⣿⣿⣿⣿⣿⣿⣿⣿⣿⣿⣿⣿⣿⡏⠀⠀⠀⠀⠀⠀⠀⠀⠀⠀⠀⠀⠀⠀⠀⠀⠀⠀⠀⠀⠀⠀⠀⣼⣿⣿⣿⣿⣿⣿⣿⣿⣿⣿⣿⣿⣿⣿⣿⣿⣿⣿⣿⣿⣿⣿⣿⣿⣿⣿⣿⣿⣿⣿⣿⣿⣿⣿⣿⣿⣿⣿⣿⣿⣿⣿⣿⣿⣿⡇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⣿⣿⣿⣿⣿⣿⣿⣿⣿⣿⣿⣿⣿⣿⣿⣿⣿⣿⣿⣿⡇⠀⠀⠀⠀⠀⠀⠀⠀⠀⠀⠀⠀⠀⠀⠀⠀⠀⠀⠀⠀⠀⢀⣴⣿⣿⣿⣿⣿⣿⣿⣿⣿⣿⣿⣿⣿⣿⣿⣿⣿⣿⣿⣿⣿⣿⣿⣿⣿⣿⣿⣿⣿⣿⣿⣿⣿⣿⣿⣿⣿⣿⣿⣿⣿⣿⣿⣿⣿⣿⡇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⣿⣿⣿⣿⣿⣿⣿⣿⣿⣿⣿⣿⣿⣿⣿⣿⣿⣿⣿⣿⠀⠀⠀⠀⠀⠀⠀⠀⠀⠀⠀⠀⠀⠀⠀⠀⠀⠀⠀⠀⢶⣾⣿⣿⣿⣿⣿⣿⣿⣿⣿⣿⣿⣿⣿⣿⣿⣿⣿⣿⣿⣿⣿⣿⣿⣿⣿⣿⣿⣿⣿⣿⣿⣿⣿⣿⣿⣿⣿⣿⣿⣿⣿⣿⣿⣿⣿⣿⣿⣿⡇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⣿⣿⣿⣿⣿⣿⣿⣿⣿⣿⣿⣿⣿⣿⣿⣿⣿⣿⣿⣿⠀⠀⠀⠀⠀⠀⠀⠀⠀⠀⠀⠀⠀⠀⠀⠀⠀⠀⠀⢀⣤⣽⣿⣿⣿⣿⣿⣿⣿⣿⣿⣿⣿⣿⣿⣿⣿⣿⣿⣿⣿⣿⣿⣿⣿⣿⣿⣿⣿⣿⣿⣿⣿⣿⣿⣿⣿⣿⣿⣿⣿⣿⣿⣿⣿⣿⣿⣿⣿⣿⡇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⣿⣿⣿⣿⣿⣿⣿⣿⣿⣿⣿⣿⣿⣿⣿⣿⣿⣿⣿⣿⠀⠀⠀⠀⠀⠀⠀⠀⠀⠀⠀⠀⠀⠀⠀⠀⠀⠀⢠⣾⣿⣿⣿⣿⣿⣿⣿⣿⣿⣿⣿⣿⣿⣿⣿⣿⣿⣿⣿⣿⣿⣿⣿⣿⣿⣿⣿⣿⣿⣿⣿⣿⣿⣿⣿⣿⣿⣿⣿⣿⣿⣿⣿⣿⣿⣿⣿⣿⣿⣿⡇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⣿⣿⣿⣿⣿⣿⣿⣿⣿⣿⣿⣿⣿⣿⣿⣿⣿⣿⣿⣿⣄⡄⢠⠀⠀⠀⠀⠀⠀⠀⠀⠀⠀⠀⠀⠀⠀⠰⣿⣿⣿⣿⣿⣿⣿⣿⣿⣿⣿⣿⣿⣿⣿⣿⣿⣿⣿⣿⣿⣿⣿⣿⠟⠛⠛⠛⠋⣿⣿⣿⣿⣿⣿⣿⣿⣿⣿⣿⣿⣿⣿⣿⣿⣿⣿⣿⣿⣿⣿⣿⡇</a:t>
            </a:r>
            <a:br/>
            <a:r>
              <a:t>⣿⣿⣿⣿⣿⣿⣿⣿⣿⣿⣿⣿⣿⣿⣿⣿⣿⣿⣿⣿⣿⣿⣾⣷⠀⡄⠀⠀⠀⠀⠀⠀⠀⠀⠀⠀⠀⠀⠘⣿⡿⢿⣿⣿⣿⣿⣿⣿⣿⣿⣿⣿⣿⣿⣿⣿⣿⣿⣿⣿⣿⠁⠀⠀⠀⠀⠀⠀⠙⣿⣿⣿⣿⣿⣿⣿⣿⣿⣿⣿⣿⣿⣿⣿⣿⣿⣿⣿⣿⣿⡇</a:t>
            </a:r>
            <a:br/>
            <a:r>
              <a:t>⣿⣿⣿⣿⣿⣿⣿⣿⣿⣿⣿⣿⣿⣿⣿⣿⣿⣿⣿⣿⣿⣿⣿⣿⣷⡃⠀⠀⠀⠀⠀⠀⠀⠀⠀⠀⠀⠀⠀⠉⠀⠀⢻⣿⣿⣿⣿⣿⣿⣿⣿⣿⣿⣿⣿⣿⣿⣿⣿⣿⣿⠀⠀⠀⠀⠀⠀⠀⠀⢸⣿⣿⣿⣿⣿⣿⣿⣿⣿⣿⣿⣿⣿⣿⣿⣿⣿⣿⣿⣿⡇</a:t>
            </a:r>
            <a:br/>
            <a:r>
              <a:t>⣿⣿⣿⣿⣿⣿⣿⣿⣿⣿⣿⣿⣿⣿⣿⣿⣿⣿⣿⣿⣿⣿⣿⣿⣿⣿⠀⠀⠀⠀⠀⠀⠀⠀⠀⠀⠀⠀⠀⠀⠀⠀⠀⠙⠿⢿⣿⣿⣿⣿⣿⣿⣿⣿⣿⣿⡿⠿⠿⠿⢿⠀⠀⠀⠀⠀⠀⠀⢀⣿⣿⣿⣿⣿⣿⣿⣿⣿⣿⣿⣿⣿⣿⣿⣿⣿⣿⣿⣿⣿⡇</a:t>
            </a:r>
            <a:br/>
            <a:r>
              <a:t>⣿⣿⣿⣿⣿⣿⣿⣿⣿⣿⣿⣿⣿⣿⣿⣿⣿⣿⣿⣿⣿⣿⣿⣿⣯⣍⠀⠀⠀⠀⠀⠀⠀⠀⠀⠀⠀⠀⠀⠀⠀⠀⠀⠀⠀⠀⠉⠛⠿⠛⠛⠉⠉⠉⠀⠀⠀⠀⠀⠀⠀⠀⠀⠀⠀⠀⠀⢀⣼⣿⣿⣿⣿⣿⣿⣿⣿⣿⣿⣿⣿⣿⣿⣿⣿⣿⣿⣿⣿⣿⡇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⣿⣿⣿⣿⣿⣿⣿⣿⣿⣿⣿⣿⣿⣿⣿⣿⣿⣿⣿⣿⣿⣿⣿⣿⣿⣿⠀⠀⠀⠀⠀⠀⠀⠀⠀⠀⠀⠀⠀⠀⠀⠀⠀⠀⠀⠀⠀⠀⠀⠀⠀⠀⠀⠀⠀⠀⠀⠀⠀⠀⠀⠀⢀⣀⣤⣤⣴⣾⣿⣿⣿⣿⣿⣿⣿⣿⣿⣿⣿⣿⣿⣿⣿⣿⣿⣿⣿⣿⣿⣿⡇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⣿⣿⣿⣿⣿⣿⣿⣿⣿⣿⣿⣿⣿⣿⣿⣿⣿⣿⣿⣿⣿⣿⣿⣿⣿⣿⠀⠀⠀⠀⠀⠀⠀⠀⠀⠀⠀⠀⠀⠀⠀⣼⡇⠀⠀⠀⠀⠀⠀⠀⠀⠀⠀⠀⠀⠀⠀⠀⠀⠀⠀⠀⠀⢸⣿⣿⣿⣿⣿⣿⣿⣿⣿⣿⣿⣿⣿⣿⣿⣿⣿⣿⣿⣿⣿⣿⣿⣿⣿⣿⡇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⣿⣿⣿⣿⣿⣿⣿⣿⣿⣿⣿⣿⣿⣿⣿⣿⣿⣿⣿⣿⣿⣿⣿⣿⣿⣿⠀⠀⠀⠀⠀⠀⠀⠀⠀⠀⠀⠀⠀⠀⠀⣿⣇⠀⠀⠀⠀⠀⠀⠀⠀⠀⠀⠀⠀⠀⠀⠀⠀⠀⠀⠀⠀⢸⣿⣿⣿⣿⣿⣿⣿⣿⣿⣿⣿⣿⣿⣿⣿⣿⣿⣿⣿⣿⣿⣿⣿⣿⣿⣿⡇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⣿⣿⣿⣿⣿⣿⣿⣿⣿⣿⣿⣿⣿⣿⣿⣿⣿⣿⣿⣿⣿⣿⣿⣿⣿⣿⠀⠀⠀⠀⠀⠀⠀⠀⠀⠀⠀⠀⠀⠀⠀⣿⣿⠀⠀⠀⠀⠀⠀⠀⠀⠀⠀⠀⠀⠀⠀⠀⠀⠀⠀⠀⠀⢸⣿⣿⣿⣿⣿⣿⣿⣿⣿⣿⣿⣿⣿⣿⣿⣿⣿⣿⣿⣿⣿⣿⣿⣿⣿⣿⡇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⣿⣿⣿⣿⣿⣿⣿⣿⣿⣿⣿⣿⣿⣿⣿⣿⣿⣿⣿⣿⣿⣿⣿⣿⣿⡇⠀⠀⠀⠀⠀⠀⠀⠀⠀⠀⠀⠀⠀⠀⠀⢸⣿⠀⠀⠀⠀⠀⠀⠀⠀⠀⠀⠀⠀⠀⠀⠀⠀⠀⠀⠀⠀⣿⣿⣿⣿⣿⣿⣿⣿⣿⣿⣿⣿⣿⣿⣿⣿⣿⣿⣿⣿⣿⣿⣿⣿⣿⣿⣿⡇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⣿⣿⣿⣿⣿⣿⣿⣿⣿⣿⣿⣿⣿⣿⣿⣿⣿⣿⣿⣿⣿⣿⣿⣿⣿⠃⠀⠀⠀⠀⠀⠀⠀⠀⠀⠀⠀⠀⠀⠀⠀⢸⣿⠀⠀⠀⠀⠀⠀⠀⠀⠀⠀⠀⠀⠀⠀⠀⠀⠀⠀⠀⢠⣿⣿⣿⣿⣿⣿⣿⣿⣿⣿⣿⣿⣿⣿⣿⣿⣿⣿⣿⣿⣿⣿⣿⣿⣿⣿⣿⡇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⣿⣿⣿⣿⣿⣿⣿⣿⣿⣿⣿⣿⣿⣿⣿⣿⣿⣿⣿⣿⣿⣿⣿⣿⣿⠆⠀⠀⠀⠀⠀⠀⠀⠀⠀⠀⠀⠀⠀⠀⠀⢈⣿⠀⠀⠀⠀⠀⠀⠀⠀⠀⠀⠀⠀⠀⠀⠀⠀⠀⠀⠀⣼⣿⣿⣿⣿⣿⣿⣿⣿⣿⣿⣿⣿⣿⣿⣿⣿⣿⣿⣿⣿⣿⣿⣿⣿⣿⣿⣿⡇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⣿⣿⣿⣿⣿⣿⣿⣿⣿⣿⣿⣿⣿⣿⣿⣿⣿⣿⣿⣿⣿⣿⣿⣿⠃⠀⠀⠀⠀⠀⠀⠀⠀⠀⠀⠀⠀⠀⠀⠀⠀⣾⣿⠀⠀⠀⠀⠀⠀⠀⠀⠀⠀⠀⠀⠀⠀⠀⠀⠀⠀⢰⣿⣿⣿⣿⣿⣿⣿⣿⣿⣿⣿⣿⣿⣿⣿⣿⣿⣿⣿⣿⣿⣿⣿⣿⣿⣿⣿⣿⡇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⣿⣿⣿⣿⣿⣿⣿⣿⣿⣿⣿⣿⣿⣿⣿⣿⣿⣿⣿⣿⣿⣿⣿⠏⠀⠀⠀⠀⠀⠀⠀⠀⠀⠀⠀⠀⠀⠀⠀⠀⣾⣿⣿⡇⠀⠀⠀⠀⠀⠀⠀⠀⠀⠀⠀⠀⠀⠀⠀⢀⣠⣿⣿⣿⣿⣿⣿⣿⣿⣿⣿⣿⣿⣿⣿⣿⣿⣿⣿⣿⣿⣿⣿⣿⣿⣿⣿⣿⣿⣿⡇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⣿⣿⣿⣿⣿⣿⣿⣿⣿⣿⣿⣿⣿⣿⣿⣿⣿⣿⣿⣿⣿⣿⡟⠀⠀⠀⠀⠀⠀⠀⠀⠀⠀⠀⠀⠀⠀⠀⠀⠀⣿⣿⣿⣿⣄⠀⠀⠀⠀⠀⠀⠀⠀⢀⣀⣤⣄⣴⣦⣿⣿⣿⣿⣿⣿⣿⣿⣿⣿⣿⣿⣿⣿⣿⣿⣿⣿⣿⣿⣿⣿⣿⣿⣿⣿⣿⣿⣿⣿⣿⡇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⣿⣿⣿⣿⣿⣿⣿⣿⣿⣿⣿⣿⣿⣿⣿⣿⣿⣿⣿⣿⣿⣿⣿⣿⣿⣿⣿⣿⣿⣿⣿⣿⣿⣿⠿⠋⠉⠛⢿⣿⣿⣿⣿⣿⣿⣿⣿⣿⣿⣿⣿⣿⣿⣿⣿⣿⣿⣿⣿⣿⣿⣿⣿⣿⣿⣿⣿⣿⣿⣿⣿⣿⣿⣿⣿⣿⣿⣿⣿⣿⣿⣿⣿⣿⣿⣿⣿⣿⣿⣿⡇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⣿⣿⣿⣿⣿⣿⣿⣿⣿⣿⣿⣿⣿⣿⣿⣿⣿⣿⣿⣿⣿⣿⣿⣿⣿⣿⣿⡿⠋⠉⠈⠉⠉⠀⠀⠀⠀⠀⠀⠻⣿⣿⣿⣿⣿⣿⣿⣿⣿⣿⣿⣿⣿⣿⣿⣿⣿⣿⣿⣿⣿⣿⣿⣿⣿⣿⣿⣿⣿⣿⣿⣿⣿⣿⣿⣿⣿⣿⣿⣿⣿⣿⣿⣿⣿⣿⣿⣿⣿⣿⡇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⣿⣿⣿⣿⣿⣿⣿⣿⣿⣿⣿⣿⣿⣿⣿⣿⣿⣿⣿⣿⣿⣿⣿⣿⣿⣿⠋⠀⠀⠀⠀⠀⠀⠀⠀⠀⠀⠀⠀⠀⠈⢿⣿⣿⣿⣿⣿⣿⣿⣿⣿⣿⣿⣿⣿⣿⣿⣿⣿⣿⣿⣿⣿⣿⣿⣿⣿⣿⣿⣿⣿⣿⣿⣿⣿⣿⣿⣿⣿⣿⣿⣿⣿⣿⣿⣿⣿⣿⣿⣿⡇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⣿⣿⣿⣿⣿⣿⣿⣿⣿⣿⣿⣿⣿⣿⣿⣿⣿⣿⣿⣿⣿⣿⣿⣿⡿⠁⠀⠀⠀⠀⠀⠀⠀⠀⠀⠀⠀⠀⠀⠀⠀⠀⠀⠀⠻⣿⣿⣿⣿⣿⣿⣿⣿⣿⣿⣿⣿⣿⣿⣿⣿⣿⣿⣿⣿⣿⣿⣿⣿⣿⣿⣿⣿⣿⣿⣿⣿⣿⣿⣿⣿⣿⣿⣿⣿⣿⣿⣿⣿⣿⡇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⣿⣿⣿⣿⣿⣿⣿⣿⣿⣿⣿⣿⣿⣿⣿⣿⣿⣿⣿⣿⣿⣿⣿⣿⠃⠀⠀⠀⠀⠀⠀⠀⠀⠀⠀⠀⠀⠀⠀⠀⠀⠀⠀⠀⠀⢿⣿⣿⣿⣿⣿⣿⣿⣿⣿⣿⣿⣿⣿⣿⣿⣿⣿⣿⣿⣿⣿⣿⣿⣿⣿⣿⣿⣿⣿⣿⣿⣿⣿⣿⣿⣿⣿⣿⣿⣿⣿⣿⣿⣿⡇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⣿⣿⣿⣿⣿⣿⣿⣿⣿⣿⣿⣿⣿⣿⣿⣿⣿⣿⣿⣿⣿⣿⣿⡏⠀⠀⠀⠀⠀⠀⠀⠀⠀⠀⠀⠀⠀⠀⠀⠀⠀⠀⠀⠀⠀⠸⣿⣿⣿⣿⣿⣿⣿⣿⣿⣿⣿⣿⣿⣿⣿⣿⣿⣿⣿⣿⣿⣿⣿⣿⣿⣿⣿⣿⣿⣿⣿⣿⣿⣿⣿⣿⣿⣿⣿⣿⣿⣿⣿⣿⡇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⣿⣿⣿⣿⣿⣿⣿⣿⣿⣿⣿⣿⣿⣿⣿⣿⣿⣿⣿⣿⣿⣿⣿⠀⠀⠀⠀⠀⠀⠀⠀⠀⠀⠀⠀⠀⠀⠀⠀⠀⠀⢀⣀⣤⣼⣿⣿⣿⣿⣿⣿⣿⣿⣿⣿⣿⣿⣿⣿⣿⣿⣿⣿⣿⣿⣿⣿⣿⣿⣿⣿⣿⣿⣿⣿⣿⣿⣿⣿⣿⣿⣿⣿⣿⣿⣿⣿⣿⣿⣿⡇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⣿⣿⣿⣿⣿⣿⣿⣿⣿⣿⣿⣿⣿⣿⣿⣿⣿⣿⣿⣿⣿⣿⡏⠀⠀⠀⠀⠀⠀⠀⠀⠀⠀⠀⠀⠀⠀⠀⠀⠀⠀⠈⢻⣿⣿⣿⣿⣿⣿⣿⣿⣿⣿⣿⣿⣿⣿⣿⣿⣿⣿⣿⣿⣿⣿⣿⣿⣿⣿⣿⣿⣿⣿⣿⣿⣿⣿⣿⣿⣿⣿⣿⣿⣿⣿⣿⣿⣿⣿⣿⡇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⣿⣿⣿⣿⣿⣿⣿⣿⣿⣿⣿⣿⣿⣿⣿⣿⣿⣿⣿⣿⣿⣿⡇⠀⠀⠀⠀⠀⠀⠀⠀⠀⠀⠀⠀⠀⠀⠀⠀⠀⢀⣾⣿⣿⣿⣿⣿⣿⣿⣿⣿⣿⣿⣿⣿⣿⣿⣿⣿⣿⣿⣿⣿⣿⣿⣿⣿⣿⣿⣿⣿⣿⣿⣿⣿⣿⣿⣿⣿⣿⣿⣿⣿⣿⣿⣿⣿⣿⣿⣿⡇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⣿⣿⣿⣿⣿⣿⣿⣿⣿⣿⣿⣿⣿⣿⣿⣿⣿⣿⣿⣿⣿⣿⡇⠀⠀⠀⠀⠀⠀⠀⠀⠀⠀⠀⠀⠀⠀⠀⠀⢰⣿⣿⣿⣿⣿⣿⣿⣿⣿⣿⣿⣿⣿⣿⣿⣿⣿⣿⣿⣿⣿⣿⣿⣿⣿⣿⣿⣿⣿⣿⣿⣿⣿⣿⣿⣿⣿⣿⣿⣿⣿⣿⣿⣿⣿⣿⣿⣿⣿⣿⡇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⣿⣿⣿⣿⣿⣿⣿⣿⣿⣿⣿⣿⣿⣿⣿⣿⣿⣿⣿⣿⣿⣿⡇⣰⢠⠀⠀⠀⠀⠀⠀⠀⠀⠀⠀⠀⠀⠀⠀⣿⣿⣿⣿⣿⣿⣿⣿⣿⣿⣿⣿⣿⣿⣿⣿⣿⣿⣿⣿⣿⣿⣿⡿⠟⠛⠻⠟⣿⣿⣿⣿⣿⣿⣿⣿⣿⣿⣿⣿⣿⣿⣿⣿⣿⣿⣿⣿⣿⣿⣿⡇</a:t>
            </a:r>
            <a:br/>
            <a:r>
              <a:t>⣿⣿⣿⣿⣿⣿⣿⣿⣿⣿⣿⣿⣿⣿⣿⣿⣿⣿⣿⣿⣿⣿⣿⣿⣼⣶⠀⣠⠀⠀⠀⠀⠀⠀⠀⠀⠀⠀⠀⠈⢿⣿⣿⣿⣿⣿⣿⣿⣿⣿⣿⣿⣿⣿⣿⣿⣿⣿⣿⣿⣿⡏⠀⠀⠀⠀⠀⠀⠙⣿⣿⣿⣿⣿⣿⣿⣿⣿⣿⣿⣿⣿⣿⣿⣿⣿⣿⣿⣿⣿⡇</a:t>
            </a:r>
            <a:br/>
            <a:r>
              <a:t>⣿⣿⣿⣿⣿⣿⣿⣿⣿⣿⣿⣿⣿⣿⣿⣿⣿⣿⣿⣿⣿⣿⣿⣿⣿⣿⣧⡟⠀⠀⠀⠀⠀⠀⠀⠀⠀⠀⠀⠀⠘⠏⠁⢹⣿⣿⣿⣿⣿⣿⣿⣿⣿⣿⣿⣿⣿⣿⣿⣿⣿⠀⠀⠀⠀⠀⠀⠀⠀⢹⣿⣿⣿⣿⣿⣿⣿⣿⣿⣿⣿⣿⣿⣿⣿⣿⣿⣿⣿⣿⡇</a:t>
            </a:r>
            <a:br/>
            <a:r>
              <a:t>⣿⣿⣿⣿⣿⣿⣿⣿⣿⣿⣿⣿⣿⣿⣿⣿⣿⣿⣿⣿⣿⣿⣿⣿⣿⣿⣿⣿⡆⠀⠀⠀⠀⠀⠀⠀⠀⠀⠀⠀⠀⠀⠀⠀⠻⠿⣿⣿⣿⣿⣿⣿⣿⣿⣿⣿⣿⡿⠿⠿⠿⡆⠀⠀⠀⠀⠀⠀⢀⣿⣿⣿⣿⣿⣿⣿⣿⣿⣿⣿⣿⣿⣿⣿⣿⣿⣿⣿⣿⣿⡇</a:t>
            </a:r>
            <a:br/>
            <a:r>
              <a:t>⣿⣿⣿⣿⣿⣿⣿⣿⣿⣿⣿⣿⣿⣿⣿⣿⣿⣿⣿⣿⣿⣿⣿⣿⣿⣿⣿⣉⡁⠀⠀⠀⠀⠀⠀⠀⠀⠀⠀⠀⠀⠀⠀⠀⠀⠀⠀⠙⠻⠿⠿⠛⠛⠉⠉⠁⠀⠀⠀⠀⠀⠀⠀⠀⠀⠀⠀⢀⣼⣿⣿⣿⣿⣿⣿⣿⣿⣿⣿⣿⣿⣿⣿⣿⣿⣿⣿⣿⣿⣿⡇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⣿⣿⣿⣿⣿⣿⣿⣿⣿⣿⣿⣿⣿⣿⣿⣿⣿⣿⣿⣿⣿⣿⣿⣿⣿⣿⣿⣿⡇⠀⠀⠀⠀⠀⠀⠀⠀⠀⠀⠀⠀⠀⠀⠀⠀⠀⠀⠀⠀⠀⠀⠀⠀⠀⠀⠀⠀⠀⠀⠀⠀⠀⠀⣤⣤⣤⣶⣿⣿⣿⣿⣿⣿⣿⣿⣿⣿⣿⣿⣿⣿⣿⣿⣿⣿⣿⣿⣿⣿⣿⡇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⣿⣿⣿⣿⣿⣿⣿⣿⣿⣿⣿⣿⣿⣿⣿⣿⣿⣿⣿⣿⣿⣿⣿⣿⣿⣿⣿⣿⡇⠀⠀⠀⠀⠀⠀⠀⠀⠀⠀⠀⠀⠀⡄⣄⠀⠀⠀⠀⠀⠀⠀⠀⠀⠀⠀⠀⠀⠀⠀⠀⠀⠀⠀⠈⣿⣿⣿⣿⣿⣿⣿⣿⣿⣿⣿⣿⣿⣿⣿⣿⣿⣿⣿⣿⣿⣿⣿⣿⣿⣿⡇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⣿⣿⣿⣿⣿⣿⣿⣿⣿⣿⣿⣿⣿⣿⣿⣿⣿⣿⣿⣿⣿⣿⣿⣿⣿⣿⣿⣿⡇⠀⠀⠀⠀⠀⠀⠀⠀⠀⠀⠀⠀⠀⣷⣿⡄⠀⠀⠀⠀⠀⠀⠀⠀⠀⠀⠀⠀⠀⠀⠀⠀⠀⠀⠀⣿⣿⣿⣿⣿⣿⣿⣿⣿⣿⣿⣿⣿⣿⣿⣿⣿⣿⣿⣿⣿⣿⣿⣿⣿⣿⡇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⣿⣿⣿⣿⣿⣿⣿⣿⣿⣿⣿⣿⣿⣿⣿⣿⣿⣿⣿⣿⣿⣿⣿⣿⣿⣿⣿⣿⠀⠀⠀⠀⠀⠀⠀⠀⠀⠀⠀⠀⠀⠀⢸⣿⡇⠀⠀⠀⠀⠀⠀⠀⠀⠀⠀⠀⠀⠀⠀⠀⠀⠀⠀⠀⣿⣿⣿⣿⣿⣿⣿⣿⣿⣿⣿⣿⣿⣿⣿⣿⣿⣿⣿⣿⣿⣿⣿⣿⣿⣿⡇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⣿⣿⣿⣿⣿⣿⣿⣿⣿⣿⣿⣿⣿⣿⣿⣿⣿⣿⣿⣿⣿⣿⣿⣿⣿⣿⣿⡇⠀⠀⠀⠀⠀⠀⠀⠀⠀⠀⠀⠀⠀⠀⢸⣿⡇⠀⠀⠀⠀⠀⠀⠀⠀⠀⠀⠀⠀⠀⠀⠀⠀⠀⠀⠀⣿⣿⣿⣿⣿⣿⣿⣿⣿⣿⣿⣿⣿⣿⣿⣿⣿⣿⣿⣿⣿⣿⣿⣿⣿⣿⡇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⣿⣿⣿⣿⣿⣿⣿⣿⣿⣿⣿⣿⣿⣿⣿⣿⣿⣿⣿⣿⣿⣿⣿⣿⣿⣿⣿⠃⠀⠀⠀⠀⠀⠀⠀⠀⠀⠀⠀⠀⠀⠀⠈⣿⣿⠀⠀⠀⠀⠀⠀⠀⠀⠀⠀⠀⠀⠀⠀⠀⠀⠀⠀⠀⣿⣿⣿⣿⣿⣿⣿⣿⣿⣿⣿⣿⣿⣿⣿⣿⣿⣿⣿⣿⣿⣿⣿⣿⣿⣿⡇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⣿⣿⣿⣿⣿⣿⣿⣿⣿⣿⣿⣿⣿⣿⣿⣿⣿⣿⣿⣿⣿⣿⣿⣿⣿⣿⣿⠀⠀⠀⠀⠀⠀⠀⠀⠀⠀⠀⠀⠀⠀⠀⠠⣿⣿⠀⠀⠀⠀⠀⠀⠀⠀⠀⠀⠀⠀⠀⠀⠀⠀⠀⠀⢸⣿⣿⣿⣿⣿⣿⣿⣿⣿⣿⣿⣿⣿⣿⣿⣿⣿⣿⣿⣿⣿⣿⣿⣿⣿⣿⡇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⣿⣿⣿⣿⣿⣿⣿⣿⣿⣿⣿⣿⣿⣿⣿⣿⣿⣿⣿⣿⣿⣿⣿⣿⣿⣿⣿⠀⠀⠀⠀⠀⠀⠀⠀⠀⠀⠀⠀⠀⠀⠀⢀⣿⣿⡀⠀⠀⠀⠀⠀⠀⠀⠀⠀⠀⠀⠀⠀⠀⠀⠀⠀⣼⣿⣿⣿⣿⣿⣿⣿⣿⣿⣿⣿⣿⣿⣿⣿⣿⣿⣿⣿⣿⣿⣿⣿⣿⣿⣿⡇</a:t>
            </a:r>
            <a:br/>
            <a:r>
              <a:t>⣿⣿⣿⣿⣿⣿⣿⣿⣿⣿⣿⣿⣿⣿⣿⣿⣿⣿⣿⣿⣿⣿⣿⣿⣿⣿⠇⠀⠀⠀⠀⠀⠀⠀⠀⠀⠀⠀⠀⠀⠀⢀⣾⣿⣿⡇⠀⠀⠀⠀⠀⠀⠀⠀⠀⠀⠀⠀⠀⠀⠀⠀⢠⣿⣿⣿⣿⣿⣿⣿⣿⣿⣿⣿⣿⣿⣿⣿⣿⣿⣿⣿⣿⣿⣿⣿⣿⣿⣿⣿⡇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⣿⣿⣿⣿⣿⣿⣿⣿⣿⣿⣿⣿⣿⣿⣿⣿⣿⣿⣿⣿⣿⣿⣿⣿⣿⡏⠀⠀⠀⠀⠀⠀⠀⠀⠀⠀⠀⠀⠀⠀⠀⢸⣿⣿⣿⣿⡀⠀⠀⠀⠀⠀⠀⠀⠀⠀⠀⠀⠀⢀⢀⣴⣿⣿⣿⣿⣿⣿⣿⣿⣿⣿⣿⣿⣿⣿⣿⣿⣿⣿⣿⣿⣿⣿⣿⣿⣿⣿⣿⣿⡇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⣿⣿⣿⣿⣿⣿⣿⣿⣿⣿⣿⣿⣿⣿⣿⣿⣿⣿⣿⣿⣿⣿⣿⣿⣿⠁⠀⠀⠀⠀⠀⠀⠀⠀⠀⠀⠀⠀⠀⠀⠀⢸⣿⣿⣿⣿⣷⣄⠀⠀⠀⠀⠀⢀⣀⣠⣴⣶⣤⣿⣾⣿⣿⣿⣿⣿⣿⣿⣿⣿⣿⣿⣿⣿⣿⣿⣿⣿⣿⣿⣿⣿⣿⣿⣿⣿⣿⣿⣿⣿⡇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⣿⣿⣿⣿⣿⣿⣿⣿⣿⣿⣿⣿⣿⣿⣿⣿⣿⣿⣿⣿⣿⣿⣿⣿⣿⣿⣿⣿⣿⣿⣿⣿⣿⣿⣿⠟⠛⠛⢿⣿⣿⣿⣿⣿⣿⣿⣿⣿⣿⣿⣿⣿⣿⣿⣿⣿⣿⣿⣿⣿⣿⣿⣿⣿⣿⣿⣿⣿⣿⣿⣿⣿⣿⣿⣿⣿⣿⣿⣿⣿⣿⣿⣿⣿⣿⣿⣿⣿⣿⣿⡇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⣿⣿⣿⣿⣿⣿⣿⣿⣿⣿⣿⣿⣿⣿⣿⣿⣿⣿⣿⣿⣿⣿⣿⣿⣿⣿⣿⣿⠟⠋⠉⠉⠙⠉⠁⠀⠀⠀⠀⠹⣿⣿⣿⣿⣿⣿⣿⣿⣿⣿⣿⣿⣿⣿⣿⣿⣿⣿⣿⣿⣿⣿⣿⣿⣿⣿⣿⣿⣿⣿⣿⣿⣿⣿⣿⣿⣿⣿⣿⣿⣿⣿⣿⣿⣿⣿⣿⣿⣿⣿⡇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⣿⣿⣿⣿⣿⣿⣿⣿⣿⣿⣿⣿⣿⣿⣿⣿⣿⣿⣿⣿⣿⣿⣿⣿⣿⣿⡿⠁⠀⠀⠀⠀⠀⠀⠀⠀⠀⠀⠀⠀⠈⢻⣿⣿⣿⣿⣿⣿⣿⣿⣿⣿⣿⣿⣿⣿⣿⣿⣿⣿⣿⣿⣿⣿⣿⣿⣿⣿⣿⣿⣿⣿⣿⣿⣿⣿⣿⣿⣿⣿⣿⣿⣿⣿⣿⣿⣿⣿⣿⣿⡇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⣿⣿⣿⣿⣿⣿⣿⣿⣿⣿⣿⣿⣿⣿⣿⣿⣿⣿⣿⣿⣿⣿⣿⣿⣿⣿⠁⠀⠀⠀⠀⠀⠀⠀⠀⠀⠀⠀⠀⠀⠀⠀⠙⢿⣿⣿⣿⣿⣿⣿⣿⣿⣿⣿⣿⣿⣿⣿⣿⣿⣿⣿⣿⣿⣿⣿⣿⣿⣿⣿⣿⣿⣿⣿⣿⣿⣿⣿⣿⣿⣿⣿⣿⣿⣿⣿⣿⣿⣿⣿⡇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⣿⣿⣿⣿⣿⣿⣿⣿⣿⣿⣿⣿⣿⣿⣿⣿⣿⣿⣿⣿⣿⣿⣿⣿⣿⠏⠀⠀⠀⠀⠀⠀⠀⠀⠀⠀⠀⠀⠀⠀⠀⠀⠀⠀⠹⣿⣿⣿⣿⣿⣿⣿⣿⣿⣿⣿⣿⣿⣿⣿⣿⣿⣿⣿⣿⣿⣿⣿⣿⣿⣿⣿⣿⣿⣿⣿⣿⣿⣿⣿⣿⣿⣿⣿⣿⣿⣿⣿⣿⣿⡇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⣿⣿⣿⣿⣿⣿⣿⣿⣿⣿⣿⣿⣿⣿⣿⣿⣿⣿⣿⣿⣿⣿⣿⣿⡟⠀⠀⠀⠀⠀⠀⠀⠀⠀⠀⠀⠀⠀⠀⠀⠀⠀⠀⠀⠀⢹⣿⣿⣿⣿⣿⣿⣿⣿⣿⣿⣿⣿⣿⣿⣿⣿⣿⣿⣿⣿⣿⣿⣿⣿⣿⣿⣿⣿⣿⣿⣿⣿⣿⣿⣿⣿⣿⣿⣿⣿⣿⣿⣿⣿⡇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⣿⣿⣿⣿⣿⣿⣿⣿⣿⣿⣿⣿⣿⣿⣿⣿⣿⣿⣿⣿⣿⣿⣿⡏⠀⠀⠀⠀⠀⠀⠀⠀⠀⠀⠀⠀⠀⠀⠀⠀⠀⠀⠀⠀⠀⢴⣿⣿⣿⣿⣿⣿⣿⣿⣿⣿⣿⣿⣿⣿⣿⣿⣿⣿⣿⣿⣿⣿⣿⣿⣿⣿⣿⣿⣿⣿⣿⣿⣿⣿⣿⣿⣿⣿⣿⣿⣿⣿⣿⣿⡇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⣿⣿⣿⣿⣿⣿⣿⣿⣿⣿⣿⣿⣿⣿⣿⣿⣿⣿⣿⣿⣿⣿⣿⡇⠀⠀⠀⠀⠀⠀⠀⠀⠀⠀⠀⠀⠀⠀⠀⠀⠀⠀⡀⣠⣴⣿⣿⣿⣿⣿⣿⣿⣿⣿⣿⣿⣿⣿⣿⣿⣿⣿⣿⣿⣿⣿⣿⣿⣿⣿⣿⣿⣿⣿⣿⣿⣿⣿⣿⣿⣿⣿⣿⣿⣿⣿⣿⣿⣿⣿⡇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⣿⣿⣿⣿⣿⣿⣿⣿⣿⣿⣿⣿⣿⣿⣿⣿⣿⣿⣿⣿⣿⣿⣿⠀⠀⠀⠀⠀⠀⠀⠀⠀⠀⠀⠀⠀⠀⠀⠀⠀⢀⣴⣿⣿⣿⣿⣿⣿⣿⣿⣿⣿⣿⣿⣿⣿⣿⣿⣿⣿⣿⣿⣿⣿⣿⣿⣿⣿⣿⣿⣿⣿⣿⣿⣿⣿⣿⣿⣿⣿⣿⣿⣿⣿⣿⣿⣿⣿⣿⣿⡇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⣿⣿⣿⣿⣿⣿⣿⣿⣿⣿⣿⣿⣿⣿⣿⣿⣿⣿⣿⣿⣿⣿⣿⠀⠀⠀⠀⠀⠀⠀⠀⠀⠀⠀⠀⠀⠀⠀⠀⢠⣿⣿⣿⣿⣿⣿⣿⣿⣿⣿⣿⣿⣿⣿⣿⣿⣿⣿⣿⣿⣿⣿⣿⣿⣿⣿⣿⣿⣿⣿⣿⣿⣿⣿⣿⣿⣿⣿⣿⣿⣿⣿⣿⣿⣿⣿⣿⣿⣿⣿⡇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⣿⣿⣿⣿⣿⣿⣿⣿⣿⣿⣿⣿⣿⣿⣿⣿⣿⣿⣿⣿⣿⣿⣿⢠⠆⡆⡀⠀⠀⠀⠀⠀⠀⠀⠀⠀⠀⠀⠀⢸⣿⣿⣿⣿⣿⣿⣿⣿⣿⣿⣿⣿⣿⣿⣿⣿⣿⣿⣿⣿⣿⣿⡿⠿⠛⠻⠟⣿⣿⣿⣿⣿⣿⣿⣿⣿⣿⣿⣿⣿⣿⣿⣿⣿⣿⣿⣿⣿⣿⣿⡇</a:t>
            </a:r>
            <a:br/>
            <a:r>
              <a:t>⣿⣿⣿⣿⣿⣿⣿⣿⣿⣿⣿⣿⣿⣿⣿⣿⣿⣿⣿⣿⣿⣿⣿⣿⣼⣧⡇⢠⡇⠀⠀⠀⠀⠀⠀⠀⠀⠀⠀⠈⢻⣿⣿⣿⣿⣿⣿⣿⣿⣿⣿⣿⣿⣿⣿⣿⣿⣿⣿⣿⣿⡏⠀⠀⠀⠀⠀⠀⠙⣿⣿⣿⣿⣿⣿⣿⣿⣿⣿⣿⣿⣿⣿⣿⣿⣿⣿⣿⣿⣿⡇</a:t>
            </a:r>
            <a:br/>
            <a:r>
              <a:t>⣿⣿⣿⣿⣿⣿⣿⣿⣿⣿⣿⣿⣿⣿⣿⣿⣿⣿⣿⣿⣿⣿⣿⣿⣿⣿⣧⣿⠃⠀⠀⠀⠀⠀⠀⠀⠀⠀⠀⠀⠈⠟⠉⠹⣿⣿⣿⣿⣿⣿⣿⣿⣿⣿⣿⣿⣿⣿⣿⣿⣿⠀⠀⠀⠀⠀⠀⠀⠀⣹⣿⣿⣿⣿⣿⣿⣿⣿⣿⣿⣿⣿⣿⣿⣿⣿⣿⣿⣿⣿⡇</a:t>
            </a:r>
            <a:br/>
            <a:r>
              <a:t>⣿⣿⣿⣿⣿⣿⣿⣿⣿⣿⣿⣿⣿⣿⣿⣿⣿⣿⣿⣿⣿⣿⣿⣿⣿⣿⣿⣿⣾⠀⠀⠀⠀⠀⠀⠀⠀⠀⠀⠀⠀⠀⠀⠀⠙⠿⣿⣿⣿⣿⣿⣿⣿⣿⣿⣿⣿⣿⠿⠿⠿⡆⠀⠀⠀⠀⠀⠀⢀⣿⣿⣿⣿⣿⣿⣿⣿⣿⣿⣿⣿⣿⣿⣿⣿⣿⣿⣿⣿⣿⡇</a:t>
            </a:r>
            <a:br/>
            <a:r>
              <a:t>⣿⣿⣿⣿⣿⣿⣿⣿⣿⣿⣿⣿⣿⣿⣿⣿⣿⣿⣿⣿⣿⣿⣿⣿⣿⣿⣿⣋⡉⠀⠀⠀⠀⠀⠀⠀⠀⠀⠀⠀⠀⠀⠀⠀⠀⠀⠀⠉⠻⢿⠿⠟⠛⠉⠉⠁⠀⠀⠀⠀⠀⠀⠀⠀⠀⠀⠀⢀⣼⣿⣿⣿⣿⣿⣿⣿⣿⣿⣿⣿⣿⣿⣿⣿⣿⣿⣿⣿⣿⣿⡇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⣿⣿⣿⣿⣿⣿⣿⣿⣿⣿⣿⣿⣿⣿⣿⣿⣿⣿⣿⣿⣿⣿⣿⣿⣿⣿⣿⣿⣿⠀⠀⠀⠀⠀⠀⠀⠀⠀⠀⠀⠀⠀⠀⠀⠀⠀⠀⠀⠀⠀⠀⠀⠀⠀⠀⠀⠀⠀⠀⠀⠀⠀⠀⣤⣤⣤⣶⣿⣿⣿⣿⣿⣿⣿⣿⣿⣿⣿⣿⣿⣿⣿⣿⣿⣿⣿⣿⣿⣿⣿⡇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⣿⣿⣿⣿⣿⣿⣿⣿⣿⣿⣿⣿⣿⣿⣿⣿⣿⣿⣿⣿⣿⣿⣿⣿⣿⣿⣿⣿⣿⠀⠀⠀⠀⠀⠀⠀⠀⠀⠀⠀⠀⠀⢠⢠⠀⠀⠀⠀⠀⠀⠀⠀⠀⠀⠀⠀⠀⠀⠀⠀⠀⠀⠀⠀⣿⣿⣿⣿⣿⣿⣿⣿⣿⣿⣿⣿⣿⣿⣿⣿⣿⣿⣿⣿⣿⣿⣿⣿⣿⣿⡇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⣿⣿⣿⣿⣿⣿⣿⣿⣿⣿⣿⣿⣿⣿⣿⣿⣿⣿⣿⣿⣿⣿⣿⣿⣿⣿⣿⣿⡟⠀⠀⠀⠀⠀⠀⠀⠀⠀⠀⠀⠀⠀⢸⣿⡇⠀⠀⠀⠀⠀⠀⠀⠀⠀⠀⠀⠀⠀⠀⠀⠀⠀⠀⠀⢻⣿⣿⣿⣿⣿⣿⣿⣿⣿⣿⣿⣿⣿⣿⣿⣿⣿⣿⣿⣿⣿⣿⣿⣿⣿⡇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⣿⣿⣿⣿⣿⣿⣿⣿⣿⣿⣿⣿⣿⣿⣿⣿⣿⣿⣿⣿⣿⣿⣿⣿⣿⣿⣿⣿⠃⠀⠀⠀⠀⠀⠀⠀⠀⠀⠀⠀⠀⠀⢸⣿⣷⠀⠀⠀⠀⠀⠀⠀⠀⠀⠀⠀⠀⠀⠀⠀⠀⠀⠀⠀⢸⣿⣿⣿⣿⣿⣿⣿⣿⣿⣿⣿⣿⣿⣿⣿⣿⣿⣿⣿⣿⣿⣿⣿⣿⣿⡇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⣿⣿⣿⣿⣿⣿⣿⣿⣿⣿⣿⣿⣿⣿⣿⣿⣿⣿⣿⣿⣿⣿⣿⣿⣿⣿⣿⡟⠀⠀⠀⠀⠀⠀⠀⠀⠀⠀⠀⠀⠀⠀⠘⣿⣿⠀⠀⠀⠀⠀⠀⠀⠀⠀⠀⠀⠀⠀⠀⠀⠀⠀⠀⠀⢸⣿⣿⣿⣿⣿⣿⣿⣿⣿⣿⣿⣿⣿⣿⣿⣿⣿⣿⣿⣿⣿⣿⣿⣿⣿⡇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⣿⣿⣿⣿⣿⣿⣿⣿⣿⣿⣿⣿⣿⣿⣿⣿⣿⣿⣿⣿⣿⣿⣿⣿⣿⣿⣿⠇⠀⠀⠀⠀⠀⠀⠀⠀⠀⠀⠀⠀⠀⠀⠀⣿⣿⡄⠀⠀⠀⠀⠀⠀⠀⠀⠀⠀⠀⠀⠀⠀⠀⠀⠀⠀⣾⣿⣿⣿⣿⣿⣿⣿⣿⣿⣿⣿⣿⣿⣿⣿⣿⣿⣿⣿⣿⣿⣿⣿⣿⣿⡇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⣿⣿⣿⣿⣿⣿⣿⣿⣿⣿⣿⣿⣿⣿⣿⣿⣿⣿⣿⣿⣿⣿⣿⣿⣿⣿⣿⠀⠀⠀⠀⠀⠀⠀⠀⠀⠀⠀⠀⠀⠀⠀⠀⣿⣿⡇⠀⠀⠀⠀⠀⠀⠀⠀⠀⠀⠀⠀⠀⠀⠀⠀⠀⠀⣿⣿⣿⣿⣿⣿⣿⣿⣿⣿⣿⣿⣿⣿⣿⣿⣿⣿⣿⣿⣿⣿⣿⣿⣿⣿⡇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⣿⣿⣿⣿⣿⣿⣿⣿⣿⣿⣿⣿⣿⣿⣿⣿⣿⣿⣿⣿⣿⣿⣿⣿⣿⣿⣿⠀⠀⠀⠀⠀⠀⠀⠀⠀⠀⠀⠀⠀⠀⠀⠀⣿⣿⣧⠀⠀⠀⠀⠀⠀⠀⠀⠀⠀⠀⠀⠀⠀⠀⠀⠀⢸⣿⣿⣿⣿⣿⣿⣿⣿⣿⣿⣿⣿⣿⣿⣿⣿⣿⣿⣿⣿⣿⣿⣿⣿⣿⣿⡇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⣿⣿⣿⣿⣿⣿⣿⣿⣿⣿⣿⣿⣿⣿⣿⣿⣿⣿⣿⣿⣿⣿⣿⣿⣿⣿⡟⠀⠀⠀⠀⠀⠀⠀⠀⠀⠀⠀⠀⠀⠀⢀⣸⣿⣿⣿⡀⠀⠀⠀⠀⠀⠀⠀⠀⠀⠀⠀⠀⠀⠀⠀⠀⣾⣿⣿⣿⣿⣿⣿⣿⣿⣿⣿⣿⣿⣿⣿⣿⣿⣿⣿⣿⣿⣿⣿⣿⣿⣿⣿⡇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⣿⣿⣿⣿⣿⣿⣿⣿⣿⣿⣿⣿⣿⣿⣿⣿⣿⣿⣿⣿⣿⣿⣿⣿⣿⣿⠀⠀⠀⠀⠀⠀⠀⠀⠀⠀⠀⠀⠀⠀⠀⢸⣿⣿⣿⣿⣇⠀⠀⠀⠀⠀⠀⠀⠀⠀⠀⠀⠀⠀⡀⢤⣾⣿⣿⣿⣿⣿⣿⣿⣿⣿⣿⣿⣿⣿⣿⣿⣿⣿⣿⣿⣿⣿⣿⣿⣿⣿⣿⣿⡇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⣿⣿⣿⣿⣿⣿⣿⣿⣿⣿⣿⣿⣿⣿⣿⣿⣿⣿⣿⣿⣿⣿⣿⣿⣿⡇⠀⠀⠀⠀⠀⠀⠀⠀⠀⠀⠀⠀⠀⠀⠀⠸⣿⣿⣿⣿⣿⣦⡀⠀⠀⠀⠀⠀⢀⣀⣤⣴⣶⣴⣷⣾⣿⣿⣿⣿⣿⣿⣿⣿⣿⣿⣿⣿⣿⣿⣿⣿⣿⣿⣿⣿⣿⣿⣿⣿⣿⣿⣿⣿⡇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⣿⣿⣿⣿⣿⣿⣿⣿⣿⣿⣿⣿⣿⣿⣿⣿⣿⣿⣿⣿⣿⣿⣿⣿⣿⣿⣿⣿⣿⣿⣿⣿⣿⣿⣿⣿⠟⠛⠿⣿⣿⣿⣿⣿⣿⣿⣿⣿⣿⣿⣿⣿⣿⣿⣿⣿⣿⣿⣿⣿⣿⣿⣿⣿⣿⣿⣿⣿⣿⣿⣿⣿⣿⣿⣿⣿⣿⣿⣿⣿⣿⣿⣿⣿⣿⣿⣿⣿⣿⣿⡇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⣿⣿⣿⣿⣿⣿⣿⣿⣿⣿⣿⣿⣿⣿⣿⣿⣿⣿⣿⣿⣿⣿⣿⣿⣿⣿⣿⣿⡿⠛⠉⠉⠙⠛⠉⠀⠀⠀⠀⠈⣿⣿⣿⣿⣿⣿⣿⣿⣿⣿⣿⣿⣿⣿⣿⣿⣿⣿⣿⣿⣿⣿⣿⣿⣿⣿⣿⣿⣿⣿⣿⣿⣿⣿⣿⣿⣿⣿⣿⣿⣿⣿⣿⣿⣿⣿⣿⣿⣿⣿⡇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⣿⣿⣿⣿⣿⣿⣿⣿⣿⣿⣿⣿⣿⣿⣿⣿⣿⣿⣿⣿⣿⣿⣿⣿⣿⣿⣿⠏⠀⠀⠀⠀⠀⠀⠀⠀⠀⠀⠀⠀⠀⠹⣿⣿⣿⣿⣿⣿⣿⣿⣿⣿⣿⣿⣿⣿⣿⣿⣿⣿⣿⣿⣿⣿⣿⣿⣿⣿⣿⣿⣿⣿⣿⣿⣿⣿⣿⣿⣿⣿⣿⣿⣿⣿⣿⣿⣿⣿⣿⣿⡇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⣿⣿⣿⣿⣿⣿⣿⣿⣿⣿⣿⣿⣿⣿⣿⣿⣿⣿⣿⣿⣿⣿⣿⣿⣿⡿⠁⠀⠀⠀⠀⠀⠀⠀⠀⠀⠀⠀⠀⠀⠀⠀⠀⠀⠹⣿⣿⣿⣿⣿⣿⣿⣿⣿⣿⣿⣿⣿⣿⣿⣿⣿⣿⣿⣿⣿⣿⣿⣿⣿⣿⣿⣿⣿⣿⣿⣿⣿⣿⣿⣿⣿⣿⣿⣿⣿⣿⣿⣿⣿⡇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⣿⣿⣿⣿⣿⣿⣿⣿⣿⣿⣿⣿⣿⣿⣿⣿⣿⣿⣿⣿⣿⣿⣿⣿⠀⠀⠀⠀⠀⠀⠀⠀⠀⠀⠀⠀⠀⠀⠀⠀⠀⠀⠀⠀⠀⢠⣽⣿⣿⣿⣿⣿⣿⣿⣿⣿⣿⣿⣿⣿⣿⣿⣿⣿⣿⣿⣿⣿⣿⣿⣿⣿⣿⣿⣿⣿⣿⣿⣿⣿⣿⣿⣿⣿⣿⣿⣿⣿⣿⣿⡇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⣿⣿⣿⣿⣿⣿⣿⣿⣿⣿⣿⣿⣿⣿⣿⣿⣿⣿⣿⣿⣿⣿⣿⡟⠀⠀⠀⠀⠀⠀⠀⠀⠀⠀⠀⠀⠀⠀⠀⠀⠀⠀⠀⢀⣤⣾⣿⣿⣿⣿⣿⣿⣿⣿⣿⣿⣿⣿⣿⣿⣿⣿⣿⣿⣿⣿⣿⣿⣿⣿⣿⣿⣿⣿⣿⣿⣿⣿⣿⣿⣿⣿⣿⣿⣿⣿⣿⣿⣿⣿⡇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⣿⣿⣿⣿⣿⣿⣿⣿⣿⣿⣿⣿⣿⣿⣿⣿⣿⣿⣿⣿⣿⣿⣿⡇⠀⠀⠀⠀⠀⠀⠀⠀⠀⠀⠀⠀⠀⠀⠀⠀⠀⠀⠳⣿⣿⣿⣿⣿⣿⣿⣿⣿⣿⣿⣿⣿⣿⣿⣿⣿⣿⣿⣿⣿⣿⣿⣿⣿⣿⣿⣿⣿⣿⣿⣿⣿⣿⣿⣿⣿⣿⣿⣿⣿⣿⣿⣿⣿⣿⣿⡇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⣿⣿⣿⣿⣿⣿⣿⣿⣿⣿⣿⣿⣿⣿⣿⣿⣿⣿⣿⣿⣿⣿⣿⡇⠀⠀⠀⠀⠀⠀⠀⠀⠀⠀⠀⠀⠀⠀⠀⠀⠀⣰⣾⣿⣿⣿⣿⣿⣿⣿⣿⣿⣿⣿⣿⣿⣿⣿⣿⣿⣿⣿⣿⣿⣿⣿⣿⣿⣿⣿⣿⣿⣿⣿⣿⣿⣿⣿⣿⣿⣿⣿⣿⣿⣿⣿⣿⣿⣿⣿⡇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⣿⣿⣿⣿⣿⣿⣿⣿⣿⣿⣿⣿⣿⣿⣿⣿⣿⣿⣿⣿⣿⣿⣿⡇⠀⢀⠀⠀⠀⠀⠀⠀⠀⠀⠀⠀⠃⠀⠀⢀⣼⣿⣿⣿⣿⣿⣿⣿⣿⣿⣿⣿⣿⣿⣿⣿⣿⣿⣿⣿⣿⣿⣿⣿⣿⣿⣿⣿⣿⣿⣿⣿⣿⣿⣿⣿⣿⣿⣿⣿⣿⣿⣿⣿⣿⣿⣿⣿⣿⣿⡇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⣿⣿⣿⣿⣿⣿⣿⣿⣿⣿⣿⣿⣿⣿⣿⣿⣿⣿⣿⣿⣿⣿⣿⣇⡆⡌⠀⠀⠀⠀⠀⠀⠀⠀⠀⠀⠀⠀⠀⢸⣿⣿⣿⣿⣿⣿⣿⣿⣿⣿⣿⣿⣿⣿⣿⣿⣿⣿⣿⣿⣿⣿⠿⠿⠛⠿⢻⣿⣿⣿⣿⣿⣿⣿⣿⣿⣿⣿⣿⣿⣿⣿⣿⣿⣿⣿⣿⣿⣿⣿⡇</a:t>
            </a:r>
            <a:br/>
            <a:r>
              <a:t>⣿⣿⣿⣿⣿⣿⣿⣿⣿⣿⣿⣿⣿⣿⣿⣿⣿⣿⣿⣿⣿⣿⣿⣿⣷⣧⣧⢠⡇⠀⠀⠀⠀⠀⠀⠀⠀⠀⠀⠈⢻⣿⣿⣿⣿⣿⣿⣿⣿⣿⣿⣿⣿⣿⣿⣿⣿⣿⣿⣿⣿⠃⠀⠀⠀⠀⠀⠈⢻⣿⣿⣿⣿⣿⣿⣿⣿⣿⣿⣿⣿⣿⣿⣿⣿⣿⣿⣿⣿⣿⡇</a:t>
            </a:r>
            <a:br/>
            <a:r>
              <a:t>⣿⣿⣿⣿⣿⣿⣿⣿⣿⣿⣿⣿⣿⣿⣿⣿⣿⣿⣿⣿⣿⣿⣿⣿⣿⣿⣿⣾⠇⠀⠀⠀⠀⠀⠀⠀⠀⠀⠀⠀⠀⠻⠋⠹⣿⣿⣿⣿⣿⣿⣿⣿⣿⣿⣿⣿⣿⣿⣿⣿⣿⠀⠀⠀⠀⠀⠀⠀⠀⣿⣿⣿⣿⣿⣿⣿⣿⣿⣿⣿⣿⣿⣿⣿⣿⣿⣿⣿⣿⣿⡇</a:t>
            </a:r>
            <a:br/>
            <a:r>
              <a:t>⣿⣿⣿⣿⣿⣿⣿⣿⣿⣿⣿⣿⣿⣿⣿⣿⣿⣿⣿⣿⣿⣿⣿⣿⣿⣿⣿⣿⣷⠀⠀⠀⠀⠀⠀⠀⠀⠀⠀⠀⠀⠀⠀⠀⠻⢿⣿⣿⣿⣿⣿⣿⣿⣿⣿⣿⣿⣿⠿⠿⢿⠀⠀⠀⠀⠀⠀⠀⢰⣿⣿⣿⣿⣿⣿⣿⣿⣿⣿⣿⣿⣿⣿⣿⣿⣿⣿⣿⣿⣿⡇</a:t>
            </a:r>
            <a:br/>
            <a:r>
              <a:t>⣿⣿⣿⣿⣿⣿⣿⣿⣿⣿⣿⣿⣿⣿⣿⣿⣿⣿⣿⣿⣿⣿⣿⣿⣿⣿⣿⣟⡉⠀⠀⠀⠀⠀⠀⠀⠀⠀⠀⠀⠀⠀⠀⠀⠀⠀⠈⠙⠻⣿⡿⠿⠛⠋⠉⠉⠀⠀⠀⠀⠀⠀⠀⠀⠀⠀⠀⢠⣿⣿⣿⣿⣿⣿⣿⣿⣿⣿⣿⣿⣿⣿⣿⣿⣿⣿⣿⣿⣿⣿⡇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⣿⣿⣿⣿⣿⣿⣿⣿⣿⣿⣿⣿⣿⣿⣿⣿⣿⣿⣿⣿⣿⣿⣿⣿⣿⣿⣿⣿⣿⠀⠀⠀⠀⠀⠀⠀⠀⠀⠀⠀⠀⠀⠀⠀⠀⠀⠀⠀⠀⠀⠀⠀⠀⠀⠀⠀⠀⠀⠀⠀⠀⠀⠀⣤⣤⣴⣶⣿⣿⣿⣿⣿⣿⣿⣿⣿⣿⣿⣿⣿⣿⣿⣿⣿⣿⣿⣿⣿⣿⣿⡇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⣿⣿⣿⣿⣿⣿⣿⣿⣿⣿⣿⣿⣿⣿⣿⣿⣿⣿⣿⣿⣿⣿⣿⣿⣿⣿⣿⣿⣿⠀⠀⠀⠀⠀⠀⠀⠀⠀⠀⠀⠀⠀⢰⢀⠀⠀⠀⠀⠀⠀⠀⠀⠀⠀⠀⠀⠀⠀⠀⠀⠀⠀⠀⠘⣿⣿⣿⣿⣿⣿⣿⣿⣿⣿⣿⣿⣿⣿⣿⣿⣿⣿⣿⣿⣿⣿⣿⣿⣿⣿⡇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⣿⣿⣿⣿⣿⣿⣿⣿⣿⣿⣿⣿⣿⣿⣿⣿⣿⣿⣿⣿⣿⣿⣿⣿⣿⣿⣿⣿⡿⠀⠀⠀⠀⠀⠀⠀⠀⠀⠀⠀⠀⠀⢸⣾⡆⠀⠀⠀⠀⠀⠀⠀⠀⠀⠀⠀⠀⠀⠀⠀⠀⠀⠀⠀⣿⣿⣿⣿⣿⣿⣿⣿⣿⣿⣿⣿⣿⣿⣿⣿⣿⣿⣿⣿⣿⣿⣿⣿⣿⣿⡇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⣿⣿⣿⣿⣿⣿⣿⣿⣿⣿⣿⣿⣿⣿⣿⣿⣿⣿⣿⣿⣿⣿⣿⣿⣿⣿⣿⣿⠃⠀⠀⠀⠀⠀⠀⠀⠀⠀⠀⠀⠀⠀⠘⣿⣷⠀⠀⠀⠀⠀⠀⠀⠀⠀⠀⠀⠀⠀⠀⠀⠀⠀⠀⠀⢸⣿⣿⣿⣿⣿⣿⣿⣿⣿⣿⣿⣿⣿⣿⣿⣿⣿⣿⣿⣿⣿⣿⣿⣿⣿⡇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⣿⣿⣿⣿⣿⣿⣿⣿⣿⣿⣿⣿⣿⣿⣿⣿⣿⣿⣿⣿⣿⣿⣿⣿⣿⣿⣿⡟⠀⠀⠀⠀⠀⠀⠀⠀⠀⠀⠀⠀⠀⠀⠀⣿⣿⡀⠀⠀⠀⠀⠀⠀⠀⠀⠀⠀⠀⠀⠀⠀⠀⠀⠀⠀⢸⣿⣿⣿⣿⣿⣿⣿⣿⣿⣿⣿⣿⣿⣿⣿⣿⣿⣿⣿⣿⣿⣿⣿⣿⣿⡇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⣿⣿⣿⣿⣿⣿⣿⣿⣿⣿⣿⣿⣿⣿⣿⣿⣿⣿⣿⣿⣿⣿⣿⣿⣿⣿⣿⠇⠀⠀⠀⠀⠀⠀⠀⠀⠀⠀⠀⠀⠀⠀⠀⣿⣿⡇⠀⠀⠀⠀⠀⠀⠀⠀⠀⠀⠀⠀⠀⠀⠀⠀⠀⠀⢸⣿⣿⣿⣿⣿⣿⣿⣿⣿⣿⣿⣿⣿⣿⣿⣿⣿⣿⣿⣿⣿⣿⣿⣿⣿⡇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⣿⣿⣿⣿⣿⣿⣿⣿⣿⣿⣿⣿⣿⣿⣿⣿⣿⣿⣿⣿⣿⣿⣿⣿⣿⣿⣿⠀⠀⠀⠀⠀⠀⠀⠀⠀⠀⠀⠀⠀⠀⠀⠀⣿⣿⣧⠀⠀⠀⠀⠀⠀⠀⠀⠀⠀⠀⠀⠀⠀⠀⠀⠀⠀⢸⣿⣿⣿⣿⣿⣿⣿⣿⣿⣿⣿⣿⣿⣿⣿⣿⣿⣿⣿⣿⣿⣿⣿⣿⣿⡇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⣿⣿⣿⣿⣿⣿⣿⣿⣿⣿⣿⣿⣿⣿⣿⣿⣿⣿⣿⣿⣿⣿⣿⣿⣿⣿⣿⠀⠀⠀⠀⠀⠀⠀⠀⠀⠀⠀⠀⠀⠀⠀⠀⣼⣿⣿⡀⠀⠀⠀⠀⠀⠀⠀⠀⠀⠀⠀⠀⠀⠀⠀⠀⠀⣿⣿⣿⣿⣿⣿⣿⣿⣿⣿⣿⣿⣿⣿⣿⣿⣿⣿⣿⣿⣿⣿⣿⣿⣿⣿⡇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⣿⣿⣿⣿⣿⣿⣿⣿⣿⣿⣿⣿⣿⣿⣿⣿⣿⣿⣿⣿⣿⣿⣿⣿⣿⣿⡿⠀⠀⠀⠀⠀⠀⠀⠀⠀⠀⠀⠀⠀⠀⢀⣸⣿⣿⣿⣇⠀⠀⠀⠀⠀⠀⠀⠀⠀⠀⠀⠀⠀⠀⠀⠀⢠⣿⣿⣿⣿⣿⣿⣿⣿⣿⣿⣿⣿⣿⣿⣿⣿⣿⣿⣿⣿⣿⣿⣿⣿⣿⣿⡇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⣿⣿⣿⣿⣿⣿⣿⣿⣿⣿⣿⣿⣿⣿⣿⣿⣿⣿⣿⣿⣿⣿⣿⣿⣿⣿⠃⠀⠀⠀⠀⠀⠀⠀⠀⠀⠀⠀⠀⠀⠀⠸⣿⣿⣿⣿⣿⡄⠀⠀⠀⠀⠀⠀⠀⠀⠀⠀⠀⠀⠀⠀⣠⣾⣿⣿⣿⣿⣿⣿⣿⣿⣿⣿⣿⣿⣿⣿⣿⣿⣿⣿⣿⣿⣿⣿⣿⣿⣿⣿⡇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⣿⣿⣿⣿⣿⣿⣿⣿⣿⣿⣿⣿⣿⣿⣿⣿⣿⣿⣿⣿⣿⣿⣿⣿⣿⡏⠀⠀⠀⠀⠀⠀⠀⠀⠀⠀⠀⠀⠀⠀⠀⠀⣿⣿⣿⣿⣿⣿⣄⠀⠀⠀⠀⠀⠀⠀⣀⣠⣴⣶⣰⣧⣼⣿⣿⣿⣿⣿⣿⣿⣿⣿⣿⣿⣿⣿⣿⣿⣿⣿⣿⣿⣿⣿⣿⣿⣿⣿⣿⣿⡇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⣿⣿⣿⣿⣿⣿⣿⣿⣿⣿⣿⣿⣿⣿⣿⣿⣿⣿⣿⣿⣿⣿⣿⣿⣿⣿⣿⣿⣿⠿⠛⠉⠙⠛⠛⠋⠀⠀⠀⠀⢹⣿⣿⣿⣿⣿⣿⣿⣿⣿⣿⣿⣿⣿⣿⣿⣿⣿⣿⣿⣿⣿⣿⣿⣿⣿⣿⣿⣿⣿⣿⣿⣿⣿⣿⣿⣿⣿⣿⣿⣿⣿⣿⣿⣿⣿⣿⣿⣿⣿⡇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⣿⣿⣿⣿⣿⣿⣿⣿⣿⣿⣿⣿⣿⣿⣿⣿⣿⣿⣿⣿⣿⣿⣿⣿⣿⣿⣿⡿⠃⠀⠀⠀⠀⠀⠀⠀⠀⠀⠀⠀⠀⠙⢿⣿⣿⣿⣿⣿⣿⣿⣿⣿⣿⣿⣿⣿⣿⣿⣿⣿⣿⣿⣿⣿⣿⣿⣿⣿⣿⣿⣿⣿⣿⣿⣿⣿⣿⣿⣿⣿⣿⣿⣿⣿⣿⣿⣿⣿⣿⣿⡇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⣿⣿⣿⣿⣿⣿⣿⣿⣿⣿⣿⣿⣿⣿⣿⣿⣿⣿⣿⣿⣿⣿⣿⣿⣿⣿⣿⠁⠀⠀⠀⠀⠀⠀⠀⠀⠀⠀⠀⠀⠀⠀⠘⢿⣿⣿⣿⣿⣿⣿⣿⣿⣿⣿⣿⣿⣿⣿⣿⣿⣿⣿⣿⣿⣿⣿⣿⣿⣿⣿⣿⣿⣿⣿⣿⣿⣿⣿⣿⣿⣿⣿⣿⣿⣿⣿⣿⣿⣿⣿⡇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⣿⣿⣿⣿⣿⣿⣿⣿⣿⣿⣿⣿⣿⣿⣿⣿⣿⣿⣿⣿⣿⣿⣿⣿⣿⣿⠏⠀⠀⠀⠀⠀⠀⠀⠀⠀⠀⠀⠀⠀⠀⠀⠀⠀⠙⣿⣿⣿⣿⣿⣿⣿⣿⣿⣿⣿⣿⣿⣿⣿⣿⣿⣿⣿⣿⣿⣿⣿⣿⣿⣿⣿⣿⣿⣿⣿⣿⣿⣿⣿⣿⣿⣿⣿⣿⣿⣿⣿⣿⣿⡇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⣿⣿⣿⣿⣿⣿⣿⣿⣿⣿⣿⣿⣿⣿⣿⣿⣿⣿⣿⣿⣿⣿⣿⣿⣿⡏⠀⠀⠀⠀⠀⠀⠀⠀⠀⠀⠀⠀⠀⠀⠀⠀⠀⠀⠀⠘⣿⣿⣿⣿⣿⣿⣿⣿⣿⣿⣿⣿⣿⣿⣿⣿⣿⣿⣿⣿⣿⣿⣿⣿⣿⣿⣿⣿⣿⣿⣿⣿⣿⣿⣿⣿⣿⣿⣿⣿⣿⣿⣿⣿⡇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⣿⣿⣿⣿⣿⣿⣿⣿⣿⣿⣿⣿⣿⣿⣿⣿⣿⣿⣿⣿⣿⣿⣿⣿⡇⠀⠀⠀⠀⠀⠀⠀⠀⠀⠀⠀⠀⠀⠀⠀⠀⠀⠀⠀⠀⠀⣽⣿⣿⣿⣿⣿⣿⣿⣿⣿⣿⣿⣿⣿⣿⣿⣿⣿⣿⣿⣿⣿⣿⣿⣿⣿⣿⣿⣿⣿⣿⣿⣿⣿⣿⣿⣿⣿⣿⣿⣿⣿⣿⣿⡇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⣿⣿⣿⣿⣿⣿⣿⣿⣿⣿⣿⣿⣿⣿⣿⣿⣿⣿⣿⣿⣿⣿⣿⣿⠁⠀⠀⠀⠀⠀⠀⠀⠀⠀⠀⠀⠀⠀⠀⠀⠀⠀⠀⠀⣀⣼⣿⣿⣿⣿⣿⣿⣿⣿⣿⣿⣿⣿⣿⣿⣿⣿⣿⣿⣿⣿⣿⣿⣿⣿⣿⣿⣿⣿⣿⣿⣿⣿⣿⣿⣿⣿⣿⣿⣿⣿⣿⣿⣿⣿⡇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⣿⣿⣿⣿⣿⣿⣿⣿⣿⣿⣿⣿⣿⣿⣿⣿⣿⣿⣿⣿⣿⣿⣿⣿⠀⠀⠀⠀⠀⠀⠀⠀⠀⠀⠀⠀⠀⠀⠀⠀⠀⠀⠺⣾⣿⣿⣿⣿⣿⣿⣿⣿⣿⣿⣿⣿⣿⣿⣿⣿⣿⣿⣿⣿⣿⣿⣿⣿⣿⣿⣿⣿⣿⣿⣿⣿⣿⣿⣿⣿⣿⣿⣿⣿⣿⣿⣿⣿⣿⣿⡇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⣿⣿⣿⣿⣿⣿⣿⣿⣿⣿⣿⣿⣿⣿⣿⣿⣿⣿⣿⣿⣿⣿⣿⣿⠀⠀⠀⠀⠀⠀⠀⠀⠀⠀⠀⠀⠀⠀⠀⠀⠀⣠⣶⣿⣿⣿⣿⣿⣿⣿⣿⣿⣿⣿⣿⣿⣿⣿⣿⣿⣿⣿⣿⣿⣿⣿⣿⣿⣿⣿⣿⣿⣿⣿⣿⣿⣿⣿⣿⣿⣿⣿⣿⣿⣿⣿⣿⣿⣿⣿⡇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⣿⣿⣿⣿⣿⣿⣿⣿⣿⣿⣿⣿⣿⣿⣿⣿⣿⣿⣿⣿⣿⣿⣿⣿⠀⠀⠀⠀⠀⠀⠀⠀⠀⠀⠀⠀⠂⠀⠀⠀⣸⣿⣿⣿⣿⣿⣿⣿⣿⣿⣿⣿⣿⣿⣿⣿⣿⣿⣿⣿⣿⣿⣿⣿⣿⣿⣿⣿⣿⣿⣿⣿⣿⣿⣿⣿⣿⣿⣿⣿⣿⣿⣿⣿⣿⣿⣿⣿⣿⣿⡇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⣿⣿⣿⣿⣿⣿⣿⣿⣿⣿⣿⣿⣿⣿⣿⣿⣿⣿⣿⣿⣿⣿⣿⣇⡼⢰⢀⠀⢀⠀⠀⠀⠀⠀⠀⠀⠀⠀⠀⢀⣿⣿⣿⣿⣿⣿⣿⣿⣿⣿⣿⣿⣿⣿⣿⣿⣿⣿⣿⣿⣿⣿⠿⠿⠿⠟⣿⣿⣿⣿⣿⣿⣿⣿⣿⣿⣿⣿⣿⣿⣿⣿⣿⣿⣿⣿⣿⣿⣿⣿⡇</a:t>
            </a:r>
            <a:br/>
            <a:r>
              <a:t>⣿⣿⣿⣿⣿⣿⣿⣿⣿⣿⣿⣿⣿⣿⣿⣿⣿⣿⣿⣿⣿⣿⣿⣿⣷⣿⣾⠀⣼⠀⠀⠀⠀⠀⠀⠀⠀⠀⠀⠀⠻⣿⣿⣿⣿⣿⣿⣿⣿⣿⣿⣿⣿⣿⣿⣿⣿⣿⣿⣿⡿⠁⠀⠀⠀⠀⠈⠙⣿⣿⣿⣿⣿⣿⣿⣿⣿⣿⣿⣿⣿⣿⣿⣿⣿⣿⣿⣿⣿⣿⡇</a:t>
            </a:r>
            <a:br/>
            <a:r>
              <a:t>⣿⣿⣿⣿⣿⣿⣿⣿⣿⣿⣿⣿⣿⣿⣿⣿⣿⣿⣿⣿⣿⣿⣿⣿⣿⣿⣿⣼⡏⠀⠀⠀⠀⠀⠀⠀⠀⠀⠀⠀⠀⠻⠋⠹⣿⣿⣿⣿⣿⣿⣿⣿⣿⣿⣿⣿⣿⣿⣿⣿⡇⠀⠀⠀⠀⠀⠀⠀⢸⣿⣿⣿⣿⣿⣿⣿⣿⣿⣿⣿⣿⣿⣿⣿⣿⣿⣿⣿⣿⣿⡇</a:t>
            </a:r>
            <a:br/>
            <a:r>
              <a:t>⣿⣿⣿⣿⣿⣿⣿⣿⣿⣿⣿⣿⣿⣿⣿⣿⣿⣿⣿⣿⣿⣿⣿⣿⣿⣿⣿⣿⣷⠆⠀⠀⠀⠀⠀⠀⠀⠀⠀⠀⠀⠀⠀⠀⠻⣿⣿⣿⣿⣿⣿⣿⣿⣿⣿⣿⣿⣿⠿⠿⡇⠀⠀⠀⠀⠀⠀⠀⣾⣿⣿⣿⣿⣿⣿⣿⣿⣿⣿⣿⣿⣿⣿⣿⣿⣿⣿⣿⣿⣿⡇</a:t>
            </a:r>
            <a:br/>
            <a:r>
              <a:t>⣿⣿⣿⣿⣿⣿⣿⣿⣿⣿⣿⣿⣿⣿⣿⣿⣿⣿⣿⣿⣿⣿⣿⣿⣿⣿⣿⣟⣉⠀⠀⠀⠀⠀⠀⠀⠀⠀⠀⠀⠀⠀⠀⠀⠀⠀⠉⠻⢿⣿⣿⠿⠟⠛⠉⠉⠀⠀⠀⠀⠀⠀⠀⠀⠀⠀⠀⣼⣿⣿⣿⣿⣿⣿⣿⣿⣿⣿⣿⣿⣿⣿⣿⣿⣿⣿⣿⣿⣿⣿⡇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⣿⣿⣿⣿⣿⣿⣿⣿⣿⣿⣿⣿⣿⣿⣿⣿⣿⣿⣿⣿⣿⣿⣿⣿⣿⣿⣿⣿⣿⠀⠀⠀⠀⠀⠀⠀⠀⠀⠀⠀⠀⠀⠀⠀⠀⠀⠀⠀⠀⠀⠀⠀⠀⠀⠀⠀⠀⠀⠀⠀⠀⠀⢠⣤⣤⣴⣾⣿⣿⣿⣿⣿⣿⣿⣿⣿⣿⣿⣿⣿⣿⣿⣿⣿⣿⣿⣿⣿⣿⣿⡇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⣿⣿⣿⣿⣿⣿⣿⣿⣿⣿⣿⣿⣿⣿⣿⣿⣿⣿⣿⣿⣿⣿⣿⣿⣿⣿⣿⣿⣿⠀⠀⠀⠀⠀⠀⠀⠀⠀⠀⠀⠀⠀⠘⣾⡄⠀⠀⠀⠀⠀⠀⠀⠀⠀⠀⠀⠀⠀⠀⠀⠀⠀⠀⠀⣿⣿⣿⣿⣿⣿⣿⣿⣿⣿⣿⣿⣿⣿⣿⣿⣿⣿⣿⣿⣿⣿⣿⣿⣿⣿⡇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⣿⣿⣿⣿⣿⣿⣿⣿⣿⣿⣿⣿⣿⣿⣿⣿⣿⣿⣿⣿⣿⣿⣿⣿⣿⣿⣿⣿⡇⠀⠀⠀⠀⠀⠀⠀⠀⠀⠀⠀⠀⠀⠀⣿⣧⠀⠀⠀⠀⠀⠀⠀⠀⠀⠀⠀⠀⠀⠀⠀⠀⠀⠀⠀⢿⣿⣿⣿⣿⣿⣿⣿⣿⣿⣿⣿⣿⣿⣿⣿⣿⣿⣿⣿⣿⣿⣿⣿⣿⣿⡇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⣿⣿⣿⣿⣿⣿⣿⣿⣿⣿⣿⣿⣿⣿⣿⣿⣿⣿⣿⣿⣿⣿⣿⣿⣿⣿⣿⣿⠀⠀⠀⠀⠀⠀⠀⠀⠀⠀⠀⠀⠀⠀⠀⣿⣿⡀⠀⠀⠀⠀⠀⠀⠀⠀⠀⠀⠀⠀⠀⠀⠀⠀⠀⠀⢸⣿⣿⣿⣿⣿⣿⣿⣿⣿⣿⣿⣿⣿⣿⣿⣿⣿⣿⣿⣿⣿⣿⣿⣿⣿⡇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⣿⣿⣿⣿⣿⣿⣿⣿⣿⣿⣿⣿⣿⣿⣿⣿⣿⣿⣿⣿⣿⣿⣿⣿⣿⣿⣿⡇⠀⠀⠀⠀⠀⠀⠀⠀⠀⠀⠀⠀⠀⠀⠀⢻⣿⡇⠀⠀⠀⠀⠀⠀⠀⠀⠀⠀⠀⠀⠀⠀⠀⠀⠀⠀⢸⣿⣿⣿⣿⣿⣿⣿⣿⣿⣿⣿⣿⣿⣿⣿⣿⣿⣿⣿⣿⣿⣿⣿⣿⣿⡇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⣿⣿⣿⣿⣿⣿⣿⣿⣿⣿⣿⣿⣿⣿⣿⣿⣿⣿⣿⣿⣿⣿⣿⣿⣿⣿⣿⠃⠀⠀⠀⠀⠀⠀⠀⠀⠀⠀⠀⠀⠀⠀⠀⢺⣿⣷⠀⠀⠀⠀⠀⠀⠀⠀⠀⠀⠀⠀⠀⠀⠀⠀⠀⠀⢸⣿⣿⣿⣿⣿⣿⣿⣿⣿⣿⣿⣿⣿⣿⣿⣿⣿⣿⣿⣿⣿⣿⣿⣿⣿⡇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⣿⣿⣿⣿⣿⣿⣿⣿⣿⣿⣿⣿⣿⣿⣿⣿⣿⣿⣿⣿⣿⣿⣿⣿⣿⣿⣿⠀⠀⠀⠀⠀⠀⠀⠀⠀⠀⠀⠀⠀⠀⠀⠀⣼⣿⣿⡄⠀⠀⠀⠀⠀⠀⠀⠀⠀⠀⠀⠀⠀⠀⠀⠀⠀⣸⣿⣿⣿⣿⣿⣿⣿⣿⣿⣿⣿⣿⣿⣿⣿⣿⣿⣿⣿⣿⣿⣿⣿⣿⣿⡇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⣿⣿⣿⣿⣿⣿⣿⣿⣿⣿⣿⣿⣿⣿⣿⣿⣿⣿⣿⣿⣿⣿⣿⣿⣿⣿⣿⠀⠀⠀⠀⠀⠀⠀⠀⠀⠀⠀⠀⠀⠀⠀⣰⣿⣿⣿⣧⠀⠀⠀⠀⠀⠀⠀⠀⠀⠀⠀⠀⠀⠀⠀⠀⠀⣿⣿⣿⣿⣿⣿⣿⣿⣿⣿⣿⣿⣿⣿⣿⣿⣿⣿⣿⣿⣿⣿⣿⣿⣿⣿⡇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⣿⣿⣿⣿⣿⣿⣿⣿⣿⣿⣿⣿⣿⣿⣿⣿⣿⣿⣿⣿⣿⣿⣿⣿⣿⣿⠇⠀⠀⠀⠀⠀⠀⠀⠀⠀⠀⠀⠀⠀⠀⠀⣿⣿⣿⣿⣿⡆⠀⠀⠀⠀⠀⠀⠀⠀⠀⠀⠀⠀⠀⢀⢠⣼⣿⣿⣿⣿⣿⣿⣿⣿⣿⣿⣿⣿⣿⣿⣿⣿⣿⣿⣿⣿⣿⣿⣿⣿⣿⣿⡇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⣿⣿⣿⣿⣿⣿⣿⣿⣿⣿⣿⣿⣿⣿⣿⣿⣿⣿⣿⣿⣿⣿⣿⣿⣿⣿⠀⠀⠀⠀⠀⠀⠀⠀⠀⠀⠀⠀⠀⠀⠀⠀⣿⣿⣿⣿⣿⣿⣆⠀⠀⠀⠀⠀⠀⠀⢀⣀⣤⣶⣆⣼⣼⣿⣿⣿⣿⣿⣿⣿⣿⣿⣿⣿⣿⣿⣿⣿⣿⣿⣿⣿⣿⣿⣿⣿⣿⣿⣿⣿⡇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⣿⣿⣿⣿⣿⣿⣿⣿⣿⣿⣿⣿⣿⣿⣿⣿⣿⣿⣿⣿⣿⣿⣿⣿⣿⣿⣿⣿⣿⣿⣿⠿⠛⠛⠻⠿⠿⠛⠉⠀⠉⠻⣿⣿⣿⣿⣿⣿⣿⣿⣿⣿⣿⣿⣿⣿⣿⣿⣿⣿⣿⣿⣿⣿⣿⣿⣿⣿⣿⣿⣿⣿⣿⣿⣿⣿⣿⣿⣿⣿⣿⣿⣿⣿⣿⣿⣿⣿⣿⣿⡇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⣿⣿⣿⣿⣿⣿⣿⣿⣿⣿⣿⣿⣿⣿⣿⣿⣿⣿⣿⣿⣿⣿⣿⣿⣿⣿⣿⣿⣿⠟⠁⠀⠀⠀⠀⠀⠀⠀⠀⠀⠀⠀⠻⣿⣿⣿⣿⣿⣿⣿⣿⣿⣿⣿⣿⣿⣿⣿⣿⣿⣿⣿⣿⣿⣿⣿⣿⣿⣿⣿⣿⣿⣿⣿⣿⣿⣿⣿⣿⣿⣿⣿⣿⣿⣿⣿⣿⣿⣿⣿⡇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⣿⣿⣿⣿⣿⣿⣿⣿⣿⣿⣿⣿⣿⣿⣿⣿⣿⣿⣿⣿⣿⣿⣿⣿⣿⣿⣿⣿⡏⠀⠀⠀⠀⠀⠀⠀⠀⠀⠀⠀⠀⠀⠀⠸⣿⣿⣿⣿⣿⣿⣿⣿⣿⣿⣿⣿⣿⣿⣿⣿⣿⣿⣿⣿⣿⣿⣿⣿⣿⣿⣿⣿⣿⣿⣿⣿⣿⣿⣿⣿⣿⣿⣿⣿⣿⣿⣿⣿⣿⣿⡇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⣿⣿⣿⣿⣿⣿⣿⣿⣿⣿⣿⣿⣿⣿⣿⣿⣿⣿⣿⣿⣿⣿⣿⣿⣿⣿⣿⡟⠁⠀⠀⠀⠀⠀⠀⠀⠀⠀⠀⠀⠀⠀⠀⠀⠈⢻⣿⣿⣿⣿⣿⣿⣿⣿⣿⣿⣿⣿⣿⣿⣿⣿⣿⣿⣿⣿⣿⣿⣿⣿⣿⣿⣿⣿⣿⣿⣿⣿⣿⣿⣿⣿⣿⣿⣿⣿⣿⣿⣿⣿⡇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⣿⣿⣿⣿⣿⣿⣿⣿⣿⣿⣿⣿⣿⣿⣿⣿⣿⣿⣿⣿⣿⣿⣿⣿⣿⣿⡿⠀⠀⠀⠀⠀⠀⠀⠀⠀⠀⠀⠀⠀⠀⠀⠀⠀⠀⠀⢻⣿⣿⣿⣿⣿⣿⣿⣿⣿⣿⣿⣿⣿⣿⣿⣿⣿⣿⣿⣿⣿⣿⣿⣿⣿⣿⣿⣿⣿⣿⣿⣿⣿⣿⣿⣿⣿⣿⣿⣿⣿⣿⣿⡇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⣿⣿⣿⣿⣿⣿⣿⣿⣿⣿⣿⣿⣿⣿⣿⣿⣿⣿⣿⣿⣿⣿⣿⣿⣿⡿⠀⠀⠀⠀⠀⠀⠀⠀⠀⠀⠀⠀⠀⠀⠀⠀⠀⠀⠀⠀⠀⣿⣿⣿⣿⣿⣿⣿⣿⣿⣿⣿⣿⣿⣿⣿⣿⣿⣿⣿⣿⣿⣿⣿⣿⣿⣿⣿⣿⣿⣿⣿⣿⣿⣿⣿⣿⣿⣿⣿⣿⣿⣿⣿⡇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⣿⣿⣿⣿⣿⣿⣿⣿⣿⣿⣿⣿⣿⣿⣿⣿⣿⣿⣿⣿⣿⣿⣿⣿⣿⡇⠀⠀⠀⠀⠀⠀⠀⠀⠀⠀⠀⠀⠀⠀⠀⠀⠀⠀⠀⠀⣼⣿⣿⣿⣿⣿⣿⣿⣿⣿⣿⣿⣿⣿⣿⣿⣿⣿⣿⣿⣿⣿⣿⣿⣿⣿⣿⣿⣿⣿⣿⣿⣿⣿⣿⣿⣿⣿⣿⣿⣿⣿⣿⣿⡇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⣿⣿⣿⣿⣿⣿⣿⣿⣿⣿⣿⣿⣿⣿⣿⣿⣿⣿⣿⣿⣿⣿⣿⣿⣿⡇⠀⠀⠀⠀⠀⠀⠀⠀⠀⠀⠀⠀⠀⠀⠀⠀⠠⣦⣶⣾⣿⣿⣿⣿⣿⣿⣿⣿⣿⣿⣿⣿⣿⣿⣿⣿⣿⣿⣿⣿⣿⣿⣿⣿⣿⣿⣿⣿⣿⣿⣿⣿⣿⣿⣿⣿⣿⣿⣿⣿⣿⣿⣿⣿⡇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⣿⣿⣿⣿⣿⣿⣿⣿⣿⣿⣿⣿⣿⣿⣿⣿⣿⣿⣿⣿⣿⣿⣿⣿⣿⠀⠀⠀⠀⠀⠀⠀⠀⠀⠀⠀⠀⠀⠀⠀⠀⠀⣠⣼⣿⣿⣿⣿⣿⣿⣿⣿⣿⣿⣿⣿⣿⣿⣿⣿⣿⣿⣿⣿⣿⣿⣿⣿⣿⣿⣿⣿⣿⣿⣿⣿⣿⣿⣿⣿⣿⣿⣿⣿⣿⣿⣿⣿⣿⣿⡇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⣿⣿⣿⣿⣿⣿⣿⣿⣿⣿⣿⣿⣿⣿⣿⣿⣿⣿⣿⣿⣿⣿⣿⣿⣿⠀⠀⠀⠀⠀⠀⠀⠀⠀⠀⠀⠀⡄⠀⠀⠀⣾⣿⣿⣿⣿⣿⣿⣿⣿⣿⣿⣿⣿⣿⣿⣿⣿⣿⣿⣿⣿⣿⣿⣿⣿⣿⣿⣿⣿⣿⣿⣿⣿⣿⣿⣿⣿⣿⣿⣿⣿⣿⣿⣿⣿⣿⣿⣿⣿⡇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⣿⣿⣿⣿⣿⣿⣿⣿⣿⣿⣿⣿⣿⣿⣿⣿⣿⣿⣿⣿⣿⣿⣿⣿⣿⠀⠀⠀⠀⠀⠀⠀⠀⠀⠀⠀⠀⠃⠀⠀⠀⣿⣿⣿⣿⣿⣿⣿⣿⣿⣿⣿⣿⣿⣿⣿⣿⣿⣿⣿⣿⣿⣿⣿⣿⣿⣿⣿⣿⣿⣿⣿⣿⣿⣿⣿⣿⣿⣿⣿⣿⣿⣿⣿⣿⣿⣿⣿⣿⣿⡇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⣿⣿⣿⣿⣿⣿⣿⣿⣿⣿⣿⣿⣿⣿⣿⣿⣿⣿⣿⣿⣿⣿⣿⣿⣿⣴⢠⢀⠂⠀⠀⠀⠀⠀⠀⠀⠀⠀⠀⠀⢸⣿⣿⣿⣿⣿⣿⣿⣿⣿⣿⣿⣿⣿⣿⣿⣿⣿⣿⣿⣿⡿⠿⢿⠿⣿⣿⣿⣿⣿⣿⣿⣿⣿⣿⣿⣿⣿⣿⣿⣿⣿⣿⣿⣿⣿⣿⣿⣿⣿⡇</a:t>
            </a:r>
            <a:br/>
            <a:r>
              <a:t>⣿⣿⣿⣿⣿⣿⣿⣿⣿⣿⣿⣿⣿⣿⣿⣿⣿⣿⣿⣿⣿⣿⣿⣿⣿⣿⣿⣾⠀⡄⠀⠀⠀⠀⠀⠀⠀⠀⠀⠀⠘⢿⣿⣿⣿⣿⣿⣿⣿⣿⣿⣿⣿⣿⣿⣿⣿⣿⣿⡟⠁⠀⠀⠀⠀⠉⢻⣿⣿⣿⣿⣿⣿⣿⣿⣿⣿⣿⣿⣿⣿⣿⣿⣿⣿⣿⣿⣿⣿⣿⡇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⣿⣿⣿⣿⣿⣿⣿⣿⣿⣿⣿⣿⣿⣿⣿⣿⣿⣿⣿⣿⣿⣿⣿⣿⣿⣿⣿⣿⣿⠇⠀⠀⠀⠀⠀⠀⠀⠀⠀⠀⠀⠘⠿⠿⣿⣿⣿⣿⣿⣿⣿⣿⣿⣿⣿⣿⣿⣿⣿⠁⠀⠀⠀⠀⠀⠀⠀⣿⣿⣿⣿⣿⣿⣿⣿⣿⣿⣿⣿⣿⣿⣿⣿⣿⣿⣿⣿⣿⣿⣿⡇</a:t>
            </a:r>
            <a:br/>
            <a:r>
              <a:t>⣿⣿⣿⣿⣿⣿⣿⣿⣿⣿⣿⣿⣿⣿⣿⣿⣿⣿⣿⣿⣿⣿⣿⣿⣿⣿⣿⣿⣿⣷⠀⠀⠀⠀⠀⠀⠀⠀⠀⠀⠀⠀⠀⠀⢹⣿⣿⣿⣿⣿⣿⣿⣿⣿⣿⣿⣿⣿⢿⡆⠀⠀⠀⠀⠀⠀⢀⣿⣿⣿⣿⣿⣿⣿⣿⣿⣿⣿⣿⣿⣿⣿⣿⣿⣿⣿⣿⣿⣿⣿⡇</a:t>
            </a:r>
            <a:br/>
            <a:r>
              <a:t>⣿⣿⣿⣿⣿⣿⣿⣿⣿⣿⣿⣿⣿⣿⣿⣿⣿⣿⣿⣿⣿⣿⣿⣿⣿⣿⣿⣿⣏⣉⠀⠀⠀⠀⠀⠀⠀⠀⠀⠀⠀⠀⠀⠀⠀⠙⠻⣿⣿⣿⣿⣿⠿⠟⠛⠉⠁⠀⠀⠀⠀⠀⠀⠀⠀⢀⣼⣿⣿⣿⣿⣿⣿⣿⣿⣿⣿⣿⣿⣿⣿⣿⣿⣿⣿⣿⣿⣿⣿⣿⡇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⣿⣿⣿⣿⣿⣿⣿⣿⣿⣿⣿⣿⣿⣿⣿⣿⣿⣿⣿⣿⣿⣿⣿⣿⣿⣿⣿⣿⣿⣿⠀⠀⠀⠀⠀⠀⠀⠀⠀⠀⠀⠀⠀⠀⠀⠀⠀⠀⠙⠋⠁⠀⠀⠀⠀⠀⠀⠀⠀⠀⠀⢠⣤⣤⣶⣿⣿⣿⣿⣿⣿⣿⣿⣿⣿⣿⣿⣿⣿⣿⣿⣿⣿⣿⣿⣿⣿⣿⣿⣿⡇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⣿⣿⣿⣿⣿⣿⣿⣿⣿⣿⣿⣿⣿⣿⣿⣿⣿⣿⣿⣿⣿⣿⣿⣿⣿⣿⣿⣿⣿⡟⠀⠀⠀⠀⠀⠀⠀⠀⠀⠀⠀⠀⠀⢡⠀⠀⠀⠀⠀⠀⠀⠀⠀⠀⠀⠀⠀⠀⠀⠀⠀⠀⠀⢻⣿⣿⣿⣿⣿⣿⣿⣿⣿⣿⣿⣿⣿⣿⣿⣿⣿⣿⣿⣿⣿⣿⣿⣿⣿⣿⡇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⣿⣿⣿⣿⣿⣿⣿⣿⣿⣿⣿⣿⣿⣿⣿⣿⣿⣿⣿⣿⣿⣿⣿⣿⣿⣿⣿⣿⣿⠃⠀⠀⠀⠀⠀⠀⠀⠀⠀⠀⠀⠀⠀⢸⡆⠀⠀⠀⠀⠀⠀⠀⠀⠀⠀⠀⠀⠀⠀⠀⠀⠀⠀⠸⣿⣿⣿⣿⣿⣿⣿⣿⣿⣿⣿⣿⣿⣿⣿⣿⣿⣿⣿⣿⣿⣿⣿⣿⣿⣿⡇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⣿⣿⣿⣿⣿⣿⣿⣿⣿⣿⣿⣿⣿⣿⣿⣿⣿⣿⣿⣿⣿⣿⣿⣿⣿⣿⣿⣿⡟⠀⠀⠀⠀⠀⠀⠀⠀⠀⠀⠀⠀⠀⠀⢸⣿⠀⠀⠀⠀⠀⠀⠀⠀⠀⠀⠀⠀⠀⠀⠀⠀⠀⠀⠀⣿⣿⣿⣿⣿⣿⣿⣿⣿⣿⣿⣿⣿⣿⣿⣿⣿⣿⣿⣿⣿⣿⣿⣿⣿⣿⡇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⣿⣿⣿⣿⣿⣿⣿⣿⣿⣿⣿⣿⣿⣿⣿⣿⣿⣿⣿⣿⣿⣿⣿⣿⣿⣿⣿⣿⠇⠀⠀⠀⠀⠀⠀⠀⠀⠀⠀⠀⠀⠀⠀⠀⣿⡆⠀⠀⠀⠀⠀⠀⠀⠀⠀⠀⠀⠀⠀⠀⠀⠀⠀⠀⢹⣿⣿⣿⣿⣿⣿⣿⣿⣿⣿⣿⣿⣿⣿⣿⣿⣿⣿⣿⣿⣿⣿⣿⣿⣿⡇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⣿⣿⣿⣿⣿⣿⣿⣿⣿⣿⣿⣿⣿⣿⣿⣿⣿⣿⣿⣿⣿⣿⣿⣿⣿⣿⣿⣿⠀⠀⠀⠀⠀⠀⠀⠀⠀⠀⠀⠀⠀⠀⠀⠀⣿⣷⠀⠀⠀⠀⠀⠀⠀⠀⠀⠀⠀⠀⠀⠀⠀⠀⠀⠀⢸⣿⣿⣿⣿⣿⣿⣿⣿⣿⣿⣿⣿⣿⣿⣿⣿⣿⣿⣿⣿⣿⣿⣿⣿⣿⡇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⣿⣿⣿⣿⣿⣿⣿⣿⣿⣿⣿⣿⣿⣿⣿⣿⣿⣿⣿⣿⣿⣿⣿⣿⣿⣿⣿⣿⠀⠀⠀⠀⠀⠀⠀⠀⠀⠀⠀⠀⠀⠀⠀⢠⣿⣿⡆⠀⠀⠀⠀⠀⠀⠀⠀⠀⠀⠀⠀⠀⠀⠀⠀⠀⢸⣿⣿⣿⣿⣿⣿⣿⣿⣿⣿⣿⣿⣿⣿⣿⣿⣿⣿⣿⣿⣿⣿⣿⣿⣿⡇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⣿⣿⣿⣿⣿⣿⣿⣿⣿⣿⣿⣿⣿⣿⣿⣿⣿⣿⣿⣿⣿⣿⣿⣿⣿⣿⣿⡟⠀⠀⠀⠀⠀⠀⠀⠀⠀⠀⠀⠀⠀⠀⢠⣿⣿⣿⣷⠀⠀⠀⠀⠀⠀⠀⠀⠀⠀⠀⠀⠀⠀⠀⠀⠀⢸⣿⣿⣿⣿⣿⣿⣿⣿⣿⣿⣿⣿⣿⣿⣿⣿⣿⣿⣿⣿⣿⣿⣿⣿⣿⡇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⣿⣿⣿⣿⣿⣿⣿⣿⣿⣿⣿⣿⣿⣿⣿⣿⣿⣿⣿⣿⣿⣿⣿⣿⣿⣿⣿⠁⠀⠀⠀⠀⠀⠀⠀⠀⠀⠀⠀⠀⠀⠀⢸⣿⣿⣿⣿⣧⠀⠀⠀⠀⠀⠀⠀⠀⠀⠀⠀⠀⠀⠀⢀⢠⣿⣿⣿⣿⣿⣿⣿⣿⣿⣿⣿⣿⣿⣿⣿⣿⣿⣿⣿⣿⣿⣿⣿⣿⣿⣿⡇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⣿⣿⣿⣿⣿⣿⣿⣿⣿⣿⣿⣿⣿⣿⣿⣿⣿⣿⣿⣿⣿⣿⣿⣿⣿⣿⡏⠀⠀⠀⠀⠀⠀⠀⠀⠀⠀⠀⠀⠀⠀⠀⠘⣿⣿⣿⣿⣿⣧⡀⠀⠀⠀⠀⠀⠀⠀⢀⣀⣤⣶⣇⣾⣾⣿⣿⣿⣿⣿⣿⣿⣿⣿⣿⣿⣿⣿⣿⣿⣿⣿⣿⣿⣿⣿⣿⣿⣿⣿⣿⡇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⠀⠀⠀⠀⠀⠀⠀⠀⠀⠀⠀⠀⠀⠀⠀⠀⠀⠀⠀⠀⠀⠀⠀⠀⠀⠀⠀⠀⠀⠀⠀⠀⠀⠀⠀⠀⠀⠀⠀⠀⠀⠀⠀⠀⠀⠀⠀⠀⠀⠀⠀⠀⠀⠀⠀⠀⠀⠀⠀⠀⢀⣠⣤⣤⣤⣄⡀⠀⠀⠀⠀⠀⠀⠀⠀⠀⠀⠀⠀⠀⠀⠀⠀⠀⠀⠀⠀⠀⠀⠀⠀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⠀⠀⠀⠀⠀⠀⠀⠀⠀⠀⠀⠀⠀⠀⠀⠀⠀⠀⠀⠀⠀⠀⠀⠀⠀⠀⠀⠀⠀⠀⠀⠀⠀⠀⠀⠀⠀⠀⠀⠀⠀⠀⠀⠀⠀⠀⠀⠀⠀⠀⠀⠀⠀⠀⠀⠀⠀⠀⠀⣠⣿⣿⣿⣿⣿⠛⠛⠳⠒⠂⠀⠀⠀⠀⠀⠀⠀⠀⠀⠀⠀⠀⠀⠀⠀⠀⠀⠀⠀⠀⠀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⠀⠀⠀⠀⠀⠀⠀⠀⠀⠀⠀⠀⠀⠀⠀⠀⠀⠀⠀⠀⠀⠀⠀⠀⠀⠀⠀⠀⠀⠀⠀⠀⠀⠀⠀⠀⠀⠀⠀⠀⠀⠀⠀⠀⠀⠀⠀⠀⠀⠀⠀⠀⠀⠀⢻⣦⣤⣶⣿⣿⣿⣿⣿⣿⣿⣄⣀⠀⠀⠀⠀⡀⢀⡀⠀⠀⠀⠀⠀⠀⠀⠀⠀⠀⠀⠀⠀⠀⠀⠀⠀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⠀⠀⠀⠀⠀⠀⠀⠀⠀⠀⠀⠀⠀⠀⠀⠀⠀⠀⠀⠀⠀⠀⠀⠀⠀⠀⠀⠀⠀⠀⠀⠀⠀⠀⠀⠀⠀⠀⠀⠀⠀⠀⠀⠀⠀⠀⠀⠀⠀⠀⠀⠀⠀⠀⠛⠿⢿⣿⣿⣿⣿⣿⣿⣿⣿⣿⣿⣿⣷⣾⣿⣟⣓⣂⠀⠀⠀⠀⠀⠀⠀⠀⠀⠀⠀⠀⠀⠀⠀⠀⠀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⠀⠀⠀⠀⠀⠀⠀⠀⠀⠀⠀⠀⠀⠀⠀⠀⠀⠀⠀⠀⠀⠀⠀⠀⠀⠀⠀⠀⠀⠀⠀⠀⠀⠀⠀⠀⠀⠀⠀⠀⠀⠀⠀⠀⠀⠀⠀⠀⠀⠀⠀⠀⠀⠀⠀⠀⠀⠀⣨⣽⣿⣿⣿⣿⣿⣿⣿⣿⣿⠿⠿⠛⠉⠀⠀⠀⠀⠀⠀⠀⠀⠀⠀⠀⠀⠀⠀⠀⠀⠀⠀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⠀⠀⠀⠀⠀⠀⠀⠀⠀⠀⠀⠀⠀⠀⠀⠀⠀⠀⠀⠀⠀⠀⠀⠀⠀⠀⠀⠀⠀⠀⠀⠀⠀⠀⠀⠀⠀⠀⠀⠀⠀⠀⠀⠀⠀⠀⠀⠀⠀⠀⠀⠀⠀⠀⠀⠀⠀⠀⠿⣿⣧⣾⣿⣿⣿⣿⣿⣿⣿⣛⠃⠁⠀⠀⠀⠀⠀⠀⠀⠀⠀⠀⠀⠀⠀⠀⠀⠀⠀⠀⠀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⠀⠀⠀⠀⠀⠀⠀⠀⠀⠀⠀⠀⠀⠀⠀⠀⠀⠀⠀⠀⠀⠀⠀⠀⠀⠀⠀⠀⠀⠀⠀⠀⠀⠀⠀⠀⠀⠀⠀⠀⠀⠀⠀⠀⠀⠀⠀⠀⠀⠀⠀⠀⠀⠀⠀⠀⠀⠀⠀⠀⣿⣿⣿⣿⣿⣿⣏⢁⣶⡄⠀⣀⡀⠀⠀⠀⠀⠀⠀⠀⠀⠀⠀⠀⠀⠀⠀⠀⠀⠀⠀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⠀⠀⠀⠀⠀⠀⠀⠀⠀⠀⠀⠀⠀⠀⠀⠀⠀⠀⠀⠀⠀⠀⠀⠀⠀⠀⠀⠀⠀⠀⠀⠀⠀⠀⠀⠀⠀⠀⠀⠀⠀⠀⠀⠀⠀⠀⠀⠀⠀⠀⠀⠀⠀⠀⠀⠀⠀⠀⠀⠀⢿⢿⣿⣿⣿⣿⣿⣾⣿⣿⣿⣿⡇⠀⠀⠀⠀⠀⠀⠀⠀⠀⠀⠀⠀⠀⠀⠀⠀⠀⠀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⠀⠀⠀⠀⠀⠀⠀⠀⠀⠀⠀⠀⠀⠀⠀⠀⠀⠀⠀⠀⠀⠀⠀⠀⠀⠀⠀⠀⠀⠀⠀⠀⠀⠀⠀⠀⠀⠀⠀⠀⠀⠀⠀⠀⠀⠀⠀⠀⠀⠀⠀⠀⠀⠀⠀⠀⠀⠀⠀⠀⠀⣼⡿⢿⣿⣿⣿⣿⣿⣿⣿⣿⣷⣶⣶⣶⣶⣶⡀⠀⠀⠀⠀⠀⠀⠀⠀⠀⠀⠀⠀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⠀⠀⠀⠀⠀⠀⠀⠀⠀⠀⠀⠀⠀⠀⠀⠀⠀⠀⠀⠀⠀⠀⠀⠀⠀⠀⠀⠀⠀⠀⠀⠀⠀⠀⠀⠀⠀⠀⠀⠀⠀⠀⠀⠀⠀⠀⠀⠀⠀⠀⠀⠀⠀⠀⠀⠀⠀⠀⠀⢀⣾⡟⢁⣼⣿⣿⣿⣿⣿⣿⣶⣯⣤⣠⣤⣤⣤⣀⣠⣤⣴⣶⣶⣿⣿⣿⣿⣿⣿⣿⡅</a:t>
            </a:r>
            <a:br/>
            <a:r>
              <a:t>⠀⠀⠀⠀⠀⠀⠀⠀⠀⠀⠀⠀⠀⠀⠀⠀⠀⠀⠀⠀⠀⠀⠀⠀⠀⠀⠀⠀⠀⠀⠀⠀⠀⠀⠀⠀⠀⠀⠀⠀⠀⣤⣤⣄⣀⣀⣀⣀⣀⡀⠀⠀⠀⠀⠀⠀⠀⠀⣠⣾⣏⣴⣿⣿⣿⣿⣿⣿⣿⣿⣿⣿⣿⣿⣿⣿⣿⣿⣿⣿⣿⣿⣿⣿⣿⣿⣿⣿⣿⣿⡇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⠀⠀⠀⠀⠀⠀⠀⠀⠀⠀⠀⠀⠀⠀⠀⠀⠀⠀⠀⠀⠀⠀⠀⠀⠀⠀⠀⠀⠀⠀⠀⠀⠀⠀⠀⠀⠀⠀⠀⠀⠀⠉⠛⠛⢿⣿⣿⣿⣿⣿⣿⡿⠿⠿⢿⣿⣿⣿⣿⣿⣿⣿⣿⣿⣿⣿⣿⣿⣿⣿⣿⣿⣿⣿⣿⣿⣿⣿⣿⣿⣿⣿⣿⣿⣿⣿⣿⣿⣿⣿⡇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⠀⠀⠀⠀⠀⠀⠀⠀⠀⠀⠀⠀⠀⠀⠀⠀⠀⠀⠀⠀⠀⠀⠀⠀⠀⠀⠀⠀⠀⠀⠀⠀⠀⠀⠀⠀⠀⠀⠀⠀⠀⠀⠀⠀⠈⠁⠁⠀⠈⠉⠙⠛⠛⠂⠀⠀⠀⠀⠀⣾⣿⣿⡿⠿⠿⡿⠿⣿⣿⣿⠉⠉⠙⠻⢿⣿⣿⣿⣿⣿⣿⣿⣿⣿⣿⣿⣿⣿⣿⣿⡇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⠀⠀⠀⠀⠀⠀⠀⠀⠀⠀⠀⠀⠀⠀⠀⠀⠀⠀⠀⠀⠀⠀⠀⠀⠀⠀⠀⠀⠀⠀⠀⠀⠀⠀⠀⠀⠀⠀⠀⠀⠀⠀⠀⠀⠀⠀⠀⠀⠀⠀⠀⠀⠀⠀⠀⠀⠀⠀⠀⠀⠀⠀⠀⠀⠀⠀⠀⢻⣿⣿⡆⠀⠀⠀⠀⠈⠉⠙⠛⠛⠛⠿⠿⠿⣿⣿⣿⣿⣿⣿⡇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⠀⠀⠀⠀⠀⠀⠀⠀⠀⠀⠀⠀⠀⠀⠀⠀⠀⠀⠀⠀⠀⠀⠀⠀⠀⠀⠀⠀⠀⠀⠀⠀⠀⠀⠀⠀⠀⠀⠀⠀⠀⠀⠀⠀⠀⠀⠀⠀⠀⠀⠀⠀⠀⠀⠀⠀⠀⠀⠀⠀⠀⠀⠀⠀⠀⠀⠀⠀⠿⡿⠀⠀⠀⠀⠀⠀⠀⠀⠀⠀⠀⠀⠀⠀⠀⠀⠈⠋⢙⠛⠁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⣿⣿⣿⣿⣿⣿⣿⣿⣿⣿⣿⣿⣿⣿⣿⣿⣿⣿⣿⣿⣿⣿⣿⣿⣿⣿⣿⣿⣿⣿⣿⣿⠿⠿⠿⠿⡿⠿⠟⠋⠉⠻⢿⣿⣿⣿⣿⣿⣿⣿⣿⣿⣿⣿⣿⣿⣿⣿⣿⣿⣿⣿⣿⣿⣿⣿⣿⣿⣿⣿⣿⣿⣿⣿⣿⣿⣿⣿⣿⣿⣿⣿⣿⣿⣿⣿⣿⣿⣿⣿⡇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⣿⣿⣿⣿⣿⣿⣿⣿⣿⣿⣿⣿⣿⣿⣿⣿⣿⣿⣿⣿⣿⣿⣿⣿⣿⣿⣿⣿⣿⣿⠟⠁⠀⠀⠀⠀⠀⠀⠀⠀⠀⠀⠈⣿⣿⣿⣿⣿⣿⣿⣿⣿⣿⣿⣿⣿⣿⣿⣿⣿⣿⣿⣿⣿⣿⣿⣿⣿⣿⣿⣿⣿⣿⣿⣿⣿⣿⣿⣿⣿⣿⣿⣿⣿⣿⣿⣿⣿⣿⣿⡇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⣿⣿⣿⣿⣿⣿⣿⣿⣿⣿⣿⣿⣿⣿⣿⣿⣿⣿⣿⣿⣿⣿⣿⣿⣿⣿⣿⣿⣿⠃⠀⠀⠀⠀⠀⠀⠀⠀⠀⠀⠀⠀⠀⠈⣿⣿⣿⣿⣿⣿⣿⣿⣿⣿⣿⣿⣿⣿⣿⣿⣿⣿⣿⣿⣿⣿⣿⣿⣿⣿⣿⣿⣿⣿⣿⣿⣿⣿⣿⣿⣿⣿⣿⣿⣿⣿⣿⣿⣿⣿⡇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⣿⣿⣿⣿⣿⣿⣿⣿⣿⣿⣿⣿⣿⣿⣿⣿⣿⣿⣿⣿⣿⣿⣿⣿⣿⣿⣿⣿⠟⠀⠀⠀⠀⠀⠀⠀⠀⠀⠀⠀⠀⠀⠀⠀⠈⠻⣿⣿⣿⣿⣿⣿⣿⣿⣿⣿⣿⣿⣿⣿⣿⣿⣿⣿⣿⣿⣿⣿⣿⣿⣿⣿⣿⣿⣿⣿⣿⣿⣿⣿⣿⣿⣿⣿⣿⣿⣿⣿⣿⣿⡇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⣿⣿⣿⣿⣿⣿⣿⣿⣿⣿⣿⣿⣿⣿⣿⣿⣿⣿⣿⣿⣿⣿⣿⣿⣿⣿⠃⠀⠀⠀⠀⠀⠀⠀⠀⠀⠀⠀⠀⠀⠀⠀⠀⠀⠀⠀⢠⣾⣿⣿⣿⣿⣿⣿⣿⣿⣿⣿⣿⣿⣿⣿⣿⣿⣿⣿⣿⣿⣿⣿⣿⣿⣿⣿⣿⣿⣿⣿⣿⣿⣿⣿⣿⣿⣿⣿⣿⣿⣿⣿⡇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⣿⣿⣿⣿⣿⣿⣿⣿⣿⣿⣿⣿⣿⣿⣿⣿⣿⣿⣿⣿⣿⣿⣿⣿⣿⣿⠀⠀⠀⠀⠀⠀⠀⠀⠀⠀⠀⠀⠀⠀⠀⠀⠀⣄⣤⣶⣿⣿⣿⣿⣿⣿⣿⣿⣿⣿⣿⣿⣿⣿⣿⣿⣿⣿⣿⣿⣿⣿⣿⣿⣿⣿⣿⣿⣿⣿⣿⣿⣿⣿⣿⣿⣿⣿⣿⣿⣿⣿⣿⣿⡇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⣿⣿⣿⣿⣿⣿⣿⣿⣿⣿⣿⣿⣿⣿⣿⣿⣿⣿⣿⣿⣿⣿⣿⣿⣿⣿⠀⠀⠀⠀⠀⠀⠀⠀⠀⠀⠀⠀⠀⠀⠀⠀⢀⣨⣿⣿⣿⣿⣿⣿⣿⣿⣿⣿⣿⣿⣿⣿⣿⣿⣿⣿⣿⣿⣿⣿⣿⣿⣿⣿⣿⣿⣿⣿⣿⣿⣿⣿⣿⣿⣿⣿⣿⣿⣿⣿⣿⣿⣿⣿⡇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⣿⣿⣿⣿⣿⣿⣿⣿⣿⣿⣿⣿⣿⣿⣿⣿⣿⣿⣿⣿⣿⣿⣿⣿⣿⣿⠀⠀⠀⠀⠀⠀⠀⠀⠀⠀⠀⢠⠀⠀⠀⢰⣿⣿⣿⣿⣿⣿⣿⣿⣿⣿⣿⣿⣿⣿⣿⣿⣿⣿⣿⣿⣿⣿⣿⣿⣿⣿⣿⣿⣿⣿⣿⣿⣿⣿⣿⣿⣿⣿⣿⣿⣿⣿⣿⣿⣿⣿⣿⣿⡇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⣿⣿⣿⣿⣿⣿⣿⣿⣿⣿⣿⣿⣿⣿⣿⣿⣿⣿⣿⣿⣿⣿⣿⣿⣿⡿⠀⠀⠀⠀⠀⠀⠀⠀⠀⠀⠀⠚⠀⠀⠀⢸⣿⣿⣿⣿⣿⣿⣿⣿⣿⣿⣿⣿⣿⣿⣿⣿⣿⣿⣿⣿⣿⣿⣿⣿⣿⣿⣿⣿⣿⣿⣿⣿⣿⣿⣿⣿⣿⣿⣿⣿⣿⣿⣿⣿⣿⣿⣿⣿⡇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⣿⣿⣿⣿⣿⣿⣿⣿⣿⣿⣿⣿⣿⣿⣿⣿⣿⣿⣿⣿⣿⣿⣿⣿⣿⣧⡎⣀⢰⠀⠀⠀⠀⠀⠀⠀⠀⠀⠀⠀⠀⣿⣿⣿⣿⣿⣿⣿⣿⣿⣿⣿⣿⣿⣿⣿⣿⣿⣿⣿⣿⡿⢿⡿⣿⣿⣿⣿⣿⣿⣿⣿⣿⣿⣿⣿⣿⣿⣿⣿⣿⣿⣿⣿⣿⣿⣿⣿⣿⣿⡇</a:t>
            </a:r>
            <a:br/>
            <a:r>
              <a:t>⣿⣿⣿⣿⣿⣿⣿⣿⣿⣿⣿⣿⣿⣿⣿⣿⣿⣿⣿⣿⣿⣿⣿⣿⣿⣿⣿⣿⣿⢠⠀⠀⠀⠀⠀⠀⠀⠀⠀⠀⠀⠻⣿⣿⣿⣿⣿⣿⣿⣿⣿⣿⣿⣿⣿⣿⣿⣿⣿⠋⠀⠀⠀⠀⠉⠻⣿⣿⣿⣿⣿⣿⣿⣿⣿⣿⣿⣿⣿⣿⣿⣿⣿⣿⣿⣿⣿⣿⣿⣿⡇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⣿⣿⣿⣿⣿⣿⣿⣿⣿⣿⣿⣿⣿⣿⣿⣿⣿⣿⣿⣿⣿⣿⣿⣿⣿⣿⣿⣿⣿⡟⠀⠀⠀⠀⠀⠀⠀⠀⠀⠀⠀⠀⠻⡿⣿⣿⣿⣿⣿⣿⣿⣿⣿⣿⣿⣿⣿⣿⡇⠀⠀⠀⠀⠀⠀⠀⢹⣿⣿⣿⣿⣿⣿⣿⣿⣿⣿⣿⣿⣿⣿⣿⣿⣿⣿⣿⣿⣿⣿⣿⡇</a:t>
            </a:r>
            <a:br/>
            <a:r>
              <a:t>⣿⣿⣿⣿⣿⣿⣿⣿⣿⣿⣿⣿⣿⣿⣿⣿⣿⣿⣿⣿⣿⣿⣿⣿⣿⣿⣿⣿⣿⣿⡆⠀⠀⠀⠀⠀⠀⠀⠀⠀⠀⠀⠀⠀⢸⣿⣿⣿⣿⣿⣿⣿⣿⣿⣿⣿⣿⣿⣇⠀⠀⠀⠀⠀⠀⠀⣾⣿⣿⣿⣿⣿⣿⣿⣿⣿⣿⣿⣿⣿⣿⣿⣿⣿⣿⣿⣿⣿⣿⣿⡇</a:t>
            </a:r>
            <a:br/>
            <a:r>
              <a:t>⣿⣿⣿⣿⣿⣿⣿⣿⣿⣿⣿⣿⣿⣿⣿⣿⣿⣿⣿⣿⣿⣿⣿⣿⣿⣿⣿⣿⣿⣉⡁⠀⠀⠀⠀⠀⠀⠀⠀⠀⠀⠀⠀⠀⠀⠛⢿⣿⣿⣿⣿⣿⡿⠟⠛⠉⠁⠀⠀⠀⠀⠀⠀⠀⠀⣸⣿⣿⣿⣿⣿⣿⣿⣿⣿⣿⣿⣿⣿⣿⣿⣿⣿⣿⣿⣿⣿⣿⣿⣿⡇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⣿⣿⣿⣿⣿⣿⣿⣿⣿⣿⣿⣿⣿⣿⣿⣿⣿⣿⣿⣿⣿⣿⣿⣿⣿⣿⣿⣿⣿⣿⡇⠀⠀⠀⠀⠀⠀⠀⠀⠀⠀⠀⠀⠀⠀⠀⠀⠉⠻⠛⠉⠀⠀⠀⠀⠀⠀⠀⠀⠀⠀⣠⣤⣴⣾⣿⣿⣿⣿⣿⣿⣿⣿⣿⣿⣿⣿⣿⣿⣿⣿⣿⣿⣿⣿⣿⣿⣿⣿⣿⡇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⣿⣿⣿⣿⣿⣿⣿⣿⣿⣿⣿⣿⣿⣿⣿⣿⣿⣿⣿⣿⣿⣿⣿⣿⣿⣿⣿⣿⣿⡏⠀⠀⠀⠀⠀⠀⠀⠀⠀⠀⠀⠀⠀⠀⡄⠀⠀⠀⠀⠀⠀⠀⠀⠀⠀⠀⠀⠀⠀⠀⠀⠀⠀⢹⣿⣿⣿⣿⣿⣿⣿⣿⣿⣿⣿⣿⣿⣿⣿⣿⣿⣿⣿⣿⣿⣿⣿⣿⣿⣿⡇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⣿⣿⣿⣿⣿⣿⣿⣿⣿⣿⣿⣿⣿⣿⣿⣿⣿⣿⣿⣿⣿⣿⣿⣿⣿⣿⣿⣿⣿⠃⠀⠀⠀⠀⠀⠀⠀⠀⠀⠀⠀⠀⠀⠀⣧⠀⠀⠀⠀⠀⠀⠀⠀⠀⠀⠀⠀⠀⠀⠀⠀⠀⠀⠘⣿⣿⣿⣿⣿⣿⣿⣿⣿⣿⣿⣿⣿⣿⣿⣿⣿⣿⣿⣿⣿⣿⣿⣿⣿⣿⡇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⣿⣿⣿⣿⣿⣿⣿⣿⣿⣿⣿⣿⣿⣿⣿⣿⣿⣿⣿⣿⣿⣿⣿⣿⣿⣿⣿⣿⡿⠀⠀⠀⠀⠀⠀⠀⠀⠀⠀⠀⠀⠀⠀⠀⣿⡄⠀⠀⠀⠀⠀⠀⠀⠀⠀⠀⠀⠀⠀⠀⠀⠀⠀⠀⣿⣿⣿⣿⣿⣿⣿⣿⣿⣿⣿⣿⣿⣿⣿⣿⣿⣿⣿⣿⣿⣿⣿⣿⣿⣿⡇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⣿⣿⣿⣿⣿⣿⣿⣿⣿⣿⣿⣿⣿⣿⣿⣿⣿⣿⣿⣿⣿⣿⣿⣿⣿⣿⣿⣿⡇⠀⠀⠀⠀⠀⠀⠀⠀⠀⠀⠀⠀⠀⠀⠀⢹⣧⠀⠀⠀⠀⠀⠀⠀⠀⠀⠀⠀⠀⠀⠀⠀⠀⠀⠀⢸⣿⣿⣿⣿⣿⣿⣿⣿⣿⣿⣿⣿⣿⣿⣿⣿⣿⣿⣿⣿⣿⣿⣿⣿⣿⡇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⣿⣿⣿⣿⣿⣿⣿⣿⣿⣿⣿⣿⣿⣿⣿⣿⣿⣿⣿⣿⣿⣿⣿⣿⣿⣿⣿⣿⡇⠀⠀⠀⠀⠀⠀⠀⠀⠀⠀⠀⠀⠀⠀⢠⣾⣿⡆⠀⠀⠀⠀⠀⠀⠀⠀⠀⠀⠀⠀⠀⠀⠀⠀⠀⢸⣿⣿⣿⣿⣿⣿⣿⣿⣿⣿⣿⣿⣿⣿⣿⣿⣿⣿⣿⣿⣿⣿⣿⣿⣿⡇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⣿⣿⣿⣿⣿⣿⣿⣿⣿⣿⣿⣿⣿⣿⣿⣿⣿⣿⣿⣿⣿⣿⣿⣿⣿⣿⣿⣿⠁⠀⠀⠀⠀⠀⠀⠀⠀⠀⠀⠀⠀⠀⠀⣾⣿⣿⣷⠀⠀⠀⠀⠀⠀⠀⠀⠀⠀⠀⠀⠀⠀⠀⠀⠀⢸⣿⣿⣿⣿⣿⣿⣿⣿⣿⣿⣿⣿⣿⣿⣿⣿⣿⣿⣿⣿⣿⣿⣿⣿⣿⡇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⣿⣿⣿⣿⣿⣿⣿⣿⣿⣿⣿⣿⣿⣿⣿⣿⣿⣿⣿⣿⣿⣿⣿⣿⣿⣿⣿⡇⠀⠀⠀⠀⠀⠀⠀⠀⠀⠀⠀⠀⠀⠀⠀⣿⣿⣿⣿⣧⠀⠀⠀⠀⠀⠀⠀⠀⠀⠀⠀⠀⠀⠀⢀⠐⣿⣿⣿⣿⣿⣿⣿⣿⣿⣿⣿⣿⣿⣿⣿⣿⣿⣿⣿⣿⣿⣿⣿⣿⣿⣿⡇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⣿⣿⣿⣿⣿⣿⣿⣿⣿⣿⣿⣿⣿⣿⣿⣿⣿⣿⣿⣿⣿⣿⣿⣿⣿⣿⣿⠁⠀⠀⠀⠀⠀⠀⠀⠀⠀⠀⠀⠀⠀⠀⠀⣿⣿⣿⣿⣿⣧⡀⠀⠀⠀⠀⠀⠀⠀⠀⣀⣤⣶⣧⣸⣷⣿⣿⣿⣿⣿⣿⣿⣿⣿⣿⣿⣿⣿⣿⣿⣿⣿⣿⣿⣿⣿⣿⣿⣿⣿⣿⡇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⣿⣿⣿⣿⣿⣿⣿⣿⣿⣿⣿⣿⣿⣿⣿⣿⣿⣿⣿⣿⣿⣿⣿⣿⣿⣿⣿⣿⣿⣿⣿⡿⠋⠀⠀⠀⠈⠉⠀⠀⠀⠀⠈⢻⣿⣿⣿⣿⣿⣿⣿⣿⣿⣿⣿⣿⣿⣿⣿⣿⣿⣿⣿⣿⣿⣿⣿⣿⣿⣿⣿⣿⣿⣿⣿⣿⣿⣿⣿⣿⣿⣿⣿⣿⣿⣿⣿⣿⣿⣿⡇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⣿⣿⣿⣿⣿⣿⣿⣿⣿⣿⣿⣿⣿⣿⣿⣿⣿⣿⣿⣿⣿⣿⣿⣿⣿⣿⣿⣿⣿⣿⠏⠀⠀⠀⠀⠀⠀⠀⠀⠀⠀⠀⠀⠀⠙⣿⣿⣿⣿⣿⣿⣿⣿⣿⣿⣿⣿⣿⣿⣿⣿⣿⣿⣿⣿⣿⣿⣿⣿⣿⣿⣿⣿⣿⣿⣿⣿⣿⣿⣿⣿⣿⣿⣿⣿⣿⣿⣿⣿⣿⡇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⣿⣿⣿⣿⣿⣿⣿⣿⣿⣿⣿⣿⣿⣿⣿⣿⣿⣿⣿⣿⣿⣿⣿⣿⣿⣿⣿⣿⡿⠁⠀⠀⠀⠀⠀⠀⠀⠀⠀⠀⠀⠀⠀⠀⠀⠀⠈⢿⣿⣿⣿⣿⣿⣿⣿⣿⣿⣿⣿⣿⣿⣿⣿⣿⣿⣿⣿⣿⣿⣿⣿⣿⣿⣿⣿⣿⣿⣿⣿⣿⣿⣿⣿⣿⣿⣿⣿⣿⣿⣿⡇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⣿⣿⣿⣿⣿⣿⣿⣿⣿⣿⣿⣿⣿⣿⣿⣿⣿⣿⣿⣿⣿⣿⣿⣿⣿⣿⣿⣿⠇⠀⠀⠀⠀⠀⠀⠀⠀⠀⠀⠀⠀⠀⠀⠀⠀⠀⠀⠘⣿⣿⣿⣿⣿⣿⣿⣿⣿⣿⣿⣿⣿⣿⣿⣿⣿⣿⣿⣿⣿⣿⣿⣿⣿⣿⣿⣿⣿⣿⣿⣿⣿⣿⣿⣿⣿⣿⣿⣿⣿⣿⡇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⣿⣿⣿⣿⣿⣿⣿⣿⣿⣿⣿⣿⣿⣿⣿⣿⣿⣿⣿⣿⣿⣿⣿⣿⣿⣿⣿⡿⠀⠀⠀⠀⠀⠀⠀⠀⠀⠀⠀⠀⠀⠀⠀⠀⠀⠀⠀⠀⣿⣿⣿⣿⣿⣿⣿⣿⣿⣿⣿⣿⣿⣿⣿⣿⣿⣿⣿⣿⣿⣿⣿⣿⣿⣿⣿⣿⣿⣿⣿⣿⣿⣿⣿⣿⣿⣿⣿⣿⣿⣿⡇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⣿⣿⣿⣿⣿⣿⣿⣿⣿⣿⣿⣿⣿⣿⣿⣿⣿⣿⣿⣿⣿⣿⣿⣿⣿⣿⣿⡇⠀⠀⠀⠀⠀⠀⠀⠀⠀⠀⠀⠀⠀⠀⠀⢀⣄⣤⣴⣿⣿⣿⣿⣿⣿⣿⣿⣿⣿⣿⣿⣿⣿⣿⣿⣿⣿⣿⣿⣿⣿⣿⣿⣿⣿⣿⣿⣿⣿⣿⣿⣿⣿⣿⣿⣿⣿⣿⣿⣿⣿⣿⡇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⣿⣿⣿⣿⣿⣿⣿⣿⣿⣿⣿⣿⣿⣿⣿⣿⣿⣿⣿⣿⣿⣿⣿⣿⣿⣿⣿⡇⠀⠀⠀⠀⠀⠀⠀⠀⠀⠀⠀⠀⠀⠀⠀⣀⣻⣿⣿⣿⣿⣿⣿⣿⣿⣿⣿⣿⣿⣿⣿⣿⣿⣿⣿⣿⣿⣿⣿⣿⣿⣿⣿⣿⣿⣿⣿⣿⣿⣿⣿⣿⣿⣿⣿⣿⣿⣿⣿⣿⣿⣿⡇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⣿⣿⣿⣿⣿⣿⣿⣿⣿⣿⣿⣿⣿⣿⣿⣿⣿⣿⣿⣿⣿⣿⣿⣿⣿⣿⣿⡅⠀⠀⠀⠀⠀⠀⠀⠀⠀⠀⣀⠀⠀⠀⢰⣿⣿⣿⣿⣿⣿⣿⣿⣿⣿⣿⣿⣿⣿⣿⣿⣿⣿⣿⣿⣿⣿⣿⣿⣿⣿⣿⣿⣿⣿⣿⣿⣿⣿⣿⣿⣿⣿⣿⣿⣿⣿⣿⣿⣿⣿⣿⡇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⣿⣿⣿⣿⣿⣿⣿⣿⣿⣿⣿⣿⣿⣿⣿⣿⣿⣿⣿⣿⣿⣿⣿⣿⣿⣿⣿⠃⠀⠀⠀⠀⠀⠀⠀⠀⠀⠀⠻⠀⠀⠀⢸⣿⣿⣿⣿⣿⣿⣿⣿⣿⣿⣿⣿⣿⣿⣿⣿⣿⣿⣿⣿⣿⣿⣿⣿⣿⣿⣿⣿⣿⣿⣿⣿⣿⣿⣿⣿⣿⣿⣿⣿⣿⣿⣿⣿⣿⣿⣿⡇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⣿⣿⣿⣿⣿⣿⣿⣿⣿⣿⣿⣿⣿⣿⣿⣿⣿⣿⣿⣿⣿⣿⣿⣿⣿⣿⣿⣴⢠⠁⡆⠀⠀⠀⠀⠀⠀⠀⠀⠀⠀⠀⣿⣿⣿⣿⣿⣿⣿⣿⣿⣿⣿⣿⣿⣿⣿⣿⣿⣿⣿⣿⣿⣿⣿⣿⣿⣿⣿⣿⣿⣿⣿⣿⣿⣿⣿⣿⣿⣿⣿⣿⣿⣿⣿⣿⣿⣿⣿⣿⡇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⣿⣿⣿⣿⣿⣿⣿⣿⣿⣿⣿⣿⣿⣿⣿⣿⣿⣿⣿⣿⣿⣿⣿⣿⣿⣿⣿⣿⣿⣿⢁⠀⠀⠀⠀⠀⠀⠀⠀⠀⠀⠀⢻⣿⣿⣿⣿⣿⣿⣿⣿⣿⣿⣿⣿⣿⣿⡟⠉⠀⠀⠈⠘⠻⣿⣿⣿⣿⣿⣿⣿⣿⣿⣿⣿⣿⣿⣿⣿⣿⣿⣿⣿⣿⣿⣿⣿⣿⣿⣿⡇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⣿⣿⣿⣿⣿⣿⣿⣿⣿⣿⣿⣿⣿⣿⣿⣿⣿⣿⣿⣿⣿⣿⣿⣿⣿⣿⣿⣿⣿⣿⡟⠀⠀⠀⠀⠀⠀⠀⠀⠀⠀⠀⠈⢿⣿⣿⣿⣿⣿⣿⣿⣿⣿⣿⣿⣿⣿⠁⠀⠀⠀⠀⠀⠀⠘⣿⣿⣿⣿⣿⣿⣿⣿⣿⣿⣿⣿⣿⣿⣿⣿⣿⣿⣿⣿⣿⣿⣿⣿⣿⡇</a:t>
            </a:r>
            <a:br/>
            <a:r>
              <a:t>⣿⣿⣿⣿⣿⣿⣿⣿⣿⣿⣿⣿⣿⣿⣿⣿⣿⣿⣿⣿⣿⣿⣿⣿⣿⣿⣿⣿⣿⣿⣿⡆⠀⠀⠀⠀⠀⠀⠀⠀⠀⠀⠀⠀⠙⣿⣿⣿⣿⣿⣿⣿⣿⣿⣿⣿⣿⡄⠀⠀⠀⠀⠀⠀⢸⣿⣿⣿⣿⣿⣿⣿⣿⣿⣿⣿⣿⣿⣿⣿⣿⣿⣿⣿⣿⣿⣿⣿⣿⣿⡇</a:t>
            </a:r>
            <a:br/>
            <a:r>
              <a:t>⣿⣿⣿⣿⣿⣿⣿⣿⣿⣿⣿⣿⣿⣿⣿⣿⣿⣿⣿⣿⣿⣿⣿⣿⣿⣿⣿⣿⣿⣯⣍⡁⠀⠀⠀⠀⠀⠀⠀⠀⠀⠀⠀⠀⠀⢿⣿⣿⣿⣿⣿⣿⡿⠟⠋⠁⠈⠀⠀⠀⠀⠀⠀⢀⣿⣿⣿⣿⣿⣿⣿⣿⣿⣿⣿⣿⣿⣿⣿⣿⣿⣿⣿⣿⣿⣿⣿⣿⣿⣿⡇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⣿⣿⣿⣿⣿⣿⣿⣿⣿⣿⣿⣿⣿⣿⣿⣿⣿⣿⣿⣿⣿⣿⣿⣿⣿⣿⣿⣿⣿⣿⣿⡇⠀⠀⠀⠀⠀⠀⠀⠀⠀⠀⠀⠀⠀⠀⠙⠻⣿⠿⠋⠁⠀⠀⠀⠀⠀⠀⠀⢀⣠⣤⣴⣿⣿⣿⣿⣿⣿⣿⣿⣿⣿⣿⣿⣿⣿⣿⣿⣿⣿⣿⣿⣿⣿⣿⣿⣿⣿⣿⡇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⣿⣿⣿⣿⣿⣿⣿⣿⣿⣿⣿⣿⣿⣿⣿⣿⣿⣿⣿⣿⣿⣿⣿⣿⣿⣿⣿⣿⣿⣿⠀⠀⠀⠀⠀⠀⠀⠀⠀⠀⠀⠀⠀⠀⠀⡆⠀⠀⠀⠀⠀⠀⠀⠀⠀⠀⠀⠀⠀⠀⠀⠀⠀⠀⣿⣿⣿⣿⣿⣿⣿⣿⣿⣿⣿⣿⣿⣿⣿⣿⣿⣿⣿⣿⣿⣿⣿⣿⣿⣿⡇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⣿⣿⣿⣿⣿⣿⣿⣿⣿⣿⣿⣿⣿⣿⣿⣿⣿⣿⣿⣿⣿⣿⣿⣿⣿⣿⣿⣿⣿⡇⠀⠀⠀⠀⠀⠀⠀⠀⠀⠀⠀⠀⠀⠀⣸⣿⡀⠀⠀⠀⠀⠀⠀⠀⠀⠀⠀⠀⠀⠀⠀⠀⠀⠀⢸⣿⣿⣿⣿⣿⣿⣿⣿⣿⣿⣿⣿⣿⣿⣿⣿⣿⣿⣿⣿⣿⣿⣿⣿⣿⡇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⣿⣿⣿⣿⣿⣿⣿⣿⣿⣿⣿⣿⣿⣿⣿⣿⣿⣿⣿⣿⣿⣿⣿⣿⣿⣿⣿⣿⣿⠁⠀⠀⠀⠀⠀⠀⠀⠀⠀⠀⠀⠀⠀⢸⣿⣿⣧⠀⠀⠀⠀⠀⠀⠀⠀⠀⠀⠀⠀⠀⠀⠀⠀⠀⢸⣿⣿⣿⣿⣿⣿⣿⣿⣿⣿⣿⣿⣿⣿⣿⣿⣿⣿⣿⣿⣿⣿⣿⣿⣿⡇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⣿⣿⣿⣿⣿⣿⣿⣿⣿⣿⣿⣿⣿⣿⣿⣿⣿⣿⣿⣿⣿⣿⣿⣿⣿⣿⣿⣿⡇⠀⠀⠀⠀⠀⠀⠀⠀⠀⠀⠀⠀⠀⠀⠈⣿⣿⣿⣇⠀⠀⠀⠀⠀⠀⠀⠀⠀⠀⠀⠀⠀⢀⠀⣄⢿⣿⣿⣿⣿⣿⣿⣿⣿⣿⣿⣿⣿⣿⣿⣿⣿⣿⣿⣿⣿⣿⣿⣿⣿⣿⡇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⣿⣿⣿⣿⣿⣿⣿⣿⣿⣿⣿⣿⣿⣿⣿⣿⣿⣿⣿⣿⣿⣿⣿⣿⣿⣿⣿⣿⠁⠀⠀⠀⠀⠀⠀⠀⠀⠀⠀⠀⠀⠀⠀⠀⣿⣿⣿⣿⣦⠀⠀⠀⠀⠀⠀⠀⠀⠀⣀⣴⣾⣿⣦⣿⣿⣿⣿⣿⣿⣿⣿⣿⣿⣿⣿⣿⣿⣿⣿⣿⣿⣿⣿⣿⣿⣿⣿⣿⣿⣿⡇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⣿⣿⣿⣿⣿⣿⣿⣿⣿⣿⣿⣿⣿⣿⣿⣿⣿⣿⣿⣿⣿⣿⣿⣿⣿⣿⣿⣿⣿⣿⣿⣿⠟⠋⠁⠀⠈⠉⠉⠁⠀⠀⠙⠛⢿⣿⣿⣿⣿⣿⣿⣿⣿⣿⣿⣿⣿⣿⣿⣿⣿⣿⣿⣿⣿⣿⣿⣿⣿⣿⣿⣿⣿⣿⣿⣿⣿⣿⣿⣿⣿⣿⣿⣿⣿⣿⣿⣿⣿⣿⡇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⣿⣿⣿⣿⣿⣿⣿⣿⣿⣿⣿⣿⣿⣿⣿⣿⣿⣿⣿⣿⣿⣿⣿⣿⣿⣿⣿⣿⣿⣿⣿⠋⠀⠀⠀⠀⠀⠀⠀⠀⠀⠀⠀⠀⠀⠙⣿⣿⣿⣿⣿⣿⣿⣿⣿⣿⣿⣿⣿⣿⣿⣿⣿⣿⣿⣿⣿⣿⣿⣿⣿⣿⣿⣿⣿⣿⣿⣿⣿⣿⣿⣿⣿⣿⣿⣿⣿⣿⣿⣿⡇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⣿⣿⣿⣿⣿⣿⣿⣿⣿⣿⣿⣿⣿⣿⣿⣿⣿⣿⣿⣿⣿⣿⣿⣿⣿⣿⣿⡏⠀⠀⠀⠀⠀⠀⠀⠀⠀⠀⠀⠀⠀⠀⠀⠀⡀⣠⣦⣿⣿⣿⣿⣿⣿⣿⣿⣿⣿⣿⣿⣿⣿⣿⣿⣿⣿⣿⣿⣿⣿⣿⣿⣿⣿⣿⣿⣿⣿⣿⣿⣿⣿⣿⣿⣿⣿⣿⣿⣿⣿⣿⡇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⣿⣿⣿⣿⣿⣿⣿⣿⣿⣿⣿⣿⣿⣿⣿⣿⣿⣿⣿⣿⣿⣿⣿⣿⣿⣿⣿⡇⠀⠀⠀⠀⠀⠀⠀⠀⠀⠀⠀⠀⠀⠀⠀⢀⣹⣿⣿⣿⣿⣿⣿⣿⣿⣿⣿⣿⣿⣿⣿⣿⣿⣿⣿⣿⣿⣿⣿⣿⣿⣿⣿⣿⣿⣿⣿⣿⣿⣿⣿⣿⣿⣿⣿⣿⣿⣿⣿⣿⣿⣿⡇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⣿⣿⣿⣿⣿⣿⣿⣿⣿⣿⣿⣿⣿⣿⣿⣿⣿⣿⣿⣿⣿⣿⣿⣿⣿⣿⣿⡇⢠⢀⠄⠀⠀⠀⠀⠀⠀⠀⠘⠇⠀⠀⢀⣿⣿⣿⣿⣿⣿⣿⣿⣿⣿⣿⣿⣿⣿⣿⣿⣿⣿⣿⣿⣿⣿⣿⣿⣿⣿⣿⣿⣿⣿⣿⣿⣿⣿⣿⣿⣿⣿⣿⣿⣿⣿⣿⣿⣿⣿⣿⡇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⣿⣿⣿⣿⣿⣿⣿⣿⣿⣿⣿⣿⣿⣿⣿⣿⣿⣿⣿⣿⣿⣿⣿⣿⣿⣿⣿⣧⡇⣼⠀⠀⠀⠀⠀⠀⠀⠀⠀⠀⠀⠀⢸⣿⣿⣿⣿⣿⣿⣿⣿⣿⣿⣿⣿⣿⣿⣿⣿⣿⣿⣿⣿⣿⣿⣿⣿⣿⣿⣿⣿⣿⣿⣿⣿⣿⣿⣿⣿⣿⣿⣿⣿⣿⣿⣿⣿⣿⣿⣿⡇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⣿⣿⣿⣿⣿⣿⣿⣿⣿⣿⣿⣿⣿⣿⣿⣿⣿⣿⣿⣿⣿⣿⣿⣿⣿⣿⣿⣿⣿⣿⣇⡇⠀⠀⠀⠀⠀⠀⠀⠀⠀⠀⠻⣿⣿⣿⣿⣿⣿⣿⣿⣿⣿⣿⣿⣿⣿⠋⠉⠀⠈⠀⠛⢿⣿⣿⣿⣿⣿⣿⣿⣿⣿⣿⣿⣿⣿⣿⣿⣿⣿⣿⣿⣿⣿⣿⣿⣿⣿⣿⡇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⣿⣿⣿⣿⣿⣿⣿⣿⣿⣿⣿⣿⣿⣿⣿⣿⣿⣿⣿⣿⣿⣿⣿⣿⣿⣿⣿⣿⣿⣿⣿⠇⠀⠀⠀⠀⠀⠀⠀⠀⠀⠀⠀⠹⣿⣿⣿⣿⣿⣿⣿⣿⣿⣿⣿⣿⡇⠀⠀⠀⠀⠀⠀⠈⣿⣿⣿⣿⣿⣿⣿⣿⣿⣿⣿⣿⣿⣿⣿⣿⣿⣿⣿⣿⣿⣿⣿⣿⣿⣿⡇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⣿⣿⣿⣿⣿⣿⣿⣿⣿⣿⣿⣿⣿⣿⣿⣿⣿⣿⣿⣿⣿⣿⣿⣿⣿⣿⣿⣿⣿⣿⣿⣷⠀⠀⠀⠀⠀⠀⠀⠀⠀⠀⠀⠀⠘⣿⣿⣿⣿⣿⣿⣿⣿⣿⣿⣿⣇⠀⠀⠀⠀⠀⠀⢀⣿⣿⣿⣿⣿⣿⣿⣿⣿⣿⣿⣿⣿⣿⣿⣿⣿⣿⣿⣿⣿⣿⣿⣿⣿⣿⡇</a:t>
            </a:r>
            <a:br/>
            <a:r>
              <a:t>⣿⣿⣿⣿⣿⣿⣿⣿⣿⣿⣿⣿⣿⣿⣿⣿⣿⣿⣿⣿⣿⣿⣿⣿⣿⣿⣿⣿⣿⣿⣭⣉⠀⠀⠀⠀⠀⠀⠀⠀⠀⠀⠀⠀⠀⠸⣿⣿⣿⣿⣿⣿⡿⠟⠋⠉⠁⠀⠀⠀⠀⠀⠀⣼⣿⣿⣿⣿⣿⣿⣿⣿⣿⣿⣿⣿⣿⣿⣿⣿⣿⣿⣿⣿⣿⣿⣿⣿⣿⣿⡇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⣿⣿⣿⣿⣿⣿⣿⣿⣿⣿⣿⣿⣿⣿⣿⣿⣿⣿⣿⣿⣿⣿⣿⣿⣿⣿⣿⣿⣿⣿⣿⣿⠀⠀⠀⠀⠀⠀⠀⠀⠀⠀⠀⠀⠀⠀⠙⢿⣿⠿⠋⠁⠀⠀⠀⠀⠀⠀⠀⣀⣤⣤⣾⣿⣿⣿⣿⣿⣿⣿⣿⣿⣿⣿⣿⣿⣿⣿⣿⣿⣿⣿⣿⣿⣿⣿⣿⣿⣿⣿⡇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⣿⣿⣿⣿⣿⣿⣿⣿⣿⣿⣿⣿⣿⣿⣿⣿⣿⣿⣿⣿⣿⣿⣿⣿⣿⣿⣿⣿⣿⣿⣿⣿⠀⠀⠀⠀⠀⠀⠀⠀⠀⠀⠀⠀⠀⠀⠀⠀⠁⠀⠀⠀⠀⠀⠀⠀⠀⠀⠀⠹⣿⣿⣿⣿⣿⣿⣿⣿⣿⣿⣿⣿⣿⣿⣿⣿⣿⣿⣿⣿⣿⣿⣿⣿⣿⣿⣿⣿⣿⣿⡇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⣿⣿⣿⣿⣿⣿⣿⣿⣿⣿⣿⣿⣿⣿⣿⣿⣿⣿⣿⣿⣿⣿⣿⣿⣿⣿⣿⣿⣿⣿⠃⠀⠀⠀⠀⠀⠀⠀⠀⠀⠀⠀⠀⠀⢰⣷⠀⠀⠀⠀⠀⠀⠀⠀⠀⠀⠀⠀⠀⠀⠀⠀⠀⠀⢿⣿⣿⣿⣿⣿⣿⣿⣿⣿⣿⣿⣿⣿⣿⣿⣿⣿⣿⣿⣿⣿⣿⣿⣿⣿⡇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⣿⣿⣿⣿⣿⣿⣿⣿⣿⣿⣿⣿⣿⣿⣿⣿⣿⣿⣿⣿⣿⣿⣿⣿⣿⣿⣿⣿⣿⡏⠀⠀⠀⠀⠀⠀⠀⠀⠀⠀⠀⠀⠀⠀⣿⣿⣇⠀⠀⠀⠀⠀⠀⠀⠀⠀⠀⠀⠀⠀⠀⠀⠀⠀⣸⣿⣿⣿⣿⣿⣿⣿⣿⣿⣿⣿⣿⣿⣿⣿⣿⣿⣿⣿⣿⣿⣿⣿⣿⣿⡇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⣿⣿⣿⣿⣿⣿⣿⣿⣿⣿⣿⣿⣿⣿⣿⣿⣿⣿⣿⣿⣿⣿⣿⣿⣿⣿⣿⣿⣿⠀⠀⠀⠀⠀⠀⠀⠀⠀⠀⠀⠀⠀⠀⠀⢻⣿⣿⡆⠀⠀⠀⠀⠀⠀⠀⠀⠀⠀⠀⠀⠀⣀⠀⣆⣻⣿⣿⣿⣿⣿⣿⣿⣿⣿⣿⣿⣿⣿⣿⣿⣿⣿⣿⣿⣿⣿⣿⣿⣿⣿⡇</a:t>
            </a:r>
            <a:br/>
            <a:r>
              <a:t>⣿⣿⣿⣿⣿⣿⣿⣿⣿⣿⣿⣿⣿⣿⣿⣿⣿⣿⣿⣿⣿⣿⣿⣿⣿⣿⣿⣿⡏⠀⠀⠀⠀⠀⠀⠀⠀⠀⠀⠀⠀⠀⠀⠀⢸⣿⣿⣿⣆⠀⠀⠀⠀⠀⠀⠀⠀⠀⣀⣴⣾⣿⣶⣿⣿⣿⣿⣿⣿⣿⣿⣿⣿⣿⣿⣿⣿⣿⣿⣿⣿⣿⣿⣿⣿⣿⣿⣿⣿⣿⡇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⣿⣿⣿⣿⣿⣿⣿⣿⣿⣿⣿⣿⣿⣿⣿⣿⣿⣿⣿⣿⣿⣿⣿⣿⣿⣿⣿⣿⣿⣿⣿⣿⣿⡿⠛⠉⠉⠉⠉⠈⠛⠿⠟⠛⠛⠛⠿⣿⣿⣿⣿⣿⣿⣿⣿⣿⣿⣿⣿⣿⣿⣿⣿⣿⣿⣿⣿⣿⣿⣿⣿⣿⣿⣿⣿⣿⣿⣿⣿⣿⣿⣿⣿⣿⣿⣿⣿⣿⣿⣿⡇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⣿⣿⣿⣿⣿⣿⣿⣿⣿⣿⣿⣿⣿⣿⣿⣿⣿⣿⣿⣿⣿⣿⣿⣿⣿⣿⣿⣿⣿⣿⣿⣿⠏⠀⠀⠀⠀⠀⠀⠀⠀⠀⠀⠀⠀⠀⠀⠀⠙⣿⣿⣿⣿⣿⣿⣿⣿⣿⣿⣿⣿⣿⣿⣿⣿⣿⣿⣿⣿⣿⣿⣿⣿⣿⣿⣿⣿⣿⣿⣿⣿⣿⣿⣿⣿⣿⣿⣿⣿⣿⡇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⣿⣿⣿⣿⣿⣿⣿⣿⣿⣿⣿⣿⣿⣿⣿⣿⣿⣿⣿⣿⣿⣿⣿⣿⣿⣿⣿⣿⣿⣿⡿⠃⠀⠀⠀⠀⠀⠀⠀⠀⠀⠀⠀⠀⠀⠀⠀⠀⢠⣿⣿⣿⣿⣿⣿⣿⣿⣿⣿⣿⣿⣿⣿⣿⣿⣿⣿⣿⣿⣿⣿⣿⣿⣿⣿⣿⣿⣿⣿⣿⣿⣿⣿⣿⣿⣿⣿⣿⣿⣿⡇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⣿⣿⣿⣿⣿⣿⣿⣿⣿⣿⣿⣿⣿⣿⣿⣿⣿⣿⣿⣿⣿⣿⣿⣿⣿⣿⣿⣿⣿⡿⠁⠀⠀⠀⠀⠀⠀⠀⠀⠀⠀⠀⠀⠀⠀⠀⠀⠀⣿⣿⣿⣿⣿⣿⣿⣿⣿⣿⣿⣿⣿⣿⣿⣿⣿⣿⣿⣿⣿⣿⣿⣿⣿⣿⣿⣿⣿⣿⣿⣿⣿⣿⣿⣿⣿⣿⣿⣿⣿⣿⡇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⣿⣿⣿⣿⣿⣿⣿⣿⣿⣿⣿⣿⣿⣿⣿⣿⣿⣿⣿⣿⣿⣿⣿⣿⣿⣿⣿⣿⠀⠀⠀⠀⠀⠀⠀⠀⠀⠀⠀⠀⠀⠀⠀⠀⠀⣀⣠⣴⣿⣿⣿⣿⣿⣿⣿⣿⣿⣿⣿⣿⣿⣿⣿⣿⣿⣿⣿⣿⣿⣿⣿⣿⣿⣿⣿⣿⣿⣿⣿⣿⣿⣿⣿⣿⣿⣿⣿⣿⣿⣿⡇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⣿⣿⣿⣿⣿⣿⣿⣿⣿⣿⣿⣿⣿⣿⣿⣿⣿⣿⣿⣿⣿⣿⣿⣿⣿⣿⣿⡇⠀⡆⠀⠀⠀⠀⠀⠀⠀⠀⠀⠀⠀⠀⠀⠀⢸⣿⣿⣿⣿⣿⣿⣿⣿⣿⣿⣿⣿⣿⣿⣿⣿⣿⣿⣿⣿⣿⣿⣿⣿⣿⣿⣿⣿⣿⣿⣿⣿⣿⣿⣿⣿⣿⣿⣿⣿⣿⣿⣿⣿⣿⡇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⣿⣿⣿⣿⣿⣿⣿⣿⣿⣿⣿⣿⣿⣿⣿⣿⣿⣿⣿⣿⣿⣿⣿⣿⣿⣿⣿⡇⢰⡇⠀⡀⠀⠀⠀⠀⠀⠀⠀⠀⠀⠀⠀⢀⣼⣿⣿⣿⣿⣿⣿⣿⣿⣿⣿⣿⣿⣿⣿⣿⣿⣿⣿⣿⣿⣿⣿⣿⣿⣿⣿⣿⣿⣿⣿⣿⣿⣿⣿⣿⣿⣿⣿⣿⣿⣿⣿⣿⣿⣿⡇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⣿⣿⣿⣿⣿⣿⣿⣿⣿⣿⣿⣿⣿⣿⣿⣿⣿⣿⣿⣿⣿⣿⣿⣿⣿⣿⣿⣷⣿⡇⢀⡇⠀⠀⠀⠀⠀⠀⠀⠀⠀⠀⠀⢸⣿⣿⣿⣿⣿⣿⣿⣿⣿⣿⣿⣿⣿⣿⣿⣿⣿⣿⣿⣿⣿⣿⣿⣿⣿⣿⣿⣿⣿⣿⣿⣿⣿⣿⣿⣿⣿⣿⣿⣿⣿⣿⣿⣿⣿⣿⡇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⣿⣿⣿⣿⣿⣿⣿⣿⣿⣿⣿⣿⣿⣿⣿⣿⣿⣿⣿⣿⣿⣿⣿⣿⣿⣿⣿⣿⣿⣟⣼⣿⡇⠀⠀⠀⠀⠀⠀⠀⠀⠀⠀⠙⣿⣿⣿⣿⣿⣿⣿⣿⣿⣿⣿⣿⠋⠉⠉⠉⠘⠿⣿⣿⣿⣿⣿⣿⣿⣿⣿⣿⣿⣿⣿⣿⣿⣿⣿⣿⣿⣿⣿⣿⣿⣿⣿⣿⣿⣿⡇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⣿⣿⣿⣿⣿⣿⣿⣿⣿⣿⣿⣿⣿⣿⣿⣿⣿⣿⣿⣿⣿⣿⣿⣿⣿⣿⣿⣿⣿⣿⣿⣿⡇⠀⠀⠀⠀⠀⠀⠀⠀⠀⠀⠀⠘⢿⣿⣿⣿⣿⣿⣿⣿⣿⣿⡇⠀⠀⠀⠀⠀⠀⠸⣿⣿⣿⣿⣿⣿⣿⣿⣿⣿⣿⣿⣿⣿⣿⣿⣿⣿⣿⣿⣿⣿⣿⣿⣿⣿⣿⡇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⣿⣿⣿⣿⣿⣿⣿⣿⣿⣿⣿⣿⣿⣿⣿⣿⣿⣿⣿⣿⣿⣿⣿⣿⣿⣿⣿⣿⣿⣿⣿⣿⣿⡆⠀⠀⠀⠀⠀⠀⠀⠀⠀⠀⠀⠈⢿⣿⣿⣿⣿⣿⣿⣿⣿⡇⠀⠀⠀⠀⠀⠀⢰⣿⣿⣿⣿⣿⣿⣿⣿⣿⣿⣿⣿⣿⣿⣿⣿⣿⣿⣿⣿⣿⣿⣿⣿⣿⣿⣿⡇</a:t>
            </a:r>
            <a:br/>
            <a:r>
              <a:t>⣿⣿⣿⣿⣿⣿⣿⣿⣿⣿⣿⣿⣿⣿⣿⣿⣿⣿⣿⣿⣿⣿⣿⣿⣿⣿⣿⣿⣿⣿⣿⣭⣉⡁⠀⠀⠀⠀⠀⠀⠀⠀⠀⠀⠀⠀⠘⣿⣿⣿⣿⣿⡿⠛⠉⠁⠀⠀⠀⠀⠀⢀⣾⣿⣿⣿⣿⣿⣿⣿⣿⣿⣿⣿⣿⣿⣿⣿⣿⣿⣿⣿⣿⣿⣿⣿⣿⣿⣿⣿⡇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⣿⣿⣿⣿⣿⣿⣿⣿⣿⣿⣿⣿⣿⣿⣿⣿⣿⣿⣿⣿⣿⣿⣿⣿⣿⣿⣿⣿⣿⣿⣿⣿⣿⡇⠀⠀⠀⠀⠀⠀⠀⠀⠀⠀⠀⠀⠀⣿⣿⡿⠛⠁⠀⠀⠀⠀⠀⠀⣀⣤⣴⣿⣿⣿⣿⣿⣿⣿⣿⣿⣿⣿⣿⣿⣿⣿⣿⣿⣿⣿⣿⣿⣿⣿⣿⣿⣿⣿⣿⣿⡇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⣿⣿⣿⣿⣿⣿⣿⣿⣿⣿⣿⣿⣿⣿⣿⣿⣿⣿⣿⣿⣿⣿⣿⣿⣿⣿⣿⣿⣿⣿⣿⣿⣿⠀⠀⠀⠀⠀⠀⠀⠀⠀⠀⠀⠀⠀⠀⠘⠋⠀⠀⠀⠀⠀⠀⠀⠀⠀⠹⣿⣿⣿⣿⣿⣿⣿⣿⣿⣿⣿⣿⣿⣿⣿⣿⣿⣿⣿⣿⣿⣿⣿⣿⣿⣿⣿⣿⣿⣿⣿⡇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⣿⣿⣿⣿⣿⣿⣿⣿⣿⣿⣿⣿⣿⣿⣿⣿⣿⣿⣿⣿⣿⣿⣿⣿⣿⣿⣿⣿⣿⣿⣿⠇⠀⠀⠀⠀⠀⠀⠀⠀⠀⠀⠀⠀⠀⢄⠀⠀⠀⠀⠀⠀⠀⠀⠀⠀⠀⠀⠀⠀⠀⠀⠀⠸⣿⣿⣿⣿⣿⣿⣿⣿⣿⣿⣿⣿⣿⣿⣿⣿⣿⣿⣿⣿⣿⣿⣿⣿⣿⣿⡇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⣿⣿⣿⣿⣿⣿⣿⣿⣿⣿⣿⣿⣿⣿⣿⣿⣿⣿⣿⣿⣿⣿⣿⣿⣿⣿⣿⣿⣿⣿⡟⠀⠀⠀⠀⠀⠀⠀⠀⠀⠀⠀⠀⠀⠀⢸⡄⠀⠀⠀⠀⠀⠀⠀⠀⠀⠀⠀⠀⠀⠀⠀⠀⢠⣿⣿⣿⣿⣿⣿⣿⣿⣿⣿⣿⣿⣿⣿⣿⣿⣿⣿⣿⣿⣿⣿⣿⣿⣿⣿⡇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⣿⣿⣿⣿⣿⣿⣿⣿⣿⣿⣿⣿⣿⣿⣿⣿⣿⣿⣿⣿⣿⣿⣿⣿⣿⣿⣿⣿⣿⣿⠇⠀⠀⠀⠀⠀⠀⠀⠀⠀⠀⠀⠀⠀⠀⢸⣷⠀⠀⠀⠀⠀⠀⠀⠀⠀⠀⠀⠀⠀⠀⣀⢰⣌⣿⣿⣿⣿⣿⣿⣿⣿⣿⣿⣿⣿⣿⣿⣿⣿⣿⣿⣿⣿⣿⣿⣿⣿⣿⣿⡇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⣿⣿⣿⣿⣿⣿⣿⣿⣿⣿⣿⣿⣿⣿⣿⣿⣿⣿⣿⣿⣿⣿⣿⣿⣿⣿⣿⣿⣿⣿⠀⠀⠀⠀⠀⠀⠀⠀⠀⠀⠀⠀⠀⠀⠀⠈⣿⣧⠀⠀⠀⠀⠀⠀⠀⠀⠀⠀⣀⣴⣿⣿⣾⣿⣿⣿⣿⣿⣿⣿⣿⣿⣿⣿⣿⣿⣿⣿⣿⣿⣿⣿⣿⣿⣿⣿⣿⣿⣿⣿⡇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⣿⣿⣿⣿⣿⣿⣿⣿⣿⣿⣿⣿⣿⣿⣿⣿⣿⣿⣿⣿⣿⣿⣿⣿⣿⣿⣿⣿⣿⣿⣿⣿⣿⣿⡿⠛⠉⠉⠀⠙⠛⠻⠿⠛⠛⠛⠛⠻⢿⣿⣿⣿⣿⣿⣿⣿⣿⣿⣿⣿⣿⣿⣿⣿⣿⣿⣿⣿⣿⣿⣿⣿⣿⣿⣿⣿⣿⣿⣿⣿⣿⣿⣿⣿⣿⣿⣿⣿⣿⣿⡇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⣿⣿⣿⣿⣿⣿⣿⣿⣿⣿⣿⣿⣿⣿⣿⣿⣿⣿⣿⣿⣿⣿⣿⣿⣿⣿⣿⣿⣿⣿⣿⣿⡿⠃⠀⠀⠀⠀⠀⠀⠀⠀⠀⠀⠀⠀⠀⠀⠀⠈⢻⣿⣿⣿⣿⣿⣿⣿⣿⣿⣿⣿⣿⣿⣿⣿⣿⣿⣿⣿⣿⣿⣿⣿⣿⣿⣿⣿⣿⣿⣿⣿⣿⣿⣿⣿⣿⣿⣿⣿⡇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⣿⣿⣿⣿⣿⣿⣿⣿⣿⣿⣿⣿⣿⣿⣿⣿⣿⣿⣿⣿⣿⣿⣿⣿⣿⣿⣿⣿⣿⣿⣿⠟⠁⠀⠀⠀⠀⠀⠀⠀⠀⠀⠀⠀⠀⠀⠀⠀⠀⢀⣿⣿⣿⣿⣿⣿⣿⣿⣿⣿⣿⣿⣿⣿⣿⣿⣿⣿⣿⣿⣿⣿⣿⣿⣿⣿⣿⣿⣿⣿⣿⣿⣿⣿⣿⣿⣿⣿⣿⣿⡇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⣿⣿⣿⣿⣿⣿⣿⣿⣿⣿⣿⣿⣿⣿⣿⣿⣿⣿⣿⣿⣿⣿⣿⣿⣿⣿⣿⣿⣿⣿⠋⠀⠀⠀⠀⠀⠀⠀⠀⠀⠀⠀⠀⠀⠀⠀⠀⠀⢠⣿⣿⣿⣿⣿⣿⣿⣿⣿⣿⣿⣿⣿⣿⣿⣿⣿⣿⣿⣿⣿⣿⣿⣿⣿⣿⣿⣿⣿⣿⣿⣿⣿⣿⣿⣿⣿⣿⣿⣿⣿⡇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⣿⣿⣿⣿⣿⣿⣿⣿⣿⣿⣿⣿⣿⣿⣿⣿⣿⣿⣿⣿⣿⣿⣿⣿⣿⣿⣿⣿⡿⠃⠀⠀⠀⠀⠀⠀⠀⠀⠀⠀⠀⠀⠀⠀⠀⠀⠀⠀⠈⣿⣿⣿⣿⣿⣿⣿⣿⣿⣿⣿⣿⣿⣿⣿⣿⣿⣿⣿⣿⣿⣿⣿⣿⣿⣿⣿⣿⣿⣿⣿⣿⣿⣿⣿⣿⣿⣿⣿⣿⣿⡇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⣿⣿⣿⣿⣿⣿⣿⣿⣿⣿⣿⣿⣿⣿⣿⣿⣿⣿⣿⣿⣿⣿⣿⣿⣿⣿⣿⡏⠀⠀⠀⠀⠀⠀⠀⠀⠀⠀⠀⠀⠀⠀⠀⠀⠀⠀⠀⠀⠀⢹⣿⣿⣿⣿⣿⣿⣿⣿⣿⣿⣿⣿⣿⣿⣿⣿⣿⣿⣿⣿⣿⣿⣿⣿⣿⣿⣿⣿⣿⣿⣿⣿⣿⣿⣿⣿⣿⣿⣿⣿⡇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⣿⣿⣿⣿⣿⣿⣿⣿⣿⣿⣿⣿⣿⣿⣿⣿⣿⣿⣿⣿⣿⣿⣿⣿⣿⣿⣿⣿⠀⠀⠀⠀⠀⠀⠀⠀⠀⠀⠀⠀⠀⠀⠀⠀⠀⢀⣀⣤⣶⣿⣿⣿⣿⣿⣿⣿⣿⣿⣿⣿⣿⣿⣿⣿⣿⣿⣿⣿⣿⣿⣿⣿⣿⣿⣿⣿⣿⣿⣿⣿⣿⣿⣿⣿⣿⣿⣿⣿⣿⣿⡇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⣿⣿⣿⣿⣿⣿⣿⣿⣿⣿⣿⣿⣿⣿⣿⣿⣿⣿⣿⣿⣿⣿⣿⣿⣿⣿⣿⣿⠀⡄⠀⠀⠀⠀⠀⠀⠀⠀⠀⠀⠀⠀⠀⠀⠀⣼⣿⣿⣿⣿⣿⣿⣿⣿⣿⣿⣿⣿⣿⣿⣿⣿⣿⣿⣿⣿⣿⣿⣿⣿⣿⣿⣿⣿⣿⣿⣿⣿⣿⣿⣿⣿⣿⣿⣿⣿⣿⣿⣿⣿⡇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⣿⣿⣿⣿⣿⣿⣿⣿⣿⣿⣿⣿⣿⣿⣿⣿⣿⣿⣿⣿⣿⣿⣿⣿⣿⣿⣿⣿⢠⡇⠀⡀⠀⠀⠀⠀⠀⠀⠀⠀⠀⠀⠠⠀⢀⣿⣿⣿⣿⣿⣿⣿⣿⣿⣿⣿⣿⣿⣿⣿⣿⣿⣿⣿⣿⣿⣿⣿⣿⣿⣿⣿⣿⣿⣿⣿⣿⣿⣿⣿⣿⣿⣿⣿⣿⣿⣿⣿⣿⣿⡇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⣿⣿⣿⣿⣿⣿⣿⣿⣿⣿⣿⣿⣿⣿⣿⣿⣿⣿⣿⣿⣿⣿⣿⣿⣿⣿⣿⣿⣾⡗⢰⣧⠀⠀⠀⠀⠀⠀⠀⠀⠀⠀⠈⠀⣼⣿⣿⣿⣿⣿⣿⣿⣿⣿⣿⣿⣿⣿⣿⣿⣿⣿⣿⣿⣿⣿⣿⣿⣿⣿⣿⣿⣿⣿⣿⣿⣿⣿⣿⣿⣿⣿⣿⣿⣿⣿⣿⣿⣿⣿⡇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⣿⣿⣿⣿⣿⣿⣿⣿⣿⣿⣿⣿⣿⣿⣿⣿⣿⣿⣿⣿⣿⣿⣿⣿⣿⣿⣿⣿⣿⣧⣿⣿⣷⠀⠀⠀⠀⠀⠀⠀⠀⠀⠀⠀⢻⣿⣿⣿⣿⣿⣿⣿⣿⣿⣿⡿⠋⠉⠉⠉⠻⢿⣿⣿⣿⣿⣿⣿⣿⣿⣿⣿⣿⣿⣿⣿⣿⣿⣿⣿⣿⣿⣿⣿⣿⣿⣿⣿⣿⣿⡇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⣿⣿⣿⣿⣿⣿⣿⣿⣿⣿⣿⣿⣿⣿⣿⣿⣿⣿⣿⣿⣿⣿⣿⣿⣿⣿⣿⣿⣿⣿⣿⣿⣿⠀⠀⠀⠀⠀⠀⠀⠀⠀⠀⠀⠀⠹⣿⣿⣿⣿⣿⣿⣿⣿⣿⠁⠀⠀⠀⠀⠀⠀⢿⣿⣿⣿⣿⣿⣿⣿⣿⣿⣿⣿⣿⣿⣿⣿⣿⣿⣿⣿⣿⣿⣿⣿⣿⣿⣿⣿⡇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⣿⣿⣿⣿⣿⣿⣿⣿⣿⣿⣿⣿⣿⣿⣿⣿⣿⣿⣿⣿⣿⣿⣿⣿⣿⣿⣿⣿⣿⣿⣿⣿⣿⣿⠀⠀⠀⠀⠀⠀⠀⠀⠀⠀⠀⠀⠙⣿⣿⣿⣿⣿⣿⣿⣿⡀⠀⠀⠀⠀⠀⠀⣾⣿⣿⣿⣿⣿⣿⣿⣿⣿⣿⣿⣿⣿⣿⣿⣿⣿⣿⣿⣿⣿⣿⣿⣿⣿⣿⣿⡇</a:t>
            </a:r>
            <a:br/>
            <a:r>
              <a:t>⣿⣿⣿⣿⣿⣿⣿⣿⣿⣿⣿⣿⣿⣿⣿⣿⣿⣿⣿⣿⣿⣿⣿⣿⣿⣿⣿⣿⣿⣿⣿⣯⣭⣉⠀⠀⠀⠀⠀⠀⠀⠀⠀⠀⠀⠀⠀⢹⣿⣿⣿⣿⠿⠋⠉⠀⠀⠀⠀⠀⠀⣰⣿⣿⣿⣿⣿⣿⣿⣿⣿⣿⣿⣿⣿⣿⣿⣿⣿⣿⣿⣿⣿⣿⣿⣿⣿⣿⣿⣿⡇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⣿⣿⣿⣿⣿⣿⣿⣿⣿⣿⣿⣿⣿⣿⣿⣿⣿⣿⣿⣿⣿⣿⣿⣿⣿⣿⣿⣿⣿⣿⣿⣿⣿⣿⠀⠀⠀⠀⠀⠀⠀⠀⠀⠀⠀⠀⠀⠸⣿⡿⠟⠁⠀⠀⠀⠀⠀⢀⣠⣤⣾⣿⣿⣿⣿⣿⣿⣿⣿⣿⣿⣿⣿⣿⣿⣿⣿⣿⣿⣿⣿⣿⣿⣿⣿⣿⣿⣿⣿⣿⡇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⣿⣿⣿⣿⣿⣿⣿⣿⣿⣿⣿⣿⣿⣿⣿⣿⣿⣿⣿⣿⣿⣿⣿⣿⣿⣿⣿⣿⣿⣿⣿⣿⣿⡏⠀⠀⠀⠀⠀⠀⠀⠀⠀⠀⠀⠀⠀⠀⠋⠀⠀⠀⠀⠀⠀⠀⠀⠀⢻⣿⣿⣿⣿⣿⣿⣿⣿⣿⣿⣿⣿⣿⣿⣿⣿⣿⣿⣿⣿⣿⣿⣿⣿⣿⣿⣿⣿⣿⣿⣿⡇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⣿⣿⣿⣿⣿⣿⣿⣿⣿⣿⣿⣿⣿⣿⣿⣿⣿⣿⣿⣿⣿⣿⣿⣿⣿⣿⣿⣿⣿⣿⣿⠀⠀⠀⠀⠀⠀⠀⠀⠀⠀⠀⠀⠀⠀⠀⢠⠀⠀⠀⠀⠀⠀⠀⠀⠀⠀⠀⠀⠀⢀⡀⢠⣹⣿⣿⣿⣿⣿⣿⣿⣿⣿⣿⣿⣿⣿⣿⣿⣿⣿⣿⣿⣿⣿⣿⣿⣿⣿⣿⡇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⣿⣿⣿⣿⣿⣿⣿⣿⣿⣿⣿⣿⣿⣿⣿⣿⣿⣿⣿⣿⣿⣿⣿⣿⣿⣿⣿⣿⣿⣿⡇⠀⠀⠀⠀⠀⠀⠀⠀⠀⠀⠀⠀⠀⠀⠀⠘⣆⠀⠀⠀⠀⠀⠀⠀⠀⠀⠀⣀⣴⣿⣷⣾⣿⣿⣿⣿⣿⣿⣿⣿⣿⣿⣿⣿⣿⣿⣿⣿⣿⣿⣿⣿⣿⣿⣿⣿⣿⣿⣿⡇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⣿⣿⣿⣿⣿⣿⣿⣿⣿⣿⣿⣿⣿⣿⣿⣿⣿⣿⣿⣿⣿⣿⣿⣿⣿⣿⣿⣿⣿⣿⣿⣿⣿⣿⡟⠉⠀⠀⠀⠉⠉⠙⠻⡿⠛⠛⠛⠛⠛⠛⠻⠿⣿⣿⣿⣿⣿⣿⣿⣿⣿⣿⣿⣿⣿⣿⣿⣿⣿⣿⣿⣿⣿⣿⣿⣿⣿⣿⣿⣿⣿⣿⣿⣿⣿⣿⣿⣿⣿⣿⡇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⣿⣿⣿⣿⣿⣿⣿⣿⣿⣿⣿⣿⣿⣿⣿⣿⣿⣿⣿⣿⣿⣿⣿⣿⣿⣿⣿⣿⣿⣿⢃⠀⠀⠀⠀⠀⠀⠀⠀⠀⠀⠀⠀⠀⠀⠀⠀⠀⠀⢀⣴⣿⣿⣿⣿⣿⣿⣿⣿⣿⣿⣿⣿⣿⣿⣿⣿⣿⣿⣿⣿⣿⣿⣿⣿⣿⣿⣿⣿⣿⣿⣿⣿⣿⣿⣿⣿⣿⣿⣿⡇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⣿⣿⣿⣿⣿⣿⣿⣿⣿⣿⣿⣿⣿⣿⣿⣿⣿⣿⣿⣿⣿⣿⣿⣿⣿⣿⣿⣿⣿⠟⠁⠀⠀⠀⠀⠀⠀⠀⠀⠀⠀⠀⠀⠀⠀⠀⠀⠀⠀⠈⣿⣿⣿⣿⣿⣿⣿⣿⣿⣿⣿⣿⣿⣿⣿⣿⣿⣿⣿⣿⣿⣿⣿⣿⣿⣿⣿⣿⣿⣿⣿⣿⣿⣿⣿⣿⣿⣿⣿⣿⡇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⣿⣿⣿⣿⣿⣿⣿⣿⣿⣿⣿⣿⣿⣿⣿⣿⣿⣿⣿⣿⣿⣿⣿⣿⣿⣿⣿⣿⡁⠀⠀⠀⠀⠀⠀⠀⠀⠀⠀⠀⠀⠀⠀⠀⠀⠀⠀⠀⠀⠀⣿⣿⣿⣿⣿⣿⣿⣿⣿⣿⣿⣿⣿⣿⣿⣿⣿⣿⣿⣿⣿⣿⣿⣿⣿⣿⣿⣿⣿⣿⣿⣿⣿⣿⣿⣿⣿⣿⣿⣿⡇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⣿⣿⣿⣿⣿⣿⣿⣿⣿⣿⣿⣿⣿⣿⣿⣿⣿⣿⣿⣿⣿⣿⣿⣿⣿⣿⣿⣿⣿⠀⠀⠀⠀⠀⠀⠀⠀⠀⠀⠀⠀⠀⠀⠀⠀⠀⠀⣀⣠⣾⣿⣿⣿⣿⣿⣿⣿⣿⣿⣿⣿⣿⣿⣿⣿⣿⣿⣿⣿⣿⣿⣿⣿⣿⣿⣿⣿⣿⣿⣿⣿⣿⣿⣿⣿⣿⣿⣿⣿⣿⡇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⣿⣿⣿⣿⣿⣿⣿⣿⣿⣿⣿⣿⣿⣿⣿⣿⣿⣿⣿⣿⣿⣿⣿⣿⣿⣿⣿⣿⣷⢰⠀⠀⢀⠀⠀⠀⠀⠀⠀⠀⠀⠀⠰⣿⡇⠀⢀⣿⣿⣿⣿⣿⣿⣿⣿⣿⣿⣿⣿⣿⣿⣿⣿⣿⣿⣿⣿⣿⣿⣿⣿⣿⣿⣿⣿⣿⣿⣿⣿⣿⣿⣿⣿⣿⣿⣿⣿⣿⣿⣿⡇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⣿⣿⣿⣿⣿⣿⣿⣿⣿⣿⣿⣿⣿⣿⣿⣿⣿⣿⣿⣿⣿⣿⣿⣿⣿⣿⣿⣿⣿⣿⢠⣸⣾⡀⠀⠀⠀⠀⠀⠀⠀⠀⠀⠈⠃⠀⣾⣿⣿⣿⣿⣿⣿⣿⣿⣿⣿⣿⣿⣿⣿⣿⣿⣿⣿⣿⣿⣿⣿⣿⣿⣿⣿⣿⣿⣿⣿⣿⣿⣿⣿⣿⣿⣿⣿⣿⣿⣿⣿⣿⡇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⣿⣿⣿⣿⣿⣿⣿⣿⣿⣿⣿⣿⣿⣿⣿⣿⣿⣿⣿⣿⣿⣿⣿⣿⣿⣿⣿⣿⣿⣿⣾⣿⣿⣧⡀⠀⠀⠀⠀⠀⠀⠀⠀⠀⠀⠘⢿⣿⣿⣿⣿⣿⣿⣿⡟⠋⠉⠉⠁⠻⢿⣿⣿⣿⣿⣿⣿⣿⣿⣿⣿⣿⣿⣿⣿⣿⣿⣿⣿⣿⣿⣿⣿⣿⣿⣿⣿⣿⣿⣿⡇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⣿⣿⣿⣿⣿⣿⣿⣿⣿⣿⣿⣿⣿⣿⣿⣿⣿⣿⣿⣿⣿⣿⣿⣿⣿⣿⣿⣿⣿⣿⣿⣿⣿⣿⠃⠀⠀⠀⠀⠀⠀⠀⠀⠀⠀⠀⠈⣿⣿⣿⣿⣿⣿⣿⠀⠀⠀⠀⠀⠀⠀⣿⣿⣿⣿⣿⣿⣿⣿⣿⣿⣿⣿⣿⣿⣿⣿⣿⣿⣿⣿⣿⣿⣿⣿⣿⣿⣿⣿⣿⡇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⣿⣿⣿⣿⣿⣿⣿⣿⣿⣿⣿⣿⣿⣿⣿⣿⣿⣿⣿⣿⣿⣿⣿⣿⣿⣿⣿⣿⣿⣿⣿⣿⣿⣿⣷⠀⠀⠀⠀⠀⠀⠀⠀⠀⠀⠀⠀⠈⢿⣿⣿⣿⣿⣿⠀⠀⠀⠀⠀⠀⠀⣿⣿⣿⣿⣿⣿⣿⣿⣿⣿⣿⣿⣿⣿⣿⣿⣿⣿⣿⣿⣿⣿⣿⣿⣿⣿⣿⣿⣿⡇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⣿⣿⣿⣿⣿⣿⣿⣿⣿⣿⣿⣿⣿⣿⣿⣿⣿⣿⣿⣿⣿⣿⣿⣿⣿⣿⣿⣿⣿⣿⣿⣿⣯⣤⣉⠀⠀⠀⠀⠀⠀⠀⠀⠀⠀⠀⠀⠀⠘⣿⣿⡿⠛⠋⠀⠀⠀⠀⠀⠀⣸⣿⣿⣿⣿⣿⣿⣿⣿⣿⣿⣿⣿⣿⣿⣿⣿⣿⣿⣿⣿⣿⣿⣿⣿⣿⣿⣿⣿⣿⡇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⣿⣿⣿⣿⣿⣿⣿⣿⣿⣿⣿⣿⣿⣿⣿⣿⣿⣿⣿⣿⣿⣿⣿⣿⣿⣿⣿⣿⣿⣿⣿⣿⣿⣿⡿⠀⠀⠀⠀⠀⠀⠀⠀⠀⠀⠀⠀⠀⠀⡿⠋⠀⠀⠀⠀⠀⢀⣤⣤⣾⣿⣿⣿⣿⣿⣿⣿⣿⣿⣿⣿⣿⣿⣿⣿⣿⣿⣿⣿⣿⣿⣿⣿⣿⣿⣿⣿⣿⣿⣿⡇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⣿⣿⣿⣿⣿⣿⣿⣿⣿⣿⣿⣿⣿⣿⣿⣿⣿⣿⣿⣿⣿⣿⣿⣿⣿⣿⣿⣿⣿⣿⣿⣿⠃⠀⠀⠀⠀⠀⠀⠀⠀⠀⠀⠀⠀⠀⠀⠀⠀⠀⠀⠀⠀⠀⠀⠀⠀⠀⠀⠀⠀⢠⣹⣿⣿⣿⣿⣿⣿⣿⣿⣿⣿⣿⣿⣿⣿⣿⣿⣿⣿⣿⣿⣿⣿⣿⣿⣿⣿⣿⡇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⣿⣿⣿⣿⣿⣿⣿⣿⣿⣿⣿⣿⣿⣿⣿⣿⣿⣿⣿⣿⣿⣿⣿⣿⣿⣿⣿⣿⣿⣿⣿⡿⠀⠀⠀⠀⠀⠀⠀⠀⠀⠀⠀⠀⠀⠀⠀⠀⠀⠀⠀⠀⠀⠀⠀⠀⠀⠀⣀⣴⣷⣼⣿⣿⣿⣿⣿⣿⣿⣿⣿⣿⣿⣿⣿⣿⣿⣿⣿⣿⣿⣿⣿⣿⣿⣿⣿⣿⣿⣿⡇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⣿⣿⣿⣿⣿⣿⣿⣿⣿⣿⣿⣿⣿⣿⣿⣿⣿⣿⣿⣿⣿⣿⣿⣿⣿⣿⣿⣿⣿⣿⣿⣿⣿⣿⣿⣿⠿⠛⠿⢿⣿⣿⣿⣿⣿⣿⣿⣿⣿⣿⣿⣿⣿⣿⣿⣿⣿⣿⣿⣿⣿⣿⣿⣿⣿⣿⣿⣿⣿⣿⣿⣿⣿⣿⣿⣿⣿⣿⣿⣿⣿⣿⣿⣿⣿⣿⣿⣿⣿⣿⡇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⣿⣿⣿⣿⣿⣿⣿⣿⣿⣿⣿⣿⣿⣿⣿⣿⣿⣿⣿⣿⣿⣿⣿⣿⣿⣿⣿⣿⣿⣿⣿⣿⣿⡿⠃⠀⠀⠀⠀⠀⠉⠉⠉⠻⠟⠛⠉⠉⠉⠉⠛⠛⠻⣿⣿⣿⣿⣿⣿⣿⣿⣿⣿⣿⣿⣿⣿⣿⣿⣿⣿⣿⣿⣿⣿⣿⣿⣿⣿⣿⣿⣿⣿⣿⣿⣿⣿⣿⣿⣿⡇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⣿⣿⣿⣿⣿⣿⣿⣿⣿⣿⣿⣿⣿⣿⣿⣿⣿⣿⣿⣿⣿⣿⣿⣿⣿⣿⣿⣿⣿⣿⢏⡀⠀⠀⠀⠀⠀⠀⠀⠀⠀⠀⠀⠀⠀⠀⠀⠀⠀⠀⣀⣾⣿⣿⣿⣿⣿⣿⣿⣿⣿⣿⣿⣿⣿⣿⣿⣿⣿⣿⣿⣿⣿⣿⣿⣿⣿⣿⣿⣿⣿⣿⣿⣿⣿⣿⣿⣿⣿⣿⡇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⣿⣿⣿⣿⣿⣿⣿⣿⣿⣿⣿⣿⣿⣿⣿⣿⣿⣿⣿⣿⣿⣿⣿⣿⣿⣿⣿⣿⣿⠟⠋⠀⠀⠀⠀⠀⠀⠀⠀⠀⠀⠀⠀⠀⠀⠀⠀⠀⠀⠀⠸⣿⣿⣿⣿⣿⣿⣿⣿⣿⣿⣿⣿⣿⣿⣿⣿⣿⣿⣿⣿⣿⣿⣿⣿⣿⣿⣿⣿⣿⣿⣿⣿⣿⣿⣿⣿⣿⣿⣿⡇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⣿⣿⣿⣿⣿⣿⣿⣿⣿⣿⣿⣿⣿⣿⣿⣿⣿⣿⣿⣿⣿⣿⣿⣿⣿⣿⣿⣿⣿⣿⠁⠀⠀⠀⠀⠀⠀⠀⠀⠀⠀⠀⠀⠀⠀⠀⠀⠀⠀⠀⢰⣿⣿⣿⣿⣿⣿⣿⣿⣿⣿⣿⣿⣿⣿⣿⣿⣿⣿⣿⣿⣿⣿⣿⣿⣿⣿⣿⣿⣿⣿⣿⣿⣿⣿⣿⣿⣿⣿⣿⡇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⣿⣿⣿⣿⣿⣿⣿⣿⣿⣿⣿⣿⣿⣿⣿⣿⣿⣿⣿⣿⣿⣿⣿⣿⣿⣿⣿⣿⣿⡏⠀⠀⠀⠀⠀⠀⠀⠀⠀⠀⠀⠀⠀⠀⠀⠀⠀⢀⣀⣴⣿⣿⣿⣿⣿⣿⣿⣿⣿⣿⣿⣿⣿⣿⣿⣿⣿⣿⣿⣿⣿⣿⣿⣿⣿⣿⣿⣿⣿⣿⣿⣿⣿⣿⣿⣿⣿⣿⣿⣿⡇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⣿⣿⣿⣿⣿⣿⣿⣿⣿⣿⣿⣿⣿⣿⣿⣿⣿⣿⣿⣿⣿⣿⣿⣿⣿⣿⣿⣿⣿⠀⠀⠀⠀⠀⠀⠀⠀⠀⠀⠀⠀⠀⠀⠀⢀⡄⠀⠀⣿⣿⣿⣿⣿⣿⣿⣿⣿⣿⣿⣿⣿⣿⣿⣿⣿⣿⣿⣿⣿⣿⣿⣿⣿⣿⣿⣿⣿⣿⣿⣿⣿⣿⣿⣿⣿⣿⣿⣿⣿⣿⡇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⣿⣿⣿⣿⣿⣿⣿⣿⣿⣿⣿⣿⣿⣿⣿⣿⣿⣿⣿⣿⣿⣿⣿⣿⣿⣿⣿⣿⣿⡆⡆⠀⠀⡀⠀⠀⠀⠀⠀⠀⠀⠀⠀⠾⣿⡃⠀⠀⣿⣿⣿⣿⣿⣿⣿⣿⣿⣿⣿⣿⣿⣿⣿⣿⣿⣿⣿⣿⣿⣿⣿⣿⣿⣿⣿⣿⣿⣿⣿⣿⣿⣿⣿⣿⣿⣿⣿⣿⣿⣿⡇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⣿⣿⣿⣿⣿⣿⣿⣿⣿⣿⣿⣿⣿⣿⣿⣿⣿⣿⣿⣿⣿⣿⣿⣿⣿⣿⣿⣿⣿⣿⡇⣆⣿⣇⠀⠀⠀⠀⠀⠀⠀⠀⠀⠀⠈⠃⠀⣾⣿⣿⣿⣿⣿⣿⣿⣿⣿⣿⣿⣿⣿⣿⣿⣿⣿⣿⣿⣿⣿⣿⣿⣿⣿⣿⣿⣿⣿⣿⣿⣿⣿⣿⣿⣿⣿⣿⣿⣿⣿⣿⡇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⣿⣿⣿⣿⣿⣿⣿⣿⣿⣿⣿⣿⣿⣿⣿⣿⣿⣿⣿⣿⣿⣿⣿⣿⣿⣿⣿⣿⣿⣿⣿⣿⣿⣿⣆⠀⠀⠀⠀⠀⠀⠀⠀⠀⠀⠀⠐⣿⣿⣿⣿⣿⣿⡿⠋⠉⠉⠉⠘⢿⣿⣿⣿⣿⣿⣿⣿⣿⣿⣿⣿⣿⣿⣿⣿⣿⣿⣿⣿⣿⣿⣿⣿⣿⣿⣿⣿⣿⣿⣿⡇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⣿⣿⣿⣿⣿⣿⣿⣿⣿⣿⣿⣿⣿⣿⣿⣿⣿⣿⣿⣿⣿⣿⣿⣿⣿⣿⣿⣿⣿⣿⣿⣿⣿⣿⡟⠀⠀⠀⠀⠀⠀⠀⠀⠀⠀⠀⠀⠘⣿⣿⣿⣿⣿⠃⠀⠀⠀⠀⠀⠀⢹⣿⣿⣿⣿⣿⣿⣿⣿⣿⣿⣿⣿⣿⣿⣿⣿⣿⣿⣿⣿⣿⣿⣿⣿⣿⣿⣿⣿⣿⡇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⣿⣿⣿⣿⣿⣿⣿⣿⣿⣿⣿⣿⣿⣿⣿⣿⣿⣿⣿⣿⣿⣿⣿⣿⣿⣿⣿⣿⣿⣿⣿⣿⣿⣿⣷⡆⠀⠀⠀⠀⠀⠀⠀⠀⠀⠀⠀⠀⠘⣿⣿⣿⣿⡀⠀⠀⠀⠀⠀⠀⣸⣿⣿⣿⣿⣿⣿⣿⣿⣿⣿⣿⣿⣿⣿⣿⣿⣿⣿⣿⣿⣿⣿⣿⣿⣿⣿⣿⣿⣿⡇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⣿⣿⣿⣿⣿⣿⣿⣿⣿⣿⣿⣿⣿⣿⣿⣿⣿⣿⣿⣿⣿⣿⣿⣿⣿⣿⣿⣿⣿⣿⣿⣿⣯⣤⣌⠀⠀⠀⠀⠀⠀⠀⠀⠀⠀⠀⠀⠀⠀⢹⡿⠟⠛⠁⠀⠀⠀⠀⠀⢠⣿⣿⣿⣿⣿⣿⣿⣿⣿⣿⣿⣿⣿⣿⣿⣿⣿⣿⣿⣿⣿⣿⣿⣿⣿⣿⣿⣿⣿⣿⡇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⣿⣿⣿⣿⣿⣿⣿⣿⣿⣿⣿⣿⣿⣿⣿⣿⣿⣿⣿⣿⣿⣿⣿⣿⣿⣿⣿⣿⣿⣿⣿⣿⣿⣿⣿⠀⠀⠀⠀⠀⠀⠀⠀⠀⠀⠀⠀⠀⠀⠀⠁⠀⠀⠀⠀⠀⣠⣤⣴⣿⣿⣿⣿⣿⣿⣿⣿⣿⣿⣿⣿⣿⣿⣿⣿⣿⣿⣿⣿⣿⣿⣿⣿⣿⣿⣿⣿⣿⣿⣿⡇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⣿⣿⣿⣿⣿⣿⣿⣿⣿⣿⣿⣿⣿⣿⣿⣿⣿⣿⣿⣿⣿⣿⣿⣿⣿⣿⣿⣿⣿⣿⣿⣿⡟⠀⠀⠀⠀⠀⠀⠀⠀⠀⠀⠀⠀⠀⠀⠀⠀⠀⠀⠀⠀⠀⠀⠀⠀⠀⠀⠀⠀⡈⣿⣿⣿⣿⣿⣿⣿⣿⣿⣿⣿⣿⣿⣿⣿⣿⣿⣿⣿⣿⣿⣿⣿⣿⣿⣿⣿⣿⡇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⣿⣿⣿⣿⣿⣿⣿⣿⣿⣿⣿⣿⣿⣿⣿⣿⣿⣿⣿⣿⣿⣿⣿⣿⣿⣿⣿⣿⣿⣿⣿⣿⠇⠀⠀⠀⠀⠀⠀⠀⠀⠀⠀⠀⠀⠀⠀⠀⠀⠀⠀⠀⠀⠀⠀⠀⠀⠀⣠⣾⣤⣿⣿⣿⣿⣿⣿⣿⣿⣿⣿⣿⣿⣿⣿⣿⣿⣿⣿⣿⣿⣿⣿⣿⣿⣿⣿⣿⣿⣿⡇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⣿⣿⣿⣿⣿⣿⣿⣿⣿⣿⣿⣿⣿⣿⣿⣿⣿⣿⣿⣿⣿⣿⣿⣿⣿⣿⣿⣿⣿⣿⣿⣿⣿⣿⠏⠉⠀⠀⠀⠉⠿⠿⠿⢿⣿⣿⣿⣿⡿⠿⢿⣿⣿⣿⣿⣿⣿⣿⣿⣿⣿⣿⣿⣿⣿⣿⣿⣿⣿⣿⣿⣿⣿⣿⣿⣿⣿⣿⣿⣿⣿⣿⣿⣿⣿⣿⣿⣿⣿⣿⡇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⣿⣿⣿⣿⣿⣿⣿⣿⣿⣿⣿⣿⣿⣿⣿⣿⣿⣿⣿⣿⣿⣿⣿⣿⣿⣿⣿⣿⣿⣿⣿⣿⡿⠃⠀⠀⠀⠀⠀⠀⠀⠀⠀⠀⠙⠁⠀⠀⠀⠀⠀⠀⠀⠀⢹⣿⣿⣿⣿⣿⣿⣿⣿⣿⣿⣿⣿⣿⣿⣿⣿⣿⣿⣿⣿⣿⣿⣿⣿⣿⣿⣿⣿⣿⣿⣿⣿⣿⣿⣿⡇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⣿⣿⣿⣿⣿⣿⣿⣿⣿⣿⣿⣿⣿⣿⣿⣿⣿⣿⣿⣿⣿⣿⣿⣿⣿⣿⣿⣿⣿⣿⣿⠁⠀⠀⠀⠀⠀⠀⠀⠀⠀⠀⠀⠀⠀⠀⠀⠀⠀⠀⠀⠀⢀⣾⣿⣿⣿⣿⣿⣿⣿⣿⣿⣿⣿⣿⣿⣿⣿⣿⣿⣿⣿⣿⣿⣿⣿⣿⣿⣿⣿⣿⣿⣿⣿⣿⣿⣿⣿⣿⡇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⣿⣿⣿⣿⣿⣿⣿⣿⣿⣿⣿⣿⣿⣿⣿⣿⣿⣿⣿⣿⣿⣿⣿⣿⣿⣿⣿⣿⣿⣿⣧⡄⠀⠀⠀⠀⠀⠀⠀⠀⠀⠀⠀⠀⠀⠀⠀⠀⠀⠀⠀⢠⣿⣿⣿⣿⣿⣿⣿⣿⣿⣿⣿⣿⣿⣿⣿⣿⣿⣿⣿⣿⣿⣿⣿⣿⣿⣿⣿⣿⣿⣿⣿⣿⣿⣿⣿⣿⣿⣿⡇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⣿⣿⣿⣿⣿⣿⣿⣿⣿⣿⣿⣿⣿⣿⣿⣿⣿⣿⣿⣿⣿⣿⣿⣿⣿⣿⣿⣿⣿⠟⠉⠀⠀⠀⠀⠀⠀⠀⠀⠀⠀⠀⠀⠀⠀⠀⠀⠀⠀⠀⠀⠈⣿⣿⣿⣿⣿⣿⣿⣿⣿⣿⣿⣿⣿⣿⣿⣿⣿⣿⣿⣿⣿⣿⣿⣿⣿⣿⣿⣿⣿⣿⣿⣿⣿⣿⣿⣿⣿⣿⡇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⣿⣿⣿⣿⣿⣿⣿⣿⣿⣿⣿⣿⣿⣿⣿⣿⣿⣿⣿⣿⣿⣿⣿⣿⣿⣿⣿⣿⣯⣀⠀⠀⠀⠀⠀⠀⠀⠀⠀⠀⠀⠀⠀⠀⠀⠀⠀⠀⠀⠀⠀⠀⣿⣿⣿⣿⣿⣿⣿⣿⣿⣿⣿⣿⣿⣿⣿⣿⣿⣿⣿⣿⣿⣿⣿⣿⣿⣿⣿⣿⣿⣿⣿⣿⣿⣿⣿⣿⣿⣿⡇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⣿⣿⣿⣿⣿⣿⣿⣿⣿⣿⣿⣿⣿⣿⣿⣿⣿⣿⣿⣿⣿⣿⣿⣿⣿⣿⣿⣿⣿⣿⠇⠀⠀⠀⠀⠀⠀⠀⠀⠀⠀⠀⠀⠀⠀⠀⠀⠀⠀⣤⣴⣿⣿⣿⣿⣿⣿⣿⣿⣿⣿⣿⣿⣿⣿⣿⣿⣿⣿⣿⣿⣿⣿⣿⣿⣿⣿⣿⣿⣿⣿⣿⣿⣿⣿⣿⣿⣿⣿⣿⡇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⣿⣿⣿⣿⣿⣿⣿⣿⣿⣿⣿⣿⣿⣿⣿⣿⣿⣿⣿⣿⣿⣿⣿⣿⣿⣿⣿⣿⣿⣿⠀⠀⠀⠀⠀⠀⠀⠀⠀⠀⠀⠀⠀⠀⠀⣠⣾⠀⠀⢸⣿⣿⣿⣿⣿⣿⣿⣿⣿⣿⣿⣿⣿⣿⣿⣿⣿⣿⣿⣿⣿⣿⣿⣿⣿⣿⣿⣿⣿⣿⣿⣿⣿⣿⣿⣿⣿⣿⣿⣿⡇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⣿⣿⣿⣿⣿⣿⣿⣿⣿⣿⣿⣿⣿⣿⣿⣿⣿⣿⣿⣿⣿⣿⣿⣿⣿⣿⣿⣿⣿⣿⡄⢀⡆⢰⠀⠀⠀⠀⠀⠀⠀⠀⠀⠀⠰⣿⣿⠀⠀⠘⣿⣿⣿⣿⣿⣿⣿⣿⣿⣿⣿⣿⣿⣿⣿⣿⣿⣿⣿⣿⣿⣿⣿⣿⣿⣿⣿⣿⣿⣿⣿⣿⣿⣿⣿⣿⣿⣿⣿⣿⡇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⣿⣿⣿⣿⣿⣿⣿⣿⣿⣿⣿⣿⣿⣿⣿⣿⣿⣿⣿⣿⣿⣿⣿⣿⣿⣿⣿⣿⣿⣿⣿⣸⣇⣿⣇⠀⠀⠀⠀⠀⠀⠀⠀⠀⠀⠀⠹⡇⠀⣿⣿⣿⣿⣿⣿⣿⣿⣿⣿⣿⣿⣿⣿⣿⣿⣿⣿⣿⣿⣿⣿⣿⣿⣿⣿⣿⣿⣿⣿⣿⣿⣿⣿⣿⣿⣿⣿⣿⣿⣿⡇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⣿⣿⣿⣿⣿⣿⣿⣿⣿⣿⣿⣿⣿⣿⣿⣿⣿⣿⣿⣿⣿⣿⣿⣿⣿⣿⣿⣿⣿⣿⣿⣿⣿⣿⣿⡄⠀⠀⠀⠀⠀⠀⠀⠀⠀⠀⠀⠀⢰⣿⣿⣿⡿⠋⠉⠉⠉⠘⠿⣿⣿⣿⣿⣿⣿⣿⣿⣿⣿⣿⣿⣿⣿⣿⣿⣿⣿⣿⣿⣿⣿⣿⣿⣿⣿⣿⣿⣿⣿⣿⡇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⣿⣿⣿⣿⣿⣿⣿⣿⣿⣿⣿⣿⣿⣿⣿⣿⣿⣿⣿⣿⣿⣿⣿⣿⣿⣿⣿⣿⣿⣿⣿⣿⣿⣿⣿⡇⠀⠀⠀⠀⠀⠀⠀⠀⠀⠀⠀⠀⠀⢻⣿⣿⠁⠀⠀⠀⠀⠀⠀⢹⣿⣿⣿⣿⣿⣿⣿⣿⣿⣿⣿⣿⣿⣿⣿⣿⣿⣿⣿⣿⣿⣿⣿⣿⣿⣿⣿⣿⣿⣿⡇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⣿⣿⣿⣿⣿⣿⣿⣿⣿⣿⣿⣿⣿⣿⣿⣿⣿⣿⣿⣿⣿⣿⣿⣿⣿⣿⣿⣿⣿⣿⣿⣿⣿⣿⣿⡇⠀⠀⠀⠀⠀⠀⠀⠀⠀⠀⠀⠀⠀⠀⢿⣿⡀⠀⠀⠀⠀⠀⠀⢸⣿⣿⣿⣿⣿⣿⣿⣿⣿⣿⣿⣿⣿⣿⣿⣿⣿⣿⣿⣿⣿⣿⣿⣿⣿⣿⣿⣿⣿⣿⡇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⣿⣿⣿⣿⣿⣿⣿⣿⣿⣿⣿⣿⣿⣿⣿⣿⣿⣿⣿⣿⣿⣿⣿⣿⣿⣿⣿⣿⣿⣿⣿⣿⣿⣭⣈⡁⠀⠀⠀⠀⠀⠀⠀⠀⠀⠀⠀⠀⠀⠀⠈⠟⠁⠀⠀⠀⠀⠀⢀⣿⣿⣿⣿⣿⣿⣿⣿⣿⣿⣿⣿⣿⣿⣿⣿⣿⣿⣿⣿⣿⣿⣿⣿⣿⣿⣿⣿⣿⣿⣿⡇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⣿⣿⣿⣿⣿⣿⣿⣿⣿⣿⣿⣿⣿⣿⣿⣿⣿⣿⣿⣿⣿⣿⣿⣿⣿⣿⣿⣿⣿⣿⣿⣿⣿⣿⣿⡇⠀⠀⠀⠀⠀⠀⠀⠀⠀⠀⠀⠀⠀⠀⠀⠀⠀⠀⢀⣀⣠⣴⣿⣿⣿⣿⣿⣿⣿⣿⣿⣿⣿⣿⣿⣿⣿⣿⣿⣿⣿⣿⣿⣿⣿⣿⣿⣿⣿⣿⣿⣿⣿⣿⡇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⣿⣿⣿⣿⣿⣿⣿⣿⣿⣿⣿⣿⣿⣿⣿⣿⣿⣿⣿⣿⣿⣿⣿⣿⣿⣿⣿⣿⣿⣿⣿⣿⣿⠃⠀⠀⠀⠀⠀⠀⠀⠀⠀⠀⠀⠀⠀⠀⠀⠀⠀⠀⠀⠀⠀⠀⠀⠀⢀⢸⣦⣿⣿⣿⣿⣿⣿⣿⣿⣿⣿⣿⣿⣿⣿⣿⣿⣿⣿⣿⣿⣿⣿⣿⣿⣿⣿⣿⣿⣿⡇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⣿⣿⣿⣿⣿⣿⣿⣿⣿⣿⣿⣿⣿⣿⣿⣿⣿⣿⣿⣿⣿⣿⣿⣿⣿⣿⣿⣿⣿⣿⣿⣿⣿⣿⡿⠟⠛⠛⠛⢿⣿⣿⣿⣿⣿⣿⣿⣿⣿⣿⣿⣿⣿⣿⣿⣿⣿⣿⣿⣿⣿⣿⣿⣿⣿⣿⣿⣿⣿⣿⣿⣿⣿⣿⣿⣿⣿⣿⣿⣿⣿⣿⣿⣿⣿⣿⣿⣿⣿⣿⡇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⣿⣿⣿⣿⣿⣿⣿⣿⣿⣿⣿⣿⣿⣿⣿⣿⣿⣿⣿⣿⣿⣿⣿⣿⣿⣿⣿⣿⣿⣿⣿⣿⣿⠟⠀⠀⠀⠀⠀⠀⠉⠉⠉⠛⢿⡿⠟⠛⠛⠛⠛⠛⠛⠛⠿⣿⣿⣿⣿⣿⣿⣿⣿⣿⣿⣿⣿⣿⣿⣿⣿⣿⣿⣿⣿⣿⣿⣿⣿⣿⣿⣿⣿⣿⣿⣿⣿⣿⣿⣿⡇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⣿⣿⣿⣿⣿⣿⣿⣿⣿⣿⣿⣿⣿⣿⣿⣿⣿⣿⣿⣿⣿⣿⣿⣿⣿⣿⣿⣿⣿⣿⣿⠋⠀⠀⠀⠀⠀⠀⠀⠀⠀⠀⠀⠀⠀⠀⠀⠀⠀⠀⠀⠀⠀⠀⣰⣿⣿⣿⣿⣿⣿⣿⣿⣿⣿⣿⣿⣿⣿⣿⣿⣿⣿⣿⣿⣿⣿⣿⣿⣿⣿⣿⣿⣿⣿⣿⣿⣿⣿⣿⡇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⣿⣿⣿⣿⣿⣿⣿⣿⣿⣿⣿⣿⣿⣿⣿⣿⣿⣿⣿⣿⣿⣿⣿⣿⣿⣿⣿⣿⣿⣿⡶⠀⠀⠀⠀⠀⠀⠀⠀⠀⠀⠀⠀⠀⠀⠀⠀⠀⠀⠀⠀⠀⣾⣿⣿⣿⣿⣿⣿⣿⣿⣿⣿⣿⣿⣿⣿⣿⣿⣿⣿⣿⣿⣿⣿⣿⣿⣿⣿⣿⣿⣿⣿⣿⣿⣿⣿⣿⣿⣿⡇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⣿⣿⣿⣿⣿⣿⣿⣿⣿⣿⣿⣿⣿⣿⣿⣿⣿⣿⣿⣿⣿⣿⣿⣿⣿⣿⣿⣿⡿⠋⠀⠀⠀⠀⠀⠀⠀⠀⠀⠀⠀⠀⠀⠀⠀⠀⠀⠀⠀⠀⠀⠀⢸⣿⣿⣿⣿⣿⣿⣿⣿⣿⣿⣿⣿⣿⣿⣿⣿⣿⣿⣿⣿⣿⣿⣿⣿⣿⣿⣿⣿⣿⣿⣿⣿⣿⣿⣿⣿⣿⡇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⣿⣿⣿⣿⣿⣿⣿⣿⣿⣿⣿⣿⣿⣿⣿⣿⣿⣿⣿⣿⣿⣿⣿⣿⣿⣿⣿⣿⣧⣀⣀⠀⠀⠀⠀⠀⠀⠀⠀⠀⠀⠀⠀⠀⠀⠀⠀⠀⠀⠀⠀⠀⢸⣿⣿⣿⣿⣿⣿⣿⣿⣿⣿⣿⣿⣿⣿⣿⣿⣿⣿⣿⣿⣿⣿⣿⣿⣿⣿⣿⣿⣿⣿⣿⣿⣿⣿⣿⣿⣿⡇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⣿⣿⣿⣿⣿⣿⣿⣿⣿⣿⣿⣿⣿⣿⣿⣿⣿⣿⣿⣿⣿⣿⣿⣿⣿⣿⣿⣿⣿⣿⠇⠀⠀⠀⠀⠀⠀⠀⠀⠀⠀⠀⠀⠀⠀⠀⠀⠀⠀⢠⣴⣿⣿⣿⣿⣿⣿⣿⣿⣿⣿⣿⣿⣿⣿⣿⣿⣿⣿⣿⣿⣿⣿⣿⣿⣿⣿⣿⣿⣿⣿⣿⣿⣿⣿⣿⣿⣿⣿⣿⡇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⣿⣿⣿⣿⣿⣿⣿⣿⣿⣿⣿⣿⣿⣿⣿⣿⣿⣿⣿⣿⣿⣿⣿⣿⣿⣿⣿⣿⣿⣿⠀⠀⠀⠀⠀⠀⠀⠀⠀⠀⠀⠀⠀⠀⠀⠀⠀⡀⠀⠀⣻⣿⣿⣿⣿⣿⣿⣿⣿⣿⣿⣿⣿⣿⣿⣿⣿⣿⣿⣿⣿⣿⣿⣿⣿⣿⣿⣿⣿⣿⣿⣿⣿⣿⣿⣿⣿⣿⣿⣿⡇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⣿⣿⣿⣿⣿⣿⣿⣿⣿⣿⣿⣿⣿⣿⣿⣿⣿⣿⣿⣿⣿⣿⣿⣿⣿⣿⣿⣿⣿⣿⡄⠀⠀⠀⠀⠀⠀⠀⠀⠀⠀⠀⠀⠀⠀⠀⣶⡇⠀⠀⢸⣿⣿⣿⣿⣿⣿⣿⣿⣿⣿⣿⣿⣿⣿⣿⣿⣿⣿⣿⣿⣿⣿⣿⣿⣿⣿⣿⣿⣿⣿⣿⣿⣿⣿⣿⣿⣿⣿⣿⡇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⣿⣿⣿⣿⣿⣿⣿⣿⣿⣿⣿⣿⣿⣿⣿⣿⣿⣿⣿⣿⣿⣿⣿⣿⣿⣿⣿⣿⣿⣿⡇⠀⣦⠀⡄⠀⠀⠀⠀⠀⠀⠀⠀⠀⠀⢸⣿⡷⠀⠀⢸⣿⣿⣿⣿⣿⣿⣿⣿⣿⣿⣿⣿⣿⣿⣿⣿⣿⣿⣿⣿⣿⣿⣿⣿⣿⣿⣿⣿⣿⣿⣿⣿⣿⣿⣿⣿⣿⣿⣿⡇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⣿⣿⣿⣿⣿⣿⣿⣿⣿⣿⣿⣿⣿⣿⣿⣿⣿⣿⣿⣿⣿⣿⣿⣿⣿⣿⣿⣿⣿⣿⣿⣸⣿⣸⣧⠀⠀⠀⠀⠀⠀⠀⠀⠀⠀⠀⠉⢿⡆⠀⣿⣿⣿⣿⣿⣿⣿⣿⣿⣿⣿⣿⣿⣿⣿⣿⣿⣿⣿⣿⣿⣿⣿⣿⣿⣿⣿⣿⣿⣿⣿⣿⣿⣿⣿⣿⣿⣿⣿⣿⡇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⣿⣿⣿⣿⣿⣿⣿⣿⣿⣿⣿⣿⣿⣿⣿⣿⣿⣿⣿⣿⣿⣿⣿⣿⣿⣿⣿⣿⣿⣿⣿⣿⣿⣿⣿⡆⠀⠀⠀⠀⠀⠀⠀⠀⠀⠀⠀⠀⠁⢰⣿⣿⡿⠋⠉⠉⠉⠘⠿⣿⣿⣿⣿⣿⣿⣿⣿⣿⣿⣿⣿⣿⣿⣿⣿⣿⣿⣿⣿⣿⣿⣿⣿⣿⣿⣿⣿⣿⣿⣿⡇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⣿⣿⣿⣿⣿⣿⣿⣿⣿⣿⣿⣿⣿⣿⣿⣿⣿⣿⣿⣿⣿⣿⣿⣿⣿⣿⣿⣿⣿⣿⣿⣿⣿⣿⣿⡇⠀⠀⠀⠀⠀⠀⠀⠀⠀⠀⠀⠀⠀⠈⣿⣿⠁⠀⠀⠀⠀⠀⠀⠸⣿⣿⣿⣿⣿⣿⣿⣿⣿⣿⣿⣿⣿⣿⣿⣿⣿⣿⣿⣿⣿⣿⣿⣿⣿⣿⣿⣿⣿⣿⡇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⣿⣿⣿⣿⣿⣿⣿⣿⣿⣿⣿⣿⣿⣿⣿⣿⣿⣿⣿⣿⣿⣿⣿⣿⣿⣿⣿⣿⣿⣿⣿⣿⣿⣿⣿⡇⠀⠀⠀⠀⠀⠀⠀⠀⠀⠀⠀⠀⠀⠀⠘⣿⠀⠀⠀⠀⠀⠀⠀⢠⣿⣿⣿⣿⣿⣿⣿⣿⣿⣿⣿⣿⣿⣿⣿⣿⣿⣿⣿⣿⣿⣿⣿⣿⣿⣿⣿⣿⣿⣿⡇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⣿⣿⣿⣿⣿⣿⣿⣿⣿⣿⣿⣿⣿⣿⣿⣿⣿⣿⣿⣿⣿⣿⣿⣿⣿⣿⣿⣿⣿⣿⣿⣿⣿⣯⣉⡁⠀⠀⠀⠀⠀⠀⠀⠀⠀⠀⠀⠀⠀⠀⠀⠘⠁⠀⠀⠀⠀⠀⠀⣼⣿⣿⣿⣿⣿⣿⣿⣿⣿⣿⣿⣿⣿⣿⣿⣿⣿⣿⣿⣿⣿⣿⣿⣿⣿⣿⣿⣿⣿⣿⡇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⣿⣿⣿⣿⣿⣿⣿⣿⣿⣿⣿⣿⣿⣿⣿⣿⣿⣿⣿⣿⣿⣿⣿⣿⣿⣿⣿⣿⣿⣿⣿⣿⣿⡇⠀⠀⠀⠀⠀⠀⠀⠀⠀⠀⠀⠀⠀⠀⠀⠀⠀⠀⠀⠀⠀⠀⠀⠀⠀⡀⣿⣿⣿⣿⣿⣿⣿⣿⣿⣿⣿⣿⣿⣿⣿⣿⣿⣿⣿⣿⣿⣿⣿⣿⣿⣿⣿⣿⣿⣿⡇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⣿⣿⣿⣿⣿⣿⣿⣿⣿⣿⣿⣿⣿⣿⣿⣿⣿⣿⣿⣿⣿⣿⣿⣿⣿⣿⣿⣿⣿⣿⣿⣿⡿⠋⠁⠀⠀⠀⠙⠻⣿⣿⣿⣿⣿⣿⣿⣿⣿⣿⣿⣿⣿⣿⣿⣿⣿⣿⣿⣿⣿⣿⣿⣿⣿⣿⣿⣿⣿⣿⣿⣿⣿⣿⣿⣿⣿⣿⣿⣿⣿⣿⣿⣿⣿⣿⣿⣿⣿⣿⡇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⣿⣿⣿⣿⣿⣿⣿⣿⣿⣿⣿⣿⣿⣿⣿⣿⣿⣿⣿⣿⣿⣿⣿⣿⣿⣿⣿⣿⣿⣿⣿⠟⠀⠀⠀⠀⠀⠀⠀⠀⠁⠀⠉⠉⠙⢿⡿⠛⠋⠉⠉⠉⠉⠉⠉⠉⠛⠻⣿⣿⣿⣿⣿⣿⣿⣿⣿⣿⣿⣿⣿⣿⣿⣿⣿⣿⣿⣿⣿⣿⣿⣿⣿⣿⣿⣿⣿⣿⣿⣿⡇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⣿⣿⣿⣿⣿⣿⣿⣿⣿⣿⣿⣿⣿⣿⣿⣿⣿⣿⣿⣿⣿⣿⣿⣿⣿⣿⣿⣿⣿⣿⠏⠀⠀⠀⠀⠀⠀⠀⠀⠀⠀⠀⠀⠀⠀⠈⠀⠀⠀⠀⠀⠀⠀⠀⠀⠀⠀⢀⣿⣿⣿⣿⣿⣿⣿⣿⣿⣿⣿⣿⣿⣿⣿⣿⣿⣿⣿⣿⣿⣿⣿⣿⣿⣿⣿⣿⣿⣿⣿⣿⡇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⣿⣿⣿⣿⣿⣿⣿⣿⣿⣿⣿⣿⣿⣿⣿⣿⣿⣿⣿⣿⣿⣿⣿⣿⣿⣿⣿⣿⣿⡟⠀⠀⠀⠀⠀⠀⠀⠀⠀⠀⠀⠀⠀⠀⠀⠀⠀⠀⠀⠀⠀⠀⠀⠀⠀⠀⠀⣸⣿⣿⣿⣿⣿⣿⣿⣿⣿⣿⣿⣿⣿⣿⣿⣿⣿⣿⣿⣿⣿⣿⣿⣿⣿⣿⣿⣿⣿⣿⣿⣿⡇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⣿⣿⣿⣿⣿⣿⣿⣿⣿⣿⣿⣿⣿⣿⣿⣿⣿⣿⣿⣿⣿⣿⣿⣿⣿⣿⣿⣿⡁⠀⠀⠀⠀⠀⠀⠀⠀⠀⠀⠀⠀⠀⠀⠀⠀⠀⠀⠀⠀⠀⠀⠀⠀⠀⠀⣴⣿⣿⣿⣿⣿⣿⣿⣿⣿⣿⣿⣿⣿⣿⣿⣿⣿⣿⣿⣿⣿⣿⣿⣿⣿⣿⣿⣿⣿⣿⣿⣿⣿⣿⡇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⣿⣿⣿⣿⣿⣿⣿⣿⣿⣿⣿⣿⣿⣿⣿⣿⣿⣿⣿⣿⣿⣿⣿⣿⣿⣿⣿⣿⡿⠀⠀⠀⠀⠀⠀⠀⠀⠀⠀⠀⠀⠀⠀⠀⠀⠀⠀⠀⠀⠀⠀⠀⠀⠀⢾⣿⣿⣿⣿⣿⣿⣿⣿⣿⣿⣿⣿⣿⣿⣿⣿⣿⣿⣿⣿⣿⣿⣿⣿⣿⣿⣿⣿⣿⣿⣿⣿⣿⣿⣿⡇</a:t>
            </a:r>
            <a:br/>
            <a:r>
              <a:t>⣿⣿⣿⣿⣿⣿⣿⣿⣿⣿⣿⣿⣿⣿⣿⣿⣿⣿⣿⣿⣿⣿⣿⣿⣿⣿⣿⠋⠀⠀⠀⠀⠀⠀⠀⠀⠀⠀⠀⠀⠀⠀⠀⠀⠀⠀⠀⠀⠀⠀⠀⠀⠀⠀⢸⣿⣿⣿⣿⣿⣿⣿⣿⣿⣿⣿⣿⣿⣿⣿⣿⣿⣿⣿⣿⣿⣿⣿⣿⣿⣿⣿⣿⣿⣿⣿⣿⣿⣿⣿⡇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⣿⣿⣿⣿⣿⣿⣿⣿⣿⣿⣿⣿⣿⣿⣿⣿⣿⣿⣿⣿⣿⣿⣿⣿⣿⣿⣿⣄⡀⠀⠀⠀⠀⠀⠀⠀⠀⠀⠀⠀⠀⠀⠀⠀⠀⠀⠀⠀⠀⠀⠀⠀⠀⠀⢸⣿⣿⣿⣿⣿⣿⣿⣿⣿⣿⣿⣿⣿⣿⣿⣿⣿⣿⣿⣿⣿⣿⣿⣿⣿⣿⣿⣿⣿⣿⣿⣿⣿⣿⣿⡇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⣿⣿⣿⣿⣿⣿⣿⣿⣿⣿⣿⣿⣿⣿⣿⣿⣿⣿⣿⣿⣿⣿⣿⣿⣿⣿⣿⣿⣿⡗⠀⠀⠀⠀⠀⠀⠀⠀⠀⠀⠀⠀⠀⠀⠀⠀⠀⠀⠀⠀⠀⠀⠀⢀⣿⣿⣿⣿⣿⣿⣿⣿⣿⣿⣿⣿⣿⣿⣿⣿⣿⣿⣿⣿⣿⣿⣿⣿⣿⣿⣿⣿⣿⣿⣿⣿⣿⣿⣿⣿⡇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⣿⣿⣿⣿⣿⣿⣿⣿⣿⣿⣿⣿⣿⣿⣿⣿⣿⣿⣿⣿⣿⣿⣿⣿⣿⣿⣿⣿⣿⡇⠀⠀⠀⠀⠀⠀⠀⠀⠀⠀⠀⠀⠀⠀⠀⠀⠀⠀⠀⠀⠀⢀⣠⣿⣿⣿⣿⣿⣿⣿⣿⣿⣿⣿⣿⣿⣿⣿⣿⣿⣿⣿⣿⣿⣿⣿⣿⣿⣿⣿⣿⣿⣿⣿⣿⣿⣿⣿⣿⣿⡇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⣿⣿⣿⣿⣿⣿⣿⣿⣿⣿⣿⣿⣿⣿⣿⣿⣿⣿⣿⣿⣿⣿⣿⣿⣿⣿⣿⣿⣿⡀⠀⠀⠀⠀⠀⠀⠀⠀⠀⠀⠀⠀⠀⠀⠀⠀⠀⢀⣆⠀⠀⠀⣿⣿⣿⣿⣿⣿⣿⣿⣿⣿⣿⣿⣿⣿⣿⣿⣿⣿⣿⣿⣿⣿⣿⣿⣿⣿⣿⣿⣿⣿⣿⣿⣿⣿⣿⣿⣿⣿⡇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⣿⣿⣿⣿⣿⣿⣿⣿⣿⣿⣿⣿⣿⣿⣿⣿⣿⣿⣿⣿⣿⣿⣿⣿⣿⣿⣿⣿⣿⡇⠀⠀⠀⠀⠀⠀⠀⠀⠀⠀⠀⠀⠀⠀⠀⠀⠀⢸⣿⠀⠀⠀⢻⣿⣿⣿⣿⣿⣿⣿⣿⣿⣿⣿⣿⣿⣿⣿⣿⣿⣿⣿⣿⣿⣿⣿⣿⣿⣿⣿⣿⣿⣿⣿⣿⣿⣿⣿⣿⣿⡇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⣿⣿⣿⣿⣿⣿⣿⣿⣿⣿⣿⣿⣿⣿⣿⣿⣿⣿⣿⣿⣿⣿⣿⣿⣿⣿⣿⣿⣿⣷⠀⣠⣤⠀⠀⠀⠀⠀⠀⠀⠀⠀⠀⠀⠀⠀⠀⢾⣿⠄⠀⠀⢸⣿⣿⣿⣿⣿⣿⣿⣿⣿⣿⣿⣿⣿⣿⣿⣿⣿⣿⣿⣿⣿⣿⣿⣿⣿⣿⣿⣿⣿⣿⣿⣿⣿⣿⣿⣿⣿⡇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⣿⣿⣿⣿⣿⣿⣿⣿⣿⣿⣿⣿⣿⣿⣿⣿⣿⣿⣿⣿⣿⣿⣿⣿⣿⣿⣿⣿⣿⣿⣠⣿⣿⣠⠄⠀⠀⠀⠀⠀⠀⠀⠀⠀⠀⠀⠀⠈⠻⣷⠀⠀⣿⣿⣿⣿⣿⣿⣿⣿⣿⣿⣿⣿⣿⣿⣿⣿⣿⣿⣿⣿⣿⣿⣿⣿⣿⣿⣿⣿⣿⣿⣿⣿⣿⣿⣿⣿⣿⣿⡇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⣿⣿⣿⣿⣿⣿⣿⣿⣿⣿⣿⣿⣿⣿⣿⣿⣿⣿⣿⣿⣿⣿⣿⣿⣿⣿⣿⣿⣿⣿⣿⣿⣿⣿⠀⠀⠀⠀⠀⠀⠀⠀⠀⠀⠀⠀⠀⠀⠀⠈⠄⢀⣿⣿⠛⠉⠉⠉⠉⠀⠻⢿⣿⣿⣿⣿⣿⣿⣿⣿⣿⣿⣿⣿⣿⣿⣿⣿⣿⣿⣿⣿⣿⣿⣿⣿⣿⣿⣿⣿⡇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⣿⣿⣿⣿⣿⣿⣿⣿⣿⣿⣿⣿⣿⣿⣿⣿⣿⣿⣿⣿⣿⣿⣿⣿⣿⣿⣿⣿⣿⣿⣿⣿⣿⣿⠀⠀⠀⠀⠀⠀⠀⠀⠀⠀⠀⠀⠀⠀⠀⠀⠀⢸⣿⠇⠀⠀⠀⠀⠀⠀⠀⠀⢹⣿⣿⣿⣿⣿⣿⣿⣿⣿⣿⣿⣿⣿⣿⣿⣿⣿⣿⣿⣿⣿⣿⣿⣿⣿⣿⣿⡇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⣿⣿⣿⣿⣿⣿⣿⣿⣿⣿⣿⣿⣿⣿⣿⣿⣿⣿⣿⣿⣿⣿⣿⣿⣿⣿⣿⣿⣿⣿⣿⣿⣿⣿⡄⠀⠀⠀⠀⠀⠀⠀⠀⠀⠀⠀⠀⠀⠀⠀⠀⠈⢻⠀⠀⠀⠀⠀⠀⠀⠀⠀⠀⣿⣿⣿⣿⣿⣿⣿⣿⣿⣿⣿⣿⣿⣿⣿⣿⣿⣿⣿⣿⣿⣿⣿⣿⣿⣿⣿⡇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⣿⣿⣿⣿⣿⣿⣿⣿⣿⣿⣿⣿⣿⣿⣿⣿⣿⣿⣿⣿⣿⣿⣿⣿⣿⣿⣿⣿⣿⣿⣿⣿⣿⡿⠁⠀⠀⠀⠀⠀⠀⠀⠀⠀⠀⠀⠀⠀⠀⠀⠀⠀⠀⠃⠀⠀⠀⠀⠀⠀⠀⠀⢸⣿⣿⣿⣿⣿⣿⣿⣿⣿⣿⣿⣿⣿⣿⣿⣿⣿⣿⣿⣿⣿⣿⣿⣿⣿⣿⣿⡇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⣿⣿⣿⣿⣿⣿⣿⣿⣿⣿⣿⣿⣿⣿⣿⣿⣿⣿⣿⣿⣿⣿⣿⣿⣿⣿⣿⣿⣿⣿⣿⣿⣿⣿⠀⢀⠀⠀⠀⠀⠀⠀⠀⠀⠀⠀⠀⠀⠀⠀⠀⠀⠀⠀⠀⠀⠀⢀⣀⣠⣴⣿⣿⣿⣿⣿⣿⣿⣿⣿⣿⣿⣿⣿⣿⣿⣿⣿⣿⣿⣿⣿⣿⣿⣿⣿⣿⣿⣿⣿⡇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⣿⣿⣿⣿⣿⣿⣿⣿⣿⣿⣿⣿⣿⣿⣿⣿⣿⣿⣿⣿⣿⣿⣿⣿⣿⣿⣿⣿⣿⣿⣿⣿⣿⣿⠀⢸⠆⠀⠀⠀⠀⠀⠀⠀⠀⠀⠀⠀⠀⠀⠀⠀⠀⠀⠀⠀⠹⣿⣿⣿⣿⣿⣿⣿⣿⣿⣿⣿⣿⣿⣿⣿⣿⣿⣿⣿⣿⣿⣿⣿⣿⣿⣿⣿⣿⣿⣿⣿⣿⣿⡇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⣿⣿⣿⣿⣿⣿⣿⣿⣿⣿⣿⣿⣿⣿⣿⣿⣿⣿⣿⣿⣿⣿⣿⣿⣿⣿⣿⣿⣿⣿⣿⣿⣿⣿⠀⠘⠀⠀⠀⠀⠀⠀⠀⠀⠀⠀⠀⠀⠀⠀⠀⠀⠀⠀⠀⠀⠀⠹⣿⣿⣿⣿⣿⣿⣿⣿⣿⣿⣿⣿⣿⣿⣿⣿⣿⣿⣿⣿⣿⣿⣿⣿⣿⣿⣿⣿⣿⣿⣿⣿⡇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⣿⣿⣿⣿⣿⣿⣿⣿⣿⣿⣿⣿⣿⣿⣿⣿⣿⣿⣿⣿⣿⣿⣿⣿⣿⣿⣿⣿⣿⣿⣿⣿⣷⠀⠀⠀⠀⠀⠀⠀⠀⠀⠀⠀⠀⠀⠀⠀⠀⠀⠀⠀⠀⠀⠀⠀⠀⠀⠀⠀⢸⣿⣿⣿⣿⣿⣿⣿⣿⣿⣿⣿⣿⣿⣿⣿⣿⣿⣿⣿⣿⣿⣿⣿⣿⣿⣿⣿⣿⣿⡇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⠀⠀⠀⠀⠀⠀⠀⠀⠀⠀⠀⠀⠀⠀⠀⠀⠀⠀⠀⠀⠀⠀⠀⠀⠀⠀⠀⠀⠀⠀⠀⠀⠀⠀⠀⠀⠀⠀⠀⠀⠀⠀⠀⠀⠀⠀⠀⠀⠀⠀⠀⠀⠀⠀⠀⠀⠀⠀⠀⠀⠀⢀⣠⣤⣤⣤⣀⠀⠀⠀⠀⠀⠀⠀⠀⠀⠀⠀⠀⠀⠀⠀⠀⠀⠀⠀⠀⠀⠀⠀⠀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⠀⠀⠀⠀⠀⠀⠀⠀⠀⠀⠀⠀⠀⠀⠀⠀⠀⠀⠀⠀⠀⠀⠀⠀⠀⠀⠀⠀⠀⠀⠀⠀⠀⠀⠀⠀⠀⠀⠀⠀⠀⠀⠀⠀⠀⠀⠀⠀⠀⠀⠀⠀⠀⠀⠀⠀⠀⠀⠀⠀⣰⣿⣿⣿⣿⡟⠛⠻⠶⠖⠀⠀⠀⠀⠀⠀⠀⠀⠀⠀⠀⠀⠀⠀⠀⠀⠀⠀⠀⠀⠀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⠀⠀⠀⠀⠀⠀⠀⠀⠀⠀⠀⠀⠀⠀⠀⠀⠀⠀⠀⠀⠀⠀⠀⠀⠀⠀⠀⠀⠀⠀⠀⠀⠀⠀⠀⠀⠀⠀⠀⠀⠀⠀⠀⠀⠀⠀⠀⠀⠀⠀⠀⠀⠀⠀⠈⣳⣤⣤⣶⣿⣿⣿⣿⣿⣿⣷⣀⠀⠀⠀⠀⠀⠀⠀⠀⠀⠀⠀⠀⠀⠀⠀⠀⠀⠀⠀⠀⠀⠀⠀⠀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⠀⠀⠀⠀⠀⠀⠀⠀⠀⠀⠀⠀⠀⠀⠀⠀⠀⠀⠀⠀⠀⠀⠀⠀⠀⠀⠀⠀⠀⠀⠀⠀⠀⠀⠀⠀⠀⠀⠀⠀⠀⠀⠀⠀⠀⠀⠀⠀⠀⠀⠀⠀⠀⠀⠘⠛⠿⢿⣿⣿⣿⣿⣿⣿⣿⣿⣿⣿⣿⣶⣶⣾⣾⠖⠀⠀⠀⠀⠀⠀⠀⠀⠀⠀⠀⠀⠀⠀⠀⠀⠀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⠀⠀⠀⠀⠀⠀⠀⠀⠀⠀⠀⠀⠀⠀⠀⠀⠀⠀⠀⠀⠀⠀⠀⠀⠀⠀⠀⠀⠀⠀⠀⠀⠀⠀⠀⠀⠀⠀⠀⠀⠀⠀⠀⠀⠀⠀⠀⠀⠀⠀⠀⠀⠀⠀⠀⠀⠀⠀⠀⣉⣿⣿⣿⣿⣿⣿⣿⣿⣿⣿⣿⣿⠟⠋⠀⠀⠀⠀⠀⠀⠀⠀⠀⠀⠀⠀⠀⠀⠀⠀⠀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⠀⠀⠀⠀⠀⠀⠀⠀⠀⠀⠀⠀⠀⠀⠀⠀⠀⠀⠀⠀⠀⠀⠀⠀⠀⠀⠀⠀⠀⠀⠀⠀⠀⠀⠀⠀⠀⠀⠀⠀⠀⠀⠀⠀⠀⠀⠀⠀⠀⠀⠀⠀⠀⠀⠀⠀⠀⠀⠸⣿⣿⣱⣿⣿⣿⣿⣿⣿⣿⣿⣤⠄⠀⠀⠀⠀⠀⠀⠀⠀⠀⠀⠀⠀⠀⠀⠀⠀⠀⠀⠀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⠀⠀⠀⠀⠀⠀⠀⠀⠀⠀⠀⠀⠀⠀⠀⠀⠀⠀⠀⠀⠀⠀⠀⠀⠀⠀⠀⠀⠀⠀⠀⠀⠀⠀⠀⠀⠀⠀⠀⠀⠀⠀⠀⠀⠀⠀⠀⠀⠀⠀⠀⠀⠀⠀⠀⠀⠀⠀⠀⠀⢸⣿⣿⣿⣿⣿⣿⡟⣼⡍⠀⠀⠀⠀⠀⠀⠀⠀⠀⠀⠀⠀⠀⠀⠀⠀⠀⠀⠀⠀⠀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⠀⠀⠀⠀⠀⠀⠀⠀⠀⠀⠀⠀⠀⠀⠀⠀⠀⠀⠀⠀⠀⠀⠀⠀⠀⠀⠀⠀⠀⠀⠀⠀⠀⠀⠀⠀⠀⠀⠀⠀⠀⠀⠀⠀⠀⠀⠀⠀⠀⠀⠀⠀⠀⠀⠀⠀⠀⠀⠀⠀⢸⣿⢿⣿⣿⣿⣿⣷⣿⣷⣶⣿⣿⡇⠀⠀⠀⠀⠀⠀⠀⠀⠀⠀⠀⠀⠀⠀⠀⠀⠀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⠀⠀⠀⠀⠀⠀⠀⠀⠀⠀⠀⠀⠀⠀⠀⠀⠀⠀⠀⠀⠀⠀⠀⠀⠀⠀⠀⠀⠀⠀⠀⠀⠀⠀⠀⠀⠀⠀⠀⠀⠀⠀⠀⠀⠀⠀⠀⠀⠀⠀⠀⠀⠀⠀⠀⠀⠀⠀⠀⠀⠀⠀⣾⡿⣿⣿⣿⣿⣿⣿⣿⣿⣿⣧⣤⣤⣤⣴⣆⠀⠀⠀⠀⠀⠀⠀⠀⠀⠀⠀⠀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⠀⠀⠀⠀⠀⠀⠀⠀⠀⠀⠀⠀⠀⠀⠀⠀⠀⠀⠀⠀⠀⠀⠀⠀⠀⠀⠀⠀⠀⠀⠀⠀⠀⠀⠀⠀⠀⠀⠀⠀⠀⠀⠀⠀⠀⠀⠀⠀⠀⠀⠀⠀⠀⠀⠀⠀⠀⠀⠀⠀⢀⣾⡟⢁⣿⣿⣿⣿⣿⣿⣷⣭⣋⣉⠉⣉⣉⠉⣉⣁⣠⣤⣴⣶⣶⣾⣿⣿⣿⣿⡇</a:t>
            </a:r>
            <a:br/>
            <a:r>
              <a:t>⠀⠀⠀⠀⠀⠀⠀⠀⠀⠀⠀⠀⠀⠀⠀⠀⠀⠀⠀⠀⠀⠀⠀⠀⠀⠀⠀⠀⠀⠀⠀⠀⠀⠀⠀⠀⠀⠀⠀⠀⠀⠀⣀⣀⡀⠀⠀⠀⠀⠀⠀⠀⠀⠀⠀⠀⠀⠀⠀⣠⣿⣏⣴⣿⣿⣿⣿⣿⣿⣿⣿⣿⣿⣿⣿⣿⣿⣿⣿⣿⣿⣿⣿⣿⣿⣿⣿⣿⣿⣿⡇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⠀⠀⠀⠀⠀⠀⠀⠀⠀⠀⠀⠀⠀⠀⠀⠀⠀⠀⠀⠀⠀⠀⠀⠀⠀⠀⠀⠀⠀⠀⠀⠀⠀⠀⠀⠀⠀⠀⠀⠀⠀⠀⠛⠿⠿⣿⣿⣿⣿⣿⣿⣶⣶⣶⣶⣶⣶⣶⣾⣿⣿⣿⣿⣿⣿⣿⣿⣿⣿⣿⣿⣿⣿⣿⣿⣿⣿⣿⣿⣿⣿⣿⣿⣿⣿⣿⣿⣿⣿⣿⡇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⠀⠀⠀⠀⠀⠀⠀⠀⠀⠀⠀⠀⠀⠀⠀⠀⠀⠀⠀⠀⠀⠀⠀⠀⠀⠀⠀⠀⠀⠀⠀⠀⠀⠀⠀⠀⠀⠀⠀⠀⠀⠀⠀⠀⠀⠘⠉⠋⠉⠛⠻⠿⣦⣤⠀⠉⠉⠉⠉⢩⣿⣿⣿⣿⣿⣿⣿⣿⣿⣿⣿⠛⠿⠿⢿⣿⣿⣿⣿⣿⣿⣿⣿⣿⣿⣿⣿⣿⣿⣿⡇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⠀⠀⠀⠀⠀⠀⠀⠀⠀⠀⠀⠀⠀⠀⠀⠀⠀⠀⠀⠀⠀⠀⠀⠀⠀⠀⠀⠀⠀⠀⠀⠀⠀⠀⠀⠀⠀⠀⠀⠀⠀⠀⠀⠀⠀⠀⠀⠀⠀⠀⠀⠀⠀⠀⠀⠀⠀⠀⠀⠈⠉⠉⠉⠁⠀⠈⠀⠸⣿⣿⣿⠀⠀⠀⠀⠉⠛⠛⠿⠿⠿⢿⣿⣿⣿⣿⣿⣿⣿⣿⡇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⠀⠀⠀⠀⠀⠀⠀⠀⠀⠀⠀⠀⠀⠀⠀⠀⠀⠀⠀⠀⠀⠀⠀⠀⠀⠀⠀⠀⠀⠀⠀⠀⠀⠀⠀⠀⠀⠀⠀⠀⠀⠀⠀⠀⠀⠀⠀⠀⠀⠀⠀⠀⠀⠀⠀⠀⠀⠀⠀⠀⠀⠀⠀⠀⠀⠀⠀⠀⠹⣿⣿⠀⠀⠀⠀⠀⠀⠀⠀⠀⠀⠀⠀⠀⠈⠉⠉⠛⢿⠿⡇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⣿⣿⣿⣿⣿⣿⣿⣿⣿⣿⣿⣿⣿⣿⣿⣿⣿⣿⣿⣿⣿⣿⣿⣿⣿⣿⣿⣿⣿⣿⠟⠀⠀⠀⠀⠀⠀⠀⠈⠻⣿⣿⣿⣿⣿⣿⣿⣿⣿⣿⣿⣿⣿⣿⣿⣿⣿⣿⣿⣿⣿⣿⣿⣿⣿⣿⣿⣿⣿⣿⣿⣿⣿⣿⣿⣿⣿⣿⣿⣿⣿⣿⣿⣿⣿⣿⣿⣿⣿⣿⡇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⣿⣿⣿⣿⣿⣿⣿⣿⣿⣿⣿⣿⣿⣿⣿⣿⣿⣿⣿⣿⣿⣿⣿⣿⣿⣿⣿⣿⣿⠇⠀⠀⠀⠀⠀⠀⠀⠀⠀⠀⠀⠀⠀⠀⠈⠙⣿⠟⠋⠉⠉⠁⠀⠀⠀⠀⠀⠀⠉⠉⢻⣿⣿⣿⣿⣿⣿⣿⣿⣿⣿⣿⣿⣿⣿⣿⣿⣿⣿⣿⣿⣿⣿⣿⣿⣿⣿⣿⣿⣿⡇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⣿⣿⣿⣿⣿⣿⣿⣿⣿⣿⣿⣿⣿⣿⣿⣿⣿⣿⣿⣿⣿⣿⣿⣿⣿⣿⣿⣿⠏⠀⠀⠀⠀⠀⠀⠀⠀⠀⠀⠀⠀⠀⠀⠀⠀⠀⠈⠀⠀⠀⠀⠀⠀⠀⠀⠀⠀⠀⠀⠀⢸⣿⣿⣿⣿⣿⣿⣿⣿⣿⣿⣿⣿⣿⣿⣿⣿⣿⣿⣿⣿⣿⣿⣿⣿⣿⣿⣿⣿⣿⡇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⣿⣿⣿⣿⣿⣿⣿⣿⣿⣿⣿⣿⣿⣿⣿⣿⣿⣿⣿⣿⣿⣿⣿⣿⣿⣿⣦⠀⠀⠀⠀⠀⠀⠀⠀⠀⠀⠀⠀⠀⠀⠀⠀⠀⠀⠀⠀⠀⠀⠀⠀⠀⠀⠀⠀⠀⢀⣼⣿⣿⣿⣿⣿⣿⣿⣿⣿⣿⣿⣿⣿⣿⣿⣿⣿⣿⣿⣿⣿⣿⣿⣿⣿⣿⣿⣿⣿⣿⣿⣿⡇</a:t>
            </a:r>
            <a:br/>
            <a:r>
              <a:t>⣿⣿⣿⣿⣿⣿⣿⣿⣿⣿⣿⣿⣿⣿⣿⣿⣿⣿⣿⣿⣿⣿⣿⣿⣿⣿⠟⠁⠀⠀⠀⠀⠀⠀⠀⠀⠀⠀⠀⠀⠀⠀⠀⠀⠀⠀⠀⠀⠀⠀⠀⠀⠀⠀⠀⠀⣿⣿⣿⣿⣿⣿⣿⣿⣿⣿⣿⣿⣿⣿⣿⣿⣿⣿⣿⣿⣿⣿⣿⣿⣿⣿⣿⣿⣿⣿⣿⣿⣿⣿⡇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⣿⣿⣿⣿⣿⣿⣿⣿⣿⣿⣿⣿⣿⣿⣿⣿⣿⣿⣿⣿⣿⣿⣿⣿⣿⣦⡀⠀⠀⠀⠀⠀⠀⠀⠀⠀⠀⠀⠀⠀⠀⠀⠀⠀⠀⠀⠀⠀⠀⠀⠀⠀⠀⠀⠀⠀⣼⣿⣿⣿⣿⣿⣿⣿⣿⣿⣿⣿⣿⣿⣿⣿⣿⣿⣿⣿⣿⣿⣿⣿⣿⣿⣿⣿⣿⣿⣿⣿⣿⣿⡇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⣿⣿⣿⣿⣿⣿⣿⣿⣿⣿⣿⣿⣿⣿⣿⣿⣿⣿⣿⣿⣿⣿⣿⣿⣿⣿⣿⣷⠀⠀⠀⠀⠀⠀⠀⠀⠀⠀⠀⠀⠀⠀⠀⠀⠀⠀⠀⠀⠀⠀⠀⠀⠀⠀⠀⢠⣿⣿⣿⣿⣿⣿⣿⣿⣿⣿⣿⣿⣿⣿⣿⣿⣿⣿⣿⣿⣿⣿⣿⣿⣿⣿⣿⣿⣿⣿⣿⣿⣿⣿⡇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⣿⣿⣿⣿⣿⣿⣿⣿⣿⣿⣿⣿⣿⣿⣿⣿⣿⣿⣿⣿⣿⣿⣿⣿⣿⣿⣿⣿⠀⠀⠀⠀⠀⠀⠀⠀⠀⠀⠀⠀⠀⠀⠀⠀⠀⠀⠀⠀⠀⠀⠀⠀⠀⠀⣠⣿⣿⣿⣿⣿⣿⣿⣿⣿⣿⣿⣿⣿⣿⣿⣿⣿⣿⣿⣿⣿⣿⣿⣿⣿⣿⣿⣿⣿⣿⣿⣿⣿⣿⣿⡇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⣿⣿⣿⣿⣿⣿⣿⣿⣿⣿⣿⣿⣿⣿⣿⣿⣿⣿⣿⣿⣿⣿⣿⣿⣿⣿⣿⡏⠀⠀⠀⠀⠀⠀⠀⠀⠀⠀⠀⠀⠀⠀⠀⠀⠀⠀⠀⠀⠀⠀⠀⠀⢰⣿⣿⣿⣿⣿⣿⣿⣿⣿⣿⣿⣿⣿⣿⣿⣿⣿⣿⣿⣿⣿⣿⣿⣿⣿⣿⣿⣿⣿⣿⣿⣿⣿⣿⣿⣿⣿⡇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⣿⣿⣿⣿⣿⣿⣿⣿⣿⣿⣿⣿⣿⣿⣿⣿⣿⣿⣿⣿⣿⣿⣿⣿⣿⣿⣿⡇⠀⠀⠀⠀⠀⠀⠀⠀⠀⠀⠀⠀⠀⠀⠀⠀⠀⠀⠀⠀⠀⠀⠀⠀⠈⢻⣿⣿⣿⣿⣿⣿⣿⣿⣿⣿⣿⣿⣿⣿⣿⣿⣿⣿⣿⣿⣿⣿⣿⣿⣿⣿⣿⣿⣿⣿⣿⣿⣿⣿⣿⣿⡇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⣿⣿⣿⣿⣿⣿⣿⣿⣿⣿⣿⣿⣿⣿⣿⣿⣿⣿⣿⣿⣿⣿⣿⣿⣿⣿⣿⣿⡄⠀⠀⠀⠀⠀⠀⠀⠀⠀⠀⠀⠀⠀⠀⠀⠀⠀⠀⠀⠀⡇⠀⠀⠀⢸⣿⣿⣿⣿⣿⣿⣿⣿⣿⣿⣿⣿⣿⣿⣿⣿⣿⣿⣿⣿⣿⣿⣿⣿⣿⣿⣿⣿⣿⣿⣿⣿⣿⣿⣿⣿⡇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⣿⣿⣿⣿⣿⣿⣿⣿⣿⣿⣿⣿⣿⣿⣿⣿⣿⣿⣿⣿⣿⣿⣿⣿⣿⣿⣿⣿⠇⠀⠀⠀⠀⠀⠀⠀⠀⠀⠀⠀⠀⠀⠀⠀⠀⠀⠀⠀⢸⣿⠀⠀⠀⠸⣿⣿⣿⣿⣿⣿⣿⣿⣿⣿⣿⣿⣿⣿⣿⣿⣿⣿⣿⣿⣿⣿⣿⣿⣿⣿⣿⣿⣿⣿⣿⣿⣿⣿⣿⣿⡇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⣿⣿⣿⣿⣿⣿⣿⣿⣿⣿⣿⣿⣿⣿⣿⣿⣿⣿⣿⣿⣿⣿⣿⣿⣿⣿⣿⣿⣧⠀⢀⣴⡇⠀⠀⠀⠀⠀⠀⠀⠀⠀⠀⠀⠀⠀⠀⠀⠻⣿⠀⠀⠀⠀⣿⣿⣿⣿⣿⣿⣿⣿⣿⣿⣿⣿⣿⣿⣿⣿⣿⣿⣿⣿⣿⣿⣿⣿⣿⣿⣿⣿⣿⣿⣿⣿⣿⣿⣿⣿⡇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⣿⣿⣿⣿⣿⣿⣿⣿⣿⣿⣿⣿⣿⣿⣿⣿⣿⣿⣿⣿⣿⣿⣿⣿⣿⣿⣿⣿⣷⣤⣿⣿⡇⠀⠀⠀⠀⠀⠀⠀⠀⠀⠀⠀⠀⠀⠀⠀⠀⠘⢷⠀⠀⢸⣿⣿⣿⣿⣿⣿⣿⣿⣿⣿⣿⣿⣿⣿⣿⣿⣿⣿⣿⣿⣿⣿⣿⣿⣿⣿⣿⣿⣿⣿⣿⣿⣿⣿⣿⣿⡇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⣿⣿⣿⣿⣿⣿⣿⣿⣿⣿⣿⣿⣿⣿⣿⣿⣿⣿⣿⣿⣿⣿⣿⣿⣿⣿⣿⣿⣿⣿⣿⣿⠁⠀⠀⠀⠀⠀⠀⠀⠀⠀⠀⠀⠀⠀⠀⠀⠀⠀⠈⠀⠀⣸⣿⡿⠛⠉⠉⠉⠉⠉⠹⢿⣿⣿⣿⣿⣿⣿⣿⣿⣿⣿⣿⣿⣿⣿⣿⣿⣿⣿⣿⣿⣿⣿⣿⣿⣿⣿⡇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⣿⣿⣿⣿⣿⣿⣿⣿⣿⣿⣿⣿⣿⣿⣿⣿⣿⣿⣿⣿⣿⣿⣿⣿⣿⣿⣿⣿⣿⣿⣿⣿⠀⠀⠀⠀⠀⠀⠀⠀⠀⠀⠀⠀⠀⠀⠀⠀⠀⠀⠀⠀⠀⣿⣿⠀⠀⠀⠀⠀⠀⠀⠀⠀⠈⢻⣿⣿⣿⣿⣿⣿⣿⣿⣿⣿⣿⣿⣿⣿⣿⣿⣿⣿⣿⣿⣿⣿⣿⣿⡇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⣿⣿⣿⣿⣿⣿⣿⣿⣿⣿⣿⣿⣿⣿⣿⣿⣿⣿⣿⣿⣿⣿⣿⣿⣿⣿⣿⣿⣿⣿⣿⣿⡇⠀⠀⠀⠀⠀⠀⠀⠀⠀⠀⠀⠀⠀⠀⠀⠀⠀⠀⠀⠀⢻⡇⠀⠀⠀⠀⠀⠀⠀⠀⠀⠀⠀⣿⣿⣿⣿⣿⣿⣿⣿⣿⣿⣿⣿⣿⣿⣿⣿⣿⣿⣿⣿⣿⣿⣿⣿⡇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⣿⣿⣿⣿⣿⣿⣿⣿⣿⣿⣿⣿⣿⣿⣿⣿⣿⣿⣿⣿⣿⣿⣿⣿⣿⣿⣿⣿⣿⣿⣿⣿⡇⠀⠀⠀⠀⠀⠀⠀⠀⠀⠀⠀⠀⠀⠀⠀⠀⠀⠀⠀⠀⠀⠁⠀⠀⠀⠀⠀⠀⠀⠀⠀⠀⢀⣿⣿⣿⣿⣿⣿⣿⣿⣿⣿⣿⣿⣿⣿⣿⣿⣿⣿⣿⣿⣿⣿⣿⣿⡇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⣿⣿⣿⣿⣿⣿⣿⣿⣿⣿⣿⣿⣿⣿⣿⣿⣿⣿⣿⣿⣿⣿⣿⣿⣿⣿⣿⣿⣿⣿⣿⣿⡇⠀⠀⠀⠀⠀⠀⠀⠀⠀⠀⠀⠀⠀⠀⠀⠀⠀⠀⠀⠀⠀⠀⠀⠀⠀⠀⠀⠀⠀⠀⠀⣠⣿⣿⣿⣿⣿⣿⣿⣿⣿⣿⣿⣿⣿⣿⣿⣿⣿⣿⣿⣿⣿⣿⣿⣿⣿⡇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⣿⣿⣿⣿⣿⣿⣿⣿⣿⣿⣿⣿⣿⣿⣿⣿⣿⣿⣿⣿⣿⣿⣿⣿⣿⣿⣿⣿⣿⣿⣿⣿⠁⠀⠀⠀⠀⠀⠀⠀⠀⠀⠀⠀⠀⠀⠀⠀⠀⠀⠀⠀⠀⠀⠀⠀⠀⠀⠀⠀⣀⣀⣠⣴⣿⣿⣿⣿⣿⣿⣿⣿⣿⣿⣿⣿⣿⣿⣿⣿⣿⣿⣿⣿⣿⣿⣿⣿⣿⣿⡇</a:t>
            </a:r>
            <a:br/>
            <a:r>
              <a:t>⣿⣿⣿⣿⣿⣿⣿⣿⣿⣿⣿⣿⣿⣿⣿⣿⣿⣿⣿⣿⣿⣿⣿⣿⣿⣿⣿⣿⣿⣿⣿⣿⡄⠀⣶⡄⠀⠀⠀⠀⠀⠀⠀⠀⠀⠀⠀⠀⠀⠀⠀⠀⠀⠀⠀⠀⠀⠘⢿⣿⣿⣿⣿⣿⣿⣿⣿⣿⣿⣿⣿⣿⣿⣿⣿⣿⣿⣿⣿⣿⣿⣿⣿⣿⣿⣿⣿⣿⣿⣿⡇</a:t>
            </a:r>
            <a:br/>
            <a:r>
              <a:t>⣿⣿⣿⣿⣿⣿⣿⣿⣿⣿⣿⣿⣿⣿⣿⣿⣿⣿⣿⣿⣿⣿⣿⣿⣿⣿⣿⣿⣿⣿⣿⣿⡁⠀⠈⠁⠀⠀⠀⠀⠀⠀⠀⠀⠀⠀⠀⠀⠀⠀⠀⠀⠀⠀⠀⠀⠀⠀⠈⢿⣿⣿⣿⣿⣿⣿⣿⣿⣿⣿⣿⣿⣿⣿⣿⣿⣿⣿⣿⣿⣿⣿⣿⣿⣿⣿⣿⣿⣿⣿⡇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⣿⣿⣿⣿⣿⣿⣿⣿⣿⣿⣿⣿⣿⣿⣿⣿⣿⣿⣿⣿⣿⣿⣿⣿⣿⣿⣿⣿⣿⣿⣿⣟⠀⠀⠀⠀⠀⠀⠀⠀⠀⠀⠀⠀⠀⠀⠀⠀⠀⠀⠀⠀⠀⠀⠀⠀⠀⠀⠀⠈⣿⣿⣿⣿⣿⣿⣿⣿⣿⣿⣿⣿⣿⣿⣿⣿⣿⣿⣿⣿⣿⣿⣿⣿⣿⣿⣿⣿⣿⣿⡇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⣿⣿⣿⣿⣿⣿⣿⣿⣿⣿⣿⣿⣿⣿⣿⣿⣿⣿⣿⣿⣿⣿⣿⣿⣿⣿⣿⣿⣿⣿⣿⣿⡇⠀⠘⠀⠀⠀⠀⠀⠀⠀⠀⠀⠀⠀⠀⠀⠀⠀⠀⠀⠀⠀⠀⠀⠀⠀⠀⠀⢸⣿⣿⣿⣿⣿⣿⣿⣿⣿⣿⣿⣿⣿⣿⣿⣿⣿⣿⣿⣿⣿⣿⣿⣿⣿⣿⣿⣿⣿⡇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⣿⣿⣿⣿⣿⣿⣿⣿⣿⣿⣿⣿⣿⣿⣿⣿⣿⣿⣿⣿⣿⣿⣿⣿⣿⣿⣿⣿⣿⣿⣿⣿⠇⠀⠀⠀⠀⠀⠀⠀⠀⠀⠀⠀⠀⠀⠀⠀⠀⠀⠀⠀⠀⠀⠀⠀⠀⠀⠀⠀⠀⢸⣿⣿⣿⣿⣿⣿⣿⣿⣿⣿⣿⣿⣿⣿⣿⣿⣿⣿⣿⣿⣿⣿⣿⣿⣿⣿⣿⣿⡇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⣿⣿⣿⣿⣿⣿⣿⣿⣿⣿⣿⣿⣿⣿⣿⣿⣿⣿⣆⠀⠀⠀⠀⠀⠀⠀⠀⠀⠀⠀⠀⠀⠀⠀⠀⠀⠀⠀⠀⠀⠀⠀⠀⠀⠀⠀⠀⠀⠀⠀⠀⠀⠀⠀⠀⠀⠀⠀⠀⠀⠀⠀⠀⠀⠀⠀⣰⣿⣿⣿⣿⣿⣿⣿⣿⣿⣿⣿⣿⣿⣿⣿⣿⣿⣿⣿⣿⣿⣿⣿⡇</a:t>
            </a:r>
            <a:br/>
            <a:r>
              <a:t>⣿⣿⣿⣿⣿⣿⣿⣿⣿⣿⣿⣿⣿⣿⣿⣿⣿⣿⣿⣧⡀⠀⠀⠀⠀⠀⠀⠀⠀⠀⠀⠀⠀⠀⠀⠀⠀⠀⠀⠀⠀⠀⠀⠀⠀⠀⠀⠀⠀⠀⠀⠀⠀⠀⠀⠀⠀⠀⠀⠀⠀⠀⠀⠀⠀⣰⣿⣿⣿⣿⣿⣿⣿⣿⣿⣿⣿⣿⣿⣿⣿⣿⣿⣿⣿⣿⣿⣿⣿⣿⡇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⣿⣿⣿⣿⣿⣿⣿⣿⣿⣿⣿⣿⣿⣿⣿⣿⣿⣿⣿⡟⠀⠀⠀⠀⠀⠀⠀⠀⠀⠀⠀⠀⠀⠀⠀⠀⠀⠀⠀⠀⠀⠀⠀⠀⠀⠀⠀⠀⠀⠀⠀⠀⠀⠀⠀⠀⠀⠀⠀⠀⠀⠀⠀⢀⣾⣿⣿⣿⣿⣿⣿⣿⣿⣿⣿⣿⣿⣿⣿⣿⣿⣿⣿⣿⣿⣿⣿⣿⣿⣿⡇</a:t>
            </a:r>
            <a:br/>
            <a:r>
              <a:t>⣿⣿⣿⣿⣿⣿⣿⣿⣿⣿⣿⣿⣿⣿⣿⣿⣿⣿⡟⠀⠀⠀⠀⠀⠀⠀⠀⠀⠀⠀⠀⠀⠀⠀⠀⠀⠀⠀⠀⠀⠀⠀⠀⠀⠀⠀⠀⠀⠀⠀⠀⠀⠀⠀⠀⠀⠀⠀⠀⠀⠀⠀⠀⣿⣿⣿⣿⣿⣿⣿⣿⣿⣿⣿⣿⣿⣿⣿⣿⣿⣿⣿⣿⣿⣿⣿⣿⣿⣿⣿⡇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⣿⣿⣿⣿⣿⣿⣿⣿⣿⣿⣿⣿⣿⣿⣿⣿⣿⣿⣷⡀⠀⠀⠀⠀⠀⠀⠀⠀⠀⠀⠀⠀⠀⠀⠀⠀⠀⠀⠀⠀⠀⠀⠀⠀⠀⠀⠀⠀⠀⠀⠀⠀⠀⠀⠀⠀⠀⠀⠀⠀⠀⠀⠀⣿⣿⣿⣿⣿⣿⣿⣿⣿⣿⣿⣿⣿⣿⣿⣿⣿⣿⣿⣿⣿⣿⣿⣿⣿⣿⣿⡇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⣿⣿⣿⣿⣿⣿⣿⣿⣿⣿⣿⣿⣿⣿⣿⣿⣿⣿⣿⣿⣦⠀⠀⠀⠀⠀⠀⠀⠀⠀⠀⠀⠀⠀⠀⠀⠀⠀⠀⠀⠀⠀⠀⠀⠀⠀⠀⠀⠀⠀⠀⠀⠀⠀⠀⠀⠀⠀⠀⠀⠀⠀⠀⣿⣿⣿⣿⣿⣿⣿⣿⣿⣿⣿⣿⣿⣿⣿⣿⣿⣿⣿⣿⣿⣿⣿⣿⣿⣿⣿⡇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⣿⣿⣿⣿⣿⣿⣿⣿⣿⣿⣿⣿⣿⣿⣿⣿⣿⣿⣿⣿⣿⣧⠀⠀⠀⠀⠀⠀⠀⠀⠀⠀⠀⠀⠀⠀⠀⠀⠀⠀⠀⠀⠀⠀⠀⠀⠀⠀⠀⠀⠀⠀⠀⠀⠀⠀⠀⠀⠀⠀⠀⠀⢸⣿⣿⣿⣿⣿⣿⣿⣿⣿⣿⣿⣿⣿⣿⣿⣿⣿⣿⣿⣿⣿⣿⣿⣿⣿⣿⣿⡇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⣿⣿⣿⣿⣿⣿⣿⣿⣿⣿⣿⣿⣿⣿⣿⣿⣿⣿⣿⣿⣿⡇⠀⠀⠀⠀⠀⠀⠀⠀⠀⠀⠀⠀⠀⠀⠀⠀⠀⠀⠀⠀⠀⠀⠀⠀⠀⠀⠀⠀⠀⠀⠀⠀⠀⠀⠀⠀⠀⡀⣠⣿⣿⣿⣿⣿⣿⣿⣿⣿⣿⣿⣿⣿⣿⣿⣿⣿⣿⣿⣿⣿⣿⣿⣿⣿⣿⣿⣿⣿⡇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⣿⣿⣿⣿⣿⣿⣿⣿⣿⣿⣿⣿⣿⣿⣿⣿⣿⣿⣿⣿⣿⡇⠀⠀⠀⠀⠀⠀⠀⠀⠀⠀⠀⠀⠀⠀⠀⠀⠀⠀⠀⠀⠀⠀⠀⠀⠀⠀⠀⠀⠀⠀⠀⠀⠀⠀⠀⣰⣿⣾⣿⣿⣿⣿⣿⣿⣿⣿⣿⣿⣿⣿⣿⣿⣿⣿⣿⣿⣿⣿⣿⣿⣿⣿⣿⣿⣿⣿⣿⣿⡇</a:t>
            </a:r>
            <a:br/>
            <a:r>
              <a:t>⣿⣿⣿⣿⣿⣿⣿⣿⣿⣿⣿⣿⣿⣿⣿⣿⣿⣿⣿⣿⣿⣇⠀⠀⠀⠀⠀⠀⠀⠀⠀⠀⠀⠀⠀⠀⠀⠀⠀⠀⠀⠀⠀⠀⠀⠀⠀⠀⠀⠀⠀⠀⠀⠀⠀⠀⠀⢿⣿⣿⣿⣿⣿⣿⣿⣿⣿⣿⣿⣿⣿⣿⣿⣿⣿⣿⣿⣿⣿⣿⣿⣿⣿⣿⣿⣿⣿⣿⣿⣿⡇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⣿⣿⣿⣿⣿⣿⣿⣿⣿⣿⣿⣿⣿⣿⣿⣿⣿⣿⣿⣿⣿⣿⡆⠀⠀⠀⠀⠀⠀⠀⠀⠀⠀⠀⠀⠀⠀⠀⠀⠀⠀⠀⠀⠀⠀⠀⠀⠀⠀⠀⠀⠀⠀⠀⠀⠀⠀⠀⣿⣿⣿⣿⣿⣿⣿⣿⣿⣿⣿⣿⣿⣿⣿⣿⣿⣿⣿⣿⣿⣿⣿⣿⣿⣿⣿⣿⣿⣿⣿⣿⡇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⣿⣿⣿⣿⣿⣿⣿⣿⣿⣿⣿⣿⣿⣿⣿⣿⣿⣿⣿⣿⣿⣿⣿⣦⡀⠀⠀⠀⠀⠀⠀⠀⠀⠀⠀⠀⠀⠀⠀⠀⠀⠀⠀⠀⠀⠀⠀⠀⠀⠀⠀⠀⠀⠀⠀⠀⠀⠀⣠⣿⣿⣿⣿⣿⣿⣿⣿⣿⣿⣿⣿⣿⣿⣿⣿⣿⣿⣿⣿⣿⣿⣿⣿⣿⣿⣿⣿⣿⣿⣿⡇</a:t>
            </a:r>
            <a:br/>
            <a:r>
              <a:t>⣿⣿⣿⣿⣿⣿⣿⣿⣿⣿⣿⣿⣿⣿⣿⣿⣿⣿⣿⣿⣿⣿⣿⣿⣇⠀⠀⠀⠀⠀⠀⠀⠀⠀⠀⠀⠀⠀⠀⠀⠀⠀⠀⠀⠀⠀⠀⠀⠀⠀⠀⠀⠀⠀⠀⠀⠀⠀⣿⣿⣿⣿⣿⣿⣿⣿⣿⣿⣿⣿⣿⣿⣿⣿⣿⣿⣿⣿⣿⣿⣿⣿⣿⣿⣿⣿⣿⣿⣿⣿⡇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⣿⣿⣿⣿⣿⣿⣿⣿⣿⣿⣿⣿⣿⣿⣿⣿⣿⣿⣿⣿⣿⣿⣿⣿⣿⡀⠀⠀⠀⠀⠀⠀⠀⠀⠀⠀⠀⠀⠀⠀⠀⠀⠀⠀⠀⠀⠀⠀⠀⠀⠀⠀⠀⠀⠀⠀⠀⠀⢻⣿⣿⣿⣿⣿⡿⠿⠿⠿⠿⣿⣿⣿⣿⣿⣿⣿⣿⣿⣿⣿⣿⣿⣿⣿⣿⣿⣿⣿⣿⣿⡇</a:t>
            </a:r>
            <a:br/>
            <a:r>
              <a:t>⣿⣿⣿⣿⣿⣿⣿⣿⣿⣿⣿⣿⣿⣿⣿⣿⣿⣿⣿⣿⣿⣿⣿⣿⠟⠀⠀⠀⠀⠀⠀⠀⠀⠀⠀⠀⠀⠀⠀⠀⠀⠀⠀⠀⠀⠀⠀⠀⠀⠀⠀⠀⠀⠀⠀⠀⠀⠀⣸⣿⠋⠁⠀⠀⠀⠀⠀⠀⠀⠀⠈⠙⠻⢿⣿⣿⣿⣿⣿⣿⣿⣿⣿⣿⣿⣿⣿⣿⣿⣿⡇</a:t>
            </a:r>
            <a:br/>
            <a:r>
              <a:t>⣿⣿⣿⣿⣿⣿⣿⣿⣿⣿⣿⣿⣿⣿⣿⣿⣿⣿⣿⣿⣿⣿⡿⠃⠀⠀⠀⠀⠀⠀⠀⠀⠀⠀⠀⠀⠀⠀⠀⠀⠀⠀⠀⠀⠀⠀⠀⠀⠀⠀⠀⠀⠀⠀⠀⠀⠀⠀⠘⠁⠀⠀⠀⠀⠀⠀⠀⠀⠀⠀⠀⠀⠀⠀⠉⠛⢿⣿⣿⣿⣿⣿⣿⣿⣿⣿⣿⣿⣿⣿⡇</a:t>
            </a:r>
            <a:br/>
            <a:r>
              <a:t>⣿⣿⣿⣿⣿⣿⣿⣿⣿⣿⣿⣿⣿⣿⣿⣿⣿⣿⣿⣿⣿⣿⠁⠀⠀⠀⠀⠀⠀⠀⠀⠀⠀⠀⠀⠀⠀⠀⠀⠀⠀⠀⠀⠀⠀⠀⠀⠀⠀⠀⠀⠀⠀⠀⠀⠀⠀⠀⠀⠀⠀⠀⠀⠀⠀⠀⠀⠀⠀⠀⠀⠀⠀⠀⠀⠀⠀⢻⣿⣿⣿⣿⣿⣿⣿⣿⣿⣿⣿⣿⡇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⣿⣿⣿⣿⣿⣿⣿⣿⣿⣿⣿⣿⣿⣿⣿⣿⣿⣿⣿⣿⣿⣿⡀⠀⠀⠀⠀⠀⠀⠀⠀⠀⠀⠀⠀⠀⠀⠀⠀⠀⠀⠀⠀⠀⠀⠀⠀⠀⠀⠀⠀⠀⠀⠀⠀⠀⠀⠀⠀⠀⠀⠀⠀⠀⠀⠀⠀⠀⠀⠀⠀⠀⠀⠀⠀⠀⠀⠀⣿⣿⣿⣿⣿⣿⣿⣿⣿⣿⣿⣿⡇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⣿⣿⣿⣿⣿⣿⣿⣿⣿⣿⣿⣿⣿⣿⣿⣿⣿⣿⣿⣿⣿⣿⣇⠀⠀⠀⠀⠀⠀⠀⠀⠀⠀⠀⠀⠀⠀⠀⠀⠀⠀⠀⠀⠀⠀⠀⠀⠀⠀⠀⠀⠀⠀⠀⠀⠀⠀⠀⠀⠀⠀⠀⠀⠀⠀⠀⠀⠀⠀⠀⠀⠀⠀⠀⠀⠀⠀⠀⣿⣿⣿⣿⣿⣿⣿⣿⣿⣿⣿⣿⡇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⣿⣿⣿⣿⣿⣿⣿⣿⣿⣿⣿⣿⣿⣿⣿⣿⣿⣿⣿⣿⣿⣿⣿⡄⠀⠀⠀⠀⠀⠀⠀⠀⠀⠀⠀⠀⠀⠀⠀⠀⠀⠀⠀⠀⠀⠀⠀⠀⠀⠀⠀⠀⠀⠀⠀⠀⠀⠀⠀⠀⠀⠀⠀⠀⠀⠀⠀⠀⠀⠀⠀⠀⠀⠀⠀⠀⠀⣸⣿⣿⣿⣿⣿⣿⣿⣿⣿⣿⣿⣿⡇</a:t>
            </a:r>
            <a:br/>
            <a:r>
              <a:t>⣿⣿⣿⣿⣿⣿⣿⣿⣿⣿⣿⣿⣿⣿⣿⣿⣿⣿⣿⣿⣿⣿⣿⣷⠀⠀⠀⠀⠀⠀⠀⠀⠀⠀⠀⠀⠀⠀⠀⠀⠀⠀⠀⠀⠀⠀⠀⠀⠀⠀⠀⠀⠀⠀⠀⠀⠀⠀⠀⠀⠀⠀⠀⠀⠀⠀⠀⠀⠀⠀⠀⠀⠀⠀⠀⠀⣰⣿⣿⣿⣿⣿⣿⣿⣿⣿⣿⣿⣿⣿⡇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⣿⣿⣿⣿⣿⣿⣿⣿⣿⣿⣿⣿⣿⣿⣿⣿⣿⣿⣿⣿⣿⣿⣿⡿⠀⠀⠀⠀⠀⠀⠀⠀⠀⠀⠀⠀⠀⠀⠀⠀⠀⠀⠀⠀⠀⠀⠀⠀⠀⠀⠀⠀⠀⠀⠀⠀⠀⠀⠀⠀⠀⠀⠀⠀⠀⠀⠀⠀⠀⠀⠀⠀⠀⠀⢠⣾⣿⣿⣿⣿⣿⣿⣿⣿⣿⣿⣿⣿⣿⣿⡇</a:t>
            </a:r>
            <a:br/>
            <a:r>
              <a:t>⣿⣿⣿⣿⣿⣿⣿⣿⣿⣿⣿⣿⣿⣿⣿⣿⣿⣿⣿⣿⣿⣿⣿⠇⠀⠀⠀⠀⠀⠀⠀⠀⠀⠀⠀⠀⠀⠀⠀⠀⠀⠀⠀⠀⠀⠀⠀⠀⠀⠀⠀⠀⠀⠀⠀⠀⠀⠀⠀⠀⠀⠀⠀⠀⠀⠀⠀⠀⠀⠀⠀⠀⢀⣰⣿⣿⣿⣿⣿⣿⣿⣿⣿⣿⣿⣿⣿⣿⣿⣿⡇</a:t>
            </a:r>
            <a:br/>
            <a:r>
              <a:t>⣿⣿⣿⣿⣿⣿⣿⣿⣿⣿⣿⣿⣿⣿⣿⣿⣿⣿⣿⣿⠟⠋⠁⠀⠀⠀⠀⠀⠀⠀⠀⠀⠀⠀⠀⠀⠀⠀⠀⠀⠀⠀⠀⠀⠀⠀⠀⠀⠀⠀⠀⠀⠀⠀⠀⠀⠀⠀⠀⠀⠀⠀⢴⣶⣶⣶⣶⣶⣶⣶⣾⣿⣿⣿⣿⣿⣿⣿⣿⣿⣿⣿⣿⣿⣿⣿⣿⣿⣿⣿⡇</a:t>
            </a:r>
            <a:br/>
            <a:r>
              <a:t>⣿⣿⣿⣿⣿⣿⣿⣿⣿⣿⣿⣿⣿⣿⣿⣿⣿⣿⠟⠁⠀⠀⠀⠀⠀⠀⠀⠀⠀⠀⠀⠀⠀⠀⠀⠀⠀⠀⠀⠀⠀⠀⠀⠀⠀⠀⠀⠀⠀⠀⠀⠀⠀⠀⠀⠀⠀⠀⠀⠀⠀⠀⠈⢿⣿⣿⣿⣿⣿⣿⣿⣿⣿⣿⣿⣿⣿⣿⣿⣿⣿⣿⣿⣿⣿⣿⣿⣿⣿⣿⡇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⣿⣿⣿⣿⣿⣿⣿⣿⣿⣿⣿⣿⣿⣿⣿⣿⣿⣧⣦⣀⣀⣠⣤⡆⠀⠀⠀⠀⠀⠀⠀⠀⠀⠀⠀⠀⠀⠀⠀⠀⠀⠀⠀⠀⠀⠀⠀⠀⠀⠀⠀⠀⠀⠀⠀⠀⠀⠀⠀⠀⠀⠀⠀⠈⢿⣿⣿⣿⣿⣿⣿⣿⣿⣿⣿⣿⣿⣿⣿⣿⣿⣿⣿⣿⣿⣿⣿⣿⣿⣿⡇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⣿⣿⣿⣿⣿⣿⣿⣿⣿⣿⣿⣿⣿⣿⣿⣿⣿⣿⣿⣿⣿⣿⣿⣿⠀⠀⠀⠀⠀⠀⠀⠀⠀⠀⠀⠀⠀⠀⠀⠀⠀⠀⠀⠀⠀⠀⠀⠀⠀⠀⠀⠀⠀⠀⠀⠀⠀⠀⠀⠀⠀⠀⠀⠀⠈⣿⣿⣿⣿⣿⣿⣿⣿⣿⣿⣿⣿⣿⣿⣿⣿⣿⣿⣿⣿⣿⣿⣿⣿⣿⡇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⣿⣿⣿⣿⣿⣿⣿⣿⣿⣿⣿⣿⣿⣷⠀⠀⠀⠀⠀⠀⠀⠀⠀⠀⠀⠀⠀⠀⠀⠀⠀⠀⠀⠀⠀⠀⠀⠀⠀⠀⠀⠀⠀⠀⠀⠀⠀⠀⠀⠀⠀⠀⠀⠀⠀⠀⠀⠀⠀⠀⠀⠀⠀⠀⠀⠀⠀⠀⠀⠀⢸⣿⣿⣿⣿⣿⣿⣿⣿⣿⣿⣿⣿⣿⣿⣿⣿⣿⣿⣿⡇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⣿⣿⣿⣿⣿⣿⣿⣿⣿⣿⣿⣿⣿⣿⣧⠀⠀⠀⠀⠀⠀⠀⠀⠀⠀⠀⠀⠀⠀⠀⠀⠀⠀⠀⠀⠀⠀⠀⠀⠀⠀⠀⠀⠀⠀⠀⠀⠀⠀⠀⠀⠀⠀⠀⠀⠀⠀⠀⠀⠀⠀⠀⠀⠀⠀⠀⠀⠀⠀⠀⣼⣿⣿⣿⣿⣿⣿⣿⣿⣿⣿⣿⣿⣿⣿⣿⣿⣿⣿⣿⡇</a:t>
            </a:r>
            <a:br/>
            <a:r>
              <a:t>⣿⣿⣿⣿⣿⣿⣿⣿⣿⣿⣿⣿⣿⣿⣿⣇⠀⠀⠀⠀⠀⠀⠀⠀⠀⠀⠀⠀⠀⠀⠀⠀⠀⠀⠀⠀⠀⠀⠀⠀⠀⠀⠀⠀⠀⠀⠀⠀⠀⠀⠀⠀⠀⠀⠀⠀⠀⠀⠀⠀⠀⠀⠀⠀⠀⠀⠀⠀⠀⢠⣿⣿⣿⣿⣿⣿⣿⣿⣿⣿⣿⣿⣿⣿⣿⣿⣿⣿⣿⣿⡇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⣿⣿⣿⣿⣿⣿⣿⣿⣿⣿⣿⣿⣿⣿⣿⣿⠀⠀⠀⠀⠀⠀⠀⠀⠀⠀⠀⠀⠀⠀⠀⠀⠀⠀⠀⠀⠀⠀⠀⠀⠀⠀⠀⠀⠀⠀⠀⠀⠀⠀⠀⠀⠀⠀⠀⠀⠀⠀⠀⠀⠀⠀⠀⠀⠀⠀⠀⠀⢀⣿⣿⣿⣿⣿⣿⣿⣿⣿⣿⣿⣿⣿⣿⣿⣿⣿⣿⣿⣿⣿⡇</a:t>
            </a:r>
            <a:br/>
            <a:r>
              <a:t>⣿⣿⣿⣿⣿⣿⣿⣿⣿⣿⣿⣿⣿⣿⣿⣿⠀⠀⠀⠀⠀⠀⠀⠀⠀⠀⠀⠀⠀⠀⠀⠀⠀⠀⠀⠀⠀⠀⠀⠀⠀⠀⠀⠀⠀⠀⠀⠀⠀⠀⠀⠀⠀⠀⠀⠀⠀⠀⠀⠀⠀⠀⠀⠀⠀⠀⠀⣠⣿⣿⣿⣿⣿⣿⣿⣿⣿⣿⣿⣿⣿⣿⣿⣿⣿⣿⣿⣿⣿⣿⡇</a:t>
            </a:r>
            <a:br/>
            <a:r>
              <a:t>⣿⣿⣿⣿⣿⣿⣿⣿⣿⣿⣿⣿⣿⣿⣿⣿⠀⠀⠀⠀⠀⠀⠀⠀⠀⠀⠀⠀⠀⠀⠀⠀⠀⠀⠀⠀⠀⠀⠀⠀⠀⠀⠀⠀⠀⠀⠀⠀⠀⠀⠀⠀⠀⠀⠀⠀⠀⠀⠀⠀⠀⠀⠀⢀⣾⢁⣼⣿⣿⣿⣿⣿⣿⣿⣿⣿⣿⣿⣿⣿⣿⣿⣿⣿⣿⣿⣿⣿⣿⣿⡇</a:t>
            </a:r>
            <a:br/>
            <a:r>
              <a:t>⣿⣿⣿⣿⣿⣿⣿⣿⣿⣿⣿⣿⣿⣿⣿⣿⠀⠀⠀⠀⠀⠀⠀⠀⠀⠀⠀⠀⠀⠀⠀⠀⠀⠀⠀⠀⠀⠀⠀⠀⠀⠀⠀⠀⠀⠀⠀⠀⠀⠀⠀⠀⠀⠀⠀⠀⠀⠀⠀⠀⠀⠀⣰⣿⣷⣿⣿⣿⣿⣿⣿⣿⣿⣿⣿⣿⣿⣿⣿⣿⣿⣿⣿⣿⣿⣿⣿⣿⣿⣿⡇</a:t>
            </a:r>
            <a:br/>
            <a:r>
              <a:t>⣿⣿⣿⣿⣿⣿⣿⣿⣿⣿⣿⣿⣿⣿⣿⡟⠀⠀⠀⠀⠀⠀⠀⠀⠀⠀⠀⠀⠀⠀⠀⠀⠀⠀⠀⠀⠀⠀⠀⠀⠀⠀⠀⠀⠀⠀⠀⠀⠀⠀⠀⠀⠀⠀⠀⠀⠀⠀⠀⠀⠀⠈⣿⣿⣿⣿⣿⣿⣿⣿⣿⣿⣿⣿⣿⣿⣿⣿⣿⣿⣿⣿⣿⣿⣿⣿⣿⣿⣿⣿⡇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⣿⣿⣿⣿⣿⣿⣿⣿⣿⣿⣿⣿⣿⣿⡆⠀⠀⠀⠀⠀⠀⠀⠀⠀⠀⠀⠀⠀⠀⠀⠀⠀⠀⠀⠀⠀⠀⠀⠀⠀⠀⠀⠀⠀⠀⠀⠀⠀⠀⠀⠀⠀⠀⠀⠀⠀⠀⠀⠀⠀⠀⠀⠿⢿⣿⣿⣿⣿⣿⣿⣿⣿⣿⣿⣿⣿⣿⣿⣿⣿⣿⣿⣿⣿⣿⣿⣿⣿⣿⣿⡇</a:t>
            </a:r>
            <a:br/>
            <a:r>
              <a:t>⣿⣿⣿⣿⣿⣿⣿⣿⣿⣿⣿⣿⣿⣿⣿⠀⠀⠀⠀⠀⠀⠀⠀⠀⠀⠀⠀⠀⠀⠀⠀⠀⠀⠀⠀⠀⠀⠀⠀⠀⠀⠀⠀⠀⠀⠀⠀⠀⠀⠀⠀⠀⠀⠀⠀⠀⠀⠀⠀⠀⠀⠀⠀⣾⣿⣿⣿⣿⣿⣿⣿⣿⣿⣿⣿⣿⣿⣿⣿⣿⣿⣿⣿⣿⣿⣿⣿⣿⣿⣿⡇</a:t>
            </a:r>
            <a:br/>
            <a:r>
              <a:t>⣿⣿⣿⣿⣿⣿⣿⣿⣿⣿⣿⣿⣿⣿⣿⠀⠀⠀⠀⠀⠀⠀⠀⠀⠀⠀⠀⠀⠀⠀⠀⠀⠀⠀⠀⠀⠀⠀⠀⠀⠀⠀⠀⠀⠀⠀⠀⠀⠀⠀⠀⠀⠀⠀⠀⠀⠀⠀⠀⠀⠀⠀⠀⢿⣿⣿⣿⣿⣿⣿⣿⣿⣿⣿⣿⣿⣿⣿⣿⣿⣿⣿⣿⣿⣿⣿⣿⣿⣿⣿⡇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⣿⣿⣿⣿⣿⣿⣿⣿⣿⣿⣿⣿⣿⣿⣿⠀⠀⠀⠀⠀⠀⠀⠀⠀⠀⠀⠀⠀⠀⠀⠀⠀⠀⠀⠀⠀⠀⠀⠀⠀⠀⠀⠀⠀⠀⠀⠀⠀⠀⠀⠀⠀⠀⠀⠀⠀⠀⠀⠀⠀⠀⠀⠀⢸⣿⣿⣿⣿⣿⣿⣿⣿⣿⣿⣿⣿⣿⣿⣿⣿⣿⣿⣿⣿⣿⣿⣿⣿⣿⣿⡇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⣿⣿⣿⣿⣿⣿⣿⣿⣿⣿⣿⣿⣿⣿⣿⣧⣀⠀⠀⠀⠀⠀⠀⠀⠀⠀⠀⠀⠀⠀⠀⠀⠀⠀⠀⠀⠀⠀⠀⠀⠀⠀⠀⠀⠀⠀⠀⠀⠀⠀⠀⠀⠀⠀⠀⠀⠀⠀⠀⠀⠀⠀⠀⢠⣶⣿⣿⣿⣿⣿⣿⣿⣿⣿⣿⣿⣿⣿⣿⣿⣿⣿⣿⣿⣿⣿⣿⣿⣿⣿⡇</a:t>
            </a:r>
            <a:br/>
            <a:r>
              <a:t>⣿⣿⣿⣿⣿⣿⣿⣿⣿⣿⣿⣿⣿⣿⣿⣿⣿⡇⠀⠀⠀⠀⠀⠀⠀⠀⠀⠀⠀⠀⠀⠀⠀⠀⠀⠀⠀⠀⠀⠀⠀⠀⠀⠀⠀⠀⠀⠀⠀⠀⠀⠀⠀⠀⠀⠀⠀⠀⠀⠀⠀⠀⠀⢸⣿⣿⣿⣿⣿⣿⣿⣿⣿⣿⣿⣿⣿⣿⣿⣿⣿⣿⣿⣿⣿⣿⣿⣿⣿⣿⡇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⣿⣿⣿⣿⣿⣿⣿⣿⣿⣿⣿⣿⣿⣿⣿⣿⣿⠇⠀⠀⠀⠀⠀⠀⠀⠀⠀⠀⠀⠀⠀⠀⠀⠀⠀⠀⠀⠀⠀⠀⠀⠀⠀⠀⠀⠀⠀⠀⠀⠀⠀⠀⠀⠀⠀⠀⠀⠀⠀⠀⠀⠀⠀⢸⣿⣿⣿⣿⣿⣿⣿⣿⣿⣿⣿⣿⣿⣿⣿⣿⣿⣿⣿⣿⣿⣿⣿⣿⣿⣿⡇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⣿⣿⣿⣿⣿⣿⣿⣿⣿⣿⣿⣿⣿⣿⡿⠋⠀⠀⠀⠀⠀⠀⠀⠀⠀⠀⠀⠀⠀⠀⠀⠀⠀⠀⠀⠀⠀⠀⠀⠀⠀⠀⠀⠀⠀⠀⠀⠀⠀⠀⠀⠀⠀⠀⠀⠀⠀⠀⠀⠀⠀⠀⠀⠘⠿⠿⠿⠿⠿⠿⠿⠛⠛⠿⠿⣿⣿⣿⣿⣿⣿⣿⣿⣿⣿⣿⣿⣿⣿⣿⡇</a:t>
            </a:r>
            <a:br/>
            <a:r>
              <a:t>⣿⣿⣿⣿⣿⣿⣿⣿⣿⣿⣿⣿⣿⠏⠀⠀⠀⠀⠀⠀⠀⠀⠀⠀⠀⠀⠀⠀⠀⠀⠀⠀⠀⠀⠀⠀⠀⠀⠀⠀⠀⠀⠀⠀⠀⠀⠀⠀⠀⠀⠀⠀⠀⠀⠀⠀⠀⠀⠀⠀⠀⠀⠀⠀⠀⠀⠀⠀⠀⠀⠀⠀⠀⠀⠀⠀⠈⠉⠛⠻⢿⣿⣿⣿⣿⣿⣿⣿⣿⣿⡇</a:t>
            </a:r>
            <a:br/>
            <a:r>
              <a:t>⣿⣿⣿⣿⣿⣿⣿⣿⣿⣿⣿⣿⠃⠀⠀⠀⠀⠀⠀⠀⠀⠀⠀⠀⠀⠀⠀⠀⠀⠀⠀⠀⠀⠀⠀⠀⠀⠀⠀⠀⠀⠀⠀⠀⠀⠀⠀⠀⠀⠀⠀⠀⠀⠀⠀⠀⠀⠀⠀⠀⠀⠀⠀⠀⠀⠀⠀⠀⠀⠀⠀⠀⠀⠀⠀⠀⠀⠀⠀⠀⠀⠈⠙⢿⣿⣿⣿⣿⣿⣿⡇</a:t>
            </a:r>
            <a:br/>
            <a:r>
              <a:t>⣿⣿⣿⣿⣿⣿⣿⣿⣿⣿⣿⠃⠀⠀⠀⠀⠀⠀⠀⠀⠀⠀⠀⠀⠀⠀⠀⠀⠀⠀⠀⠀⠀⠀⠀⠀⠀⠀⠀⠀⠀⠀⠀⠀⠀⠀⠀⠀⠀⠀⠀⠀⠀⠀⠀⠀⠀⠀⠀⠀⠀⠀⠀⠀⠀⠀⠀⠀⠀⠀⠀⠀⠀⠀⠀⠀⠀⠀⠀⠀⠀⠀⠀⠀⠉⠻⣿⣿⣿⣿⡇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⣿⣿⣿⣿⣿⣿⣿⣿⣿⣿⣿⠀⠀⠀⠀⠀⠀⠀⠀⠀⠀⠀⠀⠀⠀⠀⠀⠀⠀⠀⠀⠀⠀⠀⠀⠀⠀⠀⠀⠀⠀⠀⠀⠀⠀⠀⠀⠀⠀⠀⠀⠀⠀⠀⠀⠀⠀⠀⠀⠀⠀⠀⠀⠀⠀⠀⠀⠀⠀⠀⠀⠀⠀⠀⠀⠀⠀⠀⠀⠀⠀⠀⠀⠀⠀⠀⠈⠻⣿⣿⡇</a:t>
            </a:r>
            <a:br/>
            <a:r>
              <a:t>⣿⣿⣿⣿⣿⣿⣿⣿⣿⣿⣿⠀⠀⠀⠀⠀⠀⠀⠀⠀⠀⠀⠀⠀⠀⠀⠀⠀⠀⠀⠀⠀⠀⠀⠀⠀⠀⠀⠀⠀⠀⠀⠀⠀⠀⠀⠀⠀⠀⠀⠀⠀⠀⠀⠀⠀⠀⠀⠀⠀⠀⠀⠀⠀⠀⠀⠀⠀⠀⠀⠀⠀⠀⠀⠀⠀⠀⠀⠀⠀⠀⠀⠀⠀⠀⠀⠀⠀⠈⣿⡇</a:t>
            </a:r>
            <a:br/>
            <a:r>
              <a:t>⣿⣿⣿⣿⣿⣿⣿⣿⣿⣿⣿⡄⠀⠀⠀⠀⠀⠀⠀⠀⠀⠀⠀⠀⠀⠀⠀⠀⠀⠀⠀⠀⠀⠀⠀⠀⠀⠀⠀⠀⠀⠀⠀⠀⠀⠀⠀⠀⠀⠀⠀⠀⠀⠀⠀⠀⠀⠀⠀⠀⠀⠀⠀⠀⠀⠀⠀⠀⠀⠀⠀⠀⠀⠀⠀⠀⠀⠀⠀⠀⠀⠀⠀⠀⠀⠀⠀⠀⠀⢸⡇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⣿⣿⣿⣿⣿⣿⣿⣿⣿⣿⣿⣧⠀⠀⠀⠀⠀⠀⠀⠀⠀⠀⠀⠀⠀⠀⠀⠀⠀⠀⠀⠀⠀⠀⠀⠀⠀⠀⠀⠀⠀⠀⠀⠀⠀⠀⠀⠀⠀⠀⠀⠀⠀⠀⠀⠀⠀⠀⠀⠀⠀⠀⠀⠀⠀⠀⠀⠀⠀⠀⠀⠀⠀⠀⠀⠀⠀⠀⠀⠀⠀⠀⠀⠀⠀⠀⠀⠀⠀⠀⡇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⣿⣿⣿⣿⣿⣿⣿⣿⣿⣿⣿⣿⠀⠀⠀⠀⠀⠀⠀⠀⠀⠀⠀⠀⠀⠀⠀⠀⠀⠀⠀⠀⠀⠀⠀⠀⠀⠀⠀⠀⠀⠀⠀⠀⠀⠀⠀⠀⠀⠀⠀⠀⠀⠀⠀⠀⠀⠀⠀⠀⠀⠀⠀⠀⠀⠀⠀⠀⠀⠀⠀⠀⠀⠀⠀⠀⠀⠀⠀⠀⠀⠀⠀⠀⠀⠀⠀⠀⠀⠀⡇</a:t>
            </a:r>
            <a:br/>
            <a:r>
              <a:t>⣿⣿⣿⣿⣿⣿⣿⣿⣿⣿⣿⣿⡇⠀⠀⠀⠀⠀⠀⠀⠀⠀⠀⠀⠀⠀⠀⠀⠀⠀⠀⠀⠀⠀⠀⠀⠀⠀⠀⠀⠀⠀⠀⠀⠀⠀⠀⠀⠀⠀⠀⠀⠀⠀⠀⠀⠀⠀⠀⠀⠀⠀⠀⠀⠀⠀⠀⠀⠀⠀⠀⠀⠀⠀⠀⠀⠀⠀⠀⠀⠀⠀⠀⠀⠀⠀⠀⠀⠀⢸⡇</a:t>
            </a:r>
            <a:br/>
            <a:r>
              <a:t>⣿⣿⣿⣿⣿⣿⣿⣿⣿⣿⣿⣿⣧⠀⠀⠀⠀⠀⠀⠀⠀⠀⠀⠀⠀⠀⠀⠀⠀⠀⠀⠀⠀⠀⠀⠀⠀⠀⠀⠀⠀⠀⠀⠀⠀⠀⠀⠀⠀⠀⠀⠀⠀⠀⠀⠀⠀⠀⠀⠀⠀⠀⠀⠀⠀⠀⠀⠀⠀⠀⠀⠀⠀⠀⠀⠀⠀⠀⠀⠀⠀⠀⠀⠀⠀⠀⠀⠀⢀⣿⡇</a:t>
            </a:r>
            <a:br/>
            <a:r>
              <a:t>⣿⣿⣿⣿⣿⣿⣿⣿⣿⣿⣿⣿⣿⡀⠀⠀⠀⠀⠀⠀⠀⠀⠀⠀⠀⠀⠀⠀⠀⠀⠀⠀⠀⠀⠀⠀⠀⠀⠀⠀⠀⠀⠀⠀⠀⠀⠀⠀⠀⠀⠀⠀⠀⠀⠀⠀⠀⠀⠀⠀⠀⠀⠀⠀⠀⠀⠀⠀⠀⠀⠀⠀⠀⠀⠀⠀⠀⠀⠀⠀⠀⠀⠀⠀⠀⠀⠀⢀⣾⣿⡇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⣿⣿⣿⣿⣿⣿⣿⣿⣿⣿⣿⣿⣿⡇⠀⠀⠀⠀⠀⠀⠀⠀⠀⠀⠀⠀⠀⠀⠀⠀⠀⠀⠀⠀⠀⠀⠀⠀⠀⠀⠀⠀⠀⠀⠀⠀⠀⠀⠀⠀⠀⠀⠀⠀⠀⠀⠀⠀⠀⠀⠀⠀⠀⠀⠀⠀⠀⠀⠀⠀⠀⠀⠀⠀⠀⠀⠀⠀⠀⠀⠀⠀⠀⠀⠀⠀⢠⣾⣿⣿⡇</a:t>
            </a:r>
            <a:br/>
            <a:r>
              <a:t>⣿⣿⣿⣿⣿⣿⣿⣿⣿⣿⣿⣿⣿⡇⠀⠀⠀⠀⠀⠀⠀⠀⠀⠀⠀⠀⠀⠀⠀⠀⠀⠀⠀⠀⠀⠀⠀⠀⠀⠀⠀⠀⠀⠀⠀⠀⠀⠀⠀⠀⠀⠀⠀⠀⠀⠀⠀⠀⠀⠀⠀⠀⠀⠀⠀⠀⠀⠀⠀⠀⠀⠀⠀⠀⠀⠀⠀⠀⠀⠀⠀⠀⠀⠀⠀⠀⣾⣿⣿⣿⡇</a:t>
            </a:r>
            <a:br/>
            <a:r>
              <a:t>⣿⣿⣿⣿⣿⣿⣿⣿⣿⣿⣿⣿⡟⠀⠀⠀⠀⠀⠀⠀⠀⠀⠀⠀⠀⠀⠀⠀⠀⠀⠀⠀⠀⠀⠀⠀⠀⠀⠀⠀⠀⠀⠀⠀⠀⠀⠀⠀⠀⠀⠀⠀⠀⠀⠀⠀⠀⠀⠀⠀⠀⠀⠀⠀⠀⠀⠀⠀⠀⠀⠀⠀⠀⠀⠀⠀⠀⠀⠀⠀⠀⠀⠀⠀⠀⠀⣿⣿⣿⣿⡇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⠀⠀⠀⠀⠀⠀⠀⠀⠀⠀⠀⠀⠀⠀⠀⠀⠀⠀⠀⠀⠀⠀⠀⠀⠀⠀⠀⠀⠀⠀⠀⠀⠀⠀⠀⠀⠀⠀⠀⠀⠀⠀⠀⠀⠀⠀⠀⠀⠀⠀⠀⠀⠀⠀⠀⠀⠀⠀⠀⠀⠀⠀⠀⣀⣠⣤⣀⠀⠀⠀⠀⠀⠀⠀⠀⠀⠀⠀⠀⠀⠀⠀⠀⠀⠀⠀⠀⠀⠀⠀⠀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⠀⠀⠀⠀⠀⠀⠀⠀⠀⠀⠀⠀⠀⠀⠀⠀⠀⠀⠀⠀⠀⠀⠀⠀⠀⠀⠀⠀⠀⠀⠀⠀⠀⠀⠀⠀⠀⠀⠀⠀⠀⠀⠀⠀⠀⠀⠀⠀⠀⠀⠀⠀⠀⠀⠀⠀⠀⠀⠀⠀⠀⣠⣾⣿⣿⣿⡿⠿⢶⣤⠄⠀⠀⠀⠀⠀⠀⠀⠀⠀⠀⠀⠀⠀⠀⠀⠀⠀⠀⠀⠀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⠀⠀⠀⠀⠀⠀⠀⠀⠀⠀⠀⠀⠀⠀⠀⠀⠀⠀⠀⠀⠀⠀⠀⠀⠀⠀⠀⠀⠀⠀⠀⠀⠀⠀⠀⠀⠀⠀⠀⠀⠀⠀⠀⠀⠀⠀⠀⠀⠀⠀⠀⠀⠀⠀⠀⠘⠣⣄⣠⣴⣶⣿⣿⣿⣿⣿⡇⠀⠀⠀⠀⠀⠀⠀⠀⠀⠀⠀⠀⠀⠀⠀⠀⠀⠀⠀⠀⠀⠀⠀⠀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⠀⠀⠀⠀⠀⠀⠀⠀⠀⠀⠀⠀⠀⠀⠀⠀⠀⠀⠀⠀⠀⠀⠀⠀⠀⠀⠀⠀⠀⠀⠀⠀⠀⠀⠀⠀⠀⠀⠀⠀⠀⠀⠀⠀⠀⠀⠀⠀⠀⠀⠀⠀⠀⠀⠀⠲⠾⢿⣿⣿⣿⣿⣿⣿⣿⣿⣿⣿⣶⣦⣤⣀⠀⠀⠀⠀⠀⠀⠀⠀⠀⠀⠀⠀⠀⠀⠀⠀⠀⠀⠀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⠀⠀⠀⠀⠀⠀⠀⠀⠀⠀⠀⠀⠀⠀⠀⠀⠀⠀⠀⠀⠀⠀⠀⠀⠀⠀⠀⠀⠀⠀⠀⠀⠀⠀⠀⠀⠀⠀⠀⠀⠀⠀⠀⠀⠀⠀⠀⠀⠀⠀⠀⠀⠀⠀⠀⠀⠀⠀⠀⠙⠛⣿⣿⣿⣿⣿⣿⣿⣿⣿⣿⣿⣶⡦⠀⠀⠀⠀⠀⠀⠀⠀⠀⠀⠀⠀⠀⠀⠀⠀⠀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⠀⠀⠀⠀⠀⠀⠀⠀⠀⠀⠀⠀⠀⠀⠀⠀⠀⠀⠀⠀⠀⠀⠀⠀⠀⠀⠀⠀⠀⠀⠀⠀⠀⠀⠀⠀⠀⠀⠀⠀⠀⠀⠀⠀⠀⠀⠀⠀⠀⠀⠀⠀⠀⠀⠀⠀⠀⠀⠀⢴⣿⣿⣿⣿⣿⣿⣿⣿⣿⣿⣿⣿⠿⠒⠀⠀⠀⠀⠀⠀⠀⠀⠀⠀⠀⠀⠀⠀⠀⠀⠀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⠀⠀⠀⠀⠀⠀⠀⠀⠀⠀⠀⠀⠀⠀⠀⠀⠀⠀⠀⠀⠀⠀⠀⠀⠀⠀⠀⠀⠀⠀⠀⠀⠀⠀⠀⠀⠀⠀⠀⠀⠀⠀⠀⠀⠀⠀⠀⠀⠀⠀⠀⠀⠀⠀⠀⠀⠀⠀⠀⠈⠙⣻⣿⣿⣿⣿⣿⣿⣻⠻⢿⠂⠀⠀⠀⠀⠀⠀⠀⠀⠀⠀⠀⠀⠀⠀⠀⠀⠀⠀⠀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⠀⠀⠀⠀⠀⠀⠀⠀⠀⠀⠀⠀⠀⠀⠀⠀⠀⠀⠀⠀⠀⠀⠀⠀⠀⠀⠀⠀⠀⠀⠀⠀⠀⠀⠀⠀⠀⠀⠀⠀⠀⠀⠀⠀⠀⠀⠀⠀⠀⠀⠀⠀⠀⠀⠀⠀⠀⠀⠀⠀⠀⣿⣿⣿⣿⣿⣿⣿⣿⡄⢀⣤⣶⣶⡆⠀⠀⠀⠀⠀⠀⠀⠀⠀⠀⠀⠀⠀⠀⠀⠀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⠀⠀⠀⠀⠀⠀⠀⠀⠀⠀⠀⠀⠀⠀⠀⠀⠀⠀⠀⠀⠀⠀⠀⠀⠀⠀⠀⠀⠀⠀⠀⠀⠀⠀⠀⠀⠀⠀⠀⠀⠀⠀⠀⠀⠀⠀⠀⠀⠀⠀⠀⠀⠀⠀⠀⠀⠀⠀⠀⠀⠀⠙⠁⣻⣿⣿⣿⣿⣿⣿⣿⣿⣿⣿⡃⠀⠀⠀⢀⠀⠀⠀⠀⠀⠀⠀⠀⠀⠀⠀⠀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⠀⠀⠀⠀⠀⠀⠀⠀⠀⠀⠀⠀⠀⠀⠀⠀⠀⠀⠀⠀⠀⠀⠀⠀⠀⠀⠀⠀⠀⠀⠀⠀⠀⠀⠀⠀⠀⠀⠀⠀⠀⠀⠀⠀⠀⠀⠀⠀⠀⠀⠀⠀⠀⠀⠀⠀⠀⠀⠀⠀⠀⠀⣰⣿⢻⣿⣿⣿⣿⣿⣯⣙⠻⠿⠿⢭⣭⣭⣥⣄⠀⣀⣀⣤⣤⣴⣶⣶⣶⣶⡆</a:t>
            </a:r>
            <a:br/>
            <a:r>
              <a:t>⠀⠀⠀⠀⠀⠀⠀⠀⠀⠀⠀⠀⠀⠀⠀⠀⠀⠀⠀⠀⠀⠀⠀⠀⠀⠀⠀⠀⠀⠀⠀⠀⠀⠀⠀⠀⠀⠀⠀⠀⠀⠀⠀⠀⠀⠀⠀⠀⠀⠀⠀⠀⠀⠀⠀⠀⠀⠀⠀⠀⠀⣴⡿⣡⣾⣿⣿⣿⣿⣿⣿⣿⣿⣶⣦⣤⣤⣴⣿⣿⣿⣿⣿⣿⣿⣿⣿⣿⣿⣿⡇</a:t>
            </a:r>
            <a:br/>
            <a:r>
              <a:t>⠀⠀⠀⠀⠀⠀⠀⠀⠀⠀⠀⠀⠀⠀⠀⠀⠀⠀⠀⠀⠀⠀⠀⠀⠀⠀⠀⠀⠀⠀⠀⠀⠀⠀⠀⠀⠀⠀⠀⠀⠀⠀⠀⠀⣴⣶⣦⣤⣤⣤⣤⣤⣀⣀⣀⣀⣀⣀⣀⣠⣾⣿⣿⣿⣿⣿⣿⣿⣿⣿⣿⣿⣿⣿⣿⣿⣿⣿⣿⣿⣿⣿⣿⣿⣿⣿⣿⣿⣿⣿⡇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⠀⠀⠀⠀⠀⠀⠀⠀⠀⠀⠀⠀⠀⠀⠀⠀⠀⠀⠀⠀⠀⠀⠀⠀⠀⠀⠀⠀⠀⠀⠀⠀⠀⠀⠀⠀⠀⠀⠀⠀⠀⠀⠀⠀⠈⠉⠉⣿⢿⠿⢿⣿⣿⡛⠛⠛⠛⠿⠿⠿⢿⣿⣿⣿⣿⣿⣿⣿⣿⣿⣿⣿⣿⣿⣿⣿⣿⣿⣿⣿⣿⣿⣿⣿⣿⣿⣿⣿⣿⣿⡇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⠀⠀⠀⠀⠀⠀⠀⠀⠀⠀⠀⠀⠀⠀⠀⠀⠀⠀⠀⠀⠀⠀⠀⠀⠀⠀⠀⠀⠀⠀⠀⠀⠀⠀⠀⠀⠀⠀⠀⠀⠀⠀⠀⠀⠀⠀⠀⠀⠀⠀⠀⠈⠙⠳⢦⠀⠀⠀⠀⠀⠸⠿⠿⠿⠛⠻⠟⠛⣿⣿⣿⣿⠋⠙⠛⠻⢿⣿⣿⣿⣿⣿⣿⣿⣿⣿⣿⣿⣿⣿⡇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⠀⠀⠀⠀⠀⠀⠀⠀⠀⠀⠀⠀⠀⠀⠀⠀⠀⠀⠀⠀⠀⠀⠀⠀⠀⠀⠀⠀⠀⠀⠀⠀⠀⠀⠀⠀⠀⠀⠀⠀⠀⠀⠀⠀⠀⠀⠀⠀⠀⠀⠀⠀⠀⠀⠀⠀⠀⠀⠀⠀⠀⠀⠀⠀⠀⠀⠀⠀⢻⣿⣿⣿⠀⠀⠀⠀⠀⠀⠉⠉⠉⠙⠛⠛⠻⠿⠿⣿⣿⣿⡇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⠀⠀⠀⠀⠀⠀⠀⠀⠀⠀⠀⠀⠀⠀⠀⠀⠀⠀⠀⠀⠀⠀⠀⠀⠀⠀⠀⠀⠀⠀⠀⠀⠀⠀⠀⠀⠀⠀⠀⠀⠀⠀⠀⠀⠀⠀⠀⠀⠀⠀⠀⠀⠀⠀⠀⠀⠀⠀⠀⠀⠀⠀⠀⠀⠀⠀⠀⠀⠈⠛⠻⠟⠀⠀⠀⠀⠀⠀⠀⠀⠀⠀⠀⠀⠀⠀⠀⠀⠉⠻⡃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⠀⠀⠀⠀⠀⠀⠀⠀⠀⠀⠀⠀⠀⠀⠀⠀⠀⠀⠀⠀⠀⠀⠀⠀⠀⠀⠀⠀⠀⠀⠀⠀⠀⠀⠀⠀⠀⠀⠀⠀⠀⠀⠀⠀⠀⠀⠀⠀⠀⠀⠀⠀⠀⠀⠀⠀⠀⠀⠀⠀⠀⠀⠀⢀⣀⣀⣀⠀⠀⠀⠀⠀⠀⠀⠀⠀⠀⠀⠀⠀⠀⠀⠀⠀⠀⠀⠀⠀⠀⠀⠀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⠀⠀⠀⠀⠀⠀⠀⠀⠀⠀⠀⠀⠀⠀⠀⠀⠀⠀⠀⠀⠀⠀⠀⠀⠀⠀⠀⠀⠀⠀⠀⠀⠀⠀⠀⠀⠀⠀⠀⠀⠀⠀⠀⠀⠀⠀⠀⠀⠀⠀⠀⠀⠀⠀⠀⠀⠀⠀⠀⠀⠀⢀⣶⣿⣿⣿⡿⠷⣦⣄⠀⠀⠀⠀⠀⠀⠀⠀⠀⠀⠀⠀⠀⠀⠀⠀⠀⠀⠀⠀⠀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⠀⠀⠀⠀⠀⠀⠀⠀⠀⠀⠀⠀⠀⠀⠀⠀⠀⠀⠀⠀⠀⠀⠀⠀⠀⠀⠀⠀⠀⠀⠀⠀⠀⠀⠀⠀⠀⠀⠀⠀⠀⠀⠀⠀⠀⠀⠀⠀⠀⠀⠀⠀⠀⠀⠀⠀⠶⣀⢀⣤⣤⣿⣿⣿⣿⣿⣇⠀⠀⠀⠀⠀⠀⠀⠀⠀⠀⠀⠀⠀⠀⠀⠀⠀⠀⠀⠀⠀⠀⠀⠀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⠀⠀⠀⠀⠀⠀⠀⠀⠀⠀⠀⠀⠀⠀⠀⠀⠀⠀⠀⠀⠀⠀⠀⠀⠀⠀⠀⠀⠀⠀⠀⠀⠀⠀⠀⠀⠀⠀⠀⠀⠀⠀⠀⠀⠀⠀⠀⠀⠀⠀⠀⠀⠀⠀⠀⠰⣶⣶⣿⣿⣿⣿⣿⣿⣿⣿⣿⣶⣦⣤⣄⡀⠀⠀⠀⠀⠀⠀⠀⠀⠀⠀⠀⠀⠀⠀⠀⠀⠀⠀⠀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⠀⠀⠀⠀⠀⠀⠀⠀⠀⠀⠀⠀⠀⠀⠀⠀⠀⠀⠀⠀⠀⠀⠀⠀⠀⠀⠀⠀⠀⠀⠀⠀⠀⠀⠀⠀⠀⠀⠀⠀⠀⠀⠀⠀⠀⠀⠀⠀⠀⠀⠀⠀⠀⠀⠀⠀⠀⠀⠀⠙⠻⣿⣿⣿⣿⣿⣿⣿⣿⣿⣿⡿⠁⠀⠀⠀⠀⠀⠀⠀⠀⠀⠀⠀⠀⠀⠀⠀⠀⠀⠀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⠀⠀⠀⠀⠀⠀⠀⠀⠀⠀⠀⠀⠀⠀⠀⠀⠀⠀⠀⠀⠀⠀⠀⠀⠀⠀⠀⠀⠀⠀⠀⠀⠀⠀⠀⠀⠀⠀⠀⠀⠀⠀⠀⠀⠀⠀⠀⠀⠀⠀⠀⠀⠀⠀⠀⠀⠀⠀⠀⢠⣾⣿⣿⣿⣿⣿⣿⣿⣿⣿⣿⣿⣿⣇⠀⠀⠀⠀⠀⠀⠀⠀⠀⠀⠀⠀⠀⠀⠀⠀⠀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⠀⠀⠀⠀⠀⠀⠀⠀⠀⠀⠀⠀⠀⠀⠀⠀⠀⠀⠀⠀⠀⠀⠀⠀⠀⠀⠀⠀⠀⠀⠀⠀⠀⠀⠀⠀⠀⠀⠀⠀⠀⠀⠀⠀⠀⠀⠀⠀⠀⠀⠀⠀⠀⠀⠀⠀⠀⠀⠀⠈⠛⣿⣿⣿⣿⣿⣿⣟⡿⠻⡟⠟⠉⠁⠀⠀⠀⠀⠀⠀⠀⠀⠀⠀⠀⠀⠀⠀⠀⠀⠀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⠀⠀⠀⠀⠀⠀⠀⠀⠀⠀⠀⠀⠀⠀⠀⠀⠀⠀⠀⠀⠀⠀⠀⠀⠀⠀⠀⠀⠀⠀⠀⠀⠀⠀⠀⠀⠀⠀⠀⠀⠀⠀⠀⠀⠀⠀⠀⠀⠀⠀⠀⠀⠀⠀⠀⠀⠀⠀⠀⠀⠀⣾⣿⣿⣿⣿⣿⣿⣧⠀⠀⣠⣤⣴⡆⠀⠀⠀⠀⠀⠀⠀⠀⠀⠀⠀⠀⠀⠀⠀⠀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⠀⠀⠀⠀⠀⠀⠀⠀⠀⠀⠀⠀⠀⠀⠀⠀⠀⠀⠀⠀⠀⠀⠀⠀⠀⠀⠀⠀⠀⠀⠀⠀⠀⠀⠀⠀⠀⠀⠀⠀⠀⠀⠀⠀⠀⠀⠀⠀⠀⠀⠀⠀⠀⠀⠀⠀⠀⠀⠀⠀⠀⠻⠋⢻⣿⣿⣿⣿⣿⣷⣿⣿⣿⣿⠇⠀⠀⠀⠀⠀⠀⠀⠀⠀⠀⠀⠀⠀⠀⠀⠀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⠀⠀⠀⠀⠀⠀⠀⠀⠀⠀⠀⠀⠀⠀⠀⠀⠀⠀⠀⠀⠀⠀⠀⠀⠀⠀⠀⠀⠀⠀⠀⠀⠀⠀⠀⠀⠀⠀⠀⠀⠀⠀⠀⠀⠀⠀⠀⠀⠀⠀⠀⠀⠀⠀⠀⠀⠀⠀⠀⠀⠀⠀⢀⣾⣿⣿⣿⣿⣿⣿⣟⡻⢿⡿⣟⣛⠒⠒⠀⠀⠀⠀⣀⣀⣤⣤⣤⣤⣤⣤⡄</a:t>
            </a:r>
            <a:br/>
            <a:r>
              <a:t>⠀⠀⠀⠀⠀⠀⠀⠀⠀⠀⠀⠀⠀⠀⠀⠀⠀⠀⠀⠀⠀⠀⠀⠀⠀⠀⠀⠀⠀⠀⠀⠀⠀⠀⠀⠀⠀⠀⠀⠀⠀⠀⠀⠀⠀⠀⠀⠀⠀⠀⠀⠀⠀⠀⠀⠀⠀⠀⠀⠀⠀⢠⣿⢟⣿⣿⣿⣿⣿⣿⣿⣿⣶⣤⣤⣍⣹⣿⣷⣶⣿⣿⣿⣿⣿⣿⣿⣿⣿⣿⡇</a:t>
            </a:r>
            <a:br/>
            <a:r>
              <a:t>⠀⠀⠀⠀⠀⠀⠀⠀⠀⠀⠀⠀⠀⠀⠀⠀⠀⠀⠀⠀⠀⠀⠀⠀⠀⠀⠀⠀⠀⠀⠀⠀⠀⠀⠀⠀⠀⠀⠀⠀⠀⠀⠀⠀⠀⣠⣀⣀⣀⣀⣀⣀⣀⠀⠀⠀⠀⠀⠀⢀⣴⣿⣿⣿⣿⣿⣿⣿⣿⣿⣿⣿⣿⣿⣿⣿⣿⣿⣿⣿⣿⣿⣿⣿⣿⣿⣿⣿⣿⣿⡇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⠀⠀⠀⠀⠀⠀⠀⠀⠀⠀⠀⠀⠀⠀⠀⠀⠀⠀⠀⠀⠀⠀⠀⠀⠀⠀⠀⠀⠀⠀⠀⠀⠀⠀⠀⠀⠀⠀⠀⠀⠀⠀⠀⠀⠀⠙⠛⠻⣿⣿⣿⣿⣿⣿⠿⠿⠿⠿⣿⣿⣿⣿⣿⣿⣿⣿⣿⣿⣿⣿⣿⣿⣿⣿⣿⣿⣿⣿⣿⣿⣿⣿⣿⣿⣿⣿⣿⣿⣿⣿⡇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⠀⠀⠀⠀⠀⠀⠀⠀⠀⠀⠀⠀⠀⠀⠀⠀⠀⠀⠀⠀⠀⠀⠀⠀⠀⠀⠀⠀⠀⠀⠀⠀⠀⠀⠀⠀⠀⠀⠀⠀⠀⠀⠀⠀⠀⠀⠀⠀⠑⠈⠀⠈⠙⠿⣄⡀⠀⠀⠀⠀⢸⣿⣿⡿⠿⢿⠿⢿⣿⣿⣿⣿⠛⠻⠿⢿⣿⣿⣿⣿⣿⣿⣿⣿⣿⣿⣿⣿⣿⣿⡇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⠀⠀⠀⠀⠀⠀⠀⠀⠀⠀⠀⠀⠀⠀⠀⠀⠀⠀⠀⠀⠀⠀⠀⠀⠀⠀⠀⠀⠀⠀⠀⠀⠀⠀⠀⠀⠀⠀⠀⠀⠀⠀⠀⠀⠀⠀⠀⠀⠀⠀⠀⠀⠀⠀⠈⠁⠀⠀⠀⠀⠀⠀⠀⠀⠀⠀⠀⠘⣿⡯⣿⣿⡄⠀⠀⠀⠈⠉⠛⠛⠛⠻⠿⠿⣿⣿⣿⣿⣿⣿⡇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⠀⠀⠀⠀⠀⠀⠀⠀⠀⠀⠀⠀⠀⠀⠀⠀⠀⠀⠀⠀⠀⠀⠀⠀⠀⠀⠀⠀⠀⠀⠀⠀⠀⠀⠀⠀⠀⠀⠀⠀⠀⠀⠀⠀⠀⠀⠀⠀⠀⠀⠀⠀⠀⠀⠀⠀⠀⠀⠀⠀⠀⠀⠀⠀⠀⠀⠀⠀⠻⠇⢿⡿⠃⠀⠀⠀⠀⠀⠀⠀⠀⠀⠀⠀⠀⠀⠉⠛⠻⡻⠇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⠀⠀⠀⠀⠀⠀⠀⠀⠀⠀⠀⠀⠀⠀⠀⠀⠀⠀⠀⠀⠀⠀⠀⠀⠀⠀⠀⠀⠀⠀⠀⠀⠀⠀⠀⠀⠀⠀⠀⠀⠀⠀⠀⠀⠀⠀⠀⠀⠀⠀⠀⠀⠀⠀⠀⠀⠀⠀⠀⠀⠀⠀⠀⠀⠀⠀⠀⠀⠀⠀⠀⠀⠀⠀⠀⠀⠀⠀⠀⠀⠀⠀⠀⠀⠀⠀⠀⠀⠀⠈⠀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⠀⠀⠀⠀⠀⠀⠀⠀⠀⠀⠀⠀⠀⠀⠀⠀⠀⠀⠀⠀⠀⠀⠀⠀⠀⠀⠀⠀⠀⠀⠀⠀⠀⠀⠀⠀⠀⠀⠀⠀⠀⠀⠀⠀⠀⠀⠀⠀⠀⠀⠀⠀⠀⠀⠀⠀⠀⠀⠀⠀⠀⠀⣠⣶⣿⣷⣶⣄⠀⠀⠀⠀⠀⠀⠀⠀⠀⠀⠀⠀⠀⠀⠀⠀⠀⠀⠀⠀⠀⠀⠀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⠀⠀⠀⠀⠀⠀⠀⠀⠀⠀⠀⠀⠀⠀⠀⠀⠀⠀⠀⠀⠀⠀⠀⠀⠀⠀⠀⠀⠀⠀⠀⠀⠀⠀⠀⠀⠀⠀⠀⠀⠀⠀⠀⠀⠀⠀⠀⠀⠀⠀⠀⠀⠀⠀⠀⠀⣄⢀⠀⢀⣀⣾⣿⣿⣿⣿⡏⠉⠛⠀⠀⠀⠀⠀⠀⠀⠀⠀⠀⠀⠀⠀⠀⠀⠀⠀⠀⠀⠀⠀⠀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⠀⠀⠀⠀⠀⠀⠀⠀⠀⠀⠀⠀⠀⠀⠀⠀⠀⠀⠀⠀⠀⠀⠀⠀⠀⠀⠀⠀⠀⠀⠀⠀⠀⠀⠀⠀⠀⠀⠀⠀⠀⠀⠀⠀⠀⠀⠀⠀⠀⠀⠀⠀⠀⠀⠀⣀⣈⣹⣿⣿⣿⣿⣿⣿⣿⣿⣧⣀⡀⠀⠀⠀⠀⠀⠀⠀⠀⠀⠀⠀⠀⠀⠀⠀⠀⠀⠀⠀⠀⠀⠀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⠀⠀⠀⠀⠀⠀⠀⠀⠀⠀⠀⠀⠀⠀⠀⠀⠀⠀⠀⠀⠀⠀⠀⠀⠀⠀⠀⠀⠀⠀⠀⠀⠀⠀⠀⠀⠀⠀⠀⠀⠀⠀⠀⠀⠀⠀⠀⠀⠀⠀⠀⠀⠀⠀⠀⠈⠛⠋⠙⢻⣿⣿⣿⣿⣿⣿⣿⣿⣿⣿⣶⠆⠀⠀⠀⠀⠀⠀⠀⠀⠀⠀⠀⠀⠀⠀⠀⠀⠀⠀⠀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⠀⠀⠀⠀⠀⠀⠀⠀⠀⠀⠀⠀⠀⠀⠀⠀⠀⠀⠀⠀⠀⠀⠀⠀⠀⠀⠀⠀⠀⠀⠀⠀⠀⠀⠀⠀⠀⠀⠀⠀⠀⠀⠀⠀⠀⠀⠀⠀⠀⠀⠀⠀⠀⠀⠀⠀⠀⠀⠀⢀⣬⣿⣿⣿⣿⣿⣿⣿⣿⣷⣤⡀⠀⠀⠀⠀⠀⠀⠀⠀⠀⠀⠀⠀⠀⠀⠀⠀⠀⠀⠀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⠀⠀⠀⠀⠀⠀⠀⠀⠀⠀⠀⠀⠀⠀⠀⠀⠀⠀⠀⠀⠀⠀⠀⠀⠀⠀⠀⠀⠀⠀⠀⠀⠀⠀⠀⠀⠀⠀⠀⠀⠀⠀⠀⠀⠀⠀⠀⠀⠀⠀⠀⠀⠀⠀⠀⠀⠀⠀⠀⠸⣿⣿⣿⣿⣿⣿⣿⣿⣿⣿⣿⣿⡄⠀⠀⠀⠀⠀⠀⠀⠀⠀⠀⠀⠀⠀⠀⠀⠀⠀⠀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⠀⠀⠀⠀⠀⠀⠀⠀⠀⠀⠀⠀⠀⠀⠀⠀⠀⠀⠀⠀⠀⠀⠀⠀⠀⠀⠀⠀⠀⠀⠀⠀⠀⠀⠀⠀⠀⠀⠀⠀⠀⠀⠀⠀⠀⠀⠀⠀⠀⠀⠀⠀⠀⠀⠀⠀⠀⠀⠀⠀⢘⣿⣿⣿⣿⣿⣿⡄⠁⠉⠙⢃⣁⣤⠀⠀⠀⠀⠀⠀⠀⠀⠀⠀⠀⠀⠀⠀⠀⠀⠀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⠀⠀⠀⠀⠀⠀⠀⠀⠀⠀⠀⠀⠀⠀⠀⠀⠀⠀⠀⠀⠀⠀⠀⠀⠀⠀⠀⠀⠀⠀⠀⠀⠀⠀⠀⠀⠀⠀⠀⠀⠀⠀⠀⠀⠀⠀⠀⠀⠀⠀⠀⠀⠀⠀⠀⠀⠀⠀⠀⠀⢸⣿⢿⣿⣿⣿⣿⣿⣄⣤⣾⣿⣿⡿⠀⠀⠀⠀⠀⠀⠀⠀⠀⠀⠀⠀⠀⠀⠀⠀⠀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⠀⠀⠀⠀⠀⠀⠀⠀⠀⠀⠀⠀⠀⠀⠀⠀⠀⠀⠀⠀⠀⠀⠀⠀⠀⠀⠀⠀⠀⠀⠀⠀⠀⠀⠀⠀⠀⠀⠀⠀⠀⠀⠀⠀⠀⠀⠀⠀⠀⠀⠀⠀⠀⠀⠀⠀⠀⠀⠀⠀⠀⠀⠀⣿⣿⣿⣿⣿⣿⡿⢿⣿⣿⣧⣤⣤⠄⠀⠀⠀⠀⠀⣀⣀⣀⣀⣀⣀⣀⠀⡀</a:t>
            </a:r>
            <a:br/>
            <a:r>
              <a:t>⠀⠀⠀⠀⠀⠀⠀⠀⠀⠀⠀⠀⠀⠀⠀⠀⠀⠀⠀⠀⠀⠀⠀⠀⠀⠀⠀⠀⠀⠀⠀⠀⠀⠀⠀⠀⠀⠀⠀⠀⠀⠀⠀⠀⠀⠀⠀⠀⠀⠀⠀⠀⠀⠀⠀⠀⠀⠀⠀⠀⠀⠀⣼⣿⣿⣿⣿⣿⣿⣿⣷⣬⣉⠙⠢⣄⣀⣤⣴⣶⣿⣿⣿⣿⣿⣿⣿⣿⣿⣧⡄</a:t>
            </a:r>
            <a:br/>
            <a:r>
              <a:t>⠀⠀⠀⠀⠀⠀⠀⠀⠀⠀⠀⠀⠀⠀⠀⠀⠀⠀⠀⠀⠀⠀⠀⠀⠀⠀⠀⠀⠀⠀⠀⠀⠀⠀⠀⠀⠀⠀⠀⠀⠀⠀⠀⠀⠀⠀⠀⠀⠀⠀⠀⠀⠀⠀⠀⠀⠀⠀⠀⠀⢀⣼⣿⣿⣿⣿⣿⣿⣿⣿⣿⣿⣿⣿⣿⣿⣿⣿⣿⣿⣿⣿⣿⣿⣿⣿⣿⣿⣿⣿⡇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⠀⠀⠀⠀⠀⠀⠀⠀⠀⠀⠀⠀⠀⠀⠀⠀⠀⠀⠀⠀⠀⠀⠀⠀⠀⠀⠀⠀⠀⠀⠀⠀⠀⠀⠀⠀⠀⠀⠀⠀⠀⠀⠀⠀⠀⠀⠀⢿⣿⣷⣶⣶⣶⣶⣶⣤⣤⣤⣤⣴⣿⣿⣿⣿⣿⣿⣿⣿⣿⣿⣿⣿⣿⣿⣿⣿⣿⣿⣿⣿⣿⣿⣿⣿⣿⣿⣿⣿⣿⣿⡇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⠀⠀⠀⠀⠀⠀⠀⠀⠀⠀⠀⠀⠀⠀⠀⠀⠀⠀⠀⠀⠀⠀⠀⠀⠀⠀⠀⠀⠀⠀⠀⠀⠀⠀⠀⠀⠀⠀⠀⠀⠀⠀⠀⠀⠀⠀⠀⠀⠀⠻⠙⠛⠛⢿⣟⠉⠉⠉⠉⠙⣻⣿⣿⣿⣿⣿⣿⣿⣿⣿⣿⣿⣿⣿⣿⣿⣿⣿⣿⣿⣿⣿⣿⣿⣿⣿⣿⣿⣿⣿⡇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⠀⠀⠀⠀⠀⠀⠀⠀⠀⠀⠀⠀⠀⠀⠀⠀⠀⠀⠀⠀⠀⠀⠀⠀⠀⠀⠀⠀⠀⠀⠀⠀⠀⠀⠀⠀⠀⠀⠀⠀⠀⠀⠀⠀⠀⠀⠀⠀⠀⠀⠀⠀⠀⠀⠈⠳⠀⠀⠀⠀⠙⠛⠋⠉⠉⠉⢿⣿⡏⢿⣿⣇⠀⠈⠛⠿⠿⣿⣿⣿⣿⣿⣿⣿⣿⣿⣿⣿⣿⣿⡇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⠀⠀⠀⠀⠀⠀⠀⠀⠀⠀⠀⠀⠀⠀⠀⠀⠀⠀⠀⠀⠀⠀⠀⠀⠀⠀⠀⠀⠀⠀⠀⠀⠀⠀⠀⠀⠀⠀⠀⠀⠀⠀⠀⠀⠀⠀⠀⠀⠀⠀⠀⠀⠀⠀⠀⠀⠀⠀⠀⠀⠀⠀⠀⠀⠀⠀⠘⣿⠀⢹⣿⣿⠀⠀⠀⠀⠀⠀⠀⠀⠉⠉⠙⠻⢻⠿⣿⣿⣿⡿⡇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⠀⠀⠀⠀⠀⠀⠀⠀⠀⠀⠀⠀⠀⠀⠀⠀⠀⠀⠀⠀⠀⠀⠀⠀⠀⠀⠀⠀⠀⠀⠀⠀⠀⠀⠀⠀⠀⠀⠀⠀⠀⠀⠀⠀⠀⠀⠀⠀⠀⠀⠀⠀⠀⠀⠀⠀⠀⠀⠀⠀⠀⠀⠀⠀⠀⠀⠀⠈⠀⠈⠛⠁⠀⠀⠀⠀⠀⠀⠀⠀⠀⠀⠀⠀⠀⠁⠈⠅⠁⠈⠀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⠀⠀⠀⠀⠀⠀⠀⠀⠀⠀⠀⠀⠀⠀⠀⠀⠀⠀⠀⠀⠀⠀⠀⠀⠀⠀⠀⠀⠀⠀⠀⠀⠀⠀⠀⠀⠀⠀⠀⠀⠀⠀⠀⠀⠀⠀⠀⠀⠀⠀⠀⠀⠀⠀⠀⠀⠀⠀⠀⠀⠀⠀⣠⣴⣶⣦⣄⠀⠀⠀⠀⠀⠀⠀⠀⠀⠀⠀⠀⠀⠀⠀⠀⠀⠀⠀⠀⠀⠀⠀⠀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⠀⠀⠀⠀⠀⠀⠀⠀⠀⠀⠀⠀⠀⠀⠀⠀⠀⠀⠀⠀⠀⠀⠀⠀⠀⠀⠀⠀⠀⠀⠀⠀⠀⠀⠀⠀⠀⠀⠀⠀⠀⠀⠀⠀⠀⠀⠀⠀⠀⠀⠀⠀⠀⠀⠀⠀⡀⢀⠀⠀⢠⣾⣿⣿⣿⣿⠛⠳⠄⠀⠀⠀⠀⠀⠀⠀⠀⠀⠀⠀⠀⠀⠀⠀⠀⠀⠀⠀⠀⠀⠀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⠀⠀⠀⠀⠀⠀⠀⠀⠀⠀⠀⠀⠀⠀⠀⠀⠀⠀⠀⠀⠀⠀⠀⠀⠀⠀⠀⠀⠀⠀⠀⠀⠀⠀⠀⠀⠀⠀⠀⠀⠀⠀⠀⠀⠀⠀⠀⠀⠀⠀⠀⠀⠀⠀⠀⠀⠙⢪⣷⣾⣿⣿⣿⣿⣿⣿⡀⠀⠀⠀⠀⠀⠀⠀⠀⠀⠀⠀⠀⠀⠀⠀⠀⠀⠀⠀⠀⠀⠀⠀⠀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⠀⠀⠀⠀⠀⠀⠀⠀⠀⠀⠀⠀⠀⠀⠀⠀⠀⠀⠀⠀⠀⠀⠀⠀⠀⠀⠀⠀⠀⠀⠀⠀⠀⠀⠀⠀⠀⠀⠀⠀⠀⠀⠀⠀⠀⠀⠀⠀⠀⠀⠀⠀⠀⠀⠀⠹⠟⠛⠻⣿⣿⣿⣿⣿⣿⣿⣿⣿⣷⣶⣤⠄⠀⠀⠀⠀⠀⠀⠀⠀⠀⠀⠀⠀⠀⠀⠀⠀⠀⠀⠀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⠀⠀⠀⠀⠀⠀⠀⠀⠀⠀⠀⠀⠀⠀⠀⠀⠀⠀⠀⠀⠀⠀⠀⠀⠀⠀⠀⠀⠀⠀⠀⠀⠀⠀⠀⠀⠀⠀⠀⠀⠀⠀⠀⠀⠀⠀⠀⠀⠀⠀⠀⠀⠀⠀⠀⠀⠀⠀⠀⠈⣻⣿⣿⣿⣿⣿⣿⣿⣿⣍⡀⠀⠀⠀⠀⠀⠀⠀⠀⠀⠀⠀⠀⠀⠀⠀⠀⠀⠀⠀⠀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⠀⠀⠀⠀⠀⠀⠀⠀⠀⠀⠀⠀⠀⠀⠀⠀⠀⠀⠀⠀⠀⠀⠀⠀⠀⠀⠀⠀⠀⠀⠀⠀⠀⠀⠀⠀⠀⠀⠀⠀⠀⠀⠀⠀⠀⠀⠀⠀⠀⠀⠀⠀⠀⠀⠀⠀⠀⠀⠀⢸⣿⣿⣿⣿⣿⣿⣿⣿⣿⣿⣿⡄⠀⠀⠀⠀⠀⠀⠀⠀⠀⠀⠀⠀⠀⠀⠀⠀⠀⠀⠀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⠀⠀⠀⠀⠀⠀⠀⠀⠀⠀⠀⠀⠀⠀⠀⠀⠀⠀⠀⠀⠀⠀⠀⠀⠀⠀⠀⠀⠀⠀⠀⠀⠀⠀⠀⠀⠀⠀⠀⠀⠀⠀⠀⠀⠀⠀⠀⠀⠀⠀⠀⠀⠀⠀⠀⠀⠀⠀⠀⠈⢿⣿⣿⣿⣿⣿⣏⠂⠛⠛⠏⠙⣀⡀⠀⠀⠀⠀⠀⠀⠀⠀⠀⠀⠀⠀⠀⠀⠀⠀⠀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⠀⠀⠀⠀⠀⠀⠀⠀⠀⠀⠀⠀⠀⠀⠀⠀⠀⠀⠀⠀⠀⠀⠀⠀⠀⠀⠀⠀⠀⠀⠀⠀⠀⠀⠀⠀⠀⠀⠀⠀⠀⠀⠀⠀⠀⠀⠀⠀⠀⠀⠀⠀⠀⠀⠀⠀⠀⠀⠀⠀⣽⣿⣿⣿⣿⣿⣿⣆⢀⣴⣾⣿⣿⠇⠀⠀⠀⠀⠀⠀⠀⠀⠀⠀⠀⠀⠀⠀⠀⠀⠀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⠀⠀⠀⠀⠀⠀⠀⠀⠀⠀⠀⠀⠀⠀⠀⠀⠀⠀⠀⠀⠀⠀⠀⠀⠀⠀⠀⠀⠀⠀⠀⠀⠀⠀⠀⠀⠀⠀⠀⠀⠀⠀⠀⠀⠀⠀⠀⠀⠀⠀⠀⠀⠀⠀⠀⠀⠀⠀⠀⠀⠉⠁⠹⣿⣿⣿⣿⣿⣿⣿⣿⣿⣿⣄⣀⠀⠀⠀⠀⠀⠀⠀⠀⠀⠀⠀⠀⠀⠀⠀⠀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⠀⠀⠀⠀⠀⠀⠀⠀⠀⠀⠀⠀⠀⠀⠀⠀⠀⠀⠀⠀⠀⠀⠀⠀⠀⠀⠀⠀⠀⠀⠀⠀⠀⠀⠀⠀⠀⠀⠀⠀⠀⠀⠀⠀⠀⠀⠀⠀⠀⠀⠀⠀⠀⠀⠀⠀⠀⠀⠀⠀⠀⠀⣴⣿⣿⣿⣿⣿⣿⣶⣍⡛⠛⠢⣀⢀⣠⣤⣶⣾⣿⣿⣿⣿⣿⣿⣿⣧⣅⠀⠀</a:t>
            </a:r>
            <a:br/>
            <a:r>
              <a:t>⠀⠀⠀⠀⠀⠀⠀⠀⠀⠀⠀⠀⠀⠀⠀⠀⠀⠀⠀⠀⠀⠀⠀⠀⠀⠀⠀⠀⠀⠀⠀⠀⠀⠀⠀⠀⠀⠀⠀⠀⠀⠀⠀⠀⠀⠀⠀⠀⠀⠀⠀⠀⠀⠀⠀⠀⠀⠀⠀⠀⠀⣼⣿⣿⣿⣿⣿⣿⣿⣿⣿⣿⣿⣿⣿⣿⣿⣿⣿⣿⣿⣿⣿⣿⣿⣿⣿⣿⣿⣷⡄</a:t>
            </a:r>
            <a:br/>
            <a:r>
              <a:t>⠀⠀⠀⠀⠀⠀⠀⠀⠀⠀⠀⠀⠀⠀⠀⠀⠀⠀⠀⠀⠀⠀⠀⠀⠀⠀⠀⠀⠀⠀⠀⠀⠀⠀⠀⠀⠀⠀⠀⠀⠀⠀⠀⠀⠀⠀⠀⢰⣶⣶⣶⣤⣤⣤⣤⣤⣤⣀⣀⣠⣾⣿⣿⣿⣿⣿⣿⣿⣿⣿⣿⣿⣿⣿⣿⣿⣿⣿⣿⣿⣿⣿⣿⣿⣿⣿⣿⣿⣿⣿⡇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⠀⠀⠀⠀⠀⠀⠀⠀⠀⠀⠀⠀⠀⠀⠀⠀⠀⠀⠀⠀⠀⠀⠀⠀⠀⠀⠀⠀⠀⠀⠀⠀⠀⠀⠀⠀⠀⠀⠀⠀⠀⠀⠀⠀⠀⠀⠀⠀⠈⠉⡟⠿⠻⢿⣿⠛⠛⠛⠛⠻⣿⣿⣿⣿⣿⣿⣿⣿⣿⣿⣿⣿⣿⣿⣿⣿⣿⣿⣿⣿⣿⣿⣿⣿⣿⣿⣿⣿⣿⣿⡇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⠀⠀⠀⠀⠀⠀⠀⠀⠀⠀⠀⠀⠀⠀⠀⠀⠀⠀⠀⠀⠀⠀⠀⠀⠀⠀⠀⠀⠀⠀⠀⠀⠀⠀⠀⠀⠀⠀⠀⠀⠀⠀⠀⠀⠀⠀⠀⠀⠀⠀⠀⠀⠀⠀⠈⠳⠀⠀⠀⠀⠻⠟⠛⠛⠛⢹⣿⡟⢻⣿⣿⠀⠙⠿⢿⣿⣿⣿⣿⣿⣿⣿⣿⣿⣿⣿⣿⣿⣿⣿⡇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⠀⠀⠀⠀⠀⠀⠀⠀⠀⠀⠀⠀⠀⠀⠀⠀⠀⠀⠀⠀⠀⠀⠀⠀⠀⠀⠀⠀⠀⠀⠀⠀⠀⠀⠀⠀⠀⠀⠀⠀⠀⠀⠀⠀⠀⠀⠀⠀⠀⠀⠀⠀⠀⠀⠀⠀⠀⠀⠀⠀⠀⠀⠀⠀⠀⠘⣿⠇⠈⣿⣿⡇⠀⠀⠀⠀⠈⠉⠉⠙⠛⢿⠿⡿⣿⣿⣿⣿⣿⠍⠁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⠀⠀⠀⠀⠀⠀⠀⠀⠀⠀⠀⠀⠀⠀⠀⠀⠀⠀⠀⠀⠀⠀⠀⠀⠀⠀⠀⠀⠀⠀⠀⠀⠀⠀⠀⠀⠀⠀⠀⠀⠀⠀⠀⠀⠀⠀⠀⠀⠀⠀⠀⠀⠀⠀⠀⠀⠀⠀⠀⠀⠀⠀⠀⠀⠀⠀⠉⠀⠀⠛⠛⠁⠀⠀⠀⠀⠀⠀⠀⠀⠀⠀⠈⠂⠈⠝⠁⠉⠀⠀⠀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⠀⠀⠀⠀⠀⠀⠀⠀⠀⠀⠀⠀⠀⠀⠀⠀⠀⠀⠀⠀⠀⠀⠀⠀⠀⠀⠀⠀⠀⠀⠀⠀⠀⠀⠀⠀⠀⠀⠀⠀⠀⠀⠀⠀⠀⠀⠀⠀⠀⠀⠀⠀⠀⠀⠀⠀⠀⠀⠀⠀⣠⣾⣿⣿⣿⣶⡄⠀⠀⠀⠀⠀⠀⠀⠀⠀⠀⠀⠀⠀⠀⠀⠀⠀⠀⠀⠀⠀⠀⠀⠀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⠀⠀⠀⠀⠀⠀⠀⠀⠀⠀⠀⠀⠀⠀⠀⠀⠀⠀⠀⠀⠀⠀⠀⠀⠀⠀⠀⠀⠀⠀⠀⠀⠀⠀⠀⠀⠀⠀⠀⠀⠀⠀⠀⠀⠀⠀⠀⠀⠀⠀⠀⠀⠀⠀⠀⠰⢄⠘⣦⣴⣿⣿⣿⣿⣿⠀⠀⠀⠀⠀⠀⠀⠀⠀⠀⠀⠀⠀⠀⠀⠀⠀⠀⠀⠀⠀⠀⠀⠀⠀⠀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⠀⠀⠀⠀⠀⠀⠀⠀⠀⠀⠀⠀⠀⠀⠀⠀⠀⠀⠀⠀⠀⠀⠀⠀⠀⠀⠀⠀⠀⠀⠀⠀⠀⠀⠀⠀⠀⠀⠀⠀⠀⠀⠀⠀⠀⠀⠀⠀⠀⠀⠀⠀⠀⠀⠠⣤⣴⣿⣿⣿⣿⣿⣿⣿⣿⣦⣤⣀⣀⡀⠀⠀⠀⠀⠀⠀⠀⠀⠀⠀⠀⠀⠀⠀⠀⠀⠀⠀⠀⠀⠀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⠀⠀⠀⠀⠀⠀⠀⠀⠀⠀⠀⠀⠀⠀⠀⠀⠀⠀⠀⠀⠀⠀⠀⠀⠀⠀⠀⠀⠀⠀⠀⠀⠀⠀⠀⠀⠀⠀⠀⠀⠀⠀⠀⠀⠀⠀⠀⠀⠀⠀⠀⠀⠀⠀⠀⠁⠀⠀⠸⢿⣿⣿⣿⣿⣿⣿⣿⣿⣟⠋⠀⠀⠀⠀⠀⠀⠀⠀⠀⠀⠀⠀⠀⠀⠀⠀⠀⠀⠀⠀⠀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⠀⠀⠀⠀⠀⠀⠀⠀⠀⠀⠀⠀⠀⠀⠀⠀⠀⠀⠀⠀⠀⠀⠀⠀⠀⠀⠀⠀⠀⠀⠀⠀⠀⠀⠀⠀⠀⠀⠀⠀⠀⠀⠀⠀⠀⠀⠀⠀⠀⠀⠀⠀⠀⠀⠀⠀⠀⠀⢀⣴⣿⣿⣿⣿⣿⣿⣿⣿⣿⣿⡀⠀⠀⠀⠀⠀⠀⠀⠀⠀⠀⠀⠀⠀⠀⠀⠀⠀⠀⠀⠀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⠀⠀⠀⠀⠀⠀⠀⠀⠀⠀⠀⠀⠀⠀⠀⠀⠀⠀⠀⠀⠀⠀⠀⠀⠀⠀⠀⠀⠀⠀⠀⠀⠀⠀⠀⠀⠀⠀⠀⠀⠀⠀⠀⠀⠀⠀⠀⠀⠀⠀⠀⠀⠀⠀⠀⠀⠀⠀⠈⣿⣿⣿⣿⣿⣿⡏⠛⠋⠛⠁⠀⠀⠀⠀⠀⠀⠀⠀⠀⠀⠀⠀⠀⠀⠀⠀⠀⠀⠀⠀⠀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⠀⠀⠀⠀⠀⠀⠀⠀⠀⠀⠀⠀⠀⠀⠀⠀⠀⠀⠀⠀⠀⠀⠀⠀⠀⠀⠀⠀⠀⠀⠀⠀⠀⠀⠀⠀⠀⠀⠀⠀⠀⠀⠀⠀⠀⠀⠀⠀⠀⠀⠀⠀⠀⠀⠀⠀⠀⠀⠀⢻⣿⣿⣿⣿⣿⣧⠀⢀⣠⣴⣶⣿⠀⠀⠀⠀⠀⠀⠀⠀⠀⠀⠀⠀⠀⠀⠀⠀⠀⠀⠀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⠀⠀⠀⠀⠀⠀⠀⠀⠀⠀⠀⠀⠀⠀⠀⠀⠀⠀⠀⠀⠀⠀⠀⠀⠀⠀⠀⠀⠀⠀⠀⠀⠀⠀⠀⠀⠀⠀⠀⠀⠀⠀⠀⠀⠀⠀⠀⠀⠀⠀⠀⠀⠀⠀⠀⠀⠀⠀⠀⠛⠛⢿⣿⣿⣿⣿⣶⣿⣿⣿⣿⣃⡀⠀⠀⠀⠀⠀⠀⠀⠀⠀⠀⠀⠀⠀⠀⠀⠀⠀⠀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⠀⠀⠀⠀⠀⠀⠀⠀⠀⠀⠀⠀⠀⠀⠀⠀⠀⠀⠀⠀⠀⠀⠀⠀⠀⠀⠀⠀⠀⠀⠀⠀⠀⠀⠀⠀⠀⠀⠀⠀⠀⠀⠀⠀⠀⠀⠀⠀⠀⠀⠀⠀⠀⠀⠀⠀⠀⠀⠀⠀⠀⢘⣿⣿⣿⣿⣿⣿⣛⠿⠿⠅⡀⢀⣀⣤⣴⣶⣶⣶⣶⣶⣶⣄⠂⠀⠀⠀⠀⠀⠀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⠀⠀⠀⠀⠀⠀⠀⠀⠀⠀⠀⠀⠀⠀⠀⠀⠀⠀⠀⠀⠀⠀⠀⠀⠀⠀⠀⠀⠀⠀⠀⠀⠀⠀⠀⠀⠀⠀⠀⠀⠀⠀⠀⠀⠀⠀⠀⠀⠀⠀⠀⠀⠀⠀⠀⠀⠀⠀⠀⠀⢀⣾⣿⣿⣿⣿⣿⣿⣿⣿⣶⣿⣿⣿⣿⣿⣿⣿⣿⣿⣿⣿⣿⣿⣷⣦⣀⠀⠀⠀⠀</a:t>
            </a:r>
            <a:br/>
            <a:r>
              <a:t>⠀⠀⠀⠀⠀⠀⠀⠀⠀⠀⠀⠀⠀⠀⠀⠀⠀⠀⠀⠀⠀⠀⠀⠀⠀⠀⠀⠀⠀⠀⠀⠀⠀⠀⠀⠀⠀⠀⠀⠀⠀⠀⠀⠀⠀⠀⠀⠀⠀⣀⣀⣀⣀⣀⡀⠀⠀⠀⠀⢠⣾⣿⣿⣿⣿⣿⣿⣿⣿⣿⣿⣿⣿⣿⣿⣿⣿⣿⣿⣿⣿⣿⣿⣿⣿⣿⣿⣤⠀⠀⠀</a:t>
            </a:r>
            <a:br/>
            <a:r>
              <a:t>⠀⠀⠀⠀⠀⠀⠀⠀⠀⠀⠀⠀⠀⠀⠀⠀⠀⠀⠀⠀⠀⠀⠀⠀⠀⠀⠀⠀⠀⠀⠀⠀⠀⠀⠀⠀⠀⠀⠀⠀⠀⠀⠀⠀⠀⠀⠀⠀⠀⠙⠛⣿⣿⣿⣿⡿⠿⠿⢿⣿⣿⣿⣿⣿⣿⣿⣿⣿⣿⣿⣿⣿⣿⣿⣿⣿⣿⣿⣿⣿⣿⣿⣿⣿⣿⣿⣿⣿⠀⠀⠀</a:t>
            </a:r>
            <a:br/>
            <a:r>
              <a:t>⠀⠀⠀⠀⠀⠀⠀⠀⠀⠀⠀⠀⠀⠀⠀⠀⠀⠀⠀⠀⠀⠀⠀⠀⠀⠀⠀⠀⠀⠀⠀⠀⠀⠀⠀⠀⠀⠀⠀⠀⠀⠀⠀⠀⠀⠀⠀⠀⠀⠀⠀⠁⠀⠀⠉⠳⠆⠀⠀⢿⣿⠿⠿⢿⣿⣿⠿⣿⣿⡟⢿⣿⣿⣿⣿⣿⣿⣿⣿⣿⣿⣿⣿⣿⣿⣿⣿⡏⠀⠂⠀</a:t>
            </a:r>
            <a:br/>
            <a:r>
              <a:t>⠀⠀⠀⠀⠀⠀⠀⠀⠀⠀⠀⠀⠀⠀⠀⠀⠀⠀⠀⠀⠀⠀⠀⠀⠀⠀⠀⠀⠀⠀⠀⠀⠀⠀⠀⠀⠀⠀⠀⠀⠀⠀⠀⠀⠀⠀⠀⠀⠀⠀⠀⠀⠀⠀⠀⠀⠀⠀⠀⠀⠀⠀⠀⢸⣿⡇⠀⢸⣿⣿⠀⠈⠉⠛⠛⠻⢿⣿⣿⣿⣿⣿⣿⣿⣿⡛⠛⠁⠀⠀⠀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⠀⠀⠀⠀⠀⠀⠀⠀⠀⠀⠀⠀⠀⠀⠀⠀⠀⠀⠀⠀⠀⠀⠀⠀⠀⠀⠀⠀⠀⠀⠀⠀⠀⠀⠀⠀⠀⠀⠀⠀⠀⠀⠀⠀⠀⠀⠀⠀⠀⠀⠀⠀⠀⠀⠀⠀⠀⠀⠀⠀⠀⠀⠀⠀⠛⠁⠀⠘⠿⠟⠀⠀⠀⠀⠀⠀⠀⠑⠀⠈⠙⠟⠉⠛⠉⠀⠀⠀⠀⠀⠀</a:t>
            </a:r>
            <a:br/>
            <a:r>
              <a:t>⠀⠀⠀⡀⠀⠀⠀⠀⠀⠀⠀⠀⠀⠀⠀⠀⠀⠀⠀⠀⠀⠀⠀⠀⠀⠀⠀⠀⠀⠀⠀⠀⠀⠀⠀⠀⠀⠀⠀⠀⠀⠀⠀⠀⠀⠀⠀⠀⠀⠀⠀⠀⠀⠀⠀⠀⠀⠀⠀⠀⠀⠀⠀⠀⠀⠀⠀⠀⠀⠀⠀⠀⠀⠀⠀⠀⠀⠀⠀⠀⠀⠀⠀⠀⠀⠀⠀⠀⠀⠀⠀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⠀⢠⣾⣿⣶⣤⠀⠀⠀⠀⠀⠀⠀⠀⠀⠀⠀⠀⠀⠀⠀⠀⠀⠀⠀⠀⠀⠀⠀⠀⠀⠀⠀⠀⠀⠀⠀⠀⠀⠀⠀⠀⠀⠀⠀⠀⠀⠀⠀⠀⠀⠀⠀⠀⠀⠀⠀⠀⠀⠀⠀⠀⠀⠀⠀⠀⠀⠀⠀⠀⠀⠀⠀⠀⠀⠀⠀⠀⠀⠀⠀⠀⠀⠀⠀⠀⠀⠀⠀⠀⠀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⠀⣿⣿⣿⣿⣿⡇⠀⠀⠀⠀⠀⠀⠀⠀⠀⠀⠀⠀⠀⠀⠀⠀⠀⠀⠀⠀⠀⠀⠀⠀⠀⠀⠀⠀⠀⠀⠀⠀⠀⠀⠀⠀⠀⠀⠀⠀⠀⠀⠀⠀⠀⠀⠀⠀⠀⠀⠀⠀⠀⠀⠀⠀⠀⠀⠀⠀⠀⠀⠀⠀⠀⠀⠀⠀⠀⠀⠀⠀⠀⠀⠀⠀⠀⠀⠀⠀⠀⠀⠀⠀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⠀⣿⣿⣿⣿⣿⡇⠀⠀⠀⠀⠀⠀⠀⠀⠀⠀⠀⠀⠀⠀⠀⠀⠀⠀⠀⠀⠀⠀⠀⠀⠀⠀⠀⠀⠀⠀⠀⠀⠀⠀⠀⠀⠀⠀⠀⠀⠀⠀⠀⠀⠀⠀⠀⠀⠀⠀⠀⠀⠀⠀⠀⠀⠀⠀⠀⠀⠀⠀⠀⠀⠀⠀⠀⠀⠀⠀⠀⠀⠀⠀⠀⠀⠀⠀⠀⠀⠀⠀⠀⠀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⡀⣿⣿⣿⣿⣿⠇⠀⠀⠀⠀⠀⠀⠀⠀⠀⠀⠀⠀⠀⠀⠀⠀⠀⠀⠀⠀⠀⠀⠀⠀⠀⠀⠀⠀⠀⠀⠀⠀⠀⠀⠀⠀⠀⠀⠀⠀⠀⠀⠀⠀⠀⠀⠀⠀⠀⠀⠀⠀⠀⠀⠀⠀⠀⠀⠀⠀⠀⠀⠀⠀⠀⠀⠀⠀⠀⠀⠀⠀⠀⠀⠀⠀⠀⠀⠀⠀⠀⠀⠀⠀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⣿⣿⣿⣿⣿⣿⣿⣿⣿⣿⣿⣿⣿⣿⣿⣿⣿⣧⠀⠀⠀⠀⠀⠀⠀⠀⠀⠀⠀⠀⠀⠀⠀⠀⠀⠀⠀⠀⠀⠀⠀⠀⠀⠀⠀⠀⠀⠀⠀⠀⠀⠀⠀⠀⠀⠀⠀⠀⠀⠀⠀⠀⠀⠀⠀⠀⠀⠀⠀⠀⠀⠀⠀⠀⠀⠀⠀⠀⠀⠀⣿⣿⣿⣿⣿⣿⣿⣿⣿⣿⡇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⣿⣿⣿⣿⣿⣿⣿⣿⣿⣿⣿⣿⣿⣿⣿⣿⣿⣿⡆⠀⠀⠀⠀⠀⠀⠀⠀⠀⠀⠀⠀⠀⠀⠀⠀⠀⠀⠀⠀⠀⠀⠀⠀⠀⠀⠀⠀⠀⠀⠀⠀⠀⠀⠀⠀⠀⠀⠀⠀⠀⠀⠀⠀⠀⠀⠀⠀⠀⠀⠀⠀⠀⠀⠀⠀⡀⠀⠀⢀⣾⣿⣿⣿⣿⣿⣿⣿⣿⣿⣿⡇</a:t>
            </a:r>
            <a:br/>
            <a:r>
              <a:t>⣿⣿⣿⣿⣿⣿⣿⣿⣿⣿⣿⣿⣿⣿⣿⣿⣿⣿⣿⡄⠀⠀⠀⠀⠀⠀⠀⠀⠀⠀⠀⠀⠀⠀⠀⠀⠀⠀⠀⠀⠀⠀⠀⠀⠀⠀⠀⠀⠀⠀⠀⠀⠀⠀⠀⠀⠀⠀⠀⠀⠀⠀⠀⠀⠀⠀⠀⠀⠀⠀⠀⠀⠀⢸⣿⣿⣿⣿⣿⣿⣿⣿⣿⣿⣿⣿⣿⣿⣿⣿⡇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⣿⣿⣿⣿⣿⣿⣿⣿⣿⣿⣿⣿⣿⣿⣿⣿⣿⣿⣿⣿⡀⢀⠀⠀⠀⠀⠀⠀⠀⠀⠀⠀⠀⠀⠀⠀⠀⠀⠀⠀⠀⠀⠀⠀⠀⠀⠀⠀⠀⠀⠀⠀⠀⠀⠀⠀⠀⠀⠀⠀⠀⠀⠀⠀⠀⠀⠀⠀⠀⠀⠀⠀⠀⠸⣿⣿⣿⣿⣿⣿⣿⣿⣿⣿⣿⣿⣿⣿⣿⣿⡇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⣿⣿⣿⣿⣿⣿⣿⣿⣿⣿⣿⣿⣿⣿⣿⣿⣿⣿⣿⣿⣿⣮⠀⠀⠀⠀⠀⠀⠀⠀⠀⠀⠀⠀⠀⠀⠀⠀⠀⠀⠀⠀⠀⠀⠀⠀⠀⠀⠀⠀⠀⠀⠀⠀⠀⠀⠀⠀⠀⠀⠀⠀⠀⠀⠀⠀⠀⠀⠀⠀⠀⠀⠀⠀⣿⣿⣿⣿⣿⣿⣿⣿⣿⣿⣿⣿⣿⣿⣿⣿⡇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⣿⣿⣿⣿⣿⣿⣿⣿⣿⣿⣿⣿⣿⣿⣿⣿⣿⣿⣿⣿⣏⠉⠀⠀⠀⠀⠀⠀⠀⠀⠀⠀⠀⠀⠀⠀⠀⠀⠀⠀⠀⠀⠀⠀⠀⠀⠀⠀⠀⠀⠀⠀⠀⠀⠀⠀⠀⠀⠀⠀⠀⠀⠀⠀⠀⠀⠀⠀⠀⠀⠀⠀⠀⠀⣿⣿⣿⣿⣿⣿⣿⣿⣿⣿⣿⣿⣿⣿⣿⣿⡇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⣿⣿⣿⣿⣿⣿⣿⣿⣿⣿⣿⣿⣿⣿⣿⣿⣿⣿⣿⣿⣿⠀⠀⠀⠀⠀⠀⠀⢠⠀⠀⠀⠀⠀⠀⠀⠀⠀⠀⠀⠀⠀⠀⠀⠀⠀⠀⠀⠀⠀⠀⠀⠀⠀⠀⠀⠀⠀⠀⠀⠀⠀⠀⠀⠀⠀⠀⠀⠀⠀⠀⠀⠀⠀⣿⣿⣿⣿⣿⣿⣿⣿⣿⣿⣿⣿⣿⣿⣿⣿⡇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⣿⣿⣿⣿⣿⣿⣿⣿⣿⣿⣿⣿⣿⣿⣿⣿⣿⣿⣿⣿⡇⠀⠀⠀⠀⠀⠀⠀⣼⠃⠀⠀⠀⠀⠀⠀⠀⠀⠀⠀⠀⠀⠀⠀⠀⠀⠀⠀⠀⠀⠀⠀⠀⠀⠀⠀⠀⠀⠀⠀⠀⠀⠀⠀⠀⠀⠀⠀⠀⠀⠀⠇⠀⠀⣿⣿⣿⣿⣿⣿⣿⣿⣿⣿⣿⣿⣿⣿⣿⣿⡇</a:t>
            </a:r>
            <a:br/>
            <a:r>
              <a:t>⣿⣿⣿⣿⣿⣿⣿⣿⣿⣿⣿⣿⣿⣿⣿⣿⣿⣿⣿⣿⡇⠀⠀⠀⠀⠀⠀⠀⠏⠀⠀⠀⠀⠀⠀⠀⠀⠀⠀⠀⠀⠀⠀⠀⠀⠀⠀⠀⠀⠀⠀⠀⠀⠀⠀⠀⠀⠀⠀⠀⠀⠀⠀⠀⠀⠀⠀⠀⠀⠀⠀⢸⠀⠀⣿⣿⣿⣿⣿⣿⣿⣿⣿⣿⣿⣿⣿⣿⣿⣿⡇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⣿⣿⣿⣿⣿⣿⣿⣿⣿⣿⣿⣿⣿⣿⣿⣿⣿⣿⣿⣿⡇⠀⠀⠀⠀⠀⠀⠀⠀⠀⠀⠀⠀⠀⠀⠀⠀⠀⠀⠀⠀⠀⠀⠀⠀⠀⠀⠀⠀⠀⠀⠀⠀⠀⠀⠀⠀⠀⠀⠀⠀⠀⠀⠀⠀⠀⠀⠀⠀⠀⠀⣿⡀⠀⢿⣿⣿⣿⣿⣿⣿⣿⣿⣿⣿⣿⣿⣿⣿⣿⡇</a:t>
            </a:r>
            <a:br/>
            <a:r>
              <a:t>⣿⣿⣿⣿⣿⣿⣿⣿⣿⣿⣿⣿⣿⣿⣿⣿⣿⣿⣿⣿⡇⠀⠀⠀⠀⠀⠀⠀⠀⠀⠀⠀⠀⠀⠀⠀⠀⠀⠀⠀⠀⠀⠀⠀⠀⠀⠀⠀⠀⠀⠀⠀⠀⠀⠀⠀⠀⠀⠀⠀⠀⠀⠀⠀⠀⠀⠀⠀⠀⠀⠀⣿⡇⠀⢸⣿⣿⣿⣿⣿⣿⣿⣿⣿⣿⣿⣿⣿⣿⣿⡇</a:t>
            </a:r>
            <a:br/>
            <a:r>
              <a:t>⣿⣿⣿⣿⣿⣿⣿⣿⣿⣿⣿⣿⣿⣿⣿⣿⣿⣿⣿⣿⠇⠀⠀⠀⠀⠀⠀⠀⠀⠀⠀⠀⠀⠀⠀⠀⠀⠀⠀⠀⠀⠀⠀⠀⠀⠀⠀⠀⠀⠀⠀⠀⠀⠀⠀⠀⠀⠀⠀⠀⠀⠀⠀⠀⠀⠀⠀⠀⠀⠀⠀⠀⣧⠀⢸⣿⣿⣿⣿⣿⣿⣿⣿⣿⣿⣿⣿⣿⣿⣿⡇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⣿⣿⣿⣿⣿⣿⣿⣿⣿⣿⣿⣿⣿⣿⣿⣿⣿⣿⣿⡟⠀⠀⠀⠀⠀⠀⠀⠀⠀⠀⠀⠀⠀⠀⠀⠀⠀⠀⠀⠀⠀⠀⠀⠀⠀⠀⠀⠀⠀⠀⠀⠀⠀⠀⠀⠀⠀⠀⠀⠀⠀⠀⠀⠀⠀⠀⠀⠀⠀⠀⠀⣼⣿⣴⣸⣿⣿⣿⣿⣿⣿⣿⣿⣿⣿⣿⣿⣿⣿⣿⡇</a:t>
            </a:r>
            <a:br/>
            <a:r>
              <a:t>⣿⣿⣿⣿⣿⣿⣿⣿⣿⣿⣿⣿⣿⣿⣿⣿⣿⣿⣿⣿⣿⠆⠀⠀⠀⠀⠀⠀⠀⠀⠀⠀⠀⠀⠀⠀⠀⠀⠀⠀⠀⠀⠀⠀⠀⠀⠀⠀⠀⠀⠀⠀⠀⠀⠀⠀⠀⠀⠀⠀⠀⠀⠀⠀⠀⠀⠀⠀⠀⠀⢰⣿⣿⣿⣿⣿⣿⣿⣿⣿⣿⣿⣿⣿⣿⣿⣿⣿⣿⣿⡇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⣿⣿⣿⣿⣿⣿⣿⣿⣿⣿⣿⣿⣿⣿⣿⣿⣿⣿⣿⣿⣿⠀⠀⠀⠀⠀⠀⠀⠀⠀⠀⠀⠀⠀⠀⠀⠀⠀⠀⠀⠀⠀⠀⠀⠀⠀⠀⠀⠀⠀⠀⠀⠀⠀⠀⠀⠀⠀⠀⠀⠀⠀⠀⠀⠀⠀⠀⠀⠀⠀⠀⠉⠙⠻⣿⣿⣿⣿⣿⣿⣿⣿⣿⣿⣿⣿⣿⣿⣿⣿⡇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⣿⣿⣿⣿⣿⣿⣿⣿⣿⣿⣿⣿⣿⣿⣿⣿⣿⣿⣿⣿⣿⠀⠀⠀⠀⠀⠀⠀⠀⠀⠀⠀⠀⠀⠀⠀⠀⠀⠀⠀⠀⠀⠀⠀⠀⠀⠀⠀⠀⠀⠀⠀⠀⠀⠀⠀⠀⠀⠀⠀⠀⠀⠀⠀⠀⠀⠀⠀⠀⠀⠀⠀⠀⠀⠀⠙⠻⣿⣿⣿⣿⣿⣿⣿⣿⣿⣿⣿⣿⣿⡇</a:t>
            </a:r>
            <a:br/>
            <a:r>
              <a:t>⣿⣿⣿⣿⣿⣿⣿⣿⣿⣿⣿⣿⣿⣿⣿⣿⣿⣿⣿⣿⡿⠀⠀⠀⠀⠀⠀⠀⠀⠀⠀⠀⠀⠀⠀⠀⠀⠀⠀⠀⠀⠀⠀⠀⠀⠀⠀⠀⠀⠀⠀⠀⠀⠀⠀⠀⠀⠀⠀⠀⠀⠀⠀⠀⠀⠀⠀⠀⠀⠀⠀⠀⠀⠀⠀⠀⠀⠈⠻⣿⣿⣿⣿⣿⣿⣿⣿⣿⣿⣿⡇</a:t>
            </a:r>
            <a:br/>
            <a:r>
              <a:t>⣿⣿⣿⣿⣿⣿⣿⣿⣿⣿⣿⣿⣿⣿⣿⣿⣿⣿⣿⠟⠀⠀⠀⠀⠀⠀⠀⠀⠀⠀⠀⠀⠀⠀⠀⠀⠀⠀⠀⠀⠀⠀⠀⠀⠀⠀⠀⠀⠀⠀⠀⠀⠀⠀⠀⠀⠀⠀⠀⠀⠀⠀⠀⠀⠀⠀⠀⠀⠀⠀⠀⠀⠀⠀⠀⠀⠀⠀⠀⠈⢿⣿⣿⣿⣿⣿⣿⣿⣿⣿⡇</a:t>
            </a:r>
            <a:br/>
            <a:r>
              <a:t>⣿⣿⣿⣿⣿⣿⣿⣿⣿⣿⣿⣿⣿⣿⣿⣿⣿⡿⠃⠀⠀⠀⠀⠀⠀⠀⠀⠀⠀⠀⠀⠀⠀⠀⠀⠀⠀⠀⠀⠀⠀⠀⠀⠀⠀⠀⠀⠀⠀⠀⠀⠀⠀⠀⠀⠀⠀⠀⠀⠀⠀⠀⠀⠀⠀⠀⠀⠀⠀⠀⠀⠀⠀⠀⠀⠀⠀⠀⠀⠀⠘⣿⣿⣿⣿⣿⣿⣿⣿⣿⡇</a:t>
            </a:r>
            <a:br/>
            <a:r>
              <a:t>⣿⣿⣿⣿⣿⣿⣿⣿⣿⣿⣿⣿⣿⣿⣿⣿⡟⠁⠀⠀⠀⠀⠀⠀⠀⠀⠀⠀⠀⠀⠀⠀⠀⠀⠀⠀⠀⠀⠀⠀⠀⠀⠀⠀⠀⠀⠀⠀⠀⠀⠀⠀⠀⠀⠀⠀⠀⠀⠀⠀⠀⠀⠀⠀⠀⠀⠀⠀⠀⠀⠀⠀⠀⠀⠀⠀⠀⠀⠀⠀⠀⢹⣿⣿⣿⣿⣿⣿⣿⣿⡇</a:t>
            </a:r>
            <a:br/>
            <a:r>
              <a:t>⣿⣿⣿⣿⣿⣿⣿⣿⣿⣿⣿⣿⣿⣿⣿⠋⠀⠀⠀⠀⠀⠀⠀⠀⠀⠀⠀⠀⠀⠀⠀⠀⠀⠀⠀⠀⠀⠀⠀⠀⠀⠀⠀⠀⠀⠀⠀⠀⠀⠀⠀⠀⠀⠀⠀⠀⠀⠀⠀⠀⠀⠀⠀⠀⠀⠀⠀⠀⠀⠀⠀⠀⠀⠀⠀⠀⠀⠀⠀⠀⠀⠸⣿⣿⣿⣿⣿⣿⣿⣿⡇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⣿⣿⣿⣿⣿⣿⣿⣿⣿⣿⣿⣿⣿⣿⠇⠀⠀⠀⠀⠀⠀⠀⠀⠀⠀⠀⠀⠀⠀⠀⠀⠀⠀⠀⠀⠀⠀⠀⠀⠀⠀⠀⠀⠀⠀⠀⠀⠀⠀⠀⠀⠀⠀⠀⠀⠀⠀⠀⠀⠀⠀⠀⠀⠀⠀⠀⠀⠀⠀⠀⠀⠀⠀⠀⠀⠀⠀⠀⠀⠀⠀⠀⣿⣿⣿⣿⣿⣿⣿⣿⡇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⣿⣿⣿⣿⣿⣿⣿⣿⣿⣿⣿⣿⡟⠁⠀⠀⠀⠀⠀⠀⠀⠀⠀⠀⠀⠀⠀⠀⠀⠀⠀⠀⠀⠀⠀⠀⠀⠀⠀⠀⠀⠀⠀⠀⠀⠀⠀⠀⠀⠀⠀⠀⠀⠀⠀⠀⠀⠀⠀⠀⠀⠀⠀⠀⠀⠀⠀⠀⠀⠀⠀⠀⠀⠀⠀⠀⠀⠀⠀⠀⠀⠀⢹⣿⣿⣿⣿⣿⣿⣿⡇</a:t>
            </a:r>
            <a:br/>
            <a:r>
              <a:t>⣿⣿⣿⣿⣿⣿⣿⣿⣿⣿⣿⡿⠀⠀⠀⠀⠀⠀⠀⠀⠀⠀⠀⠀⠀⠀⠀⠀⠀⠀⠀⠀⠀⠀⠀⠀⠀⠀⠀⠀⠀⠀⠀⠀⠀⠀⠀⠀⠀⠀⠀⠀⠀⠀⠀⠀⠀⠀⠀⠀⠀⠀⠀⠀⠀⠀⠀⠀⠀⠀⠀⠀⠀⠀⠀⠀⠀⠀⠀⠀⠀⠀⠘⣿⣿⣿⣿⣿⣿⣿⡇</a:t>
            </a:r>
            <a:br/>
            <a:r>
              <a:t>⣿⣿⣿⣿⣿⣿⣿⣿⣿⣿⠏⠀⠀⠀⠀⠀⠀⠀⠀⠀⠀⠀⠀⠀⠀⠀⠀⠀⠀⠀⠀⠀⠀⠀⠀⠀⠀⠀⠀⠀⠀⠀⠀⠀⠀⠀⠀⠀⠀⠀⠀⠀⠀⠀⠀⠀⠀⠀⠀⠀⠀⠀⠀⠀⠀⠀⠀⠀⠀⠀⠀⠀⠀⠀⠀⠀⠀⠀⠀⠀⠀⠀⠀⢻⣿⣿⣿⣿⣿⣿⡇</a:t>
            </a:r>
            <a:br/>
            <a:r>
              <a:t>⣿⣿⣿⣿⣿⣿⣿⣿⣿⠃⠀⠀⠀⠀⠀⠀⠀⠀⠀⠀⠀⠀⠀⠀⠀⠀⠀⠀⠀⠀⠀⠀⠀⠀⠀⠀⠀⠀⠀⠀⠀⠀⠀⠀⠀⠀⠀⠀⠀⠀⠀⠀⠀⠀⠀⠀⠀⠀⠀⠀⠀⠀⠀⠀⠀⠀⠀⠀⠀⠀⠀⠀⠀⠀⠀⠀⠀⠀⠀⠀⠀⠀⠀⠘⣿⣿⣿⣿⣿⣿⡇</a:t>
            </a:r>
            <a:br/>
            <a:r>
              <a:t>⣿⣿⣿⣿⣿⣿⣿⣿⠏⠀⠀⠀⠀⠀⠀⠀⠀⠀⠀⠀⠀⠀⠀⠀⠀⠀⠀⠀⠀⠀⠀⠀⠀⠀⠀⠀⠀⠀⠀⠀⠀⠀⠀⠀⠀⠀⠀⠀⠀⠀⠀⠀⠀⠀⠀⠀⠀⠀⠀⠀⠀⠀⠀⠀⠀⠀⠀⠀⠀⠀⠀⠀⠀⠀⠀⠀⠀⠀⠀⠀⠀⠀⠀⠀⠹⠿⠿⠿⠿⠿⠇</a:t>
            </a:r>
            <a:br/>
            <a:r>
              <a:t>⣿⣿⣿⣿⣿⣿⣿⠃⠀⠀⠀⠀⠀⠀⠀⠀⠀⠀⠀⠀⠀⠀⠀⠀⠀⠀⠀⠀⠀⠀⠀⠀⠀⠀⠀⠀⠀⠀⠀⠀⠀⠀⠀⠀⠀⠀⠀⠀⠀⠀⠀⠀⠀⠀⠀⠀⠀⠀⠀⠀⠀⠀⠀⠀⠀⠀⠀⠀⠀⠀⠀⠀⠀⠀⠀⠀⠀⠀⠀⠀⠀⠀⠀⠀⠀⠀⠀⠀⠀⠀⠀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⣿⣿⣿⣿⣿⣿⡇⠀⠀⠀⠀⠀⠀⠀⠀⠀⠀⠀⠀⠀⠀⠀⠀⠀⠀⠀⠀⠀⠀⠀⠀⠀⠀⠀⠀⠀⠀⠀⠀⠀⠀⠀⠀⠀⠀⠀⠀⠀⠀⠀⠀⠀⠀⠀⠀⠀⠀⠀⠀⠀⠀⠀⠀⠀⠀⠀⠀⠀⠀⠀⠀⠀⠀⠀⠀⠀⠀⠀⠀⠀⠀⠀⠀⠀⠀⠀⠀⠀⠀⠀⠀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⣿⣿⣿⣿⣿⡟⠀⠀⠀⠀⠀⠀⠀⠀⠀⠀⠀⠀⠀⠀⠀⠀⠀⠀⠀⠀⠀⠀⠀⠀⠀⠀⠀⠀⠀⠀⠀⠀⠀⠀⠀⠀⠀⠀⠀⠀⠀⠀⠀⠀⠀⠀⠀⠀⠀⠀⠀⠀⠀⠀⠀⠀⠀⠀⠀⠀⠀⠀⠀⠀⠀⠀⠀⠀⠀⠀⠀⠀⠀⠀⠀⠀⠀⠀⠀⠀⠀⠀⠀⠀⠀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⣿⣿⣿⣿⣿⠄⠀⠀⠀⠀⠀⠀⠀⠀⠀⠀⠀⠀⠀⠀⠀⠀⠀⠀⠀⠀⠀⠀⠀⠀⠀⠀⠀⠀⠀⠀⠀⠀⠀⠀⠀⠀⠀⠀⠀⠀⠀⠀⠀⠀⠀⠀⠀⠀⠀⠀⠀⠀⠀⠀⠀⠀⠀⠀⠀⠀⠀⠀⠀⠀⠀⠀⠀⠀⠀⠀⠀⠀⠀⠀⠀⠀⠀⠀⠀⠀⠀⠀⠀⠀⠀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⣿⣿⣿⣿⠁⠀⠀⠀⠀⠀⠀⠀⠀⠀⠀⠀⠀⠀⠀⠀⠀⠀⠀⠀⠀⠀⠀⠀⠀⠀⠀⠀⠀⠀⠀⠀⠀⠀⠀⠀⠀⠀⠀⠀⠀⠀⠀⠀⠀⠀⠀⠀⠀⠀⠀⠀⠀⠀⠀⠀⠀⠀⠀⠀⠀⠀⠀⠀⠀⠀⠀⠀⠀⠀⠀⠀⠀⠀⠀⠀⠀⠀⠀⠀⠀⠀⠀⠀⠀⠀⠀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⠀⠀⠀⠀⠀⠀⠀⠀⠀⠀⠀⠀⠀⠀⠀⠀⠀⠀⠀⠀⠀⠀⠀⠀⠀⠀⠀⠀⠀⠀⠀⠀⠀⠀⠀⠀⠀⠀⠀⠀⠀⠀⠀⠀⠀⠀⠀⠀⠀⠀⠀⠀⠀⠀⠀⠀⠀⠀⠀⠀⣠⣴⣾⣶⣦⡀⠀⠀⠀⠀⠀⠀⠀⠀⠀⠀⠀⠀⠀⠀⠀⠀⠀⠀⠀⠀⠀⠀⠀⠀⠀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⠀⠀⠀⠀⠀⠀⠀⠀⠀⠀⠀⠀⠀⠀⠀⠀⠀⠀⠀⠀⠀⠀⠀⠀⠀⠀⠀⠀⠀⠀⠀⠀⠀⠀⠀⠀⠀⠀⠀⠀⠀⠀⠀⠀⠀⠀⠀⠀⠀⠀⠀⠀⠀⠀⠀⢀⠀⢰⣀⣴⣿⣿⣿⣿⡏⠉⠀⠀⠀⠀⠀⠀⠀⠀⠀⠀⠀⠀⠀⠀⠀⠀⠀⠀⠀⠀⠀⠀⠀⠀⠀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⠀⠀⠀⠀⠀⠀⠀⠀⠀⠀⠀⠀⠀⠀⠀⠀⠀⠀⠀⠀⠀⠀⠀⠀⠀⠀⠀⠀⠀⠀⠀⠀⠀⠀⠀⠀⠀⠀⠀⠀⠀⠀⠀⠀⠀⠀⠀⠀⠀⠀⠀⠀⠀⠀⢀⣀⣩⣾⣿⣿⣿⣿⣿⣿⣧⣀⡀⠀⠀⠀⠀⠀⠀⠀⠀⠀⠀⠀⠀⠀⠀⠀⠀⠀⠀⠀⠀⠀⠀⠀⠀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⠀⠀⠀⠀⠀⠀⠀⠀⠀⠀⠀⠀⠀⠀⠀⠀⠀⠀⠀⠀⠀⠀⠀⠀⠀⠀⠀⠀⠀⠀⠀⠀⠀⠀⠀⠀⠀⠀⠀⠀⠀⠀⠀⠀⠀⠀⠀⠀⠀⠀⠀⠀⠀⠀⠘⠛⠉⠉⢿⣿⣿⣿⣿⣿⣿⣿⣿⣿⣿⠁⠀⠀⠀⠀⠀⠀⠀⠀⠀⠀⠀⠀⠀⠀⠀⠀⠀⠀⠀⠀⠀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⠀⠀⠀⠀⠀⠀⠀⠀⠀⠀⠀⠀⠀⠀⠀⠀⠀⠀⠀⠀⠀⠀⠀⠀⠀⠀⠀⠀⠀⠀⠀⠀⠀⠀⠀⠀⠀⠀⠀⠀⠀⠀⠀⠀⠀⠀⠀⠀⠀⠀⠀⠀⠀⠀⠀⠀⠀⠀⢀⣽⣿⣿⣿⣿⣿⣿⣿⣿⡿⢧⠀⠀⠀⠀⠀⠀⠀⠀⠀⠀⠀⠀⠀⠀⠀⠀⠀⠀⠀⠀⠀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⠀⠀⠀⠀⠀⠀⠀⠀⠀⠀⠀⠀⠀⠀⠀⠀⠀⠀⠀⠀⠀⠀⠀⠀⠀⠀⠀⠀⠀⠀⠀⠀⠀⠀⠀⠀⠀⠀⠀⠀⠀⠀⠀⠀⠀⠀⠀⠀⠀⠀⠀⠀⠀⠀⠀⠀⠀⠀⢸⣿⣿⣿⣿⣿⣿⠻⠛⠋⠁⠀⠀⠀⠀⠀⠀⠀⠀⠀⠀⠀⠀⠀⠀⠀⠀⠀⠀⠀⠀⠀⠀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⠀⠀⠀⠀⠀⠀⠀⠀⠀⠀⠀⠀⠀⠀⠀⠀⠀⠀⠀⠀⠀⠀⠀⠀⠀⠀⠀⠀⠀⠀⠀⠀⠀⠀⠀⠀⠀⠀⠀⠀⠀⠀⠀⠀⠀⠀⠀⠀⠀⠀⠀⠀⠀⠀⠀⠀⠀⠀⠸⣿⣿⣿⣿⣿⣿⠀⠀⢀⣠⣤⣶⠀⠀⠀⠀⠀⠀⠀⠀⠀⠀⠀⠀⠀⠀⠀⠀⠀⠀⠀⠀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⠀⠀⠀⠀⠀⠀⠀⠀⠀⠀⠀⠀⠀⠀⠀⠀⠀⠀⠀⠀⠀⠀⠀⠀⠀⠀⠀⠀⠀⠀⠀⠀⠀⠀⠀⠀⠀⠀⠀⠀⠀⠀⠀⠀⠀⠀⠀⠀⠀⠀⠀⠀⠀⠀⠀⠀⠀⠀⠐⠿⢿⣿⣿⣿⣿⣧⣾⣿⣿⣿⡏⠀⠀⠀⠀⠀⠀⠀⠀⠀⠀⠀⠀⠀⠀⠀⠀⠀⠀⠀⠀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⠀⠀⠀⠀⠀⠀⠀⠀⠀⠀⠀⠀⠀⠀⠀⠀⠀⠀⠀⠀⠀⠀⠀⠀⠀⠀⠀⠀⠀⠀⠀⠀⠀⠀⠀⠀⠀⠀⠀⠀⠀⠀⠀⠀⠀⠀⠀⠀⠀⠀⠀⠀⠀⠀⠀⠀⠀⠀⠀⠀⠈⢿⣿⣿⣿⣿⣿⡻⢿⡯⢅⡀⢀⣀⣤⣴⣶⣤⣶⣶⣦⠤⠀⠀⠀⠀⠀⠀⠀⠀⠀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⠀⠀⠀⠀⠀⠀⠀⠀⠀⠀⠀⠀⠀⠀⠀⠀⠀⠀⠀⠀⠀⠀⠀⠀⠀⠀⠀⠀⠀⠀⠀⠀⠀⠀⠀⠀⠀⠀⠀⠀⠀⠀⠀⠀⠀⠀⠀⠀⠀⠀⠀⠀⠀⠀⠀⠀⠀⠀⠀⠀⢠⣿⣿⣿⣿⣿⣿⣿⣶⣶⣶⣾⣿⣿⣿⣿⣿⣿⣿⣿⣿⣿⣶⣀⡀⠀⠀⠀⠀⠀⠀</a:t>
            </a:r>
            <a:br/>
            <a:r>
              <a:t>⠀⠀⠀⠀⠀⠀⠀⠀⠀⠀⠀⠀⠀⠀⠀⠀⠀⠀⠀⠀⠀⠀⠀⠀⠀⠀⠀⠀⠀⠀⠀⠀⠀⠀⠀⠀⠀⠀⠀⠀⠀⠀⠀⠀⠀⠀⠀⠀⠀⠀⣀⣀⡀⠀⠀⠀⠀⠀⠀⣰⣿⣿⣿⣿⣿⣿⣿⣿⣿⣿⣿⣿⣿⣿⣿⣿⣿⣿⣿⣿⣿⣿⣿⣿⣥⠄⠀⠀⠀⠀⠀</a:t>
            </a:r>
            <a:br/>
            <a:r>
              <a:t>⠀⠀⠀⠀⠀⠀⠀⠀⠀⠀⠀⠀⠀⠀⠀⠀⠀⠀⠀⠀⠀⠀⠀⠀⠀⠀⠀⠀⠀⠀⠀⠀⠀⠀⠀⠀⠀⠀⠀⠀⠀⠀⠀⠀⠀⠀⠀⠀⠀⠀⠻⢿⣿⣿⣿⣿⣿⣿⣿⣿⣿⣿⣿⣿⣿⣿⣿⣿⣿⣿⣿⣿⣿⣿⣿⣿⣿⣿⣿⣿⣿⣿⣿⣿⣿⡉⠀⠀⠀⠀⠀</a:t>
            </a:r>
            <a:br/>
            <a:r>
              <a:t>⠀⠀⠀⠀⠀⠀⠀⠀⠀⠀⠀⠀⠀⠀⠀⠀⠀⠀⠀⠀⠀⠀⠀⠀⠀⠀⠀⠀⠀⠀⠀⠀⠀⠀⠀⠀⠀⠀⠀⠀⠀⠀⠀⠀⠀⠀⠀⠀⠀⠀⠀⠘⠀⠉⠙⠳⠄⠀⢸⣿⣿⠿⣿⣿⣿⠿⢿⣿⣿⣿⣿⣿⣿⣿⣿⣿⣿⣿⣿⣿⣿⣿⣿⣿⣿⠓⠂⠀⠀⠀⠀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⠀⠀⠀⠀⠀⠀⠀⠀⠀⠀⠀⠀⠀⠀⠀⠀⠀⠀⠀⠀⠀⠀⠀⠀⠀⠀⠀⠀⠀⠀⠀⠀⠀⠀⠀⠀⠀⠀⠀⠀⠀⠀⠀⠀⠀⠀⠀⠀⠀⠀⠀⠀⠀⠀⠀⠀⠀⠀⠀⠀⠀⠀⢸⣿⡇⠀⢸⣿⣿⡌⠉⠛⠛⠻⣿⣿⣿⣿⣿⣿⣿⣿⣿⠿⠯⠁⠀⠀⠀⠀⠀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⠀⠀⠀⠀⠀⠀⠀⠀⠀⠀⠀⠀⠀⠀⠀⠀⠀⠀⠀⠀⠀⠀⠀⠀⠀⠀⠀⠀⠀⠀⠀⠀⠀⠀⠀⠀⠀⠀⠀⠀⠀⠀⠀⠀⠀⠀⠀⠀⠀⠀⠀⠀⠀⠀⠀⠀⠀⠀⠀⠀⠀⠀⠈⠛⠁⠀⠈⢿⡿⠃⠀⠀⠀⠀⠈⠪⠀⠉⢹⠣⠉⠻⠁⠀⠀⠀⠀⠀⠀⠀⠀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⠀⠀⠀⠀⠀⠀⠀⢀⣴⣷⣤⣄⠀⠀⠀⠀⠀⠀⠀⠀⠀⠀⠀⠀⠀⠀⠀⠀⠀⠀⠀⠀⠀⠀⠀⠀⠀⠀⠀⠀⠀⠀⠀⠀⠀⠀⠀⠀⠀⠀⠀⠀⠀⠀⠀⠀⠀⠀⠀⠀⠀⠀⠀⠀⠀⠀⠀⠀⠀⠀⠀⠀⠀⠀⠀⠀⠀⠀⠀⠀⠀⠀⠀⠀⠀⠀⠀⠀⠀⠀⠀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⠀⠀⠀⠀⠀⠀⠀⢸⣿⣿⣿⣿⡆⠀⠀⠀⠀⠀⠀⠀⠀⠀⠀⠀⠀⠀⠀⠀⠀⠀⠀⠀⠀⠀⠀⠀⠀⠀⠀⠀⠀⠀⠀⠀⠀⠀⠀⠀⠀⠀⠀⠀⠀⠀⠀⠀⠀⠀⠀⠀⠀⠀⠀⠀⠀⠀⠀⠀⠀⠀⠀⠀⠀⠀⠀⠀⠀⠀⠀⠀⠀⠀⠀⠀⠀⠀⠀⠀⠀⠀⠀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⠀⠀⠀⠀⠀⠀⠀⢸⣿⣿⣿⣿⡇⠀⠀⠀⠀⠀⠀⠀⠀⠀⠀⠀⠀⠀⠀⠀⠀⠀⠀⠀⠀⠀⠀⠀⠀⠀⠀⠀⠀⠀⠀⠀⠀⠀⠀⠀⠀⠀⠀⠀⠀⠀⠀⠀⠀⠀⠀⠀⠀⠀⠀⠀⠀⠀⠀⠀⠀⠀⠀⠀⠀⠀⠀⠀⠀⠀⠀⠀⠀⠀⠀⠀⠀⠀⠀⠀⠀⠀⠀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⣶⣶⣦⣤⣤⣄⡀⢸⣿⣿⣿⣿⠀⠀⠀⠀⠀⠀⠀⠀⠀⠀⠀⠀⠀⠀⠀⠀⠀⠀⠀⠀⠀⠀⠀⠀⠀⠀⠀⠀⠀⠀⠀⠀⠀⠀⠀⠀⠀⠀⠀⠀⠀⠀⠀⠀⠀⠀⠀⠀⠀⠀⠀⠀⠀⠀⠀⠀⠀⠀⠀⠀⠀⠀⠀⠀⠀⠀⠀⠀⠀⠀⠀⠀⠀⠀⠀⠀⠀⠀⠀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⠀⠀⠀⠀⠀⠀⠀⠀⠀⠀⠀⠀⠀⠀⠀⠀⠀⠀⠀⠀⠀⠀⠀⠀⠀⠀⠀⠀⠀⠀⠀⠀⠀⠀⠀⠀⠀⠀⠀⠀⠀⠀⠀⠀⠀⠀⠀⠀⠀⠀⠀⠀⠀⠀⠀⠀⠀⠀⢀⣴⣿⣿⣿⢷⠀⠀⠀⠀⠀⠀⠀⠀⠀⠀⠀⠀⠀⠀⠀⠀⠀⠀⠀⠀⠀⠀⠀⠀⠀⠀⠀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⠀⠀⠀⠀⠀⠀⠀⠀⠀⠀⠀⠀⠀⠀⠀⠀⠀⠀⠀⠀⠀⠀⠀⠀⠀⠀⠀⠀⠀⠀⠀⠀⠀⠀⠀⠀⠀⠀⠀⠀⠀⠀⠀⠀⠀⠀⠀⠀⠀⠀⠀⠀⠀⠀⠀⠢⢄⣷⣾⣿⣿⣿⣿⡇⠀⠀⠀⠀⠀⠀⠀⠀⠀⠀⠀⠀⠀⠀⠀⠀⠀⠀⠀⠀⠀⠀⠀⠀⠀⠀⠀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⠀⠀⠀⠀⠀⠀⠀⠀⠀⠀⠀⠀⠀⠀⠀⠀⠀⠀⠀⠀⠀⠀⠀⠀⠀⠀⠀⠀⠀⠀⠀⠀⠀⠀⠀⠀⠀⠀⠀⠀⠀⠀⠀⠀⠀⠀⠀⠀⠀⠀⠀⠀⠀⠠⣴⣶⠿⣿⣿⣿⣿⣿⣿⣿⣶⣶⣤⣤⠀⠀⠀⠀⠀⠀⠀⠀⠀⠀⠀⠀⠀⠀⠀⠀⠀⠀⠀⠀⠀⠀⠀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⠀⠀⠀⠀⠀⠀⠀⠀⠀⠀⠀⠀⠀⠀⠀⠀⠀⠀⠀⠀⠀⠀⠀⠀⠀⠀⠀⠀⠀⠀⠀⠀⠀⠀⠀⠀⠀⠀⠀⠀⠀⠀⠀⠀⠀⠀⠀⠀⠀⠀⠀⠀⠀⠀⠀⠀⠀⠈⢿⣿⣿⣿⣿⣿⣿⣿⣿⡷⠄⠀⠀⠀⠀⠀⠀⠀⠀⠀⠀⠀⠀⠀⠀⠀⠀⠀⠀⠀⠀⠀⠀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⠀⠀⠀⠀⠀⠀⠀⠀⠀⠀⠀⠀⠀⠀⠀⠀⠀⠀⠀⠀⠀⠀⠀⠀⠀⠀⠀⠀⠀⠀⠀⠀⠀⠀⠀⠀⠀⠀⠀⠀⠀⠀⠀⠀⠀⠀⠀⠀⠀⠀⠀⠀⠀⠀⠀⠀⠀⠀⣾⣿⣿⣿⣿⣿⣿⣿⠄⠀⠀⠀⠀⠀⠀⠀⠀⠀⠀⠀⠀⠀⠀⠀⠀⠀⠀⠀⠀⠀⠀⠀⠀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⠀⠀⠀⠀⠀⠀⠀⠀⠀⠀⠀⠀⠀⠀⠀⠀⠀⠀⠀⠀⠀⠀⠀⠀⠀⠀⠀⠀⠀⠀⠀⠀⠀⠀⠀⠀⠀⠀⠀⠀⠀⠀⠀⠀⠀⠀⠀⠀⠀⠀⠀⠀⠀⠀⠀⠀⠀⠰⣿⣿⣿⣿⣿⣿⠉⠀⠀⢀⣀⡀⠀⠀⠀⠀⠀⠀⠀⠀⠀⠀⠀⠀⠀⠀⠀⠀⠀⠀⠀⠀⠀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⠀⠀⠀⠀⠀⠀⠀⠀⠀⠀⠀⠀⠀⠀⠀⠀⠀⠀⠀⠀⠀⠀⠀⠀⠀⠀⠀⠀⠀⠀⠀⠀⠀⠀⠀⠀⠀⠀⠀⠀⠀⠀⠀⠀⠀⠀⠀⠀⠀⠀⠀⠀⠀⠀⠀⠀⠀⠀⣿⣿⣿⣿⣿⣿⣤⣴⣿⣿⡿⠀⠀⠀⠀⠀⠀⠀⠀⠀⠀⠀⠀⠀⠀⠀⠀⠀⠀⠀⠀⠀⠀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⠀⠀⠀⠀⠀⠀⠀⠀⠀⠀⠀⠀⠀⠀⠀⠀⠀⠀⠀⠀⠀⠀⠀⠀⠀⠀⠀⠀⠀⠀⠀⠀⠀⠀⠀⠀⠀⠀⠀⠀⠀⠀⠀⠀⠀⠀⠀⠀⠀⠀⠀⠀⠀⠀⠀⠀⠀⠀⠀⠸⣿⣿⣿⣿⣿⣿⣿⣿⣁⡀⣀⣤⣤⣤⣤⣤⣤⠠⠀⠀⠀⠀⠀⠀⠀⠀⠀⠀⠀⠀⠀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⠀⠀⠀⠀⠀⠀⠀⠀⠀⠀⠀⠀⠀⠀⠀⠀⠀⠀⠀⠀⠀⠀⠀⠀⠀⠀⠀⠀⠀⠀⠀⠀⠀⠀⠀⠀⠀⠀⠀⠀⠀⠀⠀⠀⠀⠀⠀⠀⠀⠀⠀⠀⠀⠀⠀⠀⠀⠀⠀⢠⣿⣿⣿⣿⣿⣿⣮⣥⣾⣿⣿⣿⣿⣿⣿⣿⣿⣶⣄⠀⠀⠀⠀⠀⠀⠀⠀⠀⠀⠀⠀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⠀⠀⠀⠀⠀⠀⠀⠀⠀⠀⠀⠀⠀⠀⠀⠀⠀⠀⠀⠀⠀⠀⠀⠀⠀⠀⠀⠀⠀⠀⠀⠀⠀⠀⠀⠀⠀⠀⠀⠀⠀⠀⠀⠀⠀⠀⠀⠀⠀⠀⠀⠀⠀⠀⠀⠀⠀⢠⢴⣿⣿⣿⣿⣿⣿⣿⣿⣿⣿⣿⣿⣿⣿⣿⣿⣿⣿⣿⣿⣯⡁⠀⠀⠀⠀⠀⠀⠀⠀⠀⠀</a:t>
            </a:r>
            <a:br/>
            <a:r>
              <a:t>⠀⠀⠀⠀⠀⠀⠀⠀⠀⠀⠀⠀⠀⠀⠀⠀⠀⠀⠀⠀⠀⠀⠀⠀⠀⠀⠀⠀⠀⠀⠀⠀⠀⠀⠀⠀⠀⠀⠀⠀⠀⠀⠀⠀⠀⠀⠀⠀⠀⠀⠀⠺⢿⣿⣶⣶⣶⣷⣿⣿⣿⣿⣿⣿⣿⣿⣿⣿⣿⣿⣿⣿⣿⣿⣿⣿⣿⣿⣿⣿⡅⠀⠀⠀⠀⠀⠀⠀⠀⠀⠀</a:t>
            </a:r>
            <a:br/>
            <a:r>
              <a:t>⠀⠀⠀⠀⠀⠀⠀⠀⠀⠀⠀⠀⠀⠀⠀⠀⠀⠀⠀⠀⠀⠀⠀⠀⠀⠀⠀⠀⠀⠀⠀⠀⠀⠀⠀⠀⠀⠀⠀⠀⠀⠀⠀⠀⠀⠀⠀⠀⠀⠀⠀⠀⠘⠉⠙⢶⡀⠙⣿⣿⣿⣿⣿⠿⢿⣿⣿⣿⣿⣿⣿⣿⣿⣿⣿⣿⣿⣿⣿⣿⡓⠀⠀⠀⠀⠀⠀⠀⠀⠀⠀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⠀⠀⠀⠀⠀⠀⠀⠀⠀⠀⠀⠀⠀⠀⠀⠀⠀⠀⠀⠀⠀⠀⠀⠀⠀⠀⠀⠀⠀⠀⠀⠀⠀⠀⠀⠀⠀⠀⠀⠀⠀⠀⠀⠀⠀⠀⠀⠀⠀⠀⠀⠀⠀⠀⠀⠀⠀⠀⠀⠀⠸⣿⡟⠀⠀⣿⣿⣟⠛⢿⣿⣿⣿⣿⣿⣿⣟⣿⡿⠯⠉⠁⠀⠀⠀⠀⠀⠀⠀⠀⠀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⠀⠀⠀⠀⠀⠀⠀⠀⠀⠀⠀⠀⠀⠀⠀⠀⠀⠀⠀⠀⠀⠀⠀⠀⠀⠀⠀⠀⠀⠀⠀⠀⠀⠀⠀⠀⠀⠀⠀⠀⠀⠀⠀⠀⠀⠀⠀⠀⠀⠀⠀⠀⠀⠀⠀⠀⠀⠀⠀⠀⠀⠻⠃⠀⠀⠸⣿⠟⠀⠀⠘⠁⠈⠉⠛⠅⠙⠋⠁⠀⠀⠀⠀⠀⠀⠀⠀⠀⠀⠀⠀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⣀⠀⠀⠀⠀⠀⠀⠀⠀⠀⠀⠀⠀⠀⠀⠀⠀⠀⠀⣠⣦⣀⠀⠀⠀⠀⠀⠀⠀⠀⠀⠀⠀⠀⠀⠀⠀⠀⠀⠀⠀⠀⠀⠀⠀⠀⠀⠀⠀⠀⠀⠀⠀⠀⠀⠀⠀⠀⠀⠀⠀⠀⠀⠀⠀⠀⠀⠀⠀⠀⠀⠀⠀⠀⠀⠀⠀⠀⠀⠀⠀⠀⠀⠀⠀⠀⠀⠀⠀⠀⠀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⣿⣷⣦⡀⠀⠀⠀⠀⠀⠀⠀⠀⠀⠀⠀⠀⠀⠀⢸⣿⣿⣿⣧⠀⠀⠀⠀⠀⠀⠀⠀⠀⠀⠀⠀⠀⠀⠀⠀⠀⠀⠀⠀⠀⠀⠀⠀⠀⠀⠀⠀⠀⠀⠀⠀⠀⠀⠀⠀⠀⠀⠀⠀⠀⠀⠀⠀⠀⠀⠀⠀⠀⠀⠀⠀⠀⠀⠀⠀⠀⠀⠀⠀⠀⠀⠀⠀⠀⠀⠀⠀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⣿⣿⣿⡇⠀⠀⠀⠀⠀⠀⠀⠀⠀⠀⠀⠀⠀⠀⢸⣿⣿⣿⣿⠀⠀⠀⠀⠀⠀⠀⠀⠀⠀⠀⠀⠀⠀⠀⠀⠀⠀⠀⠀⠀⠀⠀⠀⠀⠀⠀⠀⠀⠀⠀⠀⠀⠀⠀⠀⠀⠀⠀⠀⠀⠀⠀⠀⠀⠀⠀⠀⠀⠀⠀⠀⠀⠀⠀⠀⠀⠀⠀⠀⠀⠀⠀⠀⠀⠀⠀⠀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⣿⣿⣿⣷⣤⣤⣤⣤⣤⣤⣤⣤⣤⣄⣀⣀⣀⠀⢸⣿⣿⣿⣿⠀⠀⠀⠀⠀⠀⠀⠀⠀⠀⠀⠀⠀⠀⠀⠀⠀⠀⠀⠀⠀⠀⠀⠀⠀⠀⠀⠀⠀⠀⠀⠀⠀⠀⠀⠀⠀⠀⠀⠀⠀⠀⠀⠀⠀⠀⠀⠀⠀⠀⠀⠀⠀⠀⠀⠀⠀⠀⠀⠀⠀⠀⠀⠀⠀⠀⠀⠀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⣿⣿⣿⣿⣿⣿⣿⣿⣿⣿⣿⣿⣿⣿⣿⣿⣿⣷⣾⣿⣿⣿⣿⠀⠀⠀⠀⠀⠀⠀⠀⠀⠀⠀⠀⠀⠀⠀⠀⠀⠀⠀⠀⠀⠀⠀⠀⠀⠀⠀⠀⠀⠀⠀⠀⠀⠀⠀⠀⠀⠀⠀⠀⠀⠀⠀⠀⠀⠀⠀⠀⠀⠀⠀⠀⠀⠀⠀⠀⠀⠀⠀⠀⠀⠀⠀⠀⠀⠀⠀⠀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⣿⣿⣿⣿⣿⣿⣿⣿⣿⣿⣿⣿⣿⣿⣿⣿⣿⣿⣿⣿⣿⣿⡿⠀⠀⠀⠀⠀⠀⠀⠀⠀⠀⠀⠀⠀⠀⠀⠀⠀⠀⠀⠀⠀⠀⠀⠀⠀⠀⠀⠀⠀⠀⠀⠀⠀⠀⠀⠀⠀⠀⠀⠀⠀⠀⠀⠀⠀⠀⠀⠀⠀⠀⠀⠀⠀⠀⠀⠀⠀⠀⠀⠀⠀⠀⠀⠀⠀⠀⠀⠀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⠀⠀⠀⠀⠀⠀⠀⠀⠀⠀⠀⠀⠀⠀⠀⠀⠀⠀⠀⠀⠀⠀⠀⠀⠀⠀⠀⠀⠀⠀⠀⠀⠀⠀⠀⠀⠀⠀⠀⠀⠀⠀⠀⠀⠀⠀⠀⠀⠀⠀⠀⠀⠀⠀⠀⠀⠀⠀⢀⣴⣿⣿⣶⡀⠀⠀⠀⠀⠀⠀⠀⠀⠀⠀⠀⠀⠀⠀⠀⠀⠀⠀⠀⠀⠀⠀⠀⠀⠀⠀⠀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⠀⠀⠀⠀⠀⠀⠀⠀⠀⠀⠀⠀⠀⠀⠀⠀⠀⠀⠀⠀⠀⠀⠀⠀⠀⠀⠀⠀⠀⠀⠀⠀⠀⠀⠀⠀⠀⠀⠀⠀⠀⠀⠀⠀⠀⠀⠀⠀⠀⠀⠀⠀⠀⠀⠀⢄⣀⣤⣾⣿⣿⣿⣿⠀⠀⠀⠀⠀⠀⠀⠀⠀⠀⠀⠀⠀⠀⠀⠀⠀⠀⠀⠀⠀⠀⠀⠀⠀⠀⠀⠀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⠀⠀⠀⠀⠀⠀⠀⠀⠀⠀⠀⠀⠀⠀⠀⠀⠀⠀⠀⠀⠀⠀⠀⠀⠀⠀⠀⠀⠀⠀⠀⠀⠀⠀⠀⠀⠀⠀⠀⠀⠀⠀⠀⠀⠀⠀⠀⠀⠀⠀⠀⠀⠀⢀⣠⣤⣿⣿⣿⣿⣿⣿⣿⣷⣤⣤⣀⡀⠀⠀⠀⠀⠀⠀⠀⠀⠀⠀⠀⠀⠀⠀⠀⠀⠀⠀⠀⠀⠀⠀⠀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⠀⠀⠀⠀⠀⠀⠀⠀⠀⠀⠀⠀⠀⠀⠀⠀⠀⠀⠀⠀⠀⠀⠀⠀⠀⠀⠀⠀⠀⠀⠀⠀⠀⠀⠀⠀⠀⠀⠀⠀⠀⠀⠀⠀⠀⠀⠀⠀⠀⠀⠀⠀⠀⠀⠉⠀⠀⠹⣿⣿⣿⣿⣿⣿⣿⣿⣿⠥⠀⠀⠀⠀⠀⠀⠀⠀⠀⠀⠀⠀⠀⠀⠀⠀⠀⠀⠀⠀⠀⠀⠀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⠀⠀⠀⠀⠀⠀⠀⠀⠀⠀⠀⠀⠀⠀⠀⠀⠀⠀⠀⠀⠀⠀⠀⠀⠀⠀⠀⠀⠀⠀⠀⠀⠀⠀⠀⠀⠀⠀⠀⠀⠀⠀⠀⠀⠀⠀⠀⠀⠀⠀⠀⠀⠀⠀⠀⠀⠀⠀⣿⣿⣿⣿⣿⣿⣿⣉⠁⠀⠀⠀⠀⠀⠀⠀⠀⠀⠀⠀⠀⠀⠀⠀⠀⠀⠀⠀⠀⠀⠀⠀⠀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⠀⠀⠀⠀⠀⠀⠀⠀⠀⠀⠀⠀⠀⠀⠀⠀⠀⠀⠀⠀⠀⠀⠀⠀⠀⠀⠀⠀⠀⠀⠀⠀⠀⠀⠀⠀⠀⠀⠀⠀⠀⠀⠀⠀⠀⠀⠀⠀⠀⠀⠀⠀⠀⠀⠀⠀⠀⢸⣿⣿⣿⣿⣿⡟⠉⠀⠀⢀⡀⠀⠀⠀⠀⠀⠀⠀⠀⠀⠀⠀⠀⠀⠀⠀⠀⠀⠀⠀⠀⠀⠀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⠀⠀⠀⠀⠀⠀⠀⠀⠀⠀⠀⠀⠀⠀⠀⠀⠀⠀⠀⠀⠀⠀⠀⠀⠀⠀⠀⠀⠀⠀⠀⠀⠀⠀⠀⠀⠀⠀⠀⠀⠀⠀⠀⠀⠀⠀⠀⠀⠀⠀⠀⠀⠀⠀⠀⠀⠀⠸⣿⣿⣿⣿⣿⣇⣠⣶⣿⣿⠃⠀⠀⠀⠀⠀⠀⠀⠀⠀⠀⠀⠀⠀⠀⠀⠀⠀⠀⠀⠀⠀⠀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⠀⠀⠀⠀⠀⠀⠀⠀⠀⠀⠀⠀⠀⠀⠀⠀⠀⠀⠀⠀⠀⠀⠀⠀⠀⠀⠀⠀⠀⠀⠀⠀⠀⠀⠀⠀⠀⠀⠀⠀⠀⠀⠀⠀⠀⠀⠀⠀⠀⠀⠀⠀⠀⠀⠀⠀⠀⠀⠉⢿⣿⣿⣿⣿⣿⣿⣿⡃⢀⣀⣀⣀⣀⣀⢀⡀⠀⠀⠀⠀⠀⠀⠀⠀⠀⠀⠀⠀⠀⠀⠀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⠀⠀⠀⠀⠀⠀⠀⠀⠀⠀⠀⠀⠀⠀⠀⠀⠀⠀⠀⠀⠀⠀⠀⠀⠀⠀⠀⠀⠀⠀⠀⠀⠀⠀⠀⠀⠀⠀⠀⠀⠀⠀⠀⠀⠀⠀⠀⠀⠀⠀⠀⠀⠀⠀⠀⠀⠀⠀⠀⣼⣿⣿⣿⣿⣿⣯⣭⣿⣿⣿⣿⣿⣿⣿⣿⣦⡤⠀⠀⠀⠀⠀⠀⠀⠀⠀⠀⠀⠀⠀⠀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⠀⠀⠀⠀⠀⠀⠀⠀⠀⠀⠀⠀⠀⠀⠀⠀⠀⠀⠀⠀⠀⠀⠀⠀⠀⠀⠀⠀⠀⠀⠀⠀⠀⠀⠀⠀⠀⠀⠀⠀⠀⠀⠀⠀⠀⠀⠀⠀⠀⠀⠀⠀⠀⠀⠀⠀⢀⣤⣾⣿⣿⣿⣿⣿⣿⣿⣿⣿⣿⣿⣿⣿⣿⣿⣿⣿⣿⣏⡁⠀⠀⠀⠀⠀⠀⠀⠀⠀⠀⠀⠀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⠀⠀⠀⠀⠀⠀⠀⠀⠀⠀⠀⠀⠀⠀⠀⠀⠀⠀⠀⠀⠀⠀⠀⠀⠀⠀⠀⠀⠀⠀⠀⠀⠀⠀⠀⠀⠀⠀⠀⠀⠀⠀⠀⠀⠀⠀⠀⠀⠀⠀⠀⠀⢿⣿⣶⣶⣾⣷⣿⣿⣿⣿⣿⣿⣿⣿⣿⣿⣿⣿⣿⣿⣿⣿⣿⣿⣿⣿⡀⠀⠀⠀⠀⠀⠀⠀⠀⠀⠀⠀⠀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⠀⠀⠀⠀⠀⠀⠀⠀⠀⠀⠀⠀⠀⠀⠀⠀⠀⠀⠀⠀⠀⠀⠀⠀⠀⠀⠀⠀⠀⠀⠀⠀⠀⠀⠀⠀⠀⠀⠀⠀⠀⠀⠀⠀⠀⠀⠀⠀⠀⠀⠀⠀⠀⠋⠙⢷⡚⢿⣿⣿⣿⣿⡟⠿⣿⣿⣿⣿⣿⣿⣿⣿⣿⣿⣿⣿⣿⣿⡁⠀⠀⠀⠀⠀⠀⠀⠀⠀⠀⠀⠀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⠀⠀⠀⠀⠀⠀⠀⠀⠀⠀⠀⠀⠀⠀⠀⠀⠀⠀⠀⠀⠀⠀⠀⠀⠀⠀⠀⠀⠀⠀⠀⠀⠀⠀⠀⠀⠀⠀⠀⠀⠀⠀⠀⠀⠀⠀⠀⠀⠀⠀⠀⠀⠀⠀⠀⠀⠁⠀⠈⠈⣿⣿⠁⠀⢸⣿⣿⢻⣿⣿⣿⣿⣿⣿⣿⣿⡿⠯⠉⠁⠀⠀⠀⠀⠀⠀⠀⠀⠀⠀⠀</a:t>
            </a:r>
            <a:br/>
            <a:r>
              <a:t>⣿⣶⠀⠀⠀⠀⠀⠀⠀⠀⠀⠀⠀⠀⠀⠀⠀⠀⠀⠀⠀⠀⠀⠀⠀⠀⠀⠀⠀⠀⠀⠀⠀⠀⠀⠀⠀⠀⠀⠀⠀⠀⠀⠀⠀⠀⠀⠀⠀⠀⠀⠀⠀⠀⠀⠀⠀⠀⠀⠀⠙⠋⠀⠀⠘⢿⡿⠀⠈⠁⠀⠉⢻⠇⠉⠊⠁⠀⠀⠀⠀⠀⠀⠀⠀⠀⠀⠀⠀⠀⠀</a:t>
            </a:r>
            <a:br/>
            <a:r>
              <a:t>⣿⣿⡀⠀⠀⠀⠀⠀⠀⠀⠀⠀⠀⠀⠀⠀⠀⠀⠀⠀⠀⠀⠀⠀⠀⠀⠀⠀⠀⠀⠀⠀⠀⠀⠀⠀⠀⠀⠀⠀⠀⠀⠀⠀⠀⠀⠀⠀⠀⠀⠀⠀⠀⠀⠀⠀⠀⠀⠀⠀⠀⠀⠀⠀⠀⠀⠀⠀⠀⠀⠀⠀⠀⠀⠀⠀⠀⠀⠀⠀⠀⠀⠀⠀⠀⠀⠀⠀⠀⠀⠀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⣿⣿⣿⣿⣆⢀⠀⠀⠀⠀⠀⠀⠀⠀⠀⠀⠀⠀⠀⠀⠀⠀⠀⠀⣠⣄⡀⠀⠀⠀⠀⠀⠀⠀⠀⠀⠀⠀⠀⠀⠀⠀⠀⠀⠀⠀⠀⠀⠀⠀⠀⠀⠀⠀⠀⠀⠀⠀⠀⠀⠀⠀⠀⠀⠀⠀⠀⠀⠀⠀⠀⠀⠀⠀⠀⠀⠀⠀⠀⠀⠀⠀⠀⠀⠀⠀⠀⠀⠀⠀⠀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⣿⣿⣿⣿⣿⣿⣷⣤⡀⠀⠀⠀⠀⠀⠀⠀⠀⠀⠀⠀⠀⠀⠀⣴⣿⣿⣿⡆⠀⠀⠀⠀⠀⠀⠀⠀⠀⠀⠀⠀⠀⠀⠀⠀⠀⠀⠀⠀⠀⠀⠀⠀⠀⠀⠀⠀⠀⠀⠀⠀⠀⠀⠀⠀⠀⠀⠀⠀⠀⠀⠀⠀⠀⠀⠀⠀⠀⠀⠀⠀⠀⠀⠀⠀⠀⠀⠀⠀⠀⠀⠀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⣿⣿⣿⣿⣿⣿⣿⣿⣇⠀⠀⠀⠀⠀⠀⠀⠀⠀⠀⠀⠀⠀⠀⣿⣿⣿⣿⡇⠀⠀⠀⠀⠀⠀⠀⠀⠀⠀⠀⠀⠀⠀⠀⠀⠀⠀⠀⠀⠀⠀⠀⠀⠀⠀⠀⠀⠀⠀⠀⠀⠀⠀⠀⠀⠀⠀⠀⠀⠀⠀⠀⠀⠀⠀⠀⠀⠀⠀⠀⠀⠀⠀⠀⠀⠀⠀⠀⠀⠀⠀⠀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⣿⣿⣿⣿⣿⣿⣿⣿⣿⣤⣤⣤⣤⣄⣀⣀⣀⣀⣀⣀⣀⡀⠀⣿⣿⣿⣿⡇⠀⠀⠀⠀⠀⠀⠀⠀⠀⠀⠀⠀⠀⠀⠀⠀⠀⠀⠀⠀⠀⠀⠀⠀⠀⠀⠀⠀⠀⠀⠀⠀⠀⠀⠀⠀⠀⠀⠀⠀⠀⠀⠀⠀⠀⠀⠀⠀⠀⠀⠀⠀⠀⠀⠀⠀⠀⠀⠀⠀⠀⠀⠀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⣿⣿⣿⣿⣿⣿⣿⣿⣿⣿⣿⣿⣿⣿⣿⣿⣿⣿⣿⣿⣿⣿⣶⣿⣿⣿⣿⡇⠀⠀⠀⠀⠀⠀⠀⠀⠀⠀⠀⠀⠀⠀⠀⠀⠀⠀⠀⠀⠀⠀⠀⠀⠀⠀⠀⠀⠀⠀⠀⠀⠀⠀⠀⠀⠀⠀⠀⠀⠀⠀⠀⠀⠀⠀⠀⠀⠀⠀⠀⠀⠀⠀⠀⠀⠀⠀⠀⠀⠀⠀⠀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⠀⠀⠀⠀⠀⠀⠀⠀⠀⠀⠀⠀⠀⠀⠀⠀⠀⠀⠀⠀⠀⠀⠀⠀⠀⠀⠀⠀⠀⠀⠀⠀⠀⠀⠀⠀⠀⠀⠀⠀⠀⠀⠀⠀⠀⠀⠀⠀⠀⠀⠀⠀⠀⠀⠀⠀⠀⠀⠀⣠⣤⣄⠀⠀⠀⠀⠀⠀⠀⠀⠀⠀⠀⠀⠀⠀⠀⠀⠀⠀⠀⠀⠀⠀⠀⠀⠀⠀⠀⠀⠀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⠀⠀⠀⠀⠀⠀⠀⠀⠀⠀⠀⠀⠀⠀⠀⠀⠀⠀⠀⠀⠀⠀⠀⠀⠀⠀⠀⠀⠀⠀⠀⠀⠀⠀⠀⠀⠀⠀⠀⠀⠀⠀⠀⠀⠀⠀⠀⠀⠀⠀⠀⠀⠀⠀⠀⣁⣶⣿⣿⣿⣿⣿⣧⣀⡀⠀⠀⠀⠀⠀⠀⠀⠀⠀⠀⠀⠀⠀⠀⠀⠀⠀⠀⠀⠀⠀⠀⠀⠀⠀⠀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⠀⠀⠀⠀⠀⠀⠀⠀⠀⠀⠀⠀⠀⠀⠀⠀⠀⠀⠀⠀⠀⠀⠀⠀⠀⠀⠀⠀⠀⠀⠀⠀⠀⠀⠀⠀⠀⠀⠀⠀⠀⠀⠀⠀⠀⠀⠀⠀⠀⠀⠀⠀⠀⠀⠛⠋⠋⢿⣿⣿⣿⣿⣿⣿⣿⠿⠃⠀⠀⠀⠀⠀⠀⠀⠀⠀⠀⠀⠀⠀⠀⠀⠀⠀⠀⠀⠀⠀⠀⠀⠀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⠀⠀⠀⠀⠀⠀⠀⠀⠀⠀⠀⠀⠀⠀⠀⠀⠀⠀⠀⠀⠀⠀⠀⠀⠀⠀⠀⠀⠀⠀⠀⠀⠀⠀⠀⠀⠀⠀⠀⠀⠀⠀⠀⠀⠀⠀⠀⠀⠀⠀⠀⠀⠀⠀⠀⠀⠀⢸⣿⣿⣿⣿⣿⣿⡷⠒⠀⠀⠀⠀⠀⠀⠀⠀⠀⠀⠀⠀⠀⠀⠀⠀⠀⠀⠀⠀⠀⠀⠀⠀⠀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⠀⠀⠀⠀⠀⠀⠀⠀⠀⠀⠀⠀⠀⠀⠀⠀⠀⠀⠀⠀⠀⠀⠀⠀⠀⠀⠀⠀⠀⠀⠀⠀⠀⠀⠀⠀⠀⠀⠀⠀⠀⠀⠀⠀⠀⠀⠀⠀⠀⠀⠀⠀⠀⠀⠀⠀⠀⣼⣿⣿⣿⣿⣿⠟⠀⠀⠀⠀⠀⠀⠀⠀⠀⠀⠀⠀⠀⠀⠀⠀⠀⠀⠀⠀⠀⠀⠀⠀⠀⠀⠀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⠀⠀⠀⠀⠀⠀⠀⠀⠀⠀⠀⠀⠀⠀⠀⠀⠀⠀⠀⠀⠀⠀⠀⠀⠀⠀⠀⠀⠀⠀⠀⠀⠀⠀⠀⠀⠀⠀⠀⠀⠀⠀⠀⠀⠀⠀⠀⠀⠀⠀⠀⠀⠀⠀⠀⠀⠀⢹⣿⣿⣿⣿⣿⣀⣴⣶⣿⠃⠀⠀⠀⠀⠀⠀⠀⠀⠀⠀⠀⠀⠀⠀⠀⠀⠀⠀⠀⠀⠀⠀⠀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⠀⠀⠀⠀⠀⠀⠀⠀⠀⠀⠀⠀⠀⠀⠀⠀⠀⠀⠀⠀⠀⠀⠀⠀⠀⠀⠀⠀⠀⠀⠀⠀⠀⠀⠀⠀⠀⠀⠀⠀⠀⠀⠀⠀⠀⠀⠀⠀⠀⠀⠀⠀⠀⠀⠀⠀⠀⠈⠹⣿⣿⣿⣿⣿⣿⣿⣃⣀⣀⣀⣀⣀⡀⠀⠀⠀⠀⠀⠀⠀⠀⠀⠀⠀⠀⠀⠀⠀⠀⠀⠀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⠀⠀⠀⠀⠀⠀⠀⠀⠀⠀⠀⠀⠀⠀⠀⠀⠀⠀⠀⠀⠀⠀⠀⠀⠀⠀⠀⠀⠀⠀⠀⠀⠀⠀⠀⠀⠀⠀⠀⠀⠀⠀⠀⠀⠀⠀⠀⠀⠀⠀⠀⠀⠀⠀⠀⠀⠀⠀⢰⣿⣿⣿⣿⣿⣿⣿⣿⣿⣿⣿⣿⣷⣤⠄⠀⠀⠀⠀⠀⠀⠀⠀⠀⠀⠀⠀⠀⠀⠀⠀⠀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⠀⠀⠀⠀⠀⠀⠀⠀⠀⠀⠀⠀⠀⠀⠀⠀⠀⠀⠀⠀⠀⠀⠀⠀⠀⠀⠀⠀⠀⠀⠀⠀⠀⠀⠀⠀⠀⠀⠀⠀⠀⠀⠀⠀⠀⠀⠀⠀⠀⠀⠀⠀⠀⠀⠀⠀⣠⣴⣾⣿⣿⣿⣿⣿⣿⣿⣿⣿⣿⣿⣿⣿⣿⣿⣅⡀⠀⠀⠀⠀⠀⠀⠀⠀⠀⠀⠀⠀⠀⠀⠀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⠀⠀⠀⠀⠀⠀⠀⠀⠀⠀⠀⠀⠀⠀⠀⠀⠀⠀⠀⠀⠀⠀⠀⠀⠀⠀⠀⠀⠀⠀⠀⠀⠀⠀⠀⠀⠀⠀⠀⠀⠀⠀⠀⠀⠀⠀⠀⠀⠀⠀⠀⠀⠀⠰⣷⣾⣿⣾⣿⣿⣿⣿⣿⣿⣿⣿⣿⣿⣿⣿⣿⣿⣿⣿⣆⠀⠀⠀⠀⠀⠀⠀⠀⠀⠀⠀⠀⠀⠀⠀⠀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⠀⠀⠀⠀⠀⠀⠀⠀⠀⠀⠀⠀⠀⠀⠀⠀⠀⠀⠀⠀⠀⠀⠀⠀⠀⠀⠀⠀⠀⠀⠀⠀⠀⠀⠀⠀⠀⠀⠀⠀⠀⠀⠀⠀⠀⠀⠀⠀⠀⠀⠀⠀⠀⠀⠚⠹⣿⢿⣿⣿⣿⡟⠻⣿⣿⣿⣿⣿⣿⣿⣿⣿⣿⣿⣏⡀⠀⠀⠀⠀⠀⠀⠀⠀⠀⠀⠀⠀⠀⠀⠀</a:t>
            </a:r>
            <a:br/>
            <a:r>
              <a:t>⠀⠀⠀⠀⠀⠀⠀⠀⢸⠀⠀⠀⠀⠀⠀⠀⠀⠀⠀⠀⠀⠀⠀⠀⠀⠀⠀⠀⠀⠀⠀⠀⠀⠀⠀⠀⠀⠀⠀⠀⠀⠀⠀⠀⠀⠀⠀⠀⠀⠀⠀⠀⠀⠀⠀⠀⠈⠀⠈⣿⡿⠀⠀⢸⣿⣿⡿⢿⣿⣿⢿⣿⣛⠓⠀⠀⠀⠀⠀⠀⠀⠀⠀⠀⠀⠀⠀⠀⠀⠀⠀</a:t>
            </a:r>
            <a:br/>
            <a:r>
              <a:t>⠀⠀⠀⠀⠀⠀⠀⣴⣾⣦⡄⠀⠀⠀⠀⠀⠀⠀⠀⠀⠀⠀⠀⠀⠀⠀⠀⠀⠀⠀⠀⠀⠀⠀⠀⠀⠀⠀⠀⠀⠀⠀⠀⠀⠀⠀⠀⠀⠀⠀⠀⠀⠀⠀⠀⠀⠀⠀⠀⠙⠃⠀⠀⠀⠻⠟⠀⠀⠈⠛⠀⠈⠀⠀⠀⠀⠀⠀⠀⠀⠀⠀⠀⠀⠀⠀⠀⠀⠀⠀⠀</a:t>
            </a:r>
            <a:br/>
            <a:r>
              <a:t>⠀⠀⠀⠀⠀⠀⠀⣿⣿⣿⠀⠀⠀⠀⠀⠀⠀⠀⠀⠀⠀⠀⠀⠀⠀⠀⠀⠀⠀⠀⠀⠀⠀⠀⠀⠀⠀⠀⠀⠀⠀⠀⠀⠀⠀⠀⠀⠀⠀⠀⠀⠀⠀⠀⠀⠀⠀⠀⠀⠀⠀⠀⠀⠀⠀⠀⠀⠀⠀⠀⠀⠀⠀⠀⠀⠀⠀⠀⠀⠀⠀⠀⠀⠀⠀⠀⠀⠀⠀⠀⠀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⠀⠀⠀⠀⣴⣶⣿⣿⣿⣿⣿⣶⣦⠀⠀⠀⠀⠀⠀⠀⠀⠀⠀⠀⠀⠀⠀⠀⠀⠀⠀⠀⠀⣠⠀⠀⠀⠀⠀⠀⠀⠀⠀⠀⠀⠀⠀⠀⠀⠀⠀⠀⠀⠀⠀⠀⠀⠀⠀⠀⠀⠀⠀⠀⠀⠀⠀⠀⠀⠀⠀⠀⠀⠀⠀⠀⠀⠀⠀⠀⠀⠀⠀⠀⠀⠀⠀⠀⠀⠀⠀</a:t>
            </a:r>
            <a:br/>
            <a:r>
              <a:t>⠀⠀⠀⠘⣿⣿⣿⣿⣿⣿⣿⣿⣿⠂⣰⣧⠀⠀⠀⠀⠀⠀⠀⠀⠀⠀⠀⠀⠀⠀⠀⠀⣼⣿⣷⠀⠀⠀⠀⠀⠀⠀⠀⠀⠀⠀⠀⠀⠀⠀⠀⠀⠀⠀⠀⠀⠀⠀⠀⠀⠀⠀⠀⠀⠀⠀⠀⠀⠀⠀⠀⠀⠀⠀⠀⠀⠀⠀⠀⠀⠀⠀⠀⠀⠀⠀⠀⠀⠀⠀⠀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⠀⠀⠀⠀⣿⣿⣿⣿⣿⣿⣿⣿⣿⣸⣿⣿⣷⠀⠀⠀⠀⠀⠀⠀⠀⠀⠀⠀⠀⠀⠀⠀⣿⣿⣿⠀⠀⠀⠀⠀⠀⠀⠀⠀⠀⠀⠀⠀⠀⠀⠀⠀⠀⠀⠀⠀⠀⠀⠀⠀⠀⠀⠀⠀⠀⠀⠀⠀⠀⠀⠀⠀⠀⠀⠀⠀⠀⠀⠀⠀⠀⠀⠀⠀⠀⠀⠀⠀⠀⠀⠀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⠀⠀⠀⢠⣿⣿⣿⣿⣿⣿⣿⣿⣿⣿⣿⣿⣿⣀⣀⣀⣀⣀⣀⣀⣀⣀⣀⣀⠀⠀⠀⠀⣿⣿⣿⠀⠀⠀⠀⠀⠀⠀⠀⠀⠀⠀⠀⠀⠀⠀⠀⠀⠀⠀⠀⠀⠀⠀⠀⠀⠀⠀⠀⠀⠀⠀⠀⠀⠀⠀⠀⠀⠀⠀⠀⠀⠀⠀⠀⠀⠀⠀⠀⠀⠀⠀⠀⠀⠀⠀⠀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⣿⣿⣿⣿⣿⣿⣿⣿⣿⣿⣿⣿⣿⣿⣿⣿⣿⣿⣿⣿⣿⣿⣿⣿⣿⣿⣿⣿⣿⣷⣄⠀⣿⣿⣿⠀⠀⠀⠀⠀⠀⠀⠀⠀⠀⠀⠀⠀⠀⠀⠀⠀⠀⠀⠀⠀⠀⠀⠀⠀⠀⠀⠀⠀⠀⠀⠀⠀⠀⠀⠀⠀⠀⠀⠀⠀⠀⠀⠀⠀⠀⠀⠀⠀⠀⠀⠀⠀⠀⠀⠀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⠀⠀⠀⠀⠀⠀⠀⠀⠀⠀⠀⠀⠀⠀⠀⠀⠀⠀⠀⠀⠀⠀⠀⠀⠀⠀⠀⠀⠀⠀⠀⠀⠀⠀⠀⠀⠀⠀⠀⠀⠀⠀⠀⠀⠀⠀⠀⠀⠀⠀⠀⠀⠀⠀⠀⠀⠀⠀⠀⣠⣤⣄⠀⠀⠀⠀⠀⠀⠀⠀⠀⠀⠀⠀⠀⠀⠀⠀⠀⠀⠀⠀⠀⠀⠀⠀⠀⠀⠀⠀⠀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⠀⠀⠀⠀⠀⠀⠀⠀⠀⠀⠀⠀⠀⠀⠀⠀⠀⠀⠀⠀⠀⠀⠀⠀⠀⠀⠀⠀⠀⠀⠀⠀⠀⠀⠀⠀⠀⠀⠀⠀⠀⠀⠀⠀⠀⠀⠀⠀⠀⠀⠀⠀⠀⠀⠀⠀⠀⢀⣾⣿⣿⣿⠂⠀⠀⠀⠀⠀⠀⠀⠀⠀⠀⠀⠀⠀⠀⠀⠀⠀⠀⠀⠀⠀⠀⠀⠀⠀⠀⠀⠀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⠀⠀⠀⠀⠀⠀⠀⠀⠀⠀⠀⠀⠀⠀⠀⠀⠀⠀⠀⠀⠀⠀⠀⠀⠀⠀⠀⠀⠀⠀⠀⠀⠀⠀⠀⠀⠀⠀⠀⠀⠀⠀⠀⠀⠀⠀⠀⠀⠀⠀⠀⠀⠀⠀⠀⣁⣶⣿⣿⣿⣿⣿⣧⣀⡀⠀⠀⠀⠀⠀⠀⠀⠀⠀⠀⠀⠀⠀⠀⠀⠀⠀⠀⠀⠀⠀⠀⠀⠀⠀⠀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⠀⠀⠀⠀⠀⠀⠀⠀⠀⠀⠀⠀⠀⠀⠀⠀⠀⠀⠀⠀⠀⠀⠀⠀⠀⠀⠀⠀⠀⠀⠀⠀⠀⠀⠀⠀⠀⠀⠀⠀⠀⠀⠀⠀⠀⠀⠀⠀⠀⠀⠀⠀⠀⠀⠚⠋⠉⢿⣿⣿⣿⣿⣿⣿⠿⠿⠃⠀⠀⠀⠀⠀⠀⠀⠀⠀⠀⠀⠀⠀⠀⠀⠀⠀⠀⠀⠀⠀⠀⠀⠀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⠀⠀⠀⠀⠀⠀⠀⠀⠀⠀⠀⠀⠀⠀⠀⠀⠀⠀⠀⠀⠀⠀⠀⠀⠀⠀⠀⠀⠀⠀⠀⠀⠀⠀⠀⠀⠀⠀⠀⠀⠀⠀⠀⠀⠀⠀⠀⠀⠀⠀⠀⠀⠀⠀⠀⠀⠀⣾⣿⣿⣿⣿⣿⠏⠀⠀⠀⠀⠀⠀⠀⠀⠀⠀⠀⠀⠀⠀⠀⠀⠀⠀⠀⠀⠀⠀⠀⠀⠀⠀⠀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⠀⠀⠀⠀⠀⠀⠀⠀⠀⠀⠀⠀⠀⠀⠀⠀⠀⠀⠀⠀⠀⠀⠀⠀⠀⠀⠀⠀⠀⠀⠀⠀⠀⠀⠀⠀⠀⠀⠀⠀⠀⠀⠀⠀⠀⠀⠀⠀⠀⠀⠀⠀⠀⠀⠀⠀⠀⢹⣿⣿⣿⣿⣿⣠⣴⣾⣿⠀⠀⠀⠀⠀⠀⠀⠀⠀⠀⠀⠀⠀⠀⠀⠀⠀⠀⠀⠀⠀⠀⠀⠀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⠀⠀⠀⠀⠀⠀⠀⠀⠀⠀⠀⠀⠀⠀⠀⠀⠀⠀⠀⠀⠀⠀⠀⠀⠀⠀⠀⠀⠀⠀⠀⠀⠀⠀⠀⠀⠀⠀⠀⠀⠀⠀⠀⠀⠀⠀⠀⠀⠀⠀⠀⠀⠀⠀⠀⠀⠀⠈⢹⣿⣿⣿⣿⣿⣿⡿⣁⣀⣀⣀⣀⠀⠀⠀⠀⠀⠀⠀⠀⠀⠀⠀⠀⠀⠀⠀⠀⠀⠀⠀⠀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⠀⠀⠀⠀⠀⠀⠀⠀⠀⠀⠀⠀⠀⠀⠀⠀⠀⠀⠀⠀⠀⠀⠀⠀⠀⠀⠀⠀⠀⠀⠀⠀⠀⠀⠀⠀⠀⠀⠀⠀⠀⠀⠀⠀⠀⠀⠀⠀⠀⠀⠀⠀⠀⠀⠀⠀⠀⠀⢰⣿⣿⣿⣿⣿⣿⣿⣿⣿⣿⣿⣿⣷⣤⠀⠀⠀⠀⠀⠀⠀⠀⠀⠀⠀⠀⠀⠀⠀⠀⠀⠀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⠀⠀⠀⠀⠀⠀⠀⠀⠀⠀⠀⠀⠀⠀⠀⠀⠀⠀⠀⠀⠀⠀⠀⠀⠀⠀⠀⠀⠀⠀⠀⠀⠀⠀⠀⠀⠀⠀⠀⠀⠀⠀⠀⠀⠀⠀⠀⠀⠀⠀⠀⠀⠀⠀⠀⠀⣠⣴⣿⣿⣿⣿⣿⣿⣿⣿⣿⣿⣿⣿⣿⣿⣿⣯⣀⠀⠀⠀⠀⠀⠀⠀⠀⠀⠀⠀⠀⠀⠀⠀⠀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⠀⠀⠀⠀⠀⠀⠀⠀⠀⠀⠀⠀⠀⠀⠀⠀⠀⠀⠀⠀⠀⠀⠀⠀⠀⠀⠀⠀⠀⠀⠀⠀⠀⠀⠀⠀⠀⠀⠀⠀⠀⠀⠀⠀⠀⠀⠀⠀⠀⠀⠀⠀⠀⠰⣷⣾⣿⣾⣿⣿⣿⣿⣿⣿⣿⣿⣿⣿⣿⣿⣿⣿⣿⣷⡄⠀⠀⠀⠀⠀⠀⠀⠀⠀⠀⠀⠀⠀⠀⠀⠀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⠀⠀⠀⠀⠀⠀⠀⠀⠀⠀⠀⠀⠀⠀⠀⠀⠀⠀⠀⠀⠀⠀⠀⠀⠀⠀⠀⠀⠀⠀⠀⠀⠀⠀⠀⠀⠀⠀⠀⠀⠀⠀⠀⠀⠀⠀⠀⠀⠀⠀⠀⠀⠀⠀⠊⠹⣿⢿⣿⣿⣿⠟⠻⣿⣿⣿⣿⣿⣿⣿⣿⣿⣿⣿⣅⠀⠀⠀⠀⠀⠀⠀⠀⠀⠀⠀⠀⠀⠀⠀⠀</a:t>
            </a:r>
            <a:br/>
            <a:r>
              <a:t>⠀⠀⠀⠀⠀⠀⠀⠀⢸⠂⠀⠀⠀⠀⠀⠀⠀⠀⠀⠀⠀⠀⠀⠀⠀⠀⠀⠀⠀⠀⠀⠀⠀⠀⠀⠀⠀⠀⠀⠀⠀⠀⠀⠀⠀⠀⠀⠀⠀⠀⠀⠀⠀⠀⠀⠀⠈⠀⠈⣿⡟⠀⠀⢸⣿⣿⠻⢿⣿⣿⢿⡟⡻⠃⠈⠀⠀⠀⠀⠀⠀⠀⠀⠀⠀⠀⠀⠀⠀⠀⠀</a:t>
            </a:r>
            <a:br/>
            <a:r>
              <a:t>⠀⠀⠀⠀⠀⠀⠀⣴⣾⣦⡄⠀⠀⠀⠀⠀⠀⠀⠀⠀⠀⠀⠀⠀⠀⠀⠀⠀⠀⠀⠀⠀⠀⠀⠀⠀⠀⠀⠀⠀⠀⠀⠀⠀⠀⠀⠀⠀⠀⠀⠀⠀⠀⠀⠀⠀⠀⠀⠀⠙⠁⠀⠀⠈⠿⠟⠀⠀⠈⠗⠀⠐⠀⠀⠀⠀⠀⠀⠀⠀⠀⠀⠀⠀⠀⠀⠀⠀⠀⠀⠀</a:t>
            </a:r>
            <a:br/>
            <a:r>
              <a:t>⠀⠀⠀⠀⠀⠀⠀⣿⣿⣿⡇⠀⠀⠀⠀⠀⠀⠀⠀⠀⠀⠀⠀⠀⠀⠀⠀⠀⠀⠀⠀⠀⠀⠀⠀⠀⠀⠀⠀⠀⠀⠀⠀⠀⠀⠀⠀⠀⠀⠀⠀⠀⠀⠀⠀⠀⠀⠀⠀⠀⠀⠀⠀⠀⠀⠀⠀⠀⠀⠀⠀⠀⠀⠀⠀⠀⠀⠀⠀⠀⠀⠀⠀⠀⠀⠀⠀⠀⠀⠀⠀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⠀⠀⠀⠀⣴⣶⣿⣿⣿⣿⣿⣶⣦⠀⠀⠀⠀⠀⠀⠀⠀⠀⠀⠀⠀⠀⠀⠀⠀⠀⠀⠀⠀⣠⠀⠀⠀⠀⠀⠀⠀⠀⠀⠀⠀⠀⠀⠀⠀⠀⠀⠀⠀⠀⠀⠀⠀⠀⠀⠀⠀⠀⠀⠀⠀⠀⠀⠀⠀⠀⠀⠀⠀⠀⠀⠀⠀⠀⠀⠀⠀⠀⠀⠀⠀⠀⠀⠀⠀⠀⠀</a:t>
            </a:r>
            <a:br/>
            <a:r>
              <a:t>⠀⠀⠀⠘⣿⣿⣿⣿⣿⣿⣿⣿⣿⠃⣰⣷⡀⠀⠀⠀⠀⠀⠀⠀⠀⠀⠀⠀⠀⠀⠀⠀⣼⣿⣷⡀⠀⠀⠀⠀⠀⠀⠀⠀⠀⠀⠀⠀⠀⠀⠀⠀⠀⠀⠀⠀⠀⠀⠀⠀⠀⠀⠀⠀⠀⠀⠀⠀⠀⠀⠀⠀⠀⠀⠀⠀⠀⠀⠀⠀⠀⠀⠀⠀⠀⠀⠀⠀⠀⠀⠀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⠀⠀⠀⠀⣿⣿⣿⣿⣿⣿⣿⣿⣿⣾⣿⣿⣷⠀⠀⠀⠀⠀⠀⠀⠀⠀⠀⠀⠀⠀⠀⠀⣿⣿⣿⡇⠀⠀⠀⠀⠀⠀⠀⠀⠀⠀⠀⠀⠀⠀⠀⠀⠀⠀⠀⠀⠀⠀⠀⠀⠀⠀⠀⠀⠀⠀⠀⠀⠀⠀⠀⠀⠀⠀⠀⠀⠀⠀⠀⠀⠀⠀⠀⠀⠀⠀⠀⠀⠀⠀⠀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⠀⠀⠀⢠⣿⣿⣿⣿⣿⣿⣿⣿⣿⢻⣿⣿⣿⣀⣀⣀⣀⣀⣀⣀⣀⣀⣀⣀⡀⠀⠀⠀⣿⣿⣿⠃⠀⠀⠀⠀⠀⠀⠀⠀⠀⠀⠀⠀⠀⠀⠀⠀⠀⠀⠀⠀⠀⠀⠀⠀⠀⠀⠀⠀⠀⠀⠀⠀⠀⠀⠀⠀⠀⠀⠀⠀⠀⠀⠀⠀⠀⠀⠀⠀⠀⠀⠀⠀⠀⠀⠀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⣿⣿⣿⣿⣿⣿⣿⣿⣿⣿⣿⣿⣿⣿⣿⣿⣿⣿⣿⣿⣿⣿⣿⣿⣿⣿⣿⣿⣿⣷⣤⡀⣿⣿⣿⠀⠀⠀⠀⠀⠀⠀⠀⠀⠀⠀⠀⠀⠀⠀⠀⠀⠀⠀⠀⠀⠀⠀⠀⠀⠀⠀⠀⠀⠀⠀⠀⠀⠀⠀⠀⠀⠀⠀⠀⠀⠀⠀⠀⠀⠀⠀⠀⠀⠀⠀⠀⠀⠀⠀⠀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⠀⠀⠀⠀⠀⠀⠀⠀⠀⠀⠀⠀⠀⠀⠀⠀⠀⠀⠀⠀⠀⠀⠀⠀⠀⠀⠀⠀⠀⠀⠀⠀⠀⠀⠀⠀⠀⠀⠀⠀⠀⠀⠀⠀⠀⠀⠀⠀⠀⠀⠀⠀⠀⠀⠀⠀⠀⠀⢀⣤⣤⣄⠀⠀⠀⠀⠀⠀⠀⠀⠀⠀⠀⠀⠀⠀⠀⠀⠀⠀⠀⠀⠀⠀⠀⠀⠀⠀⠀⠀⠀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⠀⠀⠀⠀⠀⠀⠀⠀⠀⠀⠀⠀⠀⠀⠀⠀⠀⠀⠀⠀⠀⠀⠀⠀⠀⠀⠀⠀⠀⠀⠀⠀⠀⠀⠀⠀⠀⠀⠀⠀⠀⠀⠀⠀⠀⠀⠀⠀⠀⠀⠀⠀⠀⠀⠀⣁⣾⣿⣿⣿⣿⣿⣦⣀⣀⠀⠀⠀⠀⠀⠀⠀⠀⠀⠀⠀⠀⠀⠀⠀⠀⠀⠀⠀⠀⠀⠀⠀⠀⠀⠀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⠀⠀⠀⠀⠀⠀⠀⠀⠀⠀⠀⠀⠀⠀⠀⠀⠀⠀⠀⠀⠀⠀⠀⠀⠀⠀⠀⠀⠀⠀⠀⠀⠀⠀⠀⠀⠀⠀⠀⠀⠀⠀⠀⠀⠀⠀⠀⠀⠀⠀⠀⠀⠀⠀⠛⠉⠙⣿⣿⣿⣿⣿⣿⡿⠿⠟⠁⠀⠀⠀⠀⠀⠀⠀⠀⠀⠀⠀⠀⠀⠀⠀⠀⠀⠀⠀⠀⠀⠀⠀⠀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⠀⠀⠀⠀⠀⠀⠀⠀⠀⠀⠀⠀⠀⠀⠀⠀⠀⠀⠀⠀⠀⠀⠀⠀⠀⠀⠀⠀⠀⠀⠀⠀⠀⠀⠀⠀⠀⠀⠀⠀⠀⠀⠀⠀⠀⠀⠀⠀⠀⠀⠀⠀⠀⠀⠀⠀⠀⣾⣿⣿⣿⣿⣿⠛⠋⠀⠀⠀⠀⠀⠀⠀⠀⠀⠀⠀⠀⠀⠀⠀⠀⠀⠀⠀⠀⠀⠀⠀⠀⠀⠀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⠀⠀⠀⠀⠀⠀⠀⠀⠀⠀⠀⠀⠀⠀⠀⠀⠀⠀⠀⠀⠀⠀⠀⠀⠀⠀⠀⠀⠀⠀⠀⠀⠀⠀⠀⠀⠀⠀⠀⠀⠀⠀⠀⠀⠀⠀⠀⠀⠀⠀⠀⠀⠀⠀⠀⠀⠀⢻⣿⣿⣿⣿⣟⣠⣶⣿⡟⠀⠀⠀⠀⠀⠀⠀⠀⠀⠀⠀⠀⠀⠀⠀⠀⠀⠀⠀⠀⠀⠀⠀⠀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⠀⠀⠀⠀⠀⠀⠀⠀⠀⠀⠀⠀⠀⠀⠀⠀⠀⠀⠀⠀⠀⠀⠀⠀⠀⠀⠀⠀⠀⠀⠀⠀⠀⠀⠀⠀⠀⠀⠀⠀⠀⠀⠀⠀⠀⠀⠀⠀⠀⠀⠀⠀⠀⠀⠀⠀⠀⠈⢹⣿⣿⣿⣿⣿⣿⡟⣀⣀⣀⣀⡀⠀⠀⠀⠀⠀⠀⠀⠀⠀⠀⠀⠀⠀⠀⠀⠀⠀⠀⠀⠀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⠀⠀⠀⠀⠀⠀⠀⠀⠀⠀⠀⠀⠀⠀⠀⠀⠀⠀⠀⠀⠀⠀⠀⠀⠀⠀⠀⠀⠀⠀⠀⠀⠀⠀⠀⠀⠀⠀⠀⠀⠀⠀⠀⠀⠀⠀⠀⠀⠀⠀⠀⠀⠀⠀⠀⠀⠀⠀⣸⣿⣿⣿⣿⣿⣿⣿⣿⣿⣿⣿⣿⣷⣤⠀⠀⠀⠀⠀⠀⠀⠀⠀⠀⠀⠀⠀⠀⠀⠀⠀⠀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⠀⠀⠀⠀⠀⠀⠀⠀⠀⠀⠀⠀⠀⠀⠀⠀⠀⠀⠀⠀⠀⠀⠀⠀⠀⠀⠀⠀⠀⠀⠀⠀⠀⠀⠀⠀⠀⠀⠀⠀⠀⠀⠀⠀⠀⠀⠀⠀⠀⠀⠀⠀⠀⠀⠀⠀⣠⣴⣿⣿⣿⣿⣿⣿⣿⣿⣿⣿⣿⣿⣿⣿⣿⣯⣁⠀⠀⠀⠀⠀⠀⠀⠀⠀⠀⠀⠀⠀⠀⠀⠀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⠀⠀⠀⠀⠀⠀⠀⠀⠀⠀⠀⠀⠀⠀⠀⠀⠀⠀⠀⠀⠀⠀⠀⠀⠀⠀⠀⠀⠀⠀⠀⠀⠀⠀⠀⠀⠀⠀⠀⠀⠀⠀⠀⠀⠀⠀⠀⠀⠀⠀⠀⠀⠀⠺⣿⣶⣿⣾⣿⣿⣿⣿⣿⣿⣿⣿⣿⣿⣿⣿⣿⣿⣿⣷⠀⠀⠀⠀⠀⠀⠀⠀⠀⠀⠀⠀⠀⠀⠀⠀⠀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⠀⠀⠀⠀⠀⠀⠀⠀⠀⠀⠀⠀⠀⠀⠀⠀⠀⠀⠀⠀⠀⠀⠀⠀⠀⠀⠀⠀⠀⠀⠀⠀⠀⠀⠀⠀⠀⠀⠀⠀⠀⠀⠀⠀⠀⠀⠀⠀⠀⠀⠀⠀⠀⠀⠃⠙⠟⢿⣿⣿⣿⠛⠻⣿⣿⣿⣿⣿⣿⣿⣿⣿⣿⣷⣅⠀⠀⠀⠀⠀⠀⠀⠀⠀⠀⠀⠀⠀⠀⠀⠀</a:t>
            </a:r>
            <a:br/>
            <a:r>
              <a:t>⠀⠀⠀⠀⠀⠀⠀⠀⢸⠂⠀⠀⠀⠀⠀⠀⠀⠀⠀⠀⠀⠀⠀⠀⠀⠀⠀⠀⠀⠀⠀⠀⠀⠀⠀⠀⠀⠀⠀⠀⠀⠀⠀⠀⠀⠀⠀⠀⠀⠀⠀⠀⠀⠀⠀⠀⠈⠀⢸⣿⡏⠀⠀⢹⣿⣿⠻⢿⣿⡿⢿⡟⡻⠃⠈⠀⠀⠀⠀⠀⠀⠀⠀⠀⠀⠀⠀⠀⠀⠀⠀</a:t>
            </a:r>
            <a:br/>
            <a:r>
              <a:t>⠀⠀⠀⠀⠀⠀⠀⣶⣾⣦⡄⠀⠀⠀⠀⠀⠀⠀⠀⠀⠀⠀⠀⠀⠀⠀⠀⠀⠀⠀⠀⠀⠀⠀⠀⠀⠀⠀⠀⠀⠀⠀⠀⠀⠀⠀⠀⠀⠀⠀⠀⠀⠀⠀⠀⠀⠀⠀⠀⠉⠁⠀⠀⠘⠿⠋⠀⠀⠈⠇⠀⠑⠀⠀⠀⠀⠀⠀⠀⠀⠀⠀⠀⠀⠀⠀⠀⠀⠀⠀⠀</a:t>
            </a:r>
            <a:br/>
            <a:r>
              <a:t>⠀⠀⠀⠀⠀⠀⠀⣿⣿⣿⡇⠀⠀⠀⠀⠀⠀⠀⠀⠀⠀⠀⠀⠀⠀⠀⠀⠀⠀⠀⠀⠀⠀⠀⠀⠀⠀⠀⠀⠀⠀⠀⠀⠀⠀⠀⠀⠀⠀⠀⠀⠀⠀⠀⠀⠀⠀⠀⠀⠀⠀⠀⠀⠀⠀⠀⠀⠀⠀⠀⠀⠀⠀⠀⠀⠀⠀⠀⠀⠀⠀⠀⠀⠀⠀⠀⠀⠀⠀⠀⠀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⠀⠀⠀⠀⣴⣶⣿⣿⣿⣿⣿⣶⣶⠀⠀⠀⠀⠀⠀⠀⠀⠀⠀⠀⠀⠀⠀⠀⠀⠀⠀⠀⠀⣠⡀⠀⠀⠀⠀⠀⠀⠀⠀⠀⠀⠀⠀⠀⠀⠀⠀⠀⠀⠀⠀⠀⠀⠀⠀⠀⠀⠀⠀⠀⠀⠀⠀⠀⠀⠀⠀⠀⠀⠀⠀⠀⠀⠀⠀⠀⠀⠀⠀⠀⠀⠀⠀⠀⠀⠀⠀</a:t>
            </a:r>
            <a:br/>
            <a:r>
              <a:t>⠀⠀⠀⠘⣿⣿⣿⣿⣿⣿⣿⣿⣿⠇⣠⣷⡀⠀⠀⠀⠀⠀⠀⠀⠀⠀⠀⠀⠀⠀⠀⠀⣴⣿⣿⡄⠀⠀⠀⠀⠀⠀⠀⠀⠀⠀⠀⠀⠀⠀⠀⠀⠀⠀⠀⠀⠀⠀⠀⠀⠀⠀⠀⠀⠀⠀⠀⠀⠀⠀⠀⠀⠀⠀⠀⠀⠀⠀⠀⠀⠀⠀⠀⠀⠀⠀⠀⠀⠀⠀⠀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⠀⠀⠀⠀⣿⣿⣿⣿⣿⣿⣿⣿⣿⢰⣿⣿⣿⠀⠀⠀⠀⠀⠀⠀⠀⠀⠀⠀⠀⠀⠀⠀⣿⣿⣿⡇⠀⠀⠀⠀⠀⠀⠀⠀⠀⠀⠀⠀⠀⠀⠀⠀⠀⠀⠀⠀⠀⠀⠀⠀⠀⠀⠀⠀⠀⠀⠀⠀⠀⠀⠀⠀⠀⠀⠀⠀⠀⠀⠀⠀⠀⠀⠀⠀⠀⠀⠀⠀⠀⠀⠀</a:t>
            </a:r>
            <a:br/>
            <a:r>
              <a:t>⠀⠀⠀⢠⣿⣿⣿⣿⣿⣿⣿⣿⣿⢸⣿⣿⣿⣄⣀⣀⣀⣀⣀⣀⣀⣀⣀⣀⣀⠀⠀⠀⣿⣿⣿⡇⠀⠀⠀⠀⠀⠀⠀⠀⠀⠀⠀⠀⠀⠀⠀⠀⠀⠀⠀⠀⠀⠀⠀⠀⠀⠀⠀⠀⠀⠀⠀⠀⠀⠀⠀⠀⠀⠀⠀⠀⠀⠀⠀⠀⠀⠀⠀⠀⠀⠀⠀⠀⠀⠀⠀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⣿⣿⣿⣿⣿⣿⣿⣿⣿⣿⣿⣿⣿⣿⣿⣿⣿⣿⣿⣿⣿⣿⣿⣿⣿⣿⣿⣿⣿⣿⣦⡀⣿⣿⣿⡇⠀⠀⠀⠀⠀⠀⠀⠀⠀⠀⠀⠀⠀⠀⠀⠀⠀⠀⠀⠀⠀⠀⠀⠀⠀⠀⠀⠀⠀⠀⠀⠀⠀⠀⠀⠀⠀⠀⠀⠀⠀⠀⠀⠀⠀⠀⠀⠀⠀⠀⠀⠀⠀⠀⠀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⠀⠀⠀⠀⠀⠀⠀⠀⠀⠀⠀⠀⠀⠀⠀⠀⠀⠀⠀⠀⠀⠀⠀⠀⠀⠀⠀⠀⠀⠀⠀⠀⠀⠀⠀⠀⠀⠀⠀⠀⠀⠀⠀⠀⠀⠀⠀⠀⠀⠀⠀⠀⠀⠀⠀⠀⠀⠀⢀⣤⣤⣄⠀⠀⠀⠀⠀⠀⠀⠀⠀⠀⠀⠀⠀⠀⠀⠀⠀⠀⠀⠀⠀⠀⠀⠀⠀⠀⠀⠀⠀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⠀⠀⠀⠀⠀⠀⠀⠀⠀⠀⠀⠀⠀⠀⠀⠀⠀⠀⠀⠀⠀⠀⠀⠀⠀⠀⠀⠀⠀⠀⠀⠀⠀⠀⠀⠀⠀⠀⠀⠀⠀⠀⠀⠀⠀⠀⠀⠀⠀⠀⠀⠀⠀⠀⠀⠀⠀⣠⣿⣿⣿⣿⠀⠀⠀⠀⠀⠀⠀⠀⠀⠀⠀⠀⠀⠀⠀⠀⠀⠀⠀⠀⠀⠀⠀⠀⠀⠀⠀⠀⠀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⠀⠀⠀⠀⠀⠀⠀⠀⠀⠀⠀⠀⠀⠀⠀⠀⠀⠀⠀⠀⠀⠀⠀⠀⠀⠀⠀⠀⠀⠀⠀⠀⠀⠀⠀⠀⠀⠀⠀⠀⠀⠀⠀⠀⠀⠀⠀⠀⠀⠀⠀⠀⠀⠀⢀⣨⣾⣿⣿⣿⣿⣿⣦⣀⣀⡀⠀⠀⠀⠀⠀⠀⠀⠀⠀⠀⠀⠀⠀⠀⠀⠀⠀⠀⠀⠀⠀⠀⠀⠀⠀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⠀⠀⠀⠀⠀⠀⠀⠀⠀⠀⠀⠀⠀⠀⠀⠀⠀⠀⠀⠀⠀⠀⠀⠀⠀⠀⠀⠀⠀⠀⠀⠀⠀⠀⠀⠀⠀⠀⠀⠀⠀⠀⠀⠀⠀⠀⠀⠀⠀⠀⠀⠀⠀⠀⠉⠉⠙⣿⣿⣿⣿⣿⣿⣿⠟⠛⠁⠀⠀⠀⠀⠀⠀⠀⠀⠀⠀⠀⠀⠀⠀⠀⠀⠀⠀⠀⠀⠀⠀⠀⠀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⠀⠀⠀⠀⠀⠀⠀⠀⠀⠀⠀⠀⠀⠀⠀⠀⠀⠀⠀⠀⠀⠀⠀⠀⠀⠀⠀⠀⠀⠀⠀⠀⠀⠀⠀⠀⠀⠀⠀⠀⠀⠀⠀⠀⠀⠀⠀⠀⠀⠀⠀⠀⠀⠀⠀⠀⠀⢹⣿⣿⣿⣿⣿⣿⣗⠀⠀⠀⠀⠀⠀⠀⠀⠀⠀⠀⠀⠀⠀⠀⠀⠀⠀⠀⠀⠀⠀⠀⠀⠀⠀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⠀⠀⠀⠀⠀⠀⠀⠀⠀⠀⠀⠀⠀⠀⠀⠀⠀⠀⠀⠀⠀⠀⠀⠀⠀⠀⠀⠀⠀⠀⠀⠀⠀⠀⠀⠀⠀⠀⠀⠀⠀⠀⠀⠀⠀⠀⠀⠀⠀⠀⠀⠀⠀⠀⠀⠀⢠⣿⣿⣿⣿⣿⣯⠛⠈⠀⣀⠀⠀⠀⠀⠀⠀⠀⠀⠀⠀⠀⠀⠀⠀⠀⠀⠀⠀⠀⠀⠀⠀⠀⠀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⠀⠀⠀⠀⠀⠀⠀⠀⠀⠀⠀⠀⠀⠀⠀⠀⠀⠀⠀⠀⠀⠀⠀⠀⠀⠀⠀⠀⠀⠀⠀⠀⠀⠀⠀⠀⠀⠀⠀⠀⠀⠀⠀⠀⠀⠀⠀⠀⠀⠀⠀⠀⠀⠀⠀⠀⠀⢻⣿⣿⣿⣿⣟⣤⣶⣿⡇⠀⠀⠀⠀⠀⠀⠀⠀⠀⠀⠀⠀⠀⠀⠀⠀⠀⠀⠀⠀⠀⠀⠀⠀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⠀⠀⠀⠀⠀⠀⠀⠀⠀⠀⠀⠀⠀⠀⠀⠀⠀⠀⠀⠀⠀⠀⠀⠀⠀⠀⠀⠀⠀⠀⠀⠀⠀⠀⠀⠀⠀⠀⠀⠀⠀⠀⠀⠀⠀⠀⠀⠀⠀⠀⠀⠀⠀⠀⠀⠀⠀⠈⢻⣿⣿⣿⣿⣿⣿⣏⣀⣀⣀⣀⡀⣀⠀⠀⠀⠀⠀⠀⠀⠀⠀⠀⠀⠀⠀⠀⠀⠀⠀⠀⠀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⠀⠀⠀⠀⠀⠀⠀⠀⠀⠀⠀⠀⠀⠀⠀⠀⠀⠀⠀⠀⠀⠀⠀⠀⠀⠀⠀⠀⠀⠀⠀⠀⠀⠀⠀⠀⠀⠀⠀⠀⠀⠀⠀⠀⠀⠀⠀⠀⠀⠀⠀⠀⠀⠀⠀⠀⠀⠀⣼⣿⣿⣿⣿⣿⣿⣿⣿⣿⣿⣿⣿⣶⣤⠀⠀⠀⠀⠀⠀⠀⠀⠀⠀⠀⠀⠀⠀⠀⠀⠀⠀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⠀⠀⠀⠀⠀⠀⠀⠀⠀⠀⠀⠀⠀⠀⠀⠀⠀⠀⠀⠀⠀⠀⠀⠀⠀⠀⠀⠀⠀⠀⠀⠀⠀⠀⠀⠀⠀⠀⠀⠀⠀⠀⠀⠀⠀⠀⠀⠀⠀⠀⠀⠀⠀⠀⠀⠀⣠⣶⣿⣿⣿⣿⣿⣿⣿⣿⣿⣿⣿⣿⣿⣿⣿⣯⣉⠀⠀⠀⠀⠀⠀⠀⠀⠀⠀⠀⠀⠀⠀⠀⠀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⠀⠀⠀⠀⠀⠀⠀⠀⠀⠀⠀⠀⠀⠀⠀⠀⠀⠀⠀⠀⠀⠀⠀⠀⠀⠀⠀⠀⠀⠀⠀⠀⠀⠀⠀⠀⠀⠀⠀⠀⠀⠀⠀⠀⠀⠀⠀⠀⠀⠀⠀⠀⠀⠺⣿⣶⣿⣾⣿⣿⣿⣿⣿⣿⣿⣿⣿⣿⣿⣿⣿⣿⣿⣗⠄⠀⠀⠀⠀⠀⠀⠀⠀⠀⠀⠀⠀⠀⠀⠀⠀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⠀⠀⠀⠀⠀⠀⠀⠀⠀⠀⠀⠀⠀⠀⠀⠀⠀⠀⠀⠀⠀⠀⠀⠀⠀⠀⠀⠀⠀⠀⠀⠀⠀⠀⠀⠀⠀⠀⠀⠀⠀⠀⠀⠀⠀⠀⠀⠀⠀⠀⠀⠀⠀⠀⠃⠙⢟⢿⣿⣿⣿⠛⠻⣿⣿⣿⣿⣿⣿⣿⣿⣿⣿⢷⣄⠀⠀⠀⠀⠀⠀⠀⠀⠀⠀⠀⠀⠀⠀⠀⠀</a:t>
            </a:r>
            <a:br/>
            <a:r>
              <a:t>⠀⠀⠀⠀⠀⠀⠀⠀⢸⠂⠀⠀⠀⠀⠀⠀⠀⠀⠀⠀⠀⠀⠀⠀⠀⠀⠀⠀⠀⠀⠀⠀⠀⠀⠀⠀⠀⠀⠀⠀⠀⠀⠀⠀⠀⠀⠀⠀⠀⠀⠀⠀⠀⠀⠀⠀⠈⠀⢸⣿⡇⠀⠀⢻⣿⣿⠻⢿⣿⡿⢿⠭⡛⠒⠈⠀⠀⠀⠀⠀⠀⠀⠀⠀⠀⠀⠀⠀⠀⠀⠀</a:t>
            </a:r>
            <a:br/>
            <a:r>
              <a:t>⠀⠀⠀⠀⠀⠀⠀⣶⣾⣶⡄⠀⠀⠀⠀⠀⠀⠀⠀⠀⠀⠀⠀⠀⠀⠀⠀⠀⠀⠀⠀⠀⠀⠀⠀⠀⠀⠀⠀⠀⠀⠀⠀⠀⠀⠀⠀⠀⠀⠀⠀⠀⠀⠀⠀⠀⠀⠀⠀⠉⠀⠀⠀⠘⠛⠃⠀⠀⠈⠇⠀⠁⠀⠀⠀⠀⠀⠀⠀⠀⠀⠀⠀⠀⠀⠀⠀⠀⠀⠀⠀</a:t>
            </a:r>
            <a:br/>
            <a:r>
              <a:t>⠀⠀⠀⠀⠀⠀⠀⣿⣿⣿⡇⠀⠀⠀⠀⠀⠀⠀⠀⠀⠀⠀⠀⠀⠀⠀⠀⠀⠀⠀⠀⠀⠀⠀⠀⠀⠀⠀⠀⠀⠀⠀⠀⠀⠀⠀⠀⠀⠀⠀⠀⠀⠀⠀⠀⠀⠀⠀⠀⠀⠀⠀⠀⠀⠀⠀⠀⠀⠀⠀⠀⠀⠀⠀⠀⠀⠀⠀⠀⠀⠀⠀⠀⠀⠀⠀⠀⠀⠀⠀⠀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⠀⠀⠀⠀⣴⣾⣿⣿⣿⣿⣿⣷⣶⠀⠀⠀⠀⠀⠀⠀⠀⠀⠀⠀⠀⠀⠀⠀⠀⠀⠀⠀⠀⢠⡀⠀⠀⠀⠀⠀⠀⠀⠀⠀⠀⠀⠀⠀⠀⠀⠀⠀⠀⠀⠀⠀⠀⠀⠀⠀⠀⠀⠀⠀⠀⠀⠀⠀⠀⠀⠀⠀⠀⠀⠀⠀⠀⠀⠀⠀⠀⠀⠀⠀⠀⠀⠀⠀⠀⠀⠀</a:t>
            </a:r>
            <a:br/>
            <a:r>
              <a:t>⠀⠀⠀⠈⣿⣿⣿⣿⣿⣿⣿⣿⣿⡇⣠⣷⡄⠀⠀⠀⠀⠀⠀⠀⠀⠀⠀⠀⠀⠀⠀⠀⣰⣿⣿⡄⠀⠀⠀⠀⠀⠀⠀⠀⠀⠀⠀⠀⠀⠀⠀⠀⠀⠀⠀⠀⠀⠀⠀⠀⠀⠀⠀⠀⠀⠀⠀⠀⠀⠀⠀⠀⠀⠀⠀⠀⠀⠀⠀⠀⠀⠀⠀⠀⠀⠀⠀⠀⠀⠀⠀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⠀⠀⠀⠀⣿⣿⣿⣿⣿⣿⣿⣿⣿⢱⣿⣿⣿⠀⠀⠀⠀⠀⠀⠀⠀⠀⠀⠀⠀⠀⠀⠀⢿⣿⣿⡇⠀⠀⠀⠀⠀⠀⠀⠀⠀⠀⠀⠀⠀⠀⠀⠀⠀⠀⠀⠀⠀⠀⠀⠀⠀⠀⠀⠀⠀⠀⠀⠀⠀⠀⠀⠀⠀⠀⠀⠀⠀⠀⠀⠀⠀⠀⠀⠀⠀⠀⠀⠀⠀⠀⠀</a:t>
            </a:r>
            <a:br/>
            <a:r>
              <a:t>⠀⠀⠀⢀⣿⣿⣿⣿⣿⣿⣿⣿⣿⢸⣿⣿⣿⣄⣀⣀⣀⣀⣀⣀⣀⣀⣀⣀⣀⠀⠀⠀⢸⣿⣿⡇⠀⠀⠀⠀⠀⠀⠀⠀⠀⠀⠀⠀⠀⠀⠀⠀⠀⠀⠀⠀⠀⠀⠀⠀⠀⠀⠀⠀⠀⠀⠀⠀⠀⠀⠀⠀⠀⠀⠀⠀⠀⠀⠀⠀⠀⠀⠀⠀⠀⠀⠀⠀⠀⠀⠀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⣿⣿⣿⣿⣿⣿⣿⣿⣿⣿⣿⣿⣿⣿⣿⣿⣿⣿⣿⣿⣿⣿⣿⣿⣿⣿⣿⣿⣿⣿⣦⡀⣸⣿⣿⡇⠀⠀⠀⠀⠀⠀⠀⠀⠀⠀⠀⠀⠀⠀⠀⠀⠀⠀⠀⠀⠀⠀⠀⠀⠀⠀⠀⠀⠀⠀⠀⠀⠀⠀⠀⠀⠀⠀⠀⠀⠀⠀⠀⠀⠀⠀⠀⠀⠀⠀⠀⠀⠀⠀⠀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⠀⠀⠀⠀⠀⠀⠀⠀⠀⠀⠀⠀⠀⠀⠀⠀⠀⠀⠀⠀⠀⠀⠀⠀⠀⠀⠀⠀⠀⠀⠀⠀⠀⠀⠀⠀⠀⠀⠀⠀⠀⠀⠀⠀⠀⠀⠀⠀⠀⠀⠀⠀⠀⠀⠀⠀⠀⠀⣠⣶⣶⣄⠀⠀⠀⠀⠀⠀⠀⠀⠀⠀⠀⠀⠀⠀⠀⠀⠀⠀⠀⠀⠀⠀⠀⠀⠀⠀⠀⠀⠀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⠀⠀⠀⠀⠀⠀⠀⠀⠀⠀⠀⠀⠀⠀⠀⠀⠀⠀⠀⠀⠀⠀⠀⠀⠀⠀⠀⠀⠀⠀⠀⠀⠀⠀⠀⠀⠀⠀⠀⠀⠀⠀⠀⠀⠀⠀⠀⠀⠀⠀⠀⠀⠀⠀⠀⡀⠀⣶⣿⣿⣿⣏⠀⠀⠀⠀⠀⠀⠀⠀⠀⠀⠀⠀⠀⠀⠀⠀⠀⠀⠀⠀⠀⠀⠀⠀⠀⠀⠀⠀⠀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⠀⠀⠀⠀⠀⠀⠀⠀⠀⠀⠀⠀⠀⠀⠀⠀⠀⠀⠀⠀⠀⠀⠀⠀⠀⠀⠀⠀⠀⠀⠀⠀⠀⠀⠀⠀⠀⠀⠀⠀⠀⠀⠀⠀⠀⠀⠀⠀⠀⠀⠀⠀⠀⠀⣀⣬⣿⣿⣿⣿⣿⣿⣦⣤⣀⣀⠀⠀⠀⠀⠀⠀⠀⠀⠀⠀⠀⠀⠀⠀⠀⠀⠀⠀⠀⠀⠀⠀⠀⠀⠀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⠀⠀⠀⠀⠀⠀⠀⠀⠀⠀⠀⠀⠀⠀⠀⠀⠀⠀⠀⠀⠀⠀⠀⠀⠀⠀⠀⠀⠀⠀⠀⠀⠀⠀⠀⠀⠀⠀⠀⠀⠀⠀⠀⠀⠀⠀⠀⠀⠀⠀⠀⠀⠀⠀⠉⠀⠘⣿⣿⣿⣿⣿⣿⣿⣟⠋⠀⠀⠀⠀⠀⠀⠀⠀⠀⠀⠀⠀⠀⠀⠀⠀⠀⠀⠀⠀⠀⠀⠀⠀⠀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⠀⠀⠀⠀⠀⠀⠀⠀⠀⠀⠀⠀⠀⠀⠀⠀⠀⠀⠀⠀⠀⠀⠀⠀⠀⠀⠀⠀⠀⠀⠀⠀⠀⠀⠀⠀⠀⠀⠀⠀⠀⠀⠀⠀⠀⠀⠀⠀⠀⠀⠀⠀⠀⠀⠀⠀⠀⣿⣿⣿⣿⣿⣿⣿⠟⠄⠀⠀⠀⠀⠀⠀⠀⠀⠀⠀⠀⠀⠀⠀⠀⠀⠀⠀⠀⠀⠀⠀⠀⠀⠀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⠀⠀⠀⠀⠀⠀⠀⠀⠀⠀⠀⠀⠀⠀⠀⠀⠀⠀⠀⠀⠀⠀⠀⠀⠀⠀⠀⠀⠀⠀⠀⠀⠀⠀⠀⠀⠀⠀⠀⠀⠀⠀⠀⠀⠀⠀⠀⠀⠀⠀⠀⠀⠀⠀⠀⠀⢰⣿⣿⣿⣿⣿⡏⠀⠀⣀⡀⠀⠀⠀⠀⠀⠀⠀⠀⠀⠀⠀⠀⠀⠀⠀⠀⠀⠀⠀⠀⠀⠀⠀⠀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⠀⠀⠀⠀⠀⠀⠀⠀⠀⠀⠀⠀⠀⠀⠀⠀⠀⠀⠀⠀⠀⠀⠀⠀⠀⠀⠀⠀⠀⠀⠀⠀⠀⠀⠀⠀⠀⠀⠀⠀⠀⠀⠀⠀⠀⠀⠀⠀⠀⠀⠀⠀⠀⠀⠀⠀⠀⣿⣿⣿⣿⣿⣧⣶⣿⣿⠃⠀⠀⠀⠀⠀⠀⠀⠀⠀⠀⠀⠀⠀⠀⠀⠀⠀⠀⠀⠀⠀⠀⠀⠀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⠀⠀⠀⠀⠀⠀⠀⠀⠀⠀⠀⠀⠀⠀⠀⠀⠀⠀⠀⠀⠀⠀⠀⠀⠀⠀⠀⠀⠀⠀⠀⠀⠀⠀⠀⠀⠀⠀⠀⠀⠀⠀⠀⠀⠀⠀⠀⠀⠀⠀⠀⠀⠀⠀⠀⠀⠀⠀⢿⣿⣿⣿⣿⣿⣿⣡⣤⣤⣤⣤⣤⠠⠀⠀⠀⠀⠀⠀⠀⠀⠀⠀⠀⠀⠀⠀⠀⠀⠀⠀⠀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⠀⠀⠀⠀⠀⠀⠀⠀⠀⠀⠀⠀⠀⠀⠀⠀⠀⠀⠀⠀⠀⠀⠀⠀⠀⠀⠀⠀⠀⠀⠀⠀⠀⠀⠀⠀⠀⠀⠀⠀⠀⠀⠀⠀⠀⠀⠀⠀⠀⠀⠀⠀⠀⠀⠀⠀⠀⠀⣾⣿⣿⣿⣿⣿⣿⣿⣿⣿⣿⣿⣿⣷⣆⡀⠀⠀⠀⠀⠀⠀⠀⠀⠀⠀⠀⠀⠀⠀⠀⠀⠀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⠀⠀⠀⠀⠀⠀⠀⠀⠀⠀⠀⠀⠀⠀⠀⠀⠀⠀⠀⠀⠀⠀⠀⠀⠀⠀⠀⠀⠀⠀⠀⠀⠀⠀⠀⠀⠀⠀⠀⠀⠀⠀⠀⠀⠀⠀⠀⠀⠀⠀⠀⠀⠀⠀⠀⠀⣠⢾⣿⣿⣿⣿⣿⣿⣿⣿⣿⣿⣿⣿⣿⣿⣿⡧⠄⠀⠀⠀⠀⠀⠀⠀⠀⠀⠀⠀⠀⠀⠀⠀⠀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⠀⠀⠀⠀⠀⠀⠀⠀⠀⠀⠀⠀⠀⠀⠀⠀⠀⠀⠀⠀⠀⠀⠀⠀⠀⠀⠀⠀⠀⠀⠀⠀⠀⠀⠀⠀⠀⠀⠀⠀⠀⠀⠀⠀⠀⠀⠀⠀⠀⠀⠀⠀⠀⠻⣿⣿⣷⣿⣿⣿⣿⣿⣿⣿⣿⣿⣿⣿⣿⣿⣿⣿⣿⣗⠀⠀⠀⠀⠀⠀⠀⠀⠀⠀⠀⠀⠀⠀⠀⠀⠀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⠀⠀⠀⠀⠀⠀⠀⠀⠀⠀⠀⠀⠀⠀⠀⠀⠀⠀⠀⠀⠀⠀⠀⠀⠀⠀⠀⠀⠀⠀⠀⠀⠀⠀⠀⠀⠀⠀⠀⠀⠀⠀⠀⠀⠀⠀⠀⠀⠀⠀⠀⠀⠀⠀⠁⠉⠃⠿⣿⣿⡟⠉⠻⣿⣿⣿⣿⣿⣿⣿⣿⣿⣿⠷⡄⠀⠀⠀⠀⠀⠀⠀⠀⠀⠀⠀⠀⠀⠀⠀⠀</a:t>
            </a:r>
            <a:br/>
            <a:r>
              <a:t>⠀⠀⠀⠀⠀⠀⠀⠀⢸⠂⠀⠀⠀⠀⠀⠀⠀⠀⠀⠀⠀⠀⠀⠀⠀⠀⠀⠀⠀⠀⠀⠀⠀⠀⠀⠀⠀⠀⠀⠀⠀⠀⠀⠀⠀⠀⠀⠀⠀⠀⠀⠀⠀⠀⠀⠀⠀⠀⢸⣿⠃⠀⠀⢿⣿⡏⠛⠿⣿⡟⠿⠩⠋⠀⠀⠀⠀⠀⠀⠀⠀⠀⠀⠀⠀⠀⠀⠀⠀⠀⠀</a:t>
            </a:r>
            <a:br/>
            <a:r>
              <a:t>⠀⠀⠀⠀⠀⠀⠀⣶⣾⣷⡄⠀⠀⠀⠀⠀⠀⠀⠀⠀⠀⠀⠀⠀⠀⠀⠀⠀⠀⠀⠀⠀⠀⠀⠀⠀⠀⠀⠀⠀⠀⠀⠀⠀⠀⠀⠀⠀⠀⠀⠀⠀⠀⠀⠀⠀⠀⠀⠀⠉⠀⠀⠀⠘⠛⠁⠀⠀⠘⠁⠀⠀⠀⠀⠀⠀⠀⠀⠀⠀⠀⠀⠀⠀⠀⠀⠀⠀⠀⠀⠀</a:t>
            </a:r>
            <a:br/>
            <a:r>
              <a:t>⠀⠀⠀⠀⠀⠀⠀⣿⣿⣿⡇⠀⠀⠀⠀⠀⠀⠀⠀⠀⠀⠀⠀⠀⠀⠀⠀⠀⠀⠀⠀⠀⠀⠀⠀⠀⠀⠀⠀⠀⠀⠀⠀⠀⠀⠀⠀⠀⠀⠀⠀⠀⠀⠀⠀⠀⠀⠀⠀⠀⠀⠀⠀⠀⠀⠀⠀⠀⠀⠀⠀⠀⠀⠀⠀⠀⠀⠀⠀⠀⠀⠀⠀⠀⠀⠀⠀⠀⠀⠀⠀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⠀⠀⠀⠀⣴⣾⣿⣿⣿⣿⣿⣷⣶⡀⠀⠀⠀⠀⠀⠀⠀⠀⠀⠀⠀⠀⠀⠀⠀⠀⠀⠀⠀⢀⣄⠀⠀⠀⠀⠀⠀⠀⠀⠀⠀⠀⠀⠀⠀⠀⠀⠀⠀⠀⠀⠀⠀⠀⠀⠀⠀⠀⠀⠀⠀⠀⠀⠀⠀⠀⠀⠀⠀⠀⠀⠀⠀⠀⠀⠀⠀⠀⠀⠀⠀⠀⠀⠀⠀⠀⠀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⠀⠀⠀⠀⣿⣿⣿⣿⣿⣿⣿⣿⣿⡇⢠⣾⣄⠀⠀⠀⠀⠀⠀⠀⠀⠀⠀⠀⠀⠀⠀⠀⢠⣿⣿⣦⠀⠀⠀⠀⠀⠀⠀⠀⠀⠀⠀⠀⠀⠀⠀⠀⠀⠀⠀⠀⠀⠀⠀⠀⠀⠀⠀⠀⠀⠀⠀⠀⠀⠀⠀⠀⠀⠀⠀⠀⠀⠀⠀⠀⠀⠀⠀⠀⠀⠀⠀⠀⠀⠀⠀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⠀⠀⠀⠀⣿⣿⣿⣿⣿⣿⣿⣿⣿⣧⣿⣿⣿⡆⠀⠀⠀⠀⠀⠀⠀⠀⠀⠀⠀⠀⠀⠀⢸⣿⣿⣿⠀⠀⠀⠀⠀⠀⠀⠀⠀⠀⠀⠀⠀⠀⠀⠀⠀⠀⠀⠀⠀⠀⠀⠀⠀⠀⠀⠀⠀⠀⠀⠀⠀⠀⠀⠀⠀⠀⠀⠀⠀⠀⠀⠀⠀⠀⠀⠀⠀⠀⠀⠀⠀⠀⠀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⠀⠀⠀⠀⣿⣿⣿⣿⣿⣿⣿⣿⣿⣟⣿⣿⣿⣇⣀⣀⣀⣀⣀⣀⣀⣀⣀⣀⣀⠀⠀⠀⢸⣿⣿⣿⠀⠀⠀⠀⠀⠀⠀⠀⠀⠀⠀⠀⠀⠀⠀⠀⠀⠀⠀⠀⠀⠀⠀⠀⠀⠀⠀⠀⠀⠀⠀⠀⠀⠀⠀⠀⠀⠀⠀⠀⠀⠀⠀⠀⠀⠀⠀⠀⠀⠀⠀⠀⠀⠀⠀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⣿⣿⣿⣿⣿⣿⣿⣿⣿⣿⣿⣿⣿⣿⣿⣿⣿⣿⣿⣿⣿⣿⣿⣿⣿⣿⣿⣿⣿⣿⣦⣄⢸⣿⣿⡿⠀⠀⠀⠀⠀⠀⠀⠀⠀⠀⠀⠀⠀⠀⠀⠀⠀⠀⠀⠀⠀⠀⠀⠀⠀⠀⠀⠀⠀⠀⠀⠀⠀⠀⠀⠀⠀⠀⠀⠀⠀⠀⠀⠀⠀⠀⠀⠀⠀⠀⠀⠀⠀⠀⠀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⠀⠀⠀⠀⠀⠀⠀⠀⠀⠀⠀⠀⠀⠀⠀⠀⠀⠀⠀⠀⠀⠀⠀⠀⠀⠀⠀⠀⠀⠀⠀⠀⠀⠀⠀⠀⠀⠀⠀⠀⠀⠀⠀⠀⠀⠀⠀⠀⠀⠀⠀⠀⠀⠀⠀⠀⠀⠀⣠⣶⣶⣄⠀⠀⠀⠀⠀⠀⠀⠀⠀⠀⠀⠀⠀⠀⠀⠀⠀⠀⠀⠀⠀⠀⠀⠀⠀⠀⠀⠀⠀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⠀⠀⠀⠀⠀⠀⠀⠀⠀⠀⠀⠀⠀⠀⠀⠀⠀⠀⠀⠀⠀⠀⠀⠀⠀⠀⠀⠀⠀⠀⠀⠀⠀⠀⠀⠀⠀⠀⠀⠀⠀⠀⠀⠀⠀⠀⠀⠀⠀⠀⠀⠀⠀⠀⠀⡀⢀⣿⣿⣿⣿⣏⠀⠀⠀⠀⠀⠀⠀⠀⠀⠀⠀⠀⠀⠀⠀⠀⠀⠀⠀⠀⠀⠀⠀⠀⠀⠀⠀⠀⠀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⠀⠀⠀⠀⠀⠀⠀⠀⠀⠀⠀⠀⠀⠀⠀⠀⠀⠀⠀⠀⠀⠀⠀⠀⠀⠀⠀⠀⠀⠀⠀⠀⠀⠀⠀⠀⠀⠀⠀⠀⠀⠀⠀⠀⠀⠀⠀⠀⠀⠀⠀⠀⠀⠀⣠⣼⣿⣿⣿⣿⣿⣿⣦⣤⣄⣀⠀⠀⠀⠀⠀⠀⠀⠀⠀⠀⠀⠀⠀⠀⠀⠀⠀⠀⠀⠀⠀⠀⠀⠀⠀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⠀⠀⠀⠀⠀⠀⠀⠀⠀⠀⠀⠀⠀⠀⠀⠀⠀⠀⠀⠀⠀⠀⠀⠀⠀⠀⠀⠀⠀⠀⠀⠀⠀⠀⠀⠀⠀⠀⠀⠀⠀⠀⠀⠀⠀⠀⠀⠀⠀⠀⠀⠀⠀⠀⠁⠀⠘⣿⣿⣿⣿⣿⣿⣿⣿⠉⠀⠀⠀⠀⠀⠀⠀⠀⠀⠀⠀⠀⠀⠀⠀⠀⠀⠀⠀⠀⠀⠀⠀⠀⠀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⠀⠀⠀⠀⠀⠀⠀⠀⠀⠀⠀⠀⠀⠀⠀⠀⠀⠀⠀⠀⠀⠀⠀⠀⠀⠀⠀⠀⠀⠀⠀⠀⠀⠀⠀⠀⠀⠀⠀⠀⠀⠀⠀⠀⠀⠀⠀⠀⠀⠀⠀⠀⠀⠀⠀⠀⠀⣿⣿⣿⣿⣿⣿⠿⠋⠁⠀⠀⠀⠀⠀⠀⠀⠀⠀⠀⠀⠀⠀⠀⠀⠀⠀⠀⠀⠀⠀⠀⠀⠀⠀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⠀⠀⠀⠀⠀⠀⠀⠀⠀⠀⠀⠀⠀⠀⠀⠀⠀⠀⠀⠀⠀⠀⠀⠀⠀⠀⠀⠀⠀⠀⠀⠀⠀⠀⠀⠀⠀⠀⠀⠀⠀⠀⠀⠀⠀⠀⠀⠀⠀⠀⠀⠀⠀⠀⠀⠀⢰⣿⣿⣿⣿⣿⡇⠀⠀⣀⡄⠀⠀⠀⠀⠀⠀⠀⠀⠀⠀⠀⠀⠀⠀⠀⠀⠀⠀⠀⠀⠀⠀⠀⠀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⠀⠀⠀⠀⠀⠀⠀⠀⠀⠀⠀⠀⠀⠀⠀⠀⠀⠀⠀⠀⠀⠀⠀⠀⠀⠀⠀⠀⠀⠀⠀⠀⠀⠀⠀⠀⠀⠀⠀⠀⠀⠀⠀⠀⠀⠀⠀⠀⠀⠀⠀⠀⠀⠀⠀⠀⠀⣿⣿⣿⣿⣿⣧⣶⣿⡿⠁⠀⠀⠀⠀⠀⠀⠀⠀⠀⠀⠀⠀⠀⠀⠀⠀⠀⠀⠀⠀⠀⠀⠀⠀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⠀⠀⠀⠀⠀⠀⠀⠀⠀⠀⠀⠀⠀⠀⠀⠀⠀⠀⠀⠀⠀⠀⠀⠀⠀⠀⠀⠀⠀⠀⠀⠀⠀⠀⠀⠀⠀⠀⠀⠀⠀⠀⠀⠀⠀⠀⠀⠀⠀⠀⠀⠀⠀⠀⠀⠀⠀⠀⢿⣿⣿⣿⣿⣿⣿⣡⣤⣤⣤⣤⣀⠄⠀⠀⠀⠀⠀⠀⠀⠀⠀⠀⠀⠀⠀⠀⠀⠀⠀⠀⠀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⠀⠀⠀⠀⠀⠀⠀⠀⠀⠀⠀⠀⠀⠀⠀⠀⠀⠀⠀⠀⠀⠀⠀⠀⠀⠀⠀⠀⠀⠀⠀⠀⠀⠀⠀⠀⠀⠀⠀⠀⠀⠀⠀⠀⠀⠀⠀⠀⠀⠀⠀⠀⠀⠀⠀⠀⠀⢀⣿⣿⣿⣿⣿⣿⣿⣿⣿⣿⣿⣿⣿⣷⣆⣀⠀⠀⠀⠀⠀⠀⠀⠀⠀⠀⠀⠀⠀⠀⠀⠀⠀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⠀⠀⠀⠀⠀⠀⠀⠀⠀⠀⠀⠀⠀⠀⠀⠀⠀⠀⠀⠀⠀⠀⠀⠀⠀⠀⠀⠀⠀⠀⠀⠀⠀⠀⠀⠀⠀⠀⠀⠀⠀⠀⠀⠀⠀⠀⠀⠀⠀⠀⠀⠀⠀⠀⠀⠀⡴⣿⣿⣿⣿⣿⣿⣿⣿⣿⣿⣿⣿⣿⣿⣿⣿⠶⠄⠀⠀⠀⠀⠀⠀⠀⠀⠀⠀⠀⠀⠀⠀⠀⠀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⠀⠀⠀⠀⠀⠀⠀⠀⠀⠀⠀⠀⠀⠀⠀⠀⠀⠀⠀⠀⠀⠀⠀⠀⠀⠀⠀⠀⠀⠀⠀⠀⠀⠀⠀⠀⠀⠀⠀⠀⠀⠀⠀⠀⠀⠀⠀⠀⠀⠀⠀⠀⠀⠻⣿⣿⣿⣿⣿⣿⣿⣿⣿⣿⣿⣿⣿⣿⣿⣿⣿⣿⣿⡷⠀⠀⠀⠀⠀⠀⠀⠀⠀⠀⠀⠀⠀⠀⠀⠀⠀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⠀⠀⠀⠀⠀⠀⠀⠀⠀⠀⠀⠀⠀⠀⠀⠀⠀⠀⠀⠀⠀⠀⠀⠀⠀⠀⠀⠀⠀⠀⠀⠀⠀⠀⠀⠀⠀⠀⠀⠀⠀⠀⠀⠀⠀⠀⠀⠀⠀⠀⠀⠀⠀⠈⠁⠉⠃⠿⢿⣿⡟⠉⠻⣿⣿⣿⣿⣿⣿⣿⣿⣿⣿⠻⠤⠀⠀⠀⠀⠀⠀⠀⠀⠀⠀⠀⠀⠀⠀⠀⠀</a:t>
            </a:r>
            <a:br/>
            <a:r>
              <a:t>⠀⠀⠀⠀⠀⠀⠀⠀⢰⠂⠀⠀⠀⠀⠀⠀⠀⠀⠀⠀⠀⠀⠀⠀⠀⠀⠀⠀⠀⠀⠀⠀⠀⠀⠀⠀⠀⠀⠀⠀⠀⠀⠀⠀⠀⠀⠀⠀⠀⠀⠀⠀⠀⠀⠀⠀⠀⠀⢸⣿⠁⠀⠀⣿⣿⡏⠙⠿⢿⠟⠻⠂⠁⠁⠀⠀⠀⠀⠀⠀⠀⠀⠀⠀⠀⠀⠀⠀⠀⠀⠀</a:t>
            </a:r>
            <a:br/>
            <a:r>
              <a:t>⠀⠀⠀⠀⠀⠀⠀⢶⣾⣷⡆⠀⠀⠀⠀⠀⠀⠀⠀⠀⠀⠀⠀⠀⠀⠀⠀⠀⠀⠀⠀⠀⠀⠀⠀⠀⠀⠀⠀⠀⠀⠀⠀⠀⠀⠀⠀⠀⠀⠀⠀⠀⠀⠀⠀⠀⠀⠀⠀⠁⠀⠀⠀⠈⠋⠁⠀⠀⠈⠁⠀⠀⠀⠀⠀⠀⠀⠀⠀⠀⠀⠀⠀⠀⠀⠀⠀⠀⠀⠀⠀</a:t>
            </a:r>
            <a:br/>
            <a:r>
              <a:t>⠀⠀⠀⠀⠀⠀⠀⣿⣿⣿⡇⠀⠀⠀⠀⠀⠀⠀⠀⠀⠀⠀⠀⠀⠀⠀⠀⠀⠀⠀⠀⠀⠀⠀⠀⠀⠀⠀⠀⠀⠀⠀⠀⠀⠀⠀⠀⠀⠀⠀⠀⠀⠀⠀⠀⠀⠀⠀⠀⠀⠀⠀⠀⠀⠀⠀⠀⠀⠀⠀⠀⠀⠀⠀⠀⠀⠀⠀⠀⠀⠀⠀⠀⠀⠀⠀⠀⠀⠀⠀⠀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⠀⠀⠀⠀⣴⣿⣿⣿⣿⣿⣿⣷⣶⡀⠀⠀⠀⠀⠀⠀⠀⠀⠀⠀⠀⠀⠀⠀⠀⠀⠀⠀⠀⢀⣄⠀⠀⠀⠀⠀⠀⠀⠀⠀⠀⠀⠀⠀⠀⠀⠀⠀⠀⠀⠀⠀⠀⠀⠀⠀⠀⠀⠀⠀⠀⠀⠀⠀⠀⠀⠀⠀⠀⠀⠀⠀⠀⠀⠀⠀⠀⠀⠀⠀⠀⠀⠀⠀⠀⠀⠀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⠀⠀⠀⠀⣿⣿⣿⣿⣿⣿⣿⣿⣿⡇⢠⣾⣆⠀⠀⠀⠀⠀⠀⠀⠀⠀⠀⠀⠀⠀⠀⠀⢠⣿⣿⣦⠀⠀⠀⠀⠀⠀⠀⠀⠀⠀⠀⠀⠀⠀⠀⠀⠀⠀⠀⠀⠀⠀⠀⠀⠀⠀⠀⠀⠀⠀⠀⠀⠀⠀⠀⠀⠀⠀⠀⠀⠀⠀⠀⠀⠀⠀⠀⠀⠀⠀⠀⠀⠀⠀⠀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⠀⠀⠀⠀⣿⣿⣿⣿⣿⣿⣿⣿⣿⣇⣿⣿⣿⡆⠀⠀⠀⠀⠀⠀⠀⠀⠀⠀⠀⠀⠀⠀⢸⣿⣿⣿⠀⠀⠀⠀⠀⠀⠀⠀⠀⠀⠀⠀⠀⠀⠀⠀⠀⠀⠀⠀⠀⠀⠀⠀⠀⠀⠀⠀⠀⠀⠀⠀⠀⠀⠀⠀⠀⠀⠀⠀⠀⠀⠀⠀⠀⠀⠀⠀⠀⠀⠀⠀⠀⠀⠀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⠀⠀⠀⠀⣿⣿⣿⣿⣿⣿⣿⣿⣿⣟⣿⣿⣿⣧⣀⣀⣀⣀⣀⣀⣀⣀⣀⣀⣀⡀⠀⠀⢸⣿⣿⣿⠀⠀⠀⠀⠀⠀⠀⠀⠀⠀⠀⠀⠀⠀⠀⠀⠀⠀⠀⠀⠀⠀⠀⠀⠀⠀⠀⠀⠀⠀⠀⠀⠀⠀⠀⠀⠀⠀⠀⠀⠀⠀⠀⠀⠀⠀⠀⠀⠀⠀⠀⠀⠀⠀⠀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⣿⣿⣿⣿⣿⣿⣿⣿⣿⣿⣿⣿⣿⣿⣿⣿⣿⣿⣿⣿⣿⣿⣿⣿⣿⣿⣿⣿⣿⣿⣷⣄⢸⣿⣿⣿⠀⠀⠀⠀⠀⠀⠀⠀⠀⠀⠀⠀⠀⠀⠀⠀⠀⠀⠀⠀⠀⠀⠀⠀⠀⠀⠀⠀⠀⠀⠀⠀⠀⠀⠀⠀⠀⠀⠀⠀⠀⠀⠀⠀⠀⠀⠀⠀⠀⠀⠀⠀⠀⠀⠀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⣿⣿⣿⣿⣿⣿⣿⣿⣿⣿⣿⣿⣿⣿⣿⣿⣿⣿⣿⣿⣿⣿⣿⣿⣿⣿⣿⣿⣿⣿⣿⣿⣿⣿⣿⣯⠀⠀⠀⠀⠀⠀⠀⠀⠀⠀⠀⠀⠀⠀⠀⠀⠀⠀⠀⠀⠀⠀⠀⠀⠀⠀⠀⠀⠀⠀⠀⠀⠀⠀⠀⠀⠀⠀⠀⠀⠀⠀⠀⠀⠀⠀⠀⠀⠀⠀⠀⠀⠀⠀⠀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⠀⠀⠀⠀⠀⠀⠀⠀⠀⠀⠀⠀⠀⠀⠀⠀⠀⠀⠀⠀⠀⠀⠀⠀⠀⠀⠀⠀⠀⠀⠀⠀⠀⠀⠀⠀⠀⠀⠀⠀⠀⠀⠀⠀⠀⠀⠀⠀⠀⠀⠀⠀⠀⠀⠀⠀⠀⢀⣴⣿⣷⡆⠀⠀⠀⠀⠀⠀⠀⠀⠀⠀⠀⠀⠀⠀⠀⠀⠀⠀⠀⠀⠀⠀⠀⠀⠀⠀⠀⠀⠀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⠀⠀⠀⠀⠀⠀⠀⠀⠀⠀⠀⠀⠀⠀⠀⠀⠀⠀⠀⠀⠀⠀⠀⠀⠀⠀⠀⠀⠀⠀⠀⠀⠀⠀⠀⠀⠀⠀⠀⠀⠀⠀⠀⠀⠀⠀⠀⠀⠀⠀⠀⠀⠀⠀⠀⣀⣀⣿⣿⣿⣿⣇⠀⠀⠀⠀⠀⠀⠀⠀⠀⠀⠀⠀⠀⠀⠀⠀⠀⠀⠀⠀⠀⠀⠀⠀⠀⠀⠀⠀⠀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⠀⠀⠀⠀⠀⠀⠀⠀⠀⠀⠀⠀⠀⠀⠀⠀⠀⠀⠀⠀⠀⠀⠀⠀⠀⠀⠀⠀⠀⠀⠀⠀⠀⠀⠀⠀⠀⠀⠀⠀⠀⠀⠀⠀⠀⠀⠀⠀⠀⠀⠀⠀⠀⢀⣤⠾⣿⣿⣿⣿⣿⣿⣶⣤⣤⣄⠀⠀⠀⠀⠀⠀⠀⠀⠀⠀⠀⠀⠀⠀⠀⠀⠀⠀⠀⠀⠀⠀⠀⠀⠀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⠀⠀⠀⠀⠀⠀⠀⠀⠀⠀⠀⠀⠀⠀⠀⠀⠀⠀⠀⠀⠀⠀⠀⠀⠀⠀⠀⠀⠀⠀⠀⠀⠀⠀⠀⠀⠀⠀⠀⠀⠀⠀⠀⠀⠀⠀⠀⠀⠀⠀⠀⠀⠀⠀⠀⠀⠙⣿⣿⣿⣿⣿⣿⣿⠿⠃⠀⠀⠀⠀⠀⠀⠀⠀⠀⠀⠀⠀⠀⠀⠀⠀⠀⠀⠀⠀⠀⠀⠀⠀⠀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⠀⠀⠀⠀⠀⠀⠀⠀⠀⠀⠀⠀⠀⠀⠀⠀⠀⠀⠀⠀⠀⠀⠀⠀⠀⠀⠀⠀⠀⠀⠀⠀⠀⠀⠀⠀⠀⠀⠀⠀⠀⠀⠀⠀⠀⠀⠀⠀⠀⠀⠀⠀⠀⠀⠀⠀⢀⣿⣿⣿⣿⣿⣿⠗⠀⠀⠀⠀⠀⠀⠀⠀⠀⠀⠀⠀⠀⠀⠀⠀⠀⠀⠀⠀⠀⠀⠀⠀⠀⠀⠀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⠀⠀⠀⠀⠀⠀⠀⠀⠀⠀⠀⠀⠀⠀⠀⠀⠀⠀⠀⠀⠀⠀⠀⠀⠀⠀⠀⠀⠀⠀⠀⠀⠀⠀⠀⠀⠀⠀⠀⠀⠀⠀⠀⠀⠀⠀⠀⠀⠀⠀⠀⠀⠀⠀⠀⠀⢸⣿⣿⣿⣿⣿⡇⠀⣀⣤⠄⠀⠀⠀⠀⠀⠀⠀⠀⠀⠀⠀⠀⠀⠀⠀⠀⠀⠀⠀⠀⠀⠀⠀⠀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⠀⠀⠀⠀⠀⠀⠀⠀⠀⠀⠀⠀⠀⠀⠀⠀⠀⠀⠀⠀⠀⠀⠀⠀⠀⠀⠀⠀⠀⠀⠀⠀⠀⠀⠀⠀⠀⠀⠀⠀⠀⠀⠀⠀⠀⠀⠀⠀⠀⠀⠀⠀⠀⠀⠀⠀⠀⢿⣿⣿⣿⣿⣷⣿⣿⡟⠀⠀⠀⠀⠀⠀⠀⠀⠀⠀⠀⠀⠀⠀⠀⠀⠀⠀⠀⠀⠀⠀⠀⠀⠀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⠀⠀⠀⠀⠀⠀⠀⠀⠀⠀⠀⠀⠀⠀⠀⠀⠀⠀⠀⠀⠀⠀⠀⠀⠀⠀⠀⠀⠀⠀⠀⠀⠀⠀⠀⠀⠀⠀⠀⠀⠀⠀⠀⠀⠀⠀⠀⠀⠀⠀⠀⠀⠀⠀⠀⠀⠀⠀⣿⣿⣿⣿⣿⣿⣿⣴⣶⣶⣶⣶⣖⠂⠀⠀⠀⠀⠀⠀⠀⠀⠀⠀⠀⠀⠀⠀⠀⠀⠀⠀⠀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⠀⠀⠀⠀⠀⠀⠀⠀⠀⠀⠀⠀⠀⠀⠀⠀⠀⠀⠀⠀⠀⠀⠀⠀⠀⠀⠀⠀⠀⠀⠀⠀⠀⠀⠀⠀⠀⠀⠀⠀⠀⠀⠀⠀⠀⠀⠀⠀⠀⠀⠀⠀⠀⠀⠀⠀⠀⣰⣿⣿⣿⣿⣿⣿⣿⣿⣿⣿⣿⣿⣿⣿⣥⠤⠀⠀⠀⠀⠀⠀⠀⠀⠀⠀⠀⠀⠀⠀⠀⠀⠀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⠀⠀⠀⠀⠀⠀⠀⠀⠀⠀⠀⠀⠀⠀⠀⠀⠀⠀⠀⠀⠀⠀⠀⠀⠀⠀⠀⠀⠀⠀⠀⠀⠀⠀⠀⠀⠀⠀⠀⠀⠀⠀⠀⠀⠀⠀⠀⠀⠀⠀⠀⠀⠀⣀⣀⣠⠞⣿⣿⣿⣿⣿⣿⣿⣿⣿⣿⣿⣿⣿⣿⣿⣿⡓⠂⠀⠀⠀⠀⠀⠀⠀⠀⠀⠀⠀⠀⠀⠀⠀⠀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⠀⠀⠀⠀⠀⠀⠀⠀⠀⠀⠀⠀⠀⠀⠀⠀⠀⠀⠀⠀⠀⠀⠀⠀⠀⠀⠀⠀⠀⠀⠀⠀⠀⠀⠀⠀⠀⠀⠀⠀⠀⠀⠀⠀⠀⠀⠀⠀⠀⠀⠀⠀⠀⢻⠿⣿⡿⣿⣿⣿⣿⣿⣿⣿⣿⣿⣿⣿⣿⣿⣿⣿⣿⡃⠀⠀⠀⠀⠀⠀⠀⠀⠀⠀⠀⠀⠀⠀⠀⠀⠀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⠀⠀⠀⠀⠀⠀⠀⠀⠀⠀⠀⠀⠀⠀⠀⠀⠀⠀⠀⠀⠀⠀⠀⠀⠀⠀⠀⠀⠀⠀⠀⠀⠀⠀⠀⠀⠀⠀⠀⠀⠀⠀⠀⠀⠀⠀⠀⠀⠀⠀⠀⠀⠀⠀⠀⠈⠃⠻⣿⣿⠇⠈⠹⣿⣿⣿⣿⣿⣿⣿⡿⢿⣏⡓⠒⠀⠀⠀⠀⠀⠀⠀⠀⠀⠀⠀⠀⠀⠀⠀⠀</a:t>
            </a:r>
            <a:br/>
            <a:r>
              <a:t>⠀⠀⠀⠀⠀⠀⠀⠀⠐⠃⠀⠀⠀⠀⠀⠀⠀⠀⠀⠀⠀⠀⠀⠀⠀⠀⠀⠀⠀⠀⠀⠀⠀⠀⠀⠀⠀⠀⠀⠀⠀⠀⠀⠀⠀⠀⠀⠀⠀⠀⠀⠀⠀⠀⠀⠀⠀⠀⠻⡿⠀⠀⠀⣿⣿⠇⠉⠛⢿⠉⠫⠑⠀⠀⠀⠀⠀⠀⠀⠀⠀⠀⠀⠀⠀⠀⠀⠀⠀⠀⠀</a:t>
            </a:r>
            <a:br/>
            <a:r>
              <a:t>⠀⠀⠀⠀⠀⠀⠀⢶⣾⣷⡦⠀⠀⠀⠀⠀⠀⠀⠀⠀⠀⠀⠀⠀⠀⠀⠀⠀⠀⠀⠀⠀⠀⠀⠀⠀⠀⠀⠀⠀⠀⠀⠀⠀⠀⠀⠀⠀⠀⠀⠀⠀⠀⠀⠀⠀⠀⠀⠀⠀⠀⠀⠀⠈⠉⠀⠀⠀⠈⠀⠀⠀⠀⠀⠀⠀⠀⠀⠀⠀⠀⠀⠀⠀⠀⠀⠀⠀⠀⠀⠀</a:t>
            </a:r>
            <a:br/>
            <a:r>
              <a:t>⠀⠀⠀⠀⠀⠀⢀⣾⣿⣿⡇⠀⠀⠀⠀⠀⠀⠀⠀⠀⠀⠀⠀⠀⠀⠀⠀⠀⠀⠀⠀⠀⠀⠀⠀⠀⠀⠀⠀⠀⠀⠀⠀⠀⠀⠀⠀⠀⠀⠀⠀⠀⠀⠀⠀⠀⠀⠀⠀⠀⠀⠀⠀⠀⠀⠀⠀⠀⠀⠀⠀⠀⠀⠀⠀⠀⠀⠀⠀⠀⠀⠀⠀⠀⠀⠀⠀⠀⠀⠀⠀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⠀⠀⠀⠀⣰⣿⣿⣿⣿⣿⣿⣷⣶⡄⠀⠀⠀⠀⠀⠀⠀⠀⠀⠀⠀⠀⠀⠀⠀⠀⠀⠀⠀⢀⣤⠀⠀⠀⠀⠀⠀⠀⠀⠀⠀⠀⠀⠀⠀⠀⠀⠀⠀⠀⠀⠀⠀⠀⠀⠀⠀⠀⠀⠀⠀⠀⠀⠀⠀⠀⠀⠀⠀⠀⠀⠀⠀⠀⠀⠀⠀⠀⠀⠀⠀⠀⠀⠀⠀⠀⠀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⠀⠀⠀⠀⣿⣿⣿⣿⣿⣿⣿⣿⣿⡗⢀⣾⣦⠀⠀⠀⠀⠀⠀⠀⠀⠀⠀⠀⠀⠀⠀⠀⢀⣾⣿⣷⠀⠀⠀⠀⠀⠀⠀⠀⠀⠀⠀⠀⠀⠀⠀⠀⠀⠀⠀⠀⠀⠀⠀⠀⠀⠀⠀⠀⠀⠀⠀⠀⠀⠀⠀⠀⠀⠀⠀⠀⠀⠀⠀⠀⠀⠀⠀⠀⠀⠀⠀⠀⠀⠀⠀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⠀⠀⠀⠀⣿⣿⣿⣿⣿⣿⣿⣿⣿⡇⣿⣿⣿⡇⠀⠀⠀⠀⠀⠀⠀⠀⠀⠀⠀⠀⠀⠀⠸⣿⣿⣿⠀⠀⠀⠀⠀⠀⠀⠀⠀⠀⠀⠀⠀⠀⠀⠀⠀⠀⠀⠀⠀⠀⠀⠀⠀⠀⠀⠀⠀⠀⠀⠀⠀⠀⠀⠀⠀⠀⠀⠀⠀⠀⠀⠀⠀⠀⠀⠀⠀⠀⠀⠀⠀⠀⠀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⠀⠀⠀⠀⣿⣿⣿⣿⣿⣿⣿⣿⣿⡇⣿⣿⣿⣧⣄⣀⣀⣀⣀⣀⣀⣀⣀⣀⣀⡀⠀⠀⠀⣿⣿⣿⠀⠀⠀⠀⠀⠀⠀⠀⠀⠀⠀⠀⠀⠀⠀⠀⠀⠀⠀⠀⠀⠀⠀⠀⠀⠀⠀⠀⠀⠀⠀⠀⠀⠀⠀⠀⠀⠀⠀⠀⠀⠀⠀⠀⠀⠀⠀⠀⠀⠀⠀⠀⠀⠀⠀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⣿⣿⣿⣿⣿⣿⣿⣿⣿⣿⣿⣿⣿⣿⣿⣿⣿⣿⣿⣿⣿⣿⣿⣿⣿⣿⣿⣿⣿⣿⣷⣄⠀⣿⣿⣿⠀⠀⠀⠀⠀⠀⠀⠀⠀⠀⠀⠀⠀⠀⠀⠀⠀⠀⠀⠀⠀⠀⠀⠀⠀⠀⠀⠀⠀⠀⠀⠀⠀⠀⠀⠀⠀⠀⠀⠀⠀⠀⠀⠀⠀⠀⠀⠀⠀⠀⠀⠀⠀⠀⠀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⣿⣿⣿⣿⣿⣿⣿⣿⣿⣿⣿⣿⣿⣿⣿⣿⣿⣿⣿⣿⣿⡀⠀⠀⠀⠀⠀⠀⠀⠀⠀⠀⠀⠀⠀⠀⠀⠀⠀⠀⠀⠀⠀⠀⠀⠀⠀⠀⠀⠀⠀⠀⠀⠀⠀⠀⠀⠀⠀⠀⠀⠀⠀⠀⠀⠀⠀⠀⠀⠀⠀⠀⠀⠀⠀⠀⠀⠀⢈⣿⣿⣿⣿⣿⣿⣿⣿⣿⣿⣿⡇</a:t>
            </a:r>
            <a:br/>
            <a:r>
              <a:t>⣿⣿⣿⣿⣿⣿⣿⣿⣿⣿⣿⣿⣿⣿⣿⣿⣿⣿⣿⣿⣿⣷⡀⠀⠀⠀⠀⠀⠀⠀⠀⠀⠀⠀⠀⠀⠀⠀⠀⠀⠀⠀⠀⠀⠀⠀⠀⠀⠀⠀⠀⠀⠀⠀⠀⠀⠀⠀⠀⠀⠀⠀⠀⠀⠀⠀⠀⠀⠀⠀⠀⠀⠀⢀⣠⣀⣀⣠⣾⣿⣿⣿⣿⣿⣿⣿⣿⣿⣿⣿⡇</a:t>
            </a:r>
            <a:br/>
            <a:r>
              <a:t>⣿⣿⣿⣿⣿⣿⣿⣿⣿⣿⣿⣿⣿⣿⣿⣿⣿⣿⣿⣿⣿⣿⣧⠀⠀⠀⠀⠀⠀⠀⠀⠀⠀⠀⠀⠀⠀⠀⠀⠀⠀⠀⠀⠀⠀⠀⠀⠀⠀⠀⠀⠀⠀⠀⠀⠀⠀⠀⠀⠀⠀⠀⠀⠀⠀⠀⠀⠀⠀⠀⠀⠀⠀⠸⣿⣿⣿⣿⣿⣿⣿⣿⣿⣿⣿⣿⣿⣿⣿⣿⡇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⣿⣿⣿⣿⣿⣿⣿⣿⣿⣿⣿⣿⣿⣿⣿⣿⣿⣿⣿⣿⣿⣿⣿⣧⡜⠀⠀⠀⠀⠀⠀⠀⠀⠀⠀⠀⠀⠀⠀⠀⠀⠀⠀⠀⠀⠀⠀⠀⠀⠀⠀⠀⠀⠀⠀⠀⠀⠀⠀⠀⠀⠀⠀⠀⠀⠀⠀⠀⠀⠀⠀⠀⠀⠀⣿⣿⣿⣿⣿⣿⣿⣿⣿⣿⣿⣿⣿⣿⣿⣿⡇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⣿⣿⣿⣿⣿⣿⣿⣿⣿⣿⣿⣿⣿⣿⣿⣿⣿⣿⣿⣿⣿⣿⣿⣿⠛⠃⠀⠀⠀⠀⠀⠀⠀⠀⠀⠀⠀⠀⠀⠀⠀⠀⠀⠀⠀⠀⠀⠀⠀⠀⠀⠀⠀⠀⠀⠀⠀⠀⠀⠀⠀⠀⠀⠀⠀⠀⠀⠀⠀⠀⠀⠀⠀⠀⠀⣿⣿⣿⣿⣿⣿⣿⣿⣿⣿⣿⣿⣿⣿⣿⡇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⣿⣿⣿⣿⣿⣿⣿⣿⣿⣿⣿⣿⣿⣿⣿⣿⣿⣿⣿⣿⣿⣿⣿⣿⠀⠀⠀⠀⠀⠀⠀⣧⠀⠀⠀⠀⠀⠀⠀⠀⠀⠀⠀⠀⠀⠀⠀⠀⠀⠀⠀⠀⠀⠀⠀⠀⠀⠀⠀⠀⠀⠀⠀⠀⠀⠀⠀⠀⠀⠀⠀⠀⠀⢡⠀⠘⣿⣿⣿⣿⣿⣿⣿⣿⣿⣿⣿⣿⣿⣿⡇</a:t>
            </a:r>
            <a:br/>
            <a:r>
              <a:t>⣿⣿⣿⣿⣿⣿⣿⣿⣿⣿⣿⣿⣿⣿⣿⣿⣿⣿⣿⣿⣿⣿⣿⣿⠀⠀⠀⠀⠀⠀⠀⣿⣷⠀⠀⠀⠀⠀⠀⠀⠀⠀⠀⠀⠀⠀⠀⠀⠀⠀⠀⠀⠀⠀⠀⠀⠀⠀⠀⠀⠀⠀⠀⠀⠀⠀⠀⠀⠀⠀⠀⠀⠀⢸⣆⠀⢿⣿⣿⣿⣿⣿⣿⣿⣿⣿⣿⣿⣿⣿⡇</a:t>
            </a:r>
            <a:br/>
            <a:r>
              <a:t>⣿⣿⣿⣿⣿⣿⣿⣿⣿⣿⣿⣿⣿⣿⣿⣿⣿⣿⣿⣿⣿⣿⣿⣿⠀⠀⠀⠀⠀⠀⢀⣿⡏⠀⠀⠀⠀⠀⠀⠀⠀⠀⠀⠀⠀⠀⠀⠀⠀⠀⠀⠀⠀⠀⠀⠀⠀⠀⠀⠀⠀⠀⠀⠀⠀⠀⠀⠀⠀⠀⠀⠀⠀⠀⣿⡄⠸⣿⣿⣿⣿⣿⣿⣿⣿⣿⣿⣿⣿⣿⡇</a:t>
            </a:r>
            <a:br/>
            <a:r>
              <a:t>⣿⣿⣿⣿⣿⣿⣿⣿⣿⣿⣿⣿⣿⣿⣿⣿⣿⣿⣿⣿⣿⣿⣿⣿⠀⠀⠀⠀⠀⠀⢸⡿⠀⠀⠀⠀⠀⠀⠀⠀⠀⠀⠀⠀⠀⠀⠀⠀⠀⠀⠀⠀⠀⠀⠀⠀⠀⠀⠀⠀⠀⠀⠀⠀⠀⠀⠀⠀⠀⠀⠀⠀⠀⠀⣿⣿⣠⣿⣿⣿⣿⣿⣿⣿⣿⣿⣿⣿⣿⣿⡇</a:t>
            </a:r>
            <a:br/>
            <a:r>
              <a:t>⣿⣿⣿⣿⣿⣿⣿⣿⣿⣿⣿⣿⣿⣿⣿⣿⣿⣿⣿⣿⣿⣿⣿⣿⠀⠀⠀⠀⠀⠀⢸⡇⠀⠀⠀⠀⠀⠀⠀⠀⠀⠀⠀⠀⠀⠀⠀⠀⠀⠀⠀⠀⠀⠀⠀⠀⠀⠀⠀⠀⠀⠀⠀⠀⠀⠀⠀⠀⠀⠀⠀⠀⠀⠀⢸⣿⣿⣿⣿⣿⣿⣿⣿⣿⣿⣿⣿⣿⣿⣿⡇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⣿⣿⣿⣿⣿⣿⣿⣿⣿⣿⣿⣿⣿⣿⣿⣿⣿⣿⣿⣿⣿⣿⣿⠇⠀⠀⠀⠀⠀⠀⠈⠀⠀⠀⠀⠀⠀⠀⠀⠀⠀⠀⠀⠀⠀⠀⠀⠀⠀⠀⠀⠀⠀⠀⠀⠀⠀⠀⠀⠀⠀⠀⠀⠀⠀⠀⠀⠀⠀⠀⠀⠀⠀⠀⢸⣿⣿⣿⣿⣿⣿⣿⣿⣿⣿⣿⣿⣿⣿⣿⡇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⣿⣿⣿⣿⣿⣿⣿⣿⣿⣿⣿⣿⣿⣿⣿⣿⣿⣿⣿⣿⣿⣿⣿⣿⣿⠀⠀⠀⢀⣶⠀⠀⠀⠀⠀⠀⠀⠀⠀⠀⠀⠀⠀⠀⠀⠀⠀⠀⠀⠀⠀⠀⠀⠀⠀⠀⠀⠀⠀⠀⠀⠀⠀⠀⠀⠀⠀⠀⠀⠀⠀⠀⠀⠀⠸⣿⣿⣿⣿⣿⣿⣿⣿⣿⣿⣿⣿⣿⣿⣿⡇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⣿⣿⣿⣿⣿⣿⣿⣿⣿⣿⣿⣿⣿⣿⣿⣿⣿⣿⣿⣿⣿⣿⣿⣿⣿⠀⠀⠀⠘⠀⠀⠀⠀⠀⠀⠀⠀⠀⠀⠀⠀⠀⠀⠀⠀⠀⠀⠀⠀⠀⠀⠀⠀⠀⠀⠀⠀⠀⠀⠀⠀⠀⠀⠀⠀⠀⠀⠀⠀⠀⠀⠀⠀⠀⠀⣿⣿⣿⣿⣿⣿⣿⣿⣿⣿⣿⣿⣿⣿⣿⡇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⣿⣿⣿⣿⣿⣿⣿⣿⣿⣿⣿⣿⣿⣿⣿⣿⣿⣿⣿⣿⣿⣿⣿⣿⣿⠀⠀⠀⠀⠀⠀⠀⠀⠀⠀⠀⠀⠀⠀⠀⠀⠀⠀⠀⠀⠀⠀⠀⠀⠀⠀⠀⠀⠀⠀⠀⠀⠀⠀⠀⠀⠀⠀⠀⠀⠀⠀⠀⠀⠀⠀⠀⠀⠀⠀⠈⠙⢿⣿⣿⣿⣿⣿⣿⣿⣿⣿⣿⣿⣿⡇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⣿⣿⣿⣿⣿⣿⣿⣿⣿⣿⣿⣿⣿⣿⣿⣿⣿⣿⣿⣿⣿⣿⣿⣿⣿⠀⠀⠀⠀⠀⠀⠀⠀⠀⠀⠀⠀⠀⠀⠀⠀⠀⠀⠀⠀⠀⠀⠀⠀⠀⠀⠀⠀⠀⠀⠀⠀⠀⠀⠀⠀⠀⠀⠀⠀⠀⠀⠀⠀⠀⠀⠀⠀⠀⠀⠀⠀⠀⠙⢿⣿⣿⣿⣿⣿⣿⣿⣿⣿⣿⡇</a:t>
            </a:r>
            <a:br/>
            <a:r>
              <a:t>⣿⣿⣿⣿⣿⣿⣿⣿⣿⣿⣿⣿⣿⣿⣿⣿⣿⣿⣿⣿⣿⣿⣿⣿⠏⠀⠀⠀⠀⠀⠀⠀⠀⠀⠀⠀⠀⠀⠀⠀⠀⠀⠀⠀⠀⠀⠀⠀⠀⠀⠀⠀⠀⠀⠀⠀⠀⠀⠀⠀⠀⠀⠀⠀⠀⠀⠀⠀⠀⠀⠀⠀⠀⠀⠀⠀⠀⠀⠀⠈⢿⣿⣿⣿⣿⣿⣿⣿⣿⣿⡇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⣿⣿⣿⣿⣿⣿⣿⣿⣿⣿⣿⣿⣿⣿⣿⣿⣿⣿⣿⣿⣿⣿⣿⠃⠀⠀⠀⠀⠀⠀⠀⠀⠀⠀⠀⠀⠀⠀⠀⠀⠀⠀⠀⠀⠀⠀⠀⠀⠀⠀⠀⠀⠀⠀⠀⠀⠀⠀⠀⠀⠀⠀⠀⠀⠀⠀⠀⠀⠀⠀⠀⠀⠀⠀⠀⠀⠀⠀⠀⠀⠈⣿⣿⣿⣿⣿⣿⣿⣿⣿⡇</a:t>
            </a:r>
            <a:br/>
            <a:r>
              <a:t>⣿⣿⣿⣿⣿⣿⣿⣿⣿⣿⣿⣿⣿⣿⣿⣿⣿⣿⣿⣿⣿⣿⠇⠀⠀⠀⠀⠀⠀⠀⠀⠀⠀⠀⠀⠀⠀⠀⠀⠀⠀⠀⠀⠀⠀⠀⠀⠀⠀⠀⠀⠀⠀⠀⠀⠀⠀⠀⠀⠀⠀⠀⠀⠀⠀⠀⠀⠀⠀⠀⠀⠀⠀⠀⠀⠀⠀⠀⠀⠀⠀⢻⣿⣿⣿⣿⣿⣿⣿⣿⡇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⣿⣿⣿⣿⣿⣿⣿⣿⣿⣿⣿⣿⣿⣿⣿⣿⣿⣿⣿⣿⣿⠋⠀⠀⠀⠀⠀⠀⠀⠀⠀⠀⠀⠀⠀⠀⠀⠀⠀⠀⠀⠀⠀⠀⠀⠀⠀⠀⠀⠀⠀⠀⠀⠀⠀⠀⠀⠀⠀⠀⠀⠀⠀⠀⠀⠀⠀⠀⠀⠀⠀⠀⠀⠀⠀⠀⠀⠀⠀⠀⠀⢸⣿⣿⣿⣿⣿⣿⣿⣿⡇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⣿⣿⣿⣿⣿⣿⣿⣿⣿⣿⣿⣿⣿⣿⣿⣿⣿⣿⣿⣿⠅⠀⠀⠀⠀⠀⠀⠀⠀⠀⠀⠀⠀⠀⠀⠀⠀⠀⠀⠀⠀⠀⠀⠀⠀⠀⠀⠀⠀⠀⠀⠀⠀⠀⠀⠀⠀⠀⠀⠀⠀⠀⠀⠀⠀⠀⠀⠀⠀⠀⠀⠀⠀⠀⠀⠀⠀⠀⠀⠀⠀⠈⣿⣿⣿⣿⣿⣿⣿⣿⡇</a:t>
            </a:r>
            <a:br/>
            <a:r>
              <a:t>⣿⣿⣿⣿⣿⣿⣿⣿⣿⣿⣿⣿⣿⣿⣿⣿⣿⣿⡟⠁⠀⠀⠀⠀⠀⠀⠀⠀⠀⠀⠀⠀⠀⠀⠀⠀⠀⠀⠀⠀⠀⠀⠀⠀⠀⠀⠀⠀⠀⠀⠀⠀⠀⠀⠀⠀⠀⠀⠀⠀⠀⠀⠀⠀⠀⠀⠀⠀⠀⠀⠀⠀⠀⠀⠀⠀⠀⠀⠀⠀⠀⠀⢻⣿⣿⣿⣿⣿⣿⣿⡇</a:t>
            </a:r>
            <a:br/>
            <a:r>
              <a:t>⣿⣿⣿⣿⣿⣿⣿⣿⣿⣿⣿⣿⣿⣿⣿⣿⣿⡿⠀⠀⠀⠀⠀⠀⠀⠀⠀⠀⠀⠀⠀⠀⠀⠀⠀⠀⠀⠀⠀⠀⠀⠀⠀⠀⠀⠀⠀⠀⠀⠀⠀⠀⠀⠀⠀⠀⠀⠀⠀⠀⠀⠀⠀⠀⠀⠀⠀⠀⠀⠀⠀⠀⠀⠀⠀⠀⠀⠀⠀⠀⠀⠀⠘⣿⣿⣿⣿⣿⣿⣿⡇</a:t>
            </a:r>
            <a:br/>
            <a:r>
              <a:t>⣿⣿⣿⣿⣿⣿⣿⣿⣿⣿⣿⣿⣿⣿⣿⣿⠋⠀⠀⠀⠀⠀⠀⠀⠀⠀⠀⠀⠀⠀⠀⠀⠀⠀⠀⠀⠀⠀⠀⠀⠀⠀⠀⠀⠀⠀⠀⠀⠀⠀⠀⠀⠀⠀⠀⠀⠀⠀⠀⠀⠀⠀⠀⠀⠀⠀⠀⠀⠀⠀⠀⠀⠀⠀⠀⠀⠀⠀⠀⠀⠀⠀⠀⢻⣿⣿⣿⣿⣿⣿⡇</a:t>
            </a:r>
            <a:br/>
            <a:r>
              <a:t>⣿⣿⣿⣿⣿⣿⣿⣿⣿⣿⣿⣿⣿⣿⣿⠃⠀⠀⠀⠀⠀⠀⠀⠀⠀⠀⠀⠀⠀⠀⠀⠀⠀⠀⠀⠀⠀⠀⠀⠀⠀⠀⠀⠀⠀⠀⠀⠀⠀⠀⠀⠀⠀⠀⠀⠀⠀⠀⠀⠀⠀⠀⠀⠀⠀⠀⠀⠀⠀⠀⠀⠀⠀⠀⠀⠀⠀⠀⠀⠀⠀⠀⠀⠈⣿⣿⣿⣿⣿⣿⡇</a:t>
            </a:r>
            <a:br/>
            <a:r>
              <a:t>⣿⣿⣿⣿⣿⣿⣿⣿⣿⣿⣿⣿⣿⡿⠃⠀⠀⠀⠀⠀⠀⠀⠀⠀⠀⠀⠀⠀⠀⠀⠀⠀⠀⠀⠀⠀⠀⠀⠀⠀⠀⠀⠀⠀⠀⠀⠀⠀⠀⠀⠀⠀⠀⠀⠀⠀⠀⠀⠀⠀⠀⠀⠀⠀⠀⠀⠀⠀⠀⠀⠀⠀⠀⠀⠀⠀⠀⠀⠀⠀⠀⠀⠀⠀⠈⠉⠉⠉⠉⠉⠁</a:t>
            </a:r>
            <a:br/>
            <a:r>
              <a:t>⣿⣿⣿⣿⣿⣿⣿⣿⣿⣿⣿⣿⡿⠁⠀⠀⠀⠀⠀⠀⠀⠀⠀⠀⠀⠀⠀⠀⠀⠀⠀⠀⠀⠀⠀⠀⠀⠀⠀⠀⠀⠀⠀⠀⠀⠀⠀⠀⠀⠀⠀⠀⠀⠀⠀⠀⠀⠀⠀⠀⠀⠀⠀⠀⠀⠀⠀⠀⠀⠀⠀⠀⠀⠀⠀⠀⠀⠀⠀⠀⠀⠀⠀⠀⠀⠀⠀⠀⠀⠀⠀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⣿⣿⣿⣿⣿⣿⣿⣿⣿⣿⣿⣿⠃⠀⠀⠀⠀⠀⠀⠀⠀⠀⠀⠀⠀⠀⠀⠀⠀⠀⠀⠀⠀⠀⠀⠀⠀⠀⠀⠀⠀⠀⠀⠀⠀⠀⠀⠀⠀⠀⠀⠀⠀⠀⠀⠀⠀⠀⠀⠀⠀⠀⠀⠀⠀⠀⠀⠀⠀⠀⠀⠀⠀⠀⠀⠀⠀⠀⠀⠀⠀⠀⠀⠀⠀⠀⠀⠀⠀⠀⠀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⣿⣿⣿⣿⣿⣿⣿⣿⣿⣿⣿⡁⠀⠀⠀⠀⠀⠀⠀⠀⠀⠀⠀⠀⠀⠀⠀⠀⠀⠀⠀⠀⠀⠀⠀⠀⠀⠀⠀⠀⠀⠀⠀⠀⠀⠀⠀⠀⠀⠀⠀⠀⠀⠀⠀⠀⠀⠀⠀⠀⠀⠀⠀⠀⠀⠀⠀⠀⠀⠀⠀⠀⠀⠀⠀⠀⠀⠀⠀⠀⠀⠀⠀⠀⠀⠀⠀⠀⠀⠀⠀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⣿⣿⣿⣿⣿⣿⣿⣿⣿⣿⠋⠀⠀⠀⠀⠀⠀⠀⠀⠀⠀⠀⠀⠀⠀⠀⠀⠀⠀⠀⠀⠀⠀⠀⠀⠀⠀⠀⠀⠀⠀⠀⠀⠀⠀⠀⠀⠀⠀⠀⠀⠀⠀⠀⠀⠀⠀⠀⠀⠀⠀⠀⠀⠀⠀⠀⠀⠀⠀⠀⠀⠀⠀⠀⠀⠀⠀⠀⠀⠀⠀⠀⠀⠀⠀⠀⠀⠀⠀⠀⡄</a:t>
            </a:r>
            <a:br/>
            <a:r>
              <a:t>⣿⣿⣿⣿⣿⣿⣿⣿⣿⠇⠀⠀⠀⠀⠀⠀⠀⠀⠀⠀⠀⠀⠀⠀⠀⠀⠀⠀⠀⠀⠀⠀⠀⠀⠀⠀⠀⠀⠀⠀⠀⠀⠀⠀⠀⠀⠀⠀⠀⠀⠀⠀⠀⠀⠀⠀⠀⠀⠀⠀⠀⠀⠀⠀⠀⠀⠀⠀⠀⠀⠀⠀⠀⠀⠀⠀⠀⠀⠀⠀⠀⠀⠀⠀⠀⠀⠀⠀⠀⠀⡇</a:t>
            </a:r>
            <a:br/>
            <a:r>
              <a:t>⣿⣿⣿⣿⣿⣿⣿⣿⣿⠀⠀⠀⠀⠀⠀⠀⠀⠀⠀⠀⠀⠀⠀⠀⠀⠀⠀⠀⠀⠀⠀⠀⠀⠀⠀⠀⠀⠀⠀⠀⠀⠀⠀⠀⠀⠀⠀⠀⠀⠀⠀⠀⠀⠀⠀⠀⠀⠀⠀⠀⠀⠀⠀⠀⠀⠀⠀⠀⠀⠀⠀⠀⠀⠀⠀⠀⠀⠀⠀⠀⠀⠀⠀⠀⠀⠀⠀⠀⠀⠀⠀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⠀⠀⠀⠀⠀⠀⠀⠀⠀⠀⠀⠀⠀⠀⠀⠀⠀⠀⠀⠀⠀⠀⠀⠀⠀⠀⠀⠀⠀⠀⠀⠀⠀⠀⠀⠀⠀⠀⠀⠀⠀⠀⠀⠀⠀⠀⠀⠀⠀⠀⠀⠀⠀⠀⠀⣀⣨⣿⣿⣿⣿⣇⠀⠀⠀⠀⠀⠀⠀⠀⠀⠀⠀⠀⠀⠀⠀⠀⠀⠀⠀⠀⠀⠀⠀⠀⠀⠀⠀⠀⠀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⠀⠀⠀⠀⠀⠀⠀⠀⠀⠀⠀⠀⠀⠀⠀⠀⠀⠀⠀⠀⠀⠀⠀⠀⠀⠀⠀⠀⠀⠀⠀⠀⠀⠀⠀⠀⠀⠀⠀⠀⠀⠀⠀⠀⠀⠀⠀⠀⠀⠀⠀⠀⠀⢠⡴⠾⣿⣿⣿⣿⣿⣿⣶⣦⣤⣤⠀⠀⠀⠀⠀⠀⠀⠀⠀⠀⠀⠀⠀⠀⠀⠀⠀⠀⠀⠀⠀⠀⠀⠀⠀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⠀⠀⠀⠀⠀⠀⠀⠀⠀⠀⠀⠀⠀⠀⠀⠀⠀⠀⠀⠀⠀⠀⠀⠀⠀⠀⠀⠀⠀⠀⠀⠀⠀⠀⠀⠀⠀⠀⠀⠀⠀⠀⠀⠀⠀⠀⠀⠀⠀⠀⠀⠀⠀⠀⠀⠀⠹⣿⣿⣿⣿⣿⣿⡿⠟⠃⠀⠀⠀⠀⠀⠀⠀⠀⠀⠀⠀⠀⠀⠀⠀⠀⠀⠀⠀⠀⠀⠀⠀⠀⠀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⠀⠀⠀⠀⠀⠀⠀⠀⠀⠀⠀⠀⠀⠀⠀⠀⠀⠀⠀⠀⠀⠀⠀⠀⠀⠀⠀⠀⠀⠀⠀⠀⠀⠀⠀⠀⠀⠀⠀⠀⠀⠀⠀⠀⠀⠀⠀⠀⠀⠀⠀⠀⠀⠀⠀⠀⢀⣿⣿⣿⣿⣿⡿⠔⠀⠀⠀⠀⠀⠀⠀⠀⠀⠀⠀⠀⠀⠀⠀⠀⠀⠀⠀⠀⠀⠀⠀⠀⠀⠀⠀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⠀⠀⠀⠀⠀⠀⠀⠀⠀⠀⠀⠀⠀⠀⠀⠀⠀⠀⠀⠀⠀⠀⠀⠀⠀⠀⠀⠀⠀⠀⠀⠀⠀⠀⠀⠀⠀⠀⠀⠀⠀⠀⠀⠀⠀⠀⠀⠀⠀⠀⠀⠀⠀⠀⠀⠀⢺⣿⣿⣿⣿⣿⡇⢀⣠⣤⠀⠀⠀⠀⠀⠀⠀⠀⠀⠀⠀⠀⠀⠀⠀⠀⠀⠀⠀⠀⠀⠀⠀⠀⠀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⠀⠀⠀⠀⠀⠀⠀⠀⠀⠀⠀⠀⠀⠀⠀⠀⠀⠀⠀⠀⠀⠀⠀⠀⠀⠀⠀⠀⠀⠀⠀⠀⠀⠀⠀⠀⠀⠀⠀⠀⠀⠀⠀⠀⠀⠀⠀⠀⠀⠀⠀⠀⠀⠀⠀⠀⠈⢿⣿⣿⣿⣿⣾⣿⣿⠟⠀⠀⠀⠀⠀⠀⠀⠀⠀⠀⠀⠀⠀⠀⠀⠀⠀⠀⠀⠀⠀⠀⠀⠀⠀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⠀⠀⠀⠀⠀⠀⠀⠀⠀⠀⠀⠀⠀⠀⠀⠀⠀⠀⠀⠀⠀⠀⠀⠀⠀⠀⠀⠀⠀⠀⠀⠀⠀⠀⠀⠀⠀⠀⠀⠀⠀⠀⠀⠀⠀⠀⠀⠀⠀⠀⠀⠀⠀⠀⠀⠀⠀⠀⣿⣿⣿⣿⣿⣿⣿⣶⣶⣶⣶⣶⣔⣀⠀⠀⠀⠀⠀⠀⠀⠀⠀⠀⠀⠀⠀⠀⠀⠀⠀⠀⠀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⠀⠀⠀⠀⠀⠀⠀⠀⠀⠀⠀⠀⠀⠀⠀⠀⠀⠀⠀⠀⠀⠀⠀⠀⠀⠀⠀⠀⠀⠀⠀⠀⠀⠀⠀⠀⠀⠀⠀⠀⠀⠀⠀⠀⠀⠀⠀⠀⠀⠀⠀⠀⠀⠀⠀⠀⢀⣸⣿⣿⣿⣿⣿⣿⣿⣿⣿⣿⣿⣿⣿⣿⣦⠄⠀⠀⠀⠀⠀⠀⠀⠀⠀⠀⠀⠀⠀⠀⠀⠀⠀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⠀⠀⠀⠀⠀⠀⠀⠀⠀⠀⠀⠀⠀⠀⠀⠀⠀⠀⠀⠀⠀⠀⠀⠀⠀⠀⠀⠀⠀⠀⠀⠀⠀⠀⠀⠀⠀⠀⠀⠀⠀⠀⠀⠀⠀⠀⠀⠀⠀⠀⠀⠀⢀⣀⣀⣰⣛⣿⣿⣿⣿⣿⣿⣿⣿⣿⣿⣿⣿⣿⣿⣿⣿⡉⠀⠀⠀⠀⠀⠀⠀⠀⠀⠀⠀⠀⠀⠀⠀⠀⠀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⠀⠀⠀⠀⠀⠀⠀⠀⠀⠀⠀⠀⠀⠀⠀⠀⠀⠀⠀⠀⠀⠀⠀⠀⠀⠀⠀⠀⠀⠀⠀⠀⠀⠀⠀⠀⠀⠀⠀⠀⠀⠀⠀⠀⠀⠀⠀⠀⠀⠀⠀⠀⠈⢻⠿⣿⠿⣿⣿⣿⣿⣿⣿⣿⣿⣿⣿⣿⣿⣿⣿⣿⣿⡇⠀⠀⠀⠀⠀⠀⠀⠀⠀⠀⠀⠀⠀⠀⠀⠀⠀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⠀⠀⠀⠀⠀⠀⠀⠀⠀⠀⠀⠀⠀⠀⠀⠀⠀⠀⠀⠀⠀⠀⠀⠀⠀⠀⠀⠀⠀⠀⠀⠀⠀⠀⠀⠀⠀⠀⠀⠀⠀⠀⠀⠀⠀⠀⠀⠀⠀⠀⠀⠀⠀⠀⠀⠈⠃⠛⣿⣿⠃⠈⢹⣿⣿⣿⣿⣿⣿⣿⣿⠿⠯⢙⠀⠀⠀⠀⠀⠀⠀⠀⠀⠀⠀⠀⠀⠀⠀⠀⠀</a:t>
            </a:r>
            <a:br/>
            <a:r>
              <a:t>⠀⠀⠀⠀⠀⠀⠀⠀⠐⡇⠀⠀⠀⠀⠀⠀⠀⠀⠀⠀⠀⠀⠀⠀⠀⠀⠀⠀⠀⠀⠀⠀⠀⠀⠀⠀⠀⠀⠀⠀⠀⠀⠀⠀⠀⠀⠀⠀⠀⠀⠀⠀⠀⠀⠀⠀⠀⠀⠻⠟⠀⠀⠀⣿⣿⠃⠈⠙⢻⠈⠙⠉⠀⠀⠀⠀⠀⠀⠀⠀⠀⠀⠀⠀⠀⠀⠀⠀⠀⠀⠀</a:t>
            </a:r>
            <a:br/>
            <a:r>
              <a:t>⠀⠀⠀⠀⠀⠀⠀⢶⣿⣷⡦⠀⠀⠀⠀⠀⠀⠀⠀⠀⠀⠀⠀⠀⠀⠀⠀⠀⠀⠀⠀⠀⠀⠀⠀⠀⠀⠀⠀⠀⠀⠀⠀⠀⠀⠀⠀⠀⠀⠀⠀⠀⠀⠀⠀⠀⠀⠀⠀⠀⠀⠀⠀⠈⠁⠀⠀⠀⠀⠀⠀⠀⠀⠀⠀⠀⠀⠀⠀⠀⠀⠀⠀⠀⠀⠀⠀⠀⠀⠀⠀</a:t>
            </a:r>
            <a:br/>
            <a:r>
              <a:t>⠀⠀⠀⠀⠀⠀⢀⣼⣿⣿⣇⠀⠀⠀⠀⠀⠀⠀⠀⠀⠀⠀⠀⠀⠀⠀⠀⠀⠀⠀⠀⠀⠀⠀⠀⠀⠀⠀⠀⠀⠀⠀⠀⠀⠀⠀⠀⠀⠀⠀⠀⠀⠀⠀⠀⠀⠀⠀⠀⠀⠀⠀⠀⠀⠀⠀⠀⠀⠀⠀⠀⠀⠀⠀⠀⠀⠀⠀⠀⠀⠀⠀⠀⠀⠀⠀⠀⠀⠀⠀⠀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⠀⠀⠀⠀⣰⣿⣿⣿⣿⣿⣿⣿⣶⡄⠀⠀⠀⠀⠀⠀⠀⠀⠀⠀⠀⠀⠀⠀⠀⠀⠀⠀⠀⠀⣤⡀⠀⠀⠀⠀⠀⠀⠀⠀⠀⠀⠀⠀⠀⠀⠀⠀⠀⠀⠀⠀⠀⠀⠀⠀⠀⠀⠀⠀⠀⠀⠀⠀⠀⠀⠀⠀⠀⠀⠀⠀⠀⠀⠀⠀⠀⠀⠀⠀⠀⠀⠀⠀⠀⠀⠀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⠀⠀⠀⠀⣿⣿⣿⣿⣿⣿⣿⣿⣿⡗⢀⣾⣧⠀⠀⠀⠀⠀⠀⠀⠀⠀⠀⠀⠀⠀⠀⠀⠀⣾⣿⣷⡀⠀⠀⠀⠀⠀⠀⠀⠀⠀⠀⠀⠀⠀⠀⠀⠀⠀⠀⠀⠀⠀⠀⠀⠀⠀⠀⠀⠀⠀⠀⠀⠀⠀⠀⠀⠀⠀⠀⠀⠀⠀⠀⠀⠀⠀⠀⠀⠀⠀⠀⠀⠀⠀⠀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⠀⠀⠀⠀⣿⣿⣿⣿⣿⣿⣿⣿⣿⡇⣾⣿⣿⡇⠀⠀⠀⠀⠀⠀⠀⠀⠀⠀⠀⠀⠀⠀⠠⣿⣿⣿⡇⠀⠀⠀⠀⠀⠀⠀⠀⠀⠀⠀⠀⠀⠀⠀⠀⠀⠀⠀⠀⠀⠀⠀⠀⠀⠀⠀⠀⠀⠀⠀⠀⠀⠀⠀⠀⠀⠀⠀⠀⠀⠀⠀⠀⠀⠀⠀⠀⠀⠀⠀⠀⠀⠀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⠀⠀⠀⠀⣿⣿⣿⣿⣿⣿⣿⣿⣿⡇⣿⣿⣿⣧⣄⣀⣀⣀⣀⣀⣀⣀⣀⣀⣀⡀⠀⠀⠀⣿⣿⣿⠀⠀⠀⠀⠀⠀⠀⠀⠀⠀⠀⠀⠀⠀⠀⠀⠀⠀⠀⠀⠀⠀⠀⠀⠀⠀⠀⠀⠀⠀⠀⠀⠀⠀⠀⠀⠀⠀⠀⠀⠀⠀⠀⠀⠀⠀⠀⠀⠀⠀⠀⠀⠀⠀⠀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⣿⣿⣿⣿⣿⣿⣿⣿⣿⣿⣿⣿⣿⣿⣿⣿⣿⣿⣿⣿⣿⣿⣿⣿⣿⣿⣿⣿⣿⣿⣷⣄⠀⣿⣿⣿⠀⠀⠀⠀⠀⠀⠀⠀⠀⠀⠀⠀⠀⠀⠀⠀⠀⠀⠀⠀⠀⠀⠀⠀⠀⠀⠀⠀⠀⠀⠀⠀⠀⠀⠀⠀⠀⠀⠀⠀⠀⠀⠀⠀⠀⠀⠀⠀⠀⠀⠀⠀⠀⠀⠀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⠀⠀⠀⠀⠀⠀⠀⠀⠀⠀⠀⠀⠀⠀⠀⠀⠀⠀⠀⠀⠀⠀⠀⠀⠀⠀⠀⠀⠀⠀⠀⠀⠀⠀⠀⠀⠀⠀⠀⠀⠀⠀⠀⠀⠀⠀⠀⠀⠀⠀⠀⠀⠀⠀⠀⠀⠀⣰⣿⣿⣿⠆⠀⠀⠀⠀⠀⠀⠀⠀⠀⠀⠀⠀⠀⠀⠀⠀⠀⠀⠀⠀⠀⠀⠀⠀⠀⠀⠀⠀⠀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⠀⠀⠀⠀⠀⠀⠀⠀⠀⠀⠀⠀⠀⠀⠀⠀⠀⠀⠀⠀⠀⠀⠀⠀⠀⠀⠀⠀⠀⠀⠀⠀⠀⠀⠀⠀⠀⠀⠀⠀⠀⠀⠀⠀⠀⠀⠀⠀⠀⠀⠀⠀⠀⠀⠠⢄⣼⣿⣿⣿⣿⣇⠀⠀⠀⠀⠀⠀⠀⠀⠀⠀⠀⠀⠀⠀⠀⠀⠀⠀⠀⠀⠀⠀⠀⠀⠀⠀⠀⠀⠀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⠀⠀⠀⠀⠀⠀⠀⠀⠀⠀⠀⠀⠀⠀⠀⠀⠀⠀⠀⠀⠀⠀⠀⠀⠀⠀⠀⠀⠀⠀⠀⠀⠀⠀⠀⠀⠀⠀⠀⠀⠀⠀⠀⠀⠀⠀⠀⠀⠀⠀⠀⠀⠀⠴⠾⠿⣿⣿⣿⣿⣿⣿⣿⣶⣶⠆⠀⠀⠀⠀⠀⠀⠀⠀⠀⠀⠀⠀⠀⠀⠀⠀⠀⠀⠀⠀⠀⠀⠀⠀⠀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⠀⠀⠀⠀⠀⠀⠀⠀⠀⠀⠀⠀⠀⠀⠀⠀⠀⠀⠀⠀⠀⠀⠀⠀⠀⠀⠀⠀⠀⠀⠀⠀⠀⠀⠀⠀⠀⠀⠀⠀⠀⠀⠀⠀⠀⠀⠀⠀⠀⠀⠀⠀⠀⠀⠀⠀⢸⣿⣿⣿⣿⣿⣿⣿⡦⠀⠀⠀⠀⠀⠀⠀⠀⠀⠀⠀⠀⠀⠀⠀⠀⠀⠀⠀⠀⠀⠀⠀⠀⠀⠀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⠀⠀⠀⠀⠀⠀⠀⠀⠀⠀⠀⠀⠀⠀⠀⠀⠀⠀⠀⠀⠀⠀⠀⠀⠀⠀⠀⠀⠀⠀⠀⠀⠀⠀⠀⠀⠀⠀⠀⠀⠀⠀⠀⠀⠀⠀⠀⠀⠀⠀⠀⠀⠀⠀⠀⠀⣸⣿⣿⣿⣿⣿⠻⠁⠀⠀⠀⠀⠀⠀⠀⠀⠀⠀⠀⠀⠀⠀⠀⠀⠀⠀⠀⠀⠀⠀⠀⠀⠀⠀⠀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⠀⠀⠀⠀⠀⠀⠀⠀⠀⠀⠀⠀⠀⠀⠀⠀⠀⠀⠀⠀⠀⠀⠀⠀⠀⠀⠀⠀⠀⠀⠀⠀⠀⠀⠀⠀⠀⠀⠀⠀⠀⠀⠀⠀⠀⠀⠀⠀⠀⠀⠀⠀⠀⠀⠀⠀⢻⣿⣿⣿⣿⣿⠀⣠⣤⣶⠀⠀⠀⠀⠀⠀⠀⠀⠀⠀⠀⠀⠀⠀⠀⠀⠀⠀⠀⠀⠀⠀⠀⠀⠀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⠀⠀⠀⠀⠀⠀⠀⠀⠀⠀⠀⠀⠀⠀⠀⠀⠀⠀⠀⠀⠀⠀⠀⠀⠀⠀⠀⠀⠀⠀⠀⠀⠀⠀⠀⠀⠀⠀⠀⠀⠀⠀⠀⠀⠀⠀⠀⠀⠀⠀⠀⠀⠀⠀⠀⠀⠘⢻⣿⣿⣿⣿⣿⣿⣿⠃⠀⠀⠀⠀⠀⠀⠀⠀⠀⠀⠀⠀⠀⠀⠀⠀⠀⠀⠀⠀⠀⠀⠀⠀⠀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⠀⠀⠀⠀⠀⠀⠀⠀⠀⠀⠀⠀⠀⠀⠀⠀⠀⠀⠀⠀⠀⠀⠀⠀⠀⠀⠀⠀⠀⠀⠀⠀⠀⠀⠀⠀⠀⠀⠀⠀⠀⠀⠀⠀⠀⠀⠀⠀⠀⠀⠀⠀⠀⠀⠀⠀⠀⢀⣿⣿⣿⣿⣿⣿⣷⣿⣿⣿⣿⣷⣧⣄⠀⠀⠀⠀⠀⠀⠀⠀⠀⠀⠀⠀⠀⠀⠀⠀⠀⠀⠀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⠀⠀⠀⠀⠀⠀⠀⠀⠀⠀⠀⠀⠀⠀⠀⠀⠀⠀⠀⠀⠀⠀⠀⠀⠀⠀⠀⠀⠀⠀⠀⠀⠀⠀⠀⠀⠀⠀⠀⠀⠀⠀⠀⠀⠀⠀⠀⠀⠀⠀⠀⠀⠀⠀⠀⠀⣠⣼⣿⣿⣿⣿⣿⣿⣿⣿⣿⣿⣿⣿⣿⣿⣷⣂⠀⠀⠀⠀⠀⠀⠀⠀⠀⠀⠀⠀⠀⠀⠀⠀⠀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⠀⠀⠀⠀⠀⠀⠀⠀⠀⠀⠀⠀⠀⠀⠀⠀⠀⠀⠀⠀⠀⠀⠀⠀⠀⠀⠀⠀⠀⠀⠀⠀⠀⠀⠀⠀⠀⠀⠀⠀⠀⠀⠀⠀⠀⠀⠀⠀⠀⠀⠀⠀⢠⣤⣤⣾⣩⣿⣿⣿⣿⣿⣿⣿⣿⣿⣿⣿⣿⣿⣿⣿⣿⠈⠁⠀⠀⠀⠀⠀⠀⠀⠀⠀⠀⠀⠀⠀⠀⠀⠀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⠀⠀⠀⠀⠀⠀⠀⠀⠀⠀⠀⠀⠀⠀⠀⠀⠀⠀⠀⠀⠀⠀⠀⠀⠀⠀⠀⠀⠀⠀⠀⠀⠀⠀⠀⠀⠀⠀⠀⠀⠀⠀⠀⠀⠀⠀⠀⠀⠀⠀⠀⠀⠈⢹⠻⣿⢻⣿⣿⣿⡿⢿⣿⣿⣿⣿⣿⣿⣿⣿⣿⣿⣷⣁⠀⠀⠀⠀⠀⠀⠀⠀⠀⠀⠀⠀⠀⠀⠀⠀⠀</a:t>
            </a:r>
            <a:br/>
            <a:r>
              <a:t>⠀⠀⠀⠀⠀⠀⠀⠀⠀⡀⠀⠀⠀⠀⠀⠀⠀⠀⠀⠀⠀⠀⠀⠀⠀⠀⠀⠀⠀⠀⠀⠀⠀⠀⠀⠀⠀⠀⠀⠀⠀⠀⠀⠀⠀⠀⠀⠀⠀⠀⠀⠀⠀⠀⠀⠈⠈⠙⣿⣿⠀⠀⢹⣿⣿⠿⣿⣿⣿⢿⣟⡻⠁⠌⠈⠀⠀⠀⠀⠀⠀⠀⠀⠀⠀⠀⠀⠀⠀⠀⠀</a:t>
            </a:r>
            <a:br/>
            <a:r>
              <a:t>⠀⠀⠀⠀⠀⠀⠀⠀⠀⡇⠀⠀⠀⠀⠀⠀⠀⠀⠀⠀⠀⠀⠀⠀⠀⠀⠀⠀⠀⠀⠀⠀⠀⠀⠀⠀⠀⠀⠀⠀⠀⠀⠀⠀⠀⠀⠀⠀⠀⠀⠀⠀⠀⠀⠀⠀⠀⠀⠻⠃⠀⠀⠈⣿⡿⠀⠀⠈⠟⠀⠑⠀⠀⠀⠀⠀⠀⠀⠀⠀⠀⠀⠀⠀⠀⠀⠀⠀⠀⠀⠀</a:t>
            </a:r>
            <a:br/>
            <a:r>
              <a:t>⠀⠀⠀⠀⠀⠀⠀⢲⣿⣷⡶⠀⠀⠀⠀⠀⠀⠀⠀⠀⠀⠀⠀⠀⠀⠀⠀⠀⠀⠀⠀⠀⠀⠀⠀⠀⠀⠀⠀⠀⠀⠀⠀⠀⠀⠀⠀⠀⠀⠀⠀⠀⠀⠀⠀⠀⠀⠀⠀⠀⠀⠀⠀⠀⠀⠀⠀⠀⠀⠀⠀⠀⠀⠀⠀⠀⠀⠀⠀⠀⠀⠀⠀⠀⠀⠀⠀⠀⠀⠀⠀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⠀⠀⠀⠀⠀⠀⢀⣸⣿⣿⣇⠀⠀⠀⠀⠀⠀⠀⠀⠀⠀⠀⠀⠀⠀⠀⠀⠀⠀⠀⠀⠀⠀⠀⠀⠀⠀⠀⠀⠀⠀⠀⠀⠀⠀⠀⠀⠀⠀⠀⠀⠀⠀⠀⠀⠀⠀⠀⠀⠀⠀⠀⠀⠀⠀⠀⠀⠀⠀⠀⠀⠀⠀⠀⠀⠀⠀⠀⠀⠀⠀⠀⠀⠀⠀⠀⠀⠀⠀⠀⠀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⠀⠀⠀⠀⣰⣿⣿⣿⣿⣿⣿⣿⣶⡄⠀⠀⠀⠀⠀⠀⠀⠀⠀⠀⠀⠀⠀⠀⠀⠀⠀⠀⠀⠀⣰⡀⠀⠀⠀⠀⠀⠀⠀⠀⠀⠀⠀⠀⠀⠀⠀⠀⠀⠀⠀⠀⠀⠀⠀⠀⠀⠀⠀⠀⠀⠀⠀⠀⠀⠀⠀⠀⠀⠀⠀⠀⠀⠀⠀⠀⠀⠀⠀⠀⠀⠀⠀⠀⠀⠀⠀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⠀⠀⠀⠀⣿⣿⣿⣿⣿⣿⣿⣿⣿⡟⢀⣼⣷⡀⠀⠀⠀⠀⠀⠀⠀⠀⠀⠀⠀⠀⠀⠀⠀⣼⣿⣿⡄⠀⠀⠀⠀⠀⠀⠀⠀⠀⠀⠀⠀⠀⠀⠀⠀⠀⠀⠀⠀⠀⠀⠀⠀⠀⠀⠀⠀⠀⠀⠀⠀⠀⠀⠀⠀⠀⠀⠀⠀⠀⠀⠀⠀⠀⠀⠀⠀⠀⠀⠀⠀⠀⠀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⠀⠀⠀⠀⣿⣿⣿⣿⣿⣿⣿⣿⣿⡇⣾⣿⣿⣷⠀⠀⠀⠀⠀⠀⠀⠀⠀⠀⠀⠀⠀⠀⠀⣿⣿⣿⡇⠀⠀⠀⠀⠀⠀⠀⠀⠀⠀⠀⠀⠀⠀⠀⠀⠀⠀⠀⠀⠀⠀⠀⠀⠀⠀⠀⠀⠀⠀⠀⠀⠀⠀⠀⠀⠀⠀⠀⠀⠀⠀⠀⠀⠀⠀⠀⠀⠀⠀⠀⠀⠀⠀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⠀⠀⠀⠀⣿⣿⣿⣿⣿⣿⣿⣿⣿⡇⣻⣿⣿⣿⣤⣀⣀⣀⣀⣀⣀⣀⣀⣀⣀⣀⠀⠀⠀⣿⣿⣿⡇⠀⠀⠀⠀⠀⠀⠀⠀⠀⠀⠀⠀⠀⠀⠀⠀⠀⠀⠀⠀⠀⠀⠀⠀⠀⠀⠀⠀⠀⠀⠀⠀⠀⠀⠀⠀⠀⠀⠀⠀⠀⠀⠀⠀⠀⠀⠀⠀⠀⠀⠀⠀⠀⠀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⣿⣿⣿⣿⣿⣿⣿⣿⣿⣿⣿⣿⣿⣿⣿⣿⣿⣿⣿⣿⣿⣿⣿⣿⣿⣿⣿⣿⣿⣿⣿⣦⡀⣿⣿⣿⡇⠀⠀⠀⠀⠀⠀⠀⠀⠀⠀⠀⠀⠀⠀⠀⠀⠀⠀⠀⠀⠀⠀⠀⠀⠀⠀⠀⠀⠀⠀⠀⠀⠀⠀⠀⠀⠀⠀⠀⠀⠀⠀⠀⠀⠀⠀⠀⠀⠀⠀⠀⠀⠀⠀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⠀⠀⠀⠀⠀⠀⠀⠀⠀⠀⠀⠀⠀⠀⠀⠀⠀⠀⠀⠀⠀⠀⠀⠀⠀⠀⠀⠀⠀⠀⠀⠀⠀⠀⠀⠀⠀⠀⠀⠀⠀⠀⠀⠀⠀⠀⠀⠀⠀⠀⠀⠀⠀⠀⠀⠀⠀⣰⣿⣿⣿⠆⠀⠀⠀⠀⠀⠀⠀⠀⠀⠀⠀⠀⠀⠀⠀⠀⠀⠀⠀⠀⠀⠀⠀⠀⠀⠀⠀⠀⠀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⠀⠀⠀⠀⠀⠀⠀⠀⠀⠀⠀⠀⠀⠀⠀⠀⠀⠀⠀⠀⠀⠀⠀⠀⠀⠀⠀⠀⠀⠀⠀⠀⠀⠀⠀⠀⠀⠀⠀⠀⠀⠀⠀⠀⠀⠀⠀⠀⠀⠀⠀⠀⠀⠀⠀⣤⣾⣿⣿⣿⣿⣆⠀⠀⠀⠀⠀⠀⠀⠀⠀⠀⠀⠀⠀⠀⠀⠀⠀⠀⠀⠀⠀⠀⠀⠀⠀⠀⠀⠀⠀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⠀⠀⠀⠀⠀⠀⠀⠀⠀⠀⠀⠀⠀⠀⠀⠀⠀⠀⠀⠀⠀⠀⠀⠀⠀⠀⠀⠀⠀⠀⠀⠀⠀⠀⠀⠀⠀⠀⠀⠀⠀⠀⠀⠀⠀⠀⠀⠀⠀⠀⠀⠀⠀⠰⠟⠛⣿⣿⣿⣿⣿⣿⣿⣿⣶⠆⠀⠀⠀⠀⠀⠀⠀⠀⠀⠀⠀⠀⠀⠀⠀⠀⠀⠀⠀⠀⠀⠀⠀⠀⠀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⠀⠀⠀⠀⠀⠀⠀⠀⠀⠀⠀⠀⠀⠀⠀⠀⠀⠀⠀⠀⠀⠀⠀⠀⠀⠀⠀⠀⠀⠀⠀⠀⠀⠀⠀⠀⠀⠀⠀⠀⠀⠀⠀⠀⠀⠀⠀⠀⠀⠀⠀⠀⠀⠀⠀⠀⢸⣿⣿⣿⣿⣿⣿⣿⡦⠀⠀⠀⠀⠀⠀⠀⠀⠀⠀⠀⠀⠀⠀⠀⠀⠀⠀⠀⠀⠀⠀⠀⠀⠀⠀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⠀⠀⠀⠀⠀⠀⠀⠀⠀⠀⠀⠀⠀⠀⠀⠀⠀⠀⠀⠀⠀⠀⠀⠀⠀⠀⠀⠀⠀⠀⠀⠀⠀⠀⠀⠀⠀⠀⠀⠀⠀⠀⠀⠀⠀⠀⠀⠀⠀⠀⠀⠀⠀⠀⠀⠀⣼⣿⣿⣿⣿⣿⠛⠁⠀⠀⠀⠀⠀⠀⠀⠀⠀⠀⠀⠀⠀⠀⠀⠀⠀⠀⠀⠀⠀⠀⠀⠀⠀⠀⠀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⠀⠀⠀⠀⠀⠀⠀⠀⠀⠀⠀⠀⠀⠀⠀⠀⠀⠀⠀⠀⠀⠀⠀⠀⠀⠀⠀⠀⠀⠀⠀⠀⠀⠀⠀⠀⠀⠀⠀⠀⠀⠀⠀⠀⠀⠀⠀⠀⠀⠀⠀⠀⠀⠀⠀⠀⢻⣿⣿⣿⣿⣿⢀⣤⣴⡾⠀⠀⠀⠀⠀⠀⠀⠀⠀⠀⠀⠀⠀⠀⠀⠀⠀⠀⠀⠀⠀⠀⠀⠀⠀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⠀⠀⠀⠀⠀⠀⠀⠀⠀⠀⠀⠀⠀⠀⠀⠀⠀⠀⠀⠀⠀⠀⠀⠀⠀⠀⠀⠀⠀⠀⠀⠀⠀⠀⠀⠀⠀⠀⠀⠀⠀⠀⠀⠀⠀⠀⠀⠀⠀⠀⠀⠀⠀⠀⠀⠀⠈⢻⣿⣿⣿⣿⣿⣿⡿⣁⣀⣀⣀⣀⣀⠀⠀⠀⠀⠀⠀⠀⠀⠀⠀⠀⠀⠀⠀⠀⠀⠀⠀⠀⠀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⠀⠀⠀⠀⠀⠀⠀⠀⠀⠀⠀⠀⠀⠀⠀⠀⠀⠀⠀⠀⠀⠀⠀⠀⠀⠀⠀⠀⠀⠀⠀⠀⠀⠀⠀⠀⠀⠀⠀⠀⠀⠀⠀⠀⠀⠀⠀⠀⠀⠀⠀⠀⠀⠀⠀⠀⠀⢨⣿⣿⣿⣿⣿⣿⣿⣿⣿⣿⣿⣿⣦⡤⠀⠀⠀⠀⠀⠀⠀⠀⠀⠀⠀⠀⠀⠀⠀⠀⠀⠀⠀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⠀⠀⠀⠀⠀⠀⠀⠀⠀⠀⠀⠀⠀⠀⠀⠀⠀⠀⠀⠀⠀⠀⠀⠀⠀⠀⠀⠀⠀⠀⠀⠀⠀⠀⠀⠀⠀⠀⠀⠀⠀⠀⠀⠀⠀⠀⠀⠀⠀⠀⠀⠀⠀⠀⠀⢀⣠⣾⣿⣿⣿⣿⣿⣿⣿⣿⣿⣿⣿⣿⣿⣿⣯⢁⠀⠀⠀⠀⠀⠀⠀⠀⠀⠀⠀⠀⠀⠀⠀⠀⠀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⠀⠀⠀⠀⠀⠀⠀⠀⠀⠀⠀⠀⠀⠀⠀⠀⠀⠀⠀⠀⠀⠀⠀⠀⠀⠀⠀⠀⠀⠀⠀⠀⠀⠀⠀⠀⠀⠀⠀⠀⠀⠀⠀⠀⠀⠀⠀⠀⠀⠀⠀⠀⢠⣤⣤⣮⣽⣿⣿⣿⣿⣿⣿⣿⣿⣿⣿⣿⣿⣿⣿⣿⣷⠄⠀⠀⠀⠀⠀⠀⠀⠀⠀⠀⠀⠀⠀⠀⠀⠀⠀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⠀⠀⠀⠀⠀⠀⠀⠀⠀⠀⠀⠀⠀⠀⠀⠀⠀⠀⠀⠀⠀⠀⠀⠀⠀⠀⠀⠀⠀⠀⠀⠀⠀⠀⠀⠀⠀⠀⠀⠀⠀⠀⠀⠀⠀⠀⠀⠀⠀⠀⠀⠀⠀⠽⠻⡿⢻⣿⣿⣿⡿⢿⣿⣿⣿⣿⣿⣿⣿⣿⣿⣿⢷⣂⠀⠀⠀⠀⠀⠀⠀⠀⠀⠀⠀⠀⠀⠀⠀⠀⠀</a:t>
            </a:r>
            <a:br/>
            <a:r>
              <a:t>⠀⠀⠀⠀⠀⠀⠀⠀⠀⡀⠀⠀⠀⠀⠀⠀⠀⠀⠀⠀⠀⠀⠀⠀⠀⠀⠀⠀⠀⠀⠀⠀⠀⠀⠀⠀⠀⠀⠀⠀⠀⠀⠀⠀⠀⠀⠀⠀⠀⠀⠀⠀⠀⠀⠀⠈⠈⠉⣿⡿⠀⠀⢹⣿⣿⠻⢿⣿⡿⢿⡯⡻⠃⠀⠀⠀⠀⠀⠀⠀⠀⠀⠀⠀⠀⠀⠀⠀⠀⠀⠀</a:t>
            </a:r>
            <a:br/>
            <a:r>
              <a:t>⠀⠀⠀⠀⠀⠀⠀⠀⠈⡇⠀⠀⠀⠀⠀⠀⠀⠀⠀⠀⠀⠀⠀⠀⠀⠀⠀⠀⠀⠀⠀⠀⠀⠀⠀⠀⠀⠀⠀⠀⠀⠀⠀⠀⠀⠀⠀⠀⠀⠀⠀⠀⠀⠀⠀⠀⠀⠀⠙⠃⠀⠀⠘⠿⠟⠀⠀⠈⠃⠀⠀⠀⠀⠀⠀⠀⠀⠀⠀⠀⠀⠀⠀⠀⠀⠀⠀⠀⠀⠀⠀</a:t>
            </a:r>
            <a:br/>
            <a:r>
              <a:t>⠀⠀⠀⠀⠀⠀⠀⢲⣿⣷⡶⠀⠀⠀⠀⠀⠀⠀⠀⠀⠀⠀⠀⠀⠀⠀⠀⠀⠀⠀⠀⠀⠀⠀⠀⠀⠀⠀⠀⠀⠀⠀⠀⠀⠀⠀⠀⠀⠀⠀⠀⠀⠀⠀⠀⠀⠀⠀⠀⠀⠀⠀⠀⠀⠀⠀⠀⠀⠀⠀⠀⠀⠀⠀⠀⠀⠀⠀⠀⠀⠀⠀⠀⠀⠀⠀⠀⠀⠀⠀⠀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⠀⠀⠀⠀⠀⠀⢀⣸⣿⣿⣇⠀⠀⠀⠀⠀⠀⠀⠀⠀⠀⠀⠀⠀⠀⠀⠀⠀⠀⠀⠀⠀⠀⠀⠀⠀⠀⠀⠀⠀⠀⠀⠀⠀⠀⠀⠀⠀⠀⠀⠀⠀⠀⠀⠀⠀⠀⠀⠀⠀⠀⠀⠀⠀⠀⠀⠀⠀⠀⠀⠀⠀⠀⠀⠀⠀⠀⠀⠀⠀⠀⠀⠀⠀⠀⠀⠀⠀⠀⠀⠀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⠀⠀⠀⠀⣰⣿⣿⣿⣿⣿⣿⣿⣷⡆⠀⠀⡀⠀⠀⠀⠀⠀⠀⠀⠀⠀⠀⠀⠀⠀⠀⠀⠀⠀⣠⡄⠀⠀⠀⠀⠀⠀⠀⠀⠀⠀⠀⠀⠀⠀⠀⠀⠀⠀⠀⠀⠀⠀⠀⠀⠀⠀⠀⠀⠀⠀⠀⠀⠀⠀⠀⠀⠀⠀⠀⠀⠀⠀⠀⠀⠀⠀⠀⠀⠀⠀⠀⠀⠀⠀⠀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⠀⠀⠀⠀⣿⣿⣿⣿⣿⣿⣿⣿⣿⡟⠀⣼⣷⡀⠀⠀⠀⠀⠀⠀⠀⠀⠀⠀⠀⠀⠀⠀⠀⣴⣿⣿⡆⠀⠀⠀⠀⠀⠀⠀⠀⠀⠀⠀⠀⠀⠀⠀⠀⠀⠀⠀⠀⠀⠀⠀⠀⠀⠀⠀⠀⠀⠀⠀⠀⠀⠀⠀⠀⠀⠀⠀⠀⠀⠀⠀⠀⠀⠀⠀⠀⠀⠀⠀⠀⠀⠀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⠀⠀⠀⠀⣿⣿⣿⣿⣿⣿⣿⣿⣿⡇⣼⣿⣿⣷⠀⠀⠀⠀⠀⠀⠀⠀⠀⠀⠀⠀⠀⠀⠀⣿⣿⣿⡇⠀⠀⠀⠀⠀⠀⠀⠀⠀⠀⠀⠀⠀⠀⠀⠀⠀⠀⠀⠀⠀⠀⠀⠀⠀⠀⠀⠀⠀⠀⠀⠀⠀⠀⠀⠀⠀⠀⠀⠀⠀⠀⠀⠀⠀⠀⠀⠀⠀⠀⠀⠀⠀⠀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⠀⠀⠀⠀⣿⣿⣿⣿⣿⣿⣿⣿⣿⡇⢻⣿⣿⣿⣤⣀⣀⣀⣀⣀⣀⣀⣀⣀⣀⣀⡀⠀⠀⣿⣿⣿⡇⠀⠀⠀⠀⠀⠀⠀⠀⠀⠀⠀⠀⠀⠀⠀⠀⠀⠀⠀⠀⠀⠀⠀⠀⠀⠀⠀⠀⠀⠀⠀⠀⠀⠀⠀⠀⠀⠀⠀⠀⠀⠀⠀⠀⠀⠀⠀⠀⠀⠀⠀⠀⠀⠀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⣿⣿⣿⣿⣿⣿⣿⣿⣿⣿⣿⣿⣿⣿⣿⣿⣿⣿⣿⣿⣿⣿⣿⣿⣿⣿⣿⣿⣿⣿⣿⣦⡀⣿⣿⣿⡇⠀⠀⠀⠀⠀⠀⠀⠀⠀⠀⠀⠀⠀⠀⠀⠀⠀⠀⠀⠀⠀⠀⠀⠀⠀⠀⠀⠀⠀⠀⠀⠀⠀⠀⠀⠀⠀⠀⠀⠀⠀⠀⠀⠀⠀⠀⠀⠀⠀⠀⠀⠀⠀⠀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⠀⠀⠀⠀⠀⠀⠀⠀⠀⠀⠀⠀⠀⠀⠀⠀⠀⠀⠀⠀⠀⠀⠀⠀⠀⠀⠀⠀⠀⠀⠀⠀⠀⠀⠀⠀⠀⠀⠀⠀⠀⠀⠀⠀⠀⠀⠀⠀⠀⠀⠀⠀⠀⠀⠀⠀⠀⠀⣠⣤⣄⠀⠀⠀⠀⠀⠀⠀⠀⠀⠀⠀⠀⠀⠀⠀⠀⠀⠀⠀⠀⠀⠀⠀⠀⠀⠀⠀⠀⠀⠀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⠀⠀⠀⠀⠀⠀⠀⠀⠀⠀⠀⠀⠀⠀⠀⠀⠀⠀⠀⠀⠀⠀⠀⠀⠀⠀⠀⠀⠀⠀⠀⠀⠀⠀⠀⠀⠀⠀⠀⠀⠀⠀⠀⠀⠀⠀⠀⠀⠀⠀⠀⠀⠀⠀⠀⠀⢀⣾⣿⣿⣿⠀⠀⠀⠀⠀⠀⠀⠀⠀⠀⠀⠀⠀⠀⠀⠀⠀⠀⠀⠀⠀⠀⠀⠀⠀⠀⠀⠀⠀⠀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⠀⠀⠀⠀⠀⠀⠀⠀⠀⠀⠀⠀⠀⠀⠀⠀⠀⠀⠀⠀⠀⠀⠀⠀⠀⠀⠀⠀⠀⠀⠀⠀⠀⠀⠀⠀⠀⠀⠀⠀⠀⠀⠀⠀⠀⠀⠀⠀⠀⠀⠀⠀⠀⠀⢐⣴⣿⣿⣿⣿⣿⣆⣀⠀⠀⠀⠀⠀⠀⠀⠀⠀⠀⠀⠀⠀⠀⠀⠀⠀⠀⠀⠀⠀⠀⠀⠀⠀⠀⠀⠀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⠀⠀⠀⠀⠀⠀⠀⠀⠀⠀⠀⠀⠀⠀⠀⠀⠀⠀⠀⠀⠀⠀⠀⠀⠀⠀⠀⠀⠀⠀⠀⠀⠀⠀⠀⠀⠀⠀⠀⠀⠀⠀⠀⠀⠀⠀⠀⠀⠀⠀⠀⠀⠀⠚⠛⠛⣿⣿⣿⣿⣿⣿⣿⡿⠿⠃⠀⠀⠀⠀⠀⠀⠀⠀⠀⠀⠀⠀⠀⠀⠀⠀⠀⠀⠀⠀⠀⠀⠀⠀⠀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⠀⠀⠀⠀⠀⠀⠀⠀⠀⠀⠀⠀⠀⠀⠀⠀⠀⠀⠀⠀⠀⠀⠀⠀⠀⠀⠀⠀⠀⠀⠀⠀⠀⠀⠀⠀⠀⠀⠀⠀⠀⠀⠀⠀⠀⠀⠀⠀⠀⠀⠀⠀⠀⠀⠀⠀⢸⣿⣿⣿⣿⣿⣿⡷⡀⠀⠀⠀⠀⠀⠀⠀⠀⠀⠀⠀⠀⠀⠀⠀⠀⠀⠀⠀⠀⠀⠀⠀⠀⠀⠀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⠀⠀⠀⠀⠀⠀⠀⠀⠀⠀⠀⠀⠀⠀⠀⠀⠀⠀⠀⠀⠀⠀⠀⠀⠀⠀⠀⠀⠀⠀⠀⠀⠀⠀⠀⠀⠀⠀⠀⠀⠀⠀⠀⠀⠀⠀⠀⠀⠀⠀⠀⠀⠀⠀⠀⠀⣾⣿⣿⣿⣿⣿⠉⠁⠀⠀⠀⠀⠀⠀⠀⠀⠀⠀⠀⠀⠀⠀⠀⠀⠀⠀⠀⠀⠀⠀⠀⠀⠀⠀⠀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⠀⠀⠀⠀⠀⠀⠀⠀⠀⠀⠀⠀⠀⠀⠀⠀⠀⠀⠀⠀⠀⠀⠀⠀⠀⠀⠀⠀⠀⠀⠀⠀⠀⠀⠀⠀⠀⠀⠀⠀⠀⠀⠀⠀⠀⠀⠀⠀⠀⠀⠀⠀⠀⠀⠀⠀⢻⣿⣿⣿⣿⣿⣠⣴⣾⡟⠀⠀⠀⠀⠀⠀⠀⠀⠀⠀⠀⠀⠀⠀⠀⠀⠀⠀⠀⠀⠀⠀⠀⠀⠀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⠀⠀⠀⠀⠀⠀⠀⠀⠀⠀⠀⠀⠀⠀⠀⠀⠀⠀⠀⠀⠀⠀⠀⠀⠀⠀⠀⠀⠀⠀⠀⠀⠀⠀⠀⠀⠀⠀⠀⠀⠀⠀⠀⠀⠀⠀⠀⠀⠀⠀⠀⠀⠀⠀⠀⠀⠈⢹⣿⣿⣿⣿⣿⣿⣟⣄⣠⣤⣤⣀⠄⠀⠀⠀⠀⠀⠀⠀⠀⠀⠀⠀⠀⠀⠀⠀⠀⠀⠀⠀⠀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⠀⠀⠀⠀⠀⠀⠀⠀⠀⠀⠀⠀⠀⠀⠀⠀⠀⠀⠀⠀⠀⠀⠀⠀⠀⠀⠀⠀⠀⠀⠀⠀⠀⠀⠀⠀⠀⠀⠀⠀⠀⠀⠀⠀⠀⠀⠀⠀⠀⠀⠀⠀⠀⠀⠀⠀⠀⣸⣿⣿⣿⣿⣿⣿⣿⣿⣿⣿⣿⣿⣷⣆⣀⠀⠀⠀⠀⠀⠀⠀⠀⠀⠀⠀⠀⠀⠀⠀⠀⠀⠀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⠀⠀⠀⠀⠀⠀⠀⠀⠀⠀⠀⠀⠀⠀⠀⠀⠀⠀⠀⠀⠀⠀⠀⠀⠀⠀⠀⠀⠀⠀⠀⠀⠀⠀⠀⠀⠀⠀⠀⠀⠀⠀⠀⠀⠀⠀⠀⠀⠀⠀⠀⠀⠀⠀⠀⣠⣶⣿⣿⣿⣿⣿⣿⣿⣿⣿⣿⣿⣿⣿⣿⣿⡧⠄⠀⠀⠀⠀⠀⠀⠀⠀⠀⠀⠀⠀⠀⠀⠀⠀⠀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⠀⠀⠀⠀⠀⠀⠀⠀⠀⠀⠀⠀⠀⠀⠀⠀⠀⠀⠀⠀⠀⠀⠀⠀⠀⠀⠀⠀⠀⠀⠀⠀⠀⠀⠀⠀⠀⠀⠀⠀⠀⠀⠀⠀⠀⠀⠀⠀⠀⠀⠀⠀⢰⣶⣾⣯⣾⣿⣿⣿⣿⣿⣿⣿⣿⣿⣿⣿⣿⣿⣿⣿⠷⠀⠀⠀⠀⠀⠀⠀⠀⠀⠀⠀⠀⠀⠀⠀⠀⠀⠀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⠀⠀⠀⠀⠀⠀⠀⠀⠀⠀⠀⠀⠀⠀⠀⠀⠀⠀⠀⠀⠀⠀⠀⠀⠀⠀⠀⠀⠀⠀⠀⠀⠀⠀⠀⠀⠀⠀⠀⠀⠀⠀⠀⠀⠀⠀⠀⠀⠀⠀⠀⠀⠀⠎⠹⡟⢻⣿⣿⣿⠛⠿⣿⣿⣿⣿⣿⣿⣿⣿⣿⣿⠻⠤⠀⠀⠀⠀⠀⠀⠀⠀⠀⠀⠀⠀⠀⠀⠀⠀⠀</a:t>
            </a:r>
            <a:br/>
            <a:r>
              <a:t>⠀⠀⠀⠀⠀⠀⠀⠀⠀⡀⠀⠀⠀⠀⠀⠀⠀⠀⠀⠀⠀⠀⠀⠀⠀⠀⠀⠀⠀⠀⠀⠀⠀⠀⠀⠀⠀⠀⠀⠀⠀⠀⠀⠀⠀⠀⠀⠀⠀⠀⠀⠀⠀⠀⠀⠐⠀⠸⣿⡏⠀⠀⢹⣿⣿⠙⠿⢿⡟⠻⡂⠍⠁⠀⠀⠀⠀⠀⠀⠀⠀⠀⠀⠀⠀⠀⠀⠀⠀⠀⠀</a:t>
            </a:r>
            <a:br/>
            <a:r>
              <a:t>⠀⠀⠀⠀⠀⠀⠀⠀⠈⡏⠀⠀⠀⠀⠀⠀⠀⠀⠀⠀⠀⠀⠀⠀⠀⠀⠀⠀⠀⠀⠀⠀⠀⠀⠀⠀⠀⠀⠀⠀⠀⠀⠀⠀⠀⠀⠀⠀⠀⠀⠀⠀⠀⠀⠀⠀⠀⠀⠉⠀⠀⠀⠘⠿⠃⠀⠀⠀⠃⠀⠀⠀⠀⠀⠀⠀⠀⠀⠀⠀⠀⠀⠀⠀⠀⠀⠀⠀⠀⠀⠀</a:t>
            </a:r>
            <a:br/>
            <a:r>
              <a:t>⠀⠀⠀⠀⠀⠀⠀⢺⣿⣿⡶⠀⠀⠀⠀⠀⠀⠀⠀⠀⠀⠀⠀⠀⠀⠀⠀⠀⠀⠀⠀⠀⠀⠀⠀⠀⠀⠀⠀⠀⠀⠀⠀⠀⠀⠀⠀⠀⠀⠀⠀⠀⠀⠀⠀⠀⠀⠀⠀⠀⠀⠀⠀⠀⠀⠀⠀⠀⠀⠀⠀⠀⠀⠀⠀⠀⠀⠀⠀⠀⠀⠀⠀⠀⠀⠀⠀⠀⠀⠀⠀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⠀⠀⠀⠀⠀⠀⢀⣸⣿⣿⣇⡀⠀⠀⠀⠀⠀⠀⠀⠀⠀⠀⠀⠀⠀⠀⠀⠀⠀⠀⠀⠀⠀⠀⠀⠀⠀⠀⠀⠀⠀⠀⠀⠀⠀⠀⠀⠀⠀⠀⠀⠀⠀⠀⠀⠀⠀⠀⠀⠀⠀⠀⠀⠀⠀⠀⠀⠀⠀⠀⠀⠀⠀⠀⠀⠀⠀⠀⠀⠀⠀⠀⠀⠀⠀⠀⠀⠀⠀⠀⠀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⠀⠀⠀⠀⣰⣿⣿⣿⣿⣿⣿⣿⣿⣆⠀⠀⡀⠀⠀⠀⠀⠀⠀⠀⠀⠀⠀⠀⠀⠀⠀⠀⠀⠀⢠⣄⠀⠀⠀⠀⠀⠀⠀⠀⠀⠀⠀⠀⠀⠀⠀⠀⠀⠀⠀⠀⠀⠀⠀⠀⠀⠀⠀⠀⠀⠀⠀⠀⠀⠀⠀⠀⠀⠀⠀⠀⠀⠀⠀⠀⠀⠀⠀⠀⠀⠀⠀⠀⠀⠀⠀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⠀⠀⠀⠀⣿⣿⣿⣿⣿⣿⣿⣿⣿⡿⠀⣴⣿⡄⠀⠀⠀⠀⠀⠀⠀⠀⠀⠀⠀⠀⠀⠀⠀⢰⣿⣿⣦⠀⠀⠀⠀⠀⠀⠀⠀⠀⠀⠀⠀⠀⠀⠀⠀⠀⠀⠀⠀⠀⠀⠀⠀⠀⠀⠀⠀⠀⠀⠀⠀⠀⠀⠀⠀⠀⠀⠀⠀⠀⠀⠀⠀⠀⠀⠀⠀⠀⠀⠀⠀⠀⠀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⠀⠀⠀⠀⣿⣿⣿⣿⣿⣿⣿⣿⣿⡇⢸⣿⣿⣿⠀⠀⠀⠀⠀⠀⠀⠀⠀⠀⠀⠀⠀⠀⠀⢻⣿⣿⣿⠀⠀⠀⠀⠀⠀⠀⠀⠀⠀⠀⠀⠀⠀⠀⠀⠀⠀⠀⠀⠀⠀⠀⠀⠀⠀⠀⠀⠀⠀⠀⠀⠀⠀⠀⠀⠀⠀⠀⠀⠀⠀⠀⠀⠀⠀⠀⠀⠀⠀⠀⠀⠀⠀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⠀⠀⠀⠀⣿⣿⣿⣿⣿⣿⣿⣿⣿⡇⢸⣿⣿⣿⣤⣤⣀⣀⣀⣀⣀⣀⣀⣀⣀⣀⡀⠀⠀⢸⣿⣿⡿⠀⠀⠀⠀⠀⠀⠀⠀⠀⠀⠀⠀⠀⠀⠀⠀⠀⠀⠀⠀⠀⠀⠀⠀⠀⠀⠀⠀⠀⠀⠀⠀⠀⠀⠀⠀⠀⠀⠀⠀⠀⠀⠀⠀⠀⠀⠀⠀⠀⠀⠀⠀⠀⠀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⣿⣿⣿⣿⣿⣿⣿⣿⣿⣿⣿⣿⣿⣿⣿⣿⣿⣿⣿⣿⣿⣿⣿⣿⣿⣿⣿⣿⣿⣿⣿⣦⡀⢸⣿⣿⡇⠀⠀⠀⠀⠀⠀⠀⠀⠀⠀⠀⠀⠀⠀⠀⠀⠀⠀⠀⠀⠀⠀⠀⠀⠀⠀⠀⠀⠀⠀⠀⠀⠀⠀⠀⠀⠀⠀⠀⠀⠀⠀⠀⠀⠀⠀⠀⠀⠀⠀⠀⠀⠀⠀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⠀⠀⠀⠀⠀⠀⠀⠀⠀⠀⠀⠀⠀⠀⠀⠀⠀⠀⠀⠀⠀⠀⠀⠀⠀⠀⠀⠀⠀⠀⠀⠀⠀⠀⠀⠀⠀⠀⠀⠀⠀⠀⠀⠀⠀⠀⠀⠀⠀⠀⠀⠀⠀⠀⠀⠀⠀⢀⣤⣤⣄⠀⠀⠀⠀⠀⠀⠀⠀⠀⠀⠀⠀⠀⠀⠀⠀⠀⠀⠀⠀⠀⠀⠀⠀⠀⠀⠀⠀⠀⠀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⠀⠀⠀⠀⠀⠀⠀⠀⠀⠀⠀⠀⠀⠀⠀⠀⠀⠀⠀⠀⠀⠀⠀⠀⠀⠀⠀⠀⠀⠀⠀⠀⠀⠀⠀⠀⠀⠀⠀⠀⠀⠀⠀⠀⠀⠀⠀⠀⠀⠀⠀⠀⠀⠀⠀⠀⢀⣾⣿⣿⣿⠀⠀⠀⠀⠀⠀⠀⠀⠀⠀⠀⠀⠀⠀⠀⠀⠀⠀⠀⠀⠀⠀⠀⠀⠀⠀⠀⠀⠀⠀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⠀⠀⠀⠀⠀⠀⠀⠀⠀⠀⠀⠀⠀⠀⠀⠀⠀⠀⠀⠀⠀⠀⠀⠀⠀⠀⠀⠀⠀⠀⠀⠀⠀⠀⠀⠀⠀⠀⠀⠀⠀⠀⠀⠀⠀⠀⠀⠀⠀⠀⠀⠀⠀⠀⣐⣾⣿⣿⣿⣿⣿⣆⣀⡀⠀⠀⠀⠀⠀⠀⠀⠀⠀⠀⠀⠀⠀⠀⠀⠀⠀⠀⠀⠀⠀⠀⠀⠀⠀⠀⠀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⠀⠀⠀⠀⠀⠀⠀⠀⠀⠀⠀⠀⠀⠀⠀⠀⠀⠀⠀⠀⠀⠀⠀⠀⠀⠀⠀⠀⠀⠀⠀⠀⠀⠀⠀⠀⠀⠀⠀⠀⠀⠀⠀⠀⠀⠀⠀⠀⠀⠀⠀⠀⠀⠛⠋⠙⣿⣿⣿⣿⣿⣿⣿⡿⠿⠃⠀⠀⠀⠀⠀⠀⠀⠀⠀⠀⠀⠀⠀⠀⠀⠀⠀⠀⠀⠀⠀⠀⠀⠀⠀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⠀⠀⠀⠀⠀⠀⠀⠀⠀⠀⠀⠀⠀⠀⠀⠀⠀⠀⠀⠀⠀⠀⠀⠀⠀⠀⠀⠀⠀⠀⠀⠀⠀⠀⠀⠀⠀⠀⠀⠀⠀⠀⠀⠀⠀⠀⠀⠀⠀⠀⠀⠀⠀⠀⠀⠀⢸⣿⣿⣿⣿⣿⣿⡯⡀⠀⠀⠀⠀⠀⠀⠀⠀⠀⠀⠀⠀⠀⠀⠀⠀⠀⠀⠀⠀⠀⠀⠀⠀⠀⠀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⠀⠀⠀⠀⠀⠀⠀⠀⠀⠀⠀⠀⠀⠀⠀⠀⠀⠀⠀⠀⠀⠀⠀⠀⠀⠀⠀⠀⠀⠀⠀⠀⠀⠀⠀⠀⠀⠀⠀⠀⠀⠀⠀⠀⠀⠀⠀⠀⠀⠀⠀⠀⠀⠀⠀⠀⣾⣿⣿⣿⣿⣿⠉⠀⠀⢀⠀⠀⠀⠀⠀⠀⠀⠀⠀⠀⠀⠀⠀⠀⠀⠀⠀⠀⠀⠀⠀⠀⠀⠀⠀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⠀⠀⠀⠀⠀⠀⠀⠀⠀⠀⠀⠀⠀⠀⠀⠀⠀⠀⠀⠀⠀⠀⠀⠀⠀⠀⠀⠀⠀⠀⠀⠀⠀⠀⠀⠀⠀⠀⠀⠀⠀⠀⠀⠀⠀⠀⠀⠀⠀⠀⠀⠀⠀⠀⠀⠀⢻⣿⣿⣿⣿⣟⣤⣶⣿⡟⠀⠀⠀⠀⠀⠀⠀⠀⠀⠀⠀⠀⠀⠀⠀⠀⠀⠀⠀⠀⠀⠀⠀⠀⠀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⠀⠀⠀⠀⠀⠀⠀⠀⠀⠀⠀⠀⠀⠀⠀⠀⠀⠀⠀⠀⠀⠀⠀⠀⠀⠀⠀⠀⠀⠀⠀⠀⠀⠀⠀⠀⠀⠀⠀⠀⠀⠀⠀⠀⠀⠀⠀⠀⠀⠀⠀⠀⠀⠀⠀⠀⠈⢹⣿⣿⣿⣿⣿⣿⣿⣤⣤⣤⣤⣤⠄⠀⠀⠀⠀⠀⠀⠀⠀⠀⠀⠀⠀⠀⠀⠀⠀⠀⠀⠀⠀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⠀⠀⠀⠀⠀⠀⠀⠀⠀⠀⠀⠀⠀⠀⠀⠀⠀⠀⠀⠀⠀⠀⠀⠀⠀⠀⠀⠀⠀⠀⠀⠀⠀⠀⠀⠀⠀⠀⠀⠀⠀⠀⠀⠀⠀⠀⠀⠀⠀⠀⠀⠀⠀⠀⠀⠀⠀⣼⣿⣿⣿⣿⣿⣿⣿⣿⣿⣿⣿⣿⣷⣆⣀⡀⠀⠀⠀⠀⠀⠀⠀⠀⠀⠀⠀⠀⠀⠀⠀⠀⠀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⠀⠀⠀⠀⠀⠀⠀⠀⠀⠀⠀⠀⠀⠀⠀⠀⠀⠀⠀⠀⠀⠀⠀⠀⠀⠀⠀⠀⠀⠀⠀⠀⠀⠀⠀⠀⠀⠀⠀⠀⠀⠀⠀⠀⠀⠀⠀⠀⠀⠀⠀⠀⠀⠀⢀⣤⣶⣿⣿⣿⣿⣿⣿⣿⣿⣿⣿⣿⣿⣿⣿⣿⡷⠄⠀⠀⠀⠀⠀⠀⠀⠀⠀⠀⠀⠀⠀⠀⠀⠀⠀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⠀⠀⠀⠀⠀⠀⠀⠀⠀⠀⠀⠀⠀⠀⠀⠀⠀⠀⠀⠀⠀⠀⠀⠀⠀⠀⠀⠀⠀⠀⠀⠀⠀⠀⠀⠀⠀⠀⠀⠀⠀⠀⠀⠀⠀⠀⠀⠀⠀⠀⠀⠀⢰⣶⣾⣷⣿⣿⣿⣿⣿⣿⣿⣿⣿⣿⣿⣿⣿⣿⣿⣿⡷⠀⠀⠀⠀⠀⠀⠀⠀⠀⠀⠀⠀⠀⠀⠀⠀⠀⠀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⠀⠀⠀⠀⠀⠀⠀⠀⠀⠀⠀⠀⠀⠀⠀⠀⠀⠀⠀⠀⠀⠀⠀⠀⠀⠀⠀⠀⠀⠀⠀⠀⠀⠀⠀⠀⠀⠀⠀⠀⠀⠀⠀⠀⠀⠀⠀⠀⠀⠀⠀⠀⠀⠋⠹⡟⢻⣿⣿⣿⠛⠻⣿⣿⣿⣿⣿⣿⣿⣿⣿⣿⠻⠄⠄⠀⠀⠀⠀⠀⠀⠀⠀⠀⠀⠀⠀⠀⠀⠀⠀</a:t>
            </a:r>
            <a:br/>
            <a:r>
              <a:t>⠀⠀⠀⠀⠀⠀⠀⠀⠀⡀⠀⠀⠀⠀⠀⠀⠀⠀⠀⠀⠀⠀⠀⠀⠀⠀⠀⠀⠀⠀⠀⠀⠀⠀⠀⠀⠀⠀⠀⠀⠀⠀⠀⠀⠀⠀⠀⠀⠀⠀⠀⠀⠀⠀⠀⠑⠀⠸⣿⠇⠀⠀⢻⣿⡿⠙⠻⢿⡟⠻⡒⠇⠉⠀⠀⠀⠀⠀⠀⠀⠀⠀⠀⠀⠀⠀⠀⠀⠀⠀⠀</a:t>
            </a:r>
            <a:br/>
            <a:r>
              <a:t>⠀⠀⠀⠀⠀⠀⠀⠀⠈⡏⠀⠀⠀⠀⠀⠀⠀⠀⠀⠀⠀⠀⠀⠀⠀⠀⠀⠀⠀⠀⠀⠀⠀⠀⠀⠀⠀⠀⠀⠀⠀⠀⠀⠀⠀⠀⠀⠀⠀⠀⠀⠀⠀⠀⠀⠀⠀⠀⠉⠀⠀⠀⠘⠛⠃⠀⠀⠈⠁⠀⠀⠀⠀⠀⠀⠀⠀⠀⠀⠀⠀⠀⠀⠀⠀⠀⠀⠀⠀⠀⠀</a:t>
            </a:r>
            <a:br/>
            <a:r>
              <a:t>⠀⠀⠀⠀⠀⠀⠀⢺⣿⣿⣶⠀⠀⠀⠀⠀⠀⠀⠀⠀⠀⠀⠀⠀⠀⠀⠀⠀⠀⠀⠀⠀⠀⠀⠀⠀⠀⠀⠀⠀⠀⠀⠀⠀⠀⠀⠀⠀⠀⠀⠀⠀⠀⠀⠀⠀⠀⠀⠀⠀⠀⠀⠀⠀⠀⠀⠀⠀⠀⠀⠀⠀⠀⠀⠀⠀⠀⠀⠀⠀⠀⠀⠀⠀⠀⠀⠀⠀⠀⠀⠀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⠀⠀⠀⠀⠀⠀⢀⣸⣿⣿⣿⡀⠀⠀⠀⠀⠀⠀⠀⠀⠀⠀⠀⠀⠀⠀⠀⠀⠀⠀⠀⠀⠀⠀⠀⠀⠀⠀⠀⠀⠀⠀⠀⠀⠀⠀⠀⠀⠀⠀⠀⠀⠀⠀⠀⠀⠀⠀⠀⠀⠀⠀⠀⠀⠀⠀⠀⠀⠀⠀⠀⠀⠀⠀⠀⠀⠀⠀⠀⠀⠀⠀⠀⠀⠀⠀⠀⠀⠀⠀⠀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⠀⠀⠀⠀⣰⣿⣿⣿⣿⣿⣿⣿⣿⣆⠀⠀⠀⠀⠀⠀⠀⠀⠀⠀⠀⠀⠀⠀⠀⠀⠀⠀⠀⠀⢠⣆⠀⠀⠀⠀⠀⠀⠀⠀⠀⠀⠀⠀⠀⠀⠀⠀⠀⠀⠀⠀⠀⠀⠀⠀⠀⠀⠀⠀⠀⠀⠀⠀⠀⠀⠀⠀⠀⠀⠀⠀⠀⠀⠀⠀⠀⠀⠀⠀⠀⠀⠀⠀⠀⠀⠀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⠀⠀⠀⠀⣿⣿⣿⣿⣿⣿⣿⣿⣿⣿⠀⣰⣿⣄⠀⠀⠀⠀⠀⠀⠀⠀⠀⠀⠀⠀⠀⠀⠀⢰⣿⣿⣧⠀⠀⠀⠀⠀⠀⠀⠀⠀⠀⠀⠀⠀⠀⠀⠀⠀⠀⠀⠀⠀⠀⠀⠀⠀⠀⠀⠀⠀⠀⠀⠀⠀⠀⠀⠀⠀⠀⠀⠀⠀⠀⠀⠀⠀⠀⠀⠀⠀⠀⠀⠀⠀⠀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⠀⠀⠀⠀⣿⣿⣿⣿⣿⣿⣿⣿⣿⡇⢸⣿⣿⣿⠀⠀⠀⠀⠀⠀⠀⠀⠀⠀⠀⠀⠀⠀⠀⢸⣿⣿⣿⠀⠀⠀⠀⠀⠀⠀⠀⠀⠀⠀⠀⠀⠀⠀⠀⠀⠀⠀⠀⠀⠀⠀⠀⠀⠀⠀⠀⠀⠀⠀⠀⠀⠀⠀⠀⠀⠀⠀⠀⠀⠀⠀⠀⠀⠀⠀⠀⠀⠀⠀⠀⠀⠀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⠀⠀⠀⠀⣿⣿⣿⣿⣿⣿⣿⣿⣿⣇⢸⣿⣿⣿⣤⣤⣀⣀⣀⣀⣀⣀⣀⣀⣀⣀⡀⠀⠀⢸⣿⣿⣿⠀⠀⠀⠀⠀⠀⠀⠀⠀⠀⠀⠀⠀⠀⠀⠀⠀⠀⠀⠀⠀⠀⠀⠀⠀⠀⠀⠀⠀⠀⠀⠀⠀⠀⠀⠀⠀⠀⠀⠀⠀⠀⠀⠀⠀⠀⠀⠀⠀⠀⠀⠀⠀⠀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⣿⣿⣿⣿⣿⣿⣿⣿⣿⣿⣿⣿⣿⣿⣿⣿⣿⣿⣿⣿⣿⣿⣿⣿⣿⣿⣿⣿⣿⣿⣿⣶⣄⢸⣿⣿⣿⠀⠀⠀⠀⠀⠀⠀⠀⠀⠀⠀⠀⠀⠀⠀⠀⠀⠀⠀⠀⠀⠀⠀⠀⠀⠀⠀⠀⠀⠀⠀⠀⠀⠀⠀⠀⠀⠀⠀⠀⠀⠀⠀⠀⠀⠀⠀⠀⠀⠀⠀⠀⠀⠀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⠀⠀⠀⠀⠀⠀⠀⠀⠀⠀⠀⠀⠀⠀⠀⠀⠀⠀⠀⠀⠀⠀⠀⠀⠀⠀⠀⠀⠀⠀⠀⠀⠀⠀⠀⠀⠀⠀⠀⠀⠀⠀⠀⠀⠀⠀⠀⠀⠀⠀⠀⠀⠀⠀⠀⠀⠀⢠⣴⣶⣄⠀⠀⠀⠀⠀⠀⠀⠀⠀⠀⠀⠀⠀⠀⠀⠀⠀⠀⠀⠀⠀⠀⠀⠀⠀⠀⠀⠀⠀⠀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⠀⠀⠀⠀⠀⠀⠀⠀⠀⠀⠀⠀⠀⠀⠀⠀⠀⠀⠀⠀⠀⠀⠀⠀⠀⠀⠀⠀⠀⠀⠀⠀⠀⠀⠀⠀⠀⠀⠀⠀⠀⠀⠀⠀⠀⠀⠀⠀⠀⠀⠀⠀⠀⣀⣥⣾⣿⣿⣿⣿⣿⣦⣄⣀⣀⠀⠀⠀⠀⠀⠀⠀⠀⠀⠀⠀⠀⠀⠀⠀⠀⠀⠀⠀⠀⠀⠀⠀⠀⠀⠀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⠀⠀⠀⠀⠀⠀⠀⠀⠀⠀⠀⠀⠀⠀⠀⠀⠀⠀⠀⠀⠀⠀⠀⠀⠀⠀⠀⠀⠀⠀⠀⠀⠀⠀⠀⠀⠀⠀⠀⠀⠀⠀⠀⠀⠀⠀⠀⠀⠀⠀⠀⠀⠀⠉⠉⠙⣿⣿⣿⣿⣿⣿⣿⡛⠛⠁⠀⠀⠀⠀⠀⠀⠀⠀⠀⠀⠀⠀⠀⠀⠀⠀⠀⠀⠀⠀⠀⠀⠀⠀⠀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⠀⠀⠀⠀⠀⠀⠀⠀⠀⠀⠀⠀⠀⠀⠀⠀⠀⠀⠀⠀⠀⠀⠀⠀⠀⠀⠀⠀⠀⠀⠀⠀⠀⠀⠀⠀⠀⠀⠀⠀⠀⠀⠀⠀⠀⠀⠀⠀⠀⠀⠀⠀⠀⠀⠀⠀⣿⣿⣿⣿⣿⣿⣿⡳⠀⠀⠀⠀⠀⠀⠀⠀⠀⠀⠀⠀⠀⠀⠀⠀⠀⠀⠀⠀⠀⠀⠀⠀⠀⠀⠀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⠀⠀⠀⠀⠀⠀⠀⠀⠀⠀⠀⠀⠀⠀⠀⠀⠀⠀⠀⠀⠀⠀⠀⠀⠀⠀⠀⠀⠀⠀⠀⠀⠀⠀⠀⠀⠀⠀⠀⠀⠀⠀⠀⠀⠀⠀⠀⠀⠀⠀⠀⠀⠀⠀⠀⠠⣿⣿⣿⣿⣿⡇⠉⠀⢀⣀⠀⠀⠀⠀⠀⠀⠀⠀⠀⠀⠀⠀⠀⠀⠀⠀⠀⠀⠀⠀⠀⠀⠀⠀⠀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⠀⠀⠀⠀⠀⠀⠀⠀⠀⠀⠀⠀⠀⠀⠀⠀⠀⠀⠀⠀⠀⠀⠀⠀⠀⠀⠀⠀⠀⠀⠀⠀⠀⠀⠀⠀⠀⠀⠀⠀⠀⠀⠀⠀⠀⠀⠀⠀⠀⠀⠀⠀⠀⠀⠀⠀⢿⣿⣿⣿⣿⣯⣴⣾⣿⠇⠀⠀⠀⠀⠀⠀⠀⠀⠀⠀⠀⠀⠀⠀⠀⠀⠀⠀⠀⠀⠀⠀⠀⠀⠀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⠀⠀⠀⠀⠀⠀⠀⠀⠀⠀⠀⠀⠀⠀⠀⠀⠀⠀⠀⠀⠀⠀⠀⠀⠀⠀⠀⠀⠀⠀⠀⠀⠀⠀⠀⠀⠀⠀⠀⠀⠀⠀⠀⠀⠀⠀⠀⠀⠀⠀⠀⠀⠀⠀⠀⠀⠀⢻⣿⣿⣿⣿⣿⣿⣿⣶⣶⣶⣶⣶⡀⠀⠀⠀⠀⠀⠀⠀⠀⠀⠀⠀⠀⠀⠀⠀⠀⠀⠀⠀⠀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⠀⠀⠀⠀⠀⠀⠀⠀⠀⠀⠀⠀⠀⠀⠀⠀⠀⠀⠀⠀⠀⠀⠀⠀⠀⠀⠀⠀⠀⠀⠀⠀⠀⠀⠀⠀⠀⠀⠀⠀⠀⠀⠀⠀⠀⠀⠀⠀⠀⠀⠀⠀⠀⠀⠀⠀⠀⣾⣿⣿⣿⣿⣿⣿⣿⣿⣿⣿⣿⣿⣿⣧⠤⠀⠀⠀⠀⠀⠀⠀⠀⠀⠀⠀⠀⠀⠀⠀⠀⠀⠀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⠀⠀⠀⠀⠀⠀⠀⠀⠀⠀⠀⠀⠀⠀⠀⠀⠀⠀⠀⠀⠀⠀⠀⠀⠀⠀⠀⠀⠀⠀⠀⠀⠀⠀⠀⠀⠀⠀⠀⠀⠀⠀⠀⠀⠀⠀⠀⠀⠀⠀⠀⠀⠀⠀⣠⣶⣿⣿⣿⣿⣿⣿⣿⣿⣿⣿⣿⣿⣿⣿⣿⣿⡓⠂⠀⠀⠀⠀⠀⠀⠀⠀⠀⠀⠀⠀⠀⠀⠀⠀⠀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⠀⠀⠀⠀⠀⠀⠀⠀⠀⠀⠀⠀⠀⠀⠀⠀⠀⠀⠀⠀⠀⠀⠀⠀⠀⠀⠀⠀⠀⠀⠀⠀⠀⠀⠀⠀⠀⠀⠀⠀⠀⠀⠀⠀⠀⠀⠀⠀⠀⠀⠀⠀⠺⣿⣿⣿⣿⣿⣿⣿⣿⣿⣿⣿⣿⣿⣿⣿⣿⣿⣿⣿⡋⠀⠀⠀⠀⠀⠀⠀⠀⠀⠀⠀⠀⠀⠀⠀⠀⠀⠀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⠀⠀⠀⠀⠀⠀⠀⠀⠀⠀⠀⠀⠀⠀⠀⠀⠀⠀⠀⠀⠀⠀⠀⠀⠀⠀⠀⠀⠀⠀⠀⠀⠀⠀⠀⠀⠀⠀⠀⠀⠀⠀⠀⠀⠀⠀⠀⠀⠀⠀⠀⠀⠀⠃⠻⠟⠿⢿⣿⡟⠉⠛⣿⣿⣿⣿⣿⣿⣿⣿⢿⣯⠓⠆⠀⠀⠀⠀⠀⠀⠀⠀⠀⠀⠀⠀⠀⠀⠀⠀⠀</a:t>
            </a:r>
            <a:br/>
            <a:r>
              <a:t>⠀⠀⠀⠀⠀⠀⠀⠀⠀⡀⠀⠀⠀⠀⠀⠀⠀⠀⠀⠀⠀⠀⠀⠀⠀⠀⠀⠀⠀⠀⠀⠀⠀⠀⠀⠀⠀⠀⠀⠀⠀⠀⠀⠀⠀⠀⠀⠀⠀⠀⠀⠀⠀⠀⠀⠁⠀⠸⣿⠃⠀⠀⢿⣿⡇⠈⠛⢿⡉⠛⠑⠁⠀⠀⠀⠀⠀⠀⠀⠀⠀⠀⠀⠀⠀⠀⠀⠀⠀⠀⠀</a:t>
            </a:r>
            <a:br/>
            <a:r>
              <a:t>⠀⠀⠀⠀⠀⠀⠀⠀⠈⡏⠀⠀⠀⠀⠀⠀⠀⠀⠀⠀⠀⠀⠀⠀⠀⠀⠀⠀⠀⠀⠀⠀⠀⠀⠀⠀⠀⠀⠀⠀⠀⠀⠀⠀⠀⠀⠀⠀⠀⠀⠀⠀⠀⠀⠀⠀⠀⠀⠀⠀⠀⠀⠈⠉⠀⠀⠀⠘⠀⠀⠀⠀⠀⠀⠀⠀⠀⠀⠀⠀⠀⠀⠀⠀⠀⠀⠀⠀⠀⠀⠀</a:t>
            </a:r>
            <a:br/>
            <a:r>
              <a:t>⠀⠀⠀⠀⠀⠀⠀⢺⣿⣿⣶⠀⠀⠀⠀⠀⠀⠀⠀⠀⠀⠀⠀⠀⠀⠀⠀⠀⠀⠀⠀⠀⠀⠀⠀⠀⠀⠀⠀⠀⠀⠀⠀⠀⠀⠀⠀⠀⠀⠀⠀⠀⠀⠀⠀⠀⠀⠀⠀⠀⠀⠀⠀⠀⠀⠀⠀⠀⠀⠀⠀⠀⠀⠀⠀⠀⠀⠀⠀⠀⠀⠀⠀⠀⠀⠀⠀⠀⠀⠀⠀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⠀⠀⠀⠀⠀⠀⢀⣸⣿⣿⣿⡀⠀⠀⠀⠀⠀⠀⠀⠀⠀⠀⠀⠀⠀⠀⠀⠀⠀⠀⠀⠀⠀⠀⠀⠀⠀⠀⠀⠀⠀⠀⠀⠀⠀⠀⠀⠀⠀⠀⠀⠀⠀⠀⠀⠀⠀⠀⠀⠀⠀⠀⠀⠀⠀⠀⠀⠀⠀⠀⠀⠀⠀⠀⠀⠀⠀⠀⠀⠀⠀⠀⠀⠀⠀⠀⠀⠀⠀⠀⠀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⠀⠀⠀⠀⣰⣿⣿⣿⣿⣿⣿⣿⣿⣆⠀⠀⢀⠀⠀⠀⠀⠀⠀⠀⠀⠀⠀⠀⠀⠀⠀⠀⠀⠀⢀⣤⡀⠀⠀⠀⠀⠀⠀⠀⠀⠀⠀⠀⠀⠀⠀⠀⠀⠀⠀⠀⠀⠀⠀⠀⠀⠀⠀⠀⠀⠀⠀⠀⠀⠀⠀⠀⠀⠀⠀⠀⠀⠀⠀⠀⠀⠀⠀⠀⠀⠀⠀⠀⠀⠀⠀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⠀⠀⠀⠀⣿⣿⣿⣿⣿⣿⣿⣿⣿⣿⠀⣰⣿⣆⠀⠀⠀⠀⠀⠀⠀⠀⠀⠀⠀⠀⠀⠀⠀⢠⣿⣿⣷⠀⠀⠀⠀⠀⠀⠀⠀⠀⠀⠀⠀⠀⠀⠀⠀⠀⠀⠀⠀⠀⠀⠀⠀⠀⠀⠀⠀⠀⠀⠀⠀⠀⠀⠀⠀⠀⠀⠀⠀⠀⠀⠀⠀⠀⠀⠀⠀⠀⠀⠀⠀⠀⠀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⠀⠀⠀⠀⣿⣿⣿⣿⣿⣿⣿⣿⣿⣿⢰⣿⣿⣿⡇⠀⠀⠀⠀⠀⠀⠀⠀⠀⠀⠀⠀⠀⠀⢸⣿⣿⣿⠀⠀⠀⠀⠀⠀⠀⠀⠀⠀⠀⠀⠀⠀⠀⠀⠀⠀⠀⠀⠀⠀⠀⠀⠀⠀⠀⠀⠀⠀⠀⠀⠀⠀⠀⠀⠀⠀⠀⠀⠀⠀⠀⠀⠀⠀⠀⠀⠀⠀⠀⠀⠀⠀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⠀⠀⠀⠀⣿⣿⣿⣿⣿⣿⣿⣿⣿⣿⢸⣿⣿⣿⣧⣤⣄⣀⣀⣀⣀⣀⣀⣀⣀⣀⣀⠀⠀⢸⣿⣿⣿⠀⠀⠀⠀⠀⠀⠀⠀⠀⠀⠀⠀⠀⠀⠀⠀⠀⠀⠀⠀⠀⠀⠀⠀⠀⠀⠀⠀⠀⠀⠀⠀⠀⠀⠀⠀⠀⠀⠀⠀⠀⠀⠀⠀⠀⠀⠀⠀⠀⠀⠀⠀⠀⠀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⣿⣿⣿⣿⣿⣿⣿⣿⣿⣿⣿⣿⣿⣿⣿⣿⣿⣿⣿⣿⣿⣿⣿⣿⣿⣿⣿⣿⣿⣿⣿⣷⣄⢸⣿⣿⣿⠀⠀⠀⠀⠀⠀⠀⠀⠀⠀⠀⠀⠀⠀⠀⠀⠀⠀⠀⠀⠀⠀⠀⠀⠀⠀⠀⠀⠀⠀⠀⠀⠀⠀⠀⠀⠀⠀⠀⠀⠀⠀⠀⠀⠀⠀⠀⠀⠀⠀⠀⠀⠀⠀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⠀⠀⠀⠀⠀⠀⠀⠀⠀⠀⠀⠀⠀⠀⠀⠀⠀⠀⠀⠀⠀⠀⠀⠀⠀⠀⠀⠀⠀⠀⠀⠀⠀⠀⠀⠀⠀⠀⠀⠀⠀⠀⠀⠀⠀⠀⠀⠀⠀⠀⠀⠀⠀⠀⠀⠀⠀⣠⣶⣶⡄⠀⠀⠀⠀⠀⠀⠀⠀⠀⠀⠀⠀⠀⠀⠀⠀⠀⠀⠀⠀⠀⠀⠀⠀⠀⠀⠀⠀⠀⠀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⠀⠀⠀⠀⠀⠀⠀⠀⠀⠀⠀⠀⠀⠀⠀⠀⠀⠀⠀⠀⠀⠀⠀⠀⠀⠀⠀⠀⠀⠀⠀⠀⠀⠀⠀⠀⠀⠀⠀⠀⠀⠀⠀⠀⠀⠀⠀⠀⠀⠀⠀⠀⠀⠀⠀⢀⣰⣿⣿⣿⣏⠀⠀⠀⠀⠀⠀⠀⠀⠀⠀⠀⠀⠀⠀⠀⠀⠀⠀⠀⠀⠀⠀⠀⠀⠀⠀⠀⠀⠀⠀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⠀⠀⠀⠀⠀⠀⠀⠀⠀⠀⠀⠀⠀⠀⠀⠀⠀⠀⠀⠀⠀⠀⠀⠀⠀⠀⠀⠀⠀⠀⠀⠀⠀⠀⠀⠀⠀⠀⠀⠀⠀⠀⠀⠀⠀⠀⠀⠀⠀⠀⠀⠀⢀⣠⣼⣿⣿⣿⣿⣿⣿⣦⣤⣄⣀⠀⠀⠀⠀⠀⠀⠀⠀⠀⠀⠀⠀⠀⠀⠀⠀⠀⠀⠀⠀⠀⠀⠀⠀⠀⠀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⠀⠀⠀⠀⠀⠀⠀⠀⠀⠀⠀⠀⠀⠀⠀⠀⠀⠀⠀⠀⠀⠀⠀⠀⠀⠀⠀⠀⠀⠀⠀⠀⠀⠀⠀⠀⠀⠀⠀⠀⠀⠀⠀⠀⠀⠀⠀⠀⠀⠀⠀⠀⠀⠉⠀⠘⣿⣿⣿⣿⣿⣿⣿⡛⠋⠀⠀⠀⠀⠀⠀⠀⠀⠀⠀⠀⠀⠀⠀⠀⠀⠀⠀⠀⠀⠀⠀⠀⠀⠀⠀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⠀⠀⠀⠀⠀⠀⠀⠀⠀⠀⠀⠀⠀⠀⠀⠀⠀⠀⠀⠀⠀⠀⠀⠀⠀⠀⠀⠀⠀⠀⠀⠀⠀⠀⠀⠀⠀⠀⠀⠀⠀⠀⠀⠀⠀⠀⠀⠀⠀⠀⠀⠀⠀⠀⠀⠀⣿⣿⣿⣿⣿⣿⣿⠓⠀⠀⠀⠀⠀⠀⠀⠀⠀⠀⠀⠀⠀⠀⠀⠀⠀⠀⠀⠀⠀⠀⠀⠀⠀⠀⠀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⠀⠀⠀⠀⠀⠀⠀⠀⠀⠀⠀⠀⠀⠀⠀⠀⠀⠀⠀⠀⠀⠀⠀⠀⠀⠀⠀⠀⠀⠀⠀⠀⠀⠀⠀⠀⠀⠀⠀⠀⠀⠀⠀⠀⠀⠀⠀⠀⠀⠀⠀⠀⠀⠀⠀⠰⣿⣿⣿⣿⣿⡇⠀⠀⣀⡀⠀⠀⠀⠀⠀⠀⠀⠀⠀⠀⠀⠀⠀⠀⠀⠀⠀⠀⠀⠀⠀⠀⠀⠀⠀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⠀⠀⠀⠀⠀⠀⠀⠀⠀⠀⠀⠀⠀⠀⠀⠀⠀⠀⠀⠀⠀⠀⠀⠀⠀⠀⠀⠀⠀⠀⠀⠀⠀⠀⠀⠀⠀⠀⠀⠀⠀⠀⠀⠀⠀⠀⠀⠀⠀⠀⠀⠀⠀⠀⠀⠀⢿⣿⣿⣿⣿⣧⣶⣿⣿⠇⠀⠀⠀⠀⠀⠀⠀⠀⠀⠀⠀⠀⠀⠀⠀⠀⠀⠀⠀⠀⠀⠀⠀⠀⠀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⠀⠀⠀⠀⠀⠀⠀⠀⠀⠀⠀⠀⠀⠀⠀⠀⠀⠀⠀⠀⠀⠀⠀⠀⠀⠀⠀⠀⠀⠀⠀⠀⠀⠀⠀⠀⠀⠀⠀⠀⠀⠀⠀⠀⠀⠀⠀⠀⠀⠀⠀⠀⠀⠀⠀⠀⠀⢻⣿⣿⣿⣿⣿⣿⣿⣶⣶⣶⣶⣴⡂⠀⠀⠀⠀⠀⠀⠀⠀⠀⠀⠀⠀⠀⠀⠀⠀⠀⠀⠀⠀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⠀⠀⠀⠀⠀⠀⠀⠀⠀⠀⠀⠀⠀⠀⠀⠀⠀⠀⠀⠀⠀⠀⠀⠀⠀⠀⠀⠀⠀⠀⠀⠀⠀⠀⠀⠀⠀⠀⠀⠀⠀⠀⠀⠀⠀⠀⠀⠀⠀⠀⠀⠀⠀⠀⠀⠀⢀⣿⣿⣿⣿⣿⣿⣿⣿⣿⣿⣿⣿⣿⣿⣇⠤⠀⠀⠀⠀⠀⠀⠀⠀⠀⠀⠀⠀⠀⠀⠀⠀⠀⠀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⠀⠀⠀⠀⠀⠀⠀⠀⠀⠀⠀⠀⠀⠀⠀⠀⠀⠀⠀⠀⠀⠀⠀⠀⠀⠀⠀⠀⠀⠀⠀⠀⠀⠀⠀⠀⠀⠀⠀⠀⠀⠀⠀⠀⠀⠀⠀⠀⠀⠀⠀⠀⠀⠀⣴⣾⣿⣿⣿⣿⣿⣿⣿⣿⣿⣿⣿⣿⣿⣿⣿⣿⡓⠂⠀⠀⠀⠀⠀⠀⠀⠀⠀⠀⠀⠀⠀⠀⠀⠀⠀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⠀⠀⠀⠀⠀⠀⠀⠀⠀⠀⠀⠀⠀⠀⠀⠀⠀⠀⠀⠀⠀⠀⠀⠀⠀⠀⠀⠀⠀⠀⠀⠀⠀⠀⠀⠀⠀⠀⠀⠀⠀⠀⠀⠀⠀⠀⠀⠀⠀⠀⠀⠀⠻⣿⣿⣿⣿⣿⣿⣿⣿⣿⣿⣿⣿⣿⣿⣿⣿⣿⣿⣿⡂⠀⠀⠀⠀⠀⠀⠀⠀⠀⠀⠀⠀⠀⠀⠀⠀⠀⠀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⠀⠀⠀⠀⠀⠀⠀⠀⠀⠀⠀⠀⠀⠀⠀⠀⠀⠀⠀⠀⠀⠀⠀⠀⠀⠀⠀⠀⠀⠀⠀⠀⠀⠀⠀⠀⠀⠀⠀⠀⠀⠀⠀⠀⠀⠀⠀⠀⠀⠀⠀⠀⠀⠃⠻⠟⠿⢿⣿⡏⠈⠛⣿⣿⣿⣿⣿⣿⣿⣿⠿⡏⡓⠐⠀⠀⠀⠀⠀⠀⠀⠀⠀⠀⠀⠀⠀⠀⠀⠀⠀</a:t>
            </a:r>
            <a:br/>
            <a:r>
              <a:t>⠀⠀⠀⠀⠀⠀⠀⠀⠀⡀⠀⠀⠀⠀⠀⠀⠀⠀⠀⠀⠀⠀⠀⠀⠀⠀⠀⠀⠀⠀⠀⠀⠀⠀⠀⠀⠀⠀⠀⠀⠀⠀⠀⠀⠀⠀⠀⠀⠀⠀⠀⠀⠀⠀⠀⠁⠀⠸⣿⠁⠀⠀⢿⣿⡇⠈⠙⢻⠈⠙⠉⠀⠀⠀⠀⠀⠀⠀⠀⠀⠀⠀⠀⠀⠀⠀⠀⠀⠀⠀⠀</a:t>
            </a:r>
            <a:br/>
            <a:r>
              <a:t>⠀⠀⠀⠀⠀⠀⠀⠀⠀⡏⠀⠀⠀⠀⠀⠀⠀⠀⠀⠀⠀⠀⠀⠀⠀⠀⠀⠀⠀⠀⠀⠀⠀⠀⠀⠀⠀⠀⠀⠀⠀⠀⠀⠀⠀⠀⠀⠀⠀⠀⠀⠀⠀⠀⠀⠀⠀⠀⠀⠀⠀⠀⠈⠉⠀⠀⠀⠈⠀⠀⠀⠀⠀⠀⠀⠀⠀⠀⠀⠀⠀⠀⠀⠀⠀⠀⠀⠀⠀⠀⠀</a:t>
            </a:r>
            <a:br/>
            <a:r>
              <a:t>⠀⠀⠀⠀⠀⠀⠀⢸⣿⣿⣷⠂⠀⠀⠀⠀⠀⠀⠀⠀⠀⠀⠀⠀⠀⠀⠀⠀⠀⠀⠀⠀⠀⠀⠀⠀⠀⠀⠀⠀⠀⠀⠀⠀⠀⠀⠀⠀⠀⠀⠀⠀⠀⠀⠀⠀⠀⠀⠀⠀⠀⠀⠀⠀⠀⠀⠀⠀⠀⠀⠀⠀⠀⠀⠀⠀⠀⠀⠀⠀⠀⠀⠀⠀⠀⠀⠀⠀⠀⠀⠀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⠀⠀⠀⠀⠀⠀⢀⣸⣿⣿⣿⡀⠀⠀⠀⠀⠀⠀⠀⠀⠀⠀⠀⠀⠀⠀⠀⠀⠀⠀⠀⠀⠀⠀⠀⠀⠀⠀⠀⠀⠀⠀⠀⠀⠀⠀⠀⠀⠀⠀⠀⠀⠀⠀⠀⠀⠀⠀⠀⠀⠀⠀⠀⠀⠀⠀⠀⠀⠀⠀⠀⠀⠀⠀⠀⠀⠀⠀⠀⠀⠀⠀⠀⠀⠀⠀⠀⠀⠀⠀⠀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⠀⠀⠀⠀⣰⣿⣿⣿⣿⣿⣿⣿⣿⣧⠀⠀⢀⠀⠀⠀⠀⠀⠀⠀⠀⠀⠀⠀⠀⠀⠀⠀⠀⠀⢀⣤⡀⠀⠀⠀⠀⠀⠀⠀⠀⠀⠀⠀⠀⠀⠀⠀⠀⠀⠀⠀⠀⠀⠀⠀⠀⠀⠀⠀⠀⠀⠀⠀⠀⠀⠀⠀⠀⠀⠀⠀⠀⠀⠀⠀⠀⠀⠀⠀⠀⠀⠀⠀⠀⠀⠀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⠀⠀⠀⠀⣿⣿⣿⣿⣿⣿⣿⣿⣿⣿⠀⣠⣿⣦⠀⠀⠀⠀⠀⠀⠀⠀⠀⠀⠀⠀⠀⠀⠀⢠⣾⣿⣷⡄⠀⠀⠀⠀⠀⠀⠀⠀⠀⠀⠀⠀⠀⠀⠀⠀⠀⠀⠀⠀⠀⠀⠀⠀⠀⠀⠀⠀⠀⠀⠀⠀⠀⠀⠀⠀⠀⠀⠀⠀⠀⠀⠀⠀⠀⠀⠀⠀⠀⠀⠀⠀⠀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⠀⠀⠀⠀⣿⣿⣿⣿⣿⣿⣿⣿⣿⣿⢰⣿⣿⣿⡇⠀⠀⠀⠀⠀⠀⠀⠀⠀⠀⠀⠀⠀⠀⠸⣿⣿⣿⡇⠀⠀⠀⠀⠀⠀⠀⠀⠀⠀⠀⠀⠀⠀⠀⠀⠀⠀⠀⠀⠀⠀⠀⠀⠀⠀⠀⠀⠀⠀⠀⠀⠀⠀⠀⠀⠀⠀⠀⠀⠀⠀⠀⠀⠀⠀⠀⠀⠀⠀⠀⠀⠀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⠀⠀⠀⠀⣿⣿⣿⣿⣿⣿⣿⣿⣿⣿⢘⣿⣿⣿⣧⣤⣤⣀⣀⣀⣀⣀⣀⣀⣀⣀⣀⠀⠀⠀⣿⣿⣿⠁⠀⠀⠀⠀⠀⠀⠀⠀⠀⠀⠀⠀⠀⠀⠀⠀⠀⠀⠀⠀⠀⠀⠀⠀⠀⠀⠀⠀⠀⠀⠀⠀⠀⠀⠀⠀⠀⠀⠀⠀⠀⠀⠀⠀⠀⠀⠀⠀⠀⠀⠀⠀⠀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⣿⣿⣿⣿⣿⣿⣿⣿⣿⣿⣿⣿⣿⣿⣿⣿⣿⣿⣿⣿⣿⣿⣿⣿⣿⣿⣿⣿⣿⣿⣿⣷⣄⠀⣿⣿⣿⠀⠀⠀⠀⠀⠀⠀⠀⠀⠀⠀⠀⠀⠀⠀⠀⠀⠀⠀⠀⠀⠀⠀⠀⠀⠀⠀⠀⠀⠀⠀⠀⠀⠀⠀⠀⠀⠀⠀⠀⠀⠀⠀⠀⠀⠀⠀⠀⠀⠀⠀⠀⠀⠀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⠀⠀⠀⠀⠀⠀⠀⠀⠀⠀⠀⠀⠀⠀⠀⠀⠀⠀⠀⠀⠀⠀⠀⠀⠀⠀⠀⠀⠀⠀⠀⠀⠀⠀⠀⠀⠀⠀⠀⠀⠀⠀⠀⠀⠀⠀⠀⠀⠀⠀⠀⠀⠀⠀⠀⠀⠀⣴⣿⣿⡆⠀⠀⠀⠀⠀⠀⠀⠀⠀⠀⠀⠀⠀⠀⠀⠀⠀⠀⠀⠀⠀⠀⠀⠀⠀⠀⠀⠀⠀⠀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⠀⠀⠀⠀⠀⠀⠀⠀⠀⠀⠀⠀⠀⠀⠀⠀⠀⠀⠀⠀⠀⠀⠀⠀⠀⠀⠀⠀⠀⠀⠀⠀⠀⠀⠀⠀⠀⠀⠀⠀⠀⠀⠀⠀⠀⠀⠀⠀⠀⠀⠀⠀⠀⠀⡀⢀⣼⣿⣿⣿⣇⠀⠀⠀⠀⠀⠀⠀⠀⠀⠀⠀⠀⠀⠀⠀⠀⠀⠀⠀⠀⠀⠀⠀⠀⠀⠀⠀⠀⠀⠀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⠀⠀⠀⠀⠀⠀⠀⠀⠀⠀⠀⠀⠀⠀⠀⠀⠀⠀⠀⠀⠀⠀⠀⠀⠀⠀⠀⠀⠀⠀⠀⠀⠀⠀⠀⠀⠀⠀⠀⠀⠀⠀⠀⠀⠀⠀⠀⠀⠀⠀⠀⠀⢀⣤⣾⣿⣿⣿⣿⣿⣿⣶⣤⣤⣄⠀⠀⠀⠀⠀⠀⠀⠀⠀⠀⠀⠀⠀⠀⠀⠀⠀⠀⠀⠀⠀⠀⠀⠀⠀⠀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⠀⠀⠀⠀⠀⠀⠀⠀⠀⠀⠀⠀⠀⠀⠀⠀⠀⠀⠀⠀⠀⠀⠀⠀⠀⠀⠀⠀⠀⠀⠀⠀⠀⠀⠀⠀⠀⠀⠀⠀⠀⠀⠀⠀⠀⠀⠀⠀⠀⠀⠀⠀⠈⠀⠀⠘⣿⣿⣿⣿⣿⣿⣿⡉⠁⠀⠀⠀⠀⠀⠀⠀⠀⠀⠀⠀⠀⠀⠀⠀⠀⠀⠀⠀⠀⠀⠀⠀⠀⠀⠀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⠀⠀⠀⠀⠀⠀⠀⠀⠀⠀⠀⠀⠀⠀⠀⠀⠀⠀⠀⠀⠀⠀⠀⠀⠀⠀⠀⠀⠀⠀⠀⠀⠀⠀⠀⠀⠀⠀⠀⠀⠀⠀⠀⠀⠀⠀⠀⠀⠀⠀⠀⠀⠀⠀⠀⠀⣿⣿⣿⣿⣿⣿⡿⠑⠂⠀⠀⠀⠀⠀⠀⠀⠀⠀⠀⠀⠀⠀⠀⠀⠀⠀⠀⠀⠀⠀⠀⠀⠀⠀⠀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⠀⠀⠀⠀⠀⠀⠀⠀⠀⠀⠀⠀⠀⠀⠀⠀⠀⠀⠀⠀⠀⠀⠀⠀⠀⠀⠀⠀⠀⠀⠀⠀⠀⠀⠀⠀⠀⠀⠀⠀⠀⠀⠀⠀⠀⠀⠀⠀⠀⠀⠀⠀⠀⠀⠀⢸⣿⣿⣿⣿⣿⡇⠀⣀⣤⡄⠀⠀⠀⠀⠀⠀⠀⠀⠀⠀⠀⠀⠀⠀⠀⠀⠀⠀⠀⠀⠀⠀⠀⠀⠀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⠀⠀⠀⠀⠀⠀⠀⠀⠀⠀⠀⠀⠀⠀⠀⠀⠀⠀⠀⠀⠀⠀⠀⠀⠀⠀⠀⠀⠀⠀⠀⠀⠀⠀⠀⠀⠀⠀⠀⠀⠀⠀⠀⠀⠀⠀⠀⠀⠀⠀⠀⠀⠀⠀⠀⠀⢿⣿⣿⣿⣿⣷⣿⣿⡿⠁⠀⠀⠀⠀⠀⠀⠀⠀⠀⠀⠀⠀⠀⠀⠀⠀⠀⠀⠀⠀⠀⠀⠀⠀⠀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⠀⠀⠀⠀⠀⠀⠀⠀⠀⠀⠀⠀⠀⠀⠀⠀⠀⠀⠀⠀⠀⠀⠀⠀⠀⠀⠀⠀⠀⠀⠀⠀⠀⠀⠀⠀⠀⠀⠀⠀⠀⠀⠀⠀⠀⠀⠀⠀⠀⠀⠀⠀⠀⠀⠀⠀⠀⣻⣿⣿⣿⣿⣿⣿⣿⣿⣿⣿⣿⣧⣀⠀⠀⠀⠀⠀⠀⠀⠀⠀⠀⠀⠀⠀⠀⠀⠀⠀⠀⠀⠀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⠀⠀⠀⠀⠀⠀⠀⠀⠀⠀⠀⠀⠀⠀⠀⠀⠀⠀⠀⠀⠀⠀⠀⠀⠀⠀⠀⠀⠀⠀⠀⠀⠀⠀⠀⠀⠀⠀⠀⠀⠀⠀⠀⠀⠀⠀⠀⠀⠀⠀⠀⠀⠀⠀⠀⠀⣠⣿⣿⣿⣿⣿⣿⣿⣿⣿⣿⣿⣿⣿⣿⣶⠂⠀⠀⠀⠀⠀⠀⠀⠀⠀⠀⠀⠀⠀⠀⠀⠀⠀⠀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⠀⠀⠀⠀⠀⠀⠀⠀⠀⠀⠀⠀⠀⠀⠀⠀⠀⠀⠀⠀⠀⠀⠀⠀⠀⠀⠀⠀⠀⠀⠀⠀⠀⠀⠀⠀⠀⠀⠀⠀⠀⠀⠀⠀⠀⠀⠀⠀⠀⠀⠀⠀⠀⠀⣴⣿⣿⣿⣿⣿⣿⣿⣿⣿⣿⣿⣿⣿⣿⣿⣿⣿⡉⠀⠀⠀⠀⠀⠀⠀⠀⠀⠀⠀⠀⠀⠀⠀⠀⠀⠀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⠀⠀⠀⠀⠀⠀⠀⠀⠀⠀⠀⠀⠀⠀⠀⠀⠀⠀⠀⠀⠀⠀⠀⠀⠀⠀⠀⠀⠀⠀⠀⠀⠀⠀⠀⠀⠀⠀⠀⠀⠀⠀⠀⠀⠀⠀⠀⠀⠀⠀⠀⠀⠻⡿⣿⣿⣿⣿⣿⣿⣿⣿⣿⣿⣿⣿⣿⣿⣿⣿⣿⣿⡅⠀⠀⠀⠀⠀⠀⠀⠀⠀⠀⠀⠀⠀⠀⠀⠀⠀⠀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⠀⠀⠀⠀⠀⠀⠀⠀⠀⠀⠀⠀⠀⠀⠀⠀⠀⠀⠀⠀⠀⠀⠀⠀⠀⠀⠀⠀⠀⠀⠀⠀⠀⠀⠀⠀⠀⠀⠀⠀⠀⠀⠀⠀⠀⠀⠀⠀⠀⠀⠀⠀⠀⠁⠙⡉⠛⢿⣿⠇⠀⠹⣿⣿⡿⣿⣿⣿⣿⣟⠻⠯⠉⠁⠀⠀⠀⠀⠀⠀⠀⠀⠀⠀⠀⠀⠀⠀⠀⠀⠀</a:t>
            </a:r>
            <a:br/>
            <a:r>
              <a:t>⠀⠀⠀⠀⠀⠀⠀⠀⠀⡀⠀⠀⠀⠀⠀⠀⠀⠀⠀⠀⠀⠀⠀⠀⠀⠀⠀⠀⠀⠀⠀⠀⠀⠀⠀⠀⠀⠀⠀⠀⠀⠀⠀⠀⠀⠀⠀⠀⠀⠀⠀⠀⠀⠀⠀⠀⠀⠸⠿⠀⠀⠀⣿⣿⠇⠀⠉⠿⠀⠑⠈⠀⠀⠀⠀⠀⠀⠀⠀⠀⠀⠀⠀⠀⠀⠀⠀⠀⠀⠀⠀</a:t>
            </a:r>
            <a:br/>
            <a:r>
              <a:t>⠀⠀⠀⠀⠀⠀⠀⠀⠀⣏⠀⠀⠀⠀⠀⠀⠀⠀⠀⠀⠀⠀⠀⠀⠀⠀⠀⠀⠀⠀⠀⠀⠀⠀⠀⠀⠀⠀⠀⠀⠀⠀⠀⠀⠀⠀⠀⠀⠀⠀⠀⠀⠀⠀⠀⠀⠀⠀⠀⠀⠀⠀⠀⠀⠀⠀⠀⠀⠀⠀⠀⠀⠀⠀⠀⠀⠀⠀⠀⠀⠀⠀⠀⠀⠀⠀⠀⠀⠀⠀⠀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⠀⠀⠀⠀⠀⠀⠀⢸⣿⣿⣷⠂⠀⠀⠀⠀⠀⠀⠀⠀⠀⠀⠀⠀⠀⠀⠀⠀⠀⠀⠀⠀⠀⠀⠀⠀⠀⠀⠀⠀⠀⠀⠀⠀⠀⠀⠀⠀⠀⠀⠀⠀⠀⠀⠀⠀⠀⠀⠀⠀⠀⠀⠀⠀⠀⠀⠀⠀⠀⠀⠀⠀⠀⠀⠀⠀⠀⠀⠀⠀⠀⠀⠀⠀⠀⠀⠀⠀⠀⠀⠀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⠀⠀⠀⠀⠀⠀⢀⣸⣿⣿⣿⣀⠀⠀⠀⠀⠀⠀⠀⠀⠀⠀⠀⠀⠀⠀⠀⠀⠀⠀⠀⠀⠀⠀⠀⠀⠀⠀⠀⠀⠀⠀⠀⠀⠀⠀⠀⠀⠀⠀⠀⠀⠀⠀⠀⠀⠀⠀⠀⠀⠀⠀⠀⠀⠀⠀⠀⠀⠀⠀⠀⠀⠀⠀⠀⠀⠀⠀⠀⠀⠀⠀⠀⠀⠀⠀⠀⠀⠀⠀⠀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⠀⠀⠀⠀⣰⣿⣿⣿⣿⣿⣿⣿⣿⣧⠀⠀⢀⠀⠀⠀⠀⠀⠀⠀⠀⠀⠀⠀⠀⠀⠀⠀⠀⠀⠀⣴⡄⠀⠀⠀⠀⠀⠀⠀⠀⠀⠀⠀⠀⠀⠀⠀⠀⠀⠀⠀⠀⠀⠀⠀⠀⠀⠀⠀⠀⠀⠀⠀⠀⠀⠀⠀⠀⠀⠀⠀⠀⠀⠀⠀⠀⠀⠀⠀⠀⠀⠀⠀⠀⠀⠀</a:t>
            </a:r>
            <a:br/>
            <a:r>
              <a:t>⠀⠀⠀⠀⣹⣿⣿⣿⣿⣿⣿⣿⣿⣿⠁⢠⣾⣧⡀⠀⠀⠀⠀⠀⠀⠀⠀⠀⠀⠀⠀⠀⠀⠀⣾⣿⣿⡆⠀⠀⠀⠀⠀⠀⠀⠀⠀⠀⠀⠀⠀⠀⠀⠀⠀⠀⠀⠀⠀⠀⠀⠀⠀⠀⠀⠀⠀⠀⠀⠀⠀⠀⠀⠀⠀⠀⠀⠀⠀⠀⠀⠀⠀⠀⠀⠀⠀⠀⠀⠀⠀</a:t>
            </a:r>
            <a:br/>
            <a:r>
              <a:t>⠀⠀⠀⠀⣾⣿⣿⣿⣿⣿⣿⣿⣿⣿⠀⣿⣿⣿⡇⠀⠀⠀⠀⠀⠀⠀⠀⠀⠀⠀⠀⠀⠀⠀⣿⣿⣿⡇⠀⠀⠀⠀⠀⠀⠀⠀⠀⠀⠀⠀⠀⠀⠀⠀⠀⠀⠀⠀⠀⠀⠀⠀⠀⠀⠀⠀⠀⠀⠀⠀⠀⠀⠀⠀⠀⠀⠀⠀⠀⠀⠀⠀⠀⠀⠀⠀⠀⠀⠀⠀⠀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⠀⠀⠀⠀⣿⣿⣿⣿⣿⣿⣿⣿⣿⣿⠀⣿⣿⣿⣧⣤⣤⣄⣀⣀⣀⣀⣀⣀⣀⣀⣀⠀⠀⠀⣿⣿⣿⡇⠀⠀⠀⠀⠀⠀⠀⠀⠀⠀⠀⠀⠀⠀⠀⠀⠀⠀⠀⠀⠀⠀⠀⠀⠀⠀⠀⠀⠀⠀⠀⠀⠀⠀⠀⠀⠀⠀⠀⠀⠀⠀⠀⠀⠀⠀⠀⠀⠀⠀⠀⠀⠀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⣿⣿⣿⣿⣿⣿⣿⣿⣿⣿⣿⣿⣿⣿⣿⣿⣿⣿⣿⣿⣿⣿⣿⣿⣿⣿⣿⣿⣿⣿⣿⣿⣦⡀⣿⣿⣿⡇⠀⠀⠀⠀⠀⠀⠀⠀⠀⠀⠀⠀⠀⠀⠀⠀⠀⠀⠀⠀⠀⠀⠀⠀⠀⠀⠀⠀⠀⠀⠀⠀⠀⠀⠀⠀⠀⠀⠀⠀⠀⠀⠀⠀⠀⠀⠀⠀⠀⠀⠀⠀⠀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⠀⠀⠀⠀⠀⠀⠀⠀⠀⠀⠀⠀⠀⠀⠀⠀⠀⠀⠀⠀⠀⠀⠀⠀⠀⠀⠀⠀⠀⠀⠀⠀⠀⠀⠀⠀⠀⠀⠀⠀⠀⠀⠀⠀⠀⠀⠀⠀⠀⠀⠀⠀⠀⠀⠀⠀⢀⣴⣿⣿⡆⠀⠀⠀⠀⠀⠀⠀⠀⠀⠀⠀⠀⠀⠀⠀⠀⠀⠀⠀⠀⠀⠀⠀⠀⠀⠀⠀⠀⠀⠀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⠀⠀⠀⠀⠀⠀⠀⠀⠀⠀⠀⠀⠀⠀⠀⠀⠀⠀⠀⠀⠀⠀⠀⠀⠀⠀⠀⠀⠀⠀⠀⠀⠀⠀⠀⠀⠀⠀⠀⠀⠀⠀⠀⠀⠀⠀⠀⠀⠀⠀⠀⠀⠀⠀⡀⣠⣼⣿⣿⣿⣇⠀⠀⠀⠀⠀⠀⠀⠀⠀⠀⠀⠀⠀⠀⠀⠀⠀⠀⠀⠀⠀⠀⠀⠀⠀⠀⠀⠀⠀⠀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⠀⠀⠀⠀⠀⠀⠀⠀⠀⠀⠀⠀⠀⠀⠀⠀⠀⠀⠀⠀⠀⠀⠀⠀⠀⠀⠀⠀⠀⠀⠀⠀⠀⠀⠀⠀⠀⠀⠀⠀⠀⠀⠀⠀⠀⠀⠀⠀⠀⠀⠀⠀⢀⣤⣾⣿⣿⣿⣿⣿⣿⣶⣦⣤⣤⠀⠀⠀⠀⠀⠀⠀⠀⠀⠀⠀⠀⠀⠀⠀⠀⠀⠀⠀⠀⠀⠀⠀⠀⠀⠀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⠀⠀⠀⠀⠀⠀⠀⠀⠀⠀⠀⠀⠀⠀⠀⠀⠀⠀⠀⠀⠀⠀⠀⠀⠀⠀⠀⠀⠀⠀⠀⠀⠀⠀⠀⠀⠀⠀⠀⠀⠀⠀⠀⠀⠀⠀⠀⠀⠀⠀⠀⠀⠀⠀⠀⠘⣿⣿⣿⣿⣿⣿⣿⡍⠁⠀⠀⠀⠀⠀⠀⠀⠀⠀⠀⠀⠀⠀⠀⠀⠀⠀⠀⠀⠀⠀⠀⠀⠀⠀⠀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⠀⠀⠀⠀⠀⠀⠀⠀⠀⠀⠀⠀⠀⠀⠀⠀⠀⠀⠀⠀⠀⠀⠀⠀⠀⠀⠀⠀⠀⠀⠀⠀⠀⠀⠀⠀⠀⠀⠀⠀⠀⠀⠀⠀⠀⠀⠀⠀⠀⠀⠀⠀⠀⠀⠀⢀⣿⣿⣿⣿⣿⣿⠛⠉⠀⠀⠀⠀⠀⠀⠀⠀⠀⠀⠀⠀⠀⠀⠀⠀⠀⠀⠀⠀⠀⠀⠀⠀⠀⠀⠀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⠀⠀⠀⠀⠀⠀⠀⠀⠀⠀⠀⠀⠀⠀⠀⠀⠀⠀⠀⠀⠀⠀⠀⠀⠀⠀⠀⠀⠀⠀⠀⠀⠀⠀⠀⠀⠀⠀⠀⠀⠀⠀⠀⠀⠀⠀⠀⠀⠀⠀⠀⠀⠀⠀⠀⢸⣿⣿⣿⣿⣿⡇⢀⣠⣤⠆⠀⠀⠀⠀⠀⠀⠀⠀⠀⠀⠀⠀⠀⠀⠀⠀⠀⠀⠀⠀⠀⠀⠀⠀⠀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⠀⠀⠀⠀⠀⠀⠀⠀⠀⠀⠀⠀⠀⠀⠀⠀⠀⠀⠀⠀⠀⠀⠀⠀⠀⠀⠀⠀⠀⠀⠀⠀⠀⠀⠀⠀⠀⠀⠀⠀⠀⠀⠀⠀⠀⠀⠀⠀⠀⠀⠀⠀⠀⠀⠀⠀⠿⣿⣿⣿⣿⣶⣿⣿⡟⠀⠀⠀⠀⠀⠀⠀⠀⠀⠀⠀⠀⠀⠀⠀⠀⠀⠀⠀⠀⠀⠀⠀⠀⠀⠀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⠀⠀⠀⠀⠀⠀⠀⠀⠀⠀⠀⠀⠀⠀⠀⠀⠀⠀⠀⠀⠀⠀⠀⠀⠀⠀⠀⠀⠀⠀⠀⠀⠀⠀⠀⠀⠀⠀⠀⠀⠀⠀⠀⠀⠀⠀⠀⠀⠀⠀⠀⠀⠀⠀⠀⠀⠀⣿⣿⣿⣿⣿⣿⣿⣿⣿⣿⣿⣿⣮⣄⠀⠀⠀⠀⠀⠀⠀⠀⠀⠀⠀⠀⠀⠀⠀⠀⠀⠀⠀⠀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⠀⠀⠀⠀⠀⠀⠀⠀⠀⠀⠀⠀⠀⠀⠀⠀⠀⠀⠀⠀⠀⠀⠀⠀⠀⠀⠀⠀⠀⠀⠀⠀⠀⠀⠀⠀⠀⠀⠀⠀⠀⠀⠀⠀⠀⠀⠀⠀⠀⠀⠀⠀⠀⠀⠀⢀⣰⣿⣿⣿⣿⣿⣿⣿⣿⣿⣿⣿⣿⣿⣿⣶⡒⠀⠀⠀⠀⠀⠀⠀⠀⠀⠀⠀⠀⠀⠀⠀⠀⠀⠀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⠀⠀⠀⠀⠀⠀⠀⠀⠀⠀⠀⠀⠀⠀⠀⠀⠀⠀⠀⠀⠀⠀⠀⠀⠀⠀⠀⠀⠀⠀⠀⠀⠀⠀⠀⠀⠀⠀⠀⠀⠀⠀⠀⠀⠀⠀⠀⠀⠀⠀⠀⠀⢀⣀⣰⣿⣿⣿⣿⣿⣿⣿⣿⣿⣿⣿⣿⣿⣿⣿⣿⣿⠉⠀⠀⠀⠀⠀⠀⠀⠀⠀⠀⠀⠀⠀⠀⠀⠀⠀⠀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⠀⠀⠀⠀⠀⠀⠀⠀⠀⠀⠀⠀⠀⠀⠀⠀⠀⠀⠀⠀⠀⠀⠀⠀⠀⠀⠀⠀⠀⠀⠀⠀⠀⠀⠀⠀⠀⠀⠀⠀⠀⠀⠀⠀⠀⠀⠀⠀⠀⠀⠀⠀⠛⡿⣿⣿⣿⣿⣿⣿⣿⣿⣿⣿⣿⣿⣿⣿⣿⣿⣿⣿⡅⠀⠀⠀⠀⠀⠀⠀⠀⠀⠀⠀⠀⠀⠀⠀⠀⠀⠀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⠀⠀⠀⠀⠀⠀⠀⠀⠀⠀⠀⠀⠀⠀⠀⠀⠀⠀⠀⠀⠀⠀⠀⠀⠀⠀⠀⠀⠀⠀⠀⠀⠀⠀⠀⠀⠀⠀⠀⠀⠀⠀⠀⠀⠀⠀⠀⠀⠀⠀⠀⠀⠀⠁⠈⠅⠛⣿⣿⠃⠀⠹⣿⣿⡿⢿⣿⣿⢿⣟⡻⠡⠍⠀⠀⠀⠀⠀⠀⠀⠀⠀⠀⠀⠀⠀⠀⠀⠀⠀⠀</a:t>
            </a:r>
            <a:br/>
            <a:r>
              <a:t>⠀⠀⠀⠀⠀⠀⠀⠀⠀⣀⠀⠀⠀⠀⠀⠀⠀⠀⠀⠀⠀⠀⠀⠀⠀⠀⠀⠀⠀⠀⠀⠀⠀⠀⠀⠀⠀⠀⠀⠀⠀⠀⠀⠀⠀⠀⠀⠀⠀⠀⠀⠀⠀⠀⠀⠀⠀⠘⠟⠀⠀⠀⢿⣿⠃⠀⠉⠟⠀⠑⠈⠀⠀⠀⠀⠀⠀⠀⠀⠀⠀⠀⠀⠀⠀⠀⠀⠀⠀⠀⠀</a:t>
            </a:r>
            <a:br/>
            <a:r>
              <a:t>⠀⠀⠀⠀⠀⠀⠀⠀⢀⣏⠀⠀⠀⠀⠀⠀⠀⠀⠀⠀⠀⠀⠀⠀⠀⠀⠀⠀⠀⠀⠀⠀⠀⠀⠀⠀⠀⠀⠀⠀⠀⠀⠀⠀⠀⠀⠀⠀⠀⠀⠀⠀⠀⠀⠀⠀⠀⠀⠀⠀⠀⠀⠀⠀⠀⠀⠀⠀⠀⠀⠀⠀⠀⠀⠀⠀⠀⠀⠀⠀⠀⠀⠀⠀⠀⠀⠀⠀⠀⠀⠀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⠀⠀⠀⠀⠀⠀⠀⢸⣿⣿⣿⠂⠀⠀⠀⠀⠀⠀⠀⠀⠀⠀⠀⠀⠀⠀⠀⠀⠀⠀⠀⠀⠀⠀⠀⠀⠀⠀⠀⠀⠀⠀⠀⠀⠀⠀⠀⠀⠀⠀⠀⠀⠀⠀⠀⠀⠀⠀⠀⠀⠀⠀⠀⠀⠀⠀⠀⠀⠀⠀⠀⠀⠀⠀⠀⠀⠀⠀⠀⠀⠀⠀⠀⠀⠀⠀⠀⠀⠀⠀⠀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⠀⠀⠀⠀⠀⠀⢀⣸⣿⣿⣿⣀⠀⠀⠀⠀⠀⠀⠀⠀⠀⠀⠀⠀⠀⠀⠀⠀⠀⠀⠀⠀⠀⠀⠀⠀⠀⠀⠀⠀⠀⠀⠀⠀⠀⠀⠀⠀⠀⠀⠀⠀⠀⠀⠀⠀⠀⠀⠀⠀⠀⠀⠀⠀⠀⠀⠀⠀⠀⠀⠀⠀⠀⠀⠀⠀⠀⠀⠀⠀⠀⠀⠀⠀⠀⠀⠀⠀⠀⠀⠀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⠀⠀⠀⠀⣰⣿⣿⣿⣿⣿⣿⣿⣿⣧⠀⠀⢀⡀⠀⠀⠀⠀⠀⠀⠀⠀⠀⠀⠀⠀⠀⠀⠀⠀⠀⣰⣄⠀⠀⠀⠀⠀⠀⠀⠀⠀⠀⠀⠀⠀⠀⠀⠀⠀⠀⠀⠀⠀⠀⠀⠀⠀⠀⠀⠀⠀⠀⠀⠀⠀⠀⠀⠀⠀⠀⠀⠀⠀⠀⠀⠀⠀⠀⠀⠀⠀⠀⠀⠀⠀⠀</a:t>
            </a:r>
            <a:br/>
            <a:r>
              <a:t>⠀⠀⠀⠀⣹⣿⣿⣿⣿⣿⣿⣿⣿⣿⠁⢠⣾⣷⡀⠀⠀⠀⠀⠀⠀⠀⠀⠀⠀⠀⠀⠀⠀⠀⣼⣿⣿⡆⠀⠀⠀⠀⠀⠀⠀⠀⠀⠀⠀⠀⠀⠀⠀⠀⠀⠀⠀⠀⠀⠀⠀⠀⠀⠀⠀⠀⠀⠀⠀⠀⠀⠀⠀⠀⠀⠀⠀⠀⠀⠀⠀⠀⠀⠀⠀⠀⠀⠀⠀⠀⠀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⠀⠀⠀⠀⣿⣿⣿⣿⣿⣿⣿⣿⣿⣿⠀⣿⣿⣿⣷⠀⠀⠀⠀⠀⠀⠀⠀⠀⠀⠀⠀⠀⠀⠀⣿⣿⣿⡇⠀⠀⠀⠀⠀⠀⠀⠀⠀⠀⠀⠀⠀⠀⠀⠀⠀⠀⠀⠀⠀⠀⠀⠀⠀⠀⠀⠀⠀⠀⠀⠀⠀⠀⠀⠀⠀⠀⠀⠀⠀⠀⠀⠀⠀⠀⠀⠀⠀⠀⠀⠀⠀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⠀⠀⠀⠀⣿⣿⣿⣿⣿⣿⣿⣿⣿⣿⠀⣿⣿⣿⣿⣤⣤⣤⣀⣀⣀⣀⣀⣀⣀⣀⣀⡀⠀⠀⣿⣿⣿⡇⠀⠀⠀⠀⠀⠀⠀⠀⠀⠀⠀⠀⠀⠀⠀⠀⠀⠀⠀⠀⠀⠀⠀⠀⠀⠀⠀⠀⠀⠀⠀⠀⠀⠀⠀⠀⠀⠀⠀⠀⠀⠀⠀⠀⠀⠀⠀⠀⠀⠀⠀⠀⠀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⣿⣿⣿⣿⣿⣿⣿⣿⣿⣿⣿⣿⣿⣿⣿⣿⣿⣿⣿⣿⣿⣿⣿⣿⣿⣿⣿⣿⣿⣿⣿⣿⣦⡀⣿⣿⣿⡇⠀⠀⠀⠀⠀⠀⠀⠀⠀⠀⠀⠀⠀⠀⠀⠀⠀⠀⠀⠀⠀⠀⠀⠀⠀⠀⠀⠀⠀⠀⠀⠀⠀⠀⠀⠀⠀⠀⠀⠀⠀⠀⠀⠀⠀⠀⠀⠀⠀⠀⠀⠀⠀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⠀⠀⠀⠀⠀⠀⠀⠀⠀⠀⠀⠀⠀⠀⠀⠀⠀⠀⠀⠀⠀⠀⠀⠀⠀⠀⠀⠀⠀⠀⠀⠀⠀⠀⠀⠀⠀⠀⠀⠀⠀⠀⠀⠀⠀⠀⠀⠀⠀⠀⠀⠀⠀⠀⠀⠀⢀⣾⣿⣿⡆⠀⠀⠀⠀⠀⠀⠀⠀⠀⠀⠀⠀⠀⠀⠀⠀⠀⠀⠀⠀⠀⠀⠀⠀⠀⠀⠀⠀⠀⠀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⠀⠀⠀⠀⠀⠀⠀⠀⠀⠀⠀⠀⠀⠀⠀⠀⠀⠀⠀⠀⠀⠀⠀⠀⠀⠀⠀⠀⠀⠀⠀⠀⠀⠀⠀⠀⠀⠀⠀⠀⠀⠀⠀⠀⠀⠀⠀⠀⠀⠀⠀⠀⠀⠀⣀⣠⣾⣿⣿⣿⡇⠀⠀⠀⠀⠀⠀⠀⠀⠀⠀⠀⠀⠀⠀⠀⠀⠀⠀⠀⠀⠀⠀⠀⠀⠀⠀⠀⠀⠀⠀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⠀⠀⠀⠀⠀⠀⠀⠀⠀⠀⠀⠀⠀⠀⠀⠀⠀⠀⠀⠀⠀⠀⠀⠀⠀⠀⠀⠀⠀⠀⠀⠀⠀⠀⠀⠀⠀⠀⠀⠀⠀⠀⠀⠀⠀⠀⠀⠀⠀⠀⠀⠀⢠⣴⠾⣿⣿⣿⣿⣿⣿⣶⣶⣦⡤⠀⠀⠀⠀⠀⠀⠀⠀⠀⠀⠀⠀⠀⠀⠀⠀⠀⠀⠀⠀⠀⠀⠀⠀⠀⠀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⠀⠀⠀⠀⠀⠀⠀⠀⠀⠀⠀⠀⠀⠀⠀⠀⠀⠀⠀⠀⠀⠀⠀⠀⠀⠀⠀⠀⠀⠀⠀⠀⠀⠀⠀⠀⠀⠀⠀⠀⠀⠀⠀⠀⠀⠀⠀⠀⠀⠀⠀⠀⠀⠀⠀⠘⣿⣿⣿⣿⣿⣿⣿⣏⠀⠀⠀⠀⠀⠀⠀⠀⠀⠀⠀⠀⠀⠀⠀⠀⠀⠀⠀⠀⠀⠀⠀⠀⠀⠀⠀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⠀⠀⠀⠀⠀⠀⠀⠀⠀⠀⠀⠀⠀⠀⠀⠀⠀⠀⠀⠀⠀⠀⠀⠀⠀⠀⠀⠀⠀⠀⠀⠀⠀⠀⠀⠀⠀⠀⠀⠀⠀⠀⠀⠀⠀⠀⠀⠀⠀⠀⠀⠀⠀⠀⠀⢀⣿⣿⣿⣿⣿⡿⠋⠀⠀⠀⠀⠀⠀⠀⠀⠀⠀⠀⠀⠀⠀⠀⠀⠀⠀⠀⠀⠀⠀⠀⠀⠀⠀⠀⠀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⠀⠀⠀⠀⠀⠀⠀⠀⠀⠀⠀⠀⠀⠀⠀⠀⠀⠀⠀⠀⠀⠀⠀⠀⠀⠀⠀⠀⠀⠀⠀⠀⠀⠀⠀⠀⠀⠀⠀⠀⠀⠀⠀⠀⠀⠀⠀⠀⠀⠀⠀⠀⠀⠀⠀⢸⣿⣿⣿⣿⣿⡆⣀⣤⣶⠀⠀⠀⠀⠀⠀⠀⠀⠀⠀⠀⠀⠀⠀⠀⠀⠀⠀⠀⠀⠀⠀⠀⠀⠀⠀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⠀⠀⠀⠀⠀⠀⠀⠀⠀⠀⠀⠀⠀⠀⠀⠀⠀⠀⠀⠀⠀⠀⠀⠀⠀⠀⠀⠀⠀⠀⠀⠀⠀⠀⠀⠀⠀⠀⠀⠀⠀⠀⠀⠀⠀⠀⠀⠀⠀⠀⠀⠀⠀⠀⠀⠀⠿⣿⣿⣿⣿⣾⣿⣿⠋⣀⣀⣀⣀⠀⠀⠀⠀⠀⠀⠀⠀⠀⠀⠀⠀⠀⠀⠀⠀⠀⠀⠀⠀⠀⠀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⠀⠀⠀⠀⠀⠀⠀⠀⠀⠀⠀⠀⠀⠀⠀⠀⠀⠀⠀⠀⠀⠀⠀⠀⠀⠀⠀⠀⠀⠀⠀⠀⠀⠀⠀⠀⠀⠀⠀⠀⠀⠀⠀⠀⠀⠀⠀⠀⠀⠀⠀⠀⠀⠀⠀⠀⠀⣿⣿⣿⣿⣿⣿⣿⣿⣿⣿⣿⣿⣧⡤⠀⠀⠀⠀⠀⠀⠀⠀⠀⠀⠀⠀⠀⠀⠀⠀⠀⠀⠀⠀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⠀⠀⠀⠀⠀⠀⠀⠀⠀⠀⠀⠀⠀⠀⠀⠀⠀⠀⠀⠀⠀⠀⠀⠀⠀⠀⠀⠀⠀⠀⠀⠀⠀⠀⠀⠀⠀⠀⠀⠀⠀⠀⠀⠀⠀⠀⠀⠀⠀⠀⠀⠀⠀⠀⠀⢀⣼⣿⣿⣿⣿⣿⣿⣿⣿⣿⣿⣿⣿⣿⣿⣯⣀⠀⠀⠀⠀⠀⠀⠀⠀⠀⠀⠀⠀⠀⠀⠀⠀⠀⠀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⠀⠀⠀⠀⠀⠀⠀⠀⠀⠀⠀⠀⠀⠀⠀⠀⠀⠀⠀⠀⠀⠀⠀⠀⠀⠀⠀⠀⠀⠀⠀⠀⠀⠀⠀⠀⠀⠀⠀⠀⠀⠀⠀⠀⠀⠀⠀⠀⠀⠀⠀⠀⣀⣀⣰⣛⣿⣿⣿⣿⣿⣿⣿⣿⣿⣿⣿⣿⣿⣿⣿⣧⠀⠀⠀⠀⠀⠀⠀⠀⠀⠀⠀⠀⠀⠀⠀⠀⠀⠀⠀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⠀⠀⠀⠀⠀⠀⠀⠀⠀⠀⠀⠀⠀⠀⠀⠀⠀⠀⠀⠀⠀⠀⠀⠀⠀⠀⠀⠀⠀⠀⠀⠀⠀⠀⠀⠀⠀⠀⠀⠀⠀⠀⠀⠀⠀⠀⠀⠀⠀⠀⠀⠀⢛⠿⣿⡿⣿⣿⣿⡿⢿⣿⣿⣿⣿⣿⣿⣿⣿⣿⣿⢷⣀⡀⠀⠀⠀⠀⠀⠀⠀⠀⠀⠀⠀⠀⠀⠀⠀⠀⠀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⠀⠀⠀⠀⠀⠀⠀⠀⠀⠀⠀⠀⠀⠀⠀⠀⠀⠀⠀⠀⠀⠀⠀⠀⠀⠀⠀⠀⠀⠀⠀⠀⠀⠀⠀⠀⠀⠀⠀⠀⠀⠀⠀⠀⠀⠀⠀⠀⠀⠀⠀⠀⠀⠀⠀⠁⠛⣿⣿⠁⠀⢹⣿⣿⠻⢿⣿⡿⢿⡯⡛⠃⠀⠀⠀⠀⠀⠀⠀⠀⠀⠀⠀⠀⠀⠀⠀⠀⠀⠀⠀</a:t>
            </a:r>
            <a:br/>
            <a:r>
              <a:t>⠀⠀⠀⠀⠀⠀⠀⠀⠀⣀⠀⠀⠀⠀⠀⠀⠀⠀⠀⠀⠀⠀⠀⠀⠀⠀⠀⠀⠀⠀⠀⠀⠀⠀⠀⠀⠀⠀⠀⠀⠀⠀⠀⠀⠀⠀⠀⠀⠀⠀⠀⠀⠀⠀⠀⠀⠀⠙⠏⠀⠀⠀⢿⡿⠀⠀⠀⠃⠀⠀⠀⠀⠀⠀⠀⠀⠀⠀⠀⠀⠀⠀⠀⠀⠀⠀⠀⠀⠀⠀⠀</a:t>
            </a:r>
            <a:br/>
            <a:r>
              <a:t>⠀⠀⠀⠀⠀⠀⠀⠀⢀⣝⠀⠀⠀⠀⠀⠀⠀⠀⠀⠀⠀⠀⠀⠀⠀⠀⠀⠀⠀⠀⠀⠀⠀⠀⠀⠀⠀⠀⠀⠀⠀⠀⠀⠀⠀⠀⠀⠀⠀⠀⠀⠀⠀⠀⠀⠀⠀⠀⠀⠀⠀⠀⠀⠀⠀⠀⠀⠀⠀⠀⠀⠀⠀⠀⠀⠀⠀⠀⠀⠀⠀⠀⠀⠀⠀⠀⠀⠀⠀⠀⠀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⠀⠀⠀⠀⠀⠀⠀⢸⣿⣿⣿⠂⠀⠀⠀⠀⠀⠀⠀⠀⠀⠀⠀⠀⠀⠀⠀⠀⠀⠀⠀⠀⠀⠀⠀⠀⠀⠀⠀⠀⠀⠀⠀⠀⠀⠀⠀⠀⠀⠀⠀⠀⠀⠀⠀⠀⠀⠀⠀⠀⠀⠀⠀⠀⠀⠀⠀⠀⠀⠀⠀⠀⠀⠀⠀⠀⠀⠀⠀⠀⠀⠀⠀⠀⠀⠀⠀⠀⠀⠀⠀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⠀⠀⠀⠀⠀⠀⣀⣸⣿⣿⣿⣀⠀⠀⠀⠀⠀⠀⠀⠀⠀⠀⠀⠀⠀⠀⠀⠀⠀⠀⠀⠀⠀⠀⠀⠀⠀⠀⠀⠀⠀⠀⠀⠀⠀⠀⠀⠀⠀⠀⠀⠀⠀⠀⠀⠀⠀⠀⠀⠀⠀⠀⠀⠀⠀⠀⠀⠀⠀⠀⠀⠀⠀⠀⠀⠀⠀⠀⠀⠀⠀⠀⠀⠀⠀⠀⠀⠀⠀⠀⠀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⠀⠀⠀⠀⣰⣿⣿⣿⣿⣿⣿⣿⣿⣷⡀⠀⠀⡀⠀⠀⠀⠀⠀⠀⠀⠀⠀⠀⠀⠀⠀⠀⠀⠀⠀⣠⣆⠀⠀⠀⠀⠀⠀⠀⠀⠀⠀⠀⠀⠀⠀⠀⠀⠀⠀⠀⠀⠀⠀⠀⠀⠀⠀⠀⠀⠀⠀⠀⠀⠀⠀⠀⠀⠀⠀⠀⠀⠀⠀⠀⠀⠀⠀⠀⠀⠀⠀⠀⠀⠀⠀</a:t>
            </a:r>
            <a:br/>
            <a:r>
              <a:t>⠀⠀⠀⠀⢹⣿⣿⣿⣿⣿⣿⣿⣿⣿⠃⢀⣾⣿⡄⠀⠀⠀⠀⠀⠀⠀⠀⠀⠀⠀⠀⠀⠀⠀⢸⣿⣿⣧⠀⠀⠀⠀⠀⠀⠀⠀⠀⠀⠀⠀⠀⠀⠀⠀⠀⠀⠀⠀⠀⠀⠀⠀⠀⠀⠀⠀⠀⠀⠀⠀⠀⠀⠀⠀⠀⠀⠀⠀⠀⠀⠀⠀⠀⠀⠀⠀⠀⠀⠀⠀⠀</a:t>
            </a:r>
            <a:br/>
            <a:r>
              <a:t>⠀⠀⠀⠀⣸⣿⣿⣿⣿⣿⣿⣿⣿⣿⠀⣾⣿⣿⣿⠀⠀⠀⠀⠀⠀⠀⠀⠀⠀⠀⠀⠀⠀⠀⢸⣿⣿⣿⠀⠀⠀⠀⠀⠀⠀⠀⠀⠀⠀⠀⠀⠀⠀⠀⠀⠀⠀⠀⠀⠀⠀⠀⠀⠀⠀⠀⠀⠀⠀⠀⠀⠀⠀⠀⠀⠀⠀⠀⠀⠀⠀⠀⠀⠀⠀⠀⠀⠀⠀⠀⠀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⠀⠀⠀⠀⣿⣿⣿⣿⣿⣿⣿⣿⣿⣿⠀⣿⣿⣿⣿⣤⣤⣤⣄⣀⣀⣀⣀⣀⣀⣀⣀⡀⠀⠀⢸⣿⣿⣿⠀⠀⠀⠀⠀⠀⠀⠀⠀⠀⠀⠀⠀⠀⠀⠀⠀⠀⠀⠀⠀⠀⠀⠀⠀⠀⠀⠀⠀⠀⠀⠀⠀⠀⠀⠀⠀⠀⠀⠀⠀⠀⠀⠀⠀⠀⠀⠀⠀⠀⠀⠀⠀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⣿⣿⣿⣿⣿⣿⣿⣿⣿⣿⣿⣿⣿⣿⣿⣿⣿⣿⣿⣿⣿⣿⣿⣿⣿⣿⣿⣿⣿⣿⣿⣿⣦⡀⢸⣿⣿⡏⠀⠀⠀⠀⠀⠀⠀⠀⠀⠀⠀⠀⠀⠀⠀⠀⠀⠀⠀⠀⠀⠀⠀⠀⠀⠀⠀⠀⠀⠀⠀⠀⠀⠀⠀⠀⠀⠀⠀⠀⠀⠀⠀⠀⠀⠀⠀⠀⠀⠀⠀⠀⠀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⣿⣿⣿⣿⣿⣿⣿⣿⣿⣿⣿⣿⣿⣿⣿⣿⣿⣿⣿⣿⣿⣿⣷⡀⠀⠀⠀⠀⠀⠀⠀⠀⠀⠀⠀⠀⠀⠀⠀⠀⠀⠀⠀⠀⠀⠀⠀⠀⠀⠀⠀⠀⠀⠀⠀⠀⠀⠀⠀⠀⠀⠀⠀⠀⠀⠀⠀⠀⠀⠀⠀⠀⠀⠀⠀⠀⠀⠀⢠⣿⣿⣿⣿⣿⣿⣿⣿⣿⣿⣿⡇</a:t>
            </a:r>
            <a:br/>
            <a:r>
              <a:t>⣿⣿⣿⣿⣿⣿⣿⣿⣿⣿⣿⣿⣿⣿⣿⣿⣿⣿⣿⣿⣿⣿⣿⣧⠀⠀⠀⠀⠀⠀⠀⠀⠀⠀⠀⠀⠀⠀⠀⠀⠀⠀⠀⠀⠀⠀⠀⠀⠀⠀⠀⠀⠀⠀⠀⠀⠀⠀⠀⠀⠀⠀⠀⠀⠀⠀⠀⠀⠀⠀⠀⠀⠀⢀⣤⣤⣤⣴⣿⣿⣿⣿⣿⣿⣿⣿⣿⣿⣿⣿⡇</a:t>
            </a:r>
            <a:br/>
            <a:r>
              <a:t>⣿⣿⣿⣿⣿⣿⣿⣿⣿⣿⣿⣿⣿⣿⣿⣿⣿⣿⣿⣿⣿⣿⣿⣿⣧⠀⡀⠀⠀⠀⠀⠀⠀⠀⠀⠀⠀⠀⠀⠀⠀⠀⠀⠀⠀⠀⠀⠀⠀⠀⠀⠀⠀⠀⠀⠀⠀⠀⠀⠀⠀⠀⠀⠀⠀⠀⠀⠀⠀⠀⠀⠀⠀⠸⣿⣿⣿⣿⣿⣿⣿⣿⣿⣿⣿⣿⣿⣿⣿⣿⡇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⣿⣿⣿⣿⣿⣿⣿⣿⣿⣿⣿⣿⣿⣿⣿⣿⣿⣿⣿⣿⣿⣿⣿⣿⣿⡍⠁⠀⠀⠀⠀⠀⠀⠀⠀⠀⠀⠀⠀⠀⠀⠀⠀⠀⠀⠀⠀⠀⠀⠀⠀⠀⠀⠀⠀⠀⠀⠀⠀⠀⠀⠀⠀⠀⠀⠀⠀⠀⠀⠀⠀⠀⠀⠀⠀⢻⣿⣿⣿⣿⣿⣿⣿⣿⣿⣿⣿⣿⣿⣿⡇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⣿⣿⣿⣿⣿⣿⣿⣿⣿⣿⣿⣿⣿⣿⣿⣿⣿⣿⣿⣿⣿⣿⣿⣿⣿⡇⠀⠀⠀⠀⠀⠀⣼⣄⠀⠀⠀⠀⠀⠀⠀⠀⠀⠀⠀⠀⠀⠀⠀⠀⠀⠀⠀⠀⠀⠀⠀⠀⠀⠀⠀⠀⠀⠀⠀⠀⠀⠀⠀⠀⠀⠀⠀⠀⢧⠀⢻⣿⣿⣿⣿⣿⣿⣿⣿⣿⣿⣿⣿⣿⡇</a:t>
            </a:r>
            <a:br/>
            <a:r>
              <a:t>⣿⣿⣿⣿⣿⣿⣿⣿⣿⣿⣿⣿⣿⣿⣿⣿⣿⣿⣿⣿⣿⣿⣿⣿⣿⡇⠀⠀⠀⠀⠀⠀⣿⣿⡆⠀⠀⠀⠀⠀⠀⠀⠀⠀⠀⠀⠀⠀⠀⠀⠀⠀⠀⠀⠀⠀⠀⠀⠀⠀⠀⠀⠀⠀⠀⠀⠀⠀⠀⠀⠀⠀⠀⠀⢸⣧⠘⣿⣿⣿⣿⣿⣿⣿⣿⣿⣿⣿⣿⣿⡇</a:t>
            </a:r>
            <a:br/>
            <a:r>
              <a:t>⣿⣿⣿⣿⣿⣿⣿⣿⣿⣿⣿⣿⣿⣿⣿⣿⣿⣿⣿⣿⣿⣿⣿⣿⣿⡇⠀⠀⠀⠀⠀⠀⣿⣿⠃⠀⠀⠀⠀⠀⠀⠀⠀⠀⠀⠀⠀⠀⠀⠀⠀⠀⠀⠀⠀⠀⠀⠀⠀⠀⠀⠀⠀⠀⠀⠀⠀⠀⠀⠀⠀⠀⠀⠀⠀⣿⣷⣿⣿⣿⣿⣿⣿⣿⣿⣿⣿⣿⣿⣿⡇</a:t>
            </a:r>
            <a:br/>
            <a:r>
              <a:t>⣿⣿⣿⣿⣿⣿⣿⣿⣿⣿⣿⣿⣿⣿⣿⣿⣿⣿⣿⣿⣿⣿⣿⣿⣿⠁⠀⠀⠀⠀⠀⢀⣿⡏⠀⠀⠀⠀⠀⠀⠀⠀⠀⠀⠀⠀⠀⠀⠀⠀⠀⠀⠀⠀⠀⠀⠀⠀⠀⠀⠀⠀⠀⠀⠀⠀⠀⠀⠀⠀⠀⠀⠀⠀⠀⢹⣿⣿⣿⣿⣿⣿⣿⣿⣿⣿⣿⣿⣿⣿⡇</a:t>
            </a:r>
            <a:br/>
            <a:r>
              <a:t>⣿⣿⣿⣿⣿⣿⣿⣿⣿⣿⣿⣿⣿⣿⣿⣿⣿⣿⣿⣿⣿⣿⣿⣿⣿⠀⠀⠀⠀⠀⠀⢸⣿⠃⠀⠀⠀⠀⠀⠀⠀⠀⠀⠀⠀⠀⠀⠀⠀⠀⠀⠀⠀⠀⠀⠀⠀⠀⠀⠀⠀⠀⠀⠀⠀⠀⠀⠀⠀⠀⠀⠀⠀⠀⠀⠸⣿⣿⣿⣿⣿⣿⣿⣿⣿⣿⣿⣿⣿⣿⡇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⣿⣿⣿⣿⣿⣿⣿⣿⣿⣿⣿⣿⣿⣿⣿⣿⣿⣿⣿⣿⣿⣿⣿⣿⣯⣤⡄⠀⠀⠀⣀⠈⠃⠀⠀⠀⠀⠀⠀⠀⠀⠀⠀⠀⠀⠀⠀⠀⠀⠀⠀⠀⠀⠀⠀⠀⠀⠀⠀⠀⠀⠀⠀⠀⠀⠀⠀⠀⠀⠀⠀⠀⠀⠀⢠⠀⣿⣿⣿⣿⣿⣿⣿⣿⣿⣿⣿⣿⣿⣿⡇</a:t>
            </a:r>
            <a:br/>
            <a:r>
              <a:t>⣿⣿⣿⣿⣿⣿⣿⣿⣿⣿⣿⣿⣿⣿⣿⣿⣿⣿⣿⣿⣿⣿⣿⣿⣿⣿⡀⠀⠀⠀⣿⠟⠀⠀⠀⠀⠀⠀⠀⠀⠀⠀⠀⠀⠀⠀⠀⠀⠀⠀⠀⠀⠀⠀⠀⠀⠀⠀⠀⠀⠀⠀⠀⠀⠀⠀⠀⠀⠀⠀⠀⠀⠀⠀⢸⣄⢸⣿⣿⣿⣿⣿⣿⣿⣿⣿⣿⣿⣿⣿⡇</a:t>
            </a:r>
            <a:br/>
            <a:r>
              <a:t>⣿⣿⣿⣿⣿⣿⣿⣿⣿⣿⣿⣿⣿⣿⣿⣿⣿⣿⣿⣿⣿⣿⣿⣿⣿⣿⡇⠀⠀⢰⠏⠀⠀⠀⠀⠀⠀⠀⠀⠀⠀⠀⠀⠀⠀⠀⠀⠀⠀⠀⠀⠀⠀⠀⠀⠀⠀⠀⠀⠀⠀⠀⠀⠀⠀⠀⠀⠀⠀⠀⠀⠀⠀⠀⠈⠛⢯⣿⣿⣿⣿⣿⣿⣿⣿⣿⣿⣿⣿⣿⡇</a:t>
            </a:r>
            <a:br/>
            <a:r>
              <a:t>⣿⣿⣿⣿⣿⣿⣿⣿⣿⣿⣿⣿⣿⣿⣿⣿⣿⣿⣿⣿⣿⣿⣿⣿⣿⣿⡇⠀⠀⠈⠀⠀⠀⠀⠀⠀⠀⠀⠀⠀⠀⠀⠀⠀⠀⠀⠀⠀⠀⠀⠀⠀⠀⠀⠀⠀⠀⠀⠀⠀⠀⠀⠀⠀⠀⠀⠀⠀⠀⠀⠀⠀⠀⠀⠀⠀⠀⠉⠻⣿⣿⣿⣿⣿⣿⣿⣿⣿⣿⣿⡇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⣿⣿⣿⣿⣿⣿⣿⣿⣿⣿⣿⣿⣿⣿⣿⣿⣿⣿⣿⣿⣿⣿⣿⣿⣿⣿⡇⠀⠀⠀⠀⠀⠀⠀⠀⠀⠀⠀⠀⠀⠀⠀⠀⠀⠀⠀⠀⠀⠀⠀⠀⠀⠀⠀⠀⠀⠀⠀⠀⠀⠀⠀⠀⠀⠀⠀⠀⠀⠀⠀⠀⠀⠀⠀⠀⠀⠀⠀⠀⠘⢿⣿⣿⣿⣿⣿⣿⣿⣿⣿⡇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⣿⣿⣿⣿⣿⣿⣿⣿⣿⣿⣿⣿⣿⣿⣿⣿⣿⣿⣿⣿⣿⣿⣿⣿⣿⠏⠀⠀⠀⠀⠀⠀⠀⠀⠀⠀⠀⠀⠀⠀⠀⠀⠀⠀⠀⠀⠀⠀⠀⠀⠀⠀⠀⠀⠀⠀⠀⠀⠀⠀⠀⠀⠀⠀⠀⠀⠀⠀⠀⠀⠀⠀⠀⠀⠀⠀⠀⠀⠀⠀⠘⣿⣿⣿⣿⣿⣿⣿⣿⣿⡇</a:t>
            </a:r>
            <a:br/>
            <a:r>
              <a:t>⣿⣿⣿⣿⣿⣿⣿⣿⣿⣿⣿⣿⣿⣿⣿⣿⣿⣿⣿⣿⣿⣿⣿⣿⡏⠀⠀⠀⠀⠀⠀⠀⠀⠀⠀⠀⠀⠀⠀⠀⠀⠀⠀⠀⠀⠀⠀⠀⠀⠀⠀⠀⠀⠀⠀⠀⠀⠀⠀⠀⠀⠀⠀⠀⠀⠀⠀⠀⠀⠀⠀⠀⠀⠀⠀⠀⠀⠀⠀⠀⠀⢻⣿⣿⣿⣿⣿⣿⣿⣿⡇</a:t>
            </a:r>
            <a:br/>
            <a:r>
              <a:t>⣿⣿⣿⣿⣿⣿⣿⣿⣿⣿⣿⣿⣿⣿⣿⣿⣿⣿⣿⣿⣿⣿⣿⣿⠀⠀⠀⠀⠀⠀⠀⠀⠀⠀⠀⠀⠀⠀⠀⠀⠀⠀⠀⠀⠀⠀⠀⠀⠀⠀⠀⠀⠀⠀⠀⠀⠀⠀⠀⠀⠀⠀⠀⠀⠀⠀⠀⠀⠀⠀⠀⠀⠀⠀⠀⠀⠀⠀⠀⠀⠀⢸⣿⣿⣿⣿⣿⣿⣿⣿⡇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⣿⣿⣿⣿⣿⣿⣿⣿⣿⣿⣿⣿⣿⣿⣿⣿⣿⣿⣿⣿⣿⣿⣿⠋⠀⠀⠀⠀⠀⠀⠀⠀⠀⠀⠀⠀⠀⠀⠀⠀⠀⠀⠀⠀⠀⠀⠀⠀⠀⠀⠀⠀⠀⠀⠀⠀⠀⠀⠀⠀⠀⠀⠀⠀⠀⠀⠀⠀⠀⠀⠀⠀⠀⠀⠀⠀⠀⠀⠀⠀⠀⠀⣿⣿⣿⣿⣿⣿⣿⣿⡇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⣿⣿⣿⣿⣿⣿⣿⣿⣿⣿⣿⣿⣿⣿⣿⣿⣿⣿⣿⣿⣿⡿⠋⠀⠀⠀⠀⠀⠀⠀⠀⠀⠀⠀⠀⠀⠀⠀⠀⠀⠀⠀⠀⠀⠀⠀⠀⠀⠀⠀⠀⠀⠀⠀⠀⠀⠀⠀⠀⠀⠀⠀⠀⠀⠀⠀⠀⠀⠀⠀⠀⠀⠀⠀⠀⠀⠀⠀⠀⠀⠀⠀⢿⣿⣿⣿⣿⣿⣿⣿⡇</a:t>
            </a:r>
            <a:br/>
            <a:r>
              <a:t>⣿⣿⣿⣿⣿⣿⣿⣿⣿⣿⣿⣿⣿⣿⣿⣿⣿⣿⣿⣿⡟⠁⠀⠀⠀⠀⠀⠀⠀⠀⠀⠀⠀⠀⠀⠀⠀⠀⠀⠀⠀⠀⠀⠀⠀⠀⠀⠀⠀⠀⠀⠀⠀⠀⠀⠀⠀⠀⠀⠀⠀⠀⠀⠀⠀⠀⠀⠀⠀⠀⠀⠀⠀⠀⠀⠀⠀⠀⠀⠀⠀⠀⠸⣿⣿⣿⣿⣿⣿⣿⡇</a:t>
            </a:r>
            <a:br/>
            <a:r>
              <a:t>⣿⣿⣿⣿⣿⣿⣿⣿⣿⣿⣿⣿⣿⣿⣿⣿⣿⣿⣿⠟⠁⠀⠀⠀⠀⠀⠀⠀⠀⠀⠀⠀⠀⠀⠀⠀⠀⠀⠀⠀⠀⠀⠀⠀⠀⠀⠀⠀⠀⠀⠀⠀⠀⠀⠀⠀⠀⠀⠀⠀⠀⠀⠀⠀⠀⠀⠀⠀⠀⠀⠀⠀⠀⠀⠀⠀⠀⠀⠀⠀⠀⠀⠀⢿⣿⣿⣿⣿⣿⣿⡇</a:t>
            </a:r>
            <a:br/>
            <a:r>
              <a:t>⣿⣿⣿⣿⣿⣿⣿⣿⣿⣿⣿⣿⣿⣿⣿⣿⣿⣿⠏⠀⠀⠀⠀⠀⠀⠀⠀⠀⠀⠀⠀⠀⠀⠀⠀⠀⠀⠀⠀⠀⠀⠀⠀⠀⠀⠀⠀⠀⠀⠀⠀⠀⠀⠀⠀⠀⠀⠀⠀⠀⠀⠀⠀⠀⠀⠀⠀⠀⠀⠀⠀⠀⠀⠀⠀⠀⠀⠀⠀⠀⠀⠀⠀⠘⣿⣿⣿⣿⣿⣿⡇</a:t>
            </a:r>
            <a:br/>
            <a:r>
              <a:t>⣿⣿⣿⣿⣿⣿⣿⣿⣿⣿⣿⣿⣿⣿⣿⣿⡿⠃⠀⠀⠀⠀⠀⠀⠀⠀⠀⠀⠀⠀⠀⠀⠀⠀⠀⠀⠀⠀⠀⠀⠀⠀⠀⠀⠀⠀⠀⠀⠀⠀⠀⠀⠀⠀⠀⠀⠀⠀⠀⠀⠀⠀⠀⠀⠀⠀⠀⠀⠀⠀⠀⠀⠀⠀⠀⠀⠀⠀⠀⠀⠀⠀⠀⠀⠹⠛⠛⠛⠛⠛⠃</a:t>
            </a:r>
            <a:br/>
            <a:r>
              <a:t>⣿⣿⣿⣿⣿⣿⣿⣿⣿⣿⣿⣿⣿⣿⣿⣿⠃⠀⠀⠀⠀⠀⠀⠀⠀⠀⠀⠀⠀⠀⠀⠀⠀⠀⠀⠀⠀⠀⠀⠀⠀⠀⠀⠀⠀⠀⠀⠀⠀⠀⠀⠀⠀⠀⠀⠀⠀⠀⠀⠀⠀⠀⠀⠀⠀⠀⠀⠀⠀⠀⠀⠀⠀⠀⠀⠀⠀⠀⠀⠀⠀⠀⠀⠀⠀⠀⠀⠀⠀⠀⠀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⣿⣿⣿⣿⣿⣿⣿⣿⣿⣿⣿⣿⣿⣿⠋⠀⠀⠀⠀⠀⠀⠀⠀⠀⠀⠀⠀⠀⠀⠀⠀⠀⠀⠀⠀⠀⠀⠀⠀⠀⠀⠀⠀⠀⠀⠀⠀⠀⠀⠀⠀⠀⠀⠀⠀⠀⠀⠀⠀⠀⠀⠀⠀⠀⠀⠀⠀⠀⠀⠀⠀⠀⠀⠀⠀⠀⠀⠀⠀⠀⠀⠀⠀⠀⠀⠀⠀⠀⠀⠀⠀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⣿⣿⣿⣿⣿⣿⣿⣿⣿⣿⣿⣿⣿⠟⠁⠀⠀⠀⠀⠀⠀⠀⠀⠀⠀⠀⠀⠀⠀⠀⠀⠀⠀⠀⠀⠀⠀⠀⠀⠀⠀⠀⠀⠀⠀⠀⠀⠀⠀⠀⠀⠀⠀⠀⠀⠀⠀⠀⠀⠀⠀⠀⠀⠀⠀⠀⠀⠀⠀⠀⠀⠀⠀⠀⠀⠀⠀⠀⠀⠀⠀⠀⠀⠀⠀⠀⠀⠀⠀⠀⡆</a:t>
            </a:r>
            <a:br/>
            <a:r>
              <a:t>⣿⣿⣿⣿⣿⣿⣿⣿⣿⣿⣿⣿⡏⠀⠀⠀⠀⠀⠀⠀⠀⠀⠀⠀⠀⠀⠀⠀⠀⠀⠀⠀⠀⠀⠀⠀⠀⠀⠀⠀⠀⠀⠀⠀⠀⠀⠀⠀⠀⠀⠀⠀⠀⠀⠀⠀⠀⠀⠀⠀⠀⠀⠀⠀⠀⠀⠀⠀⠀⠀⠀⠀⠀⠀⠀⠀⠀⠀⠀⠀⠀⠀⠀⠀⠀⠀⠀⠀⠀⠐⡇</a:t>
            </a:r>
            <a:br/>
            <a:r>
              <a:t>⣿⣿⣿⣿⣿⣿⣿⣿⣿⣿⣿⣿⠀⠀⠀⠀⠀⠀⠀⠀⠀⠀⠀⠀⠀⠀⠀⠀⠀⠀⠀⠀⠀⠀⠀⠀⠀⠀⠀⠀⠀⠀⠀⠀⠀⠀⠀⠀⠀⠀⠀⠀⠀⠀⠀⠀⠀⠀⠀⠀⠀⠀⠀⠀⠀⠀⠀⠀⠀⠀⠀⠀⠀⠀⠀⠀⠀⠀⠀⠀⠀⠀⠀⠀⠀⠀⠀⠀⠀⠀⠃</a:t>
            </a:r>
            <a:br/>
            <a:r>
              <a:t>⣿⣿⣿⣿⣿⣿⣿⣿⣿⣿⣿⠁⠀⠀⠀⠀⠀⠀⠀⠀⠀⠀⠀⠀⠀⠀⠀⠀⠀⠀⠀⠀⠀⠀⠀⠀⠀⠀⠀⠀⠀⠀⠀⠀⠀⠀⠀⠀⠀⠀⠀⠀⠀⠀⠀⠀⠀⠀⠀⠀⠀⠀⠀⠀⠀⠀⠀⠀⠀⠀⠀⠀⠀⠀⠀⠀⠀⠀⠀⠀⠀⠀⠀⠀⠀⠀⠀⠀⠀⠀⠀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⠀⠀⠀⠀⠀⠀⠀⠀⠀⠀⠀⠀⠀⠀⠀⠀⠀⠀⠀⠀⠀⠀⠀⠀⠀⠀⠀⠀⠀⠀⠀⠀⠀⠀⠀⠀⠀⠀⠀⠀⠀⠀⠀⠀⠀⠀⠀⠀⠀⠀⠀⠀⠀⠀⠀⠀⢀⣾⣿⣿⡄⠀⠀⠀⠀⠀⠀⠀⠀⠀⠀⠀⠀⠀⠀⠀⠀⠀⠀⠀⠀⠀⠀⠀⠀⠀⠀⠀⠀⠀⠀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⠀⠀⠀⠀⠀⠀⠀⠀⠀⠀⠀⠀⠀⠀⠀⠀⠀⠀⠀⠀⠀⠀⠀⠀⠀⠀⠀⠀⠀⠀⠀⠀⠀⠀⠀⠀⠀⠀⠀⠀⠀⠀⠀⠀⠀⠀⠀⠀⠀⠀⠀⠀⠀⠀⣀⣰⣿⣿⣿⣿⡇⠀⠀⠀⠀⠀⠀⠀⠀⠀⠀⠀⠀⠀⠀⠀⠀⠀⠀⠀⠀⠀⠀⠀⠀⠀⠀⠀⠀⠀⠀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⠀⠀⠀⠀⠀⠀⠀⠀⠀⠀⠀⠀⠀⠀⠀⠀⠀⠀⠀⠀⠀⠀⠀⠀⠀⠀⠀⠀⠀⠀⠀⠀⠀⠀⠀⠀⠀⠀⠀⠀⠀⠀⠀⠀⠀⠀⠀⠀⠀⠀⠀⠀⢠⣶⠾⣿⣿⣿⣿⣿⣿⣶⣶⣦⡤⠀⠀⠀⠀⠀⠀⠀⠀⠀⠀⠀⠀⠀⠀⠀⠀⠀⠀⠀⠀⠀⠀⠀⠀⠀⠀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⠀⠀⠀⠀⠀⠀⠀⠀⠀⠀⠀⠀⠀⠀⠀⠀⠀⠀⠀⠀⠀⠀⠀⠀⠀⠀⠀⠀⠀⠀⠀⠀⠀⠀⠀⠀⠀⠀⠀⠀⠀⠀⠀⠀⠀⠀⠀⠀⠀⠀⠀⠀⠀⠀⠀⠹⣿⣿⣿⣿⣿⣿⣿⡏⠀⠀⠀⠀⠀⠀⠀⠀⠀⠀⠀⠀⠀⠀⠀⠀⠀⠀⠀⠀⠀⠀⠀⠀⠀⠀⠀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⠀⠀⠀⠀⠀⠀⠀⠀⠀⠀⠀⠀⠀⠀⠀⠀⠀⠀⠀⠀⠀⠀⠀⠀⠀⠀⠀⠀⠀⠀⠀⠀⠀⠀⠀⠀⠀⠀⠀⠀⠀⠀⠀⠀⠀⠀⠀⠀⠀⠀⠀⠀⠀⠀⠀⢀⣿⣿⣿⣿⣿⡿⠋⠀⠀⠀⠀⠀⠀⠀⠀⠀⠀⠀⠀⠀⠀⠀⠀⠀⠀⠀⠀⠀⠀⠀⠀⠀⠀⠀⠀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⠀⠀⠀⠀⠀⠀⠀⠀⠀⠀⠀⠀⠀⠀⠀⠀⠀⠀⠀⠀⠀⠀⠀⠀⠀⠀⠀⠀⠀⠀⠀⠀⠀⠀⠀⠀⠀⠀⠀⠀⠀⠀⠀⠀⠀⠀⠀⠀⠀⠀⠀⠀⠀⠀⠀⢺⣿⣿⣿⣿⣿⡄⣀⣤⣶⠀⠀⠀⠀⠀⠀⠀⠀⠀⠀⠀⠀⠀⠀⠀⠀⠀⠀⠀⠀⠀⠀⠀⠀⠀⠀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⠀⠀⠀⠀⠀⠀⠀⠀⠀⠀⠀⠀⠀⠀⠀⠀⠀⠀⠀⠀⠀⠀⠀⠀⠀⠀⠀⠀⠀⠀⠀⠀⠀⠀⠀⠀⠀⠀⠀⠀⠀⠀⠀⠀⠀⠀⠀⠀⠀⠀⠀⠀⠀⠀⠀⠘⢿⣿⣿⣿⣿⣿⣿⣿⣃⣀⣀⣀⡀⣀⠀⠀⠀⠀⠀⠀⠀⠀⠀⠀⠀⠀⠀⠀⠀⠀⠀⠀⠀⠀⠀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⠀⠀⠀⠀⠀⠀⠀⠀⠀⠀⠀⠀⠀⠀⠀⠀⠀⠀⠀⠀⠀⠀⠀⠀⠀⠀⠀⠀⠀⠀⠀⠀⠀⠀⠀⠀⠀⠀⠀⠀⠀⠀⠀⠀⠀⠀⠀⠀⠀⠀⠀⠀⠀⠀⠀⠀⢀⣿⣿⣿⣿⣿⣿⣿⣿⣿⣿⣿⣿⣦⡤⠀⠀⠀⠀⠀⠀⠀⠀⠀⠀⠀⠀⠀⠀⠀⠀⠀⠀⠀⠀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⠀⠀⠀⠀⠀⠀⠀⠀⠀⠀⠀⠀⠀⠀⠀⠀⠀⠀⠀⠀⠀⠀⠀⠀⠀⠀⠀⠀⠀⠀⠀⠀⠀⠀⠀⠀⠀⠀⠀⠀⠀⠀⠀⠀⠀⠀⠀⠀⠀⠀⠀⠀⠀⠀⠀⣠⣼⣿⣿⣿⣿⣿⣿⣿⣿⣿⣿⣿⣿⣿⣿⣯⣁⠀⠀⠀⠀⠀⠀⠀⠀⠀⠀⠀⠀⠀⠀⠀⠀⠀⠀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⠀⠀⠀⠀⠀⠀⠀⠀⠀⠀⠀⠀⠀⠀⠀⠀⠀⠀⠀⠀⠀⠀⠀⠀⠀⠀⠀⠀⠀⠀⠀⠀⠀⠀⠀⠀⠀⠀⠀⠀⠀⠀⠀⠀⠀⠀⠀⠀⠀⠀⠀⠀⣀⣀⣰⣫⣿⣿⣿⣿⣿⣿⣿⣿⣿⣿⣿⣿⣿⣿⣿⣷⠀⠀⠀⠀⠀⠀⠀⠀⠀⠀⠀⠀⠀⠀⠀⠀⠀⠀⠀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⠀⠀⠀⠀⠀⠀⠀⠀⠀⠀⠀⠀⠀⠀⠀⠀⠀⠀⠀⠀⠀⠀⠀⠀⠀⠀⠀⠀⠀⠀⠀⠀⠀⠀⠀⠀⠀⠀⠀⠀⠀⠀⠀⠀⠀⠀⠀⠀⠀⠀⠀⠀⢛⠿⣿⣿⣿⣿⣿⡿⢿⣿⣿⣿⣿⣿⣿⣿⣿⣿⣿⠷⡀⡀⠀⠀⠀⠀⠀⠀⠀⠀⠀⠀⠀⠀⠀⠀⠀⠀⠀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⠀⠀⠀⠀⠀⠀⠀⠀⠀⠀⠀⠀⠀⠀⠀⠀⠀⠀⠀⠀⠀⠀⠀⠀⠀⠀⠀⠀⠀⠀⠀⠀⠀⠀⠀⠀⠀⠀⠀⠀⠀⠀⠀⠀⠀⠀⠀⠀⠀⠀⠀⠀⠀⠀⠀⠁⠛⣿⣿⠁⠀⢹⣿⣿⠻⠿⣿⡿⠿⡯⠟⠒⠂⠀⠀⠀⠀⠀⠀⠀⠀⠀⠀⠀⠀⠀⠀⠀⠀⠀⠀</a:t>
            </a:r>
            <a:br/>
            <a:r>
              <a:t>⠀⠀⠀⠀⠀⠀⠀⠀⠀⣠⠀⠀⠀⠀⠀⠀⠀⠀⠀⠀⠀⠀⠀⠀⠀⠀⠀⠀⠀⠀⠀⠀⠀⠀⠀⠀⠀⠀⠀⠀⠀⠀⠀⠀⠀⠀⠀⠀⠀⠀⠀⠀⠀⠀⠀⠀⠀⠙⠃⠀⠀⠈⢿⡿⠀⠀⠀⠇⠀⠀⠀⠀⠀⠀⠀⠀⠀⠀⠀⠀⠀⠀⠀⠀⠀⠀⠀⠀⠀⠀⠀</a:t>
            </a:r>
            <a:br/>
            <a:r>
              <a:t>⠀⠀⠀⠀⠀⠀⠀⠀⢀⣽⠀⠀⠀⠀⠀⠀⠀⠀⠀⠀⠀⠀⠀⠀⠀⠀⠀⠀⠀⠀⠀⠀⠀⠀⠀⠀⠀⠀⠀⠀⠀⠀⠀⠀⠀⠀⠀⠀⠀⠀⠀⠀⠀⠀⠀⠀⠀⠀⠀⠀⠀⠀⠀⠀⠀⠀⠀⠀⠀⠀⠀⠀⠀⠀⠀⠀⠀⠀⠀⠀⠀⠀⠀⠀⠀⠀⠀⠀⠀⠀⠀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⠀⠀⠀⠀⠀⠀⠀⢘⣿⣿⣿⠃⠀⠀⠀⠀⠀⠀⠀⠀⠀⠀⠀⠀⠀⠀⠀⠀⠀⠀⠀⠀⠀⠀⠀⠀⠀⠀⠀⠀⠀⠀⠀⠀⠀⠀⠀⠀⠀⠀⠀⠀⠀⠀⠀⠀⠀⠀⠀⠀⠀⠀⠀⠀⠀⠀⠀⠀⠀⠀⠀⠀⠀⠀⠀⠀⠀⠀⠀⠀⠀⠀⠀⠀⠀⠀⠀⠀⠀⠀⠀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⠀⠀⠀⠀⠀⢀⣀⣸⣿⣿⣿⣀⠀⠀⠀⠀⠀⠀⠀⠀⠀⠀⠀⠀⠀⠀⠀⠀⠀⠀⠀⠀⠀⠀⠀⠀⠀⠀⠀⠀⠀⠀⠀⠀⠀⠀⠀⠀⠀⠀⠀⠀⠀⠀⠀⠀⠀⠀⠀⠀⠀⠀⠀⠀⠀⠀⠀⠀⠀⠀⠀⠀⠀⠀⠀⠀⠀⠀⠀⠀⠀⠀⠀⠀⠀⠀⠀⠀⠀⠀⠀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⠀⠀⠀⠀⣰⣿⣿⣿⣿⣿⣿⣿⣿⣷⡀⠀⠀⡀⠀⠀⠀⠀⠀⠀⠀⠀⠀⠀⠀⠀⠀⠀⠀⠀⠀⣠⣦⠀⠀⠀⠀⠀⠀⠀⠀⠀⠀⠀⠀⠀⠀⠀⠀⠀⠀⠀⠀⠀⠀⠀⠀⠀⠀⠀⠀⠀⠀⠀⠀⠀⠀⠀⠀⠀⠀⠀⠀⠀⠀⠀⠀⠀⠀⠀⠀⠀⠀⠀⠀⠀⠀</a:t>
            </a:r>
            <a:br/>
            <a:r>
              <a:t>⠀⠀⠀⠀⢹⣿⣿⣿⣿⣿⣿⣿⣿⣿⠃⢀⣾⣿⡄⠀⠀⠀⠀⠀⠀⠀⠀⠀⠀⠀⠀⠀⠀⠀⢰⣿⣿⣷⠀⠀⠀⠀⠀⠀⠀⠀⠀⠀⠀⠀⠀⠀⠀⠀⠀⠀⠀⠀⠀⠀⠀⠀⠀⠀⠀⠀⠀⠀⠀⠀⠀⠀⠀⠀⠀⠀⠀⠀⠀⠀⠀⠀⠀⠀⠀⠀⠀⠀⠀⠀⠀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⠀⠀⠀⠀⢸⣿⣿⣿⣿⣿⣿⣿⣿⣿⠀⣾⣿⣿⣿⠀⠀⠀⠀⠀⠀⠀⠀⠀⠀⠀⠀⠀⠀⠀⢸⣿⣿⣿⠀⠀⠀⠀⠀⠀⠀⠀⠀⠀⠀⠀⠀⠀⠀⠀⠀⠀⠀⠀⠀⠀⠀⠀⠀⠀⠀⠀⠀⠀⠀⠀⠀⠀⠀⠀⠀⠀⠀⠀⠀⠀⠀⠀⠀⠀⠀⠀⠀⠀⠀⠀⠀</a:t>
            </a:r>
            <a:br/>
            <a:r>
              <a:t>⠀⠀⠀⠀⣿⣿⣿⣿⣿⣿⣿⣿⣿⣿⠀⣻⣿⣿⣿⣤⣤⣤⣤⣀⣀⣀⣀⣀⣀⣀⣀⡀⠀⠀⢸⣿⣿⣿⠀⠀⠀⠀⠀⠀⠀⠀⠀⠀⠀⠀⠀⠀⠀⠀⠀⠀⠀⠀⠀⠀⠀⠀⠀⠀⠀⠀⠀⠀⠀⠀⠀⠀⠀⠀⠀⠀⠀⠀⠀⠀⠀⠀⠀⠀⠀⠀⠀⠀⠀⠀⠀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⣿⣿⣿⣿⣿⣿⣿⣿⣿⣿⣿⣿⣿⣿⣿⣿⣿⣿⣿⣿⣿⣿⣿⣿⣿⣿⣿⣿⣿⣿⣿⣿⣶⣄⢸⣿⣿⣿⠀⠀⠀⠀⠀⠀⠀⠀⠀⠀⠀⠀⠀⠀⠀⠀⠀⠀⠀⠀⠀⠀⠀⠀⠀⠀⠀⠀⠀⠀⠀⠀⠀⠀⠀⠀⠀⠀⠀⠀⠀⠀⠀⠀⠀⠀⠀⠀⠀⠀⠀⠀⠀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⠀⠀⠀⠀⠀⠀⠀⠀⠀⠀⠀⠀⠀⠀⠀⠀⠀⠀⠀⠀⠀⠀⠀⠀⠀⠀⠀⠀⠀⠀⠀⠀⠀⠀⠀⠀⠀⠀⠀⠀⠀⠀⠀⠀⠀⠀⠀⠀⠀⠀⠀⠀⠀⠀⠀⠀⢠⣾⣿⣿⠄⠀⠀⠀⠀⠀⠀⠀⠀⠀⠀⠀⠀⠀⠀⠀⠀⠀⠀⠀⠀⠀⠀⠀⠀⠀⠀⠀⠀⠀⠀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⠀⠀⠀⠀⠀⠀⠀⠀⠀⠀⠀⠀⠀⠀⠀⠀⠀⠀⠀⠀⠀⠀⠀⠀⠀⠀⠀⠀⠀⠀⠀⠀⠀⠀⠀⠀⠀⠀⠀⠀⠀⠀⠀⠀⠀⠀⠀⠀⠀⠀⠀⠀⠀⠀⣀⣤⣿⣿⣿⣿⡆⠀⠀⠀⠀⠀⠀⠀⠀⠀⠀⠀⠀⠀⠀⠀⠀⠀⠀⠀⠀⠀⠀⠀⠀⠀⠀⠀⠀⠀⠀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⠀⠀⠀⠀⠀⠀⠀⠀⠀⠀⠀⠀⠀⠀⠀⠀⠀⠀⠀⠀⠀⠀⠀⠀⠀⠀⠀⠀⠀⠀⠀⠀⠀⠀⠀⠀⠀⠀⠀⠀⠀⠀⠀⠀⠀⠀⠀⠀⠀⠀⠀⠀⢤⣶⠾⣿⣿⣿⣿⣿⣿⣶⣶⣤⡤⠀⠀⠀⠀⠀⠀⠀⠀⠀⠀⠀⠀⠀⠀⠀⠀⠀⠀⠀⠀⠀⠀⠀⠀⠀⠀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⠀⠀⠀⠀⠀⠀⠀⠀⠀⠀⠀⠀⠀⠀⠀⠀⠀⠀⠀⠀⠀⠀⠀⠀⠀⠀⠀⠀⠀⠀⠀⠀⠀⠀⠀⠀⠀⠀⠀⠀⠀⠀⠀⠀⠀⠀⠀⠀⠀⠀⠀⠀⠀⠀⠀⢹⣿⣿⣿⣿⣿⣿⣿⡯⠀⠀⠀⠀⠀⠀⠀⠀⠀⠀⠀⠀⠀⠀⠀⠀⠀⠀⠀⠀⠀⠀⠀⠀⠀⠀⠀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⠀⠀⠀⠀⠀⠀⠀⠀⠀⠀⠀⠀⠀⠀⠀⠀⠀⠀⠀⠀⠀⠀⠀⠀⠀⠀⠀⠀⠀⠀⠀⠀⠀⠀⠀⠀⠀⠀⠀⠀⠀⠀⠀⠀⠀⠀⠀⠀⠀⠀⠀⠀⠀⠀⠀⢨⣿⣿⣿⣿⣿⠿⠁⠀⠀⠀⠀⠀⠀⠀⠀⠀⠀⠀⠀⠀⠀⠀⠀⠀⠀⠀⠀⠀⠀⠀⠀⠀⠀⠀⠀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⠀⠀⠀⠀⠀⠀⠀⠀⠀⠀⠀⠀⠀⠀⠀⠀⠀⠀⠀⠀⠀⠀⠀⠀⠀⠀⠀⠀⠀⠀⠀⠀⠀⠀⠀⠀⠀⠀⠀⠀⠀⠀⠀⠀⠀⠀⠀⠀⠀⠀⠀⠀⠀⠀⠀⢻⣿⣿⣿⣿⣿⠀⣀⣤⣶⠀⠀⠀⠀⠀⠀⠀⠀⠀⠀⠀⠀⠀⠀⠀⠀⠀⠀⠀⠀⠀⠀⠀⠀⠀⠀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⠀⠀⠀⠀⠀⠀⠀⠀⠀⠀⠀⠀⠀⠀⠀⠀⠀⠀⠀⠀⠀⠀⠀⠀⠀⠀⠀⠀⠀⠀⠀⠀⠀⠀⠀⠀⠀⠀⠀⠀⠀⠀⠀⠀⠀⠀⠀⠀⠀⠀⠀⠀⠀⠀⠀⠘⢿⣿⣿⣿⣿⣿⣿⣿⣃⣀⣀⣀⣀⡀⠀⠀⠀⠀⠀⠀⠀⠀⠀⠀⠀⠀⠀⠀⠀⠀⠀⠀⠀⠀⠀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⠀⠀⠀⠀⠀⠀⠀⠀⠀⠀⠀⠀⠀⠀⠀⠀⠀⠀⠀⠀⠀⠀⠀⠀⠀⠀⠀⠀⠀⠀⠀⠀⠀⠀⠀⠀⠀⠀⠀⠀⠀⠀⠀⠀⠀⠀⠀⠀⠀⠀⠀⠀⠀⠀⠀⠀⢈⣿⣿⣿⣿⣿⣿⣿⣿⣿⣿⣿⣿⣦⡄⠀⠀⠀⠀⠀⠀⠀⠀⠀⠀⠀⠀⠀⠀⠀⠀⠀⠀⠀⠀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⠀⠀⠀⠀⠀⠀⠀⠀⠀⠀⠀⠀⠀⠀⠀⠀⠀⠀⠀⠀⠀⠀⠀⠀⠀⠀⠀⠀⠀⠀⠀⠀⠀⠀⠀⠀⠀⠀⠀⠀⠀⠀⠀⠀⠀⠀⠀⠀⠀⠀⠀⠀⠀⠀⢀⣤⣾⣿⣿⣿⣿⣿⣿⣿⣿⣿⣿⣿⣿⣿⣿⣭⡁⠀⠀⠀⠀⠀⠀⠀⠀⠀⠀⠀⠀⠀⠀⠀⠀⠀⠀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⠀⠀⠀⠀⠀⠀⠀⠀⠀⠀⠀⠀⠀⠀⠀⠀⠀⠀⠀⠀⠀⠀⠀⠀⠀⠀⠀⠀⠀⠀⠀⠀⠀⠀⠀⠀⠀⠀⠀⠀⠀⠀⠀⠀⠀⠀⠀⠀⠀⠀⠀⠀⣀⣠⣞⣫⣿⣿⣿⣿⣿⣿⣿⣿⣿⣿⣿⣿⣿⣿⣿⢧⠀⠀⠀⠀⠀⠀⠀⠀⠀⠀⠀⠀⠀⠀⠀⠀⠀⠀⠀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⠀⠀⠀⠀⠀⠀⠀⠀⠀⠀⠀⠀⠀⠀⠀⠀⠀⠀⠀⠀⠀⠀⠀⠀⠀⠀⠀⠀⠀⠀⠀⠀⠀⠀⠀⠀⠀⠀⠀⠀⠀⠀⠀⠀⠀⠀⠀⠀⠀⠀⠀⠀⢻⠿⣿⣿⣿⣿⣿⡿⢿⣿⣿⣿⣿⣿⣿⣿⣿⣿⢿⠯⡄⠀⠀⠀⠀⠀⠀⠀⠀⠀⠀⠀⠀⠀⠀⠀⠀⠀⠀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⠀⠀⠀⠀⠀⠀⠀⠀⠀⠀⠀⠀⠀⠀⠀⠀⠀⠀⠀⠀⠀⠀⠀⠀⠀⠀⠀⠀⠀⠀⠀⠀⠀⠀⠀⠀⠀⠀⠀⠀⠀⠀⠀⠀⠀⠀⠀⠀⠀⠀⠀⠀⠀⠀⠈⠉⠛⣿⡿⠀⠀⢹⣿⣿⠻⠿⣿⡿⠿⡭⠇⠐⠂⠀⠀⠀⠀⠀⠀⠀⠀⠀⠀⠀⠀⠀⠀⠀⠀⠀⠀</a:t>
            </a:r>
            <a:br/>
            <a:r>
              <a:t>⠀⠀⠀⠀⠀⠀⠀⠀⠀⣠⠀⠀⠀⠀⠀⠀⠀⠀⠀⠀⠀⠀⠀⠀⠀⠀⠀⠀⠀⠀⠀⠀⠀⠀⠀⠀⠀⠀⠀⠀⠀⠀⠀⠀⠀⠀⠀⠀⠀⠀⠀⠀⠀⠀⠀⠀⠀⠛⠃⠀⠀⠘⣿⠟⠀⠀⠀⠃⠀⠀⠀⠀⠀⠀⠀⠀⠀⠀⠀⠀⠀⠀⠀⠀⠀⠀⠀⠀⠀⠀⠀</a:t>
            </a:r>
            <a:br/>
            <a:r>
              <a:t>⠀⠀⠀⠀⠀⠀⠀⠀⢀⣸⡀⠀⠀⠀⠀⠀⠀⠀⠀⠀⠀⠀⠀⠀⠀⠀⠀⠀⠀⠀⠀⠀⠀⠀⠀⠀⠀⠀⠀⠀⠀⠀⠀⠀⠀⠀⠀⠀⠀⠀⠀⠀⠀⠀⠀⠀⠀⠀⠀⠀⠀⠀⠀⠀⠀⠀⠀⠀⠀⠀⠀⠀⠀⠀⠀⠀⠀⠀⠀⠀⠀⠀⠀⠀⠀⠀⠀⠀⠀⠀⠀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⠀⠀⠀⠀⠀⠀⠀⠘⣿⣿⣿⠃⠀⠀⠀⠀⠀⠀⠀⠀⠀⠀⠀⠀⠀⠀⠀⠀⠀⠀⠀⠀⠀⠀⠀⠀⠀⠀⠀⠀⠀⠀⠀⠀⠀⠀⠀⠀⠀⠀⠀⠀⠀⠀⠀⠀⠀⠀⠀⠀⠀⠀⠀⠀⠀⠀⠀⠀⠀⠀⠀⠀⠀⠀⠀⠀⠀⠀⠀⠀⠀⠀⠀⠀⠀⠀⠀⠀⠀⠀⠀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⠀⠀⠀⠀⠀⢀⣀⣴⣿⣿⣿⣄⡀⠀⠀⠀⠀⠀⠀⠀⠀⠀⠀⠀⠀⠀⠀⠀⠀⠀⠀⠀⠀⠀⠀⠀⠀⠀⠀⠀⠀⠀⠀⠀⠀⠀⠀⠀⠀⠀⠀⠀⠀⠀⠀⠀⠀⠀⠀⠀⠀⠀⠀⠀⠀⠀⠀⠀⠀⠀⠀⠀⠀⠀⠀⠀⠀⠀⠀⠀⠀⠀⠀⠀⠀⠀⠀⠀⠀⠀⠀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⠀⠀⠀⠀⣰⣿⣿⣿⣿⣿⣿⣿⣿⣿⡀⠀⠀⣀⠀⠀⠀⠀⠀⠀⠀⠀⠀⠀⠀⠀⠀⠀⠀⠀⠀⢠⣶⡀⠀⠀⠀⠀⠀⠀⠀⠀⠀⠀⠀⠀⠀⠀⠀⠀⠀⠀⠀⠀⠀⠀⠀⠀⠀⠀⠀⠀⠀⠀⠀⠀⠀⠀⠀⠀⠀⠀⠀⠀⠀⠀⠀⠀⠀⠀⠀⠀⠀⠀⠀⠀⠀</a:t>
            </a:r>
            <a:br/>
            <a:r>
              <a:t>⠀⠀⠀⠀⢹⣿⣿⣿⣿⣿⣿⣿⣿⣿⡇⢀⣼⣿⣆⠀⠀⠀⠀⠀⠀⠀⠀⠀⠀⠀⠀⠀⠀⠀⢰⣿⣿⣷⠀⠀⠀⠀⠀⠀⠀⠀⠀⠀⠀⠀⠀⠀⠀⠀⠀⠀⠀⠀⠀⠀⠀⠀⠀⠀⠀⠀⠀⠀⠀⠀⠀⠀⠀⠀⠀⠀⠀⠀⠀⠀⠀⠀⠀⠀⠀⠀⠀⠀⠀⠀⠀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⠀⠀⠀⠀⢸⣿⣿⣿⣿⣿⣿⣿⣿⣿⠁⢸⣿⣿⣿⠀⠀⠀⠀⠀⠀⠀⠀⠀⠀⠀⠀⠀⠀⠀⢸⣿⣿⣿⠀⠀⠀⠀⠀⠀⠀⠀⠀⠀⠀⠀⠀⠀⠀⠀⠀⠀⠀⠀⠀⠀⠀⠀⠀⠀⠀⠀⠀⠀⠀⠀⠀⠀⠀⠀⠀⠀⠀⠀⠀⠀⠀⠀⠀⠀⠀⠀⠀⠀⠀⠀⠀</a:t>
            </a:r>
            <a:br/>
            <a:r>
              <a:t>⠀⠀⠀⠀⣾⣿⣿⣿⣿⣿⣿⣿⣿⣿⡀⢸⣿⣿⣿⣤⣤⣤⣤⣄⣀⣀⣀⣀⣀⣀⣀⣀⠀⠀⢸⣿⣿⣿⠀⠀⠀⠀⠀⠀⠀⠀⠀⠀⠀⠀⠀⠀⠀⠀⠀⠀⠀⠀⠀⠀⠀⠀⠀⠀⠀⠀⠀⠀⠀⠀⠀⠀⠀⠀⠀⠀⠀⠀⠀⠀⠀⠀⠀⠀⠀⠀⠀⠀⠀⠀⠀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⣿⣿⣿⣿⣿⣿⣿⣿⣿⣿⣿⣿⣿⣿⣿⣿⣿⣿⣿⣿⣿⣿⣿⣿⣿⣿⣿⣿⣿⣿⣿⣿⣷⣄⢸⣿⣿⣿⠀⠀⠀⠀⠀⠀⠀⠀⠀⠀⠀⠀⠀⠀⠀⠀⠀⠀⠀⠀⠀⠀⠀⠀⠀⠀⠀⠀⠀⠀⠀⠀⠀⠀⠀⠀⠀⠀⠀⠀⠀⠀⠀⠀⠀⠀⠀⠀⠀⠀⠀⠀⠀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⠀⠀⠀⠀⠀⠀⠀⠀⠀⠀⠀⠀⠀⠀⠀⠀⠀⠀⠀⠀⠀⠀⠀⠀⠀⠀⠀⠀⠀⠀⠀⠀⠀⠀⠀⠀⠀⠀⠀⠀⠀⠀⠀⠀⠀⠀⠀⠀⠀⠀⠀⠀⠀⠀⠀⠀⢠⣾⣿⣷⠄⠀⠀⠀⠀⠀⠀⠀⠀⠀⠀⠀⠀⠀⠀⠀⠀⠀⠀⠀⠀⠀⠀⠀⠀⠀⠀⠀⠀⠀⠀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⠀⠀⠀⠀⠀⠀⠀⠀⠀⠀⠀⠀⠀⠀⠀⠀⠀⠀⠀⠀⠀⠀⠀⠀⠀⠀⠀⠀⠀⠀⠀⠀⠀⠀⠀⠀⠀⠀⠀⠀⠀⠀⠀⠀⠀⠀⠀⠀⠀⠀⠀⠀⠀⠀⣀⣴⣿⣿⣿⣿⡆⠀⠀⠀⠀⠀⠀⠀⠀⠀⠀⠀⠀⠀⠀⠀⠀⠀⠀⠀⠀⠀⠀⠀⠀⠀⠀⠀⠀⠀⠀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⠀⠀⠀⠀⠀⠀⠀⠀⠀⠀⠀⠀⠀⠀⠀⠀⠀⠀⠀⠀⠀⠀⠀⠀⠀⠀⠀⠀⠀⠀⠀⠀⠀⠀⠀⠀⠀⠀⠀⠀⠀⠀⠀⠀⠀⠀⠀⠀⠀⠀⠀⠀⢤⣶⠾⣿⣿⣿⣿⣿⣿⣶⣶⣤⡄⠀⠀⠀⠀⠀⠀⠀⠀⠀⠀⠀⠀⠀⠀⠀⠀⠀⠀⠀⠀⠀⠀⠀⠀⠀⠀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⠀⠀⠀⠀⠀⠀⠀⠀⠀⠀⠀⠀⠀⠀⠀⠀⠀⠀⠀⠀⠀⠀⠀⠀⠀⠀⠀⠀⠀⠀⠀⠀⠀⠀⠀⠀⠀⠀⠀⠀⠀⠀⠀⠀⠀⠀⠀⠀⠀⠀⠀⠀⠀⠀⠀⢹⣿⣿⣿⣿⣿⣿⣿⡍⠀⠀⠀⠀⠀⠀⠀⠀⠀⠀⠀⠀⠀⠀⠀⠀⠀⠀⠀⠀⠀⠀⠀⠀⠀⠀⠀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⠀⠀⠀⠀⠀⠀⠀⠀⠀⠀⠀⠀⠀⠀⠀⠀⠀⠀⠀⠀⠀⠀⠀⠀⠀⠀⠀⠀⠀⠀⠀⠀⠀⠀⠀⠀⠀⠀⠀⠀⠀⠀⠀⠀⠀⠀⠀⠀⠀⠀⠀⠀⠀⠀⠀⢸⣿⣿⣿⣿⣿⠿⠁⠀⠀⠀⠀⠀⠀⠀⠀⠀⠀⠀⠀⠀⠀⠀⠀⠀⠀⠀⠀⠀⠀⠀⠀⠀⠀⠀⠀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⠀⠀⠀⠀⠀⠀⠀⠀⠀⠀⠀⠀⠀⠀⠀⠀⠀⠀⠀⠀⠀⠀⠀⠀⠀⠀⠀⠀⠀⠀⠀⠀⠀⠀⠀⠀⠀⠀⠀⠀⠀⠀⠀⠀⠀⠀⠀⠀⠀⠀⠀⠀⠀⠀⠀⢿⣿⣿⣿⣿⣿⠀⣀⣤⣶⠀⠀⠀⠀⠀⠀⠀⠀⠀⠀⠀⠀⠀⠀⠀⠀⠀⠀⠀⠀⠀⠀⠀⠀⠀⠀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⠀⠀⠀⠀⠀⠀⠀⠀⠀⠀⠀⠀⠀⠀⠀⠀⠀⠀⠀⠀⠀⠀⠀⠀⠀⠀⠀⠀⠀⠀⠀⠀⠀⠀⠀⠀⠀⠀⠀⠀⠀⠀⠀⠀⠀⠀⠀⠀⠀⠀⠀⠀⠀⠀⠀⠘⢿⣿⣿⣿⣿⣿⣿⣿⡃⡀⣀⣀⣀⡀⠀⠀⠀⠀⠀⠀⠀⠀⠀⠀⠀⠀⠀⠀⠀⠀⠀⠀⠀⠀⠀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⠀⠀⠀⠀⠀⠀⠀⠀⠀⠀⠀⠀⠀⠀⠀⠀⠀⠀⠀⠀⠀⠀⠀⠀⠀⠀⠀⠀⠀⠀⠀⠀⠀⠀⠀⠀⠀⠀⠀⠀⠀⠀⠀⠀⠀⠀⠀⠀⠀⠀⠀⠀⠀⠀⠀⠀⢈⣿⣿⣿⣿⣿⣿⣿⣿⣿⣿⣿⣿⣦⡄⠀⠀⠀⠀⠀⠀⠀⠀⠀⠀⠀⠀⠀⠀⠀⠀⠀⠀⠀⠀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⠀⠀⠀⠀⠀⠀⠀⠀⠀⠀⠀⠀⠀⠀⠀⠀⠀⠀⠀⠀⠀⠀⠀⠀⠀⠀⠀⠀⠀⠀⠀⠀⠀⠀⠀⠀⠀⠀⠀⠀⠀⠀⠀⠀⠀⠀⠀⠀⠀⠀⠀⠀⠀⠀⢀⣤⣾⣿⣿⣿⣿⣿⣿⣿⣿⣿⣿⣿⣿⣿⣿⣭⡀⠀⠀⠀⠀⠀⠀⠀⠀⠀⠀⠀⠀⠀⠀⠀⠀⠀⠀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⠀⠀⠀⠀⠀⠀⠀⠀⠀⠀⠀⠀⠀⠀⠀⠀⠀⠀⠀⠀⠀⠀⠀⠀⠀⠀⠀⠀⠀⠀⠀⠀⠀⠀⠀⠀⠀⠀⠀⠀⠀⠀⠀⠀⠀⠀⠀⠀⠀⠀⠀⠀⣀⣠⣟⣻⣿⣿⣿⣿⣿⣿⣿⣿⣿⣿⣿⣿⣿⣿⣿⢧⠀⠀⠀⠀⠀⠀⠀⠀⠀⠀⠀⠀⠀⠀⠀⠀⠀⠀⠀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⠀⠀⠀⠀⠀⠀⠀⠀⠀⠀⠀⠀⠀⠀⠀⠀⠀⠀⠀⠀⠀⠀⠀⠀⠀⠀⠀⠀⠀⠀⠀⠀⠀⠀⠀⠀⠀⠀⠀⠀⠀⠀⠀⠀⠀⠀⠀⠀⠀⠀⠀⠈⢻⠿⣿⢿⣿⣿⣿⡿⣿⣿⣿⣿⣿⣿⣿⣿⣿⣿⢿⠯⡀⠀⠀⠀⠀⠀⠀⠀⠀⠀⠀⠀⠀⠀⠀⠀⠀⠀⠀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⠀⠀⠀⠀⠀⠀⠀⠀⠀⠀⠀⠀⠀⠀⠀⠀⠀⠀⠀⠀⠀⠀⠀⠀⠀⠀⠀⠀⠀⠀⠀⠀⠀⠀⠀⠀⠀⠀⠀⠀⠀⠀⠀⠀⠀⠀⠀⠀⠀⠀⠀⠀⠀⠀⠈⠉⠛⣿⡿⠀⠀⢹⣿⣿⠻⠿⣿⡿⢿⡭⠇⠒⠂⠀⠀⠀⠀⠀⠀⠀⠀⠀⠀⠀⠀⠀⠀⠀⠀⠀⠀</a:t>
            </a:r>
            <a:br/>
            <a:r>
              <a:t>⠀⠀⠀⠀⠀⠀⠀⠀⠀⣠⡀⠀⠀⠀⠀⠀⠀⠀⠀⠀⠀⠀⠀⠀⠀⠀⠀⠀⠀⠀⠀⠀⠀⠀⠀⠀⠀⠀⠀⠀⠀⠀⠀⠀⠀⠀⠀⠀⠀⠀⠀⠀⠀⠀⠀⠀⠀⠻⠃⠀⠀⠸⣿⡟⠀⠀⠀⠃⠀⠀⠀⠀⠀⠀⠀⠀⠀⠀⠀⠀⠀⠀⠀⠀⠀⠀⠀⠀⠀⠀⠀</a:t>
            </a:r>
            <a:br/>
            <a:r>
              <a:t>⠀⠀⠀⠀⠀⠀⠀⠀⣀⣼⡀⠀⠀⠀⠀⠀⠀⠀⠀⠀⠀⠀⠀⠀⠀⠀⠀⠀⠀⠀⠀⠀⠀⠀⠀⠀⠀⠀⠀⠀⠀⠀⠀⠀⠀⠀⠀⠀⠀⠀⠀⠀⠀⠀⠀⠀⠀⠀⠀⠀⠀⠀⠀⠀⠀⠀⠀⠀⠀⠀⠀⠀⠀⠀⠀⠀⠀⠀⠀⠀⠀⠀⠀⠀⠀⠀⠀⠀⠀⠀⠀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⠀⠀⠀⠀⠀⠀⠀⠈⣿⣿⣿⡇⠀⠀⠀⠀⠀⠀⠀⠀⠀⠀⠀⠀⠀⠀⠀⠀⠀⠀⠀⠀⠀⠀⠀⠀⠀⠀⠀⠀⠀⠀⠀⠀⠀⠀⠀⠀⠀⠀⠀⠀⠀⠀⠀⠀⠀⠀⠀⠀⠀⠀⠀⠀⠀⠀⠀⠀⠀⠀⠀⠀⠀⠀⠀⠀⠀⠀⠀⠀⠀⠀⠀⠀⠀⠀⠀⠀⠀⠀⠀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⠀⠀⠀⠀⠀⢀⣀⣤⣿⣿⣿⣇⡀⠀⠀⠀⠀⠀⠀⠀⠀⠀⠀⠀⠀⠀⠀⠀⠀⠀⠀⠀⠀⠀⠀⠀⠀⠀⠀⠀⠀⠀⠀⠀⠀⠀⠀⠀⠀⠀⠀⠀⠀⠀⠀⠀⠀⠀⠀⠀⠀⠀⠀⠀⠀⠀⠀⠀⠀⠀⠀⠀⠀⠀⠀⠀⠀⠀⠀⠀⠀⠀⠀⠀⠀⠀⠀⠀⠀⠀⠀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⠀⠀⠀⠀⣰⣿⣿⣿⣿⣿⣿⣿⣿⣿⡄⠀⠀⣀⠀⠀⠀⠀⠀⠀⠀⠀⠀⠀⠀⠀⠀⠀⠀⠀⠀⢀⣶⡀⠀⠀⠀⠀⠀⠀⠀⠀⠀⠀⠀⠀⠀⠀⠀⠀⠀⠀⠀⠀⠀⠀⠀⠀⠀⠀⠀⠀⠀⠀⠀⠀⠀⠀⠀⠀⠀⠀⠀⠀⠀⠀⠀⠀⠀⠀⠀⠀⠀⠀⠀⠀⠀</a:t>
            </a:r>
            <a:br/>
            <a:r>
              <a:t>⠀⠀⠀⠀⢹⣿⣿⣿⣿⣿⣿⣿⣿⣿⡇⠀⣼⣿⣦⠀⠀⠀⠀⠀⠀⠀⠀⠀⠀⠀⠀⠀⠀⠀⢠⣿⣿⣿⡄⠀⠀⠀⠀⠀⠀⠀⠀⠀⠀⠀⠀⠀⠀⠀⠀⠀⠀⠀⠀⠀⠀⠀⠀⠀⠀⠀⠀⠀⠀⠀⠀⠀⠀⠀⠀⠀⠀⠀⠀⠀⠀⠀⠀⠀⠀⠀⠀⠀⠀⠀⠀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⠀⠀⠀⠀⢸⣿⣿⣿⣿⣿⣿⣿⣿⣿⡇⢸⣿⣿⣿⡇⠀⠀⠀⠀⠀⠀⠀⠀⠀⠀⠀⠀⠀⠀⠸⣿⣿⣿⡇⠀⠀⠀⠀⠀⠀⠀⠀⠀⠀⠀⠀⠀⠀⠀⠀⠀⠀⠀⠀⠀⠀⠀⠀⠀⠀⠀⠀⠀⠀⠀⠀⠀⠀⠀⠀⠀⠀⠀⠀⠀⠀⠀⠀⠀⠀⠀⠀⠀⠀⠀⠀</a:t>
            </a:r>
            <a:br/>
            <a:r>
              <a:t>⠀⠀⠀⠀⣼⣿⣿⣿⣿⣿⣿⣿⣿⣿⡃⣸⣿⣿⣿⣧⣤⣤⣤⣤⣀⣀⣀⣀⣀⣀⣀⣀⠀⠀⠀⣿⣿⣿⡇⠀⠀⠀⠀⠀⠀⠀⠀⠀⠀⠀⠀⠀⠀⠀⠀⠀⠀⠀⠀⠀⠀⠀⠀⠀⠀⠀⠀⠀⠀⠀⠀⠀⠀⠀⠀⠀⠀⠀⠀⠀⠀⠀⠀⠀⠀⠀⠀⠀⠀⠀⠀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⣿⣿⣿⣿⣿⣿⣿⣿⣿⣿⣿⣿⣿⣿⣿⣿⣿⣿⣿⣿⣿⣿⣿⣿⣿⣿⣿⣿⣿⣿⣿⣿⣷⣄⠀⣿⣿⣿⠀⠀⠀⠀⠀⠀⠀⠀⠀⠀⠀⠀⠀⠀⠀⠀⠀⠀⠀⠀⠀⠀⠀⠀⠀⠀⠀⠀⠀⠀⠀⠀⠀⠀⠀⠀⠀⠀⠀⠀⠀⠀⠀⠀⠀⠀⠀⠀⠀⠀⠀⠀⠀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⠀⠀⠀⠀⠀⠀⠀⠀⠀⠀⠀⠀⠀⠀⠀⠀⠀⠀⠀⠀⠀⠀⠀⠀⠀⠀⠀⠀⠀⠀⠀⠀⠀⠀⠀⠀⠀⠀⠀⠀⠀⠀⠀⠀⠀⠀⠀⠀⠀⠀⠀⠀⠀⠀⠀⠀⢠⣾⣿⣷⠀⠀⠀⠀⠀⠀⠀⠀⠀⠀⠀⠀⠀⠀⠀⠀⠀⠀⠀⠀⠀⠀⠀⠀⠀⠀⠀⠀⠀⠀⠀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⠀⠀⠀⠀⠀⠀⠀⠀⠀⠀⠀⠀⠀⠀⠀⠀⠀⠀⠀⠀⠀⠀⠀⠀⠀⠀⠀⠀⠀⠀⠀⠀⠀⠀⠀⠀⠀⠀⠀⠀⠀⠀⠀⠀⠀⠀⠀⠀⠀⠀⠀⠀⠀⢀⢀⣰⣿⣿⣿⣿⡀⠀⠀⠀⠀⠀⠀⠀⠀⠀⠀⠀⠀⠀⠀⠀⠀⠀⠀⠀⠀⠀⠀⠀⠀⠀⠀⠀⠀⠀⠀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⠀⠀⠀⠀⠀⠀⠀⠀⠀⠀⠀⠀⠀⠀⠀⠀⠀⠀⠀⠀⠀⠀⠀⠀⠀⠀⠀⠀⠀⠀⠀⠀⠀⠀⠀⠀⠀⠀⠀⠀⠀⠀⠀⠀⠀⠀⠀⠀⠀⠀⠀⠀⣠⣴⣾⣿⣿⣿⣿⣿⣷⣶⣤⣤⡄⠀⠀⠀⠀⠀⠀⠀⠀⠀⠀⠀⠀⠀⠀⠀⠀⠀⠀⠀⠀⠀⠀⠀⠀⠀⠀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⠀⠀⠀⠀⠀⠀⠀⠀⠀⠀⠀⠀⠀⠀⠀⠀⠀⠀⠀⠀⠀⠀⠀⠀⠀⠀⠀⠀⠀⠀⠀⠀⠀⠀⠀⠀⠀⠀⠀⠀⠀⠀⠀⠀⠀⠀⠀⠀⠀⠀⠀⠀⠀⠀⠀⢻⣿⣿⣿⣿⣿⣿⣿⣍⠀⠀⠀⠀⠀⠀⠀⠀⠀⠀⠀⠀⠀⠀⠀⠀⠀⠀⠀⠀⠀⠀⠀⠀⠀⠀⠀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⠀⠀⠀⠀⠀⠀⠀⠀⠀⠀⠀⠀⠀⠀⠀⠀⠀⠀⠀⠀⠀⠀⠀⠀⠀⠀⠀⠀⠀⠀⠀⠀⠀⠀⠀⠀⠀⠀⠀⠀⠀⠀⠀⠀⠀⠀⠀⠀⠀⠀⠀⠀⠀⠀⠀⢿⣿⣿⣿⣿⣿⠀⣀⣤⡴⠀⠀⠀⠀⠀⠀⠀⠀⠀⠀⠀⠀⠀⠀⠀⠀⠀⠀⠀⠀⠀⠀⠀⠀⠀⠀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⠀⠀⠀⠀⠀⠀⠀⠀⠀⠀⠀⠀⠀⠀⠀⠀⠀⠀⠀⠀⠀⠀⠀⠀⠀⠀⠀⠀⠀⠀⠀⠀⠀⠀⠀⠀⠀⠀⠀⠀⠀⠀⠀⠀⠀⠀⠀⠀⠀⠀⠀⠀⠀⠀⠀⠸⢿⣿⣿⣿⣿⣾⣿⡿⠃⠀⢀⠀⢀⡀⠀⠀⠀⠀⠀⠀⠀⠀⠀⠀⠀⠀⠀⠀⠀⠀⠀⠀⠀⠀⠀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⠀⠀⠀⠀⠀⠀⠀⠀⠀⠀⠀⠀⠀⠀⠀⠀⠀⠀⠀⠀⠀⠀⠀⠀⠀⠀⠀⠀⠀⠀⠀⠀⠀⠀⠀⠀⠀⠀⠀⠀⠀⠀⠀⠀⠀⠀⠀⠀⠀⠀⠀⠀⠀⠀⠀⠀⢘⣿⣿⣿⣿⣿⣿⣿⣿⣿⣿⣿⣾⣤⠄⠀⠀⠀⠀⠀⠀⠀⠀⠀⠀⠀⠀⠀⠀⠀⠀⠀⠀⠀⠀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⠀⠀⠀⠀⠀⠀⠀⠀⠀⠀⠀⠀⠀⠀⠀⠀⠀⠀⠀⠀⠀⠀⠀⠀⠀⠀⠀⠀⠀⠀⠀⠀⠀⠀⠀⠀⠀⠀⠀⠀⠀⠀⠀⠀⠀⠀⠀⠀⠀⠀⠀⠀⠀⠀⢀⣠⣼⣿⣿⣿⣿⣿⣿⣿⣿⣿⣿⣿⣿⣿⣿⣅⡀⠀⠀⠀⠀⠀⠀⠀⠀⠀⠀⠀⠀⠀⠀⠀⠀⠀⠀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⠀⠀⠀⠀⠀⠀⠀⠀⠀⠀⠀⠀⠀⠀⠀⠀⠀⠀⠀⠀⠀⠀⠀⠀⠀⠀⠀⠀⠀⠀⠀⠀⠀⠀⠀⠀⠀⠀⠀⠀⠀⠀⠀⠀⠀⠀⠀⠀⠀⠀⠀⠀⣀⣀⡾⣻⣿⣿⣿⣿⣿⣿⣿⣿⣿⣿⣿⣿⣿⣿⣿⡧⠀⠀⠀⠀⠀⠀⠀⠀⠀⠀⠀⠀⠀⠀⠀⠀⠀⠀⠀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⠀⠀⠀⠀⠀⠀⠀⠀⠀⠀⠀⠀⠀⠀⠀⠀⠀⠀⠀⠀⠀⠀⠀⠀⠀⠀⠀⠀⠀⠀⠀⠀⠀⠀⠀⠀⠀⠀⠀⠀⠀⠀⠀⠀⠀⠀⠀⠀⠀⠀⠀⠘⢻⢿⣿⣿⣿⣿⣿⣿⣿⣿⣿⣿⣿⣿⣿⣿⣿⣿⣿⢇⣀⠀⠀⠀⠀⠀⠀⠀⠀⠀⠀⠀⠀⠀⠀⠀⠀⠀⠀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⠀⠀⠀⠀⠀⠀⠀⠀⠀⠀⠀⠀⠀⠀⠀⠀⠀⠀⠀⠀⠀⠀⠀⠀⠀⠀⠀⠀⠀⠀⠀⠀⠀⠀⠀⠀⠀⠀⠀⠀⠀⠀⠀⠀⠀⠀⠀⠀⠀⠀⠀⠀⠈⠀⠘⠘⠻⣿⡿⠀⠈⢻⣿⡿⠿⣿⣿⡿⢯⠍⡗⠒⠀⠀⠀⠀⠀⠀⠀⠀⠀⠀⠀⠀⠀⠀⠀⠀⠀⠀⠀</a:t>
            </a:r>
            <a:br/>
            <a:r>
              <a:t>⠀⠀⠀⠀⠀⠀⠀⠀⠀⣠⡀⠀⠀⠀⠀⠀⠀⠀⠀⠀⠀⠀⠀⠀⠀⠀⠀⠀⠀⠀⠀⠀⠀⠀⠀⠀⠀⠀⠀⠀⠀⠀⠀⠀⠀⠀⠀⠀⠀⠀⠀⠀⠀⠀⠀⠀⠀⠻⠃⠀⠀⠸⣿⡗⠀⠀⠘⠃⠀⠁⠀⠀⠀⠀⠀⠀⠀⠀⠀⠀⠀⠀⠀⠀⠀⠀⠀⠀⠀⠀⠀</a:t>
            </a:r>
            <a:br/>
            <a:r>
              <a:t>⠀⠀⠀⠀⠀⠀⠀⠀⣀⣸⡀⠀⠀⠀⠀⠀⠀⠀⠀⠀⠀⠀⠀⠀⠀⠀⠀⠀⠀⠀⠀⠀⠀⠀⠀⠀⠀⠀⠀⠀⠀⠀⠀⠀⠀⠀⠀⠀⠀⠀⠀⠀⠀⠀⠀⠀⠀⠀⠀⠀⠀⠀⠀⠀⠀⠀⠀⠀⠀⠀⠀⠀⠀⠀⠀⠀⠀⠀⠀⠀⠀⠀⠀⠀⠀⠀⠀⠀⠀⠀⠀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⠀⠀⠀⠀⠀⠀⠀⠈⣿⣿⣿⡇⠀⠀⠀⠀⠀⠀⠀⠀⠀⠀⠀⠀⠀⠀⠀⠀⠀⠀⠀⠀⠀⠀⠀⠀⠀⠀⠀⠀⠀⠀⠀⠀⠀⠀⠀⠀⠀⠀⠀⠀⠀⠀⠀⠀⠀⠀⠀⠀⠀⠀⠀⠀⠀⠀⠀⠀⠀⠀⠀⠀⠀⠀⠀⠀⠀⠀⠀⠀⠀⠀⠀⠀⠀⠀⠀⠀⠀⠀⠀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⠀⠀⠀⠀⠀⢀⣀⣤⣿⣿⣿⣇⣀⠀⠀⠀⠀⠀⠀⠀⠀⠀⠀⠀⠀⠀⠀⠀⠀⠀⠀⠀⠀⠀⠀⠀⠀⠀⠀⠀⠀⠀⠀⠀⠀⠀⠀⠀⠀⠀⠀⠀⠀⠀⠀⠀⠀⠀⠀⠀⠀⠀⠀⠀⠀⠀⠀⠀⠀⠀⠀⠀⠀⠀⠀⠀⠀⠀⠀⠀⠀⠀⠀⠀⠀⠀⠀⠀⠀⠀⠀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⠀⠀⠀⠀⣰⣿⣿⣿⣿⣿⣿⣿⣿⣿⡄⠀⠀⣠⠀⠀⠀⠀⠀⠀⠀⠀⠀⠀⠀⠀⠀⠀⠀⠀⠀⢀⣴⣄⠀⠀⠀⠀⠀⠀⠀⠀⠀⠀⠀⠀⠀⠀⠀⠀⠀⠀⠀⠀⠀⠀⠀⠀⠀⠀⠀⠀⠀⠀⠀⠀⠀⠀⠀⠀⠀⠀⠀⠀⠀⠀⠀⠀⠀⠀⠀⠀⠀⠀⠀⠀⠀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⠀⠀⠀⠀⢸⣿⣿⣿⣿⣿⣿⣿⣿⣿⡏⠀⣰⣿⣧⡀⠀⠀⠀⠀⠀⠀⠀⠀⠀⠀⠀⠀⠀⠀⠀⣾⣿⣿⡆⠀⠀⠀⠀⠀⠀⠀⠀⠀⠀⠀⠀⠀⠀⠀⠀⠀⠀⠀⠀⠀⠀⠀⠀⠀⠀⠀⠀⠀⠀⠀⠀⠀⠀⠀⠀⠀⠀⠀⠀⠀⠀⠀⠀⠀⠀⠀⠀⠀⠀⠀⠀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⠀⠀⠀⠀⢸⣿⣿⣿⣿⣿⣿⣿⣿⣿⡇⢸⣿⣿⣿⡇⠀⠀⠀⠀⠀⠀⠀⠀⠀⠀⠀⠀⠀⠀⠀⣿⣿⣿⡇⠀⠀⠀⠀⠀⠀⠀⠀⠀⠀⠀⠀⠀⠀⠀⠀⠀⠀⠀⠀⠀⠀⠀⠀⠀⠀⠀⠀⠀⠀⠀⠀⠀⠀⠀⠀⠀⠀⠀⠀⠀⠀⠀⠀⠀⠀⠀⠀⠀⠀⠀⠀</a:t>
            </a:r>
            <a:br/>
            <a:r>
              <a:t>⠀⠀⠀⠀⣸⣿⣿⣿⣿⣿⣿⣿⣿⣿⣇⣸⣿⣿⣿⣧⣤⣤⣤⣤⣄⣀⣀⣀⣀⣀⣀⣀⡀⠀⠀⣿⣿⣿⡇⠀⠀⠀⠀⠀⠀⠀⠀⠀⠀⠀⠀⠀⠀⠀⠀⠀⠀⠀⠀⠀⠀⠀⠀⠀⠀⠀⠀⠀⠀⠀⠀⠀⠀⠀⠀⠀⠀⠀⠀⠀⠀⠀⠀⠀⠀⠀⠀⠀⠀⠀⠀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⣿⣿⣿⣿⣿⣿⣿⣿⣿⣿⣿⣿⣿⣿⣿⣿⣿⣿⣿⣿⣿⣿⣿⣿⣿⣿⣿⣿⣿⣿⣿⣿⣿⣦⡀⣿⣿⣿⡇⠀⠀⠀⠀⠀⠀⠀⠀⠀⠀⠀⠀⠀⠀⠀⠀⠀⠀⠀⠀⠀⠀⠀⠀⠀⠀⠀⠀⠀⠀⠀⠀⠀⠀⠀⠀⠀⠀⠀⠀⠀⠀⠀⠀⠀⠀⠀⠀⠀⠀⠀⠀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⠀⠀⠀⠀⠀⠀⠀⠀⠀⠀⠀⠀⠀⠀⠀⠀⠀⠀⠀⠀⠀⠀⠀⠀⠀⠀⠀⠀⠀⠀⠀⠀⠀⠀⠀⠀⠀⠀⠀⠀⠀⠀⠀⠀⠀⠀⠀⠀⠀⠀⠀⠀⠀⠀⠀⠀⢠⣶⣿⣦⠀⠀⠀⠀⠀⠀⠀⠀⠀⠀⠀⠀⠀⠀⠀⠀⠀⠀⠀⠀⠀⠀⠀⠀⠀⠀⠀⠀⠀⠀⠀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⠀⠀⠀⠀⠀⠀⠀⠀⠀⠀⠀⠀⠀⠀⠀⠀⠀⠀⠀⠀⠀⠀⠀⠀⠀⠀⠀⠀⠀⠀⠀⠀⠀⠀⠀⠀⠀⠀⠀⠀⠀⠀⠀⠀⠀⠀⠀⠀⠀⠀⠀⠀⠀⢀⠀⣴⣿⣿⣿⣿⡀⠀⠀⠀⠀⠀⠀⠀⠀⠀⠀⠀⠀⠀⠀⠀⠀⠀⠀⠀⠀⠀⠀⠀⠀⠀⠀⠀⠀⠀⠀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⠀⠀⠀⠀⠀⠀⠀⠀⠀⠀⠀⠀⠀⠀⠀⠀⠀⠀⠀⠀⠀⠀⠀⠀⠀⠀⠀⠀⠀⠀⠀⠀⠀⠀⠀⠀⠀⠀⠀⠀⠀⠀⠀⠀⠀⠀⠀⠀⠀⠀⠀⠀⣠⣤⣿⣿⣿⣿⣿⣿⣷⣦⣤⣤⡄⠀⠀⠀⠀⠀⠀⠀⠀⠀⠀⠀⠀⠀⠀⠀⠀⠀⠀⠀⠀⠀⠀⠀⠀⠀⠀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⠀⠀⠀⠀⠀⠀⠀⠀⠀⠀⠀⠀⠀⠀⠀⠀⠀⠀⠀⠀⠀⠀⠀⠀⠀⠀⠀⠀⠀⠀⠀⠀⠀⠀⠀⠀⠀⠀⠀⠀⠀⠀⠀⠀⠀⠀⠀⠀⠀⠀⠀⠀⠉⠀⠀⢻⣿⣿⣿⣿⣿⣿⣿⡉⠀⠀⠀⠀⠀⠀⠀⠀⠀⠀⠀⠀⠀⠀⠀⠀⠀⠀⠀⠀⠀⠀⠀⠀⠀⠀⠀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⠀⠀⠀⠀⠀⠀⠀⠀⠀⠀⠀⠀⠀⠀⠀⠀⠀⠀⠀⠀⠀⠀⠀⠀⠀⠀⠀⠀⠀⠀⠀⠀⠀⠀⠀⠀⠀⠀⠀⠀⠀⠀⠀⠀⠀⠀⠀⠀⠀⠀⠀⠀⠀⠀⠀⣿⣿⣿⣿⣿⣿⠀⣀⣤⡄⠀⠀⠀⠀⠀⠀⠀⠀⠀⠀⠀⠀⠀⠀⠀⠀⠀⠀⠀⠀⠀⠀⠀⠀⠀⠀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⠀⠀⠀⠀⠀⠀⠀⠀⠀⠀⠀⠀⠀⠀⠀⠀⠀⠀⠀⠀⠀⠀⠀⠀⠀⠀⠀⠀⠀⠀⠀⠀⠀⠀⠀⠀⠀⠀⠀⠀⠀⠀⠀⠀⠀⠀⠀⠀⠀⠀⠀⠀⠀⠀⠀⠸⣿⣿⣿⣿⣿⣾⣿⡿⠁⠀⠀⠀⠀⠀⠀⠀⠀⠀⠀⠀⠀⠀⠀⠀⠀⠀⠀⠀⠀⠀⠀⠀⠀⠀⠀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⠀⠀⠀⠀⠀⠀⠀⠀⠀⠀⠀⠀⠀⠀⠀⠀⠀⠀⠀⠀⠀⠀⠀⠀⠀⠀⠀⠀⠀⠀⠀⠀⠀⠀⠀⠀⠀⠀⠀⠀⠀⠀⠀⠀⠀⠀⠀⠀⠀⠀⠀⠀⠀⠀⠀⠀⢸⣿⣿⣿⣿⣿⣿⣿⣿⣿⣿⣿⣮⣤⠀⠀⠀⠀⠀⠀⠀⠀⠀⠀⠀⠀⠀⠀⠀⠀⠀⠀⠀⠀⠀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⠀⠀⠀⠀⠀⠀⠀⠀⠀⠀⠀⠀⠀⠀⠀⠀⠀⠀⠀⠀⠀⠀⠀⠀⠀⠀⠀⠀⠀⠀⠀⠀⠀⠀⠀⠀⠀⠀⠀⠀⠀⠀⠀⠀⠀⠀⠀⠀⠀⠀⠀⠀⠀⠀⠀⣠⣼⣿⣿⣿⣿⣿⣿⣿⣿⣿⣿⣿⣿⣿⣷⣂⠀⠀⠀⠀⠀⠀⠀⠀⠀⠀⠀⠀⠀⠀⠀⠀⠀⠀⠀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⠀⠀⠀⠀⠀⠀⠀⠀⠀⠀⠀⠀⠀⠀⠀⠀⠀⠀⠀⠀⠀⠀⠀⠀⠀⠀⠀⠀⠀⠀⠀⠀⠀⠀⠀⠀⠀⠀⠀⠀⠀⠀⠀⠀⠀⠀⠀⠀⠀⠀⠀⠀⢀⢀⡾⣻⣿⣿⣿⣿⣿⣿⣿⣿⣿⣿⣿⣿⣿⣿⣿⠅⠀⠀⠀⠀⠀⠀⠀⠀⠀⠀⠀⠀⠀⠀⠀⠀⠀⠀⠀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⠀⠀⠀⠀⠀⠀⠀⠀⠀⠀⠀⠀⠀⠀⠀⠀⠀⠀⠀⠀⠀⠀⠀⠀⠀⠀⠀⠀⠀⠀⠀⠀⠀⠀⠀⠀⠀⠀⠀⠀⠀⠀⠀⠀⠀⠀⠀⠀⠀⠀⠀⠘⢿⢿⣿⣿⣿⣿⣿⣿⣿⣿⣿⣿⣿⣿⣿⣿⣿⣿⣿⣆⡀⠀⠀⠀⠀⠀⠀⠀⠀⠀⠀⠀⠀⠀⠀⠀⠀⠀⠀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⠀⠀⠀⠀⠀⠀⠀⠀⠀⠀⠀⠀⠀⠀⠀⠀⠀⠀⠀⠀⠀⠀⠀⠀⠀⠀⠀⠀⠀⠀⠀⠀⠀⠀⠀⠀⠀⠀⠀⠀⠀⠀⠀⠀⠀⠀⠀⠀⠀⠀⠀⠀⠈⠀⠑⠘⢻⣿⡟⠀⠉⢿⣿⡿⢿⣿⣿⡿⣿⢛⠟⠀⠀⠀⠀⠀⠀⠀⠀⠀⠀⠀⠀⠀⠀⠀⠀⠀⠀⠀⠀</a:t>
            </a:r>
            <a:br/>
            <a:r>
              <a:t>⠀⠀⠀⠀⠀⠀⠀⠀⠀⣠⡀⠀⠀⠀⠀⠀⠀⠀⠀⠀⠀⠀⠀⠀⠀⠀⠀⠀⠀⠀⠀⠀⠀⠀⠀⠀⠀⠀⠀⠀⠀⠀⠀⠀⠀⠀⠀⠀⠀⠀⠀⠀⠀⠀⠀⠀⠈⠿⠃⠀⠀⢸⣿⡇⠀⠀⠙⠂⠈⠀⠀⠀⠀⠀⠀⠀⠀⠀⠀⠀⠀⠀⠀⠀⠀⠀⠀⠀⠀⠀⠀</a:t>
            </a:r>
            <a:br/>
            <a:r>
              <a:t>⠀⠀⠀⠀⠀⠀⠀⠀⣀⣸⡀⠀⠀⠀⠀⠀⠀⠀⠀⠀⠀⠀⠀⠀⠀⠀⠀⠀⠀⠀⠀⠀⠀⠀⠀⠀⠀⠀⠀⠀⠀⠀⠀⠀⠀⠀⠀⠀⠀⠀⠀⠀⠀⠀⠀⠀⠀⠀⠀⠀⠀⠀⠀⠀⠀⠀⠀⠀⠀⠀⠀⠀⠀⠀⠀⠀⠀⠀⠀⠀⠀⠀⠀⠀⠀⠀⠀⠀⠀⠀⠀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⠀⠀⠀⠀⠀⠀⠀⠈⣿⣿⣿⡇⠀⠀⠀⠀⠀⠀⠀⠀⠀⠀⠀⠀⠀⠀⠀⠀⠀⠀⠀⠀⠀⠀⠀⠀⠀⠀⠀⠀⠀⠀⠀⠀⠀⠀⠀⠀⠀⠀⠀⠀⠀⠀⠀⠀⠀⠀⠀⠀⠀⠀⠀⠀⠀⠀⠀⠀⠀⠀⠀⠀⠀⠀⠀⠀⠀⠀⠀⠀⠀⠀⠀⠀⠀⠀⠀⠀⠀⠀⠀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⠀⠀⠀⠀⠀⢀⣀⣤⣿⣿⣿⣧⣀⠀⠀⠀⠀⠀⠀⠀⠀⠀⠀⠀⠀⠀⠀⠀⠀⠀⠀⠀⠀⠀⠀⠀⠀⠀⠀⠀⠀⠀⠀⠀⠀⠀⠀⠀⠀⠀⠀⠀⠀⠀⠀⠀⠀⠀⠀⠀⠀⠀⠀⠀⠀⠀⠀⠀⠀⠀⠀⠀⠀⠀⠀⠀⠀⠀⠀⠀⠀⠀⠀⠀⠀⠀⠀⠀⠀⠀⠀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⠀⠀⠀⠀⣰⣿⣿⣿⣿⣿⣿⣿⣿⣿⡄⠀⠀⢠⠀⠀⠀⠀⠀⠀⠀⠀⠀⠀⠀⠀⠀⠀⠀⠀⠀⠀⣴⣆⠀⠀⠀⠀⠀⠀⠀⠀⠀⠀⠀⠀⠀⠀⠀⠀⠀⠀⠀⠀⠀⠀⠀⠀⠀⠀⠀⠀⠀⠀⠀⠀⠀⠀⠀⠀⠀⠀⠀⠀⠀⠀⠀⠀⠀⠀⠀⠀⠀⠀⠀⠀⠀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⠀⠀⠀⠀⢸⣿⣿⣿⣿⣿⣿⣿⣿⣿⡏⠀⣰⣿⣷⡀⠀⠀⠀⠀⠀⠀⠀⠀⠀⠀⠀⠀⠀⠀⠀⣾⣿⣿⡇⠀⠀⠀⠀⠀⠀⠀⠀⠀⠀⠀⠀⠀⠀⠀⠀⠀⠀⠀⠀⠀⠀⠀⠀⠀⠀⠀⠀⠀⠀⠀⠀⠀⠀⠀⠀⠀⠀⠀⠀⠀⠀⠀⠀⠀⠀⠀⠀⠀⠀⠀⠀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⠀⠀⠀⠀⢸⣿⣿⣿⣿⣿⣿⣿⣿⣿⡇⢰⣿⣿⣿⡇⠀⠀⠀⠀⠀⠀⠀⠀⠀⠀⠀⠀⠀⠀⠀⣿⣿⣿⡇⠀⠀⠀⠀⠀⠀⠀⠀⠀⠀⠀⠀⠀⠀⠀⠀⠀⠀⠀⠀⠀⠀⠀⠀⠀⠀⠀⠀⠀⠀⠀⠀⠀⠀⠀⠀⠀⠀⠀⠀⠀⠀⠀⠀⠀⠀⠀⠀⠀⠀⠀⠀</a:t>
            </a:r>
            <a:br/>
            <a:r>
              <a:t>⠀⠀⠀⠀⣸⣿⣿⣿⣿⣿⣿⣿⣿⣿⣇⣈⣿⣿⣿⣧⣤⣤⣤⣤⣤⣀⣀⣀⣀⣀⣀⣀⡀⠀⠀⣿⣿⣿⡇⠀⠀⠀⠀⠀⠀⠀⠀⠀⠀⠀⠀⠀⠀⠀⠀⠀⠀⠀⠀⠀⠀⠀⠀⠀⠀⠀⠀⠀⠀⠀⠀⠀⠀⠀⠀⠀⠀⠀⠀⠀⠀⠀⠀⠀⠀⠀⠀⠀⠀⠀⠀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⣿⣿⣿⣿⣿⣿⣿⣿⣿⣿⣿⣿⣿⣿⣿⣿⣿⣿⣿⣿⣿⣿⣿⣿⣿⣿⣿⣿⣿⣿⣿⣿⣿⣦⡀⣿⣿⣿⡇⠀⠀⠀⠀⠀⠀⠀⠀⠀⠀⠀⠀⠀⠀⠀⠀⠀⠀⠀⠀⠀⠀⠀⠀⠀⠀⠀⠀⠀⠀⠀⠀⠀⠀⠀⠀⠀⠀⠀⠀⠀⠀⠀⠀⠀⠀⠀⠀⠀⠀⠀⠀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⠀⠀⠀⠀⠀⠀⠀⠀⠀⠀⠀⠀⠀⠀⠀⠀⠀⠀⠀⠀⠀⠀⠀⠀⠀⠀⠀⠀⠀⠀⠀⠀⠀⠀⠀⠀⠀⠀⠀⠀⠀⠀⠀⠀⠀⠀⠀⠀⠀⠀⠀⠀⠀⠀⠀⠀⢀⣴⣶⣄⠀⠀⠀⠀⠀⠀⠀⠀⠀⠀⠀⠀⠀⠀⠀⠀⠀⠀⠀⠀⠀⠀⠀⠀⠀⠀⠀⠀⠀⠀⠀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⠀⠀⠀⠀⠀⠀⠀⠀⠀⠀⠀⠀⠀⠀⠀⠀⠀⠀⠀⠀⠀⠀⠀⠀⠀⠀⠀⠀⠀⠀⠀⠀⠀⠀⠀⠀⠀⠀⠀⠀⠀⠀⠀⠀⠀⠀⠀⠀⠀⠀⠀⠀⠀⠀⠀⣠⣿⣿⣿⣯⠀⠀⠀⠀⠀⠀⠀⠀⠀⠀⠀⠀⠀⠀⠀⠀⠀⠀⠀⠀⠀⠀⠀⠀⠀⠀⠀⠀⠀⠀⠀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⠀⠀⠀⠀⠀⠀⠀⠀⠀⠀⠀⠀⠀⠀⠀⠀⠀⠀⠀⠀⠀⠀⠀⠀⠀⠀⠀⠀⠀⠀⠀⠀⠀⠀⠀⠀⠀⠀⠀⠀⠀⠀⠀⠀⠀⠀⠀⠀⠀⠀⠀⠀⣀⣬⣾⣿⣿⣿⣿⣿⣦⣤⣀⣀⡀⠀⠀⠀⠀⠀⠀⠀⠀⠀⠀⠀⠀⠀⠀⠀⠀⠀⠀⠀⠀⠀⠀⠀⠀⠀⠀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⠀⠀⠀⠀⠀⠀⠀⠀⠀⠀⠀⠀⠀⠀⠀⠀⠀⠀⠀⠀⠀⠀⠀⠀⠀⠀⠀⠀⠀⠀⠀⠀⠀⠀⠀⠀⠀⠀⠀⠀⠀⠀⠀⠀⠀⠀⠀⠀⠀⠀⠀⠀⠉⠁⠉⢿⣿⣿⣿⣿⣿⣿⣿⠛⠁⠀⠀⠀⠀⠀⠀⠀⠀⠀⠀⠀⠀⠀⠀⠀⠀⠀⠀⠀⠀⠀⠀⠀⠀⠀⠀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⠀⠀⠀⠀⠀⠀⠀⠀⠀⠀⠀⠀⠀⠀⠀⠀⠀⠀⠀⠀⠀⠀⠀⠀⠀⠀⠀⠀⠀⠀⠀⠀⠀⠀⠀⠀⠀⠀⠀⠀⠀⠀⠀⠀⠀⠀⠀⠀⠀⠀⠀⠀⠀⠀⠀⢸⣿⣿⣿⣿⣿⡿⠏⠁⠀⠀⠀⠀⠀⠀⠀⠀⠀⠀⠀⠀⠀⠀⠀⠀⠀⠀⠀⠀⠀⠀⠀⠀⠀⠀⠀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⠀⠀⠀⠀⠀⠀⠀⠀⠀⠀⠀⠀⠀⠀⠀⠀⠀⠀⠀⠀⠀⠀⠀⠀⠀⠀⠀⠀⠀⠀⠀⠀⠀⠀⠀⠀⠀⠀⠀⠀⠀⠀⠀⠀⠀⠀⠀⠀⠀⠀⠀⠀⠀⠀⠀⣿⣿⣿⣿⣿⣿⠀⢀⣀⡄⠀⠀⠀⠀⠀⠀⠀⠀⠀⠀⠀⠀⠀⠀⠀⠀⠀⠀⠀⠀⠀⠀⠀⠀⠀⠀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⠀⠀⠀⠀⠀⠀⠀⠀⠀⠀⠀⠀⠀⠀⠀⠀⠀⠀⠀⠀⠀⠀⠀⠀⠀⠀⠀⠀⠀⠀⠀⠀⠀⠀⠀⠀⠀⠀⠀⠀⠀⠀⠀⠀⠀⠀⠀⠀⠀⠀⠀⠀⠀⠀⠀⢽⣿⣿⣿⣿⣯⣶⣿⣿⠃⠀⠀⠀⠀⠀⠀⠀⠀⠀⠀⠀⠀⠀⠀⠀⠀⠀⠀⠀⠀⠀⠀⠀⠀⠀⠀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⠀⠀⠀⠀⠀⠀⠀⠀⠀⠀⠀⠀⠀⠀⠀⠀⠀⠀⠀⠀⠀⠀⠀⠀⠀⠀⠀⠀⠀⠀⠀⠀⠀⠀⠀⠀⠀⠀⠀⠀⠀⠀⠀⠀⠀⠀⠀⠀⠀⠀⠀⠀⠀⠀⠀⠀⢹⣿⣿⣿⣿⣿⣿⣷⣾⣶⣿⣶⣇⣁⡀⠀⠀⠀⠀⠀⠀⠀⠀⠀⠀⠀⠀⠀⠀⠀⠀⠀⠀⠀⠀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⠀⠀⠀⠀⠀⠀⠀⠀⠀⠀⠀⠀⠀⠀⠀⠀⠀⠀⠀⠀⠀⠀⠀⠀⠀⠀⠀⠀⠀⠀⠀⠀⠀⠀⠀⠀⠀⠀⠀⠀⠀⠀⠀⠀⠀⠀⠀⠀⠀⠀⠀⠀⠀⠀⠀⣀⣾⣿⣿⣿⣿⣿⣿⣿⣿⣿⣿⣿⣿⣿⣶⠂⠀⠀⠀⠀⠀⠀⠀⠀⠀⠀⠀⠀⠀⠀⠀⠀⠀⠀⠀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⠀⠀⠀⠀⠀⠀⠀⠀⠀⠀⠀⠀⠀⠀⠀⠀⠀⠀⠀⠀⠀⠀⠀⠀⠀⠀⠀⠀⠀⠀⠀⠀⠀⠀⠀⠀⠀⠀⠀⠀⠀⠀⠀⠀⠀⠀⠀⠀⠀⠀⠀⠀⠀⢀⡾⢻⣿⣿⣿⣿⣿⣿⣿⣿⣿⣿⣿⣿⣿⣿⣿⡉⠀⠀⠀⠀⠀⠀⠀⠀⠀⠀⠀⠀⠀⠀⠀⠀⠀⠀⠀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⠀⠀⠀⠀⠀⠀⠀⠀⠀⠀⠀⠀⠀⠀⠀⠀⠀⠀⠀⠀⠀⠀⠀⠀⠀⠀⠀⠀⠀⠀⠀⠀⠀⠀⠀⠀⠀⠀⠀⠀⠀⠀⠀⠀⠀⠀⠀⠀⠀⠀⠀⠸⢿⣿⣿⣿⣿⣿⣿⣿⣿⣿⣿⣿⣿⣿⣿⣿⣿⣿⣿⡃⠀⠀⠀⠀⠀⠀⠀⠀⠀⠀⠀⠀⠀⠀⠀⠀⠀⠀⠀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⠀⠀⠀⠀⠀⠀⠀⠀⠀⠀⠀⠀⠀⠀⠀⠀⠀⠀⠀⠀⠀⠀⠀⠀⠀⠀⠀⠀⠀⠀⠀⠀⠀⠀⠀⠀⠀⠀⠀⠀⠀⠀⠀⠀⠀⠀⠀⠀⠀⠀⠀⠀⠈⠈⠱⠸⢿⣿⡟⠈⠙⣿⣿⣿⣿⣿⣿⣿⣟⣻⠧⠍⠉⠀⠀⠀⠀⠀⠀⠀⠀⠀⠀⠀⠀⠀⠀⠀⠀⠀⠀</a:t>
            </a:r>
            <a:br/>
            <a:r>
              <a:t>⠀⠀⠀⠀⠀⠀⠀⠀⠀⢠⡀⠀⠀⠀⠀⠀⠀⠀⠀⠀⠀⠀⠀⠀⠀⠀⠀⠀⠀⠀⠀⠀⠀⠀⠀⠀⠀⠀⠀⠀⠀⠀⠀⠀⠀⠀⠀⠀⠀⠀⠀⠀⠀⠀⠀⠀⠘⢿⠃⠀⠀⢹⣿⡇⠀⠉⢻⠀⠙⠈⠀⠀⠀⠀⠀⠀⠀⠀⠀⠀⠀⠀⠀⠀⠀⠀⠀⠀⠀⠀⠀</a:t>
            </a:r>
            <a:br/>
            <a:r>
              <a:t>⠀⠀⠀⠀⠀⠀⠀⠀⣀⣼⣄⠀⠀⠀⠀⠀⠀⠀⠀⠀⠀⠀⠀⠀⠀⠀⠀⠀⠀⠀⠀⠀⠀⠀⠀⠀⠀⠀⠀⠀⠀⠀⠀⠀⠀⠀⠀⠀⠀⠀⠀⠀⠀⠀⠀⠀⠀⠀⠀⠀⠀⠈⠉⠀⠀⠀⠀⠀⠀⠀⠀⠀⠀⠀⠀⠀⠀⠀⠀⠀⠀⠀⠀⠀⠀⠀⠀⠀⠀⠀⠀</a:t>
            </a:r>
            <a:br/>
            <a:r>
              <a:t>⠀⠀⠀⠀⠀⠀⠀⠈⣿⣿⣿⡏⠀⠀⠀⠀⠀⠀⠀⠀⠀⠀⠀⠀⠀⠀⠀⠀⠀⠀⠀⠀⠀⠀⠀⠀⠀⠀⠀⠀⠀⠀⠀⠀⠀⠀⠀⠀⠀⠀⠀⠀⠀⠀⠀⠀⠀⠀⠀⠀⠀⠀⠀⠀⠀⠀⠀⠀⠀⠀⠀⠀⠀⠀⠀⠀⠀⠀⠀⠀⠀⠀⠀⠀⠀⠀⠀⠀⠀⠀⠀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⠀⠀⠀⠀⠀⢀⣀⣤⣿⣿⣿⣧⣀⡀⠀⠀⠀⠀⠀⠀⠀⠀⠀⠀⠀⠀⠀⠀⠀⠀⠀⠀⠀⠀⠀⠀⠀⠀⠀⠀⠀⠀⠀⠀⠀⠀⠀⠀⠀⠀⠀⠀⠀⠀⠀⠀⠀⠀⠀⠀⠀⠀⠀⠀⠀⠀⠀⠀⠀⠀⠀⠀⠀⠀⠀⠀⠀⠀⠀⠀⠀⠀⠀⠀⠀⠀⠀⠀⠀⠀⠀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⠀⠀⠀⠀⢰⣿⣿⣿⣿⣿⣿⣿⣿⣿⡆⠀⠀⢠⡀⠀⠀⠀⠀⠀⠀⠀⠀⠀⠀⠀⠀⠀⠀⠀⠀⠀⣰⣧⠀⠀⠀⠀⠀⠀⠀⠀⠀⠀⠀⠀⠀⠀⠀⠀⠀⠀⠀⠀⠀⠀⠀⠀⠀⠀⠀⠀⠀⠀⠀⠀⠀⠀⠀⠀⠀⠀⠀⠀⠀⠀⠀⠀⠀⠀⠀⠀⠀⠀⠀⠀⠀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⠀⠀⠀⠀⢸⣿⣿⣿⣿⣿⣿⣿⣿⣿⡏⠀⣠⣿⣿⡄⠀⠀⠀⠀⠀⠀⠀⠀⠀⠀⠀⠀⠀⠀⠀⢸⣿⣿⣷⠀⠀⠀⠀⠀⠀⠀⠀⠀⠀⠀⠀⠀⠀⠀⠀⠀⠀⠀⠀⠀⠀⠀⠀⠀⠀⠀⠀⠀⠀⠀⠀⠀⠀⠀⠀⠀⠀⠀⠀⠀⠀⠀⠀⠀⠀⠀⠀⠀⠀⠀⠀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⠀⠀⠀⠀⢸⣿⣿⣿⣿⣿⣿⣿⣿⣿⡇⠀⣿⣿⣿⣿⠀⠀⠀⠀⠀⠀⠀⠀⠀⠀⠀⠀⠀⠀⠀⢻⣿⣿⣿⠀⠀⠀⠀⠀⠀⠀⠀⠀⠀⠀⠀⠀⠀⠀⠀⠀⠀⠀⠀⠀⠀⠀⠀⠀⠀⠀⠀⠀⠀⠀⠀⠀⠀⠀⠀⠀⠀⠀⠀⠀⠀⠀⠀⠀⠀⠀⠀⠀⠀⠀⠀</a:t>
            </a:r>
            <a:br/>
            <a:r>
              <a:t>⠀⠀⠀⠀⣸⣿⣿⣿⣿⣿⣿⣿⣿⣿⣇⣀⣿⣿⣿⣿⣤⣤⣤⣤⣤⣄⣀⣀⣀⣀⣀⣀⡀⠀⠀⢸⣿⣿⣿⠀⠀⠀⠀⠀⠀⠀⠀⠀⠀⠀⠀⠀⠀⠀⠀⠀⠀⠀⠀⠀⠀⠀⠀⠀⠀⠀⠀⠀⠀⠀⠀⠀⠀⠀⠀⠀⠀⠀⠀⠀⠀⠀⠀⠀⠀⠀⠀⠀⠀⠀⠀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⣿⣿⣿⣿⣿⣿⣿⣿⣿⣿⣿⣿⣿⣿⣿⣿⣿⣿⣿⣿⣿⣿⣿⣿⣿⣿⣿⣿⣿⣿⣿⣿⣿⣦⡀⢸⣿⣿⣿⠀⠀⠀⠀⠀⠀⠀⠀⠀⠀⠀⠀⠀⠀⠀⠀⠀⠀⠀⠀⠀⠀⠀⠀⠀⠀⠀⠀⠀⠀⠀⠀⠀⠀⠀⠀⠀⠀⠀⠀⠀⠀⠀⠀⠀⠀⠀⠀⠀⠀⠀⠀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⣿⣿⣿⣿⣿⣿⣿⣿⣿⣿⣿⣿⣿⣿⣿⣿⣿⣿⣿⣿⣿⣿⣿⣿⣿⣿⣿⣿⣿⣿⣿⣿⣿⣿⣿⣿⣿⣿⡏⠀⠀⠀⠀⠀⠀⠀⠀⠀⠀⠀⠀⠀⠀⠀⠀⠀⠀⠀⠀⠀⠀⠀⠀⠀⠀⠀⠀⠀⠀⠀⠀⠀⠀⠀⠀⠀⠀⠀⠀⠀⠀⠀⠀⠀⠀⠀⠀⠀⠀⠀⠀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⠀⠀⠀⠀⠀⠀⠀⠀⠀⠀⠀⠀⠀⠀⠀⠀⠀⠀⠀⠀⠀⠀⠀⠀⠀⠀⠀⠀⠀⠀⠀⠀⠀⠀⠀⠀⠀⠀⠀⠀⠀⠀⠀⠀⠀⠀⠀⠀⠀⠀⠀⠀⠀⠀⠀⠀⢀⣤⣤⣄⠀⠀⠀⠀⠀⠀⠀⠀⠀⠀⠀⠀⠀⠀⠀⠀⠀⠀⠀⠀⠀⠀⠀⠀⠀⠀⠀⠀⠀⠀⠀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⠀⠀⠀⠀⠀⠀⠀⠀⠀⠀⠀⠀⠀⠀⠀⠀⠀⠀⠀⠀⠀⠀⠀⠀⠀⠀⠀⠀⠀⠀⠀⠀⠀⠀⠀⠀⠀⠀⠀⠀⠀⠀⠀⠀⠀⠀⠀⠀⠀⠀⠀⠀⠀⠀⠀⢠⣿⣿⣿⣯⠀⠀⠀⠀⠀⠀⠀⠀⠀⠀⠀⠀⠀⠀⠀⠀⠀⠀⠀⠀⠀⠀⠀⠀⠀⠀⠀⠀⠀⠀⠀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⠀⠀⠀⠀⠀⠀⠀⠀⠀⠀⠀⠀⠀⠀⠀⠀⠀⠀⠀⠀⠀⠀⠀⠀⠀⠀⠀⠀⠀⠀⠀⠀⠀⠀⠀⠀⠀⠀⠀⠀⠀⠀⠀⠀⠀⠀⠀⠀⠀⠀⠀⠀⢀⣡⣾⣿⣿⣿⣿⣿⣦⣀⣀⣀⠀⠀⠀⠀⠀⠀⠀⠀⠀⠀⠀⠀⠀⠀⠀⠀⠀⠀⠀⠀⠀⠀⠀⠀⠀⠀⠀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⠀⠀⠀⠀⠀⠀⠀⠀⠀⠀⠀⠀⠀⠀⠀⠀⠀⠀⠀⠀⠀⠀⠀⠀⠀⠀⠀⠀⠀⠀⠀⠀⠀⠀⠀⠀⠀⠀⠀⠀⠀⠀⠀⠀⠀⠀⠀⠀⠀⠀⠀⠀⠋⠉⠙⣿⣿⣿⣿⣿⣿⣿⣿⠟⠁⠀⠀⠀⠀⠀⠀⠀⠀⠀⠀⠀⠀⠀⠀⠀⠀⠀⠀⠀⠀⠀⠀⠀⠀⠀⠀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⠀⠀⠀⠀⠀⠀⠀⠀⠀⠀⠀⠀⠀⠀⠀⠀⠀⠀⠀⠀⠀⠀⠀⠀⠀⠀⠀⠀⠀⠀⠀⠀⠀⠀⠀⠀⠀⠀⠀⠀⠀⠀⠀⠀⠀⠀⠀⠀⠀⠀⠀⠀⠀⠀⠀⢹⣿⣿⣿⣿⣿⣿⠛⠀⠀⠀⠀⠀⠀⠀⠀⠀⠀⠀⠀⠀⠀⠀⠀⠀⠀⠀⠀⠀⠀⠀⠀⠀⠀⠀⠀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⠀⠀⠀⠀⠀⠀⠀⠀⠀⠀⠀⠀⠀⠀⠀⠀⠀⠀⠀⠀⠀⠀⠀⠀⠀⠀⠀⠀⠀⠀⠀⠀⠀⠀⠀⠀⠀⠀⠀⠀⠀⠀⠀⠀⠀⠀⠀⠀⠀⠀⠀⠀⠀⠀⠀⣿⣿⣿⣿⣿⡟⠀⠀⣀⡀⠀⠀⠀⠀⠀⠀⠀⠀⠀⠀⠀⠀⠀⠀⠀⠀⠀⠀⠀⠀⠀⠀⠀⠀⠀⠀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⠀⠀⠀⠀⠀⠀⠀⠀⠀⠀⠀⠀⠀⠀⠀⠀⠀⠀⠀⠀⠀⠀⠀⠀⠀⠀⠀⠀⠀⠀⠀⠀⠀⠀⠀⠀⠀⠀⠀⠀⠀⠀⠀⠀⠀⠀⠀⠀⠀⠀⠀⠀⠀⠀⠀⢿⣿⣿⣿⣿⣯⣶⣿⣿⠃⠀⠀⠀⠀⠀⠀⠀⠀⠀⠀⠀⠀⠀⠀⠀⠀⠀⠀⠀⠀⠀⠀⠀⠀⠀⠀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⠀⠀⠀⠀⠀⠀⠀⠀⠀⠀⠀⠀⠀⠀⠀⠀⠀⠀⠀⠀⠀⠀⠀⠀⠀⠀⠀⠀⠀⠀⠀⠀⠀⠀⠀⠀⠀⠀⠀⠀⠀⠀⠀⠀⠀⠀⠀⠀⠀⠀⠀⠀⠀⠀⠀⠀⢹⣿⣿⣿⣿⣿⣿⣷⣶⣶⣶⣦⣖⡀⠀⠀⠀⠀⠀⠀⠀⠀⠀⠀⠀⠀⠀⠀⠀⠀⠀⠀⠀⠀⠀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⠀⠀⠀⠀⠀⠀⠀⠀⠀⠀⠀⠀⠀⠀⠀⠀⠀⠀⠀⠀⠀⠀⠀⠀⠀⠀⠀⠀⠀⠀⠀⠀⠀⠀⠀⠀⠀⠀⠀⠀⠀⠀⠀⠀⠀⠀⠀⠀⠀⠀⠀⠀⠀⠀⠀⣀⣾⣿⣿⣿⣿⣿⣿⣿⣿⣿⣿⣿⣿⣿⡤⠄⠀⠀⠀⠀⠀⠀⠀⠀⠀⠀⠀⠀⠀⠀⠀⠀⠀⠀⠀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⠀⠀⠀⠀⠀⠀⠀⠀⠀⠀⠀⠀⠀⠀⠀⠀⠀⠀⠀⠀⠀⠀⠀⠀⠀⠀⠀⠀⠀⠀⠀⠀⠀⠀⠀⠀⠀⠀⠀⠀⠀⠀⠀⠀⠀⠀⠀⠀⠀⠀⠀⠀⠀⢀⡾⢿⣿⣿⣿⣿⣿⣿⣿⣿⣿⣿⣿⣿⣿⣿⣿⡛⠂⠀⠀⠀⠀⠀⠀⠀⠀⠀⠀⠀⠀⠀⠀⠀⠀⠀⠀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⠀⠀⠀⠀⠀⠀⠀⠀⠀⠀⠀⠀⠀⠀⠀⠀⠀⠀⠀⠀⠀⠀⠀⠀⠀⠀⠀⠀⠀⠀⠀⠀⠀⠀⠀⠀⠀⠀⠀⠀⠀⠀⠀⠀⠀⠀⠀⠀⠀⠀⠀⠸⢿⣿⣷⣿⣿⣿⣿⣿⣿⣿⣿⣿⣿⣿⣿⣿⣿⣿⣯⠀⠀⠀⠀⠀⠀⠀⠀⠀⠀⠀⠀⠀⠀⠀⠀⠀⠀⠀⠀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⠀⠀⠀⠀⠀⠀⠀⠀⠀⠀⠀⠀⠀⠀⠀⠀⠀⠀⠀⠀⠀⠀⠀⠀⠀⠀⠀⠀⠀⠀⠀⠀⠀⠀⠀⠀⠀⠀⠀⠀⠀⠀⠀⠀⠀⠀⠀⠀⠀⠀⠀⠀⠊⠈⠻⠸⢿⣿⡟⠉⠛⣿⣿⣿⣿⣿⣿⣿⣿⠿⠏⠙⠀⠀⠀⠀⠀⠀⠀⠀⠀⠀⠀⠀⠀⠀⠀⠀⠀⠀⠀</a:t>
            </a:r>
            <a:br/>
            <a:r>
              <a:t>⠀⠀⠀⠀⠀⠀⠀⠀⠀⢠⡀⠀⠀⠀⠀⠀⠀⠀⠀⠀⠀⠀⠀⠀⠀⠀⠀⠀⠀⠀⠀⠀⠀⠀⠀⠀⠀⠀⠀⠀⠀⠀⠀⠀⠀⠀⠀⠀⠀⠀⠀⠀⠀⠀⠀⠀⠸⣿⠁⠀⠀⢻⣿⡇⠈⠉⢻⠉⠑⠉⠀⠀⠀⠀⠀⠀⠀⠀⠀⠀⠀⠀⠀⠀⠀⠀⠀⠀⠀⠀⠀</a:t>
            </a:r>
            <a:br/>
            <a:r>
              <a:t>⠀⠀⠀⠀⠀⠀⠀⠀⣀⣼⣄⠀⠀⠀⠀⠀⠀⠀⠀⠀⠀⠀⠀⠀⠀⠀⠀⠀⠀⠀⠀⠀⠀⠀⠀⠀⠀⠀⠀⠀⠀⠀⠀⠀⠀⠀⠀⠀⠀⠀⠀⠀⠀⠀⠀⠀⠀⠀⠀⠀⠀⠈⠉⠀⠀⠀⠀⠀⠀⠀⠀⠀⠀⠀⠀⠀⠀⠀⠀⠀⠀⠀⠀⠀⠀⠀⠀⠀⠀⠀⠀</a:t>
            </a:r>
            <a:br/>
            <a:r>
              <a:t>⠀⠀⠀⠀⠀⠀⠀⠈⣿⣿⣿⡏⠀⠀⠀⠀⠀⠀⠀⠀⠀⠀⠀⠀⠀⠀⠀⠀⠀⠀⠀⠀⠀⠀⠀⠀⠀⠀⠀⠀⠀⠀⠀⠀⠀⠀⠀⠀⠀⠀⠀⠀⠀⠀⠀⠀⠀⠀⠀⠀⠀⠀⠀⠀⠀⠀⠀⠀⠀⠀⠀⠀⠀⠀⠀⠀⠀⠀⠀⠀⠀⠀⠀⠀⠀⠀⠀⠀⠀⠀⠀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⠀⠀⠀⠀⠀⢀⣀⣤⣿⣿⣿⣧⣀⡀⠀⠀⠀⠀⠀⠀⠀⠀⠀⠀⠀⠀⠀⠀⠀⠀⠀⠀⠀⠀⠀⠀⠀⠀⠀⠀⠀⠀⠀⠀⠀⠀⠀⠀⠀⠀⠀⠀⠀⠀⠀⠀⠀⠀⠀⠀⠀⠀⠀⠀⠀⠀⠀⠀⠀⠀⠀⠀⠀⠀⠀⠀⠀⠀⠀⠀⠀⠀⠀⠀⠀⠀⠀⠀⠀⠀⠀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⠀⠀⠀⠀⣰⣿⣿⣿⣿⣿⣿⣿⣿⣿⣆⠀⠀⢀⡄⠀⠀⠀⠀⠀⠀⠀⠀⠀⠀⠀⠀⠀⠀⠀⠀⠀⣠⣧⡀⠀⠀⠀⠀⠀⠀⠀⠀⠀⠀⠀⠀⠀⠀⠀⠀⠀⠀⠀⠀⠀⠀⠀⠀⠀⠀⠀⠀⠀⠀⠀⠀⠀⠀⠀⠀⠀⠀⠀⠀⠀⠀⠀⠀⠀⠀⠀⠀⠀⠀⠀⠀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⠀⠀⠀⠀⢸⣿⣿⣿⣿⣿⣿⣿⣿⣿⡏⠀⣠⣿⣿⡄⠀⠀⠀⠀⠀⠀⠀⠀⠀⠀⠀⠀⠀⠀⠀⢸⣿⣿⣷⠀⠀⠀⠀⠀⠀⠀⠀⠀⠀⠀⠀⠀⠀⠀⠀⠀⠀⠀⠀⠀⠀⠀⠀⠀⠀⠀⠀⠀⠀⠀⠀⠀⠀⠀⠀⠀⠀⠀⠀⠀⠀⠀⠀⠀⠀⠀⠀⠀⠀⠀⠀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⠀⠀⠀⠀⢸⣿⣿⣿⣿⣿⣿⣿⣿⣿⡇⠀⣿⣿⣿⣿⠀⠀⠀⠀⠀⠀⠀⠀⠀⠀⠀⠀⠀⠀⠀⢸⣿⣿⣿⠀⠀⠀⠀⠀⠀⠀⠀⠀⠀⠀⠀⠀⠀⠀⠀⠀⠀⠀⠀⠀⠀⠀⠀⠀⠀⠀⠀⠀⠀⠀⠀⠀⠀⠀⠀⠀⠀⠀⠀⠀⠀⠀⠀⠀⠀⠀⠀⠀⠀⠀⠀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⠀⠀⠀⠀⢸⣿⣿⣿⣿⣿⣿⣿⣿⣿⣇⣀⣿⣿⣿⣿⣤⣤⣤⣤⣤⣤⣀⣀⣀⣀⣀⣀⣀⠀⠀⢸⣿⣿⣿⠀⠀⠀⠀⠀⠀⠀⠀⠀⠀⠀⠀⠀⠀⠀⠀⠀⠀⠀⠀⠀⠀⠀⠀⠀⠀⠀⠀⠀⠀⠀⠀⠀⠀⠀⠀⠀⠀⠀⠀⠀⠀⠀⠀⠀⠀⠀⠀⠀⠀⠀⠀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⣿⣿⣿⣿⣿⣿⣿⣿⣿⣿⣿⣿⣿⣿⣿⣿⣿⣿⣿⣿⣿⣿⣿⣿⣿⣿⣿⣿⣿⣿⣿⣿⣿⣷⣄⢸⣿⣿⣿⠀⠀⠀⠀⠀⠀⠀⠀⠀⠀⠀⠀⠀⠀⠀⠀⠀⠀⠀⠀⠀⠀⠀⠀⠀⠀⠀⠀⠀⠀⠀⠀⠀⠀⠀⠀⠀⠀⠀⠀⠀⠀⠀⠀⠀⠀⠀⠀⠀⠀⠀⠀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⠀⠀⠀⠀⠀⠀⠀⠀⠀⠀⠀⠀⠀⠀⠀⠀⠀⠀⠀⠀⠀⠀⠀⠀⠀⠀⠀⠀⠀⠀⠀⠀⠀⠀⠀⠀⠀⠀⠀⠀⠀⠀⠀⠀⠀⠀⠀⠀⠀⠀⠀⠀⠀⠀⠀⠀⢀⣠⣤⡀⠀⠀⠀⠀⠀⠀⠀⠀⠀⠀⠀⠀⠀⠀⠀⠀⠀⠀⠀⠀⠀⠀⠀⠀⠀⠀⠀⠀⠀⠀⠀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⠀⠀⠀⠀⠀⠀⠀⠀⠀⠀⠀⠀⠀⠀⠀⠀⠀⠀⠀⠀⠀⠀⠀⠀⠀⠀⠀⠀⠀⠀⠀⠀⠀⠀⠀⠀⠀⠀⠀⠀⠀⠀⠀⠀⠀⠀⠀⠀⠀⠀⠀⠀⠀⠀⠀⢀⣾⣿⣿⡗⠀⠀⠀⠀⠀⠀⠀⠀⠀⠀⠀⠀⠀⠀⠀⠀⠀⠀⠀⠀⠀⠀⠀⠀⠀⠀⠀⠀⠀⠀⠀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⠀⠀⠀⠀⠀⠀⠀⠀⠀⠀⠀⠀⠀⠀⠀⠀⠀⠀⠀⠀⠀⠀⠀⠀⠀⠀⠀⠀⠀⠀⠀⠀⠀⠀⠀⠀⠀⠀⠀⠀⠀⠀⠀⠀⠀⠀⠀⠀⠀⠀⠀⠀⠀⣢⣶⣾⣿⣿⣿⣿⣄⣀⠀⠀⠀⠀⠀⠀⠀⠀⠀⠀⠀⠀⠀⠀⠀⠀⠀⠀⠀⠀⠀⠀⠀⠀⠀⠀⠀⠀⠀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⠀⠀⠀⠀⠀⠀⠀⠀⠀⠀⠀⠀⠀⠀⠀⠀⠀⠀⠀⠀⠀⠀⠀⠀⠀⠀⠀⠀⠀⠀⠀⠀⠀⠀⠀⠀⠀⠀⠀⠀⠀⠀⠀⠀⠀⠀⠀⠀⠀⠀⠀⠀⠛⠛⠻⣿⣿⣿⣿⣿⣿⣿⡿⠿⠂⠀⠀⠀⠀⠀⠀⠀⠀⠀⠀⠀⠀⠀⠀⠀⠀⠀⠀⠀⠀⠀⠀⠀⠀⠀⠀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⠀⠀⠀⠀⠀⠀⠀⠀⠀⠀⠀⠀⠀⠀⠀⠀⠀⠀⠀⠀⠀⠀⠀⠀⠀⠀⠀⠀⠀⠀⠀⠀⠀⠀⠀⠀⠀⠀⠀⠀⠀⠀⠀⠀⠀⠀⠀⠀⠀⠀⠀⠀⠀⠀⠀⣿⣿⣿⣿⣿⣿⣿⠷⠄⠀⠀⠀⠀⠀⠀⠀⠀⠀⠀⠀⠀⠀⠀⠀⠀⠀⠀⠀⠀⠀⠀⠀⠀⠀⠀⠀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⠀⠀⠀⠀⠀⠀⠀⠀⠀⠀⠀⠀⠀⠀⠀⠀⠀⠀⠀⠀⠀⠀⠀⠀⠀⠀⠀⠀⠀⠀⠀⠀⠀⠀⠀⠀⠀⠀⠀⠀⠀⠀⠀⠀⠀⠀⠀⠀⠀⠀⠀⠀⠀⠀⢠⣿⣿⣿⣿⣿⡟⠁⠀⠀⡀⠀⠀⠀⠀⠀⠀⠀⠀⠀⠀⠀⠀⠀⠀⠀⠀⠀⠀⠀⠀⠀⠀⠀⠀⠀⠀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⠀⠀⠀⠀⠀⠀⠀⠀⠀⠀⠀⠀⠀⠀⠀⠀⠀⠀⠀⠀⠀⠀⠀⠀⠀⠀⠀⠀⠀⠀⠀⠀⠀⠀⠀⠀⠀⠀⠀⠀⠀⠀⠀⠀⠀⠀⠀⠀⠀⠀⠀⠀⠀⠀⠀⣿⣿⣿⣿⣿⣇⣴⣶⣿⠃⠀⠀⠀⠀⠀⠀⠀⠀⠀⠀⠀⠀⠀⠀⠀⠀⠀⠀⠀⠀⠀⠀⠀⠀⠀⠀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⠀⠀⠀⠀⠀⠀⠀⠀⠀⠀⠀⠀⠀⠀⠀⠀⠀⠀⠀⠀⠀⠀⠀⠀⠀⠀⠀⠀⠀⠀⠀⠀⠀⠀⠀⠀⠀⠀⠀⠀⠀⠀⠀⠀⠀⠀⠀⠀⠀⠀⠀⠀⠀⠀⠀⠈⢿⣿⣿⣿⣿⣿⣿⣧⣤⣤⣤⣄⠄⠀⠀⠀⠀⠀⠀⠀⠀⠀⠀⠀⠀⠀⠀⠀⠀⠀⠀⠀⠀⠀⠀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⠀⠀⠀⠀⠀⠀⠀⠀⠀⠀⠀⠀⠀⠀⠀⠀⠀⠀⠀⠀⠀⠀⠀⠀⠀⠀⠀⠀⠀⠀⠀⠀⠀⠀⠀⠀⠀⠀⠀⠀⠀⠀⠀⠀⠀⠀⠀⠀⠀⠀⠀⠀⠀⠀⠀⠀⣾⣿⣿⣿⣿⣿⣿⣿⣿⣿⣿⣿⣿⣧⣀⠀⠀⠀⠀⠀⠀⠀⠀⠀⠀⠀⠀⠀⠀⠀⠀⠀⠀⠀⠀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⠀⠀⠀⠀⠀⠀⠀⠀⠀⠀⠀⠀⠀⠀⠀⠀⠀⠀⠀⠀⠀⠀⠀⠀⠀⠀⠀⠀⠀⠀⠀⠀⠀⠀⠀⠀⠀⠀⠀⠀⠀⠀⠀⠀⠀⠀⠀⠀⠀⠀⠀⠀⠀⢠⣶⢿⣿⣿⣿⣿⣿⣿⣿⣿⣿⣿⣿⣿⣿⣿⡷⠒⠀⠀⠀⠀⠀⠀⠀⠀⠀⠀⠀⠀⠀⠀⠀⠀⠀⠀⠀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⠀⠀⠀⠀⠀⠀⠀⠀⠀⠀⠀⠀⠀⠀⠀⠀⠀⠀⠀⠀⠀⠀⠀⠀⠀⠀⠀⠀⠀⠀⠀⠀⠀⠀⠀⠀⠀⠀⠀⠀⠀⠀⠀⠀⠀⠀⠀⠀⠀⠀⠀⢰⣶⣿⣶⣿⣿⣿⣿⣿⣿⣿⣿⣿⣿⣿⣿⣿⣿⣿⣟⠀⠀⠀⠀⠀⠀⠀⠀⠀⠀⠀⠀⠀⠀⠀⠀⠀⠀⠀⠀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⠀⠀⠀⠀⠀⠀⠀⠀⠀⠀⠀⠀⠀⠀⠀⠀⠀⠀⠀⠀⠀⠀⠀⠀⠀⠀⠀⠀⠀⠀⠀⠀⠀⠀⠀⠀⠀⠀⠀⠀⠀⠀⠀⠀⠀⠀⠀⠀⠀⠀⠀⠀⠊⠙⢯⢿⣿⣿⡟⠛⠿⣿⣿⣿⣿⣿⣿⣿⣿⣿⡟⠒⠂⠀⠀⠀⠀⠀⠀⠀⠀⠀⠀⠀⠀⠀⠀⠀⠀⠀⠀</a:t>
            </a:r>
            <a:br/>
            <a:r>
              <a:t>⠀⠀⠀⠀⠀⠀⠀⠀⠀⢠⠄⠀⠀⠀⠀⠀⠀⠀⠀⠀⠀⠀⠀⠀⠀⠀⠀⠀⠀⠀⠀⠀⠀⠀⠀⠀⠀⠀⠀⠀⠀⠀⠀⠀⠀⠀⠀⠀⠀⠀⠀⠀⠀⠀⠀⠀⢸⣿⠁⠀⠀⣿⣿⡏⠙⠻⣿⠙⠫⠚⠀⠀⠀⠀⠀⠀⠀⠀⠀⠀⠀⠀⠀⠀⠀⠀⠀⠀⠀⠀⠀</a:t>
            </a:r>
            <a:br/>
            <a:r>
              <a:t>⠀⠀⠀⠀⠀⠀⠀⠀⣀⣼⣄⡀⠀⠀⠀⠀⠀⠀⠀⠀⠀⠀⠀⠀⠀⠀⠀⠀⠀⠀⠀⠀⠀⠀⠀⠀⠀⠀⠀⠀⠀⠀⠀⠀⠀⠀⠀⠀⠀⠀⠀⠀⠀⠀⠀⠀⠀⠁⠀⠀⠀⠙⠛⠁⠀⠀⠀⠀⠀⠀⠀⠀⠀⠀⠀⠀⠀⠀⠀⠀⠀⠀⠀⠀⠀⠀⠀⠀⠀⠀⠀</a:t>
            </a:r>
            <a:br/>
            <a:r>
              <a:t>⠀⠀⠀⠀⠀⠀⠀⠀⣿⣿⣿⡏⠀⠀⠀⠀⠀⠀⠀⠀⠀⠀⠀⠀⠀⠀⠀⠀⠀⠀⠀⠀⠀⠀⠀⠀⠀⠀⠀⠀⠀⠀⠀⠀⠀⠀⠀⠀⠀⠀⠀⠀⠀⠀⠀⠀⠀⠀⠀⠀⠀⠀⠀⠀⠀⠀⠀⠀⠀⠀⠀⠀⠀⠀⠀⠀⠀⠀⠀⠀⠀⠀⠀⠀⠀⠀⠀⠀⠀⠀⠀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⠀⠀⠀⠀⠀⢀⣀⣤⣿⣿⣿⣧⣄⣀⠀⠀⠀⠀⠀⠀⠀⠀⠀⠀⠀⠀⠀⠀⠀⠀⠀⠀⠀⠀⠀⠀⠀⠀⠀⠀⠀⠀⠀⠀⠀⠀⠀⠀⠀⠀⠀⠀⠀⠀⠀⠀⠀⠀⠀⠀⠀⠀⠀⠀⠀⠀⠀⠀⠀⠀⠀⠀⠀⠀⠀⠀⠀⠀⠀⠀⠀⠀⠀⠀⠀⠀⠀⠀⠀⠀⠀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⠀⠀⠀⠀⢠⣿⣿⣿⣿⣿⣿⣿⣿⣿⣇⠀⠀⢀⣄⠀⠀⠀⠀⠀⠀⠀⠀⠀⠀⠀⠀⠀⠀⠀⠀⠀⢠⣶⡄⠀⠀⠀⠀⠀⠀⠀⠀⠀⠀⠀⠀⠀⠀⠀⠀⠀⠀⠀⠀⠀⠀⠀⠀⠀⠀⠀⠀⠀⠀⠀⠀⠀⠀⠀⠀⠀⠀⠀⠀⠀⠀⠀⠀⠀⠀⠀⠀⠀⠀⠀⠀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⠀⠀⠀⠀⢸⣿⣿⣿⣿⣿⣿⣿⣿⣿⡟⠀⢠⣾⣿⣆⠀⠀⠀⠀⠀⠀⠀⠀⠀⠀⠀⠀⠀⠀⠀⢰⣿⣿⣿⡆⠀⠀⠀⠀⠀⠀⠀⠀⠀⠀⠀⠀⠀⠀⠀⠀⠀⠀⠀⠀⠀⠀⠀⠀⠀⠀⠀⠀⠀⠀⠀⠀⠀⠀⠀⠀⠀⠀⠀⠀⠀⠀⠀⠀⠀⠀⠀⠀⠀⠀⠀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⠀⠀⠀⠀⢸⣿⣿⣿⣿⣿⣿⣿⣿⣿⡇⠀⣿⣿⣿⣿⠀⠀⠀⠀⠀⠀⠀⠀⠀⠀⠀⠀⠀⠀⠀⢸⣿⣿⣿⡇⠀⠀⠀⠀⠀⠀⠀⠀⠀⠀⠀⠀⠀⠀⠀⠀⠀⠀⠀⠀⠀⠀⠀⠀⠀⠀⠀⠀⠀⠀⠀⠀⠀⠀⠀⠀⠀⠀⠀⠀⠀⠀⠀⠀⠀⠀⠀⠀⠀⠀⠀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⠀⠀⠀⠀⢸⣿⣿⣿⣿⣿⣿⣿⣿⣿⣇⣀⣿⣿⣿⣿⣤⣤⣤⣤⣤⣤⣄⣀⣀⣀⣀⣀⣀⠀⠀⠈⣿⣿⣿⠃⠀⠀⠀⠀⠀⠀⠀⠀⠀⠀⠀⠀⠀⠀⠀⠀⠀⠀⠀⠀⠀⠀⠀⠀⠀⠀⠀⠀⠀⠀⠀⠀⠀⠀⠀⠀⠀⠀⠀⠀⠀⠀⠀⠀⠀⠀⠀⠀⠀⠀⠀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⣿⣿⣿⣿⣿⣿⣿⣿⣿⣿⣿⣿⣿⣿⣿⣿⣿⣿⣿⣿⣿⣿⣿⣿⣿⣿⣿⣿⣿⣿⣿⣿⣿⣷⣄⢰⣿⣿⣿⠀⠀⠀⠀⠀⠀⠀⠀⠀⠀⠀⠀⠀⠀⠀⠀⠀⠀⠀⠀⠀⠀⠀⠀⠀⠀⠀⠀⠀⠀⠀⠀⠀⠀⠀⠀⠀⠀⠀⠀⠀⠀⠀⠀⠀⠀⠀⠀⠀⠀⠀⠀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⠀⠀⠀⠀⠀⠀⠀⠀⠀⠀⠀⠀⠀⠀⠀⠀⠀⠀⠀⠀⠀⠀⠀⠀⠀⠀⠀⠀⠀⠀⠀⠀⠀⠀⠀⠀⠀⠀⠀⠀⠀⠀⠀⠀⠀⠀⠀⠀⠀⠀⠀⠀⠀⠀⠀⠀⠀⣀⣀⠀⠀⠀⠀⠀⠀⠀⠀⠀⠀⠀⠀⠀⠀⠀⠀⠀⠀⠀⠀⠀⠀⠀⠀⠀⠀⠀⠀⠀⠀⠀⠀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⠀⠀⠀⠀⠀⠀⠀⠀⠀⠀⠀⠀⠀⠀⠀⠀⠀⠀⠀⠀⠀⠀⠀⠀⠀⠀⠀⠀⠀⠀⠀⠀⠀⠀⠀⠀⠀⠀⠀⠀⠀⠀⠀⠀⠀⠀⠀⠀⠀⠀⠀⠀⠀⠀⠀⢀⣾⣿⣿⡧⠀⠀⠀⠀⠀⠀⠀⠀⠀⠀⠀⠀⠀⠀⠀⠀⠀⠀⠀⠀⠀⠀⠀⠀⠀⠀⠀⠀⠀⠀⠀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⠀⠀⠀⠀⠀⠀⠀⠀⠀⠀⠀⠀⠀⠀⠀⠀⠀⠀⠀⠀⠀⠀⠀⠀⠀⠀⠀⠀⠀⠀⠀⠀⠀⠀⠀⠀⠀⠀⠀⠀⠀⠀⠀⠀⠀⠀⠀⠀⠀⠀⠀⠀⠐⢠⣴⣾⣿⣿⣿⣿⡀⠀⠀⠀⠀⠀⠀⠀⠀⠀⠀⠀⠀⠀⠀⠀⠀⠀⠀⠀⠀⠀⠀⠀⠀⠀⠀⠀⠀⠀⠀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⠀⠀⠀⠀⠀⠀⠀⠀⠀⠀⠀⠀⠀⠀⠀⠀⠀⠀⠀⠀⠀⠀⠀⠀⠀⠀⠀⠀⠀⠀⠀⠀⠀⠀⠀⠀⠀⠀⠀⠀⠀⠀⠀⠀⠀⠀⠀⠀⠀⠀⠀⠐⠾⠛⠻⣿⣿⣿⣿⣿⣿⣿⣿⡶⠂⠀⠀⠀⠀⠀⠀⠀⠀⠀⠀⠀⠀⠀⠀⠀⠀⠀⠀⠀⠀⠀⠀⠀⠀⠀⠀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⠀⠀⠀⠀⠀⠀⠀⠀⠀⠀⠀⠀⠀⠀⠀⠀⠀⠀⠀⠀⠀⠀⠀⠀⠀⠀⠀⠀⠀⠀⠀⠀⠀⠀⠀⠀⠀⠀⠀⠀⠀⠀⠀⠀⠀⠀⠀⠀⠀⠀⠀⠀⠀⠀⠀⣿⣿⣿⣿⣿⣿⣿⣦⡀⠀⠀⠀⠀⠀⠀⠀⠀⠀⠀⠀⠀⠀⠀⠀⠀⠀⠀⠀⠀⠀⠀⠀⠀⠀⠀⠀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⠀⠀⠀⠀⠀⠀⠀⠀⠀⠀⠀⠀⠀⠀⠀⠀⠀⠀⠀⠀⠀⠀⠀⠀⠀⠀⠀⠀⠀⠀⠀⠀⠀⠀⠀⠀⠀⠀⠀⠀⠀⠀⠀⠀⠀⠀⠀⠀⠀⠀⠀⠀⠀⠀⢠⣿⣿⣿⣿⣿⡟⠋⠀⠀⠀⠀⠀⠀⠀⠀⠀⠀⠀⠀⠀⠀⠀⠀⠀⠀⠀⠀⠀⠀⠀⠀⠀⠀⠀⠀⠀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⠀⠀⠀⠀⠀⠀⠀⠀⠀⠀⠀⠀⠀⠀⠀⠀⠀⠀⠀⠀⠀⠀⠀⠀⠀⠀⠀⠀⠀⠀⠀⠀⠀⠀⠀⠀⠀⠀⠀⠀⠀⠀⠀⠀⠀⠀⠀⠀⠀⠀⠀⠀⠀⠀⠈⣿⣿⣿⣿⣿⣇⣤⣶⣾⠇⠀⠀⠀⠀⠀⠀⠀⠀⠀⠀⠀⠀⠀⠀⠀⠀⠀⠀⠀⠀⠀⠀⠀⠀⠀⠀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⠀⠀⠀⠀⠀⠀⠀⠀⠀⠀⠀⠀⠀⠀⠀⠀⠀⠀⠀⠀⠀⠀⠀⠀⠀⠀⠀⠀⠀⠀⠀⠀⠀⠀⠀⠀⠀⠀⠀⠀⠀⠀⠀⠀⠀⠀⠀⠀⠀⠀⠀⠀⠀⠀⠀⠉⣿⣿⣿⣿⣿⣿⣿⣏⣄⣠⣤⣤⠤⠀⠀⠀⠀⠀⠀⠀⠀⠀⠀⠀⠀⠀⠀⠀⠀⠀⠀⠀⠀⠀⠀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⠀⠀⠀⠀⠀⠀⠀⠀⠀⠀⠀⠀⠀⠀⠀⠀⠀⠀⠀⠀⠀⠀⠀⠀⠀⠀⠀⠀⠀⠀⠀⠀⠀⠀⠀⠀⠀⠀⠀⠀⠀⠀⠀⠀⠀⠀⠀⠀⠀⠀⠀⠀⠀⠀⠀⠀⣾⣿⣿⣿⣿⣿⣿⣿⣿⣿⣿⣿⣷⣖⣀⡀⠀⠀⠀⠀⠀⠀⠀⠀⠀⠀⠀⠀⠀⠀⠀⠀⠀⠀⠀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⠀⠀⠀⠀⠀⠀⠀⠀⠀⠀⠀⠀⠀⠀⠀⠀⠀⠀⠀⠀⠀⠀⠀⠀⠀⠀⠀⠀⠀⠀⠀⠀⠀⠀⠀⠀⠀⠀⠀⠀⠀⠀⠀⠀⠀⠀⠀⠀⠀⠀⠀⠀⠀⢠⣶⣾⣿⣿⣿⣿⣿⣿⣿⣿⣿⣿⣿⣿⣿⣿⣷⠤⠀⠀⠀⠀⠀⠀⠀⠀⠀⠀⠀⠀⠀⠀⠀⠀⠀⠀⠀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⠀⠀⠀⠀⠀⠀⠀⠀⠀⠀⠀⠀⠀⠀⠀⠀⠀⠀⠀⠀⠀⠀⠀⠀⠀⠀⠀⠀⠀⠀⠀⠀⠀⠀⠀⠀⠀⠀⠀⠀⠀⠀⠀⠀⠀⠀⠀⠀⠀⠀⠀⢰⣶⣿⣵⣿⣿⣿⣿⣿⣿⣿⣿⣿⣿⣿⣿⣿⣿⣿⣿⠂⠀⠀⠀⠀⠀⠀⠀⠀⠀⠀⠀⠀⠀⠀⠀⠀⠀⠀⠀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⠀⠀⠀⠀⠀⠀⠀⠀⠀⠀⠀⠀⠀⠀⠀⠀⠀⠀⠀⠀⠀⠀⠀⠀⠀⠀⠀⠀⠀⠀⠀⠀⠀⠀⠀⠀⠀⠀⠀⠀⠀⠀⠀⠀⠀⠀⠀⠀⠀⠀⠀⠀⠋⠛⢟⣿⣿⣿⡟⠛⢿⣿⣿⣿⣿⣿⣿⣿⣿⣿⠟⠦⠀⠀⠀⠀⠀⠀⠀⠀⠀⠀⠀⠀⠀⠀⠀⠀⠀⠀⠀</a:t>
            </a:r>
            <a:br/>
            <a:r>
              <a:t>⠀⠀⠀⠀⠀⠀⠀⠀⠀⢠⡄⠀⠀⠀⠀⠀⠀⠀⠀⠀⠀⠀⠀⠀⠀⠀⠀⠀⠀⠀⠀⠀⠀⠀⠀⠀⠀⠀⠀⠀⠀⠀⠀⠀⠀⠀⠀⠀⠀⠀⠀⠀⠀⠀⠀⠀⢹⣿⠁⠀⠀⣿⣿⡏⠛⠿⡟⠛⢗⠪⠈⠁⠀⠀⠀⠀⠀⠀⠀⠀⠀⠀⠀⠀⠀⠀⠀⠀⠀⠀⠀</a:t>
            </a:r>
            <a:br/>
            <a:r>
              <a:t>⠀⠀⠀⠀⠀⠀⠀⠀⣀⣼⣄⡀⠀⠀⠀⠀⠀⠀⠀⠀⠀⠀⠀⠀⠀⠀⠀⠀⠀⠀⠀⠀⠀⠀⠀⠀⠀⠀⠀⠀⠀⠀⠀⠀⠀⠀⠀⠀⠀⠀⠀⠀⠀⠀⠀⠀⠀⠉⠀⠀⠀⠙⠛⠁⠀⠀⠁⠀⠀⠀⠀⠀⠀⠀⠀⠀⠀⠀⠀⠀⠀⠀⠀⠀⠀⠀⠀⠀⠀⠀⠀</a:t>
            </a:r>
            <a:br/>
            <a:r>
              <a:t>⠀⠀⠀⠀⠀⠀⠀⠀⣿⣿⣿⡏⠀⠀⠀⠀⠀⠀⠀⠀⠀⠀⠀⠀⠀⠀⠀⠀⠀⠀⠀⠀⠀⠀⠀⠀⠀⠀⠀⠀⠀⠀⠀⠀⠀⠀⠀⠀⠀⠀⠀⠀⠀⠀⠀⠀⠀⠀⠀⠀⠀⠀⠀⠀⠀⠀⠀⠀⠀⠀⠀⠀⠀⠀⠀⠀⠀⠀⠀⠀⠀⠀⠀⠀⠀⠀⠀⠀⠀⠀⠀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⠀⠀⠀⠀⠀⢀⣀⣤⣿⣿⣿⣧⣄⣀⠀⠀⠀⠀⠀⠀⠀⠀⠀⠀⠀⠀⠀⠀⠀⠀⠀⠀⠀⠀⠀⠀⠀⠀⠀⠀⠀⠀⠀⠀⠀⠀⠀⠀⠀⠀⠀⠀⠀⠀⠀⠀⠀⠀⠀⠀⠀⠀⠀⠀⠀⠀⠀⠀⠀⠀⠀⠀⠀⠀⠀⠀⠀⠀⠀⠀⠀⠀⠀⠀⠀⠀⠀⠀⠀⠀⠀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⠀⠀⠀⠀⢠⣿⣿⣿⣿⣿⣿⣿⣿⣿⣧⠀⠀⢀⣄⠀⠀⠀⠀⠀⠀⠀⠀⠀⠀⠀⠀⠀⠀⠀⠀⠀⢠⣾⣄⠀⠀⠀⠀⠀⠀⠀⠀⠀⠀⠀⠀⠀⠀⠀⠀⠀⠀⠀⠀⠀⠀⠀⠀⠀⠀⠀⠀⠀⠀⠀⠀⠀⠀⠀⠀⠀⠀⠀⠀⠀⠀⠀⠀⠀⠀⠀⠀⠀⠀⠀⠀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⠀⠀⠀⠀⢸⣿⣿⣿⣿⣿⣿⣿⣿⣿⡿⠀⢀⣾⣿⣦⠀⠀⠀⠀⠀⠀⠀⠀⠀⠀⠀⠀⠀⠀⠀⢠⣿⣿⣿⡆⠀⠀⠀⠀⠀⠀⠀⠀⠀⠀⠀⠀⠀⠀⠀⠀⠀⠀⠀⠀⠀⠀⠀⠀⠀⠀⠀⠀⠀⠀⠀⠀⠀⠀⠀⠀⠀⠀⠀⠀⠀⠀⠀⠀⠀⠀⠀⠀⠀⠀⠀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⠀⠀⠀⠀⢸⣿⣿⣿⣿⣿⣿⣿⣿⣿⡇⠀⣸⣿⣿⣿⡇⠀⠀⠀⠀⠀⠀⠀⠀⠀⠀⠀⠀⠀⠀⠘⣿⣿⣿⡇⠀⠀⠀⠀⠀⠀⠀⠀⠀⠀⠀⠀⠀⠀⠀⠀⠀⠀⠀⠀⠀⠀⠀⠀⠀⠀⠀⠀⠀⠀⠀⠀⠀⠀⠀⠀⠀⠀⠀⠀⠀⠀⠀⠀⠀⠀⠀⠀⠀⠀⠀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⠀⠀⠀⠀⢸⣿⣿⣿⣿⣿⣿⣿⣿⣿⣇⣀⣹⣿⣿⣿⣧⣤⣤⣤⣤⣤⣄⣀⣀⣀⣀⣀⣀⠀⠀⠀⣿⣿⣿⡇⠀⠀⠀⠀⠀⠀⠀⠀⠀⠀⠀⠀⠀⠀⠀⠀⠀⠀⠀⠀⠀⠀⠀⠀⠀⠀⠀⠀⠀⠀⠀⠀⠀⠀⠀⠀⠀⠀⠀⠀⠀⠀⠀⠀⠀⠀⠀⠀⠀⠀⠀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⣿⣿⣿⣿⣿⣿⣿⣿⣿⣿⣿⣿⣿⣿⣿⣿⣿⣿⣿⣿⣿⣿⣿⣿⣿⣿⣿⣿⣿⣿⣿⣿⣿⣷⣄⢀⣿⣿⣿⡇⠀⠀⠀⠀⠀⠀⠀⠀⠀⠀⠀⠀⠀⠀⠀⠀⠀⠀⠀⠀⠀⠀⠀⠀⠀⠀⠀⠀⠀⠀⠀⠀⠀⠀⠀⠀⠀⠀⠀⠀⠀⠀⠀⠀⠀⠀⠀⠀⠀⠀⠀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⠀⠀⠀⠀⠀⠀⠀⠀⠀⠀⠀⠀⠀⠀⠀⠀⠀⠀⠀⠀⠀⠀⠀⠀⠀⠀⠀⠀⠀⠀⠀⠀⠀⠀⠀⠀⠀⠀⠀⠀⠀⠀⠀⠀⠀⠀⠀⠀⠀⠀⠀⠀⠀⠀⠀⢀⣾⣿⣿⡆⠀⠀⠀⠀⠀⠀⠀⠀⠀⠀⠀⠀⠀⠀⠀⠀⠀⠀⠀⠀⠀⠀⠀⠀⠀⠀⠀⠀⠀⠀⠀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⠀⠀⠀⠀⠀⠀⠀⠀⠀⠀⠀⠀⠀⠀⠀⠀⠀⠀⠀⠀⠀⠀⠀⠀⠀⠀⠀⠀⠀⠀⠀⠀⠀⠀⠀⠀⠀⠀⠀⠀⠀⠀⠀⠀⠀⠀⠀⠀⠀⠀⠀⠀⠀⠄⣠⣾⣿⣿⣿⣧⠀⠀⠀⠀⠀⠀⠀⠀⠀⠀⠀⠀⠀⠀⠀⠀⠀⠀⠀⠀⠀⠀⠀⠀⠀⠀⠀⠀⠀⠀⠀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⠀⠀⠀⠀⠀⠀⠀⠀⠀⠀⠀⠀⠀⠀⠀⠀⠀⠀⠀⠀⠀⠀⠀⠀⠀⠀⠀⠀⠀⠀⠀⠀⠀⠀⠀⠀⠀⠀⠀⠀⠀⠀⠀⠀⠀⠀⠀⠀⠀⠀⠀⢠⠶⠿⢿⣿⣿⣿⣿⣿⣿⣷⣶⡦⠀⠀⠀⠀⠀⠀⠀⠀⠀⠀⠀⠀⠀⠀⠀⠀⠀⠀⠀⠀⠀⠀⠀⠀⠀⠀⠀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⠀⠀⠀⠀⠀⠀⠀⠀⠀⠀⠀⠀⠀⠀⠀⠀⠀⠀⠀⠀⠀⠀⠀⠀⠀⠀⠀⠀⠀⠀⠀⠀⠀⠀⠀⠀⠀⠀⠀⠀⠀⠀⠀⠀⠀⠀⠀⠀⠀⠀⠀⠀⠀⠀⢀⣿⣿⣿⣿⣿⣿⠛⠁⠀⠀⠀⠀⠀⠀⠀⠀⠀⠀⠀⠀⠀⠀⠀⠀⠀⠀⠀⠀⠀⠀⠀⠀⠀⠀⠀⠀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⠀⠀⠀⠀⠀⠀⠀⠀⠀⠀⠀⠀⠀⠀⠀⠀⠀⠀⠀⠀⠀⠀⠀⠀⠀⠀⠀⠀⠀⠀⠀⠀⠀⠀⠀⠀⠀⠀⠀⠀⠀⠀⠀⠀⠀⠀⠀⠀⠀⠀⠀⠀⠀⠀⠘⣿⣿⣿⣿⣿⡇⣀⣤⣶⠆⠀⠀⠀⠀⠀⠀⠀⠀⠀⠀⠀⠀⠀⠀⠀⠀⠀⠀⠀⠀⠀⠀⠀⠀⠀⠀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⠀⠀⠀⠀⠀⠀⠀⠀⠀⠀⠀⠀⠀⠀⠀⠀⠀⠀⠀⠀⠀⠀⠀⠀⠀⠀⠀⠀⠀⠀⠀⠀⠀⠀⠀⠀⠀⠀⠀⠀⠀⠀⠀⠀⠀⠀⠀⠀⠀⠀⠀⠀⠀⠀⠀⠛⣿⣿⣿⣿⣿⣿⣿⡏⡀⣀⣀⣀⣀⠀⠀⠀⠀⠀⠀⠀⠀⠀⠀⠀⠀⠀⠀⠀⠀⠀⠀⠀⠀⠀⠀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⠀⠀⠀⠀⠀⠀⠀⠀⠀⠀⠀⠀⠀⠀⠀⠀⠀⠀⠀⠀⠀⠀⠀⠀⠀⠀⠀⠀⠀⠀⠀⠀⠀⠀⠀⠀⠀⠀⠀⠀⠀⠀⠀⠀⠀⠀⠀⠀⠀⠀⠀⠀⠀⠀⠀⠀⣽⣿⣿⣿⣿⣿⣿⣿⣿⣿⣿⣿⣦⡤⠀⠀⠀⠀⠀⠀⠀⠀⠀⠀⠀⠀⠀⠀⠀⠀⠀⠀⠀⠀⠀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⠀⠀⠀⠀⠀⠀⠀⠀⠀⠀⠀⠀⠀⠀⠀⠀⠀⠀⠀⠀⠀⠀⠀⠀⠀⠀⠀⠀⠀⠀⠀⠀⠀⠀⠀⠀⠀⠀⠀⠀⠀⠀⠀⠀⠀⠀⠀⠀⠀⠀⠀⠀⠀⢀⣤⣶⣿⣿⣿⣿⣿⣿⣿⣿⣿⣿⣿⣿⣿⣿⣯⡁⠀⠀⠀⠀⠀⠀⠀⠀⠀⠀⠀⠀⠀⠀⠀⠀⠀⠀⠀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⠀⠀⠀⠀⠀⠀⠀⠀⠀⠀⠀⠀⠀⠀⠀⠀⠀⠀⠀⠀⠀⠀⠀⠀⠀⠀⠀⠀⠀⠀⠀⠀⠀⠀⠀⠀⠀⠀⠀⠀⠀⠀⠀⠀⠀⠀⠀⠀⠀⠀⠀⢠⣤⣿⣯⣿⣿⣿⣿⣿⣿⣿⣿⣿⣿⣿⣿⣿⣿⣿⣧⠀⠀⠀⠀⠀⠀⠀⠀⠀⠀⠀⠀⠀⠀⠀⠀⠀⠀⠀⠀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⠀⠀⠀⠀⠀⠀⠀⠀⠀⠀⠀⠀⠀⠀⠀⠀⠀⠀⠀⠀⠀⠀⠀⠀⠀⠀⠀⠀⠀⠀⠀⠀⠀⠀⠀⠀⠀⠀⠀⠀⠀⠀⠀⠀⠀⠀⠀⠀⠀⠀⠀⠈⠟⠿⣿⣿⣿⣿⡿⠿⣿⣿⣿⣿⣿⣿⣿⣿⣿⣿⠧⣀⡀⠀⠀⠀⠀⠀⠀⠀⠀⠀⠀⠀⠀⠀⠀⠀⠀⠀⠀</a:t>
            </a:r>
            <a:br/>
            <a:r>
              <a:t>⠀⠀⠀⠀⠀⠀⠀⠀⠀⠠⡆⠀⠀⠀⠀⠀⠀⠀⠀⠀⠀⠀⠀⠀⠀⠀⠀⠀⠀⠀⠀⠀⠀⠀⠀⠀⠀⠀⠀⠀⠀⠀⠀⠀⠀⠀⠀⠀⠀⠀⠀⠀⠀⠀⠈⠉⣿⣿⠁⠀⠘⣿⣿⠻⢿⣿⡿⠿⡯⢗⠒⠂⠀⠀⠀⠀⠀⠀⠀⠀⠀⠀⠀⠀⠀⠀⠀⠀⠀⠀⠀</a:t>
            </a:r>
            <a:br/>
            <a:r>
              <a:t>⠀⠀⠀⠀⠀⠀⠀⠀⣠⣴⣇⣀⠀⠀⠀⠀⠀⠀⠀⠀⠀⠀⠀⠀⠀⠀⠀⠀⠀⠀⠀⠀⠀⠀⠀⠀⠀⠀⠀⠀⠀⠀⠀⠀⠀⠀⠀⠀⠀⠀⠀⠀⠀⠀⠀⠀⠘⠋⠀⠀⠀⠿⠿⠀⠀⠀⠇⠀⠀⠀⠀⠀⠀⠀⠀⠀⠀⠀⠀⠀⠀⠀⠀⠀⠀⠀⠀⠀⠀⠀⠀</a:t>
            </a:r>
            <a:br/>
            <a:r>
              <a:t>⠀⠀⠀⠀⠀⠀⠀⠀⣿⣿⣿⡏⠀⠀⠀⠀⠀⠀⠀⠀⠀⠀⠀⠀⠀⠀⠀⠀⠀⠀⠀⠀⠀⠀⠀⠀⠀⠀⠀⠀⠀⠀⠀⠀⠀⠀⠀⠀⠀⠀⠀⠀⠀⠀⠀⠀⠀⠀⠀⠀⠀⠀⠀⠀⠀⠀⠀⠀⠀⠀⠀⠀⠀⠀⠀⠀⠀⠀⠀⠀⠀⠀⠀⠀⠀⠀⠀⠀⠀⠀⠀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⠀⠀⠀⠀⠀⢀⣀⣤⣿⣿⣿⣧⣄⣀⠀⠀⠀⠀⠀⠀⠀⠀⠀⠀⠀⠀⠀⠀⠀⠀⠀⠀⠀⠀⠀⠀⠀⠀⠀⠀⠀⠀⠀⠀⠀⠀⠀⠀⠀⠀⠀⠀⠀⠀⠀⠀⠀⠀⠀⠀⠀⠀⠀⠀⠀⠀⠀⠀⠀⠀⠀⠀⠀⠀⠀⠀⠀⠀⠀⠀⠀⠀⠀⠀⠀⠀⠀⠀⠀⠀⠀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⠀⠀⠀⠀⢠⣿⣿⣿⣿⣿⣿⣿⣿⣿⣧⠀⠀⠀⣤⠀⠀⠀⠀⠀⠀⠀⠀⠀⠀⠀⠀⠀⠀⠀⠀⠀⢀⣾⣦⠀⠀⠀⠀⠀⠀⠀⠀⠀⠀⠀⠀⠀⠀⠀⠀⠀⠀⠀⠀⠀⠀⠀⠀⠀⠀⠀⠀⠀⠀⠀⠀⠀⠀⠀⠀⠀⠀⠀⠀⠀⠀⠀⠀⠀⠀⠀⠀⠀⠀⠀⠀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⠀⠀⠀⠀⢸⣿⣿⣿⣿⣿⣿⣿⣿⣿⣿⠀⢀⣼⣿⣷⡀⠀⠀⠀⠀⠀⠀⠀⠀⠀⠀⠀⠀⠀⠀⠀⣾⣿⣿⡇⠀⠀⠀⠀⠀⠀⠀⠀⠀⠀⠀⠀⠀⠀⠀⠀⠀⠀⠀⠀⠀⠀⠀⠀⠀⠀⠀⠀⠀⠀⠀⠀⠀⠀⠀⠀⠀⠀⠀⠀⠀⠀⠀⠀⠀⠀⠀⠀⠀⠀⠀</a:t>
            </a:r>
            <a:br/>
            <a:r>
              <a:t>⠀⠀⠀⠀⢸⣿⣿⣿⣿⣿⣿⣿⣿⣿⡿⠀⢸⣿⣿⣿⡇⠀⠀⠀⠀⠀⠀⠀⠀⠀⠀⠀⠀⠀⠀⠀⣿⣿⣿⡇⠀⠀⠀⠀⠀⠀⠀⠀⠀⠀⠀⠀⠀⠀⠀⠀⠀⠀⠀⠀⠀⠀⠀⠀⠀⠀⠀⠀⠀⠀⠀⠀⠀⠀⠀⠀⠀⠀⠀⠀⠀⠀⠀⠀⠀⠀⠀⠀⠀⠀⠀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⠀⠀⠀⠀⢸⣿⣿⣿⣿⣿⣿⣿⣿⣿⣇⣀⣸⣿⣿⣿⣧⣤⣤⣤⣤⣤⣤⣄⣀⣀⣀⣀⣀⡀⠀⠀⣿⣿⣿⡇⠀⠀⠀⠀⠀⠀⠀⠀⠀⠀⠀⠀⠀⠀⠀⠀⠀⠀⠀⠀⠀⠀⠀⠀⠀⠀⠀⠀⠀⠀⠀⠀⠀⠀⠀⠀⠀⠀⠀⠀⠀⠀⠀⠀⠀⠀⠀⠀⠀⠀⠀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⣿⣿⣿⣿⣿⣿⣿⣿⣿⣿⣿⣿⣿⣿⣿⣿⣿⣿⣿⣿⣿⣿⣿⣿⣿⣿⣿⣿⣿⣿⣿⣿⣿⣿⣦⡀⣿⣿⣿⡇⠀⠀⠀⠀⠀⠀⠀⠀⠀⠀⠀⠀⠀⠀⠀⠀⠀⠀⠀⠀⠀⠀⠀⠀⠀⠀⠀⠀⠀⠀⠀⠀⠀⠀⠀⠀⠀⠀⠀⠀⠀⠀⠀⠀⠀⠀⠀⠀⠀⠀⠀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⣿⣿⣿⣿⣿⣿⣿⣿⣿⣿⣿⣿⣿⣿⣿⣿⣿⣿⣿⣿⣿⣿⣿⣿⣿⣿⣧⠀⠀⠀⠀⠀⠀⠀⠀⠀⠀⠀⠀⠀⠀⠀⠀⠀⠀⠀⠀⠀⠀⠀⠀⠀⠀⠀⠀⠀⠀⠀⠀⠀⠀⠀⠀⠀⠀⠀⠀⠀⠀⠀⠀⠀⠀⠀⠀⢀⠀⣀⣠⣿⣿⣿⣿⣿⣿⣿⣿⣿⣿⣿⡇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⣿⣿⣿⣿⣿⣿⣿⣿⣿⣿⣿⣿⣿⣿⣿⣿⣿⣿⣿⣿⣿⣿⣿⣿⣿⣿⣿⣿⣷⡄⠀⠀⠀⠀⠀⠀⠀⠀⠀⠀⠀⠀⠀⠀⠀⠀⠀⠀⠀⠀⠀⠀⠀⠀⠀⠀⠀⠀⠀⠀⠀⠀⠀⠀⠀⠀⠀⠀⠀⠀⠀⠀⠀⠀⣸⣿⣿⣿⣿⣿⣿⣿⣿⣿⣿⣿⣿⣿⣿⣿⡇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⣿⣿⣿⣿⣿⣿⣿⣿⣿⣿⣿⣿⣿⣿⣿⣿⣿⣿⣿⣿⣿⣿⣿⣿⣿⣿⣿⣿⠛⠃⠀⠀⠀⠀⠀⠀⠀⠀⠀⠀⠀⠀⠀⠀⠀⠀⠀⠀⠀⠀⠀⠀⠀⠀⠀⠀⠀⠀⠀⠀⠀⠀⠀⠀⠀⠀⠀⠀⠀⠀⠀⠀⠀⠀⢸⣿⣿⣿⣿⣿⣿⣿⣿⣿⣿⣿⣿⣿⣿⣿⡇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⣿⣿⣿⣿⣿⣿⣿⣿⣿⣿⣿⣿⣿⣿⣿⣿⣿⣿⣿⣿⣿⣿⣿⣿⣿⣿⣿⣿⠀⠀⠀⠀⠀⠀⢸⣧⠀⠀⠀⠀⠀⠀⠀⠀⠀⠀⠀⠀⠀⠀⠀⠀⠀⠀⠀⠀⠀⠀⠀⠀⠀⠀⠀⠀⠀⠀⠀⠀⠀⠀⠀⠀⠀⠀⠄⢹⣿⣿⣿⣿⣿⣿⣿⣿⣿⣿⣿⣿⣿⣿⡇</a:t>
            </a:r>
            <a:br/>
            <a:r>
              <a:t>⣿⣿⣿⣿⣿⣿⣿⣿⣿⣿⣿⣿⣿⣿⣿⣿⣿⣿⣿⣿⣿⣿⣿⣿⣿⣿⣿⣿⠀⠀⠀⠀⠀⠀⢸⣿⡇⠀⠀⠀⠀⠀⠀⠀⠀⠀⠀⠀⠀⠀⠀⠀⠀⠀⠀⠀⠀⠀⠀⠀⠀⠀⠀⠀⠀⠀⠀⠀⠀⠀⠀⠀⠀⠀⠸⣮⣿⣿⣿⣿⣿⣿⣿⣿⣿⣿⣿⣿⣿⣿⡇</a:t>
            </a:r>
            <a:br/>
            <a:r>
              <a:t>⣿⣿⣿⣿⣿⣿⣿⣿⣿⣿⣿⣿⣿⣿⣿⣿⣿⣿⣿⣿⣿⣿⣿⣿⣿⣿⣿⣿⠀⠀⠀⠀⠀⠀⢸⣿⣿⠀⠀⠀⠀⠀⠀⠀⠀⠀⠀⠀⠀⠀⠀⠀⠀⠀⠀⠀⠀⠀⠀⠀⠀⠀⠀⠀⠀⠀⠀⠀⠀⠀⠀⠀⠀⠀⠀⢻⣿⣿⣿⣿⣿⣿⣿⣿⣿⣿⣿⣿⣿⣿⡇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⣿⣿⣿⣿⣿⣿⣿⣿⣿⣿⣿⣿⣿⣿⣿⣿⣿⣿⣿⣿⣿⣿⣿⣿⣿⣿⣿⣿⠀⠀⠀⠀⠀⠀⣿⣿⡟⠀⠀⠀⠀⠀⠀⠀⠀⠀⠀⠀⠀⠀⠀⠀⠀⠀⠀⠀⠀⠀⠀⠀⠀⠀⠀⠀⠀⠀⠀⠀⠀⠀⠀⠀⠀⠀⢸⡌⢿⣿⣿⣿⣿⣿⣿⣿⣿⣿⣿⣿⣿⣿⡇</a:t>
            </a:r>
            <a:br/>
            <a:r>
              <a:t>⣿⣿⣿⣿⣿⣿⣿⣿⣿⣿⣿⣿⣿⣿⣿⣿⣿⣿⣿⣿⣿⣿⣿⣿⣿⣿⣿⡟⠀⠀⠀⠀⠀⠀⣿⣿⠇⠀⠀⠀⠀⠀⠀⠀⠀⠀⠀⠀⠀⠀⠀⠀⠀⠀⠀⠀⠀⠀⠀⠀⠀⠀⠀⠀⠀⠀⠀⠀⠀⠀⠀⠀⠀⠀⠀⢿⣬⣿⣿⣿⣿⣿⣿⣿⣿⣿⣿⣿⣿⣿⡇</a:t>
            </a:r>
            <a:br/>
            <a:r>
              <a:t>⣿⣿⣿⣿⣿⣿⣿⣿⣿⣿⣿⣿⣿⣿⣿⣿⣿⣿⣿⣿⣿⣿⣿⣿⣿⣿⣿⣅⣀⠀⠀⠀⠀⠀⢿⡏⠀⠀⠀⠀⠀⠀⠀⠀⠀⠀⠀⠀⠀⠀⠀⠀⠀⠀⠀⠀⠀⠀⠀⠀⠀⠀⠀⠀⠀⠀⠀⠀⠀⠀⠀⠀⢀⡀⠀⠸⣿⣿⣿⣿⣿⣿⣿⣿⣿⣿⣿⣿⣿⣿⡇</a:t>
            </a:r>
            <a:br/>
            <a:r>
              <a:t>⣿⣿⣿⣿⣿⣿⣿⣿⣿⣿⣿⣿⣿⣿⣿⣿⣿⣿⣿⣿⣿⣿⣿⣿⣿⣿⣿⣿⣿⠀⠀⠀⢸⣿⣿⠆⠀⠀⠀⠀⠀⠀⠀⠀⠀⠀⠀⠀⠀⠀⠀⠀⠀⠀⠀⠀⠀⠀⠀⠀⠀⠀⠀⠀⠀⠀⠀⠀⠀⠀⠀⠀⠺⢷⡄⡀⢻⣿⣿⣿⣿⣿⣿⣿⣿⣿⣿⣿⣿⣿⡇</a:t>
            </a:r>
            <a:br/>
            <a:r>
              <a:t>⣿⣿⣿⣿⣿⣿⣿⣿⣿⣿⣿⣿⣿⣿⣿⣿⣿⣿⣿⣿⣿⣿⣿⣿⣿⣿⣿⣿⣿⠀⠀⠀⢸⡿⠁⠀⠀⠀⠀⠀⠀⠀⠀⠀⠀⠀⠀⠀⠀⠀⠀⠀⠀⠀⠀⠀⠀⠀⠀⠀⠀⠀⠀⠀⠀⠀⠀⠀⠀⠀⠀⠀⠀⠀⠈⠙⠈⣿⣿⣿⣿⣿⣿⣿⣿⣿⣿⣿⣿⣿⡇</a:t>
            </a:r>
            <a:br/>
            <a:r>
              <a:t>⣿⣿⣿⣿⣿⣿⣿⣿⣿⣿⣿⣿⣿⣿⣿⣿⣿⣿⣿⣿⣿⣿⣿⣿⣿⣿⣿⣿⣿⡆⠀⠀⠉⠀⠀⠀⠀⠀⠀⠀⠀⠀⠀⠀⠀⠀⠀⠀⠀⠀⠀⠀⠀⠀⠀⠀⠀⠀⠀⠀⠀⠀⠀⠀⠀⠀⠀⠀⠀⠀⠀⠀⠀⠀⠀⠀⠀⠀⠙⠻⣿⣿⣿⣿⣿⣿⣿⣿⣿⣿⡇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⣿⣿⣿⣿⣿⣿⣿⣿⣿⣿⣿⣿⣿⣿⣿⣿⣿⣿⣿⣿⣿⣿⣿⣿⣿⣿⣿⣿⣿⡇⠀⠀⠀⠀⠀⠀⠀⠀⠀⠀⠀⠀⠀⠀⠀⠀⠀⠀⠀⠀⠀⠀⠀⠀⠀⠀⠀⠀⠀⠀⠀⠀⠀⠀⠀⠀⠀⠀⠀⠀⠀⠀⠀⠀⠀⠀⠀⠀⠀⠀⠙⣿⣿⣿⣿⣿⣿⣿⣿⣿⡇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⣿⣿⣿⣿⣿⣿⣿⣿⣿⣿⣿⣿⣿⣿⣿⣿⣿⣿⣿⣿⣿⣿⣿⣿⣿⣿⣿⡿⠀⠀⠀⠀⠀⠀⠀⠀⠀⠀⠀⠀⠀⠀⠀⠀⠀⠀⠀⠀⠀⠀⠀⠀⠀⠀⠀⠀⠀⠀⠀⠀⠀⠀⠀⠀⠀⠀⠀⠀⠀⠀⠀⠀⠀⠀⠀⠀⠀⠀⠀⠀⠀⠀⣿⣿⣿⣿⣿⣿⣿⣿⡇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⣿⣿⣿⣿⣿⣿⣿⣿⣿⣿⣿⣿⣿⣿⣿⣿⣿⣿⣿⣿⣿⣿⣿⣿⣿⣿⣿⠁⠀⠀⠀⠀⠀⠀⠀⠀⠀⠀⠀⠀⠀⠀⠀⠀⠀⠀⠀⠀⠀⠀⠀⠀⠀⠀⠀⠀⠀⠀⠀⠀⠀⠀⠀⠀⠀⠀⠀⠀⠀⠀⠀⠀⠀⠀⠀⠀⠀⠀⠀⠀⠀⠀⢸⣿⣿⣿⣿⣿⣿⣿⡇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⣿⣿⣿⣿⣿⣿⣿⣿⣿⣿⣿⣿⣿⣿⣿⣿⣿⣿⣿⣿⣿⣿⣿⣿⣿⣿⡟⠀⠀⠀⠀⠀⠀⠀⠀⠀⠀⠀⠀⠀⠀⠀⠀⠀⠀⠀⠀⠀⠀⠀⠀⠀⠀⠀⠀⠀⠀⠀⠀⠀⠀⠀⠀⠀⠀⠀⠀⠀⠀⠀⠀⠀⠀⠀⠀⠀⠀⠀⠀⠀⠀⠀⠀⣿⣿⣿⣿⣿⣿⣿⡇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⣿⣿⣿⣿⣿⣿⣿⣿⣿⣿⣿⣿⣿⣿⣿⣿⣿⣿⣿⣿⣿⣿⣿⣿⣿⡏⠀⠀⠀⠀⠀⠀⠀⠀⠀⠀⠀⠀⠀⠀⠀⠀⠀⠀⠀⠀⠀⠀⠀⠀⠀⠀⠀⠀⠀⠀⠀⠀⠀⠀⠀⠀⠀⠀⠀⠀⠀⠀⠀⠀⠀⠀⠀⠀⠀⠀⠀⠀⠀⠀⠀⠀⠀⢹⣿⣿⣿⣿⣿⣿⡇</a:t>
            </a:r>
            <a:br/>
            <a:r>
              <a:t>⣿⣿⣿⣿⣿⣿⣿⣿⣿⣿⣿⣿⣿⣿⣿⣿⣿⣿⣿⣿⣿⣿⡿⠛⠉⠀⠀⠀⠀⠀⠀⠀⠀⠀⠀⠀⠀⠀⠀⠀⠀⠀⠀⠀⠀⠀⠀⠀⠀⠀⠀⠀⠀⠀⠀⠀⠀⠀⠀⠀⠀⠀⠀⠀⠀⠀⠀⠀⠀⠀⠀⠀⠀⠀⠀⠀⠀⠀⠀⠀⠀⠀⠀⠘⣿⣿⣿⣿⣿⣿⡇</a:t>
            </a:r>
            <a:br/>
            <a:r>
              <a:t>⣿⣿⣿⣿⣿⣿⣿⣿⣿⣿⣿⣿⣿⣿⣿⣿⣿⣿⣿⣿⡿⠋⠀⠀⠀⠀⠀⠀⠀⠀⠀⠀⠀⠀⠀⠀⠀⠀⠀⠀⠀⠀⠀⠀⠀⠀⠀⠀⠀⠀⠀⠀⠀⠀⠀⠀⠀⠀⠀⠀⠀⠀⠀⠀⠀⠀⠀⠀⠀⠀⠀⠀⠀⠀⠀⠀⠀⠀⠀⠀⠀⠀⠀⠀⢹⣿⣿⣿⣿⣿⡇</a:t>
            </a:r>
            <a:br/>
            <a:r>
              <a:t>⣿⣿⣿⣿⣿⣿⣿⣿⣿⣿⣿⣿⣿⣿⣿⣿⣿⣿⣿⣿⠁⠀⠀⠀⠀⠀⠀⠀⠀⠀⠀⠀⠀⠀⠀⠀⠀⠀⠀⠀⠀⠀⠀⠀⠀⠀⠀⠀⠀⠀⠀⠀⠀⠀⠀⠀⠀⠀⠀⠀⠀⠀⠀⠀⠀⠀⠀⠀⠀⠀⠀⠀⠀⠀⠀⠀⠀⠀⠀⠀⠀⠀⠀⠀⠈⠋⠉⠉⠉⠉⠁</a:t>
            </a:r>
            <a:br/>
            <a:r>
              <a:t>⣿⣿⣿⣿⣿⣿⣿⣿⣿⣿⣿⣿⣿⣿⣿⣿⣿⣿⣿⣿⠀⠀⠀⠀⠀⠀⠀⠀⠀⠀⠀⠀⠀⠀⠀⠀⠀⠀⠀⠀⠀⠀⠀⠀⠀⠀⠀⠀⠀⠀⠀⠀⠀⠀⠀⠀⠀⠀⠀⠀⠀⠀⠀⠀⠀⠀⠀⠀⠀⠀⠀⠀⠀⠀⠀⠀⠀⠀⠀⠀⠀⠀⠀⠀⠀⠀⠀⠀⠀⠀⠀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⣿⣿⣿⣿⣿⣿⣿⣿⣿⣿⣿⣿⣿⣿⣿⣿⣿⣿⣿⣿⠆⠀⠀⠀⠀⠀⠀⠀⠀⠀⠀⠀⠀⠀⠀⠀⠀⠀⠀⠀⠀⠀⠀⠀⠀⠀⠀⠀⠀⠀⠀⠀⠀⠀⠀⠀⠀⠀⠀⠀⠀⠀⠀⠀⠀⠀⠀⠀⠀⠀⠀⠀⠀⠀⠀⠀⠀⠀⠀⠀⠀⠀⠀⠀⠀⠀⠀⠀⠀⠀⠀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⣿⣿⣿⣿⣿⣿⣿⣿⣿⣿⣿⣿⣿⣿⣿⣿⣿⣿⣿⡧⠀⠀⠀⠀⠀⠀⠀⠀⠀⠀⠀⠀⠀⠀⠀⠀⠀⠀⠀⠀⠀⠀⠀⠀⠀⠀⠀⠀⠀⠀⠀⠀⠀⠀⠀⠀⠀⠀⠀⠀⠀⠀⠀⠀⠀⠀⠀⠀⠀⠀⠀⠀⠀⠀⠀⠀⠀⠀⠀⠀⠀⠀⠀⠀⠀⠀⠀⠀⠀⠀⡀</a:t>
            </a:r>
            <a:br/>
            <a:r>
              <a:t>⣿⣿⣿⣿⣿⣿⣿⣿⣿⣿⣿⣿⣿⣿⣿⣿⣿⣿⡏⠀⠀⠀⠀⠀⠀⠀⠀⠀⠀⠀⠀⠀⠀⠀⠀⠀⠀⠀⠀⠀⠀⠀⠀⠀⠀⠀⠀⠀⠀⠀⠀⠀⠀⠀⠀⠀⠀⠀⠀⠀⠀⠀⠀⠀⠀⠀⠀⠀⠀⠀⠀⠀⠀⠀⠀⠀⠀⠀⠀⠀⠀⠀⠀⠀⠀⠀⠀⠀⠀⢠⡇</a:t>
            </a:r>
            <a:br/>
            <a:r>
              <a:t>⣿⣿⣿⣿⣿⣿⣿⣿⣿⣿⣿⣿⣿⣿⣿⣿⣿⡏⠀⠀⠀⠀⠀⠀⠀⠀⠀⠀⠀⠀⠀⠀⠀⠀⠀⠀⠀⠀⠀⠀⠀⠀⠀⠀⠀⠀⠀⠀⠀⠀⠀⠀⠀⠀⠀⠀⠀⠀⠀⠀⠀⠀⠀⠀⠀⠀⠀⠀⠀⠀⠀⠀⠀⠀⠀⠀⠀⠀⠀⠀⠀⠀⠀⠀⠀⠀⠀⠀⠀⠀⡇</a:t>
            </a:r>
            <a:br/>
            <a:r>
              <a:t>⣿⣿⣿⣿⣿⣿⣿⣿⣿⣿⣿⣿⣿⣿⣿⣿⡿⠁⠀⠀⠀⠀⠀⠀⠀⠀⠀⠀⠀⠀⠀⠀⠀⠀⠀⠀⠀⠀⠀⠀⠀⠀⠀⠀⠀⠀⠀⠀⠀⠀⠀⠀⠀⠀⠀⠀⠀⠀⠀⠀⠀⠀⠀⠀⠀⠀⠀⠀⠀⠀⠀⠀⠀⠀⡆⠀⠀⠀⠀⠀⠀⠀⠀⠀⠀⠀⠀⠀⠀⠀⠀</a:t>
            </a:r>
            <a:br/>
            <a:r>
              <a:t>⣿⣿⣿⣿⣿⣿⣿⣿⣿⣿⣿⣿⣿⣿⣿⣿⠋⠀⠀⠀⠀⠀⠀⠀⠀⠀⠀⠀⠀⠀⠀⠀⠀⠀⠀⠀⠀⠀⠀⠀⠀⠀⠀⠀⠀⠀⠀⠀⠀⠀⠀⠀⠀⠀⠀⠀⠀⠀⠀⠀⠀⠀⠀⠀⠀⠀⠀⠀⠀⠀⠀⠀⠀⢸⣇⠀⠀⠀⠀⠀⠀⠀⠀⠀⠀⠀⠀⠀⠀⠀⠀</a:t>
            </a:r>
            <a:br/>
            <a:r>
              <a:t>⣿⣿⣿⣿⣿⣿⣿⣿⣿⣿⣿⣿⣿⣿⣿⠟⠀⠀⠀⠀⠀⠀⠀⠀⠀⠀⠀⠀⠀⠀⠀⠀⠀⠀⠀⠀⠀⠀⠀⠀⠀⠀⠀⠀⠀⠀⠀⠀⠀⠀⠀⠀⠀⠀⠀⠀⠀⠀⠀⠀⠀⠀⠀⠀⠀⠀⠀⠀⠀⠀⠀⠀⠀⢸⣿⠀⠀⠀⠀⠀⠀⠀⠀⠀⠀⠀⠀⠀⠀⠀⠀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⠀⠀⠀⠀⠀⠀⠀⠀⠀⠀⠀⠀⠀⠀⠀⠀⠀⠀⠀⠀⠀⠀⠀⠀⠀⠀⠀⠀⠀⠀⠀⠀⠀⠀⠀⠀⠀⠀⠀⠀⠀⠀⠀⠀⠀⠀⠀⠀⠀⠀⠀⠀⠀⠀⠀⢀⣴⣿⣿⡆⠀⠀⠀⠀⠀⠀⠀⠀⠀⠀⠀⠀⠀⠀⠀⠀⠀⠀⠀⠀⠀⠀⠀⠀⠀⠀⠀⠀⠀⠀⠀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⠀⠀⠀⠀⠀⠀⠀⠀⠀⠀⠀⠀⠀⠀⠀⠀⠀⠀⠀⠀⠀⠀⠀⠀⠀⠀⠀⠀⠀⠀⠀⠀⠀⠀⠀⠀⠀⠀⠀⠀⠀⠀⠀⠀⠀⠀⠀⠀⠀⠀⠀⠀⠀⢄⣠⣾⣿⣿⣿⣇⠀⠀⠀⠀⠀⠀⠀⠀⠀⠀⠀⠀⠀⠀⠀⠀⠀⠀⠀⠀⠀⠀⠀⠀⠀⠀⠀⠀⠀⠀⠀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⠀⠀⠀⠀⠀⠀⠀⠀⠀⠀⠀⠀⠀⠀⠀⠀⠀⠀⠀⠀⠀⠀⠀⠀⠀⠀⠀⠀⠀⠀⠀⠀⠀⠀⠀⠀⠀⠀⠀⠀⠀⠀⠀⠀⠀⠀⠀⠀⠀⠀⠀⢠⣴⠾⢿⣿⣿⣿⣿⣿⣷⣶⣶⡤⠀⠀⠀⠀⠀⠀⠀⠀⠀⠀⠀⠀⠀⠀⠀⠀⠀⠀⠀⠀⠀⠀⠀⠀⠀⠀⠀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⠀⠀⠀⠀⠀⠀⠀⠀⠀⠀⠀⠀⠀⠀⠀⠀⠀⠀⠀⠀⠀⠀⠀⠀⠀⠀⠀⠀⠀⠀⠀⠀⠀⠀⠀⠀⠀⠀⠀⠀⠀⠀⠀⠀⠀⠀⠀⠀⠀⠀⠀⠀⠀⠀⠈⣿⣿⣿⣿⣿⣿⣯⡉⠀⠀⠀⠀⠀⠀⠀⠀⠀⠀⠀⠀⠀⠀⠀⠀⠀⠀⠀⠀⠀⠀⠀⠀⠀⠀⠀⠀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⠀⠀⠀⠀⠀⠀⠀⠀⠀⠀⠀⠀⠀⠀⠀⠀⠀⠀⠀⠀⠀⠀⠀⠀⠀⠀⠀⠀⠀⠀⠀⠀⠀⠀⠀⠀⠀⠀⠀⠀⠀⠀⠀⠀⠀⠀⠀⠀⠀⠀⠀⠀⠀⠀⢀⣿⣿⣿⣿⣿⡿⠟⠑⠀⠀⠀⠀⠀⠀⠀⠀⠀⠀⠀⠀⠀⠀⠀⠀⠀⠀⠀⠀⠀⠀⠀⠀⠀⠀⠀⠀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⠀⠀⠀⠀⠀⠀⠀⠀⠀⠀⠀⠀⠀⠀⠀⠀⠀⠀⠀⠀⠀⠀⠀⠀⠀⠀⠀⠀⠀⠀⠀⠀⠀⠀⠀⠀⠀⠀⠀⠀⠀⠀⠀⠀⠀⠀⠀⠀⠀⠀⠀⠀⠀⠀⠸⣿⣿⣿⣿⣿⡇⣀⣤⣴⠀⠀⠀⠀⠀⠀⠀⠀⠀⠀⠀⠀⠀⠀⠀⠀⠀⠀⠀⠀⠀⠀⠀⠀⠀⠀⠀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⠀⠀⠀⠀⠀⠀⠀⠀⠀⠀⠀⠀⠀⠀⠀⠀⠀⠀⠀⠀⠀⠀⠀⠀⠀⠀⠀⠀⠀⠀⠀⠀⠀⠀⠀⠀⠀⠀⠀⠀⠀⠀⠀⠀⠀⠀⠀⠀⠀⠀⠀⠀⠀⠀⠀⠻⣿⣿⣿⣿⣾⣿⣿⠏⠀⠀⠀⠀⠀⠀⠀⠀⠀⠀⠀⠀⠀⠀⠀⠀⠀⠀⠀⠀⠀⠀⠀⠀⠀⠀⠀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⠀⠀⠀⠀⠀⠀⠀⠀⠀⠀⠀⠀⠀⠀⠀⠀⠀⠀⠀⠀⠀⠀⠀⠀⠀⠀⠀⠀⠀⠀⠀⠀⠀⠀⠀⠀⠀⠀⠀⠀⠀⠀⠀⠀⠀⠀⠀⠀⠀⠀⠀⠀⠀⠀⠀⠀⣿⣿⣿⣿⣿⣿⣿⣿⣿⣿⣿⣾⣥⡀⠀⠀⠀⠀⠀⠀⠀⠀⠀⠀⠀⠀⠀⠀⠀⠀⠀⠀⠀⠀⠀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⠀⠀⠀⠀⠀⠀⠀⠀⠀⠀⠀⠀⠀⠀⠀⠀⠀⠀⠀⠀⠀⠀⠀⠀⠀⠀⠀⠀⠀⠀⠀⠀⠀⠀⠀⠀⠀⠀⠀⠀⠀⠀⠀⠀⠀⠀⠀⠀⠀⠀⠀⠀⠀⠀⣠⣴⣿⣿⣿⣿⣿⣿⣿⣿⣿⣿⣿⣿⣿⣿⣖⡀⠀⠀⠀⠀⠀⠀⠀⠀⠀⠀⠀⠀⠀⠀⠀⠀⠀⠀⠀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⠀⠀⠀⠀⠀⠀⠀⠀⠀⠀⠀⠀⠀⠀⠀⠀⠀⠀⠀⠀⠀⠀⠀⠀⠀⠀⠀⠀⠀⠀⠀⠀⠀⠀⠀⠀⠀⠀⠀⠀⠀⠀⠀⠀⠀⠀⠀⠀⠀⠀⠀⢠⣤⣼⣏⣿⣿⣿⣿⣿⣿⣿⣿⣿⣿⣿⣿⣿⣿⣿⣧⠈⠀⠀⠀⠀⠀⠀⠀⠀⠀⠀⠀⠀⠀⠀⠀⠀⠀⠀⠀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⠀⠀⠀⠀⠀⠀⠀⠀⠀⠀⠀⠀⠀⠀⠀⠀⠀⠀⠀⠀⠀⠀⠀⠀⠀⠀⠀⠀⠀⠀⠀⠀⠀⠀⠀⠀⠀⠀⠀⠀⠀⠀⠀⠀⠀⠀⠀⠀⠀⠀⠀⠈⠟⠿⣿⣿⣿⣿⡿⢿⣿⣿⣿⣿⣿⣿⣿⣿⣿⣿⣖⣀⠀⠀⠀⠀⠀⠀⠀⠀⠀⠀⠀⠀⠀⠀⠀⠀⠀⠀⠀</a:t>
            </a:r>
            <a:br/>
            <a:r>
              <a:t>⠀⠀⠀⠀⠀⠀⠀⠀⠀⠠⡆⠀⠀⠀⠀⠀⠀⠀⠀⠀⠀⠀⠀⠀⠀⠀⠀⠀⠀⠀⠀⠀⠀⠀⠀⠀⠀⠀⠀⠀⠀⠀⠀⠀⠀⠀⠀⠀⠀⠀⠀⠀⠀⠀⠈⠉⣿⣿⠁⠀⠸⣿⣿⠿⣿⣿⡿⣿⠟⡛⠂⠀⠀⠀⠀⠀⠀⠀⠀⠀⠀⠀⠀⠀⠀⠀⠀⠀⠀⠀⠀</a:t>
            </a:r>
            <a:br/>
            <a:r>
              <a:t>⠀⠀⠀⠀⠀⠀⠀⠀⣠⣴⣇⣀⠀⠀⠀⠀⠀⠀⠀⠀⠀⠀⠀⠀⠀⠀⠀⠀⠀⠀⠀⠀⠀⠀⠀⠀⠀⠀⠀⠀⠀⠀⠀⠀⠀⠀⠀⠀⠀⠀⠀⠀⠀⠀⠀⠀⠙⠋⠀⠀⠀⢿⡿⠀⠀⠈⠇⠀⠁⠀⠀⠀⠀⠀⠀⠀⠀⠀⠀⠀⠀⠀⠀⠀⠀⠀⠀⠀⠀⠀⠀</a:t>
            </a:r>
            <a:br/>
            <a:r>
              <a:t>⠀⠀⠀⠀⠀⠀⠀⠀⣿⣿⣿⡏⠀⠀⠀⠀⠀⠀⠀⠀⠀⠀⠀⠀⠀⠀⠀⠀⠀⠀⠀⠀⠀⠀⠀⠀⠀⠀⠀⠀⠀⠀⠀⠀⠀⠀⠀⠀⠀⠀⠀⠀⠀⠀⠀⠀⠀⠀⠀⠀⠀⠀⠀⠀⠀⠀⠀⠀⠀⠀⠀⠀⠀⠀⠀⠀⠀⠀⠀⠀⠀⠀⠀⠀⠀⠀⠀⠀⠀⠀⠀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⠀⠀⠀⠀⠀⢀⣠⣤⣿⣿⣿⣷⣄⣀⡀⠀⠀⠀⠀⠀⠀⠀⠀⠀⠀⠀⠀⠀⠀⠀⠀⠀⠀⠀⠀⠀⠀⠀⠀⠀⠀⠀⠀⠀⠀⠀⠀⠀⠀⠀⠀⠀⠀⠀⠀⠀⠀⠀⠀⠀⠀⠀⠀⠀⠀⠀⠀⠀⠀⠀⠀⠀⠀⠀⠀⠀⠀⠀⠀⠀⠀⠀⠀⠀⠀⠀⠀⠀⠀⠀⠀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⠀⠀⠀⠀⢠⣿⣿⣿⣿⣿⣿⣿⣿⣿⣷⠀⠀⠀⣠⡀⠀⠀⠀⠀⠀⠀⠀⠀⠀⠀⠀⠀⠀⠀⠀⠀⢀⣼⣦⠀⠀⠀⠀⠀⠀⠀⠀⠀⠀⠀⠀⠀⠀⠀⠀⠀⠀⠀⠀⠀⠀⠀⠀⠀⠀⠀⠀⠀⠀⠀⠀⠀⠀⠀⠀⠀⠀⠀⠀⠀⠀⠀⠀⠀⠀⠀⠀⠀⠀⠀⠀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⠀⠀⠀⠀⢸⣿⣿⣿⣿⣿⣿⣿⣿⣿⣿⠀⢀⣼⣿⣷⡀⠀⠀⠀⠀⠀⠀⠀⠀⠀⠀⠀⠀⠀⠀⠀⣾⣿⣿⣷⠀⠀⠀⠀⠀⠀⠀⠀⠀⠀⠀⠀⠀⠀⠀⠀⠀⠀⠀⠀⠀⠀⠀⠀⠀⠀⠀⠀⠀⠀⠀⠀⠀⠀⠀⠀⠀⠀⠀⠀⠀⠀⠀⠀⠀⠀⠀⠀⠀⠀⠀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⠀⠀⠀⠀⢸⣿⣿⣿⣿⣿⣿⣿⣿⣿⣿⠀⢸⣿⣿⣿⡇⠀⠀⠀⠀⠀⠀⠀⠀⠀⠀⠀⠀⠀⠀⠀⣿⣿⣿⣿⠀⠀⠀⠀⠀⠀⠀⠀⠀⠀⠀⠀⠀⠀⠀⠀⠀⠀⠀⠀⠀⠀⠀⠀⠀⠀⠀⠀⠀⠀⠀⠀⠀⠀⠀⠀⠀⠀⠀⠀⠀⠀⠀⠀⠀⠀⠀⠀⠀⠀⠀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⠀⠀⠀⠀⢸⣿⣿⣿⣿⣿⣿⣿⣿⣿⣿⣀⣸⣿⣿⣿⣧⣤⣤⣤⣤⣤⣤⣤⣀⣀⣀⣀⣀⡀⠀⠀⣿⣿⣿⡇⠀⠀⠀⠀⠀⠀⠀⠀⠀⠀⠀⠀⠀⠀⠀⠀⠀⠀⠀⠀⠀⠀⠀⠀⠀⠀⠀⠀⠀⠀⠀⠀⠀⠀⠀⠀⠀⠀⠀⠀⠀⠀⠀⠀⠀⠀⠀⠀⠀⠀⠀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⣿⣿⣿⣿⣿⣿⣿⣿⣿⣿⣿⣿⣿⣿⣿⣿⣿⣿⣿⣿⣿⣿⣿⣿⣿⣿⣿⣿⣿⣿⣿⣿⣿⣿⣦⡀⣿⣿⣿⡇⠀⠀⠀⠀⠀⠀⠀⠀⠀⠀⠀⠀⠀⠀⠀⠀⠀⠀⠀⠀⠀⠀⠀⠀⠀⠀⠀⠀⠀⠀⠀⠀⠀⠀⠀⠀⠀⠀⠀⠀⠀⠀⠀⠀⠀⠀⠀⠀⠀⠀⠀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⠀⠀⠀⠀⠀⠀⠀⠀⠀⠀⠀⠀⠀⠀⠀⠀⠀⠀⠀⠀⠀⠀⠀⠀⠀⠀⠀⠀⠀⠀⠀⠀⠀⠀⠀⠀⠀⠀⠀⠀⠀⠀⠀⠀⠀⠀⠀⠀⠀⠀⠀⠀⠀⠀⠀⠀⣴⣾⣷⡄⠀⠀⠀⠀⠀⠀⠀⠀⠀⠀⠀⠀⠀⠀⠀⠀⠀⠀⠀⠀⠀⠀⠀⠀⠀⠀⠀⠀⠀⠀⠀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⠀⠀⠀⠀⠀⠀⠀⠀⠀⠀⠀⠀⠀⠀⠀⠀⠀⠀⠀⠀⠀⠀⠀⠀⠀⠀⠀⠀⠀⠀⠀⠀⠀⠀⠀⠀⠀⠀⠀⠀⠀⠀⠀⠀⠀⠀⠀⠀⠀⠀⠀⠀⠀⡀⢀⣿⣿⣿⣿⡇⠀⠀⠀⠀⠀⠀⠀⠀⠀⠀⠀⠀⠀⠀⠀⠀⠀⠀⠀⠀⠀⠀⠀⠀⠀⠀⠀⠀⠀⠀⠀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⠀⠀⠀⠀⠀⠀⠀⠀⠀⠀⠀⠀⠀⠀⠀⠀⠀⠀⠀⠀⠀⠀⠀⠀⠀⠀⠀⠀⠀⠀⠀⠀⠀⠀⠀⠀⠀⠀⠀⠀⠀⠀⠀⠀⠀⠀⠀⠀⠀⠀⠀⢀⣤⣾⣿⣿⣿⣿⣿⣿⣶⣤⣤⡄⠀⠀⠀⠀⠀⠀⠀⠀⠀⠀⠀⠀⠀⠀⠀⠀⠀⠀⠀⠀⠀⠀⠀⠀⠀⠀⠀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⠀⠀⠀⠀⠀⠀⠀⠀⠀⠀⠀⠀⠀⠀⠀⠀⠀⠀⠀⠀⠀⠀⠀⠀⠀⠀⠀⠀⠀⠀⠀⠀⠀⠀⠀⠀⠀⠀⠀⠀⠀⠀⠀⠀⠀⠀⠀⠀⠀⠀⠀⠈⠀⠀⠙⣿⣿⣿⣿⣿⣿⣿⡍⠀⠀⠀⠀⠀⠀⠀⠀⠀⠀⠀⠀⠀⠀⠀⠀⠀⠀⠀⠀⠀⠀⠀⠀⠀⠀⠀⠀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⠀⠀⠀⠀⠀⠀⠀⠀⠀⠀⠀⠀⠀⠀⠀⠀⠀⠀⠀⠀⠀⠀⠀⠀⠀⠀⠀⠀⠀⠀⠀⠀⠀⠀⠀⠀⠀⠀⠀⠀⠀⠀⠀⠀⠀⠀⠀⠀⠀⠀⠀⠀⠀⠀⠀⣽⣿⣿⣿⣿⠿⠋⠈⠀⠀⠀⠀⠀⠀⠀⠀⠀⠀⠀⠀⠀⠀⠀⠀⠀⠀⠀⠀⠀⠀⠀⠀⠀⠀⠀⠀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⠀⠀⠀⠀⠀⠀⠀⠀⠀⠀⠀⠀⠀⠀⠀⠀⠀⠀⠀⠀⠀⠀⠀⠀⠀⠀⠀⠀⠀⠀⠀⠀⠀⠀⠀⠀⠀⠀⠀⠀⠀⠀⠀⠀⠀⠀⠀⠀⠀⠀⠀⠀⠀⠀⢸⣿⣿⣿⣿⣿⡆⢀⣠⡤⠀⠀⠀⠀⠀⠀⠀⠀⠀⠀⠀⠀⠀⠀⠀⠀⠀⠀⠀⠀⠀⠀⠀⠀⠀⠀⠀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⠀⠀⠀⠀⠀⠀⠀⠀⠀⠀⠀⠀⠀⠀⠀⠀⠀⠀⠀⠀⠀⠀⠀⠀⠀⠀⠀⠀⠀⠀⠀⠀⠀⠀⠀⠀⠀⠀⠀⠀⠀⠀⠀⠀⠀⠀⠀⠀⠀⠀⠀⠀⠀⠀⠈⢿⣿⣿⣿⣿⣶⣿⣿⠃⠀⠀⠀⠀⠀⠀⠀⠀⠀⠀⠀⠀⠀⠀⠀⠀⠀⠀⠀⠀⠀⠀⠀⠀⠀⠀⠀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⠀⠀⠀⠀⠀⠀⠀⠀⠀⠀⠀⠀⠀⠀⠀⠀⠀⠀⠀⠀⠀⠀⠀⠀⠀⠀⠀⠀⠀⠀⠀⠀⠀⠀⠀⠀⠀⠀⠀⠀⠀⠀⠀⠀⠀⠀⠀⠀⠀⠀⠀⠀⠀⠀⠀⠀⣿⣿⣿⣿⣿⣿⣧⣶⣶⣶⣶⣴⣀⠀⠀⠀⠀⠀⠀⠀⠀⠀⠀⠀⠀⠀⠀⠀⠀⠀⠀⠀⠀⠀⠀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⠀⠀⠀⠀⠀⠀⠀⠀⠀⠀⠀⠀⠀⠀⠀⠀⠀⠀⠀⠀⠀⠀⠀⠀⠀⠀⠀⠀⠀⠀⠀⠀⠀⠀⠀⠀⠀⠀⠀⠀⠀⠀⠀⠀⠀⠀⠀⠀⠀⠀⠀⠀⠀⠀⢀⣰⣿⣿⣿⣿⣿⣿⣿⣿⣿⣿⣿⣿⣿⣷⠄⠀⠀⠀⠀⠀⠀⠀⠀⠀⠀⠀⠀⠀⠀⠀⠀⠀⠀⠀⠀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⠀⠀⠀⠀⠀⠀⠀⠀⠀⠀⠀⠀⠀⠀⠀⠀⠀⠀⠀⠀⠀⠀⠀⠀⠀⠀⠀⠀⠀⠀⠀⠀⠀⠀⠀⠀⠀⠀⠀⠀⠀⠀⠀⠀⠀⠀⠀⠀⠀⠀⠀⣀⣀⣠⣛⣿⣿⣿⣿⣿⣿⣿⣿⣿⣿⣿⣿⣿⣿⣿⣏⠑⠀⠀⠀⠀⠀⠀⠀⠀⠀⠀⠀⠀⠀⠀⠀⠀⠀⠀⠀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⠀⠀⠀⠀⠀⠀⠀⠀⠀⠀⠀⠀⠀⠀⠀⠀⠀⠀⠀⠀⠀⠀⠀⠀⠀⠀⠀⠀⠀⠀⠀⠀⠀⠀⠀⠀⠀⠀⠀⠀⠀⠀⠀⠀⠀⠀⠀⠀⠀⠀⠀⠙⡿⢿⡿⣿⣿⣿⣿⣿⣿⣿⣿⣿⣿⣿⣿⣿⣿⣿⡥⠀⠀⠀⠀⠀⠀⠀⠀⠀⠀⠀⠀⠀⠀⠀⠀⠀⠀⠀⠀</a:t>
            </a:r>
            <a:br/>
            <a:r>
              <a:t>⠀⠀⠀⠀⠀⠀⠀⠀⠀⠠⡦⠀⠀⠀⠀⠀⠀⠀⠀⠀⠀⠀⠀⠀⠀⠀⠀⠀⠀⠀⠀⠀⠀⠀⠀⠀⠀⠀⠀⠀⠀⠀⠀⠀⠀⠀⠀⠀⠀⠀⠀⠀⠀⠀⠁⠛⣿⣿⠃⠈⢹⣿⣿⣿⣿⣿⣿⣿⡻⡿⠉⠉⠀⠀⠀⠀⠀⠀⠀⠀⠀⠀⠀⠀⠀⠀⠀⠀⠀⠀⠀</a:t>
            </a:r>
            <a:br/>
            <a:r>
              <a:t>⠀⠀⠀⠀⠀⠀⠀⠀⣠⣤⣧⣀⠀⠀⠀⠀⠀⠀⠀⠀⠀⠀⠀⠀⠀⠀⠀⠀⠀⠀⠀⠀⠀⠀⠀⠀⠀⠀⠀⠀⠀⠀⠀⠀⠀⠀⠀⠀⠀⠀⠀⠀⠀⠀⠀⠀⠻⠏⠀⠀⠈⣿⣿⠀⠉⠹⠇⠈⠊⠁⠀⠀⠀⠀⠀⠀⠀⠀⠀⠀⠀⠀⠀⠀⠀⠀⠀⠀⠀⠀⠀</a:t>
            </a:r>
            <a:br/>
            <a:r>
              <a:t>⠀⠀⠀⠀⠀⠀⠀⠀⣸⣿⣿⣿⠀⠀⠀⠀⠀⠀⠀⠀⠀⠀⠀⠀⠀⠀⠀⠀⠀⠀⠀⠀⠀⠀⠀⠀⠀⠀⠀⠀⠀⠀⠀⠀⠀⠀⠀⠀⠀⠀⠀⠀⠀⠀⠀⠀⠀⠀⠀⠀⠀⠈⠀⠀⠀⠀⠀⠀⠀⠀⠀⠀⠀⠀⠀⠀⠀⠀⠀⠀⠀⠀⠀⠀⠀⠀⠀⠀⠀⠀⠀</a:t>
            </a:r>
            <a:br/>
            <a:r>
              <a:t>⠀⠀⠀⠀⠀⢀⣤⣤⣿⣿⣿⣿⣤⣀⡀⠀⠀⠀⠀⠀⠀⠀⠀⠀⠀⠀⠀⠀⠀⠀⠀⠀⠀⠀⠀⠀⠀⠀⠀⠀⠀⠀⠀⠀⠀⠀⠀⠀⠀⠀⠀⠀⠀⠀⠀⠀⠀⠀⠀⠀⠀⠀⠀⠀⠀⠀⠀⠀⠀⠀⠀⠀⠀⠀⠀⠀⠀⠀⠀⠀⠀⠀⠀⠀⠀⠀⠀⠀⠀⠀⠀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⠀⠀⠀⠀⢠⣿⣿⣿⣿⣿⣿⣿⣿⣿⣷⡀⠀⠀⣠⡀⠀⠀⠀⠀⠀⠀⠀⠀⠀⠀⠀⠀⠀⠀⠀⠀⠀⣰⣷⡀⠀⠀⠀⠀⠀⠀⠀⠀⠀⠀⠀⠀⠀⠀⠀⠀⠀⠀⠀⠀⠀⠀⠀⠀⠀⠀⠀⠀⠀⠀⠀⠀⠀⠀⠀⠀⠀⠀⠀⠀⠀⠀⠀⠀⠀⠀⠀⠀⠀⠀⠀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⠀⠀⠀⠀⢸⣿⣿⣿⣿⣿⣿⣿⣿⣿⣿⠁⠀⣴⣿⣿⡄⠀⠀⠀⠀⠀⠀⠀⠀⠀⠀⠀⠀⠀⠀⠀⢸⣿⣿⣿⠀⠀⠀⠀⠀⠀⠀⠀⠀⠀⠀⠀⠀⠀⠀⠀⠀⠀⠀⠀⠀⠀⠀⠀⠀⠀⠀⠀⠀⠀⠀⠀⠀⠀⠀⠀⠀⠀⠀⠀⠀⠀⠀⠀⠀⠀⠀⠀⠀⠀⠀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⠀⠀⠀⠀⢸⣿⣿⣿⣿⣿⣿⣿⣿⣿⣿⠀⢸⣿⣿⣿⣿⠀⠀⠀⠀⠀⠀⠀⠀⠀⠀⠀⠀⠀⠀⠀⢸⣿⣿⣿⠀⠀⠀⠀⠀⠀⠀⠀⠀⠀⠀⠀⠀⠀⠀⠀⠀⠀⠀⠀⠀⠀⠀⠀⠀⠀⠀⠀⠀⠀⠀⠀⠀⠀⠀⠀⠀⠀⠀⠀⠀⠀⠀⠀⠀⠀⠀⠀⠀⠀⠀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⠀⠀⠀⠀⢸⣿⣿⣿⣿⣿⣿⣿⣿⣿⣿⣀⣈⣿⣿⣿⣿⣤⣤⣤⣤⣤⣤⣤⣄⣀⣀⣀⣀⡀⠀⠀⢸⣿⣿⣿⠀⠀⠀⠀⠀⠀⠀⠀⠀⠀⠀⠀⠀⠀⠀⠀⠀⠀⠀⠀⠀⠀⠀⠀⠀⠀⠀⠀⠀⠀⠀⠀⠀⠀⠀⠀⠀⠀⠀⠀⠀⠀⠀⠀⠀⠀⠀⠀⠀⠀⠀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⣿⣿⣿⣿⣿⣿⣿⣿⣿⣿⣿⣿⣿⣿⣿⣿⣿⣿⣿⣿⣿⣿⣿⣿⣿⣿⣿⣿⣿⣿⣿⣿⣿⣿⣶⣀⢸⣿⣿⣿⠀⠀⠀⠀⠀⠀⠀⠀⠀⠀⠀⠀⠀⠀⠀⠀⠀⠀⠀⠀⠀⠀⠀⠀⠀⠀⠀⠀⠀⠀⠀⠀⠀⠀⠀⠀⠀⠀⠀⠀⠀⠀⠀⠀⠀⠀⠀⠀⠀⠀⠀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⠀⠀⠀⠀⠀⠀⠀⠀⠀⠀⠀⠀⠀⠀⠀⠀⠀⠀⠀⠀⠀⠀⠀⠀⠀⠀⠀⠀⠀⠀⠀⠀⠀⠀⠀⠀⠀⠀⠀⠀⠀⠀⠀⠀⠀⠀⠀⠀⠀⠀⠀⠀⠀⠀⠀⠀⣴⣶⣶⡄⠀⠀⠀⠀⠀⠀⠀⠀⠀⠀⠀⠀⠀⠀⠀⠀⠀⠀⠀⠀⠀⠀⠀⠀⠀⠀⠀⠀⠀⠀⠀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⠀⠀⠀⠀⠀⠀⠀⠀⠀⠀⠀⠀⠀⠀⠀⠀⠀⠀⠀⠀⠀⠀⠀⠀⠀⠀⠀⠀⠀⠀⠀⠀⠀⠀⠀⠀⠀⠀⠀⠀⠀⠀⠀⠀⠀⠀⠀⠀⠀⠀⠀⠀⢀⠀⢀⣾⣿⣿⣿⡅⠀⠀⠀⠀⠀⠀⠀⠀⠀⠀⠀⠀⠀⠀⠀⠀⠀⠀⠀⠀⠀⠀⠀⠀⠀⠀⠀⠀⠀⠀⠀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⠀⠀⠀⠀⠀⠀⠀⠀⠀⠀⠀⠀⠀⠀⠀⠀⠀⠀⠀⠀⠀⠀⠀⠀⠀⠀⠀⠀⠀⠀⠀⠀⠀⠀⠀⠀⠀⠀⠀⠀⠀⠀⠀⠀⠀⠀⠀⠀⠀⠀⠀⢀⣠⣼⣿⣿⣿⣿⣿⣷⣤⣤⣤⡀⠀⠀⠀⠀⠀⠀⠀⠀⠀⠀⠀⠀⠀⠀⠀⠀⠀⠀⠀⠀⠀⠀⠀⠀⠀⠀⠀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⠀⠀⠀⠀⠀⠀⠀⠀⠀⠀⠀⠀⠀⠀⠀⠀⠀⠀⠀⠀⠀⠀⠀⠀⠀⠀⠀⠀⠀⠀⠀⠀⠀⠀⠀⠀⠀⠀⠀⠀⠀⠀⠀⠀⠀⠀⠀⠀⠀⠀⠀⠈⠉⠀⠹⣿⣿⣿⣿⣿⣿⣿⣏⠁⠀⠀⠀⠀⠀⠀⠀⠀⠀⠀⠀⠀⠀⠀⠀⠀⠀⠀⠀⠀⠀⠀⠀⠀⠀⠀⠀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⠀⠀⠀⠀⠀⠀⠀⠀⠀⠀⠀⠀⠀⠀⠀⠀⠀⠀⠀⠀⠀⠀⠀⠀⠀⠀⠀⠀⠀⠀⠀⠀⠀⠀⠀⠀⠀⠀⠀⠀⠀⠀⠀⠀⠀⠀⠀⠀⠀⠀⠀⠀⠀⠀⠀⣿⣿⣿⣿⣿⠿⠏⠀⠀⠀⠀⠀⠀⠀⠀⠀⠀⠀⠀⠀⠀⠀⠀⠀⠀⠀⠀⠀⠀⠀⠀⠀⠀⠀⠀⠀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⠀⠀⠀⠀⠀⠀⠀⠀⠀⠀⠀⠀⠀⠀⠀⠀⠀⠀⠀⠀⠀⠀⠀⠀⠀⠀⠀⠀⠀⠀⠀⠀⠀⠀⠀⠀⠀⠀⠀⠀⠀⠀⠀⠀⠀⠀⠀⠀⠀⠀⠀⠀⠀⠀⢸⣿⣿⣿⣿⣿⡄⠀⣀⡤⠀⠀⠀⠀⠀⠀⠀⠀⠀⠀⠀⠀⠀⠀⠀⠀⠀⠀⠀⠀⠀⠀⠀⠀⠀⠀⠀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⠀⠀⠀⠀⠀⠀⠀⠀⠀⠀⠀⠀⠀⠀⠀⠀⠀⠀⠀⠀⠀⠀⠀⠀⠀⠀⠀⠀⠀⠀⠀⠀⠀⠀⠀⠀⠀⠀⠀⠀⠀⠀⠀⠀⠀⠀⠀⠀⠀⠀⠀⠀⠀⠀⠸⣿⣿⣿⣿⣿⣷⣿⣿⠃⠀⠀⠀⠀⠀⠀⠀⠀⠀⠀⠀⠀⠀⠀⠀⠀⠀⠀⠀⠀⠀⠀⠀⠀⠀⠀⠀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⠀⠀⠀⠀⠀⠀⠀⠀⠀⠀⠀⠀⠀⠀⠀⠀⠀⠀⠀⠀⠀⠀⠀⠀⠀⠀⠀⠀⠀⠀⠀⠀⠀⠀⠀⠀⠀⠀⠀⠀⠀⠀⠀⠀⠀⠀⠀⠀⠀⠀⠀⠀⠀⠀⠀⠈⣿⣿⣿⣿⣿⣿⣧⣶⣶⣶⣶⣖⠂⠀⠀⠀⠀⠀⠀⠀⠀⠀⠀⠀⠀⠀⠀⠀⠀⠀⠀⠀⠀⠀⠀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⠀⠀⠀⠀⠀⠀⠀⠀⠀⠀⠀⠀⠀⠀⠀⠀⠀⠀⠀⠀⠀⠀⠀⠀⠀⠀⠀⠀⠀⠀⠀⠀⠀⠀⠀⠀⠀⠀⠀⠀⠀⠀⠀⠀⠀⠀⠀⠀⠀⠀⠀⠀⠀⠀⠀⣰⣿⣿⣿⣿⣿⣿⣿⣿⣿⣿⣿⣿⣿⣥⠤⠀⠀⠀⠀⠀⠀⠀⠀⠀⠀⠀⠀⠀⠀⠀⠀⠀⠀⠀⠀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⠀⠀⠀⠀⠀⠀⠀⠀⠀⠀⠀⠀⠀⠀⠀⠀⠀⠀⠀⠀⠀⠀⠀⠀⠀⠀⠀⠀⠀⠀⠀⠀⠀⠀⠀⠀⠀⠀⠀⠀⠀⠀⠀⠀⠀⠀⠀⠀⠀⠀⠀⣀⣀⣠⢞⣿⣿⣿⣿⣿⣿⣿⣿⣿⣿⣿⣿⣿⣿⣿⡗⠂⠀⠀⠀⠀⠀⠀⠀⠀⠀⠀⠀⠀⠀⠀⠀⠀⠀⠀⠀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⠀⠀⠀⠀⠀⠀⠀⠀⠀⠀⠀⠀⠀⠀⠀⠀⠀⠀⠀⠀⠀⠀⠀⠀⠀⠀⠀⠀⠀⠀⠀⠀⠀⠀⠀⠀⠀⠀⠀⠀⠀⠀⠀⠀⠀⠀⠀⠀⠀⠀⠀⠙⡿⣿⡿⣿⣿⣿⣿⣿⣿⣿⣿⣿⣿⣿⣿⣿⣿⣿⡟⠀⠀⠀⠀⠀⠀⠀⠀⠀⠀⠀⠀⠀⠀⠀⠀⠀⠀⠀⠀</a:t>
            </a:r>
            <a:br/>
            <a:r>
              <a:t>⠀⠀⠀⠀⠀⠀⠀⠀⠀⠠⡦⠀⠀⠀⠀⠀⠀⠀⠀⠀⠀⠀⠀⠀⠀⠀⠀⠀⠀⠀⠀⠀⠀⠀⠀⠀⠀⠀⠀⠀⠀⠀⠀⠀⠀⠀⠀⠀⠀⠀⠀⠀⠁⠀⠉⠻⣿⣿⠃⠈⢻⣿⣿⣿⣿⣿⣿⣿⠿⡟⣙⠃⠀⠀⠀⠀⠀⠀⠀⠀⠀⠀⠀⠀⠀⠀⠀⠀⠀⠀⠀</a:t>
            </a:r>
            <a:br/>
            <a:r>
              <a:t>⠀⠀⠀⠀⠀⠀⠀⠀⣠⣴⣧⣀⠀⠀⠀⠀⠀⠀⠀⠀⠀⠀⠀⠀⠀⠀⠀⠀⠀⠀⠀⠀⠀⠀⠀⠀⠀⠀⠀⠀⠀⠀⠀⠀⠀⠀⠀⠀⠀⠀⠀⠀⠀⠀⠀⠀⢿⡏⠀⠀⠘⣿⣿⠈⠙⠻⠏⠙⠍⠂⠀⠀⠀⠀⠀⠀⠀⠀⠀⠀⠀⠀⠀⠀⠀⠀⠀⠀⠀⠀⠀</a:t>
            </a:r>
            <a:br/>
            <a:r>
              <a:t>⠀⠀⠀⠀⠀⠀⠀⠀⢸⣿⣿⣿⠀⠀⠀⠀⠀⠀⠀⠀⠀⠀⠀⠀⠀⠀⠀⠀⠀⠀⠀⠀⠀⠀⠀⠀⠀⠀⠀⠀⠀⠀⠀⠀⠀⠀⠀⠀⠀⠀⠀⠀⠀⠀⠀⠀⠀⠀⠀⠀⠀⠉⠁⠀⠀⠀⠀⠀⠀⠀⠀⠀⠀⠀⠀⠀⠀⠀⠀⠀⠀⠀⠀⠀⠀⠀⠀⠀⠀⠀⠀</a:t>
            </a:r>
            <a:br/>
            <a:r>
              <a:t>⠀⠀⠀⠀⠀⢀⣤⣤⣿⣿⣿⣿⣤⣀⡀⠀⠀⠀⠀⠀⠀⠀⠀⠀⠀⠀⠀⠀⠀⠀⠀⠀⠀⠀⠀⠀⠀⠀⠀⠀⠀⠀⠀⠀⠀⠀⠀⠀⠀⠀⠀⠀⠀⠀⠀⠀⠀⠀⠀⠀⠀⠀⠀⠀⠀⠀⠀⠀⠀⠀⠀⠀⠀⠀⠀⠀⠀⠀⠀⠀⠀⠀⠀⠀⠀⠀⠀⠀⠀⠀⠀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⠀⠀⠀⠀⢠⣿⣿⣿⣿⣿⣿⣿⣿⣿⣷⡀⠀⠀⣠⡄⠀⠀⠀⠀⠀⠀⠀⠀⠀⠀⠀⠀⠀⠀⠀⠀⠀⣰⣷⡄⠀⠀⠀⠀⠀⠀⠀⠀⠀⠀⠀⠀⠀⠀⠀⠀⠀⠀⠀⠀⠀⠀⠀⠀⠀⠀⠀⠀⠀⠀⠀⠀⠀⠀⠀⠀⠀⠀⠀⠀⠀⠀⠀⠀⠀⠀⠀⠀⠀⠀⠀</a:t>
            </a:r>
            <a:br/>
            <a:r>
              <a:t>⠀⠀⠀⠀⢰⣿⣿⣿⣿⣿⣿⣿⣿⣿⣿⠀⠀⣰⣿⣿⣄⠀⠀⠀⠀⠀⠀⠀⠀⠀⠀⠀⠀⠀⠀⠀⢸⣿⣿⣿⡄⠀⠀⠀⠀⠀⠀⠀⠀⠀⠀⠀⠀⠀⠀⠀⠀⠀⠀⠀⠀⠀⠀⠀⠀⠀⠀⠀⠀⠀⠀⠀⠀⠀⠀⠀⠀⠀⠀⠀⠀⠀⠀⠀⠀⠀⠀⠀⠀⠀⠀</a:t>
            </a:r>
            <a:br/>
            <a:r>
              <a:t>⠀⠀⠀⠀⢸⣿⣿⣿⣿⣿⣿⣿⣿⣿⣿⠀⠀⣿⣿⣿⣿⠀⠀⠀⠀⠀⠀⠀⠀⠀⠀⠀⠀⠀⠀⠀⢸⣿⣿⣿⠁⠀⠀⠀⠀⠀⠀⠀⠀⠀⠀⠀⠀⠀⠀⠀⠀⠀⠀⠀⠀⠀⠀⠀⠀⠀⠀⠀⠀⠀⠀⠀⠀⠀⠀⠀⠀⠀⠀⠀⠀⠀⠀⠀⠀⠀⠀⠀⠀⠀⠀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⠀⠀⠀⠀⢸⣿⣿⣿⣿⣿⣿⣿⣿⣿⣿⣀⣀⣿⣿⣿⣿⣤⣤⣤⣤⣤⣤⣤⣄⣀⣀⣀⣀⣀⠀⠀⢸⣿⣿⣿⠀⠀⠀⠀⠀⠀⠀⠀⠀⠀⠀⠀⠀⠀⠀⠀⠀⠀⠀⠀⠀⠀⠀⠀⠀⠀⠀⠀⠀⠀⠀⠀⠀⠀⠀⠀⠀⠀⠀⠀⠀⠀⠀⠀⠀⠀⠀⠀⠀⠀⠀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⣿⣿⣿⣿⣿⣿⣿⣿⣿⣿⣿⣿⣿⣿⣿⣿⣿⣿⣿⣿⣿⣿⣿⣿⣿⣿⣿⣿⣿⣿⣿⣿⣿⣿⣷⣄⢸⣿⣿⣿⠀⠀⠀⠀⠀⠀⠀⠀⠀⠀⠀⠀⠀⠀⠀⠀⠀⠀⠀⠀⠀⠀⠀⠀⠀⠀⠀⠀⠀⠀⠀⠀⠀⠀⠀⠀⠀⠀⠀⠀⠀⠀⠀⠀⠀⠀⠀⠀⠀⠀⠀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⠀⠀⠀⠀⠀⠀⠀⠀⠀⠀⠀⠀⠀⠀⠀⠀⠀⠀⠀⠀⠀⠀⠀⠀⠀⠀⠀⠀⠀⠀⠀⠀⠀⠀⠀⠀⠀⠀⠀⠀⠀⠀⠀⠀⠀⠀⠀⠀⠀⠀⠀⠀⠀⠀⠀⠀⣠⣤⣤⠀⠀⠀⠀⠀⠀⠀⠀⠀⠀⠀⠀⠀⠀⠀⠀⠀⠀⠀⠀⠀⠀⠀⠀⠀⠀⠀⠀⠀⠀⠀⠀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⠀⠀⠀⠀⠀⠀⠀⠀⠀⠀⠀⠀⠀⠀⠀⠀⠀⠀⠀⠀⠀⠀⠀⠀⠀⠀⠀⠀⠀⠀⠀⠀⠀⠀⠀⠀⠀⠀⠀⠀⠀⠀⠀⠀⠀⠀⠀⠀⠀⠀⠀⠀⠀⠀⢀⣼⣿⣿⣿⡁⠀⠀⠀⠀⠀⠀⠀⠀⠀⠀⠀⠀⠀⠀⠀⠀⠀⠀⠀⠀⠀⠀⠀⠀⠀⠀⠀⠀⠀⠀⠀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⠀⠀⠀⠀⠀⠀⠀⠀⠀⠀⠀⠀⠀⠀⠀⠀⠀⠀⠀⠀⠀⠀⠀⠀⠀⠀⠀⠀⠀⠀⠀⠀⠀⠀⠀⠀⠀⠀⠀⠀⠀⠀⠀⠀⠀⠀⠀⠀⠀⠀⠀⠀⣈⣴⣿⣿⣿⣿⣿⣧⣄⣀⣀⠀⠀⠀⠀⠀⠀⠀⠀⠀⠀⠀⠀⠀⠀⠀⠀⠀⠀⠀⠀⠀⠀⠀⠀⠀⠀⠀⠀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⠀⠀⠀⠀⠀⠀⠀⠀⠀⠀⠀⠀⠀⠀⠀⠀⠀⠀⠀⠀⠀⠀⠀⠀⠀⠀⠀⠀⠀⠀⠀⠀⠀⠀⠀⠀⠀⠀⠀⠀⠀⠀⠀⠀⠀⠀⠀⠀⠀⠀⠀⠘⠋⠉⢻⣿⣿⣿⣿⣿⣿⣿⡿⠁⠀⠀⠀⠀⠀⠀⠀⠀⠀⠀⠀⠀⠀⠀⠀⠀⠀⠀⠀⠀⠀⠀⠀⠀⠀⠀⠀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⠀⠀⠀⠀⠀⠀⠀⠀⠀⠀⠀⠀⠀⠀⠀⠀⠀⠀⠀⠀⠀⠀⠀⠀⠀⠀⠀⠀⠀⠀⠀⠀⠀⠀⠀⠀⠀⠀⠀⠀⠀⠀⠀⠀⠀⠀⠀⠀⠀⠀⠀⠀⠀⠀⠘⣿⣿⣿⣿⣿⣿⡖⠀⠀⠀⠀⠀⠀⠀⠀⠀⠀⠀⠀⠀⠀⠀⠀⠀⠀⠀⠀⠀⠀⠀⠀⠀⠀⠀⠀⠀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⠀⠀⠀⠀⠀⠀⠀⠀⠀⠀⠀⠀⠀⠀⠀⠀⠀⠀⠀⠀⠀⠀⠀⠀⠀⠀⠀⠀⠀⠀⠀⠀⠀⠀⠀⠀⠀⠀⠀⠀⠀⠀⠀⠀⠀⠀⠀⠀⠀⠀⠀⠀⠀⠀⣼⣿⣿⣿⣿⣿⠋⠀⢀⣀⠀⠀⠀⠀⠀⠀⠀⠀⠀⠀⠀⠀⠀⠀⠀⠀⠀⠀⠀⠀⠀⠀⠀⠀⠀⠀⠀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⠀⠀⠀⠀⠀⠀⠀⠀⠀⠀⠀⠀⠀⠀⠀⠀⠀⠀⠀⠀⠀⠀⠀⠀⠀⠀⠀⠀⠀⠀⠀⠀⠀⠀⠀⠀⠀⠀⠀⠀⠀⠀⠀⠀⠀⠀⠀⠀⠀⠀⠀⠀⠀⠀⢸⣿⣿⣿⣿⣿⣴⣾⣿⠇⠀⠀⠀⠀⠀⠀⠀⠀⠀⠀⠀⠀⠀⠀⠀⠀⠀⠀⠀⠀⠀⠀⠀⠀⠀⠀⠀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⠀⠀⠀⠀⠀⠀⠀⠀⠀⠀⠀⠀⠀⠀⠀⠀⠀⠀⠀⠀⠀⠀⠀⠀⠀⠀⠀⠀⠀⠀⠀⠀⠀⠀⠀⠀⠀⠀⠀⠀⠀⠀⠀⠀⠀⠀⠀⠀⠀⠀⠀⠀⠀⠀⠀⠘⣿⣿⣿⣿⣿⣿⣯⣤⣤⣤⣤⡠⠀⠀⠀⠀⠀⠀⠀⠀⠀⠀⠀⠀⠀⠀⠀⠀⠀⠀⠀⠀⠀⠀⠀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⠀⠀⠀⠀⠀⠀⠀⠀⠀⠀⠀⠀⠀⠀⠀⠀⠀⠀⠀⠀⠀⠀⠀⠀⠀⠀⠀⠀⠀⠀⠀⠀⠀⠀⠀⠀⠀⠀⠀⠀⠀⠀⠀⠀⠀⠀⠀⠀⠀⠀⠀⠀⠀⠀⠀⣰⣿⣿⣿⣿⣿⣿⣿⣿⣿⣿⣿⣿⣷⣀⣀⠀⠀⠀⠀⠀⠀⠀⠀⠀⠀⠀⠀⠀⠀⠀⠀⠀⠀⠀⠀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⠀⠀⠀⠀⠀⠀⠀⠀⠀⠀⠀⠀⠀⠀⠀⠀⠀⠀⠀⠀⠀⠀⠀⠀⠀⠀⠀⠀⠀⠀⠀⠀⠀⠀⠀⠀⠀⠀⠀⠀⠀⠀⠀⠀⠀⠀⠀⠀⠀⠀⠀⠀⠀⣠⠞⣿⣿⣿⣿⣿⣿⣿⣿⣿⣿⣿⣿⣿⣿⣿⠲⠄⠀⠀⠀⠀⠀⠀⠀⠀⠀⠀⠀⠀⠀⠀⠀⠀⠀⠀⠀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⠀⠀⠀⠀⠀⠀⠀⠀⠀⠀⠀⠀⠀⠀⠀⠀⠀⠀⠀⠀⠀⠀⠀⠀⠀⠀⠀⠀⠀⠀⠀⠀⠀⠀⠀⠀⠀⠀⠀⠀⠀⠀⠀⠀⠀⠀⠀⠀⠀⠀⠀⠻⣿⣿⡿⣿⣿⣿⣿⣿⣿⣿⣿⣿⣿⣿⣿⣿⣿⣿⡃⠀⠀⠀⠀⠀⠀⠀⠀⠀⠀⠀⠀⠀⠀⠀⠀⠀⠀⠀⠀</a:t>
            </a:r>
            <a:br/>
            <a:r>
              <a:t>⠀⠀⠀⠀⠀⠀⠀⠀⠀⠀⡧⠀⠀⠀⠀⠀⠀⠀⠀⠀⠀⠀⠀⠀⠀⠀⠀⠀⠀⠀⠀⠀⠀⠀⠀⠀⠀⠀⠀⠀⠀⠀⠀⠀⠀⠀⠀⠀⠀⠀⠀⠀⠁⠉⠃⠿⣿⣿⠋⠙⢿⣿⣿⣿⣿⣿⣿⣿⣿⡟⠓⠆⠀⠀⠀⠀⠀⠀⠀⠀⠀⠀⠀⠀⠀⠀⠀⠀⠀⠀⠀</a:t>
            </a:r>
            <a:br/>
            <a:r>
              <a:t>⠀⠀⠀⠀⠀⠀⠀⠀⣠⣴⣧⣄⠀⠀⠀⠀⠀⠀⠀⠀⠀⠀⠀⠀⠀⠀⠀⠀⠀⠀⠀⠀⠀⠀⠀⠀⠀⠀⠀⠀⠀⠀⠀⠀⠀⠀⠀⠀⠀⠀⠀⠀⠀⠀⠀⠀⣿⡏⠀⠀⢸⣿⣿⠙⠛⢿⠛⠻⡒⠀⠀⠀⠀⠀⠀⠀⠀⠀⠀⠀⠀⠀⠀⠀⠀⠀⠀⠀⠀⠀⠀</a:t>
            </a:r>
            <a:br/>
            <a:r>
              <a:t>⠀⠀⠀⠀⠀⠀⠀⠀⢸⣿⣿⣿⠀⠀⠀⠀⠀⠀⠀⠀⠀⠀⠀⠀⠀⠀⠀⠀⠀⠀⠀⠀⠀⠀⠀⠀⠀⠀⠀⠀⠀⠀⠀⠀⠀⠀⠀⠀⠀⠀⠀⠀⠀⠀⠀⠀⠀⠀⠀⠀⠀⠙⠁⠀⠀⠐⠀⠀⠀⠀⠀⠀⠀⠀⠀⠀⠀⠀⠀⠀⠀⠀⠀⠀⠀⠀⠀⠀⠀⠀⠀</a:t>
            </a:r>
            <a:br/>
            <a:r>
              <a:t>⠀⠀⠀⠀⠀⢀⣤⣴⣾⣿⣿⣿⣤⣄⡀⠀⠀⠀⠀⠀⠀⠀⠀⠀⠀⠀⠀⠀⠀⠀⠀⠀⠀⠀⠀⠀⠀⠀⠀⠀⠀⠀⠀⠀⠀⠀⠀⠀⠀⠀⠀⠀⠀⠀⠀⠀⠀⠀⠀⠀⠀⠀⠀⠀⠀⠀⠀⠀⠀⠀⠀⠀⠀⠀⠀⠀⠀⠀⠀⠀⠀⠀⠀⠀⠀⠀⠀⠀⠀⠀⠀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⠀⠀⠀⠀⢠⣿⣿⣿⣿⣿⣿⣿⣿⣿⣿⡄⠀⠀⢠⣆⠀⠀⠀⠀⠀⠀⠀⠀⠀⠀⠀⠀⠀⠀⠀⠀⠀⣠⣾⣆⠀⠀⠀⠀⠀⠀⠀⠀⠀⠀⠀⠀⠀⠀⠀⠀⠀⠀⠀⠀⠀⠀⠀⠀⠀⠀⠀⠀⠀⠀⠀⠀⠀⠀⠀⠀⠀⠀⠀⠀⠀⠀⠀⠀⠀⠀⠀⠀⠀⠀⠀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⠀⠀⠀⠀⠀⣿⣿⣿⣿⣿⣿⣿⣿⣿⣿⠀⠀⣰⣿⣿⣆⠀⠀⠀⠀⠀⠀⠀⠀⠀⠀⠀⠀⠀⠀⠀⢰⣿⣿⣿⡇⠀⠀⠀⠀⠀⠀⠀⠀⠀⠀⠀⠀⠀⠀⠀⠀⠀⠀⠀⠀⠀⠀⠀⠀⠀⠀⠀⠀⠀⠀⠀⠀⠀⠀⠀⠀⠀⠀⠀⠀⠀⠀⠀⠀⠀⠀⠀⠀⠀⠀</a:t>
            </a:r>
            <a:br/>
            <a:r>
              <a:t>⠀⠀⠀⠀⢰⣿⣿⣿⣿⣿⣿⣿⣿⣿⣿⠀⠀⣿⣿⣿⣿⠀⠀⠀⠀⠀⠀⠀⠀⠀⠀⠀⠀⠀⠀⠀⠘⣿⣿⣿⡇⠀⠀⠀⠀⠀⠀⠀⠀⠀⠀⠀⠀⠀⠀⠀⠀⠀⠀⠀⠀⠀⠀⠀⠀⠀⠀⠀⠀⠀⠀⠀⠀⠀⠀⠀⠀⠀⠀⠀⠀⠀⠀⠀⠀⠀⠀⠀⠀⠀⠀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⠀⠀⠀⠀⢸⣿⣿⣿⣿⣿⣿⣿⣿⣿⣿⣀⣀⣿⣿⣿⣿⣤⣤⣤⣤⣤⣤⣤⣤⣄⣀⣀⣀⣀⠀⠀⠀⣿⣿⣿⡇⠀⠀⠀⠀⠀⠀⠀⠀⠀⠀⠀⠀⠀⠀⠀⠀⠀⠀⠀⠀⠀⠀⠀⠀⠀⠀⠀⠀⠀⠀⠀⠀⠀⠀⠀⠀⠀⠀⠀⠀⠀⠀⠀⠀⠀⠀⠀⠀⠀⠀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⣿⣿⣿⣿⣿⣿⣿⣿⣿⣿⣿⣿⣿⣿⣿⣿⣿⣿⣿⣿⣿⣿⣿⣿⣿⣿⣿⣿⣿⣿⣿⣿⣿⣿⣷⣄⠀⣿⣿⣿⡇⠀⠀⠀⠀⠀⠀⠀⠀⠀⠀⠀⠀⠀⠀⠀⠀⠀⠀⠀⠀⠀⠀⠀⠀⠀⠀⠀⠀⠀⠀⠀⠀⠀⠀⠀⠀⠀⠀⠀⠀⠀⠀⠀⠀⠀⠀⠀⠀⠀⠀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⠀⠀⠀⠀⠀⠀⠀⠀⠀⠀⠀⠀⠀⠀⠀⠀⠀⠀⠀⠀⠀⠀⠀⠀⠀⠀⠀⠀⠀⠀⠀⠀⠀⠀⠀⠀⠀⠀⠀⠀⠀⠀⠀⠀⠀⠀⠀⠀⠀⠀⠀⠀⠀⠀⠀⠀⣠⣤⣄⠀⠀⠀⠀⠀⠀⠀⠀⠀⠀⠀⠀⠀⠀⠀⠀⠀⠀⠀⠀⠀⠀⠀⠀⠀⠀⠀⠀⠀⠀⠀⠀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⠀⠀⠀⠀⠀⠀⠀⠀⠀⠀⠀⠀⠀⠀⠀⠀⠀⠀⠀⠀⠀⠀⠀⠀⠀⠀⠀⠀⠀⠀⠀⠀⠀⠀⠀⠀⠀⠀⠀⠀⠀⠀⠀⠀⠀⠀⠀⠀⠀⠀⠀⠀⠀⠀⢀⣼⣿⣿⣿⡁⠀⠀⠀⠀⠀⠀⠀⠀⠀⠀⠀⠀⠀⠀⠀⠀⠀⠀⠀⠀⠀⠀⠀⠀⠀⠀⠀⠀⠀⠀⠀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⠀⠀⠀⠀⠀⠀⠀⠀⠀⠀⠀⠀⠀⠀⠀⠀⠀⠀⠀⠀⠀⠀⠀⠀⠀⠀⠀⠀⠀⠀⠀⠀⠀⠀⠀⠀⠀⠀⠀⠀⠀⠀⠀⠀⠀⠀⠀⠀⠀⠀⠀⠀⢀⣲⣾⣿⣿⣿⣿⣧⣀⣀⠀⠀⠀⠀⠀⠀⠀⠀⠀⠀⠀⠀⠀⠀⠀⠀⠀⠀⠀⠀⠀⠀⠀⠀⠀⠀⠀⠀⠀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⠀⠀⠀⠀⠀⠀⠀⠀⠀⠀⠀⠀⠀⠀⠀⠀⠀⠀⠀⠀⠀⠀⠀⠀⠀⠀⠀⠀⠀⠀⠀⠀⠀⠀⠀⠀⠀⠀⠀⠀⠀⠀⠀⠀⠀⠀⠀⠀⠀⠀⠀⠘⠛⠉⢿⣿⣿⣿⣿⣿⣿⣿⡿⠃⠀⠀⠀⠀⠀⠀⠀⠀⠀⠀⠀⠀⠀⠀⠀⠀⠀⠀⠀⠀⠀⠀⠀⠀⠀⠀⠀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⠀⠀⠀⠀⠀⠀⠀⠀⠀⠀⠀⠀⠀⠀⠀⠀⠀⠀⠀⠀⠀⠀⠀⠀⠀⠀⠀⠀⠀⠀⠀⠀⠀⠀⠀⠀⠀⠀⠀⠀⠀⠀⠀⠀⠀⠀⠀⠀⠀⠀⠀⠀⠀⠀⠘⣿⣿⣿⣿⣿⣿⠭⠁⠀⠀⠀⠀⠀⠀⠀⠀⠀⠀⠀⠀⠀⠀⠀⠀⠀⠀⠀⠀⠀⠀⠀⠀⠀⠀⠀⠀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⠀⠀⠀⠀⠀⠀⠀⠀⠀⠀⠀⠀⠀⠀⠀⠀⠀⠀⠀⠀⠀⠀⠀⠀⠀⠀⠀⠀⠀⠀⠀⠀⠀⠀⠀⠀⠀⠀⠀⠀⠀⠀⠀⠀⠀⠀⠀⠀⠀⠀⠀⠀⠀⠀⣼⣿⣿⣿⣿⣿⠋⠁⠀⣀⠀⠀⠀⠀⠀⠀⠀⠀⠀⠀⠀⠀⠀⠀⠀⠀⠀⠀⠀⠀⠀⠀⠀⠀⠀⠀⠀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⠀⠀⠀⠀⠀⠀⠀⠀⠀⠀⠀⠀⠀⠀⠀⠀⠀⠀⠀⠀⠀⠀⠀⠀⠀⠀⠀⠀⠀⠀⠀⠀⠀⠀⠀⠀⠀⠀⠀⠀⠀⠀⠀⠀⠀⠀⠀⠀⠀⠀⠀⠀⠀⠀⢸⣿⣿⣿⣿⣿⣠⣶⣿⠇⠀⠀⠀⠀⠀⠀⠀⠀⠀⠀⠀⠀⠀⠀⠀⠀⠀⠀⠀⠀⠀⠀⠀⠀⠀⠀⠀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⠀⠀⠀⠀⠀⠀⠀⠀⠀⠀⠀⠀⠀⠀⠀⠀⠀⠀⠀⠀⠀⠀⠀⠀⠀⠀⠀⠀⠀⠀⠀⠀⠀⠀⠀⠀⠀⠀⠀⠀⠀⠀⠀⠀⠀⠀⠀⠀⠀⠀⠀⠀⠀⠀⠀⠹⣿⣿⣿⣿⣿⣿⣏⣠⣀⣤⣠⡤⠄⠀⠀⠀⠀⠀⠀⠀⠀⠀⠀⠀⠀⠀⠀⠀⠀⠀⠀⠀⠀⠀⠀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⠀⠀⠀⠀⠀⠀⠀⠀⠀⠀⠀⠀⠀⠀⠀⠀⠀⠀⠀⠀⠀⠀⠀⠀⠀⠀⠀⠀⠀⠀⠀⠀⠀⠀⠀⠀⠀⠀⠀⠀⠀⠀⠀⠀⠀⠀⠀⠀⠀⠀⠀⠀⠀⠀⠀⢰⣿⣿⣿⣿⣿⣿⣿⣿⣿⣿⣿⣷⣶⣂⡀⠀⠀⠀⠀⠀⠀⠀⠀⠀⠀⠀⠀⠀⠀⠀⠀⠀⠀⠀⠀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⠀⠀⠀⠀⠀⠀⠀⠀⠀⠀⠀⠀⠀⠀⠀⠀⠀⠀⠀⠀⠀⠀⠀⠀⠀⠀⠀⠀⠀⠀⠀⠀⠀⠀⠀⠀⠀⠀⠀⠀⠀⠀⠀⠀⠀⠀⠀⠀⠀⠀⠀⠀⠀⣠⠾⣿⣿⣿⣿⣿⣿⣿⣿⣿⣿⣿⣿⣿⣿⣿⠦⠀⠀⠀⠀⠀⠀⠀⠀⠀⠀⠀⠀⠀⠀⠀⠀⠀⠀⠀⠀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⠀⠀⠀⠀⠀⠀⠀⠀⠀⠀⠀⠀⠀⠀⠀⠀⠀⠀⠀⠀⠀⠀⠀⠀⠀⠀⠀⠀⠀⠀⠀⠀⠀⠀⠀⠀⠀⠀⠀⠀⠀⠀⠀⠀⠀⠀⠀⠀⠀⠀⠀⠻⣿⣿⣾⣿⣿⣿⣿⣿⣿⣿⣿⣿⣿⣿⣿⣿⣿⣿⠆⠀⠀⠀⠀⠀⠀⠀⠀⠀⠀⠀⠀⠀⠀⠀⠀⠀⠀⠀⠀</a:t>
            </a:r>
            <a:br/>
            <a:r>
              <a:t>⠀⠀⠀⠀⠀⠀⠀⠀⠀⠀⡇⠀⠀⠀⠀⠀⠀⠀⠀⠀⠀⠀⠀⠀⠀⠀⠀⠀⠀⠀⠀⠀⠀⠀⠀⠀⠀⠀⠀⠀⠀⠀⠀⠀⠀⠀⠀⠀⠀⠀⠀⠀⠁⠙⠳⢿⣿⣿⠋⠛⣿⣿⣿⣿⣿⣿⣿⣿⣿⠟⠶⠠⠀⠀⠀⠀⠀⠀⠀⠀⠀⠀⠀⠀⠀⠀⠀⠀⠀⠀⠀</a:t>
            </a:r>
            <a:br/>
            <a:r>
              <a:t>⠀⠀⠀⠀⠀⠀⠀⠀⣠⣴⣷⣄⡀⠀⠀⠀⠀⠀⠀⠀⠀⠀⠀⠀⠀⠀⠀⠀⠀⠀⠀⠀⠀⠀⠀⠀⠀⠀⠀⠀⠀⠀⠀⠀⠀⠀⠀⠀⠀⠀⠀⠀⠀⠀⠀⠀⣿⡏⠀⠀⢸⣿⣿⠛⠻⢿⠛⠳⠚⠄⠉⠀⠀⠀⠀⠀⠀⠀⠀⠀⠀⠀⠀⠀⠀⠀⠀⠀⠀⠀⠀</a:t>
            </a:r>
            <a:br/>
            <a:r>
              <a:t>⠀⠀⠀⠀⠀⠀⠀⠀⢸⣿⣿⣿⠀⠀⠀⠀⠀⠀⠀⠀⠀⠀⠀⠀⠀⠀⠀⠀⠀⠀⠀⠀⠀⠀⠀⠀⠀⠀⠀⠀⠀⠀⠀⠀⠀⠀⠀⠀⠀⠀⠀⠀⠀⠀⠀⠀⠈⠀⠀⠀⠈⠛⠁⠀⠀⠐⠀⠀⠀⠀⠀⠀⠀⠀⠀⠀⠀⠀⠀⠀⠀⠀⠀⠀⠀⠀⠀⠀⠀⠀⠀</a:t>
            </a:r>
            <a:br/>
            <a:r>
              <a:t>⠀⠀⠀⠀⠀⢠⣤⣴⣾⣿⣿⣿⣦⣄⡀⠀⠀⠀⠀⠀⠀⠀⠀⠀⠀⠀⠀⠀⠀⠀⠀⠀⠀⠀⠀⠀⠀⠀⠀⠀⠀⠀⠀⠀⠀⠀⠀⠀⠀⠀⠀⠀⠀⠀⠀⠀⠀⠀⠀⠀⠀⠀⠀⠀⠀⠀⠀⠀⠀⠀⠀⠀⠀⠀⠀⠀⠀⠀⠀⠀⠀⠀⠀⠀⠀⠀⠀⠀⠀⠀⠀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⠀⠀⠀⠀⢠⣿⣿⣿⣿⣿⣿⣿⣿⣿⣿⡄⠀⠀⢀⣆⠀⠀⠀⠀⠀⠀⠀⠀⠀⠀⠀⠀⠀⠀⠀⠀⠀⢠⣾⣆⠀⠀⠀⠀⠀⠀⠀⠀⠀⠀⠀⠀⠀⠀⠀⠀⠀⠀⠀⠀⠀⠀⠀⠀⠀⠀⠀⠀⠀⠀⠀⠀⠀⠀⠀⠀⠀⠀⠀⠀⠀⠀⠀⠀⠀⠀⠀⠀⠀⠀⠀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⠀⠀⠀⠀⠀⣿⣿⣿⣿⣿⣿⣿⣿⣿⣿⠁⠀⣠⣿⣿⣧⠀⠀⠀⠀⠀⠀⠀⠀⠀⠀⠀⠀⠀⠀⠀⠀⣿⣿⣿⡇⠀⠀⠀⠀⠀⠀⠀⠀⠀⠀⠀⠀⠀⠀⠀⠀⠀⠀⠀⠀⠀⠀⠀⠀⠀⠀⠀⠀⠀⠀⠀⠀⠀⠀⠀⠀⠀⠀⠀⠀⠀⠀⠀⠀⠀⠀⠀⠀⠀⠀</a:t>
            </a:r>
            <a:br/>
            <a:r>
              <a:t>⠀⠀⠀⠀⠀⣿⣿⣿⣿⣿⣿⣿⣿⣿⣿⠀⠀⣿⣿⣿⣿⠀⠀⠀⠀⠀⠀⠀⠀⠀⠀⠀⠀⠀⠀⠀⠀⣿⣿⣿⡇⠀⠀⠀⠀⠀⠀⠀⠀⠀⠀⠀⠀⠀⠀⠀⠀⠀⠀⠀⠀⠀⠀⠀⠀⠀⠀⠀⠀⠀⠀⠀⠀⠀⠀⠀⠀⠀⠀⠀⠀⠀⠀⠀⠀⠀⠀⠀⠀⠀⠀</a:t>
            </a:r>
            <a:br/>
            <a:r>
              <a:t>⠀⠀⠀⠀⢸⣿⣿⣿⣿⣿⣿⣿⣿⣿⣿⣀⣀⣿⣿⣿⣿⣦⣤⣤⣤⣤⣤⣤⣤⣄⣀⣀⣀⣀⠀⠀⠀⣿⣿⣿⡇⠀⠀⠀⠀⠀⠀⠀⠀⠀⠀⠀⠀⠀⠀⠀⠀⠀⠀⠀⠀⠀⠀⠀⠀⠀⠀⠀⠀⠀⠀⠀⠀⠀⠀⠀⠀⠀⠀⠀⠀⠀⠀⠀⠀⠀⠀⠀⠀⠀⠀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⣿⣿⣿⣿⣿⣿⣿⣿⣿⣿⣿⣿⣿⣿⣿⣿⣿⣿⣿⣿⣿⣿⣿⣿⣿⣿⣿⣿⣿⣿⣿⣿⣿⣿⣷⣄⡀⣿⣿⣿⡇⠀⠀⠀⠀⠀⠀⠀⠀⠀⠀⠀⠀⠀⠀⠀⠀⠀⠀⠀⠀⠀⠀⠀⠀⠀⠀⠀⠀⠀⠀⠀⠀⠀⠀⠀⠀⠀⠀⠀⠀⠀⠀⠀⠀⠀⠀⠀⠀⠀⠀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⠀⠀⠀⠀⠀⠀⠀⠀⠀⠀⠀⠀⠀⠀⠀⠀⠀⠀⠀⠀⠀⠀⠀⠀⠀⠀⠀⠀⠀⠀⠀⠀⠀⠀⠀⠀⠀⠀⠀⠀⠀⠀⠀⠀⠀⠀⠀⠀⠀⠀⠀⠀⠀⠀⠀⠀⣀⣀⡀⠀⠀⠀⠀⠀⠀⠀⠀⠀⠀⠀⠀⠀⠀⠀⠀⠀⠀⠀⠀⠀⠀⠀⠀⠀⠀⠀⠀⠀⠀⠀⠀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⠀⠀⠀⠀⠀⠀⠀⠀⠀⠀⠀⠀⠀⠀⠀⠀⠀⠀⠀⠀⠀⠀⠀⠀⠀⠀⠀⠀⠀⠀⠀⠀⠀⠀⠀⠀⠀⠀⠀⠀⠀⠀⠀⠀⠀⠀⠀⠀⠀⠀⠀⠀⠀⠀⠀⣴⣿⣿⣿⠀⠀⠀⠀⠀⠀⠀⠀⠀⠀⠀⠀⠀⠀⠀⠀⠀⠀⠀⠀⠀⠀⠀⠀⠀⠀⠀⠀⠀⠀⠀⠀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⠀⠀⠀⠀⠀⠀⠀⠀⠀⠀⠀⠀⠀⠀⠀⠀⠀⠀⠀⠀⠀⠀⠀⠀⠀⠀⠀⠀⠀⠀⠀⠀⠀⠀⠀⠀⠀⠀⠀⠀⠀⠀⠀⠀⠀⠀⠀⠀⠀⠀⠀⠀⠐⣤⣶⣿⣿⣿⣿⣆⣀⠀⠀⠀⠀⠀⠀⠀⠀⠀⠀⠀⠀⠀⠀⠀⠀⠀⠀⠀⠀⠀⠀⠀⠀⠀⠀⠀⠀⠀⠀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⠀⠀⠀⠀⠀⠀⠀⠀⠀⠀⠀⠀⠀⠀⠀⠀⠀⠀⠀⠀⠀⠀⠀⠀⠀⠀⠀⠀⠀⠀⠀⠀⠀⠀⠀⠀⠀⠀⠀⠀⠀⠀⠀⠀⠀⠀⠀⠀⠀⠀⠀⠺⠛⠛⢿⣿⣿⣿⣿⣿⣿⣿⡿⠂⠀⠀⠀⠀⠀⠀⠀⠀⠀⠀⠀⠀⠀⠀⠀⠀⠀⠀⠀⠀⠀⠀⠀⠀⠀⠀⠀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⠀⠀⠀⠀⠀⠀⠀⠀⠀⠀⠀⠀⠀⠀⠀⠀⠀⠀⠀⠀⠀⠀⠀⠀⠀⠀⠀⠀⠀⠀⠀⠀⠀⠀⠀⠀⠀⠀⠀⠀⠀⠀⠀⠀⠀⠀⠀⠀⠀⠀⠀⠀⠀⠀⢸⣿⣿⣿⣿⣿⣿⠛⠃⠀⠀⠀⠀⠀⠀⠀⠀⠀⠀⠀⠀⠀⠀⠀⠀⠀⠀⠀⠀⠀⠀⠀⠀⠀⠀⠀⠀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⠀⠀⠀⠀⠀⠀⠀⠀⠀⠀⠀⠀⠀⠀⠀⠀⠀⠀⠀⠀⠀⠀⠀⠀⠀⠀⠀⠀⠀⠀⠀⠀⠀⠀⠀⠀⠀⠀⠀⠀⠀⠀⠀⠀⠀⠀⠀⠀⠀⠀⠀⠀⠀⠀⣼⣿⣿⣿⣿⣿⠙⠀⠀⠀⠀⠀⠀⠀⠀⠀⠀⠀⠀⠀⠀⠀⠀⠀⠀⠀⠀⠀⠀⠀⠀⠀⠀⠀⠀⠀⠀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⠀⠀⠀⠀⠀⠀⠀⠀⠀⠀⠀⠀⠀⠀⠀⠀⠀⠀⠀⠀⠀⠀⠀⠀⠀⠀⠀⠀⠀⠀⠀⠀⠀⠀⠀⠀⠀⠀⠀⠀⠀⠀⠀⠀⠀⠀⠀⠀⠀⠀⠀⠀⠀⠀⢹⣿⣿⣿⣿⣿⣠⣴⣾⡇⠀⠀⠀⠀⠀⠀⠀⠀⠀⠀⠀⠀⠀⠀⠀⠀⠀⠀⠀⠀⠀⠀⠀⠀⠀⠀⠀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⠀⠀⠀⠀⠀⠀⠀⠀⠀⠀⠀⠀⠀⠀⠀⠀⠀⠀⠀⠀⠀⠀⠀⠀⠀⠀⠀⠀⠀⠀⠀⠀⠀⠀⠀⠀⠀⠀⠀⠀⠀⠀⠀⠀⠀⠀⠀⠀⠀⠀⠀⠀⠀⠀⠈⢹⣿⣿⣿⣿⣿⣿⣏⣀⣀⣀⡀⣀⠀⠀⠀⠀⠀⠀⠀⠀⠀⠀⠀⠀⠀⠀⠀⠀⠀⠀⠀⠀⠀⠀⠀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⠀⠀⠀⠀⠀⠀⠀⠀⠀⠀⠀⠀⠀⠀⠀⠀⠀⠀⠀⠀⠀⠀⠀⠀⠀⠀⠀⠀⠀⠀⠀⠀⠀⠀⠀⠀⠀⠀⠀⠀⠀⠀⠀⠀⠀⠀⠀⠀⠀⠀⠀⠀⠀⠀⠀⢰⣿⣿⣿⣿⣿⣿⣿⣿⣿⣿⣿⣷⣤⠀⠀⠀⠀⠀⠀⠀⠀⠀⠀⠀⠀⠀⠀⠀⠀⠀⠀⠀⠀⠀⠀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⠀⠀⠀⠀⠀⠀⠀⠀⠀⠀⠀⠀⠀⠀⠀⠀⠀⠀⠀⠀⠀⠀⠀⠀⠀⠀⠀⠀⠀⠀⠀⠀⠀⠀⠀⠀⠀⠀⠀⠀⠀⠀⠀⠀⠀⠀⠀⠀⠀⠀⠀⠀⠀⣠⡶⣿⣿⣿⣿⣿⣿⣿⣿⣿⣿⣿⣿⣿⣿⣯⢥⡀⠀⠀⠀⠀⠀⠀⠀⠀⠀⠀⠀⠀⠀⠀⠀⠀⠀⠀⠀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⠀⠀⠀⠀⠀⠀⠀⠀⠀⠀⠀⠀⠀⠀⠀⠀⠀⠀⠀⠀⠀⠀⠀⠀⠀⠀⠀⠀⠀⠀⠀⠀⠀⠀⠀⠀⠀⠀⠀⠀⠀⠀⠀⠀⠀⠀⠀⠀⠀⠀⠀⢾⣿⣷⣾⣿⣿⣿⣿⣿⣿⣿⣿⣿⣿⣿⣿⣿⣿⡿⡆⠀⠀⠀⠀⠀⠀⠀⠀⠀⠀⠀⠀⠀⠀⠀⠀⠀⠀⠀⠀</a:t>
            </a:r>
            <a:br/>
            <a:r>
              <a:t>⠀⠀⠀⠀⠀⠀⠀⠀⠀⠀⡗⠀⠀⠀⠀⠀⠀⠀⠀⠀⠀⠀⠀⠀⠀⠀⠀⠀⠀⠀⠀⠀⠀⠀⠀⠀⠀⠀⠀⠀⠀⠀⠀⠀⠀⠀⠀⠀⠀⠀⠀⠐⠉⠻⡽⣿⣿⣿⠛⠻⣿⣿⣿⣿⣿⣿⣿⣿⡿⡿⢥⠀⠀⠀⠀⠀⠀⠀⠀⠀⠀⠀⠀⠀⠀⠀⠀⠀⠀⠀⠀</a:t>
            </a:r>
            <a:br/>
            <a:r>
              <a:t>⠀⠀⠀⠀⠀⠀⠀⠀⢠⣴⣷⣤⡀⠀⠀⠀⠀⠀⠀⠀⠀⠀⠀⠀⠀⠀⠀⠀⠀⠀⠀⠀⠀⠀⠀⠀⠀⠀⠀⠀⠀⠀⠀⠀⠀⠀⠀⠀⠀⠀⠀⠀⠀⠀⠀⠸⣿⡏⠀⠀⢹⣿⡿⠻⢿⣿⠿⢿⠽⠁⠀⠀⠀⠀⠀⠀⠀⠀⠀⠀⠀⠀⠀⠀⠀⠀⠀⠀⠀⠀⠀</a:t>
            </a:r>
            <a:br/>
            <a:r>
              <a:t>⠀⠀⠀⠀⠀⠀⠀⠀⢸⣿⣿⣿⠀⠀⠀⠀⠀⠀⠀⠀⠀⠀⠀⠀⠀⠀⠀⠀⠀⠀⠀⠀⠀⠀⠀⠀⠀⠀⠀⠀⠀⠀⠀⠀⠀⠀⠀⠀⠀⠀⠀⠀⠀⠀⠀⠀⠉⠀⠀⠀⠘⠛⠃⠀⠀⠘⠀⠀⠀⠀⠀⠀⠀⠀⠀⠀⠀⠀⠀⠀⠀⠀⠀⠀⠀⠀⠀⠀⠀⠀⠀</a:t>
            </a:r>
            <a:br/>
            <a:r>
              <a:t>⠀⠀⠀⠀⠀⢠⣤⣴⣾⣿⣿⣿⣦⣤⣀⠀⠀⠀⠀⠀⠀⠀⠀⠀⠀⠀⠀⠀⠀⠀⠀⠀⠀⠀⠀⠀⠀⠀⠀⠀⠀⠀⠀⠀⠀⠀⠀⠀⠀⠀⠀⠀⠀⠀⠀⠀⠀⠀⠀⠀⠀⠀⠀⠀⠀⠀⠀⠀⠀⠀⠀⠀⠀⠀⠀⠀⠀⠀⠀⠀⠀⠀⠀⠀⠀⠀⠀⠀⠀⠀⠀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⠀⠀⠀⠀⢠⣿⣿⣿⣿⣿⣿⣿⣿⣿⣿⡄⠀⠀⢀⣤⡀⠀⠀⠀⠀⠀⠀⠀⠀⠀⠀⠀⠀⠀⠀⠀⠀⢀⣾⣧⡀⠀⠀⠀⠀⠀⠀⠀⠀⠀⠀⠀⠀⠀⠀⠀⠀⠀⠀⠀⠀⠀⠀⠀⠀⠀⠀⠀⠀⠀⠀⠀⠀⠀⠀⠀⠀⠀⠀⠀⠀⠀⠀⠀⠀⠀⠀⠀⠀⠀⠀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⠀⠀⠀⠀⠀⣿⣿⣿⣿⣿⣿⣿⣿⣿⣿⡇⠀⢠⣾⣿⣷⡀⠀⠀⠀⠀⠀⠀⠀⠀⠀⠀⠀⠀⠀⠀⠀⣿⣿⣿⣷⠀⠀⠀⠀⠀⠀⠀⠀⠀⠀⠀⠀⠀⠀⠀⠀⠀⠀⠀⠀⠀⠀⠀⠀⠀⠀⠀⠀⠀⠀⠀⠀⠀⠀⠀⠀⠀⠀⠀⠀⠀⠀⠀⠀⠀⠀⠀⠀⠀⠀</a:t>
            </a:r>
            <a:br/>
            <a:r>
              <a:t>⠀⠀⠀⠀⠀⣿⣿⣿⣿⣿⣿⣿⣿⣿⣿⠃⠀⢸⣿⣿⣿⡇⠀⠀⠀⠀⠀⠀⠀⠀⠀⠀⠀⠀⠀⠀⠀⣿⣿⣿⣿⠀⠀⠀⠀⠀⠀⠀⠀⠀⠀⠀⠀⠀⠀⠀⠀⠀⠀⠀⠀⠀⠀⠀⠀⠀⠀⠀⠀⠀⠀⠀⠀⠀⠀⠀⠀⠀⠀⠀⠀⠀⠀⠀⠀⠀⠀⠀⠀⠀⠀</a:t>
            </a:r>
            <a:br/>
            <a:r>
              <a:t>⠀⠀⠀⠀⣰⣿⣿⣿⣿⣿⣿⣿⣿⣿⣿⣀⣀⣸⣿⣿⣿⣧⣤⣤⣤⣤⣤⣤⣤⣤⣀⣀⣀⣀⡀⠀⠀⣿⣿⣿⣿⠀⠀⠀⠀⠀⠀⠀⠀⠀⠀⠀⠀⠀⠀⠀⠀⠀⠀⠀⠀⠀⠀⠀⠀⠀⠀⠀⠀⠀⠀⠀⠀⠀⠀⠀⠀⠀⠀⠀⠀⠀⠀⠀⠀⠀⠀⠀⠀⠀⠀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⣿⣿⣿⣿⣿⣿⣿⣿⣿⣿⣿⣿⣿⣿⣿⣿⣿⣿⣿⣿⣿⣿⣿⣿⣿⣿⣿⣿⣿⣿⣿⣿⣿⣿⣿⣦⡀⣿⣿⣿⣿⠀⠀⠀⠀⠀⠀⠀⠀⠀⠀⠀⠀⠀⠀⠀⠀⠀⠀⠀⠀⠀⠀⠀⠀⠀⠀⠀⠀⠀⠀⠀⠀⠀⠀⠀⠀⠀⠀⠀⠀⠀⠀⠀⠀⠀⠀⠀⠀⠀⠀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⠀⠀⠀⠀⠀⠀⠀⠀⠀⠀⠀⠀⠀⠀⠀⠀⠀⠀⠀⠀⠀⠀⠀⠀⠀⠀⠀⠀⠀⠀⠀⠀⠀⠀⠀⠀⠀⠀⠀⠀⠀⠀⠀⠀⠀⠀⠀⠀⠀⠀⠀⠀⠀⠀⠀⣴⣿⣿⣿⠀⠀⠀⠀⠀⠀⠀⠀⠀⠀⠀⠀⠀⠀⠀⠀⠀⠀⠀⠀⠀⠀⠀⠀⠀⠀⠀⠀⠀⠀⠀⠀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⠀⠀⠀⠀⠀⠀⠀⠀⠀⠀⠀⠀⠀⠀⠀⠀⠀⠀⠀⠀⠀⠀⠀⠀⠀⠀⠀⠀⠀⠀⠀⠀⠀⠀⠀⠀⠀⠀⠀⠀⠀⠀⠀⠀⠀⠀⠀⠀⠀⠀⠀⠀⠠⣤⣶⣿⣿⣿⣿⣆⠀⠀⠀⠀⠀⠀⠀⠀⠀⠀⠀⠀⠀⠀⠀⠀⠀⠀⠀⠀⠀⠀⠀⠀⠀⠀⠀⠀⠀⠀⠀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⠀⠀⠀⠀⠀⠀⠀⠀⠀⠀⠀⠀⠀⠀⠀⠀⠀⠀⠀⠀⠀⠀⠀⠀⠀⠀⠀⠀⠀⠀⠀⠀⠀⠀⠀⠀⠀⠀⠀⠀⠀⠀⠀⠀⠀⠀⠀⠀⠀⠀⠀⠲⠟⠛⣿⣿⣿⣿⣿⣿⣿⣿⡶⠆⠀⠀⠀⠀⠀⠀⠀⠀⠀⠀⠀⠀⠀⠀⠀⠀⠀⠀⠀⠀⠀⠀⠀⠀⠀⠀⠀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⠀⠀⠀⠀⠀⠀⠀⠀⠀⠀⠀⠀⠀⠀⠀⠀⠀⠀⠀⠀⠀⠀⠀⠀⠀⠀⠀⠀⠀⠀⠀⠀⠀⠀⠀⠀⠀⠀⠀⠀⠀⠀⠀⠀⠀⠀⠀⠀⠀⠀⠀⠀⠀⠀⢸⣿⣿⣿⣿⣿⣿⡿⠄⠀⠀⠀⠀⠀⠀⠀⠀⠀⠀⠀⠀⠀⠀⠀⠀⠀⠀⠀⠀⠀⠀⠀⠀⠀⠀⠀⠀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⠀⠀⠀⠀⠀⠀⠀⠀⠀⠀⠀⠀⠀⠀⠀⠀⠀⠀⠀⠀⠀⠀⠀⠀⠀⠀⠀⠀⠀⠀⠀⠀⠀⠀⠀⠀⠀⠀⠀⠀⠀⠀⠀⠀⠀⠀⠀⠀⠀⠀⠀⠀⠀⠀⣼⣿⣿⣿⣿⣿⠋⠀⠀⠀⠀⠀⠀⠀⠀⠀⠀⠀⠀⠀⠀⠀⠀⠀⠀⠀⠀⠀⠀⠀⠀⠀⠀⠀⠀⠀⠀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⠀⠀⠀⠀⠀⠀⠀⠀⠀⠀⠀⠀⠀⠀⠀⠀⠀⠀⠀⠀⠀⠀⠀⠀⠀⠀⠀⠀⠀⠀⠀⠀⠀⠀⠀⠀⠀⠀⠀⠀⠀⠀⠀⠀⠀⠀⠀⠀⠀⠀⠀⠀⠀⠀⢹⣿⣿⣿⣿⡿⣠⣴⣶⡇⠀⠀⠀⠀⠀⠀⠀⠀⠀⠀⠀⠀⠀⠀⠀⠀⠀⠀⠀⠀⠀⠀⠀⠀⠀⠀⠀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⠀⠀⠀⠀⠀⠀⠀⠀⠀⠀⠀⠀⠀⠀⠀⠀⠀⠀⠀⠀⠀⠀⠀⠀⠀⠀⠀⠀⠀⠀⠀⠀⠀⠀⠀⠀⠀⠀⠀⠀⠀⠀⠀⠀⠀⠀⠀⠀⠀⠀⠀⠀⠀⠀⠈⢹⣿⣿⣿⣿⣿⣿⡟⢀⢀⣀⣀⣀⠀⠀⠀⠀⠀⠀⠀⠀⠀⠀⠀⠀⠀⠀⠀⠀⠀⠀⠀⠀⠀⠀⠀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⠀⠀⠀⠀⠀⠀⠀⠀⠀⠀⠀⠀⠀⠀⠀⠀⠀⠀⠀⠀⠀⠀⠀⠀⠀⠀⠀⠀⠀⠀⠀⠀⠀⠀⠀⠀⠀⠀⠀⠀⠀⠀⠀⠀⠀⠀⠀⠀⠀⠀⠀⠀⠀⠀⠀⢰⣿⣿⣿⣿⣿⣿⣿⣿⣿⣿⣿⣧⣤⠀⠀⠀⠀⠀⠀⠀⠀⠀⠀⠀⠀⠀⠀⠀⠀⠀⠀⠀⠀⠀⠀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⠀⠀⠀⠀⠀⠀⠀⠀⠀⠀⠀⠀⠀⠀⠀⠀⠀⠀⠀⠀⠀⠀⠀⠀⠀⠀⠀⠀⠀⠀⠀⠀⠀⠀⠀⠀⠀⠀⠀⠀⠀⠀⠀⠀⠀⠀⠀⠀⠀⠀⠀⠀⠀⣠⣶⣿⣿⣿⣿⣿⣿⣿⣿⣿⣿⣿⣿⣿⣿⣯⣁⠀⠀⠀⠀⠀⠀⠀⠀⠀⠀⠀⠀⠀⠀⠀⠀⠀⠀⠀⠀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⠀⠀⠀⠀⠀⠀⠀⠀⠀⠀⠀⠀⠀⠀⠀⠀⠀⠀⠀⠀⠀⠀⠀⠀⠀⠀⠀⠀⠀⠀⠀⠀⠀⠀⠀⠀⠀⠀⠀⠀⠀⠀⠀⠀⠀⠀⠀⠀⠀⠀⠀⢶⣾⣷⣾⣿⣿⣿⣿⣿⣿⣿⣿⣿⣿⣿⣿⣿⣿⣿⡄⠀⠀⠀⠀⠀⠀⠀⠀⠀⠀⠀⠀⠀⠀⠀⠀⠀⠀⠀⠀</a:t>
            </a:r>
            <a:br/>
            <a:r>
              <a:t>⠀⠀⠀⠀⠀⠀⠀⠀⠀⠀⡶⠀⠀⠀⠀⠀⠀⠀⠀⠀⠀⠀⠀⠀⠀⠀⠀⠀⠀⠀⠀⠀⠀⠀⠀⠀⠀⠀⠀⠀⠀⠀⠀⠀⠀⠀⠀⠀⠀⠀⠀⠐⠉⠻⣻⣿⣿⣿⠛⠻⣿⣿⣿⣿⣿⣿⣿⣿⣿⡿⣄⢀⠀⠀⠀⠀⠀⠀⠀⠀⠀⠀⠀⠀⠀⠀⠀⠀⠀⠀⠀</a:t>
            </a:r>
            <a:br/>
            <a:r>
              <a:t>⠀⠀⠀⠀⠀⠀⠀⠀⢠⣴⣷⣤⡀⠀⠀⠀⠀⠀⠀⠀⠀⠀⠀⠀⠀⠀⠀⠀⠀⠀⠀⠀⠀⠀⠀⠀⠀⠀⠀⠀⠀⠀⠀⠀⠀⠀⠀⠀⠀⠀⠀⠀⠀⠀⠀⠸⣿⡏⠀⠀⢹⣿⡟⠿⣿⣿⠿⡯⠝⠐⠒⠀⠀⠀⠀⠀⠀⠀⠀⠀⠀⠀⠀⠀⠀⠀⠀⠀⠀⠀⠀</a:t>
            </a:r>
            <a:br/>
            <a:r>
              <a:t>⠀⠀⠀⠀⠀⠀⠀⠀⢸⣿⣿⣿⠀⠀⠀⠀⠀⠀⠀⠀⠀⠀⠀⠀⠀⠀⠀⠀⠀⠀⠀⠀⠀⠀⠀⠀⠀⠀⠀⠀⠀⠀⠀⠀⠀⠀⠀⠀⠀⠀⠀⠀⠀⠀⠀⠀⠉⠀⠀⠀⠘⠿⠃⠀⠀⠙⠀⠈⠀⠀⠀⠀⠀⠀⠀⠀⠀⠀⠀⠀⠀⠀⠀⠀⠀⠀⠀⠀⠀⠀⠀</a:t>
            </a:r>
            <a:br/>
            <a:r>
              <a:t>⠀⠀⠀⠀⠀⢠⣤⣴⣾⣿⣿⣿⣦⣤⣀⠀⠀⠀⠀⠀⠀⠀⠀⠀⠀⠀⠀⠀⠀⠀⠀⠀⠀⠀⠀⠀⠀⠀⠀⠀⠀⠀⠀⠀⠀⠀⠀⠀⠀⠀⠀⠀⠀⠀⠀⠀⠀⠀⠀⠀⠀⠀⠀⠀⠀⠀⠀⠀⠀⠀⠀⠀⠀⠀⠀⠀⠀⠀⠀⠀⠀⠀⠀⠀⠀⠀⠀⠀⠀⠀⠀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⠀⠀⠀⠀⢠⣿⣿⣿⣿⣿⣿⣿⣿⣿⣿⡆⠀⠀⢀⣴⡀⠀⠀⠀⠀⠀⠀⠀⠀⠀⠀⠀⠀⠀⠀⠀⠀⢀⣼⣷⡀⠀⠀⠀⠀⠀⠀⠀⠀⠀⠀⠀⠀⠀⠀⠀⠀⠀⠀⠀⠀⠀⠀⠀⠀⠀⠀⠀⠀⠀⠀⠀⠀⠀⠀⠀⠀⠀⠀⠀⠀⠀⠀⠀⠀⠀⠀⠀⠀⠀⠀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⠀⠀⠀⠀⠀⣿⣿⣿⣿⣿⣿⣿⣿⣿⣿⡇⠀⢀⣾⣿⣷⡀⠀⠀⠀⠀⠀⠀⠀⠀⠀⠀⠀⠀⠀⠀⠀⣾⣿⣿⣿⠀⠀⠀⠀⠀⠀⠀⠀⠀⠀⠀⠀⠀⠀⠀⠀⠀⠀⠀⠀⠀⠀⠀⠀⠀⠀⠀⠀⠀⠀⠀⠀⠀⠀⠀⠀⠀⠀⠀⠀⠀⠀⠀⠀⠀⠀⠀⠀⠀⠀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⠀⠀⠀⠀⠀⣿⣿⣿⣿⣿⣿⣿⣿⣿⣿⡇⠀⢸⣿⣿⣿⡇⠀⠀⠀⠀⠀⠀⠀⠀⠀⠀⠀⠀⠀⠀⠀⢻⣿⣿⣿⠀⠀⠀⠀⠀⠀⠀⠀⠀⠀⠀⠀⠀⠀⠀⠀⠀⠀⠀⠀⠀⠀⠀⠀⠀⠀⠀⠀⠀⠀⠀⠀⠀⠀⠀⠀⠀⠀⠀⠀⠀⠀⠀⠀⠀⠀⠀⠀⠀⠀</a:t>
            </a:r>
            <a:br/>
            <a:r>
              <a:t>⠀⠀⠀⢀⣰⣿⣿⣿⣿⣿⣿⣿⣿⣿⣿⣀⣀⣸⣿⣿⣿⣧⣤⣤⣤⣤⣤⣤⣤⣤⣄⣀⣀⣀⡀⠀⠀⢸⣿⣿⣿⠀⠀⠀⠀⠀⠀⠀⠀⠀⠀⠀⠀⠀⠀⠀⠀⠀⠀⠀⠀⠀⠀⠀⠀⠀⠀⠀⠀⠀⠀⠀⠀⠀⠀⠀⠀⠀⠀⠀⠀⠀⠀⠀⠀⠀⠀⠀⠀⠀⠀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⣿⣿⣿⣿⣿⣿⣿⣿⣿⣿⣿⣿⣿⣿⣿⣿⣿⣿⣿⣿⣿⣿⣿⣿⣿⣿⣿⣿⣿⣿⣿⣿⣿⣿⣿⣦⡀⢸⣿⣿⣿⠀⠀⠀⠀⠀⠀⠀⠀⠀⠀⠀⠀⠀⠀⠀⠀⠀⠀⠀⠀⠀⠀⠀⠀⠀⠀⠀⠀⠀⠀⠀⠀⠀⠀⠀⠀⠀⠀⠀⠀⠀⠀⠀⠀⠀⠀⠀⠀⠀⠀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⠀⠀⠀⠀⠀⠀⠀⠀⠀⠀⠀⠀⠀⠀⠀⠀⠀⠀⠀⠀⠀⠀⠀⠀⠀⠀⠀⠀⠀⠀⠀⠀⠀⠀⠀⠀⠀⠀⠀⠀⠀⠀⠀⠀⠀⠀⠀⠀⠀⠀⠀⠀⠀⠀⠀⣴⣿⣿⣷⠀⠀⠀⠀⠀⠀⠀⠀⠀⠀⠀⠀⠀⠀⠀⠀⠀⠀⠀⠀⠀⠀⠀⠀⠀⠀⠀⠀⠀⠀⠀⠀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⠀⠀⠀⠀⠀⠀⠀⠀⠀⠀⠀⠀⠀⠀⠀⠀⠀⠀⠀⠀⠀⠀⠀⠀⠀⠀⠀⠀⠀⠀⠀⠀⠀⠀⠀⠀⠀⠀⠀⠀⠀⠀⠀⠀⠀⠀⠀⠀⠀⠀⠀⠀⠠⣠⣴⣿⣿⣿⣿⡄⠀⠀⠀⠀⠀⠀⠀⠀⠀⠀⠀⠀⠀⠀⠀⠀⠀⠀⠀⠀⠀⠀⠀⠀⠀⠀⠀⠀⠀⠀⠀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⠀⠀⠀⠀⠀⠀⠀⠀⠀⠀⠀⠀⠀⠀⠀⠀⠀⠀⠀⠀⠀⠀⠀⠀⠀⠀⠀⠀⠀⠀⠀⠀⠀⠀⠀⠀⠀⠀⠀⠀⠀⠀⠀⠀⠀⠀⠀⠀⠀⠀⠀⠶⠿⠟⣿⣿⣿⣿⣿⣿⣿⣷⣶⠆⠀⠀⠀⠀⠀⠀⠀⠀⠀⠀⠀⠀⠀⠀⠀⠀⠀⠀⠀⠀⠀⠀⠀⠀⠀⠀⠀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⠀⠀⠀⠀⠀⠀⠀⠀⠀⠀⠀⠀⠀⠀⠀⠀⠀⠀⠀⠀⠀⠀⠀⠀⠀⠀⠀⠀⠀⠀⠀⠀⠀⠀⠀⠀⠀⠀⠀⠀⠀⠀⠀⠀⠀⠀⠀⠀⠀⠀⠀⠀⠀⠀⣼⣿⣿⣿⣿⣿⠿⠉⠂⠀⠀⠀⠀⠀⠀⠀⠀⠀⠀⠀⠀⠀⠀⠀⠀⠀⠀⠀⠀⠀⠀⠀⠀⠀⠀⠀⠀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⠀⠀⠀⠀⠀⠀⠀⠀⠀⠀⠀⠀⠀⠀⠀⠀⠀⠀⠀⠀⠀⠀⠀⠀⠀⠀⠀⠀⠀⠀⠀⠀⠀⠀⠀⠀⠀⠀⠀⠀⠀⠀⠀⠀⠀⠀⠀⠀⠀⠀⠀⠀⠀⠀⢻⣿⣿⣿⣿⡿⣀⣤⣶⡖⠀⠀⠀⠀⠀⠀⠀⠀⠀⠀⠀⠀⠀⠀⠀⠀⠀⠀⠀⠀⠀⠀⠀⠀⠀⠀⠀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⠀⠀⠀⠀⠀⠀⠀⠀⠀⠀⠀⠀⠀⠀⠀⠀⠀⠀⠀⠀⠀⠀⠀⠀⠀⠀⠀⠀⠀⠀⠀⠀⠀⠀⠀⠀⠀⠀⠀⠀⠀⠀⠀⠀⠀⠀⠀⠀⠀⠀⠀⠀⠀⠀⠈⢻⣿⣿⣿⣿⣿⣿⡟⠁⠀⠀⠀⠀⠀⠀⠀⠀⠀⠀⠀⠀⠀⠀⠀⠀⠀⠀⠀⠀⠀⠀⠀⠀⠀⠀⠀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⠀⠀⠀⠀⠀⠀⠀⠀⠀⠀⠀⠀⠀⠀⠀⠀⠀⠀⠀⠀⠀⠀⠀⠀⠀⠀⠀⠀⠀⠀⠀⠀⠀⠀⠀⠀⠀⠀⠀⠀⠀⠀⠀⠀⠀⠀⠀⠀⠀⠀⠀⠀⠀⠀⠀⢸⣿⣿⣿⣿⣿⣿⣿⣿⣿⣿⣷⣧⡄⠀⠀⠀⠀⠀⠀⠀⠀⠀⠀⠀⠀⠀⠀⠀⠀⠀⠀⠀⠀⠀⠀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⠀⠀⠀⠀⠀⠀⠀⠀⠀⠀⠀⠀⠀⠀⠀⠀⠀⠀⠀⠀⠀⠀⠀⠀⠀⠀⠀⠀⠀⠀⠀⠀⠀⠀⠀⠀⠀⠀⠀⠀⠀⠀⠀⠀⠀⠀⠀⠀⠀⠀⠀⠀⠀⣠⣴⣿⣿⣿⣿⣿⣿⣿⣿⣿⣿⣿⣿⣿⣿⣷⣂⠀⠀⠀⠀⠀⠀⠀⠀⠀⠀⠀⠀⠀⠀⠀⠀⠀⠀⠀⠀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⠀⠀⠀⠀⠀⠀⠀⠀⠀⠀⠀⠀⠀⠀⠀⠀⠀⠀⠀⠀⠀⠀⠀⠀⠀⠀⠀⠀⠀⠀⠀⠀⠀⠀⠀⠀⠀⠀⠀⠀⠀⠀⠀⠀⠀⠀⠀⠀⠀⠀⠀⢶⣾⣿⣾⣿⣿⣿⣿⣿⣿⣿⣿⣿⣿⣿⣿⣿⣿⣧⠀⠀⠀⠀⠀⠀⠀⠀⠀⠀⠀⠀⠀⠀⠀⠀⠀⠀⠀⠀⠀</a:t>
            </a:r>
            <a:br/>
            <a:r>
              <a:t>⠀⠀⠀⠀⠀⠀⠀⠀⠀⠀⣾⠀⠀⠀⠀⠀⠀⠀⠀⠀⠀⠀⠀⠀⠀⠀⠀⠀⠀⠀⠀⠀⠀⠀⠀⠀⠀⠀⠀⠀⠀⠀⠀⠀⠀⠀⠀⠀⠀⠀⠀⠐⠹⢿⢿⣿⣿⣿⠛⢿⣿⣿⣿⣿⣿⣿⣿⣿⣿⣷⣁⠀⠀⠀⠀⠀⠀⠀⠀⠀⠀⠀⠀⠀⠀⠀⠀⠀⠀⠀⠀</a:t>
            </a:r>
            <a:br/>
            <a:r>
              <a:t>⠀⠀⠀⠀⠀⠀⠀⠀⢠⣶⣿⣤⡄⠀⠀⠀⠀⠀⠀⠀⠀⠀⠀⠀⠀⠀⠀⠀⠀⠀⠀⠀⠀⠀⠀⠀⠀⠀⠀⠀⠀⠀⠀⠀⠀⠀⠀⠀⠀⠀⠀⠀⠀⠀⠀⢸⣿⡇⠀⠀⢻⣿⡿⢿⣿⣿⢿⡽⡻⠃⠈⠀⠀⠀⠀⠀⠀⠀⠀⠀⠀⠀⠀⠀⠀⠀⠀⠀⠀⠀⠀</a:t>
            </a:r>
            <a:br/>
            <a:r>
              <a:t>⠀⠀⠀⠀⠀⠀⠀⠀⢸⣿⣿⣿⠁⠀⠀⠀⠀⠀⠀⠀⠀⠀⠀⠀⠀⠀⠀⠀⠀⠀⠀⠀⠀⠀⠀⠀⠀⠀⠀⠀⠀⠀⠀⠀⠀⠀⠀⠀⠀⠀⠀⠀⠀⠀⠀⠀⠙⠀⠀⠀⠘⠿⠃⠀⠈⠛⠀⠀⠀⠀⠀⠀⠀⠀⠀⠀⠀⠀⠀⠀⠀⠀⠀⠀⠀⠀⠀⠀⠀⠀⠀</a:t>
            </a:r>
            <a:br/>
            <a:r>
              <a:t>⠀⠀⠀⠀⠀⢠⣤⣴⣾⣿⣿⣿⣶⣤⣄⠀⠀⠀⠀⠀⠀⠀⠀⠀⠀⠀⠀⠀⠀⠀⠀⠀⠀⠀⠀⠀⠀⠀⠀⠀⠀⠀⠀⠀⠀⠀⠀⠀⠀⠀⠀⠀⠀⠀⠀⠀⠀⠀⠀⠀⠀⠀⠀⠀⠀⠀⠀⠀⠀⠀⠀⠀⠀⠀⠀⠀⠀⠀⠀⠀⠀⠀⠀⠀⠀⠀⠀⠀⠀⠀⠀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⠀⠀⠀⠀⢠⣿⣿⣿⣿⣿⣿⣿⣿⣿⣿⣆⠀⠀⠀⣴⡄⠀⠀⠀⠀⠀⠀⠀⠀⠀⠀⠀⠀⠀⠀⠀⠀⠀⣴⣿⣄⠀⠀⠀⠀⠀⠀⠀⠀⠀⠀⠀⠀⠀⠀⠀⠀⠀⠀⠀⠀⠀⠀⠀⠀⠀⠀⠀⠀⠀⠀⠀⠀⠀⠀⠀⠀⠀⠀⠀⠀⠀⠀⠀⠀⠀⠀⠀⠀⠀⠀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⠀⠀⠀⠀⠀⣿⣿⣿⣿⣿⣿⣿⣿⣿⣿⡇⠀⢀⣼⣿⣿⡄⠀⠀⠀⠀⠀⠀⠀⠀⠀⠀⠀⠀⠀⠀⠀⢸⣿⣿⣿⡆⠀⠀⠀⠀⠀⠀⠀⠀⠀⠀⠀⠀⠀⠀⠀⠀⠀⠀⠀⠀⠀⠀⠀⠀⠀⠀⠀⠀⠀⠀⠀⠀⠀⠀⠀⠀⠀⠀⠀⠀⠀⠀⠀⠀⠀⠀⠀⠀⠀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⠀⠀⠀⠀⠀⣿⣿⣿⣿⣿⣿⣿⣿⣿⣿⡇⠀⢸⣿⣿⣿⣿⠀⠀⠀⠀⠀⠀⠀⠀⠀⠀⠀⠀⠀⠀⠀⢸⣿⣿⣿⠇⠀⠀⠀⠀⠀⠀⠀⠀⠀⠀⠀⠀⠀⠀⠀⠀⠀⠀⠀⠀⠀⠀⠀⠀⠀⠀⠀⠀⠀⠀⠀⠀⠀⠀⠀⠀⠀⠀⠀⠀⠀⠀⠀⠀⠀⠀⠀⠀⠀</a:t>
            </a:r>
            <a:br/>
            <a:r>
              <a:t>⠀⠀⣀⣀⣀⣿⣿⣿⣿⣿⣿⣿⣿⣿⣿⣇⣀⣸⣿⣿⣿⣿⣤⣤⣤⣤⣤⣤⣤⣤⣤⣀⣀⣀⣀⠀⠀⢸⣿⣿⣿⠀⠀⠀⠀⠀⠀⠀⠀⠀⠀⠀⠀⠀⠀⠀⠀⠀⠀⠀⠀⠀⠀⠀⠀⠀⠀⠀⠀⠀⠀⠀⠀⠀⠀⠀⠀⠀⠀⠀⠀⠀⠀⠀⠀⠀⠀⠀⠀⠀⠀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⣿⣿⣿⣿⣿⣿⣿⣿⣿⣿⣿⣿⣿⣿⣿⣿⣿⣿⣿⣿⣿⣿⣿⣿⣿⣿⣿⣿⣿⣿⣿⣿⣿⣿⣿⣷⣄⢸⣿⣿⣿⠀⠀⠀⠀⠀⠀⠀⠀⠀⠀⠀⠀⠀⠀⠀⠀⠀⠀⠀⠀⠀⠀⠀⠀⠀⠀⠀⠀⠀⠀⠀⠀⠀⠀⠀⠀⠀⠀⠀⠀⠀⠀⠀⠀⠀⠀⠀⠀⠀⠀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⠀⠀⠀⠀⠀⠀⠀⠀⠀⠀⠀⠀⠀⠀⠀⠀⠀⠀⠀⠀⠀⠀⠀⠀⠀⠀⠀⠀⠀⠀⠀⠀⠀⠀⠀⠀⠀⠀⠀⠀⠀⠀⠀⠀⠀⠀⠀⠀⠀⠀⠀⠀⠀⠀⠀⣴⣿⣿⣷⠀⠀⠀⠀⠀⠀⠀⠀⠀⠀⠀⠀⠀⠀⠀⠀⠀⠀⠀⠀⠀⠀⠀⠀⠀⠀⠀⠀⠀⠀⠀⠀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⠀⠀⠀⠀⠀⠀⠀⠀⠀⠀⠀⠀⠀⠀⠀⠀⠀⠀⠀⠀⠀⠀⠀⠀⠀⠀⠀⠀⠀⠀⠀⠀⠀⠀⠀⠀⠀⠀⠀⠀⠀⠀⠀⠀⠀⠀⠀⠀⠀⠀⠀⠀⠠⣠⣴⣿⣿⣿⣿⡄⠀⠀⠀⠀⠀⠀⠀⠀⠀⠀⠀⠀⠀⠀⠀⠀⠀⠀⠀⠀⠀⠀⠀⠀⠀⠀⠀⠀⠀⠀⠀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⠀⠀⠀⠀⠀⠀⠀⠀⠀⠀⠀⠀⠀⠀⠀⠀⠀⠀⠀⠀⠀⠀⠀⠀⠀⠀⠀⠀⠀⠀⠀⠀⠀⠀⠀⠀⠀⠀⠀⠀⠀⠀⠀⠀⠀⠀⠀⠀⠀⠀⠀⠶⠿⠿⣿⣿⣿⣿⣿⣿⣿⣷⣶⠆⠀⠀⠀⠀⠀⠀⠀⠀⠀⠀⠀⠀⠀⠀⠀⠀⠀⠀⠀⠀⠀⠀⠀⠀⠀⠀⠀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⠀⠀⠀⠀⠀⠀⠀⠀⠀⠀⠀⠀⠀⠀⠀⠀⠀⠀⠀⠀⠀⠀⠀⠀⠀⠀⠀⠀⠀⠀⠀⠀⠀⠀⠀⠀⠀⠀⠀⠀⠀⠀⠀⠀⠀⠀⠀⠀⠀⠀⠀⠀⠀⠀⢸⣿⣿⣿⣿⣿⣷⡄⠀⠀⠀⠀⠀⠀⠀⠀⠀⠀⠀⠀⠀⠀⠀⠀⠀⠀⠀⠀⠀⠀⠀⠀⠀⠀⠀⠀⠀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⠀⠀⠀⠀⠀⠀⠀⠀⠀⠀⠀⠀⠀⠀⠀⠀⠀⠀⠀⠀⠀⠀⠀⠀⠀⠀⠀⠀⠀⠀⠀⠀⠀⠀⠀⠀⠀⠀⠀⠀⠀⠀⠀⠀⠀⠀⠀⠀⠀⠀⠀⠀⠀⠀⣼⣿⣿⣿⣿⣿⢿⠑⠄⠀⠀⠀⠀⠀⠀⠀⠀⠀⠀⠀⠀⠀⠀⠀⠀⠀⠀⠀⠀⠀⠀⠀⠀⠀⠀⠀⠀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⠀⠀⠀⠀⠀⠀⠀⠀⠀⠀⠀⠀⠀⠀⠀⠀⠀⠀⠀⠀⠀⠀⠀⠀⠀⠀⠀⠀⠀⠀⠀⠀⠀⠀⠀⠀⠀⠀⠀⠀⠀⠀⠀⠀⠀⠀⠀⠀⠀⠀⠀⠀⠀⠀⢻⣿⣿⣿⣿⡿⣀⣤⣶⡆⠀⠀⠀⠀⠀⠀⠀⠀⠀⠀⠀⠀⠀⠀⠀⠀⠀⠀⠀⠀⠀⠀⠀⠀⠀⠀⠀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⠀⠀⠀⠀⠀⠀⠀⠀⠀⠀⠀⠀⠀⠀⠀⠀⠀⠀⠀⠀⠀⠀⠀⠀⠀⠀⠀⠀⠀⠀⠀⠀⠀⠀⠀⠀⠀⠀⠀⠀⠀⠀⠀⠀⠀⠀⠀⠀⠀⠀⠀⠀⠀⠀⠈⢻⣿⣿⣿⣿⣿⣿⡟⠁⠀⠀⠀⠀⠀⠀⠀⠀⠀⠀⠀⠀⠀⠀⠀⠀⠀⠀⠀⠀⠀⠀⠀⠀⠀⠀⠀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⠀⠀⠀⠀⠀⠀⠀⠀⠀⠀⠀⠀⠀⠀⠀⠀⠀⠀⠀⠀⠀⠀⠀⠀⠀⠀⠀⠀⠀⠀⠀⠀⠀⠀⠀⠀⠀⠀⠀⠀⠀⠀⠀⠀⠀⠀⠀⠀⠀⠀⠀⠀⠀⠀⠀⢸⣿⣿⣿⣿⣿⣿⣿⣿⣿⣿⣷⣯⣀⠀⠀⠀⠀⠀⠀⠀⠀⠀⠀⠀⠀⠀⠀⠀⠀⠀⠀⠀⠀⠀⠀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⠀⠀⠀⠀⠀⠀⠀⠀⠀⠀⠀⠀⠀⠀⠀⠀⠀⠀⠀⠀⠀⠀⠀⠀⠀⠀⠀⠀⠀⠀⠀⠀⠀⠀⠀⠀⠀⠀⠀⠀⠀⠀⠀⠀⠀⠀⠀⠀⠀⠀⠀⠀⠀⣠⣤⣿⣿⣿⣿⣿⣿⣿⣿⣿⣿⣿⣿⣿⣿⣖⡂⠀⠀⠀⠀⠀⠀⠀⠀⠀⠀⠀⠀⠀⠀⠀⠀⠀⠀⠀⠀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⠀⠀⠀⠀⠀⠀⠀⠀⠀⠀⠀⠀⠀⠀⠀⠀⠀⠀⠀⠀⠀⠀⠀⠀⠀⠀⠀⠀⠀⠀⠀⠀⠀⠀⠀⠀⠀⠀⠀⠀⠀⠀⠀⠀⠀⠀⠀⠀⠀⠀⠀⣶⣾⣿⣾⣿⣿⣿⣿⣿⣿⣿⣿⣿⣿⣿⣿⣿⣿⣧⠉⠀⠀⠀⠀⠀⠀⠀⠀⠀⠀⠀⠀⠀⠀⠀⠀⠀⠀⠀⠀</a:t>
            </a:r>
            <a:br/>
            <a:r>
              <a:t>⠀⠀⠀⠀⠀⠀⠀⠀⠀⠀⢺⠂⠀⠀⠀⠀⠀⠀⠀⠀⠀⠀⠀⠀⠀⠀⠀⠀⠀⠀⠀⠀⠀⠀⠀⠀⠀⠀⠀⠀⠀⠀⠀⠀⠀⠀⠀⠀⠀⠀⠀⠐⠹⢿⢿⣿⣿⣿⠛⢿⣿⣿⣿⣿⣿⣿⣿⣿⣿⣿⣁⠀⠀⠀⠀⠀⠀⠀⠀⠀⠀⠀⠀⠀⠀⠀⠀⠀⠀⠀⠀</a:t>
            </a:r>
            <a:br/>
            <a:r>
              <a:t>⠀⠀⠀⠀⠀⠀⠀⠀⢠⣶⣿⣤⡄⠀⠀⠀⠀⠀⠀⠀⠀⠀⠀⠀⠀⠀⠀⠀⠀⠀⠀⠀⠀⠀⠀⠀⠀⠀⠀⠀⠀⠀⠀⠀⠀⠀⠀⠀⠀⠀⠀⠀⠀⠀⠀⢸⣿⡇⠀⠀⢿⣿⡿⢿⣿⣿⢿⡝⡛⠂⠀⠀⠀⠀⠀⠀⠀⠀⠀⠀⠀⠀⠀⠀⠀⠀⠀⠀⠀⠀⠀</a:t>
            </a:r>
            <a:br/>
            <a:r>
              <a:t>⠀⠀⠀⠀⠀⠀⠀⠀⢸⣿⣿⣿⡇⠀⠀⠀⠀⠀⠀⠀⠀⠀⠀⠀⠀⠀⠀⠀⠀⠀⠀⠀⠀⠀⠀⠀⠀⠀⠀⠀⠀⠀⠀⠀⠀⠀⠀⠀⠀⠀⠀⠀⠀⠀⠀⠀⠛⠀⠀⠀⠘⠿⠃⠀⠈⠓⠀⠑⠀⠀⠀⠀⠀⠀⠀⠀⠀⠀⠀⠀⠀⠀⠀⠀⠀⠀⠀⠀⠀⠀⠀</a:t>
            </a:r>
            <a:br/>
            <a:r>
              <a:t>⠀⠀⠀⠀⠀⢠⣤⣴⣾⣿⣿⣿⣷⣤⣤⠀⠀⠀⠀⠀⠀⠀⠀⠀⠀⠀⠀⠀⠀⠀⠀⠀⠀⠀⠀⠀⠀⠀⠀⠀⠀⠀⠀⠀⠀⠀⠀⠀⠀⠀⠀⠀⠀⠀⠀⠀⠀⠀⠀⠀⠀⠀⠀⠀⠀⠀⠀⠀⠀⠀⠀⠀⠀⠀⠀⠀⠀⠀⠀⠀⠀⠀⠀⠀⠀⠀⠀⠀⠀⠀⠀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⠀⠀⠀⠀⢠⣿⣿⣿⣿⣿⣿⣿⣿⣿⣿⣇⠀⠀⠀⣰⣄⠀⠀⠀⠀⠀⠀⠀⠀⠀⠀⠀⠀⠀⠀⠀⠀⠀⣰⣿⣆⠀⠀⠀⠀⠀⠀⠀⠀⠀⠀⠀⠀⠀⠀⠀⠀⠀⠀⠀⠀⠀⠀⠀⠀⠀⠀⠀⠀⠀⠀⠀⠀⠀⠀⠀⠀⠀⠀⠀⠀⠀⠀⠀⠀⠀⠀⠀⠀⠀⠀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⠀⠀⠀⠀⠀⣿⣿⣿⣿⣿⣿⣿⣿⣿⣿⡇⠀⠀⣼⣿⣿⣆⠀⠀⠀⠀⠀⠀⠀⠀⠀⠀⠀⠀⠀⠀⠀⢸⣿⣿⣿⡇⠀⠀⠀⠀⠀⠀⠀⠀⠀⠀⠀⠀⠀⠀⠀⠀⠀⠀⠀⠀⠀⠀⠀⠀⠀⠀⠀⠀⠀⠀⠀⠀⠀⠀⠀⠀⠀⠀⠀⠀⠀⠀⠀⠀⠀⠀⠀⠀⠀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⠀⠀⠀⠀⠀⣿⣿⣿⣿⣿⣿⣿⣿⣿⣿⡇⠀⢸⣿⣿⣿⣿⠀⠀⠀⠀⠀⠀⠀⠀⠀⠀⠀⠀⠀⠀⠀⢸⣿⣿⣿⡇⠀⠀⠀⠀⠀⠀⠀⠀⠀⠀⠀⠀⠀⠀⠀⠀⠀⠀⠀⠀⠀⠀⠀⠀⠀⠀⠀⠀⠀⠀⠀⠀⠀⠀⠀⠀⠀⠀⠀⠀⠀⠀⠀⠀⠀⠀⠀⠀⠀</a:t>
            </a:r>
            <a:br/>
            <a:r>
              <a:t>⠀⢀⣀⣀⣀⣿⣿⣿⣿⣿⣿⣿⣿⣿⣿⣇⣀⣈⣿⣿⣿⣿⣤⣤⣤⣤⣤⣤⣤⣤⣤⣀⣀⣀⣀⠀⠀⢸⣿⣿⣿⡇⠀⠀⠀⠀⠀⠀⠀⠀⠀⠀⠀⠀⠀⠀⠀⠀⠀⠀⠀⠀⠀⠀⠀⠀⠀⠀⠀⠀⠀⠀⠀⠀⠀⠀⠀⠀⠀⠀⠀⠀⠀⠀⠀⠀⠀⠀⠀⠀⠀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⣿⣿⣿⣿⣿⣿⣿⣿⣿⣿⣿⣿⣿⣿⣿⣿⣿⣿⣿⣿⣿⣿⣿⣿⣿⣿⣿⣿⣿⣿⣿⣿⣿⣿⣿⣷⣄⢸⣿⣿⣿⡇⠀⠀⠀⠀⠀⠀⠀⠀⠀⠀⠀⠀⠀⠀⠀⠀⠀⠀⠀⠀⠀⠀⠀⠀⠀⠀⠀⠀⠀⠀⠀⠀⠀⠀⠀⠀⠀⠀⠀⠀⠀⠀⠀⠀⠀⠀⠀⠀⠀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⠀⠀⠀⠀⠀⠀⠀⠀⠀⠀⠀⠀⠀⠀⠀⠀⠀⠀⠀⠀⠀⠀⠀⠀⠀⠀⠀⠀⠀⠀⠀⠀⠀⠀⠀⠀⠀⠀⠀⠀⠀⠀⠀⠀⠀⠀⠀⠀⠀⠀⠀⠀⠀⠀⠀⣴⣿⣿⣷⠀⠀⠀⠀⠀⠀⠀⠀⠀⠀⠀⠀⠀⠀⠀⠀⠀⠀⠀⠀⠀⠀⠀⠀⠀⠀⠀⠀⠀⠀⠀⠀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⠀⠀⠀⠀⠀⠀⠀⠀⠀⠀⠀⠀⠀⠀⠀⠀⠀⠀⠀⠀⠀⠀⠀⠀⠀⠀⠀⠀⠀⠀⠀⠀⠀⠀⠀⠀⠀⠀⠀⠀⠀⠀⠀⠀⠀⠀⠀⠀⠀⠀⠀⠀⠠⣠⣼⣿⣿⣿⣿⡄⠀⠀⠀⠀⠀⠀⠀⠀⠀⠀⠀⠀⠀⠀⠀⠀⠀⠀⠀⠀⠀⠀⠀⠀⠀⠀⠀⠀⠀⠀⠀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⠀⠀⠀⠀⠀⠀⠀⠀⠀⠀⠀⠀⠀⠀⠀⠀⠀⠀⠀⠀⠀⠀⠀⠀⠀⠀⠀⠀⠀⠀⠀⠀⠀⠀⠀⠀⠀⠀⠀⠀⠀⠀⠀⠀⠀⠀⠀⠀⠀⠀⠀⠶⠿⠿⣿⣿⣿⣿⣿⣿⣿⣿⡶⠂⠀⠀⠀⠀⠀⠀⠀⠀⠀⠀⠀⠀⠀⠀⠀⠀⠀⠀⠀⠀⠀⠀⠀⠀⠀⠀⠀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⠀⠀⠀⠀⠀⠀⠀⠀⠀⠀⠀⠀⠀⠀⠀⠀⠀⠀⠀⠀⠀⠀⠀⠀⠀⠀⠀⠀⠀⠀⠀⠀⠀⠀⠀⠀⠀⠀⠀⠀⠀⠀⠀⠀⠀⠀⠀⠀⠀⠀⠀⠀⠀⠀⢹⣿⣿⣿⣿⣿⣷⡄⠀⠀⠀⠀⠀⠀⠀⠀⠀⠀⠀⠀⠀⠀⠀⠀⠀⠀⠀⠀⠀⠀⠀⠀⠀⠀⠀⠀⠀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⠀⠀⠀⠀⠀⠀⠀⠀⠀⠀⠀⠀⠀⠀⠀⠀⠀⠀⠀⠀⠀⠀⠀⠀⠀⠀⠀⠀⠀⠀⠀⠀⠀⠀⠀⠀⠀⠀⠀⠀⠀⠀⠀⠀⠀⠀⠀⠀⠀⠀⠀⠀⠀⠀⣼⣿⣿⣿⣿⣿⠿⠑⠀⠀⠀⠀⠀⠀⠀⠀⠀⠀⠀⠀⠀⠀⠀⠀⠀⠀⠀⠀⠀⠀⠀⠀⠀⠀⠀⠀⠀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⠀⠀⠀⠀⠀⠀⠀⠀⠀⠀⠀⠀⠀⠀⠀⠀⠀⠀⠀⠀⠀⠀⠀⠀⠀⠀⠀⠀⠀⠀⠀⠀⠀⠀⠀⠀⠀⠀⠀⠀⠀⠀⠀⠀⠀⠀⠀⠀⠀⠀⠀⠀⠀⠀⢻⣿⣿⣿⣿⡿⣀⣤⣶⠇⠀⠀⠀⠀⠀⠀⠀⠀⠀⠀⠀⠀⠀⠀⠀⠀⠀⠀⠀⠀⠀⠀⠀⠀⠀⠀⠀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⠀⠀⠀⠀⠀⠀⠀⠀⠀⠀⠀⠀⠀⠀⠀⠀⠀⠀⠀⠀⠀⠀⠀⠀⠀⠀⠀⠀⠀⠀⠀⠀⠀⠀⠀⠀⠀⠀⠀⠀⠀⠀⠀⠀⠀⠀⠀⠀⠀⠀⠀⠀⠀⠀⠈⢻⣿⣿⣿⣿⣿⣿⠏⠀⠀⠀⠀⠀⠀⠀⠀⠀⠀⠀⠀⠀⠀⠀⠀⠀⠀⠀⠀⠀⠀⠀⠀⠀⠀⠀⠀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⠀⠀⠀⠀⠀⠀⠀⠀⠀⠀⠀⠀⠀⠀⠀⠀⠀⠀⠀⠀⠀⠀⠀⠀⠀⠀⠀⠀⠀⠀⠀⠀⠀⠀⠀⠀⠀⠀⠀⠀⠀⠀⠀⠀⠀⠀⠀⠀⠀⠀⠀⠀⠀⠀⠀⣸⣿⣿⣿⣿⣿⣿⣿⣿⣿⣿⣷⣬⣀⠀⠀⠀⠀⠀⠀⠀⠀⠀⠀⠀⠀⠀⠀⠀⠀⠀⠀⠀⠀⠀⠀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⠀⠀⠀⠀⠀⠀⠀⠀⠀⠀⠀⠀⠀⠀⠀⠀⠀⠀⠀⠀⠀⠀⠀⠀⠀⠀⠀⠀⠀⠀⠀⠀⠀⠀⠀⠀⠀⠀⠀⠀⠀⠀⠀⠀⠀⠀⠀⠀⠀⠀⠀⠀⠀⢀⣴⣿⣿⣿⣿⣿⣿⣿⣿⣿⣿⣿⣿⣿⣿⣖⡂⠀⠀⠀⠀⠀⠀⠀⠀⠀⠀⠀⠀⠀⠀⠀⠀⠀⠀⠀⠀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⠀⠀⠀⠀⠀⠀⠀⠀⠀⠀⠀⠀⠀⠀⠀⠀⠀⠀⠀⠀⠀⠀⠀⠀⠀⠀⠀⠀⠀⠀⠀⠀⠀⠀⠀⠀⠀⠀⠀⠀⠀⠀⠀⠀⠀⠀⠀⠀⠀⠀⠀⢶⣶⣿⣾⣿⣿⣿⣿⣿⣿⣿⣿⣿⣿⣿⣿⣿⣿⡧⠉⠀⠀⠀⠀⠀⠀⠀⠀⠀⠀⠀⠀⠀⠀⠀⠀⠀⠀⠀⠀</a:t>
            </a:r>
            <a:br/>
            <a:r>
              <a:t>⠀⠀⠀⠀⠀⠀⠀⠀⠀⠀⢺⠀⠀⠀⠀⠀⠀⠀⠀⠀⠀⠀⠀⠀⠀⠀⠀⠀⠀⠀⠀⠀⠀⠀⠀⠀⠀⠀⠀⠀⠀⠀⠀⠀⠀⠀⠀⠀⠀⠀⠀⠘⠉⢿⢿⣿⣿⣿⠛⢿⣿⣿⣿⣿⣿⣿⣿⣿⣿⣯⡀⠀⠀⠀⠀⠀⠀⠀⠀⠀⠀⠀⠀⠀⠀⠀⠀⠀⠀⠀⠀</a:t>
            </a:r>
            <a:br/>
            <a:r>
              <a:t>⠀⠀⠀⠀⠀⠀⠀⠀⢠⣶⣿⣦⡄⠀⠀⠀⠀⠀⠀⠀⠀⠀⠀⠀⠀⠀⠀⠀⠀⠀⠀⠀⠀⠀⠀⠀⠀⠀⠀⠀⠀⠀⠀⠀⠀⠀⠀⠀⠀⠀⠀⠀⠀⠀⠀⢸⣿⠇⠀⠀⣿⣿⡿⢿⣿⡿⢿⠟⡛⠂⠁⠀⠀⠀⠀⠀⠀⠀⠀⠀⠀⠀⠀⠀⠀⠀⠀⠀⠀⠀⠀</a:t>
            </a:r>
            <a:br/>
            <a:r>
              <a:t>⠀⠀⠀⠀⠀⠀⠀⠀⢸⣿⣿⣿⡇⠀⠀⠀⠀⠀⠀⠀⠀⠀⠀⠀⠀⠀⠀⠀⠀⠀⠀⠀⠀⠀⠀⠀⠀⠀⠀⠀⠀⠀⠀⠀⠀⠀⠀⠀⠀⠀⠀⠀⠀⠀⠀⠀⠉⠀⠀⠀⠘⠿⠃⠀⠈⠃⠀⠁⠈⠀⠀⠀⠀⠀⠀⠀⠀⠀⠀⠀⠀⠀⠀⠀⠀⠀⠀⠀⠀⠀⠀</a:t>
            </a:r>
            <a:br/>
            <a:r>
              <a:t>⠀⠀⠀⠀⠀⢠⣤⣴⣾⣿⣿⣿⣷⣤⣤⠀⠀⠀⠀⠀⠀⠀⠀⠀⠀⠀⠀⠀⠀⠀⠀⠀⠀⠀⠀⠀⠀⠀⠀⢀⠀⠀⠀⠀⠀⠀⠀⠀⠀⠀⠀⠀⠀⠀⠀⠀⠀⠀⠀⠀⠀⠀⠀⠀⠀⠀⠀⠀⠀⠀⠀⠀⠀⠀⠀⠀⠀⠀⠀⠀⠀⠀⠀⠀⠀⠀⠀⠀⠀⠀⠀</a:t>
            </a:r>
            <a:br/>
            <a:r>
              <a:t>⠀⠀⠀⠀⠠⣿⣿⣿⣿⣿⣿⣿⣿⣿⣿⣧⠀⠀⠀⣠⣆⠀⠀⠀⠀⠀⠀⠀⠀⠀⠀⠀⠀⠀⠀⠀⠀⠀⣠⣿⣧⡀⠀⠀⠀⠀⠀⠀⠀⠀⠀⠀⠀⠀⠀⠀⠀⠀⠀⠀⠀⠀⠀⠀⠀⠀⠀⠀⠀⠀⠀⠀⠀⠀⠀⠀⠀⠀⠀⠀⠀⠀⠀⠀⠀⠀⠀⠀⠀⠀⠀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⠀⠀⠀⠀⠀⣿⣿⣿⣿⣿⣿⣿⣿⣿⣿⡇⠀⠀⣴⣿⣿⣧⠀⠀⠀⠀⠀⠀⠀⠀⠀⠀⠀⠀⠀⠀⠀⠀⣿⣿⣿⡇⠀⠀⠀⠀⠀⠀⠀⠀⠀⠀⠀⠀⠀⠀⠀⠀⠀⠀⠀⠀⠀⠀⠀⠀⠀⠀⠀⠀⠀⠀⠀⠀⠀⠀⠀⠀⠀⠀⠀⠀⠀⠀⠀⠀⠀⠀⠀⠀⠀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⠀⠀⠀⠀⠀⣿⣿⣿⣿⣿⣿⣿⣿⣿⣿⡇⠀⠀⣿⣿⣿⣿⠀⠀⠀⠀⠀⠀⠀⠀⠀⠀⠀⠀⠀⠀⠀⠀⣿⣿⣿⡇⠀⠀⠀⠀⠀⠀⠀⠀⠀⠀⠀⠀⠀⠀⠀⠀⠀⠀⠀⠀⠀⠀⠀⠀⠀⠀⠀⠀⠀⠀⠀⠀⠀⠀⠀⠀⠀⠀⠀⠀⠀⠀⠀⠀⠀⠀⠀⠀⠀</a:t>
            </a:r>
            <a:br/>
            <a:r>
              <a:t>⣀⣀⣀⣀⣀⣿⣿⣿⣿⣿⣿⣿⣿⣿⣿⣇⣀⣀⣿⣿⣿⣿⣦⣤⣤⣤⣤⣤⣤⣤⣤⣤⣀⣀⣀⠀⠀⠀⣿⣿⣿⡇⠀⠀⠀⠀⠀⠀⠀⠀⠀⠀⠀⠀⠀⠀⠀⠀⠀⠀⠀⠀⠀⠀⠀⠀⠀⠀⠀⠀⠀⠀⠀⠀⠀⠀⠀⠀⠀⠀⠀⠀⠀⠀⠀⠀⠀⠀⠀⠀⠀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⣿⣿⣿⣿⣿⣿⣿⣿⣿⣿⣿⣿⣿⣿⣿⣿⣿⣿⣿⣿⣿⣿⣿⣿⣿⣿⣿⣿⣿⣿⣿⣿⣿⣿⣿⣷⣦⡀⣿⣿⣿⡇⠀⠀⠀⠀⠀⠀⠀⠀⠀⠀⠀⠀⠀⠀⠀⠀⠀⠀⠀⠀⠀⠀⠀⠀⠀⠀⠀⠀⠀⠀⠀⠀⠀⠀⠀⠀⠀⠀⠀⠀⠀⠀⠀⠀⠀⠀⠀⠀⠀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⣿⣿⣿⣿⣿⣿⣿⣿⣿⣿⣿⣿⣿⣿⣿⣿⣿⣿⣿⣿⣿⣿⣿⣿⣿⣿⣿⣿⣧⠀⠀⠀⠀⠀⠀⠀⠀⠀⠀⠀⠀⠀⠀⠀⠀⠀⠀⠀⠀⠀⠀⠀⠀⠀⠀⠀⠀⠀⠀⠀⠀⠀⠀⠀⠀⠀⠀⠀⠀⠀⠀⠀⠀⠀⠀⢀⣄⣠⣠⣿⣿⣿⣿⣿⣿⣿⣿⣿⣿⣿⡇</a:t>
            </a:r>
            <a:br/>
            <a:r>
              <a:t>⣿⣿⣿⣿⣿⣿⣿⣿⣿⣿⣿⣿⣿⣿⣿⣿⣿⣿⣿⣿⣿⣿⣿⣿⣿⣿⣿⣿⣿⣧⠀⠀⠀⠀⠀⠀⠀⠀⠀⠀⠀⠀⠀⠀⠀⠀⠀⠀⠀⠀⠀⠀⠀⠀⠀⠀⠀⠀⠀⠀⠀⠀⠀⠀⠀⠀⠀⠀⠀⠀⠀⠀⠀⠀⠀⢸⣿⣿⣿⣿⣿⣿⣿⣿⣿⣿⣿⣿⣿⣿⡇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⣿⣿⣿⣿⣿⣿⣿⣿⣿⣿⣿⣿⣿⣿⣿⣿⣿⣿⣿⣿⣿⣿⣿⣿⣿⣿⣿⣿⣿⣿⣿⠀⠀⠀⠀⠀⠀⠀⠀⠀⠀⠀⠀⠀⠀⠀⠀⠀⠀⠀⠀⠀⠀⠀⠀⠀⠀⠀⠀⠀⠀⠀⠀⠀⠀⠀⠀⠀⠀⠀⠀⠀⠀⠀⢀⣿⣿⣿⣿⣿⣿⣿⣿⣿⣿⣿⣿⣿⣿⣿⡇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⣿⣿⣿⣿⣿⣿⣿⣿⣿⣿⣿⣿⣿⣿⣿⣿⣿⣿⣿⣿⣿⣿⣿⣿⣿⣿⣿⣿⣿⣿⣿⠀⠀⠀⠀⠀⠀⠀⠀⠀⠀⠀⠀⠀⠀⠀⠀⠀⠀⠀⠀⠀⠀⠀⠀⠀⠀⠀⠀⠀⠀⠀⠀⠀⠀⠀⠀⠀⠀⠀⠀⠀⠀⠀⣼⣿⣿⣿⣿⣿⣿⣿⣿⣿⣿⣿⣿⣿⣿⣿⡇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⣿⣿⣿⣿⣿⣿⣿⣿⣿⣿⣿⣿⣿⣿⣿⣿⣿⣿⣿⣿⣿⣿⣿⣿⣿⣿⣿⣿⣿⡏⠉⠀⠀⠀⠀⠀⠀⠀⠀⠀⠀⠀⠀⠀⠀⠀⠀⠀⠀⠀⠀⠀⠀⠀⠀⠀⠀⠀⠀⠀⠀⠀⠀⠀⠀⠀⠀⠀⠀⠀⠀⠀⠀⠀⢿⣿⣿⣿⣿⣿⣿⣿⣿⣿⣿⣿⣿⣿⣿⣿⡇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⣿⣿⣿⣿⣿⣿⣿⣿⣿⣿⣿⣿⣿⣿⣿⣿⣿⣿⣿⣿⣿⣿⣿⣿⣿⣿⣿⣿⣿⡇⠀⠀⠀⠀⠀⠀⡄⠀⠀⠀⠀⠀⠀⠀⠀⠀⠀⠀⠀⠀⠀⠀⠀⠀⠀⠀⠀⠀⠀⠀⠀⠀⠀⠀⠀⠀⠀⠀⠀⠀⠀⠀⠀⠀⢸⣿⣿⣿⣿⣿⣿⣿⣿⣿⣿⣿⣿⣿⣿⣿⡇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⣿⣿⣿⣿⣿⣿⣿⣿⣿⣿⣿⣿⣿⣿⣿⣿⣿⣿⣿⣿⣿⣿⣿⣿⣿⣿⣿⣿⣿⡇⠀⠀⠀⠀⠀⠀⣇⠀⠀⠀⠀⠀⠀⠀⠀⠀⠀⠀⠀⠀⠀⠀⠀⠀⠀⠀⠀⠀⠀⠀⠀⠀⠀⠀⠀⠀⠀⠀⠀⠀⠀⠀⠀⠀⠸⣿⣿⣿⣿⣿⣿⣿⣿⣿⣿⣿⣿⣿⣿⣿⡇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⣿⣿⣿⣿⣿⣿⣿⣿⣿⣿⣿⣿⣿⣿⣿⣿⣿⣿⣿⣿⣿⣿⣿⣿⣿⣿⣿⣿⣿⡇⠀⠀⠀⠀⠀⢸⣿⠀⠀⠀⠀⠀⠀⠀⠀⠀⠀⠀⠀⠀⠀⠀⠀⠀⠀⠀⠀⠀⠀⠀⠀⠀⠀⠀⠀⠀⠀⠀⠀⠀⠀⠀⠀⢀⢳⣿⣿⣿⣿⣿⣿⣿⣿⣿⣿⣿⣿⣿⣿⣿⡇</a:t>
            </a:r>
            <a:br/>
            <a:r>
              <a:t>⣿⣿⣿⣿⣿⣿⣿⣿⣿⣿⣿⣿⣿⣿⣿⣿⣿⣿⣿⣿⣿⣿⣿⣿⣿⣿⣿⣿⣿⠁⠀⠀⠀⠀⠀⢸⣿⡆⠀⠀⠀⠀⠀⠀⠀⠀⠀⠀⠀⠀⠀⠀⠀⠀⠀⠀⠀⠀⠀⠀⠀⠀⠀⠀⠀⠀⠀⠀⠀⠀⠀⠀⠀⠀⣧⢻⣿⣿⣿⣿⣿⣿⣿⣿⣿⣿⣿⣿⣿⣿⡇</a:t>
            </a:r>
            <a:br/>
            <a:r>
              <a:t>⣿⣿⣿⣿⣿⣿⣿⣿⣿⣿⣿⣿⣿⣿⣿⣿⣿⣿⣿⣿⣿⣿⣿⣿⣿⣿⣿⣿⣿⠀⠀⠀⠀⠀⠀⣼⣿⡇⠀⠀⠀⠀⠀⠀⠀⠀⠀⠀⠀⠀⠀⠀⠀⠀⠀⠀⠀⠀⠀⠀⠀⠀⠀⠀⠀⠀⠀⠀⠀⠀⠀⠄⠀⠀⢹⣷⣿⣿⣿⣿⣿⣿⣿⣿⣿⣿⣿⣿⣿⣿⡇</a:t>
            </a:r>
            <a:br/>
            <a:r>
              <a:t>⣿⣿⣿⣿⣿⣿⣿⣿⣿⣿⣿⣿⣿⣿⣿⣿⣿⣿⣿⣿⣿⣿⣿⣿⣿⣿⣿⣿⡿⠀⠀⠀⠀⠀⠀⣿⣿⠇⠀⠀⠀⠀⠀⠀⠀⠀⠀⠀⠀⠀⠀⠀⠀⠀⠀⠀⠀⠀⠀⠀⠀⠀⠀⠀⠀⠀⠀⠀⠀⠀⠀⠀⠀⠀⠀⢻⣿⣿⣿⣿⣿⣿⣿⣿⣿⣿⣿⣿⣿⣿⡇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⣿⣿⣿⣿⣿⣿⣿⣿⣿⣿⣿⣿⣿⣿⣿⣿⣿⣿⣿⣿⣿⣿⣿⣿⣿⣿⣿⣿⣷⣶⡀⠀⠀⠀⣄⣽⡏⠀⠀⠀⠀⠀⠀⠀⠀⠀⠀⠀⠀⠀⠀⠀⠀⠀⠀⠀⠀⠀⠀⠀⠀⠀⠀⠀⠀⠀⠀⠀⠀⠀⠀⠀⠀⣴⣄⡌⣿⣿⣿⣿⣿⣿⣿⣿⣿⣿⣿⣿⣿⣿⡇</a:t>
            </a:r>
            <a:br/>
            <a:r>
              <a:t>⣿⣿⣿⣿⣿⣿⣿⣿⣿⣿⣿⣿⣿⣿⣿⣿⣿⣿⣿⣿⣿⣿⣿⣿⣿⣿⣿⣿⣿⣿⡇⠀⠀⢸⣿⡿⠃⠀⠀⠀⠀⠀⠀⠀⠀⠀⠀⠀⠀⠀⠀⠀⠀⠀⠀⠀⠀⠀⠀⠀⠀⠀⠀⠀⠀⠀⠀⠀⠀⠀⠀⠀⠈⠙⠻⢿⣼⣿⣿⣿⣿⣿⣿⣿⣿⣿⣿⣿⣿⣿⡇</a:t>
            </a:r>
            <a:br/>
            <a:r>
              <a:t>⣿⣿⣿⣿⣿⣿⣿⣿⣿⣿⣿⣿⣿⣿⣿⣿⣿⣿⣿⣿⣿⣿⣿⣿⣿⣿⣿⣿⣿⣿⡇⠀⠀⠸⠟⠁⠀⠀⠀⠀⠀⠀⠀⠀⠀⠀⠀⠀⠀⠀⠀⠀⠀⠀⠀⠀⠀⠀⠀⠀⠀⠀⠀⠀⠀⠀⠀⠀⠀⠀⠀⠀⠀⠀⠀⠀⠈⠙⠻⣿⣿⣿⣿⣿⣿⣿⣿⣿⣿⣿⡇</a:t>
            </a:r>
            <a:br/>
            <a:r>
              <a:t>⣿⣿⣿⣿⣿⣿⣿⣿⣿⣿⣿⣿⣿⣿⣿⣿⣿⣿⣿⣿⣿⣿⣿⣿⣿⣿⣿⣿⣿⣿⣧⠀⠀⠀⠀⠀⠀⠀⠀⠀⠀⠀⠀⠀⠀⠀⠀⠀⠀⠀⠀⠀⠀⠀⠀⠀⠀⠀⠀⠀⠀⠀⠀⠀⠀⠀⠀⠀⠀⠀⠀⠀⠀⠀⠀⠀⠀⠀⠀⠈⠻⣿⣿⣿⣿⣿⣿⣿⣿⣿⡇</a:t>
            </a:r>
            <a:br/>
            <a:r>
              <a:t>⣿⣿⣿⣿⣿⣿⣿⣿⣿⣿⣿⣿⣿⣿⣿⣿⣿⣿⣿⣿⣿⣿⣿⣿⣿⣿⣿⣿⣿⣿⡟⠀⠀⠀⠀⠀⠀⠀⠀⠀⠀⠀⠀⠀⠀⠀⠀⠀⠀⠀⠀⠀⠀⠀⠀⠀⠀⠀⠀⠀⠀⠀⠀⠀⠀⠀⠀⠀⠀⠀⠀⠀⠀⠀⠀⠀⠀⠀⠀⠀⠀⠸⣿⣿⣿⣿⣿⣿⣿⣿⡇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⣿⣿⣿⣿⣿⣿⣿⣿⣿⣿⣿⣿⣿⣿⣿⣿⣿⣿⣿⣿⣿⣿⣿⣿⣿⣿⣿⣿⣿⡟⠀⠀⠀⠀⠀⠀⠀⠀⠀⠀⠀⠀⠀⠀⠀⠀⠀⠀⠀⠀⠀⠀⠀⠀⠀⠀⠀⠀⠀⠀⠀⠀⠀⠀⠀⠀⠀⠀⠀⠀⠀⠀⠀⠀⠀⠀⠀⠀⠀⠀⠀⠀⢻⣿⣿⣿⣿⣿⣿⣿⡇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⣿⣿⣿⣿⣿⣿⣿⣿⣿⣿⣿⣿⣿⣿⣿⣿⣿⣿⣿⣿⣿⣿⣿⣿⣿⣿⣿⣿⣿⠃⠀⠀⠀⠀⠀⠀⠀⠀⠀⠀⠀⠀⠀⠀⠀⠀⠀⠀⠀⠀⠀⠀⠀⠀⠀⠀⠀⠀⠀⠀⠀⠀⠀⠀⠀⠀⠀⠀⠀⠀⠀⠀⠀⠀⠀⠀⠀⠀⠀⠀⠀⠀⢸⣿⣿⣿⣿⣿⣿⣿⡇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⣿⣿⣿⣿⣿⣿⣿⣿⣿⣿⣿⣿⣿⣿⣿⣿⣿⣿⣿⣿⣿⣿⣿⣿⡿⠟⠛⠁⠀⠀⠀⠀⠀⠀⠀⠀⠀⠀⠀⠀⠀⠀⠀⠀⠀⠀⠀⠀⠀⠀⠀⠀⠀⠀⠀⠀⠀⠀⠀⠀⠀⠀⠀⠀⠀⠀⠀⠀⠀⠀⠀⠀⠀⠀⠀⠀⠀⠀⠀⠀⠀⠀⠀⠈⣿⣿⣿⣿⣿⣿⡇</a:t>
            </a:r>
            <a:br/>
            <a:r>
              <a:t>⣿⣿⣿⣿⣿⣿⣿⣿⣿⣿⣿⣿⣿⣿⣿⣿⣿⣿⣿⣿⣿⣿⡿⠋⠀⠀⠀⠀⠀⠀⠀⠀⠀⠀⠀⠀⠀⠀⠀⠀⠀⠀⠀⠀⠀⠀⠀⠀⠀⠀⠀⠀⠀⠀⠀⠀⠀⠀⠀⠀⠀⠀⠀⠀⠀⠀⠀⠀⠀⠀⠀⠀⠀⠀⠀⠀⠀⠀⠀⠀⠀⠀⠀⠀⢹⣿⣿⣿⣿⣿⡇</a:t>
            </a:r>
            <a:br/>
            <a:r>
              <a:t>⣿⣿⣿⣿⣿⣿⣿⣿⣿⣿⣿⣿⣿⣿⣿⣿⣿⣿⣿⣿⣿⡿⠀⠀⠀⠀⠀⠀⠀⠀⠀⠀⠀⠀⠀⠀⠀⠀⠀⠀⠀⠀⠀⠀⠀⠀⠀⠀⠀⠀⠀⠀⠀⠀⠀⠀⠀⠀⠀⠀⠀⠀⠀⠀⠀⠀⠀⠀⠀⠀⠀⠀⠀⠀⠀⠀⠀⠀⠀⠀⠀⠀⠀⠀⠈⠿⠿⠿⠿⠿⠇</a:t>
            </a:r>
            <a:br/>
            <a:r>
              <a:t>⣿⣿⣿⣿⣿⣿⣿⣿⣿⣿⣿⣿⣿⣿⣿⣿⣿⣿⣿⣿⣿⡇⠀⠀⠀⠀⠀⠀⠀⠀⠀⠀⠀⠀⠀⠀⠀⠀⠀⠀⠀⠀⠀⠀⠀⠀⠀⠀⠀⠀⠀⠀⠀⠀⠀⠀⠀⠀⠀⠀⠀⠀⠀⠀⠀⠀⠀⠀⠀⠀⠀⠀⠀⠀⠀⠀⠀⠀⠀⠀⠀⠀⠀⠀⠀⠀⠀⠀⠀⠀⠀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⣿⣿⣿⣿⣿⣿⣿⣿⣿⣿⣿⣿⣿⣿⣿⣿⣿⣿⣿⣿⣿⣿⡃⠀⠀⠀⠀⠀⠀⠀⠀⠀⠀⠀⠀⠀⠀⠀⠀⠀⠀⠀⠀⠀⠀⠀⠀⠀⠀⠀⠀⠀⠀⠀⠀⠀⠀⠀⠀⠀⠀⠀⠀⠀⠀⠀⠀⠀⠀⠀⠀⠀⠀⠀⠀⠀⠀⠀⠀⠀⠀⠀⠀⠀⠀⠀⠀⠀⠀⠀⠀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⣿⣿⣿⣿⣿⣿⣿⣿⣿⣿⣿⣿⣿⣿⣿⣿⣿⣿⣿⣿⣿⠋⠀⠀⠀⠀⠀⠀⠀⠀⠀⠀⠀⠀⠀⠀⠀⠀⠀⠀⠀⠀⠀⠀⠀⠀⠀⠀⠀⠀⠀⠀⠀⠀⠀⠀⠀⠀⠀⠀⠀⠀⠀⠀⠀⠀⠀⠀⠀⠀⠀⠀⠀⠀⠀⠀⠀⠀⠀⠀⠀⠀⠀⠀⠀⠀⠀⠀⠀⢀⡇</a:t>
            </a:r>
            <a:br/>
            <a:r>
              <a:t>⣿⣿⣿⣿⣿⣿⣿⣿⣿⣿⣿⣿⣿⣿⣿⣿⣿⣿⣿⣿⠟⠀⠀⠀⠀⠀⠀⠀⠀⠀⠀⠀⠀⠀⠀⠀⠀⠀⠀⠀⠀⠀⠀⠀⠀⠀⠀⠀⠀⠀⠀⠀⠀⠀⠀⠀⠀⠀⠀⠀⠀⠀⠀⠀⠀⠀⠀⠀⠀⠀⠀⠀⠀⠀⠀⠀⠀⠀⠀⠀⠀⠀⠀⠀⠀⠀⠀⠀⠀⠘⡇</a:t>
            </a:r>
            <a:br/>
            <a:r>
              <a:t>⣿⣿⣿⣿⣿⣿⣿⣿⣿⣿⣿⣿⣿⣿⣿⣿⣿⣿⣿⡟⠁⠀⠀⠀⠀⠀⠀⠀⠀⠀⠀⠀⠀⠀⠀⠀⠀⠀⠀⠀⠀⠀⠀⠀⠀⠀⠀⠀⠀⠀⠀⠀⠀⠀⠀⠀⠀⠀⠀⠀⠀⠀⠀⠀⠀⠀⠀⠀⠀⠀⠀⠀⠀⢀⡆⠀⠀⠀⠀⠀⠀⠀⠀⠀⠀⠀⠀⠀⠀⠀⠁</a:t>
            </a:r>
            <a:br/>
            <a:r>
              <a:t>⣿⣿⣿⣿⣿⣿⣿⣿⣿⣿⣿⣿⣿⣿⣿⣿⣿⣿⣿⠃⠀⠀⠀⠀⠀⠀⠀⠀⠀⠀⠀⠀⠀⠀⠀⠀⠀⠀⠀⠀⠀⠀⠀⠀⠀⠀⠀⠀⠀⠀⠀⠀⠀⠀⠀⠀⠀⠀⠀⠀⠀⠀⠀⠀⠀⠀⠀⠀⠀⠀⠀⠀⠀⢸⣿⠀⠀⠀⠀⠀⠀⠀⠀⠀⠀⠀⠀⠀⠀⠀⠀</a:t>
            </a:r>
            <a:br/>
            <a:r>
              <a:t>⣿⣿⣿⣿⣿⣿⣿⣿⣿⣿⣿⣿⣿⣿⣿⣿⣿⣿⠇⠀⠀⠀⠀⠀⠀⠀⠀⠀⠀⠀⠀⠀⠀⠀⠀⠀⠀⠀⠀⠀⠀⠀⠀⠀⠀⠀⠀⠀⠀⠀⠀⠀⠀⠀⠀⠀⠀⠀⠀⠀⠀⠀⠀⠀⠀⠀⠀⠀⠀⠀⠀⠀⠀⣼⣿⠀⠀⠀⠀⠀⠀⠀⠀⠀⠀⠀⠀⠀⠀⠀⠀</a:t>
            </a:r>
            <a:br/>
            <a:r>
              <a:t>⣿⣿⣿⣿⣿⣿⣿⣿⣿⣿⣿⣿⣿⣿⣿⣿⣿⡏⠀⠀⠀⠀⠀⠀⠀⠀⠀⠀⠀⠀⠀⠀⠀⠀⠀⠀⠀⠀⠀⠀⠀⠀⠀⠀⠀⠀⠀⠀⠀⠀⠀⠀⠀⠀⠀⠀⠀⠀⠀⠀⠀⠀⠀⠀⠀⠀⠀⠀⠀⠀⠀⠀⠀⣿⣿⠀⠀⠀⠀⠀⠀⠀⠀⠀⠀⠀⠀⠀⠀⠀⠀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⠀⠀⠀⠀⠀⠀⠀⠀⠀⠀⠀⠀⠀⠀⠀⠀⠀⠀⠀⠀⠀⠀⠀⠀⠀⠀⠀⠀⠀⠀⠀⠀⠀⠀⠀⠀⠀⠀⠀⠀⠀⠀⠀⠀⠀⠀⠀⠀⠀⠀⠀⠀⠀⠀⠀⠀⣀⣀⠀⠀⠀⠀⠀⠀⠀⠀⠀⠀⠀⠀⠀⠀⠀⠀⠀⠀⠀⠀⠀⠀⠀⠀⠀⠀⠀⠀⠀⠀⠀⠀⠀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⠀⠀⠀⠀⠀⠀⠀⠀⠀⠀⠀⠀⠀⠀⠀⠀⠀⠀⠀⠀⠀⠀⠀⠀⠀⠀⠀⠀⠀⠀⠀⠀⠀⠀⠀⠀⠀⠀⠀⠀⠀⠀⠀⠀⠀⠀⠀⠀⠀⠀⠀⠀⠠⣤⣾⣿⣿⣿⣿⣄⠀⠀⠀⠀⠀⠀⠀⠀⠀⠀⠀⠀⠀⠀⠀⠀⠀⠀⠀⠀⠀⠀⠀⠀⠀⠀⠀⠀⠀⠀⠀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⠀⠀⠀⠀⠀⠀⠀⠀⠀⠀⠀⠀⠀⠀⠀⠀⠀⠀⠀⠀⠀⠀⠀⠀⠀⠀⠀⠀⠀⠀⠀⠀⠀⠀⠀⠀⠀⠀⠀⠀⠀⠀⠀⠀⠀⠀⠀⠀⠀⠀⠀⠶⠟⠿⣿⣿⣿⣿⣿⣿⣿⣿⡷⠂⠀⠀⠀⠀⠀⠀⠀⠀⠀⠀⠀⠀⠀⠀⠀⠀⠀⠀⠀⠀⠀⠀⠀⠀⠀⠀⠀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⠀⠀⠀⠀⠀⠀⠀⠀⠀⠀⠀⠀⠀⠀⠀⠀⠀⠀⠀⠀⠀⠀⠀⠀⠀⠀⠀⠀⠀⠀⠀⠀⠀⠀⠀⠀⠀⠀⠀⠀⠀⠀⠀⠀⠀⠀⠀⠀⠀⠀⠀⠀⠀⠀⢹⣿⣿⣿⣿⣿⣿⡆⠀⠀⠀⠀⠀⠀⠀⠀⠀⠀⠀⠀⠀⠀⠀⠀⠀⠀⠀⠀⠀⠀⠀⠀⠀⠀⠀⠀⠀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⠀⠀⠀⠀⠀⠀⠀⠀⠀⠀⠀⠀⠀⠀⠀⠀⠀⠀⠀⠀⠀⠀⠀⠀⠀⠀⠀⠀⠀⠀⠀⠀⠀⠀⠀⠀⠀⠀⠀⠀⠀⠀⠀⠀⠀⠀⠀⠀⠀⠀⠀⠀⠀⠀⣼⣿⣿⣿⣿⣿⠻⠉⠀⠀⠀⠀⠀⠀⠀⠀⠀⠀⠀⠀⠀⠀⠀⠀⠀⠀⠀⠀⠀⠀⠀⠀⠀⠀⠀⠀⠀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⠀⠀⠀⠀⠀⠀⠀⠀⠀⠀⠀⠀⠀⠀⠀⠀⠀⠀⠀⠀⠀⠀⠀⠀⠀⠀⠀⠀⠀⠀⠀⠀⠀⠀⠀⠀⠀⠀⠀⠀⠀⠀⠀⠀⠀⠀⠀⠀⠀⠀⠀⠀⠀⠀⣿⣿⣿⣿⣿⡟⣠⣴⣾⠇⠀⠀⠀⠀⠀⠀⠀⠀⠀⠀⠀⠀⠀⠀⠀⠀⠀⠀⠀⠀⠀⠀⠀⠀⠀⠀⠀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⠀⠀⠀⠀⠀⠀⠀⠀⠀⠀⠀⠀⠀⠀⠀⠀⠀⠀⠀⠀⠀⠀⠀⠀⠀⠀⠀⠀⠀⠀⠀⠀⠀⠀⠀⠀⠀⠀⠀⠀⠀⠀⠀⠀⠀⠀⠀⠀⠀⠀⠀⠀⠀⠀⠈⢻⣿⣿⣿⣿⣿⣿⠋⠀⠀⠀⠀⠀⠀⠀⠀⠀⠀⠀⠀⠀⠀⠀⠀⠀⠀⠀⠀⠀⠀⠀⠀⠀⠀⠀⠀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⠀⠀⠀⠀⠀⠀⠀⠀⠀⠀⠀⠀⠀⠀⠀⠀⠀⠀⠀⠀⠀⠀⠀⠀⠀⠀⠀⠀⠀⠀⠀⠀⠀⠀⠀⠀⠀⠀⠀⠀⠀⠀⠀⠀⠀⠀⠀⠀⠀⠀⠀⠀⠀⠀⠀⣸⣿⣿⣿⣿⣿⣿⣿⣿⣿⣿⣷⣧⡄⠀⠀⠀⠀⠀⠀⠀⠀⠀⠀⠀⠀⠀⠀⠀⠀⠀⠀⠀⠀⠀⠀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⠀⠀⠀⠀⠀⠀⠀⠀⠀⠀⠀⠀⠀⠀⠀⠀⠀⠀⠀⠀⠀⠀⠀⠀⠀⠀⠀⠀⠀⠀⠀⠀⠀⠀⠀⠀⠀⠀⠀⠀⠀⠀⠀⠀⠀⠀⠀⠀⠀⠀⠀⠀⠀⢀⣴⣿⣿⣿⣿⣿⣿⣿⣿⣿⣿⣿⣿⣿⣿⣗⡀⠀⠀⠀⠀⠀⠀⠀⠀⠀⠀⠀⠀⠀⠀⠀⠀⠀⠀⠀⠀</a:t>
            </a:r>
            <a:br/>
            <a:r>
              <a:t>⠀⠀⠀⠀⠀⠀⠀⠀⠀⠀⢀⠀⠀⠀⠀⠀⠀⠀⠀⠀⠀⠀⠀⠀⠀⠀⠀⠀⠀⠀⠀⠀⠀⠀⠀⠀⠀⠀⠀⠀⠀⠀⠀⠀⠀⠀⠀⠀⠀⠀⠀⢶⣶⣿⣾⣿⣿⣿⣿⣿⣿⣿⣿⣿⣿⣿⣿⣿⣿⡧⠀⠀⠀⠀⠀⠀⠀⠀⠀⠀⠀⠀⠀⠀⠀⠀⠀⠀⠀⠀⠀</a:t>
            </a:r>
            <a:br/>
            <a:r>
              <a:t>⠀⠀⠀⠀⠀⠀⠀⠀⠀⠀⢺⠂⠀⠀⠀⠀⠀⠀⠀⠀⠀⠀⠀⠀⠀⠀⠀⠀⠀⠀⠀⠀⠀⠀⠀⠀⠀⠀⠀⠀⠀⠀⠀⠀⠀⠀⠀⠀⠀⠀⠀⠘⠉⠻⣻⣿⣿⡿⠛⢿⣿⣿⣿⣿⣿⣿⣿⣿⣿⣮⣀⠀⠀⠀⠀⠀⠀⠀⠀⠀⠀⠀⠀⠀⠀⠀⠀⠀⠀⠀⠀</a:t>
            </a:r>
            <a:br/>
            <a:r>
              <a:t>⠀⠀⠀⠀⠀⠀⠀⠀⢠⣶⣿⣦⡄⠀⠀⠀⠀⠀⠀⠀⠀⠀⠀⠀⠀⠀⠀⠀⠀⠀⠀⠀⠀⠀⠀⠀⠀⠀⠀⠀⠀⠀⠀⠀⠀⠀⠀⠀⠀⠀⠀⠀⠀⠀⠀⢸⣿⠇⠀⠀⣿⣿⡿⢿⣿⡿⢿⠟⡛⠂⠀⠀⠀⠀⠀⠀⠀⠀⠀⠀⠀⠀⠀⠀⠀⠀⠀⠀⠀⠀⠀</a:t>
            </a:r>
            <a:br/>
            <a:r>
              <a:t>⠀⠀⠀⠀⠀⠀⠀⠀⢸⣿⣿⣿⡇⠀⠀⠀⠀⠀⠀⠀⠀⠀⠀⠀⠀⠀⠀⠀⠀⠀⠀⠀⠀⠀⠀⠀⠀⠀⠀⠀⠀⠀⠀⠀⠀⠀⠀⠀⠀⠀⠀⠀⠀⠀⠀⠀⠉⠀⠀⠀⠘⠟⠁⠀⠈⠇⠀⠁⠀⠀⠀⠀⠀⠀⠀⠀⠀⠀⠀⠀⠀⠀⠀⠀⠀⠀⠀⠀⠀⠀⠀</a:t>
            </a:r>
            <a:br/>
            <a:r>
              <a:t>⠀⠀⠀⠀⠀⢠⣤⣶⣾⣿⣿⣿⣷⣦⣤⡀⠀⠀⠀⠀⠀⠀⠀⠀⠀⠀⠀⠀⠀⠀⠀⠀⠀⠀⠀⠀⠀⠀⠀⢀⠀⠀⠀⠀⠀⠀⠀⠀⠀⠀⠀⠀⠀⠀⠀⠀⠀⠀⠀⠀⠀⠀⠀⠀⠀⠀⠀⠀⠀⠀⠀⠀⠀⠀⠀⠀⠀⠀⠀⠀⠀⠀⠀⠀⠀⠀⠀⠀⠀⠀⠀</a:t>
            </a:r>
            <a:br/>
            <a:r>
              <a:t>⠀⠀⠀⠀⠠⣿⣿⣿⣿⣿⣿⣿⣿⣿⣿⣧⠀⠀⠀⣠⣦⠀⠀⠀⠀⠀⠀⠀⠀⠀⠀⠀⠀⠀⠀⠀⠀⠀⢠⣾⣧⡀⠀⠀⠀⠀⠀⠀⠀⠀⠀⠀⠀⠀⠀⠀⠀⠀⠀⠀⠀⠀⠀⠀⠀⠀⠀⠀⠀⠀⠀⠀⠀⠀⠀⠀⠀⠀⠀⠀⠀⠀⠀⠀⠀⠀⠀⠀⠀⠀⠀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⠀⠀⠀⠀⠀⣿⣿⣿⣿⣿⣿⣿⣿⣿⣿⡇⠀⠀⣰⣿⣿⣧⡀⠀⠀⠀⠀⠀⠀⠀⠀⠀⠀⠀⠀⠀⠀⠀⣿⣿⣿⣷⠀⠀⠀⠀⠀⠀⠀⠀⠀⠀⠀⠀⠀⠀⠀⠀⠀⠀⠀⠀⠀⠀⠀⠀⠀⠀⠀⠀⠀⠀⠀⠀⠀⠀⠀⠀⠀⠀⠀⠀⠀⠀⠀⠀⠀⠀⠀⠀⠀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⠀⠀⠀⠀⠀⣿⣿⣿⣿⣿⣿⣿⣿⣿⣿⡇⠀⠀⣿⣿⣿⣿⡇⠀⠀⠀⠀⠀⠀⠀⠀⠀⠀⠀⠀⠀⠀⠀⣿⣿⣿⣿⠀⠀⠀⠀⠀⠀⠀⠀⠀⠀⠀⠀⠀⠀⠀⠀⠀⠀⠀⠀⠀⠀⠀⠀⠀⠀⠀⠀⠀⠀⠀⠀⠀⠀⠀⠀⠀⠀⠀⠀⠀⠀⠀⠀⠀⠀⠀⠀⠀</a:t>
            </a:r>
            <a:br/>
            <a:r>
              <a:t>⣀⣀⣀⣀⣀⣿⣿⣿⣿⣿⣿⣿⣿⣿⣿⣇⣀⣀⣿⣿⣿⣿⣷⣤⣤⣤⣤⣤⣤⣤⣤⣤⣄⣀⣀⡀⠀⠀⣿⣿⣿⡿⠀⠀⠀⠀⠀⠀⠀⠀⠀⠀⠀⠀⠀⠀⠀⠀⠀⠀⠀⠀⠀⠀⠀⠀⠀⠀⠀⠀⠀⠀⠀⠀⠀⠀⠀⠀⠀⠀⠀⠀⠀⠀⠀⠀⠀⠀⠀⠀⠀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⣿⣿⣿⣿⣿⣿⣿⣿⣿⣿⣿⣿⣿⣿⣿⣿⣿⣿⣿⣿⣿⣿⣿⣿⣿⣿⣿⣿⣿⣿⣿⣿⣿⣿⣿⣿⣦⡀⣿⣿⣿⡇⠀⠀⠀⠀⠀⠀⠀⠀⠀⠀⠀⠀⠀⠀⠀⠀⠀⠀⠀⠀⠀⠀⠀⠀⠀⠀⠀⠀⠀⠀⠀⠀⠀⠀⠀⠀⠀⠀⠀⠀⠀⠀⠀⠀⠀⠀⠀⠀⠀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⠀⠀⠀⠀⠀⠀⠀⠀⠀⠀⠀⠀⠀⠀⠀⠀⠀⠀⠀⠀⠀⠀⠀⠀⠀⠀⠀⠀⠀⠀⠀⠀⠀⠀⠀⠀⠀⠀⠀⠀⠀⠀⠀⠀⠀⠀⠀⠀⠀⠀⠀⠀⠀⠀⠀⠀⣠⣄⡀⠀⠀⠀⠀⠀⠀⠀⠀⠀⠀⠀⠀⠀⠀⠀⠀⠀⠀⠀⠀⠀⠀⠀⠀⠀⠀⠀⠀⠀⠀⠀⠀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⠀⠀⠀⠀⠀⠀⠀⠀⠀⠀⠀⠀⠀⠀⠀⠀⠀⠀⠀⠀⠀⠀⠀⠀⠀⠀⠀⠀⠀⠀⠀⠀⠀⠀⠀⠀⠀⠀⠀⠀⠀⠀⠀⠀⠀⠀⠀⠀⠀⠀⠀⠀⢀⣴⣾⣿⣿⣿⣿⣄⡀⠀⠀⠀⠀⠀⠀⠀⠀⠀⠀⠀⠀⠀⠀⠀⠀⠀⠀⠀⠀⠀⠀⠀⠀⠀⠀⠀⠀⠀⠀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⠀⠀⠀⠀⠀⠀⠀⠀⠀⠀⠀⠀⠀⠀⠀⠀⠀⠀⠀⠀⠀⠀⠀⠀⠀⠀⠀⠀⠀⠀⠀⠀⠀⠀⠀⠀⠀⠀⠀⠀⠀⠀⠀⠀⠀⠀⠀⠀⠀⠀⠐⠾⠟⠻⣿⣿⣿⣿⣿⣿⣿⡿⠟⠀⠀⠀⠀⠀⠀⠀⠀⠀⠀⠀⠀⠀⠀⠀⠀⠀⠀⠀⠀⠀⠀⠀⠀⠀⠀⠀⠀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⠀⠀⠀⠀⠀⠀⠀⠀⠀⠀⠀⠀⠀⠀⠀⠀⠀⠀⠀⠀⠀⠀⠀⠀⠀⠀⠀⠀⠀⠀⠀⠀⠀⠀⠀⠀⠀⠀⠀⠀⠀⠀⠀⠀⠀⠀⠀⠀⠀⠀⠀⠀⠀⠀⢹⣿⣿⣿⣿⣿⣿⠳⠄⠀⠀⠀⠀⠀⠀⠀⠀⠀⠀⠀⠀⠀⠀⠀⠀⠀⠀⠀⠀⠀⠀⠀⠀⠀⠀⠀⠀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⠀⠀⠀⠀⠀⠀⠀⠀⠀⠀⠀⠀⠀⠀⠀⠀⠀⠀⠀⠀⠀⠀⠀⠀⠀⠀⠀⠀⠀⠀⠀⠀⠀⠀⠀⠀⠀⠀⠀⠀⠀⠀⠀⠀⠀⠀⠀⠀⠀⠀⠀⠀⠀⠀⣾⣿⣿⣿⣿⡟⠁⠀⠀⠀⠀⠀⠀⠀⠀⠀⠀⠀⠀⠀⠀⠀⠀⠀⠀⠀⠀⠀⠀⠀⠀⠀⠀⠀⠀⠀⠀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⠀⠀⠀⠀⠀⠀⠀⠀⠀⠀⠀⠀⠀⠀⠀⠀⠀⠀⠀⠀⠀⠀⠀⠀⠀⠀⠀⠀⠀⠀⠀⠀⠀⠀⠀⠀⠀⠀⠀⠀⠀⠀⠀⠀⠀⠀⠀⠀⠀⠀⠀⠀⠀⠀⣿⣿⣿⣿⣿⣇⣤⣶⣿⠁⠀⠀⠀⠀⠀⠀⠀⠀⠀⠀⠀⠀⠀⠀⠀⠀⠀⠀⠀⠀⠀⠀⠀⠀⠀⠀⠀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⠀⠀⠀⠀⠀⠀⠀⠀⠀⠀⠀⠀⠀⠀⠀⠀⠀⠀⠀⠀⠀⠀⠀⠀⠀⠀⠀⠀⠀⠀⠀⠀⠀⠀⠀⠀⠀⠀⠀⠀⠀⠀⠀⠀⠀⠀⠀⠀⠀⠀⠀⠀⠀⠀⠈⢻⣿⣿⣿⣿⣿⣿⣁⣀⣀⣀⣀⠀⠀⠀⠀⠀⠀⠀⠀⠀⠀⠀⠀⠀⠀⠀⠀⠀⠀⠀⠀⠀⠀⠀⠀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⠀⠀⠀⠀⠀⠀⠀⠀⠀⠀⠀⠀⠀⠀⠀⠀⠀⠀⠀⠀⠀⠀⠀⠀⠀⠀⠀⠀⠀⠀⠀⠀⠀⠀⠀⠀⠀⠀⠀⠀⠀⠀⠀⠀⠀⠀⠀⠀⠀⠀⠀⠀⠀⠀⠀⣼⣿⣿⣿⣿⣿⣿⣿⣿⣿⣿⣿⣦⡄⠀⠀⠀⠀⠀⠀⠀⠀⠀⠀⠀⠀⠀⠀⠀⠀⠀⠀⠀⠀⠀⠀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⠀⠀⠀⠀⠀⠀⠀⠀⠀⠀⠀⠀⠀⠀⠀⠀⠀⠀⠀⠀⠀⠀⠀⠀⠀⠀⠀⠀⠀⠀⠀⠀⠀⠀⠀⠀⠀⠀⠀⠀⠀⠀⠀⠀⠀⠀⠀⠀⠀⠀⠀⠀⠀⢠⢶⣿⣿⣿⣿⣿⣿⣿⣿⣿⣿⣿⣿⣿⣿⣯⡀⠀⠀⠀⠀⠀⠀⠀⠀⠀⠀⠀⠀⠀⠀⠀⠀⠀⠀⠀⠀</a:t>
            </a:r>
            <a:br/>
            <a:r>
              <a:t>⠀⠀⠀⠀⠀⠀⠀⠀⠀⠀⢀⠀⠀⠀⠀⠀⠀⠀⠀⠀⠀⠀⠀⠀⠀⠀⠀⠀⠀⠀⠀⠀⠀⠀⠀⠀⠀⠀⠀⠀⠀⠀⠀⠀⠀⠀⠀⠀⠀⠀⠀⢿⣷⣷⣾⣿⣿⣿⣿⣿⣿⣿⣿⣿⣿⣿⣿⣿⣿⣄⠀⠀⠀⠀⠀⠀⠀⠀⠀⠀⠀⠀⠀⠀⠀⠀⠀⠀⠀⠀⠀</a:t>
            </a:r>
            <a:br/>
            <a:r>
              <a:t>⠀⠀⠀⠀⠀⠀⠀⠀⠀⠀⢸⠁⠀⠀⠀⠀⠀⠀⠀⠀⠀⠀⠀⠀⠀⠀⠀⠀⠀⠀⠀⠀⠀⠀⠀⠀⠀⠀⠀⠀⠀⠀⠀⠀⠀⠀⠀⠀⠀⠀⠀⠘⠈⠛⢽⣿⣿⡟⠙⢿⣿⣿⣿⣿⣿⣿⣿⣿⣿⢧⣀⡀⠀⠀⠀⠀⠀⠀⠀⠀⠀⠀⠀⠀⠀⠀⠀⠀⠀⠀⠀</a:t>
            </a:r>
            <a:br/>
            <a:r>
              <a:t>⠀⠀⠀⠀⠀⠀⠀⠀⠰⣶⣿⣶⡤⠀⠀⠀⠀⠀⠀⠀⠀⠀⠀⠀⠀⠀⠀⠀⠀⠀⠀⠀⠀⠀⠀⠀⠀⠀⠀⠀⠀⠀⠀⠀⠀⠀⠀⠀⠀⠀⠀⠀⠀⠀⠀⢸⣿⠃⠀⠀⣿⣿⡟⢿⣿⡟⢿⠭⠋⠐⠀⠀⠀⠀⠀⠀⠀⠀⠀⠀⠀⠀⠀⠀⠀⠀⠀⠀⠀⠀⠀</a:t>
            </a:r>
            <a:br/>
            <a:r>
              <a:t>⠀⠀⠀⠀⠀⠀⠀⠀⢀⣿⣿⣿⡇⠀⠀⠀⠀⠀⠀⠀⠀⠀⠀⠀⠀⠀⠀⠀⠀⠀⠀⠀⠀⠀⠀⠀⠀⠀⠀⠀⠀⠀⠀⠀⠀⠀⠀⠀⠀⠀⠀⠀⠀⠀⠀⠀⠉⠀⠀⠀⠙⠛⠁⠀⠘⠃⠀⠁⠀⠀⠀⠀⠀⠀⠀⠀⠀⠀⠀⠀⠀⠀⠀⠀⠀⠀⠀⠀⠀⠀⠀</a:t>
            </a:r>
            <a:br/>
            <a:r>
              <a:t>⠀⠀⠀⠀⠀⢠⣤⣶⣾⣿⣿⣿⣷⣦⣤⡀⠀⠀⠀⠀⠀⠀⠀⠀⠀⠀⠀⠀⠀⠀⠀⠀⠀⠀⠀⠀⠀⠀⠀⠀⡀⠀⠀⠀⠀⠀⠀⠀⠀⠀⠀⠀⠀⠀⠀⠀⠀⠀⠀⠀⠀⠀⠀⠀⠀⠀⠀⠀⠀⠀⠀⠀⠀⠀⠀⠀⠀⠀⠀⠀⠀⠀⠀⠀⠀⠀⠀⠀⠀⠀⠀</a:t>
            </a:r>
            <a:br/>
            <a:r>
              <a:t>⠀⠀⠀⠀⠀⣿⣿⣿⣿⣿⣿⣿⣿⣿⣿⣷⠀⠀⠀⢠⣶⡀⠀⠀⠀⠀⠀⠀⠀⠀⠀⠀⠀⠀⠀⠀⠀⠀⢀⣾⣿⡄⠀⠀⠀⠀⠀⠀⠀⠀⠀⠀⠀⠀⠀⠀⠀⠀⠀⠀⠀⠀⠀⠀⠀⠀⠀⠀⠀⠀⠀⠀⠀⠀⠀⠀⠀⠀⠀⠀⠀⠀⠀⠀⠀⠀⠀⠀⠀⠀⠀</a:t>
            </a:r>
            <a:br/>
            <a:r>
              <a:t>⠀⠀⠀⠀⠀⣿⣿⣿⣿⣿⣿⣿⣿⣿⣿⡿⠀⠀⢠⣿⣿⣷⡄⠀⠀⠀⠀⠀⠀⠀⠀⠀⠀⠀⠀⠀⠀⠀⣼⣿⣿⣿⠀⠀⠀⠀⠀⠀⠀⠀⠀⠀⠀⠀⠀⠀⠀⠀⠀⠀⠀⠀⠀⠀⠀⠀⠀⠀⠀⠀⠀⠀⠀⠀⠀⠀⠀⠀⠀⠀⠀⠀⠀⠀⠀⠀⠀⠀⠀⠀⠀</a:t>
            </a:r>
            <a:br/>
            <a:r>
              <a:t>⠀⠀⠀⠀⠀⣿⣿⣿⣿⣿⣿⣿⣿⣿⣿⡇⠀⠀⣾⣿⣿⣿⡇⠀⠀⠀⠀⠀⠀⠀⠀⠀⠀⠀⠀⠀⠀⠀⢹⣿⣿⣿⠀⠀⠀⠀⠀⠀⠀⠀⠀⠀⠀⠀⠀⠀⠀⠀⠀⠀⠀⠀⠀⠀⠀⠀⠀⠀⠀⠀⠀⠀⠀⠀⠀⠀⠀⠀⠀⠀⠀⠀⠀⠀⠀⠀⠀⠀⠀⠀⠀</a:t>
            </a:r>
            <a:br/>
            <a:r>
              <a:t>⣀⣀⣀⣀⣀⣿⣿⣿⣿⣿⣿⣿⣿⣿⣿⣇⣀⣀⣹⣿⣿⣿⣷⣦⣤⣤⣤⣤⣤⣤⣤⣤⣤⣀⣀⡀⠀⠀⢸⣿⣿⣿⠀⠀⠀⠀⠀⠀⠀⠀⠀⠀⠀⠀⠀⠀⠀⠀⠀⠀⠀⠀⠀⠀⠀⠀⠀⠀⠀⠀⠀⠀⠀⠀⠀⠀⠀⠀⠀⠀⠀⠀⠀⠀⠀⠀⠀⠀⠀⠀⠀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⣿⣿⣿⣿⣿⣿⣿⣿⣿⣿⣿⣿⣿⣿⣿⣿⣿⣿⣿⣿⣿⣿⣿⣿⣿⣿⣿⣿⣿⣿⣿⣿⣿⣿⣿⣿⣦⡀⢸⣿⣿⣿⠀⠀⠀⠀⠀⠀⠀⠀⠀⠀⠀⠀⠀⠀⠀⠀⠀⠀⠀⠀⠀⠀⠀⠀⠀⠀⠀⠀⠀⠀⠀⠀⠀⠀⠀⠀⠀⠀⠀⠀⠀⠀⠀⠀⠀⠀⠀⠀⠀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⠀⠀⠀⠀⠀⠀⠀⠀⠀⠀⠀⠀⠀⠀⠀⠀⠀⠀⠀⠀⠀⠀⠀⠀⠀⠀⠀⠀⠀⠀⠀⠀⠀⠀⠀⠀⠀⠀⠀⠀⠀⠀⠀⠀⠀⠀⠀⠀⠀⠀⠀⠀⠀⠀⠀⢀⣠⣤⡀⠀⠀⠀⠀⠀⠀⠀⠀⠀⠀⠀⠀⠀⠀⠀⠀⠀⠀⠀⠀⠀⠀⠀⠀⠀⠀⠀⠀⠀⠀⠀⠀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⠀⠀⠀⠀⠀⠀⠀⠀⠀⠀⠀⠀⠀⠀⠀⠀⠀⠀⠀⠀⠀⠀⠀⠀⠀⠀⠀⠀⠀⠀⠀⠀⠀⠀⠀⠀⠀⠀⠀⠀⠀⠀⠀⠀⠀⠀⠀⠀⠀⠀⠀⠀⠀⠀⢀⣾⣿⣿⣗⠀⠀⠀⠀⠀⠀⠀⠀⠀⠀⠀⠀⠀⠀⠀⠀⠀⠀⠀⠀⠀⠀⠀⠀⠀⠀⠀⠀⠀⠀⠀⠀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⠀⠀⠀⠀⠀⠀⠀⠀⠀⠀⠀⠀⠀⠀⠀⠀⠀⠀⠀⠀⠀⠀⠀⠀⠀⠀⠀⠀⠀⠀⠀⠀⠀⠀⠀⠀⠀⠀⠀⠀⠀⠀⠀⠀⠀⠀⠀⠀⠀⠀⠀⠀⢀⣴⣾⣿⣿⣿⣿⣄⣀⠀⠀⠀⠀⠀⠀⠀⠀⠀⠀⠀⠀⠀⠀⠀⠀⠀⠀⠀⠀⠀⠀⠀⠀⠀⠀⠀⠀⠀⠀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⠀⠀⠀⠀⠀⠀⠀⠀⠀⠀⠀⠀⠀⠀⠀⠀⠀⠀⠀⠀⠀⠀⠀⠀⠀⠀⠀⠀⠀⠀⠀⠀⠀⠀⠀⠀⠀⠀⠀⠀⠀⠀⠀⠀⠀⠀⠀⠀⠀⠀⠐⠿⠛⠻⣿⣿⣿⣿⣿⣿⣿⣿⠟⠀⠀⠀⠀⠀⠀⠀⠀⠀⠀⠀⠀⠀⠀⠀⠀⠀⠀⠀⠀⠀⠀⠀⠀⠀⠀⠀⠀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⠀⠀⠀⠀⠀⠀⠀⠀⠀⠀⠀⠀⠀⠀⠀⠀⠀⠀⠀⠀⠀⠀⠀⠀⠀⠀⠀⠀⠀⠀⠀⠀⠀⠀⠀⠀⠀⠀⠀⠀⠀⠀⠀⠀⠀⠀⠀⠀⠀⠀⠀⠀⠀⠀⢹⣿⣿⣿⣿⣿⣿⠟⠀⠀⠀⠀⠀⠀⠀⠀⠀⠀⠀⠀⠀⠀⠀⠀⠀⠀⠀⠀⠀⠀⠀⠀⠀⠀⠀⠀⠀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⠀⠀⠀⠀⠀⠀⠀⠀⠀⠀⠀⠀⠀⠀⠀⠀⠀⠀⠀⠀⠀⠀⠀⠀⠀⠀⠀⠀⠀⠀⠀⠀⠀⠀⠀⠀⠀⠀⠀⠀⠀⠀⠀⠀⠀⠀⠀⠀⠀⠀⠀⠀⠀⢀⣾⣿⣿⣿⣿⡟⠁⠀⠀⠀⠀⠀⠀⠀⠀⠀⠀⠀⠀⠀⠀⠀⠀⠀⠀⠀⠀⠀⠀⠀⠀⠀⠀⠀⠀⠀⠀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⠀⠀⠀⠀⠀⠀⠀⠀⠀⠀⠀⠀⠀⠀⠀⠀⠀⠀⠀⠀⠀⠀⠀⠀⠀⠀⠀⠀⠀⠀⠀⠀⠀⠀⠀⠀⠀⠀⠀⠀⠀⠀⠀⠀⠀⠀⠀⠀⠀⠀⠀⠀⠀⠀⣿⣿⣿⣿⣿⣇⣴⣾⣿⠁⠀⠀⠀⠀⠀⠀⠀⠀⠀⠀⠀⠀⠀⠀⠀⠀⠀⠀⠀⠀⠀⠀⠀⠀⠀⠀⠀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⠀⠀⠀⠀⠀⠀⠀⠀⠀⠀⠀⠀⠀⠀⠀⠀⠀⠀⠀⠀⠀⠀⠀⠀⠀⠀⠀⠀⠀⠀⠀⠀⠀⠀⠀⠀⠀⠀⠀⠀⠀⠀⠀⠀⠀⠀⠀⠀⠀⠀⠀⠀⠀⠀⠈⢿⣿⣿⣿⣿⣿⣿⣁⣀⣀⣀⡀⡀⠀⠀⠀⠀⠀⠀⠀⠀⠀⠀⠀⠀⠀⠀⠀⠀⠀⠀⠀⠀⠀⠀⠀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⠀⠀⠀⠀⠀⠀⠀⠀⠀⠀⠀⠀⠀⠀⠀⠀⠀⠀⠀⠀⠀⠀⠀⠀⠀⠀⠀⠀⠀⠀⠀⠀⠀⠀⠀⠀⠀⠀⠀⠀⠀⠀⠀⠀⠀⠀⠀⠀⠀⠀⠀⠀⠀⠀⠀⣾⣿⣿⣿⣿⣿⣿⣿⣿⣿⣿⣿⣶⡄⠀⠀⠀⠀⠀⠀⠀⠀⠀⠀⠀⠀⠀⠀⠀⠀⠀⠀⠀⠀⠀⠀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⠀⠀⠀⠀⠀⠀⠀⠀⠀⠀⠀⠀⠀⠀⠀⠀⠀⠀⠀⠀⠀⠀⠀⠀⠀⠀⠀⠀⠀⠀⠀⠀⠀⠀⠀⠀⠀⠀⠀⠀⠀⠀⠀⠀⠀⠀⠀⠀⠀⠀⠀⠀⠀⣠⢾⣿⣿⣿⣿⣿⣿⣿⣿⣿⣿⣿⣿⣿⣿⠯⡄⠀⠀⠀⠀⠀⠀⠀⠀⠀⠀⠀⠀⠀⠀⠀⠀⠀⠀⠀⠀</a:t>
            </a:r>
            <a:br/>
            <a:r>
              <a:t>⠀⠀⠀⠀⠀⠀⠀⠀⠀⠀⢀⠀⠀⠀⠀⠀⠀⠀⠀⠀⠀⠀⠀⠀⠀⠀⠀⠀⠀⠀⠀⠀⠀⠀⠀⠀⠀⠀⠀⠀⠀⠀⠀⠀⠀⠀⠀⠀⠀⠀⠐⢿⣿⣷⣾⣿⣿⣿⣿⣿⣿⣿⣿⣿⣿⣿⣿⣿⣿⣇⠀⠀⠀⠀⠀⠀⠀⠀⠀⠀⠀⠀⠀⠀⠀⠀⠀⠀⠀⠀⠀</a:t>
            </a:r>
            <a:br/>
            <a:r>
              <a:t>⠀⠀⠀⠀⠀⠀⠀⠀⠀⠀⢸⠁⠀⠀⠀⠀⠀⠀⠀⠀⠀⠀⠀⠀⠀⠀⠀⠀⠀⠀⠀⠀⠀⠀⠀⠀⠀⠀⠀⠀⠀⠀⠀⠀⠀⠀⠀⠀⠀⠀⠀⠘⠈⠛⠾⣿⣿⡟⠙⢿⣿⣿⣿⣿⣿⣿⣿⣿⣿⠧⡄⠀⠀⠀⠀⠀⠀⠀⠀⠀⠀⠀⠀⠀⠀⠀⠀⠀⠀⠀⠀</a:t>
            </a:r>
            <a:br/>
            <a:r>
              <a:t>⠀⠀⠀⠀⠀⠀⠀⠀⠰⣶⣿⣷⡤⠀⠀⠀⠀⠀⠀⠀⠀⠀⠀⠀⠀⠀⠀⠀⠀⠀⠀⠀⠀⠀⠀⠀⠀⠀⠀⠀⠀⠀⠀⠀⠀⠀⠀⠀⠀⠀⠀⠀⠀⠀⠀⢸⣿⠁⠀⠀⣿⣿⡟⠿⢿⡟⠻⡫⠉⠀⠀⠀⠀⠀⠀⠀⠀⠀⠀⠀⠀⠀⠀⠀⠀⠀⠀⠀⠀⠀⠀</a:t>
            </a:r>
            <a:br/>
            <a:r>
              <a:t>⠀⠀⠀⠀⠀⠀⠀⠀⢀⣿⣿⣿⡇⠀⠀⠀⠀⠀⠀⠀⠀⠀⠀⠀⠀⠀⠀⠀⠀⠀⠀⠀⠀⠀⠀⠀⠀⠀⠀⠀⠀⠀⠀⠀⠀⠀⠀⠀⠀⠀⠀⠀⠀⠀⠀⠀⠁⠀⠀⠀⠙⠛⠁⠀⠀⠁⠀⠀⠀⠀⠀⠀⠀⠀⠀⠀⠀⠀⠀⠀⠀⠀⠀⠀⠀⠀⠀⠀⠀⠀⠀</a:t>
            </a:r>
            <a:br/>
            <a:r>
              <a:t>⠀⠀⠀⠀⠀⢠⣴⣶⣿⣿⣿⣿⣷⣦⣤⡄⠀⠀⠀⠀⠀⠀⠀⠀⠀⠀⠀⠀⠀⠀⠀⠀⠀⠀⠀⠀⠀⠀⠀⠀⡀⠀⠀⠀⠀⠀⠀⠀⠀⠀⠀⠀⠀⠀⠀⠀⠀⠀⠀⠀⠀⠀⠀⠀⠀⠀⠀⠀⠀⠀⠀⠀⠀⠀⠀⠀⠀⠀⠀⠀⠀⠀⠀⠀⠀⠀⠀⠀⠀⠀⠀</a:t>
            </a:r>
            <a:br/>
            <a:r>
              <a:t>⠀⠀⠀⠀⠠⣿⣿⣿⣿⣿⣿⣿⣿⣿⣿⣷⠀⠀⠀⢀⣶⡄⠀⠀⠀⠀⠀⠀⠀⠀⠀⠀⠀⠀⠀⠀⠀⠀⢀⣼⣿⣄⠀⠀⠀⠀⠀⠀⠀⠀⠀⠀⠀⠀⠀⠀⠀⠀⠀⠀⠀⠀⠀⠀⠀⠀⠀⠀⠀⠀⠀⠀⠀⠀⠀⠀⠀⠀⠀⠀⠀⠀⠀⠀⠀⠀⠀⠀⠀⠀⠀</a:t>
            </a:r>
            <a:br/>
            <a:r>
              <a:t>⠀⠀⠀⠀⠀⣿⣿⣿⣿⣿⣿⣿⣿⣿⣿⣿⠀⠀⢠⣿⣿⣿⡄⠀⠀⠀⠀⠀⠀⠀⠀⠀⠀⠀⠀⠀⠀⠀⢸⣿⣿⣿⠀⠀⠀⠀⠀⠀⠀⠀⠀⠀⠀⠀⠀⠀⠀⠀⠀⠀⠀⠀⠀⠀⠀⠀⠀⠀⠀⠀⠀⠀⠀⠀⠀⠀⠀⠀⠀⠀⠀⠀⠀⠀⠀⠀⠀⠀⠀⠀⠀</a:t>
            </a:r>
            <a:br/>
            <a:r>
              <a:t>⠀⠀⠀⠀⠀⣿⣿⣿⣿⣿⣿⣿⣿⣿⣿⡿⠀⠀⢸⣿⣿⣿⡇⠀⠀⠀⠀⠀⠀⠀⠀⠀⠀⠀⠀⠀⠀⠀⢸⣿⣿⣿⠀⠀⠀⠀⠀⠀⠀⠀⠀⠀⠀⠀⠀⠀⠀⠀⠀⠀⠀⠀⠀⠀⠀⠀⠀⠀⠀⠀⠀⠀⠀⠀⠀⠀⠀⠀⠀⠀⠀⠀⠀⠀⠀⠀⠀⠀⠀⠀⠀</a:t>
            </a:r>
            <a:br/>
            <a:r>
              <a:t>⣀⣀⣀⣀⣀⣿⣿⣿⣿⣿⣿⣿⣿⣿⣿⣇⣀⣀⣸⣿⣿⣿⣷⣦⣤⣤⣤⣤⣤⣤⣤⣤⣤⣀⣀⡀⠀⠀⢸⣿⣿⣿⠀⠀⠀⠀⠀⠀⠀⠀⠀⠀⠀⠀⠀⠀⠀⠀⠀⠀⠀⠀⠀⠀⠀⠀⠀⠀⠀⠀⠀⠀⠀⠀⠀⠀⠀⠀⠀⠀⠀⠀⠀⠀⠀⠀⠀⠀⠀⠀⠀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⣿⣿⣿⣿⣿⣿⣿⣿⣿⣿⣿⣿⣿⣿⣿⣿⣿⣿⣿⣿⣿⣿⣿⣿⣿⣿⣿⣿⣿⣿⣿⣿⣿⣿⣿⣿⣶⣄⢸⣿⣿⣿⠀⠀⠀⠀⠀⠀⠀⠀⠀⠀⠀⠀⠀⠀⠀⠀⠀⠀⠀⠀⠀⠀⠀⠀⠀⠀⠀⠀⠀⠀⠀⠀⠀⠀⠀⠀⠀⠀⠀⠀⠀⠀⠀⠀⠀⠀⠀⠀⠀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⠀⠀⠀⠀⠀⠀⠀⠀⠀⠀⠀⠀⠀⠀⠀⠀⠀⠀⠀⠀⠀⠀⠀⠀⠀⠀⠀⠀⠀⠀⠀⠀⠀⠀⠀⠀⠀⠀⠀⠀⠀⠀⠀⠀⠀⠀⠀⠀⠀⠀⠀⠀⠀⠀⠀⢀⣤⣤⡀⠀⠀⠀⠀⠀⠀⠀⠀⠀⠀⠀⠀⠀⠀⠀⠀⠀⠀⠀⠀⠀⠀⠀⠀⠀⠀⠀⠀⠀⠀⠀⠀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⠀⠀⠀⠀⠀⠀⠀⠀⠀⠀⠀⠀⠀⠀⠀⠀⠀⠀⠀⠀⠀⠀⠀⠀⠀⠀⠀⠀⠀⠀⠀⠀⠀⠀⠀⠀⠀⠀⠀⠀⠀⠀⠀⠀⠀⠀⠀⠀⠀⠀⠀⢀⣢⣶⣿⣿⣿⣿⣿⣤⣀⣀⠀⠀⠀⠀⠀⠀⠀⠀⠀⠀⠀⠀⠀⠀⠀⠀⠀⠀⠀⠀⠀⠀⠀⠀⠀⠀⠀⠀⠀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⠀⠀⠀⠀⠀⠀⠀⠀⠀⠀⠀⠀⠀⠀⠀⠀⠀⠀⠀⠀⠀⠀⠀⠀⠀⠀⠀⠀⠀⠀⠀⠀⠀⠀⠀⠀⠀⠀⠀⠀⠀⠀⠀⠀⠀⠀⠀⠀⠀⠀⠈⠛⠛⠛⣿⣿⣿⣿⣿⣿⣿⣿⡛⠀⠀⠀⠀⠀⠀⠀⠀⠀⠀⠀⠀⠀⠀⠀⠀⠀⠀⠀⠀⠀⠀⠀⠀⠀⠀⠀⠀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⠀⠀⠀⠀⠀⠀⠀⠀⠀⠀⠀⠀⠀⠀⠀⠀⠀⠀⠀⠀⠀⠀⠀⠀⠀⠀⠀⠀⠀⠀⠀⠀⠀⠀⠀⠀⠀⠀⠀⠀⠀⠀⠀⠀⠀⠀⠀⠀⠀⠀⠀⠀⠀⠀⢿⣿⣿⣿⣿⣿⡯⠁⠀⠀⠀⠀⠀⠀⠀⠀⠀⠀⠀⠀⠀⠀⠀⠀⠀⠀⠀⠀⠀⠀⠀⠀⠀⠀⠀⠀⠀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⠀⠀⠀⠀⠀⠀⠀⠀⠀⠀⠀⠀⠀⠀⠀⠀⠀⠀⠀⠀⠀⠀⠀⠀⠀⠀⠀⠀⠀⠀⠀⠀⠀⠀⠀⠀⠀⠀⠀⠀⠀⠀⠀⠀⠀⠀⠀⠀⠀⠀⠀⠀⠀⢰⣿⣿⣿⣿⣿⡏⠀⠀⢀⡀⠀⠀⠀⠀⠀⠀⠀⠀⠀⠀⠀⠀⠀⠀⠀⠀⠀⠀⠀⠀⠀⠀⠀⠀⠀⠀⠀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⠀⠀⠀⠀⠀⠀⠀⠀⠀⠀⠀⠀⠀⠀⠀⠀⠀⠀⠀⠀⠀⠀⠀⠀⠀⠀⠀⠀⠀⠀⠀⠀⠀⠀⠀⠀⠀⠀⠀⠀⠀⠀⠀⠀⠀⠀⠀⠀⠀⠀⠀⠀⠀⠀⣿⣿⣿⣿⣿⣣⣶⣿⡿⠀⠀⠀⠀⠀⠀⠀⠀⠀⠀⠀⠀⠀⠀⠀⠀⠀⠀⠀⠀⠀⠀⠀⠀⠀⠀⠀⠀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⠀⠀⠀⠀⠀⠀⠀⠀⠀⠀⠀⠀⠀⠀⠀⠀⠀⠀⠀⠀⠀⠀⠀⠀⠀⠀⠀⠀⠀⠀⠀⠀⠀⠀⠀⠀⠀⠀⠀⠀⠀⠀⠀⠀⠀⠀⠀⠀⠀⠀⠀⠀⠀⠀⠀⢿⣿⣿⣿⣿⣿⣿⣥⣤⣤⣤⣤⠄⠀⠀⠀⠀⠀⠀⠀⠀⠀⠀⠀⠀⠀⠀⠀⠀⠀⠀⠀⠀⠀⠀⠀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⠀⠀⠀⠀⠀⠀⠀⠀⠀⠀⠀⠀⠀⠀⠀⠀⠀⠀⠀⠀⠀⠀⠀⠀⠀⠀⠀⠀⠀⠀⠀⠀⠀⠀⠀⠀⠀⠀⠀⠀⠀⠀⠀⠀⠀⠀⠀⠀⠀⠀⠀⠀⠀⠀⠀⣿⣿⣿⣿⣿⣿⣿⣿⣿⣿⣿⣿⣷⣂⣀⠀⠀⠀⠀⠀⠀⠀⠀⠀⠀⠀⠀⠀⠀⠀⠀⠀⠀⠀⠀⠀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⠀⠀⠀⠀⠀⠀⠀⠀⠀⠀⠀⠀⠀⠀⠀⠀⠀⠀⠀⠀⠀⠀⠀⠀⠀⠀⠀⠀⠀⠀⠀⠀⠀⠀⠀⠀⠀⠀⠀⠀⠀⠀⠀⠀⠀⠀⠀⠀⠀⠀⠀⠀⢀⡴⢻⣿⣿⣿⣿⣿⣿⣿⣿⣿⣿⣿⣿⣿⣿⠶⠄⠀⠀⠀⠀⠀⠀⠀⠀⠀⠀⠀⠀⠀⠀⠀⠀⠀⠀⠀⠀</a:t>
            </a:r>
            <a:br/>
            <a:r>
              <a:t>⠀⠀⠀⠀⠀⠀⠀⠀⠀⠀⢀⠀⠀⠀⠀⠀⠀⠀⠀⠀⠀⠀⠀⠀⠀⠀⠀⠀⠀⠀⠀⠀⠀⠀⠀⠀⠀⠀⠀⠀⠀⠀⠀⠀⠀⠀⠀⠀⠀⠀⠘⢿⣿⣿⣿⣿⣿⣿⣿⣿⣿⣿⣿⣿⣿⣿⣿⣿⣿⠷⠀⠀⠀⠀⠀⠀⠀⠀⠀⠀⠀⠀⠀⠀⠀⠀⠀⠀⠀⠀⠀</a:t>
            </a:r>
            <a:br/>
            <a:r>
              <a:t>⠀⠀⠀⠀⠀⠀⠀⠀⠀⠀⢹⠁⠀⠀⠀⠀⠀⠀⠀⠀⠀⠀⠀⠀⠀⠀⠀⠀⠀⠀⠀⠀⠀⠀⠀⠀⠀⠀⠀⠀⠀⠀⠀⠀⠀⠀⠀⠀⠀⠀⠀⠈⠈⠙⠿⣿⣿⡏⠉⢻⣿⣿⣿⣿⣿⣿⣿⣿⡟⠳⠄⠀⠀⠀⠀⠀⠀⠀⠀⠀⠀⠀⠀⠀⠀⠀⠀⠀⠀⠀⠀</a:t>
            </a:r>
            <a:br/>
            <a:r>
              <a:t>⠀⠀⠀⠀⠀⠀⠀⠀⠰⣾⣿⣷⡦⠀⠀⠀⠀⠀⠀⠀⠀⠀⠀⠀⠀⠀⠀⠀⠀⠀⠀⠀⠀⠀⠀⠀⠀⠀⠀⠀⠀⠀⠀⠀⠀⠀⠀⠀⠀⠀⠀⠀⠀⠀⠀⢻⡿⠀⠀⠀⣿⣿⠍⠻⢿⡏⠻⡒⠅⠈⠀⠀⠀⠀⠀⠀⠀⠀⠀⠀⠀⠀⠀⠀⠀⠀⠀⠀⠀⠀⠀</a:t>
            </a:r>
            <a:br/>
            <a:r>
              <a:t>⠀⠀⠀⠀⠀⠀⠀⠀⠀⣿⣿⣿⡇⠀⠀⠀⠀⠀⠀⠀⠀⠀⠀⠀⠀⠀⠀⠀⠀⠀⠀⠀⠀⠀⠀⠀⠀⠀⠀⠀⠀⠀⠀⠀⠀⠀⠀⠀⠀⠀⠀⠀⠀⠀⠀⠀⠀⠀⠀⠀⠈⠉⠀⠀⠀⠀⠀⠀⠀⠀⠀⠀⠀⠀⠀⠀⠀⠀⠀⠀⠀⠀⠀⠀⠀⠀⠀⠀⠀⠀⠀</a:t>
            </a:r>
            <a:br/>
            <a:r>
              <a:t>⠀⠀⠀⠀⠀⢀⣶⣶⣿⣿⣿⣿⣿⣶⣤⡄⠀⠀⠀⠀⠀⠀⠀⠀⠀⠀⠀⠀⠀⠀⠀⠀⠀⠀⠀⠀⠀⠀⠀⠀⣀⠀⠀⠀⠀⠀⠀⠀⠀⠀⠀⠀⠀⠀⠀⠀⠀⠀⠀⠀⠀⠀⠀⠀⠀⠀⠀⠀⠀⠀⠀⠀⠀⠀⠀⠀⠀⠀⠀⠀⠀⠀⠀⠀⠀⠀⠀⠀⠀⠀⠀</a:t>
            </a:r>
            <a:br/>
            <a:r>
              <a:t>⠀⠀⠀⠀⠀⣾⣿⣿⣿⣿⣿⣿⣿⣿⣿⣿⡀⠀⠀⢀⣼⣆⠀⠀⠀⠀⠀⠀⠀⠀⠀⠀⠀⠀⠀⠀⠀⠀⠀⣴⣿⣦⠀⠀⠀⠀⠀⠀⠀⠀⠀⠀⠀⠀⠀⠀⠀⠀⠀⠀⠀⠀⠀⠀⠀⠀⠀⠀⠀⠀⠀⠀⠀⠀⠀⠀⠀⠀⠀⠀⠀⠀⠀⠀⠀⠀⠀⠀⠀⠀⠀</a:t>
            </a:r>
            <a:br/>
            <a:r>
              <a:t>⠀⠀⠀⠀⠀⣿⣿⣿⣿⣿⣿⣿⣿⣿⣿⣿⠀⠀⢠⣾⣿⣿⣆⠀⠀⠀⠀⠀⠀⠀⠀⠀⠀⠀⠀⠀⠀⠀⢸⣿⣿⣿⡇⠀⠀⠀⠀⠀⠀⠀⠀⠀⠀⠀⠀⠀⠀⠀⠀⠀⠀⠀⠀⠀⠀⠀⠀⠀⠀⠀⠀⠀⠀⠀⠀⠀⠀⠀⠀⠀⠀⠀⠀⠀⠀⠀⠀⠀⠀⠀⠀</a:t>
            </a:r>
            <a:br/>
            <a:r>
              <a:t>⠀⠀⠀⠀⠀⣿⣿⣿⣿⣿⣿⣿⣿⣿⣿⣿⠀⠀⢸⣿⣿⣿⣿⠀⠀⠀⠀⠀⠀⠀⠀⠀⠀⠀⠀⠀⠀⠀⢘⣿⣿⣿⡇⠀⠀⠀⠀⠀⠀⠀⠀⠀⠀⠀⠀⠀⠀⠀⠀⠀⠀⠀⠀⠀⠀⠀⠀⠀⠀⠀⠀⠀⠀⠀⠀⠀⠀⠀⠀⠀⠀⠀⠀⠀⠀⠀⠀⠀⠀⠀⠀</a:t>
            </a:r>
            <a:br/>
            <a:r>
              <a:t>⣀⣀⣀⣀⣀⣿⣿⣿⣿⣿⣿⣿⣿⣿⣿⣿⣀⣀⣸⣿⣿⣿⣿⣶⣦⣤⣤⣤⣤⣤⣤⣤⣤⣄⣀⣀⠀⠀⠘⣿⣿⣿⡇⠀⠀⠀⠀⠀⠀⠀⠀⠀⠀⠀⠀⠀⠀⠀⠀⠀⠀⠀⠀⠀⠀⠀⠀⠀⠀⠀⠀⠀⠀⠀⠀⠀⠀⠀⠀⠀⠀⠀⠀⠀⠀⠀⠀⠀⠀⠀⠀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⣿⣿⣿⣿⣿⣿⣿⣿⣿⣿⣿⣿⣿⣿⣿⣿⣿⣿⣿⣿⣿⣿⣿⣿⣿⣿⣿⣿⣿⣿⣿⣿⣿⣿⣿⣿⣷⣄⢠⣿⣿⣿⡇⠀⠀⠀⠀⠀⠀⠀⠀⠀⠀⠀⠀⠀⠀⠀⠀⠀⠀⠀⠀⠀⠀⠀⠀⠀⠀⠀⠀⠀⠀⠀⠀⠀⠀⠀⠀⠀⠀⠀⠀⠀⠀⠀⠀⠀⠀⠀⠀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⠀⠀⠀⠀⠀⠀⠀⠀⠀⠀⠀⠀⠀⠀⠀⠀⠀⠀⠀⠀⠀⠀⠀⠀⠀⠀⠀⠀⠀⠀⠀⠀⠀⠀⠀⠀⠀⠀⠀⠀⠀⠀⠀⠀⠀⠀⠀⠀⠀⠀⠀⠀⠀⠀⠀⢠⣤⣤⡀⠀⠀⠀⠀⠀⠀⠀⠀⠀⠀⠀⠀⠀⠀⠀⠀⠀⠀⠀⠀⠀⠀⠀⠀⠀⠀⠀⠀⠀⠀⠀⠀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⠀⠀⠀⠀⠀⠀⠀⠀⠀⠀⠀⠀⠀⠀⠀⠀⠀⠀⠀⠀⠀⠀⠀⠀⠀⠀⠀⠀⠀⠀⠀⠀⠀⠀⠀⠀⠀⠀⠀⠀⠀⠀⠀⠀⠀⠀⠀⠀⠀⠀⠀⣀⣲⣾⣿⣿⣿⣿⣿⣤⣄⣀⡀⠀⠀⠀⠀⠀⠀⠀⠀⠀⠀⠀⠀⠀⠀⠀⠀⠀⠀⠀⠀⠀⠀⠀⠀⠀⠀⠀⠀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⠀⠀⠀⠀⠀⠀⠀⠀⠀⠀⠀⠀⠀⠀⠀⠀⠀⠀⠀⠀⠀⠀⠀⠀⠀⠀⠀⠀⠀⠀⠀⠀⠀⠀⠀⠀⠀⠀⠀⠀⠀⠀⠀⠀⠀⠀⠀⠀⠀⠀⠈⠛⠋⠙⣿⣿⣿⣿⣿⣿⣿⣿⡋⠀⠀⠀⠀⠀⠀⠀⠀⠀⠀⠀⠀⠀⠀⠀⠀⠀⠀⠀⠀⠀⠀⠀⠀⠀⠀⠀⠀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⠀⠀⠀⠀⠀⠀⠀⠀⠀⠀⠀⠀⠀⠀⠀⠀⠀⠀⠀⠀⠀⠀⠀⠀⠀⠀⠀⠀⠀⠀⠀⠀⠀⠀⠀⠀⠀⠀⠀⠀⠀⠀⠀⠀⠀⠀⠀⠀⠀⠀⠀⠀⠀⠀⣿⣿⣿⣿⣿⣿⡯⠁⠀⠀⠀⠀⠀⠀⠀⠀⠀⠀⠀⠀⠀⠀⠀⠀⠀⠀⠀⠀⠀⠀⠀⠀⠀⠀⠀⠀⠀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⠀⠀⠀⠀⠀⠀⠀⠀⠀⠀⠀⠀⠀⠀⠀⠀⠀⠀⠀⠀⠀⠀⠀⠀⠀⠀⠀⠀⠀⠀⠀⠀⠀⠀⠀⠀⠀⠀⠀⠀⠀⠀⠀⠀⠀⠀⠀⠀⠀⠀⠀⠀⠀⢰⣿⣿⣿⣿⣿⡇⠀⠀⣀⠀⠀⠀⠀⠀⠀⠀⠀⠀⠀⠀⠀⠀⠀⠀⠀⠀⠀⠀⠀⠀⠀⠀⠀⠀⠀⠀⠀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⠀⠀⠀⠀⠀⠀⠀⠀⠀⠀⠀⠀⠀⠀⠀⠀⠀⠀⠀⠀⠀⠀⠀⠀⠀⠀⠀⠀⠀⠀⠀⠀⠀⠀⠀⠀⠀⠀⠀⠀⠀⠀⠀⠀⠀⠀⠀⠀⠀⠀⠀⠀⠀⠀⢿⣿⣿⣿⣿⣧⣶⣿⡿⠀⠀⠀⠀⠀⠀⠀⠀⠀⠀⠀⠀⠀⠀⠀⠀⠀⠀⠀⠀⠀⠀⠀⠀⠀⠀⠀⠀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⠀⠀⠀⠀⠀⠀⠀⠀⠀⠀⠀⠀⠀⠀⠀⠀⠀⠀⠀⠀⠀⠀⠀⠀⠀⠀⠀⠀⠀⠀⠀⠀⠀⠀⠀⠀⠀⠀⠀⠀⠀⠀⠀⠀⠀⠀⠀⠀⠀⠀⠀⠀⠀⠀⠀⢿⣿⣿⣿⣿⣿⣿⣤⣤⣤⣤⣠⠀⠀⠀⠀⠀⠀⠀⠀⠀⠀⠀⠀⠀⠀⠀⠀⠀⠀⠀⠀⠀⠀⠀⠀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⠀⠀⠀⠀⠀⠀⠀⠀⠀⠀⠀⠀⠀⠀⠀⠀⠀⠀⠀⠀⠀⠀⠀⠀⠀⠀⠀⠀⠀⠀⠀⠀⠀⠀⠀⠀⠀⠀⠀⠀⠀⠀⠀⠀⠀⠀⠀⠀⠀⠀⠀⠀⠀⠀⢀⣿⣿⣿⣿⣿⣿⣿⣿⣿⣿⣿⣿⣿⣤⣀⠀⠀⠀⠀⠀⠀⠀⠀⠀⠀⠀⠀⠀⠀⠀⠀⠀⠀⠀⠀⠀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⠀⠀⠀⠀⠀⠀⠀⠀⠀⠀⠀⠀⠀⠀⠀⠀⠀⠀⠀⠀⠀⠀⠀⠀⠀⠀⠀⠀⠀⠀⠀⠀⠀⠀⠀⠀⠀⠀⠀⠀⠀⠀⠀⠀⠀⠀⠀⠀⠀⠀⠀⢀⣠⡶⣻⣿⣿⣿⣿⣿⣿⣿⣿⣿⣿⣿⣿⣿⣿⠒⠀⠀⠀⠀⠀⠀⠀⠀⠀⠀⠀⠀⠀⠀⠀⠀⠀⠀⠀⠀⠀</a:t>
            </a:r>
            <a:br/>
            <a:r>
              <a:t>⠀⠀⠀⠀⠀⠀⠀⠀⠀⠀⢀⠀⠀⠀⠀⠀⠀⠀⠀⠀⠀⠀⠀⠀⠀⠀⠀⠀⠀⠀⠀⠀⠀⠀⠀⠀⠀⠀⠀⠀⠀⠀⠀⠀⠀⠀⠀⠀⠀⠀⠘⢻⢿⣿⣿⣿⣿⣿⣿⣿⣿⣿⣿⣿⣿⣿⣿⣿⣿⡃⠀⠀⠀⠀⠀⠀⠀⠀⠀⠀⠀⠀⠀⠀⠀⠀⠀⠀⠀⠀⠀</a:t>
            </a:r>
            <a:br/>
            <a:r>
              <a:t>⠀⠀⠀⠀⠀⠀⠀⠀⠀⠀⢸⠁⠀⠀⠀⠀⠀⠀⠀⠀⠀⠀⠀⠀⠀⠀⠀⠀⠀⠀⠀⠀⠀⠀⠀⠀⠀⠀⠀⠀⠀⠀⠀⠀⠀⠀⠀⠀⠀⠀⠀⠈⠀⠑⠻⣿⣿⠇⠈⢻⣿⣿⣿⣿⣿⣿⡿⢿⣏⠓⠆⠀⠀⠀⠀⠀⠀⠀⠀⠀⠀⠀⠀⠀⠀⠀⠀⠀⠀⠀⠀</a:t>
            </a:r>
            <a:br/>
            <a:r>
              <a:t>⠀⠀⠀⠀⠀⠀⠀⠀⠰⣾⣿⣷⡦⠀⠀⠀⠀⠀⠀⠀⠀⠀⠀⠀⠀⠀⠀⠀⠀⠀⠀⠀⠀⠀⠀⠀⠀⠀⠀⠀⠀⠀⠀⠀⠀⠀⠀⠀⠀⠀⠀⠀⠀⠀⠀⢻⡿⠀⠀⠀⣿⣿⠉⠛⢿⡋⠛⠑⠀⠀⠀⠀⠀⠀⠀⠀⠀⠀⠀⠀⠀⠀⠀⠀⠀⠀⠀⠀⠀⠀⠀</a:t>
            </a:r>
            <a:br/>
            <a:r>
              <a:t>⠀⠀⠀⠀⠀⠀⠀⠀⠀⣿⣿⣿⡇⠀⠀⠀⠀⠀⠀⠀⠀⠀⠀⠀⠀⠀⠀⠀⠀⠀⠀⠀⠀⠀⠀⠀⠀⠀⠀⠀⠀⠀⠀⠀⠀⠀⠀⠀⠀⠀⠀⠀⠀⠀⠀⠀⠀⠀⠀⠀⠈⠉⠀⠀⠀⠀⠀⠀⠀⠀⠀⠀⠀⠀⠀⠀⠀⠀⠀⠀⠀⠀⠀⠀⠀⠀⠀⠀⠀⠀⠀</a:t>
            </a:r>
            <a:br/>
            <a:r>
              <a:t>⠀⠀⠀⠀⠀⢀⣶⣶⣿⣿⣿⣿⣿⣶⣤⡄⠀⠀⠀⠀⠀⠀⠀⠀⠀⠀⠀⠀⠀⠀⠀⠀⠀⠀⠀⠀⠀⠀⠀⠀⢀⠀⠀⠀⠀⠀⠀⠀⠀⠀⠀⠀⠀⠀⠀⠀⠀⠀⠀⠀⠀⠀⠀⠀⠀⠀⠀⠀⠀⠀⠀⠀⠀⠀⠀⠀⠀⠀⠀⠀⠀⠀⠀⠀⠀⠀⠀⠀⠀⠀⠀</a:t>
            </a:r>
            <a:br/>
            <a:r>
              <a:t>⠀⠀⠀⠀⠀⣾⣿⣿⣿⣿⣿⣿⣿⣿⣿⣿⡄⠀⠀⢀⣼⣆⠀⠀⠀⠀⠀⠀⠀⠀⠀⠀⠀⠀⠀⠀⠀⠀⠀⣰⣿⣧⡀⠀⠀⠀⠀⠀⠀⠀⠀⠀⠀⠀⠀⠀⠀⠀⠀⠀⠀⠀⠀⠀⠀⠀⠀⠀⠀⠀⠀⠀⠀⠀⠀⠀⠀⠀⠀⠀⠀⠀⠀⠀⠀⠀⠀⠀⠀⠀⠀</a:t>
            </a:r>
            <a:br/>
            <a:r>
              <a:t>⠀⠀⠀⠀⠀⣿⣿⣿⣿⣿⣿⣿⣿⣿⣿⣿⠀⠀⢀⣾⣿⣿⣧⠀⠀⠀⠀⠀⠀⠀⠀⠀⠀⠀⠀⠀⠀⠀⠀⣿⣿⣿⡇⠀⠀⠀⠀⠀⠀⠀⠀⠀⠀⠀⠀⠀⠀⠀⠀⠀⠀⠀⠀⠀⠀⠀⠀⠀⠀⠀⠀⠀⠀⠀⠀⠀⠀⠀⠀⠀⠀⠀⠀⠀⠀⠀⠀⠀⠀⠀⠀</a:t>
            </a:r>
            <a:br/>
            <a:r>
              <a:t>⠀⠀⠀⠀⠀⣿⣿⣿⣿⣿⣿⣿⣿⣿⣿⣿⠀⠀⢸⣿⣿⣿⣿⠀⠀⠀⠀⠀⠀⠀⠀⠀⠀⠀⠀⠀⠀⠀⠀⣿⣿⣿⡇⠀⠀⠀⠀⠀⠀⠀⠀⠀⠀⠀⠀⠀⠀⠀⠀⠀⠀⠀⠀⠀⠀⠀⠀⠀⠀⠀⠀⠀⠀⠀⠀⠀⠀⠀⠀⠀⠀⠀⠀⠀⠀⠀⠀⠀⠀⠀⠀</a:t>
            </a:r>
            <a:br/>
            <a:r>
              <a:t>⣀⣀⣀⣀⣀⣿⣿⣿⣿⣿⣿⣿⣿⣿⣿⣿⣀⣀⣨⣿⣿⣿⣿⣶⣶⣤⣤⣤⣤⣤⣤⣤⣤⣤⣀⣀⠀⠀⠀⣿⣿⣿⡇⠀⠀⠀⠀⠀⠀⠀⠀⠀⠀⠀⠀⠀⠀⠀⠀⠀⠀⠀⠀⠀⠀⠀⠀⠀⠀⠀⠀⠀⠀⠀⠀⠀⠀⠀⠀⠀⠀⠀⠀⠀⠀⠀⠀⠀⠀⠀⠀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⣿⣿⣿⣿⣿⣿⣿⣿⣿⣿⣿⣿⣿⣿⣿⣿⣿⣿⣿⣿⣿⣿⣿⣿⣿⣿⣿⣿⣿⣿⣿⣿⣿⣿⣿⣿⣷⣄⠀⣿⣿⣿⡇⠀⠀⠀⠀⠀⠀⠀⠀⠀⠀⠀⠀⠀⠀⠀⠀⠀⠀⠀⠀⠀⠀⠀⠀⠀⠀⠀⠀⠀⠀⠀⠀⠀⠀⠀⠀⠀⠀⠀⠀⠀⠀⠀⠀⠀⠀⠀⠀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⠀⠀⠀⠀⠀⠀⠀⠀⠀⠀⠀⠀⠀⠀⠀⠀⠀⠀⠀⠀⠀⠀⠀⠀⠀⠀⠀⠀⠀⠀⠀⠀⠀⠀⠀⠀⠀⠀⠀⠀⠀⠀⠀⠀⠀⠀⠀⠀⠀⠀⠀⠀⠀⠀⠀⣰⣶⣶⡄⠀⠀⠀⠀⠀⠀⠀⠀⠀⠀⠀⠀⠀⠀⠀⠀⠀⠀⠀⠀⠀⠀⠀⠀⠀⠀⠀⠀⠀⠀⠀⠀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⠀⠀⠀⠀⠀⠀⠀⠀⠀⠀⠀⠀⠀⠀⠀⠀⠀⠀⠀⠀⠀⠀⠀⠀⠀⠀⠀⠀⠀⠀⠀⠀⠀⠀⠀⠀⠀⠀⠀⠀⠀⠀⠀⠀⠀⠀⠀⠀⠀⠀⢀⣠⣵⣿⣿⣿⣿⣿⣿⣶⣤⣤⣀⠀⠀⠀⠀⠀⠀⠀⠀⠀⠀⠀⠀⠀⠀⠀⠀⠀⠀⠀⠀⠀⠀⠀⠀⠀⠀⠀⠀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⠀⠀⠀⠀⠀⠀⠀⠀⠀⠀⠀⠀⠀⠀⠀⠀⠀⠀⠀⠀⠀⠀⠀⠀⠀⠀⠀⠀⠀⠀⠀⠀⠀⠀⠀⠀⠀⠀⠀⠀⠀⠀⠀⠀⠀⠀⠀⠀⠀⠀⠈⠉⠉⠙⣿⣿⣿⣿⣿⣿⣿⡛⠁⠀⠀⠀⠀⠀⠀⠀⠀⠀⠀⠀⠀⠀⠀⠀⠀⠀⠀⠀⠀⠀⠀⠀⠀⠀⠀⠀⠀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⠀⠀⠀⠀⠀⠀⠀⠀⠀⠀⠀⠀⠀⠀⠀⠀⠀⠀⠀⠀⠀⠀⠀⠀⠀⠀⠀⠀⠀⠀⠀⠀⠀⠀⠀⠀⠀⠀⠀⠀⠀⠀⠀⠀⠀⠀⠀⠀⠀⠀⠀⠀⠀⠀⣻⣿⣿⣿⣿⣿⠟⠉⠀⠀⠀⠀⠀⠀⠀⠀⠀⠀⠀⠀⠀⠀⠀⠀⠀⠀⠀⠀⠀⠀⠀⠀⠀⠀⠀⠀⠀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⠀⠀⠀⠀⠀⠀⠀⠀⠀⠀⠀⠀⠀⠀⠀⠀⠀⠀⠀⠀⠀⠀⠀⠀⠀⠀⠀⠀⠀⠀⠀⠀⠀⠀⠀⠀⠀⠀⠀⠀⠀⠀⠀⠀⠀⠀⠀⠀⠀⠀⠀⠀⠀⠸⣿⣿⣿⣿⣿⡇⠀⣀⣤⠀⠀⠀⠀⠀⠀⠀⠀⠀⠀⠀⠀⠀⠀⠀⠀⠀⠀⠀⠀⠀⠀⠀⠀⠀⠀⠀⠀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⠀⠀⠀⠀⠀⠀⠀⠀⠀⠀⠀⠀⠀⠀⠀⠀⠀⠀⠀⠀⠀⠀⠀⠀⠀⠀⠀⠀⠀⠀⠀⠀⠀⠀⠀⠀⠀⠀⠀⠀⠀⠀⠀⠀⠀⠀⠀⠀⠀⠀⠀⠀⠀⠀⢿⣿⣿⣿⣿⣷⣿⣿⠟⠀⠀⠀⠀⠀⠀⠀⠀⠀⠀⠀⠀⠀⠀⠀⠀⠀⠀⠀⠀⠀⠀⠀⠀⠀⠀⠀⠀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⠀⠀⠀⠀⠀⠀⠀⠀⠀⠀⠀⠀⠀⠀⠀⠀⠀⠀⠀⠀⠀⠀⠀⠀⠀⠀⠀⠀⠀⠀⠀⠀⠀⠀⠀⠀⠀⠀⠀⠀⠀⠀⠀⠀⠀⠀⠀⠀⠀⠀⠀⠀⠀⠀⠀⣻⣿⣿⣿⣿⣿⣿⣶⣶⣶⣶⣔⡀⠀⠀⠀⠀⠀⠀⠀⠀⠀⠀⠀⠀⠀⠀⠀⠀⠀⠀⠀⠀⠀⠀⠀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⠀⠀⠀⠀⠀⠀⠀⠀⠀⠀⠀⠀⠀⠀⠀⠀⠀⠀⠀⠀⠀⠀⠀⠀⠀⠀⠀⠀⠀⠀⠀⠀⠀⠀⠀⠀⠀⠀⠀⠀⠀⠀⠀⠀⠀⠀⠀⠀⠀⠀⠀⠀⠀⠀⣠⣿⣿⣿⣿⣿⣿⣿⣿⣿⣿⣿⣿⣿⣦⠤⠀⠀⠀⠀⠀⠀⠀⠀⠀⠀⠀⠀⠀⠀⠀⠀⠀⠀⠀⠀⠀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⠀⠀⠀⠀⠀⠀⠀⠀⠀⠀⠀⠀⠀⠀⠀⠀⠀⠀⠀⠀⠀⠀⠀⠀⠀⠀⠀⠀⠀⠀⠀⠀⠀⠀⠀⠀⠀⠀⠀⠀⠀⠀⠀⠀⠀⠀⠀⠀⠀⠀⢀⣀⣰⣟⣿⣿⣿⣿⣿⣿⣿⣿⣿⣿⣿⣿⣿⣿⣿⡉⠂⠀⠀⠀⠀⠀⠀⠀⠀⠀⠀⠀⠀⠀⠀⠀⠀⠀⠀⠀⠀</a:t>
            </a:r>
            <a:br/>
            <a:r>
              <a:t>⠀⠀⠀⠀⠀⠀⠀⠀⠀⠀⢀⡀⠀⠀⠀⠀⠀⠀⠀⠀⠀⠀⠀⠀⠀⠀⠀⠀⠀⠀⠀⠀⠀⠀⠀⠀⠀⠀⠀⠀⠀⠀⠀⠀⠀⠀⠀⠀⠀⠀⠈⢻⢿⣿⣿⣿⣿⣿⣿⣿⣿⣿⣿⣿⣿⣿⣿⣿⣿⠇⠀⠀⠀⠀⠀⠀⠀⠀⠀⠀⠀⠀⠀⠀⠀⠀⠀⠀⠀⠀⠀</a:t>
            </a:r>
            <a:br/>
            <a:r>
              <a:t>⠀⠀⠀⠀⠀⠀⠀⠀⠀⠀⢸⡇⠀⠀⠀⠀⠀⠀⠀⠀⠀⠀⠀⠀⠀⠀⠀⠀⠀⠀⠀⠀⠀⠀⠀⠀⠀⠀⠀⠀⠀⠀⠀⠀⠀⠀⠀⠀⠀⠀⠀⠀⠀⠣⠛⣿⣿⠃⠈⢹⣿⣿⣿⣿⣿⣿⣟⠿⠏⠉⠀⠀⠀⠀⠀⠀⠀⠀⠀⠀⠀⠀⠀⠀⠀⠀⠀⠀⠀⠀⠀</a:t>
            </a:r>
            <a:br/>
            <a:r>
              <a:t>⠀⠀⠀⠀⠀⠀⠀⠀⠐⣾⣿⣷⣶⠀⠀⠀⠀⠀⠀⠀⠀⠀⠀⠀⠀⠀⠀⠀⠀⠀⠀⠀⠀⠀⠀⠀⠀⠀⠀⠀⠀⠀⠀⠀⠀⠀⠀⠀⠀⠀⠀⠀⠀⠀⠀⠻⠏⠀⠀⠀⣿⣿⠀⠉⢻⠀⠙⠈⠀⠀⠀⠀⠀⠀⠀⠀⠀⠀⠀⠀⠀⠀⠀⠀⠀⠀⠀⠀⠀⠀⠀</a:t>
            </a:r>
            <a:br/>
            <a:r>
              <a:t>⠀⠀⠀⠀⠀⠀⠀⠀⠀⣿⣿⣿⣯⠀⠀⠀⠀⠀⠀⠀⠀⠀⠀⠀⠀⠀⠀⠀⠀⠀⠀⠀⠀⠀⠀⠀⠀⠀⠀⠀⠀⠀⠀⠀⠀⠀⠀⠀⠀⠀⠀⠀⠀⠀⠀⠀⠀⠀⠀⠀⠀⠀⠀⠀⠀⠀⠀⠀⠀⠀⠀⠀⠀⠀⠀⠀⠀⠀⠀⠀⠀⠀⠀⠀⠀⠀⠀⠀⠀⠀⠀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⠀⠀⠀⠀⠀⢀⣶⣶⣿⣿⣿⣿⣿⣷⣦⣄⠀⠀⠀⠀⠀⠀⠀⠀⠀⠀⠀⠀⠀⠀⠀⠀⠀⠀⠀⠀⠀⠀⠀⠀⢀⡀⠀⠀⠀⠀⠀⠀⠀⠀⠀⠀⠀⠀⠀⠀⠀⠀⠀⠀⠀⠀⠀⠀⠀⠀⠀⠀⠀⠀⠀⠀⠀⠀⠀⠀⠀⠀⠀⠀⠀⠀⠀⠀⠀⠀⠀⠀⠀⠀⠀</a:t>
            </a:r>
            <a:br/>
            <a:r>
              <a:t>⠀⠀⠀⠀⠀⣾⣿⣿⣿⣿⣿⣿⣿⣿⣿⣿⡄⠀⠀⠀⣰⣧⡀⠀⠀⠀⠀⠀⠀⠀⠀⠀⠀⠀⠀⠀⠀⠀⠀⢠⣾⣷⡄⠀⠀⠀⠀⠀⠀⠀⠀⠀⠀⠀⠀⠀⠀⠀⠀⠀⠀⠀⠀⠀⠀⠀⠀⠀⠀⠀⠀⠀⠀⠀⠀⠀⠀⠀⠀⠀⠀⠀⠀⠀⠀⠀⠀⠀⠀⠀⠀</a:t>
            </a:r>
            <a:br/>
            <a:r>
              <a:t>⠀⠀⠀⠀⠀⣿⣿⣿⣿⣿⣿⣿⣿⣿⣿⣿⠀⠀⠀⣼⣿⣿⣷⡀⠀⠀⠀⠀⠀⠀⠀⠀⠀⠀⠀⠀⠀⠀⠀⣿⣿⣿⣿⠀⠀⠀⠀⠀⠀⠀⠀⠀⠀⠀⠀⠀⠀⠀⠀⠀⠀⠀⠀⠀⠀⠀⠀⠀⠀⠀⠀⠀⠀⠀⠀⠀⠀⠀⠀⠀⠀⠀⠀⠀⠀⠀⠀⠀⠀⠀⠀</a:t>
            </a:r>
            <a:br/>
            <a:r>
              <a:t>⠀⠀⠀⠀⠀⣿⣿⣿⣿⣿⣿⣿⣿⣿⣿⣿⠀⠀⠀⣿⣿⣿⣿⡇⠀⠀⠀⠀⠀⠀⠀⠀⠀⠀⠀⠀⠀⠀⠀⣿⣿⣿⣿⠀⠀⠀⠀⠀⠀⠀⠀⠀⠀⠀⠀⠀⠀⠀⠀⠀⠀⠀⠀⠀⠀⠀⠀⠀⠀⠀⠀⠀⠀⠀⠀⠀⠀⠀⠀⠀⠀⠀⠀⠀⠀⠀⠀⠀⠀⠀⠀</a:t>
            </a:r>
            <a:br/>
            <a:r>
              <a:t>⣀⣀⣀⣀⣀⣿⣿⣿⣿⣿⣿⣿⣿⣿⣿⣿⣀⣀⣀⣿⣿⣿⣿⣶⣶⣦⣤⣤⣤⣤⣤⣤⣤⣤⣄⣀⡀⠀⠀⣿⣿⣿⣿⠀⠀⠀⠀⠀⠀⠀⠀⠀⠀⠀⠀⠀⠀⠀⠀⠀⠀⠀⠀⠀⠀⠀⠀⠀⠀⠀⠀⠀⠀⠀⠀⠀⠀⠀⠀⠀⠀⠀⠀⠀⠀⠀⠀⠀⠀⠀⠀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⣿⣿⣿⣿⣿⣿⣿⣿⣿⣿⣿⣿⣿⣿⣿⣿⣿⣿⣿⣿⣿⣿⣿⣿⣿⣿⣿⣿⣿⣿⣿⣿⣿⣿⣿⣿⣿⣦⡀⣿⣿⣿⣿⠀⠀⠀⠀⠀⠀⠀⠀⠀⠀⠀⠀⠀⠀⠀⠀⠀⠀⠀⠀⠀⠀⠀⠀⠀⠀⠀⠀⠀⠀⠀⠀⠀⠀⠀⠀⠀⠀⠀⠀⠀⠀⠀⠀⠀⠀⠀⠀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⠀⠀⠀⠀⠀⠀⠀⠀⠀⠀⠀⠀⠀⠀⠀⠀⠀⠀⠀⠀⠀⠀⠀⠀⠀⠀⠀⠀⠀⠀⠀⠀⠀⠀⠀⠀⠀⠀⠀⠀⠀⠀⠀⠀⠀⠀⠀⠀⠀⠀⠀⠀⠀⠀⠀⣴⣾⣷⡄⠀⠀⠀⠀⠀⠀⠀⠀⠀⠀⠀⠀⠀⠀⠀⠀⠀⠀⠀⠀⠀⠀⠀⠀⠀⠀⠀⠀⠀⠀⠀⠀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⠀⠀⠀⠀⠀⠀⠀⠀⠀⠀⠀⠀⠀⠀⠀⠀⠀⠀⠀⠀⠀⠀⠀⠀⠀⠀⠀⠀⠀⠀⠀⠀⠀⠀⠀⠀⠀⠀⠀⠀⠀⠀⠀⠀⠀⠀⠀⠀⠀⠀⠀⠀⠀⢀⣼⣿⣿⣿⣇⠀⠀⠀⠀⠀⠀⠀⠀⠀⠀⠀⠀⠀⠀⠀⠀⠀⠀⠀⠀⠀⠀⠀⠀⠀⠀⠀⠀⠀⠀⠀⠀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⠀⠀⠀⠀⠀⠀⠀⠀⠀⠀⠀⠀⠀⠀⠀⠀⠀⠀⠀⠀⠀⠀⠀⠀⠀⠀⠀⠀⠀⠀⠀⠀⠀⠀⠀⠀⠀⠀⠀⠀⠀⠀⠀⠀⠀⠀⠀⠀⠀⠀⣀⣤⣾⣿⣿⣿⣿⣿⣿⣶⣦⣤⣄⠀⠀⠀⠀⠀⠀⠀⠀⠀⠀⠀⠀⠀⠀⠀⠀⠀⠀⠀⠀⠀⠀⠀⠀⠀⠀⠀⠀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⠀⠀⠀⠀⠀⠀⠀⠀⠀⠀⠀⠀⠀⠀⠀⠀⠀⠀⠀⠀⠀⠀⠀⠀⠀⠀⠀⠀⠀⠀⠀⠀⠀⠀⠀⠀⠀⠀⠀⠀⠀⠀⠀⠀⠀⠀⠀⠀⠀⠀⠈⠉⠁⠙⣿⣿⣿⣿⣿⣿⣿⡉⠁⠀⠀⠀⠀⠀⠀⠀⠀⠀⠀⠀⠀⠀⠀⠀⠀⠀⠀⠀⠀⠀⠀⠀⠀⠀⠀⠀⠀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⠀⠀⠀⠀⠀⠀⠀⠀⠀⠀⠀⠀⠀⠀⠀⠀⠀⠀⠀⠀⠀⠀⠀⠀⠀⠀⠀⠀⠀⠀⠀⠀⠀⠀⠀⠀⠀⠀⠀⠀⠀⠀⠀⠀⠀⠀⠀⠀⠀⠀⠀⠀⠀⠀⣽⣿⣿⣿⣿⣿⠟⠃⠀⠀⠀⠀⠀⠀⠀⠀⠀⠀⠀⠀⠀⠀⠀⠀⠀⠀⠀⠀⠀⠀⠀⠀⠀⠀⠀⠀⠀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⠀⠀⠀⠀⠀⠀⠀⠀⠀⠀⠀⠀⠀⠀⠀⠀⠀⠀⠀⠀⠀⠀⠀⠀⠀⠀⠀⠀⠀⠀⠀⠀⠀⠀⠀⠀⠀⠀⠀⠀⠀⠀⠀⠀⠀⠀⠀⠀⠀⠀⠀⠀⠀⢸⣿⣿⣿⣿⣿⡇⢀⣀⣤⠀⠀⠀⠀⠀⠀⠀⠀⠀⠀⠀⠀⠀⠀⠀⠀⠀⠀⠀⠀⠀⠀⠀⠀⠀⠀⠀⠀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⠀⠀⠀⠀⠀⠀⠀⠀⠀⠀⠀⠀⠀⠀⠀⠀⠀⠀⠀⠀⠀⠀⠀⠀⠀⠀⠀⠀⠀⠀⠀⠀⠀⠀⠀⠀⠀⠀⠀⠀⠀⠀⠀⠀⠀⠀⠀⠀⠀⠀⠀⠀⠀⠀⠿⣿⣿⣿⣿⣾⣿⣿⠟⠀⠀⠀⠀⠀⠀⠀⠀⠀⠀⠀⠀⠀⠀⠀⠀⠀⠀⠀⠀⠀⠀⠀⠀⠀⠀⠀⠀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⠀⠀⠀⠀⠀⠀⠀⠀⠀⠀⠀⠀⠀⠀⠀⠀⠀⠀⠀⠀⠀⠀⠀⠀⠀⠀⠀⠀⠀⠀⠀⠀⠀⠀⠀⠀⠀⠀⠀⠀⠀⠀⠀⠀⠀⠀⠀⠀⠀⠀⠀⠀⠀⠀⠀⣿⣿⣿⣿⣿⣿⣿⣶⣶⣿⣶⣥⣀⠀⠀⠀⠀⠀⠀⠀⠀⠀⠀⠀⠀⠀⠀⠀⠀⠀⠀⠀⠀⠀⠀⠀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⠀⠀⠀⠀⠀⠀⠀⠀⠀⠀⠀⠀⠀⠀⠀⠀⠀⠀⠀⠀⠀⠀⠀⠀⠀⠀⠀⠀⠀⠀⠀⠀⠀⠀⠀⠀⠀⠀⠀⠀⠀⠀⠀⠀⠀⠀⠀⠀⠀⠀⠀⠀⠀⢀⣰⣿⣿⣿⣿⣿⣿⣿⣿⣿⣿⣿⣿⣿⣶⠀⠀⠀⠀⠀⠀⠀⠀⠀⠀⠀⠀⠀⠀⠀⠀⠀⠀⠀⠀⠀⠀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⠀⠀⠀⠀⠀⠀⠀⠀⠀⠀⠀⠀⠀⠀⠀⠀⠀⠀⠀⠀⠀⠀⠀⠀⠀⠀⠀⠀⠀⠀⠀⠀⠀⠀⠀⠀⠀⠀⠀⠀⠀⠀⠀⠀⠀⠀⠀⠀⠀⠀⢀⣤⣴⣋⣿⣿⣿⣿⣿⣿⣿⣿⣿⣿⣿⣿⣿⣿⣿⡉⠀⠀⠀⠀⠀⠀⠀⠀⠀⠀⠀⠀⠀⠀⠀⠀⠀⠀⠀⠀⠀</a:t>
            </a:r>
            <a:br/>
            <a:r>
              <a:t>⠀⠀⠀⠀⠀⠀⠀⠀⠀⠀⢀⡄⠀⠀⠀⠀⠀⠀⠀⠀⠀⠀⠀⠀⠀⠀⠀⠀⠀⠀⠀⠀⠀⠀⠀⠀⠀⠀⠀⠀⠀⠀⠀⠀⠀⠀⠀⠀⠀⠀⠈⡻⢿⣿⣿⣿⣿⡿⣿⣿⣿⣿⣿⣿⣿⣿⣿⣿⣿⡅⠀⠀⠀⠀⠀⠀⠀⠀⠀⠀⠀⠀⠀⠀⠀⠀⠀⠀⠀⠀⠀</a:t>
            </a:r>
            <a:br/>
            <a:r>
              <a:t>⠀⠀⠀⠀⠀⠀⠀⠀⠀⠀⢈⡇⠀⠀⠀⠀⠀⠀⠀⠀⠀⠀⠀⠀⠀⠀⠀⠀⠀⠀⠀⠀⠀⠀⠀⠀⠀⠀⠀⠀⠀⠀⠀⠀⠀⠀⠀⠀⠀⠀⠀⠀⠀⠣⠙⣿⣿⠁⠀⢹⣿⣿⣿⣿⣿⣿⣟⡻⠣⠍⠁⠀⠀⠀⠀⠀⠀⠀⠀⠀⠀⠀⠀⠀⠀⠀⠀⠀⠀⠀⠀</a:t>
            </a:r>
            <a:br/>
            <a:r>
              <a:t>⠀⠀⠀⠀⠀⠀⠀⠀⠐⣾⣿⣿⣶⠀⠀⠀⠀⠀⠀⠀⠀⠀⠀⠀⠀⠀⠀⠀⠀⠀⠀⠀⠀⠀⠀⠀⠀⠀⠀⠀⠀⠀⠀⠀⠀⠀⠀⠀⠀⠀⠀⠀⠀⠀⠀⠻⠇⠀⠀⠀⣿⡿⠀⠉⢻⠀⠑⠈⠀⠀⠀⠀⠀⠀⠀⠀⠀⠀⠀⠀⠀⠀⠀⠀⠀⠀⠀⠀⠀⠀⠀</a:t>
            </a:r>
            <a:br/>
            <a:r>
              <a:t>⠀⠀⠀⠀⠀⠀⠀⠀⠀⣿⣿⣿⣿⠀⠀⠀⠀⠀⠀⠀⠀⠀⠀⠀⠀⠀⠀⠀⠀⠀⠀⠀⠀⠀⠀⠀⠀⠀⠀⠀⠀⠀⠀⠀⠀⠀⠀⠀⠀⠀⠀⠀⠀⠀⠀⠀⠀⠀⠀⠀⠀⠀⠀⠀⠀⠀⠀⠀⠀⠀⠀⠀⠀⠀⠀⠀⠀⠀⠀⠀⠀⠀⠀⠀⠀⠀⠀⠀⠀⠀⠀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⠀⠀⠀⠀⠀⢀⣶⣶⣿⣿⣿⣿⣿⣷⣦⣄⠀⠀⠀⠀⠀⠀⠀⠀⠀⠀⠀⠀⠀⠀⠀⠀⠀⠀⠀⠀⠀⠀⠀⠀⢀⡀⠀⠀⠀⠀⠀⠀⠀⠀⠀⠀⠀⠀⠀⠀⠀⠀⠀⠀⠀⠀⠀⠀⠀⠀⠀⠀⠀⠀⠀⠀⠀⠀⠀⠀⠀⠀⠀⠀⠀⠀⠀⠀⠀⠀⠀⠀⠀⠀⠀</a:t>
            </a:r>
            <a:br/>
            <a:r>
              <a:t>⠀⠀⠀⠀⠀⣾⣿⣿⣿⣿⣿⣿⣿⣿⣿⣿⡆⠀⠀⠀⣰⣷⡀⠀⠀⠀⠀⠀⠀⠀⠀⠀⠀⠀⠀⠀⠀⠀⠀⢠⣾⣿⣄⠀⠀⠀⠀⠀⠀⠀⠀⠀⠀⠀⠀⠀⠀⠀⠀⠀⠀⠀⠀⠀⠀⠀⠀⠀⠀⠀⠀⠀⠀⠀⠀⠀⠀⠀⠀⠀⠀⠀⠀⠀⠀⠀⠀⠀⠀⠀⠀</a:t>
            </a:r>
            <a:br/>
            <a:r>
              <a:t>⠀⠀⠀⠀⠀⣾⣿⣿⣿⣿⣿⣿⣿⣿⣿⣿⠀⠀⠀⣼⣿⣿⣷⡄⠀⠀⠀⠀⠀⠀⠀⠀⠀⠀⠀⠀⠀⠀⠀⣿⣿⣿⣿⠀⠀⠀⠀⠀⠀⠀⠀⠀⠀⠀⠀⠀⠀⠀⠀⠀⠀⠀⠀⠀⠀⠀⠀⠀⠀⠀⠀⠀⠀⠀⠀⠀⠀⠀⠀⠀⠀⠀⠀⠀⠀⠀⠀⠀⠀⠀⠀</a:t>
            </a:r>
            <a:br/>
            <a:r>
              <a:t>⠀⠀⠀⠀⠀⣿⣿⣿⣿⣿⣿⣿⣿⣿⣿⣿⠀⠀⠀⣿⣿⣿⣿⡇⠀⠀⠀⠀⠀⠀⠀⠀⠀⠀⠀⠀⠀⠀⠀⢻⣿⣿⣿⠀⠀⠀⠀⠀⠀⠀⠀⠀⠀⠀⠀⠀⠀⠀⠀⠀⠀⠀⠀⠀⠀⠀⠀⠀⠀⠀⠀⠀⠀⠀⠀⠀⠀⠀⠀⠀⠀⠀⠀⠀⠀⠀⠀⠀⠀⠀⠀</a:t>
            </a:r>
            <a:br/>
            <a:r>
              <a:t>⣀⣀⣀⣀⣀⣿⣿⣿⣿⣿⣿⣿⣿⣿⣿⣿⣀⣀⣀⣿⣿⣿⣿⣷⣶⣶⣤⣤⣤⣤⣤⣤⣤⣤⣤⣀⡀⠀⠀⢸⣿⣿⣿⠀⠀⠀⠀⠀⠀⠀⠀⠀⠀⠀⠀⠀⠀⠀⠀⠀⠀⠀⠀⠀⠀⠀⠀⠀⠀⠀⠀⠀⠀⠀⠀⠀⠀⠀⠀⠀⠀⠀⠀⠀⠀⠀⠀⠀⠀⠀⠀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⣿⣿⣿⣿⣿⣿⣿⣿⣿⣿⣿⣿⣿⣿⣿⣿⣿⣿⣿⣿⣿⣿⣿⣿⣿⣿⣿⣿⣿⣿⣿⣿⣿⣿⣿⣿⣿⣦⡀⢸⣿⣿⣿⠀⠀⠀⠀⠀⠀⠀⠀⠀⠀⠀⠀⠀⠀⠀⠀⠀⠀⠀⠀⠀⠀⠀⠀⠀⠀⠀⠀⠀⠀⠀⠀⠀⠀⠀⠀⠀⠀⠀⠀⠀⠀⠀⠀⠀⠀⠀⠀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⠀⠀⠀⠀⠀⠀⠀⠀⠀⠀⠀⠀⠀⠀⠀⠀⠀⠀⠀⠀⠀⠀⠀⠀⠀⠀⠀⠀⠀⠀⠀⠀⠀⠀⠀⠀⠀⠀⠀⠀⠀⠀⠀⠀⠀⠀⠀⠀⠀⠀⠀⠀⣀⣠⣾⣿⣿⣿⣇⠀⠀⠀⠀⠀⠀⠀⠀⠀⠀⠀⠀⠀⠀⠀⠀⠀⠀⠀⠀⠀⠀⠀⠀⠀⠀⠀⠀⠀⠀⠀⠀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⠀⠀⠀⠀⠀⠀⠀⠀⠀⠀⠀⠀⠀⠀⠀⠀⠀⠀⠀⠀⠀⠀⠀⠀⠀⠀⠀⠀⠀⠀⠀⠀⠀⠀⠀⠀⠀⠀⠀⠀⠀⠀⠀⠀⠀⠀⠀⠀⠀⠀⢠⣶⣿⣿⣿⣿⣿⣿⣿⣿⣶⣶⡦⠀⠀⠀⠀⠀⠀⠀⠀⠀⠀⠀⠀⠀⠀⠀⠀⠀⠀⠀⠀⠀⠀⠀⠀⠀⠀⠀⠀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⠀⠀⠀⠀⠀⠀⠀⠀⠀⠀⠀⠀⠀⠀⠀⠀⠀⠀⠀⠀⠀⠀⠀⠀⠀⠀⠀⠀⠀⠀⠀⠀⠀⠀⠀⠀⠀⠀⠀⠀⠀⠀⠀⠀⠀⠀⠀⠀⠀⠀⠀⠀⠀⠈⣿⣿⣿⣿⣿⣿⣯⠉⠀⠀⠀⠀⠀⠀⠀⠀⠀⠀⠀⠀⠀⠀⠀⠀⠀⠀⠀⠀⠀⠀⠀⠀⠀⠀⠀⠀⠀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⠀⠀⠀⠀⠀⠀⠀⠀⠀⠀⠀⠀⠀⠀⠀⠀⠀⠀⠀⠀⠀⠀⠀⠀⠀⠀⠀⠀⠀⠀⠀⠀⠀⠀⠀⠀⠀⠀⠀⠀⠀⠀⠀⠀⠀⠀⠀⠀⠀⠀⠀⠀⠀⢀⣾⣿⣿⣿⣿⡻⠏⠁⠀⠀⠀⠀⠀⠀⠀⠀⠀⠀⠀⠀⠀⠀⠀⠀⠀⠀⠀⠀⠀⠀⠀⠀⠀⠀⠀⠀⠀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⠀⠀⠀⠀⠀⠀⠀⠀⠀⠀⠀⠀⠀⠀⠀⠀⠀⠀⠀⠀⠀⠀⠀⠀⠀⠀⠀⠀⠀⠀⠀⠀⠀⠀⠀⠀⠀⠀⠀⠀⠀⠀⠀⠀⠀⠀⠀⠀⠀⠀⠀⠀⠀⢸⣿⣿⣿⣿⣿⠇⣀⣤⣴⠀⠀⠀⠀⠀⠀⠀⠀⠀⠀⠀⠀⠀⠀⠀⠀⠀⠀⠀⠀⠀⠀⠀⠀⠀⠀⠀⠀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⠀⠀⠀⠀⠀⠀⠀⠀⠀⠀⠀⠀⠀⠀⠀⠀⠀⠀⠀⠀⠀⠀⠀⠀⠀⠀⠀⠀⠀⠀⠀⠀⠀⠀⠀⠀⠀⠀⠀⠀⠀⠀⠀⠀⠀⠀⠀⠀⠀⠀⠀⠀⠀⠈⠻⣿⣿⣿⣿⣿⣿⣿⠏⠀⠀⠀⠀⠀⠀⠀⠀⠀⠀⠀⠀⠀⠀⠀⠀⠀⠀⠀⠀⠀⠀⠀⠀⠀⠀⠀⠀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⠀⠀⠀⠀⠀⠀⠀⠀⠀⠀⠀⠀⠀⠀⠀⠀⠀⠀⠀⠀⠀⠀⠀⠀⠀⠀⠀⠀⠀⠀⠀⠀⠀⠀⠀⠀⠀⠀⠀⠀⠀⠀⠀⠀⠀⠀⠀⠀⠀⠀⠀⠀⠀⠀⢀⣿⣿⣿⣿⣿⣿⣿⣿⣿⣿⣿⣮⣄⠀⠀⠀⠀⠀⠀⠀⠀⠀⠀⠀⠀⠀⠀⠀⠀⠀⠀⠀⠀⠀⠀⠀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⠀⠀⠀⠀⠀⠀⠀⠀⠀⠀⠀⠀⠀⠀⠀⠀⠀⠀⠀⠀⠀⠀⠀⠀⠀⠀⠀⠀⠀⠀⠀⠀⠀⠀⠀⠀⠀⠀⠀⠀⠀⠀⠀⠀⠀⠀⠀⠀⠀⠀⠀⠀⠀⣀⣼⣿⣿⣿⣿⣿⣿⣿⣿⣿⣿⣿⣿⣿⣷⣂⠀⠀⠀⠀⠀⠀⠀⠀⠀⠀⠀⠀⠀⠀⠀⠀⠀⠀⠀⠀⠀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⠀⠀⠀⠀⠀⠀⠀⠀⠀⠀⠀⠀⠀⠀⠀⠀⠀⠀⠀⠀⠀⠀⠀⠀⠀⠀⠀⠀⠀⠀⠀⠀⠀⠀⠀⠀⠀⠀⠀⠀⠀⠀⠀⠀⠀⠀⠀⠀⠀⠀⢠⣤⣿⣯⣿⣿⣿⣿⣿⣿⣿⣿⣿⣿⣿⣿⣿⣿⣷⠈⠁⠀⠀⠀⠀⠀⠀⠀⠀⠀⠀⠀⠀⠀⠀⠀⠀⠀⠀⠀⠀</a:t>
            </a:r>
            <a:br/>
            <a:r>
              <a:t>⠀⠀⠀⠀⠀⠀⠀⠀⠀⠀⠀⡄⠀⠀⠀⠀⠀⠀⠀⠀⠀⠀⠀⠀⠀⠀⠀⠀⠀⠀⠀⠀⠀⠀⠀⠀⠀⠀⠀⠀⠀⠀⠀⠀⠀⠀⠀⠀⠀⠀⠈⠽⣿⣿⣿⣿⣿⡿⢿⣿⣿⣿⣿⣿⣿⣿⣿⣿⣿⣁⠀⠀⠀⠀⠀⠀⠀⠀⠀⠀⠀⠀⠀⠀⠀⠀⠀⠀⠀⠀⠀</a:t>
            </a:r>
            <a:br/>
            <a:r>
              <a:t>⠀⠀⠀⠀⠀⠀⠀⠀⠀⠀⢈⡇⠀⠀⠀⠀⠀⠀⠀⠀⠀⠀⠀⠀⠀⠀⠀⠀⠀⠀⠀⠀⠀⠀⠀⠀⠀⠀⠀⠀⠀⠀⠀⠀⠀⠀⠀⠀⠀⠀⠀⠀⠀⠂⠉⣿⡿⠀⠀⢸⣿⣿⢿⣿⣿⠿⡿⡻⠃⠈⠀⠀⠀⠀⠀⠀⠀⠀⠀⠀⠀⠀⠀⠀⠀⠀⠀⠀⠀⠀⠀</a:t>
            </a:r>
            <a:br/>
            <a:r>
              <a:t>⠀⠀⠀⠀⠀⠀⠀⠀⠀⣾⣿⣿⣶⠀⠀⠀⠀⠀⠀⠀⠀⠀⠀⠀⠀⠀⠀⠀⠀⠀⠀⠀⠀⠀⠀⠀⠀⠀⠀⠀⠀⠀⠀⠀⠀⠀⠀⠀⠀⠀⠀⠀⠀⠀⠀⠙⠃⠀⠀⠈⠿⠟⠀⠀⠛⠀⠀⠀⠀⠀⠀⠀⠀⠀⠀⠀⠀⠀⠀⠀⠀⠀⠀⠀⠀⠀⠀⠀⠀⠀⠀</a:t>
            </a:r>
            <a:br/>
            <a:r>
              <a:t>⠀⠀⠀⠀⠀⠀⠀⠀⠀⣿⣿⣿⣿⠀⠀⠀⠀⠀⠀⠀⠀⠀⠀⠀⠀⠀⠀⠀⠀⠀⠀⠀⠀⠀⠀⠀⠀⠀⠀⠀⠀⠀⠀⠀⠀⠀⠀⠀⠀⠀⠀⠀⠀⠀⠀⠀⠀⠀⠀⠀⠀⠀⠀⠀⠀⠀⠀⠀⠀⠀⠀⠀⠀⠀⠀⠀⠀⠀⠀⠀⠀⠀⠀⠀⠀⠀⠀⠀⠀⠀⠀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⠀⠀⠀⠀⠀⢀⣶⣶⣿⣿⣿⣿⣿⣷⣶⣦⠀⠀⠀⠀⠀⠀⠀⠀⠀⠀⠀⠀⠀⠀⠀⠀⠀⠀⠀⠀⠀⠀⠀⠀⠀⣀⠀⠀⠀⠀⠀⠀⠀⠀⠀⠀⠀⠀⠀⠀⠀⠀⠀⠀⠀⠀⠀⠀⠀⠀⠀⠀⠀⠀⠀⠀⠀⠀⠀⠀⠀⠀⠀⠀⠀⠀⠀⠀⠀⠀⠀⠀⠀⠀⠀</a:t>
            </a:r>
            <a:br/>
            <a:r>
              <a:t>⠀⠀⠀⠀⠀⢾⣿⣿⣿⣿⣿⣿⣿⣿⣿⣿⡆⠀⠀⠀⣠⣿⡄⠀⠀⠀⠀⠀⠀⠀⠀⠀⠀⠀⠀⠀⠀⠀⠀⢀⣼⣿⣦⠀⠀⠀⠀⠀⠀⠀⠀⠀⠀⠀⠀⠀⠀⠀⠀⠀⠀⠀⠀⠀⠀⠀⠀⠀⠀⠀⠀⠀⠀⠀⠀⠀⠀⠀⠀⠀⠀⠀⠀⠀⠀⠀⠀⠀⠀⠀⠀</a:t>
            </a:r>
            <a:br/>
            <a:r>
              <a:t>⠀⠀⠀⠀⠀⢸⣿⣿⣿⣿⣿⣿⣿⣿⣿⣿⠇⠀⠀⢰⣿⣿⣿⡄⠀⠀⠀⠀⠀⠀⠀⠀⠀⠀⠀⠀⠀⠀⠀⢸⣿⣿⣿⡇⠀⠀⠀⠀⠀⠀⠀⠀⠀⠀⠀⠀⠀⠀⠀⠀⠀⠀⠀⠀⠀⠀⠀⠀⠀⠀⠀⠀⠀⠀⠀⠀⠀⠀⠀⠀⠀⠀⠀⠀⠀⠀⠀⠀⠀⠀⠀</a:t>
            </a:r>
            <a:br/>
            <a:r>
              <a:t>⠀⠀⠀⠀⠀⣸⣿⣿⣿⣿⣿⣿⣿⣿⣿⣿⠀⠀⠀⣿⣿⣿⣿⡇⠀⠀⠀⠀⠀⠀⠀⠀⠀⠀⠀⠀⠀⠀⠀⢸⣿⣿⣿⡇⠀⠀⠀⠀⠀⠀⠀⠀⠀⠀⠀⠀⠀⠀⠀⠀⠀⠀⠀⠀⠀⠀⠀⠀⠀⠀⠀⠀⠀⠀⠀⠀⠀⠀⠀⠀⠀⠀⠀⠀⠀⠀⠀⠀⠀⠀⠀</a:t>
            </a:r>
            <a:br/>
            <a:r>
              <a:t>⣀⣀⣀⣀⣀⣿⣿⣿⣿⣿⣿⣿⣿⣿⣿⣿⣀⣀⣀⣹⣿⣿⣿⣷⣶⣶⣦⣤⣤⣤⣤⣤⣤⣤⣤⣀⣀⠀⠀⢸⣿⣿⣿⡇⠀⠀⠀⠀⠀⠀⠀⠀⠀⠀⠀⠀⠀⠀⠀⠀⠀⠀⠀⠀⠀⠀⠀⠀⠀⠀⠀⠀⠀⠀⠀⠀⠀⠀⠀⠀⠀⠀⠀⠀⠀⠀⠀⠀⠀⠀⠀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⣿⣿⣿⣿⣿⣿⣿⣿⣿⣿⣿⣿⣿⣿⣿⣿⣿⣿⣿⣿⣿⣿⣿⣿⣿⣿⣿⣿⣿⣿⣿⣿⣿⣿⣿⣿⣿⣷⣄⢸⣿⣿⣿⡇⠀⠀⠀⠀⠀⠀⠀⠀⠀⠀⠀⠀⠀⠀⠀⠀⠀⠀⠀⠀⠀⠀⠀⠀⠀⠀⠀⠀⠀⠀⠀⠀⠀⠀⠀⠀⠀⠀⠀⠀⠀⠀⠀⠀⠀⠀⠀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⣿⣿⣿⣿⣿⣿⣿⣿⣿⣿⣿⣿⣿⣿⣿⣿⣿⣿⣿⣿⣿⣿⣿⣿⣿⣿⣿⣿⣿⣿⣿⣿⣿⣿⣿⣿⣿⣿⣿⣿⣿⣿⣿⡄⠀⠀⠀⠀⠀⠀⠀⠀⠀⠀⠀⠀⠀⠀⠀⠀⠀⠀⠀⠀⠀⠀⠀⠀⠀⠀⠀⠀⠀⠀⠀⠀⠀⠀⠀⠀⠀⠀⠀⠀⠀⠀⠀⠀⠀⠀⠀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⠀⠀⠀⠀⠀⠀⠀⠀⠀⠀⠀⠀⠀⠀⠀⠀⠀⠀⠀⠀⠀⠀⠀⠀⠀⠀⠀⠀⠀⠀⠀⠀⠀⠀⠀⠀⠀⠀⠀⠀⠀⠀⠀⠀⠀⠀⠀⠀⠀⠀⠀⠀⠀⠀⢠⣾⣿⣿⠄⠀⠀⠀⠀⠀⠀⠀⠀⠀⠀⠀⠀⠀⠀⠀⠀⠀⠀⠀⠀⠀⠀⠀⠀⠀⠀⠀⠀⠀⠀⠀⠀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⠀⠀⠀⠀⠀⠀⠀⠀⠀⠀⠀⠀⠀⠀⠀⠀⠀⠀⠀⠀⠀⠀⠀⠀⠀⠀⠀⠀⠀⠀⠀⠀⠀⠀⠀⠀⠀⠀⠀⠀⠀⠀⠀⠀⠀⠀⠀⠀⠀⠀⠀⠀⣀⣠⣿⣿⣿⣿⣇⠀⠀⠀⠀⠀⠀⠀⠀⠀⠀⠀⠀⠀⠀⠀⠀⠀⠀⠀⠀⠀⠀⠀⠀⠀⠀⠀⠀⠀⠀⠀⠀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⠀⠀⠀⠀⠀⠀⠀⠀⠀⠀⠀⠀⠀⠀⠀⠀⠀⠀⠀⠀⠀⠀⠀⠀⠀⠀⠀⠀⠀⠀⠀⠀⠀⠀⠀⠀⠀⠀⠀⠀⠀⠀⠀⠀⠀⠀⠀⠀⠀⠀⢤⣶⢿⣿⣿⣿⣿⣿⣿⣿⣿⣶⠆⠀⠀⠀⠀⠀⠀⠀⠀⠀⠀⠀⠀⠀⠀⠀⠀⠀⠀⠀⠀⠀⠀⠀⠀⠀⠀⠀⠀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⠀⠀⠀⠀⠀⠀⠀⠀⠀⠀⠀⠀⠀⠀⠀⠀⠀⠀⠀⠀⠀⠀⠀⠀⠀⠀⠀⠀⠀⠀⠀⠀⠀⠀⠀⠀⠀⠀⠀⠀⠀⠀⠀⠀⠀⠀⠀⠀⠀⠀⠀⠀⠀⢠⣿⣿⣿⣿⣿⠛⠃⠁⠀⠀⠀⠀⠀⠀⠀⠀⠀⠀⠀⠀⠀⠀⠀⠀⠀⠀⠀⠀⠀⠀⠀⠀⠀⠀⠀⠀⠀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⠀⠀⠀⠀⠀⠀⠀⠀⠀⠀⠀⠀⠀⠀⠀⠀⠀⠀⠀⠀⠀⠀⠀⠀⠀⠀⠀⠀⠀⠀⠀⠀⠀⠀⠀⠀⠀⠀⠀⠀⠀⠀⠀⠀⠀⠀⠀⠀⠀⠀⠀⠀⠀⢸⣿⣿⣿⣿⣿⢆⣠⣴⣶⠀⠀⠀⠀⠀⠀⠀⠀⠀⠀⠀⠀⠀⠀⠀⠀⠀⠀⠀⠀⠀⠀⠀⠀⠀⠀⠀⠀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⠀⠀⠀⠀⠀⠀⠀⠀⠀⠀⠀⠀⠀⠀⠀⠀⠀⠀⠀⠀⠀⠀⠀⠀⠀⠀⠀⠀⠀⠀⠀⠀⠀⠀⠀⠀⠀⠀⠀⠀⠀⠀⠀⠀⠀⠀⠀⠀⠀⠀⠀⠀⠀⠈⠻⣿⣿⣿⣿⣿⣿⣿⣃⣀⣀⣀⡀⠀⠀⠀⠀⠀⠀⠀⠀⠀⠀⠀⠀⠀⠀⠀⠀⠀⠀⠀⠀⠀⠀⠀⠀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⠀⠀⠀⠀⠀⠀⠀⠀⠀⠀⠀⠀⠀⠀⠀⠀⠀⠀⠀⠀⠀⠀⠀⠀⠀⠀⠀⠀⠀⠀⠀⠀⠀⠀⠀⠀⠀⠀⠀⠀⠀⠀⠀⠀⠀⠀⠀⠀⠀⠀⠀⠀⠀⠀⢠⣿⣿⣿⣿⣿⣿⣿⣿⣿⣿⣿⣷⣤⠀⠀⠀⠀⠀⠀⠀⠀⠀⠀⠀⠀⠀⠀⠀⠀⠀⠀⠀⠀⠀⠀⠀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⠀⠀⠀⠀⠀⠀⠀⠀⠀⠀⠀⠀⠀⠀⠀⠀⠀⠀⠀⠀⠀⠀⠀⠀⠀⠀⠀⠀⠀⠀⠀⠀⠀⠀⠀⠀⠀⠀⠀⠀⠀⠀⠀⠀⠀⠀⠀⠀⠀⠀⠀⠀⢀⣠⣼⣿⣿⣿⣿⣿⣿⣿⣿⣿⣿⣿⣿⣿⣯⢀⠀⠀⠀⠀⠀⠀⠀⠀⠀⠀⠀⠀⠀⠀⠀⠀⠀⠀⠀⠀⠀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⠀⠀⠀⠀⠀⠀⠀⠀⠀⠀⠀⠀⠀⠀⠀⠀⠀⠀⠀⠀⠀⠀⠀⠀⠀⠀⠀⠀⠀⠀⠀⠀⠀⠀⠀⠀⠀⠀⠀⠀⠀⠀⠀⠀⠀⠀⠀⠀⠀⠀⢠⣴⣿⣿⣿⣿⣿⣿⣿⣿⣿⣿⣿⣿⣿⣿⣿⣿⣷⠄⠀⠀⠀⠀⠀⠀⠀⠀⠀⠀⠀⠀⠀⠀⠀⠀⠀⠀⠀⠀⠀</a:t>
            </a:r>
            <a:br/>
            <a:r>
              <a:t>⠀⠀⠀⠀⠀⠀⠀⠀⠀⠀⢀⣄⠀⠀⠀⠀⠀⠀⠀⠀⠀⠀⠀⠀⠀⠀⠀⠀⠀⠀⠀⠀⠀⠀⠀⠀⠀⠀⠀⠀⠀⠀⠀⠀⠀⠀⠀⠀⠀⠀⠀⠽⢿⣿⣿⣿⣿⠟⠻⣿⣿⣿⣿⣿⣿⣿⣿⣿⢷⣀⠀⠀⠀⠀⠀⠀⠀⠀⠀⠀⠀⠀⠀⠀⠀⠀⠀⠀⠀⠀⠀</a:t>
            </a:r>
            <a:br/>
            <a:r>
              <a:t>⠀⠀⠀⠀⠀⠀⠀⠀⠀⠀⢀⡇⠀⠀⠀⠀⠀⠀⠀⠀⠀⠀⠀⠀⠀⠀⠀⠀⠀⠀⠀⠀⠀⠀⠀⠀⠀⠀⠀⠀⠀⠀⠀⠀⠀⠀⠀⠀⠀⠀⠀⠀⠀⠃⠈⣿⡟⠀⠀⢸⣿⣿⠻⣿⣿⠿⡯⠟⠓⠀⠀⠀⠀⠀⠀⠀⠀⠀⠀⠀⠀⠀⠀⠀⠀⠀⠀⠀⠀⠀⠀</a:t>
            </a:r>
            <a:br/>
            <a:r>
              <a:t>⠀⠀⠀⠀⠀⠀⠀⠀⠀⣿⣿⣿⣶⠂⠀⠀⠀⠀⠀⠀⠀⠀⠀⠀⠀⠀⠀⠀⠀⠀⠀⠀⠀⠀⠀⠀⠀⠀⠀⠀⠀⠀⠀⠀⠀⠀⠀⠀⠀⠀⠀⠀⠀⠀⠀⠙⠁⠀⠀⠈⠿⠟⠀⠀⠋⠀⠀⠀⠀⠀⠀⠀⠀⠀⠀⠀⠀⠀⠀⠀⠀⠀⠀⠀⠀⠀⠀⠀⠀⠀⠀</a:t>
            </a:r>
            <a:br/>
            <a:r>
              <a:t>⠀⠀⠀⠀⠀⠀⠀⠀⠀⣿⣿⣿⣿⠀⠀⠀⠀⠀⠀⠀⠀⠀⠀⠀⠀⠀⠀⠀⠀⠀⠀⠀⠀⠀⠀⠀⠀⠀⠀⠀⠀⠀⠀⠀⠀⠀⠀⠀⠀⠀⠀⠀⠀⠀⠀⠀⠀⠀⠀⠀⠀⠀⠀⠀⠀⠀⠀⠀⠀⠀⠀⠀⠀⠀⠀⠀⠀⠀⠀⠀⠀⠀⠀⠀⠀⠀⠀⠀⠀⠀⠀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⠀⠀⠀⠀⠀⢀⣶⣶⣿⣿⣿⣿⣿⣿⣶⣦⠀⠀⠀⠀⠀⠀⠀⠀⠀⠀⠀⠀⠀⠀⠀⠀⠀⠀⠀⠀⠀⠀⠀⠀⠀⣀⠀⠀⠀⠀⠀⠀⠀⠀⠀⠀⠀⠀⠀⠀⠀⠀⠀⠀⠀⠀⠀⠀⠀⠀⠀⠀⠀⠀⠀⠀⠀⠀⠀⠀⠀⠀⠀⠀⠀⠀⠀⠀⠀⠀⠀⠀⠀⠀⠀</a:t>
            </a:r>
            <a:br/>
            <a:r>
              <a:t>⠀⠀⠀⠀⠀⢾⣿⣿⣿⣿⣿⣿⣿⣿⣿⣿⡇⠀⠀⠀⢠⣾⣆⠀⠀⠀⠀⠀⠀⠀⠀⠀⠀⠀⠀⠀⠀⠀⠀⠀⣴⣿⣧⡀⠀⠀⠀⠀⠀⠀⠀⠀⠀⠀⠀⠀⠀⠀⠀⠀⠀⠀⠀⠀⠀⠀⠀⠀⠀⠀⠀⠀⠀⠀⠀⠀⠀⠀⠀⠀⠀⠀⠀⠀⠀⠀⠀⠀⠀⠀⠀</a:t>
            </a:r>
            <a:br/>
            <a:r>
              <a:t>⠀⠀⠀⠀⠀⢸⣿⣿⣿⣿⣿⣿⣿⣿⣿⣿⡇⠀⠀⢰⣿⣿⣿⣆⠀⠀⠀⠀⠀⠀⠀⠀⠀⠀⠀⠀⠀⠀⠀⢸⣿⣿⣿⡇⠀⠀⠀⠀⠀⠀⠀⠀⠀⠀⠀⠀⠀⠀⠀⠀⠀⠀⠀⠀⠀⠀⠀⠀⠀⠀⠀⠀⠀⠀⠀⠀⠀⠀⠀⠀⠀⠀⠀⠀⠀⠀⠀⠀⠀⠀⠀</a:t>
            </a:r>
            <a:br/>
            <a:r>
              <a:t>⠀⠀⠀⠀⠀⣸⣿⣿⣿⣿⣿⣿⣿⣿⣿⣿⠀⠀⠀⢸⣿⣿⣿⣿⠀⠀⠀⠀⠀⠀⠀⠀⠀⠀⠀⠀⠀⠀⠀⢘⣿⣿⣿⡇⠀⠀⠀⠀⠀⠀⠀⠀⠀⠀⠀⠀⠀⠀⠀⠀⠀⠀⠀⠀⠀⠀⠀⠀⠀⠀⠀⠀⠀⠀⠀⠀⠀⠀⠀⠀⠀⠀⠀⠀⠀⠀⠀⠀⠀⠀⠀</a:t>
            </a:r>
            <a:br/>
            <a:r>
              <a:t>⣀⣀⣀⣀⣀⣿⣿⣿⣿⣿⣿⣿⣿⣿⣿⣿⣀⣀⣀⣸⣿⣿⣿⣷⣶⣶⣶⣤⣤⣤⣤⣤⣤⣤⣤⣄⣀⠀⠀⠀⣿⣿⣿⡇⠀⠀⠀⠀⠀⠀⠀⠀⠀⠀⠀⠀⠀⠀⠀⠀⠀⠀⠀⠀⠀⠀⠀⠀⠀⠀⠀⠀⠀⠀⠀⠀⠀⠀⠀⠀⠀⠀⠀⠀⠀⠀⠀⠀⠀⠀⠀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⣿⣿⣿⣿⣿⣿⣿⣿⣿⣿⣿⣿⣿⣿⣿⣿⣿⣿⣿⣿⣿⣿⣿⣿⣿⣿⣿⣿⣿⣿⣿⣿⣿⣿⣿⣿⣿⣷⣄⢸⣿⣿⣿⡇⠀⠀⠀⠀⠀⠀⠀⠀⠀⠀⠀⠀⠀⠀⠀⠀⠀⠀⠀⠀⠀⠀⠀⠀⠀⠀⠀⠀⠀⠀⠀⠀⠀⠀⠀⠀⠀⠀⠀⠀⠀⠀⠀⠀⠀⠀⠀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⠀⠀⠀⠀⠀⠀⠀⠀⠀⠀⠀⠀⠀⠀⠀⠀⠀⠀⠀⠀⠀⠀⠀⠀⠀⠀⠀⠀⠀⠀⠀⠀⠀⠀⠀⠀⠀⠀⠀⠀⠀⠀⠀⠀⠀⠀⠀⠀⠀⠀⠀⠀⠀⠀⣰⣿⣿⣿⠀⠀⠀⠀⠀⠀⠀⠀⠀⠀⠀⠀⠀⠀⠀⠀⠀⠀⠀⠀⠀⠀⠀⠀⠀⠀⠀⠀⠀⠀⠀⠀⠀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⠀⠀⠀⠀⠀⠀⠀⠀⠀⠀⠀⠀⠀⠀⠀⠀⠀⠀⠀⠀⠀⠀⠀⠀⠀⠀⠀⠀⠀⠀⠀⠀⠀⠀⠀⠀⠀⠀⠀⠀⠀⠀⠀⠀⠀⠀⠀⠀⠀⠀⠀⠠⣀⣴⣿⣿⣿⣿⣧⣀⡀⠀⠀⠀⠀⠀⠀⠀⠀⠀⠀⠀⠀⠀⠀⠀⠀⠀⠀⠀⠀⠀⠀⠀⠀⠀⠀⠀⠀⠀⠀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⠀⠀⠀⠀⠀⠀⠀⠀⠀⠀⠀⠀⠀⠀⠀⠀⠀⠀⠀⠀⠀⠀⠀⠀⠀⠀⠀⠀⠀⠀⠀⠀⠀⠀⠀⠀⠀⠀⠀⠀⠀⠀⠀⠀⠀⠀⠀⠀⠀⠀⠲⠿⠿⢿⣿⣿⣿⣿⣿⣿⣿⡿⠃⠀⠀⠀⠀⠀⠀⠀⠀⠀⠀⠀⠀⠀⠀⠀⠀⠀⠀⠀⠀⠀⠀⠀⠀⠀⠀⠀⠀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⠀⠀⠀⠀⠀⠀⠀⠀⠀⠀⠀⠀⠀⠀⠀⠀⠀⠀⠀⠀⠀⠀⠀⠀⠀⠀⠀⠀⠀⠀⠀⠀⠀⠀⠀⠀⠀⠀⠀⠀⠀⠀⠀⠀⠀⠀⠀⠀⠀⠀⠀⠀⠀⠈⣿⣿⣿⣿⣿⣿⡟⠄⠀⠀⠀⠀⠀⠀⠀⠀⠀⠀⠀⠀⠀⠀⠀⠀⠀⠀⠀⠀⠀⠀⠀⠀⠀⠀⠀⠀⠀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⠀⠀⠀⠀⠀⠀⠀⠀⠀⠀⠀⠀⠀⠀⠀⠀⠀⠀⠀⠀⠀⠀⠀⠀⠀⠀⠀⠀⠀⠀⠀⠀⠀⠀⠀⠀⠀⠀⠀⠀⠀⠀⠀⠀⠀⠀⠀⠀⠀⠀⠀⠀⠀⣰⣿⣿⣿⣿⣿⠉⠀⠀⠀⠀⠀⠀⠀⠀⠀⠀⠀⠀⠀⠀⠀⠀⠀⠀⠀⠀⠀⠀⠀⠀⠀⠀⠀⠀⠀⠀⠀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⠀⠀⠀⠀⠀⠀⠀⠀⠀⠀⠀⠀⠀⠀⠀⠀⠀⠀⠀⠀⠀⠀⠀⠀⠀⠀⠀⠀⠀⠀⠀⠀⠀⠀⠀⠀⠀⠀⠀⠀⠀⠀⠀⠀⠀⠀⠀⠀⠀⠀⠀⠀⠀⢸⣿⣿⣿⣿⣿⣠⣴⣾⡟⠀⠀⠀⠀⠀⠀⠀⠀⠀⠀⠀⠀⠀⠀⠀⠀⠀⠀⠀⠀⠀⠀⠀⠀⠀⠀⠀⠀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⠀⠀⠀⠀⠀⠀⠀⠀⠀⠀⠀⠀⠀⠀⠀⠀⠀⠀⠀⠀⠀⠀⠀⠀⠀⠀⠀⠀⠀⠀⠀⠀⠀⠀⠀⠀⠀⠀⠀⠀⠀⠀⠀⠀⠀⠀⠀⠀⠀⠀⠀⠀⠀⠀⠹⣿⣿⣿⣿⣿⣿⣟⣀⣀⣀⣀⡀⠀⠀⠀⠀⠀⠀⠀⠀⠀⠀⠀⠀⠀⠀⠀⠀⠀⠀⠀⠀⠀⠀⠀⠀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⠀⠀⠀⠀⠀⠀⠀⠀⠀⠀⠀⠀⠀⠀⠀⠀⠀⠀⠀⠀⠀⠀⠀⠀⠀⠀⠀⠀⠀⠀⠀⠀⠀⠀⠀⠀⠀⠀⠀⠀⠀⠀⠀⠀⠀⠀⠀⠀⠀⠀⠀⠀⠀⠀⢰⣿⣿⣿⣿⣿⣿⣿⣿⣿⣿⣿⣷⣦⣀⠀⠀⠀⠀⠀⠀⠀⠀⠀⠀⠀⠀⠀⠀⠀⠀⠀⠀⠀⠀⠀⠀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⠀⠀⠀⠀⠀⠀⠀⠀⠀⠀⠀⠀⠀⠀⠀⠀⠀⠀⠀⠀⠀⠀⠀⠀⠀⠀⠀⠀⠀⠀⠀⠀⠀⠀⠀⠀⠀⠀⠀⠀⠀⠀⠀⠀⠀⠀⠀⠀⠀⠀⠀⠀⢀⣴⣿⣿⣿⣿⣿⣿⣿⣿⣿⣿⣿⣿⣿⣿⡷⠤⠀⠀⠀⠀⠀⠀⠀⠀⠀⠀⠀⠀⠀⠀⠀⠀⠀⠀⠀⠀⠀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⠀⠀⠀⠀⠀⠀⠀⠀⠀⠀⠀⠀⠀⠀⠀⠀⠀⠀⠀⠀⠀⠀⠀⠀⠀⠀⠀⠀⠀⠀⠀⠀⠀⠀⠀⠀⠀⠀⠀⠀⠀⠀⠀⠀⠀⠀⠀⠀⠀⠀⢰⣶⣿⣿⣿⣿⣿⣿⣿⣿⣿⣿⣿⣿⣿⣿⣿⣿⡷⠀⠀⠀⠀⠀⠀⠀⠀⠀⠀⠀⠀⠀⠀⠀⠀⠀⠀⠀⠀⠀⠀</a:t>
            </a:r>
            <a:br/>
            <a:r>
              <a:t>⠀⠀⠀⠀⠀⠀⠀⠀⠀⠀⢀⣄⠀⠀⠀⠀⠀⠀⠀⠀⠀⠀⠀⠀⠀⠀⠀⠀⠀⠀⠀⠀⠀⠀⠀⠀⠀⠀⠀⠀⠀⠀⠀⠀⠀⠀⠀⠀⠀⠀⠀⠊⠻⡻⣿⣿⣿⠛⠻⣿⣿⣿⣿⣿⣿⣿⣿⣿⠳⠤⠀⠀⠀⠀⠀⠀⠀⠀⠀⠀⠀⠀⠀⠀⠀⠀⠀⠀⠀⠀⠀</a:t>
            </a:r>
            <a:br/>
            <a:r>
              <a:t>⠀⠀⠀⠀⠀⠀⠀⠀⠀⠀⢀⣇⠀⠀⠀⠀⠀⠀⠀⠀⠀⠀⠀⠀⠀⠀⠀⠀⠀⠀⠀⠀⠀⠀⠀⠀⠀⠀⠀⠀⠀⠀⠀⠀⠀⠀⠀⠀⠀⠀⠀⠀⠀⠁⠀⣿⡏⠀⠀⢸⣿⣿⠻⠿⡿⠻⠗⠝⠁⠀⠀⠀⠀⠀⠀⠀⠀⠀⠀⠀⠀⠀⠀⠀⠀⠀⠀⠀⠀⠀⠀</a:t>
            </a:r>
            <a:br/>
            <a:r>
              <a:t>⠀⠀⠀⠀⠀⠀⠀⠀⠀⣿⣿⣿⣷⠂⠀⠀⠀⠀⠀⠀⠀⠀⠀⠀⠀⠀⠀⠀⠀⠀⠀⠀⠀⠀⠀⠀⠀⠀⠀⠀⠀⠀⠀⠀⠀⠀⠀⠀⠀⠀⠀⠀⠀⠀⠀⠈⠀⠀⠀⠈⠛⠃⠀⠀⠉⠀⠀⠀⠀⠀⠀⠀⠀⠀⠀⠀⠀⠀⠀⠀⠀⠀⠀⠀⠀⠀⠀⠀⠀⠀⠀</a:t>
            </a:r>
            <a:br/>
            <a:r>
              <a:t>⠀⠀⠀⠀⠀⠀⠀⠀⠀⣿⣿⣿⣿⠀⠀⠀⠀⠀⠀⠀⠀⠀⠀⠀⠀⠀⠀⠀⠀⠀⠀⠀⠀⠀⠀⠀⠀⠀⠀⠀⠀⠀⠀⠀⠀⠀⠀⠀⠀⠀⠀⠀⠀⠀⠀⠀⠀⠀⠀⠀⠀⠀⠀⠀⠀⠀⠀⠀⠀⠀⠀⠀⠀⠀⠀⠀⠀⠀⠀⠀⠀⠀⠀⠀⠀⠀⠀⠀⠀⠀⠀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⠀⠀⠀⠀⠀⢀⣶⣶⣿⣿⣿⣿⣿⣿⣶⣦⠀⠀⠀⠀⠀⠀⠀⠀⠀⠀⠀⠀⠀⠀⠀⠀⠀⠀⠀⠀⠀⠀⠀⠀⠀⢠⡀⠀⠀⠀⠀⠀⠀⠀⠀⠀⠀⠀⠀⠀⠀⠀⠀⠀⠀⠀⠀⠀⠀⠀⠀⠀⠀⠀⠀⠀⠀⠀⠀⠀⠀⠀⠀⠀⠀⠀⠀⠀⠀⠀⠀⠀⠀⠀⠀</a:t>
            </a:r>
            <a:br/>
            <a:r>
              <a:t>⠀⠀⠀⠀⠀⢾⣿⣿⣿⣿⣿⣿⣿⣿⣿⣿⡧⠀⠀⠀⢀⣾⣧⠀⠀⠀⠀⠀⠀⠀⠀⠀⠀⠀⠀⠀⠀⠀⠀⠀⣰⣿⣷⡄⠀⠀⠀⠀⠀⠀⠀⠀⠀⠀⠀⠀⠀⠀⠀⠀⠀⠀⠀⠀⠀⠀⠀⠀⠀⠀⠀⠀⠀⠀⠀⠀⠀⠀⠀⠀⠀⠀⠀⠀⠀⠀⠀⠀⠀⠀⠀</a:t>
            </a:r>
            <a:br/>
            <a:r>
              <a:t>⠀⠀⠀⠀⠀⢸⣿⣿⣿⣿⣿⣿⣿⣿⣿⣿⡇⠀⠀⢠⣿⣿⣿⣧⠀⠀⠀⠀⠀⠀⠀⠀⠀⠀⠀⠀⠀⠀⠀⠀⣿⣿⣿⣿⠀⠀⠀⠀⠀⠀⠀⠀⠀⠀⠀⠀⠀⠀⠀⠀⠀⠀⠀⠀⠀⠀⠀⠀⠀⠀⠀⠀⠀⠀⠀⠀⠀⠀⠀⠀⠀⠀⠀⠀⠀⠀⠀⠀⠀⠀⠀</a:t>
            </a:r>
            <a:br/>
            <a:r>
              <a:t>⠀⠀⠀⠀⠀⢸⣿⣿⣿⣿⣿⣿⣿⣿⣿⣿⡇⠀⠀⢸⣿⣿⣿⣿⠀⠀⠀⠀⠀⠀⠀⠀⠀⠀⠀⠀⠀⠀⠀⠀⣿⣿⣿⣿⠀⠀⠀⠀⠀⠀⠀⠀⠀⠀⠀⠀⠀⠀⠀⠀⠀⠀⠀⠀⠀⠀⠀⠀⠀⠀⠀⠀⠀⠀⠀⠀⠀⠀⠀⠀⠀⠀⠀⠀⠀⠀⠀⠀⠀⠀⠀</a:t>
            </a:r>
            <a:br/>
            <a:r>
              <a:t>⣀⣀⣀⣀⣀⣾⣿⣿⣿⣿⣿⣿⣿⣿⣿⣿⣇⣀⣀⣸⣿⣿⣿⣿⣶⣶⣶⣦⣤⣤⣤⣤⣤⣤⣤⣤⣀⡀⠀⠀⣿⣿⣿⡇⠀⠀⠀⠀⠀⠀⠀⠀⠀⠀⠀⠀⠀⠀⠀⠀⠀⠀⠀⠀⠀⠀⠀⠀⠀⠀⠀⠀⠀⠀⠀⠀⠀⠀⠀⠀⠀⠀⠀⠀⠀⠀⠀⠀⠀⠀⠀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⣿⣿⣿⣿⣿⣿⣿⣿⣿⣿⣿⣿⣿⣿⣿⣿⣿⣿⣿⣿⣿⣿⣿⣿⣿⣿⣿⣿⣿⣿⣿⣿⣿⣿⣿⣿⣿⣿⣦⡀⣿⣿⣿⡇⠀⠀⠀⠀⠀⠀⠀⠀⠀⠀⠀⠀⠀⠀⠀⠀⠀⠀⠀⠀⠀⠀⠀⠀⠀⠀⠀⠀⠀⠀⠀⠀⠀⠀⠀⠀⠀⠀⠀⠀⠀⠀⠀⠀⠀⠀⠀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⣿⣿⣿⣿⣿⣿⣿⣿⣿⣿⣿⣿⣿⣿⣿⣿⣿⣿⣿⣿⣿⣿⣿⣿⣿⣿⣿⣿⣿⣿⣿⣿⡄⠀⠀⠀⠀⠀⠀⠀⠀⠀⠀⠀⠀⠀⠀⠀⠀⠀⠀⠀⠀⠀⠀⠀⠀⠀⠀⠀⠀⠀⠀⠀⠀⠀⠀⠀⠀⠀⠀⠀⠀⠀⠀⠀⠀⣄⣤⣼⣿⣿⣿⣿⣿⣿⣿⣿⣿⣿⡇</a:t>
            </a:r>
            <a:br/>
            <a:r>
              <a:t>⣿⣿⣿⣿⣿⣿⣿⣿⣿⣿⣿⣿⣿⣿⣿⣿⣿⣿⣿⣿⣿⣿⣿⣿⣿⣿⣿⣿⣿⣿⣿⣿⣿⣄⠀⠀⠀⠀⠀⠀⠀⠀⠀⠀⠀⠀⠀⠀⠀⠀⠀⠀⠀⠀⠀⠀⠀⠀⠀⠀⠀⠀⠀⠀⠀⠀⠀⠀⠀⠀⠀⠀⠀⠀⠀⠀⢸⣿⣿⣿⣿⣿⣿⣿⣿⣿⣿⣿⣿⣿⡇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⣿⣿⣿⣿⣿⣿⣿⣿⣿⣿⣿⣿⣿⣿⣿⣿⣿⣿⣿⣿⣿⣿⣿⣿⣿⣿⣿⣿⣿⣿⣿⣿⣿⣿⠀⠀⠀⠀⠀⠀⠀⠀⠀⠀⠀⠀⠀⠀⠀⠀⠀⠀⠀⠀⠀⠀⠀⠀⠀⠀⠀⠀⠀⠀⠀⠀⠀⠀⠀⠀⠀⠀⠀⠀⠀⢀⣿⣿⣿⣿⣿⣿⣿⣿⣿⣿⣿⣿⣿⣿⡇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⣿⣿⣿⣿⣿⣿⣿⣿⣿⣿⣿⣿⣿⣿⣿⣿⣿⣿⣿⣿⣿⣿⣿⣿⣿⣿⣿⣿⣿⣿⣿⣿⣿⣿⠀⠀⠀⠀⠀⠀⠀⠀⠀⠀⠀⠀⠀⠀⠀⠀⠀⠀⠀⠀⠀⠀⠀⠀⠀⠀⠀⠀⠀⠀⠀⠀⠀⠀⠀⠀⠀⠀⠀⠀⠀⣼⣿⣿⣿⣿⣿⣿⣿⣿⣿⣿⣿⣿⣿⣿⡇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⣿⣿⣿⣿⣿⣿⣿⣿⣿⣿⣿⣿⣿⣿⣿⣿⣿⣿⣿⣿⣿⣿⣿⣿⣿⣿⣿⣿⣿⣿⣿⣿⣿⣿⠀⠀⠀⠀⠀⠀⠀⠀⠀⠀⠀⠀⠀⠀⠀⠀⠀⠀⠀⠀⠀⠀⠀⠀⠀⠀⠀⠀⠀⠀⠀⠀⠀⠀⠀⠀⠀⠀⠀⠀⢰⣿⣿⣿⣿⣿⣿⣿⣿⣿⣿⣿⣿⣿⣿⣿⡇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⣿⣿⣿⣿⣿⣿⣿⣿⣿⣿⣿⣿⣿⣿⣿⣿⣿⣿⣿⣿⣿⣿⣿⣿⣿⣿⣿⣿⣿⣿⣿⣿⡇⠀⠀⠀⠀⠀⠀⠀⠀⠀⠀⠀⠀⠀⠀⠀⠀⠀⠀⠀⠀⠀⠀⠀⠀⠀⠀⠀⠀⠀⠀⠀⠀⠀⠀⠀⠀⠀⠀⠀⠀⢠⣿⣿⣿⣿⣿⣿⣿⣿⣿⣿⣿⣿⣿⣿⣿⣿⡇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⣿⣿⣿⣿⣿⣿⣿⣿⣿⣿⣿⣿⣿⣿⣿⣿⣿⣿⣿⣿⣿⣿⣿⣿⣿⣿⣿⣿⣿⣿⣿⣿⠀⠀⠀⠀⠀⠀⠀⠀⠀⠀⠀⠀⠀⠀⠀⠀⠀⠀⠀⠀⠀⠀⠀⠀⠀⠀⠀⠀⠀⠀⠀⠀⠀⠀⠀⠀⠀⠀⠀⠀⢠⢸⣿⣿⣿⣿⣿⣿⣿⣿⣿⣿⣿⣿⣿⣿⣿⣿⡇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⣿⣿⣿⣿⣿⣿⣿⣿⣿⣿⣿⣿⣿⣿⣿⣿⣿⣿⣿⣿⣿⣿⣿⣿⣿⣿⣿⣿⣿⣿⣿⣿⠀⠀⠀⠀⠀⠀⠀⠀⠀⠀⠀⠀⠀⠀⠀⠀⠀⠀⠀⠀⠀⠀⠀⠀⠀⠀⠀⠀⠀⠀⠀⠀⠀⠀⠀⠀⠀⠀⠀⠀⠈⣷⡽⣿⣿⣿⣿⣿⣿⣿⣿⣿⣿⣿⣿⣿⣿⣿⡇</a:t>
            </a:r>
            <a:br/>
            <a:r>
              <a:t>⣿⣿⣿⣿⣿⣿⣿⣿⣿⣿⣿⣿⣿⣿⣿⣿⣿⣿⣿⣿⣿⣿⣿⣿⣿⣿⣿⣿⣿⣿⣿⡇⠀⠀⠀⠀⠀⢠⢀⠀⠀⠀⠀⠀⠀⠀⠀⠀⠀⠀⠀⠀⠀⠀⠀⠀⠀⠀⠀⠀⠀⠀⠀⠀⠀⠀⠀⠀⠀⠀⠀⠀⠀⠘⠛⢿⣿⣿⣿⣿⣿⣿⣿⣿⣿⣿⣿⣿⣿⣿⡇</a:t>
            </a:r>
            <a:br/>
            <a:r>
              <a:t>⣿⣿⣿⣿⣿⣿⣿⣿⣿⣿⣿⣿⣿⣿⣿⣿⣿⣿⣿⣿⣿⣿⣿⣿⣿⣿⣿⣿⣿⣿⣿⣁⣀⠀⠀⠀⠀⠸⠸⠀⠀⠀⠀⠀⠀⠀⠀⠀⠀⠀⠀⠀⠀⠀⠀⠀⠀⠀⠀⠀⠀⠀⠀⠀⠀⠀⠀⠀⠀⠀⠀⠀⠀⠀⠀⣾⣿⣿⣿⣿⣿⣿⣿⣿⣿⣿⣿⣿⣿⣿⡇</a:t>
            </a:r>
            <a:br/>
            <a:r>
              <a:t>⣿⣿⣿⣿⣿⣿⣿⣿⣿⣿⣿⣿⣿⣿⣿⣿⣿⣿⣿⣿⣿⣿⣿⣿⣿⣿⣿⣿⣿⣿⣿⣿⣿⠀⠀⠀⣼⣷⡧⠀⠀⠀⠀⠀⠀⠀⠀⠀⠀⠀⠀⠀⠀⠀⠀⠀⠀⠀⠀⠀⠀⠀⠀⠀⠀⠀⠀⠀⠀⠀⠀⠀⠀⢀⣦⣿⣿⣿⣿⣿⣿⣿⣿⣿⣿⣿⣿⣿⣿⣿⡇</a:t>
            </a:r>
            <a:br/>
            <a:r>
              <a:t>⣿⣿⣿⣿⣿⣿⣿⣿⣿⣿⣿⣿⣿⣿⣿⣿⣿⣿⣿⣿⣿⣿⣿⣿⣿⣿⣿⣿⣿⣿⣿⣿⣿⠀⠀⠀⣿⠟⠀⠀⠀⠀⠀⠀⠀⠀⠀⠀⠀⠀⠀⠀⠀⠀⠀⠀⠀⠀⠀⠀⠀⠀⠀⠀⠀⠀⠀⠀⠀⠀⠀⠀⠀⠀⠀⠉⠛⠿⣿⣿⣿⣿⣿⣿⣿⣿⣿⣿⣿⣿⡇</a:t>
            </a:r>
            <a:br/>
            <a:r>
              <a:t>⣿⣿⣿⣿⣿⣿⣿⣿⣿⣿⣿⣿⣿⣿⣿⣿⣿⣿⣿⣿⣿⣿⣿⣿⣿⣿⣿⣿⣿⣿⣿⣿⣿⠀⠀⠀⠁⠀⠀⠀⠀⠀⠀⠀⠀⠀⠀⠀⠀⠀⠀⠀⠀⠀⠀⠀⠀⠀⠀⠀⠀⠀⠀⠀⠀⠀⠀⠀⠀⠀⠀⠀⠀⠀⠀⠀⠀⠀⠀⠙⠻⣿⣿⣿⣿⣿⣿⣿⣿⣿⡇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⣿⣿⣿⣿⣿⣿⣿⣿⣿⣿⣿⣿⣿⣿⣿⣿⣿⣿⣿⣿⣿⣿⣿⣿⣿⣿⣿⣿⣿⣿⣿⡏⠀⠀⠀⠀⠀⠀⠀⠀⠀⠀⠀⠀⠀⠀⠀⠀⠀⠀⠀⠀⠀⠀⠀⠀⠀⠀⠀⠀⠀⠀⠀⠀⠀⠀⠀⠀⠀⠀⠀⠀⠀⠀⠀⠀⠀⠀⠀⠀⠀⠀⠀⢸⣿⣿⣿⣿⣿⣿⡇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⣿⣿⣿⣿⣿⣿⣿⣿⣿⣿⣿⣿⣿⣿⣿⣿⣿⣿⣿⣿⣿⣿⣿⣿⣿⣿⡿⠟⠋⠉⠁⠀⠀⠀⠀⠀⠀⠀⠀⠀⠀⠀⠀⠀⠀⠀⠀⠀⠀⠀⠀⠀⠀⠀⠀⠀⠀⠀⠀⠀⠀⠀⠀⠀⠀⠀⠀⠀⠀⠀⠀⠀⠀⠀⠀⠀⠀⠀⠀⠀⠀⠀⠀⠀⣿⣿⣿⣿⣿⣿⡇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⣿⣿⣿⣿⣿⣿⣿⣿⣿⣿⣿⣿⣿⣿⣿⣿⣿⣿⣿⣿⣿⣿⣿⣿⡟⠀⠀⠀⠀⠀⠀⠀⠀⠀⠀⠀⠀⠀⠀⠀⠀⠀⠀⠀⠀⠀⠀⠀⠀⠀⠀⠀⠀⠀⠀⠀⠀⠀⠀⠀⠀⠀⠀⠀⠀⠀⠀⠀⠀⠀⠀⠀⠀⠀⠀⠀⠀⠀⠀⠀⠀⠀⠀⠀⠀⢿⠿⠿⠿⠿⡇</a:t>
            </a:r>
            <a:br/>
            <a:r>
              <a:t>⣿⣿⣿⣿⣿⣿⣿⣿⣿⣿⣿⣿⣿⣿⣿⣿⣿⣿⣿⣿⣿⣿⣿⣿⣷⠀⠀⠀⠀⠀⠀⠀⠀⠀⠀⠀⠀⠀⠀⠀⠀⠀⠀⠀⠀⠀⠀⠀⠀⠀⠀⠀⠀⠀⠀⠀⠀⠀⠀⠀⠀⠀⠀⠀⠀⠀⠀⠀⠀⠀⠀⠀⠀⠀⠀⠀⠀⠀⠀⠀⠀⠀⠀⠀⠀⠀⠀⠀⠀⠀⠀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⣿⣿⣿⣿⣿⣿⣿⣿⣿⣿⣿⣿⣿⣿⣿⣿⣿⣿⣿⣿⣿⣿⣿⣿⣿⣧⡀⠀⠀⠀⠀⠀⠀⠀⠀⠀⠀⠀⠀⠀⠀⠀⠀⠀⠀⠀⠀⠀⠀⠀⠀⠀⠀⠀⠀⠀⠀⠀⠀⠀⠀⠀⠀⠀⠀⠀⠀⠀⠀⠀⠀⠀⠀⠀⠀⠀⠀⠀⠀⠀⠀⠀⠀⠀⠀⠀⠀⠀⠀⠀⠀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⣿⣿⣿⣿⣿⣿⣿⣿⣿⣿⣿⣿⣿⣿⣿⣿⣿⣿⣿⣿⣿⣿⣿⣿⣿⣿⡇⠀⠀⠀⠀⠀⠀⠀⠀⠀⠀⠀⠀⠀⠀⠀⠀⠀⠀⠀⠀⠀⠀⠀⠀⠀⠀⠀⠀⠀⠀⠀⠀⠀⠀⠀⠀⠀⠀⠀⠀⠀⠀⠀⠀⠀⠀⠀⠀⠀⠀⠀⠀⠀⠀⠀⠀⠀⠀⠀⠀⠀⠀⠀⡀</a:t>
            </a:r>
            <a:br/>
            <a:r>
              <a:t>⣿⣿⣿⣿⣿⣿⣿⣿⣿⣿⣿⣿⣿⣿⣿⣿⣿⣿⣿⣿⣿⣿⣿⣿⣿⡟⠁⠀⠀⠀⠀⠀⠀⠀⠀⠀⠀⠀⠀⠀⠀⠀⠀⠀⠀⠀⠀⠀⠀⠀⠀⠀⠀⠀⠀⠀⠀⠀⠀⠀⠀⠀⠀⠀⠀⠀⠀⠀⠀⠀⠀⠀⠀⠀⠀⠀⠀⠀⠀⠀⠀⠀⠀⠀⠀⠀⠀⠀⠀⢰⡇</a:t>
            </a:r>
            <a:br/>
            <a:r>
              <a:t>⣿⣿⣿⣿⣿⣿⣿⣿⣿⣿⣿⣿⣿⣿⣿⣿⣿⣿⣿⣿⣿⣿⣿⣿⣿⠁⠀⠀⠀⠀⠀⠀⠀⠀⠀⠀⠀⠀⠀⠀⠀⠀⠀⠀⠀⠀⠀⠀⠀⠀⠀⠀⠀⠀⠀⠀⠀⠀⠀⠀⠀⠀⠀⠀⠀⠀⠀⠀⠀⠀⠀⠀⠀⢀⡀⠀⠀⠀⠀⠀⠀⠀⠀⠀⠀⠀⠀⠀⠀⢸⡇</a:t>
            </a:r>
            <a:br/>
            <a:r>
              <a:t>⣿⣿⣿⣿⣿⣿⣿⣿⣿⣿⣿⣿⣿⣿⣿⣿⣿⣿⣿⣿⣿⣿⣿⣿⡋⠀⠀⠀⠀⠀⠀⠀⠀⠀⠀⠀⠀⠀⠀⠀⠀⠀⠀⠀⠀⠀⠀⠀⠀⠀⠀⠀⠀⠀⠀⠀⠀⠀⠀⠀⠀⠀⠀⠀⠀⠀⠀⠀⠀⠀⠀⠀⠀⣸⣷⠀⠀⠀⠀⠀⠀⠀⠀⠀⠀⠀⠀⠀⠀⠀⠇</a:t>
            </a:r>
            <a:br/>
            <a:r>
              <a:t>⣿⣿⣿⣿⣿⣿⣿⣿⣿⣿⣿⣿⣿⣿⣿⣿⣿⣿⣿⣿⣿⣿⣿⡟⠀⠀⠀⠀⠀⠀⠀⠀⠀⠀⠀⠀⠀⠀⠀⠀⠀⠀⠀⠀⠀⠀⠀⠀⠀⠀⠀⠀⠀⠀⠀⠀⠀⠀⠀⠀⠀⠀⠀⠀⠀⠀⠀⠀⠀⠀⠀⠀⠀⣿⣿⠀⠀⠀⠀⠀⠀⠀⠀⠀⠀⠀⠀⠀⠀⠀⠀</a:t>
            </a:r>
            <a:br/>
            <a:r>
              <a:t>⣿⣿⣿⣿⣿⣿⣿⣿⣿⣿⣿⣿⣿⣿⣿⣿⣿⣿⣿⣿⣿⣿⡿⠁⠀⠀⠀⠀⠀⠀⠀⠀⠀⠀⠀⠀⠀⠀⠀⠀⠀⠀⠀⠀⠀⠀⠀⠀⠀⠀⠀⠀⠀⠀⠀⠀⠀⠀⠀⠀⠀⠀⠀⠀⠀⠀⠀⠀⠀⠀⠀⠀⢸⣿⣿⠀⠀⠀⠀⠀⠀⠀⠀⠀⠀⠀⠀⠀⠀⠀⠀</a:t>
            </a:r>
            <a:br/>
            <a:r>
              <a:t>⣿⣿⣿⣿⣿⣿⣿⣿⣿⣿⣿⣿⣿⣿⣿⣿⣿⣿⣿⣿⣿⣿⠃⠀⠀⠀⠀⠀⠀⠀⠀⠀⠀⠀⠀⠀⠀⠀⠀⠀⠀⠀⠀⠀⠀⠀⠀⠀⠀⠀⠀⠀⠀⠀⠀⠀⠀⠀⠀⠀⠀⠀⠀⠀⠀⠀⠀⠀⠀⠀⠀⠀⣸⣿⣿⠀⠀⠀⠀⠀⠀⠀⠀⠀⠀⠀⠀⠀⠀⠀⠀</a:t>
            </a:r>
            <a:br/>
            <a:r>
              <a:t>⣿⣿⣿⣿⣿⣿⣿⣿⣿⣿⣿⣿⣿⣿⣿⣿⣿⣿⣿⣿⣿⡏⠀⠀⠀⠀⠀⠀⠀⠀⠀⠀⠀⠀⠀⠀⠀⠀⠀⠀⠀⠀⠀⠀⠀⠀⠀⠀⠀⠀⠀⠀⠀⠀⠀⠀⠀⠀⠀⠀⠀⠀⠀⠀⠀⠀⠀⠀⠀⠀⠀⠀⣿⣿⣿⠀⠀⠀⠀⠀⠀⠀⠀⠀⠀⠀⠀⠀⠀⠀⠀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⠀⠀⠀⠀⠀⠀⠀⠀⠀⠀⠀⠀⠀⠀⠀⠀⠀⠀⠀⠀⠀⠀⠀⠀⠀⠀⠀⠀⠀⠀⠀⠀⠀⠀⠀⠀⠀⠀⠀⠀⠀⠀⠀⠀⠀⠀⠀⠀⠀⠀⠀⠀⠀⠀⠀⣠⣤⣄⠀⠀⠀⠀⠀⠀⠀⠀⠀⠀⠀⠀⠀⠀⠀⠀⠀⠀⠀⠀⠀⠀⠀⠀⠀⠀⠀⠀⠀⠀⠀⠀⠀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⠀⠀⠀⠀⠀⠀⠀⠀⠀⠀⠀⠀⠀⠀⠀⠀⠀⠀⠀⠀⠀⠀⠀⠀⠀⠀⠀⠀⠀⠀⠀⠀⠀⠀⠀⠀⠀⠀⠀⠀⠀⠀⠀⠀⠀⠀⠀⠀⠀⠀⠀⠀⠀⠀⣰⣿⣿⣿⠀⠀⠀⠀⠀⠀⠀⠀⠀⠀⠀⠀⠀⠀⠀⠀⠀⠀⠀⠀⠀⠀⠀⠀⠀⠀⠀⠀⠀⠀⠀⠀⠀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⠀⠀⠀⠀⠀⠀⠀⠀⠀⠀⠀⠀⠀⠀⠀⠀⠀⠀⠀⠀⠀⠀⠀⠀⠀⠀⠀⠀⠀⠀⠀⠀⠀⠀⠀⠀⠀⠀⠀⠀⠀⠀⠀⠀⠀⠀⠀⠀⠀⠀⠀⢀⣤⣶⣿⣿⣿⣿⣧⣀⣀⠀⠀⠀⠀⠀⠀⠀⠀⠀⠀⠀⠀⠀⠀⠀⠀⠀⠀⠀⠀⠀⠀⠀⠀⠀⠀⠀⠀⠀⠀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⠀⠀⠀⠀⠀⠀⠀⠀⠀⠀⠀⠀⠀⠀⠀⠀⠀⠀⠀⠀⠀⠀⠀⠀⠀⠀⠀⠀⠀⠀⠀⠀⠀⠀⠀⠀⠀⠀⠀⠀⠀⠀⠀⠀⠀⠀⠀⠀⠀⠀⠺⠿⠻⢿⣿⣿⣿⣿⣿⣿⣿⡿⠃⠀⠀⠀⠀⠀⠀⠀⠀⠀⠀⠀⠀⠀⠀⠀⠀⠀⠀⠀⠀⠀⠀⠀⠀⠀⠀⠀⠀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⠀⠀⠀⠀⠀⠀⠀⠀⠀⠀⠀⠀⠀⠀⠀⠀⠀⠀⠀⠀⠀⠀⠀⠀⠀⠀⠀⠀⠀⠀⠀⠀⠀⠀⠀⠀⠀⠀⠀⠀⠀⠀⠀⠀⠀⠀⠀⠀⠀⠀⠀⠀⠀⠈⣿⣿⣿⣿⣿⣿⠟⠂⠀⠀⠀⠀⠀⠀⠀⠀⠀⠀⠀⠀⠀⠀⠀⠀⠀⠀⠀⠀⠀⠀⠀⠀⠀⠀⠀⠀⠀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⠀⠀⠀⠀⠀⠀⠀⠀⠀⠀⠀⠀⠀⠀⠀⠀⠀⠀⠀⠀⠀⠀⠀⠀⠀⠀⠀⠀⠀⠀⠀⠀⠀⠀⠀⠀⠀⠀⠀⠀⠀⠀⠀⠀⠀⠀⠀⠀⠀⠀⠀⠀⠀⣴⣿⣿⣿⣿⣿⠉⠀⠀⢀⠀⠀⠀⠀⠀⠀⠀⠀⠀⠀⠀⠀⠀⠀⠀⠀⠀⠀⠀⠀⠀⠀⠀⠀⠀⠀⠀⠀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⠀⠀⠀⠀⠀⠀⠀⠀⠀⠀⠀⠀⠀⠀⠀⠀⠀⠀⠀⠀⠀⠀⠀⠀⠀⠀⠀⠀⠀⠀⠀⠀⠀⠀⠀⠀⠀⠀⠀⠀⠀⠀⠀⠀⠀⠀⠀⠀⠀⠀⠀⠀⠀⢸⣿⣿⣿⣿⣿⣤⣶⣿⡏⠀⠀⠀⠀⠀⠀⠀⠀⠀⠀⠀⠀⠀⠀⠀⠀⠀⠀⠀⠀⠀⠀⠀⠀⠀⠀⠀⠀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⠀⠀⠀⠀⠀⠀⠀⠀⠀⠀⠀⠀⠀⠀⠀⠀⠀⠀⠀⠀⠀⠀⠀⠀⠀⠀⠀⠀⠀⠀⠀⠀⠀⠀⠀⠀⠀⠀⠀⠀⠀⠀⠀⠀⠀⠀⠀⠀⠀⠀⠀⠀⠀⠀⠹⣿⣿⣿⣿⣿⣿⣯⣤⣤⣤⣤⡤⠀⠀⠀⠀⠀⠀⠀⠀⠀⠀⠀⠀⠀⠀⠀⠀⠀⠀⠀⠀⠀⠀⠀⠀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⠀⠀⠀⠀⠀⠀⠀⠀⠀⠀⠀⠀⠀⠀⠀⠀⠀⠀⠀⠀⠀⠀⠀⠀⠀⠀⠀⠀⠀⠀⠀⠀⠀⠀⠀⠀⠀⠀⠀⠀⠀⠀⠀⠀⠀⠀⠀⠀⠀⠀⠀⠀⠀⠀⢰⣿⣿⣿⣿⣿⣿⣿⣿⣿⣿⣿⣿⣶⣀⡀⠀⠀⠀⠀⠀⠀⠀⠀⠀⠀⠀⠀⠀⠀⠀⠀⠀⠀⠀⠀⠀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⠀⠀⠀⠀⠀⠀⠀⠀⠀⠀⠀⠀⠀⠀⠀⠀⠀⠀⠀⠀⠀⠀⠀⠀⠀⠀⠀⠀⠀⠀⠀⠀⠀⠀⠀⠀⠀⠀⠀⠀⠀⠀⠀⠀⠀⠀⠀⠀⠀⠀⠀⠀⢠⣶⣿⣿⣿⣿⣿⣿⣿⣿⣿⣿⣿⣿⣿⣿⡗⠤⠀⠀⠀⠀⠀⠀⠀⠀⠀⠀⠀⠀⠀⠀⠀⠀⠀⠀⠀⠀⠀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⠀⠀⠀⠀⠀⠀⠀⠀⠀⠀⠀⠀⠀⠀⠀⠀⠀⠀⠀⠀⠀⠀⠀⠀⠀⠀⠀⠀⠀⠀⠀⠀⠀⠀⠀⠀⠀⠀⠀⠀⠀⠀⠀⠀⠀⠀⠀⠀⠀⠀⢰⣶⣿⣾⣿⣿⣿⣿⣿⣿⣿⣿⣿⣿⣿⣿⣿⣿⡯⠀⠀⠀⠀⠀⠀⠀⠀⠀⠀⠀⠀⠀⠀⠀⠀⠀⠀⠀⠀⠀⠀</a:t>
            </a:r>
            <a:br/>
            <a:r>
              <a:t>⠀⠀⠀⠀⠀⠀⠀⠀⠀⠀⢀⣄⠀⠀⠀⠀⠀⠀⠀⠀⠀⠀⠀⠀⠀⠀⠀⠀⠀⠀⠀⠀⠀⠀⠀⠀⠀⠀⠀⠀⠀⠀⠀⠀⠀⠀⠀⠀⠀⠀⠀⠋⠛⡛⢿⣿⣿⠉⠛⣿⣿⣿⣿⣿⣿⣿⣿⣿⠛⠆⠄⠀⠀⠀⠀⠀⠀⠀⠀⠀⠀⠀⠀⠀⠀⠀⠀⠀⠀⠀⠀</a:t>
            </a:r>
            <a:br/>
            <a:r>
              <a:t>⠀⠀⠀⠀⠀⠀⠀⠀⠀⠀⣀⣇⠀⠀⠀⠀⠀⠀⠀⠀⠀⠀⠀⠀⠀⠀⠀⠀⠀⠀⠀⠀⠀⠀⠀⠀⠀⠀⠀⠀⠀⠀⠀⠀⠀⠀⠀⠀⠀⠀⠀⠀⠀⠀⠈⣿⡇⠀⠀⢸⣿⣯⠙⠻⡟⠙⠗⠢⠈⠁⠀⠀⠀⠀⠀⠀⠀⠀⠀⠀⠀⠀⠀⠀⠀⠀⠀⠀⠀⠀⠀</a:t>
            </a:r>
            <a:br/>
            <a:r>
              <a:t>⠀⠀⠀⠀⠀⠀⠀⠀⠀⢻⣿⣿⣷⠂⠀⠀⠀⠀⠀⠀⠀⠀⠀⠀⠀⠀⠀⠀⠀⠀⠀⠀⠀⠀⠀⠀⠀⠀⠀⠀⠀⠀⠀⠀⠀⠀⠀⠀⠀⠀⠀⠀⠀⠀⠀⠀⠀⠀⠀⠈⠛⠁⠀⠀⠂⠀⠀⠀⠀⠀⠀⠀⠀⠀⠀⠀⠀⠀⠀⠀⠀⠀⠀⠀⠀⠀⠀⠀⠀⠀⠀</a:t>
            </a:r>
            <a:br/>
            <a:r>
              <a:t>⠀⠀⠀⠀⠀⠀⠀⠀⠀⣿⣿⣿⣿⠀⠀⠀⠀⠀⠀⠀⠀⠀⠀⠀⠀⠀⠀⠀⠀⠀⠀⠀⠀⠀⠀⠀⠀⠀⠀⠀⠀⠀⠀⠀⠀⠀⠀⠀⠀⠀⠀⠀⠀⠀⠀⠀⠀⠀⠀⠀⠀⠀⠀⠀⠀⠀⠀⠀⠀⠀⠀⠀⠀⠀⠀⠀⠀⠀⠀⠀⠀⠀⠀⠀⠀⠀⠀⠀⠀⠀⠀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⠀⠀⠀⠀⠀⢀⣶⣾⣿⣿⣿⣿⣿⣿⣶⣶⡀⠀⠀⠀⠀⠀⠀⠀⠀⠀⠀⠀⠀⠀⠀⠀⠀⠀⠀⠀⠀⠀⠀⠀⠀⢀⡀⠀⠀⠀⠀⠀⠀⠀⠀⠀⠀⠀⠀⠀⠀⠀⠀⠀⠀⠀⠀⠀⠀⠀⠀⠀⠀⠀⠀⠀⠀⠀⠀⠀⠀⠀⠀⠀⠀⠀⠀⠀⠀⠀⠀⠀⠀⠀⠀</a:t>
            </a:r>
            <a:br/>
            <a:r>
              <a:t>⠀⠀⠀⠀⠀⢾⣿⣿⣿⣿⣿⣿⣿⣿⣿⣿⡧⠀⠀⠀⢀⣾⣧⡀⠀⠀⠀⠀⠀⠀⠀⠀⠀⠀⠀⠀⠀⠀⠀⠀⣠⣿⣿⣄⠀⠀⠀⠀⠀⠀⠀⠀⠀⠀⠀⠀⠀⠀⠀⠀⠀⠀⠀⠀⠀⠀⠀⠀⠀⠀⠀⠀⠀⠀⠀⠀⠀⠀⠀⠀⠀⠀⠀⠀⠀⠀⠀⠀⠀⠀⠀</a:t>
            </a:r>
            <a:br/>
            <a:r>
              <a:t>⠀⠀⠀⠀⠀⢸⣿⣿⣿⣿⣿⣿⣿⣿⣿⣿⡇⠀⠀⢀⣾⣿⣿⣷⠀⠀⠀⠀⠀⠀⠀⠀⠀⠀⠀⠀⠀⠀⠀⠀⣿⣿⣿⣿⠀⠀⠀⠀⠀⠀⠀⠀⠀⠀⠀⠀⠀⠀⠀⠀⠀⠀⠀⠀⠀⠀⠀⠀⠀⠀⠀⠀⠀⠀⠀⠀⠀⠀⠀⠀⠀⠀⠀⠀⠀⠀⠀⠀⠀⠀⠀</a:t>
            </a:r>
            <a:br/>
            <a:r>
              <a:t>⠀⠀⠀⠀⠀⢸⣿⣿⣿⣿⣿⣿⣿⣿⣿⣿⡇⠀⠀⢸⣿⣿⣿⣿⠀⠀⠀⠀⠀⠀⠀⠀⠀⠀⠀⠀⠀⠀⠀⠀⣿⣿⣿⣿⠀⠀⠀⠀⠀⠀⠀⠀⠀⠀⠀⠀⠀⠀⠀⠀⠀⠀⠀⠀⠀⠀⠀⠀⠀⠀⠀⠀⠀⠀⠀⠀⠀⠀⠀⠀⠀⠀⠀⠀⠀⠀⠀⠀⠀⠀⠀</a:t>
            </a:r>
            <a:br/>
            <a:r>
              <a:t>⣀⣀⣀⣀⣀⣼⣿⣿⣿⣿⣿⣿⣿⣿⣿⣿⣇⣀⣀⣨⣿⣿⣿⣿⣶⣶⣶⣶⣤⣤⣤⣤⣤⣤⣤⣤⣄⡀⠀⠀⣿⣿⣿⣿⠀⠀⠀⠀⠀⠀⠀⠀⠀⠀⠀⠀⠀⠀⠀⠀⠀⠀⠀⠀⠀⠀⠀⠀⠀⠀⠀⠀⠀⠀⠀⠀⠀⠀⠀⠀⠀⠀⠀⠀⠀⠀⠀⠀⠀⠀⠀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⣿⣿⣿⣿⣿⣿⣿⣿⣿⣿⣿⣿⣿⣿⣿⣿⣿⣿⣿⣿⣿⣿⣿⣿⣿⣿⣿⣿⣿⣿⣿⣿⣿⣿⣿⣿⣿⣿⣦⡀⣿⣿⣿⣿⠀⠀⠀⠀⠀⠀⠀⠀⠀⠀⠀⠀⠀⠀⠀⠀⠀⠀⠀⠀⠀⠀⠀⠀⠀⠀⠀⠀⠀⠀⠀⠀⠀⠀⠀⠀⠀⠀⠀⠀⠀⠀⠀⠀⠀⠀⠀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⠀⠀⠀⠀⠀⠀⠀⠀⠀⠀⠀⠀⠀⠀⠀⠀⠀⠀⠀⠀⠀⠀⠀⠀⠀⠀⠀⠀⠀⠀⠀⠀⠀⠀⠀⠀⠀⠀⠀⠀⠀⠀⠀⠀⠀⠀⠀⠀⠀⠀⠀⠀⠀⠀⠀⣠⣤⣤⠀⠀⠀⠀⠀⠀⠀⠀⠀⠀⠀⠀⠀⠀⠀⠀⠀⠀⠀⠀⠀⠀⠀⠀⠀⠀⠀⠀⠀⠀⠀⠀⠀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⠀⠀⠀⠀⠀⠀⠀⠀⠀⠀⠀⠀⠀⠀⠀⠀⠀⠀⠀⠀⠀⠀⠀⠀⠀⠀⠀⠀⠀⠀⠀⠀⠀⠀⠀⠀⠀⠀⠀⠀⠀⠀⠀⠀⠀⠀⠀⠀⠀⠀⠀⣐⣴⣾⣿⣿⣿⣿⣧⣤⣀⣀⡀⠀⠀⠀⠀⠀⠀⠀⠀⠀⠀⠀⠀⠀⠀⠀⠀⠀⠀⠀⠀⠀⠀⠀⠀⠀⠀⠀⠀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⠀⠀⠀⠀⠀⠀⠀⠀⠀⠀⠀⠀⠀⠀⠀⠀⠀⠀⠀⠀⠀⠀⠀⠀⠀⠀⠀⠀⠀⠀⠀⠀⠀⠀⠀⠀⠀⠀⠀⠀⠀⠀⠀⠀⠀⠀⠀⠀⠀⠀⠛⠛⠛⢻⣿⣿⣿⣿⣿⣿⣿⡟⠁⠀⠀⠀⠀⠀⠀⠀⠀⠀⠀⠀⠀⠀⠀⠀⠀⠀⠀⠀⠀⠀⠀⠀⠀⠀⠀⠀⠀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⠀⠀⠀⠀⠀⠀⠀⠀⠀⠀⠀⠀⠀⠀⠀⠀⠀⠀⠀⠀⠀⠀⠀⠀⠀⠀⠀⠀⠀⠀⠀⠀⠀⠀⠀⠀⠀⠀⠀⠀⠀⠀⠀⠀⠀⠀⠀⠀⠀⠀⠀⠀⠀⠸⣿⣿⣿⣿⣿⣿⠍⠀⠀⠀⠀⠀⠀⠀⠀⠀⠀⠀⠀⠀⠀⠀⠀⠀⠀⠀⠀⠀⠀⠀⠀⠀⠀⠀⠀⠀⠀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⠀⠀⠀⠀⠀⠀⠀⠀⠀⠀⠀⠀⠀⠀⠀⠀⠀⠀⠀⠀⠀⠀⠀⠀⠀⠀⠀⠀⠀⠀⠀⠀⠀⠀⠀⠀⠀⠀⠀⠀⠀⠀⠀⠀⠀⠀⠀⠀⠀⠀⠀⠀⠀⢼⣿⣿⣿⣿⣿⠀⠀⢀⣀⠀⠀⠀⠀⠀⠀⠀⠀⠀⠀⠀⠀⠀⠀⠀⠀⠀⠀⠀⠀⠀⠀⠀⠀⠀⠀⠀⠀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⠀⠀⠀⠀⠀⠀⠀⠀⠀⠀⠀⠀⠀⠀⠀⠀⠀⠀⠀⠀⠀⠀⠀⠀⠀⠀⠀⠀⠀⠀⠀⠀⠀⠀⠀⠀⠀⠀⠀⠀⠀⠀⠀⠀⠀⠀⠀⠀⠀⠀⠀⠀⠀⢸⣿⣿⣿⣿⣿⣴⣾⣿⠇⠀⠀⠀⠀⠀⠀⠀⠀⠀⠀⠀⠀⠀⠀⠀⠀⠀⠀⠀⠀⠀⠀⠀⠀⠀⠀⠀⠀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⠀⠀⠀⠀⠀⠀⠀⠀⠀⠀⠀⠀⠀⠀⠀⠀⠀⠀⠀⠀⠀⠀⠀⠀⠀⠀⠀⠀⠀⠀⠀⠀⠀⠀⠀⠀⠀⠀⠀⠀⠀⠀⠀⠀⠀⠀⠀⠀⠀⠀⠀⠀⠀⠀⠸⣿⣿⣿⣿⣿⣿⣷⣶⣶⣶⣶⣔⠀⠀⠀⠀⠀⠀⠀⠀⠀⠀⠀⠀⠀⠀⠀⠀⠀⠀⠀⠀⠀⠀⠀⠀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⠀⠀⠀⠀⠀⠀⠀⠀⠀⠀⠀⠀⠀⠀⠀⠀⠀⠀⠀⠀⠀⠀⠀⠀⠀⠀⠀⠀⠀⠀⠀⠀⠀⠀⠀⠀⠀⠀⠀⠀⠀⠀⠀⠀⠀⠀⠀⠀⠀⠀⠀⠀⠀⠀⣸⣿⣿⣿⣿⣿⣿⣿⣿⣿⣿⣿⣿⣯⡤⠄⠀⠀⠀⠀⠀⠀⠀⠀⠀⠀⠀⠀⠀⠀⠀⠀⠀⠀⠀⠀⠀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⠀⠀⠀⠀⠀⠀⠀⠀⠀⠀⠀⠀⠀⠀⠀⠀⠀⠀⠀⠀⠀⠀⠀⠀⠀⠀⠀⠀⠀⠀⠀⠀⠀⠀⠀⠀⠀⠀⠀⠀⠀⠀⠀⠀⠀⠀⠀⠀⠀⠀⠀⠀⣴⢿⣿⣿⣿⣿⣿⣿⣿⣿⣿⣿⣿⣿⣿⣿⣟⠒⠀⠀⠀⠀⠀⠀⠀⠀⠀⠀⠀⠀⠀⠀⠀⠀⠀⠀⠀⠀⠀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⠀⠀⠀⠀⠀⠀⠀⠀⠀⠀⠀⠀⠀⠀⠀⠀⠀⠀⠀⠀⠀⠀⠀⠀⠀⠀⠀⠀⠀⠀⠀⠀⠀⠀⠀⠀⠀⠀⠀⠀⠀⠀⠀⠀⠀⠀⠀⠀⠀⠀⠸⣿⣿⣿⣿⣿⣿⣿⣿⣿⣿⣿⣿⣿⣿⣿⣿⣿⣟⠁⠀⠀⠀⠀⠀⠀⠀⠀⠀⠀⠀⠀⠀⠀⠀⠀⠀⠀⠀⠀⠀</a:t>
            </a:r>
            <a:br/>
            <a:r>
              <a:t>⠀⠀⠀⠀⠀⠀⠀⠀⠀⠀⢀⣤⠀⠀⠀⠀⠀⠀⠀⠀⠀⠀⠀⠀⠀⠀⠀⠀⠀⠀⠀⠀⠀⠀⠀⠀⠀⠀⠀⠀⠀⠀⠀⠀⠀⠀⠀⠀⠀⠀⠀⠃⠉⠟⢿⣿⡿⠉⠙⣿⣿⣿⣿⣿⣿⣿⠿⠿⢙⡂⠂⠀⠀⠀⠀⠀⠀⠀⠀⠀⠀⠀⠀⠀⠀⠀⠀⠀⠀⠀⠀</a:t>
            </a:r>
            <a:br/>
            <a:r>
              <a:t>⠀⠀⠀⠀⠀⠀⠀⠀⠀⠀⣀⣇⠀⠀⠀⠀⠀⠀⠀⠀⠀⠀⠀⠀⠀⠀⠀⠀⠀⠀⠀⠀⠀⠀⠀⠀⠀⠀⠀⠀⠀⠀⠀⠀⠀⠀⠀⠀⠀⠀⠀⠀⠀⠀⠘⢿⠇⠀⠀⢸⣿⡧⠉⠛⡏⠉⠋⠁⠀⠀⠀⠀⠀⠀⠀⠀⠀⠀⠀⠀⠀⠀⠀⠀⠀⠀⠀⠀⠀⠀⠀</a:t>
            </a:r>
            <a:br/>
            <a:r>
              <a:t>⠀⠀⠀⠀⠀⠀⠀⠀⠀⢻⣿⣿⣿⠂⠀⠀⠀⠀⠀⠀⠀⠀⠀⠀⠀⠀⠀⠀⠀⠀⠀⠀⠀⠀⠀⠀⠀⠀⠀⠀⠀⠀⠀⠀⠀⠀⠀⠀⠀⠀⠀⠀⠀⠀⠀⠀⠀⠀⠀⠀⠉⠁⠀⠀⠁⠀⠀⠀⠀⠀⠀⠀⠀⠀⠀⠀⠀⠀⠀⠀⠀⠀⠀⠀⠀⠀⠀⠀⠀⠀⠀</a:t>
            </a:r>
            <a:br/>
            <a:r>
              <a:t>⠀⠀⠀⠀⠀⠀⠀⠀⠀⣸⣿⣿⣿⠀⠀⠀⠀⠀⠀⠀⠀⠀⠀⠀⠀⠀⠀⠀⠀⠀⠀⠀⠀⠀⠀⠀⠀⠀⠀⠀⠀⠀⠀⠀⠀⠀⠀⠀⠀⠀⠀⠀⠀⠀⠀⠀⠀⠀⠀⠀⠀⠀⠀⠀⠀⠀⠀⠀⠀⠀⠀⠀⠀⠀⠀⠀⠀⠀⠀⠀⠀⠀⠀⠀⠀⠀⠀⠀⠀⠀⠀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⠀⠀⠀⠀⠀⢀⣶⣿⣿⣿⣿⣿⣿⣿⣷⣶⡄⠀⠀⠀⠀⠀⡀⠀⠀⠀⠀⠀⠀⠀⠀⠀⠀⠀⠀⠀⠀⠀⠀⠀⠀⢀⣄⠀⠀⠀⠀⠀⠀⠀⠀⠀⠀⠀⠀⠀⠀⠀⠀⠀⠀⠀⠀⠀⠀⠀⠀⠀⠀⠀⠀⠀⠀⠀⠀⠀⠀⠀⠀⠀⠀⠀⠀⠀⠀⠀⠀⠀⠀⠀⠀</a:t>
            </a:r>
            <a:br/>
            <a:r>
              <a:t>⠀⠀⠀⠀⠀⢺⣿⣿⣿⣿⣿⣿⣿⣿⣿⣿⡷⠀⠀⠀⠀⣴⣿⡄⠀⠀⠀⠀⠀⠀⠀⠀⠀⠀⠀⠀⠀⠀⠀⠀⢠⣾⣿⣦⠀⠀⠀⠀⠀⠀⠀⠀⠀⠀⠀⠀⠀⠀⠀⠀⠀⠀⠀⠀⠀⠀⠀⠀⠀⠀⠀⠀⠀⠀⠀⠀⠀⠀⠀⠀⠀⠀⠀⠀⠀⠀⠀⠀⠀⠀⠀</a:t>
            </a:r>
            <a:br/>
            <a:r>
              <a:t>⠀⠀⠀⠀⠀⢸⣿⣿⣿⣿⣿⣿⣿⣿⣿⣿⡇⠀⠀⠀⣾⣿⣿⣿⡄⠀⠀⠀⠀⠀⠀⠀⠀⠀⠀⠀⠀⠀⠀⠀⣸⣿⣿⣿⡇⠀⠀⠀⠀⠀⠀⠀⠀⠀⠀⠀⠀⠀⠀⠀⠀⠀⠀⠀⠀⠀⠀⠀⠀⠀⠀⠀⠀⠀⠀⠀⠀⠀⠀⠀⠀⠀⠀⠀⠀⠀⠀⠀⠀⠀⠀</a:t>
            </a:r>
            <a:br/>
            <a:r>
              <a:t>⠀⠀⠀⠀⠀⢸⣿⣿⣿⣿⣿⣿⣿⣿⣿⣿⡇⠀⠀⠀⣿⣿⣿⣿⡇⠀⠀⠀⠀⠀⠀⠀⠀⠀⠀⠀⠀⠀⠀⠀⢹⣿⣿⣿⠃⠀⠀⠀⠀⠀⠀⠀⠀⠀⠀⠀⠀⠀⠀⠀⠀⠀⠀⠀⠀⠀⠀⠀⠀⠀⠀⠀⠀⠀⠀⠀⠀⠀⠀⠀⠀⠀⠀⠀⠀⠀⠀⠀⠀⠀⠀</a:t>
            </a:r>
            <a:br/>
            <a:r>
              <a:t>⣀⣀⣀⣀⣀⣸⣿⣿⣿⣿⣿⣿⣿⣿⣿⣿⣇⣀⣀⣀⣿⣿⣿⣿⣷⣶⣶⣶⣶⣤⣤⣤⣤⣤⣤⣤⣤⡀⠀⠀⢸⣿⣿⣿⠀⠀⠀⠀⠀⠀⠀⠀⠀⠀⠀⠀⠀⠀⠀⠀⠀⠀⠀⠀⠀⠀⠀⠀⠀⠀⠀⠀⠀⠀⠀⠀⠀⠀⠀⠀⠀⠀⠀⠀⠀⠀⠀⠀⠀⠀⠀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⣿⣿⣿⣿⣿⣿⣿⣿⣿⣿⣿⣿⣿⣿⣿⣿⣿⣿⣿⣿⣿⣿⣿⣿⣿⣿⣿⣿⣿⣿⣿⣿⣿⣿⣿⣿⣿⣿⣦⡀⢸⣿⣿⣿⠀⠀⠀⠀⠀⠀⠀⠀⠀⠀⠀⠀⠀⠀⠀⠀⠀⠀⠀⠀⠀⠀⠀⠀⠀⠀⠀⠀⠀⠀⠀⠀⠀⠀⠀⠀⠀⠀⠀⠀⠀⠀⠀⠀⠀⠀⠀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⠀⠀⠀⠀⠀⠀⠀⠀⠀⠀⠀⠀⠀⠀⠀⠀⠀⠀⠀⠀⠀⠀⠀⠀⠀⠀⠀⠀⠀⠀⠀⠀⠀⠀⠀⠀⠀⠀⠀⠀⠀⠀⠀⠀⠀⠀⠀⠀⠀⠀⠀⠀⠀⠀⠀⣴⣶⣦⠀⠀⠀⠀⠀⠀⠀⠀⠀⠀⠀⠀⠀⠀⠀⠀⠀⠀⠀⠀⠀⠀⠀⠀⠀⠀⠀⠀⠀⠀⠀⠀⠀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⠀⠀⠀⠀⠀⠀⠀⠀⠀⠀⠀⠀⠀⠀⠀⠀⠀⠀⠀⠀⠀⠀⠀⠀⠀⠀⠀⠀⠀⠀⠀⠀⠀⠀⠀⠀⠀⠀⠀⠀⠀⠀⠀⠀⠀⠀⠀⠀⠀⠀⢀⣠⣶⣿⣿⣿⣿⣿⣷⣤⣤⣀⡀⠀⠀⠀⠀⠀⠀⠀⠀⠀⠀⠀⠀⠀⠀⠀⠀⠀⠀⠀⠀⠀⠀⠀⠀⠀⠀⠀⠀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⠀⠀⠀⠀⠀⠀⠀⠀⠀⠀⠀⠀⠀⠀⠀⠀⠀⠀⠀⠀⠀⠀⠀⠀⠀⠀⠀⠀⠀⠀⠀⠀⠀⠀⠀⠀⠀⠀⠀⠀⠀⠀⠀⠀⠀⠀⠀⠀⠀⠀⠙⠛⠙⢻⣿⣿⣿⣿⣿⣿⣿⡛⠁⠀⠀⠀⠀⠀⠀⠀⠀⠀⠀⠀⠀⠀⠀⠀⠀⠀⠀⠀⠀⠀⠀⠀⠀⠀⠀⠀⠀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⠀⠀⠀⠀⠀⠀⠀⠀⠀⠀⠀⠀⠀⠀⠀⠀⠀⠀⠀⠀⠀⠀⠀⠀⠀⠀⠀⠀⠀⠀⠀⠀⠀⠀⠀⠀⠀⠀⠀⠀⠀⠀⠀⠀⠀⠀⠀⠀⠀⠀⠀⠀⠀⢘⣿⣿⣿⣿⣿⣿⠍⠀⠀⠀⠀⠀⠀⠀⠀⠀⠀⠀⠀⠀⠀⠀⠀⠀⠀⠀⠀⠀⠀⠀⠀⠀⠀⠀⠀⠀⠀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⠀⠀⠀⠀⠀⠀⠀⠀⠀⠀⠀⠀⠀⠀⠀⠀⠀⠀⠀⠀⠀⠀⠀⠀⠀⠀⠀⠀⠀⠀⠀⠀⠀⠀⠀⠀⠀⠀⠀⠀⠀⠀⠀⠀⠀⠀⠀⠀⠀⠀⠀⠀⠀⢾⣿⣿⣿⣿⣿⠀⠀⣀⡀⠀⠀⠀⠀⠀⠀⠀⠀⠀⠀⠀⠀⠀⠀⠀⠀⠀⠀⠀⠀⠀⠀⠀⠀⠀⠀⠀⠀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⠀⠀⠀⠀⠀⠀⠀⠀⠀⠀⠀⠀⠀⠀⠀⠀⠀⠀⠀⠀⠀⠀⠀⠀⠀⠀⠀⠀⠀⠀⠀⠀⠀⠀⠀⠀⠀⠀⠀⠀⠀⠀⠀⠀⠀⠀⠀⠀⠀⠀⠀⠀⠀⠸⣿⣿⣿⣿⣿⣶⣿⣿⠃⠀⠀⠀⠀⠀⠀⠀⠀⠀⠀⠀⠀⠀⠀⠀⠀⠀⠀⠀⠀⠀⠀⠀⠀⠀⠀⠀⠀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⠀⠀⠀⠀⠀⠀⠀⠀⠀⠀⠀⠀⠀⠀⠀⠀⠀⠀⠀⠀⠀⠀⠀⠀⠀⠀⠀⠀⠀⠀⠀⠀⠀⠀⠀⠀⠀⠀⠀⠀⠀⠀⠀⠀⠀⠀⠀⠀⠀⠀⠀⠀⠀⠀⠘⣿⣿⣿⣿⣿⣿⣷⣶⣶⣶⣦⣂⠀⠀⠀⠀⠀⠀⠀⠀⠀⠀⠀⠀⠀⠀⠀⠀⠀⠀⠀⠀⠀⠀⠀⠀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⠀⠀⠀⠀⠀⠀⠀⠀⠀⠀⠀⠀⠀⠀⠀⠀⠀⠀⠀⠀⠀⠀⠀⠀⠀⠀⠀⠀⠀⠀⠀⠀⠀⠀⠀⠀⠀⠀⠀⠀⠀⠀⠀⠀⠀⠀⠀⠀⠀⠀⠀⠀⠀⢀⣸⣿⣿⣿⣿⣿⣿⣿⣿⣿⣿⣿⣿⣷⡤⠄⠀⠀⠀⠀⠀⠀⠀⠀⠀⠀⠀⠀⠀⠀⠀⠀⠀⠀⠀⠀⠀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⠀⠀⠀⠀⠀⠀⠀⠀⠀⠀⠀⠀⠀⠀⠀⠀⠀⠀⠀⠀⠀⠀⠀⠀⠀⠀⠀⠀⠀⠀⠀⠀⠀⠀⠀⠀⠀⠀⠀⠀⠀⠀⠀⠀⠀⠀⠀⠀⠀⠀⠀⠀⣴⢿⣿⣿⣿⣿⣿⣿⣿⣿⣿⣿⣿⣿⣿⣿⣏⠓⠀⠀⠀⠀⠀⠀⠀⠀⠀⠀⠀⠀⠀⠀⠀⠀⠀⠀⠀⠀⠀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⠀⠀⠀⠀⠀⠀⠀⠀⠀⠀⠀⠀⠀⠀⠀⠀⠀⠀⠀⠀⠀⠀⠀⠀⠀⠀⠀⠀⠀⠀⠀⠀⠀⠀⠀⠀⠀⠀⠀⠀⠀⠀⠀⠀⠀⠀⠀⠀⠀⠀⠸⣿⣿⣿⣿⣿⣿⣿⣿⣿⣿⣿⣿⣿⣿⣿⣿⣿⣽⠀⠀⠀⠀⠀⠀⠀⠀⠀⠀⠀⠀⠀⠀⠀⠀⠀⠀⠀⠀⠀⠀</a:t>
            </a:r>
            <a:br/>
            <a:r>
              <a:t>⠀⠀⠀⠀⠀⠀⠀⠀⠀⠀⠀⣤⠀⠀⠀⠀⠀⠀⠀⠀⠀⠀⠀⠀⠀⠀⠀⠀⠀⠀⠀⠀⠀⠀⠀⠀⠀⠀⠀⠀⠀⠀⠀⠀⠀⠀⠀⠀⠀⠀⠀⠁⠉⠛⢿⣿⡿⠀⠉⣿⣿⣿⣿⣿⣿⣿⡻⠿⠉⠃⠀⠀⠀⠀⠀⠀⠀⠀⠀⠀⠀⠀⠀⠀⠀⠀⠀⠀⠀⠀⠀</a:t>
            </a:r>
            <a:br/>
            <a:r>
              <a:t>⠀⠀⠀⠀⠀⠀⠀⠀⠀⠀⣀⣧⠀⠀⠀⠀⠀⠀⠀⠀⠀⠀⠀⠀⠀⠀⠀⠀⠀⠀⠀⠀⠀⠀⠀⠀⠀⠀⠀⠀⠀⠀⠀⠀⠀⠀⠀⠀⠀⠀⠀⠀⠀⠀⠈⠿⠃⠀⠀⢸⣿⡇⠈⠙⡇⠈⠂⠁⠀⠀⠀⠀⠀⠀⠀⠀⠀⠀⠀⠀⠀⠀⠀⠀⠀⠀⠀⠀⠀⠀⠀</a:t>
            </a:r>
            <a:br/>
            <a:r>
              <a:t>⠀⠀⠀⠀⠀⠀⠀⠀⠀⢻⣿⣿⣿⡇⠀⠀⠀⠀⠀⠀⠀⠀⠀⠀⠀⠀⠀⠀⠀⠀⠀⠀⠀⠀⠀⠀⠀⠀⠀⠀⠀⠀⠀⠀⠀⠀⠀⠀⠀⠀⠀⠀⠀⠀⠀⠀⠀⠀⠀⠀⠉⠀⠀⠀⠀⠀⠀⠀⠀⠀⠀⠀⠀⠀⠀⠀⠀⠀⠀⠀⠀⠀⠀⠀⠀⠀⠀⠀⠀⠀⠀</a:t>
            </a:r>
            <a:br/>
            <a:r>
              <a:t>⠀⠀⠀⠀⠀⠀⠀⠀⢀⣸⣿⣿⣿⡇⠀⠀⠀⠀⠀⠀⠀⠀⠀⠀⠀⠀⠀⠀⠀⠀⠀⠀⠀⠀⠀⠀⠀⠀⠀⠀⠀⠀⠀⠀⠀⠀⠀⠀⠀⠀⠀⠀⠀⠀⠀⠀⠀⠀⠀⠀⠀⠀⠀⠀⠀⠀⠀⠀⠀⠀⠀⠀⠀⠀⠀⠀⠀⠀⠀⠀⠀⠀⠀⠀⠀⠀⠀⠀⠀⠀⠀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⠀⠀⠀⠀⠀⢀⣾⣿⣿⣿⣿⣿⣿⣿⣷⣶⡄⠀⠀⠀⠀⠀⡀⠀⠀⠀⠀⠀⠀⠀⠀⠀⠀⠀⠀⠀⠀⠀⠀⠀⠀⠀⣄⠀⠀⠀⠀⠀⠀⠀⠀⠀⠀⠀⠀⠀⠀⠀⠀⠀⠀⠀⠀⠀⠀⠀⠀⠀⠀⠀⠀⠀⠀⠀⠀⠀⠀⠀⠀⠀⠀⠀⠀⠀⠀⠀⠀⠀⠀⠀⠀</a:t>
            </a:r>
            <a:br/>
            <a:r>
              <a:t>⠀⠀⠀⠀⠀⢺⣿⣿⣿⣿⣿⣿⣿⣿⣿⣿⣷⠀⠀⠀⠀⣴⣿⡄⠀⠀⠀⠀⠀⠀⠀⠀⠀⠀⠀⠀⠀⠀⠀⠀⢀⣾⣿⣧⡀⠀⠀⠀⠀⠀⠀⠀⠀⠀⠀⠀⠀⠀⠀⠀⠀⠀⠀⠀⠀⠀⠀⠀⠀⠀⠀⠀⠀⠀⠀⠀⠀⠀⠀⠀⠀⠀⠀⠀⠀⠀⠀⠀⠀⠀⠀</a:t>
            </a:r>
            <a:br/>
            <a:r>
              <a:t>⠀⠀⠀⠀⠀⢸⣿⣿⣿⣿⣿⣿⣿⣿⣿⣿⡇⠀⠀⠀⣼⣿⣿⣿⡆⠀⠀⠀⠀⠀⠀⠀⠀⠀⠀⠀⠀⠀⠀⠀⢸⣿⣿⣿⡇⠀⠀⠀⠀⠀⠀⠀⠀⠀⠀⠀⠀⠀⠀⠀⠀⠀⠀⠀⠀⠀⠀⠀⠀⠀⠀⠀⠀⠀⠀⠀⠀⠀⠀⠀⠀⠀⠀⠀⠀⠀⠀⠀⠀⠀⠀</a:t>
            </a:r>
            <a:br/>
            <a:r>
              <a:t>⠀⠀⠀⠀⠀⢸⣿⣿⣿⣿⣿⣿⣿⣿⣿⣿⡇⠀⠀⠀⣿⣿⣿⣿⡇⠀⠀⠀⠀⠀⠀⠀⠀⠀⠀⠀⠀⠀⠀⠀⢸⣿⣿⣿⡇⠀⠀⠀⠀⠀⠀⠀⠀⠀⠀⠀⠀⠀⠀⠀⠀⠀⠀⠀⠀⠀⠀⠀⠀⠀⠀⠀⠀⠀⠀⠀⠀⠀⠀⠀⠀⠀⠀⠀⠀⠀⠀⠀⠀⠀⠀</a:t>
            </a:r>
            <a:br/>
            <a:r>
              <a:t>⣀⣀⣀⣀⣀⣸⣿⣿⣿⣿⣿⣿⣿⣿⣿⣿⣇⣀⣀⣀⣿⣿⣿⣿⣷⣶⣶⣶⣶⣦⣤⣤⣤⣤⣤⣤⣤⣀⠀⠀⢸⣿⣿⣿⡇⠀⠀⠀⠀⠀⠀⠀⠀⠀⠀⠀⠀⠀⠀⠀⠀⠀⠀⠀⠀⠀⠀⠀⠀⠀⠀⠀⠀⠀⠀⠀⠀⠀⠀⠀⠀⠀⠀⠀⠀⠀⠀⠀⠀⠀⠀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⣿⣿⣿⣿⣿⣿⣿⣿⣿⣿⣿⣿⣿⣿⣿⣿⣿⣿⣿⣿⣿⣿⣿⣿⣿⣿⣿⣿⣿⣿⣿⣿⣿⣿⣿⣿⣿⣿⣷⣄⢸⣿⣿⣿⡇⠀⠀⠀⠀⠀⠀⠀⠀⠀⠀⠀⠀⠀⠀⠀⠀⠀⠀⠀⠀⠀⠀⠀⠀⠀⠀⠀⠀⠀⠀⠀⠀⠀⠀⠀⠀⠀⠀⠀⠀⠀⠀⠀⠀⠀⠀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⠀⠀⠀⠀⠀⠀⠀⠀⠀⠀⠀⠀⠀⠀⠀⠀⠀⠀⠀⠀⠀⠀⠀⠀⠀⠀⠀⠀⠀⠀⠀⠀⠀⠀⠀⠀⠀⠀⠀⠀⠀⠀⠀⠀⠀⠀⠀⠀⠀⠀⠀⠀⠀⠀⢀⣴⣶⣦⠀⠀⠀⠀⠀⠀⠀⠀⠀⠀⠀⠀⠀⠀⠀⠀⠀⠀⠀⠀⠀⠀⠀⠀⠀⠀⠀⠀⠀⠀⠀⠀⠀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⠀⠀⠀⠀⠀⠀⠀⠀⠀⠀⠀⠀⠀⠀⠀⠀⠀⠀⠀⠀⠀⠀⠀⠀⠀⠀⠀⠀⠀⠀⠀⠀⠀⠀⠀⠀⠀⠀⠀⠀⠀⠀⠀⠀⠀⠀⠀⠀⠀⠀⣀⣬⣶⣿⣿⣿⣿⣿⣷⣦⣤⣤⡀⠀⠀⠀⠀⠀⠀⠀⠀⠀⠀⠀⠀⠀⠀⠀⠀⠀⠀⠀⠀⠀⠀⠀⠀⠀⠀⠀⠀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⠀⠀⠀⠀⠀⠀⠀⠀⠀⠀⠀⠀⠀⠀⠀⠀⠀⠀⠀⠀⠀⠀⠀⠀⠀⠀⠀⠀⠀⠀⠀⠀⠀⠀⠀⠀⠀⠀⠀⠀⠀⠀⠀⠀⠀⠀⠀⠀⠀⠀⠙⠉⠉⢻⣿⣿⣿⣿⣿⣿⣿⠋⠀⠀⠀⠀⠀⠀⠀⠀⠀⠀⠀⠀⠀⠀⠀⠀⠀⠀⠀⠀⠀⠀⠀⠀⠀⠀⠀⠀⠀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⠀⠀⠀⠀⠀⠀⠀⠀⠀⠀⠀⠀⠀⠀⠀⠀⠀⠀⠀⠀⠀⠀⠀⠀⠀⠀⠀⠀⠀⠀⠀⠀⠀⠀⠀⠀⠀⠀⠀⠀⠀⠀⠀⠀⠀⠀⠀⠀⠀⠀⠀⠀⠀⢘⣿⣿⣿⣿⣿⡿⠉⠀⠀⠀⠀⠀⠀⠀⠀⠀⠀⠀⠀⠀⠀⠀⠀⠀⠀⠀⠀⠀⠀⠀⠀⠀⠀⠀⠀⠀⠀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⠀⠀⠀⠀⠀⠀⠀⠀⠀⠀⠀⠀⠀⠀⠀⠀⠀⠀⠀⠀⠀⠀⠀⠀⠀⠀⠀⠀⠀⠀⠀⠀⠀⠀⠀⠀⠀⠀⠀⠀⠀⠀⠀⠀⠀⠀⠀⠀⠀⠀⠀⠀⠀⢿⣿⣿⣿⣿⣿⠀⢀⣠⡤⠀⠀⠀⠀⠀⠀⠀⠀⠀⠀⠀⠀⠀⠀⠀⠀⠀⠀⠀⠀⠀⠀⠀⠀⠀⠀⠀⠀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⠀⠀⠀⠀⠀⠀⠀⠀⠀⠀⠀⠀⠀⠀⠀⠀⠀⠀⠀⠀⠀⠀⠀⠀⠀⠀⠀⠀⠀⠀⠀⠀⠀⠀⠀⠀⠀⠀⠀⠀⠀⠀⠀⠀⠀⠀⠀⠀⠀⠀⠀⠀⠀⠸⢿⣿⣿⣿⣿⣾⣿⣿⠃⠀⠀⠀⠀⠀⠀⠀⠀⠀⠀⠀⠀⠀⠀⠀⠀⠀⠀⠀⠀⠀⠀⠀⠀⠀⠀⠀⠀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⠀⠀⠀⠀⠀⠀⠀⠀⠀⠀⠀⠀⠀⠀⠀⠀⠀⠀⠀⠀⠀⠀⠀⠀⠀⠀⠀⠀⠀⠀⠀⠀⠀⠀⠀⠀⠀⠀⠀⠀⠀⠀⠀⠀⠀⠀⠀⠀⠀⠀⠀⠀⠀⠀⢘⣿⣿⣿⣿⣿⣿⣿⣿⣿⣿⣿⣅⡀⠀⠀⠀⠀⠀⠀⠀⠀⠀⠀⠀⠀⠀⠀⠀⠀⠀⠀⠀⠀⠀⠀⠀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⠀⠀⠀⠀⠀⠀⠀⠀⠀⠀⠀⠀⠀⠀⠀⠀⠀⠀⠀⠀⠀⠀⠀⠀⠀⠀⠀⠀⠀⠀⠀⠀⠀⠀⠀⠀⠀⠀⠀⠀⠀⠀⠀⠀⠀⠀⠀⠀⠀⠀⠀⠀⠀⣀⣼⣿⣿⣿⣿⣿⣿⣿⣿⣿⣿⣿⣿⣷⣖⠂⠀⠀⠀⠀⠀⠀⠀⠀⠀⠀⠀⠀⠀⠀⠀⠀⠀⠀⠀⠀⠀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⠀⠀⠀⠀⠀⠀⠀⠀⠀⠀⠀⠀⠀⠀⠀⠀⠀⠀⠀⠀⠀⠀⠀⠀⠀⠀⠀⠀⠀⠀⠀⠀⠀⠀⠀⠀⠀⠀⠀⠀⠀⠀⠀⠀⠀⠀⠀⠀⠀⠀⠀⢀⡾⢻⣿⣿⣿⣿⣿⣿⣿⣿⣿⣿⣿⣿⣿⣿⣯⠉⠀⠀⠀⠀⠀⠀⠀⠀⠀⠀⠀⠀⠀⠀⠀⠀⠀⠀⠀⠀⠀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⠀⠀⠀⠀⠀⠀⠀⠀⠀⠀⠀⠀⠀⠀⠀⠀⠀⠀⠀⠀⠀⠀⠀⠀⠀⠀⠀⠀⠀⠀⠀⠀⠀⠀⠀⠀⠀⠀⠀⠀⠀⠀⠀⠀⠀⠀⠀⠀⠀⠀⠙⣿⣿⣿⣿⣿⣿⣿⣿⣿⣿⣿⣿⣿⣿⣿⣿⣿⣎⡀⠀⠀⠀⠀⠀⠀⠀⠀⠀⠀⠀⠀⠀⠀⠀⠀⠀⠀⠀⠀⠀</a:t>
            </a:r>
            <a:br/>
            <a:r>
              <a:t>⠀⠀⠀⠀⠀⠀⠀⠀⠀⠀⠀⣴⠀⠀⠀⠀⠀⠀⠀⠀⠀⠀⠀⠀⠀⠀⠀⠀⠀⠀⠀⠀⠀⠀⠀⠀⠀⠀⠀⠀⠀⠀⠀⠀⠀⠀⠀⠀⠀⠀⠀⠁⠈⠛⢻⣿⡟⠀⠈⢿⣿⡿⣿⣿⡿⣿⣟⡋⠀⠁⠀⠀⠀⠀⠀⠀⠀⠀⠀⠀⠀⠀⠀⠀⠀⠀⠀⠀⠀⠀⠀</a:t>
            </a:r>
            <a:br/>
            <a:r>
              <a:t>⠀⠀⠀⠀⠀⠀⠀⠀⠀⢀⣀⣾⡀⠀⠀⠀⠀⠀⠀⠀⠀⠀⠀⠀⠀⠀⠀⠀⠀⠀⠀⠀⠀⠀⠀⠀⠀⠀⠀⠀⠀⠀⠀⠀⠀⠀⠀⠀⠀⠀⠀⠀⠀⠀⠈⠿⠃⠀⠀⠸⣿⡇⠀⠉⠇⠀⠁⠀⠀⠀⠀⠀⠀⠀⠀⠀⠀⠀⠀⠀⠀⠀⠀⠀⠀⠀⠀⠀⠀⠀⠀</a:t>
            </a:r>
            <a:br/>
            <a:r>
              <a:t>⠀⠀⠀⠀⠀⠀⠀⠀⠀⢹⣿⣿⣿⡇⠀⠀⠀⠀⠀⠀⠀⠀⠀⠀⠀⠀⠀⠀⠀⠀⠀⠀⠀⠀⠀⠀⠀⠀⠀⠀⠀⠀⠀⠀⠀⠀⠀⠀⠀⠀⠀⠀⠀⠀⠀⠀⠀⠀⠀⠀⠀⠀⠀⠀⠀⠀⠀⠀⠀⠀⠀⠀⠀⠀⠀⠀⠀⠀⠀⠀⠀⠀⠀⠀⠀⠀⠀⠀⠀⠀⠀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⠀⠀⠀⠀⠀⠀⠀⠀⢀⣸⣿⣿⣿⡇⠀⠀⠀⠀⠀⠀⠀⠀⠀⠀⠀⠀⠀⠀⠀⠀⠀⠀⠀⠀⠀⠀⠀⠀⠀⠀⠀⠀⠀⠀⠀⠀⠀⠀⠀⠀⠀⠀⠀⠀⠀⠀⠀⠀⠀⠀⠀⠀⠀⠀⠀⠀⠀⠀⠀⠀⠀⠀⠀⠀⠀⠀⠀⠀⠀⠀⠀⠀⠀⠀⠀⠀⠀⠀⠀⠀⠀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⠀⠀⠀⠀⠀⢀⣾⣿⣿⣿⣿⣿⣿⣿⣷⣶⡄⠀⠀⠀⠀⠀⢀⠀⠀⠀⠀⠀⠀⠀⠀⠀⠀⠀⠀⠀⠀⠀⠀⠀⠀⠀⣠⡀⠀⠀⠀⠀⠀⠀⠀⠀⠀⠀⠀⠀⠀⠀⠀⠀⠀⠀⠀⠀⠀⠀⠀⠀⠀⠀⠀⠀⠀⠀⠀⠀⠀⠀⠀⠀⠀⠀⠀⠀⠀⠀⠀⠀⠀⠀⠀</a:t>
            </a:r>
            <a:br/>
            <a:r>
              <a:t>⠀⠀⠀⠀⠀⢺⣿⣿⣿⣿⣿⣿⣿⣿⣿⣿⣿⠀⠀⠀⠀⣰⣿⣦⠀⠀⠀⠀⠀⠀⠀⠀⠀⠀⠀⠀⠀⠀⠀⠀⠀⣴⣿⣷⡄⠀⠀⠀⠀⠀⠀⠀⠀⠀⠀⠀⠀⠀⠀⠀⠀⠀⠀⠀⠀⠀⠀⠀⠀⠀⠀⠀⠀⠀⠀⠀⠀⠀⠀⠀⠀⠀⠀⠀⠀⠀⠀⠀⠀⠀⠀</a:t>
            </a:r>
            <a:br/>
            <a:r>
              <a:t>⠀⠀⠀⠀⠀⢸⣿⣿⣿⣿⣿⣿⣿⣿⣿⣿⣿⠀⠀⠀⣰⣿⣿⣿⣧⠀⠀⠀⠀⠀⠀⠀⠀⠀⠀⠀⠀⠀⠀⠀⢠⣿⣿⣿⣿⠀⠀⠀⠀⠀⠀⠀⠀⠀⠀⠀⠀⠀⠀⠀⠀⠀⠀⠀⠀⠀⠀⠀⠀⠀⠀⠀⠀⠀⠀⠀⠀⠀⠀⠀⠀⠀⠀⠀⠀⠀⠀⠀⠀⠀⠀</a:t>
            </a:r>
            <a:br/>
            <a:r>
              <a:t>⠀⠀⠀⠀⠀⢸⣿⣿⣿⣿⣿⣿⣿⣿⣿⣿⡇⠀⠀⠀⣼⣿⣿⣿⣿⠀⠀⠀⠀⠀⠀⠀⠀⠀⠀⠀⠀⠀⠀⠀⠈⣿⣿⣿⡇⠀⠀⠀⠀⠀⠀⠀⠀⠀⠀⠀⠀⠀⠀⠀⠀⠀⠀⠀⠀⠀⠀⠀⠀⠀⠀⠀⠀⠀⠀⠀⠀⠀⠀⠀⠀⠀⠀⠀⠀⠀⠀⠀⠀⠀⠀</a:t>
            </a:r>
            <a:br/>
            <a:r>
              <a:t>⣀⣀⣀⣀⣀⣸⣿⣿⣿⣿⣿⣿⣿⣿⣿⣿⣇⣀⣀⣀⣸⣿⣿⣿⣿⣶⣶⣶⣶⣶⣤⣤⣤⣤⣤⣤⣤⣄⠀⠀⠀⣿⣿⣿⡇⠀⠀⠀⠀⠀⠀⠀⠀⠀⠀⠀⠀⠀⠀⠀⠀⠀⠀⠀⠀⠀⠀⠀⠀⠀⠀⠀⠀⠀⠀⠀⠀⠀⠀⠀⠀⠀⠀⠀⠀⠀⠀⠀⠀⠀⠀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⣿⣿⣿⣿⣿⣿⣿⣿⣿⣿⣿⣿⣿⣿⣿⣿⣿⣿⣿⣿⣿⣿⣿⣿⣿⣿⣿⣿⣿⣿⣿⣿⣿⣿⣿⣿⣿⣿⣷⣄⠀⣿⣿⣿⡇⠀⠀⠀⠀⠀⠀⠀⠀⠀⠀⠀⠀⠀⠀⠀⠀⠀⠀⠀⠀⠀⠀⠀⠀⠀⠀⠀⠀⠀⠀⠀⠀⠀⠀⠀⠀⠀⠀⠀⠀⠀⠀⠀⠀⠀⠀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⠀⠀⠀⠀⠀⠀⠀⠀⠀⠀⠀⠀⠀⠀⠀⠀⠀⠀⠀⠀⠀⠀⠀⠀⠀⠀⠀⠀⠀⠀⠀⠀⠀⠀⠀⠀⠀⠀⠀⠀⠀⠀⠀⠀⠀⠀⠀⠀⠀⠀⠀⠀⠀⠀⢀⣴⣿⣦⠀⠀⠀⠀⠀⠀⠀⠀⠀⠀⠀⠀⠀⠀⠀⠀⠀⠀⠀⠀⠀⠀⠀⠀⠀⠀⠀⠀⠀⠀⠀⠀⠀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⠀⠀⠀⠀⠀⠀⠀⠀⠀⠀⠀⠀⠀⠀⠀⠀⠀⠀⠀⠀⠀⠀⠀⠀⠀⠀⠀⠀⠀⠀⠀⠀⠀⠀⠀⠀⠀⠀⠀⠀⠀⠀⠀⠀⠀⠀⠀⠀⠀⠀⣀⣬⣶⣿⣿⣿⣿⣿⣷⣶⣤⣤⡄⠀⠀⠀⠀⠀⠀⠀⠀⠀⠀⠀⠀⠀⠀⠀⠀⠀⠀⠀⠀⠀⠀⠀⠀⠀⠀⠀⠀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⠀⠀⠀⠀⠀⠀⠀⠀⠀⠀⠀⠀⠀⠀⠀⠀⠀⠀⠀⠀⠀⠀⠀⠀⠀⠀⠀⠀⠀⠀⠀⠀⠀⠀⠀⠀⠀⠀⠀⠀⠀⠀⠀⠀⠀⠀⠀⠀⠀⠀⠉⠉⠉⢻⣿⣿⣿⣿⣿⣿⣿⠋⠀⠀⠀⠀⠀⠀⠀⠀⠀⠀⠀⠀⠀⠀⠀⠀⠀⠀⠀⠀⠀⠀⠀⠀⠀⠀⠀⠀⠀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⠀⠀⠀⠀⠀⠀⠀⠀⠀⠀⠀⠀⠀⠀⠀⠀⠀⠀⠀⠀⠀⠀⠀⠀⠀⠀⠀⠀⠀⠀⠀⠀⠀⠀⠀⠀⠀⠀⠀⠀⠀⠀⠀⠀⠀⠀⠀⠀⠀⠀⠀⠀⠀⢈⣿⣿⣿⣿⣿⠟⠋⠁⠀⠀⠀⠀⠀⠀⠀⠀⠀⠀⠀⠀⠀⠀⠀⠀⠀⠀⠀⠀⠀⠀⠀⠀⠀⠀⠀⠀⠀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⠀⠀⠀⠀⠀⠀⠀⠀⠀⠀⠀⠀⠀⠀⠀⠀⠀⠀⠀⠀⠀⠀⠀⠀⠀⠀⠀⠀⠀⠀⠀⠀⠀⠀⠀⠀⠀⠀⠀⠀⠀⠀⠀⠀⠀⠀⠀⠀⠀⠀⠀⠀⠀⢿⣿⣿⣿⣿⣿⠀⢀⣠⡄⠀⠀⠀⠀⠀⠀⠀⠀⠀⠀⠀⠀⠀⠀⠀⠀⠀⠀⠀⠀⠀⠀⠀⠀⠀⠀⠀⠀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⠀⠀⠀⠀⠀⠀⠀⠀⠀⠀⠀⠀⠀⠀⠀⠀⠀⠀⠀⠀⠀⠀⠀⠀⠀⠀⠀⠀⠀⠀⠀⠀⠀⠀⠀⠀⠀⠀⠀⠀⠀⠀⠀⠀⠀⠀⠀⠀⠀⠀⠀⠀⠀⠸⢿⣿⣿⣿⣿⣾⣿⡿⠃⠀⠀⠀⠀⠀⠀⠀⠀⠀⠀⠀⠀⠀⠀⠀⠀⠀⠀⠀⠀⠀⠀⠀⠀⠀⠀⠀⠀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⠀⠀⠀⠀⠀⠀⠀⠀⠀⠀⠀⠀⠀⠀⠀⠀⠀⠀⠀⠀⠀⠀⠀⠀⠀⠀⠀⠀⠀⠀⠀⠀⠀⠀⠀⠀⠀⠀⠀⠀⠀⠀⠀⠀⠀⠀⠀⠀⠀⠀⠀⠀⠀⠀⢘⣿⣿⣿⣿⣿⣿⣿⣿⣿⣿⣷⣥⡀⠀⠀⠀⠀⠀⠀⠀⠀⠀⠀⠀⠀⠀⠀⠀⠀⠀⠀⠀⠀⠀⠀⠀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⠀⠀⠀⠀⠀⠀⠀⠀⠀⠀⠀⠀⠀⠀⠀⠀⠀⠀⠀⠀⠀⠀⠀⠀⠀⠀⠀⠀⠀⠀⠀⠀⠀⠀⠀⠀⠀⠀⠀⠀⠀⠀⠀⠀⠀⠀⠀⠀⠀⠀⠀⠀⠀⣀⣼⣿⣿⣿⣿⣿⣿⣿⣿⣿⣿⣿⣿⣿⣖⡀⠀⠀⠀⠀⠀⠀⠀⠀⠀⠀⠀⠀⠀⠀⠀⠀⠀⠀⠀⠀⠀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⠀⠀⠀⠀⠀⠀⠀⠀⠀⠀⠀⠀⠀⠀⠀⠀⠀⠀⠀⠀⠀⠀⠀⠀⠀⠀⠀⠀⠀⠀⠀⠀⠀⠀⠀⠀⠀⠀⠀⠀⠀⠀⠀⠀⠀⠀⠀⠀⠀⠀⠀⣠⣾⣻⣿⣿⣿⣿⣿⣿⣿⣿⣿⣿⣿⣿⣿⣿⡧⠀⠀⠀⠀⠀⠀⠀⠀⠀⠀⠀⠀⠀⠀⠀⠀⠀⠀⠀⠀⠀⠀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⠀⠀⠀⠀⠀⠀⠀⠀⠀⠀⠀⠀⠀⠀⠀⠀⠀⠀⠀⠀⠀⠀⠀⠀⠀⠀⠀⠀⠀⠀⠀⠀⠀⠀⠀⠀⠀⠀⠀⠀⠀⠀⠀⠀⠀⠀⠀⠀⠀⠀⠙⣿⣿⣿⣿⣿⣿⣿⣿⣿⣿⣿⣿⣿⣿⣿⣿⣿⣖⣀⠀⠀⠀⠀⠀⠀⠀⠀⠀⠀⠀⠀⠀⠀⠀⠀⠀⠀⠀⠀⠀</a:t>
            </a:r>
            <a:br/>
            <a:r>
              <a:t>⠀⠀⠀⠀⠀⠀⠀⠀⠀⠀⠀⣴⠀⠀⠀⠀⠀⠀⠀⠀⠀⠀⠀⠀⠀⠀⠀⠀⠀⠀⠀⠀⠀⠀⠀⠀⠀⠀⠀⠀⠀⠀⠀⠀⠀⠀⠀⠀⠀⠀⠀⠁⠈⠛⢻⣿⡟⠀⠈⢿⣿⡿⣿⣿⡿⢿⠍⡛⠂⠀⠀⠀⠀⠀⠀⠀⠀⠀⠀⠀⠀⠀⠀⠀⠀⠀⠀⠀⠀⠀⠀</a:t>
            </a:r>
            <a:br/>
            <a:r>
              <a:t>⠀⠀⠀⠀⠀⠀⠀⠀⠀⢀⣀⣼⡀⠀⠀⠀⠀⠀⠀⠀⠀⠀⠀⠀⠀⠀⠀⠀⠀⠀⠀⠀⠀⠀⠀⠀⠀⠀⠀⠀⠀⠀⠀⠀⠀⠀⠀⠀⠀⠀⠀⠀⠀⠀⠈⠻⠁⠀⠀⠸⣿⠇⠀⠈⠇⠀⠁⠀⠀⠀⠀⠀⠀⠀⠀⠀⠀⠀⠀⠀⠀⠀⠀⠀⠀⠀⠀⠀⠀⠀⠀</a:t>
            </a:r>
            <a:br/>
            <a:r>
              <a:t>⠀⠀⠀⠀⠀⠀⠀⠀⠀⢹⣿⣿⣿⡇⠀⠀⠀⠀⠀⠀⠀⠀⠀⠀⠀⠀⠀⠀⠀⠀⠀⠀⠀⠀⠀⠀⠀⠀⠀⠀⠀⠀⠀⠀⠀⠀⠀⠀⠀⠀⠀⠀⠀⠀⠀⠀⠀⠀⠀⠀⠀⠀⠀⠀⠀⠀⠀⠀⠀⠀⠀⠀⠀⠀⠀⠀⠀⠀⠀⠀⠀⠀⠀⠀⠀⠀⠀⠀⠀⠀⠀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⠀⠀⠀⠀⠀⠀⠀⠀⢀⣸⣿⣿⣿⣇⠀⠀⠀⠀⠀⠀⠀⠀⠀⠀⠀⠀⠀⠀⠀⠀⠀⠀⠀⠀⠀⠀⠀⠀⠀⠀⠀⠀⠀⠀⠀⠀⠀⠀⠀⠀⠀⠀⠀⠀⠀⠀⠀⠀⠀⠀⠀⠀⠀⠀⠀⠀⠀⠀⠀⠀⠀⠀⠀⠀⠀⠀⠀⠀⠀⠀⠀⠀⠀⠀⠀⠀⠀⠀⠀⠀⠀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⠀⠀⠀⠀⠀⢀⣾⣿⣿⣿⣿⣿⣿⣿⣿⣶⡆⠀⠀⠀⠀⠀⢀⠀⠀⠀⠀⠀⠀⠀⠀⠀⠀⠀⠀⠀⠀⠀⠀⠀⠀⠀⣠⡀⠀⠀⠀⠀⠀⠀⠀⠀⠀⠀⠀⠀⠀⠀⠀⠀⠀⠀⠀⠀⠀⠀⠀⠀⠀⠀⠀⠀⠀⠀⠀⠀⠀⠀⠀⠀⠀⠀⠀⠀⠀⠀⠀⠀⠀⠀⠀</a:t>
            </a:r>
            <a:br/>
            <a:r>
              <a:t>⠀⠀⠀⠀⠀⢸⣿⣿⣿⣿⣿⣿⣿⣿⣿⣿⣿⠄⠀⠀⠀⣠⣿⣧⠀⠀⠀⠀⠀⠀⠀⠀⠀⠀⠀⠀⠀⠀⠀⠀⠀⣴⣿⣿⣄⠀⠀⠀⠀⠀⠀⠀⠀⠀⠀⠀⠀⠀⠀⠀⠀⠀⠀⠀⠀⠀⠀⠀⠀⠀⠀⠀⠀⠀⠀⠀⠀⠀⠀⠀⠀⠀⠀⠀⠀⠀⠀⠀⠀⠀⠀</a:t>
            </a:r>
            <a:br/>
            <a:r>
              <a:t>⠀⠀⠀⠀⠀⢸⣿⣿⣿⣿⣿⣿⣿⣿⣿⣿⣿⠀⠀⠀⢰⣿⣿⣿⣷⠀⠀⠀⠀⠀⠀⠀⠀⠀⠀⠀⠀⠀⠀⠀⠀⣿⣿⣿⣿⠀⠀⠀⠀⠀⠀⠀⠀⠀⠀⠀⠀⠀⠀⠀⠀⠀⠀⠀⠀⠀⠀⠀⠀⠀⠀⠀⠀⠀⠀⠀⠀⠀⠀⠀⠀⠀⠀⠀⠀⠀⠀⠀⠀⠀⠀</a:t>
            </a:r>
            <a:br/>
            <a:r>
              <a:t>⠀⠀⠀⠀⠀⢸⣿⣿⣿⣿⣿⣿⣿⣿⣿⣿⣿⠀⠀⠀⢸⣿⣿⣿⣿⠀⠀⠀⠀⠀⠀⠀⠀⠀⠀⠀⠀⠀⠀⠀⠀⣿⣿⣿⣿⠀⠀⠀⠀⠀⠀⠀⠀⠀⠀⠀⠀⠀⠀⠀⠀⠀⠀⠀⠀⠀⠀⠀⠀⠀⠀⠀⠀⠀⠀⠀⠀⠀⠀⠀⠀⠀⠀⠀⠀⠀⠀⠀⠀⠀⠀</a:t>
            </a:r>
            <a:br/>
            <a:r>
              <a:t>⣀⣀⣀⣀⣀⣸⣿⣿⣿⣿⣿⣿⣿⣿⣿⣿⣿⣀⣀⣀⣸⣿⣿⣿⣿⣶⣶⣶⣶⣶⣦⣤⣤⣤⣤⣤⣤⣄⡀⠀⠀⣿⣿⣿⣿⠀⠀⠀⠀⠀⠀⠀⠀⠀⠀⠀⠀⠀⠀⠀⠀⠀⠀⠀⠀⠀⠀⠀⠀⠀⠀⠀⠀⠀⠀⠀⠀⠀⠀⠀⠀⠀⠀⠀⠀⠀⠀⠀⠀⠀⠀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⣿⣿⣿⣿⣿⣿⣿⣿⣿⣿⣿⣿⣿⣿⣿⣿⣿⣿⣿⣿⣿⣿⣿⣿⣿⣿⣿⣿⣿⣿⣿⣿⣿⣿⣿⣿⣿⣿⣿⣦⡀⣿⣿⣿⣿⠀⠀⠀⠀⠀⠀⠀⠀⠀⠀⠀⠀⠀⠀⠀⠀⠀⠀⠀⠀⠀⠀⠀⠀⠀⠀⠀⠀⠀⠀⠀⠀⠀⠀⠀⠀⠀⠀⠀⠀⠀⠀⠀⠀⠀⠀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⠀⠀⠀⠀⠀⠀⠀⠀⠀⠀⠀⠀⠀⠀⠀⠀⠀⠀⠀⠀⠀⠀⠀⠀⠀⠀⠀⠀⠀⠀⠀⠀⠀⠀⠀⠀⠀⠀⠀⠀⠀⠀⠀⠀⠀⠀⠀⠀⠀⠀⠀⠀⠀⠀⢠⣾⣿⣷⠀⠀⠀⠀⠀⠀⠀⠀⠀⠀⠀⠀⠀⠀⠀⠀⠀⠀⠀⠀⠀⠀⠀⠀⠀⠀⠀⠀⠀⠀⠀⠀⠀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⠀⠀⠀⠀⠀⠀⠀⠀⠀⠀⠀⠀⠀⠀⠀⠀⠀⠀⠀⠀⠀⠀⠀⠀⠀⠀⠀⠀⠀⠀⠀⠀⠀⠀⠀⠀⠀⠀⠀⠀⠀⠀⠀⠀⠀⠀⠀⠀⠀⠀⠀⠀⠀⣀⣿⣿⣿⣿⡄⠀⠀⠀⠀⠀⠀⠀⠀⠀⠀⠀⠀⠀⠀⠀⠀⠀⠀⠀⠀⠀⠀⠀⠀⠀⠀⠀⠀⠀⠀⠀⠀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⠀⠀⠀⠀⠀⠀⠀⠀⠀⠀⠀⠀⠀⠀⠀⠀⠀⠀⠀⠀⠀⠀⠀⠀⠀⠀⠀⠀⠀⠀⠀⠀⠀⠀⠀⠀⠀⠀⠀⠀⠀⠀⠀⠀⠀⠀⠀⠀⠀⠀⣠⣼⣿⣿⣿⣿⣿⣿⣿⣶⣶⣦⡄⠀⠀⠀⠀⠀⠀⠀⠀⠀⠀⠀⠀⠀⠀⠀⠀⠀⠀⠀⠀⠀⠀⠀⠀⠀⠀⠀⠀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⠀⠀⠀⠀⠀⠀⠀⠀⠀⠀⠀⠀⠀⠀⠀⠀⠀⠀⠀⠀⠀⠀⠀⠀⠀⠀⠀⠀⠀⠀⠀⠀⠀⠀⠀⠀⠀⠀⠀⠀⠀⠀⠀⠀⠀⠀⠀⠀⠀⠀⠈⠉⠉⢹⣿⣿⣿⣿⣿⣿⣿⡉⠀⠀⠀⠀⠀⠀⠀⠀⠀⠀⠀⠀⠀⠀⠀⠀⠀⠀⠀⠀⠀⠀⠀⠀⠀⠀⠀⠀⠀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⠀⠀⠀⠀⠀⠀⠀⠀⠀⠀⠀⠀⠀⠀⠀⠀⠀⠀⠀⠀⠀⠀⠀⠀⠀⠀⠀⠀⠀⠀⠀⠀⠀⠀⠀⠀⠀⠀⠀⠀⠀⠀⠀⠀⠀⠀⠀⠀⠀⠀⠀⠀⠀⢈⣿⣿⣿⣿⣟⠛⠁⠀⠀⠀⠀⠀⠀⠀⠀⠀⠀⠀⠀⠀⠀⠀⠀⠀⠀⠀⠀⠀⠀⠀⠀⠀⠀⠀⠀⠀⠀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⠀⠀⠀⠀⠀⠀⠀⠀⠀⠀⠀⠀⠀⠀⠀⠀⠀⠀⠀⠀⠀⠀⠀⠀⠀⠀⠀⠀⠀⠀⠀⠀⠀⠀⠀⠀⠀⠀⠀⠀⠀⠀⠀⠀⠀⠀⠀⠀⠀⠀⠀⠀⠀⢻⣿⣿⣿⣿⣿⠀⣀⣤⡆⠀⠀⠀⠀⠀⠀⠀⠀⠀⠀⠀⠀⠀⠀⠀⠀⠀⠀⠀⠀⠀⠀⠀⠀⠀⠀⠀⠀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⠀⠀⠀⠀⠀⠀⠀⠀⠀⠀⠀⠀⠀⠀⠀⠀⠀⠀⠀⠀⠀⠀⠀⠀⠀⠀⠀⠀⠀⠀⠀⠀⠀⠀⠀⠀⠀⠀⠀⠀⠀⠀⠀⠀⠀⠀⠀⠀⠀⠀⠀⠀⠀⠘⢿⣿⣿⣿⣿⣿⣿⡟⠁⢀⡀⢀⠀⠀⠀⠀⠀⠀⠀⠀⠀⠀⠀⠀⠀⠀⠀⠀⠀⠀⠀⠀⠀⠀⠀⠀⠀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⠀⠀⠀⠀⠀⠀⠀⠀⠀⠀⠀⠀⠀⠀⠀⠀⠀⠀⠀⠀⠀⠀⠀⠀⠀⠀⠀⠀⠀⠀⠀⠀⠀⠀⠀⠀⠀⠀⠀⠀⠀⠀⠀⠀⠀⠀⠀⠀⠀⠀⠀⠀⠀⠀⢸⣿⣿⣿⣿⣿⣿⣿⣿⣿⣿⣿⣦⡄⠀⠀⠀⠀⠀⠀⠀⠀⠀⠀⠀⠀⠀⠀⠀⠀⠀⠀⠀⠀⠀⠀⠀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⠀⠀⠀⠀⠀⠀⠀⠀⠀⠀⠀⠀⠀⠀⠀⠀⠀⠀⠀⠀⠀⠀⠀⠀⠀⠀⠀⠀⠀⠀⠀⠀⠀⠀⠀⠀⠀⠀⠀⠀⠀⠀⠀⠀⠀⠀⠀⠀⠀⠀⠀⠀⠀⣠⣼⣿⣿⣿⣿⣿⣿⣿⣿⣿⣿⣿⣿⣿⣯⡀⠀⠀⠀⠀⠀⠀⠀⠀⠀⠀⠀⠀⠀⠀⠀⠀⠀⠀⠀⠀⠀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⠀⠀⠀⠀⠀⠀⠀⠀⠀⠀⠀⠀⠀⠀⠀⠀⠀⠀⠀⠀⠀⠀⠀⠀⠀⠀⠀⠀⠀⠀⠀⠀⠀⠀⠀⠀⠀⠀⠀⠀⠀⠀⠀⠀⠀⠀⠀⠀⠀⠀⢀⣀⣾⣻⣿⣿⣿⣿⣿⣿⣿⣿⣿⣿⣿⣿⣿⣿⣧⠀⠀⠀⠀⠀⠀⠀⠀⠀⠀⠀⠀⠀⠀⠀⠀⠀⠀⠀⠀⠀⠀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⠀⠀⠀⠀⠀⠀⠀⠀⠀⠀⠀⠀⠀⠀⠀⠀⠀⠀⠀⠀⠀⠀⠀⠀⠀⠀⠀⠀⠀⠀⠀⠀⠀⠀⠀⠀⠀⠀⠀⠀⠀⠀⠀⠀⠀⠀⠀⠀⠀⠀⠙⡿⣿⣿⣿⣿⣿⠿⣿⣿⣿⣿⣿⣿⣿⣿⣿⣿⢧⡀⡀⠀⠀⠀⠀⠀⠀⠀⠀⠀⠀⠀⠀⠀⠀⠀⠀⠀⠀⠀⠀</a:t>
            </a:r>
            <a:br/>
            <a:r>
              <a:t>⠀⠀⠀⠀⠀⠀⠀⠀⠀⠀⠀⢴⠄⠀⠀⠀⠀⠀⠀⠀⠀⠀⠀⠀⠀⠀⠀⠀⠀⠀⠀⠀⠀⠀⠀⠀⠀⠀⠀⠀⠀⠀⠀⠀⠀⠀⠀⠀⠀⠀⠀⠀⠈⠊⢻⣿⡟⠀⠀⢿⣿⡟⢿⣿⡿⠿⠭⡃⠒⠂⠀⠀⠀⠀⠀⠀⠀⠀⠀⠀⠀⠀⠀⠀⠀⠀⠀⠀⠀⠀⠀</a:t>
            </a:r>
            <a:br/>
            <a:r>
              <a:t>⠀⠀⠀⠀⠀⠀⠀⠀⠀⢀⣀⣼⡀⠀⠀⠀⠀⠀⠀⠀⠀⠀⠀⠀⠀⠀⠀⠀⠀⠀⠀⠀⠀⠀⠀⠀⠀⠀⠀⠀⠀⠀⠀⠀⠀⠀⠀⠀⠀⠀⠀⠀⠀⠀⠈⠛⠁⠀⠀⠸⣿⠇⠀⠀⠇⠀⠀⠀⠀⠀⠀⠀⠀⠀⠀⠀⠀⠀⠀⠀⠀⠀⠀⠀⠀⠀⠀⠀⠀⠀⠀</a:t>
            </a:r>
            <a:br/>
            <a:r>
              <a:t>⠀⠀⠀⠀⠀⠀⠀⠀⠀⢸⣿⣿⣿⡏⠀⠀⠀⠀⠀⠀⠀⠀⠀⠀⠀⠀⠀⠀⠀⠀⠀⠀⠀⠀⠀⠀⠀⠀⠀⠀⠀⠀⠀⠀⠀⠀⠀⠀⠀⠀⠀⠀⠀⠀⠀⠀⠀⠀⠀⠀⠀⠀⠀⠀⠀⠀⠀⠀⠀⠀⠀⠀⠀⠀⠀⠀⠀⠀⠀⠀⠀⠀⠀⠀⠀⠀⠀⠀⠀⠀⠀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⠀⠀⠀⠀⠀⠀⠀⠀⢀⣸⣿⣿⣿⣇⠀⠀⠀⠀⠀⠀⠀⠀⠀⠀⠀⠀⠀⠀⠀⠀⠀⠀⠀⠀⠀⠀⠀⠀⠀⠀⠀⠀⠀⠀⠀⠀⠀⠀⠀⠀⠀⠀⠀⠀⠀⠀⠀⠀⠀⠀⠀⠀⠀⠀⠀⠀⠀⠀⠀⠀⠀⠀⠀⠀⠀⠀⠀⠀⠀⠀⠀⠀⠀⠀⠀⠀⠀⠀⠀⠀⠀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⠀⠀⠀⠀⠀⢀⣾⣿⣿⣿⣿⣿⣿⣿⣿⣷⣆⠀⠀⠀⠀⠀⢀⡀⠀⠀⠀⠀⠀⠀⠀⠀⠀⠀⠀⠀⠀⠀⠀⠀⠀⠀⢀⣄⠀⠀⠀⠀⠀⠀⠀⠀⠀⠀⠀⠀⠀⠀⠀⠀⠀⠀⠀⠀⠀⠀⠀⠀⠀⠀⠀⠀⠀⠀⠀⠀⠀⠀⠀⠀⠀⠀⠀⠀⠀⠀⠀⠀⠀⠀⠀</a:t>
            </a:r>
            <a:br/>
            <a:r>
              <a:t>⠀⠀⠀⠀⠀⢸⣿⣿⣿⣿⣿⣿⣿⣿⣿⣿⣿⠆⠀⠀⠀⢠⣾⣷⡀⠀⠀⠀⠀⠀⠀⠀⠀⠀⠀⠀⠀⠀⠀⠀⠀⣠⣿⣿⣦⠀⠀⠀⠀⠀⠀⠀⠀⠀⠀⠀⠀⠀⠀⠀⠀⠀⠀⠀⠀⠀⠀⠀⠀⠀⠀⠀⠀⠀⠀⠀⠀⠀⠀⠀⠀⠀⠀⠀⠀⠀⠀⠀⠀⠀⠀</a:t>
            </a:r>
            <a:br/>
            <a:r>
              <a:t>⠀⠀⠀⠀⠀⢸⣿⣿⣿⣿⣿⣿⣿⣿⣿⣿⣿⠀⠀⠀⢠⣿⣿⣿⣿⡀⠀⠀⠀⠀⠀⠀⠀⠀⠀⠀⠀⠀⠀⠀⠀⣿⣿⣿⣿⡇⠀⠀⠀⠀⠀⠀⠀⠀⠀⠀⠀⠀⠀⠀⠀⠀⠀⠀⠀⠀⠀⠀⠀⠀⠀⠀⠀⠀⠀⠀⠀⠀⠀⠀⠀⠀⠀⠀⠀⠀⠀⠀⠀⠀⠀</a:t>
            </a:r>
            <a:br/>
            <a:r>
              <a:t>⠀⠀⠀⠀⠀⢸⣿⣿⣿⣿⣿⣿⣿⣿⣿⣿⣿⠀⠀⠀⢸⣿⣿⣿⣿⡇⠀⠀⠀⠀⠀⠀⠀⠀⠀⠀⠀⠀⠀⠀⠀⢹⣿⣿⣿⠁⠀⠀⠀⠀⠀⠀⠀⠀⠀⠀⠀⠀⠀⠀⠀⠀⠀⠀⠀⠀⠀⠀⠀⠀⠀⠀⠀⠀⠀⠀⠀⠀⠀⠀⠀⠀⠀⠀⠀⠀⠀⠀⠀⠀⠀</a:t>
            </a:r>
            <a:br/>
            <a:r>
              <a:t>⣀⣀⣀⣀⣀⣸⣿⣿⣿⣿⣿⣿⣿⣿⣿⣿⣿⣀⣀⣀⣸⣿⣿⣿⣿⣷⣶⣶⣶⣶⣦⣤⣤⣤⣤⣤⣤⣤⡀⠀⠀⢸⣿⣿⣿⠀⠀⠀⠀⠀⠀⠀⠀⠀⠀⠀⠀⠀⠀⠀⠀⠀⠀⠀⠀⠀⠀⠀⠀⠀⠀⠀⠀⠀⠀⠀⠀⠀⠀⠀⠀⠀⠀⠀⠀⠀⠀⠀⠀⠀⠀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⣿⣿⣿⣿⣿⣿⣿⣿⣿⣿⣿⣿⣿⣿⣿⣿⣿⣿⣿⣿⣿⣿⣿⣿⣿⣿⣿⣿⣿⣿⣿⣿⣿⣿⣿⣿⣿⣿⣿⣦⡀⢸⣿⣿⣿⠀⠀⠀⠀⠀⠀⠀⠀⠀⠀⠀⠀⠀⠀⠀⠀⠀⠀⠀⠀⠀⠀⠀⠀⠀⠀⠀⠀⠀⠀⠀⠀⠀⠀⠀⠀⠀⠀⠀⠀⠀⠀⠀⠀⠀⠀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⠀⠀⠀⠀⠀⠀⠀⠀⠀⠀⠀⠀⠀⠀⠀⠀⠀⠀⠀⠀⠀⠀⠀⠀⠀⠀⠀⠀⠀⠀⠀⠀⠀⠀⠀⠀⠀⠀⠀⠀⠀⠀⠀⠀⠀⠀⠀⠀⠀⠀⠀⠀⠀⠀⢀⣾⣿⣿⡆⠀⠀⠀⠀⠀⠀⠀⠀⠀⠀⠀⠀⠀⠀⠀⠀⠀⠀⠀⠀⠀⠀⠀⠀⠀⠀⠀⠀⠀⠀⠀⠀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⠀⠀⠀⠀⠀⠀⠀⠀⠀⠀⠀⠀⠀⠀⠀⠀⠀⠀⠀⠀⠀⠀⠀⠀⠀⠀⠀⠀⠀⠀⠀⠀⠀⠀⠀⠀⠀⠀⠀⠀⠀⠀⠀⠀⠀⠀⠀⠀⠀⠀⠀⢀⠀⣠⣾⣿⣿⣿⣧⠀⠀⠀⠀⠀⠀⠀⠀⠀⠀⠀⠀⠀⠀⠀⠀⠀⠀⠀⠀⠀⠀⠀⠀⠀⠀⠀⠀⠀⠀⠀⠀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⠀⠀⠀⠀⠀⠀⠀⠀⠀⠀⠀⠀⠀⠀⠀⠀⠀⠀⠀⠀⠀⠀⠀⠀⠀⠀⠀⠀⠀⠀⠀⠀⠀⠀⠀⠀⠀⠀⠀⠀⠀⠀⠀⠀⠀⠀⠀⠀⠀⠀⣤⣶⣿⣿⣿⣿⣿⣿⣿⣿⣷⣶⡶⠀⠀⠀⠀⠀⠀⠀⠀⠀⠀⠀⠀⠀⠀⠀⠀⠀⠀⠀⠀⠀⠀⠀⠀⠀⠀⠀⠀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⠀⠀⠀⠀⠀⠀⠀⠀⠀⠀⠀⠀⠀⠀⠀⠀⠀⠀⠀⠀⠀⠀⠀⠀⠀⠀⠀⠀⠀⠀⠀⠀⠀⠀⠀⠀⠀⠀⠀⠀⠀⠀⠀⠀⠀⠀⠀⠀⠀⠀⠈⠉⠈⠙⣿⣿⣿⣿⣿⣿⣿⢯⠀⠀⠀⠀⠀⠀⠀⠀⠀⠀⠀⠀⠀⠀⠀⠀⠀⠀⠀⠀⠀⠀⠀⠀⠀⠀⠀⠀⠀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⠀⠀⠀⠀⠀⠀⠀⠀⠀⠀⠀⠀⠀⠀⠀⠀⠀⠀⠀⠀⠀⠀⠀⠀⠀⠀⠀⠀⠀⠀⠀⠀⠀⠀⠀⠀⠀⠀⠀⠀⠀⠀⠀⠀⠀⠀⠀⠀⠀⠀⠀⠀⠀⢀⣿⣿⣿⣿⣿⡟⠃⠀⠀⠀⠀⠀⠀⠀⠀⠀⠀⠀⠀⠀⠀⠀⠀⠀⠀⠀⠀⠀⠀⠀⠀⠀⠀⠀⠀⠀⠀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⠀⠀⠀⠀⠀⠀⠀⠀⠀⠀⠀⠀⠀⠀⠀⠀⠀⠀⠀⠀⠀⠀⠀⠀⠀⠀⠀⠀⠀⠀⠀⠀⠀⠀⠀⠀⠀⠀⠀⠀⠀⠀⠀⠀⠀⠀⠀⠀⠀⠀⠀⠀⠀⢸⣿⣿⣿⣿⣿⡇⣀⣤⣴⠀⠀⠀⠀⠀⠀⠀⠀⠀⠀⠀⠀⠀⠀⠀⠀⠀⠀⠀⠀⠀⠀⠀⠀⠀⠀⠀⠀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⠀⠀⠀⠀⠀⠀⠀⠀⠀⠀⠀⠀⠀⠀⠀⠀⠀⠀⠀⠀⠀⠀⠀⠀⠀⠀⠀⠀⠀⠀⠀⠀⠀⠀⠀⠀⠀⠀⠀⠀⠀⠀⠀⠀⠀⠀⠀⠀⠀⠀⠀⠀⠀⠘⢿⣿⣿⣿⣿⣿⣿⣿⠏⠀⣀⡀⢀⡀⠀⠀⠀⠀⠀⠀⠀⠀⠀⠀⠀⠀⠀⠀⠀⠀⠀⠀⠀⠀⠀⠀⠀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⠀⠀⠀⠀⠀⠀⠀⠀⠀⠀⠀⠀⠀⠀⠀⠀⠀⠀⠀⠀⠀⠀⠀⠀⠀⠀⠀⠀⠀⠀⠀⠀⠀⠀⠀⠀⠀⠀⠀⠀⠀⠀⠀⠀⠀⠀⠀⠀⠀⠀⠀⠀⠀⠀⠀⣿⣿⣿⣿⣿⣿⣿⣿⣿⣿⣿⣿⣤⠀⠀⠀⠀⠀⠀⠀⠀⠀⠀⠀⠀⠀⠀⠀⠀⠀⠀⠀⠀⠀⠀⠀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⠀⠀⠀⠀⠀⠀⠀⠀⠀⠀⠀⠀⠀⠀⠀⠀⠀⠀⠀⠀⠀⠀⠀⠀⠀⠀⠀⠀⠀⠀⠀⠀⠀⠀⠀⠀⠀⠀⠀⠀⠀⠀⠀⠀⠀⠀⠀⠀⠀⠀⠀⠀⠀⣀⣼⣿⣿⣿⣿⣿⣿⣿⣿⣿⣿⣿⣿⣿⣿⣆⡀⠀⠀⠀⠀⠀⠀⠀⠀⠀⠀⠀⠀⠀⠀⠀⠀⠀⠀⠀⠀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⠀⠀⠀⠀⠀⠀⠀⠀⠀⠀⠀⠀⠀⠀⠀⠀⠀⠀⠀⠀⠀⠀⠀⠀⠀⠀⠀⠀⠀⠀⠀⠀⠀⠀⠀⠀⠀⠀⠀⠀⠀⠀⠀⠀⠀⠀⠀⠀⠀⠀⠀⣀⣼⢛⣿⣿⣿⣿⣿⣿⣿⣿⣿⣿⣿⣿⣿⣿⣿⡧⠈⠀⠀⠀⠀⠀⠀⠀⠀⠀⠀⠀⠀⠀⠀⠀⠀⠀⠀⠀⠀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⠀⠀⠀⠀⠀⠀⠀⠀⠀⠀⠀⠀⠀⠀⠀⠀⠀⠀⠀⠀⠀⠀⠀⠀⠀⠀⠀⠀⠀⠀⠀⠀⠀⠀⠀⠀⠀⠀⠀⠀⠀⠀⠀⠀⠀⠀⠀⠀⠀⠀⠘⠿⣿⣿⣿⣿⣿⣿⣿⣿⣿⣿⣿⣿⣿⣿⣿⣿⣿⣆⡀⠀⠀⠀⠀⠀⠀⠀⠀⠀⠀⠀⠀⠀⠀⠀⠀⠀⠀⠀⠀</a:t>
            </a:r>
            <a:br/>
            <a:r>
              <a:t>⠀⠀⠀⠀⠀⠀⠀⠀⠀⠀⠀⣰⡀⠀⠀⠀⠀⠀⠀⠀⠀⠀⠀⠀⠀⠀⠀⠀⠀⠀⠀⠀⠀⠀⠀⠀⠀⠀⠀⠀⠀⠀⠀⠀⠀⠀⠀⠀⠀⠀⠀⠁⠈⠃⠻⣿⣿⠁⠀⢹⣿⣿⢿⣿⣿⣿⣿⣛⠍⠠⠅⠀⠀⠀⠀⠀⠀⠀⠀⠀⠀⠀⠀⠀⠀⠀⠀⠀⠀⠀⠀</a:t>
            </a:r>
            <a:br/>
            <a:r>
              <a:t>⠀⠀⠀⠀⠀⠀⠀⠀⠀⠀⣀⣼⡀⠀⠀⠀⠀⠀⠀⠀⠀⠀⠀⠀⠀⠀⠀⠀⠀⠀⠀⠀⠀⠀⠀⠀⠀⠀⠀⠀⠀⠀⠀⠀⠀⠀⠀⠀⠀⠀⠀⠀⠀⠀⠀⠻⠏⠀⠀⠀⣿⣿⠂⠈⠙⠃⠈⠂⠁⠀⠀⠀⠀⠀⠀⠀⠀⠀⠀⠀⠀⠀⠀⠀⠀⠀⠀⠀⠀⠀⠀</a:t>
            </a:r>
            <a:br/>
            <a:r>
              <a:t>⠀⠀⠀⠀⠀⠀⠀⠀⠀⢻⣿⣿⣿⡗⠀⠀⠀⠀⠀⠀⠀⠀⠀⠀⠀⠀⠀⠀⠀⠀⠀⠀⠀⠀⠀⠀⠀⠀⠀⠀⠀⠀⠀⠀⠀⠀⠀⠀⠀⠀⠀⠀⠀⠀⠀⠀⠀⠀⠀⠀⠈⠁⠀⠀⠀⠀⠀⠀⠀⠀⠀⠀⠀⠀⠀⠀⠀⠀⠀⠀⠀⠀⠀⠀⠀⠀⠀⠀⠀⠀⠀</a:t>
            </a:r>
            <a:br/>
            <a:r>
              <a:t>⠀⠀⠀⠀⠀⠀⠀⠀⠀⣸⣿⣿⣿⡇⠀⠀⠀⠀⠀⠀⠀⠀⠀⠀⠀⠀⠀⠀⠀⠀⠀⠀⠀⠀⠀⠀⠀⠀⠀⠀⠀⠀⠀⠀⠀⠀⠀⠀⠀⠀⠀⠀⠀⠀⠀⠀⠀⠀⠀⠀⠀⠀⠀⠀⠀⠀⠀⠀⠀⠀⠀⠀⠀⠀⠀⠀⠀⠀⠀⠀⠀⠀⠀⠀⠀⠀⠀⠀⠀⠀⠀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⠀⠀⠀⠀⠀⠀⣴⣶⣿⣿⣿⣿⣿⣿⣷⣶⡄⠀⠀⠀⠀⠀⠀⠀⠀⠀⠀⠀⠀⠀⠀⠀⠀⠀⠀⠀⠀⠀⠀⠀⠀⠀⠀⣀⠀⠀⠀⠀⠀⠀⠀⠀⠀⠀⠀⠀⠀⠀⠀⠀⠀⠀⠀⠀⠀⠀⠀⠀⠀⠀⠀⠀⠀⠀⠀⠀⠀⠀⠀⠀⠀⠀⠀⠀⠀⠀⠀⠀⠀⠀⠀</a:t>
            </a:r>
            <a:br/>
            <a:r>
              <a:t>⠀⠀⠀⠀⠀⢼⣿⣿⣿⣿⣿⣿⣿⣿⣿⣿⣿⡄⠀⠀⠀⢀⣼⣧⠀⠀⠀⠀⠀⠀⠀⠀⠀⠀⠀⠀⠀⠀⠀⠀⠀⢀⣼⣿⣧⠀⠀⠀⠀⠀⠀⠀⠀⠀⠀⠀⠀⠀⠀⠀⠀⠀⠀⠀⠀⠀⠀⠀⠀⠀⠀⠀⠀⠀⠀⠀⠀⠀⠀⠀⠀⠀⠀⠀⠀⠀⠀⠀⠀⠀⠀</a:t>
            </a:r>
            <a:br/>
            <a:r>
              <a:t>⠀⠀⠀⠀⠀⢸⣿⣿⣿⣿⣿⣿⣿⣿⣿⣿⣿⠀⠀⠀⢀⣾⣿⣿⣧⠀⠀⠀⠀⠀⠀⠀⠀⠀⠀⠀⠀⠀⠀⠀⠀⢸⣿⣿⣿⡇⠀⠀⠀⠀⠀⠀⠀⠀⠀⠀⠀⠀⠀⠀⠀⠀⠀⠀⠀⠀⠀⠀⠀⠀⠀⠀⠀⠀⠀⠀⠀⠀⠀⠀⠀⠀⠀⠀⠀⠀⠀⠀⠀⠀⠀</a:t>
            </a:r>
            <a:br/>
            <a:r>
              <a:t>⠀⠀⠀⠀⠀⢸⣿⣿⣿⣿⣿⣿⣿⣿⣿⣿⣿⠀⠀⠀⢸⣿⣿⣿⣿⠇⠀⠀⠀⠀⠀⠀⠀⠀⠀⠀⠀⠀⠀⠀⠀⢸⣿⣿⣿⡇⠀⠀⠀⠀⠀⠀⠀⠀⠀⠀⠀⠀⠀⠀⠀⠀⠀⠀⠀⠀⠀⠀⠀⠀⠀⠀⠀⠀⠀⠀⠀⠀⠀⠀⠀⠀⠀⠀⠀⠀⠀⠀⠀⠀⠀</a:t>
            </a:r>
            <a:br/>
            <a:r>
              <a:t>⠀⠀⠀⠀⠀⢸⣿⣿⣿⣿⣿⣿⣿⣿⣿⣿⣿⠀⠀⠀⢸⣿⣿⣿⣿⣤⣤⣤⣤⣤⣀⣀⣀⣀⣀⣀⣀⣀⡀⠀⠀⢸⣿⣿⣿⡇⠀⠀⠀⠀⠀⠀⠀⠀⠀⠀⠀⠀⠀⠀⠀⠀⠀⠀⠀⠀⠀⠀⠀⠀⠀⠀⠀⠀⠀⠀⠀⠀⠀⠀⠀⠀⠀⠀⠀⠀⠀⠀⠀⠀⠀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⣿⣿⣿⣿⣿⣿⣿⣿⣿⣿⣿⣿⣿⣿⣿⣿⣿⣿⣿⣿⣿⣿⣿⣿⣿⣿⣿⣿⣿⣿⣿⣿⣿⣿⣿⣿⣿⣿⣿⣦⡀⢸⣿⣿⣿⡇⠀⠀⠀⠀⠀⠀⠀⠀⠀⠀⠀⠀⠀⠀⠀⠀⠀⠀⠀⠀⠀⠀⠀⠀⠀⠀⠀⠀⠀⠀⠀⠀⠀⠀⠀⠀⠀⠀⠀⠀⠀⠀⠀⠀⠀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⣿⣿⣿⣿⣿⣿⣿⣿⣿⣿⣿⣿⣿⣿⣿⣿⣿⣿⣿⣿⣿⣿⣿⣿⣿⣿⣿⣿⣿⣿⣿⣿⣿⣿⣿⣿⣿⣿⣿⣿⣿⣾⣿⣿⣿⡇⠀⠀⠀⠀⠀⠀⠀⠀⠀⠀⠀⠀⠀⠀⠀⠀⠀⠀⠀⠀⠀⠀⠀⠀⠀⠀⠀⠀⠀⠀⠀⠀⠀⠀⠀⠀⠀⠀⠀⠀⠀⠀⠀⠀⠀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⠀⠀⠀⠀⠀⠀⠀⠀⠀⠀⠀⠀⠀⠀⠀⠀⠀⠀⠀⠀⠀⠀⠀⠀⠀⠀⠀⠀⠀⠀⠀⠀⠀⠀⠀⠀⠀⠀⠀⠀⠀⠀⠀⠀⠀⠀⠀⠀⠀⠀⠀⠀⠀⠀⠀⠀⣠⣤⣤⡀⠀⠀⠀⠀⠀⠀⠀⠀⠀⠀⠀⠀⠀⠀⠀⠀⠀⠀⠀⠀⠀⠀⠀⠀⠀⠀⠀⠀⠀⠀⠀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⠀⠀⠀⠀⠀⠀⠀⠀⠀⠀⠀⠀⠀⠀⠀⠀⠀⠀⠀⠀⠀⠀⠀⠀⠀⠀⠀⠀⠀⠀⠀⠀⠀⠀⠀⠀⠀⠀⠀⠀⠀⠀⠀⠀⠀⠀⠀⠀⠀⠀⠀⠀⠀⠀⠀⣼⣿⣿⣿⡅⠀⠀⠀⠀⠀⠀⠀⠀⠀⠀⠀⠀⠀⠀⠀⠀⠀⠀⠀⠀⠀⠀⠀⠀⠀⠀⠀⠀⠀⠀⠀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⠀⠀⠀⠀⠀⠀⠀⠀⠀⠀⠀⠀⠀⠀⠀⠀⠀⠀⠀⠀⠀⠀⠀⠀⠀⠀⠀⠀⠀⠀⠀⠀⠀⠀⠀⠀⠀⠀⠀⠀⠀⠀⠀⠀⠀⠀⠀⠀⠀⠀⠀⠀⢄⣠⣾⣿⣿⣿⣿⣷⣀⣀⠀⠀⠀⠀⠀⠀⠀⠀⠀⠀⠀⠀⠀⠀⠀⠀⠀⠀⠀⠀⠀⠀⠀⠀⠀⠀⠀⠀⠀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⠀⠀⠀⠀⠀⠀⠀⠀⠀⠀⠀⠀⠀⠀⠀⠀⠀⠀⠀⠀⠀⠀⠀⠀⠀⠀⠀⠀⠀⠀⠀⠀⠀⠀⠀⠀⠀⠀⠀⠀⠀⠀⠀⠀⠀⠀⠀⠀⠀⠀⠰⣾⡿⣿⣿⣿⣿⣿⣿⣿⣿⣿⣿⡿⠂⠀⠀⠀⠀⠀⠀⠀⠀⠀⠀⠀⠀⠀⠀⠀⠀⠀⠀⠀⠀⠀⠀⠀⠀⠀⠀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⠀⠀⠀⠀⠀⠀⠀⠀⠀⠀⠀⠀⠀⠀⠀⠀⠀⠀⠀⠀⠀⠀⠀⠀⠀⠀⠀⠀⠀⠀⠀⠀⠀⠀⠀⠀⠀⠀⠀⠀⠀⠀⠀⠀⠀⠀⠀⠀⠀⠀⠀⠀⠀⠀⢹⣿⣿⣿⣿⣿⣿⣿⠛⠂⠀⠀⠀⠀⠀⠀⠀⠀⠀⠀⠀⠀⠀⠀⠀⠀⠀⠀⠀⠀⠀⠀⠀⠀⠀⠀⠀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⠀⠀⠀⠀⠀⠀⠀⠀⠀⠀⠀⠀⠀⠀⠀⠀⠀⠀⠀⠀⠀⠀⠀⠀⠀⠀⠀⠀⠀⠀⠀⠀⠀⠀⠀⠀⠀⠀⠀⠀⠀⠀⠀⠀⠀⠀⠀⠀⠀⠀⠀⠀⠀⠀⣸⣿⣿⣿⣿⣿⡿⠁⠀⠀⠀⠀⠀⠀⠀⠀⠀⠀⠀⠀⠀⠀⠀⠀⠀⠀⠀⠀⠀⠀⠀⠀⠀⠀⠀⠀⠀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⠀⠀⠀⠀⠀⠀⠀⠀⠀⠀⠀⠀⠀⠀⠀⠀⠀⠀⠀⠀⠀⠀⠀⠀⠀⠀⠀⠀⠀⠀⠀⠀⠀⠀⠀⠀⠀⠀⠀⠀⠀⠀⠀⠀⠀⠀⠀⠀⠀⠀⠀⠀⠀⠀⣿⣿⣿⣿⣿⣿⡇⢀⣠⣴⡆⠀⠀⠀⠀⠀⠀⠀⠀⠀⠀⠀⠀⠀⠀⠀⠀⠀⠀⠀⠀⠀⠀⠀⠀⠀⠀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⠀⠀⠀⠀⠀⠀⠀⠀⠀⠀⠀⠀⠀⠀⠀⠀⠀⠀⠀⠀⠀⠀⠀⠀⠀⠀⠀⠀⠀⠀⠀⠀⠀⠀⠀⠀⠀⠀⠀⠀⠀⠀⠀⠀⠀⠀⠀⠀⠀⠀⠀⠀⠀⠀⠻⢿⣿⣿⣿⣿⣿⣿⣿⡟⠁⠀⣀⠀⠀⠀⠀⠀⠀⠀⠀⠀⠀⠀⠀⠀⠀⠀⠀⠀⠀⠀⠀⠀⠀⠀⠀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⠀⠀⠀⠀⠀⠀⠀⠀⠀⠀⠀⠀⠀⠀⠀⠀⠀⠀⠀⠀⠀⠀⠀⠀⠀⠀⠀⠀⠀⠀⠀⠀⠀⠀⠀⠀⠀⠀⠀⠀⠀⠀⠀⠀⠀⠀⠀⠀⠀⠀⠀⠀⠀⠀⠀⢘⣿⣿⣿⣿⣿⣿⣿⣿⣿⣿⣿⣿⣮⣄⡀⠀⠀⠀⠀⠀⠀⠀⠀⠀⠀⠀⠀⠀⠀⠀⠀⠀⠀⠀⠀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⠀⠀⠀⠀⠀⠀⠀⠀⠀⠀⠀⠀⠀⠀⠀⠀⠀⠀⠀⠀⠀⠀⠀⠀⠀⠀⠀⠀⠀⠀⠀⠀⠀⠀⠀⠀⠀⠀⠀⠀⠀⠀⠀⠀⠀⠀⠀⠀⠀⠀⠀⠀⠀⠀⣀⣼⣿⣿⣿⣿⣿⣿⣿⣿⣿⣿⣿⣿⣿⣿⣷⡖⠀⠀⠀⠀⠀⠀⠀⠀⠀⠀⠀⠀⠀⠀⠀⠀⠀⠀⠀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⠀⠀⠀⠀⠀⠀⠀⠀⠀⠀⠀⠀⠀⠀⠀⠀⠀⠀⠀⠀⠀⠀⠀⠀⠀⠀⠀⠀⠀⠀⠀⠀⠀⠀⠀⠀⠀⠀⠀⠀⠀⠀⠀⠀⠀⠀⠀⠀⠀⠀⠀⠀⢠⡾⢿⣿⣿⣿⣿⣿⣿⣿⣿⣿⣿⣿⣿⣿⣿⣿⣿⣏⠑⠀⠀⠀⠀⠀⠀⠀⠀⠀⠀⠀⠀⠀⠀⠀⠀⠀⠀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⠀⠀⠀⠀⠀⠀⠀⠀⠀⠀⠀⠀⠀⠀⠀⠀⠀⠀⠀⠀⠀⠀⠀⠀⠀⠀⠀⠀⠀⠀⠀⠀⠀⠀⠀⠀⠀⠀⠀⠀⠀⠀⠀⠀⠀⠀⠀⠀⠀⠀⠀⢶⣿⣷⣿⣿⣿⣿⣿⣿⣿⣿⣿⣿⣿⣿⣿⣿⣿⣿⣿⡛⠀⠀⠀⠀⠀⠀⠀⠀⠀⠀⠀⠀⠀⠀⠀⠀⠀⠀⠀</a:t>
            </a:r>
            <a:br/>
            <a:r>
              <a:t>⠀⠀⠀⠀⠀⠀⠀⠀⠀⠀⠀⡀⠀⠀⠀⠀⠀⠀⠀⠀⠀⠀⠀⠀⠀⠀⠀⠀⠀⠀⠀⠀⠀⠀⠀⠀⠀⠀⠀⠀⠀⠀⠀⠀⠀⠀⠀⠀⠀⠀⠀⠘⠋⠻⡹⣿⣿⣿⠏⠛⢿⣿⣿⣿⣿⣿⣿⣿⣿⣿⡯⠓⠒⠀⠀⠀⠀⠀⠀⠀⠀⠀⠀⠀⠀⠀⠀⠀⠀⠀⠀</a:t>
            </a:r>
            <a:br/>
            <a:r>
              <a:t>⠀⠀⠀⠀⠀⠀⠀⠀⠀⠀⢺⡇⠀⠀⠀⠀⠀⠀⠀⠀⠀⠀⠀⠀⠀⠀⠀⠀⠀⠀⠀⠀⠀⠀⠀⠀⠀⠀⠀⠀⠀⠀⠀⠀⠀⠀⠀⠀⠀⠀⠀⠀⠀⠀⠀⠸⣿⡟⠀⠀⠈⣿⣿⡏⠛⠿⣿⠛⢻⠒⠄⠀⠁⠀⠀⠀⠀⠀⠀⠀⠀⠀⠀⠀⠀⠀⠀⠀⠀⠀⠀</a:t>
            </a:r>
            <a:br/>
            <a:r>
              <a:t>⠀⠀⠀⠀⠀⠀⠀⠀⢠⣤⣾⣧⣄⡀⠀⠀⠀⠀⠀⠀⠀⠀⠀⠀⠀⠀⠀⠀⠀⠀⠀⠀⠀⠀⠀⠀⠀⠀⠀⠀⠀⠀⠀⠀⠀⠀⠀⠀⠀⠀⠀⠀⠀⠀⠀⠀⠙⠁⠀⠀⠀⠻⠿⠃⠀⠀⠉⠀⠀⠀⠀⠀⠀⠀⠀⠀⠀⠀⠀⠀⠀⠀⠀⠀⠀⠀⠀⠀⠀⠀⠀</a:t>
            </a:r>
            <a:br/>
            <a:r>
              <a:t>⠀⠀⠀⠀⠀⠀⠀⠀⢸⣿⣿⣿⣿⠀⠀⠀⠀⠀⠀⠀⠀⠀⠀⠀⠀⠀⠀⠀⠀⠀⠀⠀⠀⠀⠀⠀⠀⠀⠀⠀⠀⠀⠀⠀⠀⠀⠀⠀⠀⠀⠀⠀⠀⠀⠀⠀⠀⠀⠀⠀⠀⠀⠀⠀⠀⠀⠀⠀⠀⠀⠀⠀⠀⠀⠀⠀⠀⠀⠀⠀⠀⠀⠀⠀⠀⠀⠀⠀⠀⠀⠀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⠀⠀⠀⠀⠀⠀⣀⣀⣼⣿⣿⣿⣿⣀⡀⠀⠀⠀⠀⠀⠀⠀⠀⠀⠀⠀⠀⠀⠀⠀⠀⠀⠀⠀⠀⠀⠀⠀⠀⠀⠀⠀⠀⠀⠀⠀⠀⠀⠀⠀⠀⠀⠀⠀⠀⠀⠀⠀⠀⠀⠀⠀⠀⠀⠀⠀⠀⠀⠀⠀⠀⠀⠀⠀⠀⠀⠀⠀⠀⠀⠀⠀⠀⠀⠀⠀⠀⠀⠀⠀⠀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⠀⠀⠀⠀⢀⣾⣿⣿⣿⣿⣿⣿⣿⣿⣿⣿⡄⠀⠀⠀⠀⠀⠀⠀⠀⠀⠀⠀⠀⠀⠀⠀⠀⠀⠀⠀⠀⠀⠀⠀⠀⠀⠀⣰⣄⠀⠀⠀⠀⠀⠀⠀⠀⠀⠀⠀⠀⠀⠀⠀⠀⠀⠀⠀⠀⠀⠀⠀⠀⠀⠀⠀⠀⠀⠀⠀⠀⠀⠀⠀⠀⠀⠀⠀⠀⠀⠀⠀⠀⠀⠀</a:t>
            </a:r>
            <a:br/>
            <a:r>
              <a:t>⠀⠀⠀⠀⢺⣿⣿⣿⣿⣿⣿⣿⣿⣿⣿⣿⡿⠀⠀⠀⠀⣼⣧⡀⠀⠀⠀⠀⠀⠀⠀⠀⠀⠀⠀⠀⠀⠀⠀⠀⠀⢀⣼⣿⣿⣦⠀⠀⠀⠀⠀⠀⠀⠀⠀⠀⠀⠀⠀⠀⠀⠀⠀⠀⠀⠀⠀⠀⠀⠀⠀⠀⠀⠀⠀⠀⠀⠀⠀⠀⠀⠀⠀⠀⠀⠀⠀⠀⠀⠀⠀</a:t>
            </a:r>
            <a:br/>
            <a:r>
              <a:t>⠀⠀⠀⠀⢸⣿⣿⣿⣿⣿⣿⣿⣿⣿⣿⣿⡇⠀⠀⢀⣾⣿⣿⣷⡀⠀⠀⠀⠀⠀⠀⠀⠀⠀⠀⠀⠀⠀⠀⠀⠀⢸⣿⣿⣿⣿⠀⠀⠀⠀⠀⠀⠀⠀⠀⠀⠀⠀⠀⠀⠀⠀⠀⠀⠀⠀⠀⠀⠀⠀⠀⠀⠀⠀⠀⠀⠀⠀⠀⠀⠀⠀⠀⠀⠀⠀⠀⠀⠀⠀⠀</a:t>
            </a:r>
            <a:br/>
            <a:r>
              <a:t>⠀⠀⠀⠀⢸⣿⣿⣿⣿⣿⣿⣿⣿⣿⣿⣿⡇⠀⠀⢸⣿⣿⣿⣿⡇⠀⠀⠀⠀⠀⠀⠀⠀⠀⠀⠀⠀⠀⠀⠀⠀⠀⣿⣿⣿⣿⠀⠀⠀⠀⠀⠀⠀⠀⠀⠀⠀⠀⠀⠀⠀⠀⠀⠀⠀⠀⠀⠀⠀⠀⠀⠀⠀⠀⠀⠀⠀⠀⠀⠀⠀⠀⠀⠀⠀⠀⠀⠀⠀⠀⠀</a:t>
            </a:r>
            <a:br/>
            <a:r>
              <a:t>⣀⣀⣀⣀⣸⣿⣿⣿⣿⣿⣿⣿⣿⣿⣿⣿⣇⣀⣀⣸⣿⣿⣿⣿⣧⣀⣀⣀⣀⣀⣀⣀⣀⣀⣀⣀⣀⣀⣀⠀⠀⠀⣿⣿⣿⣿⠀⠀⠀⠀⠀⠀⠀⠀⠀⠀⠀⠀⠀⠀⠀⠀⠀⠀⠀⠀⠀⠀⠀⠀⠀⠀⠀⠀⠀⠀⠀⠀⠀⠀⠀⠀⠀⠀⠀⠀⠀⠀⠀⠀⠀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⣿⣿⣿⣿⣿⣿⣿⣿⣿⣿⣿⣿⣿⣿⣿⣿⣿⣿⣿⣿⣿⣿⣿⣿⣿⣿⣿⣿⣿⣿⣿⣿⣿⣿⣿⣿⣿⣿⣿⣷⣄⠀⣿⣿⣿⣿⠀⠀⠀⠀⠀⠀⠀⠀⠀⠀⠀⠀⠀⠀⠀⠀⠀⠀⠀⠀⠀⠀⠀⠀⠀⠀⠀⠀⠀⠀⠀⠀⠀⠀⠀⠀⠀⠀⠀⠀⠀⠀⠀⠀⠀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⣿⣿⣿⣿⣿⣿⣿⣿⣿⣿⣿⣿⣿⣿⣿⣿⣿⣿⣿⣿⣿⣿⣿⣿⣿⣿⣿⣿⣿⣿⣿⣿⣿⣿⣿⣿⣿⣿⣿⣿⣿⣷⣿⣿⣿⣿⠀⠀⠀⠀⠀⠀⠀⠀⠀⠀⠀⠀⠀⠀⠀⠀⠀⠀⠀⠀⠀⠀⠀⠀⠀⠀⠀⠀⠀⠀⠀⠀⠀⠀⠀⠀⠀⠀⠀⠀⠀⠀⠀⠀⠀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⠀⠀⠀⠀⠀⠀⠀⠀⠀⠀⠀⠀⠀⠀⠀⠀⠀⠀⠀⠀⠀⠀⠀⠀⠀⠀⠀⠀⠀⠀⠀⠀⠀⠀⠀⠀⠀⠀⠀⠀⠀⠀⠀⠀⠀⠀⠀⠀⠀⠀⠀⠀⠀⠀⠀⠀⣠⣶⣶⣦⠀⠀⠀⠀⠀⠀⠀⠀⠀⠀⠀⠀⠀⠀⠀⠀⠀⠀⠀⠀⠀⠀⠀⠀⠀⠀⠀⠀⠀⠀⠀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⠀⠀⠀⠀⠀⠀⠀⠀⠀⠀⠀⠀⠀⠀⠀⠀⠀⠀⠀⠀⠀⠀⠀⠀⠀⠀⠀⠀⠀⠀⠀⠀⠀⠀⠀⠀⠀⠀⠀⠀⠀⠀⠀⠀⠀⠀⠀⠀⠀⠀⠀⠀⣀⣤⣶⣿⣿⣿⣿⣿⣧⣄⣀⣀⠀⠀⠀⠀⠀⠀⠀⠀⠀⠀⠀⠀⠀⠀⠀⠀⠀⠀⠀⠀⠀⠀⠀⠀⠀⠀⠀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⠀⠀⠀⠀⠀⠀⠀⠀⠀⠀⠀⠀⠀⠀⠀⠀⠀⠀⠀⠀⠀⠀⠀⠀⠀⠀⠀⠀⠀⠀⠀⠀⠀⠀⠀⠀⠀⠀⠀⠀⠀⠀⠀⠀⠀⠀⠀⠀⠀⠀⠐⡿⡿⠿⢿⣿⣿⣿⣿⣿⣿⣿⣿⣿⠿⠀⠀⠀⠀⠀⠀⠀⠀⠀⠀⠀⠀⠀⠀⠀⠀⠀⠀⠀⠀⠀⠀⠀⠀⠀⠀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⠀⠀⠀⠀⠀⠀⠀⠀⠀⠀⠀⠀⠀⠀⠀⠀⠀⠀⠀⠀⠀⠀⠀⠀⠀⠀⠀⠀⠀⠀⠀⠀⠀⠀⠀⠀⠀⠀⠀⠀⠀⠀⠀⠀⠀⠀⠀⠀⠀⠀⠀⠀⠀⠀⠈⣿⣿⣿⣿⣿⣿⣿⣟⠋⠀⠀⠀⠀⠀⠀⠀⠀⠀⠀⠀⠀⠀⠀⠀⠀⠀⠀⠀⠀⠀⠀⠀⠀⠀⠀⠀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⠀⠀⠀⠀⠀⠀⠀⠀⠀⠀⠀⠀⠀⠀⠀⠀⠀⠀⠀⠀⠀⠀⠀⠀⠀⠀⠀⠀⠀⠀⠀⠀⠀⠀⠀⠀⠀⠀⠀⠀⠀⠀⠀⠀⠀⠀⠀⠀⠀⠀⠀⠀⠀⠀⣠⣿⣿⣿⣿⣿⣿⡟⠃⠀⠀⠀⠀⠀⠀⠀⠀⠀⠀⠀⠀⠀⠀⠀⠀⠀⠀⠀⠀⠀⠀⠀⠀⠀⠀⠀⠀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⠀⠀⠀⠀⠀⠀⠀⠀⠀⠀⠀⠀⠀⠀⠀⠀⠀⠀⠀⠀⠀⠀⠀⠀⠀⠀⠀⠀⠀⠀⠀⠀⠀⠀⠀⠀⠀⠀⠀⠀⠀⠀⠀⠀⠀⠀⠀⠀⠀⠀⠀⠀⠀⠀⣿⣿⣿⣿⣿⣿⣿⠀⣀⣤⣶⠆⠀⠀⠀⠀⠀⠀⠀⠀⠀⠀⠀⠀⠀⠀⠀⠀⠀⠀⠀⠀⠀⠀⠀⠀⠀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⠀⠀⠀⠀⠀⠀⠀⠀⠀⠀⠀⠀⠀⠀⠀⠀⠀⠀⠀⠀⠀⠀⠀⠀⠀⠀⠀⠀⠀⠀⠀⠀⠀⠀⠀⠀⠀⠀⠀⠀⠀⠀⠀⠀⠀⠀⠀⠀⠀⠀⠀⠀⠀⠀⠻⠻⣿⣿⣿⣿⣿⣾⣿⣿⡟⠀⠀⠀⠀⠀⠀⠀⠀⠀⠀⠀⠀⠀⠀⠀⠀⠀⠀⠀⠀⠀⠀⠀⠀⠀⠀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⠀⠀⠀⠀⠀⠀⠀⠀⠀⠀⠀⠀⠀⠀⠀⠀⠀⠀⠀⠀⠀⠀⠀⠀⠀⠀⠀⠀⠀⠀⠀⠀⠀⠀⠀⠀⠀⠀⠀⠀⠀⠀⠀⠀⠀⠀⠀⠀⠀⠀⠀⠀⠀⠀⠀⠀⣿⣿⣿⣿⣿⣿⣿⣿⣿⣿⣿⣿⣿⣮⣄⣀⠀⠀⠀⠀⠀⠀⠀⠀⠀⠀⠀⠀⠀⠀⠀⠀⠀⠀⠀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⠀⠀⠀⠀⠀⠀⠀⠀⠀⠀⠀⠀⠀⠀⠀⠀⠀⠀⠀⠀⠀⠀⠀⠀⠀⠀⠀⠀⠀⠀⠀⠀⠀⠀⠀⠀⠀⠀⠀⠀⠀⠀⠀⠀⠀⠀⠀⠀⠀⠀⠀⠀⠀⠀⠀⣰⣿⣿⣿⣿⣿⣿⣿⣿⣿⣿⣿⣿⣿⣿⣿⣷⡦⠄⠀⠀⠀⠀⠀⠀⠀⠀⠀⠀⠀⠀⠀⠀⠀⠀⠀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⠀⠀⠀⠀⠀⠀⠀⠀⠀⠀⠀⠀⠀⠀⠀⠀⠀⠀⠀⠀⠀⠀⠀⠀⠀⠀⠀⠀⠀⠀⠀⠀⠀⠀⠀⠀⠀⠀⠀⠀⠀⠀⠀⠀⠀⠀⠀⠀⠀⠀⠀⠀⠀⣴⡿⣿⣿⣿⣿⣿⣿⣿⣿⣿⣿⣿⣿⣿⣿⣿⣿⣿⡟⠓⠀⠀⠀⠀⠀⠀⠀⠀⠀⠀⠀⠀⠀⠀⠀⠀⠀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⠀⠀⠀⠀⠀⠀⠀⠀⠀⠀⠀⠀⠀⠀⠀⠀⠀⠀⠀⠀⠀⠀⠀⠀⠀⠀⠀⠀⠀⠀⠀⠀⠀⠀⠀⠀⠀⠀⠀⠀⠀⠀⠀⠀⠀⠀⠀⠀⠀⠀⠀⣴⣾⣿⣾⣿⣿⣿⣿⣿⣿⣿⣿⣿⣿⣿⣿⣿⣿⣿⣿⣿⡿⠄⠀⠀⠀⠀⠀⠀⠀⠀⠀⠀⠀⠀⠀⠀⠀⠀⠀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⠀⠀⠀⠀⠀⠀⠀⠀⠀⠀⠀⠀⠀⠀⠀⠀⠀⠀⠀⠀⠀⠀⠀⠀⠀⠀⠀⠀⠀⠀⠀⠀⠀⠀⠀⠀⠀⠀⠀⠀⠀⠀⠀⠀⠀⠀⠀⠀⠀⠀⠀⠈⠏⠻⡟⣿⣿⣿⣿⠛⠿⣿⣿⣿⣿⣿⣿⣿⣿⣿⣿⣿⠿⢤⠀⠀⠀⠀⠀⠀⠀⠀⠀⠀⠀⠀⠀⠀⠀⠀⠀</a:t>
            </a:r>
            <a:br/>
            <a:r>
              <a:t>⠀⠀⠀⠀⠀⠀⠀⠀⠀⢀⣦⠀⠀⠀⠀⠀⠀⠀⠀⠀⠀⠀⠀⠀⠀⠀⠀⠀⠀⠀⠀⠀⠀⠀⠀⠀⠀⠀⠀⠀⠀⠀⠀⠀⠀⠀⠀⠀⠀⠀⠀⠀⠀⠀⠀⠉⣿⣿⠇⠀⠀⢻⣿⣿⠻⢿⣿⣿⠿⣿⠭⡃⠀⠂⠀⠀⠀⠀⠀⠀⠀⠀⠀⠀⠀⠀⠀⠀⠀⠀⠀</a:t>
            </a:r>
            <a:br/>
            <a:r>
              <a:t>⠀⠀⠀⠀⠀⠀⠀⠀⠀⣀⣧⠀⠀⠀⠀⠀⠀⠀⠀⠀⠀⠀⠀⠀⠀⠀⠀⠀⠀⠀⠀⠀⠀⠀⠀⠀⠀⠀⠀⠀⠀⠀⠀⠀⠀⠀⠀⠀⠀⠀⠀⠀⠀⠀⠀⠀⠙⠟⠀⠀⠀⠸⣿⡿⠃⠀⠈⠛⠀⠈⠂⠀⠀⠀⠀⠀⠀⠀⠀⠀⠀⠀⠀⠀⠀⠀⠀⠀⠀⠀⠀</a:t>
            </a:r>
            <a:br/>
            <a:r>
              <a:t>⠀⠀⠀⠀⠀⠀⠀⠐⣿⣿⣿⣿⡗⠀⠀⠀⠀⠀⠀⠀⠀⠀⠀⠀⠀⠀⠀⠀⠀⠀⠀⠀⠀⠀⠀⠀⠀⠀⠀⠀⠀⠀⠀⠀⠀⠀⠀⠀⠀⠀⠀⠀⠀⠀⠀⠀⠀⠀⠀⠀⠀⠀⠀⠀⠀⠀⠀⠀⠀⠀⠀⠀⠀⠀⠀⠀⠀⠀⠀⠀⠀⠀⠀⠀⠀⠀⠀⠀⠀⠀⠀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⠀⠀⠀⠀⠀⠀⠀⠀⣿⣿⣿⣿⡇⠀⠀⠀⠀⠀⠀⠀⠀⠀⠀⠀⠀⠀⠀⠀⠀⠀⠀⠀⠀⠀⠀⠀⠀⠀⠀⠀⠀⠀⠀⠀⠀⠀⠀⠀⠀⠀⠀⠀⠀⠀⠀⠀⠀⠀⠀⠀⠀⠀⠀⠀⠀⠀⠀⠀⠀⠀⠀⠀⠀⠀⠀⠀⠀⠀⠀⠀⠀⠀⠀⠀⠀⠀⠀⠀⠀⠀⠀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⠀⠀⠀⠀⢠⣶⣶⣿⣿⣿⣿⣿⣿⣶⣤⣄⠀⠀⠀⠀⠀⠀⠀⠀⠀⠀⠀⠀⠀⠀⠀⠀⠀⠀⠀⠀⠀⠀⠀⠀⠀⠀⠀⠀⡀⠀⠀⠀⠀⠀⠀⠀⠀⠀⠀⠀⠀⠀⠀⠀⠀⠀⠀⠀⠀⠀⠀⠀⠀⠀⠀⠀⠀⠀⠀⠀⠀⠀⠀⠀⠀⠀⠀⠀⠀⠀⠀⠀⠀⠀⠀</a:t>
            </a:r>
            <a:br/>
            <a:r>
              <a:t>⠀⠀⠀⢠⣿⣿⣿⣿⣿⣿⣿⣿⣿⣿⣿⣿⡄⠀⠀⠀⠀⡀⠀⠀⠀⠀⠀⠀⠀⠀⠀⠀⠀⠀⠀⠀⠀⠀⠀⠀⠀⠀⢀⣼⣷⡄⠀⠀⠀⠀⠀⠀⠀⠀⠀⠀⠀⠀⠀⠀⠀⠀⠀⠀⠀⠀⠀⠀⠀⠀⠀⠀⠀⠀⠀⠀⠀⠀⠀⠀⠀⠀⠀⠀⠀⠀⠀⠀⠀⠀⠀</a:t>
            </a:r>
            <a:br/>
            <a:r>
              <a:t>⠀⠀⠀⠨⣿⣿⣿⣿⣿⣿⣿⣿⣿⣿⣿⣿⠁⠀⠀⢀⣼⣿⡄⠀⠀⠀⠀⠀⠀⠀⠀⠀⠀⠀⠀⠀⠀⠀⠀⠀⠀⠀⣾⣿⣿⣿⡄⠀⠀⠀⠀⠀⠀⠀⠀⠀⠀⠀⠀⠀⠀⠀⠀⠀⠀⠀⠀⠀⠀⠀⠀⠀⠀⠀⠀⠀⠀⠀⠀⠀⠀⠀⠀⠀⠀⠀⠀⠀⠀⠀⠀</a:t>
            </a:r>
            <a:br/>
            <a:r>
              <a:t>⠀⠀⠀⢸⣿⣿⣿⣿⣿⣿⣿⣿⣿⣿⣿⣿⠀⠀⢀⣾⣿⣿⣿⡆⠀⠀⠀⠀⠀⠀⠀⠀⠀⠀⠀⠀⠀⠀⠀⠀⠀⠀⣿⣿⣿⣿⡇⠀⠀⠀⠀⠀⠀⠀⠀⠀⠀⠀⠀⠀⠀⠀⠀⠀⠀⠀⠀⠀⠀⠀⠀⠀⠀⠀⠀⠀⠀⠀⠀⠀⠀⠀⠀⠀⠀⠀⠀⠀⠀⠀⠀</a:t>
            </a:r>
            <a:br/>
            <a:r>
              <a:t>⠀⠀⠀⢸⣿⣿⣿⣿⣿⣿⣿⣿⣿⣿⣿⣿⠀⠀⢸⣿⣿⣿⣿⣇⠀⠀⠀⠀⠀⠀⠀⠀⠀⠀⠀⠀⠀⠀⠀⠀⠀⠀⣿⣿⣿⣿⠃⠀⠀⠀⠀⠀⠀⠀⠀⠀⠀⠀⠀⠀⠀⠀⠀⠀⠀⠀⠀⠀⠀⠀⠀⠀⠀⠀⠀⠀⠀⠀⠀⠀⠀⠀⠀⠀⠀⠀⠀⠀⠀⠀⠀</a:t>
            </a:r>
            <a:br/>
            <a:r>
              <a:t>⣶⣶⣶⣾⣿⣿⣿⣿⣿⣿⣿⣿⣿⣿⣿⣿⣶⣶⣿⣿⣿⣿⣿⣿⣶⣶⣶⣶⣶⣶⣶⣶⣶⣶⣶⣤⣤⣤⣤⡀⠀⠀⣿⣿⣿⣿⠀⠀⠀⠀⠀⠀⠀⠀⠀⠀⠀⠀⠀⠀⠀⠀⠀⠀⠀⠀⠀⠀⠀⠀⠀⠀⠀⠀⠀⠀⠀⠀⠀⠀⠀⠀⠀⠀⠀⠀⠀⠀⠀⠀⠀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⣿⣿⣿⣿⣿⣿⣿⣿⣿⣿⣿⣿⣿⣿⣿⣿⣿⣿⣿⣿⣿⣿⣿⣿⣿⣿⣿⣿⣿⣿⣿⣿⣿⣿⣿⣿⣿⣿⣿⣿⣦⡀⣿⣿⣿⣿⠀⠀⠀⠀⠀⠀⠀⠀⠀⠀⠀⠀⠀⠀⠀⠀⠀⠀⠀⠀⠀⠀⠀⠀⠀⠀⠀⠀⠀⠀⠀⠀⠀⠀⠀⠀⠀⠀⠀⠀⠀⠀⠀⠀⠀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⠀⠀⠀⠀⠀⠀⠀⠀⠀⠀⠀⠀⠀⠀⠀⠀⠀⠀⠀⠀⠀⠀⠀⠀⠀⠀⠀⠀⠀⠀⠀⠀⠀⠀⠀⠀⠀⠀⠀⠀⠀⠀⠀⠀⠀⠀⠀⠀⠀⠀⠀⠀⠀⠀⠀⠀⠀⠀⣀⣤⣀⠀⠀⠀⠀⠀⠀⠀⠀⠀⠀⠀⠀⠀⠀⠀⠀⠀⠀⠀⠀⠀⠀⠀⠀⠀⠀⠀⠀⠀⠀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⠀⠀⠀⠀⠀⠀⠀⠀⠀⠀⠀⠀⠀⠀⠀⠀⠀⠀⠀⠀⠀⠀⠀⠀⠀⠀⠀⠀⠀⠀⠀⠀⠀⠀⠀⠀⠀⠀⠀⠀⠀⠀⠀⠀⠀⠀⠀⠀⠀⠀⠀⠀⠀⠀⠀⠀⢀⣾⣿⣿⣿⠂⠀⠀⠀⠀⠀⠀⠀⠀⠀⠀⠀⠀⠀⠀⠀⠀⠀⠀⠀⠀⠀⠀⠀⠀⠀⠀⠀⠀⠀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⠀⠀⠀⠀⠀⠀⠀⠀⠀⠀⠀⠀⠀⠀⠀⠀⠀⠀⠀⠀⠀⠀⠀⠀⠀⠀⠀⠀⠀⠀⠀⠀⠀⠀⠀⠀⠀⠀⠀⠀⠀⠀⠀⠀⠀⠀⠀⠀⠀⠀⠀⠀⠀⠀⠀⢀⣾⣿⣿⣿⣿⣇⠀⠀⠀⠀⠀⠀⠀⠀⠀⠀⠀⠀⠀⠀⠀⠀⠀⠀⠀⠀⠀⠀⠀⠀⠀⠀⠀⠀⠀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⠀⠀⠀⠀⠀⠀⠀⠀⠀⠀⠀⠀⠀⠀⠀⠀⠀⠀⠀⠀⠀⠀⠀⠀⠀⠀⠀⠀⠀⠀⠀⠀⠀⠀⠀⠀⠀⠀⠀⠀⠀⠀⠀⠀⠀⠀⠀⠀⠀⠀⠀⢀⣠⣵⣾⣿⣿⣿⣿⣿⣿⣿⣶⣦⣤⣤⣄⠀⠀⠀⠀⠀⠀⠀⠀⠀⠀⠀⠀⠀⠀⠀⠀⠀⠀⠀⠀⠀⠀⠀⠀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⠀⠀⠀⠀⠀⠀⠀⠀⠀⠀⠀⠀⠀⠀⠀⠀⠀⠀⠀⠀⠀⠀⠀⠀⠀⠀⠀⠀⠀⠀⠀⠀⠀⠀⠀⠀⠀⠀⠀⠀⠀⠀⠀⠀⠀⠀⠀⠀⠀⠀⠀⠹⠿⠟⠛⢿⣿⣿⣿⣿⣿⣿⣿⣿⣿⡿⠋⠀⠀⠀⠀⠀⠀⠀⠀⠀⠀⠀⠀⠀⠀⠀⠀⠀⠀⠀⠀⠀⠀⠀⠀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⠀⠀⠀⠀⠀⠀⠀⠀⠀⠀⠀⠀⠀⠀⠀⠀⠀⠀⠀⠀⠀⠀⠀⠀⠀⠀⠀⠀⠀⠀⠀⠀⠀⠀⠀⠀⠀⠀⠀⠀⠀⠀⠀⠀⠀⠀⠀⠀⠀⠀⠀⠀⠀⠀⠀⢸⣿⣿⣿⣿⣿⣿⣿⣟⡋⠁⠀⠀⠀⠀⠀⠀⠀⠀⠀⠀⠀⠀⠀⠀⠀⠀⠀⠀⠀⠀⠀⠀⠀⠀⠀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⠀⠀⠀⠀⠀⠀⠀⠀⠀⠀⠀⠀⠀⠀⠀⠀⠀⠀⠀⠀⠀⠀⠀⠀⠀⠀⠀⠀⠀⠀⠀⠀⠀⠀⠀⠀⠀⠀⠀⠀⠀⠀⠀⠀⠀⠀⠀⠀⠀⠀⠀⠀⠀⠀⢀⣴⣿⣿⣿⣿⣿⣿⡟⠋⠀⠀⠀⠀⠀⠀⠀⠀⠀⠀⠀⠀⠀⠀⠀⠀⠀⠀⠀⠀⠀⠀⠀⠀⠀⠀⠀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⠀⠀⠀⠀⠀⠀⠀⠀⠀⠀⠀⠀⠀⠀⠀⠀⠀⠀⠀⠀⠀⠀⠀⠀⠀⠀⠀⠀⠀⠀⠀⠀⠀⠀⠀⠀⠀⠀⠀⠀⠀⠀⠀⠀⠀⠀⠀⠀⠀⠀⠀⠀⠀⠀⢸⣿⣿⣿⣿⣿⣿⣿⡇⢀⣠⣴⣶⠂⠀⠀⠀⠀⠀⠀⠀⠀⠀⠀⠀⠀⠀⠀⠀⠀⠀⠀⠀⠀⠀⠀⠀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⠀⠀⠀⠀⠀⠀⠀⠀⠀⠀⠀⠀⠀⠀⠀⠀⠀⠀⠀⠀⠀⠀⠀⠀⠀⠀⠀⠀⠀⠀⠀⠀⠀⠀⠀⠀⠀⠀⠀⠀⠀⠀⠀⠀⠀⠀⠀⠀⠀⠀⠀⠀⠀⠀⠻⠋⢻⣿⣿⣿⣿⣿⣷⣿⣿⣿⠏⠀⠀⠀⠀⠀⠀⠀⠀⠀⠀⠀⠀⠀⠀⠀⠀⠀⠀⠀⠀⠀⠀⠀⠀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⠀⠀⠀⠀⠀⠀⠀⠀⠀⠀⠀⠀⠀⠀⠀⠀⠀⠀⠀⠀⠀⠀⠀⠀⠀⠀⠀⠀⠀⠀⠀⠀⠀⠀⠀⠀⠀⠀⠀⠀⠀⠀⠀⠀⠀⠀⠀⠀⠀⠀⠀⠀⠀⠀⠀⠀⠈⣿⣿⣿⣿⣿⣿⣿⣿⣿⣿⣿⣿⣿⣿⣿⣍⡀⠀⠀⠀⠀⠀⠀⠀⠀⠀⠀⠀⠀⠀⠀⠀⠀⠀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⠀⠀⠀⠀⠀⠀⠀⠀⠀⠀⠀⠀⠀⠀⠀⠀⠀⠀⠀⠀⠀⠀⠀⠀⠀⠀⠀⠀⠀⠀⠀⠀⠀⠀⠀⠀⠀⠀⠀⠀⠀⠀⠀⠀⠀⠀⠀⠀⠀⠀⠀⠀⠀⠀⠀⠀⢠⣿⣿⣿⣿⣿⣿⣿⣿⣿⣿⣿⣿⣿⣿⣿⣿⣿⣥⡤⠀⠀⠀⠀⠀⠀⠀⠀⠀⠀⠀⠀⠀⠀⠀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⠀⠀⠀⠀⠀⠀⠀⠀⠀⠀⠀⠀⠀⠀⠀⠀⠀⠀⠀⠀⠀⠀⠀⠀⠀⠀⠀⠀⠀⠀⠀⠀⠀⠀⠀⠀⠀⠀⠀⠀⠀⠀⠀⠀⠀⠀⠀⠀⠀⠀⠀⠀⠀⠀⣠⣶⣿⣿⣿⣿⣿⣿⣿⣿⣿⣿⣿⣿⣿⣿⣿⣿⣿⣿⣿⡷⠤⡀⠀⠀⠀⠀⠀⠀⠀⠀⠀⠀⠀⠀⠀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⠀⠀⠀⠀⠀⠀⠀⠀⠀⠀⠀⠀⠀⠀⠀⠀⠀⠀⠀⠀⠀⠀⠀⠀⠀⠀⠀⠀⠀⠀⠀⠀⠀⠀⠀⠀⠀⠀⠀⠀⠀⠀⠀⠀⠀⠀⠀⠀⠀⠀⠀⠀⣀⣼⣟⣩⣿⣿⣿⣿⣿⣿⣿⣿⣿⣿⣿⣿⣿⣿⣿⣿⣿⣿⣿⣷⠄⠀⠀⠀⠀⠀⠀⠀⠀⠀⠀⠀⠀⠀⠀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⠀⠀⠀⠀⠀⠀⠀⠀⠀⠀⠀⠀⠀⠀⠀⠀⠀⠀⠀⠀⠀⠀⠀⠀⠀⠀⠀⠀⠀⠀⠀⠀⠀⠀⠀⠀⠀⠀⠀⠀⠀⠀⠀⠀⠀⠀⠀⠀⠀⠀⠀⠀⢻⣿⣿⣿⣿⣿⣿⣿⣿⣿⣿⣿⣿⣿⣿⣿⣿⣿⣿⣿⣿⣿⣿⣮⠁⠀⠀⠀⠀⠀⠀⠀⠀⠀⠀⠀⠀⠀⠀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⠀⠀⠀⠀⠀⠀⠀⠀⠀⠀⠀⠀⠀⠀⠀⠀⠀⠀⠀⠀⠀⠀⠀⠀⠀⠀⠀⠀⠀⠀⠀⠀⠀⠀⠀⠀⠀⠀⠀⠀⠀⠀⠀⠀⠀⠀⠀⠀⠀⠀⠀⠀⠈⠁⠈⠋⠿⣿⣿⣿⠁⠉⢻⣿⣿⣿⣿⣿⣿⣿⣿⣿⠿⢿⣏⣉⠛⠐⠀⠀⠀⠀⠀⠀⠀⠀⠀⠀⠀⠀⠀</a:t>
            </a:r>
            <a:br/>
            <a:r>
              <a:t>⠀⠀⠀⠀⠀⠀⠀⠀⣰⡀⠀⠀⠀⠀⠀⠀⠀⠀⠀⠀⠀⠀⠀⠀⠀⠀⠀⠀⠀⠀⠀⠀⠀⠀⠀⠀⠀⠀⠀⠀⠀⠀⠀⠀⠀⠀⠀⠀⠀⠀⠀⠀⠀⠀⠀⠀⠀⣿⣿⠇⠀⠀⠈⣿⣿⣿⠉⠻⠿⣿⡏⠛⢏⠒⠄⠀⠀⠀⠀⠀⠀⠀⠀⠀⠀⠀⠀⠀⠀⠀⠀</a:t>
            </a:r>
            <a:br/>
            <a:r>
              <a:t>⠀⠀⠀⠀⠀⠀⠀⠀⣿⡀⠀⠀⠀⠀⠀⠀⠀⠀⠀⠀⠀⠀⠀⠀⠀⠀⠀⠀⠀⠀⠀⠀⠀⠀⠀⠀⠀⠀⠀⠀⠀⠀⠀⠀⠀⠀⠀⠀⠀⠀⠀⠀⠀⠀⠀⠀⠀⠈⠛⠀⠀⠀⠀⠻⠿⠟⠀⠀⠀⠪⠁⠀⠀⠀⠀⠀⠀⠀⠀⠀⠀⠀⠀⠀⠀⠀⠀⠀⠀⠀⠀</a:t>
            </a:r>
            <a:br/>
            <a:r>
              <a:t>⠀⠀⠀⠀⠀⠀⣾⣿⣿⣷⣶⠄⠀⠀⠀⠀⠀⠀⠀⠀⠀⠀⠀⠀⠀⠀⠀⠀⠀⠀⠀⠀⠀⠀⠀⠀⠀⠀⠀⠀⠀⠀⠀⠀⠀⠀⠀⠀⠀⠀⠀⠀⠀⠀⠀⠀⠀⠀⠀⠀⠀⠀⠀⠀⠀⠀⠀⠀⠀⠀⠀⠀⠀⠀⠀⠀⠀⠀⠀⠀⠀⠀⠀⠀⠀⠀⠀⠀⠀⠀⠀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⠀⠀⠀⠀⠀⠀⣿⣿⣿⣿⣿⠀⠀⠀⠀⠀⠀⠀⠀⠀⠀⠀⠀⠀⠀⠀⠀⠀⠀⠀⠀⠀⠀⠀⠀⠀⠀⠀⠀⠀⠀⠀⠀⠀⠀⠀⠀⠀⠀⠀⠀⠀⠀⠀⠀⠀⠀⠀⠀⠀⠀⠀⠀⠀⠀⠀⠀⠀⠀⠀⠀⠀⠀⠀⠀⠀⠀⠀⠀⠀⠀⠀⠀⠀⠀⠀⠀⠀⠀⠀⠀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⠀⠀⢀⣀⣀⣤⣿⣿⣿⣿⣿⣤⣀⣀⠀⠀⠀⠀⠀⠀⠀⠀⠀⠀⠀⠀⠀⠀⠀⠀⠀⠀⠀⠀⠀⠀⠀⠀⠀⠀⠀⠀⠀⠀⠀⠀⠀⠀⠀⠀⠀⠀⠀⠀⠀⠀⠀⠀⠀⠀⠀⠀⠀⠀⠀⠀⠀⠀⠀⠀⠀⠀⠀⠀⠀⠀⠀⠀⠀⠀⠀⠀⠀⠀⠀⠀⠀⠀⠀⠀⠀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⠀⢀⣾⣿⣿⣿⣿⣿⣿⣿⣿⣿⣿⣿⣧⠀⠀⠀⠀⠀⠀⠀⠀⠀⠀⠀⠀⠀⠀⠀⠀⠀⠀⠀⠀⠀⠀⠀⠀⠀⠀⠀⠀⢠⣦⠀⠀⠀⠀⠀⠀⠀⠀⠀⠀⠀⠀⠀⠀⠀⠀⠀⠀⠀⠀⠀⠀⠀⠀⠀⠀⠀⠀⠀⠀⠀⠀⠀⠀⠀⠀⠀⠀⠀⠀⠀⠀⠀⠀⠀⠀</a:t>
            </a:r>
            <a:br/>
            <a:r>
              <a:t>⠀⢺⣿⣿⣿⣿⣿⣿⣿⣿⣿⣿⣿⣿⣿⠂⠀⠀⢀⠀⠀⠀⠀⠀⠀⠀⠀⠀⠀⠀⠀⠀⠀⠀⠀⠀⠀⠀⠀⠀⠀⠀⣰⣿⣿⣷⡀⠀⠀⠀⠀⠀⠀⠀⠀⠀⠀⠀⠀⠀⠀⠀⠀⠀⠀⠀⠀⠀⠀⠀⠀⠀⠀⠀⠀⠀⠀⠀⠀⠀⠀⠀⠀⠀⠀⠀⠀⠀⠀⠀⠀</a:t>
            </a:r>
            <a:br/>
            <a:r>
              <a:t>⠀⢸⣿⣿⣿⣿⣿⣿⣿⣿⣿⣿⣿⣿⣿⠀⠀⢠⣾⣦⠀⠀⠀⠀⠀⠀⠀⠀⠀⠀⠀⠀⠀⠀⠀⠀⠀⠀⠀⠀⠀⠀⣿⣿⣿⣿⡇⠀⠀⠀⠀⠀⠀⠀⠀⠀⠀⠀⠀⠀⠀⠀⠀⠀⠀⠀⠀⠀⠀⠀⠀⠀⠀⠀⠀⠀⠀⠀⠀⠀⠀⠀⠀⠀⠀⠀⠀⠀⠀⠀⠀</a:t>
            </a:r>
            <a:br/>
            <a:r>
              <a:t>⠀⢸⣿⣿⣿⣿⣿⣿⣿⣿⣿⣿⣿⣿⡇⠀⣠⣿⣿⣿⣧⠀⠀⠀⠀⠀⠀⠀⠀⠀⠀⠀⠀⠀⠀⠀⠀⠀⠀⠀⠀⠀⣿⣿⣿⣿⡇⠀⠀⠀⠀⠀⠀⠀⠀⠀⠀⠀⠀⠀⠀⠀⠀⠀⠀⠀⠀⠀⠀⠀⠀⠀⠀⠀⠀⠀⠀⠀⠀⠀⠀⠀⠀⠀⠀⠀⠀⠀⠀⠀⠀</a:t>
            </a:r>
            <a:br/>
            <a:r>
              <a:t>⣀⣸⣿⣿⣿⣿⣿⣿⣿⣿⣿⣿⣿⣿⡇⢰⣿⣿⣿⣿⣿⡇⠀⠀⠀⠀⠀⠀⠀⠀⠀⠀⠀⠀⠀⠀⠀⠀⠀⠀⠀⠀⣿⣿⣿⣿⡇⠀⠀⠀⠀⠀⠀⠀⠀⠀⠀⠀⠀⠀⠀⠀⠀⠀⠀⠀⠀⠀⠀⠀⠀⠀⠀⠀⠀⠀⠀⠀⠀⠀⠀⠀⠀⠀⠀⠀⠀⠀⠀⠀⠀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⣿⣿⣿⣿⣿⣿⣿⣿⣿⣿⣿⣿⣿⣿⣿⣿⣿⣿⣿⣿⣿⣿⣿⣿⣿⣿⣶⣶⣶⣶⣶⣶⣶⣶⣶⣶⣶⣶⣦⡀⠀⠀⣿⣿⣿⣿⡇⠀⠀⠀⠀⠀⠀⠀⠀⠀⠀⠀⠀⠀⠀⠀⠀⠀⠀⠀⠀⠀⠀⠀⠀⠀⠀⠀⠀⠀⠀⠀⠀⠀⠀⠀⠀⠀⠀⠀⠀⠀⠀⠀⠀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⣿⣿⣿⣿⣿⣿⣿⣿⣿⣿⣿⣿⣿⣿⣿⣿⣿⣿⣿⣿⣿⣿⣿⣿⣿⣿⣿⣿⣿⣿⣿⣿⣿⣿⣿⣿⣿⣿⣿⣿⣦⡀⣿⣿⣿⣿⡇⠀⠀⠀⠀⠀⠀⠀⠀⠀⠀⠀⠀⠀⠀⠀⠀⠀⠀⠀⠀⠀⠀⠀⠀⠀⠀⠀⠀⠀⠀⠀⠀⠀⠀⠀⠀⠀⠀⠀⠀⠀⠀⠀⠀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⣿⣿⣿⣿⣿⣿⣿⣿⣿⣿⣿⣿⣿⣿⣿⣿⣿⣿⣿⣿⣿⣿⣿⣿⣿⣿⣿⣿⣿⣿⣿⣿⣿⣧⠀⠀⠀⠀⠀⠀⠀⠀⠀⠀⠀⠀⠀⠀⠀⠀⠀⠀⠀⠀⠀⠀⠀⠀⠀⠀⠀⠀⠀⠀⠀⠀⠀⠀⠀⠀⠀⠀⠀⠀⠀⠀⠀⡀⣀⣰⣿⣿⣿⣿⣿⣿⣿⣿⣿⣿⡇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⣿⣿⣿⣿⣿⣿⣿⣿⣿⣿⣿⣿⣿⣿⣿⣿⣿⣿⣿⣿⣿⣿⣿⣿⣿⣿⣿⣿⣿⣿⣿⣿⣿⣿⣧⠀⠀⠀⠀⠀⠀⠀⠀⠀⠀⠀⠀⠀⠀⠀⠀⠀⠀⠀⠀⠀⠀⠀⠀⠀⠀⠀⠀⠀⠀⠀⠀⠀⠀⠀⠀⠀⠀⠀⠀⠀⢀⣿⣿⣿⣿⣿⣿⣿⣿⣿⣿⣿⣿⣿⡇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⣿⣿⣿⣿⣿⣿⣿⣿⣿⣿⣿⣿⣿⣿⣿⣿⣿⣿⣿⣿⣿⣿⣿⣿⣿⣿⣿⣿⣿⣿⣿⣿⣿⣿⣿⡇⠀⠀⠀⠀⠀⠀⠀⠀⠀⠀⠀⠀⠀⠀⠀⠀⠀⠀⠀⠀⠀⠀⠀⠀⠀⠀⠀⠀⠀⠀⠀⠀⠀⠀⠀⠀⠀⠀⠀⠀⣸⣿⣿⣿⣿⣿⣿⣿⣿⣿⣿⣿⣿⣿⡇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⣿⣿⣿⣿⣿⣿⣿⣿⣿⣿⣿⣿⣿⣿⣿⣿⣿⣿⣿⣿⣿⣿⣿⣿⣿⣿⣿⣿⣿⣿⣿⣿⣿⣿⣿⡇⠀⠀⠀⠀⠀⠀⠀⠀⠀⠀⠀⠀⠀⠀⠀⠀⠀⠀⠀⠀⠀⠀⠀⠀⠀⠀⠀⠀⠀⠀⠀⠀⠀⠀⠀⠀⠀⠀⠀⢠⣿⣿⣿⣿⣿⣿⣿⣿⣿⣿⣿⣿⣿⣿⡇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⣿⣿⣿⣿⣿⣿⣿⣿⣿⣿⣿⣿⣿⣿⣿⣿⣿⣿⣿⣿⣿⣿⣿⣿⣿⣿⣿⣿⣿⣿⣿⣿⣿⣿⣿⡇⠀⠀⠀⠀⠀⠀⠀⠀⠀⠀⠀⠀⠀⠀⠀⠀⠀⠀⠀⠀⠀⠀⠀⠀⠀⠀⠀⠀⠀⠀⠀⠀⠀⠀⠀⠀⠀⠀⢀⣾⣿⣿⣿⣿⣿⣿⣿⣿⣿⣿⣿⣿⣿⣿⡇</a:t>
            </a:r>
            <a:br/>
            <a:r>
              <a:t>⣿⣿⣿⣿⣿⣿⣿⣿⣿⣿⣿⣿⣿⣿⣿⣿⣿⣿⣿⣿⣿⣿⣿⣿⣿⣿⣿⣿⣿⣿⣿⣿⣿⣿⠉⠁⠀⠀⠀⠀⠀⠀⠀⠀⠀⠀⠀⠀⠀⠀⠀⠀⠀⠀⠀⠀⠀⠀⠀⠀⠀⠀⠀⠀⠀⠀⠀⠀⠀⠀⠀⠀⠀⠀⣼⣿⣿⣿⣿⣿⣿⣿⣿⣿⣿⣿⣿⣿⣿⣿⡇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⣿⣿⣿⣿⣿⣿⣿⣿⣿⣿⣿⣿⣿⣿⣿⣿⣿⣿⣿⣿⣿⣿⣿⣿⣿⣿⣿⣿⣿⣿⣿⣿⣿⠃⠀⠀⠀⠀⠀⠀⠀⠀⠀⠀⠀⠀⠀⠀⠀⠀⠀⠀⠀⠀⠀⠀⠀⠀⠀⠀⠀⠀⠀⠀⠀⠀⠀⠀⠀⠀⠀⠀⢳⡹⣿⣿⣿⣿⣿⣿⣿⣿⣿⣿⣿⣿⣿⣿⣿⣿⡇</a:t>
            </a:r>
            <a:br/>
            <a:r>
              <a:t>⣿⣿⣿⣿⣿⣿⣿⣿⣿⣿⣿⣿⣿⣿⣿⣿⣿⣿⣿⣿⣿⣿⣿⣿⣿⣿⣿⣿⣿⣿⣿⣿⣿⠀⠀⠀⠀⠀⠀⡄⠀⠀⠀⠀⠀⠀⠀⠀⠀⠀⠀⠀⠀⠀⠀⠀⠀⠀⠀⠀⠀⠀⠀⠀⠀⠀⠀⠀⠀⠀⠀⠀⠘⠳⠿⢿⣿⣿⣿⣿⣿⣿⣿⣿⣿⣿⣿⣿⣿⣿⡇</a:t>
            </a:r>
            <a:br/>
            <a:r>
              <a:t>⣿⣿⣿⣿⣿⣿⣿⣿⣿⣿⣿⣿⣿⣿⣿⣿⣿⣿⣿⣿⣿⣿⣿⣿⣿⣿⣿⣿⣿⣿⣿⣿⣯⣀⠀⠀⠀⠀⠐⡇⠀⠀⠀⠀⠀⠀⠀⠀⠀⠀⠀⠀⠀⠀⠀⠀⠀⠀⠀⠀⠀⠀⠀⠀⠀⠀⠀⠀⠀⠀⠀⠀⠀⠀⠀⣸⣿⣿⣿⣿⣿⣿⣿⣿⣿⣿⣿⣿⣿⣿⡇</a:t>
            </a:r>
            <a:br/>
            <a:r>
              <a:t>⣿⣿⣿⣿⣿⣿⣿⣿⣿⣿⣿⣿⣿⣿⣿⣿⣿⣿⣿⣿⣿⣿⣿⣿⣿⣿⣿⣿⣿⣿⣿⣿⣿⣿⠀⠀⠀⢸⣿⡇⠀⠀⠀⠀⠀⠀⠀⠀⠀⠀⠀⠀⠀⠀⠀⠀⠀⠀⠀⠀⠀⠀⠀⠀⠀⠀⠀⠀⠀⠀⠀⠀⠀⠀⣰⣿⣿⣿⣿⣿⣿⣿⣿⣿⣿⣿⣿⣿⣿⣿⡇</a:t>
            </a:r>
            <a:br/>
            <a:r>
              <a:t>⣿⣿⣿⣿⣿⣿⣿⣿⣿⣿⣿⣿⣿⣿⣿⣿⣿⣿⣿⣿⣿⣿⣿⣿⣿⣿⣿⣿⣿⣿⣿⣿⣿⣿⡄⠀⠀⡼⠏⠀⠀⠀⠀⠀⠀⠀⠀⠀⠀⠀⠀⠀⠀⠀⠀⠀⠀⠀⠀⠀⠀⠀⠀⠀⠀⠀⠀⠀⠀⠀⠀⠀⠀⠀⠀⠉⠛⠻⣿⣿⣿⣿⣿⣿⣿⣿⣿⣿⣿⣿⡇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⣿⣿⣿⣿⣿⣿⣿⣿⣿⣿⣿⣿⣿⣿⣿⣿⣿⣿⣿⣿⣿⣿⣿⣿⣿⣿⣿⣿⣿⣿⣿⣿⣿⣿⡇⠀⠀⠀⠀⠀⠀⠀⠀⠀⠀⠀⠀⠀⠀⠀⠀⠀⠀⠀⠀⠀⠀⠀⠀⠀⠀⠀⠀⠀⠀⠀⠀⠀⠀⠀⠀⠀⠀⠀⠀⠀⠀⠀⠀⠙⠻⣿⣿⣿⣿⣿⣿⣿⣿⣿⡇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⣿⣿⣿⣿⣿⣿⣿⣿⣿⣿⣿⣿⣿⣿⣿⣿⣿⣿⣿⣿⣿⣿⣿⣿⣿⣿⣿⣿⣿⣿⣿⣿⣿⣿⡇⠀⠀⠀⠀⠀⠀⠀⠀⠀⠀⠀⠀⠀⠀⠀⠀⠀⠀⠀⠀⠀⠀⠀⠀⠀⠀⠀⠀⠀⠀⠀⠀⠀⠀⠀⠀⠀⠀⠀⠀⠀⠀⠀⠀⠀⠀⠈⢿⣿⣿⣿⣿⣿⣿⣿⡇</a:t>
            </a:r>
            <a:br/>
            <a:r>
              <a:t>⣿⣿⣿⣿⣿⣿⣿⣿⣿⣿⣿⣿⣿⣿⣿⣿⣿⣿⣿⣿⣿⣿⣿⣿⣿⣿⣿⣿⣿⣿⣿⣿⣿⡿⠀⠀⠀⠀⠀⠀⠀⠀⠀⠀⠀⠀⠀⠀⠀⠀⠀⠀⠀⠀⠀⠀⠀⠀⠀⠀⠀⠀⠀⠀⠀⠀⠀⠀⠀⠀⠀⠀⠀⠀⠀⠀⠀⠀⠀⠀⠀⠀⠘⣿⣿⣿⣿⣿⣿⣿⡇</a:t>
            </a:r>
            <a:br/>
            <a:r>
              <a:t>⣿⣿⣿⣿⣿⣿⣿⣿⣿⣿⣿⣿⣿⣿⣿⣿⣿⣿⣿⣿⣿⣿⣿⣿⣿⣿⣿⣿⣿⣿⣿⣿⣿⠇⠀⠀⠀⠀⠀⠀⠀⠀⠀⠀⠀⠀⠀⠀⠀⠀⠀⠀⠀⠀⠀⠀⠀⠀⠀⠀⠀⠀⠀⠀⠀⠀⠀⠀⠀⠀⠀⠀⠀⠀⠀⠀⠀⠀⠀⠀⠀⠀⠀⣿⣿⣿⣿⣿⣿⣿⡇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⣿⣿⣿⣿⣿⣿⣿⣿⣿⣿⣿⣿⣿⣿⣿⣿⣿⣿⣿⣿⣿⣿⣿⣿⣿⣿⣿⣿⣿⣿⣿⣿⡿⠀⠀⠀⠀⠀⠀⠀⠀⠀⠀⠀⠀⠀⠀⠀⠀⠀⠀⠀⠀⠀⠀⠀⠀⠀⠀⠀⠀⠀⠀⠀⠀⠀⠀⠀⠀⠀⠀⠀⠀⠀⠀⠀⠀⠀⠀⠀⠀⠀⠀⢸⣿⣿⣿⣿⣿⣿⡇</a:t>
            </a:r>
            <a:br/>
            <a:r>
              <a:t>⣿⣿⣿⣿⣿⣿⣿⣿⣿⣿⣿⣿⣿⣿⣿⣿⣿⣿⣿⣿⣿⣿⣿⣿⣿⣿⣿⣿⣿⣿⠿⠿⠇⠀⠀⠀⠀⠀⠀⠀⠀⠀⠀⠀⠀⠀⠀⠀⠀⠀⠀⠀⠀⠀⠀⠀⠀⠀⠀⠀⠀⠀⠀⠀⠀⠀⠀⠀⠀⠀⠀⠀⠀⠀⠀⠀⠀⠀⠀⠀⠀⠀⠀⠸⣿⣿⣿⣿⣿⣿⡇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⣿⣿⣿⣿⣿⣿⣿⣿⣿⣿⣿⣿⣿⣿⣿⣿⣿⣿⣿⣿⣿⣿⣿⣿⣿⣿⣿⠟⠉⠀⠀⠀⠀⠀⠀⠀⠀⠀⠀⠀⠀⠀⠀⠀⠀⠀⠀⠀⠀⠀⠀⠀⠀⠀⠀⠀⠀⠀⠀⠀⠀⠀⠀⠀⠀⠀⠀⠀⠀⠀⠀⠀⠀⠀⠀⠀⠀⠀⠀⠀⠀⠀⠀⠀⣿⣿⣿⣿⣿⣿⡇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⣿⣿⣿⣿⣿⣿⣿⣿⣿⣿⣿⣿⣿⣿⣿⣿⣿⣿⣿⣿⣿⣿⣿⣿⣿⣿⠇⠀⠀⠀⠀⠀⠀⠀⠀⠀⠀⠀⠀⠀⠀⠀⠀⠀⠀⠀⠀⠀⠀⠀⠀⠀⠀⠀⠀⠀⠀⠀⠀⠀⠀⠀⠀⠀⠀⠀⠀⠀⠀⠀⠀⠀⠀⠀⠀⠀⠀⠀⠀⠀⠀⠀⠀⠀⢸⣿⣿⣿⣿⣿⡇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⣿⣿⣿⣿⣿⣿⣿⣿⣿⣿⣿⣿⣿⣿⣿⣿⣿⣿⣿⣿⣿⣿⣿⣿⣿⣿⠀⠀⠀⠀⠀⠀⠀⠀⠀⠀⠀⠀⠀⠀⠀⠀⠀⠀⠀⠀⠀⠀⠀⠀⠀⠀⠀⠀⠀⠀⠀⠀⠀⠀⠀⠀⠀⠀⠀⠀⠀⠀⠀⠀⠀⠀⠀⠀⠀⠀⠀⠀⠀⠀⠀⠀⠀⠀⠈⠛⠛⠛⠛⠿⠇</a:t>
            </a:r>
            <a:br/>
            <a:r>
              <a:t>⣿⣿⣿⣿⣿⣿⣿⣿⣿⣿⣿⣿⣿⣿⣿⣿⣿⣿⣿⣿⣿⣿⣿⣿⣿⣿⣇⠀⠀⠀⠀⠀⠀⠀⠀⠀⠀⠀⠀⠀⠀⠀⠀⠀⠀⠀⠀⠀⠀⠀⠀⠀⠀⠀⠀⠀⠀⠀⠀⠀⠀⠀⠀⠀⠀⠀⠀⠀⠀⠀⠀⠀⠀⠀⠀⠀⠀⠀⠀⠀⠀⠀⠀⠀⠀⠀⠀⠀⠀⠀⠀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⣿⣿⣿⣿⣿⣿⣿⣿⣿⣿⣿⣿⣿⣿⣿⣿⣿⣿⣿⣿⣿⣿⣿⣿⣿⣿⣿⣷⡄⠀⠀⠀⠀⠀⠀⠀⠀⠀⠀⠀⠀⠀⠀⠀⠀⠀⠀⠀⠀⠀⠀⠀⠀⠀⠀⠀⠀⠀⠀⠀⠀⠀⠀⠀⠀⠀⠀⠀⠀⠀⠀⠀⠀⠀⠀⠀⠀⠀⠀⠀⠀⠀⠀⠀⠀⠀⠀⠀⠀⠀⠀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⣿⣿⣿⣿⣿⣿⣿⣿⣿⣿⣿⣿⣿⣿⣿⣿⣿⣿⣿⣿⣿⣿⣿⣿⣿⣿⣿⣿⠃⠀⠀⠀⠀⠀⠀⠀⠀⠀⠀⠀⠀⠀⠀⠀⠀⠀⠀⠀⠀⠀⠀⠀⠀⠀⠀⠀⠀⠀⠀⠀⠀⠀⠀⠀⠀⠀⠀⠀⠀⠀⠀⠀⠀⠀⠀⠀⠀⠀⠀⠀⠀⠀⠀⠀⠀⠀⠀⠀⠀⢠⡇</a:t>
            </a:r>
            <a:br/>
            <a:r>
              <a:t>⣿⣿⣿⣿⣿⣿⣿⣿⣿⣿⣿⣿⣿⣿⣿⣿⣿⣿⣿⣿⣿⣿⣿⣿⣿⣿⣿⠇⠀⠀⠀⠀⠀⠀⠀⠀⠀⠀⠀⠀⠀⠀⠀⠀⠀⠀⠀⠀⠀⠀⠀⠀⠀⠀⠀⠀⠀⠀⠀⠀⠀⠀⠀⠀⠀⠀⠀⠀⠀⠀⠀⠀⠀⠀⠀⠀⠀⠀⠀⠀⠀⠀⠀⠀⠀⠀⠀⠀⠀⣿⡇</a:t>
            </a:r>
            <a:br/>
            <a:r>
              <a:t>⣿⣿⣿⣿⣿⣿⣿⣿⣿⣿⣿⣿⣿⣿⣿⣿⣿⣿⣿⣿⣿⣿⣿⣿⣿⣿⡿⠀⠀⠀⠀⠀⠀⠀⠀⠀⠀⠀⠀⠀⠀⠀⠀⠀⠀⠀⠀⠀⠀⠀⠀⠀⠀⠀⠀⠀⠀⠀⠀⠀⠀⠀⠀⠀⠀⠀⠀⠀⠀⠀⠀⠀⠀⣸⡆⠀⠀⠀⠀⠀⠀⠀⠀⠀⠀⠀⠀⠀⠀⢿⡇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⣿⣿⣿⣿⣿⣿⣿⣿⣿⣿⣿⣿⣿⣿⣿⣿⣿⣿⣿⣿⣿⣿⣿⣿⣿⣿⠀⠀⠀⠀⠀⠀⠀⠀⠀⠀⠀⠀⠀⠀⠀⠀⠀⠀⠀⠀⠀⠀⠀⠀⠀⠀⠀⠀⠀⠀⠀⠀⠀⠀⠀⠀⠀⠀⠀⠀⠀⠀⠀⠀⠀⠀⢀⣿⡇⠀⠀⠀⠀⠀⠀⠀⠀⠀⠀⠀⠀⠀⠀⠸⡇</a:t>
            </a:r>
            <a:br/>
            <a:r>
              <a:t>⣿⣿⣿⣿⣿⣿⣿⣿⣿⣿⣿⣿⣿⣿⣿⣿⣿⣿⣿⣿⣿⣿⣿⣿⣿⠇⠀⠀⠀⠀⠀⠀⠀⠀⠀⠀⠀⠀⠀⠀⠀⠀⠀⠀⠀⠀⠀⠀⠀⠀⠀⠀⠀⠀⠀⠀⠀⠀⠀⠀⠀⠀⠀⠀⠀⠀⠀⠀⠀⠀⠀⠀⢸⣿⡇⠀⠀⠀⠀⠀⠀⠀⠀⠀⠀⠀⠀⠀⠀⠀⠇</a:t>
            </a:r>
            <a:br/>
            <a:r>
              <a:t>⣿⣿⣿⣿⣿⣿⣿⣿⣿⣿⣿⣿⣿⣿⣿⣿⣿⣿⣿⣿⣿⣿⣿⣿⡟⠀⠀⠀⠀⠀⠀⠀⠀⠀⠀⠀⠀⠀⠀⠀⠀⠀⠀⠀⠀⠀⠀⠀⠀⠀⠀⠀⠀⠀⠀⠀⠀⠀⠀⠀⠀⠀⠀⠀⠀⠀⠀⠀⠀⠀⠀⠀⣿⣿⡇⠀⠀⠀⠀⠀⠀⠀⠀⠀⠀⠀⠀⠀⠀⠀⠀</a:t>
            </a:r>
            <a:br/>
            <a:r>
              <a:t>⣿⣿⣿⣿⣿⣿⣿⣿⣿⣿⣿⣿⣿⣿⣿⣿⣿⣿⣿⣿⣿⣿⣿⡿⠀⠀⠀⠀⠀⠀⠀⠀⠀⠀⠀⠀⠀⠀⠀⠀⠀⠀⠀⠀⠀⠀⠀⠀⠀⠀⠀⠀⠀⠀⠀⠀⠀⠀⠀⠀⠀⠀⠀⠀⠀⠀⠀⠀⠀⠀⠀⢀⣿⣿⡇⠀⠀⠀⠀⠀⠀⠀⠀⠀⠀⠀⠀⠀⠀⠀⠀</a:t>
            </a:r>
            <a:br/>
            <a:r>
              <a:t>⣿⣿⣿⣿⣿⣿⣿⣿⣿⣿⣿⣿⣿⣿⣿⣿⣿⣿⣿⣿⣿⣿⡿⠁⠀⠀⠀⠀⠀⠀⠀⠀⠀⠀⠀⠀⠀⠀⠀⠀⠀⠀⠀⠀⠀⠀⠀⠀⠀⠀⠀⠀⠀⠀⠀⠀⠀⠀⠀⠀⠀⠀⠀⠀⠀⠀⠀⠀⠀⠀⠀⢸⣿⣿⡇⠀⠀⠀⠀⠀⠀⠀⠀⠀⠀⠀⠀⠀⠀⠀⠀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⠀⠀⠀⠀⠀⠀⠀⠀⠀⠀⠀⠀⠀⠀⠀⠀⠀⠀⠀⠀⠀⠀⠀⠀⠀⠀⠀⠀⠀⠀⠀⠀⠀⠀⠀⠀⠀⠀⠀⠀⠀⠀⠀⠀⠀⠀⠀⠀⠀⠀⠀⠀⠀⠀⠀⠀⠀⠀⣠⣴⣶⣄⠀⠀⠀⠀⠀⠀⠀⠀⠀⠀⠀⠀⠀⠀⠀⠀⠀⠀⠀⠀⠀⠀⠀⠀⠀⠀⠀⠀⠀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⠀⠀⠀⠀⠀⠀⠀⠀⠀⠀⠀⠀⠀⠀⠀⠀⠀⠀⠀⠀⠀⠀⠀⠀⠀⠀⠀⠀⠀⠀⠀⠀⠀⠀⠀⠀⠀⠀⠀⠀⠀⠀⠀⠀⠀⠀⠀⠀⠀⠀⠀⠀⠀⠀⠀⢀⣼⣿⣿⣿⣿⣿⡆⠀⠀⠀⠀⠀⠀⠀⠀⠀⠀⠀⠀⠀⠀⠀⠀⠀⠀⠀⠀⠀⠀⠀⠀⠀⠀⠀⠀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⠀⠀⠀⠀⠀⠀⠀⠀⠀⠀⠀⠀⠀⠀⠀⠀⠀⠀⠀⠀⠀⠀⠀⠀⠀⠀⠀⠀⠀⠀⠀⠀⠀⠀⠀⠀⠀⠀⠀⠀⠀⠀⠀⠀⠀⠀⠀⠀⠀⠀⠀⢀⣠⣴⣿⣿⣿⣿⣿⣿⣿⣿⣿⣷⣶⣶⣦⣤⠀⠀⠀⠀⠀⠀⠀⠀⠀⠀⠀⠀⠀⠀⠀⠀⠀⠀⠀⠀⠀⠀⠀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⠀⠀⠀⠀⠀⠀⠀⠀⠀⠀⠀⠀⠀⠀⠀⠀⠀⠀⠀⠀⠀⠀⠀⠀⠀⠀⠀⠀⠀⠀⠀⠀⠀⠀⠀⠀⠀⠀⠀⠀⠀⠀⠀⠀⠀⠀⠀⠀⠀⠀⠀⠉⠛⠛⠛⠻⣿⣿⣿⣿⣿⣿⣿⣿⣿⣿⠟⠁⠀⠀⠀⠀⠀⠀⠀⠀⠀⠀⠀⠀⠀⠀⠀⠀⠀⠀⠀⠀⠀⠀⠀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⠀⠀⠀⠀⠀⠀⠀⠀⠀⠀⠀⠀⠀⠀⠀⠀⠀⠀⠀⠀⠀⠀⠀⠀⠀⠀⠀⠀⠀⠀⠀⠀⠀⠀⠀⠀⠀⠀⠀⠀⠀⠀⠀⠀⠀⠀⠀⠀⠀⠀⠀⠀⠀⠀⠀⠀⣿⣿⣿⣿⣿⣿⣿⣿⣟⡛⠉⠀⠀⠀⠀⠀⠀⠀⠀⠀⠀⠀⠀⠀⠀⠀⠀⠀⠀⠀⠀⠀⠀⠀⠀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⠀⠀⠀⠀⠀⠀⠀⠀⠀⠀⠀⠀⠀⠀⠀⠀⠀⠀⠀⠀⠀⠀⠀⠀⠀⠀⠀⠀⠀⠀⠀⠀⠀⠀⠀⠀⠀⠀⠀⠀⠀⠀⠀⠀⠀⠀⠀⠀⠀⠀⠀⠀⠀⠀⠀⣴⣾⣿⣿⣿⣿⣿⣿⡟⠁⠀⠀⠀⠀⠀⠀⠀⠀⠀⠀⠀⠀⠀⠀⠀⠀⠀⠀⠀⠀⠀⠀⠀⠀⠀⠀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⠀⠀⠀⠀⠀⠀⠀⠀⠀⠀⠀⠀⠀⠀⠀⠀⠀⠀⠀⠀⠀⠀⠀⠀⠀⠀⠀⠀⠀⠀⠀⠀⠀⠀⠀⠀⠀⠀⠀⠀⠀⠀⠀⠀⠀⠀⠀⠀⠀⠀⠀⠀⠀⠀⣰⣿⣿⣿⣿⣿⣿⣿⣿⠇⢀⣠⣴⣶⠀⠀⠀⠀⠀⠀⠀⠀⠀⠀⠀⠀⠀⠀⠀⠀⠀⠀⠀⠀⠀⠀⠀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⠀⠀⠀⠀⠀⠀⠀⠀⠀⠀⠀⠀⠀⠀⠀⠀⠀⠀⠀⠀⠀⠀⠀⠀⠀⠀⠀⠀⠀⠀⠀⠀⠀⠀⠀⠀⠀⠀⠀⠀⠀⠀⠀⠀⠀⠀⠀⠀⠀⠀⠀⠀⠀⠀⠻⠋⢹⣿⣿⣿⣿⣿⣿⣾⣿⣿⣿⠏⠀⠀⠀⠀⠀⠀⠀⠀⠀⠀⠀⠀⠀⠀⠀⠀⠀⠀⠀⠀⠀⠀⠀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⠀⠀⠀⠀⠀⠀⠀⠀⠀⠀⠀⠀⠀⠀⠀⠀⠀⠀⠀⠀⠀⠀⠀⠀⠀⠀⠀⠀⠀⠀⠀⠀⠀⠀⠀⠀⠀⠀⠀⠀⠀⠀⠀⠀⠀⠀⠀⠀⠀⠀⠀⠀⠀⠀⠀⠀⠀⢹⣿⣿⣿⣿⣿⣿⣿⣿⣿⣿⣿⣿⣿⣿⣿⣯⣁⠀⠀⠀⠀⠀⠀⠀⠀⠀⠀⠀⠀⠀⠀⠀⠀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⠀⠀⠀⠀⠀⠀⠀⠀⠀⠀⠀⠀⠀⠀⠀⠀⠀⠀⠀⠀⠀⠀⠀⠀⠀⠀⠀⠀⠀⠀⠀⠀⠀⠀⠀⠀⠀⠀⠀⠀⠀⠀⠀⠀⠀⠀⠀⠀⠀⠀⠀⠀⠀⠀⠀⠀⠀⣸⣿⣿⣿⣿⣿⣿⣿⣿⣿⣿⣿⣿⣿⣿⣿⣿⣿⣿⣤⣀⡀⠀⠀⠀⠀⠀⠀⠀⠀⠀⠀⠀⠀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⠀⠀⠀⠀⠀⠀⠀⠀⠀⠀⠀⠀⠀⠀⠀⠀⠀⠀⠀⠀⠀⠀⠀⠀⠀⠀⠀⠀⠀⠀⠀⠀⠀⠀⠀⠀⠀⠀⠀⠀⠀⠀⠀⠀⠀⠀⠀⠀⠀⠀⠀⠀⠀⠀⠀⣠⣶⣿⣿⣿⣿⣿⣿⣿⣿⣿⣿⣿⣿⣿⣿⣿⣿⣿⣿⣿⣿⣦⣄⠀⠀⠀⠀⠀⠀⠀⠀⠀⠀⠀⠀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⠀⠀⠀⠀⠀⠀⠀⠀⠀⠀⠀⠀⠀⠀⠀⠀⠀⠀⠀⠀⠀⠀⠀⠀⠀⠀⠀⠀⠀⠀⠀⠀⠀⠀⠀⠀⠀⠀⠀⠀⠀⠀⠀⠀⠀⠀⠀⠀⠀⠀⠀⠀⠀⢀⣾⠟⣹⣿⣿⣿⣿⣿⣿⣿⣿⣿⣿⣿⣿⣿⣿⣿⣿⣿⣿⣿⣿⣄⠀⠀⠀⠀⠀⠀⠀⠀⠀⠀⠀⠀⠀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⠀⠀⠀⠀⠀⠀⠀⠀⠀⠀⠀⠀⠀⠀⠀⠀⠀⠀⠀⠀⠀⠀⠀⠀⠀⠀⠀⠀⠀⠀⠀⠀⠀⠀⠀⠀⠀⠀⠀⠀⠀⠀⠀⠀⠀⠀⠀⠀⠀⠀⠀⠀⢿⣿⣿⣿⣿⣿⣿⣿⣿⣿⣿⣿⣿⣿⣿⣿⣿⣿⣿⣿⣿⣿⣿⣿⣯⣕⠀⠀⠀⠀⠀⠀⠀⠀⠀⠀⠀⠀⠀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⠀⠀⠀⠀⠀⠀⠀⠀⠀⠀⠀⠀⠀⠀⠀⠀⠀⠀⠀⠀⠀⠀⠀⠀⠀⠀⠀⠀⠀⠀⠀⠀⠀⠀⠀⠀⠀⠀⠀⠀⠀⠀⠀⠀⠀⠀⠀⠀⠀⠀⠀⠀⠀⠏⠙⠻⢹⣿⣿⣿⡿⠉⠻⣿⣿⣿⣿⣿⣿⣿⣿⣿⣿⣿⣿⣿⡟⠳⢆⠄⠀⠀⠀⠀⠀⠀⠀⠀⠀⠀⠀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⠀⠀⠀⠀⠀⠀⠀⠀⠀⠀⠀⠀⠀⠀⠀⠀⠀⠀⠀⠀⠀⠀⠀⠀⠀⠀⠀⠀⠀⠀⠀⠀⠀⠀⠀⠀⠀⠀⠀⠀⠀⠀⠀⠀⠀⠀⠀⠀⠀⠀⠀⠀⠀⠀⠀⠀⠀⢸⣿⣿⠇⠀⠀⢸⣿⣿⣟⠻⢿⣿⣿⡿⠿⣷⠭⡹⠉⠒⠂⠀⠀⠀⠀⠀⠀⠀⠀⠀⠀⠀⠀</a:t>
            </a:r>
            <a:br/>
            <a:r>
              <a:t>⠀⠀⠀⠀⠀⠀⠠⣾⠄⠀⠀⠀⠀⠀⠀⠀⠀⠀⠀⠀⠀⠀⠀⠀⠀⠀⠀⠀⠀⠀⠀⠀⠀⠀⠀⠀⠀⠀⠀⠀⠀⠀⠀⠀⠀⠀⠀⠀⠀⠀⠀⠀⠀⠀⠀⠀⠀⠈⢿⡟⠀⠀⠀⠀⣿⣿⡿⠀⠀⠈⠹⡇⠀⠈⠂⠈⠀⠀⠀⠀⠀⠀⠀⠀⠀⠀⠀⠀⠀⠀⠀</a:t>
            </a:r>
            <a:br/>
            <a:r>
              <a:t>⠀⠀⠀⠀⠀⢀⣀⣿⡀⠀⠀⠀⠀⠀⠀⠀⠀⠀⠀⠀⠀⠀⠀⠀⠀⠀⠀⠀⠀⠀⠀⠀⠀⠀⠀⠀⠀⠀⠀⠀⠀⠀⠀⠀⠀⠀⠀⠀⠀⠀⠀⠀⠀⠀⠀⠀⠀⠀⠀⠀⠀⠀⠀⠀⠈⠉⠀⠀⠀⠀⠀⠀⠀⠀⠀⠀⠀⠀⠀⠀⠀⠀⠀⠀⠀⠀⠀⠀⠀⠀⠀</a:t>
            </a:r>
            <a:br/>
            <a:r>
              <a:t>⠀⠀⠀⠀⠘⣿⣿⣿⣿⣿⠀⠀⠀⠀⠀⠀⠀⠀⠀⠀⠀⠀⠀⠀⠀⠀⠀⠀⠀⠀⠀⠀⠀⠀⠀⠀⠀⠀⠀⠀⠀⠀⠀⠀⠀⠀⠀⠀⠀⠀⠀⠀⠀⠀⠀⠀⠀⠀⠀⠀⠀⠀⠀⠀⠀⠀⠀⠀⠀⠀⠀⠀⠀⠀⠀⠀⠀⠀⠀⠀⠀⠀⠀⠀⠀⠀⠀⠀⠀⠀⠀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⠀⠀⠀⠀⢰⣿⣿⣿⣿⡏⠀⠀⠀⠀⠀⠀⠀⠀⠀⠀⠀⠀⠀⠀⠀⠀⠀⠀⠀⠀⠀⠀⠀⠀⠀⠀⠀⠀⠀⠀⠀⠀⠀⠀⠀⠀⠀⠀⠀⠀⠀⠀⠀⠀⠀⠀⠀⠀⠀⠀⠀⠀⠀⠀⠀⠀⠀⠀⠀⠀⠀⠀⠀⠀⠀⠀⠀⠀⠀⠀⠀⠀⠀⠀⠀⠀⠀⠀⠀⠀⠀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⠀⣠⣤⣤⣾⣿⣿⣿⣿⣿⣶⣤⣤⡀⠀⠀⠀⠀⠀⠀⠀⠀⠀⠀⠀⠀⠀⠀⠀⠀⠀⠀⠀⠀⠀⠀⠀⠀⠀⠀⠀⠀⠀⠀⠀⠀⠀⠀⠀⠀⠀⠀⠀⠀⠀⠀⠀⠀⠀⠀⠀⠀⠀⠀⠀⠀⠀⠀⠀⠀⠀⠀⠀⠀⠀⠀⠀⠀⠀⠀⠀⠀⠀⠀⠀⠀⠀⠀⠀⠀⠀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⣰⣿⣿⣿⣿⣿⣿⣿⣿⣿⣿⣿⣿⣧⠀⠀⠀⠀⠀⠀⠀⠀⠀⠀⠀⠀⠀⠀⠀⠀⠀⠀⠀⠀⠀⠀⠀⠀⠀⠀⠀⠀⠀⢠⣦⡀⠀⠀⠀⠀⠀⠀⠀⠀⠀⠀⠀⠀⠀⠀⠀⠀⠀⠀⠀⠀⠀⠀⠀⠀⠀⠀⠀⠀⠀⠀⠀⠀⠀⠀⠀⠀⠀⠀⠀⠀⠀⠀⠀⠀⠀</a:t>
            </a:r>
            <a:br/>
            <a:r>
              <a:t>⣿⣿⣿⣿⣿⣿⣿⣿⣿⣿⣿⣿⣿⣿⠁⠀⠀⠀⠀⠀⠀⠀⠀⠀⠀⠀⠀⠀⠀⠀⠀⠀⠀⠀⠀⠀⠀⠀⠀⠀⠀⠀⣰⣿⣿⣷⡄⠀⠀⠀⠀⠀⠀⠀⠀⠀⠀⠀⠀⠀⠀⠀⠀⠀⠀⠀⠀⠀⠀⠀⠀⠀⠀⠀⠀⠀⠀⠀⠀⠀⠀⠀⠀⠀⠀⠀⠀⠀⠀⠀⠀</a:t>
            </a:r>
            <a:br/>
            <a:r>
              <a:t>⣿⣿⣿⣿⣿⣿⣿⣿⣿⣿⣿⣿⣿⣿⠀⠀⣠⡄⠀⠀⠀⠀⠀⠀⠀⠀⠀⠀⠀⠀⠀⠀⠀⠀⠀⠀⠀⠀⠀⠀⠀⠀⣿⣿⣿⣿⣿⠀⠀⠀⠀⠀⠀⠀⠀⠀⠀⠀⠀⠀⠀⠀⠀⠀⠀⠀⠀⠀⠀⠀⠀⠀⠀⠀⠀⠀⠀⠀⠀⠀⠀⠀⠀⠀⠀⠀⠀⠀⠀⠀⠀</a:t>
            </a:r>
            <a:br/>
            <a:r>
              <a:t>⣿⣿⣿⣿⣿⣿⣿⣿⣿⣿⣿⣿⣿⣿⠀⣴⣿⣿⣆⠀⠀⠀⠀⠀⠀⠀⠀⠀⠀⠀⠀⠀⠀⠀⠀⠀⠀⠀⠀⠀⠀⠀⣿⣿⣿⣿⡿⠀⠀⠀⠀⠀⠀⠀⠀⠀⠀⠀⠀⠀⠀⠀⠀⠀⠀⠀⠀⠀⠀⠀⠀⠀⠀⠀⠀⠀⠀⠀⠀⠀⠀⠀⠀⠀⠀⠀⠀⠀⠀⠀⠀</a:t>
            </a:r>
            <a:br/>
            <a:r>
              <a:t>⣿⣿⣿⣿⣿⣿⣿⣿⣿⣿⣿⣿⣿⣿⣼⣿⣿⣿⣿⣦⠀⠀⠀⠀⠀⠀⠀⠀⠀⠀⠀⠀⠀⠀⠀⠀⠀⠀⠀⠀⠀⠀⣿⣿⣿⣿⡇⠀⠀⠀⠀⠀⠀⠀⠀⠀⠀⠀⠀⠀⠀⠀⠀⠀⠀⠀⠀⠀⠀⠀⠀⠀⠀⠀⠀⠀⠀⠀⠀⠀⠀⠀⠀⠀⠀⠀⠀⠀⠀⠀⠀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⣿⣿⣿⣿⣿⣿⣿⣿⣿⣿⣿⣿⣿⣿⣿⣿⣿⣿⣿⣿⣶⣶⣶⣶⣶⣶⣶⣶⣶⣶⣶⣶⣶⣶⣤⣤⣤⣤⣄⠀⠀⠀⣿⣿⣿⣿⡇⠀⠀⠀⠀⠀⠀⠀⠀⠀⠀⠀⠀⠀⠀⠀⠀⠀⠀⠀⠀⠀⠀⠀⠀⠀⠀⠀⠀⠀⠀⠀⠀⠀⠀⠀⠀⠀⠀⠀⠀⠀⠀⠀⠀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⣿⣿⣿⣿⣿⣿⣿⣿⣿⣿⣿⣿⣿⣿⣿⣿⣿⣿⣿⣿⣿⣿⣿⣿⣿⣿⣿⣿⣿⣿⣿⣿⣿⣿⣿⣿⣿⣿⣿⣷⣄⠀⣿⣿⣿⣿⡇⠀⠀⠀⠀⠀⠀⠀⠀⠀⠀⠀⠀⠀⠀⠀⠀⠀⠀⠀⠀⠀⠀⠀⠀⠀⠀⠀⠀⠀⠀⠀⠀⠀⠀⠀⠀⠀⠀⠀⠀⠀⠀⠀⠀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⣿⣿⣿⣿⣿⣿⣿⣿⣿⣿⣿⣿⣿⣿⣿⣿⣿⣿⣿⣿⣿⣿⣿⣿⣿⣿⣿⣿⣿⣿⣿⣿⣿⣿⣿⣿⣿⣿⣿⣿⣿⣷⣿⣿⣿⣿⡇⠀⠀⠀⠀⠀⠀⠀⠀⠀⠀⠀⠀⠀⠀⠀⠀⠀⠀⠀⠀⠀⠀⠀⠀⠀⠀⠀⠀⠀⠀⠀⠀⠀⠀⠀⠀⠀⠀⠀⠀⠀⠀⠀⠀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⠀⠀⠀⠀⠀⠀⠀⠀⠀⠀⠀⠀⠀⠀⠀⠀⠀⠀⠀⠀⠀⠀⠀⠀⠀⠀⠀⠀⠀⠀⠀⠀⠀⠀⠀⠀⠀⠀⠀⠀⠀⠀⠀⠀⠀⠀⠀⠀⠀⠀⠀⠀⠀⠀⠀⠀⠀⠀⠀⠀⣀⣀⣀⠀⠀⠀⠀⠀⠀⠀⠀⠀⠀⠀⠀⠀⠀⠀⠀⠀⠀⠀⠀⠀⠀⠀⠀⠀⠀⠀⠀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⠀⠀⠀⠀⠀⠀⠀⠀⠀⠀⠀⠀⠀⠀⠀⠀⠀⠀⠀⠀⠀⠀⠀⠀⠀⠀⠀⠀⠀⠀⠀⠀⠀⠀⠀⠀⠀⠀⠀⠀⠀⠀⠀⠀⠀⠀⠀⠀⠀⠀⠀⠀⠀⠀⠀⠀⠀⠀⢀⣾⣿⣿⣿⡇⠀⠀⠀⠀⠀⠀⠀⠀⠀⠀⠀⠀⠀⠀⠀⠀⠀⠀⠀⠀⠀⠀⠀⠀⠀⠀⠀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⠀⠀⠀⠀⠀⠀⠀⠀⠀⠀⠀⠀⠀⠀⠀⠀⠀⠀⠀⠀⠀⠀⠀⠀⠀⠀⠀⠀⠀⠀⠀⠀⠀⠀⠀⠀⠀⠀⠀⠀⠀⠀⠀⠀⠀⠀⠀⠀⠀⠀⠀⠀⠀⠀⠀⠀⠀⢀⣾⣿⣿⣿⣿⣧⠀⠀⠀⠀⠀⠀⠀⠀⠀⠀⠀⠀⠀⠀⠀⠀⠀⠀⠀⠀⠀⠀⠀⠀⠀⠀⠀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⠀⠀⠀⠀⠀⠀⠀⠀⠀⠀⠀⠀⠀⠀⠀⠀⠀⠀⠀⠀⠀⠀⠀⠀⠀⠀⠀⠀⠀⠀⠀⠀⠀⠀⠀⠀⠀⠀⠀⠀⠀⠀⠀⠀⠀⠀⠀⠀⠀⠀⠀⠀⠀⠀⠠⣀⣴⣾⣿⣿⣿⣿⣿⣿⣆⣀⣀⠀⠀⠀⠀⠀⠀⠀⠀⠀⠀⠀⠀⠀⠀⠀⠀⠀⠀⠀⠀⠀⠀⠀⠀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⠀⠀⠀⠀⠀⠀⠀⠀⠀⠀⠀⠀⠀⠀⠀⠀⠀⠀⠀⠀⠀⠀⠀⠀⠀⠀⠀⠀⠀⠀⠀⠀⠀⠀⠀⠀⠀⠀⠀⠀⠀⠀⠀⠀⠀⠀⠀⠀⠀⠀⠀⠀⣤⣶⣿⣿⣿⣿⣿⣿⣿⣿⣿⣿⣿⣿⣿⣿⣿⡿⠀⠀⠀⠀⠀⠀⠀⠀⠀⠀⠀⠀⠀⠀⠀⠀⠀⠀⠀⠀⠀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⠀⠀⠀⠀⠀⠀⠀⠀⠀⠀⠀⠀⠀⠀⠀⠀⠀⠀⠀⠀⠀⠀⠀⠀⠀⠀⠀⠀⠀⠀⠀⠀⠀⠀⠀⠀⠀⠀⠀⠀⠀⠀⠀⠀⠀⠀⠀⠀⠀⠀⠀⠀⠈⠋⠉⠉⠙⣿⣿⣿⣿⣿⣿⣿⣿⣿⣿⣿⠋⠀⠀⠀⠀⠀⠀⠀⠀⠀⠀⠀⠀⠀⠀⠀⠀⠀⠀⠀⠀⠀⠀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⠀⠀⠀⠀⠀⠀⠀⠀⠀⠀⠀⠀⠀⠀⠀⠀⠀⠀⠀⠀⠀⠀⠀⠀⠀⠀⠀⠀⠀⠀⠀⠀⠀⠀⠀⠀⠀⠀⠀⠀⠀⠀⠀⠀⠀⠀⠀⠀⠀⠀⠀⠀⠀⠀⠀⠀⠀⢸⣿⣿⣿⣿⣿⣿⣿⣿⡿⠟⠉⠀⠀⠀⠀⠀⠀⠀⠀⠀⠀⠀⠀⠀⠀⠀⠀⠀⠀⠀⠀⠀⠀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⠀⠀⠀⠀⠀⠀⠀⠀⠀⠀⠀⠀⠀⠀⠀⠀⠀⠀⠀⠀⠀⠀⠀⠀⠀⠀⠀⠀⠀⠀⠀⠀⠀⠀⠀⠀⠀⠀⠀⠀⠀⠀⠀⠀⠀⠀⠀⠀⠀⠀⠀⠀⠀⠀⠀⢠⣶⣿⣿⣿⣿⣿⣿⣿⣿⠋⠀⠀⠀⠀⠀⠀⠀⠀⠀⠀⠀⠀⠀⠀⠀⠀⠀⠀⠀⠀⠀⠀⠀⠀⠀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⠀⠀⠀⠀⠀⠀⠀⠀⠀⠀⠀⠀⠀⠀⠀⠀⠀⠀⠀⠀⠀⠀⠀⠀⠀⠀⠀⠀⠀⠀⠀⠀⠀⠀⠀⠀⠀⠀⠀⠀⠀⠀⠀⠀⠀⠀⠀⠀⠀⠀⠀⠀⠀⠀⣠⣿⣿⣿⣿⣿⣿⣿⣿⣿⣿⠀⠀⣠⣤⣶⡆⠀⠀⠀⠀⠀⠀⠀⠀⠀⠀⠀⠀⠀⠀⠀⠀⠀⠀⠀⠀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⠀⠀⠀⠀⠀⠀⠀⠀⠀⠀⠀⠀⠀⠀⠀⠀⠀⠀⠀⠀⠀⠀⠀⠀⠀⠀⠀⠀⠀⠀⠀⠀⠀⠀⠀⠀⠀⠀⠀⠀⠀⠀⠀⠀⠀⠀⠀⠀⠀⠀⠀⠀⠀⠘⠿⠋⠉⣿⣿⣿⣿⣿⣿⣿⣿⣶⣿⣿⣿⡿⠁⠀⠀⠀⠀⠀⠀⠀⠀⠀⠀⠀⠀⠀⠀⠀⠀⠀⠀⠀⠀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⠀⠀⠀⠀⠀⠀⠀⠀⠀⠀⠀⠀⠀⠀⠀⠀⠀⠀⠀⠀⠀⠀⠀⠀⠀⠀⠀⠀⠀⠀⠀⠀⠀⠀⠀⠀⠀⠀⠀⠀⠀⠀⠀⠀⠀⠀⠀⠀⠀⠀⠀⠀⠀⠀⠀⠀⠀⠉⢸⣿⣿⣿⣿⣿⣿⣿⣿⣿⣿⣿⣿⣿⣿⣿⣿⣿⣿⣏⠀⠀⠀⠀⠀⠀⠀⠀⠀⠀⠀⠀⠀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⠀⠀⠀⠀⠀⠀⠀⠀⠀⠀⠀⠀⠀⠀⠀⠀⠀⠀⠀⠀⠀⠀⠀⠀⠀⠀⠀⠀⠀⠀⠀⠀⠀⠀⠀⠀⠀⠀⠀⠀⠀⠀⠀⠀⠀⠀⠀⠀⠀⠀⠀⠀⠀⠀⠀⠀⠀⠀⢀⣿⣿⣿⣿⣿⣿⣿⣿⣿⣿⣿⣿⣿⣿⣿⣿⣿⣿⣿⣿⣇⣀⠀⠀⠀⠀⠀⠀⠀⠀⠀⠀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⠀⠀⠀⠀⠀⠀⠀⠀⠀⠀⠀⠀⠀⠀⠀⠀⠀⠀⠀⠀⠀⠀⠀⠀⠀⠀⠀⠀⠀⠀⠀⠀⠀⠀⠀⠀⠀⠀⠀⠀⠀⠀⠀⠀⠀⠀⠀⠀⠀⠀⠀⠀⠀⠀⠀⠀⠀⣀⣼⣿⣿⣿⣿⣿⣿⣿⣿⣿⣿⣿⣿⣿⣿⣿⣿⣿⣿⣿⣿⣿⣿⣉⡁⠀⠀⠀⠀⠀⠀⠀⠀</a:t>
            </a:r>
            <a:br/>
            <a:r>
              <a:t>⠀⠀⠀⠀⠀⠀⠀⠀⠀⠀⠀⠀⠀⠀⠀⠀⠀⠀⠀⠀⠀⠀⠀⠀⠀⠀⠀⠀⠀⠀⠀⠀⠀⠀⠀⠀⠀⠀⠀⠀⠀⠀⠀⠀⠀⠀⠀⠀⠀⠀⠀⠀⠀⠀⠀⣠⣾⢿⣿⣿⣿⣿⣿⣿⣿⣿⣿⣿⣿⣿⣿⣿⣿⣿⣿⣿⣿⣿⣿⣿⣿⠍⠑⠂⠀⠀⠀⠀⠀⠀⠀</a:t>
            </a:r>
            <a:br/>
            <a:r>
              <a:t>⠀⠀⠀⠀⠀⠀⠀⠀⠀⠀⠀⠀⠀⠀⠀⠀⠀⠀⠀⠀⠀⠀⠀⠀⠀⠀⠀⠀⠀⠀⠀⠀⠀⠀⠀⠀⠀⠀⠀⠀⠀⠀⠀⠀⠀⠀⠀⠀⠀⠀⠀⠀⠀⣠⣴⣿⣡⣾⣿⣿⣿⣿⣿⣿⣿⣿⣿⣿⣿⣿⣿⣿⣿⣿⣿⣿⣿⣿⣿⣿⣿⣵⠀⠀⠀⠀⠀⠀⠀⠀⠀</a:t>
            </a:r>
            <a:br/>
            <a:r>
              <a:t>⠀⠀⠀⠀⠀⠀⠀⠀⠀⠀⠀⠀⠀⠀⠀⠀⠀⠀⠀⠀⠀⠀⠀⠀⠀⠀⠀⠀⠀⠀⠀⠀⠀⠀⠀⠀⠀⠀⠀⠀⠀⠀⠀⠀⠀⠀⠀⠀⠀⠀⠀⠀⠀⠻⣿⣿⣿⣿⣿⣿⣿⣿⣿⣿⣿⣿⣿⣿⣿⣿⣿⣿⣿⣿⣿⣿⣿⣿⣿⣿⣷⡖⠀⠀⠀⠀⠀⠀⠀⠀⠀</a:t>
            </a:r>
            <a:br/>
            <a:r>
              <a:t>⠀⠀⠀⠀⠀⠀⠀⠀⠀⠀⠀⠀⠀⠀⠀⠀⠀⠀⠀⠀⠀⠀⠀⠀⠀⠀⠀⠀⠀⠀⠀⠀⠀⠀⠀⠀⠀⠀⠀⠀⠀⠀⠀⠀⠀⠀⠀⠀⠀⠀⠀⠀⠀⠈⠃⠈⠙⠸⢿⣿⣿⣿⠇⠀⠙⣿⣿⣿⣿⣿⣿⣿⣿⣿⣿⣿⣿⣿⣿⣿⣏⠙⠻⠐⠂⠀⠀⠀⠀⠀⠀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⠀⠀⠀⠀⠀⠀⠀⠀⠀⠀⠀⠀⠀⠀⠀⠀⠀⠀⠀⠀⠀⠀⠀⠀⠀⠀⠀⠀⠀⠀⠀⠀⠀⠀⠀⠀⠀⠀⠀⠀⠀⠀⠀⠀⠀⠀⠀⠀⠀⠀⠀⠀⠀⠀⠀⠀⠀⠀⠀⣿⣿⡿⠀⠀⠀⢸⣿⣿⣿⠉⠛⢿⣿⣿⣿⠛⢿⡗⠦⡝⠈⠉⠀⠀⠀⠀⠀⠀⠀⠀⠀</a:t>
            </a:r>
            <a:br/>
            <a:r>
              <a:t>⠀⠀⠀⠀⢀⠀⠀⠀⠀⠀⠀⠀⠀⠀⠀⠀⠀⠀⠀⠀⠀⠀⠀⠀⠀⠀⠀⠀⠀⠀⠀⠀⠀⠀⠀⠀⠀⠀⠀⠀⠀⠀⠀⠀⠀⠀⠀⠀⠀⠀⠀⠀⠀⠀⠀⠀⠀⠀⠀⠻⣿⠃⠀⠀⠀⠘⣿⣿⣿⠀⠀⠀⠀⢹⠻⠀⠀⠙⠄⠀⠀⠀⠀⠀⠀⠀⠀⠀⠀⠀⠀</a:t>
            </a:r>
            <a:br/>
            <a:r>
              <a:t>⠀⠀⠀⠰⣿⠂⠀⠀⠀⠀⠀⠀⠀⠀⠀⠀⠀⠀⠀⠀⠀⠀⠀⠀⠀⠀⠀⠀⠀⠀⠀⠀⠀⠀⠀⠀⠀⠀⠀⠀⠀⠀⠀⠀⠀⠀⠀⠀⠀⠀⠀⠀⠀⠀⠀⠀⠀⠀⠀⠀⠀⠀⠀⠀⠀⠀⠈⠉⠁⠀⠀⠀⠀⠀⠃⠀⠀⠀⠀⠀⠀⠀⠀⠀⠀⠀⠀⠀⠀⠀⠀</a:t>
            </a:r>
            <a:br/>
            <a:r>
              <a:t>⠀⠀⣀⣠⣿⣄⡀⠀⠀⠀⠀⠀⠀⠀⠀⠀⠀⠀⠀⠀⠀⠀⠀⠀⠀⠀⠀⠀⠀⠀⠀⠀⠀⠀⠀⠀⠀⠀⠀⠀⠀⠀⠀⠀⠀⠀⠀⠀⠀⠀⠀⠀⠀⠀⠀⠀⠀⠀⠀⠀⠀⠀⠀⠀⠀⠀⠀⠀⠀⠀⠀⠀⠀⠀⠀⠀⠀⠀⠀⠀⠀⠀⠀⠀⠀⠀⠀⠀⠀⠀⠀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⠀⢸⣿⣿⣿⣿⣿⠃⠀⠀⠀⠀⠀⠀⠀⠀⠀⠀⠀⠀⠀⠀⠀⠀⠀⠀⠀⠀⠀⠀⠀⠀⠀⠀⠀⠀⠀⠀⠀⠀⠀⠀⠀⠀⠀⠀⠀⠀⠀⠀⠀⠀⠀⠀⠀⠀⠀⠀⠀⠀⠀⠀⠀⠀⠀⠀⠀⠀⠀⠀⠀⠀⠀⠀⠀⠀⠀⠀⠀⠀⠀⠀⠀⠀⠀⠀⠀⠀⠀⠀⠀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⠀⢸⣿⣿⣿⣿⣿⠀⠀⠀⠀⠀⠀⠀⠀⠀⠀⠀⠀⠀⠀⠀⠀⠀⠀⠀⠀⠀⠀⠀⠀⠀⠀⠀⠀⠀⠀⠀⠀⠀⠀⠀⠀⠀⠀⠀⠀⠀⠀⠀⠀⠀⠀⠀⠀⠀⠀⠀⠀⠀⠀⠀⠀⠀⠀⠀⠀⠀⠀⠀⠀⠀⠀⠀⠀⠀⠀⠀⠀⠀⠀⠀⠀⠀⠀⠀⠀⠀⠀⠀⠀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⣠⣾⣿⣿⣿⣿⣿⣶⣄⣀⣀⠀⠀⠀⠀⠀⠀⠀⠀⠀⠀⠀⠀⠀⠀⠀⠀⠀⠀⠀⠀⠀⠀⠀⠀⠀⠀⠀⠀⠀⠀⠀⠀⠀⠀⠀⠀⠀⠀⠀⠀⠀⠀⠀⠀⠀⠀⠀⠀⠀⠀⠀⠀⠀⠀⠀⠀⠀⠀⠀⠀⠀⠀⠀⠀⠀⠀⠀⠀⠀⠀⠀⠀⠀⠀⠀⠀⠀⠀⠀⠀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⣿⣿⣿⣿⣿⣿⣿⣿⣿⣿⣿⡆⠀⠀⠀⠀⠀⠀⠀⠀⠀⠀⠀⠀⠀⠀⠀⠀⠀⠀⠀⠀⠀⠀⠀⠀⠀⠀⠀⠀⠀⠀⠀⠀⡄⠀⠀⠀⠀⠀⠀⠀⠀⠀⠀⠀⠀⠀⠀⠀⠀⠀⠀⠀⠀⠀⠀⠀⠀⠀⠀⠀⠀⠀⠀⠀⠀⠀⠀⠀⠀⠀⠀⠀⠀⠀⠀⠀⠀⠀⠀</a:t>
            </a:r>
            <a:br/>
            <a:r>
              <a:t>⣿⣿⣿⣿⣿⣿⣿⣿⣿⣿⣿⡿⠀⠀⠀⠀⠀⠀⠀⠀⠀⠀⠀⠀⠀⠀⠀⠀⠀⠀⠀⠀⠀⠀⠀⠀⠀⠀⠀⠀⠀⠀⢀⣾⣿⣆⠀⠀⠀⠀⠀⠀⠀⠀⠀⠀⠀⠀⠀⠀⠀⠀⠀⠀⠀⠀⠀⠀⠀⠀⠀⠀⠀⠀⠀⠀⠀⠀⠀⠀⠀⠀⠀⠀⠀⠀⠀⠀⠀⠀⠀</a:t>
            </a:r>
            <a:br/>
            <a:r>
              <a:t>⣿⣿⣿⣿⣿⣿⣿⣿⣿⣿⣿⡇⠀⠀⠀⠀⠀⠀⠀⠀⠀⠀⠀⠀⠀⠀⠀⠀⠀⠀⠀⠀⠀⠀⠀⠀⠀⠀⠀⠀⠀⢠⣿⣿⣿⣿⣧⠀⠀⠀⠀⠀⠀⠀⠀⠀⠀⠀⠀⠀⠀⠀⠀⠀⠀⠀⠀⠀⠀⠀⠀⠀⠀⠀⠀⠀⠀⠀⠀⠀⠀⠀⠀⠀⠀⠀⠀⠀⠀⠀⠀</a:t>
            </a:r>
            <a:br/>
            <a:r>
              <a:t>⣿⣿⣿⣿⣿⣿⣿⣿⣿⣿⣿⡇⠀⠀⠀⠀⠀⠀⠀⠀⠀⠀⠀⠀⠀⠀⠀⠀⠀⠀⠀⠀⠀⠀⠀⠀⠀⠀⠀⠀⠀⢸⣿⣿⣿⣿⣿⠀⠀⠀⠀⠀⠀⠀⠀⠀⠀⠀⠀⠀⠀⠀⠀⠀⠀⠀⠀⠀⠀⠀⠀⠀⠀⠀⠀⠀⠀⠀⠀⠀⠀⠀⠀⠀⠀⠀⠀⠀⠀⠀⠀</a:t>
            </a:r>
            <a:br/>
            <a:r>
              <a:t>⣿⣿⣿⣿⣿⣿⣿⣿⣿⣿⣿⣧⣆⠀⠀⠀⠀⠀⠀⠀⠀⠀⠀⠀⠀⠀⠀⠀⠀⠀⠀⠀⠀⠀⠀⠀⠀⠀⠀⠀⠀⢸⣿⣿⣿⣿⣿⠀⠀⠀⠀⠀⠀⠀⠀⠀⠀⠀⠀⠀⠀⠀⠀⠀⠀⠀⠀⠀⠀⠀⠀⠀⠀⠀⠀⠀⠀⠀⠀⠀⠀⠀⠀⠀⠀⠀⠀⠀⠀⠀⠀</a:t>
            </a:r>
            <a:br/>
            <a:r>
              <a:t>⣿⣿⣿⣿⣿⣿⣿⣿⣿⣿⣿⣿⣿⣦⣀⣀⣀⡀⠀⠀⠀⠀⠀⠀⠀⠀⠀⠀⠀⠀⠀⠀⠀⠀⠀⠀⠀⠀⠀⠀⠀⢸⣿⣿⣿⣿⣿⠀⠀⠀⠀⠀⠀⠀⠀⠀⠀⠀⠀⠀⠀⠀⠀⠀⠀⠀⠀⠀⠀⠀⠀⠀⠀⠀⠀⠀⠀⠀⠀⠀⠀⠀⠀⠀⠀⠀⠀⠀⠀⠀⠀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⠀⠀⠀⠀⠀⠀⠀⠀⠀⠀⠀⠀⠀⠀⠀⠀⠀⠀⠀⠀⠀⠀⠀⠀⠀⠀⠀⠀⠀⠀⠀⠀⠀⠀⠀⠀⠀⠀⠀⠀⠀⠀⠀⠀⠀⠀⠀⠀⠀⠀⠀⠀⠀⠀⠀⠀⠀⠀⠀⠀⢀⣴⣶⣤⡀⠀⠀⠀⠀⠀⠀⠀⠀⠀⠀⠀⠀⠀⠀⠀⠀⠀⠀⠀⠀⠀⠀⠀⠀⠀⠀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⠀⠀⠀⠀⠀⠀⠀⠀⠀⠀⠀⠀⠀⠀⠀⠀⠀⠀⠀⠀⠀⠀⠀⠀⠀⠀⠀⠀⠀⠀⠀⠀⠀⠀⠀⠀⠀⠀⠀⠀⠀⠀⠀⠀⠀⠀⠀⠀⠀⠀⠀⠀⠀⠀⠀⠀⠀⠀⠀⣰⣿⣿⣿⣿⡇⠀⠀⠀⠀⠀⠀⠀⠀⠀⠀⠀⠀⠀⠀⠀⠀⠀⠀⠀⠀⠀⠀⠀⠀⠀⠀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⠀⠀⠀⠀⠀⠀⠀⠀⠀⠀⠀⠀⠀⠀⠀⠀⠀⠀⠀⠀⠀⠀⠀⠀⠀⠀⠀⠀⠀⠀⠀⠀⠀⠀⠀⠀⠀⠀⠀⠀⠀⠀⠀⠀⠀⠀⠀⠀⠀⠀⠀⠀⠀⠀⠀⠀⠀⠀⣰⣿⣿⣿⣿⣿⣷⠀⠀⠀⠀⠀⠀⠀⠀⠀⠀⠀⠀⠀⠀⠀⠀⠀⠀⠀⠀⠀⠀⠀⠀⠀⠀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⠀⠀⠀⠀⠀⠀⠀⠀⠀⠀⠀⠀⠀⠀⠀⠀⠀⠀⠀⠀⠀⠀⠀⠀⠀⠀⠀⠀⠀⠀⠀⠀⠀⠀⠀⠀⠀⠀⠀⠀⠀⠀⠀⠀⠀⠀⠀⠀⠀⠀⠀⠀⠀⠀⢐⣤⣴⣾⣿⣿⣿⣿⣿⣿⣿⣧⣤⣄⣀⣀⣀⠀⠀⠀⠀⠀⠀⠀⠀⠀⠀⠀⠀⠀⠀⠀⠀⠀⠀⠀⠀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⠀⠀⠀⠀⠀⠀⠀⠀⠀⠀⠀⠀⠀⠀⠀⠀⠀⠀⠀⠀⠀⠀⠀⠀⠀⠀⠀⠀⠀⠀⠀⠀⠀⠀⠀⠀⠀⠀⠀⠀⠀⠀⠀⠀⠀⠀⠀⠀⠀⠀⠀⠀⢤⣾⣿⣿⣿⣿⣿⣿⣿⣿⣿⣿⣿⣿⣿⣿⣿⣿⡿⠃⠀⠀⠀⠀⠀⠀⠀⠀⠀⠀⠀⠀⠀⠀⠀⠀⠀⠀⠀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⠀⠀⠀⠀⠀⠀⠀⠀⠀⠀⠀⠀⠀⠀⠀⠀⠀⠀⠀⠀⠀⠀⠀⠀⠀⠀⠀⠀⠀⠀⠀⠀⠀⠀⠀⠀⠀⠀⠀⠀⠀⠀⠀⠀⠀⠀⠀⠀⠀⠀⠀⠀⠀⠉⠉⠁⠁⠙⣿⣿⣿⣿⣿⣿⣿⣿⣿⣿⣿⡋⠀⠀⠀⠀⠀⠀⠀⠀⠀⠀⠀⠀⠀⠀⠀⠀⠀⠀⠀⠀⠀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⠀⠀⠀⠀⠀⠀⠀⠀⠀⠀⠀⠀⠀⠀⠀⠀⠀⠀⠀⠀⠀⠀⠀⠀⠀⠀⠀⠀⠀⠀⠀⠀⠀⠀⠀⠀⠀⠀⠀⠀⠀⠀⠀⠀⠀⠀⠀⠀⠀⠀⠀⠀⠀⠀⠀⠀⠀⠀⣿⣿⣿⣿⣿⣿⣿⣿⣿⡿⠏⠉⠀⠀⠀⠀⠀⠀⠀⠀⠀⠀⠀⠀⠀⠀⠀⠀⠀⠀⠀⠀⠀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⠀⠀⠀⠀⠀⠀⠀⠀⠀⠀⠀⠀⠀⠀⠀⠀⠀⠀⠀⠀⠀⠀⠀⠀⠀⠀⠀⠀⠀⠀⠀⠀⠀⠀⠀⠀⠀⠀⠀⠀⠀⠀⠀⠀⠀⠀⠀⠀⠀⠀⠀⠀⠀⠀⠀⢀⣶⣿⣿⣿⣿⣿⣿⣿⣿⣿⠋⠀⠀⠀⠀⠀⠀⠀⠀⠀⠀⠀⠀⠀⠀⠀⠀⠀⠀⠀⠀⠀⠀⠀⠀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⠀⠀⠀⠀⠀⠀⠀⠀⠀⠀⠀⠀⠀⠀⠀⠀⠀⠀⠀⠀⠀⠀⠀⠀⠀⠀⠀⠀⠀⠀⠀⠀⠀⠀⠀⠀⠀⠀⠀⠀⠀⠀⠀⠀⠀⠀⠀⠀⠀⠀⠀⠀⠀⠀⣠⣿⣿⣿⣿⣿⣿⣿⣿⣿⣿⣿⠀⠀⣀⣤⣴⣶⠀⠀⠀⠀⠀⠀⠀⠀⠀⠀⠀⠀⠀⠀⠀⠀⠀⠀⠀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⠀⠀⠀⠀⠀⠀⠀⠀⠀⠀⠀⠀⠀⠀⠀⠀⠀⠀⠀⠀⠀⠀⠀⠀⠀⠀⠀⠀⠀⠀⠀⠀⠀⠀⠀⠀⠀⠀⠀⠀⠀⠀⠀⠀⠀⠀⠀⠀⠀⠀⠀⠀⠀⠘⠿⠋⠉⢿⠻⣿⣿⣿⣿⣿⣿⣿⣴⣾⣿⣿⣿⠇⠀⠀⠀⠀⠀⠀⠀⠀⠀⠀⠀⠀⠀⠀⠀⠀⠀⠀⠀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⠀⠀⠀⠀⠀⠀⠀⠀⠀⠀⠀⠀⠀⠀⠀⠀⠀⠀⠀⠀⠀⠀⠀⠀⠀⠀⠀⠀⠀⠀⠀⠀⠀⠀⠀⠀⠀⠀⠀⠀⠀⠀⠀⠀⠀⠀⠀⠀⠀⠀⠀⠀⠀⠀⠀⠀⠀⠙⠀⢻⣿⣿⣿⣿⣿⣿⣿⣿⣿⣿⣿⣿⣿⣿⣿⣿⣿⣿⣿⣏⠁⠀⠀⠀⠀⠀⠀⠀⠀⠀⠀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⠀⠀⠀⠀⠀⠀⠀⠀⠀⠀⠀⠀⠀⠀⠀⠀⠀⠀⠀⠀⠀⠀⠀⠀⠀⠀⠀⠀⠀⠀⠀⠀⠀⠀⠀⠀⠀⠀⠀⠀⠀⠀⠀⠀⠀⠀⠀⠀⠀⠀⠀⠀⠀⠀⠀⠀⠀⠀⠀⢘⣿⣿⣿⣿⣿⣿⣿⣿⣿⣿⣿⣿⣿⣿⣿⣿⣿⣿⣿⣿⣿⣷⡀⠀⠀⠀⠀⠀⠀⠀⠀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⠀⠀⠀⠀⠀⠀⠀⠀⠀⠀⠀⠀⠀⠀⠀⠀⠀⠀⠀⠀⠀⠀⠀⠀⠀⠀⠀⠀⠀⠀⠀⠀⠀⠀⠀⠀⠀⠀⠀⠀⠀⠀⠀⠀⠀⠀⠀⠀⠀⠀⠀⠀⠀⠀⠀⠀⠀⠀⠀⣾⣿⣿⣿⣿⣿⣿⣿⣿⣿⣿⣿⣿⣿⣿⣿⣿⣿⣿⣿⣿⣿⣿⣿⡛⠁⠀⠀⠀⠀⠀⠀</a:t>
            </a:r>
            <a:br/>
            <a:r>
              <a:t>⠀⠀⠀⠀⠀⠀⠀⠀⠀⠀⠀⠀⠀⠀⠀⠀⠀⠀⠀⠀⠀⠀⠀⠀⠀⠀⠀⠀⠀⠀⠀⠀⠀⠀⠀⠀⠀⠀⠀⠀⠀⠀⠀⠀⠀⠀⠀⠀⠀⠀⠀⠀⠀⠀⠀⠀⣠⣶⣿⣿⣿⣿⣿⣿⣿⣿⣿⣿⣿⣿⣿⣿⣿⣿⣿⣿⣿⣿⣿⣿⣿⣿⣿⣟⠛⠤⠀⠀⠀⠀⠀</a:t>
            </a:r>
            <a:br/>
            <a:r>
              <a:t>⠀⠀⠀⠀⠀⠀⠀⠀⠀⠀⠀⠀⠀⠀⠀⠀⠀⠀⠀⠀⠀⠀⠀⠀⠀⠀⠀⠀⠀⠀⠀⠀⠀⠀⠀⠀⠀⠀⠀⠀⠀⠀⠀⠀⠀⠀⠀⠀⠀⠀⠀⠀⠀⠀⠀⣼⡟⢉⣿⣿⣿⣿⣿⣿⣿⣿⣿⣿⣿⣿⣿⣿⣿⣿⣿⣿⣿⣿⣿⣿⣿⣿⣿⣷⡄⠀⠀⠀⠀⠀⠀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⠀⠀⠀⠀⠀⠀⠀⠀⠀⠀⠀⠀⠀⠀⠀⠀⠀⠀⠀⠀⠀⠀⠀⠀⠀⠀⠀⠀⠀⠀⠀⠀⠀⠀⠀⠀⠀⠀⠀⠀⠀⠀⠀⠀⠀⠀⠀⠀⠀⠀⠀⠀⠀⢸⣿⣿⣿⣿⣿⣿⣿⣿⣿⣿⣿⣿⣿⣿⣿⣿⣿⣿⣿⣿⣿⣿⣿⣿⣿⣿⣿⣿⣿⣭⣁⠀⠀⠀⠀⠀⠀</a:t>
            </a:r>
            <a:br/>
            <a:r>
              <a:t>⠀⠀⠀⠀⠀⠀⠀⠀⠀⠀⠀⠀⠀⠀⠀⠀⠀⠀⠀⠀⠀⠀⠀⠀⠀⠀⠀⠀⠀⠀⠀⠀⠀⠀⠀⠀⠀⠀⠀⠀⠀⠀⠀⠀⠀⠀⠀⠀⠀⠀⠀⠀⠀⠀⢼⠙⠿⣟⣿⣿⣿⣿⣿⡟⠛⢿⣿⣿⣿⣿⣿⣿⣿⣿⣿⣿⣿⣿⣿⣿⣿⣿⣿⠿⣦⡤⢀⠀⠀⠀⠀</a:t>
            </a:r>
            <a:br/>
            <a:r>
              <a:t>⠀⠀⠀⠀⠀⠀⠀⠀⠀⠀⠀⠀⠀⠀⠀⠀⠀⠀⠀⠀⠀⠀⠀⠀⠀⠀⠀⠀⠀⠀⠀⠀⠀⠀⠀⠀⠀⠀⠀⠀⠀⠀⠀⠀⠀⠀⠀⠀⠀⠀⠀⠀⠀⠀⠀⠀⠀⠀⠈⢹⣿⣿⣿⠁⠀⠀⢹⣿⣿⣿⡿⢿⣿⣿⣿⣿⣿⣿⣿⣿⡛⠿⠏⠦⠄⠀⠀⠀⠀⠀⠀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⠀⠀⠀⠀⠀⠀⠀⠀⠀⠀⠀⠀⠀⠀⠀⠀⠀⠀⠀⠀⠀⠀⠀⠀⠀⠀⠀⠀⠀⠀⠀⠀⠀⠀⠀⠀⠀⠀⠀⠀⠀⠀⠀⠀⠀⠀⠀⠀⠀⠀⠀⠀⠀⠀⠀⠀⠀⠀⠀⠸⣿⣿⠇⠀⠀⠀⠘⣿⣿⣿⡟⠀⠈⠛⠿⢿⣿⠈⠙⢯⡉⠃⠄⠀⠀⠀⠀⠀⠀⠀⠀</a:t>
            </a:r>
            <a:br/>
            <a:r>
              <a:t>⠀⠀⢀⡀⠀⠀⠀⠀⠀⠀⠀⠀⠀⠀⠀⠀⠀⠀⠀⠀⠀⠀⠀⠀⠀⠀⠀⠀⠀⠀⠀⠀⠀⠀⠀⠀⠀⠀⠀⠀⠀⠀⠀⠀⠀⠀⠀⠀⠀⠀⠀⠀⠀⠀⠀⠀⠀⠀⠀⠀⠙⠛⠀⠀⠀⠀⠀⠻⢿⠿⠃⠀⠀⠀⠀⠘⡏⠀⠀⠀⠁⠀⠀⠀⠀⠀⠀⠀⠀⠀⠀</a:t>
            </a:r>
            <a:br/>
            <a:r>
              <a:t>⠀⠀⣾⡗⠀⠀⠀⠀⠀⠀⠀⠀⠀⠀⠀⠀⠀⠀⠀⠀⠀⠀⠀⠀⠀⠀⠀⠀⠀⠀⠀⠀⠀⠀⠀⠀⠀⠀⠀⠀⠀⠀⠀⠀⠀⠀⠀⠀⠀⠀⠀⠀⠀⠀⠀⠀⠀⠀⠀⠀⠀⠀⠀⠀⠀⠀⠀⠀⠀⠀⠀⠀⠀⠀⠀⠀⠀⠀⠀⠀⠀⠀⠀⠀⠀⠀⠀⠀⠀⠀⠀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⠀⣀⣿⣇⠀⠀⠀⠀⠀⠀⠀⠀⠀⠀⠀⠀⠀⠀⠀⠀⠀⠀⠀⠀⠀⠀⠀⠀⠀⠀⠀⠀⠀⠀⠀⠀⠀⠀⠀⠀⠀⠀⠀⠀⠀⠀⠀⠀⠀⠀⠀⠀⠀⠀⠀⠀⠀⠀⠀⠀⠀⠀⠀⠀⠀⠀⠀⠀⠀⠀⠀⠀⠀⠀⠀⠀⠀⠀⠀⠀⠀⠀⠀⠀⠀⠀⠀⠀⠀⠀⠀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⣿⣿⣿⣿⣿⡗⠀⠀⠀⠀⠀⠀⠀⠀⠀⠀⠀⠀⠀⠀⠀⠀⠀⠀⠀⠀⠀⠀⠀⠀⠀⠀⠀⠀⠀⠀⠀⠀⠀⠀⠀⠀⠀⠀⠀⠀⠀⠀⠀⠀⠀⠀⠀⠀⠀⠀⠀⠀⠀⠀⠀⠀⠀⠀⠀⠀⠀⠀⠀⠀⠀⠀⠀⠀⠀⠀⠀⠀⠀⠀⠀⠀⠀⠀⠀⠀⠀⠀⠀⠀⠀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⣿⣿⣿⣿⣿⡇⠀⠀⠀⠀⠀⠀⠀⠀⠀⠀⠀⠀⠀⠀⠀⠀⠀⠀⠀⠀⠀⠀⠀⠀⠀⠀⠀⠀⠀⠀⠀⠀⠀⠀⠀⠀⠀⠀⠀⠀⠀⠀⠀⠀⠀⠀⠀⠀⠀⠀⠀⠀⠀⠀⠀⠀⠀⠀⠀⠀⠀⠀⠀⠀⠀⠀⠀⠀⠀⠀⠀⠀⠀⠀⠀⠀⠀⠀⠀⠀⠀⠀⠀⠀⠀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⣿⣿⣿⣿⣿⣧⡀⠀⠀⠀⠀⠀⠀⠀⠀⠀⠀⠀⠀⠀⠀⠀⠀⠀⠀⠀⠀⠀⠀⠀⠀⠀⠀⠀⠀⠀⠀⠀⠀⠀⠀⠀⠀⠀⠀⠀⠀⠀⠀⠀⠀⠀⠀⠀⠀⠀⠀⠀⠀⠀⠀⠀⠀⠀⠀⠀⠀⠀⠀⠀⠀⠀⠀⠀⠀⠀⠀⠀⠀⠀⠀⠀⠀⠀⠀⠀⠀⠀⠀⠀⠀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⣿⣿⣿⣿⣿⣿⣿⣿⣿⣇⠀⠀⠀⠀⠀⠀⠀⠀⠀⠀⠀⠀⠀⠀⠀⠀⠀⠀⠀⠀⠀⠀⠀⠀⠀⠀⠀⠀⠀⠀⠀⠀⠀⠀⠀⠀⠀⠀⠀⠀⠀⠀⠀⠀⠀⠀⠀⠀⠀⠀⠀⠀⠀⠀⠀⠀⠀⠀⠀⠀⠀⠀⠀⠀⠀⠀⠀⠀⠀⠀⠀⠀⠀⠀⠀⠀⠀⠀⠀⠀⠀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⣿⣿⣿⣿⣿⣿⣿⣿⣿⣿⡆⠀⠀⠀⠀⠀⠀⠀⠀⠀⠀⠀⠀⠀⠀⠀⠀⠀⠀⠀⠀⠀⠀⠀⠀⠀⠀⠀⠀⠀⠀⠀⠀⣰⣧⡀⠀⠀⠀⠀⠀⠀⠀⠀⠀⠀⠀⠀⠀⠀⠀⠀⠀⠀⠀⠀⠀⠀⠀⠀⠀⠀⠀⠀⠀⠀⠀⠀⠀⠀⠀⠀⠀⠀⠀⠀⠀⠀⠀⠀⠀</a:t>
            </a:r>
            <a:br/>
            <a:r>
              <a:t>⣿⣿⣿⣿⣿⣿⣿⣿⣿⣿⠁⠀⠀⠀⠀⠀⠀⠀⠀⠀⠀⠀⠀⠀⠀⠀⠀⠀⠀⠀⠀⠀⠀⠀⠀⠀⠀⠀⠀⠀⠀⢀⣼⣿⣿⣷⡄⠀⠀⠀⠀⠀⠀⠀⠀⠀⠀⠀⠀⠀⠀⠀⠀⠀⠀⠀⠀⠀⠀⠀⠀⠀⠀⠀⠀⠀⠀⠀⠀⠀⠀⠀⠀⠀⠀⠀⠀⠀⠀⠀⠀</a:t>
            </a:r>
            <a:br/>
            <a:r>
              <a:t>⣿⣿⣿⣿⣿⣿⣿⣿⣿⣿⠀⠀⠀⠀⠀⠀⠀⠀⠀⠀⠀⠀⠀⠀⠀⠀⠀⠀⠀⠀⠀⠀⠀⠀⠀⠀⠀⠀⠀⠀⠀⣾⣿⣿⣿⣿⣿⠀⠀⠀⠀⠀⠀⠀⠀⠀⠀⠀⠀⠀⠀⠀⠀⠀⠀⠀⠀⠀⠀⠀⠀⠀⠀⠀⠀⠀⠀⠀⠀⠀⠀⠀⠀⠀⠀⠀⠀⠀⠀⠀⠀</a:t>
            </a:r>
            <a:br/>
            <a:r>
              <a:t>⣿⣿⣿⣿⣿⣿⣿⣿⣿⣿⠀⠀⠀⠀⠀⠀⠀⠀⠀⠀⠀⠀⠀⠀⠀⠀⠀⠀⠀⠀⠀⠀⠀⠀⠀⠀⠀⠀⠀⠀⠀⣿⣿⣿⣿⣿⣿⠀⠀⠀⠀⠀⠀⠀⠀⠀⠀⠀⠀⠀⠀⠀⠀⠀⠀⠀⠀⠀⠀⠀⠀⠀⠀⠀⠀⠀⠀⠀⠀⠀⠀⠀⠀⠀⠀⠀⠀⠀⠀⠀⠀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⠀⠀⠀⠀⠀⠀⠀⠀⠀⠀⠀⠀⠀⠀⠀⠀⠀⠀⠀⠀⠀⠀⠀⠀⠀⠀⠀⠀⠀⠀⠀⠀⠀⠀⠀⠀⠀⠀⠀⠀⠀⠀⠀⠀⠀⠀⠀⠀⠀⠀⠀⠀⠀⠀⠀⠀⠀⠀⠀⠀⠀⠀⢀⣠⣤⣄⡀⠀⠀⠀⠀⠀⠀⠀⠀⠀⠀⠀⠀⠀⠀⠀⠀⠀⠀⠀⠀⠀⠀⠀⠀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⠀⠀⠀⠀⠀⠀⠀⠀⠀⠀⠀⠀⠀⠀⠀⠀⠀⠀⠀⠀⠀⠀⠀⠀⠀⠀⠀⠀⠀⠀⠀⠀⠀⠀⠀⠀⠀⠀⠀⠀⠀⠀⠀⠀⠀⠀⠀⠀⠀⠀⠀⠀⠀⠀⠀⠀⠀⠀⠀⠀⠀⣰⣿⣿⣿⣿⣷⠀⠀⠀⠀⠀⠀⠀⠀⠀⠀⠀⠀⠀⠀⠀⠀⠀⠀⠀⠀⠀⠀⠀⠀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⠀⠀⠀⠀⠀⠀⠀⠀⠀⠀⠀⠀⠀⠀⠀⠀⠀⠀⠀⠀⠀⠀⠀⠀⠀⠀⠀⠀⠀⠀⠀⠀⠀⠀⠀⠀⠀⠀⠀⠀⠀⠀⠀⠀⠀⠀⠀⠀⠀⠀⠀⠀⠀⠀⠀⠀⠀⠀⠀⠀⣼⣿⣿⣿⣿⣿⣷⠀⠀⠀⠀⠀⠀⠀⠀⠀⠀⠀⠀⠀⠀⠀⠀⠀⠀⠀⠀⠀⠀⠀⠀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⠀⠀⠀⠀⠀⠀⠀⠀⠀⠀⠀⠀⠀⠀⠀⠀⠀⠀⠀⠀⠀⠀⠀⠀⠀⠀⠀⠀⠀⠀⠀⠀⠀⠀⠀⠀⠀⠀⠀⠀⠀⠀⠀⠀⠀⠀⠀⠀⠀⠀⠀⠀⠀⠀⠀⠀⠀⠀⣀⣴⣿⣿⣿⣿⣿⣿⣿⣇⠀⠀⠀⠀⠀⠀⠀⠀⠀⠀⠀⠀⠀⠀⠀⠀⠀⠀⠀⠀⠀⠀⠀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⠀⠀⠀⠀⠀⠀⠀⠀⠀⠀⠀⠀⠀⠀⠀⠀⠀⠀⠀⠀⠀⠀⠀⠀⠀⠀⠀⠀⠀⠀⠀⠀⠀⠀⠀⠀⠀⠀⠀⠀⠀⠀⠀⠀⠀⠀⠀⠀⠀⠀⠀⠀⠀⠀⣀⣤⣽⣿⣿⣿⣿⣿⣿⣿⣿⣿⣿⣿⣿⣿⣶⣶⣶⣤⡄⠀⠀⠀⠀⠀⠀⠀⠀⠀⠀⠀⠀⠀⠀⠀⠀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⠀⠀⠀⠀⠀⠀⠀⠀⠀⠀⠀⠀⠀⠀⠀⠀⠀⠀⠀⠀⠀⠀⠀⠀⠀⠀⠀⠀⠀⠀⠀⠀⠀⠀⠀⠀⠀⠀⠀⠀⠀⠀⠀⠀⠀⠀⠀⠀⠀⠀⠀⠀⠀⠺⣿⣿⣿⢿⢿⣿⣿⣿⣿⣿⣿⣿⣿⣿⣿⣿⣿⣿⡿⠟⠁⠀⠀⠀⠀⠀⠀⠀⠀⠀⠀⠀⠀⠀⠀⠀⠀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⠀⠀⠀⠀⠀⠀⠀⠀⠀⠀⠀⠀⠀⠀⠀⠀⠀⠀⠀⠀⠀⠀⠀⠀⠀⠀⠀⠀⠀⠀⠀⠀⠀⠀⠀⠀⠀⠀⠀⠀⠀⠀⠀⠀⠀⠀⠀⠀⠀⠀⠀⠀⠀⠀⠀⠀⠀⠀⠀⢻⣿⣿⣿⣿⣿⣿⣿⣿⣿⣿⣿⣿⣦⡀⠀⠀⠀⠀⠀⠀⠀⠀⠀⠀⠀⠀⠀⠀⠀⠀⠀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⠀⠀⠀⠀⠀⠀⠀⠀⠀⠀⠀⠀⠀⠀⠀⠀⠀⠀⠀⠀⠀⠀⠀⠀⠀⠀⠀⠀⠀⠀⠀⠀⠀⠀⠀⠀⠀⠀⠀⠀⠀⠀⠀⠀⠀⠀⠀⠀⠀⠀⠀⠀⠀⠀⠀⠀⠀⠀⠀⣸⣿⣿⣿⣿⣿⣿⣿⣿⣿⣿⠟⠃⠀⠀⠀⠀⠀⠀⠀⠀⠀⠀⠀⠀⠀⠀⠀⠀⠀⠀⠀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⠀⠀⠀⠀⠀⠀⠀⠀⠀⠀⠀⠀⠀⠀⠀⠀⠀⠀⠀⠀⠀⠀⠀⠀⠀⠀⠀⠀⠀⠀⠀⠀⠀⠀⠀⠀⠀⠀⠀⠀⠀⠀⠀⠀⠀⠀⠀⠀⠀⠀⠀⠀⠀⠀⠀⠀⣠⣾⣿⣿⣿⣿⣿⣿⣿⣿⣿⣿⡟⠁⠀⠀⠀⠀⠀⠀⠀⠀⠀⠀⠀⠀⠀⠀⠀⠀⠀⠀⠀⠀⠀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⠀⠀⠀⠀⠀⠀⠀⠀⠀⠀⠀⠀⠀⠀⠀⠀⠀⠀⠀⠀⠀⠀⠀⠀⠀⠀⠀⠀⠀⠀⠀⠀⠀⠀⠀⠀⠀⠀⠀⠀⠀⠀⠀⠀⠀⠀⠀⠀⠀⠀⠀⠀⠀⠀⣠⣾⣿⣿⣿⣿⣿⣿⣿⣿⣿⣿⣿⣿⡇⠀⠀⢀⣠⣤⣶⠆⠀⠀⠀⠀⠀⠀⠀⠀⠀⠀⠀⠀⠀⠀⠀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⠀⠀⠀⠀⠀⠀⠀⠀⠀⠀⠀⠀⠀⠀⠀⠀⠀⠀⠀⠀⠀⠀⠀⠀⠀⠀⠀⠀⠀⠀⠀⠀⠀⠀⠀⠀⠀⠀⠀⠀⠀⠀⠀⠀⠀⠀⠀⠀⠀⠀⠀⠀⠀⠘⠿⠛⠉⢹⡟⠉⣿⣿⣿⣿⣿⣿⣿⣿⣃⣴⣾⣿⣿⣿⣿⠀⠀⠀⠀⣀⡀⠀⠀⠀⠀⠀⡀⠀⠀⠀⠀</a:t>
            </a:r>
            <a:br/>
            <a:r>
              <a:t>⠀⠀⠀⠀⠀⠀⠀⠀⠀⠀⠀⠀⠀⠀⠀⠀⠀⠀⠀⠀⠀⠀⠀⠀⠀⠀⠀⠀⠀⠀⠀⠀⠀⠀⠀⠀⠀⠀⠀⠀⠀⠀⠀⠀⠀⠀⠀⠀⠀⠀⠀⠀⠀⠀⠀⠀⠀⠸⠇⠀⠸⣿⣿⣿⣿⣿⣿⣿⣿⣿⣿⣿⣿⣿⣿⣿⣿⣿⣿⣿⣿⣿⣿⣿⣟⠉⠀⠀⠀⠀⠀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⠀⠀⠀⠀⠀⠀⠀⠀⠀⠀⠀⠀⠀⠀⠀⠀⠀⠀⠀⠀⠀⠀⠀⠀⠀⠀⠀⠀⠀⠀⠀⠀⠀⠀⠀⠀⠀⠀⠀⠀⠀⠀⠀⠀⠀⠀⠀⠀⠀⠀⠀⠀⠀⠀⠀⠀⠀⠀⠀⠀⠀⢿⣿⣿⣿⣿⣿⣿⣿⣿⣿⣿⣿⣿⣿⣿⣿⣿⣿⣿⣿⣿⣿⣿⣿⣿⣶⡄⠀⠀⠀</a:t>
            </a:r>
            <a:br/>
            <a:r>
              <a:t>⠀⠀⠀⠀⠀⠀⠀⠀⠀⠀⠀⠀⠀⠀⠀⠀⠀⠀⠀⠀⠀⠀⠀⠀⠀⠀⠀⠀⠀⠀⠀⠀⠀⠀⠀⠀⠀⠀⠀⠀⠀⠀⠀⠀⠀⠀⠀⠀⠀⠀⠀⠀⠀⠀⠀⠀⠀⠀⠀⠀⠀⣾⣿⣿⣿⣿⣿⣿⣿⣿⣿⣿⣿⣿⣿⣿⣿⣿⣿⣿⣿⣿⣿⣿⣿⣿⣿⣿⣶⡶⠄</a:t>
            </a:r>
            <a:br/>
            <a:r>
              <a:t>⠀⠀⠀⠀⠀⠀⠀⠀⠀⠀⠀⠀⠀⠀⠀⠀⠀⠀⠀⠀⠀⠀⠀⠀⠀⠀⠀⠀⠀⠀⠀⠀⠀⠀⠀⠀⠀⠀⠀⠀⠀⠀⠀⠀⠀⠀⠀⠀⠀⠀⠀⠀⠀⠀⠀⠀⠀⠀⠀⣀⣼⣿⣿⣿⣿⣿⣿⣿⣿⣿⣿⣿⣿⣿⣿⣿⣿⣿⣿⣿⣿⣿⣿⣿⣿⣿⣿⣿⣿⣦⡄</a:t>
            </a:r>
            <a:br/>
            <a:r>
              <a:t>⠀⠀⠀⠀⠀⠀⠀⠀⠀⠀⠀⠀⠀⠀⠀⠀⠀⠀⠀⠀⠀⠀⠀⠀⠀⠀⠀⠀⠀⠀⠀⠀⠀⠀⠀⠀⠀⠀⠀⠀⠀⠀⠀⠀⠀⠀⠀⠀⠀⠀⠀⠀⠀⠀⠀⠀⢀⣴⣿⣿⣿⣿⣿⣿⣿⣿⣿⣿⣿⣿⣿⣿⣿⣿⣿⣿⣿⣿⣿⣿⣿⣿⣿⣿⣿⣿⣿⣿⣿⡯⠀</a:t>
            </a:r>
            <a:br/>
            <a:r>
              <a:t>⠀⠀⠀⠀⠀⠀⠀⠀⠀⠀⠀⠀⠀⠀⠀⠀⠀⠀⠀⠀⠀⠀⠀⠀⠀⠀⠀⠀⠀⠀⠀⠀⠀⠀⠀⠀⠀⠀⠀⠀⠀⠀⠀⠀⠀⠀⠀⠀⠀⠀⠀⠀⠀⠀⢀⣀⣾⣟⣉⣼⣿⣿⣿⣿⣿⣿⣿⣿⣿⣿⣿⣿⣿⣿⣿⣿⣿⣿⣿⣿⣿⣿⣿⣿⣿⣿⣿⣿⣿⣿⡆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⠀⠀⠀⠀⠀⠀⠀⠀⠀⠀⠀⠀⠀⠀⠀⠀⠀⠀⠀⠀⠀⠀⠀⠀⠀⠀⠀⠀⠀⠀⠀⠀⠀⠀⠀⠀⠀⠀⠀⠀⠀⠀⠀⠀⠀⠀⠀⠀⠀⠀⠀⠀⠀⠀⠸⣿⣿⣿⣿⣿⣿⣿⣿⣿⣿⣿⣿⣿⣿⣿⣿⣿⣿⣿⣿⣿⣿⣿⣿⣿⣿⣿⣿⣿⣿⣿⣿⣿⣿⣭⡁</a:t>
            </a:r>
            <a:br/>
            <a:r>
              <a:t>⠀⠀⠀⠀⠀⠀⠀⠀⠀⠀⠀⠀⠀⠀⠀⠀⠀⠀⠀⠀⠀⠀⠀⠀⠀⠀⠀⠀⠀⠀⠀⠀⠀⠀⠀⠀⠀⠀⠀⠀⠀⠀⠀⠀⠀⠀⠀⠀⠀⠀⠀⠀⠀⠀⠀⠸⠟⠿⣿⢿⣿⣿⣿⣿⣿⡿⠛⢿⣿⣿⣿⣿⣿⣿⣿⣿⣿⣿⣿⣿⣿⣿⣿⣿⣿⣿⣿⣿⡿⢿⡇</a:t>
            </a:r>
            <a:br/>
            <a:r>
              <a:t>⠀⠀⠀⠀⠀⠀⠀⠀⠀⠀⠀⠀⠀⠀⠀⠀⠀⠀⠀⠀⠀⠀⠀⠀⠀⠀⠀⠀⠀⠀⠀⠀⠀⠀⠀⠀⠀⠀⠀⠀⠀⠀⠀⠀⠀⠀⠀⠀⠀⠀⠀⠀⠀⠀⠀⠀⠀⠀⠘⠂⠉⢿⣿⣿⣿⠇⠀⠀⠘⣿⣿⣿⣿⣿⣿⣿⣿⣿⣿⣿⣿⣿⣿⣿⣿⡿⢿⣿⡯⣆⡀</a:t>
            </a:r>
            <a:br/>
            <a:r>
              <a:t>⠀⠀⠀⠀⠀⠀⠀⠀⠀⠀⠀⠀⠀⠀⠀⠀⠀⠀⠀⠀⠀⠀⠀⠀⠀⠀⠀⠀⠀⠀⠀⠀⠀⠀⠀⠀⠀⠀⠀⠀⠀⠀⠀⠀⠀⠀⠀⠀⠀⠀⠀⠀⠀⠀⠀⠀⠀⠀⠀⠀⠀⢸⣿⣿⡟⠀⠀⠀⠀⢿⣿⣿⣿⣿⡇⠈⠙⢿⣿⣿⣿⡯⠙⠿⣿⡛⠶⡞⠀⠀⠀</a:t>
            </a:r>
            <a:br/>
            <a:r>
              <a:t>⠀⠀⠀⠀⠀⠀⠀⠀⠀⠀⠀⠀⠀⠀⠀⠀⠀⠀⠀⠀⠀⠀⠀⠀⠀⠀⠀⠀⠀⠀⠀⠀⠀⠀⠀⠀⠀⠀⠀⠀⠀⠀⠀⠀⠀⠀⠀⠀⠀⠀⠀⠀⠀⠀⠀⠀⠀⠀⠀⠀⠀⠘⢿⣿⠃⠀⠀⠀⠀⠸⣿⣿⣿⢿⠀⠀⠀⠀⠈⠈⡻⡧⠀⠀⠈⠳⡀⠀⠀⠀⠀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⠀⠀⠀⠀⠀⠀⠀⠀⠀⠀⠀⠀⠀⠀⠀⠀⠀⠀⠀⠀⠀⠀⠀⠀⠀⠀⠀⠀⠀⠀⠀⠀⠀⠀⠀⠀⠀⠀⠀⠀⠀⠀⠀⠀⠀⠀⠀⠀⠀⠀⠀⠀⠀⠀⠀⠀⠀⠀⠀⠀⠀⠀⠀⠀⠀⠀⠀⠀⠀⠀⠈⠉⠁⠀⠀⠀⠀⠀⠀⠀⠀⠁⠀⠀⠀⠀⠀⠀⠀⠀⠀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⣄⡀⠀⠀⠀⠀⠀⠀⠀⠀⠀⠀⠀⠀⠀⠀⠀⠀⠀⠀⠀⠀⠀⠀⠀⠀⠀⠀⠀⠀⠀⠀⠀⠀⠀⠀⠀⠀⠀⠀⠀⠀⠀⠀⠀⠀⠀⠀⠀⠀⠀⠀⠀⠀⠀⠀⠀⠀⠀⠀⠀⠀⠀⠀⠀⠀⠀⠀⠀⠀⠀⠀⠀⠀⠀⠀⠀⠀⠀⠀⠀⠀⠀⠀⠀⠀⠀⠀⠀⠀⠀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⣿⡏⠀⠀⠀⠀⠀⠀⠀⠀⠀⠀⠀⠀⠀⠀⠀⠀⠀⠀⠀⠀⠀⠀⠀⠀⠀⠀⠀⠀⠀⠀⠀⠀⠀⠀⠀⠀⠀⠀⠀⠀⠀⠀⠀⠀⠀⠀⠀⠀⠀⠀⠀⠀⠀⠀⠀⠀⠀⠀⠀⠀⠀⠀⠀⠀⠀⠀⠀⠀⠀⠀⠀⠀⠀⠀⠀⠀⠀⠀⠀⠀⠀⠀⠀⠀⠀⠀⠀⠀⠀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⣿⡇⠀⠀⠀⠀⠀⠀⠀⠀⠀⠀⠀⠀⠀⠀⠀⠀⠀⠀⠀⠀⠀⠀⠀⠀⠀⠀⠀⠀⠀⠀⠀⠀⠀⠀⠀⠀⠀⠀⠀⠀⠀⠀⠀⠀⠀⠀⠀⠀⠀⠀⠀⠀⠀⠀⠀⠀⠀⠀⠀⠀⠀⠀⠀⠀⠀⠀⠀⠀⠀⠀⠀⠀⠀⠀⠀⠀⠀⠀⠀⠀⠀⠀⠀⠀⠀⠀⠀⠀⠀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⣿⣧⣀⠀⠀⠀⠀⠀⠀⠀⠀⠀⠀⠀⠀⠀⠀⠀⠀⠀⠀⠀⠀⠀⠀⠀⠀⠀⠀⠀⠀⠀⠀⠀⠀⠀⠀⠀⠀⠀⠀⠀⠀⠀⠀⠀⠀⠀⠀⠀⠀⠀⠀⠀⠀⠀⠀⠀⠀⠀⠀⠀⠀⠀⠀⠀⠀⠀⠀⠀⠀⠀⠀⠀⠀⠀⠀⠀⠀⠀⠀⠀⠀⠀⠀⠀⠀⠀⠀⠀⠀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⣿⣿⣿⣿⣿⣷⡀⠀⠀⠀⠀⠀⠀⠀⠀⠀⠀⠀⠀⠀⠀⠀⠀⠀⠀⠀⠀⠀⠀⠀⠀⠀⠀⠀⠀⠀⠀⠀⠀⠀⠀⠀⠀⠀⠀⠀⠀⠀⠀⠀⠀⠀⠀⠀⠀⠀⠀⠀⠀⠀⠀⠀⠀⠀⠀⠀⠀⠀⠀⠀⠀⠀⠀⠀⠀⠀⠀⠀⠀⠀⠀⠀⠀⠀⠀⠀⠀⠀⠀⠀⠀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⣿⣿⣿⣿⣿⣿⣷⡀⠀⠀⠀⠀⠀⠀⠀⠀⠀⠀⠀⠀⠀⠀⠀⠀⠀⠀⠀⠀⠀⠀⠀⠀⠀⠀⠀⠀⠀⠀⠀⠀⠀⠀⠀⢀⠀⠀⠀⠀⠀⠀⠀⠀⠀⠀⠀⠀⠀⠀⠀⠀⠀⠀⠀⠀⠀⠀⠀⠀⠀⠀⠀⠀⠀⠀⠀⠀⠀⠀⠀⠀⠀⠀⠀⠀⠀⠀⠀⠀⠀⠀⠀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⠀⠀⠀⠀⠀⠀⠀⠀⠀⠀⠀⠀⠀⠀⠀⠀⠀⠀⠀⠀⠀⠀⠀⠀⠀⠀⠀⠀⠀⠀⠀⠀⠀⠀⠀⠀⠀⠀⠀⠀⠀⠀⠀⠀⠀⠀⠀⠀⠀⠀⠀⠀⠀⠀⠀⠀⠀⠀⠀⠀⠀⠀⢀⣴⣾⣿⣷⣦⠀⠀⠀⠀⠀⠀⠀⠀⠀⠀⠀⠀⠀⠀⠀⠀⠀⠀⠀⠀⠀⠀⠀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⠀⠀⠀⠀⠀⠀⠀⠀⠀⠀⠀⠀⠀⠀⠀⠀⠀⠀⠀⠀⠀⠀⠀⠀⠀⠀⠀⠀⠀⠀⠀⠀⠀⠀⠀⠀⠀⠀⠀⠀⠀⠀⠀⠀⠀⠀⠀⠀⠀⠀⠀⠀⠀⠀⠀⠀⠀⠀⠀⠀⠀⢀⣾⣿⣿⣿⣿⣿⠃⠀⠀⠀⠀⠀⠀⠀⠀⠀⠀⠀⠀⠀⠀⠀⠀⠀⠀⠀⠀⠀⠀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⠀⠀⠀⠀⠀⠀⠀⠀⠀⠀⠀⠀⠀⠀⠀⠀⠀⠀⠀⠀⠀⠀⠀⠀⠀⠀⠀⠀⠀⠀⠀⠀⠀⠀⠀⠀⠀⠀⠀⠀⠀⠀⠀⠀⠀⠀⠀⠀⠀⠀⠀⠀⠀⠀⠀⠀⠀⠀⠀⠀⢀⣾⣿⣿⣿⣿⣿⣿⡆⠀⠀⠀⠀⠀⠀⠀⠀⠀⠀⠀⠀⠀⠀⠀⠀⠀⠀⠀⠀⠀⠀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⠀⠀⠀⠀⠀⠀⠀⠀⠀⠀⠀⠀⠀⠀⠀⠀⠀⠀⠀⠀⠀⠀⠀⠀⠀⠀⠀⠀⠀⠀⠀⠀⠀⠀⠀⠀⠀⠀⠀⠀⠀⠀⠀⠀⠀⠀⠀⠀⠀⠀⠀⠀⠀⠀⠀⠀⢀⣀⢀⣴⣾⣿⣿⣿⣿⣿⣿⣿⣿⣀⣀⡀⠀⠀⠀⠀⠀⠀⠀⠀⠀⠀⠀⠀⠀⠀⠀⠀⠀⠀⠀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⠀⠀⠀⠀⠀⠀⠀⠀⠀⠀⠀⠀⠀⠀⠀⠀⠀⠀⠀⠀⠀⠀⠀⠀⠀⠀⠀⠀⠀⠀⠀⠀⠀⠀⠀⠀⠀⠀⠀⠀⠀⠀⠀⠀⠀⠀⠀⠀⠀⠀⠀⠀⠀⠀⣀⣤⣶⣿⣿⣿⣿⣿⣿⣿⣿⣿⣿⣿⣿⣿⣿⣿⣿⣿⣿⣶⠆⠀⠀⠀⠀⠀⠀⠀⠀⠀⠀⠀⠀⠀⠀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⠀⠀⠀⠀⠀⠀⠀⠀⠀⠀⠀⠀⠀⠀⠀⠀⠀⠀⠀⠀⠀⠀⠀⠀⠀⠀⠀⠀⠀⠀⠀⠀⠀⠀⠀⠀⠀⠀⠀⠀⠀⠀⠀⠀⠀⠀⠀⠀⠀⠀⠀⠀⠀⠈⢻⡿⡿⠿⠿⢿⣿⣿⣿⣿⣿⣿⣿⣿⣿⣿⣿⣿⣿⣿⠟⠃⠀⠀⠀⠀⠀⠀⠀⠀⠀⠀⠀⠀⠀⠀⠀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⠀⠀⠀⠀⠀⠀⠀⠀⠀⠀⠀⠀⠀⠀⠀⠀⠀⠀⠀⠀⠀⠀⠀⠀⠀⠀⠀⠀⠀⠀⠀⠀⠀⠀⠀⠀⠀⠀⠀⠀⠀⠀⠀⠀⠀⠀⠀⠀⠀⠀⠀⠀⠀⠀⠀⠀⠀⠀⠀⠀⣿⣿⣿⣿⣿⣿⣿⣿⣿⣿⣿⣿⣿⣿⠦⡀⠀⠀⠀⠀⠀⠀⠀⠀⠀⠀⠀⠀⠀⠀⠀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⠀⠀⠀⠀⠀⠀⠀⠀⠀⠀⠀⠀⠀⠀⠀⠀⠀⠀⠀⠀⠀⠀⠀⠀⠀⠀⠀⠀⠀⠀⠀⠀⠀⠀⠀⠀⠀⠀⠀⠀⠀⠀⠀⠀⠀⠀⠀⠀⠀⠀⠀⠀⠀⠀⠀⠀⠀⠀⠀⢀⣸⣿⣿⣿⣿⣿⣿⣿⣿⣿⣿⡿⠛⠀⠀⠀⠀⠀⠀⠀⠀⠀⠀⠀⠀⠀⠀⠀⠀⠀⠀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⠀⠀⠀⠀⠀⠀⠀⠀⠀⠀⠀⠀⠀⠀⠀⠀⠀⠀⠀⠀⠀⠀⠀⠀⠀⠀⠀⠀⠀⠀⠀⠀⠀⠀⠀⠀⠀⠀⠀⠀⠀⠀⠀⠀⠀⠀⠀⠀⠀⠀⠀⠀⠀⠀⠀⢀⣤⣾⣿⣿⣿⣿⣿⣿⣿⣿⣿⣿⣿⣿⠏⠀⠁⠀⠀⠀⠀⠀⠀⠀⠀⠀⠀⠀⠀⠀⠀⠀⠀⠀⠀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⠀⠀⠀⠀⠀⠀⠀⠀⠀⠀⠀⠀⠀⠀⠀⠀⠀⠀⠀⠀⠀⠀⠀⠀⠀⠀⠀⠀⠀⠀⠀⠀⠀⠀⠀⠀⠀⠀⠀⠀⠀⠀⠀⠀⠀⠀⠀⠀⠀⠀⠀⠀⠀⠀⣠⣿⣿⣿⣿⣿⣿⣿⣿⣿⣿⣿⣿⣿⣿⣿⠀⠀⠀⢀⣀⣤⣴⠆⠀⠀⠀⠀⠀⠀⠀⠀⠀⠀⠀⠀⠀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⠀⠀⠀⠀⠀⠀⠀⠀⠀⠀⠀⠀⠀⠀⠀⠀⠀⠀⠀⠀⠀⠀⠀⠀⠀⠀⠀⠀⠀⠀⠀⠀⠀⠀⠀⠀⠀⠀⠀⠀⠀⠀⠀⠀⠀⠀⠀⠀⠀⠀⠀⠀⠀⠘⠿⠟⠋⢹⡿⠉⠙⣿⣿⣿⣿⣿⣿⣿⣿⡟⣀⣴⣾⣿⣿⣿⣿⠀⠀⠀⠀⢀⣀⡀⠀⠀⠀⠀⠀⠀⠀</a:t>
            </a:r>
            <a:br/>
            <a:r>
              <a:t>⠀⠀⠀⠀⠀⠀⠀⠀⠀⠀⠀⠀⠀⠀⠀⠀⠀⠀⠀⠀⠀⠀⠀⠀⠀⠀⠀⠀⠀⠀⠀⠀⠀⠀⠀⠀⠀⠀⠀⠀⠀⠀⠀⠀⠀⠀⠀⠀⠀⠀⠀⠀⠀⠀⠀⠀⠀⠸⠇⠀⠀⢹⣿⣿⣿⣿⣿⣿⣿⣿⣿⣿⣿⣿⣿⣿⣿⣿⣿⣿⣿⣿⣿⣿⣿⣿⣿⣟⡉⠀⠀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⠀⠀⠀⠀⠀⠀⠀⠀⠀⠀⠀⠀⠀⠀⠀⠀⠀⠀⠀⠀⠀⠀⠀⠀⠀⠀⠀⠀⠀⠀⠀⠀⠀⠀⠀⠀⠀⠀⠀⠀⠀⠀⠀⠀⠀⠀⠀⠀⠀⠀⠀⠀⠀⠀⠀⠀⠀⠀⠀⠀⠀⠀⣿⣿⣿⣿⣿⣿⣿⣿⣿⣿⣿⣿⣿⣿⣿⣿⣿⣿⣿⣿⣿⣿⣿⣿⣿⣿⣿⣶⡄</a:t>
            </a:r>
            <a:br/>
            <a:r>
              <a:t>⠀⠀⠀⠀⠀⠀⠀⠀⠀⠀⠀⠀⠀⠀⠀⠀⠀⠀⠀⠀⠀⠀⠀⠀⠀⠀⠀⠀⠀⠀⠀⠀⠀⠀⠀⠀⠀⠀⠀⠀⠀⠀⠀⠀⠀⠀⠀⠀⠀⠀⠀⠀⠀⠀⠀⠀⠀⠀⠀⠀⠀⠀⣼⣿⣿⣿⣿⣿⣿⣿⣿⣿⣿⣿⣿⣿⣿⣿⣿⣿⣿⣿⣿⣿⣿⣿⣿⣿⣿⣿⡇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⠀⠀⠀⠀⠀⠀⠀⠀⠀⠀⠀⠀⠀⠀⠀⠀⠀⠀⠀⠀⠀⠀⠀⠀⠀⠀⠀⠀⠀⠀⠀⠀⠀⠀⠀⠀⠀⠀⠀⠀⠀⠀⠀⠀⠀⠀⠀⠀⠀⠀⠀⠀⠀⠀⠀⠀⠀⠀⣠⣴⣾⣿⣿⣿⣿⣿⣿⣿⣿⣿⣿⣿⣿⣿⣿⣿⣿⣿⣿⣿⣿⣿⣿⣿⣿⣿⣿⣿⣿⣿⡇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⠀⠀⠀⠀⠀⠀⠀⠀⠀⠀⠀⠀⠀⠀⠀⠀⠀⠀⠀⠀⠀⠀⠀⠀⠀⠀⠀⠀⠀⠀⠀⠀⠀⠀⠀⠀⠀⠀⠀⠀⠀⠀⠀⠀⠀⠀⠀⠀⠀⠀⠀⠀⠀⠀⠀⠀⠀⣼⣿⠟⣻⣿⣿⣿⣿⣿⣿⣿⣿⣿⣿⣿⣿⣿⣿⣿⣿⣿⣿⣿⣿⣿⣿⣿⣿⣿⣿⣿⣿⣿⡇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⠀⠀⠀⠀⠀⠀⠀⠀⠀⠀⠀⠀⠀⠀⠀⠀⠀⠀⠀⠀⠀⠀⠀⠀⠀⠀⠀⠀⠀⠀⠀⠀⠀⠀⠀⠀⠀⠀⠀⠀⠀⠀⠀⠀⠀⠀⠀⠀⠀⠀⠀⠀⠀⠀⠀⣶⣾⣿⣷⣾⣿⣿⣿⣿⣿⣿⣿⣿⣿⣿⣿⣿⣿⣿⣿⣿⣿⣿⣿⣿⣿⣿⣿⣿⣿⣿⣿⣿⣿⣿⡇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⠀⠀⠀⠀⠀⠀⠀⠀⠀⠀⠀⠀⠀⠀⠀⠀⠀⠀⠀⠀⠀⠀⠀⠀⠀⠀⠀⠀⠀⠀⠀⠀⠀⠀⠀⠀⠀⠀⠀⠀⠀⠀⠀⠀⠀⠀⠀⠀⠀⠀⠀⠀⠀⠀⠀⠙⣻⣿⣿⣿⣿⣿⣿⣿⣿⣿⣿⣿⣿⣿⣿⣿⣿⣿⣿⣿⣿⣿⣿⣿⣿⣿⣿⣿⣿⣿⣿⣿⣿⣿⡇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⠀⠀⠀⠀⠀⠀⠀⠀⠀⠀⠀⠀⠀⠀⠀⠀⠀⠀⠀⠀⠀⠀⠀⠀⠀⠀⠀⠀⠀⠀⠀⠀⠀⠀⠀⠀⠀⠀⠀⠀⠀⠀⠀⠀⠀⠀⠀⠀⠀⠀⠀⠀⠀⠀⠀⠀⠛⠙⠻⣿⠻⠿⣿⣿⣿⣿⣿⠀⠈⠻⣿⣿⣿⣿⣿⣿⣿⣿⣿⣿⣿⣿⣿⣿⣿⣿⣿⣿⣿⣿⡇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⠀⠀⠀⠀⠀⠀⠀⠀⠀⠀⠀⠀⠀⠀⠀⠀⠀⠀⠀⠀⠀⠀⠀⠀⠀⠀⠀⠀⠀⠀⠀⠀⠀⠀⠀⠀⠀⠀⠀⠀⠀⠀⠀⠀⠀⠀⠀⠀⠀⠀⠀⠀⠀⠀⠀⠀⠀⠀⠀⠘⠀⠀⢻⣿⣿⣿⠇⠀⠀⠀⢹⣿⣿⣿⣿⣿⡿⢿⣿⣿⣿⣿⢿⣿⣿⣿⣿⣿⣿⠿⠇</a:t>
            </a:r>
            <a:br/>
            <a:r>
              <a:t>⠀⠀⠀⠀⠀⠀⠀⠀⠀⠀⠀⠀⠀⠀⠀⠀⠀⠀⠀⠀⠀⠀⠀⠀⠀⠀⠀⠀⠀⠀⠀⠀⠀⠀⠀⠀⠀⠀⠀⠀⠀⠀⠀⠀⠀⠀⠀⠀⠀⠀⠀⠀⠀⠀⠀⠀⠀⠀⠀⠀⠀⠀⢺⣿⣿⡿⠀⠀⠀⠀⠘⣿⣿⣿⣿⣿⢿⠀⠈⠛⠟⡿⣿⣿⡧⠉⠻⢿⣍⠛⠇</a:t>
            </a:r>
            <a:br/>
            <a:r>
              <a:t>⠀⠀⠀⠀⠀⠀⠀⠀⠀⠀⠀⠀⠀⠀⠀⠀⠀⠀⠀⠀⠀⠀⠀⠀⠀⠀⠀⠀⠀⠀⠀⠀⠀⠀⠀⠀⠀⠀⠀⠀⠀⠀⠀⠀⠀⠀⠀⠀⠀⠀⠀⠀⠀⠀⠀⠀⠀⠀⠀⠀⠀⠀⠈⠿⣿⠃⠀⠀⠀⠀⠀⢻⣿⣿⡿⠛⡄⠀⠀⠀⠀⠀⠈⣿⠷⠀⠀⠀⠙⠆⠀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⠀⠀⠀⠀⠀⠀⠀⠀⠀⠀⠀⠀⠀⠀⠀⠀⠀⠀⠀⠀⠀⠀⠀⠀⠀⠀⠀⠀⠀⠀⠀⠀⠀⠀⠀⠀⠀⠀⠀⠀⠀⠀⠀⠀⠀⠀⠀⠀⠀⠀⠀⠀⠀⠀⠀⠀⠀⠀⠀⠀⠀⠀⠀⠀⠀⠀⠀⠀⠀⠀⠀⠀⠈⠉⠀⠀⠀⠀⠀⠀⠀⠀⠀⢱⠀⠀⠀⠀⠀⠀⠀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⣤⣀⣀⡀⠀⠀⠀⠀⠀⠀⠀⠀⠀⠀⠀⠀⠀⠀⠀⠀⠀⠀⠀⠀⠀⠀⠀⠀⠀⠀⠀⠀⠀⠀⠀⠀⠀⠀⠀⠀⠀⠀⠀⠀⠀⠀⠀⠀⠀⠀⠀⠀⠀⠀⠀⠀⠀⠀⠀⠀⠀⠀⠀⠀⠀⠀⠀⠀⠀⠀⠀⠀⠀⠀⠀⠀⠀⠀⠀⠀⠀⠀⠀⠀⠀⠀⠀⠀⠀⠀⠀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⠀⠀⠀⠀⠀⠀⠀⠀⠀⠀⠀⠀⠀⠀⠀⠀⠀⠀⠀⠀⠀⠀⠀⠀⠀⠀⠀⠀⠀⠀⠀⠀⠀⠀⠀⠀⠀⠀⠀⠀⠀⠀⠀⠀⠀⠀⠀⠀⠀⠀⠀⠀⠀⠀⠀⠀⠀⠀⠀⠀⠀⠀⠀⠀⠀⣠⣾⣿⣿⣿⣦⡀⠀⠀⠀⠀⠀⠀⠀⠀⠀⠀⠀⠀⠀⠀⠀⠀⠀⠀⠀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⠀⠀⠀⠀⠀⠀⠀⠀⠀⠀⠀⠀⠀⠀⠀⠀⠀⠀⠀⠀⠀⠀⠀⠀⠀⠀⠀⠀⠀⠀⠀⠀⠀⠀⠀⠀⠀⠀⠀⠀⠀⠀⠀⠀⠀⠀⠀⠀⠀⠀⠀⠀⠀⠀⠀⠀⠀⠀⠀⠀⠀⠀⠀⢀⣼⣿⣿⣿⣿⣿⣿⠃⠀⠀⠀⠀⠀⠀⠀⠀⠀⠀⠀⠀⠀⠀⠀⠀⠀⠀⠀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⠀⠀⠀⠀⠀⠀⠀⠀⠀⠀⠀⠀⠀⠀⠀⠀⠀⠀⠀⠀⠀⠀⠀⠀⠀⠀⠀⠀⠀⠀⠀⠀⠀⠀⠀⠀⠀⠀⠀⠀⠀⠀⠀⠀⠀⠀⠀⠀⠀⠀⠀⠀⠀⠀⠀⠀⠀⠀⠀⠀⠀⠀⠀⣼⣿⣿⣿⣿⣿⣿⣿⡄⠀⠀⠀⠀⠀⠀⠀⠀⠀⠀⠀⠀⠀⠀⠀⠀⠀⠀⠀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⠀⠀⠀⠀⠀⠀⠀⠀⠀⠀⠀⠀⠀⠀⠀⠀⠀⠀⠀⠀⠀⠀⠀⠀⠀⠀⠀⠀⠀⠀⠀⠀⠀⠀⠀⠀⠀⠀⠀⠀⠀⠀⠀⠀⠀⠀⠀⠀⠀⠀⠀⠀⠀⠀⠀⠀⠀⠀⠀⠀⠀⣀⣼⣿⣿⣿⣿⣿⣿⣿⣿⣿⡀⠀⠀⠀⠀⠀⠀⠀⠀⠀⠀⠀⠀⠀⠀⠀⠀⠀⠀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⠀⠀⠀⠀⠀⠀⠀⠀⠀⠀⠀⠀⠀⠀⠀⠀⠀⠀⠀⠀⠀⠀⠀⠀⠀⠀⠀⠀⠀⠀⠀⠀⠀⠀⠀⠀⠀⠀⠀⠀⠀⠀⠀⠀⠀⠀⠀⠀⠀⠀⠀⠀⠀⠀⠀⠀⠀⢀⣱⣶⣾⣿⣿⣿⣿⣿⣿⣿⣿⣿⣿⣿⣿⣷⣶⣶⣤⣤⣤⣀⡀⠀⠀⠀⠀⠀⠀⠀⠀⠀⠀</a:t>
            </a:r>
            <a:br/>
            <a:r>
              <a:t>⠀⠀⠀⠀⠀⠀⠀⠀⠀⠀⠀⠀⠀⠀⠀⠀⠀⠀⠀⠀⠀⠀⠀⠀⠀⠀⠀⠀⠀⠀⠀⠀⠀⠀⠀⠀⠀⠀⠀⠀⠀⠀⠀⠀⠀⠀⠀⠀⠀⠀⠀⠀⠀⠀⢀⣴⣾⣿⣿⣿⣿⣿⣿⣿⣿⣿⣿⣿⣿⣿⣿⣿⣿⣿⣿⣿⣿⣿⣿⡿⠃⠀⠀⠀⠀⠀⠀⠀⠀⠀⠀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⠀⠀⠀⠀⠀⠀⠀⠀⠀⠀⠀⠀⠀⠀⠀⠀⠀⠀⠀⠀⠀⠀⠀⠀⠀⠀⠀⠀⠀⠀⠀⠀⠀⠀⠀⠀⠀⠀⠀⠀⠀⠀⠀⠀⠀⠀⠀⠀⠀⠀⠀⠀⠀⠀⠀⠈⠛⠛⠛⠛⠛⠻⣿⣿⣿⣿⣿⣿⣿⣿⣿⣿⣿⣿⣿⣿⣿⣿⠍⠀⠀⠀⠀⠀⠀⠀⠀⠀⠀⠀⠀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⠀⠀⠀⠀⠀⠀⠀⠀⠀⠀⠀⠀⠀⠀⠀⠀⠀⠀⠀⠀⠀⠀⠀⠀⠀⠀⠀⠀⠀⠀⠀⠀⠀⠀⠀⠀⠀⠀⠀⠀⠀⠀⠀⠀⠀⠀⠀⠀⠀⠀⠀⠀⠀⠀⠀⠀⠀⠀⠀⠀⠀⠀⣿⣿⣿⣿⣿⣿⣿⣿⣿⣿⣿⣿⣿⣿⣿⠿⠟⠓⠀⠀⠀⠀⠀⠀⠀⠀⠀⠀⠀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⠀⠀⠀⠀⠀⠀⠀⠀⠀⠀⠀⠀⠀⠀⠀⠀⠀⠀⠀⠀⠀⠀⠀⠀⠀⠀⠀⠀⠀⠀⠀⠀⠀⠀⠀⠀⠀⠀⠀⠀⠀⠀⠀⠀⠀⠀⠀⠀⠀⠀⠀⠀⠀⠀⠀⠀⠀⠀⠀⠀⣀⣀⣿⣿⣿⣿⣿⣿⣿⣿⣿⣿⣿⣿⣿⣛⠓⠀⠀⠀⠀⠀⠀⠀⠀⠀⠀⠀⠀⠀⠀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⠀⠀⠀⠀⠀⠀⠀⠀⠀⠀⠀⠀⠀⠀⠀⠀⠀⠀⠀⠀⠀⠀⠀⠀⠀⠀⠀⠀⠀⠀⠀⠀⠀⠀⠀⠀⠀⠀⠀⠀⠀⠀⠀⠀⠀⠀⠀⠀⠀⠀⠀⠀⠀⠀⠀⢀⣴⣶⣤⣿⣿⣿⣿⣿⣿⣿⣿⣿⣿⣿⣿⣿⣿⡏⠋⠑⠀⠀⠀⠀⠀⠀⠀⠀⠀⠀⠀⠀⠀⠀⠀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⠀⠀⠀⠀⠀⠀⠀⠀⠀⠀⠀⠀⠀⠀⠀⠀⠀⠀⠀⠀⠀⠀⠀⠀⠀⠀⠀⠀⠀⠀⠀⠀⠀⠀⠀⠀⠀⠀⠀⠀⠀⠀⠀⠀⠀⠀⠀⠀⠀⠀⠀⠀⠀⠀⢰⣿⣿⣿⣿⣿⣿⣿⣿⣿⣿⣿⣿⣿⣿⣿⣿⣿⣿⠀⠀⠀⠀⠀⠀⣀⣠⣤⠀⠀⠀⠀⠀⠀⠀⠀⠀</a:t>
            </a:r>
            <a:br/>
            <a:r>
              <a:t>⠀⠀⠀⠀⠀⠀⠀⠀⠀⠀⠀⠀⠀⠀⠀⠀⠀⠀⠀⠀⠀⠀⠀⠀⠀⠀⠀⠀⠀⠀⠀⠀⠀⠀⠀⠀⠀⠀⠀⠀⠀⠀⠀⠀⠀⠀⠀⠀⠀⠀⠀⠀⠀⠀⠸⣿⡿⣿⡿⠛⠋⠛⠹⣿⣿⣿⣿⣿⣿⣿⣿⣿⣿⠀⠀⣠⣴⣾⣿⣿⣿⡟⠀⠀⠀⠀⠀⣀⣀⣀⡀</a:t>
            </a:r>
            <a:br/>
            <a:r>
              <a:t>⠀⠀⠀⠀⠀⠀⠀⠀⠀⠀⠀⠀⠀⠀⠀⠀⠀⠀⠀⠀⠀⠀⠀⠀⠀⠀⠀⠀⠀⠀⠀⠀⠀⠀⠀⠀⠀⠀⠀⠀⠀⠀⠀⠀⠀⠀⠀⠀⠀⠀⠀⠀⠀⠀⠀⠀⠀⢹⡇⠀⠀⠀⠀⢻⣿⣿⣿⣿⣿⣿⣿⣿⣷⣶⣿⣿⣿⣿⣿⣿⣿⣿⣿⣿⣿⣿⣿⣿⣿⣿⡇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⠀⠀⠀⠀⠀⠀⠀⠀⠀⠀⠀⠀⠀⠀⠀⠀⠀⠀⠀⠀⠀⠀⠀⠀⠀⠀⠀⠀⠀⠀⠀⠀⠀⠀⠀⠀⠀⠀⠀⠀⠀⠀⠀⠀⠀⠀⠀⠀⠀⠀⠀⠀⠀⠀⠀⠀⠀⠉⠉⠀⠀⠀⠀⠈⣿⣿⣿⣿⣿⣿⣿⣿⣿⣿⣿⣿⣿⣿⣿⣿⣿⣿⣿⣿⣿⣿⣿⣿⣿⣿⡇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⠀⠀⠀⠀⠀⠀⠀⠀⠀⠀⠀⠀⠀⠀⠀⠀⠀⠀⠀⠀⠀⠀⠀⠀⠀⠀⠀⠀⠀⠀⠀⠀⠀⠀⠀⠀⠀⠀⠀⠀⠀⠀⠀⠀⠀⠀⠀⠀⠀⠀⠀⠀⠀⠀⠀⠀⠀⠀⠀⠀⠀⠀⠀⠀⠹⣿⣿⣿⣿⣿⣿⣿⣿⣿⣿⣿⣿⣿⣿⣿⣿⣿⣿⣿⣿⣿⣿⣿⣿⣿⡇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⠀⠀⠀⠀⠀⠀⠀⠀⠀⠀⠀⠀⠀⠀⠀⠀⠀⠀⠀⠀⠀⠀⠀⠀⠀⠀⠀⠀⠀⠀⠀⠀⠀⠀⠀⠀⠀⠀⠀⠀⠀⠀⠀⠀⠀⠀⠀⠀⠀⠀⠀⠀⠀⠀⠀⠀⠀⠀⠀⠀⠀⠀⠀⠀⣼⣿⣿⣿⣿⣿⣿⣿⣿⣿⣿⣿⣿⣿⣿⣿⣿⣿⣿⣿⣿⣿⣿⣿⣿⣿⡇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⠀⠀⠀⠀⠀⠀⠀⠀⠀⠀⠀⠀⠀⠀⠀⠀⠀⠀⠀⠀⠀⠀⠀⠀⠀⠀⠀⠀⠀⠀⠀⠀⠀⠀⠀⠀⠀⠀⠀⠀⠀⠀⠀⠀⠀⠀⠀⠀⠀⠀⠀⠀⠀⠀⠀⠀⠀⠀⠀⠀⠀⠀⠀⢠⣿⣿⣿⣿⣿⣿⣿⣿⣿⣿⣿⣿⣿⣿⣿⣿⣿⣿⣿⣿⣿⣿⣿⣿⣿⣿⡇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⠀⠀⠀⠀⠀⠀⠀⠀⠀⠀⠀⠀⠀⠀⠀⠀⠀⠀⠀⠀⠀⠀⠀⠀⠀⠀⠀⠀⠀⠀⠀⠀⠀⠀⠀⠀⠀⠀⠀⠀⠀⠀⠀⠀⠀⠀⠀⠀⠀⠀⠀⠀⠀⠀⠀⠀⠀⠀⠀⠀⣠⣴⣾⣿⣿⣿⣿⣿⣿⣿⣿⣿⣿⣿⣿⣿⣿⣿⣿⣿⣿⣿⣿⣿⣿⣿⣿⣿⣿⣿⡇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⠀⠀⠀⠀⠀⠀⠀⠀⠀⠀⠀⠀⠀⠀⠀⠀⠀⠀⠀⠀⠀⠀⠀⠀⠀⠀⠀⠀⠀⠀⠀⠀⠀⠀⠀⠀⠀⠀⠀⠀⠀⠀⠀⠀⠀⠀⠀⠀⠀⠀⠀⠀⠀⠀⠀⠀⠀⠀⣠⣾⣿⠿⣻⣿⣿⣿⣿⣿⣿⣿⣿⣿⣿⣿⣿⣿⣿⣿⣿⣿⣿⣿⣿⣿⣿⣿⣿⣿⣿⣿⡇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⠀⠀⠀⠀⠀⠀⠀⠀⠀⠀⠀⠀⠀⠀⠀⠀⠀⠀⠀⠀⠀⠀⠀⠀⠀⠀⠀⠀⠀⠀⠀⠀⠀⠀⠀⠀⠀⠀⠀⠀⠀⠀⠀⠀⠀⠀⠀⠀⠀⠀⠀⠀⠀⠀⠀⠀⢠⣴⣿⣿⣥⣾⣿⣿⣿⣿⣿⣿⣿⣿⣿⣿⣿⣿⣿⣿⣿⣿⣿⣿⣿⣿⣿⣿⣿⣿⣿⣿⣿⣿⡇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⠀⠀⠀⠀⠀⠀⠀⠀⠀⠀⠀⠀⠀⠀⠀⠀⠀⠀⠀⠀⠀⠀⠀⠀⠀⠀⠀⠀⠀⠀⠀⠀⠀⠀⠀⠀⠀⠀⠀⠀⠀⠀⠀⠀⠀⠀⠀⠀⠀⠀⠀⠀⠀⠀⠀⠀⠘⢿⣿⣿⣿⣿⣿⣿⣿⣿⣿⣿⣿⣿⣿⣿⣿⣿⣿⣿⣿⣿⣿⣿⣿⣿⣿⣿⣿⣿⣿⣿⣿⣿⡇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⠀⠀⠀⠀⠀⠀⠀⠀⠀⠀⠀⠀⠀⠀⠀⠀⠀⠀⠀⠀⠀⠀⠀⠀⠀⠀⠀⠀⠀⠀⠀⠀⠀⠀⠀⠀⠀⠀⠀⠀⠀⠀⠀⠀⠀⠀⠀⠀⠀⠀⠀⠀⠀⠀⠀⠀⠀⠸⣿⣿⣿⣿⣿⣿⣿⣿⣿⣿⣿⣿⡟⠻⣿⣿⣿⣿⣿⣿⣿⣿⣿⣿⣿⣿⣿⣿⣿⣿⣿⣿⡇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⠀⠀⠀⠀⠀⠀⠀⠀⠀⠀⠀⠀⠀⠀⠀⠀⠀⠀⠀⠀⠀⠀⠀⠀⠀⠀⠀⠀⠀⠀⠀⠀⠀⠀⠀⠀⠀⠀⠀⠀⠀⠀⠀⠀⠀⠀⠀⠀⠀⠀⠀⠀⠀⠀⠀⠀⠀⠀⠀⠙⠻⢿⠛⠿⢿⣿⣿⣿⣿⡿⠀⠀⠈⢹⣿⣿⣿⣿⣿⣿⣿⣿⣿⣿⣿⣿⣿⣿⣿⣿⡇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⠀⠀⠀⠀⠀⠀⠀⠀⠀⠀⠀⠀⠀⠀⠀⠀⠀⠀⠀⠀⠀⠀⠀⠀⠀⠀⠀⠀⠀⠀⠀⠀⠀⠀⠀⠀⠀⠀⠀⠀⠀⠀⠀⠀⠀⠀⠀⠀⠀⠀⠀⠀⠀⠀⠀⠀⠀⠀⠀⠀⠀⠘⠀⠀⢸⣿⣿⣿⣿⠃⠀⠀⠀⠀⣿⣿⣿⣿⣷⠉⢿⣿⣿⣿⣿⣿⣿⣿⣿⢿⡇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⠀⠀⠀⠀⠀⠀⠀⠀⠀⠀⠀⠀⠀⠀⠀⠀⠀⠀⠀⠀⠀⠀⠀⠀⠀⠀⠀⠀⠀⠀⠀⠀⠀⠀⠀⠀⠀⠀⠀⠀⠀⠀⠀⠀⠀⠀⠀⠀⠀⠀⠀⠀⠀⠀⠀⠀⠀⠀⠀⠀⠀⠀⠀⠀⠸⣿⣿⣿⡟⠀⠀⠀⠀⠀⢹⣿⣿⣿⣿⡇⠸⡿⣧⠈⠉⠻⣿⣿⣿⣿⡆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⠀⠀⠀⠀⠀⠀⠀⠀⠀⠀⠀⠀⠀⠀⠀⠀⠀⠀⠀⠀⠀⠀⠀⠀⠀⠀⠀⠀⠀⠀⠀⠀⠀⠀⠀⠀⠀⠀⠀⠀⠀⠀⠀⠀⠀⠀⠀⠀⠀⠀⠀⠀⠀⠀⠀⠀⠀⠀⠀⠀⠀⠀⠀⠀⠀⠻⣿⣿⠁⠀⠀⠀⠀⠀⠘⣿⣿⣿⣿⠃⠀⢧⠉⠀⠀⠀⠀⠑⠪⠻⠇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⠀⠀⠀⠀⠀⠀⠀⠀⠀⠀⠀⠀⠀⠀⠀⠀⠀⠀⠀⠀⠀⠀⠀⠀⠀⠀⠀⠀⠀⠀⠀⠀⠀⠀⠀⠀⠀⠀⠀⠀⠀⠀⠀⠀⠀⠀⠀⠀⠀⠀⠀⠀⠀⠀⠀⠀⠀⠀⠀⠀⠀⠀⠀⠀⠀⠀⠀⠀⠀⠀⠀⠀⠀⠀⠀⠀⠉⠉⠁⠀⠀⠸⠀⠀⠀⠀⠀⠀⠀⠀⠀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⠀⠀⠀⠀⠀⠀⠀⠀⠀⠀⠀⠀⠀⠀⠀⠀⠀⠀⠀⠀⠀⠀⠀⠀⠀⠀⠀⠀⠀⠀⠀⠀⠀⠀⠀⠀⠀⠀⠀⠀⠀⠀⠀⠀⠀⠀⠀⠀⠀⠀⠀⠀⠀⠀⠀⠀⠀⠀⠀⠀⠀⠀⠀⠀⠀⠀⠀⣠⣴⣶⣶⣦⣄⠀⠀⠀⠀⠀⠀⠀⠀⠀⠀⠀⠀⠀⠀⠀⠀⠀⠀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⠀⠀⠀⠀⠀⠀⠀⠀⠀⠀⠀⠀⠀⠀⠀⠀⠀⠀⠀⠀⠀⠀⠀⠀⠀⠀⠀⠀⠀⠀⠀⠀⠀⠀⠀⠀⠀⠀⠀⠀⠀⠀⠀⠀⠀⠀⠀⠀⠀⠀⠀⠀⠀⠀⠀⠀⠀⠀⠀⠀⠀⠀⠀⠀⠀⢀⣾⣿⣿⣿⣿⣿⣿⡆⠀⠀⠀⠀⠀⠀⠀⠀⠀⠀⠀⠀⠀⠀⠀⠀⠀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⠀⠀⠀⠀⠀⠀⠀⠀⠀⠀⠀⠀⠀⠀⠀⠀⠀⠀⠀⠀⠀⠀⠀⠀⠀⠀⠀⠀⠀⠀⠀⠀⠀⠀⠀⠀⠀⠀⠀⠀⠀⠀⠀⠀⠀⠀⠀⠀⠀⠀⠀⠀⠀⠀⠀⠀⠀⠀⠀⠀⠀⠀⠀⠀⢀⣾⣿⣿⣿⣿⣿⣿⣧⠀⠀⠀⠀⠀⠀⠀⠀⠀⠀⠀⠀⠀⠀⠀⠀⠀⠀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⠀⠀⠀⠀⠀⠀⠀⠀⠀⠀⠀⠀⠀⠀⠀⠀⠀⠀⠀⠀⠀⠀⠀⠀⠀⠀⠀⠀⠀⠀⠀⠀⠀⠀⠀⠀⠀⠀⠀⠀⠀⠀⠀⠀⠀⠀⠀⠀⠀⠀⠀⠀⠀⠀⠀⠀⠀⠀⠀⠀⠀⠀⠀⢀⣾⣿⣿⣿⣿⣿⣿⣿⣿⡆⠀⠀⠀⠀⠀⠀⠀⠀⠀⠀⠀⠀⠀⠀⠀⠀⠀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⠀⠀⠀⠀⠀⠀⠀⠀⠀⠀⠀⠀⠀⠀⠀⠀⠀⠀⠀⠀⠀⠀⠀⠀⠀⠀⠀⠀⠀⠀⠀⠀⠀⠀⠀⠀⠀⠀⠀⠀⠀⠀⠀⠀⠀⠀⠀⠀⠀⠀⠀⠀⠀⠀⠀⠀⠀⠀⠀⣀⠀⢀⣴⣾⣿⣿⣿⣿⣿⣿⣿⣿⣿⣿⣄⣀⣀⠀⠀⠀⠀⠀⠀⠀⠀⠀⠀⠀⠀⠀⠀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⠀⠀⠀⠀⠀⠀⠀⠀⠀⠀⠀⠀⠀⠀⠀⠀⠀⠀⠀⠀⠀⠀⠀⠀⠀⠀⠀⠀⠀⠀⠀⠀⠀⠀⠀⠀⠀⠀⠀⠀⠀⠀⠀⠀⠀⠀⠀⠀⠀⠀⠀⠀⠀⠀⠀⠀⠀⣀⣤⣾⣿⣿⣿⣿⣿⣿⣿⣿⣿⣿⣿⣿⣿⣿⣿⣿⣿⣿⣿⣿⣶⣶⣶⠀⠀⠀⠀⠀⠀⠀⠀</a:t>
            </a:r>
            <a:br/>
            <a:r>
              <a:t>⠀⠀⠀⠀⠀⠀⠀⠀⠀⠀⠀⠀⠀⠀⠀⠀⠀⠀⠀⠀⠀⠀⠀⠀⠀⠀⠀⠀⠀⠀⠀⠀⠀⠀⠀⠀⠀⠀⠀⠀⠀⠀⠀⠀⠀⠀⠀⠀⠀⠀⠀⠀⠀⠀⠀⠰⣿⣿⣿⣿⣿⣿⣿⣿⣿⣿⣿⣿⣿⣿⣿⣿⣿⣿⣿⣿⣿⣿⣿⣿⣿⡿⠋⠀⠀⠀⠀⠀⠀⠀⠀</a:t>
            </a:r>
            <a:br/>
            <a:r>
              <a:t>⠀⠀⠀⠀⠀⠀⠀⠀⠀⠀⠀⠀⠀⠀⠀⠀⠀⠀⠀⠀⠀⠀⠀⠀⠀⠀⠀⠀⠀⠀⠀⠀⠀⠀⠀⠀⠀⠀⠀⠀⠀⠀⠀⠀⠀⠀⠀⠀⠀⠀⠀⠀⠀⠀⠀⠀⠘⠋⠛⠉⠉⠉⠙⣿⣿⣿⣿⣿⣿⣿⣿⣿⣿⣿⣿⣿⣿⣿⣿⣿⣇⠀⠀⠀⠀⠀⠀⠀⠀⠀⠀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⠀⠀⠀⠀⠀⠀⠀⠀⠀⠀⠀⠀⠀⠀⠀⠀⠀⠀⠀⠀⠀⠀⠀⠀⠀⠀⠀⠀⠀⠀⠀⠀⠀⠀⠀⠀⠀⠀⠀⠀⠀⠀⠀⠀⠀⠀⠀⠀⠀⠀⠀⠀⠀⠀⠀⠀⠀⠀⠀⠀⠀⠀⠀⢹⣿⣿⣿⣿⣿⣿⣿⣿⣿⣿⣿⣿⣿⣿⣿⡿⠟⠛⠓⠀⠀⠀⠀⠀⠀⠀⠀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⠀⠀⠀⠀⠀⠀⠀⠀⠀⠀⠀⠀⠀⠀⠀⠀⠀⠀⠀⠀⠀⠀⠀⠀⠀⠀⠀⠀⠀⠀⠀⠀⠀⠀⠀⠀⠀⠀⠀⠀⠀⠀⠀⠀⠀⠀⠀⠀⠀⠀⠀⠀⠀⠀⠀⠀⠀⠀⠀⠀⢀⣀⣀⣼⣿⣿⣿⣿⣿⣿⣿⣿⣿⣿⣿⣿⣿⣟⠓⠀⠀⠀⠀⠀⠀⠀⠀⠀⠀⠀⠀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⠀⠀⠀⠀⠀⠀⠀⠀⠀⠀⠀⠀⠀⠀⠀⠀⠀⠀⠀⠀⠀⠀⠀⠀⠀⠀⠀⠀⠀⠀⠀⠀⠀⠀⠀⠀⠀⠀⠀⠀⠀⠀⠀⠀⠀⠀⠀⠀⠀⠀⠀⠀⠀⠀⠀⣠⣴⣶⣄⣠⣿⣿⣿⣿⣿⣿⣿⣿⣿⣿⣿⣿⣿⣿⣿⡏⠉⠑⠀⠀⠀⠀⠀⠀⠀⠀⠀⠀⠀⠀⠀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⠀⠀⠀⠀⠀⠀⠀⠀⠀⠀⠀⠀⠀⠀⠀⠀⠀⠀⠀⠀⠀⠀⠀⠀⠀⠀⠀⠀⠀⠀⠀⠀⠀⠀⠀⠀⠀⠀⠀⠀⠀⠀⠀⠀⠀⠀⠀⠀⠀⠀⠀⠀⠀⠀⣼⣿⣿⣿⣿⣿⣿⣿⣿⣿⣿⣿⣿⣿⣿⣿⣿⣿⣿⣿⣿⠀⠀⠀⠀⠀⠀⠀⢀⣀⣀⠀⠀⠀⠀⠀⠀</a:t>
            </a:r>
            <a:br/>
            <a:r>
              <a:t>⠀⠀⠀⠀⠀⠀⠀⠀⠀⠀⠀⠀⠀⠀⠀⠀⠀⠀⠀⠀⠀⠀⠀⠀⠀⠀⠀⠀⠀⠀⠀⠀⠀⠀⠀⠀⠀⠀⠀⠀⠀⠀⠀⠀⠀⠀⠀⠀⠀⠀⠀⠀⠀⠀⠹⣿⣿⣿⡿⠛⠿⠛⠻⠛⣿⣿⣿⣿⣿⣿⣿⣿⣿⣿⣿⠀⠀⢀⣠⣴⣶⣿⣿⣿⡏⠀⠀⠀⠀⠀⠀</a:t>
            </a:r>
            <a:br/>
            <a:r>
              <a:t>⠀⠀⠀⠀⠀⠀⠀⠀⠀⠀⠀⠀⠀⠀⠀⠀⠀⠀⠀⠀⠀⠀⠀⠀⠀⠀⠀⠀⠀⠀⠀⠀⠀⠀⠀⠀⠀⠀⠀⠀⠀⠀⠀⠀⠀⠀⠀⠀⠀⠀⠀⠀⠀⠀⠀⠈⠉⣿⡇⠀⠀⠀⠀⠀⢻⣿⣿⣿⣿⣿⣿⣿⣿⣿⣧⣠⣾⣿⣿⣿⣿⣿⣿⣿⣿⣿⣿⣿⣿⣿⡇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⠀⠀⠀⠀⠀⠀⠀⠀⠀⠀⠀⠀⠀⠀⠀⠀⠀⠀⠀⠀⠀⠀⠀⠀⠀⠀⠀⠀⠀⠀⠀⠀⠀⠀⠀⠀⠀⠀⠀⠀⠀⠀⠀⠀⠀⠀⠀⠀⠀⠀⠀⠀⠀⠀⠀⠀⠀⠛⠃⠀⠀⠀⠀⠀⠈⣿⣿⣿⣿⣿⣿⣿⣿⣿⣿⣿⣿⣿⣿⣿⣿⣿⣿⣿⣿⣿⣿⣿⣿⣿⡇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⠀⠀⠀⠀⠀⠀⠀⠀⠀⠀⠀⠀⠀⠀⠀⠀⠀⠀⠀⠀⠀⠀⠀⠀⠀⠀⠀⠀⠀⠀⠀⠀⠀⠀⠀⠀⠀⠀⠀⠀⠀⠀⠀⠀⠀⠀⠀⠀⠀⠀⠀⠀⠀⠀⠀⠀⠀⠀⠀⠀⠀⠀⠀⠀⠀⣼⣿⣿⣿⣿⣿⣿⣿⣿⣿⣿⣿⣿⣿⣿⣿⣿⣿⣿⣿⣿⣿⣿⣿⣿⡇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⠀⠀⠀⠀⠀⠀⠀⠀⠀⠀⠀⠀⠀⠀⠀⠀⠀⠀⠀⠀⠀⠀⠀⠀⠀⠀⠀⠀⠀⠀⠀⠀⠀⠀⠀⠀⠀⠀⠀⠀⠀⠀⠀⠀⠀⠀⠀⠀⠀⠀⠀⠀⠀⠀⠀⠀⠀⠀⠀⠀⠀⠀⠀⣀⣤⣿⣿⣿⣿⣿⣿⣿⣿⣿⣿⣿⣿⣿⣿⣿⣿⣿⣿⣿⣿⣿⣿⣿⣿⣿⡇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⠀⠀⠀⠀⠀⠀⠀⠀⠀⠀⠀⠀⠀⠀⠀⠀⠀⠀⠀⠀⠀⠀⠀⠀⠀⠀⠀⠀⠀⠀⠀⠀⠀⠀⠀⠀⠀⠀⠀⠀⠀⠀⠀⠀⠀⠀⠀⠀⠀⠀⠀⠀⠀⠀⠀⠀⠀⠀⠀⠀⣠⣴⣿⣿⣿⣿⣿⣿⣿⣿⣿⣿⣿⣿⣿⣿⣿⣿⣿⣿⣿⣿⣿⣿⣿⣿⣿⣿⣿⣿⡇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⠀⠀⠀⠀⠀⠀⠀⠀⠀⠀⠀⠀⠀⠀⠀⠀⠀⠀⠀⠀⠀⠀⠀⠀⠀⠀⠀⠀⠀⠀⠀⠀⠀⠀⠀⠀⠀⠀⠀⠀⠀⠀⠀⠀⠀⠀⠀⠀⠀⠀⠀⠀⠀⠀⠀⠀⠀⠀⠀⣴⣿⡿⢛⣽⣿⣿⣿⣿⣿⣿⣿⣿⣿⣿⣿⣿⣿⣿⣿⣿⣿⣿⣿⣿⣿⣿⣿⣿⣿⣿⡇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⠀⠀⠀⠀⠀⠀⠀⠀⠀⠀⠀⠀⠀⠀⠀⠀⠀⠀⠀⠀⠀⠀⠀⠀⠀⠀⠀⠀⠀⠀⠀⠀⠀⠀⠀⠀⠀⠀⠀⠀⠀⠀⠀⠀⠀⠀⠀⠀⠀⠀⠀⠀⠀⠀⠀⠀⠀⢾⣿⣿⣿⣿⣿⣿⣿⣿⣿⣿⣿⣿⣿⣿⣿⣿⣿⣿⣿⣿⣿⣿⣿⣿⣿⣿⣿⣿⣿⣿⣿⣿⡇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⠀⠀⠀⠀⠀⠀⠀⠀⠀⠀⠀⠀⠀⠀⠀⠀⠀⠀⠀⠀⠀⠀⠀⠀⠀⠀⠀⠀⠀⠀⠀⠀⠀⠀⠀⠀⠀⠀⠀⠀⠀⠀⠀⠀⠀⠀⠀⠀⠀⠀⠀⠀⠀⠀⠀⠀⠀⠈⢻⣿⣿⣿⣿⣿⣿⣿⣿⣿⣿⣿⣿⣿⣿⣿⣿⣿⣿⣿⣿⣿⣿⣿⣿⣿⣿⣿⣿⣿⣿⣿⡇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⠀⠀⠀⠀⠀⠀⠀⠀⠀⠀⠀⠀⠀⠀⠀⠀⠀⠀⠀⠀⠀⠀⠀⠀⠀⠀⠀⠀⠀⠀⠀⠀⠀⠀⠀⠀⠀⠀⠀⠀⠀⠀⠀⠀⠀⠀⠀⠀⠀⠀⠀⠀⠀⠀⠀⠀⠀⠀⠘⢿⣿⣿⣿⣿⣿⣿⣿⣿⣿⣿⣿⣿⡏⠻⣿⣿⣿⣿⣿⣿⣿⣿⣿⣿⣿⣿⣿⣿⣿⣿⡇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⠀⠀⠀⠀⠀⠀⠀⠀⠀⠀⠀⠀⠀⠀⠀⠀⠀⠀⠀⠀⠀⠀⠀⠀⠀⠀⠀⠀⠀⠀⠀⠀⠀⠀⠀⠀⠀⠀⠀⠀⠀⠀⠀⠀⠀⠀⠀⠀⠀⠀⠀⠀⠀⠀⠀⠀⠀⠀⠀⠈⠻⠿⢿⠿⢿⣿⣿⣿⣿⣿⣿⡟⠀⠀⠀⢹⣿⣿⣿⣿⣿⣿⣿⣿⣿⣿⣿⣿⣿⣿⡇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⠀⠀⠀⠀⠀⠀⠀⠀⠀⠀⠀⠀⠀⠀⠀⠀⠀⠀⠀⠀⠀⠀⠀⠀⠀⠀⠀⠀⠀⠀⠀⠀⠀⠀⠀⠀⠀⠀⠀⠀⠀⠀⠀⠀⠀⠀⠀⠀⠀⠀⠀⠀⠀⠀⠀⠀⠀⠀⠀⠀⠀⠀⠈⠀⠀⠈⣿⣿⣿⣿⣿⠁⠀⠀⠀⠀⣿⣿⣿⣿⣿⣯⠛⢿⣿⣿⣿⣿⣿⣿⡇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⠀⠀⠀⠀⠀⠀⠀⠀⠀⠀⠀⠀⠀⠀⠀⠀⠀⠀⠀⠀⠀⠀⠀⠀⠀⠀⠀⠀⠀⠀⠀⠀⠀⠀⠀⠀⠀⠀⠀⠀⠀⠀⠀⠀⠀⠀⠀⠀⠀⠀⠀⠀⠀⠀⠀⠀⠀⠀⠀⠀⠀⠀⠀⠀⠀⠀⣿⣿⣿⣿⡇⠀⠀⠀⠀⠀⢹⣿⣿⣿⣿⣿⠁⠘⣿⣿⡛⠻⠿⣿⡇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⠀⠀⠀⠀⠀⠀⠀⠀⠀⠀⠀⠀⠀⠀⠀⠀⠀⠀⠀⠀⠀⠀⠀⠀⠀⠀⠀⠀⠀⠀⠀⠀⠀⠀⠀⠀⠀⠀⠀⠀⠀⠀⠀⠀⠀⠀⠀⠀⠀⠀⠀⠀⠀⠀⠀⠀⠀⠀⠀⠀⠀⠀⠀⠀⠀⠀⠹⣿⣿⣿⠀⠀⠀⠀⠀⠀⠘⣿⣿⣿⣿⣿⢧⠀⢹⡽⣷⠀⠀⠈⠃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⠀⠀⠀⠀⠀⠀⠀⠀⠀⠀⠀⠀⠀⠀⠀⠀⠀⠀⠀⠀⠀⠀⠀⠀⠀⠀⠀⠀⠀⠀⠀⠀⠀⠀⠀⠀⠀⠀⠀⠀⠀⠀⠀⠀⠀⠀⠀⠀⠀⠀⠀⠀⠀⠀⠀⠀⠀⠀⠀⠀⠀⠀⠀⠀⠀⠀⠀⠙⠛⠃⠀⠀⠀⠀⠀⠀⠀⠈⠻⠿⠛⠁⠀⠀⠈⣇⠁⠀⠀⠀⠀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⠀⠀⠀⠀⠀⠀⠀⠀⠀⠀⠀⠀⠀⠀⠀⠀⠀⠀⠀⠀⠀⠀⠀⠀⠀⠀⠀⠀⠀⠀⠀⠀⠀⠀⠀⠀⠀⠀⠀⠀⠀⠀⠀⠀⠀⠀⠀⠀⠀⠀⠀⠀⠀⠀⠀⠀⠀⠀⠀⠀⠀⠀⠀⠀⠀⠀⠀⠀⠀⠀⠀⠀⠀⠀⠀⠀⠀⠀⠀⠀⠀⠀⠀⠀⠀⠸⠀⠀⠀⠀⠀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⠀⠀⠀⠀⠀⠀⠀⠀⠀⠀⠀⠀⠀⠀⠀⠀⠀⠀⠀⠀⠀⠀⠀⠀⠀⠀⠀⠀⠀⠀⠀⠀⠀⠀⠀⠀⠀⠀⠀⠀⠀⠀⠀⠀⠀⠀⠀⠀⠀⠀⠀⠀⠀⠀⠀⠀⠀⠀⠀⠀⠀⠀⠀⠀⠀⠀⠀⠀⠀⢀⣴⣿⣿⣿⣿⣿⣿⣦⡀⠀⠀⠀⠀⠀⠀⠀⠀⠀⠀⠀⠀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⠀⠀⠀⠀⠀⠀⠀⠀⠀⠀⠀⠀⠀⠀⠀⠀⠀⠀⠀⠀⠀⠀⠀⠀⠀⠀⠀⠀⠀⠀⠀⠀⠀⠀⠀⠀⠀⠀⠀⠀⠀⠀⠀⠀⠀⠀⠀⠀⠀⠀⠀⠀⠀⠀⠀⠀⠀⠀⠀⠀⠀⠀⠀⠀⠀⠀⠀⠀⣠⣿⣿⣿⣿⣿⣿⣿⣿⠛⠁⠀⠀⠀⠀⠀⠀⠀⠀⠀⠀⠀⠀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⠀⠀⠀⠀⠀⠀⠀⠀⠀⠀⠀⠀⠀⠀⠀⠀⠀⠀⠀⠀⠀⠀⠀⠀⠀⠀⠀⠀⠀⠀⠀⠀⠀⠀⠀⠀⠀⠀⠀⠀⠀⠀⠀⠀⠀⠀⠀⠀⠀⠀⠀⠀⠀⠀⠀⠀⠀⠀⠀⠀⠀⠀⠀⠀⠀⠀⠀⢰⣿⣿⣿⣿⣿⣿⣿⣿⣿⡄⠀⠀⠀⠀⠀⠀⠀⠀⠀⠀⠀⠀⠀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⠀⠀⠀⠀⠀⠀⠀⠀⠀⠀⠀⠀⠀⠀⠀⠀⠀⠀⠀⠀⠀⠀⠀⠀⠀⠀⠀⠀⠀⠀⠀⠀⠀⠀⠀⠀⠀⠀⠀⠀⠀⠀⠀⠀⠀⠀⠀⠀⠀⠀⠀⠀⠀⠀⠀⠀⠀⠀⠀⠀⠀⠀⠀⠀⠀⠀⢠⣿⣿⣿⣿⣿⣿⣿⣿⣿⣿⣷⠀⠀⠀⠀⠀⠀⠀⠀⠀⠀⠀⠀⠀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⠀⠀⠀⠀⠀⠀⠀⠀⠀⠀⠀⠀⠀⠀⠀⠀⠀⠀⠀⠀⠀⠀⠀⠀⠀⠀⠀⠀⠀⠀⠀⠀⠀⠀⠀⠀⠀⠀⠀⠀⠀⠀⠀⠀⠀⠀⠀⠀⠀⠀⠀⠀⠀⠀⠀⠀⠀⠀⠀⠀⠀⡀⠀⠀⣠⣶⣿⣿⣿⣿⣿⣿⣿⣿⣿⣿⣿⣿⣧⣀⣀⣀⠀⠀⠀⠀⠀⠀⠀⠀⠀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⠀⠀⠀⠀⠀⠀⠀⠀⠀⠀⠀⠀⠀⠀⠀⠀⠀⠀⠀⠀⠀⠀⠀⠀⠀⠀⠀⠀⠀⠀⠀⠀⠀⠀⠀⠀⠀⠀⠀⠀⠀⠀⠀⠀⠀⠀⠀⠀⠀⠀⠀⠀⠀⠀⠀⠀⠀⠀⠀⢀⣠⣽⣷⣾⣿⣿⣿⣿⣿⣿⣿⣿⣿⣿⣿⣿⣿⣿⣿⣿⣿⣿⣿⣿⣿⣿⣶⣶⣶⡄⠀</a:t>
            </a:r>
            <a:br/>
            <a:r>
              <a:t>⠀⠀⠀⠀⠀⠀⠀⠀⠀⠀⠀⠀⠀⠀⠀⠀⠀⠀⠀⠀⠀⠀⠀⠀⠀⠀⠀⠀⠀⠀⠀⠀⠀⠀⠀⠀⠀⠀⠀⠀⠀⠀⠀⠀⠀⠀⠀⠀⠀⠀⠀⠀⠀⠀⠀⠀⠀⣠⣾⣿⣿⣿⣿⣿⣿⣿⣿⣿⣿⣿⣿⣿⣿⣿⣿⣿⣿⣿⣿⣿⣿⣿⣿⣿⣿⣿⣿⡿⠟⠁⠀</a:t>
            </a:r>
            <a:br/>
            <a:r>
              <a:t>⠀⠀⠀⠀⠀⠀⠀⠀⠀⠀⠀⠀⠀⠀⠀⠀⠀⠀⠀⠀⠀⠀⠀⠀⠀⠀⠀⠀⠀⠀⠀⠀⠀⠀⠀⠀⠀⠀⠀⠀⠀⠀⠀⠀⠀⠀⠀⠀⠀⠀⠀⠀⠀⠀⠀⠀⠀⠙⣿⣿⣿⡿⠿⠿⠿⣿⣿⣿⣿⣿⣿⣿⣿⣿⣿⣿⣿⣿⣿⣿⣿⣿⣿⣿⣿⣿⣟⠋⠀⠀⠀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⠀⠀⠀⠀⠀⠀⠀⠀⠀⠀⠀⠀⠀⠀⠀⠀⠀⠀⠀⠀⠀⠀⠀⠀⠀⠀⠀⠀⠀⠀⠀⠀⠀⠀⠀⠀⠀⠀⠀⠀⠀⠀⠀⠀⠀⠀⠀⠀⠀⠀⠀⠀⠀⠀⠀⠀⠀⠀⠀⠀⠀⠀⠀⠀⠀⠘⣿⣿⣿⣿⣿⣿⣿⣿⣿⣿⣿⣿⣿⣿⣿⣿⣿⣿⣿⣿⣯⣄⡀⠀⠀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⠀⠀⠀⠀⠀⠀⠀⠀⠀⠀⠀⠀⠀⠀⠀⠀⠀⠀⠀⠀⠀⠀⠀⠀⠀⠀⠀⠀⠀⠀⠀⠀⠀⠀⠀⠀⠀⠀⠀⠀⠀⠀⠀⠀⠀⠀⠀⠀⠀⠀⠀⠀⠀⠀⠀⠀⠀⠀⠀⠀⠀⠀⠀⠀⠀⠀⣿⣿⣿⣿⣿⣿⣿⣿⣿⣿⣿⣿⣿⣿⣿⣿⣿⣿⣿⠟⠛⠉⠉⠓⠀</a:t>
            </a:r>
            <a:br/>
            <a:r>
              <a:t>⠀⠀⠀⠀⠀⠀⠀⠀⠀⠀⠀⠀⠀⠀⠀⠀⠀⠀⠀⠀⠀⠀⠀⠀⠀⠀⠀⠀⠀⠀⠀⠀⠀⠀⠀⠀⠀⠀⠀⠀⠀⠀⠀⠀⠀⠀⠀⠀⠀⠀⠀⠀⠀⠀⠀⠀⠀⠀⠀⠀⠀⠀⢀⣀⣠⣤⣿⣿⣿⣿⣿⣿⣿⣿⣿⣿⣿⣿⣿⣿⣿⣿⣿⠟⠛⠂⠀⠀⠀⠀⠀</a:t>
            </a:r>
            <a:br/>
            <a:r>
              <a:t>⠀⠀⠀⠀⠀⠀⠀⠀⠀⠀⠀⠀⠀⠀⠀⠀⠀⠀⠀⠀⠀⠀⠀⠀⠀⠀⠀⠀⠀⠀⠀⠀⠀⠀⠀⠀⠀⠀⠀⠀⠀⠀⠀⠀⠀⠀⠀⠀⠀⠀⠀⠀⠀⠀⢀⣴⣶⣦⡀⠀⠀⣠⣿⣿⣿⣿⣿⣿⣿⣿⣿⣿⣿⣿⣿⣿⣿⣿⣿⡏⠇⠙⠉⠐⠀⠀⠀⠀⠀⠀⠀</a:t>
            </a:r>
            <a:br/>
            <a:r>
              <a:t>⠀⠀⠀⠀⠀⠀⠀⠀⠀⠀⠀⠀⠀⠀⠀⠀⠀⠀⠀⠀⠀⠀⠀⠀⠀⠀⠀⠀⠀⠀⠀⠀⠀⠀⠀⠀⠀⠀⠀⠀⠀⠀⠀⠀⠀⠀⠀⠀⠀⠀⠀⠀⠀⣾⣿⣿⣿⣿⣇⣤⣾⣿⣿⣿⣿⣿⣿⣿⣿⣿⣿⣿⣿⣿⣿⣿⣿⣿⣿⣿⠀⠀⠀⠀⠀⠀⠀⠀⠀⠀⠀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⠀⠀⠀⠀⠀⠀⠀⠀⠀⠀⠀⠀⠀⠀⠀⠀⠀⠀⠀⠀⠀⠀⠀⠀⠀⠀⠀⠀⠀⠀⠀⠀⠀⠀⠀⠀⠀⠀⠀⠀⠀⠀⠀⠀⠀⠀⠀⠀⠀⠀⠀⠀⠘⢻⢹⣼⣿⣿⣿⣿⣿⡿⣿⣿⢿⣿⣿⣿⣿⣿⣿⣿⣿⣿⣿⣿⣿⣿⣿⣿⠀⠀⠀⠀⠀⣀⣤⣴⣶⣿⡇</a:t>
            </a:r>
            <a:br/>
            <a:r>
              <a:t>⠀⠀⠀⠀⠀⠀⠀⠀⠀⠀⠀⠀⠀⠀⠀⠀⠀⠀⠀⠀⠀⠀⠀⠀⠀⠀⠀⠀⠀⠀⠀⠀⠀⠀⠀⠀⠀⠀⠀⠀⠀⠀⠀⠀⠀⠀⠀⠀⠀⠀⠀⠀⠀⠀⠀⠁⣿⣿⠛⠋⠁⠀⠈⠀⠀⠀⠈⣿⣿⣿⣿⣿⣿⣿⣿⣿⣿⣿⣿⡃⠀⢀⣤⣶⣿⣿⣿⣿⣿⣿⡇</a:t>
            </a:r>
            <a:br/>
            <a:r>
              <a:t>⠀⠀⠀⠀⠀⠀⠀⠀⠀⠀⠀⠀⠀⠀⠀⠀⠀⠀⠀⠀⠀⠀⠀⠀⠀⠀⠀⠀⠀⠀⠀⠀⠀⠀⠀⠀⠀⠀⠀⠀⠀⠀⠀⠀⠀⠀⠀⠀⠀⠀⠀⠀⠀⠀⠀⠀⣿⣷⠀⠀⠀⠀⠀⠀⠀⠀⠀⠹⣿⣿⣿⣿⣿⣿⣿⣿⣿⣿⣿⣷⣾⣿⣿⣿⣿⣿⣿⣿⣿⣿⡇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⠀⠀⠀⠀⠀⠀⠀⠀⠀⠀⠀⠀⠀⠀⠀⠀⠀⠀⠀⠀⠀⠀⠀⠀⠀⠀⠀⠀⠀⠀⠀⠀⠀⠀⠀⠀⠀⠀⠀⠀⠀⠀⠀⠀⠀⠀⠀⠀⠀⠀⠀⠀⠀⠀⠀⠀⠀⠀⠀⠀⠀⠀⠀⠀⠀⠀⠀⠀⠘⣿⣿⣿⣿⣿⣿⣿⣿⣿⣿⣿⣿⣿⣿⣿⣿⣿⣿⣿⣿⣿⡇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⠀⠀⠀⠀⠀⠀⠀⠀⠀⠀⠀⠀⠀⠀⠀⠀⠀⠀⠀⠀⠀⠀⠀⠀⠀⠀⠀⠀⠀⠀⠀⠀⠀⠀⠀⠀⠀⠀⠀⠀⠀⠀⠀⠀⠀⠀⠀⠀⠀⠀⠀⠀⠀⠀⠀⠀⠀⠀⠀⠀⠀⠀⠀⠀⠀⠀⠀⠀⢰⣿⣿⣿⣿⣿⣿⣿⣿⣿⣿⣿⣿⣿⣿⣿⣿⣿⣿⣿⣿⣿⡇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⠀⠀⠀⠀⠀⠀⠀⠀⠀⠀⠀⠀⠀⠀⠀⠀⠀⠀⠀⠀⠀⠀⠀⠀⠀⠀⠀⠀⠀⠀⠀⠀⠀⠀⠀⠀⠀⠀⠀⠀⠀⠀⠀⠀⠀⠀⠀⠀⠀⠀⠀⠀⠀⠀⠀⠀⠀⠀⠀⠀⠀⠀⠀⠀⢀⣠⣴⣿⣿⣿⣿⣿⣿⣿⣿⣿⣿⣿⣿⣿⣿⣿⣿⣿⣿⣿⣿⣿⣿⣿⡇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⠀⠀⠀⠀⠀⠀⠀⠀⠀⠀⠀⠀⠀⠀⠀⠀⠀⠀⠀⠀⠀⠀⠀⠀⠀⠀⠀⠀⠀⠀⠀⠀⠀⠀⠀⠀⠀⠀⠀⠀⠀⠀⠀⠀⠀⠀⠀⠀⠀⠀⠀⠀⠀⠀⠀⠀⠀⠀⠀⠀⠀⠀⢀⣴⣿⣿⣿⣿⣿⣿⣿⣿⣿⣿⣿⣿⣿⣿⣿⣿⣿⣿⣿⣿⣿⣿⣿⣿⣿⣿⡇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⠀⠀⠀⠀⠀⠀⠀⠀⠀⠀⠀⠀⠀⠀⠀⠀⠀⠀⠀⠀⠀⠀⠀⠀⠀⠀⠀⠀⠀⠀⠀⠀⠀⠀⠀⠀⠀⠀⠀⠀⠀⠀⠀⠀⠀⠀⠀⠀⠀⠀⠀⠀⠀⠀⠀⠀⠀⠀⠀⣠⣤⣴⣿⣿⣟⣵⣿⣿⣿⣿⣿⣿⣿⣿⣿⣿⣿⣿⣿⣿⣿⣿⣿⣿⣿⣿⣿⣿⣿⣿⡇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⠀⠀⠀⠀⠀⠀⠀⠀⠀⠀⠀⠀⠀⠀⠀⠀⠀⠀⠀⠀⠀⠀⠀⠀⠀⠀⠀⠀⠀⠀⠀⠀⠀⠀⠀⠀⠀⠀⠀⠀⠀⠀⠀⠀⠀⠀⠀⠀⠀⠀⠀⠀⠀⠀⠀⠀⠀⠀⠀⠀⢸⣿⢿⣿⣿⣿⣿⣿⣿⣿⣿⣿⣿⣿⣿⣿⣿⣿⣿⣿⣿⣿⣿⣿⣿⣿⣿⣿⣿⣿⡇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⠀⠀⠀⠀⠀⠀⠀⠀⠀⠀⠀⠀⠀⠀⠀⠀⠀⠀⠀⠀⠀⠀⠀⠀⠀⠀⠀⠀⠀⠀⠀⠀⠀⠀⠀⠀⠀⠀⠀⠀⠀⠀⠀⠀⠀⠀⠀⠀⠀⠀⠀⠀⠀⠀⠀⠀⠀⠀⠀⠀⠈⢻⣿⣿⣿⣿⣿⣿⣿⣿⣿⣿⣿⣿⣿⣿⣿⣿⣿⣿⣿⣿⣿⣿⣿⣿⣿⣿⣿⣿⡇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⠀⠀⠀⠀⠀⠀⠀⠀⠀⠀⠀⠀⠀⠀⠀⠀⠀⠀⠀⠀⠀⠀⠀⠀⠀⠀⠀⠀⠀⠀⠀⠀⠀⠀⠀⠀⠀⠀⠀⠀⠀⠀⠀⠀⠀⠀⠀⠀⠀⠀⠀⠀⠀⠀⠀⠀⠀⠀⠀⠀⠀⠸⣿⣿⣿⣿⣿⣿⣿⣿⣿⣿⣿⣿⣿⣿⣿⠇⠈⠛⣿⣿⣿⣿⣿⣿⣿⣿⣿⣿⡇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⠀⠀⠀⠀⠀⠀⠀⠀⠀⠀⠀⠀⠀⠀⠀⠀⠀⠀⠀⠀⠀⠀⠀⠀⠀⠀⠀⠀⠀⠀⠀⠀⠀⠀⠀⠀⠀⠀⠀⠀⠀⠀⠀⠀⠀⠀⠀⠀⠀⠀⠀⠀⠀⠀⠀⠀⠀⠀⠀⠀⠀⠀⠉⠻⠿⡿⠿⣿⣿⣿⣿⣿⣿⣿⣿⡿⠃⠀⠀⠀⠘⣿⣿⣿⣿⣿⣿⣿⣿⣿⡇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⠀⠀⠀⠀⠀⠀⠀⠀⠀⠀⠀⠀⠀⠀⠀⠀⠀⠀⠀⠀⠀⠀⠀⠀⠀⠀⠀⠀⠀⠀⠀⠀⠀⠀⠀⠀⠀⠀⠀⠀⠀⠀⠀⠀⠀⠀⠀⠀⠀⠀⠀⠀⠀⠀⠀⠀⠀⠀⠀⠀⠀⠀⠀⠀⠀⠀⠀⠀⠉⢻⣿⣿⣿⣿⣿⠃⠀⠀⠀⠀⠀⢿⣿⣿⣿⣿⣿⣿⣿⡟⠇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⠀⠀⠀⠀⠀⠀⠀⠀⠀⠀⠀⠀⠀⠀⠀⠀⠀⠀⠀⠀⠀⠀⠀⠀⠀⠀⠀⠀⠀⠀⠀⠀⠀⠀⠀⠀⠀⠀⠀⠀⠀⠀⠀⠀⠀⠀⠀⠀⠀⠀⠀⠀⠀⠀⠀⠀⠀⠀⠀⠀⠀⠀⠀⠀⠀⠀⠀⠀⠀⢸⣿⣿⣿⣿⡟⠀⠀⠀⠀⠀⠀⢸⣿⣿⣿⣿⣿⣿⣿⣿⡆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⠀⠀⠀⠀⠀⠀⠀⠀⠀⠀⠀⠀⠀⠀⠀⠀⠀⠀⠀⠀⠀⠀⠀⠀⠀⠀⠀⠀⠀⠀⠀⠀⠀⠀⠀⠀⠀⠀⠀⠀⠀⠀⠀⠀⠀⠀⠀⠀⠀⠀⠀⠀⠀⠀⠀⠀⠀⠀⠀⠀⠀⠀⠀⠀⠀⠀⠀⠀⠀⠸⣿⣿⣿⣿⠃⠀⠀⠀⠀⠀⠀⠈⣿⣿⣿⣿⣿⣿⠟⣿⡅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⠀⠀⠀⠀⠀⠀⠀⠀⠀⠀⠀⠀⠀⠀⠀⠀⠀⠀⠀⠀⠀⠀⠀⠀⠀⠀⠀⠀⠀⠀⠀⠀⠀⠀⠀⠀⠀⠀⠀⠀⠀⠀⠀⠀⠀⠀⠀⠀⠀⠀⠀⠀⠀⠀⠀⠀⠀⠀⠀⠀⠀⠀⠀⠀⠀⠀⠀⠀⠀⠀⠙⢿⣿⠟⠀⠀⠀⠀⠀⠀⠀⠀⠘⠿⣿⣿⡿⠋⠀⠈⠇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⠀⠀⠀⠀⠀⠀⠀⠀⠀⠀⠀⠀⠀⠀⠀⠀⠀⠀⠀⠀⠀⠀⠀⠀⠀⠀⠀⠀⠀⠀⠀⠀⠀⠀⠀⠀⠀⠀⠀⠀⠀⠀⠀⠀⠀⠀⠀⠀⠀⠀⠀⠀⠀⠀⠀⠀⠀⠀⠀⠀⠀⠀⠀⠀⠀⠀⠀⠀⠀⠀⣠⣿⣿⣿⣿⣿⣿⣿⣿⡿⠟⠀⠀⠀⠀⠀⠀⠀⠀⠀⠀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⠀⠀⠀⠀⠀⠀⠀⠀⠀⠀⠀⠀⠀⠀⠀⠀⠀⠀⠀⠀⠀⠀⠀⠀⠀⠀⠀⠀⠀⠀⠀⠀⠀⠀⠀⠀⠀⠀⠀⠀⠀⠀⠀⠀⠀⠀⠀⠀⠀⠀⠀⠀⠀⠀⠀⠀⠀⠀⠀⠀⠀⠀⠀⠀⠀⠀⠀⠀⠀⣰⣿⣿⣿⣿⣿⣿⣿⣿⣿⣷⠀⠀⠀⠀⠀⠀⠀⠀⠀⠀⠀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⠀⠀⠀⠀⠀⠀⠀⠀⠀⠀⠀⠀⠀⠀⠀⠀⠀⠀⠀⠀⠀⠀⠀⠀⠀⠀⠀⠀⠀⠀⠀⠀⠀⠀⠀⠀⠀⠀⠀⠀⠀⠀⠀⠀⠀⠀⠀⠀⠀⠀⠀⠀⠀⠀⠀⠀⠀⠀⠀⠀⠀⠀⠀⠀⠀⠀⠀⠀⢠⣿⣿⣿⣿⣿⣿⣿⣿⣿⣿⣿⣇⠀⠀⠀⠀⠀⠀⠀⠀⠀⠀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⠀⠀⠀⠀⠀⠀⠀⠀⠀⠀⠀⠀⠀⠀⠀⠀⠀⠀⠀⠀⠀⠀⠀⠀⠀⠀⠀⠀⠀⠀⠀⠀⠀⠀⠀⠀⠀⠀⠀⠀⠀⠀⠀⠀⠀⠀⠀⠀⠀⠀⠀⠀⠀⠀⠀⠀⠀⠀⠀⠀⠀⠀⠀⠀⠀⠀⢀⣠⣿⣿⣿⣿⣿⣿⣿⣿⣿⣿⣿⣿⣿⡀⠀⠀⠀⠀⠀⠀⠀⠀⠀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⠀⠀⠀⠀⠀⠀⠀⠀⠀⠀⠀⠀⠀⠀⠀⠀⠀⠀⠀⠀⠀⠀⠀⠀⠀⠀⠀⠀⠀⠀⠀⠀⠀⠀⠀⠀⠀⠀⠀⠀⠀⠀⠀⠀⠀⠀⠀⠀⠀⠀⠀⠀⠀⠀⠀⠀⠀⠀⠀⠀⠀⠐⢤⣄⣀⣾⣿⣿⣿⣿⣿⣿⣿⣿⣿⣿⣿⣿⣿⣿⣿⣿⣿⣷⣶⣶⣶⣤⣤⣤⡀</a:t>
            </a:r>
            <a:br/>
            <a:r>
              <a:t>⠀⠀⠀⠀⠀⠀⠀⠀⠀⠀⠀⠀⠀⠀⠀⠀⠀⠀⠀⠀⠀⠀⠀⠀⠀⠀⠀⠀⠀⠀⠀⠀⠀⠀⠀⠀⠀⠀⠀⠀⠀⠀⠀⠀⠀⠀⠀⠀⠀⠀⠀⠀⠀⠀⠀⠀⠀⠀⠀⣀⣴⣶⣿⣿⣿⣿⣿⣿⣿⣿⣿⣿⣿⣿⣿⣿⣿⣿⣿⣿⣿⣿⣿⣿⣿⣿⣿⣿⣿⣿⡇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⠀⠀⠀⠀⠀⠀⠀⠀⠀⠀⠀⠀⠀⠀⠀⠀⠀⠀⠀⠀⠀⠀⠀⠀⠀⠀⠀⠀⠀⠀⠀⠀⠀⠀⠀⠀⠀⠀⠀⠀⠀⠀⠀⠀⠀⠀⠀⠀⠀⠀⠀⠀⠀⠀⠀⠀⠀⢠⣾⣿⣿⣿⣿⣿⣿⣿⣿⣿⣿⣿⣿⣿⣿⣿⣿⣿⣿⣿⣿⣿⣿⣿⣿⣿⣿⣿⣿⣿⣿⣿⡇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⠀⠀⠀⠀⠀⠀⠀⠀⠀⠀⠀⠀⠀⠀⠀⠀⠀⠀⠀⠀⠀⠀⠀⠀⠀⠀⠀⠀⠀⠀⠀⠀⠀⠀⠀⠀⠀⠀⠀⠀⠀⠀⠀⠀⠀⠀⠀⠀⠀⠀⠀⠀⠀⠀⠀⠀⠀⠀⠈⠿⠿⠿⠟⠛⠛⠛⠻⣿⣿⣿⣿⣿⣿⣿⣿⣿⣿⣿⣿⣿⣿⣿⣿⣿⣿⣿⣿⣿⣿⣿⡇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⠀⠀⠀⠀⠀⠀⠀⠀⠀⠀⠀⠀⠀⠀⠀⠀⠀⠀⠀⠀⠀⠀⠀⠀⠀⠀⠀⠀⠀⠀⠀⠀⠀⠀⠀⠀⠀⠀⠀⠀⠀⠀⠀⠀⠀⠀⠀⠀⠀⠀⠀⠀⠀⠀⠀⠀⠀⠀⠀⠀⠀⠀⠀⠀⠀⠀⠀⠈⣿⣿⣿⣿⣿⣿⣿⣿⣿⣿⣿⣿⣿⣿⣿⣿⣿⣿⣿⣿⣿⠛⠃</a:t>
            </a:r>
            <a:br/>
            <a:r>
              <a:t>⠀⠀⠀⠀⠀⠀⠀⠀⠀⠀⠀⠀⠀⠀⠀⠀⠀⠀⠀⠀⠀⠀⠀⠀⠀⠀⠀⠀⠀⠀⠀⠀⠀⠀⠀⠀⠀⠀⠀⠀⠀⠀⠀⠀⠀⠀⠀⠀⠀⠀⠀⠀⠀⠀⠀⠀⠀⠀⠀⠀⠀⠀⠀⢀⣠⣤⣤⣴⣿⣿⣿⣿⣿⣿⣿⣿⣿⣿⣿⣿⣿⣿⣿⣿⣿⣿⡟⠉⠙⠒⠀</a:t>
            </a:r>
            <a:br/>
            <a:r>
              <a:t>⠀⠀⠀⠀⠀⠀⠀⠀⠀⠀⠀⠀⠀⠀⠀⠀⠀⠀⠀⠀⠀⠀⠀⠀⠀⠀⠀⠀⠀⠀⠀⠀⠀⠀⠀⠀⠀⠀⠀⠀⠀⠀⠀⠀⠀⠀⠀⠀⠀⠀⠀⠀⠀⢀⣠⣴⣶⣦⠀⠀⠀⠀⣀⣿⣿⣿⣿⣿⣿⣿⣿⣿⣿⣿⣿⣿⣿⣿⣿⣿⣿⣿⡎⠇⠉⠉⠈⠀⠀⠀⠀</a:t>
            </a:r>
            <a:br/>
            <a:r>
              <a:t>⠀⠀⠀⠀⠀⠀⠀⠀⠀⠀⠀⠀⠀⠀⠀⠀⠀⠀⠀⠀⠀⠀⠀⠀⠀⠀⠀⠀⠀⠀⠀⠀⠀⠀⠀⠀⠀⠀⠀⠀⠀⠀⠀⠀⠀⠀⠀⠀⠀⠀⠀⠀⣴⣿⣿⣿⣿⣿⣧⢀⣠⣾⣿⣿⣿⣿⣿⣿⣿⣿⣿⣿⣿⣿⣿⣿⣿⣿⣿⣿⣿⣿⡇⠀⠀⠀⠀⠀⠀⠀⠀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⠀⠀⠀⠀⠀⠀⠀⠀⠀⠀⠀⠀⠀⠀⠀⠀⠀⠀⠀⠀⠀⠀⠀⠀⠀⠀⠀⠀⠀⠀⠀⠀⠀⠀⠀⠀⠀⠀⠀⠀⠀⠀⠀⠀⠀⠀⠀⠀⠀⠀⠀⠰⢿⢻⡉⠻⣿⣿⣿⣿⣿⣿⣿⣿⣿⣿⣿⣿⣿⣿⣿⣿⣿⣿⣿⣿⣿⣿⣿⣿⣿⣿⡇⠀⠀⠀⠀⠀⠀⠀⡀</a:t>
            </a:r>
            <a:br/>
            <a:r>
              <a:t>⠀⠀⠀⠀⠀⠀⠀⠀⠀⠀⠀⠀⠀⠀⠀⠀⠀⠀⠀⠀⠀⠀⠀⠀⠀⠀⠀⠀⠀⠀⠀⠀⠀⠀⠀⠀⠀⠀⠀⠀⠀⠀⠀⠀⠀⠀⠀⠀⠀⠀⠀⠀⠈⠈⠃⣿⣿⣿⣿⠿⠟⠋⠁⠙⠉⠁⠉⠉⢹⣿⣿⣿⣿⣿⣿⣿⣿⣿⣿⣿⣿⣿⠇⠀⠀⢀⣠⣴⣾⣿⡇</a:t>
            </a:r>
            <a:br/>
            <a:r>
              <a:t>⠀⠀⠀⠀⠀⠀⠀⠀⠀⠀⠀⠀⠀⠀⠀⠀⠀⠀⠀⠀⠀⠀⠀⠀⠀⠀⠀⠀⠀⠀⠀⠀⠀⠀⠀⠀⠀⠀⠀⠀⠀⠀⠀⠀⠀⠀⠀⠀⠀⠀⠀⠀⠀⠀⠀⢹⣿⡀⠀⠀⠀⠀⠀⠀⠀⠀⠀⠀⠈⣿⣿⣿⣿⣿⣿⣿⣿⣿⣿⣿⣿⣿⣆⣠⣶⣿⣿⣿⣿⣿⡇</a:t>
            </a:r>
            <a:br/>
            <a:r>
              <a:t>⠀⠀⠀⠀⠀⠀⠀⠀⠀⠀⠀⠀⠀⠀⠀⠀⠀⠀⠀⠀⠀⠀⠀⠀⠀⠀⠀⠀⠀⠀⠀⠀⠀⠀⠀⠀⠀⠀⠀⠀⠀⠀⠀⠀⠀⠀⠀⠀⠀⠀⠀⠀⠀⠀⠀⠚⠛⠃⠀⠀⠀⠀⠀⠀⠀⠀⠀⠀⠀⠘⣿⣿⣿⣿⣿⣿⣿⣿⣿⣿⣿⣿⣿⣿⣿⣿⣿⣿⣿⣿⡇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⠀⠀⠀⠀⠀⠀⠀⠀⠀⠀⠀⠀⠀⠀⠀⠀⠀⠀⠀⠀⠀⠀⠀⠀⠀⠀⠀⠀⠀⠀⠀⠀⠀⠀⠀⠀⠀⠀⠀⠀⠀⠀⠀⠀⠀⠀⠀⠀⠀⠀⠀⠀⠀⠀⠀⠀⠀⠀⠀⠀⠀⠀⠀⠀⠀⠀⠀⠀⠀⠀⠘⢿⣿⣿⣿⣿⣿⣿⣿⣿⣿⣿⣿⣿⣿⣿⣿⣿⣿⣿⡇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⠀⠀⠀⠀⠀⠀⠀⠀⠀⠀⠀⠀⠀⠀⠀⠀⠀⠀⠀⠀⠀⠀⠀⠀⠀⠀⠀⠀⠀⠀⠀⠀⠀⠀⠀⠀⠀⠀⠀⠀⠀⠀⠀⠀⠀⠀⠀⠀⠀⠀⠀⠀⠀⠀⠀⠀⠀⠀⠀⠀⠀⠀⠀⠀⠀⠀⠀⠀⠀⠀⢀⣼⣿⣿⣿⣿⣿⣿⣿⣿⣿⣿⣿⣿⣿⣿⣿⣿⣿⣿⡇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⠀⠀⠀⠀⠀⠀⠀⠀⠀⠀⠀⠀⠀⠀⠀⠀⠀⠀⠀⠀⠀⠀⠀⠀⠀⠀⠀⠀⠀⠀⠀⠀⠀⠀⠀⠀⠀⠀⠀⠀⠀⠀⠀⠀⠀⠀⠀⠀⠀⠀⠀⠀⠀⠀⠀⠀⠀⠀⠀⠀⠀⠀⠀⠀⠀⠀⠀⠀⠀⠀⣾⣿⣿⣿⣿⣿⣿⣿⣿⣿⣿⣿⣿⣿⣿⣿⣿⣿⣿⣿⡇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⠀⠀⠀⠀⠀⠀⠀⠀⠀⠀⠀⠀⠀⠀⠀⠀⠀⠀⠀⠀⠀⠀⠀⠀⠀⠀⠀⠀⠀⠀⠀⠀⠀⠀⠀⠀⠀⠀⠀⠀⠀⠀⠀⠀⠀⠀⠀⠀⠀⠀⠀⠀⠀⠀⠀⠀⠀⠀⠀⠀⠀⠀⠀⠀⠀⠀⢀⣤⣶⣿⣿⣿⣿⣿⣿⣿⣿⣿⣿⣿⣿⣿⣿⣿⣿⣿⣿⣿⣿⣿⡇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⠀⠀⠀⠀⠀⠀⠀⠀⠀⠀⠀⠀⠀⠀⠀⠀⠀⠀⠀⠀⠀⠀⠀⠀⠀⠀⠀⠀⠀⠀⠀⠀⠀⠀⠀⠀⠀⠀⠀⠀⠀⠀⠀⠀⠀⠀⠀⠀⠀⠀⠀⠀⠀⠀⠀⠀⠀⠀⠀⠀⠀⠀⠀⠀⣠⣶⣿⣿⣿⣿⣿⣿⣿⣿⣿⣿⣿⣿⣿⣿⣿⣿⣿⣿⣿⣿⣿⣿⣿⣿⡇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⠀⠀⠀⠀⠀⠀⠀⠀⠀⠀⠀⠀⠀⠀⠀⠀⠀⠀⠀⠀⠀⠀⠀⠀⠀⠀⠀⠀⠀⠀⠀⠀⠀⠀⠀⠀⠀⠀⠀⠀⠀⠀⠀⠀⠀⠀⠀⠀⠀⠀⠀⠀⠀⠀⠀⠀⠀⠀⠀⠀⣤⣤⣤⣶⣿⣿⣯⣿⣿⣿⣿⣿⣿⣿⣿⣿⣿⣿⣿⣿⣿⣿⣿⣿⣿⣿⣿⣿⣿⣿⡇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⠀⠀⠀⠀⠀⠀⠀⠀⠀⠀⠀⠀⠀⠀⠀⠀⠀⠀⠀⠀⠀⠀⠀⠀⠀⠀⠀⠀⠀⠀⠀⠀⠀⠀⠀⠀⠀⠀⠀⠀⠀⠀⠀⠀⠀⠀⠀⠀⠀⠀⠀⠀⠀⠀⠀⠀⠀⠀⠀⠀⢹⣿⣿⣿⣿⣿⣿⣿⣿⣿⣿⣿⣿⣿⣿⣿⣿⣿⣿⣿⣿⣿⣿⣿⣿⣿⣿⣿⣿⣿⡇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⠀⠀⠀⠀⠀⠀⠀⠀⠀⠀⠀⠀⠀⠀⠀⠀⠀⠀⠀⠀⠀⠀⠀⠀⠀⠀⠀⠀⠀⠀⠀⠀⠀⠀⠀⠀⠀⠀⠀⠀⠀⠀⠀⠀⠀⠀⠀⠀⠀⠀⠀⠀⠀⠀⠀⠀⠀⠀⠀⠀⠀⢨⣿⠿⣿⣿⣿⣿⣿⣿⣿⣿⣿⣿⣿⣿⣿⣿⣿⣿⣿⣿⣿⣿⣿⣿⣿⣿⣿⣿⡇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⠀⠀⠀⠀⠀⠀⠀⠀⠀⠀⠀⠀⠀⠀⠀⠀⠀⠀⠀⠀⠀⠀⠀⠀⠀⠀⠀⠀⠀⠀⠀⠀⠀⠀⠀⠀⠀⠀⠀⠀⠀⠀⠀⠀⠀⠀⠀⠀⠀⠀⠀⠀⠀⠀⠀⠀⠀⠀⠀⠀⠀⠈⠻⣰⣿⣿⣿⣿⣿⣿⣿⣿⣿⣿⣿⣿⣿⣿⣿⣿⣿⣿⣿⣿⣿⣿⣿⣿⣿⣿⡇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⠀⠀⠀⠀⠀⠀⠀⠀⠀⠀⠀⠀⠀⠀⠀⠀⠀⠀⠀⠀⠀⠀⠀⠀⠀⠀⠀⠀⠀⠀⠀⠀⠀⠀⠀⠀⠀⠀⠀⠀⠀⠀⠀⠀⠀⠀⠀⠀⠀⠀⠀⠀⠀⠀⠀⠀⠀⠀⠀⠀⠀⠀⢰⣿⣿⣿⣿⣿⣿⣿⣿⣿⣿⣿⣿⣿⣿⣿⣿⣿⣿⠿⣿⣿⣿⣿⣿⣿⣿⣿⡇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⠀⠀⠀⠀⠀⠀⠀⠀⠀⠀⠀⠀⠀⠀⠀⠀⠀⠀⠀⠀⠀⠀⠀⠀⠀⠀⠀⠀⠀⠀⠀⠀⠀⠀⠀⠀⠀⠀⠀⠀⠀⠀⠀⠀⠀⠀⠀⠀⠀⠀⠀⠀⠀⠀⠀⠀⠀⠀⠀⠀⠀⠀⠀⢻⣿⣿⣿⣿⣿⣿⣿⣿⣿⣿⣿⣿⣿⣿⣿⣿⡟⠀⠀⢹⣿⣿⣿⣿⣿⣿⡇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⠀⠀⠀⠀⠀⠀⠀⠀⠀⠀⠀⠀⠀⠀⠀⠀⠀⠀⠀⠀⠀⠀⠀⠀⠀⠀⠀⠀⠀⠀⠀⠀⠀⠀⠀⠀⠀⠀⠀⠀⠀⠀⠀⠀⠀⠀⠀⠀⠀⠀⠀⠀⠀⠀⠀⠀⠀⠀⠀⠀⠀⠀⠀⠀⠘⠻⠿⠟⠻⢿⣿⣿⣿⣿⣿⣿⣿⣿⠟⠉⠀⠀⠀⠈⣿⣿⣿⣿⣿⣿⡇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⠀⠀⠀⠀⠀⠀⠀⠀⠀⠀⠀⠀⠀⠀⠀⠀⠀⠀⠀⠀⠀⠀⠀⠀⠀⠀⠀⠀⠀⠀⠀⠀⠀⠀⠀⠀⠀⠀⠀⠀⠀⠀⠀⠀⠀⠀⠀⠀⠀⠀⠀⠀⠀⠀⠀⠀⠀⠀⠀⠀⠀⠀⠀⠀⠀⠀⠀⠀⠀⠀⠈⢹⣿⣿⣿⣿⣿⡿⠀⠀⠀⠀⠀⠀⢸⣿⣿⣿⣿⣿⡇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⠀⠀⠀⠀⠀⠀⠀⠀⠀⠀⠀⠀⠀⠀⠀⠀⠀⠀⠀⠀⠀⠀⠀⠀⠀⠀⠀⠀⠀⠀⠀⠀⠀⠀⠀⠀⠀⠀⠀⠀⠀⠀⠀⠀⠀⠀⠀⠀⠀⠀⠀⠀⠀⠀⠀⠀⠀⠀⠀⠀⠀⠀⠀⠀⠀⠀⠀⠀⠀⠀⠀⢺⣿⣿⣿⣿⣿⠇⠀⠀⠀⠀⠀⠀⠈⣿⣿⣿⣿⣿⡇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⠀⠀⠀⠀⠀⠀⠀⠀⠀⠀⠀⠀⠀⠀⠀⠀⠀⠀⠀⠀⠀⠀⠀⠀⠀⠀⠀⠀⠀⠀⠀⠀⠀⠀⠀⠀⠀⠀⠀⠀⠀⠀⠀⠀⠀⠀⠀⠀⠀⠀⠀⠀⠀⠀⠀⠀⠀⠀⠀⠀⠀⠀⠀⠀⠀⠀⠀⠀⠀⠀⠀⠸⣿⣿⣿⣿⡟⠀⠀⠀⠀⠀⠀⠀⠀⢿⣿⣿⣿⣿⡇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⠀⠀⠀⠀⠀⠀⠀⠀⠀⠀⠀⠀⠀⠀⠀⠀⠀⠀⠀⠀⠀⠀⠀⠀⠀⠀⠀⠀⠀⠀⠀⠀⠀⠀⠀⠀⠀⠀⠀⠀⠀⠀⠀⠀⠀⠀⠀⠀⠀⠀⠀⠀⠀⠀⠀⠀⠀⠀⠀⠀⠀⠀⠀⠀⠀⠀⠀⠀⠀⠀⠀⠀⢀⣾⣿⣿⣿⣿⣿⣿⣿⣿⣿⣿⣿⣿⣿⡄⠀⠀⠀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⠀⠀⠀⠀⠀⠀⠀⠀⠀⠀⠀⠀⠀⠀⠀⠀⠀⠀⠀⠀⠀⠀⠀⠀⠀⠀⠀⠀⠀⠀⠀⠀⠀⠀⠀⠀⠀⠀⠀⠀⠀⠀⠀⠀⠀⠀⠀⠀⠀⠀⠀⠀⠀⠀⠀⠀⠀⠀⠀⠀⠀⠀⠀⠀⠀⠀⠀⠀⠀⠀⠀⠀⣼⣿⣿⣿⣿⣿⣿⣿⣿⣿⣿⣿⣿⣿⣿⣷⠀⠀⠀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⠀⠀⠀⠀⠀⠀⠀⠀⠀⠀⠀⠀⠀⠀⠀⠀⠀⠀⠀⠀⠀⠀⠀⠀⠀⠀⠀⠀⠀⠀⠀⠀⠀⠀⠀⠀⠀⠀⠀⠀⠀⠀⠀⠀⠀⠀⠀⠀⠀⠀⠀⠀⠀⠀⠀⠀⠀⠀⠀⠀⠀⠀⠀⠀⠀⠀⠀⠀⠀⣠⣶⣾⣿⣿⣿⣿⣿⣿⣿⣿⣿⣿⣿⣿⣿⣿⣿⣿⣷⣶⡄</a:t>
            </a:r>
            <a:br/>
            <a:r>
              <a:t>⠀⠀⠀⠀⠀⠀⠀⠀⠀⠀⠀⠀⠀⠀⠀⠀⠀⠀⠀⠀⠀⠀⠀⠀⠀⠀⠀⠀⠀⠀⠀⠀⠀⠀⠀⠀⠀⠀⠀⠀⠀⠀⠀⠀⠀⠀⠀⠀⠀⠀⠀⠀⠀⠀⠀⠀⠀⠀⠀⠀⠀⠀⠀⠀⢀⣶⣦⣴⣾⣿⣿⣿⣿⣿⣿⣿⣿⣿⣿⣿⣿⣿⣿⣿⣿⣿⣿⣿⣿⣿⡇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⠀⠀⠀⠀⠀⠀⠀⠀⠀⠀⠀⠀⠀⠀⠀⠀⠀⠀⠀⠀⠀⠀⠀⠀⠀⠀⠀⠀⠀⠀⠀⠀⠀⠀⠀⠀⠀⠀⠀⠀⠀⠀⠀⠀⠀⠀⠀⠀⠀⠀⠀⠀⠀⠀⠀⠀⠀⠀⠀⠀⠀⣠⣴⣾⣿⣿⣿⣿⣿⣿⣿⣿⣿⣿⣿⣿⣿⣿⣿⣿⣿⣿⣿⣿⣿⣿⣿⣿⣿⣿⡇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⠀⠀⠀⠀⠀⠀⠀⠀⠀⠀⠀⠀⠀⠀⠀⠀⠀⠀⠀⠀⠀⠀⠀⠀⠀⠀⠀⠀⠀⠀⠀⠀⠀⠀⠀⠀⠀⠀⠀⠀⠀⠀⠀⠀⠀⠀⠀⠀⠀⠀⠀⠀⠀⠀⠀⠀⠀⠀⠀⣴⣿⣿⣿⣿⣿⣿⣿⣿⣿⣿⣿⣿⣿⣿⣿⣿⣿⣿⣿⣿⣿⣿⣿⣿⣿⣿⣿⣿⣿⣿⡇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⠀⠀⠀⠀⠀⠀⠀⠀⠀⠀⠀⠀⠀⠀⠀⠀⠀⠀⠀⠀⠀⠀⠀⠀⠀⠀⠀⠀⠀⠀⠀⠀⠀⠀⠀⠀⠀⠀⠀⠀⠀⠀⠀⠀⠀⠀⠀⠀⠀⠀⠀⠀⠀⠀⠀⠀⠀⠀⠀⠈⠛⣿⣿⣿⣿⡿⠿⠻⠿⠿⣿⣿⣿⣿⣿⣿⣿⣿⣿⣿⣿⣿⣿⣿⣿⣿⣿⣿⣿⣿⡇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⠀⠀⠀⠀⠀⠀⠀⠀⠀⠀⠀⠀⠀⠀⠀⠀⠀⠀⠀⠀⠀⠀⠀⠀⠀⠀⠀⠀⠀⠀⠀⠀⠀⠀⠀⠀⠀⠀⠀⠀⠀⠀⠀⠀⠀⠀⠀⠀⠀⠀⠀⠀⠀⠀⠀⠀⠀⠀⠀⠀⠀⠀⠀⠀⠀⠀⣀⣤⣤⣴⣶⣾⣿⣿⣿⣿⣿⣿⣿⣿⣿⣿⣿⣿⣿⣿⣿⣿⣿⣿⡇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⠀⠀⠀⠀⠀⠀⠀⠀⠀⠀⠀⠀⠀⠀⠀⠀⠀⠀⠀⠀⠀⠀⠀⠀⠀⠀⠀⠀⠀⠀⠀⠀⠀⠀⠀⠀⠀⠀⠀⠀⠀⠀⠀⠀⠀⠀⠀⠀⠀⠀⠀⠀⣀⣤⣶⣶⣦⡀⠀⠀⠀⠀⠀⠀⠀⣀⣿⣿⣿⣿⣿⣿⣿⣿⣿⣿⣿⣿⣿⣿⣿⣿⣿⣿⣿⣿⣿⣿⣿⣏⠃</a:t>
            </a:r>
            <a:br/>
            <a:r>
              <a:t>⠀⠀⠀⠀⠀⠀⠀⠀⠀⠀⠀⠀⠀⠀⠀⠀⠀⠀⠀⠀⠀⠀⠀⠀⠀⠀⠀⠀⠀⠀⠀⠀⠀⠀⠀⠀⠀⠀⠀⠀⠀⠀⠀⠀⠀⠀⠀⠀⠀⢀⣴⣿⣿⣿⣿⣿⣿⣿⣦⡀⠀⠀⢀⣠⣿⣿⣿⣿⣿⣿⣿⣿⣿⣿⣿⣿⣿⣿⣿⣿⣿⣿⣿⣿⣿⣿⣿⣿⣿⣿⠀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⠀⠀⠀⠀⠀⠀⠀⠀⠀⠀⠀⠀⠀⠀⠀⠀⠀⠀⠀⠀⠀⠀⠀⠀⠀⠀⠀⠀⠀⠀⠀⠀⠀⠀⠀⠀⠀⠀⠀⠀⠀⠀⠀⠀⠀⠀⠀⠀⠀⣾⣿⣿⢻⣇⣠⠟⣿⣿⣿⣿⣶⣾⣿⣿⣿⣿⣿⣿⣿⣿⣿⣿⣿⣿⣿⣿⣿⣿⣿⣿⣿⣿⣿⣿⣿⣿⣿⣿⣿⣿⠀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⠀⠀⠀⠀⠀⠀⠀⠀⠀⠀⠀⠀⠀⠀⠀⠀⠀⠀⠀⠀⠀⠀⠀⠀⠀⠀⠀⠀⠀⠀⠀⠀⠀⠀⠀⠀⠀⠀⠀⠀⠀⠀⠀⠀⠀⠀⠀⠀⠀⠙⠟⢿⠀⣬⣧⡤⠘⣿⣿⣿⣿⣿⣿⣿⡿⠿⣿⣿⠿⠿⣿⡿⣿⣿⣿⣿⣿⣿⣿⣿⣿⣿⣿⣿⣿⣿⣿⣿⣿⣿⠀</a:t>
            </a:r>
            <a:br/>
            <a:r>
              <a:t>⠀⠀⠀⠀⠀⠀⠀⠀⠀⠀⠀⠀⠀⠀⠀⠀⠀⠀⠀⠀⠀⠀⠀⠀⠀⠀⠀⠀⠀⠀⠀⠀⠀⠀⠀⠀⠀⠀⠀⠀⠀⠀⠀⠀⠀⠀⠀⠀⠀⠀⠀⠀⠀⣿⣿⡇⠀⠈⠛⠿⠛⠛⠉⠁⠀⠀⠀⠀⠀⠀⠀⠀⠸⣿⣿⣿⣿⣿⣿⣿⣿⣿⣿⣿⣿⣿⣿⣿⣿⡃⠀</a:t>
            </a:r>
            <a:br/>
            <a:r>
              <a:t>⠀⠀⠀⠀⠀⠀⠀⠀⠀⠀⠀⠀⠀⠀⠀⠀⠀⠀⠀⠀⠀⠀⠀⠀⠀⠀⠀⠀⠀⠀⠀⠀⠀⠀⠀⠀⠀⠀⠀⠀⠀⠀⠀⠀⠀⠀⠀⠀⠀⠀⠀⠀⠀⣿⣿⡇⠀⠀⠀⠀⠀⠀⠀⠀⠀⠀⠀⠀⠀⠀⠀⠀⠀⢻⣿⣿⣿⣿⣿⣿⣿⣿⣿⣿⣿⣿⣿⣿⣿⣷⡀</a:t>
            </a:r>
            <a:br/>
            <a:r>
              <a:t>⠀⠀⠀⠀⠀⠀⠀⠀⠀⠀⠀⠀⠀⠀⠀⠀⠀⠀⠀⠀⠀⠀⠀⠀⠀⠀⠀⠀⠀⠀⠀⠀⠀⠀⠀⠀⠀⠀⠀⠀⠀⠀⠀⠀⠀⠀⠀⠀⠀⠀⠀⠀⠀⠙⠛⠋⠀⠀⠀⠀⠀⠀⠀⠀⠀⠀⠀⠀⠀⠀⠀⠀⠀⠈⣿⣿⣿⣿⣿⣿⣿⣿⣿⣿⣿⣿⣿⣿⣿⣿⡇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⠀⠀⠀⠀⠀⠀⠀⠀⠀⠀⠀⠀⠀⠀⠀⠀⠀⠀⠀⠀⠀⠀⠀⠀⠀⠀⠀⠀⠀⠀⠀⠀⠀⠀⠀⠀⠀⠀⠀⠀⠀⠀⠀⠀⠀⠀⠀⠀⠀⠀⠀⠀⠀⠀⠀⠀⠀⠀⠀⠀⠀⠀⠀⠀⠀⠀⠀⠀⠀⠀⠀⠀⠀⠀⠀⠘⢿⣿⣿⣿⣿⣿⣿⣿⣿⣿⣿⣿⣿⣿⡇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⠀⠀⠀⠀⠀⠀⠀⠀⠀⠀⠀⠀⠀⠀⠀⠀⠀⠀⠀⠀⠀⠀⠀⠀⠀⠀⠀⠀⠀⠀⠀⠀⠀⠀⠀⠀⠀⠀⠀⠀⠀⠀⠀⠀⠀⠀⠀⠀⠀⠀⠀⠀⠀⠀⠀⠀⠀⠀⠀⠀⠀⠀⠀⠀⠀⠀⠀⠀⠀⠀⠀⠀⠀⠀⠀⢠⣿⣿⣿⣿⣿⣿⣿⣿⣿⣿⣿⣿⣿⣿⡇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⠀⠀⠀⠀⠀⠀⠀⠀⠀⠀⠀⠀⠀⠀⠀⠀⠀⠀⠀⠀⠀⠀⠀⠀⠀⠀⠀⠀⠀⠀⠀⠀⠀⠀⠀⠀⠀⠀⠀⠀⠀⠀⠀⠀⠀⠀⠀⠀⠀⠀⠀⠀⠀⠀⠀⠀⠀⠀⠀⠀⠀⠀⠀⠀⠀⠀⠀⠀⠀⠀⠀⠀⠀⠀⢠⣿⣿⣿⣿⣿⣿⣿⣿⣿⣿⣿⣿⣿⣿⣿⡇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⠀⠀⠀⠀⠀⠀⠀⠀⠀⠀⠀⠀⠀⠀⠀⠀⠀⠀⠀⠀⠀⠀⠀⠀⠀⠀⠀⠀⠀⠀⠀⠀⠀⠀⠀⠀⠀⠀⠀⠀⠀⠀⠀⠀⠀⠀⠀⠀⠀⠀⠀⠀⠀⠀⠀⠀⠀⠀⠀⠀⠀⠀⠀⠀⠀⠀⠀⠀⠀⠀⠀⠀⢀⣠⣿⣿⣿⣿⣿⣿⣿⣿⣿⣿⣿⣿⣿⣿⣿⣿⡇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⠀⠀⠀⠀⠀⠀⠀⠀⠀⠀⠀⠀⠀⠀⠀⠀⠀⠀⠀⠀⠀⠀⠀⠀⠀⠀⠀⠀⠀⠀⠀⠀⠀⠀⠀⠀⠀⠀⠀⠀⠀⠀⠀⠀⠀⠀⠀⠀⠀⠀⠀⠀⠀⠀⠀⠀⠀⠀⠀⠀⠀⠀⠀⠀⠀⠀⠀⠀⠀⠀⣠⣶⣿⣿⣿⣿⣿⣿⣿⣿⣿⣿⣿⣿⣿⣿⣿⣿⣿⣿⡇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⠀⠀⠀⠀⠀⠀⠀⠀⠀⠀⠀⠀⠀⠀⠀⠀⠀⠀⠀⠀⠀⠀⠀⠀⠀⠀⠀⠀⠀⠀⠀⠀⠀⠀⠀⠀⠀⠀⠀⠀⠀⠀⠀⠀⠀⠀⠀⠀⠀⠀⠀⠀⠀⠀⠀⠀⠀⠀⠀⠀⠀⠀⢀⣤⣤⣤⣤⣀⣴⣿⣿⣿⣿⣿⣿⣿⣿⣿⣿⣿⣿⣿⣿⣿⣿⣿⣿⣿⣿⣿⡇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⠀⠀⠀⠀⠀⠀⠀⠀⠀⠀⠀⠀⠀⠀⠀⠀⠀⠀⠀⠀⠀⠀⠀⠀⠀⠀⠀⠀⠀⠀⠀⠀⠀⠀⠀⠀⠀⠀⠀⠀⠀⠀⠀⠀⠀⠀⠀⠀⠀⠀⠀⠀⠀⠀⠀⠀⠀⠀⠀⠀⠀⠀⠈⣿⣿⣿⣿⣿⣿⣿⣿⣿⣿⣿⣿⣿⣿⣿⣿⣿⣿⣿⣿⣿⣿⣿⣿⣿⣿⣿⡇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⠀⠀⠀⠀⠀⠀⠀⠀⠀⠀⠀⠀⠀⠀⠀⠀⠀⠀⠀⠀⠀⠀⠀⠀⠀⠀⠀⠀⠀⠀⠀⠀⠀⠀⠀⠀⠀⠀⠀⠀⠀⠀⠀⠀⠀⠀⠀⠀⠀⠀⠀⠀⠀⠀⠀⠀⠀⠀⠀⠀⠀⠀⠀⠈⢹⣿⣿⣿⣿⣿⣿⣿⣿⣿⣿⣿⣿⣿⣿⣿⣿⣿⣿⣿⣿⣿⣿⣿⣿⣿⡇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⠀⠀⠀⠀⠀⠀⠀⠀⠀⠀⠀⠀⠀⠀⠀⠀⠀⠀⠀⠀⠀⠀⠀⠀⠀⠀⠀⠀⠀⠀⠀⠀⠀⠀⠀⠀⠀⠀⠀⠀⠀⠀⠀⠀⠀⠀⠀⠀⠀⠀⠀⠀⠀⠀⠀⠀⠀⠀⠀⠀⠀⠀⠀⠀⠸⣿⡿⢿⣿⣿⣿⣿⣿⣿⣿⣿⣿⣿⣿⣿⣿⣿⣿⣿⣿⣿⣿⣿⣿⣿⡇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⠀⠀⠀⠀⠀⠀⠀⠀⠀⠀⠀⠀⠀⠀⠀⠀⠀⠀⠀⠀⠀⠀⠀⠀⠀⠀⠀⠀⠀⠀⠀⠀⠀⠀⠀⠀⠀⠀⠀⠀⠀⠀⠀⠀⠀⠀⠀⠀⠀⠀⠀⠀⠀⠀⠀⠀⠀⠀⠀⠀⠀⠀⠀⠀⠀⠘⣠⣿⣿⣿⣿⣿⣿⣿⣿⣿⣿⣿⣿⣿⣿⣿⣿⣿⣿⣿⣿⣿⣿⣿⡇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⠀⠀⠀⠀⠀⠀⠀⠀⠀⠀⠀⠀⠀⠀⠀⠀⠀⠀⠀⠀⠀⠀⠀⠀⠀⠀⠀⠀⠀⠀⠀⠀⠀⠀⠀⠀⠀⠀⠀⠀⠀⠀⠀⠀⠀⠀⠀⠀⠀⠀⠀⠀⠀⠀⠀⠀⠀⠀⠀⠀⠀⠀⠀⠀⠀⠘⣿⣿⣿⣿⣿⣿⣿⣿⣿⣿⣿⣿⣿⣿⣿⣿⣿⣿⣿⣿⣿⣿⣿⣿⠁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⣿⣿⣿⣿⣿⣿⣿⣿⣿⣿⣿⣿⣿⣿⣿⣿⣿⣿⣿⣿⣿⣿⣿⣿⣿⣿⣿⣿⣿⣿⣿⣿⣦⣀⣤⡄⠀⠀⠀⠀⠀⠀⠀⠀⠀⠀⠀⠀⠀⠀⠀⠀⠀⠀⠀⠀⠀⠀⠀⠀⠀⠀⠀⠀⠀⠀⠀⠀⠀⠀⠀⠀⠀⠀⠀⠀⠀⠀⠀⠸⣿⣿⣿⣿⣿⣿⣿⣿⣿⣿⡇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⣿⣿⣿⣿⣿⣿⣿⣿⣿⣿⣿⣿⣿⣿⣿⣿⣿⣿⣿⣿⣿⣿⣿⣿⣿⣿⣿⣿⣿⣿⣿⣿⣿⣿⣿⣿⡇⠀⠀⠀⠀⠀⠀⠀⠀⠀⠀⠀⠀⠀⠀⠀⠀⠀⠀⠀⠀⠀⠀⠀⠀⠀⠀⠀⠀⠀⠀⠀⠀⠀⠀⠀⠀⠀⠀⠀⠀⠀⢀⣰⣿⣿⣿⣿⣿⣿⣿⣿⣿⣿⡇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⣿⣿⣿⣿⣿⣿⣿⣿⣿⣿⣿⣿⣿⣿⣿⣿⣿⣿⣿⣿⣿⣿⣿⣿⣿⣿⣿⣿⣿⣿⣿⣿⣿⣿⣿⣿⠃⠀⠀⠀⠀⠀⠀⠀⠀⠀⠀⠀⠀⠀⠀⠀⠀⠀⠀⠀⠀⠀⠀⠀⠀⠀⠀⠀⠀⠀⠀⠀⠀⠀⠀⠀⠀⠀⠀⠀⢠⣿⣿⣿⣿⣿⣿⣿⣿⣿⣿⣿⣿⣿⡇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⣿⣿⣿⣿⣿⣿⣿⣿⣿⣿⣿⣿⣿⣿⣿⣿⣿⣿⣿⣿⣿⣿⣿⣿⣿⣿⣿⣿⣿⣿⣿⣿⣿⣿⣿⣿⡄⠀⠀⠀⠀⠀⠀⠀⠀⠀⠀⠀⠀⠀⠀⠀⠀⠀⠀⠀⠀⠀⠀⠀⠀⠀⠀⠀⠀⠀⠀⠀⠀⠀⠀⠀⠀⠀⠀⠀⣼⣿⣿⣿⣿⣿⣿⣿⣿⣿⣿⣿⣿⣿⡇</a:t>
            </a:r>
            <a:br/>
            <a:r>
              <a:t>⣿⣿⣿⣿⣿⣿⣿⣿⣿⣿⣿⣿⣿⣿⣿⣿⣿⣿⣿⣿⣿⣿⣿⣿⣿⣿⣿⣿⣿⣿⣿⣿⣿⣿⣿⣿⣿⣶⠄⠀⠀⠀⠀⠀⠀⠀⠀⠀⠀⠀⠀⠀⠀⠀⠀⠀⠀⠀⠀⠀⠀⠀⠀⠀⠀⠀⠀⠀⠀⠀⠀⠀⠀⠀⠀⢰⣿⣿⣿⣿⣿⣿⣿⣿⣿⣿⣿⣿⣿⣿⡇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⣿⣿⣿⣿⣿⣿⣿⣿⣿⣿⣿⣿⣿⣿⣿⣿⣿⣿⣿⣿⣿⣿⣿⣿⣿⣿⣿⣿⣿⣿⣿⣿⣿⣿⣿⣿⣿⣿⠀⠀⠀⠀⠀⠀⠀⠀⠀⠀⠀⠀⠀⠀⠀⠀⠀⠀⠀⠀⠀⠀⠀⠀⠀⠀⠀⠀⠀⠀⠀⠀⠀⠀⠀⠀⢀⣿⣿⣿⣿⣿⣿⣿⣿⣿⣿⣿⣿⣿⣿⣿⡇</a:t>
            </a:r>
            <a:br/>
            <a:r>
              <a:t>⣿⣿⣿⣿⣿⣿⣿⣿⣿⣿⣿⣿⣿⣿⣿⣿⣿⣿⣿⣿⣿⣿⣿⣿⣿⣿⣿⣿⣿⣿⣿⣿⣿⣿⣿⣿⣷⠈⠀⠀⠀⠀⠀⠀⠀⠀⠀⠀⠀⠀⠀⠀⠀⠀⠀⠀⠀⠀⠀⠀⠀⠀⠀⠀⠀⠀⠀⠀⠀⠀⠀⠀⠀⠀⣼⣿⣿⣿⣿⣿⣿⣿⣿⣿⣿⣿⣿⣿⣿⣿⡇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⣿⣿⣿⣿⣿⣿⣿⣿⣿⣿⣿⣿⣿⣿⣿⣿⣿⣿⣿⣿⣿⣿⣿⣿⣿⣿⣿⣿⣿⣿⣿⣿⣿⣿⣿⣿⡇⠀⠀⠀⠀⠀⠀⠀⠀⠀⠀⠀⠀⠀⠀⠀⠀⠀⠀⠀⠀⠀⠀⠀⠀⠀⠀⠀⠀⠀⠀⠀⠀⠀⠀⠀⠀⣼⣿⣿⣿⣿⣿⣿⣿⣿⣿⣿⣿⣿⣿⣿⣿⣿⡇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⣿⣿⣿⣿⣿⣿⣿⣿⣿⣿⣿⣿⣿⣿⣿⣿⣿⣿⣿⣿⣿⣿⣿⣿⣿⣿⣿⣿⣿⣿⣿⣿⣿⣿⣿⡇⠀⠀⠀⠀⠀⠀⠀⠀⠀⠀⠀⠀⠀⠀⠀⠀⠀⠀⠀⠀⠀⠀⠀⠀⠀⠀⠀⠀⠀⠀⠀⠀⠀⠀⠀⠀⠀⠙⠛⢻⣿⣿⣿⣿⣿⣿⣿⣿⣿⣿⣿⣿⣿⣿⡇</a:t>
            </a:r>
            <a:br/>
            <a:r>
              <a:t>⣿⣿⣿⣿⣿⣿⣿⣿⣿⣿⣿⣿⣿⣿⣿⣿⣿⣿⣿⣿⣿⣿⣿⣿⣿⣿⣿⣿⣿⣿⣿⣿⣿⣿⣿⣧⡄⠀⠀⠀⠀⠀⠀⠀⠀⠀⠀⠀⠀⠀⠀⠀⠀⠀⠀⠀⠀⠀⠀⠀⠀⠀⠀⠀⠀⠀⠀⠀⠀⠀⠀⠀⠀⠀⠀⣿⣿⣿⣿⣿⣿⣿⣿⣿⣿⣿⣿⣿⣿⣿⡇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⣿⣿⣿⣿⣿⣿⣿⣿⣿⣿⣿⣿⣿⣿⣿⣿⣿⣿⣿⣿⣿⣿⣿⣿⣿⣿⣿⣿⣿⣿⣿⣿⣿⣿⣿⣿⡇⠀⠀⠀⠀⠀⠀⠀⠀⠀⠀⠀⠀⠀⠀⠀⠀⠀⠀⠀⠀⠀⠀⠀⠀⠀⠀⠀⠀⠀⠀⠀⠀⠀⠀⠀⠀⠀⠸⢿⣿⣿⣿⣿⣿⣿⣿⣿⣿⣿⣿⣿⣿⣿⡇</a:t>
            </a:r>
            <a:br/>
            <a:r>
              <a:t>⣿⣿⣿⣿⣿⣿⣿⣿⣿⣿⣿⣿⣿⣿⣿⣿⣿⣿⣿⣿⣿⣿⣿⣿⣿⣿⣿⣿⣿⣿⣿⣿⣿⣿⣿⣿⣷⠀⠀⠀⠀⠀⠀⠀⠀⠀⠀⠀⠀⠀⠀⠀⠀⠀⠀⠀⠀⠀⠀⠀⠀⠀⠀⠀⠀⠀⠀⠀⠀⠀⠀⠀⠀⠀⠀⠀⠈⠙⠻⣿⣿⣿⣿⣿⣿⣿⣿⣿⣿⣿⡇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⣿⣿⣿⣿⣿⣿⣿⣿⣿⣿⣿⣿⣿⣿⣿⣿⣿⣿⣿⣿⣿⣿⣿⣿⣿⣿⣿⣿⣿⣿⣿⣿⣿⣿⣿⣿⡟⠀⠀⠀⠀⠀⠀⠀⠀⠀⠀⠀⠀⠀⠀⠀⠀⠀⠀⠀⠀⠀⠀⠀⠀⠀⠀⠀⠀⠀⠀⠀⠀⠀⠀⠀⠀⠀⠀⠀⠀⠀⠀⠈⠙⣿⣿⣿⣿⣿⣿⣿⣿⣿⡇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⣿⣿⣿⣿⣿⣿⣿⣿⣿⣿⣿⣿⣿⣿⣿⣿⣿⣿⣿⣿⣿⣿⣿⣿⣿⣿⣿⣿⣿⡿⠛⠉⠀⠀⠀⠀⠀⠀⠀⠀⠀⠀⠀⠀⠀⠀⠀⠀⠀⠀⠀⠀⠀⠀⠀⠀⠀⠀⠀⠀⠀⠀⠀⠀⠀⠀⠀⠀⠀⠀⠀⠀⠀⠀⠀⠀⠀⠀⠀⠀⠀⠀⣿⣿⣿⣿⣿⣿⣿⣿⡇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⣿⣿⣿⣿⣿⣿⣿⣿⣿⣿⣿⣿⣿⣿⣿⣿⣿⣿⣿⣿⣿⣿⣿⣿⣿⣿⣿⣿⡿⠀⠀⠀⠀⠀⠀⠀⠀⠀⠀⠀⠀⠀⠀⠀⠀⠀⠀⠀⠀⠀⠀⠀⠀⠀⠀⠀⠀⠀⠀⠀⠀⠀⠀⠀⠀⠀⠀⠀⠀⠀⠀⠀⠀⠀⠀⠀⠀⠀⠀⠀⠀⠀⢿⣿⣿⣿⣿⣿⣿⣿⡇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⣿⣿⣿⣿⣿⣿⣿⣿⣿⣿⣿⣿⣿⣿⣿⣿⣿⣿⣿⣿⣿⣿⣿⣿⣿⣿⣿⣿⣷⠀⠀⠀⠀⠀⠀⠀⠀⠀⠀⠀⠀⠀⠀⠀⠀⠀⠀⠀⠀⠀⠀⠀⠀⠀⠀⠀⠀⠀⠀⠀⠀⠀⠀⠀⠀⠀⠀⠀⠀⠀⠀⠀⠀⠀⠀⠀⠀⠀⠀⠀⠀⠀⠈⠉⠉⠉⠛⠻⣿⣿⡇</a:t>
            </a:r>
            <a:br/>
            <a:r>
              <a:t>⣿⣿⣿⣿⣿⣿⣿⣿⣿⣿⣿⣿⣿⣿⣿⣿⣿⣿⣿⣿⣿⣿⣿⣿⣿⣿⣿⣿⣿⣷⡀⠀⠀⠀⠀⠀⠀⠀⠀⠀⠀⠀⠀⠀⠀⠀⠀⠀⠀⠀⠀⠀⠀⠀⠀⠀⠀⠀⠀⠀⠀⠀⠀⠀⠀⠀⠀⠀⠀⠀⠀⠀⠀⠀⠀⠀⠀⠀⠀⠀⠀⠀⠀⠀⠀⠀⠀⠀⠘⣿⡇</a:t>
            </a:r>
            <a:br/>
            <a:r>
              <a:t>⣿⣿⣿⣿⣿⣿⣿⣿⣿⣿⣿⣿⣿⣿⣿⣿⣿⣿⣿⣿⣿⣿⣿⣿⣿⣿⣿⣿⣿⡿⠀⠀⠀⠀⠀⠀⠀⠀⠀⠀⠀⠀⠀⠀⠀⠀⠀⠀⠀⠀⠀⠀⠀⠀⠀⠀⠀⠀⠀⠀⠀⠀⠀⠀⠀⠀⠀⠀⠀⠀⠀⠀⠀⠀⠀⠀⠀⠀⠀⠀⠀⠀⠀⠀⠀⠀⠀⢀⣴⣿⡇</a:t>
            </a:r>
            <a:br/>
            <a:r>
              <a:t>⣿⣿⣿⣿⣿⣿⣿⣿⣿⣿⣿⣿⣿⣿⣿⣿⣿⣿⣿⣿⣿⣿⣿⣿⣿⣿⣿⣿⣿⠃⠀⠀⠀⠀⠀⠀⠀⠀⠀⠀⠀⠀⠀⠀⠀⠀⠀⠀⠀⠀⠀⠀⠀⠀⠀⠀⠀⠀⠀⠀⠀⠀⠀⠀⠀⠀⠀⠀⠀⠀⠀⠀⠀⠀⠀⠀⠀⠀⠀⠀⠀⠀⠀⠀⠀⠀⣰⣿⣿⣿⡇</a:t>
            </a:r>
            <a:br/>
            <a:r>
              <a:t>⣿⣿⣿⣿⣿⣿⣿⣿⣿⣿⣿⣿⣿⣿⣿⣿⣿⣿⣿⣿⣿⣿⣿⣿⣿⣿⣿⣿⠏⠀⠀⠀⠀⠀⠀⠀⠀⠀⠀⠀⠀⠀⠀⠀⠀⠀⠀⠀⠀⠀⠀⠀⠀⠀⠀⠀⠀⠀⠀⠀⠀⠀⠀⠀⠀⠀⠀⠀⠀⠀⠀⠀⠀⠀⠀⠀⠀⠀⠀⠀⠀⠀⠀⠀⠀⢸⣿⣿⣿⣿⡇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⣿⣿⣿⣿⣿⣿⣿⣿⣿⣿⣿⣿⣿⣿⣿⣿⣿⣿⣿⣿⣿⣿⣿⣿⣿⣿⣿⡏⠀⠀⠀⠀⠀⠀⠀⠀⠀⠀⠀⠀⠀⠀⠀⠀⠀⠀⠀⠀⠀⠀⠀⠀⠀⠀⠀⠀⠀⠀⠀⠀⠀⠀⠀⠀⠀⠀⠀⠀⠀⠀⠀⠀⠀⠀⠀⠀⠀⠀⠀⠀⠀⠀⠀⠀⠀⠈⣿⣿⣿⣿⡇</a:t>
            </a:r>
            <a:br/>
            <a:r>
              <a:t>⣿⣿⣿⣿⣿⣿⣿⣿⣿⣿⣿⣿⣿⣿⣿⣿⣿⣿⣿⣿⣿⣿⣿⣿⣿⣿⡟⠀⠀⠀⠀⠀⠀⠀⠀⠀⠀⠀⠀⠀⠀⠀⠀⠀⠀⠀⠀⠀⠀⠀⠀⠀⠀⠀⠀⠀⠀⠀⠀⠀⠀⠀⠀⠀⠀⠀⠀⠀⠀⠀⠀⠀⠀⠀⠀⠀⠀⠀⠀⠀⠀⠀⠀⠀⠀⠀⢻⣿⣿⣿⡇</a:t>
            </a:r>
            <a:br/>
            <a:r>
              <a:t>⣿⣿⣿⣿⣿⣿⣿⣿⣿⣿⣿⣿⣿⣿⣿⣿⣿⣿⣿⣿⣿⣿⣿⣿⣿⡿⠀⠀⠀⠀⠀⠀⠀⠀⠀⠀⠀⠀⠀⠀⠀⠀⠀⠀⠀⠀⠀⠀⠀⠀⠀⠀⠀⠀⠀⠀⠀⠀⠀⠀⠀⠀⠀⠀⠀⠀⠀⠀⠀⠀⠀⡇⠀⠀⠀⠀⠀⠀⠀⠀⠀⠀⠀⠀⠀⠀⢸⣿⣿⣿⡇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⣿⣿⣿⣿⣿⣿⣿⣿⣿⣿⣿⣿⣿⣿⣿⣿⣿⣿⣿⣿⣿⣿⣿⣿⡿⠁⠀⠀⠀⠀⠀⠀⠀⠀⠀⠀⠀⠀⠀⠀⠀⠀⠀⠀⠀⠀⠀⠀⠀⠀⠀⠀⠀⠀⠀⠀⠀⠀⠀⠀⠀⠀⠀⠀⠀⠀⠀⠀⠀⠀⢸⡇⠀⠀⠀⠀⠀⠀⠀⠀⠀⠀⠀⠀⠀⠀⠈⣿⣿⣿⡇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⣿⣿⣿⣿⣿⣿⣿⣿⣿⣿⣿⣿⣿⣿⣿⣿⣿⣿⣿⣿⣿⣿⣿⡿⠁⠀⠀⠀⠀⠀⠀⠀⠀⠀⠀⠀⠀⠀⠀⠀⠀⠀⠀⠀⠀⠀⠀⠀⠀⠀⠀⠀⠀⠀⠀⠀⠀⠀⠀⠀⠀⠀⠀⠀⠀⠀⠀⠀⠀⠀⢸⡇⠀⠀⠀⠀⠀⠀⠀⠀⠀⠀⠀⠀⠀⠀⠀⢿⣿⣿⡇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⠀⠀⠀⠀⠀⠀⠀⠀⠀⠀⠀⠀⠀⠀⠀⠀⠀⠀⠀⠀⠀⠀⠀⠀⠀⠀⠀⠀⠀⠀⠀⠀⠀⠀⠀⠀⠀⠀⠀⠀⠀⠀⠀⠀⠀⠀⠀⠀⠀⠀⠀⠀⠀⠀⠀⠀⠀⠀⠀⠀⠀⠀⠀⠀⠀⠀⠀⠀⠀⠀⠀⠀⠀⠀⣰⣿⣿⣿⣿⣿⣿⣿⣿⣿⣿⣿⣿⣿⣿⣿⡇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⠀⠀⠀⠀⠀⠀⠀⠀⠀⠀⠀⠀⠀⠀⠀⠀⠀⠀⠀⠀⠀⠀⠀⠀⠀⠀⠀⠀⠀⠀⠀⠀⠀⠀⠀⠀⠀⠀⠀⠀⠀⠀⠀⠀⠀⠀⠀⠀⠀⠀⠀⠀⠀⠀⠀⠀⠀⠀⠀⠀⠀⠀⠀⠀⠀⠀⠀⠀⠀⠀⠀⢀⣤⣾⣿⣿⣿⣿⣿⣿⣿⣿⣿⣿⣿⣿⣿⣿⣿⣿⡇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⠀⠀⠀⠀⠀⠀⠀⠀⠀⠀⠀⠀⠀⠀⠀⠀⠀⠀⠀⠀⠀⠀⠀⠀⠀⠀⠀⠀⠀⠀⠀⠀⠀⠀⠀⠀⠀⠀⠀⠀⠀⠀⠀⠀⠀⠀⠀⠀⠀⠀⠀⠀⠀⠀⠀⠀⠀⠀⠀⠀⠀⠀⠀⠀⠀⠀⣘⣶⣶⣶⣾⣿⣿⣿⣿⣿⣿⣿⣿⣿⣿⣿⣿⣿⣿⣿⣿⣿⣿⣿⡇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⠀⠀⠀⠀⠀⠀⠀⠀⠀⠀⠀⠀⠀⠀⠀⠀⠀⠀⠀⠀⠀⠀⠀⠀⠀⠀⠀⠀⠀⠀⠀⠀⠀⠀⠀⠀⠀⠀⠀⠀⠀⠀⠀⠀⠀⠀⠀⠀⠀⠀⠀⠀⠀⠀⠀⠀⠀⠀⠀⠀⠀⠀⢀⣠⣶⣿⣿⣿⣿⣿⣿⣿⣿⣿⣿⣿⣿⣿⣿⣿⣿⣿⣿⣿⣿⣿⣿⣿⣿⣿⡇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⠀⠀⠀⠀⠀⠀⠀⠀⠀⠀⠀⠀⠀⠀⠀⠀⠀⠀⠀⠀⠀⠀⠀⠀⠀⠀⠀⠀⠀⠀⠀⠀⠀⠀⠀⠀⠀⠀⠀⠀⠀⠀⠀⠀⠀⠀⠀⠀⠀⠀⠀⠀⠀⠀⠀⠀⠀⠀⠀⠀⢀⣴⣿⣿⣿⣿⣿⣿⣿⣿⣿⣿⣿⣿⣿⣿⣿⣿⣿⣿⣿⣿⣿⣿⣿⣿⣿⣿⣿⣿⡇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⠀⠀⠀⠀⠀⠀⠀⠀⠀⠀⠀⠀⠀⠀⠀⠀⠀⠀⠀⠀⠀⠀⠀⠀⠀⠀⠀⠀⠀⠀⠀⠀⠀⠀⠀⠀⠀⠀⠀⠀⠀⠀⠀⠀⠀⠀⠀⠀⠀⠀⠀⠀⠀⠀⠀⠀⠀⠀⠀⠀⠙⢻⣿⣿⣿⣿⣿⣿⣿⣿⣿⣿⣿⣿⣿⣿⣿⣿⣿⣿⣿⣿⣿⣿⣿⣿⣿⣿⣿⣿⡇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⠀⠀⠀⠀⠀⠀⠀⠀⠀⠀⠀⠀⠀⠀⠀⠀⠀⠀⠀⠀⠀⠀⠀⠀⠀⠀⠀⠀⠀⠀⠀⠀⠀⠀⠀⠀⠀⠀⠀⠀⠀⠀⠀⠀⠀⠀⠀⠀⠀⠀⠀⠀⠀⠀⠀⠀⠀⠀⠀⠀⠀⠀⠺⠿⠟⠛⠛⠛⠉⠉⠉⠉⠻⣿⣿⣿⣿⣿⣿⣿⣿⣿⣿⣿⣿⣿⣿⣿⣿⣿⡇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⠀⠀⠀⠀⠀⠀⠀⠀⠀⠀⠀⠀⠀⠀⠀⠀⠀⠀⠀⠀⠀⠀⠀⠀⠀⠀⠀⠀⠀⠀⠀⠀⠀⠀⠀⠀⠀⠀⠀⠀⠀⠀⠀⠀⠀⠀⠀⠀⠀⠀⠀⠀⠀⠀⠀⠀⠀⠀⠀⠀⠀⠀⠀⠀⠀⠀⠀⠀⠀⠀⠀⠀⠀⠀⢹⣿⣿⣿⣿⣿⣿⣿⣿⣿⣿⣿⣿⣿⣿⣿⡇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⠀⠀⠀⠀⠀⠀⠀⠀⠀⠀⠀⠀⠀⠀⠀⠀⠀⠀⠀⠀⠀⠀⠀⠀⠀⠀⠀⠀⠀⠀⠀⠀⠀⠀⠀⠀⠀⠀⠀⠀⠀⠀⠀⠀⠀⠀⠀⠀⠀⠀⠀⠀⠀⠀⠀⠀⠀⠀⠀⠀⠀⠀⠀⠀⠀⠀⠀⠀⣤⣴⣶⣶⣶⣾⣿⣿⣿⣿⣿⣿⣿⣿⣿⣿⣿⣿⣿⣿⣿⣿⡇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⠀⠀⠀⠀⠀⠀⠀⠀⠀⠀⠀⠀⠀⠀⠀⠀⠀⠀⠀⠀⠀⠀⠀⠀⠀⠀⠀⠀⠀⠀⠀⠀⠀⠀⠀⠀⠀⠀⠀⠀⠀⠀⠀⠀⠀⠀⠀⠀⠀⠀⠀⣀⣤⣶⣶⣶⣄⠀⠀⠀⠀⠀⠀⠀⠀⠀⢀⣸⣿⣿⣿⣿⣿⣿⣿⣿⣿⣿⣿⣿⣿⣿⣿⣿⣿⣿⣿⣿⣿⣿⡇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⠀⠀⠀⠀⠀⠀⠀⠀⠀⠀⠀⠀⠀⠀⠀⠀⠀⠀⠀⠀⠀⠀⠀⠀⠀⠀⠀⠀⠀⠀⠀⠀⠀⠀⠀⠀⠀⠀⠀⠀⠀⠀⠀⠀⠀⠀⠀⠀⢠⣴⣿⣿⣿⣿⣿⣿⣿⣿⣦⡀⠀⠀⠀⠀⣀⣼⣿⣿⣿⣿⣿⣿⣿⣿⣿⣿⣿⣿⣿⣿⣿⣿⣿⣿⣿⣿⣿⣿⣿⣿⡇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⠀⠀⠀⠀⠀⠀⠀⠀⠀⠀⠀⠀⠀⠀⠀⠀⠀⠀⠀⠀⠀⠀⠀⠀⠀⠀⠀⠀⠀⠀⠀⠀⠀⠀⠀⠀⠀⠀⠀⠀⠀⠀⠀⠀⠀⠀⠀⣰⣿⣿⣿⣿⠀⢹⡟⠻⣿⣿⣿⣿⣶⣤⣴⣿⣿⣿⣿⣿⣿⣿⣿⣿⣿⣿⣿⣿⣿⣿⣿⣿⣿⣿⣿⣿⣿⣿⣿⣿⣿⣿⡇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⠀⠀⠀⠀⠀⠀⠀⠀⠀⠀⠀⠀⠀⠀⠀⠀⠀⠀⠀⠀⠀⠀⠀⠀⠀⠀⠀⠀⠀⠀⠀⠀⠀⠀⠀⠀⠀⠀⠀⠀⠀⠀⠀⠀⠀⠀⠀⠻⡟⣿⡄⢙⣻⣋⡀⠀⠹⣿⣿⣿⣿⣿⣿⣿⣿⣿⣿⣿⣿⣿⣿⣿⣿⣿⣿⣿⣿⣿⣿⣿⣿⣿⣿⣿⣿⣿⣿⣿⣿⣿⡇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⠀⠀⠀⠀⠀⠀⠀⠀⠀⠀⠀⠀⠀⠀⠀⠀⠀⠀⠀⠀⠀⠀⠀⠀⠀⠀⠀⠀⠀⠀⠀⠀⠀⠀⠀⠀⠀⠀⠀⠀⠀⠀⠀⠀⠀⠀⠀⠀⠁⠈⠃⢸⣿⣿⡇⠀⠀⠘⢿⣿⣿⣿⡿⠿⠛⠋⠁⠈⠛⠉⠁⠉⠛⠋⠙⣿⣿⣿⣿⣿⣿⣿⣿⣿⣿⣿⣿⣿⣿⣿⡇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⠀⠀⠀⠀⠀⠀⠀⠀⠀⠀⠀⠀⠀⠀⠀⠀⠀⠀⠀⠀⠀⠀⠀⠀⠀⠀⠀⠀⠀⠀⠀⠀⠀⠀⠀⠀⠀⠀⠀⠀⠀⠀⠀⠀⠀⠀⠀⠀⠀⠀⠀⢸⣿⣿⠀⠀⠀⠀⠀⠀⠀⠀⠀⠀⠀⠀⠀⠀⠀⠀⠀⠀⠀⠀⠀⢻⣿⣿⣿⣿⣿⣿⣿⣿⣿⣿⣿⣿⣿⣿⡇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⠀⠀⠀⠀⠀⠀⠀⠀⠀⠀⠀⠀⠀⠀⠀⠀⠀⠀⠀⠀⠀⠀⠀⠀⠀⠀⠀⠀⠀⠀⠀⠀⠀⠀⠀⠀⠀⠀⠀⠀⠀⠀⠀⠀⠀⠀⠀⠀⠀⠀⠀⢸⣿⣿⡆⠀⠀⠀⠀⠀⠀⠀⠀⠀⠀⠀⠀⠀⠀⠀⠀⠀⠀⠀⠀⠈⢿⣿⣿⣿⣿⣿⣿⣿⣿⣿⣿⣿⣿⣿⡇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⠀⠀⠀⠀⠀⠀⠀⠀⠀⠀⠀⠀⠀⠀⠀⠀⠀⠀⠀⠀⠀⠀⠀⠀⠀⠀⠀⠀⠀⠀⠀⠀⠀⠀⠀⠀⠀⠀⠀⠀⠀⠀⠀⠀⠀⠀⠀⠀⠀⠀⠀⠀⠈⠁⠀⠀⠀⠀⠀⠀⠀⠀⠀⠀⠀⠀⠀⠀⠀⠀⠀⠀⠀⠀⠀⠀⠘⣿⣿⣿⣿⣿⣿⣿⣿⣿⣿⣿⣿⣿⡇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⠀⠀⠀⠀⠀⠀⠀⠀⠀⠀⠀⠀⠀⠀⠀⠀⠀⠀⠀⠀⠀⠀⠀⠀⠀⠀⠀⠀⠀⠀⠀⠀⠀⠀⠀⠀⠀⠀⠀⠀⠀⠀⠀⠀⠀⠀⠀⠀⠀⠀⠀⠀⠀⠀⠀⠀⠀⠀⠀⠀⠀⠀⠀⠀⠀⠀⠀⠀⠀⠀⠀⠀⠀⠀⠀⠀⠀⢹⣿⣿⣿⣿⣿⣿⣿⣿⣿⣿⣿⣿⡇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⠀⠀⠀⠀⠀⠀⠀⠀⠀⠀⠀⠀⠀⠀⠀⠀⠀⠀⠀⠀⠀⠀⠀⠀⠀⠀⠀⠀⠀⠀⠀⠀⠀⠀⠀⠀⠀⠀⠀⠀⠀⠀⠀⠀⠀⠀⠀⠀⠀⠀⠀⠀⠀⠀⠀⠀⠀⠀⠀⠀⠀⠀⠀⠀⠀⠀⠀⠀⠀⠀⠀⠀⠀⠀⠀⠀⠀⠀⠹⣿⣿⣿⣿⣿⣿⣿⣿⣿⣿⣿⡇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⠀⠀⠀⠀⠀⠀⠀⠀⠀⠀⠀⠀⠀⠀⠀⠀⠀⠀⠀⠀⠀⠀⠀⠀⠀⠀⠀⠀⠀⠀⠀⠀⠀⠀⠀⠀⠀⠀⠀⠀⠀⠀⠀⠀⠀⠀⠀⠀⠀⠀⠀⠀⠀⠀⠀⠀⠀⠀⠀⠀⠀⠀⠀⠀⠀⠀⠀⠀⠀⠀⠀⠀⠀⠀⠀⠀⠀⠀⠀⣼⣿⣿⣿⣿⣿⣿⣿⣿⣿⣿⡇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⠀⠀⠀⠀⠀⠀⠀⠀⠀⠀⠀⠀⠀⠀⠀⠀⠀⠀⠀⠀⠀⠀⠀⠀⠀⠀⠀⠀⠀⠀⠀⠀⠀⠀⠀⠀⠀⠀⠀⠀⠀⠀⠀⠀⠀⠀⠀⠀⠀⠀⠀⠀⠀⠀⠀⠀⠀⠀⠀⠀⠀⠀⠀⠀⠀⠀⠀⠀⠀⠀⠀⠀⠀⠀⠀⠀⠀⢀⣾⣿⣿⣿⣿⣿⣿⣿⣿⣿⣿⣿⡇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⠀⠀⠀⠀⠀⠀⠀⠀⠀⠀⠀⠀⠀⠀⠀⠀⠀⠀⠀⠀⠀⠀⠀⠀⠀⠀⠀⠀⠀⠀⠀⠀⠀⠀⠀⠀⠀⠀⠀⠀⠀⠀⠀⠀⠀⠀⠀⠀⠀⠀⠀⠀⠀⠀⠀⠀⠀⠀⠀⠀⠀⠀⠀⠀⠀⠀⠀⠀⠀⠀⠀⠀⠀⠀⠀⠀⠀⣾⣿⣿⣿⣿⣿⣿⣿⣿⣿⣿⣿⣿⡇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⠀⠀⠀⠀⠀⠀⠀⠀⠀⠀⠀⠀⠀⠀⠀⠀⠀⠀⠀⠀⠀⠀⠀⠀⠀⠀⠀⠀⠀⠀⠀⠀⠀⠀⠀⠀⠀⠀⠀⠀⠀⠀⠀⠀⠀⠀⠀⠀⠀⠀⠀⠀⠀⠀⠀⠀⠀⠀⠀⠀⠀⠀⠀⠀⠀⠀⠀⠀⠀⠀⠀⠀⠀⠀⢀⣠⣴⣿⣿⣿⣿⣿⣿⣿⣿⣿⣿⣿⣿⣿⡇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⠀⠀⠀⠀⠀⠀⠀⠀⠀⠀⠀⠀⠀⠀⠀⠀⠀⠀⠀⠀⠀⠀⠀⠀⠀⠀⠀⠀⠀⠀⠀⠀⠀⠀⠀⠀⠀⠀⠀⠀⠀⠀⠀⠀⠀⠀⠀⠀⠀⠀⠀⠀⠀⠀⠀⠀⠀⠀⠀⠀⠀⠀⠀⠀⢠⣤⣤⣄⣀⠀⠀⠀⣀⣴⣿⣿⣿⣿⣿⣿⣿⣿⣿⣿⣿⣿⣿⣿⣿⣿⡇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⠀⠀⠀⠀⠀⠀⠀⠀⠀⠀⠀⠀⠀⠀⠀⠀⠀⠀⠀⠀⠀⠀⠀⠀⠀⠀⠀⠀⠀⠀⠀⠀⠀⠀⠀⠀⠀⠀⠀⠀⠀⠀⠀⠀⠀⠀⠀⠀⠀⠀⠀⠀⠀⠀⠀⠀⠀⠀⠀⠀⠀⠀⠀⠀⢸⣿⣿⣿⣿⣿⣶⣾⣿⣿⣿⣿⣿⣿⣿⣿⣿⣿⣿⣿⣿⣿⣿⣿⣿⣿⡇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⠀⠀⠀⠀⠀⠀⠀⠀⠀⠀⠀⠀⠀⠀⠀⠀⠀⠀⠀⠀⠀⠀⠀⠀⠀⠀⠀⠀⠀⠀⠀⠀⠀⠀⠀⠀⠀⠀⠀⠀⠀⠀⠀⠀⠀⠀⠀⠀⠀⠀⠀⠀⠀⠀⠀⠀⠀⠀⠀⠀⠀⠀⠀⠀⠀⠻⢿⣿⣿⣿⣿⣿⣿⣿⣿⣿⣿⣿⣿⣿⣿⣿⣿⣿⣿⣿⣿⣿⣿⣿⡇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⠀⠀⠀⠀⠀⠀⠀⠀⠀⠀⠀⠀⠀⠀⠀⠀⠀⠀⠀⠀⠀⠀⠀⠀⠀⠀⠀⠀⠀⠀⠀⠀⠀⠀⠀⠀⠀⠀⠀⠀⠀⠀⠀⠀⠀⠀⠀⠀⠀⠀⠀⠀⠀⠀⠀⠀⠀⠀⠀⠀⠀⠀⠀⠀⠀⠀⣼⣿⣿⣿⣿⣿⣿⣿⣿⣿⣿⣿⣿⣿⣿⣿⣿⣿⣿⣿⣿⣿⣿⣿⡇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⠀⠀⠀⠀⠀⠀⠀⠀⠀⠀⠀⠀⠀⠀⠀⠀⠀⠀⠀⠀⠀⠀⠀⠀⠀⠀⠀⠀⠀⠀⠀⠀⠀⠀⠀⠀⠀⠀⠀⠀⠀⠀⠀⠀⠀⠀⠀⠀⠀⠀⠀⠀⠀⠀⠀⠀⠀⠀⠀⠀⠀⠀⠀⠀⠀⠀⢹⣿⣿⣿⣿⣿⣿⣿⣿⣿⣿⣿⣿⣿⣿⣿⣿⣿⣿⣿⣿⣿⣿⣿⡇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⠀⠀⠀⠀⠀⠀⠀⠀⠀⠀⠀⠀⠀⠀⠀⠀⠀⠀⠀⠀⠀⠀⠀⠀⠀⠀⠀⠀⠀⠀⠀⠀⠀⠀⠀⠀⠀⠀⠀⠀⠀⠀⠀⠀⠀⠀⠀⠀⠀⠀⠀⠀⠀⠀⠀⠀⠀⠀⠀⠀⠀⠀⠀⠀⠀⠀⠀⠿⢋⣾⣿⣿⣿⣿⣿⣿⣿⣿⣿⣿⣿⣿⣿⣿⣿⣿⣿⣿⣿⣿⡇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⠀⠀⠀⠀⠀⠀⠀⠀⠀⠀⠀⠀⠀⠀⠀⠀⠀⠀⠀⠀⠀⠀⠀⠀⠀⠀⠀⠀⠀⠀⠀⠀⠀⠀⠀⠀⠀⠀⠀⠀⠀⠀⠀⠀⠀⠀⠀⠀⠀⠀⠀⠀⠀⠀⠀⠀⠀⠀⠀⠀⠀⠀⠀⠀⠀⠀⠀⠀⣾⣿⣿⣿⣿⣿⣿⣿⣿⣿⣿⣿⣿⣿⣿⣿⣿⣿⣿⣿⣿⣿⡇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⠀⠀⠀⠀⠀⠀⠀⠀⠀⠀⠀⠀⠀⠀⠀⠀⠀⠀⠀⠀⠀⠀⠀⠀⠀⠀⠀⠀⠀⠀⠀⠀⠀⠀⠀⠀⠀⠀⠀⠀⠀⠀⠀⠀⠀⠀⠀⠀⠀⠀⠀⠀⠀⠀⠀⠀⠀⠀⠀⠀⠀⠀⠀⠀⠀⠀⠀⢀⣴⣿⣿⣿⣿⣿⣿⣿⣿⣿⣿⣿⣿⣿⣿⣿⣿⣿⣿⣿⣿⣿⡇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⠀⠀⠀⠀⠀⠀⠀⠀⠀⠀⠀⠀⠀⠀⠀⠀⠀⠀⠀⠀⠀⠀⠀⠀⠀⠀⠀⠀⠀⠀⠀⠀⠀⠀⠀⠀⠀⠀⠀⠀⠀⠀⠀⠀⠀⠀⠀⠀⠀⠀⠀⠀⠀⠀⠀⠀⠀⠀⠀⠀⠀⠀⠀⠀⠀⣠⣾⣿⣿⣿⣿⣿⣿⣿⣿⣿⣿⣿⣿⣿⣿⣿⣿⣿⣿⣿⣿⣿⣿⣿⡇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⠀⠀⠀⠀⠀⠀⠀⠀⠀⠀⠀⠀⠀⠀⠀⠀⠀⠀⠀⠀⠀⠀⠀⠀⠀⠀⠀⠀⠀⠀⠀⠀⠀⠀⠀⠀⠀⠀⠀⠀⠀⠀⠀⠀⠀⠀⠀⠀⠀⠀⠀⠀⠀⠀⠀⠀⠀⠀⠀⠀⠀⠀⠀⢠⣾⣿⣿⣿⣿⣿⣿⣿⣿⣿⣿⣿⣿⣿⣿⣿⣿⣿⣿⣿⣿⣿⣿⣿⣿⣿⡇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⠀⠀⠀⠀⠀⠀⠀⠀⠀⠀⠀⠀⠀⠀⠀⠀⠀⠀⠀⠀⠀⠀⠀⠀⠀⠀⠀⠀⠀⠀⠀⠀⠀⠀⠀⠀⠀⠀⠀⠀⠀⠀⠀⠀⠀⠀⠀⠀⠀⠀⠀⠀⠀⠀⠀⠀⠀⠀⠀⠀⠀⠀⠀⠀⠘⢻⣿⣿⣿⣿⣿⣿⣿⣿⣿⣿⣿⣿⣿⣿⣿⣿⣿⣿⣿⣿⣿⣿⣿⣿⡇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⠀⠀⠀⠀⠀⠀⠀⠀⠀⠀⠀⠀⠀⠀⠀⠀⠀⠀⠀⠀⠀⠀⠀⠀⠀⠀⠀⠀⠀⠀⠀⠀⠀⠀⠀⠀⠀⠀⠀⠀⠀⠀⠀⠀⠀⠀⠀⠀⠀⠀⠀⠀⠀⠀⠀⠀⠀⠀⠀⠀⠀⠀⠀⠀⠀⠈⠉⠛⠋⠛⠛⠛⠉⠁⠈⠉⠀⠈⠙⢿⣿⣿⣿⣿⣿⣿⣿⣿⣿⣿⡇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⠀⠀⠀⠀⠀⠀⠀⠀⠀⠀⠀⠀⠀⠀⠀⠀⠀⠀⠀⠀⠀⠀⠀⠀⠀⠀⠀⠀⠀⠀⠀⠀⠀⠀⠀⠀⠀⠀⠀⠀⠀⠀⠀⠀⠀⠀⠀⠀⠀⠀⠀⠀⠀⠀⠀⠀⠀⠀⠀⠀⠀⠀⠀⠀⠀⠀⠀⠀⠀⠀⠀⠀⠀⠀⠀⠀⠀⠀⠀⠈⢹⣿⣿⣿⣿⣿⣿⣿⣿⣿⡇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⠀⠀⠀⠀⠀⠀⠀⠀⠀⠀⠀⠀⠀⠀⠀⠀⠀⠀⠀⠀⠀⠀⠀⠀⠀⠀⠀⠀⠀⠀⠀⠀⠀⠀⠀⠀⠀⠀⠀⠀⠀⠀⠀⠀⠀⠀⠀⠀⠀⠀⠀⠀⠀⠀⠀⠀⠀⠀⠀⠀⠀⠀⠀⠀⠀⠀⠀⠀⠀⠀⠀⠀⠀⠀⠀⠀⠀⠀⠀⢀⣀⣿⣿⣿⣿⣿⣿⣿⣿⣿⡇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⠀⠀⠀⠀⠀⠀⠀⠀⠀⠀⠀⠀⠀⠀⠀⠀⠀⠀⠀⠀⠀⠀⠀⠀⠀⠀⠀⠀⠀⠀⠀⠀⠀⠀⠀⠀⠀⠀⠀⠀⠀⠀⠀⠀⠀⠀⠀⠀⠀⠀⠀⠀⠀⠀⠀⠀⠀⠀⠀⠀⠀⠀⠀⠀⠀⠀⠀⠀⠀⠀⠀⠀⣴⣶⣿⣿⣿⣿⣿⣿⣿⣿⣿⣿⣿⣿⣿⣿⣿⣿⡇</a:t>
            </a:r>
            <a:br/>
            <a:r>
              <a:t>⠀⠀⠀⠀⠀⠀⠀⠀⠀⠀⠀⠀⠀⠀⠀⠀⠀⠀⠀⠀⠀⠀⠀⠀⠀⠀⠀⠀⠀⠀⠀⠀⠀⠀⠀⠀⠀⠀⠀⠀⠀⠀⠀⠀⠀⠀⠀⠀⢀⣠⣤⣶⣶⣦⣄⡀⠀⠀⠀⠀⠀⠀⠀⠀⠀⠀⠀⠀⠀⠀⢀⣸⣿⣿⣿⣿⣿⣿⣿⣿⣿⣿⣿⣿⣿⣿⣿⣿⣿⣿⡇</a:t>
            </a:r>
            <a:br/>
            <a:r>
              <a:t>⠀⠀⠀⠀⠀⠀⠀⠀⠀⠀⠀⠀⠀⠀⠀⠀⠀⠀⠀⠀⠀⠀⠀⠀⠀⠀⠀⠀⠀⠀⠀⠀⠀⠀⠀⠀⠀⠀⠀⠀⠀⠀⠀⠀⢀⣤⣶⣾⣿⣿⣿⣿⣿⣿⣿⣿⣶⣄⡀⠀⠀⠀⠀⠀⠀⠀⠀⠀⢰⣾⣿⣿⣿⣿⣿⣿⣿⣿⣿⣿⣿⣿⣿⣿⣿⣿⣿⣿⣿⣿⡇</a:t>
            </a:r>
            <a:br/>
            <a:r>
              <a:t>⠀⠀⠀⠀⠀⠀⠀⠀⠀⠀⠀⠀⠀⠀⠀⠀⠀⠀⠀⠀⠀⠀⠀⠀⠀⠀⠀⠀⠀⠀⠀⠀⠀⠀⠀⠀⠀⠀⠀⠀⠀⠀⠀⣴⣿⣿⣿⣿⠟⠿⣿⣿⠿⣿⣿⣿⣿⣿⣿⣷⣤⡀⠀⠀⢀⣠⣶⣾⣿⣿⣿⣿⣿⣿⣿⣿⣿⣿⣿⣿⣿⣿⣿⣿⣿⣿⣿⣿⣿⣿⡇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⠀⠀⠀⠀⠀⠀⠀⠀⠀⠀⠀⠀⠀⠀⠀⠀⠀⠀⠀⠀⠀⠀⠀⠀⠀⠀⠀⠀⠀⠀⠀⠀⠀⠀⠀⠀⠀⠀⠀⠀⠀⠀⣼⣿⣿⣿⢿⣿⣀⣠⣿⠋⠀⠈⠻⣿⣿⣿⣿⣿⣿⣿⣶⣾⣿⣿⣿⣿⣿⣿⣿⣿⣿⣿⣿⣿⣿⣿⣿⣿⣿⣿⣿⣿⣿⣿⣿⣿⣿⣿⡇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⠀⠀⠀⠀⠀⠀⠀⠀⠀⠀⠀⠀⠀⠀⠀⠀⠀⠀⠀⠀⠀⠀⠀⠀⠀⠀⠀⠀⠀⠀⠀⠀⠀⠀⠀⠀⠀⠀⠀⠀⠀⠀⠹⡿⢿⡇⠀⣉⣻⣋⣁⠀⠀⠀⠀⠈⢿⣿⣿⣿⣿⣿⣿⣿⣿⣿⣿⣿⣿⣿⣿⣿⣿⣿⣿⣿⣿⣿⣿⣿⣿⣿⣿⣿⣿⣿⣿⣿⣿⣿⡇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⠀⠀⠀⠀⠀⠀⠀⠀⠀⠀⠀⠀⠀⠀⠀⠀⠀⠀⠀⠀⠀⠀⠀⠀⠀⠀⠀⠀⠀⠀⠀⠀⠀⠀⠀⠀⠀⠀⠀⠀⠀⠀⠀⠁⠈⠻⠀⣿⣿⣿⣿⠀⠀⠀⠀⠀⠀⠙⢿⣿⣿⣿⣿⣿⣿⣿⡿⠿⠛⠋⠁⠙⠿⠛⠛⠉⠛⠿⠿⠟⠛⣿⣿⣿⣿⣿⣿⣿⣿⣿⡇</a:t>
            </a:r>
            <a:br/>
            <a:r>
              <a:t>⠀⠀⠀⠀⠀⠀⠀⠀⠀⠀⠀⠀⠀⠀⠀⠀⠀⠀⠀⠀⠀⠀⠀⠀⠀⠀⠀⠀⠀⠀⠀⠀⠀⠀⠀⠀⠀⠀⠀⠀⠀⠀⠀⠀⠀⠀⠀⣿⣿⣿⡟⠀⠀⠀⠀⠀⠀⠀⠀⠉⠙⠛⠛⠉⠉⠀⠀⠀⠀⠀⠀⠀⠀⠀⠀⠀⠀⠀⠀⠀⠀⠹⣿⣿⣿⣿⣿⣿⣿⣿⡇</a:t>
            </a:r>
            <a:br/>
            <a:r>
              <a:t>⠀⠀⠀⠀⠀⠀⠀⠀⠀⠀⠀⠀⠀⠀⠀⠀⠀⠀⠀⠀⠀⠀⠀⠀⠀⠀⠀⠀⠀⠀⠀⠀⠀⠀⠀⠀⠀⠀⠀⠀⠀⠀⠀⠀⠀⠀⠀⢸⣿⣿⣇⠀⠀⠀⠀⠀⠀⠀⠀⠀⠀⠀⠀⠀⠀⠀⠀⠀⠀⠀⠀⠀⠀⠀⠀⠀⠀⠀⠀⠀⠀⠀⢿⣿⣿⣿⣿⣿⣿⣿⡇</a:t>
            </a:r>
            <a:br/>
            <a:r>
              <a:t>⠀⠀⠀⠀⠀⠀⠀⠀⠀⠀⠀⠀⠀⠀⠀⠀⠀⠀⠀⠀⠀⠀⠀⠀⠀⠀⠀⠀⠀⠀⠀⠀⠀⠀⠀⠀⠀⠀⠀⠀⠀⠀⠀⠀⠀⠀⠀⣼⣿⣿⣿⠄⠀⠀⠀⠀⠀⠀⠀⠀⠀⠀⠀⠀⠀⠀⠀⠀⠀⠀⠀⠀⠀⠀⠀⠀⠀⠀⠀⠀⠀⠀⠘⣿⣿⣿⣿⣿⣿⣿⡇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⠀⠀⠀⠀⠀⠀⠀⠀⠀⠀⠀⠀⠀⠀⠀⠀⠀⠀⠀⠀⠀⠀⠀⠀⠀⠀⠀⠀⠀⠀⠀⠀⠀⠀⠀⠀⠀⠀⠀⠀⠀⠀⠀⠀⠀⠀⠀⠀⠀⠀⠀⠀⠀⠀⠀⠀⠀⠀⠀⠀⠀⠀⠀⠀⠀⠀⠀⠀⠀⠀⠀⠀⠀⠀⠀⠀⠀⠀⠀⠀⠀⠀⠀⠸⣿⣿⣿⣿⣿⣿⡇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⠀⠀⠀⠀⠀⠀⠀⠀⠀⠀⠀⠀⠀⠀⠀⠀⠀⠀⠀⠀⠀⠀⠀⠀⠀⠀⠀⠀⠀⠀⠀⠀⠀⠀⠀⠀⠀⠀⠀⠀⠀⠀⠀⠀⠀⠀⠀⠀⠀⠀⠀⠀⠀⠀⠀⠀⠀⠀⠀⠀⠀⠀⠀⠀⠀⠀⠀⠀⠀⠀⠀⠀⠀⠀⠀⠀⠀⠀⠀⠀⠀⠀⠀⠀⠘⣿⣿⣿⣿⣿⡇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⠀⠀⠀⠀⠀⠀⠀⠀⠀⠀⠀⠀⠀⠀⠀⠀⠀⠀⠀⠀⠀⠀⠀⠀⠀⠀⠀⠀⠀⠀⠀⠀⠀⠀⠀⠀⠀⠀⠀⠀⠀⠀⠀⠀⠀⠀⠀⠀⠀⠀⠀⠀⠀⠀⠀⠀⠀⠀⠀⠀⠀⠀⠀⠀⠀⠀⠀⠀⠀⠀⠀⠀⠀⠀⠀⠀⠀⠀⠀⠀⠀⠀⠀⠀⠀⢹⣿⣿⣿⣿⡇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⠀⠀⠀⠀⠀⠀⠀⠀⠀⠀⠀⠀⠀⠀⠀⠀⠀⠀⠀⠀⠀⠀⠀⠀⠀⠀⠀⠀⠀⠀⠀⠀⠀⠀⠀⠀⠀⠀⠀⠀⠀⠀⠀⠀⠀⠀⠀⠀⠀⠀⠀⠀⠀⠀⠀⠀⠀⠀⠀⠀⠀⠀⠀⠀⠀⠀⠀⠀⠀⠀⠀⠀⠀⠀⠀⠀⠀⠀⠀⠀⠀⠀⠀⠀⠀⠀⠈⠻⣿⣿⡇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⠀⠀⠀⠀⠀⠀⠀⠀⠀⠀⠀⠀⠀⠀⠀⠀⠀⠀⠀⠀⠀⠀⠀⠀⠀⠀⠀⠀⠀⠀⠀⠀⠀⠀⠀⠀⠀⠀⠀⠀⠀⠀⠀⠀⠀⠀⠀⠀⠀⠀⠀⠀⠀⠀⠀⠀⠀⠀⠀⠀⠀⠀⠀⠀⠀⠀⠀⠀⠀⠀⠀⠀⠀⠀⠀⠀⠀⠀⠀⠀⠀⠀⠀⠀⠀⠀⢀⣾⣿⣿⡇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⠀⠀⠀⠀⠀⠀⠀⠀⠀⠀⠀⠀⠀⠀⠀⠀⠀⠀⠀⠀⠀⠀⠀⠀⠀⠀⠀⠀⠀⠀⠀⠀⠀⠀⠀⠀⠀⠀⠀⠀⠀⠀⠀⠀⠀⠀⠀⠀⠀⠀⠀⠀⠀⠀⠀⠀⠀⠀⠀⠀⠀⠀⠀⠀⠀⠀⠀⠀⠀⠀⠀⠀⠀⠀⠀⠀⠀⠀⠀⠀⠀⠀⠀⠀⠀⢠⣾⣿⣿⣿⡇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⠀⠀⠀⠀⠀⠀⠀⠀⠀⠀⠀⠀⠀⠀⠀⠀⠀⠀⠀⠀⠀⠀⠀⠀⠀⠀⠀⠀⠀⠀⠀⠀⠀⠀⠀⠀⠀⠀⠀⠀⠀⠀⠀⠀⠀⠀⠀⠀⠀⠀⠀⠀⠀⠀⠀⠀⠀⠀⠀⠀⠀⠀⠀⠀⠀⠀⠀⠀⠀⠀⠀⠀⠀⠀⠀⠀⠀⠀⠀⠀⠀⠀⠀⠀⢰⣿⣿⣿⣿⣿⡇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⠀⠀⠀⠀⠀⠀⠀⠀⠀⠀⠀⠀⠀⠀⠀⠀⠀⠀⠀⠀⠀⠀⠀⠀⠀⠀⠀⠀⠀⠀⠀⠀⠀⠀⠀⠀⠀⠀⠀⠀⠀⠀⠀⠀⠀⠀⠀⠀⠀⠀⠀⠀⠀⠀⠀⠀⠀⠀⠀⠀⠀⠀⠀⠀⠀⠀⠀⠀⣠⣴⣦⣤⣀⡀⠀⠀⠀⠀⠀⠀⠀⠀⠀⠀⣸⣿⣿⣿⣿⣿⡇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⠀⠀⠀⠀⠀⠀⠀⠀⠀⠀⠀⠀⠀⠀⠀⠀⠀⠀⠀⠀⠀⠀⠀⠀⠀⠀⠀⠀⠀⠀⠀⠀⠀⠀⠀⠀⠀⠀⠀⠀⠀⠀⠀⠀⠀⠀⠀⠀⠀⠀⠀⠀⠀⠀⠀⠀⠀⠀⠀⠀⠀⠀⠀⠀⠀⠀⠀⠀⢸⣿⣿⣿⣿⣿⣶⣤⣀⠀⠀⠀⠀⠀⠀⢀⣿⣿⣿⣿⣿⣿⡇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⠀⠀⠀⠀⠀⠀⠀⠀⠀⠀⠀⠀⠀⠀⠀⠀⠀⠀⠀⠀⠀⠀⠀⠀⠀⠀⠀⠀⠀⠀⠀⠀⠀⠀⠀⠀⠀⠀⠀⠀⠀⠀⠀⠀⠀⠀⠀⠀⠀⠀⠀⠀⠀⠀⠀⠀⠀⠀⠀⠀⠀⠀⠀⠀⠀⠀⠀⠀⠀⠻⣿⣿⣿⣿⣿⣿⣿⣿⣶⣤⣄⣀⣾⣿⣿⣿⣿⣿⣿⣿⡇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⠀⠀⠀⠀⠀⠀⠀⠀⠀⠀⠀⠀⠀⠀⠀⠀⠀⠀⠀⠀⠀⠀⠀⠀⠀⠀⠀⠀⠀⠀⠀⠀⠀⠀⠀⠀⠀⠀⠀⠀⠀⠀⠀⠀⠀⠀⠀⠀⠀⠀⠀⠀⠀⠀⠀⠀⠀⠀⠀⠀⠀⠀⠀⠀⠀⠀⠀⠀⠀⠀⢈⣿⣿⣿⣿⣿⣿⣿⣿⣿⣿⣿⣿⣿⣿⣿⣿⣿⣿⣿⡇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⠀⠀⠀⠀⠀⠀⠀⠀⠀⠀⠀⠀⠀⠀⠀⠀⠀⠀⠀⠀⠀⠀⠀⠀⠀⠀⠀⠀⠀⠀⠀⠀⠀⠀⠀⠀⠀⠀⠀⠀⠀⠀⠀⠀⠀⠀⠀⠀⠀⠀⠀⠀⠀⠀⠀⠀⠀⠀⠀⠀⠀⠀⠀⠀⠀⢠⣾⣿⣿⣿⣿⣿⣿⣿⣿⣿⣿⣿⣿⣿⣿⣿⣿⣿⣿⣿⣿⣿⣿⣿⡇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⠀⠀⠀⠀⠀⠀⠀⠀⠀⠀⠀⠀⠀⠀⠀⠀⠀⠀⠀⠀⠀⠀⠀⠀⠀⠀⠀⠀⠀⠀⠀⠀⠀⠀⠀⠀⠀⠀⠀⠀⠀⠀⠀⠀⠀⠀⠀⠀⠀⠀⠀⠀⠀⠀⠀⠀⠀⠀⠀⠀⠀⠀⠀⠀⢰⣿⣿⣿⣿⣿⣿⣿⣿⣿⣿⣿⣿⣿⣿⣿⣿⣿⣿⣿⣿⣿⣿⣿⣿⣿⡇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⠀⠀⠀⠀⠀⠀⠀⠀⠀⠀⠀⠀⠀⠀⠀⠀⠀⠀⠀⠀⠀⠀⠀⠀⠀⠀⠀⠀⠀⠀⠀⠀⠀⠀⠀⠀⠀⠀⠀⠀⠀⠀⠀⠀⠀⠀⠀⠀⠀⠀⠀⠀⠀⠀⠀⠀⠀⠀⠀⠀⠀⠀⠀⠀⠸⢿⣿⣿⣿⣿⣿⣿⣿⣿⣿⣿⣿⣿⣿⣿⣿⣿⣿⣿⣿⣿⣿⣿⣿⣿⡇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⠀⠀⠀⠀⠀⠀⠀⠀⠀⠀⠀⠀⠀⠀⠀⠀⠀⠀⠀⠀⠀⠀⠀⠀⠀⠀⠀⠀⠀⠀⠀⠀⠀⠀⠀⠀⠀⠀⠀⠀⠀⠀⠀⠀⠀⠀⠀⠀⠀⠀⠀⠀⠀⠀⠀⠀⠀⠀⠀⠀⠀⠀⠀⠀⠀⠀⠙⢻⣿⣿⣿⣿⣿⣿⣿⣿⣿⣿⣿⣿⣿⣿⣿⣿⣿⣿⣿⣿⣿⣿⡇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⠀⠀⠀⠀⠀⠀⠀⠀⠀⠀⠀⠀⠀⠀⠀⠀⠀⠀⠀⠀⠀⠀⠀⠀⠀⠀⠀⠀⠀⠀⠀⠀⠀⠀⠀⠀⠀⠀⠀⠀⠀⠀⠀⠀⠀⠀⠀⠀⠀⠀⠀⠀⠀⠀⠀⠀⠀⠀⠀⠀⠀⠀⠀⠀⠀⠀⠀⠘⠛⠿⠟⠻⠿⠿⠿⠛⠋⠙⠛⠛⠉⠉⠻⣿⣿⣿⣿⣿⣿⣿⡇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⠀⠀⠀⠀⠀⠀⠀⠀⠀⠀⠀⠀⠀⠀⠀⠀⠀⠀⠀⠀⠀⠀⠀⠀⠀⠀⠀⠀⠀⠀⠀⠀⠀⠀⠀⠀⠀⠀⠀⠀⠀⠀⠀⠀⠀⠀⠀⠀⠀⠀⠀⠀⠀⠀⠀⠀⠀⠀⠀⠀⠀⠀⠀⠀⠀⠀⠀⠀⠀⠀⠀⠀⠀⠀⠀⠀⠀⠀⠀⠀⠀⠀⠀⠀⠈⣿⣿⣿⣿⣿⡇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⠀⠀⠀⠀⠀⠀⠀⠀⠀⠀⠀⠀⠀⠀⠀⠀⠀⠀⠀⠀⠀⠀⠀⠀⠀⠀⠀⠀⠀⠀⠀⠀⠀⠀⠀⠀⠀⠀⠀⠀⠀⠀⠀⠀⠀⠀⠀⠀⠀⠀⠀⠀⠀⠀⠀⠀⠀⠀⠀⠀⠀⠀⠀⠀⠀⠀⠀⠀⠀⠀⠀⠀⠀⠀⠀⠀⠀⠀⠀⠀⠀⠀⠀⠀⠀⠹⣿⣿⣿⣿⡇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⠀⠀⠀⠀⠀⠀⠀⠀⠀⠀⠀⠀⠀⠀⠀⠀⠀⠀⠀⠀⠀⠀⠀⠀⠀⠀⠀⠀⠀⠀⠀⠀⠀⠀⠀⠀⠀⠀⠀⠀⠀⠀⠀⠀⠀⠀⠀⠀⠀⠀⠀⠀⠀⠀⠀⠀⠀⠀⠀⠀⠀⠀⠀⠀⠀⠀⠀⠀⠀⠀⠀⠀⠀⠀⠀⠀⠀⣀⣀⣀⣀⣀⣀⣀⣠⣼⣿⣿⣿⣿⡇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⠀⠀⠀⠀⠀⠀⠀⠀⠀⠀⠀⠀⠀⠀⠀⠀⠀⠀⠀⠀⠀⠀⠀⠀⠀⠀⠀⠀⠀⠀⠀⠀⠀⠀⠀⠀⠀⠀⠀⠀⠀⠀⠀⠀⠀⠀⠀⠀⠀⠀⠀⠀⠀⠀⠀⠀⠀⠀⠀⠀⠀⠀⠀⠀⠀⠀⠀⠀⠀⠀⠀⠀⠀⠀⣠⣾⣿⣿⣿⣿⣿⣿⣿⣿⣿⣿⣿⣿⣿⣿⡇</a:t>
            </a:r>
            <a:br/>
            <a:r>
              <a:t>⠀⠀⠀⠀⠀⠀⠀⠀⠀⠀⠀⠀⠀⠀⠀⠀⠀⠀⠀⠀⠀⠀⠀⠀⠀⠀⠀⠀⠀⠀⠀⠀⠀⠀⠀⠀⠀⠀⠀⠀⠀⠀⠀⠀⠀⠀⢀⣀⣤⣴⣶⣤⣄⡀⠀⠀⠀⠀⠀⠀⠀⠀⠀⠀⠀⠀⠀⠀⠀⠀⠀⠀⠀⣀⣿⣿⣿⣿⣿⣿⣿⣿⣿⣿⣿⣿⣿⣿⣿⣿⡇</a:t>
            </a:r>
            <a:br/>
            <a:r>
              <a:t>⠀⠀⠀⠀⠀⠀⠀⠀⠀⠀⠀⠀⠀⠀⠀⠀⠀⠀⠀⠀⠀⠀⠀⠀⠀⠀⠀⠀⠀⠀⠀⠀⠀⠀⠀⠀⠀⠀⠀⠀⠀⠀⣀⣤⣶⣾⣿⣿⣿⣿⣿⣿⣿⣿⣶⣤⡀⠀⠀⠀⠀⠀⠀⠀⠀⠀⠀⠀⠀⠀⢠⣶⣿⣿⣿⣿⣿⣿⣿⣿⣿⣿⣿⣿⣿⣿⣿⣿⣿⣿⡇</a:t>
            </a:r>
            <a:br/>
            <a:r>
              <a:t>⠀⠀⠀⠀⠀⠀⠀⠀⠀⠀⠀⠀⠀⠀⠀⠀⠀⠀⠀⠀⠀⠀⠀⠀⠀⠀⠀⠀⠀⠀⠀⠀⠀⠀⠀⠀⠀⠀⠀⠀⣠⣾⣿⣿⣿⣿⣿⣿⣿⣿⣿⣿⣿⣿⣿⣿⣿⣷⣦⣄⡀⠀⠀⠀⠀⠀⠀⣀⣤⣶⣿⣿⣿⣿⣿⣿⣿⣿⣿⣿⣿⣿⣿⣿⣿⣿⣿⣿⣿⣿⡇</a:t>
            </a:r>
            <a:br/>
            <a:r>
              <a:t>⠀⠀⠀⠀⠀⠀⠀⠀⠀⠀⠀⠀⠀⠀⠀⠀⠀⠀⠀⠀⠀⠀⠀⠀⠀⠀⠀⠀⠀⠀⠀⠀⠀⠀⠀⠀⠀⠀⢀⣾⣿⣿⣿⣿⣿⠃⠈⣹⣿⠟⠁⠙⢿⣿⣿⣿⣿⣿⣿⣿⣿⣶⣄⢀⣤⣶⣿⣿⣿⣿⣿⣿⣿⣿⣿⣿⣿⣿⣿⣿⣿⣿⣿⣿⣿⣿⣿⣿⣿⣿⡇</a:t>
            </a:r>
            <a:br/>
            <a:r>
              <a:t>⠀⠀⠀⠀⠀⠀⠀⠀⠀⠀⠀⠀⠀⠀⠀⠀⠀⠀⠀⠀⠀⠀⠀⠀⠀⠀⠀⠀⠀⠀⠀⠀⠀⠀⠀⠀⠀⠀⢸⣿⣿⣿⠏⠻⣷⣦⣴⡿⠋⠀⠀⠀⠀⠙⢿⣿⣿⣿⣿⣿⣿⣿⣿⣿⣿⣿⣿⣿⣿⣿⣿⣿⣿⣿⣿⣿⣿⣿⣿⣿⣿⣿⣿⣿⣿⣿⣿⣿⣿⣿⡇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⠀⠀⠀⠀⠀⠀⠀⠀⠀⠀⠀⠀⠀⠀⠀⠀⠀⠀⠀⠀⠀⠀⠀⠀⠀⠀⠀⠀⠀⠀⠀⠀⠀⠀⠀⠀⠀⠀⠈⣿⠘⣿⡀⠀⣤⣽⣯⣤⡤⠀⠀⠀⠀⠀⠈⠻⣿⣿⣿⣿⣿⣿⣿⣿⣿⣿⣿⣿⣿⣿⣿⣿⣿⣿⣿⣿⣿⣿⣿⣿⣿⣿⣿⣿⣿⣿⣿⣿⣿⣿⡇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⠀⠀⠀⠀⠀⠀⠀⠀⠀⠀⠀⠀⠀⠀⠀⠀⠀⠀⠀⠀⠀⠀⠀⠀⠀⠀⠀⠀⠀⠀⠀⠀⠀⠀⠀⠀⠀⠀⠀⠀⠀⠈⠛⠀⣿⣿⣿⣿⡇⠀⠀⠀⠀⠀⠀⠀⠈⠻⣿⣿⣿⣿⣿⣿⣿⣿⣿⡿⠿⠛⠋⠉⠀⠈⠻⠿⠛⠋⠉⠛⠿⣿⠿⠿⠛⢿⣿⣿⣿⣿⡇</a:t>
            </a:r>
            <a:br/>
            <a:r>
              <a:t>⠀⠀⠀⠀⠀⠀⠀⠀⠀⠀⠀⠀⠀⠀⠀⠀⠀⠀⠀⠀⠀⠀⠀⠀⠀⠀⠀⠀⠀⠀⠀⠀⠀⠀⠀⠀⠀⠀⠀⠀⠀⠀⠀⠀⣿⣿⣿⣿⠃⠀⠀⠀⠀⠀⠀⠀⠀⠀⠀⠉⠛⠛⠛⠛⠉⠉⠀⠀⠀⠀⠀⠀⠀⠀⠀⠀⠀⠀⠀⠀⠀⠀⠀⠀⠀⠸⣿⣿⣿⣿⡇</a:t>
            </a:r>
            <a:br/>
            <a:r>
              <a:t>⠀⠀⠀⠀⠀⠀⠀⠀⠀⠀⠀⠀⠀⠀⠀⠀⠀⠀⠀⠀⠀⠀⠀⠀⠀⠀⠀⠀⠀⠀⠀⠀⠀⠀⠀⠀⠀⠀⠀⠀⠀⠀⠀⠀⢸⣿⣿⣿⡀⠀⠀⠀⠀⠀⠀⠀⠀⠀⠀⠀⠀⠀⠀⠀⠀⠀⠀⠀⠀⠀⠀⠀⠀⠀⠀⠀⠀⠀⠀⠀⠀⠀⠀⠀⠀⠀⢻⣿⣿⣿⡇</a:t>
            </a:r>
            <a:br/>
            <a:r>
              <a:t>⠀⠀⠀⠀⠀⠀⠀⠀⠀⠀⠀⠀⠀⠀⠀⠀⠀⠀⠀⠀⠀⠀⠀⠀⠀⠀⠀⠀⠀⠀⠀⠀⠀⠀⠀⠀⠀⠀⠀⠀⠀⠀⠀⠀⣸⣿⣿⣿⣧⠀⠀⠀⠀⠀⠀⠀⠀⠀⠀⠀⠀⠀⠀⠀⠀⠀⠀⠀⠀⠀⠀⠀⠀⠀⠀⠀⠀⠀⠀⠀⠀⠀⠀⠀⠀⠀⠈⣿⣿⣿⡇</a:t>
            </a:r>
            <a:br/>
            <a:r>
              <a:t>⠀⠀⠀⠀⠀⠀⠀⠀⠀⠀⠀⠀⠀⠀⠀⠀⠀⠀⠀⠀⠀⠀⠀⠀⠀⠀⠀⠀⠀⠀⠀⠀⠀⠀⠀⠀⠀⠀⠀⠀⠀⠀⠀⠀⠛⠙⠛⠋⠉⠀⠀⠀⠀⠀⠀⠀⠀⠀⠀⠀⠀⠀⠀⠀⠀⠀⠀⠀⠀⠀⠀⠀⠀⠀⠀⠀⠀⠀⠀⠀⠀⠀⠀⠀⠀⠀⠀⠸⣿⣿⡇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⠀⠀⠀⠀⠀⠀⠀⠀⠀⠀⠀⠀⠀⠀⠀⠀⠀⠀⠀⠀⠀⠀⠀⠀⠀⠀⠀⠀⠀⠀⠀⠀⠀⠀⠀⠀⠀⠀⠀⠀⠀⠀⠀⠀⠀⠀⠀⠀⠀⠀⠀⠀⠀⠀⠀⠀⠀⠀⠀⠀⠀⠀⠀⠀⠀⠀⠀⠀⠀⠀⠀⠀⠀⠀⠀⠀⠀⠀⠀⠀⠀⠀⠀⠀⠀⠀⠀⠀⢻⣿⡇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⠀⠀⠀⠀⠀⠀⠀⠀⠀⠀⠀⠀⠀⠀⠀⠀⠀⠀⠀⠀⠀⠀⠀⠀⠀⠀⠀⠀⠀⠀⠀⠀⠀⠀⠀⠀⠀⠀⠀⠀⠀⠀⠀⠀⠀⠀⠀⠀⠀⠀⠀⠀⠀⠀⠀⠀⠀⠀⠀⠀⠀⠀⠀⠀⠀⠀⠀⠀⠀⠀⠀⣾⣿⣿⣶⣤⡀⠀⠀⠀⠀⠀⠀⠀⠀⠀⠀⠀⠀⢀⡇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⠀⠀⠀⠀⠀⠀⠀⠀⠀⠀⠀⠀⠀⠀⠀⠀⠀⠀⠀⠀⠀⠀⠀⠀⠀⠀⠀⠀⠀⠀⠀⠀⠀⠀⠀⠀⠀⠀⠀⠀⠀⠀⠀⠀⠀⠀⠀⠀⠀⠀⠀⠀⠀⠀⠀⠀⠀⠀⠀⠀⠀⠀⠀⠀⠀⠀⠀⠀⠀⠀⠀⢿⣿⣿⣿⣿⣿⣶⣄⡀⠀⠀⠀⠀⠀⠀⠀⠀⠀⢸⡇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⠀⠀⠀⠀⠀⠀⠀⠀⠀⠀⠀⠀⠀⠀⠀⠀⠀⠀⠀⠀⠀⠀⠀⠀⠀⠀⠀⠀⠀⠀⠀⠀⠀⠀⠀⠀⠀⠀⠀⠀⠀⠀⠀⠀⠀⠀⠀⠀⠀⠀⠀⠀⠀⠀⠀⠀⠀⠀⠀⠀⠀⠀⠀⠀⠀⠀⠈⠙⣿⣿⣿⣿⣿⣿⣿⣿⣿⣿⣿⣿⣿⣿⣿⣿⣿⣿⣿⣿⣿⣿⡇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⠀⠀⠀⠀⠀⠀⠀⠀⠀⠀⠀⠀⠀⠀⠀⠀⠀⠀⠀⠀⠀⠀⠀⠀⠀⠀⠀⠀⠀⠀⠀⠀⠀⠀⠀⠀⠀⠀⠀⠀⠀⠀⠀⠀⠀⠀⠀⠀⠀⠀⠀⠀⠀⠀⠀⠀⠀⠀⠀⠀⠀⠀⠀⠀⠀⠀⠀⠀⠀⢾⣿⣿⣿⣿⣿⣿⣿⣿⣿⣿⣿⡿⣿⣿⣿⣿⣿⣿⣿⣿⡇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⠀⠀⠀⠀⠀⠀⠀⠀⠀⠀⠀⠀⠀⠀⠀⠀⠀⠀⠀⠀⠀⠀⠀⠀⠀⠀⠀⠀⠀⠀⠀⠀⠀⠀⠀⠀⠀⠀⠀⠀⠀⠀⠀⠀⠀⠀⠀⠀⠀⠀⠀⠀⠀⠀⠀⠀⠀⠀⠀⠀⠀⠀⠀⠀⠀⠀⠀⠀⠀⠀⠉⠉⠛⠋⠉⠛⠛⠛⠛⠋⠁⠀⠈⠉⠁⠀⠀⠀⠘⢿⡇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⠀⠀⠀⠀⠀⠀⠀⠀⠀⠀⠀⠀⠀⠀⠀⠀⠀⠀⠀⠀⠀⠀⠀⠀⠀⠀⠀⠀⠀⠀⠀⠀⠀⠀⠀⠀⠀⠀⠀⠀⠀⠀⠀⠀⠀⠀⠀⠀⠀⠀⠀⠀⠀⠀⠀⠀⠀⠀⠀⠀⠀⠀⠀⠀⠀⠀⠀⠀⠀⠀⠀⠀⠀⠀⠀⠀⠀⠀⠀⣀⣤⣤⣤⣤⣤⣤⣤⣤⣤⣤⡄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⠀⠀⠀⠀⠀⠀⠀⠀⠀⠀⠀⠀⠀⠀⠀⠀⠀⠀⠀⠀⠀⠀⠀⠀⠀⠀⠀⠀⠀⠀⠀⠀⠀⠀⠀⠀⠀⠀⠀⠀⠀⠀⠀⠀⠀⠀⠀⠀⠀⠀⠀⠀⠀⠀⠀⠀⠀⠀⠀⠀⠀⠀⠀⠀⠀⠀⠀⠀⠀⠀⠀⠀⠀⠀⠀⠀⠀⠀⣼⣿⣿⣿⣿⣿⣿⣿⣿⣿⣿⣿⡇</a:t>
            </a:r>
            <a:br/>
            <a:r>
              <a:t>⠀⠀⠀⠀⠀⠀⠀⠀⠀⠀⠀⠀⠀⠀⠀⠀⠀⠀⠀⠀⠀⠀⠀⠀⠀⠀⠀⠀⠀⠀⠀⠀⠀⠀⠀⠀⠀⠀⠀⠀⠀⠀⠀⣀⣠⣤⣤⣄⣀⠀⠀⠀⠀⠀⠀⠀⠀⠀⠀⠀⠀⠀⠀⠀⠀⠀⠀⠀⠀⠀⠀⠀⠀⠀⠀⠀⢀⣸⣿⣿⣿⣿⣿⣿⣿⣿⣿⣿⣿⣿⡇</a:t>
            </a:r>
            <a:br/>
            <a:r>
              <a:t>⠀⠀⠀⠀⠀⠀⠀⠀⠀⠀⠀⠀⠀⠀⠀⠀⠀⠀⠀⠀⠀⠀⠀⠀⠀⠀⠀⠀⠀⠀⠀⠀⠀⠀⠀⠀⠀⠀⢀⣠⣴⣾⣿⣿⣿⣿⣿⣿⣿⣿⣶⣤⣀⠀⠀⠀⠀⠀⠀⠀⠀⠀⠀⠀⠀⠀⠀⠀⠀⠀⠀⠀⠀⣤⣴⣾⣿⣿⣿⣿⣿⣿⣿⣿⣿⣿⣿⣿⣿⣿⡇</a:t>
            </a:r>
            <a:br/>
            <a:r>
              <a:t>⠀⠀⠀⠀⠀⠀⠀⠀⠀⠀⠀⠀⠀⠀⠀⠀⠀⠀⠀⠀⠀⠀⠀⠀⠀⠀⠀⠀⠀⠀⠀⠀⠀⠀⠀⣠⣴⣾⣿⣿⣿⣿⣿⣿⣿⣿⣿⣿⣿⣿⣿⣿⣿⣿⣶⣤⣀⡀⠀⠀⠀⠀⠀⠀⠀⠀⠀⠀⠀⠀⣀⣠⣴⣾⣿⣿⣿⣿⣿⣿⣿⣿⣿⣿⣿⣿⣿⣿⣿⣿⡇</a:t>
            </a:r>
            <a:br/>
            <a:r>
              <a:t>⠀⠀⠀⠀⠀⠀⠀⠀⠀⠀⠀⠀⠀⠀⠀⠀⠀⠀⠀⠀⠀⠀⠀⠀⠀⠀⠀⠀⠀⠀⠀⠀⠀⣠⣾⣿⣿⣿⣿⣿⠟⠿⢿⣿⣿⣿⠟⢿⣿⣿⣿⣿⣿⣿⣿⣿⣿⣿⣷⣦⣄⠀⠀⠀⠀⢀⣠⣴⣾⣿⣿⣿⣿⣿⣿⣿⣿⣿⣿⣿⣿⣿⣿⣿⣿⣿⣿⣿⣿⣿⡇</a:t>
            </a:r>
            <a:br/>
            <a:r>
              <a:t>⠀⠀⠀⠀⠀⠀⠀⠀⠀⠀⠀⠀⠀⠀⠀⠀⠀⠀⠀⠀⠀⠀⠀⠀⠀⠀⠀⠀⠀⠀⠀⠀⣰⣿⣿⣿⣿⣿⣿⡟⠀⠀⢸⣿⡿⠁⠀⠀⠙⠻⣿⣿⣿⣿⣿⣿⣿⣿⣿⣿⣿⣿⣦⣴⣾⣿⣿⣿⣿⣿⣿⣿⣿⣿⣿⣿⣿⣿⣿⣿⣿⣿⣿⣿⣿⣿⣿⣿⣿⣿⡇</a:t>
            </a:r>
            <a:br/>
            <a:r>
              <a:t>⠀⠀⠀⠀⠀⠀⠀⠀⠀⠀⠀⠀⠀⠀⠀⠀⠀⠀⠀⠀⠀⠀⠀⠀⠀⠀⠀⠀⠀⠀⠀⠀⣿⣿⣿⣿⡏⠘⠿⣷⣦⣴⣿⠟⠀⠀⠀⠀⠀⠀⠈⠻⣿⣿⣿⣿⣿⣿⣿⣿⣿⣿⣿⣿⣿⣿⣿⣿⣿⣿⣿⣿⣿⣿⣿⣿⣿⣿⣿⣿⣿⣿⣿⣿⣿⣿⣿⣿⣿⣿⡇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⠀⠀⠀⠀⠀⠀⠀⠀⠀⠀⠀⠀⠀⠀⠀⠀⠀⠀⠀⠀⠀⠀⠀⠀⠀⠀⠀⠀⠀⠀⠀⠀⠹⣿⠁⣿⣇⠀⢀⣈⣽⣉⣁⣀⠀⠀⠀⠀⠀⠀⠀⠀⠈⠻⣿⣿⣿⣿⣿⣿⣿⣿⣿⣿⣿⣿⣿⣿⣿⣿⣿⣿⣿⣿⣿⣿⣿⣿⣿⣿⣿⣿⣿⣿⣿⣿⣿⣿⣿⣿⡇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⠀⠀⠀⠀⠀⠀⠀⠀⠀⠀⠀⠀⠀⠀⠀⠀⠀⠀⠀⠀⠀⠀⠀⠀⠀⠀⠀⠀⠀⠀⠀⠀⠀⠙⠀⠙⠿⡆⢸⣿⣿⣿⣿⡟⠀⠀⠀⠀⠀⠀⠀⠀⠀⠀⠈⠛⢿⣿⣿⣿⣿⣿⣿⣿⣿⣿⣿⣿⣿⣿⡿⠿⠟⠛⠉⠁⠹⣿⣿⣿⠿⠿⠿⣿⣿⣿⣿⣿⣿⣿⡇</a:t>
            </a:r>
            <a:br/>
            <a:r>
              <a:t>⠀⠀⠀⠀⠀⠀⠀⠀⠀⠀⠀⠀⠀⠀⠀⠀⠀⠀⠀⠀⠀⠀⠀⠀⠀⠀⠀⠀⠀⠀⠀⠀⠀⠀⠀⠀⠀⠀⢸⣿⣿⣿⣿⡇⠀⠀⠀⠀⠀⠀⠀⠀⠀⠀⠀⠀⠀⠉⠛⠿⠿⠿⠿⠿⠟⠛⠛⠉⠉⠀⠀⠀⠀⠀⠀⠀⠀⠈⠀⠀⠀⠀⠀⠈⠙⠛⠛⠛⠋⠁⠀</a:t>
            </a:r>
            <a:br/>
            <a:r>
              <a:t>⠀⠀⠀⠀⠀⠀⠀⠀⠀⠀⠀⠀⠀⠀⠀⠀⠀⠀⠀⠀⠀⠀⠀⠀⠀⠀⠀⠀⠀⠀⠀⠀⠀⠀⠀⠀⠀⠀⠘⣿⣿⣿⣿⠁⠀⠀⠀⠀⠀⠀⠀⠀⠀⠀⠀⠀⠀⠀⠀⠀⠀⠀⠀⠀⠀⠀⠀⠀⠀⠀⠀⠀⠀⠀⠀⠀⠀⠀⠀⠀⠀⠀⠀⠀⠀⠀⠀⠀⠀⠀⠀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⠀⠀⠀⠀⠀⠀⠀⠀⠀⠀⠀⠀⠀⠀⠀⠀⠀⠀⠀⠀⠀⠀⠀⠀⠀⠀⠀⠀⠀⠀⠀⠀⠀⠀⠀⠀⠀⠀⢀⣿⣿⣿⣿⣷⡀⠀⠀⠀⠀⠀⠀⠀⠀⠀⠀⠀⠀⠀⠀⠀⠀⠀⠀⠀⠀⠀⠀⠀⠀⠀⠀⠀⠀⠀⠀⠀⠀⠀⠀⠀⠀⠀⠀⠀⠀⠀⠀⠀⠀⠀⠀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⠀⠀⠀⠀⠀⠀⠀⠀⠀⠀⠀⠀⠀⠀⠀⠀⠀⠀⠀⠀⠀⠀⠀⠀⠀⠀⠀⠀⠀⠀⠀⠀⠀⠀⠀⠀⠀⠀⠘⠛⠛⠛⠛⠋⠁⠀⠀⠀⠀⠀⠀⠀⠀⠀⠀⠀⠀⠀⠀⠀⠀⠀⠀⠀⠀⠀⠀⠀⠀⠀⠀⠀⠀⠀⠀⠀⠀⠀⠀⠀⠀⠀⠀⠀⠀⠀⠀⠀⠀⠀⠀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⠀⠀⠀⠀⠀⠀⠀⠀⠀⠀⠀⠀⠀⠀⠀⠀⠀⠀⠀⠀⠀⠀⠀⠀⠀⠀⠀⠀⠀⠀⠀⠀⠀⠀⠀⠀⠀⠀⠀⠀⠀⠀⠀⠀⠀⠀⠀⠀⠀⠀⠀⠀⠀⠀⠀⠀⠀⠀⠀⠀⠀⠀⠀⠀⠀⠈⢿⣿⣿⣿⣿⣿⣿⣿⣿⣿⣿⣿⣿⣿⣿⣿⣿⣿⣿⣿⣿⣿⣿⣿⡇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⠀⠀⠀⠀⠀⠀⠀⠀⠀⠀⠀⠀⠀⠀⠀⠀⠀⠀⠀⠀⠀⠀⠀⠀⠀⠀⠀⠀⠀⠀⠀⠀⠀⠀⠀⠀⠀⠀⠀⠀⠀⠀⠀⠀⠀⠀⠀⠀⠀⠀⠀⠀⠀⠀⠀⠀⠀⠀⠀⠀⠀⠀⠀⠀⠀⠀⠀⠈⢿⡿⣿⣿⣿⣿⣿⣿⣿⣿⣿⣿⣿⣿⣿⣿⣿⣿⣿⣿⣿⣿⡇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⠀⠀⠀⠀⠀⠀⠀⠀⠀⠀⠀⠀⠀⠀⠀⠀⠀⠀⠀⠀⠀⠀⠀⠀⠀⠀⠀⠀⠀⠀⠀⠀⠀⠀⠀⠀⠀⠀⠀⠀⠀⠀⠀⠀⠀⠀⠀⠀⠀⠀⠀⠀⠀⠀⠀⠀⠀⠀⠀⠀⠀⠀⠀⠀⠀⠀⠀⠀⠀⠸⣿⣿⣿⣿⣿⣿⣿⣿⣿⣿⣿⡿⠿⣿⣿⡿⠿⠿⢿⣿⡇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⠀⠀⠀⠀⠀⠀⠀⠀⠀⠀⠀⠀⠀⠀⠀⠀⠀⠀⠀⠀⠀⠀⠀⠀⠀⠀⠀⠀⠀⠀⠀⠀⠀⠀⠀⠀⠀⠀⠀⠀⠀⠀⠀⠀⠀⠀⠀⠀⠀⠀⠀⠀⠀⠀⠀⠀⠀⠀⠀⠀⠀⠀⠀⠀⠀⠀⠀⠀⠀⠀⠀⠁⠙⠛⠉⠉⠙⠛⠛⠉⠁⠀⠀⠁⠀⠀⠀⠀⠀⠈⠃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⠀⠀⠀⠀⠀⠀⠀⠀⠀⠀⠀⠀⠀⠀⠀⠀⠀⠀⠀⠀⠀⠀⠀⠀⠀⠀⠀⠀⠀⠀⠀⠀⠀⠀⠀⠀⠀⠀⠀⠀⠀⠀⠀⠀⠀⠀⠀⠀⠀⠀⠀⠀⠀⠀⠀⠀⠀⠀⠀⠀⠀⠀⠀⠀⠀⠀⠀⠀⠀⠀⠀⠀⠀⠀⠀⠀⠀⠀⠀⢀⣤⣶⣶⣶⣶⣶⣶⣶⣶⣶⡆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⠀⠀⠀⠀⠀⠀⠀⠀⠀⠀⠀⠀⠀⠀⠀⠀⠀⠀⠀⠀⠀⠀⠀⠀⠀⠀⠀⠀⠀⠀⠀⠀⠀⠀⠀⠀⠀⠀⠀⠀⠀⠀⠀⠀⠀⠀⠀⠀⠀⠀⠀⠀⠀⠀⠀⠀⠀⠀⠀⠀⠀⠀⠀⠀⠀⠀⠀⠀⠀⠀⠀⠀⠀⠀⠀⠀⠀⠀⢠⣿⣿⣿⣿⣿⣿⣿⣿⣿⣿⣿⡇</a:t>
            </a:r>
            <a:br/>
            <a:r>
              <a:t>⠀⠀⠀⠀⠀⠀⠀⠀⠀⠀⠀⠀⠀⠀⠀⠀⠀⠀⠀⠀⠀⠀⠀⠀⠀⠀⠀⠀⠀⠀⠀⠀⠀⠀⠀⠀⠀⠀⠀⠀⠀⠀⣀⣠⣤⣤⣤⣀⡀⠀⠀⠀⠀⠀⠀⠀⠀⠀⠀⠀⠀⠀⠀⠀⠀⠀⠀⠀⠀⠀⠀⠀⠀⠀⠀⠀⢀⣠⣼⣿⣿⣿⣿⣿⣿⣿⣿⣿⣿⣿⡇</a:t>
            </a:r>
            <a:br/>
            <a:r>
              <a:t>⠀⠀⠀⠀⠀⠀⠀⠀⠀⠀⠀⠀⠀⠀⠀⠀⠀⠀⠀⠀⠀⠀⠀⠀⠀⠀⠀⠀⠀⠀⠀⠀⠀⠀⠀⠀⠀⢀⣠⣤⣶⣿⣿⣿⣿⣿⣿⣿⣿⣿⣦⣤⣀⠀⠀⠀⠀⠀⠀⠀⠀⠀⠀⠀⠀⠀⠀⠀⠀⠀⠀⠀⠀⠠⣶⣿⣿⣿⣿⣿⣿⣿⣿⣿⣿⣿⣿⣿⣿⣿⡇</a:t>
            </a:r>
            <a:br/>
            <a:r>
              <a:t>⠀⠀⠀⠀⠀⠀⠀⠀⠀⠀⠀⠀⠀⠀⠀⠀⠀⠀⠀⠀⠀⠀⠀⠀⠀⠀⠀⠀⠀⠀⠀⠀⠀⠀⣀⣴⣾⣿⣿⣿⣿⣿⣿⣿⣿⣿⣿⣿⣿⣿⣿⣿⣿⣿⣷⣦⣤⣀⠀⠀⠀⠀⠀⠀⠀⠀⠀⠀⠀⢀⣀⣤⣶⣾⣿⣿⣿⣿⣿⣿⣿⣿⣿⣿⣿⣿⣿⣿⣿⣿⡇</a:t>
            </a:r>
            <a:br/>
            <a:r>
              <a:t>⠀⠀⠀⠀⠀⠀⠀⠀⠀⠀⠀⠀⠀⠀⠀⠀⠀⠀⠀⠀⠀⠀⠀⠀⠀⠀⠀⠀⠀⠀⠀⠀⢀⣶⣿⣿⣿⣿⣿⡟⠻⢿⣿⣿⣿⡿⠻⢿⣿⣿⣿⣿⣿⣿⣿⣿⣿⣿⣿⣷⣦⣀⠀⠀⠀⣀⣤⣶⣾⣿⣿⣿⣿⣿⣿⣿⣿⣿⣿⣿⣿⣿⣿⣿⣿⣿⣿⣿⣿⣿⡇</a:t>
            </a:r>
            <a:br/>
            <a:r>
              <a:t>⠀⠀⠀⠀⠀⠀⠀⠀⠀⠀⠀⠀⠀⠀⠀⠀⠀⠀⠀⠀⠀⠀⠀⠀⠀⠀⠀⠀⠀⠀⠀⢠⣿⣿⣿⣿⣿⣿⣿⠀⠀⢀⣿⣿⠋⠀⠀⠀⠙⠿⣿⣿⣿⣿⣿⣿⣿⣿⣿⣿⣿⣿⣷⣶⣿⣿⣿⣿⣿⣿⣿⣿⣿⣿⣿⣿⣿⣿⣿⣿⣿⣿⣿⣿⣿⣿⣿⣿⣿⣿⡇</a:t>
            </a:r>
            <a:br/>
            <a:r>
              <a:t>⠀⠀⠀⠀⠀⠀⠀⠀⠀⠀⠀⠀⠀⠀⠀⠀⠀⠀⠀⠀⠀⠀⠀⠀⠀⠀⠀⠀⠀⠀⠀⣿⣿⣿⣿⣟⠁⠿⣷⣦⣤⣾⡟⠁⠀⠀⠀⠀⠀⠀⠈⠻⣿⣿⣿⣿⣿⣿⣿⣿⣿⣿⣿⣿⣿⣿⣿⣿⣿⣿⣿⣿⣿⣿⣿⣿⣿⣿⣿⣿⣿⣿⣿⣿⣿⣿⣿⣿⣿⣿⡇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⠀⠀⠀⠀⠀⠀⠀⠀⠀⠀⠀⠀⠀⠀⠀⠀⠀⠀⠀⠀⠀⠀⠀⠀⠀⠀⠀⠀⠀⠀⠀⠙⣿⡇⣿⣿⠀⠀⣈⣙⣏⣁⣀⡀⠀⠀⠀⠀⠀⠀⠀⠀⠈⠛⢿⣿⣿⣿⣿⣿⣿⣿⣿⣿⣿⣿⣿⣿⣿⣿⣿⣿⣿⣿⣿⣿⣿⣿⣿⣿⣿⣿⣿⣿⣿⣿⣿⣿⣿⣿⡇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⠀⠀⠀⠀⠀⠀⠀⠀⠀⠀⠀⠀⠀⠀⠀⠀⠀⠀⠀⠀⠀⠀⠀⠀⠀⠀⠀⠀⠀⠀⠀⠀⠙⠀⠘⠿⣆⠀⣿⣿⣿⣿⣿⠀⠀⠀⠀⠀⠀⠀⠀⠀⠀⠀⠀⠙⠿⣿⣿⣿⣿⣿⣿⣿⣿⣿⣿⣿⣿⣿⠿⠿⠛⠋⠉⠀⠀⢻⣿⡿⠿⠿⠛⠻⣿⣿⣿⣿⣿⣿⡇</a:t>
            </a:r>
            <a:br/>
            <a:r>
              <a:t>⠀⠀⠀⠀⠀⠀⠀⠀⠀⠀⠀⠀⠀⠀⠀⠀⠀⠀⠀⠀⠀⠀⠀⠀⠀⠀⠀⠀⠀⠀⠀⠀⠀⠀⠀⠀⠀⠐⣿⣿⣿⣿⣿⠀⠀⠀⠀⠀⠀⠀⠀⠀⠀⠀⠀⠀⠀⠈⠉⠛⠛⠛⠛⠛⠛⠋⠉⠉⠀⠀⠀⠀⠀⠀⠀⠀⠀⠀⠀⠀⠀⠀⠀⠀⠈⠙⠛⠛⠛⠉⠀</a:t>
            </a:r>
            <a:br/>
            <a:r>
              <a:t>⠀⠀⠀⠀⠀⠀⠀⠀⠀⠀⠀⠀⠀⠀⠀⠀⠀⠀⠀⠀⠀⠀⠀⠀⠀⠀⠀⠀⠀⠀⠀⠀⠀⠀⠀⠀⠀⠀⣿⣿⣿⣿⡇⠀⠀⠀⠀⠀⠀⠀⠀⠀⠀⠀⠀⠀⠀⠀⠀⠀⠀⠀⠀⠀⠀⠀⠀⠀⠀⠀⠀⠀⠀⠀⠀⠀⠀⠀⠀⠀⠀⠀⠀⠀⠀⠀⠀⠀⠀⠀⠀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⠀⠀⠀⠀⠀⠀⠀⠀⠀⠀⠀⠀⠀⠀⠀⠀⠀⠀⠀⠀⠀⠀⠀⠀⠀⠀⠀⠀⠀⠀⠀⠀⠀⠀⠀⠀⠀⠀⣼⣿⣿⣿⣷⡀⠀⠀⠀⠀⠀⠀⠀⠀⠀⠀⠀⠀⠀⠀⠀⠀⠀⠀⠀⠀⠀⠀⠀⠀⠀⠀⠀⠀⠀⠀⠀⠀⠀⠀⠀⠀⠀⠀⠀⠀⠀⠀⠀⠀⠀⠀⠀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⠀⠀⠀⠀⠀⠀⠀⠀⠀⠀⠀⠀⠀⠀⠀⠀⠀⠀⠀⠀⠀⠀⠀⠀⠀⠀⠀⠀⠀⠀⠀⠀⠀⠀⠀⠀⠀⠘⠛⠛⠿⠿⠛⠋⠀⠀⠀⠀⠀⠀⠀⠀⠀⠀⠀⠀⠀⠀⠀⠀⠀⠀⠀⠀⠀⠀⠀⠀⠀⠀⠀⠀⠀⠀⠀⠀⠀⠀⠀⠀⠀⠀⠀⠀⠀⠀⠀⠀⠀⠀⠀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⠀⠀⠀⠀⠀⠀⠀⠀⠀⠀⠀⠀⠀⠀⠀⠀⠀⠀⠀⠀⠀⠀⠀⠀⠀⠀⠀⠀⠀⠀⠀⠀⠀⠀⠀⠀⠀⠀⠀⠀⠀⠀⠀⠀⠀⠀⠀⠀⠀⠀⠀⠀⠀⠀⠀⠀⠀⠀⠀⠀⠀⠀⠀⠀⠀⠀⠀⠙⠻⣿⣿⣿⣿⣿⣿⣿⣿⣿⣿⣿⣿⣿⣿⣿⣿⣿⣿⣿⣿⣿⡇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⠀⠀⠀⠀⠀⠀⠀⠀⠀⠀⠀⠀⠀⠀⠀⠀⠀⠀⠀⠀⠀⠀⠀⠀⠀⠀⠀⠀⠀⠀⠀⠀⠀⠀⠀⠀⠀⠀⠀⠀⠀⠀⠀⠀⠀⠀⠀⠀⠀⠀⠀⠀⠀⠀⠀⠀⠀⠀⠀⠀⠀⠀⠀⠀⠀⠀⠀⠀⠀⠙⢋⣿⣿⣿⣿⣿⣿⣿⣿⣿⣿⣿⣿⣿⣿⣿⣿⣿⣿⣿⡇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⠀⠀⠀⠀⠀⠀⠀⠀⠀⠀⠀⠀⠀⠀⠀⠀⠀⠀⠀⠀⠀⠀⠀⠀⠀⠀⠀⠀⠀⠀⠀⠀⠀⠀⠀⠀⠀⠀⠀⠀⠀⠀⠀⠀⠀⠀⠀⠀⠀⠀⠀⠀⠀⠀⠀⠀⠀⠀⠀⠀⠀⠀⠀⠀⠀⠀⠀⠀⠀⠀⠀⠛⠿⢿⣿⠿⠿⣿⣿⣿⣿⠿⠟⠉⠹⠿⠟⠙⠛⠉⠃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⠀⠀⠀⠀⠀⠀⠀⠀⠀⠀⠀⠀⠀⠀⠀⠀⠀⠀⠀⠀⠀⠀⠀⠀⠀⠀⠀⠀⠀⠀⠀⠀⠀⠀⠀⠀⠀⠀⠀⠀⠀⠀⠀⠀⠀⠀⠀⠀⠀⠀⠀⠀⠀⠀⠀⠀⠀⠀⠀⠀⠀⠀⠀⠀⠀⠀⠀⠀⠀⠀⠀⠀⠀⠀⠀⠀⠀⠀⠀⠀⠀⠀⠀⠀⢀⣀⣀⣀⣀⣀⠀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⠀⠀⠀⠀⠀⠀⠀⠀⠀⠀⠀⠀⠀⠀⠀⠀⠀⠀⠀⠀⠀⠀⠀⠀⠀⠀⠀⠀⠀⠀⠀⠀⠀⠀⠀⠀⠀⠀⠀⠀⠀⠀⠀⠀⠀⠀⠀⠀⠀⠀⠀⠀⠀⠀⠀⠀⠀⠀⠀⠀⠀⠀⠀⠀⠀⠀⠀⠀⠀⠀⠀⠀⠀⠀⠀⠀⠀⠀⠀⠀⢀⣴⣿⣿⣿⣿⣿⣿⣿⣿⡇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⠀⠀⠀⠀⠀⠀⠀⠀⠀⠀⠀⠀⠀⠀⠀⠀⠀⠀⠀⠀⠀⠀⠀⠀⠀⠀⠀⠀⠀⠀⠀⠀⠀⠀⠀⠀⠀⠀⠀⠀⠀⢀⣀⣤⣤⣤⣤⣄⣀⠀⠀⠀⠀⠀⠀⠀⠀⠀⠀⠀⠀⠀⠀⠀⠀⠀⠀⠀⠀⠀⠀⠀⠀⠀⠀⠀⢀⣠⣤⣶⣿⣿⣿⣿⣿⣿⣿⣿⣿⣿⡇</a:t>
            </a:r>
            <a:br/>
            <a:r>
              <a:t>⠀⠀⠀⠀⠀⠀⠀⠀⠀⠀⠀⠀⠀⠀⠀⠀⠀⠀⠀⠀⠀⠀⠀⠀⠀⠀⠀⠀⠀⠀⠀⠀⠀⠀⠀⠀⠀⢀⣠⣴⣾⣿⣿⣿⣿⣿⣿⣿⣿⣿⣶⣦⣄⣀⠀⠀⠀⠀⠀⠀⠀⠀⠀⠀⠀⠀⠀⠀⠀⠀⠀⠀⠀⠀⠀⣻⣿⣿⣿⣿⣿⣿⣿⣿⣿⣿⣿⣿⣿⣿⡇</a:t>
            </a:r>
            <a:br/>
            <a:r>
              <a:t>⠀⠀⠀⠀⠀⠀⠀⠀⠀⠀⠀⠀⠀⠀⠀⠀⠀⠀⠀⠀⠀⠀⠀⠀⠀⠀⠀⠀⠀⠀⠀⠀⠀⠀⣠⣴⣾⣿⣿⣿⣿⣿⣿⣿⣿⣿⣿⣿⣿⣿⣿⣿⣿⣿⣿⣷⣶⣤⣀⡀⠀⠀⠀⠀⠀⠀⠀⠀⠀⢀⣠⣤⣶⣾⣿⣿⣿⣿⣿⣿⣿⣿⣿⣿⣿⣿⣿⣿⣿⣿⡇</a:t>
            </a:r>
            <a:br/>
            <a:r>
              <a:t>⠀⠀⠀⠀⠀⠀⠀⠀⠀⠀⠀⠀⠀⠀⠀⠀⠀⠀⠀⠀⠀⠀⠀⠀⠀⠀⠀⠀⠀⠀⠀⠀⣠⣾⣿⣿⣿⣿⣿⠿⠿⣿⣿⣿⣿⡿⠛⢿⣿⣿⣿⣿⣿⣿⣿⣿⣿⣿⣿⣿⣷⣦⣄⠀⠀⣀⣤⣶⣾⣿⣿⣿⣿⣿⣿⣿⣿⣿⣿⣿⣿⣿⣿⣿⣿⣿⣿⣿⣿⣿⡇</a:t>
            </a:r>
            <a:br/>
            <a:r>
              <a:t>⠀⠀⠀⠀⠀⠀⠀⠀⠀⠀⠀⠀⠀⠀⠀⠀⠀⠀⠀⠀⠀⠀⠀⠀⠀⠀⠀⠀⠀⠀⠀⣰⣿⣿⣿⣿⣿⣿⡏⠀⠀⢸⣿⡿⠃⠀⠀⠀⠙⠻⣿⣿⣿⣿⣿⣿⣿⣿⣿⣿⣿⣿⣿⣷⣿⣿⣿⣿⣿⣿⣿⣿⣿⣿⣿⣿⣿⣿⣿⣿⣿⣿⣿⣿⣿⣿⣿⣿⣿⣿⡇</a:t>
            </a:r>
            <a:br/>
            <a:r>
              <a:t>⠀⠀⠀⠀⠀⠀⠀⠀⠀⠀⠀⠀⠀⠀⠀⠀⠀⠀⠀⠀⠀⠀⠀⠀⠀⠀⠀⠀⠀⠀⢰⣿⣿⣿⣿⡟⠸⣿⣧⣀⣤⣾⡟⠁⠀⠀⠀⠀⠀⠀⠈⠙⢿⣿⣿⣿⣿⣿⣿⣿⣿⣿⣿⣿⣿⣿⣿⣿⣿⣿⣿⣿⣿⣿⣿⣿⣿⣿⣿⣿⣿⣿⣿⣿⣿⣿⣿⣿⣿⣿⡇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⠀⠀⠀⠀⠀⠀⠀⠀⠀⠀⠀⠀⠀⠀⠀⠀⠀⠀⠀⠀⠀⠀⠀⠀⠀⠀⠀⠀⠀⠀⠈⢿⣿⢹⣿⡇⠀⠈⣙⣻⠛⠋⠀⠀⠀⠀⠀⠀⠀⠀⠀⠀⠀⠉⠻⣿⣿⣿⣿⣿⣿⣿⣿⣿⣿⣿⣿⣿⣿⣿⣿⣿⣿⣿⣿⣿⣿⡿⣿⣿⣿⣿⣿⣿⣿⣿⣿⣿⣿⣿⡇</a:t>
            </a:r>
            <a:br/>
            <a:r>
              <a:t>⠀⠀⠀⠀⠀⠀⠀⠀⠀⠀⠀⠀⠀⠀⠀⠀⠀⠀⠀⠀⠀⠀⠀⠀⠀⠀⠀⠀⠀⠀⠀⠘⠿⠀⠻⣧⡀⢹⣿⣿⣿⣿⡏⠀⠀⠀⠀⠀⠀⠀⠀⠀⠀⠀⠀⠈⠙⢿⣿⣿⣿⣿⣿⣿⣿⣿⣿⣿⣿⣿⡿⠿⠟⠛⠋⠉⠀⠀⠸⣿⡿⠿⠿⠟⠛⢿⣿⣿⣿⣿⡇</a:t>
            </a:r>
            <a:br/>
            <a:r>
              <a:t>⠀⠀⠀⠀⠀⠀⠀⠀⠀⠀⠀⠀⠀⠀⠀⠀⠀⠀⠀⠀⠀⠀⠀⠀⠀⠀⠀⠀⠀⠀⠀⠀⠀⠀⠀⠈⠁⣾⣿⣿⣿⣿⠃⠀⠀⠀⠀⠀⠀⠀⠀⠀⠀⠀⠀⠀⠀⠀⠈⠉⠛⠛⠛⠛⠛⠛⠉⠉⠁⠀⠀⠀⠀⠀⠀⠀⠀⠀⠀⠀⠀⠀⠀⠀⠀⠀⠉⠛⠛⠛⠃</a:t>
            </a:r>
            <a:br/>
            <a:r>
              <a:t>⠀⠀⠀⠀⠀⠀⠀⠀⠀⠀⠀⠀⠀⠀⠀⠀⠀⠀⠀⠀⠀⠀⠀⠀⠀⠀⠀⠀⠀⠀⠀⠀⠀⠀⠀⠀⠀⢿⣿⣿⣿⣿⠀⠀⠀⠀⠀⠀⠀⠀⠀⠀⠀⠀⠀⠀⠀⠀⠀⠀⠀⠀⠀⠀⠀⠀⠀⠀⠀⠀⠀⠀⠀⠀⠀⠀⠀⠀⠀⠀⠀⠀⠀⠀⠀⠀⠀⠀⠀⠀⠀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⠀⠀⠀⠀⠀⠀⠀⠀⠀⠀⠀⠀⠀⠀⠀⠀⠀⠀⠀⠀⠀⠀⠀⠀⠀⠀⠀⠀⠀⠀⠀⠀⠀⠀⠀⠀⠠⣿⠿⣿⣿⣿⠷⠀⠀⠀⠀⠀⠀⠀⠀⠀⠀⠀⠀⠀⠀⠀⠀⠀⠀⠀⠀⠀⠀⠀⠀⠀⠀⠀⠀⠀⠀⠀⠀⠀⠀⠀⠀⠀⠀⠀⠀⠀⠀⠀⠀⠀⠀⠀⠀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⠀⠀⠀⠀⠀⠀⠀⠀⠀⠀⠀⠀⠀⠀⠀⠀⠀⠀⠀⠀⠀⠀⠀⠀⠀⠀⠀⠀⠀⠀⠀⠀⠀⠀⠀⠀⠀⠀⠀⠀⠀⠀⠀⠀⠀⠀⠀⠀⠀⠀⠀⠀⠀⠀⠀⠀⠀⠀⠀⠀⠀⠀⠀⠀⠀⠀⠀⠀⠉⠛⣿⣿⣿⣿⣿⣿⣿⣿⣿⣿⣿⣿⣿⣿⣿⣿⣿⣿⣿⣿⡇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⠀⠀⠀⠀⠀⠀⠀⠀⠀⠀⠀⠀⠀⠀⠀⠀⠀⠀⠀⠀⠀⠀⠀⠀⠀⠀⠀⠀⠀⠀⠀⠀⠀⠀⠀⠀⠀⠀⠀⠀⠀⠀⠀⠀⠀⠀⠀⠀⠀⠀⠀⠀⠀⠀⠀⠀⠀⠀⠀⠀⠀⠀⠀⠀⠀⠀⠀⠀⠀⠀⠈⢸⣿⣿⣿⣿⣿⣿⣿⣿⣿⣿⣿⣿⣿⣿⣿⣿⣿⣿⡇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⠀⠀⠀⠀⠀⠀⠀⠀⠀⠀⠀⠀⠀⠀⠀⠀⠀⠀⠀⠀⠀⠀⠀⠀⠀⠀⠀⠀⠀⠀⠀⠀⠀⠀⠀⠀⠀⠀⠀⠀⠀⠀⠀⠀⠀⠀⠀⠀⠀⠀⠀⠀⠀⠀⠀⠀⠀⠀⠀⠀⠀⠀⠀⠀⠀⠀⠀⠀⠀⠀⠀⠈⠙⠛⠿⠿⠛⠻⠿⠿⠿⠟⠛⠁⠀⠛⠛⠉⠉⠉⠀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⠀⠀⠀⠀⠀⠀⠀⠀⠀⠀⠀⠀⠀⠀⠀⠀⠀⠀⠀⠀⠀⠀⠀⠀⠀⠀⠀⠀⠀⠀⠀⠀⠀⠀⠀⠀⠀⠀⠀⠀⠀⠀⠀⠀⠀⠀⠀⠀⠀⠀⠀⠀⠀⠀⠀⠀⠀⠀⠀⠀⠀⠀⠀⠀⠀⠀⠀⠀⠀⠀⠀⠀⠀⠀⠀⠀⠀⠀⠀⠀⠀⠀⠀⢀⣀⣀⣀⣀⣀⣀⡀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⠀⠀⠀⠀⠀⠀⠀⠀⠀⠀⠀⠀⠀⠀⠀⠀⠀⠀⠀⠀⠀⠀⠀⠀⠀⠀⠀⠀⠀⠀⠀⠀⠀⠀⠀⠀⠀⠀⠀⠀⠀⠀⠀⠀⠀⠀⠀⠀⠀⠀⠀⠀⠀⠀⠀⠀⠀⠀⠀⠀⠀⠀⠀⠀⠀⠀⠀⠀⠀⠀⠀⠀⠀⠀⠀⠀⠀⠀⠀⠀⠀⣠⣾⣿⣿⣿⣿⣿⣿⣿⡇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⠀⠀⠀⠀⠀⠀⠀⠀⠀⠀⠀⠀⠀⠀⠀⠀⠀⠀⠀⠀⠀⠀⠀⠀⠀⠀⠀⠀⠀⠀⠀⠀⠀⠀⠀⠀⠀⠀⠀⠀⠀⠀⠀⠀⠀⠀⠀⠀⠀⠀⠀⠀⠀⠀⠀⠀⠀⠀⠀⠀⠀⠀⠀⠀⠀⠀⠀⠀⠀⠀⠀⠀⠀⠀⠀⠀⠀⠀⠀⠀⢠⣿⣿⣿⣿⣿⣿⣿⣿⣿⡇</a:t>
            </a:r>
            <a:br/>
            <a:r>
              <a:t>⠀⠀⠀⠀⠀⠀⠀⠀⠀⠀⠀⠀⠀⠀⠀⠀⠀⠀⠀⠀⠀⠀⠀⠀⠀⠀⠀⠀⠀⠀⠀⠀⠀⠀⠀⠀⠀⠀⠀⠀⠀⠀⣀⣤⣤⣶⣤⣤⣀⡀⠀⠀⠀⠀⠀⠀⠀⠀⠀⠀⠀⠀⠀⠀⠀⠀⠀⠀⠀⠀⠀⠀⠀⠀⠀⠀⠀⣀⣤⣶⣾⣿⣿⣿⣿⣿⣿⣿⣿⣿⡇</a:t>
            </a:r>
            <a:br/>
            <a:r>
              <a:t>⠀⠀⠀⠀⠀⠀⠀⠀⠀⠀⠀⠀⠀⠀⠀⠀⠀⠀⠀⠀⠀⠀⠀⠀⠀⠀⠀⠀⠀⠀⠀⠀⠀⠀⠀⠀⠀⢀⣠⣴⣾⣿⣿⣿⣿⣿⣿⣿⣿⣿⣷⣶⣤⣀⡀⠀⠀⠀⠀⠀⠀⠀⠀⠀⠀⠀⠀⠀⠀⠀⠀⠀⠀⠀⠀⢘⣿⣿⣿⣿⣿⣿⣿⣿⣿⣿⣿⣿⣿⣿⡇</a:t>
            </a:r>
            <a:br/>
            <a:r>
              <a:t>⠀⠀⠀⠀⠀⠀⠀⠀⠀⠀⠀⠀⠀⠀⠀⠀⠀⠀⠀⠀⠀⠀⠀⠀⠀⠀⠀⠀⠀⠀⠀⠀⠀⠀⢀⣴⣾⣿⣿⣿⣿⣿⣿⣿⣿⣿⣿⣿⣿⣿⣿⣿⣿⣿⣿⣷⣶⣤⣄⣀⠀⠀⠀⠀⠀⠀⠀⠀⠀⠀⣀⣠⣴⣶⣿⣿⣿⣿⣿⣿⣿⣿⣿⣿⣿⣿⣿⣿⣿⣿⡇</a:t>
            </a:r>
            <a:br/>
            <a:r>
              <a:t>⠀⠀⠀⠀⠀⠀⠀⠀⠀⠀⠀⠀⠀⠀⠀⠀⠀⠀⠀⠀⠀⠀⠀⠀⠀⠀⠀⠀⠀⠀⠀⠀⢀⣴⣿⣿⣿⣿⣿⡿⢿⣿⣿⣿⣿⣿⠟⢿⣿⣿⣿⣿⣿⣿⣿⣿⣿⣿⣿⣿⣿⣶⣄⡀⠀⢀⣀⣴⣶⣿⣿⣿⣿⣿⣿⣿⣿⣿⣿⣿⣿⣿⣿⣿⣿⣿⣿⣿⣿⣿⡇</a:t>
            </a:r>
            <a:br/>
            <a:r>
              <a:t>⠀⠀⠀⠀⠀⠀⠀⠀⠀⠀⠀⠀⠀⠀⠀⠀⠀⠀⠀⠀⠀⠀⠀⠀⠀⠀⠀⠀⠀⠀⠀⢠⣿⣿⣿⣿⣿⣿⣿⠀⠀⠀⣿⣿⠟⠀⠀⠀⠈⠻⣿⣿⣿⣿⣿⣿⣿⣿⣿⣿⣿⣿⣿⣿⣾⣿⣿⣿⣿⣿⣿⣿⣿⣿⣿⣿⣿⣿⣿⣿⣿⣿⣿⣿⣿⣿⣿⣿⣿⣿⡇</a:t>
            </a:r>
            <a:br/>
            <a:r>
              <a:t>⠀⠀⠀⠀⠀⠀⠀⠀⠀⠀⠀⠀⠀⠀⠀⠀⠀⠀⠀⠀⠀⠀⠀⠀⠀⠀⠀⠀⠀⠀⠀⣿⣿⣿⣿⡿⠙⣿⣧⣀⣀⣼⣿⠋⠀⠀⠀⠀⠀⠀⠀⠙⠿⣿⣿⣿⣿⣿⣿⣿⣿⣿⣿⣿⣿⣿⣿⣿⣿⣿⣿⣿⣿⣿⣿⣿⣿⣿⣿⣿⣿⣿⣿⣿⣿⣿⣿⣿⣿⣿⡇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⠀⠀⠀⠀⠀⠀⠀⠀⠀⠀⠀⠀⠀⠀⠀⠀⠀⠀⠀⠀⠀⠀⠀⠀⠀⠀⠀⠀⠀⠀⠀⢿⣿⠏⣿⡇⠀⠈⠙⢻⠟⠛⠁⠀⠀⠀⠀⠀⠀⠀⠀⠀⠀⠈⠻⣿⣿⣿⣿⣿⣿⣿⣿⣿⣿⣿⣿⣿⣿⣿⣿⣿⣿⣿⣿⣿⣿⣿⣿⣿⣿⣿⣿⣿⣿⣿⣿⣿⣿⣿⡇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⠀⠀⠀⠀⠀⠀⠀⠀⠀⠀⠀⠀⠀⠀⠀⠀⠀⠀⠀⠀⠀⠀⠀⠀⠀⠀⠀⠀⠀⠀⠀⠈⢿⠀⠻⣿⡀⢸⣿⣿⣿⣿⡿⠀⠀⠀⠀⠀⠀⠀⠀⠀⠀⠀⠀⠀⠙⠿⣿⣿⣿⣿⣿⣿⣿⣿⣿⣿⣿⣿⣿⣿⠿⠟⠛⠋⠉⠀⠀⠻⣿⣿⠿⠿⠿⠛⢿⣿⣿⣿⡇</a:t>
            </a:r>
            <a:br/>
            <a:r>
              <a:t>⠀⠀⠀⠀⠀⠀⠀⠀⠀⠀⠀⠀⠀⠀⠀⠀⠀⠀⠀⠀⠀⠀⠀⠀⠀⠀⠀⠀⠀⠀⠀⠀⠀⠀⠀⠈⠛⢸⣿⣿⣿⣿⡇⠀⠀⠀⠀⠀⠀⠀⠀⠀⠀⠀⠀⠀⠀⠀⠈⠉⠛⠛⠻⠿⠛⠛⠛⠋⠉⠉⠀⠀⠀⠀⠀⠀⠀⠀⠀⠀⠀⠀⠀⠀⠀⠀⠀⠙⠛⠻⠃</a:t>
            </a:r>
            <a:br/>
            <a:r>
              <a:t>⠀⠀⠀⠀⠀⠀⠀⠀⠀⠀⠀⠀⠀⠀⠀⠀⠀⠀⠀⠀⠀⠀⠀⠀⠀⠀⠀⠀⠀⠀⠀⠀⠀⠀⠀⠀⠀⢸⣿⣿⣿⣿⠃⠀⠀⠀⠀⠀⠀⠀⠀⠀⠀⠀⠀⠀⠀⠀⠀⠀⠀⠀⠀⠀⠀⠀⠀⠀⠀⠀⠀⠀⠀⠀⠀⠀⠀⠀⠀⠀⠀⠀⠀⠀⠀⠀⠀⠀⠀⠀⠀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⠀⠀⠀⠀⠀⠀⠀⠀⠀⠀⠀⠀⠀⠀⠀⠀⠀⠀⠀⠀⠀⠀⠀⠀⠀⠀⠀⠀⠀⠀⠀⠀⠀⠀⠀⠀⠀⣾⣿⣿⣿⣿⣷⠀⠀⠀⠀⠀⠀⠀⠀⠀⠀⠀⠀⠀⠀⠀⠀⠀⠀⠀⠀⠀⠀⠀⠀⠀⠀⠀⠀⠀⠀⠀⠀⠀⠀⠀⠀⠀⠀⠀⠀⠀⠀⠀⠀⠀⠀⠀⠀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⠀⠀⠀⠀⠀⠀⠀⠀⠀⠀⠀⠀⠀⠀⠀⠀⠀⠀⠀⠀⠀⠀⠀⠀⠀⠀⠀⠀⠀⠀⠀⠀⠀⠀⠀⠀⠀⠀⠀⠈⠉⠉⠀⠀⠀⠀⠀⠀⠀⠀⠀⠀⠀⠀⠀⠀⠀⠀⠀⠀⠀⠀⠀⠀⠀⠀⠀⠀⠀⠀⠀⠀⠀⠀⠀⠀⠀⠀⠀⠀⠀⠀⠀⠀⠀⠀⠀⠀⠀⠀⠀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⠀⠀⠀⠀⠀⠀⠀⠀⠀⠀⠀⠀⠀⠀⠀⠀⠀⠀⠀⠀⠀⠀⠀⠀⠀⠀⠀⠀⠀⠀⠀⠀⠀⠀⠀⠀⠀⠀⠀⠀⠀⠀⠀⠀⠀⠀⠀⠀⠀⠀⠀⠀⠀⠀⠀⠀⠀⠀⠀⠀⠀⠀⠀⠀⠀⠀⠀⠀⠀⠀⠘⠿⢿⣿⣿⣿⣿⣿⣿⣿⣿⣿⣿⣿⣿⣿⣿⣿⣿⣿⡇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⠀⠀⠀⠀⠀⠀⠀⠀⠀⠀⠀⠀⠀⠀⠀⠀⠀⠀⠀⠀⠀⠀⠀⠀⠀⠀⠀⠀⠀⠀⠀⠀⠀⠀⠀⠀⠀⠀⠀⠀⠀⠀⠀⠀⠀⠀⠀⠀⠀⠀⠀⠀⠀⠀⠀⠀⠀⠀⠀⠀⠀⠀⠀⠀⠀⠀⠀⠀⠀⠀⠀⠀⠻⣿⣿⣿⣿⣿⣿⣿⣿⣿⣿⣿⠿⠛⢻⡿⠿⠛⠃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⠀⠀⠀⠀⠀⠀⠀⠀⠀⠀⠀⠀⠀⠀⠀⠀⠀⠀⠀⠀⠀⠀⠀⠀⠀⠀⠀⠀⠀⠀⠀⠀⠀⠀⠀⠀⠀⠀⠀⠀⠀⠀⠀⠀⠀⠀⠀⠀⠀⠀⠀⠀⠀⠀⠀⠀⠀⠀⠀⠀⠀⠀⠀⠀⠀⠀⠀⠀⠀⠀⠀⠀⠀⠀⠀⠉⠉⠀⠀⠉⠉⠉⠁⠀⠀⠀⠀⠀⠀⠀⠀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⠀⠀⠀⠀⠀⠀⠀⠀⠀⠀⠀⠀⠀⠀⠀⠀⠀⠀⠀⠀⠀⠀⠀⠀⠀⠀⠀⠀⠀⠀⠀⠀⠀⠀⠀⠀⠀⠀⠀⠀⠀⠀⠀⠀⠀⠀⠀⠀⠀⠀⠀⠀⠀⠀⠀⠀⠀⠀⠀⠀⠀⠀⠀⠀⠀⠀⠀⠀⠀⠀⠀⠀⠀⠀⠀⠀⠀⠀⠀⠀⠀⠀⠀⠀⢀⣀⣤⣤⣤⣤⡄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⠀⠀⠀⠀⠀⠀⠀⠀⠀⠀⠀⠀⠀⠀⠀⠀⠀⠀⠀⠀⠀⠀⠀⠀⠀⠀⠀⠀⠀⠀⠀⠀⠀⠀⠀⠀⠀⠀⠀⠀⠀⠀⠀⠀⠀⠀⠀⠀⠀⠀⠀⠀⠀⠀⠀⠀⠀⠀⠀⠀⠀⠀⠀⠀⠀⠀⠀⠀⠀⠀⠀⠀⠀⠀⠀⠀⠀⠀⠀⠀⠀⠀⠀⣴⣿⣿⣿⣿⣿⣿⡇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⠀⠀⠀⠀⠀⠀⠀⠀⠀⠀⠀⠀⠀⠀⠀⠀⠀⠀⠀⠀⠀⠀⠀⠀⠀⠀⠀⠀⠀⠀⠀⠀⠀⠀⠀⠀⠀⠀⠀⠀⠀⠀⠀⠀⠀⠀⠀⠀⠀⠀⠀⠀⠀⠀⠀⠀⠀⠀⠀⠀⠀⠀⠀⠀⠀⠀⠀⠀⠀⠀⠀⠀⠀⠀⠀⠀⠀⠀⠀⠀⠀⠀⣸⣿⣿⣿⣿⣿⣿⣿⡇</a:t>
            </a:r>
            <a:br/>
            <a:r>
              <a:t>⠀⠀⠀⠀⠀⠀⠀⠀⠀⠀⠀⠀⠀⠀⠀⠀⠀⠀⠀⠀⠀⠀⠀⠀⠀⠀⠀⠀⠀⠀⠀⠀⠀⠀⠀⠀⠀⠀⠀⠀⠀⠀⠀⣀⣤⣴⣶⣦⣤⣄⡀⠀⠀⠀⠀⠀⠀⠀⠀⠀⠀⠀⠀⠀⠀⠀⠀⠀⠀⠀⠀⠀⠀⠀⠀⠀⠀⠀⢀⣠⣴⣶⣿⣿⣿⣿⣿⣿⣿⣿⡇</a:t>
            </a:r>
            <a:br/>
            <a:r>
              <a:t>⠀⠀⠀⠀⠀⠀⠀⠀⠀⠀⠀⠀⠀⠀⠀⠀⠀⠀⠀⠀⠀⠀⠀⠀⠀⠀⠀⠀⠀⠀⠀⠀⠀⠀⠀⠀⠀⠀⠀⣀⣤⣶⣿⣿⣿⣿⣿⣿⣿⣿⣿⣿⣶⣤⣀⡀⠀⠀⠀⠀⠀⠀⠀⠀⠀⠀⠀⠀⠀⠀⠀⠀⠀⠀⠀⠀⠀⣻⣿⣿⣿⣿⣿⣿⣿⣿⣿⣿⣿⣿⡇</a:t>
            </a:r>
            <a:br/>
            <a:r>
              <a:t>⠀⠀⠀⠀⠀⠀⠀⠀⠀⠀⠀⠀⠀⠀⠀⠀⠀⠀⠀⠀⠀⠀⠀⠀⠀⠀⠀⠀⠀⠀⠀⠀⠀⠀⠀⢀⣠⣶⣿⣿⣿⣿⣿⣿⣿⣿⣿⣿⣿⣿⣿⣿⣿⣿⣿⣿⣷⣶⣤⣄⡀⠀⠀⠀⠀⠀⠀⠀⠀⠀⠀⠀⣀⣤⣴⣾⣿⣿⣿⣿⣿⣿⣿⣿⣿⣿⣿⣿⣿⣿⡇</a:t>
            </a:r>
            <a:br/>
            <a:r>
              <a:t>⠀⠀⠀⠀⠀⠀⠀⠀⠀⠀⠀⠀⠀⠀⠀⠀⠀⠀⠀⠀⠀⠀⠀⠀⠀⠀⠀⠀⠀⠀⠀⠀⠀⠀⣴⣿⣿⣿⣿⣿⣿⣿⣿⣿⣿⣿⣿⡿⢿⣿⣿⣿⣿⣿⣿⣿⣿⣿⣿⣿⣿⣿⣶⣄⡀⠀⠀⢀⣀⣴⣶⣿⣿⣿⣿⣿⣿⣿⣿⣿⣿⣿⣿⣿⣿⣿⣿⣿⣿⣿⡇</a:t>
            </a:r>
            <a:br/>
            <a:r>
              <a:t>⠀⠀⠀⠀⠀⠀⠀⠀⠀⠀⠀⠀⠀⠀⠀⠀⠀⠀⠀⠀⠀⠀⠀⠀⠀⠀⠀⠀⠀⠀⠀⠀⢠⣾⣿⣿⣿⣿⣿⣿⠃⠀⠈⣿⣿⡿⠃⠀⠀⠙⠻⣿⣿⣿⣿⣿⣿⣿⣿⣿⣿⣿⣿⣿⣿⣶⣶⣿⣿⣿⣿⣿⣿⣿⣿⣿⣿⣿⣿⣿⣿⣿⣿⣿⣿⣿⣿⣿⣿⣿⡇</a:t>
            </a:r>
            <a:br/>
            <a:r>
              <a:t>⠀⠀⠀⠀⠀⠀⠀⠀⠀⠀⠀⠀⠀⠀⠀⠀⠀⠀⠀⠀⠀⠀⠀⠀⠀⠀⠀⠀⠀⠀⠀⠀⣾⣿⣿⣿⣿⠟⣿⣿⡀⢀⣀⣿⡿⠁⠀⠀⠀⠀⠀⠈⠛⢿⣿⣿⣿⣿⣿⣿⣿⣿⣿⣿⣿⣿⣿⣿⣿⣿⣿⣿⣿⣿⣿⣿⣿⣿⣿⣿⣿⣿⣿⣿⣿⣿⣿⣿⣿⣿⡇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⠀⠀⠀⠀⠀⠀⠀⠀⠀⠀⠀⠀⠀⠀⠀⠀⠀⠀⠀⠀⠀⠀⠀⠀⠀⠀⠀⠀⠀⠀⠀⠀⣿⣿⡿⣿⣿⠀⠙⠻⢿⡿⠿⠟⠀⠀⠀⠀⠀⠀⠀⠀⠀⠀⠙⠿⣿⣿⣿⣿⣿⣿⣿⣿⣿⣿⣿⣿⣿⣿⣿⣿⣿⣿⣿⣿⣿⣿⣿⣿⣿⣿⣿⣿⣿⣿⣿⣿⣿⣿⡇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⠀⠀⠀⠀⠀⠀⠀⠀⠀⠀⠀⠀⠀⠀⠀⠀⠀⠀⠀⠀⠀⠀⠀⠀⠀⠀⠀⠀⠀⠀⠀⠀⠘⣿⡇⢿⣿⡀⢰⣶⣿⣶⣶⣶⠀⠀⠀⠀⠀⠀⠀⠀⠀⠀⠀⠀⠈⠻⣿⣿⣿⣿⣿⣿⣿⣿⣿⣿⣿⣿⣿⣿⣿⣿⣿⡿⠿⠛⠛⠉⠉⢿⣿⣿⣿⣿⡿⠿⣿⣿⡇</a:t>
            </a:r>
            <a:br/>
            <a:r>
              <a:t>⠀⠀⠀⠀⠀⠀⠀⠀⠀⠀⠀⠀⠀⠀⠀⠀⠀⠀⠀⠀⠀⠀⠀⠀⠀⠀⠀⠀⠀⠀⠀⠀⠀⠈⠁⠀⠙⠷⣼⣿⣿⣿⣿⡏⠀⠀⠀⠀⠀⠀⠀⠀⠀⠀⠀⠀⠀⠀⠀⠙⠻⠿⣿⣿⣿⣿⣿⡿⠿⠿⠛⠛⠉⠉⠀⠀⠀⠀⠀⠀⠀⠈⠉⠉⠀⠀⠀⠀⠈⠙⠃</a:t>
            </a:r>
            <a:br/>
            <a:r>
              <a:t>⠀⠀⠀⠀⠀⠀⠀⠀⠀⠀⠀⠀⠀⠀⠀⠀⠀⠀⠀⠀⠀⠀⠀⠀⠀⠀⠀⠀⠀⠀⠀⠀⠀⠀⠀⠀⠀⠀⣾⣿⣿⣿⣿⠇⠀⠀⠀⠀⠀⠀⠀⠀⠀⠀⠀⠀⠀⠀⠀⠀⠀⠀⠀⠀⠀⠀⠀⠀⠀⠀⠀⠀⠀⠀⠀⠀⠀⠀⠀⠀⠀⠀⠀⠀⠀⠀⠀⠀⠀⠀⠀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⠀⠀⠀⠀⠀⠀⠀⠀⠀⠀⠀⠀⠀⠀⠀⠀⠀⠀⠀⠀⠀⠀⠀⠀⠀⠀⠀⠀⠀⠀⠀⠀⠀⠀⠀⠀⠀⠀⢹⣿⣿⣿⣿⠀⠀⠀⠀⠀⠀⠀⠀⠀⠀⠀⠀⠀⠀⠀⠀⠀⠀⠀⠀⠀⠀⠀⠀⠀⠀⠀⠀⠀⠀⠀⠀⠀⠀⠀⠀⠀⠀⠀⠀⠀⠀⠀⠀⠀⠀⠀⠀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⠀⠀⠀⠀⠀⠀⠀⠀⠀⠀⠀⠀⠀⠀⠀⠀⠀⠀⠀⠀⠀⠀⠀⠀⠀⠀⠀⠀⠀⠀⠀⠀⠀⠀⠀⠀⠀⠈⠛⠙⠛⠛⠛⠋⠁⠀⠀⠀⠀⠀⠀⠀⠀⠀⠀⠀⠀⠀⠀⠀⠀⠀⠀⠀⠀⠀⠀⠀⠀⠀⠀⠀⠀⠀⠀⠀⠀⠀⠀⠀⠀⠀⠀⠀⠀⠀⠀⠀⠀⠀⠀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⠀⠀⠀⠀⠀⠀⠀⠀⠀⠀⠀⠀⠀⠀⠀⠀⠀⠀⠀⠀⠀⠀⠀⠀⠀⠀⠀⠀⠀⠀⠀⠀⠀⠀⠀⠀⠀⠀⠀⠀⠀⠀⠀⠀⠀⠀⠀⠀⠀⠀⠀⠀⠀⠀⠀⠀⠀⠀⠀⠀⠀⠀⠀⠀⠀⠀⠀⠀⠀⠀⠀⠻⠿⣿⣿⣿⣿⣿⣿⣿⣿⣿⣿⣿⣿⣿⣿⣿⣿⣿⡇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⠀⠀⠀⠀⠀⠀⠀⠀⠀⠀⠀⠀⠀⠀⠀⠀⠀⠀⠀⠀⠀⠀⠀⠀⠀⠀⠀⠀⠀⠀⠀⠀⠀⠀⠀⠀⠀⠀⠀⠀⠀⠀⠀⠀⠀⠀⠀⠀⠀⠀⠀⠀⠀⠀⠀⠀⠀⠀⠀⠀⠀⠀⠀⠀⠀⠀⠀⠀⠀⠀⠀⠀⠸⠿⣿⢿⣿⣿⠿⢿⣿⣿⣿⡿⠟⠋⠉⠙⠛⠋⠁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⠀⠀⠀⠀⠀⠀⠀⠀⠀⠀⠀⠀⠀⠀⠀⠀⠀⠀⠀⠀⠀⠀⠀⠀⠀⠀⠀⠀⠀⠀⠀⠀⠀⠀⠀⠀⠀⠀⠀⠀⠀⠀⠀⠀⠀⠀⠀⠀⠀⠀⠀⠀⠀⠀⠀⠀⠀⠀⠀⠀⠀⠀⠀⠀⠀⠀⠀⠀⠀⠀⠀⠀⠀⠀⠀⠀⠀⠀⠀⠀⠀⠀⠀⠀⠀⢀⣠⣤⣤⣤⡄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⠀⠀⠀⠀⠀⠀⠀⠀⠀⠀⠀⠀⠀⠀⠀⠀⠀⠀⠀⠀⠀⠀⠀⠀⠀⠀⠀⠀⠀⠀⠀⠀⠀⠀⠀⠀⠀⠀⠀⠀⠀⠀⠀⠀⠀⠀⠀⠀⠀⠀⠀⠀⠀⠀⠀⠀⠀⠀⠀⠀⠀⠀⠀⠀⠀⠀⠀⠀⠀⠀⠀⠀⠀⠀⠀⠀⠀⠀⠀⠀⠀⠀⠀⢀⣾⣿⣿⣿⣿⣿⡇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⠀⠀⠀⠀⠀⠀⠀⠀⠀⠀⠀⠀⠀⠀⠀⠀⠀⠀⠀⠀⠀⠀⠀⠀⠀⠀⠀⠀⠀⠀⠀⠀⠀⠀⠀⠀⠀⠀⠀⠀⠀⠀⠀⠀⠀⠀⠀⠀⠀⠀⠀⠀⠀⠀⠀⠀⠀⠀⠀⠀⠀⠀⠀⠀⠀⠀⠀⠀⠀⠀⠀⠀⠀⠀⠀⠀⠀⠀⠀⠀⠀⠀⠀⣼⣿⣿⣿⣿⣿⣿⡇</a:t>
            </a:r>
            <a:br/>
            <a:r>
              <a:t>⠀⠀⠀⠀⠀⠀⠀⠀⠀⠀⠀⠀⠀⠀⠀⠀⠀⠀⠀⠀⠀⠀⠀⠀⠀⠀⠀⠀⠀⠀⠀⠀⠀⠀⠀⠀⠀⠀⠀⠀⠀⠀⠀⢀⣀⣤⣴⣶⣦⣤⣀⡀⠀⠀⠀⠀⠀⠀⠀⠀⠀⠀⠀⠀⠀⠀⠀⠀⠀⠀⠀⠀⠀⠀⠀⠀⠀⠀⠀⢀⣠⣴⣶⣿⣿⣿⣿⣿⣿⣿⡇</a:t>
            </a:r>
            <a:br/>
            <a:r>
              <a:t>⠀⠀⠀⠀⠀⠀⠀⠀⠀⠀⠀⠀⠀⠀⠀⠀⠀⠀⠀⠀⠀⠀⠀⠀⠀⠀⠀⠀⠀⠀⠀⠀⠀⠀⠀⠀⠀⠀⠀⠀⣀⣤⣾⣿⣿⣿⣿⣿⣿⣿⣿⣿⣷⣦⣤⣀⠀⠀⠀⠀⠀⠀⠀⠀⠀⠀⠀⠀⠀⠀⠀⠀⠀⠀⠀⠀⠀⠀⣻⣿⣿⣿⣿⣿⣿⣿⣿⣿⣿⣿⡇</a:t>
            </a:r>
            <a:br/>
            <a:r>
              <a:t>⠀⠀⠀⠀⠀⠀⠀⠀⠀⠀⠀⠀⠀⠀⠀⠀⠀⠀⠀⠀⠀⠀⠀⠀⠀⠀⠀⠀⠀⠀⠀⠀⠀⠀⠀⠀⢀⣠⣶⣿⣿⣿⣿⣿⣿⣿⣿⣿⣿⣿⣿⣿⣿⣿⣿⣿⣿⣶⣦⣄⣀⠀⠀⠀⠀⠀⠀⠀⠀⠀⠀⠀⠀⣀⣠⣴⣶⣿⣿⣿⣿⣿⣿⣿⣿⣿⣿⣿⣿⣿⡇</a:t>
            </a:r>
            <a:br/>
            <a:r>
              <a:t>⠀⠀⠀⠀⠀⠀⠀⠀⠀⠀⠀⠀⠀⠀⠀⠀⠀⠀⠀⠀⠀⠀⠀⠀⠀⠀⠀⠀⠀⠀⠀⠀⠀⠀⢀⣴⣿⣿⣿⣿⣿⣿⣿⣿⣿⣿⣿⣿⡿⣿⣿⣿⣿⣿⣿⣿⣿⣿⣿⣿⣿⣿⣶⣤⣀⠀⠀⠀⠀⣀⣤⣶⣿⣿⣿⣿⣿⣿⣿⣿⣿⣿⣿⣿⣿⣿⣿⣿⣿⣿⡇</a:t>
            </a:r>
            <a:br/>
            <a:r>
              <a:t>⠀⠀⠀⠀⠀⠀⠀⠀⠀⠀⠀⠀⠀⠀⠀⠀⠀⠀⠀⠀⠀⠀⠀⠀⠀⠀⠀⠀⠀⠀⠀⠀⠀⢠⣾⣿⣿⣿⣿⣿⣿⠁⠀⠉⣿⣿⡿⠃⠀⠈⠙⢿⣿⣿⣿⣿⣿⣿⣿⣿⣿⣿⣿⣿⣿⣷⣤⣶⣿⣿⣿⣿⣿⣿⣿⣿⣿⣿⣿⣿⣿⣿⣿⣿⣿⣿⣿⣿⣿⣿⡇</a:t>
            </a:r>
            <a:br/>
            <a:r>
              <a:t>⠀⠀⠀⠀⠀⠀⠀⠀⠀⠀⠀⠀⠀⠀⠀⠀⠀⠀⠀⠀⠀⠀⠀⠀⠀⠀⠀⠀⠀⠀⠀⠀⢀⣿⣿⣿⣿⣿⢿⣿⡟⠀⠀⢠⣿⡿⠁⠀⠀⠀⠀⠀⠙⠿⣿⣿⣿⣿⣿⣿⣿⣿⣿⣿⣿⣿⣿⣿⣿⣿⣿⣿⣿⣿⣿⣿⣿⣿⣿⣿⣿⣿⣿⣿⣿⣿⣿⣿⣿⣿⡇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⠀⠀⠀⠀⠀⠀⠀⠀⠀⠀⠀⠀⠀⠀⠀⠀⠀⠀⠀⠀⠀⠀⠀⠀⠀⠀⠀⠀⠀⠀⠀⠀⢸⣿⣿⣿⣿⡇⠀⠛⠿⣿⣿⣿⠟⠀⠀⠀⠀⠀⠀⠀⠀⠀⠈⠻⣿⣿⣿⣿⣿⣿⣿⣿⣿⣿⣿⣿⣿⣿⣿⣿⣿⣿⣿⣿⣿⣿⣿⣿⣿⣿⣿⣿⣿⣿⣿⣿⣿⣿⡇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⠀⠀⠀⠀⠀⠀⠀⠀⠀⠀⠀⠀⠀⠀⠀⠀⠀⠀⠀⠀⠀⠀⠀⠀⠀⠀⠀⠀⠀⠀⠀⠀⠈⢻⣿⡇⣿⣿⠀⣶⣶⣾⣶⣶⣤⠀⠀⠀⠀⠀⠀⠀⠀⠀⠀⠀⠈⠛⢿⣿⣿⣿⣿⣿⣿⣿⣿⣿⣿⣿⣿⣿⣿⣿⣿⣿⣿⡿⠿⠟⠛⠙⢿⣿⣿⣿⣿⣿⡿⣿⡇</a:t>
            </a:r>
            <a:br/>
            <a:r>
              <a:t>⠀⠀⠀⠀⠀⠀⠀⠀⠀⠀⠀⠀⠀⠀⠀⠀⠀⠀⠀⠀⠀⠀⠀⠀⠀⠀⠀⠀⠀⠀⠀⠀⠀⠀⠛⠁⠈⠻⣧⣿⣿⣿⣿⣿⡇⠀⠀⠀⠀⠀⠀⠀⠀⠀⠀⠀⠀⠀⠀⠙⠻⢿⣿⣿⣿⣿⣿⣿⣿⣿⡿⠿⠟⠛⠋⠉⠀⠀⠀⠀⠀⠀⠈⠛⠉⠉⠁⠀⠀⠈⠁</a:t>
            </a:r>
            <a:br/>
            <a:r>
              <a:t>⠀⠀⠀⠀⠀⠀⠀⠀⠀⠀⠀⠀⠀⠀⠀⠀⠀⠀⠀⠀⠀⠀⠀⠀⠀⠀⠀⠀⠀⠀⠀⠀⠀⠀⠀⠀⠀⠀⠀⣿⣿⣿⣿⣿⠇⠀⠀⠀⠀⠀⠀⠀⠀⠀⠀⠀⠀⠀⠀⠀⠀⠀⠀⠉⠉⠉⠉⠉⠀⠀⠀⠀⠀⠀⠀⠀⠀⠀⠀⠀⠀⠀⠀⠀⠀⠀⠀⠀⠀⠀⠀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⠀⠀⠀⠀⠀⠀⠀⠀⠀⠀⠀⠀⠀⠀⠀⠀⠀⠀⠀⠀⠀⠀⠀⠀⠀⠀⠀⠀⠀⠀⠀⠀⠀⠀⠀⠀⠀⠀⠀⣿⣿⣿⣿⡟⠀⠀⠀⠀⠀⠀⠀⠀⠀⠀⠀⠀⠀⠀⠀⠀⠀⠀⠀⠀⠀⠀⠀⠀⠀⠀⠀⠀⠀⠀⠀⠀⠀⠀⠀⠀⠀⠀⠀⠀⠀⠀⠀⠀⠀⠀⠀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⠀⠀⠀⠀⠀⠀⠀⠀⠀⠀⠀⠀⠀⠀⠀⠀⠀⠀⠀⠀⠀⠀⠀⠀⠀⠀⠀⠀⠀⠀⠀⠀⠀⠀⠀⠀⠀⠀⠛⠟⠻⠿⠿⠿⠓⠀⠀⠀⠀⠀⠀⠀⠀⠀⠀⠀⠀⠀⠀⠀⠀⠀⠀⠀⠀⠀⠀⠀⠀⠀⠀⠀⠀⠀⠀⠀⠀⠀⠀⠀⠀⠀⠀⠀⠀⠀⠀⠀⠀⠀⠀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⠀⠀⠀⠀⠀⠀⠀⠀⠀⠀⠀⠀⠀⠀⠀⠀⠀⠀⠀⠀⠀⠀⠀⠀⠀⠀⠀⠀⠀⠀⠀⠀⠀⠀⠀⠀⠀⠀⠀⠀⠀⠀⠀⠀⠀⠀⠀⠀⠀⠀⠀⠀⠀⠀⠀⠀⠀⠀⠀⠀⠀⠀⠀⠀⠀⠀⠀⠀⠀⠀⠀⠀⠀⠉⣿⣿⣿⣿⣿⣿⣿⣿⣿⣿⣿⣿⣿⡿⠿⣿⡇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⠀⠀⠀⠀⠀⠀⠀⠀⠀⠀⠀⠀⠀⠀⠀⠀⠀⠀⠀⠀⠀⠀⠀⠀⠀⠀⠀⠀⠀⠀⠀⠀⠀⠀⠀⠀⠀⠀⠀⠀⠀⠀⠀⠀⠀⠀⠀⠀⠀⠀⠀⠀⠀⠀⠀⠀⠀⠀⠀⠀⠀⠀⠀⠀⠀⠀⠀⠀⠀⠀⠀⠀⠀⠀⠉⠛⠛⠿⠿⠛⠋⠛⠛⠛⠛⠋⠉⠀⠀⠉⠀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⠀⠀⠀⠀⠀⠀⠀⠀⠀⠀⠀⠀⠀⠀⠀⠀⠀⠀⠀⠀⠀⠀⠀⠀⠀⠀⠀⠀⠀⠀⠀⠀⠀⠀⠀⠀⠀⠀⠀⠀⠀⠀⠀⠀⠀⠀⠀⠀⠀⠀⠀⠀⠀⠀⠀⠀⠀⠀⠀⠀⠀⠀⠀⠀⠀⠀⠀⠀⠀⠀⠀⠀⠀⠀⠀⠀⠀⠀⠀⠀⠀⠀⠀⠀⠀⠀⠀⣠⣤⣶⡆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⠀⠀⠀⠀⠀⠀⠀⠀⠀⠀⠀⠀⠀⠀⠀⠀⠀⠀⠀⠀⠀⠀⠀⠀⠀⠀⠀⠀⠀⠀⠀⠀⠀⠀⠀⠀⠀⠀⠀⠀⠀⠀⠀⠀⠀⠀⠀⠀⠀⠀⠀⠀⠀⠀⠀⠀⠀⠀⠀⠀⠀⠀⠀⠀⠀⠀⠀⠀⠀⠀⠀⠀⠀⠀⠀⠀⠀⠀⠀⠀⠀⠀⠀⠀⠀⢠⣿⣿⣿⣿⡇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⠀⠀⠀⠀⠀⠀⠀⠀⠀⠀⠀⠀⠀⠀⠀⠀⠀⠀⠀⠀⠀⠀⠀⠀⠀⠀⠀⠀⠀⠀⠀⠀⠀⠀⠀⠀⠀⠀⠀⠀⠀⠀⠀⠀⠀⠀⠀⠀⠀⠀⠀⠀⠀⠀⠀⠀⠀⠀⠀⠀⠀⠀⠀⠀⠀⠀⠀⠀⠀⠀⠀⠀⠀⠀⠀⠀⠀⠀⠀⠀⠀⠀⠀⠀⠀⣾⣿⣿⣿⣿⡇</a:t>
            </a:r>
            <a:br/>
            <a:r>
              <a:t>⠀⠀⠀⠀⠀⠀⠀⠀⠀⠀⠀⠀⠀⠀⠀⠀⠀⠀⠀⠀⠀⠀⠀⠀⠀⠀⠀⠀⠀⠀⠀⠀⠀⠀⠀⠀⠀⠀⠀⠀⠀⠀⠀⠀⠀⢀⣠⣴⣶⣶⣦⣤⣀⠀⠀⠀⠀⠀⠀⠀⠀⠀⠀⠀⠀⠀⠀⠀⠀⠀⠀⠀⠀⠀⠀⠀⠀⠀⠀⠀⠀⢀⣠⣴⣾⣿⣿⣿⣿⣿⡇</a:t>
            </a:r>
            <a:br/>
            <a:r>
              <a:t>⠀⠀⠀⠀⠀⠀⠀⠀⠀⠀⠀⠀⠀⠀⠀⠀⠀⠀⠀⠀⠀⠀⠀⠀⠀⠀⠀⠀⠀⠀⠀⠀⠀⠀⠀⠀⠀⠀⠀⠀⠀⠀⣠⣴⣾⣿⣿⣿⣿⣿⣿⣿⣿⣿⣶⣤⣀⠀⠀⠀⠀⠀⠀⠀⠀⠀⠀⠀⠀⠀⠀⠀⠀⠀⠀⠀⠀⠀⠀⠐⣾⣿⣿⣿⣿⣿⣿⣿⣿⣿⡇</a:t>
            </a:r>
            <a:br/>
            <a:r>
              <a:t>⠀⠀⠀⠀⠀⠀⠀⠀⠀⠀⠀⠀⠀⠀⠀⠀⠀⠀⠀⠀⠀⠀⠀⠀⠀⠀⠀⠀⠀⠀⠀⠀⠀⠀⠀⠀⠀⠀⢀⣠⣶⣿⣿⣿⣿⣿⣿⣿⣿⣿⣿⣿⣿⣿⣿⣿⣿⣿⣷⣦⣄⣀⠀⠀⠀⠀⠀⠀⠀⠀⠀⠀⠀⠀⠀⢀⣀⣤⣶⣾⣿⣿⣿⣿⣿⣿⣿⣿⣿⣿⡇</a:t>
            </a:r>
            <a:br/>
            <a:r>
              <a:t>⠀⠀⠀⠀⠀⠀⠀⠀⠀⠀⠀⠀⠀⠀⠀⠀⠀⠀⠀⠀⠀⠀⠀⠀⠀⠀⠀⠀⠀⠀⠀⠀⠀⠀⠀⠀⢀⣴⣿⣿⣿⣿⣿⣿⣿⣿⣿⣿⣿⣿⣿⣿⣿⣿⣿⣿⣿⣿⣿⣿⣿⣿⣿⣶⣤⣀⠀⠀⠀⠀⠀⢀⣠⣴⣾⣿⣿⣿⣿⣿⣿⣿⣿⣿⣿⣿⣿⣿⣿⣿⡇</a:t>
            </a:r>
            <a:br/>
            <a:r>
              <a:t>⠀⠀⠀⠀⠀⠀⠀⠀⠀⠀⠀⠀⠀⠀⠀⠀⠀⠀⠀⠀⠀⠀⠀⠀⠀⠀⠀⠀⠀⠀⠀⠀⠀⠀⠀⣠⣿⣿⣿⣿⣿⣿⣿⠉⠉⠻⣿⣿⡿⠋⠀⠙⢿⣿⣿⣿⣿⣿⣿⣿⣿⣿⣿⣿⣿⣿⣷⣤⣀⣴⣾⣿⣿⣿⣿⣿⣿⣿⣿⣿⣿⣿⣿⣿⣿⣿⣿⣿⣿⣿⡇</a:t>
            </a:r>
            <a:br/>
            <a:r>
              <a:t>⠀⠀⠀⠀⠀⠀⠀⠀⠀⠀⠀⠀⠀⠀⠀⠀⠀⠀⠀⠀⠀⠀⠀⠀⠀⠀⠀⠀⠀⠀⠀⠀⠀⠀⢰⣿⣿⣿⣿⣿⣿⣿⡏⠀⠀⢠⣿⡿⠁⠀⠀⠀⠀⠙⠿⣿⣿⣿⣿⣿⣿⣿⣿⣿⣿⣿⣿⣿⣿⣿⣿⣿⣿⣿⣿⣿⣿⣿⣿⣿⣿⣿⣿⣿⣿⣿⣿⣿⣿⣿⡇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⠀⠀⠀⠀⠀⠀⠀⠀⠀⠀⠀⠀⠀⠀⠀⠀⠀⠀⠀⠀⠀⠀⠀⠀⠀⠀⠀⠀⠀⠀⠀⠀⠀⠀⣿⣿⣿⣿⣿⡏⠘⢿⣷⣶⣶⣿⡿⠁⠀⠀⠀⠀⠀⠀⠀⠈⠻⣿⣿⣿⣿⣿⣿⣿⣿⣿⣿⣿⣿⣿⣿⣿⣿⣿⣿⣿⣿⣿⣿⣿⣿⣿⣿⣿⣿⣿⣿⣿⣿⣿⡇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⠀⠀⠀⠀⠀⠀⠀⠀⠀⠀⠀⠀⠀⠀⠀⠀⠀⠀⠀⠀⠀⠀⠀⠀⠀⠀⠀⠀⠀⠀⠀⠀⠀⠀⠻⣿⣿⢹⣿⡇⢠⣤⣤⣯⣭⣭⣀⠀⠀⠀⠀⠀⠀⠀⠀⠀⠀⠈⠻⣿⣿⣿⣿⣿⣿⣿⣿⣿⣿⣿⣿⣿⣿⣿⣿⣿⣿⣿⣿⣿⣿⣿⠿⠟⣿⣿⣿⣿⣿⣿⡇</a:t>
            </a:r>
            <a:br/>
            <a:r>
              <a:t>⠀⠀⠀⠀⠀⠀⠀⠀⠀⠀⠀⠀⠀⠀⠀⠀⠀⠀⠀⠀⠀⠀⠀⠀⠀⠀⠀⠀⠀⠀⠀⠀⠀⠀⠀⠘⣿⠀⠻⣷⣼⣿⣿⣿⣿⣿⠇⠀⠀⠀⠀⠀⠀⠀⠀⠀⠀⠀⠀⠈⠻⢿⣿⣿⣿⣿⣿⣿⣿⣿⣿⣿⣿⣿⣿⡿⠿⠛⠛⠉⠁⠀⠀⠀⠈⠿⠿⠛⠛⠉⠁</a:t>
            </a:r>
            <a:br/>
            <a:r>
              <a:t>⠀⠀⠀⠀⠀⠀⠀⠀⠀⠀⠀⠀⠀⠀⠀⠀⠀⠀⠀⠀⠀⠀⠀⠀⠀⠀⠀⠀⠀⠀⠀⠀⠀⠀⠀⠀⠀⠀⠀⠈⢹⣿⣿⣿⣿⣿⠀⠀⠀⠀⠀⠀⠀⠀⠀⠀⠀⠀⠀⠀⠀⠀⠉⠛⠛⠿⠿⠿⠿⠟⠛⠛⠉⠉⠀⠀⠀⠀⠀⠀⠀⠀⠀⠀⠀⠀⠀⠀⠀⠀⠀</a:t>
            </a:r>
            <a:br/>
            <a:r>
              <a:t>⠀⠀⠀⠀⠀⠀⠀⠀⠀⠀⠀⠀⠀⠀⠀⠀⠀⠀⠀⠀⠀⠀⠀⠀⠀⠀⠀⠀⠀⠀⠀⠀⠀⠀⠀⠀⠀⠀⠀⠀⢸⣿⣿⣿⣿⡏⠀⠀⠀⠀⠀⠀⠀⠀⠀⠀⠀⠀⠀⠀⠀⠀⠀⠀⠀⠀⠀⠀⠀⠀⠀⠀⠀⠀⠀⠀⠀⠀⠀⠀⠀⠀⠀⠀⠀⠀⠀⠀⠀⠀⠀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⠀⠀⠀⠀⠀⠀⠀⠀⠀⠀⠀⠀⠀⠀⠀⠀⠀⠀⠀⠀⠀⠀⠀⠀⠀⠀⠀⠀⠀⠀⠀⠀⠀⠀⠀⠀⠀⠀⠀⠀⠈⣿⣿⣿⣿⡁⠀⠀⠀⠀⠀⠀⠀⠀⠀⠀⠀⠀⠀⠀⠀⠀⠀⠀⠀⠀⠀⠀⠀⠀⠀⠀⠀⠀⠀⠀⠀⠀⠀⠀⠀⠀⠀⠀⠀⠀⠀⠀⠀⠀⠀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⠀⠀⠀⠀⠀⠀⠀⠀⠀⠀⠀⠀⠀⠀⠀⠀⠀⠀⠀⠀⠀⠀⠀⠀⠀⠀⠀⠀⠀⠀⠀⠀⠀⠀⠀⠀⠀⠀⠀⠠⣿⣿⣿⣿⣿⣿⡄⠀⠀⠀⠀⠀⠀⠀⠀⠀⠀⠀⠀⠀⠀⠀⠀⠀⠀⠀⠀⠀⠀⠀⠀⠀⠀⠀⠀⠀⠀⠀⠀⠀⠀⠀⠀⠀⠀⠀⠀⠀⠀⠀⠀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⠀⠀⠀⠀⠀⠀⠀⠀⠀⠀⠀⠀⠀⠀⠀⠀⠀⠀⠀⠀⠀⠀⠀⠀⠀⠀⠀⠀⠀⠀⠀⠀⠀⠀⠀⠀⠀⠀⠀⠀⠀⠀⠈⠉⠉⠁⠀⠀⠀⠀⠀⠀⠀⠀⠀⠀⠀⠀⠀⠀⠀⠀⠀⠀⠀⠀⠀⠀⠀⠀⠀⠀⠀⠀⠀⠀⠀⠀⠀⠀⠀⠀⠀⠀⠀⠀⠀⠀⠀⠀⠀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⣿⣿⣿⣿⣿⣿⣿⣿⣿⣿⣿⣿⣿⣿⣿⣿⣿⣿⣿⣿⣿⣿⣿⣿⣿⣿⣿⣿⣿⣿⣿⣦⠀⠀⠀⠀⠀⠀⠀⠀⠀⠀⠀⠀⠀⠀⠀⠀⠀⠀⠀⠀⠀⠀⠀⠀⠀⠀⠀⠀⠀⠀⠀⠀⠀⠀⠀⠀⠀⠀⠀⠀⠀⠀⠀⠀⠀⠀⢸⣿⣿⣿⣿⣿⣿⣿⣿⣿⣿⣿⡇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⣿⣿⣿⣿⣿⣿⣿⣿⣿⣿⣿⣿⣿⣿⣿⣿⣿⣿⣿⣿⣿⣿⣿⣿⣿⣿⣿⣿⣿⣿⣿⣿⣷⣶⣶⣾⡇⠀⠀⠀⠀⠀⠀⠀⠀⠀⠀⠀⠀⠀⠀⠀⠀⠀⠀⠀⠀⠀⠀⠀⠀⠀⠀⠀⠀⠀⠀⠀⠀⠀⠀⠀⠀⠀⠀⠀⠀⠀⢸⣿⣿⣿⣿⣿⣿⣿⣿⣿⣿⣿⡇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⣿⣿⣿⣿⣿⣿⣿⣿⣿⣿⣿⣿⣿⣿⣿⣿⣿⣿⣿⣿⣿⣿⣿⣿⣿⣿⣿⣿⣿⣿⣿⣿⣿⣿⣿⣿⡇⠀⠀⠀⠀⠀⠀⠀⠀⠀⠀⠀⠀⠀⠀⠀⠀⠀⠀⠀⠀⠀⠀⠀⠀⠀⠀⠀⠀⠀⠀⠀⠀⠀⠀⠀⠀⠀⠀⠀⠀⠀⢀⣿⣿⣿⣿⣿⣿⣿⣿⣿⣿⣿⡇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⣿⣿⣿⣿⣿⣿⣿⣿⣿⣿⣿⣿⣿⣿⣿⣿⣿⣿⣿⣿⣿⣿⣿⣿⣿⣿⣿⣿⣿⣿⣿⣿⣿⣿⣿⣿⣿⠀⠀⠀⠀⠀⠀⠀⠀⠀⠀⠀⠀⠀⠀⠀⠀⠀⠀⠀⠀⠀⠀⠀⠀⠀⠀⠀⠀⠀⠀⠀⠀⠀⠀⠀⠀⠀⠀⠀⠀⢀⣾⣿⣿⣿⣿⣿⣿⣿⣿⣿⣿⣿⡇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⣿⣿⣿⣿⣿⣿⣿⣿⣿⣿⣿⣿⣿⣿⣿⣿⣿⣿⣿⣿⣿⣿⣿⣿⣿⣿⣿⣿⣿⣿⣿⣿⣿⣿⣿⣿⡇⠀⠀⠀⠀⠀⠀⠀⠀⠀⠀⠀⠀⠀⠀⠀⠀⠀⠀⠀⠀⠀⠀⠀⠀⠀⠀⠀⠀⠀⠀⠀⠀⠀⠀⠀⠀⠀⠀⢠⣾⣿⣿⣿⣿⣿⣿⣿⣿⣿⣿⣿⣿⣿⡇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⣿⣿⣿⣿⣿⣿⣿⣿⣿⣿⣿⣿⣿⣿⣿⣿⣿⣿⣿⣿⣿⣿⣿⣿⣿⣿⣿⣿⣿⣿⣿⣿⣿⣿⣿⣿⣇⠀⠀⠀⠀⠀⠀⠀⠀⠀⠀⠀⠀⠀⠀⠀⠀⠀⠀⠀⠀⠀⠀⠀⠀⠀⠀⠀⠀⠀⠀⠀⠀⠀⠀⠀⠀⠀⠀⣼⣿⣿⣿⣿⣿⣿⣿⣿⣿⣿⣿⣿⣿⣿⡇</a:t>
            </a:r>
            <a:br/>
            <a:r>
              <a:t>⣿⣿⣿⣿⣿⣿⣿⣿⣿⣿⣿⣿⣿⣿⣿⣿⣿⣿⣿⣿⣿⣿⣿⣿⣿⣿⣿⣿⣿⣿⣿⣿⣿⣿⣿⣿⣿⣷⣶⠂⠀⠀⠀⠀⠀⠀⠀⠀⠀⠀⠀⠀⠀⠀⠀⠀⠀⠀⠀⠀⠀⠀⠀⠀⠀⠀⠀⠀⠀⠀⠀⠀⠀⠀⢰⣿⣿⣿⣿⣿⣿⣿⣿⣿⣿⣿⣿⣿⣿⣿⡇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⣿⣿⣿⣿⣿⣿⣿⣿⣿⣿⣿⣿⣿⣿⣿⣿⣿⣿⣿⣿⣿⣿⣿⣿⣿⣿⣿⣿⣿⣿⣿⣿⣿⣿⣿⣿⣿⣿⣿⠀⠀⠀⠀⠀⠀⠀⠀⠀⠀⠀⠀⠀⠀⠀⠀⠀⠀⠀⠀⠀⠀⠀⠀⠀⠀⠀⠀⠀⠀⠀⠀⠀⠀⢀⣿⣿⣿⣿⣿⣿⣿⣿⣿⣿⣿⣿⣿⣿⣿⣿⡇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⣿⣿⣿⣿⣿⣿⣿⣿⣿⣿⣿⣿⣿⣿⣿⣿⣿⣿⣿⣿⣿⣿⣿⣿⣿⣿⣿⣿⣿⣿⣿⣿⣿⣿⣿⣿⣿⣿⠀⠀⠀⠀⠀⠀⠀⠀⠀⠀⠀⠀⠀⠀⠀⠀⠀⠀⠀⠀⠀⠀⠀⠀⠀⠀⠀⠀⠀⠀⠀⠀⠀⠀⠀⣾⣿⣿⣿⣿⣿⣿⣿⣿⣿⣿⣿⣿⣿⣿⣿⣿⡇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⣿⣿⣿⣿⣿⣿⣿⣿⣿⣿⣿⣿⣿⣿⣿⣿⣿⣿⣿⣿⣿⣿⣿⣿⣿⣿⣿⣿⣿⣿⣿⣿⣿⣿⣿⣿⣟⠀⠀⠀⠀⠀⠀⠀⠀⠀⠀⠀⠀⠀⠀⠀⠀⠀⠀⠀⠀⠀⠀⠀⠀⠀⠀⠀⠀⠀⠀⠀⠀⠀⠀⠀⠘⠛⢻⣿⣿⣿⣿⣿⣿⣿⣿⣿⣿⣿⣿⣿⣿⣿⡇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⣿⣿⣿⣿⣿⣿⣿⣿⣿⣿⣿⣿⣿⣿⣿⣿⣿⣿⣿⣿⣿⣿⣿⣿⣿⣿⣿⣿⣿⣿⣿⣿⣿⣿⣿⣿⣿⣿⠀⠀⠀⠀⠀⠀⠀⠀⠀⠀⠀⠀⠀⠀⠀⠀⠀⠀⠀⠀⠀⠀⠀⠀⠀⠀⠀⠀⠀⠀⠀⠀⠀⠀⠀⢀⣾⣿⣿⣿⣿⣿⣿⣿⣿⣿⣿⣿⣿⣿⣿⣿⡇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⣿⣿⣿⣿⣿⣿⣿⣿⣿⣿⣿⣿⣿⣿⣿⣿⣿⣿⣿⣿⣿⣿⣿⣿⣿⣿⣿⣿⣿⣿⣿⣿⣿⣿⣿⣿⣿⣿⠀⠀⠀⠀⠀⠀⠀⠀⠀⠀⠀⠀⠀⠀⠀⠀⠀⠀⠀⠀⠀⠀⠀⠀⠀⠀⠀⠀⠀⠀⠀⠀⠀⠀⠀⠚⠿⣿⣿⣿⣿⣿⣿⣿⣿⣿⣿⣿⣿⣿⣿⣿⡇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⣿⣿⣿⣿⣿⣿⣿⣿⣿⣿⣿⣿⣿⣿⣿⣿⣿⣿⣿⣿⣿⣿⣿⣿⣿⣿⣿⣿⣿⣿⣿⣿⣿⣿⣿⣿⣿⡿⠀⠀⠀⠀⠀⠀⠀⠀⠀⠀⠀⠀⠀⠀⠀⠀⠀⠀⠀⠀⠀⠀⠀⠀⠀⠀⠀⠀⠀⠀⠀⠀⠀⠀⠀⠀⠀⠀⠉⠻⢿⣿⣿⣿⣿⣿⣿⣿⣿⣿⣿⣿⡇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⣿⣿⣿⣿⣿⣿⣿⣿⣿⣿⣿⣿⣿⣿⣿⣿⣿⣿⣿⣿⣿⣿⣿⣿⣿⣿⣿⣿⣿⣿⣿⣿⣿⣿⣿⣿⡏⠀⠀⠀⠀⠀⠀⠀⠀⠀⠀⠀⠀⠀⠀⠀⠀⠀⠀⠀⠀⠀⠀⠀⠀⠀⠀⠀⠀⠀⠀⠀⠀⠀⠀⠀⠀⠀⠀⠀⠀⠀⠀⠙⣿⣿⣿⣿⣿⣿⣿⣿⣿⣿⡇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⣿⣿⣿⣿⣿⣿⣿⣿⣿⣿⣿⣿⣿⣿⣿⣿⣿⣿⣿⣿⣿⣿⣿⣿⣿⣿⣿⣿⣿⣿⡿⠟⠋⠉⠉⠀⠀⠀⠀⠀⠀⠀⠀⠀⠀⠀⠀⠀⠀⠀⠀⠀⠀⠀⠀⠀⠀⠀⠀⠀⠀⠀⠀⠀⠀⠀⠀⠀⠀⠀⠀⠀⠀⠀⠀⠀⠀⠀⠀⠀⢸⣿⣿⣿⣿⣿⣿⣿⣿⣿⡇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⣿⣿⣿⣿⣿⣿⣿⣿⣿⣿⣿⣿⣿⣿⣿⣿⣿⣿⣿⣿⣿⣿⣿⣿⣿⣿⣿⣿⣿⠏⠀⠀⠀⠀⠀⠀⠀⠀⠀⠀⠀⠀⠀⠀⠀⠀⠀⠀⠀⠀⠀⠀⠀⠀⠀⠀⠀⠀⠀⠀⠀⠀⠀⠀⠀⠀⠀⠀⠀⠀⠀⠀⠀⠀⠀⠀⠀⠀⠀⠀⢸⣿⣿⣿⣿⣿⣿⣿⣿⣿⡇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⣿⣿⣿⣿⣿⣿⣿⣿⣿⣿⣿⣿⣿⣿⣿⣿⣿⣿⣿⣿⣿⣿⣿⣿⣿⣿⣿⣿⣿⡄⠀⠀⠀⠀⠀⠀⠀⠀⠀⠀⠀⠀⠀⠀⠀⠀⠀⠀⠀⠀⠀⠀⠀⠀⠀⠀⠀⠀⠀⠀⠀⠀⠀⠀⠀⠀⠀⠀⠀⠀⠀⠀⠀⠀⠀⠀⠀⠀⠀⠀⠀⠛⠛⠿⢿⣿⣿⣿⣿⣿⡇</a:t>
            </a:r>
            <a:br/>
            <a:r>
              <a:t>⣿⣿⣿⣿⣿⣿⣿⣿⣿⣿⣿⣿⣿⣿⣿⣿⣿⣿⣿⣿⣿⣿⣿⣿⣿⣿⣿⣿⣿⣷⡀⠀⠀⠀⠀⠀⠀⠀⠀⠀⠀⠀⠀⠀⠀⠀⠀⠀⠀⠀⠀⠀⠀⠀⠀⠀⠀⠀⠀⠀⠀⠀⠀⠀⠀⠀⠀⠀⠀⠀⠀⠀⠀⠀⠀⠀⠀⠀⠀⠀⠀⠀⠀⠀⠀⠈⠻⣿⣿⣿⡇</a:t>
            </a:r>
            <a:br/>
            <a:r>
              <a:t>⣿⣿⣿⣿⣿⣿⣿⣿⣿⣿⣿⣿⣿⣿⣿⣿⣿⣿⣿⣿⣿⣿⣿⣿⣿⣿⣿⣿⣿⣿⠃⠀⠀⠀⠀⠀⠀⠀⠀⠀⠀⠀⠀⠀⠀⠀⠀⠀⠀⠀⠀⠀⠀⠀⠀⠀⠀⠀⠀⠀⠀⠀⠀⠀⠀⠀⠀⠀⠀⠀⠀⠀⠀⠀⠀⠀⠀⠀⠀⠀⠀⠀⠀⠀⠀⠀⢀⣿⣿⣿⡇</a:t>
            </a:r>
            <a:br/>
            <a:r>
              <a:t>⣿⣿⣿⣿⣿⣿⣿⣿⣿⣿⣿⣿⣿⣿⣿⣿⣿⣿⣿⣿⣿⣿⣿⣿⣿⣿⣿⣿⣿⠇⠀⠀⠀⠀⠀⠀⠀⠀⠀⠀⠀⠀⠀⠀⠀⠀⠀⠀⠀⠀⠀⠀⠀⠀⠀⠀⠀⠀⠀⠀⠀⠀⠀⠀⠀⠀⠀⠀⠀⠀⠀⠀⠀⠀⠀⠀⠀⠀⠀⠀⠀⠀⠀⠀⢀⣴⣿⣿⣿⣿⡇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⣿⣿⣿⣿⣿⣿⣿⣿⣿⣿⣿⣿⣿⣿⣿⣿⣿⣿⣿⣿⣿⣿⣿⣿⣿⣿⣿⣿⡟⠀⠀⠀⠀⠀⠀⠀⠀⠀⠀⠀⠀⠀⠀⠀⠀⠀⠀⠀⠀⠀⠀⠀⠀⠀⠀⠀⠀⠀⠀⠀⠀⠀⠀⠀⠀⠀⠀⠀⠀⠀⠀⠀⠀⠀⠀⠀⠀⠀⠀⠀⠀⠀⠀⢠⣿⣿⣿⣿⣿⣿⡇</a:t>
            </a:r>
            <a:br/>
            <a:r>
              <a:t>⣿⣿⣿⣿⣿⣿⣿⣿⣿⣿⣿⣿⣿⣿⣿⣿⣿⣿⣿⣿⣿⣿⣿⣿⣿⣿⣿⡟⠀⠀⠀⠀⠀⠀⠀⠀⠀⠀⠀⠀⠀⠀⠀⠀⠀⠀⠀⠀⠀⠀⠀⠀⠀⠀⠀⠀⠀⠀⠀⠀⠀⠀⠀⠀⠀⠀⠀⠀⠀⠀⠀⠀⠀⠀⠀⠀⠀⠀⠀⠀⠀⠀⠀⠸⣿⣿⣿⣿⣿⣿⡇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⣿⣿⣿⣿⣿⣿⣿⣿⣿⣿⣿⣿⣿⣿⣿⣿⣿⣿⣿⣿⣿⣿⣿⣿⣿⣿⡿⠀⠀⠀⠀⠀⠀⠀⠀⠀⠀⠀⠀⠀⠀⠀⠀⠀⠀⠀⠀⠀⠀⠀⠀⠀⠀⠀⠀⠀⠀⠀⠀⠀⠀⠀⠀⠀⠀⠀⠀⠀⠀⠀⠀⠀⠀⠀⠀⠀⠀⠀⠀⠀⠀⠀⠀⠀⣿⣿⣿⣿⣿⣿⡇</a:t>
            </a:r>
            <a:br/>
            <a:r>
              <a:t>⣿⣿⣿⣿⣿⣿⣿⣿⣿⣿⣿⣿⣿⣿⣿⣿⣿⣿⣿⣿⣿⣿⣿⣿⣿⡿⠁⠀⠀⠀⠀⠀⠀⠀⠀⠀⠀⠀⠀⠀⠀⠀⠀⠀⠀⠀⠀⠀⠀⠀⠀⠀⠀⠀⠀⠀⠀⠀⠀⠀⠀⠀⠀⠀⠀⠀⠀⠀⠀⠀⠀⠀⠀⠀⠀⠀⠀⠀⠀⠀⠀⠀⠀⠀⢻⣿⣿⣿⣿⣿⡇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⣿⣿⣿⣿⣿⣿⣿⣿⣿⣿⣿⣿⣿⣿⣿⣿⣿⣿⣿⣿⣿⣿⣿⣿⡿⠁⠀⠀⠀⠀⠀⠀⠀⠀⠀⠀⠀⠀⠀⠀⠀⠀⠀⠀⠀⠀⠀⠀⠀⠀⠀⠀⠀⠀⠀⠀⠀⠀⠀⠀⠀⠀⠀⠀⠀⠀⠀⠀⠀⢰⠀⠀⠀⠀⠀⠀⠀⠀⠀⠀⠀⠀⠀⠀⢸⣿⣿⣿⣿⣿⡇</a:t>
            </a:r>
            <a:br/>
            <a:r>
              <a:t>⣿⣿⣿⣿⣿⣿⣿⣿⣿⣿⣿⣿⣿⣿⣿⣿⣿⣿⣿⣿⣿⣿⣿⣿⠃⠀⠀⠀⠀⠀⠀⠀⠀⠀⠀⠀⠀⠀⠀⠀⠀⠀⠀⠀⠀⠀⠀⠀⠀⠀⠀⠀⠀⠀⠀⠀⠀⠀⠀⠀⠀⠀⠀⠀⠀⠀⠀⠀⠀⢸⠀⠀⠀⠀⠀⠀⠀⠀⠀⠀⠀⠀⠀⠀⠘⣿⣿⣿⣿⣿⡇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⠀⠀⠀⠀⠀⠀⠀⠀⠀⠀⠀⠀⠀⠀⠀⠀⠀⠀⠀⠀⠀⠀⠀⠀⠀⠀⠀⠀⠀⠀⠀⠀⠀⠀⠀⠀⠀⠀⠀⠀⠀⠀⠀⠀⠀⠀⠀⠀⠀⠀⠀⠀⠀⠀⠀⠀⠀⠀⠀⠀⠀⠀⠀⠀⠀⠀⠀⠀⠀⠀⠀⠀⠀⠀⠀⠹⣿⣿⣿⣿⣿⣿⣿⣿⣿⣿⣿⣿⠟⠛⡇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⠀⠀⠀⠀⠀⠀⠀⠀⠀⠀⠀⠀⠀⠀⠀⠀⠀⠀⠀⠀⠀⠀⠀⠀⠀⠀⠀⠀⠀⠀⠀⠀⠀⠀⠀⠀⠀⠀⠀⠀⠀⠀⠀⠀⠀⠀⠀⠀⠀⠀⠀⠀⠀⠀⠀⠀⠀⠀⠀⠀⠀⠀⠀⠀⠀⠀⠀⠀⠀⠀⠀⠀⠀⠀⠀⠀⠀⠁⠙⠛⠉⠉⠛⠛⠛⠋⠉⠀⠀⠀⠀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⠀⠀⠀⠀⠀⠀⠀⠀⠀⠀⠀⠀⠀⠀⠀⠀⠀⠀⠀⠀⠀⠀⠀⠀⠀⠀⠀⠀⠀⠀⠀⠀⠀⠀⠀⠀⠀⠀⠀⠀⠀⠀⠀⠀⠀⠀⠀⠀⠀⠀⠀⠀⠀⠀⠀⠀⠀⠀⠀⠀⠀⠀⠀⠀⠀⠀⠀⠀⠀⠀⠀⠀⠀⠀⠀⠀⠀⠀⠀⠀⠀⠀⠀⠀⠀⠀⠀⢀⣠⣴⡆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⠀⠀⠀⠀⠀⠀⠀⠀⠀⠀⠀⠀⠀⠀⠀⠀⠀⠀⠀⠀⠀⠀⠀⠀⠀⠀⠀⠀⠀⠀⠀⠀⠀⠀⠀⠀⠀⠀⠀⠀⠀⠀⠀⠀⠀⠀⠀⠀⠀⠀⠀⠀⠀⠀⠀⠀⠀⠀⠀⠀⠀⠀⠀⠀⠀⠀⠀⠀⠀⠀⠀⠀⠀⠀⠀⠀⠀⠀⠀⠀⠀⠀⠀⠀⠀⠀⢠⣿⣿⣿⡇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⠀⠀⠀⠀⠀⠀⠀⠀⠀⠀⠀⠀⠀⠀⠀⠀⠀⠀⠀⠀⠀⠀⠀⠀⠀⠀⠀⠀⠀⠀⠀⠀⠀⠀⠀⠀⠀⠀⠀⠀⠀⠀⠀⠀⠀⠀⠀⠀⠀⠀⠀⠀⠀⠀⠀⠀⠀⠀⠀⠀⠀⠀⠀⠀⠀⠀⠀⠀⠀⠀⠀⠀⠀⠀⠀⠀⠀⠀⠀⠀⠀⠀⠀⠀⠀⠀⣾⣿⣿⣿⡇</a:t>
            </a:r>
            <a:br/>
            <a:r>
              <a:t>⠀⠀⠀⠀⠀⠀⠀⠀⠀⠀⠀⠀⠀⠀⠀⠀⠀⠀⠀⠀⠀⠀⠀⠀⠀⠀⠀⠀⠀⠀⠀⠀⠀⠀⠀⠀⠀⠀⠀⠀⠀⠀⠀⠀⠀⠀⣀⣤⣴⣶⣶⣦⣤⣀⠀⠀⠀⠀⠀⠀⠀⠀⠀⠀⠀⠀⠀⠀⠀⠀⠀⠀⠀⠀⠀⠀⠀⠀⠀⠀⠀⠀⢀⣠⣴⣾⣿⣿⣿⣿⡇</a:t>
            </a:r>
            <a:br/>
            <a:r>
              <a:t>⠀⠀⠀⠀⠀⠀⠀⠀⠀⠀⠀⠀⠀⠀⠀⠀⠀⠀⠀⠀⠀⠀⠀⠀⠀⠀⠀⠀⠀⠀⠀⠀⠀⠀⠀⠀⠀⠀⠀⠀⠀⠀⢀⣠⣴⣿⣿⣿⣿⣿⣿⣿⣿⣿⣿⣶⣤⣀⠀⠀⠀⠀⠀⠀⠀⠀⠀⠀⠀⠀⠀⠀⠀⠀⠀⠀⠀⠀⠀⠀⠐⣿⣿⣿⣿⣿⣿⣿⣿⣿⡇</a:t>
            </a:r>
            <a:br/>
            <a:r>
              <a:t>⠀⠀⠀⠀⠀⠀⠀⠀⠀⠀⠀⠀⠀⠀⠀⠀⠀⠀⠀⠀⠀⠀⠀⠀⠀⠀⠀⠀⠀⠀⠀⠀⠀⠀⠀⠀⠀⠀⠀⢀⣤⣶⣿⣿⣿⣿⣿⣿⣿⣿⣿⣿⣿⣿⣿⣿⣿⣿⣿⣶⣤⣄⡀⠀⠀⠀⠀⠀⠀⠀⠀⠀⠀⠀⠀⠀⠀⣀⣤⣶⣾⣿⣿⣿⣿⣿⣿⣿⣿⣿⡇</a:t>
            </a:r>
            <a:br/>
            <a:r>
              <a:t>⠀⠀⠀⠀⠀⠀⠀⠀⠀⠀⠀⠀⠀⠀⠀⠀⠀⠀⠀⠀⠀⠀⠀⠀⠀⠀⠀⠀⠀⠀⠀⠀⠀⠀⠀⠀⠀⢀⣴⣿⣿⣿⣿⣿⣿⣿⣿⣿⣿⣿⣿⣿⣿⣿⣿⣿⣿⣿⣿⣿⣿⣿⣿⣷⣦⣄⡀⠀⠀⠀⠀⠀⢀⣠⣴⣾⣿⣿⣿⣿⣿⣿⣿⣿⣿⣿⣿⣿⣿⣿⡇</a:t>
            </a:r>
            <a:br/>
            <a:r>
              <a:t>⠀⠀⠀⠀⠀⠀⠀⠀⠀⠀⠀⠀⠀⠀⠀⠀⠀⠀⠀⠀⠀⠀⠀⠀⠀⠀⠀⠀⠀⠀⠀⠀⠀⠀⠀⠀⣰⣿⣿⣿⣿⣿⣿⡟⠉⠙⢻⣿⣿⡿⠋⠈⠻⣿⣿⣿⣿⣿⣿⣿⣿⣿⣿⣿⣿⣿⣿⣶⣄⣀⣤⣶⣿⣿⣿⣿⣿⣿⣿⣿⣿⣿⣿⣿⣿⣿⣿⣿⣿⣿⡇</a:t>
            </a:r>
            <a:br/>
            <a:r>
              <a:t>⠀⠀⠀⠀⠀⠀⠀⠀⠀⠀⠀⠀⠀⠀⠀⠀⠀⠀⠀⠀⠀⠀⠀⠀⠀⠀⠀⠀⠀⠀⠀⠀⠀⠀⠀⣸⣿⣿⣿⣿⣿⣿⣿⡇⠀⠀⢸⣿⡿⠁⠀⠀⠀⠈⠙⢿⣿⣿⣿⣿⣿⣿⣿⣿⣿⣿⣿⣿⣿⣿⣿⣿⣿⣿⣿⣿⣿⣿⣿⣿⣿⣿⣿⣿⣿⣿⣿⣿⣿⣿⡇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⠀⠀⠀⠀⠀⠀⠀⠀⠀⠀⠀⠀⠀⠀⠀⠀⠀⠀⠀⠀⠀⠀⠀⠀⠀⠀⠀⠀⠀⠀⠀⠀⠀⠀⠀⣿⣿⣿⣿⣿⠋⠹⣿⣷⣴⣴⣾⡿⠁⠀⠀⠀⠀⠀⠀⠀⠙⢿⣿⣿⣿⣿⣿⣿⣿⣿⣿⣿⣿⣿⣿⣿⣿⣿⣿⣿⣿⣿⣿⣿⣿⣿⣿⣿⣿⣿⣿⣿⣿⣿⡇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⠀⠀⠀⠀⠀⠀⠀⠀⠀⠀⠀⠀⠀⠀⠀⠀⠀⠀⠀⠀⠀⠀⠀⠀⠀⠀⠀⠀⠀⠀⠀⠀⠀⠀⠀⠿⣿⣿⢻⣿⡇⢀⣤⣭⣟⣋⣋⡀⠀⠀⠀⠀⠀⠀⠀⠀⠀⠀⠙⢿⣿⣿⣿⣿⣿⣿⣿⣿⣿⣿⣿⣿⣿⣿⣿⣿⣿⣿⣿⣿⣿⣿⣿⡿⠿⣿⣿⣿⣿⣿⡇</a:t>
            </a:r>
            <a:br/>
            <a:r>
              <a:t>⠀⠀⠀⠀⠀⠀⠀⠀⠀⠀⠀⠀⠀⠀⠀⠀⠀⠀⠀⠀⠀⠀⠀⠀⠀⠀⠀⠀⠀⠀⠀⠀⠀⠀⠀⠀⠻⣿⠘⢿⣧⣸⣿⣿⣿⣿⣿⠃⠀⠀⠀⠀⠀⠀⠀⠀⠀⠀⠀⠀⠙⢿⣿⣿⣿⣿⣿⣿⣿⣿⣿⣿⣿⣿⣿⣿⣿⡿⠿⠟⠛⠉⠁⠀⠀⠈⠿⡿⠿⠟⠃</a:t>
            </a:r>
            <a:br/>
            <a:r>
              <a:t>⠀⠀⠀⠀⠀⠀⠀⠀⠀⠀⠀⠀⠀⠀⠀⠀⠀⠀⠀⠀⠀⠀⠀⠀⠀⠀⠀⠀⠀⠀⠀⠀⠀⠀⠀⠀⠀⠁⠀⠀⠙⢻⣿⣿⣿⣿⣿⠀⠀⠀⠀⠀⠀⠀⠀⠀⠀⠀⠀⠀⠀⠀⠉⠛⠿⠿⢿⣿⣿⠿⠿⠿⠟⠛⠋⠉⠀⠀⠀⠀⠀⠀⠀⠀⠀⠀⠀⠀⠀⠀⠀</a:t>
            </a:r>
            <a:br/>
            <a:r>
              <a:t>⠀⠀⠀⠀⠀⠀⠀⠀⠀⠀⠀⠀⠀⠀⠀⠀⠀⠀⠀⠀⠀⠀⠀⠀⠀⠀⠀⠀⠀⠀⠀⠀⠀⠀⠀⠀⠀⠀⠀⠀⠀⢿⣿⣿⣿⣿⡏⠀⠀⠀⠀⠀⠀⠀⠀⠀⠀⠀⠀⠀⠀⠀⠀⠀⠀⠀⠀⠀⠀⠀⠀⠀⠀⠀⠀⠀⠀⠀⠀⠀⠀⠀⠀⠀⠀⠀⠀⠀⠀⠀⠀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⠀⠀⠀⠀⠀⠀⠀⠀⠀⠀⠀⠀⠀⠀⠀⠀⠀⠀⠀⠀⠀⠀⠀⠀⠀⠀⠀⠀⠀⠀⠀⠀⠀⠀⠀⠀⠀⠀⠀⠀⠀⢸⣿⣿⣿⣿⡆⠀⠀⠀⠀⠀⠀⠀⠀⠀⠀⠀⠀⠀⠀⠀⠀⠀⠀⠀⠀⠀⠀⠀⠀⠀⠀⠀⠀⠀⠀⠀⠀⠀⠀⠀⠀⠀⠀⠀⠀⠀⠀⠀⠀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⠀⠀⠀⠀⠀⠀⠀⠀⠀⠀⠀⠀⠀⠀⠀⠀⠀⠀⠀⠀⠀⠀⠀⠀⠀⠀⠀⠀⠀⠀⠀⠀⠀⠀⠀⠀⠀⠀⠀⠀⣠⣿⣿⣿⣿⣿⣷⡀⠀⠀⠀⠀⠀⠀⠀⠀⠀⠀⠀⠀⠀⠀⠀⠀⠀⠀⠀⠀⠀⠀⠀⠀⠀⠀⠀⠀⠀⠀⠀⠀⠀⠀⠀⠀⠀⠀⠀⠀⠀⠀⠀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⠀⠀⠀⠀⠀⠀⠀⠀⠀⠀⠀⠀⠀⠀⠀⠀⠀⠀⠀⠀⠀⠀⠀⠀⠀⠀⠀⠀⠀⠀⠀⠀⠀⠀⠀⠀⠀⠀⠀⠀⠀⠉⠉⠙⠛⠛⠉⠀⠀⠀⠀⠀⠀⠀⠀⠀⠀⠀⠀⠀⠀⠀⠀⠀⠀⠀⠀⠀⠀⠀⠀⠀⠀⠀⠀⠀⠀⠀⠀⠀⠀⠀⠀⠀⠀⠀⠀⠀⠀⠀⠀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⠀⠀⠀⠀⠀⠀⠀⠀⠀⠀⠀⠀⠀⠀⠀⠀⠀⠀⠀⠀⠀⠀⠀⠀⠀⠀⠀⠀⠀⠀⠀⠀⠀⠀⠀⠀⠀⠀⠀⠀⠀⠀⠀⠀⠀⠀⠀⠀⠀⠀⠀⠀⠀⠀⠀⠀⠀⠀⠀⠀⠀⠀⠀⠀⠀⠀⠀⠀⠀⠀⠀⠀⠀⠀⠀⠀⠀⠀⠙⠛⢿⣿⠿⠿⣿⣿⣿⣿⣿⠿⠇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⠀⠀⠀⠀⠀⠀⠀⠀⠀⠀⠀⠀⠀⠀⠀⠀⠀⠀⠀⠀⠀⠀⠀⠀⠀⠀⠀⠀⠀⠀⠀⠀⠀⠀⠀⠀⠀⠀⠀⠀⠀⠀⠀⠀⠀⠀⠀⠀⠀⠀⠀⠀⠀⠀⠀⠀⠀⠀⠀⠀⠀⠀⠀⠀⠀⠀⠀⠀⠀⠀⠀⠀⠀⠀⠀⠀⠀⠀⠀⠀⠀⠀⠀⠀⠀⠉⠉⠁⠀⠀⠀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⠀⠀⠀⠀⠀⠀⠀⠀⠀⠀⠀⠀⠀⠀⠀⠀⠀⠀⠀⠀⠀⠀⠀⠀⠀⠀⠀⠀⠀⠀⠀⠀⠀⠀⠀⠀⠀⠀⠀⠀⠀⠀⠀⠀⠀⠀⠀⠀⠀⠀⠀⠀⠀⠀⠀⠀⠀⠀⠀⠀⠀⠀⠀⠀⠀⠀⠀⠀⠀⠀⠀⠀⠀⠀⠀⠀⠀⠀⠀⠀⠀⠀⠀⠀⠀⠀⠀⠀⢠⣿⡇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⠀⠀⠀⠀⠀⠀⠀⠀⠀⠀⠀⠀⠀⠀⠀⠀⠀⠀⠀⠀⠀⠀⠀⠀⠀⠀⠀⠀⠀⠀⠀⠀⠀⠀⠀⠀⠀⠀⠀⠀⠀⠀⠀⠀⠀⠀⠀⠀⠀⠀⠀⠀⠀⠀⠀⠀⠀⠀⠀⠀⠀⠀⠀⠀⠀⠀⠀⠀⠀⠀⠀⠀⠀⠀⠀⠀⠀⠀⠀⠀⠀⠀⠀⠀⠀⠀⠀⠀⣼⣿⡇</a:t>
            </a:r>
            <a:br/>
            <a:r>
              <a:t>⠀⠀⠀⠀⠀⠀⠀⠀⠀⠀⠀⠀⠀⠀⠀⠀⠀⠀⠀⠀⠀⠀⠀⠀⠀⠀⠀⠀⠀⠀⠀⠀⠀⠀⠀⠀⠀⠀⠀⠀⠀⠀⠀⠀⠀⠀⠀⣀⣤⣶⣶⣶⣶⣤⣄⡀⠀⠀⠀⠀⠀⠀⠀⠀⠀⠀⠀⠀⠀⠀⠀⠀⠀⠀⠀⠀⠀⠀⠀⠀⠀⠀⠀⠀⣀⣤⣶⣿⣿⣿⡇</a:t>
            </a:r>
            <a:br/>
            <a:r>
              <a:t>⠀⠀⠀⠀⠀⠀⠀⠀⠀⠀⠀⠀⠀⠀⠀⠀⠀⠀⠀⠀⠀⠀⠀⠀⠀⠀⠀⠀⠀⠀⠀⠀⠀⠀⠀⠀⠀⠀⠀⠀⠀⠀⠀⢀⣠⣴⣿⣿⣿⣿⣿⣿⣿⣿⣿⣿⣷⣦⣄⡀⠀⠀⠀⠀⠀⠀⠀⠀⠀⠀⠀⠀⠀⠀⠀⠀⠀⠀⠀⠀⠀⠀⠐⣿⣿⣿⣿⣿⣿⣿⡇</a:t>
            </a:r>
            <a:br/>
            <a:r>
              <a:t>⠀⠀⠀⠀⠀⠀⠀⠀⠀⠀⠀⠀⠀⠀⠀⠀⠀⠀⠀⠀⠀⠀⠀⠀⠀⠀⠀⠀⠀⠀⠀⠀⠀⠀⠀⠀⠀⠀⠀⠀⢀⣠⣶⣿⣿⣿⣿⣿⣿⣿⣿⣿⣿⣿⣿⣿⣿⣿⣿⣿⣷⣦⣤⣀⠀⠀⠀⠀⠀⠀⠀⠀⠀⠀⠀⠀⠀⠀⢀⣠⣤⣶⣿⣿⣿⣿⣿⣿⣿⣿⡇</a:t>
            </a:r>
            <a:br/>
            <a:r>
              <a:t>⠀⠀⠀⠀⠀⠀⠀⠀⠀⠀⠀⠀⠀⠀⠀⠀⠀⠀⠀⠀⠀⠀⠀⠀⠀⠀⠀⠀⠀⠀⠀⠀⠀⠀⠀⠀⠀⠀⢀⣴⣿⣿⣿⣿⣿⣿⣿⣿⣿⣿⣿⣿⣿⣿⣿⣿⣿⣿⣿⣿⣿⣿⣿⣿⣿⣶⣤⣀⠀⠀⠀⠀⠀⠀⢀⣠⣴⣾⣿⣿⣿⣿⣿⣿⣿⣿⣿⣿⣿⣿⡇</a:t>
            </a:r>
            <a:br/>
            <a:r>
              <a:t>⠀⠀⠀⠀⠀⠀⠀⠀⠀⠀⠀⠀⠀⠀⠀⠀⠀⠀⠀⠀⠀⠀⠀⠀⠀⠀⠀⠀⠀⠀⠀⠀⠀⠀⠀⠀⠀⣠⣿⣿⣿⣿⣿⣿⣿⠋⠛⠻⣿⣿⣿⠏⠈⠻⢿⣿⣿⣿⣿⣿⣿⣿⣿⣿⣿⣿⣿⣿⣷⣦⡀⣀⣤⣾⣿⣿⣿⣿⣿⣿⣿⣿⣿⣿⣿⣿⣿⣿⣿⣿⡇</a:t>
            </a:r>
            <a:br/>
            <a:r>
              <a:t>⠀⠀⠀⠀⠀⠀⠀⠀⠀⠀⠀⠀⠀⠀⠀⠀⠀⠀⠀⠀⠀⠀⠀⠀⠀⠀⠀⠀⠀⠀⠀⠀⠀⠀⠀⠀⣰⣿⣿⣿⣿⣿⣿⣿⡇⠀⠀⠀⣿⣿⠇⠀⠀⠀⠀⠙⢿⣿⣿⣿⣿⣿⣿⣿⣿⣿⣿⣿⣿⣿⣿⣿⣿⣿⣿⣿⣿⣿⣿⣿⣿⣿⣿⣿⣿⣿⣿⣿⣿⣿⡇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⠀⠀⠀⠀⠀⠀⠀⠀⠀⠀⠀⠀⠀⠀⠀⠀⠀⠀⠀⠀⠀⠀⠀⠀⠀⠀⠀⠀⠀⠀⠀⠀⠀⠀⠀⢠⣿⣿⣿⣿⣿⠟⢹⣿⣧⣤⣠⣶⣿⠏⠀⠀⠀⠀⠀⠀⠀⠙⢿⣿⣿⣿⣿⣿⣿⣿⣿⣿⣿⣿⣿⣿⣿⣿⣿⣿⣿⣿⣿⣿⣿⣿⣿⣿⣿⣿⣿⣿⣿⣿⡇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⠀⠀⠀⠀⠀⠀⠀⠀⠀⠀⠀⠀⠀⠀⠀⠀⠀⠀⠀⠀⠀⠀⠀⠀⠀⠀⠀⠀⠀⠀⠀⠀⠀⠀⠀⠘⣿⣿⣿⢻⣿⡆⠀⢈⣙⣟⠛⠛⠁⠀⠀⠀⠀⠀⠀⠀⠀⠀⠀⠻⣿⣿⣿⣿⣿⣿⣿⣿⣿⣿⣿⣿⣿⣿⣿⣿⣿⣿⣿⣿⣿⣿⣿⣿⣿⣿⣿⣿⣿⣿⡇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⠀⠀⠀⠀⠀⠀⠀⠀⠀⠀⠀⠀⠀⠀⠀⠀⠀⠀⠀⠀⠀⠀⠀⠀⠀⠀⠀⠀⠀⠀⠀⠀⠀⠀⠀⠀⠁⢻⣿⠘⣿⣧⢸⣿⣿⣿⣿⣿⡟⠀⠀⠀⠀⠀⠀⠀⠀⠀⠀⠀⠈⠻⢿⣿⣿⣿⣿⣿⣿⣿⣿⣿⣿⣿⣿⣿⣿⣿⣿⣿⣿⠿⠟⠛⠉⠁⠀⠈⢿⣿⡇</a:t>
            </a:r>
            <a:br/>
            <a:r>
              <a:t>⠀⠀⠀⠀⠀⠀⠀⠀⠀⠀⠀⠀⠀⠀⠀⠀⠀⠀⠀⠀⠀⠀⠀⠀⠀⠀⠀⠀⠀⠀⠀⠀⠀⠀⠀⠀⠀⠀⠛⠀⠈⠻⢿⣿⣿⣿⣿⣿⡇⠀⠀⠀⠀⠀⠀⠀⠀⠀⠀⠀⠀⠀⠀⠙⠻⢿⣿⣿⣿⣿⣿⣿⣿⣿⠿⠿⠛⠛⠉⠁⠀⠀⠀⠀⠀⠀⠀⠀⠀⠀⠀</a:t>
            </a:r>
            <a:br/>
            <a:r>
              <a:t>⠀⠀⠀⠀⠀⠀⠀⠀⠀⠀⠀⠀⠀⠀⠀⠀⠀⠀⠀⠀⠀⠀⠀⠀⠀⠀⠀⠀⠀⠀⠀⠀⠀⠀⠀⠀⠀⠀⠀⠀⠀⠀⢸⣿⣿⣿⣿⣿⠃⠀⠀⠀⠀⠀⠀⠀⠀⠀⠀⠀⠀⠀⠀⠀⠀⠀⠀⠈⠉⠉⠉⠀⠀⠀⠀⠀⠀⠀⠀⠀⠀⠀⠀⠀⠀⠀⠀⠀⠀⠀⠀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⠀⠀⠀⠀⠀⠀⠀⠀⠀⠀⠀⠀⠀⠀⠀⠀⠀⠀⠀⠀⠀⠀⠀⠀⠀⠀⠀⠀⠀⠀⠀⠀⠀⠀⠀⠀⠀⠀⠀⠀⠀⠐⠻⠟⠿⢿⣿⠿⠟⠂⠀⠀⠀⠀⠀⠀⠀⠀⠀⠀⠀⠀⠀⠀⠀⠀⠀⠀⠀⠀⠀⠀⠀⠀⠀⠀⠀⠀⠀⠀⠀⠀⠀⠀⠀⠀⠀⠀⠀⠀⠀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⠀⠀⠀⠀⠀⠀⠀⠀⠀⠀⠀⠀⠀⠀⠀⠀⠀⠀⠀⠀⠀⠀⠀⠀⠀⠀⠀⠀⠀⠀⠀⠀⠀⠀⠀⠀⠀⠀⠀⠀⠀⠀⠀⠀⠀⠀⠀⠀⠀⠀⠀⠀⠀⠀⠀⠀⠀⠀⠀⠀⠀⠀⠀⠀⠀⠀⠀⠀⠀⠀⠀⠀⠀⠀⠀⠀⠀⠀⠀⠉⠛⠿⠿⠛⠿⣿⣿⣿⣿⠿⠇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⠀⠀⠀⠀⠀⠀⠀⠀⠀⠀⠀⠀⠀⠀⠀⠀⠀⠀⠀⠀⠀⠀⠀⠀⠀⠀⠀⠀⠀⠀⠀⠀⠀⠀⠀⠀⠀⠀⠀⠀⠀⠀⠀⠀⠀⠀⠀⠀⠀⠀⠀⠀⠀⠀⠀⠀⠀⠀⠀⠀⠀⠀⠀⠀⠀⠀⠀⠀⠀⠀⠀⠀⠀⠀⠀⠀⠀⠀⠀⠀⠀⠀⠀⠀⠀⠀⠀⠀⠀⢠⡇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⠀⠀⠀⠀⠀⠀⠀⠀⠀⠀⠀⠀⠀⠀⠀⠀⠀⠀⠀⠀⠀⠀⠀⠀⠀⠀⠀⠀⠀⠀⠀⠀⠀⠀⠀⠀⠀⠀⠀⠀⠀⠀⠀⠀⠀⠀⠀⠀⠀⠀⠀⠀⠀⠀⠀⠀⠀⠀⠀⠀⠀⠀⠀⠀⠀⠀⠀⠀⠀⠀⠀⠀⠀⠀⠀⠀⠀⠀⠀⠀⠀⠀⠀⠀⠀⠀⠀⠀⢀⣸⡇</a:t>
            </a:r>
            <a:br/>
            <a:r>
              <a:t>⠀⠀⠀⠀⠀⠀⠀⠀⠀⠀⠀⠀⠀⠀⠀⠀⠀⠀⠀⠀⠀⠀⠀⠀⠀⠀⠀⠀⠀⠀⠀⠀⠀⠀⠀⠀⠀⠀⠀⠀⠀⠀⠀⠀⠀⠀⠀⣀⣤⣶⣶⣶⣶⣶⣤⣀⠀⠀⠀⠀⠀⠀⠀⠀⠀⠀⠀⠀⠀⠀⠀⠀⠀⠀⠀⠀⠀⠀⠀⠀⠀⠀⠀⠀⢀⣠⣴⣾⣿⣿⡇</a:t>
            </a:r>
            <a:br/>
            <a:r>
              <a:t>⠀⠀⠀⠀⠀⠀⠀⠀⠀⠀⠀⠀⠀⠀⠀⠀⠀⠀⠀⠀⠀⠀⠀⠀⠀⠀⠀⠀⠀⠀⠀⠀⠀⠀⠀⠀⠀⠀⠀⠀⠀⠀⠀⠀⣠⣴⣿⣿⣿⣿⣿⣿⣿⣿⣿⣿⣿⣶⣤⣀⠀⠀⠀⠀⠀⠀⠀⠀⠀⠀⠀⠀⠀⠀⠀⠀⠀⠀⠀⠀⠀⠀⠀⠈⣻⣿⣿⣿⣿⣿⡇</a:t>
            </a:r>
            <a:br/>
            <a:r>
              <a:t>⠀⠀⠀⠀⠀⠀⠀⠀⠀⠀⠀⠀⠀⠀⠀⠀⠀⠀⠀⠀⠀⠀⠀⠀⠀⠀⠀⠀⠀⠀⠀⠀⠀⠀⠀⠀⠀⠀⠀⠀⠀⣠⣴⣿⣿⣿⣿⣿⣿⣿⣿⣿⣿⣿⣿⣿⣿⣿⣿⣿⣿⣶⣦⣄⣀⠀⠀⠀⠀⠀⠀⠀⠀⠀⠀⠀⠀⠀⠀⣀⣤⣴⣾⣿⣿⣿⣿⣿⣿⣿⡇</a:t>
            </a:r>
            <a:br/>
            <a:r>
              <a:t>⠀⠀⠀⠀⠀⠀⠀⠀⠀⠀⠀⠀⠀⠀⠀⠀⠀⠀⠀⠀⠀⠀⠀⠀⠀⠀⠀⠀⠀⠀⠀⠀⠀⠀⠀⠀⠀⠀⢀⣴⣿⣿⣿⣿⣿⣿⣿⣿⣿⣿⣿⣿⣿⣿⣿⣿⣿⣿⣿⣿⣿⣿⣿⣿⣿⣿⣶⣤⣀⠀⠀⠀⠀⠀⠀⣀⣤⣶⣿⣿⣿⣿⣿⣿⣿⣿⣿⣿⣿⣿⡇</a:t>
            </a:r>
            <a:br/>
            <a:r>
              <a:t>⠀⠀⠀⠀⠀⠀⠀⠀⠀⠀⠀⠀⠀⠀⠀⠀⠀⠀⠀⠀⠀⠀⠀⠀⠀⠀⠀⠀⠀⠀⠀⠀⠀⠀⠀⠀⠀⢠⣾⣿⣿⣿⣿⣿⣿⠛⠛⠛⣿⣿⣿⡟⠁⠙⢿⣿⣿⣿⣿⣿⣿⣿⣿⣿⣿⣿⣿⣿⣿⣷⣤⣀⣠⣴⣿⣿⣿⣿⣿⣿⣿⣿⣿⣿⣿⣿⣿⣿⣿⣿⡇</a:t>
            </a:r>
            <a:br/>
            <a:r>
              <a:t>⠀⠀⠀⠀⠀⠀⠀⠀⠀⠀⠀⠀⠀⠀⠀⠀⠀⠀⠀⠀⠀⠀⠀⠀⠀⠀⠀⠀⠀⠀⠀⠀⠀⠀⠀⠀⢰⣿⣿⣿⣿⣿⣿⣿⣿⠀⠀⠀⣿⣿⡟⠀⠀⠀⠀⠈⠻⣿⣿⣿⣿⣿⣿⣿⣿⣿⣿⣿⣿⣿⣿⣿⣿⣿⣿⣿⣿⣿⣿⣿⣿⣿⣿⣿⣿⣿⣿⣿⣿⣿⡇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⠀⠀⠀⠀⠀⠀⠀⠀⠀⠀⠀⠀⠀⠀⠀⠀⠀⠀⠀⠀⠀⠀⠀⠀⠀⠀⠀⠀⠀⠀⠀⠀⠀⠀⠀⠀⣿⣿⣿⣿⣿⡟⠹⣿⣧⣄⣄⣴⣿⡟⠀⠀⠀⠀⠀⠀⠀⠈⠻⣿⣿⣿⣿⣿⣿⣿⣿⣿⣿⣿⣿⣿⣿⣿⣿⣿⣿⣿⣿⣿⣿⣿⣿⣿⣿⣿⣿⣿⣿⣿⡇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⠀⠀⠀⠀⠀⠀⠀⠀⠀⠀⠀⠀⠀⠀⠀⠀⠀⠀⠀⠀⠀⠀⠀⠀⠀⠀⠀⠀⠀⠀⠀⠀⠀⠀⠀⠀⣿⣿⣿⢿⣿⡇⠀⠈⠙⢻⠿⠻⠋⠀⠀⠀⠀⠀⠀⠀⠀⠀⠀⠈⢿⣿⣿⣿⣿⣿⣿⣿⣿⣿⣿⣿⣿⣿⣿⣿⣿⣿⣿⣿⣿⣿⣿⣿⣿⣿⣿⣿⣿⣿⡇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⠀⠀⠀⠀⠀⠀⠀⠀⠀⠀⠀⠀⠀⠀⠀⠀⠀⠀⠀⠀⠀⠀⠀⠀⠀⠀⠀⠀⠀⠀⠀⠀⠀⠀⠀⠀⠁⢻⣿⠈⣿⣷⠀⣿⣿⣿⣿⣿⣿⠇⠀⠀⠀⠀⠀⠀⠀⠀⠀⠀⠀⠙⠻⣿⣿⣿⣿⣿⣿⣿⣿⣿⣿⣿⣿⣿⣿⣿⣿⣿⣿⣿⠿⠟⠛⠉⠁⠀⠈⢻⡇</a:t>
            </a:r>
            <a:br/>
            <a:r>
              <a:t>⠀⠀⠀⠀⠀⠀⠀⠀⠀⠀⠀⠀⠀⠀⠀⠀⠀⠀⠀⠀⠀⠀⠀⠀⠀⠀⠀⠀⠀⠀⠀⠀⠀⠀⠀⠀⠀⠀⠛⠀⠈⠻⢷⣿⣿⣿⣿⣿⣿⠀⠀⠀⠀⠀⠀⠀⠀⠀⠀⠀⠀⠀⠀⠈⠛⠿⣿⣿⣿⣿⣿⣿⣿⣿⣿⠿⠿⠛⠛⠉⠁⠀⠀⠀⠀⠀⠀⠀⠀⠀⠀</a:t>
            </a:r>
            <a:br/>
            <a:r>
              <a:t>⠀⠀⠀⠀⠀⠀⠀⠀⠀⠀⠀⠀⠀⠀⠀⠀⠀⠀⠀⠀⠀⠀⠀⠀⠀⠀⠀⠀⠀⠀⠀⠀⠀⠀⠀⠀⠀⠀⠀⠀⠀⠀⠀⣿⣿⣿⣿⣿⡿⠀⠀⠀⠀⠀⠀⠀⠀⠀⠀⠀⠀⠀⠀⠀⠀⠀⠀⠈⠉⠉⠉⠉⠁⠀⠀⠀⠀⠀⠀⠀⠀⠀⠀⠀⠀⠀⠀⠀⠀⠀⠀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⠀⠀⠀⠀⠀⠀⠀⠀⠀⠀⠀⠀⠀⠀⠀⠀⠀⠀⠀⠀⠀⠀⠀⠀⠀⠀⠀⠀⠀⠀⠀⠀⠀⠀⠀⠀⠀⠀⠀⠀⠀⠀⠀⢰⣿⣿⣿⣿⣿⡄⠀⠀⠀⠀⠀⠀⠀⠀⠀⠀⠀⠀⠀⠀⠀⠀⠀⠀⠀⠀⠀⠀⠀⠀⠀⠀⠀⠀⠀⠀⠀⠀⠀⠀⠀⠀⠀⠀⠀⠀⠀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⠀⠀⠀⠀⠀⠀⠀⠀⠀⠀⠀⠀⠀⠀⠀⠀⠀⠀⠀⠀⠀⠀⠀⠀⠀⠀⠀⠀⠀⠀⠀⠀⠀⠀⠀⠀⠀⠀⠀⠀⠀⠀⠠⢿⡿⢿⣿⣿⣿⠿⠂⠀⠀⠀⠀⠀⠀⠀⠀⠀⠀⠀⠀⠀⠀⠀⠀⠀⠀⠀⠀⠀⠀⠀⠀⠀⠀⠀⠀⠀⠀⠀⠀⠀⠀⠀⠀⠀⠀⠀⠀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⠀⠀⠀⠀⠀⠀⠀⠀⠀⠀⠀⠀⠀⠀⠀⠀⠀⠀⠀⠀⠀⠀⠀⠀⠀⠀⠀⠀⠀⠀⠀⠀⠀⠀⠀⠀⠀⠀⠀⠀⠀⠀⠀⠀⠀⠀⠀⠀⠀⠀⠀⠀⠀⠀⠀⠀⠀⠀⠀⠀⠀⠀⠀⠀⠀⠀⠀⠀⠀⠀⠀⠀⠀⠀⠀⠀⠀⠀⠀⠀⠀⠀⠈⠙⠉⠀⠈⠋⠛⠛⠃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⠀⠀⠀⠀⠀⠀⠀⠀⠀⠀⠀⠀⠀⠀⠀⠀⠀⠀⠀⠀⠀⠀⠀⠀⠀⠀⠀⠀⠀⠀⠀⠀⠀⠀⠀⠀⠀⠀⠀⠀⠀⠀⠀⠀⠀⠀⠀⠀⠀⠀⠀⠀⠀⠀⠀⠀⠀⠀⠀⠀⠀⠀⠀⠀⠀⠀⠀⠀⠀⠀⠀⠀⠀⠀⠀⠀⠀⠀⠀⠀⠀⠀⠀⠀⠀⠀⠀⠀⠀⣀⡄</a:t>
            </a:r>
            <a:br/>
            <a:r>
              <a:t>⠀⠀⠀⠀⠀⠀⠀⠀⠀⠀⠀⠀⠀⠀⠀⠀⠀⠀⠀⠀⠀⠀⠀⠀⠀⠀⠀⠀⠀⠀⠀⠀⠀⠀⠀⠀⠀⠀⠀⠀⠀⠀⠀⠀⠀⠀⢀⣤⣶⣿⣿⣿⣿⣿⣶⣤⣄⡀⠀⠀⠀⠀⠀⠀⠀⠀⠀⠀⠀⠀⠀⠀⠀⠀⠀⠀⠀⠀⠀⠀⠀⠀⠀⠀⠀⠀⣤⣶⣿⣿⡇</a:t>
            </a:r>
            <a:br/>
            <a:r>
              <a:t>⠀⠀⠀⠀⠀⠀⠀⠀⠀⠀⠀⠀⠀⠀⠀⠀⠀⠀⠀⠀⠀⠀⠀⠀⠀⠀⠀⠀⠀⠀⠀⠀⠀⠀⠀⠀⠀⠀⠀⠀⠀⠀⠀⢀⣤⣾⣿⣿⣿⣿⣿⣿⣿⣿⣿⣿⣿⣿⣷⣦⣄⣀⠀⠀⠀⠀⠀⠀⠀⠀⠀⠀⠀⠀⠀⠀⠀⠀⠀⠀⠀⠀⠀⠀⣀⣠⣼⣿⣿⣿⡇</a:t>
            </a:r>
            <a:br/>
            <a:r>
              <a:t>⠀⠀⠀⠀⠀⠀⠀⠀⠀⠀⠀⠀⠀⠀⠀⠀⠀⠀⠀⠀⠀⠀⠀⠀⠀⠀⠀⠀⠀⠀⠀⠀⠀⠀⠀⠀⠀⠀⠀⠀⢀⣤⣾⣿⣿⣿⣿⣿⣿⣿⣿⣿⣿⣿⣿⣿⣿⣿⣿⣿⣿⣿⣿⣶⣦⣤⣀⠀⠀⠀⠀⠀⠀⠀⠀⠀⠀⠀⠀⢀⣠⣴⣶⣿⣿⣿⣿⣿⣿⣿⡇</a:t>
            </a:r>
            <a:br/>
            <a:r>
              <a:t>⠀⠀⠀⠀⠀⠀⠀⠀⠀⠀⠀⠀⠀⠀⠀⠀⠀⠀⠀⠀⠀⠀⠀⠀⠀⠀⠀⠀⠀⠀⠀⠀⠀⠀⠀⠀⠀⠀⢀⣴⣿⣿⣿⣿⣿⣿⣿⣿⣿⣿⣿⣿⣿⢿⣿⣿⣿⣿⣿⣿⣿⣿⣿⣿⣿⣿⣿⣿⣷⣦⣀⠀⠀⠀⠀⢀⣠⣴⣾⣿⣿⣿⣿⣿⣿⣿⣿⣿⣿⣿⡇</a:t>
            </a:r>
            <a:br/>
            <a:r>
              <a:t>⠀⠀⠀⠀⠀⠀⠀⠀⠀⠀⠀⠀⠀⠀⠀⠀⠀⠀⠀⠀⠀⠀⠀⠀⠀⠀⠀⠀⠀⠀⠀⠀⠀⠀⠀⠀⠀⣠⣿⣿⣿⣿⣿⣿⣿⠛⠙⠛⢿⣿⣿⡿⠁⠀⠙⢿⣿⣿⣿⣿⣿⣿⣿⣿⣿⣿⣿⣿⣿⣿⣿⣷⣤⣴⣾⣿⣿⣿⣿⣿⣿⣿⣿⣿⣿⣿⣿⣿⣿⣿⡇</a:t>
            </a:r>
            <a:br/>
            <a:r>
              <a:t>⠀⠀⠀⠀⠀⠀⠀⠀⠀⠀⠀⠀⠀⠀⠀⠀⠀⠀⠀⠀⠀⠀⠀⠀⠀⠀⠀⠀⠀⠀⠀⠀⠀⠀⠀⠀⣴⣿⣿⣿⣿⣿⣿⣿⣿⠀⠀⠀⢸⣿⡿⠁⠀⠀⠀⠀⠙⢿⣿⣿⣿⣿⣿⣿⣿⣿⣿⣿⣿⣿⣿⣿⣿⣿⣿⣿⣿⣿⣿⣿⣿⣿⣿⣿⣿⣿⣿⣿⣿⣿⡇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⠀⠀⠀⠀⠀⠀⠀⠀⠀⠀⠀⠀⠀⠀⠀⠀⠀⠀⠀⠀⠀⠀⠀⠀⠀⠀⠀⠀⠀⠀⠀⠀⠀⠀⠀⢰⣿⣿⣿⣿⣿⡿⠙⣿⣿⣄⣠⣤⣾⡿⠃⠀⠀⠀⠀⠀⠀⠀⠙⠻⣿⣿⣿⣿⣿⣿⣿⣿⣿⣿⣿⣿⣿⣿⣿⣿⣿⣿⣿⣿⣿⣿⣿⣿⣿⣿⣿⣿⣿⣿⡇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⠀⠀⠀⠀⠀⠀⠀⠀⠀⠀⠀⠀⠀⠀⠀⠀⠀⠀⠀⠀⠀⠀⠀⠀⠀⠀⠀⠀⠀⠀⠀⠀⠀⠀⠀⢸⡿⣿⣿⢿⣿⡇⠀⠈⠛⠻⡿⠿⢟⡁⠀⠀⠀⠀⠀⠀⠀⠀⠀⠀⠈⠻⣿⣿⣿⣿⣿⣿⣿⣿⣿⣿⣿⣿⣿⣿⣿⣿⣿⣿⣿⣿⣿⣿⣿⣿⣿⣿⣿⡿⠇</a:t>
            </a:r>
            <a:br/>
            <a:r>
              <a:t>⠀⠀⠀⠀⠀⠀⠀⠀⠀⠀⠀⠀⠀⠀⠀⠀⠀⠀⠀⠀⠀⠀⠀⠀⠀⠀⠀⠀⠀⠀⠀⠀⠀⠀⠀⠈⠁⢿⣿⠘⣿⣿⠀⠀⣶⣿⣿⣿⣿⣿⠇⠀⠀⠀⠀⠀⠀⠀⠀⠀⠀⠀⠈⠻⣿⣿⣿⣿⣿⣿⣿⣿⣿⣿⣿⣿⣿⣿⣿⣿⣿⣿⣿⠿⠿⠛⠋⠉⠀⠀⠀</a:t>
            </a:r>
            <a:br/>
            <a:r>
              <a:t>⠀⠀⠀⠀⠀⠀⠀⠀⠀⠀⠀⠀⠀⠀⠀⠀⠀⠀⠀⠀⠀⠀⠀⠀⠀⠀⠀⠀⠀⠀⠀⠀⠀⠀⠀⠀⠀⠈⠻⠀⠙⠿⣷⡀⣿⣿⣿⣿⣿⣿⡀⠀⠀⠀⠀⠀⠀⠀⠀⠀⠀⠀⠀⠀⠈⠙⠻⢿⣿⣿⣿⣿⣿⣿⣿⡿⠿⠿⠛⠋⠉⠁⠀⠀⠀⠀⠀⠀⠀⠀⠀</a:t>
            </a:r>
            <a:br/>
            <a:r>
              <a:t>⠀⠀⠀⠀⠀⠀⠀⠀⠀⠀⠀⠀⠀⠀⠀⠀⠀⠀⠀⠀⠀⠀⠀⠀⠀⠀⠀⠀⠀⠀⠀⠀⠀⠀⠀⠀⠀⠀⠀⠀⠀⠀⠀⠀⢹⣿⣿⣿⣿⣿⠇⠀⠀⠀⠀⠀⠀⠀⠀⠀⠀⠀⠀⠀⠀⠀⠀⠀⠀⠀⠀⠀⠀⠀⠀⠀⠀⠀⠀⠀⠀⠀⠀⠀⠀⠀⠀⠀⠀⠀⠀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⠀⠀⠀⠀⠀⠀⠀⠀⠀⠀⠀⠀⠀⠀⠀⠀⠀⠀⠀⠀⠀⠀⠀⠀⠀⠀⠀⠀⠀⠀⠀⠀⠀⠀⠀⠀⠀⠀⠀⠀⠀⠀⠀⠀⠸⣿⣿⣿⣿⣿⠀⠀⠀⠀⠀⠀⠀⠀⠀⠀⠀⠀⠀⠀⠀⠀⠀⠀⠀⠀⠀⠀⠀⠀⠀⠀⠀⠀⠀⠀⠀⠀⠀⠀⠀⠀⠀⠀⠀⠀⠀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⠀⠀⠀⠀⠀⠀⠀⠀⠀⠀⠀⠀⠀⠀⠀⠀⠀⠀⠀⠀⠀⠀⠀⠀⠀⠀⠀⠀⠀⠀⠀⠀⠀⠀⠀⠀⠀⠀⠀⠀⠀⠀⠀⠀⠀⢹⣿⣿⣿⣿⡆⠀⠀⠀⠀⠀⠀⠀⠀⠀⠀⠀⠀⠀⠀⠀⠀⠀⠀⠀⠀⠀⠀⠀⠀⠀⠀⠀⠀⠀⠀⠀⠀⠀⠀⠀⠀⠀⠀⠀⠀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⠀⠀⠀⠀⠀⠀⠀⠀⠀⠀⠀⠀⠀⠀⠀⠀⠀⠀⠀⠀⠀⠀⠀⠀⠀⠀⠀⠀⠀⠀⠀⠀⠀⠀⠀⠀⠀⠀⠀⠀⠀⠀⠀⠀⠀⣼⣿⣿⣿⣿⣿⡿⠆⠀⠀⠀⠀⠀⠀⠀⠀⠀⠀⠀⠀⠀⠀⠀⠀⠀⠀⠀⠀⠀⠀⠀⠀⠀⠀⠀⠀⠀⠀⠀⠀⠀⠀⠀⠀⠀⠀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⠀⠀⠀⠀⠀⠀⠀⠀⠀⠀⠀⠀⠀⠀⠀⠀⠀⠀⠀⠀⠀⠀⠀⠀⠀⠀⠀⠀⠀⠀⠀⠀⠀⠀⠀⠀⠀⠀⠀⠀⠀⠀⠀⠀⠀⠉⠉⠈⠉⠉⠁⠀⠀⠀⠀⠀⠀⠀⠀⠀⠀⠀⠀⠀⠀⠀⠀⠀⠀⠀⠀⠀⠀⠀⠀⠀⠀⠀⠀⠀⠀⠀⠀⠀⠀⠀⠀⠀⠀⠀⠀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⠀⠀⠀⠀⠀⠀⠀⠀⠀⠀⠀⠀⠀⠀⠀⠀⠀⠀⠀⠀⠀⠀⠀⠀⠀⠀⠀⠀⠀⠀⠀⠀⠀⠀⠀⠀⠀⠀⠀⠀⠀⠀⠀⠀⠀⠀⠀⠀⠀⠀⠀⠀⠀⠀⠀⠀⠀⠀⠀⠀⠀⠀⠀⠀⠀⠀⠀⠀⠀⠀⠀⠀⠀⠀⠀⠀⠀⠀⠀⠀⠀⠀⠀⠀⠀⠀⠀⠀⠀⠁⠀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⠀⠀⠀⠀⠀⠀⠀⠀⠀⠀⠀⠀⠀⠀⠀⠀⠀⠀⠀⠀⠀⠀⠀⠀⠀⠀⠀⠀⠀⠀⠀⠀⠀⠀⠀⠀⠀⠀⠀⠀⠀⠀⠀⠀⠀⠀⠀⠀⠀⠀⣀⣀⣀⠀⠀⠀⠀⠀⠀⠀⠀⠀⠀⠀⠀⠀⠀⠀⠀⠀⠀⠀⠀⠀⠀⠀⠀⠀⠀⠀⠀⠀⠀⠀⠀⠀⠀⠀⠀⣀⡀</a:t>
            </a:r>
            <a:br/>
            <a:r>
              <a:t>⠀⠀⠀⠀⠀⠀⠀⠀⠀⠀⠀⠀⠀⠀⠀⠀⠀⠀⠀⠀⠀⠀⠀⠀⠀⠀⠀⠀⠀⠀⠀⠀⠀⠀⠀⠀⠀⠀⠀⠀⠀⠀⠀⠀⠀⠀⣠⣴⣾⣿⣿⣿⣿⣿⣷⣶⣤⣀⠀⠀⠀⠀⠀⠀⠀⠀⠀⠀⠀⠀⠀⠀⠀⠀⠀⠀⠀⠀⠀⠀⠀⠀⠀⠀⠀⠀⠀⢶⣿⣿⡇</a:t>
            </a:r>
            <a:br/>
            <a:r>
              <a:t>⠀⠀⠀⠀⠀⠀⠀⠀⠀⠀⠀⠀⠀⠀⠀⠀⠀⠀⠀⠀⠀⠀⠀⠀⠀⠀⠀⠀⠀⠀⠀⠀⠀⠀⠀⠀⠀⠀⠀⠀⠀⠀⠀⣠⣴⣿⣿⣿⣿⣿⣿⣿⣿⣿⣿⣿⣿⣿⣿⣷⣦⣤⣀⠀⠀⠀⠀⠀⠀⠀⠀⠀⠀⠀⠀⠀⠀⠀⠀⠀⠀⠀⠀⠀⣀⣤⣴⣾⣿⣿⡇</a:t>
            </a:r>
            <a:br/>
            <a:r>
              <a:t>⠀⠀⠀⠀⠀⠀⠀⠀⠀⠀⠀⠀⠀⠀⠀⠀⠀⠀⠀⠀⠀⠀⠀⠀⠀⠀⠀⠀⠀⠀⠀⠀⠀⠀⠀⠀⠀⠀⠀⠀⣠⣴⣿⣿⣿⣿⣿⣿⣿⣿⣿⣿⣿⣿⣿⣿⣿⣿⣿⣿⣿⣿⣿⣿⣷⣶⣤⣄⡀⠀⠀⠀⠀⠀⠀⠀⠀⠀⠀⢀⣠⣴⣶⣿⣿⣿⣿⣿⣿⣿⡇</a:t>
            </a:r>
            <a:br/>
            <a:r>
              <a:t>⠀⠀⠀⠀⠀⠀⠀⠀⠀⠀⠀⠀⠀⠀⠀⠀⠀⠀⠀⠀⠀⠀⠀⠀⠀⠀⠀⠀⠀⠀⠀⠀⠀⠀⠀⠀⠀⠀⣠⣾⣿⣿⣿⣿⣿⣿⣿⣿⣿⣿⣿⣿⣿⢿⣿⣿⣿⣿⣿⣿⣿⣿⣿⣿⣿⣿⣿⣿⣿⣷⣦⣄⠀⠀⠀⢀⣠⣴⣾⣿⣿⣿⣿⣿⣿⣿⣿⣿⣿⣿⡇</a:t>
            </a:r>
            <a:br/>
            <a:r>
              <a:t>⠀⠀⠀⠀⠀⠀⠀⠀⠀⠀⠀⠀⠀⠀⠀⠀⠀⠀⠀⠀⠀⠀⠀⠀⠀⠀⠀⠀⠀⠀⠀⠀⠀⠀⠀⠀⢀⣼⣿⣿⣿⣿⣿⣿⣿⠋⠉⠛⢿⣿⣿⡿⠁⠀⠉⠻⣿⣿⣿⣿⣿⣿⣿⣿⣿⣿⣿⣿⣿⣿⣿⣿⣿⣦⣾⣿⣿⣿⣿⣿⣿⣿⣿⣿⣿⣿⣿⣿⣿⣿⡇</a:t>
            </a:r>
            <a:br/>
            <a:r>
              <a:t>⠀⠀⠀⠀⠀⠀⠀⠀⠀⠀⠀⠀⠀⠀⠀⠀⠀⠀⠀⠀⠀⠀⠀⠀⠀⠀⠀⠀⠀⠀⠀⠀⠀⠀⠀⢀⣾⣿⣿⣿⣿⣿⣿⣿⣿⠀⠀⠀⢸⣿⡿⠁⠀⠀⠀⠀⠈⠻⣿⣿⣿⣿⣿⣿⣿⣿⣿⣿⣿⣿⣿⣿⣿⣿⣿⣿⣿⣿⣿⣿⣿⣿⣿⣿⣿⣿⣿⣿⣿⣿⡇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⠀⠀⠀⠀⠀⠀⠀⠀⠀⠀⠀⠀⠀⠀⠀⠀⠀⠀⠀⠀⠀⠀⠀⠀⠀⠀⠀⠀⠀⠀⠀⠀⠀⠀⠀⣼⣿⣿⣿⣿⣿⡟⠸⣿⣿⣄⣠⣤⣾⡿⠁⠀⠀⠀⠀⠀⠀⠀⠈⠙⢿⣿⣿⣿⣿⣿⣿⣿⣿⣿⣿⣿⣿⣿⣿⣿⣿⣿⣿⣿⣿⣿⣿⣿⣿⣿⣿⣿⣿⣿⡇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⠀⠀⠀⠀⠀⠀⠀⠀⠀⠀⠀⠀⠀⠀⠀⠀⠀⠀⠀⠀⠀⠀⠀⠀⠀⠀⠀⠀⠀⠀⠀⠀⠀⠀⠀⣿⣿⣿⣿⢿⣿⡆⠀⠈⠙⠛⢿⠛⣛⣀⡀⠀⠀⠀⠀⠀⠀⠀⠀⠀⠀⠙⢿⣿⣿⣿⣿⣿⣿⣿⣿⣿⣿⣿⣿⣿⣿⣿⣿⣿⣿⣿⣿⣿⣿⣿⣿⣿⣿⣿⠇</a:t>
            </a:r>
            <a:br/>
            <a:r>
              <a:t>⠀⠀⠀⠀⠀⠀⠀⠀⠀⠀⠀⠀⠀⠀⠀⠀⠀⠀⠀⠀⠀⠀⠀⠀⠀⠀⠀⠀⠀⠀⠀⠀⠀⠀⠀⠈⠘⣿⣿⠸⣿⣧⠀⠀⣶⣾⣿⣿⣿⣿⡇⠀⠀⠀⠀⠀⠀⠀⠀⠀⠀⠀⠀⠙⠻⣿⣿⣿⣿⣿⣿⣿⣿⣿⣿⣿⣿⣿⣿⣿⣿⣿⣿⡿⠿⠟⠛⠉⠁⠀⠀</a:t>
            </a:r>
            <a:br/>
            <a:r>
              <a:t>⠀⠀⠀⠀⠀⠀⠀⠀⠀⠀⠀⠀⠀⠀⠀⠀⠀⠀⠀⠀⠀⠀⠀⠀⠀⠀⠀⠀⠀⠀⠀⠀⠀⠀⠀⠀⠀⠘⠿⠀⠙⢿⣧⠀⢸⣿⣿⣿⣿⣿⡇⠀⠀⠀⠀⠀⠀⠀⠀⠀⠀⠀⠀⠀⠀⠈⠙⠻⠿⣿⣿⣿⣿⣿⣿⠿⠿⠟⠛⠛⠉⠁⠀⠀⠀⠀⠀⠀⠀⠀⠀</a:t>
            </a:r>
            <a:br/>
            <a:r>
              <a:t>⠀⠀⠀⠀⠀⠀⠀⠀⠀⠀⠀⠀⠀⠀⠀⠀⠀⠀⠀⠀⠀⠀⠀⠀⠀⠀⠀⠀⠀⠀⠀⠀⠀⠀⠀⠀⠀⠀⠀⠀⠀⠀⠈⠀⠸⣿⣿⣿⣿⣿⡿⠀⠀⠀⠀⠀⠀⠀⠀⠀⠀⠀⠀⠀⠀⠀⠀⠀⠀⠀⠀⠀⠀⠀⠀⠀⠀⠀⠀⠀⠀⠀⠀⠀⠀⠀⠀⠀⠀⠀⠀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⠀⠀⠀⠀⠀⠀⠀⠀⠀⠀⠀⠀⠀⠀⠀⠀⠀⠀⠀⠀⠀⠀⠀⠀⠀⠀⠀⠀⠀⠀⠀⠀⠀⠀⠀⠀⠀⠀⠀⠀⠀⠀⠀⠀⠀⠀⢹⣿⣿⣿⣿⣷⡀⠀⠀⠀⠀⠀⠀⠀⠀⠀⠀⠀⠀⠀⠀⠀⠀⠀⠀⠀⠀⠀⠀⠀⠀⠀⠀⠀⠀⠀⠀⠀⠀⠀⠀⠀⠀⠀⠀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⠀⠀⠀⠀⠀⠀⠀⠀⠀⠀⠀⠀⠀⠀⠀⠀⠀⠀⠀⠀⠀⠀⠀⠀⠀⠀⠀⠀⠀⠀⠀⠀⠀⠀⠀⠀⠀⠀⠀⠀⠀⠀⠀⠀⠀⠀⣿⣿⣿⣿⣿⣿⠿⠂⠀⠀⠀⠀⠀⠀⠀⠀⠀⠀⠀⠀⠀⠀⠀⠀⠀⠀⠀⠀⠀⠀⠀⠀⠀⠀⠀⠀⠀⠀⠀⠀⠀⠀⠀⠀⠀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⠀⠀⠀⠀⠀⠀⠀⠀⠀⠀⠀⠀⠀⠀⠀⠀⠀⠀⠀⠀⠀⠀⠀⠀⠀⠀⠀⠀⠀⠀⠀⠀⠀⠀⠀⠀⠀⠀⠀⠀⠀⠀⠀⠀⠀⠈⠛⠉⠉⠉⠉⠀⠀⠀⠀⠀⠀⠀⠀⠀⠀⠀⠀⠀⠀⠀⠀⠀⠀⠀⠀⠀⠀⠀⠀⠀⠀⠀⠀⠀⠀⠀⠀⠀⠀⠀⠀⠀⠀⠀⠀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⠀⠀⠀⠀⠀⠀⠀⠀⠀⠀⠀⠀⠀⠀⠀⠀⠀⠀⠀⠀⠀⠀⠀⠀⠀⠀⠀⠀⠀⠀⠀⠀⠀⠀⠀⠀⠀⠀⠀⠀⠀⠀⠀⠀⠀⠀⠀⠀⣀⣠⣤⣤⣤⣄⣀⠀⠀⠀⠀⠀⠀⠀⠀⠀⠀⠀⠀⠀⠀⠀⠀⠀⠀⠀⠀⠀⠀⠀⠀⠀⠀⠀⠀⠀⠀⠀⠀⠀⠀⢀⡀</a:t>
            </a:r>
            <a:br/>
            <a:r>
              <a:t>⠀⠀⠀⠀⠀⠀⠀⠀⠀⠀⠀⠀⠀⠀⠀⠀⠀⠀⠀⠀⠀⠀⠀⠀⠀⠀⠀⠀⠀⠀⠀⠀⠀⠀⠀⠀⠀⠀⠀⠀⠀⠀⠀⠀⣀⣤⣶⣿⣿⣿⣿⣿⣿⣿⣿⣿⣶⣦⣄⣀⠀⠀⠀⠀⠀⠀⠀⠀⠀⠀⠀⠀⠀⠀⠀⠀⠀⠀⠀⠀⠀⠀⠀⠀⠀⠀⠀⠀⠀⣈⡅</a:t>
            </a:r>
            <a:br/>
            <a:r>
              <a:t>⠀⠀⠀⠀⠀⠀⠀⠀⠀⠀⠀⠀⠀⠀⠀⠀⠀⠀⠀⠀⠀⠀⠀⠀⠀⠀⠀⠀⠀⠀⠀⠀⠀⠀⠀⠀⠀⠀⠀⠀⢀⣠⣴⣾⣿⣿⣿⣿⣿⣿⣿⣿⣿⣿⣿⣿⣿⣿⣿⣿⣿⣷⣶⣤⣄⣀⡀⠀⠀⠀⠀⠀⠀⠀⠀⠀⠀⠀⠀⠀⠀⠀⠀⠀⣀⣤⣴⣾⣿⣿⡇</a:t>
            </a:r>
            <a:br/>
            <a:r>
              <a:t>⠀⠀⠀⠀⠀⠀⠀⠀⠀⠀⠀⠀⠀⠀⠀⠀⠀⠀⠀⠀⠀⠀⠀⠀⠀⠀⠀⠀⠀⠀⠀⠀⠀⠀⠀⠀⠀⠀⣠⣶⣿⣿⣿⣿⣿⣿⣿⣿⣿⣿⣿⣿⣿⣿⣿⣿⣿⣿⣿⣿⣿⣿⣿⣿⣿⣿⣿⣿⣶⣦⣄⡀⠀⠀⠀⠀⠀⠀⠀⢀⣠⣴⣶⣿⣿⣿⣿⣿⣿⣿⡇</a:t>
            </a:r>
            <a:br/>
            <a:r>
              <a:t>⠀⠀⠀⠀⠀⠀⠀⠀⠀⠀⠀⠀⠀⠀⠀⠀⠀⠀⠀⠀⠀⠀⠀⠀⠀⠀⠀⠀⠀⠀⠀⠀⠀⠀⠀⠀⣠⣾⣿⣿⣿⣿⣿⣿⣿⣿⣿⣿⣿⣿⣿⣿⡟⠛⢿⣿⣿⣿⣿⣿⣿⣿⣿⣿⣿⣿⣿⣿⣿⣿⣿⣿⣷⣦⣀⢀⣠⣴⣾⣿⣿⣿⣿⣿⣿⣿⣿⣿⣿⣿⡇</a:t>
            </a:r>
            <a:br/>
            <a:r>
              <a:t>⠀⠀⠀⠀⠀⠀⠀⠀⠀⠀⠀⠀⠀⠀⠀⠀⠀⠀⠀⠀⠀⠀⠀⠀⠀⠀⠀⠀⠀⠀⠀⠀⠀⠀⢀⣼⣿⣿⣿⣿⣿⣿⣿⣿⡇⠀⠀⠉⣿⣿⣿⠋⠀⠀⠀⠙⠻⣿⣿⣿⣿⣿⣿⣿⣿⣿⣿⣿⣿⣿⣿⣿⣿⣿⣿⣿⣿⣿⣿⣿⣿⣿⣿⣿⣿⣿⣿⣿⣿⣿⡇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⠀⠀⠀⠀⠀⠀⠀⠀⠀⠀⠀⠀⠀⠀⠀⠀⠀⠀⠀⠀⠀⠀⠀⠀⠀⠀⠀⠀⠀⠀⠀⠀⠀⠀⣼⣿⣿⣿⣿⣿⣿⢿⣿⣿⠃⠀⠀⢀⣿⣿⠃⠀⠀⠀⠀⠀⠀⠈⠻⢿⣿⣿⣿⣿⣿⣿⣿⣿⣿⣿⣿⣿⣿⣿⣿⣿⣿⣿⣿⣿⣿⣿⣿⣿⣿⣿⣿⣿⣿⣿⡇</a:t>
            </a:r>
            <a:br/>
            <a:r>
              <a:t>⠀⠀⠀⠀⠀⠀⠀⠀⠀⠀⠀⠀⠀⠀⠀⠀⠀⠀⠀⠀⠀⠀⠀⠀⠀⠀⠀⠀⠀⠀⠀⠀⠀⢸⣿⢿⣿⣿⣿⣿⡇⠀⠻⣿⣷⣦⣾⣿⡿⠃⠀⠀⠀⠀⠀⠀⠀⠀⠀⠀⠙⢿⣿⣿⣿⣿⣿⣿⣿⣿⣿⣿⣿⣿⣿⣿⣿⣿⣿⣿⣿⣿⣿⣿⣿⣿⣿⣿⣿⣿⡇</a:t>
            </a:r>
            <a:br/>
            <a:r>
              <a:t>⠀⠀⠀⠀⠀⠀⠀⠀⠀⠀⠀⠀⠀⠀⠀⠀⠀⠀⠀⠀⠀⠀⠀⠀⠀⠀⠀⠀⠀⠀⠀⠀⠀⠘⠟⢸⣿⡏⢿⣿⡇⠀⠀⠀⠉⣹⣏⣩⣤⣤⡀⠀⠀⠀⠀⠀⠀⠀⠀⠀⠀⠀⠈⠻⣿⣿⣿⣿⣿⣿⣿⣿⣿⣿⣿⣿⣿⣿⣿⣿⣿⣿⣿⣿⣿⣿⣿⣿⣿⣿⡇</a:t>
            </a:r>
            <a:br/>
            <a:r>
              <a:t>⠀⠀⠀⠀⠀⠀⠀⠀⠀⠀⠀⠀⠀⠀⠀⠀⠀⠀⠀⠀⠀⠀⠀⠀⠀⠀⠀⠀⠀⠀⠀⠀⠀⠀⠀⠘⣿⡇⠸⣿⣧⡀⠀⢸⣿⣿⣿⣿⣿⣿⠀⠀⠀⠀⠀⠀⠀⠀⠀⠀⠀⠀⠀⠀⠈⠙⢿⣿⣿⣿⣿⣿⣿⣿⣿⣿⣿⣿⣿⣿⣿⣿⣿⣿⠿⠿⠛⠋⠉⠁⠀</a:t>
            </a:r>
            <a:br/>
            <a:r>
              <a:t>⠀⠀⠀⠀⠀⠀⠀⠀⠀⠀⠀⠀⠀⠀⠀⠀⠀⠀⠀⠀⠀⠀⠀⠀⠀⠀⠀⠀⠀⠀⠀⠀⠀⠀⠀⠀⠈⠁⠀⠈⠛⠧⠀⠘⣿⣿⣿⣿⣿⣿⡀⠀⠀⠀⠀⠀⠀⠀⠀⠀⠀⠀⠀⠀⠀⠀⠀⠈⠙⠛⠿⠿⠿⠿⠿⠿⠿⠛⠛⠛⠉⠉⠀⠀⠀⠀⠀⠀⠀⠀⠀</a:t>
            </a:r>
            <a:br/>
            <a:r>
              <a:t>⠀⠀⠀⠀⠀⠀⠀⠀⠀⠀⠀⠀⠀⠀⠀⠀⠀⠀⠀⠀⠀⠀⠀⠀⠀⠀⠀⠀⠀⠀⠀⠀⠀⠀⠀⠀⠀⠀⠀⠀⠀⠀⠀⠀⣿⣿⣿⣿⣿⣿⠇⠀⠀⠀⠀⠀⠀⠀⠀⠀⠀⠀⠀⠀⠀⠀⠀⠀⠀⠀⠀⠀⠀⠀⠀⠀⠀⠀⠀⠀⠀⠀⠀⠀⠀⠀⠀⠀⠀⠀⠀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⠀⠀⠀⠀⠀⠀⠀⠀⠀⠀⠀⠀⠀⠀⠀⠀⠀⠀⠀⠀⠀⠀⠀⠀⠀⠀⠀⠀⠀⠀⠀⠀⠀⠀⠀⠀⠀⠀⠀⠀⠀⠀⠀⠀⠀⢹⣿⣿⣿⣿⣧⠀⠀⠀⠀⠀⠀⠀⠀⠀⠀⠀⠀⠀⠀⠀⠀⠀⠀⠀⠀⠀⠀⠀⠀⠀⠀⠀⠀⠀⠀⠀⠀⠀⠀⠀⠀⠀⠀⠀⠀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⠀⠀⠀⠀⠀⠀⠀⠀⠀⠀⠀⠀⠀⠀⠀⠀⠀⠀⠀⠀⠀⠀⠀⠀⠀⠀⠀⠀⠀⠀⠀⠀⠀⠀⠀⠀⠀⠀⠀⠀⠀⠀⠀⠀⠀⣸⣿⣿⣿⣿⣿⡿⠗⠀⠀⠀⠀⠀⠀⠀⠀⠀⠀⠀⠀⠀⠀⠀⠀⠀⠀⠀⠀⠀⠀⠀⠀⠀⠀⠀⠀⠀⠀⠀⠀⠀⠀⠀⠀⠀⠀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⠀⠀⠀⠀⠀⠀⠀⠀⠀⠀⠀⠀⠀⠀⠀⠀⠀⠀⠀⠀⠀⠀⠀⠀⠀⠀⠀⠀⠀⠀⠀⠀⠀⠀⠀⠀⠀⠀⠀⠀⠀⠀⠀⠀⠀⠉⠉⠉⠉⠉⠁⠀⠀⠀⠀⠀⠀⠀⠀⠀⠀⠀⠀⠀⠀⠀⠀⠀⠀⠀⠀⠀⠀⠀⠀⠀⠀⠀⠀⠀⠀⠀⠀⠀⠀⠀⠀⠀⠀⠀⠀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⠀⠀⠀⠀⠀⠀⠀⠀⠀⠀⠀⠀⠀⠀⠀⠀⠀⠀⠀⠀⠀⠀⠀⠀⠀⠀⠀⠀⠀⠀⠀⠀⠀⠀⠀⠀⠀⠀⠀⠀⠀⠀⠀⠀⠀⠀⠀⣀⣤⣤⣴⣶⣦⣤⣄⣀⠀⠀⠀⠀⠀⠀⠀⠀⠀⠀⠀⠀⠀⠀⠀⠀⠀⠀⠀⠀⠀⠀⠀⠀⠀⠀⠀⠀⠀⠀⠀⠀⠀⠀⠀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⠀⠀⠀⠀⠀⠀⠀⠀⠀⠀⠀⠀⠀⠀⠀⠀⠀⠀⠀⠀⠀⠀⠀⠀⠀⠀⠀⠀⠀⠀⠀⠀⠀⠀⠀⠀⠀⠀⠀⠀⠀⠀⢀⣠⣴⣶⣿⣿⣿⣿⣿⣿⣿⣿⣿⣿⣿⣶⣦⣤⣀⡀⠀⠀⠀⠀⠀⠀⠀⠀⠀⠀⠀⠀⠀⠀⠀⠀⠀⠀⠀⠀⠀⠀⠀⠀⠀⠀⠀⣀⡄</a:t>
            </a:r>
            <a:br/>
            <a:r>
              <a:t>⠀⠀⠀⠀⠀⠀⠀⠀⠀⠀⠀⠀⠀⠀⠀⠀⠀⠀⠀⠀⠀⠀⠀⠀⠀⠀⠀⠀⠀⠀⠀⠀⠀⠀⠀⠀⠀⠀⣀⣤⣶⣿⣿⣿⣿⣿⣿⣿⣿⣿⣿⣿⣿⣿⣿⣿⣿⣿⣿⣿⣿⣿⣿⣶⣶⣤⣄⣀⡀⠀⠀⠀⠀⠀⠀⠀⠀⠀⠀⠀⠀⠀⠀⢀⣀⣤⣶⣾⣿⣿⡇</a:t>
            </a:r>
            <a:br/>
            <a:r>
              <a:t>⠀⠀⠀⠀⠀⠀⠀⠀⠀⠀⠀⠀⠀⠀⠀⠀⠀⠀⠀⠀⠀⠀⠀⠀⠀⠀⠀⠀⠀⠀⠀⠀⠀⠀⠀⠀⣠⣾⣿⣿⣿⣿⣿⣿⣿⣿⣿⣿⣿⣿⣿⣿⣿⣿⣿⣿⣿⣿⣿⣿⣿⣿⣿⣿⣿⣿⣿⣿⣿⣿⣶⣤⣀⠀⠀⠀⠀⠀⠀⢀⣠⣴⣾⣿⣿⣿⣿⣿⣿⣿⡇</a:t>
            </a:r>
            <a:br/>
            <a:r>
              <a:t>⠀⠀⠀⠀⠀⠀⠀⠀⠀⠀⠀⠀⠀⠀⠀⠀⠀⠀⠀⠀⠀⠀⠀⠀⠀⠀⠀⠀⠀⠀⠀⠀⠀⠀⣠⣾⣿⣿⣿⣿⣿⣿⣿⣿⠛⠻⢿⣿⣿⣿⣿⡿⠋⠙⠿⣿⣿⣿⣿⣿⣿⣿⣿⣿⣿⣿⣿⣿⣿⣿⣿⣿⣿⣿⣶⣄⣠⣴⣾⣿⣿⣿⣿⣿⣿⣿⣿⣿⣿⣿⡇</a:t>
            </a:r>
            <a:br/>
            <a:r>
              <a:t>⠀⠀⠀⠀⠀⠀⠀⠀⠀⠀⠀⠀⠀⠀⠀⠀⠀⠀⠀⠀⠀⠀⠀⠀⠀⠀⠀⠀⠀⠀⠀⠀⠀⣼⣿⣿⣿⣿⣿⣿⣿⣿⣿⡏⠀⠀⠀⣸⣿⣿⠏⠀⠀⠀⠀⠈⠛⢿⣿⣿⣿⣿⣿⣿⣿⣿⣿⣿⣿⣿⣿⣿⣿⣿⣿⣿⣿⣿⣿⣿⣿⣿⣿⣿⣿⣿⣿⣿⣿⣿⡇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⠀⠀⠀⠀⠀⠀⠀⠀⠀⠀⠀⠀⠀⠀⠀⠀⠀⠀⠀⠀⠀⠀⠀⠀⠀⠀⠀⠀⠀⠀⠀⠀⢸⣿⣿⣿⣿⣿⣿⡟⠉⣿⣿⣇⡀⣀⣤⣿⡿⠃⠀⠀⠀⠀⠀⠀⠀⠀⠙⠻⣿⣿⣿⣿⣿⣿⣿⣿⣿⣿⣿⣿⣿⣿⣿⣿⣿⣿⣿⣿⣿⣿⣿⣿⣿⣿⣿⣿⣿⣿⡇</a:t>
            </a:r>
            <a:br/>
            <a:r>
              <a:t>⠀⠀⠀⠀⠀⠀⠀⠀⠀⠀⠀⠀⠀⠀⠀⠀⠀⠀⠀⠀⠀⠀⠀⠀⠀⠀⠀⠀⠀⠀⠀⠀⠸⠏⣿⣿⡟⣿⣿⡆⠀⠈⠙⠿⣿⡿⠿⠟⠁⠀⠀⠀⠀⠀⠀⠀⠀⠀⠀⠀⠈⠛⢿⣿⣿⣿⣿⣿⣿⣿⣿⣿⣿⣿⣿⣿⣿⣿⣿⣿⣿⣿⣿⣿⣿⣿⣿⣿⣿⣿⡇</a:t>
            </a:r>
            <a:br/>
            <a:r>
              <a:t>⠀⠀⠀⠀⠀⠀⠀⠀⠀⠀⠀⠀⠀⠀⠀⠀⠀⠀⠀⠀⠀⠀⠀⠀⠀⠀⠀⠀⠀⠀⠀⠀⠀⠀⢻⣿⠁⣿⣿⡇⠀⠀⣤⣤⣼⣷⣶⣶⣶⠄⠀⠀⠀⠀⠀⠀⠀⠀⠀⠀⠀⠀⠀⠙⠻⣿⣿⣿⣿⣿⣿⣿⣿⣿⣿⣿⣿⣿⣿⣿⣿⣿⣿⣿⣿⣿⣿⣿⣿⣿⡇</a:t>
            </a:r>
            <a:br/>
            <a:r>
              <a:t>⠀⠀⠀⠀⠀⠀⠀⠀⠀⠀⠀⠀⠀⠀⠀⠀⠀⠀⠀⠀⠀⠀⠀⠀⠀⠀⠀⠀⠀⠀⠀⠀⠀⠀⠀⠙⠀⠈⠻⣿⡀⠀⢹⣿⣿⣿⣿⣿⣿⠀⠀⠀⠀⠀⠀⠀⠀⠀⠀⠀⠀⠀⠀⠀⠀⠈⠛⢿⣿⣿⣿⣿⣿⣿⣿⣿⣿⣿⣿⣿⣿⣿⣿⣿⠿⠿⠛⠛⠉⠉⠀</a:t>
            </a:r>
            <a:br/>
            <a:r>
              <a:t>⠀⠀⠀⠀⠀⠀⠀⠀⠀⠀⠀⠀⠀⠀⠀⠀⠀⠀⠀⠀⠀⠀⠀⠀⠀⠀⠀⠀⠀⠀⠀⠀⠀⠀⠀⠀⠀⠀⠀⠈⠀⠀⢺⣿⣿⣿⣿⣿⣿⠀⠀⠀⠀⠀⠀⠀⠀⠀⠀⠀⠀⠀⠀⠀⠀⠀⠀⠀⠈⠉⠛⠛⠻⠿⠿⠿⠛⠛⠛⠋⠉⠉⠀⠀⠀⠀⠀⠀⠀⠀⠀</a:t>
            </a:r>
            <a:br/>
            <a:r>
              <a:t>⠀⠀⠀⠀⠀⠀⠀⠀⠀⠀⠀⠀⠀⠀⠀⠀⠀⠀⠀⠀⠀⠀⠀⠀⠀⠀⠀⠀⠀⠀⠀⠀⠀⠀⠀⠀⠀⠀⠀⠀⠀⠀⢸⣿⣿⣿⣿⣿⡟⠀⠀⠀⠀⠀⠀⠀⠀⠀⠀⠀⠀⠀⠀⠀⠀⠀⠀⠀⠀⠀⠀⠀⠀⠀⠀⠀⠀⠀⠀⠀⠀⠀⠀⠀⠀⠀⠀⠀⠀⠀⠀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⠀⠀⠀⠀⠀⠀⠀⠀⠀⠀⠀⠀⠀⠀⠀⠀⠀⠀⠀⠀⠀⠀⠀⠀⠀⠀⠀⠀⠀⠀⠀⠀⠀⠀⠀⠀⠀⠀⠀⠀⠀⠀⠀⠘⣿⣿⣿⣿⣿⡀⠀⠀⠀⠀⠀⠀⠀⠀⠀⠀⠀⠀⠀⠀⠀⠀⠀⠀⠀⠀⠀⠀⠀⠀⠀⠀⠀⠀⠀⠀⠀⠀⠀⠀⠀⠀⠀⠀⠀⠀⠀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⠀⠀⠀⠀⠀⠀⠀⠀⠀⠀⠀⠀⠀⠀⠀⠀⠀⠀⠀⠀⠀⠀⠀⠀⠀⠀⠀⠀⠀⠀⠀⠀⠀⠀⠀⠀⠀⠀⠀⠀⠀⠀⠠⢿⣿⣿⣿⣿⡿⠿⠛⠀⠀⠀⠀⠀⠀⠀⠀⠀⠀⠀⠀⠀⠀⠀⠀⠀⠀⠀⠀⠀⠀⠀⠀⠀⠀⠀⠀⠀⠀⠀⠀⠀⠀⠀⠀⠀⠀⠀⠀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⠀⠀⠀⠀⠀⠀⠀⠀⠀⠀⠀⠀⠀⠀⠀⠀⠀⠀⠀⠀⠀⠀⠀⠀⠀⠀⠀⠀⠀⠀⠀⠀⠀⠀⠀⠀⠀⠀⠀⠀⠀⠀⣀⣀⣤⣤⣴⣶⣾⣿⣿⣿⣿⣷⣶⣤⣄⣀⠀⠀⠀⠀⠀⠀⠀⠀⠀⠀⠀⠀⠀⠀⠀⠀⠀⠀⠀⠀⠀⠀⠀⠀⠀⠀⠀⠀⠀⠀⠀⠀⠀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⠀⠀⠀⠀⠀⠀⠀⠀⠀⠀⠀⠀⠀⠀⠀⠀⠀⠀⠀⠀⠀⠀⠀⠀⠀⠀⠀⠀⠀⠀⠀⠀⠀⠀⠀⢀⣠⣴⣶⣶⣿⣿⣿⣿⣿⣿⣿⣿⣿⣿⣿⣿⣿⣿⣿⣿⣿⣿⣿⣷⣶⣦⣤⣀⣀⠀⠀⠀⠀⠀⠀⠀⠀⠀⠀⠀⠀⠀⠀⠀⠀⠀⠀⠀⠀⠀⠀⠀⢀⣠⡄</a:t>
            </a:r>
            <a:br/>
            <a:r>
              <a:t>⠀⠀⠀⠀⠀⠀⠀⠀⠀⠀⠀⠀⠀⠀⠀⠀⠀⠀⠀⠀⠀⠀⠀⠀⠀⠀⠀⠀⠀⠀⠀⠀⠀⣠⣶⣿⣿⣿⣿⣿⣿⣿⣿⣿⣿⣿⣿⣿⣿⣿⣿⣿⣿⣿⣿⣿⣿⣿⣿⣿⣿⣿⣿⣿⣿⣿⣿⣷⣶⣦⣤⣄⡀⠀⠀⠀⠀⠀⠀⠀⠀⠀⠀⢀⣠⣤⣶⣿⣿⣿⡇</a:t>
            </a:r>
            <a:br/>
            <a:r>
              <a:t>⠀⠀⠀⠀⠀⠀⠀⠀⠀⠀⠀⠀⠀⠀⠀⠀⠀⠀⠀⠀⠀⠀⠀⠀⠀⠀⠀⠀⠀⠀⠀⣠⣾⣿⣿⣿⣿⣿⣿⣿⣿⣿⡟⠛⠻⢿⣿⣿⣿⣿⣿⣿⠿⣿⣿⣿⣿⣿⣿⣿⣿⣿⣿⣿⣿⣿⣿⣿⣿⣿⣿⣿⣿⣿⣶⣤⡀⠀⠀⣀⣤⣶⣾⣿⣿⣿⣿⣿⣿⣿⡇</a:t>
            </a:r>
            <a:br/>
            <a:r>
              <a:t>⠀⠀⠀⠀⠀⠀⠀⠀⠀⠀⠀⠀⠀⠀⠀⠀⠀⠀⠀⠀⠀⠀⠀⠀⠀⠀⠀⠀⠀⠀⣰⣿⣿⣿⣿⣿⣿⣿⢿⣿⣿⠏⠀⠀⠀⠀⢹⣿⣿⡿⠋⠁⠀⠈⠙⠿⣿⣿⣿⣿⣿⣿⣿⣿⣿⣿⣿⣿⣿⣿⣿⣿⣿⣿⣿⣿⣿⣿⣿⣿⣿⣿⣿⣿⣿⣿⣿⣿⣿⣿⡇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⠀⠀⠀⠀⠀⠀⠀⠀⠀⠀⠀⠀⠀⠀⠀⠀⠀⠀⠀⠀⠀⠀⠀⠀⠀⠀⠀⠀⠀⠀⠙⢻⣿⣿⠃⣿⣿⠇⠈⣿⣿⡄⠀⠀⠀⢀⣼⣿⠏⠀⠀⠀⠀⠀⠀⠀⠈⠙⠿⣿⣿⣿⣿⣿⣿⣿⣿⣿⣿⣿⣿⣿⣿⣿⣿⣿⣿⣿⣿⣿⣿⣿⣿⣿⣿⣿⣿⣿⣿⣿⡇</a:t>
            </a:r>
            <a:br/>
            <a:r>
              <a:t>⠀⠀⠀⠀⠀⠀⠀⠀⠀⠀⠀⠀⠀⠀⠀⠀⠀⠀⠀⠀⠀⠀⠀⠀⠀⠀⠀⠀⠀⠀⠀⠸⣿⠃⢸⣿⣿⠀⠀⠘⣿⣷⣤⡀⠀⠸⠿⠃⠀⠀⠀⠀⠀⠀⠀⠀⠀⠀⠀⠈⠛⢿⣿⣿⣿⣿⣿⣿⣿⣿⣿⣿⣿⣿⣿⣿⣿⣿⣿⣿⣿⣿⣿⣿⣿⣿⣿⣿⣿⣿⡇</a:t>
            </a:r>
            <a:br/>
            <a:r>
              <a:t>⠀⠀⠀⠀⠀⠀⠀⠀⠀⠀⠀⠀⠀⠀⠀⠀⠀⠀⠀⠀⠀⠀⠀⠀⠀⠀⠀⠀⠀⠀⠀⠀⠁⠀⠀⢻⣿⠀⠀⠀⠀⠉⠉⠁⠀⠀⠀⠀⠀⠀⠀⠀⠀⠀⠀⠀⠀⠀⠀⠀⠀⠀⠉⠻⣿⣿⣿⣿⣿⣿⣿⣿⣿⣿⣿⣿⣿⣿⣿⣿⣿⣿⣿⣿⣿⣿⣿⣿⣿⣿⡇</a:t>
            </a:r>
            <a:br/>
            <a:r>
              <a:t>⠀⠀⠀⠀⠀⠀⠀⠀⠀⠀⠀⠀⠀⠀⠀⠀⠀⠀⠀⠀⠀⠀⠀⠀⠀⠀⠀⠀⠀⠀⠀⠀⠀⠀⠀⠀⠙⠀⠀⠀⠀⠀⠀⢸⡇⠀⠀⠀⠀⠀⠀⠀⠀⠀⠀⠀⠀⠀⠀⠀⠀⠀⠀⠀⠀⠙⠻⣿⣿⣿⣿⣿⣿⣿⣿⣿⣿⣿⣿⣿⣿⣿⣿⣿⣿⣿⣿⣿⣿⣿⡇</a:t>
            </a:r>
            <a:br/>
            <a:r>
              <a:t>⠀⠀⠀⠀⠀⠀⠀⠀⠀⠀⠀⠀⠀⠀⠀⠀⠀⠀⠀⠀⠀⠀⠀⠀⠀⠀⠀⠀⠀⠀⠀⠀⠀⠀⠀⠀⠀⠀⠀⠀⠀⣀⣤⣿⣧⣶⣶⣶⡄⠀⠀⠀⠀⠀⠀⠀⠀⠀⠀⠀⠀⠀⠀⠀⠀⠀⠀⠈⠙⠻⢿⣿⣿⣿⣿⣿⣿⣿⣿⣿⣿⣿⣿⣿⠿⠿⠟⠛⠋⠉⠁</a:t>
            </a:r>
            <a:br/>
            <a:r>
              <a:t>⠀⠀⠀⠀⠀⠀⠀⠀⠀⠀⠀⠀⠀⠀⠀⠀⠀⠀⠀⠀⠀⠀⠀⠀⠀⠀⠀⠀⠀⠀⠀⠀⠀⠀⠀⠀⠀⠀⠀⠀⠀⢻⣿⣿⣿⣿⣿⣿⠀⠀⠀⠀⠀⠀⠀⠀⠀⠀⠀⠀⠀⠀⠀⠀⠀⠀⠀⠀⠀⠀⠀⠈⠉⠉⠉⠉⠉⠉⠉⠉⠉⠀⠀⠀⠀⠀⠀⠀⠀⠀⠀</a:t>
            </a:r>
            <a:br/>
            <a:r>
              <a:t>⠀⠀⠀⠀⠀⠀⠀⠀⠀⠀⠀⠀⠀⠀⠀⠀⠀⠀⠀⠀⠀⠀⠀⠀⠀⠀⠀⠀⠀⠀⠀⠀⠀⠀⠀⠀⠀⠀⠀⠀⠀⢸⣿⣿⣿⣿⣿⣿⡄⠀⠀⠀⠀⠀⠀⠀⠀⠀⠀⠀⠀⠀⠀⠀⠀⠀⠀⠀⠀⠀⠀⠀⠀⠀⠀⠀⠀⠀⠀⠀⠀⠀⠀⠀⠀⠀⠀⠀⠀⠀⠀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⠀⠀⠀⠀⠀⠀⠀⠀⠀⠀⠀⠀⠀⠀⠀⠀⠀⠀⠀⠀⠀⠀⠀⠀⠀⠀⠀⠀⠀⠀⠀⠀⠀⠀⠀⠀⠀⠀⠀⠀⠀⠀⠻⣿⣿⣿⣿⣿⡄⠀⠀⠀⠀⠀⠀⠀⠀⠀⠀⠀⠀⠀⠀⠀⠀⠀⠀⠀⠀⠀⠀⠀⠀⠀⠀⠀⠀⠀⠀⠀⠀⠀⠀⠀⠀⠀⠀⠀⠀⠀⠀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⠀⠀⠀⠀⠀⠀⠀⠀⠀⠀⠀⠀⠀⠀⠀⠀⠀⠀⠀⠀⠀⠀⠀⠀⠀⠀⠀⠀⠀⠀⠀⠀⠀⠀⠀⠀⠀⠀⠀⠀⠀⠀⠀⣿⣿⣿⣿⣿⣿⡿⠗⠀⠀⠀⠀⠀⠀⠀⠀⠀⠀⠀⠀⠀⠀⠀⠀⠀⠀⠀⠀⠀⠀⠀⠀⠀⠀⠀⠀⠀⠀⠀⠀⠀⠀⠀⠀⠀⠀⠀⠀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⠀⠀⠀⠀⠀⠀⠀⠀⠀⠀⠀⠀⠀⠀⠀⠀⠀⠀⠀⠀⠀⠀⠀⠀⠀⠀⠀⠀⠀⠀⠀⠀⠀⠀⠀⠀⠀⠀⠀⠀⠀⠀⠀⠉⠋⠉⠉⠉⠉⠀⠀⠀⠀⠀⠀⠀⠀⠀⠀⠀⠀⠀⠀⠀⠀⠀⠀⠀⠀⠀⠀⠀⠀⠀⠀⠀⠀⠀⠀⠀⠀⠀⠀⠀⠀⠀⠀⠀⠀⠀⠀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⠀⠀⠀⠀⠀⠀⠀⠀⠀⠀⠀⠀⠀⠀⠀⠀⠀⠀⠀⠀⠀⠀⠀⠀⠀⠀⠀⠀⠀⠀⠀⠀⠀⠀⠀⠀⠀⠀⠀⠀⠀⠀⠀⠀⠀⠀⠀⠀⠀⣀⣀⣀⣀⠀⠀⠀⠀⠀⠀⠀⠀⠀⠀⠀⠀⠀⠀⠀⠀⠀⠀⠀⠀⠀⠀⠀⠀⠀⠀⠀⠀⠀⠀⠀⠀⠀⠀⠀⠀⠀⠀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⠀⠀⠀⠀⠀⠀⠀⠀⠀⠀⠀⠀⠀⠀⠀⠀⠀⠀⠀⠀⠀⠀⠀⠀⠀⠀⠀⠀⠀⠀⠀⠀⠀⠀⠀⠀⠀⣀⣀⣠⣤⣤⣴⣶⣶⣾⣿⣿⣿⣿⣿⣿⣿⣿⣿⣶⣦⣤⣀⡀⠀⠀⠀⠀⠀⠀⠀⠀⠀⠀⠀⠀⠀⠀⠀⠀⠀⠀⠀⠀⠀⠀⠀⠀⠀⠀⠀⠀⠀⠀⠀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⠀⠀⠀⠀⠀⠀⠀⠀⠀⠀⠀⠀⠀⠀⠀⠀⠀⠀⠀⠀⠀⠀⠀⠀⠀⠀⠀⠀⠀⠀⠀⠀⠀⢀⣤⣶⣿⣿⣿⣿⣿⣿⣿⣿⣿⣿⣿⣿⣿⣿⣿⣿⣿⣿⣿⣿⣿⣿⣿⣿⣿⣶⣶⣦⣤⣄⣀⣀⠀⠀⠀⠀⠀⠀⠀⠀⠀⠀⠀⠀⠀⠀⠀⠀⠀⠀⠀⠀⢀⣠⡄</a:t>
            </a:r>
            <a:br/>
            <a:r>
              <a:t>⠀⠀⠀⠀⠀⠀⠀⠀⠀⠀⠀⠀⠀⠀⠀⠀⠀⠀⠀⠀⠀⠀⠀⠀⠀⠀⠀⠀⠀⠀⠀⣠⣾⣿⣿⣿⣿⣿⣿⣿⣿⣿⣿⣿⣿⣿⣿⣿⣿⣿⣿⣿⣿⣿⣿⣿⣿⣿⣿⣿⣿⣿⣿⣿⣿⣿⣿⣿⣿⣿⣶⣶⣤⣄⡀⠀⠀⠀⠀⠀⠀⠀⠀⢀⣠⣤⣶⣿⣿⣿⡇</a:t>
            </a:r>
            <a:br/>
            <a:r>
              <a:t>⠀⠀⠀⠀⠀⠀⠀⠀⠀⠀⠀⠀⠀⠀⠀⠀⠀⠀⠀⠀⠀⠀⠀⠀⠀⠀⠀⠀⠀⠀⣼⣿⣿⣿⣿⣿⣿⣿⣿⣿⡿⠋⠉⠉⠉⠻⢿⣿⣿⣿⣿⡿⠛⢿⣿⣿⣿⣿⣿⣿⣿⣿⣿⣿⣿⣿⣿⣿⣿⣿⣿⣿⣿⣿⣿⣿⣶⣤⡀⣀⣤⣴⣾⣿⣿⣿⣿⣿⣿⣿⡇</a:t>
            </a:r>
            <a:br/>
            <a:r>
              <a:t>⠀⠀⠀⠀⠀⠀⠀⠀⠀⠀⠀⠀⠀⠀⠀⠀⠀⠀⠀⠀⠀⠀⠀⠀⠀⠀⠀⠀⠀⠀⠟⣿⣿⠟⢱⣿⣿⠉⣿⣿⡁⠀⠀⠀⠀⠀⢀⣿⣿⠏⠁⠀⠀⠀⠈⠛⢿⣿⣿⣿⣿⣿⣿⣿⣿⣿⣿⣿⣿⣿⣿⣿⣿⣿⣿⣿⣿⣿⣿⣿⣿⣿⣿⣿⣿⣿⣿⣿⣿⣿⡇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⠀⠀⠀⠀⠀⠀⠀⠀⠀⠀⠀⠀⠀⠀⠀⠀⠀⠀⠀⠀⠀⠀⠀⠀⠀⠀⠀⠀⠀⠀⠀⣿⠏⠀⣾⣿⡏⠀⢿⣿⡇⠀⠀⠀⠀⠀⣾⣿⠃⠀⠀⠀⠀⠀⠀⠀⠀⠈⠛⢿⣿⣿⣿⣿⣿⣿⣿⣿⣿⣿⣿⣿⣿⣿⣿⣿⣿⣿⣿⣿⣿⣿⣿⣿⣿⣿⣿⣿⣿⣿⡇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⠀⠀⠀⠀⠀⠀⠀⠀⠀⠀⠀⠀⠀⠀⠀⠀⠀⠀⠀⠀⠀⠀⠀⠀⠀⠀⠀⠀⠀⠀⠀⠀⠀⠀⢹⣿⡇⠀⠈⠻⣿⡄⠀⠀⠀⠀⠙⠁⠀⠀⠀⠀⠀⠀⠀⠀⠀⠀⠀⠀⠈⠛⢿⣿⣿⣿⣿⣿⣿⣿⣿⣿⣿⣿⣿⣿⣿⣿⣿⣿⣿⣿⣿⣿⣿⣿⣿⣿⣿⣿⡇</a:t>
            </a:r>
            <a:br/>
            <a:r>
              <a:t>⠀⠀⠀⠀⠀⠀⠀⠀⠀⠀⠀⠀⠀⠀⠀⠀⠀⠀⠀⠀⠀⠀⠀⠀⠀⠀⠀⠀⠀⠀⠀⠀⠀⠀⠀⠻⠃⠀⠀⠀⠀⠀⠀⠀⠀⠀⠀⠀⠀⠀⠀⠀⠀⠀⠀⠀⠀⠀⠀⠀⠀⠀⠀⠉⠻⣿⣿⣿⣿⣿⣿⣿⣿⣿⣿⣿⣿⣿⣿⣿⣿⣿⣿⣿⣿⣿⣿⣿⣿⣿⡇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⠀⠀⠀⠀⠀⠀⠀⠀⠀⠀⠀⠀⠀⠀⠀⠀⠀⠀⠀⠀⠀⠀⠀⠀⠀⠀⠀⠀⠀⠀⠀⠀⠀⠀⠀⠀⠀⠀⠀⠀⠀⠀⠀⠀⠀⠀⠀⠀⠀⠀⠀⠀⠀⠀⠀⠀⠀⠀⠀⠀⠀⠀⠀⠀⠀⠀⠙⠻⣿⣿⣿⣿⣿⣿⣿⣿⣿⣿⣿⣿⣿⣿⣿⣿⣿⣿⣿⣿⣿⣿⡇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⠀⠀⠀⠀⠀⠀⠀⠀⠀⠀⠀⠀⠀⠀⠀⠀⠀⠀⠀⠀⠀⠀⠀⠀⠀⠀⠀⠀⠀⠀⠀⠀⠀⠀⠀⠀⠀⠀⠀⠀⠀⠀⢰⠆⠀⠀⠀⠀⠀⠀⠀⠀⠀⠀⠀⠀⠀⠀⠀⠀⠀⠀⠀⠀⠀⠀⠀⠀⠀⠙⠻⠿⣿⣿⣿⣿⣿⣿⣿⣿⣿⣿⣿⣿⡿⠿⠿⠛⠛⠉⠁</a:t>
            </a:r>
            <a:br/>
            <a:r>
              <a:t>⠀⠀⠀⠀⠀⠀⠀⠀⠀⠀⠀⠀⠀⠀⠀⠀⠀⠀⠀⠀⠀⠀⠀⠀⠀⠀⠀⠀⠀⠀⠀⠀⠀⠀⠀⠀⠀⠀⠀⠀⠀⠀⣼⣀⣀⣤⣠⡀⠀⠀⠀⠀⠀⠀⠀⠀⠀⠀⠀⠀⠀⠀⠀⠀⠀⠀⠀⠀⠀⠀⠀⠀⠀⠈⠉⠉⠉⠉⠉⠉⠉⠀⠀⠀⠀⠀⠀⠀⠀⠀⠀</a:t>
            </a:r>
            <a:br/>
            <a:r>
              <a:t>⠀⠀⠀⠀⠀⠀⠀⠀⠀⠀⠀⠀⠀⠀⠀⠀⠀⠀⠀⠀⠀⠀⠀⠀⠀⠀⠀⠀⠀⠀⠀⠀⠀⠀⠀⠀⠀⠀⠀⠀⣶⣿⣿⣿⣿⣿⣿⠁⠀⠀⠀⠀⠀⠀⠀⠀⠀⠀⠀⠀⠀⠀⠀⠀⠀⠀⠀⠀⠀⠀⠀⠀⠀⠀⠀⠀⠀⠀⠀⠀⠀⠀⠀⠀⠀⠀⠀⠀⠀⠀⠀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⠀⠀⠀⠀⠀⠀⠀⠀⠀⠀⠀⠀⠀⠀⠀⠀⠀⠀⠀⠀⠀⠀⠀⠀⠀⠀⠀⠀⠀⠀⠀⠀⠀⠀⠀⠀⠀⠀⠀⠀⠀⠀⢻⣿⣿⣿⣿⣧⠀⠀⠀⠀⠀⠀⠀⠀⠀⠀⠀⠀⠀⠀⠀⠀⠀⠀⠀⠀⠀⠀⠀⠀⠀⠀⠀⠀⠀⠀⠀⠀⠀⠀⠀⠀⠀⠀⠀⠀⠀⠀⠀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⠀⠀⠀⠀⠀⠀⠀⠀⠀⠀⠀⠀⠀⠀⠀⠀⠀⠀⠀⠀⠀⠀⠀⠀⠀⠀⠀⠀⠀⠀⠀⠀⠀⠀⠀⠀⠀⠀⠀⠀⠀⠀⠸⣿⡿⠿⠿⠿⠛⠉⠀⠀⠀⠀⠀⠀⠀⠀⠀⠀⠀⠀⠀⠀⠀⠀⠀⠀⠀⠀⠀⠀⠀⠀⠀⠀⠀⠀⠀⠀⠀⠀⠀⠀⠀⠀⠀⠀⠀⠀⠀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⠀⠀⠀⠀⠀⠀⠀⠀⠀⠀⠀⠀⠀⠀⠀⠀⠀⠀⠀⠀⠀⠀⠀⠀⠀⠀⠀⠀⠀⠀⠀⠀⠀⠀⠀⠀⢀⣀⣀⣠⣤⣤⣤⣤⣤⣤⣤⣤⣤⣤⣴⣴⣤⣤⣤⣀⡀⠀⠀⠀⠀⠀⠀⠀⠀⠀⠀⠀⠀⠀⠀⠀⠀⠀⠀⠀⠀⠀⠀⠀⠀⠀⠀⠀⠀⠀⠀⠀⠀⠀⠀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⠀⠀⠀⠀⠀⠀⠀⠀⠀⠀⠀⠀⠀⠀⠀⠀⠀⠀⠀⠀⠀⠀⠀⠀⠀⠀⠀⠀⠀⠀⠀⠀⣀⣤⣶⣿⣿⣿⣿⣿⣿⣿⣿⣿⣿⣿⣿⣿⣿⣿⣿⣿⣿⣿⣿⣿⣿⣿⣶⣦⣤⣄⣀⡀⠀⠀⠀⠀⠀⠀⠀⠀⠀⠀⠀⠀⠀⠀⠀⠀⠀⠀⠀⠀⠀⠀⠀⠀⠀⠀⠀</a:t>
            </a:r>
            <a:br/>
            <a:r>
              <a:t>⠀⠀⠀⠀⠀⠀⠀⠀⠀⠀⠀⠀⠀⠀⠀⠀⠀⠀⠀⠀⠀⠀⠀⠀⠀⠀⠀⠀⠀⠀⣠⣾⣿⣿⣿⣿⣿⣿⣿⣿⣿⣿⣿⣿⣿⣿⣿⣿⣿⣿⣿⣿⣿⣿⣿⣿⣿⣿⣿⣿⣿⣿⣿⣿⣿⣷⣶⣶⣶⣤⣤⣄⣀⡀⠀⠀⠀⠀⠀⠀⠀⠀⠀⠀⠀⠀⠀⠀⠀⣀⡀</a:t>
            </a:r>
            <a:br/>
            <a:r>
              <a:t>⠀⠀⠀⠀⠀⠀⠀⠀⠀⠀⠀⠀⠀⠀⠀⠀⠀⠀⠀⠀⠀⠀⠀⠀⠀⠀⠀⠀⠀⢰⣿⣿⣿⡿⢋⣿⣿⣿⣿⣿⠟⠉⠛⠛⠿⢿⣿⣿⣿⣿⣿⣿⣿⣿⣿⣿⣿⣿⣿⣿⣿⣿⣿⣿⣿⣿⣿⣿⣿⣿⣿⣿⣿⣿⣿⣷⣦⣤⣀⠀⠀⠀⠀⠀⢀⣠⣴⣶⣿⣿⡇</a:t>
            </a:r>
            <a:br/>
            <a:r>
              <a:t>⠀⠀⠀⠀⠀⠀⠀⠀⠀⠀⠀⠀⠀⠀⠀⠀⠀⠀⠀⠀⠀⠀⠀⠀⠀⠀⠀⠀⠀⠀⢸⣿⠋⠀⣼⣿⡟⣼⣿⡏⠀⠀⠀⠀⠀⠀⠈⢻⣿⣿⠿⠛⠋⠙⠻⢿⣿⣿⣿⣿⣿⣿⣿⣿⣿⣿⣿⣿⣿⣿⣿⣿⣿⣿⣿⣿⣿⣿⣿⣿⣶⣤⣶⣿⣿⣿⣿⣿⣿⣿⡇</a:t>
            </a:r>
            <a:br/>
            <a:r>
              <a:t>⠀⠀⠀⠀⠀⠀⠀⠀⠀⠀⠀⠀⠀⠀⠀⠀⠀⠀⠀⠀⠀⠀⠀⠀⠀⠀⠀⠀⠀⠀⠈⠁⠀⠐⣿⣿⠁⢿⣿⠀⠀⠀⠀⠀⠀⠀⠀⣼⣿⠃⠀⠀⠀⠀⠀⠀⠉⠻⢿⣿⣿⣿⣿⣿⣿⣿⣿⣿⣿⣿⣿⣿⣿⣿⣿⣿⣿⣿⣿⣿⣿⣿⣿⣿⣿⣿⣿⣿⣿⣿⡇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⠀⠀⠀⠀⠀⠀⠀⠀⠀⠀⠀⠀⠀⠀⠀⠀⠀⠀⠀⠀⠀⠀⠀⠀⠀⠀⠀⠀⠀⠀⠀⠀⠀⠀⢿⡟⠀⠘⠿⠃⠀⠀⠀⠀⠀⠀⠀⠻⠋⠀⠀⠀⠀⠀⠀⠀⠀⠀⠀⠈⠛⢿⣿⣿⣿⣿⣿⣿⣿⣿⣿⣿⣿⣿⣿⣿⣿⣿⣿⣿⣿⣿⣿⣿⣿⣿⣿⣿⣿⣿⡇</a:t>
            </a:r>
            <a:br/>
            <a:r>
              <a:t>⠀⠀⠀⠀⠀⠀⠀⠀⠀⠀⠀⠀⠀⠀⠀⠀⠀⠀⠀⠀⠀⠀⠀⠀⠀⠀⠀⠀⠀⠀⠀⠀⠀⠀⠈⠁⠀⠀⠀⠀⠀⠀⠀⠀⠀⠀⠀⠀⠀⠀⠀⠀⠀⠀⠀⠀⠀⠀⠀⠀⠀⠀⠈⠛⢿⣿⣿⣿⣿⣿⣿⣿⣿⣿⣿⣿⣿⣿⣿⣿⣿⣿⣿⣿⣿⣿⣿⣿⣿⣿⡇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⠀⠀⠀⠀⠀⠀⠀⠀⠀⠀⠀⠀⠀⠀⠀⠀⠀⠀⠀⠀⠀⠀⠀⠀⠀⠀⠀⠀⠀⠀⠀⠀⠀⠀⠀⠀⠀⠀⠀⠀⠀⠀⠀⠀⠀⠀⠀⠀⠀⠀⠀⠀⠀⠀⠀⠀⠀⠀⠀⠀⠀⠀⠀⠀⠀⠉⠻⢿⣿⣿⣿⣿⣿⣿⣿⣿⣿⣿⣿⣿⣿⣿⣿⣿⣿⣿⣿⣿⣿⣿⡇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⠀⠀⠀⠀⠀⠀⠀⠀⠀⠀⠀⠀⠀⠀⠀⠀⠀⠀⠀⠀⠀⠀⠀⠀⠀⠀⠀⠀⠀⠀⠀⠀⠀⠀⠀⠀⠀⠀⠀⠀⠀⠀⠀⠀⠀⠀⠀⠀⠀⠀⠀⠀⠀⠀⠀⠀⠀⠀⠀⠀⠀⠀⠀⠀⠀⠀⠀⠀⠉⠻⢿⣿⣿⣿⣿⣿⣿⣿⣿⣿⣿⣿⣿⣿⣿⣿⣿⣿⣿⣿⡇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⠀⠀⠀⠀⠀⠀⠀⠀⠀⠀⠀⠀⠀⠀⠀⠀⠀⠀⠀⠀⠀⠀⠀⠀⠀⠀⠀⠀⠀⠀⠀⠀⠀⠀⠀⠀⠀⠀⠀⠀⠀⠀⠀⠀⠀⠀⠀⠀⠀⠀⠀⠀⠀⠀⠀⠀⠀⠀⠀⠀⠀⠀⠀⠀⠀⠀⠀⠀⠀⠀⠀⠈⠙⠻⢿⣿⣿⣿⣿⣿⣿⣿⣿⣿⣿⣿⠿⠿⠿⠛⠃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⠀⠀⠀⠀⠀⠀⠀⠀⠀⠀⠀⠀⠀⠀⠀⠀⠀⠀⠀⠀⠀⠀⠀⠀⠀⠀⠀⠀⠀⠀⠀⠀⠀⠀⠀⠀⠀⠀⠀⠀⠀⠀⠀⠀⠀⠀⠀⠀⠀⠀⠀⠀⠀⠀⠀⠀⠀⠀⠀⠀⠀⠀⠀⠀⠀⠀⠀⠀⠀⠀⠀⠀⠀⠀⠀⠀⠀⠈⠉⠉⠉⠉⠀⠀⠀⠀⠀⠀⠀⠀⠀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⠀⠀⠀⠀⠀⠀⠀⠀⠀⠀⠀⠀⠀⠀⠀⠀⠀⠀⠀⠀⠀⠀⠀⠀⠀⠀⠀⠀⠀⠀⠀⠀⠀⠀⠀⠀⠀⠀⠀⠀⣼⣀⣀⣤⣤⡀⠀⠀⠀⠀⠀⠀⠀⠀⠀⠀⠀⠀⠀⠀⠀⠀⠀⠀⠀⠀⠀⠀⠀⠀⠀⠀⠀⠀⠀⠀⠀⠀⠀⠀⠀⠀⠀⠀⠀⠀⠀⠀⠀⠀⠀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⠀⠀⠀⠀⠀⠀⠀⠀⠀⠀⠀⠀⠀⠀⠀⠀⠀⠀⠀⠀⠀⠀⠀⠀⠀⠀⠀⠀⠀⠀⠀⠀⠀⠀⠀⠀⠀⠀⣴⣾⣿⣿⣿⣿⣿⡄⠀⠀⠀⠀⠀⠀⠀⠀⠀⠀⠀⠀⠀⠀⠀⠀⠀⠀⠀⠀⠀⠀⠀⠀⠀⠀⠀⠀⠀⠀⠀⠀⠀⠀⠀⠀⠀⠀⠀⠀⠀⠀⠀⠀⠀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⠀⠀⠀⠀⠀⠀⠀⠀⠀⠀⠀⠀⠀⠀⠀⠀⠀⠀⠀⠀⠀⠀⠀⠀⠀⠀⠀⠀⠀⠀⠀⠀⠀⠀⠀⠀⠀⠀⠀⠀⠹⣿⣿⣿⣿⣿⣧⠀⠀⠀⠀⠀⠀⠀⠀⠀⠀⠀⠀⠀⠀⠀⠀⠀⠀⠀⠀⠀⠀⠀⠀⠀⠀⠀⠀⠀⠀⠀⠀⠀⠀⠀⠀⠀⠀⠀⠀⠀⠀⠀⠀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⠀⠀⠀⠀⠀⠀⠀⠀⠀⠀⠀⠀⠀⠀⠀⠀⠀⠀⠀⠀⠀⠀⠀⠀⠀⠀⠀⠀⠀⠀⠀⠀⠀⠀⠀⠀⠀⠀⠀⠀⠀⠀⣿⣿⣿⣿⣿⣿⣿⣦⠀⠀⠀⠀⠀⠀⠀⠀⠀⠀⠀⠀⠀⠀⠀⠀⠀⠀⠀⠀⠀⠀⠀⠀⠀⠀⠀⠀⠀⠀⠀⠀⠀⠀⠀⠀⠀⠀⠀⠀⠀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⠀⠀⠀⠀⠀⠀⠀⠀⠀⠀⠀⠀⠀⠀⠀⠀⠀⠀⠀⠀⠀⠀⠀⠀⠀⠀⠀⠀⠀⠀⠀⠀⠀⠀⠀⠀⠀⠀⠀⠀⠀⠀⣿⣿⣿⣿⡿⠟⠉⠀⠀⠀⠀⠀⠀⠀⠀⠀⠀⠀⠀⠀⠀⠀⠀⠀⠀⠀⠀⠀⠀⠀⠀⠀⠀⠀⠀⠀⠀⠀⠀⠀⠀⠀⠀⠀⠀⠀⠀⠀⠀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⣿⣿⣿⣿⣿⣿⣿⣿⣿⣿⣿⣿⣿⣿⣿⣿⣿⣿⣿⣿⣿⣿⣿⣿⣿⣿⣿⣿⣿⣿⣇⠀⠀⠀⣀⠀⠀⠀⠀⠀⠀⠀⠀⠀⠀⠀⠀⠀⠀⠀⠀⠀⠀⠀⠀⠀⠀⠀⠀⠀⠀⠀⠀⠀⠀⠀⠀⠀⠀⠀⠀⠀⠀⠀⠀⣿⣿⣿⣿⣿⣿⣿⣿⣿⣿⣿⣿⣿⣿⣿⡇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⣿⣿⣿⣿⣿⣿⣿⣿⣿⣿⣿⣿⣿⣿⣿⣿⣿⣿⣿⣿⣿⣿⣿⣿⣿⣿⣿⣿⣿⣿⣿⣷⣷⣿⣿⠀⠀⠀⠀⠀⠀⠀⠀⠀⠀⠀⠀⠀⠀⠀⠀⠀⠀⠀⠀⠀⠀⠀⠀⠀⠀⠀⠀⠀⠀⠀⠀⠀⠀⠀⠀⠀⠀⠀⠀⣿⣿⣿⣿⣿⣿⣿⣿⣿⣿⣿⣿⣿⣿⣿⡇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⣿⣿⣿⣿⣿⣿⣿⣿⣿⣿⣿⣿⣿⣿⣿⣿⣿⣿⣿⣿⣿⣿⣿⣿⣿⣿⣿⣿⣿⣿⣿⣿⣿⣿⣿⣷⡀⠀⠀⠀⠀⠀⠀⠀⠀⠀⠀⠀⠀⠀⠀⠀⠀⠀⠀⠀⠀⠀⠀⠀⠀⠀⠀⠀⠀⠀⠀⠀⠀⠀⠀⠀⠀⠀⣼⣿⣿⣿⣿⣿⣿⣿⣿⣿⣿⣿⣿⣿⣿⣿⡇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⣿⣿⣿⣿⣿⣿⣿⣿⣿⣿⣿⣿⣿⣿⣿⣿⣿⣿⣿⣿⣿⣿⣿⣿⣿⣿⣿⣿⣿⣿⣿⣿⣿⣿⣿⣿⠀⠀⠀⠀⠀⠀⠀⠀⠀⠀⠀⠀⠀⠀⠀⠀⠀⠀⠀⠀⠀⠀⠀⠀⠀⠀⠀⠀⠀⠀⠀⠀⠀⠀⠀⠀⣀⣼⣿⣿⣿⣿⣿⣿⣿⣿⣿⣿⣿⣿⣿⣿⣿⣿⡇</a:t>
            </a:r>
            <a:br/>
            <a:r>
              <a:t>⣿⣿⣿⣿⣿⣿⣿⣿⣿⣿⣿⣿⣿⣿⣿⣿⣿⣿⣿⣿⣿⣿⣿⣿⣿⣿⣿⣿⣿⣿⣿⣿⣿⣿⣿⣯⠀⠀⠀⠀⠀⠀⠀⠀⠀⠀⠀⠀⠀⠀⠀⠀⠀⠀⠀⠀⠀⠀⠀⠀⠀⠀⠀⠀⠀⠀⠀⠀⠀⠀⠀⢠⣿⣿⣿⣿⣿⣿⣿⣿⣿⣿⣿⣿⣿⣿⣿⣿⣿⣿⡇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⣿⣿⣿⣿⣿⣿⣿⣿⣿⣿⣿⣿⣿⣿⣿⣿⣿⣿⣿⣿⣿⣿⣿⣿⣿⣿⣿⣿⣿⣿⣿⣿⣿⣿⣿⣿⣷⣤⠀⠀⠀⠀⠀⠀⠀⠀⠀⠀⠀⠀⠀⠀⠀⠀⠀⠀⠀⠀⠀⠀⠀⠀⠀⠀⠀⠀⠀⠀⠀⠀⠀⠸⢿⣿⣿⣿⣿⣿⣿⣿⣿⣿⣿⣿⣿⣿⣿⣿⣿⣿⡇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⣿⣿⣿⣿⣿⣿⣿⣿⣿⣿⣿⣿⣿⣿⣿⣿⣿⣿⣿⣿⣿⣿⣿⣿⣿⣿⣿⣿⣿⣿⣿⣿⣿⣿⣿⣿⣿⣿⣿⡇⠀⠀⠀⠀⠀⠀⠀⠀⠀⠀⠀⠀⠀⠀⠀⠀⠀⠀⠀⠀⠀⠀⠀⠀⠀⠀⠀⠀⠀⠀⠀⠀⣀⣸⣿⣿⣿⣿⣿⣿⣿⣿⣿⣿⣿⣿⣿⣿⣿⣿⡇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⣿⣿⣿⣿⣿⣿⣿⣿⣿⣿⣿⣿⣿⣿⣿⣿⣿⣿⣿⣿⣿⣿⣿⣿⣿⣿⣿⣿⣿⣿⣿⣿⣿⣿⣿⣿⠟⠁⠀⠀⠀⠀⠀⠀⠀⠀⠀⠀⠀⠀⠀⠀⠀⠀⠀⠀⠀⠀⠀⠀⠀⠀⠀⠀⠀⠀⠀⠀⠀⠀⠀⠘⠿⣿⣿⣿⣿⣿⣿⣿⣿⣿⣿⣿⣿⣿⣿⣿⣿⣿⡇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⣿⣿⣿⣿⣿⣿⣿⣿⣿⣿⣿⣿⣿⣿⣿⣿⣿⣿⣿⣿⣿⣿⣿⣿⣿⣿⣿⣿⣿⣿⣿⣿⣿⣿⡿⠁⠀⠀⠀⠀⠀⠀⠀⠀⠀⠀⠀⠀⠀⠀⠀⠀⠀⠀⠀⠀⠀⠀⠀⠀⠀⠀⠀⠀⠀⠀⠀⠀⠀⠀⠀⠀⠀⠈⠙⢿⣿⣿⣿⣿⣿⣿⣿⣿⣿⣿⣿⣿⣿⣿⡇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⣿⣿⣿⣿⣿⣿⣿⣿⣿⣿⣿⣿⣿⣿⣿⣿⣿⣿⣿⣿⣿⣿⣿⣿⣿⣿⣿⣿⣿⣿⣿⣿⡿⠃⠀⠀⠀⠀⠀⠀⠀⠀⠀⠀⠀⠀⠀⠀⠀⠀⠀⠀⠀⠀⠀⠀⠀⠀⠀⠀⠀⠀⠀⠀⠀⠀⠀⠀⠀⠀⠀⠀⠀⠀⠀⠀⠀⣿⣿⣿⣿⣿⣿⣿⣿⣿⣿⣿⣿⣿⡇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⣿⣿⣿⣿⣿⣿⣿⣿⣿⣿⣿⣿⣿⣿⣿⣿⣿⣿⣿⣿⣿⣿⣿⣿⣿⣿⣿⣿⡿⠋⠁⠀⠀⠀⠀⠀⠀⠀⠀⠀⠀⠀⠀⠀⠀⠀⠀⠀⠀⠀⠀⠀⠀⠀⠀⠀⠀⠀⠀⠀⠀⠀⠀⠀⠀⠀⠀⠀⠀⠀⠀⠀⠀⠀⠀⠀⠀⣿⣿⣿⣿⣿⣿⣿⣿⣿⣿⣿⣿⣿⡇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⣿⣿⣿⣿⣿⣿⣿⣿⣿⣿⣿⣿⣿⣿⣿⣿⣿⣿⣿⣿⣿⣿⣿⣿⣿⣿⣿⣿⠀⠀⠀⠀⠀⠀⠀⠀⠀⠀⠀⠀⠀⠀⠀⠀⠀⠀⠀⠀⠀⠀⠀⠀⠀⠀⠀⠀⠀⠀⠀⠀⠀⠀⠀⠀⠀⠀⠀⠀⠀⠀⠀⠀⠀⠀⠀⠀⠀⠘⠛⠛⠿⣿⣿⣿⣿⣿⣿⣿⣿⣿⡇</a:t>
            </a:r>
            <a:br/>
            <a:r>
              <a:t>⣿⣿⣿⣿⣿⣿⣿⣿⣿⣿⣿⣿⣿⣿⣿⣿⣿⣿⣿⣿⣿⣿⣿⣿⣿⣿⣿⣿⣆⠀⠀⠀⠀⠀⠀⠀⠀⠀⠀⠀⠀⠀⠀⠀⠀⠀⠀⠀⠀⠀⠀⠀⠀⠀⠀⠀⠀⠀⠀⠀⠀⠀⠀⠀⠀⠀⠀⠀⠀⠀⠀⠀⠀⠀⠀⠀⠀⠀⠀⠀⠀⠀⠙⣿⣿⣿⣿⣿⣿⣿⡇</a:t>
            </a:r>
            <a:br/>
            <a:r>
              <a:t>⣿⣿⣿⣿⣿⣿⣿⣿⣿⣿⣿⣿⣿⣿⣿⣿⣿⣿⣿⣿⣿⣿⣿⣿⣿⣿⣿⣿⣿⡗⠀⠀⠀⠀⠀⠀⠀⠀⠀⠀⠀⠀⠀⠀⠀⠀⠀⠀⠀⠀⠀⠀⠀⠀⠀⠀⠀⠀⠀⠀⠀⠀⠀⠀⠀⠀⠀⠀⠀⠀⠀⠀⠀⠀⠀⠀⠀⠀⠀⠀⠀⠀⢀⣿⣿⣿⣿⣿⣿⣿⡇</a:t>
            </a:r>
            <a:br/>
            <a:r>
              <a:t>⣿⣿⣿⣿⣿⣿⣿⣿⣿⣿⣿⣿⣿⣿⣿⣿⣿⣿⣿⣿⣿⣿⣿⣿⣿⣿⣿⣿⣿⠁⠀⠀⠀⠀⠀⠀⠀⠀⠀⠀⠀⠀⠀⠀⠀⠀⠀⠀⠀⠀⠀⠀⠀⠀⠀⠀⠀⠀⠀⠀⠀⠀⠀⠀⠀⠀⠀⠀⠀⠀⠀⠀⠀⠀⠀⠀⠀⠀⠀⠀⢀⣴⣿⣿⣿⣿⣿⣿⣿⣿⡇</a:t>
            </a:r>
            <a:br/>
            <a:r>
              <a:t>⣿⣿⣿⣿⣿⣿⣿⣿⣿⣿⣿⣿⣿⣿⣿⣿⣿⣿⣿⣿⣿⣿⣿⣿⣿⣿⣿⣿⠇⠀⠀⠀⠀⠀⠀⠀⠀⠀⠀⠀⠀⠀⠀⠀⠀⠀⠀⠀⠀⠀⠀⠀⠀⠀⠀⠀⠀⠀⠀⠀⠀⠀⠀⠀⠀⠀⠀⠀⠀⠀⠀⠀⠀⠀⠀⠀⠀⠀⠀⠀⣾⣿⣿⣿⣿⣿⣿⣿⣿⣿⡇</a:t>
            </a:r>
            <a:br/>
            <a:r>
              <a:t>⣿⣿⣿⣿⣿⣿⣿⣿⣿⣿⣿⣿⣿⣿⣿⣿⣿⣿⣿⣿⣿⣿⣿⣿⣿⣿⣿⡟⠀⠀⠀⠀⠀⠀⠀⠀⠀⠀⠀⠀⠀⠀⠀⠀⠀⠀⠀⠀⠀⠀⠀⠀⠀⠀⠀⠀⠀⠀⠀⠀⠀⠀⠀⠀⠀⠀⠀⠀⠀⠀⠀⠀⠀⠀⠀⠀⠀⠀⠀⠀⢹⣿⣿⣿⣿⣿⣿⣿⣿⣿⡇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⣿⣿⣿⣿⣿⣿⣿⣿⣿⣿⣿⣿⣿⣿⣿⣿⣿⣿⣿⣿⣿⣿⣿⣿⣿⣿⡟⠀⠀⠀⠀⠀⠀⠀⠀⠀⠀⠀⠀⠀⠀⠀⠀⠀⠀⠀⠀⠀⠀⠀⠀⠀⠀⠀⠀⠀⠀⠀⠀⠀⠀⠀⠀⠀⠀⠀⠀⠀⠀⠀⠀⠀⠀⠀⠀⠀⠀⠀⠀⠀⠘⣿⣿⣿⣿⣿⣿⣿⣿⣿⡇</a:t>
            </a:r>
            <a:br/>
            <a:r>
              <a:t>⣿⣿⣿⣿⣿⣿⣿⣿⣿⣿⣿⣿⣿⣿⣿⣿⣿⣿⣿⣿⣿⣿⣿⣿⣿⡿⠁⠀⠀⠀⠀⠀⠀⠀⠀⠀⠀⠀⠀⠀⠀⠀⠀⠀⠀⠀⠀⠀⠀⠀⠀⠀⠀⠀⠀⠀⠀⠀⠀⠀⠀⠀⠀⠀⠀⠀⠀⠀⠀⠀⠀⠀⠀⠀⠀⠀⠀⠀⠀⠀⠀⣿⣿⣿⣿⣿⣿⣿⣿⣿⡇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⣿⣿⣿⣿⣿⣿⣿⣿⣿⣿⣿⣿⣿⣿⣿⣿⣿⣿⣿⣿⣿⣿⣿⣿⡿⠁⠀⠀⠀⠀⠀⠀⠀⠀⠀⠀⠀⠀⠀⠀⠀⠀⠀⠀⠀⠀⠀⠀⠀⠀⠀⠀⠀⠀⠀⠀⠀⠀⠀⠀⠀⠀⠀⠀⠀⠀⠀⠀⠀⠀⠀⠀⠀⠀⠀⠀⠀⠀⠀⠀⠀⢹⣿⣿⣿⣿⣿⣿⣿⣿⡇</a:t>
            </a:r>
            <a:br/>
            <a:r>
              <a:t>⣿⣿⣿⣿⣿⣿⣿⣿⣿⣿⣿⣿⣿⣿⣿⣿⣿⣿⣿⣿⣿⣿⣿⡿⠁⠀⠀⠀⠀⠀⠀⠀⠀⠀⠀⠀⠀⠀⠀⠀⠀⠀⠀⠀⠀⠀⠀⠀⠀⠀⠀⠀⠀⠀⠀⠀⠀⠀⠀⠀⠀⠀⠀⠀⠀⠀⠀⠀⠀⠀⠀⠀⠀⠀⠀⠀⠀⠀⠀⠀⠀⠸⣿⣿⣿⣿⣿⣿⣿⣿⡇</a:t>
            </a:r>
            <a:br/>
            <a:r>
              <a:t>⣿⣿⣿⣿⣿⣿⣿⣿⣿⣿⣿⣿⣿⣿⣿⣿⣿⣿⣿⣿⣿⣿⣿⠁⠀⠀⠀⠀⠀⠀⠀⠀⠀⠀⠀⠀⠀⠀⠀⠀⠀⠀⠀⠀⠀⠀⠀⠀⠀⠀⠀⠀⠀⠀⠀⠀⠀⠀⠀⠀⠀⠀⠀⠀⠀⠀⠀⠀⠀⠀⠀⠀⠀⠀⠀⠀⠀⠀⠀⠀⠀⠀⠹⣿⣿⣿⣿⣿⣿⣿⡇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⠀⠀⠀⠀⠀⠀⠀⠀⠀⠀⠀⠀⠀⠀⠀⠀⠀⠀⠀⠀⠀⠀⠀⠀⠀⠀⠀⠀⠀⠀⠀⠀⠀⣀⣠⣤⣶⣶⣾⣿⣿⣿⣿⣿⣿⣿⣿⣿⣶⣶⣶⣶⣶⣶⣶⣤⣄⣀⠀⠀⠀⠀⠀⠀⠀⠀⠀⠀⠀⠀⠀⠀⠀⠀⠀⠀⠀⠀⠀⠀⠀⠀⠀⠀⠀⠀⠀⠀⠀⠀⠀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⠀⠀⠀⠀⠀⠀⠀⠀⠀⠀⠀⠀⠀⠀⠀⠀⠀⠀⠀⠀⠀⠀⠀⠀⠀⠀⠀⠀⠀⠀⢀⣴⣾⣿⣿⣿⣿⣿⣿⣿⣿⣿⣿⣿⣿⣿⣿⣿⣿⣿⣿⣿⣿⣿⣿⣿⣿⣿⣿⣷⣶⣦⣤⣤⣀⣀⠀⠀⠀⠀⠀⠀⠀⠀⠀⠀⠀⠀⠀⠀⠀⠀⠀⠀⠀⠀⠀⠀⠀⠀⠀</a:t>
            </a:r>
            <a:br/>
            <a:r>
              <a:t>⠀⠀⠀⠀⠀⠀⠀⠀⠀⠀⠀⠀⠀⠀⠀⠀⠀⠀⠀⠀⠀⠀⠀⠀⠀⠀⠀⠀⠀⢠⣿⣿⣿⣿⡿⣿⣿⣿⣿⣿⣿⠿⣿⣿⣿⣿⣿⣿⣿⣿⣿⣿⣿⣿⣿⣿⣿⣿⣿⣿⣿⣿⣿⣿⣿⣿⣿⣿⣿⣶⣶⣶⣦⣤⣄⣀⡀⠀⠀⠀⠀⠀⠀⠀⠀⠀⠀⠀⠀⢀⡀</a:t>
            </a:r>
            <a:br/>
            <a:r>
              <a:t>⠀⠀⠀⠀⠀⠀⠀⠀⠀⠀⠀⠀⠀⠀⠀⠀⠀⠀⠀⠀⠀⠀⠀⠀⠀⠀⠀⠀⠀⠀⢹⣿⠟⠉⢰⣿⣿⢻⣿⣿⠁⠀⠀⠉⠉⠛⠿⣿⣿⣿⣿⣿⣿⣿⣿⣿⣿⣿⣿⣿⣿⣿⣿⣿⣿⣿⣿⣿⣿⣿⣿⣿⣿⣿⣿⣿⣿⣿⣶⣤⣄⡀⠀⠀⢀⣀⣤⣶⣿⣿⡇</a:t>
            </a:r>
            <a:br/>
            <a:r>
              <a:t>⠀⠀⠀⠀⠀⠀⠀⠀⠀⠀⠀⠀⠀⠀⠀⠀⠀⠀⠀⠀⠀⠀⠀⠀⠀⠀⠀⠀⠀⠀⠘⠋⠀⠀⣿⣿⠇⣼⣿⡇⠀⠀⠀⠀⠀⠀⠀⢈⣿⣿⠛⠛⠉⠉⠙⠻⣿⣿⣿⣿⣿⣿⣿⣿⣿⣿⣿⣿⣿⣿⣿⣿⣿⣿⣿⣿⣿⣿⣿⣿⣿⣿⣷⣾⣿⣿⣿⣿⣿⣿⡇</a:t>
            </a:r>
            <a:br/>
            <a:r>
              <a:t>⠀⠀⠀⠀⠀⠀⠀⠀⠀⠀⠀⠀⠀⠀⠀⠀⠀⠀⠀⠀⠀⠀⠀⠀⠀⠀⠀⠀⠀⠀⠀⠀⠀⠀⣿⡿⠀⠸⣿⡇⠀⠀⠀⠀⠀⠀⠀⣾⣿⠃⠀⠀⠀⠀⠀⠀⠀⠉⠻⢿⣿⣿⣿⣿⣿⣿⣿⣿⣿⣿⣿⣿⣿⣿⣿⣿⣿⣿⣿⣿⣿⣿⣿⣿⣿⣿⣿⣿⣿⣿⡇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⠀⠀⠀⠀⠀⠀⠀⠀⠀⠀⠀⠀⠀⠀⠀⠀⠀⠀⠀⠀⠀⠀⠀⠀⠀⠀⠀⠀⠀⠀⠀⠀⠀⠀⠘⠃⠀⠀⠈⠀⠀⠀⠀⠀⠀⠀⠀⠈⠁⠀⠀⠀⠀⠀⠀⠀⠀⠀⠀⠀⠈⠛⢿⣿⣿⣿⣿⣿⣿⣿⣿⣿⣿⣿⣿⣿⣿⣿⣿⣿⣿⣿⣿⣿⣿⣿⣿⣿⣿⣿⡇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⠀⠀⠀⠀⠀⠀⠀⠀⠀⠀⠀⠀⠀⠀⠀⠀⠀⠀⠀⠀⠀⠀⠀⠀⠀⠀⠀⠀⠀⠀⠀⠀⠀⠀⠀⠀⠀⠀⠀⠀⠀⠀⠀⠀⠀⠀⠀⠀⠀⠀⠀⠀⠀⠀⠀⠀⠀⠀⠀⠀⠀⠀⠀⠈⠛⢿⣿⣿⣿⣿⣿⣿⣿⣿⣿⣿⣿⣿⣿⣿⣿⣿⣿⣿⣿⣿⣿⣿⣿⣿⡇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⠀⠀⠀⠀⠀⠀⠀⠀⠀⠀⠀⠀⠀⠀⠀⠀⠀⠀⠀⠀⠀⠀⠀⠀⠀⠀⠀⠀⠀⠀⠀⠀⠀⠀⠀⠀⠀⠀⠀⠀⠀⠀⠀⠀⠀⠀⠀⠀⠀⠀⠀⠀⠀⠀⠀⠀⠀⠀⠀⠀⠀⠀⠀⠀⠀⠀⠈⠛⢿⣿⣿⣿⣿⣿⣿⣿⣿⣿⣿⣿⣿⣿⣿⣿⣿⣿⣿⣿⣿⣿⡇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⠀⠀⠀⠀⠀⠀⠀⠀⠀⠀⠀⠀⠀⠀⠀⠀⠀⠀⠀⠀⠀⠀⠀⠀⠀⠀⠀⠀⠀⠀⠀⠀⠀⠀⠀⠀⠀⠀⠀⠀⠀⠀⠀⠀⠀⠀⠀⠀⠀⠀⠀⠀⠀⠀⠀⠀⠀⠀⠀⠀⠀⠀⠀⠀⠀⠀⠀⠀⠀⠈⠛⠿⣿⣿⣿⣿⣿⣿⣿⣿⣿⣿⣿⣿⣿⣿⣿⣿⣿⣿⡇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⠀⠀⠀⠀⠀⠀⠀⠀⠀⠀⠀⠀⠀⠀⠀⠀⠀⠀⠀⠀⠀⠀⠀⠀⠀⠀⠀⠀⠀⠀⠀⠀⠀⠀⠀⠀⠀⠀⠀⠀⠀⠀⠀⠀⠀⠀⠀⠀⠀⠀⠀⠀⠀⠀⠀⠀⠀⠀⠀⠀⠀⠀⠀⠀⠀⠀⠀⠀⠀⠀⠀⠀⠈⠙⠛⠿⢿⣿⣿⣿⣿⣿⣿⣿⣿⣿⣿⠿⠿⠿⠃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⠀⠀⠀⠀⠀⠀⠀⠀⠀⠀⠀⠀⠀⠀⠀⠀⠀⠀⠀⠀⠀⠀⠀⠀⠀⠀⠀⠀⠀⠀⠀⠀⠀⠀⠀⠀⠀⠀⣀⣾⣴⣶⣿⣿⡇⠀⠀⠀⠀⠀⠀⠀⠀⠀⠀⠀⠀⠀⠀⠀⠀⠀⠀⠀⠀⠀⠀⠀⠀⠀⠀⠀⠀⠀⠀⠀⠀⠀⠀⠀⠀⠀⠀⠀⠀⠀⠀⠀⠀⠀⠀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⠀⠀⠀⠀⠀⠀⠀⠀⠀⠀⠀⠀⠀⠀⠀⠀⠀⠀⠀⠀⠀⠀⠀⠀⠀⠀⠀⠀⠀⠀⠀⠀⠀⠀⠀⠀⠀⢺⣿⣿⣿⣿⣿⣿⡇⠀⠀⠀⠀⠀⠀⠀⠀⠀⠀⠀⠀⠀⠀⠀⠀⠀⠀⠀⠀⠀⠀⠀⠀⠀⠀⠀⠀⠀⠀⠀⠀⠀⠀⠀⠀⠀⠀⠀⠀⠀⠀⠀⠀⠀⠀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⠀⠀⠀⠀⠀⠀⠀⠀⠀⠀⠀⠀⠀⠀⠀⠀⠀⠀⠀⠀⠀⠀⠀⠀⠀⠀⠀⠀⠀⠀⠀⠀⠀⠀⠀⠀⠀⠀⠈⢿⣿⣿⣿⣿⣿⣇⠀⠀⠀⠀⠀⠀⠀⠀⠀⠀⠀⠀⠀⠀⠀⠀⠀⠀⠀⠀⠀⠀⠀⠀⠀⠀⠀⠀⠀⠀⠀⠀⠀⠀⠀⠀⠀⠀⠀⠀⠀⠀⠀⠀⠀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⠀⠀⠀⠀⠀⠀⠀⠀⠀⠀⠀⠀⠀⠀⠀⠀⠀⠀⠀⠀⠀⠀⠀⠀⠀⠀⠀⠀⠀⠀⠀⠀⠀⠀⠀⠀⠀⠀⠀⠀⠹⣿⣿⣿⣿⣿⣦⠀⠀⠀⠀⠀⠀⠀⠀⠀⠀⠀⠀⠀⠀⠀⠀⠀⠀⠀⠀⠀⠀⠀⠀⠀⠀⠀⠀⠀⠀⠀⠀⠀⠀⠀⠀⠀⠀⠀⠀⠀⠀⠀⠀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⠀⠀⠀⠀⠀⠀⠀⠀⠀⠀⠀⠀⠀⠀⠀⠀⠀⠀⠀⠀⠀⠀⠀⠀⠀⠀⠀⠀⠀⠀⠀⠀⠀⠀⠀⠀⠀⠀⠀⠀⠀⠸⣿⠿⠿⠟⠋⠁⠀⠀⠀⠀⠀⠀⠀⠀⠀⠀⠀⠀⠀⠀⠀⠀⠀⠀⠀⠀⠀⠀⠀⠀⠀⠀⠀⠀⠀⠀⠀⠀⠀⠀⠀⠀⠀⠀⠀⠀⠀⠀⠀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⠀⠀⠀⠀⠀⠀⠀⠀⠀⠀⠀⠀⠀⠀⠀⠀⠀⠀⠀⠀⠀⠀⠀⠀⠀⠀⠀⠀⠀⠀⠀⠀⠀⢀⣀⣤⣴⣶⣶⣿⣿⣿⣿⣿⣿⣿⣿⣿⣿⣿⣿⣿⣿⣿⣷⣶⣦⣤⣤⣀⣀⣀⡀⠀⠀⠀⠀⠀⠀⠀⠀⠀⠀⠀⠀⠀⠀⠀⠀⠀⠀⠀⠀⠀⠀⠀⠀⠀⠀⠀⠀</a:t>
            </a:r>
            <a:br/>
            <a:r>
              <a:t>⠀⠀⠀⠀⠀⠀⠀⠀⠀⠀⠀⠀⠀⠀⠀⠀⠀⠀⠀⠀⠀⠀⠀⠀⠀⠀⠀⠀⠀⠀⠀⣠⣶⣿⣿⣿⣿⣿⣿⣿⣿⣿⣿⣿⣿⣿⣿⣿⣿⣿⣿⣿⣿⣿⣿⣿⣿⣿⣿⣿⣿⣿⣿⣿⣿⣿⣿⣿⣷⣶⣶⣶⣶⣶⣦⣤⣤⣄⣀⠀⠀⠀⠀⠀⠀⠀⣀⣤⣶⣾⡇</a:t>
            </a:r>
            <a:br/>
            <a:r>
              <a:t>⠀⠀⠀⠀⠀⠀⠀⠀⠀⠀⠀⠀⠀⠀⠀⠀⠀⠀⠀⠀⠀⠀⠀⠀⠀⠀⠀⠀⠀⢀⣾⣿⣿⣿⣿⣿⣿⣿⣿⣿⣿⣿⣿⣿⣿⣿⣿⣿⣿⣿⣿⣿⣿⣿⣿⣿⣿⣿⣿⣿⣿⣿⣿⣿⣿⣿⣿⣿⣿⣿⣿⣿⣿⣿⣿⣿⣿⣿⣿⣿⣷⣶⣤⣴⣶⣿⣿⣿⣿⣿⡇</a:t>
            </a:r>
            <a:br/>
            <a:r>
              <a:t>⠀⠀⠀⠀⠀⠀⠀⠀⠀⠀⠀⠀⠀⠀⠀⠀⠀⠀⠀⠀⠀⠀⠀⠀⠀⠀⠀⠀⠀⠈⢻⣿⣿⡿⢋⣿⣿⣿⣿⣿⡿⠛⠉⠛⠻⠿⣿⣿⣿⣿⣿⣿⣿⣿⣿⣿⣿⣿⣿⣿⣿⣿⣿⣿⣿⣿⣿⣿⣿⣿⣿⣿⣿⣿⣿⣿⣿⣿⣿⣿⣿⣿⣿⣿⣿⣿⣿⣿⣿⣿⡇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⠀⠀⠀⠀⠀⠀⠀⠀⠀⠀⠀⠀⠀⠀⠀⠀⠀⠀⠀⠀⠀⠀⠀⠀⠀⠀⠀⠀⠀⠀⢸⡿⠋⠀⣾⣿⡿⣻⣿⣿⠁⠀⠀⠀⠀⠀⠈⢻⣿⣿⣿⣿⡿⠟⠛⠻⠿⣿⣿⣿⣿⣿⣿⣿⣿⣿⣿⣿⣿⣿⣿⣿⣿⣿⣿⣿⣿⣿⣿⣿⣿⣿⣿⣿⣿⣿⣿⣿⣿⣿⡇</a:t>
            </a:r>
            <a:br/>
            <a:r>
              <a:t>⠀⠀⠀⠀⠀⠀⠀⠀⠀⠀⠀⠀⠀⠀⠀⠀⠀⠀⠀⠀⠀⠀⠀⠀⠀⠀⠀⠀⠀⠀⠈⠀⠀⠀⣿⣿⠃⢻⣿⡇⠀⠀⠀⠀⠀⠀⠀⢰⣿⡿⠁⠀⠀⠀⠀⠀⠀⠀⠉⠛⠿⣿⣿⣿⣿⣿⣿⣿⣿⣿⣿⣿⣿⣿⣿⣿⣿⣿⣿⣿⣿⣿⣿⣿⣿⣿⣿⣿⣿⣿⡇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⠀⠀⠀⠀⠀⠀⠀⠀⠀⠀⠀⠀⠀⠀⠀⠀⠀⠀⠀⠀⠀⠀⠀⠀⠀⠀⠀⠀⠀⠀⠀⠀⠀⠀⣿⡟⠀⠘⣿⠇⠀⠀⠀⠀⠀⠀⠀⢻⣿⠃⠀⠀⠀⠀⠀⠀⠀⠀⠀⠀⠀⠈⠙⠻⢿⣿⣿⣿⣿⣿⣿⣿⣿⣿⣿⣿⣿⣿⣿⣿⣿⣿⣿⣿⣿⣿⣿⣿⣿⣿⡇</a:t>
            </a:r>
            <a:br/>
            <a:r>
              <a:t>⠀⠀⠀⠀⠀⠀⠀⠀⠀⠀⠀⠀⠀⠀⠀⠀⠀⠀⠀⠀⠀⠀⠀⠀⠀⠀⠀⠀⠀⠀⠀⠀⠀⠀⠈⠁⠀⠀⠀⠀⠀⠀⠀⠀⠀⠀⠀⠀⠁⠀⠀⠀⠀⠀⠀⠀⠀⠀⠀⠀⠀⠀⠀⠀⠀⠈⠛⠿⣿⣿⣿⣿⣿⣿⣿⣿⣿⣿⣿⣿⣿⣿⣿⣿⣿⣿⣿⣿⣿⣿⡇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⠀⠀⠀⠀⠀⠀⠀⠀⠀⠀⠀⠀⠀⠀⠀⠀⠀⠀⠀⠀⠀⠀⠀⠀⠀⠀⠀⠀⠀⠀⠀⠀⠀⠀⠀⠀⠀⠀⠀⠀⠀⠀⠀⠀⠀⠀⠀⠀⠀⠀⠀⠀⠀⠀⠀⠀⠀⠀⠀⠀⠀⠀⠀⠀⠀⠀⠀⠀⠀⠉⠻⠿⣿⣿⣿⣿⣿⣿⣿⣿⣿⣿⣿⣿⣿⣿⣿⣿⣿⣿⡇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⠀⠀⠀⠀⠀⠀⠀⠀⠀⠀⠀⠀⠀⠀⠀⠀⠀⠀⠀⠀⠀⠀⠀⠀⠀⠀⠀⠀⠀⠀⠀⠀⠀⠀⠀⠀⠀⠀⠀⠀⠀⠀⠀⠀⠀⠀⠀⠀⠀⠀⠀⠀⠀⠀⠀⠀⠀⠀⠀⠀⠀⠀⠀⠀⠀⠀⠀⠀⠀⠀⠀⠀⠀⠉⠛⠿⠿⢿⣿⣿⣿⣿⣿⠿⠿⠿⠟⠛⠛⠉⠁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⠀⠀⠀⠀⠀⠀⠀⠀⠀⠀⠀⠀⠀⠀⠀⠀⠀⠀⠀⠀⠀⠀⠀⠀⠀⠀⠀⠀⠀⠀⠀⠀⠀⠀⠀⠈⡇⢀⣠⣤⣤⠀⠀⠀⠀⠀⠀⠀⠀⠀⠀⠀⠀⠀⠀⠀⠀⠀⠀⠀⠀⠀⠀⠀⠀⠀⠀⠀⠀⠀⠀⠀⠀⠀⠀⠀⠀⠀⠀⠀⠀⠀⠀⠀⠀⠀⠀⠀⠀⠀⠀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⠀⠀⠀⠀⠀⠀⠀⠀⠀⠀⠀⠀⠀⠀⠀⠀⠀⠀⠀⠀⠀⠀⠀⠀⠀⠀⠀⠀⠀⠀⠀⠀⠀⠀⣠⣶⣿⣿⣿⣿⣿⠀⠀⠀⠀⠀⠀⠀⠀⠀⠀⠀⠀⠀⠀⠀⠀⠀⠀⠀⠀⠀⠀⠀⠀⠀⠀⠀⠀⠀⠀⠀⠀⠀⠀⠀⠀⠀⠀⠀⠀⠀⠀⠀⠀⠀⠀⠀⠀⠀⠀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⠀⠀⠀⠀⠀⠀⠀⠀⠀⠀⠀⠀⠀⠀⠀⠀⠀⠀⠀⠀⠀⠀⠀⠀⠀⠀⠀⠀⠀⠀⠀⠀⠀⠀⢻⣿⣿⣿⣿⣿⣿⣇⠀⠀⠀⠀⠀⠀⠀⠀⠀⠀⠀⠀⠀⠀⠀⠀⠀⠀⠀⠀⠀⠀⠀⠀⠀⠀⠀⠀⠀⠀⠀⠀⠀⠀⠀⠀⠀⠀⠀⠀⠀⠀⠀⠀⠀⠀⠀⠀⠀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⠀⠀⠀⠀⠀⠀⠀⠀⠀⠀⠀⠀⠀⠀⠀⠀⠀⠀⠀⠀⠀⠀⠀⠀⠀⠀⠀⠀⠀⠀⠀⠀⠀⠀⠀⠀⠙⢿⣿⣿⣿⣿⣿⣆⠀⠀⠀⠀⠀⠀⠀⠀⠀⠀⠀⠀⠀⠀⠀⠀⠀⠀⠀⠀⠀⠀⠀⠀⠀⠀⠀⠀⠀⠀⠀⠀⠀⠀⠀⠀⠀⠀⠀⠀⠀⠀⠀⠀⠀⠀⠀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⠀⠀⠀⠀⠀⠀⠀⠀⠀⠀⠀⠀⠀⠀⠀⠀⠀⠀⠀⠀⠀⠀⠀⠀⠀⠀⠀⠀⠀⠀⠀⠀⠀⠀⠀⠀⠀⠀⠀⢸⣿⣿⣿⠿⠋⠀⠀⠀⠀⠀⠀⠀⠀⠀⠀⠀⠀⠀⠀⠀⠀⠀⠀⠀⠀⠀⠀⠀⠀⠀⠀⠀⠀⠀⠀⠀⠀⠀⠀⠀⠀⠀⠀⠀⠀⠀⠀⠀⠀⠀⠀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⠀⠀⠀⠀⠀⠀⠀⠀⠀⠀⠀⠀⠀⠀⠀⠀⠀⠀⠀⠀⠀⠀⠀⠀⠀⠀⠀⠀⠀⠀⠀⠀⠀⠀⠀⠀⢀⣀⣠⣤⣤⣤⣤⣤⣤⣤⣤⣤⣤⣤⣴⣶⣤⣤⣤⣤⣀⣀⣀⠀⠀⠀⠀⠀⠀⠀⠀⠀⠀⠀⠀⠀⠀⠀⠀⠀⠀⠀⠀⠀⠀⠀⠀⠀⠀⠀⠀⠀⢀⣠⡄</a:t>
            </a:r>
            <a:br/>
            <a:r>
              <a:t>⠀⠀⠀⠀⠀⠀⠀⠀⠀⠀⠀⠀⠀⠀⠀⠀⠀⠀⠀⠀⠀⠀⠀⠀⠀⠀⠀⠀⠀⠀⠀⠀⢀⣤⣶⣿⣿⣿⣿⣿⣿⣿⣿⣿⣿⣿⣿⣿⣿⣿⣿⣿⣿⣿⣿⣿⣿⣿⣿⣿⣿⣿⣿⣿⣿⣿⣿⣿⣿⣿⣿⣶⣶⣶⣶⣶⣶⣤⣤⣀⣀⠀⠀⠀⣀⣤⣴⣾⣿⣿⡇</a:t>
            </a:r>
            <a:br/>
            <a:r>
              <a:t>⠀⠀⠀⠀⠀⠀⠀⠀⠀⠀⠀⠀⠀⠀⠀⠀⠀⠀⠀⠀⠀⠀⠀⠀⠀⠀⠀⠀⠀⠀⢠⣾⣿⣿⣿⣿⣿⣿⣿⣿⣿⣿⣿⣿⣿⣿⣿⣿⣿⣿⣿⣿⣿⣿⣿⣿⣿⣿⣿⣿⣿⣿⣿⣿⣿⣿⣿⣿⣿⣿⣿⣿⣿⣿⣿⣿⣿⣿⣿⣿⣿⣿⣿⣿⣿⣿⣿⣿⣿⣿⡇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⠀⠀⠀⠀⠀⠀⠀⠀⠀⠀⠀⠀⠀⠀⠀⠀⠀⠀⠀⠀⠀⠀⠀⠀⠀⠀⠀⠀⠀⢠⣿⣿⣿⣿⣿⣿⣿⣿⣿⣿⣿⣿⣿⣿⣿⣿⣿⣿⣿⣿⣿⣿⣿⣿⣿⣿⣿⣿⣿⣿⣿⣿⣿⣿⣿⣿⣿⣿⣿⣿⣿⣿⣿⣿⣿⣿⣿⣿⣿⣿⣿⣿⣿⣿⣿⣿⣿⣿⣿⣿⡇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⠀⠀⠀⠀⠀⠀⠀⠀⠀⠀⠀⠀⠀⠀⠀⠀⠀⠀⠀⠀⠀⠀⠀⠀⠀⠀⠀⠀⠀⠀⢸⣿⣿⠟⢱⣿⣿⣿⣿⣿⡟⠉⠀⠀⠈⠙⢿⣿⣿⣿⣿⣿⣿⣿⡿⢿⣿⣿⣿⣿⣿⣿⣿⣿⣿⣿⣿⣿⣿⣿⣿⣿⣿⣿⣿⣿⣿⣿⣿⣿⣿⣿⣿⣿⣿⣿⣿⣿⣿⣿⡇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⠀⠀⠀⠀⠀⠀⠀⠀⠀⠀⠀⠀⠀⠀⠀⠀⠀⠀⠀⠀⠀⠀⠀⠀⠀⠀⠀⠀⠀⠀⠸⠟⠁⠀⣿⣿⡟⣽⣿⡿⠀⠀⠀⠀⠀⠀⠀⠹⣿⣿⡿⠟⠛⠉⠀⠀⠀⠉⠛⠿⣿⣿⣿⣿⣿⣿⣿⣿⣿⣿⣿⣿⣿⣿⣿⣿⣿⣿⣿⣿⣿⣿⣿⣿⣿⣿⣿⣿⣿⣿⡇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⠀⠀⠀⠀⠀⠀⠀⠀⠀⠀⠀⠀⠀⠀⠀⠀⠀⠀⠀⠀⠀⠀⠀⠀⠀⠀⠀⠀⠀⠀⠀⠀⠀⠀⣿⣿⠁⢹⣿⡇⠀⠀⠀⠀⠀⠀⠀⣸⣿⡟⠀⠀⠀⠀⠀⠀⠀⠀⠀⠀⠀⠈⠙⠻⢿⣿⣿⣿⣿⣿⣿⣿⣿⣿⣿⣿⣿⣿⣿⣿⣿⣿⣿⣿⣿⣿⣿⣿⣿⣿⡇</a:t>
            </a:r>
            <a:br/>
            <a:r>
              <a:t>⠀⠀⠀⠀⠀⠀⠀⠀⠀⠀⠀⠀⠀⠀⠀⠀⠀⠀⠀⠀⠀⠀⠀⠀⠀⠀⠀⠀⠀⠀⠀⠀⠀⠀⢿⡏⠀⠈⠿⠃⠀⠀⠀⠀⠀⠀⠀⢹⡿⠁⠀⠀⠀⠀⠀⠀⠀⠀⠀⠀⠀⠀⠀⠀⠀⠈⠙⠻⢿⣿⣿⣿⣿⣿⣿⣿⣿⣿⣿⣿⣿⣿⣿⣿⣿⣿⣿⣿⣿⣿⡇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⠀⠀⠀⠀⠀⠀⠀⠀⠀⠀⠀⠀⠀⠀⠀⠀⠀⠀⠀⠀⠀⠀⠀⠀⠀⠀⠀⠀⠀⠀⠀⠀⠀⠀⠀⠀⠀⠀⠀⠀⠀⠀⠀⠀⠀⠀⠀⠀⠀⠀⠀⠀⠀⠀⠀⠀⠀⠀⠀⠀⠀⠀⠀⠀⠀⠀⠀⠀⠀⠈⠙⠻⢿⣿⣿⣿⣿⣿⣿⣿⣿⣿⣿⣿⣿⣿⣿⣿⣿⣿⠇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⠀⠀⠀⠀⠀⠀⠀⠀⠀⠀⠀⠀⠀⠀⠀⠀⠀⠀⠀⠀⠀⠀⠀⠀⠀⠀⠀⠀⠀⠀⠀⠀⠀⠀⠀⠀⠀⠀⠀⠀⠀⠀⠀⠀⠀⠀⠀⠀⠀⠀⠀⠀⠀⠀⠀⠀⠀⠀⠀⠀⠀⠀⠀⠀⠀⠀⠀⠀⠀⠀⠀⠀⠀⠈⠉⠛⠛⠻⠿⠿⠿⠿⠛⠛⠛⠋⠉⠉⠀⠀⠀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⠀⠀⠀⠀⠀⠀⠀⠀⠀⠀⠀⠀⠀⠀⠀⠀⠀⠀⠀⠀⠀⠀⠀⠀⠀⠀⠀⠀⠀⠀⠀⠀⠀⠀⣇⠀⣀⣀⣠⠀⠀⠀⠀⠀⠀⠀⠀⠀⠀⠀⠀⠀⠀⠀⠀⠀⠀⠀⠀⠀⠀⠀⠀⠀⠀⠀⠀⠀⠀⠀⠀⠀⠀⠀⠀⠀⠀⠀⠀⠀⠀⠀⠀⠀⠀⠀⠀⠀⠀⠀⠀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⠀⠀⠀⠀⠀⠀⠀⠀⠀⠀⠀⠀⠀⠀⠀⠀⠀⠀⠀⠀⠀⠀⠀⠀⠀⠀⠀⠀⠀⠀⠀⠀⢀⣤⣾⣿⣿⣿⣿⡆⠀⠀⠀⠀⠀⠀⠀⠀⠀⠀⠀⠀⠀⠀⠀⠀⠀⠀⠀⠀⠀⠀⠀⠀⠀⠀⠀⠀⠀⠀⠀⠀⠀⠀⠀⠀⠀⠀⠀⠀⠀⠀⠀⠀⠀⠀⠀⠀⠀⠀⠀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⠀⠀⠀⠀⠀⠀⠀⠀⠀⠀⠀⠀⠀⠀⠀⠀⠀⠀⠀⠀⠀⠀⠀⠀⠀⠀⠀⠀⠀⠀⠀⠀⢹⣿⣿⣿⣿⣿⣿⣷⠀⠀⠀⠀⠀⠀⠀⠀⠀⠀⠀⠀⠀⠀⠀⠀⠀⠀⠀⠀⠀⠀⠀⠀⠀⠀⠀⠀⠀⠀⠀⠀⠀⠀⠀⠀⠀⠀⠀⠀⠀⠀⠀⠀⠀⠀⠀⠀⠀⠀⠀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⠀⠀⠀⠀⠀⠀⠀⠀⠀⠀⠀⠀⠀⠀⠀⠀⠀⠀⠀⠀⠀⠀⠀⠀⠀⠀⠀⠀⠀⠀⠀⠀⠀⠈⢿⣿⣿⣿⣿⣿⣿⡀⠀⠀⠀⠀⠀⠀⠀⠀⠀⠀⠀⠀⠀⠀⠀⠀⠀⠀⠀⠀⠀⠀⠀⠀⠀⠀⠀⠀⠀⠀⠀⠀⠀⠀⠀⠀⠀⠀⠀⠀⠀⠀⠀⠀⠀⠀⠀⠀⠀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⠀⠀⠀⠀⠀⠀⠀⠀⠀⠀⠀⠀⠀⠀⠀⠀⠀⠀⠀⠀⠀⠀⠀⠀⠀⠀⠀⠀⠀⠀⠀⠀⠀⠀⠈⠻⣿⣿⣿⣿⣿⣷⡀⠀⠀⠀⠀⠀⠀⠀⠀⠀⠀⠀⠀⠀⠀⠀⠀⠀⠀⠀⠀⠀⠀⠀⠀⠀⠀⠀⠀⠀⠀⠀⠀⠀⠀⠀⠀⠀⠀⠀⠀⠀⠀⠀⠀⠀⠀⠀⠀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⠀⠀⠀⠀⠀⠀⠀⠀⠀⠀⠀⠀⠀⠀⠀⠀⠀⠀⠀⠀⠀⠀⠀⠀⠀⠀⠀⠀⠀⠀⠀⠀⠀⠀⠀⠀⠈⢿⣿⣿⣿⣿⣿⣦⡀⠀⠀⠀⠀⠀⠀⠀⠀⠀⠀⠀⠀⠀⠀⠀⠀⠀⠀⠀⠀⠀⠀⠀⠀⠀⠀⠀⠀⠀⠀⠀⠀⠀⠀⠀⠀⠀⠀⠀⠀⠀⠀⠀⠀⠀⠀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⠀⠀⠀⠀⠀⠀⠀⠀⠀⠀⠀⠀⠀⠀⠀⠀⠀⠀⠀⠀⠀⠀⠀⠀⠀⠀⠀⠀⠀⠀⠀⠀⠀⠀⠀⠀⠀⠀⢸⣿⣿⣿⠟⠋⠀⠀⠀⠀⠀⠀⠀⠀⠀⠀⠀⠀⠀⠀⠀⠀⠀⠀⠀⠀⠀⠀⠀⠀⠀⠀⠀⠀⠀⠀⠀⠀⠀⠀⠀⠀⠀⠀⠀⠀⠀⠀⠀⠀⠀⠀⠀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⠀⠀⠀⠀⠀⠀⠀⠀⠀⠀⠀⠀⠀⠀⠀⠀⠀⠀⠀⠀⠀⠀⠀⠀⠀⠀⠀⠀⠀⠀⠀⠀⠀⠀⠀⠀⠀⠀⠘⠋⠀⠀⠀⠀⠀⠀⠀⠀⠀⠀⠀⠀⠀⠀⠀⠀⠀⠀⠀⠀⠀⠀⠀⠀⠀⠀⠀⠀⠀⠀⠀⠀⠀⠀⠀⠀⠀⠀⠀⠀⠀⠀⠀⠀⠀⠀⠀⠀⠀⠀⠀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⠀⠀⠀⠀⠀⠀⠀⠀⠀⠀⠀⠀⠀⠀⠀⠀⠀⠀⠀⠀⠀⠀⠀⠀⠀⠀⠀⠀⠀⠀⠀⠃⠀⠘⣿⣿⡏⢿⣿⡟⠀⠀⠀⠀⠀⠀⠀⢸⣿⣿⠏⠀⠀⠀⠀⠀⠀⠀⠀⠀⠀⠀⠀⠀⠀⠀⠀⠈⠉⠙⠻⠿⣿⣿⣿⣿⣿⣿⣿⣿⣿⣿⣿⣿⣿⡿⠿⠟⠛⠉⠁</a:t>
            </a:r>
            <a:br/>
            <a:r>
              <a:t>⠀⠀⠀⠀⠀⠀⠀⠀⠀⠀⠀⠀⠀⠀⠀⠀⠀⠀⠀⠀⠀⠀⠀⠀⠀⠀⠀⠀⠀⠀⠀⠀⠀⠀⣿⣿⠀⢸⣿⡇⠀⠀⠀⠀⠀⠀⠀⢾⣿⡏⠀⠀⠀⠀⠀⠀⠀⠀⠀⠀⠀⠀⠀⠀⠀⠀⠀⠀⠀⠀⠀⠀⠀⠀⠉⠉⠛⠛⠛⠛⠋⠉⠉⠁⠀⠀⠀⠀⠀⠀⠀</a:t>
            </a:r>
            <a:br/>
            <a:r>
              <a:t>⠀⠀⠀⠀⠀⠀⠀⠀⠀⠀⠀⠀⠀⠀⠀⠀⠀⠀⠀⠀⠀⠀⠀⠀⠀⠀⠀⠀⠀⠀⠀⠀⠀⠀⠹⠇⠀⠀⠛⠀⠀⠀⠀⠀⠀⠀⠀⠈⠟⠀⠀⠀⠀⠀⠀⠀⠀⠀⠀⠀⠀⠀⠀⠀⠀⠀⠀⠀⠀⠀⠀⠀⠀⠀⠀⠀⠀⠀⠀⠀⠀⠀⠀⠀⠀⠀⠀⠀⠀⠀⠀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⠀⠀⠀⠀⠀⠀⠀⠀⠀⠀⠀⠀⠀⠀⠀⠀⠀⠀⠀⠀⠀⠀⠀⠀⠀⠀⠀⠀⠀⠀⠀⢸⠀⣠⣤⣤⡄⠀⠀⠀⠀⠀⠀⠀⠀⠀⠀⠀⠀⠀⠀⠀⠀⠀⠀⠀⠀⠀⠀⠀⠀⠀⠀⠀⠀⠀⠀⠀⠀⠀⠀⠀⠀⠀⠀⠀⠀⠀⠀⠀⠀⠀⠀⠀⠀⠀⠀⠀⠀⠀⠀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⠀⠀⠀⠀⠀⠀⠀⠀⠀⠀⠀⠀⠀⠀⠀⠀⠀⠀⠀⠀⠀⠀⠀⠀⠀⠀⠀⠀⠀⠀⢀⣼⣿⣿⣿⣿⣷⡀⠀⠀⠀⠀⠀⠀⠀⠀⠀⠀⠀⠀⠀⠀⠀⠀⠀⠀⠀⠀⠀⠀⠀⠀⠀⠀⠀⠀⠀⠀⠀⠀⠀⠀⠀⠀⠀⠀⠀⠀⠀⠀⠀⠀⠀⠀⠀⠀⠀⠀⠀⠀⠀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⠀⠀⠀⠀⠀⠀⠀⠀⠀⠀⠀⠀⠀⠀⠀⠀⠀⠀⠀⠀⠀⠀⠀⠀⠀⠀⠀⠀⠀⠈⢿⣿⣿⣿⣿⣿⣿⣷⡀⠀⠀⠀⠀⠀⠀⠀⠀⠀⠀⠀⠀⠀⠀⠀⠀⠀⠀⠀⠀⠀⠀⠀⠀⠀⠀⠀⠀⠀⠀⠀⠀⠀⠀⠀⠀⠀⠀⠀⠀⠀⠀⠀⠀⠀⠀⠀⠀⠀⠀⠀⠀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⠀⠀⠀⠀⠀⠀⠀⠀⠀⠀⠀⠀⠀⠀⠀⠀⠀⠀⠀⠀⠀⠀⠀⠀⠀⠀⠀⠀⠀⠀⠈⢿⣿⣿⣿⣿⣿⣿⣇⠀⠀⠀⠀⠀⠀⠀⠀⠀⠀⠀⠀⠀⠀⠀⠀⠀⠀⠀⠀⠀⠀⠀⠀⠀⠀⠀⠀⠀⠀⠀⠀⠀⠀⠀⠀⠀⠀⠀⠀⠀⠀⠀⠀⠀⠀⠀⠀⠀⠀⠀⠀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⠀⠀⠀⠀⠀⠀⠀⠀⠀⠀⠀⠀⠀⠀⠀⠀⠀⠀⠀⠀⠀⠀⠀⠀⠀⠀⠀⠀⠀⠀⠀⠈⢿⣿⣿⣿⣿⣿⣿⣦⠀⠀⠀⠀⠀⠀⠀⠀⠀⠀⠀⠀⠀⠀⠀⠀⠀⠀⠀⠀⠀⠀⠀⠀⠀⠀⠀⠀⠀⠀⠀⠀⠀⠀⠀⠀⠀⠀⠀⠀⠀⠀⠀⠀⠀⠀⠀⠀⠀⠀⠀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⠀⠀⠀⠀⠀⠀⠀⠀⠀⠀⠀⠀⠀⠀⠀⠀⠀⠀⠀⠀⠀⠀⠀⠀⠀⠀⠀⠀⠀⠀⠀⠀⠈⠻⢿⣿⣿⣿⣿⣿⣷⣄⡀⠀⠀⠀⠀⠀⠀⠀⠀⠀⠀⠀⠀⠀⠀⠀⠀⠀⠀⠀⠀⠀⠀⠀⠀⠀⠀⠀⠀⠀⠀⠀⠀⠀⠀⠀⠀⠀⠀⠀⠀⠀⠀⠀⠀⠀⠀⠀⠀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⠀⠀⠀⠀⠀⠀⠀⠀⠀⠀⠀⠀⠀⠀⠀⠀⠀⠀⠀⠀⠀⠀⠀⠀⠀⠀⠀⠀⠀⠀⠀⠀⠀⠀⠀⠙⣿⣿⣿⣿⣿⣿⣿⣶⠆⠀⠀⠀⠀⠀⠀⠀⠀⠀⠀⠀⠀⠀⠀⠀⠀⠀⠀⠀⠀⠀⠀⠀⠀⠀⠀⠀⠀⠀⠀⠀⠀⠀⠀⠀⠀⠀⠀⠀⠀⠀⠀⠀⠀⠀⠀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⠀⠀⠀⠀⠀⠀⠀⠀⠀⠀⠀⠀⠀⠀⠀⠀⠀⠀⠀⠀⠀⠀⠀⠀⠀⠀⠀⠀⠀⠀⠀⠀⠀⠀⠀⠀⠀⢸⣿⡿⠟⠁⠀⠀⠀⠀⠀⠀⠀⠀⠀⠀⠀⠀⠀⠀⠀⠀⠀⠀⠀⠀⠀⠀⠀⠀⠀⠀⠀⠀⠀⠀⠀⠀⠀⠀⠀⠀⠀⠀⠀⠀⠀⠀⠀⠀⠀⠀⠀⠀⠀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⠀⠀⠀⠀⠀⠀⠀⠀⠀⠀⠀⠀⠀⠀⠀⠀⠀⠀⠀⠀⠀⠀⠀⠀⠀⠀⠀⠀⠀⠀⠀⠀⠀⠀⠀⠀⠀⠈⠁⠀⠀⠀⠀⠀⠀⠀⠀⠀⠀⠀⠀⠀⠀⠀⠀⠀⠀⠀⠀⠀⠀⠀⠀⠀⠀⠀⠀⠀⠀⠀⠀⠀⠀⠀⠀⠀⠀⠀⠀⠀⠀⠀⠀⠀⠀⠀⠀⠀⠀⠀⠀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⠀⠀⠀⠀⠀⠀⠀⠀⠀⠀⠀⠀⠀⠀⠀⠀⠀⠀⠀⠀⠀⠀⠀⠀⠀⠀⠀⠀⠀⠀⠀⣆⣤⣶⣶⣦⠀⠀⠀⠀⠀⠀⠀⠀⠀⠀⠀⠀⠀⠀⠀⠀⠀⠀⠀⠀⠀⠀⠀⠀⠀⠀⠀⠀⠀⠀⠀⠀⠀⠀⠀⠀⠀⠀⠀⠀⠀⠀⠀⠀⠀⠀⠀⠀⠀⠀⠀⠀⠀⠀⠀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⠀⠀⠀⠀⠀⠀⠀⠀⠀⠀⠀⠀⠀⠀⠀⠀⠀⠀⠀⠀⠀⠀⠀⠀⠀⠀⠀⠀⠀⢀⣾⣿⣿⣿⣿⣿⣆⠀⠀⠀⠀⠀⠀⠀⠀⠀⠀⠀⠀⠀⠀⠀⠀⠀⠀⠀⠀⠀⠀⠀⠀⠀⠀⠀⠀⠀⠀⠀⠀⠀⠀⠀⠀⠀⠀⠀⠀⠀⠀⠀⠀⠀⠀⠀⠀⠀⠀⠀⠀⠀⠀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⠀⠀⠀⠀⠀⠀⠀⠀⠀⠀⠀⠀⠀⠀⠀⠀⠀⠀⠀⠀⠀⠀⠀⠀⠀⠀⠀⠀⠀⠸⣿⣿⣿⣿⣿⣿⣿⣷⠀⠀⠀⠀⠀⠀⠀⠀⠀⠀⠀⠀⠀⠀⠀⠀⠀⠀⠀⠀⠀⠀⠀⠀⠀⠀⠀⠀⠀⠀⠀⠀⠀⠀⠀⠀⠀⠀⠀⠀⠀⠀⠀⠀⠀⠀⠀⠀⠀⠀⠀⠀⠀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⠀⠀⠀⠀⠀⠀⠀⠀⠀⠀⠀⠀⠀⠀⠀⠀⠀⠀⠀⠀⠀⠀⠀⠀⠀⠀⠀⠀⠀⠀⠀⠈⢿⣿⣿⣿⣿⣿⣿⣷⣄⡀⠀⠀⠀⠀⠀⠀⠀⠀⠀⠀⠀⠀⠀⠀⠀⠀⠀⠀⠀⠀⠀⠀⠀⠀⠀⠀⠀⠀⠀⠀⠀⠀⠀⠀⠀⠀⠀⠀⠀⠀⠀⠀⠀⠀⠀⠀⠀⠀⠀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⠀⠀⠀⠀⠀⠀⠀⠀⠀⠀⠀⠀⠀⠀⠀⠀⠀⠀⠀⠀⠀⠀⠀⠀⠀⠀⠀⠀⠀⠀⠀⠀⠀⠙⠻⣿⣿⣿⣿⣿⣿⣿⣷⣦⡄⠀⠀⠀⠀⠀⠀⠀⠀⠀⠀⠀⠀⠀⠀⠀⠀⠀⠀⠀⠀⠀⠀⠀⠀⠀⠀⠀⠀⠀⠀⠀⠀⠀⠀⠀⠀⠀⠀⠀⠀⠀⠀⠀⠀⠀⠀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⠀⠀⠀⠀⠀⠀⠀⠀⠀⠀⠀⠀⠀⠀⠀⠀⠀⠀⠀⠀⠀⠀⠀⠀⠀⠀⠀⠀⠀⠀⠀⠀⠀⠀⠀⠈⠻⣿⣿⣿⣿⣿⣿⠿⠁⠀⠀⠀⠀⠀⠀⠀⠀⠀⠀⠀⠀⠀⠀⠀⠀⠀⠀⠀⠀⠀⠀⠀⠀⠀⠀⠀⠀⠀⠀⠀⠀⠀⠀⠀⠀⠀⠀⠀⠀⠀⠀⠀⠀⠀⠀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⠀⠀⠀⠀⠀⠀⠀⠀⠀⠀⠀⠀⠀⠀⠀⠀⠀⠀⠀⠀⠀⠀⠀⠀⠀⠀⠀⠀⠀⠀⠀⠀⠀⠀⠀⠀⠀⢹⣿⣿⣿⡿⠃⠀⠀⠀⠀⠀⠀⠀⠀⠀⠀⠀⠀⠀⠀⠀⠀⠀⠀⠀⠀⠀⠀⠀⠀⠀⠀⠀⠀⠀⠀⠀⠀⠀⠀⠀⠀⠀⠀⠀⠀⠀⠀⠀⠀⠀⠀⠀⠀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⠀⠀⠀⠀⠀⠀⠀⠀⠀⠀⠀⠀⠀⠀⠀⠀⠀⠀⠀⠀⠀⠀⠀⠀⠀⠀⠀⠀⠀⠀⠀⠀⠀⠀⠀⠀⠀⠀⠿⠟⠋⠀⠀⠀⠀⠀⠀⠀⠀⠀⠀⠀⠀⠀⠀⠀⠀⠀⠀⠀⠀⠀⠀⠀⠀⠀⠀⠀⠀⠀⠀⠀⠀⠀⠀⠀⠀⠀⠀⠀⠀⠀⠀⠀⠀⠀⠀⠀⠀⠀⠀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⠀⠀⠀⠀⠀⠀⠀⠀⠀⠀⠀⠀⠀⠀⠀⠀⠀⠀⠀⠀⠀⠀⠀⠀⠀⠀⠀⠀⠀⢠⣴⣿⣿⣿⣆⠀⠀⠀⠀⠀⠀⠀⠀⠀⠀⠀⠀⠀⠀⠀⠀⠀⠀⠀⠀⠀⠀⠀⠀⠀⠀⠀⠀⠀⠀⠀⠀⠀⠀⠀⠀⠀⠀⠀⠀⠀⠀⠀⠀⠀⠀⠀⠀⠀⠀⠀⠀⠀⠀⠀⠀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⠀⠀⠀⠀⠀⠀⠀⠀⠀⠀⠀⠀⠀⠀⠀⠀⠀⠀⠀⠀⠀⠀⠀⠀⠀⠀⠀⠀⣠⣿⣿⣿⣿⣿⣿⣷⣄⠀⠀⠀⠀⠀⠀⠀⠀⠀⠀⠀⠀⠀⠀⠀⠀⠀⠀⠀⠀⠀⠀⠀⠀⠀⠀⠀⠀⠀⠀⠀⠀⠀⠀⠀⠀⠀⠀⠀⠀⠀⠀⠀⠀⠀⠀⠀⠀⠀⠀⠀⠀⠀⠀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⠀⠀⠀⠀⠀⠀⠀⠀⠀⠀⠀⠀⠀⠀⠀⠀⠀⠀⠀⠀⠀⠀⠀⠀⠀⠀⠀⠀⠸⣿⣿⣿⣿⣿⣿⣿⣿⣧⡀⠀⠀⠀⠀⠀⠀⠀⠀⠀⠀⠀⠀⠀⠀⠀⠀⠀⠀⠀⠀⠀⠀⠀⠀⠀⠀⠀⠀⠀⠀⠀⠀⠀⠀⠀⠀⠀⠀⠀⠀⠀⠀⠀⠀⠀⠀⠀⠀⠀⠀⠀⠀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⠀⠀⠀⠀⠀⠀⠀⠀⠀⠀⠀⠀⠀⠀⠀⠀⠀⠀⠀⠀⠀⠀⠀⠀⠀⠀⠀⠀⠀⠈⠻⣿⣿⣿⣿⣿⣿⣿⣿⣷⣦⣤⣄⣀⡀⠀⠀⠀⠀⠀⠀⠀⠀⠀⠀⠀⠀⠀⠀⠀⠀⠀⠀⠀⠀⠀⠀⠀⠀⠀⠀⠀⠀⠀⠀⠀⠀⠀⠀⠀⠀⠀⠀⠀⠀⠀⠀⠀⠀⠀⠀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⠀⠀⠀⠀⠀⠀⠀⠀⠀⠀⠀⠀⠀⠀⠀⠀⠀⠀⠀⠀⠀⠀⠀⠀⠀⠀⠀⠀⠀⠀⠀⠈⠙⠿⣿⣿⣿⣿⣿⣿⣿⣿⣿⣿⠃⠀⠀⠀⠀⠀⠀⠀⠀⠀⠀⠀⠀⠀⠀⠀⠀⠀⠀⠀⠀⠀⠀⠀⠀⠀⠀⠀⠀⠀⠀⠀⠀⠀⠀⠀⠀⠀⠀⠀⠀⠀⠀⠀⠀⠀⠀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⠀⠀⠀⠀⠀⠀⠀⠀⠀⠀⠀⠀⠀⠀⠀⠀⠀⠀⠀⠀⠀⠀⠀⠀⠀⠀⠀⠀⠀⠀⠀⠀⠀⠀⠀⠉⠻⣿⣿⣿⣿⣿⣿⠋⠀⠀⠀⠀⠀⠀⠀⠀⠀⠀⠀⠀⠀⠀⠀⠀⠀⠀⠀⠀⠀⠀⠀⠀⠀⠀⠀⠀⠀⠀⠀⠀⠀⠀⠀⠀⠀⠀⠀⠀⠀⠀⠀⠀⠀⠀⠀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⠀⠀⠀⠀⠀⠀⠀⠀⠀⠀⠀⠀⠀⠀⠀⠀⠀⠀⠀⠀⠀⠀⠀⠀⠀⠀⠀⠀⠀⠀⠀⠀⠀⠀⠀⠀⠀⠀⠘⠿⠛⠁⠀⠀⠀⠀⠀⠀⠀⠀⠀⠀⠀⠀⠀⠀⠀⠀⠀⠀⠀⠀⠀⠀⠀⠀⠀⠀⠀⠀⠀⠀⠀⠀⠀⠀⠀⠀⠀⠀⠀⠀⠀⠀⠀⠀⠀⠀⠀⠀⠀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⠀⠀⠀⠀⠀⠀⠀⠀⠀⠀⠀⠀⠀⠀⠀⠀⠀⠀⠀⠀⠀⠀⠀⠀⠀⠀⠀⠀⢀⣴⣿⣿⣿⣦⣀⠀⠀⠀⠀⠀⠀⠀⠀⠀⠀⠀⠀⠀⠀⠀⠀⠀⠀⠀⠀⠀⠀⠀⠀⠀⠀⠀⠀⠀⠀⠀⠀⠀⠀⠀⠀⠀⠀⠀⠀⠀⠀⠀⠀⠀⠀⠀⠀⠀⠀⠀⠀⠀⠀⠀⠀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⠀⠀⠀⠀⠀⠀⠀⠀⠀⠀⠀⠀⠀⠀⠀⠀⠀⠀⠀⠀⠀⠀⠀⠀⠀⠀⠀⠀⣿⣿⣿⣿⣿⣿⣿⣿⣦⣄⣀⣀⣤⣤⣤⣤⠀⠀⠀⠀⠀⠀⠀⠀⠀⠀⠀⠀⠀⠀⠀⠀⠀⠀⠀⠀⠀⠀⠀⠀⠀⠀⠀⠀⠀⠀⠀⠀⠀⠀⠀⠀⠀⠀⠀⠀⠀⠀⠀⠀⠀⠀⠀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⠀⠀⠀⠀⠀⠀⠀⠀⠀⠀⠀⠀⠀⠀⠀⠀⠀⠀⠀⠀⠀⠀⠀⠀⠀⠀⠀⠘⢿⣿⣿⣿⣿⣿⣿⣿⣿⣿⣿⣿⣿⣿⣿⣿⠀⠀⠀⠀⠀⠀⠀⠀⠀⠀⠀⠀⠀⠀⠀⠀⠀⠀⠀⠀⠀⠀⠀⠀⠀⠀⠀⠀⠀⠀⠀⠀⠀⠀⠀⠀⠀⠀⠀⠀⠀⠀⠀⠀⠀⠀⠀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⠀⠀⠀⠀⠀⠀⠀⠀⠀⠀⠀⠀⠀⠀⠀⠀⠀⠀⠀⠀⠀⠀⠀⠀⠀⠀⠀⠀⠈⠉⠙⠻⢿⣿⣿⣿⣿⣿⣿⣿⣿⣿⣿⡏⠀⠀⠀⠀⠀⠀⠀⠀⠀⠀⠀⠀⠀⠀⠀⠀⠀⠀⠀⠀⠀⠀⠀⠀⠀⠀⠀⠀⠀⠀⠀⠀⠀⠀⠀⠀⠀⠀⠀⠀⠀⠀⠀⠀⠀⠀⠀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⠀⠀⠀⠀⠀⠀⠀⠀⠀⠀⠀⠀⠀⠀⠀⠀⠀⠀⠀⠀⠀⠀⠀⠀⠀⠀⠀⠀⠀⠀⠀⠀⠀⠀⠀⠉⠉⠛⢿⣿⣿⣿⣿⡇⠀⠀⠀⠀⠀⠀⠀⠀⠀⠀⠀⠀⠀⠀⠀⠀⠀⠀⠀⠀⠀⠀⠀⠀⠀⠀⠀⠀⠀⠀⠀⠀⠀⠀⠀⠀⠀⠀⠀⠀⠀⠀⠀⠀⠀⠀⠀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⠀⠀⠀⠀⠀⠀⠀⠀⠀⠀⠀⠀⠀⠀⠀⠀⠀⠀⠀⠀⠀⠀⠀⠀⠀⠀⠀⠀⠀⠀⠀⠀⠀⠀⠀⠀⠀⠀⠀⠙⣿⣿⠟⠀⠀⠀⠀⠀⠀⠀⠀⠀⠀⠀⠀⠀⠀⠀⠀⠀⠀⠀⠀⠀⠀⠀⠀⠀⠀⠀⠀⠀⠀⠀⠀⠀⠀⠀⠀⠀⠀⠀⠀⠀⠀⠀⠀⠀⠀⠀⠀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⠀⠀⠀⠀⠀⠀⠀⠀⠀⠀⠀⠀⠀⠀⠀⠀⠀⠀⠀⠀⠀⠀⠀⠀⠀⠀⠀⠀⠀⠀⠀⠀⠀⠀⠀⠀⢠⣤⣤⣤⣄⠀⠀⠀⠀⠀⠀⠀⠀⠀⠀⠀⠀⠀⠀⠀⠀⠀⠀⠀⠀⠀⠀⠀⠀⠀⠀⠀⠀⠀⠀⠀⠀⠀⠀⠀⠀⠀⠀⠀⠀⠀⠀⠀⠀⠀⠀⠀⠀⠀⠀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⠀⠀⠀⠀⠀⠀⠀⠀⠀⠀⠀⠀⠀⠀⠀⠀⠀⠀⠀⠀⠀⠀⠀⠀⠀⠀⠀⠀⠀⠀⠀⠀⠀⠀⠀⢰⣿⣿⣿⣿⣿⣷⠀⠀⠀⠀⠀⠀⠀⠀⠀⠀⠀⠀⠀⠀⠀⠀⠀⠀⠀⠀⠀⠀⠀⠀⠀⠀⠀⠀⠀⠀⠀⠀⠀⠀⠀⠀⠀⠀⠀⠀⠀⠀⠀⠀⠀⠀⠀⠀⠀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⠀⠀⠀⠀⠀⠀⠀⠀⠀⠀⠀⠀⠀⠀⠀⠀⠀⠀⠀⠀⠀⠀⠀⠀⠀⠀⠀⠀⠀⠀⠀⠀⠀⠀⢀⣼⣿⣿⣿⣿⣿⣿⣇⠀⠀⠀⠀⠀⠀⠀⠀⠀⠀⠀⠀⠀⠀⠀⠀⠀⠀⠀⠀⠀⠀⠀⠀⠀⠀⠀⠀⠀⠀⠀⠀⠀⠀⠀⠀⠀⠀⠀⠀⠀⠀⠀⠀⠀⠀⠀⠀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⠀⠀⠀⠀⠀⠀⠀⠀⠀⠀⠀⠀⠀⠀⠀⠀⠀⠀⠀⠀⠀⠀⠀⠀⠀⠀⠀⠀⢀⣀⣠⣤⣶⣶⣿⣿⣿⣿⣿⣿⣿⣿⣿⡆⠀⠀⠀⠀⠀⠀⠀⠀⠀⠀⠀⠀⠀⠀⠀⠀⠀⠀⠀⠀⠀⠀⠀⠀⠀⠀⠀⠀⠀⠀⠀⠀⠀⠀⠀⠀⠀⠀⠀⠀⠀⠀⠀⠀⠀⠀⠀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⠀⠀⠀⠀⠀⠀⠀⠀⠀⠀⠀⠀⠀⠀⠀⠀⠀⠀⠀⠀⠀⠀⠀⠀⠀⠀⠀⢠⣿⣿⣿⣿⣿⣿⣿⣿⣿⣿⠿⠿⠿⠿⠿⠇⠀⠀⠀⠀⠀⠀⠀⠀⠀⠀⠀⠀⠀⠀⠀⠀⠀⠀⠀⠀⠀⠀⠀⠀⠀⠀⠀⠀⠀⠀⠀⠀⠀⠀⠀⠀⠀⠀⠀⠀⠀⠀⠀⠀⠀⠀⠀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⠀⠀⠀⠀⠀⠀⠀⠀⠀⠀⠀⠀⠀⠀⠀⠀⠀⠀⠀⠀⠀⠀⠀⠀⠀⠀⠀⢸⣿⣿⣿⣿⣿⣿⡿⠛⠋⠀⠀⠀⠀⠀⠀⠀⠀⠀⠀⠀⠀⠀⠀⠀⠀⠀⠀⠀⠀⠀⠀⠀⠀⠀⠀⠀⠀⠀⠀⠀⠀⠀⠀⠀⠀⠀⠀⠀⠀⠀⠀⠀⠀⠀⠀⠀⠀⠀⠀⠀⠀⠀⠀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⠀⠀⠀⠀⠀⠀⠀⠀⠀⠀⠀⠀⠀⠀⠀⠀⠀⠀⠀⠀⠀⠀⠀⠀⠀⠀⠀⠀⠙⠻⡿⠿⣿⠋⠀⠀⠀⠀⠀⠀⠀⠀⠀⠀⠀⠀⠀⠀⠀⠀⠀⠀⠀⠀⠀⠀⠀⠀⠀⠀⠀⠀⠀⠀⠀⠀⠀⠀⠀⠀⠀⠀⠀⠀⠀⠀⠀⠀⠀⠀⠀⠀⠀⠀⠀⠀⠀⠀⠀⠀⠀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⠀⠀⠀⠀⠀⠀⠀⠀⠀⠀⠀⠀⠀⠀⠀⠀⠀⠀⠀⠀⠀⠀⠀⠀⠀⠀⠀⠀⠀⠀⠀⠀⠀⢀⣾⣿⣶⣶⣦⣄⠀⠀⠀⠀⠀⠀⠀⠀⠀⠀⠀⠀⠀⠀⠀⠀⠀⠀⠀⠀⠀⠀⠀⠀⠀⠀⠀⠀⠀⠀⠀⠀⠀⠀⠀⠀⠀⠀⠀⠀⠀⠀⠀⠀⠀⠀⠀⠀⠀⠀⠀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⠀⠀⠀⠀⠀⠀⠀⠀⠀⠀⠀⠀⠀⠀⠀⠀⠀⠀⠀⠀⠀⠀⠀⠀⠀⠀⠀⠀⠀⠀⠀⠀⠀⠈⣿⣿⣿⣿⣿⣿⣧⠀⠀⠀⠀⠀⠀⠀⠀⠀⠀⠀⠀⠀⠀⠀⠀⠀⠀⠀⠀⠀⠀⠀⠀⠀⠀⠀⠀⠀⠀⠀⠀⠀⠀⠀⠀⠀⠀⠀⠀⠀⠀⠀⠀⠀⠀⠀⠀⠀⠀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⠀⠀⠀⠀⠀⠀⠀⠀⠀⠀⠀⠀⠀⠀⠀⠀⠀⠀⠀⠀⠀⠀⠀⠀⠀⠀⠀⠀⠀⠀⠀⠀⢀⣼⣿⣿⣿⣿⣿⣿⣿⠿⠿⠀⠀⠀⠀⠀⠀⠀⠀⠀⠀⠀⠀⠀⠀⠀⠀⠀⠀⠀⠀⠀⠀⠀⠀⠀⠀⠀⠀⠀⠀⠀⠀⠀⠀⠀⠀⠀⠀⠀⠀⠀⠀⠀⠀⠀⠀⠀⠀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⠀⠀⠀⠀⠀⠀⠀⠀⠀⠀⠀⠀⠀⠀⠀⠀⠀⠀⠀⠀⠀⠀⠀⠀⠀⠀⠀⠀⠀⢀⣠⣾⣿⣿⣿⣿⣿⡿⠛⠉⠀⠀⠀⠀⠀⠀⠀⠀⠀⠀⠀⠀⠀⠀⠀⠀⠀⠀⠀⠀⠀⠀⠀⠀⠀⠀⠀⠀⠀⠀⠀⠀⠀⠀⠀⠀⠀⠀⠀⠀⠀⠀⠀⠀⠀⠀⠀⠀⠀⠀⠀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⠀⠀⠀⠀⠀⠀⠀⠀⠀⠀⠀⠀⠀⠀⠀⠀⠀⠀⠀⠀⠀⠀⠀⠀⠀⠀⠀⠀⣴⣿⣿⣿⣿⣿⣿⣿⠟⠀⠀⠀⠀⠀⠀⠀⠀⠀⠀⠀⠀⠀⠀⠀⠀⠀⠀⠀⠀⠀⠀⠀⠀⠀⠀⠀⠀⠀⠀⠀⠀⠀⠀⠀⠀⠀⠀⠀⠀⠀⠀⠀⠀⠀⠀⠀⠀⠀⠀⠀⠀⠀⠀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⠀⠀⠀⠀⠀⠀⠀⠀⠀⠀⠀⠀⠀⠀⠀⠀⠀⠀⠀⠀⠀⠀⠀⠀⠀⠀⠀⠈⢿⣿⣿⣿⣿⣿⣿⠁⠀⠀⠀⠀⠀⠀⠀⠀⠀⠀⠀⠀⠀⠀⠀⠀⠀⠀⠀⠀⠀⠀⠀⠀⠀⠀⠀⠀⠀⠀⠀⠀⠀⠀⠀⠀⠀⠀⠀⠀⠀⠀⠀⠀⠀⠀⠀⠀⠀⠀⠀⠀⠀⠀⠀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⠀⠀⠀⠀⠀⠀⠀⠀⠀⠀⠀⠀⠀⠀⠀⠀⠀⠀⠀⠀⠀⠀⠀⠀⠀⠀⠀⠀⠈⠻⠿⣿⢿⣿⠇⠀⠀⠀⠀⠀⠀⠀⠀⠀⠀⠀⠀⠀⠀⠀⠀⠀⠀⠀⠀⠀⠀⠀⠀⠀⠀⠀⠀⠀⠀⠀⠀⠀⠀⠀⠀⠀⠀⠀⠀⠀⠀⠀⠀⠀⠀⠀⠀⠀⠀⠀⠀⠀⠀⠀⠀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⠀⠀⠀⠀⠀⠀⠀⠀⠀⠀⠀⠀⠀⠀⠀⠀⠀⠀⠀⠀⠀⠀⠀⠀⠀⠀⠀⠀⠀⠀⠀⣀⣤⣄⣀⣀⡀⠀⠀⠀⠀⠀⠀⠀⠀⠀⠀⠀⠀⠀⠀⠀⠀⠀⠀⠀⠀⠀⠀⠀⠀⠀⠀⠀⠀⠀⠀⠀⠀⠀⠀⠀⠀⠀⠀⠀⠀⠀⠀⠀⠀⠀⠀⠀⠀⠀⠀⠀⠀⠀⠀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⠀⠀⠀⠀⠀⠀⠀⠀⠀⠀⠀⠀⠀⠀⠀⠀⠀⠀⠀⠀⠀⠀⠀⠀⠀⠀⠀⠀⠀⠀⠀⢻⣿⣿⣿⣿⣿⣿⣶⣶⣦⠀⠀⠀⠀⠀⠀⠀⠀⠀⠀⠀⠀⠀⠀⠀⠀⠀⠀⠀⠀⠀⠀⠀⠀⠀⠀⠀⠀⠀⠀⠀⠀⠀⠀⠀⠀⠀⠀⠀⠀⠀⠀⠀⠀⠀⠀⠀⠀⠀⠀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⠀⠀⠀⠀⠀⠀⠀⠀⠀⠀⠀⠀⠀⠀⠀⠀⠀⠀⠀⠀⠀⠀⠀⠀⠀⠀⠀⠀⠀⠀⠀⠀⢻⣿⣿⣿⣿⣿⣿⣿⠏⠀⠀⠀⠀⠀⠀⠀⠀⠀⠀⠀⠀⠀⠀⠀⠀⠀⠀⠀⠀⠀⠀⠀⠀⠀⠀⠀⠀⠀⠀⠀⠀⠀⠀⠀⠀⠀⠀⠀⠀⠀⠀⠀⠀⠀⠀⠀⠀⠀⠀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⠀⠀⠀⠀⠀⠀⠀⠀⠀⠀⠀⠀⠀⠀⠀⠀⠀⠀⠀⠀⠀⠀⠀⠀⠀⠀⠀⠀⠀⠀⠀⠀⠘⣿⣿⣿⣿⣿⡿⠃⠀⠀⠀⠀⠀⠀⠀⠀⠀⠀⠀⠀⠀⠀⠀⠀⠀⠀⠀⠀⠀⠀⠀⠀⠀⠀⠀⠀⠀⠀⠀⠀⠀⠀⠀⠀⠀⠀⠀⠀⠀⠀⠀⠀⠀⠀⠀⠀⠀⠀⠀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⠀⠀⠀⠀⠀⠀⠀⠀⠀⠀⠀⠀⠀⠀⠀⠀⠀⠀⠀⠀⠀⠀⠀⠀⠀⠀⠀⠀⠀⠀⢀⣼⣿⣿⣿⣿⣿⡇⠀⠀⠀⠀⠀⠀⠀⠀⠀⠀⠀⠀⠀⠀⠀⠀⠀⠀⠀⠀⠀⠀⠀⠀⠀⠀⠀⠀⠀⠀⠀⠀⠀⠀⠀⠀⠀⠀⠀⠀⠀⠀⠀⠀⠀⠀⠀⠀⠀⠀⠀⠀⠀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⠀⠀⠀⠀⠀⠀⠀⠀⠀⠀⠀⠀⠀⠀⠀⠀⠀⠀⠀⠀⠀⠀⠀⠀⠀⠀⠀⠀⠀⠀⠛⠿⠿⣿⣿⣿⣿⠧⠀⠀⠀⠀⠀⠀⠀⠀⠀⠀⠀⠀⠀⠀⠀⠀⠀⠀⠀⠀⠀⠀⠀⠀⠀⠀⠀⠀⠀⠀⠀⠀⠀⠀⠀⠀⠀⠀⠀⠀⠀⠀⠀⠀⠀⠀⠀⠀⠀⠀⠀⠀⠀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⠀⠀⠀⠀⠀⠀⠀⠀⠀⠀⠀⠀⠀⠀⠀⠀⠀⠀⠀⠀⠀⠀⠀⠀⠀⠀⠀⠀⠀⠀⠀⠀⠀⣾⠀⠀⠀⠀⠀⠀⠀⠀⠀⠀⠀⠀⠀⠀⠀⠀⠀⠀⠀⠀⠀⠀⠀⠀⠀⠀⠀⠀⠀⠀⠀⠀⠀⠀⠀⠀⠀⠀⠀⠀⠀⠀⠀⠀⠀⠀⠀⠀⠀⠀⠀⠀⠀⠀⠀⠀⠀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⣿⣿⣿⣿⣿⣿⣿⣿⣿⣿⣿⣿⣿⣿⣿⣿⣿⣿⣿⣿⣿⣿⣿⣿⣿⣿⣿⣿⣿⣷⣄⣀⣠⣤⡄⠀⠀⠀⠀⠀⠀⠀⠀⠀⠀⠀⠀⠀⠀⠀⠀⠀⠀⠀⠀⠀⠀⠀⠀⠀⠀⠀⠀⠀⠀⠀⠀⠀⠀⠀⠀⠀⠀⣿⣿⣿⣿⣿⣿⣿⣿⣿⣿⣿⣿⣿⣿⣿⣿⣿⡇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⣿⣿⣿⣿⣿⣿⣿⣿⣿⣿⣿⣿⣿⣿⣿⣿⣿⣿⣿⣿⣿⣿⣿⣿⣿⣿⣿⣿⣿⣿⣿⣿⣿⣿⣧⠀⠀⠀⠀⠀⠀⠀⠀⠀⠀⠀⠀⠀⠀⠀⠀⠀⠀⠀⠀⠀⠀⠀⠀⠀⠀⠀⠀⠀⠀⠀⠀⠀⠀⠀⠀⠀⢀⣿⣿⣿⣿⣿⣿⣿⣿⣿⣿⣿⣿⣿⣿⣿⣿⣿⡇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⣿⣿⣿⣿⣿⣿⣿⣿⣿⣿⣿⣿⣿⣿⣿⣿⣿⣿⣿⣿⣿⣿⣿⣿⣿⣿⣿⣿⣿⣿⣿⣿⣿⣿⡇⠀⠀⠀⠀⠀⠀⠀⠀⠀⠀⠀⠀⠀⠀⠀⠀⠀⠀⠀⠀⠀⠀⠀⠀⠀⠀⠀⠀⠀⠀⠀⠀⠀⠀⠀⢀⣾⣿⣿⣿⣿⣿⣿⣿⣿⣿⣿⣿⣿⣿⣿⣿⣿⣿⣿⡇</a:t>
            </a:r>
            <a:br/>
            <a:r>
              <a:t>⣿⣿⣿⣿⣿⣿⣿⣿⣿⣿⣿⣿⣿⣿⣿⣿⣿⣿⣿⣿⣿⣿⣿⣿⣿⣿⣿⣿⣿⣿⣿⣿⣿⣿⣧⡀⠀⠀⠀⠀⠀⠀⠀⠀⠀⠀⠀⠀⠀⠀⠀⠀⠀⠀⠀⠀⠀⠀⠀⠀⠀⠀⠀⠀⠀⠀⠀⠀⠀⠀⢻⣿⣿⣿⣿⣿⣿⣿⣿⣿⣿⣿⣿⣿⣿⣿⣿⣿⣿⣿⡇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⣿⣿⣿⣿⣿⣿⣿⣿⣿⣿⣿⣿⣿⣿⣿⣿⣿⣿⣿⣿⣿⣿⣿⣿⣿⣿⣿⣿⣿⣿⣿⣿⣿⣿⣿⣿⣷⡀⠀⠀⠀⠀⠀⠀⠀⠀⠀⠀⠀⠀⠀⠀⠀⠀⠀⠀⠀⠀⠀⠀⠀⠀⠀⠀⠀⠀⠀⠀⠀⠀⠘⢻⣿⣿⣿⣿⣿⣿⣿⣿⣿⣿⣿⣿⣿⣿⣿⣿⣿⣿⡇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⣿⣿⣿⣿⣿⣿⣿⣿⣿⣿⣿⣿⣿⣿⣿⣿⣿⣿⣿⣿⣿⣿⣿⣿⣿⣿⣿⣿⣿⣿⣿⣿⣿⣿⣿⣿⣿⣿⣧⡀⠀⠀⠀⠀⠀⠀⠀⠀⠀⠀⠀⠀⠀⠀⠀⠀⠀⠀⠀⠀⠀⠀⠀⠀⠀⠀⠀⠀⠀⠀⠀⠈⣿⣿⣿⣿⣿⣿⣿⣿⣿⣿⣿⣿⣿⣿⣿⣿⣿⣿⡇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⣿⣿⣿⣿⣿⣿⣿⣿⣿⣿⣿⣿⣿⣿⣿⣿⣿⣿⣿⣿⣿⣿⣿⣿⣿⣿⣿⣿⣿⣿⣿⣿⣿⣿⣿⣿⣿⣿⣿⡗⠀⠀⠀⠀⠀⠀⠀⠀⠀⠀⠀⠀⠀⠀⠀⠀⠀⠀⠀⠀⠀⠀⠀⠀⠀⠀⠀⠀⠀⠀⠀⠀⢸⣿⣿⣿⣿⣿⣿⣿⣿⣿⣿⣿⣿⣿⣿⣿⣿⣿⡇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⣿⣿⣿⣿⣿⣿⣿⣿⣿⣿⣿⣿⣿⣿⣿⣿⣿⣿⣿⣿⣿⣿⣿⣿⣿⣿⣿⣿⣿⣿⣿⣿⣿⣿⣿⣿⣿⣿⣿⣇⡀⠀⠀⠀⠀⠀⠀⠀⠀⠀⠀⠀⠀⠀⠀⠀⠀⠀⠀⠀⠀⠀⠀⠀⠀⠀⠀⠀⠀⠀⠀⠀⠘⣿⣿⣿⣿⣿⣿⣿⣿⣿⣿⣿⣿⣿⣿⣿⣿⣿⡇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⣿⣿⣿⣿⣿⣿⣿⣿⣿⣿⣿⣿⣿⣿⣿⣿⣿⣿⣿⣿⣿⣿⣿⣿⣿⣿⣿⣿⣿⣿⣿⣿⣿⣿⣿⣿⣿⣿⣏⠀⠀⠀⠀⠀⠀⠀⠀⠀⠀⠀⠀⠀⠀⠀⠀⠀⠀⠀⠀⠀⠀⠀⠀⠀⠀⠀⠀⠀⠀⠀⠀⣰⣶⣿⣿⣿⣿⣿⣿⣿⣿⣿⣿⣿⣿⣿⣿⣿⣿⣿⡇</a:t>
            </a:r>
            <a:br/>
            <a:r>
              <a:t>⣿⣿⣿⣿⣿⣿⣿⣿⣿⣿⣿⣿⣿⣿⣿⣿⣿⣿⣿⣿⣿⣿⣿⣿⣿⣿⣿⣿⣿⣿⣿⣿⣿⣿⣿⣿⣿⣿⡿⠆⠀⠀⠀⠀⠀⠀⠀⠀⠀⠀⠀⠀⠀⠀⠀⠀⠀⠀⠀⠀⠀⠀⠀⠀⠀⠀⠀⠀⠀⠀⠀⣿⣿⣿⣿⣿⣿⣿⣿⣿⣿⣿⣿⣿⣿⣿⣿⣿⣿⣿⡇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⣿⣿⣿⣿⣿⣿⣿⣿⣿⣿⣿⣿⣿⣿⣿⣿⣿⣿⣿⣿⣿⣿⣿⣿⣿⣿⣿⣿⣿⣿⣿⣿⣿⣿⣿⡿⠟⠉⠀⠀⠀⠀⠀⠀⠀⠀⠀⠀⠀⠀⠀⠀⠀⠀⠀⠀⠀⠀⠀⠀⠀⠀⠀⠀⠀⠀⠀⠀⠀⠀⠀⣿⣿⣿⣿⣿⣿⣿⣿⣿⣿⣿⣿⣿⣿⣿⣿⣿⣿⣿⡇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⣿⣿⣿⣿⣿⣿⣿⣿⣿⣿⣿⣿⣿⣿⣿⣿⣿⣿⣿⣿⣿⣿⣿⣿⣿⣿⣿⣿⣿⣿⣿⣿⣿⣿⠋⠀⠀⠀⠀⠀⠀⠀⠀⠀⠀⠀⠀⠀⠀⠀⠀⠀⠀⠀⠀⠀⠀⠀⠀⠀⠀⠀⠀⠀⠀⠀⠀⠀⠀⠀⠀⠻⣿⣿⣿⣿⣿⣿⣿⣿⣿⣿⣿⣿⣿⣿⣿⣿⣿⣿⡇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⣿⣿⣿⣿⣿⣿⣿⣿⣿⣿⣿⣿⣿⣿⣿⣿⣿⣿⣿⣿⣿⣿⣿⣿⣿⣿⣿⣿⣿⣿⣿⣿⣿⠁⠀⠀⠀⠀⠀⠀⠀⠀⠀⠀⠀⠀⠀⠀⠀⠀⠀⠀⠀⠀⠀⠀⠀⠀⠀⠀⠀⠀⠀⠀⠀⠀⠀⠀⠀⠀⠀⠀⠀⠹⣿⣿⣿⣿⣿⣿⣿⣿⣿⣿⣿⣿⣿⣿⣿⣿⡇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⣿⣿⣿⣿⣿⣿⣿⣿⣿⣿⣿⣿⣿⣿⣿⣿⣿⣿⣿⣿⣿⣿⣿⣿⣿⣿⣿⣿⣿⡿⠿⠿⠀⠀⠀⠀⠀⠀⠀⠀⠀⠀⠀⠀⠀⠀⠀⠀⠀⠀⠀⠀⠀⠀⠀⠀⠀⠀⠀⠀⠀⠀⠀⠀⠀⠀⠀⠀⠀⠀⠀⠀⠀⠀⠀⣿⣿⣿⣿⣿⣿⣿⣿⣿⣿⣿⣿⣿⣿⣿⡇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⣿⣿⣿⣿⣿⣿⣿⣿⣿⣿⣿⣿⣿⣿⣿⣿⣿⣿⣿⣿⣿⣿⣿⣿⣿⣿⣿⠟⠁⠀⠀⠀⠀⠀⠀⠀⠀⠀⠀⠀⠀⠀⠀⠀⠀⠀⠀⠀⠀⠀⠀⠀⠀⠀⠀⠀⠀⠀⠀⠀⠀⠀⠀⠀⠀⠀⠀⠀⠀⠀⠀⠀⠀⠀⠀⢻⣿⣿⣿⣿⣿⣿⣿⣿⣿⣿⣿⣿⣿⣿⡇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⣿⣿⣿⣿⣿⣿⣿⣿⣿⣿⣿⣿⣿⣿⣿⣿⣿⣿⣿⣿⣿⣿⣿⣿⣿⣿⣿⠀⠀⠀⠀⠀⠀⠀⠀⠀⠀⠀⠀⠀⠀⠀⠀⠀⠀⠀⠀⠀⠀⠀⠀⠀⠀⠀⠀⠀⠀⠀⠀⠀⠀⠀⠀⠀⠀⠀⠀⠀⠀⠀⠀⠀⠀⠀⠀⠸⠿⣿⣿⣿⣿⣿⣿⣿⣿⣿⣿⣿⣿⣿⡇</a:t>
            </a:r>
            <a:br/>
            <a:r>
              <a:t>⣿⣿⣿⣿⣿⣿⣿⣿⣿⣿⣿⣿⣿⣿⣿⣿⣿⣿⣿⣿⣿⣿⣿⣿⣿⣿⣿⡀⠀⠀⠀⠀⠀⠀⠀⠀⠀⠀⠀⠀⠀⠀⠀⠀⠀⠀⠀⠀⠀⠀⠀⠀⠀⠀⠀⠀⠀⠀⠀⠀⠀⠀⠀⠀⠀⠀⠀⠀⠀⠀⠀⠀⠀⠀⠀⠀⠀⠀⠀⠉⠻⣿⣿⣿⣿⣿⣿⣿⣿⣿⡇</a:t>
            </a:r>
            <a:br/>
            <a:r>
              <a:t>⣿⣿⣿⣿⣿⣿⣿⣿⣿⣿⣿⣿⣿⣿⣿⣿⣿⣿⣿⣿⣿⣿⣿⣿⣿⣿⣿⣷⣄⠀⠀⠀⠀⠀⠀⠀⠀⠀⠀⠀⠀⠀⠀⠀⠀⠀⠀⠀⠀⠀⠀⠀⠀⠀⠀⠀⠀⠀⠀⠀⠀⠀⠀⠀⠀⠀⠀⠀⠀⠀⠀⠀⠀⠀⠀⠀⠀⠀⠀⠀⢀⣿⣿⣿⣿⣿⣿⣿⣿⣿⡇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⣿⣿⣿⣿⣿⣿⣿⣿⣿⣿⣿⣿⣿⣿⣿⣿⣿⣿⣿⣿⣿⣿⣿⣿⣿⣿⣿⣿⡟⠀⠀⠀⠀⠀⠀⠀⠀⠀⠀⠀⠀⠀⠀⠀⠀⠀⠀⠀⠀⠀⠀⠀⠀⠀⠀⠀⠀⠀⠀⠀⠀⠀⠀⠀⠀⠀⠀⠀⠀⠀⠀⠀⠀⠀⠀⠀⠀⠀⠀⣠⣾⣿⣿⣿⣿⣿⣿⣿⣿⣿⡇</a:t>
            </a:r>
            <a:br/>
            <a:r>
              <a:t>⣿⣿⣿⣿⣿⣿⣿⣿⣿⣿⣿⣿⣿⣿⣿⣿⣿⣿⣿⣿⣿⣿⣿⣿⣿⣿⣿⣿⠁⠀⠀⠀⠀⠀⠀⠀⠀⠀⠀⠀⠀⠀⠀⠀⠀⠀⠀⠀⠀⠀⠀⠀⠀⠀⠀⠀⠀⠀⠀⠀⠀⠀⠀⠀⠀⢠⠀⠀⠀⠀⠀⠀⠀⠀⠀⠀⠀⠀⢰⣿⣿⣿⣿⣿⣿⣿⣿⣿⣿⣿⡇</a:t>
            </a:r>
            <a:br/>
            <a:r>
              <a:t>⣿⣿⣿⣿⣿⣿⣿⣿⣿⣿⣿⣿⣿⣿⣿⣿⣿⣿⣿⣿⣿⣿⣿⣿⣿⣿⣿⡏⠀⠀⠀⠀⠀⠀⠀⠀⠀⠀⠀⠀⠀⠀⠀⠀⠀⠀⠀⠀⠀⠀⠀⠀⠀⠀⠀⠀⠀⠀⠀⠀⠀⠀⠀⠀⢀⣿⠀⠀⠀⠀⠀⠀⠀⠀⠀⠀⠀⠀⢸⣿⣿⣿⣿⣿⣿⣿⣿⣿⣿⣿⡇</a:t>
            </a:r>
            <a:br/>
            <a:r>
              <a:t>⣿⣿⣿⣿⣿⣿⣿⣿⣿⣿⣿⣿⣿⣿⣿⣿⣿⣿⣿⣿⣿⣿⣿⣿⣿⣿⡿⠀⠀⠀⠀⠀⠀⠀⠀⠀⠀⠀⠀⠀⠀⠀⠀⠀⠀⠀⠀⠀⠀⠀⠀⠀⠀⠀⠀⠀⠀⠀⠀⠀⠀⠀⠀⠀⣼⣿⠀⠀⠀⠀⠀⠀⠀⠀⠀⠀⠀⠀⠈⣿⣿⣿⣿⣿⣿⣿⣿⣿⣿⣿⡇</a:t>
            </a:r>
            <a:br/>
            <a:r>
              <a:t>⣿⣿⣿⣿⣿⣿⣿⣿⣿⣿⣿⣿⣿⣿⣿⣿⣿⣿⣿⣿⣿⣿⣿⣿⣿⡿⠁⠀⠀⠀⠀⠀⠀⠀⠀⠀⠀⠀⠀⠀⠀⠀⠀⠀⠀⠀⠀⠀⠀⠀⠀⠀⠀⠀⠀⠀⠀⠀⠀⠀⠀⠀⠀⢠⣿⣿⠀⠀⠀⠀⠀⠀⠀⠀⠀⠀⠀⠀⠀⢻⣿⣿⣿⣿⣿⣿⣿⣿⣿⣿⡇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⣿⣿⣿⣿⣿⣿⣿⣿⣿⣿⣿⣿⣿⣿⣿⣿⣿⣿⣿⣿⣿⣿⣿⣿⡿⠁⠀⠀⠀⠀⠀⠀⠀⠀⠀⠀⠀⠀⠀⠀⠀⠀⠀⠀⠀⠀⠀⠀⠀⠀⠀⠀⠀⠀⠀⠀⠀⠀⠀⠀⠀⠀⠀⣼⣿⡟⠀⠀⠀⠀⠀⠀⠀⠀⠀⠀⠀⠀⠀⢸⣿⣿⣿⣿⣿⣿⣿⣿⣿⣿⡇</a:t>
            </a:r>
            <a:br/>
            <a:r>
              <a:t>⣿⣿⣿⣿⣿⣿⣿⣿⣿⣿⣿⣿⣿⣿⣿⣿⣿⣿⣿⣿⣿⣿⣿⣿⠃⠀⠀⠀⠀⠀⠀⠀⠀⠀⠀⠀⠀⠀⠀⠀⠀⠀⠀⠀⠀⠀⠀⠀⠀⠀⠀⠀⠀⠀⠀⠀⠀⠀⠀⠀⠀⠀⠀⣿⣿⡇⠀⠀⠀⠀⠀⠀⠀⠀⠀⠀⠀⠀⠀⠀⣿⣿⣿⣿⣿⣿⣿⣿⣿⣿⡇</a:t>
            </a:r>
            <a:br/>
            <a:r>
              <a:t>⣿⣿⣿⣿⣿⣿⣿⣿⣿⣿⣿⣿⣿⣿⣿⣿⣿⣿⣿⣿⣿⣿⣿⠃⠀⠀⠀⠀⠀⠀⠀⠀⠀⠀⠀⠀⠀⠀⠀⠀⠀⠀⠀⠀⠀⠀⠀⠀⠀⠀⠀⠀⠀⠀⠀⠀⠀⠀⠀⠀⠀⠀⠀⣿⣿⠀⠀⠀⠀⠀⠀⠀⠀⠀⠀⠀⠀⠀⠀⠀⠘⣿⣿⣿⣿⣿⣿⣿⣿⣿⡇</a:t>
            </a:r>
            <a:br/>
            <a:r>
              <a:t>⣿⣿⣿⣿⣿⣿⣿⣿⣿⣿⣿⣿⣿⣿⣿⣿⣿⣿⣿⣿⣿⣿⠃⠀⠀⠀⠀⠀⠀⠀⠀⠀⠀⠀⠀⠀⠀⠀⠀⠀⠀⠀⠀⠀⠀⠀⠀⠀⠀⠀⠀⠀⠀⠀⠀⠀⠀⠀⠀⠀⠀⠀⠀⣿⡟⠀⠀⠀⠀⠀⠀⠀⠀⠀⠀⠀⠀⠀⠀⠀⠀⠘⣿⣿⣿⣿⣿⣿⣿⣿⡇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⠀⠀⠀⠀⠀⠀⠀⠀⠀⠀⠀⠀⠀⠀⠀⠀⠀⠀⠀⠀⠀⠀⠀⠀⠀⠀⠀⠀⠀⠀⢰⣾⣿⣶⣾⣿⣿⣿⣶⣶⡆⠀⠀⠀⠀⠀⠀⠀⠀⠀⠀⠀⠀⠀⠀⠀⠀⠀⠀⠀⠀⠀⠀⠀⠀⠀⠀⠀⠀⠀⠀⠀⠀⠀⠀⠀⠀⠀⠀⠀⠀⠀⠀⠀⠀⠀⠀⠀⠀⠀⠀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⠀⠀⠀⠀⠀⠀⠀⠀⠀⠀⠀⠀⠀⠀⠀⠀⠀⠀⠀⠀⠀⠀⠀⠀⠀⠀⠀⠀⠀⠀⠀⠹⣿⣿⣿⣿⣿⣿⣿⡟⠁⠀⠀⠀⠀⠀⠀⠀⠀⠀⠀⠀⠀⠀⠀⠀⠀⠀⠀⠀⠀⠀⠀⠀⠀⠀⠀⠀⠀⠀⠀⠀⠀⠀⠀⠀⠀⠀⠀⠀⠀⠀⠀⠀⠀⠀⠀⠀⠀⠀⠀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⠀⠀⠀⠀⠀⠀⠀⠀⠀⠀⠀⠀⠀⠀⠀⠀⠀⠀⠀⠀⠀⠀⠀⠀⠀⠀⠀⠀⠀⠀⠀⠀⠸⣿⣿⣿⣿⣿⡿⠁⠀⠀⠀⠀⠀⠀⠀⠀⠀⠀⠀⠀⠀⠀⠀⠀⠀⠀⠀⠀⠀⠀⠀⠀⠀⠀⠀⠀⠀⠀⠀⠀⠀⠀⠀⠀⠀⠀⠀⠀⠀⠀⠀⠀⠀⠀⠀⠀⠀⠀⠀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⠀⠀⠀⠀⠀⠀⠀⠀⠀⠀⠀⠀⠀⠀⠀⠀⠀⠀⠀⠀⠀⠀⠀⠀⠀⠀⠀⠀⠀⠀⠀⠀⠀⠀⠀⠘⠃⠀⠀⠀⠀⠀⠀⠀⠀⠀⠀⠀⠀⠀⠀⠀⠀⠀⠀⠀⠀⠀⠀⠀⠀⠀⠀⠀⠀⠀⠀⠀⠀⠀⠀⠀⠀⠀⠀⠀⠀⠀⠀⠀⠀⠀⠀⠀⠀⠀⠀⠀⠀⠀⠀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⠀⠀⠀⠀⠀⠀⠀⠀⠀⠀⠀⠀⠀⠀⠀⠀⠀⠀⠀⠀⠀⠀⠀⠀⠀⠀⠀⠀⠀⠀⠀⠀⠀⢀⣠⣤⣤⣤⣄⠀⠀⠀⠀⠀⠀⠀⠀⠀⠀⠀⠀⠀⠀⠀⠀⠀⠀⠀⠀⠀⠀⠀⠀⠀⠀⠀⠀⠀⠀⠀⠀⠀⠀⠀⠀⠀⠀⠀⠀⠀⠀⠀⠀⠀⠀⠀⠀⠀⠀⠀⠀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⠀⠀⠀⠀⠀⠀⠀⠀⠀⠀⠀⠀⠀⠀⠀⠀⠀⠀⠀⠀⠀⠀⠀⠀⠀⠀⠀⠀⠀⠀⣀⣤⣶⣿⣿⣿⣿⣿⣿⠀⠀⠀⠀⠀⠀⠀⠀⠀⠀⠀⠀⠀⠀⠀⠀⠀⠀⠀⠀⠀⠀⠀⠀⠀⠀⠀⠀⠀⠀⠀⠀⠀⠀⠀⠀⠀⠀⠀⠀⠀⠀⠀⠀⠀⠀⠀⠀⠀⠀⠀⠀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⠀⠀⠀⠀⠀⠀⠀⠀⠀⠀⠀⠀⠀⠀⠀⠀⠀⠀⠀⠀⠀⠀⠀⠀⠀⠀⠀⠀⠀⠐⠿⣿⣿⣿⣿⣿⣿⣿⣿⠀⠀⠀⠀⠀⠀⠀⠀⠀⠀⠀⠀⠀⠀⠀⠀⠀⠀⠀⠀⠀⠀⠀⠀⠀⠀⠀⠀⠀⠀⠀⠀⠀⠀⠀⠀⠀⠀⠀⠀⠀⠀⠀⠀⠀⠀⠀⠀⠀⠀⠀⠀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⠀⠀⠀⠀⠀⠀⠀⠀⠀⠀⠀⠀⠀⠀⠀⠀⠀⠀⠀⠀⠀⠀⠀⠀⠀⠀⠀⠀⠀⠀⠀⠀⠀⠈⢿⣿⣿⣿⣿⣆⠀⠀⠀⠀⠀⠀⠀⠀⠀⠀⠀⠀⠀⠀⠀⠀⠀⠀⠀⠀⠀⠀⠀⠀⠀⠀⠀⠀⠀⠀⠀⠀⠀⠀⠀⠀⠀⠀⠀⠀⠀⠀⠀⠀⠀⠀⠀⠀⠀⠀⠀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⠀⠀⠀⠀⠀⠀⠀⠀⠀⠀⠀⠀⠀⠀⠀⠀⠀⠀⠀⠀⠀⠀⠀⠀⠀⠀⠀⠀⠀⠀⠀⠀⠀⠀⠀⣿⣿⣿⣿⣿⣿⣷⡀⠀⠀⠀⠀⠀⠀⠀⠀⠀⠀⠀⠀⠀⠀⠀⠀⠀⠀⠀⠀⠀⠀⠀⠀⠀⠀⠀⠀⠀⠀⠀⠀⠀⠀⠀⠀⠀⠀⠀⠀⠀⠀⠀⠀⠀⠀⠀⠀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⠀⠀⠀⠀⠀⠀⠀⠀⠀⠀⠀⠀⠀⠀⠀⠀⠀⠀⠀⠀⠀⠀⠀⠀⠀⠀⠀⠀⠀⠀⠀⠀⠀⠀⠀⣿⣿⣿⣿⣿⣿⣿⡿⠂⠀⠀⠀⠀⠀⠀⠀⠀⠀⠀⠀⠀⠀⠀⠀⠀⠀⠀⠀⠀⠀⠀⠀⠀⠀⠀⠀⠀⠀⠀⠀⠀⠀⠀⠀⠀⠀⠀⠀⠀⠀⠀⠀⠀⠀⠀⠀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⠀⠀⠀⠀⠀⠀⠀⠀⠀⠀⠀⠀⠀⠀⠀⠀⠀⠀⠀⠀⠀⠀⠀⠀⠀⠀⠀⠀⠀⠀⠀⠀⠀⠀⠀⠘⣿⣿⠿⠿⡏⠁⠀⠀⠀⠀⠀⠀⠀⠀⠀⠀⠀⠀⠀⠀⠀⠀⠀⠀⠀⠀⠀⠀⠀⠀⠀⠀⠀⠀⠀⠀⠀⠀⠀⠀⠀⠀⠀⠀⠀⠀⠀⠀⠀⠀⠀⠀⠀⠀⠀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⠀⠀⠀⠀⠀⠀⠀⠀⠀⠀⠀⠀⠀⠀⠀⠀⠀⠀⠀⠀⠀⠀⠀⠀⠀⠀⠀⠀⠀⠀⠀⠀⢀⣴⣾⣿⣿⣿⠀⠀⠀⠀⠀⠀⠀⠀⠀⠀⠀⠀⠀⠀⠀⠀⠀⠀⠀⠀⠀⠀⠀⠀⠀⠀⠀⠀⠀⠀⠀⠀⠀⠀⠀⠀⠀⠀⠀⠀⠀⠀⠀⠀⠀⠀⠀⠀⠀⠀⠀⠀⠀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⠀⠀⠀⠀⠀⠀⠀⠀⠀⠀⠀⠀⠀⠀⠀⠀⠀⠀⠀⠀⠀⠀⠀⠀⠀⠀⠀⠀⠀⠀⣠⣴⣿⣿⣿⣿⣿⣿⡆⠀⠀⠀⠀⠀⠀⠀⠀⠀⠀⠀⠀⠀⠀⠀⠀⠀⠀⠀⠀⠀⠀⠀⠀⠀⠀⠀⠀⠀⠀⠀⠀⠀⠀⠀⠀⠀⠀⠀⠀⠀⠀⠀⠀⠀⠀⠀⠀⠀⠀⠀⠀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⠀⠀⠀⠀⠀⠀⠀⠀⠀⠀⠀⠀⠀⠀⠀⠀⠀⠀⠀⠀⠀⠀⠀⠀⠀⠀⠀⠀⠀⠸⣿⣿⣿⣿⣿⣿⣿⣿⣧⠀⠀⠀⠀⠀⠀⠀⠀⠀⠀⠀⠀⠀⠀⠀⠀⠀⠀⠀⠀⠀⠀⠀⠀⠀⠀⠀⠀⠀⠀⠀⠀⠀⠀⠀⠀⠀⠀⠀⠀⠀⠀⠀⠀⠀⠀⠀⠀⠀⠀⠀⠀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⠀⠀⠀⠀⠀⠀⠀⠀⠀⠀⠀⠀⠀⠀⠀⠀⠀⠀⠀⠀⠀⠀⠀⠀⠀⠀⠀⠀⠀⠀⠀⠀⠉⠻⣿⣿⣿⣿⣿⣧⡀⠀⠀⠀⠀⠀⠀⠀⠀⠀⠀⠀⠀⠀⠀⠀⠀⠀⠀⠀⠀⠀⠀⠀⠀⠀⠀⠀⠀⠀⠀⠀⠀⠀⠀⠀⠀⠀⠀⠀⠀⠀⠀⠀⠀⠀⠀⠀⠀⠀⠀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⠀⠀⠀⠀⠀⠀⠀⠀⠀⠀⠀⠀⠀⠀⠀⠀⠀⠀⠀⠀⠀⠀⠀⠀⠀⠀⠀⠀⠀⠀⠀⠀⠀⠀⠈⢻⣿⣿⣿⣿⣿⣄⡀⠀⠀⠀⠀⠀⠀⠀⠀⠀⠀⠀⠀⠀⠀⠀⠀⠀⠀⠀⠀⠀⠀⠀⠀⠀⠀⠀⠀⠀⠀⠀⠀⠀⠀⠀⠀⠀⠀⠀⠀⠀⠀⠀⠀⠀⠀⠀⠀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⠀⠀⠀⠀⠀⠀⠀⠀⠀⠀⠀⠀⠀⠀⠀⠀⠀⠀⠀⠀⠀⠀⠀⠀⠀⠀⠀⠀⠀⠀⠀⠀⠀⠀⠀⠀⢻⣿⣿⣿⣿⣿⣿⣦⣄⠀⠀⠀⠀⠀⠀⠀⠀⠀⠀⠀⠀⠀⠀⠀⠀⠀⠀⠀⠀⠀⠀⠀⠀⠀⠀⠀⠀⠀⠀⠀⠀⠀⠀⠀⠀⠀⠀⠀⠀⠀⠀⠀⠀⠀⠀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⠀⠀⠀⠀⠀⠀⠀⠀⠀⠀⠀⠀⠀⠀⠀⠀⠀⠀⠀⠀⠀⠀⠀⠀⠀⠀⠀⠀⠀⠀⠀⠀⠀⠀⠀⠀⢸⣿⣿⣿⣿⣿⣿⡿⠋⠀⠀⠀⠀⠀⠀⠀⠀⠀⠀⠀⠀⠀⠀⠀⠀⠀⠀⠀⠀⠀⠀⠀⠀⠀⠀⠀⠀⠀⠀⠀⠀⠀⠀⠀⠀⠀⠀⠀⠀⠀⠀⠀⠀⠀⠀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⠀⠀⠀⠀⠀⠀⠀⠀⠀⠀⠀⠀⠀⠀⠀⠀⠀⠀⠀⠀⠀⠀⠀⠀⠀⠀⠀⠀⠀⠀⠀⠀⠀⠀⠀⠀⠀⠻⣿⣿⣿⡿⢯⡀⠀⠀⠀⠀⠀⠀⠀⠀⠀⠀⠀⠀⠀⠀⠀⠀⠀⠀⠀⠀⠀⠀⠀⠀⠀⠀⠀⠀⠀⠀⠀⠀⠀⠀⠀⠀⠀⠀⠀⠀⠀⠀⠀⠀⠀⠀⠀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⠀⠀⠀⠀⠀⠀⠀⠀⠀⠀⠀⠀⠀⠀⠀⠀⠀⠀⠀⠀⠀⠀⠀⠀⠀⠀⠀⠀⠀⠀⠀⠀⠀⠀⠀⠀⠀⠀⠉⠉⠁⠀⠀⠙⠀⠀⠀⠀⠀⠀⠀⠀⠀⠀⠀⠀⠀⠀⠀⠀⠀⠀⠀⠀⠀⠀⠀⠀⠀⠀⠀⠀⠀⠀⠀⠀⠀⠀⠀⠀⠀⠀⠀⠀⠀⠀⠀⠀⠀⠀⠀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⠀⠀⠀⠀⠀⠀⠀⠀⠀⠀⠀⠀⠀⠀⠀⠀⠀⠀⠀⠀⠀⠀⠀⠀⠀⠀⠀⠀⠀⠀⠀⠀⠀⢀⣀⣀⣀⠀⠀⠀⠀⠀⠀⠀⠀⠀⠀⠀⠀⠀⠀⠀⠀⠀⠀⠀⠀⠀⠀⠀⠀⠀⠀⠀⠀⠀⠀⠀⠀⠀⠀⠀⠀⠀⠀⠀⠀⠀⠀⠀⠀⠀⠀⠀⠀⠀⠀⠀⠀⠀⠀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⠀⠀⠀⠀⠀⠀⠀⠀⠀⠀⠀⠀⠀⠀⠀⠀⠀⠀⠀⠀⠀⠀⠀⠀⠀⠀⠀⠀⠀⠀⢀⣴⣿⣿⣿⣿⣿⣿⣷⣄⣀⠀⠀⠀⠀⠀⠀⠀⠀⠀⠀⠀⠀⠀⠀⠀⠀⠀⠀⠀⠀⠀⠀⠀⠀⠀⠀⠀⠀⠀⠀⠀⠀⠀⠀⠀⠀⠀⠀⠀⠀⠀⠀⠀⠀⠀⠀⠀⠀⠀⠀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⠀⠀⠀⠀⠀⠀⠀⠀⠀⠀⠀⠀⠀⠀⠀⠀⠀⠀⠀⠀⠀⠀⠀⠀⠀⠀⠀⠀⠀⠀⣾⣿⣿⣿⣿⣿⣿⣿⣿⣿⣿⣿⣶⣦⣤⣤⣤⠀⠀⠀⠀⠀⠀⠀⠀⠀⠀⠀⠀⠀⠀⠀⠀⠀⠀⠀⠀⠀⠀⠀⠀⠀⠀⠀⠀⠀⠀⠀⠀⠀⠀⠀⠀⠀⠀⠀⠀⠀⠀⠀⠀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⠀⠀⠀⠀⠀⠀⠀⠀⠀⠀⠀⠀⠀⠀⠀⠀⠀⠀⠀⠀⠀⠀⠀⠀⠀⠀⠀⠀⠀⠀⠙⠛⠛⠻⠛⠛⠻⢿⣿⣿⣿⣿⣿⣿⣿⣿⡟⠀⠀⠀⠀⠀⠀⠀⠀⠀⠀⠀⠀⠀⠀⠀⠀⠀⠀⠀⠀⠀⠀⠀⠀⠀⠀⠀⠀⠀⠀⠀⠀⠀⠀⠀⠀⠀⠀⠀⠀⠀⠀⠀⠀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⠀⠀⠀⠀⠀⠀⠀⠀⠀⠀⠀⠀⠀⠀⠀⠀⠀⠀⠀⠀⠀⠀⠀⠀⠀⠀⠀⠀⠀⠀⠀⠀⠀⠀⠀⠀⠀⠀⠉⢻⣿⣿⣿⣿⣿⣿⠳⣤⠀⠀⠀⠀⠀⠀⠀⠀⠀⠀⠀⠀⠀⠀⠀⠀⠀⠀⠀⠀⠀⠀⠀⠀⠀⠀⠀⠀⠀⠀⠀⠀⠀⠀⠀⠀⠀⠀⠀⠀⠀⠀⠀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⠀⠀⠀⠀⠀⠀⠀⠀⠀⠀⠀⠀⠀⠀⠀⠀⠀⠀⠀⠀⠀⠀⠀⠀⠀⠀⠀⠀⠀⠀⠀⠀⠀⠀⠀⠀⠀⠀⠀⠀⠙⠻⣿⣿⡿⠋⠀⠀⠀⠀⠀⠀⠀⠀⠀⠀⠀⠀⠀⠀⠀⠀⠀⠀⠀⠀⠀⠀⠀⠀⠀⠀⠀⠀⠀⠀⠀⠀⠀⠀⠀⠀⠀⠀⠀⠀⠀⠀⠀⠀⠀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⠀⠀⠀⠀⠀⠀⠀⠀⠀⠀⠀⠀⠀⠀⠀⠀⠀⠀⠀⠀⠀⠀⠀⠀⠀⠀⠀⠀⠀⠀⠀⠀⢠⣿⣿⣿⣷⣄⣀⠀⠀⠀⠀⠀⠀⠀⠀⠀⠀⠀⠀⠀⠀⠀⠀⠀⠀⠀⠀⠀⠀⠀⠀⠀⠀⠀⠀⠀⠀⠀⠀⠀⠀⠀⠀⠀⠀⠀⠀⠀⠀⠀⠀⠀⠀⠀⠀⠀⠀⠀⠀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⠀⠀⠀⠀⠀⠀⠀⠀⠀⠀⠀⠀⠀⠀⠀⠀⠀⠀⠀⠀⠀⠀⠀⠀⠀⠀⠀⠀⠀⠀⠀⣠⣿⣿⣿⣿⣿⣿⣿⣿⣿⣿⣿⣿⣿⣿⣿⡇⠀⠀⠀⠀⠀⠀⠀⠀⠀⠀⠀⠀⠀⠀⠀⠀⠀⠀⠀⠀⠀⠀⠀⠀⠀⠀⠀⠀⠀⠀⠀⠀⠀⠀⠀⠀⠀⠀⠀⠀⠀⠀⠀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⠀⠀⠀⠀⠀⠀⠀⠀⠀⠀⠀⠀⠀⠀⠀⠀⠀⠀⠀⠀⠀⠀⠀⠀⠀⠀⠀⠀⠀⠀⠀⣿⣿⣿⣿⣿⣿⣿⣿⣿⣿⣿⣿⣿⣿⣿⣿⡧⢤⠀⠀⠀⠀⠀⠀⠀⠀⠀⠀⠀⠀⠀⠀⠀⠀⠀⠀⠀⠀⠀⠀⠀⠀⠀⠀⠀⠀⠀⠀⠀⠀⠀⠀⠀⠀⠀⠀⠀⠀⠀⠀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⠀⠀⠀⠀⠀⠀⠀⠀⠀⠀⠀⠀⠀⠀⠀⠀⠀⠀⠀⠀⠀⠀⠀⠀⠀⠀⠀⠀⠀⠀⠀⠻⠿⠿⣿⠿⠋⠉⠉⠛⠿⣿⣿⣿⣿⣿⣿⠇⠀⠀⠀⠀⠀⠀⠀⠀⠀⠀⠀⠀⠀⠀⠀⠀⠀⠀⠀⠀⠀⠀⠀⠀⠀⠀⠀⠀⠀⠀⠀⠀⠀⠀⠀⠀⠀⠀⠀⠀⠀⠀⠀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⠀⠀⠀⠀⠀⠀⠀⠀⠀⠀⠀⠀⠀⠀⠀⠀⠀⠀⠀⠀⠀⠀⠀⠀⠀⠀⠀⠀⠀⠀⠀⠀⠀⠀⠀⠀⠀⠀⠀⠀⠀⠀⠉⠙⠛⠛⠋⠀⠀⠀⠀⠀⠀⠀⠀⠀⠀⠀⠀⠀⠀⠀⠀⠀⠀⠀⠀⠀⠀⠀⠀⠀⠀⠀⠀⠀⠀⠀⠀⠀⠀⠀⠀⠀⠀⠀⠀⠀⠀⠀⠀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⠀⠀⠀⠀⠀⠀⠀⠀⠀⠀⠀⠀⠀⠀⠀⠀⠀⠀⠀⠀⠀⠀⠀⠀⠀⠀⠀⠀⠀⠀⠀⠀⠀⠀⠀⠀⠀⠀⠀⠀⠀⢀⣠⣴⣿⣿⣿⣷⣀⣠⡀⠀⠀⠀⠀⠀⠀⠀⠀⠀⠀⠀⠀⠀⠀⠀⠀⠀⠀⠀⠀⠀⠀⠀⠀⠀⠀⠀⠀⠀⠀⠀⠀⠀⠀⠀⠀⠀⠀⠀⠀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⠀⠀⠀⠀⠀⠀⠀⠀⠀⠀⠀⠀⠀⠀⠀⠀⠀⠀⠀⠀⠀⠀⠀⠀⠀⠀⠀⠀⠀⠀⠀⠀⠀⠀⠀⠀⠀⠀⢀⣴⣶⣿⣿⣿⣿⣿⣿⣿⡇⠀⠀⠀⠀⠀⠀⠀⠀⠀⠀⠀⠀⠀⠀⠀⠀⠀⠀⠀⠀⠀⠀⠀⠀⠀⠀⠀⠀⠀⠀⠀⠀⠀⠀⠀⠀⠀⠀⠀⠀⠀⠀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⠀⠀⠀⠀⠀⠀⠀⠀⠀⠀⠀⠀⠀⠀⠀⠀⠀⠀⠀⠀⠀⠀⠀⠀⠀⠀⠀⠀⠀⠀⠀⠀⠀⢠⣤⣤⣦⣴⣾⣿⣿⣿⣿⣿⣿⣿⣿⣿⣿⠆⠀⠀⠀⠀⠀⠀⠀⠀⠀⠀⠀⠀⠀⠀⠀⠀⠀⠀⠀⠀⠀⠀⠀⠀⠀⠀⠀⠀⠀⠀⠀⠀⠀⠀⠀⠀⠀⠀⠀⠀⠀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⠀⠀⠀⠀⠀⠀⠀⠀⠀⠀⠀⠀⠀⠀⠀⠀⠀⠀⠀⠀⠀⠀⠀⠀⠀⠀⠀⠀⠀⠀⠀⠀⠀⢾⣿⣿⣿⣿⣿⣿⣿⣿⣿⣿⣿⠿⠛⠛⠛⠀⠀⠀⠀⠀⠀⠀⠀⠀⠀⠀⠀⠀⠀⠀⠀⠀⠀⠀⠀⠀⠀⠀⠀⠀⠀⠀⠀⠀⠀⠀⠀⠀⠀⠀⠀⠀⠀⠀⠀⠀⠀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⠀⠀⠀⠀⠀⠀⠀⠀⠀⠀⠀⠀⠀⠀⠀⠀⠀⠀⠀⠀⠀⠀⠀⠀⠀⠀⠀⠀⠀⠀⠀⠀⠀⣿⣿⣿⣿⣿⣿⡿⠛⠉⠁⠀⠀⠀⠀⠀⠀⠀⠀⠀⠀⠀⠀⠀⠀⠀⠀⠀⠀⠀⠀⠀⠀⠀⠀⠀⠀⠀⠀⠀⠀⠀⠀⠀⠀⠀⠀⠀⠀⠀⠀⠀⠀⠀⠀⠀⠀⠀⠀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⠀⠀⠀⠀⠀⠀⠀⠀⠀⠀⠀⠀⠀⠀⠀⠀⠀⠀⠀⠀⠀⠀⠀⠀⠀⠀⠀⠀⠀⠀⠀⠀⠀⠙⣿⣿⣿⣿⡟⠀⠀⠀⠀⠀⠀⠀⠀⠀⠀⠀⠀⠀⠀⠀⠀⠀⠀⠀⠀⠀⠀⠀⠀⠀⠀⠀⠀⠀⠀⠀⠀⠀⠀⠀⠀⠀⠀⠀⠀⠀⠀⠀⠀⠀⠀⠀⠀⠀⠀⠀⠀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⠀⠀⠀⠀⠀⠀⠀⠀⠀⠀⠀⠀⠀⠀⠀⠀⠀⠀⠀⠀⠀⠀⠀⠀⠀⠀⠀⠀⠀⠀⠀⠀⠀⠀⠀⠉⠀⠉⠀⠀⠀⠀⠀⠀⠀⠀⠀⠀⠀⠀⠀⠀⠀⠀⠀⠀⠀⠀⠀⠀⠀⠀⠀⠀⠀⠀⠀⠀⠀⠀⠀⠀⠀⠀⠀⠀⠀⠀⠀⠀⠀⠀⠀⠀⠀⠀⠀⠀⠀⠀⠀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⣿⣷⣦⣀⠀⠀⠀⠀⠀⠀⠀⠀⠀⠀⠀⠀⠀⠀⠀⠀⠀⠀⠀⠀⠀⠀⠀⠀⠀⠀⠀⠀⠀⠀⠀⠀⠀⠀⠀⠀⠀⠀⠀⠀⠀⠀⠀⠀⠀⠀⠀⠀⠀⠀⠀⠀⠀⠀⠀⠀⠀⠀⠀⠀⠀⠀⠀⠀⠀⠀⠀⠀⠀⠀⠀⠀⠀⠀⠀⠀⠀⠀⠀⠀⠀⠀⠀⠀⠀⠀⠀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⣿⣿⣿⣿⣿⣶⣄⡀⠀⠀⠀⠀⠀⠀⠀⠀⠀⠀⠀⠀⠀⠀⠀⠀⠀⠀⠀⠀⠀⠀⠀⠀⠀⠀⠀⠀⠀⠀⠀⠀⠀⠀⠀⠀⠀⠀⠀⠀⠀⠀⠀⠀⠀⠀⠀⠀⠀⠀⠀⠀⠀⠀⠀⠀⠀⠀⠀⠀⠀⠀⠀⠀⠀⠀⠀⠀⠀⠀⠀⠀⠀⠀⠀⠀⠀⠀⠀⠀⠀⠀⠀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⣿⣿⣿⣿⣿⣿⣿⣿⣷⣦⣀⠀⠀⠀⠀⠀⠀⠀⠀⠀⠀⠀⠀⠀⠀⠀⠀⠀⠀⠀⠀⠀⠀⠀⠀⠀⠀⠀⠀⠀⠀⠀⠀⠀⠀⠀⠀⠀⠀⠀⠀⠀⠀⠀⠀⠀⠀⠀⠀⠀⠀⠀⠀⠀⠀⠀⠀⠀⠀⠀⠀⠀⠀⠀⠀⠀⠀⠀⠀⠀⠀⠀⠀⠀⠀⠀⠀⠀⠀⠀⠀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⣿⣿⣿⣿⣿⣿⣿⣿⣿⣿⣿⣿⣶⣄⡀⠀⠀⠀⠀⠀⠀⠀⠀⠀⠀⠀⠀⠀⠀⠀⠀⠀⠀⠀⠀⠀⠀⠀⠀⠀⠀⠀⠀⠀⠀⠀⠀⠀⠀⠀⠀⠀⠀⠀⠀⠀⠀⠀⠀⠀⠀⠀⠀⠀⠀⠀⠀⠀⠀⠀⠀⠀⠀⠀⠀⠀⠀⠀⠀⠀⠀⠀⠀⠀⠀⠀⠀⠀⠀⠀⠀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⠀⠀⠀⠀⠀⠀⠀⠀⠀⠀⠀⠀⠀⠀⠀⠀⠀⠀⠀⠀⠀⠀⠀⠀⠀⠀⠀⠀⠀⠀⠀⠀⠀⠀⠀⠀⠀⠀⠀⠀⠀⠀⠀⠀⣠⣀⣀⠀⠀⣀⠀⠀⠀⠀⠀⠀⠀⠀⠀⠀⠀⠀⠀⠀⠀⠀⠀⠀⠀⠀⠀⠀⠀⠀⠀⠀⠀⠀⠀⠀⠀⠀⠀⠀⠀⠀⠀⠀⠀⠀⠀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⠀⠀⠀⠀⠀⠀⠀⠀⠀⠀⠀⠀⠀⠀⠀⠀⠀⠀⠀⠀⠀⠀⠀⠀⠀⠀⠀⠀⠀⠀⠀⠀⠀⠀⠀⠀⠀⠀⠀⠀⠀⠀⣠⣾⣿⣿⣿⣷⡋⠁⠀⠀⠀⠀⠀⠀⠀⠀⠀⠀⠀⠀⠀⠀⠀⠀⠀⠀⠀⠀⠀⠀⠀⠀⠀⠀⠀⠀⠀⠀⠀⠀⠀⠀⠀⠀⠀⠀⠀⠀⠀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⠀⠀⠀⠀⠀⠀⠀⠀⠀⠀⠀⠀⠀⠀⠀⠀⠀⠀⠀⠀⠀⠀⠀⠀⠀⠀⠀⠀⠀⠀⠀⠀⠀⠀⠀⠀⠀⠀⠀⢀⣤⣾⣿⣿⣿⣿⣿⣿⣷⡄⠀⠀⠀⠀⠀⠀⠀⠀⠀⠀⠀⠀⠀⠀⠀⠀⠀⠀⠀⠀⠀⠀⠀⠀⠀⠀⠀⠀⠀⠀⠀⠀⠀⠀⠀⠀⠀⠀⠀⠀⠀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⠀⠀⠀⠀⠀⠀⠀⠀⠀⠀⠀⠀⠀⠀⠀⠀⠀⠀⠀⠀⠀⠀⠀⠀⠀⠀⠀⠀⠀⠀⠀⠀⠀⠀⢀⣀⣠⣴⣿⣿⣿⣿⣿⣿⣿⡿⠛⠉⠀⠀⠀⠀⠀⠀⠀⠀⠀⠀⠀⠀⠀⠀⠀⠀⠀⠀⠀⠀⠀⠀⠀⠀⠀⠀⠀⠀⠀⠀⠀⠀⠀⠀⠀⠀⠀⠀⠀⠀⠀⠀⠀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⠀⠀⠀⠀⠀⠀⠀⠀⠀⠀⠀⠀⠀⠀⠀⠀⠀⠀⠀⠀⠀⠀⠀⠀⠀⠀⠀⠀⠀⠀⠀⠀⠀⠀⢾⣿⣿⣿⣿⣿⣿⣿⠟⠋⠁⠀⠀⠀⠀⠀⠀⠀⠀⠀⠀⠀⠀⠀⠀⠀⠀⠀⠀⠀⠀⠀⠀⠀⠀⠀⠀⠀⠀⠀⠀⠀⠀⠀⠀⠀⠀⠀⠀⠀⠀⠀⠀⠀⠀⠀⠀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⠀⠀⠀⠀⠀⠀⠀⠀⠀⠀⠀⠀⠀⠀⠀⠀⠀⠀⠀⠀⠀⠀⠀⠀⠀⠀⠀⠀⠀⠀⠀⠀⠀⠀⢸⣿⣿⣿⣿⣿⣿⠃⠀⠀⠀⠀⠀⠀⠀⠀⠀⠀⠀⠀⠀⠀⠀⠀⠀⠀⠀⠀⠀⠀⠀⠀⠀⠀⠀⠀⠀⠀⠀⠀⠀⠀⠀⠀⠀⠀⠀⠀⠀⠀⠀⠀⠀⠀⠀⠀⠀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⠀⠀⠀⠀⠀⠀⠀⠀⠀⠀⠀⠀⠀⠀⠀⠀⠀⠀⠀⠀⠀⠀⠀⠀⠀⠀⠀⠀⠀⠀⠀⠀⠀⠀⠀⠻⢿⣿⣿⣿⠇⠀⠀⠀⠀⠀⠀⠀⠀⠀⠀⠀⠀⠀⠀⠀⠀⠀⠀⠀⠀⠀⠀⠀⠀⠀⠀⠀⠀⠀⠀⠀⠀⠀⠀⠀⠀⠀⠀⠀⠀⠀⠀⠀⠀⠀⠀⠀⠀⠀⠀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⣷⣶⣄⡀⠀⠀⠀⠀⠀⠀⠀⠀⠀⠀⠀⠀⠀⠀⠀⠀⠀⠀⠀⠀⠀⠀⠀⠀⠀⠀⠀⠀⠀⠀⠀⠀⠀⠀⠀⠀⠀⠀⠀⠀⠀⠀⠀⠀⠀⠀⠀⠀⠀⠀⠀⠀⠀⠀⠀⠀⠀⠀⠀⠀⠀⠀⠀⠀⠀⠀⠀⠀⠀⠀⠀⠀⠀⠀⠀⠀⠀⠀⠀⠀⠀⠀⠀⠀⠀⠀⠀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⣿⣿⣿⣿⣶⣤⣀⠀⠀⠀⠀⠀⠀⠀⠀⠀⠀⠀⠀⠀⠀⠀⠀⠀⠀⠀⠀⠀⠀⠀⠀⠀⠀⠀⠀⠀⠀⠀⠀⠀⠀⠀⠀⠀⠀⠀⠀⠀⠀⠀⠀⠀⠀⠀⠀⠀⠀⠀⠀⠀⠀⠀⠀⠀⠀⠀⠀⠀⠀⠀⠀⠀⠀⠀⠀⠀⠀⠀⠀⠀⠀⠀⠀⠀⠀⠀⠀⠀⠀⠀⠀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⣿⣿⣿⣿⣿⣿⣿⣿⣦⣄⡀⠀⠀⠀⠀⠀⠀⠀⠀⠀⠀⠀⠀⠀⠀⠀⠀⠀⠀⠀⠀⠀⠀⠀⠀⠀⠀⠀⠀⠀⠀⠀⠀⠀⠀⠀⠀⠀⠀⠀⠀⠀⠀⠀⠀⠀⠀⠀⠀⠀⠀⠀⠀⠀⠀⠀⠀⠀⠀⠀⠀⠀⠀⠀⠀⠀⠀⠀⠀⠀⠀⠀⠀⠀⠀⠀⠀⠀⠀⠀⠀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⣿⣿⣿⣿⣿⣿⣿⣿⣿⣿⣿⣷⣤⡀⠀⠀⠀⠀⠀⠀⠀⠀⠀⠀⠀⠀⠀⠀⠀⠀⠀⠀⠀⠀⠀⠀⠀⠀⠀⠀⠀⠀⠀⠀⠀⠀⠀⠀⠀⠀⠀⠀⠀⠀⠀⠀⠀⠀⠀⠀⠀⠀⠀⠀⠀⠀⠀⠀⠀⠀⠀⠀⠀⠀⠀⠀⠀⠀⠀⠀⠀⠀⠀⠀⠀⠀⠀⠀⠀⠀⠀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⣿⣿⣿⣿⣿⣿⣿⣿⣿⣿⣿⣿⣿⣿⣷⣦⣄⡀⠀⠀⠀⠀⠀⠀⠀⠀⠀⠀⠀⠀⠀⠀⠀⠀⠀⠀⠀⠀⠀⠀⠀⠀⠀⠀⠀⠀⠀⠀⠀⠀⠀⠀⠀⠀⠀⠀⠀⠀⠀⠀⠀⠀⠀⠀⠀⠀⠀⠀⠀⠀⠀⠀⠀⠀⠀⠀⠀⠀⠀⠀⠀⠀⠀⠀⠀⠀⠀⠀⠀⠀⠀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⣿⣿⣿⣿⣿⣿⣿⣿⣿⣿⣿⣿⣿⣿⣿⣿⣿⣿⣶⣤⡀⠀⠀⠀⠀⠀⠀⠀⠀⠀⠀⠀⠀⠀⠀⠀⠀⠀⠀⠀⠀⠀⠀⠀⠀⠀⠀⠀⠀⠀⠀⠀⠀⠀⠀⠀⠀⠀⠀⠀⠀⠀⠀⠀⠀⠀⠀⠀⠀⠀⠀⠀⠀⠀⠀⠀⠀⠀⠀⠀⠀⠀⠀⠀⠀⠀⠀⠀⠀⠀⠀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⣿⣿⣿⣿⣿⣿⣿⣿⣿⣿⣿⣿⣿⣿⣿⣿⣿⣿⣿⣿⣿⣿⣦⣄⠀⠀⠀⠀⠀⠀⠀⠀⠀⠀⠀⠀⠀⠀⠀⠀⠀⠀⠀⠀⠀⠀⠀⠀⠀⠀⠀⠀⠀⠀⠀⠀⠀⠀⠀⠀⠀⠀⠀⠀⠀⠀⠀⠀⠀⠀⠀⠀⠀⠀⠀⠀⠀⠀⠀⠀⠀⠀⠀⠀⠀⠀⠀⠀⠀⠀⠀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⣿⣿⣿⣿⣿⣿⣿⣿⣿⣿⣿⣿⣿⣿⣿⣿⣿⣿⣿⣿⣿⣿⣿⣿⣿⣶⣤⡀⠀⠀⠀⠀⠀⠀⠀⠀⠀⠀⠀⠀⠀⠀⠀⠀⠀⠀⠀⠀⠀⠀⠀⠀⠀⠀⠀⠀⠀⠀⠀⠀⠀⠀⠀⠀⠀⠀⠀⠀⠀⠀⠀⠀⠀⠀⠀⠀⠀⠀⠀⠀⠀⠀⠀⠀⠀⠀⠀⠀⠀⠀⠀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⣿⣿⣿⣿⣿⣿⣿⣿⣿⣿⣿⣿⣿⣿⣿⣿⣿⣿⣿⣿⣿⣿⣿⣿⣿⣿⣿⣿⣷⣦⣄⠀⠀⠀⠀⠀⠀⠀⠀⠀⠀⠀⠀⠀⠀⠀⠀⠀⠀⠀⠀⠀⠀⠀⠀⠀⠀⠀⠀⠀⠀⠀⠀⠀⠀⠀⠀⠀⠀⠀⠀⠀⠀⠀⠀⠀⠀⠀⠀⠀⠀⠀⠀⠀⠀⠀⠀⠀⠀⠀⠀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⣿⣿⣿⣿⣿⣿⣿⣿⣿⣿⣿⣿⣿⣿⣿⣿⣿⣿⣿⣿⣿⣿⣿⣿⣿⣿⣿⣿⣿⣿⣿⣿⣶⣄⡀⠀⠀⠀⠀⠀⠀⠀⠀⠀⠀⠀⠀⠀⠀⠀⠀⠀⠀⠀⠀⠀⠀⠀⠀⠀⠀⠀⠀⠀⠀⠀⠀⠀⠀⠀⠀⠀⠀⠀⠀⠀⠀⠀⠀⠀⠀⠀⠀⠀⠀⠀⠀⠀⠀⠀⠀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⣿⣿⣿⣿⣿⣿⣿⣿⣿⣿⣿⣿⣿⣿⣿⣿⣿⣿⣿⣿⣿⣿⣿⣿⣿⣿⣿⣿⣿⣿⣿⣿⣿⣿⣿⣶⣦⣀⠀⠀⠀⠀⠀⠀⠀⠀⠀⠀⠀⠀⠀⠀⠀⠀⠀⠀⠀⠀⠀⠀⠀⠀⠀⠀⠀⠀⠀⠀⠀⠀⠀⠀⠀⠀⠀⠀⠀⠀⠀⠀⠀⠀⠀⠀⠀⠀⠀⠀⠀⠀⠀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⣿⣿⣿⣿⣿⣿⣿⣿⣿⣿⣿⣿⣿⣿⣿⣿⣿⣿⣿⣿⣿⣿⣿⣿⣿⣿⣿⣿⣿⣿⣿⣿⣿⣿⣿⣿⣿⣿⣿⣶⣄⡀⠀⠀⠀⠀⠀⠀⠀⠀⠀⠀⠀⠀⠀⠀⠀⠀⠀⠀⠀⠀⠀⠀⠀⠀⠀⠀⠀⠀⠀⠀⠀⠀⠀⠀⠀⠀⠀⠀⠀⠀⠀⠀⠀⠀⠀⠀⠀⠀⠀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⣿⣿⣿⣿⣿⣿⣿⣿⣿⣿⣿⣿⣿⣿⣿⣿⣿⣿⣿⣿⣿⣿⣿⣿⣿⣿⣿⣿⣿⣿⣿⣿⣿⣿⣿⣿⣿⣿⣿⣿⣿⣿⣷⣤⣀⠀⠀⠀⠀⠀⠀⠀⠀⠀⠀⠀⠀⠀⠀⠀⠀⠀⠀⠀⠀⠀⠀⠀⠀⠀⠀⠀⠀⠀⠀⠀⠀⠀⠀⠀⠀⠀⠀⠀⠀⠀⠀⠀⠀⠀⠀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⣿⣿⣿⣿⣿⣿⣿⣿⣿⣿⣿⣿⣿⣿⣿⣿⣿⣿⣿⣿⣿⣿⣿⣿⣿⣿⣿⣿⣿⣿⣿⣿⣿⣿⣿⣿⣿⣿⣿⣿⣿⣿⣿⣿⣿⣿⣦⣄⡀⠀⠀⠀⠀⠀⠀⠀⠀⠀⠀⠀⠀⠀⠀⠀⠀⠀⠀⠀⠀⠀⠀⠀⠀⠀⠀⠀⠀⠀⠀⠀⠀⠀⠀⠀⠀⠀⠀⠀⠀⠀⠀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⣿⣿⣿⣿⣿⣿⣿⣿⣿⣿⣿⣿⣿⣿⣿⣿⣿⣿⣿⣿⣿⣿⣿⣿⣿⣿⣿⣿⣿⣿⣿⣿⣿⣿⣿⣿⣿⣿⣿⣿⣿⣿⣿⣿⣿⣿⣿⣿⣿⣷⣤⣀⠀⠀⠀⠀⠀⠀⠀⠀⠀⠀⠀⠀⠀⠀⠀⠀⠀⠀⠀⠀⠀⠀⠀⠀⠀⠀⠀⠀⠀⠀⠀⠀⠀⠀⠀⠀⠀⠀⠀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⣿⣿⣿⣿⣿⣿⣿⣿⣿⣿⣿⣿⣿⣿⣿⣿⣿⣿⣿⣿⣿⣿⣿⣿⣿⣿⣿⣿⣿⣿⣿⣿⣿⣿⣿⣿⣿⣿⣿⣿⣿⣿⣿⣿⣿⣿⣿⣿⣿⣿⣿⣿⣿⣦⣄⡀⠀⠀⠀⠀⠀⠀⠀⠀⠀⠀⠀⠀⠀⠀⠀⠀⠀⠀⠀⠀⠀⠀⠀⠀⠀⠀⠀⠀⠀⠀⠀⠀⠀⠀⠀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⣿⣿⣿⣿⣿⣿⣿⣿⣿⣿⣿⣿⣿⣿⣿⣿⣿⣿⣿⣿⣿⣿⣿⣿⣿⣿⣿⣿⣿⣿⣿⣿⣿⣿⣿⣿⣿⣿⣿⣿⣿⣿⣿⣿⣿⣿⣿⣿⣿⣿⣿⣿⣿⣿⣿⣿⣶⣤⡀⠀⠀⠀⠀⠀⠀⠀⠀⠀⠀⠀⠀⠀⠀⠀⠀⠀⠀⠀⠀⠀⠀⠀⠀⠀⠀⠀⠀⠀⠀⠀⠀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⣿⣿⣿⣿⣿⣿⣿⣿⣿⣿⣿⣿⣿⣿⣿⣿⣿⣿⣿⣿⣿⣿⣿⣿⣿⣿⣿⣿⣿⣿⣷⣦⣀⠀⠀⠀⠀⠀⠀⠀⠀⠀⠀⠀⠀⠀⠀⠀⠀⠀⠀⠀⠀⠀⠀⠀⠀⠀⠀⠀⠀⠀⠀⠀⠀⠀⠀⠀⠀⠀⠀⠀⠀⠀⠀⠀⠀⠀⠀⠀⠀⠀⠀⠀⠀⠀⠀⠀⠀⠀⠀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⣿⣿⣿⣿⣿⣿⣿⣿⣿⣿⣿⣿⣿⣿⣿⣿⣿⣿⣿⣿⣿⣿⣿⣿⣿⣿⣿⣿⣿⣿⣿⣿⣿⣿⣶⣄⡀⠀⠀⠀⠀⠀⠀⠀⠀⠀⠀⠀⠀⠀⠀⠀⠀⠀⠀⠀⠀⠀⠀⠀⠀⠀⠀⠀⠀⠀⠀⠀⠀⠀⠀⠀⠀⠀⠀⠀⠀⠀⠀⠀⠀⠀⠀⠀⠀⠀⠀⠀⠀⠀⠀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⣿⣿⣿⣿⣿⣿⣿⣿⣿⣿⣿⣿⣿⣿⣿⣿⣿⣿⣿⣿⣿⣿⣿⣿⣿⣿⣿⣿⣿⣿⣿⣿⣿⣿⣿⣿⣿⣷⣦⣀⠀⠀⠀⠀⠀⠀⠀⠀⡀⠀⠀⠀⠀⠀⠀⠀⠀⠀⠀⠀⠀⠀⠀⠀⠀⠀⠀⠀⠀⠀⠀⠀⠀⠀⠀⠀⠀⠀⠀⠀⠀⠀⠀⠀⠀⠀⠀⠀⠀⠀⠀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⣿⣿⣿⣿⣿⣿⣿⣿⣿⣿⣿⣿⣿⣿⣿⣿⣿⣿⣿⣿⣿⣿⣿⣿⣿⣿⣿⣿⣿⣿⣿⣿⣿⣿⣿⣿⣿⣿⣿⣿⣿⣶⣄⠀⠀⠀⠀⠀⠀⠀⠀⠀⠀⠀⠀⠀⠀⠀⠀⠀⠀⠀⠀⠀⠀⠀⠀⠀⠀⠀⠀⠀⠀⠀⠀⠀⠀⠀⠀⠀⠀⠀⠀⠀⠀⠀⠀⠀⠀⠀⠀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⣿⣿⣿⣿⣿⣿⣿⣿⣿⣿⣿⣿⣿⣿⣿⣿⣿⣿⣿⣿⣿⣿⣿⣿⣿⣿⣿⣿⣿⣿⣿⣿⣿⣿⣿⣿⣿⣿⣿⣿⡏⠀⠀⠀⠀⠀⠀⠀⢀⣴⣾⣷⣦⣀⠀⠀⠀⠀⠀⠀⠀⠀⠀⠀⠀⠀⠀⠀⠀⠀⠀⠀⠀⠀⠀⠀⠀⠀⠀⠀⠀⠀⠀⠀⠀⠀⠀⠀⠀⠀⠀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⣿⣿⣿⣿⣿⣿⣿⣿⣿⣿⣿⣿⣿⣿⣿⣿⣿⣿⣿⣿⣿⣿⣿⣿⣿⣿⣿⣿⣿⣿⣿⣿⣿⣿⣿⣿⣿⣿⣿⣿⠀⠀⠀⠀⠀⠀⠀⣠⣿⣿⣿⣿⣿⣿⣷⣦⣄⠀⠀⠀⠀⠀⠀⠀⠀⠀⠀⠀⠀⠀⠀⠀⠀⠀⠀⠀⠀⠀⠀⠀⠀⠀⠀⠀⠀⠀⠀⠀⠀⠀⠀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⣿⣿⣿⣿⣿⣿⣿⣿⣿⣿⣿⣿⣿⣿⣿⣿⣿⣿⣿⣿⣿⣿⣿⣿⣿⣿⣿⣿⣿⣿⣿⣿⣿⣿⣿⣿⣿⣿⣿⡏⠀⠀⠀⠀⠀⢀⣴⣿⣿⣿⣿⣿⣿⣿⣿⣿⣿⣿⣶⣤⣀⠀⠀⠀⠀⠀⠀⠀⠀⠀⠀⠀⠀⠀⠀⠀⠀⠀⠀⠀⠀⠀⠀⠀⠀⠀⠀⠀⠀⠀⠀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⣿⣿⣿⣿⣿⣿⣿⣿⣿⣿⣿⣿⣿⣿⣿⣿⣿⣿⣿⣿⣿⣿⣿⣿⣿⣿⣿⣿⣿⣿⣿⣿⣿⣿⣿⣿⣿⡿⠋⠀⠀⠀⠀⠀⢀⣿⣿⣿⣿⣿⣿⣿⣿⣿⣿⣿⣿⣿⣿⣿⣿⣷⣦⣀⠀⠀⠀⠀⠀⠀⠀⠀⠀⠀⠀⠀⠀⠀⠀⠀⠀⠀⠀⠀⠀⠀⠀⠀⠀⠀⠀</a:t>
            </a:r>
            <a:br/>
            <a:r>
              <a:t>⣿⣿⣿⣿⣿⣿⣿⣿⣿⣿⣿⣿⣿⣿⣿⣿⣿⣿⣿⣿⣿⣿⣿⣿⣿⣿⣿⣿⣿⣿⣿⣿⣿⣿⣿⣿⣇⠀⠀⠀⠀⠀⠀⠀⢸⣿⣿⣿⣿⣿⣿⣿⣿⣿⣿⣿⣿⣿⣿⣿⣿⣿⣿⣿⣿⣶⣤⡀⠀⠀⠀⠀⠀⠀⠀⠀⠀⠀⠀⠀⠀⠀⠀⠀⠀⠀⠀⠀⠀⠀⠀</a:t>
            </a:r>
            <a:br/>
            <a:r>
              <a:t>⣿⣿⣿⣿⣿⣿⣿⣿⣿⣿⣿⣿⣿⣿⣿⣿⣿⣿⣿⣿⣿⣿⣿⣿⣿⣿⣿⣿⣿⣿⣿⣿⣿⣿⣿⣿⣿⣧⣀⠀⠀⠀⠀⠀⢸⣿⣿⣿⣿⣿⣿⣿⣿⣿⣿⣿⣿⣿⣿⣿⣿⣿⣿⣿⣿⣿⣿⣿⣷⣦⣀⠀⠀⠀⠀⠀⠀⠀⠀⠀⠀⠀⠀⠀⠀⠀⠀⠀⠀⠀⠀</a:t>
            </a:r>
            <a:br/>
            <a:r>
              <a:t>⣿⣿⣿⣿⣿⣿⣿⣿⣿⣿⣿⣿⣿⣿⣿⣿⣿⣿⣿⣿⣿⣿⣿⣿⣿⣿⣿⣿⣿⣿⣿⣿⣿⣿⣿⣿⣿⣿⣿⣷⣶⣶⣶⣴⣾⣿⣿⣿⣿⣿⣿⣿⣿⣿⣿⣿⣿⣿⣿⣿⣿⣿⣿⣿⣿⣿⣿⣿⣿⣿⣿⣿⣶⣤⡀⠀⠀⠀⠀⠀⠀⠀⠀⠀⠀⠀⠀⠀⠀⠀⠀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⣿⣿⣿⣿⣿⣿⣿⣿⣿⣿⣿⣿⣿⣿⣿⣿⣿⣿⣿⣿⣿⣿⣿⣿⣿⣿⣿⣿⣿⣿⣿⣿⣿⣿⣿⣿⣿⣿⣿⣿⣿⣿⣿⣿⣿⣿⣿⣿⣿⣿⣿⣿⣿⣿⣿⣿⣿⣿⣿⣿⣿⣿⣿⣿⣿⣿⣿⣿⣿⣿⣿⣿⣿⣿⣿⣷⣤⣀⠀⠀⠀⠀⠀⠀⠀⠀⠀⠀⠀⠀⠀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⣿⣿⣿⣿⣿⣿⣿⣿⣿⣿⣿⣿⣿⣿⣿⣿⣿⣿⣿⣿⣿⣿⣿⣿⣿⣿⣿⣿⣿⣿⣿⣿⣿⣿⣿⣿⣿⣿⣿⣿⣿⣿⣿⣿⣿⣿⣿⣿⣿⣿⣿⣿⣿⣿⣿⣿⣿⣿⣿⣿⣿⣿⣿⣿⣿⣿⣿⣿⣿⣿⣿⣿⣿⣿⣿⣿⣿⣿⣿⣶⣤⡀⠀⠀⠀⠀⠀⠀⠀⠀⠀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⣿⣿⣿⣿⣿⣿⣿⣿⣿⣿⣿⣿⣿⣿⣿⣿⣿⣿⣿⣿⣿⣿⣿⣿⣿⣿⣿⣿⣿⣿⣿⣿⣿⣿⣿⣿⣿⣿⣿⣿⣿⣿⣿⣿⣿⣿⣿⣿⣿⣿⣿⣿⣿⣿⣿⣿⣿⣿⣿⣿⣿⣿⣿⣿⣿⣿⣿⣿⣿⣿⣿⣿⣿⣿⣿⣿⣿⣿⣿⣿⣿⣿⣷⣤⣀⠀⠀⠀⠀⠀⠀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⣿⣿⣿⣿⣿⣿⣿⣿⣿⣿⣿⣿⣿⣿⣿⣿⣿⣿⣿⣿⣿⣿⣿⣿⣿⣿⣿⣿⣿⣿⣿⣿⣿⣿⣿⣿⣿⣿⣿⣿⣿⣿⣿⣿⣿⣿⣿⣿⣿⣿⣿⣿⣿⣿⣿⣿⣿⣿⣿⣿⣿⣿⣿⣿⣿⣿⣿⣿⣿⣿⣿⣿⣿⣿⣿⣿⣿⣿⣿⣿⣿⣿⣿⣿⣿⣿⣦⣄⡀⠀⠀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⣿⣿⣿⣿⣿⣿⣿⣿⣿⣿⣿⣿⣿⣿⣿⣿⣿⣿⣿⣿⣿⣿⣿⣿⣿⣿⣿⣿⣿⣿⣿⣿⣿⣿⣿⣿⣿⣿⣿⣿⣿⣿⣿⣿⣿⣿⣿⣿⣿⣿⣿⣿⣿⣿⣿⣿⣿⣿⣿⣿⣿⣿⣿⣿⣿⣿⣿⣿⣿⣿⣿⣿⣿⣿⣿⣿⣿⣿⣿⣿⣿⣿⣿⣿⣿⣿⣿⣿⣿⣶⡄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⣿⣿⣿⣿⣿⣿⣿⣿⣿⣿⣿⣿⣿⣿⣿⣿⣿⣿⣿⣿⣿⣿⣿⣿⣿⣿⣿⣿⣿⣿⣿⣿⣿⣿⣿⣿⣿⣿⣿⣿⣿⣿⣿⣿⣿⣿⣿⣿⣿⣿⣿⣿⣿⣿⣿⣿⣿⣿⣿⣿⣿⣿⣿⣿⣿⣿⣿⣿⣿⣿⣿⣿⣿⣿⣦⣄⡀⠀⠀⠀⠀⠀⠀⠀⠀⠀⠀⠀⠀⠀⠀</a:t>
            </a:r>
            <a:br/>
            <a:r>
              <a:t>⣿⣿⣿⣿⣿⣿⣿⣿⣿⣿⣿⣿⣿⣿⣿⣿⣿⣿⣿⣿⣿⣿⣿⣿⣿⣿⣿⣿⣿⣿⣿⣿⣿⣿⣿⣿⣿⣿⣿⣿⣿⣿⣿⣿⣿⡿⠛⢿⣿⣿⣿⣿⣿⣿⣿⣿⣿⣿⣿⣿⣿⣿⣿⣿⣿⣿⣿⣿⣿⣿⣿⣿⣿⣿⣿⣿⣿⣷⣤⣀⠀⠀⠀⠀⠀⠀⠀⠀⠀⠀⠀</a:t>
            </a:r>
            <a:br/>
            <a:r>
              <a:t>⣿⣿⣿⣿⣿⣿⣿⣿⣿⣿⣿⣿⣿⣿⣿⣿⣿⣿⣿⣿⣿⣿⣿⣿⣿⣿⣿⣿⣿⣿⣿⣿⣿⣿⣿⣿⣿⣿⣿⣿⣿⣿⣿⣿⠿⠁⢰⣿⣿⣿⣿⣿⣿⣿⣿⣿⣿⣿⣿⣿⣿⣿⣿⣿⣿⣿⣿⣿⣿⣿⣿⣿⣿⣿⣿⣿⣿⣿⣿⣿⣿⣦⣄⠀⠀⠀⠀⠀⠀⠀⠀</a:t>
            </a:r>
            <a:br/>
            <a:r>
              <a:t>⣿⣿⣿⣿⣿⣿⣿⣿⣿⣿⣿⣿⣿⣿⣿⣿⣿⣿⣿⣿⣿⣿⣿⣿⣿⣿⣿⣿⣿⣿⣿⣿⣿⣿⣿⣿⣿⣿⣿⣿⣿⣿⠀⠀⠀⠀⠀⠀⠈⠻⣿⣿⣿⣿⣿⣿⣿⣿⣿⣿⣿⣿⣿⣿⣿⣿⣿⣿⣿⣿⣿⣿⣿⣿⣿⣿⣿⣿⣿⣿⣿⣿⣿⣿⣶⣤⣀⠀⠀⠀⠀</a:t>
            </a:r>
            <a:br/>
            <a:r>
              <a:t>⣿⣿⣿⣿⣿⣿⣿⣿⣿⣿⣿⣿⣿⣿⣿⣿⣿⣿⣿⣿⣿⣿⣿⣿⣿⣿⣿⣿⣿⣿⣿⣿⣿⣿⣿⣿⣿⣿⣿⣿⣿⡏⠀⠀⠀⠀⠀⠀⠀⣰⣿⣿⣿⣿⣿⣿⣿⣿⣿⣿⣿⣿⣿⣿⣿⣿⣿⣿⣿⣿⣿⣿⣿⣿⣿⣿⣿⣿⣿⣿⣿⣿⣿⣿⣿⣿⣿⣷⣦⣄⡀</a:t>
            </a:r>
            <a:br/>
            <a:r>
              <a:t>⣿⣿⣿⣿⣿⣿⣿⣿⣿⣿⣿⣿⣿⣿⣿⣿⣿⣿⣿⣿⣿⣿⣿⣿⣿⣿⣿⣿⣿⣿⣿⣿⣿⣿⣿⣿⣿⣿⣿⣿⣿⠆⠀⠀⠀⠀⠀⠀⢠⣿⣿⣿⣿⣿⣿⣿⣿⣿⣿⣿⣿⣿⣿⣿⣿⣿⣿⣿⣿⣿⣿⣿⣿⣿⣿⣿⣿⣿⣿⣿⣿⣿⣿⣿⣿⣿⣿⣿⣿⣿⡇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⣿⣿⣿⣿⣿⣿⣿⣿⣿⣿⣿⣿⣿⣿⣿⣿⣿⣿⣿⣿⣿⣿⣿⣿⣿⣿⣿⣿⣿⣿⣿⣿⣿⣿⣿⣿⣿⣿⣿⣿⡿⠁⠀⠀⠀⠀⠀⠘⣿⣿⣿⣿⣿⣿⣿⣿⣿⣿⣿⣿⣿⣿⣿⣿⣿⣿⣿⣿⣿⣿⣿⣿⣿⣿⣿⣿⣿⣿⣿⣿⣿⣿⣿⣿⣿⣿⣿⣿⣿⣿⡇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⣿⣿⣿⣿⣿⣿⣿⣿⣿⣿⣿⣿⣿⣿⣿⣿⣿⣿⣿⣿⣿⣿⣿⣿⣿⣿⣿⣿⣿⣿⣿⣿⣿⣿⣿⣿⣿⣿⣿⣷⣶⣶⣤⣤⣤⣄⣀⣠⣴⣿⣿⣿⣿⣿⣿⣿⣿⣿⣿⣿⣿⣿⣿⣿⣿⣿⣿⣿⣿⣿⣿⣿⣿⣿⣿⣿⣿⣿⣿⣿⣿⣿⣿⣿⣿⣿⣿⣿⣿⣿⡇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⣿⣿⣿⣿⣿⣿⣿⣿⣿⣿⣿⣿⣿⣿⣿⣿⣿⣿⣿⣿⣿⣿⣿⣿⣿⣿⣿⣿⣿⣿⣿⣿⣿⣿⣿⣿⣿⣿⣿⣿⣿⣿⡿⠋⠿⠟⠿⣿⣿⣿⣿⣿⣿⣿⣿⣿⣿⣿⣿⣿⣿⣿⣿⣿⣿⣿⣿⣿⣿⣿⣿⣿⣿⣿⣿⣿⣿⣿⣿⣿⣿⣿⣿⣿⣿⣿⣿⣿⣿⣿⡇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⣿⣿⣿⣿⣿⣿⣿⣿⣿⣿⣿⣿⣿⣿⣿⣿⣿⣿⣿⣿⣿⣿⣿⣿⣿⣿⣿⣿⣿⣿⣿⣿⣿⣿⣿⣿⣿⣿⣿⣿⡿⠛⠁⠀⠀⠀⠀⠀⢹⣿⣿⣿⣿⣿⣿⣿⣿⣿⣿⣿⣿⣿⣿⣿⣿⣿⣿⣿⣿⣿⣿⣿⣿⣿⣿⣿⣿⣿⣿⣿⣿⣿⣿⣿⣿⣿⣿⣿⣿⣿⡇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⣿⣿⣿⣿⣿⣿⣿⣿⣿⣿⣿⣿⣿⣿⣿⣿⣿⣿⣿⣿⣿⣿⣿⣿⣿⣿⣿⣿⣿⣿⣿⣿⣿⣿⣿⣿⣿⣿⣿⣿⣿⣿⣇⠀⠀⠀⠀⠀⠀⠀⠻⣿⣿⣿⣿⣿⣿⣿⣿⣿⣿⣿⣿⣿⣿⣿⣿⣿⣿⣿⣿⣿⣿⣿⣿⣿⣿⣿⣿⣿⣿⣿⣿⣿⣿⣿⣿⣿⣿⣿⡇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⣿⣿⣿⣿⣿⣿⣿⣿⣿⣿⣿⣿⣿⣿⣿⣿⣿⣿⣿⣿⣿⣿⣿⣿⣿⣿⣿⣿⣿⣿⣿⣿⣿⣿⣿⣿⣿⣿⣿⣿⣿⣿⣿⣿⣷⡀⠀⠀⠀⠀⠀⠀⠀⠈⢙⣿⣿⣿⣿⣿⣿⣿⣿⣿⣿⣿⣿⣿⣿⣿⣿⣿⣿⣿⣿⣿⣿⣿⣿⣿⣿⣿⣿⣿⣿⣿⣿⣿⣿⣿⡇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⣿⣿⣿⣿⣿⣿⣿⣿⣿⣿⣿⣿⣿⣿⣿⣿⣿⣿⣿⣿⣿⣿⣿⣿⣿⣿⣿⣿⣿⣿⣿⣿⣿⣿⣿⣿⣿⣿⣿⣿⣿⣿⣿⣿⣿⡇⠀⠀⠀⠀⠀⠀⢀⣠⣾⣿⣿⣿⣿⣿⣿⣿⣿⣿⣿⣿⣿⣿⣿⣿⣿⣿⣿⣿⣿⣿⣿⣿⣿⣿⣿⣿⣿⣿⣿⣿⣿⣿⣿⣿⡇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⣿⣿⣿⣿⣿⣿⣿⣿⣿⣿⣿⣿⣿⣿⣿⣿⣿⣿⣿⣿⣿⣿⣿⣿⣿⣿⣿⣿⣿⣿⣿⣿⣿⣿⣿⣿⣿⣿⣿⣿⣿⣿⣿⣿⣿⠇⠀⠀⠀⢀⣠⣾⣿⣿⣿⣿⣿⣿⣿⣿⣿⣿⣿⣿⣿⣿⣿⣿⣿⣿⣿⣿⣿⣿⣿⣿⣿⣿⣿⣿⣿⣿⣿⣿⣿⣿⣿⣿⣿⣿⡇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⣿⣿⣿⣿⣿⣿⣿⣿⣿⣿⣿⣿⣿⣿⣿⣿⣿⣿⣿⣿⣿⣿⣿⣿⣿⣿⣿⣿⣿⣿⣿⣿⣿⣿⣿⣿⣿⣿⣿⣿⣿⣿⣿⣿⣿⣷⣶⣶⣿⣿⣿⣿⣿⣿⣿⣿⣿⣿⣿⣿⣿⣿⣿⣿⣿⣿⣿⣿⣿⣿⣿⣿⣿⣿⣿⣿⣿⣿⣿⣿⣿⣿⣿⣿⣿⣿⣿⣿⣿⣿⡇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⣿⣿⣿⣿⣿⣿⣿⣿⣿⣿⣿⣿⣿⣿⣿⣿⣿⣿⣿⣿⣿⣿⣿⣿⣿⣿⣿⣿⣿⣿⣿⣿⣿⠀⠀⠀⠀⠀⠀⠀⠀⠀⠀⠀⠀⠀⠀⠀⠀⠀⠀⠀⠀⠀⠀⠀⠀⠀⠀⠀⠀⠀⠀⠀⠀⠀⠀⠀⠀⢶⣿⣿⣿⣿⣿⣿⣿⣿⣿⣿⣿⣿⣿⣿⣿⣿⣿⣿⣿⣿⡇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⣿⣿⣿⣿⣿⣿⣿⣿⣿⣿⣿⣿⣿⣿⣿⣿⣿⣿⣿⣿⣿⣿⣿⣿⣿⣿⣿⣿⣿⣿⣿⣆⠀⠀⠀⠀⠀⠀⠀⠀⠀⠀⠀⠀⠀⠀⠀⠀⠀⠀⠀⠀⠀⠀⠀⠀⠀⠀⠀⠀⠀⠀⠀⠀⠀⠀⠀⣼⣿⣿⣿⣿⣿⣿⣿⣿⣿⣿⣿⣿⣿⣿⣿⣿⣿⣿⣿⣿⣿⣿⡇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⣿⣿⣿⣿⣿⣿⣿⣿⣿⣿⣿⣿⣿⣿⣿⣿⣿⣿⣿⣿⣿⣿⣿⣿⣿⣿⣿⣿⣿⣿⣿⣿⣿⣿⣿⡆⠀⠀⠀⠀⠀⠀⠀⠀⠀⠀⠀⠀⠀⠀⠀⠀⠀⠀⠀⠀⠀⠀⠀⠀⠀⠀⠀⠀⠀⠀⠀⠀⠉⣿⣿⣿⣿⣿⣿⣿⣿⣿⣿⣿⣿⣿⣿⣿⣿⣿⣿⣿⣿⣿⡇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⣿⣿⣿⣿⣿⣿⣿⣿⣿⣿⣿⣿⣿⣿⣿⣿⣿⣿⣿⣿⣿⣿⣿⣿⣿⣿⣿⣿⣿⣿⣿⣿⣿⣿⣿⣿⣿⣄⠀⠀⠀⠀⠀⠀⠀⠀⠀⠀⠀⠀⠀⠀⠀⠀⠀⠀⠀⠀⠀⠀⠀⠀⠀⠀⠀⠀⠀⠀⠀⢸⣿⣿⣿⣿⣿⣿⣿⣿⣿⣿⣿⣿⣿⣿⣿⣿⣿⣿⣿⣿⡇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⣿⣿⣿⣿⣿⣿⣿⣿⣿⣿⣿⣿⣿⣿⣿⣿⣿⣿⣿⣿⣿⣿⣿⣿⣿⣿⣿⣿⣿⣿⣿⣿⣿⣿⣿⣯⠉⠉⠉⠁⠀⠀⠀⠀⠀⠀⠀⠀⠀⠀⠀⠀⠀⠀⠀⠀⠀⠀⠀⠀⠀⠀⠀⠀⠀⠀⠀⠀⠀⣤⣤⣿⣿⣿⣿⣿⣿⣿⣿⣿⣿⣿⣿⣿⣿⣿⣿⣿⣿⣿⡇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⣿⣿⣿⣿⣿⣿⣿⣿⣿⣿⣿⣿⣿⣿⣿⣿⣿⣿⣿⣿⣿⣿⣿⣿⣿⣿⣿⣿⣿⣿⣿⣿⣿⡿⠋⠁⠀⠀⠀⠀⠀⠀⠀⠀⠀⠀⠀⠀⠀⠀⠀⠀⠀⠀⠀⠀⠀⠀⠀⠀⠀⠀⠀⠀⠀⠀⠀⠀⠀⣿⣿⣿⣿⣿⣿⣿⣿⣿⣿⣿⣿⣿⣿⣿⣿⣿⣿⣿⣿⣿⡇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⣿⣿⣿⣿⣿⣿⣿⣿⣿⣿⣿⣿⣿⣿⣿⣿⣿⣿⣿⣿⣿⣿⣿⣿⣿⣿⣿⣿⣿⣿⣿⡟⠉⠀⠀⠀⠀⠀⠀⠀⠀⠀⠀⠀⠀⠀⠀⠀⠀⠀⠀⠀⠀⠀⠀⠀⠀⠀⠀⠀⠀⠀⠀⠀⠀⠀⠀⠀⣤⣿⣿⣿⣿⣿⣿⣿⣿⣿⣿⣿⣿⣿⣿⣿⣿⣿⣿⣿⣿⣿⡇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⣿⣿⣿⣿⣿⣿⣿⣿⣿⣿⣿⣿⣿⣿⣿⣿⣿⣿⣿⣿⣿⣿⣿⣿⣿⣿⣿⣿⣿⣿⡏⠀⠀⠀⠀⠀⠀⠀⠀⠀⠀⠀⠀⠀⠀⠀⠀⠀⠀⠀⠀⠀⠀⠀⠀⠀⠀⠀⠀⠀⠀⠀⠀⠀⠀⠀⠀⠀⠀⠹⣿⣿⣿⣿⣿⣿⣿⣿⣿⣿⣿⣿⣿⣿⣿⣿⣿⣿⣿⣿⡇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⣿⣿⣿⣿⣿⣿⣿⣿⣿⣿⣿⣿⣿⣿⣿⣿⣿⣿⣿⣿⣿⣿⣿⣿⣿⡿⠟⠛⠋⠁⠀⠀⠀⠀⠀⠀⠀⠀⠀⠀⠀⠀⠀⠀⠀⠀⠀⠀⠀⠀⠀⠀⠀⠀⠀⠀⠀⠀⠀⠀⠀⢠⡀⠀⠀⠀⠀⠀⠀⠀⠀⢸⣿⣿⣿⣿⣿⣿⣿⣿⣿⣿⣿⣿⣿⣿⣿⣿⣿⣿⡇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⣿⣿⣿⣿⣿⣿⣿⣿⣿⣿⣿⣿⣿⣿⣿⣿⣿⣿⣿⣿⣿⣿⣿⣿⡟⠀⠀⠀⠀⠀⠀⠀⠀⠀⠀⠀⠀⠀⠀⠀⠀⠀⠀⠀⠀⠀⠀⠀⠀⠀⠀⠀⠀⠀⠀⠀⠀⠀⠀⠀⠀⢸⣇⠀⠀⠀⠀⠀⠀⠀⠀⠈⠿⠿⠿⢿⣿⣿⣿⣿⣿⣿⣿⣿⣿⣿⣿⣿⣿⣿⡇</a:t>
            </a:r>
            <a:br/>
            <a:r>
              <a:t>⣿⣿⣿⣿⣿⣿⣿⣿⣿⣿⣿⣿⣿⣿⣿⣿⣿⣿⣿⣿⣿⣿⣿⣿⣷⠀⠀⠀⠀⠀⠀⠀⠀⠀⠀⠀⠀⠀⠀⠀⠀⠀⠀⠀⠀⠀⠀⠀⠀⠀⠀⠀⠀⠀⠀⠀⠀⠀⠀⠀⠀⢀⠀⠀⠀⠀⠀⠀⠀⠀⠀⠀⠀⠀⠀⠀⠙⣿⣿⣿⣿⣿⣿⣿⣿⣿⣿⣿⣿⣿⡇</a:t>
            </a:r>
            <a:br/>
            <a:r>
              <a:t>⣿⣿⣿⣿⣿⣿⣿⣿⣿⣿⣿⣿⣿⣿⣿⣿⣿⣿⣿⣿⣿⣿⣿⣿⣿⣷⣄⠀⠀⠀⠀⠀⠀⠀⠀⠀⠀⠀⠀⠀⠀⠀⠀⠀⠀⠀⠀⠀⠀⠀⠀⠀⠀⠀⠀⠀⠀⠀⠀⠀⠀⠈⠀⠀⠀⠀⠀⠀⠀⠀⠀⠀⠀⠀⠀⠀⣴⣿⣿⣿⣿⣿⣿⣿⣿⣿⣿⣿⣿⣿⡇</a:t>
            </a:r>
            <a:br/>
            <a:r>
              <a:t>⣿⣿⣿⣿⣿⣿⣿⣿⣿⣿⣿⣿⣿⣿⣿⣿⣿⣿⣿⣿⣿⣿⣿⣿⣿⣿⡿⠀⠀⠀⠀⠀⠀⠀⠀⠀⠀⠀⠀⠀⠀⠀⠀⠀⠀⠀⠀⠀⠀⠀⠀⠀⠀⠀⠀⠀⠀⠀⠀⠀⠀⢠⡀⠀⠀⠀⠀⠀⠀⠀⠀⠀⠀⠀⢀⣾⣿⣿⣿⣿⣿⣿⣿⣿⣿⣿⣿⣿⣿⣿⡇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⣿⣿⣿⣿⣿⣿⣿⣿⣿⣿⣿⣿⣿⣿⣿⣿⣿⣿⣿⣿⣿⣿⣿⣿⣿⣿⡇⠀⠀⠀⠀⠀⠀⠀⠀⠀⠀⠀⠀⠀⠀⠀⠀⠀⠀⠀⠀⠀⠀⠀⠀⠀⠀⠀⠀⠀⠀⠀⠀⠀⠀⣾⣿⡄⠀⠀⠀⠀⠀⠀⠀⠀⠀⠀⠸⣿⣿⣿⣿⣿⣿⣿⣿⣿⣿⣿⣿⣿⣿⣿⡇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⣿⣿⣿⣿⣿⣿⣿⣿⣿⣿⣿⣿⣿⣿⣿⣿⣿⣿⣿⣿⣿⣿⣿⣿⣿⣿⠀⠀⠀⠀⠀⠀⠀⠀⠀⠀⠀⠀⠀⠀⠀⠀⠀⠀⠀⠀⠀⠀⠀⠀⠀⠀⠀⠀⠀⠀⠀⠀⠀⠀⣸⣿⣿⡇⠀⠀⠀⠀⠀⠀⠀⠀⠀⠀⠀⣿⣿⣿⣿⣿⣿⣿⣿⣿⣿⣿⣿⣿⣿⣿⡇</a:t>
            </a:r>
            <a:br/>
            <a:r>
              <a:t>⣿⣿⣿⣿⣿⣿⣿⣿⣿⣿⣿⣿⣿⣿⣿⣿⣿⣿⣿⣿⣿⣿⣿⣿⣿⡏⠀⠀⠀⠀⠀⠀⠀⠀⠀⠀⠀⠀⠀⠀⠀⠀⠀⠀⠀⠀⠀⠀⠀⠀⠀⠀⠀⠀⠀⠀⠀⠀⠀⢀⣿⣿⣿⡇⠀⠀⠀⠀⠀⠀⠀⠀⠀⠀⠀⢸⣿⣿⣿⣿⣿⣿⣿⣿⣿⣿⣿⣿⣿⣿⡇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⣿⣿⣿⣿⣿⣿⣿⣿⣿⣿⣿⣿⣿⣿⣿⣿⣿⣿⣿⣿⣿⣿⣿⣿⡟⠀⠀⠀⠀⠀⠀⠀⠀⠀⠀⠀⠀⠀⠀⠀⠀⠀⠀⠀⠀⠀⠀⠀⠀⠀⠀⠀⠀⠀⠀⠀⠀⠀⠀⣸⣿⣿⣿⡇⠀⠀⠀⠀⠀⠀⠀⠀⠀⠀⠀⠀⣿⣿⣿⣿⣿⣿⣿⣿⣿⣿⣿⣿⣿⣿⡇</a:t>
            </a:r>
            <a:br/>
            <a:r>
              <a:t>⣿⣿⣿⣿⣿⣿⣿⣿⣿⣿⣿⣿⣿⣿⣿⣿⣿⣿⣿⣿⣿⣿⣿⡿⠀⠀⠀⠀⠀⠀⠀⠀⠀⠀⠀⠀⠀⠀⠀⠀⠀⠀⠀⠀⠀⠀⠀⠀⠀⠀⠀⠀⠀⠀⠀⠀⠀⠀⠀⣿⣿⣿⣿⡇⠀⠀⠀⠀⠀⠀⠀⠀⠀⠀⠀⠀⢹⣿⣿⣿⣿⣿⣿⣿⣿⣿⣿⣿⣿⣿⡇</a:t>
            </a:r>
            <a:br/>
            <a:r>
              <a:t>⣿⣿⣿⣿⣿⣿⣿⣿⣿⣿⣿⣿⣿⣿⣿⣿⣿⣿⣿⣿⣿⣿⡿⠁⠀⠀⠀⠀⠀⠀⠀⠀⠀⠀⠀⠀⠀⠀⠀⠀⠀⠀⠀⠀⠀⠀⠀⠀⠀⠀⠀⠀⠀⠀⠀⠀⠀⠀⠀⣿⣿⣿⣿⡇⠀⠀⠀⠀⠀⠀⠀⠀⠀⠀⠀⠀⠘⣿⣿⣿⣿⣿⣿⣿⣿⣿⣿⣿⣿⣿⡇</a:t>
            </a:r>
            <a:br/>
            <a:r>
              <a:t>⣿⣿⣿⣿⣿⣿⣿⣿⣿⣿⣿⣿⣿⣿⣿⣿⣿⣿⣿⣿⣿⣿⠁⠀⠀⠀⠀⠀⠀⠀⠀⠀⠀⠀⠀⠀⠀⠀⠀⠀⠀⠀⠀⠀⠀⠀⠀⠀⠀⠀⠀⠀⠀⠀⠀⠀⠀⠀⠀⣿⣿⣿⣿⡇⠀⠀⠀⠀⠀⠀⠀⠀⠀⠀⠀⠀⠀⠘⣿⣿⣿⣿⣿⣿⣿⣿⣿⣿⣿⣿⡇</a:t>
            </a:r>
            <a:br/>
            <a:r>
              <a:t>⣿⣿⣿⣿⣿⣿⣿⣿⣿⣿⣿⣿⣿⣿⣿⣿⣿⣿⣿⣿⣿⠃⠀⠀⠀⠀⠀⠀⠀⠀⠀⠀⠀⠀⠀⠀⠀⠀⠀⠀⠀⠀⠀⠀⠀⠀⠀⠀⠀⠀⠀⠀⠀⠀⠀⠀⠀⠀⠀⣿⣿⣿⣿⡇⠀⠀⠀⠀⠀⠀⠀⠀⠀⠀⠀⠀⠀⠀⠘⣿⣿⣿⣿⣿⣿⣿⣿⣿⣿⣿⡇</a:t>
            </a:r>
            <a:br/>
            <a:r>
              <a:t>⣿⣿⣿⣿⣿⣿⣿⣿⣿⣿⣿⣿⣿⣿⣿⣿⣿⣿⣿⣿⠃⠀⠀⠀⠀⠀⠀⠀⠀⠀⠀⠀⠀⠀⠀⠀⠀⠀⠀⠀⠀⠀⠀⠀⠀⠀⠀⠀⠀⠀⠀⠀⠀⠀⠀⠀⠀⠀⠀⢸⣿⣿⣿⡇⠀⠀⠀⠀⠀⠀⠀⠀⠀⠀⠀⠀⠀⠀⠀⠹⣿⣿⣿⣿⣿⣿⣿⣿⣿⣿⡇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⣿⣿⣿⣿⣿⣿⣿⣿⣿⣿⣿⣿⣿⣿⣿⣿⣿⣿⣿⣿⣿⣿⣿⣿⣿⣿⣿⣿⣿⣿⣿⣿⣿⣿⣿⣿⣿⣿⣿⣿⣿⣿⠿⠿⠛⠻⢿⣿⣿⣿⣿⣿⣿⣿⣿⣿⣿⣿⣿⣿⣿⣿⣿⣿⣿⣿⣿⣿⣿⣿⣿⣿⣿⣿⣿⣿⣿⣿⣿⣿⣿⣿⣿⣿⣿⣿⣿⣿⣿⣿⡇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⣿⣿⣿⣿⣿⣿⣿⣿⣿⣿⣿⣿⣿⣿⣿⣿⣿⣿⣿⣿⣿⣿⣿⣿⣿⣿⣿⣿⣿⣿⣿⣿⣿⣿⣿⣿⣿⣿⣿⣿⡿⠃⠀⠀⠀⠀⠀⠸⣿⣿⣿⣿⣿⣿⣿⣿⣿⣿⣿⣿⣿⣿⣿⣿⣿⣿⣿⣿⣿⣿⣿⣿⣿⣿⣿⣿⣿⣿⣿⣿⣿⣿⣿⣿⣿⣿⣿⣿⣿⣿⡇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⣿⣿⣿⣿⣿⣿⣿⣿⣿⣿⣿⣿⣿⣿⣿⣿⣿⣿⣿⣿⣿⣿⣿⣿⣿⣿⣿⣿⣿⣿⣿⣿⣿⣿⣿⣿⣿⣿⣿⣿⡄⠀⠀⠀⠀⠀⠀⠀⠙⢿⣿⣿⣿⣿⣿⣿⣿⣿⣿⣿⣿⣿⣿⣿⣿⣿⣿⣿⣿⣿⣿⣿⣿⣿⣿⣿⣿⣿⣿⣿⣿⣿⣿⣿⣿⣿⣿⣿⣿⣿⡇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⣿⣿⣿⣿⣿⣿⣿⣿⣿⣿⣿⣿⣿⣿⣿⣿⣿⣿⣿⣿⣿⣿⣿⣿⣿⣿⣿⣿⣿⣿⣿⣿⣿⣿⣿⣿⣿⣿⣿⣿⣧⡀⠀⠀⠀⠀⠀⠀⠀⠀⢿⣿⣿⣿⣿⣿⣿⣿⣿⣿⣿⣿⣿⣿⣿⣿⣿⣿⣿⣿⣿⣿⣿⣿⣿⣿⣿⣿⣿⣿⣿⣿⣿⣿⣿⣿⣿⣿⣿⣿⡇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⣿⣿⣿⣿⣿⣿⣿⣿⣿⣿⣿⣿⣿⣿⣿⣿⣿⣿⣿⣿⣿⣿⣿⣿⣿⣿⣿⣿⣿⣿⣿⣿⣿⣿⣿⣿⣿⣿⣿⣿⣿⣿⣦⠀⠀⠀⠀⠀⠀⠀⠀⠛⢿⣿⣿⣿⣿⣿⣿⣿⣿⣿⣿⣿⣿⣿⣿⣿⣿⣿⣿⣿⣿⣿⣿⣿⣿⣿⣿⣿⣿⣿⣿⣿⣿⣿⣿⣿⣿⣿⡇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⣿⣿⣿⣿⣿⣿⣿⣿⣿⣿⣿⣿⣿⣿⣿⣿⣿⣿⣿⣿⣿⣿⣿⣿⣿⣿⣿⣿⣿⣿⣿⣿⣿⣿⣿⣿⣿⣿⣿⣿⣿⣿⣿⣧⣀⠀⠀⠀⠀⠀⠀⠀⠀⠈⠉⠙⠛⣿⣿⣿⣿⣿⣿⣿⣿⣿⣿⣿⣿⣿⣿⣿⣿⣿⣿⣿⣿⣿⣿⣿⣿⣿⣿⣿⣿⣿⣿⣿⣿⣿⡇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⣿⣿⣿⣿⣿⣿⣿⣿⣿⣿⣿⣿⣿⣿⣿⣿⣿⣿⣿⣿⣿⣿⣿⣿⣿⣿⣿⣿⣿⣿⣿⣿⣿⣿⣿⣿⣿⣿⣿⣿⣿⣿⣿⣿⣿⣿⣿⣦⠀⠀⠀⠀⠀⠀⢀⣴⣿⣿⣿⣿⣿⣿⣿⣿⣿⣿⣿⣿⣿⣿⣿⣿⣿⣿⣿⣿⣿⣿⣿⣿⣿⣿⣿⣿⣿⣿⣿⣿⣿⣿⡇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⣿⣿⣿⣿⣿⣿⣿⣿⣿⣿⣿⣿⣿⣿⣿⣿⣿⣿⣿⣿⣿⣿⣿⣿⣿⣿⣿⣿⣿⣿⣿⣿⣿⣿⣿⣿⣿⣿⣿⣿⣿⣿⣿⣿⣿⣿⣿⣿⡄⠀⠀⠀⠀⣠⣿⣿⣿⣿⣿⣿⣿⣿⣿⣿⣿⣿⣿⣿⣿⣿⣿⣿⣿⣿⣿⣿⣿⣿⣿⣿⣿⣿⣿⣿⣿⣿⣿⣿⣿⣿⡇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⣿⣿⣿⣿⣿⣿⣿⣿⣿⣿⣿⣿⣿⣿⣿⣿⣿⣿⣿⣿⣿⣿⣿⣿⣿⣿⣿⣿⣿⣿⣿⣿⣿⣿⣿⣿⣿⣿⣿⣿⣿⣿⣿⣿⣿⣿⣿⣿⣧⣀⣠⣴⣾⣿⣿⣿⣿⣿⣿⣿⣿⣿⣿⣿⣿⣿⣿⣿⣿⣿⣿⣿⣿⣿⣿⣿⣿⣿⣿⣿⣿⣿⣿⣿⣿⣿⣿⣿⣿⣿⡇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⣿⣿⣿⣿⣿⣿⣿⣿⣿⣿⣿⣿⣿⣿⣿⣿⣿⣿⣿⣿⣿⣿⣿⣿⣿⣿⣿⣿⣿⣿⣿⣿⣿⣿⣿⣿⣿⣿⣿⣿⣿⠟⠁⠀⠉⠉⠻⠿⢿⣿⣿⣿⣿⡿⠛⠉⠀⠀⠙⠻⣿⣿⣿⣿⣿⣿⣿⣿⣿⣿⣿⣿⣿⣿⣿⣿⣿⣿⣿⣿⣿⣿⣿⣿⣿⣿⣿⣿⣿⣿⡇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⣿⣿⣿⣿⣿⣿⣿⣿⣿⣿⣿⣿⣿⣿⣿⣿⣿⣿⣿⣿⣿⣿⣿⣿⣿⣿⣿⣿⣿⣿⣿⣿⣿⣿⣿⣿⣿⣿⣿⣿⡟⠀⠀⠀⠀⠀⠀⠀⠀⠀⠈⠉⠉⠀⠀⠀⠀⠀⠀⠀⣿⣿⣿⣿⣿⣿⣿⣿⣿⣿⣿⣿⣿⣿⣿⣿⣿⣿⣿⣿⣿⣿⣿⣿⣿⣿⣿⣿⣿⣿⡇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⣿⣿⣿⣿⣿⣿⣿⣿⣿⣿⣿⣿⣿⣿⣿⣿⣿⣿⣿⣿⣿⣿⣿⣿⣿⣿⣿⣿⣿⣿⣿⣿⣿⣿⣿⣿⣿⣿⣿⣿⣇⠀⠀⠀⠀⠀⠀⠀⠀⠀⠀⠀⠀⠀⠀⠀⠀⠀⠀⢀⣿⣿⣿⣿⣿⣿⣿⣿⣿⣿⣿⣿⣿⣿⣿⣿⣿⣿⣿⣿⣿⣿⣿⣿⣿⣿⣿⣿⣿⣿⡇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⣿⣿⣿⣿⣿⣿⣿⣿⣿⣿⣿⣿⣿⣿⣿⣿⣿⣿⣿⣿⣿⣿⣿⣿⣿⣿⣿⣿⣿⣿⣿⣿⣿⣿⣿⣿⣿⣿⣿⣿⣿⣄⡀⠀⠀⠀⠀⠀⠀⠀⠀⠀⠀⠀⠀⠀⠀⠀⠀⢸⣿⣿⣿⣿⣿⣿⣿⣿⣿⣿⣿⣿⣿⣿⣿⣿⣿⣿⣿⣿⣿⣿⣿⣿⣿⣿⣿⣿⣿⣿⡇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⣿⣿⣿⣿⣿⣿⣿⣿⣿⣿⣿⣿⣿⣿⣿⣿⣿⣿⣿⣿⣿⣿⣿⣿⣿⣿⣿⣿⣿⣿⣿⣿⣿⣿⣿⣿⣿⣿⣿⣿⣿⣿⣿⣷⣴⣾⣿⣿⣷⣶⣶⣦⣄⠀⠀⠀⠀⠀⠀⣸⣿⣿⣿⣿⣿⣿⣿⣿⣿⣿⣿⣿⣿⣿⣿⣿⣿⣿⣿⣿⣿⣿⣿⣿⣿⣿⣿⣿⣿⣿⡇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⣿⣿⣿⣿⣿⣿⣿⣿⣿⣿⣿⣿⣿⣿⣿⣿⣿⣿⣿⣿⣿⣿⣿⣿⣿⣿⣿⣿⣿⣿⣿⣿⣿⣿⣿⣿⣿⣿⣿⣿⣿⣿⣿⣿⣿⣿⣿⣿⣿⣿⣿⣿⣿⣷⣆⠀⠀⠀⣰⣿⣿⣿⣿⣿⣿⣿⣿⣿⣿⣿⣿⣿⣿⣿⣿⣿⣿⣿⣿⣿⣿⣿⣿⣿⣿⣿⣿⣿⣿⣿⡇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⣿⣿⣿⣿⣿⣿⣿⣿⣿⣿⣿⣿⣿⣿⣿⣿⣿⣿⣿⣿⣿⣿⣿⣿⣿⣿⣿⣿⣿⣿⣿⣿⣿⣿⣿⣿⣿⣿⣿⣿⣿⣿⣿⣿⣿⣿⣿⣿⣿⣿⣿⣿⣿⣿⡿⠋⠀⠀⠉⠛⣿⣿⣿⣿⣿⣿⣿⣿⣿⣿⣿⣿⣿⣿⣿⣿⣿⣿⣿⣿⣿⣿⣿⣿⣿⣿⣿⣿⣿⣿⡇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⣿⣿⣿⣿⣿⣿⣿⣿⣿⣿⣿⣿⣿⣿⣿⣿⣿⣿⣿⣿⣿⣿⣿⣿⣿⣿⣿⣿⣿⣿⣿⣿⣿⣿⣿⣿⣿⣿⣿⣿⣿⣿⣿⣿⣿⣿⣿⣿⣿⣿⣿⣿⣿⡟⠀⠀⠀⠀⠀⠀⠘⣿⣿⣿⣿⣿⣿⣿⣿⣿⣿⣿⣿⣿⣿⣿⣿⣿⣿⣿⣿⣿⣿⣿⣿⣿⣿⣿⣿⣿⡇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⣿⣿⣿⣿⣿⣿⣿⣿⣿⣿⣿⣿⣿⣿⣿⣿⣿⣿⣿⣿⣿⣿⣿⣿⣿⣿⣿⣿⣿⣿⣿⣿⣿⣿⣿⣿⣿⣿⣿⣿⣿⣿⠟⠛⠛⠛⠛⠛⠛⠛⠛⠛⠉⠀⠀⠀⠀⠀⠀⠀⠀⣿⣿⣿⣿⣿⣿⣿⣿⣿⣿⣿⣿⣿⣿⣿⣿⣿⣿⣿⣿⣿⣿⣿⣿⣿⣿⣿⣿⣿⡇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⣿⣿⣿⣿⣿⣿⣿⣿⣿⣿⣿⣿⣿⣿⣿⣿⣿⣿⣿⣿⣿⣿⣿⣿⣿⣿⣿⣿⣿⣿⣿⣿⣿⣿⣿⣿⣿⣿⣿⣿⣿⣦⡀⠀⠀⠀⠀⠀⠀⢀⣀⣀⣠⣤⣄⣀⣀⠀⠀⠀⠀⣼⣿⣿⣿⣿⣿⣿⣿⣿⣿⣿⣿⣿⣿⣿⣿⣿⣿⣿⣿⣿⣿⣿⣿⣿⣿⣿⣿⣿⡇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⣿⣿⣿⣿⣿⣿⣿⣿⣿⣿⣿⣿⣿⣿⣿⣿⣿⣿⣿⣿⣿⣿⣿⣿⣿⣿⣿⣿⣿⣿⣿⣿⣿⣿⣿⣿⣿⣿⣿⣿⣿⣿⣷⣤⣄⡀⢀⣴⣾⣿⣿⣿⣿⣿⣿⣿⣿⣿⣶⣤⣾⣿⣿⣿⣿⣿⣿⣿⣿⣿⣿⣿⣿⣿⣿⣿⣿⣿⣿⣿⣿⣿⣿⣿⣿⣿⣿⣿⣿⣿⡇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⣿⣿⣿⣿⣿⣿⣿⣿⣿⣿⣿⣿⣿⣿⣿⣿⣿⣿⣿⣿⣿⣿⣿⣿⣿⣿⣿⣿⣿⣿⣿⣿⣿⣿⣿⣿⣿⣿⣿⣿⣿⣿⣿⣿⣿⣿⣿⣿⣿⣿⣿⣿⡿⠁⠀⠀⠀⠀⠀⠀⠀⠀⠀⠀⢻⣿⣿⣿⣿⣿⣿⣿⣿⣿⣿⣿⣿⣿⣿⣿⣿⣿⣿⣿⣿⣿⣿⣿⣿⣿⡇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⣿⣿⣿⣿⣿⣿⣿⣿⣿⣿⣿⣿⣿⣿⣿⣿⣿⣿⣿⣿⣿⣿⣿⣿⣿⣿⣿⣿⣿⣿⣿⣿⣿⣿⣿⣿⣿⣿⣿⣿⣿⣿⣿⣿⣿⣿⣿⣿⣿⣿⣿⠟⠁⠀⠀⠀⠀⠀⠀⠀⠀⠀⠀⠀⢸⣿⣿⣿⣿⣿⣿⣿⣿⣿⣿⣿⣿⣿⣿⣿⣿⣿⣿⣿⣿⣿⣿⣿⣿⣿⡇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⣿⣿⣿⣿⣿⣿⣿⣿⣿⣿⣿⣿⣿⣿⣿⣿⣿⣿⣿⣿⣿⣿⣿⣿⣿⣿⣿⣿⣿⣿⣿⣿⣿⣿⣿⣿⣿⣿⣿⣿⣿⣿⣿⣿⣿⣿⣿⡿⠟⠋⠁⠀⠀⠀⠀⠀⠀⠀⠀⢀⣠⣤⣴⣶⣿⣿⣿⣿⣿⣿⣿⣿⣿⣿⣿⣿⣿⣿⣿⣿⣿⣿⣿⣿⣿⣿⣿⣿⣿⣿⡇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⣿⣿⣿⣿⣿⣿⣿⣿⣿⣿⣿⣿⣿⣿⣿⣿⣿⣿⣿⣿⣿⣿⣿⣿⣿⣿⣿⣿⣿⣿⣿⣿⣿⣿⣿⣿⣿⣿⣿⣿⣿⣿⣿⣿⡿⠋⠀⠀⠀⠀⠀⠀⠀⠀⠀⠀⣠⣶⣾⣿⣿⣿⣿⣿⣿⣿⣿⣿⣿⣿⣿⣿⣿⣿⣿⣿⣿⣿⣿⣿⣿⣿⣿⣿⣿⣿⣿⣿⣿⣿⡇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⣿⣿⣿⣿⣿⣿⣿⣿⣿⣿⣿⣿⣿⣿⣿⣿⣿⣿⣿⣿⣿⣿⣿⣿⣿⣿⣿⣿⣿⣿⣿⣿⣿⣿⣿⣿⣿⣿⣿⣿⣿⣿⣿⡏⠀⠀⠀⠀⠀⠀⠀⠀⠀⠀⣠⣾⣿⣿⣿⣿⣿⣿⣿⣿⣿⣿⣿⣿⣿⣿⣿⣿⣿⣿⣿⣿⣿⣿⣿⣿⣿⣿⣿⣿⣿⣿⣿⣿⣿⣿⡇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⣿⣿⣿⣿⣿⣿⣿⣿⣿⣿⣿⣿⣿⣿⣿⣿⣿⣿⣿⣿⣿⣿⣿⣿⣿⣿⣿⣿⣿⣿⣿⣿⣿⣿⣿⣿⣿⣿⣿⣿⣿⣿⣿⣿⡄⠀⠀⠀⠀⠀⠀⠀⠀⣰⣿⣿⣿⣿⣿⣿⣿⣿⣿⣿⣿⣿⣿⣿⣿⣿⣿⣿⣿⣿⣿⣿⣿⣿⣿⣿⣿⣿⣿⣿⣿⣿⣿⣿⣿⣿⡇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⣿⣿⣿⣿⣿⣿⣿⣿⣿⣿⣿⣿⣿⣿⣿⣿⣿⣿⣿⣿⣿⣿⣿⣿⣿⣿⣿⣿⣿⣿⣿⣿⣿⣿⣿⣿⣿⣿⣿⣿⣿⣿⣿⣿⣷⣤⣾⣷⣶⣤⣤⣴⣿⣿⣿⣿⣿⣿⣿⣿⣿⣿⣿⣿⣿⣿⣿⣿⣿⣿⣿⣿⣿⣿⣿⣿⣿⣿⣿⣿⣿⣿⣿⣿⣿⣿⣿⣿⣿⣿⡇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⣿⣿⣿⣿⣿⣿⣿⣿⣿⣿⣿⣿⣿⣿⣿⣿⣿⣿⣿⣿⣿⣿⣿⣿⣿⣿⣿⣿⣿⣿⣿⣿⣿⣿⣿⣿⣿⣿⣿⣿⣿⣿⣿⣿⣿⣿⣿⣿⣿⣿⣿⣿⡟⠀⠀⠀⠀⠀⠀⠀⠀⠀⣠⣴⣾⣿⣿⣿⣿⣿⣿⣿⣿⣿⣿⣿⣿⣿⣿⣿⣿⣿⣿⣿⣿⣿⣿⣿⣿⣿⡇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⣿⣿⣿⣿⣿⣿⣿⣿⣿⣿⣿⣿⣿⣿⣿⣿⣿⣿⣿⣿⣿⣿⣿⣿⣿⣿⣿⣿⣿⣿⣿⣿⣿⣿⣿⣿⣿⣿⣿⣿⣿⣿⣿⣿⣿⣿⣿⣿⣿⣿⣿⠟⠀⠀⠀⠀⠀⠀⠀⣀⣴⣾⣿⣿⣿⣿⣿⣿⣿⣿⣿⣿⣿⣿⣿⣿⣿⣿⣿⣿⣿⣿⣿⣿⣿⣿⣿⣿⣿⣿⡇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⣿⣿⣿⣿⣿⣿⣿⣿⣿⣿⣿⣿⣿⣿⣿⣿⣿⣿⣿⣿⣿⣿⣿⣿⣿⣿⣿⣿⣿⣿⣿⣿⣿⣿⣿⣿⣿⣿⣿⣿⣿⣿⣿⣿⣿⣿⣿⠛⠁⠀⠀⠀⠀⠀⠀⠀⢀⣼⣿⣿⣿⣿⣿⣿⣿⣿⣿⣿⣿⣿⣿⣿⣿⣿⣿⣿⣿⣿⣿⣿⣿⣿⣿⣿⣿⣿⣿⣿⣿⣿⡇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⣿⣿⣿⣿⣿⣿⣿⣿⣿⣿⣿⣿⣿⣿⣿⣿⣿⣿⣿⣿⣿⣿⣿⣿⣿⣿⣿⣿⣿⣿⣿⣿⣿⣿⣿⣿⣿⣿⣿⣿⣿⣿⣿⣿⣿⣿⣿⣷⠆⠀⠀⠀⠀⠀⠀⢸⣿⣿⣿⣿⣿⣿⣿⣿⣿⣿⣿⣿⣿⣿⣿⣿⣿⣿⣿⣿⣿⣿⣿⣿⣿⣿⣿⣿⣿⣿⣿⣿⣿⣿⡇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⣿⣿⣿⣿⣿⣿⣿⣿⣿⣿⣿⣿⣿⣿⣿⣿⣿⣿⣿⣿⣿⣿⣿⣿⣿⣿⣿⣿⣿⣿⣿⣿⣿⣿⣿⣿⣿⣿⣿⣿⣿⣿⣿⣿⣿⣿⣿⠋⠀⢠⣿⣷⣦⣤⣴⣿⣿⣿⣿⣿⣿⣿⣿⣿⣿⣿⣿⣿⣿⣿⣿⣿⣿⣿⣿⣿⣿⣿⣿⣿⣿⣿⣿⣿⣿⣿⣿⣿⣿⣿⡇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⣿⣿⣿⣿⣿⣿⣿⣿⣿⣿⣿⣿⣿⣿⣿⣿⣿⣿⣿⣿⣿⣿⣿⣿⣿⣿⣿⣿⣿⣿⣿⣿⣿⣿⣿⣿⣿⣿⣿⣿⣿⣿⣿⣿⣿⣿⣿⣿⣶⣾⣿⣿⣿⣿⣿⣿⣿⣿⣿⣿⣿⣿⣿⣿⣿⣿⣿⣿⣿⣿⣿⣿⣿⣿⣿⣿⣿⣿⣿⣿⣿⣿⣿⣿⣿⣿⣿⣿⣿⣿⡇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⣿⣿⣿⣿⣿⣿⣿⣿⣿⣿⣿⣿⣿⣿⣿⣿⣿⣿⣿⣿⣿⣿⣿⣿⣿⣿⣿⣿⣿⣿⣿⣿⣿⣿⣿⣿⣿⣿⣿⣿⣿⣿⣿⣿⣿⣿⣿⣿⣿⣿⣿⣿⣿⡏⠀⠀⠀⠀⠀⠀⠀⣸⣿⣿⣿⣿⣿⣿⣿⣿⣿⣿⣿⣿⣿⣿⣿⣿⣿⣿⣿⣿⣿⣿⣿⣿⣿⣿⣿⣿⡇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⣿⣿⣿⣿⣿⣿⣿⣿⣿⣿⣿⣿⣿⣿⣿⣿⣿⣿⣿⣿⣿⣿⣿⣿⣿⣿⣿⣿⣿⣿⣿⣿⣿⣿⣿⣿⣿⣿⣿⣿⣿⣿⣿⣿⣿⣿⣿⣿⣿⣿⣿⣿⡿⠁⠀⠀⠀⠀⠀⠀⠀⢹⣿⣿⣿⣿⣿⣿⣿⣿⣿⣿⣿⣿⣿⣿⣿⣿⣿⣿⣿⣿⣿⣿⣿⣿⣿⣿⣿⣿⡇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⣿⣿⣿⣿⣿⣿⣿⣿⣿⣿⣿⣿⣿⣿⣿⣿⣿⣿⣿⣿⣿⣿⣿⣿⣿⣿⣿⣿⣿⣿⣿⣿⣿⣿⣿⣿⣿⣿⣿⣿⣿⣿⣿⣿⣿⣿⣿⣿⣿⣿⣿⡿⠁⠀⠀⠀⠀⠀⠀⠀⠀⠈⣿⣿⣿⣿⣿⣿⣿⣿⣿⣿⣿⣿⣿⣿⣿⣿⣿⣿⣿⣿⣿⣿⣿⣿⣿⣿⣿⣿⡇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⣿⣿⣿⣿⣿⣿⣿⣿⣿⣿⣿⣿⣿⣿⣿⣿⣿⣿⣿⣿⣿⣿⣿⣿⣿⣿⣿⣿⣿⣿⣿⣿⣿⣿⣿⣿⣿⣿⣿⣿⣿⣿⣿⣿⣿⣿⣿⣿⣿⣿⣿⡇⠀⠀⠀⠀⠀⠀⠀⠀⠀⠀⠹⣿⣿⣿⣿⣿⣿⣿⣿⣿⣿⣿⣿⣿⣿⣿⣿⣿⣿⣿⣿⣿⣿⣿⣿⣿⣿⣿⡇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⣿⣿⣿⣿⣿⣿⣿⣿⣿⣿⣿⣿⣿⣿⣿⣿⣿⣿⣿⣿⣿⣿⣿⣿⣿⣿⣿⣿⣿⣿⣿⣿⣿⣿⣿⣿⣿⣿⣿⣿⣿⣿⣿⣿⣿⣿⣿⣿⣿⣿⣿⡁⠀⠀⠀⠀⠀⠀⠀⠀⠀⠀⣀⣽⣿⣿⣿⣿⣿⣿⣿⣿⣿⣿⣿⣿⣿⣿⣿⣿⣿⣿⣿⣿⣿⣿⣿⣿⣿⣿⡇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⣿⣿⣿⣿⣿⣿⣿⣿⣿⣿⣿⣿⣿⣿⣿⣿⣿⣿⣿⣿⣿⣿⣿⣿⣿⣿⣿⣿⣿⣿⣿⣿⣿⣿⣿⣿⣿⣿⣿⣿⣿⣿⣿⣿⣿⣿⣿⣿⣿⣿⣿⣿⣿⣿⣿⡆⠀⠀⢸⣷⣶⣿⣿⣿⣿⣿⣿⣿⣿⣿⣿⣿⣿⣿⣿⣿⣿⣿⣿⣿⣿⣿⣿⣿⣿⣿⣿⣿⣿⣿⡇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⣿⣿⣿⣿⣿⣿⣿⣿⣿⣿⣿⣿⣿⣿⣿⣿⣿⣿⣿⣿⣿⣿⣿⣿⣿⣿⣿⣿⣿⣿⣿⣿⣿⣿⣿⣿⣿⣿⣿⣿⣿⣿⣿⣿⣿⣿⣿⣿⣿⣿⣿⣿⣿⣿⣿⡇⠀⠀⠀⠀⠀⠀⠀⢹⣿⣿⣿⣿⣿⣿⣿⣿⣿⣿⣿⣿⣿⣿⣿⣿⣿⣿⣿⣿⣿⣿⣿⣿⣿⣿⡇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⣿⣿⣿⣿⣿⣿⣿⣿⣿⣿⣿⣿⣿⣿⣿⣿⣿⣿⣿⣿⣿⣿⣿⣿⣿⣿⣿⣿⣿⣿⣿⣿⣿⣿⣿⣿⣿⣿⣿⣿⣿⣿⣿⣿⣿⣿⣿⣿⣿⣿⣿⣿⣿⣿⣿⡇⠀⠀⠀⠀⠀⠀⠀⠈⢻⣿⣿⣿⣿⣿⣿⣿⣿⣿⣿⣿⣿⣿⣿⣿⣿⣿⣿⣿⣿⣿⣿⣿⣿⣿⡇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⣿⣿⣿⣿⣿⣿⣿⣿⣿⣿⣿⣿⣿⣿⣿⣿⣿⣿⣿⣿⣿⣿⣿⣿⣿⣿⣿⣿⣿⣿⣿⣿⣿⣿⣿⣿⣿⣿⣿⣿⣿⣿⣿⣿⣿⣿⣿⣿⣿⣿⣿⣿⣿⣿⣿⠁⠀⠀⠀⠀⠀⠀⠀⠀⠀⠻⣿⣿⣿⣿⣿⣿⣿⣿⣿⣿⣿⣿⣿⣿⣿⣿⣿⣿⣿⣿⣿⣿⣿⣿⡇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⣿⣿⣿⣿⣿⣿⣿⣿⣿⣿⣿⣿⣿⣿⣿⣿⣿⣿⣿⣿⣿⣿⣿⣿⣿⣿⣿⣿⣿⣿⣿⣿⣿⣿⣿⣿⣿⣿⣿⣿⣿⣿⣿⣿⣿⣿⣿⣿⣿⣿⣿⣿⣿⣿⡏⠀⠀⠀⠀⠀⠀⠀⠀⠀⠀⠀⠈⢻⣿⣿⣿⣿⣿⣿⣿⣿⣿⣿⣿⣿⣿⣿⣿⣿⣿⣿⣿⣿⣿⣿⡇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⣿⣿⣿⣿⣿⣿⣿⣿⣿⣿⣿⣿⣿⣿⣿⣿⣿⣿⣿⣿⣿⣿⣿⣿⣿⣿⣿⣿⣿⣿⣿⣿⣿⣿⣿⣿⣿⣿⣿⣿⣿⣿⣿⣿⣿⣿⣿⣿⣿⣿⣿⣿⣿⣿⣇⠀⠀⠀⠀⠀⠀⠀⠀⠀⠀⣀⣴⣿⣿⣿⣿⣿⣿⣿⣿⣿⣿⣿⣿⣿⣿⣿⣿⣿⣿⣿⣿⣿⣿⣿⡇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⣿⣿⣿⣿⣿⣿⣿⣿⣿⣿⣿⣿⣿⣿⣿⣿⣿⣿⣿⣿⣿⣿⣿⣿⣿⣿⣿⣿⣿⣿⣿⣿⣿⣿⣿⣿⣿⣿⣿⣿⣿⣿⣿⣿⣿⣿⣿⣿⣿⣿⣿⣿⣿⣿⣿⣀⠀⠀⠀⢀⠀⠀⠀⢾⣿⣿⣿⣿⣿⣿⣿⣿⣿⣿⣿⣿⣿⣿⣿⣿⣿⣿⣿⣿⣿⣿⣿⣿⣿⣿⡇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⣿⣿⣿⣿⣿⣿⣿⣿⣿⣿⣿⣿⣿⣿⣿⣿⣿⣿⣿⣿⣿⣿⣿⣿⣿⣿⣿⣿⣿⣿⣿⣿⣿⣿⣿⣿⣿⣿⣿⣿⣿⣿⣿⣿⣿⣿⣿⣿⣿⣿⣿⣿⣿⣿⣿⣿⣿⣿⣿⣿⣧⣤⣴⣿⣿⣿⣿⣿⣿⣿⣿⣿⣿⣿⣿⣿⣿⣿⣿⣿⣿⣿⣿⣿⣿⣿⣿⣿⣿⣿⡇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⣿⣿⣿⣿⣿⣿⣿⣿⣿⣿⣿⣿⣿⣿⣿⣿⣿⣿⣿⣿⣿⣿⣿⣿⣿⣿⣿⣿⣿⣿⣿⣿⣿⣿⣿⣿⣿⣿⣿⣿⣿⣿⣿⣿⣿⣿⣿⣷⣶⣶⣄⢀⣠⣤⣤⣤⣀⡀⠀⠀⠀⠀⠀⠀⠀⠀⠀⠀⠀⠀⠀⠀⢠⣿⣿⣿⣿⣿⣿⣿⣿⣿⣿⣿⣿⣿⣿⣿⣿⣿⡇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⣿⣿⣿⣿⣿⣿⣿⣿⣿⣿⣿⣿⣿⣿⣿⣿⣿⣿⣿⣿⣿⣿⣿⣿⣿⣿⣿⣿⣿⣿⣿⣿⣿⣿⣿⣿⣿⣿⣿⣿⣿⣿⣿⣿⣿⣿⣿⣿⣿⣿⣿⣿⣿⣿⣿⣿⣿⣿⣦⠀⠀⠀⠀⠀⠀⠀⠀⠀⠀⠀⠀⢀⣾⣿⣿⣿⣿⣿⣿⣿⣿⣿⣿⣿⣿⣿⣿⣿⣿⣿⡇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⣿⣿⣿⣿⣿⣿⣿⣿⣿⣿⣿⣿⣿⣿⣿⣿⣿⣿⣿⣿⣿⣿⣿⣿⣿⣿⣿⣿⣿⣿⣿⣿⣿⣿⣿⣿⣿⣿⣿⣿⣿⣿⣿⣿⣿⣿⣿⣿⣿⣿⣿⣿⣿⣿⣿⣿⣿⣿⣿⣷⡄⠀⠀⠀⠀⠀⠀⠀⠀⠀⠀⠀⠙⠻⣿⣿⣿⣿⣿⣿⣿⣿⣿⣿⣿⣿⣿⣿⣿⣿⡇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⣿⣿⣿⣿⣿⣿⣿⣿⣿⣿⣿⣿⣿⣿⣿⣿⣿⣿⣿⣿⣿⣿⣿⣿⣿⣿⣿⣿⣿⣿⣿⣿⣿⣿⣿⣿⣿⣿⣿⣿⣿⣿⣿⣿⣿⣿⣿⣿⣿⣿⣿⣿⣿⣿⣿⣿⣿⣿⣿⣿⣿⣄⠀⠀⠀⠀⠀⠀⠀⢀⠀⠀⠀⣴⣿⣿⣿⣿⣿⣿⣿⣿⣿⣿⣿⣿⣿⣿⣿⣿⡇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⣿⣿⣿⣿⣿⣿⣿⣿⣿⣿⣿⣿⣿⣿⣿⣿⣿⣿⣿⣿⣿⣿⣿⣿⣿⣿⣿⣿⣿⣿⣿⣿⣿⣿⣿⣿⣿⣿⣿⣿⣿⣿⣿⣿⣿⣿⣿⣿⣿⣿⣿⣿⣿⣿⣿⣿⣿⣿⣿⣿⣿⣿⣷⣄⠀⠀⢀⣠⣶⣿⣷⣤⣾⣿⣿⣿⣿⣿⣿⣿⣿⣿⣿⣿⣿⣿⣿⣿⣿⣿⡇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⣿⣿⣿⣿⣿⣿⣿⣿⣿⣿⣿⣿⣿⣿⣿⣿⣿⣿⣿⣿⣿⣿⣿⣿⣿⣿⣿⣿⣿⣿⣿⣿⣿⣿⣿⣿⣿⣿⣿⣿⣿⣿⣿⣿⣿⣿⣿⣆⠀⠀⠀⠀⠀⠀⠀⣀⣤⣤⣶⣤⣄⡀⠀⠀⠀⠀⠀⠀⠀⠀⠀⠀⢸⣿⣷⣴⣿⣿⣿⣿⣿⣿⣿⣿⣿⣿⣿⣿⣿⣿⡇</a:t>
            </a:r>
            <a:br/>
            <a:r>
              <a:t>⣿⣿⣿⣿⣿⣿⣿⣿⣿⣿⣿⣿⣿⣿⣿⣿⣿⣿⣿⣿⣿⣿⣿⣿⣿⣿⣿⣿⣿⣿⣿⣿⣿⣿⣿⣿⣿⣿⣿⣿⣿⣿⣿⣿⣿⣿⣿⣿⣦⣤⣤⡀⣠⣶⣿⣿⣿⣿⣿⣿⣿⣿⣶⣶⣶⣤⣄⡀⠀⠀⠀⣰⣿⣿⣿⣿⣿⣿⣿⣿⣿⣿⣿⣿⣿⣿⣿⣿⣿⣿⡇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⣿⣿⣿⣿⣿⣿⣿⣿⣿⣿⣿⣿⣿⣿⣿⣿⣿⣿⣿⣿⣿⣿⣿⣿⣿⣿⣿⣿⣿⣿⣿⣿⣿⣿⣿⣿⣿⣿⣿⣿⣿⣿⣿⣿⣿⣿⣿⣿⣿⣿⣿⣿⣿⣿⣿⣿⣿⣿⣿⣿⣿⣿⣿⣿⣿⣿⣿⣿⣶⣤⣾⣿⣿⣿⣿⣿⣿⣿⣿⣿⣿⣿⣿⣿⣿⣿⣿⣿⣿⣿⡇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⣿⣿⣿⣿⣿⣿⣿⣿⣿⣿⣿⣿⣿⣿⣿⣿⣿⣿⣿⣿⣿⣿⣿⣿⣿⣿⣿⣿⣿⣿⣿⣿⣿⣿⣿⣿⣿⣿⣿⣿⣿⣿⣿⣿⣿⣿⣿⣿⡏⠀⠀⠀⠀⠀⠀⠀⠀⠀⠀⠀⠀⠀⠀⠀⣠⣤⣶⣿⣿⣿⣿⣿⣿⣿⣿⣿⣿⣿⣿⣿⣿⣿⣿⣿⣿⣿⣿⣿⣿⣿⡇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⣿⣿⣿⣿⣿⣿⣿⣿⣿⣿⣿⣿⣿⣿⣿⣿⣿⣿⣿⣿⣿⣿⣿⣿⣿⣿⣿⣿⣿⣿⣿⣿⣿⣿⣿⣿⣿⣿⣿⣿⣿⣿⣿⣿⣿⣿⣿⣿⣧⠀⠀⠀⠀⠀⠀⠀⠀⠀⠀⠀⠀⠀⣠⣾⣿⣿⣿⣿⣿⣿⣿⣿⣿⣿⣿⣿⣿⣿⣿⣿⣿⣿⣿⣿⣿⣿⣿⣿⣿⣿⡇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⣿⣿⣿⣿⣿⣿⣿⣿⣿⣿⣿⣿⣿⣿⣿⣿⣿⣿⣿⣿⣿⣿⣿⣿⣿⣿⣿⣿⣿⣿⣿⣿⣿⣿⣿⣿⣿⣿⣿⣿⣿⣿⣿⣿⣿⣿⣿⣿⣿⣆⠀⠀⠀⠀⠀⠀⠀⠀⠀⠀⢀⣼⣿⣿⣿⣿⣿⣿⣿⣿⣿⣿⣿⣿⣿⣿⣿⣿⣿⣿⣿⣿⣿⣿⣿⣿⣿⣿⣿⣿⡇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⣿⣿⣿⣿⣿⣿⣿⣿⣿⣿⣿⣿⣿⣿⣿⣿⣿⣿⣿⣿⣿⣿⣿⣿⣿⣿⣿⣿⣿⣿⣿⣿⣿⣿⣿⣿⣿⣿⣿⣿⣿⣿⣿⣿⣿⣿⣿⣿⣿⣿⣄⠀⠀⠀⠀⠀⠀⠀⠀⠀⣼⣿⣿⣿⣿⣿⣿⣿⣿⣿⣿⣿⣿⣿⣿⣿⣿⣿⣿⣿⣿⣿⣿⣿⣿⣿⣿⣿⣿⣿⡇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⣿⣿⣿⣿⣿⣿⣿⣿⣿⣿⣿⣿⣿⣿⣿⣿⣿⣿⣿⣿⣿⣿⣿⣿⣿⣿⣿⣿⣿⣿⣿⣿⣿⣿⣿⣿⣿⣿⣿⣿⣿⣿⣿⣿⣿⣿⣿⣿⣿⣿⣿⣿⣿⣷⣦⣤⣤⣀⣀⣿⣿⣿⣿⣿⣿⣿⣿⣿⣿⣿⣿⣿⣿⣿⣿⣿⣿⣿⣿⣿⣿⣿⣿⣿⣿⣿⣿⣿⣿⣿⡇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⣿⣿⣿⣿⣿⣿⣿⣿⣿⣿⣿⣿⣿⣿⣿⣿⣿⣿⣿⣿⣿⣿⣿⣿⣿⣿⣿⣿⣿⣿⣿⣿⠇⠀⠀⠀⠀⠀⠀⠀⠀⠀⠀⠀⠀⠀⠀⠀⠀⠀⠀⠀⠀⠀⠀⠀⠀⠀⠀⠀⠀⠀⠀⠀⠀⠀⠀⢀⣤⣾⣿⣿⣿⣿⣿⣿⣿⣿⣿⣿⣿⣿⣿⣿⣿⣿⣿⣿⣿⣿⡇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⣿⣿⣿⣿⣿⣿⣿⣿⣿⣿⣿⣿⣿⣿⣿⣿⣿⣿⣿⣿⣿⣿⣿⣿⣿⣿⣿⣿⣿⣿⣿⠏⠀⠀⠀⠀⠀⠀⠀⠀⠀⠀⠀⠀⠀⠀⠀⠀⠀⠀⠀⠀⠀⠀⠀⠀⠀⠀⠀⠀⠀⠀⠀⠀⠀⠀⠀⢘⣿⣿⣿⣿⣿⣿⣿⣿⣿⣿⣿⣿⣿⣿⣿⣿⣿⣿⣿⣿⣿⣿⡇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⣿⣿⣿⣿⣿⣿⣿⣿⣿⣿⣿⣿⣿⣿⣿⣿⣿⣿⣿⣿⣿⣿⣿⣿⣿⣿⣿⣿⣿⣿⠀⠀⠀⠀⠀⠀⠀⠀⠀⠀⠀⠀⠀⠀⠀⠀⠀⠀⠀⠀⠀⠀⠀⠀⠀⠀⠀⠀⠀⠀⠀⠀⠀⠀⠀⠠⢀⣿⣿⣿⣿⣿⣿⣿⣿⣿⣿⣿⣿⣿⣿⣿⣿⣿⣿⣿⣿⣿⣿⣿⡇</a:t>
            </a:r>
            <a:br/>
            <a:r>
              <a:t>⣿⣿⣿⣿⣿⣿⣿⣿⣿⣿⣿⣿⣿⣿⣿⣿⣿⣿⣿⣿⣿⣿⣿⣿⣿⣿⣿⣿⣿⣿⣦⣤⣤⡄⠀⠀⠀⠀⠀⠀⠀⠀⠀⠀⠀⠀⠀⠀⠀⠀⠀⠀⠀⠀⠀⠀⠀⠀⠀⠀⠀⠀⠀⠀⠀⢠⣾⣿⣿⣿⣿⣿⣿⣿⣿⣿⣿⣿⣿⣿⣿⣿⣿⣿⣿⣿⣿⣿⣿⣿⡇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⣿⣿⣿⣿⣿⣿⣿⣿⣿⣿⣿⣿⣿⣿⣿⣿⣿⣿⣿⣿⣿⣿⣿⣿⣿⣿⣿⣿⣿⣿⣿⣿⣿⣿⣧⠀⠀⠀⠀⠀⠀⠀⠀⠀⠀⠀⠀⠀⠀⠀⠀⠀⠀⠀⠀⠀⠀⠀⠀⠀⠀⠀⠀⠀⠀⠀⠉⢽⣿⣿⣿⣿⣿⣿⣿⣿⣿⣿⣿⣿⣿⣿⣿⣿⣿⣿⣿⣿⣿⣿⡇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⣿⣿⣿⣿⣿⣿⣿⣿⣿⣿⣿⣿⣿⣿⣿⣿⣿⣿⣿⣿⣿⣿⣿⣿⣿⣿⣿⣿⣿⣿⣿⣿⣿⣿⣿⣿⣿⣧⠀⠀⠀⠀⠀⠀⠀⠀⠀⠀⠀⠀⠀⠀⠀⠀⠀⠀⠀⠀⠀⠀⠀⠀⠀⠀⠀⠀⠀⠀⢹⣿⣿⣿⣿⣿⣿⣿⣿⣿⣿⣿⣿⣿⣿⣿⣿⣿⣿⣿⣿⣿⡇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⣿⣿⣿⣿⣿⣿⣿⣿⣿⣿⣿⣿⣿⣿⣿⣿⣿⣿⣿⣿⣿⣿⣿⣿⣿⣿⣿⣿⣿⣿⣿⣿⣿⣿⣧⠀⠀⠀⠀⠀⠀⠀⠀⠀⠀⠀⠀⠀⠀⠀⠀⠀⠀⠀⠀⠀⠀⠀⠀⠀⠀⠀⠀⠀⠀⠀⠀⢠⣶⣾⣿⣿⣿⣿⣿⣿⣿⣿⣿⣿⣿⣿⣿⣿⣿⣿⣿⣿⣿⣿⡇</a:t>
            </a:r>
            <a:br/>
            <a:r>
              <a:t>⣿⣿⣿⣿⣿⣿⣿⣿⣿⣿⣿⣿⣿⣿⣿⣿⣿⣿⣿⣿⣿⣿⣿⣿⣿⣿⣿⣿⣿⣿⣿⣿⣿⣿⡿⠇⠀⠀⠀⠀⠀⠀⠀⠀⠀⠀⠀⠀⠀⠀⠀⠀⠀⠀⠀⠀⠀⠀⠀⠀⠀⠀⠀⠀⠀⠀⠀⠀⣿⣿⣿⣿⣿⣿⣿⣿⣿⣿⣿⣿⣿⣿⣿⣿⣿⣿⣿⣿⣿⣿⡇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⣿⣿⣿⣿⣿⣿⣿⣿⣿⣿⣿⣿⣿⣿⣿⣿⣿⣿⣿⣿⣿⣿⣿⣿⣿⣿⣿⣿⣿⣿⣿⡿⠛⠁⠀⠀⠀⠀⠀⠀⠀⠀⠀⠀⠀⠀⠀⠀⠀⠀⠀⠀⠀⠀⠀⠀⠀⠀⠀⠀⠀⠀⠀⠀⠀⠀⠀⠀⣿⣿⣿⣿⣿⣿⣿⣿⣿⣿⣿⣿⣿⣿⣿⣿⣿⣿⣿⣿⣿⣿⡇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⣿⣿⣿⣿⣿⣿⣿⣿⣿⣿⣿⣿⣿⣿⣿⣿⣿⣿⣿⣿⣿⣿⣿⣿⣿⣿⣿⣿⡇⠀⠀⠀⠀⠀⠀⠀⠀⠀⠀⠀⠀⠀⠀⠀⠀⠀⠀⠀⠀⠀⠀⠀⠀⠀⠀⠀⠀⠀⠀⠀⠀⠀⠀⠀⠀⠀⠀⠀⠀⠸⣿⣿⣿⣿⣿⣿⣿⣿⣿⣿⣿⣿⣿⣿⣿⣿⣿⣿⣿⣿⡇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⣿⣿⣿⣿⣿⣿⣿⣿⣿⣿⣿⣿⣿⣿⣿⣿⣿⣿⣿⣿⣿⣿⣿⣿⣿⣿⣿⣿⡇⠀⠀⠀⠀⠀⠀⠀⠀⠀⠀⠀⠀⠀⠀⠀⠀⠀⠀⠀⠀⠀⠀⠀⠀⠀⠀⠀⠀⠀⠀⠀⡀⠀⠀⠀⠀⠀⠀⠀⠀⠈⢿⣿⣿⣿⣿⣿⣿⣿⣿⣿⣿⣿⣿⣿⣿⣿⣿⣿⣿⣿⡇</a:t>
            </a:r>
            <a:br/>
            <a:r>
              <a:t>⣿⣿⣿⣿⣿⣿⣿⣿⣿⣿⣿⣿⣿⣿⣿⣿⣿⣿⣿⣿⣿⣿⣿⣿⡿⠛⠋⠉⠁⠀⠀⠀⠀⠀⠀⠀⠀⠀⠀⠀⠀⠀⠀⠀⠀⠀⠀⠀⠀⠀⠀⠀⠀⠀⠀⠀⠀⠀⠀⠀⣿⠀⠀⠀⠀⠀⠀⠀⠀⠀⠸⣿⣿⣿⣿⣿⣿⣿⣿⣿⣿⣿⣿⣿⣿⣿⣿⣿⣿⣿⡇</a:t>
            </a:r>
            <a:br/>
            <a:r>
              <a:t>⣿⣿⣿⣿⣿⣿⣿⣿⣿⣿⣿⣿⣿⣿⣿⣿⣿⣿⣿⣿⣿⣿⣿⡏⠀⠀⠀⠀⠀⠀⠀⠀⠀⠀⠀⠀⠀⠀⠀⠀⠀⠀⠀⠀⠀⠀⠀⠀⠀⠀⠀⠀⠀⠀⠀⠀⠀⠀⠀⠀⠟⠂⠀⠀⠀⠀⠀⠀⠀⠀⠀⠉⠉⠛⠿⣿⣿⣿⣿⣿⣿⣿⣿⣿⣿⣿⣿⣿⣿⣿⡇</a:t>
            </a:r>
            <a:br/>
            <a:r>
              <a:t>⣿⣿⣿⣿⣿⣿⣿⣿⣿⣿⣿⣿⣿⣿⣿⣿⣿⣿⣿⣿⣿⣿⣿⣿⣄⠀⠀⠀⠀⠀⠀⠀⠀⠀⠀⠀⠀⠀⠀⠀⠀⠀⠀⠀⠀⠀⠀⠀⠀⠀⠀⠀⠀⠀⠀⠀⠀⠀⠀⠀⠦⠀⠀⠀⠀⠀⠀⠀⠀⠀⠀⠀⠀⠀⢀⣿⣿⣿⣿⣿⣿⣿⣿⣿⣿⣿⣿⣿⣿⣿⡇</a:t>
            </a:r>
            <a:br/>
            <a:r>
              <a:t>⣿⣿⣿⣿⣿⣿⣿⣿⣿⣿⣿⣿⣿⣿⣿⣿⣿⣿⣿⣿⣿⣿⣿⣿⣿⣧⠀⠀⠀⠀⠀⠀⠀⠀⠀⠀⠀⠀⠀⠀⠀⠀⠀⠀⠀⠀⠀⠀⠀⠀⠀⠀⠀⠀⠀⠀⠀⠀⠀⠀⠀⠀⠀⠀⠀⠀⠀⠀⠀⠀⠀⠀⠀⢠⣿⣿⣿⣿⣿⣿⣿⣿⣿⣿⣿⣿⣿⣿⣿⣿⡇</a:t>
            </a:r>
            <a:br/>
            <a:r>
              <a:t>⣿⣿⣿⣿⣿⣿⣿⣿⣿⣿⣿⣿⣿⣿⣿⣿⣿⣿⣿⣿⣿⣿⣿⣿⣿⡟⠀⠀⠀⠀⠀⠀⠀⠀⠀⠀⠀⠀⠀⠀⠀⠀⠀⠀⠀⠀⠀⠀⠀⠀⠀⠀⠀⠀⠀⠀⠀⠀⠀⢠⣷⡄⠀⠀⠀⠀⠀⠀⠀⠀⠀⠀⠀⣿⣿⣿⣿⣿⣿⣿⣿⣿⣿⣿⣿⣿⣿⣿⣿⣿⡇</a:t>
            </a:r>
            <a:br/>
            <a:r>
              <a:t>⣿⣿⣿⣿⣿⣿⣿⣿⣿⣿⣿⣿⣿⣿⣿⣿⣿⣿⣿⣿⣿⣿⣿⣿⣿⠇⠀⠀⠀⠀⠀⠀⠀⠀⠀⠀⠀⠀⠀⠀⠀⠀⠀⠀⠀⠀⠀⠀⠀⠀⠀⠀⠀⠀⠀⠀⠀⠀⠀⣾⣿⣿⠀⠀⠀⠀⠀⠀⠀⠀⠀⠀⠀⣿⣿⣿⣿⣿⣿⣿⣿⣿⣿⣿⣿⣿⣿⣿⣿⣿⡇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⣿⣿⣿⣿⣿⣿⣿⣿⣿⣿⣿⣿⣿⣿⣿⣿⣿⣿⣿⣿⣿⣿⣿⣿⣿⠀⠀⠀⠀⠀⠀⠀⠀⠀⠀⠀⠀⠀⠀⠀⠀⠀⠀⠀⠀⠀⠀⠀⠀⠀⠀⠀⠀⠀⠀⠀⠀⠀⣸⣿⣿⣿⠀⠀⠀⠀⠀⠀⠀⠀⠀⠀⠀⢸⣿⣿⣿⣿⣿⣿⣿⣿⣿⣿⣿⣿⣿⣿⣿⣿⡇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⣿⣿⣿⣿⣿⣿⣿⣿⣿⣿⣿⣿⣿⣿⣿⣿⣿⣿⣿⣿⣿⣿⣿⣿⡇⠀⠀⠀⠀⠀⠀⠀⠀⠀⠀⠀⠀⠀⠀⠀⠀⠀⠀⠀⠀⠀⠀⠀⠀⠀⠀⠀⠀⠀⠀⠀⠀⢀⣿⣿⣿⣿⠀⠀⠀⠀⠀⠀⠀⠀⠀⠀⠀⠀⣿⣿⣿⣿⣿⣿⣿⣿⣿⣿⣿⣿⣿⣿⣿⣿⡇</a:t>
            </a:r>
            <a:br/>
            <a:r>
              <a:t>⣿⣿⣿⣿⣿⣿⣿⣿⣿⣿⣿⣿⣿⣿⣿⣿⣿⣿⣿⣿⣿⣿⣿⡟⠀⠀⠀⠀⠀⠀⠀⠀⠀⠀⠀⠀⠀⠀⠀⠀⠀⠀⠀⠀⠀⠀⠀⠀⠀⠀⠀⠀⠀⠀⠀⠀⠀⢸⣿⣿⣿⣿⠀⠀⠀⠀⠀⠀⠀⠀⠀⠀⠀⠀⢹⣿⣿⣿⣿⣿⣿⣿⣿⣿⣿⣿⣿⣿⣿⣿⡇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⣿⣿⣿⣿⣿⣿⣿⣿⣿⣿⣿⣿⣿⣿⣿⣿⣿⣿⣿⣿⣿⣿⡟⠀⠀⠀⠀⠀⠀⠀⠀⠀⠀⠀⠀⠀⠀⠀⠀⠀⠀⠀⠀⠀⠀⠀⠀⠀⠀⠀⠀⠀⠀⠀⠀⠀⠀⢸⣿⣿⣿⣿⠀⠀⠀⠀⠀⠀⠀⠀⠀⠀⠀⠀⠘⣿⣿⣿⣿⣿⣿⣿⣿⣿⣿⣿⣿⣿⣿⣿⡇</a:t>
            </a:r>
            <a:br/>
            <a:r>
              <a:t>⣿⣿⣿⣿⣿⣿⣿⣿⣿⣿⣿⣿⣿⣿⣿⣿⣿⣿⣿⣿⣿⡿⠀⠀⠀⠀⠀⠀⠀⠀⠀⠀⠀⠀⠀⠀⠀⠀⠀⠀⠀⠀⠀⠀⠀⠀⠀⠀⠀⠀⠀⠀⠀⠀⠀⠀⠀⢸⣿⣿⣿⣿⠀⠀⠀⠀⠀⠀⠀⠀⠀⠀⠀⠀⠀⠹⣿⣿⣿⣿⣿⣿⣿⣿⣿⣿⣿⣿⣿⣿⡇</a:t>
            </a:r>
            <a:br/>
            <a:r>
              <a:t>⣿⣿⣿⣿⣿⣿⣿⣿⣿⣿⣿⣿⣿⣿⣿⣿⣿⣿⣿⣿⡿⠁⠀⠀⠀⠀⠀⠀⠀⠀⠀⠀⠀⠀⠀⠀⠀⠀⠀⠀⠀⠀⠀⠀⠀⠀⠀⠀⠀⠀⠀⠀⠀⠀⠀⠀⠀⢸⣿⣿⣿⣿⠀⠀⠀⠀⠀⠀⠀⠀⠀⠀⠀⠀⠀⠀⢹⣿⣿⣿⣿⣿⣿⣿⣿⣿⣿⣿⣿⣿⡇</a:t>
            </a:r>
            <a:br/>
            <a:r>
              <a:t>⣿⣿⣿⣿⣿⣿⣿⣿⣿⣿⣿⣿⣿⣿⣿⣿⣿⣿⣿⡿⠁⠀⠀⠀⠀⠀⠀⠀⠀⠀⠀⠀⠀⠀⠀⠀⠀⠀⠀⠀⠀⠀⠀⠀⠀⠀⠀⠀⠀⠀⠀⠀⠀⠀⠀⠀⠀⢸⣿⣿⣿⣿⠀⠀⠀⠀⠀⠀⠀⠀⠀⠀⠀⠀⠀⠀⠀⢻⣿⣿⣿⣿⣿⣿⣿⣿⣿⣿⣿⣿⡇</a:t>
            </a:r>
            <a:br/>
            <a:r>
              <a:t>⣿⣿⣿⣿⣿⣿⣿⣿⣿⣿⣿⣿⣿⣿⣿⣿⣿⣿⣿⠃⠀⠀⠀⠀⠀⠀⠀⠀⠀⠀⠀⠀⠀⠀⠀⠀⠀⠀⠀⠀⠀⠀⠀⠀⠀⠀⠀⠀⠀⠀⠀⠀⠀⠀⠀⠀⠀⠈⣿⣿⣿⣿⠀⠀⠀⠀⠀⠀⠀⠀⠀⠀⠀⠀⠀⠀⠀⠀⢻⣿⣿⣿⣿⣿⣿⣿⣿⣿⣿⣿⡇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⣿⣿⣿⣿⣿⣿⣿⣿⣿⣿⣿⣿⣿⣿⣿⣿⣿⣿⣿⣿⣿⣿⣿⣿⣿⣿⣿⣿⣿⣿⣿⣿⣿⣿⣿⣿⣿⣿⣿⣿⣿⣿⣿⣿⣿⣿⣿⣿⣿⣿⣿⣿⣿⣿⣿⠏⠀⠀⠀⠀⠀⠀⠀⠀⠀⢀⣾⣿⣿⣿⣿⣿⣿⣿⣿⣿⣿⣿⣿⣿⣿⣿⣿⣿⣿⣿⣿⣿⣿⣿⡇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⣿⣿⣿⣿⣿⣿⣿⣿⣿⣿⣿⣿⣿⣿⣿⣿⣿⣿⣿⣿⣿⣿⣿⣿⣿⣿⣿⣿⣿⣿⣿⣿⣿⣿⣿⣿⣿⣿⣿⣿⣿⣿⣿⣿⣿⣿⣿⣿⣿⣿⣿⣿⣿⡿⠋⠀⠀⠀⠀⠀⠀⠀⠀⠀⠀⣾⣿⣿⣿⣿⣿⣿⣿⣿⣿⣿⣿⣿⣿⣿⣿⣿⣿⣿⣿⣿⣿⣿⣿⣿⡇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⣿⣿⣿⣿⣿⣿⣿⣿⣿⣿⣿⣿⣿⣿⣿⣿⣿⣿⣿⣿⣿⣿⣿⣿⣿⣿⣿⣿⣿⣿⣿⣿⣿⣿⣿⣿⣿⣿⣿⣿⣿⣿⣿⣿⣿⣿⣿⣿⣿⣿⡿⠟⠋⠀⠀⠀⠀⠀⠀⠀⠀⠀⠀⠀⢸⣿⣿⣿⣿⣿⣿⣿⣿⣿⣿⣿⣿⣿⣿⣿⣿⣿⣿⣿⣿⣿⣿⣿⣿⣿⡇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⣿⣿⣿⣿⣿⣿⣿⣿⣿⣿⣿⣿⣿⣿⣿⣿⣿⣿⣿⣿⣿⣿⣿⣿⣿⣿⣿⣿⣿⣿⣿⣿⣿⣿⣿⣿⣿⣿⣿⣿⣿⣿⣿⣿⣿⣿⣿⣿⣿⣿⣇⠀⠀⠀⠀⠀⠀⠀⠀⠀⠀⠀⠀⠀⣼⣿⣿⣿⣿⣿⣿⣿⣿⣿⣿⣿⣿⣿⣿⣿⣿⣿⣿⣿⣿⣿⣿⣿⣿⣿⡇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⣿⣿⣿⣿⣿⣿⣿⣿⣿⣿⣿⣿⣿⣿⣿⣿⣿⣿⣿⣿⣿⣿⣿⣿⣿⣿⣿⣿⣿⣿⣿⣿⣿⣿⣿⣿⣿⣿⣿⣿⣿⣿⣿⣿⣿⣿⣿⣿⣿⣿⣿⣿⣿⣿⣷⣦⣀⠀⠀⠀⠀⠀⠀⠀⢺⣿⣿⣿⣿⣿⣿⣿⣿⣿⣿⣿⣿⣿⣿⣿⣿⣿⣿⣿⣿⣿⣿⣿⣿⣿⡇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⣿⣿⣿⣿⣿⣿⣿⣿⣿⣿⣿⣿⣿⣿⣿⣿⣿⣿⣿⣿⣿⣿⣿⣿⣿⣿⣿⣿⣿⣿⣿⣿⣿⣿⣿⣿⣿⣿⣿⣿⣿⣿⣿⣿⣿⣿⣿⣿⣿⣿⣿⣿⣿⣿⣿⣿⣿⣿⣷⣶⣦⣤⣤⣠⣬⣿⣿⣿⣿⣿⣿⣿⣿⣿⣿⣿⣿⣿⣿⣿⣿⣿⣿⣿⣿⣿⣿⣿⣿⣿⡇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⣿⣿⣿⣿⣿⣿⣿⣿⣿⣿⣿⣿⣿⣿⣿⣿⣿⣿⣿⣿⣿⣿⣿⣿⣿⣿⣿⣿⣿⣿⣿⣿⣿⣿⣿⣿⣿⣿⣿⣿⣿⣿⣿⣿⣿⣿⣿⣿⣿⣿⣿⣿⣿⣿⣷⡄⠀⠀⠀⠀⠀⠀⠀⠀⠀⠀⠀⢸⣿⣿⣿⣿⣿⣿⣿⣿⣿⣿⣿⣿⣿⣿⣿⣿⣿⣿⣿⣿⣿⣿⡇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⣿⣿⣿⣿⣿⣿⣿⣿⣿⣿⣿⣿⣿⣿⣿⣿⣿⣿⣿⣿⣿⣿⣿⣿⣿⣿⣿⣿⣿⣿⣿⣿⣿⣿⣿⣿⣿⣿⣿⣿⣿⣿⣿⣿⣿⣿⣿⣿⣿⣿⣿⣿⣿⣿⣿⣿⣧⡀⠀⠀⠀⠀⠀⠀⠀⠀⠀⠀⠸⣿⣿⣿⣿⣿⣿⣿⣿⣿⣿⣿⣿⣿⣿⣿⣿⣿⣿⣿⣿⣿⡇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⣿⣿⣿⣿⣿⣿⣿⣿⣿⣿⣿⣿⣿⣿⣿⣿⣿⣿⣿⣿⣿⣿⣿⣿⣿⣿⣿⣿⣿⣿⣿⣿⣿⣿⣿⣿⣿⣿⣿⣿⣿⣿⣿⣿⣿⣿⣿⣿⣿⣿⣿⣿⣿⣿⣿⣿⣿⣿⣦⠀⠀⠀⠀⠀⠀⠀⠀⠀⠀⠘⢿⣿⣿⣿⣿⣿⣿⣿⣿⣿⣿⣿⣿⣿⣿⣿⣿⣿⣿⣿⡇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⣿⣿⣿⣿⣿⣿⣿⣿⣿⣿⣿⣿⣿⣿⣿⣿⣿⣿⣿⣿⣿⣿⣿⣿⣿⣿⣿⣿⣿⣿⣿⣿⣿⣿⣿⣿⣿⣿⣿⣿⣿⣿⣿⣿⣿⣿⣿⣿⣿⣿⣿⣿⣿⣿⣿⣿⣿⣿⣿⣧⠀⠀⠀⠀⠀⠀⠀⠀⠀⠀⠀⠙⠿⣿⣿⣿⣿⣿⣿⣿⣿⣿⣿⣿⣿⣿⣿⣿⣿⣿⡇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⣿⣿⣿⣿⣿⣿⣿⣿⣿⣿⣿⣿⣿⣿⣿⣿⣿⣿⣿⣿⣿⣿⣿⣿⣿⣿⣿⣿⣿⣿⣿⣿⣿⣿⣿⣿⣿⣿⣿⣿⣿⣿⣿⣿⣿⣿⣿⣿⣿⣿⣿⣿⣿⣿⣿⣿⣿⣿⣿⣿⠀⠀⠀⠀⠀⠀⠀⠀⠀⠀⠀⠀⠀⠀⠉⠛⣿⣿⣿⣿⣿⣿⣿⣿⣿⣿⣿⣿⣿⣿⡇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⣿⣿⣿⣿⣿⣿⣿⣿⣿⣿⣿⣿⣿⣿⣿⣿⣿⣿⣿⣿⣿⣿⣿⣿⣿⣿⣿⣿⣿⣿⣿⣿⣿⣿⣿⣿⣿⣿⣿⣿⣿⣿⣿⣿⣿⣿⣿⣿⣿⣿⣿⣿⣿⣿⣿⣿⣿⣿⣿⡟⠀⠀⠀⠀⠀⠀⠀⠀⠀⠀⠀⠀⠀⠀⢀⣴⣿⣿⣿⣿⣿⣿⣿⣿⣿⣿⣿⣿⣿⣿⡇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⣿⣿⣿⣿⣿⣿⣿⣿⣿⣿⣿⣿⣿⣿⣿⣿⣿⣿⣿⣿⣿⣿⣿⣿⣿⣿⣿⣿⣿⣿⣿⣿⣿⣿⣿⣿⣿⣿⣿⣿⣿⣿⣿⣿⣿⣿⣿⣿⣿⣿⣿⣿⣿⣿⣿⣿⣿⣿⣿⠇⠀⠀⠀⠀⠀⠀⠀⠀⠀⠀⣀⣀⣤⣶⣿⣿⣿⣿⣿⣿⣿⣿⣿⣿⣿⣿⣿⣿⣿⣿⡇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⣿⣿⣿⣿⣿⣿⣿⣿⣿⣿⣿⣿⣿⣿⣿⣿⣿⣿⣿⣿⣿⣿⣿⣿⣿⣿⣿⣿⣿⣿⣿⣿⣿⣿⣿⣿⣿⣿⣿⣿⣿⣿⣿⣿⣿⣿⣿⣿⣿⣿⣿⣿⣿⣿⣿⣿⣿⣿⣿⣧⡄⠀⠀⠀⠀⠀⠀⠀⣀⣴⣿⣿⣿⣿⣿⣿⣿⣿⣿⣿⣿⣿⣿⣿⣿⣿⣿⣿⣿⣿⡇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⣿⣿⣿⣿⣿⣿⣿⣿⣿⣿⣿⣿⣿⣿⣿⣿⣿⣿⣿⣿⣿⣿⣿⣿⣿⣿⣿⣿⣿⣿⣿⣿⣿⣿⣿⣿⣿⣿⣿⣿⣿⣿⣿⣿⣿⣿⣿⣿⣿⣿⣿⣿⣿⣿⣿⣿⣿⣿⣿⣿⣿⣶⣀⣀⣀⣀⣤⣶⣿⣿⣿⣿⣿⣿⣿⣿⣿⣿⣿⣿⣿⣿⣿⣿⣿⣿⣿⣿⣿⣿⡇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⣿⣿⣿⣿⣿⣿⣿⣿⣿⣿⣿⣿⣿⣿⣿⣿⣿⣿⣿⣿⣿⣿⣿⣿⣿⣿⣿⣿⣿⣿⣿⣿⣿⣿⣿⣿⣿⣿⣿⣿⣿⣿⣿⣿⣿⣿⣿⣿⣿⣿⡿⠁⠀⠀⠀⠀⠀⠀⠀⠀⠀⠘⣿⣿⣿⣿⣿⣿⣿⣿⣿⣿⣿⣿⣿⣿⣿⣿⣿⣿⣿⣿⣿⣿⣿⣿⣿⣿⣿⣿⡇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⣿⣿⣿⣿⣿⣿⣿⣿⣿⣿⣿⣿⣿⣿⣿⣿⣿⣿⣿⣿⣿⣿⣿⣿⣿⣿⣿⣿⣿⣿⣿⣿⣿⣿⣿⣿⣿⣿⣿⣿⣿⣿⣿⣿⣿⣿⣿⣿⣿⣿⠁⠀⠀⠀⠀⠀⠀⠀⠀⠀⠀⠀⠈⠿⣿⣿⣿⣿⣿⣿⣿⣿⣿⣿⣿⣿⣿⣿⣿⣿⣿⣿⣿⣿⣿⣿⣿⣿⣿⣿⡇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⣿⣿⣿⣿⣿⣿⣿⣿⣿⣿⣿⣿⣿⣿⣿⣿⣿⣿⣿⣿⣿⣿⣿⣿⣿⣿⣿⣿⣿⣿⣿⣿⣿⣿⣿⣿⣿⣿⣿⣿⣿⣿⣿⣿⣿⣿⣿⣿⣿⡟⠀⠀⠀⠀⠀⠀⠀⠀⠀⠀⠀⠀⠀⠀⠈⢻⣿⣿⣿⣿⣿⣿⣿⣿⣿⣿⣿⣿⣿⣿⣿⣿⣿⣿⣿⣿⣿⣿⣿⣿⡇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⣿⣿⣿⣿⣿⣿⣿⣿⣿⣿⣿⣿⣿⣿⣿⣿⣿⣿⣿⣿⣿⣿⣿⣿⣿⣿⣿⣿⣿⣿⣿⣿⣿⣿⣿⣿⣿⣿⣿⣿⣿⣿⣿⣿⣿⣿⣿⣿⣿⡄⠀⠀⠀⠀⠀⠀⠀⠀⠀⠀⠀⠀⠀⠀⠀⠀⠀⠀⠈⠛⢿⣿⣿⣿⣿⣿⣿⣿⣿⣿⣿⣿⣿⣿⣿⣿⣿⣿⣿⣿⡇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⣿⣿⣿⣿⣿⣿⣿⣿⣿⣿⣿⣿⣿⣿⣿⣿⣿⣿⣿⣿⣿⣿⣿⣿⣿⣿⣿⣿⣿⣿⣿⣿⣿⣿⣿⣿⣿⣿⣿⣿⣿⣿⣿⣿⣿⣿⣿⣿⣿⣷⣦⣄⠀⠀⠀⠀⠀⠀⠀⠀⠀⠀⠀⠀⠀⠀⠀⠀⠀⠀⠀⠈⠉⠉⠉⠙⠻⣿⣿⣿⣿⣿⣿⣿⣿⣿⣿⣿⣿⣿⡇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⣿⣿⣿⣿⣿⣿⣿⣿⣿⣿⣿⣿⣿⣿⣿⣿⣿⣿⣿⣿⣿⣿⣿⣿⣿⣿⣿⣿⣿⣿⣿⣿⣿⣿⣿⣿⣿⣿⣿⣿⣿⣿⣿⣿⣿⣿⣿⣿⣿⣿⣿⣿⣿⣿⣦⡀⠀⠀⠀⠀⠀⠀⠀⠀⠀⠀⠀⠀⠀⠀⠀⠀⠀⠀⠀⠀⠀⠀⠈⣿⣿⣿⣿⣿⣿⣿⣿⣿⣿⣿⡇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⣿⣿⣿⣿⣿⣿⣿⣿⣿⣿⣿⣿⣿⣿⣿⣿⣿⣿⣿⣿⣿⣿⣿⣿⣿⣿⣿⣿⣿⣿⣿⣿⣿⣿⣿⣿⣿⣿⣿⣿⣿⣿⣿⣿⣿⣿⣿⣿⣿⣿⣿⣿⣿⣿⣿⣿⣦⣀⠀⠀⠀⠀⠀⠀⠀⠀⠀⠀⠀⠀⠀⠀⠀⠀⠀⠀⠀⠀⢠⣿⣿⣿⣿⣿⣿⣿⣿⣿⣿⣿⡇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⣿⣿⣿⣿⣿⣿⣿⣿⣿⣿⣿⣿⣿⣿⣿⣿⣿⣿⣿⣿⣿⣿⣿⣿⣿⣿⣿⣿⣿⣿⣿⣿⣿⣿⣿⣿⣿⣿⣿⣿⣿⣿⣿⣿⣿⣿⣿⣿⣿⣿⣿⣿⣿⣿⣿⣿⣿⣿⣿⣶⣦⣄⡀⠀⠀⠀⠀⠀⠀⠀⠀⠀⠀⠀⠀⠀⠀⢀⣾⣿⣿⣿⣿⣿⣿⣿⣿⣿⣿⣿⡇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⣿⣿⣿⣿⣿⣿⣿⣿⣿⣿⣿⣿⣿⣿⣿⣿⣿⣿⣿⣿⣿⣿⣿⣿⣿⣿⣿⣿⣿⣿⣿⣿⣿⣿⣿⣿⣿⣿⣿⣿⣿⣿⣿⣿⣿⣿⣿⣿⣿⣿⣿⣿⣿⣿⣿⣿⣿⣿⣿⣿⣿⣿⣿⣶⣄⠀⠀⠀⠀⠀⠀⠀⠀⠀⠀⢀⣴⣿⣿⣿⣿⣿⣿⣿⣿⣿⣿⣿⣿⣿⡇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⣿⣿⣿⣿⣿⣿⣿⣿⣿⣿⣿⣿⣿⣿⣿⣿⣿⣿⣿⣿⣿⣿⣿⣿⣿⣿⣿⣿⣿⣿⣿⣿⣿⣿⣿⣿⣿⣿⣿⣿⣿⣿⣿⣿⣿⣿⣿⣿⣿⣿⣿⣿⣿⣿⣿⣿⣿⣿⣿⣿⣿⣿⣿⣿⣿⡄⠀⠀⠀⠀⠀⠀⠀⠀⢠⣿⣿⣿⣿⣿⣿⣿⣿⣿⣿⣿⣿⣿⣿⣿⡇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⣿⣿⣿⣿⣿⣿⣿⣿⣿⣿⣿⣿⣿⣿⣿⣿⣿⣿⣿⣿⣿⣿⣿⣿⣿⣿⣿⣿⣿⣿⣿⣿⣿⣿⣿⣿⣿⣿⣿⣿⣿⣿⣿⣿⣿⣿⣿⣿⣿⣿⣿⣿⣿⣿⣿⣿⣿⣿⣿⣿⣿⣿⣿⣿⣿⣧⡀⠀⠀⠀⠀⠀⠀⠀⣾⣿⣿⣿⣿⣿⣿⣿⣿⣿⣿⣿⣿⣿⣿⣿⡇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⣿⣿⣿⣿⣿⣿⣿⣿⣿⣿⣿⣿⣿⣿⣿⣿⣿⣿⣿⣿⣿⣿⣿⣿⣿⣿⣿⣿⣿⣿⣿⣿⣿⣿⣿⣿⣿⣿⣿⣿⣿⣿⣿⣿⣿⣿⣿⣿⣿⣿⣿⣿⣿⣿⣿⣿⣿⣿⣿⣿⣿⣿⣿⣿⣿⣿⣿⣦⡀⠀⠀⠀⣠⣾⣿⣿⣿⣿⣿⣿⣿⣿⣿⣿⣿⣿⣿⣿⣿⣿⡇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⣿⣿⣿⣿⣿⣿⣿⣿⣿⣿⣿⣿⣿⣿⣿⣿⣿⣿⣿⣿⣿⣿⣿⣿⣿⣿⣿⣿⣿⣿⣿⣿⣿⣿⣿⣿⣿⣿⣿⣿⣿⣿⣿⣿⣿⣿⣿⣿⣿⣿⣿⣿⣿⣿⣿⣿⣿⣿⣿⣿⣿⣿⣿⣿⣿⣿⣿⣿⣿⣶⣶⣾⣿⣿⣿⣿⣿⣿⣿⣿⣿⣿⣿⣿⣿⣿⣿⣿⣿⣿⡇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⣿⣿⣿⣿⣿⣿⣿⣿⣿⣿⣿⣿⣿⣿⣿⣿⣿⣿⣿⣿⣿⣿⣿⣿⣿⣿⣿⣿⣿⣿⣿⣿⣿⣿⣿⣿⣿⣿⣿⣿⣿⣿⣿⣿⣿⣿⣿⣿⣿⣿⣿⣿⣿⣿⣿⣿⣿⣿⣿⣿⣿⣿⣿⣿⣿⣿⣿⣿⣿⣿⣿⡿⠋⠘⠛⠻⢿⣿⣿⣿⣿⣿⣿⣿⣿⣿⣿⣿⣿⣿⡇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⣿⣿⣿⣿⣿⣿⣿⣿⣿⣿⣿⣿⣿⣿⣿⣿⣿⣿⣿⣿⣿⣿⣿⣿⣿⣿⣿⣿⣿⣿⣿⣿⣿⣿⣿⣿⣿⣿⣿⣿⣿⣿⣿⣿⣿⣿⣿⣿⣿⣿⣿⣿⣿⣿⣿⣿⣿⣿⣿⣿⣿⣿⣿⣿⣿⣿⣿⣿⣿⣿⠟⠁⠀⠀⠀⠀⠈⢿⣿⣿⣿⣿⣿⣿⣿⣿⣿⣿⣿⣿⡇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⣿⣿⣿⣿⣿⣿⣿⣿⣿⣿⣿⣿⣿⣿⣿⣿⣿⣿⣿⣿⣿⣿⣿⣿⣿⣿⣿⣿⣿⣿⣿⣿⣿⣿⣿⣿⣿⣿⣿⣿⣿⣿⣿⣿⣿⣿⣿⣿⣿⣿⣿⣿⣿⣿⣿⣿⣿⣿⣿⣿⣿⣿⣿⣿⣿⣿⣿⠟⠏⠁⠀⠀⠀⠀⠀⠀⠀⢘⣿⣿⣿⣿⣿⣿⣿⣿⣿⣿⣿⣿⡇</a:t>
            </a:r>
            <a:br/>
            <a:r>
              <a:t>⣿⣿⣿⣿⣿⣿⣿⣿⣿⣿⣿⣿⣿⣿⣿⣿⣿⣿⣿⣿⣿⣿⣿⣿⣿⣿⣿⣿⣿⣿⣿⣿⣿⣿⣿⣿⣿⣿⣿⣿⣿⣿⣿⣿⣿⣿⣿⡿⠉⠛⠋⠉⠙⠛⠛⠛⠛⠛⠉⠉⠉⠉⠛⠛⠛⠉⠀⠀⠀⠀⠀⠀⠀⠀⠀⠀⠀⢀⣿⣿⣿⣿⣿⣿⣿⣿⣿⣿⣿⣿⡇</a:t>
            </a:r>
            <a:br/>
            <a:r>
              <a:t>⣿⣿⣿⣿⣿⣿⣿⣿⣿⣿⣿⣿⣿⣿⣿⣿⣿⣿⣿⣿⣿⣿⣿⣿⣿⣿⣿⣿⣿⣿⣿⣿⣿⣿⣿⣿⣿⣿⣿⣿⣿⣿⣿⣿⣿⣿⣿⠁⠀⠀⠀⠀⠀⠀⠀⠀⠀⠀⠀⠀⠀⠀⠀⠀⠀⠀⠀⠀⠀⠀⠀⠀⠀⠀⠀⠀⠀⢸⣿⣿⣿⣿⣿⣿⣿⣿⣿⣿⣿⣿⡇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⣿⣿⣿⣿⣿⣿⣿⣿⣿⣿⣿⣿⣿⣿⣿⣿⣿⣿⣿⣿⣿⣿⣿⣿⣿⣿⣿⣿⣿⣿⣿⣿⣿⣿⣿⣿⣿⣿⣿⣿⣿⣿⣿⣿⣿⣿⣷⠀⠀⠀⠀⠀⠀⠀⠀⠀⠀⠀⠀⠀⠀⠀⠀⠀⠀⣀⣠⣤⣴⣶⣶⣶⣶⣶⣤⣤⣄⣀⠀⣐⣿⣿⣿⣿⣿⣿⣿⣿⣿⣿⡇</a:t>
            </a:r>
            <a:br/>
            <a:r>
              <a:t>⣿⣿⣿⣿⣿⣿⣿⣿⣿⣿⣿⣿⣿⣿⣿⣿⣿⣿⣿⣿⣿⣿⣿⣿⣿⣿⣿⣿⣿⣿⣿⣿⣿⣿⣿⣿⣿⣿⣿⣿⣿⣿⣿⣿⣿⣿⣿⡆⠀⠀⠀⠀⠀⠀⠀⠀⠀⠀⠀⠀⢀⣤⣴⣶⣶⣿⣿⣿⣿⣿⣿⣿⣿⣿⣿⣿⣿⣿⣿⣿⣿⣿⣿⣿⣿⣿⣿⣿⣿⣿⡇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⣿⣿⣿⣿⣿⣿⣿⣿⣿⣿⣿⣿⣿⣿⣿⣿⣿⣿⣿⣿⣿⣿⣿⣿⣿⣿⣿⣿⣿⣿⣿⣿⣿⣿⣿⣿⣿⣿⣿⣿⣿⣿⣿⣿⣿⣿⣿⣷⣄⡀⠀⠀⠀⠀⠀⠀⣀⣶⣷⣿⣿⣿⣿⣿⣿⣿⣿⣿⣿⣿⣿⣿⣿⣿⣿⣿⣿⣿⣿⣿⣿⣿⣿⣿⣿⣿⣿⣿⣿⣿⡇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⣿⣿⣿⣿⣿⣿⣿⣿⣿⣿⣿⣿⣿⣿⣿⣿⣿⣿⣿⣿⣿⣿⣿⣿⣿⣿⣿⣿⣿⣿⣿⣿⣿⣿⣿⣿⣿⣿⣿⣿⣿⣿⣿⣿⣿⣿⣿⣿⣿⣿⣤⣀⣤⣴⣶⣾⣿⣿⣿⣿⣿⣿⣿⣿⣿⣿⣿⣿⣿⣿⣿⣿⣿⣿⣿⣿⣿⣿⣿⣿⣿⣿⣿⣿⣿⣿⣿⣿⣿⣿⡇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⣿⣿⣿⣿⣿⣿⣿⣿⣿⣿⣿⣿⣿⣿⣿⣿⣿⣿⣿⣿⣿⣿⣿⣿⣿⣿⣿⣿⣿⣿⣿⣿⣿⣿⣿⣿⣿⣿⣿⣿⣿⣿⣿⣿⣿⣿⣿⣿⣿⣿⣿⣿⣿⣿⣿⣿⣿⣿⣿⣿⣿⡟⠁⠈⠉⠀⠀⠉⠛⢿⣿⣿⣿⣿⣿⣿⣿⣿⣿⣿⣿⣿⣿⣿⣿⣿⣿⣿⣿⣿⡇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⣿⣿⣿⣿⣿⣿⣿⣿⣿⣿⣿⣿⣿⣿⣿⣿⣿⣿⣿⣿⣿⣿⣿⣿⣿⣿⣿⣿⣿⣿⣿⣿⣿⣿⣿⣿⣿⣿⣿⣿⣿⣿⣿⣿⣿⣿⣿⣿⣿⣿⣿⣿⣿⣿⣿⣿⣿⣿⣿⣿⣿⡇⠀⠀⠀⠀⠀⠀⠀⠀⠈⢿⣿⣿⣿⣿⣿⣿⣿⣿⣿⣿⣿⣿⣿⣿⣿⣿⣿⣿⡇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⣿⣿⣿⣿⣿⣿⣿⣿⣿⣿⣿⣿⣿⣿⣿⣿⣿⣿⣿⣿⣿⣿⣿⣿⣿⣿⣿⣿⣿⣿⣿⣿⣿⣿⣿⣿⣿⣿⣿⣿⣿⣿⣿⣿⣿⣿⣿⣿⣿⣿⣿⣿⣿⣿⣿⣿⣿⣿⣿⣿⣿⡇⠀⠀⠀⠀⠀⠀⠀⠀⠀⠀⠀⠈⠙⠻⢿⣿⣿⣿⣿⣿⣿⣿⣿⣿⣿⣿⣿⣿⡇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⣿⣿⣿⣿⣿⣿⣿⣿⣿⣿⣿⣿⣿⣿⣿⣿⣿⣿⣿⣿⣿⣿⣿⣿⣿⣿⣿⣿⣿⣿⣿⣿⣿⣿⣿⣿⣿⣿⣿⣿⣿⣿⣿⣿⣿⣿⣿⣿⣿⣿⣿⣿⣿⣿⣿⣿⣿⣿⣿⣿⣿⠃⠀⠀⠀⠀⠀⠀⠀⠀⠀⠀⠀⠀⠀⠀⠈⠻⣿⣿⣿⣿⣿⣿⣿⣿⣿⣿⣿⣿⡇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⣿⣿⣿⣿⣿⣿⣿⣿⣿⣿⣿⣿⣿⣿⣿⣿⣿⣿⣿⣿⣿⣿⣿⣿⣿⣿⣿⣿⣿⣿⣿⣿⣿⣿⣿⣿⣿⣿⣿⣿⣿⣿⣿⣿⣿⣿⣿⣿⣿⣿⣿⣿⣿⣿⣿⣿⣿⣿⣿⡿⠃⠀⠀⠀⠀⠀⠀⠀⠀⠀⠀⠀⠀⠀⠀⠀⠀⠀⢹⣿⣿⣿⣿⣿⣿⣿⣿⣿⣿⣿⡇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⣿⣿⣿⣿⣿⣿⣿⣿⣿⣿⣿⣿⣿⣿⣿⣿⣿⣿⣿⣿⣿⣿⣿⣿⣿⣿⣿⣿⣿⣿⣿⣿⣿⣿⣿⣿⣿⣿⣿⣿⣿⣿⣿⣿⣿⣿⣿⣿⣿⣿⣿⣿⣿⣿⣿⣿⣿⡿⠟⠁⠀⠀⠀⠀⠀⠀⠀⠀⠀⠀⠀⠀⠀⠀⠀⠀⠀⠀⠈⣿⣿⣿⣿⣿⣿⣿⣿⣿⣿⣿⡇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⣿⣿⣿⣿⣿⣿⣿⣿⣿⣿⣿⣿⣿⣿⣿⣿⣿⣿⣿⣿⣿⣿⣿⣿⣿⣿⣿⣿⣿⣿⣿⣿⣿⣿⣿⣿⣿⣿⣿⣿⣿⣿⣿⣿⣿⣿⣿⣿⣿⣿⣿⣿⣿⣿⡿⠟⠉⠀⠀⠀⠀⠀⠀⠀⠀⠀⠀⠀⠀⠀⠀⠀⠀⠀⠀⠀⠀⠀⠀⢹⣿⣿⣿⣿⣿⣿⣿⣿⣿⣿⡇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⣿⣿⣿⣿⣿⣿⣿⣿⣿⣿⣿⣿⣿⣿⣿⣿⣿⣿⣿⣿⣿⣿⣿⣿⣿⣿⣿⣿⣿⣿⣿⣿⣿⣿⣿⣿⣿⣿⣿⣿⣿⣿⣿⣿⣿⣿⣿⣿⣿⣿⣿⣿⠿⠋⠀⠀⠀⠀⠀⠀⠀⠀⠀⠀⠀⠀⠀⠀⠀⠀⠀⠀⠀⠀⠀⠀⠀⠀⠀⢸⣿⣿⣿⣿⣿⣿⣿⣿⣿⣿⡇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⣿⣿⣿⣿⣿⣿⣿⣿⣿⣿⣿⣿⣿⣿⣿⣿⣿⣿⣿⣿⣿⣿⣿⣿⣿⣿⣿⣿⣿⣿⣿⣿⣿⣿⣿⣿⣿⣿⣿⣿⣿⣿⣿⣿⣿⣿⣿⠿⠟⠋⠁⠀⠀⠀⠀⠀⠀⠀⠀⠀⠀⠀⠀⠀⠀⠀⠀⠀⣀⣤⣴⣶⣾⣿⣿⣿⣿⣶⣿⣿⣿⣿⣿⣿⣿⣿⣿⣿⣿⣿⡇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⣿⣿⣿⣿⣿⣿⣿⣿⣿⣿⣿⣿⣿⣿⣿⣿⣿⣿⣿⣿⣿⣿⣿⣿⣿⣿⣿⣿⣿⣿⣿⣿⣿⣿⣿⣿⣿⣿⣿⣿⣿⣿⣿⣿⣿⣿⣿⠀⠀⠀⠀⠀⠀⠀⠀⠀⠀⠀⠀⠀⠀⠀⠀⠀⠀⣠⣴⣿⣿⣿⣿⣿⣿⣿⣿⣿⣿⣿⣿⣿⣿⣿⣿⣿⣿⣿⣿⣿⣿⣿⡇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⣿⣿⣿⣿⣿⣿⣿⣿⣿⣿⣿⣿⣿⣿⣿⣿⣿⣿⣿⣿⣿⣿⣿⣿⣿⣿⣿⣿⣿⣿⣿⣿⣿⣿⣿⣿⣿⣿⣿⣿⣿⣿⣿⣿⣿⣿⣿⠀⠀⠀⠀⠀⠀⠀⠀⠀⠀⠀⠀⠀⠀⠀⢀⣴⣾⣿⣿⣿⣿⣿⣿⣿⣿⣿⣿⣿⣿⣿⣿⣿⣿⣿⣿⣿⣿⣿⣿⣿⣿⣿⡇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⣿⣿⣿⣿⣿⣿⣿⣿⣿⣿⣿⣿⣿⣿⣿⣿⣿⣿⣿⣿⣿⣿⣿⣿⣿⣿⣿⣿⣿⣿⣿⣿⣿⣿⣿⣿⣿⣿⣿⣿⣿⣿⣿⣿⣿⣿⣿⣆⠀⠀⠀⠀⠀⠀⠀⠀⠀⠀⠀⠀⠀⣴⣿⣿⣿⣿⣿⣿⣿⣿⣿⣿⣿⣿⣿⣿⣿⣿⣿⣿⣿⣿⣿⣿⣿⣿⣿⣿⣿⣿⡇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⣿⣿⣿⣿⣿⣿⣿⣿⣿⣿⣿⣿⣿⣿⣿⣿⣿⣿⣿⣿⣿⣿⣿⣿⣿⣿⣿⣿⣿⣿⣿⣿⣿⣿⣿⣿⣿⣿⣿⣿⣿⣿⣿⣿⣿⣿⣿⣿⡀⠀⠀⠀⠀⠀⠀⠀⠀⠀⠀⠀⣼⣿⣿⣿⣿⣿⣿⣿⣿⣿⣿⣿⣿⣿⣿⣿⣿⣿⣿⣿⣿⣿⣿⣿⣿⣿⣿⣿⣿⣿⡇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⣿⣿⣿⣿⣿⣿⣿⣿⣿⣿⣿⣿⣿⣿⣿⣿⣿⣿⣿⣿⣿⣿⣿⣿⣿⣿⣿⣿⣿⣿⣿⣿⣿⣿⣿⣿⣿⣿⣿⣿⣿⣿⣿⣿⣿⣿⣿⣿⣿⣿⣿⠿⠿⠛⠛⠛⠛⠛⠛⠛⠛⠛⠛⠛⠛⠛⠛⠛⠛⠿⣿⣿⣿⣿⣿⣿⣿⣿⣿⣿⣿⣿⣿⣿⣿⣿⣿⣿⣿⣿⡇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⣿⣿⣿⣿⣿⣿⣿⣿⣿⣿⣿⣿⣿⣿⣿⣿⣿⣿⣿⣿⣿⣿⣿⣿⣿⣿⣿⣿⣿⣿⣿⣿⣿⣿⣿⣿⣿⣿⣿⣿⣿⣿⣿⣿⣿⣿⣿⣿⣿⣿⠀⠀⠀⠀⠀⠀⠀⠀⠀⠀⠀⠀⠀⠀⠀⠀⠀⠀⠀⠀⠈⢻⣿⣿⣿⣿⣿⣿⣿⣿⣿⣿⣿⣿⣿⣿⣿⣿⣿⣿⡇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⣿⣿⣿⣿⣿⣿⣿⣿⣿⣿⣿⣿⣿⣿⣿⣿⣿⣿⣿⣿⣿⣿⣿⣿⣿⣿⣿⣿⣿⣿⣿⣿⣿⣿⣿⣿⣿⣿⣿⣿⣿⣿⣿⣿⣿⣿⣿⣿⣿⣿⣧⡀⠀⠀⠀⠀⠀⠀⠀⠀⠀⠀⠀⠀⠀⠀⠀⠀⠀⠀⠀⠀⢹⣿⣿⣿⣿⣿⣿⣿⣿⣿⣿⣿⣿⣿⣿⣿⣿⣿⡇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⣿⣿⣿⣿⣿⣿⣿⣿⣿⣿⣿⣿⣿⣿⣿⣿⣿⣿⣿⣿⣿⣿⣿⣿⣿⣿⣿⣿⣿⣿⣿⣿⣿⣿⣿⣿⣿⣿⣿⣿⣿⣿⣿⣿⣿⣿⣿⣿⣿⣿⣿⣿⣆⠀⠀⠀⠀⠀⠀⠀⠀⠀⠀⠀⠀⠀⠀⠀⠀⠀⠀⣠⣾⣿⣿⣿⣿⣿⣿⣿⣿⣿⣿⣿⣿⣿⣿⣿⣿⣿⡇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⣿⣿⣿⣿⣿⣿⣿⣿⣿⣿⣿⣿⣿⣿⣿⣿⣿⣿⣿⣿⣿⣿⣿⣿⣿⣿⣿⣿⣿⣿⣿⣿⣿⣿⣿⣿⣿⣿⣿⣿⣿⣿⣿⣿⣿⣿⣿⣿⣿⣿⣿⣿⣿⣷⡀⠀⠀⠀⠀⠀⠀⠀⠀⠀⠀⠀⠀⠀⠀⠀⣴⣿⣿⣿⣿⣿⣿⣿⣿⣿⣿⣿⣿⣿⣿⣿⣿⣿⣿⣿⡇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⣿⣿⣿⣿⣿⣿⣿⣿⣿⣿⣿⣿⣿⣿⣿⣿⣿⣿⣿⣿⣿⣿⣿⣿⣿⣿⣿⣿⣿⣿⣿⣿⣿⣿⣿⣿⣿⣿⣿⣿⣿⣿⣿⣿⣿⣿⣿⣿⣿⣿⣿⣿⣿⣿⣷⠀⠀⠀⠀⠀⠀⠀⠀⠀⠀⠀⠀⠀⠀⣰⣿⣿⣿⣿⣿⣿⣿⣿⣿⣿⣿⣿⣿⣿⣿⣿⣿⣿⣿⣿⡇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⣿⣿⣿⣿⣿⣿⣿⣿⣿⣿⣿⣿⣿⣿⣿⣿⣿⣿⣿⣿⣿⣿⣿⣿⣿⣿⣿⣿⣿⣿⣿⣿⣿⣿⣿⣿⣿⣿⣿⣿⣿⣿⣿⣿⣿⣿⣿⣿⣿⣿⣿⣿⣿⣿⣿⡇⠀⠀⠀⠀⠀⠀⠀⠀⠀⠀⠀⠀⣰⣿⣿⣿⣿⣿⣿⣿⣿⣿⣿⣿⣿⣿⣿⣿⣿⣿⣿⣿⣿⣿⡇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⣿⣿⣿⣿⣿⣿⣿⣿⣿⣿⣿⣿⣿⣿⣿⣿⣿⣿⣿⣿⣿⣿⣿⣿⣿⣿⣿⣿⣿⣿⣿⣿⣿⣿⣿⣿⣿⣿⣿⣿⣿⣿⣿⣿⣿⣿⣿⣿⣿⣿⣿⣿⣿⣿⣿⣷⠀⠀⠀⠀⠀⠀⠀⠀⠀⠀⠀⢰⣿⣿⣿⣿⣿⣿⣿⣿⣿⣿⣿⣿⣿⣿⣿⣿⣿⣿⣿⣿⣿⣿⡇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⣿⣿⣿⣿⣿⣿⣿⣿⣿⣿⣿⣿⣿⣿⣿⣿⣿⣿⣿⣿⣿⣿⣿⣿⣿⣿⣿⣿⣿⣿⣿⣿⣿⣿⣿⣿⣿⣿⣿⣿⣿⣿⣿⣿⣿⣿⣿⣿⣿⣿⣿⣿⣿⠁⠀⠀⠀⠀⠀⠀⠀⠀⠀⠀⠀⠀⠀⢻⣿⣿⣿⣿⣿⣿⣿⣿⣿⣿⣿⣿⣿⣿⣿⣿⣿⣿⣿⣿⣿⣿⡇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⣿⣿⣿⣿⣿⣿⣿⣿⣿⣿⣿⣿⣿⣿⣿⣿⣿⣿⣿⣿⣿⣿⣿⣿⣿⣿⣿⣿⣿⣿⣿⣿⣿⣿⣿⣿⣿⣿⣿⣿⣿⣿⣿⣿⣿⣿⣿⣿⣿⣿⣿⣿⡏⠀⠀⠀⠀⠀⠀⠀⠀⠀⠀⠀⠀⠀⠀⠈⢿⣿⣿⣿⣿⣿⣿⣿⣿⣿⣿⣿⣿⣿⣿⣿⣿⣿⣿⣿⣿⣿⡇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⣿⣿⣿⣿⣿⣿⣿⣿⣿⣿⣿⣿⣿⣿⣿⣿⣿⣿⣿⣿⣿⣿⣿⣿⣿⣿⣿⣿⣿⣿⣿⣿⣿⣿⣿⣿⣿⣿⣿⣿⣿⣿⣿⣿⣿⣿⣿⣿⣿⣿⣿⣿⣧⠀⠀⠀⠀⠀⠀⠀⠀⠀⠀⠀⠀⠀⠀⠀⣸⣿⣿⣿⣿⣿⣿⣿⣿⣿⣿⣿⣿⣿⣿⣿⣿⣿⣿⣿⣿⣿⡇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⣿⣿⣿⣿⣿⣿⣿⣿⣿⣿⣿⣿⣿⣿⣿⣿⣿⣿⣿⣿⣿⣿⣿⣿⣿⣿⣿⣿⣿⣿⣿⣿⣿⣿⣿⣿⣿⣿⣿⣿⣿⣿⣿⣿⣿⣿⣿⣿⣿⣿⣿⣿⣿⣷⣦⣄⣀⠀⠀⠀⠀⠀⠀⠀⢀⣠⣴⣾⣿⣿⣿⣿⣿⣿⣿⣿⣿⣿⣿⣿⣿⣿⣿⣿⣿⣿⣿⣿⣿⣿⡇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⣿⣿⣿⣿⣿⣿⣿⣿⣿⣿⣿⣿⣿⣿⣿⣿⣿⣿⣿⣿⣿⣿⣿⣿⣿⣿⣿⣿⣿⣿⣿⣿⣿⣿⣿⣿⣿⣿⣿⣿⣿⣿⣿⣿⣿⣿⣿⣿⣿⣿⣿⣿⣿⣿⣿⣿⣿⣿⣿⣄⣠⣾⣿⣿⣿⣿⣿⣿⣿⣿⣿⣿⣿⣿⣿⣿⣿⣿⣿⣿⣿⣿⣿⣿⣿⣿⣿⣿⣿⣿⡇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⣿⣿⣿⣿⣿⣿⣿⣿⣿⣿⣿⣿⣿⣿⣿⣿⣿⣿⣿⣿⣿⣿⣿⣿⣿⣿⣿⣿⣿⣿⣿⣿⣿⣿⣿⣿⣿⣿⣿⣿⣿⣿⣿⣿⣿⣿⣿⣿⣿⣿⣿⣿⣿⣿⣿⣿⠿⠿⠿⠿⠿⠿⠿⣿⣿⣿⣿⣿⣿⣿⣿⣿⣿⣿⣿⣿⣿⣿⣿⣿⣿⣿⣿⣿⣿⣿⣿⣿⣿⣿⡇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⣿⣿⣿⣿⣿⣿⣿⣿⣿⣿⣿⣿⣿⣿⣿⣿⣿⣿⣿⣿⣿⣿⣿⣿⣿⣿⣿⣿⣿⣿⣿⣿⣿⣿⣿⣿⣿⣿⣿⣿⣿⣿⣿⣿⣿⣿⣿⣿⣿⣿⣿⣿⠟⠋⠁⠀⠀⠀⠀⠀⠀⠀⠀⠀⠙⠿⣿⣿⣿⣿⣿⣿⣿⣿⣿⣿⣿⣿⣿⣿⣿⣿⣿⣿⣿⣿⣿⣿⣿⣿⡇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⣿⣿⣿⣿⣿⣿⣿⣿⣿⣿⣿⣿⣿⣿⣿⣿⣿⣿⣿⣿⣿⣿⣿⣿⣿⣿⣿⣿⣿⣿⣿⣿⣿⣿⣿⣿⣿⣿⣿⣿⣿⣿⣿⣿⣿⣿⠟⠛⠉⠉⠋⠁⠀⠀⠀⠀⠀⠀⠀⠀⠀⠀⠀⠀⠀⠀⣹⣿⣿⣿⣿⣿⣿⣿⣿⣿⣿⣿⣿⣿⣿⣿⣿⣿⣿⣿⣿⣿⣿⣿⡇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⣿⣿⣿⣿⣿⣿⣿⣿⣿⣿⣿⣿⣿⣿⣿⣿⣿⣿⣿⣿⣿⣿⣿⣿⣿⣿⣿⣿⣿⣿⣿⣿⣿⣿⣿⣿⣿⣿⣿⣿⣿⣿⣿⣿⠋⠀⠀⠀⠀⠀⠀⠀⠀⠀⠀⠀⠀⠀⠀⠀⠀⠀⠀⠀⠀⣰⣿⣿⣿⣿⣿⣿⣿⣿⣿⣿⣿⣿⣿⣿⣿⣿⣿⣿⣿⣿⣿⣿⣿⣿⡇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⣿⣿⣿⣿⣿⣿⣿⣿⣿⣿⣿⣿⣿⣿⣿⣿⣿⣿⣿⣿⣿⣿⣿⣿⣿⣿⣿⣿⣿⣿⣿⣿⣿⣿⣿⣿⣿⣿⣿⣿⣿⣿⣿⣿⣤⡀⠀⠀⠀⠀⠀⠀⠀⠀⠀⠀⠀⠀⠀⠀⠀⠀⠀⠀⠀⣿⣿⣿⣿⣿⣿⣿⣿⣿⣿⣿⣿⣿⣿⣿⣿⣿⣿⣿⣿⣿⣿⣿⣿⣿⡇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⣿⣿⣿⣿⣿⣿⣿⣿⣿⣿⣿⣿⣿⣿⣿⣿⣿⣿⣿⣿⣿⣿⣿⣿⣿⣿⣿⣿⣿⣿⣿⣿⣿⣿⣿⣿⣿⣿⣿⣿⣿⣿⣿⣿⣿⣿⣷⣤⡀⠀⠀⠀⠀⠀⠀⠀⠀⠀⠀⠀⠀⠀⠀⠀⢠⣿⣿⣿⣿⣿⣿⣿⣿⣿⣿⣿⣿⣿⣿⣿⣿⣿⣿⣿⣿⣿⣿⣿⣿⣿⡇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⣿⣿⣿⣿⣿⣿⣿⣿⣿⣿⣿⣿⣿⣿⣿⣿⣿⣿⣿⣿⣿⣿⣿⣿⣿⣿⣿⣿⣿⣿⣿⣿⣿⣿⣿⣿⣿⣿⣿⣿⣿⣿⣿⣿⣿⣿⣿⣿⣿⣿⣷⣄⠀⠀⠀⠀⠀⠀⠀⠀⠀⠀⠀⠀⣿⣿⣿⣿⣿⣿⣿⣿⣿⣿⣿⣿⣿⣿⣿⣿⣿⣿⣿⣿⣿⣿⣿⣿⣿⣿⡇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⣿⣿⣿⣿⣿⣿⣿⣿⣿⣿⣿⣿⣿⣿⣿⣿⣿⣿⣿⣿⣿⣿⣿⣿⣿⣿⣿⣿⣿⣿⣿⣿⣿⣿⣿⣿⣿⣿⣿⣿⣿⣿⣿⣿⣿⣿⣿⣿⣿⣿⣿⣿⣿⡄⠀⠀⠀⠀⠀⠀⠀⠀⠀⠀⠘⣿⣿⣿⣿⣿⣿⣿⣿⣿⣿⣿⣿⣿⣿⣿⣿⣿⣿⣿⣿⣿⣿⣿⣿⣿⡇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⣿⣿⣿⣿⣿⣿⣿⣿⣿⣿⣿⣿⣿⣿⣿⣿⣿⣿⣿⣿⣿⣿⣿⣿⣿⣿⣿⣿⣿⣿⣿⣿⣿⣿⣿⣿⣿⣿⣿⣿⣿⣿⣿⣿⣿⣿⣿⣿⣿⣿⣿⣿⣿⣿⠀⠀⠀⠀⠀⠀⠀⠀⠀⠀⠀⠀⠀⠙⣿⣿⣿⣿⣿⣿⣿⣿⣿⣿⣿⣿⣿⣿⣿⣿⣿⣿⣿⣿⣿⣿⡇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⣿⣿⣿⣿⣿⣿⣿⣿⣿⣿⣿⣿⣿⣿⣿⣿⣿⣿⣿⣿⣿⣿⣿⣿⣿⣿⣿⣿⣿⣿⣿⣿⣿⣿⣿⣿⣿⣿⣿⣿⣿⣿⣿⣿⣿⣿⣿⣿⣿⣿⣿⣿⣿⡏⠀⠀⠀⠀⠀⠀⠀⠀⠀⠀⠀⠀⠀⠀⠀⠀⢹⣿⣿⣿⣿⣿⣿⣿⣿⣿⣿⣿⣿⣿⣿⣿⣿⣿⣿⣿⡇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⣿⣿⣿⣿⣿⣿⣿⣿⣿⣿⣿⣿⣿⣿⣿⣿⣿⣿⣿⣿⣿⣿⣿⣿⣿⣿⣿⣿⣿⣿⣿⣿⣿⣿⣿⣿⣿⣿⣿⣿⣿⣿⣿⣿⣿⣿⣿⣿⣿⣿⣿⣿⣿⣿⡇⠀⠀⠀⠀⠀⠀⠀⠀⠀⠀⠀⠀⢀⣤⣶⣿⣿⣿⣿⣿⣿⣿⣿⣿⣿⣿⣿⣿⣿⣿⣿⣿⣿⣿⣿⡇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⣿⣿⣿⣿⣿⣿⣿⣿⣿⣿⣿⣿⣿⣿⣿⣿⣿⣿⣿⣿⣿⣿⣿⣿⣿⣿⣿⣿⣿⣿⣿⣿⣿⣿⣿⣿⣿⣿⣿⣿⣿⣿⣿⣿⣿⣿⣿⣿⣿⣿⣿⣿⣿⣿⣿⣄⠀⠀⠀⠀⠀⢀⠀⠀⠀⣶⣾⣿⣿⣿⣿⣿⣿⣿⣿⣿⣿⣿⣿⣿⣿⣿⣿⣿⣿⣿⣿⣿⣿⣿⡇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⣿⣿⣿⣿⣿⣿⣿⣿⣿⣿⣿⣿⣿⣿⣿⣿⣿⣿⣿⣿⣿⣿⣿⣿⣿⣿⣿⣿⣿⣿⣿⣿⣿⣿⣿⣿⣿⣿⣿⣿⣿⣿⣿⣿⣿⣿⣿⣿⣿⣿⣿⣿⣿⣿⣿⣿⣿⣿⣿⣿⣿⣿⣧⠀⠀⢸⣿⣿⣿⣿⣿⣿⣿⣿⣿⣿⣿⣿⣿⣿⣿⣿⣿⣿⣿⣿⣿⣿⣿⣿⡇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⣿⣿⣿⣿⣿⣿⣿⣿⣿⣿⣿⣿⣿⣿⣿⣿⣿⣿⣿⣿⣿⣿⣿⣿⣿⣿⣿⣿⣿⣿⣿⣿⣿⣿⣿⣿⣿⣿⣿⣿⣿⣿⣿⣿⣿⣿⣿⣿⣿⣿⣿⣿⣿⣿⣿⣿⣿⣿⣿⣿⣿⣿⣿⡀⠀⣼⣿⣿⣿⣿⣿⣿⣿⣿⣿⣿⣿⣿⣿⣿⣿⣿⣿⣿⣿⣿⣿⣿⣿⣿⡇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⣿⣿⣿⣿⣿⣿⣿⣿⣿⣿⣿⣿⣿⣿⣿⣿⣿⣿⣿⣿⣿⣿⣿⣿⣿⣿⣿⣿⣿⣿⣿⣿⣿⣿⣿⣿⣿⣿⣿⣿⣿⣿⠟⠛⠋⠉⠁⠀⠀⠀⣿⣿⣿⣿⣿⣿⣿⣿⣿⣿⣿⣿⣿⣿⣿⣿⣿⣿⣿⣿⣿⣿⣿⣿⣿⣿⣿⣿⣿⣿⣿⣿⣿⣿⣿⣿⣿⣿⣿⣿⡇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⣿⣿⣿⣿⣿⣿⣿⣿⣿⣿⣿⣿⣿⣿⣿⣿⣿⣿⣿⣿⣿⣿⣿⣿⣿⣿⣿⣿⣿⣿⣿⣿⣿⣿⣿⣿⣿⣿⣿⡿⠋⠀⠀⠀⠀⠀⠀⠀⠀⠀⢹⣿⣿⣿⣿⣿⣿⣿⣿⣿⣿⣿⣿⣿⣿⣿⣿⣿⣿⣿⣿⣿⣿⣿⣿⣿⣿⣿⣿⣿⣿⣿⣿⣿⣿⣿⣿⣿⣿⣿⡇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⣿⣿⣿⣿⣿⣿⣿⣿⣿⣿⣿⣿⣿⣿⣿⣿⣿⣿⣿⣿⣿⣿⣿⣿⣿⣿⣿⣿⣿⣿⣿⣿⣿⣿⣿⣿⣿⣿⠟⠀⠀⠀⠀⠀⠀⠀⠀⠀⠀⠀⠀⢻⣿⣿⣿⣿⣿⣿⣿⣿⣿⣿⣿⣿⣿⣿⣿⣿⣿⣿⣿⣿⣿⣿⣿⣿⣿⣿⣿⣿⣿⣿⣿⣿⣿⣿⣿⣿⣿⣿⡇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⣿⣿⣿⣿⣿⣿⣿⣿⣿⣿⣿⣿⣿⣿⣿⣿⣿⣿⣿⣿⣿⣿⣿⣿⣿⣿⣿⣿⣿⣿⣿⣿⣿⣿⡟⠁⠀⠀⠀⠀⠀⠀⠀⠀⠀⠀⠀⠀⠀⠀⠀⠀⠀⠀⠻⣿⣿⣿⣿⣿⣿⣿⣿⣿⣿⣿⣿⣿⣿⣿⣿⣿⣿⣿⣿⣿⣿⣿⣿⣿⣿⣿⣿⣿⣿⣿⣿⣿⣿⣿⡇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⣿⣿⣿⣿⣿⣿⣿⣿⣿⣿⣿⣿⣿⣿⣿⣿⣿⣿⣿⣿⣿⣿⣿⣿⣿⣿⣿⣿⣿⣿⣿⣿⣿⡿⠀⠀⠀⠀⠀⠀⠀⠀⠀⠀⠀⠀⠀⠀⠀⠀⠀⠀⠀⠀⠀⠀⠙⠿⣿⣿⣿⣿⣿⣿⣿⣿⣿⣿⣿⣿⣿⣿⣿⣿⣿⣿⣿⣿⣿⣿⣿⣿⣿⣿⣿⣿⣿⣿⣿⣿⡇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⣿⣿⣿⣿⣿⣿⣿⣿⣿⣿⣿⣿⣿⣿⣿⣿⣿⣿⣿⣿⣿⣿⣿⣿⣿⣿⣿⣿⣿⣿⣿⣿⣿⣧⡀⢀⣀⣀⣀⣀⠀⠀⠀⠀⠀⠀⠀⠀⠀⠀⠀⠀⠀⠀⠀⠀⠀⠀⠙⠿⣿⣿⣿⣿⣿⣿⣿⣿⣿⣿⣿⣿⣿⣿⣿⣿⣿⣿⣿⣿⣿⣿⣿⣿⣿⣿⣿⣿⣿⣿⡇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⣿⣿⣿⣿⣿⣿⣿⣿⣿⣿⣿⣿⣿⣿⣿⣿⣿⣿⣿⣿⣿⣿⣿⣿⣿⣿⣿⣿⣿⣿⣿⣿⣿⣿⣿⣿⣿⣿⣿⣿⣿⣷⣶⣤⣄⠀⠀⠀⠀⠀⠀⠀⠀⠀⠀⠀⠀⠀⠀⠀⠈⠉⠛⠿⣿⣿⣿⣿⣿⣿⣿⣿⣿⣿⣿⣿⣿⣿⣿⣿⣿⣿⣿⣿⣿⣿⣿⣿⣿⣿⡇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⣿⣿⣿⣿⣿⣿⣿⣿⣿⣿⣿⣿⣿⣿⣿⣿⣿⣿⣿⣿⣿⣿⣿⣿⣿⣿⣿⣿⣿⣿⣿⣿⣿⣿⣿⣿⣿⣿⣿⣿⣿⣿⣿⣿⣿⣿⣶⣄⡀⠀⠀⠀⠀⠀⠀⠀⠀⠀⠀⠀⠀⠀⠀⠀⠀⠉⠉⠛⠛⣿⣿⣿⣿⣿⣿⣿⣿⣿⣿⣿⣿⣿⣿⣿⣿⣿⣿⣿⣿⣿⡇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⣿⣿⣿⣿⣿⣿⣿⣿⣿⣿⣿⣿⣿⣿⣿⣿⣿⣿⣿⣿⣿⣿⣿⣿⣿⣿⣿⣿⣿⣿⣿⣿⣿⣿⣿⣿⣿⣿⣿⣿⣿⣿⣿⣿⣿⣿⣿⣿⣿⣦⠀⠀⠀⠀⠀⠀⠀⠀⠀⠀⠀⠀⠀⠀⠀⠀⠀⠀⠀⢸⣿⣿⣿⣿⣿⣿⣿⣿⣿⣿⣿⣿⣿⣿⣿⣿⣿⣿⣿⣿⡇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⣿⣿⣿⣿⣿⣿⣿⣿⣿⣿⣿⣿⣿⣿⣿⣿⣿⣿⣿⣿⣿⣿⣿⣿⣿⣿⣿⣿⣿⣿⣿⣿⣿⣿⣿⣿⣿⣿⣿⣿⣿⣿⣿⣿⣿⣿⣿⣿⣿⣿⣷⡄⠀⠀⠀⠀⠀⠀⠀⠀⠀⠀⠀⠀⠀⠀⠀⠀⣠⣾⣿⣿⣿⣿⣿⣿⣿⣿⣿⣿⣿⣿⣿⣿⣿⣿⣿⣿⣿⣿⡇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⣿⣿⣿⣿⣿⣿⣿⣿⣿⣿⣿⣿⣿⣿⣿⣿⣿⣿⣿⣿⣿⣿⣿⣿⣿⣿⣿⣿⣿⣿⣿⣿⣿⣿⣿⣿⣿⣿⣿⣿⣿⣿⣿⣿⣿⣿⣿⣿⣿⣿⣿⣿⣆⠀⠀⠀⠀⠀⠀⠀⠀⠀⠀⠀⠀⠀⣠⣾⣿⣿⣿⣿⣿⣿⣿⣿⣿⣿⣿⣿⣿⣿⣿⣿⣿⣿⣿⣿⣿⣿⡇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⣿⣿⣿⣿⣿⣿⣿⣿⣿⣿⣿⣿⣿⣿⣿⣿⣿⣿⣿⣿⣿⣿⣿⣿⣿⣿⣿⣿⣿⣿⣿⣿⣿⣿⣿⣿⣿⣿⣿⣿⣿⣿⣿⣿⣿⣿⣿⣿⣿⣿⣿⣿⣿⣆⠀⠀⠀⠀⠀⠀⠀⠀⠀⠀⠀⠀⠻⢿⣿⣿⣿⣿⣿⣿⣿⣿⣿⣿⣿⣿⣿⣿⣿⣿⣿⣿⣿⣿⣿⣿⡇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⣿⣿⣿⣿⣿⣿⣿⣿⣿⣿⣿⣿⣿⣿⣿⣿⣿⣿⣿⣿⣿⣿⣿⣿⣿⣿⣿⣿⣿⣿⣿⣿⣿⣿⣿⣿⣿⣿⣿⣿⣿⣿⣿⣿⣿⣿⣿⣿⣿⣿⣿⣿⣿⣿⣄⠀⠀⠀⠀⠀⠀⠀⢀⣴⣦⡀⠀⠀⠉⠻⣿⣿⣿⣿⣿⣿⣿⣿⣿⣿⣿⣿⣿⣿⣿⣿⣿⣿⣿⣿⡇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⣿⣿⣿⣿⣿⣿⣿⣿⣿⣿⣿⣿⣿⣿⣿⣿⣿⣿⣿⣿⣿⣿⣿⣿⣿⣿⣿⣿⣿⣿⣿⣿⣿⣿⣿⣿⣿⣿⣿⣿⣿⣿⣿⣿⣿⣿⣿⣿⣿⣿⣿⣿⣿⣿⣿⣷⣄⠀⠀⠀⢀⣴⣿⣿⣿⣿⣦⡀⠀⠀⣼⣿⣿⣿⣿⣿⣿⣿⣿⣿⣿⣿⣿⣿⣿⣿⣿⣿⣿⣿⡇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⣿⣿⣿⣿⣿⣿⣿⣿⣿⣿⣿⣿⣿⣿⣿⣿⣿⣿⣿⣿⣿⣿⣿⣿⣿⣿⣿⣿⣿⣿⣿⣿⣿⣿⣿⣿⣿⣿⣿⣿⣿⣿⣿⣿⣿⣿⣿⣿⣿⣿⣿⣿⣿⣿⣿⣿⣿⣷⣄⣴⣿⣿⣿⣿⣿⣿⣿⣿⣶⣴⣿⣿⣿⣿⣿⣿⣿⣿⣿⣿⣿⣿⣿⣿⣿⣿⣿⣿⣿⣿⡇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⣿⣿⣿⣿⣿⣿⣿⣿⣿⣿⣿⣿⣿⣿⣿⣿⣿⣿⣿⣿⣿⣿⣿⣿⣿⣿⣿⣿⣿⣿⣿⣿⣿⣿⣿⣿⡿⠟⠋⠀⠀⠀⠀⠀⢻⣿⣿⣿⣿⣿⣿⣿⣿⣿⣿⣿⣿⣿⣿⣿⣿⣿⣿⣿⣿⣿⣿⣿⣿⣿⣿⣿⣿⣿⣿⣿⣿⣿⣿⣿⣿⣿⣿⣿⣿⣿⣿⣿⣿⣿⡇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⣿⣿⣿⣿⣿⣿⣿⣿⣿⣿⣿⣿⣿⣿⣿⣿⣿⣿⣿⣿⣿⣿⣿⣿⣿⣿⣿⣿⣿⣿⣿⣿⣿⣿⣿⠟⠀⠀⠀⠀⠀⠀⠀⠀⠀⠻⣿⣿⣿⣿⣿⣿⣿⣿⣿⣿⣿⣿⣿⣿⣿⣿⣿⣿⣿⣿⣿⣿⣿⣿⣿⣿⣿⣿⣿⣿⣿⣿⣿⣿⣿⣿⣿⣿⣿⣿⣿⣿⣿⣿⡇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⣿⣿⣿⣿⣿⣿⣿⣿⣿⣿⣿⣿⣿⣿⣿⣿⣿⣿⣿⣿⣿⣿⣿⣿⣿⣿⣿⣿⣿⣿⣿⣿⣿⣿⠃⠀⠀⠀⠀⠀⠀⠀⠀⠀⠀⠀⠈⠻⣿⣿⣿⣿⣿⣿⣿⣿⣿⣿⣿⣿⣿⣿⣿⣿⣿⣿⣿⣿⣿⣿⣿⣿⣿⣿⣿⣿⣿⣿⣿⣿⣿⣿⣿⣿⣿⣿⣿⣿⣿⣿⡇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⣿⣿⣿⣿⣿⣿⣿⣿⣿⣿⣿⣿⣿⣿⣿⣿⣿⣿⣿⣿⣿⣿⣿⣿⣿⣿⣿⣿⣿⣿⣿⣿⣿⡇⠀⠀⠀⠀⠀⠀⠀⠀⠀⠀⠀⠀⠀⠀⠘⠿⣿⣿⣿⣿⣿⣿⣿⣿⣿⣿⣿⣿⣿⣿⣿⣿⣿⣿⣿⣿⣿⣿⣿⣿⣿⣿⣿⣿⣿⣿⣿⣿⣿⣿⣿⣿⣿⣿⣿⣿⡇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⣿⣿⣿⣿⣿⣿⣿⣿⣿⣿⣿⣿⣿⣿⣿⣿⣿⣿⣿⣿⣿⣿⣿⣿⣿⣿⣿⣿⣿⣿⣿⣿⡟⠀⠀⠀⠀⠀⠀⠀⠀⠀⠀⠀⠀⠀⠀⠀⠀⠀⠈⠙⠻⠿⣿⣿⣿⣿⣿⣿⣿⣿⣿⣿⣿⣿⣿⣿⣿⣿⣿⣿⣿⣿⣿⣿⣿⣿⣿⣿⣿⣿⣿⣿⣿⣿⣿⣿⣿⣿⡇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⣿⣿⣿⣿⣿⣿⣿⣿⣿⣿⣿⣿⣿⣿⣿⣿⣿⣿⣿⣿⣿⣿⣿⣿⣿⣿⣿⣿⣿⣿⣿⡿⠀⠀⠀⠀⠀⠀⠀⠀⠀⠀⠀⠀⠀⠀⠀⠀⠀⠀⠀⠀⠀⠀⠈⠙⠻⠿⠿⢿⣿⣿⣿⣿⣿⣿⣿⣿⣿⣿⣿⣿⣿⣿⣿⣿⣿⣿⣿⣿⣿⣿⣿⣿⣿⣿⣿⣿⣿⣿⡇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⣿⣿⣿⣿⣿⣿⣿⣿⣿⣿⣿⣿⣿⣿⣿⣿⣿⣿⣿⣿⣿⣿⣿⣿⣿⣿⣿⣿⣿⣿⣿⠃⠀⠀⠀⠀⠀⠀⠀⠀⠀⠀⠀⠀⠀⠀⠀⠀⠀⠀⠀⠀⠀⠀⠀⠀⠀⠀⠀⠀⠀⠀⠀⠀⠀⠀⠙⢿⣿⣿⣿⣿⣿⣿⣿⣿⣿⣿⣿⣿⣿⣿⣿⣿⣿⣿⣿⣿⣿⣿⡇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⣿⣿⣿⣿⣿⣿⣿⣿⣿⣿⣿⣿⣿⣿⣿⣿⣿⣿⣿⣿⣿⣿⣿⣿⣿⣿⣿⣿⣿⣿⣿⠀⠀⠀⠀⠀⠀⠀⠀⠀⠀⠀⠀⠀⠀⠀⠀⠀⠀⠀⠀⠀⠀⠀⠀⠀⠀⠀⠀⠀⠀⠀⠀⠀⠀⠀⠀⣸⣿⣿⣿⣿⣿⣿⣿⣿⣿⣿⣿⣿⣿⣿⣿⣿⣿⣿⣿⣿⣿⣿⡇</a:t>
            </a:r>
            <a:br/>
            <a:r>
              <a:t>⣿⣿⣿⣿⣿⣿⣿⣿⣿⣿⣿⣿⣿⣿⣿⣿⣿⣿⣿⣿⣿⣿⣿⣿⣿⣿⣿⣿⣿⣿⠏⠀⠀⣀⣠⣤⣶⣶⣶⣶⣶⣶⣦⣤⣄⡀⠀⠀⠀⠀⠀⠀⠀⠀⠀⠀⠀⠀⠀⠀⠀⠀⠀⠀⠀⠀⣰⣿⣿⣿⣿⣿⣿⣿⣿⣿⣿⣿⣿⣿⣿⣿⣿⣿⣿⣿⣿⣿⣿⣿⡇</a:t>
            </a:r>
            <a:br/>
            <a:r>
              <a:t>⣿⣿⣿⣿⣿⣿⣿⣿⣿⣿⣿⣿⣿⣿⣿⣿⣿⣿⣿⣿⣿⣿⣿⣿⣿⣿⣿⣿⣿⣿⣶⣿⣿⣿⣿⣿⣿⣿⣿⣿⣿⣿⣿⣿⣿⣿⣄⡀⠀⠀⠀⠀⠀⠀⠀⠀⠀⠀⠀⠀⠀⠀⠀⠀⠀⠀⣿⣿⣿⣿⣿⣿⣿⣿⣿⣿⣿⣿⣿⣿⣿⣿⣿⣿⣿⣿⣿⣿⣿⣿⡇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⣿⣿⣿⣿⣿⣿⣿⣿⣿⣿⣿⣿⣿⣿⣿⣿⣿⣿⣿⣿⣿⣿⣿⣿⣿⣿⣿⣿⣿⣿⣿⣿⣿⣿⣿⣿⣿⣿⣿⣿⣿⣿⣿⣿⣿⣿⣿⣿⣦⣄⣀⠀⠀⠀⠀⠀⠀⠀⠀⠀⠀⠀⠀⠀⠀⠀⠈⠙⠛⢿⣿⣿⣿⣿⣿⣿⣿⣿⣿⣿⣿⣿⣿⣿⣿⣿⣿⣿⣿⣿⡇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⣿⣿⣿⣿⣿⣿⣿⣿⣿⣿⣿⣿⣿⣿⣿⣿⣿⣿⣿⣿⣿⣿⣿⣿⣿⣿⣿⣿⣿⣿⣿⣿⣿⣿⣿⣿⣿⣿⣿⣿⣿⣿⣿⣿⣿⣿⣿⣿⣿⣿⣋⣥⣦⡀⠀⠀⠀⠀⠀⠀⠀⠀⠀⠀⠀⣤⣀⠀⠀⠀⢻⣿⣿⣿⣿⣿⣿⣿⣿⣿⣿⣿⣿⣿⣿⣿⣿⣿⣿⣿⡇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⣿⣿⣿⣿⣿⣿⣿⣿⣿⣿⣿⣿⣿⣿⣿⣿⣿⣿⣿⣿⣿⣿⣿⣿⣿⣿⣿⣿⣿⣿⣿⣿⣿⣿⣿⣿⣿⣿⣿⣿⣿⣿⣿⣿⣿⣿⣿⣿⣿⣿⣿⣿⣿⣷⣄⠀⠀⠀⠀⠀⠀⠀⣀⣠⣾⣿⣿⣿⣶⣤⣼⣿⣿⣿⣿⣿⣿⣿⣿⣿⣿⣿⣿⣿⣿⣿⣿⣿⣿⣿⡇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⣿⣿⣿⣿⣿⣿⣿⣿⣿⣿⣿⣿⣿⣿⣿⣿⣿⣿⣿⣿⣿⣿⣿⣿⣿⣿⣿⣿⣿⣿⣿⣿⣿⣿⣿⣿⣿⣿⣿⣿⣿⣿⣿⣿⣿⣿⣿⣿⣿⣿⣿⣿⣿⣿⣿⣿⣶⣤⣀⠀⢀⣼⣿⣿⣿⣿⣿⣿⣿⣿⣿⣿⣿⣿⣿⣿⣿⣿⣿⣿⣿⣿⣿⣿⣿⣿⣿⣿⣿⣿⡇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⣿⣿⣿⣿⣿⣿⣿⣿⣿⣿⣿⣿⣿⣿⣿⣿⣿⣿⣿⣿⣿⣿⣿⣿⣿⣿⣿⣿⣿⣿⣿⣿⣿⣿⣿⣿⣿⣿⣿⣿⣿⣿⣿⣿⣿⣿⣿⣿⣿⣿⣿⣿⣿⣿⣿⣿⣿⣿⣿⣷⣿⣿⣿⣿⣿⣿⣿⣿⣿⣿⣿⣿⣿⣿⣿⣿⣿⣿⣿⣿⣿⣿⣿⣿⣿⣿⣿⣿⣿⣿⡇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⣿⣿⣿⣿⣿⣿⣿⣿⣿⣿⣿⣿⣿⣿⣿⣿⣿⣿⣿⣿⣿⣿⣿⣿⣿⣿⣿⣿⣿⣿⣿⣿⣿⠿⠟⠉⠉⠉⢿⣿⣿⣿⣿⣿⣿⣿⣿⣿⣿⣿⣿⣿⣿⣿⣿⣿⣿⣿⣿⣿⣿⣿⣿⣿⣿⣿⣿⣿⣿⣿⣿⣿⣿⣿⣿⣿⣿⣿⣿⣿⣿⣿⣿⣿⣿⣿⣿⣿⣿⣿⡇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⣿⣿⣿⣿⣿⣿⣿⣿⣿⣿⣿⣿⣿⣿⣿⣿⣿⣿⣿⣿⣿⣿⣿⣿⣿⣿⣿⣿⣿⣿⣿⠏⠀⠀⠀⠀⠀⠀⠀⠈⠛⠛⠛⠛⠛⠻⠿⢿⣿⠿⢿⣿⣿⣿⣿⣿⡿⠟⠛⠛⢿⣿⣿⣿⣿⣿⣿⣿⣿⣿⣿⣿⣿⣿⣿⣿⣿⣿⣿⣿⣿⣿⣿⣿⣿⣿⣿⣿⣿⣿⡇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⣿⣿⣿⣿⣿⣿⣿⣿⣿⣿⣿⣿⣿⣿⣿⣿⣿⣿⣿⣿⣿⣿⣿⣿⣿⣿⣿⣿⣿⣿⡏⠀⠀⠀⠀⠀⠀⠀⠀⠀⠀⠀⠀⠀⠀⠀⠀⠀⠀⠀⠈⠛⠛⠋⠉⠁⠀⠀⠀⠀⠀⣿⣿⣿⣿⣿⣿⣿⣿⣿⣿⣿⣿⣿⣿⣿⣿⣿⣿⣿⣿⣿⣿⣿⣿⣿⣿⣿⣿⣿⡇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⣿⣿⣿⣿⣿⣿⣿⣿⣿⣿⣿⣿⣿⣿⣿⣿⣿⣿⣿⣿⣿⣿⣿⣿⣿⣿⣿⣿⣿⣿⠀⠀⠀⠀⠀⠀⠀⠀⠀⠀⠀⠀⠀⠀⠀⠀⠀⠀⠀⠀⠀⠀⠀⠀⠀⠀⠀⠀⠀⠀⠀⠛⠙⠉⣨⣿⣿⣿⣿⣿⣿⣿⣿⣿⣿⣿⣿⣿⣿⣿⣿⣿⣿⣿⣿⣿⣿⣿⣿⣿⡇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⣿⣿⣿⣿⣿⣿⣿⣿⣿⣿⣿⣿⣿⣿⣿⣿⣿⣿⣿⣿⣿⣿⣿⣿⣿⣿⣿⣿⣿⣿⠀⠀⠀⠀⠀⠀⠀⠀⠀⠀⠀⠀⠀⠀⠀⠀⠀⠀⠀⠀⠀⠀⠀⠀⠀⠀⠀⠀⠀⠀⠀⠀⠀⠀⠉⠙⣿⣿⣿⣿⣿⣿⣿⣿⣿⣿⣿⣿⣿⣿⣿⣿⣿⣿⣿⣿⣿⣿⣿⣿⡇</a:t>
            </a:r>
            <a:br/>
            <a:r>
              <a:t>⣿⣿⣿⣿⣿⣿⣿⣿⣿⣿⣿⣿⣿⣿⣿⣿⣿⣿⣿⣿⣿⣿⣿⣿⣿⣿⣿⣿⣿⠋⠀⠀⠀⠀⠀⠀⠀⠀⠀⠀⠀⠀⠀⠀⠀⠀⠀⠀⠀⠀⠀⠀⠀⠀⠀⠀⠀⠀⠀⠀⠀⠀⠀⠀⠀⠀⠈⣿⣿⣿⣿⣿⣿⣿⣿⣿⣿⣿⣿⣿⣿⣿⣿⣿⣿⣿⣿⣿⣿⣿⡇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⣿⣿⣿⣿⣿⣿⣿⣿⣿⣿⣿⣿⣿⣿⣿⣿⣿⣿⣿⣿⣿⣿⣿⣿⣿⣿⣿⣿⡇⠀⠀⠀⠀⠀⠀⠀⠀⢀⣤⣴⣶⣶⣶⣤⣤⣀⠀⠀⠀⠀⠀⠀⠀⠀⠀⠀⠀⠀⠀⠀⠀⠀⠀⠀⠀⣾⣾⣿⣿⣿⣿⣿⣿⣿⣿⣿⣿⣿⣿⣿⣿⣿⣿⣿⣿⣿⣿⣿⣿⣿⡇</a:t>
            </a:r>
            <a:br/>
            <a:r>
              <a:t>⣿⣿⣿⣿⣿⣿⣿⣿⣿⣿⣿⣿⣿⣿⣿⣿⣿⣿⣿⣿⣿⣿⣿⣿⣿⣿⣿⣿⡇⠀⠀⠀⠀⠀⠀⢀⣰⣿⣿⣿⣿⣿⣿⣿⣿⣿⣿⣶⣤⣄⡀⠀⠀⠀⠀⠀⠀⠀⠀⠀⠀⠀⠀⠀⢠⣿⣿⣿⣿⣿⣿⣿⣿⣿⣿⣿⣿⣿⣿⣿⣿⣿⣿⣿⣿⣿⣿⣿⣿⣿⡇</a:t>
            </a:r>
            <a:br/>
            <a:r>
              <a:t>⣿⣿⣿⣿⣿⣿⣿⣿⣿⣿⣿⣿⣿⣿⣿⣿⣿⣿⣿⣿⣿⣿⣿⣿⣿⣿⣿⣿⣷⡀⠀⠀⣠⣶⣾⣿⣿⣿⣿⣿⣿⣿⣿⣿⣿⣿⣿⣿⣿⣿⣤⣦⣄⣀⡀⠀⠀⠀⠀⠀⠀⠀⣤⣴⣿⣿⣿⣿⣿⣿⣿⣿⣿⣿⣿⣿⣿⣿⣿⣿⣿⣿⣿⣿⣿⣿⣿⣿⣿⣿⡇</a:t>
            </a:r>
            <a:br/>
            <a:r>
              <a:t>⣿⣿⣿⣿⣿⣿⣿⣿⣿⣿⣿⣿⣿⣿⣿⣿⣿⣿⣿⣿⣿⣿⣿⣿⣿⣿⣿⣿⣿⣷⣶⣾⣿⣿⣿⣿⣿⣿⣿⣿⣿⣿⣿⣿⣿⣿⣿⣿⣿⣿⣿⣿⣿⣿⣿⣿⣶⣦⣴⣿⣿⣷⣿⣿⣿⣿⣿⣿⣿⣿⣿⣿⣿⣿⣿⣿⣿⣿⣿⣿⣿⣿⣿⣿⣿⣿⣿⣿⣿⣿⡇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⣿⣿⣿⣿⣿⣿⣿⣿⣿⣿⣿⣿⣿⣿⣿⣿⣿⣿⣿⣿⣿⣿⣿⣿⣿⣿⣿⣿⣿⣿⣿⡟⠁⠀⠀⠀⠀⠀⠀⠀⠀⠀⠀⠀⠀⠀⠀⠀⠀⠀⠀⠀⠀⠀⠀⠀⠀⠀⠀⠀⠀⠀⠀⠀⠀⠀⠀⢀⣾⣿⣿⣿⣿⣿⣿⣿⣿⣿⣿⣿⣿⣿⣿⣿⣿⣿⣿⣿⣿⣿⡇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⣿⣿⣿⣿⣿⣿⣿⣿⣿⣿⣿⣿⣿⣿⣿⣿⣿⣿⣿⣿⣿⣿⣿⣿⣿⣿⣿⣿⣿⣿⠏⠀⠀⠀⠀⠀⠀⠀⠀⠀⠀⠀⠀⠀⠀⠀⠀⠀⠀⠀⠀⠀⠀⠀⠀⠀⠀⠀⠀⠀⠀⠀⠀⠀⠀⢀⣠⣿⣿⣿⣿⣿⣿⣿⣿⣿⣿⣿⣿⣿⣿⣿⣿⣿⣿⣿⣿⣿⣿⣿⡇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⣿⣿⣿⣿⣿⣿⣿⣿⣿⣿⣿⣿⣿⣿⣿⣿⣿⣿⣿⣿⣿⣿⣿⣿⣿⣿⣿⣿⣿⣶⣶⣶⣦⠀⠀⠀⠀⠀⠀⠀⠀⠀⠀⠀⠀⠀⠀⠀⠀⠀⠀⠀⠀⠀⠀⠀⠀⠀⠀⠀⠀⠀⠀⡼⢠⣿⣿⣿⣿⣿⣿⣿⣿⣿⣿⣿⣿⣿⣿⣿⣿⣿⣿⣿⣿⣿⣿⣿⣿⣿⡇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⣿⣿⣿⣿⣿⣿⣿⣿⣿⣿⣿⣿⣿⣿⣿⣿⣿⣿⣿⣿⣿⣿⣿⣿⣿⣿⣿⣿⣿⣿⣿⣿⣿⡆⠀⠀⠀⠀⠀⠀⠀⠀⠀⠀⠀⠀⠀⠀⠀⠀⠀⠀⠀⠀⠀⠀⠀⠀⠀⠀⠀⠀⠀⣵⣿⣿⣿⣿⣿⣿⣿⣿⣿⣿⣿⣿⣿⣿⣿⣿⣿⣿⣿⣿⣿⣿⣿⣿⣿⣿⡇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⣿⣿⣿⣿⣿⣿⣿⣿⣿⣿⣿⣿⣿⣿⣿⣿⣿⣿⣿⣿⣿⣿⣿⣿⣿⣿⣿⣿⣿⣿⣿⣿⣿⣧⠀⠀⠀⠀⠀⠀⠀⠀⠀⠀⠀⠀⠀⠀⠀⠀⠀⠀⠀⠀⠀⠀⠀⠀⠀⠀⠀⠀⠀⠀⠀⢘⣿⣿⣿⣿⣿⣿⣿⣿⣿⣿⣿⣿⣿⣿⣿⣿⣿⣿⣿⣿⣿⣿⣿⣿⡇</a:t>
            </a:r>
            <a:br/>
            <a:r>
              <a:t>⣿⣿⣿⣿⣿⣿⣿⣿⣿⣿⣿⣿⣿⣿⣿⣿⣿⣿⣿⣿⣿⣿⣿⣿⣿⣿⣿⣿⣿⣿⣿⣿⣿⡿⠇⠀⠀⠀⠀⠀⠀⠀⠀⠀⠀⠀⠀⠀⠀⠀⠀⠀⠀⠀⠀⠀⠀⠀⠀⠀⠀⠀⠀⠀⢀⢸⣿⣿⣿⣿⣿⣿⣿⣿⣿⣿⣿⣿⣿⣿⣿⣿⣿⣿⣿⣿⣿⣿⣿⣿⡇</a:t>
            </a:r>
            <a:br/>
            <a:r>
              <a:t>⣿⣿⣿⣿⣿⣿⣿⣿⣿⣿⣿⣿⣿⣿⣿⣿⣿⣿⣿⣿⣿⣿⣿⣿⣿⣿⣿⣿⣿⣿⡿⠛⠁⠀⠀⠀⠀⠀⠀⠀⠀⠀⠀⠀⠀⠀⠀⠀⠀⠀⠀⠀⠀⠀⠀⠀⠀⠀⠀⠀⠀⠀⠀⠀⢸⣾⣿⣿⣿⣿⣿⣿⣿⣿⣿⣿⣿⣿⣿⣿⣿⣿⣿⣿⣿⣿⣿⣿⣿⣿⡇</a:t>
            </a:r>
            <a:br/>
            <a:r>
              <a:t>⣿⣿⣿⣿⣿⣿⣿⣿⣿⣿⣿⣿⣿⣿⣿⣿⣿⣿⣿⣿⣿⣿⣿⣿⣿⣿⣿⣿⣿⠋⠀⠀⠀⠀⠀⠀⠀⠀⠀⠀⠀⠀⠀⠀⠀⠀⠀⠀⠀⠀⠀⠀⠀⠀⠀⠀⠀⠀⠀⠀⠀⠀⠀⠀⠘⣿⣿⣿⣿⣿⣿⣿⣿⣿⣿⣿⣿⣿⣿⣿⣿⣿⣿⣿⣿⣿⣿⣿⣿⣿⡇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⣿⣿⣿⣿⣿⣿⣿⣿⣿⣿⣿⣿⣿⣿⣿⣿⣿⣿⣿⣿⣿⣿⣿⣿⣿⣿⣿⡇⠀⠀⠀⠀⠀⠀⠀⠀⠀⠀⠀⠀⠀⠀⠀⠀⠀⠀⠀⠀⠀⠀⠀⠀⠀⠀⠀⠀⠀⠀⠀⠀⠀⠀⠀⠀⠀⠀⠀⠀⢹⣿⣿⣿⣿⣿⣿⣿⣿⣿⣿⣿⣿⣿⣿⣿⣿⣿⣿⣿⣿⣿⡇</a:t>
            </a:r>
            <a:br/>
            <a:r>
              <a:t>⣿⣿⣿⣿⣿⣿⣿⣿⣿⣿⣿⣿⣿⣿⣿⣿⣿⣿⣿⣿⣿⣿⣿⣿⣿⣿⣿⠇⠀⠀⠀⠀⠀⠀⠀⠀⠀⠀⠀⠀⠀⠀⠀⠀⠀⠀⠀⠀⠀⠀⠀⠀⠀⠀⠀⠀⠀⠀⠀⠀⠀⠀⠀⠀⠀⠀⠀⠀⠀⢻⣿⣿⣿⣿⣿⣿⣿⣿⣿⣿⣿⣿⣿⣿⣿⣿⣿⣿⣿⣿⡇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⣿⣿⣿⣿⣿⣿⣿⣿⣿⣿⣿⣿⣿⣿⣿⣿⣿⣿⣿⣿⣿⣿⡿⠟⠛⠉⠉⠀⠀⠀⠀⠀⠀⠀⠀⠀⠀⠀⠀⠀⠀⠀⠀⠀⠀⠀⠀⠀⠀⠀⠀⠀⠀⠀⠀⠀⠀⠀⢠⠀⠀⠀⠀⠀⠀⠀⠀⠀⠀⠈⣿⣿⣿⣿⣿⣿⣿⣿⣿⣿⣿⣿⣿⣿⣿⣿⣿⣿⣿⣿⡇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⣿⣿⣿⣿⣿⣿⣿⣿⣿⣿⣿⣿⣿⣿⣿⣿⣿⣿⣿⣿⣿⣿⣇⠀⠀⠀⠀⠀⠀⠀⠀⠀⠀⠀⠀⠀⠀⠀⠀⠀⠀⠀⠀⠀⠀⠀⠀⠀⠀⠀⠀⠀⠀⠀⠀⠀⠀⠀⠀⠀⠀⠀⠀⠀⠀⠀⠀⠀⠀⠀⠈⢻⣿⣿⣿⣿⣿⣿⣿⣿⣿⣿⣿⣿⣿⣿⣿⣿⣿⣿⡇</a:t>
            </a:r>
            <a:br/>
            <a:r>
              <a:t>⣿⣿⣿⣿⣿⣿⣿⣿⣿⣿⣿⣿⣿⣿⣿⣿⣿⣿⣿⣿⣿⣿⣿⣦⠀⠀⠀⠀⠀⠀⠀⠀⠀⠀⠀⠀⠀⠀⠀⠀⠀⠀⠀⠀⠀⠀⠀⠀⠀⠀⠀⠀⠀⠀⠀⠀⠀⠀⠀⠀⠀⠀⠀⠀⠀⠀⠀⠀⠀⠀⠀⣼⣿⣿⣿⣿⣿⣿⣿⣿⣿⣿⣿⣿⣿⣿⣿⣿⣿⣿⡇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⣿⣿⣿⣿⣿⣿⣿⣿⣿⣿⣿⣿⣿⣿⣿⣿⣿⣿⣿⣿⣿⣿⣿⣿⡇⠀⠀⠀⠀⠀⠀⠀⠀⠀⠀⠀⠀⠀⠀⠀⠀⠀⠀⠀⠀⠀⠀⠀⠀⠀⠀⠀⠀⠀⠀⠀⠀⢠⡀⠀⠀⠀⠀⠀⠀⠀⠀⠀⠀⠀⠀⢻⣿⣿⣿⣿⣿⣿⣿⣿⣿⣿⣿⣿⣿⣿⣿⣿⣿⣿⡇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⣿⣿⣿⣿⣿⣿⣿⣿⣿⣿⣿⣿⣿⣿⣿⣿⣿⣿⣿⣿⣿⣿⣿⣿⠁⠀⠀⠀⠀⠀⠀⠀⠀⠀⠀⠀⠀⠀⠀⠀⠀⠀⠀⠀⠀⠀⠀⠀⠀⠀⠀⠀⠀⠀⠀⠀⠀⣾⣿⠀⠀⠀⠀⠀⠀⠀⠀⠀⠀⠀⠀⢸⣿⣿⣿⣿⣿⣿⣿⣿⣿⣿⣿⣿⣿⣿⣿⣿⣿⣿⡇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⣿⣿⣿⣿⣿⣿⣿⣿⣿⣿⣿⣿⣿⣿⣿⣿⣿⣿⣿⣿⣿⣿⣿⡇⠀⠀⠀⠀⠀⠀⠀⠀⠀⠀⠀⠀⠀⠀⠀⠀⠀⠀⠀⠀⠀⠀⠀⠀⠀⠀⠀⠀⠀⠀⠀⠀⢰⣿⣿⠀⠀⠀⠀⠀⠀⠀⠀⠀⠀⠀⠀⠠⣿⣿⣿⣿⣿⣿⣿⣿⣿⣿⣿⣿⣿⣿⣿⣿⣿⣿⡇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⣿⣿⣿⣿⣿⣿⣿⣿⣿⣿⣿⣿⣿⣿⣿⣿⣿⣿⣿⣿⣿⣿⣿⠀⠀⠀⠀⠀⠀⠀⠀⠀⠀⠀⠀⠀⠀⠀⠀⠀⠀⠀⠀⠀⠀⠀⠀⠀⠀⠀⠀⠀⠀⠀⠀⠀⣿⣿⣿⠀⠀⠀⠀⠀⠀⠀⠀⠀⠀⠀⠀⠀⣿⣿⣿⣿⣿⣿⣿⣿⣿⣿⣿⣿⣿⣿⣿⣿⣿⣿⡇</a:t>
            </a:r>
            <a:br/>
            <a:r>
              <a:t>⣿⣿⣿⣿⣿⣿⣿⣿⣿⣿⣿⣿⣿⣿⣿⣿⣿⣿⣿⣿⣿⣿⠇⠀⠀⠀⠀⠀⠀⠀⠀⠀⠀⠀⠀⠀⠀⠀⠀⠀⠀⠀⠀⠀⠀⠀⠀⠀⠀⠀⠀⠀⠀⠀⠀⢸⣿⣿⣿⠀⠀⠀⠀⠀⠀⠀⠀⠀⠀⠀⠀⠀⣿⣿⣿⣿⣿⣿⣿⣿⣿⣿⣿⣿⣿⣿⣿⣿⣿⣿⡇</a:t>
            </a:r>
            <a:br/>
            <a:r>
              <a:t>⣿⣿⣿⣿⣿⣿⣿⣿⣿⣿⣿⣿⣿⣿⣿⣿⣿⣿⣿⣿⣿⡟⠀⠀⠀⠀⠀⠀⠀⠀⠀⠀⠀⠀⠀⠀⠀⠀⠀⠀⠀⠀⠀⠀⠀⠀⠀⠀⠀⠀⠀⠀⠀⠀⠀⣾⣿⣿⣿⠀⠀⠀⠀⠀⠀⠀⠀⠀⠀⠀⠀⠀⣿⣿⣿⣿⣿⣿⣿⣿⣿⣿⣿⣿⣿⣿⣿⣿⣿⣿⡇</a:t>
            </a:r>
            <a:br/>
            <a:r>
              <a:t>⣿⣿⣿⣿⣿⣿⣿⣿⣿⣿⣿⣿⣿⣿⣿⣿⣿⣿⣿⣿⡟⠀⠀⠀⠀⠀⠀⠀⠀⠀⠀⠀⠀⠀⠀⠀⠀⠀⠀⠀⠀⠀⠀⠀⠀⠀⠀⠀⠀⠀⠀⠀⠀⠀⠀⢹⣿⣿⣿⠀⠀⠀⠀⠀⠀⠀⠀⠀⠀⠀⠀⠀⣿⣿⣿⣿⣿⣿⣿⣿⣿⣿⣿⣿⣿⣿⣿⣿⣿⣿⡇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⣿⣿⣿⣿⣿⣿⣿⣿⣿⣿⣿⣿⣿⣿⣿⣿⣿⣿⣿⡟⠀⠀⠀⠀⠀⠀⠀⠀⠀⠀⠀⠀⠀⠀⠀⠀⠀⠀⠀⠀⠀⠀⠀⠀⠀⠀⠀⠀⠀⠀⠀⠀⠀⠀⠀⢸⣿⣿⣿⠀⠀⠀⠀⠀⠀⠀⠀⠀⠀⠀⠀⠀⢹⣿⣿⣿⣿⣿⣿⣿⣿⣿⣿⣿⣿⣿⣿⣿⣿⣿⡇</a:t>
            </a:r>
            <a:br/>
            <a:r>
              <a:t>⣿⣿⣿⣿⣿⣿⣿⣿⣿⣿⣿⣿⣿⣿⣿⣿⣿⣿⡿⠀⠀⠀⠀⠀⠀⠀⠀⠀⠀⠀⠀⠀⠀⠀⠀⠀⠀⠀⠀⠀⠀⠀⠀⠀⠀⠀⠀⠀⠀⠀⠀⠀⠀⠀⠀⢸⣿⣿⣿⠀⠀⠀⠀⠀⠀⠀⠀⠀⠀⠀⠀⠀⠀⢻⣿⣿⣿⣿⣿⣿⣿⣿⣿⣿⣿⣿⣿⣿⣿⣿⡇</a:t>
            </a:r>
            <a:br/>
            <a:r>
              <a:t>⣿⣿⣿⣿⣿⣿⣿⣿⣿⣿⣿⣿⣿⣿⣿⣿⣿⡿⠁⠀⠀⠀⠀⠀⠀⠀⠀⠀⠀⠀⠀⠀⠀⠀⠀⠀⠀⠀⠀⠀⠀⠀⠀⠀⠀⠀⠀⠀⠀⠀⠀⠀⠀⠀⠀⢸⣿⣿⣿⠀⠀⠀⠀⠀⠀⠀⠀⠀⠀⠀⠀⠀⠀⠀⢻⣿⣿⣿⣿⣿⣿⣿⣿⣿⣿⣿⣿⣿⣿⣿⡇</a:t>
            </a:r>
            <a:br/>
            <a:r>
              <a:t>⣿⣿⣿⣿⣿⣿⣿⣿⣿⣿⣿⣿⣿⣿⣿⣿⡿⠁⠀⠀⠀⠀⠀⠀⠀⠀⠀⠀⠀⠀⠀⠀⠀⠀⠀⠀⠀⠀⠀⠀⠀⠀⠀⠀⠀⠀⠀⠀⠀⠀⠀⠀⠀⠀⠀⢸⣿⣿⣿⡀⠀⠀⠀⠀⠀⠀⠀⠀⠀⠀⠀⠀⠀⠀⠈⢿⣿⣿⣿⣿⣿⣿⣿⣿⣿⣿⣿⣿⣿⣿⡇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⣿⣿⣿⣿⣿⣿⣿⣿⣿⣿⣿⣿⣿⣿⣿⣿⣿⣿⣿⣿⣿⣿⣿⣿⣿⣿⣿⣿⣿⣿⣿⡿⠿⠋⠉⠉⠉⠛⠿⠿⣿⣿⠿⠟⠋⠛⠛⠙⢻⡿⠿⠛⠛⠛⠋⠉⠙⠻⣿⣿⣿⣿⣿⣿⣿⣿⣿⣿⣿⣿⣿⣿⣿⣿⣿⣿⣿⣿⣿⣿⣿⣿⣿⣿⣿⣿⣿⣿⣿⣿⡇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⣿⣿⣿⣿⣿⣿⣿⣿⣿⣿⣿⣿⣿⣿⣿⣿⣿⣿⣿⣿⣿⣿⣿⣿⣿⣿⣿⣿⣿⣿⡟⠀⠀⠀⠀⠀⠀⠀⠀⠀⠀⠀⠀⠀⠀⠀⠀⠀⠀⠀⠀⠀⠀⠀⠀⠀⠀⠰⠟⠛⠛⠛⠛⣿⣿⣿⣿⣿⣿⣿⣿⣿⣿⣿⣿⣿⣿⣿⣿⣿⣿⣿⣿⣿⣿⣿⣿⣿⣿⣿⡇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⣿⣿⣿⣿⣿⣿⣿⣿⣿⣿⣿⣿⣿⣿⣿⣿⣿⣿⣿⣿⣿⣿⣿⣿⣿⣿⣿⣿⣿⣿⠃⠀⠀⠀⠀⠀⠀⠀⠀⠀⠀⠀⠀⠀⠀⠀⠀⠀⠀⠀⠀⠀⠀⠀⠀⠀⠀⠀⠀⠀⠀⠀⠀⠙⣿⣿⣿⣿⣿⣿⣿⣿⣿⣿⣿⣿⣿⣿⣿⣿⣿⣿⣿⣿⣿⣿⣿⣿⣿⣿⡇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⣿⣿⣿⣿⣿⣿⣿⣿⣿⣿⣿⣿⣿⣿⣿⣿⣿⣿⣿⣿⣿⣿⣿⣿⣿⣿⣿⣿⠀⠀⠀⠀⠀⠀⠀⠀⠀⢀⣠⣤⣤⣴⣶⣶⣶⣶⣤⣀⣀⠀⠀⠀⠀⠀⠀⠀⠀⠀⠀⠀⠀⠀⠀⣰⣿⣿⣿⣿⣿⣿⣿⣿⣿⣿⣿⣿⣿⣿⣿⣿⣿⣿⣿⣿⣿⣿⣿⣿⣿⣿⡇</a:t>
            </a:r>
            <a:br/>
            <a:r>
              <a:t>⣿⣿⣿⣿⣿⣿⣿⣿⣿⣿⣿⣿⣿⣿⣿⣿⣿⣿⣿⣿⣿⣿⣿⣿⣿⣿⣟⠁⠀⠀⠀⠀⠀⠀⠀⠀⣴⣿⣿⣿⣿⣿⣿⣿⣿⣿⣿⣿⣿⣤⣾⣿⣷⣶⣶⣤⣀⠀⠀⠀⠀⢰⣾⣿⣿⣿⣿⣿⣿⣿⣿⣿⣿⣿⣿⣿⣿⣿⣿⣿⣿⣿⣿⣿⣿⣿⣿⣿⣿⣿⡇</a:t>
            </a:r>
            <a:br/>
            <a:r>
              <a:t>⣿⣿⣿⣿⣿⣿⣿⣿⣿⣿⣿⣿⣿⣿⣿⣿⣿⣿⣿⣿⣿⣿⣿⣿⣿⣿⣿⣶⠄⠀⠀⠀⠀⣀⣤⣾⣿⣿⣿⣿⣿⣿⣿⣿⣿⣿⣿⣿⣿⣿⣿⣿⣿⣿⣿⣿⣿⣿⣿⣿⣿⣿⣿⣿⣿⣿⣿⣿⣿⣿⣿⣿⣿⣿⣿⣿⣿⣿⣿⣿⣿⣿⣿⣿⣿⣿⣿⣿⣿⣿⡇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⣿⣿⣿⣿⣿⣿⣿⣿⣿⣿⣿⣿⣿⣿⣿⣿⣿⣿⣿⣿⣿⣿⣿⣿⣿⣿⣿⣿⣄⠀⢀⣄⣼⣿⣿⣿⣿⣿⣿⣿⣿⣿⣿⣿⣿⣿⣿⣿⣿⣿⣿⣿⣿⣿⣿⣿⣿⣿⣿⣿⣿⣿⣿⣿⣿⣿⣿⣿⣿⣿⣿⣿⣿⣿⣿⣿⣿⣿⣿⣿⣿⣿⣿⣿⣿⣿⣿⣿⣿⣿⡇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⣿⣿⣿⣿⣿⣿⣿⣿⣿⣿⣿⣿⣿⣿⣿⣿⣿⣿⣿⣿⣿⣿⣿⣿⣿⣿⣿⣿⣿⣿⣿⣿⣿⣿⣿⣿⣿⣿⣿⣿⣿⣿⣿⣿⡟⠻⢿⠿⣿⣿⣿⣿⣿⣿⣿⣿⣿⣿⣿⣿⣿⣿⣿⣿⣿⣿⣿⣿⣿⣿⣿⣿⣿⣿⣿⣿⣿⣿⣿⣿⣿⣿⣿⣿⣿⣿⣿⣿⣿⣿⡇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⣿⣿⣿⣿⣿⣿⣿⣿⣿⣿⣿⣿⣿⣿⣿⣿⣿⣿⣿⣿⣿⣿⣿⣿⣿⣿⣿⣿⣿⣿⣿⣿⣿⣿⣿⣿⣿⡏⠉⠉⠁⠈⠙⠋⠀⠀⠀⠀⠀⠀⠀⠉⠛⠻⢿⣿⣿⣿⣿⣿⣿⣿⣿⣿⣿⣿⣿⣿⣿⣿⣿⣿⣿⣿⣿⣿⣿⣿⣿⣿⣿⣿⣿⣿⣿⣿⣿⣿⣿⣿⡇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⣿⣿⣿⣿⣿⣿⣿⣿⣿⣿⣿⣿⣿⣿⣿⣿⣿⣿⣿⣿⣿⣿⣿⣿⣿⣿⣿⣿⣿⣿⣿⣿⣿⡿⠿⠿⠿⠛⠁⠀⠀⠀⠀⠀⠀⠀⠀⠀⠀⠀⠀⠀⠀⠀⠀⠀⠀⠸⠿⣿⣿⣿⣿⣿⣿⣿⣿⣿⣿⣿⣿⣿⣿⣿⣿⣿⣿⣿⣿⣿⣿⣿⣿⣿⣿⣿⣿⣿⣿⣿⡇</a:t>
            </a:r>
            <a:br/>
            <a:r>
              <a:t>⣿⣿⣿⣿⣿⣿⣿⣿⣿⣿⣿⣿⣿⣿⣿⣿⣿⣿⣿⣿⣿⣿⣿⣿⣿⣿⣿⣿⣿⣿⠟⠋⠀⠀⠀⠀⠀⠀⠀⠀⠀⠀⠀⠀⠀⠀⠀⠀⠀⠀⠀⠀⠀⠀⠀⠀⠀⠀⠀⣿⣿⣿⣿⣿⣿⣿⣿⣿⣿⣿⣿⣿⣿⣿⣿⣿⣿⣿⣿⣿⣿⣿⣿⣿⣿⣿⣿⣿⣿⣿⡇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⣿⣿⣿⣿⣿⣿⣿⣿⣿⣿⣿⣿⣿⣿⣿⣿⣿⣿⣿⣿⣿⣿⣿⣿⣿⣿⣿⡟⠁⠁⠀⠀⠀⠀⠀⠀⠀⠀⠀⠀⠀⠀⠀⠀⠀⠀⠀⠀⠀⠀⠀⠀⠀⠀⠀⠀⠀⠀⠀⣿⣿⣿⣿⣿⣿⣿⣿⣿⣿⣿⣿⣿⣿⣿⣿⣿⣿⣿⣿⣿⣿⣿⣿⣿⣿⣿⣿⣿⣿⣿⡇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⣿⣿⣿⣿⣿⣿⣿⣿⣿⣿⣿⣿⣿⣿⣿⣿⣿⣿⣿⣿⣿⣿⣿⣿⣿⣿⣿⡇⠀⠀⠀⠀⠀⠀⠀⠀⠀⠀⠀⠀⠀⠀⣀⣀⣀⣀⣀⣀⣀⣀⡀⠀⠀⠀⠀⠀⠀⢠⣾⣿⣿⣿⣿⣿⣿⣿⣿⣿⣿⣿⣿⣿⣿⣿⣿⣿⣿⣿⣿⣿⣿⣿⣿⣿⣿⣿⣿⣿⣿⣿⡇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⣿⣿⣿⣿⣿⣿⣿⣿⣿⣿⣿⣿⣿⣿⣿⣿⣿⣿⣿⣿⣿⣿⣿⣿⣿⣿⣿⠃⠀⠀⠀⠀⠀⠀⠀⠀⠀⠀⢀⣠⣴⣿⣿⣿⣿⣿⣿⣿⣿⣿⣿⣷⣤⣤⣤⣴⣾⣿⣿⣿⣿⣿⣿⣿⣿⣿⣿⣿⣿⣿⣿⣿⣿⣿⣿⣿⣿⣿⣿⣿⣿⣿⣿⣿⣿⣿⣿⣿⣿⣿⡇</a:t>
            </a:r>
            <a:br/>
            <a:r>
              <a:t>⣿⣿⣿⣿⣿⣿⣿⣿⣿⣿⣿⣿⣿⣿⣿⣿⣿⣿⣿⣿⣿⣿⣿⣿⣿⣿⠋⠀⠀⠀⠀⠀⠀⠀⠀⢀⣤⣾⣿⣿⣿⣿⣿⣿⣿⣿⣿⣿⣿⣿⣿⣿⣿⣿⣿⣿⣿⣿⣿⣿⣿⣿⣿⣿⣿⣿⣿⣿⣿⣿⣿⣿⣿⣿⣿⣿⣿⣿⣿⣿⣿⣿⣿⣿⣿⣿⣿⣿⣿⣿⡇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⣿⣿⣿⣿⣿⣿⣿⣿⣿⣿⣿⣿⣿⣿⣿⣿⣿⣿⣿⣿⣿⣿⣿⣿⣿⣿⣷⡄⠀⠀⠀⠀⠀⠀⢀⣿⣿⣿⣿⣿⣿⣿⣿⣿⣿⣿⣿⣿⣿⣿⣿⣿⣿⣿⣿⣿⣿⣿⣿⣿⣿⣿⣿⣿⣿⣿⣿⣿⣿⣿⣿⣿⣿⣿⣿⣿⣿⣿⣿⣿⣿⣿⣿⣿⣿⣿⣿⣿⣿⣿⡇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⣿⣿⣿⣿⣿⣿⣿⣿⣿⣿⣿⣿⣿⣿⣿⣿⣿⣿⣿⣿⣿⣿⣿⣿⠟⠛⠋⠁⠀⠀⠀⠀⠀⠀⢸⣿⣿⣿⣿⣿⣿⣿⣿⣿⣿⣿⣿⣿⣿⣿⣿⣿⣿⣿⣿⣿⣿⣿⣿⣿⣿⣿⣿⣿⣿⣿⣿⣿⣿⣿⣿⣿⣿⣿⣿⣿⣿⣿⣿⣿⣿⣿⣿⣿⣿⣿⣿⣿⣿⣿⡇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⣿⣿⣿⣿⣿⣿⣿⣿⣿⣿⣿⣿⣿⣿⣿⣿⣿⣿⣿⣿⣿⣿⣿⣧⣀⣀⣀⣀⡀⠀⠀⠀⣀⢀⣼⣿⣿⣿⣿⣿⣿⣿⣿⣿⣿⣿⣿⣿⣿⣿⣿⣿⣿⣿⣿⣿⣿⣿⣿⣿⣿⣿⣿⣿⣿⣿⣿⣿⣿⣿⣿⣿⣿⣿⣿⣿⣿⣿⣿⣿⣿⣿⣿⣿⣿⣿⣿⣿⣿⣿⡇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⣿⣿⣿⣿⣿⣿⣿⣿⣿⣿⣿⣿⣿⣿⣿⣿⣿⣿⣿⣿⣿⣿⣿⣿⣿⣿⣿⠋⠁⠀⠀⢠⣿⣿⣿⣿⣿⣿⣿⣿⣿⣿⣿⣿⣿⣿⣿⣿⣿⣿⣿⣿⣿⣿⣿⣿⣿⣿⣿⣿⣿⣿⣿⣿⣿⣿⣿⣿⣿⣿⣿⣿⣿⣿⣿⣿⣿⣿⣿⣿⣿⣿⣿⣿⣿⣿⣿⣿⣿⣿⡇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⣿⣿⣿⣿⣿⣿⣿⣿⣿⣿⣿⣿⣿⣿⣿⣿⣿⣿⣿⣿⣿⣿⣿⣿⣿⣿⣷⣄⣀⣤⣾⣿⣿⣿⣿⣿⣿⣿⣿⣿⣿⣿⣿⣿⣿⣿⣿⣿⣿⣿⣿⣿⣿⣿⣿⣿⣿⣿⣿⣿⣿⣿⣿⣿⣿⣿⣿⣿⣿⣿⣿⣿⣿⣿⣿⣿⣿⣿⣿⣿⣿⣿⣿⣿⣿⣿⣿⣿⣿⣿⡇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⣿⣿⣿⣿⣿⣿⣿⣿⣿⣿⣿⣿⣿⣿⣿⣿⣿⣿⣿⣿⣿⣿⣿⣿⣿⣿⣿⣿⣿⣿⣿⣿⣿⣿⣿⣿⣿⣿⣿⣿⡿⠏⠙⠻⠿⠿⠿⢿⣿⣿⣿⣿⣿⣿⣿⣿⣿⣿⣿⣿⣿⣿⣿⣿⣿⣿⣿⣿⣿⣿⣿⣿⣿⣿⣿⣿⣿⣿⣿⣿⣿⣿⣿⣿⣿⣿⣿⣿⣿⣿⡇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⣿⣿⣿⣿⣿⣿⣿⣿⣿⣿⣿⣿⣿⣿⣿⣿⣿⣿⣿⣿⣿⣿⣿⣿⣿⣿⣿⣿⣿⣿⣿⣿⣿⣿⡿⠛⠋⠉⠉⠻⠿⠖⠂⠀⠀⠀⠀⠀⠀⠀⠈⠻⠿⢿⣿⣿⣿⣿⣿⣿⣿⣿⣿⣿⣿⣿⣿⣿⣿⣿⣿⣿⣿⣿⣿⣿⣿⣿⣿⣿⣿⣿⣿⣿⣿⣿⣿⣿⣿⣿⡇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⣿⣿⣿⣿⣿⣿⣿⣿⣿⣿⣿⣿⣿⣿⣿⣿⣿⣿⣿⣿⣿⣿⣿⣿⣿⣿⣿⣿⣿⣿⣿⣿⣿⡿⠷⠒⠀⠀⠀⠀⠀⠀⠀⠀⠀⠀⠀⠀⠀⠀⠀⠀⠀⠀⠀⠉⣿⣿⣿⣿⣿⣿⣿⣿⣿⣿⣿⣿⣿⣿⣿⣿⣿⣿⣿⣿⣿⣿⣿⣿⣿⣿⣿⣿⣿⣿⣿⣿⣿⣿⡇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⣿⣿⣿⣿⣿⣿⣿⣿⣿⣿⣿⣿⣿⣿⣿⣿⣿⣿⣿⣿⣿⣿⣿⣿⣿⣿⣿⣿⣿⣿⣿⡿⠟⠃⠀⠀⠀⠀⠀⠀⠀⠀⠀⠀⠀⠀⠀⠀⠀⠀⠀⠀⠀⠀⠀⠀⣿⣿⣿⣿⣿⣿⣿⣿⣿⣿⣿⣿⣿⣿⣿⣿⣿⣿⣿⣿⣿⣿⣿⣿⣿⣿⣿⣿⣿⣿⣿⣿⣿⣿⡇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⣿⣿⣿⣿⣿⣿⣿⣿⣿⣿⣿⣿⣿⣿⣿⣿⣿⣿⣿⣿⣿⣿⣿⣿⣿⣿⣿⣿⣿⠟⠉⠀⠀⠀⠀⠀⠀⠀⠀⠀⠀⠀⠀⠀⠀⠀⠀⠀⠀⠀⠀⠀⠀⠀⠀⣠⣿⣿⣿⣿⣿⣿⣿⣿⣿⣿⣿⣿⣿⣿⣿⣿⣿⣿⣿⣿⣿⣿⣿⣿⣿⣿⣿⣿⣿⣿⣿⣿⣿⣿⡇</a:t>
            </a:r>
            <a:br/>
            <a:r>
              <a:t>⣿⣿⣿⣿⣿⣿⣿⣿⣿⣿⣿⣿⣿⣿⣿⣿⣿⣿⣿⣿⣿⣿⣿⣿⣿⣿⣿⡏⠁⠀⠀⠀⠀⠀⠀⠀⠀⠀⠀⠀⢀⣤⣤⣄⣀⣀⣀⣀⣀⣀⠀⣀⣀⣤⣶⣿⣿⣿⣿⣿⣿⣿⣿⣿⣿⣿⣿⣿⣿⣿⣿⣿⣿⣿⣿⣿⣿⣿⣿⣿⣿⣿⣿⣿⣿⣿⣿⣿⣿⣿⡇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⣿⣿⣿⣿⣿⣿⣿⣿⣿⣿⣿⣿⣿⣿⣿⣿⣿⣿⣿⣿⣿⣿⣿⣿⣿⣿⡟⠀⠀⠀⠀⠀⠀⠀⠀⠀⠀⠀⣠⣶⣿⣿⣿⣿⣿⣿⣿⣿⣿⣿⣿⣿⣿⣿⣿⣿⣿⣿⣿⣿⣿⣿⣿⣿⣿⣿⣿⣿⣿⣿⣿⣿⣿⣿⣿⣿⣿⣿⣿⣿⣿⣿⣿⣿⣿⣿⣿⣿⣿⣿⡇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⣿⣿⣿⣿⣿⣿⣿⣿⣿⣿⣿⣿⣿⣿⣿⣿⣿⣿⣿⣿⣿⣿⣿⣿⣿⡟⠀⠀⠀⠀⠀⠀⠀⠀⠀⠀⣠⣾⣿⣿⣿⣿⣿⣿⣿⣿⣿⣿⣿⣿⣿⣿⣿⣿⣿⣿⣿⣿⣿⣿⣿⣿⣿⣿⣿⣿⣿⣿⣿⣿⣿⣿⣿⣿⣿⣿⣿⣿⣿⣿⣿⣿⣿⣿⣿⣿⣿⣿⣿⣿⡇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⣿⣿⣿⣿⣿⣿⣿⣿⣿⣿⣿⣿⣿⣿⣿⣿⣿⣿⣿⣿⣿⣿⣿⣿⡿⠀⠀⠀⠀⠀⠀⠀⠀⠀⣠⣾⣿⣿⣿⣿⣿⣿⣿⣿⣿⣿⣿⣿⣿⣿⣿⣿⣿⣿⣿⣿⣿⣿⣿⣿⣿⣿⣿⣿⣿⣿⣿⣿⣿⣿⣿⣿⣿⣿⣿⣿⣿⣿⣿⣿⣿⣿⣿⣿⣿⣿⣿⣿⣿⣿⡇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⣿⣿⣿⣿⣿⣿⣿⣿⣿⣿⣿⣿⣿⣿⣿⣿⣿⣿⣿⣿⣿⣿⣿⣿⣄⠀⠀⠀⠀⠀⠀⠀⠀⠀⣿⣿⣿⣿⣿⣿⣿⣿⣿⣿⣿⣿⣿⣿⣿⣿⣿⣿⣿⣿⣿⣿⣿⣿⣿⣿⣿⣿⣿⣿⣿⣿⣿⣿⣿⣿⣿⣿⣿⣿⣿⣿⣿⣿⣿⣿⣿⣿⣿⣿⣿⣿⣿⣿⣿⣿⡇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⣿⣿⣿⣿⣿⣿⣿⣿⣿⣿⣿⣿⣿⣿⣿⣿⣿⣿⣿⣿⣿⣿⣿⣿⠿⠀⠀⠀⠀⠀⠀⠀⠀⠀⣿⣿⣿⣿⣿⣿⣿⣿⣿⣿⣿⣿⣿⣿⣿⣿⣿⣿⣿⣿⣿⣿⣿⣿⣿⣿⣿⣿⣿⣿⣿⣿⣿⣿⣿⣿⣿⣿⣿⣿⣿⣿⣿⣿⣿⣿⣿⣿⣿⣿⣿⣿⣿⣿⣿⣿⡇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⣿⣿⣿⣿⣿⣿⣿⣿⣿⣿⣿⣿⣿⣿⣿⣿⣿⣿⣿⣿⣿⣿⡟⠀⠀⠀⠀⣀⣀⡄⠀⠀⣄⣀⣿⣿⣿⣿⣿⣿⣿⣿⣿⣿⣿⣿⣿⣿⣿⣿⣿⣿⣿⣿⣿⣿⣿⣿⣿⣿⣿⣿⣿⣿⣿⣿⣿⣿⣿⣿⣿⣿⣿⣿⣿⣿⣿⣿⣿⣿⣿⣿⣿⣿⣿⣿⣿⣿⣿⣿⡇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⣿⣿⣿⣿⣿⣿⣿⣿⣿⣿⣿⣿⣿⣿⣿⣿⣿⣿⣿⣿⣿⣿⣿⣶⣶⣾⣿⡿⠋⠀⠀⢠⣿⣿⣿⣿⣿⣿⣿⣿⣿⣿⣿⣿⣿⣿⣿⣿⣿⣿⣿⣿⣿⣿⣿⣿⣿⣿⣿⣿⣿⣿⣿⣿⣿⣿⣿⣿⣿⣿⣿⣿⣿⣿⣿⣿⣿⣿⣿⣿⣿⣿⣿⣿⣿⣿⣿⣿⣿⣿⡇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⣿⣿⣿⣿⣿⣿⣿⣿⣿⣿⣿⣿⣿⣿⣿⣿⣿⣿⣿⣿⣿⣿⣿⣿⣿⣿⣿⠀⠀⢀⣴⣿⣿⣿⣿⣿⣿⣿⣿⣿⣿⣿⣿⣿⣿⣿⣿⣿⣿⣿⣿⣿⣿⣿⣿⣿⣿⣿⣿⣿⣿⣿⣿⣿⣿⣿⣿⣿⣿⣿⣿⣿⣿⣿⣿⣿⣿⣿⣿⣿⣿⣿⣿⣿⣿⣿⣿⣿⣿⣿⡇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⣿⣿⣿⣿⣿⣿⣿⣿⣿⣿⣿⣿⣿⣿⣿⣿⣿⣿⣿⣿⣿⣿⣿⣿⣿⣿⣿⣿⣶⣿⣿⣿⣿⣿⣿⣿⣿⣿⣿⣿⣿⣿⣿⣿⣿⣿⣿⣿⣿⣿⣿⣿⣿⣿⣿⣿⣿⣿⣿⣿⣿⣿⣿⣿⣿⣿⣿⣿⣿⣿⣿⣿⣿⣿⣿⣿⣿⣿⣿⣿⣿⣿⣿⣿⣿⣿⣿⣿⣿⣿⡇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⣿⣿⣿⣿⣿⣿⣿⣿⣿⣿⣿⣿⣿⣿⣿⣿⣿⣿⣿⣿⣿⣿⣿⣿⣿⣿⣿⣿⣿⣿⣿⣿⣿⣿⣿⡿⠟⠟⠿⠿⠿⣿⣿⣿⠿⠿⣿⣿⣿⣿⣿⣿⣿⣿⣿⣿⣿⣿⣿⣿⣿⣿⣿⣿⣿⣿⣿⣿⣿⣿⣿⣿⣿⣿⣿⣿⣿⣿⣿⣿⣿⣿⣿⣿⣿⣿⣿⣿⣿⣿⡇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⣿⣿⣿⣿⣿⣿⣿⣿⣿⣿⣿⣿⣿⣿⣿⣿⣿⣿⣿⣿⣿⣿⣿⣿⣿⣿⣿⣿⣿⣿⣿⣿⣿⣿⣿⣿⣦⣤⠀⠀⠀⠈⠀⠀⠀⠀⠈⠁⠉⠙⢿⣿⣿⣿⣿⣿⣿⣿⣿⣿⣿⣿⣿⣿⣿⣿⣿⣿⣿⣿⣿⣿⣿⣿⣿⣿⣿⣿⣿⣿⣿⣿⣿⣿⣿⣿⣿⣿⣿⣿⡇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⣿⣿⣿⣿⣿⣿⣿⣿⣿⣿⣿⣿⣿⣿⣿⣿⣿⣿⣿⣿⣿⣿⣿⣿⣿⣿⣿⣿⣿⡿⠋⠀⠀⠀⠀⠈⠉⠁⠀⠀⠀⠀⠀⠀⠀⠀⠀⠀⠀⠀⠈⣿⣿⣿⣿⣿⣿⣿⣿⣿⣿⣿⣿⣿⣿⣿⣿⣿⣿⣿⣿⣿⣿⣿⣿⣿⣿⣿⣿⣿⣿⣿⣿⣿⣿⣿⣿⣿⣿⣿⡇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⣿⣿⣿⣿⣿⣿⣿⣿⣿⣿⣿⣿⣿⣿⣿⣿⣿⣿⣿⣿⣿⣿⣿⣿⣿⣿⣿⣿⡿⠟⠋⠀⠀⠀⠀⠀⠀⠀⠀⠀⠀⠀⠀⠀⠀⠀⠀⠀⠀⠀⠘⣿⣿⣿⣿⣿⣿⣿⣿⣿⣿⣿⣿⣿⣿⣿⣿⣿⣿⣿⣿⣿⣿⣿⣿⣿⣿⣿⣿⣿⣿⣿⣿⣿⣿⣿⣿⣿⣿⣿⡇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⣿⣿⣿⣿⣿⣿⣿⣿⣿⣿⣿⣿⣿⣿⣿⣿⣿⣿⣿⣿⣿⣿⣿⣿⣿⣿⣿⣿⣷⠀⠀⠀⠀⠀⠀⠀⠀⠀⠀⠀⠀⠀⠀⠀⠀⠀⠀⠀⠀⢀⣾⣿⣿⣿⣿⣿⣿⣿⣿⣿⣿⣿⣿⣿⣿⣿⣿⣿⣿⣿⣿⣿⣿⣿⣿⣿⣿⣿⣿⣿⣿⣿⣿⣿⣿⣿⣿⣿⣿⣿⡇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⣿⣿⣿⣿⣿⣿⣿⣿⣿⣿⣿⣿⣿⣿⣿⣿⣿⣿⣿⣿⣿⣿⣿⣿⣿⣿⣿⠟⠁⠀⠀⠀⠀⠀⠀⠀⠀⣠⣶⣶⣶⣶⣶⣶⣤⣤⣴⣶⣿⣿⣿⣿⣿⣿⣿⣿⣿⣿⣿⣿⣿⣿⣿⣿⣿⣿⣿⣿⣿⣿⣿⣿⣿⣿⣿⣿⣿⣿⣿⣿⣿⣿⣿⣿⣿⣿⣿⣿⣿⣿⡇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⣿⣿⣿⣿⣿⣿⣿⣿⣿⣿⣿⣿⣿⣿⣿⣿⣿⣿⣿⣿⣿⣿⣿⣿⣿⣿⠋⠀⠀⠀⠀⠀⠀⠀⠀⢀⣴⣿⣿⣿⣿⣿⣿⣿⣿⣿⣿⣿⣿⣿⣿⣿⣿⣿⣿⣿⣿⣿⣿⣿⣿⣿⣿⣿⣿⣿⣿⣿⣿⣿⣿⣿⣿⣿⣿⣿⣿⣿⣿⣿⣿⣿⣿⣿⣿⣿⣿⣿⣿⣿⡇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⣿⣿⣿⣿⣿⣿⣿⣿⣿⣿⣿⣿⣿⣿⣿⣿⣿⣿⣿⣿⣿⣿⣿⣿⡟⠁⠀⠀⠀⠀⠀⠀⠀⠀⢠⣿⣿⣿⣿⣿⣿⣿⣿⣿⣿⣿⣿⣿⣿⣿⣿⣿⣿⣿⣿⣿⣿⣿⣿⣿⣿⣿⣿⣿⣿⣿⣿⣿⣿⣿⣿⣿⣿⣿⣿⣿⣿⣿⣿⣿⣿⣿⣿⣿⣿⣿⣿⣿⣿⣿⡇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⣿⣿⣿⣿⣿⣿⣿⣿⣿⣿⣿⣿⣿⣿⣿⣿⣿⣿⣿⣿⣿⣿⡟⠀⠀⠀⠀⠀⠀⠀⠀⠀⢰⣿⣿⣿⣿⣿⣿⣿⣿⣿⣿⣿⣿⣿⣿⣿⣿⣿⣿⣿⣿⣿⣿⣿⣿⣿⣿⣿⣿⣿⣿⣿⣿⣿⣿⣿⣿⣿⣿⣿⣿⣿⣿⣿⣿⣿⣿⣿⣿⣿⣿⣿⣿⣿⣿⣿⣿⣿⡇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⣿⣿⣿⣿⣿⣿⣿⣿⣿⣿⣿⣿⣿⣿⣿⣿⣿⣿⣿⣿⣿⣥⣀⣀⠀⠀⠀⠀⠀⠀⠀⠀⢿⣿⣿⣿⣿⣿⣿⣿⣿⣿⣿⣿⣿⣿⣿⣿⣿⣿⣿⣿⣿⣿⣿⣿⣿⣿⣿⣿⣿⣿⣿⣿⣿⣿⣿⣿⣿⣿⣿⣿⣿⣿⣿⣿⣿⣿⣿⣿⣿⣿⣿⣿⣿⣿⣿⣿⣿⣿⡇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⣿⣿⣿⣿⣿⣿⣿⣿⣿⣿⣿⣿⣿⣿⣿⣿⣿⣿⣿⣿⣿⣿⠟⠋⠀⠀⣿⠀⠀⠀⠀⠀⢘⣿⣿⣿⣿⣿⣿⣿⣿⣿⣿⣿⣿⣿⣿⣿⣿⣿⣿⣿⣿⣿⣿⣿⣿⣿⣿⣿⣿⣿⣿⣿⣿⣿⣿⣿⣿⣿⣿⣿⣿⣿⣿⣿⣿⣿⣿⣿⣿⣿⣿⣿⣿⣿⣿⣿⣿⣿⡇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⣿⣿⣿⣿⣿⣿⣿⣿⣿⣿⣿⣿⣿⣿⣿⣿⣿⣿⣿⣿⣟⠁⠀⢀⣠⣴⣿⣶⠂⠀⢰⣶⣿⣿⣿⣿⣿⣿⣿⣿⣿⣿⣿⣿⣿⣿⣿⣿⣿⣿⣿⣿⣿⣿⣿⣿⣿⣿⣿⣿⣿⣿⣿⣿⣿⣿⣿⣿⣿⣿⣿⣿⣿⣿⣿⣿⣿⣿⣿⣿⣿⣿⣿⣿⣿⣿⣿⣿⣿⣿⡇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⣿⣿⣿⣿⣿⣿⣿⣿⣿⣿⣿⣿⣿⣿⣿⣿⣿⣿⣿⣿⣿⣿⣿⣿⣿⣿⣿⠃⠀⠀⣾⣿⣿⣿⣿⣿⣿⣿⣿⣿⣿⣿⣿⣿⣿⣿⣿⣿⣿⣿⣿⣿⣿⣿⣿⣿⣿⣿⣿⣿⣿⣿⣿⣿⣿⣿⣿⣿⣿⣿⣿⣿⣿⣿⣿⣿⣿⣿⣿⣿⣿⣿⣿⣿⣿⣿⣿⣿⣿⣿⡇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⣿⣿⣿⣿⣿⣿⣿⣿⣿⣿⣿⣿⣿⣿⣿⣿⣿⣿⣿⣿⣿⣿⣿⣿⣿⣿⣇⠀⢀⣼⣿⣿⣿⣿⣿⣿⣿⣿⣿⣿⣿⣿⣿⣿⣿⣿⣿⣿⣿⣿⣿⣿⣿⣿⣿⣿⣿⣿⣿⣿⣿⣿⣿⣿⣿⣿⣿⣿⣿⣿⣿⣿⣿⣿⣿⣿⣿⣿⣿⣿⣿⣿⣿⣿⣿⣿⣿⣿⣿⣿⡇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⣿⣿⣿⣿⣿⣿⣿⣿⣿⣿⣿⣿⣿⣿⣿⣿⣿⣿⣿⣿⣿⣿⣿⣿⣿⣿⣿⣿⣿⣿⣿⣿⡿⠿⣿⣿⡿⠿⣿⣿⣿⣿⡿⠿⠿⠿⢿⣿⣿⣿⣿⣿⣿⣿⣿⣿⣿⣿⣿⣿⣿⣿⣿⣿⣿⣿⣿⣿⣿⣿⣿⣿⣿⣿⣿⣿⣿⣿⣿⣿⣿⣿⣿⣿⣿⣿⣿⣿⣿⣿⡇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⣿⣿⣿⣿⣿⣿⣿⣿⣿⣿⣿⣿⣿⣿⣿⣿⣿⣿⣿⣿⣿⣿⣿⣿⣿⣿⣿⣿⣿⣿⣿⣿⣿⣏⣀⡀⠀⠀⠀⠉⠋⠁⠀⠀⠀⠀⠀⠈⢻⣿⣿⣿⣿⣿⣿⣿⣿⣿⣿⣿⣿⣿⣿⣿⣿⣿⣿⣿⣿⣿⣿⣿⣿⣿⣿⣿⣿⣿⣿⣿⣿⣿⣿⣿⣿⣿⣿⣿⣿⣿⡇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⣿⣿⣿⣿⣿⣿⣿⣿⣿⣿⣿⣿⣿⣿⣿⣿⣿⣿⣿⣿⣿⣿⣿⣿⣿⣿⣿⡿⠟⠉⠉⠉⠉⠉⠉⠉⠀⠀⠀⠀⠀⠀⠀⠀⠀⠀⠀⠀⠀⣿⣿⣿⣿⣿⣿⣿⣿⣿⣿⣿⣿⣿⣿⣿⣿⣿⣿⣿⣿⣿⣿⣿⣿⣿⣿⣿⣿⣿⣿⣿⣿⣿⣿⣿⣿⣿⣿⣿⣿⣿⡇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⣿⣿⣿⣿⣿⣿⣿⣿⣿⣿⣿⣿⣿⣿⣿⣿⣿⣿⣿⣿⣿⣿⣿⣿⣿⣿⣿⣧⣶⠀⠀⠀⠀⠀⠀⠀⠀⠀⠀⠀⠀⠀⠀⠀⠀⠀⠀⠀⢀⣿⣿⣿⣿⣿⣿⣿⣿⣿⣿⣿⣿⣿⣿⣿⣿⣿⣿⣿⣿⣿⣿⣿⣿⣿⣿⣿⣿⣿⣿⣿⣿⣿⣿⣿⣿⣿⣿⣿⣿⣿⡇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⣿⣿⣿⣿⣿⣿⣿⣿⣿⣿⣿⣿⣿⣿⣿⣿⣿⣿⣿⣿⣿⣿⣿⣿⣿⣿⣿⠋⠁⠀⠀⠀⠀⠀⠀⠀⠀⠀⠀⠀⠀⠀⠀⠀⠀⠀⢀⣀⣿⣿⣿⣿⣿⣿⣿⣿⣿⣿⣿⣿⣿⣿⣿⣿⣿⣿⣿⣿⣿⣿⣿⣿⣿⣿⣿⣿⣿⣿⣿⣿⣿⣿⣿⣿⣿⣿⣿⣿⣿⣿⡇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⣿⣿⣿⣿⣿⣿⣿⣿⣿⣿⣿⣿⣿⣿⣿⣿⣿⣿⣿⣿⣿⣿⣿⣿⣿⣿⡿⠀⠀⠀⠀⠀⠀⠀⠀⠀⣠⣤⣶⣶⣶⣶⣶⣶⣶⣿⣿⣿⣿⣿⣿⣿⣿⣿⣿⣿⣿⣿⣿⣿⣿⣿⣿⣿⣿⣿⣿⣿⣿⣿⣿⣿⣿⣿⣿⣿⣿⣿⣿⣿⣿⣿⣿⣿⣿⣿⣿⣿⣿⣿⡇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⣿⣿⣿⣿⣿⣿⣿⣿⣿⣿⣿⣿⣿⣿⣿⣿⣿⣿⣿⣿⣿⣿⣿⣿⣿⠟⠀⠀⠀⠀⠀⠀⠀⠀⢀⣾⣿⣿⣿⣿⣿⣿⣿⣿⣿⣿⣿⣿⣿⣿⣿⣿⣿⣿⣿⣿⣿⣿⣿⣿⣿⣿⣿⣿⣿⣿⣿⣿⣿⣿⣿⣿⣿⣿⣿⣿⣿⣿⣿⣿⣿⣿⣿⣿⣿⣿⣿⣿⣿⣿⡇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⣿⣿⣿⣿⣿⣿⣿⣿⣿⣿⣿⣿⣿⣿⣿⣿⣿⣿⣿⣿⣿⣿⣿⣿⠏⠀⠀⠀⠀⠀⠀⠀⠀⢠⣿⣿⣿⣿⣿⣿⣿⣿⣿⣿⣿⣿⣿⣿⣿⣿⣿⣿⣿⣿⣿⣿⣿⣿⣿⣿⣿⣿⣿⣿⣿⣿⣿⣿⣿⣿⣿⣿⣿⣿⣿⣿⣿⣿⣿⣿⣿⣿⣿⣿⣿⣿⣿⣿⣿⣿⡇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⣿⣿⣿⣿⣿⣿⣿⣿⣿⣿⣿⣿⣿⣿⣿⣿⣿⣿⣿⣿⣿⣿⣿⠃⠀⠀⠀⠀⠀⠀⠀⠀⢠⣿⣿⣿⣿⣿⣿⣿⣿⣿⣿⣿⣿⣿⣿⣿⣿⣿⣿⣿⣿⣿⣿⣿⣿⣿⣿⣿⣿⣿⣿⣿⣿⣿⣿⣿⣿⣿⣿⣿⣿⣿⣿⣿⣿⣿⣿⣿⣿⣿⣿⣿⣿⣿⣿⣿⣿⣿⡇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⣿⣿⣿⣿⣿⣿⣿⣿⣿⣿⣿⣿⣿⣿⣿⣿⣿⣿⣿⣿⣿⠇⠀⠀⠀⠀⠀⠀⠀⠀⠀⣼⣿⣿⣿⣿⣿⣿⣿⣿⣿⣿⣿⣿⣿⣿⣿⣿⣿⣿⣿⣿⣿⣿⣿⣿⣿⣿⣿⣿⣿⣿⣿⣿⣿⣿⣿⣿⣿⣿⣿⣿⣿⣿⣿⣿⣿⣿⣿⣿⣿⣿⣿⣿⣿⣿⣿⣿⣿⣿⡇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⣿⣿⣿⣿⣿⣿⣿⣿⣿⣿⣿⣿⣿⣿⣿⣿⣿⣿⣿⣿⣦⣤⣤⠀⠀⣤⠀⠀⠀⠀⠀⠹⣿⣿⣿⣿⣿⣿⣿⣿⣿⣿⣿⣿⣿⣿⣿⣿⣿⣿⣿⣿⣿⣿⣿⣿⣿⣿⣿⣿⣿⣿⣿⣿⣿⣿⣿⣿⣿⣿⣿⣿⣿⣿⣿⣿⣿⣿⣿⣿⣿⣿⣿⣿⣿⣿⣿⣿⣿⣿⡇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⣿⣿⣿⣿⣿⣿⣿⣿⣿⣿⣿⣿⣿⣿⣿⣿⣿⣿⣿⣿⡿⠋⠁⠀⢀⣿⡁⠀⠀⠀⠀⣠⣿⣿⣿⣿⣿⣿⣿⣿⣿⣿⣿⣿⣿⣿⣿⣿⣿⣿⣿⣿⣿⣿⣿⣿⣿⣿⣿⣿⣿⣿⣿⣿⣿⣿⣿⣿⣿⣿⣿⣿⣿⣿⣿⣿⣿⣿⣿⣿⣿⣿⣿⣿⣿⣿⣿⣿⣿⣿⡇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⣿⣿⣿⣿⣿⣿⣿⣿⣿⣿⣿⣿⣿⣿⣿⣿⣿⣿⣿⣿⣀⣀⣀⣴⣾⣿⣿⠃⠀⢸⣿⣿⣿⣿⣿⣿⣿⣿⣿⣿⣿⣿⣿⣿⣿⣿⣿⣿⣿⣿⣿⣿⣿⣿⣿⣿⣿⣿⣿⣿⣿⣿⣿⣿⣿⣿⣿⣿⣿⣿⣿⣿⣿⣿⣿⣿⣿⣿⣿⣿⣿⣿⣿⣿⣿⣿⣿⣿⣿⣿⡇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⣿⣿⣿⣿⣿⣿⣿⣿⣿⣿⣿⣿⣿⣿⣿⣿⣿⣿⣿⣿⣿⣿⣿⣿⣿⣿⠃⠀⠀⣾⣿⣿⣿⣿⣿⣿⣿⣿⣿⣿⣿⣿⣿⣿⣿⣿⣿⣿⣿⣿⣿⣿⣿⣿⣿⣿⣿⣿⣿⣿⣿⣿⣿⣿⣿⣿⣿⣿⣿⣿⣿⣿⣿⣿⣿⣿⣿⣿⣿⣿⣿⣿⣿⣿⣿⣿⣿⣿⣿⣿⡇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⣿⣿⣿⣿⣿⣿⣿⣿⣿⣿⣿⣿⣿⣿⣿⣿⣿⣿⣿⣿⣿⣿⣿⣿⣿⣿⣤⣤⣼⣿⣿⣿⣿⣿⣿⣿⣿⣿⣿⣿⣿⣿⣿⣿⣿⣿⣿⣿⣿⣿⣿⣿⣿⣿⣿⣿⣿⣿⣿⣿⣿⣿⣿⣿⣿⣿⣿⣿⣿⣿⣿⣿⣿⣿⣿⣿⣿⣿⣿⣿⣿⣿⣿⣿⣿⣿⣿⣿⣿⣿⡇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⣿⣿⣿⣿⣿⣿⣿⣿⣿⣿⣿⣿⣿⣿⣿⣿⣿⣿⣿⣿⣿⣿⣿⣿⣿⣿⣿⣿⣿⣿⣿⣿⣿⣿⣿⣿⣿⠟⠛⠋⠉⠉⠛⠻⣿⣿⣿⣿⣿⣿⣿⣿⣿⣿⣿⣿⣿⣿⣿⣿⣿⣿⣿⣿⣿⣿⣿⣿⣿⣿⣿⣿⣿⣿⣿⣿⣿⣿⣿⣿⣿⣿⣿⣿⣿⣿⣿⣿⣿⣿⡇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⣿⣿⣿⣿⣿⣿⣿⣿⣿⣿⣿⣿⣿⣿⣿⣿⣿⣿⣿⣿⣿⣿⣿⣿⣿⣿⣿⣿⠟⣿⣿⠿⠻⠿⠿⠿⠋⠀⠀⠀⠀⠀⠀⠀⠘⣿⣿⣿⣿⣿⣿⣿⣿⣿⣿⣿⣿⣿⣿⣿⣿⣿⣿⣿⣿⣿⣿⣿⣿⣿⣿⣿⣿⣿⣿⣿⣿⣿⣿⣿⣿⣿⣿⣿⣿⣿⣿⣿⣿⣿⡇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⣿⣿⣿⣿⣿⣿⣿⣿⣿⣿⣿⣿⣿⣿⣿⣿⣿⣿⣿⣿⣿⣿⣿⣿⣿⠿⠿⠿⠾⠛⠉⠀⠀⠀⠀⠀⠀⠀⠀⠀⠀⠀⠀⠀⢠⣿⣿⣿⣿⣿⣿⣿⣿⣿⣿⣿⣿⣿⣿⣿⣿⣿⣿⣿⣿⣿⣿⣿⣿⣿⣿⣿⣿⣿⣿⣿⣿⣿⣿⣿⣿⣿⣿⣿⣿⣿⣿⣿⣿⣿⡇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⣿⣿⣿⣿⣿⣿⣿⣿⣿⣿⣿⣿⣿⣿⣿⣿⣿⣿⣿⣿⣿⣿⣿⠛⠁⠀⠀⠀⠀⠀⠀⠀⠀⠀⠀⠀⠀⠀⠀⠀⠀⠀⠀⠀⣸⣿⣿⣿⣿⣿⣿⣿⣿⣿⣿⣿⣿⣿⣿⣿⣿⣿⣿⣿⣿⣿⣿⣿⣿⣿⣿⣿⣿⣿⣿⣿⣿⣿⣿⣿⣿⣿⣿⣿⣿⣿⣿⣿⣿⣿⡇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⣿⣿⣿⣿⣿⣿⣿⣿⣿⣿⣿⣿⣿⣿⣿⣿⣿⣿⣿⣿⣿⣿⣿⣶⣇⠀⢀⠀⠀⠀⠀⠀⠀⠀⠀⠀⠀⠀⠀⣀⣠⣤⣶⣾⣿⣿⣿⣿⣿⣿⣿⣿⣿⣿⣿⣿⣿⣿⣿⣿⣿⣿⣿⣿⣿⣿⣿⣿⣿⣿⣿⣿⣿⣿⣿⣿⣿⣿⣿⣿⣿⣿⣿⣿⣿⣿⣿⣿⣿⣿⡇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⣿⣿⣿⣿⣿⣿⣿⣿⣿⣿⣿⣿⣿⣿⣿⣿⣿⣿⣿⣿⣿⣿⣿⣿⣿⡟⠁⠀⠀⠀⠀⠀⠀⠀⠀⢀⣤⣶⣿⣿⣿⣿⣿⣿⣿⣿⣿⣿⣿⣿⣿⣿⣿⣿⣿⣿⣿⣿⣿⣿⣿⣿⣿⣿⣿⣿⣿⣿⣿⣿⣿⣿⣿⣿⣿⣿⣿⣿⣿⣿⣿⣿⣿⣿⣿⣿⣿⣿⣿⣿⡇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⣿⣿⣿⣿⣿⣿⣿⣿⣿⣿⣿⣿⣿⣿⣿⣿⣿⣿⣿⣿⣿⣿⣿⣿⠋⠀⠀⠀⠀⠀⠀⠀⠀⣠⣾⣿⣿⣿⣿⣿⣿⣿⣿⣿⣿⣿⣿⣿⣿⣿⣿⣿⣿⣿⣿⣿⣿⣿⣿⣿⣿⣿⣿⣿⣿⣿⣿⣿⣿⣿⣿⣿⣿⣿⣿⣿⣿⣿⣿⣿⣿⣿⣿⣿⣿⣿⣿⣿⣿⣿⡇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⣿⣿⣿⣿⣿⣿⣿⣿⣿⣿⣿⣿⣿⣿⣿⣿⣿⣿⣿⣿⣿⣿⣿⠇⠀⠀⠀⠀⠀⠀⠀⢀⣾⣿⣿⣿⣿⣿⣿⣿⣿⣿⣿⣿⣿⣿⣿⣿⣿⣿⣿⣿⣿⣿⣿⣿⣿⣿⣿⣿⣿⣿⣿⣿⣿⣿⣿⣿⣿⣿⣿⣿⣿⣿⣿⣿⣿⣿⣿⣿⣿⣿⣿⣿⣿⣿⣿⣿⣿⣿⡇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⣿⣿⣿⣿⣿⣿⣿⣿⣿⣿⣿⣿⣿⣿⣿⣿⣿⣿⣿⣿⣿⣿⠏⠀⠀⠀⠀⠀⠀⠀⠀⣼⣿⣿⣿⣿⣿⣿⣿⣿⣿⣿⣿⣿⣿⣿⣿⣿⣿⣿⣿⣿⣿⣿⣿⣿⣿⣿⣿⣿⣿⣿⣿⣿⣿⣿⣿⣿⣿⣿⣿⣿⣿⣿⣿⣿⣿⣿⣿⣿⣿⣿⣿⣿⣿⣿⣿⣿⣿⣿⡇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⣿⣿⣿⣿⣿⣿⣿⣿⣿⣿⣿⣿⣿⣿⣿⣿⣿⣿⣿⣿⣿⡟⠀⠀⠀⠀⠀⠀⠀⠀⢠⣿⣿⣿⣿⣿⣿⣿⣿⣿⣿⣿⣿⣿⣿⣿⣿⣿⣿⣿⣿⣿⣿⣿⣿⣿⣿⣿⣿⣿⣿⣿⣿⣿⣿⣿⣿⣿⣿⣿⣿⣿⣿⣿⣿⣿⣿⣿⣿⣿⣿⣿⣿⣿⣿⣿⣿⣿⣿⣿⡇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⣿⣿⣿⣿⣿⣿⣿⣿⣿⣿⣿⣿⣿⣿⣿⣿⣿⣿⣿⣿⡟⠀⠀⠀⠀⠀⠀⠀⠀⠀⣾⣿⣿⣿⣿⣿⣿⣿⣿⣿⣿⣿⣿⣿⣿⣿⣿⣿⣿⣿⣿⣿⣿⣿⣿⣿⣿⣿⣿⣿⣿⣿⣿⣿⣿⣿⣿⣿⣿⣿⣿⣿⣿⣿⣿⣿⣿⣿⣿⣿⣿⣿⣿⣿⣿⣿⣿⣿⣿⣿⡇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⣿⣿⣿⣿⣿⣿⣿⣿⣿⣿⣿⣿⣿⣿⣿⣿⣿⣿⣿⣿⠁⠀⠀⠀⠀⠀⠀⠀⠀⢠⣿⣿⣿⣿⣿⣿⣿⣿⣿⣿⣿⣿⣿⣿⣿⣿⣿⣿⣿⣿⣿⣿⣿⣿⣿⣿⣿⣿⣿⣿⣿⣿⣿⣿⣿⣿⣿⣿⣿⣿⣿⣿⣿⣿⣿⣿⣿⣿⣿⣿⣿⣿⣿⣿⣿⣿⣿⣿⣿⣿⡇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⣿⣿⣿⣿⣿⣿⣿⣿⣿⣿⣿⣿⣿⣿⣿⣿⣿⣿⡏⠀⠀⠀⠀⠀⠀⠀⠀⠀⠀⠸⣿⣿⣿⣿⣿⣿⣿⣿⣿⣿⣿⣿⣿⣿⣿⣿⣿⣿⣿⣿⣿⣿⣿⣿⣿⣿⣿⣿⣿⣿⣿⣿⣿⣿⣿⣿⣿⣿⣿⣿⣿⣿⣿⣿⣿⣿⣿⣿⣿⣿⣿⣿⣿⣿⣿⣿⣿⣿⣿⣿⡇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⣿⣿⣿⣿⣿⣿⣿⣿⣿⣿⣿⣿⣿⣿⣿⣿⣿⣿⣤⣀⣀⠀⠀⣶⣆⠀⠀⠀⠀⠀⣿⣿⣿⣿⣿⣿⣿⣿⣿⣿⣿⣿⣿⣿⣿⣿⣿⣿⣿⣿⣿⣿⣿⣿⣿⣿⣿⣿⣿⣿⣿⣿⣿⣿⣿⣿⣿⣿⣿⣿⣿⣿⣿⣿⣿⣿⣿⣿⣿⣿⣿⣿⣿⣿⣿⣿⣿⣿⣿⣿⡇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⣿⣿⣿⣿⣿⣿⣿⣿⣿⣿⣿⣿⣿⣿⣿⣿⣿⣿⡟⠋⠀⠀⠀⣿⣧⡀⠀⠀⣀⣠⣿⣿⣿⣿⣿⣿⣿⣿⣿⣿⣿⣿⣿⣿⣿⣿⣿⣿⣿⣿⣿⣿⣿⣿⣿⣿⣿⣿⣿⣿⣿⣿⣿⣿⣿⣿⣿⣿⣿⣿⣿⣿⣿⣿⣿⣿⣿⣿⣿⣿⣿⣿⣿⣿⣿⣿⣿⣿⣿⣿⡇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⣿⣿⣿⣿⣿⣿⣿⣿⣿⣿⣿⣿⣿⣿⣿⣿⣿⣿⣀⣀⣀⣴⣾⣿⣿⠃⠀⠀⣿⣿⣿⣿⣿⣿⣿⣿⣿⣿⣿⣿⣿⣿⣿⣿⣿⣿⣿⣿⣿⣿⣿⣿⣿⣿⣿⣿⣿⣿⣿⣿⣿⣿⣿⣿⣿⣿⣿⣿⣿⣿⣿⣿⣿⣿⣿⣿⣿⣿⣿⣿⣿⣿⣿⣿⣿⣿⣿⣿⣿⣿⡇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⣿⣿⣿⣿⣿⣿⣿⣿⣿⣿⣿⣿⣿⣿⣿⣿⣿⣿⣿⣿⣿⣿⣿⣿⣿⣿⣿⣿⣿⣿⣿⣿⣿⣿⠿⠛⠀⠀⠀⠈⠉⠙⢿⣿⣿⣿⣿⣿⣿⣿⣿⣿⣿⣿⣿⣿⣿⣿⣿⣿⣿⣿⣿⣿⣿⣿⣿⣿⣿⣿⣿⣿⣿⣿⣿⣿⣿⣿⣿⣿⣿⣿⣿⣿⣿⣿⣿⣿⣿⣿⡇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⣿⣿⣿⣿⣿⣿⣿⣿⣿⣿⣿⣿⣿⣿⣿⣿⣿⣿⣿⣿⣿⣿⣿⣿⣿⣿⣿⣿⣿⣿⣿⣿⣿⠟⠀⠀⠀⠀⠀⠀⠀⠀⢀⣿⣿⣿⣿⣿⣿⣿⣿⣿⣿⣿⣿⣿⣿⣿⣿⣿⣿⣿⣿⣿⣿⣿⣿⣿⣿⣿⣿⣿⣿⣿⣿⣿⣿⣿⣿⣿⣿⣿⣿⣿⣿⣿⣿⣿⣿⣿⡇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⣿⣿⣿⣿⣿⣿⣿⣿⣿⣿⣿⣿⣿⣿⣿⣿⣿⣿⣿⣿⣿⣿⣿⣿⣿⡿⣻⣿⣿⠟⠛⠋⠁⠀⠀⠀⠀⠀⠀⠀⠀⠀⠸⣿⣿⣿⣿⣿⣿⣿⣿⣿⣿⣿⣿⣿⣿⣿⣿⣿⣿⣿⣿⣿⣿⣿⣿⣿⣿⣿⣿⣿⣿⣿⣿⣿⣿⣿⣿⣿⣿⣿⣿⣿⣿⣿⣿⣿⣿⣿⡇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⣿⣿⣿⣿⣿⣿⣿⣿⣿⣿⣿⣿⣿⣿⣿⣿⣿⣿⣿⣿⣿⣿⠟⠉⠉⠁⠈⠛⠁⠀⠀⠀⠀⠀⠀⠀⠀⠀⠀⢀⣀⣀⣾⣿⣿⣿⣿⣿⣿⣿⣿⣿⣿⣿⣿⣿⣿⣿⣿⣿⣿⣿⣿⣿⣿⣿⣿⣿⣿⣿⣿⣿⣿⣿⣿⣿⣿⣿⣿⣿⣿⣿⣿⣿⣿⣿⣿⣿⣿⣿⡇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⣿⣿⣿⣿⣿⣿⣿⣿⣿⣿⣿⣿⣿⣿⣿⣿⣿⣿⣿⣿⣏⢀⠀⠀⠀⠀⠀⠀⠀⠀⠀⠀⠀⠀⠀⠀⠀⣠⣴⣿⣿⣿⣿⣿⣿⣿⣿⣿⣿⣿⣿⣿⣿⣿⣿⣿⣿⣿⣿⣿⣿⣿⣿⣿⣿⣿⣿⣿⣿⣿⣿⣿⣿⣿⣿⣿⣿⣿⣿⣿⣿⣿⣿⣿⣿⣿⣿⣿⣿⣿⡇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⣿⣿⣿⣿⣿⣿⣿⣿⣿⣿⣿⣿⣿⣿⣿⣿⣿⣿⣿⣿⣿⣿⣧⣤⣴⠆⠀⠀⠀⠀⠀⠀⠀⠀⢀⣴⣾⣿⣿⣿⣿⣿⣿⣿⣿⣿⣿⣿⣿⣿⣿⣿⣿⣿⣿⣿⣿⣿⣿⣿⣿⣿⣿⣿⣿⣿⣿⣿⣿⣿⣿⣿⣿⣿⣿⣿⣿⣿⣿⣿⣿⣿⣿⣿⣿⣿⣿⣿⣿⣿⡇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⣿⣿⣿⣿⣿⣿⣿⣿⣿⣿⣿⣿⣿⣿⣿⣿⣿⣿⣿⣿⣿⣿⣿⡿⠃⠀⠀⠀⠀⠀⠀⠀⠀⣠⣾⣿⣿⣿⣿⣿⣿⣿⣿⣿⣿⣿⣿⣿⣿⣿⣿⣿⣿⣿⣿⣿⣿⣿⣿⣿⣿⣿⣿⣿⣿⣿⣿⣿⣿⣿⣿⣿⣿⣿⣿⣿⣿⣿⣿⣿⣿⣿⣿⣿⣿⣿⣿⣿⣿⣿⡇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⣿⣿⣿⣿⣿⣿⣿⣿⣿⣿⣿⣿⣿⣿⣿⣿⣿⣿⣿⣿⣿⣿⡿⠁⠀⠀⠀⠀⠀⠀⠀⣀⣼⣿⣿⣿⣿⣿⣿⣿⣿⣿⣿⣿⣿⣿⣿⣿⣿⣿⣿⣿⣿⣿⣿⣿⣿⣿⣿⣿⣿⣿⣿⣿⣿⣿⣿⣿⣿⣿⣿⣿⣿⣿⣿⣿⣿⣿⣿⣿⣿⣿⣿⣿⣿⣿⣿⣿⣿⣿⡇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⣿⣿⣿⣿⣿⣿⣿⣿⣿⣿⣿⣿⣿⣿⣿⣿⣿⣿⣿⣿⣿⣿⠃⠀⠀⠀⠀⠀⠀⠀⢠⣿⣿⣿⣿⣿⣿⣿⣿⣿⣿⣿⣿⣿⣿⣿⣿⣿⣿⣿⣿⣿⣿⣿⣿⣿⣿⣿⣿⣿⣿⣿⣿⣿⣿⣿⣿⣿⣿⣿⣿⣿⣿⣿⣿⣿⣿⣿⣿⣿⣿⣿⣿⣿⣿⣿⣿⣿⣿⣿⡇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⣿⣿⣿⣿⣿⣿⣿⣿⣿⣿⣿⣿⣿⣿⣿⣿⣿⣿⣿⣿⣿⠇⠀⠀⠀⠀⠀⠀⠀⠀⣾⣿⣿⣿⣿⣿⣿⣿⣿⣿⣿⣿⣿⣿⣿⣿⣿⣿⣿⣿⣿⣿⣿⣿⣿⣿⣿⣿⣿⣿⣿⣿⣿⣿⣿⣿⣿⣿⣿⣿⣿⣿⣿⣿⣿⣿⣿⣿⣿⣿⣿⣿⣿⣿⣿⣿⣿⣿⣿⣿⡇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⣿⣿⣿⣿⣿⣿⣿⣿⣿⣿⣿⣿⣿⣿⣿⣿⣿⣿⣿⣿⡟⠀⠀⠀⠀⠀⠀⠀⠀⢠⣿⣿⣿⣿⣿⣿⣿⣿⣿⣿⣿⣿⣿⣿⣿⣿⣿⣿⣿⣿⣿⣿⣿⣿⣿⣿⣿⣿⣿⣿⣿⣿⣿⣿⣿⣿⣿⣿⣿⣿⣿⣿⣿⣿⣿⣿⣿⣿⣿⣿⣿⣿⣿⣿⣿⣿⣿⣿⣿⣿⡇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⣿⣿⣿⣿⣿⣿⣿⣿⣿⣿⣿⣿⣿⣿⣿⣿⣿⣿⡏⠀⠀⠀⠀⠀⠀⠀⠀⠀⠀⣿⣿⣿⣿⣿⣿⣿⣿⣿⣿⣿⣿⣿⣿⣿⣿⣿⣿⣿⣿⣿⣿⣿⣿⣿⣿⣿⣿⣿⣿⣿⣿⣿⣿⣿⣿⣿⣿⣿⣿⣿⣿⣿⣿⣿⣿⣿⣿⣿⣿⣿⣿⣿⣿⣿⣿⣿⣿⣿⣿⣿⡇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⣿⣿⣿⣿⣿⣿⣿⣿⣿⣿⣿⣿⣿⣿⣿⣿⣿⣇⡀⠀⠀⠀⣴⣤⡀⠀⠀⠀⠀⢸⣿⣿⣿⣿⣿⣿⣿⣿⣿⣿⣿⣿⣿⣿⣿⣿⣿⣿⣿⣿⣿⣿⣿⣿⣿⣿⣿⣿⣿⣿⣿⣿⣿⣿⣿⣿⣿⣿⣿⣿⣿⣿⣿⣿⣿⣿⣿⣿⣿⣿⣿⣿⣿⣿⣿⣿⣿⣿⣿⣿⡇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⣿⣿⣿⣿⣿⣿⣿⣿⣿⣿⣿⣿⣿⣿⣿⣿⣿⡿⠛⠉⠀⠀⣸⣿⣄⠀⠀⢀⣀⣼⣿⣿⣿⣿⣿⣿⣿⣿⣿⣿⣿⣿⣿⣿⣿⣿⣿⣿⣿⣿⣿⣿⣿⣿⣿⣿⣿⣿⣿⣿⣿⣿⣿⣿⣿⣿⣿⣿⣿⣿⣿⣿⣿⣿⣿⣿⣿⣿⣿⣿⣿⣿⣿⣿⣿⣿⣿⣿⣿⣿⡇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⣿⣿⣿⣿⣿⣿⣿⣿⣿⣿⣿⣿⣿⣿⣿⣿⣿⣁⠀⢀⣠⣴⣿⣿⠏⠀⠀⣿⣿⣿⣿⣿⣿⣿⣿⣿⣿⣿⣿⣿⣿⣿⣿⣿⣿⣿⣿⣿⣿⣿⣿⣿⣿⣿⣿⣿⣿⣿⣿⣿⣿⣿⣿⣿⣿⣿⣿⣿⣿⣿⣿⣿⣿⣿⣿⣿⣿⣿⣿⣿⣿⣿⣿⣿⣿⣿⣿⣿⣿⣿⡇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⣿⣿⣿⣿⣿⣿⣿⣿⣿⣿⣿⣿⣿⣿⣿⣿⣿⣿⣿⣿⣿⣿⣿⣿⣀⣀⣠⣿⣿⣿⣿⣿⣿⣿⣿⣿⣿⣿⣿⣿⣿⣿⣿⣿⣿⣿⣿⣿⣿⣿⣿⣿⣿⣿⣿⣿⣿⣿⣿⣿⣿⣿⣿⣿⣿⣿⣿⣿⣿⣿⣿⣿⣿⣿⣿⣿⣿⣿⣿⣿⣿⣿⣿⣿⣿⣿⣿⣿⣿⣿⡇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⣿⣿⣿⣿⣿⣿⣿⣿⣿⣿⣿⣿⣿⣿⣿⣿⣿⣿⣿⣿⣿⣿⣿⣿⣿⣿⣿⣿⣿⡟⠛⠋⠛⠛⠛⠛⠿⣿⣿⣿⣿⣿⣿⣿⣿⣿⣿⣿⣿⣿⣿⣿⣿⣿⣿⣿⣿⣿⣿⣿⣿⣿⣿⣿⣿⣿⣿⣿⣿⣿⣿⣿⣿⣿⣿⣿⣿⣿⣿⣿⣿⣿⣿⣿⣿⣿⣿⣿⣿⣿⡇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⣿⣿⣿⣿⣿⣿⣿⣿⣿⣿⣿⣿⣿⣿⣿⣿⣿⣿⣿⣿⣿⣿⣿⣿⣿⣿⣿⣿⡿⠀⠀⠀⠀⠀⠀⠀⠀⢻⣿⣿⣿⣿⣿⣿⣿⣿⣿⣿⣿⣿⣿⣿⣿⣿⣿⣿⣿⣿⣿⣿⣿⣿⣿⣿⣿⣿⣿⣿⣿⣿⣿⣿⣿⣿⣿⣿⣿⣿⣿⣿⣿⣿⣿⣿⣿⣿⣿⣿⣿⣿⡇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⣿⣿⣿⣿⣿⣿⣿⣿⣿⣿⣿⣿⣿⣿⣿⣿⣿⣿⣿⣿⣿⣿⣿⣿⣿⣿⣿⣿⡯⠀⠀⠀⠀⠀⠀⠀⠀⠘⢻⣿⣿⣿⣿⣿⣿⣿⣿⣿⣿⣿⣿⣿⣿⣿⣿⣿⣿⣿⣿⣿⣿⣿⣿⣿⣿⣿⣿⣿⣿⣿⣿⣿⣿⣿⣿⣿⣿⣿⣿⣿⣿⣿⣿⣿⣿⣿⣿⣿⣿⣿⡇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⣿⣿⣿⣿⣿⣿⣿⣿⣿⣿⣿⣿⣿⣿⣿⣿⣿⣿⣿⣿⣿⣿⣿⣿⣿⣿⣿⡿⠁⠀⠀⠀⠀⠀⠀⠀⣀⣀⣿⣿⣿⣿⣿⣿⣿⣿⣿⣿⣿⣿⣿⣿⣿⣿⣿⣿⣿⣿⣿⣿⣿⣿⣿⣿⣿⣿⣿⣿⣿⣿⣿⣿⣿⣿⣿⣿⣿⣿⣿⣿⣿⣿⣿⣿⣿⣿⣿⣿⣿⣿⡇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⣿⣿⣿⣿⣿⣿⣿⣿⣿⣿⣿⣿⣿⣿⣿⣿⣿⣿⣿⣿⣿⣿⣿⣿⣿⡿⠟⠀⠀⠀⠀⠀⠀⠀⠀⠘⣿⣿⣿⣿⣿⣿⣿⣿⣿⣿⣿⣿⣿⣿⣿⣿⣿⣿⣿⣿⣿⣿⣿⣿⣿⣿⣿⣿⣿⣿⣿⣿⣿⣿⣿⣿⣿⣿⣿⣿⣿⣿⣿⣿⣿⣿⣿⣿⣿⣿⣿⣿⣿⣿⡇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⣿⣿⣿⣿⣿⣿⣿⣿⣿⣿⣿⣿⣿⣿⣿⣿⣿⣿⣿⠟⠛⠿⠿⠿⠟⠀⠀⠀⠀⠀⠀⠀⠀⠀⢠⣾⣿⣿⣿⣿⣿⣿⣿⣿⣿⣿⣿⣿⣿⣿⣿⣿⣿⣿⣿⣿⣿⣿⣿⣿⣿⣿⣿⣿⣿⣿⣿⣿⣿⣿⣿⣿⣿⣿⣿⣿⣿⣿⣿⣿⣿⣿⣿⣿⣿⣿⣿⣿⣿⣿⡇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⣿⣿⣿⣿⣿⣿⣿⣿⣿⣿⣿⣿⣿⣿⣿⣿⣿⠟⠁⠀⠀⠀⠀⠀⠀⠀⠀⠀⠀⠀⠀⠀⠀⣠⣿⣿⣿⣿⣿⣿⣿⣿⣿⣿⣿⣿⣿⣿⣿⣿⣿⣿⣿⣿⣿⣿⣿⣿⣿⣿⣿⣿⣿⣿⣿⣿⣿⣿⣿⣿⣿⣿⣿⣿⣿⣿⣿⣿⣿⣿⣿⣿⣿⣿⣿⣿⣿⣿⣿⣿⡇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⣿⣿⣿⣿⣿⣿⣿⣿⣿⣿⣿⣿⣿⣿⣿⣿⣧⣴⡀⠀⣀⣀⣤⠀⠀⠀⠀⠀⠀⠀⠀⠀⣼⣿⣿⣿⣿⣿⣿⣿⣿⣿⣿⣿⣿⣿⣿⣿⣿⣿⣿⣿⣿⣿⣿⣿⣿⣿⣿⣿⣿⣿⣿⣿⣿⣿⣿⣿⣿⣿⣿⣿⣿⣿⣿⣿⣿⣿⣿⣿⣿⣿⣿⣿⣿⣿⣿⣿⣿⣿⡇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⣿⣿⣿⣿⣿⣿⣿⣿⣿⣿⣿⣿⣿⣿⣿⣿⣿⣿⣿⣿⣿⣿⡟⠀⠀⠀⠀⠀⠀⠀⠀⣼⣿⣿⣿⣿⣿⣿⣿⣿⣿⣿⣿⣿⣿⣿⣿⣿⣿⣿⣿⣿⣿⣿⣿⣿⣿⣿⣿⣿⣿⣿⣿⣿⣿⣿⣿⣿⣿⣿⣿⣿⣿⣿⣿⣿⣿⣿⣿⣿⣿⣿⣿⣿⣿⣿⣿⣿⣿⣿⡇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⣿⣿⣿⣿⣿⣿⣿⣿⣿⣿⣿⣿⣿⣿⣿⣿⣿⣿⣿⣿⣿⡿⠀⠀⠀⠀⠀⠀⠀⠀⣾⣿⣿⣿⣿⣿⣿⣿⣿⣿⣿⣿⣿⣿⣿⣿⣿⣿⣿⣿⣿⣿⣿⣿⣿⣿⣿⣿⣿⣿⣿⣿⣿⣿⣿⣿⣿⣿⣿⣿⣿⣿⣿⣿⣿⣿⣿⣿⣿⣿⣿⣿⣿⣿⣿⣿⣿⣿⣿⣿⡇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⣿⣿⣿⣿⣿⣿⣿⣿⣿⣿⣿⣿⣿⣿⣿⣿⣿⣿⣿⣿⡏⠀⠀⠀⠀⠀⠀⠀⠀⣼⣿⣿⣿⣿⣿⣿⣿⣿⣿⣿⣿⣿⣿⣿⣿⣿⣿⣿⣿⣿⣿⣿⣿⣿⣿⣿⣿⣿⣿⣿⣿⣿⣿⣿⣿⣿⣿⣿⣿⣿⣿⣿⣿⣿⣿⣿⣿⣿⣿⣿⣿⣿⣿⣿⣿⣿⣿⣿⣿⣿⡇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⣿⣿⣿⣿⣿⣿⣿⣿⣿⣿⣿⣿⣿⣿⣿⣿⣿⣿⣿⠃⠀⠀⠀⠀⠀⠀⠀⠀⢠⣿⣿⣿⣿⣿⣿⣿⣿⣿⣿⣿⣿⣿⣿⣿⣿⣿⣿⣿⣿⣿⣿⣿⣿⣿⣿⣿⣿⣿⣿⣿⣿⣿⣿⣿⣿⣿⣿⣿⣿⣿⣿⣿⣿⣿⣿⣿⣿⣿⣿⣿⣿⣿⣿⣿⣿⣿⣿⣿⣿⣿⡇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⣿⣿⣿⣿⣿⣿⣿⣿⣿⣿⣿⣿⣿⣿⣿⣿⣿⣿⠁⠀⠀⠀⠀⠀⠀⠀⠀⠀⢸⣿⣿⣿⣿⣿⣿⣿⣿⣿⣿⣿⣿⣿⣿⣿⣿⣿⣿⣿⣿⣿⣿⣿⣿⣿⣿⣿⣿⣿⣿⣿⣿⣿⣿⣿⣿⣿⣿⣿⣿⣿⣿⣿⣿⣿⣿⣿⣿⣿⣿⣿⣿⣿⣿⣿⣿⣿⣿⣿⣿⣿⡇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⣿⣿⣿⣿⣿⣿⣿⣿⣿⣿⣿⣿⣿⣿⣿⣿⡿⠀⠀⠀⠀⠀⠀⠀⠀⠀⠀⠀⢸⣿⣿⣿⣿⣿⣿⣿⣿⣿⣿⣿⣿⣿⣿⣿⣿⣿⣿⣿⣿⣿⣿⣿⣿⣿⣿⣿⣿⣿⣿⣿⣿⣿⣿⣿⣿⣿⣿⣿⣿⣿⣿⣿⣿⣿⣿⣿⣿⣿⣿⣿⣿⣿⣿⣿⣿⣿⣿⣿⣿⣿⡇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⣿⣿⣿⣿⣿⣿⣿⣿⣿⣿⣿⣿⣿⣿⣿⣿⠃⠀⠀⠀⠀⣤⣤⡄⠀⠀⠀⠀⢸⣿⣿⣿⣿⣿⣿⣿⣿⣿⣿⣿⣿⣿⣿⣿⣿⣿⣿⣿⣿⣿⣿⣿⣿⣿⣿⣿⣿⣿⣿⣿⣿⣿⣿⣿⣿⣿⣿⣿⣿⣿⣿⣿⣿⣿⣿⣿⣿⣿⣿⣿⣿⣿⣿⣿⣿⣿⣿⣿⣿⣿⡇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⣿⣿⣿⣿⣿⣿⣿⣿⣿⣿⣿⣿⣿⣿⣿⣿⣷⡦⠀⠀⠀⣿⣿⣇⠀⠀⠀⢀⣸⣿⣿⣿⣿⣿⣿⣿⣿⣿⣿⣿⣿⣿⣿⣿⣿⣿⣿⣿⣿⣿⣿⣿⣿⣿⣿⣿⣿⣿⣿⣿⣿⣿⣿⣿⣿⣿⣿⣿⣿⣿⣿⣿⣿⣿⣿⣿⣿⣿⣿⣿⣿⣿⣿⣿⣿⣿⣿⣿⣿⣿⡇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⣿⣿⣿⣿⣿⣿⣿⣿⣿⣿⣿⣿⣿⣿⣿⣿⠃⠀⠀⠀⣀⣿⣿⠃⠀⠀⣿⣿⣿⣿⣿⣿⣿⣿⣿⣿⣿⣿⣿⣿⣿⣿⣿⣿⣿⣿⣿⣿⣿⣿⣿⣿⣿⣿⣿⣿⣿⣿⣿⣿⣿⣿⣿⣿⣿⣿⣿⣿⣿⣿⣿⣿⣿⣿⣿⣿⣿⣿⣿⣿⣿⣿⣿⣿⣿⣿⣿⣿⣿⣿⡇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⣿⣿⣿⣿⣿⣿⣿⣿⣿⣿⣿⣿⣿⣿⣿⣿⣷⣶⣶⣿⣿⣿⣿⣤⣤⣴⣿⣿⣿⣿⣿⣿⣿⣿⣿⣿⣿⣿⣿⣿⣿⣿⣿⣿⣿⣿⣿⣿⣿⣿⣿⣿⣿⣿⣿⣿⣿⣿⣿⣿⣿⣿⣿⣿⣿⣿⣿⣿⣿⣿⣿⣿⣿⣿⣿⣿⣿⣿⣿⣿⣿⣿⣿⣿⣿⣿⣿⣿⣿⣿⡇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⣿⣿⣿⣿⣿⣿⣿⣿⣿⣿⣿⣿⣿⣿⣿⣿⣿⣿⣿⣿⣿⣿⣿⣿⣿⣿⠋⠛⠛⠛⠛⠟⠿⠻⣿⣿⣿⣿⣿⣿⣿⣿⣿⣿⣿⣿⣿⣿⣿⣿⣿⣿⣿⣿⣿⣿⣿⣿⣿⣿⣿⣿⣿⣿⣿⣿⣿⣿⣿⣿⣿⣿⣿⣿⣿⣿⣿⣿⣿⣿⣿⣿⣿⣿⣿⣿⣿⣿⣿⣿⡇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⣿⣿⣿⣿⣿⣿⣿⣿⣿⣿⣿⣿⣿⣿⣿⣿⣿⣿⣿⣿⣿⣿⣿⣿⣿⠟⠀⠀⠀⠀⠀⠀⠀⠀⢹⣿⣿⣿⣿⣿⣿⣿⣿⣿⣿⣿⣿⣿⣿⣿⣿⣿⣿⣿⣿⣿⣿⣿⣿⣿⣿⣿⣿⣿⣿⣿⣿⣿⣿⣿⣿⣿⣿⣿⣿⣿⣿⣿⣿⣿⣿⣿⣿⣿⣿⣿⣿⣿⣿⣿⡇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⣿⣿⣿⣿⣿⣿⣿⣿⣿⣿⣿⣿⣿⣿⣿⣿⣿⣿⣿⣿⣿⣿⣿⣿⣿⣷⠂⠀⠀⠀⠀⠀⠀⠀⠀⠉⣿⣿⣿⣿⣿⣿⣿⣿⣿⣿⣿⣿⣿⣿⣿⣿⣿⣿⣿⣿⣿⣿⣿⣿⣿⣿⣿⣿⣿⣿⣿⣿⣿⣿⣿⣿⣿⣿⣿⣿⣿⣿⣿⣿⣿⣿⣿⣿⣿⣿⣿⣿⣿⣿⡇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⣿⣿⣿⣿⣿⣿⣿⣿⣿⣿⣿⣿⣿⣿⣿⣿⣿⣿⣿⣿⣿⣿⣿⣿⣿⡿⠀⠀⠀⠀⠀⠀⠀⢀⣀⣼⣿⣿⣿⣿⣿⣿⣿⣿⣿⣿⣿⣿⣿⣿⣿⣿⣿⣿⣿⣿⣿⣿⣿⣿⣿⣿⣿⣿⣿⣿⣿⣿⣿⣿⣿⣿⣿⣿⣿⣿⣿⣿⣿⣿⣿⣿⣿⣿⣿⣿⣿⣿⣿⣿⡇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⣿⣿⣿⣿⣿⣿⣿⣿⣿⣿⣿⣿⣿⣿⣿⣿⣿⣿⣿⣿⣿⣿⣿⣿⣿⠃⠀⠀⠀⠀⠀⠀⠀⠸⣿⣿⣿⣿⣿⣿⣿⣿⣿⣿⣿⣿⣿⣿⣿⣿⣿⣿⣿⣿⣿⣿⣿⣿⣿⣿⣿⣿⣿⣿⣿⣿⣿⣿⣿⣿⣿⣿⣿⣿⣿⣿⣿⣿⣿⣿⣿⣿⣿⣿⣿⣿⣿⣿⣿⣿⡇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⣿⣿⣿⣿⣿⣿⣿⣿⣿⣿⣿⣿⣿⣿⣿⣿⣿⣿⣿⣿⣿⣿⣿⠟⠁⠀⠀⠀⠀⠀⠀⠀⠀⢀⣼⣿⣿⣿⣿⣿⣿⣿⣿⣿⣿⣿⣿⣿⣿⣿⣿⣿⣿⣿⣿⣿⣿⣿⣿⣿⣿⣿⣿⣿⣿⣿⣿⣿⣿⣿⣿⣿⣿⣿⣿⣿⣿⣿⣿⣿⣿⣿⣿⣿⣿⣿⣿⣿⣿⣿⡇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⣿⣿⣿⣿⣿⣿⣿⣿⣿⣿⣿⣿⣿⣿⣿⣿⣿⠟⠛⠛⠛⠛⠁⠀⠀⠀⠀⠀⠀⠀⠀⠀⢠⣿⣿⣿⣿⣿⣿⣿⣿⣿⣿⣿⣿⣿⣿⣿⣿⣿⣿⣿⣿⣿⣿⣿⣿⣿⣿⣿⣿⣿⣿⣿⣿⣿⣿⣿⣿⣿⣿⣿⣿⣿⣿⣿⣿⣿⣿⣿⣿⣿⣿⣿⣿⣿⣿⣿⣿⣿⡇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⣿⣿⣿⣿⣿⣿⣿⣿⣿⣿⣿⣿⣿⣿⣿⠟⠁⠀⠀⠀⠀⠀⠀⠀⠀⠀⠀⠀⠀⠀⠀⢀⣿⣿⣿⣿⣿⣿⣿⣿⣿⣿⣿⣿⣿⣿⣿⣿⣿⣿⣿⣿⣿⣿⣿⣿⣿⣿⣿⣿⣿⣿⣿⣿⣿⣿⣿⣿⣿⣿⣿⣿⣿⣿⣿⣿⣿⣿⣿⣿⣿⣿⣿⣿⣿⣿⣿⣿⣿⣿⡇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⣿⣿⣿⣿⣿⣿⣿⣿⣿⣿⣿⣿⣿⣿⣿⣤⣆⢀⣀⣤⢄⣀⠀⠀⠀⠀⠀⠀⠀⠀⣠⣼⣿⣿⣿⣿⣿⣿⣿⣿⣿⣿⣿⣿⣿⣿⣿⣿⣿⣿⣿⣿⣿⣿⣿⣿⣿⣿⣿⣿⣿⣿⣿⣿⣿⣿⣿⣿⣿⣿⣿⣿⣿⣿⣿⣿⣿⣿⣿⣿⣿⣿⣿⣿⣿⣿⣿⣿⣿⣿⡇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⣿⣿⣿⣿⣿⣿⣿⣿⣿⣿⣿⣿⣿⣿⣿⣿⣿⣿⣿⣿⣿⡟⠀⠀⠀⠀⠀⠀⠀⣼⣿⣿⣿⣿⣿⣿⣿⣿⣿⣿⣿⣿⣿⣿⣿⣿⣿⣿⣿⣿⣿⣿⣿⣿⣿⣿⣿⣿⣿⣿⣿⣿⣿⣿⣿⣿⣿⣿⣿⣿⣿⣿⣿⣿⣿⣿⣿⣿⣿⣿⣿⣿⣿⣿⣿⣿⣿⣿⣿⣿⡇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⣿⣿⣿⣿⣿⣿⣿⣿⣿⣿⣿⣿⣿⣿⣿⣿⣿⣿⣿⣿⣿⠁⠀⠀⠀⠀⠀⠀⠀⣼⣿⣿⣿⣿⣿⣿⣿⣿⣿⣿⣿⣿⣿⣿⣿⣿⣿⣿⣿⣿⣿⣿⣿⣿⣿⣿⣿⣿⣿⣿⣿⣿⣿⣿⣿⣿⣿⣿⣿⣿⣿⣿⣿⣿⣿⣿⣿⣿⣿⣿⣿⣿⣿⣿⣿⣿⣿⣿⣿⣿⡇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⣿⣿⣿⣿⣿⣿⣿⣿⣿⣿⣿⣿⣿⣿⣿⣿⣿⣿⣿⣿⠀⠀⠀⠀⠀⠀⠀⠀⢀⣿⣿⣿⣿⣿⣿⣿⣿⣿⣿⣿⣿⣿⣿⣿⣿⣿⣿⣿⣿⣿⣿⣿⣿⣿⣿⣿⣿⣿⣿⣿⣿⣿⣿⣿⣿⣿⣿⣿⣿⣿⣿⣿⣿⣿⣿⣿⣿⣿⣿⣿⣿⣿⣿⣿⣿⣿⣿⣿⣿⣿⡇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⣿⣿⣿⣿⣿⣿⣿⣿⣿⣿⣿⣿⣿⣿⣿⣿⣿⡏⠀⠀⠀⠀⠀⠀⠀⠀⠀⠀⣿⣿⣿⣿⣿⣿⣿⣿⣿⣿⣿⣿⣿⣿⣿⣿⣿⣿⣿⣿⣿⣿⣿⣿⣿⣿⣿⣿⣿⣿⣿⣿⣿⣿⣿⣿⣿⣿⣿⣿⣿⣿⣿⣿⣿⣿⣿⣿⣿⣿⣿⣿⣿⣿⣿⣿⣿⣿⣿⣿⣿⣿⡇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⣿⣿⣿⣿⣿⣿⣿⣿⣿⣿⣿⣿⣿⣿⣿⣿⣿⠁⠀⠀⠀⠀⠀⠀⠀⠀⠀⠀⣿⣿⣿⣿⣿⣿⣿⣿⣿⣿⣿⣿⣿⣿⣿⣿⣿⣿⣿⣿⣿⣿⣿⣿⣿⣿⣿⣿⣿⣿⣿⣿⣿⣿⣿⣿⣿⣿⣿⣿⣿⣿⣿⣿⣿⣿⣿⣿⣿⣿⣿⣿⣿⣿⣿⣿⣿⣿⣿⣿⣿⣿⡇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⣿⣿⣿⣿⣿⣿⣿⣿⣿⣿⣿⣿⣿⣿⣿⣿⡏⠀⠀⠀⠀⠀⠀⠀⠀⠀⠀⠀⣿⣿⣿⣿⣿⣿⣿⣿⣿⣿⣿⣿⣿⣿⣿⣿⣿⣿⣿⣿⣿⣿⣿⣿⣿⣿⣿⣿⣿⣿⣿⣿⣿⣿⣿⣿⣿⣿⣿⣿⣿⣿⣿⣿⣿⣿⣿⣿⣿⣿⣿⣿⣿⣿⣿⣿⣿⣿⣿⣿⣿⣿⡇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⣿⣿⣿⣿⣿⣿⣿⣿⣿⣿⣿⣿⣿⣿⣿⣿⠀⠀⠀⠀⠀⣤⣤⡄⠀⠀⠀⠀⢸⣿⣿⣿⣿⣿⣿⣿⣿⣿⣿⣿⣿⣿⣿⣿⣿⣿⣿⣿⣿⣿⣿⣿⣿⣿⣿⣿⣿⣿⣿⣿⣿⣿⣿⣿⣿⣿⣿⣿⣿⣿⣿⣿⣿⣿⣿⣿⣿⣿⣿⣿⣿⣿⣿⣿⣿⣿⣿⣿⣿⣿⡇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⣿⣿⣿⣿⣿⣿⣿⣿⣿⣿⣿⣿⣿⣿⣿⣷⣦⠤⠀⠀⠸⣿⣿⡇⠀⠀⠀⢀⣼⣿⣿⣿⣿⣿⣿⣿⣿⣿⣿⣿⣿⣿⣿⣿⣿⣿⣿⣿⣿⣿⣿⣿⣿⣿⣿⣿⣿⣿⣿⣿⣿⣿⣿⣿⣿⣿⣿⣿⣿⣿⣿⣿⣿⣿⣿⣿⣿⣿⣿⣿⣿⣿⣿⣿⣿⣿⣿⣿⣿⣿⡇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⣿⣿⣿⣿⣿⣿⣿⣿⣿⣿⣿⣿⣿⣿⣿⣿⠁⠀⠀⠀⣰⣿⡿⠁⠀⠀⣿⣿⣿⣿⣿⣿⣿⣿⣿⣿⣿⣿⣿⣿⣿⣿⣿⣿⣿⣿⣿⣿⣿⣿⣿⣿⣿⣿⣿⣿⣿⣿⣿⣿⣿⣿⣿⣿⣿⣿⣿⣿⣿⣿⣿⣿⣿⣿⣿⣿⣿⣿⣿⣿⣿⣿⣿⣿⣿⣿⣿⣿⣿⣿⡇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⣿⣿⣿⣿⣿⣿⣿⣿⣿⣿⣿⣿⣿⣿⣿⣿⣶⣶⣶⣿⣿⣿⣷⣤⣤⣾⣿⣿⣿⣿⣿⣿⣿⣿⣿⣿⣿⣿⣿⣿⣿⣿⣿⣿⣿⣿⣿⣿⣿⣿⣿⣿⣿⣿⣿⣿⣿⣿⣿⣿⣿⣿⣿⣿⣿⣿⣿⣿⣿⣿⣿⣿⣿⣿⣿⣿⣿⣿⣿⣿⣿⣿⣿⣿⣿⣿⣿⣿⣿⣿⡇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⣿⣿⣿⣿⣿⣿⣿⣿⣿⣿⣿⣿⣿⣿⣿⣿⣿⣿⣿⣿⠋⠉⠉⠀⠀⠀⠁⠀⠈⠻⣿⣿⣿⣿⣿⣿⣿⣿⣿⣿⣿⣿⣿⣿⣿⣿⣿⣿⣿⣿⣿⣿⣿⣿⣿⣿⣿⣿⣿⣿⣿⣿⣿⣿⣿⣿⣿⣿⣿⣿⣿⣿⣿⣿⣿⣿⣿⣿⣿⣿⣿⣿⣿⣿⣿⣿⣿⣿⣿⣿⡇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⣿⣿⣿⣿⣿⣿⣿⣿⣿⣿⣿⣿⣿⣿⣿⣿⣿⣿⣿⣿⣄⠀⠀⠀⠀⠀⠀⠀⠀⠀⠙⢻⣿⣿⣿⣿⣿⣿⣿⣿⣿⣿⣿⣿⣿⣿⣿⣿⣿⣿⣿⣿⣿⣿⣿⣿⣿⣿⣿⣿⣿⣿⣿⣿⣿⣿⣿⣿⣿⣿⣿⣿⣿⣿⣿⣿⣿⣿⣿⣿⣿⣿⣿⣿⣿⣿⣿⣿⣿⣿⡇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⣿⣿⣿⣿⣿⣿⣿⣿⣿⣿⣿⣿⣿⣿⣿⣿⣿⣿⣿⣿⣿⣇⠀⠀⠀⠀⠀⠀⠀⠀⢀⣼⣿⣿⣿⣿⣿⣿⣿⣿⣿⣿⣿⣿⣿⣿⣿⣿⣿⣿⣿⣿⣿⣿⣿⣿⣿⣿⣿⣿⣿⣿⣿⣿⣿⣿⣿⣿⣿⣿⣿⣿⣿⣿⣿⣿⣿⣿⣿⣿⣿⣿⣿⣿⣿⣿⣿⣿⣿⣿⡇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⣿⣿⣿⣿⣿⣿⣿⣿⣿⣿⣿⣿⣿⣿⣿⣿⣿⣿⣿⣿⣿⠇⠀⠀⠀⠀⠀⠀⠀⠈⠻⢿⣿⣿⣿⣿⣿⣿⣿⣿⣿⣿⣿⣿⣿⣿⣿⣿⣿⣿⣿⣿⣿⣿⣿⣿⣿⣿⣿⣿⣿⣿⣿⣿⣿⣿⣿⣿⣿⣿⣿⣿⣿⣿⣿⣿⣿⣿⣿⣿⣿⣿⣿⣿⣿⣿⣿⣿⣿⣿⡇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⣿⣿⣿⣿⣿⣿⣿⣿⣿⣿⣿⣿⣿⣿⣿⣿⣿⣿⣿⡿⠁⠀⠀⠀⠀⠀⠀⠀⠀⠀⠀⣰⣿⣿⣿⣿⣿⣿⣿⣿⣿⣿⣿⣿⣿⣿⣿⣿⣿⣿⣿⣿⣿⣿⣿⣿⣿⣿⣿⣿⣿⣿⣿⣿⣿⣿⣿⣿⣿⣿⣿⣿⣿⣿⣿⣿⣿⣿⣿⣿⣿⣿⣿⣿⣿⣿⣿⣿⣿⣿⡇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⣿⣿⣿⣿⣿⣿⣿⣿⣿⣿⣿⣿⣿⣿⣿⣿⣿⣿⠿⠃⠀⠀⠀⠀⠀⠀⠀⠀⠀⠀⣼⣿⣿⣿⣿⣿⣿⣿⣿⣿⣿⣿⣿⣿⣿⣿⣿⣿⣿⣿⣿⣿⣿⣿⣿⣿⣿⣿⣿⣿⣿⣿⣿⣿⣿⣿⣿⣿⣿⣿⣿⣿⣿⣿⣿⣿⣿⣿⣿⣿⣿⣿⣿⣿⣿⣿⣿⣿⣿⣿⡇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⣿⣿⣿⣿⣿⣿⣿⣿⣿⣿⣿⣿⣿⣿⠏⠉⠀⠀⠀⠀⠀⠀⠀⠀⠀⠀⠀⠀⠀⠀⣿⣿⣿⣿⣿⣿⣿⣿⣿⣿⣿⣿⣿⣿⣿⣿⣿⣿⣿⣿⣿⣿⣿⣿⣿⣿⣿⣿⣿⣿⣿⣿⣿⣿⣿⣿⣿⣿⣿⣿⣿⣿⣿⣿⣿⣿⣿⣿⣿⣿⣿⣿⣿⣿⣿⣿⣿⣿⣿⣿⡇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⣿⣿⣿⣿⣿⣿⣿⣿⣿⣿⣿⣿⣿⠏⠀⠀⠀⠀⣀⣴⠃⠀⠀⠀⠀⠀⠀⠀⣤⣴⣿⣿⣿⣿⣿⣿⣿⣿⣿⣿⣿⣿⣿⣿⣿⣿⣿⣿⣿⣿⣿⣿⣿⣿⣿⣿⣿⣿⣿⣿⣿⣿⣿⣿⣿⣿⣿⣿⣿⣿⣿⣿⣿⣿⣿⣿⣿⣿⣿⣿⣿⣿⣿⣿⣿⣿⣿⣿⣿⣿⡇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⣿⣿⣿⣿⣿⣿⣿⣿⣿⣿⣿⣿⣿⣆⣠⣀⣤⣾⣿⡟⠀⠀⠀⠀⠀⠀⠀⠀⢿⣿⣿⣿⣿⣿⣿⣿⣿⣿⣿⣿⣿⣿⣿⣿⣿⣿⣿⣿⣿⣿⣿⣿⣿⣿⣿⣿⣿⣿⣿⣿⣿⣿⣿⣿⣿⣿⣿⣿⣿⣿⣿⣿⣿⣿⣿⣿⣿⣿⣿⣿⣿⣿⣿⣿⣿⣿⣿⣿⣿⣿⡇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⣿⣿⣿⣿⣿⣿⣿⣿⣿⣿⣿⣿⣿⣿⣿⣿⣿⣿⣿⡟⠀⠀⠀⠀⠀⠀⠀⠀⣾⣿⣿⣿⣿⣿⣿⣿⣿⣿⣿⣿⣿⣿⣿⣿⣿⣿⣿⣿⣿⣿⣿⣿⣿⣿⣿⣿⣿⣿⣿⣿⣿⣿⣿⣿⣿⣿⣿⣿⣿⣿⣿⣿⣿⣿⣿⣿⣿⣿⣿⣿⣿⣿⣿⣿⣿⣿⣿⣿⣿⣿⡇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⣿⣿⣿⣿⣿⣿⣿⣿⣿⣿⣿⣿⣿⣿⣿⣿⣿⣿⣿⠇⠀⠀⠀⠀⠀⠀⠀⠀⣿⣿⣿⣿⣿⣿⣿⣿⣿⣿⣿⣿⣿⣿⣿⣿⣿⣿⣿⣿⣿⣿⣿⣿⣿⣿⣿⣿⣿⣿⣿⣿⣿⣿⣿⣿⣿⣿⣿⣿⣿⣿⣿⣿⣿⣿⣿⣿⣿⣿⣿⣿⣿⣿⣿⣿⣿⣿⣿⣿⣿⣿⡇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⣿⣿⣿⣿⣿⣿⣿⣿⣿⣿⣿⣿⣿⣿⣿⣿⣿⣿⠇⠀⠀⠀⠀⠀⠀⠀⠀⠀⣿⣿⣿⣿⣿⣿⣿⣿⣿⣿⣿⣿⣿⣿⣿⣿⣿⣿⣿⣿⣿⣿⣿⣿⣿⣿⣿⣿⣿⣿⣿⣿⣿⣿⣿⣿⣿⣿⣿⣿⣿⣿⣿⣿⣿⣿⣿⣿⣿⣿⣿⣿⣿⣿⣿⣿⣿⣿⣿⣿⣿⣿⡇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⣿⣿⣿⣿⣿⣿⣿⣿⣿⣿⣿⣿⣿⣿⣿⣿⣿⠇⠀⠀⠀⠀⠀⠀⠀⠀⠀⢠⣿⣿⣿⣿⣿⣿⣿⣿⣿⣿⣿⣿⣿⣿⣿⣿⣿⣿⣿⣿⣿⣿⣿⣿⣿⣿⣿⣿⣿⣿⣿⣿⣿⣿⣿⣿⣿⣿⣿⣿⣿⣿⣿⣿⣿⣿⣿⣿⣿⣿⣿⣿⣿⣿⣿⣿⣿⣿⣿⣿⣿⣿⡇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⣿⣿⣿⣿⣿⣿⣿⣿⣿⣿⣿⣿⣿⣿⣿⣿⡿⠀⠀⠀⠀⠀⠀⠀⠀⠀⠀⢸⣿⣿⣿⣿⣿⣿⣿⣿⣿⣿⣿⣿⣿⣿⣿⣿⣿⣿⣿⣿⣿⣿⣿⣿⣿⣿⣿⣿⣿⣿⣿⣿⣿⣿⣿⣿⣿⣿⣿⣿⣿⣿⣿⣿⣿⣿⣿⣿⣿⣿⣿⣿⣿⣿⣿⣿⣿⣿⣿⣿⣿⣿⡇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⣿⣿⣿⣿⣿⣿⣿⣿⣿⣿⣿⣿⣿⣿⣿⣿⠇⠀⠀⠀⠀⠀⠀⠀⠀⠀⠀⢸⣿⣿⣿⣿⣿⣿⣿⣿⣿⣿⣿⣿⣿⣿⣿⣿⣿⣿⣿⣿⣿⣿⣿⣿⣿⣿⣿⣿⣿⣿⣿⣿⣿⣿⣿⣿⣿⣿⣿⣿⣿⣿⣿⣿⣿⣿⣿⣿⣿⣿⣿⣿⣿⣿⣿⣿⣿⣿⣿⣿⣿⣿⡇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⣿⣿⣿⣿⣿⣿⣿⣿⣿⣿⣿⣿⣿⣿⣿⡿⠀⠀⠀⠀⠀⠀⠀⠀⠀⠀⠀⠸⣿⣿⣿⣿⣿⣿⣿⣿⣿⣿⣿⣿⣿⣿⣿⣿⣿⣿⣿⣿⣿⣿⣿⣿⣿⣿⣿⣿⣿⣿⣿⣿⣿⣿⣿⣿⣿⣿⣿⣿⣿⣿⣿⣿⣿⣿⣿⣿⣿⣿⣿⣿⣿⣿⣿⣿⣿⣿⣿⣿⣿⣿⡇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⣿⣿⣿⣿⣿⣿⣿⣿⣿⣿⣿⣿⣿⣿⣿⠇⠀⠀⠀⠀⢀⣀⡀⠀⠀⠀⠀⠀⣿⣿⣿⣿⣿⣿⣿⣿⣿⣿⣿⣿⣿⣿⣿⣿⣿⣿⣿⣿⣿⣿⣿⣿⣿⣿⣿⣿⣿⣿⣿⣿⣿⣿⣿⣿⣿⣿⣿⣿⣿⣿⣿⣿⣿⣿⣿⣿⣿⣿⣿⣿⣿⣿⣿⣿⣿⣿⣿⣿⣿⣿⡇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⣿⣿⣿⣿⣿⣿⣿⣿⣿⣿⣿⣿⣿⣿⣿⠀⠀⠀⠀⠀⣿⣿⣿⠀⠀⠀⠀⢀⣿⣿⣿⣿⣿⣿⣿⣿⣿⣿⣿⣿⣿⣿⣿⣿⣿⣿⣿⣿⣿⣿⣿⣿⣿⣿⣿⣿⣿⣿⣿⣿⣿⣿⣿⣿⣿⣿⣿⣿⣿⣿⣿⣿⣿⣿⣿⣿⣿⣿⣿⣿⣿⣿⣿⣿⣿⣿⣿⣿⣿⣿⡇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⣿⣿⣿⣿⣿⣿⣿⣿⣿⣿⣿⣿⣿⣿⣿⡿⠗⠀⠀⠀⣿⣿⡿⠀⠀⢰⣶⣿⣿⣿⣿⣿⣿⣿⣿⣿⣿⣿⣿⣿⣿⣿⣿⣿⣿⣿⣿⣿⣿⣿⣿⣿⣿⣿⣿⣿⣿⣿⣿⣿⣿⣿⣿⣿⣿⣿⣿⣿⣿⣿⣿⣿⣿⣿⣿⣿⣿⣿⣿⣿⣿⣿⣿⣿⣿⣿⣿⣿⣿⣿⡇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⣿⣿⣿⣿⣿⣿⣿⣿⣿⣿⣿⣿⣿⣿⣿⣇⣀⣠⣴⣾⣿⣿⣇⣀⣠⣼⣿⣿⣿⣿⣿⣿⣿⣿⣿⣿⣿⣿⣿⣿⣿⣿⣿⣿⣿⣿⣿⣿⣿⣿⣿⣿⣿⣿⣿⣿⣿⣿⣿⣿⣿⣿⣿⣿⣿⣿⣿⣿⣿⣿⣿⣿⣿⣿⣿⣿⣿⣿⣿⣿⣿⣿⣿⣿⣿⣿⣿⣿⣿⣿⡇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⣿⣿⣿⣿⣿⣿⣿⣿⣿⣿⣿⣿⣿⣿⣿⣿⣿⣿⣿⣿⣿⣿⣿⣿⣿⣿⣿⣿⣿⣿⣿⡿⠃⠀⠀⠀⠀⠀⠀⠀⠀⠀⠀⠀⠀⠀⠀⠀⠀⠀⠀⠀⠀⠀⠀⠀⠀⠀⠀⠀⠀⠀⠀⠀⠀⠀⠀⢠⣿⣿⣿⣿⣿⣿⣿⣿⣿⣿⣿⣿⣿⣿⣿⣿⣿⣿⣿⣿⣿⣿⡇</a:t>
            </a:r>
            <a:br/>
            <a:r>
              <a:t>⣿⣿⣿⣿⣿⣿⣿⣿⣿⣿⣿⣿⣿⣿⣿⣿⣿⣿⣿⣿⣿⣿⣿⣿⣿⣿⣿⣿⣿⣿⠟⠁⠀⠀⠀⠀⠀⠀⠀⠀⠀⠀⠀⠀⠀⠀⠀⠀⠀⠀⠀⠀⠀⠀⠀⠀⠀⠀⠀⠀⠀⠀⠀⠀⠀⠀⣠⣿⣿⣿⣿⣿⣿⣿⣿⣿⣿⣿⣿⣿⣿⣿⣿⣿⣿⣿⣿⣿⣿⣿⡇</a:t>
            </a:r>
            <a:br/>
            <a:r>
              <a:t>⣿⣿⣿⣿⣿⣿⣿⣿⣿⣿⣿⣿⣿⣿⣿⣿⣿⣿⣿⣿⣿⣿⣿⣿⣿⣿⣿⣿⣿⠋⠀⠀⠀⠀⠀⠀⠀⠀⠀⠀⠀⠀⠀⠀⠀⠀⠀⠀⠀⠀⠀⠀⠀⠀⠀⠀⠀⠀⠀⠀⠀⠀⠀⠀⠀⣾⣿⣿⣿⣿⣿⣿⣿⣿⣿⣿⣿⣿⣿⣿⣿⣿⣿⣿⣿⣿⣿⣿⣿⣿⡇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⣿⣿⣿⣿⣿⣿⣿⣿⣿⣿⣿⣿⣿⣿⣿⣿⣿⣿⣿⣿⣿⣿⣿⣿⣿⣿⣿⣿⣿⣤⣤⣄⣄⠀⠀⠀⠀⠀⠀⠀⠀⠀⠀⠀⠀⠀⠀⠀⠀⠀⠀⠀⠀⠀⠀⠀⠀⠀⠀⠀⠀⠀⢀⠆⣸⣿⣿⣿⣿⣿⣿⣿⣿⣿⣿⣿⣿⣿⣿⣿⣿⣿⣿⣿⣿⣿⣿⣿⣿⣿⡇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⣿⣿⣿⣿⣿⣿⣿⣿⣿⣿⣿⣿⣿⣿⣿⣿⣿⣿⣿⣿⣿⣿⣿⣿⣿⣿⣿⣿⣿⣿⣿⣿⣿⡀⠀⠀⠀⠀⠀⠀⠀⠀⠀⠀⠀⠀⠀⠀⠀⠀⠀⠀⠀⠀⠀⠀⠀⠀⠀⠀⠀⠀⡞⣴⣿⣿⣿⣿⣿⣿⣿⣿⣿⣿⣿⣿⣿⣿⣿⣿⣿⣿⣿⣿⣿⣿⣿⣿⣿⣿⡇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⣿⣿⣿⣿⣿⣿⣿⣿⣿⣿⣿⣿⣿⣿⣿⣿⣿⣿⣿⣿⣿⣿⣿⣿⣿⣿⣿⣿⣿⣿⣿⣿⣿⡍⠉⠀⠀⠀⠀⠀⠀⠀⠀⠀⠀⠀⠀⠀⠀⠀⠀⠀⠀⠀⠀⠀⠀⠀⠀⠀⠀⠀⠀⠘⣿⣿⣿⣿⣿⣿⣿⣿⣿⣿⣿⣿⣿⣿⣿⣿⣿⣿⣿⣿⣿⣿⣿⣿⣿⣿⡇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⣿⣿⣿⣿⣿⣿⣿⣿⣿⣿⣿⣿⣿⣿⣿⣿⣿⣿⣿⣿⣿⣿⣿⣿⣿⣿⣿⣿⣿⣿⣿⣿⣿⣿⠀⠀⠀⠀⠀⠀⠀⠀⠀⠀⠀⠀⠀⠀⠀⠀⠀⠀⠀⠀⠀⠀⠀⠀⠀⠀⠀⠀⠀⡀⣿⣿⣿⣿⣿⣿⣿⣿⣿⣿⣿⣿⣿⣿⣿⣿⣿⣿⣿⣿⣿⣿⣿⣿⣿⣿⡇</a:t>
            </a:r>
            <a:br/>
            <a:r>
              <a:t>⣿⣿⣿⣿⣿⣿⣿⣿⣿⣿⣿⣿⣿⣿⣿⣿⣿⣿⣿⣿⣿⣿⣿⣿⣿⣿⣿⣿⣿⣿⡿⠟⠉⠀⠀⠀⠀⠀⠀⠀⠀⠀⠀⠀⠀⠀⠀⠀⠀⠀⠀⠀⠀⠀⠀⠀⠀⠀⠀⠀⠀⠀⠀⣿⣿⣿⣿⣿⣿⣿⣿⣿⣿⣿⣿⣿⣿⣿⣿⣿⣿⣿⣿⣿⣿⣿⣿⣿⣿⣿⡇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⣿⣿⣿⣿⣿⣿⣿⣿⣿⣿⣿⣿⣿⣿⣿⣿⣿⣿⣿⣿⣿⣿⣿⣿⣿⣿⣿⣿⣿⠋⠀⠀⠀⠀⠀⠀⠀⠀⠀⠀⠀⠀⠀⠀⠀⠀⠀⠀⠀⠀⠀⠀⠀⠀⠀⠀⠀⠀⠀⠀⠀⠀⠀⠸⣿⣿⣿⣿⣿⣿⣿⣿⣿⣿⣿⣿⣿⣿⣿⣿⣿⣿⣿⣿⣿⣿⣿⣿⣿⣿⡇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⣿⣿⣿⣿⣿⣿⣿⣿⣿⣿⣿⣿⣿⣿⣿⣿⣿⣿⣿⣿⣿⣿⠿⠛⠛⠛⠃⠀⠀⠀⠀⠀⠀⠀⠀⠀⠀⠀⠀⠀⠀⠀⠀⠀⠀⠀⠀⠀⠀⠀⠀⠀⠀⠀⠀⠀⠀⠀⠀⠀⠀⠀⠀⠀⠀⠀⠀⠀⠀⢿⣿⣿⣿⣿⣿⣿⣿⣿⣿⣿⣿⣿⣿⣿⣿⣿⣿⣿⣿⣿⡇</a:t>
            </a:r>
            <a:br/>
            <a:r>
              <a:t>⣿⣿⣿⣿⣿⣿⣿⣿⣿⣿⣿⣿⣿⣿⣿⣿⣿⣿⣿⣿⣿⣿⡄⠀⠀⠀⠀⠀⠀⠀⠀⠀⠀⠀⠀⠀⠀⠀⠀⠀⠀⠀⠀⠀⠀⠀⠀⠀⠀⠀⠀⠀⠀⠀⠀⠀⠀⠀⠀⠀⠀⠀⠀⠀⠀⠀⠀⠀⠀⠈⣿⣿⣿⣿⣿⣿⣿⣿⣿⣿⣿⣿⣿⣿⣿⣿⣿⣿⣿⣿⡇</a:t>
            </a:r>
            <a:br/>
            <a:r>
              <a:t>⣿⣿⣿⣿⣿⣿⣿⣿⣿⣿⣿⣿⣿⣿⣿⣿⣿⣿⣿⣿⣿⣿⣿⡆⠀⠀⠀⠀⠀⠀⠀⠀⠀⠀⠀⠀⠀⠀⠀⠀⠀⠀⠀⠀⠀⠀⠀⠀⠀⠀⠀⠀⠀⠀⠀⠀⠀⠀⠀⠀⠀⠀⠀⠀⠀⠀⠀⠀⠀⠀⢻⣿⣿⣿⣿⣿⣿⣿⣿⣿⣿⣿⣿⣿⣿⣿⣿⣿⣿⣿⡇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⣿⣿⣿⣿⣿⣿⣿⣿⣿⣿⣿⣿⣿⣿⣿⣿⣿⣿⣿⣿⣿⣿⣿⡿⠀⠀⠀⠀⠀⠀⠀⠀⠀⠀⠀⠀⠀⠀⠀⠀⠀⠀⠀⠀⠀⠀⠀⠀⠀⠀⠀⠀⠀⠀⠀⠀⠀⡀⠀⠀⠀⠀⠀⠀⠀⠀⠀⠀⠀⠀⠈⣿⣿⣿⣿⣿⣿⣿⣿⣿⣿⣿⣿⣿⣿⣿⣿⣿⣿⣿⡇</a:t>
            </a:r>
            <a:br/>
            <a:r>
              <a:t>⣿⣿⣿⣿⣿⣿⣿⣿⣿⣿⣿⣿⣿⣿⣿⣿⣿⣿⣿⣿⣿⣿⣿⠇⠀⠀⠀⠀⠀⠀⠀⠀⠀⠀⠀⠀⠀⠀⠀⠀⠀⠀⠀⠀⠀⠀⠀⠀⠀⠀⠀⠀⠀⠀⠀⠀⣸⡷⠀⠀⠀⠀⠀⠀⠀⠀⠀⠀⠀⠀⠀⣿⣿⣿⣿⣿⣿⣿⣿⣿⣿⣿⣿⣿⣿⣿⣿⣿⣿⣿⡇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⣿⣿⣿⣿⣿⣿⣿⣿⣿⣿⣿⣿⣿⣿⣿⣿⣿⣿⣿⣿⣿⣿⡟⠀⠀⠀⠀⠀⠀⠀⠀⠀⠀⠀⠀⠀⠀⠀⠀⠀⠀⠀⠀⠀⠀⠀⠀⠀⠀⠀⠀⠀⠀⠀⠀⢀⣿⡇⠀⠀⠀⠀⠀⠀⠀⠀⠀⠀⠀⠀⠀⢸⣿⣿⣿⣿⣿⣿⣿⣿⣿⣿⣿⣿⣿⣿⣿⣿⣿⣿⡇</a:t>
            </a:r>
            <a:br/>
            <a:r>
              <a:t>⣿⣿⣿⣿⣿⣿⣿⣿⣿⣿⣿⣿⣿⣿⣿⣿⣿⣿⣿⣿⣿⣿⠁⠀⠀⠀⠀⠀⠀⠀⠀⠀⠀⠀⠀⠀⠀⠀⠀⠀⠀⠀⠀⠀⠀⠀⠀⠀⠀⠀⠀⠀⠀⠀⠀⣼⣿⡇⠀⠀⠀⠀⠀⠀⠀⠀⠀⠀⠀⠀⠀⢸⣿⣿⣿⣿⣿⣿⣿⣿⣿⣿⣿⣿⣿⣿⣿⣿⣿⣿⡇</a:t>
            </a:r>
            <a:br/>
            <a:r>
              <a:t>⣿⣿⣿⣿⣿⣿⣿⣿⣿⣿⣿⣿⣿⣿⣿⣿⣿⣿⣿⣿⣿⡏⠀⠀⠀⠀⠀⠀⠀⠀⠀⠀⠀⠀⠀⠀⠀⠀⠀⠀⠀⠀⠀⠀⠀⠀⠀⠀⠀⠀⠀⠀⠀⠀⢀⣿⣿⡇⠀⠀⠀⠀⠀⠀⠀⠀⠀⠀⠀⠀⠀⠈⣿⣿⣿⣿⣿⣿⣿⣿⣿⣿⣿⣿⣿⣿⣿⣿⣿⣿⡇</a:t>
            </a:r>
            <a:br/>
            <a:r>
              <a:t>⣿⣿⣿⣿⣿⣿⣿⣿⣿⣿⣿⣿⣿⣿⣿⣿⣿⣿⣿⣿⡟⠀⠀⠀⠀⠀⠀⠀⠀⠀⠀⠀⠀⠀⠀⠀⠀⠀⠀⠀⠀⠀⠀⠀⠀⠀⠀⠀⠀⠀⠀⠀⠀⠀⢸⣿⣿⡇⠀⠀⠀⠀⠀⠀⠀⠀⠀⠀⠀⠀⠀⠀⣿⣿⣿⣿⣿⣿⣿⣿⣿⣿⣿⣿⣿⣿⣿⣿⣿⣿⡇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⣿⣿⣿⣿⣿⣿⣿⣿⣿⣿⣿⣿⣿⣿⣿⣿⣿⣿⣿⡟⠀⠀⠀⠀⠀⠀⠀⠀⠀⠀⠀⠀⠀⠀⠀⠀⠀⠀⠀⠀⠀⠀⠀⠀⠀⠀⠀⠀⠀⠀⠀⠀⠀⠀⢸⣿⣿⡇⠀⠀⠀⠀⠀⠀⠀⠀⠀⠀⠀⠀⠀⠀⣿⣿⣿⣿⣿⣿⣿⣿⣿⣿⣿⣿⣿⣿⣿⣿⣿⣿⡇</a:t>
            </a:r>
            <a:br/>
            <a:r>
              <a:t>⣿⣿⣿⣿⣿⣿⣿⣿⣿⣿⣿⣿⣿⣿⣿⣿⣿⣿⡿⠀⠀⠀⠀⠀⠀⠀⠀⠀⠀⠀⠀⠀⠀⠀⠀⠀⠀⠀⠀⠀⠀⠀⠀⠀⠀⠀⠀⠀⠀⠀⠀⠀⠀⠀⠸⣿⣿⡇⠀⠀⠀⠀⠀⠀⠀⠀⠀⠀⠀⠀⠀⢀⣿⣿⣿⣿⣿⣿⣿⣿⣿⣿⣿⣿⣿⣿⣿⣿⣿⣿⡇</a:t>
            </a:r>
            <a:br/>
            <a:r>
              <a:t>⣿⣿⣿⣿⣿⣿⣿⣿⣿⣿⣿⣿⣿⣿⣿⣿⣿⡿⠁⠀⠀⠀⠀⠀⠀⠀⠀⠀⠀⠀⠀⠀⠀⠀⠀⠀⠀⠀⠀⠀⠀⠀⠀⠀⠀⠀⠀⠀⠀⠀⠀⠀⠀⠀⠀⣿⣿⡇⠀⠀⠀⠀⠀⠀⠀⠀⠀⠀⠀⠀⠀⠀⣿⣿⣿⣿⣿⣿⣿⣿⣿⣿⣿⣿⣿⣿⣿⣿⣿⣿⡇</a:t>
            </a:r>
            <a:br/>
            <a:r>
              <a:t>⣿⣿⣿⣿⣿⣿⣿⣿⣿⣿⣿⣿⣿⣿⣿⣿⡿⠁⠀⠀⠀⠀⠀⠀⠀⠀⠀⠀⠀⠀⠀⠀⠀⠀⠀⠀⠀⠀⠀⠀⠀⠀⠀⠀⠀⠀⠀⠀⠀⠀⠀⠀⠀⠀⠀⣿⣿⡇⠀⠀⠀⠀⠀⠀⠀⠀⠀⠀⠀⠀⠀⠀⠸⣿⣿⣿⣿⣿⣿⣿⣿⣿⣿⣿⣿⣿⣿⣿⣿⣿⡇</a:t>
            </a:r>
            <a:br/>
            <a:r>
              <a:t>⣿⣿⣿⣿⣿⣿⣿⣿⣿⣿⣿⣿⣿⣿⣿⡿⠁⠀⠀⠀⠀⠀⠀⠀⠀⠀⠀⠀⠀⠀⠀⠀⠀⠀⠀⠀⠀⠀⠀⠀⠀⠀⠀⠀⠀⠀⠀⠀⠀⠀⠀⠀⠀⠀⠀⣿⣿⣿⠀⠀⠀⠀⠀⠀⠀⠀⠀⠀⠀⠀⠀⠀⠀⠹⣿⣿⣿⣿⣿⣿⣿⣿⣿⣿⣿⣿⣿⣿⣿⣿⡇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⣿⣿⣿⣿⣿⣿⣿⣿⣿⣿⣿⣿⣿⣿⣿⣿⣿⣿⣿⣿⣿⡿⠿⢿⣟⠻⢿⣿⣿⣿⣿⣿⣿⣿⣿⣿⣿⣿⣿⣿⣿⣿⣿⣿⣿⣿⣿⣿⣿⣿⣿⣿⣿⣿⣿⣿⣿⣿⣿⣿⣿⣿⣿⣿⣿⣿⣿⣿⣿⣿⣿⣿⣿⣿⣿⣿⣿⣿⣿⣿⣿⣿⣿⣿⣿⣿⣿⣿⣿⣿⡇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⣿⣿⣿⣿⣿⣿⣿⣿⣿⣿⣿⣿⣿⣿⣿⣿⣿⣿⡿⠟⠁⠀⠀⠀⠀⠀⠀⠻⣿⣿⣿⣿⣿⣿⣿⣿⣿⣿⣿⣿⣿⣿⣿⣿⣿⣿⣿⣿⣿⣿⣿⣿⣿⣿⣿⣿⣿⣿⣿⣿⣿⣿⣿⣿⣿⣿⣿⣿⣿⣿⣿⣿⣿⣿⣿⣿⣿⣿⣿⣿⣿⣿⣿⣿⣿⣿⣿⣿⣿⣿⡇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⣿⣿⣿⣿⣿⣿⣿⣿⣿⣿⣿⣿⣿⣿⣿⣿⣿⣿⡇⠀⠀⠀⠀⠀⠀⠀⠀⠀⠙⣻⣿⣿⣿⣿⣿⣿⣿⣿⣿⣿⣿⣿⣿⣿⣿⣿⣿⣿⣿⣿⣿⣿⣿⣿⣿⣿⣿⣿⣿⣿⣿⣿⣿⣿⣿⣿⣿⣿⣿⣿⣿⣿⣿⣿⣿⣿⣿⣿⣿⣿⣿⣿⣿⣿⣿⣿⣿⣿⣿⣿⡇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⣿⣿⣿⣿⣿⣿⣿⣿⣿⣿⣿⣿⣿⣿⣿⣿⣿⣿⣧⣀⠀⠀⠀⠀⠀⠀⠀⠀⢠⣿⣿⣿⣿⣿⣿⣿⣿⣿⣿⣿⣿⣿⣿⣿⣿⣿⣿⣿⣿⣿⣿⣿⣿⣿⣿⣿⣿⣿⣿⣿⣿⣿⣿⣿⣿⣿⣿⣿⣿⣿⣿⣿⣿⣿⣿⣿⣿⣿⣿⣿⣿⣿⣿⣿⣿⣿⣿⣿⣿⣿⡇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⣿⣿⣿⣿⣿⣿⣿⣿⣿⣿⣿⣿⣿⣿⣿⣿⣿⣿⣿⠟⠀⠀⠀⠀⠀⠀⠀⠈⠙⠿⣿⣿⣿⣿⣿⣿⣿⣿⣿⣿⣿⣿⣿⣿⣿⣿⣿⣿⣿⣿⣿⣿⣿⣿⣿⣿⣿⣿⣿⣿⣿⣿⣿⣿⣿⣿⣿⣿⣿⣿⣿⣿⣿⣿⣿⣿⣿⣿⣿⣿⣿⣿⣿⣿⣿⣿⣿⣿⣿⣿⡇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⣿⣿⣿⣿⣿⣿⣿⣿⣿⣿⣿⣿⣿⣿⣿⣿⣿⣿⠏⠀⠀⠀⠀⠀⠀⠀⠀⠀⠀⠀⣼⣿⣿⣿⣿⣿⣿⣿⣿⣿⣿⣿⣿⣿⣿⣿⣿⣿⣿⣿⣿⣿⣿⣿⣿⣿⣿⣿⣿⣿⣿⣿⣿⣿⣿⣿⣿⣿⣿⣿⣿⣿⣿⣿⣿⣿⣿⣿⣿⣿⣿⣿⣿⣿⣿⣿⣿⣿⣿⣿⡇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⣿⣿⣿⣿⣿⣿⣿⣿⣿⣿⣿⣿⣿⣿⣿⣿⣿⣿⠀⠀⠀⠀⠀⠀⠀⠀⠀⠀⠀⣾⣿⣿⣿⣿⣿⣿⣿⣿⣿⣿⣿⣿⣿⣿⣿⣿⣿⣿⣿⣿⣿⣿⣿⣿⣿⣿⣿⣿⣿⣿⣿⣿⣿⣿⣿⣿⣿⣿⣿⣿⣿⣿⣿⣿⣿⣿⣿⣿⣿⣿⣿⣿⣿⣿⣿⣿⣿⣿⣿⣿⡇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⣿⣿⣿⣿⣿⣿⣿⣿⣿⣿⣿⣿⣿⣿⣿⠿⠛⠁⠀⠀⠀⠀⠀⠀⠀⠀⠀⠀⠀⢻⣿⣿⣿⣿⣿⣿⣿⣿⣿⣿⣿⣿⣿⣿⣿⣿⣿⣿⣿⣿⣿⣿⣿⣿⣿⣿⣿⣿⣿⣿⣿⣿⣿⣿⣿⣿⣿⣿⣿⣿⣿⣿⣿⣿⣿⣿⣿⣿⣿⣿⣿⣿⣿⣿⣿⣿⣿⣿⣿⣿⡇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⣿⣿⣿⣿⣿⣿⣿⣿⣿⣿⣿⣿⣿⠏⠀⠀⠀⠀⢀⠀⠀⠀⠀⠀⠀⠀⠀⣤⣴⣿⣿⣿⣿⣿⣿⣿⣿⣿⣿⣿⣿⣿⣿⣿⣿⣿⣿⣿⣿⣿⣿⣿⣿⣿⣿⣿⣿⣿⣿⣿⣿⣿⣿⣿⣿⣿⣿⣿⣿⣿⣿⣿⣿⣿⣿⣿⣿⣿⣿⣿⣿⣿⣿⣿⣿⣿⣿⣿⣿⣿⡇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⣿⣿⣿⣿⣿⣿⣿⣿⣿⣿⣿⣿⣿⠄⠀⠀⠀⣴⣷⠀⠀⠀⠀⠀⠀⠀⠀⢿⣿⣿⣿⣿⣿⣿⣿⣿⣿⣿⣿⣿⣿⣿⣿⣿⣿⣿⣿⣿⣿⣿⣿⣿⣿⣿⣿⣿⣿⣿⣿⣿⣿⣿⣿⣿⣿⣿⣿⣿⣿⣿⣿⣿⣿⣿⣿⣿⣿⣿⣿⣿⣿⣿⣿⣿⣿⣿⣿⣿⣿⣿⡇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⣿⣿⣿⣿⣿⣿⣿⣿⣿⣿⣿⣿⣿⣦⣀⣤⣾⣿⡇⠀⠀⠀⠀⠀⠀⠀⠀⣿⣿⣿⣿⣿⣿⣿⣿⣿⣿⣿⣿⣿⣿⣿⣿⣿⣿⣿⣿⣿⣿⣿⣿⣿⣿⣿⣿⣿⣿⣿⣿⣿⣿⣿⣿⣿⣿⣿⣿⣿⣿⣿⣿⣿⣿⣿⣿⣿⣿⣿⣿⣿⣿⣿⣿⣿⣿⣿⣿⣿⣿⣿⡇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⣿⣿⣿⣿⣿⣿⣿⣿⣿⣿⣿⣿⣿⣿⣿⣿⡇⠀⠀⠀⠀⠀⠀⠀⠀⠀⠀⢻⣿⣿⣿⣿⣿⣿⣿⣿⣿⣿⣿⣿⣿⣿⣿⣿⣿⣿⣿⣿⣿⣿⣿⣿⣿⣿⣿⣿⣿⣿⣿⣿⣿⣿⣿⣿⣿⣿⣿⣿⣿⣿⣿⣿⣿⣿⣿⣿⣿⣿⣿⣿⣿⣿⣿⣿⣿⣿⣿⣿⣿⣿⡇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⣿⣿⣿⣿⣿⣿⣿⣿⣿⣿⣿⣿⣿⣿⣿⡏⠀⠀⠀⠀⠀⠀⠀⠀⠀⠀⠀⢸⣿⣿⣿⣿⣿⣿⣿⣿⣿⣿⣿⣿⣿⣿⣿⣿⣿⣿⣿⣿⣿⣿⣿⣿⣿⣿⣿⣿⣿⣿⣿⣿⣿⣿⣿⣿⣿⣿⣿⣿⣿⣿⣿⣿⣿⣿⣿⣿⣿⣿⣿⣿⣿⣿⣿⣿⣿⣿⣿⣿⣿⣿⡇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⣿⣿⣿⣿⣿⣿⣿⣿⣿⣿⣿⣿⣿⣿⣿⠁⠀⠀⠀⠀⠀⠀⠀⠀⠀⠀⠀⢸⣿⣿⣿⣿⣿⣿⣿⣿⣿⣿⣿⣿⣿⣿⣿⣿⣿⣿⣿⣿⣿⣿⣿⣿⣿⣿⣿⣿⣿⣿⣿⣿⣿⣿⣿⣿⣿⣿⣿⣿⣿⣿⣿⣿⣿⣿⣿⣿⣿⣿⣿⣿⣿⣿⣿⣿⣿⣿⣿⣿⣿⣿⡇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⣿⣿⣿⣿⣿⣿⣿⣿⣿⣿⣿⣿⣿⣿⡟⠀⠀⠀⠀⠀⠀⠀⠀⠀⠀⠀⠀⢸⣿⣿⣿⣿⣿⣿⣿⣿⣿⣿⣿⣿⣿⣿⣿⣿⣿⣿⣿⣿⣿⣿⣿⣿⣿⣿⣿⣿⣿⣿⣿⣿⣿⣿⣿⣿⣿⣿⣿⣿⣿⣿⣿⣿⣿⣿⣿⣿⣿⣿⣿⣿⣿⣿⣿⣿⣿⣿⣿⣿⣿⣿⡇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⣿⣿⣿⣿⣿⣿⣿⣿⣿⣿⣿⣿⣿⣿⡇⠀⠀⠀⠀⣸⣿⣿⣿⠀⠀⠀⠀⢀⣿⣿⣿⣿⣿⣿⣿⣿⣿⣿⣿⣿⣿⣿⣿⣿⣿⣿⣿⣿⣿⣿⣿⣿⣿⣿⣿⣿⣿⣿⣿⣿⣿⣿⣿⣿⣿⣿⣿⣿⣿⣿⣿⣿⣿⣿⣿⣿⣿⣿⣿⣿⣿⣿⣿⣿⣿⣿⣿⣿⣿⣿⡇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⣿⣿⣿⣿⣿⣿⣿⣿⣿⣿⣿⣿⣿⣿⣿⣷⠒⠀⠀⢸⣿⣿⡿⠀⠀⢰⣶⣿⣿⣿⣿⣿⣿⣿⣿⣿⣿⣿⣿⣿⣿⣿⣿⣿⣿⣿⣿⣿⣿⣿⣿⣿⣿⣿⣿⣿⣿⣿⣿⣿⣿⣿⣿⣿⣿⣿⣿⣿⣿⣿⣿⣿⣿⣿⣿⣿⣿⣿⣿⣿⣿⣿⣿⣿⣿⣿⣿⣿⣿⣿⡇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⣿⣿⣿⣿⣿⣿⣿⣿⣿⣿⣿⣿⣿⣿⣿⣁⣀⣀⣴⣿⣿⣿⣅⣀⣀⣼⣿⣿⣿⣿⣿⣿⣿⣿⣿⣿⣿⣿⣿⣿⣿⣿⣿⣿⣿⣿⣿⣿⣿⣿⣿⣿⣿⣿⣿⣿⣿⣿⣿⣿⣿⣿⣿⣿⣿⣿⣿⣿⣿⣿⣿⣿⣿⣿⣿⣿⣿⣿⣿⣿⣿⣿⣿⣿⣿⣿⣿⣿⣿⣿⡇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⣿⣿⣿⣿⣿⣿⣿⣿⣿⣿⣿⣿⣿⣿⣿⣿⣿⡿⠋⠉⠉⠉⠁⠈⢻⣿⣿⣿⣿⣿⣿⣿⣿⣿⣿⣿⣿⣿⣿⣿⣿⣿⣿⣿⣿⣿⣿⣿⣿⣿⣿⣿⣿⣿⣿⣿⣿⣿⣿⣿⣿⣿⣿⣿⣿⣿⣿⣿⣿⣿⣿⣿⣿⣿⣿⣿⣿⣿⣿⣿⣿⣿⣿⣿⣿⣿⣿⣿⣿⣿⡇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⣿⣿⣿⣿⣿⣿⣿⣿⣿⣿⣿⣿⣿⣿⣿⣿⣇⠀⠀⠀⠀⠀⠀⠀⠀⢹⣿⣿⣿⣿⣿⣿⣿⣿⣿⣿⣿⣿⣿⣿⣿⣿⣿⣿⣿⣿⣿⣿⣿⣿⣿⣿⣿⣿⣿⣿⣿⣿⣿⣿⣿⣿⣿⣿⣿⣿⣿⣿⣿⣿⣿⣿⣿⣿⣿⣿⣿⣿⣿⣿⣿⣿⣿⣿⣿⣿⣿⣿⣿⣿⡇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⣿⣿⣿⣿⣿⣿⣿⣿⣿⣿⣿⣿⣿⣿⣿⣿⡿⠀⠀⠀⠀⠀⠀⠀⠀⣼⣿⣿⣿⣿⣿⣿⣿⣿⣿⣿⣿⣿⣿⣿⣿⣿⣿⣿⣿⣿⣿⣿⣿⣿⣿⣿⣿⣿⣿⣿⣿⣿⣿⣿⣿⣿⣿⣿⣿⣿⣿⣿⣿⣿⣿⣿⣿⣿⣿⣿⣿⣿⣿⣿⣿⣿⣿⣿⣿⣿⣿⣿⣿⣿⡇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⣿⣿⣿⣿⣿⣿⣿⣿⣿⣿⣿⣿⣿⣿⣿⣿⣦⡄⠀⠀⠀⠀⠀⠀⠀⢻⣿⣿⣿⣿⣿⣿⣿⣿⣿⣿⣿⣿⣿⣿⣿⣿⣿⣿⣿⣿⣿⣿⣿⣿⣿⣿⣿⣿⣿⣿⣿⣿⣿⣿⣿⣿⣿⣿⣿⣿⣿⣿⣿⣿⣿⣿⣿⣿⣿⣿⣿⣿⣿⣿⣿⣿⣿⣿⣿⣿⣿⣿⣿⣿⡇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⣿⣿⣿⣿⣿⣿⣿⣿⣿⣿⣿⣿⣿⣿⣿⣿⠏⠀⠀⠀⠀⠀⠀⠀⠀⠀⠈⠙⢿⣿⣿⣿⣿⣿⣿⣿⣿⣿⣿⣿⣿⣿⣿⣿⣿⣿⣿⣿⣿⣿⣿⣿⣿⣿⣿⣿⣿⣿⣿⣿⣿⣿⣿⣿⣿⣿⣿⣿⣿⣿⣿⣿⣿⣿⣿⣿⣿⣿⣿⣿⣿⣿⣿⣿⣿⣿⣿⣿⣿⣿⡇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⣿⣿⣿⣿⣿⣿⣿⣿⣿⣿⣿⣿⣿⣿⣿⣿⠀⠀⠀⠀⠀⠀⠀⠀⠀⠀⠀⣠⣿⣿⣿⣿⣿⣿⣿⣿⣿⣿⣿⣿⣿⣿⣿⣿⣿⣿⣿⣿⣿⣿⣿⣿⣿⣿⣿⣿⣿⣿⣿⣿⣿⣿⣿⣿⣿⣿⣿⣿⣿⣿⣿⣿⣿⣿⣿⣿⣿⣿⣿⣿⣿⣿⣿⣿⣿⣿⣿⣿⣿⣿⡇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⣿⣿⣿⣿⣿⣿⣿⣿⣿⣿⣿⣿⣿⣿⣿⡿⠀⠀⠀⠀⠀⠀⠀⠀⠀⠀⠀⢻⣿⣿⣿⣿⣿⣿⣿⣿⣿⣿⣿⣿⣿⣿⣿⣿⣿⣿⣿⣿⣿⣿⣿⣿⣿⣿⣿⣿⣿⣿⣿⣿⣿⣿⣿⣿⣿⣿⣿⣿⣿⣿⣿⣿⣿⣿⣿⣿⣿⣿⣿⣿⣿⣿⣿⣿⣿⣿⣿⣿⣿⣿⡇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⣿⣿⣿⣿⣿⣿⣿⣿⣿⣿⣿⣿⣿⣿⣿⠇⠀⠀⠀⠀⠀⠀⠀⠀⠀⡀⠀⣠⣿⣿⣿⣿⣿⣿⣿⣿⣿⣿⣿⣿⣿⣿⣿⣿⣿⣿⣿⣿⣿⣿⣿⣿⣿⣿⣿⣿⣿⣿⣿⣿⣿⣿⣿⣿⣿⣿⣿⣿⣿⣿⣿⣿⣿⣿⣿⣿⣿⣿⣿⣿⣿⣿⣿⣿⣿⣿⣿⣿⣿⣿⡇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⣿⣿⣿⣿⣿⣿⣿⣿⣿⣿⣿⣿⣿⣿⠃⠀⠀⠀⠀⠀⠀⠀⠀⠀⠀⣿⣿⣿⣿⣿⣿⣿⣿⣿⣿⣿⣿⣿⣿⣿⣿⣿⣿⣿⣿⣿⣿⣿⣿⣿⣿⣿⣿⣿⣿⣿⣿⣿⣿⣿⣿⣿⣿⣿⣿⣿⣿⣿⣿⣿⣿⣿⣿⣿⣿⣿⣿⣿⣿⣿⣿⣿⣿⣿⣿⣿⣿⣿⣿⣿⡇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⣿⣿⣿⣿⣿⣿⣿⣿⣿⣿⣿⣿⡿⠁⠀⠀⠀⠀⠀⠀⠀⠀⠀⠀⠀⣾⣿⣿⣿⣿⣿⣿⣿⣿⣿⣿⣿⣿⣿⣿⣿⣿⣿⣿⣿⣿⣿⣿⣿⣿⣿⣿⣿⣿⣿⣿⣿⣿⣿⣿⣿⣿⣿⣿⣿⣿⣿⣿⣿⣿⣿⣿⣿⣿⣿⣿⣿⣿⣿⣿⣿⣿⣿⣿⣿⣿⣿⣿⣿⣿⡇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⣿⣿⣿⣿⣿⣿⣿⣿⣿⣿⣿⣿⣧⠀⠀⠀⠀⠀⠀⠀⠀⠀⠀⠀⠀⢻⣿⣿⣿⣿⣿⣿⣿⣿⣿⣿⣿⣿⣿⣿⣿⣿⣿⣿⣿⣿⣿⣿⣿⣿⣿⣿⣿⣿⣿⣿⣿⣿⣿⣿⣿⣿⣿⣿⣿⣿⣿⣿⣿⣿⣿⣿⣿⣿⣿⣿⣿⣿⣿⣿⣿⣿⣿⣿⣿⣿⣿⣿⣿⣿⡇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⣿⣿⣿⣿⣿⣿⣿⣿⣿⣿⣿⣿⣿⣄⣈⣿⠁⠀⠀⠀⠀⠀⠀⠀⠀⢸⣿⣿⣿⣿⣿⣿⣿⣿⣿⣿⣿⣿⣿⣿⣿⣿⣿⣿⣿⣿⣿⣿⣿⣿⣿⣿⣿⣿⣿⣿⣿⣿⣿⣿⣿⣿⣿⣿⣿⣿⣿⣿⣿⣿⣿⣿⣿⣿⣿⣿⣿⣿⣿⣿⣿⣿⣿⣿⣿⣿⣿⣿⣿⣿⡇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⣿⣿⣿⣿⣿⣿⣿⣿⣿⣿⣿⣿⣿⣿⣿⡇⠀⠀⠀⠀⠀⠀⠀⠀⠀⠘⣿⣿⣿⣿⣿⣿⣿⣿⣿⣿⣿⣿⣿⣿⣿⣿⣿⣿⣿⣿⣿⣿⣿⣿⣿⣿⣿⣿⣿⣿⣿⣿⣿⣿⣿⣿⣿⣿⣿⣿⣿⣿⣿⣿⣿⣿⣿⣿⣿⣿⣿⣿⣿⣿⣿⣿⣿⣿⣿⣿⣿⣿⣿⣿⡇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⣿⣿⣿⣿⣿⣿⣿⣿⣿⣿⣿⣿⣿⣿⣿⠃⠀⠀⠀⠀⠀⠀⠀⠀⠀⠀⣿⣿⣿⣿⣿⣿⣿⣿⣿⣿⣿⣿⣿⣿⣿⣿⣿⣿⣿⣿⣿⣿⣿⣿⣿⣿⣿⣿⣿⣿⣿⣿⣿⣿⣿⣿⣿⣿⣿⣿⣿⣿⣿⣿⣿⣿⣿⣿⣿⣿⣿⣿⣿⣿⣿⣿⣿⣿⣿⣿⣿⣿⣿⣿⡇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⣿⣿⣿⣿⣿⣿⣿⣿⣿⣿⣿⣿⣿⣿⣿⠀⠀⠀⠀⠀⠀⠀⠀⠀⠀⠀⢻⣿⣿⣿⣿⣿⣿⣿⣿⣿⣿⣿⣿⣿⣿⣿⣿⣿⣿⣿⣿⣿⣿⣿⣿⣿⣿⣿⣿⣿⣿⣿⣿⣿⣿⣿⣿⣿⣿⣿⣿⣿⣿⣿⣿⣿⣿⣿⣿⣿⣿⣿⣿⣿⣿⣿⣿⣿⣿⣿⣿⣿⣿⣿⡇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⣿⣿⣿⣿⣿⣿⣿⣿⣿⣿⣿⣿⣿⣿⠇⠀⠀⠀⠀⠀⠀⠀⠀⠀⠀⠀⠈⣿⣿⣿⣿⣿⣿⣿⣿⣿⣿⣿⣿⣿⣿⣿⣿⣿⣿⣿⣿⣿⣿⣿⣿⣿⣿⣿⣿⣿⣿⣿⣿⣿⣿⣿⣿⣿⣿⣿⣿⣿⣿⣿⣿⣿⣿⣿⣿⣿⣿⣿⣿⣿⣿⣿⣿⣿⣿⣿⣿⣿⣿⣿⡇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⣿⣿⣿⣿⣿⣿⣿⣿⣿⣿⣿⣿⣿⡏⠀⠀⠀⠀⢀⣀⣀⣀⡀⠀⠀⠀⠀⢸⣿⣿⣿⣿⣿⣿⣿⣿⣿⣿⣿⣿⣿⣿⣿⣿⣿⣿⣿⣿⣿⣿⣿⣿⣿⣿⣿⣿⣿⣿⣿⣿⣿⣿⣿⣿⣿⣿⣿⣿⣿⣿⣿⣿⣿⣿⣿⣿⣿⣿⣿⣿⣿⣿⣿⣿⣿⣿⣿⣿⣿⣿⡇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⣿⣿⣿⣿⣿⣿⣿⣿⣿⣿⣿⣿⣿⡃⠀⠀⠀⠀⢸⣿⣿⣿⣷⠀⠀⠀⢀⣠⣿⣿⣿⣿⣿⣿⣿⣿⣿⣿⣿⣿⣿⣿⣿⣿⣿⣿⣿⣿⣿⣿⣿⣿⣿⣿⣿⣿⣿⣿⣿⣿⣿⣿⣿⣿⣿⣿⣿⣿⣿⣿⣿⣿⣿⣿⣿⣿⣿⣿⣿⣿⣿⣿⣿⣿⣿⣿⣿⣿⣿⣿⡇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⣿⣿⣿⣿⣿⣿⣿⣿⣿⣿⣿⣿⣿⣿⣿⡟⠁⠀⢸⣿⣿⣿⡟⠀⠀⢻⣿⣿⣿⣿⣿⣿⣿⣿⣿⣿⣿⣿⣿⣿⣿⣿⣿⣿⣿⣿⣿⣿⣿⣿⣿⣿⣿⣿⣿⣿⣿⣿⣿⣿⣿⣿⣿⣿⣿⣿⣿⣿⣿⣿⣿⣿⣿⣿⣿⣿⣿⣿⣿⣿⣿⣿⣿⣿⣿⣿⣿⣿⣿⣿⡇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⣿⣿⣿⣿⣿⣿⣿⣿⣿⣿⣿⣿⣿⣿⣿⣀⣀⣠⣾⣿⣿⣿⣀⣀⣠⣾⣿⣿⣿⣿⣿⣿⣿⣿⣿⣿⣿⣿⣿⣿⣿⣿⣿⣿⣿⣿⣿⣿⣿⣿⣿⣿⣿⣿⣿⣿⣿⣿⣿⣿⣿⣿⣿⣿⣿⣿⣿⣿⣿⣿⣿⣿⣿⣿⣿⣿⣿⣿⣿⣿⣿⣿⣿⣿⣿⣿⣿⣿⣿⣿⡇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⣿⣿⣿⣿⣿⣿⣿⣿⣿⣿⣿⣿⣿⣿⣿⣿⣿⣿⣿⣿⣿⡛⢿⣿⣿⣿⣿⣿⣿⣿⣿⣿⣿⣿⣿⣿⣿⣿⣿⣿⣿⣿⣿⣿⣿⣿⣿⣿⣿⣿⣿⣿⣿⣿⣿⣿⣿⣿⣿⣿⣿⣿⣿⣿⣿⣿⣿⣿⣿⣿⣿⣿⣿⣿⣿⣿⣿⣿⣿⣿⣿⣿⣿⣿⣿⣿⣿⣿⣿⣿⡇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⣿⣿⣿⣿⣿⣿⣿⣿⣿⣿⣿⣿⣿⣿⣿⠻⡟⠉⠀⠀⠀⠀⠀⠙⣿⣿⣿⣿⣿⣿⣿⣿⣿⣿⣿⣿⣿⣿⣿⣿⣿⣿⣿⣿⣿⣿⣿⣿⣿⣿⣿⣿⣿⣿⣿⣿⣿⣿⣿⣿⣿⣿⣿⣿⣿⣿⣿⣿⣿⣿⣿⣿⣿⣿⣿⣿⣿⣿⣿⣿⣿⣿⣿⣿⣿⣿⣿⣿⣿⣿⡇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⣿⣿⣿⣿⣿⣿⣿⣿⣿⣿⣿⣿⣿⣿⣿⣆⠀⠀⠀⠀⠀⠀⠀⠀⠸⣿⣿⣿⣿⣿⣿⣿⣿⣿⣿⣿⣿⣿⣿⣿⣿⣿⣿⣿⣿⣿⣿⣿⣿⣿⣿⣿⣿⣿⣿⣿⣿⣿⣿⣿⣿⣿⣿⣿⣿⣿⣿⣿⣿⣿⣿⣿⣿⣿⣿⣿⣿⣿⣿⣿⣿⣿⣿⣿⣿⣿⣿⣿⣿⣿⡇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⣿⣿⣿⣿⣿⣿⣿⣿⣿⣿⣿⣿⣿⣿⣿⡟⠀⠀⠀⠀⠀⠀⠀⠀⣼⣿⣿⣿⣿⣿⣿⣿⣿⣿⣿⣿⣿⣿⣿⣿⣿⣿⣿⣿⣿⣿⣿⣿⣿⣿⣿⣿⣿⣿⣿⣿⣿⣿⣿⣿⣿⣿⣿⣿⣿⣿⣿⣿⣿⣿⣿⣿⣿⣿⣿⣿⣿⣿⣿⣿⣿⣿⣿⣿⣿⣿⣿⣿⣿⣿⡇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⣿⣿⣿⣿⣿⣿⣿⣿⣿⣿⣿⣿⣿⣿⣿⣿⡆⠀⠀⠀⠀⠀⠀⠀⢸⣿⣿⣿⣿⣿⣿⣿⣿⣿⣿⣿⣿⣿⣿⣿⣿⣿⣿⣿⣿⣿⣿⣿⣿⣿⣿⣿⣿⣿⣿⣿⣿⣿⣿⣿⣿⣿⣿⣿⣿⣿⣿⣿⣿⣿⣿⣿⣿⣿⣿⣿⣿⣿⣿⣿⣿⣿⣿⣿⣿⣿⣿⣿⣿⣿⡇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⣿⣿⣿⣿⣿⣿⣿⣿⣿⣿⣿⣿⣿⣿⣿⣿⡇⠀⠀⠀⠀⠀⠀⠀⠘⢿⣿⣿⣿⣿⣿⣿⣿⣿⣿⣿⣿⣿⣿⣿⣿⣿⣿⣿⣿⣿⣿⣿⣿⣿⣿⣿⣿⣿⣿⣿⣿⣿⣿⣿⣿⣿⣿⣿⣿⣿⣿⣿⣿⣿⣿⣿⣿⣿⣿⣿⣿⣿⣿⣿⣿⣿⣿⣿⣿⣿⣿⣿⣿⣿⡇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⣿⣿⣿⣿⣿⣿⣿⣿⣿⣿⣿⣿⣿⣿⣿⠏⠀⠀⠀⠀⠀⠀⠀⠀⠀⠀⠈⢛⣿⣿⣿⣿⣿⣿⣿⣿⣿⣿⣿⣿⣿⣿⣿⣿⣿⣿⣿⣿⣿⣿⣿⣿⣿⣿⣿⣿⣿⣿⣿⣿⣿⣿⣿⣿⣿⣿⣿⣿⣿⣿⣿⣿⣿⣿⣿⣿⣿⣿⣿⣿⣿⣿⣿⣿⣿⣿⣿⣿⣿⣿⡇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⣿⣿⣿⣿⣿⣿⣿⣿⣿⣿⣿⣿⣿⣿⣿⠀⠀⠀⠀⠀⠀⠀⠀⠀⠀⠀⢠⣾⣿⣿⣿⣿⣿⣿⣿⣿⣿⣿⣿⣿⣿⣿⣿⣿⣿⣿⣿⣿⣿⣿⣿⣿⣿⣿⣿⣿⣿⣿⣿⣿⣿⣿⣿⣿⣿⣿⣿⣿⣿⣿⣿⣿⣿⣿⣿⣿⣿⣿⣿⣿⣿⣿⣿⣿⣿⣿⣿⣿⣿⣿⡇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⣿⣿⣿⣿⣿⣿⣿⣿⣿⣿⣿⣿⣿⣿⣿⠀⠀⠀⠀⠀⠀⠀⠀⠀⠀⠀⠈⢿⣿⣿⣿⣿⣿⣿⣿⣿⣿⣿⣿⣿⣿⣿⣿⣿⣿⣿⣿⣿⣿⣿⣿⣿⣿⣿⣿⣿⣿⣿⣿⣿⣿⣿⣿⣿⣿⣿⣿⣿⣿⣿⣿⣿⣿⣿⣿⣿⣿⣿⣿⣿⣿⣿⣿⣿⣿⣿⣿⣿⣿⣿⡇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⣿⣿⣿⣿⣿⣿⣿⣿⣿⣿⣿⣿⣿⣿⡟⠀⠀⠀⠀⠀⠀⠀⠀⠀⣤⡀⣀⣼⣿⣿⣿⣿⣿⣿⣿⣿⣿⣿⣿⣿⣿⣿⣿⣿⣿⣿⣿⣿⣿⣿⣿⣿⣿⣿⣿⣿⣿⣿⣿⣿⣿⣿⣿⣿⣿⣿⣿⣿⣿⣿⣿⣿⣿⣿⣿⣿⣿⣿⣿⣿⣿⣿⣿⣿⣿⣿⣿⣿⣿⣿⡇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⣿⣿⣿⣿⣿⣿⣿⣿⣿⣿⣿⣿⣿⡟⠀⠀⠀⠀⠀⠀⠀⠀⠀⠀⢿⣿⣿⣿⣿⣿⣿⣿⣿⣿⣿⣿⣿⣿⣿⣿⣿⣿⣿⣿⣿⣿⣿⣿⣿⣿⣿⣿⣿⣿⣿⣿⣿⣿⣿⣿⣿⣿⣿⣿⣿⣿⣿⣿⣿⣿⣿⣿⣿⣿⣿⣿⣿⣿⣿⣿⣿⣿⣿⣿⣿⣿⣿⣿⣿⣿⡇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⣿⣿⣿⣿⣿⣿⣿⣿⣿⣿⣿⣿⠟⠀⠀⠀⠀⠀⠀⠀⠀⠀⠀⠀⢺⣿⣿⣿⣿⣿⣿⣿⣿⣿⣿⣿⣿⣿⣿⣿⣿⣿⣿⣿⣿⣿⣿⣿⣿⣿⣿⣿⣿⣿⣿⣿⣿⣿⣿⣿⣿⣿⣿⣿⣿⣿⣿⣿⣿⣿⣿⣿⣿⣿⣿⣿⣿⣿⣿⣿⣿⣿⣿⣿⣿⣿⣿⣿⣿⣿⡇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⣿⣿⣿⣿⣿⣿⣿⣿⣿⣿⣿⣿⡄⠀⠀⠀⠀⠀⠀⠀⠀⠀⠀⠀⢸⣿⣿⣿⣿⣿⣿⣿⣿⣿⣿⣿⣿⣿⣿⣿⣿⣿⣿⣿⣿⣿⣿⣿⣿⣿⣿⣿⣿⣿⣿⣿⣿⣿⣿⣿⣿⣿⣿⣿⣿⣿⣿⣿⣿⣿⣿⣿⣿⣿⣿⣿⣿⣿⣿⣿⣿⣿⣿⣿⣿⣿⣿⣿⣿⣿⡇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⣿⣿⣿⣿⣿⣿⣿⣿⣿⣿⣿⣿⣧⡀⢻⡆⠀⠀⠀⠀⠀⠀⠀⠀⠈⣿⣿⣿⣿⣿⣿⣿⣿⣿⣿⣿⣿⣿⣿⣿⣿⣿⣿⣿⣿⣿⣿⣿⣿⣿⣿⣿⣿⣿⣿⣿⣿⣿⣿⣿⣿⣿⣿⣿⣿⣿⣿⣿⣿⣿⣿⣿⣿⣿⣿⣿⣿⣿⣿⣿⣿⣿⣿⣿⣿⣿⣿⣿⣿⣿⡇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⣿⣿⣿⣿⣿⣿⣿⣿⣿⣿⣿⣿⣿⣿⣿⠁⠀⠀⠀⠀⠀⠀⠀⠀⠀⣿⣿⣿⣿⣿⣿⣿⣿⣿⣿⣿⣿⣿⣿⣿⣿⣿⣿⣿⣿⣿⣿⣿⣿⣿⣿⣿⣿⣿⣿⣿⣿⣿⣿⣿⣿⣿⣿⣿⣿⣿⣿⣿⣿⣿⣿⣿⣿⣿⣿⣿⣿⣿⣿⣿⣿⣿⣿⣿⣿⣿⣿⣿⣿⣿⡇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⣿⣿⣿⣿⣿⣿⣿⣿⣿⣿⣿⣿⣿⣿⡏⠀⠀⠀⠀⠀⠀⠀⠀⠀⠀⢸⣿⣿⣿⣿⣿⣿⣿⣿⣿⣿⣿⣿⣿⣿⣿⣿⣿⣿⣿⣿⣿⣿⣿⣿⣿⣿⣿⣿⣿⣿⣿⣿⣿⣿⣿⣿⣿⣿⣿⣿⣿⣿⣿⣿⣿⣿⣿⣿⣿⣿⣿⣿⣿⣿⣿⣿⣿⣿⣿⣿⣿⣿⣿⣿⡇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⣿⣿⣿⣿⣿⣿⣿⣿⣿⣿⣿⣿⣿⣿⠁⠀⠀⠀⠀⠀⠀⠀⠀⠀⠀⠀⢻⣿⣿⣿⣿⣿⣿⣿⣿⣿⣿⣿⣿⣿⣿⣿⣿⣿⣿⣿⣿⣿⣿⣿⣿⣿⣿⣿⣿⣿⣿⣿⣿⣿⣿⣿⣿⣿⣿⣿⣿⣿⣿⣿⣿⣿⣿⣿⣿⣿⣿⣿⣿⣿⣿⣿⣿⣿⣿⣿⣿⣿⣿⣿⡇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⣿⣿⣿⣿⣿⣿⣿⣿⣿⣿⣿⣿⣿⡇⠀⠀⠀⠀⢀⡀⠀⣀⡀⠀⠀⠀⠀⢹⣿⣿⣿⣿⣿⣿⣿⣿⣿⣿⣿⣿⣿⣿⣿⣿⣿⣿⣿⣿⣿⣿⣿⣿⣿⣿⣿⣿⣿⣿⣿⣿⣿⣿⣿⣿⣿⣿⣿⣿⣿⣿⣿⣿⣿⣿⣿⣿⣿⣿⣿⣿⣿⣿⣿⣿⣿⣿⣿⣿⣿⣿⡇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⣿⣿⣿⣿⣿⣿⣿⣿⣿⣿⣿⣿⣿⠀⠀⠀⠀⠀⣼⣿⣿⣿⣧⠀⠀⠀⠀⣨⣿⣿⣿⣿⣿⣿⣿⣿⣿⣿⣿⣿⣿⣿⣿⣿⣿⣿⣿⣿⣿⣿⣿⣿⣿⣿⣿⣿⣿⣿⣿⣿⣿⣿⣿⣿⣿⣿⣿⣿⣿⣿⣿⣿⣿⣿⣿⣿⣿⣿⣿⣿⣿⣿⣿⣿⣿⣿⣿⣿⣿⣿⡇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⣿⣿⣿⣿⣿⣿⣿⣿⣿⣿⣿⣿⣿⣷⣶⠖⠀⠀⢹⣿⣿⣿⡟⠀⠀⢾⣿⣿⣿⣿⣿⣿⣿⣿⣿⣿⣿⣿⣿⣿⣿⣿⣿⣿⣿⣿⣿⣿⣿⣿⣿⣿⣿⣿⣿⣿⣿⣿⣿⣿⣿⣿⣿⣿⣿⣿⣿⣿⣿⣿⣿⣿⣿⣿⣿⣿⣿⣿⣿⣿⣿⣿⣿⣿⣿⣿⣿⣿⣿⣿⡇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⣿⣿⣿⣿⣿⣿⣿⣿⣿⣿⣿⣿⣿⣿⣏⡀⢀⣠⣿⣿⣿⣿⡀⠀⣀⣾⣿⣿⣿⣿⣿⣿⣿⣿⣿⣿⣿⣿⣿⣿⣿⣿⣿⣿⣿⣿⣿⣿⣿⣿⣿⣿⣿⣿⣿⣿⣿⣿⣿⣿⣿⣿⣿⣿⣿⣿⣿⣿⣿⣿⣿⣿⣿⣿⣿⣿⣿⣿⣿⣿⣿⣿⣿⣿⣿⣿⣿⣿⣿⣿⡇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⣿⣿⣿⣿⣿⣿⣿⣿⣿⣿⣿⣿⣿⣿⣿⣿⠟⠛⠛⠛⠌⠙⣿⣿⣿⣿⣿⣿⣿⣿⣿⣿⣿⣿⣿⣿⣿⣿⣿⣿⣿⣿⣿⣿⣿⣿⣿⣿⣿⣿⣿⣿⣿⣿⣿⣿⣿⣿⣿⣿⣿⣿⣿⣿⣿⣿⣿⣿⣿⣿⣿⣿⣿⣿⣿⣿⣿⣿⣿⣿⣿⣿⣿⣿⣿⣿⣿⣿⣿⣿⡇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⣿⣿⣿⣿⣿⣿⣿⣿⣿⣿⣿⣿⣿⡋⠛⠁⠀⠀⠀⠀⠀⠀⠘⢿⣿⣿⣿⣿⣿⣿⣿⣿⣿⣿⣿⣿⣿⣿⣿⣿⣿⣿⣿⣿⣿⣿⣿⣿⣿⣿⣿⣿⣿⣿⣿⣿⣿⣿⣿⣿⣿⣿⣿⣿⣿⣿⣿⣿⣿⣿⣿⣿⣿⣿⣿⣿⣿⣿⣿⣿⣿⣿⣿⣿⣿⣿⣿⣿⣿⣿⡇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⣿⣿⣿⣿⣿⣿⣿⣿⣿⣿⣿⣿⣟⠃⠀⠀⠀⠀⠀⠀⠀⠀⠀⢸⣿⣿⣿⣿⣿⣿⣿⣿⣿⣿⣿⣿⣿⣿⣿⣿⣿⣿⣿⣿⣿⣿⣿⣿⣿⣿⣿⣿⣿⣿⣿⣿⣿⣿⣿⣿⣿⣿⣿⣿⣿⣿⣿⣿⣿⣿⣿⣿⣿⣿⣿⣿⣿⣿⣿⣿⣿⣿⣿⣿⣿⣿⣿⣿⣿⣿⡇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⣿⣿⣿⣿⣿⣿⣿⣿⣿⣿⣿⣿⣿⣿⣷⠀⠀⠀⠀⠀⠀⠀⠀⣹⣿⣿⣿⣿⣿⣿⣿⣿⣿⣿⣿⣿⣿⣿⣿⣿⣿⣿⣿⣿⣿⣿⣿⣿⣿⣿⣿⣿⣿⣿⣿⣿⣿⣿⣿⣿⣿⣿⣿⣿⣿⣿⣿⣿⣿⣿⣿⣿⣿⣿⣿⣿⣿⣿⣿⣿⣿⣿⣿⣿⣿⣿⣿⣿⣿⣿⡇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⣿⣿⣿⣿⣿⣿⣿⣿⣿⣿⣿⣿⣿⣿⡿⠀⠀⠀⠀⠀⠀⠀⠀⠀⠙⠻⣿⣿⣿⣿⣿⣿⣿⣿⣿⣿⣿⣿⣿⣿⣿⣿⣿⣿⣿⣿⣿⣿⣿⣿⣿⣿⣿⣿⣿⣿⣿⣿⣿⣿⣿⣿⣿⣿⣿⣿⣿⣿⣿⣿⣿⣿⣿⣿⣿⣿⣿⣿⣿⣿⣿⣿⣿⣿⣿⣿⣿⣿⣿⣿⡇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⣿⣿⣿⣿⣿⣿⣿⣿⣿⣿⣿⣿⣿⡟⠀⠀⠀⠀⠀⠀⠀⠀⠀⠀⠀⠀⢀⣿⣿⣿⣿⣿⣿⣿⣿⣿⣿⣿⣿⣿⣿⣿⣿⣿⣿⣿⣿⣿⣿⣿⣿⣿⣿⣿⣿⣿⣿⣿⣿⣿⣿⣿⣿⣿⣿⣿⣿⣿⣿⣿⣿⣿⣿⣿⣿⣿⣿⣿⣿⣿⣿⣿⣿⣿⣿⣿⣿⣿⣿⣿⡇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⣿⣿⣿⣿⣿⣿⣿⣿⣿⣿⣿⣿⣿⡇⠀⠀⠀⠀⠀⠀⠀⠀⠀⠀⠀⠠⣾⣿⣿⣿⣿⣿⣿⣿⣿⣿⣿⣿⣿⣿⣿⣿⣿⣿⣿⣿⣿⣿⣿⣿⣿⣿⣿⣿⣿⣿⣿⣿⣿⣿⣿⣿⣿⣿⣿⣿⣿⣿⣿⣿⣿⣿⣿⣿⣿⣿⣿⣿⣿⣿⣿⣿⣿⣿⣿⣿⣿⣿⣿⣿⡇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⣿⣿⣿⣿⣿⣿⣿⣿⣿⣿⣿⣿⣿⡇⠀⠀⠀⠀⠀⠀⠀⠀⠀⠀⠀⠀⠘⣿⣿⣿⣿⣿⣿⣿⣿⣿⣿⣿⣿⣿⣿⣿⣿⣿⣿⣿⣿⣿⣿⣿⣿⣿⣿⣿⣿⣿⣿⣿⣿⣿⣿⣿⣿⣿⣿⣿⣿⣿⣿⣿⣿⣿⣿⣿⣿⣿⣿⣿⣿⣿⣿⣿⣿⣿⣿⣿⣿⣿⣿⣿⡇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⣿⣿⣿⣿⣿⣿⣿⣿⣿⣿⣿⣿⣿⠃⠀⠀⠀⠀⠀⠀⠀⠀⢰⣶⣦⣤⣼⣿⣿⣿⣿⣿⣿⣿⣿⣿⣿⣿⣿⣿⣿⣿⣿⣿⣿⣿⣿⣿⣿⣿⣿⣿⣿⣿⣿⣿⣿⣿⣿⣿⣿⣿⣿⣿⣿⣿⣿⣿⣿⣿⣿⣿⣿⣿⣿⣿⣿⣿⣿⣿⣿⣿⣿⣿⣿⣿⣿⣿⣿⣿⡇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⣿⣿⣿⣿⣿⣿⣿⣿⣿⣿⣿⣿⠏⠀⠀⠀⠀⠀⠀⠀⠀⠀⠈⣿⣿⣿⣿⣿⣿⣿⣿⣿⣿⣿⣿⣿⣿⣿⣿⣿⣿⣿⣿⣿⣿⣿⣿⣿⣿⣿⣿⣿⣿⣿⣿⣿⣿⣿⣿⣿⣿⣿⣿⣿⣿⣿⣿⣿⣿⣿⣿⣿⣿⣿⣿⣿⣿⣿⣿⣿⣿⣿⣿⣿⣿⣿⣿⣿⣿⣿⡇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⣿⣿⣿⣿⣿⣿⣿⣿⣿⣿⣿⡟⠀⠀⠀⠀⠀⠀⠀⠀⠀⠀⠀⢿⣿⣿⣿⣿⣿⣿⣿⣿⣿⣿⣿⣿⣿⣿⣿⣿⣿⣿⣿⣿⣿⣿⣿⣿⣿⣿⣿⣿⣿⣿⣿⣿⣿⣿⣿⣿⣿⣿⣿⣿⣿⣿⣿⣿⣿⣿⣿⣿⣿⣿⣿⣿⣿⣿⣿⣿⣿⣿⣿⣿⣿⣿⣿⣿⣿⣿⡇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⣿⣿⣿⣿⣿⣿⣿⣿⣿⣿⣿⡁⠀⠀⠀⠀⠀⠀⠀⠀⠀⠀⠀⢸⣿⣿⣿⣿⣿⣿⣿⣿⣿⣿⣿⣿⣿⣿⣿⣿⣿⣿⣿⣿⣿⣿⣿⣿⣿⣿⣿⣿⣿⣿⣿⣿⣿⣿⣿⣿⣿⣿⣿⣿⣿⣿⣿⣿⣿⣿⣿⣿⣿⣿⣿⣿⣿⣿⣿⣿⣿⣿⣿⣿⣿⣿⣿⣿⣿⣿⡇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⣿⣿⣿⣿⣿⣿⣿⣿⣿⣿⣿⣇⠀⢷⠀⠀⠀⠀⠀⠀⠀⠀⠀⠘⣿⣿⣿⣿⣿⣿⣿⣿⣿⣿⣿⣿⣿⣿⣿⣿⣿⣿⣿⣿⣿⣿⣿⣿⣿⣿⣿⣿⣿⣿⣿⣿⣿⣿⣿⣿⣿⣿⣿⣿⣿⣿⣿⣿⣿⣿⣿⣿⣿⣿⣿⣿⣿⣿⣿⣿⣿⣿⣿⣿⣿⣿⣿⣿⣿⣿⡇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⣿⣿⣿⣿⣿⣿⣿⣿⣿⣿⣿⣿⣶⣶⠀⠀⠀⠀⠀⠀⠀⠀⠀⠀⣿⣿⣿⣿⣿⣿⣿⣿⣿⣿⣿⣿⣿⣿⣿⣿⣿⣿⣿⣿⣿⣿⣿⣿⣿⣿⣿⣿⣿⣿⣿⣿⣿⣿⣿⣿⣿⣿⣿⣿⣿⣿⣿⣿⣿⣿⣿⣿⣿⣿⣿⣿⣿⣿⣿⣿⣿⣿⣿⣿⣿⣿⣿⣿⣿⣿⡇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⣿⣿⣿⣿⣿⣿⣿⣿⣿⣿⣿⣿⣿⡿⠀⠀⠀⠀⠀⠀⠀⠀⠀⠀⢹⣿⣿⣿⣿⣿⣿⣿⣿⣿⣿⣿⣿⣿⣿⣿⣿⣿⣿⣿⣿⣿⣿⣿⣿⣿⣿⣿⣿⣿⣿⣿⣿⣿⣿⣿⣿⣿⣿⣿⣿⣿⣿⣿⣿⣿⣿⣿⣿⣿⣿⣿⣿⣿⣿⣿⣿⣿⣿⣿⣿⣿⣿⣿⣿⣿⡇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⣿⣿⣿⣿⣿⣿⣿⣿⣿⣿⣿⣿⣿⡇⠀⠀⠀⠀⠀⠀⠀⠀⠀⠀⠘⣿⣿⣿⣿⣿⣿⣿⣿⣿⣿⣿⣿⣿⣿⣿⣿⣿⣿⣿⣿⣿⣿⣿⣿⣿⣿⣿⣿⣿⣿⣿⣿⣿⣿⣿⣿⣿⣿⣿⣿⣿⣿⣿⣿⣿⣿⣿⣿⣿⣿⣿⣿⣿⣿⣿⣿⣿⣿⣿⣿⣿⣿⣿⣿⣿⡇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⣿⣿⣿⣿⣿⣿⣿⣿⣿⣿⣿⣿⣿⠃⠀⠀⠀⠀⠀⠀⠀⠀⠀⠀⠀⠀⣿⣿⣿⣿⣿⣿⣿⣿⣿⣿⣿⣿⣿⣿⣿⣿⣿⣿⣿⣿⣿⣿⣿⣿⣿⣿⣿⣿⣿⣿⣿⣿⣿⣿⣿⣿⣿⣿⣿⣿⣿⣿⣿⣿⣿⣿⣿⣿⣿⣿⣿⣿⣿⣿⣿⣿⣿⣿⣿⣿⣿⣿⣿⣿⡇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⣿⣿⣿⣿⣿⣿⣿⣿⣿⣿⣿⣿⣿⠀⠀⠀⠀⠀⠀⠀⠀⠀⠀⠀⠀⠀⢹⣿⣿⣿⣿⣿⣿⣿⣿⣿⣿⣿⣿⣿⣿⣿⣿⣿⣿⣿⣿⣿⣿⣿⣿⣿⣿⣿⣿⣿⣿⣿⣿⣿⣿⣿⣿⣿⣿⣿⣿⣿⣿⣿⣿⣿⣿⣿⣿⣿⣿⣿⣿⣿⣿⣿⣿⣿⣿⣿⣿⣿⣿⣿⡇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⣿⣿⣿⣿⣿⣿⣿⣿⣿⣿⣿⣿⣿⠀⠀⠀⠀⠀⠀⠀⠀⠀⠀⠀⠀⠀⠈⣿⣿⣿⣿⣿⣿⣿⣿⣿⣿⣿⣿⣿⣿⣿⣿⣿⣿⣿⣿⣿⣿⣿⣿⣿⣿⣿⣿⣿⣿⣿⣿⣿⣿⣿⣿⣿⣿⣿⣿⣿⣿⣿⣿⣿⣿⣿⣿⣿⣿⣿⣿⣿⣿⣿⣿⣿⣿⣿⣿⣿⣿⣿⡇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⣿⣿⣿⣿⣿⣿⣿⣿⣿⣿⣿⣿⡿⠀⠀⠀⠀⠀⣶⣶⣶⣶⡀⠀⠀⠀⠀⣸⣿⣿⣿⣿⣿⣿⣿⣿⣿⣿⣿⣿⣿⣿⣿⣿⣿⣿⣿⣿⣿⣿⣿⣿⣿⣿⣿⣿⣿⣿⣿⣿⣿⣿⣿⣿⣿⣿⣿⣿⣿⣿⣿⣿⣿⣿⣿⣿⣿⣿⣿⣿⣿⣿⣿⣿⣿⣿⣿⣿⣿⣿⡇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⣿⣿⣿⣿⣿⣿⣿⣿⣿⣿⣿⣿⣧⣀⣀⡀⠀⠀⣿⣿⣿⣿⠇⠀⠀⣤⣶⣿⣿⣿⣿⣿⣿⣿⣿⣿⣿⣿⣿⣿⣿⣿⣿⣿⣿⣿⣿⣿⣿⣿⣿⣿⣿⣿⣿⣿⣿⣿⣿⣿⣿⣿⣿⣿⣿⣿⣿⣿⣿⣿⣿⣿⣿⣿⣿⣿⣿⣿⣿⣿⣿⣿⣿⣿⣿⣿⣿⣿⣿⣿⡇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⣿⣿⣿⣿⣿⣿⣿⣿⣿⣿⣿⣿⣿⣿⠏⠀⠀⢀⣿⣿⣿⡟⠀⠀⠀⣿⣿⣿⣿⣿⣿⣿⣿⣿⣿⣿⣿⣿⣿⣿⣿⣿⣿⣿⣿⣿⣿⣿⣿⣿⣿⣿⣿⣿⣿⣿⣿⣿⣿⣿⣿⣿⣿⣿⣿⣿⣿⣿⣿⣿⣿⣿⣿⣿⣿⣿⣿⣿⣿⣿⣿⣿⣿⣿⣿⣿⣿⣿⣿⣿⡇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⣿⣿⣿⣿⣿⣿⣿⣿⣿⣿⣿⣿⣿⣿⣷⣶⣶⣿⣿⣿⣿⣿⣶⣶⣿⣿⣿⣿⣿⣿⣿⣿⣿⣿⣿⣿⣿⣿⣿⣿⣿⣿⣿⣿⣿⣿⣿⣿⣿⣿⣿⣿⣿⣿⣿⣿⣿⣿⣿⣿⣿⣿⣿⣿⣿⣿⣿⣿⣿⣿⣿⣿⣿⣿⣿⣿⣿⣿⣿⣿⣿⣿⣿⣿⣿⣿⣿⣿⣿⣿⡇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⣿⣿⣿⣿⣿⣿⣿⣿⣿⣿⣿⣿⣿⣿⡿⠛⠉⠉⠉⠑⠀⠹⣿⣿⣿⣿⣿⣿⣿⣿⣿⣿⣿⣿⣿⣿⣿⣿⣿⣿⣿⣿⣿⣿⣿⣿⣿⣿⣿⣿⣿⣿⣿⣿⣿⣿⣿⣿⣿⣿⣿⣿⣿⣿⣿⣿⣿⣿⣿⣿⣿⣿⣿⣿⣿⣿⣿⣿⣿⣿⣿⣿⣿⣿⣿⣿⣿⣿⣿⣿⡇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⣿⣿⣿⣿⣿⣿⣿⣿⣿⣿⣿⣿⣟⠉⠀⠀⠀⠀⠀⠀⠀⠀⠹⣿⣿⣿⣿⣿⣿⣿⣿⣿⣿⣿⣿⣿⣿⣿⣿⣿⣿⣿⣿⣿⣿⣿⣿⣿⣿⣿⣿⣿⣿⣿⣿⣿⣿⣿⣿⣿⣿⣿⣿⣿⣿⣿⣿⣿⣿⣿⣿⣿⣿⣿⣿⣿⣿⣿⣿⣿⣿⣿⣿⣿⣿⣿⣿⣿⣿⣿⡇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⣿⣿⣿⣿⣿⣿⣿⣿⣿⣿⣿⣿⣄⠀⠀⠀⠀⠀⠀⠀⠀⠀⠀⢀⣿⣿⣿⣿⣿⣿⣿⣿⣿⣿⣿⣿⣿⣿⣿⣿⣿⣿⣿⣿⣿⣿⣿⣿⣿⣿⣿⣿⣿⣿⣿⣿⣿⣿⣿⣿⣿⣿⣿⣿⣿⣿⣿⣿⣿⣿⣿⣿⣿⣿⣿⣿⣿⣿⣿⣿⣿⣿⣿⣿⣿⣿⣿⣿⣿⣿⡇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⣿⣿⣿⣿⣿⣿⣿⣿⣿⣿⣿⣿⣿⣿⡄⠀⠀⠀⠀⠀⠀⠀⢀⣼⣿⣿⣿⣿⣿⣿⣿⣿⣿⣿⣿⣿⣿⣿⣿⣿⣿⣿⣿⣿⣿⣿⣿⣿⣿⣿⣿⣿⣿⣿⣿⣿⣿⣿⣿⣿⣿⣿⣿⣿⣿⣿⣿⣿⣿⣿⣿⣿⣿⣿⣿⣿⣿⣿⣿⣿⣿⣿⣿⣿⣿⣿⣿⣿⣿⣿⡇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⣿⣿⣿⣿⣿⣿⣿⣿⣿⣿⣿⣿⣿⣿⡇⠀⠀⠀⠀⠀⠀⠀⠘⢿⣿⣿⣿⣿⣿⣿⣿⣿⣿⣿⣿⣿⣿⣿⣿⣿⣿⣿⣿⣿⣿⣿⣿⣿⣿⣿⣿⣿⣿⣿⣿⣿⣿⣿⣿⣿⣿⣿⣿⣿⣿⣿⣿⣿⣿⣿⣿⣿⣿⣿⣿⣿⣿⣿⣿⣿⣿⣿⣿⣿⣿⣿⣿⣿⣿⣿⡇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⣿⣿⣿⣿⣿⣿⣿⣿⣿⣿⣿⣿⣿⡿⠃⠀⠀⠀⠀⠀⠀⠀⠀⠀⠈⠛⢿⣿⣿⣿⣿⣿⣿⣿⣿⣿⣿⣿⣿⣿⣿⣿⣿⣿⣿⣿⣿⣿⣿⣿⣿⣿⣿⣿⣿⣿⣿⣿⣿⣿⣿⣿⣿⣿⣿⣿⣿⣿⣿⣿⣿⣿⣿⣿⣿⣿⣿⣿⣿⣿⣿⣿⣿⣿⣿⣿⣿⣿⣿⣿⡇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⣿⣿⣿⣿⣿⣿⣿⣿⣿⣿⣿⣿⡟⠀⠀⠀⠀⠀⠀⠀⠀⠀⠀⠀⠀⠀⣰⣿⣿⣿⣿⣿⣿⣿⣿⣿⣿⣿⣿⣿⣿⣿⣿⣿⣿⣿⣿⣿⣿⣿⣿⣿⣿⣿⣿⣿⣿⣿⣿⣿⣿⣿⣿⣿⣿⣿⣿⣿⣿⣿⣿⣿⣿⣿⣿⣿⣿⣿⣿⣿⣿⣿⣿⣿⣿⣿⣿⣿⣿⣿⡇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⣿⣿⣿⣿⣿⣿⣿⣿⣿⣿⣿⣿⠃⠀⠀⠀⠀⠀⠀⠀⠀⠀⣿⣷⣦⣴⣾⣿⣿⣿⣿⣿⣿⣿⣿⣿⣿⣿⣿⣿⣿⣿⣿⣿⣿⣿⣿⣿⣿⣿⣿⣿⣿⣿⣿⣿⣿⣿⣿⣿⣿⣿⣿⣿⣿⣿⣿⣿⣿⣿⣿⣿⣿⣿⣿⣿⣿⣿⣿⣿⣿⣿⣿⣿⣿⣿⣿⣿⣿⣿⡇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⣿⣿⣿⣿⣿⣿⣿⣿⣿⣿⣿⡟⠀⠀⠀⠀⠀⠀⠀⠀⠀⠀⢹⣿⣿⣿⣿⣿⣿⣿⣿⣿⣿⣿⣿⣿⣿⣿⣿⣿⣿⣿⣿⣿⣿⣿⣿⣿⣿⣿⣿⣿⣿⣿⣿⣿⣿⣿⣿⣿⣿⣿⣿⣿⣿⣿⣿⣿⣿⣿⣿⣿⣿⣿⣿⣿⣿⣿⣿⣿⣿⣿⣿⣿⣿⣿⣿⣿⣿⣿⡇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⣿⣿⣿⣿⣿⣿⣿⣿⣿⣿⣿⠃⠀⠀⠀⠀⠀⠀⠀⠀⠀⠀⢨⣿⣿⣿⣿⣿⣿⣿⣿⣿⣿⣿⣿⣿⣿⣿⣿⣿⣿⣿⣿⣿⣿⣿⣿⣿⣿⣿⣿⣿⣿⣿⣿⣿⣿⣿⣿⣿⣿⣿⣿⣿⣿⣿⣿⣿⣿⣿⣿⣿⣿⣿⣿⣿⣿⣿⣿⣿⣿⣿⣿⣿⣿⣿⣿⣿⣿⣿⡇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⣿⣿⣿⣿⣿⣿⣿⣿⣿⣿⡏⠀⠀⠀⠀⠀⠀⠀⠀⠀⠀⠀⠀⣿⣿⣿⣿⣿⣿⣿⣿⣿⣿⣿⣿⣿⣿⣿⣿⣿⣿⣿⣿⣿⣿⣿⣿⣿⣿⣿⣿⣿⣿⣿⣿⣿⣿⣿⣿⣿⣿⣿⣿⣿⣿⣿⣿⣿⣿⣿⣿⣿⣿⣿⣿⣿⣿⣿⣿⣿⣿⣿⣿⣿⣿⣿⣿⣿⣿⣿⡇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⣿⣿⣿⣿⣿⣿⣿⣿⣿⣿⣷⠀⢰⡄⠀⠀⠀⠀⠀⠀⠀⠀⠀⢿⣿⣿⣿⣿⣿⣿⣿⣿⣿⣿⣿⣿⣿⣿⣿⣿⣿⣿⣿⣿⣿⣿⣿⣿⣿⣿⣿⣿⣿⣿⣿⣿⣿⣿⣿⣿⣿⣿⣿⣿⣿⣿⣿⣿⣿⣿⣿⣿⣿⣿⣿⣿⣿⣿⣿⣿⣿⣿⣿⣿⣿⣿⣿⣿⣿⣿⡇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⣿⣿⣿⣿⣿⣿⣿⣿⣿⣿⣿⣷⣤⠀⠀⠀⠀⠀⠀⠀⠀⠀⠀⢸⣿⣿⣿⣿⣿⣿⣿⣿⣿⣿⣿⣿⣿⣿⣿⣿⣿⣿⣿⣿⣿⣿⣿⣿⣿⣿⣿⣿⣿⣿⣿⣿⣿⣿⣿⣿⣿⣿⣿⣿⣿⣿⣿⣿⣿⣿⣿⣿⣿⣿⣿⣿⣿⣿⣿⣿⣿⣿⣿⣿⣿⣿⣿⣿⣿⣿⡇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⣿⣿⣿⣿⣿⣿⣿⣿⣿⣿⣿⣿⣿⠀⠀⠀⠀⠀⠀⠀⠀⠀⠀⠀⢹⣿⣿⣿⣿⣿⣿⣿⣿⣿⣿⣿⣿⣿⣿⣿⣿⣿⣿⣿⣿⣿⣿⣿⣿⣿⣿⣿⣿⣿⣿⣿⣿⣿⣿⣿⣿⣿⣿⣿⣿⣿⣿⣿⣿⣿⣿⣿⣿⣿⣿⣿⣿⣿⣿⣿⣿⣿⣿⣿⣿⣿⣿⣿⣿⣿⡇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⣿⣿⣿⣿⣿⣿⣿⣿⣿⣿⣿⣿⣿⠀⠀⠀⠀⠀⠀⠀⠀⠀⠀⠀⠘⣿⣿⣿⣿⣿⣿⣿⣿⣿⣿⣿⣿⣿⣿⣿⣿⣿⣿⣿⣿⣿⣿⣿⣿⣿⣿⣿⣿⣿⣿⣿⣿⣿⣿⣿⣿⣿⣿⣿⣿⣿⣿⣿⣿⣿⣿⣿⣿⣿⣿⣿⣿⣿⣿⣿⣿⣿⣿⣿⣿⣿⣿⣿⣿⣿⡇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⣿⣿⣿⣿⣿⣿⣿⣿⣿⣿⣿⣿⣿⠀⠀⠀⠀⠀⠀⠀⠀⠀⠀⠀⠀⢻⣿⣿⣿⣿⣿⣿⣿⣿⣿⣿⣿⣿⣿⣿⣿⣿⣿⣿⣿⣿⣿⣿⣿⣿⣿⣿⣿⣿⣿⣿⣿⣿⣿⣿⣿⣿⣿⣿⣿⣿⣿⣿⣿⣿⣿⣿⣿⣿⣿⣿⣿⣿⣿⣿⣿⣿⣿⣿⣿⣿⣿⣿⣿⣿⡇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⣿⣿⣿⣿⣿⣿⣿⣿⣿⣿⣿⣿⡇⠀⠀⠀⠀⠀⣤⣤⣤⣄⠀⠀⠀⠀⠀⣹⣿⣿⣿⣿⣿⣿⣿⣿⣿⣿⣿⣿⣿⣿⣿⣿⣿⣿⣿⣿⣿⣿⣿⣿⣿⣿⣿⣿⣿⣿⣿⣿⣿⣿⣿⣿⣿⣿⣿⣿⣿⣿⣿⣿⣿⣿⣿⣿⣿⣿⣿⣿⣿⣿⣿⣿⣿⣿⣿⣿⣿⣿⡇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⣿⣿⣿⣿⣿⣿⣿⣿⣿⣿⣿⣿⣇⠀⠀⠀⠀⠘⣿⣿⣿⣿⠁⠀⢀⣤⣴⣿⣿⣿⣿⣿⣿⣿⣿⣿⣿⣿⣿⣿⣿⣿⣿⣿⣿⣿⣿⣿⣿⣿⣿⣿⣿⣿⣿⣿⣿⣿⣿⣿⣿⣿⣿⣿⣿⣿⣿⣿⣿⣿⣿⣿⣿⣿⣿⣿⣿⣿⣿⣿⣿⣿⣿⣿⣿⣿⣿⣿⣿⣿⡇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⣿⣿⣿⣿⣿⣿⣿⣿⣿⣿⣿⣿⣿⣿⡎⠀⠀⠀⣿⣿⣿⡟⠀⠀⠀⣿⣿⣿⣿⣿⣿⣿⣿⣿⣿⣿⣿⣿⣿⣿⣿⣿⣿⣿⣿⣿⣿⣿⣿⣿⣿⣿⣿⣿⣿⣿⣿⣿⣿⣿⣿⣿⣿⣿⣿⣿⣿⣿⣿⣿⣿⣿⣿⣿⣿⣿⣿⣿⣿⣿⣿⣿⣿⣿⣿⣿⣿⣿⣿⣿⡇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⣿⣿⣿⣿⣿⣿⣿⣿⣿⣿⣿⣿⣿⣿⣦⣤⣤⣾⣿⣿⣿⣷⣤⣴⣾⣿⣿⣿⣿⣿⣿⣿⣿⣿⣿⣿⣿⣿⣿⣿⣿⣿⣿⣿⣿⣿⣿⣿⣿⣿⣿⣿⣿⣿⣿⣿⣿⣿⣿⣿⣿⣿⣿⣿⣿⣿⣿⣿⣿⣿⣿⣿⣿⣿⣿⣿⣿⣿⣿⣿⣿⣿⣿⣿⣿⣿⣿⣿⣿⣿⡇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⣿⣿⣿⣿⣿⣿⣿⣿⣿⣿⣿⣿⣿⣿⡿⠋⠉⠉⠉⠓⠂⠹⣿⣿⣿⣿⣿⣿⣿⣿⣿⣿⣿⣿⣿⣿⣿⣿⣿⣿⣿⣿⣿⣿⣿⣿⣿⣿⣿⣿⣿⣿⣿⣿⣿⣿⣿⣿⣿⣿⣿⣿⣿⣿⣿⣿⣿⣿⣿⣿⣿⣿⣿⣿⣿⣿⣿⣿⣿⣿⣿⣿⣿⣿⣿⣿⣿⣿⣿⣿⡇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⣿⣿⣿⣿⣿⣿⣿⣿⣿⣿⣿⣍⠉⠉⠀⠀⠀⠀⠀⠀⠀⠀⠹⠿⢿⣿⣿⣿⣿⣿⣿⣿⣿⣿⣿⣿⣿⣿⣿⣿⣿⣿⣿⣿⣿⣿⣿⣿⣿⣿⣿⣿⣿⣿⣿⣿⣿⣿⣿⣿⣿⣿⣿⣿⣿⣿⣿⣿⣿⣿⣿⣿⣿⣿⣿⣿⣿⣿⣿⣿⣿⣿⣿⣿⣿⣿⣿⣿⣿⣿⡇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⣿⣿⣿⣿⣿⣿⣿⣿⣿⣿⣿⣯⠀⠀⠀⠀⠀⠀⠀⠀⠀⠀⠀⢀⣿⣿⣿⣿⣿⣿⣿⣿⣿⣿⣿⣿⣿⣿⣿⣿⣿⣿⣿⣿⣿⣿⣿⣿⣿⣿⣿⣿⣿⣿⣿⣿⣿⣿⣿⣿⣿⣿⣿⣿⣿⣿⣿⣿⣿⣿⣿⣿⣿⣿⣿⣿⣿⣿⣿⣿⣿⣿⣿⣿⣿⣿⣿⣿⣿⣿⡇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⣿⣿⣿⣿⣿⣿⣿⣿⣿⣿⣿⣿⣷⡀⠀⠀⠀⠀⠀⠀⠀⠀⠀⣰⣿⣿⣿⣿⣿⣿⣿⣿⣿⣿⣿⣿⣿⣿⣿⣿⣿⣿⣿⣿⣿⣿⣿⣿⣿⣿⣿⣿⣿⣿⣿⣿⣿⣿⣿⣿⣿⣿⣿⣿⣿⣿⣿⣿⣿⣿⣿⣿⣿⣿⣿⣿⣿⣿⣿⣿⣿⣿⣿⣿⣿⣿⣿⣿⣿⣿⡇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⣿⣿⣿⣿⣿⣿⣿⣿⣿⣿⣿⣿⣿⡏⠀⠀⠀⠀⠀⠀⠀⠀⠶⣿⣿⣿⣿⣿⣿⣿⣿⣿⣿⣿⣿⣿⣿⣿⣿⣿⣿⣿⣿⣿⣿⣿⣿⣿⣿⣿⣿⣿⣿⣿⣿⣿⣿⣿⣿⣿⣿⣿⣿⣿⣿⣿⣿⣿⣿⣿⣿⣿⣿⣿⣿⣿⣿⣿⣿⣿⣿⣿⣿⣿⣿⣿⣿⣿⣿⣿⡇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⣿⣿⣿⣿⣿⣿⣿⣿⣿⣿⣿⣿⣿⠃⠀⠀⠀⠀⠀⠀⠀⠀⠀⠈⠙⠿⣿⣿⣿⣿⣿⣿⣿⣿⣿⣿⣿⣿⣿⣿⣿⣿⣿⣿⣿⣿⣿⣿⣿⣿⣿⣿⣿⣿⣿⣿⣿⣿⣿⣿⣿⣿⣿⣿⣿⣿⣿⣿⣿⣿⣿⣿⣿⣿⣿⣿⣿⣿⣿⣿⣿⣿⣿⣿⣿⣿⣿⣿⣿⣿⡇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⣿⣿⣿⣿⣿⣿⣿⣿⣿⣿⣿⣿⡏⠀⠀⠀⠀⠀⠀⠀⠀⠀⠀⠀⠀⠀⢈⣿⣿⣿⣿⣿⣿⣿⣿⣿⣿⣿⣿⣿⣿⣿⣿⣿⣿⣿⣿⣿⣿⣿⣿⣿⣿⣿⣿⣿⣿⣿⣿⣿⣿⣿⣿⣿⣿⣿⣿⣿⣿⣿⣿⣿⣿⣿⣿⣿⣿⣿⣿⣿⣿⣿⣿⣿⣿⣿⣿⣿⣿⣿⡇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⣿⣿⣿⣿⣿⣿⣿⣿⣿⣿⣿⡟⠀⠀⠀⠀⠀⠀⠀⠀⠀⠀⠀⠀⠀⠠⣿⣿⣿⣿⣿⣿⣿⣿⣿⣿⣿⣿⣿⣿⣿⣿⣿⣿⣿⣿⣿⣿⣿⣿⣿⣿⣿⣿⣿⣿⣿⣿⣿⣿⣿⣿⣿⣿⣿⣿⣿⣿⣿⣿⣿⣿⣿⣿⣿⣿⣿⣿⣿⣿⣿⣿⣿⣿⣿⣿⣿⣿⣿⣿⡇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⣿⣿⣿⣿⣿⣿⣿⣿⣿⣿⣿⡇⠀⠀⠀⠀⠀⠀⠀⠀⠀⠀⠀⠀⠀⠀⠈⣿⣿⣿⣿⣿⣿⣿⣿⣿⣿⣿⣿⣿⣿⣿⣿⣿⣿⣿⣿⣿⣿⣿⣿⣿⣿⣿⣿⣿⣿⣿⣿⣿⣿⣿⣿⣿⣿⣿⣿⣿⣿⣿⣿⣿⣿⣿⣿⣿⣿⣿⣿⣿⣿⣿⣿⣿⣿⣿⣿⣿⣿⣿⡇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⣿⣿⣿⣿⣿⣿⣿⣿⣿⣿⣿⣿⠀⠀⠀⠀⠀⠀⠀⠀⠀⠰⣤⣶⣤⣤⣴⣿⣿⣿⣿⣿⣿⣿⣿⣿⣿⣿⣿⣿⣿⣿⣿⣿⣿⣿⣿⣿⣿⣿⣿⣿⣿⣿⣿⣿⣿⣿⣿⣿⣿⣿⣿⣿⣿⣿⣿⣿⣿⣿⣿⣿⣿⣿⣿⣿⣿⣿⣿⣿⣿⣿⣿⣿⣿⣿⣿⣿⣿⣿⡇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⣿⣿⣿⣿⣿⣿⣿⣿⣿⣿⣿⠃⠀⠀⠀⠀⠀⠀⠀⠀⠀⠀⢿⣿⣿⣿⣿⣿⣿⣿⣿⣿⣿⣿⣿⣿⣿⣿⣿⣿⣿⣿⣿⣿⣿⣿⣿⣿⣿⣿⣿⣿⣿⣿⣿⣿⣿⣿⣿⣿⣿⣿⣿⣿⣿⣿⣿⣿⣿⣿⣿⣿⣿⣿⣿⣿⣿⣿⣿⣿⣿⣿⣿⣿⣿⣿⣿⣿⣿⣿⡇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⣿⣿⣿⣿⣿⣿⣿⣿⣿⣿⡗⠀⠀⠀⠀⠀⠀⠀⠀⠀⠀⠀⢸⣿⣿⣿⣿⣿⣿⣿⣿⣿⣿⣿⣿⣿⣿⣿⣿⣿⣿⣿⣿⣿⣿⣿⣿⣿⣿⣿⣿⣿⣿⣿⣿⣿⣿⣿⣿⣿⣿⣿⣿⣿⣿⣿⣿⣿⣿⣿⣿⣿⣿⣿⣿⣿⣿⣿⣿⣿⣿⣿⣿⣿⣿⣿⣿⣿⣿⣿⡇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⣿⣿⣿⣿⣿⣿⣿⣿⣿⡟⠀⠀⠀⠀⠀⠀⠀⠀⠀⠀⠀⠀⠘⣿⣿⣿⣿⣿⣿⣿⣿⣿⣿⣿⣿⣿⣿⣿⣿⣿⣿⣿⣿⣿⣿⣿⣿⣿⣿⣿⣿⣿⣿⣿⣿⣿⣿⣿⣿⣿⣿⣿⣿⣿⣿⣿⣿⣿⣿⣿⣿⣿⣿⣿⣿⣿⣿⣿⣿⣿⣿⣿⣿⣿⣿⣿⣿⣿⣿⣿⡇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⣿⣿⣿⣿⣿⣿⣿⣿⣿⣷⠄⢀⣀⠀⠀⠀⠀⠀⠀⠀⠀⠀⠀⣿⣿⣿⣿⣿⣿⣿⣿⣿⣿⣿⣿⣿⣿⣿⣿⣿⣿⣿⣿⣿⣿⣿⣿⣿⣿⣿⣿⣿⣿⣿⣿⣿⣿⣿⣿⣿⣿⣿⣿⣿⣿⣿⣿⣿⣿⣿⣿⣿⣿⣿⣿⣿⣿⣿⣿⣿⣿⣿⣿⣿⣿⣿⣿⣿⣿⣿⡇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⣿⣿⣿⣿⣿⣿⣿⣿⣿⣿⣧⣈⣩⠀⠀⠀⠀⠀⠀⠀⠀⠀⠀⢹⣿⣿⣿⣿⣿⣿⣿⣿⣿⣿⣿⣿⣿⣿⣿⣿⣿⣿⣿⣿⣿⣿⣿⣿⣿⣿⣿⣿⣿⣿⣿⣿⣿⣿⣿⣿⣿⣿⣿⣿⣿⣿⣿⣿⣿⣿⣿⣿⣿⣿⣿⣿⣿⣿⣿⣿⣿⣿⣿⣿⣿⣿⣿⣿⣿⣿⡇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⣿⣿⣿⣿⣿⣿⣿⣿⣿⣿⣿⣿⣿⠀⠀⠀⠀⠀⠀⠀⠀⠀⠀⠀⢹⣿⣿⣿⣿⣿⣿⣿⣿⣿⣿⣿⣿⣿⣿⣿⣿⣿⣿⣿⣿⣿⣿⣿⣿⣿⣿⣿⣿⣿⣿⣿⣿⣿⣿⣿⣿⣿⣿⣿⣿⣿⣿⣿⣿⣿⣿⣿⣿⣿⣿⣿⣿⣿⣿⣿⣿⣿⣿⣿⣿⣿⣿⣿⣿⣿⡇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⣿⣿⣿⣿⣿⣿⣿⣿⣿⣿⣿⣿⣿⠀⠀⠀⠀⠀⠀⠀⠀⠀⠀⠀⠈⣿⣿⣿⣿⣿⣿⣿⣿⣿⣿⣿⣿⣿⣿⣿⣿⣿⣿⣿⣿⣿⣿⣿⣿⣿⣿⣿⣿⣿⣿⣿⣿⣿⣿⣿⣿⣿⣿⣿⣿⣿⣿⣿⣿⣿⣿⣿⣿⣿⣿⣿⣿⣿⣿⣿⣿⣿⣿⣿⣿⣿⣿⣿⣿⣿⡇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⣿⣿⣿⣿⣿⣿⣿⣿⣿⣿⣿⣿⣿⠀⠀⠀⠀⠀⠀⠀⠀⠀⠀⠀⠀⢻⣿⣿⣿⣿⣿⣿⣿⣿⣿⣿⣿⣿⣿⣿⣿⣿⣿⣿⣿⣿⣿⣿⣿⣿⣿⣿⣿⣿⣿⣿⣿⣿⣿⣿⣿⣿⣿⣿⣿⣿⣿⣿⣿⣿⣿⣿⣿⣿⣿⣿⣿⣿⣿⣿⣿⣿⣿⣿⣿⣿⣿⣿⣿⣿⡇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⣿⣿⣿⣿⣿⣿⣿⣿⣿⣿⣿⣿⡟⠀⠀⠀⠀⠀⠀⠀⠀⠀⠀⠀⠀⠀⢿⣿⣿⣿⣿⣿⣿⣿⣿⣿⣿⣿⣿⣿⣿⣿⣿⣿⣿⣿⣿⣿⣿⣿⣿⣿⣿⣿⣿⣿⣿⣿⣿⣿⣿⣿⣿⣿⣿⣿⣿⣿⣿⣿⣿⣿⣿⣿⣿⣿⣿⣿⣿⣿⣿⣿⣿⣿⣿⣿⣿⣿⣿⣿⡇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⣿⣿⣿⣿⣿⣿⣿⣿⣿⣿⣿⣿⡇⠀⠀⠀⠀⠀⠀⠀⠀⠀⠀⠀⠀⠀⠈⣿⣿⣿⣿⣿⣿⣿⣿⣿⣿⣿⣿⣿⣿⣿⣿⣿⣿⣿⣿⣿⣿⣿⣿⣿⣿⣿⣿⣿⣿⣿⣿⣿⣿⣿⣿⣿⣿⣿⣿⣿⣿⣿⣿⣿⣿⣿⣿⣿⣿⣿⣿⣿⣿⣿⣿⣿⣿⣿⣿⣿⣿⣿⡇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⣿⣿⣿⣿⣿⣿⣿⣿⣿⣿⣿⣿⠇⠀⠀⠀⠀⠠⣶⣶⣶⡆⠀⠀⠀⠀⢀⣿⣿⣿⣿⣿⣿⣿⣿⣿⣿⣿⣿⣿⣿⣿⣿⣿⣿⣿⣿⣿⣿⣿⣿⣿⣿⣿⣿⣿⣿⣿⣿⣿⣿⣿⣿⣿⣿⣿⣿⣿⣿⣿⣿⣿⣿⣿⣿⣿⣿⣿⣿⣿⣿⣿⣿⣿⣿⣿⣿⣿⣿⣿⡇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⣿⣿⣿⣿⣿⣿⣿⣿⣿⣿⣿⣿⣦⣀⠀⠀⠀⠀⣿⣿⣿⡇⠀⠀⢰⣾⣿⣿⣿⣿⣿⣿⣿⣿⣿⣿⣿⣿⣿⣿⣿⣿⣿⣿⣿⣿⣿⣿⣿⣿⣿⣿⣿⣿⣿⣿⣿⣿⣿⣿⣿⣿⣿⣿⣿⣿⣿⣿⣿⣿⣿⣿⣿⣿⣿⣿⣿⣿⣿⣿⣿⣿⣿⣿⣿⣿⣿⣿⣿⣿⡇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⣿⣿⣿⣿⣿⣿⣿⣿⣿⣿⣿⣿⣿⣿⠁⠀⠀⣠⣿⣿⣿⣀⣀⣀⣼⣿⣿⣿⣿⣿⣿⣿⣿⣿⣿⣿⣿⣿⣿⣿⣿⣿⣿⣿⣿⣿⣿⣿⣿⣿⣿⣿⣿⣿⣿⣿⣿⣿⣿⣿⣿⣿⣿⣿⣿⣿⣿⣿⣿⣿⣿⣿⣿⣿⣿⣿⣿⣿⣿⣿⣿⣿⣿⣿⣿⣿⣿⣿⣿⣿⡇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⣿⣿⣿⣿⣿⣿⣿⣿⣿⣿⣿⣿⣿⣿⡿⠋⠉⠉⠉⠛⠂⠙⣿⣿⣿⣿⣿⣿⣿⣿⣿⣿⣿⣿⣿⣿⣿⣿⣿⣿⣿⣿⣿⣿⣿⣿⣿⣿⣿⣿⣿⣿⣿⣿⣿⣿⣿⣿⣿⣿⣿⣿⣿⣿⣿⣿⣿⣿⣿⣿⣿⣿⣿⣿⣿⣿⣿⣿⣿⣿⣿⣿⣿⣿⣿⣿⣿⣿⣿⣿⡇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⣿⣿⣿⣿⣿⣿⣿⣿⣿⣿⣿⣄⠀⠈⠀⠀⠀⠀⠀⠀⠀⠀⠘⣿⢿⣿⣿⣿⣿⣿⣿⣿⣿⣿⣿⣿⣿⣿⣿⣿⣿⣿⣿⣿⣿⣿⣿⣿⣿⣿⣿⣿⣿⣿⣿⣿⣿⣿⣿⣿⣿⣿⣿⣿⣿⣿⣿⣿⣿⣿⣿⣿⣿⣿⣿⣿⣿⣿⣿⣿⣿⣿⣿⣿⣿⣿⣿⣿⣿⣿⡇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⣿⣿⣿⣿⣿⣿⣿⣿⣿⣿⣿⣿⣧⠀⠀⠀⠀⠀⠀⠀⠀⠀⠀⢠⣿⣿⣿⣿⣿⣿⣿⣿⣿⣿⣿⣿⣿⣿⣿⣿⣿⣿⣿⣿⣿⣿⣿⣿⣿⣿⣿⣿⣿⣿⣿⣿⣿⣿⣿⣿⣿⣿⣿⣿⣿⣿⣿⣿⣿⣿⣿⣿⣿⣿⣿⣿⣿⣿⣿⣿⣿⣿⣿⣿⣿⣿⣿⣿⣿⣿⡇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⣿⣿⣿⣿⣿⣿⣿⣿⣿⣿⣿⣿⣿⡟⠀⠀⠀⠀⠀⠀⠀⠀⢰⣿⣿⣿⣿⣿⣿⣿⣿⣿⣿⣿⣿⣿⣿⣿⣿⣿⣿⣿⣿⣿⣿⣿⣿⣿⣿⣿⣿⣿⣿⣿⣿⣿⣿⣿⣿⣿⣿⣿⣿⣿⣿⣿⣿⣿⣿⣿⣿⣿⣿⣿⣿⣿⣿⣿⣿⣿⣿⣿⣿⣿⣿⣿⣿⣿⣿⣿⡇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⣿⣿⣿⣿⣿⣿⣿⣿⣿⣿⣿⣿⣿⠃⠀⠀⠀⠀⠀⠀⠀⠀⠀⠈⠛⢿⣿⣿⣿⣿⣿⣿⣿⣿⣿⣿⣿⣿⣿⣿⣿⣿⣿⣿⣿⣿⣿⣿⣿⣿⣿⣿⣿⣿⣿⣿⣿⣿⣿⣿⣿⣿⣿⣿⣿⣿⣿⣿⣿⣿⣿⣿⣿⣿⣿⣿⣿⣿⣿⣿⣿⣿⣿⣿⣿⣿⣿⣿⣿⣿⡇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⣿⣿⣿⣿⣿⣿⣿⣿⣿⣿⣿⣿⠏⠀⠀⠀⠀⠀⠀⠀⠀⠀⠀⠀⠀⠀⠈⣿⣿⣿⣿⣿⣿⣿⣿⣿⣿⣿⣿⣿⣿⣿⣿⣿⣿⣿⣿⣿⣿⣿⣿⣿⣿⣿⣿⣿⣿⣿⣿⣿⣿⣿⣿⣿⣿⣿⣿⣿⣿⣿⣿⣿⣿⣿⣿⣿⣿⣿⣿⣿⣿⣿⣿⣿⣿⣿⣿⣿⣿⣿⡇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⣿⣿⣿⣿⣿⣿⣿⣿⣿⣿⣿⠏⠀⠀⠀⠀⠀⠀⠀⠀⠀⠀⠀⠀⠀⠀⣾⣿⣿⣿⣿⣿⣿⣿⣿⣿⣿⣿⣿⣿⣿⣿⣿⣿⣿⣿⣿⣿⣿⣿⣿⣿⣿⣿⣿⣿⣿⣿⣿⣿⣿⣿⣿⣿⣿⣿⣿⣿⣿⣿⣿⣿⣿⣿⣿⣿⣿⣿⣿⣿⣿⣿⣿⣿⣿⣿⣿⣿⣿⣿⡇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⣿⣿⣿⣿⣿⣿⣿⣿⣿⣿⣏⠀⠀⠀⠀⠀⠀⠀⠀⠀⠀⠀⠀⠀⠀⠀⠈⢻⣿⣿⣿⣿⣿⣿⣿⣿⣿⣿⣿⣿⣿⣿⣿⣿⣿⣿⣿⣿⣿⣿⣿⣿⣿⣿⣿⣿⣿⣿⣿⣿⣿⣿⣿⣿⣿⣿⣿⣿⣿⣿⣿⣿⣿⣿⣿⣿⣿⣿⣿⣿⣿⣿⣿⣿⣿⣿⣿⣿⣿⣿⡇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⣿⣿⣿⣿⣿⣿⣿⣿⣿⣿⣿⠀⠀⠀⠀⠀⠀⠀⠀⠀⠀⠠⣄⣤⣤⣀⣠⣾⣿⣿⣿⣿⣿⣿⣿⣿⣿⣿⣿⣿⣿⣿⣿⣿⣿⣿⣿⣿⣿⣿⣿⣿⣿⣿⣿⣿⣿⣿⣿⣿⣿⣿⣿⣿⣿⣿⣿⣿⣿⣿⣿⣿⣿⣿⣿⣿⣿⣿⣿⣿⣿⣿⣿⣿⣿⣿⣿⣿⣿⣿⡇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⣿⣿⣿⣿⣿⣿⣿⣿⣿⣿⠇⠀⠀⠀⠀⠀⠀⠀⠀⠀⠀⠀⢻⣿⣿⣿⣿⣿⣿⣿⣿⣿⣿⣿⣿⣿⣿⣿⣿⣿⣿⣿⣿⣿⣿⣿⣿⣿⣿⣿⣿⣿⣿⣿⣿⣿⣿⣿⣿⣿⣿⣿⣿⣿⣿⣿⣿⣿⣿⣿⣿⣿⣿⣿⣿⣿⣿⣿⣿⣿⣿⣿⣿⣿⣿⣿⣿⣿⣿⣿⡇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⣿⣿⣿⣿⣿⣿⣿⣿⣿⣿⠄⠀⠀⠀⠀⠀⠀⠀⠀⠀⠀⠀⢸⣿⣿⣿⣿⣿⣿⣿⣿⣿⣿⣿⣿⣿⣿⣿⣿⣿⣿⣿⣿⣿⣿⣿⣿⣿⣿⣿⣿⣿⣿⣿⣿⣿⣿⣿⣿⣿⣿⣿⣿⣿⣿⣿⣿⣿⣿⣿⣿⣿⣿⣿⣿⣿⣿⣿⣿⣿⣿⣿⣿⣿⣿⣿⣿⣿⣿⣿⡇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⣿⣿⣿⣿⣿⣿⣿⣿⣿⠟⠀⠀⠀⠀⠀⠀⠀⠀⠀⠀⠀⠀⠀⣿⣿⣿⣿⣿⣿⣿⣿⣿⣿⣿⣿⣿⣿⣿⣿⣿⣿⣿⣿⣿⣿⣿⣿⣿⣿⣿⣿⣿⣿⣿⣿⣿⣿⣿⣿⣿⣿⣿⣿⣿⣿⣿⣿⣿⣿⣿⣿⣿⣿⣿⣿⣿⣿⣿⣿⣿⣿⣿⣿⣿⣿⣿⣿⣿⣿⣿⡇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⣿⣿⣿⣿⣿⣿⣿⣿⣿⣤⠀⠀⠀⠀⠀⠀⠀⠀⠀⠀⠀⠀⠀⣿⣿⣿⣿⣿⣿⣿⣿⣿⣿⣿⣿⣿⣿⣿⣿⣿⣿⣿⣿⣿⣿⣿⣿⣿⣿⣿⣿⣿⣿⣿⣿⣿⣿⣿⣿⣿⣿⣿⣿⣿⣿⣿⣿⣿⣿⣿⣿⣿⣿⣿⣿⣿⣿⣿⣿⣿⣿⣿⣿⣿⣿⣿⣿⣿⣿⣿⡇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⣿⣿⣿⣿⣿⣿⣿⣿⣿⣿⣄⠉⣱⠀⠀⠀⠀⠀⠀⠀⠀⠀⠀⢸⣿⣿⣿⣿⣿⣿⣿⣿⣿⣿⣿⣿⣿⣿⣿⣿⣿⣿⣿⣿⣿⣿⣿⣿⣿⣿⣿⣿⣿⣿⣿⣿⣿⣿⣿⣿⣿⣿⣿⣿⣿⣿⣿⣿⣿⣿⣿⣿⣿⣿⣿⣿⣿⣿⣿⣿⣿⣿⣿⣿⣿⣿⣿⣿⣿⣿⡇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⣿⣿⣿⣿⣿⣿⣿⣿⣿⣿⣿⣿⣿⠀⠀⠀⠀⠀⠀⠀⠀⠀⠀⠀⢹⣿⣿⣿⣿⣿⣿⣿⣿⣿⣿⣿⣿⣿⣿⣿⣿⣿⣿⣿⣿⣿⣿⣿⣿⣿⣿⣿⣿⣿⣿⣿⣿⣿⣿⣿⣿⣿⣿⣿⣿⣿⣿⣿⣿⣿⣿⣿⣿⣿⣿⣿⣿⣿⣿⣿⣿⣿⣿⣿⣿⣿⣿⣿⣿⣿⡇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⣿⣿⣿⣿⣿⣿⣿⣿⣿⣿⣿⣿⣿⠀⠀⠀⠀⠀⠀⠀⠀⠀⠀⠀⠘⣿⣿⣿⣿⣿⣿⣿⣿⣿⣿⣿⣿⣿⣿⣿⣿⣿⣿⣿⣿⣿⣿⣿⣿⣿⣿⣿⣿⣿⣿⣿⣿⣿⣿⣿⣿⣿⣿⣿⣿⣿⣿⣿⣿⣿⣿⣿⣿⣿⣿⣿⣿⣿⣿⣿⣿⣿⣿⣿⣿⣿⣿⣿⣿⣿⡇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⣿⣿⣿⣿⣿⣿⣿⣿⣿⣿⣿⣿⡏⠀⠀⠀⠀⠀⠀⠀⠀⠀⠀⠀⠀⠀⣿⣿⣿⣿⣿⣿⣿⣿⣿⣿⣿⣿⣿⣿⣿⣿⣿⣿⣿⣿⣿⣿⣿⣿⣿⣿⣿⣿⣿⣿⣿⣿⣿⣿⣿⣿⣿⣿⣿⣿⣿⣿⣿⣿⣿⣿⣿⣿⣿⣿⣿⣿⣿⣿⣿⣿⣿⣿⣿⣿⣿⣿⣿⣿⡇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⣿⣿⣿⣿⣿⣿⣿⣿⣿⣿⣿⣿⡇⠀⠀⠀⠀⠀⣀⣀⣀⡀⠀⠀⠀⠀⠀⣿⣿⣿⣿⣿⣿⣿⣿⣿⣿⣿⣿⣿⣿⣿⣿⣿⣿⣿⣿⣿⣿⣿⣿⣿⣿⣿⣿⣿⣿⣿⣿⣿⣿⣿⣿⣿⣿⣿⣿⣿⣿⣿⣿⣿⣿⣿⣿⣿⣿⣿⣿⣿⣿⣿⣿⣿⣿⣿⣿⣿⣿⣿⡇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⣿⣿⣿⣿⣿⣿⣿⣿⣿⣿⣿⣿⡄⠀⠀⠀⠀⠀⢻⣿⣿⡇⠀⠀⢀⣤⣾⣿⣿⣿⣿⣿⣿⣿⣿⣿⣿⣿⣿⣿⣿⣿⣿⣿⣿⣿⣿⣿⣿⣿⣿⣿⣿⣿⣿⣿⣿⣿⣿⣿⣿⣿⣿⣿⣿⣿⣿⣿⣿⣿⣿⣿⣿⣿⣿⣿⣿⣿⣿⣿⣿⣿⣿⣿⣿⣿⣿⣿⣿⣿⡇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⣿⣿⣿⣿⣿⣿⣿⣿⣿⣿⣿⣿⣿⣶⠂⠀⠀⠀⣾⣿⣿⠁⠀⠀⣸⣿⣿⣿⣿⣿⣿⣿⣿⣿⣿⣿⣿⣿⣿⣿⣿⣿⣿⣿⣿⣿⣿⣿⣿⣿⣿⣿⣿⣿⣿⣿⣿⣿⣿⣿⣿⣿⣿⣿⣿⣿⣿⣿⣿⣿⣿⣿⣿⣿⣿⣿⣿⣿⣿⣿⣿⣿⣿⣿⣿⣿⣿⣿⣿⣿⡇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⣿⣿⣿⣿⣿⣿⣿⣿⣿⣿⣿⣿⣿⣿⣿⣿⣿⣿⣿⣿⠿⢿⣿⣿⣿⣿⣿⣿⣿⣿⣿⣿⣿⣿⣿⣿⣿⣿⣿⣿⣿⣿⣿⣿⣿⣿⣿⣿⣿⣿⣿⣿⣿⣿⣿⣿⣿⣿⣿⣿⣿⣿⣿⣿⣿⣿⣿⣿⣿⣿⣿⣿⣿⣿⣿⣿⣿⣿⣿⣿⣿⣿⣿⣿⣿⣿⣿⣿⣿⣿⡇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⣿⣿⣿⣿⣿⣿⣿⣿⣿⣿⣿⣿⣿⣿⡟⠉⠉⠉⠈⠉⠁⠀⠹⣿⣿⣿⣿⣿⣿⣿⣿⣿⣿⣿⣿⣿⣿⣿⣿⣿⣿⣿⣿⣿⣿⣿⣿⣿⣿⣿⣿⣿⣿⣿⣿⣿⣿⣿⣿⣿⣿⣿⣿⣿⣿⣿⣿⣿⣿⣿⣿⣿⣿⣿⣿⣿⣿⣿⣿⣿⣿⣿⣿⣿⣿⣿⣿⣿⣿⣿⡇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⣿⣿⣿⣿⣿⣿⣿⣿⣿⣿⣿⡋⠀⠀⠀⠀⠀⠀⠀⠀⠀⠀⠀⢻⣿⣿⣿⣿⣿⣿⣿⣿⣿⣿⣿⣿⣿⣿⣿⣿⣿⣿⣿⣿⣿⣿⣿⣿⣿⣿⣿⣿⣿⣿⣿⣿⣿⣿⣿⣿⣿⣿⣿⣿⣿⣿⣿⣿⣿⣿⣿⣿⣿⣿⣿⣿⣿⣿⣿⣿⣿⣿⣿⣿⣿⣿⣿⣿⣿⣿⡇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⣿⣿⣿⣿⣿⣿⣿⣿⣿⣿⣿⣿⡇⠀⠀⠀⠀⠀⠀⠀⠀⠀⠀⠀⠙⣿⣿⣿⣿⣿⣿⣿⣿⣿⣿⣿⣿⣿⣿⣿⣿⣿⣿⣿⣿⣿⣿⣿⣿⣿⣿⣿⣿⣿⣿⣿⣿⣿⣿⣿⣿⣿⣿⣿⣿⣿⣿⣿⣿⣿⣿⣿⣿⣿⣿⣿⣿⣿⣿⣿⣿⣿⣿⣿⣿⣿⣿⣿⣿⣿⡇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⣿⣿⣿⣿⣿⣿⣿⣿⣿⣿⣿⣿⣅⡀⠀⠀⠀⠀⠀⠀⠀⠀⠀⠀⣤⣿⣿⣿⣿⣿⣿⣿⣿⣿⣿⣿⣿⣿⣿⣿⣿⣿⣿⣿⣿⣿⣿⣿⣿⣿⣿⣿⣿⣿⣿⣿⣿⣿⣿⣿⣿⣿⣿⣿⣿⣿⣿⣿⣿⣿⣿⣿⣿⣿⣿⣿⣿⣿⣿⣿⣿⣿⣿⣿⣿⣿⣿⣿⣿⣿⡇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⣿⣿⣿⣿⣿⣿⣿⣿⣿⣿⣿⣿⣿⣿⠀⠀⠀⠀⠀⠀⠀⠀⢀⣾⣿⣿⣿⣿⣿⣿⣿⣿⣿⣿⣿⣿⣿⣿⣿⣿⣿⣿⣿⣿⣿⣿⣿⣿⣿⣿⣿⣿⣿⣿⣿⣿⣿⣿⣿⣿⣿⣿⣿⣿⣿⣿⣿⣿⣿⣿⣿⣿⣿⣿⣿⣿⣿⣿⣿⣿⣿⣿⣿⣿⣿⣿⣿⣿⣿⣿⡇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⣿⣿⣿⣿⣿⣿⣿⣿⣿⣿⣿⣿⣿⣿⠀⠀⠀⠀⠀⠀⠀⠀⠀⠈⠛⢿⣿⣿⣿⣿⣿⣿⣿⣿⣿⣿⣿⣿⣿⣿⣿⣿⣿⣿⣿⣿⣿⣿⣿⣿⣿⣿⣿⣿⣿⣿⣿⣿⣿⣿⣿⣿⣿⣿⣿⣿⣿⣿⣿⣿⣿⣿⣿⣿⣿⣿⣿⣿⣿⣿⣿⣿⣿⣿⣿⣿⣿⣿⣿⣿⡇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⣿⣿⣿⣿⣿⣿⣿⣿⣿⣿⣿⣿⡟⠁⠀⠀⠀⠀⠀⠀⠀⠀⠀⠀⠀⠀⠈⢻⣿⣿⣿⣿⣿⣿⣿⣿⣿⣿⣿⣿⣿⣿⣿⣿⣿⣿⣿⣿⣿⣿⣿⣿⣿⣿⣿⣿⣿⣿⣿⣿⣿⣿⣿⣿⣿⣿⣿⣿⣿⣿⣿⣿⣿⣿⣿⣿⣿⣿⣿⣿⣿⣿⣿⣿⣿⣿⣿⣿⣿⣿⡇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⣿⣿⣿⣿⣿⣿⣿⣿⣿⣿⣿⣿⠀⠀⠀⠀⠀⠀⠀⠀⠀⠀⠀⠀⠀⠀⣠⣿⣿⣿⣿⣿⣿⣿⣿⣿⣿⣿⣿⣿⣿⣿⣿⣿⣿⣿⣿⣿⣿⣿⣿⣿⣿⣿⣿⣿⣿⣿⣿⣿⣿⣿⣿⣿⣿⣿⣿⣿⣿⣿⣿⣿⣿⣿⣿⣿⣿⣿⣿⣿⣿⣿⣿⣿⣿⣿⣿⣿⣿⣿⡇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⣿⣿⣿⣿⣿⣿⣿⣿⣿⣿⣿⡷⠀⠀⠀⠀⠀⠀⠀⠀⠀⠀⠀⠀⠀⠀⠉⢿⣿⣿⣿⣿⣿⣿⣿⣿⣿⣿⣿⣿⣿⣿⣿⣿⣿⣿⣿⣿⣿⣿⣿⣿⣿⣿⣿⣿⣿⣿⣿⣿⣿⣿⣿⣿⣿⣿⣿⣿⣿⣿⣿⣿⣿⣿⣿⣿⣿⣿⣿⣿⣿⣿⣿⣿⣿⣿⣿⣿⣿⣿⡇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⣿⣿⣿⣿⣿⣿⣿⣿⣿⣿⣿⠇⠀⠀⠀⠀⠀⠀⠀⠀⠀⠀⠀⢀⠀⠀⠀⢰⣿⣿⣿⣿⣿⣿⣿⣿⣿⣿⣿⣿⣿⣿⣿⣿⣿⣿⣿⣿⣿⣿⣿⣿⣿⣿⣿⣿⣿⣿⣿⣿⣿⣿⣿⣿⣿⣿⣿⣿⣿⣿⣿⣿⣿⣿⣿⣿⣿⣿⣿⣿⣿⣿⣿⣿⣿⣿⣿⣿⣿⣿⡇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⣿⣿⣿⣿⣿⣿⣿⣿⣿⣿⡟⠀⠀⠀⠀⠀⠀⠀⠀⠀⠀⠀⠸⣿⣿⣷⣶⣿⣿⣿⣿⣿⣿⣿⣿⣿⣿⣿⣿⣿⣿⣿⣿⣿⣿⣿⣿⣿⣿⣿⣿⣿⣿⣿⣿⣿⣿⣿⣿⣿⣿⣿⣿⣿⣿⣿⣿⣿⣿⣿⣿⣿⣿⣿⣿⣿⣿⣿⣿⣿⣿⣿⣿⣿⣿⣿⣿⣿⣿⣿⡇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⣿⣿⣿⣿⣿⣿⣿⣿⣿⡿⠁⠀⠀⠀⠀⠀⠀⠀⠀⠀⠀⠀⠀⣿⣿⣿⣿⣿⣿⣿⣿⣿⣿⣿⣿⣿⣿⣿⣿⣿⣿⣿⣿⣿⣿⣿⣿⣿⣿⣿⣿⣿⣿⣿⣿⣿⣿⣿⣿⣿⣿⣿⣿⣿⣿⣿⣿⣿⣿⣿⣿⣿⣿⣿⣿⣿⣿⣿⣿⣿⣿⣿⣿⣿⣿⣿⣿⣿⣿⣿⡇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⣿⣿⣿⣿⣿⣿⣿⣿⣿⡗⠀⠀⠀⠀⠀⠀⠀⠀⠀⠀⠀⠀⠀⢹⣿⣿⣿⣿⣿⣿⣿⣿⣿⣿⣿⣿⣿⣿⣿⣿⣿⣿⣿⣿⣿⣿⣿⣿⣿⣿⣿⣿⣿⣿⣿⣿⣿⣿⣿⣿⣿⣿⣿⣿⣿⣿⣿⣿⣿⣿⣿⣿⣿⣿⣿⣿⣿⣿⣿⣿⣿⣿⣿⣿⣿⣿⣿⣿⣿⣿⡇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⣿⣿⣿⣿⣿⣿⣿⣿⣿⠁⠀⠀⠀⠀⠀⠀⠀⠀⠀⠀⠀⠀⠀⢸⣿⣿⣿⣿⣿⣿⣿⣿⣿⣿⣿⣿⣿⣿⣿⣿⣿⣿⣿⣿⣿⣿⣿⣿⣿⣿⣿⣿⣿⣿⣿⣿⣿⣿⣿⣿⣿⣿⣿⣿⣿⣿⣿⣿⣿⣿⣿⣿⣿⣿⣿⣿⣿⣿⣿⣿⣿⣿⣿⣿⣿⣿⣿⣿⣿⣿⡇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⣿⣿⣿⣿⣿⣿⣿⣿⣧⡄⠀⣀⣀⠀⠀⠀⠀⠀⠀⠀⠀⠀⠀⠘⣿⣿⣿⣿⣿⣿⣿⣿⣿⣿⣿⣿⣿⣿⣿⣿⣿⣿⣿⣿⣿⣿⣿⣿⣿⣿⣿⣿⣿⣿⣿⣿⣿⣿⣿⣿⣿⣿⣿⣿⣿⣿⣿⣿⣿⣿⣿⣿⣿⣿⣿⣿⣿⣿⣿⣿⣿⣿⣿⣿⣿⣿⣿⣿⣿⣿⡇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⣿⣿⣿⣿⣿⣿⣿⣿⣿⣷⣄⣀⣼⠀⠀⠀⠀⠀⠀⠀⠀⠀⠀⠀⣿⣿⣿⣿⣿⣿⣿⣿⣿⣿⣿⣿⣿⣿⣿⣿⣿⣿⣿⣿⣿⣿⣿⣿⣿⣿⣿⣿⣿⣿⣿⣿⣿⣿⣿⣿⣿⣿⣿⣿⣿⣿⣿⣿⣿⣿⣿⣿⣿⣿⣿⣿⣿⣿⣿⣿⣿⣿⣿⣿⣿⣿⣿⣿⣿⣿⡇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⣿⣿⣿⣿⣿⣿⣿⣿⣿⣿⣿⣿⣿⠀⠀⠀⠀⠀⠀⠀⠀⠀⠀⠀⢻⣿⣿⣿⣿⣿⣿⣿⣿⣿⣿⣿⣿⣿⣿⣿⣿⣿⣿⣿⣿⣿⣿⣿⣿⣿⣿⣿⣿⣿⣿⣿⣿⣿⣿⣿⣿⣿⣿⣿⣿⣿⣿⣿⣿⣿⣿⣿⣿⣿⣿⣿⣿⣿⣿⣿⣿⣿⣿⣿⣿⣿⣿⣿⣿⣿⡇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⣿⣿⣿⣿⣿⣿⣿⣿⣿⣿⣿⣿⡏⠀⠀⠀⠀⠀⠀⠀⠀⠀⠀⠀⠀⣿⣿⣿⣿⣿⣿⣿⣿⣿⣿⣿⣿⣿⣿⣿⣿⣿⣿⣿⣿⣿⣿⣿⣿⣿⣿⣿⣿⣿⣿⣿⣿⣿⣿⣿⣿⣿⣿⣿⣿⣿⣿⣿⣿⣿⣿⣿⣿⣿⣿⣿⣿⣿⣿⣿⣿⣿⣿⣿⣿⣿⣿⣿⣿⣿⡇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⣿⣿⣿⣿⣿⣿⣿⣿⣿⣿⣿⣿⡇⠀⠀⠀⠀⠀⠀⠀⠀⠀⠀⠀⠀⢻⣿⣿⣿⣿⣿⣿⣿⣿⣿⣿⣿⣿⣿⣿⣿⣿⣿⣿⣿⣿⣿⣿⣿⣿⣿⣿⣿⣿⣿⣿⣿⣿⣿⣿⣿⣿⣿⣿⣿⣿⣿⣿⣿⣿⣿⣿⣿⣿⣿⣿⣿⣿⣿⣿⣿⣿⣿⣿⣿⣿⣿⣿⣿⣿⡇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⣿⣿⣿⣿⣿⣿⣿⣿⣿⣿⣿⣿⡇⠀⠀⠀⠀⠀⠀⠀⠀⠀⠀⠀⠀⠀⢻⣿⣿⣿⣿⣿⣿⣿⣿⣿⣿⣿⣿⣿⣿⣿⣿⣿⣿⣿⣿⣿⣿⣿⣿⣿⣿⣿⣿⣿⣿⣿⣿⣿⣿⣿⣿⣿⣿⣿⣿⣿⣿⣿⣿⣿⣿⣿⣿⣿⣿⣿⣿⣿⣿⣿⣿⣿⣿⣿⣿⣿⣿⣿⡇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⣿⣿⣿⣿⣿⣿⣿⣿⣿⣿⣿⣿⠁⠀⠀⠀⠀⠀⢻⣿⣿⠇⠀⠀⠀⠀⢀⣿⣿⣿⣿⣿⣿⣿⣿⣿⣿⣿⣿⣿⣿⣿⣿⣿⣿⣿⣿⣿⣿⣿⣿⣿⣿⣿⣿⣿⣿⣿⣿⣿⣿⣿⣿⣿⣿⣿⣿⣿⣿⣿⣿⣿⣿⣿⣿⣿⣿⣿⣿⣿⣿⣿⣿⣿⣿⣿⣿⣿⣿⣿⡇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⣿⣿⣿⣿⣿⣿⣿⣿⣿⣿⣿⣿⣧⣤⡄⠀⠀⠀⢸⣿⣿⠆⠀⠀⠰⣿⣿⣿⣿⣿⣿⣿⣿⣿⣿⣿⣿⣿⣿⣿⣿⣿⣿⣿⣿⣿⣿⣿⣿⣿⣿⣿⣿⣿⣿⣿⣿⣿⣿⣿⣿⣿⣿⣿⣿⣿⣿⣿⣿⣿⣿⣿⣿⣿⣿⣿⣿⣿⣿⣿⣿⣿⣿⣿⣿⣿⣿⣿⣿⣿⡇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⣿⣿⣿⣿⣿⣿⣿⣿⣿⣿⣿⣿⣿⣿⣿⠿⠛⠛⠛⠛⠧⠉⠻⣿⣿⣿⣿⣿⣿⣿⣿⣿⣿⣿⣿⣿⣿⣿⣿⣿⣿⣿⣿⣿⣿⣿⣿⣿⣿⣿⣿⣿⣿⣿⣿⣿⣿⣿⣿⣿⣿⣿⣿⣿⣿⣿⣿⣿⣿⣿⣿⣿⣿⣿⣿⣿⣿⣿⣿⣿⣿⣿⣿⣿⣿⣿⣿⣿⣿⣿⡇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⣿⣿⣿⣿⣿⣿⣿⣿⣿⣿⣿⡿⠛⠛⠃⠀⠀⠀⠀⠀⠀⠀⠀⢻⣿⣿⣿⣿⣿⣿⣿⣿⣿⣿⣿⣿⣿⣿⣿⣿⣿⣿⣿⣿⣿⣿⣿⣿⣿⣿⣿⣿⣿⣿⣿⣿⣿⣿⣿⣿⣿⣿⣿⣿⣿⣿⣿⣿⣿⣿⣿⣿⣿⣿⣿⣿⣿⣿⣿⣿⣿⣿⣿⣿⣿⣿⣿⣿⣿⣿⡇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⣿⣿⣿⣿⣿⣿⣿⣿⣿⣿⣿⣧⡄⠀⠀⠀⠀⠀⠀⠀⠀⠀⠀⠀⠻⣿⣿⣿⣿⣿⣿⣿⣿⣿⣿⣿⣿⣿⣿⣿⣿⣿⣿⣿⣿⣿⣿⣿⣿⣿⣿⣿⣿⣿⣿⣿⣿⣿⣿⣿⣿⣿⣿⣿⣿⣿⣿⣿⣿⣿⣿⣿⣿⣿⣿⣿⣿⣿⣿⣿⣿⣿⣿⣿⣿⣿⣿⣿⣿⣿⡇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⣿⣿⣿⣿⣿⣿⣿⣿⣿⣿⣿⣿⡅⠀⠀⠀⠀⠀⠀⠀⠀⠀⠀⠀⠀⢹⣿⣿⣿⣿⣿⣿⣿⣿⣿⣿⣿⣿⣿⣿⣿⣿⣿⣿⣿⣿⣿⣿⣿⣿⣿⣿⣿⣿⣿⣿⣿⣿⣿⣿⣿⣿⣿⣿⣿⣿⣿⣿⣿⣿⣿⣿⣿⣿⣿⣿⣿⣿⣿⣿⣿⣿⣿⣿⣿⣿⣿⣿⣿⣿⡇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⣿⣿⣿⣿⣿⣿⣿⣿⣿⣿⣿⣿⣷⣤⠀⠀⠀⠀⠀⠀⠀⠀⠀⣠⣿⣿⣿⣿⣿⣿⣿⣿⣿⣿⣿⣿⣿⣿⣿⣿⣿⣿⣿⣿⣿⣿⣿⣿⣿⣿⣿⣿⣿⣿⣿⣿⣿⣿⣿⣿⣿⣿⣿⣿⣿⣿⣿⣿⣿⣿⣿⣿⣿⣿⣿⣿⣿⣿⣿⣿⣿⣿⣿⣿⣿⣿⣿⣿⣿⣿⡇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⣿⣿⣿⣿⣿⣿⣿⣿⣿⣿⣿⣿⣿⣿⠀⠀⠀⠀⠀⠀⠀⠀⠀⠻⣿⣿⣿⣿⣿⣿⣿⣿⣿⣿⣿⣿⣿⣿⣿⣿⣿⣿⣿⣿⣿⣿⣿⣿⣿⣿⣿⣿⣿⣿⣿⣿⣿⣿⣿⣿⣿⣿⣿⣿⣿⣿⣿⣿⣿⣿⣿⣿⣿⣿⣿⣿⣿⣿⣿⣿⣿⣿⣿⣿⣿⣿⣿⣿⣿⣿⡇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⣿⣿⣿⣿⣿⣿⣿⣿⣿⣿⣿⣿⣿⠟⠀⠀⠀⠀⠀⠀⠀⠀⠀⠀⠀⠉⠻⣿⣿⣿⣿⣿⣿⣿⣿⣿⣿⣿⣿⣿⣿⣿⣿⣿⣿⣿⣿⣿⣿⣿⣿⣿⣿⣿⣿⣿⣿⣿⣿⣿⣿⣿⣿⣿⣿⣿⣿⣿⣿⣿⣿⣿⣿⣿⣿⣿⣿⣿⣿⣿⣿⣿⣿⣿⣿⣿⣿⣿⣿⣿⡇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⣿⣿⣿⣿⣿⣿⣿⣿⣿⣿⣿⣿⠃⠀⠀⠀⠀⠀⠀⠀⠀⠀⠀⠀⠀⠀⠀⢠⣿⣿⣿⣿⣿⣿⣿⣿⣿⣿⣿⣿⣿⣿⣿⣿⣿⣿⣿⣿⣿⣿⣿⣿⣿⣿⣿⣿⣿⣿⣿⣿⣿⣿⣿⣿⣿⣿⣿⣿⣿⣿⣿⣿⣿⣿⣿⣿⣿⣿⣿⣿⣿⣿⣿⣿⣿⣿⣿⣿⣿⣿⡇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⣿⣿⣿⣿⣿⣿⣿⣿⣿⣿⣿⣿⠀⠀⠀⠀⠀⠀⠀⠀⠀⠀⠀⠀⠀⠀⠰⣿⣿⣿⣿⣿⣿⣿⣿⣿⣿⣿⣿⣿⣿⣿⣿⣿⣿⣿⣿⣿⣿⣿⣿⣿⣿⣿⣿⣿⣿⣿⣿⣿⣿⣿⣿⣿⣿⣿⣿⣿⣿⣿⣿⣿⣿⣿⣿⣿⣿⣿⣿⣿⣿⣿⣿⣿⣿⣿⣿⣿⣿⣿⡇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⣿⣿⣿⣿⣿⣿⣿⣿⣿⣿⣿⡏⠀⠀⠀⠀⠀⠀⠀⠀⠀⠀⠀⠀⠀⠀⠀⠘⣿⣿⣿⣿⣿⣿⣿⣿⣿⣿⣿⣿⣿⣿⣿⣿⣿⣿⣿⣿⣿⣿⣿⣿⣿⣿⣿⣿⣿⣿⣿⣿⣿⣿⣿⣿⣿⣿⣿⣿⣿⣿⣿⣿⣿⣿⣿⣿⣿⣿⣿⣿⣿⣿⣿⣿⣿⣿⣿⣿⣿⣿⡇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⣿⣿⣿⣿⣿⣿⣿⣿⣿⣿⣿⠁⠀⠀⠀⠀⠀⠀⠀⠀⠀⠀⠀⣠⣄⣀⠀⣠⣿⣿⣿⣿⣿⣿⣿⣿⣿⣿⣿⣿⣿⣿⣿⣿⣿⣿⣿⣿⣿⣿⣿⣿⣿⣿⣿⣿⣿⣿⣿⣿⣿⣿⣿⣿⣿⣿⣿⣿⣿⣿⣿⣿⣿⣿⣿⣿⣿⣿⣿⣿⣿⣿⣿⣿⣿⣿⣿⣿⣿⣿⡇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⣿⣿⣿⣿⣿⣿⣿⣿⣿⣿⡏⠀⠀⠀⠀⠀⠀⠀⠀⠀⠀⠀⠀⢿⣿⣿⣿⣿⣿⣿⣿⣿⣿⣿⣿⣿⣿⣿⣿⣿⣿⣿⣿⣿⣿⣿⣿⣿⣿⣿⣿⣿⣿⣿⣿⣿⣿⣿⣿⣿⣿⣿⣿⣿⣿⣿⣿⣿⣿⣿⣿⣿⣿⣿⣿⣿⣿⣿⣿⣿⣿⣿⣿⣿⣿⣿⣿⣿⣿⣿⡇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⣿⣿⣿⣿⣿⣿⣿⣿⣿⣿⠁⠀⠀⠀⠀⠀⠀⠀⠀⠀⠀⠀⠀⢸⣿⣿⣿⣿⣿⣿⣿⣿⣿⣿⣿⣿⣿⣿⣿⣿⣿⣿⣿⣿⣿⣿⣿⣿⣿⣿⣿⣿⣿⣿⣿⣿⣿⣿⣿⣿⣿⣿⣿⣿⣿⣿⣿⣿⣿⣿⣿⣿⣿⣿⣿⣿⣿⣿⣿⣿⣿⣿⣿⣿⣿⣿⣿⣿⣿⣿⡇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⣿⣿⣿⣿⣿⣿⣿⣿⣿⠇⠀⠀⠀⠀⠀⠀⠀⠀⠀⠀⠀⠀⠀⠈⣿⣿⣿⣿⣿⣿⣿⣿⣿⣿⣿⣿⣿⣿⣿⣿⣿⣿⣿⣿⣿⣿⣿⣿⣿⣿⣿⣿⣿⣿⣿⣿⣿⣿⣿⣿⣿⣿⣿⣿⣿⣿⣿⣿⣿⣿⣿⣿⣿⣿⣿⣿⣿⣿⣿⣿⣿⣿⣿⣿⣿⣿⣿⣿⣿⣿⡇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⣿⣿⣿⣿⣿⣿⣿⣿⡟⠀⠀⠀⠀⠀⠀⠀⠀⠀⠀⠀⠀⠀⠀⠀⣿⣿⣿⣿⣿⣿⣿⣿⣿⣿⣿⣿⣿⣿⣿⣿⣿⣿⣿⣿⣿⣿⣿⣿⣿⣿⣿⣿⣿⣿⣿⣿⣿⣿⣿⣿⣿⣿⣿⣿⣿⣿⣿⣿⣿⣿⣿⣿⣿⣿⣿⣿⣿⣿⣿⣿⣿⣿⣿⣿⣿⣿⣿⣿⣿⣿⡇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⣿⣿⣿⣿⣿⣿⣿⣿⣷⡆⠀⠀⢤⠀⠀⠀⠀⠀⠀⠀⠀⠀⠀⠀⢿⣿⣿⣿⣿⣿⣿⣿⣿⣿⣿⣿⣿⣿⣿⣿⣿⣿⣿⣿⣿⣿⣿⣿⣿⣿⣿⣿⣿⣿⣿⣿⣿⣿⣿⣿⣿⣿⣿⣿⣿⣿⣿⣿⣿⣿⣿⣿⣿⣿⣿⣿⣿⣿⣿⣿⣿⣿⣿⣿⣿⣿⣿⣿⣿⣿⡇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⣿⣿⣿⣿⣿⣿⣿⣿⣿⣿⣶⣴⣾⠀⠀⠀⠀⠀⠀⠀⠀⠀⠀⠀⢸⣿⣿⣿⣿⣿⣿⣿⣿⣿⣿⣿⣿⣿⣿⣿⣿⣿⣿⣿⣿⣿⣿⣿⣿⣿⣿⣿⣿⣿⣿⣿⣿⣿⣿⣿⣿⣿⣿⣿⣿⣿⣿⣿⣿⣿⣿⣿⣿⣿⣿⣿⣿⣿⣿⣿⣿⣿⣿⣿⣿⣿⣿⣿⣿⣿⡇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⣿⣿⣿⣿⣿⣿⣿⣿⣿⣿⣿⣿⡟⠀⠀⠀⠀⠀⠀⠀⠀⠀⠀⠀⠀⢹⣿⣿⣿⣿⣿⣿⣿⣿⣿⣿⣿⣿⣿⣿⣿⣿⣿⣿⣿⣿⣿⣿⣿⣿⣿⣿⣿⣿⣿⣿⣿⣿⣿⣿⣿⣿⣿⣿⣿⣿⣿⣿⣿⣿⣿⣿⣿⣿⣿⣿⣿⣿⣿⣿⣿⣿⣿⣿⣿⣿⣿⣿⣿⣿⡇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⣿⣿⣿⣿⣿⣿⣿⣿⣿⣿⣿⣿⡇⠀⠀⠀⠀⠀⠀⠀⠀⠀⠀⠀⠀⠀⠘⣿⣿⣿⣿⣿⣿⣿⣿⣿⣿⣿⣿⣿⣿⣿⣿⣿⣿⣿⣿⣿⣿⣿⣿⣿⣿⣿⣿⣿⣿⣿⣿⣿⣿⣿⣿⣿⣿⣿⣿⣿⣿⣿⣿⣿⣿⣿⣿⣿⣿⣿⣿⣿⣿⣿⣿⣿⣿⣿⣿⣿⣿⣿⡇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⣿⣿⣿⣿⣿⣿⣿⣿⣿⣿⣿⣿⠃⠀⠀⠀⠀⠀⢸⣿⣿⡆⠀⠀⠀⠀⠀⣸⣿⣿⣿⣿⣿⣿⣿⣿⣿⣿⣿⣿⣿⣿⣿⣿⣿⣿⣿⣿⣿⣿⣿⣿⣿⣿⣿⣿⣿⣿⣿⣿⣿⣿⣿⣿⣿⣿⣿⣿⣿⣿⣿⣿⣿⣿⣿⣿⣿⣿⣿⣿⣿⣿⣿⣿⣿⣿⣿⣿⣿⣿⡇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⣿⣿⣿⣿⣿⣿⣿⣿⣿⣿⣿⣿⣧⣄⣀⠀⠀⠀⠀⣿⣿⡀⠀⠀⢠⣴⣾⣿⣿⣿⣿⣿⣿⣿⣿⣿⣿⣿⣿⣿⣿⣿⣿⣿⣿⣿⣿⣿⣿⣿⣿⣿⣿⣿⣿⣿⣿⣿⣿⣿⣿⣿⣿⣿⣿⣿⣿⣿⣿⣿⣿⣿⣿⣿⣿⣿⣿⣿⣿⣿⣿⣿⣿⣿⣿⣿⣿⣿⣿⣿⡇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⣿⣿⣿⣿⣿⣿⣿⣿⣿⣿⣿⣿⣿⣿⣿⡿⠿⠛⠛⠻⠿⠌⠙⢿⣿⣿⣿⣿⣿⣿⣿⣿⣿⣿⣿⣿⣿⣿⣿⣿⣿⣿⣿⣿⣿⣿⣿⣿⣿⣿⣿⣿⣿⣿⣿⣿⣿⣿⣿⣿⣿⣿⣿⣿⣿⣿⣿⣿⣿⣿⣿⣿⣿⣿⣿⣿⣿⣿⣿⣿⣿⣿⣿⣿⣿⣿⣿⣿⣿⣿⡇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⣿⣿⣿⣿⣿⣿⣿⣿⣿⣿⣿⡟⠛⠛⠛⠀⠀⠀⠀⠀⠀⠀⠀⠀⢿⣿⣿⣿⣿⣿⣿⣿⣿⣿⣿⣿⣿⣿⣿⣿⣿⣿⣿⣿⣿⣿⣿⣿⣿⣿⣿⣿⣿⣿⣿⣿⣿⣿⣿⣿⣿⣿⣿⣿⣿⣿⣿⣿⣿⣿⣿⣿⣿⣿⣿⣿⣿⣿⣿⣿⣿⣿⣿⣿⣿⣿⣿⣿⣿⣿⡇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⣿⣿⣿⣿⣿⣿⣿⣿⣿⣿⣿⣷⡄⠀⠀⠀⠀⠀⠀⠀⠀⠀⠀⠀⠈⠿⣿⣿⣿⣿⣿⣿⣿⣿⣿⣿⣿⣿⣿⣿⣿⣿⣿⣿⣿⣿⣿⣿⣿⣿⣿⣿⣿⣿⣿⣿⣿⣿⣿⣿⣿⣿⣿⣿⣿⣿⣿⣿⣿⣿⣿⣿⣿⣿⣿⣿⣿⣿⣿⣿⣿⣿⣿⣿⣿⣿⣿⣿⣿⣿⡇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⣿⣿⣿⣿⣿⣿⣿⣿⣿⣿⣿⣿⠁⠀⠀⠀⠀⠀⠀⠀⠀⠀⠀⠀⠀⠀⢸⣿⣿⣿⣿⣿⣿⣿⣿⣿⣿⣿⣿⣿⣿⣿⣿⣿⣿⣿⣿⣿⣿⣿⣿⣿⣿⣿⣿⣿⣿⣿⣿⣿⣿⣿⣿⣿⣿⣿⣿⣿⣿⣿⣿⣿⣿⣿⣿⣿⣿⣿⣿⣿⣿⣿⣿⣿⣿⣿⣿⣿⣿⣿⡇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⣿⣿⣿⣿⣿⣿⣿⣿⣿⣿⣿⣿⣷⣦⡄⠀⠀⠀⠀⠀⠀⠀⠀⠀⢀⣴⣿⣿⣿⣿⣿⣿⣿⣿⣿⣿⣿⣿⣿⣿⣿⣿⣿⣿⣿⣿⣿⣿⣿⣿⣿⣿⣿⣿⣿⣿⣿⣿⣿⣿⣿⣿⣿⣿⣿⣿⣿⣿⣿⣿⣿⣿⣿⣿⣿⣿⣿⣿⣿⣿⣿⣿⣿⣿⣿⣿⣿⣿⣿⣿⡇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⣿⣿⣿⣿⣿⣿⣿⣿⣿⣿⣿⣿⣿⣿⠀⠀⠀⠀⠀⠀⠀⠀⠀⠀⠈⠙⠿⣿⣿⣿⣿⣿⣿⣿⣿⣿⣿⣿⣿⣿⣿⣿⣿⣿⣿⣿⣿⣿⣿⣿⣿⣿⣿⣿⣿⣿⣿⣿⣿⣿⣿⣿⣿⣿⣿⣿⣿⣿⣿⣿⣿⣿⣿⣿⣿⣿⣿⣿⣿⣿⣿⣿⣿⣿⣿⣿⣿⣿⣿⣿⡇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⣿⣿⣿⣿⣿⣿⣿⣿⣿⣿⣿⣿⡿⠋⠀⠀⠀⠀⠀⠀⠀⠀⠀⠀⠀⠀⠀⠈⠙⣿⣿⣿⣿⣿⣿⣿⣿⣿⣿⣿⣿⣿⣿⣿⣿⣿⣿⣿⣿⣿⣿⣿⣿⣿⣿⣿⣿⣿⣿⣿⣿⣿⣿⣿⣿⣿⣿⣿⣿⣿⣿⣿⣿⣿⣿⣿⣿⣿⣿⣿⣿⣿⣿⣿⣿⣿⣿⣿⣿⣿⡇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⣿⣿⣿⣿⣿⣿⣿⣿⣿⣿⣿⣿⡇⠀⠀⠀⠀⠀⠀⠀⠀⠀⠀⠀⠀⠀⠀⢀⣾⣿⣿⣿⣿⣿⣿⣿⣿⣿⣿⣿⣿⣿⣿⣿⣿⣿⣿⣿⣿⣿⣿⣿⣿⣿⣿⣿⣿⣿⣿⣿⣿⣿⣿⣿⣿⣿⣿⣿⣿⣿⣿⣿⣿⣿⣿⣿⣿⣿⣿⣿⣿⣿⣿⣿⣿⣿⣿⣿⣿⣿⡇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⣿⣿⣿⣿⣿⣿⣿⣿⣿⣿⣿⣿⠆⠀⠀⠀⠀⠀⠀⠀⠀⠀⠀⠀⠀⠀⠀⠙⢿⣿⣿⣿⣿⣿⣿⣿⣿⣿⣿⣿⣿⣿⣿⣿⣿⣿⣿⣿⣿⣿⣿⣿⣿⣿⣿⣿⣿⣿⣿⣿⣿⣿⣿⣿⣿⣿⣿⣿⣿⣿⣿⣿⣿⣿⣿⣿⣿⣿⣿⣿⣿⣿⣿⣿⣿⣿⣿⣿⣿⣿⡇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⣿⣿⣿⣿⣿⣿⣿⣿⣿⣿⣿⣿⠀⠀⠀⠀⠀⠀⠀⠀⠀⠀⠀⠀⠀⠀⠀⠀⠀⣿⣿⣿⣿⣿⣿⣿⣿⣿⣿⣿⣿⣿⣿⣿⣿⣿⣿⣿⣿⣿⣿⣿⣿⣿⣿⣿⣿⣿⣿⣿⣿⣿⣿⣿⣿⣿⣿⣿⣿⣿⣿⣿⣿⣿⣿⣿⣿⣿⣿⣿⣿⣿⣿⣿⣿⣿⣿⣿⣿⣿⡇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⣿⣿⣿⣿⣿⣿⣿⣿⣿⣿⣿⠇⠀⠀⠀⠀⠀⠀⠀⠀⠀⠀⠀⠐⣾⣷⣦⣤⣾⣿⣿⣿⣿⣿⣿⣿⣿⣿⣿⣿⣿⣿⣿⣿⣿⣿⣿⣿⣿⣿⣿⣿⣿⣿⣿⣿⣿⣿⣿⣿⣿⣿⣿⣿⣿⣿⣿⣿⣿⣿⣿⣿⣿⣿⣿⣿⣿⣿⣿⣿⣿⣿⣿⣿⣿⣿⣿⣿⣿⣿⡇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⣿⣿⣿⣿⣿⣿⣿⣿⣿⣿⡟⠀⠀⠀⠀⠀⠀⠀⠀⠀⠀⠀⠀⠀⢻⣿⣿⣿⣿⣿⣿⣿⣿⣿⣿⣿⣿⣿⣿⣿⣿⣿⣿⣿⣿⣿⣿⣿⣿⣿⣿⣿⣿⣿⣿⣿⣿⣿⣿⣿⣿⣿⣿⣿⣿⣿⣿⣿⣿⣿⣿⣿⣿⣿⣿⣿⣿⣿⣿⣿⣿⣿⣿⣿⣿⣿⣿⣿⣿⣿⡇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⣿⣿⣿⣿⣿⣿⣿⣿⣿⡟⠀⠀⠀⠀⠀⠀⠀⠀⠀⠀⠀⠀⠀⠀⢀⢙⣿⣿⣿⣿⣿⣿⣿⣿⣿⣿⣿⣿⣿⣿⣿⣿⣿⣿⣿⣿⣿⣿⣿⣿⣿⣿⣿⣿⣿⣿⣿⣿⣿⣿⣿⣿⣿⣿⣿⣿⣿⣿⣿⣿⣿⣿⣿⣿⣿⣿⣿⣿⣿⣿⣿⣿⣿⣿⣿⣿⣿⣿⣿⣿⡇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⣿⣿⣿⣿⣿⣿⣿⣿⡟⠀⠀⠀⠀⠀⠀⠀⠀⠀⠀⠀⠀⠀⠀⠀⠈⣿⣿⣿⣿⣿⣿⣿⣿⣿⣿⣿⣿⣿⣿⣿⣿⣿⣿⣿⣿⣿⣿⣿⣿⣿⣿⣿⣿⣿⣿⣿⣿⣿⣿⣿⣿⣿⣿⣿⣿⣿⣿⣿⣿⣿⣿⣿⣿⣿⣿⣿⣿⣿⣿⣿⣿⣿⣿⣿⣿⣿⣿⣿⣿⣿⡇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⣿⣿⣿⣿⣿⣿⣿⣿⣦⡀⠀⠀⠀⠀⠀⠀⠀⠀⠀⠀⠀⠀⠀⠀⠀⣿⣿⣿⣿⣿⣿⣿⣿⣿⣿⣿⣿⣿⣿⣿⣿⣿⣿⣿⣿⣿⣿⣿⣿⣿⣿⣿⣿⣿⣿⣿⣿⣿⣿⣿⣿⣿⣿⣿⣿⣿⣿⣿⣿⣿⣿⣿⣿⣿⣿⣿⣿⣿⣿⣿⣿⣿⣿⣿⣿⣿⣿⣿⣿⣿⡇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⣿⣿⣿⣿⣿⣿⣿⣿⣿⣧⣀⣀⣴⡆⠀⠀⠀⠀⠀⠀⠀⠀⠀⠀⠀⢿⣿⣿⣿⣿⣿⣿⣿⣿⣿⣿⣿⣿⣿⣿⣿⣿⣿⣿⣿⣿⣿⣿⣿⣿⣿⣿⣿⣿⣿⣿⣿⣿⣿⣿⣿⣿⣿⣿⣿⣿⣿⣿⣿⣿⣿⣿⣿⣿⣿⣿⣿⣿⣿⣿⣿⣿⣿⣿⣿⣿⣿⣿⣿⣿⡇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⣿⣿⣿⣿⣿⣿⣿⣿⣿⣿⣿⣿⣿⠃⠀⠀⠀⠀⠀⠀⠀⠀⠀⠀⠀⠸⣿⣿⣿⣿⣿⣿⣿⣿⣿⣿⣿⣿⣿⣿⣿⣿⣿⣿⣿⣿⣿⣿⣿⣿⣿⣿⣿⣿⣿⣿⣿⣿⣿⣿⣿⣿⣿⣿⣿⣿⣿⣿⣿⣿⣿⣿⣿⣿⣿⣿⣿⣿⣿⣿⣿⣿⣿⣿⣿⣿⣿⣿⣿⣿⡇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⣿⣿⣿⣿⣿⣿⣿⣿⣿⣿⣿⣿⣿⠀⠀⠀⠀⠀⠀⠀⠀⠀⠀⠀⠀⠀⢻⣿⣿⣿⣿⣿⣿⣿⣿⣿⣿⣿⣿⣿⣿⣿⣿⣿⣿⣿⣿⣿⣿⣿⣿⣿⣿⣿⣿⣿⣿⣿⣿⣿⣿⣿⣿⣿⣿⣿⣿⣿⣿⣿⣿⣿⣿⣿⣿⣿⣿⣿⣿⣿⣿⣿⣿⣿⣿⣿⣿⣿⣿⣿⡇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⣿⣿⣿⣿⣿⣿⣿⣿⣿⣿⣿⣿⣿⠀⠀⠀⠀⠀⠀⠀⠀⠀⠀⠀⠀⠀⠘⣿⣿⣿⣿⣿⣿⣿⣿⣿⣿⣿⣿⣿⣿⣿⣿⣿⣿⣿⣿⣿⣿⣿⣿⣿⣿⣿⣿⣿⣿⣿⣿⣿⣿⣿⣿⣿⣿⣿⣿⣿⣿⣿⣿⣿⣿⣿⣿⣿⣿⣿⣿⣿⣿⣿⣿⣿⣿⣿⣿⣿⣿⣿⡇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⣿⣿⣿⣿⣿⣿⣿⣿⣿⣿⣿⣿⡇⠀⠀⠀⠀⠀⠀⠀⠀⠀⠀⠀⠀⠀⠀⠸⣿⣿⣿⣿⣿⣿⣿⣿⣿⣿⣿⣿⣿⣿⣿⣿⣿⣿⣿⣿⣿⣿⣿⣿⣿⣿⣿⣿⣿⣿⣿⣿⣿⣿⣿⣿⣿⣿⣿⣿⣿⣿⣿⣿⣿⣿⣿⣿⣿⣿⣿⣿⣿⣿⣿⣿⣿⣿⣿⣿⣿⣿⡇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⣿⣿⣿⣿⣿⣿⣿⣿⣿⣿⣿⣿⡇⠀⠀⠀⠀⠀⠀⣴⣶⡆⠀⠀⠀⠀⠀⠀⣿⣿⣿⣿⣿⣿⣿⣿⣿⣿⣿⣿⣿⣿⣿⣿⣿⣿⣿⣿⣿⣿⣿⣿⣿⣿⣿⣿⣿⣿⣿⣿⣿⣿⣿⣿⣿⣿⣿⣿⣿⣿⣿⣿⣿⣿⣿⣿⣿⣿⣿⣿⣿⣿⣿⣿⣿⣿⣿⣿⣿⣿⡇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⣿⣿⣿⣿⣿⣿⣿⣿⣿⣿⣿⣿⣇⠀⠀⠀⠀⠀⠀⢹⣿⡗⠀⠀⠀⠀⣀⣠⣿⣿⣿⣿⣿⣿⣿⣿⣿⣿⣿⣿⣿⣿⣿⣿⣿⣿⣿⣿⣿⣿⣿⣿⣿⣿⣿⣿⣿⣿⣿⣿⣿⣿⣿⣿⣿⣿⣿⣿⣿⣿⣿⣿⣿⣿⣿⣿⣿⣿⣿⣿⣿⣿⣿⣿⣿⣿⣿⣿⣿⣿⡇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⣿⣿⣿⣿⣿⣿⣿⣿⣿⣿⣿⣿⣿⣿⣿⣿⣿⣿⣿⣿⣿⣿⣿⣿⣿⣿⣿⣀⠀⠀⠀⢀⠀⠀⠀⠀⠀⠀⠀⠀⠀⠀⠀⠀⠀⠀⠀⠀⠀⠀⠀⠀⠀⠀⠀⠀⠀⠀⠀⠀⠀⠀⠀⠀⠀⠀⠀⣾⣿⣿⣿⣿⣿⣿⣿⣿⣿⣿⣿⣿⣿⣿⣿⣿⣿⣿⣿⣿⣿⣿⡇</a:t>
            </a:r>
            <a:br/>
            <a:r>
              <a:t>⣿⣿⣿⣿⣿⣿⣿⣿⣿⣿⣿⣿⣿⣿⣿⣿⣿⣿⣿⣿⣿⣿⣿⣿⣿⣿⣿⣿⣿⣿⣿⠟⠀⠀⠀⠀⠀⠀⠀⠀⠀⠀⠀⠀⠀⠀⠀⠀⠀⠀⠀⠀⠀⠀⠀⠀⠀⠀⠀⠀⠀⠀⠀⠀⠀⢀⣼⣿⣿⣿⣿⣿⣿⣿⣿⣿⣿⣿⣿⣿⣿⣿⣿⣿⣿⣿⣿⣿⣿⣿⡇</a:t>
            </a:r>
            <a:br/>
            <a:r>
              <a:t>⣿⣿⣿⣿⣿⣿⣿⣿⣿⣿⣿⣿⣿⣿⣿⣿⣿⣿⣿⣿⣿⣿⣿⣿⣿⣿⣿⣿⣿⡿⠃⠀⠀⠀⠀⠀⠀⠀⠀⠀⠀⠀⠀⠀⠀⠀⠀⠀⠀⠀⠀⠀⠀⠀⠀⠀⠀⠀⠀⠀⠀⠀⠀⠀⢀⣾⣿⣿⣿⣿⣿⣿⣿⣿⣿⣿⣿⣿⣿⣿⣿⣿⣿⣿⣿⣿⣿⣿⣿⣿⡇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⣿⣿⣿⣿⣿⣿⣿⣿⣿⣿⣿⣿⣿⣿⣿⣿⣿⣿⣿⣿⣿⣿⣿⣿⣿⣿⣿⣿⡟⠀⠀⠀⠀⠀⠀⠀⠀⠀⠀⠀⠀⠀⠀⠀⠀⠀⠀⠀⠀⠀⠀⠀⠀⠀⠀⠀⠀⠀⠀⠀⠀⠀⠀⣴⣿⣿⣿⣿⣿⣿⣿⣿⣿⣿⣿⣿⣿⣿⣿⣿⣿⣿⣿⣿⣿⣿⣿⣿⣿⣿⡇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⣿⣿⣿⣿⣿⣿⣿⣿⣿⣿⣿⣿⣿⣿⣿⣿⣿⣿⣿⣿⣿⣿⣿⣿⣿⣿⣿⣿⣷⣦⣦⣤⡀⠀⠀⠀⠀⠀⠀⠀⠀⠀⠀⠀⠀⠀⠀⠀⠀⠀⠀⠀⠀⠀⠀⠀⠀⠀⠀⠀⠀⡀⢸⣿⣿⣿⣿⣿⣿⣿⣿⣿⣿⣿⣿⣿⣿⣿⣿⣿⣿⣿⣿⣿⣿⣿⣿⣿⣿⣿⡇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⣿⣿⣿⣿⣿⣿⣿⣿⣿⣿⣿⣿⣿⣿⣿⣿⣿⣿⣿⣿⣿⣿⣿⣿⣿⣿⣿⣿⣿⣿⣿⣿⠀⠀⠀⠀⠀⠀⠀⠀⠀⠀⠀⠀⠀⠀⠀⠀⠀⠀⠀⠀⠀⠀⠀⠀⠀⠀⠀⠀⡼⣠⣿⣿⣿⣿⣿⣿⣿⣿⣿⣿⣿⣿⣿⣿⣿⣿⣿⣿⣿⣿⣿⣿⣿⣿⣿⣿⣿⣿⡇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⣿⣿⣿⣿⣿⣿⣿⣿⣿⣿⣿⣿⣿⣿⣿⣿⣿⣿⣿⣿⣿⣿⣿⣿⣿⣿⣿⣿⣿⣿⣿⣿⠀⠀⠀⠀⠀⠀⠀⠀⠀⠀⠀⠀⠀⠀⠀⠀⠀⠀⠀⠀⠀⠀⠀⠀⠀⠀⠀⠸⢿⣿⣿⣿⣿⣿⣿⣿⣿⣿⣿⣿⣿⣿⣿⣿⣿⣿⣿⣿⣿⣿⣿⣿⣿⣿⣿⣿⣿⣿⡇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⣿⣿⣿⣿⣿⣿⣿⣿⣿⣿⣿⣿⣿⣿⣿⣿⣿⣿⣿⣿⣿⣿⣿⣿⣿⣿⣿⣿⣿⣿⣿⣿⣷⠀⠀⠀⠀⠀⠀⠀⠀⠀⠀⠀⠀⠀⠀⠀⠀⠀⠀⠀⠂⠀⠀⠀⠀⠀⠀⠀⠀⣿⣿⣿⣿⣿⣿⣿⣿⣿⣿⣿⣿⣿⣿⣿⣿⣿⣿⣿⣿⣿⣿⣿⣿⣿⣿⣿⣿⣿⡇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⣿⣿⣿⣿⣿⣿⣿⣿⣿⣿⣿⣿⣿⣿⣿⣿⣿⣿⣿⣿⣿⣿⣿⣿⣿⣿⣿⣿⣿⣿⣿⡿⠛⠁⠀⠀⠀⠀⠀⠀⠀⠀⠀⠀⠀⠀⠀⠀⠀⠀⠀⠀⠀⠀⠀⠀⠀⠀⠀⠀⢰⣿⣿⣿⣿⣿⣿⣿⣿⣿⣿⣿⣿⣿⣿⣿⣿⣿⣿⣿⣿⣿⣿⣿⣿⣿⣿⣿⣿⣿⡇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⣿⣿⣿⣿⣿⣿⣿⣿⣿⣿⣿⣿⣿⣿⣿⣿⣿⣿⣿⣿⣿⣿⣿⣿⣿⣿⣿⣿⣿⠟⠁⠀⠀⠀⠀⠀⠀⠀⠀⠀⠀⠀⠀⠀⠀⠀⠀⠀⠀⠀⠀⠀⠀⠀⠀⠀⠀⠀⠀⠀⠘⢿⣿⣿⣿⣿⣿⣿⣿⣿⣿⣿⣿⣿⣿⣿⣿⣿⣿⣿⣿⣿⣿⣿⣿⣿⣿⣿⣿⣿⡇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⣿⣿⣿⣿⣿⣿⣿⣿⣿⣿⣿⣿⣿⣿⣿⣿⣿⣿⣿⣿⣿⣿⣿⣿⣿⣿⠃⠀⠀⠀⠀⠀⠀⠀⠀⠀⠀⠀⠀⠀⠀⠀⠀⠀⠀⠀⠀⠀⠀⠀⠀⠀⠀⠀⠀⠀⠀⠀⠀⠀⠀⠀⠀⠀⠀⠀⠻⣿⣿⣿⣿⣿⣿⣿⣿⣿⣿⣿⣿⣿⣿⣿⣿⣿⣿⣿⣿⣿⣿⣿⡇</a:t>
            </a:r>
            <a:br/>
            <a:r>
              <a:t>⣿⣿⣿⣿⣿⣿⣿⣿⣿⣿⣿⣿⣿⣿⣿⣿⣿⣿⣿⣿⣿⡿⠟⠛⠿⠟⠀⠀⠀⠀⠀⠀⠀⠀⠀⠀⠀⠀⠀⠀⠀⠀⠀⠀⠀⠀⠀⠀⠀⠀⠀⠀⠀⠀⠀⠀⠀⠀⠀⠀⠀⠀⠀⠀⠀⠀⠀⢹⣿⣿⣿⣿⣿⣿⣿⣿⣿⣿⣿⣿⣿⣿⣿⣿⣿⣿⣿⣿⣿⣿⡇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⣿⣿⣿⣿⣿⣿⣿⣿⣿⣿⣿⣿⣿⣿⣿⣿⣿⣿⣿⣿⣿⣧⠀⠀⠀⠀⠀⠀⠀⠀⠀⠀⠀⠀⠀⠀⠀⠀⠀⠀⠀⠀⠀⠀⠀⠀⠀⠀⠀⠀⠀⠀⠀⠀⠀⠀⠀⠀⠀⠀⠀⠀⠀⠀⠀⠀⠀⠀⢿⣿⣿⣿⣿⣿⣿⣿⣿⣿⣿⣿⣿⣿⣿⣿⣿⣿⣿⣿⣿⣿⡇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⣿⣿⣿⣿⣿⣿⣿⣿⣿⣿⣿⣿⣿⣿⣿⣿⣿⣿⣿⣿⣿⣿⣆⠀⠀⠀⠀⠀⠀⠀⠀⠀⠀⠀⠀⠀⠀⠀⠀⠀⠀⠀⠀⠀⠀⠀⠀⠀⠀⠀⠀⠀⠀⠀⠀⠀⠀⠀⠀⠀⠀⠀⠀⠀⠀⠀⠀⠀⠘⣿⣿⣿⣿⣿⣿⣿⣿⣿⣿⣿⣿⣿⣿⣿⣿⣿⣿⣿⣿⣿⡇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⣿⣿⣿⣿⣿⣿⣿⣿⣿⣿⣿⣿⣿⣿⣿⣿⣿⣿⣿⣿⣿⣿⡿⠀⠀⠀⠀⠀⠀⠀⠀⠀⠀⠀⠀⠀⠀⠀⠀⠀⠀⠀⠀⠀⠀⠀⠀⠀⠀⠀⠀⠀⠀⠀⠀⠀⠀⠀⠀⠀⠀⠀⠀⠀⠀⠀⠀⠀⠀⢹⣿⣿⣿⣿⣿⣿⣿⣿⣿⣿⣿⣿⣿⣿⣿⣿⣿⣿⣿⣿⡇</a:t>
            </a:r>
            <a:br/>
            <a:r>
              <a:t>⣿⣿⣿⣿⣿⣿⣿⣿⣿⣿⣿⣿⣿⣿⣿⣿⣿⣿⣿⣿⣿⣿⠃⠀⠀⠀⠀⠀⠀⠀⠀⠀⠀⠀⠀⠀⠀⠀⠀⠀⠀⠀⠀⠀⠀⠀⠀⠀⠀⠀⠀⠀⠀⠀⠀⠀⠀⠀⠀⠀⠀⠀⠀⠀⠀⠀⠀⠀⠀⠨⣿⣿⣿⣿⣿⣿⣿⣿⣿⣿⣿⣿⣿⣿⣿⣿⣿⣿⣿⣿⡇</a:t>
            </a:r>
            <a:br/>
            <a:r>
              <a:t>⣿⣿⣿⣿⣿⣿⣿⣿⣿⣿⣿⣿⣿⣿⣿⣿⣿⣿⣿⣿⣿⠏⠀⠀⠀⠀⠀⠀⠀⠀⠀⠀⠀⠀⠀⠀⠀⠀⠀⠀⠀⠀⠀⠀⠀⠀⠀⠀⠀⠀⠀⠀⠀⠀⢰⠀⠀⠀⠀⠀⠀⠀⠀⠀⠀⠀⠀⠀⠀⠀⢿⣿⣿⣿⣿⣿⣿⣿⣿⣿⣿⣿⣿⣿⣿⣿⣿⣿⣿⣿⡇</a:t>
            </a:r>
            <a:br/>
            <a:r>
              <a:t>⣿⣿⣿⣿⣿⣿⣿⣿⣿⣿⣿⣿⣿⣿⣿⣿⣿⣿⣿⣿⡟⠀⠀⠀⠀⠀⠀⠀⠀⠀⠀⠀⠀⠀⠀⠀⠀⠀⠀⠀⠀⠀⠀⠀⠀⠀⠀⠀⠀⠀⠀⠀⠀⢀⣿⠀⠀⠀⠀⠀⠀⠀⠀⠀⠀⡆⠀⠀⠀⠀⢸⣿⣿⣿⣿⣿⣿⣿⣿⣿⣿⣿⣿⣿⣿⣿⣿⣿⣿⣿⡇</a:t>
            </a:r>
            <a:br/>
            <a:r>
              <a:t>⣿⣿⣿⣿⣿⣿⣿⣿⣿⣿⣿⣿⣿⣿⣿⣿⣿⣿⣿⣿⠁⠀⠀⠀⠀⠀⠀⠀⠀⠀⠀⠀⠀⠀⠀⠀⠀⠀⠀⠀⠀⠀⠀⠀⠀⠀⠀⠀⠀⠀⠀⠀⠀⢸⣿⠀⠀⠀⠀⠀⠀⠀⠀⠀⠀⢨⠀⠀⠀⠀⠈⣿⣿⣿⣿⣿⣿⣿⣿⣿⣿⣿⣿⣿⣿⣿⣿⣿⣿⣿⡇</a:t>
            </a:r>
            <a:br/>
            <a:r>
              <a:t>⣿⣿⣿⣿⣿⣿⣿⣿⣿⣿⣿⣿⣿⣿⣿⣿⣿⣿⣿⠃⠀⠀⠀⠀⠀⠀⠀⠀⠀⠀⠀⠀⠀⠀⠀⠀⠀⠀⠀⠀⠀⠀⠀⠀⠀⠀⠀⠀⠀⠀⠀⠀⠀⣿⣿⠀⠀⠀⠀⠀⠀⠀⠀⠀⠀⠀⠀⠀⠀⠀⠀⣿⣿⣿⣿⣿⣿⣿⣿⣿⣿⣿⣿⣿⣿⣿⣿⣿⣿⣿⡇</a:t>
            </a:r>
            <a:br/>
            <a:r>
              <a:t>⣿⣿⣿⣿⣿⣿⣿⣿⣿⣿⣿⣿⣿⣿⣿⣿⣿⣿⠃⠀⠀⠀⠀⠀⠀⠀⠀⠀⠀⠀⠀⠀⠀⠀⠀⠀⠀⠀⠀⠀⠀⠀⠀⠀⠀⠀⠀⠀⠀⠀⠀⠀⠀⣿⣿⠀⠀⠀⠀⠀⠀⠀⠀⠀⠀⠀⠀⠀⠀⠀⠀⣿⣿⣿⣿⣿⣿⣿⣿⣿⣿⣿⣿⣿⣿⣿⣿⣿⣿⣿⡇</a:t>
            </a:r>
            <a:br/>
            <a:r>
              <a:t>⣿⣿⣿⣿⣿⣿⣿⣿⣿⣿⣿⣿⣿⣿⣿⣿⣿⠃⠀⠀⠀⠀⠀⠀⠀⠀⠀⠀⠀⠀⠀⠀⠀⠀⠀⠀⠀⠀⠀⠀⠀⠀⠀⠀⠀⠀⠀⠀⠀⠀⠀⠀⠀⢿⣿⠀⠀⠀⠀⠀⠀⠀⠀⠀⠀⠀⠀⠀⠀⠀⠀⣿⣿⣿⣿⣿⣿⣿⣿⣿⣿⣿⣿⣿⣿⣿⣿⣿⣿⣿⡇</a:t>
            </a:r>
            <a:br/>
            <a:r>
              <a:t>⣿⣿⣿⣿⣿⣿⣿⣿⣿⣿⣿⣿⣿⣿⣿⣿⠃⠀⠀⠀⠀⠀⠀⠀⠀⠀⠀⠀⠀⠀⠀⠀⠀⠀⠀⠀⠀⠀⠀⠀⠀⠀⠀⠀⠀⠀⠀⠀⠀⠀⠀⠀⠀⢸⣿⠀⠀⠀⠀⠀⠀⠀⠀⠀⠀⠀⠀⠀⠀⠀⠀⢸⣿⣿⣿⣿⣿⣿⣿⣿⣿⣿⣿⣿⣿⣿⣿⣿⣿⣿⡇</a:t>
            </a:r>
            <a:br/>
            <a:r>
              <a:t>⣿⣿⣿⣿⣿⣿⣿⣿⣿⣿⣿⣿⣿⣿⣿⠃⠀⠀⠀⠀⠀⠀⠀⠀⠀⠀⠀⠀⠀⠀⠀⠀⠀⠀⠀⠀⠀⠀⠀⠀⠀⠀⠀⠀⠀⠀⠀⠀⠀⠀⠀⠀⠀⢸⣿⡄⠀⠀⠀⠀⠀⠀⠀⠀⠀⠀⠀⠀⠀⠀⠀⢸⣿⣿⣿⣿⣿⣿⣿⣿⣿⣿⣿⣿⣿⣿⣿⣿⣿⣿⡇</a:t>
            </a:r>
            <a:br/>
            <a:r>
              <a:t>⣿⣿⣿⣿⣿⣿⣿⣿⣿⣿⣿⣿⣿⣿⠃⠀⠀⠀⠀⠀⠀⠀⠀⠀⠀⠀⠀⠀⠀⠀⠀⠀⠀⠀⠀⠀⠀⠀⠀⠀⠀⠀⠀⠀⠀⠀⠀⠀⠀⠀⠀⠀⠀⢸⣿⡇⠀⠀⠀⠀⠀⠀⠀⠀⠀⠀⠀⠀⠀⠀⠀⢸⣿⣿⣿⣿⣿⣿⣿⣿⣿⣿⣿⣿⣿⣿⣿⣿⣿⣿⡇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⣿⣿⣿⣿⣿⣿⣿⣿⣿⣿⣿⣿⣿⣿⣿⣿⠟⠛⠛⠛⠛⠷⠌⠙⣿⣿⣿⣿⣿⣿⣿⣿⣿⣿⣿⣿⣿⣿⣿⣿⣿⣿⣿⣿⣿⣿⣿⣿⣿⣿⣿⣿⣿⣿⣿⣿⣿⣿⣿⣿⣿⣿⣿⣿⣿⣿⣿⣿⣿⣿⣿⣿⣿⣿⣿⣿⣿⣿⣿⣿⣿⣿⣿⣿⣿⣿⣿⣿⣿⣿⡇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⣿⣿⣿⣿⣿⣿⣿⣿⣿⣿⣿⣯⠉⠉⠛⠁⠀⠀⠀⠀⠀⠀⠀⠀⠸⣿⣿⣿⣿⣿⣿⣿⣿⣿⣿⣿⣿⣿⣿⣿⣿⣿⣿⣿⣿⣿⣿⣿⣿⣿⣿⣿⣿⣿⣿⣿⣿⣿⣿⣿⣿⣿⣿⣿⣿⣿⣿⣿⣿⣿⣿⣿⣿⣿⣿⣿⣿⣿⣿⣿⣿⣿⣿⣿⣿⣿⣿⣿⣿⣿⡇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⣿⣿⣿⣿⣿⣿⣿⣿⣿⣿⣿⣿⡇⠀⠀⠀⠀⠀⠀⠀⠀⠀⠀⠀⠀⠙⠿⣿⣿⣿⣿⣿⣿⣿⣿⣿⣿⣿⣿⣿⣿⣿⣿⣿⣿⣿⣿⣿⣿⣿⣿⣿⣿⣿⣿⣿⣿⣿⣿⣿⣿⣿⣿⣿⣿⣿⣿⣿⣿⣿⣿⣿⣿⣿⣿⣿⣿⣿⣿⣿⣿⣿⣿⣿⣿⣿⣿⣿⣿⣿⡇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⣿⣿⣿⣿⣿⣿⣿⣿⣿⣿⣿⣿⣅⠀⠀⠀⠀⠀⠀⠀⠀⠀⠀⠀⠀⠀⢀⣺⣿⣿⣿⣿⣿⣿⣿⣿⣿⣿⣿⣿⣿⣿⣿⣿⣿⣿⣿⣿⣿⣿⣿⣿⣿⣿⣿⣿⣿⣿⣿⣿⣿⣿⣿⣿⣿⣿⣿⣿⣿⣿⣿⣿⣿⣿⣿⣿⣿⣿⣿⣿⣿⣿⣿⣿⣿⣿⣿⣿⣿⣿⡇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⣿⣿⣿⣿⣿⣿⣿⣿⣿⣿⣿⣿⣿⣿⡆⠀⠀⠀⠀⠀⠀⠀⠀⠀⠀⣠⣿⣿⣿⣿⣿⣿⣿⣿⣿⣿⣿⣿⣿⣿⣿⣿⣿⣿⣿⣿⣿⣿⣿⣿⣿⣿⣿⣿⣿⣿⣿⣿⣿⣿⣿⣿⣿⣿⣿⣿⣿⣿⣿⣿⣿⣿⣿⣿⣿⣿⣿⣿⣿⣿⣿⣿⣿⣿⣿⣿⣿⣿⣿⣿⡇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⣿⣿⣿⣿⣿⣿⣿⣿⣿⣿⣿⣿⣿⣿⡇⠀⠀⠀⠀⠀⠀⠀⠀⠀⢸⣿⣿⣿⣿⣿⣿⣿⣿⣿⣿⣿⣿⣿⣿⣿⣿⣿⣿⣿⣿⣿⣿⣿⣿⣿⣿⣿⣿⣿⣿⣿⣿⣿⣿⣿⣿⣿⣿⣿⣿⣿⣿⣿⣿⣿⣿⣿⣿⣿⣿⣿⣿⣿⣿⣿⣿⣿⣿⣿⣿⣿⣿⣿⣿⣿⡇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⣿⣿⣿⣿⣿⣿⣿⣿⣿⣿⣿⣿⣿⣿⡇⠀⠀⠀⠀⠀⠀⠀⠀⠀⠀⠈⠛⢿⣿⣿⣿⣿⣿⣿⣿⣿⣿⣿⣿⣿⣿⣿⣿⣿⣿⣿⣿⣿⣿⣿⣿⣿⣿⣿⣿⣿⣿⣿⣿⣿⣿⣿⣿⣿⣿⣿⣿⣿⣿⣿⣿⣿⣿⣿⣿⣿⣿⣿⣿⣿⣿⣿⣿⣿⣿⣿⣿⣿⣿⣿⡇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⣿⣿⣿⣿⣿⣿⣿⣿⣿⣿⣿⣿⣿⠟⠀⠀⠀⠀⠀⠀⠀⠀⠀⠀⠀⠀⠀⠀⠈⢻⣿⣿⣿⣿⣿⣿⣿⣿⣿⣿⣿⣿⣿⣿⣿⣿⣿⣿⣿⣿⣿⣿⣿⣿⣿⣿⣿⣿⣿⣿⣿⣿⣿⣿⣿⣿⣿⣿⣿⣿⣿⣿⣿⣿⣿⣿⣿⣿⣿⣿⣿⣿⣿⣿⣿⣿⣿⣿⣿⣿⡇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⣿⣿⣿⣿⣿⣿⣿⣿⣿⣿⣿⣿⣿⠀⠀⠀⠀⠀⠀⠀⠀⠀⠀⠀⠀⠀⠀⠀⣰⣿⣿⣿⣿⣿⣿⣿⣿⣿⣿⣿⣿⣿⣿⣿⣿⣿⣿⣿⣿⣿⣿⣿⣿⣿⣿⣿⣿⣿⣿⣿⣿⣿⣿⣿⣿⣿⣿⣿⣿⣿⣿⣿⣿⣿⣿⣿⣿⣿⣿⣿⣿⣿⣿⣿⣿⣿⣿⣿⣿⣿⡇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⣿⣿⣿⣿⣿⣿⣿⣿⣿⣿⣿⣿⣿⠀⠀⠀⠀⠀⠀⠀⠀⠀⠀⠀⠀⠀⠀⠀⠹⣿⣿⣿⣿⣿⣿⣿⣿⣿⣿⣿⣿⣿⣿⣿⣿⣿⣿⣿⣿⣿⣿⣿⣿⣿⣿⣿⣿⣿⣿⣿⣿⣿⣿⣿⣿⣿⣿⣿⣿⣿⣿⣿⣿⣿⣿⣿⣿⣿⣿⣿⣿⣿⣿⣿⣿⣿⣿⣿⣿⣿⡇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⣿⣿⣿⣿⣿⣿⣿⣿⣿⣿⣿⣿⣿⠀⠀⠀⠀⠀⠀⠀⠀⠀⠀⠀⠀⠀⠀⠀⠀⢨⣿⣿⣿⣿⣿⣿⣿⣿⣿⣿⣿⣿⣿⣿⣿⣿⣿⣿⣿⣿⣿⣿⣿⣿⣿⣿⣿⣿⣿⣿⣿⣿⣿⣿⣿⣿⣿⣿⣿⣿⣿⣿⣿⣿⣿⣿⣿⣿⣿⣿⣿⣿⣿⣿⣿⣿⣿⣿⣿⣿⡇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⣿⣿⣿⣿⣿⣿⣿⣿⣿⣿⣿⣿⠇⠀⠀⠀⠀⠀⠀⠀⠀⠀⠀⠀⢲⣿⣶⣤⣤⣾⣿⣿⣿⣿⣿⣿⣿⣿⣿⣿⣿⣿⣿⣿⣿⣿⣿⣿⣿⣿⣿⣿⣿⣿⣿⣿⣿⣿⣿⣿⣿⣿⣿⣿⣿⣿⣿⣿⣿⣿⣿⣿⣿⣿⣿⣿⣿⣿⣿⣿⣿⣿⣿⣿⣿⣿⣿⣿⣿⣿⡇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⣿⣿⣿⣿⣿⣿⣿⣿⣿⣿⣿⠋⠀⠀⠀⠀⠀⠀⠀⠀⠀⠀⠀⠀⠈⣿⣿⣿⣿⣿⣿⣿⣿⣿⣿⣿⣿⣿⣿⣿⣿⣿⣿⣿⣿⣿⣿⣿⣿⣿⣿⣿⣿⣿⣿⣿⣿⣿⣿⣿⣿⣿⣿⣿⣿⣿⣿⣿⣿⣿⣿⣿⣿⣿⣿⣿⣿⣿⣿⣿⣿⣿⣿⣿⣿⣿⣿⣿⣿⣿⡇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⣿⣿⣿⣿⣿⣿⣿⣿⣿⡿⠁⠀⠀⠀⠀⠀⠀⠀⠀⠀⠀⠀⠀⠀⠀⢙⢻⣿⣿⣿⣿⣿⣿⣿⣿⣿⣿⣿⣿⣿⣿⣿⣿⣿⣿⣿⣿⣿⣿⣿⣿⣿⣿⣿⣿⣿⣿⣿⣿⣿⣿⣿⣿⣿⣿⣿⣿⣿⣿⣿⣿⣿⣿⣿⣿⣿⣿⣿⣿⣿⣿⣿⣿⣿⣿⣿⣿⣿⣿⣿⡇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⣿⣿⣿⣿⣿⣿⣿⣿⠏⠀⠀⠀⠀⠀⠀⠀⠀⠀⠀⠀⠀⠀⠀⠀⠀⢸⣿⣿⣿⣿⣿⣿⣿⣿⣿⣿⣿⣿⣿⣿⣿⣿⣿⣿⣿⣿⣿⣿⣿⣿⣿⣿⣿⣿⣿⣿⣿⣿⣿⣿⣿⣿⣿⣿⣿⣿⣿⣿⣿⣿⣿⣿⣿⣿⣿⣿⣿⣿⣿⣿⣿⣿⣿⣿⣿⣿⣿⣿⣿⣿⡇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⣿⣿⣿⣿⣿⣿⣿⣿⣷⡄⠀⠀⠀⠀⠀⠀⠀⠀⠀⠀⠀⠀⠀⠀⠀⢸⣿⣿⣿⣿⣿⣿⣿⣿⣿⣿⣿⣿⣿⣿⣿⣿⣿⣿⣿⣿⣿⣿⣿⣿⣿⣿⣿⣿⣿⣿⣿⣿⣿⣿⣿⣿⣿⣿⣿⣿⣿⣿⣿⣿⣿⣿⣿⣿⣿⣿⣿⣿⣿⣿⣿⣿⣿⣿⣿⣿⣿⣿⣿⣿⡇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⣿⣿⣿⣿⣿⣿⣿⣿⣿⣷⣦⣤⣤⣤⠀⠀⠀⠀⠀⠀⠀⠀⠀⠀⠀⠘⣿⣿⣿⣿⣿⣿⣿⣿⣿⣿⣿⣿⣿⣿⣿⣿⣿⣿⣿⣿⣿⣿⣿⣿⣿⣿⣿⣿⣿⣿⣿⣿⣿⣿⣿⣿⣿⣿⣿⣿⣿⣿⣿⣿⣿⣿⣿⣿⣿⣿⣿⣿⣿⣿⣿⣿⣿⣿⣿⣿⣿⣿⣿⣿⡇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⣿⣿⣿⣿⣿⣿⣿⣿⣿⣿⣿⣿⣿⡏⠀⠀⠀⠀⠀⠀⠀⠀⠀⠀⠀⠀⣿⣿⣿⣿⣿⣿⣿⣿⣿⣿⣿⣿⣿⣿⣿⣿⣿⣿⣿⣿⣿⣿⣿⣿⣿⣿⣿⣿⣿⣿⣿⣿⣿⣿⣿⣿⣿⣿⣿⣿⣿⣿⣿⣿⣿⣿⣿⣿⣿⣿⣿⣿⣿⣿⣿⣿⣿⣿⣿⣿⣿⣿⣿⣿⡇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⣿⣿⣿⣿⣿⣿⣿⣿⣿⣿⣿⣿⣿⡇⠀⠀⠀⠀⠀⠀⠀⠀⠀⠀⠀⠀⢻⣿⣿⣿⣿⣿⣿⣿⣿⣿⣿⣿⣿⣿⣿⣿⣿⣿⣿⣿⣿⣿⣿⣿⣿⣿⣿⣿⣿⣿⣿⣿⣿⣿⣿⣿⣿⣿⣿⣿⣿⣿⣿⣿⣿⣿⣿⣿⣿⣿⣿⣿⣿⣿⣿⣿⣿⣿⣿⣿⣿⣿⣿⣿⡇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⣿⣿⣿⣿⣿⣿⣿⣿⣿⣿⣿⣿⣿⡇⠀⠀⠀⠀⠀⠀⠀⠀⠀⠀⠀⠀⢸⣿⣿⣿⣿⣿⣿⣿⣿⣿⣿⣿⣿⣿⣿⣿⣿⣿⣿⣿⣿⣿⣿⣿⣿⣿⣿⣿⣿⣿⣿⣿⣿⣿⣿⣿⣿⣿⣿⣿⣿⣿⣿⣿⣿⣿⣿⣿⣿⣿⣿⣿⣿⣿⣿⣿⣿⣿⣿⣿⣿⣿⣿⣿⡇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⣿⣿⣿⣿⣿⣿⣿⣿⣿⣿⣿⣿⣿⡇⠀⠀⠀⠀⠀⠀⠀⠀⠀⠀⠀⠀⠈⣿⣿⣿⣿⣿⣿⣿⣿⣿⣿⣿⣿⣿⣿⣿⣿⣿⣿⣿⣿⣿⣿⣿⣿⣿⣿⣿⣿⣿⣿⣿⣿⣿⣿⣿⣿⣿⣿⣿⣿⣿⣿⣿⣿⣿⣿⣿⣿⣿⣿⣿⣿⣿⣿⣿⣿⣿⣿⣿⣿⣿⣿⣿⡇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⣿⣿⣿⣿⣿⣿⣿⣿⣿⣿⣿⣿⣿⠇⠀⠀⠀⠀⠀⠀⠀⠀⠀⠀⠀⠀⠀⣿⣿⣿⣿⣿⣿⣿⣿⣿⣿⣿⣿⣿⣿⣿⣿⣿⣿⣿⣿⣿⣿⣿⣿⣿⣿⣿⣿⣿⣿⣿⣿⣿⣿⣿⣿⣿⣿⣿⣿⣿⣿⣿⣿⣿⣿⣿⣿⣿⣿⣿⣿⣿⣿⣿⣿⣿⣿⣿⣿⣿⣿⣿⡇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⣿⣿⣿⣿⣿⣿⣿⣿⣿⣿⣿⣿⣿⠀⠀⠀⠀⠀⠀⠀⠀⠀⠀⠀⠀⠀⠀⢹⣿⣿⣿⣿⣿⣿⣿⣿⣿⣿⣿⣿⣿⣿⣿⣿⣿⣿⣿⣿⣿⣿⣿⣿⣿⣿⣿⣿⣿⣿⣿⣿⣿⣿⣿⣿⣿⣿⣿⣿⣿⣿⣿⣿⣿⣿⣿⣿⣿⣿⣿⣿⣿⣿⣿⣿⣿⣿⣿⣿⣿⣿⡇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⣿⣿⣿⣿⣿⣿⣿⣿⣿⣿⣿⣿⣿⠀⠀⠀⠀⠀⠀⠀⠀⠀⠀⠀⠀⠀⠀⠀⢻⣿⣿⣿⣿⣿⣿⣿⣿⣿⣿⣿⣿⣿⣿⣿⣿⣿⣿⣿⣿⣿⣿⣿⣿⣿⣿⣿⣿⣿⣿⣿⣿⣿⣿⣿⣿⣿⣿⣿⣿⣿⣿⣿⣿⣿⣿⣿⣿⣿⣿⣿⣿⣿⣿⣿⣿⣿⣿⣿⣿⣿⡇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⣿⣿⣿⣿⣿⣿⣿⣿⣿⣿⣿⣿⣿⠀⠀⠀⠀⠀⠀⠀⣀⣀⠀⠀⠀⠀⠀⠀⢸⣿⣿⣿⣿⣿⣿⣿⣿⣿⣿⣿⣿⣿⣿⣿⣿⣿⣿⣿⣿⣿⣿⣿⣿⣿⣿⣿⣿⣿⣿⣿⣿⣿⣿⣿⣿⣿⣿⣿⣿⣿⣿⣿⣿⣿⣿⣿⣿⣿⣿⣿⣿⣿⣿⣿⣿⣿⣿⣿⣿⣿⡇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⣿⣿⣿⣿⣿⣿⣿⣿⣿⣿⣿⣿⣿⠀⠀⠀⠀⠀⠀⠸⣿⣿⠀⠀⠀⠀⠀⠀⢨⣿⣿⣿⣿⣿⣿⣿⣿⣿⣿⣿⣿⣿⣿⣿⣿⣿⣿⣿⣿⣿⣿⣿⣿⣿⣿⣿⣿⣿⣿⣿⣿⣿⣿⣿⣿⣿⣿⣿⣿⣿⣿⣿⣿⣿⣿⣿⣿⣿⣿⣿⣿⣿⣿⣿⣿⣿⣿⣿⣿⣿⡇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⣿⣿⣿⣿⣿⣿⣿⣿⣿⣿⣿⣿⣿⣿⣿⣿⣿⣿⣿⣿⣿⣿⣟⠙⠻⣿⣿⣿⣿⣿⣿⣿⣿⣿⣿⣿⣿⣿⣿⣿⣿⣿⣿⣿⣿⣿⣿⣿⣿⣿⣿⣿⣿⣿⣿⣿⣿⣿⣿⣿⣿⣿⣿⣿⣿⣿⣿⣿⣿⣿⣿⣿⣿⣿⣿⣿⣿⣿⣿⣿⣿⣿⣿⣿⣿⣿⣿⣿⣿⣿⡇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⣿⣿⣿⣿⣿⣿⣿⣿⣿⣿⣿⣿⡿⠿⠿⣿⠟⠁⠀⠀⠀⠀⠀⠀⠀⠘⣿⣿⣿⣿⣿⣿⣿⣿⣿⣿⣿⣿⣿⣿⣿⣿⣿⣿⣿⣿⣿⣿⣿⣿⣿⣿⣿⣿⣿⣿⣿⣿⣿⣿⣿⣿⣿⣿⣿⣿⣿⣿⣿⣿⣿⣿⣿⣿⣿⣿⣿⣿⣿⣿⣿⣿⣿⣿⣿⣿⣿⣿⣿⣿⡇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⣿⣿⣿⣿⣿⣿⣿⣿⣿⣿⣿⣿⣷⣀⠀⠀⠀⠀⠀⠀⠀⠀⠀⠀⠀⠀⠘⣿⣿⣿⣿⣿⣿⣿⣿⣿⣿⣿⣿⣿⣿⣿⣿⣿⣿⣿⣿⣿⣿⣿⣿⣿⣿⣿⣿⣿⣿⣿⣿⣿⣿⣿⣿⣿⣿⣿⣿⣿⣿⣿⣿⣿⣿⣿⣿⣿⣿⣿⣿⣿⣿⣿⣿⣿⣿⣿⣿⣿⣿⣿⡇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⣿⣿⣿⣿⣿⣿⣿⣿⣿⣿⣿⣿⣿⠇⠀⠀⠀⠀⠀⠀⠀⠀⠀⠀⠀⠀⠀⠈⢙⣿⣿⣿⣿⣿⣿⣿⣿⣿⣿⣿⣿⣿⣿⣿⣿⣿⣿⣿⣿⣿⣿⣿⣿⣿⣿⣿⣿⣿⣿⣿⣿⣿⣿⣿⣿⣿⣿⣿⣿⣿⣿⣿⣿⣿⣿⣿⣿⣿⣿⣿⣿⣿⣿⣿⣿⣿⣿⣿⣿⣿⡇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⣿⣿⣿⣿⣿⣿⣿⣿⣿⣿⣿⣿⣿⣷⣄⠀⠀⠀⠀⠀⠀⠀⠀⠀⠀⠀⠀⢠⣴⣿⣿⣿⣿⣿⣿⣿⣿⣿⣿⣿⣿⣿⣿⣿⣿⣿⣿⣿⣿⣿⣿⣿⣿⣿⣿⣿⣿⣿⣿⣿⣿⣿⣿⣿⣿⣿⣿⣿⣿⣿⣿⣿⣿⣿⣿⣿⣿⣿⣿⣿⣿⣿⣿⣿⣿⣿⣿⣿⣿⣿⡇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⣿⣿⣿⣿⣿⣿⣿⣿⣿⣿⣿⣿⣿⣿⣿⣷⠀⠀⠀⠀⠀⠀⠀⠀⠀⠀⣠⣾⣿⣿⣿⣿⣿⣿⣿⣿⣿⣿⣿⣿⣿⣿⣿⣿⣿⣿⣿⣿⣿⣿⣿⣿⣿⣿⣿⣿⣿⣿⣿⣿⣿⣿⣿⣿⣿⣿⣿⣿⣿⣿⣿⣿⣿⣿⣿⣿⣿⣿⣿⣿⣿⣿⣿⣿⣿⣿⣿⣿⣿⣿⡇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⣿⣿⣿⣿⣿⣿⣿⣿⣿⣿⣿⣿⣿⣿⣿⣿⠀⠀⠀⠀⠀⠀⠀⠀⠀⠀⠻⣿⣿⣿⣿⣿⣿⣿⣿⣿⣿⣿⣿⣿⣿⣿⣿⣿⣿⣿⣿⣿⣿⣿⣿⣿⣿⣿⣿⣿⣿⣿⣿⣿⣿⣿⣿⣿⣿⣿⣿⣿⣿⣿⣿⣿⣿⣿⣿⣿⣿⣿⣿⣿⣿⣿⣿⣿⣿⣿⣿⣿⣿⣿⡇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⣿⣿⣿⣿⣿⣿⣿⣿⣿⣿⣿⣿⣿⣿⣿⡇⠀⠀⠀⠀⠀⠀⠀⠀⠀⠀⠀⠀⠙⠻⣿⣿⣿⣿⣿⣿⣿⣿⣿⣿⣿⣿⣿⣿⣿⣿⣿⣿⣿⣿⣿⣿⣿⣿⣿⣿⣿⣿⣿⣿⣿⣿⣿⣿⣿⣿⣿⣿⣿⣿⣿⣿⣿⣿⣿⣿⣿⣿⣿⣿⣿⣿⣿⣿⣿⣿⣿⣿⣿⣿⡇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⣿⣿⣿⣿⣿⣿⣿⣿⣿⣿⣿⣿⣿⣿⠏⠀⠀⠀⠀⠀⠀⠀⠀⠀⠀⠀⠀⠀⠀⠀⢀⣿⣿⣿⣿⣿⣿⣿⣿⣿⣿⣿⣿⣿⣿⣿⣿⣿⣿⣿⣿⣿⣿⣿⣿⣿⣿⣿⣿⣿⣿⣿⣿⣿⣿⣿⣿⣿⣿⣿⣿⣿⣿⣿⣿⣿⣿⣿⣿⣿⣿⣿⣿⣿⣿⣿⣿⣿⣿⣿⡇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⣿⣿⣿⣿⣿⣿⣿⣿⣿⣿⣿⣿⣿⡿⠀⠀⠀⠀⠀⠀⠀⠀⠀⠀⠀⠀⠀⠀⠀⢠⣾⣿⣿⣿⣿⣿⣿⣿⣿⣿⣿⣿⣿⣿⣿⣿⣿⣿⣿⣿⣿⣿⣿⣿⣿⣿⣿⣿⣿⣿⣿⣿⣿⣿⣿⣿⣿⣿⣿⣿⣿⣿⣿⣿⣿⣿⣿⣿⣿⣿⣿⣿⣿⣿⣿⣿⣿⣿⣿⣿⡇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⣿⣿⣿⣿⣿⣿⣿⣿⣿⣿⣿⣿⣿⠃⠀⠀⠀⠀⠀⠀⠀⠀⠀⠀⠀⠀⠀⠀⠀⠈⠻⣿⣿⣿⣿⣿⣿⣿⣿⣿⣿⣿⣿⣿⣿⣿⣿⣿⣿⣿⣿⣿⣿⣿⣿⣿⣿⣿⣿⣿⣿⣿⣿⣿⣿⣿⣿⣿⣿⣿⣿⣿⣿⣿⣿⣿⣿⣿⣿⣿⣿⣿⣿⣿⣿⣿⣿⣿⣿⣿⡇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⣿⣿⣿⣿⣿⣿⣿⣿⣿⣿⣿⣿⣿⡄⠀⠀⠀⠀⠀⠀⠀⠀⠀⠀⠀⠀⠀⠀⠀⠀⠀⣸⣿⣿⣿⣿⣿⣿⣿⣿⣿⣿⣿⣿⣿⣿⣿⣿⣿⣿⣿⣿⣿⣿⣿⣿⣿⣿⣿⣿⣿⣿⣿⣿⣿⣿⣿⣿⣿⣿⣿⣿⣿⣿⣿⣿⣿⣿⣿⣿⣿⣿⣿⣿⣿⣿⣿⣿⣿⣿⡇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⣿⣿⣿⣿⣿⣿⣿⣿⣿⣿⣿⣿⣿⠃⠀⠀⠀⠀⠀⠀⠀⠀⠀⠀⠀⠀⢾⣶⣦⣤⣴⣿⣿⣿⣿⣿⣿⣿⣿⣿⣿⣿⣿⣿⣿⣿⣿⣿⣿⣿⣿⣿⣿⣿⣿⣿⣿⣿⣿⣿⣿⣿⣿⣿⣿⣿⣿⣿⣿⣿⣿⣿⣿⣿⣿⣿⣿⣿⣿⣿⣿⣿⣿⣿⣿⣿⣿⣿⣿⣿⡇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⣿⣿⣿⣿⣿⣿⣿⣿⣿⣿⣿⡿⠁⠀⠀⠀⠀⠀⠀⠀⠀⠀⠀⠀⠀⠀⠸⣿⣿⣿⣿⣿⣿⣿⣿⣿⣿⣿⣿⣿⣿⣿⣿⣿⣿⣿⣿⣿⣿⣿⣿⣿⣿⣿⣿⣿⣿⣿⣿⣿⣿⣿⣿⣿⣿⣿⣿⣿⣿⣿⣿⣿⣿⣿⣿⣿⣿⣿⣿⣿⣿⣿⣿⣿⣿⣿⣿⣿⣿⣿⡇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⣿⣿⣿⣿⣿⣿⣿⣿⣿⡿⠋⠀⠀⠀⠀⠀⠀⠀⠀⠀⠀⠀⠀⠀⠀⠀⠀⣿⣿⣿⣿⣿⣿⣿⣿⣿⣿⣿⣿⣿⣿⣿⣿⣿⣿⣿⣿⣿⣿⣿⣿⣿⣿⣿⣿⣿⣿⣿⣿⣿⣿⣿⣿⣿⣿⣿⣿⣿⣿⣿⣿⣿⣿⣿⣿⣿⣿⣿⣿⣿⣿⣿⣿⣿⣿⣿⣿⣿⣿⣿⡇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⣿⣿⣿⣿⣿⣿⣿⣿⣿⠁⠀⠀⠀⠀⠀⠀⠀⠀⠀⠀⠀⠀⠀⠀⠀⠀⠀⢿⣿⣿⣿⣿⣿⣿⣿⣿⣿⣿⣿⣿⣿⣿⣿⣿⣿⣿⣿⣿⣿⣿⣿⣿⣿⣿⣿⣿⣿⣿⣿⣿⣿⣿⣿⣿⣿⣿⣿⣿⣿⣿⣿⣿⣿⣿⣿⣿⣿⣿⣿⣿⣿⣿⣿⣿⣿⣿⣿⣿⣿⣿⡇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⣿⣿⣿⣿⣿⣿⣿⣿⣿⣷⡄⠀⠀⠀⠀⡀⠀⠀⠀⠀⠀⠀⠀⠀⠀⠀⠀⢸⣿⣿⣿⣿⣿⣿⣿⣿⣿⣿⣿⣿⣿⣿⣿⣿⣿⣿⣿⣿⣿⣿⣿⣿⣿⣿⣿⣿⣿⣿⣿⣿⣿⣿⣿⣿⣿⣿⣿⣿⣿⣿⣿⣿⣿⣿⣿⣿⣿⣿⣿⣿⣿⣿⣿⣿⣿⣿⣿⣿⣿⣿⡇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⣿⣿⣿⣿⣿⣿⣿⣿⣿⣿⣿⣶⣦⣤⣼⠀⠀⠀⠀⠀⠀⠀⠀⠀⠀⠀⠀⢸⣿⣿⣿⣿⣿⣿⣿⣿⣿⣿⣿⣿⣿⣿⣿⣿⣿⣿⣿⣿⣿⣿⣿⣿⣿⣿⣿⣿⣿⣿⣿⣿⣿⣿⣿⣿⣿⣿⣿⣿⣿⣿⣿⣿⣿⣿⣿⣿⣿⣿⣿⣿⣿⣿⣿⣿⣿⣿⣿⣿⣿⣿⡇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⣿⣿⣿⣿⣿⣿⣿⣿⣿⣿⣿⣿⣿⣿⣿⠀⠀⠀⠀⠀⠀⠀⠀⠀⠀⠀⠀⠈⣿⣿⣿⣿⣿⣿⣿⣿⣿⣿⣿⣿⣿⣿⣿⣿⣿⣿⣿⣿⣿⣿⣿⣿⣿⣿⣿⣿⣿⣿⣿⣿⣿⣿⣿⣿⣿⣿⣿⣿⣿⣿⣿⣿⣿⣿⣿⣿⣿⣿⣿⣿⣿⣿⣿⣿⣿⣿⣿⣿⣿⣿⡇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⣿⣿⣿⣿⣿⣿⣿⣿⣿⣿⣿⣿⣿⣿⡏⠀⠀⠀⠀⠀⠀⠀⠀⠀⠀⠀⠀⠀⣿⣿⣿⣿⣿⣿⣿⣿⣿⣿⣿⣿⣿⣿⣿⣿⣿⣿⣿⣿⣿⣿⣿⣿⣿⣿⣿⣿⣿⣿⣿⣿⣿⣿⣿⣿⣿⣿⣿⣿⣿⣿⣿⣿⣿⣿⣿⣿⣿⣿⣿⣿⣿⣿⣿⣿⣿⣿⣿⣿⣿⣿⡇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⣿⣿⣿⣿⣿⣿⣿⣿⣿⣿⣿⣿⣿⣿⡇⠀⠀⠀⠀⠀⠀⠀⠀⠀⠀⠀⠀⠀⢻⣿⣿⣿⣿⣿⣿⣿⣿⣿⣿⣿⣿⣿⣿⣿⣿⣿⣿⣿⣿⣿⣿⣿⣿⣿⣿⣿⣿⣿⣿⣿⣿⣿⣿⣿⣿⣿⣿⣿⣿⣿⣿⣿⣿⣿⣿⣿⣿⣿⣿⣿⣿⣿⣿⣿⣿⣿⣿⣿⣿⣿⡇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⣿⣿⣿⣿⣿⣿⣿⣿⣿⣿⣿⣿⣿⣿⠀⠀⠀⠀⠀⠀⠀⠀⠀⠀⠀⠀⠀⠀⠘⣿⣿⣿⣿⣿⣿⣿⣿⣿⣿⣿⣿⣿⣿⣿⣿⣿⣿⣿⣿⣿⣿⣿⣿⣿⣿⣿⣿⣿⣿⣿⣿⣿⣿⣿⣿⣿⣿⣿⣿⣿⣿⣿⣿⣿⣿⣿⣿⣿⣿⣿⣿⣿⣿⣿⣿⣿⣿⣿⣿⣿⡇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⣿⣿⣿⣿⣿⣿⣿⣿⣿⣿⣿⣿⣿⣿⠀⠀⠀⠀⠀⠀⠀⠀⠀⠀⠀⠀⠀⠀⠀⢹⣿⣿⣿⣿⣿⣿⣿⣿⣿⣿⣿⣿⣿⣿⣿⣿⣿⣿⣿⣿⣿⣿⣿⣿⣿⣿⣿⣿⣿⣿⣿⣿⣿⣿⣿⣿⣿⣿⣿⣿⣿⣿⣿⣿⣿⣿⣿⣿⣿⣿⣿⣿⣿⣿⣿⣿⣿⣿⣿⣿⡇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⣿⣿⣿⣿⣿⣿⣿⣿⣿⣿⣿⣿⣿⡏⠀⠀⠀⠀⠀⠀⠀⠀⠀⠀⠀⠀⠀⠀⠀⢸⣿⣿⣿⣿⣿⣿⣿⣿⣿⣿⣿⣿⣿⣿⣿⣿⣿⣿⣿⣿⣿⣿⣿⣿⣿⣿⣿⣿⣿⣿⣿⣿⣿⣿⣿⣿⣿⣿⣿⣿⣿⣿⣿⣿⣿⣿⣿⣿⣿⣿⣿⣿⣿⣿⣿⣿⣿⣿⣿⣿⡇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⣿⣿⣿⣿⣿⣿⣿⣿⣿⣿⣿⣿⣿⡇⠀⠀⠀⠀⠀⠀⠀⠀⠀⠀⠀⠀⠀⠀⠀⠘⣿⣿⣿⣿⣿⣿⣿⣿⣿⣿⣿⣿⣿⣿⣿⣿⣿⣿⣿⣿⣿⣿⣿⣿⣿⣿⣿⣿⣿⣿⣿⣿⣿⣿⣿⣿⣿⣿⣿⣿⣿⣿⣿⣿⣿⣿⣿⣿⣿⣿⣿⣿⣿⣿⣿⣿⣿⣿⣿⣿⡇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⣿⣿⣿⣿⣿⣿⣿⣿⣿⣿⣿⣿⣿⡇⠀⠀⠀⠀⠀⠀⢰⣶⣶⡄⠀⠀⠀⠀⠀⠀⢸⣿⣿⣿⣿⣿⣿⣿⣿⣿⣿⣿⣿⣿⣿⣿⣿⣿⣿⣿⣿⣿⣿⣿⣿⣿⣿⣿⣿⣿⣿⣿⣿⣿⣿⣿⣿⣿⣿⣿⣿⣿⣿⣿⣿⣿⣿⣿⣿⣿⣿⣿⣿⣿⣿⣿⣿⣿⣿⣿⡇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⣿⣿⣿⣿⣿⣿⣿⣿⣿⣿⣿⣿⣿⣿⣿⣿⣿⣿⠿⠛⠛⠛⠻⠦⠈⠙⣿⣿⣿⣿⣿⣿⣿⣿⣿⣿⣿⣿⣿⣿⣿⣿⣿⣿⣿⣿⣿⣿⣿⣿⣿⣿⣿⣿⣿⣿⣿⣿⣿⣿⣿⣿⣿⣿⣿⣿⣿⣿⣿⣿⣿⣿⣿⣿⣿⣿⣿⣿⣿⣿⣿⣿⣿⣿⣿⣿⣿⣿⣿⣿⡇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⣿⣿⣿⣿⣿⣿⣿⣿⣿⣿⣿⣿⣿⠿⠛⠻⠿⠁⠀⠀⠀⠀⠀⠀⠀⠀⠘⣿⣿⣿⣿⣿⣿⣿⣿⣿⣿⣿⣿⣿⣿⣿⣿⣿⣿⣿⣿⣿⣿⣿⣿⣿⣿⣿⣿⣿⣿⣿⣿⣿⣿⣿⣿⣿⣿⣿⣿⣿⣿⣿⣿⣿⣿⣿⣿⣿⣿⣿⣿⣿⣿⣿⣿⣿⣿⣿⣿⣿⣿⣿⡇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⣿⣿⣿⣿⣿⣿⣿⣿⣿⣿⣿⣿⣿⣧⡤⠀⠀⠀⠀⠀⠀⠀⠀⠀⠀⠀⠀⠘⠿⣿⣿⣿⣿⣿⣿⣿⣿⣿⣿⣿⣿⣿⣿⣿⣿⣿⣿⣿⣿⣿⣿⣿⣿⣿⣿⣿⣿⣿⣿⣿⣿⣿⣿⣿⣿⣿⣿⣿⣿⣿⣿⣿⣿⣿⣿⣿⣿⣿⣿⣿⣿⣿⣿⣿⣿⣿⣿⣿⣿⣿⡇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⣿⣿⣿⣿⣿⣿⣿⣿⣿⣿⣿⣿⣿⣿⠃⠀⠀⠀⠀⠀⠀⠀⠀⠀⠀⠀⠀⠀⠀⢸⣿⣿⣿⣿⣿⣿⣿⣿⣿⣿⣿⣿⣿⣿⣿⣿⣿⣿⣿⣿⣿⣿⣿⣿⣿⣿⣿⣿⣿⣿⣿⣿⣿⣿⣿⣿⣿⣿⣿⣿⣿⣿⣿⣿⣿⣿⣿⣿⣿⣿⣿⣿⣿⣿⣿⣿⣿⣿⣿⣿⡇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⣿⣿⣿⣿⣿⣿⣿⣿⣿⣿⣿⣿⣿⣿⣷⣤⠀⠀⠀⠀⠀⠀⠀⠀⠀⠀⠀⠀⣰⣾⣿⣿⣿⣿⣿⣿⣿⣿⣿⣿⣿⣿⣿⣿⣿⣿⣿⣿⣿⣿⣿⣿⣿⣿⣿⣿⣿⣿⣿⣿⣿⣿⣿⣿⣿⣿⣿⣿⣿⣿⣿⣿⣿⣿⣿⣿⣿⣿⣿⣿⣿⣿⣿⣿⣿⣿⣿⣿⣿⣿⡇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⣿⣿⣿⣿⣿⣿⣿⣿⣿⣿⣿⣿⣿⣿⣿⣿⡇⠀⠀⠀⠀⠀⠀⠀⠀⠀⠀⣾⣿⣿⣿⣿⣿⣿⣿⣿⣿⣿⣿⣿⣿⣿⣿⣿⣿⣿⣿⣿⣿⣿⣿⣿⣿⣿⣿⣿⣿⣿⣿⣿⣿⣿⣿⣿⣿⣿⣿⣿⣿⣿⣿⣿⣿⣿⣿⣿⣿⣿⣿⣿⣿⣿⣿⣿⣿⣿⣿⣿⣿⣿⡇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⣿⣿⣿⣿⣿⣿⣿⣿⣿⣿⣿⣿⣿⣿⣿⣿⡇⠀⠀⠀⠀⠀⠀⠀⠀⠀⠀⠛⢿⣿⣿⣿⣿⣿⣿⣿⣿⣿⣿⣿⣿⣿⣿⣿⣿⣿⣿⣿⣿⣿⣿⣿⣿⣿⣿⣿⣿⣿⣿⣿⣿⣿⣿⣿⣿⣿⣿⣿⣿⣿⣿⣿⣿⣿⣿⣿⣿⣿⣿⣿⣿⣿⣿⣿⣿⣿⣿⣿⣿⣿⡇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⣿⣿⣿⣿⣿⣿⣿⣿⣿⣿⣿⣿⣿⣿⣿⣿⠁⠀⠀⠀⠀⠀⠀⠀⠀⠀⠀⠀⠀⠈⠛⢿⣿⣿⣿⣿⣿⣿⣿⣿⣿⣿⣿⣿⣿⣿⣿⣿⣿⣿⣿⣿⣿⣿⣿⣿⣿⣿⣿⣿⣿⣿⣿⣿⣿⣿⣿⣿⣿⣿⣿⣿⣿⣿⣿⣿⣿⣿⣿⣿⣿⣿⣿⣿⣿⣿⣿⣿⣿⣿⡇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⣿⣿⣿⣿⣿⣿⣿⣿⣿⣿⣿⣿⣿⣿⣿⠁⠀⠀⠀⠀⠀⠀⠀⠀⠀⠀⠀⠀⠀⠀⠀⢠⣿⣿⣿⣿⣿⣿⣿⣿⣿⣿⣿⣿⣿⣿⣿⣿⣿⣿⣿⣿⣿⣿⣿⣿⣿⣿⣿⣿⣿⣿⣿⣿⣿⣿⣿⣿⣿⣿⣿⣿⣿⣿⣿⣿⣿⣿⣿⣿⣿⣿⣿⣿⣿⣿⣿⣿⣿⣿⡇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⣿⣿⣿⣿⣿⣿⣿⣿⣿⣿⣿⣿⣿⣿⡏⠀⠀⠀⠀⠀⠀⠀⠀⠀⠀⠀⠀⠀⠀⠀⢰⣿⣿⣿⣿⣿⣿⣿⣿⣿⣿⣿⣿⣿⣿⣿⣿⣿⣿⣿⣿⣿⣿⣿⣿⣿⣿⣿⣿⣿⣿⣿⣿⣿⣿⣿⣿⣿⣿⣿⣿⣿⣿⣿⣿⣿⣿⣿⣿⣿⣿⣿⣿⣿⣿⣿⣿⣿⣿⣿⡇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⣿⣿⣿⣿⣿⣿⣿⣿⣿⣿⣿⣿⣿⡟⠀⠀⠀⠀⠀⠀⠀⠀⠀⠀⠀⠀⠀⠀⠀⠀⠀⠻⣿⣿⣿⣿⣿⣿⣿⣿⣿⣿⣿⣿⣿⣿⣿⣿⣿⣿⣿⣿⣿⣿⣿⣿⣿⣿⣿⣿⣿⣿⣿⣿⣿⣿⣿⣿⣿⣿⣿⣿⣿⣿⣿⣿⣿⣿⣿⣿⣿⣿⣿⣿⣿⣿⣿⣿⣿⣿⡇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⣿⣿⣿⣿⣿⣿⣿⣿⣿⣿⣿⣿⣿⣧⠀⠀⠀⠀⠀⠀⠀⠀⠀⠀⠀⠀⠀⠀⠀⠀⠀⠀⣾⣿⣿⣿⣿⣿⣿⣿⣿⣿⣿⣿⣿⣿⣿⣿⣿⣿⣿⣿⣿⣿⣿⣿⣿⣿⣿⣿⣿⣿⣿⣿⣿⣿⣿⣿⣿⣿⣿⣿⣿⣿⣿⣿⣿⣿⣿⣿⣿⣿⣿⣿⣿⣿⣿⣿⣿⣿⡇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⣿⣿⣿⣿⣿⣿⣿⣿⣿⣿⣿⣿⣿⠇⠀⠀⠀⠀⠀⠀⠀⠀⠀⠀⠀⠀⠀⢿⣷⣦⣤⣾⣿⣿⣿⣿⣿⣿⣿⣿⣿⣿⣿⣿⣿⣿⣿⣿⣿⣿⣿⣿⣿⣿⣿⣿⣿⣿⣿⣿⣿⣿⣿⣿⣿⣿⣿⣿⣿⣿⣿⣿⣿⣿⣿⣿⣿⣿⣿⣿⣿⣿⣿⣿⣿⣿⣿⣿⣿⣿⡇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⣿⣿⣿⣿⣿⣿⣿⣿⣿⣿⣿⣿⠃⠀⠀⠀⠀⠀⠀⠀⠀⠀⠀⠀⠀⠀⠀⠸⣿⣿⣿⣿⣿⣿⣿⣿⣿⣿⣿⣿⣿⣿⣿⣿⣿⣿⣿⣿⣿⣿⣿⣿⣿⣿⣿⣿⣿⣿⣿⣿⣿⣿⣿⣿⣿⣿⣿⣿⣿⣿⣿⣿⣿⣿⣿⣿⣿⣿⣿⣿⣿⣿⣿⣿⣿⣿⣿⣿⣿⣿⡇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⣿⣿⣿⣿⣿⣿⣿⣿⣿⣿⠟⠁⠀⠀⠀⠀⠀⠀⠀⠀⠀⠀⠀⠀⠀⠀⠀⠀⣿⣿⣿⣿⣿⣿⣿⣿⣿⣿⣿⣿⣿⣿⣿⣿⣿⣿⣿⣿⣿⣿⣿⣿⣿⣿⣿⣿⣿⣿⣿⣿⣿⣿⣿⣿⣿⣿⣿⣿⣿⣿⣿⣿⣿⣿⣿⣿⣿⣿⣿⣿⣿⣿⣿⣿⣿⣿⣿⣿⣿⣿⡇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⣿⣿⣿⣿⣿⣿⣿⣿⣿⣏⠀⠀⠀⠀⠀⠀⠀⠀⠀⠀⠀⠀⠀⠀⠀⠀⠀⠀⢿⣿⣿⣿⣿⣿⣿⣿⣿⣿⣿⣿⣿⣿⣿⣿⣿⣿⣿⣿⣿⣿⣿⣿⣿⣿⣿⣿⣿⣿⣿⣿⣿⣿⣿⣿⣿⣿⣿⣿⣿⣿⣿⣿⣿⣿⣿⣿⣿⣿⣿⣿⣿⣿⣿⣿⣿⣿⣿⣿⣿⣿⡇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⣿⣿⣿⣿⣿⣿⣿⣿⣿⣿⣦⠀⠀⠀⠀⢀⠀⠀⠀⠀⠀⠀⠀⠀⠀⠀⠀⠀⢸⣿⣿⣿⣿⣿⣿⣿⣿⣿⣿⣿⣿⣿⣿⣿⣿⣿⣿⣿⣿⣿⣿⣿⣿⣿⣿⣿⣿⣿⣿⣿⣿⣿⣿⣿⣿⣿⣿⣿⣿⣿⣿⣿⣿⣿⣿⣿⣿⣿⣿⣿⣿⣿⣿⣿⣿⣿⣿⣿⣿⣿⡇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⣿⣿⣿⣿⣿⣿⣿⣿⣿⣿⣿⣷⣦⣤⣤⣾⠀⠀⠀⠀⠀⠀⠀⠀⠀⠀⠀⠀⢸⣿⣿⣿⣿⣿⣿⣿⣿⣿⣿⣿⣿⣿⣿⣿⣿⣿⣿⣿⣿⣿⣿⣿⣿⣿⣿⣿⣿⣿⣿⣿⣿⣿⣿⣿⣿⣿⣿⣿⣿⣿⣿⣿⣿⣿⣿⣿⣿⣿⣿⣿⣿⣿⣿⣿⣿⣿⣿⣿⣿⣿⡇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⣿⣿⣿⣿⣿⣿⣿⣿⣿⣿⣿⣿⣿⣿⣿⡇⠀⠀⠀⠀⠀⠀⠀⠀⠀⠀⠀⠀⠈⣿⣿⣿⣿⣿⣿⣿⣿⣿⣿⣿⣿⣿⣿⣿⣿⣿⣿⣿⣿⣿⣿⣿⣿⣿⣿⣿⣿⣿⣿⣿⣿⣿⣿⣿⣿⣿⣿⣿⣿⣿⣿⣿⣿⣿⣿⣿⣿⣿⣿⣿⣿⣿⣿⣿⣿⣿⣿⣿⣿⣿⡇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⣿⣿⣿⣿⣿⣿⣿⣿⣿⣿⣿⣿⣿⣿⣿⡇⠀⠀⠀⠀⠀⠀⠀⠀⠀⠀⠀⠀⠀⣿⣿⣿⣿⣿⣿⣿⣿⣿⣿⣿⣿⣿⣿⣿⣿⣿⣿⣿⣿⣿⣿⣿⣿⣿⣿⣿⣿⣿⣿⣿⣿⣿⣿⣿⣿⣿⣿⣿⣿⣿⣿⣿⣿⣿⣿⣿⣿⣿⣿⣿⣿⣿⣿⣿⣿⣿⣿⣿⣿⣿⡇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⣿⣿⣿⣿⣿⣿⣿⣿⣿⣿⣿⣿⣿⣿⣿⠀⠀⠀⠀⠀⠀⠀⠀⠀⠀⠀⠀⠀⠀⢻⣿⣿⣿⣿⣿⣿⣿⣿⣿⣿⣿⣿⣿⣿⣿⣿⣿⣿⣿⣿⣿⣿⣿⣿⣿⣿⣿⣿⣿⣿⣿⣿⣿⣿⣿⣿⣿⣿⣿⣿⣿⣿⣿⣿⣿⣿⣿⣿⣿⣿⣿⣿⣿⣿⣿⣿⣿⣿⣿⣿⡇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⣿⣿⣿⣿⣿⣿⣿⣿⣿⣿⣿⣿⣿⣿⡏⠀⠀⠀⠀⠀⠀⠀⠀⠀⠀⠀⠀⠀⠀⠘⣿⣿⣿⣿⣿⣿⣿⣿⣿⣿⣿⣿⣿⣿⣿⣿⣿⣿⣿⣿⣿⣿⣿⣿⣿⣿⣿⣿⣿⣿⣿⣿⣿⣿⣿⣿⣿⣿⣿⣿⣿⣿⣿⣿⣿⣿⣿⣿⣿⣿⣿⣿⣿⣿⣿⣿⣿⣿⣿⣿⡇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⣿⣿⣿⣿⣿⣿⣿⣿⣿⣿⣿⣿⣿⣿⡇⠀⠀⠀⠀⠀⠀⠀⠀⠀⠀⠀⠀⠀⠀⠀⢻⣿⣿⣿⣿⣿⣿⣿⣿⣿⣿⣿⣿⣿⣿⣿⣿⣿⣿⣿⣿⣿⣿⣿⣿⣿⣿⣿⣿⣿⣿⣿⣿⣿⣿⣿⣿⣿⣿⣿⣿⣿⣿⣿⣿⣿⣿⣿⣿⣿⣿⣿⣿⣿⣿⣿⣿⣿⣿⣿⡇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⣿⣿⣿⣿⣿⣿⣿⣿⣿⣿⣿⣿⣿⣿⠀⠀⠀⠀⠀⠀⠀⠀⠀⠀⠀⠀⠀⠀⠀⠀⠘⣿⣿⣿⣿⣿⣿⣿⣿⣿⣿⣿⣿⣿⣿⣿⣿⣿⣿⣿⣿⣿⣿⣿⣿⣿⣿⣿⣿⣿⣿⣿⣿⣿⣿⣿⣿⣿⣿⣿⣿⣿⣿⣿⣿⣿⣿⣿⣿⣿⣿⣿⣿⣿⣿⣿⣿⣿⣿⣿⡇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⣿⣿⣿⣿⣿⣿⣿⣿⣿⣿⣿⣿⣿⣿⠀⠀⠀⠀⠀⠀⠀⠀⠀⠀⠀⠀⠀⠀⠀⠀⠀⣿⣿⣿⣿⣿⣿⣿⣿⣿⣿⣿⣿⣿⣿⣿⣿⣿⣿⣿⣿⣿⣿⣿⣿⣿⣿⣿⣿⣿⣿⣿⣿⣿⣿⣿⣿⣿⣿⣿⣿⣿⣿⣿⣿⣿⣿⣿⣿⣿⣿⣿⣿⣿⣿⣿⣿⣿⣿⣿⡇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⣿⣿⣿⣿⣿⣿⣿⣿⣿⣿⣿⣿⣿⡟⠀⠀⠀⠀⠀⠀⠀⣴⣤⣤⡄⠀⠀⠀⠀⠀⠀⢸⣿⣿⣿⣿⣿⣿⣿⣿⣿⣿⣿⣿⣿⣿⣿⣿⣿⣿⣿⣿⣿⣿⣿⣿⣿⣿⣿⣿⣿⣿⣿⣿⣿⣿⣿⣿⣿⣿⣿⣿⣿⣿⣿⣿⣿⣿⣿⣿⣿⣿⣿⣿⣿⣿⣿⣿⣿⣿⡇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⣿⣿⣿⣿⣿⣿⣿⣿⣿⣿⣿⣿⣿⣿⣿⣿⣿⣿⣿⣿⣿⣿⣿⣿⣉⠛⢿⣿⣿⣿⣿⣿⣿⣿⣿⣿⣿⣿⣿⣿⣿⣿⣿⣿⣿⣿⣿⣿⣿⣿⣿⣿⣿⣿⣿⣿⣿⣿⣿⣿⣿⣿⣿⣿⣿⣿⣿⣿⣿⣿⣿⣿⣿⣿⣿⣿⣿⣿⣿⣿⣿⣿⣿⣿⣿⣿⣿⣿⣿⣿⡇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⣿⣿⣿⣿⣿⣿⣿⣿⣿⣿⣿⣿⣿⣿⣿⣿⣿⣿⠟⠉⠀⠀⠀⠀⠀⠁⠀⠹⣿⣿⣿⣿⣿⣿⣿⣿⣿⣿⣿⣿⣿⣿⣿⣿⣿⣿⣿⣿⣿⣿⣿⣿⣿⣿⣿⣿⣿⣿⣿⣿⣿⣿⣿⣿⣿⣿⣿⣿⣿⣿⣿⣿⣿⣿⣿⣿⣿⣿⣿⣿⣿⣿⣿⣿⣿⣿⣿⣿⣿⣿⡇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⣿⣿⣿⣿⣿⣿⣿⣿⣿⣿⣿⣿⣿⣿⠛⠉⠉⠋⠀⠀⠀⠀⠀⠀⠀⠀⠀⠀⠘⣿⣿⣿⣿⣿⣿⣿⣿⣿⣿⣿⣿⣿⣿⣿⣿⣿⣿⣿⣿⣿⣿⣿⣿⣿⣿⣿⣿⣿⣿⣿⣿⣿⣿⣿⣿⣿⣿⣿⣿⣿⣿⣿⣿⣿⣿⣿⣿⣿⣿⣿⣿⣿⣿⣿⣿⣿⣿⣿⣿⣿⡇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⣿⣿⣿⣿⣿⣿⣿⣿⣿⣿⣿⣿⣿⣿⣷⡖⠀⠀⠀⠀⠀⠀⠀⠀⠀⠀⠀⠀⠀⠈⠙⣿⣿⣿⣿⣿⣿⣿⣿⣿⣿⣿⣿⣿⣿⣿⣿⣿⣿⣿⣿⣿⣿⣿⣿⣿⣿⣿⣿⣿⣿⣿⣿⣿⣿⣿⣿⣿⣿⣿⣿⣿⣿⣿⣿⣿⣿⣿⣿⣿⣿⣿⣿⣿⣿⣿⣿⣿⣿⣿⡇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⣿⣿⣿⣿⣿⣿⣿⣿⣿⣿⣿⣿⣿⣿⣿⡃⠀⠀⠀⠀⠀⠀⠀⠀⠀⠀⠀⠀⠀⢀⣬⣿⣿⣿⣿⣿⣿⣿⣿⣿⣿⣿⣿⣿⣿⣿⣿⣿⣿⣿⣿⣿⣿⣿⣿⣿⣿⣿⣿⣿⣿⣿⣿⣿⣿⣿⣿⣿⣿⣿⣿⣿⣿⣿⣿⣿⣿⣿⣿⣿⣿⣿⣿⣿⣿⣿⣿⣿⣿⣿⡇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⣿⣿⣿⣿⣿⣿⣿⣿⣿⣿⣿⣿⣿⣿⣿⣿⣶⣦⠀⠀⠀⠀⠀⠀⠀⠀⠀⠀⢠⣾⣿⣿⣿⣿⣿⣿⣿⣿⣿⣿⣿⣿⣿⣿⣿⣿⣿⣿⣿⣿⣿⣿⣿⣿⣿⣿⣿⣿⣿⣿⣿⣿⣿⣿⣿⣿⣿⣿⣿⣿⣿⣿⣿⣿⣿⣿⣿⣿⣿⣿⣿⣿⣿⣿⣿⣿⣿⣿⣿⣿⡇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⣿⣿⣿⣿⣿⣿⣿⣿⣿⣿⣿⣿⣿⣿⣿⣿⣿⣿⠀⠀⠀⠀⠀⠀⠀⠀⠀⠀⢰⣿⣿⣿⣿⣿⣿⣿⣿⣿⣿⣿⣿⣿⣿⣿⣿⣿⣿⣿⣿⣿⣿⣿⣿⣿⣿⣿⣿⣿⣿⣿⣿⣿⣿⣿⣿⣿⣿⣿⣿⣿⣿⣿⣿⣿⣿⣿⣿⣿⣿⣿⣿⣿⣿⣿⣿⣿⣿⣿⣿⣿⡇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⣿⣿⣿⣿⣿⣿⣿⣿⣿⣿⣿⣿⣿⣿⣿⣿⣿⡿⠀⠀⠀⠀⠀⠀⠀⠀⠀⠀⠀⠙⠻⣿⣿⣿⣿⣿⣿⣿⣿⣿⣿⣿⣿⣿⣿⣿⣿⣿⣿⣿⣿⣿⣿⣿⣿⣿⣿⣿⣿⣿⣿⣿⣿⣿⣿⣿⣿⣿⣿⣿⣿⣿⣿⣿⣿⣿⣿⣿⣿⣿⣿⣿⣿⣿⣿⣿⣿⣿⣿⣿⡇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⣿⣿⣿⣿⣿⣿⣿⣿⣿⣿⣿⣿⣿⣿⣿⣿⡿⠃⠀⠀⠀⠀⠀⠀⠀⠀⠀⠀⠀⠀⠀⠀⠙⠿⣿⣿⣿⣿⣿⣿⣿⣿⣿⣿⣿⣿⣿⣿⣿⣿⣿⣿⣿⣿⣿⣿⣿⣿⣿⣿⣿⣿⣿⣿⣿⣿⣿⣿⣿⣿⣿⣿⣿⣿⣿⣿⣿⣿⣿⣿⣿⣿⣿⣿⣿⣿⣿⣿⣿⣿⡇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⣿⣿⣿⣿⣿⣿⣿⣿⣿⣿⣿⣿⣿⣿⣿⣿⠀⠀⠀⠀⠀⠀⠀⠀⠀⠀⠀⠀⠀⠀⠀⠀⠀⣴⣿⣿⣿⣿⣿⣿⣿⣿⣿⣿⣿⣿⣿⣿⣿⣿⣿⣿⣿⣿⣿⣿⣿⣿⣿⣿⣿⣿⣿⣿⣿⣿⣿⣿⣿⣿⣿⣿⣿⣿⣿⣿⣿⣿⣿⣿⣿⣿⣿⣿⣿⣿⣿⣿⣿⣿⡇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⣿⣿⣿⣿⣿⣿⣿⣿⣿⣿⣿⣿⣿⣿⣿⣿⠀⠀⠀⠀⠀⠀⠀⠀⠀⠀⠀⠀⠀⠀⠀⠀⣾⣿⣿⣿⣿⣿⣿⣿⣿⣿⣿⣿⣿⣿⣿⣿⣿⣿⣿⣿⣿⣿⣿⣿⣿⣿⣿⣿⣿⣿⣿⣿⣿⣿⣿⣿⣿⣿⣿⣿⣿⣿⣿⣿⣿⣿⣿⣿⣿⣿⣿⣿⣿⣿⣿⣿⣿⣿⡇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⣿⣿⣿⣿⣿⣿⣿⣿⣿⣿⣿⣿⣿⣿⣿⡏⠀⠀⠀⠀⠀⠀⠀⠀⠀⠀⠀⠀⠀⠀⠀⠀⠈⢿⣿⣿⣿⣿⣿⣿⣿⣿⣿⣿⣿⣿⣿⣿⣿⣿⣿⣿⣿⣿⣿⣿⣿⣿⣿⣿⣿⣿⣿⣿⣿⣿⣿⣿⣿⣿⣿⣿⣿⣿⣿⣿⣿⣿⣿⣿⣿⣿⣿⣿⣿⣿⣿⣿⣿⣿⡇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⣿⣿⣿⣿⣿⣿⣿⣿⣿⣿⣿⣿⣿⣿⣿⡇⠀⠀⠀⠀⠀⠀⠀⠀⠀⠀⠀⠀⠀⡀⠀⠀⠀⣸⣿⣿⣿⣿⣿⣿⣿⣿⣿⣿⣿⣿⣿⣿⣿⣿⣿⣿⣿⣿⣿⣿⣿⣿⣿⣿⣿⣿⣿⣿⣿⣿⣿⣿⣿⣿⣿⣿⣿⣿⣿⣿⣿⣿⣿⣿⣿⣿⣿⣿⣿⣿⣿⣿⣿⣿⡇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⣿⣿⣿⣿⣿⣿⣿⣿⣿⣿⣿⣿⣿⣿⡟⠀⠀⠀⠀⠀⠀⠀⠀⠀⠀⠀⠀⠀⠈⣿⣷⣶⣾⣿⣿⣿⣿⣿⣿⣿⣿⣿⣿⣿⣿⣿⣿⣿⣿⣿⣿⣿⣿⣿⣿⣿⣿⣿⣿⣿⣿⣿⣿⣿⣿⣿⣿⣿⣿⣿⣿⣿⣿⣿⣿⣿⣿⣿⣿⣿⣿⣿⣿⣿⣿⣿⣿⣿⣿⣿⡇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⣿⣿⣿⣿⣿⣿⣿⣿⣿⣿⣿⣿⣿⠋⠀⠀⠀⠀⠀⠀⠀⠀⠀⠀⠀⠀⠀⠀⠀⢸⣿⣿⣿⣿⣿⣿⣿⣿⣿⣿⣿⣿⣿⣿⣿⣿⣿⣿⣿⣿⣿⣿⣿⣿⣿⣿⣿⣿⣿⣿⣿⣿⣿⣿⣿⣿⣿⣿⣿⣿⣿⣿⣿⣿⣿⣿⣿⣿⣿⣿⣿⣿⣿⣿⣿⣿⣿⣿⣿⣿⡇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⣿⣿⣿⣿⣿⣿⣿⣿⣿⣿⣿⡿⠁⠀⠀⠀⠀⠀⠀⠀⠀⠀⠀⠀⠀⠀⠀⠀⠀⠈⣿⣿⣿⣿⣿⣿⣿⣿⣿⣿⣿⣿⣿⣿⣿⣿⣿⣿⣿⣿⣿⣿⣿⣿⣿⣿⣿⣿⣿⣿⣿⣿⣿⣿⣿⣿⣿⣿⣿⣿⣿⣿⣿⣿⣿⣿⣿⣿⣿⣿⣿⣿⣿⣿⣿⣿⣿⣿⣿⣿⡇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⣿⣿⣿⣿⣿⣿⣿⣿⣿⣿⣏⠀⠀⠀⠀⠀⠀⢀⠀⠀⠀⠀⠀⠀⠀⠀⠀⠀⠀⠀⣿⣿⣿⣿⣿⣿⣿⣿⣿⣿⣿⣿⣿⣿⣿⣿⣿⣿⣿⣿⣿⣿⣿⣿⣿⣿⣿⣿⣿⣿⣿⣿⣿⣿⣿⣿⣿⣿⣿⣿⣿⣿⣿⣿⣿⣿⣿⣿⣿⣿⣿⣿⣿⣿⣿⣿⣿⣿⣿⣿⡇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⣿⣿⣿⣿⣿⣿⣿⣿⣿⣿⣿⣦⠀⠀⠀⠀⠀⡜⠀⠀⠀⠀⠀⠀⠀⠀⠀⠀⠀⠀⢻⣿⣿⣿⣿⣿⣿⣿⣿⣿⣿⣿⣿⣿⣿⣿⣿⣿⣿⣿⣿⣿⣿⣿⣿⣿⣿⣿⣿⣿⣿⣿⣿⣿⣿⣿⣿⣿⣿⣿⣿⣿⣿⣿⣿⣿⣿⣿⣿⣿⣿⣿⣿⣿⣿⣿⣿⣿⣿⣿⡇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⣿⣿⣿⣿⣿⣿⣿⣿⣿⣿⣿⣿⣦⣄⣀⣤⣴⡇⠀⠀⠀⠀⠀⠀⠀⠀⠀⠀⠀⠀⢸⣿⣿⣿⣿⣿⣿⣿⣿⣿⣿⣿⣿⣿⣿⣿⣿⣿⣿⣿⣿⣿⣿⣿⣿⣿⣿⣿⣿⣿⣿⣿⣿⣿⣿⣿⣿⣿⣿⣿⣿⣿⣿⣿⣿⣿⣿⣿⣿⣿⣿⣿⣿⣿⣿⣿⣿⣿⣿⣿⡇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⣿⣿⣿⣿⣿⣿⣿⣿⣿⣿⣿⣿⣿⣿⣿⣿⡏⠀⠀⠀⠀⠀⠀⠀⠀⠀⠀⠀⠀⠀⠀⣿⣿⣿⣿⣿⣿⣿⣿⣿⣿⣿⣿⣿⣿⣿⣿⣿⣿⣿⣿⣿⣿⣿⣿⣿⣿⣿⣿⣿⣿⣿⣿⣿⣿⣿⣿⣿⣿⣿⣿⣿⣿⣿⣿⣿⣿⣿⣿⣿⣿⣿⣿⣿⣿⣿⣿⣿⣿⣿⡇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⣿⣿⣿⣿⣿⣿⣿⣿⣿⣿⣿⣿⣿⣿⣿⣿⠇⠀⠀⠀⠀⠀⠀⠀⠀⠀⠀⠀⠀⠀⠀⣿⣿⣿⣿⣿⣿⣿⣿⣿⣿⣿⣿⣿⣿⣿⣿⣿⣿⣿⣿⣿⣿⣿⣿⣿⣿⣿⣿⣿⣿⣿⣿⣿⣿⣿⣿⣿⣿⣿⣿⣿⣿⣿⣿⣿⣿⣿⣿⣿⣿⣿⣿⣿⣿⣿⣿⣿⣿⣿⡇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⣿⣿⣿⣿⣿⣿⣿⣿⣿⣿⣿⣿⣿⣿⣿⣿⠀⠀⠀⠀⠀⠀⠀⠀⠀⠀⠀⠀⠀⠀⠀⢹⣿⣿⣿⣿⣿⣿⣿⣿⣿⣿⣿⣿⣿⣿⣿⣿⣿⣿⣿⣿⣿⣿⣿⣿⣿⣿⣿⣿⣿⣿⣿⣿⣿⣿⣿⣿⣿⣿⣿⣿⣿⣿⣿⣿⣿⣿⣿⣿⣿⣿⣿⣿⣿⣿⣿⣿⣿⣿⡇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⣿⣿⣿⣿⣿⣿⣿⣿⣿⣿⣿⣿⣿⣿⣿⡟⠀⠀⠀⠀⠀⠀⠀⠀⠀⠀⠀⠀⠀⠀⠀⢸⣿⣿⣿⣿⣿⣿⣿⣿⣿⣿⣿⣿⣿⣿⣿⣿⣿⣿⣿⣿⣿⣿⣿⣿⣿⣿⣿⣿⣿⣿⣿⣿⣿⣿⣿⣿⣿⣿⣿⣿⣿⣿⣿⣿⣿⣿⣿⣿⣿⣿⣿⣿⣿⣿⣿⣿⣿⣿⡇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⣿⣿⣿⣿⣿⣿⣿⣿⣿⣿⣿⣿⣿⣿⣿⡇⠀⠀⠀⠀⠀⠀⠀⠀⠀⠀⠀⠀⠀⠀⠀⠈⣿⣿⣿⣿⣿⣿⣿⣿⣿⣿⣿⣿⣿⣿⣿⣿⣿⣿⣿⣿⣿⣿⣿⣿⣿⣿⣿⣿⣿⣿⣿⣿⣿⣿⣿⣿⣿⣿⣿⣿⣿⣿⣿⣿⣿⣿⣿⣿⣿⣿⣿⣿⣿⣿⣿⣿⣿⣿⡇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⣿⣿⣿⣿⣿⣿⣿⣿⣿⣿⣿⣿⣿⣿⣿⠁⠀⠀⠀⠀⠀⠀⠀⠀⠀⠀⠀⠀⠀⠀⠀⠀⣿⣿⣿⣿⣿⣿⣿⣿⣿⣿⣿⣿⣿⣿⣿⣿⣿⣿⣿⣿⣿⣿⣿⣿⣿⣿⣿⣿⣿⣿⣿⣿⣿⣿⣿⣿⣿⣿⣿⣿⣿⣿⣿⣿⣿⣿⣿⣿⣿⣿⣿⣿⣿⣿⣿⣿⣿⣿⡇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⣿⣿⣿⣿⣿⣿⣿⣿⣿⣿⣿⣿⣿⣿⡟⠀⠀⠀⠀⠀⠀⠀⠀⠀⠀⠀⠀⠀⠀⠀⠀⠀⢸⣿⣿⣿⣿⣿⣿⣿⣿⣿⣿⣿⣿⣿⣿⣿⣿⣿⣿⣿⣿⣿⣿⣿⣿⣿⣿⣿⣿⣿⣿⣿⣿⣿⣿⣿⣿⣿⣿⣿⣿⣿⣿⣿⣿⣿⣿⣿⣿⣿⣿⣿⣿⣿⣿⣿⣿⣿⡇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⣿⣿⣿⣿⣿⣿⣿⣿⣿⣿⣿⣿⣿⣿⠇⠀⠀⠀⠀⠀⠀⠀⣠⣀⣀⣀⡀⠀⠀⠀⠀⠀⠀⢹⣿⣿⣿⣿⣿⣿⣿⣿⣿⣿⣿⣿⣿⣿⣿⣿⣿⣿⣿⣿⣿⣿⣿⣿⣿⣿⣿⣿⣿⣿⣿⣿⣿⣿⣿⣿⣿⣿⣿⣿⣿⣿⣿⣿⣿⣿⣿⣿⣿⣿⣿⣿⣿⣿⣿⣿⡇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⣿⣿⣿⣿⣿⣿⣿⣿⣿⣿⣿⣿⣿⣿⣿⣿⣿⣿⣿⣿⣿⠿⠿⠿⠦⠈⠛⣿⣿⣿⣿⣿⣿⣿⣿⣿⣿⣿⣿⣿⣿⣿⣿⣿⣿⣿⣿⣿⣿⣿⣿⣿⣿⣿⣿⣿⣿⣿⣿⣿⣿⣿⣿⣿⣿⣿⣿⣿⣿⣿⣿⣿⣿⣿⣿⣿⣿⣿⣿⣿⣿⣿⣿⣿⣿⣿⣿⣿⣿⣿⡇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⣿⣿⣿⣿⣿⣿⣿⣿⣿⣿⣿⣿⣿⣿⣿⣿⣿⣿⡟⠁⠀⠀⠀⠀⠀⠀⠀⠘⢿⣿⣿⣿⣿⣿⣿⣿⣿⣿⣿⣿⣿⣿⣿⣿⣿⣿⣿⣿⣿⣿⣿⣿⣿⣿⣿⣿⣿⣿⣿⣿⣿⣿⣿⣿⣿⣿⣿⣿⣿⣿⣿⣿⣿⣿⣿⣿⣿⣿⣿⣿⣿⣿⣿⣿⣿⣿⣿⣿⣿⣿⡇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⣿⣿⣿⣿⣿⣿⣿⣿⣿⣿⣿⣿⣿⣿⡟⠉⠉⠉⠀⠀⠀⠀⠀⠀⠀⠀⠀⠀⠀⠹⢿⣿⣿⣿⣿⣿⣿⣿⣿⣿⣿⣿⣿⣿⣿⣿⣿⣿⣿⣿⣿⣿⣿⣿⣿⣿⣿⣿⣿⣿⣿⣿⣿⣿⣿⣿⣿⣿⣿⣿⣿⣿⣿⣿⣿⣿⣿⣿⣿⣿⣿⣿⣿⣿⣿⣿⣿⣿⣿⣿⡇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⣿⣿⣿⣿⣿⣿⣿⣿⣿⣿⣿⣿⣿⣿⣿⡶⠂⠀⠀⠀⠀⠀⠀⠀⠀⠀⠀⠀⠀⠀⠀⣽⣿⣿⣿⣿⣿⣿⣿⣿⣿⣿⣿⣿⣿⣿⣿⣿⣿⣿⣿⣿⣿⣿⣿⣿⣿⣿⣿⣿⣿⣿⣿⣿⣿⣿⣿⣿⣿⣿⣿⣿⣿⣿⣿⣿⣿⣿⣿⣿⣿⣿⣿⣿⣿⣿⣿⣿⣿⣿⡇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⣿⣿⣿⣿⣿⣿⣿⣿⣿⣿⣿⣿⣿⣿⣿⣯⡀⠀⠀⠀⠀⠀⠀⠀⠀⠀⠀⠀⠀⠀⣶⣿⣿⣿⣿⣿⣿⣿⣿⣿⣿⣿⣿⣿⣿⣿⣿⣿⣿⣿⣿⣿⣿⣿⣿⣿⣿⣿⣿⣿⣿⣿⣿⣿⣿⣿⣿⣿⣿⣿⣿⣿⣿⣿⣿⣿⣿⣿⣿⣿⣿⣿⣿⣿⣿⣿⣿⣿⣿⣿⡇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⣿⣿⣿⣿⣿⣿⣿⣿⣿⣿⣿⣿⣿⣿⣿⣿⣿⣶⡄⠀⠀⠀⠀⠀⠀⠀⠀⠀⠀⢸⣿⣿⣿⣿⣿⣿⣿⣿⣿⣿⣿⣿⣿⣿⣿⣿⣿⣿⣿⣿⣿⣿⣿⣿⣿⣿⣿⣿⣿⣿⣿⣿⣿⣿⣿⣿⣿⣿⣿⣿⣿⣿⣿⣿⣿⣿⣿⣿⣿⣿⣿⣿⣿⣿⣿⣿⣿⣿⣿⣿⡇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⣿⣿⣿⣿⣿⣿⣿⣿⣿⣿⣿⣿⣿⣿⣿⣿⣿⣿⡇⠀⠀⠀⠀⠀⠀⠀⠀⠀⠀⢸⣿⣿⣿⣿⣿⣿⣿⣿⣿⣿⣿⣿⣿⣿⣿⣿⣿⣿⣿⣿⣿⣿⣿⣿⣿⣿⣿⣿⣿⣿⣿⣿⣿⣿⣿⣿⣿⣿⣿⣿⣿⣿⣿⣿⣿⣿⣿⣿⣿⣿⣿⣿⣿⣿⣿⣿⣿⣿⣿⣿⡇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⣿⣿⣿⣿⣿⣿⣿⣿⣿⣿⣿⣿⣿⣿⣿⣿⣿⣿⡇⠀⠀⠀⠀⠀⠀⠀⠀⠀⠀⠀⠙⠻⣿⣿⣿⣿⣿⣿⣿⣿⣿⣿⣿⣿⣿⣿⣿⣿⣿⣿⣿⣿⣿⣿⣿⣿⣿⣿⣿⣿⣿⣿⣿⣿⣿⣿⣿⣿⣿⣿⣿⣿⣿⣿⣿⣿⣿⣿⣿⣿⣿⣿⣿⣿⣿⣿⣿⣿⣿⣿⡇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⣿⣿⣿⣿⣿⣿⣿⣿⣿⣿⣿⣿⣿⣿⣿⣿⣿⠋⠀⠀⠀⠀⠀⠀⠀⠀⠀⠀⠀⠀⠀⠀⠈⠙⢿⣿⣿⣿⣿⣿⣿⣿⣿⣿⣿⣿⣿⣿⣿⣿⣿⣿⣿⣿⣿⣿⣿⣿⣿⣿⣿⣿⣿⣿⣿⣿⣿⣿⣿⣿⣿⣿⣿⣿⣿⣿⣿⣿⣿⣿⣿⣿⣿⣿⣿⣿⣿⣿⣿⣿⡇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⣿⣿⣿⣿⣿⣿⣿⣿⣿⣿⣿⣿⣿⣿⣿⣿⡇⠀⠀⠀⠀⠀⠀⠀⠀⠀⠀⠀⠀⠀⠀⠀⠀⢠⣾⣿⣿⣿⣿⣿⣿⣿⣿⣿⣿⣿⣿⣿⣿⣿⣿⣿⣿⣿⣿⣿⣿⣿⣿⣿⣿⣿⣿⣿⣿⣿⣿⣿⣿⣿⣿⣿⣿⣿⣿⣿⣿⣿⣿⣿⣿⣿⣿⣿⣿⣿⣿⣿⣿⣿⡇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⣿⣿⣿⣿⣿⣿⣿⣿⣿⣿⣿⣿⣿⣿⣿⣿⡅⠀⠀⠀⠀⠀⠀⠀⠀⠀⠀⠀⠀⠀⠀⠀⠰⣿⣿⣿⣿⣿⣿⣿⣿⣿⣿⣿⣿⣿⣿⣿⣿⣿⣿⣿⣿⣿⣿⣿⣿⣿⣿⣿⣿⣿⣿⣿⣿⣿⣿⣿⣿⣿⣿⣿⣿⣿⣿⣿⣿⣿⣿⣿⣿⣿⣿⣿⣿⣿⣿⣿⣿⣿⡇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⣿⣿⣿⣿⣿⣿⣿⣿⣿⣿⣿⣿⣿⣿⣿⣿⠃⠀⠀⠀⠀⠀⠀⠀⠀⠀⠀⠀⠀⠀⠀⠀⠀⠙⣿⣿⣿⣿⣿⣿⣿⣿⣿⣿⣿⣿⣿⣿⣿⣿⣿⣿⣿⣿⣿⣿⣿⣿⣿⣿⣿⣿⣿⣿⣿⣿⣿⣿⣿⣿⣿⣿⣿⣿⣿⣿⣿⣿⣿⣿⣿⣿⣿⣿⣿⣿⣿⣿⣿⣿⡇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⣿⣿⣿⣿⣿⣿⣿⣿⣿⣿⣿⣿⣿⣿⣿⣿⠀⠀⠀⠀⠀⠀⠀⠀⠀⠀⠀⠀⠀⢀⠀⠀⠀⢀⣾⣿⣿⣿⣿⣿⣿⣿⣿⣿⣿⣿⣿⣿⣿⣿⣿⣿⣿⣿⣿⣿⣿⣿⣿⣿⣿⣿⣿⣿⣿⣿⣿⣿⣿⣿⣿⣿⣿⣿⣿⣿⣿⣿⣿⣿⣿⣿⣿⣿⣿⣿⣿⣿⣿⣿⡇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⣿⣿⣿⣿⣿⣿⣿⣿⣿⣿⣿⣿⣿⣿⡿⠃⠀⠀⠀⠀⠀⠀⠀⠀⠀⠀⠀⠀⠀⠘⣿⣶⣶⣿⣿⣿⣿⣿⣿⣿⣿⣿⣿⣿⣿⣿⣿⣿⣿⣿⣿⣿⣿⣿⣿⣿⣿⣿⣿⣿⣿⣿⣿⣿⣿⣿⣿⣿⣿⣿⣿⣿⣿⣿⣿⣿⣿⣿⣿⣿⣿⣿⣿⣿⣿⣿⣿⣿⣿⣿⡇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⣿⣿⣿⣿⣿⣿⣿⣿⣿⣿⣿⣿⣿⡟⠁⠀⠀⠀⠀⡀⠀⠀⠀⠀⠀⠀⠀⠀⠀⠀⢿⣿⣿⣿⣿⣿⣿⣿⣿⣿⣿⣿⣿⣿⣿⣿⣿⣿⣿⣿⣿⣿⣿⣿⣿⣿⣿⣿⣿⣿⣿⣿⣿⣿⣿⣿⣿⣿⣿⣿⣿⣿⣿⣿⣿⣿⣿⣿⣿⣿⣿⣿⣿⣿⣿⣿⣿⣿⣿⣿⡇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⣿⣿⣿⣿⣿⣿⣿⣿⣿⣿⣿⣿⠏⠀⠀⠀⠀⠀⢀⠀⠀⠀⠀⠀⠀⠀⠀⠀⠀⠀⢸⣿⣿⣿⣿⣿⣿⣿⣿⣿⣿⣿⣿⣿⣿⣿⣿⣿⣿⣿⣿⣿⣿⣿⣿⣿⣿⣿⣿⣿⣿⣿⣿⣿⣿⣿⣿⣿⣿⣿⣿⣿⣿⣿⣿⣿⣿⣿⣿⣿⣿⣿⣿⣿⣿⣿⣿⣿⣿⣿⡇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⣿⣿⣿⣿⣿⣿⣿⣿⣿⣿⣿⡋⠀⠀⠀⠀⠀⠀⡸⠀⠀⠀⠀⠀⠀⠀⠀⠀⠀⠀⠈⣿⣿⣿⣿⣿⣿⣿⣿⣿⣿⣿⣿⣿⣿⣿⣿⣿⣿⣿⣿⣿⣿⣿⣿⣿⣿⣿⣿⣿⣿⣿⣿⣿⣿⣿⣿⣿⣿⣿⣿⣿⣿⣿⣿⣿⣿⣿⣿⣿⣿⣿⣿⣿⣿⣿⣿⣿⣿⣿⡇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⣿⣿⣿⣿⣿⣿⣿⣿⣿⣿⣿⣷⡄⠀⠀⠀⠀⢀⡇⠀⠀⠀⠀⠀⠀⠀⠀⠀⠀⠀⠀⣿⣿⣿⣿⣿⣿⣿⣿⣿⣿⣿⣿⣿⣿⣿⣿⣿⣿⣿⣿⣿⣿⣿⣿⣿⣿⣿⣿⣿⣿⣿⣿⣿⣿⣿⣿⣿⣿⣿⣿⣿⣿⣿⣿⣿⣿⣿⣿⣿⣿⣿⣿⣿⣿⣿⣿⣿⣿⣿⡇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⣿⣿⣿⣿⣿⣿⣿⣿⣿⣿⣿⣿⣷⣄⡀⣠⣤⣼⠀⠀⠀⠀⠀⠀⠀⠀⠀⠀⠀⠀⠀⢻⣿⣿⣿⣿⣿⣿⣿⣿⣿⣿⣿⣿⣿⣿⣿⣿⣿⣿⣿⣿⣿⣿⣿⣿⣿⣿⣿⣿⣿⣿⣿⣿⣿⣿⣿⣿⣿⣿⣿⣿⣿⣿⣿⣿⣿⣿⣿⣿⣿⣿⣿⣿⣿⣿⣿⣿⣿⣿⡇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⣿⣿⣿⣿⣿⣿⣿⣿⣿⣿⣿⣿⣿⣿⣿⣿⣿⠃⠀⠀⠀⠀⠀⠀⠀⠀⠀⠀⠀⠀⠀⢸⣿⣿⣿⣿⣿⣿⣿⣿⣿⣿⣿⣿⣿⣿⣿⣿⣿⣿⣿⣿⣿⣿⣿⣿⣿⣿⣿⣿⣿⣿⣿⣿⣿⣿⣿⣿⣿⣿⣿⣿⣿⣿⣿⣿⣿⣿⣿⣿⣿⣿⣿⣿⣿⣿⣿⣿⣿⣿⡇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⣿⣿⣿⣿⣿⣿⣿⣿⣿⣿⣿⣿⣿⣿⣿⣿⠃⠀⠀⠀⠀⠀⠀⠀⠀⠀⠀⠀⠀⠀⠀⠀⢹⣿⣿⣿⣿⣿⣿⣿⣿⣿⣿⣿⣿⣿⣿⣿⣿⣿⣿⣿⣿⣿⣿⣿⣿⣿⣿⣿⣿⣿⣿⣿⣿⣿⣿⣿⣿⣿⣿⣿⣿⣿⣿⣿⣿⣿⣿⣿⣿⣿⣿⣿⣿⣿⣿⣿⣿⣿⡇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⣿⣿⣿⣿⣿⣿⣿⣿⣿⣿⣿⣿⣿⣿⣿⠇⠀⠀⠀⠀⠀⠀⠀⠀⠀⠀⠀⠀⠀⠀⠀⠀⠀⣿⣿⣿⣿⣿⣿⣿⣿⣿⣿⣿⣿⣿⣿⣿⣿⣿⣿⣿⣿⣿⣿⣿⣿⣿⣿⣿⣿⣿⣿⣿⣿⣿⣿⣿⣿⣿⣿⣿⣿⣿⣿⣿⣿⣿⣿⣿⣿⣿⣿⣿⣿⣿⣿⣿⣿⣿⡇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⣿⣿⣿⣿⣿⣿⣿⣿⣿⣿⣿⣿⣿⣿⣿⠀⠀⠀⠀⠀⠀⠀⠀⠀⠀⠀⠀⠀⠀⠀⠀⠀⠀⢻⣿⣿⣿⣿⣿⣿⣿⣿⣿⣿⣿⣿⣿⣿⣿⣿⣿⣿⣿⣿⣿⣿⣿⣿⣿⣿⣿⣿⣿⣿⣿⣿⣿⣿⣿⣿⣿⣿⣿⣿⣿⣿⣿⣿⣿⣿⣿⣿⣿⣿⣿⣿⣿⣿⣿⣿⡇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⣿⣿⣿⣿⣿⣿⣿⣿⣿⣿⣿⣿⣿⣿⡇⠀⠀⠀⠀⠀⠀⠀⠀⠀⠀⠀⠀⠀⠀⠀⠀⠀⠀⠘⣿⣿⣿⣿⣿⣿⣿⣿⣿⣿⣿⣿⣿⣿⣿⣿⣿⣿⣿⣿⣿⣿⣿⣿⣿⣿⣿⣿⣿⣿⣿⣿⣿⣿⣿⣿⣿⣿⣿⣿⣿⣿⣿⣿⣿⣿⣿⣿⣿⣿⣿⣿⣿⣿⣿⣿⡇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⣿⣿⣿⣿⣿⣿⣿⣿⣿⣿⣿⣿⣿⣿⡇⠀⠀⠀⠀⠀⠀⠀⢀⡀⠀⢀⣀⠀⠀⠀⠀⠀⠀⠀⢿⣿⣿⣿⣿⣿⣿⣿⣿⣿⣿⣿⣿⣿⣿⣿⣿⣿⣿⣿⣿⣿⣿⣿⣿⣿⣿⣿⣿⣿⣿⣿⣿⣿⣿⣿⣿⣿⣿⣿⣿⣿⣿⣿⣿⣿⣿⣿⣿⣿⣿⣿⣿⣿⣿⣿⡇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⣿⣿⣿⣿⣿⣿⣿⣿⣿⣿⣿⣿⣿⣿⣿⣿⣿⣿⣿⣿⣿⣿⣿⣿⠿⢿⣿⣿⣿⣿⣿⣿⣿⣿⣿⣿⣿⣿⣿⣿⣿⣿⣿⣿⣿⣿⣿⣿⣿⣿⣿⣿⣿⣿⣿⣿⣿⣿⣿⣿⣿⣿⣿⣿⣿⣿⣿⣿⣿⣿⣿⣿⣿⣿⣿⣿⣿⣿⣿⣿⣿⣿⣿⣿⣿⣿⣿⣿⣿⣿⡇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⣿⣿⣿⣿⣿⣿⣿⣿⣿⣿⣿⣿⣿⣿⣿⣿⣿⣿⣿⣿⡿⠿⠿⠛⠓⠢⠈⠻⣿⣿⣿⣿⣿⣿⣿⣿⣿⣿⣿⣿⣿⣿⣿⣿⣿⣿⣿⣿⣿⣿⣿⣿⣿⣿⣿⣿⣿⣿⣿⣿⣿⣿⣿⣿⣿⣿⣿⣿⣿⣿⣿⣿⣿⣿⣿⣿⣿⣿⣿⣿⣿⣿⣿⣿⣿⣿⣿⣿⣿⣿⡇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⣿⣿⣿⣿⣿⣿⣿⣿⣿⣿⣿⣿⣿⣿⣿⣿⣿⣿⣿⠋⠀⠀⠀⠀⠀⠀⠀⠀⠈⢻⣿⣿⣿⣿⣿⣿⣿⣿⣿⣿⣿⣿⣿⣿⣿⣿⣿⣿⣿⣿⣿⣿⣿⣿⣿⣿⣿⣿⣿⣿⣿⣿⣿⣿⣿⣿⣿⣿⣿⣿⣿⣿⣿⣿⣿⣿⣿⣿⣿⣿⣿⣿⣿⣿⣿⣿⣿⣿⣿⣿⡇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⣿⣿⣿⣿⣿⣿⣿⣿⣿⣿⣿⣿⣿⣿⣿⡋⠉⠉⠁⠀⠀⠀⠀⠀⠀⠀⠀⠀⠀⠀⠙⠻⣿⣿⣿⣿⣿⣿⣿⣿⣿⣿⣿⣿⣿⣿⣿⣿⣿⣿⣿⣿⣿⣿⣿⣿⣿⣿⣿⣿⣿⣿⣿⣿⣿⣿⣿⣿⣿⣿⣿⣿⣿⣿⣿⣿⣿⣿⣿⣿⣿⣿⣿⣿⣿⣿⣿⣿⣿⣿⡇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⣿⣿⣿⣿⣿⣿⣿⣿⣿⣿⣿⣿⣿⣿⣿⣿⡶⠀⠀⠀⠀⠀⠀⠀⠀⠀⠀⠀⠀⠀⢀⣼⣿⣿⣿⣿⣿⣿⣿⣿⣿⣿⣿⣿⣿⣿⣿⣿⣿⣿⣿⣿⣿⣿⣿⣿⣿⣿⣿⣿⣿⣿⣿⣿⣿⣿⣿⣿⣿⣿⣿⣿⣿⣿⣿⣿⣿⣿⣿⣿⣿⣿⣿⣿⣿⣿⣿⣿⣿⣿⡇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⣿⣿⣿⣿⣿⣿⣿⣿⣿⣿⣿⣿⣿⣿⣿⣿⣇⡀⠀⠀⠀⠀⠀⠀⠀⠀⠀⠀⠀⠀⢠⣿⣿⣿⣿⣿⣿⣿⣿⣿⣿⣿⣿⣿⣿⣿⣿⣿⣿⣿⣿⣿⣿⣿⣿⣿⣿⣿⣿⣿⣿⣿⣿⣿⣿⣿⣿⣿⣿⣿⣿⣿⣿⣿⣿⣿⣿⣿⣿⣿⣿⣿⣿⣿⣿⣿⣿⣿⣿⣿⡇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⣿⣿⣿⣿⣿⣿⣿⣿⣿⣿⣿⣿⣿⣿⣿⣿⣿⣿⣶⠀⠀⠀⠀⠀⠀⠀⠀⠀⠀⠀⢸⣿⣿⣿⣿⣿⣿⣿⣿⣿⣿⣿⣿⣿⣿⣿⣿⣿⣿⣿⣿⣿⣿⣿⣿⣿⣿⣿⣿⣿⣿⣿⣿⣿⣿⣿⣿⣿⣿⣿⣿⣿⣿⣿⣿⣿⣿⣿⣿⣿⣿⣿⣿⣿⣿⣿⣿⣿⣿⣿⡇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⣿⣿⣿⣿⣿⣿⣿⣿⣿⣿⣿⣿⣿⣿⣿⣿⣿⣿⣿⠀⠀⠀⠀⠀⠀⠀⠀⠀⠀⠀⢸⣿⣿⣿⣿⣿⣿⣿⣿⣿⣿⣿⣿⣿⣿⣿⣿⣿⣿⣿⣿⣿⣿⣿⣿⣿⣿⣿⣿⣿⣿⣿⣿⣿⣿⣿⣿⣿⣿⣿⣿⣿⣿⣿⣿⣿⣿⣿⣿⣿⣿⣿⣿⣿⣿⣿⣿⣿⣿⣿⡇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⣿⣿⣿⣿⣿⣿⣿⣿⣿⣿⣿⣿⣿⣿⣿⣿⣿⣿⣿⠀⠀⠀⠀⠀⠀⠀⠀⠀⠀⠀⠀⠉⠻⢿⣿⣿⣿⣿⣿⣿⣿⣿⣿⣿⣿⣿⣿⣿⣿⣿⣿⣿⣿⣿⣿⣿⣿⣿⣿⣿⣿⣿⣿⣿⣿⣿⣿⣿⣿⣿⣿⣿⣿⣿⣿⣿⣿⣿⣿⣿⣿⣿⣿⣿⣿⣿⣿⣿⣿⣿⡇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⣿⣿⣿⣿⣿⣿⣿⣿⣿⣿⣿⣿⣿⣿⣿⣿⣿⡿⠋⠀⠀⠀⠀⠀⠀⠀⠀⠀⠀⠀⠀⠀⠀⠀⠉⠻⣿⣿⣿⣿⣿⣿⣿⣿⣿⣿⣿⣿⣿⣿⣿⣿⣿⣿⣿⣿⣿⣿⣿⣿⣿⣿⣿⣿⣿⣿⣿⣿⣿⣿⣿⣿⣿⣿⣿⣿⣿⣿⣿⣿⣿⣿⣿⣿⣿⣿⣿⣿⣿⣿⡇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⣿⣿⣿⣿⣿⣿⣿⣿⣿⣿⣿⣿⣿⣿⣿⣿⣿⠇⠀⠀⠀⠀⠀⠀⠀⠀⠀⠀⠀⠀⠀⠀⠀⠀⢀⣾⣿⣿⣿⣿⣿⣿⣿⣿⣿⣿⣿⣿⣿⣿⣿⣿⣿⣿⣿⣿⣿⣿⣿⣿⣿⣿⣿⣿⣿⣿⣿⣿⣿⣿⣿⣿⣿⣿⣿⣿⣿⣿⣿⣿⣿⣿⣿⣿⣿⣿⣿⣿⣿⣿⡇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⣿⣿⣿⣿⣿⣿⣿⣿⣿⣿⣿⣿⣿⣿⣿⣿⣿⠀⠀⠀⠀⠀⠀⠀⠀⠀⠀⠀⠀⠀⠀⠀⠀⠠⣿⣿⣿⣿⣿⣿⣿⣿⣿⣿⣿⣿⣿⣿⣿⣿⣿⣿⣿⣿⣿⣿⣿⣿⣿⣿⣿⣿⣿⣿⣿⣿⣿⣿⣿⣿⣿⣿⣿⣿⣿⣿⣿⣿⣿⣿⣿⣿⣿⣿⣿⣿⣿⣿⣿⣿⡇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⣿⣿⣿⣿⣿⣿⣿⣿⣿⣿⣿⣿⣿⣿⣿⣿⣿⠀⠀⠀⠀⠀⠀⠀⠀⠀⠀⠀⠀⠀⠀⠀⠀⠀⠹⣿⣿⣿⣿⣿⣿⣿⣿⣿⣿⣿⣿⣿⣿⣿⣿⣿⣿⣿⣿⣿⣿⣿⣿⣿⣿⣿⣿⣿⣿⣿⣿⣿⣿⣿⣿⣿⣿⣿⣿⣿⣿⣿⣿⣿⣿⣿⣿⣿⣿⣿⣿⣿⣿⣿⡇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⣿⣿⣿⣿⣿⣿⣿⣿⣿⣿⣿⣿⣿⣿⣿⣿⡟⠀⠀⠀⠀⠀⠀⠀⠀⠀⠀⠀⠀⠀⠀⠀⠀⠀⢀⣿⣿⣿⣿⣿⣿⣿⣿⣿⣿⣿⣿⣿⣿⣿⣿⣿⣿⣿⣿⣿⣿⣿⣿⣿⣿⣿⣿⣿⣿⣿⣿⣿⣿⣿⣿⣿⣿⣿⣿⣿⣿⣿⣿⣿⣿⣿⣿⣿⣿⣿⣿⣿⣿⣿⡇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⣿⣿⣿⣿⣿⣿⣿⣿⣿⣿⣿⣿⣿⣿⣿⡿⠁⠀⠀⠀⠀⠀⠀⠀⠀⠀⠀⠀⠀⠀⠀⠀⣶⣶⣾⣿⣿⣿⣿⣿⣿⣿⣿⣿⣿⣿⣿⣿⣿⣿⣿⣿⣿⣿⣿⣿⣿⣿⣿⣿⣿⣿⣿⣿⣿⣿⣿⣿⣿⣿⣿⣿⣿⣿⣿⣿⣿⣿⣿⣿⣿⣿⣿⣿⣿⣿⣿⣿⣿⣿⡇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⣿⣿⣿⣿⣿⣿⣿⣿⣿⣿⣿⣿⣿⣿⡿⠁⠀⠀⠀⠀⠀⠀⠀⠀⠀⠀⠀⠀⠀⠀⠀⢹⣿⣿⣿⣿⣿⣿⣿⣿⣿⣿⣿⣿⣿⣿⣿⣿⣿⣿⣿⣿⣿⣿⣿⣿⣿⣿⣿⣿⣿⣿⣿⣿⣿⣿⣿⣿⣿⣿⣿⣿⣿⣿⣿⣿⣿⣿⣿⣿⣿⣿⣿⣿⣿⣿⣿⣿⣿⣿⡇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⣿⣿⣿⣿⣿⣿⣿⣿⣿⣿⣿⣿⣿⡿⠁⠀⠀⠀⠀⠀⠃⠀⠀⠀⠀⠀⠀⠀⠀⠀⠀⠀⣿⣿⣿⣿⣿⣿⣿⣿⣿⣿⣿⣿⣿⣿⣿⣿⣿⣿⣿⣿⣿⣿⣿⣿⣿⣿⣿⣿⣿⣿⣿⣿⣿⣿⣿⣿⣿⣿⣿⣿⣿⣿⣿⣿⣿⣿⣿⣿⣿⣿⣿⣿⣿⣿⣿⣿⣿⣿⡇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⣿⣿⣿⣿⣿⣿⣿⣿⣿⣿⣿⣿⡟⠀⠀⠀⠀⠀⠀⢠⠀⠀⠀⠀⠀⠀⠀⠀⠀⠀⠀⠀⣿⣿⣿⣿⣿⣿⣿⣿⣿⣿⣿⣿⣿⣿⣿⣿⣿⣿⣿⣿⣿⣿⣿⣿⣿⣿⣿⣿⣿⣿⣿⣿⣿⣿⣿⣿⣿⣿⣿⣿⣿⣿⣿⣿⣿⣿⣿⣿⣿⣿⣿⣿⣿⣿⣿⣿⣿⣿⡇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⣿⣿⣿⣿⣿⣿⣿⣿⣿⣿⣿⣿⣷⡀⠀⠀⠀⠀⠀⡀⠀⠀⠀⠀⠀⠀⠀⠀⠀⠀⠀⠀⢸⣿⣿⣿⣿⣿⣿⣿⣿⣿⣿⣿⣿⣿⣿⣿⣿⣿⣿⣿⣿⣿⣿⣿⣿⣿⣿⣿⣿⣿⣿⣿⣿⣿⣿⣿⣿⣿⣿⣿⣿⣿⣿⣿⣿⣿⣿⣿⣿⣿⣿⣿⣿⣿⣿⣿⣿⣿⡇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⣿⣿⣿⣿⣿⣿⣿⣿⣿⣿⣿⣿⣿⣧⠀⠀⠀⣀⣠⠁⠀⠀⠀⠀⠀⠀⠀⠀⠀⠀⠀⠀⢸⣿⣿⣿⣿⣿⣿⣿⣿⣿⣿⣿⣿⣿⣿⣿⣿⣿⣿⣿⣿⣿⣿⣿⣿⣿⣿⣿⣿⣿⣿⣿⣿⣿⣿⣿⣿⣿⣿⣿⣿⣿⣿⣿⣿⣿⣿⣿⣿⣿⣿⣿⣿⣿⣿⣿⣿⣿⡇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⣿⣿⣿⣿⣿⣿⣿⣿⣿⣿⣿⣿⣿⣿⣿⣶⣾⣿⡏⠀⠀⠀⠀⠀⠀⠀⠀⠀⠀⠀⠀⠀⠘⣿⣿⣿⣿⣿⣿⣿⣿⣿⣿⣿⣿⣿⣿⣿⣿⣿⣿⣿⣿⣿⣿⣿⣿⣿⣿⣿⣿⣿⣿⣿⣿⣿⣿⣿⣿⣿⣿⣿⣿⣿⣿⣿⣿⣿⣿⣿⣿⣿⣿⣿⣿⣿⣿⣿⣿⣿⡇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⣿⣿⣿⣿⣿⣿⣿⣿⣿⣿⣿⣿⣿⣿⣿⣿⣿⡟⠀⠀⠀⠀⠀⠀⠀⠀⠀⠀⠀⠀⠀⠀⠀⣿⣿⣿⣿⣿⣿⣿⣿⣿⣿⣿⣿⣿⣿⣿⣿⣿⣿⣿⣿⣿⣿⣿⣿⣿⣿⣿⣿⣿⣿⣿⣿⣿⣿⣿⣿⣿⣿⣿⣿⣿⣿⣿⣿⣿⣿⣿⣿⣿⣿⣿⣿⣿⣿⣿⣿⣿⡇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⣿⣿⣿⣿⣿⣿⣿⣿⣿⣿⣿⣿⣿⣿⣿⣿⣿⠇⠀⠀⠀⠀⠀⠀⠀⠀⠀⠀⠀⠀⠀⠀⠀⢹⣿⣿⣿⣿⣿⣿⣿⣿⣿⣿⣿⣿⣿⣿⣿⣿⣿⣿⣿⣿⣿⣿⣿⣿⣿⣿⣿⣿⣿⣿⣿⣿⣿⣿⣿⣿⣿⣿⣿⣿⣿⣿⣿⣿⣿⣿⣿⣿⣿⣿⣿⣿⣿⣿⣿⣿⡇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⣿⣿⣿⣿⣿⣿⣿⣿⣿⣿⣿⣿⣿⣿⣿⣿⡏⠀⠀⠀⠀⠀⠀⠀⠀⠀⠀⠀⠀⠀⠀⠀⠀⠘⣿⣿⣿⣿⣿⣿⣿⣿⣿⣿⣿⣿⣿⣿⣿⣿⣿⣿⣿⣿⣿⣿⣿⣿⣿⣿⣿⣿⣿⣿⣿⣿⣿⣿⣿⣿⣿⣿⣿⣿⣿⣿⣿⣿⣿⣿⣿⣿⣿⣿⣿⣿⣿⣿⣿⣿⡇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⣿⣿⣿⣿⣿⣿⣿⣿⣿⣿⣿⣿⣿⣿⣿⣿⠃⠀⠀⠀⠀⠀⠀⠀⠀⠀⠀⠀⠀⠀⠀⠀⠀⠀⣿⣿⣿⣿⣿⣿⣿⣿⣿⣿⣿⣿⣿⣿⣿⣿⣿⣿⣿⣿⣿⣿⣿⣿⣿⣿⣿⣿⣿⣿⣿⣿⣿⣿⣿⣿⣿⣿⣿⣿⣿⣿⣿⣿⣿⣿⣿⣿⣿⣿⣿⣿⣿⣿⣿⣿⡇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⣿⣿⣿⣿⣿⣿⣿⣿⣿⣿⣿⣿⣿⣿⣿⣿⠀⠀⠀⠀⠀⠀⠀⠀⠀⠀⠀⠀⠀⠀⠀⠀⠀⠀⢿⣿⣿⣿⣿⣿⣿⣿⣿⣿⣿⣿⣿⣿⣿⣿⣿⣿⣿⣿⣿⣿⣿⣿⣿⣿⣿⣿⣿⣿⣿⣿⣿⣿⣿⣿⣿⣿⣿⣿⣿⣿⣿⣿⣿⣿⣿⣿⣿⣿⣿⣿⣿⣿⣿⣿⡇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⣿⣿⣿⣿⣿⣿⣿⣿⣿⣿⣿⣿⣿⣿⣿⠃⠀⠀⠀⠀⠀⠀⠀⠀⠀⠀⠀⠀⠀⠀⠀⠀⠀⠀⢸⣿⣿⣿⣿⣿⣿⣿⣿⣿⣿⣿⣿⣿⣿⣿⣿⣿⣿⣿⣿⣿⣿⣿⣿⣿⣿⣿⣿⣿⣿⣿⣿⣿⣿⣿⣿⣿⣿⣿⣿⣿⣿⣿⣿⣿⣿⣿⣿⣿⣿⣿⣿⣿⣿⣿⡇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⣿⣿⣿⣿⣿⣿⣿⣿⣿⣿⣿⣿⣿⣿⡟⠀⠀⠀⢀⠀⠀⠀⠀⠀⠀⠀⠀⠀⠀⠀⠀⠀⠀⠀⠀⢿⣿⣿⣿⣿⣿⣿⣿⣿⣿⣿⣿⣿⣿⣿⣿⣿⣿⣿⣿⣿⣿⣿⣿⣿⣿⣿⣿⣿⣿⣿⣿⣿⣿⣿⣿⣿⣿⣿⣿⣿⣿⣿⣿⣿⣿⣿⣿⣿⣿⣿⣿⣿⣿⣿⡇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⣿⣿⣿⣿⣿⣿⣿⣿⣿⣿⣿⣿⣿⣿⣿⣿⣿⣿⣿⣿⣿⠿⠿⠛⠛⠒⠀⠙⣿⣿⣿⣿⣿⣿⣿⣿⣿⣿⣿⣿⣿⣿⣿⣿⣿⣿⣿⣿⣿⣿⣿⣿⣿⣿⣿⣿⣿⣿⣿⣿⣿⣿⣿⣿⣿⣿⣿⣿⣿⣿⣿⣿⣿⣿⣿⣿⣿⣿⣿⣿⣿⣿⣿⣿⣿⣿⣿⣿⣿⣿⡇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⣿⣿⣿⣿⣿⣿⣿⣿⣿⣿⣿⣿⣿⣿⣿⣿⣿⣿⣿⠏⠀⠀⠀⠀⠀⠀⠀⠀⠈⠙⣿⣿⣿⣿⣿⣿⣿⣿⣿⣿⣿⣿⣿⣿⣿⣿⣿⣿⣿⣿⣿⣿⣿⣿⣿⣿⣿⣿⣿⣿⣿⣿⣿⣿⣿⣿⣿⣿⣿⣿⣿⣿⣿⣿⣿⣿⣿⣿⣿⣿⣿⣿⣿⣿⣿⣿⣿⣿⣿⣿⡇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⣿⣿⣿⣿⣿⣿⣿⣿⣿⣿⣿⣿⣿⣿⣿⣟⠉⠉⠉⠀⠀⠀⠀⠀⠀⠀⠀⠀⠀⠀⠈⢙⣿⣿⣿⣿⣿⣿⣿⣿⣿⣿⣿⣿⣿⣿⣿⣿⣿⣿⣿⣿⣿⣿⣿⣿⣿⣿⣿⣿⣿⣿⣿⣿⣿⣿⣿⣿⣿⣿⣿⣿⣿⣿⣿⣿⣿⣿⣿⣿⣿⣿⣿⣿⣿⣿⣿⣿⣿⣿⡇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⣿⣿⣿⣿⣿⣿⣿⣿⣿⣿⣿⣿⣿⣿⣿⣿⡶⠂⠀⠀⠀⠀⠀⠀⠀⠀⠀⠀⠀⠀⠀⣼⣿⣿⣿⣿⣿⣿⣿⣿⣿⣿⣿⣿⣿⣿⣿⣿⣿⣿⣿⣿⣿⣿⣿⣿⣿⣿⣿⣿⣿⣿⣿⣿⣿⣿⣿⣿⣿⣿⣿⣿⣿⣿⣿⣿⣿⣿⣿⣿⣿⣿⣿⣿⣿⣿⣿⣿⣿⣿⡇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⣿⣿⣿⣿⣿⣿⣿⣿⣿⣿⣿⣿⣿⣿⣿⣿⣷⡀⠀⠀⠀⠀⠀⠀⠀⠀⠀⠀⠀⠀⠀⣾⣿⣿⣿⣿⣿⣿⣿⣿⣿⣿⣿⣿⣿⣿⣿⣿⣿⣿⣿⣿⣿⣿⣿⣿⣿⣿⣿⣿⣿⣿⣿⣿⣿⣿⣿⣿⣿⣿⣿⣿⣿⣿⣿⣿⣿⣿⣿⣿⣿⣿⣿⣿⣿⣿⣿⣿⣿⣿⡇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⣿⣿⣿⣿⣿⣿⣿⣿⣿⣿⣿⣿⣿⣿⣿⣿⣿⣿⣷⡆⠀⠀⠀⠀⠀⠀⠀⠀⠀⠀⠀⣾⣿⣿⣿⣿⣿⣿⣿⣿⣿⣿⣿⣿⣿⣿⣿⣿⣿⣿⣿⣿⣿⣿⣿⣿⣿⣿⣿⣿⣿⣿⣿⣿⣿⣿⣿⣿⣿⣿⣿⣿⣿⣿⣿⣿⣿⣿⣿⣿⣿⣿⣿⣿⣿⣿⣿⣿⣿⣿⡇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⣿⣿⣿⣿⣿⣿⣿⣿⣿⣿⣿⣿⣿⣿⣿⣿⣿⣿⣿⡇⠀⠀⠀⠀⠀⠀⠀⠀⠀⠀⠀⠀⠙⠿⣿⣿⣿⣿⣿⣿⣿⣿⣿⣿⣿⣿⣿⣿⣿⣿⣿⣿⣿⣿⣿⣿⣿⣿⣿⣿⣿⣿⣿⣿⣿⣿⣿⣿⣿⣿⣿⣿⣿⣿⣿⣿⣿⣿⣿⣿⣿⣿⣿⣿⣿⣿⣿⣿⣿⣿⡇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⣿⣿⣿⣿⣿⣿⣿⣿⣿⣿⣿⣿⣿⣿⣿⣿⣿⣿⠟⠁⠀⠀⠀⠀⠀⠀⠀⠀⠀⠀⠀⠀⠀⠀⠈⠙⢿⣿⣿⣿⣿⣿⣿⣿⣿⣿⣿⣿⣿⣿⣿⣿⣿⣿⣿⣿⣿⣿⣿⣿⣿⣿⣿⣿⣿⣿⣿⣿⣿⣿⣿⣿⣿⣿⣿⣿⣿⣿⣿⣿⣿⣿⣿⣿⣿⣿⣿⣿⣿⣿⡇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⣿⣿⣿⣿⣿⣿⣿⣿⣿⣿⣿⣿⣿⣿⣿⣿⣿⡟⠀⠀⠀⠀⠀⠀⠀⠀⠀⠀⠀⠀⠀⠀⠀⠀⠀⢠⣿⣿⣿⣿⣿⣿⣿⣿⣿⣿⣿⣿⣿⣿⣿⣿⣿⣿⣿⣿⣿⣿⣿⣿⣿⣿⣿⣿⣿⣿⣿⣿⣿⣿⣿⣿⣿⣿⣿⣿⣿⣿⣿⣿⣿⣿⣿⣿⣿⣿⣿⣿⣿⣿⡇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⣿⣿⣿⣿⣿⣿⣿⣿⣿⣿⣿⣿⣿⣿⣿⣿⣿⡇⠀⠀⠀⠀⠀⠀⠀⠀⠀⠀⠀⠀⠀⠀⠀⠀⣰⣿⣿⣿⣿⣿⣿⣿⣿⣿⣿⣿⣿⣿⣿⣿⣿⣿⣿⣿⣿⣿⣿⣿⣿⣿⣿⣿⣿⣿⣿⣿⣿⣿⣿⣿⣿⣿⣿⣿⣿⣿⣿⣿⣿⣿⣿⣿⣿⣿⣿⣿⣿⣿⣿⣿⡇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⣿⣿⣿⣿⣿⣿⣿⣿⣿⣿⣿⣿⣿⣿⣿⣿⣿⡇⠀⠀⠀⠀⠀⠀⠀⠀⠀⠀⠀⠀⠀⠀⠀⠀⠈⢿⣿⣿⣿⣿⣿⣿⣿⣿⣿⣿⣿⣿⣿⣿⣿⣿⣿⣿⣿⣿⣿⣿⣿⣿⣿⣿⣿⣿⣿⣿⣿⣿⣿⣿⣿⣿⣿⣿⣿⣿⣿⣿⣿⣿⣿⣿⣿⣿⣿⣿⣿⣿⣿⣿⡇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⣿⣿⣿⣿⣿⣿⣿⣿⣿⣿⣿⣿⣿⣿⣿⣿⣿⠇⠀⠀⠀⠀⠀⠀⠀⠀⠀⠀⠀⠀⠀⠀⠀⠀⠀⢸⣿⣿⣿⣿⣿⣿⣿⣿⣿⣿⣿⣿⣿⣿⣿⣿⣿⣿⣿⣿⣿⣿⣿⣿⣿⣿⣿⣿⣿⣿⣿⣿⣿⣿⣿⣿⣿⣿⣿⣿⣿⣿⣿⣿⣿⣿⣿⣿⣿⣿⣿⣿⣿⣿⡇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⣿⣿⣿⣿⣿⣿⣿⣿⣿⣿⣿⣿⣿⣿⣿⣿⡟⠀⠀⠀⠀⠀⠀⠀⠀⠀⠀⠀⠀⠀⠀⠀⠀⣤⣶⣿⣿⣿⣿⣿⣿⣿⣿⣿⣿⣿⣿⣿⣿⣿⣿⣿⣿⣿⣿⣿⣿⣿⣿⣿⣿⣿⣿⣿⣿⣿⣿⣿⣿⣿⣿⣿⣿⣿⣿⣿⣿⣿⣿⣿⣿⣿⣿⣿⣿⣿⣿⣿⣿⣿⡇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⣿⣿⣿⣿⣿⣿⣿⣿⣿⣿⣿⣿⣿⣿⣿⡟⠀⠀⠀⠀⠀⠀⠀⠀⠀⠀⠀⠀⠀⠀⠀⠀⢰⣼⣿⣿⣿⣿⣿⣿⣿⣿⣿⣿⣿⣿⣿⣿⣿⣿⣿⣿⣿⣿⣿⣿⣿⣿⣿⣿⣿⣿⣿⣿⣿⣿⣿⣿⣿⣿⣿⣿⣿⣿⣿⣿⣿⣿⣿⣿⣿⣿⣿⣿⣿⣿⣿⣿⣿⣿⡇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⣿⣿⣿⣿⣿⣿⣿⣿⣿⣿⣿⣿⣿⣿⠟⠀⠀⠀⠀⠀⠀⠀⠀⠀⠀⠀⠀⠀⠀⠀⠀⠀⠈⣿⣿⣿⣿⣿⣿⣿⣿⣿⣿⣿⣿⣿⣿⣿⣿⣿⣿⣿⣿⣿⣿⣿⣿⣿⣿⣿⣿⣿⣿⣿⣿⣿⣿⣿⣿⣿⣿⣿⣿⣿⣿⣿⣿⣿⣿⣿⣿⣿⣿⣿⣿⣿⣿⣿⣿⣿⡇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⣿⣿⣿⣿⣿⣿⣿⣿⣿⣿⣿⣿⣿⠏⠀⠀⠀⠀⠀⠀⠀⠀⠀⠀⠀⠀⠀⠀⠀⠀⠀⠀⠀⣿⣿⣿⣿⣿⣿⣿⣿⣿⣿⣿⣿⣿⣿⣿⣿⣿⣿⣿⣿⣿⣿⣿⣿⣿⣿⣿⣿⣿⣿⣿⣿⣿⣿⣿⣿⣿⣿⣿⣿⣿⣿⣿⣿⣿⣿⣿⣿⣿⣿⣿⣿⣿⣿⣿⣿⣿⡇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⣿⣿⣿⣿⣿⣿⣿⣿⣿⣿⣿⣿⣿⣦⠀⠀⠀⠀⠀⠀⠀⠀⠀⠀⠀⠀⠀⠀⠀⠀⠀⠀⠀⣿⣿⣿⣿⣿⣿⣿⣿⣿⣿⣿⣿⣿⣿⣿⣿⣿⣿⣿⣿⣿⣿⣿⣿⣿⣿⣿⣿⣿⣿⣿⣿⣿⣿⣿⣿⣿⣿⣿⣿⣿⣿⣿⣿⣿⣿⣿⣿⣿⣿⣿⣿⣿⣿⣿⣿⣿⡇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⣿⣿⣿⣿⣿⣿⣿⣿⣿⣿⣿⣿⣿⣿⡀⠀⠀⢀⣀⡀⠀⠀⠀⠀⠀⠀⠀⠀⠀⠀⠀⠀⠀⣿⣿⣿⣿⣿⣿⣿⣿⣿⣿⣿⣿⣿⣿⣿⣿⣿⣿⣿⣿⣿⣿⣿⣿⣿⣿⣿⣿⣿⣿⣿⣿⣿⣿⣿⣿⣿⣿⣿⣿⣿⣿⣿⣿⣿⣿⣿⣿⣿⣿⣿⣿⣿⣿⣿⣿⣿⡇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⣿⣿⣿⣿⣿⣿⣿⣿⣿⣿⣿⣿⣿⣿⣿⣶⣦⣾⣿⠃⠀⠀⠀⠀⠀⠀⠀⠀⠀⠀⠀⠀⠀⢸⣿⣿⣿⣿⣿⣿⣿⣿⣿⣿⣿⣿⣿⣿⣿⣿⣿⣿⣿⣿⣿⣿⣿⣿⣿⣿⣿⣿⣿⣿⣿⣿⣿⣿⣿⣿⣿⣿⣿⣿⣿⣿⣿⣿⣿⣿⣿⣿⣿⣿⣿⣿⣿⣿⣿⣿⡇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⣿⣿⣿⣿⣿⣿⣿⣿⣿⣿⣿⣿⣿⣿⣿⣿⣿⣿⡟⠀⠀⠀⠀⠀⠀⠀⠀⠀⠀⠀⠀⠀⠀⢸⣿⣿⣿⣿⣿⣿⣿⣿⣿⣿⣿⣿⣿⣿⣿⣿⣿⣿⣿⣿⣿⣿⣿⣿⣿⣿⣿⣿⣿⣿⣿⣿⣿⣿⣿⣿⣿⣿⣿⣿⣿⣿⣿⣿⣿⣿⣿⣿⣿⣿⣿⣿⣿⣿⣿⣿⡇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⣿⣿⣿⣿⣿⣿⣿⣿⣿⣿⣿⣿⣿⣿⣿⣿⣿⣿⠃⠀⠀⠀⠀⠀⠀⠀⠀⠀⠀⠀⠀⠀⠀⠸⣿⣿⣿⣿⣿⣿⣿⣿⣿⣿⣿⣿⣿⣿⣿⣿⣿⣿⣿⣿⣿⣿⣿⣿⣿⣿⣿⣿⣿⣿⣿⣿⣿⣿⣿⣿⣿⣿⣿⣿⣿⣿⣿⣿⣿⣿⣿⣿⣿⣿⣿⣿⣿⣿⣿⣿⡇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⣿⣿⣿⣿⣿⣿⣿⣿⣿⣿⣿⣿⣿⣿⣿⣿⠁⠀⠀⠀⠀⠀⠀⠀⠀⠀⠀⠀⠀⠀⠀⠀⠀⠀⠘⣿⣿⣿⣿⣿⣿⣿⣿⣿⣿⣿⣿⣿⣿⣿⣿⣿⣿⣿⣿⣿⣿⣿⣿⣿⣿⣿⣿⣿⣿⣿⣿⣿⣿⣿⣿⣿⣿⣿⣿⣿⣿⣿⣿⣿⣿⣿⣿⣿⣿⣿⣿⣿⣿⣿⡇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⣿⣿⣿⣿⣿⣿⣿⣿⣿⣿⣿⣿⣿⣿⣿⡿⠀⠀⠀⠀⠀⠀⠀⠀⠀⠀⠀⠀⠀⠀⠀⠀⠀⠀⠀⣿⣿⣿⣿⣿⣿⣿⣿⣿⣿⣿⣿⣿⣿⣿⣿⣿⣿⣿⣿⣿⣿⣿⣿⣿⣿⣿⣿⣿⣿⣿⣿⣿⣿⣿⣿⣿⣿⣿⣿⣿⣿⣿⣿⣿⣿⣿⣿⣿⣿⣿⣿⣿⣿⣿⡇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⣿⣿⣿⣿⣿⣿⣿⣿⣿⣿⣿⣿⣿⣿⣿⡇⠀⠀⠀⠀⠀⠀⠀⠀⠀⠀⠀⠀⠀⠀⠀⠀⠀⠀⠀⢻⣿⣿⣿⣿⣿⣿⣿⣿⣿⣿⣿⣿⣿⣿⣿⣿⣿⣿⣿⣿⣿⣿⣿⣿⣿⣿⣿⣿⣿⣿⣿⣿⣿⣿⣿⣿⣿⣿⣿⣿⣿⣿⣿⣿⣿⣿⣿⣿⣿⣿⣿⣿⣿⣿⡇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⣿⣿⣿⣿⣿⣿⣿⣿⣿⣿⣿⣿⣿⣿⣿⠃⠀⠀⠀⠀⠀⠀⠀⠀⠀⠀⠀⠀⠀⠀⠀⠀⠀⠀⠀⢸⣿⣿⣿⣿⣿⣿⣿⣿⣿⣿⣿⣿⣿⣿⣿⣿⣿⣿⣿⣿⣿⣿⣿⣿⣿⣿⣿⣿⣿⣿⣿⣿⣿⣿⣿⣿⣿⣿⣿⣿⣿⣿⣿⣿⣿⣿⣿⣿⣿⣿⣿⣿⣿⣿⡇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⣿⣿⣿⣿⣿⣿⣿⣿⣿⣿⣿⣿⣿⣿⣿⠀⠀⠀⠀⠀⠀⠀⠀⠀⠀⠀⠀⠀⠀⠀⠀⠀⠀⠀⠀⠸⣿⣿⣿⣿⣿⣿⣿⣿⣿⣿⣿⣿⣿⣿⣿⣿⣿⣿⣿⣿⣿⣿⣿⣿⣿⣿⣿⣿⣿⣿⣿⣿⣿⣿⣿⣿⣿⣿⣿⣿⣿⣿⣿⣿⣿⣿⣿⣿⣿⣿⣿⣿⣿⣿⡇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⣿⣿⣿⣿⣿⣿⣿⣿⣿⣿⣿⣿⣿⣿⣿⣿⣿⣿⣿⣿⣿⣿⣿⣿⣿⠿⠿⣿⣿⣿⣿⣿⣿⣿⣿⣿⣿⣿⣿⣿⣿⣿⣿⣿⣿⣿⣿⣿⣿⣿⣿⣿⣿⣿⣿⣿⣿⣿⣿⣿⣿⣿⣿⣿⣿⣿⣿⣿⣿⣿⣿⣿⣿⣿⣿⣿⣿⣿⣿⣿⣿⣿⣿⣿⣿⣿⣿⣿⣿⣿⡇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⣿⣿⣿⣿⣿⣿⣿⣿⣿⣿⣿⣿⣿⣿⣿⣿⣿⣿⣿⣿⣿⣿⠿⠿⠛⠛⠂⠈⠹⣿⣿⣿⣿⣿⣿⣿⣿⣿⣿⣿⣿⣿⣿⣿⣿⣿⣿⣿⣿⣿⣿⣿⣿⣿⣿⣿⣿⣿⣿⣿⣿⣿⣿⣿⣿⣿⣿⣿⣿⣿⣿⣿⣿⣿⣿⣿⣿⣿⣿⣿⣿⣿⣿⣿⣿⣿⣿⣿⣿⣿⡇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⣿⣿⣿⣿⣿⣿⣿⣿⣿⣿⣿⣿⣿⣿⣿⣿⣿⣿⣿⣿⡏⠀⠀⠀⠀⠀⠀⠀⠀⠀⠙⢿⣿⣿⣿⣿⣿⣿⣿⣿⣿⣿⣿⣿⣿⣿⣿⣿⣿⣿⣿⣿⣿⣿⣿⣿⣿⣿⣿⣿⣿⣿⣿⣿⣿⣿⣿⣿⣿⣿⣿⣿⣿⣿⣿⣿⣿⣿⣿⣿⣿⣿⣿⣿⣿⣿⣿⣿⣿⣿⡇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⣿⣿⣿⣿⣿⣿⣿⣿⣿⣿⣿⣿⣿⣿⣿⣿⣿⠛⠛⠛⠀⠀⠀⠀⠀⠀⠀⠀⠀⠀⠀⠀⣩⣿⣿⣿⣿⣿⣿⣿⣿⣿⣿⣿⣿⣿⣿⣿⣿⣿⣿⣿⣿⣿⣿⣿⣿⣿⣿⣿⣿⣿⣿⣿⣿⣿⣿⣿⣿⣿⣿⣿⣿⣿⣿⣿⣿⣿⣿⣿⣿⣿⣿⣿⣿⣿⣿⣿⣿⣿⡇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⣿⣿⣿⣿⣿⣿⣿⣿⣿⣿⣿⣿⣿⣿⣿⣿⣿⡦⠀⠀⠀⠀⠀⠀⠀⠀⠀⠀⠀⠀⠀⠀⣿⣿⣿⣿⣿⣿⣿⣿⣿⣿⣿⣿⣿⣿⣿⣿⣿⣿⣿⣿⣿⣿⣿⣿⣿⣿⣿⣿⣿⣿⣿⣿⣿⣿⣿⣿⣿⣿⣿⣿⣿⣿⣿⣿⣿⣿⣿⣿⣿⣿⣿⣿⣿⣿⣿⣿⣿⣿⡇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⣿⣿⣿⣿⣿⣿⣿⣿⣿⣿⣿⣿⣿⣿⣿⣿⣿⣷⡀⠀⠀⠀⠀⠀⠀⠀⠀⠀⠀⠀⠀⠀⢿⣿⣿⣿⣿⣿⣿⣿⣿⣿⣿⣿⣿⣿⣿⣿⣿⣿⣿⣿⣿⣿⣿⣿⣿⣿⣿⣿⣿⣿⣿⣿⣿⣿⣿⣿⣿⣿⣿⣿⣿⣿⣿⣿⣿⣿⣿⣿⣿⣿⣿⣿⣿⣿⣿⣿⣿⣿⡇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⣿⣿⣿⣿⣿⣿⣿⣿⣿⣿⣿⣿⣿⣿⣿⣿⣿⣿⣿⣷⡄⠀⠀⠀⠀⠀⠀⠀⠀⠀⠀⠀⢼⣿⣿⣿⣿⣿⣿⣿⣿⣿⣿⣿⣿⣿⣿⣿⣿⣿⣿⣿⣿⣿⣿⣿⣿⣿⣿⣿⣿⣿⣿⣿⣿⣿⣿⣿⣿⣿⣿⣿⣿⣿⣿⣿⣿⣿⣿⣿⣿⣿⣿⣿⣿⣿⣿⣿⣿⣿⡇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⣿⣿⣿⣿⣿⣿⣿⣿⣿⣿⣿⣿⣿⣿⣿⣿⣿⣿⣿⣿⡇⠀⠀⠀⠀⠀⠀⠀⠀⠀⠀⠀⢸⣿⣿⣿⣿⣿⣿⣿⣿⣿⣿⣿⣿⣿⣿⣿⣿⣿⣿⣿⣿⣿⣿⣿⣿⣿⣿⣿⣿⣿⣿⣿⣿⣿⣿⣿⣿⣿⣿⣿⣿⣿⣿⣿⣿⣿⣿⣿⣿⣿⣿⣿⣿⣿⣿⣿⣿⣿⡇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⣿⣿⣿⣿⣿⣿⣿⣿⣿⣿⣿⣿⣿⣿⣿⣿⣿⣿⣿⣿⡇⠀⠐⠀⠀⠀⠀⠀⠀⠀⠀⠀⠀⠉⠻⢿⣿⣿⣿⣿⣿⣿⣿⣿⣿⣿⣿⣿⣿⣿⣿⣿⣿⣿⣿⣿⣿⣿⣿⣿⣿⣿⣿⣿⣿⣿⣿⣿⣿⣿⣿⣿⣿⣿⣿⣿⣿⣿⣿⣿⣿⣿⣿⣿⣿⣿⣿⣿⣿⣿⡇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⣿⣿⣿⣿⣿⣿⣿⣿⣿⣿⣿⣿⣿⣿⣿⣿⣿⣿⣿⡟⠁⠀⠀⠀⠀⠀⠀⠀⠀⠀⠀⠀⠀⠀⠀⠀⠉⠻⣿⣿⣿⣿⣿⣿⣿⣿⣿⣿⣿⣿⣿⣿⣿⣿⣿⣿⣿⣿⣿⣿⣿⣿⣿⣿⣿⣿⣿⣿⣿⣿⣿⣿⣿⣿⣿⣿⣿⣿⣿⣿⣿⣿⣿⣿⣿⣿⣿⣿⣿⣿⡇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⣿⣿⣿⣿⣿⣿⣿⣿⣿⣿⣿⣿⣿⣿⣿⣿⣿⣿⣿⠀⠀⠀⠀⠀⠀⠀⠀⠀⠀⠀⠀⠀⠀⠀⠀⠀⠀⣴⣿⣿⣿⣿⣿⣿⣿⣿⣿⣿⣿⣿⣿⣿⣿⣿⣿⣿⣿⣿⣿⣿⣿⣿⣿⣿⣿⣿⣿⣿⣿⣿⣿⣿⣿⣿⣿⣿⣿⣿⣿⣿⣿⣿⣿⣿⣿⣿⣿⣿⣿⣿⡇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⣿⣿⣿⣿⣿⣿⣿⣿⣿⣿⣿⣿⣿⣿⣿⣿⣿⣿⣿⠀⠀⠀⠀⠀⠀⠀⠀⠀⠀⠀⠀⠀⠀⠀⠀⢀⣾⣿⣿⣿⣿⣿⣿⣿⣿⣿⣿⣿⣿⣿⣿⣿⣿⣿⣿⣿⣿⣿⣿⣿⣿⣿⣿⣿⣿⣿⣿⣿⣿⣿⣿⣿⣿⣿⣿⣿⣿⣿⣿⣿⣿⣿⣿⣿⣿⣿⣿⣿⣿⣿⡇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⣿⣿⣿⣿⣿⣿⣿⣿⣿⣿⣿⣿⣿⣿⣿⣿⣿⣿⣿⠀⠀⠀⠀⠀⠀⠀⠀⠀⠀⠀⠀⠀⠀⠀⠀⠈⢿⣿⣿⣿⣿⣿⣿⣿⣿⣿⣿⣿⣿⣿⣿⣿⣿⣿⣿⣿⣿⣿⣿⣿⣿⣿⣿⣿⣿⣿⣿⣿⣿⣿⣿⣿⣿⣿⣿⣿⣿⣿⣿⣿⣿⣿⣿⣿⣿⣿⣿⣿⣿⣿⡇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⣿⣿⣿⣿⣿⣿⣿⣿⣿⣿⣿⣿⣿⣿⣿⣿⣿⣿⡏⠀⠀⠀⠀⠀⠀⠀⠀⠀⠀⠀⠀⠀⠀⠀⠀⠀⢀⣿⣿⣿⣿⣿⣿⣿⣿⣿⣿⣿⣿⣿⣿⣿⣿⣿⣿⣿⣿⣿⣿⣿⣿⣿⣿⣿⣿⣿⣿⣿⣿⣿⣿⣿⣿⣿⣿⣿⣿⣿⣿⣿⣿⣿⣿⣿⣿⣿⣿⣿⣿⣿⡇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⣿⣿⣿⣿⣿⣿⣿⣿⣿⣿⣿⣿⣿⣿⣿⣿⣿⣿⠃⠀⠀⠀⠀⠀⠀⠀⠀⠀⠀⠀⠀⠀⠀⠀⠀⣤⣾⣿⣿⣿⣿⣿⣿⣿⣿⣿⣿⣿⣿⣿⣿⣿⣿⣿⣿⣿⣿⣿⣿⣿⣿⣿⣿⣿⣿⣿⣿⣿⣿⣿⣿⣿⣿⣿⣿⣿⣿⣿⣿⣿⣿⣿⣿⣿⣿⣿⣿⣿⣿⣿⡇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⣿⣿⣿⣿⣿⣿⣿⣿⣿⣿⣿⣿⣿⣿⣿⣿⣿⠃⠀⠀⠀⠀⠀⠀⠀⠀⠀⠀⠀⠀⠀⠀⠀⠀⢠⣿⣿⣿⣿⣿⣿⣿⣿⣿⣿⣿⣿⣿⣿⣿⣿⣿⣿⣿⣿⣿⣿⣿⣿⣿⣿⣿⣿⣿⣿⣿⣿⣿⣿⣿⣿⣿⣿⣿⣿⣿⣿⣿⣿⣿⣿⣿⣿⣿⣿⣿⣿⣿⣿⣿⡇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⣿⣿⣿⣿⣿⣿⣿⣿⣿⣿⣿⣿⣿⣿⣿⣿⠃⠀⠀⠀⠀⠀⠀⠀⠀⠀⠀⠀⠀⠀⠀⠀⠀⠀⠸⣿⣿⣿⣿⣿⣿⣿⣿⣿⣿⣿⣿⣿⣿⣿⣿⣿⣿⣿⣿⣿⣿⣿⣿⣿⣿⣿⣿⣿⣿⣿⣿⣿⣿⣿⣿⣿⣿⣿⣿⣿⣿⣿⣿⣿⣿⣿⣿⣿⣿⣿⣿⣿⣿⣿⡇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⣿⣿⣿⣿⣿⣿⣿⣿⣿⣿⣿⣿⣿⣿⣿⠃⠀⠀⠀⠀⠀⠀⠀⠀⠀⠀⠀⠀⠀⠀⠀⠀⠀⠀⠀⣿⣿⣿⣿⣿⣿⣿⣿⣿⣿⣿⣿⣿⣿⣿⣿⣿⣿⣿⣿⣿⣿⣿⣿⣿⣿⣿⣿⣿⣿⣿⣿⣿⣿⣿⣿⣿⣿⣿⣿⣿⣿⣿⣿⣿⣿⣿⣿⣿⣿⣿⣿⣿⣿⣿⡇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⣿⣿⣿⣿⣿⣿⣿⣿⣿⣿⣿⣿⣿⣿⣿⡀⠀⠀⠀⠀⠀⠀⠀⠀⠀⠀⠀⠀⠀⠀⠀⠀⠀⠀⠀⣿⣿⣿⣿⣿⣿⣿⣿⣿⣿⣿⣿⣿⣿⣿⣿⣿⣿⣿⣿⣿⣿⣿⣿⣿⣿⣿⣿⣿⣿⣿⣿⣿⣿⣿⣿⣿⣿⣿⣿⣿⣿⣿⣿⣿⣿⣿⣿⣿⣿⣿⣿⣿⣿⣿⡇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⣿⣿⣿⣿⣿⣿⣿⣿⣿⣿⣿⣿⣿⣿⣿⡇⠀⠀⠀⠀⠀⠀⠀⠀⠀⠀⠀⠀⠀⠀⠀⠀⠀⠀⢸⣿⣿⣿⣿⣿⣿⣿⣿⣿⣿⣿⣿⣿⣿⣿⣿⣿⣿⣿⣿⣿⣿⣿⣿⣿⣿⣿⣿⣿⣿⣿⣿⣿⣿⣿⣿⣿⣿⣿⣿⣿⣿⣿⣿⣿⣿⣿⣿⣿⣿⣿⣿⣿⣿⣿⡇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⣿⣿⣿⣿⣿⣿⣿⣿⣿⣿⣿⣿⣿⣿⣿⣿⣦⣤⣤⣾⡇⠀⠀⠀⠀⠀⠀⠀⠀⠀⠀⠀⠀⠀⠈⣿⣿⣿⣿⣿⣿⣿⣿⣿⣿⣿⣿⣿⣿⣿⣿⣿⣿⣿⣿⣿⣿⣿⣿⣿⣿⣿⣿⣿⣿⣿⣿⣿⣿⣿⣿⣿⣿⣿⣿⣿⣿⣿⣿⣿⣿⣿⣿⣿⣿⣿⣿⣿⣿⣿⡇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⣿⣿⣿⣿⣿⣿⣿⣿⣿⣿⣿⣿⣿⣿⣿⣿⣿⣿⠀⠀⠀⠀⠀⠀⠀⠀⠀⠀⠀⠀⠀⠀⠀⠀⠀⠘⣿⣿⣿⣿⣿⣿⣿⣿⣿⣿⣿⣿⣿⣿⣿⣿⣿⣿⣿⣿⣿⣿⣿⣿⣿⣿⣿⣿⣿⣿⣿⣿⣿⣿⣿⣿⣿⣿⣿⣿⣿⣿⣿⣿⣿⣿⣿⣿⣿⣿⣿⣿⣿⣿⡇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⣿⣿⣿⣿⣿⣿⣿⣿⣿⣿⣿⣿⣿⣿⣿⣿⣿⠀⠀⠀⠀⠀⠀⠀⠀⠀⠀⠀⠀⠀⠀⠀⠀⠀⠀⠀⢿⣿⣿⣿⣿⣿⣿⣿⣿⣿⣿⣿⣿⣿⣿⣿⣿⣿⣿⣿⣿⣿⣿⣿⣿⣿⣿⣿⣿⣿⣿⣿⣿⣿⣿⣿⣿⣿⣿⣿⣿⣿⣿⣿⣿⣿⣿⣿⣿⣿⣿⣿⣿⣿⡇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⣿⣿⣿⣿⣿⣿⣿⣿⣿⣿⣿⣿⣿⣿⣿⣿⡏⠀⠀⠀⠀⠀⠀⠀⠀⠀⠀⠀⠀⠀⠀⠀⠀⠀⠀⠀⢸⣿⣿⣿⣿⣿⣿⣿⣿⣿⣿⣿⣿⣿⣿⣿⣿⣿⣿⣿⣿⣿⣿⣿⣿⣿⣿⣿⣿⣿⣿⣿⣿⣿⣿⣿⣿⣿⣿⣿⣿⣿⣿⣿⣿⣿⣿⣿⣿⣿⣿⣿⣿⣿⡇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⣿⣿⣿⣿⣿⣿⣿⣿⣿⣿⣿⣿⣿⣿⣿⣿⠃⠀⠀⠀⠀⠀⠀⠀⠀⠀⠀⠀⠀⠀⠀⠀⠀⠀⠀⠀⢸⣿⣿⣿⣿⣿⣿⣿⣿⣿⣿⣿⣿⣿⣿⣿⣿⣿⣿⣿⣿⣿⣿⣿⣿⣿⣿⣿⣿⣿⣿⣿⣿⣿⣿⣿⣿⣿⣿⣿⣿⣿⣿⣿⣿⣿⣿⣿⣿⣿⣿⣿⣿⣿⡇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⣿⣿⣿⣿⣿⣿⣿⣿⣿⣿⣿⣿⣿⣿⣿⡏⠀⠀⠀⠀⠀⠀⠀⠀⠀⠀⠀⠀⠀⠀⠀⠀⠀⠀⠀⠀⠀⣿⣿⣿⣿⣿⣿⣿⣿⣿⣿⣿⣿⣿⣿⣿⣿⣿⣿⣿⣿⣿⣿⣿⣿⣿⣿⣿⣿⣿⣿⣿⣿⣿⣿⣿⣿⣿⣿⣿⣿⣿⣿⣿⣿⣿⣿⣿⣿⣿⣿⣿⣿⣿⡇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⣿⣿⣿⣿⣿⣿⣿⣿⣿⣿⣿⣿⣿⣿⣿⣿⣿⣿⣿⣿⣿⣿⣿⠿⠿⠿⠒⠀⠙⢿⣿⣿⣿⣿⣿⣿⣿⣿⣿⣿⣿⣿⣿⣿⣿⣿⣿⣿⣿⣿⣿⣿⣿⣿⣿⣿⣿⣿⣿⣿⣿⣿⣿⣿⣿⣿⣿⣿⣿⣿⣿⣿⣿⣿⣿⣿⣿⣿⣿⣿⣿⣿⣿⣿⣿⣿⣿⣿⣿⣿⡇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⣿⣿⣿⣿⣿⣿⣿⣿⣿⣿⣿⣿⣿⣿⣿⣿⣿⣿⣿⣿⣿⠋⠀⠀⠀⠀⠀⠀⠀⠀⠈⠻⣿⣿⣿⣿⣿⣿⣿⣿⣿⣿⣿⣿⣿⣿⣿⣿⣿⣿⣿⣿⣿⣿⣿⣿⣿⣿⣿⣿⣿⣿⣿⣿⣿⣿⣿⣿⣿⣿⣿⣿⣿⣿⣿⣿⣿⣿⣿⣿⣿⣿⣿⣿⣿⣿⣿⣿⣿⣿⡇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⣿⣿⣿⣿⣿⣿⣿⣿⣿⣿⣿⣿⣿⣿⣿⣿⣿⡿⠟⠛⠋⠀⠀⠀⠀⠀⠀⠀⠀⠀⠀⠀⢉⣻⣿⣿⣿⣿⣿⣿⣿⣿⣿⣿⣿⣿⣿⣿⣿⣿⣿⣿⣿⣿⣿⣿⣿⣿⣿⣿⣿⣿⣿⣿⣿⣿⣿⣿⣿⣿⣿⣿⣿⣿⣿⣿⣿⣿⣿⣿⣿⣿⣿⣿⣿⣿⣿⣿⣿⣿⡇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⣿⣿⣿⣿⣿⣿⣿⣿⣿⣿⣿⣿⣿⣿⣿⣿⣿⣷⡄⠀⠀⠀⠀⠀⠀⠀⠀⠀⠀⠀⠀⠀⢀⣿⣿⣿⣿⣿⣿⣿⣿⣿⣿⣿⣿⣿⣿⣿⣿⣿⣿⣿⣿⣿⣿⣿⣿⣿⣿⣿⣿⣿⣿⣿⣿⣿⣿⣿⣿⣿⣿⣿⣿⣿⣿⣿⣿⣿⣿⣿⣿⣿⣿⣿⣿⣿⣿⣿⣿⣿⡇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⣿⣿⣿⣿⣿⣿⣿⣿⣿⣿⣿⣿⣿⣿⣿⣿⣿⣿⣆⠀⠀⠀⠀⠀⠀⠀⠀⠀⠀⠀⠀⠀⠀⣿⣿⣿⣿⣿⣿⣿⣿⣿⣿⣿⣿⣿⣿⣿⣿⣿⣿⣿⣿⣿⣿⣿⣿⣿⣿⣿⣿⣿⣿⣿⣿⣿⣿⣿⣿⣿⣿⣿⣿⣿⣿⣿⣿⣿⣿⣿⣿⣿⣿⣿⣿⣿⣿⣿⣿⣿⡇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⣿⣿⣿⣿⣿⣿⣿⣿⣿⣿⣿⣿⣿⣿⣿⣿⣿⣿⣿⣷⣦⠀⠀⠀⠀⠀⠀⠀⠀⠀⠀⠀⠀⣿⣿⣿⣿⣿⣿⣿⣿⣿⣿⣿⣿⣿⣿⣿⣿⣿⣿⣿⣿⣿⣿⣿⣿⣿⣿⣿⣿⣿⣿⣿⣿⣿⣿⣿⣿⣿⣿⣿⣿⣿⣿⣿⣿⣿⣿⣿⣿⣿⣿⣿⣿⣿⣿⣿⣿⣿⡇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⣿⣿⣿⣿⣿⣿⣿⣿⣿⣿⣿⣿⣿⣿⣿⣿⣿⣿⣿⣿⣿⠀⠀⠀⠀⠀⠀⠀⠀⠀⠀⠀⠀⠈⠙⠿⣿⣿⣿⣿⣿⣿⣿⣿⣿⣿⣿⣿⣿⣿⣿⣿⣿⣿⣿⣿⣿⣿⣿⣿⣿⣿⣿⣿⣿⣿⣿⣿⣿⣿⣿⣿⣿⣿⣿⣿⣿⣿⣿⣿⣿⣿⣿⣿⣿⣿⣿⣿⣿⣿⡇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⣿⣿⣿⣿⣿⣿⣿⣿⣿⣿⣿⣿⣿⣿⣿⣿⣿⣿⣿⣿⡟⠀⠀⠀⠀⠀⠀⠀⠀⠀⠀⠀⠀⠀⠀⠀⠈⠛⢿⣿⣿⣿⣿⣿⣿⣿⣿⣿⣿⣿⣿⣿⣿⣿⣿⣿⣿⣿⣿⣿⣿⣿⣿⣿⣿⣿⣿⣿⣿⣿⣿⣿⣿⣿⣿⣿⣿⣿⣿⣿⣿⣿⣿⣿⣿⣿⣿⣿⣿⣿⡇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⣿⣿⣿⣿⣿⣿⣿⣿⣿⣿⣿⣿⣿⣿⣿⣿⣿⣿⣿⡿⠀⠀⠀⠀⠀⠀⠀⠀⠀⠀⠀⠀⠀⠀⠀⠀⠀⢀⣼⣿⣿⣿⣿⣿⣿⣿⣿⣿⣿⣿⣿⣿⣿⣿⣿⣿⣿⣿⣿⣿⣿⣿⣿⣿⣿⣿⣿⣿⣿⣿⣿⣿⣿⣿⣿⣿⣿⣿⣿⣿⣿⣿⣿⣿⣿⣿⣿⣿⣿⣿⡇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⣿⣿⣿⣿⣿⣿⣿⣿⣿⣿⣿⣿⣿⣿⣿⣿⣿⣿⣿⡇⠀⠀⠀⠀⠀⠀⠀⠀⠀⠀⠀⠀⠀⠀⠀⠀⢠⣾⣿⣿⣿⣿⣿⣿⣿⣿⣿⣿⣿⣿⣿⣿⣿⣿⣿⣿⣿⣿⣿⣿⣿⣿⣿⣿⣿⣿⣿⣿⣿⣿⣿⣿⣿⣿⣿⣿⣿⣿⣿⣿⣿⣿⣿⣿⣿⣿⣿⣿⣿⣿⡇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⣿⣿⣿⣿⣿⣿⣿⣿⣿⣿⣿⣿⣿⣿⣿⣿⣿⣿⣿⡆⠀⠀⠀⠀⠀⠀⠀⠀⠀⠀⠀⠀⠀⠀⠀⠀⠀⢸⣿⣿⣿⣿⣿⣿⣿⣿⣿⣿⣿⣿⣿⣿⣿⣿⣿⣿⣿⣿⣿⣿⣿⣿⣿⣿⣿⣿⣿⣿⣿⣿⣿⣿⣿⣿⣿⣿⣿⣿⣿⣿⣿⣿⣿⣿⣿⣿⣿⣿⣿⣿⡇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⣿⣿⣿⣿⣿⣿⣿⣿⣿⣿⣿⣿⣿⣿⣿⣿⣿⣿⣿⠃⠀⠀⠀⠀⠀⠀⠀⠀⠀⠀⠀⠀⠀⠀⠀⢀⣤⣿⣿⣿⣿⣿⣿⣿⣿⣿⣿⣿⣿⣿⣿⣿⣿⣿⣿⣿⣿⣿⣿⣿⣿⣿⣿⣿⣿⣿⣿⣿⣿⣿⣿⣿⣿⣿⣿⣿⣿⣿⣿⣿⣿⣿⣿⣿⣿⣿⣿⣿⣿⣿⡇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⣿⣿⣿⣿⣿⣿⣿⣿⣿⣿⣿⣿⣿⣿⣿⣿⣿⣿⠃⠀⠀⠀⠀⠀⠀⠀⠀⠀⠀⠀⠀⠀⠀⠀⠀⣌⣿⣿⣿⣿⣿⣿⣿⣿⣿⣿⣿⣿⣿⣿⣿⣿⣿⣿⣿⣿⣿⣿⣿⣿⣿⣿⣿⣿⣿⣿⣿⣿⣿⣿⣿⣿⣿⣿⣿⣿⣿⣿⣿⣿⣿⣿⣿⣿⣿⣿⣿⣿⣿⣿⡇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⣿⣿⣿⣿⣿⣿⣿⣿⣿⣿⣿⣿⣿⣿⣿⣿⣿⠃⠀⠀⠀⠀⠀⠀⠀⠀⠀⠀⠀⠀⠀⠀⠀⠀⠀⢹⣿⣿⣿⣿⣿⣿⣿⣿⣿⣿⣿⣿⣿⣿⣿⣿⣿⣿⣿⣿⣿⣿⣿⣿⣿⣿⣿⣿⣿⣿⣿⣿⣿⣿⣿⣿⣿⣿⣿⣿⣿⣿⣿⣿⣿⣿⣿⣿⣿⣿⣿⣿⣿⣿⡇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⣿⣿⣿⣿⣿⣿⣿⣿⣿⣿⣿⣿⣿⣿⣿⣿⠃⠀⠀⠀⠀⠀⠀⠀⠀⠀⠀⠀⠀⠀⠀⠀⠀⠀⠀⢸⣿⣿⣿⣿⣿⣿⣿⣿⣿⣿⣿⣿⣿⣿⣿⣿⣿⣿⣿⣿⣿⣿⣿⣿⣿⣿⣿⣿⣿⣿⣿⣿⣿⣿⣿⣿⣿⣿⣿⣿⣿⣿⣿⣿⣿⣿⣿⣿⣿⣿⣿⣿⣿⣿⡇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⣿⣿⣿⣿⣿⣿⣿⣿⣿⣿⣿⣿⣿⣿⣿⣧⠀⠀⠀⠀⠀⠀⠀⠀⠀⠀⠀⠀⠀⠀⠀⠀⠀⠀⠀⢸⣿⣿⣿⣿⣿⣿⣿⣿⣿⣿⣿⣿⣿⣿⣿⣿⣿⣿⣿⣿⣿⣿⣿⣿⣿⣿⣿⣿⣿⣿⣿⣿⣿⣿⣿⣿⣿⣿⣿⣿⣿⣿⣿⣿⣿⣿⣿⣿⣿⣿⣿⣿⣿⣿⡇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⣿⣿⣿⣿⣿⣿⣿⣿⣿⣿⣿⣿⣿⣿⣿⣿⡇⠀⠀⠀⠀⠀⠀⠀⠀⠀⠀⠀⠀⠀⠀⠀⠀⠀⠀⢸⣿⣿⣿⣿⣿⣿⣿⣿⣿⣿⣿⣿⣿⣿⣿⣿⣿⣿⣿⣿⣿⣿⣿⣿⣿⣿⣿⣿⣿⣿⣿⣿⣿⣿⣿⣿⣿⣿⣿⣿⣿⣿⣿⣿⣿⣿⣿⣿⣿⣿⣿⣿⣿⣿⡇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⣿⣿⣿⣿⣿⣿⣿⣿⣿⣿⣿⣿⣿⣿⣿⣿⣿⣦⣤⣤⣶⠂⠀⠀⠀⠀⠀⠀⠀⠀⠀⠀⠀⠀⠀⢸⣿⣿⣿⣿⣿⣿⣿⣿⣿⣿⣿⣿⣿⣿⣿⣿⣿⣿⣿⣿⣿⣿⣿⣿⣿⣿⣿⣿⣿⣿⣿⣿⣿⣿⣿⣿⣿⣿⣿⣿⣿⣿⣿⣿⣿⣿⣿⣿⣿⣿⣿⣿⣿⣿⡇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⣿⣿⣿⣿⣿⣿⣿⣿⣿⣿⣿⣿⣿⣿⣿⣿⣿⣿⣿⡏⠀⠀⠀⠀⠀⠀⠀⠀⠀⠀⠀⠀⠀⠀⠀⠀⣿⣿⣿⣿⣿⣿⣿⣿⣿⣿⣿⣿⣿⣿⣿⣿⣿⣿⣿⣿⣿⣿⣿⣿⣿⣿⣿⣿⣿⣿⣿⣿⣿⣿⣿⣿⣿⣿⣿⣿⣿⣿⣿⣿⣿⣿⣿⣿⣿⣿⣿⣿⣿⣿⡇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⣿⣿⣿⣿⣿⣿⣿⣿⣿⣿⣿⣿⣿⣿⣿⣿⣿⣿⣿⠁⠀⠀⠀⠀⠀⠀⠀⠀⠀⠀⠀⠀⠀⠀⠀⠀⢿⣿⣿⣿⣿⣿⣿⣿⣿⣿⣿⣿⣿⣿⣿⣿⣿⣿⣿⣿⣿⣿⣿⣿⣿⣿⣿⣿⣿⣿⣿⣿⣿⣿⣿⣿⣿⣿⣿⣿⣿⣿⣿⣿⣿⣿⣿⣿⣿⣿⣿⣿⣿⣿⡇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⣿⣿⣿⣿⣿⣿⣿⣿⣿⣿⣿⣿⣿⣿⣿⣿⣿⣿⡏⠀⠀⠀⠀⠀⠀⠀⠀⠀⠀⠀⠀⠀⠀⠀⠀⠀⢸⣿⣿⣿⣿⣿⣿⣿⣿⣿⣿⣿⣿⣿⣿⣿⣿⣿⣿⣿⣿⣿⣿⣿⣿⣿⣿⣿⣿⣿⣿⣿⣿⣿⣿⣿⣿⣿⣿⣿⣿⣿⣿⣿⣿⣿⣿⣿⣿⣿⣿⣿⣿⣿⡇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⣿⣿⣿⣿⣿⣿⣿⣿⣿⣿⣿⣿⣿⣿⣿⣿⣿⠁⠀⠀⠀⠀⠀⠀⠀⠀⠀⠀⠀⠀⠀⠀⠀⠀⠀⠀⠀⣿⣿⣿⣿⣿⣿⣿⣿⣿⣿⣿⣿⣿⣿⣿⣿⣿⣿⣿⣿⣿⣿⣿⣿⣿⣿⣿⣿⣿⣿⣿⣿⣿⣿⣿⣿⣿⣿⣿⣿⣿⣿⣿⣿⣿⣿⣿⣿⣿⣿⣿⣿⣿⡇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⣿⣿⣿⣿⣿⣿⣿⣿⣿⣿⣿⣿⣿⣿⣿⣿⡏⠀⠀⠀⠀⠀⠀⠀⠀⠀⠀⠀⠀⠀⠀⠀⠀⠀⠀⠀⠀⣿⣿⣿⣿⣿⣿⣿⣿⣿⣿⣿⣿⣿⣿⣿⣿⣿⣿⣿⣿⣿⣿⣿⣿⣿⣿⣿⣿⣿⣿⣿⣿⣿⣿⣿⣿⣿⣿⣿⣿⣿⣿⣿⣿⣿⣿⣿⣿⣿⣿⣿⣿⣿⡇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⣿⣿⣿⣿⣿⣿⣿⣿⣿⣿⣿⣿⣿⣿⣿⣿⠇⠀⠀⠀⠀⠀⠀⠀⠀⠀⠀⠀⠀⠀⠀⠀⠀⠀⠀⠀⠀⢹⣿⣿⣿⣿⣿⣿⣿⣿⣿⣿⣿⣿⣿⣿⣿⣿⣿⣿⣿⣿⣿⣿⣿⣿⣿⣿⣿⣿⣿⣿⣿⣿⣿⣿⣿⣿⣿⣿⣿⣿⣿⣿⣿⣿⣿⣿⣿⣿⣿⣿⣿⣿⡇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⣿⣿⣿⣿⣿⣿⣿⣿⣿⣿⣿⣿⣿⣿⣿⣿⠀⠀⠀⠀⠀⠀⠀⠀⠀⠀⠀⠀⠀⠀⠀⠀⠀⠀⠀⠀⠀⢸⣿⣿⣿⣿⣿⣿⣿⣿⣿⣿⣿⣿⣿⣿⣿⣿⣿⣿⣿⣿⣿⣿⣿⣿⣿⣿⣿⣿⣿⣿⣿⣿⣿⣿⣿⣿⣿⣿⣿⣿⣿⣿⣿⣿⣿⣿⣿⣿⣿⣿⣿⣿⡇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⣿⣿⣿⣿⣿⣿⣿⣿⣿⣿⣿⣿⣿⣿⣿⣿⣿⣿⣿⣿⣿⣿⣿⣿⣿⣿⣿⠷⠄⠉⠻⣿⣿⣿⣿⣿⣿⣿⣿⣿⣿⣿⣿⣿⣿⣿⣿⣿⣿⣿⣿⣿⣿⣿⣿⣿⣿⣿⣿⣿⣿⣿⣿⣿⣿⣿⣿⣿⣿⣿⣿⣿⣿⣿⣿⣿⣿⣿⣿⣿⣿⣿⣿⣿⣿⣿⣿⣿⣿⣿⡇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⣿⣿⣿⣿⣿⣿⣿⣿⣿⣿⣿⣿⣿⣿⣿⣿⣿⣿⣿⣿⣿⣿⡿⠋⠁⠀⠀⠀⠀⠀⠀⠉⠻⣿⣿⣿⣿⣿⣿⣿⣿⣿⣿⣿⣿⣿⣿⣿⣿⣿⣿⣿⣿⣿⣿⣿⣿⣿⣿⣿⣿⣿⣿⣿⣿⣿⣿⣿⣿⣿⣿⣿⣿⣿⣿⣿⣿⣿⣿⣿⣿⣿⣿⣿⣿⣿⣿⣿⣿⣿⡇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⣿⣿⣿⣿⣿⣿⣿⣿⣿⣿⣿⣿⣿⣿⣿⣿⣿⣿⣿⣿⠿⠿⠃⠀⠀⠀⠀⠀⠀⠀⠀⠀⠀⠈⠻⣿⣿⣿⣿⣿⣿⣿⣿⣿⣿⣿⣿⣿⣿⣿⣿⣿⣿⣿⣿⣿⣿⣿⣿⣿⣿⣿⣿⣿⣿⣿⣿⣿⣿⣿⣿⣿⣿⣿⣿⣿⣿⣿⣿⣿⣿⣿⣿⣿⣿⣿⣿⣿⣿⣿⡇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⣿⣿⣿⣿⣿⣿⣿⣿⣿⣿⣿⣿⣿⣿⣿⣿⣿⣿⣿⣧⠀⠀⠀⠀⠀⠀⠀⠀⠀⠀⠀⠀⠀⠀⢸⣿⣿⣿⣿⣿⣿⣿⣿⣿⣿⣿⣿⣿⣿⣿⣿⣿⣿⣿⣿⣿⣿⣿⣿⣿⣿⣿⣿⣿⣿⣿⣿⣿⣿⣿⣿⣿⣿⣿⣿⣿⣿⣿⣿⣿⣿⣿⣿⣿⣿⣿⣿⣿⣿⣿⡇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⣿⣿⣿⣿⣿⣿⣿⣿⣿⣿⣿⣿⣿⣿⣿⣿⣿⣿⣿⣯⠀⠀⠀⠀⠀⠀⠀⠀⠀⠀⠀⠀⠀⠀⢸⣿⣿⣿⣿⣿⣿⣿⣿⣿⣿⣿⣿⣿⣿⣿⣿⣿⣿⣿⣿⣿⣿⣿⣿⣿⣿⣿⣿⣿⣿⣿⣿⣿⣿⣿⣿⣿⣿⣿⣿⣿⣿⣿⣿⣿⣿⣿⣿⣿⣿⣿⣿⣿⣿⣿⡇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⣿⣿⣿⣿⣿⣿⣿⣿⣿⣿⣿⣿⣿⣿⣿⣿⣿⣿⣿⣿⣶⣦⡀⠀⠀⠀⠀⠀⠀⠀⠀⠀⠀⠀⢘⣿⣿⣿⣿⣿⣿⣿⣿⣿⣿⣿⣿⣿⣿⣿⣿⣿⣿⣿⣿⣿⣿⣿⣿⣿⣿⣿⣿⣿⣿⣿⣿⣿⣿⣿⣿⣿⣿⣿⣿⣿⣿⣿⣿⣿⣿⣿⣿⣿⣿⣿⣿⣿⣿⣿⡇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⣿⣿⣿⣿⣿⣿⣿⣿⣿⣿⣿⣿⣿⣿⣿⣿⣿⣿⣿⣿⣿⣿⡇⠀⠀⠀⠀⠀⠀⠀⠀⠀⠀⠀⢸⣿⣿⣿⣿⣿⣿⣿⣿⣿⣿⣿⣿⣿⣿⣿⣿⣿⣿⣿⣿⣿⣿⣿⣿⣿⣿⣿⣿⣿⣿⣿⣿⣿⣿⣿⣿⣿⣿⣿⣿⣿⣿⣿⣿⣿⣿⣿⣿⣿⣿⣿⣿⣿⣿⣿⡇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⣿⣿⣿⣿⣿⣿⣿⣿⣿⣿⣿⣿⣿⣿⣿⣿⣿⣿⣿⣿⣿⣿⡇⠀⠀⠀⠀⠀⠀⠀⠀⠀⠀⠀⠀⠙⠿⣿⣿⣿⣿⣿⣿⣿⣿⣿⣿⣿⣿⣿⣿⣿⣿⣿⣿⣿⣿⣿⣿⣿⣿⣿⣿⣿⣿⣿⣿⣿⣿⣿⣿⣿⣿⣿⣿⣿⣿⣿⣿⣿⣿⣿⣿⣿⣿⣿⣿⣿⣿⣿⡇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⣿⣿⣿⣿⣿⣿⣿⣿⣿⣿⣿⣿⣿⣿⣿⣿⣿⣿⣿⣿⣿⣿⡇⠀⠀⠀⠀⠀⠀⠀⠀⠀⠀⠀⠀⠀⠀⠈⠙⢿⣿⣿⣿⣿⣿⣿⣿⣿⣿⣿⣿⣿⣿⣿⣿⣿⣿⣿⣿⣿⣿⣿⣿⣿⣿⣿⣿⣿⣿⣿⣿⣿⣿⣿⣿⣿⣿⣿⣿⣿⣿⣿⣿⣿⣿⣿⣿⣿⣿⣿⡇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⣿⣿⣿⣿⣿⣿⣿⣿⣿⣿⣿⣿⣿⣿⣿⣿⣿⣿⣿⣿⣿⡟⠀⠀⠀⠀⠀⠀⠀⠀⠀⠀⠀⠀⠀⠀⠀⠀⠀⢀⣾⣿⣿⣿⣿⣿⣿⣿⣿⣿⣿⣿⣿⣿⣿⣿⣿⣿⣿⣿⣿⣿⣿⣿⣿⣿⣿⣿⣿⣿⣿⣿⣿⣿⣿⣿⣿⣿⣿⣿⣿⣿⣿⣿⣿⣿⣿⣿⣿⣿⡇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⣿⣿⣿⣿⣿⣿⣿⣿⣿⣿⣿⣿⣿⣿⣿⣿⣿⣿⣿⣿⣿⡇⠀⠀⠀⠀⠀⠀⠀⠀⠀⠀⠀⠀⠀⠀⠀⠀⣠⣿⣿⣿⣿⣿⣿⣿⣿⣿⣿⣿⣿⣿⣿⣿⣿⣿⣿⣿⣿⣿⣿⣿⣿⣿⣿⣿⣿⣿⣿⣿⣿⣿⣿⣿⣿⣿⣿⣿⣿⣿⣿⣿⣿⣿⣿⣿⣿⣿⣿⣿⡇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⣿⣿⣿⣿⣿⣿⣿⣿⣿⣿⣿⣿⣿⣿⣿⣿⣿⣿⣿⣿⡿⠀⠀⠀⠀⠀⠀⠀⠀⠀⠀⠀⠀⠀⠀⠀⠀⠀⢿⣿⣿⣿⣿⣿⣿⣿⣿⣿⣿⣿⣿⣿⣿⣿⣿⣿⣿⣿⣿⣿⣿⣿⣿⣿⣿⣿⣿⣿⣿⣿⣿⣿⣿⣿⣿⣿⣿⣿⣿⣿⣿⣿⣿⣿⣿⣿⣿⣿⣿⣿⡇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⣿⣿⣿⣿⣿⣿⣿⣿⣿⣿⣿⣿⣿⣿⣿⣿⣿⣿⣿⣿⡇⠀⠀⠀⠀⠀⠀⠀⠀⠀⠀⠀⠀⠀⠀⠀⠀⠀⠈⣿⣿⣿⣿⣿⣿⣿⣿⣿⣿⣿⣿⣿⣿⣿⣿⣿⣿⣿⣿⣿⣿⣿⣿⣿⣿⣿⣿⣿⣿⣿⣿⣿⣿⣿⣿⣿⣿⣿⣿⣿⣿⣿⣿⣿⣿⣿⣿⣿⣿⣿⡇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⣿⣿⣿⣿⣿⣿⣿⣿⣿⣿⣿⣿⣿⣿⣿⣿⣿⣿⣿⣿⣿⠆⠀⠀⠀⠀⠀⠀⠀⠀⠀⠀⠀⠀⠀⠀⠀⠀⣰⣿⣿⣿⣿⣿⣿⣿⣿⣿⣿⣿⣿⣿⣿⣿⣿⣿⣿⣿⣿⣿⣿⣿⣿⣿⣿⣿⣿⣿⣿⣿⣿⣿⣿⣿⣿⣿⣿⣿⣿⣿⣿⣿⣿⣿⣿⣿⣿⣿⣿⣿⡇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⣿⣿⣿⣿⣿⣿⣿⣿⣿⣿⣿⣿⣿⣿⣿⣿⣿⣿⣿⣿⠏⠀⠀⠀⠀⠀⠀⠀⠀⠀⠀⠀⠀⠀⠀⠀⢀⢹⣿⣿⣿⣿⣿⣿⣿⣿⣿⣿⣿⣿⣿⣿⣿⣿⣿⣿⣿⣿⣿⣿⣿⣿⣿⣿⣿⣿⣿⣿⣿⣿⣿⣿⣿⣿⣿⣿⣿⣿⣿⣿⣿⣿⣿⣿⣿⣿⣿⣿⣿⣿⡇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⣿⣿⣿⣿⣿⣿⣿⣿⣿⣿⣿⣿⣿⣿⣿⣿⣿⣿⣿⠃⠀⠀⠀⠀⠀⠀⠀⠀⠀⠀⠀⠀⠀⠀⠀⠀⠸⣿⣿⣿⣿⣿⣿⣿⣿⣿⣿⣿⣿⣿⣿⣿⣿⣿⣿⣿⣿⣿⣿⣿⣿⣿⣿⣿⣿⣿⣿⣿⣿⣿⣿⣿⣿⣿⣿⣿⣿⣿⣿⣿⣿⣿⣿⣿⣿⣿⣿⣿⣿⣿⡇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⣿⣿⣿⣿⣿⣿⣿⣿⣿⣿⣿⣿⣿⣿⣿⣿⣿⡿⠁⠀⠀⠀⠀⠀⠀⠀⠀⠀⠀⠀⠀⠀⠀⠀⠀⠀⠀⣿⣿⣿⣿⣿⣿⣿⣿⣿⣿⣿⣿⣿⣿⣿⣿⣿⣿⣿⣿⣿⣿⣿⣿⣿⣿⣿⣿⣿⣿⣿⣿⣿⣿⣿⣿⣿⣿⣿⣿⣿⣿⣿⣿⣿⣿⣿⣿⣿⣿⣿⣿⣿⡇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⣿⣿⣿⣿⣿⣿⣿⣿⣿⣿⣿⣿⣿⣿⣿⣿⣿⣿⡀⠀⠀⠀⠀⠀⠀⠀⠀⠀⠀⠀⠀⠀⠀⠀⠀⠀⠀⣿⣿⣿⣿⣿⣿⣿⣿⣿⣿⣿⣿⣿⣿⣿⣿⣿⣿⣿⣿⣿⣿⣿⣿⣿⣿⣿⣿⣿⣿⣿⣿⣿⣿⣿⣿⣿⣿⣿⣿⣿⣿⣿⣿⣿⣿⣿⣿⣿⣿⣿⣿⣿⡇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⣿⣿⣿⣿⣿⣿⣿⣿⣿⣿⣿⣿⣿⣿⣿⣿⣿⣿⣷⣤⣄⣤⣤⠀⠀⠀⠀⠀⠀⠀⠀⠀⠀⠀⠀⠀⠀⣿⣿⣿⣿⣿⣿⣿⣿⣿⣿⣿⣿⣿⣿⣿⣿⣿⣿⣿⣿⣿⣿⣿⣿⣿⣿⣿⣿⣿⣿⣿⣿⣿⣿⣿⣿⣿⣿⣿⣿⣿⣿⣿⣿⣿⣿⣿⣿⣿⣿⣿⣿⣿⡇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⣿⣿⣿⣿⣿⣿⣿⣿⣿⣿⣿⣿⣿⣿⣿⣿⣿⣿⣿⠃⠀⠀⠀⠀⠀⠀⠀⠀⠀⠀⠀⠀⠀⠀⠀⠀⠀⠸⣿⣿⣿⣿⣿⣿⣿⣿⣿⣿⣿⣿⣿⣿⣿⣿⣿⣿⣿⣿⣿⣿⣿⣿⣿⣿⣿⣿⣿⣿⣿⣿⣿⣿⣿⣿⣿⣿⣿⣿⣿⣿⣿⣿⣿⣿⣿⣿⣿⣿⣿⣿⡇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⣿⣿⣿⣿⣿⣿⣿⣿⣿⣿⣿⣿⣿⣿⣿⣿⣿⣿⠃⠀⠀⠀⠀⠀⠀⠀⠀⠀⠀⠀⠀⠀⠀⠀⠀⠀⠀⠀⣿⣿⣿⣿⣿⣿⣿⣿⣿⣿⣿⣿⣿⣿⣿⣿⣿⣿⣿⣿⣿⣿⣿⣿⣿⣿⣿⣿⣿⣿⣿⣿⣿⣿⣿⣿⣿⣿⣿⣿⣿⣿⣿⣿⣿⣿⣿⣿⣿⣿⣿⣿⡇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⣿⣿⣿⣿⣿⣿⣿⣿⣿⣿⣿⣿⣿⣿⣿⣿⣿⡟⠀⠀⠀⠀⠀⠀⠀⠀⠀⠀⠀⠀⠀⠀⠀⠀⠀⠀⠀⠀⣿⣿⣿⣿⣿⣿⣿⣿⣿⣿⣿⣿⣿⣿⣿⣿⣿⣿⣿⣿⣿⣿⣿⣿⣿⣿⣿⣿⣿⣿⣿⣿⣿⣿⣿⣿⣿⣿⣿⣿⣿⣿⣿⣿⣿⣿⣿⣿⣿⣿⣿⣿⡇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⣿⣿⣿⣿⣿⣿⣿⣿⣿⣿⣿⣿⣿⣿⣿⣿⣿⠇⠀⠀⠀⠀⠀⠀⠀⠀⠀⠀⠀⠀⠀⠀⠀⠀⠀⠀⠀⠀⢸⣿⣿⣿⣿⣿⣿⣿⣿⣿⣿⣿⣿⣿⣿⣿⣿⣿⣿⣿⣿⣿⣿⣿⣿⣿⣿⣿⣿⣿⣿⣿⣿⣿⣿⣿⣿⣿⣿⣿⣿⣿⣿⣿⣿⣿⣿⣿⣿⣿⣿⣿⡇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⣿⣿⣿⣿⣿⣿⣿⣿⣿⣿⣿⣿⣿⣿⣿⣿⣿⠀⠀⠀⠀⠀⠀⠀⠀⠀⠀⠀⠀⠀⠀⠀⠀⠀⠀⠀⠀⠀⢸⣿⣿⣿⣿⣿⣿⣿⣿⣿⣿⣿⣿⣿⣿⣿⣿⣿⣿⣿⣿⣿⣿⣿⣿⣿⣿⣿⣿⣿⣿⣿⣿⣿⣿⣿⣿⣿⣿⣿⣿⣿⣿⣿⣿⣿⣿⣿⣿⣿⣿⣿⡇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⣿⣿⣿⣿⣿⣿⣿⣿⣿⣿⣿⣿⣿⣿⣿⣿⣿⣿⣿⣿⣿⣿⣿⣿⣿⣿⡄⠀⠀⠀⠀⠀⠀⠀⠀⠀⠀⠀⠀⠀⠀⠀⠀⠀⠀⠀⠀⠀⠀⠀⠀⠀⠀⠀⠀⠀⠀⠀⠀⠀⠀⠀⠀⠀⠀⠀⣠⣿⣿⣿⣿⣿⣿⣿⣿⣿⣿⣿⣿⣿⣿⣿⣿⣿⣿⣿⣿⣿⣿⣿⡇</a:t>
            </a:r>
            <a:br/>
            <a:r>
              <a:t>⣿⣿⣿⣿⣿⣿⣿⣿⣿⣿⣿⣿⣿⣿⣿⣿⣿⣿⣿⣿⣿⣿⣿⣿⣿⣿⣧⣀⣀⣄⣀⡄⠀⠀⠀⠀⠀⠀⠀⠀⠀⠀⠀⠀⠀⠀⠀⠀⠀⠀⠀⠀⠀⠀⠀⠀⠀⠀⠀⠀⠀⠀⠀⠀⠀⣸⣿⣿⣿⣿⣿⣿⣿⣿⣿⣿⣿⣿⣿⣿⣿⣿⣿⣿⣿⣿⣿⣿⣿⣿⡇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⣿⣿⣿⣿⣿⣿⣿⣿⣿⣿⣿⣿⣿⣿⣿⣿⣿⣿⣿⣿⣿⣿⣿⣿⣿⣿⣿⣿⣿⣿⠟⠀⠀⠀⠀⠀⠀⠀⠀⠀⠀⠀⠀⠀⠀⠀⠀⠀⠀⠀⠀⠀⠀⠀⠀⠀⠀⠀⠀⠀⠀⠀⠀⠀⣴⣿⣿⣿⣿⣿⣿⣿⣿⣿⣿⣿⣿⣿⣿⣿⣿⣿⣿⣿⣿⣿⣿⣿⣿⣿⡇</a:t>
            </a:r>
            <a:br/>
            <a:r>
              <a:t>⣿⣿⣿⣿⣿⣿⣿⣿⣿⣿⣿⣿⣿⣿⣿⣿⣿⣿⣿⣿⣿⣿⣿⣿⣿⣿⣿⣿⡿⠁⠀⠀⠀⠀⠀⠀⠀⠀⠀⠀⠀⠀⠀⠀⠀⠀⠀⠀⠀⠀⠀⠀⠀⠀⠀⠀⠀⠀⠀⠀⠀⠀⢀⣴⣿⣿⣿⣿⣿⣿⣿⣿⣿⣿⣿⣿⣿⣿⣿⣿⣿⣿⣿⣿⣿⣿⣿⣿⣿⣿⡇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⣿⣿⣿⣿⣿⣿⣿⣿⣿⣿⣿⣿⣿⣿⣿⣿⣿⣿⣿⣿⣿⣿⣿⣿⣿⣿⣿⣿⣿⣿⣿⡇⠀⠀⠀⠀⠀⠀⠀⠀⠀⠀⠀⠀⠀⠀⠀⠀⠀⠀⠀⠀⠀⠀⠀⠀⠀⠀⠀⢠⢀⣾⣿⣿⣿⣿⣿⣿⣿⣿⣿⣿⣿⣿⣿⣿⣿⣿⣿⣿⣿⣿⣿⣿⣿⣿⣿⣿⣿⣿⡇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⣿⣿⣿⣿⣿⣿⣿⣿⣿⣿⣿⣿⣿⣿⣿⣿⣿⣿⣿⣿⣿⣿⣿⣿⣿⣿⣿⣿⣿⣿⣿⡇⠀⠀⠀⠀⠀⠀⠀⠀⠀⠀⠀⠀⠀⠀⠀⠀⠀⠀⠀⠀⠀⠀⠀⠀⠀⠀⢰⣯⣾⣿⣿⣿⣿⣿⣿⣿⣿⣿⣿⣿⣿⣿⣿⣿⣿⣿⣿⣿⣿⣿⣿⣿⣿⣿⣿⣿⣿⣿⡇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⣿⣿⣿⣿⣿⣿⣿⣿⣿⣿⣿⣿⣿⣿⣿⣿⣿⣿⣿⣿⣿⣿⣿⣿⣿⣿⣿⣿⣿⣿⣿⡇⠀⠀⠀⠀⠀⠀⠀⠀⠀⠀⠀⠀⠀⠀⠀⠀⠀⠀⠀⠀⠀⠀⠀⠀⠀⠀⠈⣽⣿⣿⣿⣿⣿⣿⣿⣿⣿⣿⣿⣿⣿⣿⣿⣿⣿⣿⣿⣿⣿⣿⣿⣿⣿⣿⣿⣿⣿⣿⡇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⣿⣿⣿⣿⣿⣿⣿⣿⣿⣿⣿⣿⣿⣿⣿⣿⣿⣿⣿⣿⣿⣿⣿⣿⣿⣿⣿⣿⣿⣿⣿⣿⠀⡄⠀⠀⠀⠀⠀⠀⠀⠀⠀⠀⠀⠀⠀⠀⠀⠀⠀⠀⠀⠀⠀⠀⠀⠀⠀⢸⣿⣿⣿⣿⣿⣿⣿⣿⣿⣿⣿⣿⣿⣿⣿⣿⣿⣿⣿⣿⣿⣿⣿⣿⣿⣿⣿⣿⣿⣿⡇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⣿⣿⣿⣿⣿⣿⣿⣿⣿⣿⣿⣿⣿⣿⣿⣿⣿⣿⣿⣿⣿⣿⣿⣿⣿⣿⣿⣿⣿⣿⣿⣿⠀⠁⠀⠀⠀⠀⠀⠀⠀⠀⠀⠀⠀⠀⠀⠀⠀⠀⢠⠀⠀⠀⠀⠀⠀⠀⠀⢸⣿⣿⣿⣿⣿⣿⣿⣿⣿⣿⣿⣿⣿⣿⣿⣿⣿⣿⣿⣿⣿⣿⣿⣿⣿⣿⣿⣿⣿⣿⡇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⣿⣿⣿⣿⣿⣿⣿⣿⣿⣿⣿⣿⣿⣿⣿⣿⣿⣿⣿⣿⣿⣿⣿⣿⣿⣿⣿⣿⣿⣿⣿⣿⡤⠀⠀⠀⠀⠀⠀⠀⠀⠀⠀⠀⠀⠀⠀⠀⠀⠀⠀⠀⠀⠀⠀⠀⠀⠀⠀⣤⣿⣿⣿⣿⣿⣿⣿⣿⣿⣿⣿⣿⣿⣿⣿⣿⣿⣿⣿⣿⣿⣿⣿⣿⣿⣿⣿⣿⣿⣿⡇</a:t>
            </a:r>
            <a:br/>
            <a:r>
              <a:t>⣿⣿⣿⣿⣿⣿⣿⣿⣿⣿⣿⣿⣿⣿⣿⣿⣿⣿⣿⣿⣿⣿⣿⣿⣿⣿⣿⣿⣿⡿⠋⠁⠀⠀⠀⠀⠀⠀⠀⠀⠀⠀⠀⠀⠀⠀⠀⠀⠀⠀⠀⠀⠀⠀⠀⠀⠀⠀⠀⠹⣿⣿⣿⣿⣿⣿⣿⣿⣿⣿⣿⣿⣿⣿⣿⣿⣿⣿⣿⣿⣿⣿⣿⣿⣿⣿⣿⣿⣿⣿⡇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⣿⣿⣿⣿⣿⣿⣿⣿⣿⣿⣿⣿⣿⣿⣿⣿⣿⣿⣿⣿⣿⣿⣿⣿⣿⣿⣿⡿⠋⠀⠀⠀⠀⠀⠀⠀⠀⠀⠀⠀⠀⠀⠀⠀⠀⠀⠀⠀⠀⠀⠀⠀⠀⠀⠀⠀⠀⠀⠀⠀⠘⣿⣿⣿⣿⣿⣿⣿⣿⣿⣿⣿⣿⣿⣿⣿⣿⣿⣿⣿⣿⣿⣿⣿⣿⣿⣿⣿⣿⣿⡇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⣿⣿⣿⣿⣿⣿⣿⣿⣿⣿⣿⣿⣿⣿⣿⣿⣿⣿⣿⣿⣿⣿⣿⣿⣿⣿⡟⠀⠀⠀⠀⠀⠀⠀⠀⠀⠀⠀⠀⠀⠀⠀⠀⠀⠀⠀⠀⠀⠀⠀⠀⠀⠀⠀⠀⠀⠀⠀⠀⠀⠀⠀⠈⢻⣿⣿⣿⣿⣿⣿⣿⣿⣿⣿⣿⣿⣿⣿⣿⣿⣿⣿⣿⣿⣿⣿⣿⣿⣿⣿⡇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⣿⣿⣿⣿⣿⣿⣿⣿⣿⣿⣿⣿⣿⣿⣿⣿⣿⣿⣿⣿⣿⣿⠿⠿⣿⡏⠀⠀⠀⠀⠀⠀⠀⠀⠀⠀⠀⠀⠀⠀⠀⠀⠀⠀⠀⠀⠀⠀⠀⠀⠀⠀⠀⠀⠀⠀⠀⠀⠀⠀⠀⠀⠀⠀⠀⠀⢻⣿⣿⣿⣿⣿⣿⣿⣿⣿⣿⣿⣿⣿⣿⣿⣿⣿⣿⣿⣿⣿⣿⣿⡇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⣿⣿⣿⣿⣿⣿⣿⣿⣿⣿⣿⣿⣿⣿⣿⣿⣿⣿⣿⣿⣿⡄⠀⠀⠀⠀⠀⠀⠀⠀⠀⠀⠀⠀⠀⠀⠀⠀⠀⠀⠀⠀⠀⠀⠀⠀⠀⠀⠀⠀⠀⠀⠀⠀⠀⠀⠀⠀⠀⠀⠀⠀⠀⠀⠀⠀⠀⢿⣿⣿⣿⣿⣿⣿⣿⣿⣿⣿⣿⣿⣿⣿⣿⣿⣿⣿⣿⣿⣿⣿⡇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⣿⣿⣿⣿⣿⣿⣿⣿⣿⣿⣿⣿⣿⣿⣿⣿⣿⣿⣿⣿⣿⣷⡀⠀⠀⠀⠀⠀⠀⠀⠀⠀⠀⠀⠀⠀⠀⠀⠀⠀⠀⠀⠀⠀⠀⠀⠀⠀⠀⠀⠀⠀⠀⠀⠀⠀⠀⠀⠀⠀⠀⠀⠀⠀⠀⠀⠀⠘⣿⣿⣿⣿⣿⣿⣿⣿⣿⣿⣿⣿⣿⣿⣿⣿⣿⣿⣿⣿⣿⣿⡇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⣿⣿⣿⣿⣿⣿⣿⣿⣿⣿⣿⣿⣿⣿⣿⣿⣿⣿⣿⣿⣿⡿⠀⠀⠀⠀⠀⠀⠀⠀⠀⠀⠀⠀⠀⠀⠀⠀⠀⠀⠀⠀⠀⠀⠀⠀⠀⠀⠀⠀⠀⠀⠀⠀⠀⠀⠀⠀⠀⠀⠀⠀⠀⢧⠀⠀⠀⠀⠈⣿⣿⣿⣿⣿⣿⣿⣿⣿⣿⣿⣿⣿⣿⣿⣿⣿⣿⣿⣿⣿⡇</a:t>
            </a:r>
            <a:br/>
            <a:r>
              <a:t>⣿⣿⣿⣿⣿⣿⣿⣿⣿⣿⣿⣿⣿⣿⣿⣿⣿⣿⣿⣿⣿⠁⠀⠀⠀⠀⠀⠀⠀⠀⠀⠀⠀⠀⠀⠀⠀⠀⠀⠀⠀⠀⠀⠀⠀⠀⠀⠀⠀⠀⠀⠀⠀⢀⠀⠀⠀⠀⠀⠀⠀⠀⠀⢸⡆⠀⠀⠀⠀⢸⣿⣿⣿⣿⣿⣿⣿⣿⣿⣿⣿⣿⣿⣿⣿⣿⣿⣿⣿⣿⡇</a:t>
            </a:r>
            <a:br/>
            <a:r>
              <a:t>⣿⣿⣿⣿⣿⣿⣿⣿⣿⣿⣿⣿⣿⣿⣿⣿⣿⣿⣿⣿⠇⠀⠀⠀⠀⠀⠀⠀⠀⠀⠀⠀⠀⠀⠀⠀⠀⠀⠀⠀⠀⠀⠀⠀⠀⠀⠀⠀⠀⠀⠀⠀⠀⡼⠀⠀⠀⠀⠀⠀⠀⠀⠀⠸⣗⠀⠀⠀⠀⠈⣿⣿⣿⣿⣿⣿⣿⣿⣿⣿⣿⣿⣿⣿⣿⣿⣿⣿⣿⣿⡇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⣿⣿⣿⣿⣿⣿⣿⣿⣿⣿⣿⣿⣿⣿⣿⣿⣿⣿⣿⡟⠀⠀⠀⠀⠀⠀⠀⠀⠀⠀⠀⠀⠀⠀⠀⠀⠀⠀⠀⠀⠀⠀⠀⠀⠀⠀⠀⠀⠀⠀⠀⠀⢠⡇⠀⠀⠀⠀⠀⠀⠀⠀⠀⠀⣿⡀⠀⠀⠀⠀⣿⣿⣿⣿⣿⣿⣿⣿⣿⣿⣿⣿⣿⣿⣿⣿⣿⣿⣿⣿⡇</a:t>
            </a:r>
            <a:br/>
            <a:r>
              <a:t>⣿⣿⣿⣿⣿⣿⣿⣿⣿⣿⣿⣿⣿⣿⣿⣿⣿⣿⡟⠀⠀⠀⠀⠀⠀⠀⠀⠀⠀⠀⠀⠀⠀⠀⠀⠀⠀⠀⠀⠀⠀⠀⠀⠀⠀⠀⠀⠀⠀⠀⠀⠀⢸⣇⠀⠀⠀⠀⠀⠀⠀⠀⠀⠀⠈⠇⠀⠀⠀⠀⢸⣿⣿⣿⣿⣿⣿⣿⣿⣿⣿⣿⣿⣿⣿⣿⣿⣿⣿⣿⡇</a:t>
            </a:r>
            <a:br/>
            <a:r>
              <a:t>⣿⣿⣿⣿⣿⣿⣿⣿⣿⣿⣿⣿⣿⣿⣿⣿⣿⡟⠀⠀⠀⠀⠀⠀⠀⠀⠀⠀⠀⠀⠀⠀⠀⠀⠀⠀⠀⠀⠀⠀⠀⠀⠀⠀⠀⠀⠀⠀⠀⠀⠀⠀⢽⣿⠀⠀⠀⠀⠀⠀⠀⠀⠀⠀⠀⠀⠀⠀⠀⠀⢸⣿⣿⣿⣿⣿⣿⣿⣿⣿⣿⣿⣿⣿⣿⣿⣿⣿⣿⣿⡇</a:t>
            </a:r>
            <a:br/>
            <a:r>
              <a:t>⣿⣿⣿⣿⣿⣿⣿⣿⣿⣿⣿⣿⣿⣿⣿⣿⡟⠀⠀⠀⠀⠀⠀⠀⠀⠀⠀⠀⠀⠀⠀⠀⠀⠀⠀⠀⠀⠀⠀⠀⠀⠀⠀⠀⠀⠀⠀⠀⠀⠀⠀⠀⢸⣿⠀⠀⠀⠀⠀⠀⠀⠀⠀⠀⠀⠀⠀⠀⠀⠀⢸⣿⣿⣿⣿⣿⣿⣿⣿⣿⣿⣿⣿⣿⣿⣿⣿⣿⣿⣿⡇</a:t>
            </a:r>
            <a:br/>
            <a:r>
              <a:t>⣿⣿⣿⣿⣿⣿⣿⣿⣿⣿⣿⣿⣿⣿⣿⡟⠀⠀⠀⠀⠀⠀⠀⠀⠀⠀⠀⠀⠀⠀⠀⠀⠀⠀⠀⠀⠀⠀⠀⠀⠀⠀⠀⠀⠀⠀⠀⠀⠀⠀⠀⠀⢸⣿⠀⠀⠀⠀⠀⠀⠀⠀⠀⠀⠀⠀⠀⠀⠀⠀⠀⣿⣿⣿⣿⣿⣿⣿⣿⣿⣿⣿⣿⣿⣿⣿⣿⣿⣿⣿⡇</a:t>
            </a:r>
            <a:br/>
            <a:r>
              <a:t>⣿⣿⣿⣿⣿⣿⣿⣿⣿⣿⣿⣿⣿⣿⡟⠀⠀⠀⠀⠀⠀⠀⠀⠀⠀⠀⠀⠀⠀⠀⠀⠀⠀⠀⠀⠀⠀⠀⠀⠀⠀⠀⠀⠀⠀⠀⠀⠀⠀⠀⠀⠀⠈⣿⡄⠀⠀⠀⠀⠀⠀⠀⠀⠀⠀⠀⠀⠀⠀⠀⠀⣿⣿⣿⣿⣿⣿⣿⣿⣿⣿⣿⣿⣿⣿⣿⣿⣿⣿⣿⡇</a:t>
            </a:r>
            <a:br/>
            <a:r>
              <a:t>⣿⣿⣿⣿⣿⣿⣿⣿⣿⣿⣿⣿⣿⡟⠀⠀⠀⠀⠀⠀⠀⠀⠀⠀⠀⠀⠀⠀⠀⠀⠀⠀⠀⠀⠀⠀⠀⠀⠀⠀⠀⠀⠀⠀⠀⠀⠀⠀⠀⠀⠀⠀⠀⣿⡇⠀⠀⠀⠀⠀⠀⠀⠀⠀⠀⠀⠀⠀⠀⠀⠀⣿⣿⣿⣿⣿⣿⣿⣿⣿⣿⣿⣿⣿⣿⣿⣿⣿⣿⣿⡇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⣿⣿⣿⣿⣿⣿⣿⣿⣿⣿⣿⣿⣿⣿⣿⣿⣿⣿⣿⣿⣿⣿⣿⣿⣿⣿⡿⠿⠶⠄⠉⢻⣿⣿⣿⣿⣿⣿⣿⣿⣿⣿⣿⣿⣿⣿⣿⣿⣿⣿⣿⣿⣿⣿⣿⣿⣿⣿⣿⣿⣿⣿⣿⣿⣿⣿⣿⣿⣿⣿⣿⣿⣿⣿⣿⣿⣿⣿⣿⣿⣿⣿⣿⣿⣿⣿⣿⣿⣿⣿⡇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⣿⣿⣿⣿⣿⣿⣿⣿⣿⣿⣿⣿⣿⣿⣿⣿⣿⣿⣿⣿⣿⣿⣿⡟⠉⠀⠀⠀⠀⠀⠀⠀⠈⠻⣿⣿⣿⣿⣿⣿⣿⣿⣿⣿⣿⣿⣿⣿⣿⣿⣿⣿⣿⣿⣿⣿⣿⣿⣿⣿⣿⣿⣿⣿⣿⣿⣿⣿⣿⣿⣿⣿⣿⣿⣿⣿⣿⣿⣿⣿⣿⣿⣿⣿⣿⣿⣿⣿⣿⣿⡇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⣿⣿⣿⣿⣿⣿⣿⣿⣿⣿⣿⣿⣿⣿⣿⣿⣿⣿⣿⣿⡿⠿⠿⠀⠀⠀⠀⠀⠀⠀⠀⠀⠀⠀⠘⠻⣿⣿⣿⣿⣿⣿⣿⣿⣿⣿⣿⣿⣿⣿⣿⣿⣿⣿⣿⣿⣿⣿⣿⣿⣿⣿⣿⣿⣿⣿⣿⣿⣿⣿⣿⣿⣿⣿⣿⣿⣿⣿⣿⣿⣿⣿⣿⣿⣿⣿⣿⣿⣿⣿⡇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⣿⣿⣿⣿⣿⣿⣿⣿⣿⣿⣿⣿⣿⣿⣿⣿⣿⣿⣿⣿⡄⠀⠀⠀⠀⠀⠀⠀⠀⠀⠀⠀⠀⠀⠀⣾⣿⣿⣿⣿⣿⣿⣿⣿⣿⣿⣿⣿⣿⣿⣿⣿⣿⣿⣿⣿⣿⣿⣿⣿⣿⣿⣿⣿⣿⣿⣿⣿⣿⣿⣿⣿⣿⣿⣿⣿⣿⣿⣿⣿⣿⣿⣿⣿⣿⣿⣿⣿⣿⣿⡇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⣿⣿⣿⣿⣿⣿⣿⣿⣿⣿⣿⣿⣿⣿⣿⣿⣿⣿⣿⣿⣇⠀⠀⠀⠀⠀⠀⠀⠀⠀⠀⠀⠀⠀⠀⣿⣿⣿⣿⣿⣿⣿⣿⣿⣿⣿⣿⣿⣿⣿⣿⣿⣿⣿⣿⣿⣿⣿⣿⣿⣿⣿⣿⣿⣿⣿⣿⣿⣿⣿⣿⣿⣿⣿⣿⣿⣿⣿⣿⣿⣿⣿⣿⣿⣿⣿⣿⣿⣿⣿⡇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⣿⣿⣿⣿⣿⣿⣿⣿⣿⣿⣿⣿⣿⣿⣿⣿⣿⣿⣿⣿⣿⣶⣤⡀⠀⠀⠀⠀⠀⠀⠀⠀⠀⠀⠀⢹⣿⣿⣿⣿⣿⣿⣿⣿⣿⣿⣿⣿⣿⣿⣿⣿⣿⣿⣿⣿⣿⣿⣿⣿⣿⣿⣿⣿⣿⣿⣿⣿⣿⣿⣿⣿⣿⣿⣿⣿⣿⣿⣿⣿⣿⣿⣿⣿⣿⣿⣿⣿⣿⣿⡇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⣿⣿⣿⣿⣿⣿⣿⣿⣿⣿⣿⣿⣿⣿⣿⣿⣿⣿⣿⣿⣿⣿⣿⡇⠀⠀⠀⠀⠀⠀⠀⠀⠀⠀⠀⢸⣿⣿⣿⣿⣿⣿⣿⣿⣿⣿⣿⣿⣿⣿⣿⣿⣿⣿⣿⣿⣿⣿⣿⣿⣿⣿⣿⣿⣿⣿⣿⣿⣿⣿⣿⣿⣿⣿⣿⣿⣿⣿⣿⣿⣿⣿⣿⣿⣿⣿⣿⣿⣿⣿⡇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⣿⣿⣿⣿⣿⣿⣿⣿⣿⣿⣿⣿⣿⣿⣿⣿⣿⣿⣿⣿⣿⣿⣿⡇⠀⠀⠀⠀⠀⠀⠀⠀⠀⠀⠀⠀⠙⠻⣿⣿⣿⣿⣿⣿⣿⣿⣿⣿⣿⣿⣿⣿⣿⣿⣿⣿⣿⣿⣿⣿⣿⣿⣿⣿⣿⣿⣿⣿⣿⣿⣿⣿⣿⣿⣿⣿⣿⣿⣿⣿⣿⣿⣿⣿⣿⣿⣿⣿⣿⣿⡇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⣿⣿⣿⣿⣿⣿⣿⣿⣿⣿⣿⣿⣿⣿⣿⣿⣿⣿⣿⣿⣿⣿⣿⡇⠀⠀⠀⠀⠀⠀⠀⠀⠀⠀⠀⠀⠀⠀⠀⠙⠿⣿⣿⣿⣿⣿⣿⣿⣿⣿⣿⣿⣿⣿⣿⣿⣿⣿⣿⣿⣿⣿⣿⣿⣿⣿⣿⣿⣿⣿⣿⣿⣿⣿⣿⣿⣿⣿⣿⣿⣿⣿⣿⣿⣿⣿⣿⣿⣿⣿⡇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⣿⣿⣿⣿⣿⣿⣿⣿⣿⣿⣿⣿⣿⣿⣿⣿⣿⣿⣿⣿⣿⣿⡏⠀⠀⠀⠀⠀⠀⠀⠀⠀⠀⠀⠀⠀⠀⠀⠀⠀⢠⣿⣿⣿⣿⣿⣿⣿⣿⣿⣿⣿⣿⣿⣿⣿⣿⣿⣿⣿⣿⣿⣿⣿⣿⣿⣿⣿⣿⣿⣿⣿⣿⣿⣿⣿⣿⣿⣿⣿⣿⣿⣿⣿⣿⣿⣿⣿⣿⣿⡇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⣿⣿⣿⣿⣿⣿⣿⣿⣿⣿⣿⣿⣿⣿⣿⣿⣿⣿⣿⣿⣿⣿⠁⠀⠀⠀⠀⠀⠀⠀⠀⠀⠀⠀⠀⠀⠀⠀⠀⣰⣿⣿⣿⣿⣿⣿⣿⣿⣿⣿⣿⣿⣿⣿⣿⣿⣿⣿⣿⣿⣿⣿⣿⣿⣿⣿⣿⣿⣿⣿⣿⣿⣿⣿⣿⣿⣿⣿⣿⣿⣿⣿⣿⣿⣿⣿⣿⣿⣿⣿⡇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⣿⣿⣿⣿⣿⣿⣿⣿⣿⣿⣿⣿⣿⣿⣿⣿⣿⣿⣿⣿⣿⡿⠀⠀⠀⠀⠀⠀⠀⠀⠀⠀⠀⠀⠀⠀⠀⠀⠘⣿⣿⣿⣿⣿⣿⣿⣿⣿⣿⣿⣿⣿⣿⣿⣿⣿⣿⣿⣿⣿⣿⣿⣿⣿⣿⣿⣿⣿⣿⣿⣿⣿⣿⣿⣿⣿⣿⣿⣿⣿⣿⣿⣿⣿⣿⣿⣿⣿⣿⣿⡇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⣿⣿⣿⣿⣿⣿⣿⣿⣿⣿⣿⣿⣿⣿⣿⣿⣿⣿⣿⣿⣿⡇⠀⠀⠀⠀⠀⠀⠀⠀⠀⠀⠀⠀⠀⠀⠀⠀⠀⠘⣿⣿⣿⣿⣿⣿⣿⣿⣿⣿⣿⣿⣿⣿⣿⣿⣿⣿⣿⣿⣿⣿⣿⣿⣿⣿⣿⣿⣿⣿⣿⣿⣿⣿⣿⣿⣿⣿⣿⣿⣿⣿⣿⣿⣿⣿⣿⣿⣿⣿⡇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⣿⣿⣿⣿⣿⣿⣿⣿⣿⣿⣿⣿⣿⣿⣿⣿⣿⣿⣿⣿⣿⣿⠂⠀⠀⠀⠀⠀⠀⠀⠀⠀⠀⠀⠀⠀⠀⠀⢀⣼⣿⣿⣿⣿⣿⣿⣿⣿⣿⣿⣿⣿⣿⣿⣿⣿⣿⣿⣿⣿⣿⣿⣿⣿⣿⣿⣿⣿⣿⣿⣿⣿⣿⣿⣿⣿⣿⣿⣿⣿⣿⣿⣿⣿⣿⣿⣿⣿⣿⣿⡇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⣿⣿⣿⣿⣿⣿⣿⣿⣿⣿⣿⣿⣿⣿⣿⣿⣿⣿⣿⣿⣿⠃⠀⠀⠀⠀⠀⠀⠀⠀⠀⠀⠀⠀⠀⠀⠀⢀⣿⣿⣿⣿⣿⣿⣿⣿⣿⣿⣿⣿⣿⣿⣿⣿⣿⣿⣿⣿⣿⣿⣿⣿⣿⣿⣿⣿⣿⣿⣿⣿⣿⣿⣿⣿⣿⣿⣿⣿⣿⣿⣿⣿⣿⣿⣿⣿⣿⣿⣿⣿⡇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⣿⣿⣿⣿⣿⣿⣿⣿⣿⣿⣿⣿⣿⣿⣿⣿⣿⣿⣿⡿⠁⠀⠀⠀⠀⠀⠀⠀⠀⠀⠀⠀⠀⠀⠀⠀⠀⢸⣿⣿⣿⣿⣿⣿⣿⣿⣿⣿⣿⣿⣿⣿⣿⣿⣿⣿⣿⣿⣿⣿⣿⣿⣿⣿⣿⣿⣿⣿⣿⣿⣿⣿⣿⣿⣿⣿⣿⣿⣿⣿⣿⣿⣿⣿⣿⣿⣿⣿⣿⣿⡇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⣿⣿⣿⣿⣿⣿⣿⣿⣿⣿⣿⣿⣿⣿⣿⣿⣿⣿⡟⠁⠀⠀⠀⠀⠀⠀⠀⠀⠀⠀⠀⠀⠀⠀⠀⠀⠀⠘⣿⣿⣿⣿⣿⣿⣿⣿⣿⣿⣿⣿⣿⣿⣿⣿⣿⣿⣿⣿⣿⣿⣿⣿⣿⣿⣿⣿⣿⣿⣿⣿⣿⣿⣿⣿⣿⣿⣿⣿⣿⣿⣿⣿⣿⣿⣿⣿⣿⣿⣿⣿⡇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⣿⣿⣿⣿⣿⣿⣿⣿⣿⣿⣿⣿⣿⣿⣿⣿⣿⣿⡇⠀⠀⠀⠀⠀⠀⠀⠀⠀⠀⠀⠀⠀⠀⠀⠀⠀⠀⢸⣿⣿⣿⣿⣿⣿⣿⣿⣿⣿⣿⣿⣿⣿⣿⣿⣿⣿⣿⣿⣿⣿⣿⣿⣿⣿⣿⣿⣿⣿⣿⣿⣿⣿⣿⣿⣿⣿⣿⣿⣿⣿⣿⣿⣿⣿⣿⣿⣿⣿⣿⣿⡇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⣿⣿⣿⣿⣿⣿⣿⣿⣿⣿⣿⣿⣿⣿⣿⣿⣿⣿⣿⠀⠀⠀⠀⠀⠀⠀⠀⠀⠀⠀⠀⠀⠀⠀⠀⠀⠀⠘⣿⣿⣿⣿⣿⣿⣿⣿⣿⣿⣿⣿⣿⣿⣿⣿⣿⣿⣿⣿⣿⣿⣿⣿⣿⣿⣿⣿⣿⣿⣿⣿⣿⣿⣿⣿⣿⣿⣿⣿⣿⣿⣿⣿⣿⣿⣿⣿⣿⣿⣿⣿⡇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⣿⣿⣿⣿⣿⣿⣿⣿⣿⣿⣿⣿⣿⣿⣿⣿⣿⣿⣿⣷⣤⣤⣤⡄⠀⠀⠀⠀⠀⠀⠀⠀⠀⠀⠀⠀⠀⠀⣿⣿⣿⣿⣿⣿⣿⣿⣿⣿⣿⣿⣿⣿⣿⣿⣿⣿⣿⣿⣿⣿⣿⣿⣿⣿⣿⣿⣿⣿⣿⣿⣿⣿⣿⣿⣿⣿⣿⣿⣿⣿⣿⣿⣿⣿⣿⣿⣿⣿⣿⣿⡇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⣿⣿⣿⣿⣿⣿⣿⣿⣿⣿⣿⣿⣿⣿⣿⣿⣿⣿⣿⣿⣿⠇⠀⠀⠀⠀⠀⠀⠀⠀⠀⠀⠀⠀⠀⠀⠀⠀⢹⣿⣿⣿⣿⣿⣿⣿⣿⣿⣿⣿⣿⣿⣿⣿⣿⣿⣿⣿⣿⣿⣿⣿⣿⣿⣿⣿⣿⣿⣿⣿⣿⣿⣿⣿⣿⣿⣿⣿⣿⣿⣿⣿⣿⣿⣿⣿⣿⣿⣿⣿⡇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⣿⣿⣿⣿⣿⣿⣿⣿⣿⣿⣿⣿⣿⣿⣿⣿⣿⣿⣿⣿⡟⠀⠀⠀⠀⠀⠀⠀⠀⠀⠀⠀⠀⠀⠀⠀⠀⠀⢸⣿⣿⣿⣿⣿⣿⣿⣿⣿⣿⣿⣿⣿⣿⣿⣿⣿⣿⣿⣿⣿⣿⣿⣿⣿⣿⣿⣿⣿⣿⣿⣿⣿⣿⣿⣿⣿⣿⣿⣿⣿⣿⣿⣿⣿⣿⣿⣿⣿⣿⣿⡇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⣿⣿⣿⣿⣿⣿⣿⣿⣿⣿⣿⣿⣿⣿⣿⣿⣿⣿⣿⣿⠁⠀⠀⠀⠀⠀⠀⠀⠀⠀⠀⠀⠀⠀⠀⠀⠀⠀⢸⣿⣿⣿⣿⣿⣿⣿⣿⣿⣿⣿⣿⣿⣿⣿⣿⣿⣿⣿⣿⣿⣿⣿⣿⣿⣿⣿⣿⣿⣿⣿⣿⣿⣿⣿⣿⣿⣿⣿⣿⣿⣿⣿⣿⣿⣿⣿⣿⣿⣿⣿⡇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⣿⣿⣿⣿⣿⣿⣿⣿⣿⣿⣿⣿⣿⣿⣿⣿⣿⣿⣿⡇⠀⠀⠀⠀⠀⠀⠀⠀⠀⠀⠀⠀⠀⠀⠀⠀⠀⠀⢸⣿⣿⣿⣿⣿⣿⣿⣿⣿⣿⣿⣿⣿⣿⣿⣿⣿⣿⣿⣿⣿⣿⣿⣿⣿⣿⣿⣿⣿⣿⣿⣿⣿⣿⣿⣿⣿⣿⣿⣿⣿⣿⣿⣿⣿⣿⣿⣿⣿⣿⣿⡇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⣿⣿⣿⣿⣿⣿⣿⣿⣿⣿⣿⣿⣿⣿⣿⣿⣿⣿⣿⠀⠀⠀⠀⠀⠀⠀⠀⠀⠀⠀⠀⠀⠀⠀⠀⠀⠀⠀⠈⣿⣿⣿⣿⣿⣿⣿⣿⣿⣿⣿⣿⣿⣿⣿⣿⣿⣿⣿⣿⣿⣿⣿⣿⣿⣿⣿⣿⣿⣿⣿⣿⣿⣿⣿⣿⣿⣿⣿⣿⣿⣿⣿⣿⣿⣿⣿⣿⣿⣿⣿⡇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⣿⣿⣿⣿⣿⣿⣿⣿⣿⣿⣿⣿⣿⣿⣿⣿⣿⣿⡇⠀⠀⠀⠀⠀⠀⠀⠀⠀⠀⠀⠀⠀⠀⠀⠀⠀⠀⠀⠀⣿⣿⣿⣿⣿⣿⣿⣿⣿⣿⣿⣿⣿⣿⣿⣿⣿⣿⣿⣿⣿⣿⣿⣿⣿⣿⣿⣿⣿⣿⣿⣿⣿⣿⣿⣿⣿⣿⣿⣿⣿⣿⣿⣿⣿⣿⣿⣿⣿⣿⣿⡇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⣿⣿⣿⣿⣿⣿⣿⣿⣿⣿⣿⣿⣿⣿⣿⣿⣿⡟⠀⠀⠀⠀⠀⠀⠀⠀⠀⠀⠀⠀⠀⠀⠀⠀⠀⠀⠀⠀⠀⢻⣿⣿⣿⣿⣿⣿⣿⣿⣿⣿⣿⣿⣿⣿⣿⣿⣿⣿⣿⣿⣿⣿⣿⣿⣿⣿⣿⣿⣿⣿⣿⣿⣿⣿⣿⣿⣿⣿⣿⣿⣿⣿⣿⣿⣿⣿⣿⣿⣿⣿⡇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⣿⣿⣿⣿⣿⣿⣿⣿⣿⣿⣿⣿⣿⣿⣿⣿⣿⣿⣿⣿⣿⣿⣿⣿⣿⣿⣿⣿⣿⡿⠿⠿⣿⣿⣿⣿⣿⣿⣿⣿⣿⣿⣿⣿⣿⣿⣿⣿⣿⣿⣿⣿⣿⣿⣿⣿⣿⣿⣿⣿⣿⣿⣿⣿⣿⣿⣿⣿⣿⣿⣿⣿⣿⣿⣿⣿⣿⣿⣿⣿⣿⣿⣿⣿⣿⣿⣿⣿⣿⣿⡇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⣿⣿⣿⣿⣿⣿⣿⣿⣿⣿⣿⣿⣿⣿⣿⣿⣿⣿⣿⣿⣿⣿⣿⣿⣿⣿⡿⠿⠟⠛⠓⠀⠈⠻⣿⣿⣿⣿⣿⣿⣿⣿⣿⣿⣿⣿⣿⣿⣿⣿⣿⣿⣿⣿⣿⣿⣿⣿⣿⣿⣿⣿⣿⣿⣿⣿⣿⣿⣿⣿⣿⣿⣿⣿⣿⣿⣿⣿⣿⣿⣿⣿⣿⣿⣿⣿⣿⣿⣿⣿⡇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⣿⣿⣿⣿⣿⣿⣿⣿⣿⣿⣿⣿⣿⣿⣿⣿⣿⣿⣿⣿⣿⣿⣿⣿⡿⠉⠀⠀⠀⠀⠀⠀⠀⠀⠈⠹⣿⣿⣿⣿⣿⣿⣿⣿⣿⣿⣿⣿⣿⣿⣿⣿⣿⣿⣿⣿⣿⣿⣿⣿⣿⣿⣿⣿⣿⣿⣿⣿⣿⣿⣿⣿⣿⣿⣿⣿⣿⣿⣿⣿⣿⣿⣿⣿⣿⣿⣿⣿⣿⣿⡇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⣿⣿⣿⣿⣿⣿⣿⣿⣿⣿⣿⣿⣿⣿⣿⣿⣿⣿⣿⣿⣿⣿⠿⠛⠃⠀⠀⠀⠀⠀⠀⠀⠀⠀⠀⠀⠈⠻⣿⣿⣿⣿⣿⣿⣿⣿⣿⣿⣿⣿⣿⣿⣿⣿⣿⣿⣿⣿⣿⣿⣿⣿⣿⣿⣿⣿⣿⣿⣿⣿⣿⣿⣿⣿⣿⣿⣿⣿⣿⣿⣿⣿⣿⣿⣿⣿⣿⣿⣿⣿⡇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⣿⣿⣿⣿⣿⣿⣿⣿⣿⣿⣿⣿⣿⣿⣿⣿⣿⣿⣿⣿⣿⣧⡀⠀⠀⠀⠀⠀⠀⠀⠀⠀⠀⠀⠀⠀⢀⣿⣿⣿⣿⣿⣿⣿⣿⣿⣿⣿⣿⣿⣿⣿⣿⣿⣿⣿⣿⣿⣿⣿⣿⣿⣿⣿⣿⣿⣿⣿⣿⣿⣿⣿⣿⣿⣿⣿⣿⣿⣿⣿⣿⣿⣿⣿⣿⣿⣿⣿⣿⣿⡇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⣿⣿⣿⣿⣿⣿⣿⣿⣿⣿⣿⣿⣿⣿⣿⣿⣿⣿⣿⣿⣿⣿⡁⠀⠀⠀⠀⠀⠀⠀⠀⠀⠀⠀⠀⠀⢨⣿⣿⣿⣿⣿⣿⣿⣿⣿⣿⣿⣿⣿⣿⣿⣿⣿⣿⣿⣿⣿⣿⣿⣿⣿⣿⣿⣿⣿⣿⣿⣿⣿⣿⣿⣿⣿⣿⣿⣿⣿⣿⣿⣿⣿⣿⣿⣿⣿⣿⣿⣿⣿⡇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⣿⣿⣿⣿⣿⣿⣿⣿⣿⣿⣿⣿⣿⣿⣿⣿⣿⣿⣿⣿⣿⣿⣷⣦⣄⠀⠀⠀⠀⠀⠀⠀⠀⠀⠀⠀⠀⣿⣿⣿⣿⣿⣿⣿⣿⣿⣿⣿⣿⣿⣿⣿⣿⣿⣿⣿⣿⣿⣿⣿⣿⣿⣿⣿⣿⣿⣿⣿⣿⣿⣿⣿⣿⣿⣿⣿⣿⣿⣿⣿⣿⣿⣿⣿⣿⣿⣿⣿⣿⣿⡇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⣿⣿⣿⣿⣿⣿⣿⣿⣿⣿⣿⣿⣿⣿⣿⣿⣿⣿⣿⣿⣿⣿⣿⣿⣿⠀⠀⠀⠀⠀⠀⠀⠀⠀⠀⠀⠀⠀⠈⠛⢿⣿⣿⣿⣿⣿⣿⣿⣿⣿⣿⣿⣿⣿⣿⣿⣿⣿⣿⣿⣿⣿⣿⣿⣿⣿⣿⣿⣿⣿⣿⣿⣿⣿⣿⣿⣿⣿⣿⣿⣿⣿⣿⣿⣿⣿⣿⣿⣿⣿⡇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⣿⣿⣿⣿⣿⣿⣿⣿⣿⣿⣿⣿⣿⣿⣿⣿⣿⣿⣿⣿⣿⣿⣿⣿⣿⠀⠀⠀⠀⠀⠀⠀⠀⠀⠀⠀⠀⠀⠀⠀⠀⠈⠻⣿⣿⣿⣿⣿⣿⣿⣿⣿⣿⣿⣿⣿⣿⣿⣿⣿⣿⣿⣿⣿⣿⣿⣿⣿⣿⣿⣿⣿⣿⣿⣿⣿⣿⣿⣿⣿⣿⣿⣿⣿⣿⣿⣿⣿⣿⣿⡇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⣿⣿⣿⣿⣿⣿⣿⣿⣿⣿⣿⣿⣿⣿⣿⣿⣿⣿⣿⣿⣿⣿⣿⣿⠃⠀⠀⠀⠀⠀⠀⠀⠀⠀⠀⠀⠀⠀⠀⠀⠀⠀⣠⣿⣿⣿⣿⣿⣿⣿⣿⣿⣿⣿⣿⣿⣿⣿⣿⣿⣿⣿⣿⣿⣿⣿⣿⣿⣿⣿⣿⣿⣿⣿⣿⣿⣿⣿⣿⣿⣿⣿⣿⣿⣿⣿⣿⣿⣿⣿⡇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⣿⣿⣿⣿⣿⣿⣿⣿⣿⣿⣿⣿⣿⣿⣿⣿⣿⣿⣿⣿⣿⣿⣿⣿⠀⠀⠀⠀⠀⠀⠀⠀⠀⠀⠀⠀⠀⠀⠀⠀⠀⣴⣿⣿⣿⣿⣿⣿⣿⣿⣿⣿⣿⣿⣿⣿⣿⣿⣿⣿⣿⣿⣿⣿⣿⣿⣿⣿⣿⣿⣿⣿⣿⣿⣿⣿⣿⣿⣿⣿⣿⣿⣿⣿⣿⣿⣿⣿⣿⣿⡇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⣿⣿⣿⣿⣿⣿⣿⣿⣿⣿⣿⣿⣿⣿⣿⣿⣿⣿⣿⣿⣿⣿⣿⡿⠀⠀⠀⠀⠀⠀⠀⠀⠀⠀⠀⠀⠀⠀⠀⠀⠘⣿⣿⣿⣿⣿⣿⣿⣿⣿⣿⣿⣿⣿⣿⣿⣿⣿⣿⣿⣿⣿⣿⣿⣿⣿⣿⣿⣿⣿⣿⣿⣿⣿⣿⣿⣿⣿⣿⣿⣿⣿⣿⣿⣿⣿⣿⣿⣿⣿⡇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⣿⣿⣿⣿⣿⣿⣿⣿⣿⣿⣿⣿⣿⣿⣿⣿⣿⣿⣿⣿⣿⣿⣿⣇⠀⠀⠀⠀⠀⠀⠀⠀⠀⠀⠀⠀⠀⠀⠀⠀⠀⣿⣿⣿⣿⣿⣿⣿⣿⣿⣿⣿⣿⣿⣿⣿⣿⣿⣿⣿⣿⣿⣿⣿⣿⣿⣿⣿⣿⣿⣿⣿⣿⣿⣿⣿⣿⣿⣿⣿⣿⣿⣿⣿⣿⣿⣿⣿⣿⣿⡇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⣿⣿⣿⣿⣿⣿⣿⣿⣿⣿⣿⣿⣿⣿⣿⣿⣿⣿⣿⣿⣿⣿⣿⡟⠀⠀⠀⠀⠀⠀⠀⠀⠀⠀⠀⠀⠀⠀⠀⢀⣠⣿⣿⣿⣿⣿⣿⣿⣿⣿⣿⣿⣿⣿⣿⣿⣿⣿⣿⣿⣿⣿⣿⣿⣿⣿⣿⣿⣿⣿⣿⣿⣿⣿⣿⣿⣿⣿⣿⣿⣿⣿⣿⣿⣿⣿⣿⣿⣿⣿⡇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⣿⣿⣿⣿⣿⣿⣿⣿⣿⣿⣿⣿⣿⣿⣿⣿⣿⣿⣿⣿⣿⣿⡟⠀⠀⠀⠀⠀⠀⠀⠀⠀⠀⠀⠀⠀⠀⠀⠀⣘⣿⣿⣿⣿⣿⣿⣿⣿⣿⣿⣿⣿⣿⣿⣿⣿⣿⣿⣿⣿⣿⣿⣿⣿⣿⣿⣿⣿⣿⣿⣿⣿⣿⣿⣿⣿⣿⣿⣿⣿⣿⣿⣿⣿⣿⣿⣿⣿⣿⣿⡇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⣿⣿⣿⣿⣿⣿⣿⣿⣿⣿⣿⣿⣿⣿⣿⣿⣿⣿⣿⣿⣿⠏⠀⠀⠀⠀⠀⠀⠀⠀⠀⠀⠀⠀⠀⠀⠀⠀⠀⣿⣿⣿⣿⣿⣿⣿⣿⣿⣿⣿⣿⣿⣿⣿⣿⣿⣿⣿⣿⣿⣿⣿⣿⣿⣿⣿⣿⣿⣿⣿⣿⣿⣿⣿⣿⣿⣿⣿⣿⣿⣿⣿⣿⣿⣿⣿⣿⣿⣿⣿⡇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⣿⣿⣿⣿⣿⣿⣿⣿⣿⣿⣿⣿⣿⣿⣿⣿⣿⣿⣿⣿⠋⠀⠀⠀⠀⠀⠀⠀⠀⠀⠀⠀⠀⠀⠀⠀⠀⠀⠀⢸⣿⣿⣿⣿⣿⣿⣿⣿⣿⣿⣿⣿⣿⣿⣿⣿⣿⣿⣿⣿⣿⣿⣿⣿⣿⣿⣿⣿⣿⣿⣿⣿⣿⣿⣿⣿⣿⣿⣿⣿⣿⣿⣿⣿⣿⣿⣿⣿⣿⣿⡇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⣿⣿⣿⣿⣿⣿⣿⣿⣿⣿⣿⣿⣿⣿⣿⣿⣿⣿⣿⣿⡀⠀⠀⠀⠀⠀⠀⠀⠀⠀⠀⠀⠀⠀⠀⠀⠀⠀⠀⢸⣿⣿⣿⣿⣿⣿⣿⣿⣿⣿⣿⣿⣿⣿⣿⣿⣿⣿⣿⣿⣿⣿⣿⣿⣿⣿⣿⣿⣿⣿⣿⣿⣿⣿⣿⣿⣿⣿⣿⣿⣿⣿⣿⣿⣿⣿⣿⣿⣿⣿⡇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⣿⣿⣿⣿⣿⣿⣿⣿⣿⣿⣿⣿⣿⣿⣿⣿⣿⣿⣿⣿⣇⠀⠀⠀⠀⠀⠀⠀⠀⠀⠀⠀⠀⠀⠀⠀⠀⠀⠀⢸⣿⣿⣿⣿⣿⣿⣿⣿⣿⣿⣿⣿⣿⣿⣿⣿⣿⣿⣿⣿⣿⣿⣿⣿⣿⣿⣿⣿⣿⣿⣿⣿⣿⣿⣿⣿⣿⣿⣿⣿⣿⣿⣿⣿⣿⣿⣿⣿⣿⣿⡇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⣿⣿⣿⣿⣿⣿⣿⣿⣿⣿⣿⣿⣿⣿⣿⣿⣿⣿⣿⣿⣿⣶⣤⣤⣤⠀⠀⠀⠀⠀⠀⠀⠀⠀⠀⠀⠀⠀⠀⢸⣿⣿⣿⣿⣿⣿⣿⣿⣿⣿⣿⣿⣿⣿⣿⣿⣿⣿⣿⣿⣿⣿⣿⣿⣿⣿⣿⣿⣿⣿⣿⣿⣿⣿⣿⣿⣿⣿⣿⣿⣿⣿⣿⣿⣿⣿⣿⣿⣿⣿⡇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⣿⣿⣿⣿⣿⣿⣿⣿⣿⣿⣿⣿⣿⣿⣿⣿⣿⣿⣿⣿⣿⣿⣿⣿⡿⠀⠀⠀⠀⠀⠀⠀⠀⠀⠀⠀⠀⠀⠀⢸⣿⣿⣿⣿⣿⣿⣿⣿⣿⣿⣿⣿⣿⣿⣿⣿⣿⣿⣿⣿⣿⣿⣿⣿⣿⣿⣿⣿⣿⣿⣿⣿⣿⣿⣿⣿⣿⣿⣿⣿⣿⣿⣿⣿⣿⣿⣿⣿⣿⣿⡇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⣿⣿⣿⣿⣿⣿⣿⣿⣿⣿⣿⣿⣿⣿⣿⣿⣿⣿⣿⣿⣿⣿⣿⣿⠃⠀⠀⠀⠀⠀⠀⠀⠀⠀⠀⠀⠀⠀⠀⠸⣿⣿⣿⣿⣿⣿⣿⣿⣿⣿⣿⣿⣿⣿⣿⣿⣿⣿⣿⣿⣿⣿⣿⣿⣿⣿⣿⣿⣿⣿⣿⣿⣿⣿⣿⣿⣿⣿⣿⣿⣿⣿⣿⣿⣿⣿⣿⣿⣿⣿⡇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⣿⣿⣿⣿⣿⣿⣿⣿⣿⣿⣿⣿⣿⣿⣿⣿⣿⣿⣿⣿⣿⣿⠇⠀⠀⠀⠀⠀⠀⠀⠀⠀⠀⠀⠀⠀⠀⠀⠀⠀⣿⣿⣿⣿⣿⣿⣿⣿⣿⣿⣿⣿⣿⣿⣿⣿⣿⣿⣿⣿⣿⣿⣿⣿⣿⣿⣿⣿⣿⣿⣿⣿⣿⣿⣿⣿⣿⣿⣿⣿⣿⣿⣿⣿⣿⣿⣿⣿⣿⣿⡇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⣿⣿⣿⣿⣿⣿⣿⣿⣿⣿⣿⣿⣿⣿⣿⣿⣿⣿⣿⣿⡏⠀⠀⠀⠀⠀⠀⠀⠀⠀⠀⠀⠀⠀⠀⠀⠀⠀⠀⠀⢸⣿⣿⣿⣿⣿⣿⣿⣿⣿⣿⣿⣿⣿⣿⣿⣿⣿⣿⣿⣿⣿⣿⣿⣿⣿⣿⣿⣿⣿⣿⣿⣿⣿⣿⣿⣿⣿⣿⣿⣿⣿⣿⣿⣿⣿⣿⣿⣿⣿⡇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⣿⣿⣿⣿⣿⣿⣿⣿⣿⣿⣿⣿⣿⣿⣿⣿⣿⣿⣿⣿⠃⠀⠀⠀⠀⠀⠀⠀⠀⠀⠀⠀⠀⠀⠀⠀⠀⠀⠀⠀⢸⣿⣿⣿⣿⣿⣿⣿⣿⣿⣿⣿⣿⣿⣿⣿⣿⣿⣿⣿⣿⣿⣿⣿⣿⣿⣿⣿⣿⣿⣿⣿⣿⣿⣿⣿⣿⣿⣿⣿⣿⣿⣿⣿⣿⣿⣿⣿⣿⣿⡇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⣿⣿⣿⣿⣿⣿⣿⣿⣿⣿⣿⣿⣿⣿⣿⣿⣿⣿⣿⡿⠀⠀⠀⠀⠀⠀⠀⠀⠀⠀⠀⠀⠀⠀⠀⠀⠀⠀⠀⠀⠈⣿⣿⣿⣿⣿⣿⣿⣿⣿⣿⣿⣿⣿⣿⣿⣿⣿⣿⣿⣿⣿⣿⣿⣿⣿⣿⣿⣿⣿⣿⣿⣿⣿⣿⣿⣿⣿⣿⣿⣿⣿⣿⣿⣿⣿⣿⣿⣿⣿⡇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⣿⣿⣿⣿⣿⣿⣿⣿⣿⣿⣿⣿⣿⣿⣿⣿⣿⣿⣿⡇⠀⠀⠀⠀⠀⠀⠀⠀⠀⠀⠀⠀⠀⠀⠀⠀⠀⠀⠀⠀⠀⣿⣿⣿⣿⣿⣿⣿⣿⣿⣿⣿⣿⣿⣿⣿⣿⣿⣿⣿⣿⣿⣿⣿⣿⣿⣿⣿⣿⣿⣿⣿⣿⣿⣿⣿⣿⣿⣿⣿⣿⣿⣿⣿⣿⣿⣿⣿⣿⣿⡇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⣿⣿⣿⣿⣿⣿⣿⣿⣿⣿⣿⣿⣿⣿⣿⣿⣿⣿⣿⣿⣿⣿⣿⣿⣿⣿⣿⣿⣿⣿⣟⠛⠿⣿⣿⣿⣿⣿⣿⣿⣿⣿⣿⣿⣿⣿⣿⣿⣿⣿⣿⣿⣿⣿⣿⣿⣿⣿⣿⣿⣿⣿⣿⣿⣿⣿⣿⣿⣿⣿⣿⣿⣿⣿⣿⣿⣿⣿⣿⣿⣿⣿⣿⣿⣿⣿⣿⣿⣿⣿⡇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⣿⣿⣿⣿⣿⣿⣿⣿⣿⣿⣿⣿⣿⣿⣿⣿⣿⣿⣿⣿⣿⣿⣿⣿⣿⣿⣿⠿⠟⠛⠛⠓⠀⠀⠻⣿⣿⣿⣿⣿⣿⣿⣿⣿⣿⣿⣿⣿⣿⣿⣿⣿⣿⣿⣿⣿⣿⣿⣿⣿⣿⣿⣿⣿⣿⣿⣿⣿⣿⣿⣿⣿⣿⣿⣿⣿⣿⣿⣿⣿⣿⣿⣿⣿⣿⣿⣿⣿⣿⣿⡇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⣿⣿⣿⣿⣿⣿⣿⣿⣿⣿⣿⣿⣿⣿⣿⣿⣿⣿⣿⣿⣿⣿⣿⣿⣿⡟⠁⠀⠀⠀⠀⠀⠀⠀⠀⠀⠙⣿⣿⣿⣿⣿⣿⣿⣿⣿⣿⣿⣿⣿⣿⣿⣿⣿⣿⣿⣿⣿⣿⣿⣿⣿⣿⣿⣿⣿⣿⣿⣿⣿⣿⣿⣿⣿⣿⣿⣿⣿⣿⣿⣿⣿⣿⣿⣿⣿⣿⣿⣿⣿⡇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⣿⣿⣿⣿⣿⣿⣿⣿⣿⣿⣿⣿⣿⣿⣿⣿⣿⣿⣿⣿⣿⣿⡿⠛⠛⠁⠀⠀⠀⠀⠀⠀⠀⠀⠀⠀⠀⠈⢹⣿⣿⣿⣿⣿⣿⣿⣿⣿⣿⣿⣿⣿⣿⣿⣿⣿⣿⣿⣿⣿⣿⣿⣿⣿⣿⣿⣿⣿⣿⣿⣿⣿⣿⣿⣿⣿⣿⣿⣿⣿⣿⣿⣿⣿⣿⣿⣿⣿⣿⣿⡇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⣿⣿⣿⣿⣿⣿⣿⣿⣿⣿⣿⣿⣿⣿⣿⣿⣿⣿⣿⣿⣿⣿⣦⡀⠀⠀⠀⠀⠀⠀⠀⠀⠀⠀⠀⠀⠀⢠⣿⣿⣿⣿⣿⣿⣿⣿⣿⣿⣿⣿⣿⣿⣿⣿⣿⣿⣿⣿⣿⣿⣿⣿⣿⣿⣿⣿⣿⣿⣿⣿⣿⣿⣿⣿⣿⣿⣿⣿⣿⣿⣿⣿⣿⣿⣿⣿⣿⣿⣿⣿⡇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⣿⣿⣿⣿⣿⣿⣿⣿⣿⣿⣿⣿⣿⣿⣿⣿⣿⣿⣿⣿⣿⣿⣯⠀⠀⠀⠀⠀⠀⠀⠀⠀⠀⠀⠀⠀⠀⢠⣿⣿⣿⣿⣿⣿⣿⣿⣿⣿⣿⣿⣿⣿⣿⣿⣿⣿⣿⣿⣿⣿⣿⣿⣿⣿⣿⣿⣿⣿⣿⣿⣿⣿⣿⣿⣿⣿⣿⣿⣿⣿⣿⣿⣿⣿⣿⣿⣿⣿⣿⣿⡇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⣿⣿⣿⣿⣿⣿⣿⣿⣿⣿⣿⣿⣿⣿⣿⣿⣿⣿⣿⣿⣿⣿⣿⣷⣶⣄⠀⠀⠀⠀⠀⠀⠀⠀⠀⠀⠀⠀⣿⣿⣿⣿⣿⣿⣿⣿⣿⣿⣿⣿⣿⣿⣿⣿⣿⣿⣿⣿⣿⣿⣿⣿⣿⣿⣿⣿⣿⣿⣿⣿⣿⣿⣿⣿⣿⣿⣿⣿⣿⣿⣿⣿⣿⣿⣿⣿⣿⣿⣿⣿⡇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⣿⣿⣿⣿⣿⣿⣿⣿⣿⣿⣿⣿⣿⣿⣿⣿⣿⣿⣿⣿⣿⣿⣿⣿⣿⣿⠀⠀⠀⠀⠀⠀⠀⠀⠀⠀⠀⠀⠀⠈⠙⢿⣿⣿⣿⣿⣿⣿⣿⣿⣿⣿⣿⣿⣿⣿⣿⣿⣿⣿⣿⣿⣿⣿⣿⣿⣿⣿⣿⣿⣿⣿⣿⣿⣿⣿⣿⣿⣿⣿⣿⣿⣿⣿⣿⣿⣿⣿⣿⣿⡇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⣿⣿⣿⣿⣿⣿⣿⣿⣿⣿⣿⣿⣿⣿⣿⣿⣿⣿⣿⣿⣿⣿⣿⣿⣿⡿⠀⠀⠀⠀⠀⠀⠀⠀⠀⠀⠀⠀⠀⠀⠀⠀⠈⠻⣿⣿⣿⣿⣿⣿⣿⣿⣿⣿⣿⣿⣿⣿⣿⣿⣿⣿⣿⣿⣿⣿⣿⣿⣿⣿⣿⣿⣿⣿⣿⣿⣿⣿⣿⣿⣿⣿⣿⣿⣿⣿⣿⣿⣿⣿⡇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⣿⣿⣿⣿⣿⣿⣿⣿⣿⣿⣿⣿⣿⣿⣿⣿⣿⣿⣿⣿⣿⣿⣿⣿⣿⠁⠀⠀⠀⠀⠀⠀⠀⠀⠀⠀⠀⠀⠀⠀⠀⠀⠀⣰⣿⣿⣿⣿⣿⣿⣿⣿⣿⣿⣿⣿⣿⣿⣿⣿⣿⣿⣿⣿⣿⣿⣿⣿⣿⣿⣿⣿⣿⣿⣿⣿⣿⣿⣿⣿⣿⣿⣿⣿⣿⣿⣿⣿⣿⣿⡇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⣿⣿⣿⣿⣿⣿⣿⣿⣿⣿⣿⣿⣿⣿⣿⣿⣿⣿⣿⣿⣿⣿⣿⣿⣇⠀⠀⠀⠀⠀⠀⠀⠀⠀⠀⠀⠀⠀⠀⠀⠀⠀⣿⣿⣿⣿⣿⣿⣿⣿⣿⣿⣿⣿⣿⣿⣿⣿⣿⣿⣿⣿⣿⣿⣿⣿⣿⣿⣿⣿⣿⣿⣿⣿⣿⣿⣿⣿⣿⣿⣿⣿⣿⣿⣿⣿⣿⣿⣿⣿⡇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⣿⣿⣿⣿⣿⣿⣿⣿⣿⣿⣿⣿⣿⣿⣿⣿⣿⣿⣿⣿⣿⣿⣿⣿⠇⠀⠀⠀⠀⠀⠀⠀⠀⠀⠀⠀⠀⠀⠀⠀⢀⣴⣿⣿⣿⣿⣿⣿⣿⣿⣿⣿⣿⣿⣿⣿⣿⣿⣿⣿⣿⣿⣿⣿⣿⣿⣿⣿⣿⣿⣿⣿⣿⣿⣿⣿⣿⣿⣿⣿⣿⣿⣿⣿⣿⣿⣿⣿⣿⣿⡇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⣿⣿⣿⣿⣿⣿⣿⣿⣿⣿⣿⣿⣿⣿⣿⣿⣿⣿⣿⣿⣿⣿⣿⠏⠀⠀⠀⠀⠀⠀⠀⠀⠀⠀⠀⠀⠀⠀⠀⢠⣸⣿⣿⣿⣿⣿⣿⣿⣿⣿⣿⣿⣿⣿⣿⣿⣿⣿⣿⣿⣿⣿⣿⣿⣿⣿⣿⣿⣿⣿⣿⣿⣿⣿⣿⣿⣿⣿⣿⣿⣿⣿⣿⣿⣿⣿⣿⣿⣿⣿⡇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⣿⣿⣿⣿⣿⣿⣿⣿⣿⣿⣿⣿⣿⣿⣿⣿⣿⣿⣿⣿⡿⠁⠀⠀⠀⠀⠀⠀⠀⠀⠀⠀⠀⠀⠀⠀⠀⠀⠀⠀⣿⣿⣿⣿⣿⣿⣿⣿⣿⣿⣿⣿⣿⣿⣿⣿⣿⣿⣿⣿⣿⣿⣿⣿⣿⣿⣿⣿⣿⣿⣿⣿⣿⣿⣿⣿⣿⣿⣿⣿⣿⣿⣿⣿⣿⣿⣿⣿⣿⣿⡇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⣿⣿⣿⣿⣿⣿⣿⣿⣿⣿⣿⣿⣿⣿⣿⣿⣿⣿⣿⣿⣧⠀⠀⠀⠀⠀⠀⠀⠀⠀⠀⠀⠀⠀⠀⠀⠀⠀⠀⠀⣿⣿⣿⣿⣿⣿⣿⣿⣿⣿⣿⣿⣿⣿⣿⣿⣿⣿⣿⣿⣿⣿⣿⣿⣿⣿⣿⣿⣿⣿⣿⣿⣿⣿⣿⣿⣿⣿⣿⣿⣿⣿⣿⣿⣿⣿⣿⣿⣿⣿⡇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⣿⣿⣿⣿⣿⣿⣿⣿⣿⣿⣿⣿⣿⣿⣿⣿⣿⣿⣿⣿⣿⡇⠀⠀⠀⠀⠀⠀⠀⠀⠀⠀⠀⠀⠀⠀⠀⠀⠀⠀⢿⣿⣿⣿⣿⣿⣿⣿⣿⣿⣿⣿⣿⣿⣿⣿⣿⣿⣿⣿⣿⣿⣿⣿⣿⣿⣿⣿⣿⣿⣿⣿⣿⣿⣿⣿⣿⣿⣿⣿⣿⣿⣿⣿⣿⣿⣿⣿⣿⣿⡇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⣿⣿⣿⣿⣿⣿⣿⣿⣿⣿⣿⣿⣿⣿⣿⣿⣿⣿⣿⣿⣿⣿⣶⣤⣤⣶⠀⠀⠀⠀⠀⠀⠀⠀⠀⠀⠀⠀⠀⠀⢸⣿⣿⣿⣿⣿⣿⣿⣿⣿⣿⣿⣿⣿⣿⣿⣿⣿⣿⣿⣿⣿⣿⣿⣿⣿⣿⣿⣿⣿⣿⣿⣿⣿⣿⣿⣿⣿⣿⣿⣿⣿⣿⣿⣿⣿⣿⣿⣿⣿⡇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⣿⣿⣿⣿⣿⣿⣿⣿⣿⣿⣿⣿⣿⣿⣿⣿⣿⣿⣿⣿⣿⣿⣿⣿⠇⠀⠀⠀⠀⠀⠀⠀⠀⠀⠀⠀⠀⠀⠀⠀⢸⣿⣿⣿⣿⣿⣿⣿⣿⣿⣿⣿⣿⣿⣿⣿⣿⣿⣿⣿⣿⣿⣿⣿⣿⣿⣿⣿⣿⣿⣿⣿⣿⣿⣿⣿⣿⣿⣿⣿⣿⣿⣿⣿⣿⣿⣿⣿⣿⣿⡇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⣿⣿⣿⣿⣿⣿⣿⣿⣿⣿⣿⣿⣿⣿⣿⣿⣿⣿⣿⣿⣿⣿⠁⠀⠀⠀⠀⠀⠀⠀⠀⠀⠀⠀⠀⠀⠀⠀⠀⠀⠀⢹⣿⣿⣿⣿⣿⣿⣿⣿⣿⣿⣿⣿⣿⣿⣿⣿⣿⣿⣿⣿⣿⣿⣿⣿⣿⣿⣿⣿⣿⣿⣿⣿⣿⣿⣿⣿⣿⣿⣿⣿⣿⣿⣿⣿⣿⣿⣿⣿⡇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⣿⣿⣿⣿⣿⣿⣿⣿⣿⣿⣿⣿⣿⣿⣿⣿⣿⣿⣿⣿⣿⠃⠀⠀⠀⠀⠀⠀⠀⠀⠀⠀⠀⠀⠀⠀⠀⠀⠀⠀⠀⢸⣿⣿⣿⣿⣿⣿⣿⣿⣿⣿⣿⣿⣿⣿⣿⣿⣿⣿⣿⣿⣿⣿⣿⣿⣿⣿⣿⣿⣿⣿⣿⣿⣿⣿⣿⣿⣿⣿⣿⣿⣿⣿⣿⣿⣿⣿⣿⣿⡇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⣿⣿⣿⣿⣿⣿⣿⣿⣿⣿⣿⣿⣿⣿⣿⣿⣿⣿⣿⣿⡇⠀⠀⠀⠀⠀⠀⠀⠀⠀⠀⠀⠀⠀⠀⠀⠀⠀⠀⠀⠀⢸⣿⣿⣿⣿⣿⣿⣿⣿⣿⣿⣿⣿⣿⣿⣿⣿⣿⣿⣿⣿⣿⣿⣿⣿⣿⣿⣿⣿⣿⣿⣿⣿⣿⣿⣿⣿⣿⣿⣿⣿⣿⣿⣿⣿⣿⣿⣿⣿⡇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⣿⣿⣿⣿⣿⣿⣿⣿⣿⣿⣿⣿⣿⣿⣿⣿⣿⣿⣿⣿⣿⣿⣿⣿⣿⣿⣿⣿⣿⣿⣿⣿⣏⡉⠛⢿⣿⣿⣿⣿⣿⣿⣿⣿⣿⣿⣿⣿⣿⣿⣿⣿⣿⣿⣿⣿⣿⣿⣿⣿⣿⣿⣿⣿⣿⣿⣿⣿⣿⣿⣿⣿⣿⣿⣿⣿⣿⣿⣿⣿⣿⣿⣿⣿⣿⣿⣿⣿⣿⣿⡇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⣿⣿⣿⣿⣿⣿⣿⣿⣿⣿⣿⣿⣿⣿⣿⣿⣿⣿⣿⣿⣿⣿⣿⣿⣿⣿⣿⣿⡿⠛⠋⠉⠉⠉⠀⠀⠙⢿⣿⣿⣿⣿⣿⣿⣿⣿⣿⣿⣿⣿⣿⣿⣿⣿⣿⣿⣿⣿⣿⣿⣿⣿⣿⣿⣿⣿⣿⣿⣿⣿⣿⣿⣿⣿⣿⣿⣿⣿⣿⣿⣿⣿⣿⣿⣿⣿⣿⣿⣿⣿⡇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⣿⣿⣿⣿⣿⣿⣿⣿⣿⣿⣿⣿⣿⣿⣿⣿⣿⣿⣿⣿⣿⣿⣿⣿⣿⣿⣿⠏⠀⠀⠀⠀⠀⠀⠀⠀⠀⠀⠘⢿⣿⣿⣿⣿⣿⣿⣿⣿⣿⣿⣿⣿⣿⣿⣿⣿⣿⣿⣿⣿⣿⣿⣿⣿⣿⣿⣿⣿⣿⣿⣿⣿⣿⣿⣿⣿⣿⣿⣿⣿⣿⣿⣿⣿⣿⣿⣿⣿⣿⣿⡇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⣿⣿⣿⣿⣿⣿⣿⣿⣿⣿⣿⣿⣿⣿⣿⣿⣿⣿⣿⣿⣿⣿⣿⡿⠛⠉⠉⠀⠀⠀⠀⠀⠀⠀⠀⠀⠀⠀⠀⠀⢬⣿⣿⣿⣿⣿⣿⣿⣿⣿⣿⣿⣿⣿⣿⣿⣿⣿⣿⣿⣿⣿⣿⣿⣿⣿⣿⣿⣿⣿⣿⣿⣿⣿⣿⣿⣿⣿⣿⣿⣿⣿⣿⣿⣿⣿⣿⣿⣿⣿⡇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⣿⣿⣿⣿⣿⣿⣿⣿⣿⣿⣿⣿⣿⣿⣿⣿⣿⣿⣿⣿⣿⣿⣿⣿⣦⠔⠀⠀⠀⠀⠀⠀⠀⠀⠀⠀⠀⠀⠀⠰⣿⣿⣿⣿⣿⣿⣿⣿⣿⣿⣿⣿⣿⣿⣿⣿⣿⣿⣿⣿⣿⣿⣿⣿⣿⣿⣿⣿⣿⣿⣿⣿⣿⣿⣿⣿⣿⣿⣿⣿⣿⣿⣿⣿⣿⣿⣿⣿⣿⣿⡇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⣿⣿⣿⣿⣿⣿⣿⣿⣿⣿⣿⣿⣿⣿⣿⣿⣿⣿⣿⣿⣿⣿⣿⣿⣷⡀⠀⠀⠀⠀⠀⠀⠀⠀⠀⠀⠀⠀⠀⠰⣿⣿⣿⣿⣿⣿⣿⣿⣿⣿⣿⣿⣿⣿⣿⣿⣿⣿⣿⣿⣿⣿⣿⣿⣿⣿⣿⣿⣿⣿⣿⣿⣿⣿⣿⣿⣿⣿⣿⣿⣿⣿⣿⣿⣿⣿⣿⣿⣿⣿⡇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⣿⣿⣿⣿⣿⣿⣿⣿⣿⣿⣿⣿⣿⣿⣿⣿⣿⣿⣿⣿⣿⣿⣿⣿⣿⣿⣶⣤⠀⠀⠀⠀⠀⠀⠀⠀⠀⠀⠀⠀⣿⣿⣿⣿⣿⣿⣿⣿⣿⣿⣿⣿⣿⣿⣿⣿⣿⣿⣿⣿⣿⣿⣿⣿⣿⣿⣿⣿⣿⣿⣿⣿⣿⣿⣿⣿⣿⣿⣿⣿⣿⣿⣿⣿⣿⣿⣿⣿⣿⣿⡇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⣿⣿⣿⣿⣿⣿⣿⣿⣿⣿⣿⣿⣿⣿⣿⣿⣿⣿⣿⣿⣿⣿⣿⣿⣿⣿⣿⣿⠀⠀⠀⠀⠀⠀⠀⠀⠀⠀⠀⠀⠀⠀⠙⠿⣿⣿⣿⣿⣿⣿⣿⣿⣿⣿⣿⣿⣿⣿⣿⣿⣿⣿⣿⣿⣿⣿⣿⣿⣿⣿⣿⣿⣿⣿⣿⣿⣿⣿⣿⣿⣿⣿⣿⣿⣿⣿⣿⣿⣿⣿⡇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⣿⣿⣿⣿⣿⣿⣿⣿⣿⣿⣿⣿⣿⣿⣿⣿⣿⣿⣿⣿⣿⣿⣿⣿⣿⣿⣿⡟⠀⠀⠀⠀⠀⠀⠀⠀⠀⠀⠀⠀⠀⠀⠀⠀⠈⠛⢿⣿⣿⣿⣿⣿⣿⣿⣿⣿⣿⣿⣿⣿⣿⣿⣿⣿⣿⣿⣿⣿⣿⣿⣿⣿⣿⣿⣿⣿⣿⣿⣿⣿⣿⣿⣿⣿⣿⣿⣿⣿⣿⣿⡇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⣿⣿⣿⣿⣿⣿⣿⣿⣿⣿⣿⣿⣿⣿⣿⣿⣿⣿⣿⣿⣿⣿⣿⣿⣿⣿⡿⠀⠀⠀⠀⠀⠀⠀⠀⠀⠀⠀⠀⠀⠀⠀⠀⠀⠀⣰⣿⣿⣿⣿⣿⣿⣿⣿⣿⣿⣿⣿⣿⣿⣿⣿⣿⣿⣿⣿⣿⣿⣿⣿⣿⣿⣿⣿⣿⣿⣿⣿⣿⣿⣿⣿⣿⣿⣿⣿⣿⣿⣿⣿⡇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⣿⣿⣿⣿⣿⣿⣿⣿⣿⣿⣿⣿⣿⣿⣿⣿⣿⣿⣿⣿⣿⣿⣿⣿⣿⣿⡇⠀⠀⠀⠀⠀⠀⠀⠀⠀⠀⠀⠀⠀⠀⠀⠀⠀⣼⣿⣿⣿⣿⣿⣿⣿⣿⣿⣿⣿⣿⣿⣿⣿⣿⣿⣿⣿⣿⣿⣿⣿⣿⣿⣿⣿⣿⣿⣿⣿⣿⣿⣿⣿⣿⣿⣿⣿⣿⣿⣿⣿⣿⣿⡇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⣿⣿⣿⣿⣿⣿⣿⣿⣿⣿⣿⣿⣿⣿⣿⣿⣿⣿⣿⣿⣿⣿⣿⣿⣿⡿⠁⠀⠀⠀⠀⠀⠀⠀⠀⠀⠀⠀⠀⠀⠀⠀⣤⣾⣿⣿⣿⣿⣿⣿⣿⣿⣿⣿⣿⣿⣿⣿⣿⣿⣿⣿⣿⣿⣿⣿⣿⣿⣿⣿⣿⣿⣿⣿⣿⣿⣿⣿⣿⣿⣿⣿⣿⣿⣿⣿⣿⣿⣿⣿⡇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⣿⣿⣿⣿⣿⣿⣿⣿⣿⣿⣿⣿⣿⣿⣿⣿⣿⣿⣿⣿⣿⣿⣿⣿⡟⠁⠀⠀⠀⠀⠀⠀⠀⠀⠀⠀⠀⠀⠀⠀⠀⢠⣼⣿⣿⣿⣿⣿⣿⣿⣿⣿⣿⣿⣿⣿⣿⣿⣿⣿⣿⣿⣿⣿⣿⣿⣿⣿⣿⣿⣿⣿⣿⣿⣿⣿⣿⣿⣿⣿⣿⣿⣿⣿⣿⣿⣿⣿⣿⣿⡇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⣿⣿⣿⣿⣿⣿⣿⣿⣿⣿⣿⣿⣿⣿⣿⣿⣿⣿⣿⣿⣿⣿⣿⠏⠀⠀⠀⠀⠀⠀⠀⠀⠀⠀⠀⠀⠀⠀⠀⠀⠀⠘⣿⣿⣿⣿⣿⣿⣿⣿⣿⣿⣿⣿⣿⣿⣿⣿⣿⣿⣿⣿⣿⣿⣿⣿⣿⣿⣿⣿⣿⣿⣿⣿⣿⣿⣿⣿⣿⣿⣿⣿⣿⣿⣿⣿⣿⣿⣿⣿⡇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⣿⣿⣿⣿⣿⣿⣿⣿⣿⣿⣿⣿⣿⣿⣿⣿⣿⣿⣿⣿⣿⣿⠃⠀⠀⠀⠀⠀⠀⠀⠀⠀⠀⠀⠀⠀⠀⠀⠀⠀⠀⠀⣿⣿⣿⣿⣿⣿⣿⣿⣿⣿⣿⣿⣿⣿⣿⣿⣿⣿⣿⣿⣿⣿⣿⣿⣿⣿⣿⣿⣿⣿⣿⣿⣿⣿⣿⣿⣿⣿⣿⣿⣿⣿⣿⣿⣿⣿⣿⣿⡇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⣿⣿⣿⣿⣿⣿⣿⣿⣿⣿⣿⣿⣿⣿⣿⣿⣿⣿⣿⣿⣿⣿⣿⡄⠀⠀⠀⠀⠀⠀⠀⠀⠀⠀⠀⠀⠀⠀⠀⠀⠀⠀⣿⣿⣿⣿⣿⣿⣿⣿⣿⣿⣿⣿⣿⣿⣿⣿⣿⣿⣿⣿⣿⣿⣿⣿⣿⣿⣿⣿⣿⣿⣿⣿⣿⣿⣿⣿⣿⣿⣿⣿⣿⣿⣿⣿⣿⣿⣿⣿⡇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⣿⣿⣿⣿⣿⣿⣿⣿⣿⣿⣿⣿⣿⣿⣿⣿⣿⣿⣿⣿⣿⣿⣿⣿⣶⣶⣶⡾⠀⠀⠀⠀⠀⠀⠀⠀⠀⠀⠀⠀⠀⠀⣿⣿⣿⣿⣿⣿⣿⣿⣿⣿⣿⣿⣿⣿⣿⣿⣿⣿⣿⣿⣿⣿⣿⣿⣿⣿⣿⣿⣿⣿⣿⣿⣿⣿⣿⣿⣿⣿⣿⣿⣿⣿⣿⣿⣿⣿⣿⣿⡇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⣿⣿⣿⣿⣿⣿⣿⣿⣿⣿⣿⣿⣿⣿⣿⣿⣿⣿⣿⣿⣿⣿⣿⣿⣿⣿⠇⠀⠀⠀⠀⠀⠀⠀⠀⠀⠀⠀⠀⠀⠀⠀⢸⣿⣿⣿⣿⣿⣿⣿⣿⣿⣿⣿⣿⣿⣿⣿⣿⣿⣿⣿⣿⣿⣿⣿⣿⣿⣿⣿⣿⣿⣿⣿⣿⣿⣿⣿⣿⣿⣿⣿⣿⣿⣿⣿⣿⣿⣿⣿⡇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⣿⣿⣿⣿⣿⣿⣿⣿⣿⣿⣿⣿⣿⣿⣿⣿⣿⣿⣿⣿⣿⣿⣿⣿⣿⡟⠀⠀⠀⠀⠀⠀⠀⠀⠀⠀⠀⠀⠀⠀⠀⠀⠸⣿⣿⣿⣿⣿⣿⣿⣿⣿⣿⣿⣿⣿⣿⣿⣿⣿⣿⣿⣿⣿⣿⣿⣿⣿⣿⣿⣿⣿⣿⣿⣿⣿⣿⣿⣿⣿⣿⣿⣿⣿⣿⣿⣿⣿⣿⣿⡇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⣿⣿⣿⣿⣿⣿⣿⣿⣿⣿⣿⣿⣿⣿⣿⣿⣿⣿⣿⣿⣿⣿⣿⠃⠀⠀⠀⠀⠀⠀⠀⠀⠀⠀⠀⠀⠀⠀⠀⠀⠀⠀⠀⢸⣿⣿⣿⣿⣿⣿⣿⣿⣿⣿⣿⣿⣿⣿⣿⣿⣿⣿⣿⣿⣿⣿⣿⣿⣿⣿⣿⣿⣿⣿⣿⣿⣿⣿⣿⣿⣿⣿⣿⣿⣿⣿⣿⣿⣿⣿⡇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⣿⣿⣿⣿⣿⣿⣿⣿⣿⣿⣿⣿⣿⣿⣿⣿⣿⣿⣿⣿⣿⣿⣿⠀⠀⠀⠀⠀⠀⠀⠀⠀⠀⠀⠀⠀⠀⠀⠀⠀⠀⠀⠀⢸⣿⣿⣿⣿⣿⣿⣿⣿⣿⣿⣿⣿⣿⣿⣿⣿⣿⣿⣿⣿⣿⣿⣿⣿⣿⣿⣿⣿⣿⣿⣿⣿⣿⣿⣿⣿⣿⣿⣿⣿⣿⣿⣿⣿⣿⣿⡇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⣿⣿⣿⣿⣿⣿⣿⣿⣿⣿⣿⣿⣿⣿⣿⣿⣿⣿⣿⣿⣿⣿⣿⣿⣿⣿⣿⣿⣿⣿⣿⣿⣿⣯⣉⠙⠻⣿⣿⣿⣿⣿⣿⣿⣿⣿⣿⣿⣿⣿⣿⣿⣿⣿⣿⣿⣿⣿⣿⣿⣿⣿⣿⣿⣿⣿⣿⣿⣿⣿⣿⣿⣿⣿⣿⣿⣿⣿⣿⣿⣿⣿⣿⣿⣿⣿⣿⣿⣿⣿⡇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⣿⣿⣿⣿⣿⣿⣿⣿⣿⣿⣿⣿⣿⣿⣿⣿⣿⣿⣿⣿⣿⣿⣿⣿⣿⣿⣿⣿⣿⠟⠛⠉⠉⠁⠀⠀⠀⠘⠻⣿⣿⣿⣿⣿⣿⣿⣿⣿⣿⣿⣿⣿⣿⣿⣿⣿⣿⣿⣿⣿⣿⣿⣿⣿⣿⣿⣿⣿⣿⣿⣿⣿⣿⣿⣿⣿⣿⣿⣿⣿⣿⣿⣿⣿⣿⣿⣿⣿⣿⣿⡇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⣿⣿⣿⣿⣿⣿⣿⣿⣿⣿⣿⣿⣿⣿⣿⣿⣿⣿⣿⣿⣿⣿⣿⣿⣿⣿⣿⣿⠃⠀⠀⠀⠀⠀⠀⠀⠀⠀⠀⠈⠿⣿⣿⣿⣿⣿⣿⣿⣿⣿⣿⣿⣿⣿⣿⣿⣿⣿⣿⣿⣿⣿⣿⣿⣿⣿⣿⣿⣿⣿⣿⣿⣿⣿⣿⣿⣿⣿⣿⣿⣿⣿⣿⣿⣿⣿⣿⣿⣿⣿⡇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⣿⣿⣿⣿⣿⣿⣿⣿⣿⣿⣿⣿⣿⣿⣿⣿⣿⣿⣿⣿⣿⣿⣿⣿⣟⠋⠉⠉⠀⠀⠀⠀⠀⠀⠀⠀⠀⠀⠀⠀⠀⢰⣿⣿⣿⣿⣿⣿⣿⣿⣿⣿⣿⣿⣿⣿⣿⣿⣿⣿⣿⣿⣿⣿⣿⣿⣿⣿⣿⣿⣿⣿⣿⣿⣿⣿⣿⣿⣿⣿⣿⣿⣿⣿⣿⣿⣿⣿⣿⣿⡇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⣿⣿⣿⣿⣿⣿⣿⣿⣿⣿⣿⣿⣿⣿⣿⣿⣿⣿⣿⣿⣿⣿⣿⣿⣿⡶⠆⠀⠀⠀⠀⠀⠀⠀⠀⠀⠀⠀⠀⠀⠐⣿⣿⣿⣿⣿⣿⣿⣿⣿⣿⣿⣿⣿⣿⣿⣿⣿⣿⣿⣿⣿⣿⣿⣿⣿⣿⣿⣿⣿⣿⣿⣿⣿⣿⣿⣿⣿⣿⣿⣿⣿⣿⣿⣿⣿⣿⣿⣿⣿⡇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⣿⣿⣿⣿⣿⣿⣿⣿⣿⣿⣿⣿⣿⣿⣿⣿⣿⣿⣿⣿⣿⣿⣿⣿⣿⣷⡀⠀⠀⠀⠀⠀⠀⠀⠀⠀⠀⠀⠀⠀⠀⣿⣿⣿⣿⣿⣿⣿⣿⣿⣿⣿⣿⣿⣿⣿⣿⣿⣿⣿⣿⣿⣿⣿⣿⣿⣿⣿⣿⣿⣿⣿⣿⣿⣿⣿⣿⣿⣿⣿⣿⣿⣿⣿⣿⣿⣿⣿⣿⣿⡇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⣿⣿⣿⣿⣿⣿⣿⣿⣿⣿⣿⣿⣿⣿⣿⣿⣿⣿⣿⣿⣿⣿⣿⣿⣿⣿⣿⣷⣦⠀⠀⠀⠀⠀⠀⠀⠀⠀⠀⠀⠀⣿⣿⣿⣿⣿⣿⣿⣿⣿⣿⣿⣿⣿⣿⣿⣿⣿⣿⣿⣿⣿⣿⣿⣿⣿⣿⣿⣿⣿⣿⣿⣿⣿⣿⣿⣿⣿⣿⣿⣿⣿⣿⣿⣿⣿⣿⣿⣿⣿⡇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⣿⣿⣿⣿⣿⣿⣿⣿⣿⣿⣿⣿⣿⣿⣿⣿⣿⣿⣿⣿⣿⣿⣿⣿⣿⣿⣿⣿⣿⠀⠀⠀⠀⠀⠀⠀⠀⠀⠀⠀⠀⠀⠀⠙⠻⣿⣿⣿⣿⣿⣿⣿⣿⣿⣿⣿⣿⣿⣿⣿⣿⣿⣿⣿⣿⣿⣿⣿⣿⣿⣿⣿⣿⣿⣿⣿⣿⣿⣿⣿⣿⣿⣿⣿⣿⣿⣿⣿⣿⣿⡇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⣿⣿⣿⣿⣿⣿⣿⣿⣿⣿⣿⣿⣿⣿⣿⣿⣿⣿⣿⣿⣿⣿⣿⣿⣿⣿⣿⣿⡟⠀⠀⠀⠀⠀⠀⠀⠀⠀⠀⠀⠀⠀⠀⠀⠀⠈⠙⢿⣿⣿⣿⣿⣿⣿⣿⣿⣿⣿⣿⣿⣿⣿⣿⣿⣿⣿⣿⣿⣿⣿⣿⣿⣿⣿⣿⣿⣿⣿⣿⣿⣿⣿⣿⣿⣿⣿⣿⣿⣿⣿⡇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⣿⣿⣿⣿⣿⣿⣿⣿⣿⣿⣿⣿⣿⣿⣿⣿⣿⣿⣿⣿⣿⣿⣿⣿⣿⣿⣿⡿⠀⠀⠀⠀⠀⠀⠀⠀⠀⠀⠀⠀⠀⠀⠀⠀⠀⠀⣰⣿⣿⣿⣿⣿⣿⣿⣿⣿⣿⣿⣿⣿⣿⣿⣿⣿⣿⣿⣿⣿⣿⣿⣿⣿⣿⣿⣿⣿⣿⣿⣿⣿⣿⣿⣿⣿⣿⣿⣿⣿⣿⣿⡇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⣿⣿⣿⣿⣿⣿⣿⣿⣿⣿⣿⣿⣿⣿⣿⣿⣿⣿⣿⣿⣿⣿⣿⣿⣿⣿⣿⡇⠀⠀⠀⠀⠀⠀⠀⠀⠀⠀⠀⠀⠀⠀⠀⠀⠀⣼⣿⣿⣿⣿⣿⣿⣿⣿⣿⣿⣿⣿⣿⣿⣿⣿⣿⣿⣿⣿⣿⣿⣿⣿⣿⣿⣿⣿⣿⣿⣿⣿⣿⣿⣿⣿⣿⣿⣿⣿⣿⣿⣿⣿⡇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⣿⣿⣿⣿⣿⣿⣿⣿⣿⣿⣿⣿⣿⣿⣿⣿⣿⣿⣿⣿⣿⣿⣿⣿⣿⣿⣿⡇⠀⠀⠀⠀⠀⠀⠀⠀⠀⠀⠀⠀⠀⠀⠀⠀⢰⣿⣿⣿⣿⣿⣿⣿⣿⣿⣿⣿⣿⣿⣿⣿⣿⣿⣿⣿⣿⣿⣿⣿⣿⣿⣿⣿⣿⣿⣿⣿⣿⣿⣿⣿⣿⣿⣿⣿⣿⣿⣿⣿⣿⣿⡇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⣿⣿⣿⣿⣿⣿⣿⣿⣿⣿⣿⣿⣿⣿⣿⣿⣿⣿⣿⣿⣿⣿⣿⣿⣿⣿⡟⠀⠀⠀⠀⠀⠀⠀⠀⠀⠀⠀⠀⠀⠀⠀⠀⢴⣿⣿⣿⣿⣿⣿⣿⣿⣿⣿⣿⣿⣿⣿⣿⣿⣿⣿⣿⣿⣿⣿⣿⣿⣿⣿⣿⣿⣿⣿⣿⣿⣿⣿⣿⣿⣿⣿⣿⣿⣿⣿⣿⣿⣿⣿⡇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⣿⣿⣿⣿⣿⣿⣿⣿⣿⣿⣿⣿⣿⣿⣿⣿⣿⣿⣿⣿⣿⣿⣿⣿⣿⠏⠀⠀⠀⠀⠀⠀⠀⠀⠀⠀⠀⠀⠀⠀⠀⠀⢰⣼⣿⣿⣿⣿⣿⣿⣿⣿⣿⣿⣿⣿⣿⣿⣿⣿⣿⣿⣿⣿⣿⣿⣿⣿⣿⣿⣿⣿⣿⣿⣿⣿⣿⣿⣿⣿⣿⣿⣿⣿⣿⣿⣿⣿⣿⣿⡇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⣿⣿⣿⣿⣿⣿⣿⣿⣿⣿⣿⣿⣿⣿⣿⣿⣿⣿⣿⣿⣿⣿⣿⣿⠋⠀⠀⠀⠀⠀⠀⠀⠀⠀⠀⠀⠀⠀⠀⠀⠀⠀⠀⣿⣿⣿⣿⣿⣿⣿⣿⣿⣿⣿⣿⣿⣿⣿⣿⣿⣿⣿⣿⣿⣿⣿⣿⣿⣿⣿⣿⣿⣿⣿⣿⣿⣿⣿⣿⣿⣿⣿⣿⣿⣿⣿⣿⣿⣿⣿⡇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⣿⣿⣿⣿⣿⣿⣿⣿⣿⣿⣿⣿⣿⣿⣿⣿⣿⣿⣿⣿⣿⣿⣿⣷⡄⠀⠀⠀⠀⠀⠀⠀⠀⠀⠀⠀⠀⠀⠀⠀⠀⠀⠀⣿⣿⣿⣿⣿⣿⣿⣿⣿⣿⣿⣿⣿⣿⣿⣿⣿⣿⣿⣿⣿⣿⣿⣿⣿⣿⣿⣿⣿⣿⣿⣿⣿⣿⣿⣿⣿⣿⣿⣿⣿⣿⣿⣿⣿⣿⣿⡇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⣿⣿⣿⣿⣿⣿⣿⣿⣿⣿⣿⣿⣿⣿⣿⣿⣿⣿⣿⣿⣿⣿⣿⣿⣿⣿⣶⣶⡟⠀⠀⠀⠀⠀⠀⠀⠀⠀⠀⠀⠀⠀⠀⣿⣿⣿⣿⣿⣿⣿⣿⣿⣿⣿⣿⣿⣿⣿⣿⣿⣿⣿⣿⣿⣿⣿⣿⣿⣿⣿⣿⣿⣿⣿⣿⣿⣿⣿⣿⣿⣿⣿⣿⣿⣿⣿⣿⣿⣿⣿⡇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⣿⣿⣿⣿⣿⣿⣿⣿⣿⣿⣿⣿⣿⣿⣿⣿⣿⣿⣿⣿⣿⣿⣿⣿⣿⣿⣿⣿⠇⠀⠀⠀⠀⠀⠀⠀⠀⠀⠀⠀⠀⠀⠀⣿⣿⣿⣿⣿⣿⣿⣿⣿⣿⣿⣿⣿⣿⣿⣿⣿⣿⣿⣿⣿⣿⣿⣿⣿⣿⣿⣿⣿⣿⣿⣿⣿⣿⣿⣿⣿⣿⣿⣿⣿⣿⣿⣿⣿⣿⣿⡇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⣿⣿⣿⣿⣿⣿⣿⣿⣿⣿⣿⣿⣿⣿⣿⣿⣿⣿⣿⣿⣿⣿⣿⣿⣿⣿⣿⡿⠀⠀⠀⠀⠀⠀⠀⠀⠀⠀⠀⠀⠀⠀⠀⢸⣿⣿⣿⣿⣿⣿⣿⣿⣿⣿⣿⣿⣿⣿⣿⣿⣿⣿⣿⣿⣿⣿⣿⣿⣿⣿⣿⣿⣿⣿⣿⣿⣿⣿⣿⣿⣿⣿⣿⣿⣿⣿⣿⣿⣿⣿⡇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⣿⣿⣿⣿⣿⣿⣿⣿⣿⣿⣿⣿⣿⣿⣿⣿⣿⣿⣿⣿⣿⣿⣿⣿⣿⣿⡿⠀⠀⠀⠀⠀⠀⠀⠀⠀⠀⠀⠀⠀⠀⠀⠀⠸⣿⣿⣿⣿⣿⣿⣿⣿⣿⣿⣿⣿⣿⣿⣿⣿⣿⣿⣿⣿⣿⣿⣿⣿⣿⣿⣿⣿⣿⣿⣿⣿⣿⣿⣿⣿⣿⣿⣿⣿⣿⣿⣿⣿⣿⣿⡇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⣿⣿⣿⣿⣿⣿⣿⣿⣿⣿⣿⣿⣿⣿⣿⣿⣿⣿⣿⣿⣿⣿⣿⣿⣿⣿⠇⠀⠀⠀⠀⠀⠀⠀⠀⠀⠀⠀⠀⠀⠀⠀⠀⠀⣿⣿⣿⣿⣿⣿⣿⣿⣿⣿⣿⣿⣿⣿⣿⣿⣿⣿⣿⣿⣿⣿⣿⣿⣿⣿⣿⣿⣿⣿⣿⣿⣿⣿⣿⣿⣿⣿⣿⣿⣿⣿⣿⣿⣿⣿⡇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⣿⣿⣿⣿⣿⣿⣿⣿⣿⣿⣿⣿⣿⣿⣿⣿⣿⣿⣿⣿⣿⣿⣿⣿⡇⠀⠀⠀⠀⠀⠀⠀⠀⠀⠀⠀⠀⠀⠀⠀⠀⠀⠀⠀⢸⣿⣿⣿⣿⣿⣿⣿⣿⣿⣿⣿⣿⣿⣿⣿⣿⣿⣿⣿⣿⣿⣿⣿⣿⣿⣿⣿⣿⣿⣿⣿⣿⣿⣿⣿⣿⣿⣿⣿⣿⣿⣿⣿⣿⣿⡇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⣿⣿⣿⣿⣿⣿⣿⣿⣿⣿⣿⣿⣿⣿⣿⣿⣿⣿⣿⣿⣿⣿⣿⣿⣿⣿⣿⣿⣿⣿⣿⣿⣿⣿⣿⣷⣤⡈⠙⢿⣿⣿⣿⣿⣿⣿⣿⣿⣿⣿⣿⣿⣿⣿⣿⣿⣿⣿⣿⣿⣿⣿⣿⣿⣿⣿⣿⣿⣿⣿⣿⣿⣿⣿⣿⣿⣿⣿⣿⣿⣿⣿⣿⣿⣿⣿⣿⣿⣿⣿⡇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⣿⣿⣿⣿⣿⣿⣿⣿⣿⣿⣿⣿⣿⣿⣿⣿⣿⣿⣿⣿⣿⣿⣿⣿⣿⣿⣿⣿⣿⣿⣿⠟⠉⠁⠀⠀⠀⠀⠀⠀⠙⢿⣿⣿⣿⣿⣿⣿⣿⣿⣿⣿⣿⣿⣿⣿⣿⣿⣿⣿⣿⣿⣿⣿⣿⣿⣿⣿⣿⣿⣿⣿⣿⣿⣿⣿⣿⣿⣿⣿⣿⣿⣿⣿⣿⣿⣿⣿⣿⣿⡇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⣿⣿⣿⣿⣿⣿⣿⣿⣿⣿⣿⣿⣿⣿⣿⣿⣿⣿⣿⣿⣿⣿⣿⣿⣿⣿⣿⣿⣿⣿⠃⠀⠀⠀⠀⠀⠀⠀⠀⠀⠀⠀⠛⠻⣿⣿⣿⣿⣿⣿⣿⣿⣿⣿⣿⣿⣿⣿⣿⣿⣿⣿⣿⣿⣿⣿⣿⣿⣿⣿⣿⣿⣿⣿⣿⣿⣿⣿⣿⣿⣿⣿⣿⣿⣿⣿⣿⣿⣿⣿⡇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⣿⣿⣿⣿⣿⣿⣿⣿⣿⣿⣿⣿⣿⣿⣿⣿⣿⣿⣿⣿⣿⣿⣿⣿⣿⣿⣏⠁⠀⠀⠀⠀⠀⠀⠀⠀⠀⠀⠀⠀⠀⠀⠀⢐⣿⣿⣿⣿⣿⣿⣿⣿⣿⣿⣿⣿⣿⣿⣿⣿⣿⣿⣿⣿⣿⣿⣿⣿⣿⣿⣿⣿⣿⣿⣿⣿⣿⣿⣿⣿⣿⣿⣿⣿⣿⣿⣿⣿⣿⣿⡇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⣿⣿⣿⣿⣿⣿⣿⣿⣿⣿⣿⣿⣿⣿⣿⣿⣿⣿⣿⣿⣿⣿⣿⣿⣿⣿⣿⡷⠊⠀⠀⠀⠀⠀⠀⠀⠀⠀⠀⠀⠀⠀⠈⣻⣿⣿⣿⣿⣿⣿⣿⣿⣿⣿⣿⣿⣿⣿⣿⣿⣿⣿⣿⣿⣿⣿⣿⣿⣿⣿⣿⣿⣿⣿⣿⣿⣿⣿⣿⣿⣿⣿⣿⣿⣿⣿⣿⣿⣿⣿⡇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⣿⣿⣿⣿⣿⣿⣿⣿⣿⣿⣿⣿⣿⣿⣿⣿⣿⣿⣿⣿⣿⣿⣿⣿⣿⣿⣿⣿⣀⠀⠀⠀⠀⠀⠀⠀⠀⠀⠀⠀⠀⠀⠀⣿⣿⣿⣿⣿⣿⣿⣿⣿⣿⣿⣿⣿⣿⣿⣿⣿⣿⣿⣿⣿⣿⣿⣿⣿⣿⣿⣿⣿⣿⣿⣿⣿⣿⣿⣿⣿⣿⣿⣿⣿⣿⣿⣿⣿⣿⣿⡇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⣿⣿⣿⣿⣿⣿⣿⣿⣿⣿⣿⣿⣿⣿⣿⣿⣿⣿⣿⣿⣿⣿⣿⣿⣿⣿⣿⣿⣿⣿⣶⠀⠀⠀⠀⠀⠀⠀⠀⠀⠀⠀⠀⣿⣿⣿⣿⣿⣿⣿⣿⣿⣿⣿⣿⣿⣿⣿⣿⣿⣿⣿⣿⣿⣿⣿⣿⣿⣿⣿⣿⣿⣿⣿⣿⣿⣿⣿⣿⣿⣿⣿⣿⣿⣿⣿⣿⣿⣿⣿⡇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⣿⣿⣿⣿⣿⣿⣿⣿⣿⣿⣿⣿⣿⣿⣿⣿⣿⣿⣿⣿⣿⣿⣿⣿⣿⣿⣿⣿⣿⣿⣿⠀⠀⠀⠀⠀⠀⠀⠀⠀⠀⠀⠀⠛⢿⣿⣿⣿⣿⣿⣿⣿⣿⣿⣿⣿⣿⣿⣿⣿⣿⣿⣿⣿⣿⣿⣿⣿⣿⣿⣿⣿⣿⣿⣿⣿⣿⣿⣿⣿⣿⣿⣿⣿⣿⣿⣿⣿⣿⣿⡇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⣿⣿⣿⣿⣿⣿⣿⣿⣿⣿⣿⣿⣿⣿⣿⣿⣿⣿⣿⣿⣿⣿⣿⣿⣿⣿⣿⣿⣿⣿⣿⠀⠀⠀⠀⠀⠀⠀⠀⠀⠀⠀⠀⠀⠀⠈⠻⢿⣿⣿⣿⣿⣿⣿⣿⣿⣿⣿⣿⣿⣿⣿⣿⣿⣿⣿⣿⣿⣿⣿⣿⣿⣿⣿⣿⣿⣿⣿⣿⣿⣿⣿⣿⣿⣿⣿⣿⣿⣿⣿⡇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⣿⣿⣿⣿⣿⣿⣿⣿⣿⣿⣿⣿⣿⣿⣿⣿⣿⣿⣿⣿⣿⣿⣿⣿⣿⣿⣿⣿⣿⣿⡟⠀⠀⠀⠀⠀⠀⠀⠀⠀⠀⠀⠀⠀⠀⠀⠀⠀⠙⢻⣿⣿⣿⣿⣿⣿⣿⣿⣿⣿⣿⣿⣿⣿⣿⣿⣿⣿⣿⣿⣿⣿⣿⣿⣿⣿⣿⣿⣿⣿⣿⣿⣿⣿⣿⣿⣿⣿⣿⣿⡇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⣿⣿⣿⣿⣿⣿⣿⣿⣿⣿⣿⣿⣿⣿⣿⣿⣿⣿⣿⣿⣿⣿⣿⣿⣿⣿⣿⣿⣿⡿⠀⠀⠀⠀⠀⠀⠀⠀⠀⠀⠀⠀⠀⠀⠀⠀⠀⠀⣰⣿⣿⣿⣿⣿⣿⣿⣿⣿⣿⣿⣿⣿⣿⣿⣿⣿⣿⣿⣿⣿⣿⣿⣿⣿⣿⣿⣿⣿⣿⣿⣿⣿⣿⣿⣿⣿⣿⣿⣿⣿⡇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⣿⣿⣿⣿⣿⣿⣿⣿⣿⣿⣿⣿⣿⣿⣿⣿⣿⣿⣿⣿⣿⣿⣿⣿⣿⣿⣿⣿⠏⠀⠀⠀⠀⠀⠀⠀⠀⠀⠀⠀⠀⠀⠀⠀⠀⢰⣿⣿⣿⣿⣿⣿⣿⣿⣿⣿⣿⣿⣿⣿⣿⣿⣿⣿⣿⣿⣿⣿⣿⣿⣿⣿⣿⣿⣿⣿⣿⣿⣿⣿⣿⣿⣿⣿⣿⣿⣿⣿⣿⣿⡇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⣿⣿⣿⣿⣿⣿⣿⣿⣿⣿⣿⣿⣿⣿⣿⣿⣿⣿⣿⣿⣿⣿⣿⣿⣿⣿⡿⠃⠀⠀⠀⠀⠀⠀⠀⠀⠀⠀⠀⠀⠀⠀⠀⠀⠀⣾⣿⣿⣿⣿⣿⣿⣿⣿⣿⣿⣿⣿⣿⣿⣿⣿⣿⣿⣿⣿⣿⣿⣿⣿⣿⣿⣿⣿⣿⣿⣿⣿⣿⣿⣿⣿⣿⣿⣿⣿⣿⣿⣿⣿⡇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⣿⣿⣿⣿⣿⣿⣿⣿⣿⣿⣿⣿⣿⣿⣿⣿⣿⣿⣿⣿⣿⣿⣿⣿⣿⠟⠁⠀⠀⠀⠀⠀⠀⠀⠀⠀⠀⠀⠀⠀⠀⠀⠀⠀⠀⢿⣿⣿⣿⣿⣿⣿⣿⣿⣿⣿⣿⣿⣿⣿⣿⣿⣿⣿⣿⣿⣿⣿⣿⣿⣿⣿⣿⣿⣿⣿⣿⣿⣿⣿⣿⣿⣿⣿⣿⣿⣿⣿⣿⣿⡇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⣿⣿⣿⣿⣿⣿⣿⣿⣿⣿⣿⣿⣿⣿⣿⣿⣿⣿⣿⣿⣿⣿⣿⣿⡏⠀⠀⠀⠀⠀⠀⠀⠀⠀⠀⠀⠀⠀⠀⠀⠀⠀⠀⠀⠀⢾⣿⣿⣿⣿⣿⣿⣿⣿⣿⣿⣿⣿⣿⣿⣿⣿⣿⣿⣿⣿⣿⣿⣿⣿⣿⣿⣿⣿⣿⣿⣿⣿⣿⣿⣿⣿⣿⣿⣿⣿⣿⣿⣿⣿⡇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⣿⣿⣿⣿⣿⣿⣿⣿⣿⣿⣿⣿⣿⣿⣿⣿⣿⣿⣿⣿⣿⣿⣿⣿⣷⡀⠀⠀⠀⠀⠀⠀⠀⠀⠀⠀⠀⠀⠀⠀⠀⠀⠀⠀⠀⣸⣿⣿⣿⣿⣿⣿⣿⣿⣿⣿⣿⣿⣿⣿⣿⣿⣿⣿⣿⣿⣿⣿⣿⣿⣿⣿⣿⣿⣿⣿⣿⣿⣿⣿⣿⣿⣿⣿⣿⣿⣿⣿⣿⣿⡇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⣿⣿⣿⣿⣿⣿⣿⣿⣿⣿⣿⣿⣿⣿⣿⣿⣿⣿⣿⣿⣿⣿⣿⣿⣿⣷⣄⡀⠀⠀⣠⠀⠀⠀⠀⠀⠀⠀⠀⠀⠀⠀⠀⠀⠀⣿⣿⣿⣿⣿⣿⣿⣿⣿⣿⣿⣿⣿⣿⣿⣿⣿⣿⣿⣿⣿⣿⣿⣿⣿⣿⣿⣿⣿⣿⣿⣿⣿⣿⣿⣿⣿⣿⣿⣿⣿⣿⣿⣿⣿⡇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⣿⣿⣿⣿⣿⣿⣿⣿⣿⣿⣿⣿⣿⣿⣿⣿⣿⣿⣿⣿⣿⣿⣿⣿⣿⣿⣿⡇⠀⠀⠀⠀⠀⠀⠀⠀⠀⠀⠀⠀⠀⠀⠀⠀⠀⠀⢸⣿⣿⣿⣿⣿⣿⣿⣿⣿⣿⣿⣿⣿⣿⣿⣿⣿⣿⣿⣿⣿⣿⣿⣿⣿⣿⣿⣿⣿⣿⣿⣿⣿⣿⣿⣿⣿⣿⣿⣿⣿⣿⣿⡇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⣿⣿⣿⣿⣿⣿⣿⣿⣿⣿⣿⣿⣿⣿⣿⣿⣿⣿⣿⣿⣿⣿⣿⣿⣿⣿⣿⣿⣿⣿⣿⣿⣿⣿⣿⣿⡷⠦⠄⠉⠻⣿⣿⣿⣿⣿⣿⣿⣿⣿⣿⣿⣿⣿⣿⣿⣿⣿⣿⣿⣿⣿⣿⣿⣿⣿⣿⣿⣿⣿⣿⣿⣿⣿⣿⣿⣿⣿⣿⣿⣿⣿⣿⣿⣿⣿⣿⣿⣿⣿⡇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⣿⣿⣿⣿⣿⣿⣿⣿⣿⣿⣿⣿⣿⣿⣿⣿⣿⣿⣿⣿⣿⣿⣿⣿⣿⣿⣿⣿⣿⣿⣿⣿⠛⠉⠀⠀⠀⠀⠀⠀⠀⠙⠻⣿⣿⣿⣿⣿⣿⣿⣿⣿⣿⣿⣿⣿⣿⣿⣿⣿⣿⣿⣿⣿⣿⣿⣿⣿⣿⣿⣿⣿⣿⣿⣿⣿⣿⣿⣿⣿⣿⣿⣿⣿⣿⣿⣿⣿⣿⣿⡇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⣿⣿⣿⣿⣿⣿⣿⣿⣿⣿⣿⣿⣿⣿⣿⣿⣿⣿⣿⣿⣿⣿⣿⣿⣿⣿⣿⣿⣿⣿⣿⠃⠀⠀⠀⠀⠀⠀⠀⠀⠀⠀⠀⠙⠛⢿⣿⣿⣿⣿⣿⣿⣿⣿⣿⣿⣿⣿⣿⣿⣿⣿⣿⣿⣿⣿⣿⣿⣿⣿⣿⣿⣿⣿⣿⣿⣿⣿⣿⣿⣿⣿⣿⣿⣿⣿⣿⣿⣿⣿⡇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⣿⣿⣿⣿⣿⣿⣿⣿⣿⣿⣿⣿⣿⣿⣿⣿⣿⣿⣿⣿⣿⣿⣿⣿⣿⣿⣿⣯⠁⠀⠀⠀⠀⠀⠀⠀⠀⠀⠀⠀⠀⠀⠀⠀⢀⣿⣿⣿⣿⣿⣿⣿⣿⣿⣿⣿⣿⣿⣿⣿⣿⣿⣿⣿⣿⣿⣿⣿⣿⣿⣿⣿⣿⣿⣿⣿⣿⣿⣿⣿⣿⣿⣿⣿⣿⣿⣿⣿⣿⣿⡇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⣿⣿⣿⣿⣿⣿⣿⣿⣿⣿⣿⣿⣿⣿⣿⣿⣿⣿⣿⣿⣿⣿⣿⣿⣿⣿⣿⣿⡿⠋⠀⠀⠀⠀⠀⠀⠀⠀⠀⠀⠀⠀⠀⠀⢹⣿⣿⣿⣿⣿⣿⣿⣿⣿⣿⣿⣿⣿⣿⣿⣿⣿⣿⣿⣿⣿⣿⣿⣿⣿⣿⣿⣿⣿⣿⣿⣿⣿⣿⣿⣿⣿⣿⣿⣿⣿⣿⣿⣿⣿⡇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⣿⣿⣿⣿⣿⣿⣿⣿⣿⣿⣿⣿⣿⣿⣿⣿⣿⣿⣿⣿⣿⣿⣿⣿⣿⣿⣿⣿⣿⣄⡀⠀⠀⠀⠀⠀⠀⠀⠀⠀⠀⠀⠀⠀⣿⣿⣿⣿⣿⣿⣿⣿⣿⣿⣿⣿⣿⣿⣿⣿⣿⣿⣿⣿⣿⣿⣿⣿⣿⣿⣿⣿⣿⣿⣿⣿⣿⣿⣿⣿⣿⣿⣿⣿⣿⣿⣿⣿⣿⣿⡇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⣿⣿⣿⣿⣿⣿⣿⣿⣿⣿⣿⣿⣿⣿⣿⣿⣿⣿⣿⣿⣿⣿⣿⣿⣿⣿⣿⣿⣿⣿⣿⣾⡀⠀⠀⠀⠀⠀⠀⠀⠀⠀⠀⠀⢹⣿⣿⣿⣿⣿⣿⣿⣿⣿⣿⣿⣿⣿⣿⣿⣿⣿⣿⣿⣿⣿⣿⣿⣿⣿⣿⣿⣿⣿⣿⣿⣿⣿⣿⣿⣿⣿⣿⣿⣿⣿⣿⣿⣿⣿⡇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⣿⣿⣿⣿⣿⣿⣿⣿⣿⣿⣿⣿⣿⣿⣿⣿⣿⣿⣿⣿⣿⣿⣿⣿⣿⣿⣿⣿⣿⣿⣿⣿⡇⠀⠀⠀⠀⠀⠀⠀⠀⠀⠀⠀⠘⠿⣿⣿⣿⣿⣿⣿⣿⣿⣿⣿⣿⣿⣿⣿⣿⣿⣿⣿⣿⣿⣿⣿⣿⣿⣿⣿⣿⣿⣿⣿⣿⣿⣿⣿⣿⣿⣿⣿⣿⣿⣿⣿⣿⣿⡇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⣿⣿⣿⣿⣿⣿⣿⣿⣿⣿⣿⣿⣿⣿⣿⣿⣿⣿⣿⣿⣿⣿⣿⣿⣿⣿⣿⣿⣿⣿⣿⣿⡇⠀⠀⠀⠀⠀⠀⠀⠀⠀⠀⠀⠀⠀⠈⠛⢿⣿⣿⣿⣿⣿⣿⣿⣿⣿⣿⣿⣿⣿⣿⣿⣿⣿⣿⣿⣿⣿⣿⣿⣿⣿⣿⣿⣿⣿⣿⣿⣿⣿⣿⣿⣿⣿⣿⣿⣿⣿⡇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⣿⣿⣿⣿⣿⣿⣿⣿⣿⣿⣿⣿⣿⣿⣿⣿⣿⣿⣿⣿⣿⣿⣿⣿⣿⣿⣿⣿⣿⣿⣿⡟⠀⠀⠀⠀⠀⠀⠀⠀⠀⠀⠀⠀⠀⠀⠀⠀⠀⠉⢻⣿⣿⣿⣿⣿⣿⣿⣿⣿⣿⣿⣿⣿⣿⣿⣿⣿⣿⣿⣿⣿⣿⣿⣿⣿⣿⣿⣿⣿⣿⣿⣿⣿⣿⣿⣿⣿⣿⣿⡇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⣿⣿⣿⣿⣿⣿⣿⣿⣿⣿⣿⣿⣿⣿⣿⣿⣿⣿⣿⣿⣿⣿⣿⣿⣿⣿⣿⣿⣿⠋⠀⠀⠀⠀⠀⠀⠀⠀⠀⠀⠀⠀⠀⠀⠀⠀⢸⣿⣿⣿⣿⣿⣿⣿⣿⣿⣿⣿⣿⣿⣿⣿⣿⣿⣿⣿⣿⣿⣿⣿⣿⣿⣿⣿⣿⣿⣿⣿⣿⣿⣿⣿⣿⣿⣿⣿⣿⣿⣿⣿⡇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⣿⣿⣿⣿⣿⣿⣿⣿⣿⣿⣿⣿⣿⣿⣿⣿⣿⣿⣿⣿⣿⣿⣿⣿⣿⣿⠟⠀⠀⠀⠀⠀⠀⠀⠀⠀⠀⠀⠀⠀⠀⠀⠀⠀⠀⠀⢻⣿⣿⣿⣿⣿⣿⣿⣿⣿⣿⣿⣿⣿⣿⣿⣿⣿⣿⣿⣿⣿⣿⣿⣿⣿⣿⣿⣿⣿⣿⣿⣿⣿⣿⣿⣿⣿⣿⣿⣿⣿⣿⣿⡇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⣿⣿⣿⣿⣿⣿⣿⣿⣿⣿⣿⣿⣿⣿⣿⣿⣿⣿⣿⣿⣿⣿⣿⣿⣿⣷⡀⠀⠀⠀⠀⠀⠀⠀⠀⠀⠀⠀⠀⠀⠀⠀⠀⠀⠀⠀⣸⣿⣿⣿⣿⣿⣿⣿⣿⣿⣿⣿⣿⣿⣿⣿⣿⣿⣿⣿⣿⣿⣿⣿⣿⣿⣿⣿⣿⣿⣿⣿⣿⣿⣿⣿⣿⣿⣿⣿⣿⣿⣿⣿⡇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⣿⣿⣿⣿⣿⣿⣿⣿⣿⣿⣿⣿⣿⣿⣿⣿⣿⣿⣿⣿⣿⣿⣿⣿⣿⣿⣷⣤⣀⠀⢀⣠⠀⠀⠀⠀⠀⠀⠀⠀⠀⠀⠀⠀⠀⠀⣿⣿⣿⣿⣿⣿⣿⣿⣿⣿⣿⣿⣿⣿⣿⣿⣿⣿⣿⣿⣿⣿⣿⣿⣿⣿⣿⣿⣿⣿⣿⣿⣿⣿⣿⣿⣿⣿⣿⣿⣿⣿⣿⣿⡇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⣿⣿⣿⣿⣿⣿⣿⣿⣿⣿⣿⣿⣿⣿⣿⣿⣿⣿⣿⣿⣿⣿⣿⣿⣿⣿⣿⣿⣿⣿⡇⠀⠀⠀⠀⠀⠀⠀⠀⠀⠀⠀⠀⠀⠀⠀⠈⣿⣿⣿⣿⣿⣿⣿⣿⣿⣿⣿⣿⣿⣿⣿⣿⣿⣿⣿⣿⣿⣿⣿⣿⣿⣿⣿⣿⣿⣿⣿⣿⣿⣿⣿⣿⣿⣿⣿⣿⣿⣿⣿⡇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⣿⣿⣿⣿⣿⣿⣿⣿⣿⣿⣿⣿⣿⣿⣿⣿⣿⣿⣿⣿⣿⣿⣿⣿⣿⣿⣿⣿⡇⠀⠀⠀⠀⠀⠀⠀⠀⠀⠀⠀⠀⠀⠀⠀⠀⠀⠀⢸⣿⣿⣿⣿⣿⣿⣿⣿⣿⣿⣿⣿⣿⣿⣿⣿⣿⣿⣿⣿⣿⣿⣿⣿⣿⣿⣿⣿⣿⣿⣿⣿⣿⣿⣿⣿⣿⣿⣿⣿⣿⣿⡇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⣿⣿⣿⣿⣿⣿⣿⣿⣿⣿⣿⣿⣿⣿⣿⣿⣿⣿⣿⣿⣿⣿⣿⣿⣿⣿⣿⣿⣿⣿⣿⣿⣿⣿⣿⣿⣿⣿⣿⣟⠛⠻⢿⣿⣿⣿⣿⣿⣿⣿⣿⣿⣿⣿⣿⣿⣿⣿⣿⣿⣿⣿⣿⣿⣿⣿⣿⣿⣿⣿⣿⣿⣿⣿⣿⣿⣿⣿⣿⣿⣿⣿⣿⣿⣿⣿⣿⣿⣿⣿⡇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⣿⣿⣿⣿⣿⣿⣿⣿⣿⣿⣿⣿⣿⣿⣿⣿⣿⣿⣿⣿⣿⣿⣿⣿⣿⣿⣿⣿⣿⣿⣿⣿⣿⣿⣿⠟⠛⠋⠉⠉⠉⠀⠀⠹⣿⣿⣿⣿⣿⣿⣿⣿⣿⣿⣿⣿⣿⣿⣿⣿⣿⣿⣿⣿⣿⣿⣿⣿⣿⣿⣿⣿⣿⣿⣿⣿⣿⣿⣿⣿⣿⣿⣿⣿⣿⣿⣿⣿⣿⣿⡇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⣿⣿⣿⣿⣿⣿⣿⣿⣿⣿⣿⣿⣿⣿⣿⣿⣿⣿⣿⣿⣿⣿⣿⣿⣿⣿⣿⣿⣿⣿⣿⣿⣿⡟⠁⠀⠀⠀⠀⠀⠀⠀⠀⠀⠈⠻⢿⣿⣿⣿⣿⣿⣿⣿⣿⣿⣿⣿⣿⣿⣿⣿⣿⣿⣿⣿⣿⣿⣿⣿⣿⣿⣿⣿⣿⣿⣿⣿⣿⣿⣿⣿⣿⣿⣿⣿⣿⣿⣿⣿⡇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⣿⣿⣿⣿⣿⣿⣿⣿⣿⣿⣿⣿⣿⣿⣿⣿⣿⣿⣿⣿⣿⣿⣿⣿⣿⣿⣿⣿⣿⣟⠉⠉⠉⠁⠀⠀⠀⠀⠀⠀⠀⠀⠀⠀⠀⠀⠀⢰⣿⣿⣿⣿⣿⣿⣿⣿⣿⣿⣿⣿⣿⣿⣿⣿⣿⣿⣿⣿⣿⣿⣿⣿⣿⣿⣿⣿⣿⣿⣿⣿⣿⣿⣿⣿⣿⣿⣿⣿⣿⣿⡇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⣿⣿⣿⣿⣿⣿⣿⣿⣿⣿⣿⣿⣿⣿⣿⣿⣿⣿⣿⣿⣿⣿⣿⣿⣿⣿⣿⣿⣿⣿⣷⠖⠀⠀⠀⠀⠀⠀⠀⠀⠀⠀⠀⠀⠀⠀⠐⣿⣿⣿⣿⣿⣿⣿⣿⣿⣿⣿⣿⣿⣿⣿⣿⣿⣿⣿⣿⣿⣿⣿⣿⣿⣿⣿⣿⣿⣿⣿⣿⣿⣿⣿⣿⣿⣿⣿⣿⣿⣿⣿⡇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⣿⣿⣿⣿⣿⣿⣿⣿⣿⣿⣿⣿⣿⣿⣿⣿⣿⣿⣿⣿⣿⣿⣿⣿⣿⣿⣿⣿⣿⣿⣿⣿⣷⣤⡄⠀⠀⠀⠀⠀⠀⠀⠀⠀⠀⠀⢸⣿⣿⣿⣿⣿⣿⣿⣿⣿⣿⣿⣿⣿⣿⣿⣿⣿⣿⣿⣿⣿⣿⣿⣿⣿⣿⣿⣿⣿⣿⣿⣿⣿⣿⣿⣿⣿⣿⣿⣿⣿⣿⣿⡇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⣿⣿⣿⣿⣿⣿⣿⣿⣿⣿⣿⣿⣿⣿⣿⣿⣿⣿⣿⣿⣿⣿⣿⣿⣿⣿⣿⣿⣿⣿⣿⣿⣿⣿⣿⠀⠀⠀⠀⠀⠀⠀⠀⠀⠀⠀⠀⠀⠉⠻⣿⣿⣿⣿⣿⣿⣿⣿⣿⣿⣿⣿⣿⣿⣿⣿⣿⣿⣿⣿⣿⣿⣿⣿⣿⣿⣿⣿⣿⣿⣿⣿⣿⣿⣿⣿⣿⣿⣿⣿⡇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⣿⣿⣿⣿⣿⣿⣿⣿⣿⣿⣿⣿⣿⣿⣿⣿⣿⣿⣿⣿⣿⣿⣿⣿⣿⣿⣿⣿⣿⣿⣿⣿⣿⣿⠋⠀⠀⠀⠀⠀⠀⠀⠀⠀⠀⠀⠀⠀⠀⠀⠀⠙⢿⣿⣿⣿⣿⣿⣿⣿⣿⣿⣿⣿⣿⣿⣿⣿⣿⣿⣿⣿⣿⣿⣿⣿⣿⣿⣿⣿⣿⣿⣿⣿⣿⣿⣿⣿⣿⣿⡇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⣿⣿⣿⣿⣿⣿⣿⣿⣿⣿⣿⣿⣿⣿⣿⣿⣿⣿⣿⣿⣿⣿⣿⣿⣿⣿⣿⣿⣿⣿⣿⣿⣿⠇⠀⠀⠀⠀⠀⠀⠀⠀⠀⠀⠀⠀⠀⠀⠀⠀⠀⠀⣴⣿⣿⣿⣿⣿⣿⣿⣿⣿⣿⣿⣿⣿⣿⣿⣿⣿⣿⣿⣿⣿⣿⣿⣿⣿⣿⣿⣿⣿⣿⣿⣿⣿⣿⣿⣿⣿⡇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⣿⣿⣿⣿⣿⣿⣿⣿⣿⣿⣿⣿⣿⣿⣿⣿⣿⣿⣿⣿⣿⣿⣿⣿⣿⣿⣿⣿⣿⡿⠋⠀⠀⠀⠀⠀⠀⠀⠀⠀⠀⠀⠀⠀⠀⠀⠀⠀⣼⣿⣿⣿⣿⣿⣿⣿⣿⣿⣿⣿⣿⣿⣿⣿⣿⣿⣿⣿⣿⣿⣿⣿⣿⣿⣿⣿⣿⣿⣿⣿⣿⣿⣿⣿⣿⣿⣿⣿⣿⣿⡇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⣿⣿⣿⣿⣿⣿⣿⣿⣿⣿⣿⣿⣿⣿⣿⣿⣿⣿⣿⣿⣿⣿⣿⣿⣿⣿⣿⣿⠏⠀⠀⠀⠀⠀⠀⠀⠀⠀⠀⠀⠀⠀⠀⠀⠀⠀⠀⠀⢻⣿⣿⣿⣿⣿⣿⣿⣿⣿⣿⣿⣿⣿⣿⣿⣿⣿⣿⣿⣿⣿⣿⣿⣿⣿⣿⣿⣿⣿⣿⣿⣿⣿⣿⣿⣿⣿⣿⣿⣿⣿⡇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⣿⣿⣿⣿⣿⣿⣿⣿⣿⣿⣿⣿⣿⣿⣿⣿⣿⣿⣿⣿⣿⣿⣿⣿⣿⣿⣿⣿⣷⣄⣀⣀⣀⣴⠀⠀⠀⠀⠀⠀⠀⠀⠀⠀⠀⠀⠀⠀⣼⣿⣿⣿⣿⣿⣿⣿⣿⣿⣿⣿⣿⣿⣿⣿⣿⣿⣿⣿⣿⣿⣿⣿⣿⣿⣿⣿⣿⣿⣿⣿⣿⣿⣿⣿⣿⣿⣿⣿⣿⣿⡇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⣿⣿⣿⣿⣿⣿⣿⣿⣿⣿⣿⣿⣿⣿⣿⣿⣿⣿⣿⣿⣿⣿⣿⣿⣿⣿⣿⣿⣿⣿⣿⠀⠀⠀⠀⠀⠀⠀⠀⠀⠀⠀⠀⠀⠀⠀⠀⠀⠈⣿⣿⣿⣿⣿⣿⣿⣿⣿⣿⣿⣿⣿⣿⣿⣿⣿⣿⣿⣿⣿⣿⣿⣿⣿⣿⣿⣿⣿⣿⣿⣿⣿⣿⣿⣿⣿⣿⣿⣿⣿⡇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⣿⣿⣿⣿⣿⣿⣿⣿⣿⣿⣿⣿⣿⣿⣿⣿⣿⣿⣿⣿⣿⣿⣿⣿⣿⣿⣿⣿⣿⣿⣿⣿⣿⣿⣿⣿⡿⠿⠿⠛⠛⠓⠀⠈⢻⣿⣿⣿⣿⣿⣿⣿⣿⣿⣿⣿⣿⣿⣿⣿⣿⣿⣿⣿⣿⣿⣿⣿⣿⣿⣿⣿⣿⣿⣿⣿⣿⣿⣿⣿⣿⣿⣿⣿⣿⣿⣿⣿⣿⣿⡇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⣿⣿⣿⣿⣿⣿⣿⣿⣿⣿⣿⣿⣿⣿⣿⣿⣿⣿⣿⣿⣿⣿⣿⣿⣿⣿⣿⣿⣿⣿⣿⣿⣿⣿⡿⠋⠀⠀⠀⠀⠀⠀⠀⠀⠀⠙⢿⣿⣿⣿⣿⣿⣿⣿⣿⣿⣿⣿⣿⣿⣿⣿⣿⣿⣿⣿⣿⣿⣿⣿⣿⣿⣿⣿⣿⣿⣿⣿⣿⣿⣿⣿⣿⣿⣿⣿⣿⣿⣿⣿⡇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⣿⣿⣿⣿⣿⣿⣿⣿⣿⣿⣿⣿⣿⣿⣿⣿⣿⣿⣿⣿⣿⣿⣿⣿⣿⣿⣿⣿⣿⣿⡟⠛⠛⠛⠃⠀⠀⠀⠀⠀⠀⠀⠀⠀⠀⠀⠀⠈⢩⣿⣿⣿⣿⣿⣿⣿⣿⣿⣿⣿⣿⣿⣿⣿⣿⣿⣿⣿⣿⣿⣿⣿⣿⣿⣿⣿⣿⣿⣿⣿⣿⣿⣿⣿⣿⣿⣿⣿⣿⣿⡇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⣿⣿⣿⣿⣿⣿⣿⣿⣿⣿⣿⣿⣿⣿⣿⣿⣿⣿⣿⣿⣿⣿⣿⣿⣿⣿⣿⣿⣿⣿⣿⣦⡄⠀⠀⠀⠀⠀⠀⠀⠀⠀⠀⠀⠀⠀⠀⠠⣾⣿⣿⣿⣿⣿⣿⣿⣿⣿⣿⣿⣿⣿⣿⣿⣿⣿⣿⣿⣿⣿⣿⣿⣿⣿⣿⣿⣿⣿⣿⣿⣿⣿⣿⣿⣿⣿⣿⣿⣿⣿⡇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⣿⣿⣿⣿⣿⣿⣿⣿⣿⣿⣿⣿⣿⣿⣿⣿⣿⣿⣿⣿⣿⣿⣿⣿⣿⣿⣿⣿⣿⣿⣿⣿⠀⠀⠀⠀⠀⠀⠀⠀⠀⠀⠀⠀⠀⠀⠀⢠⣿⣿⣿⣿⣿⣿⣿⣿⣿⣿⣿⣿⣿⣿⣿⣿⣿⣿⣿⣿⣿⣿⣿⣿⣿⣿⣿⣿⣿⣿⣿⣿⣿⣿⣿⣿⣿⣿⣿⣿⣿⣿⡇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⣿⣿⣿⣿⣿⣿⣿⣿⣿⣿⣿⣿⣿⣿⣿⣿⣿⣿⣿⣿⣿⣿⣿⣿⣿⣿⣿⣿⣿⣿⣿⣿⣷⣦⣀⡀⠀⠀⠀⠀⠀⠀⠀⠀⠀⠀⠀⣸⣿⣿⣿⣿⣿⣿⣿⣿⣿⣿⣿⣿⣿⣿⣿⣿⣿⣿⣿⣿⣿⣿⣿⣿⣿⣿⣿⣿⣿⣿⣿⣿⣿⣿⣿⣿⣿⣿⣿⣿⣿⣿⡇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⣿⣿⣿⣿⣿⣿⣿⣿⣿⣿⣿⣿⣿⣿⣿⣿⣿⣿⣿⣿⣿⣿⣿⣿⣿⣿⣿⣿⣿⣿⣿⣿⣿⣿⣿⣿⠀⠀⠀⠀⠀⠀⠀⠀⠀⠀⠀⠀⠀⠙⠿⣿⣿⣿⣿⣿⣿⣿⣿⣿⣿⣿⣿⣿⣿⣿⣿⣿⣿⣿⣿⣿⣿⣿⣿⣿⣿⣿⣿⣿⣿⣿⣿⣿⣿⣿⣿⣿⣿⣿⡇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⣿⣿⣿⣿⣿⣿⣿⣿⣿⣿⣿⣿⣿⣿⣿⣿⣿⣿⣿⣿⣿⣿⣿⣿⣿⣿⣿⣿⣿⣿⣿⣿⣿⣿⣿⠟⠀⠀⠀⠀⠀⠀⠀⠀⠀⠀⠀⠀⠀⠀⠀⠈⠛⢿⣿⣿⣿⣿⣿⣿⣿⣿⣿⣿⣿⣿⣿⣿⣿⣿⣿⣿⣿⣿⣿⣿⣿⣿⣿⣿⣿⣿⣿⣿⣿⣿⣿⣿⣿⣿⡇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⣿⣿⣿⣿⣿⣿⣿⣿⣿⣿⣿⣿⣿⣿⣿⣿⣿⣿⣿⣿⣿⣿⣿⣿⣿⣿⣿⣿⣿⣿⣿⣿⡿⠃⠀⠀⠀⠀⠀⠀⠀⠀⠀⠀⠀⠀⠀⠀⠀⠀⣰⣿⣿⣿⣿⣿⣿⣿⣿⣿⣿⣿⣿⣿⣿⣿⣿⣿⣿⣿⣿⣿⣿⣿⣿⣿⣿⣿⣿⣿⣿⣿⣿⣿⣿⣿⣿⣿⣿⣿⡇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⣿⣿⣿⣿⣿⣿⣿⣿⣿⣿⣿⣿⣿⣿⣿⣿⣿⣿⣿⣿⣿⣿⣿⣿⣿⣿⣿⣿⣿⣿⡿⠋⠀⠀⠀⠀⠀⠀⠀⠀⠀⠀⠀⠀⠀⠀⠀⠀⠀⣼⣿⣿⣿⣿⣿⣿⣿⣿⣿⣿⣿⣿⣿⣿⣿⣿⣿⣿⣿⣿⣿⣿⣿⣿⣿⣿⣿⣿⣿⣿⣿⣿⣿⣿⣿⣿⣿⣿⣿⣿⡇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⣿⣿⣿⣿⣿⣿⣿⣿⣿⣿⣿⣿⣿⣿⣿⣿⣿⣿⣿⣿⣿⣿⣿⣿⣿⣿⣿⣿⣿⣿⣦⣀⣀⣀⡠⠀⠀⠀⠀⠀⠀⠀⠀⠀⠀⠀⠀⠀⠀⣿⣿⣿⣿⣿⣿⣿⣿⣿⣿⣿⣿⣿⣿⣿⣿⣿⣿⣿⣿⣿⣿⣿⣿⣿⣿⣿⣿⣿⣿⣿⣿⣿⣿⣿⣿⣿⣿⣿⣿⣿⡇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⣿⣿⣿⣿⣿⣿⣿⣿⣿⣿⣿⣿⣿⣿⣿⣿⣿⣿⣿⣿⣿⣿⣿⣿⣿⣿⣿⣿⣿⣿⣿⣿⣿⣿⣿⣿⣿⣿⣿⣿⣿⣿⡟⠻⢿⣿⣿⣿⣿⣿⣿⣿⣿⣿⣿⣿⣿⣿⣿⣿⣿⣿⣿⣿⣿⣿⣿⣿⣿⣿⣿⣿⣿⣿⣿⣿⣿⣿⣿⣿⣿⣿⣿⣿⣿⣿⣿⣿⣿⣿⡇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⣿⣿⣿⣿⣿⣿⣿⣿⣿⣿⣿⣿⣿⣿⣿⣿⣿⣿⣿⣿⣿⣿⣿⣿⣿⣿⣿⣿⣿⣿⣿⣿⣿⣿⣿⣿⣿⡿⠿⠛⠛⠛⠛⠓⠀⠈⢻⣿⣿⣿⣿⣿⣿⣿⣿⣿⣿⣿⣿⣿⣿⣿⣿⣿⣿⣿⣿⣿⣿⣿⣿⣿⣿⣿⣿⣿⣿⣿⣿⣿⣿⣿⣿⣿⣿⣿⣿⣿⣿⣿⡇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⣿⣿⣿⣿⣿⣿⣿⣿⣿⣿⣿⣿⣿⣿⣿⣿⣿⣿⣿⣿⣿⣿⣿⣿⣿⣿⣿⣿⣿⣿⣿⣿⣿⣿⣿⣿⠋⠀⠀⠀⠀⠀⠀⠀⠀⠀⠀⠻⣿⣿⣿⣿⣿⣿⣿⣿⣿⣿⣿⣿⣿⣿⣿⣿⣿⣿⣿⣿⣿⣿⣿⣿⣿⣿⣿⣿⣿⣿⣿⣿⣿⣿⣿⣿⣿⣿⣿⣿⣿⣿⡇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⣿⣿⣿⣿⣿⣿⣿⣿⣿⣿⣿⣿⣿⣿⣿⣿⣿⣿⣿⣿⣿⣿⣿⣿⣿⣿⣿⣿⣿⣿⣿⣿⡿⠛⠉⠉⠀⠀⠀⠀⠀⠀⠀⠀⠀⠀⠀⠀⠉⠙⢿⣿⣿⣿⣿⣿⣿⣿⣿⣿⣿⣿⣿⣿⣿⣿⣿⣿⣿⣿⣿⣿⣿⣿⣿⣿⣿⣿⣿⣿⣿⣿⣿⣿⣿⣿⣿⣿⣿⣿⡇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⣿⣿⣿⣿⣿⣿⣿⣿⣿⣿⣿⣿⣿⣿⣿⣿⣿⣿⣿⣿⣿⣿⣿⣿⣿⣿⣿⣿⣿⣿⣿⣿⣷⣤⠄⠀⠀⠀⠀⠀⠀⠀⠀⠀⠀⠀⠀⠀⠀⣀⣽⣿⣿⣿⣿⣿⣿⣿⣿⣿⣿⣿⣿⣿⣿⣿⣿⣿⣿⣿⣿⣿⣿⣿⣿⣿⣿⣿⣿⣿⣿⣿⣿⣿⣿⣿⣿⣿⣿⣿⡇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⣿⣿⣿⣿⣿⣿⣿⣿⣿⣿⣿⣿⣿⣿⣿⣿⣿⣿⣿⣿⣿⣿⣿⣿⣿⣿⣿⣿⣿⣿⣿⣿⣿⣯⠁⠀⠀⠀⠀⠀⠀⠀⠀⠀⠀⠀⠀⠀⢀⣾⣿⣿⣿⣿⣿⣿⣿⣿⣿⣿⣿⣿⣿⣿⣿⣿⣿⣿⣿⣿⣿⣿⣿⣿⣿⣿⣿⣿⣿⣿⣿⣿⣿⣿⣿⣿⣿⣿⣿⣿⡇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⣿⣿⣿⣿⣿⣿⣿⣿⣿⣿⣿⣿⣿⣿⣿⣿⣿⣿⣿⣿⣿⣿⣿⣿⣿⣿⣿⣿⣿⣿⣿⣿⣿⣿⣦⣄⣀⠀⠀⠀⠀⠀⠀⠀⠀⠀⠀⠀⣾⣿⣿⣿⣿⣿⣿⣿⣿⣿⣿⣿⣿⣿⣿⣿⣿⣿⣿⣿⣿⣿⣿⣿⣿⣿⣿⣿⣿⣿⣿⣿⣿⣿⣿⣿⣿⣿⣿⣿⣿⣿⡇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⣿⣿⣿⣿⣿⣿⣿⣿⣿⣿⣿⣿⣿⣿⣿⣿⣿⣿⣿⣿⣿⣿⣿⣿⣿⣿⣿⣿⣿⣿⣿⣿⣿⣿⣿⣿⣿⡇⠀⠀⠀⠀⠀⠀⠀⠀⠀⠀⠁⠀⠈⠛⢿⣿⣿⣿⣿⣿⣿⣿⣿⣿⣿⣿⣿⣿⣿⣿⣿⣿⣿⣿⣿⣿⣿⣿⣿⣿⣿⣿⣿⣿⣿⣿⣿⣿⣿⣿⣿⣿⡇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⣿⣿⣿⣿⣿⣿⣿⣿⣿⣿⣿⣿⣿⣿⣿⣿⣿⣿⣿⣿⣿⣿⣿⣿⣿⣿⣿⣿⣿⣿⣿⣿⣿⣿⣿⣿⠟⠁⠀⠀⠀⠀⠀⠀⠀⠀⠀⠀⠀⠀⠀⠀⠀⠉⠻⣿⣿⣿⣿⣿⣿⣿⣿⣿⣿⣿⣿⣿⣿⣿⣿⣿⣿⣿⣿⣿⣿⣿⣿⣿⣿⣿⣿⣿⣿⣿⣿⣿⣿⣿⡇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⣿⣿⣿⣿⣿⣿⣿⣿⣿⣿⣿⣿⣿⣿⣿⣿⣿⣿⣿⣿⣿⣿⣿⣿⣿⣿⣿⣿⣿⣿⣿⣿⣿⡿⠋⠀⠀⠀⠀⠀⠀⠀⠀⠀⠀⠀⠀⠀⠀⠀⠹⣿⣿⣿⣿⣿⣿⣿⣿⣿⣿⣿⣿⣿⣿⣿⣿⣿⣿⣿⣿⣿⣿⣿⣿⣿⣿⣿⣿⣿⣿⣿⣿⣿⣿⣿⣿⣿⣿⣿⡇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⣿⣿⣿⣿⣿⣿⣿⣿⣿⣿⣿⣿⣿⣿⣿⣿⣿⣿⣿⣿⣿⣿⣿⣿⣿⣿⣿⣿⣿⣿⣿⣿⣿⠁⠀⠀⠀⠀⠀⠀⠀⠀⠀⠀⠀⠀⠀⠀⠀⠀⣦⠙⢿⣿⣿⣿⣿⣿⣿⣿⣿⣿⣿⣿⣿⣿⣿⣿⣿⣿⣿⣿⣿⣿⣿⣿⣿⣿⣿⣿⣿⣿⣿⣿⣿⣿⣿⣿⣿⣿⡇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⣿⣿⣿⣿⣿⣿⣿⣿⣿⣿⣿⣿⣿⣿⣿⣿⣿⣿⣿⣿⣿⣿⣿⣿⣿⣿⣿⣿⣿⣿⣿⣿⣿⠀⠀⠀⠀⠀⠀⠀⠀⠀⠀⠀⠀⠀⠀⠀⠀⠀⢸⣷⣶⣿⣿⣿⣿⣿⣿⣿⣿⣿⣿⣿⣿⣿⣿⣿⣿⣿⣿⣿⣿⣿⣿⣿⣿⣿⣿⣿⣿⣿⣿⣿⣿⣿⣿⣿⣿⣿⡇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⣿⣿⣿⣿⣿⣿⣿⣿⣿⣿⣿⣿⣿⣿⣿⣿⣿⣿⣿⣿⣿⣿⣿⣿⣿⣿⣿⣿⣿⣿⣿⣿⣿⡄⠀⠀⠀⠀⠀⠀⠀⠀⠀⠀⠀⠀⠀⠀⠀⠀⣜⣿⣿⣿⣿⣿⣿⣿⣿⣿⣿⣿⣿⣿⣿⣿⣿⣿⣿⣿⣿⣿⣿⣿⣿⣿⣿⣿⣿⣿⣿⣿⣿⣿⣿⣿⣿⣿⣿⣿⡇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⣿⣿⣿⣿⣿⣿⣿⣿⣿⣿⣿⣿⣿⣿⣿⣿⣿⣿⣿⣿⣿⣿⣿⣿⣿⣿⣿⣿⣿⣿⣿⣿⣿⣿⣦⡄⠀⠀⠀⠀⠀⠀⠀⠀⠀⠀⠀⠀⠀⡀⣿⣿⣿⣿⣿⣿⣿⣿⣿⣿⣿⣿⣿⣿⣿⣿⣿⣿⣿⣿⣿⣿⣿⣿⣿⣿⣿⣿⣿⣿⣿⣿⣿⣿⣿⣿⣿⣿⣿⣿⡇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⣿⣿⣿⣿⣿⣿⣿⣿⣿⣿⣿⣿⣿⣿⣿⣿⣿⣿⣿⣿⣿⣿⣿⣿⣿⣿⣿⣿⣿⣿⣿⣿⣿⣿⣿⡇⠀⠀⠀⠀⠀⠀⠀⠀⠀⠀⠀⠀⠀⣧⣿⣿⣿⣿⣿⣿⣿⣿⣿⣿⣿⣿⣿⣿⣿⣿⣿⣿⣿⣿⣿⣿⣿⣿⣿⣿⣿⣿⣿⣿⣿⣿⣿⣿⣿⣿⣿⣿⣿⣿⡇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⣿⣿⣿⣿⣿⣿⣿⣿⣿⣿⣿⣿⣿⣿⣿⣿⣿⣿⣿⣿⣿⣿⣿⣿⣿⡧⠀⠀⠀⠀⠀⠀⠀⠀⠀⠀⠀⠀⠀⠀⠀⠀⠀⠀⠀⠀⠀⠀⠀⠀⠀⠀⠀⠀⠀⠀⠀⠀⠀⠀⠀⠀⠀⠀⠀⣰⣿⣿⣿⣿⣿⣿⣿⣿⣿⣿⣿⣿⣿⣿⣿⣿⣿⣿⣿⣿⣿⣿⣿⣿⡇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⣿⣿⣿⣿⣿⣿⣿⣿⣿⣿⣿⣿⣿⣿⣿⣿⣿⣿⣿⣿⣿⣿⣿⣿⣿⣿⠀⠀⠀⠀⠀⠀⠀⠀⠀⠀⠀⠀⠀⠀⠀⠀⠀⠀⠀⠀⠀⠀⠀⠀⠀⠀⠀⠀⠀⠀⠀⠀⠀⠀⠀⠀⠀⠀⣰⣿⣿⣿⣿⣿⣿⣿⣿⣿⣿⣿⣿⣿⣿⣿⣿⣿⣿⣿⣿⣿⣿⣿⣿⣿⡇</a:t>
            </a:r>
            <a:br/>
            <a:r>
              <a:t>⣿⣿⣿⣿⣿⣿⣿⣿⣿⣿⣿⣿⣿⣿⣿⣿⣿⣿⣿⣿⣿⣿⣿⣿⣿⣿⣷⣶⣶⣶⡞⠀⠀⠀⠀⠀⠀⠀⠀⠀⠀⠀⠀⠀⠀⠀⠀⠀⠀⠀⠀⠀⠀⠀⠀⠀⠀⠀⠀⠀⠀⠀⠀⣸⣿⣿⣿⣿⣿⣿⣿⣿⣿⣿⣿⣿⣿⣿⣿⣿⣿⣿⣿⣿⣿⣿⣿⣿⣿⣿⡇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⣿⣿⣿⣿⣿⣿⣿⣿⣿⣿⣿⣿⣿⣿⣿⣿⣿⣿⣿⣿⣿⣿⣿⣿⣿⣿⣿⣿⣿⠟⠁⠀⠀⠀⠀⠀⠀⠀⠀⠀⠀⠀⠀⠀⠀⠀⠀⠀⠀⠀⠀⠀⠀⠀⠀⠀⠀⠀⠀⠀⠀⠀⣾⣿⣿⣿⣿⣿⣿⣿⣿⣿⣿⣿⣿⣿⣿⣿⣿⣿⣿⣿⣿⣿⣿⣿⣿⣿⣿⣿⡇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⣿⣿⣿⣿⣿⣿⣿⣿⣿⣿⣿⣿⣿⣿⣿⣿⣿⣿⣿⣿⣿⣿⣿⣿⣿⣿⣿⣿⠋⠀⠀⠀⠀⠀⠀⠀⠀⠀⠀⠀⠀⠀⠀⠀⠀⠀⠀⠀⠀⠀⠀⠀⠀⠀⠀⠀⠀⠀⠀⢀⣤⣾⣿⣿⣿⣿⣿⣿⣿⣿⣿⣿⣿⣿⣿⣿⣿⣿⣿⣿⣿⣿⣿⣿⣿⣿⣿⣿⣿⣿⡇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⣿⣿⣿⣿⣿⣿⣿⣿⣿⣿⣿⣿⣿⣿⣿⣿⣿⣿⣿⣿⣿⣿⣿⣿⣿⣿⣿⣷⣤⣤⣄⠀⠀⠀⠀⠀⠀⠀⠀⠀⠀⠀⠀⠀⠀⠀⠀⠀⠀⠀⠀⠀⠀⠀⠀⠀⠀⠀⠀⢸⣿⣿⣿⣿⣿⣿⣿⣿⣿⣿⣿⣿⣿⣿⣿⣿⣿⣿⣿⣿⣿⣿⣿⣿⣿⣿⣿⣿⣿⣿⡇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⣿⣿⣿⣿⣿⣿⣿⣿⣿⣿⣿⣿⣿⣿⣿⣿⣿⣿⣿⣿⣿⣿⣿⣿⣿⣿⣿⣿⣿⣿⡇⠀⠀⠀⠀⠀⠀⠀⠀⠀⠀⠀⠀⠀⠀⠀⠀⠀⠀⠀⠀⠀⠀⠀⠀⠀⠀⡰⢡⣿⣿⣿⣿⣿⣿⣿⣿⣿⣿⣿⣿⣿⣿⣿⣿⣿⣿⣿⣿⣿⣿⣿⣿⣿⣿⣿⣿⣿⣿⣿⡇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⣿⣿⣿⣿⣿⣿⣿⣿⣿⣿⣿⣿⣿⣿⣿⣿⣿⣿⣿⣿⣿⣿⣿⣿⣿⣿⣿⣿⣿⣿⡇⠀⠀⠀⠀⠀⠀⠀⠀⠀⠀⠀⠀⠀⠀⠀⠀⠀⠀⠀⠀⠀⠀⠀⠀⠀⢰⣷⣿⣿⣿⣿⣿⣿⣿⣿⣿⣿⣿⣿⣿⣿⣿⣿⣿⣿⣿⣿⣿⣿⣿⣿⣿⣿⣿⣿⣿⣿⣿⣿⡇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⣿⣿⣿⣿⣿⣿⣿⣿⣿⣿⣿⣿⣿⣿⣿⣿⣿⣿⣿⣿⣿⣿⣿⣿⣿⣿⣿⣿⣿⣿⡇⠀⠀⠀⠀⠀⠀⠀⠀⠀⠀⠀⠀⠀⠀⠀⠀⠀⠀⠀⠀⠀⠀⠀⠀⠀⠘⢻⣿⣿⣿⣿⣿⣿⣿⣿⣿⣿⣿⣿⣿⣿⣿⣿⣿⣿⣿⣿⣿⣿⣿⣿⣿⣿⣿⣿⣿⣿⣿⣿⡇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⣿⣿⣿⣿⣿⣿⣿⣿⣿⣿⣿⣿⣿⣿⣿⣿⣿⣿⣿⣿⣿⣿⣿⣿⣿⣿⣿⣿⣿⣿⠁⡸⠀⠀⠀⠀⠀⠀⠀⠀⠀⠀⠀⠀⠀⠀⠀⠀⠀⠀⠀⠀⠀⠀⠀⠀⠀⢸⣿⣿⣿⣿⣿⣿⣿⣿⣿⣿⣿⣿⣿⣿⣿⣿⣿⣿⣿⣿⣿⣿⣿⣿⣿⣿⣿⣿⣿⣿⣿⣿⡇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⣿⣿⣿⣿⣿⣿⣿⣿⣿⣿⣿⣿⣿⣿⣿⣿⣿⣿⣿⣿⣿⣿⣿⣿⣿⣿⣿⣿⣿⣿⢀⡇⠀⠀⠀⠀⠀⠀⠀⠀⠀⠀⠀⠀⠀⠀⠀⠠⠀⠀⠀⠀⠀⠀⠀⠀⠀⢸⣿⣿⣿⣿⣿⣿⣿⣿⣿⣿⣿⣿⣿⣿⣿⣿⣿⣿⣿⣿⣿⣿⣿⣿⣿⣿⣿⣿⣿⣿⣿⣿⡇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⣿⣿⣿⣿⣿⣿⣿⣿⣿⣿⣿⣿⣿⣿⣿⣿⣿⣿⣿⣿⣿⣿⣿⣿⣿⣿⣿⣿⣿⣿⣾⣿⠀⠀⠀⠀⠀⠀⠀⠀⠀⠀⠀⠀⠀⠀⠀⠀⠀⠀⠀⠀⠀⠀⠀⠀⠀⣘⣿⣿⣿⣿⣿⣿⣿⣿⣿⣿⣿⣿⣿⣿⣿⣿⣿⣿⣿⣿⣿⣿⣿⣿⣿⣿⣿⣿⣿⣿⣿⣿⡇</a:t>
            </a:r>
            <a:br/>
            <a:r>
              <a:t>⣿⣿⣿⣿⣿⣿⣿⣿⣿⣿⣿⣿⣿⣿⣿⣿⣿⣿⣿⣿⣿⣿⣿⣿⣿⣿⣿⣿⣿⡿⠛⠉⠀⠀⠀⠀⠀⠀⠀⠀⠀⠀⠀⠀⠀⠀⠀⠀⠀⠀⠀⠀⠀⠀⠀⠀⠀⢿⣿⣿⣿⣿⣿⣿⣿⣿⣿⣿⣿⣿⣿⣿⣿⣿⣿⣿⣿⣿⣿⣿⣿⣿⣿⣿⣿⣿⣿⣿⣿⣿⡇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⣿⣿⣿⣿⣿⣿⣿⣿⣿⣿⣿⣿⣿⣿⣿⣿⣿⣿⣿⣿⣿⣿⣿⣿⣿⣿⣿⡟⠁⠀⠀⠀⠀⠀⠀⠀⠀⠀⠀⠀⠀⠀⠀⠀⠀⠀⠀⠀⠀⠀⠀⠀⠀⠀⠀⠀⠀⠈⢿⣿⣿⣿⣿⣿⣿⣿⣿⣿⣿⣿⣿⣿⣿⣿⣿⣿⣿⣿⣿⣿⣿⣿⣿⣿⣿⣿⣿⣿⣿⣿⡇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⣿⣿⣿⣿⣿⣿⣿⣿⣿⣿⣿⣿⣿⣿⣿⣿⣿⣿⣿⣿⣿⣿⣿⣿⣿⣿⡇⠀⠀⠀⠀⠀⠀⠀⠀⠀⠀⠀⠀⠀⠀⠀⠀⠀⠀⠀⠀⠀⠀⠀⠀⠀⠀⠀⠀⠀⠀⠀⠀⠀⠙⣿⣿⣿⣿⣿⣿⣿⣿⣿⣿⣿⣿⣿⣿⣿⣿⣿⣿⣿⣿⣿⣿⣿⣿⣿⣿⣿⣿⣿⡇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⣿⣿⣿⣿⣿⣿⣿⣿⣿⣿⣿⣿⣿⣿⣿⣿⣿⣿⣿⣿⣿⣿⣿⣿⣿⡏⠀⠀⠀⠀⠀⠀⠀⠀⠀⠀⠀⠀⠀⠀⠀⠀⠀⠀⠀⠀⠀⠀⠀⠀⠀⠀⠀⠀⠀⠀⠀⠀⠀⠀⠀⠀⠘⢿⣿⣿⣿⣿⣿⣿⣿⣿⣿⣿⣿⣿⣿⣿⣿⣿⣿⣿⣿⣿⣿⣿⣿⣿⣿⣿⡇</a:t>
            </a:r>
            <a:br/>
            <a:r>
              <a:t>⣿⣿⣿⣿⣿⣿⣿⣿⣿⣿⣿⣿⣿⣿⣿⣿⣿⣿⣿⣿⣿⠿⠿⠿⣿⠁⠀⠀⠀⠀⠀⠀⠀⠀⠀⠀⠀⠀⠀⠀⠀⠀⠀⠀⠀⠀⠀⠀⠀⠀⠀⠀⠀⠀⠀⠀⠀⠀⠀⠀⠀⠀⠀⠈⢿⣿⣿⣿⣿⣿⣿⣿⣿⣿⣿⣿⣿⣿⣿⣿⣿⣿⣿⣿⣿⣿⣿⣿⣿⣿⡇</a:t>
            </a:r>
            <a:br/>
            <a:r>
              <a:t>⣿⣿⣿⣿⣿⣿⣿⣿⣿⣿⣿⣿⣿⣿⣿⣿⣿⣿⣿⣿⣿⡀⠀⠀⠀⠀⠀⠀⠀⠀⠀⠀⠀⠀⠀⠀⠀⠀⠀⠀⠀⠀⠀⠀⠀⠀⠀⠀⠀⠀⠀⠀⠀⠀⠀⠀⠀⠀⠀⠀⠀⠀⠀⠀⠈⢿⣿⣿⣿⣿⣿⣿⣿⣿⣿⣿⣿⣿⣿⣿⣿⣿⣿⣿⣿⣿⣿⣿⣿⣿⡇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⣿⣿⣿⣿⣿⣿⣿⣿⣿⣿⣿⣿⣿⣿⣿⣿⣿⣿⣿⣿⣿⣧⠀⠀⠀⠀⠀⠀⠀⠀⠀⠀⠀⠀⠀⠀⠀⠀⠀⠀⠀⠀⠀⠀⠀⠀⠀⠀⠀⠀⠀⠀⠀⠀⠀⠀⠀⠀⠀⠀⠀⠀⠀⠀⠀⠘⣿⣿⣿⣿⣿⣿⣿⣿⣿⣿⣿⣿⣿⣿⣿⣿⣿⣿⣿⣿⣿⣿⣿⣿⡇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⣿⣿⣿⣿⣿⣿⣿⣿⣿⣿⣿⣿⣿⣿⣿⣿⣿⣿⣿⣿⣿⣿⠀⠀⠀⠀⠀⠀⠀⠀⠀⠀⠀⠀⠀⠀⠀⠀⠀⠀⠀⠀⠀⠀⠀⠀⠀⠀⠀⠀⠀⠀⠀⠀⠀⠀⠀⠀⠀⠀⠀⡀⠀⠀⠀⠀⢹⣿⣿⣿⣿⣿⣿⣿⣿⣿⣿⣿⣿⣿⣿⣿⣿⣿⣿⣿⣿⣿⣿⣿⡇</a:t>
            </a:r>
            <a:br/>
            <a:r>
              <a:t>⣿⣿⣿⣿⣿⣿⣿⣿⣿⣿⣿⣿⣿⣿⣿⣿⣿⣿⣿⣿⣿⠃⠀⠀⠀⠀⠀⠀⠀⠀⠀⠀⠀⠀⠀⠀⠀⠀⠀⠀⠀⠀⠀⠀⠀⠀⠀⠀⠀⠀⠀⠀⠀⠀⠀⠀⠀⠀⠀⠀⠀⢳⡀⠀⠀⠀⠀⢿⣿⣿⣿⣿⣿⣿⣿⣿⣿⣿⣿⣿⣿⣿⣿⣿⣿⣿⣿⣿⣿⣿⡇</a:t>
            </a:r>
            <a:br/>
            <a:r>
              <a:t>⣿⣿⣿⣿⣿⣿⣿⣿⣿⣿⣿⣿⣿⣿⣿⣿⣿⣿⣿⣿⠏⠀⠀⠀⠀⠀⠀⠀⠀⠀⠀⠀⠀⠀⠀⠀⠀⠀⠀⠀⠀⠀⠀⠀⠀⠀⠀⠀⠀⠀⠀⠀⠀⠀⠀⠀⠀⠀⠀⠀⠀⢸⣇⠀⠀⠀⠀⢸⣿⣿⣿⣿⣿⣿⣿⣿⣿⣿⣿⣿⣿⣿⣿⣿⣿⣿⣿⣿⣿⣿⡇</a:t>
            </a:r>
            <a:br/>
            <a:r>
              <a:t>⣿⣿⣿⣿⣿⣿⣿⣿⣿⣿⣿⣿⣿⣿⣿⣿⣿⣿⣿⡟⠀⠀⠀⠀⠀⠀⠀⠀⠀⠀⠀⠀⠀⠀⠀⠀⠀⠀⠀⠀⠀⠀⠀⠀⠀⠀⠀⠀⠀⠀⠀⠀⠀⠀⠀⠀⠀⠀⠀⠀⠀⠸⣿⡀⠀⠀⠀⠀⢿⣿⣿⣿⣿⣿⣿⣿⣿⣿⣿⣿⣿⣿⣿⣿⣿⣿⣿⣿⣿⣿⡇</a:t>
            </a:r>
            <a:br/>
            <a:r>
              <a:t>⣿⣿⣿⣿⣿⣿⣿⣿⣿⣿⣿⣿⣿⣿⣿⣿⣿⣿⡿⠁⠀⠀⠀⠀⠀⠀⠀⠀⠀⠀⠀⠀⠀⠀⠀⠀⠀⠀⠀⠀⠀⠀⠀⠀⠀⠀⠀⠀⠀⠀⠀⢰⠀⠀⠀⠀⠀⠀⠀⠀⠀⠀⠻⡧⠀⠀⠀⠀⢸⣿⣿⣿⣿⣿⣿⣿⣿⣿⣿⣿⣿⣿⣿⣿⣿⣿⣿⣿⣿⣿⡇</a:t>
            </a:r>
            <a:br/>
            <a:r>
              <a:t>⣿⣿⣿⣿⣿⣿⣿⣿⣿⣿⣿⣿⣿⣿⣿⣿⣿⡿⠁⠀⠀⠀⠀⠀⠀⠀⠀⠀⠀⠀⠀⠀⠀⠀⠀⠀⠀⠀⠀⠀⠀⠀⠀⠀⠀⠀⠀⠀⠀⠀⠀⢸⡄⠀⠀⠀⠀⠀⠀⠀⠀⠀⠀⢹⠀⠀⠀⠀⢈⣿⣿⣿⣿⣿⣿⣿⣿⣿⣿⣿⣿⣿⣿⣿⣿⣿⣿⣿⣿⣿⡇</a:t>
            </a:r>
            <a:br/>
            <a:r>
              <a:t>⣿⣿⣿⣿⣿⣿⣿⣿⣿⣿⣿⣿⣿⣿⣿⣿⡿⠁⠀⠀⠀⠀⠀⠀⠀⠀⠀⠀⠀⠀⠀⠀⠀⠀⠀⠀⠀⠀⠀⠀⠀⠀⠀⠀⠀⠀⠀⠀⠀⠀⠀⢸⡇⠀⠀⠀⠀⠀⠀⠀⠀⠀⠀⠀⠀⠀⠀⠀⠀⣿⣿⣿⣿⣿⣿⣿⣿⣿⣿⣿⣿⣿⣿⣿⣿⣿⣿⣿⣿⣿⡇</a:t>
            </a:r>
            <a:br/>
            <a:r>
              <a:t>⣿⣿⣿⣿⣿⣿⣿⣿⣿⣿⣿⣿⣿⣿⣿⡿⠁⠀⠀⠀⠀⠀⠀⠀⠀⠀⠀⠀⠀⠀⠀⠀⠀⠀⠀⠀⠀⠀⠀⠀⠀⠀⠀⠀⠀⠀⠀⠀⠀⠀⠀⢸⡇⠀⠀⠀⠀⠀⠀⠀⠀⠀⠀⠀⠀⠀⠀⠀⠀⢻⣿⣿⣿⣿⣿⣿⣿⣿⣿⣿⣿⣿⣿⣿⣿⣿⣿⣿⣿⣿⡇</a:t>
            </a:r>
            <a:br/>
            <a:r>
              <a:t>⣿⣿⣿⣿⣿⣿⣿⣿⣿⣿⣿⣿⣿⣿⡿⠁⠀⠀⠀⠀⠀⠀⠀⠀⠀⠀⠀⠀⠀⠀⠀⠀⠀⠀⠀⠀⠀⠀⠀⠀⠀⠀⠀⠀⠀⠀⠀⠀⠀⠀⠀⢸⡇⠀⠀⠀⠀⠀⠀⠀⠀⠀⠀⠀⠀⠀⠀⠀⠀⢸⣿⣿⣿⣿⣿⣿⣿⣿⣿⣿⣿⣿⣿⣿⣿⣿⣿⣿⣿⣿⡇</a:t>
            </a:r>
            <a:br/>
            <a:r>
              <a:t>⣿⣿⣿⣿⣿⣿⣿⣿⣿⣿⣿⣿⣿⡟⠁⠀⠀⠀⠀⠀⠀⠀⠀⠀⠀⠀⠀⠀⠀⠀⠀⠀⠀⠀⠀⠀⠀⠀⠀⠀⠀⠀⠀⠀⠀⠀⠀⠀⠀⠀⠀⠀⣧⠀⠀⠀⠀⠀⠀⠀⠀⠀⠀⠀⠀⠀⠀⠀⠀⠀⣿⣿⣿⣿⣿⣿⣿⣿⣿⣿⣿⣿⣿⣿⣿⣿⣿⣿⣿⣿⡇</a:t>
            </a:r>
            <a:br/>
            <a:r>
              <a:t>⣿⣿⣿⣿⣿⣿⣿⣿⣿⣿⣿⣿⡟⠀⠀⠀⠀⠀⠀⠀⠀⠀⠀⠀⠀⠀⠀⠀⠀⠀⠀⠀⠀⠀⠀⠀⠀⠀⠀⠀⠀⠀⠀⠀⠀⠀⠀⠀⠀⠀⠀⠀⣿⠀⠀⠀⠀⠀⠀⠀⠀⠀⠀⠀⠀⠀⠀⠀⠀⠀⢿⣿⣿⣿⣿⣿⣿⣿⣿⣿⣿⣿⣿⣿⣿⣿⣿⣿⣿⣿⡇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⣿⣿⣿⣿⣿⣿⣿⣿⣿⣿⣿⣿⣿⣿⣿⣿⣿⣿⣿⣿⣿⣿⣿⣿⣿⣿⣿⣿⣿⣿⣿⣿⣿⣿⣿⣿⣿⣿⣿⣿⣿⣿⣿⡟⠛⠿⣿⣿⣿⣿⣿⣿⣿⣿⣿⣿⣿⣿⣿⣿⣿⣿⣿⣿⣿⣿⣿⣿⣿⣿⣿⣿⣿⣿⣿⣿⣿⣿⣿⣿⣿⣿⣿⣿⣿⣿⣿⣿⣿⣿⡇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⣿⣿⣿⣿⣿⣿⣿⣿⣿⣿⣿⣿⣿⣿⣿⣿⣿⣿⣿⣿⣿⣿⣿⣿⣿⣿⣿⣿⣿⣿⣿⣿⣿⣿⣿⣿⣿⣿⠿⠛⠛⠛⠉⠉⠓⠀⠈⢿⣿⣿⣿⣿⣿⣿⣿⣿⣿⣿⣿⣿⣿⣿⣿⣿⣿⣿⣿⣿⣿⣿⣿⣿⣿⣿⣿⣿⣿⣿⣿⣿⣿⣿⣿⣿⣿⣿⣿⣿⣿⣿⡇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⣿⣿⣿⣿⣿⣿⣿⣿⣿⣿⣿⣿⣿⣿⣿⣿⣿⣿⣿⣿⣿⣿⣿⣿⣿⣿⣿⣿⣿⣿⣿⣿⣿⣿⣿⣿⡿⠁⠀⠀⠀⠀⠀⠀⠀⠀⠀⠈⢻⣿⣿⣿⣿⣿⣿⣿⣿⣿⣿⣿⣿⣿⣿⣿⣿⣿⣿⣿⣿⣿⣿⣿⣿⣿⣿⣿⣿⣿⣿⣿⣿⣿⣿⣿⣿⣿⣿⣿⣿⣿⡇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⣿⣿⣿⣿⣿⣿⣿⣿⣿⣿⣿⣿⣿⣿⣿⣿⣿⣿⣿⣿⣿⣿⣿⣿⣿⣿⣿⣿⣿⣿⣿⣿⣿⠟⠉⠁⠀⠀⠀⠀⠀⠀⠀⠀⠀⠀⠀⠀⠀⠉⠻⣿⣿⣿⣿⣿⣿⣿⣿⣿⣿⣿⣿⣿⣿⣿⣿⣿⣿⣿⣿⣿⣿⣿⣿⣿⣿⣿⣿⣿⣿⣿⣿⣿⣿⣿⣿⣿⣿⣿⡇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⣿⣿⣿⣿⣿⣿⣿⣿⣿⣿⣿⣿⣿⣿⣿⣿⣿⣿⣿⣿⣿⣿⣿⣿⣿⣿⣿⣿⣿⣿⣿⣿⣿⣷⣤⠀⠀⠀⠀⠀⠀⠀⠀⠀⠀⠀⠀⠀⠀⠀⢀⣻⣿⣿⣿⣿⣿⣿⣿⣿⣿⣿⣿⣿⣿⣿⣿⣿⣿⣿⣿⣿⣿⣿⣿⣿⣿⣿⣿⣿⣿⣿⣿⣿⣿⣿⣿⣿⣿⣿⡇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⣿⣿⣿⣿⣿⣿⣿⣿⣿⣿⣿⣿⣿⣿⣿⣿⣿⣿⣿⣿⣿⣿⣿⣿⣿⣿⣿⣿⣿⣿⣿⣿⣿⣿⣿⣦⣤⡄⠀⠀⠀⠀⠀⠀⠀⠀⠀⠀⢠⣿⣿⣿⣿⣿⣿⣿⣿⣿⣿⣿⣿⣿⣿⣿⣿⣿⣿⣿⣿⣿⣿⣿⣿⣿⣿⣿⣿⣿⣿⣿⣿⣿⣿⣿⣿⣿⣿⣿⣿⣿⡇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⣿⣿⣿⣿⣿⣿⣿⣿⣿⣿⣿⣿⣿⣿⣿⣿⣿⣿⣿⣿⣿⣿⣿⣿⣿⣿⣿⣿⣿⣿⣿⣿⣿⣿⣿⣿⣿⡇⠀⠀⠀⠀⠀⠀⠀⠀⠀⠀⢸⡿⣿⣿⣿⣿⣿⣿⣿⣿⣿⣿⣿⣿⣿⣿⣿⣿⣿⣿⣿⣿⣿⣿⣿⣿⣿⣿⣿⣿⣿⣿⣿⣿⣿⣿⣿⣿⣿⣿⣿⣿⡇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⣿⣿⣿⣿⣿⣿⣿⣿⣿⣿⣿⣿⣿⣿⣿⣿⣿⣿⣿⣿⣿⣿⣿⣿⣿⣿⣿⣿⣿⣿⣿⣿⣿⣿⣿⣿⣿⣷⠀⠀⠀⠀⠀⠀⠀⠀⠀⠀⠈⠀⠀⠈⠻⢿⣿⣿⣿⣿⣿⣿⣿⣿⣿⣿⣿⣿⣿⣿⣿⣿⣿⣿⣿⣿⣿⣿⣿⣿⣿⣿⣿⣿⣿⣿⣿⣿⣿⣿⣿⣿⡇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⣿⣿⣿⣿⣿⣿⣿⣿⣿⣿⣿⣿⣿⣿⣿⣿⣿⣿⣿⣿⣿⣿⣿⣿⣿⣿⣿⣿⣿⣿⣿⣿⣿⣿⣿⣿⡿⠋⠀⠀⠀⠀⠀⠀⠀⠀⠀⠀⠀⠀⠀⠀⠀⠀⠙⠻⣿⣿⣿⣿⣿⣿⣿⣿⣿⣿⣿⣿⣿⣿⣿⣿⣿⣿⣿⣿⣿⣿⣿⣿⣿⣿⣿⣿⣿⣿⣿⣿⣿⣿⡇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⣿⣿⣿⣿⣿⣿⣿⣿⣿⣿⣿⣿⣿⣿⣿⣿⣿⣿⣿⣿⣿⣿⣿⣿⣿⣿⣿⣿⣿⣿⣿⣿⣿⣿⣿⠁⠀⠀⠀⠀⠀⠀⠀⠀⠀⠀⠀⠀⠀⠀⣴⣦⠙⢿⣿⣿⣿⣿⣿⣿⣿⣿⣿⣿⣿⣿⣿⣿⣿⣿⣿⣿⣿⣿⣿⣿⣿⣿⣿⣿⣿⣿⣿⣿⣿⣿⣿⣿⣿⣿⡇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⣿⣿⣿⣿⣿⣿⣿⣿⣿⣿⣿⣿⣿⣿⣿⣿⣿⣿⣿⣿⣿⣿⣿⣿⣿⣿⣿⣿⣿⣿⣿⣿⣿⣿⣿⠀⠀⠀⠀⠀⠀⠀⠀⠀⠀⠀⠀⠀⠀⢀⢹⣿⣿⣾⣿⣿⣿⣿⣿⣿⣿⣿⣿⣿⣿⣿⣿⣿⣿⣿⣿⣿⣿⣿⣿⣿⣿⣿⣿⣿⣿⣿⣿⣿⣿⣿⣿⣿⣿⣿⡇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⣿⣿⣿⣿⣿⣿⣿⣿⣿⣿⣿⣿⣿⣿⣿⣿⣿⣿⣿⣿⣿⣿⣿⣿⣿⣿⣿⣿⣿⣿⣿⣿⣿⣿⣿⣆⠀⠀⠀⠀⠀⠀⠀⠀⠀⠀⠀⠀⠀⠘⣾⣿⣿⣿⣿⣿⣿⣿⣿⣿⣿⣿⣿⣿⣿⣿⣿⣿⣿⣿⣿⣿⣿⣿⣿⣿⣿⣿⣿⣿⣿⣿⣿⣿⣿⣿⣿⣿⣿⣿⡇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⣿⣿⣿⣿⣿⣿⣿⣿⣿⣿⣿⣿⣿⣿⣿⣿⣿⣿⣿⣿⣿⣿⣿⣿⣿⣿⣿⣿⣿⣿⣿⣿⣿⣿⣿⣿⠀⠀⠀⠀⠀⠀⠀⠀⠀⠀⠀⠀⠀⢐⣿⣿⣿⣿⣿⣿⣿⣿⣿⣿⣿⣿⣿⣿⣿⣿⣿⣿⣿⣿⣿⣿⣿⣿⣿⣿⣿⣿⣿⣿⣿⣿⣿⣿⣿⣿⣿⣿⣿⣿⡇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⣿⣿⣿⣿⣿⣿⣿⣿⣿⣿⣿⣿⣿⣿⣿⣿⣿⣿⣿⣿⣿⣿⣿⣿⣿⣿⣿⣿⣿⣿⣿⣿⣿⣿⣿⣿⣿⣿⣿⣿⣿⣿⣿⣿⣿⣟⠛⠿⣿⣿⣿⣿⣿⣿⣿⣿⣿⣿⣿⣿⣿⣿⣿⣿⣿⣿⣿⣿⣿⣿⣿⣿⣿⣿⣿⣿⣿⣿⣿⣿⣿⣿⣿⣿⣿⣿⣿⣿⣿⣿⡇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⣿⣿⣿⣿⣿⣿⣿⣿⣿⣿⣿⣿⣿⣿⣿⣿⣿⣿⣿⣿⣿⣿⣿⣿⣿⣿⣿⣿⣿⣿⣿⣿⣿⣿⣿⣿⣿⣿⣿⡿⠛⠉⠉⠉⠉⠉⠑⠀⠈⢿⣿⣿⣿⣿⣿⣿⣿⣿⣿⣿⣿⣿⣿⣿⣿⣿⣿⣿⣿⣿⣿⣿⣿⣿⣿⣿⣿⣿⣿⣿⣿⣿⣿⣿⣿⣿⣿⣿⣿⣿⡇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⣿⣿⣿⣿⣿⣿⣿⣿⣿⣿⣿⣿⣿⣿⣿⣿⣿⣿⣿⣿⣿⣿⣿⣿⣿⣿⣿⣿⣿⣿⣿⣿⣿⣿⣿⡿⠿⠿⠋⠀⠀⠀⠀⠀⠀⠀⠀⠀⠀⠘⣿⣿⣿⣿⣿⣿⣿⣿⣿⣿⣿⣿⣿⣿⣿⣿⣿⣿⣿⣿⣿⣿⣿⣿⣿⣿⣿⣿⣿⣿⣿⣿⣿⣿⣿⣿⣿⣿⣿⣿⡇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⣿⣿⣿⣿⣿⣿⣿⣿⣿⣿⣿⣿⣿⣿⣿⣿⣿⣿⣿⣿⣿⣿⣿⣿⣿⣿⣿⣿⣿⣿⣿⣿⣿⣿⣯⡀⠀⠀⠀⠀⠀⠀⠀⠀⠀⠀⠀⠀⠀⠀⠈⠛⢿⣿⣿⣿⣿⣿⣿⣿⣿⣿⣿⣿⣿⣿⣿⣿⣿⣿⣿⣿⣿⣿⣿⣿⣿⣿⣿⣿⣿⣿⣿⣿⣿⣿⣿⣿⣿⣿⡇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⣿⣿⣿⣿⣿⣿⣿⣿⣿⣿⣿⣿⣿⣿⣿⣿⣿⣿⣿⣿⣿⣿⣿⣿⣿⣿⣿⣿⣿⣿⣿⣿⣿⣿⣿⣿⠄⠀⠀⠀⠀⠀⠀⠀⠀⠀⠀⠀⠀⠀⠀⠀⢐⣿⣿⣿⣿⣿⣿⣿⣿⣿⣿⣿⣿⣿⣿⣿⣿⣿⣿⣿⣿⣿⣿⣿⣿⣿⣿⣿⣿⣿⣿⣿⣿⣿⣿⣿⣿⣿⡇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⣿⣿⣿⣿⣿⣿⣿⣿⣿⣿⣿⣿⣿⣿⣿⣿⣿⣿⣿⣿⣿⣿⣿⣿⣿⣿⣿⣿⣿⣿⣿⣿⣿⣿⣿⣿⣿⣷⡆⠀⠀⠀⠀⠀⠀⠀⠀⠀⠀⢠⣾⣿⣿⣿⣿⣿⣿⣿⣿⣿⣿⣿⣿⣿⣿⣿⣿⣿⣿⣿⣿⣿⣿⣿⣿⣿⣿⣿⣿⣿⣿⣿⣿⣿⣿⣿⣿⣿⣿⣿⡇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⣿⣿⣿⣿⣿⣿⣿⣿⣿⣿⣿⣿⣿⣿⣿⣿⣿⣿⣿⣿⣿⣿⣿⣿⣿⣿⣿⣿⣿⣿⣿⣿⣿⣿⣿⣿⣿⣿⡇⠀⠀⠀⠀⠀⠀⠀⠀⠀⠀⢸⡿⠿⢿⣿⣿⣿⣿⣿⣿⣿⣿⣿⣿⣿⣿⣿⣿⣿⣿⣿⣿⣿⣿⣿⣿⣿⣿⣿⣿⣿⣿⣿⣿⣿⣿⣿⣿⣿⣿⣿⡇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⣿⣿⣿⣿⣿⣿⣿⣿⣿⣿⣿⣿⣿⣿⣿⣿⣿⣿⣿⣿⣿⣿⣿⣿⣿⣿⣿⣿⣿⣿⣿⣿⣿⣿⣿⣿⣿⣿⡇⠀⠀⠀⠀⠀⠀⠀⠀⠀⠀⠈⠀⠀⠀⠙⠻⣿⣿⣿⣿⣿⣿⣿⣿⣿⣿⣿⣿⣿⣿⣿⣿⣿⣿⣿⣿⣿⣿⣿⣿⣿⣿⣿⣿⣿⣿⣿⣿⣿⣿⣿⡇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⣿⣿⣿⣿⣿⣿⣿⣿⣿⣿⣿⣿⣿⣿⣿⣿⣿⣿⣿⣿⣿⣿⣿⣿⣿⣿⣿⣿⣿⣿⣿⣿⣿⣿⣿⣿⣿⡟⠁⠀⠀⠀⠀⠀⠀⠀⠀⠀⠀⠀⠀⠀⠀⠀⠀⠈⠛⢿⣿⣿⣿⣿⣿⣿⣿⣿⣿⣿⣿⣿⣿⣿⣿⣿⣿⣿⣿⣿⣿⣿⣿⣿⣿⣿⣿⣿⣿⣿⣿⣿⡇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⣿⣿⣿⣿⣿⣿⣿⣿⣿⣿⣿⣿⣿⣿⣿⣿⣿⣿⣿⣿⣿⣿⣿⣿⣿⣿⣿⣿⣿⣿⣿⣿⣿⣿⣿⣿⣿⡗⠀⠀⠀⠀⠀⠀⠀⠀⠀⠀⠀⠀⠀⠀⠀⠀⠀⣼⣿⣿⣿⣿⣿⣿⣿⣿⣿⣿⣿⣿⣿⣿⣿⣿⣿⣿⣿⣿⣿⣿⣿⣿⣿⣿⣿⣿⣿⣿⣿⣿⣿⣿⡇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⣿⣿⣿⣿⣿⣿⣿⣿⣿⣿⣿⣿⣿⣿⣿⣿⣿⣿⣿⣿⣿⣿⣿⣿⣿⣿⣿⣿⣿⣿⣿⣿⣿⣿⣿⣿⣿⣿⡀⠀⠀⠀⠀⠀⠀⠀⠀⠀⠀⠀⠀⠀⠀⠀⢰⣿⣿⣿⣿⣿⣿⣿⣿⣿⣿⣿⣿⣿⣿⣿⣿⣿⣿⣿⣿⣿⣿⣿⣿⣿⣿⣿⣿⣿⣿⣿⣿⣿⣿⣿⡇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⣿⣿⣿⣿⣿⣿⣿⣿⣿⣿⣿⣿⣿⣿⣿⣿⣿⣿⣿⣿⣿⣿⣿⣿⣿⣿⣿⣿⣿⣿⣿⣿⣿⣿⣿⣿⣿⣿⡇⠀⠀⠀⠀⠀⠀⠀⠀⠀⠀⠀⣄⣀⣀⣀⣾⣿⣿⣿⣿⣿⣿⣿⣿⣿⣿⣿⣿⣿⣿⣿⣿⣿⣿⣿⣿⣿⣿⣿⣿⣿⣿⣿⣿⣿⣿⣿⣿⣿⣿⣿⡇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⣿⣿⣿⣿⣿⣿⣿⣿⣿⣿⣿⣿⣿⣿⣿⣿⣿⣿⣿⣿⣿⣿⣿⣿⣿⣿⣿⣿⣿⣿⣿⣿⣿⣿⣿⣿⣿⡏⠀⠀⠀⠀⠀⠀⠀⠀⠀⠀⠀⢠⣴⣌⠻⣿⣿⣿⣿⣿⣿⣿⣿⣿⣿⣿⣿⣿⣿⣿⣿⣿⣿⣿⣿⣿⣿⣿⣿⣿⣿⣿⣿⣿⣿⣿⣿⣿⣿⣿⣿⣿⡇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⣿⣿⣿⣿⣿⣿⣿⣿⣿⣿⣿⣿⣿⣿⣿⣿⣿⣿⣿⣿⣿⣿⣿⣿⣿⣿⣿⣿⣿⣿⣿⣿⣿⣿⣿⣿⣿⠇⠀⠀⠀⠀⠀⠀⠀⠀⠀⠀⠀⢸⣿⣿⣷⣿⣿⣿⣿⣿⣿⣿⣿⣿⣿⣿⣿⣿⣿⣿⣿⣿⣿⣿⣿⣿⣿⣿⣿⣿⣿⣿⣿⣿⣿⣿⣿⣿⣿⣿⣿⣿⡇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⣿⣿⣿⣿⣿⣿⣿⣿⣿⣿⣿⣿⣿⣿⣿⣿⣿⣿⣿⣿⣿⣿⣿⣿⣿⣿⣿⣿⣿⣿⣿⣿⣿⣿⠀⠀⠀⠀⠀⠀⠀⠀⠀⠀⠀⠀⠀⠀⠀⠀⠀⠀⠀⠀⢹⣿⣿⣿⣿⣿⣿⣿⣿⣿⣿⣿⣿⣿⣿⣿⣿⣿⣿⣿⣿⣿⣿⣿⣿⣿⣿⣿⣿⣿⣿⣿⣿⣿⣿⣿⡇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⣿⣿⣿⣿⣿⣿⣿⣿⣿⣿⣿⣿⣿⣿⣿⣿⣿⣿⣿⣿⣿⣿⣿⣿⣿⣿⣿⣿⣿⣿⣿⣿⣿⣿⣿⣿⣿⣿⣿⣿⣿⣿⣿⣿⣿⣿⣟⠛⢿⣿⣿⣿⣿⣿⣿⣿⣿⣿⣿⣿⣿⣿⣿⣿⣿⣿⣿⣿⣿⣿⣿⣿⣿⣿⣿⣿⣿⣿⣿⣿⣿⣿⣿⣿⣿⣿⣿⣿⣿⣿⡇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⣿⣿⣿⣿⣿⣿⣿⣿⣿⣿⣿⣿⣿⣿⣿⣿⣿⣿⣿⣿⣿⣿⣿⣿⣿⣿⣿⣿⣿⣿⣿⣿⣿⣿⣿⣿⣿⣿⣿⣿⠟⠋⠉⠉⠉⠉⠉⠑⠀⠙⢿⣿⣿⣿⣿⣿⣿⣿⣿⣿⣿⣿⣿⣿⣿⣿⣿⣿⣿⣿⣿⣿⣿⣿⣿⣿⣿⣿⣿⣿⣿⣿⣿⣿⣿⣿⣿⣿⣿⣿⡇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⣿⣿⣿⣿⣿⣿⣿⣿⣿⣿⣿⣿⣿⣿⣿⣿⣿⣿⣿⣿⣿⣿⣿⣿⣿⣿⣿⣿⣿⣿⣿⣿⣿⣿⣿⡿⠟⠛⠛⠁⠀⠀⠀⠀⠀⠀⠀⠀⠀⠀⠸⣿⣿⣿⣿⣿⣿⣿⣿⣿⣿⣿⣿⣿⣿⣿⣿⣿⣿⣿⣿⣿⣿⣿⣿⣿⣿⣿⣿⣿⣿⣿⣿⣿⣿⣿⣿⣿⣿⣿⡇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⣿⣿⣿⣿⣿⣿⣿⣿⣿⣿⣿⣿⣿⣿⣿⣿⣿⣿⣿⣿⣿⣿⣿⣿⣿⣿⣿⣿⣿⣿⣿⣿⣿⣿⣿⣷⣄⠀⠀⠀⠀⠀⠀⠀⠀⠀⠀⠀⠀⠀⠀⠛⠻⢿⣿⣿⣿⣿⣿⣿⣿⣿⣿⣿⣿⣿⣿⣿⣿⣿⣿⣿⣿⣿⣿⣿⣿⣿⣿⣿⣿⣿⣿⣿⣿⣿⣿⣿⣿⣿⡇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⣿⣿⣿⣿⣿⣿⣿⣿⣿⣿⣿⣿⣿⣿⣿⣿⣿⣿⣿⣿⣿⣿⣿⣿⣿⣿⣿⣿⣿⣿⣿⣿⣿⣿⣿⣿⣷⠂⠀⠀⠀⠀⠀⠀⠀⠀⠀⠀⠀⠀⠀⠀⠀⣘⣿⣿⣿⣿⣿⣿⣿⣿⣿⣿⣿⣿⣿⣿⣿⣿⣿⣿⣿⣿⣿⣿⣿⣿⣿⣿⣿⣿⣿⣿⣿⣿⣿⣿⣿⣿⡇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⣿⣿⣿⣿⣿⣿⣿⣿⣿⣿⣿⣿⣿⣿⣿⣿⣿⣿⣿⣿⣿⣿⣿⣿⣿⣿⣿⣿⣿⣿⣿⣿⣿⣿⣿⣿⣧⡀⠀⠀⠀⠀⠀⠀⠀⠀⠀⠀⠀⠀⠀⢀⣽⣿⣿⣿⣿⣿⣿⣿⣿⣿⣿⣿⣿⣿⣿⣿⣿⣿⣿⣿⣿⣿⣿⣿⣿⣿⣿⣿⣿⣿⣿⣿⣿⣿⣿⣿⣿⣿⡇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⣿⣿⣿⣿⣿⣿⣿⣿⣿⣿⣿⣿⣿⣿⣿⣿⣿⣿⣿⣿⣿⣿⣿⣿⣿⣿⣿⣿⣿⣿⣿⣿⣿⣿⣿⣿⣿⣿⣿⠀⠀⠀⠀⠀⠀⠀⠀⠀⠀⠀⣿⠿⠿⣿⣿⣿⣿⣿⣿⣿⣿⣿⣿⣿⣿⣿⣿⣿⣿⣿⣿⣿⣿⣿⣿⣿⣿⣿⣿⣿⣿⣿⣿⣿⣿⣿⣿⣿⣿⣿⡇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⣿⣿⣿⣿⣿⣿⣿⣿⣿⣿⣿⣿⣿⣿⣿⣿⣿⣿⣿⣿⣿⣿⣿⣿⣿⣿⣿⣿⣿⣿⣿⣿⣿⣿⣿⣿⣿⣿⣿⠀⠀⠀⠀⠀⠀⠀⠀⠀⠀⠈⠁⠀⠀⠀⠙⢿⣿⣿⣿⣿⣿⣿⣿⣿⣿⣿⣿⣿⣿⣿⣿⣿⣿⣿⣿⣿⣿⣿⣿⣿⣿⣿⣿⣿⣿⣿⣿⣿⣿⣿⡇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⣿⣿⣿⣿⣿⣿⣿⣿⣿⣿⣿⣿⣿⣿⣿⣿⣿⣿⣿⣿⣿⣿⣿⣿⣿⣿⣿⣿⣿⣿⣿⣿⣿⣿⣿⣿⣿⣿⡷⠀⠀⠀⠀⠀⠀⠀⠀⠀⠀⠀⣷⣄⣀⣀⣠⣿⣿⣿⣿⣿⣿⣿⣿⣿⣿⣿⣿⣿⣿⣿⣿⣿⣿⣿⣿⣿⣿⣿⣿⣿⣿⣿⣿⣿⣿⣿⣿⣿⣿⣿⡇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⣿⣿⣿⣿⣿⣿⣿⣿⣿⣿⣿⣿⣿⣿⣿⣿⣿⣿⣿⣿⣿⣿⣿⣿⣿⣿⣿⣿⣿⣿⣿⣿⣿⣿⣿⣿⣿⣿⠀⠀⠀⠀⠀⠀⠀⠀⠀⠀⠀⠀⣤⠹⣿⣿⣿⣿⣿⣿⣿⣿⣿⣿⣿⣿⣿⣿⣿⣿⣿⣿⣿⣿⣿⣿⣿⣿⣿⣿⣿⣿⣿⣿⣿⣿⣿⣿⣿⣿⣿⣿⡇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⣿⣿⣿⣿⣿⣿⣿⣿⣿⣿⣿⣿⣿⣿⣿⣿⣿⣿⣿⣿⣿⣿⣿⣿⣿⣿⣿⣿⣿⣿⣿⣿⣿⣿⣿⣿⣿⡏⠀⠀⠀⠀⠀⠀⠀⠀⠀⠀⠀⠀⣿⣷⣼⣿⣿⣿⣿⣿⣿⣿⣿⣿⣿⣿⣿⣿⣿⣿⣿⣿⣿⣿⣿⣿⣿⣿⣿⣿⣿⣿⣿⣿⣿⣿⣿⣿⣿⣿⣿⣿⡇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⣿⣿⣿⣿⣿⣿⣿⣿⣿⣿⣿⣿⣿⣿⣿⣿⣿⣿⣿⣿⣿⣿⣿⣿⣿⣿⣿⣿⣿⣿⣿⣿⣿⣿⣿⣿⣿⣿⣿⣿⣿⣿⠟⠛⠉⠉⠉⠛⠛⠲⠀⠹⣿⣿⣿⣿⣿⣿⣿⣿⣿⣿⣿⣿⣿⣿⣿⣿⣿⣿⣿⣿⣿⣿⣿⣿⣿⣿⣿⣿⣿⣿⣿⣿⣿⣿⣿⣿⣿⣿⡇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⣿⣿⣿⣿⣿⣿⣿⣿⣿⣿⣿⣿⣿⣿⣿⣿⣿⣿⣿⣿⣿⣿⣿⣿⣿⣿⣿⣿⣿⣿⣿⣿⣿⣿⣿⣿⣿⡟⠉⠉⠛⠁⠀⠀⠀⠀⠀⠀⠀⠀⠀⠀⢸⣿⣿⣿⣿⣿⣿⣿⣿⣿⣿⣿⣿⣿⣿⣿⣿⣿⣿⣿⣿⣿⣿⣿⣿⣿⣿⣿⣿⣿⣿⣿⣿⣿⣿⣿⣿⣿⡇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⣿⣿⣿⣿⣿⣿⣿⣿⣿⣿⣿⣿⣿⣿⣿⣿⣿⣿⣿⣿⣿⣿⣿⣿⣿⣿⣿⣿⣿⣿⣿⣿⣿⣿⣿⣿⣿⣿⡆⠀⠀⠀⠀⠀⠀⠀⠀⠀⠀⠀⠀⠀⠈⠿⣿⣿⣿⣿⣿⣿⣿⣿⣿⣿⣿⣿⣿⣿⣿⣿⣿⣿⣿⣿⣿⣿⣿⣿⣿⣿⣿⣿⣿⣿⣿⣿⣿⣿⣿⣿⡇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⣿⣿⣿⣿⣿⣿⣿⣿⣿⣿⣿⣿⣿⣿⣿⣿⣿⣿⣿⣿⣿⣿⣿⣿⣿⣿⣿⣿⣿⣿⣿⣿⣿⣿⣿⣿⣿⣿⠟⠀⠀⠀⠀⠀⠀⠀⠀⠀⠀⠀⠀⠀⠀⠀⠀⢽⣿⣿⣿⣿⣿⣿⣿⣿⣿⣿⣿⣿⣿⣿⣿⣿⣿⣿⣿⣿⣿⣿⣿⣿⣿⣿⣿⣿⣿⣿⣿⣿⣿⣿⡇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⣿⣿⣿⣿⣿⣿⣿⣿⣿⣿⣿⣿⣿⣿⣿⣿⣿⣿⣿⣿⣿⣿⣿⣿⣿⣿⣿⣿⣿⣿⣿⣿⣿⣿⣿⣿⣿⣿⣧⡀⠀⠀⠀⠀⠀⠀⠀⠀⠀⠀⠀⠀⠀⠀⣶⣿⣿⣿⣿⣿⣿⣿⣿⣿⣿⣿⣿⣿⣿⣿⣿⣿⣿⣿⣿⣿⣿⣿⣿⣿⣿⣿⣿⣿⣿⣿⣿⣿⣿⣿⡇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⣿⣿⣿⣿⣿⣿⣿⣿⣿⣿⣿⣿⣿⣿⣿⣿⣿⣿⣿⣿⣿⣿⣿⣿⣿⣿⣿⣿⣿⣿⣿⣿⣿⣿⣿⣿⣿⣿⣿⣿⠀⠀⠀⠀⠀⠀⠀⠀⠀⠀⠀⢀⣰⣿⣿⣿⣿⣿⣿⣿⣿⣿⣿⣿⣿⣿⣿⣿⣿⣿⣿⣿⣿⣿⣿⣿⣿⣿⣿⣿⣿⣿⣿⣿⣿⣿⣿⣿⣿⣿⡇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⣿⣿⣿⣿⣿⣿⣿⣿⣿⣿⣿⣿⣿⣿⣿⣿⣿⣿⣿⣿⣿⣿⣿⣿⣿⣿⣿⣿⣿⣿⣿⣿⣿⣿⣿⣿⣿⣿⣿⣿⠀⠀⠀⠀⠀⠀⠀⠀⠀⠀⠀⢸⡿⠿⣿⣿⣿⣿⣿⣿⣿⣿⣿⣿⣿⣿⣿⣿⣿⣿⣿⣿⣿⣿⣿⣿⣿⣿⣿⣿⣿⣿⣿⣿⣿⣿⣿⣿⣿⣿⡇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⣿⣿⣿⣿⣿⣿⣿⣿⣿⣿⣿⣿⣿⣿⣿⣿⣿⣿⣿⣿⣿⣿⣿⣿⣿⣿⣿⣿⣿⣿⣿⣿⣿⣿⣿⣿⣿⣿⣿⣿⠀⠀⠀⠀⠀⠀⠀⠀⠀⠀⠀⠈⠀⠀⠀⠙⢿⣿⣿⣿⣿⣿⣿⣿⣿⣿⣿⣿⣿⣿⣿⣿⣿⣿⣿⣿⣿⣿⣿⣿⣿⣿⣿⣿⣿⣿⣿⣿⣿⣿⡇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⣿⣿⣿⣿⣿⣿⣿⣿⣿⣿⣿⣿⣿⣿⣿⣿⣿⣿⣿⣿⣿⣿⣿⣿⣿⣿⣿⣿⣿⣿⣿⣿⣿⣿⣿⣿⣿⣿⣿⠁⠀⠀⠀⠀⠀⠀⠀⠀⠀⠀⠀⠀⠀⠀⠀⠀⠀⠀⣠⣿⣿⣿⣿⣿⣿⣿⣿⣿⣿⣿⣿⣿⣿⣿⣿⣿⣿⣿⣿⣿⣿⣿⣿⣿⣿⣿⣿⣿⣿⣿⡇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⣿⣿⣿⣿⣿⣿⣿⣿⣿⣿⣿⣿⣿⣿⣿⣿⣿⣿⣿⣿⣿⣿⣿⣿⣿⣿⣿⣿⣿⣿⣿⣿⣿⣿⣿⣿⣿⣿⣿⠀⠀⠀⠀⠀⠀⠀⠀⠀⠀⠀⠀⠘⠢⣀⠀⠀⣰⣿⣿⣿⣿⣿⣿⣿⣿⣿⣿⣿⣿⣿⣿⣿⣿⣿⣿⣿⣿⣿⣿⣿⣿⣿⣿⣿⣿⣿⣿⣿⣿⣿⡇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⣿⣿⣿⣿⣿⣿⣿⣿⣿⣿⣿⣿⣿⣿⣿⣿⣿⣿⣿⣿⣿⣿⣿⣿⣿⣿⣿⣿⣿⣿⣿⣿⣿⣿⣿⣿⣿⣿⡏⠀⠀⠀⠀⠀⠀⠀⠀⠀⠀⠀⠀⠀⠀⠟⢿⣿⣿⣿⣿⣿⣿⣿⣿⣿⣿⣿⣿⣿⣿⣿⣿⣿⣿⣿⣿⣿⣿⣿⣿⣿⣿⣿⣿⣿⣿⣿⣿⣿⣿⣿⡇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⣿⣿⣿⣿⣿⣿⣿⣿⣿⣿⣿⣿⣿⣿⣿⣿⣿⣿⣿⣿⣿⣿⣿⣿⣿⣿⣿⣿⣿⣿⣿⣿⣿⣿⣿⣿⣿⡟⢱⠀⠀⠀⠀⠀⠀⠀⠀⠀⠀⠀⠀⠀⠀⠀⣸⣿⣿⣿⣿⣿⣿⣿⣿⣿⣿⣿⣿⣿⣿⣿⣿⣿⣿⣿⣿⣿⣿⣿⣿⣿⣿⣿⣿⣿⣿⣿⣿⣿⣿⣿⡇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⣿⣿⣿⣿⣿⣿⣿⣿⣿⣿⣿⣿⣿⣿⣿⣿⣿⣿⣿⣿⣿⣿⣿⣿⣿⣿⣿⣿⣿⣿⣿⣿⣿⣿⣿⣿⣿⣶⡇⠀⠀⠀⠀⠀⠀⠀⠀⠀⠀⠀⠀⣠⣰⣾⣿⣿⣿⣿⣿⣿⣿⣿⣿⣿⣿⣿⣿⣿⣿⣿⣿⣿⣿⣿⣿⣿⣿⣿⣿⣿⣿⣿⣿⣿⣿⣿⣿⣿⣿⣿⡇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⣿⣿⣿⣿⣿⣿⣿⣿⣿⣿⣿⣿⣿⣿⣿⣿⣿⣿⣿⣿⣿⣿⣿⣿⣿⣿⣿⣿⣿⣿⣿⣿⣿⣿⣿⣿⣿⣿⣿⣿⣿⣿⣿⠿⠛⠛⠛⠛⠛⠻⠦⡈⠻⣿⣿⣿⣿⣿⣿⣿⣿⣿⣿⣿⣿⣿⣿⣿⣿⣿⣿⣿⣿⣿⣿⣿⣿⣿⣿⣿⣿⣿⣿⣿⣿⣿⣿⣿⣿⣿⡇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⣿⣿⣿⣿⣿⣿⣿⣿⣿⣿⣿⣿⣿⣿⣿⣿⣿⣿⣿⣿⣿⣿⣿⣿⣿⣿⣿⣿⣿⣿⣿⣿⣿⣿⣿⣿⣿⣿⣏⠉⠉⠛⠁⠀⠀⠀⠀⠀⠀⠀⠀⠀⠀⢹⣿⣿⣿⣿⣿⣿⣿⣿⣿⣿⣿⣿⣿⣿⣿⣿⣿⣿⣿⣿⣿⣿⣿⣿⣿⣿⣿⣿⣿⣿⣿⣿⣿⣿⣿⣿⡇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⣿⣿⣿⣿⣿⣿⣿⣿⣿⣿⣿⣿⣿⣿⣿⣿⣿⣿⣿⣿⣿⣿⣿⣿⣿⣿⣿⣿⣿⣿⣿⣿⣿⣿⣿⣿⣿⣿⣿⠟⠀⠀⠀⠀⠀⠀⠀⠀⠀⠀⠀⠀⠀⠀⠀⠉⣿⣿⣿⣿⣿⣿⣿⣿⣿⣿⣿⣿⣿⣿⣿⣿⣿⣿⣿⣿⣿⣿⣿⣿⣿⣿⣿⣿⣿⣿⣿⣿⣿⣿⡇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⣿⣿⣿⣿⣿⣿⣿⣿⣿⣿⣿⣿⣿⣿⣿⣿⣿⣿⣿⣿⣿⣿⣿⣿⣿⣿⣿⣿⣿⣿⣿⣿⣿⣿⣿⣿⣿⣿⣿⣦⠀⠀⠀⠀⠀⠀⠀⠀⠀⠀⠀⠀⠀⠀⠀⣤⣾⣿⣿⣿⣿⣿⣿⣿⣿⣿⣿⣿⣿⣿⣿⣿⣿⣿⣿⣿⣿⣿⣿⣿⣿⣿⣿⣿⣿⣿⣿⣿⣿⣿⡇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⣿⣿⣿⣿⣿⣿⣿⣿⣿⣿⣿⣿⣿⣿⣿⣿⣿⣿⣿⣿⣿⣿⣿⣿⣿⣿⣿⣿⣿⣿⣿⣿⣿⣿⣿⣿⣿⣿⣿⣿⣷⠀⠀⠀⠀⠀⠀⠀⠀⠀⠀⠀⢀⣴⣿⣿⣿⣿⣿⣿⣿⣿⣿⣿⣿⣿⣿⣿⣿⣿⣿⣿⣿⣿⣿⣿⣿⣿⣿⣿⣿⣿⣿⣿⣿⣿⣿⣿⣿⣿⡇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⣿⣿⣿⣿⣿⣿⣿⣿⣿⣿⣿⣿⣿⣿⣿⣿⣿⣿⣿⣿⣿⣿⣿⣿⣿⣿⣿⣿⣿⣿⣿⣿⣿⣿⣿⣿⣿⣿⣿⣿⣿⠀⠀⠀⠀⠀⠀⠀⠀⠀⠀⠀⣾⠿⣿⣿⣿⣿⣿⣿⣿⣿⣿⣿⣿⣿⣿⣿⣿⣿⣿⣿⣿⣿⣿⣿⣿⣿⣿⣿⣿⣿⣿⣿⣿⣿⣿⣿⣿⣿⡇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⣿⣿⣿⣿⣿⣿⣿⣿⣿⣿⣿⣿⣿⣿⣿⣿⣿⣿⣿⣿⣿⣿⣿⣿⣿⣿⣿⣿⣿⣿⣿⣿⣿⣿⣿⣿⣿⣿⣿⣿⡏⠀⠀⠀⠀⠀⠀⠀⠀⠀⠀⠀⠃⠀⠀⠈⠻⣿⣿⣿⣿⣿⣿⣿⣿⣿⣿⣿⣿⣿⣿⣿⣿⣿⣿⣿⣿⣿⣿⣿⣿⣿⣿⣿⣿⣿⣿⣿⣿⣿⡇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⣿⣿⣿⣿⣿⣿⣿⣿⣿⣿⣿⣿⣿⣿⣿⣿⣿⣿⣿⣿⣿⣿⣿⣿⣿⣿⣿⣿⣿⣿⣿⣿⣿⣿⣿⣿⣿⣿⣿⠄⠀⠀⠀⠀⠀⠀⠀⠀⠀⠀⠀⠀⠀⠀⠀⠉⢹⣿⣿⣿⣿⣿⣿⣿⣿⣿⣿⣿⣿⣿⣿⣿⣿⣿⣿⣿⣿⣿⣿⣿⣿⣿⣿⣿⣿⣿⣿⣿⣿⣿⡇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⣿⣿⣿⣿⣿⣿⣿⣿⣿⣿⣿⣿⣿⣿⣿⣿⣿⣿⣿⣿⣿⣿⣿⣿⣿⣿⣿⣿⣿⣿⣿⣿⣿⣿⣿⣿⣿⡿⢃⠀⠀⠀⠀⠀⠀⠀⠀⠀⠀⠀⠀⠀⠀⠀⠀⢀⣼⣿⣿⣿⣿⣿⣿⣿⣿⣿⣿⣿⣿⣿⣿⣿⣿⣿⣿⣿⣿⣿⣿⣿⣿⣿⣿⣿⣿⣿⣿⣿⣿⣿⡇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⣿⣿⣿⣿⣿⣿⣿⣿⣿⣿⣿⣿⣿⣿⣿⣿⣿⣿⣿⣿⣿⣿⣿⣿⣿⣿⣿⣿⣿⣿⣿⣿⣿⣿⣿⣿⣿⣿⣿⠀⠀⠀⠀⠀⠀⠀⠀⠀⠀⠀⠀⠀⠀⢶⣾⣿⣿⣿⣿⣿⣿⣿⣿⣿⣿⣿⣿⣿⣿⣿⣿⣿⣿⣿⣿⣿⣿⣿⣿⣿⣿⣿⣿⣿⣿⣿⣿⣿⣿⣿⡇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⣿⣿⣿⣿⣿⣿⣿⣿⣿⣿⣿⣿⣿⣿⣿⣿⣿⣿⣿⣿⣿⣿⣿⣿⣿⣿⣿⣿⣿⣿⣿⣿⣿⣿⣿⣿⠃⠀⠀⠀⠀⠀⠀⠀⠀⠀⠀⠀⠀⠀⠀⠀⠀⠀⠀⠀⠀⢸⣿⣿⣿⣿⣿⣿⣿⣿⣿⣿⣿⣿⣿⣿⣿⣿⣿⣿⣿⣿⣿⣿⣿⣿⣿⣿⣿⣿⣿⣿⣿⣿⡇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⣿⣿⣿⣿⣿⣿⣿⣿⣿⣿⣿⣿⣿⣿⣿⣿⣿⣿⣿⣿⣿⣿⣿⣿⣿⣿⣿⣿⣿⣿⣿⣿⣿⣿⣿⣿⣿⣿⣿⣿⣿⣿⣿⣿⣿⠿⠟⠛⠻⠿⠿⣧⡙⢿⣿⣿⣿⣿⣿⣿⣿⣿⣿⣿⣿⣿⣿⣿⣿⣿⣿⣿⣿⣿⣿⣿⣿⣿⣿⣿⣿⣿⣿⣿⣿⣿⣿⣿⣿⣿⡇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⣿⣿⣿⣿⣿⣿⣿⣿⣿⣿⣿⣿⣿⣿⣿⣿⣿⣿⣿⣿⣿⣿⣿⣿⣿⣿⣿⣿⣿⣿⣿⣿⣿⣿⣿⣿⣿⣿⣿⣿⡛⠛⠛⠟⠁⠀⠀⠀⠀⠀⠀⠀⠈⠀⠹⣿⣿⣿⣿⣿⣿⣿⣿⣿⣿⣿⣿⣿⣿⣿⣿⣿⣿⣿⣿⣿⣿⣿⣿⣿⣿⣿⣿⣿⣿⣿⣿⣿⣿⣿⡇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⣿⣿⣿⣿⣿⣿⣿⣿⣿⣿⣿⣿⣿⣿⣿⣿⣿⣿⣿⣿⣿⣿⣿⣿⣿⣿⣿⣿⣿⣿⣿⣿⣿⣿⣿⣿⣿⣿⣿⣿⣷⠄⠀⠀⠀⠀⠀⠀⠀⠀⠀⠀⠀⠀⠀⣿⣿⣿⣿⣿⣿⣿⣿⣿⣿⣿⣿⣿⣿⣿⣿⣿⣿⣿⣿⣿⣿⣿⣿⣿⣿⣿⣿⣿⣿⣿⣿⣿⣿⣿⡇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⣿⣿⣿⣿⣿⣿⣿⣿⣿⣿⣿⣿⣿⣿⣿⣿⣿⣿⣿⣿⣿⣿⣿⣿⣿⣿⣿⣿⣿⣿⣿⣿⣿⣿⣿⣿⣿⣿⣿⣿⣿⠆⠀⠀⠀⠀⠀⠀⠀⠀⠀⠀⠀⠀⠀⠉⠻⣿⣿⣿⣿⣿⣿⣿⣿⣿⣿⣿⣿⣿⣿⣿⣿⣿⣿⣿⣿⣿⣿⣿⣿⣿⣿⣿⣿⣿⣿⣿⣿⣿⡇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⣿⣿⣿⣿⣿⣿⣿⣿⣿⣿⣿⣿⣿⣿⣿⣿⣿⣿⣿⣿⣿⣿⣿⣿⣿⣿⣿⣿⣿⣿⣿⣿⣿⣿⣿⣿⣿⣿⣿⣿⣷⡀⠀⠀⠀⠀⠀⠀⠀⠀⠀⠀⠀⠀⠀⠀⣀⣹⣿⣿⣿⣿⣿⣿⣿⣿⣿⣿⣿⣿⣿⣿⣿⣿⣿⣿⣿⣿⣿⣿⣿⣿⣿⣿⣿⣿⣿⣿⣿⣿⡇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⣿⣿⣿⣿⣿⣿⣿⣿⣿⣿⣿⣿⣿⣿⣿⣿⣿⣿⣿⣿⣿⣿⣿⣿⣿⣿⣿⣿⣿⣿⣿⣿⣿⣿⣿⣿⣿⣿⣿⣿⣿⣷⠀⠀⠀⠀⠀⠀⠀⠀⠀⠀⠀⠀⢠⣶⣼⣿⣿⣿⣿⣿⣿⣿⣿⣿⣿⣿⣿⣿⣿⣿⣿⣿⣿⣿⣿⣿⣿⣿⣿⣿⣿⣿⣿⣿⣿⣿⣿⣿⡇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⣿⣿⣿⣿⣿⣿⣿⣿⣿⣿⣿⣿⣿⣿⣿⣿⣿⣿⣿⣿⣿⣿⣿⣿⣿⣿⣿⣿⣿⣿⣿⣿⣿⣿⣿⣿⣿⣿⣿⣿⣿⣿⠀⠀⠀⠀⠀⠀⠀⠀⠀⠀⠀⠈⠀⠀⠙⢿⣿⣿⣿⣿⣿⣿⣿⣿⣿⣿⣿⣿⣿⣿⣿⣿⣿⣿⣿⣿⣿⣿⣿⣿⣿⣿⣿⣿⣿⣿⣿⣿⡇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⣿⣿⣿⣿⣿⣿⣿⣿⣿⣿⣿⣿⣿⣿⣿⣿⣿⣿⣿⣿⣿⣿⣿⣿⣿⣿⣿⣿⣿⣿⣿⣿⣿⣿⣿⣿⣿⣿⣿⣿⣿⡏⠀⠀⠀⠀⠀⠀⠀⠀⠀⠀⠀⠀⠀⠀⠀⠀⠀⠀⣰⣿⣿⣿⣿⣿⣿⣿⣿⣿⣿⣿⣿⣿⣿⣿⣿⣿⣿⣿⣿⣿⣿⣿⣿⣿⣿⣿⣿⣿⡇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⣿⣿⣿⣿⣿⣿⣿⣿⣿⣿⣿⣿⣿⣿⣿⣿⣿⣿⣿⣿⣿⣿⣿⣿⣿⣿⣿⣿⣿⣿⣿⣿⣿⣿⣿⣿⣿⣿⣿⣿⠃⠀⠀⠀⠀⠀⠀⠀⠀⠀⠀⠀⠀⠀⠀⠀⠀⠀⠀⠻⣿⣿⣿⣿⣿⣿⣿⣿⣿⣿⣿⣿⣿⣿⣿⣿⣿⣿⣿⣿⣿⣿⣿⣿⣿⣿⣿⣿⣿⣿⡇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⣿⣿⣿⣿⣿⣿⣿⣿⣿⣿⣿⣿⣿⣿⣿⣿⣿⣿⣿⣿⣿⣿⣿⣿⣿⣿⣿⣿⣿⣿⣿⣿⣿⣿⣿⣿⣿⣿⣿⡟⠄⠀⠀⠀⠀⠀⠀⠀⠀⠀⠀⠀⠀⠀⠀⠀⠀⠀⠀⠀⣸⣿⣿⣿⣿⣿⣿⣿⣿⣿⣿⣿⣿⣿⣿⣿⣿⣿⣿⣿⣿⣿⣿⣿⣿⣿⣿⣿⣿⣿⡇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⣿⣿⣿⣿⣿⣿⣿⣿⣿⣿⣿⣿⣿⣿⣿⣿⣿⣿⣿⣿⣿⣿⣿⣿⣿⣿⣿⣿⣿⣿⣿⣿⣿⣿⣿⣿⣿⣿⣿⠿⠀⠀⠀⠀⠀⠀⠀⠀⠀⠀⠀⠀⠀⠀⠀⠀⢀⣀⣠⣴⣿⣿⣿⣿⣿⣿⣿⣿⣿⣿⣿⣿⣿⣿⣿⣿⣿⣿⣿⣿⣿⣿⣿⣿⣿⣿⣿⣿⣿⣿⡇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⣿⣿⣿⣿⣿⣿⣿⣿⣿⣿⣿⣿⣿⣿⣿⣿⣿⣿⣿⣿⣿⣿⣿⣿⣿⣿⣿⣿⣿⣿⣿⣿⣿⣿⣿⣿⣿⣿⣿⣗⠀⠀⠀⠀⠀⠀⠀⠀⠀⠀⠀⠀⠀⠀⠀⢠⣾⣿⣿⣿⣿⣿⣿⣿⣿⣿⣿⣿⣿⣿⣿⣿⣿⣿⣿⣿⣿⣿⣿⣿⣿⣿⣿⣿⣿⣿⣿⣿⣿⣿⡇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⣿⣿⣿⣿⣿⣿⣿⣿⣿⣿⣿⣿⣿⣿⣿⣿⣿⣿⣿⣿⣿⣿⣿⣿⣿⣿⣿⣿⣿⣿⣿⣿⣿⣿⣿⣿⣿⣿⣿⣟⠀⠀⠀⠀⠀⠀⠀⠀⠀⠀⠀⠀⠈⣶⣶⣾⣿⣿⣿⣿⣿⣿⣿⣿⣿⣿⣿⣿⣿⣿⣿⣿⣿⣿⣿⣿⣿⣿⣿⣿⣿⣿⣿⣿⣿⣿⣿⣿⣿⣿⡇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⣿⣿⣿⣿⣿⣿⣿⣿⣿⣿⣿⣿⣿⣿⣿⣿⣿⣿⣿⣿⣿⣿⣿⣿⣿⣿⣿⣿⣿⣿⣿⣿⣿⣿⣿⣿⣿⣿⣿⣿⣿⣿⣿⣿⣿⣿⡿⠿⠿⢿⣿⣿⡙⠻⣿⣿⣿⣿⣿⣿⣿⣿⣿⣿⣿⣿⣿⣿⣿⣿⣿⣿⣿⣿⣿⣿⣿⣿⣿⣿⣿⣿⣿⣿⣿⣿⣿⣿⣿⣿⡇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⣿⣿⣿⣿⣿⣿⣿⣿⣿⣿⣿⣿⣿⣿⣿⣿⣿⣿⣿⣿⣿⣿⣿⣿⣿⣿⣿⣿⣿⣿⣿⣿⣿⣿⣿⣿⣿⣿⣿⣿⡿⠿⠿⢿⠋⠁⠀⠀⠀⠀⠀⠈⠉⠂⠙⣿⣿⣿⣿⣿⣿⣿⣿⣿⣿⣿⣿⣿⣿⣿⣿⣿⣿⣿⣿⣿⣿⣿⣿⣿⣿⣿⣿⣿⣿⣿⣿⣿⣿⣿⡇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⣿⣿⣿⣿⣿⣿⣿⣿⣿⣿⣿⣿⣿⣿⣿⣿⣿⣿⣿⣿⣿⣿⣿⣿⣿⣿⣿⣿⣿⣿⣿⣿⣿⣿⣿⣿⣿⣿⣿⣿⣿⣄⠀⠀⠀⠀⠀⠀⠀⠀⠀⠀⠀⠀⠀⢸⣿⣿⣿⣿⣿⣿⣿⣿⣿⣿⣿⣿⣿⣿⣿⣿⣿⣿⣿⣿⣿⣿⣿⣿⣿⣿⣿⣿⣿⣿⣿⣿⣿⣿⡇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⣿⣿⣿⣿⣿⣿⣿⣿⣿⣿⣿⣿⣿⣿⣿⣿⣿⣿⣿⣿⣿⣿⣿⣿⣿⣿⣿⣿⣿⣿⣿⣿⣿⣿⣿⣿⣿⣿⣿⣿⣿⣧⠀⠀⠀⠀⠀⠀⠀⠀⠀⠀⠀⠀⠀⠙⠻⢿⣿⣿⣿⣿⣿⣿⣿⣿⣿⣿⣿⣿⣿⣿⣿⣿⣿⣿⣿⣿⣿⣿⣿⣿⣿⣿⣿⣿⣿⣿⣿⣿⡇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⣿⣿⣿⣿⣿⣿⣿⣿⣿⣿⣿⣿⣿⣿⣿⣿⣿⣿⣿⣿⣿⣿⣿⣿⣿⣿⣿⣿⣿⣿⣿⣿⣿⣿⣿⣿⣿⣿⣿⣿⣿⡅⠀⠀⠀⠀⠀⠀⠀⠀⠀⠀⠀⠀⠀⠀⠀⠘⣿⣿⣿⣿⣿⣿⣿⣿⣿⣿⣿⣿⣿⣿⣿⣿⣿⣿⣿⣿⣿⣿⣿⣿⣿⣿⣿⣿⣿⣿⣿⣿⡇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⣿⣿⣿⣿⣿⣿⣿⣿⣿⣿⣿⣿⣿⣿⣿⣿⣿⣿⣿⣿⣿⣿⣿⣿⣿⣿⣿⣿⣿⣿⣿⣿⣿⣿⣿⣿⣿⣿⣿⣿⣿⣿⡀⠀⠀⠀⠀⠀⠀⠀⠀⠀⠀⠀⠀⣠⣬⣿⣿⣿⣿⣿⣿⣿⣿⣿⣿⣿⣿⣿⣿⣿⣿⣿⣿⣿⣿⣿⣿⣿⣿⣿⣿⣿⣿⣿⣿⣿⣿⣿⡇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⣿⣿⣿⣿⣿⣿⣿⣿⣿⣿⣿⣿⣿⣿⣿⣿⣿⣿⣿⣿⣿⣿⣿⣿⣿⣿⣿⣿⣿⣿⣿⣿⣿⣿⣿⣿⣿⣿⣿⣿⣿⣿⡇⠀⠀⠀⠀⠀⠀⠀⠀⠀⠀⠀⠁⠉⠙⠿⣿⣿⣿⣿⣿⣿⣿⣿⣿⣿⣿⣿⣿⣿⣿⣿⣿⣿⣿⣿⣿⣿⣿⣿⣿⣿⣿⣿⣿⣿⣿⣿⡇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⣿⣿⣿⣿⣿⣿⣿⣿⣿⣿⣿⣿⣿⣿⣿⣿⣿⣿⣿⣿⣿⣿⣿⣿⣿⣿⣿⣿⣿⣿⣿⣿⣿⣿⣿⣿⣿⣿⣿⣿⣿⣿⡇⠀⠀⠀⠀⠀⠀⠀⠀⠀⠀⠀⠀⠀⠀⠀⠈⠻⢿⣿⣿⣿⣿⣿⣿⣿⣿⣿⣿⣿⣿⣿⣿⣿⣿⣿⣿⣿⣿⣿⣿⣿⣿⣿⣿⣿⣿⣿⡇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⣿⣿⣿⣿⣿⣿⣿⣿⣿⣿⣿⣿⣿⣿⣿⣿⣿⣿⣿⣿⣿⣿⣿⣿⣿⣿⣿⣿⣿⣿⣿⣿⣿⣿⣿⣿⣿⣿⣿⣿⡿⠀⠀⠀⠀⠀⠀⠀⠀⠀⠀⠀⠀⠀⠀⠀⠀⠀⠀⠀⠉⠛⣿⣿⣿⣿⣿⣿⣿⣿⣿⣿⣿⣿⣿⣿⣿⣿⣿⣿⣿⣿⣿⣿⣿⣿⣿⣿⣿⣿⡇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⣿⣿⣿⣿⣿⣿⣿⣿⣿⣿⣿⣿⣿⣿⣿⣿⣿⣿⣿⣿⣿⣿⣿⣿⣿⣿⣿⣿⣿⣿⣿⣿⣿⣿⣿⣿⣿⣿⣿⣿⡟⠀⠀⠀⠀⠀⠀⠀⠀⠀⠀⠀⠀⠀⠀⠀⠀⠀⣤⣤⣶⣿⣿⣿⣿⣿⣿⣿⣿⣿⣿⣿⣿⣿⣿⣿⣿⣿⣿⣿⣿⣿⣿⣿⣿⣿⣿⣿⣿⣿⡇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⣿⣿⣿⣿⣿⣿⣿⣿⣿⣿⣿⣿⣿⣿⣿⣿⣿⣿⣿⣿⣿⣿⣿⣿⣿⣿⣿⣿⣿⣿⣿⣿⣿⣿⣿⣿⣿⣿⣿⣿⡇⠀⠀⠀⠀⠀⠀⠀⠀⠀⠀⠀⠀⣤⣄⠀⢀⣼⣿⣿⣿⣿⣿⣿⣿⣿⣿⣿⣿⣿⣿⣿⣿⣿⣿⣿⣿⣿⣿⣿⣿⣿⣿⣿⣿⣿⣿⣿⣿⣿⡇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⣿⣿⣿⣿⣿⣿⣿⣿⣿⣿⣿⣿⣿⣿⣿⣿⣿⣿⣿⣿⣿⣿⣿⣿⣿⣿⣿⣿⣿⣿⣿⣿⣿⣿⣿⣿⣿⣿⣿⣿⡇⠀⠀⠀⠀⠀⠀⠀⠀⠀⠀⠀⠀⢿⣿⣷⣼⣿⣿⣿⣿⣿⣿⣿⣿⣿⣿⣿⣿⣿⣿⣿⣿⣿⣿⣿⣿⣿⣿⣿⣿⣿⣿⣿⣿⣿⣿⣿⣿⣿⡇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⣿⣿⣿⣿⣿⣿⣿⣿⣿⣿⣿⣿⣿⣿⣿⣿⣿⣿⣿⣿⣿⣿⣿⣿⣿⣿⣿⣿⣿⣿⣿⣿⣿⣿⣿⣿⣿⣿⡇⠀⠀⠀⠀⠀⠀⠀⠀⠀⠀⠀⠀⠀⠀⠀⠀⠀⠀⠀⠀⠈⣿⣿⣿⣿⣿⣿⣿⣿⣿⣿⣿⣿⣿⣿⣿⣿⣿⣿⣿⣿⣿⣿⣿⣿⣿⣿⣿⣿⣿⣿⡇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⣿⣿⣿⣿⣿⣿⣿⣿⣿⣿⣿⣿⣿⣿⣿⣿⣿⣿⣿⣿⣿⣿⣿⣿⣿⣿⣿⣿⣿⣿⣿⣿⣿⣿⣿⣿⣿⣿⣿⣿⣿⣿⣿⣿⣿⣿⣿⣿⣿⣿⣿⣿⣟⠛⢿⣿⣿⣿⣿⣿⣿⣿⣿⣿⣿⣿⣿⣿⣿⣿⣿⣿⣿⣿⣿⣿⣿⣿⣿⣿⣿⣿⣿⣿⣿⣿⣿⣿⣿⣿⡇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⣿⣿⣿⣿⣿⣿⣿⣿⣿⣿⣿⣿⣿⣿⣿⣿⣿⣿⣿⣿⣿⣿⣿⣿⣿⣿⣿⣿⣿⣿⣿⣿⣿⣿⣿⣿⣿⣿⣿⣿⣿⣿⣿⣿⣿⠟⠉⠀⠀⠀⠀⠈⠉⠑⠀⠹⣿⣿⣿⣿⣿⣿⣿⣿⣿⣿⣿⣿⣿⣿⣿⣿⣿⣿⣿⣿⣿⣿⣿⣿⣿⣿⣿⣿⣿⣿⣿⣿⣿⣿⡇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⣿⣿⣿⣿⣿⣿⣿⣿⣿⣿⣿⣿⣿⣿⣿⣿⣿⣿⣿⣿⣿⣿⣿⣿⣿⣿⣿⣿⣿⣿⣿⣿⣿⣿⣿⣿⣿⣿⣿⣿⣿⣯⠀⠀⠀⠀⠀⠀⠀⠀⠀⠀⠀⠀⠀⠀⢹⣿⣿⣿⣿⣿⣿⣿⣿⣿⣿⣿⣿⣿⣿⣿⣿⣿⣿⣿⣿⣿⣿⣿⣿⣿⣿⣿⣿⣿⣿⣿⣿⣿⡇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⣿⣿⣿⣿⣿⣿⣿⣿⣿⣿⣿⣿⣿⣿⣿⣿⣿⣿⣿⣿⣿⣿⣿⣿⣿⣿⣿⣿⣿⣿⣿⣿⣿⣿⣿⣿⣿⣿⣿⣿⣿⣿⣇⠀⠀⠀⠀⠀⠀⠀⠀⠀⠀⠀⠀⠀⠙⠿⣿⣿⣿⣿⣿⣿⣿⣿⣿⣿⣿⣿⣿⣿⣿⣿⣿⣿⣿⣿⣿⣿⣿⣿⣿⣿⣿⣿⣿⣿⣿⣿⡇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⣿⣿⣿⣿⣿⣿⣿⣿⣿⣿⣿⣿⣿⣿⣿⣿⣿⣿⣿⣿⣿⣿⣿⣿⣿⣿⣿⣿⣿⣿⣿⣿⣿⣿⣿⣿⣿⣿⣿⣿⣿⣿⡛⠁⠀⠀⠀⠀⠀⠀⠀⠀⠀⠀⠀⠀⠀⠀⠸⣿⣿⣿⣿⣿⣿⣿⣿⣿⣿⣿⣿⣿⣿⣿⣿⣿⣿⣿⣿⣿⣿⣿⣿⣿⣿⣿⣿⣿⣿⣿⡇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⣿⣿⣿⣿⣿⣿⣿⣿⣿⣿⣿⣿⣿⣿⣿⣿⣿⣿⣿⣿⣿⣿⣿⣿⣿⣿⣿⣿⣿⣿⣿⣿⣿⣿⣿⣿⣿⣿⣿⣿⣿⣿⣷⡀⠀⠀⠀⠀⠀⠀⠀⠀⠀⠀⠀⠀⣀⣐⣾⣿⣿⣿⣿⣿⣿⣿⣿⣿⣿⣿⣿⣿⣿⣿⣿⣿⣿⣿⣿⣿⣿⣿⣿⣿⣿⣿⣿⣿⣿⣿⡇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⣿⣿⣿⣿⣿⣿⣿⣿⣿⣿⣿⣿⣿⣿⣿⣿⣿⣿⣿⣿⣿⣿⣿⣿⣿⣿⣿⣿⣿⣿⣿⣿⣿⣿⣿⣿⣿⣿⣿⣿⣿⣿⣿⡇⠀⠀⠀⠀⠀⠀⠀⠀⠀⠀⠀⠈⠉⠻⣿⣿⣿⣿⣿⣿⣿⣿⣿⣿⣿⣿⣿⣿⣿⣿⣿⣿⣿⣿⣿⣿⣿⣿⣿⣿⣿⣿⣿⣿⣿⣿⡇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⣿⣿⣿⣿⣿⣿⣿⣿⣿⣿⣿⣿⣿⣿⣿⣿⣿⣿⣿⣿⣿⣿⣿⣿⣿⣿⣿⣿⣿⣿⣿⣿⣿⣿⣿⣿⣿⣿⣿⣿⣿⣿⣿⡇⠀⠀⠀⠀⠀⠀⠀⠀⠀⠀⠀⠀⠀⠀⠀⠙⠿⣿⣿⣿⣿⣿⣿⣿⣿⣿⣿⣿⣿⣿⣿⣿⣿⣿⣿⣿⣿⣿⣿⣿⣿⣿⣿⣿⣿⣿⡇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⣿⣿⣿⣿⣿⣿⣿⣿⣿⣿⣿⣿⣿⣿⣿⣿⣿⣿⣿⣿⣿⣿⣿⣿⣿⣿⣿⣿⣿⣿⣿⣿⣿⣿⣿⣿⣿⣿⣿⣿⣿⣿⡇⠀⠀⠀⠀⠀⠀⠀⠀⠀⠀⠀⠀⠀⠀⠀⠀⠀⠛⠛⠛⠻⢿⣿⣿⣿⣿⣿⣿⣿⣿⣿⣿⣿⣿⣿⣿⣿⣿⣿⣿⣿⣿⣿⣿⣿⣿⣿⡇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⣿⣿⣿⣿⣿⣿⣿⣿⣿⣿⣿⣿⣿⣿⣿⣿⣿⣿⣿⣿⣿⣿⣿⣿⣿⣿⣿⣿⣿⣿⣿⣿⣿⣿⣿⣿⣿⣿⣿⣿⣿⡇⠀⠀⠀⠀⠀⠀⠀⠀⠀⠀⠀⠀⠀⠀⠀⠀⠀⠀⠀⡀⢀⣠⣿⣿⣿⣿⣿⣿⣿⣿⣿⣿⣿⣿⣿⣿⣿⣿⣿⣿⣿⣿⣿⣿⣿⣿⣿⣿⡇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⣿⣿⣿⣿⣿⣿⣿⣿⣿⣿⣿⣿⣿⣿⣿⣿⣿⣿⣿⣿⣿⣿⣿⣿⣿⣿⣿⣿⣿⣿⣿⣿⣿⣿⣿⣿⣿⣿⣿⣿⣿⣧⠀⠀⠀⠀⠀⠀⠀⠀⠀⠀⠀⠀⠀⠀⠀⠀⠀⠀⣰⣿⣿⣿⣿⣿⣿⣿⣿⣿⣿⣿⣿⣿⣿⣿⣿⣿⣿⣿⣿⣿⣿⣿⣿⣿⣿⣿⣿⣿⡇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⣿⣿⣿⣿⣿⣿⣿⣿⣿⣿⣿⣿⣿⣿⣿⣿⣿⣿⣿⣿⣿⣿⣿⣿⣿⣿⣿⣿⣿⣿⣿⣿⣿⣿⣿⣿⣿⣿⣿⣿⣿⡏⠀⠀⠀⠀⠀⠀⠀⠀⠀⠀⠀⠀⠀⣤⡄⢳⣤⣾⣿⣿⣿⣿⣿⣿⣿⣿⣿⣿⣿⣿⣿⣿⣿⣿⣿⣿⣿⣿⣿⣿⣿⣿⣿⣿⣿⣿⣿⣿⡇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⣿⣿⣿⣿⣿⣿⣿⣿⣿⣿⣿⣿⣿⣿⣿⣿⣿⣿⣿⣿⣿⣿⣿⣿⣿⣿⣿⣿⣿⣿⣿⣿⣿⣿⣿⣿⣿⣿⣿⣿⣿⡇⠀⠀⠀⠀⠀⠀⠀⠀⠀⠀⠀⠀⢰⣿⣿⣦⣿⣿⣿⣿⣿⣿⣿⣿⣿⣿⣿⣿⣿⣿⣿⣿⣿⣿⣿⣿⣿⣿⣿⣿⣿⣿⣿⣿⣿⣿⣿⣿⡇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⣿⣿⣿⣿⣿⣿⣿⣿⣿⣿⣿⣿⣿⣿⣿⣿⣿⣿⣿⣿⣿⣿⣿⣿⣿⣿⣿⣿⣿⣿⣿⣿⣿⣿⣿⣿⣿⣿⣿⣿⠃⠀⠀⠀⠀⠀⠀⠀⠀⠀⠀⠀⠀⠀⠀⠀⠀⠀⠈⣿⣿⣿⣿⣿⣿⣿⣿⣿⣿⣿⣿⣿⣿⣿⣿⣿⣿⣿⣿⣿⣿⣿⣿⣿⣿⣿⣿⣿⣿⣿⡇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⣿⣿⣿⣿⣿⣿⣿⣿⣿⣿⣿⣿⣿⣿⣿⣿⣿⣿⣿⣿⣿⣿⣿⣿⣿⣿⣿⣿⣿⣿⣿⣿⣿⣿⣿⣿⣿⣿⣿⡟⠀⠀⠀⠀⠀⠀⠀⠀⠀⠀⠀⠀⠀⠀⠀⠀⠀⠀⠀⠀⠀⢿⣿⣿⣿⣿⣿⣿⣿⣿⣿⣿⣿⣿⣿⣿⣿⣿⣿⣿⣿⣿⣿⣿⣿⣿⣿⣿⣿⣿⡇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⣿⣿⣿⣿⣿⣿⣿⣿⣿⣿⣿⣿⣿⣿⣿⣿⣿⣿⣿⣿⣿⣿⣿⣿⣿⣿⣿⣿⣿⣿⣿⣿⣿⣿⣿⣿⣿⣿⣿⣿⣿⣿⣿⣿⣿⣿⣿⣿⡿⠿⠿⣿⣿⣍⠻⢿⣿⣿⣿⣿⣿⣿⣿⣿⣿⣿⣿⣿⣿⣿⣿⣿⣿⣿⣿⣿⣿⣿⣿⣿⣿⣿⣿⣿⣿⣿⣿⣿⣿⣿⡇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⣿⣿⣿⣿⣿⣿⣿⣿⣿⣿⣿⣿⣿⣿⣿⣿⣿⣿⣿⣿⣿⣿⣿⣿⣿⣿⣿⣿⣿⣿⣿⣿⣿⣿⣿⣿⣿⣿⣿⣿⣿⣿⣿⣿⣿⡿⠋⠀⠀⠀⠀⠀⠀⠉⠁⠈⢻⣿⣿⣿⣿⣿⣿⣿⣿⣿⣿⣿⣿⣿⣿⣿⣿⣿⣿⣿⣿⣿⣿⣿⣿⣿⣿⣿⣿⣿⣿⣿⣿⣿⡇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⣿⣿⣿⣿⣿⣿⣿⣿⣿⣿⣿⣿⣿⣿⣿⣿⣿⣿⣿⣿⣿⣿⣿⣿⣿⣿⣿⣿⣿⣿⣿⣿⣿⣿⣿⣿⣿⣿⣿⣿⣿⣿⡅⠀⠀⠀⠀⠀⠀⠀⠀⠀⠀⠀⠀⠀⢈⣿⣿⣿⣿⣿⣿⣿⣿⣿⣿⣿⣿⣿⣿⣿⣿⣿⣿⣿⣿⣿⣿⣿⣿⣿⣿⣿⣿⣿⣿⣿⣿⣿⡇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⣿⣿⣿⣿⣿⣿⣿⣿⣿⣿⣿⣿⣿⣿⣿⣿⣿⣿⣿⣿⣿⣿⣿⣿⣿⣿⣿⣿⣿⣿⣿⣿⣿⣿⣿⣿⣿⣿⣿⣿⣿⣿⣿⡀⠀⠀⠀⠀⠀⠀⠀⠀⠀⠀⠀⠀⠈⠛⢿⣿⣿⣿⣿⣿⣿⣿⣿⣿⣿⣿⣿⣿⣿⣿⣿⣿⣿⣿⣿⣿⣿⣿⣿⣿⣿⣿⣿⣿⣿⣿⡇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⣿⣿⣿⣿⣿⣿⣿⣿⣿⣿⣿⣿⣿⣿⣿⣿⣿⣿⣿⣿⣿⣿⣿⣿⣿⣿⣿⣿⣿⣿⣿⣿⣿⣿⣿⣿⣿⣿⣿⣿⣿⣿⣿⠋⠀⠀⠀⠀⠀⠀⠀⠀⠀⠀⠀⠀⠀⠀⠀⢿⣿⣿⣿⣿⣿⣿⣿⣿⣿⣿⣿⣿⣿⣿⣿⣿⣿⣿⣿⣿⣿⣿⣿⣿⣿⣿⣿⣿⣿⣿⡇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⣿⣿⣿⣿⣿⣿⣿⣿⣿⣿⣿⣿⣿⣿⣿⣿⣿⣿⣿⣿⣿⣿⣿⣿⣿⣿⣿⣿⣿⣿⣿⣿⣿⣿⣿⣿⣿⣿⣿⣿⣿⣿⣿⣦⠀⠀⠀⠀⠀⠀⠀⠀⠀⠀⠀⠀⢀⣄⣶⣿⣿⣿⣿⣿⣿⣿⣿⣿⣿⣿⣿⣿⣿⣿⣿⣿⣿⣿⣿⣿⣿⣿⣿⣿⣿⣿⣿⣿⣿⣿⡇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⣿⣿⣿⣿⣿⣿⣿⣿⣿⣿⣿⣿⣿⣿⣿⣿⣿⣿⣿⣿⣿⣿⣿⣿⣿⣿⣿⣿⣿⣿⣿⣿⣿⣿⣿⣿⣿⣿⣿⣿⣿⣿⣿⣿⠀⠀⠀⠀⠀⠀⠀⠀⠀⠀⠀⠀⠈⠙⢿⣿⣿⣿⣿⣿⣿⣿⣿⣿⣿⣿⣿⣿⣿⣿⣿⣿⣿⣿⣿⣿⣿⣿⣿⣿⣿⣿⣿⣿⣿⣿⡇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⣿⣿⣿⣿⣿⣿⣿⣿⣿⣿⣿⣿⣿⣿⣿⣿⣿⣿⣿⣿⣿⣿⣿⣿⣿⣿⣿⣿⣿⣿⣿⣿⣿⣿⣿⣿⣿⣿⣿⣿⣿⣿⣿⣿⠀⠀⠀⠀⠀⠀⠀⠀⠀⠀⠀⠀⠀⠀⠀⠉⠻⣿⣿⣿⣿⣿⣿⣿⣿⣿⣿⣿⣿⣿⣿⣿⣿⣿⣿⣿⣿⣿⣿⣿⣿⣿⣿⣿⣿⣿⡇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⣿⣿⣿⣿⣿⣿⣿⣿⣿⣿⣿⣿⣿⣿⣿⣿⣿⣿⣿⣿⣿⣿⣿⣿⣿⣿⣿⣿⣿⣿⣿⣿⣿⣿⣿⣿⣿⣿⣿⣿⣿⣿⣿⡿⠀⠀⠀⠀⠀⠀⠀⠀⠀⠀⠀⠀⠀⠀⠀⠀⠀⣨⣿⣿⣿⣿⣿⣿⣿⣿⣿⣿⣿⣿⣿⣿⣿⣿⣿⣿⣿⣿⣿⣿⣿⣿⣿⣿⣿⣿⡇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⣿⣿⣿⣿⣿⣿⣿⣿⣿⣿⣿⣿⣿⣿⣿⣿⣿⣿⣿⣿⣿⣿⣿⣿⣿⣿⣿⣿⣿⣿⣿⣿⣿⣿⣿⣿⣿⣿⣿⣿⣿⣿⣿⠀⠀⠀⠀⠀⠀⠀⠀⠀⠀⠀⠀⠀⠀⠀⠀⠀⠀⠀⠀⠀⠈⢹⣿⣿⣿⣿⣿⣿⣿⣿⣿⣿⣿⣿⣿⣿⣿⣿⣿⣿⣿⣿⣿⣿⣿⣿⡇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⣿⣿⣿⣿⣿⣿⣿⣿⣿⣿⣿⣿⣿⣿⣿⣿⣿⣿⣿⣿⣿⣿⣿⣿⣿⣿⣿⣿⣿⣿⣿⣿⣿⣿⣿⣿⣿⣿⣿⣿⣿⣿⠀⠀⠀⠀⠀⠀⠀⠀⠀⠀⠀⠀⠀⠀⠀⠀⠀⠀⠀⢀⣤⣴⣾⣿⣿⣿⣿⣿⣿⣿⣿⣿⣿⣿⣿⣿⣿⣿⣿⣿⣿⣿⣿⣿⣿⣿⣿⣿⡇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⣿⣿⣿⣿⣿⣿⣿⣿⣿⣿⣿⣿⣿⣿⣿⣿⣿⣿⣿⣿⣿⣿⣿⣿⣿⣿⣿⣿⣿⣿⣿⣿⣿⣿⣿⣿⣿⣿⣿⣿⣿⣿⡆⠀⠀⠀⠀⠀⠀⠀⠀⠀⠀⠀⠀⠀⠐⣦⣀⠀⢀⣾⣿⣿⣿⣿⣿⣿⣿⣿⣿⣿⣿⣿⣿⣿⣿⣿⣿⣿⣿⣿⣿⣿⣿⣿⣿⣿⣿⣿⡇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⣿⣿⣿⣿⣿⣿⣿⣿⣿⣿⣿⣿⣿⣿⣿⣿⣿⣿⣿⣿⣿⣿⣿⣿⣿⣿⣿⣿⣿⣿⣿⣿⣿⣿⣿⣿⣿⣿⣿⣿⣿⣿⠃⠀⠀⠀⠀⠀⠀⠀⠀⠀⠀⠀⠀⢠⣤⠹⣿⣿⣿⣿⣿⣿⣿⣿⣿⣿⣿⣿⣿⣿⣿⣿⣿⣿⣿⣿⣿⣿⣿⣿⣿⣿⣿⣿⣿⣿⣿⣿⡇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⣿⣿⣿⣿⣿⣿⣿⣿⣿⣿⣿⣿⣿⣿⣿⣿⣿⣿⣿⣿⣿⣿⣿⣿⣿⣿⣿⣿⣿⣿⣿⣿⣿⣿⣿⣿⣿⣿⣿⣿⣿⣿⠀⠀⠀⠀⠀⠀⠀⠀⠀⠀⠀⠀⠀⣼⣿⣷⣾⣿⣿⣿⣿⣿⣿⣿⣿⣿⣿⣿⣿⣿⣿⣿⣿⣿⣿⣿⣿⣿⣿⣿⣿⣿⣿⣿⣿⣿⣿⣿⡇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⣿⣿⣿⣿⣿⣿⣿⣿⣿⣿⣿⣿⣿⣿⣿⣿⣿⣿⣿⣿⣿⣿⣿⣿⣿⣿⣿⣿⣿⣿⣿⣿⣿⣿⣿⣿⣿⣿⣿⣿⣿⣿⣿⣿⣿⣿⣿⣿⠿⠿⠿⠿⠿⢿⣌⠙⢿⣿⣿⣿⣿⣿⣿⣿⣿⣿⣿⣿⣿⣿⣿⣿⣿⣿⣿⣿⣿⣿⣿⣿⣿⣿⣿⣿⣿⣿⣿⣿⣿⣿⡇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⣿⣿⣿⣿⣿⣿⣿⣿⣿⣿⣿⣿⣿⣿⣿⣿⣿⣿⣿⣿⣿⣿⣿⣿⣿⣿⣿⣿⣿⣿⣿⣿⣿⣿⣿⣿⣿⣿⣿⣿⣿⣿⣿⣿⠿⠿⠋⠀⠀⠀⠀⠀⠀⠀⠀⠁⠈⢿⣿⣿⣿⣿⣿⣿⣿⣿⣿⣿⣿⣿⣿⣿⣿⣿⣿⣿⣿⣿⣿⣿⣿⣿⣿⣿⣿⣿⣿⣿⣿⣿⡇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⣿⣿⣿⣿⣿⣿⣿⣿⣿⣿⣿⣿⣿⣿⣿⣿⣿⣿⣿⣿⣿⣿⣿⣿⣿⣿⣿⣿⣿⣿⣿⣿⣿⣿⣿⣿⣿⣿⣿⣿⣿⣿⣯⡀⠀⠀⠀⠀⠀⠀⠀⠀⠀⠀⠀⠀⠀⢸⣿⣿⣿⣿⣿⣿⣿⣿⣿⣿⣿⣿⣿⣿⣿⣿⣿⣿⣿⣿⣿⣿⣿⣿⣿⣿⣿⣿⣿⣿⣿⣿⡇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⣿⣿⣿⣿⣿⣿⣿⣿⣿⣿⣿⣿⣿⣿⣿⣿⣿⣿⣿⣿⣿⣿⣿⣿⣿⣿⣿⣿⣿⣿⣿⣿⣿⣿⣿⣿⣿⣿⣿⣿⣿⣿⣿⣯⡀⠀⠀⠀⠀⠀⠀⠀⠀⠀⠀⠀⠀⠈⠙⢿⣿⣿⣿⣿⣿⣿⣿⣿⣿⣿⣿⣿⣿⣿⣿⣿⣿⣿⣿⣿⣿⣿⣿⣿⣿⣿⣿⣿⣿⣿⡇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⣿⣿⣿⣿⣿⣿⣿⣿⣿⣿⣿⣿⣿⣿⣿⣿⣿⣿⣿⣿⣿⣿⣿⣿⣿⣿⣿⣿⣿⣿⣿⣿⣿⣿⣿⣿⣿⣿⣿⣿⣿⣿⣿⣿⣦⠀⠀⠀⠀⠀⠀⠀⠀⠀⠀⠀⠀⣠⣤⣿⣿⣿⣿⣿⣿⣿⣿⣿⣿⣿⣿⣿⣿⣿⣿⣿⣿⣿⣿⣿⣿⣿⣿⣿⣿⣿⣿⣿⣿⣿⡇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⣿⣿⣿⣿⣿⣿⣿⣿⣿⣿⣿⣿⣿⣿⣿⣿⣿⣿⣿⣿⣿⣿⣿⣿⣿⣿⣿⣿⣿⣿⣿⣿⣿⣿⣿⣿⣿⣿⣿⣿⣿⣿⣿⣿⡇⠀⠀⠀⠀⠀⠀⠀⠀⠀⠀⠀⠀⠀⠀⠀⣠⣿⠿⠿⢿⠿⣿⣿⣿⣿⣿⣿⣿⣿⣿⣿⣿⣿⣿⣿⣿⣿⣿⣿⣿⣿⣿⣿⣿⣿⡇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⣿⣿⣿⣿⣿⣿⣿⣿⣿⣿⣿⣿⣿⣿⣿⣿⣿⣿⣿⣿⣿⣿⣿⣿⣿⣿⣿⣿⣿⣿⣿⣿⣿⣿⣿⣿⣿⣿⣿⣿⣿⣿⣿⣿⠀⠀⠀⠀⠀⠀⠀⠀⠀⠀⠀⠀⠀⠀⠀⠀⠀⠀⠀⠀⠀⢀⣼⣿⣿⣿⣿⣿⣿⣿⣿⣿⣿⣿⣿⣿⣿⣿⣿⣿⣿⣿⣿⣿⣿⣿⡇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⣿⣿⣿⣿⣿⣿⣿⣿⣿⣿⣿⣿⣿⣿⣿⣿⣿⣿⣿⣿⣿⣿⣿⣿⣿⣿⣿⣿⣿⣿⣿⣿⣿⣿⣿⣿⣿⣿⣿⣿⣿⣿⣿⡇⠀⠀⠀⠀⠀⠀⠀⠀⠀⠀⠀⠀⠀⠀⠀⠀⠀⠀⢠⣶⣶⣿⣿⣿⣿⣿⣿⣿⣿⣿⣿⣿⣿⣿⣿⣿⣿⣿⣿⣿⣿⣿⣿⣿⣿⣿⡇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⣿⣿⣿⣿⣿⣿⣿⣿⣿⣿⣿⣿⣿⣿⣿⣿⣿⣿⣿⣿⣿⣿⣿⣿⣿⣿⣿⣿⣿⣿⣿⣿⣿⣿⣿⣿⣿⣿⣿⣿⣿⣿⣿⠁⠀⠀⠀⠀⠀⠀⠀⠀⠀⠀⠀⠀⠸⣷⣦⣄⡀⠀⣼⣿⣿⣿⣿⣿⣿⣿⣿⣿⣿⣿⣿⣿⣿⣿⣿⣿⣿⣿⣿⣿⣿⣿⣿⣿⣿⣿⡇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⣿⣿⣿⣿⣿⣿⣿⣿⣿⣿⣿⣿⣿⣿⣿⣿⣿⣿⣿⣿⣿⣿⣿⣿⣿⣿⣿⣿⣿⣿⣿⣿⣿⣿⣿⣿⣿⣿⣿⣿⣿⣿⣿⠇⠀⠀⠀⠀⠀⠀⠀⠀⠀⠀⠀⠀⣤⡌⣿⣿⣿⣿⣿⣿⣿⣿⣿⣿⣿⣿⣿⣿⣿⣿⣿⣿⣿⣿⣿⣿⣿⣿⣿⣿⣿⣿⣿⣿⣿⣿⡇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⣿⣿⣿⣿⣿⣿⣿⣿⣿⣿⣿⣿⣿⣿⣿⣿⣿⣿⣿⣿⣿⣿⣿⣿⣿⣿⣿⣿⣿⣿⣿⣿⣿⣿⣿⣿⣿⣿⣿⣿⣿⣿⣿⠀⠀⠀⠀⠀⠀⠀⠀⠀⠀⠀⠀⠀⣿⣷⣼⣿⣿⣿⣿⣿⣿⣿⣿⣿⣿⣿⣿⣿⣿⣿⣿⣿⣿⣿⣿⣿⣿⣿⣿⣿⣿⣿⣿⣿⣿⣿⡇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⣿⣿⣿⣿⣿⣿⣿⣿⣿⣿⣿⣿⣿⣿⣿⣿⣿⣿⣿⣿⣿⣿⣿⣿⣿⣿⣿⣿⣿⣿⣿⣿⣿⣿⣿⣿⣿⣿⣿⣿⣿⠇⠀⠀⠀⠀⠀⠀⠀⠀⠀⠀⠀⠀⠀⠀⠀⠀⠀⠀⠀⠀⢿⣿⣿⣿⣿⣿⣿⣿⣿⣿⣿⣿⣿⣿⣿⣿⣿⣿⣿⣿⣿⣿⣿⣿⣿⣿⣿⣿⡇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⣿⣿⣿⣿⣿⣿⣿⣿⣿⣿⣿⣿⣿⣿⣿⣿⣿⣿⣿⣿⣿⣿⣿⣿⣿⡆⠀⠀⠀⠀⠀⠀⠀⠀⠀⠀⠀⠀⠀⠀⠀⠀⠀⠀⠀⠀⠀⠀⠀⠀⠀⠀⠀⠀⠀⠀⠀⠀⠀⠀⠀⠀⠀⠀⢠⣾⣿⣿⣿⣿⣿⣿⣿⣿⣿⣿⣿⣿⣿⣿⣿⣿⣿⣿⣿⣿⣿⣿⣿⣿⡇</a:t>
            </a:r>
            <a:br/>
            <a:r>
              <a:t>⣿⣿⣿⣿⣿⣿⣿⣿⣿⣿⣿⣿⣿⣿⣿⣿⣿⣿⣿⣿⣿⣿⣿⣿⣿⣯⠀⠀⠀⠀⠀⠀⠀⠀⠀⠀⠀⠀⠀⠀⠀⠀⠀⠀⠀⠀⠀⠀⠀⠀⠀⠀⠀⠀⠀⠀⠀⠀⠀⠀⠀⠀⠀⣠⣾⣿⣿⣿⣿⣿⣿⣿⣿⣿⣿⣿⣿⣿⣿⣿⣿⣿⣿⣿⣿⣿⣿⣿⣿⣿⡇</a:t>
            </a:r>
            <a:br/>
            <a:r>
              <a:t>⣿⣿⣿⣿⣿⣿⣿⣿⣿⣿⣿⣿⣿⣿⣿⣿⣿⣿⣿⣿⣿⣿⣿⣿⣿⣿⣷⣶⣷⣶⡇⠀⠀⠀⠀⠀⠀⠀⠀⠀⠀⠀⠀⠀⠀⠀⠀⠀⠀⠀⠀⠀⠀⠀⠀⠀⠀⠀⠀⠀⠀⠀⣠⣿⣿⣿⣿⣿⣿⣿⣿⣿⣿⣿⣿⣿⣿⣿⣿⣿⣿⣿⣿⣿⣿⣿⣿⣿⣿⣿⡇</a:t>
            </a:r>
            <a:br/>
            <a:r>
              <a:t>⣿⣿⣿⣿⣿⣿⣿⣿⣿⣿⣿⣿⣿⣿⣿⣿⣿⣿⣿⣿⣿⣿⣿⣿⣿⣿⣿⣿⣿⠟⠀⠀⠀⠀⠀⠀⠀⠀⠀⠀⠀⠀⠀⠀⠀⠀⠀⠀⠀⠀⠀⠀⠀⠀⠀⠀⠀⠀⠀⠀⠀⣰⣿⣿⣿⣿⣿⣿⣿⣿⣿⣿⣿⣿⣿⣿⣿⣿⣿⣿⣿⣿⣿⣿⣿⣿⣿⣿⣿⣿⡇</a:t>
            </a:r>
            <a:br/>
            <a:r>
              <a:t>⣿⣿⣿⣿⣿⣿⣿⣿⣿⣿⣿⣿⣿⣿⣿⣿⣿⣿⣿⣿⣿⣿⣿⣿⣿⣿⣿⣿⠋⠀⠀⠀⠀⠀⠀⠀⠀⠀⠀⠀⠀⠀⠀⠀⠀⠀⠀⠀⠀⠀⠀⠀⠀⠀⠀⠀⠀⠀⠀⣤⣾⣿⣿⣿⣿⣿⣿⣿⣿⣿⣿⣿⣿⣿⣿⣿⣿⣿⣿⣿⣿⣿⣿⣿⣿⣿⣿⣿⣿⣿⡇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⣿⣿⣿⣿⣿⣿⣿⣿⣿⣿⣿⣿⣿⣿⣿⣿⣿⣿⣿⣿⣿⣿⣿⣿⣿⣿⣿⣷⣤⣤⡄⠀⠀⠀⠀⠀⠀⠀⠀⠀⠀⠀⠀⠀⠀⠀⠀⠀⠀⠀⠀⠀⠀⠀⠀⠀⠀⠀⢀⣿⣿⣿⣿⣿⣿⣿⣿⣿⣿⣿⣿⣿⣿⣿⣿⣿⣿⣿⣿⣿⣿⣿⣿⣿⣿⣿⣿⣿⣿⣿⡇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⣿⣿⣿⣿⣿⣿⣿⣿⣿⣿⣿⣿⣿⣿⣿⣿⣿⣿⣿⣿⣿⣿⣿⣿⣿⣿⣿⣿⣿⣿⠇⠀⠀⠀⠀⠀⠀⠀⠀⠀⠀⠀⠀⠀⠀⠀⠀⠀⠀⠀⠀⠀⠀⠀⠀⠀⢠⢃⣾⣿⣿⣿⣿⣿⣿⣿⣿⣿⣿⣿⣿⣿⣿⣿⣿⣿⣿⣿⣿⣿⣿⣿⣿⣿⣿⣿⣿⣿⣿⣿⡇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⣿⣿⣿⣿⣿⣿⣿⣿⣿⣿⣿⣿⣿⣿⣿⣿⣿⣿⣿⣿⣿⣿⣿⣿⣿⣿⣿⣿⣿⣿⠀⠀⠀⠀⠀⠀⠀⠀⠀⠀⠀⠀⠀⠀⠀⠀⠀⠀⠀⠀⠀⠀⠀⠀⠀⠀⣷⣿⣿⣿⣿⣿⣿⣿⣿⣿⣿⣿⣿⣿⣿⣿⣿⣿⣿⣿⣿⣿⣿⣿⣿⣿⣿⣿⣿⣿⣿⣿⣿⣿⡇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⣿⣿⣿⣿⣿⣿⣿⣿⣿⣿⣿⣿⣿⣿⣿⣿⣿⣿⣿⣿⣿⣿⣿⣿⣿⣿⣿⣿⣿⡏⢀⠀⠀⠀⠀⠀⠀⠀⠀⠀⠀⠀⠀⠀⠀⠀⠀⠀⠀⠀⠀⠀⠀⠀⠀⠀⢸⣿⣿⣿⣿⣿⣿⣿⣿⣿⣿⣿⣿⣿⣿⣿⣿⣿⣿⣿⣿⣿⣿⣿⣿⣿⣿⣿⣿⣿⣿⣿⣿⣿⡇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⣿⣿⣿⣿⣿⣿⣿⣿⣿⣿⣿⣿⣿⣿⣿⣿⣿⣿⣿⣿⣿⣿⣿⣿⣿⣿⣿⣿⣿⡇⣸⠀⠀⠀⠀⠀⠀⠀⠀⠀⠀⠀⠀⠀⠀⠀⠀⠀⠀⠀⠀⠀⠀⠀⠀⠀⢸⣿⣿⣿⣿⣿⣿⣿⣿⣿⣿⣿⣿⣿⣿⣿⣿⣿⣿⣿⣿⣿⣿⣿⣿⣿⣿⣿⣿⣿⣿⣿⣿⣿⡇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⣿⣿⣿⣿⣿⣿⣿⣿⣿⣿⣿⣿⣿⣿⣿⣿⣿⣿⣿⣿⣿⣿⣿⣿⣿⣿⣿⣿⣿⣷⣿⠀⠀⠀⠀⠀⠀⠀⠀⠀⠀⠀⠀⠀⠀⠀⠀⠀⠀⠀⠀⠀⠀⠀⠀⠀⢸⣿⣿⣿⣿⣿⣿⣿⣿⣿⣿⣿⣿⣿⣿⣿⣿⣿⣿⣿⣿⣿⣿⣿⣿⣿⣿⣿⣿⣿⣿⣿⣿⣿⡇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⣿⣿⣿⣿⣿⣿⣿⣿⣿⣿⣿⣿⣿⣿⣿⣿⣿⣿⣿⣿⣿⣿⣿⣿⣿⣿⣿⣿⣿⣿⣿⠀⠀⠀⠀⠀⠀⠀⠀⠀⠀⠀⠀⠀⠀⠀⠀⠀⠀⠀⠀⠀⠀⠀⠀⠀⣬⣿⣿⣿⣿⣿⣿⣿⣿⣿⣿⣿⣿⣿⣿⣿⣿⣿⣿⣿⣿⣿⣿⣿⣿⣿⣿⣿⣿⣿⣿⣿⣿⣿⡇</a:t>
            </a:r>
            <a:br/>
            <a:r>
              <a:t>⣿⣿⣿⣿⣿⣿⣿⣿⣿⣿⣿⣿⣿⣿⣿⣿⣿⣿⣿⣿⣿⣿⣿⣿⣿⣿⣿⣿⡿⠋⠁⠀⠀⠀⠀⠀⠀⠀⠀⠀⠀⠀⠀⠀⠀⠀⠀⠀⠀⠀⠀⠀⠀⠀⠀⠀⣿⣿⣿⣿⣿⣿⣿⣿⣿⣿⣿⣿⣿⣿⣿⣿⣿⣿⣿⣿⣿⣿⣿⣿⣿⣿⣿⣿⣿⣿⣿⣿⣿⣿⡇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⣿⣿⣿⣿⣿⣿⣿⣿⣿⣿⣿⣿⣿⣿⣿⣿⣿⣿⣿⣿⣿⣿⣿⣿⣿⣿⣿⠋⠀⠀⠀⠀⠀⠀⠀⠀⠀⠀⠀⠀⠀⠀⠀⠀⠀⠀⠀⠀⠀⠀⠀⠀⠀⠀⠀⠀⠈⢿⣿⣿⣿⣿⣿⣿⣿⣿⣿⣿⣿⣿⣿⣿⣿⣿⣿⣿⣿⣿⣿⣿⣿⣿⣿⣿⣿⣿⣿⣿⣿⣿⡇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⣿⣿⣿⣿⣿⣿⣿⣿⣿⣿⣿⣿⣿⣿⣿⣿⣿⣿⣿⣿⣿⣿⣿⣿⣿⣿⡏⠀⠀⠀⠀⠀⠀⠀⠀⠀⠀⠀⠀⠀⠀⠀⠀⠀⠀⠀⠀⠀⠀⠀⠀⠀⠀⠀⠀⠀⠀⠀⠻⣿⣿⣿⣿⣿⣿⣿⣿⣿⣿⣿⣿⣿⣿⣿⣿⣿⣿⣿⣿⣿⣿⣿⣿⣿⣿⣿⣿⣿⣿⣿⡇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⣿⣿⣿⣿⣿⣿⣿⣿⣿⣿⣿⣿⣿⣿⣿⣿⣿⣿⣿⣿⣿⣿⣿⣿⣿⣿⠃⠀⠀⠀⠀⠀⠀⠀⠀⠀⠀⠀⠀⠀⠀⠀⠀⠀⠀⠀⠀⠀⠀⠀⠀⠀⠀⠀⠀⠀⠀⠀⠀⠙⣿⣿⣿⣿⣿⣿⣿⣿⣿⣿⣿⣿⣿⣿⣿⣿⣿⣿⣿⣿⣿⣿⣿⣿⣿⣿⣿⣿⣿⣿⡇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⣿⣿⣿⣿⣿⣿⣿⣿⣿⣿⣿⣿⣿⣿⣿⣿⣿⣿⣿⣿⣿⣿⣿⣿⣿⡿⠀⠀⠀⠀⠀⠀⠀⠀⠀⠀⠀⠀⠀⠀⠀⠀⠀⠀⠀⠀⠀⠀⠀⠀⠀⠀⠀⠀⠀⠀⠀⠀⠀⠀⠙⢿⣿⣿⣿⣿⣿⣿⣿⣿⣿⣿⣿⣿⣿⣿⣿⣿⣿⣿⣿⣿⣿⣿⣿⣿⣿⣿⣿⣿⡇</a:t>
            </a:r>
            <a:br/>
            <a:r>
              <a:t>⣿⣿⣿⣿⣿⣿⣿⣿⣿⣿⣿⣿⣿⣿⣿⣿⣿⣿⣿⣿⣿⣿⣿⣿⣿⠇⠀⠀⠀⠀⠀⠀⠀⠀⠀⠀⠀⠀⠀⠀⠀⠀⠀⠀⠀⠀⠀⠀⠀⠀⠀⠀⠀⠀⠀⠀⠀⠀⠀⠀⠀⠘⢿⣿⣿⣿⣿⣿⣿⣿⣿⣿⣿⣿⣿⣿⣿⣿⣿⣿⣿⣿⣿⣿⣿⣿⣿⣿⣿⣿⡇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⣿⣿⣿⣿⣿⣿⣿⣿⣿⣿⣿⣿⣿⣿⣿⣿⣿⣿⣿⣿⣿⠋⠛⠛⠛⠀⠀⠀⠀⠀⠀⠀⠀⠀⠀⠀⠀⠀⠀⠀⠀⠀⠀⠀⠀⠀⠀⠀⠀⠀⠀⠀⠀⠀⠀⠀⠀⠀⠀⠀⠀⠀⠈⢿⣿⣿⣿⣿⣿⣿⣿⣿⣿⣿⣿⣿⣿⣿⣿⣿⣿⣿⣿⣿⣿⣿⣿⣿⣿⣿⡇</a:t>
            </a:r>
            <a:br/>
            <a:r>
              <a:t>⣿⣿⣿⣿⣿⣿⣿⣿⣿⣿⣿⣿⣿⣿⣿⣿⣿⣿⣿⣿⣿⡆⠀⠀⠀⠀⠀⠀⠀⠀⠀⠀⠀⠀⠀⠀⠀⠀⠀⠀⠀⠀⠀⠀⠀⠀⠀⠀⠀⠀⠀⠀⠀⠀⠀⠀⠀⠀⠀⠀⠀⠀⠀⠈⣿⣿⣿⣿⣿⣿⣿⣿⣿⣿⣿⣿⣿⣿⣿⣿⣿⣿⣿⣿⣿⣿⣿⣿⣿⣿⡇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⣿⣿⣿⣿⣿⣿⣿⣿⣿⣿⣿⣿⣿⣿⣿⣿⣿⣿⣿⣿⣿⡟⠀⠀⠀⠀⠀⠀⠀⠀⠀⠀⠀⠀⠀⠀⠀⠀⠀⠀⠀⠀⠀⠀⠀⠀⠀⠀⠀⠀⠀⠀⠀⠀⠀⠀⠀⠀⠀⠀⠀⠀⠀⠀⠀⠹⣿⣿⣿⣿⣿⣿⣿⣿⣿⣿⣿⣿⣿⣿⣿⣿⣿⣿⣿⣿⣿⣿⣿⣿⡇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⣿⣿⣿⣿⣿⣿⣿⣿⣿⣿⣿⣿⣿⣿⣿⣿⣿⣿⣿⣿⡿⠀⠀⠀⠀⠀⠀⠀⠀⠀⠀⠀⠀⠀⠀⠀⠀⠀⠀⠀⠀⠀⠀⠀⠀⠀⠀⠀⠀⠀⠀⠀⠀⠀⠀⠀⠀⠀⠀⠀⢸⡀⠀⠀⠀⠈⣿⣿⣿⣿⣿⣿⣿⣿⣿⣿⣿⣿⣿⣿⣿⣿⣿⣿⣿⣿⣿⣿⣿⣿⡇</a:t>
            </a:r>
            <a:br/>
            <a:r>
              <a:t>⣿⣿⣿⣿⣿⣿⣿⣿⣿⣿⣿⣿⣿⣿⣿⣿⣿⣿⣿⣿⠁⠀⠀⠀⠀⠀⠀⠀⠀⠀⠀⠀⠀⠀⠀⠀⠀⠀⠀⠀⠀⠀⠀⠀⠀⠀⠀⠀⠀⠀⠀⠀⠀⠀⠀⠀⠀⠀⠀⠀⠀⣧⠀⠀⠀⠀⠸⣿⣿⣿⣿⣿⣿⣿⣿⣿⣿⣿⣿⣿⣿⣿⣿⣿⣿⣿⣿⣿⣿⣿⡇</a:t>
            </a:r>
            <a:br/>
            <a:r>
              <a:t>⣿⣿⣿⣿⣿⣿⣿⣿⣿⣿⣿⣿⣿⣿⣿⣿⣿⣿⣿⠃⠀⠀⠀⠀⠀⠀⠀⠀⠀⠈⠀⠀⠀⠀⠀⠀⠀⠀⠀⠀⠀⠀⠀⠀⠀⠀⠀⠀⠀⠀⠀⠀⠀⠀⠀⠀⠀⠀⠀⠀⠀⢿⡆⠀⠀⠀⠀⢿⣿⣿⣿⣿⣿⣿⣿⣿⣿⣿⣿⣿⣿⣿⣿⣿⣿⣿⣿⣿⣿⣿⡇</a:t>
            </a:r>
            <a:br/>
            <a:r>
              <a:t>⣿⣿⣿⣿⣿⣿⣿⣿⣿⣿⣿⣿⣿⣿⣿⣿⣿⣿⠏⠀⠀⠀⠀⠀⠀⠀⠀⠀⠀⠀⠀⠀⠀⠀⠀⠀⠀⠀⠀⠀⠀⠀⠀⠀⠀⠀⠀⠀⠀⠀⠀⡄⠀⠀⠀⠀⠀⠀⠀⠀⠀⠈⢧⠀⠀⠀⠀⠸⣿⣿⣿⣿⣿⣿⣿⣿⣿⣿⣿⣿⣿⣿⣿⣿⣿⣿⣿⣿⣿⣿⡇</a:t>
            </a:r>
            <a:br/>
            <a:r>
              <a:t>⣿⣿⣿⣿⣿⣿⣿⣿⣿⣿⣿⣿⣿⣿⣿⣿⣿⠏⠀⠀⠀⠀⠀⠀⠀⠀⠀⠀⠀⠀⠀⠀⠀⠀⠀⠀⠀⠀⠀⠀⠀⠀⠀⠀⠀⠀⠀⠀⠀⠀⠀⡇⠀⠀⠀⠀⠀⠀⠀⠀⠀⠀⠈⠄⠀⠀⠀⠐⣿⣿⣿⣿⣿⣿⣿⣿⣿⣿⣿⣿⣿⣿⣿⣿⣿⣿⣿⣿⣿⣿⡇</a:t>
            </a:r>
            <a:br/>
            <a:r>
              <a:t>⣿⣿⣿⣿⣿⣿⣿⣿⣿⣿⣿⣿⣿⣿⣿⣿⠏⠀⠀⠀⠀⠀⠀⠀⠀⠀⠀⠀⠀⠀⠀⠀⠀⠀⠀⠀⠀⠀⠀⠀⠀⠀⠀⠀⠀⠀⠀⠀⠀⠀⠀⠇⠀⠀⠀⠀⠀⠀⠀⠀⠀⠀⠀⠀⠀⠀⠀⠀⢿⣿⣿⣿⣿⣿⣿⣿⣿⣿⣿⣿⣿⣿⣿⣿⣿⣿⣿⣿⣿⣿⡇</a:t>
            </a:r>
            <a:br/>
            <a:r>
              <a:t>⣿⣿⣿⣿⣿⣿⣿⣿⣿⣿⣿⣿⣿⣿⣿⠏⠀⠀⠀⠀⠀⠀⠀⠀⠀⠀⠀⠀⠀⠀⠀⠀⠀⠀⠀⠀⠀⠀⠀⠀⠀⠀⠀⠀⠀⠀⠀⠀⠀⠀⠀⢸⠀⠀⠀⠀⠀⠀⠀⠀⠀⠀⠀⠀⠀⠀⠀⠀⢸⣿⣿⣿⣿⣿⣿⣿⣿⣿⣿⣿⣿⣿⣿⣿⣿⣿⣿⣿⣿⣿⡇</a:t>
            </a:r>
            <a:br/>
            <a:r>
              <a:t>⣿⣿⣿⣿⣿⣿⣿⣿⣿⣿⣿⣿⣿⣿⠏⠀⠀⠀⠀⠀⠀⠀⠀⠀⠀⠀⠀⠀⠀⠀⠀⠀⠀⠀⠀⠀⠀⠀⠀⠀⠀⠀⠀⠀⠀⠀⠀⠀⠀⠀⠀⢸⠀⠀⠀⠀⠀⠀⠀⠀⠀⠀⠀⠀⠀⠀⠀⠀⠀⣿⣿⣿⣿⣿⣿⣿⣿⣿⣿⣿⣿⣿⣿⣿⣿⣿⣿⣿⣿⣿⡇</a:t>
            </a:r>
            <a:br/>
            <a:r>
              <a:t>⣿⣿⣿⣿⣿⣿⣿⣿⣿⣿⣿⣿⣿⠏⠀⠀⠀⠀⠀⠀⠀⠀⠀⠀⠀⠀⠀⠀⠀⠀⠀⠀⠀⠀⠀⠀⠀⠀⠀⠀⠀⠀⠀⠀⠀⠀⠀⠀⠀⠀⠀⠀⠀⠀⠀⠀⠀⠀⠀⠀⠀⠀⠀⠀⠀⠀⠀⠀⠀⣻⣿⣿⣿⣿⣿⣿⣿⣿⣿⣿⣿⣿⣿⣿⣿⣿⣿⣿⣿⣿⡇</a:t>
            </a:r>
            <a:br/>
            <a:r>
              <a:t>⣿⣿⣿⣿⣿⣿⣿⣿⣿⣿⣿⣿⠋⠀⠀⠀⠀⠀⠀⠀⠀⠀⠀⠀⠀⠀⠀⠀⠀⠀⠀⠀⠀⠀⠀⠀⠀⠀⠀⠀⠀⠀⠀⠀⠀⠀⠀⠀⠀⠀⠀⢀⡄⠀⠀⠀⠀⠀⠀⠀⠀⠀⠀⠀⠀⠀⠀⠀⠀⢸⣿⣿⣿⣿⣿⣿⣿⣿⣿⣿⣿⣿⣿⣿⣿⣿⣿⣿⣿⣿⡇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⣿⣿⣿⣿⣿⣿⣿⣿⣿⣿⣿⣿⣿⣿⣿⣿⣿⣿⣿⣿⣿⣿⣿⣿⣿⣿⣿⣿⣿⣿⣿⣿⣿⣿⣿⣿⣿⣿⣿⣿⣿⣿⣿⣿⣿⣿⣿⣿⠿⠛⠛⠛⠻⠿⢦⡙⢿⣿⣿⣿⣿⣿⣿⣿⣿⣿⣿⣿⣿⣿⣿⣿⣿⣿⣿⣿⣿⣿⣿⣿⣿⣿⣿⣿⣿⣿⣿⣿⣿⣿⡇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⣿⣿⣿⣿⣿⣿⣿⣿⣿⣿⣿⣿⣿⣿⣿⣿⣿⣿⣿⣿⣿⣿⣿⣿⣿⣿⣿⣿⣿⣿⣿⣿⣿⣿⣿⣿⣿⣿⣿⣿⣿⣿⣿⡿⠿⠿⠋⠀⠀⠀⠀⠀⠀⠀⠀⠀⠀⢹⣿⣿⣿⣿⣿⣿⣿⣿⣿⣿⣿⣿⣿⣿⣿⣿⣿⣿⣿⣿⣿⣿⣿⣿⣿⣿⣿⣿⣿⣿⣿⣿⡇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⣿⣿⣿⣿⣿⣿⣿⣿⣿⣿⣿⣿⣿⣿⣿⣿⣿⣿⣿⣿⣿⣿⣿⣿⣿⣿⣿⣿⣿⣿⣿⣿⣿⣿⣿⣿⣿⣿⣿⣿⣿⣿⣿⣯⡄⠀⠀⠀⠀⠀⠀⠀⠀⠀⠀⠀⠀⠀⠉⠻⣿⣿⣿⣿⣿⣿⣿⣿⣿⣿⣿⣿⣿⣿⣿⣿⣿⣿⣿⣿⣿⣿⣿⣿⣿⣿⣿⣿⣿⣿⡇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⣿⣿⣿⣿⣿⣿⣿⣿⣿⣿⣿⣿⣿⣿⣿⣿⣿⣿⣿⣿⣿⣿⣿⣿⣿⣿⣿⣿⣿⣿⣿⣿⣿⣿⣿⣿⣿⣿⣿⣿⣿⣿⣿⣏⠀⠀⠀⠀⠀⠀⠀⠀⠀⠀⠀⠀⠀⠀⠀⣀⣹⣿⣿⣿⣿⣿⣿⣿⣿⣿⣿⣿⣿⣿⣿⣿⣿⣿⣿⣿⣿⣿⣿⣿⣿⣿⣿⣿⣿⣿⡇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⣿⣿⣿⣿⣿⣿⣿⣿⣿⣿⣿⣿⣿⣿⣿⣿⣿⣿⣿⣿⣿⣿⣿⣿⣿⣿⣿⣿⣿⣿⣿⣿⣿⣿⣿⣿⣿⣿⣿⣿⣿⣿⣿⣿⣧⠀⠀⠀⠀⠀⠀⠀⠀⠀⠀⠀⠀⢀⣴⣼⣿⣿⣿⣿⣿⣿⣿⣿⣿⣿⣿⣿⣿⣿⣿⣿⣿⣿⣿⣿⣿⣿⣿⣿⣿⣿⣿⣿⣿⣿⡇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⣿⣿⣿⣿⣿⣿⣿⣿⣿⣿⣿⣿⣿⣿⣿⣿⣿⣿⣿⣿⣿⣿⣿⣿⣿⣿⣿⣿⣿⣿⣿⣿⣿⣿⣿⣿⣿⣿⣿⣿⣿⣿⣿⣿⣿⠀⠀⠀⠀⠀⠀⠀⠀⠀⠀⠀⠀⠈⠙⢿⣿⣿⣿⣿⣿⣿⣿⣿⣿⣿⣿⣿⣿⣿⣿⣿⣿⣿⣿⣿⣿⣿⣿⣿⣿⣿⣿⣿⣿⣿⡇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⣿⣿⣿⣿⣿⣿⣿⣿⣿⣿⣿⣿⣿⣿⣿⣿⣿⣿⣿⣿⣿⣿⣿⣿⣿⣿⣿⣿⣿⣿⣿⣿⣿⣿⣿⣿⣿⣿⣿⣿⣿⣿⣿⣿⣿⠀⠀⠀⠀⠀⠀⠀⠀⠀⠀⠀⠀⠀⠀⠀⠉⠻⣿⣿⣿⣿⣿⣿⣿⣿⣿⣿⣿⣿⣿⣿⣿⣿⣿⣿⣿⣿⣿⣿⣿⣿⣿⣿⣿⣿⡇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⣿⣿⣿⣿⣿⣿⣿⣿⣿⣿⣿⣿⣿⣿⣿⣿⣿⣿⣿⣿⣿⣿⣿⣿⣿⣿⣿⣿⣿⣿⣿⣿⣿⣿⣿⣿⣿⣿⣿⣿⣿⣿⣿⣿⣿⠀⠀⠀⠀⠀⠀⠀⠀⠀⠀⠀⠀⠀⠀⠀⠀⠈⠉⠉⠙⠈⢿⣿⣿⣿⣿⣿⣿⣿⣿⣿⣿⣿⣿⣿⣿⣿⣿⣿⣿⣿⣿⣿⣿⣿⡇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⣿⣿⣿⣿⣿⣿⣿⣿⣿⣿⣿⣿⣿⣿⣿⣿⣿⣿⣿⣿⣿⣿⣿⣿⣿⣿⣿⣿⣿⣿⣿⣿⣿⣿⣿⣿⣿⣿⣿⣿⣿⣿⣿⣿⠃⠀⠀⠀⠀⠀⠀⠀⠀⠀⠀⠀⠀⠀⠀⠀⠀⠀⢀⣀⣠⣴⣿⣿⣿⣿⣿⣿⣿⣿⣿⣿⣿⣿⣿⣿⣿⣿⣿⣿⣿⣿⣿⣿⣿⣿⡇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⣿⣿⣿⣿⣿⣿⣿⣿⣿⣿⣿⣿⣿⣿⣿⣿⣿⣿⣿⣿⣿⣿⣿⣿⣿⣿⣿⣿⣿⣿⣿⣿⣿⣿⣿⣿⣿⣿⣿⣿⣿⣿⣿⡇⠀⠀⠀⠀⠀⠀⠀⠀⠀⠀⠀⠀⠀⢿⣷⣤⣤⣤⣿⣿⣿⣿⣿⣿⣿⣿⣿⣿⣿⣿⣿⣿⣿⣿⣿⣿⣿⣿⣿⣿⣿⣿⣿⣿⣿⣿⡇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⣿⣿⣿⣿⣿⣿⣿⣿⣿⣿⣿⣿⣿⣿⣿⣿⣿⣿⣿⣿⣿⣿⣿⣿⣿⣿⣿⣿⣿⣿⣿⣿⣿⣿⣿⣿⣿⣿⣿⣿⣿⣿⣿⣤⠀⠀⠀⠀⠀⠀⠀⠀⠀⠀⠀⠀⠀⠘⣿⣿⣿⣿⣿⣿⣿⣿⣿⣿⣿⣿⣿⣿⣿⣿⣿⣿⣿⣿⣿⣿⣿⣿⣿⣿⣿⣿⣿⣿⣿⣿⡇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⣿⣿⣿⣿⣿⣿⣿⣿⣿⣿⣿⣿⣿⣿⣿⣿⣿⣿⣿⣿⣿⣿⣿⣿⣿⣿⣿⣿⣿⣿⣿⣿⣿⣿⣿⣿⣿⣿⣿⣿⣿⣿⣿⡟⠀⠀⠀⠀⠀⠀⠀⠀⠀⠀⠀⠀⢠⣆⢹⣿⣿⣿⣿⣿⣿⣿⣿⣿⣿⣿⣿⣿⣿⣿⣿⣿⣿⣿⣿⣿⣿⣿⣿⣿⣿⣿⣿⣿⣿⣿⡇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⣿⣿⣿⣿⣿⣿⣿⣿⣿⣿⣿⣿⣿⣿⣿⣿⣿⣿⣿⣿⣿⣿⣿⣿⣿⣿⣿⣿⣿⣿⣿⣿⣿⣿⣿⣿⣿⣿⣿⣿⣿⣿⣿⡇⠀⠀⠀⠀⠀⠀⠀⠀⠀⠀⠀⠀⢸⣿⣦⣿⣿⣿⣿⣿⣿⣿⣿⣿⣿⣿⣿⣿⣿⣿⣿⣿⣿⣿⣿⣿⣿⣿⣿⣿⣿⣿⣿⣿⣿⣿⡇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⣿⣿⣿⣿⣿⣿⣿⣿⣿⣿⣿⣿⣿⣿⣿⣿⣿⣿⣿⣿⣿⣿⣿⣿⣿⣿⣿⣿⣿⣿⣿⣿⣿⣿⣿⣿⣿⣿⣿⣿⣿⡇⠀⠀⠀⠀⠀⠀⠀⠀⠀⠀⠀⠀⠀⠀⠀⠀⠀⠀⠀⠀⢹⣿⣿⣿⣿⣿⣿⣿⣿⣿⣿⣿⣿⣿⣿⣿⣿⣿⣿⣿⣿⣿⣿⣿⣿⣿⣿⣿⡇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⣿⣿⣿⣿⣿⣿⣿⣿⣿⣿⣿⣿⣿⣿⣿⣿⣿⣿⣿⣿⣿⣿⣿⣿⣿⣿⣿⣿⣿⣿⣿⣿⣿⣿⣿⣿⣿⣿⣿⣿⣿⣿⣿⣿⣿⣿⣿⡿⠛⠋⠉⠉⠛⠛⠷⢌⠻⣿⣿⣿⣿⣿⣿⣿⣿⣿⣿⣿⣿⣿⣿⣿⣿⣿⣿⣿⣿⣿⣿⣿⣿⣿⣿⣿⣿⣿⣿⣿⣿⣿⡇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⣿⣿⣿⣿⣿⣿⣿⣿⣿⣿⣿⣿⣿⣿⣿⣿⣿⣿⣿⣿⣿⣿⣿⣿⣿⣿⣿⣿⣿⣿⣿⣿⣿⣿⣿⣿⣿⣿⣿⣿⣿⣿⡿⠛⠛⠛⠋⠀⠀⠀⠀⠀⠀⠀⠀⠀⠀⠘⣿⣿⣿⣿⣿⣿⣿⣿⣿⣿⣿⣿⣿⣿⣿⣿⣿⣿⣿⣿⣿⣿⣿⣿⣿⣿⣿⣿⣿⣿⣿⣿⡇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⣿⣿⣿⣿⣿⣿⣿⣿⣿⣿⣿⣿⣿⣿⣿⣿⣿⣿⣿⣿⣿⣿⣿⣿⣿⣿⣿⣿⣿⣿⣿⣿⣿⣿⣿⣿⣿⣿⣿⣿⣿⣿⣿⣦⠄⠀⠀⠀⠀⠀⠀⠀⠀⠀⠀⠀⠀⠀⣿⣿⣿⣿⣿⣿⣿⣿⣿⣿⣿⣿⣿⣿⣿⣿⣿⣿⣿⣿⣿⣿⣿⣿⣿⣿⣿⣿⣿⣿⣿⣿⡇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⣿⣿⣿⣿⣿⣿⣿⣿⣿⣿⣿⣿⣿⣿⣿⣿⣿⣿⣿⣿⣿⣿⣿⣿⣿⣿⣿⣿⣿⣿⣿⣿⣿⣿⣿⣿⣿⣿⣿⣿⣿⣿⣿⡷⠂⠀⠀⠀⠀⠀⠀⠀⠀⠀⠀⠀⠀⠀⠈⠙⢿⣿⣿⣿⣿⣿⣿⣿⣿⣿⣿⣿⣿⣿⣿⣿⣿⣿⣿⣿⣿⣿⣿⣿⣿⣿⣿⣿⣿⣿⡇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⣿⣿⣿⣿⣿⣿⣿⣿⣿⣿⣿⣿⣿⣿⣿⣿⣿⣿⣿⣿⣿⣿⣿⣿⣿⣿⣿⣿⣿⣿⣿⣿⣿⣿⣿⣿⣿⣿⣿⣿⣿⣿⣿⣇⠀⠀⠀⠀⠀⠀⠀⠀⠀⠀⠀⠀⠀⠀⠀⢀⣤⣿⣿⣿⣿⣿⣿⣿⣿⣿⣿⣿⣿⣿⣿⣿⣿⣿⣿⣿⣿⣿⣿⣿⣿⣿⣿⣿⣿⣿⡇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⣿⣿⣿⣿⣿⣿⣿⣿⣿⣿⣿⣿⣿⣿⣿⣿⣿⣿⣿⣿⣿⣿⣿⣿⣿⣿⣿⣿⣿⣿⣿⣿⣿⣿⣿⣿⣿⣿⣿⣿⣿⣿⣿⣿⣧⠀⠀⠀⠀⠀⠀⠀⠀⠀⠀⠀⠀⢀⣴⣾⣿⣿⣿⣿⣿⣿⣿⣿⣿⣿⣿⣿⣿⣿⣿⣿⣿⣿⣿⣿⣿⣿⣿⣿⣿⣿⣿⣿⣿⣿⡇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⣿⣿⣿⣿⣿⣿⣿⣿⣿⣿⣿⣿⣿⣿⣿⣿⣿⣿⣿⣿⣿⣿⣿⣿⣿⣿⣿⣿⣿⣿⣿⣿⣿⣿⣿⣿⣿⣿⣿⣿⣿⣿⣿⣿⣿⠀⠀⠀⠀⠀⠀⠀⠀⠀⠀⠀⠀⠀⠙⠻⣿⣿⣿⣿⣿⣿⣿⣿⣿⣿⣿⣿⣿⣿⣿⣿⣿⣿⣿⣿⣿⣿⣿⣿⣿⣿⣿⣿⣿⣿⡇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⣿⣿⣿⣿⣿⣿⣿⣿⣿⣿⣿⣿⣿⣿⣿⣿⣿⣿⣿⣿⣿⣿⣿⣿⣿⣿⣿⣿⣿⣿⣿⣿⣿⣿⣿⣿⣿⣿⣿⣿⣿⣿⣿⣿⡇⠀⠀⠀⠀⠀⠀⠀⠀⠀⠀⠀⠀⠀⠀⠀⠈⠙⠿⣿⣿⣿⣿⣿⣿⣿⣿⣿⣿⣿⣿⣿⣿⣿⣿⣿⣿⣿⣿⣿⣿⣿⣿⣿⣿⣿⡇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⣿⣿⣿⣿⣿⣿⣿⣿⣿⣿⣿⣿⣿⣿⣿⣿⣿⣿⣿⣿⣿⣿⣿⣿⣿⣿⣿⣿⣿⣿⣿⣿⣿⣿⣿⣿⣿⣿⣿⣿⣿⣿⣿⣿⡀⠀⠀⠀⠀⠀⠀⠀⠀⠀⠀⠀⠀⠀⠀⠀⠀⢀⣤⣼⣿⣿⣿⣿⣿⣿⣿⣿⣿⣿⣿⣿⣿⣿⣿⣿⣿⣿⣿⣿⣿⣿⣿⣿⣿⣿⡇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⣿⣿⣿⣿⣿⣿⣿⣿⣿⣿⣿⣿⣿⣿⣿⣿⣿⣿⣿⣿⣿⣿⣿⣿⣿⣿⣿⣿⣿⣿⣿⣿⣿⣿⣿⣿⣿⣿⣿⣿⣿⣿⣿⡇⠀⠀⠀⠀⠀⠀⠀⠀⠀⠀⠀⠀⠀⠀⢿⣶⣤⣶⣿⣿⣿⣿⣿⣿⣿⣿⣿⣿⣿⣿⣿⣿⣿⣿⣿⣿⣿⣿⣿⣿⣿⣿⣿⣿⣿⣿⡇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⣿⣿⣿⣿⣿⣿⣿⣿⣿⣿⣿⣿⣿⣿⣿⣿⣿⣿⣿⣿⣿⣿⣿⣿⣿⣿⣿⣿⣿⣿⣿⣿⣿⣿⣿⣿⣿⣿⣿⣿⣿⣿⣿⢡⠀⠀⠀⠀⠀⠀⠀⠀⠀⠀⠀⠀⠀⠀⠈⣿⣿⣿⣿⣿⣿⣿⣿⣿⣿⣿⣿⣿⣿⣿⣿⣿⣿⣿⣿⣿⣿⣿⣿⣿⣿⣿⣿⣿⣿⣿⡇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⣿⣿⣿⣿⣿⣿⣿⣿⣿⣿⣿⣿⣿⣿⣿⣿⣿⣿⣿⣿⣿⣿⣿⣿⣿⣿⣿⣿⣿⣿⣿⣿⣿⣿⣿⣿⣿⣿⣿⣿⣿⣿⣿⡿⠀⠀⠀⠀⠀⠀⠀⠀⠀⠀⠀⠀⠀⣤⣦⠘⣿⣿⣿⣿⣿⣿⣿⣿⣿⣿⣿⣿⣿⣿⣿⣿⣿⣿⣿⣿⣿⣿⣿⣿⣿⣿⣿⣿⣿⣿⡇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⣿⣿⣿⣿⣿⣿⣿⣿⣿⣿⣿⣿⣿⣿⣿⣿⣿⣿⣿⣿⣿⣿⣿⣿⣿⣿⣿⣿⣿⣿⣿⣿⣿⣿⣿⣿⣿⣿⣿⣿⣿⣿⣿⣇⠀⠀⠀⠀⠀⠀⠀⠀⠀⠀⠀⠀⠀⢸⣿⣷⣼⣿⣿⣿⣿⣿⣿⣿⣿⣿⣿⣿⣿⣿⣿⣿⣿⣿⣿⣿⣿⣿⣿⣿⣿⣿⣿⣿⣿⣿⡇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⣿⣿⣿⣿⣿⣿⣿⣿⣿⣿⣿⣿⣿⣿⣿⣿⣿⣿⣿⣿⣿⣿⣿⣿⣿⣿⣿⣿⣿⣿⣿⣿⣿⣿⣿⣿⣿⣿⣿⣿⣿⣿⠀⠀⠀⠀⠀⠀⠀⠀⠀⠀⠀⠀⠀⠀⠀⠀⠀⠀⠀⠀⢹⣿⣿⣿⣿⣿⣿⣿⣿⣿⣿⣿⣿⣿⣿⣿⣿⣿⣿⣿⣿⣿⣿⣿⣿⣿⣿⣿⡇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⣿⣿⣿⣿⣿⣿⣿⣿⣿⣿⣿⣿⣿⣿⣿⣿⣿⣿⣿⣿⣿⣿⣿⣿⣿⣿⣿⣿⣿⣿⣿⣿⣿⣿⣿⣿⣿⣿⣿⣿⣿⣿⣿⣿⣿⣿⣿⠟⠛⠉⠉⠉⠉⠛⠳⢄⠻⣿⣿⣿⣿⣿⣿⣿⣿⣿⣿⣿⣿⣿⣿⣿⣿⣿⣿⣿⣿⣿⣿⣿⣿⣿⣿⣿⣿⣿⣿⣿⣿⣿⡇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⣿⣿⣿⣿⣿⣿⣿⣿⣿⣿⣿⣿⣿⣿⣿⣿⣿⣿⣿⣿⣿⣿⣿⣿⣿⣿⣿⣿⣿⣿⣿⣿⣿⣿⣿⣿⣿⣿⣿⣿⣿⣿⣟⠉⠉⠙⠁⠀⠀⠀⠀⠀⠀⠀⠀⠀⠀⠘⣿⣿⣿⣿⣿⣿⣿⣿⣿⣿⣿⣿⣿⣿⣿⣿⣿⣿⣿⣿⣿⣿⣿⣿⣿⣿⣿⣿⣿⣿⣿⣿⡇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⣿⣿⣿⣿⣿⣿⣿⣿⣿⣿⣿⣿⣿⣿⣿⣿⣿⣿⣿⣿⣿⣿⣿⣿⣿⣿⣿⣿⣿⣿⣿⣿⣿⣿⣿⣿⣿⣿⣿⣿⣿⣿⣿⡦⠀⠀⠀⠀⠀⠀⠀⠀⠀⠀⠀⠀⠀⠀⢿⣿⣿⣿⣿⣿⣿⣿⣿⣿⣿⣿⣿⣿⣿⣿⣿⣿⣿⣿⣿⣿⣿⣿⣿⣿⣿⣿⣿⣿⣿⣿⡇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⣿⣿⣿⣿⣿⣿⣿⣿⣿⣿⣿⣿⣿⣿⣿⣿⣿⣿⣿⣿⣿⣿⣿⣿⣿⣿⣿⣿⣿⣿⣿⣿⣿⣿⣿⣿⣿⣿⣿⣿⣿⣿⣿⠷⠀⠀⠀⠀⠀⠀⠀⠀⠀⠀⠀⠀⠀⠀⠀⠙⢻⣿⣿⣿⣿⣿⣿⣿⣿⣿⣿⣿⣿⣿⣿⣿⣿⣿⣿⣿⣿⣿⣿⣿⣿⣿⣿⣿⣿⣿⡇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⣿⣿⣿⣿⣿⣿⣿⣿⣿⣿⣿⣿⣿⣿⣿⣿⣿⣿⣿⣿⣿⣿⣿⣿⣿⣿⣿⣿⣿⣿⣿⣿⣿⣿⣿⣿⣿⣿⣿⣿⣿⣿⣿⣆⠀⠀⠀⠀⠀⠀⠀⠀⠀⠀⠀⠀⠀⠀⠀⢠⣤⣿⣿⣿⣿⣿⣿⣿⣿⣿⣿⣿⣿⣿⣿⣿⣿⣿⣿⣿⣿⣿⣿⣿⣿⣿⣿⣿⣿⣿⡇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⣿⣿⣿⣿⣿⣿⣿⣿⣿⣿⣿⣿⣿⣿⣿⣿⣿⣿⣿⣿⣿⣿⣿⣿⣿⣿⣿⣿⣿⣿⣿⣿⣿⣿⣿⣿⣿⣿⣿⣿⣿⣿⣿⣿⣧⠀⠀⠀⠀⠀⠀⠀⠀⠀⠀⠀⠀⢀⣴⣿⣿⣿⣿⣿⣿⣿⣿⣿⣿⣿⣿⣿⣿⣿⣿⣿⣿⣿⣿⣿⣿⣿⣿⣿⣿⣿⣿⣿⣿⣿⡇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⣿⣿⣿⣿⣿⣿⣿⣿⣿⣿⣿⣿⣿⣿⣿⣿⣿⣿⣿⣿⣿⣿⣿⣿⣿⣿⣿⣿⣿⣿⣿⣿⣿⣿⣿⣿⣿⣿⣿⣿⣿⣿⣿⣿⡇⠀⠀⠀⠀⠀⠀⠀⠀⠀⠀⠀⠀⠀⠀⠀⠈⠙⢿⣿⣿⣿⣿⣿⣿⣿⣿⣿⣿⣿⣿⣿⣿⣿⣿⣿⣿⣿⣿⣿⣿⣿⣿⣿⣿⣿⡇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⣿⣿⣿⣿⣿⣿⣿⣿⣿⣿⣿⣿⣿⣿⣿⣿⣿⣿⣿⣿⣿⣿⣿⣿⣿⣿⣿⣿⣿⣿⣿⣿⣿⣿⣿⣿⣿⣿⣿⣿⣿⣿⣿⠏⠀⠀⠀⠀⠀⠀⠀⠀⠀⠀⠀⠀⠀⠀⠀⠀⠀⠀⢀⣼⣿⣿⣿⣿⣿⣿⣿⣿⣿⣿⣿⣿⣿⣿⣿⣿⣿⣿⣿⣿⣿⣿⣿⣿⣿⣿⡇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⣿⣿⣿⣿⣿⣿⣿⣿⣿⣿⣿⣿⣿⣿⣿⣿⣿⣿⣿⣿⣿⣿⣿⣿⣿⣿⣿⣿⣿⣿⣿⣿⣿⣿⣿⣿⣿⣿⣿⣿⣿⣿⣿⣿⠂⠀⠀⠀⠀⠀⠀⠀⠀⠀⠀⠀⠀⠀⠀⠀⠀⠀⠹⣿⣿⣿⣿⣿⣿⣿⣿⣿⣿⣿⣿⣿⣿⣿⣿⣿⣿⣿⣿⣿⣿⣿⣿⣿⣿⣿⡇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⣿⣿⣿⣿⣿⣿⣿⣿⣿⣿⣿⣿⣿⣿⣿⣿⣿⣿⣿⣿⣿⣿⣿⣿⣿⣿⣿⣿⣿⣿⣿⣿⣿⣿⣿⣿⣿⣿⣿⣿⣿⣿⣿⠇⠀⠀⠀⠀⠀⠀⠀⠀⠀⠀⠀⠀⠀⠀⢿⣶⣦⣶⣿⣿⣿⣿⣿⣿⣿⣿⣿⣿⣿⣿⣿⣿⣿⣿⣿⣿⣿⣿⣿⣿⣿⣿⣿⣿⣿⣿⡇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⣿⣿⣿⣿⣿⣿⣿⣿⣿⣿⣿⣿⣿⣿⣿⣿⣿⣿⣿⣿⣿⣿⣿⣿⣿⣿⣿⣿⣿⣿⣿⣿⣿⣿⣿⣿⣿⣿⣿⣿⣿⣿⣿⡇⠀⠀⠀⠀⠀⠀⠀⠀⠀⠀⠀⠀⠀⢠⣶⡌⢿⣿⣿⣿⣿⣿⣿⣿⣿⣿⣿⣿⣿⣿⣿⣿⣿⣿⣿⣿⣿⣿⣿⣿⣿⣿⣿⣿⣿⣿⡇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⣿⣿⣿⣿⣿⣿⣿⣿⣿⣿⣿⣿⣿⣿⣿⣿⣿⣿⣿⣿⣿⣿⣿⣿⣿⣿⣿⣿⣿⣿⣿⣿⣿⣿⣿⣿⣿⣿⣿⣿⣿⣿⣿⡇⠀⠀⠀⠀⠀⠀⠀⠀⠀⠀⠀⠀⠀⢸⣿⣿⣦⣿⣿⣿⣿⣿⣿⣿⣿⣿⣿⣿⣿⣿⣿⣿⣿⣿⣿⣿⣿⣿⣿⣿⣿⣿⣿⣿⣿⣿⡇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⣿⣿⣿⣿⣿⣿⣿⣿⣿⣿⣿⣿⣿⣿⣿⣿⣿⣿⣿⣿⣿⣿⣿⣿⣿⣿⣿⣿⣿⣿⣿⣿⣿⣿⣿⣿⣿⣿⣿⣿⣿⣿⣿⣿⣿⣿⡿⠛⠉⠉⠉⠉⠉⠙⠳⠌⠻⣿⣿⣿⣿⣿⣿⣿⣿⣿⣿⣿⣿⣿⣿⣿⣿⣿⣿⣿⣿⣿⣿⣿⣿⣿⣿⣿⣿⣿⣿⣿⣿⣿⡇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⣿⣿⣿⣿⣿⣿⣿⣿⣿⣿⣿⣿⣿⣿⣿⣿⣿⣿⣿⣿⣿⣿⣿⣿⣿⣿⣿⣿⣿⣿⣿⣿⣿⣿⣿⣿⣿⣿⣿⣿⣿⣿⡉⠉⠉⠋⠀⠀⠀⠀⠀⠀⠀⠀⠀⠀⠀⠸⣿⣿⣿⣿⣿⣿⣿⣿⣿⣿⣿⣿⣿⣿⣿⣿⣿⣿⣿⣿⣿⣿⣿⣿⣿⣿⣿⣿⣿⣿⣿⣿⡇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⣿⣿⣿⣿⣿⣿⣿⣿⣿⣿⣿⣿⣿⣿⣿⣿⣿⣿⣿⣿⣿⣿⣿⣿⣿⣿⣿⣿⣿⣿⣿⣿⣿⣿⣿⣿⣿⣿⣿⣿⣿⣿⣷⠖⠀⠀⠀⠀⠀⠀⠀⠀⠀⠀⠀⠀⠀⠘⢿⣿⣿⣿⣿⣿⣿⣿⣿⣿⣿⣿⣿⣿⣿⣿⣿⣿⣿⣿⣿⣿⣿⣿⣿⣿⣿⣿⣿⣿⣿⣿⡇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⣿⣿⣿⣿⣿⣿⣿⣿⣿⣿⣿⣿⣿⣿⣿⣿⣿⣿⣿⣿⣿⣿⣿⣿⣿⣿⣿⣿⣿⣿⣿⣿⣿⣿⣿⣿⣿⣿⣿⣿⣿⣿⡿⠃⠀⠀⠀⠀⠀⠀⠀⠀⠀⠀⠀⠀⠀⠀⠀⠙⢻⣿⣿⣿⣿⣿⣿⣿⣿⣿⣿⣿⣿⣿⣿⣿⣿⣿⣿⣿⣿⣿⣿⣿⣿⣿⣿⣿⣿⣿⡇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⣿⣿⣿⣿⣿⣿⣿⣿⣿⣿⣿⣿⣿⣿⣿⣿⣿⣿⣿⣿⣿⣿⣿⣿⣿⣿⣿⣿⣿⣿⣿⣿⣿⣿⣿⣿⣿⣿⣿⣿⣿⣿⣷⡀⠀⠀⠀⠀⠀⠀⠀⠀⠀⠀⠀⠀⠀⠀⠀⢠⣴⣿⣿⣿⣿⣿⣿⣿⣿⣿⣿⣿⣿⣿⣿⣿⣿⣿⣿⣿⣿⣿⣿⣿⣿⣿⣿⣿⣿⣿⡇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⣿⣿⣿⣿⣿⣿⣿⣿⣿⣿⣿⣿⣿⣿⣿⣿⣿⣿⣿⣿⣿⣿⣿⣿⣿⣿⣿⣿⣿⣿⣿⣿⣿⣿⣿⣿⣿⣿⣿⣿⣿⣿⣿⣷⡀⠀⠀⠀⠀⠀⠀⠀⠀⠀⠀⠀⠀⢀⣴⣿⣿⣿⣿⣿⣿⣿⣿⣿⣿⣿⣿⣿⣿⣿⣿⣿⣿⣿⣿⣿⣿⣿⣿⣿⣿⣿⣿⣿⣿⣿⡇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⣿⣿⣿⣿⣿⣿⣿⣿⣿⣿⣿⣿⣿⣿⣿⣿⣿⣿⣿⣿⣿⣿⣿⣿⣿⣿⣿⣿⣿⣿⣿⣿⣿⣿⣿⣿⣿⣿⣿⣿⡿⠟⠋⠉⠁⠀⠀⠀⠀⠀⠀⠀⠀⠀⠀⠀⠀⠀⠀⠀⠈⠙⢿⣿⣿⣿⣿⣿⣿⣿⣿⣿⣿⣿⣿⣿⣿⣿⣿⣿⣿⣿⣿⣿⣿⣿⣿⣿⣿⣿⡇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⣿⣿⣿⣿⣿⣿⣿⣿⣿⣿⣿⣿⣿⣿⣿⣿⣿⣿⣿⣿⣿⣿⣿⣿⣿⣿⣿⣿⣿⣿⣿⣿⣿⣿⣿⣿⣿⣿⣿⣧⡀⠀⠀⠀⠀⠀⠀⠀⠀⠀⠀⠀⠀⠀⠀⠀⠀⠀⠀⠀⠀⢀⣼⣿⣿⣿⣿⣿⣿⣿⣿⣿⣿⣿⣿⣿⣿⣿⣿⣿⣿⣿⣿⣿⣿⣿⣿⣿⣿⣿⡇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⣿⣿⣿⣿⣿⣿⣿⣿⣿⣿⣿⣿⣿⣿⣿⣿⣿⣿⣿⣿⣿⣿⣿⣿⣿⣿⣿⣿⣿⣿⣿⣿⣿⣿⣿⣿⣿⣿⣿⣿⣿⣿⣷⡶⠀⠀⠀⠀⠀⠀⠀⠀⠀⠀⠀⠀⠀⠀⠀⠀⠀⠀⠙⣿⣿⣿⣿⣿⣿⣿⣿⣿⣿⣿⣿⣿⣿⣿⣿⣿⣿⣿⣿⣿⣿⣿⣿⣿⣿⣿⡇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⣿⣿⣿⣿⣿⣿⣿⣿⣿⣿⣿⣿⣿⣿⣿⣿⣿⣿⣿⣿⣿⣿⣿⣿⣿⣿⣿⣿⣿⣿⣿⣿⣿⣿⣿⣿⣿⣿⣿⣿⣿⣿⣿⡇⠀⠀⠀⠀⠀⠀⠀⠀⠀⠀⠀⠀⠀⠀⡀⠀⠀⠀⢀⣿⣿⣿⣿⣿⣿⣿⣿⣿⣿⣿⣿⣿⣿⣿⣿⣿⣿⣿⣿⣿⣿⣿⣿⣿⣿⣿⡇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⣿⣿⣿⣿⣿⣿⣿⣿⣿⣿⣿⣿⣿⣿⣿⣿⣿⣿⣿⣿⣿⣿⣿⣿⣿⣿⣿⣿⣿⣿⣿⣿⣿⣿⣿⣿⣿⣿⣿⣿⣿⣿⣿⠀⠀⠀⠀⠀⠀⠀⠀⠀⠀⠀⠀⠀⠀⠸⣿⣶⣤⣴⣾⣿⣿⣿⣿⣿⣿⣿⣿⣿⣿⣿⣿⣿⣿⣿⣿⣿⣿⣿⣿⣿⣿⣿⣿⣿⣿⣿⡇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⣿⣿⣿⣿⣿⣿⣿⣿⣿⣿⣿⣿⣿⣿⣿⣿⣿⣿⣿⣿⣿⣿⣿⣿⣿⣿⣿⣿⣿⣿⣿⣿⣿⣿⣿⣿⣿⣿⣿⣿⣿⣿⣿⠀⠀⠀⠀⠀⠀⠀⠀⠀⠀⠀⠀⠀⠀⠀⣄⢻⣿⣿⣿⣿⣿⣿⣿⣿⣿⣿⣿⣿⣿⣿⣿⣿⣿⣿⣿⣿⣿⣿⣿⣿⣿⣿⣿⣿⣿⣿⡇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⣿⣿⣿⣿⣿⣿⣿⣿⣿⣿⣿⣿⣿⣿⣿⣿⣿⣿⣿⣿⣿⣿⣿⣿⣿⣿⣿⣿⣿⣿⣿⣿⣿⣿⣿⣿⣿⣿⣿⣿⣿⣿⡟⠀⠀⠀⠀⠀⠀⠀⠀⠀⠀⠀⠀⠀⠀⠀⣿⣦⣹⣿⣿⣿⣿⣿⣿⣿⣿⣿⣿⣿⣿⣿⣿⣿⣿⣿⣿⣿⣿⣿⣿⣿⣿⣿⣿⣿⣿⣿⡇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⣿⣿⣿⣿⣿⣿⣿⣿⣿⣿⣿⣿⣿⣿⣿⣿⣿⣿⣿⣿⣿⣿⣿⣿⣿⣿⣿⣿⣿⣿⣿⣿⣿⣿⣿⣿⣿⣿⣿⣿⣿⣿⣯⡀⠀⠀⠀⠀⠀⠀⠀⠀⠀⠀⠀⠀⠀⠀⢸⣿⣿⣿⣿⣿⣿⣿⣿⣿⣿⣿⣿⣿⣿⣿⣿⣿⣿⣿⣿⣿⣿⣿⣿⣿⣿⣿⣿⣿⣿⣿⡇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⣿⣿⣿⣿⣿⣿⣿⣿⣿⣿⣿⣿⣿⣿⣿⣿⣿⣿⣿⣿⣿⣿⣿⣿⣿⣿⣿⣿⣿⣿⣿⣿⣿⣿⣿⣿⣿⣿⣿⣿⣿⣿⣿⡷⠀⠀⠀⠀⠀⠀⠀⠀⠀⠀⠀⠀⠀⠀⠈⣿⣿⣿⣿⣿⣿⣿⣿⣿⣿⣿⣿⣿⣿⣿⣿⣿⣿⣿⣿⣿⣿⣿⣿⣿⣿⣿⣿⣿⣿⣿⡇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⣿⣿⣿⣿⣿⣿⣿⣿⣿⣿⣿⣿⣿⣿⣿⣿⣿⣿⣿⣿⣿⣿⣿⣿⣿⣿⣿⣿⣿⣿⣿⣿⣿⣿⣿⣿⣿⣿⣿⣿⣿⣿⣿⣿⣿⣿⡿⠛⠉⠉⠉⠉⠉⠛⠦⠈⢻⣿⣿⣿⣿⣿⣿⣿⣿⣿⣿⣿⣿⣿⣿⣿⣿⣿⣿⣿⣿⣿⣿⣿⣿⣿⣿⣿⣿⣿⣿⣿⣿⣿⡇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⣿⣿⣿⣿⣿⣿⣿⣿⣿⣿⣿⣿⣿⣿⣿⣿⣿⣿⣿⣿⣿⣿⣿⣿⣿⣿⣿⣿⣿⣿⣿⣿⣿⣿⣿⣿⣿⣿⣿⣿⣿⣏⠉⠉⠙⠋⠀⠀⠀⠀⠀⠀⠀⠀⠀⠀⠀⢹⣿⣿⣿⣿⣿⣿⣿⣿⣿⣿⣿⣿⣿⣿⣿⣿⣿⣿⣿⣿⣿⣿⣿⣿⣿⣿⣿⣿⣿⣿⣿⣿⡇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⣿⣿⣿⣿⣿⣿⣿⣿⣿⣿⣿⣿⣿⣿⣿⣿⣿⣿⣿⣿⣿⣿⣿⣿⣿⣿⣿⣿⣿⣿⣿⣿⣿⣿⣿⣿⣿⣿⣿⣿⣿⣿⡶⠆⠀⠀⠀⠀⠀⠀⠀⠀⠀⠀⠀⠀⠀⠘⣿⣿⣿⣿⣿⣿⣿⣿⣿⣿⣿⣿⣿⣿⣿⣿⣿⣿⣿⣿⣿⣿⣿⣿⣿⣿⣿⣿⣿⣿⣿⣿⡇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⣿⣿⣿⣿⣿⣿⣿⣿⣿⣿⣿⣿⣿⣿⣿⣿⣿⣿⣿⣿⣿⣿⣿⣿⣿⣿⣿⣿⣿⣿⣿⣿⣿⣿⣿⣿⣿⣿⣿⣿⣿⣿⠗⠀⠀⠀⠀⠀⠀⠀⠀⠀⠀⠀⠀⠀⠀⠀⠈⠙⢿⣿⣿⣿⣿⣿⣿⣿⣿⣿⣿⣿⣿⣿⣿⣿⣿⣿⣿⣿⣿⣿⣿⣿⣿⣿⣿⣿⣿⣿⡇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⣿⣿⣿⣿⣿⣿⣿⣿⣿⣿⣿⣿⣿⣿⣿⣿⣿⣿⣿⣿⣿⣿⣿⣿⣿⣿⣿⣿⣿⣿⣿⣿⣿⣿⣿⣿⣿⣿⣿⣿⣿⣿⣆⠀⠀⠀⠀⠀⠀⠀⠀⠀⠀⠀⠀⠀⠀⠀⠀⢠⣴⣿⣿⣿⣿⣿⣿⣿⣿⣿⣿⣿⣿⣿⣿⣿⣿⣿⣿⣿⣿⣿⣿⣿⣿⣿⣿⣿⣿⣿⡇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⣿⣿⣿⣿⣿⣿⣿⣿⣿⣿⣿⣿⣿⣿⣿⣿⣿⣿⣿⣿⣿⣿⣿⣿⣿⣿⣿⣿⣿⣿⣿⣿⣿⣿⣿⣿⣿⣿⣿⣿⣿⣿⣿⣆⠀⠀⠀⠀⠀⠀⠀⠀⠀⠀⠀⠀⠀⢀⣴⣾⣿⣿⣿⣿⣿⣿⣿⣿⣿⣿⣿⣿⣿⣿⣿⣿⣿⣿⣿⣿⣿⣿⣿⣿⣿⣿⣿⣿⣿⣿⡇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⣿⣿⣿⣿⣿⣿⣿⣿⣿⣿⣿⣿⣿⣿⣿⣿⣿⣿⣿⣿⣿⣿⣿⣿⣿⣿⣿⣿⣿⣿⣿⣿⣿⣿⣿⣿⣿⣿⣿⣿⣿⣿⣿⣿⠀⠀⠀⠀⠀⠀⠀⠀⠀⠀⠀⠀⢠⣾⣿⣿⣿⣿⣿⣿⣿⣿⣿⣿⣿⣿⣿⣿⣿⣿⣿⣿⣿⣿⣿⣿⣿⣿⣿⣿⣿⣿⣿⣿⣿⣿⡇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⣿⣿⣿⣿⣿⣿⣿⣿⣿⣿⣿⣿⣿⣿⣿⣿⣿⣿⣿⣿⣿⣿⣿⣿⣿⣿⣿⣿⣿⣿⣿⣿⣿⣿⣿⣿⣿⣿⣿⣿⣿⣿⣿⣿⠀⠀⠀⠀⠀⠀⠀⠀⠀⠀⠀⠀⠀⠉⠙⠿⣿⣿⣿⣿⣿⣿⣿⣿⣿⣿⣿⣿⣿⣿⣿⣿⣿⣿⣿⣿⣿⣿⣿⣿⣿⣿⣿⣿⣿⣿⡇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⣿⣿⣿⣿⣿⣿⣿⣿⣿⣿⣿⣿⣿⣿⣿⣿⣿⣿⣿⣿⣿⣿⣿⣿⣿⣿⣿⣿⣿⣿⣿⣿⣿⣿⣿⣿⣿⣿⡿⠛⠛⠛⠉⠉⠀⠀⠀⠀⠀⠀⠀⠀⠀⠀⠀⠀⠀⠀⠀⠀⠈⠻⢿⣿⣿⣿⣿⣿⣿⣿⣿⣿⣿⣿⣿⣿⣿⣿⣿⣿⣿⣿⣿⣿⣿⣿⣿⣿⣿⣿⡇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⣿⣿⣿⣿⣿⣿⣿⣿⣿⣿⣿⣿⣿⣿⣿⣿⣿⣿⣿⣿⣿⣿⣿⣿⣿⣿⣿⣿⣿⣿⣿⣿⣿⣿⣿⣿⣿⣧⡀⠀⠀⠀⠀⠀⠀⠀⠀⠀⠀⠀⠀⠀⠀⠀⠀⠀⠀⠀⠀⠀⠀⠀⣰⣿⣿⣿⣿⣿⣿⣿⣿⣿⣿⣿⣿⣿⣿⣿⣿⣿⣿⣿⣿⣿⣿⣿⣿⣿⣿⣿⡇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⣿⣿⣿⣿⣿⣿⣿⣿⣿⣿⣿⣿⣿⣿⣿⣿⣿⣿⣿⣿⣿⣿⣿⣿⣿⣿⣿⣿⣿⣿⣿⣿⣿⣿⣿⣿⣿⣿⣿⣷⡄⠀⠀⠀⠀⠀⠀⠀⠀⠀⠀⠀⠀⠀⠀⠀⠀⠀⠀⠀⠀⢸⣿⣿⣿⣿⣿⣿⣿⣿⣿⣿⣿⣿⣿⣿⣿⣿⣿⣿⣿⣿⣿⣿⣿⣿⣿⣿⣿⣿⡇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⣿⣿⣿⣿⣿⣿⣿⣿⣿⣿⣿⣿⣿⣿⣿⣿⣿⣿⣿⣿⣿⣿⣿⣿⣿⣿⣿⣿⣿⣿⣿⣿⣿⣿⣿⣿⣿⣿⣿⣿⣿⣶⣶⡆⠀⠀⠀⠀⠀⠀⠀⠀⠀⠀⠀⠀⠀⠀⠀⠀⠀⠀⠹⣿⣿⣿⣿⣿⣿⣿⣿⣿⣿⣿⣿⣿⣿⣿⣿⣿⣿⣿⣿⣿⣿⣿⣿⣿⣿⣿⡇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⣿⣿⣿⣿⣿⣿⣿⣿⣿⣿⣿⣿⣿⣿⣿⣿⣿⣿⣿⣿⣿⣿⣿⣿⣿⣿⣿⣿⣿⣿⣿⣿⣿⣿⣿⣿⣿⣿⣿⣿⣿⣿⡿⠀⠀⠀⠀⠀⠀⠀⠀⠀⠀⠀⠀⠀⠀⢰⣷⣤⣄⣠⣴⣿⣿⣿⣿⣿⣿⣿⣿⣿⣿⣿⣿⣿⣿⣿⣿⣿⣿⣿⣿⣿⣿⣿⣿⣿⣿⣿⡇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⣿⣿⣿⣿⣿⣿⣿⣿⣿⣿⣿⣿⣿⣿⣿⣿⣿⣿⣿⣿⣿⣿⣿⣿⣿⣿⣿⣿⣿⣿⣿⣿⣿⣿⣿⣿⣿⣿⣿⣿⣿⣿⡽⠀⠀⠀⠀⠀⠀⠀⠀⠀⠀⠀⠀⠀⠀⠀⡘⣿⣿⣿⣿⣿⣿⣿⣿⣿⣿⣿⣿⣿⣿⣿⣿⣿⣿⣿⣿⣿⣿⣿⣿⣿⣿⣿⣿⣿⣿⣿⡇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⣿⣿⣿⣿⣿⣿⣿⣿⣿⣿⣿⣿⣿⣿⣿⣿⣿⣿⣿⣿⣿⣿⣿⣿⣿⣿⣿⣿⣿⣿⣿⣿⣿⣿⣿⣿⣿⣿⣿⣿⣿⣿⡇⠀⠀⠀⠀⠀⠀⠀⠀⠀⠀⠀⠀⠀⠀⠀⣧⡘⣿⣿⣿⣿⣿⣿⣿⣿⣿⣿⣿⣿⣿⣿⣿⣿⣿⣿⣿⣿⣿⣿⣿⣿⣿⣿⣿⣿⣿⣿⡇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⣿⣿⣿⣿⣿⣿⣿⣿⣿⣿⣿⣿⣿⣿⣿⣿⣿⣿⣿⣿⣿⣿⣿⣿⣿⣿⣿⣿⣿⣿⣿⣿⣿⣿⣿⣿⣿⣿⣿⣿⣿⣿⢧⠀⠀⠀⠀⠀⠀⠀⠀⠀⠀⠀⠀⠀⠀⠀⢸⣿⣿⣿⣿⣿⣿⣿⣿⣿⣿⣿⣿⣿⣿⣿⣿⣿⣿⣿⣿⣿⣿⣿⣿⣿⣿⣿⣿⣿⣿⣿⡇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⣿⣿⣿⣿⣿⣿⣿⣿⣿⣿⣿⣿⣿⣿⣿⣿⣿⣿⣿⣿⣿⣿⣿⣿⣿⣿⣿⣿⣿⣿⣿⣿⣿⣿⣿⣿⣿⣿⣿⣿⣿⣿⣿⣿⣿⣿⣿⠿⠟⠛⠛⠛⠿⢦⡉⠻⣿⣿⣿⣿⣿⣿⣿⣿⣿⣿⣿⣿⣿⣿⣿⣿⣿⣿⣿⣿⣿⣿⣿⣿⣿⣿⣿⣿⣿⣿⣿⣿⣿⣿⡇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⣿⣿⣿⣿⣿⣿⣿⣿⣿⣿⣿⣿⣿⣿⣿⣿⣿⣿⣿⣿⣿⣿⣿⣿⣿⣿⣿⣿⣿⣿⣿⣿⣿⣿⣿⣿⣿⣿⣿⣿⣿⠛⠛⠿⣿⠋⠀⠀⠀⠀⠀⠀⠀⠀⠈⠀⠘⣿⣿⣿⣿⣿⣿⣿⣿⣿⣿⣿⣿⣿⣿⣿⣿⣿⣿⣿⣿⣿⣿⣿⣿⣿⣿⣿⣿⣿⣿⣿⣿⣿⡇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⣿⣿⣿⣿⣿⣿⣿⣿⣿⣿⣿⣿⣿⣿⣿⣿⣿⣿⣿⣿⣿⣿⣿⣿⣿⣿⣿⣿⣿⣿⣿⣿⣿⣿⣿⣿⣿⣿⣿⣿⣿⣦⣀⠀⠀⠀⠀⠀⠀⠀⠀⠀⠀⠀⠀⠀⠀⢾⣿⣿⣿⣿⣿⣿⣿⣿⣿⣿⣿⣿⣿⣿⣿⣿⣿⣿⣿⣿⣿⣿⣿⣿⣿⣿⣿⣿⣿⣿⣿⣿⡇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⣿⣿⣿⣿⣿⣿⣿⣿⣿⣿⣿⣿⣿⣿⣿⣿⣿⣿⣿⣿⣿⣿⣿⣿⣿⣿⣿⣿⣿⣿⣿⣿⣿⣿⣿⣿⣿⣿⣿⣿⣿⣯⠄⠀⠀⠀⠀⠀⠀⠀⠀⠀⠀⠀⠀⠀⠀⠀⠛⠻⣿⣿⣿⣿⣿⣿⣿⣿⣿⣿⣿⣿⣿⣿⣿⣿⣿⣿⣿⣿⣿⣿⣿⣿⣿⣿⣿⣿⣿⣿⡇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⣿⣿⣿⣿⣿⣿⣿⣿⣿⣿⣿⣿⣿⣿⣿⣿⣿⣿⣿⣿⣿⣿⣿⣿⣿⣿⣿⣿⣿⣿⣿⣿⣿⣿⣿⣿⣿⣿⣿⣿⣿⣧⠀⠀⠀⠀⠀⠀⠀⠀⠀⠀⠀⠀⠀⠀⠀⠀⠀⣀⣘⣿⣿⣿⣿⣿⣿⣿⣿⣿⣿⣿⣿⣿⣿⣿⣿⣿⣿⣿⣿⣿⣿⣿⣿⣿⣿⣿⣿⣿⡇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⣿⣿⣿⣿⣿⣿⣿⣿⣿⣿⣿⣿⣿⣿⣿⣿⣿⣿⣿⣿⣿⣿⣿⣿⣿⣿⣿⣿⣿⣿⣿⣿⣿⣿⣿⣿⣿⣿⣿⣿⣿⣿⣧⠀⠀⠀⠀⠀⠀⠀⠀⠀⠀⠀⠀⠀⠀⠀⣠⣼⣿⣿⣿⣿⣿⣿⣿⣿⣿⣿⣿⣿⣿⣿⣿⣿⣿⣿⣿⣿⣿⣿⣿⣿⣿⣿⣿⣿⣿⣿⡇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⣿⣿⣿⣿⣿⣿⣿⣿⣿⣿⣿⣿⣿⣿⣿⣿⣿⣿⣿⣿⣿⣿⣿⣿⣿⣿⣿⣿⣿⣿⣿⣿⣿⣿⣿⣿⡿⠿⠟⠛⠛⠿⠟⠃⠀⠀⠀⠀⠀⠀⠀⠀⠀⠀⠀⠀⠘⠛⠻⣿⣿⣿⣿⣿⣿⣿⣿⣿⣿⣿⣿⣿⣿⣿⣿⣿⣿⣿⣿⣿⣿⣿⣿⣿⣿⣿⣿⣿⣿⣿⡇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⣿⣿⣿⣿⣿⣿⣿⣿⣿⣿⣿⣿⣿⣿⣿⣿⣿⣿⣿⣿⣿⣿⣿⣿⣿⣿⣿⣿⣿⣿⣿⣿⣿⣿⠟⠁⠀⠀⠀⠀⠀⠀⠀⠀⠀⠀⠀⠀⠀⠀⠀⠀⠀⠀⠀⠀⠀⠀⠀⠈⠙⢿⣿⣿⣿⣿⣿⣿⣿⣿⣿⣿⣿⣿⣿⣿⣿⣿⣿⣿⣿⣿⣿⣿⣿⣿⣿⣿⣿⣿⡇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⣿⣿⣿⣿⣿⣿⣿⣿⣿⣿⣿⣿⣿⣿⣿⣿⣿⣿⣿⣿⣿⣿⣿⣿⣿⣿⣿⣿⣿⣿⣿⣿⣿⣿⠀⠀⠀⠀⠀⠀⠀⠀⠀⠀⠀⠀⠀⠀⠀⠀⠀⠀⠀⠀⠀⠀⠀⠀⠀⠀⠀⠀⠉⠻⣿⣿⣿⣿⣿⣿⣿⣿⣿⣿⣿⣿⣿⣿⣿⣿⣿⣿⣿⣿⣿⣿⣿⣿⣿⣿⡇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⣿⣿⣿⣿⣿⣿⣿⣿⣿⣿⣿⣿⣿⣿⣿⣿⣿⣿⣿⣿⣿⣿⣿⣿⣿⣿⣿⣿⣿⣿⣿⣿⣿⣿⣆⠀⠀⠀⠀⠀⠀⠀⠀⠀⠀⠀⠀⠀⠀⠀⠀⠀⠀⠀⠀⠀⠀⠀⠀⠀⠀⠀⠀⣴⣿⣿⣿⣿⣿⣿⣿⣿⣿⣿⣿⣿⣿⣿⣿⣿⣿⣿⣿⣿⣿⣿⣿⣿⣿⣿⡇</a:t>
            </a:r>
            <a:br/>
            <a:r>
              <a:t>⣿⣿⣿⣿⣿⣿⣿⣿⣿⣿⣿⣿⣿⣿⣿⣿⣿⣿⣿⣿⣿⣿⣿⣿⣿⣿⣿⣿⣿⣿⣿⣿⣿⣿⣿⣿⣦⣄⣀⠀⠀⠀⠀⠀⠀⠀⠀⠀⠀⠀⠀⠀⠀⠀⠀⠀⠀⠀⠀⠀⠀⢀⣾⣿⣿⣿⣿⣿⣿⣿⣿⣿⣿⣿⣿⣿⣿⣿⣿⣿⣿⣿⣿⣿⣿⣿⣿⣿⣿⣿⡇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⣿⣿⣿⣿⣿⣿⣿⣿⣿⣿⣿⣿⣿⣿⣿⣿⣿⣿⣿⣿⣿⣿⣿⣿⣿⣿⣿⣿⣿⣿⣿⣿⣿⣿⣿⣿⣿⣿⣿⣷⣀⡀⠀⠀⠀⠀⠀⠀⠀⠀⠀⠀⠀⠀⠀⠀⠀⠀⠀⠀⠀⠈⢻⣿⣿⣿⣿⣿⣿⣿⣿⣿⣿⣿⣿⣿⣿⣿⣿⣿⣿⣿⣿⣿⣿⣿⣿⣿⣿⣿⡇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⣿⣿⣿⣿⣿⣿⣿⣿⣿⣿⣿⣿⣿⣿⣿⣿⣿⣿⣿⣿⣿⣿⣿⣿⣿⣿⣿⣿⣿⣿⣿⣿⣿⣿⣿⣿⣿⣿⣿⣿⣿⣿⡿⠀⠀⠀⠀⠀⠀⠀⠀⠀⠀⠀⠀⠀⠀⢀⣄⡀⠀⠀⠀⣸⣿⣿⣿⣿⣿⣿⣿⣿⣿⣿⣿⣿⣿⣿⣿⣿⣿⣿⣿⣿⣿⣿⣿⣿⣿⣿⡇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⣿⣿⣿⣿⣿⣿⣿⣿⣿⣿⣿⣿⣿⣿⣿⣿⣿⣿⣿⣿⣿⣿⣿⣿⣿⣿⣿⣿⣿⣿⣿⣿⣿⣿⣿⣿⣿⣿⣿⣿⣿⣿⡇⠀⠀⠀⠀⠀⠀⠀⠀⠀⠀⠀⠀⠀⠀⠸⣿⣿⣶⣶⣾⣿⣿⣿⣿⣿⣿⣿⣿⣿⣿⣿⣿⣿⣿⣿⣿⣿⣿⣿⣿⣿⣿⣿⣿⣿⣿⣿⡇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⣿⣿⣿⣿⣿⣿⣿⣿⣿⣿⣿⣿⣿⣿⣿⣿⣿⣿⣿⣿⣿⣿⣿⣿⣿⣿⣿⣿⣿⣿⣿⣿⣿⣿⣿⣿⣿⣿⣿⣿⣿⣟⠀⠀⠀⠀⠀⠀⠀⠀⠀⠀⠀⠀⠀⠀⠀⠀⠘⣿⣿⣿⣿⣿⣿⣿⣿⣿⣿⣿⣿⣿⣿⣿⣿⣿⣿⣿⣿⣿⣿⣿⣿⣿⣿⣿⣿⣿⣿⣿⡇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⣿⣿⣿⣿⣿⣿⣿⣿⣿⣿⣿⣿⣿⣿⣿⣿⣿⣿⣿⣿⣿⣿⣿⣿⣿⣿⣿⣿⣿⣿⣿⣿⣿⣿⣿⣿⣿⣿⣿⣿⣿⣿⠀⠀⠀⠀⠀⠀⠀⠀⠀⠀⠀⠀⠀⠀⠀⠀⢰⣼⣿⣿⣿⣿⣿⣿⣿⣿⣿⣿⣿⣿⣿⣿⣿⣿⣿⣿⣿⣿⣿⣿⣿⣿⣿⣿⣿⣿⣿⣿⡇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⣿⣿⣿⣿⣿⣿⣿⣿⣿⣿⣿⣿⣿⣿⣿⣿⣿⣿⣿⣿⣿⣿⣿⣿⣿⣿⣿⣿⣿⣿⣿⣿⣿⣿⣿⣿⣿⣿⣿⣿⣿⣿⣿⣿⣿⣿⣿⠿⠛⠛⠛⠛⠛⠦⣌⠻⢿⣿⣿⣿⣿⣿⣿⣿⣿⣿⣿⣿⣿⣿⣿⣿⣿⣿⣿⣿⣿⣿⣿⣿⣿⣿⣿⣿⣿⣿⣿⣿⣿⣿⡇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⣿⣿⣿⣿⣿⣿⣿⣿⣿⣿⣿⣿⣿⣿⣿⣿⣿⣿⣿⣿⣿⣿⣿⣿⣿⣿⣿⣿⣿⣿⣿⣿⣿⣿⣿⣿⣿⣿⣿⣿⡿⠿⠿⠿⣿⠋⠀⠀⠀⠀⠀⠀⠀⠀⠀⠀⠈⢻⣿⣿⣿⣿⣿⣿⣿⣿⣿⣿⣿⣿⣿⣿⣿⣿⣿⣿⣿⣿⣿⣿⣿⣿⣿⣿⣿⣿⣿⣿⣿⣿⡇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⣿⣿⣿⣿⣿⣿⣿⣿⣿⣿⣿⣿⣿⣿⣿⣿⣿⣿⣿⣿⣿⣿⣿⣿⣿⣿⣿⣿⣿⣿⣿⣿⣿⣿⣿⣿⣿⣿⣿⣿⣿⣄⣀⠀⠀⠀⠀⠀⠀⠀⠀⠀⠀⠀⠀⠀⠀⢸⣿⣿⣿⣿⣿⣿⣿⣿⣿⣿⣿⣿⣿⣿⣿⣿⣿⣿⣿⣿⣿⣿⣿⣿⣿⣿⣿⣿⣿⣿⣿⣿⡇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⣿⣿⣿⣿⣿⣿⣿⣿⣿⣿⣿⣿⣿⣿⣿⣿⣿⣿⣿⣿⣿⣿⣿⣿⣿⣿⣿⣿⣿⣿⣿⣿⣿⣿⣿⣿⣿⣿⣿⣿⣿⣿⡁⠀⠀⠀⠀⠀⠀⠀⠀⠀⠀⠀⠀⠀⠀⠀⠉⠻⣿⣿⣿⣿⣿⣿⣿⣿⣿⣿⣿⣿⣿⣿⣿⣿⣿⣿⣿⣿⣿⣿⣿⣿⣿⣿⣿⣿⣿⣿⡇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⣿⣿⣿⣿⣿⣿⣿⣿⣿⣿⣿⣿⣿⣿⣿⣿⣿⣿⣿⣿⣿⣿⣿⣿⣿⣿⣿⣿⣿⣿⣿⣿⣿⣿⣿⣿⣿⣿⣿⣿⣿⣏⠀⠀⠀⠀⠀⠀⠀⠀⠀⠀⠀⠀⠀⠀⠀⠀⠀⢀⣘⣿⣿⣿⣿⣿⣿⣿⣿⣿⣿⣿⣿⣿⣿⣿⣿⣿⣿⣿⣿⣿⣿⣿⣿⣿⣿⣿⣿⣿⡇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⣿⣿⣿⣿⣿⣿⣿⣿⣿⣿⣿⣿⣿⣿⣿⣿⣿⣿⣿⣿⣿⣿⣿⣿⣿⣿⣿⣿⣿⣿⣿⣿⣿⣿⣿⣿⣿⣿⣿⣿⣿⣿⣦⠀⠀⠀⠀⠀⠀⠀⠀⠀⠀⠀⠀⠀⠀⠀⢀⣼⣿⣿⣿⣿⣿⣿⣿⣿⣿⣿⣿⣿⣿⣿⣿⣿⣿⣿⣿⣿⣿⣿⣿⣿⣿⣿⣿⣿⣿⣿⡇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⣿⣿⣿⣿⣿⣿⣿⣿⣿⣿⣿⣿⣿⣿⣿⣿⣿⣿⣿⣿⣿⣿⣿⣿⣿⣿⣿⣿⣿⣿⣿⣿⣿⣿⣿⣿⣿⣿⣿⣿⣿⣿⣿⣧⠀⠀⠀⠀⠀⠀⠀⠀⠀⠀⠀⠀⢀⣴⣿⣿⣿⣿⣿⣿⣿⣿⣿⣿⣿⣿⣿⣿⣿⣿⣿⣿⣿⣿⣿⣿⣿⣿⣿⣿⣿⣿⣿⣿⣿⣿⡇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⣿⣿⣿⣿⣿⣿⣿⣿⣿⣿⣿⣿⣿⣿⣿⣿⣿⣿⣿⣿⣿⣿⣿⣿⣿⣿⣿⣿⣿⣿⣿⣿⣿⣿⣿⠿⠿⠿⠛⠻⠟⠻⣿⣿⠀⠀⠀⠀⠀⠀⠀⠀⠀⠀⠀⠀⠘⠛⠻⢿⣿⣿⣿⣿⣿⣿⣿⣿⣿⣿⣿⣿⣿⣿⣿⣿⣿⣿⣿⣿⣿⣿⣿⣿⣿⣿⣿⣿⣿⣿⡇</a:t>
            </a:r>
            <a:br/>
            <a:r>
              <a:t>⣿⣿⣿⣿⣿⣿⣿⣿⣿⣿⣿⣿⣿⣿⣿⣿⣿⣿⣿⣿⣿⣿⣿⣿⣿⣿⣿⣿⣿⣿⣿⣿⠟⠉⠀⠀⠀⠀⠀⠀⠀⠀⠈⠛⠀⠀⠀⠀⠀⠀⠀⠀⠀⠀⠀⠀⠀⠀⠀⠀⠙⠻⣿⣿⣿⣿⣿⣿⣿⣿⣿⣿⣿⣿⣿⣿⣿⣿⣿⣿⣿⣿⣿⣿⣿⣿⣿⣿⣿⣿⡇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⣿⣿⣿⣿⣿⣿⣿⣿⣿⣿⣿⣿⣿⣿⣿⣿⣿⣿⣿⣿⣿⣿⣿⣿⣿⣿⣿⣿⣿⣿⣿⡏⠀⠀⠀⠀⠀⠀⠀⠀⠀⠀⠀⠀⠀⠀⠀⠀⠀⠀⠀⠀⠀⠀⠀⠀⠀⠀⠀⠀⠀⠀⠈⠛⢿⣿⣿⣿⣿⣿⣿⣿⣿⣿⣿⣿⣿⣿⣿⣿⣿⣿⣿⣿⣿⣿⣿⣿⣿⣿⡇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⣿⣿⣿⣿⣿⣿⣿⣿⣿⣿⣿⣿⣿⣿⣿⣿⣿⣿⣿⣿⣿⣿⣿⣿⣿⣿⣿⣿⣿⣿⣿⣷⡀⠀⠀⠀⠀⠀⠀⠀⠀⠀⠀⠀⠀⠀⠀⠀⠀⠀⠀⠀⠀⠀⠀⠀⠀⠀⠀⠀⠀⠀⠀⢠⣾⣿⣿⣿⣿⣿⣿⣿⣿⣿⣿⣿⣿⣿⣿⣿⣿⣿⣿⣿⣿⣿⣿⣿⣿⣿⡇</a:t>
            </a:r>
            <a:br/>
            <a:r>
              <a:t>⣿⣿⣿⣿⣿⣿⣿⣿⣿⣿⣿⣿⣿⣿⣿⣿⣿⣿⣿⣿⣿⣿⣿⣿⣿⣿⣿⣿⣿⣿⣿⣿⣿⣦⣄⣀⠀⠀⠀⠀⠀⠀⠀⠀⠀⠀⠀⠀⠀⠀⠀⠀⠀⠀⠀⠀⠀⠀⠀⠀⠀⠀⣠⣿⣿⣿⣿⣿⣿⣿⣿⣿⣿⣿⣿⣿⣿⣿⣿⣿⣿⣿⣿⣿⣿⣿⣿⣿⣿⣿⡇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⣿⣿⣿⣿⣿⣿⣿⣿⣿⣿⣿⣿⣿⣿⣿⣿⣿⣿⣿⣿⣿⣿⣿⣿⣿⣿⣿⣿⣿⣿⣿⣿⣿⣿⣿⣿⣿⣿⣿⣿⣿⣿⣿⠄⠀⠀⠀⠀⠀⠀⠀⠀⠀⠀⠀⠀⠀⠀⠀⠀⠀⠀⠀⠙⣿⣿⣿⣿⣿⣿⣿⣿⣿⣿⣿⣿⣿⣿⣿⣿⣿⣿⣿⣿⣿⣿⣿⣿⣿⣿⡇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⣿⣿⣿⣿⣿⣿⣿⣿⣿⣿⣿⣿⣿⣿⣿⣿⣿⣿⣿⣿⣿⣿⣿⣿⣿⣿⣿⣿⣿⣿⣿⣿⣿⣿⣿⣿⣿⣿⣿⣿⣿⣿⣿⠀⠀⠀⠀⠀⠀⠀⠀⠀⠀⠀⠀⠀⠀⠀⣀⡀⠀⠀⠀⢠⣿⣿⣿⣿⣿⣿⣿⣿⣿⣿⣿⣿⣿⣿⣿⣿⣿⣿⣿⣿⣿⣿⣿⣿⣿⣿⡇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⣿⣿⣿⣿⣿⣿⣿⣿⣿⣿⣿⣿⣿⣿⣿⣿⣿⣿⣿⣿⣿⣿⣿⣿⣿⣿⣿⣿⣿⣿⣿⣿⣿⣿⣿⣿⣿⣿⣿⣿⣿⣿⡏⠀⠀⠀⠀⠀⠀⠀⠀⠀⠀⠀⠀⠀⠀⠀⣿⣿⣶⣶⣶⣿⣿⣿⣿⣿⣿⣿⣿⣿⣿⣿⣿⣿⣿⣿⣿⣿⣿⣿⣿⣿⣿⣿⣿⣿⣿⣿⡇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⣿⣿⣿⣿⣿⣿⣿⣿⣿⣿⣿⣿⣿⣿⣿⣿⣿⣿⣿⣿⣿⣿⣿⣿⣿⣿⣿⣿⣿⣿⣿⣿⣿⣿⣿⣿⣿⣿⣿⣿⣿⣃⡄⠀⠀⠀⠀⠀⠀⠀⠀⠀⠀⠀⠀⠀⠀⠀⠸⣿⣿⣿⣿⣿⣿⣿⣿⣿⣿⣿⣿⣿⣿⣿⣿⣿⣿⣿⣿⣿⣿⣿⣿⣿⣿⣿⣿⣿⣿⣿⡇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⣿⣿⣿⣿⣿⣿⣿⣿⣿⣿⣿⣿⣿⣿⣿⣿⣿⣿⣿⣿⣿⣿⣿⣿⣿⣿⣿⣿⣿⣿⣿⣿⣿⣿⣿⣿⣿⣿⣿⣿⣿⡟⣄⠀⠀⠀⠀⠀⠀⠀⠀⠀⠀⠀⠀⠀⠀⠀⠀⢹⣿⣿⣿⣿⣿⣿⣿⣿⣿⣿⣿⣿⣿⣿⣿⣿⣿⣿⣿⣿⣿⣿⣿⣿⣿⣿⣿⣿⣿⣿⡇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⣿⣿⣿⣿⣿⣿⣿⣿⣿⣿⣿⣿⣿⣿⣿⣿⣿⣿⣿⣿⣿⣿⣿⣿⣿⣿⣿⣿⣿⣿⣿⣿⣿⣿⣿⣿⣿⣿⣿⣿⣿⣷⣿⠀⠀⠀⠀⠀⠀⠀⠀⠀⠀⠀⠀⠀⠀⠀⠀⢸⣿⣿⣿⣿⣿⣿⣿⣿⣿⣿⣿⣿⣿⣿⣿⣿⣿⣿⣿⣿⣿⣿⣿⣿⣿⣿⣿⣿⣿⣿⡇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⣿⣿⣿⣿⣿⣿⣿⣿⣿⣿⣿⣿⣿⣿⣿⣿⣿⣿⣿⣿⣿⣿⣿⣿⣿⣿⣿⣿⣿⣿⣿⣿⣿⣿⣿⣿⣿⣿⣿⣿⣿⣿⣿⣿⣿⣿⣿⣿⣿⣿⣿⣿⣿⡟⠻⢿⣿⣿⣿⣿⣿⣿⣿⣿⣿⣿⣿⣿⣿⣿⣿⣿⣿⣿⣿⣿⣿⣿⣿⣿⣿⣿⣿⣿⣿⣿⣿⣿⣿⣿⡇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⣿⣿⣿⣿⣿⣿⣿⣿⣿⣿⣿⣿⣿⣿⣿⣿⣿⣿⣿⣿⣿⣿⣿⣿⣿⣿⣿⣿⣿⣿⣿⣿⣿⣿⣿⣿⣿⣿⣿⣿⣿⣿⣿⣿⣿⣿⡿⠛⠋⠉⠉⠉⠉⠉⠓⠄⠙⢿⣿⣿⣿⣿⣿⣿⣿⣿⣿⣿⣿⣿⣿⣿⣿⣿⣿⣿⣿⣿⣿⣿⣿⣿⣿⣿⣿⣿⣿⣿⣿⣿⡇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⣿⣿⣿⣿⣿⣿⣿⣿⣿⣿⣿⣿⣿⣿⣿⣿⣿⣿⣿⣿⣿⣿⣿⣿⣿⣿⣿⣿⣿⣿⣿⣿⣿⣿⣿⣿⣿⣿⣿⣿⣿⣿⠿⠿⢿⠏⠀⠀⠀⠀⠀⠀⠀⠀⠀⠀⠀⠀⣿⣿⣿⣿⣿⣿⣿⣿⣿⣿⣿⣿⣿⣿⣿⣿⣿⣿⣿⣿⣿⣿⣿⣿⣿⣿⣿⣿⣿⣿⣿⣿⡇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⣿⣿⣿⣿⣿⣿⣿⣿⣿⣿⣿⣿⣿⣿⣿⣿⣿⣿⣿⣿⣿⣿⣿⣿⣿⣿⣿⣿⣿⣿⣿⣿⣿⣿⣿⣿⣿⣿⣿⣿⣿⣿⡋⠀⠀⠀⠀⠀⠀⠀⠀⠀⠀⠀⠀⠀⠀⠀⠀⠀⠹⣿⣿⣿⣿⣿⣿⣿⣿⣿⣿⣿⣿⣿⣿⣿⣿⣿⣿⣿⣿⣿⣿⣿⣿⣿⣿⣿⣿⣿⡇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⣿⣿⣿⣿⣿⣿⣿⣿⣿⣿⣿⣿⣿⣿⣿⣿⣿⣿⣿⣿⣿⣿⣿⣿⣿⣿⣿⣿⣿⣿⣿⣿⣿⣿⣿⣿⣿⣿⣿⣿⣿⣟⠀⠀⠀⠀⠀⠀⠀⠀⠀⠀⠀⠀⠀⠀⠀⠀⠀⠀⣄⣼⣿⣿⣿⣿⣿⣿⣿⣿⣿⣿⣿⣿⣿⣿⣿⣿⣿⣿⣿⣿⣿⣿⣿⣿⣿⣿⣿⣿⡇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⣿⣿⣿⣿⣿⣿⣿⣿⣿⣿⣿⣿⣿⣿⣿⣿⣿⣿⣿⣿⣿⣿⣿⣿⣿⣿⣿⣿⣿⣿⣿⣿⣿⣿⣿⣿⣿⣿⣿⣿⣿⣿⣷⣄⠀⠀⠀⠀⠀⠀⠀⠀⠀⠀⠀⠀⠀⠀⢀⣠⣿⣿⣿⣿⣿⣿⣿⣿⣿⣿⣿⣿⣿⣿⣿⣿⣿⣿⣿⣿⣿⣿⣿⣿⣿⣿⣿⣿⣿⣿⡇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⣿⣿⣿⣿⣿⣿⣿⣿⣿⣿⣿⣿⣿⣿⣿⣿⣿⣿⣿⣿⣿⣿⣿⣿⣿⣿⣿⣿⣿⣿⣿⣿⣿⣿⣿⣿⣿⣿⣿⣿⣿⣿⣿⣿⡆⠀⠀⠀⠀⠀⠀⠀⠀⠀⠀⠀⠀⢰⣿⣿⣿⣿⣿⣿⣿⣿⣿⣿⣿⣿⣿⣿⣿⣿⣿⣿⣿⣿⣿⣿⣿⣿⣿⣿⣿⣿⣿⣿⣿⣿⡇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⣿⣿⣿⣿⣿⣿⣿⣿⣿⣿⣿⣿⣿⣿⣿⣿⣿⣿⣿⣿⣿⣿⣿⣿⣿⣿⣿⣿⣿⣿⣿⣿⣿⣿⡿⠿⠟⠛⢿⣿⣿⣿⣿⣿⡇⠀⠀⠀⠀⠀⠀⠀⠀⠀⠀⠀⠀⠘⠻⠻⢿⣿⣿⣿⣿⣿⣿⣿⣿⣿⣿⣿⣿⣿⣿⣿⣿⣿⣿⣿⣿⣿⣿⣿⣿⣿⣿⣿⣿⣿⡇</a:t>
            </a:r>
            <a:br/>
            <a:r>
              <a:t>⣿⣿⣿⣿⣿⣿⣿⣿⣿⣿⣿⣿⣿⣿⣿⣿⣿⣿⣿⣿⣿⣿⣿⣿⣿⣿⣿⣿⣿⣿⡿⠛⠉⠁⠀⠀⠀⠀⠀⠙⢿⡿⠿⠿⠇⠀⠀⠀⠀⠀⠀⠀⠀⠀⠀⠀⠀⠀⠀⠀⠀⠙⠻⣿⣿⣿⣿⣿⣿⣿⣿⣿⣿⣿⣿⣿⣿⣿⣿⣿⣿⣿⣿⣿⣿⣿⣿⣿⣿⣿⡇</a:t>
            </a:r>
            <a:br/>
            <a:r>
              <a:t>⣿⣿⣿⣿⣿⣿⣿⣿⣿⣿⣿⣿⣿⣿⣿⣿⣿⣿⣿⣿⣿⣿⣿⣿⣿⣿⣿⣿⡟⠁⠀⠀⠀⠀⠀⠀⠀⠀⠀⠀⠀⠀⠀⠀⠀⠀⠀⠀⠀⠀⠀⠀⠀⠀⠀⠀⠀⠀⠀⠀⠀⠀⠀⠈⠻⢿⣿⣿⣿⣿⣿⣿⣿⣿⣿⣿⣿⣿⣿⣿⣿⣿⣿⣿⣿⣿⣿⣿⣿⣿⡇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⣿⣿⣿⣿⣿⣿⣿⣿⣿⣿⣿⣿⣿⣿⣿⣿⣿⣿⣿⣿⣿⣿⣿⣿⣿⣿⣿⣿⠁⠀⠀⠀⠀⠀⠀⠀⠀⠀⠀⠀⠀⠀⠀⠀⠀⠀⠀⠀⠀⠀⠀⠀⠀⠀⠀⠀⠀⠀⠀⠀⠀⠀⠀⠀⢀⣼⣿⣿⣿⣿⣿⣿⣿⣿⣿⣿⣿⣿⣿⣿⣿⣿⣿⣿⣿⣿⣿⣿⣿⣿⡇</a:t>
            </a:r>
            <a:br/>
            <a:r>
              <a:t>⣿⣿⣿⣿⣿⣿⣿⣿⣿⣿⣿⣿⣿⣿⣿⣿⣿⣿⣿⣿⣿⣿⣿⣿⣿⣿⣿⣿⣧⡀⠀⠀⠀⠀⠀⠀⠀⠀⠀⠀⠀⠀⠀⠀⠀⠀⠀⠀⠀⠀⠀⠀⠀⠀⠀⠀⠀⠀⠀⠀⠀⠀⠀⢠⣾⣿⣿⣿⣿⣿⣿⣿⣿⣿⣿⣿⣿⣿⣿⣿⣿⣿⣿⣿⣿⣿⣿⣿⣿⣿⡇</a:t>
            </a:r>
            <a:br/>
            <a:r>
              <a:t>⣿⣿⣿⣿⣿⣿⣿⣿⣿⣿⣿⣿⣿⣿⣿⣿⣿⣿⣿⣿⣿⣿⣿⣿⣿⣿⣿⣿⣿⣿⣷⣦⣤⣤⣤⣤⣶⣶⣿⣿⣆⠀⠀⠀⠀⠀⠀⠀⠀⠀⠀⠀⠀⠀⠀⠀⠀⠀⠀⠀⠀⠀⠀⢻⣿⣿⣿⣿⣿⣿⣿⣿⣿⣿⣿⣿⣿⣿⣿⣿⣿⣿⣿⣿⣿⣿⣿⣿⣿⣿⡇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⣿⣿⣿⣿⣿⣿⣿⣿⣿⣿⣿⣿⣿⣿⣿⣿⣿⣿⣿⣿⣿⣿⣿⣿⣿⣿⣿⣿⣿⣿⣿⣿⣿⣿⣿⣿⣿⣿⣿⣿⣿⣷⣶⡀⠀⠀⠀⠀⠀⠀⠀⠀⠀⠀⠀⠀⠀⠀⠀⠀⠀⠀⠀⠈⢻⣿⣿⣿⣿⣿⣿⣿⣿⣿⣿⣿⣿⣿⣿⣿⣿⣿⣿⣿⣿⣿⣿⣿⣿⣿⡇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⣿⣿⣿⣿⣿⣿⣿⣿⣿⣿⣿⣿⣿⣿⣿⣿⣿⣿⣿⣿⣿⣿⣿⣿⣿⣿⣿⣿⣿⣿⣿⣿⣿⣿⣿⣿⣿⣿⣿⣿⣿⣿⣿⠉⠀⠀⠀⠀⠀⠀⠀⠀⠀⠀⠀⠀⠀⠀⠀⠀⠀⠀⠀⠀⢸⣿⣿⣿⣿⣿⣿⣿⣿⣿⣿⣿⣿⣿⣿⣿⣿⣿⣿⣿⣿⣿⣿⣿⣿⣿⡇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⣿⣿⣿⣿⣿⣿⣿⣿⣿⣿⣿⣿⣿⣿⣿⣿⣿⣿⣿⣿⣿⣿⣿⣿⣿⣿⣿⣿⣿⣿⣿⣿⣿⣿⣿⣿⣿⣿⣿⣿⣿⣿⠏⠀⠀⠀⠀⠀⠀⠀⠀⠀⠀⠀⠀⠀⠀⠀⠀⣿⣦⣤⣀⣴⣿⣿⣿⣿⣿⣿⣿⣿⣿⣿⣿⣿⣿⣿⣿⣿⣿⣿⣿⣿⣿⣿⣿⣿⣿⣿⡇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⣿⣿⣿⣿⣿⣿⣿⣿⣿⣿⣿⣿⣿⣿⣿⣿⣿⣿⣿⣿⣿⣿⣿⣿⣿⣿⣿⣿⣿⣿⣿⣿⣿⣿⣿⣿⣿⣿⣿⣿⣿⢏⣄⠀⠀⠀⠀⠀⠀⠀⠀⠀⠀⠀⠀⠀⠀⠀⠀⢸⣿⣿⣿⣿⣿⣿⣿⣿⣿⣿⣿⣿⣿⣿⣿⣿⣿⣿⣿⣿⣿⣿⣿⣿⣿⣿⣿⣿⣿⣿⡇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⣿⣿⣿⣿⣿⣿⣿⣿⣿⣿⣿⣿⣿⣿⣿⣿⣿⣿⣿⣿⣿⣿⣿⣿⣿⣿⣿⣿⣿⣿⣿⣿⣿⣿⣿⣿⣿⣿⣿⣿⠋⣼⣿⠀⠀⠀⠀⠀⠀⠀⠀⠀⠀⠀⠀⠀⠀⠀⠀⠘⣿⣿⣿⣿⣿⣿⣿⣿⣿⣿⣿⣿⣿⣿⣿⣿⣿⣿⣿⣿⣿⣿⣿⣿⣿⣿⣿⣿⣿⣿⡇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⣿⣿⣿⣿⣿⣿⣿⣿⣿⣿⣿⣿⣿⣿⣿⣿⣿⣿⣿⣿⣿⣿⣿⣿⣿⣿⣿⣿⣿⣿⣿⣿⣿⣿⣿⣿⣿⣿⣿⣿⣿⣿⠇⡇⠀⠀⠀⠀⠀⠀⠀⠀⠀⠀⠀⠀⠀⠀⠀⠀⢸⣿⣿⣿⣿⣿⣿⣿⣿⣿⣿⣿⣿⣿⣿⣿⣿⣿⣿⣿⣿⣿⣿⣿⣿⣿⣿⣿⣿⣿⡇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⣿⣿⣿⣿⣿⣿⣿⣿⣿⣿⣿⣿⣿⣿⣿⣿⣿⣿⣿⣿⣿⣿⣿⣿⣿⣿⣿⣿⣿⣿⣿⣿⣿⣿⣿⣿⣿⣿⣿⣿⣿⣿⣾⡇⠀⠀⠀⠀⠀⠀⠀⠀⠀⠀⠀⠀⠀⠀⠀⠀⠈⣿⣿⣿⣿⣿⣿⣿⣿⣿⣿⣿⣿⣿⣿⣿⣿⣿⣿⣿⣿⣿⣿⣿⣿⣿⣿⣿⣿⣿⡇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⣿⣿⣿⣿⣿⣿⣿⣿⣿⣿⣿⣿⣿⣿⣿⣿⣿⣿⣿⣿⣿⣿⣿⣿⣿⣿⣿⣿⣿⣿⣿⣿⣿⣿⣿⣿⣿⣿⣿⣿⣿⣿⣿⠀⠀⠀⠀⠀⠀⠀⠀⠀⠀⠀⠀⠀⠀⠀⠀⠀⠀⠀⠀⢸⣿⣿⣿⣿⣿⣿⣿⣿⣿⣿⣿⣿⣿⣿⣿⣿⣿⣿⣿⣿⣿⣿⣿⣿⣿⣿⡇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⣿⣿⣿⣿⣿⣿⣿⣿⣿⣿⣿⣿⣿⣿⣿⣿⣿⣿⣿⣿⣿⣿⣿⣿⣿⣿⣿⣿⣿⣿⣿⣿⣿⣿⣿⣿⣿⣿⣿⣿⣿⣿⣿⣿⣿⣿⣿⣿⣿⣿⣿⣿⣿⣏⡉⠻⢿⣿⣿⣿⣿⣿⣿⣿⣿⣿⣿⣿⣿⣿⣿⣿⣿⣿⣿⣿⣿⣿⣿⣿⣿⣿⣿⣿⣿⣿⣿⣿⣿⣿⡇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⣿⣿⣿⣿⣿⣿⣿⣿⣿⣿⣿⣿⣿⣿⣿⣿⣿⣿⣿⣿⣿⣿⣿⣿⣿⣿⣿⣿⣿⣿⣿⣿⣿⣿⣿⣿⣿⣿⣿⣿⣿⣿⣿⣿⣿⣿⡿⠛⠉⠀⠀⠀⠀⠈⠉⠀⠀⠙⣿⣿⣿⣿⣿⣿⣿⣿⣿⣿⣿⣿⣿⣿⣿⣿⣿⣿⣿⣿⣿⣿⣿⣿⣿⣿⣿⣿⣿⣿⣿⣿⡇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⣿⣿⣿⣿⣿⣿⣿⣿⣿⣿⣿⣿⣿⣿⣿⣿⣿⣿⣿⣿⣿⣿⣿⣿⣿⣿⣿⣿⣿⣿⣿⣿⣿⣿⣿⣿⣿⣿⣿⣿⣿⣿⠿⠿⠿⠏⠀⠀⠀⠀⠀⠀⠀⠀⠀⠀⠀⠀⢿⣿⣿⣿⣿⣿⣿⣿⣿⣿⣿⣿⣿⣿⣿⣿⣿⣿⣿⣿⣿⣿⣿⣿⣿⣿⣿⣿⣿⣿⣿⣿⡇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⣿⣿⣿⣿⣿⣿⣿⣿⣿⣿⣿⣿⣿⣿⣿⣿⣿⣿⣿⣿⣿⣿⣿⣿⣿⣿⣿⣿⣿⣿⣿⣿⣿⣿⣿⣿⣿⣿⣿⣿⣿⣄⠀⠀⠀⠀⠀⠀⠀⠀⠀⠀⠀⠀⠀⠀⠀⠀⠈⠻⢿⣿⣿⣿⣿⣿⣿⣿⣿⣿⣿⣿⣿⣿⣿⣿⣿⣿⣿⣿⣿⣿⣿⣿⣿⣿⣿⣿⣿⣿⡇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⣿⣿⣿⣿⣿⣿⣿⣿⣿⣿⣿⣿⣿⣿⣿⣿⣿⣿⣿⣿⣿⣿⣿⣿⣿⣿⣿⣿⣿⣿⣿⣿⣿⣿⣿⣿⣿⣿⣿⣿⣿⣿⠁⠀⠀⠀⠀⠀⠀⠀⠀⠀⠀⠀⠀⠀⠀⠀⠀⠀⢰⣶⣿⣿⣿⣿⣿⣿⣿⣿⣿⣿⣿⣿⣿⣿⣿⣿⣿⣿⣿⣿⣿⣿⣿⣿⣿⣿⣿⣿⡇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⣿⣿⣿⣿⣿⣿⣿⣿⣿⣿⣿⣿⣿⣿⣿⣿⣿⣿⣿⣿⣿⣿⣿⣿⣿⣿⣿⣿⣿⣿⣿⣿⣿⣿⣿⣿⣿⣿⣿⣿⣿⣿⣷⣄⠀⠀⠀⠀⠀⠀⠀⠀⠀⠀⠀⠀⠀⠀⠀⣠⣾⣿⣿⣿⣿⣿⣿⣿⣿⣿⣿⣿⣿⣿⣿⣿⣿⣿⣿⣿⣿⣿⣿⣿⣿⣿⣿⣿⣿⣿⡇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⣿⣿⣿⣿⣿⣿⣿⣿⣿⣿⣿⣿⣿⣿⣿⣿⣿⣿⣿⣿⣿⣿⣿⣿⣿⣿⣿⣿⣿⣿⣿⣿⣿⠿⠿⠻⠿⣿⣿⣿⣿⣿⣿⣿⣿⠀⠀⠀⠀⠀⠀⠀⠀⠀⠀⠀⠀⠀⠛⠟⠿⣿⣿⣿⣿⣿⣿⣿⣿⣿⣿⣿⣿⣿⣿⣿⣿⣿⣿⣿⣿⣿⣿⣿⣿⣿⣿⣿⣿⣿⡇</a:t>
            </a:r>
            <a:br/>
            <a:r>
              <a:t>⣿⣿⣿⣿⣿⣿⣿⣿⣿⣿⣿⣿⣿⣿⣿⣿⣿⣿⣿⣿⣿⣿⣿⣿⣿⣿⣿⣿⣿⣿⡿⠛⠃⠀⠀⠀⠀⠉⠻⣿⣿⣿⠿⠿⠿⠀⠀⠀⠀⠀⠀⠀⠀⠀⠀⠀⠀⠀⠀⠀⠀⠈⠻⣿⣿⣿⣿⣿⣿⣿⣿⣿⣿⣿⣿⣿⣿⣿⣿⣿⣿⣿⣿⣿⣿⣿⣿⣿⣿⣿⡇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⣿⣿⣿⣿⣿⣿⣿⣿⣿⣿⣿⣿⣿⣿⣿⣿⣿⣿⣿⣿⣿⣿⣿⣿⣿⣿⣿⣿⠟⠁⠀⠀⠀⠀⠀⠀⠀⠀⠀⠈⠉⠀⠀⠀⠀⠀⠀⠀⠀⠀⠀⠀⠀⠀⠀⠀⠀⠀⠀⠀⠀⠀⠀⠀⠙⠿⣿⣿⣿⣿⣿⣿⣿⣿⣿⣿⣿⣿⣿⣿⣿⣿⣿⣿⣿⣿⣿⣿⣿⣿⡇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⣿⣿⣿⣿⣿⣿⣿⣿⣿⣿⣿⣿⣿⣿⣿⣿⣿⣿⣿⣿⣿⣿⣿⣿⣿⣿⣿⠃⠀⠀⠀⠀⠀⠀⠀⠀⠀⠀⠀⠀⠀⠀⠀⠀⠀⠀⠀⠀⠀⠀⠀⠀⠀⠀⠀⠀⠀⠀⠀⠀⠀⠀⠀⠀⠀⣠⣿⣿⣿⣿⣿⣿⣿⣿⣿⣿⣿⣿⣿⣿⣿⣿⣿⣿⣿⣿⣿⣿⣿⣿⡇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⣿⣿⣿⣿⣿⣿⣿⣿⣿⣿⣿⣿⣿⣿⣿⣿⣿⣿⣿⣿⣿⣿⣿⣿⣿⣿⣿⡀⠀⠀⠀⠀⠀⠀⠀⠀⠀⠀⠀⠀⠀⠀⠀⠀⠀⠀⠀⠀⠀⠀⠀⠀⠀⠀⠀⠀⠀⠀⠀⠀⠀⠀⠀⠀⣴⣿⣿⣿⣿⣿⣿⣿⣿⣿⣿⣿⣿⣿⣿⣿⣿⣿⣿⣿⣿⣿⣿⣿⣿⣿⡇</a:t>
            </a:r>
            <a:br/>
            <a:r>
              <a:t>⣿⣿⣿⣿⣿⣿⣿⣿⣿⣿⣿⣿⣿⣿⣿⣿⣿⣿⣿⣿⣿⣿⣿⣿⣿⣿⣿⣷⣦⣀⣀⠀⣀⣀⣀⣤⣤⣶⣶⣿⣷⡀⠀⠀⠀⠀⠀⠀⠀⠀⠀⠀⠀⠀⠀⠀⠀⠀⠀⠀⠀⠀⠀⠸⣿⣿⣿⣿⣿⣿⣿⣿⣿⣿⣿⣿⣿⣿⣿⣿⣿⣿⣿⣿⣿⣿⣿⣿⣿⣿⡇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⣿⣿⣿⣿⣿⣿⣿⣿⣿⣿⣿⣿⣿⣿⣿⣿⣿⣿⣿⣿⣿⣿⣿⣿⣿⣿⣿⣿⣿⣿⣿⣿⣿⣿⣿⣿⣿⣿⣿⣿⣿⣿⣶⡄⠀⠀⠀⠀⠀⠀⠀⠀⠀⠀⠀⠀⠀⠀⠀⠀⠀⠀⠀⠀⠹⣿⣿⣿⣿⣿⣿⣿⣿⣿⣿⣿⣿⣿⣿⣿⣿⣿⣿⣿⣿⣿⣿⣿⣿⣿⡇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⣿⣿⣿⣿⣿⣿⣿⣿⣿⣿⣿⣿⣿⣿⣿⣿⣿⣿⣿⣿⣿⣿⣿⣿⣿⣿⣿⣿⣿⣿⣿⣿⣿⣿⣿⣿⣿⣿⣿⣿⣿⣿⣿⡏⠂⠀⠀⠀⠀⠀⠀⠀⠀⠀⠀⠀⠀⠀⠀⠀⠀⠀⠀⠀⠀⣿⣿⣿⣿⣿⣿⣿⣿⣿⣿⣿⣿⣿⣿⣿⣿⣿⣿⣿⣿⣿⣿⣿⣿⣿⡇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⣿⣿⣿⣿⣿⣿⣿⣿⣿⣿⣿⣿⣿⣿⣿⣿⣿⣿⣿⣿⣿⣿⣿⣿⣿⣿⣿⣿⣿⣿⣿⣿⣿⣿⣿⣿⣿⣿⣿⣿⣿⣿⡿⠁⠀⠀⠀⠀⠀⠀⠀⠀⠀⠀⠀⠀⠀⠀⠀⢸⣦⣄⣀⣠⣼⣿⣿⣿⣿⣿⣿⣿⣿⣿⣿⣿⣿⣿⣿⣿⣿⣿⣿⣿⣿⣿⣿⣿⣿⣿⡇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⣿⣿⣿⣿⣿⣿⣿⣿⣿⣿⣿⣿⣿⣿⣿⣿⣿⣿⣿⣿⣿⣿⣿⣿⣿⣿⣿⣿⣿⣿⣿⣿⣿⣿⣿⣿⣿⣿⣿⣿⣿⡟⣁⠀⠀⠀⠀⠀⠀⠀⠀⠀⠀⠀⠀⠀⠀⠀⠀⠀⣿⣿⣿⣿⣿⣿⣿⣿⣿⣿⣿⣿⣿⣿⣿⣿⣿⣿⣿⣿⣿⣿⣿⣿⣿⣿⣿⣿⣿⣿⡇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⣿⣿⣿⣿⣿⣿⣿⣿⣿⣿⣿⣿⣿⣿⣿⣿⣿⣿⣿⣿⣿⣿⣿⣿⣿⣿⣿⣿⣿⣿⣿⣿⣿⣿⣿⣿⣿⣿⣿⡿⠋⣼⣿⣿⠀⠀⠀⠀⠀⠀⠀⠀⠀⠀⠀⠀⠀⠀⠀⠀⢹⣿⣿⣿⣿⣿⣿⣿⣿⣿⣿⣿⣿⣿⣿⣿⣿⣿⣿⣿⣿⣿⣿⣿⣿⣿⣿⣿⣿⣿⡇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⣿⣿⣿⣿⣿⣿⣿⣿⣿⣿⣿⣿⣿⣿⣿⣿⣿⣿⣿⣿⣿⣿⣿⣿⣿⣿⣿⣿⣿⣿⣿⣿⣿⣿⣿⣿⣿⣿⣿⣿⣿⣿⣿⠃⡄⠀⠀⠀⠀⠀⠀⠀⠀⠀⠀⠀⠀⠀⠀⠀⠀⢿⣿⣿⣿⣿⣿⣿⣿⣿⣿⣿⣿⣿⣿⣿⣿⣿⣿⣿⣿⣿⣿⣿⣿⣿⣿⣿⣿⣿⡇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⣿⣿⣿⣿⣿⣿⣿⣿⣿⣿⣿⣿⣿⣿⣿⣿⣿⣿⣿⣿⣿⣿⣿⣿⣿⣿⣿⣿⣿⣿⣿⣿⣿⣿⣿⣿⣿⣿⣿⣿⣿⣿⣿⣷⡇⠀⠀⠀⠀⠀⠀⠀⠀⠀⠀⠀⠀⠀⠀⠀⠀⢸⣿⣿⣿⣿⣿⣿⣿⣿⣿⣿⣿⣿⣿⣿⣿⣿⣿⣿⣿⣿⣿⣿⣿⣿⣿⣿⣿⣿⡇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⣿⣿⣿⣿⣿⣿⣿⣿⣿⣿⣿⣿⣿⣿⣿⣿⣿⣿⣿⣿⣿⣿⣿⣿⣿⣿⣿⣿⣿⣿⣿⣿⣿⣿⣿⣿⣿⣿⣿⣿⣿⣿⣿⣿⣿⣿⣿⣿⣿⣿⠿⠿⠿⠷⢤⡈⠙⢿⣿⣿⣿⣿⣿⣿⣿⣿⣿⣿⣿⣿⣿⣿⣿⣿⣿⣿⣿⣿⣿⣿⣿⣿⣿⣿⣿⣿⣿⣿⣿⣿⡇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⣿⣿⣿⣿⣿⣿⣿⣿⣿⣿⣿⣿⣿⣿⣿⣿⣿⣿⣿⣿⣿⣿⣿⣿⣿⣿⣿⣿⣿⣿⣿⣿⣿⣿⣿⣿⣿⣿⣿⣿⣿⣿⣿⣿⣿⣿⡿⠋⠁⠀⠀⠀⠀⠀⠀⠀⠀⠀⢹⣿⣿⣿⣿⣿⣿⣿⣿⣿⣿⣿⣿⣿⣿⣿⣿⣿⣿⣿⣿⣿⣿⣿⣿⣿⣿⣿⣿⣿⣿⣿⡇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⣿⣿⣿⣿⣿⣿⣿⣿⣿⣿⣿⣿⣿⣿⣿⣿⣿⣿⣿⣿⣿⣿⣿⣿⣿⣿⣿⣿⣿⣿⣿⣿⣿⣿⣿⣿⣿⣿⣿⣿⣿⣿⠿⠿⠿⡟⠀⠀⠀⠀⠀⠀⠀⠀⠀⠀⠀⠀⠈⢿⣿⣿⣿⣿⣿⣿⣿⣿⣿⣿⣿⣿⣿⣿⣿⣿⣿⣿⣿⣿⣿⣿⣿⣿⣿⣿⣿⣿⣿⣿⡇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⣿⣿⣿⣿⣿⣿⣿⣿⣿⣿⣿⣿⣿⣿⣿⣿⣿⣿⣿⣿⣿⣿⣿⣿⣿⣿⣿⣿⣿⣿⣿⣿⣿⣿⣿⣿⣿⣿⣿⣿⣿⣄⠀⢀⠀⠀⠀⠀⠀⠀⠀⠀⠀⠀⠀⠀⠀⠀⠀⠀⠉⠙⢿⣿⣿⣿⣿⣿⣿⣿⣿⣿⣿⣿⣿⣿⣿⣿⣿⣿⣿⣿⣿⣿⣿⣿⣿⣿⣿⣿⡇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⣿⣿⣿⣿⣿⣿⣿⣿⣿⣿⣿⣿⣿⣿⣿⣿⣿⣿⣿⣿⣿⣿⣿⣿⣿⣿⣿⣿⣿⣿⣿⣿⣿⣿⣿⣿⣿⣿⣿⣿⣿⣿⡏⠀⠀⠀⠀⠀⠀⠀⠀⠀⠀⠀⠀⠀⠀⠀⠀⠀⠀⣀⣨⣿⣿⣿⣿⣿⣿⣿⣿⣿⣿⣿⣿⣿⣿⣿⣿⣿⣿⣿⣿⣿⣿⣿⣿⣿⣿⣿⡇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⣿⣿⣿⣿⣿⣿⣿⣿⣿⣿⣿⣿⣿⣿⣿⣿⣿⣿⣿⣿⣿⣿⣿⣿⣿⣿⣿⣿⣿⣿⣿⣿⣿⣿⣿⣿⣿⣿⣿⣿⣿⣿⡃⠀⠀⠀⠀⠀⠀⠀⠀⠀⠀⠀⠀⠀⠀⠀⠀⠀⠀⣸⣿⣿⣿⣿⣿⣿⣿⣿⣿⣿⣿⣿⣿⣿⣿⣿⣿⣿⣿⣿⣿⣿⣿⣿⣿⣿⣿⣿⡇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⣿⣿⣿⣿⣿⣿⣿⣿⣿⣿⣿⣿⣿⣿⣿⣿⣿⣿⣿⣿⣿⣿⣿⣿⣿⣿⣿⣿⣿⣿⣿⣿⣿⣿⣿⣿⣿⣿⣿⣿⣿⣿⣿⣦⡀⠀⠀⠀⠀⠀⠀⠀⠀⠀⠀⠀⠀⠀⠀⢀⣾⣿⣿⣿⣿⣿⣿⣿⣿⣿⣿⣿⣿⣿⣿⣿⣿⣿⣿⣿⣿⣿⣿⣿⣿⣿⣿⣿⣿⣿⡇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⣿⣿⣿⣿⣿⣿⣿⣿⣿⣿⣿⣿⣿⣿⣿⣿⣿⣿⣿⣿⣿⣿⣿⣿⣿⣿⣿⣿⣿⣿⣿⣿⡿⢿⣿⣿⣿⣿⣿⣿⣿⣿⣿⣿⣿⣿⠀⠀⠀⠀⠀⠀⠀⠀⠀⠀⠀⠀⠀⠘⠟⢿⣿⣿⣿⣿⣿⣿⣿⣿⣿⣿⣿⣿⣿⣿⣿⣿⣿⣿⣿⣿⣿⣿⣿⣿⣿⣿⣿⣿⡇</a:t>
            </a:r>
            <a:br/>
            <a:r>
              <a:t>⣿⣿⣿⣿⣿⣿⣿⣿⣿⣿⣿⣿⣿⣿⣿⣿⣿⣿⣿⣿⣿⣿⣿⣿⣿⣿⣿⣿⣿⣿⠉⠁⠀⠀⠙⠻⢿⣿⣿⣿⣿⣿⡿⠿⠿⠿⠀⠀⠀⠀⠀⠀⠀⠀⠀⠀⠀⠀⠀⠀⠀⠀⠈⠻⣿⣿⣿⣿⣿⣿⣿⣿⣿⣿⣿⣿⣿⣿⣿⣿⣿⣿⣿⣿⣿⣿⣿⣿⣿⣿⡇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⣿⣿⣿⣿⣿⣿⣿⣿⣿⣿⣿⣿⣿⣿⣿⣿⣿⣿⣿⣿⣿⣿⣿⣿⣿⣿⣿⣿⠟⠁⠀⠀⠀⠀⠀⠀⠀⠈⠙⠛⠋⠁⠀⠀⠀⠀⠀⠀⠀⠀⠀⠀⠀⠀⠀⠀⠀⠀⠀⠀⠀⠀⠀⠀⠀⠙⢿⣿⣿⣿⣿⣿⣿⣿⣿⣿⣿⣿⣿⣿⣿⣿⣿⣿⣿⣿⣿⣿⣿⣿⡇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⣿⣿⣿⣿⣿⣿⣿⣿⣿⣿⣿⣿⣿⣿⣿⣿⣿⣿⣿⣿⣿⣿⣿⣿⣿⣿⡿⠁⠀⠀⠀⠀⠀⠀⠀⠀⠀⠀⠀⠀⠀⠀⠀⠀⠀⠀⠀⠀⠀⠀⠀⠀⠀⠀⠀⠀⠀⠀⠀⠀⠀⠀⠀⠀⠀⠀⢠⣿⣿⣿⣿⣿⣿⣿⣿⣿⣿⣿⣿⣿⣿⣿⣿⣿⣿⣿⣿⣿⣿⣿⡇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⣿⣿⣿⣿⣿⣿⣿⣿⣿⣿⣿⣿⣿⣿⣿⣿⣿⣿⣿⣿⣿⣿⣿⣿⣿⣿⠀⠀⠀⠀⠀⠀⠀⠀⠀⠀⠀⠀⠀⠀⠀⠀⠀⠀⠀⠀⠀⠀⠀⠀⠀⠀⠀⠀⠀⠀⠀⠀⠀⠀⠀⠀⠀⠀⠀⣰⣿⣿⣿⣿⣿⣿⣿⣿⣿⣿⣿⣿⣿⣿⣿⣿⣿⣿⣿⣿⣿⣿⣿⣿⡇</a:t>
            </a:r>
            <a:br/>
            <a:r>
              <a:t>⣿⣿⣿⣿⣿⣿⣿⣿⣿⣿⣿⣿⣿⣿⣿⣿⣿⣿⣿⣿⣿⣿⣿⣿⣿⣧⠀⠀⠀⠀⠀⠀⠀⠀⠀⢀⣀⣤⣤⣤⣴⣶⣀⠀⠀⠀⠀⠀⠀⠀⠀⠀⠀⠀⠀⠀⠀⠀⠀⠀⠀⠀⠀⠀⢸⣿⣿⣿⣿⣿⣿⣿⣿⣿⣿⣿⣿⣿⣿⣿⣿⣿⣿⣿⣿⣿⣿⣿⣿⣿⡇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⣿⣿⣿⣿⣿⣿⣿⣿⣿⣿⣿⣿⣿⣿⣿⣿⣿⣿⣿⣿⣿⣿⣿⣿⣿⣿⣦⣄⣀⣀⣠⣤⣴⣶⣿⣿⣿⣿⣿⣿⣿⣿⣿⣷⣆⠀⠀⠀⠀⠀⠀⠀⠀⠀⠀⠀⠀⠀⠀⠀⠀⠀⠀⠀⠈⣿⣿⣿⣿⣿⣿⣿⣿⣿⣿⣿⣿⣿⣿⣿⣿⣿⣿⣿⣿⣿⣿⣿⣿⣿⡇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⣿⣿⣿⣿⣿⣿⣿⣿⣿⣿⣿⣿⣿⣿⣿⣿⣿⣿⣿⣿⣿⣿⣿⣿⣿⣿⣿⣿⣿⣿⣿⣿⣿⣿⣿⣿⣿⣿⣿⣿⣿⣿⣿⣿⡟⠀⠀⠀⠀⠀⠀⠀⠀⠀⠀⠀⠀⠀⠀⠀⢠⡀⠀⠀⢀⣾⣿⣿⣿⣿⣿⣿⣿⣿⣿⣿⣿⣿⣿⣿⣿⣿⣿⣿⣿⣿⣿⣿⣿⣿⡇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⣿⣿⣿⣿⣿⣿⣿⣿⣿⣿⣿⣿⣿⣿⣿⣿⣿⣿⣿⣿⣿⣿⣿⣿⣿⣿⣿⣿⣿⣿⣿⣿⣿⣿⣿⣿⣿⣿⣿⣿⣿⡿⠃⣼⣷⣶⠀⠀⠀⠀⠀⠀⠀⠀⠀⠀⠀⠀⠀⠀⠀⢹⣿⣿⣿⣿⣿⣿⣿⣿⣿⣿⣿⣿⣿⣿⣿⣿⣿⣿⣿⣿⣿⣿⣿⣿⣿⣿⣿⣿⡇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⣿⣿⣿⣿⣿⣿⣿⣿⣿⣿⣿⣿⣿⣿⣿⣿⣿⣿⣿⣿⣿⣿⣿⣿⣿⣿⣿⣿⣿⣿⣿⣿⣿⣿⣿⣿⣿⣿⣿⣿⣿⣷⣾⣿⣿⣿⡇⠀⠀⠀⠀⠀⠀⠀⠀⠀⠀⠀⠀⠀⠀⠀⣿⣿⣿⣿⣿⣿⣿⣿⣿⣿⣿⣿⣿⣿⣿⣿⣿⣿⣿⣿⣿⣿⣿⣿⣿⣿⣿⣿⡇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⣿⣿⣿⣿⣿⣿⣿⣿⣿⣿⣿⣿⣿⣿⣿⣿⣿⣿⣿⣿⣿⣿⣿⣿⣷⠀⠀⠀⠀⠀⠀⠀⠀⠀⠀⠀⠀⠀⠀⠀⠀⠀⠀⠀⠀⠀⠀⠀⠀⠀⠀⠀⠀⠀⠀⠀⠀⠀⠀⠀⠀⠀⠀⣴⣿⣿⣿⣿⣿⣿⣿⣿⣿⣿⣿⣿⣿⣿⣿⣿⣿⣿⣿⣿⣿⣿⣿⣿⣿⣿⡇</a:t>
            </a:r>
            <a:br/>
            <a:r>
              <a:t>⣿⣿⣿⣿⣿⣿⣿⣿⣿⣿⣿⣿⣿⣿⣿⣿⣿⣿⣿⣿⣿⣿⣿⣿⣿⡅⠀⠀⠀⠀⠀⠀⠀⠀⠀⠀⠀⠀⠀⠀⠀⠀⠀⠀⠀⠀⠀⠀⠀⠀⠀⠀⠀⠀⠀⠀⠀⠀⠀⠀⠀⢀⣼⣿⣿⣿⣿⣿⣿⣿⣿⣿⣿⣿⣿⣿⣿⣿⣿⣿⣿⣿⣿⣿⣿⣿⣿⣿⣿⣿⡇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⣿⣿⣿⣿⣿⣿⣿⣿⣿⣿⣿⣿⣿⣿⣿⣿⣿⣿⣿⣿⣿⣿⣿⣿⣿⣿⣿⣿⣿⡟⠀⠀⠀⠀⠀⠀⠀⠀⠀⠀⠀⠀⠀⠀⠀⠀⠀⠀⠀⠀⠀⠀⠀⠀⠀⠀⠀⠀⠀⠀⢀⣼⣿⣿⣿⣿⣿⣿⣿⣿⣿⣿⣿⣿⣿⣿⣿⣿⣿⣿⣿⣿⣿⣿⣿⣿⣿⣿⣿⣿⡇</a:t>
            </a:r>
            <a:br/>
            <a:r>
              <a:t>⣿⣿⣿⣿⣿⣿⣿⣿⣿⣿⣿⣿⣿⣿⣿⣿⣿⣿⣿⣿⣿⣿⣿⣿⣿⣿⣿⣿⠟⠀⠀⠀⠀⠀⠀⠀⠀⠀⠀⠀⠀⠀⠀⠀⠀⠀⠀⠀⠀⠀⠀⠀⠀⠀⠀⠀⠀⠀⠀⢀⣿⣿⣿⣿⣿⣿⣿⣿⣿⣿⣿⣿⣿⣿⣿⣿⣿⣿⣿⣿⣿⣿⣿⣿⣿⣿⣿⣿⣿⣿⡇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⣿⣿⣿⣿⣿⣿⣿⣿⣿⣿⣿⣿⣿⣿⣿⣿⣿⣿⣿⣿⣿⣿⣿⣿⣿⣿⣿⠋⠀⠀⠀⠀⠀⠀⠀⠀⠀⠀⠀⠀⠀⠀⠀⠀⠀⠀⠀⠀⠀⠀⠀⠀⠀⠀⠀⠀⠀⢠⣶⣿⣿⣿⣿⣿⣿⣿⣿⣿⣿⣿⣿⣿⣿⣿⣿⣿⣿⣿⣿⣿⣿⣿⣿⣿⣿⣿⣿⣿⣿⣿⡇</a:t>
            </a:r>
            <a:br/>
            <a:r>
              <a:t>⣿⣿⣿⣿⣿⣿⣿⣿⣿⣿⣿⣿⣿⣿⣿⣿⣿⣿⣿⣿⣿⣿⣿⣿⣿⣿⣇⠀⠀⠀⠀⠀⠀⠀⠀⠀⠀⠀⠀⠀⠀⠀⠀⠀⠀⠀⠀⠀⠀⠀⠀⠀⠀⠀⠀⠀⠀⢸⣿⣿⣿⣿⣿⣿⣿⣿⣿⣿⣿⣿⣿⣿⣿⣿⣿⣿⣿⣿⣿⣿⣿⣿⣿⣿⣿⣿⣿⣿⣿⣿⡇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⣿⣿⣿⣿⣿⣿⣿⣿⣿⣿⣿⣿⣿⣿⣿⣿⣿⣿⣿⣿⣿⣿⣿⣿⣿⣿⣿⣷⣶⣶⠀⠀⠀⠀⠀⠀⠀⠀⠀⠀⠀⠀⠀⠀⠀⠀⠀⠀⠀⠀⠀⠀⠀⠀⠀⠀⠀⣼⣿⣿⣿⣿⣿⣿⣿⣿⣿⣿⣿⣿⣿⣿⣿⣿⣿⣿⣿⣿⣿⣿⣿⣿⣿⣿⣿⣿⣿⣿⣿⣿⡇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⣿⣿⣿⣿⣿⣿⣿⣿⣿⣿⣿⣿⣿⣿⣿⣿⣿⣿⣿⣿⣿⣿⣿⣿⣿⣿⣿⣿⣿⡏⠀⠀⠀⠀⠀⠀⠀⠀⠀⠀⠀⠀⠀⠀⠀⠀⠀⠀⠀⠀⠀⠀⠀⠀⢀⢎⣼⣿⣿⣿⣿⣿⣿⣿⣿⣿⣿⣿⣿⣿⣿⣿⣿⣿⣿⣿⣿⣿⣿⣿⣿⣿⣿⣿⣿⣿⣿⣿⣿⣿⡇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⣿⣿⣿⣿⣿⣿⣿⣿⣿⣿⣿⣿⣿⣿⣿⣿⣿⣿⣿⣿⣿⣿⣿⣿⣿⣿⣿⣿⣿⠀⠄⠀⠀⠀⠀⠀⠀⠀⠀⠀⠀⠀⠀⠀⠀⠀⠀⠀⠀⠀⠀⠀⠀⠀⠀⣿⣿⣿⣿⣿⣿⣿⣿⣿⣿⣿⣿⣿⣿⣿⣿⣿⣿⣿⣿⣿⣿⣿⣿⣿⣿⣿⣿⣿⣿⣿⣿⣿⣿⣿⡇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⣿⣿⣿⣿⣿⣿⣿⣿⣿⣿⣿⣿⣿⣿⣿⣿⣿⣿⣿⣿⣿⣿⣿⣿⣿⣿⣿⣿⡏⣰⠀⠀⠀⠀⠀⠀⠀⠀⠀⠀⠀⠀⠀⠀⠀⠀⠀⠀⠀⠀⠀⠀⠀⠀⠀⣿⣿⣿⣿⣿⣿⣿⣿⣿⣿⣿⣿⣿⣿⣿⣿⣿⣿⣿⣿⣿⣿⣿⣿⣿⣿⣿⣿⣿⣿⣿⣿⣿⣿⣿⡇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⣿⣿⣿⣿⣿⣿⣿⣿⣿⣿⣿⣿⣿⣿⣿⣿⣿⣿⣿⣿⣿⣿⣿⣿⣿⣿⣿⣿⣧⡿⠀⠀⠀⠀⠀⠀⠀⠀⠀⠀⠀⠀⠀⠀⠀⠀⠀⠀⠀⠀⠀⠀⠀⠀⠀⣿⣿⣿⣿⣿⣿⣿⣿⣿⣿⣿⣿⣿⣿⣿⣿⣿⣿⣿⣿⣿⣿⣿⣿⣿⣿⣿⣿⣿⣿⣿⣿⣿⣿⣿⡇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⣿⣿⣿⣿⣿⣿⣿⣿⣿⣿⣿⣿⣿⣿⣿⣿⣿⣿⣿⣿⣿⣿⣿⣿⣿⣿⣿⣿⣿⡇⠄⠀⠀⠀⠀⠀⠀⠀⠀⠀⠀⠀⠀⠀⠀⠀⠀⠀⠀⠀⠀⠀⠀⠀⢸⣿⣿⣿⣿⣿⣿⣿⣿⣿⣿⣿⣿⣿⣿⣿⣿⣿⣿⣿⣿⣿⣿⣿⣿⣿⣿⣿⣿⣿⣿⣿⣿⣿⣿⣿⡇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⣿⣿⣿⣿⣿⣿⣿⣿⣿⣿⣿⣿⣿⣿⣿⣿⣿⣿⣿⣿⣿⣿⣿⣿⣿⣿⣿⠟⠉⠀⠀⠀⠀⠀⠀⠀⠀⠀⠀⠀⠀⠀⠀⠀⠀⠀⠀⠀⠀⠀⠀⠀⠀⠀⠸⣿⣿⣿⣿⣿⣿⣿⣿⣿⣿⣿⣿⣿⣿⣿⣿⣿⣿⣿⣿⣿⣿⣿⣿⣿⣿⣿⣿⣿⣿⣿⣿⣿⣿⣿⡇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⣿⣿⣿⣿⣿⣿⣿⣿⣿⣿⣿⣿⣿⣿⣿⣿⣿⣿⣿⣿⣿⣿⣿⣿⣿⣿⠏⠀⠀⠀⠀⠀⠀⠀⠀⠀⠀⠀⠀⠀⠀⠀⠀⠀⠀⠀⠀⠀⠀⠀⠀⠀⠀⠀⠀⠈⢿⣿⣿⣿⣿⣿⣿⣿⣿⣿⣿⣿⣿⣿⣿⣿⣿⣿⣿⣿⣿⣿⣿⣿⣿⣿⣿⣿⣿⣿⣿⣿⣿⣿⡇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⣿⣿⣿⣿⣿⣿⣿⣿⣿⣿⣿⣿⣿⣿⣿⣿⣿⣿⣿⣿⣧⠀⠀⠀⠀⠀⠀⠀⠀⠀⠀⠀⠀⠀⠀⠀⠀⠀⠀⠀⠀⠀⠀⠀⠀⠀⠀⠀⠀⠀⠀⠀⠀⠀⠀⠀⠀⠀⠀⠀⠈⢿⣿⣿⣿⣿⣿⣿⣿⣿⣿⣿⣿⣿⣿⣿⣿⣿⣿⣿⣿⣿⣿⣿⣿⣿⣿⣿⣿⣿⡇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⣿⣿⣿⣿⣿⣿⣿⣿⣿⣿⣿⣿⣿⣿⣿⣿⣿⣿⣿⣿⣿⡆⠀⠀⠀⠀⠀⠀⠀⠀⠀⠀⠀⠀⠀⠀⠀⠀⠀⠀⠀⠀⠀⠀⠀⠀⠀⠀⠀⠀⠀⠀⠀⠀⠀⠀⠀⠀⠀⠀⠀⠘⣿⣿⣿⣿⣿⣿⣿⣿⣿⣿⣿⣿⣿⣿⣿⣿⣿⣿⣿⣿⣿⣿⣿⣿⣿⣿⣿⣿⡇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⣿⣿⣿⣿⣿⣿⣿⣿⣿⣿⣿⣿⣿⣿⣿⣿⣿⣿⣿⣿⣿⡏⠀⠀⠀⠀⠀⠀⠀⠀⠀⠀⠀⠀⠀⠀⠀⠀⠀⠀⠀⠀⠀⠀⠀⠀⠀⠀⠀⠀⠀⠀⠀⠀⠀⠀⠀⠀⠀⠀⠀⠀⠙⣿⣿⣿⣿⣿⣿⣿⣿⣿⣿⣿⣿⣿⣿⣿⣿⣿⣿⣿⣿⣿⣿⣿⣿⣿⣿⣿⡇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⣿⣿⣿⣿⣿⣿⣿⣿⣿⣿⣿⣿⣿⣿⣿⣿⣿⣿⣿⣿⡿⠀⠀⠀⠀⠀⠀⠀⠀⢠⠀⠀⠀⠀⠀⠀⠀⠀⠀⠀⠀⠀⠀⠀⠀⠀⠀⠀⠀⠀⠀⠀⠀⠀⠀⠀⠀⠀⠀⠀⠀⠀⠀⢻⣿⣿⣿⣿⣿⣿⣿⣿⣿⣿⣿⣿⣿⣿⣿⣿⣿⣿⣿⣿⣿⣿⣿⣿⣿⣿⡇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⣿⣿⣿⣿⣿⣿⣿⣿⣿⣿⣿⣿⣿⣿⣿⣿⣿⣿⣿⣿⠃⠀⠀⠀⠀⠀⠀⠀⠀⢸⠀⠀⠀⠀⠀⠀⠀⠀⠀⠀⠀⠀⠀⠀⠀⠀⠀⠀⠀⠀⠀⠀⠀⠀⠀⠀⠀⠀⠀⠀⠀⠀⠀⠈⣿⣿⣿⣿⣿⣿⣿⣿⣿⣿⣿⣿⣿⣿⣿⣿⣿⣿⣿⣿⣿⣿⣿⣿⣿⣿⡇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⣿⣿⣿⣿⣿⣿⣿⣿⣿⣿⣿⣿⣿⣿⣿⣿⣿⣿⣿⠇⠀⠀⠀⠀⠀⠀⠀⠀⠀⣼⠀⠀⠀⠀⠀⠀⠀⠀⠀⠀⠀⠀⠀⠀⠀⠀⠀⠀⠀⠀⠀⠀⠀⠀⠀⠀⠀⠀⠀⠀⠀⠀⠀⠀⠸⣿⣿⣿⣿⣿⣿⣿⣿⣿⣿⣿⣿⣿⣿⣿⣿⣿⣿⣿⣿⣿⣿⣿⣿⣿⡇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⣿⣿⣿⣿⣿⣿⣿⣿⣿⣿⣿⣿⣿⣿⣿⣿⣿⣿⡟⠀⠀⠀⠀⠀⠀⠀⠀⠀⠀⡟⠀⠀⠀⠀⠀⠀⠀⠀⠀⠀⠀⠀⠀⠀⠀⠀⠀⠀⠀⠀⠀⠀⠀⠀⠀⠀⠀⠀⠀⠀⠀⠀⠀⠀⠀⢻⣿⣿⣿⣿⣿⣿⣿⣿⣿⣿⣿⣿⣿⣿⣿⣿⣿⣿⣿⣿⣿⣿⣿⣿⡇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⣿⣿⣿⣿⣿⣿⣿⣿⣿⣿⣿⣿⣿⣿⣿⣿⣿⡟⠀⠀⠀⠀⠀⠀⠀⠀⠀⠀⠀⠇⠀⠀⠀⠀⠀⠀⠀⠀⠀⠀⠀⠀⠀⠀⠀⠀⠀⠀⠀⠀⠀⠀⠀⠀⠀⠀⠀⠀⠀⠀⠀⠀⠀⠀⠀⠸⣿⣿⣿⣿⣿⣿⣿⣿⣿⣿⣿⣿⣿⣿⣿⣿⣿⣿⣿⣿⣿⣿⣿⣿⡇</a:t>
            </a:r>
            <a:br/>
            <a:r>
              <a:t>⣿⣿⣿⣿⣿⣿⣿⣿⣿⣿⣿⣿⣿⣿⣿⣿⡟⠀⠀⠀⠀⠀⠀⠀⠀⠀⠀⠀⠀⠀⠀⠀⠀⠀⠀⠀⠀⠀⠀⠀⠀⠀⠀⠀⠀⠀⠀⠀⠀⠀⠀⠀⠀⠀⠀⠀⠀⠀⠀⠀⠀⠀⠀⠀⠀⠀⣿⣿⣿⣿⣿⣿⣿⣿⣿⣿⣿⣿⣿⣿⣿⣿⣿⣿⣿⣿⣿⣿⣿⣿⡇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⣿⣿⣿⣿⣿⣿⣿⣿⣿⣿⣿⣿⣿⣿⣿⡟⠀⠀⠀⠀⠀⠀⠀⠀⠀⠀⠀⠀⠀⠀⠀⠀⠀⠀⠀⠀⠀⠀⠀⠀⠀⠀⠀⠀⠀⠀⠀⠀⠀⠀⠀⠀⠀⠀⠀⠀⠀⠀⠀⠀⠀⠀⠀⠀⠀⠀⢸⣿⣿⣿⣿⣿⣿⣿⣿⣿⣿⣿⣿⣿⣿⣿⣿⣿⣿⣿⣿⣿⣿⣿⡇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⣿⣿⣿⣿⣿⣿⣿⣿⣿⣿⣿⣿⣿⣿⡟⠀⠀⠀⠀⠀⠀⠀⠀⠀⠀⠀⠀⠀⠀⠀⠀⠀⠀⠀⠀⠀⠀⠀⠀⠀⠀⠀⠀⠀⠀⠀⠀⠀⠀⠀⠀⠀⠀⠀⠀⠀⠀⠀⠀⠀⠀⠀⠀⠀⠀⠀⠀⣿⣿⣿⣿⣿⣿⣿⣿⣿⣿⣿⣿⣿⣿⣿⣿⣿⣿⣿⣿⣿⣿⣿⡇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⣿⣿⣿⣿⣿⣿⣿⣿⣿⣿⣿⣿⣿⡟⠀⠀⠀⠀⠀⠀⠀⠀⠀⠀⠀⠀⠀⠀⠀⠀⠀⠀⠀⠀⠀⠀⠀⠀⠀⠀⠀⠀⠀⠀⠀⠀⠀⠀⠀⠀⠀⠀⠀⠀⠀⠀⠀⠀⠀⠀⠀⠀⠀⠀⠀⠀⠀⢹⣿⣿⣿⣿⣿⣿⣿⣿⣿⣿⣿⣿⣿⣿⣿⣿⣿⣿⣿⣿⣿⣿⡇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⣿⣿⣿⣿⣿⣿⣿⣿⣿⣿⣿⣿⡟⠀⠀⠀⠀⠀⠀⠀⠀⠀⠀⠀⠀⠀⠀⠀⠀⠀⠀⠀⠀⠀⠀⠀⠀⠀⠀⠀⠀⠀⠀⠀⠀⠀⠀⠀⠀⠀⠀⠀⠀⠀⠀⠀⠀⠀⠀⠀⠀⠀⠀⠀⠀⠀⠀⠸⣿⣿⣿⣿⣿⣿⣿⣿⣿⣿⣿⣿⣿⣿⣿⣿⣿⣿⣿⣿⣿⣿⡇</a:t>
            </a:r>
            <a:br/>
            <a:r>
              <a:t>⣿⣿⣿⣿⣿⣿⣿⣿⣿⣿⣿⡟⠀⠀⠀⠀⠀⠀⠀⠀⠀⠀⠀⠀⠀⠀⠀⠀⠀⠀⠀⠀⠀⠀⠀⠀⠀⠀⠀⠀⠀⠀⠀⠀⠀⠀⠀⠀⠀⠀⠀⠀⠀⠀⠀⠀⠀⠀⠀⠀⠀⠀⠀⠀⠀⢠⡀⢠⣿⣿⣿⣿⣿⣿⣿⣿⣿⣿⣿⣿⣿⣿⣿⣿⣿⣿⣿⣿⣿⣿⡇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⣿⣿⣿⣿⣿⣿⣿⣿⣿⣿⣿⣿⣿⣿⣿⣿⣿⣿⣿⣿⣿⣿⣿⣿⣿⣿⣿⣿⣿⣿⣿⣿⣿⣿⣿⣿⣿⣿⣿⣿⣿⣿⣿⣿⣿⣿⣿⣿⣿⣿⠿⠿⠿⠷⠦⣈⠙⠿⣿⣿⣿⣿⣿⣿⣿⣿⣿⣿⣿⣿⣿⣿⣿⣿⣿⣿⣿⣿⣿⣿⣿⣿⣿⣿⣿⣿⣿⣿⣿⣿⡇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⣿⣿⣿⣿⣿⣿⣿⣿⣿⣿⣿⣿⣿⣿⣿⣿⣿⣿⣿⣿⣿⣿⣿⣿⣿⣿⣿⣿⣿⣿⣿⣿⣿⣿⣿⣿⣿⣿⣿⣿⣿⣿⣿⣿⣿⣿⡿⠋⠁⠀⠀⠀⠀⠀⠀⠀⠀⠀⢹⣿⣿⣿⣿⣿⣿⣿⣿⣿⣿⣿⣿⣿⣿⣿⣿⣿⣿⣿⣿⣿⣿⣿⣿⣿⣿⣿⣿⣿⣿⣿⡇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⣿⣿⣿⣿⣿⣿⣿⣿⣿⣿⣿⣿⣿⣿⣿⣿⣿⣿⣿⣿⣿⣿⣿⣿⣿⣿⣿⣿⣿⣿⣿⣿⣿⣿⣿⣿⣿⣿⣿⣿⣿⣿⣿⠿⣿⡿⠁⠀⠀⠀⠀⠀⠀⠀⠀⠀⠀⠀⠀⠻⣿⣿⣿⣿⣿⣿⣿⣿⣿⣿⣿⣿⣿⣿⣿⣿⣿⣿⣿⣿⣿⣿⣿⣿⣿⣿⣿⣿⣿⣿⡇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⣿⣿⣿⣿⣿⣿⣿⣿⣿⣿⣿⣿⣿⣿⣿⣿⣿⣿⣿⣿⣿⣿⣿⣿⣿⣿⣿⣿⣿⣿⣿⣿⣿⣿⣿⣿⣿⣿⣿⣿⣿⣅⠀⠀⠀⠀⠀⠀⠀⠀⠀⠀⠀⠀⠀⠀⠀⠀⠀⠀⠀⠈⠙⣿⣿⣿⣿⣿⣿⣿⣿⣿⣿⣿⣿⣿⣿⣿⣿⣿⣿⣿⣿⣿⣿⣿⣿⣿⣿⣿⡇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⣿⣿⣿⣿⣿⣿⣿⣿⣿⣿⣿⣿⣿⣿⣿⣿⣿⣿⣿⣿⣿⣿⣿⣿⣿⣿⣿⣿⣿⣿⣿⣿⣿⣿⣿⣿⣿⣿⣿⣿⣿⣿⡏⠁⠀⠀⠀⠀⠀⠀⠀⠀⠀⠀⠀⠀⠀⠀⠀⠀⠀⢠⣴⣿⣿⣿⣿⣿⣿⣿⣿⣿⣿⣿⣿⣿⣿⣿⣿⣿⣿⣿⣿⣿⣿⣿⣿⣿⣿⣿⡇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⣿⣿⣿⣿⣿⣿⣿⣿⣿⣿⣿⣿⣿⣿⣿⣿⣿⣿⣿⣿⣿⣿⣿⣿⣿⣿⣿⣿⣿⣿⣿⣿⣿⣿⣿⣿⣿⣿⣿⣿⣿⣿⣿⣦⡀⠀⠀⠀⠀⠀⠀⠀⠀⠀⠀⠀⠀⠀⠀⠀⣰⣿⣿⣿⣿⣿⣿⣿⣿⣿⣿⣿⣿⣿⣿⣿⣿⣿⣿⣿⣿⣿⣿⣿⣿⣿⣿⣿⣿⣿⡇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⣿⣿⣿⣿⣿⣿⣿⣿⣿⣿⣿⣿⣿⣿⣿⣿⣿⣿⣿⣿⣿⣿⣿⣿⣿⣿⣿⣿⣿⣿⣿⡿⣿⣿⣿⣿⣿⣿⣿⣿⣿⣿⣿⣿⣿⣿⡇⠀⠀⠀⠀⠀⠀⠀⠀⠀⠀⠀⠀⠀⠿⠿⣿⣿⣿⣿⣿⣿⣿⣿⣿⣿⣿⣿⣿⣿⣿⣿⣿⣿⣿⣿⣿⣿⣿⣿⣿⣿⣿⣿⡇</a:t>
            </a:r>
            <a:br/>
            <a:r>
              <a:t>⣿⣿⣿⣿⣿⣿⣿⣿⣿⣿⣿⣿⣿⣿⣿⣿⣿⣿⣿⣿⣿⣿⣿⣿⣿⣿⣿⣿⣿⠋⠉⠀⠀⠛⠻⢿⣿⣿⣿⣿⣿⣿⣿⡿⠿⠿⠇⠀⠀⠀⠀⠀⠀⠀⠀⠀⠀⠀⠀⠀⠀⠀⠈⠻⢿⣿⣿⣿⣿⣿⣿⣿⣿⣿⣿⣿⣿⣿⣿⣿⣿⣿⣿⣿⣿⣿⣿⣿⣿⣿⡇</a:t>
            </a:r>
            <a:br/>
            <a:r>
              <a:t>⣿⣿⣿⣿⣿⣿⣿⣿⣿⣿⣿⣿⣿⣿⣿⣿⣿⣿⣿⣿⣿⣿⣿⣿⣿⣿⣿⣿⠟⠁⠀⠀⠀⠀⠀⠀⠈⠉⠛⠟⠛⠉⠀⠀⠀⠀⠀⠀⠀⠀⠀⠀⠀⠀⠀⠀⠀⠀⠀⠀⠀⠀⠀⠀⠀⠙⠿⣿⣿⣿⣿⣿⣿⣿⣿⣿⣿⣿⣿⣿⣿⣿⣿⣿⣿⣿⣿⣿⣿⣿⡇</a:t>
            </a:r>
            <a:br/>
            <a:r>
              <a:t>⣿⣿⣿⣿⣿⣿⣿⣿⣿⣿⣿⣿⣿⣿⣿⣿⣿⣿⣿⣿⣿⣿⣿⣿⣿⣿⡿⠁⠀⠀⠀⠀⠀⠀⠀⠀⠀⠀⠀⠀⠀⠀⠀⠀⠀⠀⠀⠀⠀⠀⠀⠀⠀⠀⠀⠀⠀⠀⠀⠀⠀⠀⠀⠀⠀⠀⠀⣼⣿⣿⣿⣿⣿⣿⣿⣿⣿⣿⣿⣿⣿⣿⣿⣿⣿⣿⣿⣿⣿⣿⡇</a:t>
            </a:r>
            <a:br/>
            <a:r>
              <a:t>⣿⣿⣿⣿⣿⣿⣿⣿⣿⣿⣿⣿⣿⣿⣿⣿⣿⣿⣿⣿⣿⣿⣿⣿⣿⡿⠀⠀⠀⠀⠀⠀⠀⠀⠀⠀⠀⠀⠀⠀⠀⠀⠀⠀⠀⠀⠀⠀⠀⠀⠀⠀⠀⠀⠀⠀⠀⠀⠀⠀⠀⠀⠀⠀⠀⢀⣾⣿⣿⣿⣿⣿⣿⣿⣿⣿⣿⣿⣿⣿⣿⣿⣿⣿⣿⣿⣿⣿⣿⣿⡇</a:t>
            </a:r>
            <a:br/>
            <a:r>
              <a:t>⣿⣿⣿⣿⣿⣿⣿⣿⣿⣿⣿⣿⣿⣿⣿⣿⣿⣿⣿⣿⣿⣿⣿⣿⣿⡇⠀⠀⠀⠀⠀⠀⠀⠀⠀⠀⠀⠀⢀⣀⣠⣤⣄⠀⠀⠀⠀⠀⠀⠀⠀⠀⠀⠀⠀⠀⠀⠀⠀⠀⠀⠀⠀⠀⠠⣿⣿⣿⣿⣿⣿⣿⣿⣿⣿⣿⣿⣿⣿⣿⣿⣿⣿⣿⣿⣿⣿⣿⣿⣿⡇</a:t>
            </a:r>
            <a:br/>
            <a:r>
              <a:t>⣿⣿⣿⣿⣿⣿⣿⣿⣿⣿⣿⣿⣿⣿⣿⣿⣿⣿⣿⣿⣿⣿⣿⣿⣿⣧⡀⠀⠀⠀⢀⣀⣤⣴⣶⣿⣿⣿⣿⣿⣿⣿⣿⣷⣦⠀⠀⠀⠀⠀⠀⠀⠀⠀⠀⠀⠀⠀⠀⠀⠀⠀⠀⠀⠀⢿⣿⣿⣿⣿⣿⣿⣿⣿⣿⣿⣿⣿⣿⣿⣿⣿⣿⣿⣿⣿⣿⣿⣿⣿⡇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⣿⣿⣿⣿⣿⣿⣿⣿⣿⣿⣿⣿⣿⣿⣿⣿⣿⣿⣿⣿⣿⣿⣿⣿⣿⣿⣿⣿⣿⣿⣿⣿⣿⣿⣿⣿⣿⣿⣿⣿⣿⣿⣿⣿⣿⡗⠀⠀⠀⠀⠀⠀⠀⠀⠀⠀⠀⠀⠀⠀⠀⠀⠀⠀⠀⠘⣿⣿⣿⣿⣿⣿⣿⣿⣿⣿⣿⣿⣿⣿⣿⣿⣿⣿⣿⣿⣿⣿⣿⣿⡇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⣿⣿⣿⣿⣿⣿⣿⣿⣿⣿⣿⣿⣿⣿⣿⣿⣿⣿⣿⣿⣿⣿⣿⣿⣿⣿⣿⣿⣿⣿⣿⣿⣿⣿⣿⣿⣿⣿⣿⣿⣿⣿⣿⣿⣿⠇⠀⠀⠀⠀⠀⠀⠀⠀⠀⠀⠀⠀⠀⠀⠀⠀⠀⠀⠀⣰⣿⣿⣿⣿⣿⣿⣿⣿⣿⣿⣿⣿⣿⣿⣿⣿⣿⣿⣿⣿⣿⣿⣿⣿⡇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⣿⣿⣿⣿⣿⣿⣿⣿⣿⣿⣿⣿⣿⣿⣿⣿⣿⣿⣿⣿⣿⣿⣿⣿⣿⣿⣿⣿⣿⣿⣿⣿⣿⣿⣿⣿⣿⣿⣿⣿⣿⣿⣿⣿⡟⠀⠀⠀⠀⠀⠀⠀⠀⠀⠀⠀⠀⠀⠀⠀⠀⠈⢷⣶⣾⣿⣿⣿⣿⣿⣿⣿⣿⣿⣿⣿⣿⣿⣿⣿⣿⣿⣿⣿⣿⣿⣿⣿⣿⣿⡇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⣿⣿⣿⣿⣿⣿⣿⣿⣿⣿⣿⣿⣿⣿⣿⣿⣿⣿⣿⣿⣿⣿⣿⣿⣿⣿⣿⣿⣿⣿⣿⣿⣿⣿⣿⣿⣿⣿⣿⣿⣿⣿⣿⠏⣰⣷⣦⠄⠀⠀⠀⠀⠀⠀⠀⠀⠀⠀⠀⠀⠀⢠⠈⢿⣿⣿⣿⣿⣿⣿⣿⣿⣿⣿⣿⣿⣿⣿⣿⣿⣿⣿⣿⣿⣿⣿⣿⣿⣿⣿⡇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⣿⣿⣿⣿⣿⣿⣿⣿⣿⣿⣿⣿⣿⣿⣿⣿⣿⣿⣿⣿⣿⣿⣿⣿⣿⣿⣿⣿⣿⣿⣿⣿⣿⣿⣿⣿⣿⣿⣿⣿⣿⣿⣧⣴⣿⣿⣿⡇⠀⠀⠀⠀⠀⠀⠀⠀⠀⠀⠀⠀⠀⠀⣧⣤⣿⣿⣿⣿⣿⣿⣿⣿⣿⣿⣿⣿⣿⣿⣿⣿⣿⣿⣿⣿⣿⣿⣿⣿⣿⣿⡇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⣿⣿⣿⣿⣿⣿⣿⣿⣿⣿⣿⣿⣿⣿⣿⣿⣿⣿⣿⣿⣿⣿⣿⣿⣿⣿⣿⣿⣿⣿⣿⣿⣿⣿⣿⣿⣿⣿⣿⣿⣿⣿⣿⣿⣿⣿⣿⣿⣿⣿⣿⡿⠿⠷⣤⣈⠙⢿⣿⣿⣿⣿⣿⣿⣿⣿⣿⣿⣿⣿⣿⣿⣿⣿⣿⣿⣿⣿⣿⣿⣿⣿⣿⣿⣿⣿⣿⣿⣿⣿⡇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⣿⣿⣿⣿⣿⣿⣿⣿⣿⣿⣿⣿⣿⣿⣿⣿⣿⣿⣿⣿⣿⣿⣿⣿⣿⣿⣿⣿⣿⣿⣿⣿⣿⣿⣿⣿⣿⣿⣿⣿⣿⡋⠉⠉⠉⠁⠀⠀⠀⠀⠀⠀⠀⠀⠀⠀⠀⠀⠀⠀⠀⠀⠈⣽⣿⣿⣿⣿⣿⣿⣿⣿⣿⣿⣿⣿⣿⣿⣿⣿⣿⣿⣿⣿⣿⣿⣿⣿⣿⣿⡇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⣿⣿⣿⣿⣿⣿⣿⣿⣿⣿⣿⣿⣿⣿⣿⣿⣿⣿⣿⣿⣿⣿⣿⣿⣿⣿⣿⣿⣿⣿⣿⣿⣿⣿⣿⣿⣿⣿⣿⣿⣿⣿⡆⠂⠀⠀⠀⠀⠀⠀⠀⠀⠀⠀⠀⠀⠀⠀⠀⠀⠀⠰⣾⣿⣿⣿⣿⣿⣿⣿⣿⣿⣿⣿⣿⣿⣿⣿⣿⣿⣿⣿⣿⣿⣿⣿⣿⣿⣿⣿⡇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⣿⣿⣿⣿⣿⣿⣿⣿⣿⣿⣿⣿⣿⣿⣿⣿⣿⣿⣿⣿⣿⣿⣿⣿⣿⣿⣿⣿⣿⣿⣿⣿⣿⣿⣿⣿⣿⣿⣿⣿⣿⣿⣷⣄⠀⠀⠀⠀⠀⠀⠀⠀⠀⠀⠀⠀⠀⠀⠀⠀⠀⣾⣿⣿⣿⣿⣿⣿⣿⣿⣿⣿⣿⣿⣿⣿⣿⣿⣿⣿⣿⣿⣿⣿⣿⣿⣿⣿⣿⣿⡇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⣿⣿⣿⣿⣿⣿⣿⣿⣿⣿⣿⣿⣿⣿⣿⣿⣿⣿⣿⣿⣿⣿⣿⣿⣿⣿⣿⣿⣿⣿⣿⣿⣿⣿⣿⣿⣿⣿⣿⣿⣿⣿⣿⣿⣷⣦⡀⠀⠀⠀⠀⠀⠀⠀⠀⠀⠀⠀⠀⠀⢺⣿⣿⣿⣿⣿⣿⣿⣿⣿⣿⣿⣿⣿⣿⣿⣿⣿⣿⣿⣿⣿⣿⣿⣿⣿⣿⣿⣿⣿⡇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⣿⣿⣿⣿⣿⣿⣿⣿⣿⣿⣿⣿⣿⣿⣿⣿⣿⣿⣿⣿⣿⣿⣿⣿⣿⣿⣿⣿⣿⣿⣿⣿⣿⣿⣿⣿⣿⣿⣿⣿⣿⣿⣿⣿⣿⣿⡇⠀⠀⠀⠀⠀⠀⠀⠀⠀⠀⠀⠀⠀⠸⡿⣿⣿⣿⣿⣿⣿⣿⣿⣿⣿⣿⣿⣿⣿⣿⣿⣿⣿⣿⣿⣿⣿⣿⣿⣿⣿⣿⣿⡇</a:t>
            </a:r>
            <a:br/>
            <a:r>
              <a:t>⣿⣿⣿⣿⣿⣿⣿⣿⣿⣿⣿⣿⣿⣿⣿⣿⣿⣿⣿⣿⣿⣿⣿⣿⣿⣿⣿⡿⠿⠉⠉⠻⠿⣿⣿⣿⣿⣿⣿⣿⣿⣿⣿⣿⣿⣿⡇⠀⠀⠀⠀⠀⠀⠀⠀⠀⠀⠀⠀⠀⠀⠀⠈⠛⢿⣿⣿⣿⣿⣿⣿⣿⣿⣿⣿⣿⣿⣿⣿⣿⣿⣿⣿⣿⣿⣿⣿⣿⣿⣿⡇</a:t>
            </a:r>
            <a:br/>
            <a:r>
              <a:t>⣿⣿⣿⣿⣿⣿⣿⣿⣿⣿⣿⣿⣿⣿⣿⣿⣿⣿⣿⣿⣿⣿⣿⣿⣿⣿⣿⡤⠀⠀⠀⠀⠀⠀⠉⠙⠻⠿⣿⣿⠿⠟⠉⠀⠀⠀⠀⠀⠀⠀⠀⠀⠀⠀⠀⠀⠀⠀⠀⠀⠀⠀⠀⠀⠀⠙⠻⣿⣿⣿⣿⣿⣿⣿⣿⣿⣿⣿⣿⣿⣿⣿⣿⣿⣿⣿⣿⣿⣿⣿⡇</a:t>
            </a:r>
            <a:br/>
            <a:r>
              <a:t>⣿⣿⣿⣿⣿⣿⣿⣿⣿⣿⣿⣿⣿⣿⣿⣿⣿⣿⣿⣿⣿⣿⣿⣿⣿⣿⡟⠁⠀⠀⠀⠀⠀⠀⠀⠀⠀⠀⠀⠀⠀⠀⠀⠀⠀⠀⠀⠀⠀⠀⠀⠀⠀⠀⠀⠀⠀⠀⠀⠀⠀⠀⠀⠀⠀⠀⠀⠈⣿⣿⣿⣿⣿⣿⣿⣿⣿⣿⣿⣿⣿⣿⣿⣿⣿⣿⣿⣿⣿⣿⡇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⣿⣿⣿⣿⣿⣿⣿⣿⣿⣿⣿⣿⣿⣿⣿⣿⣿⣿⣿⣿⣿⣿⣿⣿⣿⡟⠀⠀⠀⠀⠀⠀⠀⠀⠀⠀⠀⠀⠀⠀⠀⠀⠀⠀⠀⠀⠀⠀⠀⠀⠀⠀⠀⠀⠀⠀⠀⠀⠀⠀⠀⠀⠀⠀⠀⠀⢀⣾⣿⣿⣿⣿⣿⣿⣿⣿⣿⣿⣿⣿⣿⣿⣿⣿⣿⣿⣿⣿⣿⣿⡇</a:t>
            </a:r>
            <a:br/>
            <a:r>
              <a:t>⣿⣿⣿⣿⣿⣿⣿⣿⣿⣿⣿⣿⣿⣿⣿⣿⣿⣿⣿⣿⣿⣿⣿⣿⣿⠀⠀⠀⠀⠀⠀⠀⠀⠀⠀⠀⠀⠀⠀⠀⠀⠀⡀⠀⠀⠀⠀⠀⠀⠀⠀⠀⠀⠀⠀⠀⠀⠀⠀⠀⠀⠀⠀⠀⠀⢠⣿⣿⣿⣿⣿⣿⣿⣿⣿⣿⣿⣿⣿⣿⣿⣿⣿⣿⣿⣿⣿⣿⣿⣿⡇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⣿⣿⣿⣿⣿⣿⣿⣿⣿⣿⣿⣿⣿⣿⣿⣿⣿⣿⣿⣿⣿⣿⣿⣿⣇⠀⠀⠀⠀⠀⠀⠀⢀⣀⣤⣤⣤⣤⣤⣶⣾⣿⣿⣷⡆⠀⠀⠀⠀⠀⠀⠀⠀⠀⠀⠀⠀⠀⠀⠀⠀⠀⠀⠀⠀⢸⣿⣿⣿⣿⣿⣿⣿⣿⣿⣿⣿⣿⣿⣿⣿⣿⣿⣿⣿⣿⣿⣿⣿⣿⡇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⣿⣿⣿⣿⣿⣿⣿⣿⣿⣿⣿⣿⣿⣿⣿⣿⣿⣿⣿⣿⣿⣿⣿⣿⣿⣦⣄⣠⣤⣴⣶⣿⣿⣿⣿⣿⣿⣿⣿⣿⣿⣿⣿⣿⣿⣦⡀⠀⠀⠀⠀⠀⠀⠀⠀⠀⠀⠀⠀⠀⠀⠀⠀⠀⠀⠀⣿⣿⣿⣿⣿⣿⣿⣿⣿⣿⣿⣿⣿⣿⣿⣿⣿⣿⣿⣿⣿⣿⣿⣿⡇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⣿⣿⣿⣿⣿⣿⣿⣿⣿⣿⣿⣿⣿⣿⣿⣿⣿⣿⣿⣿⣿⣿⣿⣿⣿⣿⣿⣿⣿⣿⣿⣿⣿⣿⣿⣿⣿⣿⣿⣿⣿⣿⣿⣿⣿⡏⠀⠀⠀⠀⠀⠀⠀⠀⠀⠀⠀⠀⠀⠀⠀⢀⡠⣤⣤⣾⣿⣿⣿⣿⣿⣿⣿⣿⣿⣿⣿⣿⣿⣿⣿⣿⣿⣿⣿⣿⣿⣿⣿⣿⡇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⣿⣿⣿⣿⣿⣿⣿⣿⣿⣿⣿⣿⣿⣿⣿⣿⣿⣿⣿⣿⣿⣿⣿⣿⣿⣿⣿⣿⣿⣿⣿⣿⣿⣿⣿⣿⣿⣿⣿⣿⣿⣿⣿⣿⣿⢡⣄⣀⠀⠀⠀⠀⠀⠀⠀⠀⠀⠀⠀⠀⠀⠘⣷⣌⠻⣿⣿⣿⣿⣿⣿⣿⣿⣿⣿⣿⣿⣿⣿⣿⣿⣿⣿⣿⣿⣿⣿⣿⣿⣿⡇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⣿⣿⣿⣿⣿⣿⣿⣿⣿⣿⣿⣿⣿⣿⣿⣿⣿⣿⣿⣿⣿⣿⣿⣿⣿⣿⣿⣿⣿⣿⣿⣿⣿⣿⣿⣿⣿⣿⣿⣿⣿⣿⣿⣿⠏⢸⣿⡿⠀⠀⠀⠀⠀⠀⠀⠀⠀⠀⠀⠀⠀⠀⢻⣿⣶⣾⣿⣿⣿⣿⣿⣿⣿⣿⣿⣿⣿⣿⣿⣿⣿⣿⣿⣿⣿⣿⣿⣿⣿⣿⡇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⣿⣿⣿⣿⣿⣿⣿⣿⣿⣿⣿⣿⣿⣿⣿⣿⣿⣿⣿⣿⣿⣿⣿⣿⣿⣿⣿⣿⣿⣿⣿⣿⣿⣿⣿⣿⣿⣿⣿⣿⣿⣿⣿⣿⣦⣿⣿⡇⠀⠀⠀⠀⠀⠀⠀⠀⠀⠀⠀⠀⠀⠀⠸⣿⣿⣿⣿⣿⣿⣿⣿⣿⣿⣿⣿⣿⣿⣿⣿⣿⣿⣿⣿⣿⣿⣿⣿⣿⣿⣿⡇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⣿⣿⣿⣿⣿⣿⣿⣿⣿⣿⣿⣿⣿⣿⣿⣿⣿⣿⣿⣿⣿⣿⣿⣿⣿⣿⣿⣿⣿⣿⣿⣿⣿⣿⣿⣿⣿⣿⣿⣿⣿⣿⣿⣿⣿⣿⣿⣿⣿⣿⣿⣿⣿⣷⣤⡉⠙⢿⣿⣿⣿⣿⣿⣿⣿⣿⣿⣿⣿⣿⣿⣿⣿⣿⣿⣿⣿⣿⣿⣿⣿⣿⣿⣿⣿⣿⣿⣿⣿⣿⡇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⣿⣿⣿⣿⣿⣿⣿⣿⣿⣿⣿⣿⣿⣿⣿⣿⣿⣿⣿⣿⣿⣿⣿⣿⣿⣿⣿⣿⣿⣿⣿⣿⣿⣿⣿⣿⣿⣿⣿⣿⣿⣿⣿⣿⣿⣿⣿⡿⠛⠉⠀⠀⠀⠀⠀⠀⠀⠀⢹⣿⣿⣿⣿⣿⣿⣿⣿⣿⣿⣿⣿⣿⣿⣿⣿⣿⣿⣿⣿⣿⣿⣿⣿⣿⣿⣿⣿⣿⣿⣿⡇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⣿⣿⣿⣿⣿⣿⣿⣿⣿⣿⣿⣿⣿⣿⣿⣿⣿⣿⣿⣿⣿⣿⣿⣿⣿⣿⣿⣿⣿⣿⣿⣿⣿⣿⣿⣿⣿⣿⣿⣿⣿⡟⠛⠉⠙⠋⠀⠀⠀⠀⠀⠀⠀⠀⠀⠀⠀⠀⠀⠀⠀⠀⠈⢽⣿⣿⣿⣿⣿⣿⣿⣿⣿⣿⣿⣿⣿⣿⣿⣿⣿⣿⣿⣿⣿⣿⣿⣿⣿⣿⡇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⣿⣿⣿⣿⣿⣿⣿⣿⣿⣿⣿⣿⣿⣿⣿⣿⣿⣿⣿⣿⣿⣿⣿⣿⣿⣿⣿⣿⣿⣿⣿⣿⣿⣿⣿⣿⣿⣿⣿⣿⣿⣷⡤⠀⠀⠀⠀⠀⠀⠀⠀⠀⠀⠀⠀⠀⠀⠀⠀⠀⠀⠲⣾⣿⣿⣿⣿⣿⣿⣿⣿⣿⣿⣿⣿⣿⣿⣿⣿⣿⣿⣿⣿⣿⣿⣿⣿⣿⣿⣿⡇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⣿⣿⣿⣿⣿⣿⣿⣿⣿⣿⣿⣿⣿⣿⣿⣿⣿⣿⣿⣿⣿⣿⣿⣿⣿⣿⣿⣿⣿⣿⣿⣿⣿⣿⣿⣿⣿⣿⣿⣿⣿⣿⡧⠀⠀⠀⠀⠀⠀⠀⠀⠀⠀⠀⠀⠀⠀⠀⠀⠀⠀⢀⣾⣿⣿⣿⣿⣿⣿⣿⣿⣿⣿⣿⣿⣿⣿⣿⣿⣿⣿⣿⣿⣿⣿⣿⣿⣿⣿⣿⡇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⣿⣿⣿⣿⣿⣿⣿⣿⣿⣿⣿⣿⣿⣿⣿⣿⣿⣿⣿⣿⣿⣿⣿⣿⣿⣿⣿⣿⣿⣿⣿⣿⣿⣿⣿⣿⣿⣿⣿⣿⣿⣿⣧⡀⠀⠀⠀⠀⠀⠀⠀⠀⠀⠀⠀⠀⠀⠀⠀⠀⠀⣼⣿⣿⣿⣿⣿⣿⣿⣿⣿⣿⣿⣿⣿⣿⣿⣿⣿⣿⣿⣿⣿⣿⣿⣿⣿⣿⣿⣿⡇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⣿⣿⣿⣿⣿⣿⣿⣿⣿⣿⣿⣿⣿⣿⣿⣿⣿⣿⣿⣿⣿⣿⣿⣿⣿⣿⣿⣿⣿⣿⣿⣿⣿⣿⣿⣿⣿⣿⣿⣿⣿⣿⣿⣿⣷⣦⡀⠀⠀⠀⠀⠀⠀⠀⠀⠀⠀⠀⠀⠀⢰⣿⣿⣿⣿⣿⣿⣿⣿⣿⣿⣿⣿⣿⣿⣿⣿⣿⣿⣿⣿⣿⣿⣿⣿⣿⣿⣿⣿⣿⡇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⣿⣿⣿⣿⣿⣿⣿⣿⣿⣿⣿⣿⣿⣿⣿⣿⣿⣿⣿⣿⣿⣿⣿⣿⣿⣿⣿⣿⠟⠙⠿⠿⣿⣿⣿⣿⣿⣿⣿⣿⣿⣿⣿⣿⣿⣿⡇⠀⠀⠀⠀⠀⠀⠀⠀⠀⠀⠀⠀⠀⠀⠀⠈⠛⢿⣿⣿⣿⣿⣿⣿⣿⣿⣿⣿⣿⣿⣿⣿⣿⣿⣿⣿⣿⣿⣿⣿⣿⣿⣿⡇</a:t>
            </a:r>
            <a:br/>
            <a:r>
              <a:t>⣿⣿⣿⣿⣿⣿⣿⣿⣿⣿⣿⣿⣿⣿⣿⣿⣿⣿⣿⣿⣿⣿⣿⣿⣿⣿⣇⡀⠀⠀⠀⠀⠀⠉⠙⠻⠿⣿⣿⣿⣿⠿⠋⠉⠀⠀⠁⠀⠀⠀⠀⠀⠀⠀⠀⠀⠀⠀⠀⠀⠀⠀⠀⠀⠀⠙⠻⣿⣿⣿⣿⣿⣿⣿⣿⣿⣿⣿⣿⣿⣿⣿⣿⣿⣿⣿⣿⣿⣿⣿⡇</a:t>
            </a:r>
            <a:br/>
            <a:r>
              <a:t>⣿⣿⣿⣿⣿⣿⣿⣿⣿⣿⣿⣿⣿⣿⣿⣿⣿⣿⣿⣿⣿⣿⣿⣿⣿⣿⠟⠀⠀⠀⠀⠀⠀⠀⠀⠀⠀⠀⠉⠁⠀⠀⠀⠀⠀⠀⠀⠀⠀⠀⠀⠀⠀⠀⠀⠀⠀⠀⠀⠀⠀⠀⠀⠀⠀⠀⠀⠈⢻⣿⣿⣿⣿⣿⣿⣿⣿⣿⣿⣿⣿⣿⣿⣿⣿⣿⣿⣿⣿⣿⡇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⣿⣿⣿⣿⣿⣿⣿⣿⣿⣿⣿⣿⣿⣿⣿⣿⣿⣿⣿⣿⣿⣿⣿⣿⣿⠏⠀⠀⠀⠀⠀⠀⠀⠀⠀⠀⠀⠀⠀⠀⠀⠀⠀⠀⠀⠀⠀⠀⠀⠀⠀⠀⠀⠀⠀⠀⠀⠀⠀⠀⠀⠀⠀⠀⠀⠀⠀⣰⣿⣿⣿⣿⣿⣿⣿⣿⣿⣿⣿⣿⣿⣿⣿⣿⣿⣿⣿⣿⣿⣿⡇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⣿⣿⣿⣿⣿⣿⣿⣿⣿⣿⣿⣿⣿⣿⣿⣿⣿⣿⣿⣿⣿⣿⣿⣿⡇⠀⠀⠀⠀⠀⠀⠀⠀⢀⣀⣀⣀⣀⣀⣤⣴⣶⣿⣶⠄⠀⠀⠀⠀⠀⠀⠀⠀⠀⠀⠀⠀⠀⠀⠀⠀⠀⠀⠀⠀⠀⣿⣿⣿⣿⣿⣿⣿⣿⣿⣿⣿⣿⣿⣿⣿⣿⣿⣿⣿⣿⣿⣿⣿⣿⡇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⣿⣿⣿⣿⣿⣿⣿⣿⣿⣿⣿⣿⣿⣿⣿⣿⣿⣿⣿⣿⣿⣿⣿⣿⣷⣄⣀⣀⣤⣤⣶⣶⣿⣿⣿⣿⣿⣿⣿⣿⣿⣿⣿⣿⣧⡀⠀⠀⠀⠀⠀⠀⠀⠀⠀⠀⠀⠀⠀⠀⠀⠀⠀⠀⠀⠀⣿⣿⣿⣿⣿⣿⣿⣿⣿⣿⣿⣿⣿⣿⣿⣿⣿⣿⣿⣿⣿⣿⣿⣿⡇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⣿⣿⣿⣿⣿⣿⣿⣿⣿⣿⣿⣿⣿⣿⣿⣿⣿⣿⣿⣿⣿⣿⣿⣿⣿⣿⣿⣿⣿⣿⣿⣿⣿⣿⣿⣿⣿⣿⣿⣿⣿⣿⣿⣿⣿⣏⠀⠀⠀⠀⠀⠀⠀⠀⠀⠀⠀⠀⠀⠀⠀⠀⠀⠀⠀⠀⣸⣿⣿⣿⣿⣿⣿⣿⣿⣿⣿⣿⣿⣿⣿⣿⣿⣿⣿⣿⣿⣿⣿⣿⡇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⣿⣿⣿⣿⣿⣿⣿⣿⣿⣿⣿⣿⣿⣿⣿⣿⣿⣿⣿⣿⣿⣿⣿⣿⣿⣿⣿⣿⣿⣿⣿⣿⣿⣿⣿⣿⣿⣿⣿⣿⣿⣿⣿⣿⣿⠇⠀⠀⠀⠀⠀⠀⠀⠀⠀⠀⠀⠀⠀⠀⠀⠀⣄⣀⣀⣴⣿⣿⣿⣿⣿⣿⣿⣿⣿⣿⣿⣿⣿⣿⣿⣿⣿⣿⣿⣿⣿⣿⣿⣿⡇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⣿⣿⣿⣿⣿⣿⣿⣿⣿⣿⣿⣿⣿⣿⣿⣿⣿⣿⣿⣿⣿⣿⣿⣿⣿⣿⣿⣿⣿⣿⣿⣿⣿⣿⣿⣿⣿⣿⣿⣿⣿⣿⣿⣿⣿⢀⠀⠀⠀⠀⠀⠀⠀⠀⠀⠀⠀⠀⠀⠀⠀⠀⣌⠻⣿⣿⣿⣿⣿⣿⣿⣿⣿⣿⣿⣿⣿⣿⣿⣿⣿⣿⣿⣿⣿⣿⣿⣿⣿⣿⡇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⣿⣿⣿⣿⣿⣿⣿⣿⣿⣿⣿⣿⣿⣿⣿⣿⣿⣿⣿⣿⣿⣿⣿⣿⣿⣿⣿⣿⣿⣿⣿⣿⣿⣿⣿⣿⣿⣿⣿⣿⣿⣿⣿⣿⡟⢸⣿⣿⠀⠀⠀⠀⠀⠀⠀⠀⠀⠀⠀⠀⠀⠀⢹⣦⣤⣿⣿⣿⣿⣿⣿⣿⣿⣿⣿⣿⣿⣿⣿⣿⣿⣿⣿⣿⣿⣿⣿⣿⣿⣿⡇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⣿⣿⣿⣿⣿⣿⣿⣿⣿⣿⣿⣿⣿⣿⣿⣿⣿⣿⣿⣿⣿⣿⣿⣿⣿⣿⣿⣿⣿⣿⣿⣿⣿⣿⣿⣿⣿⣿⣿⣿⣿⣿⣿⣿⣃⣼⣿⡟⠀⠀⠀⠀⠀⠀⠀⠀⠀⠀⠀⠀⠀⠀⠘⣿⣿⣿⣿⣿⣿⣿⣿⣿⣿⣿⣿⣿⣿⣿⣿⣿⣿⣿⣿⣿⣿⣿⣿⣿⣿⣿⡇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⣿⣿⣿⣿⣿⣿⣿⣿⣿⣿⣿⣿⣿⣿⣿⣿⣿⣿⣿⣿⣿⣿⣿⣿⣿⣿⣿⣿⣿⣿⣿⣿⣿⣿⣿⣿⣿⣿⣿⣿⣿⣿⣿⣿⣿⣿⣿⣿⣿⣿⣿⣿⣿⣿⣏⡙⠛⢿⣿⣿⣿⣿⣿⣿⣿⣿⣿⣿⣿⣿⣿⣿⣿⣿⣿⣿⣿⣿⣿⣿⣿⣿⣿⣿⣿⣿⣿⣿⣿⣿⡇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⣿⣿⣿⣿⣿⣿⣿⣿⣿⣿⣿⣿⣿⣿⣿⣿⣿⣿⣿⣿⣿⣿⣿⣿⣿⣿⣿⣿⣿⣿⣿⣿⣿⣿⣿⣿⣿⣿⣿⣿⣿⣿⣿⣿⣿⣿⣿⣿⣿⠿⠛⠛⠉⠉⠉⠉⠂⠀⠙⣿⣿⣿⣿⣿⣿⣿⣿⣿⣿⣿⣿⣿⣿⣿⣿⣿⣿⣿⣿⣿⣿⣿⣿⣿⣿⣿⣿⣿⣿⣿⡇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⣿⣿⣿⣿⣿⣿⣿⣿⣿⣿⣿⣿⣿⣿⣿⣿⣿⣿⣿⣿⣿⣿⣿⣿⣿⣿⣿⣿⣿⣿⣿⣿⣿⣿⣿⣿⣿⣿⣿⣿⣿⣿⣿⠿⠿⠿⠁⠀⠀⠀⠀⠀⠀⠀⠀⠀⠀⠀⠀⠀⠀⠉⠙⠛⣿⣿⣿⣿⣿⣿⣿⣿⣿⣿⣿⣿⣿⣿⣿⣿⣿⣿⣿⣿⣿⣿⣿⣿⣿⣿⡇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⣿⣿⣿⣿⣿⣿⣿⣿⣿⣿⣿⣿⣿⣿⣿⣿⣿⣿⣿⣿⣿⣿⣿⣿⣿⣿⣿⣿⣿⣿⣿⣿⣿⣿⣿⣿⣿⣿⣿⣿⣿⣿⣆⠀⠀⠀⠀⠀⠀⠀⠀⠀⠀⠀⠀⠀⠀⠀⠀⠀⠀⠀⣀⣴⣿⣿⣿⣿⣿⣿⣿⣿⣿⣿⣿⣿⣿⣿⣿⣿⣿⣿⣿⣿⣿⣿⣿⣿⣿⣿⡇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⣿⣿⣿⣿⣿⣿⣿⣿⣿⣿⣿⣿⣿⣿⣿⣿⣿⣿⣿⣿⣿⣿⣿⣿⣿⣿⣿⣿⣿⣿⣿⣿⣿⣿⣿⣿⣿⣿⣿⣿⣿⣿⣿⡁⠀⠀⠀⠀⠀⠀⠀⠀⠀⠀⠀⠀⠀⠀⠀⠀⠀⠀⢈⣿⣿⣿⣿⣿⣿⣿⣿⣿⣿⣿⣿⣿⣿⣿⣿⣿⣿⣿⣿⣿⣿⣿⣿⣿⣿⣿⡇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⣿⣿⣿⣿⣿⣿⣿⣿⣿⣿⣿⣿⣿⣿⣿⣿⣿⣿⣿⣿⣿⣿⣿⣿⣿⣿⣿⣿⣿⣿⣿⣿⣿⣿⣿⣿⣿⣿⣿⣿⣿⣿⣿⣿⣷⣄⡀⠀⠀⠀⠀⠀⠀⠀⠀⠀⠀⠀⠀⠀⠀⢠⣿⣿⣿⣿⣿⣿⣿⣿⣿⣿⣿⣿⣿⣿⣿⣿⣿⣿⣿⣿⣿⣿⣿⣿⣿⣿⣿⣿⡇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⣿⣿⣿⣿⣿⣿⣿⣿⣿⣿⣿⣿⣿⣿⣿⣿⣿⣿⣿⣿⣿⣿⣿⣿⣿⣿⣿⠿⢿⣿⣿⣿⣿⣿⣿⣿⣿⣿⣿⣿⣿⣿⣿⣿⣿⣿⡏⠀⠀⠀⠀⠀⠀⠀⠀⠀⠀⠀⠀⠀⠀⠈⠉⠻⣿⣿⣿⣿⣿⣿⣿⣿⣿⣿⣿⣿⣿⣿⣿⣿⣿⣿⣿⣿⣿⣿⣿⣿⣿⣿⡇</a:t>
            </a:r>
            <a:br/>
            <a:r>
              <a:t>⣿⣿⣿⣿⣿⣿⣿⣿⣿⣿⣿⣿⣿⣿⣿⣿⣿⣿⣿⣿⣿⣿⣿⣿⣿⡟⠋⠀⠀⠀⠀⠈⠙⠛⠿⣿⣿⣿⣿⣿⣿⣿⡿⠿⠛⠉⠃⠀⠀⠀⠀⠀⠀⠀⠀⠀⠀⠀⠀⠀⠀⠀⠀⠀⠀⠙⢿⣿⣿⣿⣿⣿⣿⣿⣿⣿⣿⣿⣿⣿⣿⣿⣿⣿⣿⣿⣿⣿⣿⣿⡇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⣿⣿⣿⣿⣿⣿⣿⣿⣿⣿⣿⣿⣿⣿⣿⣿⣿⣿⣿⣿⣿⣿⣿⣿⣿⣷⠂⠀⠀⠀⠀⠀⠀⠀⠀⠀⠈⠙⠛⠛⠋⠁⠀⠀⠀⠀⠀⠀⠀⠀⠀⠀⠀⠀⠀⠀⠀⠀⠀⠀⠀⠀⠀⠀⠀⠀⠀⠈⠻⣿⣿⣿⣿⣿⣿⣿⣿⣿⣿⣿⣿⣿⣿⣿⣿⣿⣿⣿⣿⣿⡇</a:t>
            </a:r>
            <a:br/>
            <a:r>
              <a:t>⣿⣿⣿⣿⣿⣿⣿⣿⣿⣿⣿⣿⣿⣿⣿⣿⣿⣿⣿⣿⣿⣿⣿⣿⣿⠃⠀⠀⠀⠀⠀⠀⠀⠀⠀⠀⠀⠀⠀⠀⠀⠀⠀⠀⠀⠀⠀⠀⠀⠀⠀⠀⠀⠀⠀⠀⠀⠀⠀⠀⠀⠀⠀⠀⠀⠀⠀⠀⣼⣿⣿⣿⣿⣿⣿⣿⣿⣿⣿⣿⣿⣿⣿⣿⣿⣿⣿⣿⣿⣿⡇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⣿⣿⣿⣿⣿⣿⣿⣿⣿⣿⣿⣿⣿⣿⣿⣿⣿⣿⣿⣿⣿⣿⣿⣿⡏⠀⠀⠀⠀⠀⠀⠀⠀⠀⠀⠀⠀⠀⠀⠀⠀⠀⠀⠀⠀⠀⠀⠀⠀⠀⠀⠀⠀⠀⠀⠀⠀⠀⠀⠀⠀⠀⠀⠀⠀⠀⢀⣾⣿⣿⣿⣿⣿⣿⣿⣿⣿⣿⣿⣿⣿⣿⣿⣿⣿⣿⣿⣿⣿⣿⡇</a:t>
            </a:r>
            <a:br/>
            <a:r>
              <a:t>⣿⣿⣿⣿⣿⣿⣿⣿⣿⣿⣿⣿⣿⣿⣿⣿⣿⣿⣿⣿⣿⣿⣿⣿⠀⠀⠀⠀⠀⠀⠀⠀⠀⠀⠀⠀⠀⠀⠀⠀⢀⣠⣤⣦⠀⠀⠀⠀⠀⠀⠀⠀⠀⠀⠀⠀⠀⠀⠀⠀⠀⠀⠀⠀⠀⠀⣿⣿⣿⣿⣿⣿⣿⣿⣿⣿⣿⣿⣿⣿⣿⣿⣿⣿⣿⣿⣿⣿⣿⣿⡇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⣿⣿⣿⣿⣿⣿⣿⣿⣿⣿⣿⣿⣿⣿⣿⣿⣿⣿⣿⣿⣿⣿⣿⣿⣄⠀⠀⣀⣀⣤⣤⣴⣶⣾⣿⣿⣷⣶⣾⣿⣿⣿⣿⣿⠀⠀⠀⠀⠀⠀⠀⠀⠀⠀⠀⠀⠀⠀⠀⠀⠀⠀⠀⠀⠀⠀⢸⣿⣿⣿⣿⣿⣿⣿⣿⣿⣿⣿⣿⣿⣿⣿⣿⣿⣿⣿⣿⣿⣿⣿⡇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⣿⣿⣿⣿⣿⣿⣿⣿⣿⣿⣿⣿⣿⣿⣿⣿⣿⣿⣿⣿⣿⣿⣿⣿⣿⣿⣿⣿⣿⣿⣿⣿⣿⣿⣿⣿⣿⣿⣿⣿⣿⣿⣿⣿⣦⠀⠀⢀⡄⠀⠀⠀⠀⠀⠀⠀⠀⠀⠀⠀⠀⠀⠀⠀⠀⠀⠘⣿⣿⣿⣿⣿⣿⣿⣿⣿⣿⣿⣿⣿⣿⣿⣿⣿⣿⣿⣿⣿⣿⣿⡇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⣿⣿⣿⣿⣿⣿⣿⣿⣿⣿⣿⣿⣿⣿⣿⣿⣿⣿⣿⣿⣿⣿⣿⣿⣿⣿⣿⣿⣿⣿⣿⣿⣿⣿⣿⣿⣿⣿⣿⣿⣿⣿⣿⣿⡿⠀⠀⢸⡇⠀⠀⠀⠀⠀⠀⠀⠀⠀⠀⠀⠀⠀⠀⠀⠀⠀⣸⣿⣿⣿⣿⣿⣿⣿⣿⣿⣿⣿⣿⣿⣿⣿⣿⣿⣿⣿⣿⣿⣿⣿⡇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⣿⣿⣿⣿⣿⣿⣿⣿⣿⣿⣿⣿⣿⣿⣿⣿⣿⣿⣿⣿⣿⣿⣿⣿⣿⣿⣿⣿⣿⣿⣿⣿⣿⣿⣿⣿⣿⣿⣿⣿⣿⣿⣿⣿⠃⠀⠀⠈⠇⠀⠀⠀⠀⠀⠀⠀⠀⠀⠀⠀⠀⠀⢿⣶⣶⣿⣿⣿⣿⣿⣿⣿⣿⣿⣿⣿⣿⣿⣿⣿⣿⣿⣿⣿⣿⣿⣿⣿⣿⣿⡇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⣿⣿⣿⣿⣿⣿⣿⣿⣿⣿⣿⣿⣿⣿⣿⣿⣿⣿⣿⣿⣿⣿⣿⣿⣿⣿⣿⣿⣿⣿⣿⣿⣿⣿⣿⣿⣿⣿⣿⣿⣿⣿⣿⣿⢠⣀⣀⣤⡄⠀⠀⠀⠀⠀⠀⠀⠀⠀⠀⠀⠀⠀⠘⣿⣿⣿⣿⣿⣿⣿⣿⣿⣿⣿⣿⣿⣿⣿⣿⣿⣿⣿⣿⣿⣿⣿⣿⣿⣿⣿⡇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⣿⣿⣿⣿⣿⣿⣿⣿⣿⣿⣿⣿⣿⣿⣿⣿⣿⣿⣿⣿⣿⣿⣿⣿⣿⣿⣿⣿⣿⣿⣿⣿⣿⣿⣿⣿⣿⣿⣿⣿⣿⣿⣿⡏⢸⣿⣿⣿⠇⠀⠀⠀⠀⠀⠀⠀⠀⠀⠀⠀⠀⠀⠀⢻⣿⣿⣿⣿⣿⣿⣿⣿⣿⣿⣿⣿⣿⣿⣿⣿⣿⣿⣿⣿⣿⣿⣿⣿⣿⣿⡇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⣿⣿⣿⣿⣿⣿⣿⣿⣿⣿⣿⣿⣿⣿⣿⣿⣿⣿⣿⣿⣿⣿⣿⣿⣿⣿⣿⣿⣿⣿⣿⣿⣿⣿⣿⣿⣿⣿⣿⣿⣿⣿⣿⣧⣾⣿⣿⣿⠀⠀⠀⠀⠀⠀⠀⠀⠀⠀⠀⠀⠀⠀⠀⠸⣿⣿⣿⣿⣿⣿⣿⣿⣿⣿⣿⣿⣿⣿⣿⣿⣿⣿⣿⣿⣿⣿⣿⣿⣿⣿⡇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⣿⣿⣿⣿⣿⣿⣿⣿⣿⣿⣿⣿⣿⣿⣿⣿⣿⣿⣿⣿⣿⣿⣿⣿⣿⣿⣿⣿⣿⣿⣿⣿⣿⣿⣿⣿⣿⣿⣿⣿⣿⣿⣿⣿⣿⣿⣿⣿⣿⣿⣿⣿⣿⣿⣟⠛⠻⢿⣿⣿⣿⣿⣿⣿⣿⣿⣿⣿⣿⣿⣿⣿⣿⣿⣿⣿⣿⣿⣿⣿⣿⣿⣿⣿⣿⣿⣿⣿⣿⣿⡇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⣿⣿⣿⣿⣿⣿⣿⣿⣿⣿⣿⣿⣿⣿⣿⣿⣿⣿⣿⣿⣿⣿⣿⣿⣿⣿⣿⣿⣿⣿⣿⣿⣿⣿⣿⣿⣿⣿⣿⣿⣿⣿⣿⣿⣿⣿⣿⣿⣿⣿⠿⠛⠛⠛⠛⠛⠒⠀⠈⢻⣿⣿⣿⣿⣿⣿⣿⣿⣿⣿⣿⣿⣿⣿⣿⣿⣿⣿⣿⣿⣿⣿⣿⣿⣿⣿⣿⣿⣿⣿⡇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⣿⣿⣿⣿⣿⣿⣿⣿⣿⣿⣿⣿⣿⣿⣿⣿⣿⣿⣿⣿⣿⣿⣿⣿⣿⣿⣿⣿⣿⣿⣿⣿⣿⣿⣿⣿⣿⣿⣿⣿⣿⣿⣿⣿⣿⣿⣿⣿⠋⠀⠀⠀⠀⠀⠀⠀⠀⠀⠀⠈⠻⣿⣿⣿⣿⣿⣿⣿⣿⣿⣿⣿⣿⣿⣿⣿⣿⣿⣿⣿⣿⣿⣿⣿⣿⣿⣿⣿⣿⣿⡇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⣿⣿⣿⣿⣿⣿⣿⣿⣿⣿⣿⣿⣿⣿⣿⣿⣿⣿⣿⣿⣿⣿⣿⣿⣿⣿⣿⣿⣿⣿⣿⣿⣿⣿⣿⣿⣿⣿⣿⣿⣿⣿⣿⣿⣿⠿⠟⠁⠀⠀⠀⠀⠀⠀⠀⠀⠀⠀⠀⠀⠀⠙⠛⠻⢿⣿⣿⣿⣿⣿⣿⣿⣿⣿⣿⣿⣿⣿⣿⣿⣿⣿⣿⣿⣿⣿⣿⣿⣿⣿⡇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⣿⣿⣿⣿⣿⣿⣿⣿⣿⣿⣿⣿⣿⣿⣿⣿⣿⣿⣿⣿⣿⣿⣿⣿⣿⣿⣿⣿⣿⣿⣿⣿⣿⣿⣿⣿⣿⣿⣿⣿⣿⣿⣯⠀⠀⠀⠀⠀⠀⠀⠀⠀⠀⠀⠀⠀⠀⠀⠀⠀⠀⠀⠀⣀⣾⣿⣿⣿⣿⣿⣿⣿⣿⣿⣿⣿⣿⣿⣿⣿⣿⣿⣿⣿⣿⣿⣿⣿⣿⣿⡇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⣿⣿⣿⣿⣿⣿⣿⣿⣿⣿⣿⣿⣿⣿⣿⣿⣿⣿⣿⣿⣿⣿⣿⣿⣿⣿⣿⣿⣿⣿⣿⣿⣿⣿⣿⣿⣿⣿⣿⣿⣿⣿⣿⣿⣷⣄⣀⠀⠀⠀⠀⠀⠀⠀⠀⠀⠀⠀⠀⠀⠀⢀⣿⣿⣿⣿⣿⣿⣿⣿⣿⣿⣿⣿⣿⣿⣿⣿⣿⣿⣿⣿⣿⣿⣿⣿⣿⣿⣿⣿⡇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⣿⣿⣿⣿⣿⣿⣿⣿⣿⣿⣿⣿⣿⣿⣿⣿⣿⣿⣿⣿⣿⣿⣿⣿⣿⣿⣿⣿⣿⣿⣿⣿⣿⣿⣿⣿⣿⣿⣿⣿⣿⣿⣿⣿⣿⣿⣿⠀⠀⠀⠀⠀⠀⠀⠀⠀⠀⠀⠀⠀⠀⠐⠙⠻⣿⣿⣿⣿⣿⣿⣿⣿⣿⣿⣿⣿⣿⣿⣿⣿⣿⣿⣿⣿⣿⣿⣿⣿⣿⣿⡇</a:t>
            </a:r>
            <a:br/>
            <a:r>
              <a:t>⣿⣿⣿⣿⣿⣿⣿⣿⣿⣿⣿⣿⣿⣿⣿⣿⣿⣿⣿⣿⣿⣿⣿⣿⡿⠟⠀⠈⠉⠀⠉⠙⠛⠿⣿⣿⣿⣿⣿⣿⣿⣿⣿⠿⠿⠛⠃⠀⠀⠀⠀⠀⠀⠀⠀⠀⠀⠀⠀⠀⠀⠀⠀⠀⠈⠙⢿⣿⣿⣿⣿⣿⣿⣿⣿⣿⣿⣿⣿⣿⣿⣿⣿⣿⣿⣿⣿⣿⣿⣿⡇</a:t>
            </a:r>
            <a:br/>
            <a:r>
              <a:t>⣿⣿⣿⣿⣿⣿⣿⣿⣿⣿⣿⣿⣿⣿⣿⣿⣿⣿⣿⣿⣿⣿⣿⣿⣷⡦⠀⠀⠀⠀⠀⠀⠀⠀⠀⠈⠉⠛⠿⠟⠛⠉⠁⠀⠀⠀⠀⠀⠀⠀⠀⠀⠀⠀⠀⠀⠀⠀⠀⠀⠀⠀⠀⠀⠀⠀⠀⠙⠻⣿⣿⣿⣿⣿⣿⣿⣿⣿⣿⣿⣿⣿⣿⣿⣿⣿⣿⣿⣿⣿⡇</a:t>
            </a:r>
            <a:br/>
            <a:r>
              <a:t>⣿⣿⣿⣿⣿⣿⣿⣿⣿⣿⣿⣿⣿⣿⣿⣿⣿⣿⣿⣿⣿⣿⣿⣿⡿⠁⠀⠀⠀⠀⠀⠀⠀⠀⠀⠀⠀⠀⠀⠀⠀⠀⠀⠀⠀⠀⠀⠀⠀⠀⠀⠀⠀⠀⠀⠀⠀⠀⠀⠀⠀⠀⠀⠀⠀⠀⠀⠀⣠⣿⣿⣿⣿⣿⣿⣿⣿⣿⣿⣿⣿⣿⣿⣿⣿⣿⣿⣿⣿⣿⡇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⣿⣿⣿⣿⣿⣿⣿⣿⣿⣿⣿⣿⣿⣿⣿⣿⣿⣿⣿⣿⣿⣿⣿⣿⠁⠀⠀⠀⠀⠀⠀⠀⠀⠀⠀⠀⠀⠀⠀⠀⠀⠀⠀⠀⠀⠀⠀⠀⠀⠀⠀⠀⠀⠀⠀⠀⠀⠀⠀⠀⠀⠀⠀⠀⠀⠀⠀⣴⣿⣿⣿⣿⣿⣿⣿⣿⣿⣿⣿⣿⣿⣿⣿⣿⣿⣿⣿⣿⣿⣿⡇</a:t>
            </a:r>
            <a:br/>
            <a:r>
              <a:t>⣿⣿⣿⣿⣿⣿⣿⣿⣿⣿⣿⣿⣿⣿⣿⣿⣿⣿⣿⣿⣿⣿⣿⡇⠀⠀⠀⠀⠀⠀⠀⠀⠀⠀⠀⠀⠀⠀⠀⠀⠀⣀⣠⡄⠀⠀⠀⠀⠀⠀⠀⠀⠀⠀⠀⠀⠀⠀⠀⠀⠀⠀⠀⠀⠀⠀⢾⣿⣿⣿⣿⣿⣿⣿⣿⣿⣿⣿⣿⣿⣿⣿⣿⣿⣿⣿⣿⣿⣿⣿⡇</a:t>
            </a:r>
            <a:br/>
            <a:r>
              <a:t>⣿⣿⣿⣿⣿⣿⣿⣿⣿⣿⣿⣿⣿⣿⣿⣿⣿⣿⣿⣿⣿⣿⣿⣇⠀⠀⠀⣀⣀⣠⣤⣴⣶⣶⣿⣷⣶⣶⣶⣾⣿⣿⣿⡇⠀⠀⠀⠀⠀⠀⠀⠀⠀⠀⠀⠀⠀⠀⠀⠀⠀⠀⠀⠀⠀⠀⢸⣿⣿⣿⣿⣿⣿⣿⣿⣿⣿⣿⣿⣿⣿⣿⣿⣿⣿⣿⣿⣿⣿⣿⡇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⣿⣿⣿⣿⣿⣿⣿⣿⣿⣿⣿⣿⣿⣿⣿⣿⣿⣿⣿⣿⣿⣿⣿⣿⣿⣿⣿⣿⣿⣿⣿⣿⣿⣿⣿⣿⣿⣿⣿⣿⣿⣿⣿⣷⡄⠀⠀⠀⣠⠀⠀⠀⠀⠀⠀⠀⠀⠀⠀⠀⠀⠀⠀⠀⠀⠀⠈⣿⣿⣿⣿⣿⣿⣿⣿⣿⣿⣿⣿⣿⣿⣿⣿⣿⣿⣿⣿⣿⣿⣿⡇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⣿⣿⣿⣿⣿⣿⣿⣿⣿⣿⣿⣿⣿⣿⣿⣿⣿⣿⣿⣿⣿⣿⣿⣿⣿⣿⣿⣿⣿⣿⣿⣿⣿⣿⣿⣿⣿⣿⣿⣿⣿⣿⣿⣿⡇⠀⠀⣼⣿⠀⠀⠀⠀⠀⠀⠀⠀⠀⠀⠀⠀⠀⠀⠀⠀⠀⢠⣿⣿⣿⣿⣿⣿⣿⣿⣿⣿⣿⣿⣿⣿⣿⣿⣿⣿⣿⣿⣿⣿⣿⡇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⣿⣿⣿⣿⣿⣿⣿⣿⣿⣿⣿⣿⣿⣿⣿⣿⣿⣿⣿⣿⣿⣿⣿⣿⣿⣿⣿⣿⣿⣿⣿⣿⣿⣿⣿⣿⣿⣿⣿⣿⣿⣿⣿⡿⠀⠀⠀⢻⣿⠀⠀⠀⠀⠀⠀⠀⠀⠀⠀⠀⠀⠀⢳⣶⣤⣶⣿⣿⣿⣿⣿⣿⣿⣿⣿⣿⣿⣿⣿⣿⣿⣿⣿⣿⣿⣿⣿⣿⣿⣿⡇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⣿⣿⣿⣿⣿⣿⣿⣿⣿⣿⣿⣿⣿⣿⣿⣿⣿⣿⣿⣿⣿⣿⣿⣿⣿⣿⣿⣿⣿⣿⣿⣿⣿⣿⣿⣿⣿⣿⣿⣿⣿⣿⣿⡇⠀⠀⠀⢸⡇⠀⠀⠀⠀⠀⠀⠀⠀⠀⠀⠀⠀⠀⠘⣿⣿⣿⣿⣿⣿⣿⣿⣿⣿⣿⣿⣿⣿⣿⣿⣿⣿⣿⣿⣿⣿⣿⣿⣿⣿⣿⡇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⣿⣿⣿⣿⣿⣿⣿⣿⣿⣿⣿⣿⣿⣿⣿⣿⣿⣿⣿⣿⣿⣿⣿⣿⣿⣿⣿⣿⣿⣿⣿⣿⣿⣿⣿⣿⣿⣿⣿⣿⣿⣿⣿⢀⣿⣿⣿⣿⡇⠀⠀⠀⠀⠀⠀⠀⠀⠀⠀⠀⠀⠀⠀⢻⣿⣿⣿⣿⣿⣿⣿⣿⣿⣿⣿⣿⣿⣿⣿⣿⣿⣿⣿⣿⣿⣿⣿⣿⣿⣿⡇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⣿⣿⣿⣿⣿⣿⣿⣿⣿⣿⣿⣿⣿⣿⣿⣿⣿⣿⣿⣿⣿⣿⣿⣿⣿⣿⣿⣿⣿⣿⣿⣿⣿⣿⣿⣿⣿⣿⣿⣿⣿⣿⣧⣼⣿⣿⣿⣿⡇⠀⠀⠀⠀⠀⠀⠀⠀⠀⠀⠀⠀⠀⠀⠘⣿⣿⣿⣿⣿⣿⣿⣿⣿⣿⣿⣿⣿⣿⣿⣿⣿⣿⣿⣿⣿⣿⣿⣿⣿⣿⡇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⣿⣿⣿⣿⣿⣿⣿⣿⣿⣿⣿⣿⣿⣿⣿⣿⣿⣿⣿⣿⣿⣿⣿⣿⣿⣿⣿⣿⣿⣿⣿⣿⣿⣿⣿⣿⣿⣿⣿⣿⣿⣿⣿⣿⣿⣿⣿⣿⠁⠀⠀⠀⠀⠀⠀⠀⠀⠀⠀⠀⠀⠀⠀⠀⢹⣿⣿⣿⣿⣿⣿⣿⣿⣿⣿⣿⣿⣿⣿⣿⣿⣿⣿⣿⣿⣿⣿⣿⣿⣿⡇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⣿⣿⣿⣿⣿⣿⣿⣿⣿⣿⣿⣿⣿⣿⣿⣿⣿⣿⣿⣿⣿⣿⣿⣿⣿⣿⣿⣿⣿⣿⣿⣿⣿⣿⣿⣿⣿⣿⣿⣿⣿⣿⣿⣿⣿⣿⣿⣿⣿⣿⣿⣿⣿⣿⣷⣄⡈⠙⠻⣿⣿⣿⣿⣿⣿⣿⣿⣿⣿⣿⣿⣿⣿⣿⣿⣿⣿⣿⣿⣿⣿⣿⣿⣿⣿⣿⣿⣿⣿⣿⡇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⣿⣿⣿⣿⣿⣿⣿⣿⣿⣿⣿⣿⣿⣿⣿⣿⣿⣿⣿⣿⣿⣿⣿⣿⣿⣿⣿⣿⣿⣿⣿⣿⣿⣿⣿⣿⣿⣿⣿⣿⣿⣿⣿⣿⣿⣿⣿⣿⣿⠟⠋⠉⠁⠀⠀⠀⠈⠀⠀⠹⣿⣿⣿⣿⣿⣿⣿⣿⣿⣿⣿⣿⣿⣿⣿⣿⣿⣿⣿⣿⣿⣿⣿⣿⣿⣿⣿⣿⣿⣿⡇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⣿⣿⣿⣿⣿⣿⣿⣿⣿⣿⣿⣿⣿⣿⣿⣿⣿⣿⣿⣿⣿⣿⣿⣿⣿⣿⣿⣿⣿⣿⣿⣿⣿⣿⣿⣿⣿⣿⣿⣿⣿⣿⣿⣿⡿⠿⠛⠀⠀⠀⠀⠀⠀⠀⠀⠀⠀⠀⠀⠀⠀⠀⠉⠛⢿⣿⣿⣿⣿⣿⣿⣿⣿⣿⣿⣿⣿⣿⣿⣿⣿⣿⣿⣿⣿⣿⣿⣿⣿⣿⡇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⣿⣿⣿⣿⣿⣿⣿⣿⣿⣿⣿⣿⣿⣿⣿⣿⣿⣿⣿⣿⣿⣿⣿⣿⣿⣿⣿⣿⣿⣿⣿⣿⣿⣿⣿⣿⣿⣿⣿⣿⣿⣿⣿⡁⠀⠀⠀⠀⠀⠀⠀⠀⠀⠀⠀⠀⠀⠀⠀⠀⠀⠀⠀⣀⣺⣿⣿⣿⣿⣿⣿⣿⣿⣿⣿⣿⣿⣿⣿⣿⣿⣿⣿⣿⣿⣿⣿⣿⣿⣿⡇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⣿⣿⣿⣿⣿⣿⣿⣿⣿⣿⣿⣿⣿⣿⣿⣿⣿⣿⣿⣿⣿⣿⣿⣿⣿⣿⣿⣿⣿⣿⣿⣿⣿⣿⣿⣿⣿⣿⣿⣿⣿⣿⣿⠓⠀⠀⠀⠀⠀⠀⠀⠀⠀⠀⠀⠀⠀⠀⠀⠀⠀⠀⠘⣿⣿⣿⣿⣿⣿⣿⣿⣿⣿⣿⣿⣿⣿⣿⣿⣿⣿⣿⣿⣿⣿⣿⣿⣿⣿⣿⡇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⣿⣿⣿⣿⣿⣿⣿⣿⣿⣿⣿⣿⣿⣿⣿⣿⣿⣿⣿⣿⣿⣿⣿⣿⣿⣿⣿⣿⣿⣿⣿⣿⣿⣿⣿⣿⣿⣿⣿⣿⣿⣿⣿⣿⣶⣄⡀⠀⠀⠀⠀⠀⠀⠀⠀⠀⠀⠀⠀⠀⠀⠀⣿⣿⣿⣿⣿⣿⣿⣿⣿⣿⣿⣿⣿⣿⣿⣿⣿⣿⣿⣿⣿⣿⣿⣿⣿⣿⣿⣿⡇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⣿⣿⣿⣿⣿⣿⣿⣿⣿⣿⣿⣿⣿⣿⣿⣿⣿⣿⣿⣿⣿⣿⣿⣿⣿⣿⣿⣿⣿⣿⣿⣿⣿⣿⣿⣿⣿⣿⣿⣿⣿⣿⣿⣿⣿⣿⡏⠀⠀⠀⠀⠀⠀⠀⠀⠀⠀⠀⠀⠀⠀⠀⠉⠛⢿⣿⣿⣿⣿⣿⣿⣿⣿⣿⣿⣿⣿⣿⣿⣿⣿⣿⣿⣿⣿⣿⣿⣿⣿⣿⡇</a:t>
            </a:r>
            <a:br/>
            <a:r>
              <a:t>⣿⣿⣿⣿⣿⣿⣿⣿⣿⣿⣿⣿⣿⣿⣿⣿⣿⣿⣿⣿⣿⡟⠛⠛⠿⠟⠛⠛⠻⠿⢿⣿⣿⣿⣿⣿⣿⣿⣿⣿⣿⣿⡿⠿⠟⠻⠇⠀⠀⠀⠀⠀⠀⠀⠀⠀⠀⠀⠀⠀⠀⠀⠀⠀⠀⠉⠻⣿⣿⣿⣿⣿⣿⣿⣿⣿⣿⣿⣿⣿⣿⣿⣿⣿⣿⣿⣿⣿⣿⣿⡇</a:t>
            </a:r>
            <a:br/>
            <a:r>
              <a:t>⣿⣿⣿⣿⣿⣿⣿⣿⣿⣿⣿⣿⣿⣿⣿⣿⣿⣿⣿⣿⣿⣅⠀⠀⠀⠀⠀⠀⠀⠀⠀⠀⠉⠉⠛⠻⠿⡿⠿⠛⠋⠁⠀⠀⠀⠀⠀⠀⠀⠀⠀⠀⠀⠀⠀⠀⠀⠀⠀⠀⠀⠀⠀⠀⠀⠀⠀⠈⠙⢿⣿⣿⣿⣿⣿⣿⣿⣿⣿⣿⣿⣿⣿⣿⣿⣿⣿⣿⣿⣿⡇</a:t>
            </a:r>
            <a:br/>
            <a:r>
              <a:t>⣿⣿⣿⣿⣿⣿⣿⣿⣿⣿⣿⣿⣿⣿⣿⣿⣿⣿⣿⣿⣿⣿⡦⠀⠀⠀⠀⠀⠀⠀⠀⠀⠀⠀⠀⠀⠀⠀⠀⠀⠀⠀⠀⠀⠀⠀⠀⠀⠀⠀⠀⠀⠀⠀⠀⠀⠀⠀⠀⠀⠀⠀⠀⠀⠀⠀⠀⠀⢀⣾⣿⣿⣿⣿⣿⣿⣿⣿⣿⣿⣿⣿⣿⣿⣿⣿⣿⣿⣿⣿⡇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⣿⣿⣿⣿⣿⣿⣿⣿⣿⣿⣿⣿⣿⣿⣿⣿⣿⣿⣿⣿⣿⣿⠁⠀⠀⠀⠀⠀⠀⠀⠀⠀⠀⠀⠀⠀⠀⠀⠀⠀⠀⠀⠀⠀⠀⠀⠀⠀⠀⠀⠀⠀⠀⠀⠀⠀⠀⠀⠀⠀⠀⠀⠀⠀⠀⠀⠀⣠⣿⣿⣿⣿⣿⣿⣿⣿⣿⣿⣿⣿⣿⣿⣿⣿⣿⣿⣿⣿⣿⣿⡇</a:t>
            </a:r>
            <a:br/>
            <a:r>
              <a:t>⣿⣿⣿⣿⣿⣿⣿⣿⣿⣿⣿⣿⣿⣿⣿⣿⣿⣿⣿⣿⣿⠇⠀⠀⠀⠀⠀⠀⠀⠀⠀⠀⠀⠀⠀⠀⠀⠀⠀⠀⠀⣀⣠⠀⠀⠀⠀⠀⠀⠀⠀⠀⠀⠀⠀⠀⠀⠀⠀⠀⠀⠀⠀⠀⠀⠀⢰⣿⣿⣿⣿⣿⣿⣿⣿⣿⣿⣿⣿⣿⣿⣿⣿⣿⣿⣿⣿⣿⣿⣿⡇</a:t>
            </a:r>
            <a:br/>
            <a:r>
              <a:t>⣿⣿⣿⣿⣿⣿⣿⣿⣿⣿⣿⣿⣿⣿⣿⣿⣿⣿⣿⣿⣿⠀⠀⠀⠀⠀⠀⣀⣀⣠⣤⣤⣶⣶⣦⣤⣤⣴⣶⣾⣿⣿⡟⠀⠀⠀⠀⠀⠀⠀⠀⠀⠀⠀⠀⠀⠀⠀⠀⠀⠀⠀⠀⠀⠀⠀⢸⣿⣿⣿⣿⣿⣿⣿⣿⣿⣿⣿⣿⣿⣿⣿⣿⣿⣿⣿⣿⣿⣿⣿⡇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⣿⣿⣿⣿⣿⣿⣿⣿⣿⣿⣿⣿⣿⣿⣿⣿⣿⣿⣿⣿⣿⣦⣴⣶⣶⣿⣿⣿⣿⣿⣿⣿⣿⣿⣿⣿⣿⣿⣿⣿⣿⣿⣿⡀⠀⠀⠀⢀⠀⠀⠀⠀⠀⠀⠀⠀⠀⠀⠀⠀⠀⠀⠀⠀⠀⠀⠈⣿⣿⣿⣿⣿⣿⣿⣿⣿⣿⣿⣿⣿⣿⣿⣿⣿⣿⣿⣿⣿⣿⣿⡇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⣿⣿⣿⣿⣿⣿⣿⣿⣿⣿⣿⣿⣿⣿⣿⣿⣿⣿⣿⣿⣿⣿⣿⣿⣿⣿⣿⣿⣿⣿⣿⣿⣿⣿⣿⣿⣿⣿⣿⣿⣿⣿⣿⡟⠀⠀⣴⣿⠀⠀⠀⠀⠀⠀⠀⠀⠀⠀⠀⠀⠀⠀⠀⠀⠀⠀⢀⣿⣿⣿⣿⣿⣿⣿⣿⣿⣿⣿⣿⣿⣿⣿⣿⣿⣿⣿⣿⣿⣿⣿⡇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⣿⣿⣿⣿⣿⣿⣿⣿⣿⣿⣿⣿⣿⣿⣿⣿⣿⣿⣿⣿⣿⣿⣿⣿⣿⣿⣿⣿⣿⣿⣿⣿⣿⣿⣿⣿⣿⣿⣿⣿⣿⣿⡿⠁⠀⠐⣿⣿⠀⠀⠀⠀⠀⠀⠀⠀⠀⠀⠀⠀⠀⠀⢰⣤⣤⣴⣿⣿⣿⣿⣿⣿⣿⣿⣿⣿⣿⣿⣿⣿⣿⣿⣿⣿⣿⣿⣿⣿⣿⣿⡇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⣿⣿⣿⣿⣿⣿⣿⣿⣿⣿⣿⣿⣿⣿⣿⣿⣿⣿⣿⣿⣿⣿⣿⣿⣿⣿⣿⣿⣿⣿⣿⣿⣿⣿⣿⣿⣿⣿⣿⣿⣿⣿⠁⠀⠀⠀⣿⣿⠀⠀⠀⠀⠀⠀⠀⠀⠀⠀⠀⠀⠀⠀⠘⣿⣿⣿⣿⣿⣿⣿⣿⣿⣿⣿⣿⣿⣿⣿⣿⣿⣿⣿⣿⣿⣿⣿⣿⣿⣿⣿⡇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⣿⣿⣿⣿⣿⣿⣿⣿⣿⣿⣿⣿⣿⣿⣿⣿⣿⣿⣿⣿⣿⣿⣿⣿⣿⣿⣿⣿⣿⣿⣿⣿⣿⣿⣿⣿⣿⣿⣿⣿⣿⠇⣴⡆⢀⣶⣿⣿⠀⠀⠀⠀⠀⠀⠀⠀⠀⠀⠀⠀⠀⠀⠀⣿⣿⣿⣿⣿⣿⣿⣿⣿⣿⣿⣿⣿⣿⣿⣿⣿⣿⣿⣿⣿⣿⣿⣿⣿⣿⣿⡇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⣿⣿⣿⣿⣿⣿⣿⣿⣿⣿⣿⣿⣿⣿⣿⣿⣿⣿⣿⣿⣿⣿⣿⣿⣿⣿⣿⣿⣿⣿⣿⣿⣿⣿⣿⣿⣿⣿⣿⣿⣯⣴⣿⣿⣿⣿⣿⡟⠀⠀⠀⠀⠀⠀⠀⠀⠀⠀⠀⠀⠀⠀⠀⢸⣿⣿⣿⣿⣿⣿⣿⣿⣿⣿⣿⣿⣿⣿⣿⣿⣿⣿⣿⣿⣿⣿⣿⣿⣿⣿⡇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⣿⣿⣿⣿⣿⣿⣿⣿⣿⣿⣿⣿⣿⣿⣿⣿⣿⣿⣿⣿⣿⣿⣿⣿⣿⣿⣿⣿⣿⣿⣿⣿⣿⣿⣿⣿⣿⣿⣿⣿⣿⣿⣿⣿⣿⣿⣿⣿⣿⣿⣿⣿⣿⣿⡿⠿⢿⣿⣿⣿⣿⣿⣿⣿⣿⣿⣿⣿⣿⣿⣿⣿⣿⣿⣿⣿⣿⣿⣿⣿⣿⣿⣿⣿⣿⣿⣿⣿⣿⣿⡇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⣿⣿⣿⣿⣿⣿⣿⣿⣿⣿⣿⣿⣿⣿⣿⣿⣿⣿⣿⣿⣿⣿⣿⣿⣿⣿⣿⣿⣿⣿⣿⣿⣿⣿⣿⣿⣿⣿⣿⣿⣿⣿⣿⣿⣿⣿⣿⣿⣿⣿⣿⣿⠿⠿⠿⠦⠄⠈⠻⣿⣿⣿⣿⣿⣿⣿⣿⣿⣿⣿⣿⣿⣿⣿⣿⣿⣿⣿⣿⣿⣿⣿⣿⣿⣿⣿⣿⣿⣿⣿⡇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⣿⣿⣿⣿⣿⣿⣿⣿⣿⣿⣿⣿⣿⣿⣿⣿⣿⣿⣿⣿⣿⣿⣿⣿⣿⣿⣿⣿⣿⣿⣿⣿⣿⣿⣿⣿⣿⣿⣿⣿⣿⣿⣿⣿⣿⣿⣿⣿⠟⠉⠀⠀⠀⠀⠀⠀⠀⠀⠀⠙⢿⣿⣿⣿⣿⣿⣿⣿⣿⣿⣿⣿⣿⣿⣿⣿⣿⣿⣿⣿⣿⣿⣿⣿⣿⣿⣿⣿⣿⣿⡇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⣿⣿⣿⣿⣿⣿⣿⣿⣿⣿⣿⣿⣿⣿⣿⣿⣿⣿⣿⣿⣿⣿⣿⣿⣿⣿⣿⣿⣿⣿⣿⣿⣿⣿⣿⣿⣿⣿⣿⣿⣿⣿⣿⡿⠟⠛⠃⠀⠀⠀⠀⠀⠀⠀⠀⠀⠀⠀⠀⠀⠀⠀⠀⠉⢻⣿⣿⣿⣿⣿⣿⣿⣿⣿⣿⣿⣿⣿⣿⣿⣿⣿⣿⣿⣿⣿⣿⣿⣿⣿⡇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⣿⣿⣿⣿⣿⣿⣿⣿⣿⣿⣿⣿⣿⣿⣿⣿⣿⣿⣿⣿⣿⣿⣿⣿⣿⣿⣿⣿⣿⣿⣿⣿⣿⣿⣿⣿⣿⣿⣿⣿⣿⣿⣯⡀⠀⠀⠀⠀⠀⠀⠀⠀⠀⠀⠀⠀⠀⠀⠀⠀⠀⠀⢀⣠⣿⣿⣿⣿⣿⣿⣿⣿⣿⣿⣿⣿⣿⣿⣿⣿⣿⣿⣿⣿⣿⣿⣿⣿⣿⣿⡇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⣿⣿⣿⣿⣿⣿⣿⣿⣿⣿⣿⣿⣿⣿⣿⣿⣿⣿⣿⣿⣿⣿⣿⣿⣿⣿⣿⣿⣿⣿⣿⣿⣿⣿⣿⣿⣿⣿⣿⣿⣿⣿⣟⠃⠀⠀⠀⠀⠀⠀⠀⠀⠀⠀⠀⠀⠀⠀⠀⠀⠀⠀⠈⣿⣿⣿⣿⣿⣿⣿⣿⣿⣿⣿⣿⣿⣿⣿⣿⣿⣿⣿⣿⣿⣿⣿⣿⣿⣿⣿⡇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⣿⣿⣿⣿⣿⣿⣿⣿⣿⣿⣿⣿⣿⣿⣿⣿⣿⣿⣿⣿⣿⣿⣿⣿⣿⣿⣿⣿⣿⣿⣿⣿⣿⣿⣿⣿⣿⣿⣿⣿⣿⣿⣿⣿⣶⣤⡀⠀⠀⠀⠀⠀⠀⠀⠀⠀⠀⠀⠀⠀⠀⠀⣿⣿⣿⣿⣿⣿⣿⣿⣿⣿⣿⣿⣿⣿⣿⣿⣿⣿⣿⣿⣿⣿⣿⣿⣿⣿⣿⣿⡇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⣿⣿⣿⣿⣿⣿⣿⣿⣿⣿⣿⣿⣿⣿⣿⣿⣿⣿⣿⣿⣿⣿⣿⣿⣿⣿⣿⣿⣿⣿⣿⣿⣿⣿⣿⣿⣿⣿⣿⣿⣿⣿⣿⣿⣿⣿⡇⠀⠀⠀⠀⠀⠀⠀⠀⠀⠀⠀⠀⠀⠀⠀⠈⠛⢿⣿⣿⣿⣿⣿⣿⣿⣿⣿⣿⣿⣿⣿⣿⣿⣿⣿⣿⣿⣿⣿⣿⣿⣿⣿⡇</a:t>
            </a:r>
            <a:br/>
            <a:r>
              <a:t>⣿⣿⣿⣿⣿⣿⣿⣿⣿⣿⣿⣿⣿⣿⣿⣿⣿⣿⣿⠿⠿⢿⣿⡿⠿⠿⠿⢿⣿⣿⣿⣿⣿⣿⣿⣿⣿⣿⣿⣿⣿⣿⠿⠿⠻⢿⠀⠀⠀⠀⠀⠀⠀⠀⠀⠀⠀⠀⠀⠀⠀⠀⠀⠀⠀⠉⠻⣿⣿⣿⣿⣿⣿⣿⣿⣿⣿⣿⣿⣿⣿⣿⣿⣿⣿⣿⣿⣿⣿⣿⡇</a:t>
            </a:r>
            <a:br/>
            <a:r>
              <a:t>⣿⣿⣿⣿⣿⣿⣿⣿⣿⣿⣿⣿⣿⣿⣿⣿⣿⣿⣿⡀⠀⠀⠀⠀⠀⠀⠀⠀⠀⠈⠉⠙⠛⠻⠿⢿⣿⠿⠟⠛⠋⠀⠀⠀⠀⠀⠀⠀⠀⠀⠀⠀⠀⠀⠀⠀⠀⠀⠀⠀⠀⠀⠀⠀⠀⠀⠀⠀⠙⠻⣿⣿⣿⣿⣿⣿⣿⣿⣿⣿⣿⣿⣿⣿⣿⣿⣿⣿⣿⣿⡇</a:t>
            </a:r>
            <a:br/>
            <a:r>
              <a:t>⣿⣿⣿⣿⣿⣿⣿⣿⣿⣿⣿⣿⣿⣿⣿⣿⣿⣿⣿⣷⣦⡄⠀⠀⠀⠀⠀⠀⠀⠀⠀⠀⠀⠀⠀⠀⠀⠀⠀⠀⠀⠀⠀⠀⠀⠀⠀⠀⠀⠀⠀⠀⠀⠀⠀⠀⠀⠀⠀⠀⠀⠀⠀⠀⠀⠀⠀⠀⢀⣼⣿⣿⣿⣿⣿⣿⣿⣿⣿⣿⣿⣿⣿⣿⣿⣿⣿⣿⣿⣿⡇</a:t>
            </a:r>
            <a:br/>
            <a:r>
              <a:t>⣿⣿⣿⣿⣿⣿⣿⣿⣿⣿⣿⣿⣿⣿⣿⣿⣿⣿⣿⣿⡿⠀⠀⠀⠀⠀⠀⠀⠀⠀⠀⠀⠀⠀⠀⠀⠀⠀⠀⠀⠀⠀⠀⠀⠀⠀⠀⠀⠀⠀⠀⠀⠀⠀⠀⠀⠀⠀⠀⠀⠀⠀⠀⠀⠀⠀⠀⢠⣾⣿⣿⣿⣿⣿⣿⣿⣿⣿⣿⣿⣿⣿⣿⣿⣿⣿⣿⣿⣿⣿⡇</a:t>
            </a:r>
            <a:br/>
            <a:r>
              <a:t>⣿⣿⣿⣿⣿⣿⣿⣿⣿⣿⣿⣿⣿⣿⣿⣿⣿⣿⣿⣿⠃⠀⠀⠀⠀⠀⠀⠀⠀⠀⠀⠀⠀⠀⠀⠀⠀⠀⠀⠀⢀⣀⣄⠀⠀⠀⠀⠀⠀⠀⠀⠀⠀⠀⠀⠀⠀⠀⠀⠀⠀⠀⠀⠀⠀⠀⢰⣿⣿⣿⣿⣿⣿⣿⣿⣿⣿⣿⣿⣿⣿⣿⣿⣿⣿⣿⣿⣿⣿⣿⡇</a:t>
            </a:r>
            <a:br/>
            <a:r>
              <a:t>⣿⣿⣿⣿⣿⣿⣿⣿⣿⣿⣿⣿⣿⣿⣿⣿⣿⣿⣿⡏⠀⠀⠀⠀⠀⠀⠀⣀⣀⣠⣤⣤⣤⣤⣤⣤⣤⣴⣶⣿⣿⣿⠇⠀⠀⠀⠀⠀⠀⠀⠀⠀⠀⠀⠀⠀⠀⠀⠀⠀⠀⠀⠀⠀⠀⠀⢸⣿⣿⣿⣿⣿⣿⣿⣿⣿⣿⣿⣿⣿⣿⣿⣿⣿⣿⣿⣿⣿⣿⣿⡇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⣿⣿⣿⣿⣿⣿⣿⣿⣿⣿⣿⣿⣿⣿⣿⣿⣿⣿⣿⣧⣤⣤⣶⣶⣾⣿⣿⣿⣿⣿⣿⣿⣿⣿⣿⣿⣿⣿⣿⣿⣿⣿⣇⠀⠀⠀⠀⠀⠀⠀⠀⠀⠀⠀⠀⠀⠀⠀⠀⠀⠀⠀⠀⠀⠀⠀⠈⣿⣿⣿⣿⣿⣿⣿⣿⣿⣿⣿⣿⣿⣿⣿⣿⣿⣿⣿⣿⣿⣿⣿⡇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⣿⣿⣿⣿⣿⣿⣿⣿⣿⣿⣿⣿⣿⣿⣿⣿⣿⣿⣿⣿⣿⣿⣿⣿⣿⣿⣿⣿⣿⣿⣿⣿⣿⣿⣿⣿⣿⣿⣿⣿⣿⣿⣿⡆⠀⢀⣴⡇⠀⠀⠀⠀⠀⠀⠀⠀⠀⠀⠀⠀⠀⠀⠀⠀⠀⠀⢀⣿⣿⣿⣿⣿⣿⣿⣿⣿⣿⣿⣿⣿⣿⣿⣿⣿⣿⣿⣿⣿⣿⣿⡇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⣿⣿⣿⣿⣿⣿⣿⣿⣿⣿⣿⣿⣿⣿⣿⣿⣿⣿⣿⣿⣿⣿⣿⣿⣿⣿⣿⣿⣿⣿⣿⣿⣿⣿⣿⣿⣿⣿⣿⣿⣿⣿⠏⠀⠀⢾⣿⡇⠀⠀⠀⠀⠀⠀⠀⠀⠀⠀⠀⠀⠀⠀⠠⣄⣀⣤⣾⣿⣿⣿⣿⣿⣿⣿⣿⣿⣿⣿⣿⣿⣿⣿⣿⣿⣿⣿⣿⣿⣿⣿⡇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⣿⣿⣿⣿⣿⣿⣿⣿⣿⣿⣿⣿⣿⣿⣿⣿⣿⣿⣿⣿⣿⣿⣿⣿⣿⣿⣿⣿⣿⣿⣿⣿⣿⣿⣿⣿⣿⣿⣿⣿⣿⡟⠀⠀⠀⢸⣿⡇⠀⠀⠀⠀⠀⠀⠀⠀⠀⠀⠀⠀⠀⠀⠀⣿⣿⣿⣿⣿⣿⣿⣿⣿⣿⣿⣿⣿⣿⣿⣿⣿⣿⣿⣿⣿⣿⣿⣿⣿⣿⣿⡇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⣿⣿⣿⣿⣿⣿⣿⣿⣿⣿⣿⣿⣿⣿⣿⣿⣿⣿⣿⣿⣿⣿⣿⣿⣿⣿⣿⣿⣿⣿⣿⣿⣿⣿⣿⣿⣿⣿⣿⣿⡟⢰⡆⠀⣤⣾⣿⠃⠀⠀⠀⠀⠀⠀⠀⠀⠀⠀⠀⠀⠀⠀⠀⣿⣿⣿⣿⣿⣿⣿⣿⣿⣿⣿⣿⣿⣿⣿⣿⣿⣿⣿⣿⣿⣿⣿⣿⣿⣿⣿⡇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⣿⣿⣿⣿⣿⣿⣿⣿⣿⣿⣿⣿⣿⣿⣿⣿⣿⣿⣿⣿⣿⣿⣿⣿⣿⣿⣿⣿⣿⣿⣿⣿⣿⣿⣿⣿⣿⣿⣿⣿⣠⣿⣷⣾⣿⣿⣿⠀⠀⠀⠀⠀⠀⠀⠀⠀⠀⠀⠀⠀⠀⠀⠀⢿⣿⣿⣿⣿⣿⣿⣿⣿⣿⣿⣿⣿⣿⣿⣿⣿⣿⣿⣿⣿⣿⣿⣿⣿⣿⣿⡇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⣿⣿⣿⣿⣿⣿⣿⣿⣿⣿⣿⣿⣿⣿⣿⣿⣿⣿⣿⣿⣿⣿⣿⣿⣿⣿⣿⣿⣿⣿⣿⣿⣿⣿⣿⣿⣿⣿⣿⣿⣿⣿⡿⠀⠀⠀⠀⠀⠀⠀⠀⠀⠀⠀⠀⠀⠀⠀⠀⠀⠀⠀⠀⠀⠀⢸⣿⣿⣿⣿⣿⣿⣿⣿⣿⣿⣿⣿⣿⣿⣿⣿⣿⣿⣿⣿⣿⣿⣿⣿⡇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⣿⣿⣿⣿⣿⣿⣿⣿⣿⣿⣿⣿⣿⣿⣿⣿⣿⣿⣿⣿⣿⣿⣿⣿⣿⣿⣿⣿⣿⣿⣿⣿⣿⣿⣿⣿⣿⣿⣿⣿⣿⣿⣿⣿⣿⣿⣿⣿⣿⣿⣿⣿⣿⣧⣄⡈⠙⢿⣿⣿⣿⣿⣿⣿⣿⣿⣿⣿⣿⣿⣿⣿⣿⣿⣿⣿⣿⣿⣿⣿⣿⣿⣿⣿⣿⣿⣿⣿⣿⣿⡇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⣿⣿⣿⣿⣿⣿⣿⣿⣿⣿⣿⣿⣿⣿⣿⣿⣿⣿⣿⣿⣿⣿⣿⣿⣿⣿⣿⣿⣿⣿⣿⣿⣿⣿⣿⣿⣿⣿⣿⣿⣿⣿⣿⣿⣿⣿⣿⣿⡿⠟⠛⠉⠉⠉⠉⠉⠀⠀⠹⣿⣿⣿⣿⣿⣿⣿⣿⣿⣿⣿⣿⣿⣿⣿⣿⣿⣿⣿⣿⣿⣿⣿⣿⣿⣿⣿⣿⣿⣿⣿⡇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⣿⣿⣿⣿⣿⣿⣿⣿⣿⣿⣿⣿⣿⣿⣿⣿⣿⣿⣿⣿⣿⣿⣿⣿⣿⣿⣿⣿⣿⣿⣿⣿⣿⣿⣿⣿⣿⣿⣿⣿⣿⣿⣿⣿⣿⣿⠁⠀⠀⠀⠀⠀⠀⠀⠀⠀⠀⠀⠀⠀⠀⠈⠛⢿⣿⣿⣿⣿⣿⣿⣿⣿⣿⣿⣿⣿⣿⣿⣿⣿⣿⣿⣿⣿⣿⣿⣿⣿⣿⣿⡇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⣿⣿⣿⣿⣿⣿⣿⣿⣿⣿⣿⣿⣿⣿⣿⣿⣿⣿⣿⣿⣿⣿⣿⣿⣿⣿⣿⣿⣿⣿⣿⣿⣿⣿⣿⣿⣿⣿⣿⣿⣿⣿⠿⠋⠉⠁⠀⠀⠀⠀⠀⠀⠀⠀⠀⠀⠀⠀⠀⠀⠀⠀⠀⢴⣿⣿⣿⣿⣿⣿⣿⣿⣿⣿⣿⣿⣿⣿⣿⣿⣿⣿⣿⣿⣿⣿⣿⣿⣿⣿⡇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⣿⣿⣿⣿⣿⣿⣿⣿⣿⣿⣿⣿⣿⣿⣿⣿⣿⣿⣿⣿⣿⣿⣿⣿⣿⣿⣿⣿⣿⣿⣿⣿⣿⣿⣿⣿⣿⣿⣿⣿⣿⣿⣿⣿⣷⡄⠀⠀⠀⠀⠀⠀⠀⠀⠀⠀⠀⠀⠀⠀⠀⠀⣿⣿⣿⣿⣿⣿⣿⣿⣿⣿⣿⣿⣿⣿⣿⣿⣿⣿⣿⣿⣿⣿⣿⣿⣿⣿⣿⣿⡇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⣿⣿⣿⣿⣿⣿⣿⣿⣿⣿⣿⣿⣿⣿⣿⣿⣿⣿⣿⣿⣿⣿⣿⣿⣿⣿⣿⣿⣿⣿⣿⣿⣿⣿⣿⣿⣿⣿⣿⣿⣿⣿⣿⣿⣿⡇⠀⠀⠀⠀⠀⠀⠀⠀⠀⠀⠀⠀⠀⠀⠀⠀⠙⠿⣿⣿⣿⣿⣿⣿⣿⣿⣿⣿⣿⣿⣿⣿⣿⣿⣿⣿⣿⣿⣿⣿⣿⣿⣿⣿⡇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⣿⣿⣿⣿⣿⣿⣿⣿⣿⣿⣿⣿⣿⣿⣿⣿⣿⣿⣿⣿⣿⣿⣿⣿⣿⣿⣿⣿⣿⣿⣿⣿⣿⣿⣿⣿⣿⣿⣿⣿⣿⡿⠿⢿⣿⠇⠀⠀⠀⠀⠀⠀⠀⠀⠀⠀⠀⠀⠀⠀⠀⠀⠀⠀⠈⠙⢿⣿⣿⣿⣿⣿⣿⣿⣿⣿⣿⣿⣿⣿⣿⣿⣿⣿⣿⣿⣿⣿⣿⣿⡇</a:t>
            </a:r>
            <a:br/>
            <a:r>
              <a:t>⣿⣿⣿⣿⣿⣿⣿⣿⣿⣿⣿⣿⣿⣿⡇⠉⠙⠋⠉⠉⠉⠁⠈⠉⠉⠙⠛⠛⠿⠿⠿⢿⣿⣿⣿⣿⡿⠿⠛⠋⠀⠀⠀⠀⠀⠀⠀⠀⠀⠀⠀⠀⠀⠀⠀⠀⠀⠀⠀⠀⠀⠀⠀⠀⠀⠀⠀⠈⠛⢿⣿⣿⣿⣿⣿⣿⣿⣿⣿⣿⣿⣿⣿⣿⣿⣿⣿⣿⣿⣿⡇</a:t>
            </a:r>
            <a:br/>
            <a:r>
              <a:t>⣿⣿⣿⣿⣿⣿⣿⣿⣿⣿⣿⣿⣿⣿⣿⣶⣄⣀⠀⠀⠀⠀⠀⠀⠀⠀⠀⠀⠀⠀⠀⠀⠀⠈⠉⠀⠀⠀⠀⠀⠀⠀⠀⠀⠀⠀⠀⠀⠀⠀⠀⠀⠀⠀⠀⠀⠀⠀⠀⠀⠀⠀⠀⠀⠀⠀⠀⠀⠀⣼⣿⣿⣿⣿⣿⣿⣿⣿⣿⣿⣿⣿⣿⣿⣿⣿⣿⣿⣿⣿⡇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⣿⣿⣿⣿⣿⣿⣿⣿⣿⣿⣿⣿⣿⣿⣿⣿⣿⣿⣿⠇⠀⠀⠀⠀⠀⠀⠀⠀⠀⠀⠀⠀⠀⠀⠀⠀⠀⠀⠀⠀⠀⠀⠀⠀⠀⠀⠀⠀⠀⠀⠀⠀⠀⠀⠀⠀⠀⠀⠀⠀⠀⠀⠀⠀⠀⠀⠀⢀⣾⣿⣿⣿⣿⣿⣿⣿⣿⣿⣿⣿⣿⣿⣿⣿⣿⣿⣿⣿⣿⣿⡇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⣿⣿⣿⣿⣿⣿⣿⣿⣿⣿⣿⣿⣿⣿⣿⣿⣿⣿⡟⠀⠀⠀⠀⠀⠀⠀⠀⠀⠀⠀⠀⠀⠀⠀⠀⠀⠀⠀⠀⠀⢀⡀⠀⠀⠀⠀⠀⠀⠀⠀⠀⠀⠀⠀⠀⠀⠀⠀⠀⠀⠀⠀⠀⠀⠀⠀⣠⣿⣿⣿⣿⣿⣿⣿⣿⣿⣿⣿⣿⣿⣿⣿⣿⣿⣿⣿⣿⣿⣿⣿⡇</a:t>
            </a:r>
            <a:br/>
            <a:r>
              <a:t>⣿⣿⣿⣿⣿⣿⣿⣿⣿⣿⣿⣿⣿⣿⣿⣿⣿⣿⠃⠀⠀⠀⠀⠀⠀⠀⠀⣀⣀⣀⣤⣄⣀⣀⣀⣤⣤⣴⣶⣿⣿⣧⠀⠀⠀⠀⠀⠀⠀⠀⠀⠀⠀⠀⠀⠀⠀⠀⠀⠀⠀⠀⠀⠀⠀⠀⣿⣿⣿⣿⣿⣿⣿⣿⣿⣿⣿⣿⣿⣿⣿⣿⣿⣿⣿⣿⣿⣿⣿⣿⡇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⣿⣿⣿⣿⣿⣿⣿⣿⣿⣿⣿⣿⣿⣿⣿⣿⣿⣟⣀⣀⣤⣤⣶⣶⣾⣿⣿⣿⣿⣿⣿⣿⣿⣿⣿⣿⣿⣿⣿⣿⣿⣿⠀⠀⠀⠀⠀⠀⠀⠀⠀⠀⠀⠀⠀⠀⠀⠀⠀⠀⠀⠀⠀⠀⠀⠀⢹⣿⣿⣿⣿⣿⣿⣿⣿⣿⣿⣿⣿⣿⣿⣿⣿⣿⣿⣿⣿⣿⣿⣿⡇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⣿⣿⣿⣿⣿⣿⣿⣿⣿⣿⣿⣿⣿⣿⣿⣿⣿⣿⣿⣿⣿⣿⣿⣿⣿⣿⣿⣿⣿⣿⣿⣿⣿⣿⣿⣿⣿⣿⣿⣿⣿⣿⣆⠀⠀⢀⠀⠀⠀⠀⠀⠀⠀⠀⠀⠀⠀⠀⠀⠀⠀⠀⠀⠀⠀⠀⢀⣿⣿⣿⣿⣿⣿⣿⣿⣿⣿⣿⣿⣿⣿⣿⣿⣿⣿⣿⣿⣿⣿⣿⡇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⣿⣿⣿⣿⣿⣿⣿⣿⣿⣿⣿⣿⣿⣿⣿⣿⣿⣿⣿⣿⣿⣿⣿⣿⣿⣿⣿⣿⣿⣿⣿⣿⣿⣿⣿⣿⣿⣿⣿⣿⣿⣿⠟⠀⢠⣿⠀⠀⠀⠀⠀⠀⠀⠀⠀⠀⠀⠀⠀⠀⠀⠀⠀⠀⠀⣠⣾⣿⣿⣿⣿⣿⣿⣿⣿⣿⣿⣿⣿⣿⣿⣿⣿⣿⣿⣿⣿⣿⣿⣿⡇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⣿⣿⣿⣿⣿⣿⣿⣿⣿⣿⣿⣿⣿⣿⣿⣿⣿⣿⣿⣿⣿⣿⣿⣿⣿⣿⣿⣿⣿⣿⣿⣿⣿⣿⣿⣿⣿⣿⣿⣿⣿⠏⠀⠀⠸⣿⠀⠀⠀⠀⠀⠀⠀⠀⠀⠀⠀⠀⠀⠀⠀⠀⡀⢸⣿⣿⣿⣿⣿⣿⣿⣿⣿⣿⣿⣿⣿⣿⣿⣿⣿⣿⣿⣿⣿⣿⣿⣿⣿⣿⡇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⣿⣿⣿⣿⣿⣿⣿⣿⣿⣿⣿⣿⣿⣿⣿⣿⣿⣿⣿⣿⣿⣿⣿⣿⣿⣿⣿⣿⣿⣿⣿⣿⣿⣿⣿⣿⣿⣿⣿⣿⡟⣀⠀⠀⣠⡏⠀⠀⠀⠀⠀⠀⠀⠀⠀⠀⠀⠀⠀⠀⠀⠀⣡⡸⣿⣿⣿⣿⣿⣿⣿⣿⣿⣿⣿⣿⣿⣿⣿⣿⣿⣿⣿⣿⣿⣿⣿⣿⣿⣿⡇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⣿⣿⣿⣿⣿⣿⣿⣿⣿⣿⣿⣿⣿⣿⣿⣿⣿⣿⣿⣿⣿⣿⣿⣿⣿⣿⣿⣿⣿⣿⣿⣿⣿⣿⣿⣿⣿⣿⣿⠋⣰⡏⢸⣿⣿⡇⠀⠀⠀⠀⠀⠀⠀⠀⠀⠀⠀⠀⠀⠀⠀⠀⣻⣷⣿⣿⣿⣿⣿⣿⣿⣿⣿⣿⣿⣿⣿⣿⣿⣿⣿⣿⣿⣿⣿⣿⣿⣿⣿⣿⡇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⣿⣿⣿⣿⣿⣿⣿⣿⣿⣿⣿⣿⣿⣿⣿⣿⣿⣿⣿⣿⣿⣿⣿⣿⣿⣿⣿⣿⣿⣿⣿⣿⣿⣿⣿⣿⣿⣿⣿⣿⣿⡟⠀⠀⠀⠀⠀⠀⠀⠀⠀⠀⠀⠀⠀⠀⠀⠀⠀⠀⠀⠀⠀⠀⢸⣿⣿⣿⣿⣿⣿⣿⣿⣿⣿⣿⣿⣿⣿⣿⣿⣿⣿⣿⣿⣿⣿⣿⣿⣿⡇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⣿⣿⣿⣿⣿⣿⣿⣿⣿⣿⣿⣿⣿⣿⣿⣿⣿⣿⣿⣿⣿⣿⣿⣿⣿⣿⣿⣿⣿⣿⣿⣿⣿⣿⣿⣿⣿⣿⣿⣿⣿⣿⣿⣿⣿⣿⣿⣿⣿⣿⣿⣿⡿⠿⠿⣿⣿⣿⣿⣿⣿⣿⣿⣿⣿⣿⣿⣿⣿⣿⣿⣿⣿⣿⣿⣿⣿⣿⣿⣿⣿⣿⣿⣿⣿⣿⣿⣿⣿⣿⡇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⣿⣿⣿⣿⣿⣿⣿⣿⣿⣿⣿⣿⣿⣿⣿⣿⣿⣿⣿⣿⣿⣿⣿⣿⣿⣿⣿⣿⣿⣿⣿⣿⣿⣿⣿⣿⣿⣿⣿⣿⣿⣿⣿⣿⣿⣿⣿⣿⣿⣿⣿⣿⣿⣶⣤⠀⠉⢻⣿⣿⣿⣿⣿⣿⣿⣿⣿⣿⣿⣿⣿⣿⣿⣿⣿⣿⣿⣿⣿⣿⣿⣿⣿⣿⣿⣿⣿⣿⣿⣿⡇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⣿⣿⣿⣿⣿⣿⣿⣿⣿⣿⣿⣿⣿⣿⣿⣿⣿⣿⣿⣿⣿⣿⣿⣿⣿⣿⣿⣿⣿⣿⣿⣿⣿⣿⣿⣿⣿⣿⣿⣿⣿⣿⣿⣿⣿⣿⣿⡿⠛⠉⠁⠀⠀⠀⠀⠀⠀⠈⠛⢿⣿⣿⣿⣿⣿⣿⣿⣿⣿⣿⣿⣿⣿⣿⣿⣿⣿⣿⣿⣿⣿⣿⣿⣿⣿⣿⣿⣿⣿⣿⡇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⣿⣿⣿⣿⣿⣿⣿⣿⣿⣿⣿⣿⣿⣿⣿⣿⣿⣿⣿⣿⣿⣿⣿⣿⣿⣿⣿⣿⣿⣿⣿⣿⣿⣿⣿⣿⣿⣿⣿⣿⣿⣿⣿⣿⣿⣿⠋⠀⠀⠀⠀⠀⠀⠀⠀⠀⠀⠀⠀⠀⠙⣿⣿⣿⣿⣿⣿⣿⣿⣿⣿⣿⣿⣿⣿⣿⣿⣿⣿⣿⣿⣿⣿⣿⣿⣿⣿⣿⣿⣿⡇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⣿⣿⣿⣿⣿⣿⣿⣿⣿⣿⣿⣿⣿⣿⣿⣿⣿⣿⣿⣿⣿⣿⣿⣿⣿⣿⣿⣿⣿⣿⣿⣿⣿⣿⣿⣿⣿⣿⣿⣿⣿⣿⣿⣿⣿⡇⠀⠀⠀⠀⠀⠀⠀⠀⠀⠀⠀⠀⠀⠀⠀⠀⠉⢻⣿⣿⣿⣿⣿⣿⣿⣿⣿⣿⣿⣿⣿⣿⣿⣿⣿⣿⣿⣿⣿⣿⣿⣿⣿⣿⡇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⣿⣿⣿⣿⣿⣿⣿⣿⣿⣿⣿⣿⣿⣿⣿⣿⣿⣿⣿⣿⣿⣿⣿⣿⣿⣿⣿⣿⣿⣿⣿⣿⣿⣿⣿⣿⣿⣿⣿⣿⣿⡿⠋⠁⠈⠀⠀⠀⠀⠀⠀⠀⠀⠀⠀⠀⠀⠀⠀⠀⠀⠀⢘⣿⣿⣿⣿⣿⣿⣿⣿⣿⣿⣿⣿⣿⣿⣿⣿⣿⣿⣿⣿⣿⣿⣿⣿⣿⣿⣿⡇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⣿⣿⣿⣿⣿⣿⣿⣿⣿⣿⣿⣿⣿⣿⣿⣿⣿⣿⣿⣿⣿⣿⣿⣿⣿⣿⣿⣿⣿⣿⣿⣿⣿⣿⣿⣿⣿⣿⣿⣿⣿⣇⠀⠀⠀⠀⠀⠀⠀⠀⠀⠀⠀⠀⠀⠀⠀⠀⠀⠀⠀⠀⢼⣿⣿⣿⣿⣿⣿⣿⣿⣿⣿⣿⣿⣿⣿⣿⣿⣿⣿⣿⣿⣿⣿⣿⣿⣿⣿⣿⡇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⣿⣿⣿⣿⣿⣿⣿⣿⣿⣿⣿⣿⣿⣿⣿⣿⣿⣿⣿⣿⣿⣿⣿⣿⣿⣿⣿⣿⣿⣿⣿⣿⣿⣿⣿⣿⣿⣿⣿⣿⣿⣅⠀⠀⠀⠀⠀⠀⠀⠀⠀⠀⠀⠀⠀⠀⠀⠀⠀⠀⠀⠀⣾⣿⣿⣿⣿⣿⣿⣿⣿⣿⣿⣿⣿⣿⣿⣿⣿⣿⣿⣿⣿⣿⣿⣿⣿⣿⣿⣿⡇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⣿⣿⣿⣿⣿⣿⣿⣿⣿⣿⣿⣿⣿⣿⣿⣿⣿⣿⣿⣿⣿⣿⣿⣿⣿⣿⣿⣿⣿⣿⣿⣿⣿⣿⣿⣿⣿⣿⣿⣿⣿⣿⣄⡀⠀⠀⠀⠀⠀⠀⠀⠀⠀⠀⠀⠀⠀⠀⠀⠀⠀⠀⣿⣿⣿⣿⣿⣿⣿⣿⣿⣿⣿⣿⣿⣿⣿⣿⣿⣿⣿⣿⣿⣿⣿⣿⣿⣿⣿⣿⡇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⣿⣿⣿⣿⣿⣿⣿⣿⣿⣿⣿⣿⣿⣿⣿⣿⣿⣿⣿⣿⣿⣿⣿⣿⣿⣿⣿⣿⣿⣿⣿⣿⣿⣿⣿⣿⣿⣿⣿⣿⣿⣿⣿⣿⣷⡄⠀⠀⠀⠀⠀⠀⠀⠀⠀⠀⠀⠀⠀⠀⠀⠀⣿⣿⣿⣿⣿⣿⣿⣿⣿⣿⣿⣿⣿⣿⣿⣿⣿⣿⣿⣿⣿⣿⣿⣿⣿⣿⣿⣿⡇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⣿⣿⣿⣿⣿⣿⣿⣿⣿⣿⣿⣿⣿⣿⣿⣿⣿⣿⣿⣿⣿⣿⣿⣿⣿⣿⣿⣿⣿⣿⣿⣿⣿⣿⣿⣿⣿⣿⣿⣿⣿⣿⣿⣿⣿⠀⠀⠀⡄⠀⠀⠀⠀⠀⠀⠀⠀⠀⠀⠀⠀⠀⠻⣿⣿⣿⣿⣿⣿⣿⣿⣿⣿⣿⣿⣿⣿⣿⣿⣿⣿⣿⣿⣿⣿⣿⣿⣿⣿⣿⡇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⣿⣿⣿⣿⣿⣿⣿⣿⣿⣿⣿⣿⣿⣿⣿⣿⣿⣿⣿⣿⣿⣿⣿⣿⣿⣿⣿⣿⣿⣿⣿⣿⣿⣿⣿⣿⣿⣿⣿⣿⣿⡿⠿⣿⣿⠀⠀⠀⠃⠀⠀⠀⠀⠀⠀⠀⠀⠀⠀⠀⠀⠀⠀⠀⠙⠻⣿⣿⣿⣿⣿⣿⣿⣿⣿⣿⣿⣿⣿⣿⣿⣿⣿⣿⣿⣿⣿⣿⣿⣿⡇</a:t>
            </a:r>
            <a:br/>
            <a:r>
              <a:t>⣿⣿⣿⣿⣿⣿⣿⣿⣿⣿⣿⣿⣿⡏⠛⠿⠟⠛⠛⠉⠉⠙⠛⠛⠛⠿⠿⠿⢿⣿⣿⣿⣿⣿⣿⣿⡿⠿⠛⠉⠀⠀⠀⠀⠀⠀⠀⠀⠀⠀⠀⠀⠀⠀⠀⠀⠀⠀⠀⠀⠀⠀⠀⠀⠀⠀⠀⠙⠻⣿⣿⣿⣿⣿⣿⣿⣿⣿⣿⣿⣿⣿⣿⣿⣿⣿⣿⣿⣿⣿⡇</a:t>
            </a:r>
            <a:br/>
            <a:r>
              <a:t>⣿⣿⣿⣿⣿⣿⣿⣿⣿⣿⣿⣿⣿⣿⣦⣀⠀⠈⠁⠀⠀⠀⠀⠀⠀⠀⠀⠀⠀⠀⠀⠀⠉⠉⠉⠀⠀⠀⠀⠀⠀⠀⠀⠀⠀⠀⠀⠀⠀⠀⠀⠀⠀⠀⠀⠀⠀⠀⠀⠀⠀⠀⠀⠀⠀⠀⠀⠀⠀⣼⣿⣿⣿⣿⣿⣿⣿⣿⣿⣿⣿⣿⣿⣿⣿⣿⣿⣿⣿⣿⡇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⣿⣿⣿⣿⣿⣿⣿⣿⣿⣿⣿⣿⣿⣿⣿⣿⣿⣿⣶⠆⠀⠀⠀⠀⠀⠀⠀⠀⠀⠀⠀⠀⠀⠀⠀⠀⠀⠀⠀⠀⠀⠀⠀⠀⠀⠀⠀⠀⠀⠀⠀⠀⠀⠀⠀⠀⠀⠀⠀⠀⠀⠀⠀⠀⠀⠀⠀⢀⣾⣿⣿⣿⣿⣿⣿⣿⣿⣿⣿⣿⣿⣿⣿⣿⣿⣿⣿⣿⣿⣿⡇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⣿⣿⣿⣿⣿⣿⣿⣿⣿⣿⣿⣿⣿⣿⣿⣿⣿⣿⡟⠀⠀⠀⠀⠀⠀⠀⠀⠀⠀⠀⠀⠀⠀⠀⠀⠀⠀⠀⠀⠀⢀⠀⠀⠀⠀⠀⠀⠀⠀⠀⠀⠀⠀⠀⠀⠀⠀⠀⠀⠀⠀⠀⠀⠀⠀⠀⣠⣿⣿⣿⣿⣿⣿⣿⣿⣿⣿⣿⣿⣿⣿⣿⣿⣿⣿⣿⣿⣿⣿⣿⡇</a:t>
            </a:r>
            <a:br/>
            <a:r>
              <a:t>⣿⣿⣿⣿⣿⣿⣿⣿⣿⣿⣿⣿⣿⣿⣿⣿⣿⣿⠃⠀⠀⠀⠀⠀⠀⠀⠀⢀⣀⣀⣀⣀⣀⣀⣀⣠⣤⣴⣶⣿⣿⣀⠀⠀⠀⠀⠀⠀⠀⠀⠀⠀⠀⠀⠀⠀⠀⠀⠀⠀⠀⠀⠀⠀⠀⠰⣿⣿⣿⣿⣿⣿⣿⣿⣿⣿⣿⣿⣿⣿⣿⣿⣿⣿⣿⣿⣿⣿⣿⣿⡇</a:t>
            </a:r>
            <a:br/>
            <a:r>
              <a:t>⣿⣿⣿⣿⣿⣿⣿⣿⣿⣿⣿⣿⣿⣿⣿⣿⣿⣿⠀⣀⣀⣤⣤⣶⣶⣾⣿⣿⣿⣿⣿⣿⣿⣿⣿⣿⣿⣿⣿⣿⣿⣏⠀⠀⠀⠀⠀⠀⠀⠀⠀⠀⠀⠀⠀⠀⠀⠀⠀⠀⠀⠀⠀⠀⠀⠀⢻⣿⣿⣿⣿⣿⣿⣿⣿⣿⣿⣿⣿⣿⣿⣿⣿⣿⣿⣿⣿⣿⣿⣿⡇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⣿⣿⣿⣿⣿⣿⣿⣿⣿⣿⣿⣿⣿⣿⣿⣿⣿⣿⣿⣿⣿⣿⣿⣿⣿⣿⣿⣿⣿⣿⣿⣿⣿⣿⣿⣿⣿⣿⣿⣿⣿⣿⣄⠀⠀⠀⠀⠀⠀⠀⠀⠀⠀⠀⠀⠀⠀⠀⠀⠀⠀⠀⠀⠀⠀⠀⢀⣿⣿⣿⣿⣿⣿⣿⣿⣿⣿⣿⣿⣿⣿⣿⣿⣿⣿⣿⣿⣿⣿⣿⡇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⣿⣿⣿⣿⣿⣿⣿⣿⣿⣿⣿⣿⣿⣿⣿⣿⣿⣿⣿⣿⣿⣿⣿⣿⣿⣿⣿⣿⣿⣿⣿⣿⣿⣿⣿⣿⣿⣿⣿⣿⣿⣿⡿⠀⢀⠀⠀⠀⠀⠀⠀⠀⠀⠀⠀⠀⠀⠀⠀⠀⠀⠀⠀⠀⠀⢀⣾⣿⣿⣿⣿⣿⣿⣿⣿⣿⣿⣿⣿⣿⣿⣿⣿⣿⣿⣿⣿⣿⣿⣿⡇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⣿⣿⣿⣿⣿⣿⣿⣿⣿⣿⣿⣿⣿⣿⣿⣿⣿⣿⣿⣿⣿⣿⣿⣿⣿⣿⣿⣿⣿⣿⣿⣿⣿⣿⣿⣿⣿⣿⣿⣿⣿⡿⠁⠀⠘⠀⠀⠀⠀⠀⠀⠀⠀⠀⠀⠀⠀⠀⠀⠀⠀⠀⠀⠐⣾⣿⣿⣿⣿⣿⣿⣿⣿⣿⣿⣿⣿⣿⣿⣿⣿⣿⣿⣿⣿⣿⣿⣿⣿⣿⡇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⣿⣿⣿⣿⣿⣿⣿⣿⣿⣿⣿⣿⣿⣿⣿⣿⣿⣿⣿⣿⣿⣿⣿⣿⣿⣿⣿⣿⣿⣿⣿⣿⣿⣿⣿⣿⣿⣿⣿⣿⣿⠀⠀⠀⠀⠀⠀⠀⠀⠀⠀⠀⠀⠀⠀⠀⠀⠀⠀⠀⠀⠀⠐⠀⣿⣿⣿⣿⣿⣿⣿⣿⣿⣿⣿⣿⣿⣿⣿⣿⣿⣿⣿⣿⣿⣿⣿⣿⣿⣿⡇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⣿⣿⣿⣿⣿⣿⣿⣿⣿⣿⣿⣿⣿⣿⣿⣿⣿⣿⣿⣿⣿⣿⣿⣿⣿⣿⣿⣿⣿⣿⣿⣿⣿⣿⣿⣿⣿⣿⣿⡿⢃⡜⢀⣶⡞⠀⠀⠀⠀⠀⠀⠀⠀⠀⠀⠀⠀⠀⠀⠀⠀⠀⠀⣿⣾⣿⣿⣿⣿⣿⣿⣿⣿⣿⣿⣿⣿⣿⣿⣿⣿⣿⣿⣿⣿⣿⣿⣿⣿⣿⡇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⣿⣿⣿⣿⣿⣿⣿⣿⣿⣿⣿⣿⣿⣿⣿⣿⣿⣿⣿⣿⣿⣿⣿⣿⣿⣿⣿⣿⣿⣿⣿⣿⣿⣿⣿⣿⣿⣿⣿⣿⣿⣦⣼⣿⡇⠀⠀⠀⠀⠀⠀⠀⠀⠀⠀⠀⠀⠀⠀⠀⠀⠀⢠⣿⣿⣿⣿⣿⣿⣿⣿⣿⣿⣿⣿⣿⣿⣿⣿⣿⣿⣿⣿⣿⣿⣿⣿⣿⣿⣿⡇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⣿⣿⣿⣿⣿⣿⣿⣿⣿⣿⣿⣿⣿⣿⣿⣿⣿⣿⣿⣿⣿⣿⣿⣿⣿⣿⣿⣿⣿⣿⣿⣿⣿⣿⣿⣿⣿⣿⣿⣿⣿⠃⠀⠀⠀⠀⠀⠀⠀⠀⠀⠀⠀⠀⠀⠀⠀⠀⠀⠀⠀⠀⠀⠀⣿⣿⣿⣿⣿⣿⣿⣿⣿⣿⣿⣿⣿⣿⣿⣿⣿⣿⣿⣿⣿⣿⣿⣿⣿⣿⡇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⣿⣿⣿⣿⣿⣿⣿⣿⣿⣿⣿⣿⣿⣿⣿⣿⣿⣿⣿⣿⣿⣿⣿⣿⣿⣿⣿⣿⣿⣿⣿⣿⣿⣿⣿⣿⣿⣿⣿⣿⣿⣿⣿⣿⣿⣿⣿⣿⣿⣿⣿⣟⠛⠛⠿⣿⣿⣿⣿⣿⣿⣿⣿⣿⣿⣿⣿⣿⣿⣿⣿⣿⣿⣿⣿⣿⣿⣿⣿⣿⣿⣿⣿⣿⣿⣿⣿⣿⣿⣿⡇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⣿⣿⣿⣿⣿⣿⣿⣿⣿⣿⣿⣿⣿⣿⣿⣿⣿⣿⣿⣿⣿⣿⣿⣿⣿⣿⣿⣿⣿⣿⣿⣿⣿⣿⣿⣿⣿⣿⣿⣿⣿⣿⣿⣿⣿⣿⣿⣿⣿⣿⡿⠿⠿⠦⠀⠀⢻⣿⣿⣿⣿⣿⣿⣿⣿⣿⣿⣿⣿⣿⣿⣿⣿⣿⣿⣿⣿⣿⣿⣿⣿⣿⣿⣿⣿⣿⣿⣿⣿⣿⡇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⣿⣿⣿⣿⣿⣿⣿⣿⣿⣿⣿⣿⣿⣿⣿⣿⣿⣿⣿⣿⣿⣿⣿⣿⣿⣿⣿⣿⣿⣿⣿⣿⣿⣿⣿⣿⣿⣿⣿⣿⣿⣿⣿⣿⣿⣿⡿⠋⠁⠀⠀⠀⠀⠀⠀⠀⠀⠈⠙⢿⣿⣿⣿⣿⣿⣿⣿⣿⣿⣿⣿⣿⣿⣿⣿⣿⣿⣿⣿⣿⣿⣿⣿⣿⣿⣿⣿⣿⣿⣿⡇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⣿⣿⣿⣿⣿⣿⣿⣿⣿⣿⣿⣿⣿⣿⣿⣿⣿⣿⣿⣿⣿⣿⣿⣿⣿⣿⣿⣿⣿⣿⣿⣿⣿⣿⣿⣿⣿⣿⣿⣿⡿⠋⠉⠉⠀⠀⠀⠀⠀⠀⠀⠀⠀⠀⠀⠀⠀⠀⠀⠀⠀⠀⣿⣿⣿⣿⣿⣿⣿⣿⣿⣿⣿⣿⣿⣿⣿⣿⣿⣿⣿⣿⣿⣿⣿⣿⣿⣿⣿⣿⡇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⣿⣿⣿⣿⣿⣿⣿⣿⣿⣿⣿⣿⣿⣿⣿⣿⣿⣿⣿⣿⣿⣿⣿⣿⣿⣿⣿⣿⣿⣿⣿⣿⣿⣿⣿⣿⣿⣿⣿⣿⣿⣿⣀⡀⠀⠀⠀⠀⠀⠀⠀⠀⠀⠀⠀⠀⠀⠀⠀⠀⠀⠀⢿⣿⣿⣿⣿⣿⣿⣿⣿⣿⣿⣿⣿⣿⣿⣿⣿⣿⣿⣿⣿⣿⣿⣿⣿⣿⣿⣿⡇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⣿⣿⣿⣿⣿⣿⣿⣿⣿⣿⣿⣿⣿⣿⣿⣿⣿⣿⣿⣿⣿⣿⣿⣿⣿⣿⣿⣿⣿⣿⣿⣿⣿⣿⣿⣿⣿⣿⣿⣿⣿⣿⣿⣿⡇⠀⠀⢠⠀⠀⠀⠀⠀⠀⠀⠀⠀⠀⠀⠀⠀⠀⢸⣿⣿⣿⣿⣿⣿⣿⣿⣿⣿⣿⣿⣿⣿⣿⣿⣿⣿⣿⣿⣿⣿⣿⣿⣿⣿⣿⡇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⣿⣿⣿⣿⣿⣿⣿⣿⣿⣿⣿⣿⣿⣿⣿⣿⣿⣿⣿⣿⣿⣿⣿⣿⣿⣿⣿⣿⣿⣿⣿⣿⣿⣿⣿⣿⣿⣿⣿⣿⣿⣿⣿⣿⡇⠀⠀⢸⡇⠀⠀⠀⠀⠀⠀⠀⠀⠀⠀⠀⠀⠀⢸⣿⣿⣿⣿⣿⣿⣿⣿⣿⣿⣿⣿⣿⣿⣿⣿⣿⣿⣿⣿⣿⣿⣿⣿⣿⣿⣿⡇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⣿⣿⣿⣿⣿⣿⣿⣿⣿⣿⣿⣿⣿⣿⣿⣿⣿⣿⣿⣿⣿⣿⣿⣿⣿⣿⣿⣿⣿⣿⣿⣿⣿⣿⣿⣿⣿⣿⣿⣿⣿⣿⣿⣿⡇⠀⠀⠸⠟⠀⠀⠀⠀⠀⠀⠀⠀⠀⠀⠀⠀⠀⠈⠛⢿⣿⣿⣿⣿⣿⣿⣿⣿⣿⣿⣿⣿⣿⣿⣿⣿⣿⣿⣿⣿⣿⣿⣿⣿⣿⡇</a:t>
            </a:r>
            <a:br/>
            <a:r>
              <a:t>⣿⣿⣿⣿⣿⣿⣿⣿⣿⣿⣿⣿⣿⣿⣿⣿⣿⣿⣿⠿⠿⠿⠿⣿⣿⣿⣿⣿⣿⣿⣿⣿⣿⣿⣿⣿⣿⡿⠟⠋⠉⠀⠀⠈⠁⠀⠀⠀⠀⠀⠀⠀⠀⠀⠀⠀⠀⠀⠀⠀⠀⠀⠀⠀⠀⠈⠙⠿⣿⣿⣿⣿⣿⣿⣿⣿⣿⣿⣿⣿⣿⣿⣿⣿⣿⣿⣿⣿⣿⣿⡇</a:t>
            </a:r>
            <a:br/>
            <a:r>
              <a:t>⣿⣿⣿⣿⣿⣿⣿⣿⣿⣿⣿⣿⣿⣿⣦⡉⠙⠛⠓⠀⠀⠀⠀⠀⠀⠀⠉⠉⠉⠉⠉⠉⠉⠛⠋⠉⠀⠀⠀⠀⠀⠀⠀⠀⠀⠀⠀⠀⠀⠀⠀⠀⠀⠀⠀⠀⠀⠀⠀⠀⠀⠀⠀⠀⠀⠀⠀⠀⠈⣿⣿⣿⣿⣿⣿⣿⣿⣿⣿⣿⣿⣿⣿⣿⣿⣿⣿⣿⣿⣿⡇</a:t>
            </a:r>
            <a:br/>
            <a:r>
              <a:t>⣿⣿⣿⣿⣿⣿⣿⣿⣿⣿⣿⣿⣿⣿⣿⣿⣶⣤⣤⡀⠀⠀⠀⠀⠀⠀⠀⠀⠀⠀⠀⠀⠀⠀⠀⠀⠀⠀⠀⠀⠀⠀⠀⠀⠀⠀⠀⠀⠀⠀⠀⠀⠀⠀⠀⠀⠀⠀⠀⠀⠀⠀⠀⠀⠀⠀⠀⢀⣾⣿⣿⣿⣿⣿⣿⣿⣿⣿⣿⣿⣿⣿⣿⣿⣿⣿⣿⣿⣿⣿⡇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⣿⣿⣿⣿⣿⣿⣿⣿⣿⣿⣿⣿⣿⣿⣿⣿⣿⣿⣿⡇⠀⠀⠀⠀⠀⠀⠀⠀⠀⠀⠀⠀⠀⠀⠀⠀⠀⠀⠀⠀⠀⠀⠀⠀⠀⠀⠀⠀⠀⠀⠀⠀⠀⠀⠀⠀⠀⠀⠀⠀⠀⠀⠀⠀⠀⠀⣠⣿⣿⣿⣿⣿⣿⣿⣿⣿⣿⣿⣿⣿⣿⣿⣿⣿⣿⣿⣿⣿⣿⣿⡇</a:t>
            </a:r>
            <a:br/>
            <a:r>
              <a:t>⣿⣿⣿⣿⣿⣿⣿⣿⣿⣿⣿⣿⣿⣿⣿⣿⣿⣿⣿⠃⠀⠀⠀⠀⠀⠀⠀⠀⠀⠀⣀⣀⣀⣀⣀⣀⣤⣤⣶⣶⡟⠁⠀⠀⠀⠀⠀⠀⠀⠀⠀⠀⠀⠀⠀⠀⠀⠀⠀⠀⠀⠀⠀⠀⠀⢴⣿⣿⣿⣿⣿⣿⣿⣿⣿⣿⣿⣿⣿⣿⣿⣿⣿⣿⣿⣿⣿⣿⣿⣿⡇</a:t>
            </a:r>
            <a:br/>
            <a:r>
              <a:t>⣿⣿⣿⣿⣿⣿⣿⣿⣿⣿⣿⣿⣿⣿⣿⣿⣿⣿⣿⡄⠀⠀⠀⢀⣀⣤⣴⣶⣾⣿⣿⣿⣿⣿⣿⣿⣿⣿⣿⣿⣿⣶⠀⠀⠀⠀⠀⠀⠀⠀⠀⠀⠀⠀⠀⠀⠀⠀⠀⠀⠀⠀⠀⠀⠀⠈⢿⣿⣿⣿⣿⣿⣿⣿⣿⣿⣿⣿⣿⣿⣿⣿⣿⣿⣿⣿⣿⣿⣿⣿⡇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⣿⣿⣿⣿⣿⣿⣿⣿⣿⣿⣿⣿⣿⣿⣿⣿⣿⣿⣿⣿⣶⣾⣿⣿⣿⣿⣿⣿⣿⣿⣿⣿⣿⣿⣿⣿⣿⣿⣿⣿⣿⣿⡀⠀⠀⠀⠀⠀⠀⠀⠀⠀⠀⠀⠀⠀⠀⠀⠀⠀⠀⠀⠀⠀⠀⠀⠈⣿⣿⣿⣿⣿⣿⣿⣿⣿⣿⣿⣿⣿⣿⣿⣿⣿⣿⣿⣿⣿⣿⣿⡇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⣿⣿⣿⣿⣿⣿⣿⣿⣿⣿⣿⣿⣿⣿⣿⣿⣿⣿⣿⣿⣿⣿⣿⣿⣿⣿⣿⣿⣿⣿⣿⣿⣿⣿⣿⣿⣿⣿⣿⣿⣿⣿⣿⣄⠀⠀⠀⠀⠀⠀⠀⠀⠀⠀⠀⠀⠀⠀⠀⠀⠀⠀⠀⠀⠀⠀⣼⣿⣿⣿⣿⣿⣿⣿⣿⣿⣿⣿⣿⣿⣿⣿⣿⣿⣿⣿⣿⣿⣿⣿⡇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⣿⣿⣿⣿⣿⣿⣿⣿⣿⣿⣿⣿⣿⣿⣿⣿⣿⣿⣿⣿⣿⣿⣿⣿⣿⣿⣿⣿⣿⣿⣿⣿⣿⣿⣿⣿⣿⣿⣿⣿⣿⣿⣿⠇⠀⠀⠀⠀⠀⠀⠀⠀⠀⠀⠀⠀⠀⠀⠀⠀⠀⠀⠀⠀⠀⣾⣿⣿⣿⣿⣿⣿⣿⣿⣿⣿⣿⣿⣿⣿⣿⣿⣿⣿⣿⣿⣿⣿⣿⣿⡇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⣿⣿⣿⣿⣿⣿⣿⣿⣿⣿⣿⣿⣿⣿⣿⣿⣿⣿⣿⣿⣿⣿⣿⣿⣿⣿⣿⣿⣿⣿⣿⣿⣿⣿⣿⣿⣿⣿⣿⣿⣿⣿⠏⠀⠀⠀⠀⠀⠀⠀⠀⠀⠀⠀⠀⠀⠀⠀⠀⠀⠀⠀⠀⠀⠀⢸⣿⣿⣿⣿⣿⣿⣿⣿⣿⣿⣿⣿⣿⣿⣿⣿⣿⣿⣿⣿⣿⣿⣿⣿⡇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⣿⣿⣿⣿⣿⣿⣿⣿⣿⣿⣿⣿⣿⣿⣿⣿⣿⣿⣿⣿⣿⣿⣿⣿⣿⣿⣿⣿⣿⣿⣿⣿⣿⣿⣿⣿⣿⣿⣿⣿⣿⣿⠂⠀⠀⠀⠀⠀⠀⠀⠀⠀⠀⠀⠀⠀⠀⠀⠀⠀⠀⠀⠀⠀⣸⣼⣿⣿⣿⣿⣿⣿⣿⣿⣿⣿⣿⣿⣿⣿⣿⣿⣿⣿⣿⣿⣿⣿⣿⣿⡇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⣿⣿⣿⣿⣿⣿⣿⣿⣿⣿⣿⣿⣿⣿⣿⣿⣿⣿⣿⣿⣿⣿⣿⣿⣿⣿⣿⣿⣿⣿⣿⣿⣿⣿⣿⣿⣿⣿⣿⣿⣿⣷⡔⠀⠀⠀⠀⠀⠀⠀⠀⠀⠀⠀⠀⠀⠀⠀⠀⠀⠀⠀⠀⠀⢿⣿⣿⣿⣿⣿⣿⣿⣿⣿⣿⣿⣿⣿⣿⣿⣿⣿⣿⣿⣿⣿⣿⣿⣿⣿⡇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⣿⣿⣿⣿⣿⣿⣿⣿⣿⣿⣿⣿⣿⣿⣿⣿⣿⣿⣿⣿⣿⣿⣿⣿⣿⣿⣿⣿⣿⣿⣿⣿⣿⣿⣿⣿⣿⣿⣿⣿⣿⣿⣷⡄⠀⠀⠀⠀⠀⠀⠀⠀⠀⠀⠀⠀⠀⠀⠀⠀⠀⠀⠀⠀⢸⣿⣿⣿⣿⣿⣿⣿⣿⣿⣿⣿⣿⣿⣿⣿⣿⣿⣿⣿⣿⣿⣿⣿⣿⣿⡇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⣿⣿⣿⣿⣿⣿⣿⣿⣿⣿⣿⣿⣿⣿⣿⣿⣿⣿⣿⣿⣿⣿⣿⣿⣿⣿⣿⣿⣿⣿⣿⣿⣿⣿⣿⣿⣿⣿⣿⣿⣿⠀⠀⠀⠀⠀⠀⠀⠀⠀⠀⠀⠀⠀⠀⠀⠀⠀⠀⠀⠀⠀⠀⠸⣿⣿⣿⣿⣿⣿⣿⣿⣿⣿⣿⣿⣿⣿⣿⣿⣿⣿⣿⣿⣿⣿⣿⣿⣿⣿⡇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⣿⣿⣿⣿⣿⣿⣿⣿⣿⣿⣿⣿⣿⣿⣿⣿⣿⣿⣿⣿⣿⣿⣿⣿⡆⠀⠀⠀⠀⠀⠀⠀⠀⠀⠀⠀⠀⠀⠀⠀⠀⠀⠀⠀⠀⠀⠀⠀⠀⠀⠀⠀⠀⠀⠀⠀⠀⠀⠀⠀⠀⠀⣴⣿⣿⣿⣿⣿⣿⣿⣿⣿⣿⣿⣿⣿⣿⣿⣿⣿⣿⣿⣿⣿⣿⣿⣿⣿⣿⣿⡇</a:t>
            </a:r>
            <a:br/>
            <a:r>
              <a:t>⣿⣿⣿⣿⣿⣿⣿⣿⣿⣿⣿⣿⣿⣿⣿⣿⣿⣿⣿⣿⣿⣿⣿⣿⣿⡀⠀⠀⠀⡀⠀⠀⠀⠀⠀⠀⠀⠀⠀⠀⠀⠀⠀⠀⠀⠀⠀⠀⠀⠀⠀⠀⠀⠀⠀⠀⠀⠀⠀⠀⢀⣼⣿⣿⣿⣿⣿⣿⣿⣿⣿⣿⣿⣿⣿⣿⣿⣿⣿⣿⣿⣿⣿⣿⣿⣿⣿⣿⣿⣿⡇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⣿⣿⣿⣿⣿⣿⣿⣿⣿⣿⣿⣿⣿⣿⣿⣿⣿⣿⣿⣿⣿⣿⣿⣿⣿⣿⣿⣿⣿⠃⠀⠀⠀⠀⠀⠀⠀⠀⠀⠀⠀⠀⠀⠀⠀⠀⠀⠀⠀⠀⠀⠀⠀⠀⠀⠀⠀⠀⠀⢀⣼⣿⣿⣿⣿⣿⣿⣿⣿⣿⣿⣿⣿⣿⣿⣿⣿⣿⣿⣿⣿⣿⣿⣿⣿⣿⣿⣿⣿⣿⡇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⣿⣿⣿⣿⣿⣿⣿⣿⣿⣿⣿⣿⣿⣿⣿⣿⣿⣿⣿⣿⣿⣿⣿⣿⣿⣿⣿⡿⠁⠀⠀⠀⠀⠀⠀⠀⠀⠀⠀⠀⠀⠀⠀⠀⠀⠀⠀⠀⠀⠀⠀⠀⠀⠀⠀⠀⠀⠀⢀⣼⣿⣿⣿⣿⣿⣿⣿⣿⣿⣿⣿⣿⣿⣿⣿⣿⣿⣿⣿⣿⣿⣿⣿⣿⣿⣿⣿⣿⣿⣿⡇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⣿⣿⣿⣿⣿⣿⣿⣿⣿⣿⣿⣿⣿⣿⣿⣿⣿⣿⣿⣿⣿⣿⣿⣿⣿⣿⡟⠀⠀⠀⠀⠀⠀⠀⠀⠀⠀⠀⠀⠀⠀⠀⠀⠀⠀⠀⠀⠀⠀⠀⠀⠀⠀⠀⠀⠀⢠⣶⣿⣿⣿⣿⣿⣿⣿⣿⣿⣿⣿⣿⣿⣿⣿⣿⣿⣿⣿⣿⣿⣿⣿⣿⣿⣿⣿⣿⣿⣿⣿⣿⡇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⣿⣿⣿⣿⣿⣿⣿⣿⣿⣿⣿⣿⣿⣿⣿⣿⣿⣿⣿⣿⣿⣿⣿⣿⣿⣿⣿⣿⣿⡆⠀⠀⠀⠀⠀⠀⠀⠀⠀⠀⠀⠀⠀⠀⠀⠀⠀⠀⠀⠀⠀⠀⠀⠀⠀⠀⣼⣿⣿⣿⣿⣿⣿⣿⣿⣿⣿⣿⣿⣿⣿⣿⣿⣿⣿⣿⣿⣿⣿⣿⣿⣿⣿⣿⣿⣿⣿⣿⣿⣿⡇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⣿⣿⣿⣿⣿⣿⣿⣿⣿⣿⣿⣿⣿⣿⣿⣿⣿⣿⣿⣿⣿⣿⣿⣿⣿⣿⣿⣿⣿⡇⠀⠀⠀⠀⠀⠀⠀⠀⠀⠀⠀⠀⠀⠀⠀⠀⠀⠀⠀⠀⠀⠀⠀⠀⢌⣼⣿⣿⣿⣿⣿⣿⣿⣿⣿⣿⣿⣿⣿⣿⣿⣿⣿⣿⣿⣿⣿⣿⣿⣿⣿⣿⣿⣿⣿⣿⣿⣿⣿⣿⡇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⣿⣿⣿⣿⣿⣿⣿⣿⣿⣿⣿⣿⣿⣿⣿⣿⣿⣿⣿⣿⣿⣿⣿⣿⣿⣿⣿⣿⢇⡎⠀⠀⠀⠀⠀⠀⠀⠀⠀⠀⠀⠀⠀⠀⠀⠀⠀⠀⠀⠀⠀⠀⠀⠀⢸⣿⣿⣿⣿⣿⣿⣿⣿⣿⣿⣿⣿⣿⣿⣿⣿⣿⣿⣿⣿⣿⣿⣿⣿⣿⣿⣿⣿⣿⣿⣿⣿⣿⣿⣿⡇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⣿⣿⣿⣿⣿⣿⣿⣿⣿⣿⣿⣿⣿⣿⣿⣿⣿⣿⣿⣿⣿⣿⣿⣿⣿⣿⣿⣿⣾⡇⠀⠀⠀⠀⠀⠀⠀⠀⠀⠀⠀⠀⠀⠀⠀⠀⠀⠀⠀⠀⠀⠀⠀⠀⢸⣿⣿⣿⣿⣿⣿⣿⣿⣿⣿⣿⣿⣿⣿⣿⣿⣿⣿⣿⣿⣿⣿⣿⣿⣿⣿⣿⣿⣿⣿⣿⣿⣿⣿⣿⡇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⣿⣿⣿⣿⣿⣿⣿⣿⣿⣿⣿⣿⣿⣿⣿⣿⣿⣿⣿⣿⣿⣿⣿⣿⣿⣿⣿⣿⣿⢀⠀⠀⠀⠀⠀⠀⠀⠀⠀⠀⠀⠀⠀⠀⠀⠀⠀⠀⠀⠀⠀⠀⠀⠀⠸⣿⣿⣿⣿⣿⣿⣿⣿⣿⣿⣿⣿⣿⣿⣿⣿⣿⣿⣿⣿⣿⣿⣿⣿⣿⣿⣿⣿⣿⣿⣿⣿⣿⣿⣿⡇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⣿⣿⣿⣿⣿⣿⣿⣿⣿⣿⣿⣿⣿⣿⣿⣿⣿⣿⣿⣿⣿⣿⣿⣿⣿⣿⣿⣿⡟⠘⠀⠀⠀⠀⠀⠀⠀⠀⠀⠀⠀⠀⠀⠀⠀⠀⠀⠀⠀⠀⠀⠀⠀⠀⣿⣿⣿⣿⣿⣿⣿⣿⣿⣿⣿⣿⣿⣿⣿⣿⣿⣿⣿⣿⣿⣿⣿⣿⣿⣿⣿⣿⣿⣿⣿⣿⣿⣿⣿⣿⡇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⣿⣿⣿⣿⣿⣿⣿⣿⣿⣿⣿⣿⣿⣿⣿⣿⣿⣿⣿⣿⣿⣿⣿⣿⣿⣿⡿⠋⠀⠀⠀⠀⠀⠀⠀⠀⠀⠀⠀⠀⠀⠀⠀⠀⠀⠀⠀⠀⠀⠀⠀⠀⠀⠘⢿⣿⣿⣿⣿⣿⣿⣿⣿⣿⣿⣿⣿⣿⣿⣿⣿⣿⣿⣿⣿⣿⣿⣿⣿⣿⣿⣿⣿⣿⣿⣿⣿⣿⣿⣿⡇</a:t>
            </a:r>
            <a:br/>
            <a:r>
              <a:t>⣿⣿⣿⣿⣿⣿⣿⣿⣿⣿⣿⣿⣿⣿⣿⣿⣿⣿⣿⣿⣿⣿⣿⣿⣿⡿⠀⠀⠀⠀⠀⠀⠀⠀⠀⠀⠀⠀⠀⠀⠀⠀⠀⠀⠀⠀⠀⠀⠀⠀⠀⠀⠀⠀⠀⢻⣿⣿⣿⣿⣿⣿⣿⣿⣿⣿⣿⣿⣿⣿⣿⣿⣿⣿⣿⣿⣿⣿⣿⣿⣿⣿⣿⣿⣿⣿⣿⣿⣿⣿⡇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⣿⣿⣿⣿⣿⣿⣿⣿⣿⣿⣿⣿⣿⣿⣿⣿⣿⣿⣿⣿⡿⠿⠿⢿⠃⠀⠀⠀⠀⠀⠀⠀⠀⠀⠀⠀⠀⠀⠀⠀⠀⠀⠀⠀⠀⠀⠀⠀⠀⠀⠀⠀⠀⠀⠀⠀⠀⠀⠈⢿⣿⣿⣿⣿⣿⣿⣿⣿⣿⣿⣿⣿⣿⣿⣿⣿⣿⣿⣿⣿⣿⣿⣿⣿⣿⣿⣿⣿⣿⣿⡇</a:t>
            </a:r>
            <a:br/>
            <a:r>
              <a:t>⣿⣿⣿⣿⣿⣿⣿⣿⣿⣿⣿⣿⣿⣿⣿⣿⣿⣿⣿⣿⣇⠀⠀⠀⠀⠀⠀⠀⠀⠀⠀⠀⠀⠀⠀⠀⠀⠀⠀⠀⠀⠀⠀⠀⠀⠀⠀⠀⠀⠀⠀⠀⠀⠀⠀⠀⠀⠀⠀⠀⢿⣿⣿⣿⣿⣿⣿⣿⣿⣿⣿⣿⣿⣿⣿⣿⣿⣿⣿⣿⣿⣿⣿⣿⣿⣿⣿⣿⣿⣿⡇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⣿⣿⣿⣿⣿⣿⣿⣿⣿⣿⣿⣿⣿⣿⣿⣿⣿⣿⣿⣿⣿⡆⠀⠀⠀⠀⠀⠀⠀⠀⠀⠀⠀⠀⠀⠀⠀⠀⠀⠀⠀⠀⠀⠀⠀⠀⠀⠀⠀⠀⠀⠀⠀⠀⠀⠀⠀⠀⠀⠀⠈⣿⣿⣿⣿⣿⣿⣿⣿⣿⣿⣿⣿⣿⣿⣿⣿⣿⣿⣿⣿⣿⣿⣿⣿⣿⣿⣿⣿⣿⡇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⣿⣿⣿⣿⣿⣿⣿⣿⣿⣿⣿⣿⣿⣿⣿⣿⣿⣿⣿⣿⣿⠃⠀⠀⠀⠀⠀⠀⠀⠀⠀⠀⠀⠀⠀⠀⠀⠀⠀⠀⠀⠀⠀⠀⠀⠀⠀⠀⠀⠀⠀⠀⠀⠀⠀⠀⠀⠀⠀⠀⠀⠸⣿⣿⣿⣿⣿⣿⣿⣿⣿⣿⣿⣿⣿⣿⣿⣿⣿⣿⣿⣿⣿⣿⣿⣿⣿⣿⣿⣿⡇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⣿⣿⣿⣿⣿⣿⣿⣿⣿⣿⣿⣿⣿⣿⣿⣿⣿⣿⣿⣿⡏⠀⠀⠀⠀⠀⠀⠀⠀⢸⠀⠀⠀⠀⠀⠀⠀⠀⠀⠀⠀⠀⠀⠀⠀⠀⠀⠀⠀⠀⠀⠀⠀⠀⠀⠀⠀⠀⠀⠀⠀⠀⢹⣿⣿⣿⣿⣿⣿⣿⣿⣿⣿⣿⣿⣿⣿⣿⣿⣿⣿⣿⣿⣿⣿⣿⣿⣿⣿⣿⡇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⣿⣿⣿⣿⣿⣿⣿⣿⣿⣿⣿⣿⣿⣿⣿⣿⣿⣿⣿⡿⠀⠀⠀⠀⠀⠀⠀⠀⠀⣾⠀⠀⠀⠀⠀⠀⠀⠀⠀⠀⠀⠀⠀⠀⠀⠀⠀⠀⠀⠀⠀⠀⠀⠀⠀⠀⠀⠀⠀⠀⠀⠀⠀⢿⣿⣿⣿⣿⣿⣿⣿⣿⣿⣿⣿⣿⣿⣿⣿⣿⣿⣿⣿⣿⣿⣿⣿⣿⣿⣿⡇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⣿⣿⣿⣿⣿⣿⣿⣿⣿⣿⣿⣿⣿⣿⣿⣿⣿⣿⣿⠃⠀⠀⠀⠀⠀⠀⠀⠀⠀⣿⠀⠀⠀⠀⠀⠀⠀⠀⠀⠀⠀⠀⠀⠀⠀⠀⠀⠀⠀⠀⠀⠀⠀⠀⠀⠀⠀⠀⠀⠀⠀⠀⠀⠸⣿⣿⣿⣿⣿⣿⣿⣿⣿⣿⣿⣿⣿⣿⣿⣿⣿⣿⣿⣿⣿⣿⣿⣿⣿⣿⡇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⣿⣿⣿⣿⣿⣿⣿⣿⣿⣿⣿⣿⣿⣿⣿⣿⣿⣿⠇⠀⠀⠀⠀⠀⠀⠀⠀⠀⢀⡟⠀⠀⠀⠀⠀⠀⠀⠀⠀⠀⠀⠀⠀⠀⠀⠀⠀⠀⠀⠀⠀⠀⠀⠀⠀⠀⠀⠀⠀⠀⠀⠀⠀⠀⢿⣿⣿⣿⣿⣿⣿⣿⣿⣿⣿⣿⣿⣿⣿⣿⣿⣿⣿⣿⣿⣿⣿⣿⣿⣿⡇</a:t>
            </a:r>
            <a:br/>
            <a:r>
              <a:t>⣿⣿⣿⣿⣿⣿⣿⣿⣿⣿⣿⣿⣿⣿⣿⣿⣿⠏⠀⠀⠀⠀⠀⠀⠀⠀⠀⠀⢸⠇⠀⠀⠀⠀⠀⠀⠀⠀⠀⠀⠀⠀⠀⠀⠀⠀⠀⠀⠀⠀⠀⠀⠀⠀⠀⠀⠀⠀⠀⠀⠀⠀⠀⠀⠸⣿⣿⣿⣿⣿⣿⣿⣿⣿⣿⣿⣿⣿⣿⣿⣿⣿⣿⣿⣿⣿⣿⣿⣿⣿⡇</a:t>
            </a:r>
            <a:br/>
            <a:r>
              <a:t>⣿⣿⣿⣿⣿⣿⣿⣿⣿⣿⣿⣿⣿⣿⣿⣿⠏⠀⠀⠀⠀⠀⠀⠀⠀⠀⠀⠀⢸⠀⠀⠀⠀⠀⠀⠀⠀⠀⠀⠀⠀⠀⠀⠀⠀⠀⠀⠀⠀⠀⠀⠀⠀⠀⠀⠀⠀⠀⠀⠀⠀⠀⠀⠀⠀⢿⣿⣿⣿⣿⣿⣿⣿⣿⣿⣿⣿⣿⣿⣿⣿⣿⣿⣿⣿⣿⣿⣿⣿⣿⡇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⣿⣿⣿⣿⣿⣿⣿⣿⣿⣿⣿⣿⣿⣿⣿⠏⠀⠀⠀⠀⠀⠀⠀⠀⠀⠀⠀⠀⠀⠀⠀⠀⠀⠀⠀⠀⠀⠀⠀⠀⠀⠀⠀⠀⠀⠀⠀⠀⠀⠀⠀⠀⠀⠀⠀⠀⠀⠀⠀⠀⠀⠀⠀⠀⠀⠸⣿⣿⣿⣿⣿⣿⣿⣿⣿⣿⣿⣿⣿⣿⣿⣿⣿⣿⣿⣿⣿⣿⣿⣿⡇</a:t>
            </a:r>
            <a:br/>
            <a:r>
              <a:t>⣿⣿⣿⣿⣿⣿⣿⣿⣿⣿⣿⣿⣿⣿⠏⠀⠀⠀⠀⠀⠀⠀⠀⠀⠀⠀⠀⠀⠃⠀⠀⠀⠀⠀⠀⠀⠀⠀⠀⠀⠀⠀⠀⠀⠀⠀⠀⠀⠀⠀⠀⠀⠀⠀⠀⠀⠀⠀⠀⠀⠀⠀⠀⠀⠀⠀⣿⣿⣿⣿⣿⣿⣿⣿⣿⣿⣿⣿⣿⣿⣿⣿⣿⣿⣿⣿⣿⣿⣿⣿⡇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⣿⣿⣿⣿⣿⣿⣿⣿⣿⣿⣿⣿⣿⠏⠀⠀⠀⠀⠀⠀⠀⠀⠀⠀⠀⠀⠀⠀⠀⠀⠀⠀⠀⠀⠀⠀⠀⠀⠀⠀⠀⠀⠀⠀⠀⠀⠀⠀⠀⠀⠀⠀⠀⠀⠀⠀⠀⠀⠀⠀⠀⠀⠀⠀⠀⠀⢸⣿⣿⣿⣿⣿⣿⣿⣿⣿⣿⣿⣿⣿⣿⣿⣿⣿⣿⣿⣿⣿⣿⣿⡇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⣿⣿⣿⣿⣿⣿⣿⣿⣿⣿⣿⣿⠏⠀⠀⠀⠀⠀⠀⠀⠀⠀⠀⠀⠀⠀⠀⠀⠀⠀⠀⠀⠀⠀⠀⠀⠀⠀⠀⠀⠀⠀⠀⠀⠀⠀⠀⠀⠀⠀⠀⠀⠀⠀⠀⠀⠀⠀⠀⠀⠀⠀⠀⠀⠀⠀⠈⣿⣿⣿⣿⣿⣿⣿⣿⣿⣿⣿⣿⣿⣿⣿⣿⣿⣿⣿⣿⣿⣿⣿⡇</a:t>
            </a:r>
            <a:br/>
            <a:r>
              <a:t>⣿⣿⣿⣿⣿⣿⣿⣿⣿⣿⣿⠏⠀⠀⠀⠀⠀⠀⠀⠀⠀⠀⠀⠀⠀⠀⠀⠀⠀⠀⠀⠀⠀⠀⠀⠀⠀⠀⠀⠀⠀⠀⠀⠀⠀⠀⠀⠀⠀⠀⠀⠀⠀⠀⠀⠀⠀⠀⠀⠀⠀⠀⠀⠀⢼⣦⣼⣿⣿⣿⣿⣿⣿⣿⣿⣿⣿⣿⣿⣿⣿⣿⣿⣿⣿⣿⣿⣿⣿⣿⡇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⣿⣿⣿⣿⣿⣿⣿⣿⣿⣿⣿⣿⣿⣿⣿⣿⣿⣿⣿⣿⣿⣿⣿⣿⣿⣿⣿⣿⣿⣿⣿⣿⣿⣿⣿⣿⣿⣿⣿⣿⣿⣿⣿⣿⣿⣿⣿⣿⣿⣿⣿⠛⠛⠻⢿⣿⣿⣿⣿⣿⣿⣿⣿⣿⣿⣿⣿⣿⣿⣿⣿⣿⣿⣿⣿⣿⣿⣿⣿⣿⣿⣿⣿⣿⣿⣿⣿⣿⣿⣿⡇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⣿⣿⣿⣿⣿⣿⣿⣿⣿⣿⣿⣿⣿⣿⣿⣿⣿⣿⣿⣿⣿⣿⣿⣿⣿⣿⣿⣿⣿⣿⣿⣿⣿⣿⣿⣿⣿⣿⣿⣿⣿⣿⣿⣿⣿⣿⣿⣿⣿⣿⣿⠿⠶⠄⠀⠙⣿⣿⣿⣿⣿⣿⣿⣿⣿⣿⣿⣿⣿⣿⣿⣿⣿⣿⣿⣿⣿⣿⣿⣿⣿⣿⣿⣿⣿⣿⣿⣿⣿⣿⡇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⣿⣿⣿⣿⣿⣿⣿⣿⣿⣿⣿⣿⣿⣿⣿⣿⣿⣿⣿⣿⣿⣿⣿⣿⣿⣿⣿⣿⣿⣿⣿⣿⣿⣿⣿⣿⣿⣿⣿⣿⣿⣿⣿⣿⣿⣿⡿⠋⠉⠀⠀⠀⠀⠀⠀⠀⠀⠈⠛⢿⣿⣿⣿⣿⣿⣿⣿⣿⣿⣿⣿⣿⣿⣿⣿⣿⣿⣿⣿⣿⣿⣿⣿⣿⣿⣿⣿⣿⣿⣿⡇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⣿⣿⣿⣿⣿⣿⣿⣿⣿⣿⣿⣿⣿⣿⣿⣿⣿⣿⣿⣿⣿⣿⣿⣿⣿⣿⣿⣿⣿⣿⣿⣿⣿⣿⣿⣿⣿⣿⣿⣿⡿⠋⠛⠉⠁⠀⠀⠀⠀⠀⠀⠀⠀⠀⠀⠀⠀⠀⠀⠀⠀⠀⣿⣿⣿⣿⣿⣿⣿⣿⣿⣿⣿⣿⣿⣿⣿⣿⣿⣿⣿⣿⣿⣿⣿⣿⣿⣿⣿⣿⡇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⣿⣿⣿⣿⣿⣿⣿⣿⣿⣿⣿⣿⣿⣿⣿⣿⣿⣿⣿⣿⣿⣿⣿⣿⣿⣿⣿⣿⣿⣿⣿⣿⣿⣿⣿⣿⣿⣿⣿⣿⣿⣿⣿⣿⡇⠀⠀⢸⣧⠀⠀⠀⠀⠀⠀⠀⠀⠀⠀⠀⠀⠀⠀⣿⣿⣿⣿⣿⣿⣿⣿⣿⣿⣿⣿⣿⣿⣿⣿⣿⣿⣿⣿⣿⣿⣿⣿⣿⣿⣿⡇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⣿⣿⣿⣿⣿⣿⣿⣿⣿⣿⣿⣿⣿⣿⣿⣿⣿⣿⣿⣿⣿⣿⣿⣿⣿⣿⣿⣿⣿⣿⣿⣿⣿⣿⣿⣿⣿⣿⣿⣿⣿⣿⣿⣿⡇⠀⠀⢸⠟⠂⠀⠀⠀⠀⠀⠀⠀⠀⠀⠀⠀⠀⠀⠿⣿⣿⣿⣿⣿⣿⣿⣿⣿⣿⣿⣿⣿⣿⣿⣿⣿⣿⣿⣿⣿⣿⣿⣿⣿⣿⡇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⣿⣿⣿⣿⣿⣿⣿⣿⣿⣿⣿⣿⣿⣿⣿⣿⣿⣿⣿⣿⣿⣿⣿⣿⣿⣿⣿⣿⣿⣿⣿⣿⣿⣿⣿⣿⣿⣿⡿⠟⠛⠉⠀⠉⠁⠀⠀⠀⠀⠀⠀⠀⠀⠀⠀⠀⠀⠀⠀⠀⠀⠀⠀⠀⠀⠙⠻⢿⣿⣿⣿⣿⣿⣿⣿⣿⣿⣿⣿⣿⣿⣿⣿⣿⣿⣿⣿⣿⣿⣿⡇</a:t>
            </a:r>
            <a:br/>
            <a:r>
              <a:t>⣿⣿⣿⣿⣿⣿⣿⣿⣿⣿⣿⣿⣿⣿⣿⣿⡛⠛⠿⢿⡯⠅⠀⠀⠈⠉⠉⠉⠙⠛⠛⠛⠛⠛⠛⠋⠉⠀⠀⠀⠀⠀⠀⠀⠀⠀⠀⠀⠀⠀⠀⠀⠀⠀⠀⠀⠀⠀⠀⠀⠀⠀⠀⠀⠀⠀⠀⠀⠉⣿⣿⣿⣿⣿⣿⣿⣿⣿⣿⣿⣿⣿⣿⣿⣿⣿⣿⣿⣿⣿⡇</a:t>
            </a:r>
            <a:br/>
            <a:r>
              <a:t>⣿⣿⣿⣿⣿⣿⣿⣿⣿⣿⣿⣿⣿⣿⣿⣿⣿⣦⣄⣀⠀⠀⠀⠀⠀⠀⠀⠀⠀⠀⠀⠀⠀⠀⠀⠀⠀⠀⠀⠀⠀⠀⠀⠀⠀⠀⠀⠀⠀⠀⠀⠀⠀⠀⠀⠀⠀⠀⠀⠀⠀⠀⠀⠀⠀⠀⠀⢀⣾⣿⣿⣿⣿⣿⣿⣿⣿⣿⣿⣿⣿⣿⣿⣿⣿⣿⣿⣿⣿⣿⡇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⣿⣿⣿⣿⣿⣿⣿⣿⣿⣿⣿⣿⣿⣿⣿⣿⣿⣿⣿⣿⣿⠀⠀⠀⠀⠀⠀⠀⠀⠀⠀⠀⠀⠀⠀⠀⠀⠀⠀⠀⠀⠀⠀⠀⠀⠀⠀⠀⠀⠀⠀⠀⠀⠀⠀⠀⠀⠀⠀⠀⠀⠀⠀⠀⠀⠀⢠⣾⣿⣿⣿⣿⣿⣿⣿⣿⣿⣿⣿⣿⣿⣿⣿⣿⣿⣿⣿⣿⣿⣿⡇</a:t>
            </a:r>
            <a:br/>
            <a:r>
              <a:t>⣿⣿⣿⣿⣿⣿⣿⣿⣿⣿⣿⣿⣿⣿⣿⣿⣿⣿⣿⣿⣿⠀⠀⠀⠀⠀⠀⠀⠀⠀⠀⠀⣀⣀⣀⣀⣀⣤⣤⣴⣶⠟⠀⠀⠀⠀⠀⠀⠀⠀⠀⠀⠀⠀⠀⠀⠀⠀⠀⠀⠀⠀⠀⠀⠀⢰⣿⣿⣿⣿⣿⣿⣿⣿⣿⣿⣿⣿⣿⣿⣿⣿⣿⣿⣿⣿⣿⣿⣿⣿⡇</a:t>
            </a:r>
            <a:br/>
            <a:r>
              <a:t>⣿⣿⣿⣿⣿⣿⣿⣿⣿⣿⣿⣿⣿⣿⣿⣿⣿⣿⣿⣿⣿⡄⠀⠀⠀⠀⢀⣠⣤⣶⣾⣿⣿⣿⣿⣿⣿⣿⣿⣿⣷⣦⠀⠀⠀⠀⠀⠀⠀⠀⠀⠀⠀⠀⠀⠀⠀⠀⠀⠀⠀⠀⠀⠀⠀⠘⣿⣿⣿⣿⣿⣿⣿⣿⣿⣿⣿⣿⣿⣿⣿⣿⣿⣿⣿⣿⣿⣿⣿⣿⡇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⣿⣿⣿⣿⣿⣿⣿⣿⣿⣿⣿⣿⣿⣿⣿⣿⣿⣿⣿⣿⣿⣿⣶⣴⣶⣿⣿⣿⣿⣿⣿⣿⣿⣿⣿⣿⣿⣿⣿⣿⣿⣿⡀⠀⠀⠀⠀⠀⠀⠀⠀⠀⠀⠀⠀⠀⠀⠀⠀⠀⠀⠀⠀⠀⠀⠀⠈⣿⣿⣿⣿⣿⣿⣿⣿⣿⣿⣿⣿⣿⣿⣿⣿⣿⣿⣿⣿⣿⣿⣿⡇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⣿⣿⣿⣿⣿⣿⣿⣿⣿⣿⣿⣿⣿⣿⣿⣿⣿⣿⣿⣿⣿⣿⣿⣿⣿⣿⣿⣿⣿⣿⣿⣿⣿⣿⣿⣿⣿⣿⣿⣿⣿⣿⣷⡄⠀⠀⠀⠀⠀⠀⠀⠀⠀⠀⠀⠀⠀⠀⠀⠀⠀⠀⠀⠀⠀⠀⣠⣿⣿⣿⣿⣿⣿⣿⣿⣿⣿⣿⣿⣿⣿⣿⣿⣿⣿⣿⣿⣿⣿⣿⡇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⣿⣿⣿⣿⣿⣿⣿⣿⣿⣿⣿⣿⣿⣿⣿⣿⣿⣿⣿⣿⣿⣿⣿⣿⣿⣿⣿⣿⣿⣿⣿⣿⣿⣿⣿⣿⣿⣿⣿⣿⣿⣿⣿⡇⠀⠀⠀⠀⠀⠀⠀⠀⠀⠀⠀⠀⠀⠀⠀⠀⠀⠀⠀⠀⠀⠐⣿⣿⣿⣿⣿⣿⣿⣿⣿⣿⣿⣿⣿⣿⣿⣿⣿⣿⣿⣿⣿⣿⣿⣿⡇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⣿⣿⣿⣿⣿⣿⣿⣿⣿⣿⣿⣿⣿⣿⣿⣿⣿⣿⣿⣿⣿⣿⣿⣿⣿⣿⣿⣿⣿⣿⣿⣿⣿⣿⣿⣿⣿⣿⣿⣿⣿⣿⣿⠄⠀⠀⠀⠀⠀⠀⠀⠀⠀⠀⠀⠀⠀⠀⠀⠀⠀⠀⠀⠀⠀⣰⣼⣿⣿⣿⣿⣿⣿⣿⣿⣿⣿⣿⣿⣿⣿⣿⣿⣿⣿⣿⣿⣿⣿⣿⡇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⣿⣿⣿⣿⣿⣿⣿⣿⣿⣿⣿⣿⣿⣿⣿⣿⣿⣿⣿⣿⣿⣿⣿⣿⣿⣿⣿⣿⣿⣿⣿⣿⣿⣿⣿⣿⣿⣿⣿⣿⣿⣿⠇⠀⠀⠀⠀⠀⠀⠀⠀⠀⠀⠀⠀⠀⠀⠀⠀⠀⠀⠀⢀⣾⣿⣿⣿⣿⣿⣿⣿⣿⣿⣿⣿⣿⣿⣿⣿⣿⣿⣿⣿⣿⣿⣿⣿⣿⣿⣿⡇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⣿⣿⣿⣿⣿⣿⣿⣿⣿⣿⣿⣿⣿⣿⣿⣿⣿⣿⣿⣿⣿⣿⣿⣿⣿⣿⣿⣿⣿⣿⣿⣿⣿⣿⣿⣿⣿⣿⣿⣿⣿⠃⠀⠀⠀⠀⠀⠀⠀⠀⠀⠀⠀⠀⠀⠀⠀⠀⠀⠀⠀⠀⠀⢻⣿⣿⣿⣿⣿⣿⣿⣿⣿⣿⣿⣿⣿⣿⣿⣿⣿⣿⣿⣿⣿⣿⣿⣿⣿⣿⡇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⣿⣿⣿⣿⣿⣿⣿⣿⣿⣿⣿⣿⣿⣿⣿⣿⣿⣿⣿⣿⣿⣿⣿⣿⣿⣿⣿⣿⣿⣿⣿⣿⣿⣿⣿⣿⣿⣿⣿⣿⣿⣿⣿⣿⣿⣿⣿⣿⣿⣿⡿⠿⠿⠿⣿⣿⣿⣿⣿⣿⣿⣿⣿⣿⣿⣿⣿⣿⣿⣿⣿⣿⣿⣿⣿⣿⣿⣿⣿⣿⣿⣿⣿⣿⣿⣿⣿⣿⣿⣿⡇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⣿⣿⣿⣿⣿⣿⣿⣿⣿⣿⣿⣿⣿⣿⣿⣿⣿⣿⣿⣿⣿⣿⣿⣿⣿⣿⣿⣿⣿⣿⣿⣿⣿⣿⣿⣿⣿⣿⣿⣿⣿⣿⣿⣿⣿⣿⣿⣿⣿⣿⣿⣶⡄⠀⠈⢻⣿⣿⣿⣿⣿⣿⣿⣿⣿⣿⣿⣿⣿⣿⣿⣿⣿⣿⣿⣿⣿⣿⣿⣿⣿⣿⣿⣿⣿⣿⣿⣿⣿⣿⡇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⣿⣿⣿⣿⣿⣿⣿⣿⣿⣿⣿⣿⣿⣿⣿⣿⣿⣿⣿⣿⣿⣿⣿⣿⣿⣿⣿⣿⣿⣿⣿⣿⣿⣿⣿⣿⣿⣿⣿⣿⣿⣿⣿⣿⣿⣿⣿⠟⠋⠉⠀⠀⠀⠀⠀⠀⠈⠉⠻⣿⣿⣿⣿⣿⣿⣿⣿⣿⣿⣿⣿⣿⣿⣿⣿⣿⣿⣿⣿⣿⣿⣿⣿⣿⣿⣿⣿⣿⣿⣿⡇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⣿⣿⣿⣿⣿⣿⣿⣿⣿⣿⣿⣿⣿⣿⣿⣿⣿⣿⣿⣿⣿⣿⣿⣿⣿⣿⣿⣿⣿⣿⣿⣿⣿⣿⣿⣿⣿⣿⣿⣿⡿⠿⠿⠛⠃⠀⠀⠀⠀⠀⠀⠀⠀⠀⠀⠀⠀⠀⠀⠀⠀⠀⢹⣿⣿⣿⣿⣿⣿⣿⣿⣿⣿⣿⣿⣿⣿⣿⣿⣿⣿⣿⣿⣿⣿⣿⣿⣿⣿⣿⡇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⣿⣿⣿⣿⣿⣿⣿⣿⣿⣿⣿⣿⣿⣿⣿⣿⣿⣿⣿⣿⣿⣿⣿⣿⣿⣿⣿⣿⣿⣿⣿⣿⣿⣿⣿⣿⣿⣿⣿⣿⣤⠀⠀⠀⠀⠀⠀⠀⠀⠀⠀⠀⠀⠀⠀⠀⠀⠀⠀⠀⠀⠀⢹⣿⣿⣿⣿⣿⣿⣿⣿⣿⣿⣿⣿⣿⣿⣿⣿⣿⣿⣿⣿⣿⣿⣿⣿⣿⣿⣿⡇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⣿⣿⣿⣿⣿⣿⣿⣿⣿⣿⣿⣿⣿⣿⣿⣿⣿⣿⣿⣿⣿⣿⣿⣿⣿⣿⣿⣿⣿⣿⣿⣿⣿⣿⣿⣿⣿⣿⣿⣿⣿⣶⡄⠀⠀⠀⠀⠀⠀⠀⠀⠀⠀⠀⠀⠀⠀⠀⠀⠀⠀⠀⠘⣿⣿⣿⣿⣿⣿⣿⣿⣿⣿⣿⣿⣿⣿⣿⣿⣿⣿⣿⣿⣿⣿⣿⣿⣿⣿⣿⡇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⣿⣿⣿⣿⣿⣿⣿⣿⣿⣿⣿⣿⣿⣿⣿⣿⣿⣿⣿⣿⣿⣿⣿⣿⣿⣿⣿⣿⣿⣿⣿⣿⣿⣿⣿⣿⣿⣿⣿⣿⣿⣿⣿⣶⡆⠀⠀⠀⠀⠀⠀⠀⠀⠀⠀⠀⠀⠀⠀⠀⠀⠀⠀⣿⣿⣿⣿⣿⣿⣿⣿⣿⣿⣿⣿⣿⣿⣿⣿⣿⣿⣿⣿⣿⣿⣿⣿⣿⣿⣿⡇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⣿⣿⣿⣿⣿⣿⣿⣿⣿⣿⣿⣿⣿⣿⣿⣿⣿⣿⣿⣿⣿⣿⣿⣿⣿⣿⣿⣿⣿⣿⣿⣿⣿⣿⣿⣿⣿⣿⣿⣿⣿⣿⣿⣿⡿⠀⠀⢸⣦⡀⠀⠀⠀⠀⠀⠀⠀⠀⠀⠀⠀⠀⠀⢸⣿⣿⣿⣿⣿⣿⣿⣿⣿⣿⣿⣿⣿⣿⣿⣿⣿⣿⣿⣿⣿⣿⣿⣿⣿⣿⡇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⣿⣿⣿⣿⣿⣿⣿⣿⣿⣿⣿⣿⣿⣿⣿⣿⣿⣿⣿⣿⣿⣿⣿⣿⣿⣿⣿⣿⣿⣿⣿⣿⣿⣿⣿⣿⣿⣿⣿⣿⣿⣿⣿⣿⡇⠀⠀⠀⣿⠧⠀⠀⠀⠀⠀⠀⠀⠀⠀⠀⠀⠀⠀⢸⣿⣿⣿⣿⣿⣿⣿⣿⣿⣿⣿⣿⣿⣿⣿⣿⣿⣿⣿⣿⣿⣿⣿⣿⣿⣿⡇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⣿⣿⣿⣿⣿⣿⣿⣿⣿⣿⣿⣿⣿⣿⣿⣿⣿⣿⣿⣿⣿⣿⣿⣿⣿⣿⣿⣿⣿⣿⣿⣿⣿⣿⣿⣿⣿⣿⣿⡿⠿⠛⠋⠉⠃⠀⠀⠀⠀⠀⠀⠀⠀⠀⠀⠀⠀⠀⠀⠀⠀⠀⠀⠀⠈⠛⠿⣿⣿⣿⣿⣿⣿⣿⣿⣿⣿⣿⣿⣿⣿⣿⣿⣿⣿⣿⣿⣿⣿⣿⡇</a:t>
            </a:r>
            <a:br/>
            <a:r>
              <a:t>⣿⣿⣿⣿⣿⣿⣿⣿⣿⣿⣿⣿⣿⣿⣿⣿⣿⣿⡿⢿⣿⣿⣿⣟⠉⠉⠙⠛⠟⠛⠛⠛⠛⠛⠛⠛⠛⠋⠉⠀⠀⠀⠀⠀⠀⠀⠀⠀⠀⠀⠀⠀⠀⠀⠀⠀⠀⠀⠀⠀⠀⠀⠀⠀⠀⠀⠀⠈⠙⣿⣿⣿⣿⣿⣿⣿⣿⣿⣿⣿⣿⣿⣿⣿⣿⣿⣿⣿⣿⣿⡇</a:t>
            </a:r>
            <a:br/>
            <a:r>
              <a:t>⣿⣿⣿⣿⣿⣿⣿⣿⣿⣿⣿⣿⣿⣿⣿⣿⣿⣿⣿⣤⡀⠉⠉⠀⠀⠀⠀⠀⠀⠀⠀⠀⠀⠀⠀⠀⠀⠀⠀⠀⠀⠀⠀⠀⠀⠀⠀⠀⠀⠀⠀⠀⠀⠀⠀⠀⠀⠀⠀⠀⠀⠀⠀⠀⠀⠀⠀⢀⣼⣿⣿⣿⣿⣿⣿⣿⣿⣿⣿⣿⣿⣿⣿⣿⣿⣿⣿⣿⣿⣿⡇</a:t>
            </a:r>
            <a:br/>
            <a:r>
              <a:t>⣿⣿⣿⣿⣿⣿⣿⣿⣿⣿⣿⣿⣿⣿⣿⣿⣿⣿⣿⣿⣿⣿⣶⠀⠀⠀⠀⠀⠀⠀⠀⠀⠀⠀⠀⠀⠀⠀⠀⠀⠀⠀⠀⠀⠀⠀⠀⠀⠀⠀⠀⠀⠀⠀⠀⠀⠀⠀⠀⠀⠀⠀⠀⠀⠀⠀⢀⣾⣿⣿⣿⣿⣿⣿⣿⣿⣿⣿⣿⣿⣿⣿⣿⣿⣿⣿⣿⣿⣿⣿⡇</a:t>
            </a:r>
            <a:br/>
            <a:r>
              <a:t>⣿⣿⣿⣿⣿⣿⣿⣿⣿⣿⣿⣿⣿⣿⣿⣿⣿⣿⣿⣿⣿⣿⣿⠀⠀⠀⠀⠀⠀⠀⠀⠀⠀⠀⢀⣀⣀⣀⣠⣤⣤⣶⠆⠀⠀⠀⠀⠀⠀⠀⠀⠀⠀⠀⠀⠀⠀⠀⠀⠀⠀⠀⠀⠀⠀⣠⣿⣿⣿⣿⣿⣿⣿⣿⣿⣿⣿⣿⣿⣿⣿⣿⣿⣿⣿⣿⣿⣿⣿⣿⡇</a:t>
            </a:r>
            <a:br/>
            <a:r>
              <a:t>⣿⣿⣿⣿⣿⣿⣿⣿⣿⣿⣿⣿⣿⣿⣿⣿⣿⣿⣿⣿⣿⣿⣿⣆⠀⠀⠀⠀⠀⠀⣀⣤⣶⣿⣿⣿⣿⣿⣿⣿⣿⣦⠀⠀⠀⠀⠀⠀⠀⠀⠀⠀⠀⠀⠀⠀⠀⠀⠀⠀⠀⠀⠀⠀⠀⠘⣿⣿⣿⣿⣿⣿⣿⣿⣿⣿⣿⣿⣿⣿⣿⣿⣿⣿⣿⣿⣿⣿⣿⣿⡇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⣿⣿⣿⣿⣿⣿⣿⣿⣿⣿⣿⣿⣿⣿⣿⣿⣿⣿⣿⣿⣿⣿⣿⣿⣷⣤⣤⣴⣾⣿⣿⣿⣿⣿⣿⣿⣿⣿⣿⣿⣿⣿⠀⠀⠀⠀⠀⠀⠀⠀⠀⠀⠀⠀⠀⠀⠀⠀⠀⠀⠀⠀⠀⠀⠀⠀⠘⣿⣿⣿⣿⣿⣿⣿⣿⣿⣿⣿⣿⣿⣿⣿⣿⣿⣿⣿⣿⣿⣿⣿⡇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⣿⣿⣿⣿⣿⣿⣿⣿⣿⣿⣿⣿⣿⣿⣿⣿⣿⣿⣿⣿⣿⣿⣿⣿⣿⣿⣿⣿⣿⣿⣿⣿⣿⣿⣿⣿⣿⣿⣿⣿⣿⣿⣧⡀⠀⠀⠀⠀⠀⠀⠀⠀⠀⠀⠀⠀⠀⠀⠀⠀⠀⠀⠀⠀⠀⠀⢀⣿⣿⣿⣿⣿⣿⣿⣿⣿⣿⣿⣿⣿⣿⣿⣿⣿⣿⣿⣿⣿⣿⣿⡇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⣿⣿⣿⣿⣿⣿⣿⣿⣿⣿⣿⣿⣿⣿⣿⣿⣿⣿⣿⣿⣿⣿⣿⣿⣿⣿⣿⣿⣿⣿⣿⣿⣿⣿⣿⣿⣿⣿⣿⣿⣿⣿⣿⡄⠀⠀⠀⠀⠀⠀⠀⠀⠀⠀⠀⠀⠀⠀⠀⠀⠀⠀⠀⠀⠀⠀⣠⣸⣿⣿⣿⣿⣿⣿⣿⣿⣿⣿⣿⣿⣿⣿⣿⣿⣿⣿⣿⣿⣿⣿⡇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⣿⣿⣿⣿⣿⣿⣿⣿⣿⣿⣿⣿⣿⣿⣿⣿⣿⣿⣿⣿⣿⣿⣿⣿⣿⣿⣿⣿⣿⣿⣿⣿⣿⣿⣿⣿⣿⣿⣿⣿⣿⣿⣇⠀⠀⠀⠀⠀⠀⠀⠀⠀⠀⠀⠀⠀⠀⠀⠀⠀⠀⠀⠀⠀⠀⠀⢸⣿⣿⣿⣿⣿⣿⣿⣿⣿⣿⣿⣿⣿⣿⣿⣿⣿⣿⣿⣿⣿⣿⣿⡇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⣿⣿⣿⣿⣿⣿⣿⣿⣿⣿⣿⣿⣿⣿⣿⣿⣿⣿⣿⣿⣿⣿⣿⣿⣿⣿⣿⣿⣿⣿⣿⣿⣿⣿⣿⣿⣿⣿⣿⣿⣿⣿⡏⠀⠀⠀⠀⠀⠀⠀⠀⠀⠀⠀⠀⠀⠀⠀⠀⠀⠀⠀⠀⠀⠀⣼⣿⣿⣿⣿⣿⣿⣿⣿⣿⣿⣿⣿⣿⣿⣿⣿⣿⣿⣿⣿⣿⣿⣿⣿⡇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⣿⣿⣿⣿⣿⣿⣿⣿⣿⣿⣿⣿⣿⣿⣿⣿⣿⣿⣿⣿⣿⣿⣿⣿⣿⣿⣿⣿⣿⣿⣿⣿⣿⣿⣿⣿⣿⣿⣿⣿⣿⣿⡇⠀⠀⠀⠀⠀⠀⠀⠀⠀⠀⠀⠀⠀⠀⠀⠀⠀⠀⠀⣴⢆⢰⣿⣿⣿⣿⣿⣿⣿⣿⣿⣿⣿⣿⣿⣿⣿⣿⣿⣿⣿⣿⣿⣿⣿⣿⣿⡇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⣿⣿⣿⣿⣿⣿⣿⣿⣿⣿⣿⣿⣿⣿⣿⣿⣿⣿⣿⣿⣿⣿⣿⣿⣿⣿⣿⣿⣿⣿⣿⣿⣿⣿⣿⣿⣿⣿⣿⣿⣿⡏⠀⠀⠀⠀⠀⠀⠀⠀⠀⠀⠀⠀⠀⠀⠀⠀⠀⠀⠀⠀⠀⣿⣿⣿⣿⣿⣿⣿⣿⣿⣿⣿⣿⣿⣿⣿⣿⣿⣿⣿⣿⣿⣿⣿⣿⣿⣿⣿⡇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⣿⣿⣿⣿⣿⣿⣿⣿⣿⣿⣿⣿⣿⣿⣿⣿⣿⣿⣿⣿⣿⣿⣿⣿⣿⣿⣿⣿⣿⣿⣿⣿⣿⣿⣿⣿⣿⣿⣿⣿⣿⣿⣿⣿⣿⣿⣿⣿⣿⣿⣿⣤⣄⠀⠈⢿⣿⣿⣿⣿⣿⣿⣿⣿⣿⣿⣿⣿⣿⣿⣿⣿⣿⣿⣿⣿⣿⣿⣿⣿⣿⣿⣿⣿⣿⣿⣿⣿⣿⣿⡇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⣿⣿⣿⣿⣿⣿⣿⣿⣿⣿⣿⣿⣿⣿⣿⣿⣿⣿⣿⣿⣿⣿⣿⣿⣿⣿⣿⣿⣿⣿⣿⣿⣿⣿⣿⣿⣿⣿⣿⣿⣿⣿⣿⣿⣿⣿⣿⣿⠟⠛⠉⠁⠀⠀⠀⠀⠀⠉⠛⠿⣿⣿⣿⣿⣿⣿⣿⣿⣿⣿⣿⣿⣿⣿⣿⣿⣿⣿⣿⣿⣿⣿⣿⣿⣿⣿⣿⣿⣿⣿⡇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⣿⣿⣿⣿⣿⣿⣿⣿⣿⣿⣿⣿⣿⣿⣿⣿⣿⣿⣿⣿⣿⣿⣿⣿⣿⣿⣿⣿⣿⣿⣿⣿⣿⣿⣿⣿⣿⣿⣿⣿⣿⡿⠿⠟⠛⠁⠀⠀⠀⠀⠀⠀⠀⠀⠀⠀⠀⠀⠀⠀⠀⠀⠀⢹⣿⣿⣿⣿⣿⣿⣿⣿⣿⣿⣿⣿⣿⣿⣿⣿⣿⣿⣿⣿⣿⣿⣿⣿⣿⣿⡇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⣿⣿⣿⣿⣿⣿⣿⣿⣿⣿⣿⣿⣿⣿⣿⣿⣿⣿⣿⣿⣿⣿⣿⣿⣿⣿⣿⣿⣿⣿⣿⣿⣿⣿⣿⣿⣿⣿⣿⣿⣿⣤⡀⠀⠀⠀⠀⠀⠀⠀⠀⠀⠀⠀⠀⠀⠀⠀⠀⠀⠀⠀⠀⢸⣿⣿⣿⣿⣿⣿⣿⣿⣿⣿⣿⣿⣿⣿⣿⣿⣿⣿⣿⣿⣿⣿⣿⣿⣿⣿⡇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⣿⣿⣿⣿⣿⣿⣿⣿⣿⣿⣿⣿⣿⣿⣿⣿⣿⣿⣿⣿⣿⣿⣿⣿⣿⣿⣿⣿⣿⣿⣿⣿⣿⣿⣿⣿⣿⣿⣿⣿⣿⣿⣷⣦⠀⠀⠀⠀⠀⠀⠀⠀⠀⠀⠀⠀⠀⠀⠀⠀⠀⠀⠀⠀⢿⣿⣿⣿⣿⣿⣿⣿⣿⣿⣿⣿⣿⣿⣿⣿⣿⣿⣿⣿⣿⣿⣿⣿⣿⣿⡇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⣿⣿⣿⣿⣿⣿⣿⣿⣿⣿⣿⣿⣿⣿⣿⣿⣿⣿⣿⣿⣿⣿⣿⣿⣿⣿⣿⣿⣿⣿⣿⣿⣿⣿⣿⣿⣿⣿⣿⣿⣿⣿⣿⣿⣷⡇⠀⠀⠀⠀⠀⠀⠀⠀⠀⠀⠀⠀⠀⠀⠀⠀⠀⠀⢰⣿⣿⣿⣿⣿⣿⣿⣿⣿⣿⣿⣿⣿⣿⣿⣿⣿⣿⣿⣿⣿⣿⣿⣿⣿⡇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⣿⣿⣿⣿⣿⣿⣿⣿⣿⣿⣿⣿⣿⣿⣿⣿⣿⣿⣿⣿⣿⣿⣿⣿⣿⣿⣿⣿⣿⣿⣿⣿⣿⣿⣿⣿⣿⣿⣿⣿⣿⣿⣿⣿⣿⡇⠀⠀⠀⣄⠀⠀⠀⠀⠀⠀⠀⠀⠀⠀⠀⠀⠀⠀⢸⣿⣿⣿⣿⣿⣿⣿⣿⣿⣿⣿⣿⣿⣿⣿⣿⣿⣿⣿⣿⣿⣿⣿⣿⣿⡇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⣿⣿⣿⣿⣿⣿⣿⣿⣿⣿⣿⣿⣿⣿⣿⣿⣿⣿⣿⣿⣿⣿⣿⣿⣿⣿⣿⣿⣿⣿⣿⣿⣿⣿⣿⣿⣿⣿⣿⣿⣿⣿⣿⣿⣿⡇⠀⠀⠀⣿⡿⠀⠀⠀⠀⠀⠀⠀⠀⠀⠀⠀⠀⠀⠸⣿⣿⣿⣿⣿⣿⣿⣿⣿⣿⣿⣿⣿⣿⣿⣿⣿⣿⣿⣿⣿⣿⣿⣿⣿⡇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⣿⣿⣿⣿⣿⣿⣿⣿⣿⣿⣿⣿⣿⣿⣿⣿⣿⣿⣿⣿⣿⣿⣿⣿⣿⣿⣿⣿⣿⣿⣿⣿⣿⣿⣿⣿⣿⣿⣿⡿⠿⠿⠛⠉⠉⠁⠀⠀⠀⠀⠀⠀⠀⠀⠀⠀⠀⠀⠀⠀⠀⠀⠀⠀⠀⠈⠙⠿⣿⣿⣿⣿⣿⣿⣿⣿⣿⣿⣿⣿⣿⣿⣿⣿⣿⣿⣿⣿⣿⣿⡇</a:t>
            </a:r>
            <a:br/>
            <a:r>
              <a:t>⣿⣿⣿⣿⣿⣿⣿⣿⣿⣿⣿⣿⣿⣿⣿⣿⣿⣿⣿⣿⣿⣿⣿⣿⡿⠿⣿⣿⡿⠁⠀⠀⠉⠉⠀⠀⠀⠀⠀⠀⠀⠀⠀⠀⠀⠀⠀⠀⠀⠀⠀⠀⠀⠀⠀⠀⠀⠀⠀⠀⠀⠀⠀⠀⠀⠀⠀⠀⠀⣹⣿⣿⣿⣿⣿⣿⣿⣿⣿⣿⣿⣿⣿⣿⣿⣿⣿⣿⣿⣿⡇</a:t>
            </a:r>
            <a:br/>
            <a:r>
              <a:t>⣿⣿⣿⣿⣿⣿⣿⣿⣿⣿⣿⣿⣿⣿⣿⣿⣿⣿⣿⣿⣿⣿⣿⣿⣿⣤⣀⠀⠀⠀⠀⠀⠀⠀⠀⠀⠀⠀⠀⠀⠀⠀⠀⠀⠀⠀⠀⠀⠀⠀⠀⠀⠀⠀⠀⠀⠀⠀⠀⠀⠀⠀⠀⠀⠀⠀⠀⠀⣰⣿⣿⣿⣿⣿⣿⣿⣿⣿⣿⣿⣿⣿⣿⣿⣿⣿⣿⣿⣿⣿⡇</a:t>
            </a:r>
            <a:br/>
            <a:r>
              <a:t>⣿⣿⣿⣿⣿⣿⣿⣿⣿⣿⣿⣿⣿⣿⣿⣿⣿⣿⣿⣿⣿⣿⣿⣿⣿⣿⣿⣷⠀⠀⠀⠀⠀⠀⠀⠀⠀⠀⠀⠀⠀⠀⠀⡀⠀⠀⠀⠀⠀⠀⠀⠀⠀⠀⠀⠀⠀⠀⠀⠀⠀⠀⠀⠀⠀⠀⠀⣴⣿⣿⣿⣿⣿⣿⣿⣿⣿⣿⣿⣿⣿⣿⣿⣿⣿⣿⣿⣿⣿⣿⡇</a:t>
            </a:r>
            <a:br/>
            <a:r>
              <a:t>⣿⣿⣿⣿⣿⣿⣿⣿⣿⣿⣿⣿⣿⣿⣿⣿⣿⣿⣿⣿⣿⣿⣿⣿⣿⣿⣿⣿⣆⠀⠀⠀⠀⠀⠀⠀⢀⣴⣾⣿⣿⣿⣿⠃⠀⠀⠀⠀⠀⠀⠀⠀⠀⠀⠀⠀⠀⠀⠀⠀⠀⠀⠀⠀⠀⢀⣼⣿⣿⣿⣿⣿⣿⣿⣿⣿⣿⣿⣿⣿⣿⣿⣿⣿⣿⣿⣿⣿⣿⣿⡇</a:t>
            </a:r>
            <a:br/>
            <a:r>
              <a:t>⣿⣿⣿⣿⣿⣿⣿⣿⣿⣿⣿⣿⣿⣿⣿⣿⣿⣿⣿⣿⣿⣿⣿⣿⣿⣿⣿⣿⣿⣶⣄⣀⡀⢀⣠⣾⣿⣿⣿⣿⣿⣿⡟⠀⠀⠀⠀⠀⠀⠀⠀⠀⠀⠀⠀⠀⠀⠀⠀⠀⠀⠀⠀⠀⠀⠀⢻⣿⣿⣿⣿⣿⣿⣿⣿⣿⣿⣿⣿⣿⣿⣿⣿⣿⣿⣿⣿⣿⣿⣿⡇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⣿⣿⣿⣿⣿⣿⣿⣿⣿⣿⣿⣿⣿⣿⣿⣿⣿⣿⣿⣿⣿⣿⣿⣿⣿⣿⣿⣿⣿⣿⣿⣿⣿⣿⣿⣿⣿⣿⣿⣿⣿⣿⡇⠀⠀⠀⠀⠀⠀⠀⠀⠀⠀⠀⠀⠀⠀⠀⠀⠀⠀⠀⠀⠀⠀⠀⠈⢻⣿⣿⣿⣿⣿⣿⣿⣿⣿⣿⣿⣿⣿⣿⣿⣿⣿⣿⣿⣿⣿⣿⡇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⣿⣿⣿⣿⣿⣿⣿⣿⣿⣿⣿⣿⣿⣿⣿⣿⣿⣿⣿⣿⣿⣿⣿⣿⣿⣿⣿⣿⣿⣿⣿⣿⣿⣿⣿⣿⣿⣿⣿⣿⣿⣿⣷⡀⠀⠀⠀⠀⠀⠀⠀⠀⠀⠀⠀⠀⠀⠀⠀⠀⠀⠀⠀⠀⠀⠀⠀⠈⣿⣿⣿⣿⣿⣿⣿⣿⣿⣿⣿⣿⣿⣿⣿⣿⣿⣿⣿⣿⣿⣿⡇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⣿⣿⣿⣿⣿⣿⣿⣿⣿⣿⣿⣿⣿⣿⣿⣿⣿⣿⣿⣿⣿⣿⣿⣿⣿⣿⣿⣿⣿⣿⣿⣿⣿⣿⣿⣿⣿⣿⣿⣿⣿⣿⣿⣿⣦⠀⠀⠀⠀⠀⠀⠀⠀⠀⠀⠀⠀⠀⠀⠀⠀⠀⠀⠀⠀⠀⠀⠀⢹⣿⣿⣿⣿⣿⣿⣿⣿⣿⣿⣿⣿⣿⣿⣿⣿⣿⣿⣿⣿⣿⡇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⣿⣿⣿⣿⣿⣿⣿⣿⣿⣿⣿⣿⣿⣿⣿⣿⣿⣿⣿⣿⣿⣿⣿⣿⣿⣿⣿⣿⣿⣿⣿⣿⣿⣿⣿⣿⣿⣿⣿⣿⣿⣿⣿⣿⠇⠀⠀⠀⠀⠀⠀⠀⠀⠀⠀⠀⠀⠀⠀⠀⠀⠀⠀⠀⠀⠀⠀⠀⢰⣼⣿⣿⣿⣿⣿⣿⣿⣿⣿⣿⣿⣿⣿⣿⣿⣿⣿⣿⣿⣿⡇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⣿⣿⣿⣿⣿⣿⣿⣿⣿⣿⣿⣿⣿⣿⣿⣿⣿⣿⣿⣿⣿⣿⣿⣿⣿⣿⣿⣿⣿⣿⣿⣿⣿⣿⣿⣿⣿⣿⣿⣿⣿⣿⣿⡇⠀⠀⠀⠀⠀⠀⠀⠀⠀⠀⠀⠀⠀⠀⠀⠀⠀⠀⠀⠀⠀⠀⡀⠀⣼⣿⣿⣿⣿⣿⣿⣿⣿⣿⣿⣿⣿⣿⣿⣿⣿⣿⣿⣿⣿⣿⡇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⣿⣿⣿⣿⣿⣿⣿⣿⣿⣿⣿⣿⣿⣿⣿⣿⣿⣿⣿⣿⣿⣿⣿⣿⣿⣿⣿⣿⣿⣿⣿⣿⣿⣿⣿⣿⣿⣿⣿⣿⣿⣿⣿⡇⠀⠀⠀⠀⠀⠀⠀⠀⠀⠀⠀⠀⠀⠀⠀⠀⠀⠀⠀⢀⡄⣸⣧⣵⣿⣿⣿⣿⣿⣿⣿⣿⣿⣿⣿⣿⣿⣿⣿⣿⣿⣿⣿⣿⣿⣿⡇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⣿⣿⣿⣿⣿⣿⣿⣿⣿⣿⣿⣿⣿⣿⣿⣿⣿⣿⣿⣿⣿⣿⣿⣿⣿⣿⣿⣿⣿⣿⣿⣿⣿⣿⣿⣿⣿⣿⣿⣿⣿⣿⣿⠁⠀⠀⠀⠀⠀⠀⠀⠀⠀⠀⠀⠀⠀⠀⠀⠀⠀⠀⣷⣼⣿⣿⣿⣿⣿⣿⣿⣿⣿⣿⣿⣿⣿⣿⣿⣿⣿⣿⣿⣿⣿⣿⣿⣿⣿⣿⡇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⣿⣿⣿⣿⣿⣿⣿⣿⣿⣿⣿⣿⣿⣿⣿⣿⣿⣿⣿⣿⣿⣿⣿⣿⣿⣿⣿⣿⣿⣿⣿⣿⣿⣿⣿⣿⣿⣿⣿⣿⣿⣿⣿⣿⣿⣿⣿⣿⣿⣿⣿⡿⠟⠿⢿⣿⣿⣿⣿⣿⣿⣿⣿⣿⣿⣿⣿⣿⣿⣿⣿⣿⣿⣿⣿⣿⣿⣿⣿⣿⣿⣿⣿⣿⣿⣿⣿⣿⣿⣿⡇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⣿⣿⣿⣿⣿⣿⣿⣿⣿⣿⣿⣿⣿⣿⣿⣿⣿⣿⣿⣿⣿⣿⣿⣿⣿⣿⣿⣿⣿⣿⣿⣿⣿⣿⣿⣿⣿⣿⣿⣿⣿⣿⣿⣿⣿⣿⣿⣿⣿⣿⣿⣿⡶⠄⠀⠹⠿⢿⣿⣿⣿⣿⣿⣿⣿⣿⣿⣿⣿⣿⣿⣿⣿⣿⣿⣿⣿⣿⣿⣿⣿⣿⣿⣿⣿⣿⣿⣿⣿⣿⡇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⣿⣿⣿⣿⣿⣿⣿⣿⣿⣿⣿⣿⣿⣿⣿⣿⣿⣿⣿⣿⣿⣿⣿⣿⣿⣿⣿⣿⣿⣿⣿⣿⣿⣿⣿⣿⣿⣿⣿⣿⣿⣿⣿⣿⣿⣿⣿⣿⠟⠋⠉⠀⠀⠀⠀⠀⠀⠀⠀⠉⠛⢿⣿⣿⣿⣿⣿⣿⣿⣿⣿⣿⣿⣿⣿⣿⣿⣿⣿⣿⣿⣿⣿⣿⣿⣿⣿⣿⣿⣿⡇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⣿⣿⣿⣿⣿⣿⣿⣿⣿⣿⣿⣿⣿⣿⣿⣿⣿⣿⣿⣿⣿⣿⣿⣿⣿⣿⣿⣿⣿⣿⣿⣿⣿⣿⣿⣿⣿⣿⣿⣿⣿⣷⣀⡀⠀⠀⠀⠀⠀⠀⠀⠀⠀⠀⠀⠀⠀⠀⠀⠀⠀⠀⠀⠀⠘⣿⣿⣿⣿⣿⣿⣿⣿⣿⣿⣿⣿⣿⣿⣿⣿⣿⣿⣿⣿⣿⣿⣿⣿⣿⡇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⣿⣿⣿⣿⣿⣿⣿⣿⣿⣿⣿⣿⣿⣿⣿⣿⣿⣿⣿⣿⣿⣿⣿⣿⣿⣿⣿⣿⣿⣿⣿⣿⣿⣿⣿⣿⣿⣿⣿⣿⣿⣿⣿⣷⣶⡄⠀⠀⠀⠀⠀⠀⠀⠀⠀⠀⠀⠀⠀⠀⠀⠀⠀⠀⠀⢹⣿⣿⣿⣿⣿⣿⣿⣿⣿⣿⣿⣿⣿⣿⣿⣿⣿⣿⣿⣿⣿⣿⣿⣿⡇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⣿⣿⣿⣿⣿⣿⣿⣿⣿⣿⣿⣿⣿⣿⣿⣿⣿⣿⣿⣿⣿⣿⣿⣿⣿⣿⣿⣿⣿⣿⣿⣿⣿⣿⣿⣿⣿⣿⣿⣿⣿⣿⣿⣿⣿⣿⣿⠀⠀⠀⢠⣄⡀⠀⠀⠀⠀⠀⠀⠀⠀⠀⠀⠀⠀⠀⣿⣿⣿⣿⣿⣿⣿⣿⣿⣿⣿⣿⣿⣿⣿⣿⣿⣿⣿⣿⣿⣿⣿⣿⡇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⣿⣿⣿⣿⣿⣿⣿⣿⣿⣿⣿⣿⣿⣿⣿⣿⣿⣿⣿⣿⣿⣿⣿⣿⣿⣿⣿⣿⣿⣿⣿⣿⣿⣿⣿⣿⣿⣿⣿⣿⣿⣿⣿⣿⣿⣿⣿⠀⠀⠀⠸⠛⠃⠀⠀⠀⠀⠀⠀⠀⠀⠀⠀⠀⠀⠀⠿⣿⣿⣿⣿⣿⣿⣿⣿⣿⣿⣿⣿⣿⣿⣿⣿⣿⣿⣿⣿⣿⣿⣿⡇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⣿⣿⣿⣿⣿⣿⣿⣿⣿⣿⣿⣿⣿⣿⣿⣿⣿⣿⣿⣿⣿⣿⣿⣿⣿⣿⣿⣿⣿⣿⣿⣿⣿⣿⣿⣿⣿⣿⣿⣿⡿⠿⠿⠟⠛⠉⠀⠀⠀⠀⠀⠀⠀⠀⠀⠀⠀⠀⠀⠀⠀⠀⠀⠀⠀⠀⠀⠀⠙⠻⣿⣿⣿⣿⣿⣿⣿⣿⣿⣿⣿⣿⣿⣿⣿⣿⣿⣿⣿⣿⡇</a:t>
            </a:r>
            <a:br/>
            <a:r>
              <a:t>⣿⣿⣿⣿⣿⣿⣿⣿⣿⣿⣿⣿⣿⣿⣿⣿⣿⣿⣿⣿⣿⣿⣿⣿⣿⣿⣿⣿⣿⣿⣿⣿⡿⠋⠀⠀⠉⠀⠀⠀⠀⠀⠀⠀⠀⠀⠀⠀⠀⠀⠀⠀⠀⠀⠀⠀⠀⠀⠀⠀⠀⠀⠀⠀⠀⠀⠀⠀⠀⣴⣿⣿⣿⣿⣿⣿⣿⣿⣿⣿⣿⣿⣿⣿⣿⣿⣿⣿⣿⣿⡇</a:t>
            </a:r>
            <a:br/>
            <a:r>
              <a:t>⣿⣿⣿⣿⣿⣿⣿⣿⣿⣿⣿⣿⣿⣿⣿⣿⣿⣿⣿⣿⣿⣿⣿⣿⣿⣿⣿⣿⣿⣷⡉⠉⠀⠀⠀⠀⠀⠀⠀⠀⠀⠀⠀⠀⠀⠀⠀⠀⠀⠀⠀⠀⠀⠀⠀⠀⠀⠀⠀⠀⠀⠀⠀⠀⠀⠀⠀⠀⣼⣿⣿⣿⣿⣿⣿⣿⣿⣿⣿⣿⣿⣿⣿⣿⣿⣿⣿⣿⣿⣿⡇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⣿⣿⣿⣿⣿⣿⣿⣿⣿⣿⣿⣿⣿⣿⣿⣿⣿⣿⣿⣿⣿⣿⣿⣿⣿⣿⣿⣿⣿⣿⣿⣶⡄⠀⠀⠀⠀⠀⠀⠀⠀⠀⠀⠀⠀⠀⠀⠀⠀⠀⠀⠀⠀⠀⠀⠀⠀⠀⠀⠀⠀⠀⠀⠀⠀⠀⠀⣼⣿⣿⣿⣿⣿⣿⣿⣿⣿⣿⣿⣿⣿⣿⣿⣿⣿⣿⣿⣿⣿⣿⡇</a:t>
            </a:r>
            <a:br/>
            <a:r>
              <a:t>⣿⣿⣿⣿⣿⣿⣿⣿⣿⣿⣿⣿⣿⣿⣿⣿⣿⣿⣿⣿⣿⣿⣿⣿⣿⣿⣿⣿⣿⣿⣿⣿⣿⣄⠀⠀⠀⠀⠀⢀⣠⣾⣿⣿⠁⠀⠀⠀⠀⠀⠀⠀⠀⠀⠀⠀⠀⠀⠀⠀⠀⠀⠀⠀⠀⠀⠀⠹⣿⣿⣿⣿⣿⣿⣿⣿⣿⣿⣿⣿⣿⣿⣿⣿⣿⣿⣿⣿⣿⣿⡇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⣿⣿⣿⣿⣿⣿⣿⣿⣿⣿⣿⣿⣿⣿⣿⣿⣿⣿⣿⣿⣿⣿⣿⣿⣿⣿⣿⣿⣿⣿⣿⣿⣿⣿⣷⣦⣤⣤⣴⣿⣿⣿⣿⠇⠀⠀⠀⠀⠀⠀⠀⠀⠀⠀⠀⠀⠀⠀⠀⠀⠀⠀⠀⠀⠀⠀⠀⠀⢻⣿⣿⣿⣿⣿⣿⣿⣿⣿⣿⣿⣿⣿⣿⣿⣿⣿⣿⣿⣿⣿⡇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⣿⣿⣿⣿⣿⣿⣿⣿⣿⣿⣿⣿⣿⣿⣿⣿⣿⣿⣿⣿⣿⣿⣿⣿⣿⣿⣿⣿⣿⣿⣿⣿⣿⣿⣿⣿⣿⣿⣿⣿⣿⣿⣿⡄⠀⠀⠀⠀⠀⠀⠀⠀⠀⠀⠀⠀⠀⠀⠀⠀⠀⠀⠀⠀⠀⠀⠀⠀⠘⣿⣿⣿⣿⣿⣿⣿⣿⣿⣿⣿⣿⣿⣿⣿⣿⣿⣿⣿⣿⣿⡇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⣿⣿⣿⣿⣿⣿⣿⣿⣿⣿⣿⣿⣿⣿⣿⣿⣿⣿⣿⣿⣿⣿⣿⣿⣿⣿⣿⣿⣿⣿⣿⣿⣿⣿⣿⣿⣿⣿⣿⣿⣿⣿⣿⣷⣄⠀⠀⠀⠀⠀⠀⠀⠀⠀⠀⠀⠀⠀⠀⠀⠀⠀⠀⠀⠀⠀⠀⠀⠀⠹⣿⣿⣿⣿⣿⣿⣿⣿⣿⣿⣿⣿⣿⣿⣿⣿⣿⣿⣿⣿⡇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⣿⣿⣿⣿⣿⣿⣿⣿⣿⣿⣿⣿⣿⣿⣿⣿⣿⣿⣿⣿⣿⣿⣿⣿⣿⣿⣿⣿⣿⣿⣿⣿⣿⣿⣿⣿⣿⣿⣿⣿⣿⣿⣿⣿⣿⡷⠀⠀⠀⠀⠀⠀⠀⠀⠀⠀⠀⠀⠀⠀⠀⠀⠀⠀⠀⠀⠀⠀⠀⠀⢹⣿⣿⣿⣿⣿⣿⣿⣿⣿⣿⣿⣿⣿⣿⣿⣿⣿⣿⣿⡇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⣿⣿⣿⣿⣿⣿⣿⣿⣿⣿⣿⣿⣿⣿⣿⣿⣿⣿⣿⣿⣿⣿⣿⣿⣿⣿⣿⣿⣿⣿⣿⣿⣿⣿⣿⣿⣿⣿⣿⣿⣿⣿⣿⣿⣿⠁⠀⠀⠀⠀⠀⠀⠀⠀⠀⠀⠀⠀⠀⠀⠀⠀⠀⠀⠀⠀⠀⠀⠀⠀⡈⣿⣿⣿⣿⣿⣿⣿⣿⣿⣿⣿⣿⣿⣿⣿⣿⣿⣿⣿⡇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⣿⣿⣿⣿⣿⣿⣿⣿⣿⣿⣿⣿⣿⣿⣿⣿⣿⣿⣿⣿⣿⣿⣿⣿⣿⣿⣿⣿⣿⣿⣿⣿⣿⣿⣿⣿⣿⣿⣿⣿⣿⣿⣿⣿⡇⠀⠀⠀⠀⠀⠀⠀⠀⠀⠀⠀⠀⠀⠀⠀⠀⠀⢀⣰⠀⠀⢰⠀⣠⢀⢸⣿⣿⣿⣿⣿⣿⣿⣿⣿⣿⣿⣿⣿⣿⣿⣿⣿⣿⣿⡇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⣿⣿⣿⣿⣿⣿⣿⣿⣿⣿⣿⣿⣿⣿⣿⣿⣿⣿⣿⣿⣿⣿⣿⣿⣿⣿⣿⣿⣿⣿⣿⣿⣿⣿⣿⣿⣿⣿⣿⣿⣿⣿⣿⣿⠀⠀⠀⠀⠀⠀⠀⠀⠀⠀⠀⠀⠀⠀⠀⠀⠀⠀⢸⣿⣷⣄⢸⣷⣿⣿⣿⣿⣿⣿⣿⣿⣿⣿⣿⣿⣿⣿⣿⣿⣿⣿⣿⣿⣿⣿⡇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⣿⣿⣿⣿⣿⣿⣿⣿⣿⣿⣿⣿⣿⣿⣿⣿⣿⣿⣿⣿⣿⣿⣿⣿⣿⣿⣿⣿⣿⣿⣿⣿⣿⣿⣿⣿⣿⣿⣿⣿⣿⣿⣿⣿⣿⣿⣿⣿⣿⣿⣿⡟⠛⠻⢿⣿⣿⣿⣿⣿⣿⣿⣿⣿⣿⣿⣿⣿⣿⣿⣿⣿⣿⣿⣿⣿⣿⣿⣿⣿⣿⣿⣿⣿⣿⣿⣿⣿⣿⣿⡇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⣿⣿⣿⣿⣿⣿⣿⣿⣿⣿⣿⣿⣿⣿⣿⣿⣿⣿⣿⣿⣿⣿⣿⣿⣿⣿⣿⣿⣿⣿⣿⣿⣿⣿⣿⣿⣿⣿⣿⣿⣿⣿⣿⣿⣿⣿⣿⣿⣿⣿⣿⣿⠶⠄⠀⠙⠿⠿⢿⣿⣿⣿⣿⣿⣿⣿⣿⣿⣿⣿⣿⣿⣿⣿⣿⣿⣿⣿⣿⣿⣿⣿⣿⣿⣿⣿⣿⣿⣿⣿⡇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⣿⣿⣿⣿⣿⣿⣿⣿⣿⣿⣿⣿⣿⣿⣿⣿⣿⣿⣿⣿⣿⣿⣿⣿⣿⣿⣿⣿⣿⣿⣿⣿⣿⣿⣿⣿⣿⣿⣿⣿⣿⣿⣿⣿⣿⣿⣿⣿⠟⠋⠁⠀⠀⠀⠀⠀⠀⠀⠀⠈⠙⠻⣿⣿⣿⣿⣿⣿⣿⣿⣿⣿⣿⣿⣿⣿⣿⣿⣿⣿⣿⣿⣿⣿⣿⣿⣿⣿⣿⣿⡇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⣿⣿⣿⣿⣿⣿⣿⣿⣿⣿⣿⣿⣿⣿⣿⣿⣿⣿⣿⣿⣿⣿⣿⣿⣿⣿⣿⣿⣿⣿⣿⣿⣿⣿⣿⣿⣿⣿⣿⣿⣿⣿⣿⣿⣿⣿⡿⠁⠀⠀⠀⠀⠀⠀⠀⠀⠀⠀⠀⠀⠀⠀⠈⢻⣿⣿⣿⣿⣿⣿⣿⣿⣿⣿⣿⣿⣿⣿⣿⣿⣿⣿⣿⣿⣿⣿⣿⣿⣿⣿⡇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⣿⣿⣿⣿⣿⣿⣿⣿⣿⣿⣿⣿⣿⣿⣿⣿⣿⣿⣿⣿⣿⣿⣿⣿⣿⣿⣿⣿⣿⣿⣿⣿⣿⣿⣿⣿⣿⣿⣿⣿⣿⣿⣿⣿⣿⡿⠃⠀⠀⠀⠀⠀⠀⠀⠀⠀⠀⠀⠀⠀⠀⠀⠀⠀⢸⣿⣿⣿⣿⣿⣿⣿⣿⣿⣿⣿⣿⣿⣿⣿⣿⣿⣿⣿⣿⣿⣿⣿⣿⣿⡇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⣿⣿⣿⣿⣿⣿⣿⣿⣿⣿⣿⣿⣿⣿⣿⣿⣿⣿⣿⣿⣿⣿⣿⣿⣿⣿⣿⣿⣿⣿⣿⣿⣿⣿⣿⣿⣿⣿⣿⣿⣿⣿⠛⠛⠋⠀⠀⠀⠀⠀⠀⠀⠀⠀⠀⠀⠀⠀⠀⠀⠀⠀⠀⠀⠸⣿⣿⣿⣿⣿⣿⣿⣿⣿⣿⣿⣿⣿⣿⣿⣿⣿⣿⣿⣿⣿⣿⣿⣿⣿⡇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⣿⣿⣿⣿⣿⣿⣿⣿⣿⣿⣿⣿⣿⣿⣿⣿⣿⣿⣿⣿⣿⣿⣿⣿⣿⣿⣿⣿⣿⣿⣿⣿⣿⣿⣿⣿⣿⣿⣿⣿⣿⣿⣿⣷⣤⡄⠀⠀⠀⠀⠀⠀⠀⠀⠀⠀⠀⠀⠀⠀⠀⠀⠀⠀⠀⢸⣿⣿⣿⣿⣿⣿⣿⣿⣿⣿⣿⣿⣿⣿⣿⣿⣿⣿⣿⣿⣿⣿⣿⣿⡇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⣿⣿⣿⣿⣿⣿⣿⣿⣿⣿⣿⣿⣿⣿⣿⣿⣿⣿⣿⣿⣿⣿⣿⣿⣿⣿⣿⣿⣿⣿⣿⣿⣿⣿⣿⣿⣿⣿⣿⣿⣿⣿⣿⣿⣿⣿⣶⡄⠀⠀⠀⠀⠀⠀⠀⠀⠀⠀⠀⠀⠀⠀⠀⠀⠀⠈⣿⣿⣿⣿⣿⣿⣿⣿⣿⣿⣿⣿⣿⣿⣿⣿⣿⣿⣿⣿⣿⣿⣿⣿⡇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⣿⣿⣿⣿⣿⣿⣿⣿⣿⣿⣿⣿⣿⣿⣿⣿⣿⣿⣿⣿⣿⣿⣿⣿⣿⣿⣿⣿⣿⣿⣿⣿⣿⣿⣿⣿⣿⣿⣿⣿⣿⣿⣿⣿⣿⣿⣿⡇⠀⠀⠀⣀⣀⠀⠀⠀⠀⠀⠀⠀⠀⠀⠀⠀⠀⠀⢻⣿⣿⣿⣿⣿⣿⣿⣿⣿⣿⣿⣿⣿⣿⣿⣿⣿⣿⣿⣿⣿⣿⣿⡇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⣿⣿⣿⣿⣿⣿⣿⣿⣿⣿⣿⣿⣿⣿⣿⣿⣿⣿⣿⣿⣿⣿⣿⣿⣿⣿⣿⣿⣿⣿⣿⣿⣿⣿⣿⣿⣿⣿⣿⣿⣿⣿⣿⣿⣿⣿⣿⡇⠀⠀⠀⠟⠛⠀⠀⠀⠀⠀⠀⠀⠀⠀⠀⠀⠀⠀⢸⣿⣿⣿⣿⣿⣿⣿⣿⣿⣿⣿⣿⣿⣿⣿⣿⣿⣿⣿⣿⣿⣿⣿⡇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⣿⣿⣿⣿⣿⣿⣿⣿⣿⣿⣿⣿⣿⣿⣿⣿⣿⣿⣿⣿⣿⣿⣿⣿⣿⣿⣿⣿⣿⣿⣿⣿⣿⣿⣿⣿⣿⣿⣿⣿⣿⣿⣿⣿⣿⠿⠛⠁⠀⠀⠀⠀⠀⠀⠀⠀⠀⠀⠀⠀⠀⠀⠀⠀⠀⠀⠀⠈⠙⢿⣿⣿⣿⣿⣿⣿⣿⣿⣿⣿⣿⣿⣿⣿⣿⣿⣿⣿⣿⣿⡇</a:t>
            </a:r>
            <a:br/>
            <a:r>
              <a:t>⣿⣿⣿⣿⣿⣿⣿⣿⣿⣿⣿⣿⣿⣿⣿⣿⣿⣿⣿⣿⣿⣿⣿⣿⣿⣿⣿⣿⣿⣿⣿⣿⣿⣿⣿⡿⠿⠿⠿⠿⠛⠛⠛⠋⠀⠀⠀⠀⠀⠀⠀⠀⠀⠀⠀⠀⠀⠀⠀⠀⠀⠀⠀⠀⠀⠀⠀⠀⠀⣼⣿⣿⣿⣿⣿⣿⣿⣿⣿⣿⣿⣿⣿⣿⣿⣿⣿⣿⣿⣿⡇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⣿⣿⣿⣿⣿⣿⣿⣿⣿⣿⣿⣿⣿⣿⣿⣿⣿⣿⣿⣿⣿⣿⣿⣿⣿⣿⣿⣿⣿⣿⣿⣏⠉⠁⠀⠀⠀⠀⠀⠀⠀⠀⠀⠀⠀⠀⠀⠀⠀⠀⠀⠀⠀⠀⠀⠀⠀⠀⠀⠀⠀⠀⠀⠀⠀⠀⠀⢸⣿⣿⣿⣿⣿⣿⣿⣿⣿⣿⣿⣿⣿⣿⣿⣿⣿⣿⣿⣿⣿⣿⡇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⣿⣿⣿⣿⣿⣿⣿⣿⣿⣿⣿⣿⣿⣿⣿⣿⣿⣿⣿⣿⣿⣿⣿⣿⣿⣿⣿⣿⣿⣿⣿⣿⣶⣶⡀⠀⠀⠀⠀⠀⠀⠀⠀⣀⡄⠀⠀⠀⠀⠀⠀⠀⠀⠀⠀⠀⠀⠀⠀⠀⠀⠀⠀⠀⠀⠀⠀⠀⢿⣿⣿⣿⣿⣿⣿⣿⣿⣿⣿⣿⣿⣿⣿⣿⣿⣿⣿⣿⣿⣿⡇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⣿⣿⣿⣿⣿⣿⣿⣿⣿⣿⣿⣿⣿⣿⣿⣿⣿⣿⣿⣿⣿⣿⣿⣿⣿⣿⣿⣿⣿⣿⣿⣿⣿⣿⣷⣄⠀⠀⠀⠀⢀⣴⣾⡿⠀⠀⠀⠀⠀⠀⠀⠀⠀⠀⠀⠀⠀⠀⠀⠀⠀⠀⠀⠀⠀⠀⠀⠀⠈⣿⣿⣿⣿⣿⣿⣿⣿⣿⣿⣿⣿⣿⣿⣿⣿⣿⣿⣿⣿⣿⡇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⣿⣿⣿⣿⣿⣿⣿⣿⣿⣿⣿⣿⣿⣿⣿⣿⣿⣿⣿⣿⣿⣿⣿⣿⣿⣿⣿⣿⣿⣿⣿⣿⣿⣿⣿⣿⣿⣶⣶⣶⣿⣿⣿⡇⠀⠀⠀⠀⠀⠀⠀⠀⠀⠀⠀⠀⠀⠀⠀⠀⠀⠀⠀⠀⠀⠀⠀⠀⠀⢸⣿⣿⣿⣿⣿⣿⣿⣿⣿⣿⣿⣿⣿⣿⣿⣿⣿⣿⣿⣿⡇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⣿⣿⣿⣿⣿⣿⣿⣿⣿⣿⣿⣿⣿⣿⣿⣿⣿⣿⣿⣿⣿⣿⣿⣿⣿⣿⣿⣿⣿⣿⣿⣿⣿⣿⣿⣿⣿⣿⣿⣿⣿⣿⣿⣿⣄⠀⠀⠀⠀⠀⠀⠀⠀⠀⠀⠀⠀⠀⠀⠀⠀⠀⠀⠀⠀⠀⠀⠀⠀⠀⢻⣿⣿⣿⣿⣿⣿⣿⣿⣿⣿⣿⣿⣿⣿⣿⣿⣿⣿⣿⡇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⣿⣿⣿⣿⣿⣿⣿⣿⣿⣿⣿⣿⣿⣿⣿⣿⣿⣿⣿⣿⣿⣿⣿⣿⣿⣿⣿⣿⣿⣿⣿⣿⣿⣿⣿⣿⣿⣿⣿⣿⣿⣿⣿⣿⣿⡆⠀⠀⠀⠀⠀⠀⠀⠀⠀⠀⠀⠀⠀⠀⠀⠀⠀⠀⠀⠀⠀⠀⠀⠀⠈⣿⣿⣿⣿⣿⣿⣿⣿⣿⣿⣿⣿⣿⣿⣿⣿⣿⣿⣿⡇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⣿⣿⣿⣿⣿⣿⣿⣿⣿⣿⣿⣿⣿⣿⣿⣿⣿⣿⣿⣿⣿⣿⣿⣿⣿⣿⣿⣿⣿⣿⣿⣿⣿⣿⣿⣿⣿⣿⣿⣿⣿⣿⣿⣿⡿⠀⠀⠀⠀⠀⠀⠀⠀⠀⠀⠀⠀⠀⠀⠀⠀⠀⠀⠀⠀⠀⠀⠀⠀⠀⢀⢸⣿⣿⣿⣿⣿⣿⣿⣿⣿⣿⣿⣿⣿⣿⣿⣿⣿⣿⡇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⣿⣿⣿⣿⣿⣿⣿⣿⣿⣿⣿⣿⣿⣿⣿⣿⣿⣿⣿⣿⣿⣿⣿⣿⣿⣿⣿⣿⣿⣿⣿⣿⣿⣿⣿⣿⣿⣿⣿⣿⣿⣿⣿⣿⠃⠀⠀⠀⠀⠀⠀⠀⠀⠀⠀⠀⠀⠀⠀⠀⠀⠀⠀⠀⠀⠀⠀⠀⠀⠀⠀⣷⣿⣿⣿⣿⣿⣿⣿⣿⣿⣿⣿⣿⣿⣿⣿⣿⣿⣿⡇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⣿⣿⣿⣿⣿⣿⣿⣿⣿⣿⣿⣿⣿⣿⣿⣿⣿⣿⣿⣿⣿⣿⣿⣿⣿⣿⣿⣿⣿⣿⣿⣿⣿⣿⣿⣿⣿⣿⣿⣿⣿⣿⣿⣿⡇⠀⠀⠀⠀⠀⠀⠀⠀⠀⠀⠀⠀⠀⠀⠀⠀⠀⠀⠄⠀⠀⠀⠀⠀⠀⠀⠀⣿⣿⣿⣿⣿⣿⣿⣿⣿⣿⣿⣿⣿⣿⣿⣿⣿⣿⡇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⣿⣿⣿⣿⣿⣿⣿⣿⣿⣿⣿⣿⣿⣿⣿⣿⣿⣿⣿⣿⣿⣿⣿⣿⣿⣿⣿⣿⣿⣿⣿⣿⣿⣿⣿⣿⣿⣿⣿⣿⣿⣿⣿⣿⡇⠀⠀⠀⠀⠀⠀⠀⠀⠀⠀⠀⠀⠀⠀⠀⠀⠀⢸⡀⢠⠀⠀⢠⠀⣀⠀⢸⣿⣿⣿⣿⣿⣿⣿⣿⣿⣿⣿⣿⣿⣿⣿⣿⣿⣿⡇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⣿⣿⣿⣿⣿⣿⣿⣿⣿⣿⣿⣿⣿⣿⣿⣿⣿⣿⣿⣿⣿⣿⣿⣿⣿⣿⣿⣿⣿⣿⣿⣿⣿⣿⣿⣿⣿⣿⣿⣿⣿⣿⣿⣿⠁⠀⠀⠀⠀⠀⠀⠀⠀⠀⠀⠀⠀⠀⠀⠀⠀⠀⢸⣿⣿⣦⡀⢸⣦⣿⣾⣾⣿⣿⣿⣿⣿⣿⣿⣿⣿⣿⣿⣿⣿⣿⣿⣿⣿⣿⡇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⣿⣿⣿⣿⣿⣿⣿⣿⣿⣿⣿⣿⣿⣿⣿⣿⣿⣿⣿⣿⣿⣿⣿⣿⣿⣿⣿⣿⣿⣿⣿⣿⣿⣿⣿⣿⣿⣿⣿⣿⣿⣿⣿⡟⠀⠀⠀⠀⠀⠀⠀⠀⠀⠀⠀⠀⠀⠀⠀⠀⠀⠀⢸⣿⣿⣿⣿⣾⣿⣿⣿⣿⣿⣿⣿⣿⣿⣿⣿⣿⣿⣿⣿⣿⣿⣿⣿⣿⣿⣿⡇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⣿⣿⣿⣿⣿⣿⣿⣿⣿⣿⣿⣿⣿⣿⣿⣿⣿⣿⣿⣿⣿⣿⣿⣿⣿⣿⣿⣿⣿⣿⣿⣿⣿⣿⣿⣿⣿⣿⣿⣿⣿⣿⣿⣿⣿⣿⣿⣿⣿⣿⣿⣅⡈⠉⠻⣿⣿⣿⣿⣿⣿⣿⣿⣿⣿⣿⣿⣿⣿⣿⣿⣿⣿⣿⣿⣿⣿⣿⣿⣿⣿⣿⣿⣿⣿⣿⣿⣿⣿⣿⡇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⣿⣿⣿⣿⣿⣿⣿⣿⣿⣿⣿⣿⣿⣿⣿⣿⣿⣿⣿⣿⣿⣿⣿⣿⣿⣿⣿⣿⣿⣿⣿⣿⣿⣿⣿⣿⣿⣿⣿⣿⣿⣿⣿⣿⣿⣿⣿⣿⣿⡿⠿⠛⠋⠀⠀⠈⠉⠉⠛⠻⠿⣿⣿⣿⣿⣿⣿⣿⣿⣿⣿⣿⣿⣿⣿⣿⣿⣿⣿⣿⣿⣿⣿⣿⣿⣿⣿⣿⣿⣿⡇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⣿⣿⣿⣿⣿⣿⣿⣿⣿⣿⣿⣿⣿⣿⣿⣿⣿⣿⣿⣿⣿⣿⣿⣿⣿⣿⣿⣿⣿⣿⣿⣿⣿⣿⣿⣿⣿⣿⣿⣿⣿⣿⣿⣿⣿⣿⣿⠟⠁⠀⠀⠀⠀⠀⠀⠀⠀⠀⠀⠀⠀⠈⠙⢿⣿⣿⣿⣿⣿⣿⣿⣿⣿⣿⣿⣿⣿⣿⣿⣿⣿⣿⣿⣿⣿⣿⣿⣿⣿⣿⡇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⣿⣿⣿⣿⣿⣿⣿⣿⣿⣿⣿⣿⣿⣿⣿⣿⣿⣿⣿⣿⣿⣿⣿⣿⣿⣿⣿⣿⣿⣿⣿⣿⣿⣿⣿⣿⣿⣿⣿⣿⣿⣿⠿⠿⠋⠀⠀⠀⠀⠀⠀⠀⠀⠀⠀⠀⠀⠀⠀⠀⠀⠀⠀⠀⠀⢹⣿⣿⣿⣿⣿⣿⣿⣿⣿⣿⣿⣿⣿⣿⣿⣿⣿⣿⣿⣿⣿⣿⣿⣿⡇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⣿⣿⣿⣿⣿⣿⣿⣿⣿⣿⣿⣿⣿⣿⣿⣿⣿⣿⣿⣿⣿⣿⣿⣿⣿⣿⣿⣿⣿⣿⣿⣿⣿⣿⣿⣿⣿⣿⣿⣿⣿⣿⣿⣷⣶⣄⠀⠀⠀⠀⠀⠀⠀⠀⠀⠀⠀⠀⠀⠀⠀⠀⠀⠀⠀⠀⢸⣿⣿⣿⣿⣿⣿⣿⣿⣿⣿⣿⣿⣿⣿⣿⣿⣿⣿⣿⣿⣿⣿⣿⡇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⣿⣿⣿⣿⣿⣿⣿⣿⣿⣿⣿⣿⣿⣿⣿⣿⣿⣿⣿⣿⣿⣿⣿⣿⣿⣿⣿⣿⣿⣿⣿⣿⣿⣿⣿⣿⣿⣿⣿⣿⣿⣿⣿⣿⣿⣿⣿⡆⠀⠀⠀⠀⠀⠀⠀⠀⠀⠀⠀⠀⠀⠀⠀⠀⠀⠀⠸⣿⣿⣿⣿⣿⣿⣿⣿⣿⣿⣿⣿⣿⣿⣿⣿⣿⣿⣿⣿⣿⣿⣿⡇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⣿⣿⣿⣿⣿⣿⣿⣿⣿⣿⣿⣿⣿⣿⣿⣿⣿⣿⣿⣿⣿⣿⣿⣿⣿⣿⣿⣿⣿⣿⣿⣿⣿⣿⣿⣿⣿⣿⣿⣿⣿⣿⣿⣿⣿⣿⣿⣿⠀⠀⠀⢀⢀⡀⠀⠀⠀⠀⠀⠀⠀⠀⠀⠀⠀⠀⠀⣿⣿⣿⣿⣿⣿⣿⣿⣿⣿⣿⣿⣿⣿⣿⣿⣿⣿⣿⣿⣿⣿⣿⡇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⣿⣿⣿⣿⣿⣿⣿⣿⣿⣿⣿⣿⣿⣿⣿⣿⣿⣿⣿⣿⣿⣿⣿⣿⣿⣿⣿⣿⣿⣿⣿⣿⣿⣿⣿⣿⣿⣿⣿⣿⣿⣿⣿⣿⣿⣿⣿⣿⠀⠀⠀⠘⠛⠁⠀⠀⠀⠀⠀⠀⠀⠀⠀⠀⠀⠀⠀⢸⣿⣿⣿⣿⣿⣿⣿⣿⣿⣿⣿⣿⣿⣿⣿⣿⣿⣿⣿⣿⣿⣿⡇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⣿⣿⣿⣿⣿⣿⣿⣿⣿⣿⣿⣿⣿⣿⣿⣿⣿⣿⣿⣿⣿⣿⣿⣿⣿⣿⣿⣿⣿⣿⣿⣿⣿⣿⣿⣿⣿⣿⣿⣿⣿⣿⣿⣿⣿⣿⣿⡿⠀⠀⠀⠀⠀⠀⠀⠀⠀⠀⠀⠀⠀⠀⠀⠀⠀⠀⠀⠘⠿⣿⣿⣿⣿⣿⣿⣿⣿⣿⣿⣿⣿⣿⣿⣿⣿⣿⣿⣿⣿⣿⡇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⣿⣿⣿⣿⣿⣿⣿⣿⣿⣿⣿⣿⣿⣿⣿⣿⣿⣿⣿⣿⣿⣿⣿⣿⣿⣿⣿⣿⣿⣿⣿⣿⣿⣿⣿⣿⣿⣿⣿⣿⣿⣿⣿⣿⣿⡿⠋⠀⠀⠀⠀⠀⠀⠀⠀⠀⠀⠀⠀⠀⠀⠀⠀⠀⠀⠀⠀⠀⢀⣿⣿⣿⣿⣿⣿⣿⣿⣿⣿⣿⣿⣿⣿⣿⣿⣿⣿⣿⣿⣿⡇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⣿⣿⣿⣿⣿⣿⣿⣿⣿⣿⣿⣿⣿⣿⣿⣿⣿⣿⣿⣿⣿⣿⣿⣿⣿⣿⣿⣿⣿⣿⣿⣿⣿⣿⣿⣿⣿⣿⣿⣿⣿⣿⣿⡿⠟⠀⠀⠀⠀⠀⠀⠀⠀⠀⠀⠀⠀⠀⠀⠀⠀⠀⠀⠀⠀⠀⠀⠀⢾⣿⣿⣿⣿⣿⣿⣿⣿⣿⣿⣿⣿⣿⣿⣿⣿⣿⣿⣿⣿⣿⡇</a:t>
            </a:r>
            <a:br/>
            <a:r>
              <a:t>⣿⣿⣿⣿⣿⣿⣿⣿⣿⣿⣿⣿⣿⣿⣿⣿⣿⣿⣿⣿⣿⣿⣿⣿⣿⣿⣿⣿⣿⣿⣿⣿⣿⣿⣿⣿⣿⣿⡿⠿⠛⠉⠁⠀⠀⠀⠀⠀⠀⠀⠀⠀⠀⠀⠀⠀⠀⠀⠀⠀⠀⠀⠀⠀⠀⠀⠀⠀⠸⣿⣿⣿⣿⣿⣿⣿⣿⣿⣿⣿⣿⣿⣿⣿⣿⣿⣿⣿⣿⣿⡇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⣿⣿⣿⣿⣿⣿⣿⣿⣿⣿⣿⣿⣿⣿⣿⣿⣿⣿⣿⣿⣿⣿⣿⣿⣿⣿⣿⣿⣿⣿⣿⣿⣿⣿⣿⣷⣿⣦⡀⠀⠀⠀⠀⠀⣤⠀⠀⠀⠀⠀⠀⠀⠀⠀⠀⠀⠀⠀⠀⠀⠀⠀⠀⠀⠀⠀⠀⠀⠀⠀⠀⢻⣿⣿⣿⣿⣿⣿⣿⣿⣿⣿⣿⣿⣿⣿⣿⣿⣿⣿⡇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⣿⣿⣿⣿⣿⣿⣿⣿⣿⣿⣿⣿⣿⣿⣿⣿⣿⣿⣿⣿⣿⣿⣿⣿⣿⣿⣿⣿⣿⣿⣿⣿⣿⣿⣿⣿⣿⣿⣿⣶⣤⣤⣤⣾⣿⣷⠀⠀⠀⠀⠀⠀⠀⠀⠀⠀⠀⠀⠀⠀⠀⠀⠀⠀⠀⠀⠀⠀⠀⠀⠀⠘⣿⣿⣿⣿⣿⣿⣿⣿⣿⣿⣿⣿⣿⣿⣿⣿⣿⣿⡇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⣿⣿⣿⣿⣿⣿⣿⣿⣿⣿⣿⣿⣿⣿⣿⣿⣿⣿⣿⣿⣿⣿⣿⣿⣿⣿⣿⣿⣿⣿⣿⣿⣿⣿⣿⣿⣿⣿⣿⣿⣿⣿⣿⣿⡿⠃⠀⠀⠀⠀⠀⠀⠀⠀⠀⠀⠀⠀⠀⠀⠀⠀⠀⠀⠀⠀⠀⠀⠀⠀⠀⠀⢻⣿⣿⣿⣿⣿⣿⣿⣿⣿⣿⣿⣿⣿⣿⣿⣿⣿⡇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⣿⣿⣿⣿⣿⣿⣿⣿⣿⣿⣿⣿⣿⣿⣿⣿⣿⣿⣿⣿⣿⣿⣿⣿⣿⣿⣿⣿⣿⣿⣿⣿⣿⣿⣿⣿⣿⣿⣿⣿⣿⣿⣿⠟⠀⠀⠀⠀⠀⠀⠀⠀⠀⠀⠀⠀⠀⠀⠀⠀⠀⠀⠀⠀⠀⠀⠀⠀⠀⠀⠀⠀⣼⣿⣿⣿⣿⣿⣿⣿⣿⣿⣿⣿⣿⣿⣿⣿⣿⣿⡇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⣿⣿⣿⣿⣿⣿⣿⣿⣿⣿⣿⣿⣿⣿⣿⣿⣿⣿⣿⣿⣿⣿⣿⣿⣿⣿⣿⣿⣿⣿⣿⣿⣿⣿⣿⣿⣿⣿⣿⣿⣿⣿⠏⠀⠀⠀⠀⠀⠀⠀⠀⠀⠀⠀⠀⠀⠀⠀⠀⠀⠀⠀⠀⠀⠀⠀⠀⠀⠀⠀⠀⠀⢹⣿⣿⣿⣿⣿⣿⣿⣿⣿⣿⣿⣿⣿⣿⣿⣿⣿⡇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⣿⣿⣿⣿⣿⣿⣿⣿⣿⣿⣿⣿⣿⣿⣿⣿⣿⣿⣿⣿⣿⣿⣿⣿⣿⣿⣿⣿⣿⣿⣿⣿⣿⣿⣿⣿⣿⣿⣿⣿⣿⣁⠀⠀⡰⠀⠀⠀⠀⠀⠀⠀⠀⠀⠀⠀⠀⠀⠀⠀⠀⠀⠀⠀⠀⠀⠀⠀⠀⠀⠀⠀⠈⣿⣿⣿⣿⣿⣿⣿⣿⣿⣿⣿⣿⣿⣿⣿⣿⣿⡇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⣿⣿⣿⣿⣿⣿⣿⣿⣿⣿⣿⣿⣿⣿⣿⣿⣿⣿⣿⣿⣿⣿⣿⣿⣿⣿⣿⣿⣿⣿⣿⣿⣿⣿⣿⣿⣿⣿⣿⣿⣿⣿⣿⣿⠃⠀⠀⠀⠀⠀⠀⠀⠀⠀⠀⠀⠀⠀⠀⠀⠀⠀⢸⡈⠀⠀⠀⠀⢀⠀⢠⠀⠀⣾⣿⣿⣿⣿⣿⣿⣿⣿⣿⣿⣿⣿⣿⣿⣿⣿⡇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⣿⣿⣿⣿⣿⣿⣿⣿⣿⣿⣿⣿⣿⣿⣿⣿⣿⣿⣿⣿⣿⣿⣿⣿⣿⣿⣿⣿⣿⣿⣿⣿⣿⣿⣿⣿⣿⣿⣿⣿⣿⣿⣿⣿⠀⠀⠀⠀⠀⠀⠀⠀⠀⠀⠀⠀⠀⠀⠀⠀⠀⠀⢸⣷⡀⣴⠀⠀⢸⡀⢸⠀⠀⣿⣿⣿⣿⣿⣿⣿⣿⣿⣿⣿⣿⣿⣿⣿⣿⣿⡇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⣿⣿⣿⣿⣿⣿⣿⣿⣿⣿⣿⣿⣿⣿⣿⣿⣿⣿⣿⣿⣿⣿⣿⣿⣿⣿⣿⣿⣿⣿⣿⣿⣿⣿⣿⣿⣿⣿⣿⣿⣿⣿⣿⡟⠀⠀⠀⠀⠀⠀⠀⠀⠀⠀⠀⠀⠀⠀⠀⠀⠀⠀⢸⣿⣷⣿⣧⣠⠀⣷⣼⣷⣶⣿⣿⣿⣿⣿⣿⣿⣿⣿⣿⣿⣿⣿⣿⣿⣿⣿⡇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⣿⣿⣿⣿⣿⣿⣿⣿⣿⣿⣿⣿⣿⣿⣿⣿⣿⣿⣿⣿⣿⣿⣿⣿⣿⣿⣿⣿⣿⣿⣿⣿⣿⣿⣿⣿⣿⣿⣿⣿⣿⣿⣿⣿⣿⣿⣿⣿⣿⣿⣷⣤⡀⠈⠙⣿⣿⣿⣿⣿⣿⣿⣿⣿⣿⣿⣿⣿⣿⣿⣿⣿⣿⣿⣿⣿⣿⣿⣿⣿⣿⣿⣿⣿⣿⣿⣿⣿⣿⣿⡇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⣿⣿⣿⣿⣿⣿⣿⣿⣿⣿⣿⣿⣿⣿⣿⣿⣿⣿⣿⣿⣿⣿⣿⣿⣿⣿⣿⣿⣿⣿⣿⣿⣿⣿⣿⣿⣿⣿⣿⣿⣿⣿⣿⣿⣿⣿⣿⣿⡿⠟⠛⠉⠁⠀⠀⠀⠀⠀⠉⠉⠛⠿⣿⣿⣿⣿⣿⣿⣿⣿⣿⣿⣿⣿⣿⣿⣿⣿⣿⣿⣿⣿⣿⣿⣿⣿⣿⣿⣿⣿⡇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⣿⣿⣿⣿⣿⣿⣿⣿⣿⣿⣿⣿⣿⣿⣿⣿⣿⣿⣿⣿⣿⣿⣿⣿⣿⣿⣿⣿⣿⣿⣿⣿⣿⣿⣿⣿⣿⣿⣿⣿⣿⡿⠿⠟⠉⠀⠀⠀⠀⠀⠀⠀⠀⠀⠀⠀⠀⠀⠀⠀⠀⠀⠀⠀⠀⠀⣿⣿⣿⣿⣿⣿⣿⣿⣿⣿⣿⣿⣿⣿⣿⣿⣿⣿⣿⣿⣿⣿⣿⣿⡇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⣿⣿⣿⣿⣿⣿⣿⣿⣿⣿⣿⣿⣿⣿⣿⣿⣿⣿⣿⣿⣿⣿⣿⣿⣿⣿⣿⣿⣿⣿⣿⣿⣿⣿⣿⣿⣿⣿⣿⣿⣿⣇⢀⡀⠀⠀⠀⠀⠀⠀⠀⠀⠀⠀⠀⠀⠀⠀⠀⠀⠀⠀⠀⠀⠀⠀⢸⣿⣿⣿⣿⣿⣿⣿⣿⣿⣿⣿⣿⣿⣿⣿⣿⣿⣿⣿⣿⣿⣿⣿⡇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⣿⣿⣿⣿⣿⣿⣿⣿⣿⣿⣿⣿⣿⣿⣿⣿⣿⣿⣿⣿⣿⣿⣿⣿⣿⣿⣿⣿⣿⣿⣿⣿⣿⣿⣿⣿⣿⣿⣿⣿⣿⣿⣿⣿⣿⣿⣿⡆⠀⠀⠀⠀⠀⠀⠀⠀⠀⠀⠀⠀⠀⠀⠀⠀⠀⠀⠀⣿⣿⣿⣿⣿⣿⣿⣿⣿⣿⣿⣿⣿⣿⣿⣿⣿⣿⣿⣿⣿⣿⣿⡇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⣿⣿⣿⣿⣿⣿⣿⣿⣿⣿⣿⣿⣿⣿⣿⣿⣿⣿⣿⣿⣿⣿⣿⣿⣿⣿⣿⣿⣿⣿⣿⣿⣿⣿⣿⣿⣿⣿⣿⣿⣿⣿⣿⣿⣿⣿⣿⣿⠀⠀⠀⢀⠀⡀⠀⠀⠀⠀⠀⠀⠀⠀⠀⠀⠀⠀⠀⢸⣿⣿⣿⣿⣿⣿⣿⣿⣿⣿⣿⣿⣿⣿⣿⣿⣿⣿⣿⣿⣿⣿⡇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⣿⣿⣿⣿⣿⣿⣿⣿⣿⣿⣿⣿⣿⣿⣿⣿⣿⣿⣿⣿⣿⣿⣿⣿⣿⣿⣿⣿⣿⣿⣿⣿⣿⣿⣿⣿⣿⣿⣿⣿⣿⣿⣿⣿⣿⣿⣿⣿⠀⠀⠀⠈⠛⠁⠀⠀⠀⠀⠀⠀⠀⠀⠀⠀⠀⠀⠀⠘⣿⣿⣿⣿⣿⣿⣿⣿⣿⣿⣿⣿⣿⣿⣿⣿⣿⣿⣿⣿⣿⣿⡇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⣿⣿⣿⣿⣿⣿⣿⣿⣿⣿⣿⣿⣿⣿⣿⣿⣿⣿⣿⣿⣿⣿⣿⣿⣿⣿⣿⣿⣿⣿⣿⣿⣿⣿⣿⣿⣿⣿⣿⣿⣿⣿⣿⡿⠟⠀⠀⠀⠀⠀⠀⠀⠀⠀⠀⠀⠀⠀⠀⠀⠀⠀⠀⠀⠀⠀⠀⠀⠈⣿⣿⣿⣿⣿⣿⣿⣿⣿⣿⣿⣿⣿⣿⣿⣿⣿⣿⣿⣿⣿⡇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⣿⣿⣿⣿⣿⣿⣿⣿⣿⣿⣿⣿⣿⣿⣿⣿⣿⣿⣿⣿⣿⣿⣿⣿⣿⣿⣿⣿⣿⣿⣿⣿⣿⣿⣿⣿⣿⣿⣿⣿⡿⠛⠁⠀⠀⠀⠀⠀⠀⠀⠀⠀⠀⠀⠀⠀⠀⠀⠀⠀⠀⠀⠀⠀⠀⠀⠀⠀⠀⠘⣿⣿⣿⣿⣿⣿⣿⣿⣿⣿⣿⣿⣿⣿⣿⣿⣿⣿⣿⣿⡇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⣿⣿⣿⣿⣿⣿⣿⣿⣿⣿⣿⣿⣿⣿⣿⣿⣿⣿⣿⣿⣿⣿⣿⣿⣿⣿⣿⣿⣿⣿⣿⣿⣿⣿⣿⣿⣿⡿⠋⠁⠀⠀⠀⠀⠀⠀⠀⠀⠀⠀⠀⠀⠀⠀⠀⠀⠀⠀⠀⠀⠀⠀⠀⠀⠀⠀⠀⠀⠀⠀⢹⣿⣿⣿⣿⣿⣿⣿⣿⣿⣿⣿⣿⣿⣿⣿⣿⣿⣿⣿⡇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⣿⣿⣿⣿⣿⣿⣿⣿⣿⣿⣿⣿⣿⣿⣿⣿⣿⣿⣿⣿⣿⣿⣿⣿⣿⣿⣿⣿⣿⣿⣿⣿⣿⣿⣿⣿⠛⠀⠀⠀⠀⠀⠀⠀⠀⠀⠀⠀⠀⠀⠀⠀⠀⠀⠀⠀⠀⠀⠀⠀⠀⠀⠀⠀⠀⠀⠀⠀⠀⠀⠀⠸⣿⣿⣿⣿⣿⣿⣿⣿⣿⣿⣿⣿⣿⣿⣿⣿⣿⣿⡇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⣿⣿⣿⣿⣿⣿⣿⣿⣿⣿⣿⣿⣿⣿⣿⣿⣿⣿⣿⣿⣿⣿⣿⣿⣿⣿⣿⣿⣿⣿⣿⣿⣿⣿⣿⣿⣇⣀⣤⠀⠀⠀⠀⠀⠀⠀⠀⠀⠀⠀⠀⠀⠀⠀⠀⠀⠀⠀⠀⠀⠀⠀⠀⠀⠀⠀⠀⠀⠀⠀⠀⠀⢿⣿⣿⣿⣿⣿⣿⣿⣿⣿⣿⣿⣿⣿⣿⣿⣿⣿⡇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⣿⣿⣿⣿⣿⣿⣿⣿⣿⣿⣿⣿⣿⣿⣿⣿⣿⣿⣿⣿⣿⣿⣿⣿⣿⣿⣿⣿⣿⣿⣿⣿⣿⣿⣿⣿⣿⣿⣿⣿⣦⣄⣀⣀⣀⡔⠀⠀⠀⠀⠀⠀⠀⠀⠀⠀⠀⠀⠀⠀⠀⠀⠀⠀⠀⠀⠀⠀⠀⠀⠀⠀⢸⣿⣿⣿⣿⣿⣿⣿⣿⣿⣿⣿⣿⣿⣿⣿⣿⣿⡇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⣿⣿⣿⣿⣿⣿⣿⣿⣿⣿⣿⣿⣿⣿⣿⣿⣿⣿⣿⣿⣿⣿⣿⣿⣿⣿⣿⣿⣿⣿⣿⣿⣿⣿⣿⣿⣿⣿⣿⣿⣿⣿⣿⡿⠃⠀⠀⠀⠀⠀⠀⠀⠀⠀⠀⠀⠀⠀⠀⠀⠀⠀⠀⠀⠀⠀⠀⠀⠀⠀⠀⠀⠀⣿⣿⣿⣿⣿⣿⣿⣿⣿⣿⣿⣿⣿⣿⣿⣿⣿⡇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⣿⣿⣿⣿⣿⣿⣿⣿⣿⣿⣿⣿⣿⣿⣿⣿⣿⣿⣿⣿⣿⣿⣿⣿⣿⣿⣿⣿⣿⣿⣿⣿⣿⣿⣿⣿⣿⣿⣿⣿⣿⣿⠟⠀⠀⠀⠀⠀⠀⠀⠀⠀⠀⠀⠀⠀⠀⠀⠀⠀⠀⠀⠀⠀⠀⠀⠀⠀⠀⠀⠀⠀⢸⣿⣿⣿⣿⣿⣿⣿⣿⣿⣿⣿⣿⣿⣿⣿⣿⣿⡇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⣿⣿⣿⣿⣿⣿⣿⣿⣿⣿⣿⣿⣿⣿⣿⣿⣿⣿⣿⣿⣿⣿⣿⣿⣿⣿⣿⣿⣿⣿⣿⣿⣿⣿⣿⣿⣿⣿⣿⣿⣿⡁⠀⠀⢀⠀⠀⠀⠀⠀⠀⠀⠀⠀⠀⠀⠀⠀⠀⠀⠀⠀⠀⠀⠀⠀⠀⠀⠀⠀⠀⠀⠀⣿⣿⣿⣿⣿⣿⣿⣿⣿⣿⣿⣿⣿⣿⣿⣿⣿⡇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⣿⣿⣿⣿⣿⣿⣿⣿⣿⣿⣿⣿⣿⣿⣿⣿⣿⣿⣿⣿⣿⣿⣿⣿⣿⣿⣿⣿⣿⣿⣿⣿⣿⣿⣿⣿⣿⣿⣿⣿⣿⣿⣷⣶⡏⠀⠀⠀⠀⠀⠀⠀⠀⠀⠀⠀⠀⠀⠀⠀⠀⠀⠀⠀⠀⠀⠀⠀⠀⠀⠀⠀⠀⢹⣿⣿⣿⣿⣿⣿⣿⣿⣿⣿⣿⣿⣿⣿⣿⣿⡇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⣿⣿⣿⣿⣿⣿⣿⣿⣿⣿⣿⣿⣿⣿⣿⣿⣿⣿⣿⣿⣿⣿⣿⣿⣿⣿⣿⣿⣿⣿⣿⣿⣿⣿⣿⣿⣿⣿⣿⣿⣿⣿⣿⣿⠇⠀⠀⠀⠀⠀⠀⠀⠀⠀⠀⠀⠀⠀⠀⠀⠀⠀⢀⠀⠀⠀⠀⠀⠀⠀⠀⠀⡀⢸⣿⣿⣿⣿⣿⣿⣿⣿⣿⣿⣿⣿⣿⣿⣿⣿⡇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⣿⣿⣿⣿⣿⣿⣿⣿⣿⣿⣿⣿⣿⣿⣿⣿⣿⣿⣿⣿⣿⣿⣿⣿⣿⣿⣿⣿⣿⣿⣿⣿⣿⣿⣿⣿⣿⣿⣿⣿⣿⣿⣿⣿⠀⠀⠀⠀⠀⠀⠀⠀⠀⠀⠀⠀⠀⠀⠀⠀⠀⠀⢸⡄⠀⠀⠀⠀⠘⠀⠰⡀⡇⢸⣿⣿⣿⣿⣿⣿⣿⣿⣿⣿⣿⣿⣿⣿⣿⣿⡇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⣿⣿⣿⣿⣿⣿⣿⣿⣿⣿⣿⣿⣿⣿⣿⣿⣿⣿⣿⣿⣿⣿⣿⣿⣿⣿⣿⣿⣿⣿⣿⣿⣿⣿⣿⣿⣿⣿⣿⣿⣿⣿⣿⡿⠀⠀⠀⠀⠀⠀⠀⠀⠀⠀⠀⠀⠀⠀⠀⠀⠀⠀⢸⣿⣤⣾⡀⠀⠀⡄⠀⡇⡇⣿⣿⣿⣿⣿⣿⣿⣿⣿⣿⣿⣿⣿⣿⣿⣿⣿⡇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⣿⣿⣿⣿⣿⣿⣿⣿⣿⣿⣿⣿⣿⣿⣿⣿⣿⣿⣿⣿⣿⣿⣿⣿⣿⣿⣿⣿⣿⣿⣿⣿⣿⣿⣿⣿⣿⣿⣿⣿⣿⣿⣿⣿⣿⣿⣿⣿⣿⣿⣿⣶⣄⠀⠙⠿⠿⠿⣿⣿⣿⣿⣿⣿⣿⣿⣿⣿⣿⣿⣿⣿⣿⣿⣿⣿⣿⣿⣿⣿⣿⣿⣿⣿⣿⣿⣿⣿⣿⣿⡇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⣿⣿⣿⣿⣿⣿⣿⣿⣿⣿⣿⣿⣿⣿⣿⣿⣿⣿⣿⣿⣿⣿⣿⣿⣿⣿⣿⣿⣿⣿⣿⣿⣿⣿⣿⣿⣿⣿⣿⣿⣿⣿⣿⣿⣿⣿⣿⣿⡿⠛⠋⠉⠀⠀⠀⠀⠀⠀⠀⠀⠈⠙⠛⢿⣿⣿⣿⣿⣿⣿⣿⣿⣿⣿⣿⣿⣿⣿⣿⣿⣿⣿⣿⣿⣿⣿⣿⣿⣿⣿⡇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⣿⣿⣿⣿⣿⣿⣿⣿⣿⣿⣿⣿⣿⣿⣿⣿⣿⣿⣿⣿⣿⣿⣿⣿⣿⣿⣿⣿⣿⣿⣿⣿⣿⣿⣿⣿⣿⣿⣿⣿⣿⣿⣿⣿⣿⣿⡿⠃⠀⠀⠀⠀⠀⠀⠀⠀⠀⠀⠀⠀⠀⠀⠀⠀⠈⢻⣿⣿⣿⣿⣿⣿⣿⣿⣿⣿⣿⣿⣿⣿⣿⣿⣿⣿⣿⣿⣿⣿⣿⣿⡇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⣿⣿⣿⣿⣿⣿⣿⣿⣿⣿⣿⣿⣿⣿⣿⣿⣿⣿⣿⣿⣿⣿⣿⣿⣿⣿⣿⣿⣿⣿⣿⣿⣿⣿⣿⣿⣿⣿⣿⣿⣿⡿⠿⠟⠋⠀⠀⠀⠀⠀⠀⠀⠀⠀⠀⠀⠀⠀⠀⠀⠀⠀⠀⠀⠀⠀⠀⢹⣿⣿⣿⣿⣿⣿⣿⣿⣿⣿⣿⣿⣿⣿⣿⣿⣿⣿⣿⣿⣿⣿⡇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⣿⣿⣿⣿⣿⣿⣿⣿⣿⣿⣿⣿⣿⣿⣿⣿⣿⣿⣿⣿⣿⣿⣿⣿⣿⣿⣿⣿⣿⣿⣿⣿⣿⣿⣿⣿⣿⣿⣿⣿⣿⣇⢀⣠⣀⣀⠀⠀⠀⠀⠀⠀⠀⠀⠀⠀⠀⠀⠀⠀⠀⠀⠀⠀⠀⠀⠀⠘⣿⣿⣿⣿⣿⣿⣿⣿⣿⣿⣿⣿⣿⣿⣿⣿⣿⣿⣿⣿⣿⣿⡇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⣿⣿⣿⣿⣿⣿⣿⣿⣿⣿⣿⣿⣿⣿⣿⣿⣿⣿⣿⣿⣿⣿⣿⣿⣿⣿⣿⣿⣿⣿⣿⣿⣿⣿⣿⣿⣿⣿⣿⣿⣿⣿⣿⣿⣿⣿⣀⠀⠀⠀⠀⠀⠀⠀⠀⠀⠀⠀⠀⠀⠀⠀⠀⠀⠀⠀⠀⠀⣨⣿⣿⣿⣿⣿⣿⣿⣿⣿⣿⣿⣿⣿⣿⣿⣿⣿⣿⣿⣿⣿⡇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⣿⣿⣿⣿⣿⣿⣿⣿⣿⣿⣿⣿⣿⣿⣿⣿⣿⣿⣿⣿⣿⣿⣿⣿⣿⣿⣿⣿⣿⣿⣿⣿⣿⣿⣿⣿⣿⣿⣿⣿⣿⣿⣿⣿⣿⣿⣿⣿⡆⠀⠀⠀⠀⠀⠀⠀⠀⠀⠀⠀⠀⠀⠀⠀⠀⠀⠀⠀⢸⣿⣿⣿⣿⣿⣿⣿⣿⣿⣿⣿⣿⣿⣿⣿⣿⣿⣿⣿⣿⣿⡇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⣿⣿⣿⣿⣿⣿⣿⣿⣿⣿⣿⣿⣿⣿⣿⣿⣿⣿⣿⣿⣿⣿⣿⣿⣿⣿⣿⣿⣿⣿⣿⣿⣿⣿⣿⣿⣿⣿⣿⣿⣿⣿⣿⣿⣿⣿⣿⣿⡇⠀⠀⠀⠲⠖⠀⠀⠀⠀⠀⠀⠀⠀⠀⠀⠀⠀⠀⠀⢸⣿⣿⣿⣿⣿⣿⣿⣿⣿⣿⣿⣿⣿⣿⣿⣿⣿⣿⣿⣿⣿⡇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⣿⣿⣿⣿⣿⣿⣿⣿⣿⣿⣿⣿⣿⣿⣿⣿⣿⣿⣿⣿⣿⣿⣿⣿⣿⣿⣿⣿⣿⣿⣿⣿⣿⣿⣿⣿⣿⣿⣿⣿⣿⣿⣿⣿⣿⣿⣿⠁⠀⠀⠀⠀⠀⠀⠀⠀⠀⠀⠀⠀⠀⠀⠀⠀⠀⠀⠀⠀⠀⢹⣿⣿⣿⣿⣿⣿⣿⣿⣿⣿⣿⣿⣿⣿⣿⣿⣿⣿⣿⣿⡇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⣿⣿⣿⣿⣿⣿⣿⣿⣿⣿⣿⣿⣿⣿⣿⣿⣿⣿⣿⣿⣿⣿⣿⣿⣿⣿⣿⣿⣿⣿⣿⣿⣿⣿⣿⣿⣿⣿⣿⣿⣿⣿⣿⣿⠟⠁⠀⠀⠀⠀⠀⠀⠀⠀⠀⠀⠀⠀⠀⠀⠀⠀⠀⠀⠀⠀⠀⠀⠀⠀⠘⣿⣿⣿⣿⣿⣿⣿⣿⣿⣿⣿⣿⣿⣿⣿⣿⣿⣿⣿⡇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⣿⣿⣿⣿⣿⣿⣿⣿⣿⣿⣿⣿⣿⣿⣿⣿⣿⣿⣿⣿⣿⣿⣿⣿⣿⣿⣿⣿⣿⣿⣿⣿⣿⣿⣿⣿⣿⣿⣿⣿⣿⣿⡿⠋⠀⠀⠀⠀⠀⠀⠀⠀⠀⠀⠀⠀⠀⠀⠀⠀⠀⠀⠀⠀⠀⠀⠀⠀⠀⠀⠀⢹⣿⣿⣿⣿⣿⣿⣿⣿⣿⣿⣿⣿⣿⣿⣿⣿⣿⣿⡇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⣿⣿⣿⣿⣿⣿⣿⣿⣿⣿⣿⣿⣿⣿⣿⣿⣿⣿⣿⣿⣿⣿⣿⣿⣿⣿⣿⣿⣿⣿⣿⣿⣿⣿⣿⣿⣿⣿⣿⣿⣿⡟⠁⠀⠀⠀⠀⠀⠀⠀⠀⠀⠀⠀⠀⠀⠀⠀⠀⠀⠀⠀⠀⠀⠀⠀⠀⠀⠀⠀⠀⠈⣿⣿⣿⣿⣿⣿⣿⣿⣿⣿⣿⣿⣿⣿⣿⣿⣿⣿⡇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⣿⣿⣿⣿⣿⣿⣿⣿⣿⣿⣿⣿⣿⣿⣿⣿⣿⣿⣿⣿⣿⣿⣿⣿⣿⣿⣿⣿⣿⣿⣿⣿⣿⣿⣿⣿⣿⣿⣿⣿⠏⠀⠀⠀⠀⠀⠀⠀⠀⠀⠀⠀⠀⠀⠀⠀⠀⠀⠀⠀⠀⠀⠀⠀⠀⠀⠀⠀⠀⠀⠀⠀⢹⣿⣿⣿⣿⣿⣿⣿⣿⣿⣿⣿⣿⣿⣿⣿⣿⣿⡇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⣿⣿⣿⣿⣿⣿⣿⣿⣿⣿⣿⣿⣿⣿⣿⣿⣿⣿⣿⣿⣿⣿⣿⣿⣿⣿⣿⣿⣿⣿⣿⣿⣿⣿⣿⣿⣿⣿⣿⣷⢀⣠⣤⣀⠀⠀⠀⠀⠀⠀⠀⠀⠀⠀⠀⠀⠀⠀⠀⠀⠀⠀⠀⠀⠀⠀⠀⠀⠀⠀⠀⠀⠀⣿⣿⣿⣿⣿⣿⣿⣿⣿⣿⣿⣿⣿⣿⣿⣿⣿⡇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⣿⣿⣿⣿⣿⣿⣿⣿⣿⣿⣿⣿⣿⣿⣿⣿⣿⣿⣿⣿⣿⣿⣿⣿⣿⣿⣿⣿⣿⣿⣿⣿⣿⣿⣿⣿⣿⣿⣿⣿⣿⣿⡿⠛⠁⠀⠀⠀⠀⠀⠀⠀⠀⠀⠀⠀⠀⠀⠀⠀⠀⠀⠀⠀⠀⠀⠀⠀⠀⠀⠀⠀⠀⣿⣿⣿⣿⣿⣿⣿⣿⣿⣿⣿⣿⣿⣿⣿⣿⣿⡇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⣿⣿⣿⣿⣿⣿⣿⣿⣿⣿⣿⣿⣿⣿⣿⣿⣿⣿⣿⣿⣿⣿⣿⣿⣿⣿⣿⣿⣿⣿⣿⣿⣿⣿⣿⣿⣿⣿⣿⣿⣿⣿⣶⣾⣧⠀⠀⠀⠀⠀⠀⠀⠀⠀⠀⠀⠀⠀⠀⠀⠀⠀⠀⠀⠀⠀⠀⠀⠀⠀⠀⠀⠀⢻⣿⣿⣿⣿⣿⣿⣿⣿⣿⣿⣿⣿⣿⣿⣿⣿⡇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⣿⣿⣿⣿⣿⣿⣿⣿⣿⣿⣿⣿⣿⣿⣿⣿⣿⣿⣿⣿⣿⣿⣿⣿⣿⣿⣿⣿⣿⣿⣿⣿⣿⣿⣿⣿⣿⣿⣿⣿⣿⣿⣿⣿⡇⠀⠀⠀⠀⠀⠀⠀⠀⠀⠀⠀⠀⠀⠀⠀⠀⠀⠀⠀⠀⠀⠀⠀⠀⠀⠀⠀⠀⣾⣿⣿⣿⣿⣿⣿⣿⣿⣿⣿⣿⣿⣿⣿⣿⣿⡇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⣿⣿⣿⣿⣿⣿⣿⣿⣿⣿⣿⣿⣿⣿⣿⣿⣿⣿⣿⣿⣿⣿⣿⣿⣿⣿⣿⣿⣿⣿⣿⣿⣿⣿⣿⣿⣿⣿⣿⣿⣿⣿⣿⣿⣿⣿⣿⣿⣿⣿⣿⣦⡄⠀⠙⠿⠿⢿⣿⣿⣿⣿⣿⣿⣿⣿⣿⣿⣿⣿⣿⣿⣿⣿⣿⣿⣿⣿⣿⣿⣿⣿⣿⣿⣿⣿⣿⣿⣿⣿⡇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⣿⣿⣿⣿⣿⣿⣿⣿⣿⣿⣿⣿⣿⣿⣿⣿⣿⣿⣿⣿⣿⣿⣿⣿⣿⣿⣿⣿⣿⣿⣿⣿⣿⣿⣿⣿⣿⣿⣿⣿⣿⣿⣿⣿⣿⣿⣿⣿⣿⠿⠛⠉⠁⠀⠀⠀⠀⠀⠀⠀⠉⠉⠛⠿⣿⣿⣿⣿⣿⣿⣿⣿⣿⣿⣿⣿⣿⣿⣿⣿⣿⣿⣿⣿⣿⣿⣿⣿⣿⣿⡇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⣿⣿⣿⣿⣿⣿⣿⣿⣿⣿⣿⣿⣿⣿⣿⣿⣿⣿⣿⣿⣿⣿⣿⣿⣿⣿⣿⣿⣿⣿⣿⣿⣿⣿⣿⣿⣿⣿⣿⣿⣿⣿⣿⣿⣿⣿⣿⠟⠁⠀⠀⠀⠀⠀⠀⠀⠀⠀⠀⠀⠀⠀⠀⠀⠀⠙⣿⣿⣿⣿⣿⣿⣿⣿⣿⣿⣿⣿⣿⣿⣿⣿⣿⣿⣿⣿⣿⣿⣿⣿⡇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⣿⣿⣿⣿⣿⣿⣿⣿⣿⣿⣿⣿⣿⣿⣿⣿⣿⣿⣿⣿⣿⣿⣿⣿⣿⣿⣿⣿⣿⣿⣿⣿⣿⣿⣿⣿⣿⣿⣿⣿⣿⡿⠿⡿⠛⠁⠀⠀⠀⠀⠀⠀⠀⠀⠀⠀⠀⠀⠀⠀⠀⠀⠀⠀⠀⠀⠀⠈⣿⣿⣿⣿⣿⣿⣿⣿⣿⣿⣿⣿⣿⣿⣿⣿⣿⣿⣿⣿⣿⣿⡇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⣿⣿⣿⣿⣿⣿⣿⣿⣿⣿⣿⣿⣿⣿⣿⣿⣿⣿⣿⣿⣿⣿⣿⣿⣿⣿⣿⣿⣿⣿⣿⣿⣿⣿⣿⣿⣿⣿⣿⣿⣿⣇⠀⢀⣀⣀⡀⠀⠀⠀⠀⠀⠀⠀⠀⠀⠀⠀⠀⠀⠀⠀⠀⠀⠀⠀⠀⠀⢸⣿⣿⣿⣿⣿⣿⣿⣿⣿⣿⣿⣿⣿⣿⣿⣿⣿⣿⣿⣿⣿⡇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⣿⣿⣿⣿⣿⣿⣿⣿⣿⣿⣿⣿⣿⣿⣿⣿⣿⣿⣿⣿⣿⣿⣿⣿⣿⣿⣿⣿⣿⣿⣿⣿⣿⣿⣿⣿⣿⣿⣿⣿⣿⣿⣿⣿⣿⣿⣇⠀⠀⠀⠀⠀⠀⠀⠀⠀⠀⠀⠀⠀⠀⠀⠀⠀⠀⠀⠀⠀⠀⣹⣿⣿⣿⣿⣿⣿⣿⣿⣿⣿⣿⣿⣿⣿⣿⣿⣿⣿⣿⣿⡇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⣿⣿⣿⣿⣿⣿⣿⣿⣿⣿⣿⣿⣿⣿⣿⣿⣿⣿⣿⣿⣿⣿⣿⣿⣿⣿⣿⣿⣿⣿⣿⣿⣿⣿⣿⣿⣿⣿⣿⣿⣿⣿⣿⣿⣿⣿⣿⣿⣿⠀⠀⠀⢠⡀⠀⠀⠀⠀⠀⠀⠀⠀⠀⠀⠀⠀⠀⠀⠀⣿⣿⣿⣿⣿⣿⣿⣿⣿⣿⣿⣿⣿⣿⣿⣿⣿⣿⣿⣿⣿⡇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⣿⣿⣿⣿⣿⣿⣿⣿⣿⣿⣿⣿⣿⣿⣿⣿⣿⣿⣿⣿⣿⣿⣿⣿⣿⣿⣿⣿⣿⣿⣿⣿⣿⣿⣿⣿⣿⣿⣿⣿⣿⣿⣿⣿⣿⣿⣿⣿⡏⠀⠀⠀⠀⠀⠀⠀⠀⠀⠀⠀⠀⠀⠀⠀⠀⠀⠀⠀⠀⣿⣿⣿⣿⣿⣿⣿⣿⣿⣿⣿⣿⣿⣿⣿⣿⣿⣿⣿⣿⣿⡇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⣿⣿⣿⣿⣿⣿⣿⣿⣿⣿⣿⣿⣿⣿⣿⣿⣿⣿⣿⣿⣿⣿⣿⣿⣿⣿⣿⣿⣿⣿⣿⣿⣿⣿⣿⣿⣿⣿⣿⣿⣿⣿⣿⣿⣿⣿⣿⣿⡄⠀⠀⠀⠀⠀⠀⠀⠀⠀⠀⠀⠀⠀⠀⠀⠀⠀⠀⠀⠀⢸⣿⣿⣿⣿⣿⣿⣿⣿⣿⣿⣿⣿⣿⣿⣿⣿⣿⣿⣿⣿⡇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⣿⣿⣿⣿⣿⣿⣿⣿⣿⣿⣿⣿⣿⣿⣿⣿⣿⣿⣿⣿⣿⣿⣿⣿⣿⣿⣿⣿⣿⣿⣿⣿⣿⣿⣿⣿⣿⣿⣿⣿⣿⣿⣿⣿⣿⡿⠃⠀⠀⠀⠀⠀⠀⠀⠀⠀⠀⠀⠀⠀⠀⠀⠀⠀⠀⠀⠀⠀⠀⠀⠀⢻⣿⣿⣿⣿⣿⣿⣿⣿⣿⣿⣿⣿⣿⣿⣿⣿⣿⣿⡇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⣿⣿⣿⣿⣿⣿⣿⣿⣿⣿⣿⣿⣿⣿⣿⣿⣿⣿⣿⣿⣿⣿⣿⣿⣿⣿⣿⣿⣿⣿⣿⣿⣿⣿⣿⣿⣿⣿⣿⣿⣿⣿⣿⣿⡟⠁⠀⠀⠀⠀⠀⠀⠀⠀⠀⠀⠀⠀⠀⠀⠀⠀⠀⠀⠀⠀⠀⠀⠀⠀⠀⠈⣿⣿⣿⣿⣿⣿⣿⣿⣿⣿⣿⣿⣿⣿⣿⣿⣿⣿⡇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⣿⣿⣿⣿⣿⣿⣿⣿⣿⣿⣿⣿⣿⣿⣿⣿⣿⣿⣿⣿⣿⣿⣿⣿⣿⣿⣿⣿⣿⣿⣿⣿⣿⣿⣿⣿⣿⣿⣿⣿⣿⣿⣿⠏⠀⠀⠀⠀⠀⠀⠀⠀⠀⠀⠀⠀⠀⠀⠀⠀⠀⠀⠀⠀⠀⠀⠀⠀⠀⠀⠀⠀⢻⣿⣿⣿⣿⣿⣿⣿⣿⣿⣿⣿⣿⣿⣿⣿⣿⣿⡇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⣿⣿⣿⣿⣿⣿⣿⣿⣿⣿⣿⣿⣿⣿⣿⣿⣿⣿⣿⣿⣿⣿⣿⣿⣿⣿⣿⣿⣿⣿⣿⣿⣿⣿⣿⣿⣿⣿⣿⣿⣿⣿⠏⠀⠀⠀⠀⠀⠀⠀⠀⠀⠀⠀⠀⠀⠀⠀⠀⠀⠀⠀⠀⠀⠀⠀⠀⠀⠀⠀⠀⠀⠘⣿⣿⣿⣿⣿⣿⣿⣿⣿⣿⣿⣿⣿⣿⣿⣿⣿⡇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⣿⣿⣿⣿⣿⣿⣿⣿⣿⣿⣿⣿⣿⣿⣿⣿⣿⣿⣿⣿⣿⣿⣿⣿⣿⣿⣿⣿⣿⣿⣿⣿⣿⣿⣿⣿⣿⣿⣿⣿⣿⡋⠀⠀⡀⠀⠀⠀⠀⠀⠀⠀⠀⠀⠀⠀⠀⠀⠀⠀⠀⠀⠀⠀⠀⠀⠀⠀⠀⠀⠀⠀⠀⣿⣿⣿⣿⣿⣿⣿⣿⣿⣿⣿⣿⣿⣿⣿⣿⣿⡇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⣿⣿⣿⣿⣿⣿⣿⣿⣿⣿⣿⣿⣿⣿⣿⣿⣿⣿⣿⣿⣿⣿⣿⣿⣿⣿⣿⣿⣿⣿⣿⣿⣿⣿⣿⣿⣿⣿⣿⣿⣿⣧⣤⣾⣏⠀⠀⠀⠀⠀⠀⠀⠀⠀⠀⠀⠀⠀⠀⠀⠀⠀⠀⠀⠀⠀⠀⠀⠀⠀⠀⠀⠀⣿⣿⣿⣿⣿⣿⣿⣿⣿⣿⣿⣿⣿⣿⣿⣿⣿⡇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⣿⣿⣿⣿⣿⣿⣿⣿⣿⣿⣿⣿⣿⣿⣿⣿⣿⣿⣿⣿⣿⣿⣿⣿⣿⣿⣿⣿⣿⣿⣿⣿⣿⣿⣿⣿⣿⣿⣿⣿⣿⣿⣿⠋⠁⠀⠀⠀⠀⠀⠀⠀⠀⠀⠀⠀⠀⠀⠀⠀⠀⠀⠀⠀⠀⠀⠀⠀⠀⠀⠀⠀⠰⣿⣿⣿⣿⣿⣿⣿⣿⣿⣿⣿⣿⣿⣿⣿⣿⣿⡇</a:t>
            </a:r>
            <a:br/>
            <a:r>
              <a:t>⣿⣿⣿⣿⣿⣿⣿⣿⣿⣿⣿⣿⣿⣿⣿⣿⣿⣿⣿⣿⣿⣿⣿⣿⣿⣿⣿⣿⣿⣿⣿⣿⣿⣿⣿⣿⣿⣿⣿⣿⣿⣿⣿⣷⣶⡆⠀⠀⠀⠀⠀⠀⠀⠀⠀⠀⠀⠀⠀⠀⠀⠀⠀⠀⠀⠀⠀⠀⠀⠀⠀⠀⠀⣿⣿⣿⣿⣿⣿⣿⣿⣿⣿⣿⣿⣿⣿⣿⣿⣿⡇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⣿⣿⣿⣿⣿⣿⣿⣿⣿⣿⣿⣿⣿⣿⣿⣿⣿⣿⣿⣿⣿⣿⣿⣿⣿⣿⣿⣿⣿⣿⣿⣿⣿⣿⣿⣿⣿⣿⣿⣿⣿⣿⣿⣿⣿⠁⠀⠀⠀⠀⠀⠀⠀⠀⠀⠀⠀⠀⠀⠀⠀⠀⠀⠀⠀⠀⠀⠀⠀⠀⠀⠀⢀⣿⣿⣿⣿⣿⣿⣿⣿⣿⣿⣿⣿⣿⣿⣿⣿⣿⡇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⣿⣿⣿⣿⣿⣿⣿⣿⣿⣿⣿⣿⣿⣿⣿⣿⣿⣿⣿⣿⣿⣿⣿⣿⣿⣿⣿⣿⣿⣿⣿⣿⣿⣿⣿⣿⣿⣿⣿⣿⣿⣿⣿⣿⣿⣿⣿⣿⣿⣿⣿⡋⠉⠛⠻⣿⣿⣿⣿⣿⣿⣿⣿⣿⣿⣿⣿⣿⣿⣿⣿⣿⣿⣿⣿⣿⣿⣿⣿⣿⣿⣿⣿⣿⣿⣿⣿⣿⣿⣿⡇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⣿⣿⣿⣿⣿⣿⣿⣿⣿⣿⣿⣿⣿⣿⣿⣿⣿⣿⣿⣿⣿⣿⣿⣿⣿⣿⣿⣿⣿⣿⣿⣿⣿⣿⣿⣿⣿⣿⣿⣿⣿⣿⣿⣿⣿⣿⣿⣿⣿⣿⣿⡿⠷⠀⠀⠈⠉⠉⠉⠙⠛⠛⠿⢿⣿⣿⣿⣿⣿⣿⣿⣿⣿⣿⣿⣿⣿⣿⣿⣿⣿⣿⣿⣿⣿⣿⣿⣿⣿⣿⡇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⣿⣿⣿⣿⣿⣿⣿⣿⣿⣿⣿⣿⣿⣿⣿⣿⣿⣿⣿⣿⣿⣿⣿⣿⣿⣿⣿⣿⣿⣿⣿⣿⣿⣿⣿⣿⣿⣿⣿⣿⣿⣿⣿⣿⣿⣿⣿⣿⠟⠋⠀⠀⠀⠀⠀⠀⠀⠀⠀⠀⠀⠀⠀⠀⠈⠙⢿⣿⣿⣿⣿⣿⣿⣿⣿⣿⣿⣿⣿⣿⣿⣿⣿⣿⣿⣿⣿⣿⣿⣿⡇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⣿⣿⣿⣿⣿⣿⣿⣿⣿⣿⣿⣿⣿⣿⣿⣿⣿⣿⣿⣿⣿⣿⣿⣿⣿⣿⣿⣿⣿⣿⣿⣿⣿⣿⣿⣿⣿⣿⣿⣿⣿⣿⣿⣿⣿⣿⠟⠁⠀⠀⠀⠀⠀⠀⠀⠀⠀⠀⠀⠀⠀⠀⠀⠀⠀⠀⠀⠀⠐⣿⣿⣿⣿⣿⣿⣿⣿⣿⣿⣿⣿⣿⣿⣿⣿⣿⣿⣿⣿⣿⡇</a:t>
            </a:r>
            <a:br/>
            <a:r>
              <a:t>⣿⣿⣿⣿⣿⣿⣿⣿⣿⣿⣿⣿⣿⣿⣿⣿⣿⣿⣿⣿⣿⣿⣿⣿⣿⣿⣿⣿⣿⣿⣿⣿⣿⣿⣿⣿⣿⣿⣿⣿⣿⣿⠛⠛⠋⠀⠀⠀⠀⠀⠀⠀⠀⠀⠀⠀⠀⠀⠀⠀⠀⠀⠀⠀⠀⠀⠀⠀⠀⢹⣿⣿⣿⣿⣿⣿⣿⣿⣿⣿⣿⣿⣿⣿⣿⣿⣿⣿⣿⣿⡇</a:t>
            </a:r>
            <a:br/>
            <a:r>
              <a:t>⣿⣿⣿⣿⣿⣿⣿⣿⣿⣿⣿⣿⣿⣿⣿⣿⣿⣿⣿⣿⣿⣿⣿⣿⣿⣿⣿⣿⣿⣿⣿⣿⣿⣿⣿⣿⣿⣿⣿⣿⣿⣿⣦⣠⣄⣤⣶⠂⠀⠀⠀⠀⠀⠀⠀⠀⠀⠀⠀⠀⠀⠀⠀⠀⠀⠀⠀⠀⠀⠈⠻⢿⣿⣿⣿⣿⣿⣿⣿⣿⣿⣿⣿⣿⣿⣿⣿⣿⣿⣿⡇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⣿⣿⣿⣿⣿⣿⣿⣿⣿⣿⣿⣿⣿⣿⣿⣿⣿⣿⣿⣿⣿⣿⣿⣿⣿⣿⣿⣿⣿⣿⣿⣿⣿⣿⣿⣿⣿⣿⣿⣿⣿⣿⣿⣿⣿⣿⣿⣠⠀⠀⠀⠀⠀⠀⠀⠀⠀⠀⠀⠀⠀⠀⠀⠀⠀⠀⠀⠀⠀⠀⣶⣿⣿⣿⣿⣿⣿⣿⣿⣿⣿⣿⣿⣿⣿⣿⣿⣿⣿⣿⡇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⣿⣿⣿⣿⣿⣿⣿⣿⣿⣿⣿⣿⣿⣿⣿⣿⣿⣿⣿⣿⣿⣿⣿⣿⣿⣿⣿⣿⣿⣿⣿⣿⣿⣿⣿⣿⣿⣿⣿⣿⣿⣿⣿⣿⣿⣿⣿⣿⣷⡄⠀⠀⠀⠀⠀⠀⠀⠀⠀⠀⠀⠀⠀⠀⠀⠀⠀⠀⠀⠀⣿⣿⣿⣿⣿⣿⣿⣿⣿⣿⣿⣿⣿⣿⣿⣿⣿⣿⣿⣿⡇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⣿⣿⣿⣿⣿⣿⣿⣿⣿⣿⣿⣿⣿⣿⣿⣿⣿⣿⣿⣿⣿⣿⣿⣿⣿⣿⣿⣿⣿⣿⣿⣿⣿⣿⣿⣿⣿⣿⣿⣿⣿⣿⣿⣿⣿⣿⣿⣿⣿⣧⠀⠀⠀⠀⠀⠀⠀⠀⠀⠀⠀⠀⠀⠀⠀⠀⠀⠀⠀⠀⣿⣿⣿⣿⣿⣿⣿⣿⣿⣿⣿⣿⣿⣿⣿⣿⣿⣿⣿⣿⡇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⣿⣿⣿⣿⣿⣿⣿⣿⣿⣿⣿⣿⣿⣿⣿⣿⣿⣿⣿⣿⣿⣿⣿⣿⣿⣿⣿⣿⣿⣿⣿⣿⣿⣿⣿⣿⣿⣿⣿⣿⣿⣿⣿⣿⣿⣿⣿⣿⡏⠀⠀⠀⠀⠀⠀⠀⠀⠀⠀⠀⠀⠀⠀⠀⠀⠀⠀⠀⠀⠀⢸⣿⣿⣿⣿⣿⣿⣿⣿⣿⣿⣿⣿⣿⣿⣿⣿⣿⣿⣿⡇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⣿⣿⣿⣿⣿⣿⣿⣿⣿⣿⣿⣿⣿⣿⣿⣿⣿⣿⣿⣿⣿⣿⣿⣿⣿⣿⣿⣿⣿⣿⣿⣿⣿⣿⣿⣿⣿⣿⣿⣿⣿⣿⣿⣿⡀⠀⠀⠀⠀⠀⠀⠀⠀⠀⠀⠀⠀⠀⠀⠀⠀⠀⠀⠀⠀⠀⠀⠀⠀⠀⠀⠀⣸⣿⣿⣿⣿⣿⣿⣿⣿⣿⣿⣿⣿⣿⣿⣿⣿⣿⡇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⣿⣿⣿⣿⣿⣿⣿⣿⣿⣿⣿⣿⣿⣿⣿⣿⣿⣿⣿⣿⣿⣿⣿⣿⣿⣿⣿⣿⣿⣿⣿⣿⣿⣿⣿⣿⣿⣿⣿⣿⣿⣿⣿⣿⠇⠀⠀⠀⠀⠀⠀⠀⠀⠀⠀⠀⠀⠀⠀⠀⠀⠀⠀⠀⠀⠀⠀⠀⠀⠀⠀⢀⣿⣿⣿⣿⣿⣿⣿⣿⣿⣿⣿⣿⣿⣿⣿⣿⣿⣿⡇</a:t>
            </a:r>
            <a:br/>
            <a:r>
              <a:t>⣿⣿⣿⣿⣿⣿⣿⣿⣿⣿⣿⣿⣿⣿⣿⣿⣿⣿⣿⣿⣿⣿⣿⣿⣿⣿⣿⣿⣿⣿⣿⣿⣿⣿⣿⣿⣿⣿⣿⣿⣿⣿⣿⡇⠀⢀⡄⠀⠀⠀⠀⠀⠀⠀⠀⠀⠀⠀⠀⠀⠀⠀⠀⠀⠀⠀⠀⠀⠀⠀⠀⠘⣿⣿⣿⣿⣿⣿⣿⣿⣿⣿⣿⣿⣿⣿⣿⣿⣿⣿⡇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⣿⣿⣿⣿⣿⣿⣿⣿⣿⣿⣿⣿⣿⣿⣿⣿⣿⣿⣿⣿⣿⣿⣿⣿⣿⣿⣿⣿⣿⣿⣿⣿⣿⣿⣿⣿⣿⣿⣿⣿⣿⣿⣿⣧⣴⣿⡇⠀⠀⠀⠀⠀⠀⠀⠀⠀⠀⠀⠀⠀⠀⠀⠀⠀⠀⠀⠀⠀⠀⠀⠀⢰⣿⣿⣿⣿⣿⣿⣿⣿⣿⣿⣿⣿⣿⣿⣿⣿⣿⣿⡇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⣿⣿⣿⣿⣿⣿⣿⣿⣿⣿⣿⣿⣿⣿⣿⣿⣿⣿⣿⣿⣿⣿⣿⣿⣿⣿⣿⣿⣿⣿⣿⣿⣿⣿⣿⣿⣿⣿⣿⣿⣿⣿⣿⣿⣿⣿⡇⠀⠀⠀⠀⠀⠀⠀⠀⠀⠀⠀⠀⠀⠀⠀⠀⠀⠀⠀⠀⠀⠀⠀⠀⢸⣿⣿⣿⣿⣿⣿⣿⣿⣿⣿⣿⣿⣿⣿⣿⣿⣿⣿⡇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⣿⣿⣿⣿⣿⣿⣿⣿⣿⣿⣿⣿⣿⣿⣿⣿⣿⣿⣿⣿⣿⣿⣿⣇⠀⠀⠀⠀⠀⠀⠀⠀⠀⠀⠀⠀⠀⠀⠀⠀⠀⠀⠀⠀⠀⠀⠀⠀⠀⠀⠀⠀⠀⠀⠀⠀⠀⠀⠀⠀⣴⣿⣿⣿⣿⣿⣿⣿⣿⣿⣿⣿⣿⣿⣿⣿⣿⣿⣿⣿⣿⣿⣿⣿⣿⣿⣿⣿⣿⣿⡇</a:t>
            </a:r>
            <a:br/>
            <a:r>
              <a:t>⣿⣿⣿⣿⣿⣿⣿⣿⣿⣿⣿⣿⣿⣿⣿⣿⣿⣿⣿⣿⣿⣿⣿⣷⡀⠀⣀⣀⠀⠀⠀⠀⠀⠀⠀⠀⠀⠀⠀⠀⠀⠀⠀⠀⠀⠀⠀⠀⠀⠀⠀⠀⠀⠀⠀⠀⠀⠀⠀⣴⣿⣿⣿⣿⣿⣿⣿⣿⣿⣿⣿⣿⣿⣿⣿⣿⣿⣿⣿⣿⣿⣿⣿⣿⣿⣿⣿⣿⣿⣿⡇</a:t>
            </a:r>
            <a:br/>
            <a:r>
              <a:t>⣿⣿⣿⣿⣿⣿⣿⣿⣿⣿⣿⣿⣿⣿⣿⣿⣿⣿⣿⣿⣿⣿⣿⣿⣿⣿⣿⡿⠀⠀⠀⠀⠀⠀⠀⠀⠀⠀⠀⠀⠀⠀⠀⠀⠀⠀⠀⠀⠀⠀⠀⠀⠀⠀⠀⠀⠀⠀⣴⣿⣿⣿⣿⣿⣿⣿⣿⣿⣿⣿⣿⣿⣿⣿⣿⣿⣿⣿⣿⣿⣿⣿⣿⣿⣿⣿⣿⣿⣿⣿⡇</a:t>
            </a:r>
            <a:br/>
            <a:r>
              <a:t>⣿⣿⣿⣿⣿⣿⣿⣿⣿⣿⣿⣿⣿⣿⣿⣿⣿⣿⣿⣿⣿⣿⣿⣿⣿⣿⠟⠀⠀⠀⠀⠀⠀⠀⠀⠀⠀⠀⠀⠀⠀⠀⠀⠀⠀⠀⠀⠀⠀⠀⠀⠀⠀⠀⠀⠀⢀⣼⣿⣿⣿⣿⣿⣿⣿⣿⣿⣿⣿⣿⣿⣿⣿⣿⣿⣿⣿⣿⣿⣿⣿⣿⣿⣿⣿⣿⣿⣿⣿⣿⡇</a:t>
            </a:r>
            <a:br/>
            <a:r>
              <a:t>⣿⣿⣿⣿⣿⣿⣿⣿⣿⣿⣿⣿⣿⣿⣿⣿⣿⣿⣿⣿⣿⣿⣿⣿⣿⠋⠀⠀⠀⠀⠀⠀⠀⠀⠀⠀⠀⠀⠀⠀⠀⠀⠀⠀⠀⠀⠀⠀⠀⠀⠀⠀⠀⠀⠀⣶⣿⣿⣿⣿⣿⣿⣿⣿⣿⣿⣿⣿⣿⣿⣿⣿⣿⣿⣿⣿⣿⣿⣿⣿⣿⣿⣿⣿⣿⣿⣿⣿⣿⣿⡇</a:t>
            </a:r>
            <a:br/>
            <a:r>
              <a:t>⣿⣿⣿⣿⣿⣿⣿⣿⣿⣿⣿⣿⣿⣿⣿⣿⣿⣿⣿⣿⣿⣿⣿⣿⣿⣆⣀⡀⠀⠀⠀⠀⠀⠀⠀⠀⠀⠀⠀⠀⠀⠀⠀⠀⠀⠀⠀⠀⠀⠀⠀⠀⠀⠀⢀⣿⣿⣿⣿⣿⣿⣿⣿⣿⣿⣿⣿⣿⣿⣿⣿⣿⣿⣿⣿⣿⣿⣿⣿⣿⣿⣿⣿⣿⣿⣿⣿⣿⣿⣿⡇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⣿⣿⣿⣿⣿⣿⣿⣿⣿⣿⣿⣿⣿⣿⣿⣿⣿⣿⣿⣿⣿⣿⣿⣿⣿⣿⣿⣿⡇⠀⠀⠀⠀⠀⠀⠀⠀⠀⠀⠀⠀⠀⠀⠀⠀⠀⠀⠀⠀⠀⠀⠀⠀⠄⣸⣿⣿⣿⣿⣿⣿⣿⣿⣿⣿⣿⣿⣿⣿⣿⣿⣿⣿⣿⣿⣿⣿⣿⣿⣿⣿⣿⣿⣿⣿⣿⣿⣿⣿⣿⡇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⣿⣿⣿⣿⣿⣿⣿⣿⣿⣿⣿⣿⣿⣿⣿⣿⣿⣿⣿⣿⣿⣿⣿⣿⣿⣿⣿⣿⣿⠀⠀⠀⠀⠀⠀⠀⠀⠀⠀⠀⠀⠀⠀⠀⠀⠀⠀⠀⠀⠀⠀⠀⢈⣼⣿⣿⣿⣿⣿⣿⣿⣿⣿⣿⣿⣿⣿⣿⣿⣿⣿⣿⣿⣿⣿⣿⣿⣿⣿⣿⣿⣿⣿⣿⣿⣿⣿⣿⣿⣿⡇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⣿⣿⣿⣿⣿⣿⣿⣿⣿⣿⣿⣿⣿⣿⣿⣿⣿⣿⣿⣿⣿⣿⣿⣿⣿⣿⣿⣿⡏⠀⠀⠀⠀⠀⠀⠀⠀⠀⠀⠀⠀⠀⠀⠀⠀⠀⠀⠀⠀⠀⠀⠀⠸⣿⣿⣿⣿⣿⣿⣿⣿⣿⣿⣿⣿⣿⣿⣿⣿⣿⣿⣿⣿⣿⣿⣿⣿⣿⣿⣿⣿⣿⣿⣿⣿⣿⣿⣿⣿⣿⡇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⣿⣿⣿⣿⣿⣿⣿⣿⣿⣿⣿⣿⣿⣿⣿⣿⣿⣿⣿⣿⣿⣿⣿⣿⣿⣿⣿⣿⢣⠁⠀⠀⠀⠀⠀⠀⠀⠀⠀⠀⠀⠀⠀⠀⠀⠀⠀⠀⠀⠀⠀⠀⠀⣿⣿⣿⣿⣿⣿⣿⣿⣿⣿⣿⣿⣿⣿⣿⣿⣿⣿⣿⣿⣿⣿⣿⣿⣿⣿⣿⣿⣿⣿⣿⣿⣿⣿⣿⣿⣿⡇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⣿⣿⣿⣿⣿⣿⣿⣿⣿⣿⣿⣿⣿⣿⣿⣿⣿⣿⣿⣿⣿⣿⣿⣿⣿⣿⣿⣿⢇⠆⠀⠀⠀⠀⠀⠀⠀⠀⠀⠀⠀⠀⠀⠀⠀⠀⠀⠀⠀⠀⠀⠀⢀⣸⣿⣿⣿⣿⣿⣿⣿⣿⣿⣿⣿⣿⣿⣿⣿⣿⣿⣿⣿⣿⣿⣿⣿⣿⣿⣿⣿⣿⣿⣿⣿⣿⣿⣿⣿⣿⡇</a:t>
            </a:r>
            <a:br/>
            <a:r>
              <a:t>⣿⣿⣿⣿⣿⣿⣿⣿⣿⣿⣿⣿⣿⣿⣿⣿⣿⣿⣿⣿⣿⣿⣿⣿⣿⣿⣿⠿⠚⠀⠀⠀⠀⠀⠀⠀⠀⠀⠀⠀⠀⠀⠀⠀⠀⠀⠀⠀⠀⠀⠀⠀⢸⣿⣿⣿⣿⣿⣿⣿⣿⣿⣿⣿⣿⣿⣿⣿⣿⣿⣿⣿⣿⣿⣿⣿⣿⣿⣿⣿⣿⣿⣿⣿⣿⣿⣿⣿⣿⣿⡇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⣿⣿⣿⣿⣿⣿⣿⣿⣿⣿⣿⣿⣿⣿⣿⣿⣿⣿⣿⣿⣿⣿⣿⣿⣿⠟⠁⠀⠀⠀⠀⠀⠀⠀⠀⠀⠀⠀⠀⠀⠀⠀⠀⠀⠀⠀⠀⠀⠀⠀⠀⠀⠘⢿⣿⣿⣿⣿⣿⣿⣿⣿⣿⣿⣿⣿⣿⣿⣿⣿⣿⣿⣿⣿⣿⣿⣿⣿⣿⣿⣿⣿⣿⣿⣿⣿⣿⣿⣿⣿⡇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⣿⣿⣿⣿⣿⣿⣿⣿⣿⣿⣿⣿⣿⣿⣿⣿⣿⣿⣿⣿⣿⣿⣿⣿⡿⠀⠀⠀⠀⠀⠀⠀⠀⠀⠀⠀⠀⠀⠀⠀⠀⠀⠀⠀⠀⠀⠀⠀⠀⠀⠀⠀⠀⠈⣿⣿⣿⣿⣿⣿⣿⣿⣿⣿⣿⣿⣿⣿⣿⣿⣿⣿⣿⣿⣿⣿⣿⣿⣿⣿⣿⣿⣿⣿⣿⣿⣿⣿⣿⣿⡇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⣿⣿⣿⣿⣿⣿⣿⣿⣿⣿⣿⣿⣿⣿⣿⣿⣿⣿⣿⣿⣿⣿⣿⡿⠀⠀⠀⠀⠀⠀⠀⠀⠀⠀⠀⠀⠀⠀⠀⠀⠀⠀⠀⠀⠀⠀⠀⠀⠀⠀⠀⠀⠀⠀⠀⠀⠹⢿⣿⣿⣿⣿⣿⣿⣿⣿⣿⣿⣿⣿⣿⣿⣿⣿⣿⣿⣿⣿⣿⣿⣿⣿⣿⣿⣿⣿⣿⣿⣿⣿⡇</a:t>
            </a:r>
            <a:br/>
            <a:r>
              <a:t>⣿⣿⣿⣿⣿⣿⣿⣿⣿⣿⣿⣿⣿⣿⣿⣿⣿⣿⣿⣿⠋⠉⠛⠃⠀⠀⠀⠀⠀⠀⠀⠀⠀⠀⠀⠀⠀⠀⠀⠀⠀⠀⠀⠀⠀⠀⠀⠀⠀⠀⠀⠀⠀⠀⠀⠀⠀⠀⢹⣿⣿⣿⣿⣿⣿⣿⣿⣿⣿⣿⣿⣿⣿⣿⣿⣿⣿⣿⣿⣿⣿⣿⣿⣿⣿⣿⣿⣿⣿⣿⡇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⣿⣿⣿⣿⣿⣿⣿⣿⣿⣿⣿⣿⣿⣿⣿⣿⣿⣿⣿⣿⡄⠀⠀⠀⠀⠀⠀⠀⠀⠀⠀⠀⠀⠀⠀⠀⠀⠀⠀⠀⠀⠀⠀⠀⠀⠀⠀⠀⠀⠀⠀⠀⠀⠀⠀⠀⠀⠀⢼⣿⣿⣿⣿⣿⣿⣿⣿⣿⣿⣿⣿⣿⣿⣿⣿⣿⣿⣿⣿⣿⣿⣿⣿⣿⣿⣿⣿⣿⣿⣿⡇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⣿⣿⣿⣿⣿⣿⣿⣿⣿⣿⣿⣿⣿⣿⣿⣿⣿⣿⣿⣿⡟⠀⠀⠀⠀⠀⠀⠀⠀⡄⠀⠀⠀⠀⠀⠀⠀⠀⠀⠀⠀⠀⠀⠀⠀⠀⠀⠀⠀⠀⠀⠀⠀⠀⠀⠀⠀⠀⠀⠸⣿⣿⣿⣿⣿⣿⣿⣿⣿⣿⣿⣿⣿⣿⣿⣿⣿⣿⣿⣿⣿⣿⣿⣿⣿⣿⣿⣿⣿⣿⡇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⣿⣿⣿⣿⣿⣿⣿⣿⣿⣿⣿⣿⣿⣿⣿⣿⣿⣿⣿⣿⠁⠀⠀⠀⠀⠀⠀⠀⠀⣷⠀⠀⠀⠀⠀⠀⠀⠀⠀⠀⠀⠀⠀⠀⠀⠀⠀⠀⠀⠀⠀⠀⠀⠀⠀⠀⠀⠀⠀⠀⢻⣿⣿⣿⣿⣿⣿⣿⣿⣿⣿⣿⣿⣿⣿⣿⣿⣿⣿⣿⣿⣿⣿⣿⣿⣿⣿⣿⣿⣿⡇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⣿⣿⣿⣿⣿⣿⣿⣿⣿⣿⣿⣿⣿⣿⣿⣿⣿⣿⣿⠇⠀⠀⠀⠀⠀⠀⠀⠀⢰⣿⠀⠀⠀⠀⠀⠀⠀⠀⠀⠀⠀⠀⠀⠀⠀⠀⠀⠀⠀⠀⠀⠀⠀⠀⠀⠀⠀⠀⠀⠀⠀⣿⣿⣿⣿⣿⣿⣿⣿⣿⣿⣿⣿⣿⣿⣿⣿⣿⣿⣿⣿⣿⣿⣿⣿⣿⣿⣿⣿⣿⡇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⣿⣿⣿⣿⣿⣿⣿⣿⣿⣿⣿⣿⣿⣿⣿⣿⣿⣿⡟⠀⠀⠀⠀⠀⠀⠀⠀⠀⢸⣿⠀⠀⠀⠀⠀⠀⠀⠀⠀⠀⠀⠀⠀⠀⠀⠀⠀⠀⠀⠀⠀⠀⠀⠀⠀⠀⠀⠀⠀⠀⠀⠸⣿⣿⣿⣿⣿⣿⣿⣿⣿⣿⣿⣿⣿⣿⣿⣿⣿⣿⣿⣿⣿⣿⣿⣿⣿⣿⣿⣿⡇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⣿⣿⣿⣿⣿⣿⣿⣿⣿⣿⣿⣿⣿⣿⣿⣿⣿⡿⠁⠀⠀⠀⠀⠀⠀⠀⠀⠀⢸⡇⠀⠀⠀⠀⠀⠀⠀⠀⠀⠀⠀⠀⠀⠀⠀⠀⠀⠀⠀⠀⠀⠀⠀⠀⠀⠀⠀⠀⠀⠀⠀⠀⢿⣿⣿⣿⣿⣿⣿⣿⣿⣿⣿⣿⣿⣿⣿⣿⣿⣿⣿⣿⣿⣿⣿⣿⣿⣿⣿⣿⡇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⣿⣿⣿⣿⣿⣿⣿⣿⣿⣿⣿⣿⣿⣿⣿⣿⡿⠁⠀⠀⠀⠀⠀⠀⠀⠀⠀⠀⣾⠃⠀⠀⠀⠀⠀⠀⠀⠀⠀⠀⠀⠀⠀⠀⠀⠀⠀⠀⠀⠀⠀⠀⠀⠀⠀⠀⠀⠀⠀⠀⠀⠀⠸⣿⣿⣿⣿⣿⣿⣿⣿⣿⣿⣿⣿⣿⣿⣿⣿⣿⣿⣿⣿⣿⣿⣿⣿⣿⣿⣿⡇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⣿⣿⣿⣿⣿⣿⣿⣿⣿⣿⣿⣿⣿⣿⣿⡿⠁⠀⠀⠀⠀⠀⠀⠀⠀⠀⠀⠀⣿⠀⠀⠀⠀⠀⠀⠀⠀⠀⠀⠀⠀⠀⠀⠀⠀⠀⠀⠀⠀⠀⠀⠀⠀⠀⠀⠀⠀⠀⠀⠀⠀⠀⠀⢿⣿⣿⣿⣿⣿⣿⣿⣿⣿⣿⣿⣿⣿⣿⣿⣿⣿⣿⣿⣿⣿⣿⣿⣿⣿⣿⡇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⣿⣿⣿⣿⣿⣿⣿⣿⣿⣿⣿⣿⣿⣿⡿⠁⠀⠀⠀⠀⠀⠀⠀⠀⠀⠀⠀⢀⡧⠀⠀⠀⠀⠀⠀⠀⠀⠀⠀⠀⠀⠀⠀⠀⠀⠀⠀⠀⠀⠀⠀⠀⠀⠀⠀⠀⠀⠀⠀⠀⠀⠀⠀⠸⣿⣿⣿⣿⣿⣿⣿⣿⣿⣿⣿⣿⣿⣿⣿⣿⣿⣿⣿⣿⣿⣿⣿⣿⣿⣿⡇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⣿⣿⣿⣿⣿⣿⣿⣿⣿⣿⣿⣿⣿⡿⠁⠀⠀⠀⠀⠀⠀⠀⠀⠀⠀⠀⠀⢸⡅⠀⠀⠀⠀⠀⠀⠀⠀⠀⠀⠀⠀⠀⠀⠀⠀⠀⠀⠀⠀⠀⠀⠀⠀⠀⠀⠀⠀⠀⠀⠀⠀⠀⠀⠀⢻⣿⣿⣿⣿⣿⣿⣿⣿⣿⣿⣿⣿⣿⣿⣿⣿⣿⣿⣿⣿⣿⣿⣿⣿⣿⡇</a:t>
            </a:r>
            <a:br/>
            <a:r>
              <a:t>⣿⣿⣿⣿⣿⣿⣿⣿⣿⣿⣿⣿⡿⠁⠀⠀⠀⠀⠀⠀⠀⠀⠀⠀⠀⠀⠀⠈⠀⠀⠀⠀⠀⠀⠀⠀⠀⠀⠀⠀⠀⠀⠀⠀⠀⠀⠀⠀⠀⠀⠀⠀⠀⠀⠀⠀⠀⠀⠀⠀⠀⠀⠀⠀⢸⣿⣿⣿⣿⣿⣿⣿⣿⣿⣿⣿⣿⣿⣿⣿⣿⣿⣿⣿⣿⣿⣿⣿⣿⣿⡇</a:t>
            </a:r>
            <a:br/>
            <a:r>
              <a:t>⣿⣿⣿⣿⣿⣿⣿⣿⣿⣿⣿⡿⠁⠀⠀⠀⠀⠀⠀⠀⠀⠀⠀⠀⠀⠀⠀⠀⠀⠀⠀⠀⠀⠀⠀⠀⠀⠀⠀⠀⠀⠀⠀⠀⠀⠀⠀⠀⠀⠀⠀⠀⠀⠀⠀⠀⠀⠀⠀⠀⠀⠀⠠⣦⣼⣿⣿⣿⣿⣿⣿⣿⣿⣿⣿⣿⣿⣿⣿⣿⣿⣿⣿⣿⣿⣿⣿⣿⣿⣿⡇</a:t>
            </a:r>
            <a:br/>
            <a:r>
              <a:t>⣿⣿⣿⣿⣿⣿⣿⣿⣿⣿⡿⠁⠀⠀⠀⠀⠀⠀⠀⠀⠀⠀⠀⠀⠀⠀⠀⠀⠀⠀⠀⠀⠀⠀⠀⠀⠀⠀⠀⠀⠀⠀⠀⠀⠀⠀⠀⠀⠀⠀⠀⠀⠀⠀⠀⠀⠀⠀⠀⠀⠀⠀⠀⠹⣿⣿⣿⣿⣿⣿⣿⣿⣿⣿⣿⣿⣿⣿⣿⣿⣿⣿⣿⣿⣿⣿⣿⣿⣿⣿⡇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⣿⣿⣿⣿⣿⣿⣿⣿⣿⣿⣿⣿⣿⣿⣿⣿⣿⣿⣿⣿⣿⣿⣿⣿⣿⣿⣿⣿⣿⣿⣿⣿⣿⣿⣿⣿⣿⣿⣿⣿⣿⣿⣿⣿⣿⣿⣿⣿⣿⣿⣿⣷⣄⠀⠈⠻⠛⠛⠻⠿⠿⢿⣿⣿⣿⣿⣿⣿⣿⣿⣿⣿⣿⣿⣿⣿⣿⣿⣿⣿⣿⣿⣿⣿⣿⣿⣿⣿⣿⣿⡇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⣿⣿⣿⣿⣿⣿⣿⣿⣿⣿⣿⣿⣿⣿⣿⣿⣿⣿⣿⣿⣿⣿⣿⣿⣿⣿⣿⣿⣿⣿⣿⣿⣿⣿⣿⣿⣿⣿⣿⣿⣿⣿⣿⣿⣿⣿⣿⣿⣿⠿⠋⠉⠀⠀⠀⠀⠀⠀⠀⠀⠀⠀⠀⠈⠙⠻⣿⣿⣿⣿⣿⣿⣿⣿⣿⣿⣿⣿⣿⣿⣿⣿⣿⣿⣿⣿⣿⣿⣿⣿⡇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⣿⣿⣿⣿⣿⣿⣿⣿⣿⣿⣿⣿⣿⣿⣿⣿⣿⣿⣿⣿⣿⣿⣿⣿⣿⣿⣿⣿⣿⣿⣿⣿⣿⣿⣿⣿⣿⣿⣿⣿⣿⣿⣿⣿⣿⣿⣏⠁⠀⠀⠀⠀⠀⠀⠀⠀⠀⠀⠀⠀⠀⠀⠀⠀⠀⠀⠀⠀⠀⣿⣿⣿⣿⣿⣿⣿⣿⣿⣿⣿⣿⣿⣿⣿⣿⣿⣿⣿⣿⣿⡇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⣿⣿⣿⣿⣿⣿⣿⣿⣿⣿⣿⣿⣿⣿⣿⣿⣿⣿⣿⣿⣿⣿⣿⣿⣿⣿⣿⣿⣿⣿⣿⣿⣿⣿⣿⣿⣿⣿⣿⣿⣿⣿⡿⣿⡿⠛⠁⠀⠀⠀⠀⠀⠀⠀⠀⠀⠀⠀⠀⠀⠀⠀⠀⠀⠀⠀⠀⠀⠀⢸⣿⣿⣿⣿⣿⣿⣿⣿⣿⣿⣿⣿⣿⣿⣿⣿⣿⣿⣿⣿⡇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⣿⣿⣿⣿⣿⣿⣿⣿⣿⣿⣿⣿⣿⣿⣿⣿⣿⣿⣿⣿⣿⣿⣿⣿⣿⣿⣿⣿⣿⣿⣿⣿⣿⣿⣿⣿⣿⣿⣿⣿⣿⣿⡇⠀⠀⠀⣠⡄⠀⠀⠀⠀⠀⠀⠀⠀⠀⠀⠀⠀⠀⠀⠀⠀⠀⠀⠀⠀⠀⠀⠻⣿⣿⣿⣿⣿⣿⣿⣿⣿⣿⣿⣿⣿⣿⣿⣿⣿⣿⣿⡇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⣿⣿⣿⣿⣿⣿⣿⣿⣿⣿⣿⣿⣿⣿⣿⣿⣿⣿⣿⣿⣿⣿⣿⣿⣿⣿⣿⣿⣿⣿⣿⣿⣿⣿⣿⣿⣿⣿⣿⣿⣿⣿⣿⣿⣿⣿⣿⡇⠀⠀⠀⠀⠀⠀⠀⠀⠀⠀⠀⠀⠀⠀⠀⠀⠀⠀⠀⠀⠀⠀⣀⣼⣿⣿⣿⣿⣿⣿⣿⣿⣿⣿⣿⣿⣿⣿⣿⣿⣿⣿⡇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⣿⣿⣿⣿⣿⣿⣿⣿⣿⣿⣿⣿⣿⣿⣿⣿⣿⣿⣿⣿⣿⣿⣿⣿⣿⣿⣿⣿⣿⣿⣿⣿⣿⣿⣿⣿⣿⣿⣿⣿⣿⣿⣿⣿⣿⣿⣿⣿⣿⡿⠀⠀⠀⠀⠀⠀⠀⠀⠀⠀⠀⠀⠀⠀⠀⠀⠀⠀⠀⢠⣿⣿⣿⣿⣿⣿⣿⣿⣿⣿⣿⣿⣿⣿⣿⣿⣿⣿⣿⣿⡇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⣿⣿⣿⣿⣿⣿⣿⣿⣿⣿⣿⣿⣿⣿⣿⣿⣿⣿⣿⣿⣿⣿⣿⣿⣿⣿⣿⣿⣿⣿⣿⣿⣿⣿⣿⣿⣿⣿⣿⣿⣿⣿⣿⣿⣿⣿⣿⣿⣿⠁⠀⠀⠀⠀⠀⠀⠀⠀⠀⠀⠀⠀⠀⠀⠀⠀⠀⠀⠀⠀⢹⣿⣿⣿⣿⣿⣿⣿⣿⣿⣿⣿⣿⣿⣿⣿⣿⣿⣿⣿⡇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⣿⣿⣿⣿⣿⣿⣿⣿⣿⣿⣿⣿⣿⣿⣿⣿⣿⣿⣿⣿⣿⣿⣿⣿⣿⣿⣿⣿⣿⣿⣿⣿⣿⣿⣿⣿⣿⣿⣿⣿⣿⣿⣿⣿⣿⣶⡤⠀⠀⠀⠀⠀⠀⠀⠀⠀⠀⠀⠀⠀⠀⠀⠀⠀⠀⠀⠀⠀⠀⠀⠀⠀⣿⣿⣿⣿⣿⣿⣿⣿⣿⣿⣿⣿⣿⣿⣿⣿⣿⣿⡇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⣿⣿⣿⣿⣿⣿⣿⣿⣿⣿⣿⣿⣿⣿⣿⣿⣿⣿⣿⣿⣿⣿⣿⣿⣿⣿⣿⣿⣿⣿⣿⣿⣿⣿⣿⣿⣿⣿⣿⣿⣿⣿⣿⣿⣿⡇⠀⠀⠀⠀⠀⠀⠀⠀⠀⠀⠀⠀⠀⠀⠀⠀⠀⠀⠀⠀⠀⠀⠀⠀⠀⠀⢈⣿⣿⣿⣿⣿⣿⣿⣿⣿⣿⣿⣿⣿⣿⣿⣿⣿⡇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⣿⣿⣿⣿⣿⣿⣿⣿⣿⣿⣿⣿⣿⣿⣿⣿⣿⣿⣿⣿⣿⣿⣿⣿⣿⣿⣿⣿⣿⣿⣿⣿⣿⣿⣿⣿⣿⣿⣿⣿⣿⣿⣿⣿⣇⠀⠀⠀⠀⠀⠀⠀⠀⠀⠀⠀⠀⠀⠀⠀⠀⠀⠀⠀⠀⠀⠀⠀⠀⠀⠀⣾⣿⣿⣿⣿⣿⣿⣿⣿⣿⣿⣿⣿⣿⣿⣿⣿⣿⣿⡇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⣿⣿⣿⣿⣿⣿⣿⣿⣿⣿⣿⣿⣿⣿⣿⣿⣿⣿⣿⣿⣿⣿⣿⣿⣿⣿⣿⣿⣿⣿⣿⣿⣿⣿⣿⣿⣿⣿⣿⣿⣿⣿⣿⡿⠀⣠⡆⠀⠀⠀⠀⠀⠀⠀⠀⠀⠀⠀⠀⠀⠀⠀⠀⠀⠀⠀⠀⠀⠀⠀⢠⣿⣿⣿⣿⣿⣿⣿⣿⣿⣿⣿⣿⣿⣿⣿⣿⣿⣿⣿⡇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⣿⣿⣿⣿⣿⣿⣿⣿⣿⣿⣿⣿⣿⣿⣿⣿⣿⣿⣿⣿⣿⣿⣿⣿⣿⣿⣿⣿⣿⣿⣿⣿⣿⣿⣿⣿⣿⣿⣿⣿⣿⣿⣿⣿⣿⣿⣿⣿⣿⣿⣿⣏⡈⠉⠛⣿⣿⣿⣿⣿⣿⣿⣿⣿⣿⣿⣿⣿⣿⣿⣿⣿⣿⣿⣿⣿⣿⣿⣿⣿⣿⣿⣿⣿⣿⣿⣿⣿⣿⣿⡇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⣿⣿⣿⣿⣿⣿⣿⣿⣿⣿⣿⣿⣿⣿⣿⣿⣿⣿⣿⣿⣿⣿⣿⣿⣿⣿⣿⣿⣿⣿⣿⣿⣿⣿⣿⣿⣿⣿⣿⣿⣿⣿⣿⣿⣿⣿⣿⣿⣿⣿⡿⠿⠛⠀⠀⠀⠀⠀⠀⠀⠉⠉⠙⠛⠿⣿⣿⣿⣿⣿⣿⣿⣿⣿⣿⣿⣿⣿⣿⣿⣿⣿⣿⣿⣿⣿⣿⣿⣿⣿⡇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⣿⣿⣿⣿⣿⣿⣿⣿⣿⣿⣿⣿⣿⣿⣿⣿⣿⣿⣿⣿⣿⣿⣿⣿⣿⣿⣿⣿⣿⣿⣿⣿⣿⣿⣿⣿⣿⣿⣿⣿⣿⣿⣿⣿⣿⣿⣿⣿⡿⠁⠀⠀⠀⠀⠀⠀⠀⠀⠀⠀⠀⠀⠀⠀⠀⠀⠙⢿⣿⣿⣿⣿⣿⣿⣿⣿⣿⣿⣿⣿⣿⣿⣿⣿⣿⣿⣿⣿⣿⣿⡇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⣿⣿⣿⣿⣿⣿⣿⣿⣿⣿⣿⣿⣿⣿⣿⣿⣿⣿⣿⣿⣿⣿⣿⣿⣿⣿⣿⣿⣿⣿⣿⣿⣿⣿⣿⣿⣿⣿⣿⣿⣿⣿⣿⣿⣿⣿⡿⠇⠀⠀⠀⠀⠀⠀⠀⠀⠀⠀⠀⠀⠀⠀⠀⠀⠀⠀⠀⠀⠀⢿⣿⣿⣿⣿⣿⣿⣿⣿⣿⣿⣿⣿⣿⣿⣿⣿⣿⣿⣿⣿⡇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⣿⣿⣿⣿⣿⣿⣿⣿⣿⣿⣿⣿⣿⣿⣿⣿⣿⣿⣿⣿⣿⣿⣿⣿⣿⣿⣿⣿⣿⣿⣿⣿⣿⣿⣿⣿⣿⣿⣿⣿⣿⣿⣿⣿⣿⣿⣷⡄⠀⠀⠀⠀⠀⠀⠀⠀⠀⠀⠀⠀⠀⠀⠀⠀⠀⠀⠀⠀⠀⢸⣿⣿⣿⣿⣿⣿⣿⣿⣿⣿⣿⣿⣿⣿⣿⣿⣿⣿⣿⣿⡇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⣿⣿⣿⣿⣿⣿⣿⣿⣿⣿⣿⣿⣿⣿⣿⣿⣿⣿⣿⣿⣿⣿⣿⣿⣿⣿⣿⣿⣿⣿⣿⣿⣿⣿⣿⣿⣿⣿⣿⣿⣿⣿⣿⣿⣿⣿⠟⠁⠀⠀⠀⠀⠀⠀⠀⠀⠀⠀⠀⠀⠀⠀⠀⠀⠀⠀⠀⠀⠀⢹⣿⣿⣿⣿⣿⣿⣿⣿⣿⣿⣿⣿⣿⣿⣿⣿⣿⣿⣿⣿⡇</a:t>
            </a:r>
            <a:br/>
            <a:r>
              <a:t>⣿⣿⣿⣿⣿⣿⣿⣿⣿⣿⣿⣿⣿⣿⣿⣿⣿⣿⣿⣿⣿⣿⣿⣿⣿⣿⣿⣿⣿⣿⣿⣿⣿⣿⣿⣿⣿⣿⣿⣿⣿⣿⡏⠉⠉⠀⠀⠀⠀⠀⠀⠀⠀⠀⠀⠀⠀⠀⠀⠀⠀⠀⠀⠀⠀⠀⠀⠀⠀⠈⢿⣿⣿⣿⣿⣿⣿⣿⣿⣿⣿⣿⣿⣿⣿⣿⣿⣿⣿⣿⡇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⣿⣿⣿⣿⣿⣿⣿⣿⣿⣿⣿⣿⣿⣿⣿⣿⣿⣿⣿⣿⣿⣿⣿⣿⣿⣿⣿⣿⣿⣿⣿⣿⣿⣿⣿⣿⣿⣿⣿⣿⣿⣿⣷⣤⣶⣤⣾⡏⠀⠀⠀⠀⠀⠀⠀⠀⠀⠀⠀⠀⠀⠀⠀⠀⠀⠀⠀⠀⠀⠀⠀⢉⣿⣿⣿⣿⣿⣿⣿⣿⣿⣿⣿⣿⣿⣿⣿⣿⣿⣿⡇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⣿⣿⣿⣿⣿⣿⣿⣿⣿⣿⣿⣿⣿⣿⣿⣿⣿⣿⣿⣿⣿⣿⣿⣿⣿⣿⣿⣿⣿⣿⣿⣿⣿⣿⣿⣿⣿⣿⣿⣿⣿⣿⣿⣿⣿⣿⣿⣷⣆⠀⠀⠀⠀⠀⠀⠀⠀⠀⠀⠀⠀⠀⠀⠀⠀⠀⠀⠀⠀⠀⣿⣿⣿⣿⣿⣿⣿⣿⣿⣿⣿⣿⣿⣿⣿⣿⣿⣿⣿⣿⡇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⣿⣿⣿⣿⣿⣿⣿⣿⣿⣿⣿⣿⣿⣿⣿⣿⣿⣿⣿⣿⣿⣿⣿⣿⣿⣿⣿⣿⣿⣿⣿⣿⣿⣿⣿⣿⣿⣿⣿⣿⣿⣿⣿⣿⣿⣿⣿⣿⣿⣿⠀⠀⠀⠀⠀⠀⠀⠀⠀⠀⠀⠀⠀⠀⠀⠀⠀⠀⠀⢰⣿⣿⣿⣿⣿⣿⣿⣿⣿⣿⣿⣿⣿⣿⣿⣿⣿⣿⣿⣿⡇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⣿⣿⣿⣿⣿⣿⣿⣿⣿⣿⣿⣿⣿⣿⣿⣿⣿⣿⣿⣿⣿⣿⣿⣿⣿⣿⣿⣿⣿⣿⣿⣿⣿⣿⣿⣿⣿⣿⣿⣿⣿⣿⣿⣿⣿⣿⣿⣿⣿⡟⠀⠀⠀⠀⠀⠀⠀⠀⠀⠀⠀⠀⠀⠀⠀⠀⠀⠀⠀⠈⣿⣿⣿⣿⣿⣿⣿⣿⣿⣿⣿⣿⣿⣿⣿⣿⣿⣿⣿⣿⡇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⣿⣿⣿⣿⣿⣿⣿⣿⣿⣿⣿⣿⣿⣿⣿⣿⣿⣿⣿⣿⣿⣿⣿⣿⣿⣿⣿⣿⣿⣿⣿⣿⣿⣿⣿⣿⣿⣿⣿⣿⣿⣿⣿⣿⣿⣿⣿⣿⡿⠃⠀⠀⠀⠀⠀⠀⠀⠀⠀⠀⠀⠀⠀⠀⠀⠀⠀⠀⠀⠀⢿⣿⣿⣿⣿⣿⣿⣿⣿⣿⣿⣿⣿⣿⣿⣿⣿⣿⣿⣿⡇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⣿⣿⣿⣿⣿⣿⣿⣿⣿⣿⣿⣿⣿⣿⣿⣿⣿⣿⣿⣿⣿⣿⣿⣿⣿⣿⣿⣿⣿⣿⣿⣿⣿⣿⣿⣿⣿⣿⣿⣿⣿⣿⣿⣿⣿⣿⣿⠋⠀⠀⠀⠀⠀⠀⠀⠀⠀⠀⠀⠀⠀⠀⠀⠀⠀⠀⠀⠀⠀⠀⢸⣿⣿⣿⣿⣿⣿⣿⣿⣿⣿⣿⣿⣿⣿⣿⣿⣿⣿⣿⡇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⣿⣿⣿⣿⣿⣿⣿⣿⣿⣿⣿⣿⣿⣿⣿⣿⣿⣿⣿⣿⣿⣿⣿⣿⣿⣿⣿⣿⣿⣿⣿⣿⣿⣿⣿⣿⣿⣿⣿⣿⣿⣿⣿⣿⣿⣶⣄⡀⠀⠀⠀⠀⠀⠀⠀⠀⠀⠀⠀⠀⠀⠀⠀⠀⠀⠀⠀⠀⠀⠀⠀⠘⣿⣿⣿⣿⣿⣿⣿⣿⣿⣿⣿⣿⣿⣿⣿⣿⣿⣿⡇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⣿⣿⣿⣿⣿⣿⣿⣿⣿⣿⣿⣿⣿⣿⣿⣿⣿⣿⣿⣿⣿⣿⣿⣿⣿⣿⣿⣿⣿⣿⣿⣿⣿⣿⣿⣿⣿⣿⣿⣿⣿⣿⣿⣿⣿⠇⠀⠀⠀⠀⠀⠀⠀⠀⠀⠀⠀⠀⠀⠀⠀⠀⠀⠀⠀⠀⠀⠀⠀⠀⠀⠀⣸⣿⣿⣿⣿⣿⣿⣿⣿⣿⣿⣿⣿⣿⣿⣿⣿⣿⡇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⣿⣿⣿⣿⣿⣿⣿⣿⣿⣿⣿⣿⣿⣿⣿⣿⣿⣿⣿⣿⣿⣿⣿⣿⣿⣿⣿⣿⣿⣿⣿⣿⣿⣿⣿⣿⣿⣿⣿⣿⣿⣿⣿⣿⡇⠀⡀⠀⠀⠀⠀⠀⠀⠀⠀⠀⠀⠀⠀⠀⠀⠀⠀⠀⠀⠀⠀⠀⠀⠀⣼⣿⣿⣿⣿⣿⣿⣿⣿⣿⣿⣿⣿⣿⣿⣿⣿⣿⣿⣿⡇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⣿⣿⣿⣿⣿⣿⣿⣿⣿⣿⣿⣿⣿⣿⣿⣿⣿⣿⣿⣿⣿⣿⣿⣿⣿⣿⣿⣿⣿⣿⣿⣿⣿⣿⣿⣿⣿⣿⣿⣿⣿⣿⣿⣿⣿⣿⣿⣿⣿⣿⣿⠛⠛⠻⣿⣿⣿⣿⣿⣿⣿⣿⣿⣿⣿⣿⣿⣿⣿⣿⣿⣿⣿⣿⣿⣿⣿⣿⣿⣿⣿⣿⣿⣿⣿⣿⣿⣿⣿⣿⡇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⣿⣿⣿⣿⣿⣿⣿⣿⣿⣿⣿⣿⣿⣿⣿⣿⣿⣿⣿⣿⣿⣿⣿⣿⣿⣿⣿⣿⣿⣿⣿⣿⣿⣿⣿⣿⣿⣿⣿⣿⣿⣿⣿⣿⣿⣿⣿⣿⣿⣿⣿⣿⡆⠀⠈⠛⠉⠉⠙⠛⠛⠻⠿⣿⣿⣿⣿⣿⣿⣿⣿⣿⣿⣿⣿⣿⣿⣿⣿⣿⣿⣿⣿⣿⣿⣿⣿⣿⣿⣿⡇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⣿⣿⣿⣿⣿⣿⣿⣿⣿⣿⣿⣿⣿⣿⣿⣿⣿⣿⣿⣿⣿⣿⣿⣿⣿⣿⣿⣿⣿⣿⣿⣿⣿⣿⣿⣿⣿⣿⣿⣿⣿⣿⣿⣿⣿⣿⣿⣿⣿⠟⠉⠀⠀⠀⠀⠀⠀⠀⠀⠀⠀⠀⠀⠀⠈⠙⢿⣿⣿⣿⣿⣿⣿⣿⣿⣿⣿⣿⣿⣿⣿⣿⣿⣿⣿⣿⣿⣿⣿⣿⡇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⣿⣿⣿⣿⣿⣿⣿⣿⣿⣿⣿⣿⣿⣿⣿⣿⣿⣿⣿⣿⣿⣿⣿⣿⣿⣿⣿⣿⣿⣿⣿⣿⣿⣿⣿⣿⣿⣿⣿⣿⣿⣿⣿⣿⣿⣿⣿⡿⠁⠀⠀⠀⠀⠀⠀⠀⠀⠀⠀⠀⠀⠀⠀⠀⠀⠀⠀⠙⣿⣿⣿⣿⣿⣿⣿⣿⣿⣿⣿⣿⣿⣿⣿⣿⣿⣿⣿⣿⣿⣿⡇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⣿⣿⣿⣿⣿⣿⣿⣿⣿⣿⣿⣿⣿⣿⣿⣿⣿⣿⣿⣿⣿⣿⣿⣿⣿⣿⣿⣿⣿⣿⣿⣿⣿⣿⣿⣿⣿⣿⣿⣿⣿⣿⣿⣿⡿⠛⠁⠀⠀⠀⠀⠀⠀⠀⠀⠀⠀⠀⠀⠀⠀⠀⠀⠀⠀⠀⠀⠀⠀⢸⣿⣿⣿⣿⣿⣿⣿⣿⣿⣿⣿⣿⣿⣿⣿⣿⣿⣿⣿⣿⡇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⣿⣿⣿⣿⣿⣿⣿⣿⣿⣿⣿⣿⣿⣿⣿⣿⣿⣿⣿⣿⣿⣿⣿⣿⣿⣿⣿⣿⣿⣿⣿⣿⣿⣿⣿⣿⣿⣿⣿⣿⣿⣿⣧⠀⣀⡀⢀⡄⠀⠀⠀⠀⠀⠀⠀⠀⠀⠀⠀⠀⠀⠀⠀⠀⠀⠀⠀⠀⠀⠀⠙⢻⣿⣿⣿⣿⣿⣿⣿⣿⣿⣿⣿⣿⣿⣿⣿⣿⣿⣿⡇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⣿⣿⣿⣿⣿⣿⣿⣿⣿⣿⣿⣿⣿⣿⣿⣿⣿⣿⣿⣿⣿⣿⣿⣿⣿⣿⣿⣿⣿⣿⣿⣿⣿⣿⣿⣿⣿⣿⣿⣿⣿⣿⣿⣿⣿⣿⣿⣧⡄⠀⠀⠀⠀⠀⠀⠀⠀⠀⠀⠀⠀⠀⠀⠀⠀⠀⠀⠀⠀⠀⣶⣿⣿⣿⣿⣿⣿⣿⣿⣿⣿⣿⣿⣿⣿⣿⣿⣿⣿⣿⡇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⣿⣿⣿⣿⣿⣿⣿⣿⣿⣿⣿⣿⣿⣿⣿⣿⣿⣿⣿⣿⣿⣿⣿⣿⣿⣿⣿⣿⣿⣿⣿⣿⣿⣿⣿⣿⣿⣿⣿⣿⣿⣿⣿⣿⣿⣿⣿⣿⣿⣶⠀⠀⠀⠀⠀⠀⠀⠀⠀⠀⠀⠀⠀⠀⠀⠀⠀⠀⠀⠀⣿⣿⣿⣿⣿⣿⣿⣿⣿⣿⣿⣿⣿⣿⣿⣿⣿⣿⣿⣿⡇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⣿⣿⣿⣿⣿⣿⣿⣿⣿⣿⣿⣿⣿⣿⣿⣿⣿⣿⣿⣿⣿⣿⣿⣿⣿⣿⣿⣿⣿⣿⣿⣿⣿⣿⣿⣿⣿⣿⣿⣿⣿⣿⣿⣿⣿⣿⣿⣿⣿⣿⠃⠀⠀⠀⠀⠀⠀⠀⠀⠀⠀⠀⠀⠀⠀⠀⠀⠀⠀⢸⣿⣿⣿⣿⣿⣿⣿⣿⣿⣿⣿⣿⣿⣿⣿⣿⣿⣿⣿⣿⡇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⣿⣿⣿⣿⣿⣿⣿⣿⣿⣿⣿⣿⣿⣿⣿⣿⣿⣿⣿⣿⣿⣿⣿⣿⣿⣿⣿⣿⣿⣿⣿⣿⣿⣿⣿⣿⣿⣿⣿⣿⣿⣿⣿⣿⣿⣿⣿⣿⣿⡿⠀⠀⠀⠀⠀⠀⠀⠀⠀⠀⠀⠀⠀⠀⠀⠀⠀⠀⠀⠸⣿⣿⣿⣿⣿⣿⣿⣿⣿⣿⣿⣿⣿⣿⣿⣿⣿⣿⣿⣿⡇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⣿⣿⣿⣿⣿⣿⣿⣿⣿⣿⣿⣿⣿⣿⣿⣿⣿⣿⣿⣿⣿⣿⣿⣿⣿⣿⣿⣿⣿⣿⣿⣿⣿⣿⣿⣿⣿⣿⣿⣿⣿⣿⣿⣿⣿⣿⣿⡿⠛⠁⠀⠀⠀⠀⠀⠀⠀⠀⠀⠀⠀⠀⠀⠀⠀⠀⠀⠀⠀⠀⣿⣿⣿⣿⣿⣿⣿⣿⣿⣿⣿⣿⣿⣿⣿⣿⣿⣿⣿⣿⡇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⣿⣿⣿⣿⣿⣿⣿⣿⣿⣿⣿⣿⣿⣿⣿⣿⣿⣿⣿⣿⣿⣿⣿⣿⣿⣿⣿⣿⣿⣿⣿⣿⣿⣿⣿⣿⣿⣿⣿⣿⣿⣿⣿⣿⡟⠁⠀⠀⠀⠀⠀⠀⠀⠀⠀⠀⠀⠀⠀⠀⠀⠀⠀⠀⠀⠀⠀⠀⠀⠀⠘⣿⣿⣿⣿⣿⣿⣿⣿⣿⣿⣿⣿⣿⣿⣿⣿⣿⣿⣿⡇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⣿⣿⣿⣿⣿⣿⣿⣿⣿⣿⣿⣿⣿⣿⣿⣿⣿⣿⣿⣿⣿⣿⣿⣿⣿⣿⣿⣿⣿⣿⣿⣿⣿⣿⣿⣿⣿⣿⣿⣿⣿⣿⣿⣿⣇⠀⠀⠀⠀⠀⠀⠀⠀⠀⠀⠀⠀⠀⠀⠀⠀⠀⠀⠀⠀⠀⠀⠀⠀⠀⠀⢿⣿⣿⣿⣿⣿⣿⣿⣿⣿⣿⣿⣿⣿⣿⣿⣿⣿⣿⡇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⣿⣿⣿⣿⣿⣿⣿⣿⣿⣿⣿⣿⣿⣿⣿⣿⣿⣿⣿⣿⣿⣿⣿⣿⣿⣿⣿⣿⣿⣿⣿⣿⣿⣿⣿⣿⣿⣿⣿⣿⣿⣿⣿⣿⣿⣿⡦⠀⠀⠀⠀⠀⠀⠀⠀⠀⠀⠀⠀⠀⠀⠀⠀⠀⠀⠀⠀⠀⠀⠀⠀⢸⣿⣿⣿⣿⣿⣿⣿⣿⣿⣿⣿⣿⣿⣿⣿⣿⣿⣿⡇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⣿⣿⣿⣿⣿⣿⣿⣿⣿⣿⣿⣿⣿⣿⣿⣿⣿⣿⣿⣿⣿⣿⣿⣿⣿⣿⣿⣿⣿⣿⣿⣿⣿⣿⣿⣿⣿⣿⣿⣿⣿⣿⣿⡿⠀⠀⠀⠀⠀⠀⠀⠀⠀⠀⠀⠀⠀⠀⠀⠀⠀⠀⠀⠀⠀⠀⠀⠀⠀⠀⠀⢰⣿⣿⣿⣿⣿⣿⣿⣿⣿⣿⣿⣿⣿⣿⣿⣿⣿⣿⡇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⣿⣿⣿⣿⣿⣿⣿⣿⣿⣿⣿⣿⣿⣿⣿⣿⣿⣿⣿⣿⣿⣿⣿⣿⣿⣿⣿⣿⣿⣿⣿⣿⣿⣿⣿⣿⣿⣿⣿⣿⣿⣿⣿⠇⠀⠀⠀⠀⠀⠀⠀⠀⠀⠀⠀⠀⠀⠀⠀⠀⠀⠀⠀⠀⠀⠀⠀⠀⠀⠀⠀⣾⣿⣿⣿⣿⣿⣿⣿⣿⣿⣿⣿⣿⣿⣿⣿⣿⣿⣿⡇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⣿⣿⣿⣿⣿⣿⣿⣿⣿⣿⣿⣿⣿⣿⣿⣿⣿⣿⣿⣿⣿⣿⣿⣿⣿⣿⣿⣿⣿⣿⣿⣿⣿⣿⣿⣿⣿⣿⣿⣿⣿⣿⡿⠀⠀⠀⠀⠀⠀⠀⠀⠀⠀⠀⠀⠀⠀⠀⠀⠀⠀⠀⠀⠀⠀⠀⠀⠀⠀⠀⣰⣿⣿⣿⣿⣿⣿⣿⣿⣿⣿⣿⣿⣿⣿⣿⣿⣿⣿⣿⡇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⣿⣿⣿⣿⣿⣿⣿⣿⣿⣿⣿⣿⣿⣿⣿⣿⣿⣿⣿⣿⣿⣿⣿⣿⣿⣿⣿⣿⣿⣿⣿⣿⣿⣿⣿⣿⣿⣿⣿⣿⣿⣿⣿⠀⠀⢀⡀⠀⠀⠀⠀⠀⠀⠀⠀⠀⠀⠀⠀⠀⠀⠀⠀⠀⠀⠀⠀⠀⠀⢠⣿⣿⣿⣿⣿⣿⣿⣿⣿⣿⣿⣿⣿⣿⣿⣿⣿⣿⣿⣿⡇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⣿⣿⣿⣿⣿⣿⣿⣿⣿⣿⣿⣿⣿⣿⣿⣿⣿⣿⣿⣿⣿⣿⣿⣿⣿⣿⣿⣿⣿⣿⣿⣿⣿⣿⣿⣿⣿⣿⣿⣿⣿⣿⣿⣿⣿⣿⣿⣿⣿⣿⣏⠉⠙⠻⣿⣿⣿⣿⣿⣿⣿⣿⣿⣿⣿⣿⣿⣿⣿⣿⣿⣿⣿⣿⣿⣿⣿⣿⣿⣿⣿⣿⣿⣿⣿⣿⣿⣿⣿⣿⡇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⣿⣿⣿⣿⣿⣿⣿⣿⣿⣿⣿⣿⣿⣿⣿⣿⣿⣿⣿⣿⣿⣿⣿⣿⣿⣿⣿⣿⣿⣿⣿⣿⣿⣿⣿⣿⣿⣿⣿⣿⣿⣿⣿⣿⣿⣿⣿⣿⣿⣿⡿⠗⠀⠀⠈⠉⠉⠉⠉⠉⠙⠛⠻⠿⣿⣿⣿⣿⣿⣿⣿⣿⣿⣿⣿⣿⣿⣿⣿⣿⣿⣿⣿⣿⣿⣿⣿⣿⣿⣿⡇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⣿⣿⣿⣿⣿⣿⣿⣿⣿⣿⣿⣿⣿⣿⣿⣿⣿⣿⣿⣿⣿⣿⣿⣿⣿⣿⣿⣿⣿⣿⣿⣿⣿⣿⣿⣿⣿⣿⣿⣿⣿⣿⣿⣿⣿⣿⢿⠀⠀⠀⠀⠀⠀⠀⠀⠀⠀⠀⠀⠀⠀⠀⠀⠀⠀⠀⠀⠀⢻⣿⣿⣿⣿⣿⣿⣿⣿⣿⣿⣿⣿⣿⣿⣿⣿⣿⣿⣿⣿⣿⡇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⣿⣿⣿⣿⣿⣿⣿⣿⣿⣿⣿⣿⣿⣿⣿⣿⣿⣿⣿⣿⣿⣿⣿⣿⣿⣿⣿⣿⣿⣿⣿⣿⣿⣿⣿⣿⣿⣿⣿⣿⣿⣿⣿⣿⣿⣿⣤⠀⠀⠀⠀⠀⠀⠀⠀⠀⠀⠀⠀⠀⠀⠀⠀⠀⠀⠀⠀⠀⢸⣿⣿⣿⣿⣿⣿⣿⣿⣿⣿⣿⣿⣿⣿⣿⣿⣿⣿⣿⣿⣿⡇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⣿⣿⣿⣿⣿⣿⣿⣿⣿⣿⣿⣿⣿⣿⣿⣿⣿⣿⣿⣿⣿⣿⣿⣿⣿⣿⣿⣿⣿⣿⣿⣿⣿⣿⣿⣿⣿⣿⣿⣿⣿⣿⣿⡿⠟⠁⠀⠀⠀⠀⠀⠀⠀⠀⠀⠀⠀⠀⠀⠀⠀⠀⠀⠀⠀⠀⠀⠀⠀⢿⣿⣿⣿⣿⣿⣿⣿⣿⣿⣿⣿⣿⣿⣿⣿⣿⣿⣿⣿⣿⡇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⣿⣿⣿⣿⣿⣿⣿⣿⣿⣿⣿⣿⣿⣿⣿⣿⣿⣿⣿⣿⣿⣿⣿⣿⣿⣿⣿⣿⣿⣿⣿⣿⣿⣿⣿⣿⣿⣿⣿⣿⣿⣿⣧⣀⣀⢀⣤⠀⠀⠀⠀⠀⠀⠀⠀⠀⠀⠀⠀⠀⠀⠀⠀⠀⠀⠀⠀⠀⠀⠈⢙⣿⣿⣿⣿⣿⣿⣿⣿⣿⣿⣿⣿⣿⣿⣿⣿⣿⣿⣿⡇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⣿⣿⣿⣿⣿⣿⣿⣿⣿⣿⣿⣿⣿⣿⣿⣿⣿⣿⣿⣿⣿⣿⣿⣿⣿⣿⣿⣿⣿⣿⣿⣿⣿⣿⣿⣿⣿⣿⣿⣿⣿⣿⣿⣿⣿⣿⣿⣶⡀⠀⠀⠀⠀⠀⠀⠀⠀⠀⠀⠀⠀⠀⠀⠀⠀⠀⠀⠀⠀⠰⣿⣿⣿⣿⣿⣿⣿⣿⣿⣿⣿⣿⣿⣿⣿⣿⣿⣿⣿⣿⡇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⣿⣿⣿⣿⣿⣿⣿⣿⣿⣿⣿⣿⣿⣿⣿⣿⣿⣿⣿⣿⣿⣿⣿⣿⣿⣿⣿⣿⣿⣿⣿⣿⣿⣿⣿⣿⣿⣿⣿⣿⣿⣿⣿⣿⣿⣿⣿⣿⣿⣿⡇⠀⠀⠀⠀⠀⠀⠀⠀⠀⠀⠀⠀⠀⠀⠀⠀⠀⠀⢰⣿⣿⣿⣿⣿⣿⣿⣿⣿⣿⣿⣿⣿⣿⣿⣿⣿⣿⣿⣿⡇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⣿⣿⣿⣿⣿⣿⣿⣿⣿⣿⣿⣿⣿⣿⣿⣿⣿⣿⣿⣿⣿⣿⣿⣿⣿⣿⣿⣿⣿⣿⣿⣿⣿⣿⣿⣿⣿⣿⣿⣿⣿⣿⣿⣿⣿⣿⣿⣿⡿⠋⠀⠀⠀⠀⠀⠀⠀⠀⠀⠀⠀⠀⠀⠀⠀⠀⠀⠀⠀⠈⣿⣿⣿⣿⣿⣿⣿⣿⣿⣿⣿⣿⣿⣿⣿⣿⣿⣿⣿⣿⡇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⣿⣿⣿⣿⣿⣿⣿⣿⣿⣿⣿⣿⣿⣿⣿⣿⣿⣿⣿⣿⣿⣿⣿⣿⣿⣿⣿⣿⣿⣿⣿⣿⣿⣿⣿⣿⣿⣿⣿⣿⣿⣿⣿⣿⣿⣿⠿⠋⠀⠀⠀⠀⠀⠀⠀⠀⠀⠀⠀⠀⠀⠀⠀⠀⠀⠀⠀⠀⠀⠀⢻⣿⣿⣿⣿⣿⣿⣿⣿⣿⣿⣿⣿⣿⣿⣿⣿⣿⣿⣿⡇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⣿⣿⣿⣿⣿⣿⣿⣿⣿⣿⣿⣿⣿⣿⣿⣿⣿⣿⣿⣿⣿⣿⣿⣿⣿⣿⣿⣿⣿⣿⣿⣿⣿⣿⣿⣿⣿⣿⣿⣿⣿⣿⣿⣿⡿⠋⠀⠀⠀⠀⠀⠀⠀⠀⠀⠀⠀⠀⠀⠀⠀⠀⠀⠀⠀⠀⠀⠀⠀⠀⠸⣿⣿⣿⣿⣿⣿⣿⣿⣿⣿⣿⣿⣿⣿⣿⣿⣿⣿⣿⡇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⣿⣿⣿⣿⣿⣿⣿⣿⣿⣿⣿⣿⣿⣿⣿⣿⣿⣿⣿⣿⣿⣿⣿⣿⣿⣿⣿⣿⣿⣿⣿⣿⣿⣿⣿⣿⣿⣿⣿⣿⣿⣿⣿⣿⡁⠀⠀⠀⠀⠀⠀⠀⠀⠀⠀⠀⠀⠀⠀⠀⠀⠀⠀⠀⠀⠀⠀⠀⠀⠀⠀⣿⣿⣿⣿⣿⣿⣿⣿⣿⣿⣿⣿⣿⣿⣿⣿⣿⣿⣿⡇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⣿⣿⣿⣿⣿⣿⣿⣿⣿⣿⣿⣿⣿⣿⣿⣿⣿⣿⣿⣿⣿⣿⣿⣿⣿⣿⣿⣿⣿⣿⣿⣿⣿⣿⣿⣿⣿⣿⣿⣿⣿⣿⣿⣿⣷⣦⠀⠀⠀⠀⠀⠀⠀⠀⠀⠀⠀⠀⠀⠀⠀⠀⠀⠀⠀⠀⠀⠀⠀⠀⠀⢸⣿⣿⣿⣿⣿⣿⣿⣿⣿⣿⣿⣿⣿⣿⣿⣿⣿⣿⡇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⣿⣿⣿⣿⣿⣿⣿⣿⣿⣿⣿⣿⣿⣿⣿⣿⣿⣿⣿⣿⣿⣿⣿⣿⣿⣿⣿⣿⣿⣿⣿⣿⣿⣿⣿⣿⣿⣿⣿⣿⣿⣿⣿⣿⠇⠀⠀⠀⠀⠀⠀⠀⠀⠀⠀⠀⠀⠀⠀⠀⠀⠀⠀⠀⠀⠀⠀⠀⠀⠀⠀⠀⣿⣿⣿⣿⣿⣿⣿⣿⣿⣿⣿⣿⣿⣿⣿⣿⣿⣿⡇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⣿⣿⣿⣿⣿⣿⣿⣿⣿⣿⣿⣿⣿⣿⣿⣿⣿⣿⣿⣿⣿⣿⣿⣿⣿⣿⣿⣿⣿⣿⣿⣿⣿⣿⣿⣿⣿⣿⣿⣿⣿⣿⡏⠀⠀⠀⠀⠀⠀⠀⠀⠀⠀⠀⠀⠀⠀⠀⠀⠀⠀⠀⠀⠀⠀⠀⠀⠀⠀⠀⠀⠀⣾⣿⣿⣿⣿⣿⣿⣿⣿⣿⣿⣿⣿⣿⣿⣿⣿⣿⡇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⣿⣿⣿⣿⣿⣿⣿⣿⣿⣿⣿⣿⣿⣿⣿⣿⣿⣿⣿⣿⣿⣿⣿⣿⣿⣿⣿⣿⣿⣿⣿⣿⣿⣿⣿⣿⣿⣿⣿⣿⣿⣿⠀⠀⠀⠀⠀⠀⠀⠀⠀⠀⠀⠀⠀⠀⠀⠀⠀⠀⠀⠀⠀⠀⠀⠀⠀⠀⠀⠀⠀⢰⣿⣿⣿⣿⣿⣿⣿⣿⣿⣿⣿⣿⣿⣿⣿⣿⣿⣿⡇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⣿⣿⣿⣿⣿⣿⣿⣿⣿⣿⣿⣿⣿⣿⣿⣿⣿⣿⣿⣿⣿⣿⣿⣿⣿⣿⣿⣿⣿⣿⣿⣿⣿⣿⣿⣿⣿⣿⣿⣿⣿⠇⠀⠀⠀⠀⠀⠀⠀⠀⠀⠀⠀⠀⠀⠀⠀⠀⠀⠀⠀⠀⠀⠀⠀⠀⠀⠀⠀⠀⠀⣾⣿⣿⣿⣿⣿⣿⣿⣿⣿⣿⣿⣿⣿⣿⣿⣿⣿⣿⡇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⣿⣿⣿⣿⣿⣿⣿⣿⣿⣿⣿⣿⣿⣿⣿⣿⣿⣿⣿⣿⣿⣿⣿⣿⣿⣿⣿⣿⣿⣿⣿⣿⣿⣿⣿⣿⣿⣿⣿⣿⣿⠀⠀⠀⠀⠀⠀⠀⠀⠀⠀⠀⠀⠀⠀⠀⠀⠀⠀⠀⠀⠀⠀⠀⠀⠀⠀⠀⠀⠀⣾⣿⣿⣿⣿⣿⣿⣿⣿⣿⣿⣿⣿⣿⣿⣿⣿⣿⣿⣿⡇</a:t>
            </a:r>
            <a:br/>
            <a:r>
              <a:t>⣿⣿⣿⣿⣿⣿⣿⣿⣿⣿⣿⣿⣿⣿⣿⣿⣿⣿⣿⣿⣿⣿⣿⣿⣿⣿⣿⣿⣿⣿⣿⣿⣿⣿⣿⣿⣿⣿⣿⣿⣿⠂⠀⢰⣶⣤⠀⠀⠀⠀⠀⠀⠀⠀⠀⠀⠀⠀⠀⠀⠀⠀⠀⠀⠀⠀⠀⠀⠀⢠⣿⣿⣿⣿⣿⣿⣿⣿⣿⣿⣿⣿⣿⣿⣿⣿⣿⣿⣿⣿⡇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⣿⣿⣿⣿⣿⣿⣿⣿⣿⣿⣿⣿⣿⣿⣿⣿⣿⣿⣿⣿⣿⣿⣿⣿⣿⣿⣿⣿⣿⣿⣿⣿⣿⣿⣿⣿⣿⣿⣿⣿⣿⣿⣿⣿⣿⣿⣿⣿⣿⣿⣉⠉⠙⢿⣿⣿⣿⣿⣿⣿⣿⣿⣿⣿⣿⣿⣿⣿⣿⣿⣿⣿⣿⣿⣿⣿⣿⣿⣿⣿⣿⣿⣿⣿⣿⣿⣿⣿⣿⣿⡇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⣿⣿⣿⣿⣿⣿⣿⣿⣿⣿⣿⣿⣿⣿⣿⣿⣿⣿⣿⣿⣿⣿⣿⣿⣿⣿⣿⣿⣿⣿⣿⣿⣿⣿⣿⣿⣿⣿⣿⣿⣿⣿⣿⣿⣿⣿⣿⣿⣿⣿⠿⠃⠀⠀⠁⠀⠀⠈⠉⠉⠙⠛⠻⢿⣿⣿⣿⣿⣿⣿⣿⣿⣿⣿⣿⣿⣿⣿⣿⣿⣿⣿⣿⣿⣿⣿⣿⣿⣿⣿⡇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⣿⣿⣿⣿⣿⣿⣿⣿⣿⣿⣿⣿⣿⣿⣿⣿⣿⣿⣿⣿⣿⣿⣿⣿⣿⣿⣿⣿⣿⣿⣿⣿⣿⣿⣿⣿⣿⣿⣿⣿⣿⣿⣿⣿⣿⣿⣿⡿⠋⠀⠀⠀⠀⠀⠀⠀⠀⠀⠀⠀⠀⠀⠀⠀⠈⠙⣿⣿⣿⣿⣿⣿⣿⣿⣿⣿⣿⣿⣿⣿⣿⣿⣿⣿⣿⣿⣿⣿⣿⣿⡇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⣿⣿⣿⣿⣿⣿⣿⣿⣿⣿⣿⣿⣿⣿⣿⣿⣿⣿⣿⣿⣿⣿⣿⣿⣿⣿⣿⣿⣿⣿⣿⣿⣿⣿⣿⣿⣿⣿⣿⣿⣿⣿⣿⣿⣿⣿⡿⠀⠀⠀⠀⠀⠀⠀⠀⠀⠀⠀⠀⠀⠀⠀⠀⠀⠀⠀⠈⢻⣿⣿⣿⣿⣿⣿⣿⣿⣿⣿⣿⣿⣿⣿⣿⣿⣿⣿⣿⣿⣿⣿⡇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⣿⣿⣿⣿⣿⣿⣿⣿⣿⣿⣿⣿⣿⣿⣿⣿⣿⣿⣿⣿⣿⣿⣿⣿⣿⣿⣿⣿⣿⣿⣿⣿⣿⣿⣿⣿⣿⣿⣿⣿⣿⣿⣿⣿⣿⡿⡇⠀⠀⠀⠀⠀⠀⠀⠀⠀⠀⠀⠀⠀⠀⠀⠀⠀⠀⠀⠀⠈⣿⣿⣿⣿⣿⣿⣿⣿⣿⣿⣿⣿⣿⣿⣿⣿⣿⣿⣿⣿⣿⣿⡇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⣿⣿⣿⣿⣿⣿⣿⣿⣿⣿⣿⣿⣿⣿⣿⣿⣿⣿⣿⣿⣿⣿⣿⣿⣿⣿⣿⣿⣿⣿⣿⣿⣿⣿⣿⣿⣿⣿⣿⣿⣿⣿⣿⣿⣿⡿⠃⠀⠀⠀⠀⠀⠀⠀⠀⠀⠀⠀⠀⠀⠀⠀⠀⠀⠀⠀⠀⠀⢻⣿⣿⣿⣿⣿⣿⣿⣿⣿⣿⣿⣿⣿⣿⣿⣿⣿⣿⣿⣿⣿⡇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⣿⣿⣿⣿⣿⣿⣿⣿⣿⣿⣿⣿⣿⣿⣿⣿⣿⣿⣿⣿⣿⣿⣿⣿⣿⣿⣿⣿⣿⣿⣿⣿⣿⣿⣿⣿⣿⣿⣿⣿⣿⣿⠿⠿⠋⠀⠀⠀⠀⠀⠀⠀⠀⠀⠀⠀⠀⠀⠀⠀⠀⠀⠀⠀⠀⠀⠀⠀⠈⣿⣿⣿⣿⣿⣿⣿⣿⣿⣿⣿⣿⣿⣿⣿⣿⣿⣿⣿⣿⣿⡇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⣿⣿⣿⣿⣿⣿⣿⣿⣿⣿⣿⣿⣿⣿⣿⣿⣿⣿⣿⣿⣿⣿⣿⣿⣿⣿⣿⣿⣿⣿⣿⣿⣿⣿⣿⣿⣿⣿⣿⣿⣿⣿⣆⣀⡀⣠⡔⠀⠀⠀⠀⠀⠀⠀⠀⠀⠀⠀⠀⠀⠀⠀⠀⠀⠀⠀⠀⠀⠀⠈⣹⣿⣿⣿⣿⣿⣿⣿⣿⣿⣿⣿⣿⣿⣿⣿⣿⣿⣿⣿⡇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⣿⣿⣿⣿⣿⣿⣿⣿⣿⣿⣿⣿⣿⣿⣿⣿⣿⣿⣿⣿⣿⣿⣿⣿⣿⣿⣿⣿⣿⣿⣿⣿⣿⣿⣿⣿⣿⣿⣿⣿⣿⣿⣿⣿⣿⣿⣿⣧⡀⡀⠀⠀⠀⠀⠀⠀⠀⠀⠀⠀⠀⠀⠀⠀⠀⠀⠀⠀⠀⢸⣿⣿⣿⣿⣿⣿⣿⣿⣿⣿⣿⣿⣿⣿⣿⣿⣿⣿⣿⣿⡇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⣿⣿⣿⣿⣿⣿⣿⣿⣿⣿⣿⣿⣿⣿⣿⣿⣿⣿⣿⣿⣿⣿⣿⣿⣿⣿⣿⣿⣿⣿⣿⣿⣿⣿⣿⣿⣿⣿⣿⣿⣿⣿⣿⣿⣿⣿⣿⣿⣿⣇⠀⠀⠀⠀⠀⠀⠀⠀⠀⠀⠀⠀⠀⠀⠀⠀⠀⠀⠀⢸⣿⣿⣿⣿⣿⣿⣿⣿⣿⣿⣿⣿⣿⣿⣿⣿⣿⣿⣿⣿⡇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⣿⣿⣿⣿⣿⣿⣿⣿⣿⣿⣿⣿⣿⣿⣿⣿⣿⣿⣿⣿⣿⣿⣿⣿⣿⣿⣿⣿⣿⣿⣿⣿⣿⣿⣿⣿⣿⣿⣿⣿⣿⣿⣿⣿⣿⣿⣿⣿⣿⣿⡆⠀⠀⠀⠀⠀⠀⠀⠀⠀⠀⠀⠀⠀⠀⠀⠀⠀⠀⢸⣿⣿⣿⣿⣿⣿⣿⣿⣿⣿⣿⣿⣿⣿⣿⣿⣿⣿⣿⣿⡇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⣿⣿⣿⣿⣿⣿⣿⣿⣿⣿⣿⣿⣿⣿⣿⣿⣿⣿⣿⣿⣿⣿⣿⣿⣿⣿⣿⣿⣿⣿⣿⣿⣿⣿⣿⣿⣿⣿⣿⣿⣿⣿⣿⣿⣿⣿⣿⣿⣿⣿⠇⠀⠀⠀⠀⠀⠀⠀⠀⠀⠀⠀⠀⠀⠀⠀⠀⠀⠀⢸⣿⣿⣿⣿⣿⣿⣿⣿⣿⣿⣿⣿⣿⣿⣿⣿⣿⣿⣿⣿⡇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⣿⣿⣿⣿⣿⣿⣿⣿⣿⣿⣿⣿⣿⣿⣿⣿⣿⣿⣿⣿⣿⣿⣿⣿⣿⣿⣿⣿⣿⣿⣿⣿⣿⣿⣿⣿⣿⣿⣿⣿⣿⣿⣿⣿⣿⣿⣿⣿⣿⠏⠀⠀⠀⠀⠀⠀⠀⠀⠀⠀⠀⠀⠀⠀⠀⠀⠀⠀⠀⢸⣿⣿⣿⣿⣿⣿⣿⣿⣿⣿⣿⣿⣿⣿⣿⣿⣿⣿⣿⣿⡇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⣿⣿⣿⣿⣿⣿⣿⣿⣿⣿⣿⣿⣿⣿⣿⣿⣿⣿⣿⣿⣿⣿⣿⣿⣿⣿⣿⣿⣿⣿⣿⣿⣿⣿⣿⣿⣿⣿⣿⣿⣿⣿⣿⣿⣿⣿⠟⠉⠀⠀⠀⠀⠀⠀⠀⠀⠀⠀⠀⠀⠀⠀⠀⠀⠀⠀⠀⠀⠀⠀⢹⣿⣿⣿⣿⣿⣿⣿⣿⣿⣿⣿⣿⣿⣿⣿⣿⣿⣿⣿⡇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⣿⣿⣿⣿⣿⣿⣿⣿⣿⣿⣿⣿⣿⣿⣿⣿⣿⣿⣿⣿⣿⣿⣿⣿⣿⣿⣿⣿⣿⣿⣿⣿⣿⣿⣿⣿⣿⣿⣿⣿⣿⣿⣿⣿⡿⠋⠀⠀⠀⠀⠀⠀⠀⠀⠀⠀⠀⠀⠀⠀⠀⠀⠀⠀⠀⠀⠀⠀⠀⠀⠘⣿⣿⣿⣿⣿⣿⣿⣿⣿⣿⣿⣿⣿⣿⣿⣿⣿⣿⣿⡇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⣿⣿⣿⣿⣿⣿⣿⣿⣿⣿⣿⣿⣿⣿⣿⣿⣿⣿⣿⣿⣿⣿⣿⣿⣿⣿⣿⣿⣿⣿⣿⣿⣿⣿⣿⣿⣿⣿⣿⣿⣿⣿⣿⣿⡃⠀⠀⠀⠀⠀⠀⠀⠀⠀⠀⠀⠀⠀⠀⠀⠀⠀⠀⠀⠀⠀⠀⠀⠀⠀⠀⢻⣿⣿⣿⣿⣿⣿⣿⣿⣿⣿⣿⣿⣿⣿⣿⣿⣿⣿⡇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⣿⣿⣿⣿⣿⣿⣿⣿⣿⣿⣿⣿⣿⣿⣿⣿⣿⣿⣿⣿⣿⣿⣿⣿⣿⣿⣿⣿⣿⣿⣿⣿⣿⣿⣿⣿⣿⣿⣿⣿⣿⣿⣿⣿⣿⠂⠀⠀⠀⠀⠀⠀⠀⠀⠀⠀⠀⠀⠀⠀⠀⠀⠀⠀⠀⠀⠀⠀⠀⠀⠀⠸⣿⣿⣿⣿⣿⣿⣿⣿⣿⣿⣿⣿⣿⣿⣿⣿⣿⣿⡇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⣿⣿⣿⣿⣿⣿⣿⣿⣿⣿⣿⣿⣿⣿⣿⣿⣿⣿⣿⣿⣿⣿⣿⣿⣿⣿⣿⣿⣿⣿⣿⣿⣿⣿⣿⣿⣿⣿⣿⣿⠀⠀⢀⠀⠀⠀⠀⠀⠀⠀⠀⠀⠀⠀⠀⠀⠀⠀⠀⠀⠀⠀⠀⠀⠀⠀⠀⠀⠀⠀⢸⣿⣿⣿⣿⣿⣿⣿⣿⣿⣿⣿⣿⣿⣿⣿⣿⣿⣿⣿⡇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⣿⣿⣿⣿⣿⣿⣿⣿⣿⣿⣿⣿⣿⣿⣿⣿⣿⣿⣿⣿⣿⣿⣿⣿⣿⣿⣿⣿⣿⣿⣿⣿⣿⣿⣿⣿⣿⣿⣿⡿⠀⠀⣼⣿⣶⣤⠀⠀⠀⠀⠀⠀⠀⠀⠀⠀⠀⠀⠀⠀⠀⠀⠀⠀⠀⠀⠀⠀⠀⢀⣿⣿⣿⣿⣿⣿⣿⣿⣿⣿⣿⣿⣿⣿⣿⣿⣿⣿⣿⣿⡇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⣿⣿⣿⣿⣿⣿⣿⣿⣿⣿⣿⣿⣿⣿⣿⣿⣿⣿⣿⣿⣿⣿⣿⣿⣿⣿⣿⣿⣿⣿⣿⣿⣿⣿⣿⣿⣿⣿⣿⣿⣿⣿⣿⣿⣿⣿⣿⣿⣿⣍⠉⠙⢻⣿⣿⣿⣿⣿⣿⣿⣿⣿⣿⣿⣿⣿⣿⣿⣿⣿⣿⣿⣿⣿⣿⣿⣿⣿⣿⣿⣿⣿⣿⣿⣿⣿⣿⣿⣿⣿⡇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⣿⣿⣿⣿⣿⣿⣿⣿⣿⣿⣿⣿⣿⣿⣿⣿⣿⣿⣿⣿⣿⣿⣿⣿⣿⣿⣿⣿⣿⣿⣿⣿⣿⣿⣿⣿⣿⣿⣿⣿⣿⣿⣿⣿⣿⣿⣿⣿⣿⠿⠃⠀⠀⠀⠀⠀⠀⠈⠉⠉⠙⠛⠿⣿⣿⣿⣿⣿⣿⣿⣿⣿⣿⣿⣿⣿⣿⣿⣿⣿⣿⣿⣿⣿⣿⣿⣿⣿⣿⣿⡇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⣿⣿⣿⣿⣿⣿⣿⣿⣿⣿⣿⣿⣿⣿⣿⣿⣿⣿⣿⣿⣿⣿⣿⣿⣿⣿⣿⣿⣿⣿⣿⣿⣿⣿⣿⣿⣿⣿⣿⣿⣿⣿⣿⣿⡿⠟⠀⠀⠀⠀⠀⠀⠀⠀⠀⠀⠀⠀⠀⠀⠀⠀⠀⠀⠀⠀⠀⣿⣿⣿⣿⣿⣿⣿⣿⣿⣿⣿⣿⣿⣿⣿⣿⣿⣿⣿⣿⣿⣿⣿⡇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⣿⣿⣿⣿⣿⣿⣿⣿⣿⣿⣿⣿⣿⣿⣿⣿⣿⣿⣿⣿⣿⣿⣿⣿⣿⣿⣿⣿⣿⣿⣿⣿⣿⣿⣿⣿⣿⣿⣿⣿⣿⣿⣿⣿⡿⠋⠀⠀⠀⠀⠀⠀⠀⠀⠀⠀⠀⠀⠀⠀⠀⠀⠀⠀⠀⠀⠀⢸⣿⣿⣿⣿⣿⣿⣿⣿⣿⣿⣿⣿⣿⣿⣿⣿⣿⣿⣿⣿⣿⣿⡇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⣿⣿⣿⣿⣿⣿⣿⣿⣿⣿⣿⣿⣿⣿⣿⣿⣿⣿⣿⣿⣿⣿⣿⣿⣿⣿⣿⣿⣿⣿⣿⣿⣿⣿⣿⣿⣿⣿⣿⣿⣿⡛⠛⠉⠀⠀⠀⠀⠀⠀⠀⠀⠀⠀⠀⠀⠀⠀⠀⠀⠀⠀⠀⠀⠀⠀⠀⠀⢿⣿⣿⣿⣿⣿⣿⣿⣿⣿⣿⣿⣿⣿⣿⣿⣿⣿⣿⣿⣿⣿⡇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⣿⣿⣿⣿⣿⣿⣿⣿⣿⣿⣿⣿⣿⣿⣿⣿⣿⣿⣿⣿⣿⣿⣿⣿⣿⣿⣿⣿⣿⣿⣿⣿⣿⣿⣿⣿⣿⣿⣿⣿⣿⣷⣤⣤⣴⣶⠀⠀⠀⠀⠀⠀⠀⠀⠀⠀⠀⠀⠀⠀⠀⠀⠀⠀⠀⠀⠀⠀⢀⣼⣿⣿⣿⣿⣿⣿⣿⣿⣿⣿⣿⣿⣿⣿⣿⣿⣿⣿⣿⣿⡇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⣿⣿⣿⣿⣿⣿⣿⣿⣿⣿⣿⣿⣿⣿⣿⣿⣿⣿⣿⣿⣿⣿⣿⣿⣿⣿⣿⣿⣿⣿⣿⣿⣿⣿⣿⣿⣿⣿⣿⣿⣿⣿⣿⣿⣿⣿⣿⣄⡀⠀⠀⠀⠀⠀⠀⠀⠀⠀⠀⠀⠀⠀⠀⠀⠀⠀⠀⠀⠈⣿⣿⣿⣿⣿⣿⣿⣿⣿⣿⣿⣿⣿⣿⣿⣿⣿⣿⣿⣿⣿⡇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⣿⣿⣿⣿⣿⣿⣿⣿⣿⣿⣿⣿⣿⣿⣿⣿⣿⣿⣿⣿⣿⣿⣿⣿⣿⣿⣿⣿⣿⣿⣿⣿⣿⣿⣿⣿⣿⣿⣿⣿⣿⣿⣿⣿⣿⣿⣿⣿⣿⠄⠀⠀⠀⠀⠀⠀⠀⠀⠀⠀⠀⠀⠀⠀⠀⠀⠀⠀⠀⣿⣿⣿⣿⣿⣿⣿⣿⣿⣿⣿⣿⣿⣿⣿⣿⣿⣿⣿⣿⣿⡇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⣿⣿⣿⣿⣿⣿⣿⣿⣿⣿⣿⣿⣿⣿⣿⣿⣿⣿⣿⣿⣿⣿⣿⣿⣿⣿⣿⣿⣿⣿⣿⣿⣿⣿⣿⣿⣿⣿⣿⣿⣿⣿⣿⣿⣿⣿⣿⣿⠏⠀⠀⠀⠀⠀⠀⠀⠀⠀⠀⠀⠀⠀⠀⠀⠀⠀⠀⠀⠀⠀⣿⣿⣿⣿⣿⣿⣿⣿⣿⣿⣿⣿⣿⣿⣿⣿⣿⣿⣿⣿⡇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⣿⣿⣿⣿⣿⣿⣿⣿⣿⣿⣿⣿⣿⣿⣿⣿⣿⣿⣿⣿⣿⣿⣿⣿⣿⣿⣿⣿⣿⣿⣿⣿⣿⣿⣿⣿⣿⣿⣿⣿⣿⣿⡟⠁⠀⠀⠀⠀⠀⠀⠀⠀⠀⠀⠀⠀⠀⠀⠀⠀⠀⠀⠀⠀⠀⠀⠀⠀⠀⠀⠀⠀⢸⣿⣿⣿⣿⣿⣿⣿⣿⣿⣿⣿⣿⣿⣿⣿⣿⣿⡇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⣿⣿⣿⣿⣿⣿⣿⣿⣿⣿⣿⣿⣿⣿⣿⣿⣿⣿⣿⣿⣿⣿⣿⣿⣿⣿⣿⣿⣿⣿⣿⣿⣿⣿⣿⣿⣿⣿⣿⣿⡟⠀⠀⠀⠀⠀⠀⠀⠀⠀⠀⠀⠀⠀⠀⠀⠀⠀⠀⠀⠀⠀⠀⠀⠀⠀⠀⠀⠀⠀⠀⠀⠀⣿⣿⣿⣿⣿⣿⣿⣿⣿⣿⣿⣿⣿⣿⣿⣿⣿⡇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⣿⣿⣿⣿⣿⣿⣿⣿⣿⣿⣿⣿⣿⣿⣿⣿⣿⣿⣿⣿⣿⣿⣿⣿⣿⣿⣿⣿⣿⣿⣿⣿⣿⣿⣿⣿⣿⣿⠟⠀⠀⠀⠀⠀⠀⠀⠀⠀⠀⠀⠀⠀⠀⠀⠀⠀⠀⠀⠀⠀⠀⠀⠀⠀⠀⠀⠀⠀⠀⠀⠀⠀⢠⣿⣿⣿⣿⣿⣿⣿⣿⣿⣿⣿⣿⣿⣿⣿⣿⣿⡇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⣿⣿⣿⣿⣿⣿⣿⣿⣿⣿⣿⣿⣿⣿⣿⣿⣿⣿⣿⣿⣿⣿⣿⣿⣿⣿⣿⣿⣿⣿⣿⣿⣿⣿⣿⣿⣿⠂⠀⠀⠀⠀⠀⠀⠀⠀⠀⠀⠀⠀⠀⠀⠀⠀⠀⠀⠀⠀⠀⠀⠀⠀⠀⠀⠀⠀⠀⠀⠀⠀⠀⢰⣿⣿⣿⣿⣿⣿⣿⣿⣿⣿⣿⣿⣿⣿⣿⣿⣿⣿⡇</a:t>
            </a:r>
            <a:br/>
            <a:r>
              <a:t>⣿⣿⣿⣿⣿⣿⣿⣿⣿⣿⣿⣿⣿⣿⣿⣿⣿⣿⣿⣿⣿⣿⣿⣿⣿⣿⣿⣿⣿⣿⣿⣿⣿⣿⣿⣿⣿⣆⠀⠀⠀⠀⠀⠀⠀⠀⠀⠀⠀⠀⠀⠀⠀⠀⠀⠀⠀⠀⠀⠀⠀⠀⠀⠀⠀⠀⠀⠀⠀⠀⠀⢸⣿⣿⣿⣿⣿⣿⣿⣿⣿⣿⣿⣿⣿⣿⣿⣿⣿⣿⡇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⣿⣿⣿⣿⣿⣿⣿⣿⣿⣿⣿⣿⣿⣿⣿⣿⣿⣿⣿⣿⣿⣿⣿⣿⣿⣿⣿⣿⣿⣿⣿⣿⣿⣿⣿⣿⣿⡇⠀⢀⣷⣦⡀⠀⠀⠀⠀⠀⠀⠀⠀⠀⠀⠀⠀⠀⠀⠀⠀⠀⠀⠀⠀⠀⠀⠀⠀⠀⠀⠀⠀⣾⣿⣿⣿⣿⣿⣿⣿⣿⣿⣿⣿⣿⣿⣿⣿⣿⣿⣿⡇</a:t>
            </a:r>
            <a:br/>
            <a:r>
              <a:t>⣿⣿⣿⣿⣿⣿⣿⣿⣿⣿⣿⣿⣿⣿⣿⣿⣿⣿⣿⣿⣿⣿⣿⣿⣿⣿⣿⣿⣿⣿⣿⣿⣿⣿⣿⣿⡿⠀⠀⣾⣿⣿⣿⣦⣄⠀⠀⠀⠀⠀⠀⠀⠀⠀⠀⠀⠀⠀⠀⠀⠀⠀⠀⠀⠀⠀⠀⠀⠀⠀⢠⣿⣿⣿⣿⣿⣿⣿⣿⣿⣿⣿⣿⣿⣿⣿⣿⣿⣿⣿⡇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⣿⣿⣿⣿⣿⣿⣿⣿⣿⣿⣿⣿⣿⣿⣿⣿⣿⣿⣿⣿⣿⣿⣿⣿⣿⣿⣿⣿⣿⣿⣿⣿⣿⣿⣿⣿⣿⣿⣿⣿⣿⣿⣿⣿⣿⣿⣿⣿⣯⡉⠉⠛⣿⣿⣿⣿⣿⣿⣿⣿⣿⣿⣿⣿⣿⣿⣿⣿⣿⣿⣿⣿⣿⣿⣿⣿⣿⣿⣿⣿⣿⣿⣿⣿⣿⣿⣿⣿⣿⣿⡇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⣿⣿⣿⣿⣿⣿⣿⣿⣿⣿⣿⣿⣿⣿⣿⣿⣿⣿⣿⣿⣿⣿⣿⣿⣿⣿⣿⣿⣿⣿⣿⣿⣿⣿⣿⣿⣿⣿⣿⣿⣿⣿⣿⣿⣿⣿⣿⣿⡿⠟⠂⠀⠀⠀⠀⠀⠀⠈⠉⠉⠛⠛⢿⣿⣿⣿⣿⣿⣿⣿⣿⣿⣿⣿⣿⣿⣿⣿⣿⣿⣿⣿⣿⣿⣿⣿⣿⣿⣿⣿⡇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⣿⣿⣿⣿⣿⣿⣿⣿⣿⣿⣿⣿⣿⣿⣿⣿⣿⣿⣿⣿⣿⣿⣿⣿⣿⣿⣿⣿⣿⣿⣿⣿⣿⣿⣿⣿⣿⣿⣿⣿⣿⣿⣿⣿⣿⣿⠟⠁⠀⠀⠀⠀⠀⠀⠀⠀⠀⠀⠀⠀⠀⠀⠀⠈⠻⣿⣿⣿⣿⣿⣿⣿⣿⣿⣿⣿⣿⣿⣿⣿⣿⣿⣿⣿⣿⣿⣿⣿⣿⣿⡇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⣿⣿⣿⣿⣿⣿⣿⣿⣿⣿⣿⣿⣿⣿⣿⣿⣿⣿⣿⣿⣿⣿⣿⣿⣿⣿⣿⣿⣿⣿⣿⣿⣿⣿⣿⣿⣿⣿⣿⣿⣿⣿⣿⣿⡿⠇⠀⠀⠀⠀⠀⠀⠀⠀⠀⠀⠀⠀⠀⠀⠀⠀⠀⠀⠀⠀⢸⣿⣿⣿⣿⣿⣿⣿⣿⣿⣿⣿⣿⣿⣿⣿⣿⣿⣿⣿⣿⣿⣿⣿⡇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⣿⣿⣿⣿⣿⣿⣿⣿⣿⣿⣿⣿⣿⣿⣿⣿⣿⣿⣿⣿⣿⣿⣿⣿⣿⣿⣿⣿⣿⣿⣿⣿⣿⣿⣿⣿⣿⣿⣿⣿⣿⣿⣿⣿⣷⡄⠀⠀⠀⠀⠀⠀⠀⠀⠀⠀⠀⠀⠀⠀⠀⠀⠀⠀⠀⠀⢸⣿⣿⣿⣿⣿⣿⣿⣿⣿⣿⣿⣿⣿⣿⣿⣿⣿⣿⣿⣿⣿⣿⣿⡇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⣿⣿⣿⣿⣿⣿⣿⣿⣿⣿⣿⣿⣿⣿⣿⣿⣿⣿⣿⣿⣿⣿⣿⣿⣿⣿⣿⣿⣿⣿⣿⣿⣿⣿⣿⣿⣿⣿⣿⣿⣿⣿⣿⣿⠟⠁⠀⠀⠀⠀⠀⠀⠀⠀⠀⠀⠀⠀⠀⠀⠀⠀⠀⠀⠀⠀⠀⢿⣿⣿⣿⣿⣿⣿⣿⣿⣿⣿⣿⣿⣿⣿⣿⣿⣿⣿⣿⣿⣿⣿⡇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⣿⣿⣿⣿⣿⣿⣿⣿⣿⣿⣿⣿⣿⣿⣿⣿⣿⣿⣿⣿⣿⣿⣿⣿⣿⣿⣿⣿⣿⣿⣿⣿⣿⣿⣿⣿⣿⣿⣿⣿⣿⠛⠋⠁⠀⠀⠀⠀⠀⠀⠀⠀⠀⠀⠀⠀⠀⠀⠀⠀⠀⠀⠀⠀⠀⠀⠀⠘⢿⣿⣿⣿⣿⣿⣿⣿⣿⣿⣿⣿⣿⣿⣿⣿⣿⣿⣿⣿⣿⣿⡇</a:t>
            </a:r>
            <a:br/>
            <a:r>
              <a:t>⣿⣿⣿⣿⣿⣿⣿⣿⣿⣿⣿⣿⣿⣿⣿⣿⣿⣿⣿⣿⣿⣿⣿⣿⣿⣿⣿⣿⣿⣿⣿⣿⣿⣿⣿⣿⣿⣿⣿⣿⣿⣶⣴⣤⣾⣏⡀⠀⠀⠀⠀⠀⠀⠀⠀⠀⠀⠀⠀⠀⠀⠀⠀⠀⠀⠀⠀⠀⣠⣾⣿⣿⣿⣿⣿⣿⣿⣿⣿⣿⣿⣿⣿⣿⣿⣿⣿⣿⣿⣿⡇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⣿⣿⣿⣿⣿⣿⣿⣿⣿⣿⣿⣿⣿⣿⣿⣿⣿⣿⣿⣿⣿⣿⣿⣿⣿⣿⣿⣿⣿⣿⣿⣿⣿⣿⣿⣿⣿⣿⣿⣿⣿⣿⣿⣿⣿⣿⣷⣄⡀⠀⠀⠀⠀⠀⠀⠀⠀⠀⠀⠀⠀⠀⠀⠀⠀⠀⠀⠀⢸⣿⣿⣿⣿⣿⣿⣿⣿⣿⣿⣿⣿⣿⣿⣿⣿⣿⣿⣿⣿⣿⡇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⣿⣿⣿⣿⣿⣿⣿⣿⣿⣿⣿⣿⣿⣿⣿⣿⣿⣿⣿⣿⣿⣿⣿⣿⣿⣿⣿⣿⣿⣿⣿⣿⣿⣿⣿⣿⣿⣿⣿⣿⣿⣿⣿⣿⣿⣿⣿⣿⣿⡄⠀⠀⠀⠀⠀⠀⠀⠀⠀⠀⠀⠀⠀⠀⠀⠀⠀⠀⠀⣿⣿⣿⣿⣿⣿⣿⣿⣿⣿⣿⣿⣿⣿⣿⣿⣿⣿⣿⣿⣿⡇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⣿⣿⣿⣿⣿⣿⣿⣿⣿⣿⣿⣿⣿⣿⣿⣿⣿⣿⣿⣿⣿⣿⣿⣿⣿⣿⣿⣿⣿⣿⣿⣿⣿⣿⣿⣿⣿⣿⣿⣿⣿⣿⣿⣿⣿⣿⣿⣿⣿⠇⠀⠀⠀⠀⠀⠀⠀⠀⠀⠀⠀⠀⠀⠀⠀⠀⠀⠀⠀⢿⣿⣿⣿⣿⣿⣿⣿⣿⣿⣿⣿⣿⣿⣿⣿⣿⣿⣿⣿⣿⡇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⣿⣿⣿⣿⣿⣿⣿⣿⣿⣿⣿⣿⣿⣿⣿⣿⣿⣿⣿⣿⣿⣿⣿⣿⣿⣿⣿⣿⣿⣿⣿⣿⣿⣿⣿⣿⣿⣿⣿⣿⣿⣿⣿⣿⣿⣿⣿⣿⢋⠀⠀⠀⠀⠀⠀⠀⠀⠀⠀⠀⠀⠀⠀⠀⠀⠀⠀⠀⠀⢸⣿⣿⣿⣿⣿⣿⣿⣿⣿⣿⣿⣿⣿⣿⣿⣿⣿⣿⣿⣿⡇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⣿⣿⣿⣿⣿⣿⣿⣿⣿⣿⣿⣿⣿⣿⣿⣿⣿⣿⣿⣿⣿⣿⣿⣿⣿⣿⣿⣿⣿⣿⣿⣿⣿⣿⣿⣿⣿⣿⣿⣿⣿⣿⣿⣿⣿⣿⣿⣿⠁⠀⠀⠀⠀⠀⠀⠀⠀⠀⠀⠀⠀⠀⠀⠀⠀⠀⠀⠀⠀⠀⢿⣿⣿⣿⣿⣿⣿⣿⣿⣿⣿⣿⣿⣿⣿⣿⣿⣿⣿⣿⡇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⣿⣿⣿⣿⣿⣿⣿⣿⣿⣿⣿⣿⣿⣿⣿⣿⣿⣿⣿⣿⣿⣿⣿⣿⣿⣿⣿⣿⣿⣿⣿⣿⣿⣿⣿⣿⣿⣿⣿⣿⣿⣿⣿⣿⠗⠀⠀⠀⠀⠀⠀⠀⠀⠀⠀⠀⠀⠀⠀⠀⠀⠀⠀⠀⠀⠀⠀⠀⠀⠀⠀⠀⢹⣿⣿⣿⣿⣿⣿⣿⣿⣿⣿⣿⣿⣿⣿⣿⣿⣿⡇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⣿⣿⣿⣿⣿⣿⣿⣿⣿⣿⣿⣿⣿⣿⣿⣿⣿⣿⣿⣿⣿⣿⣿⣿⣿⣿⣿⣿⣿⣿⣿⣿⣿⣿⣿⣿⣿⣿⣿⣿⣿⠟⠀⠀⠀⠀⠀⠀⠀⠀⠀⠀⠀⠀⠀⠀⠀⠀⠀⠀⠀⠀⠀⠀⠀⠀⠀⠀⠀⠀⠀⠀⠀⣿⣿⣿⣿⣿⣿⣿⣿⣿⣿⣿⣿⣿⣿⣿⣿⣿⡇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⣿⣿⣿⣿⣿⣿⣿⣿⣿⣿⣿⣿⣿⣿⣿⣿⣿⣿⣿⣿⣿⣿⣿⣿⣿⣿⣿⣿⣿⣿⣿⣿⣿⣿⣿⣿⣿⣿⣿⡿⠃⠀⠀⠀⠀⠀⠀⠀⠀⠀⠀⠀⠀⠀⠀⠀⠀⠀⠀⠀⠀⠀⠀⠀⠀⠀⠀⠀⠀⠀⠀⠀⠀⢸⣿⣿⣿⣿⣿⣿⣿⣿⣿⣿⣿⣿⣿⣿⣿⣿⡇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⣿⣿⣿⣿⣿⣿⣿⣿⣿⣿⣿⣿⣿⣿⣿⣿⣿⣿⣿⣿⣿⣿⣿⣿⣿⣿⣿⣿⣿⣿⣿⣿⣿⣿⣿⣿⣿⣿⠏⠀⠀⠀⠀⠀⠀⠀⠀⠀⠀⠀⠀⠀⠀⠀⠀⠀⠀⠀⠀⠀⠀⠀⠀⠀⠀⠀⠀⠀⠀⠀⠀⠀⠀⣼⣿⣿⣿⣿⣿⣿⣿⣿⣿⣿⣿⣿⣿⣿⣿⣿⡇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⣿⣿⣿⣿⣿⣿⣿⣿⣿⣿⣿⣿⣿⣿⣿⣿⣿⣿⣿⣿⣿⣿⣿⣿⣿⣿⣿⣿⣿⣿⣿⣿⣿⣿⣿⣿⠆⠀⠀⠀⠀⠀⠀⠀⠀⠀⠀⠀⠀⠀⠀⠀⠀⠀⠀⠀⠀⠀⠀⠀⠀⠀⠀⠀⠀⠀⠀⠀⠀⠀⠀⠀⢸⣿⣿⣿⣿⣿⣿⣿⣿⣿⣿⣿⣿⣿⣿⣿⣿⣿⡇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⣿⣿⣿⣿⣿⣿⣿⣿⣿⣿⣿⣿⣿⣿⣿⣿⣿⣿⣿⣿⣿⣿⣿⣿⣿⣿⣿⣿⣿⣿⣿⣿⣿⣿⣿⣿⡇⠀⠀⣄⠀⠀⠀⠀⠀⠀⠀⠀⠀⠀⠀⠀⠀⠀⠀⠀⠀⠀⠀⠀⠀⠀⠀⠀⠀⠀⠀⠀⠀⠀⠀⠀⣿⣿⣿⣿⣿⣿⣿⣿⣿⣿⣿⣿⣿⣿⣿⣿⣿⣿⡇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⣿⣿⣿⣿⣿⣿⣿⣿⣿⣿⣿⣿⣿⣿⣿⣿⣿⣿⣿⣿⣿⣿⣿⣿⣿⣿⣿⣿⣿⣿⣿⣿⣿⣿⣿⣿⠁⠀⣼⣿⣷⣄⠀⠀⠀⠀⠀⠀⠀⠀⠀⠀⠀⠀⠀⠀⠀⠀⠀⠀⠀⠀⠀⠀⠀⠀⠀⠀⠀⠀⠀⢰⣿⣿⣿⣿⣿⣿⣿⣿⣿⣿⣿⣿⣿⣿⣿⣿⣿⣿⡇</a:t>
            </a:r>
            <a:br/>
            <a:r>
              <a:t>⣿⣿⣿⣿⣿⣿⣿⣿⣿⣿⣿⣿⣿⣿⣿⣿⣿⣿⣿⣿⣿⣿⣿⣿⣿⣿⣿⣿⣿⣿⣿⣿⣿⣿⣿⠃⠀⣴⣿⣿⣿⣿⣷⣄⠀⠀⠀⠀⠀⠀⠀⠀⠀⠀⠀⠀⠀⠀⠀⠀⠀⠀⠀⠀⠀⠀⠀⠀⠀⠀⠀⣼⣿⣿⣿⣿⣿⣿⣿⣿⣿⣿⣿⣿⣿⣿⣿⣿⣿⣿⡇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⣿⣿⣿⣿⣿⣿⣿⣿⣿⣿⣿⣿⣿⣿⣿⣿⣿⣿⣿⣿⣿⣿⣿⣿⣿⣿⣿⣿⣿⣿⣿⣿⣿⣿⣿⣿⣿⣿⣿⣿⣿⣿⣿⣿⣿⣿⣿⣿⡉⠉⠛⢿⣿⣿⣿⣿⣿⣿⣿⣿⣿⣿⣿⣿⣿⣿⣿⣿⣿⣿⣿⣿⣿⣿⣿⣿⣿⣿⣿⣿⣿⣿⣿⣿⣿⣿⣿⣿⣿⣿⡇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⣿⣿⣿⣿⣿⣿⣿⣿⣿⣿⣿⣿⣿⣿⣿⣿⣿⣿⣿⣿⣿⣿⣿⣿⣿⣿⣿⣿⣿⣿⣿⣿⣿⣿⣿⣿⣿⣿⣿⣿⣿⣿⣿⣿⣿⣿⣿⣿⠿⠂⠀⠈⠀⠀⠀⠀⠉⠉⠉⠛⠛⠿⣿⣿⣿⣿⣿⣿⣿⣿⣿⣿⣿⣿⣿⣿⣿⣿⣿⣿⣿⣿⣿⣿⣿⣿⣿⣿⣿⣿⡇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⣿⣿⣿⣿⣿⣿⣿⣿⣿⣿⣿⣿⣿⣿⣿⣿⣿⣿⣿⣿⣿⣿⣿⣿⣿⣿⣿⣿⣿⣿⣿⣿⣿⣿⣿⣿⣿⣿⣿⣿⣿⣿⣿⣿⣿⡿⠋⠀⠀⠀⠀⠀⠀⠀⠀⠀⠀⠀⠀⠀⠀⠀⠈⠙⣿⣿⣿⣿⣿⣿⣿⣿⣿⣿⣿⣿⣿⣿⣿⣿⣿⣿⣿⣿⣿⣿⣿⣿⣿⣿⡇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⣿⣿⣿⣿⣿⣿⣿⣿⣿⣿⣿⣿⣿⣿⣿⣿⣿⣿⣿⣿⣿⣿⣿⣿⣿⣿⣿⣿⣿⣿⣿⣿⣿⣿⣿⣿⣿⣿⣿⣿⣿⣿⣿⣿⣦⠀⠀⠀⠀⠀⠀⠀⠀⠀⠀⠀⠀⠀⠀⠀⠀⠀⠀⠀⠀⠀⣿⣿⣿⣿⣿⣿⣿⣿⣿⣿⣿⣿⣿⣿⣿⣿⣿⣿⣿⣿⣿⣿⣿⣿⡇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⣿⣿⣿⣿⣿⣿⣿⣿⣿⣿⣿⣿⣿⣿⣿⣿⣿⣿⣿⣿⣿⣿⣿⣿⣿⣿⣿⣿⣿⣿⣿⣿⣿⣿⣿⣿⣿⣿⣿⣿⣿⣿⣿⠿⠋⠀⠀⠀⠀⠀⠀⠀⠀⠀⠀⠀⠀⠀⠀⠀⠀⠀⠀⠀⠀⠀⢻⣿⣿⣿⣿⣿⣿⣿⣿⣿⣿⣿⣿⣿⣿⣿⣿⣿⣿⣿⣿⣿⣿⣿⡇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⣿⣿⣿⣿⣿⣿⣿⣿⣿⣿⣿⣿⣿⣿⣿⣿⣿⣿⣿⣿⣿⣿⣿⣿⣿⣿⣿⣿⣿⣿⣿⣿⣿⣿⣿⣿⣿⣿⣿⣿⡏⠉⠁⠀⠀⠀⠀⠀⠀⠀⠀⠀⠀⠀⠀⠀⠀⠀⠀⠀⠀⠀⠀⠀⠀⠀⠀⠿⣿⣿⣿⣿⣿⣿⣿⣿⣿⣿⣿⣿⣿⣿⣿⣿⣿⣿⣿⣿⣿⣿⡇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⣿⣿⣿⣿⣿⣿⣿⣿⣿⣿⣿⣿⣿⣿⣿⣿⣿⣿⣿⣿⣿⣿⣿⣿⣿⣿⣿⣿⣿⣿⣿⣿⣿⣿⣿⣿⣿⣿⣿⣿⣿⣶⣶⣾⣿⣀⠀⠀⠀⠀⠀⠀⠀⠀⠀⠀⠀⠀⠀⠀⠀⠀⠀⠀⠀⠀⠀⢠⣾⣿⣿⣿⣿⣿⣿⣿⣿⣿⣿⣿⣿⣿⣿⣿⣿⣿⣿⣿⣿⣿⡇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⣿⣿⣿⣿⣿⣿⣿⣿⣿⣿⣿⣿⣿⣿⣿⣿⣿⣿⣿⣿⣿⣿⣿⣿⣿⣿⣿⣿⣿⣿⣿⣿⣿⣿⣿⣿⣿⣿⣿⣿⣿⣿⣿⣿⣿⣿⣆⣀⠀⠀⠀⠀⠀⠀⠀⠀⠀⠀⠀⠀⠀⠀⠀⠀⠀⠀⠀⠸⣿⣿⣿⣿⣿⣿⣿⣿⣿⣿⣿⣿⣿⣿⣿⣿⣿⣿⣿⣿⣿⣿⡇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⣿⣿⣿⣿⣿⣿⣿⣿⣿⣿⣿⣿⣿⣿⣿⣿⣿⣿⣿⣿⣿⣿⣿⣿⣿⣿⣿⣿⣿⣿⣿⣿⣿⣿⣿⣿⣿⣿⣿⣿⣿⣿⣿⣿⣿⣿⣿⣿⠄⠀⠀⠀⠀⠀⠀⠀⠀⠀⠀⠀⠀⠀⠀⠀⠀⠀⠀⠀⣿⣿⣿⣿⣿⣿⣿⣿⣿⣿⣿⣿⣿⣿⣿⣿⣿⣿⣿⣿⣿⣿⡇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⣿⣿⣿⣿⣿⣿⣿⣿⣿⣿⣿⣿⣿⣿⣿⣿⣿⣿⣿⣿⣿⣿⣿⣿⣿⣿⣿⣿⣿⣿⣿⣿⣿⣿⣿⣿⣿⣿⣿⣿⣿⣿⣿⣿⣿⣿⣿⣟⠁⠀⠀⠀⠀⠀⠀⠀⠀⠀⠀⠀⠀⠀⠀⠀⠀⠀⠀⠀⠀⢻⣿⣿⣿⣿⣿⣿⣿⣿⣿⣿⣿⣿⣿⣿⣿⣿⣿⣿⣿⣿⡇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⣿⣿⣿⣿⣿⣿⣿⣿⣿⣿⣿⣿⣿⣿⣿⣿⣿⣿⣿⣿⣿⣿⣿⣿⣿⣿⣿⣿⣿⣿⣿⣿⣿⣿⣿⣿⣿⣿⣿⣿⣿⣿⣿⣿⣿⣿⣿⡏⠀⠀⠀⠀⠀⠀⠀⠀⠀⠀⠀⠀⠀⠀⠀⠀⠀⠀⠀⠀⠀⠈⣿⣿⣿⣿⣿⣿⣿⣿⣿⣿⣿⣿⣿⣿⣿⣿⣿⣿⣿⣿⡇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⣿⣿⣿⣿⣿⣿⣿⣿⣿⣿⣿⣿⣿⣿⣿⣿⣿⣿⣿⣿⣿⣿⣿⣿⣿⣿⣿⣿⣿⣿⣿⣿⣿⣿⣿⣿⣿⣿⣿⣿⣿⣿⣿⣿⣿⠋⠀⠀⠀⠀⠀⠀⠀⠀⠀⠀⠀⠀⠀⠀⠀⠀⠀⠀⠀⠀⠀⠀⠀⠀⠀⢹⣿⣿⣿⣿⣿⣿⣿⣿⣿⣿⣿⣿⣿⣿⣿⣿⣿⣿⡇</a:t>
            </a:r>
            <a:br/>
            <a:r>
              <a:t>⣿⣿⣿⣿⣿⣿⣿⣿⣿⣿⣿⣿⣿⣿⣿⣿⣿⣿⣿⣿⣿⣿⣿⣿⣿⣿⣿⣿⣿⣿⣿⣿⣿⣿⣿⣿⣿⣿⣿⣿⣿⣿⣿⡿⠃⠀⠀⠀⠀⠀⠀⠀⠀⠀⠀⠀⠀⠀⠀⠀⠀⠀⠀⠀⠀⠀⠀⠀⠀⠀⠀⠀⢿⣿⣿⣿⣿⣿⣿⣿⣿⣿⣿⣿⣿⣿⣿⣿⣿⣿⡇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⣿⣿⣿⣿⣿⣿⣿⣿⣿⣿⣿⣿⣿⣿⣿⣿⣿⣿⣿⣿⣿⣿⣿⣿⣿⣿⣿⣿⣿⣿⣿⣿⣿⣿⣿⣿⣿⣿⣿⣿⣿⡿⠋⠀⠀⠀⠀⠀⠀⠀⠀⠀⠀⠀⠀⠀⠀⠀⠀⠀⠀⠀⠀⠀⠀⠀⠀⠀⠀⠀⠀⠀⠘⣿⣿⣿⣿⣿⣿⣿⣿⣿⣿⣿⣿⣿⣿⣿⣿⣿⡇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⣿⣿⣿⣿⣿⣿⣿⣿⣿⣿⣿⣿⣿⣿⣿⣿⣿⣿⣿⣿⣿⣿⣿⣿⣿⣿⣿⣿⣿⣿⣿⣿⣿⣿⣿⣿⣿⣿⣿⡿⠋⠀⠀⠀⠀⠀⠀⠀⠀⠀⠀⠀⠀⠀⠀⠀⠀⠀⠀⠀⠀⠀⠀⠀⠀⠀⠀⠀⠀⠀⠀⠀⠀⢿⣿⣿⣿⣿⣿⣿⣿⣿⣿⣿⣿⣿⣿⣿⣿⣿⡇</a:t>
            </a:r>
            <a:br/>
            <a:r>
              <a:t>⣿⣿⣿⣿⣿⣿⣿⣿⣿⣿⣿⣿⣿⣿⣿⣿⣿⣿⣿⣿⣿⣿⣿⣿⣿⣿⣿⣿⣿⣿⣿⣿⣿⣿⣿⣿⣿⡿⠋⠀⠀⠀⠀⠀⠀⠀⠀⠀⠀⠀⠀⠀⠀⠀⠀⠀⠀⠀⠀⠀⠀⠀⠀⠀⠀⠀⠀⠀⠀⠀⠀⠀⠀⠸⣿⣿⣿⣿⣿⣿⣿⣿⣿⣿⣿⣿⣿⣿⣿⣿⡇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⣿⣿⣿⣿⣿⣿⣿⣿⣿⣿⣿⣿⣿⣿⣿⣿⣿⣿⣿⣿⣿⣿⣿⣿⣿⣿⣿⣿⣿⣿⣿⣿⣿⣿⠟⠁⠀⠀⠀⠀⠀⠀⠀⠀⠀⠀⠀⠀⠀⠀⠀⠀⠀⠀⠀⠀⠀⠀⠀⠀⠀⠀⠀⠀⠀⠀⠀⠀⠀⠀⠀⠀⠀⢰⣿⣿⣿⣿⣿⣿⣿⣿⣿⣿⣿⣿⣿⣿⣿⣿⡇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⣿⣿⣿⣿⣿⣿⣿⣿⣿⣿⣿⣿⣿⣿⣿⣿⣿⣿⣿⣿⣿⣿⣿⣿⣿⣿⣿⣿⣿⣿⣿⣿⣿⣇⠀⠀⠀⠀⠀⠀⠀⠀⠀⠀⠀⠀⠀⠀⠀⠀⠀⠀⠀⠀⠀⠀⠀⠀⠀⠀⠀⠀⠀⠀⠀⠀⠀⠀⠀⠀⠀⠀⠀⣾⣿⣿⣿⣿⣿⣿⣿⣿⣿⣿⣿⣿⣿⣿⣿⣿⡇</a:t>
            </a:r>
            <a:br/>
            <a:r>
              <a:t>⣿⣿⣿⣿⣿⣿⣿⣿⣿⣿⣿⣿⣿⣿⣿⣿⣿⣿⣿⣿⣿⣿⣿⣿⣿⣿⣿⣿⣿⣿⣿⣿⣿⡿⠀⠀⣠⡀⠀⠀⠀⠀⠀⠀⢀⡆⠀⠀⠀⠀⠀⠀⠀⠀⠀⠀⠀⠀⠀⠀⠀⠀⠀⠀⠀⠀⠀⠀⠀⠀⠀⠀⠀⣿⣿⣿⣿⣿⣿⣿⣿⣿⣿⣿⣿⣿⣿⣿⣿⣿⡇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⣿⣿⣿⣿⣿⣿⣿⣿⣿⣿⣿⣿⣿⣿⣿⣿⣿⣿⣿⣿⣿⣿⣿⣿⣿⣿⣿⣿⣿⣿⣿⣿⣿⠃⠀⢰⣿⣿⣄⠀⠀⠀⠀⠀⣼⡇⠀⠀⠀⠀⠀⠀⠀⠀⠀⠀⠀⠀⠀⠀⠀⠀⠀⠀⠀⠀⠀⠀⠀⠀⠀⠀⢀⣿⣿⣿⣿⣿⣿⣿⣿⣿⣿⣿⣿⣿⣿⣿⣿⣿⡇</a:t>
            </a:r>
            <a:br/>
            <a:r>
              <a:t>⣿⣿⣿⣿⣿⣿⣿⣿⣿⣿⣿⣿⣿⣿⣿⣿⣿⣿⣿⣿⣿⣿⣿⣿⣿⣿⣿⣿⣿⣿⣿⣿⠏⠀⣠⣿⣿⣿⣿⣦⠀⠀⠀⣸⣿⡇⠀⠀⠀⠀⠀⠀⠀⠀⠀⠀⠀⠀⠀⠀⠀⠀⠀⠀⠀⠀⠀⠀⠀⠀⠀⠀⢸⣿⣿⣿⣿⣿⣿⣿⣿⣿⣿⣿⣿⣿⣿⣿⣿⣿⡇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⣿⣿⣿⣿⣿⣿⣿⣿⣿⣿⣿⣿⣿⣿⣿⣿⣿⣿⣿⣿⣿⣿⣿⣿⣿⣿⣿⣿⣿⣿⣿⣿⣦⣴⣿⣿⣿⣿⣿⣿⣷⣀⣰⣿⣿⡇⠀⠀⠀⠀⠀⠀⠀⠀⠀⠀⠀⠀⠀⠀⠀⠀⠀⠀⠀⠀⠀⠀⠀⠀⠀⠀⣼⣿⣿⣿⣿⣿⣿⣿⣿⣿⣿⣿⣿⣿⣿⣿⣿⣿⡇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⣿⣿⣿⣿⣿⣿⣿⣿⣿⣿⣿⣿⣿⣿⣿⣿⣿⣿⣿⣿⣿⣿⣿⣿⣿⣿⣿⣿⣿⣿⣿⣿⣿⣿⣿⣿⣿⣿⣿⣿⣿⣿⣿⣿⣿⣿⣿⣟⡉⠙⠻⣿⣿⣿⣿⣿⣿⣿⣿⣿⣿⣿⣿⣿⣿⣿⣿⣿⣿⣿⣿⣿⣿⣿⣿⣿⣿⣿⣿⣿⣿⣿⣿⣿⣿⣿⣿⣿⣿⣿⡇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⣿⣿⣿⣿⣿⣿⣿⣿⣿⣿⣿⣿⣿⣿⣿⣿⣿⣿⣿⣿⣿⣿⣿⣿⣿⣿⣿⣿⣿⣿⣿⣿⣿⣿⣿⣿⣿⣿⣿⣿⣿⣿⣿⣿⣿⣿⣿⣿⠿⠀⠀⠉⠁⠀⠀⠉⠉⠉⠙⠛⠿⢿⣿⣿⣿⣿⣿⣿⣿⣿⣿⣿⣿⣿⣿⣿⣿⣿⣿⣿⣿⣿⣿⣿⣿⣿⣿⣿⣿⣿⡇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⣿⣿⣿⣿⣿⣿⣿⣿⣿⣿⣿⣿⣿⣿⣿⣿⣿⣿⣿⣿⣿⣿⣿⣿⣿⣿⣿⣿⣿⣿⣿⣿⣿⣿⣿⣿⣿⣿⣿⣿⣿⣿⣿⣿⣿⡿⠋⠀⠀⠀⠀⠀⠀⠀⠀⠀⠀⠀⠀⠀⠀⠀⠉⠻⣿⣿⣿⣿⣿⣿⣿⣿⣿⣿⣿⣿⣿⣿⣿⣿⣿⣿⣿⣿⣿⣿⣿⣿⣿⣿⡇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⣿⣿⣿⣿⣿⣿⣿⣿⣿⣿⣿⣿⣿⣿⣿⣿⣿⣿⣿⣿⣿⣿⣿⣿⣿⣿⣿⣿⣿⣿⣿⣿⣿⣿⣿⣿⣿⣿⣿⣿⣿⣿⣿⡿⠇⠀⠀⠀⠀⠀⠀⠀⠀⠀⠀⠀⠀⠀⠀⠀⠀⠀⠀⠀⠀⢸⣿⣿⣿⣿⣿⣿⣿⣿⣿⣿⣿⣿⣿⣿⣿⣿⣿⣿⣿⣿⣿⣿⣿⣿⡇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⣿⣿⣿⣿⣿⣿⣿⣿⣿⣿⣿⣿⣿⣿⣿⣿⣿⣿⣿⣿⣿⣿⣿⣿⣿⣿⣿⣿⣿⣿⣿⣿⣿⣿⣿⣿⣿⣿⣿⣿⣿⣿⣿⣷⣄⠀⠀⠀⠀⠀⠀⠀⠀⠀⠀⠀⠀⠀⠀⠀⠀⠀⠀⠀⠀⢸⣿⣿⣿⣿⣿⣿⣿⣿⣿⣿⣿⣿⣿⣿⣿⣿⣿⣿⣿⣿⣿⣿⣿⣿⡇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⣿⣿⣿⣿⣿⣿⣿⣿⣿⣿⣿⣿⣿⣿⣿⣿⣿⣿⣿⣿⣿⣿⣿⣿⣿⣿⣿⣿⣿⣿⣿⣿⣿⣿⣿⣿⣿⣿⣿⣿⣿⣿⣿⠟⠃⠀⠀⠀⠀⠀⠀⠀⠀⠀⠀⠀⠀⠀⠀⠀⠀⠀⠀⠀⠀⠈⣿⣿⣿⣿⣿⣿⣿⣿⣿⣿⣿⣿⣿⣿⣿⣿⣿⣿⣿⣿⣿⣿⣿⣿⡇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⣿⣿⣿⣿⣿⣿⣿⣿⣿⣿⣿⣿⣿⣿⣿⣿⣿⣿⣿⣿⣿⣿⣿⣿⣿⣿⣿⣿⣿⣿⣿⣿⣿⣿⣿⣿⣿⣿⣿⣿⡋⠉⠁⢀⠀⠀⠀⠀⠀⠀⠀⠀⠀⠀⠀⠀⠀⠀⠀⠀⠀⠀⠀⠀⠀⠀⠸⢿⣿⣿⣿⣿⣿⣿⣿⣿⣿⣿⣿⣿⣿⣿⣿⣿⣿⣿⣿⣿⣿⣿⡇</a:t>
            </a:r>
            <a:br/>
            <a:r>
              <a:t>⣿⣿⣿⣿⣿⣿⣿⣿⣿⣿⣿⣿⣿⣿⣿⣿⣿⣿⣿⣿⣿⣿⣿⣿⣿⣿⣿⣿⣿⣿⣿⣿⣿⣿⣿⣿⣿⣿⣿⣿⣷⣶⣴⣿⣿⠀⠀⠀⠀⠀⠀⠀⠀⠀⠀⠀⠀⠀⠀⠀⠀⠀⠀⠀⠀⠀⠀⣠⣿⣿⣿⣿⣿⣿⣿⣿⣿⣿⣿⣿⣿⣿⣿⣿⣿⣿⣿⣿⣿⣿⡇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⣿⣿⣿⣿⣿⣿⣿⣿⣿⣿⣿⣿⣿⣿⣿⣿⣿⣿⣿⣿⣿⣿⣿⣿⣿⣿⣿⣿⣿⣿⣿⣿⣿⣿⣿⣿⣿⣿⣿⣿⣿⣿⣿⣿⣿⣿⣄⡀⠀⠀⠀⠀⠀⠀⠀⠀⠀⠀⠀⠀⠀⠀⠀⠀⠀⠀⠀⢸⣿⣿⣿⣿⣿⣿⣿⣿⣿⣿⣿⣿⣿⣿⣿⣿⣿⣿⣿⣿⣿⣿⡇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⣿⣿⣿⣿⣿⣿⣿⣿⣿⣿⣿⣿⣿⣿⣿⣿⣿⣿⣿⣿⣿⣿⣿⣿⣿⣿⣿⣿⣿⣿⣿⣿⣿⣿⣿⣿⣿⣿⣿⣿⣿⣿⣿⣿⣿⣿⣿⣿⡆⠀⠀⠀⠀⠀⠀⠀⠀⠀⠀⠀⠀⠀⠀⠀⠀⠀⠀⠈⣿⣿⣿⣿⣿⣿⣿⣿⣿⣿⣿⣿⣿⣿⣿⣿⣿⣿⣿⣿⣿⣿⡇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⣿⣿⣿⣿⣿⣿⣿⣿⣿⣿⣿⣿⣿⣿⣿⣿⣿⣿⣿⣿⣿⣿⣿⣿⣿⣿⣿⣿⣿⣿⣿⣿⣿⣿⣿⣿⣿⣿⣿⣿⣿⣿⣿⣿⣿⠟⠀⠀⠀⠀⠀⠀⠀⠀⠀⠀⠀⠀⠀⠀⠀⠀⠀⠀⠀⠀⠀⠀⠀⠀⠹⣿⣿⣿⣿⣿⣿⣿⣿⣿⣿⣿⣿⣿⣿⣿⣿⣿⣿⣿⡇</a:t>
            </a:r>
            <a:br/>
            <a:r>
              <a:t>⣿⣿⣿⣿⣿⣿⣿⣿⣿⣿⣿⣿⣿⣿⣿⣿⣿⣿⣿⣿⣿⣿⣿⣿⣿⣿⣿⣿⣿⣿⣿⣿⣿⣿⣿⣿⣿⣿⣿⣿⣿⣿⣿⡿⠃⠀⠀⠀⠀⠀⠀⠀⠀⠀⠀⠀⠀⠀⠀⠀⠀⠀⠀⠀⠀⠀⠀⠀⠀⠀⠀⢻⣿⣿⣿⣿⣿⣿⣿⣿⣿⣿⣿⣿⣿⣿⣿⣿⣿⣿⡇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⣿⣿⣿⣿⣿⣿⣿⣿⣿⣿⣿⣿⣿⣿⣿⣿⣿⣿⣿⣿⣿⣿⣿⣿⣿⣿⣿⣿⣿⣿⣿⣿⣿⣿⣿⣿⣿⣿⣿⣿⣿⡿⠛⠁⠀⠀⠀⠀⠀⠀⠀⠀⠀⠀⠀⠀⠀⠀⠀⠀⠀⠀⠀⠀⠀⠀⠀⠀⠀⠀⠀⠈⢿⣿⣿⣿⣿⣿⣿⣿⣿⣿⣿⣿⣿⣿⣿⣿⣿⣿⡇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⣿⣿⣿⣿⣿⣿⣿⣿⣿⣿⣿⣿⣿⣿⣿⣿⣿⣿⣿⣿⣿⣿⣿⣿⣿⣿⣿⣿⣿⣿⣿⣿⣿⣿⣿⣿⣿⣿⣿⡿⠋⠀⠀⠀⠀⠀⠀⠀⠀⠀⠀⠀⠀⠀⠀⠀⠀⠀⠀⠀⠀⠀⠀⠀⠀⠀⠀⠀⠀⠀⠀⠀⠘⣿⣿⣿⣿⣿⣿⣿⣿⣿⣿⣿⣿⣿⣿⣿⣿⣿⡇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⣿⣿⣿⣿⣿⣿⣿⣿⣿⣿⣿⣿⣿⣿⣿⣿⣿⣿⣿⣿⣿⣿⣿⣿⣿⣿⣿⣿⣿⣿⣿⣿⣿⣿⣿⣿⣿⡿⠋⠀⠀⠀⠀⠀⠀⠀⠀⠀⠀⠀⠀⠀⠀⠀⠀⠀⠀⠀⠀⠀⠀⠀⠀⠀⠀⠀⠀⠀⠀⠀⠀⠀⠀⢻⣿⣿⣿⣿⣿⣿⣿⣿⣿⣿⣿⣿⣿⣿⣿⣿⡇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⣿⣿⣿⣿⣿⣿⣿⣿⣿⣿⣿⣿⣿⣿⣿⣿⣿⣿⣿⣿⣿⣿⣿⣿⣿⣿⣿⣿⣿⣿⣿⣿⣿⡿⠋⠀⠀⠀⠀⠀⠀⠀⠀⠀⠀⠀⠀⠀⠀⠀⠀⠀⠀⠀⠀⠀⠀⠀⠀⠀⠀⠀⠀⠀⠀⠀⠀⠀⠀⠀⠀⠀⠀⠀⣿⣿⣿⣿⣿⣿⣿⣿⣿⣿⣿⣿⣿⣿⣿⣿⡇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⣿⣿⣿⣿⣿⣿⣿⣿⣿⣿⣿⣿⣿⣿⣿⣿⣿⣿⣿⣿⣿⣿⣿⣿⣿⣿⣿⣿⣿⣿⣿⣿⡟⠀⠀⠀⠀⠀⠀⠀⠀⠀⠀⠀⠀⢀⠀⠀⠀⠀⠀⠀⠀⠀⠀⠀⠀⠀⠀⠀⠀⠀⠀⠀⠀⠀⠀⠀⠀⠀⠀⠀⠀⢀⣿⣿⣿⣿⣿⣿⣿⣿⣿⣿⣿⣿⣿⣿⣿⣿⡇</a:t>
            </a:r>
            <a:br/>
            <a:r>
              <a:t>⣿⣿⣿⣿⣿⣿⣿⣿⣿⣿⣿⣿⣿⣿⣿⣿⣿⣿⣿⣿⣿⣿⣿⣿⣿⣿⣿⣿⣿⣿⣿⣿⠀⠀⠀⠀⠀⠀⠀⠀⠀⠀⠀⠀⢀⡆⠀⠀⠀⠀⠀⠀⠀⠀⠀⠀⠀⠀⠀⠀⠀⠀⠀⠀⠀⠀⠀⠀⠀⠀⠀⠀⠀⢸⣿⣿⣿⣿⣿⣿⣿⣿⣿⣿⣿⣿⣿⣿⣿⣿⡇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⣿⣿⣿⣿⣿⣿⣿⣿⣿⣿⣿⣿⣿⣿⣿⣿⣿⣿⣿⣿⣿⣿⣿⣿⣿⣿⣿⣿⣿⣿⣿⣿⡇⠀⠀⡀⠀⠀⠀⠀⠀⠀⠀⠀⣼⡇⠀⠀⠀⠀⠀⠀⠀⠀⠀⠀⠀⠀⠀⠀⠀⠀⠀⠀⠀⠀⠀⠀⠀⠀⠀⠀⠀⢾⣿⣿⣿⣿⣿⣿⣿⣿⣿⣿⣿⣿⣿⣿⣿⣿⡇</a:t>
            </a:r>
            <a:br/>
            <a:r>
              <a:t>⣿⣿⣿⣿⣿⣿⣿⣿⣿⣿⣿⣿⣿⣿⣿⣿⣿⣿⣿⣿⣿⣿⣿⣿⣿⣿⣿⣿⣿⣿⣿⡿⠀⠀⣠⣿⡄⠀⠀⠀⠀⠀⠀⣼⣿⡇⠀⠀⠀⠀⠀⠀⠀⠀⠀⠀⠀⠀⠀⠀⠀⠀⠀⠀⠀⠀⠀⠀⠀⠀⠀⠀⠀⣸⣿⣿⣿⣿⣿⣿⣿⣿⣿⣿⣿⣿⣿⣿⣿⣿⡇</a:t>
            </a:r>
            <a:br/>
            <a:r>
              <a:t>⣿⣿⣿⣿⣿⣿⣿⣿⣿⣿⣿⣿⣿⣿⣿⣿⣿⣿⣿⣿⣿⣿⣿⣿⣿⣿⣿⣿⣿⣿⣿⠃⠀⣰⣿⣿⣿⣆⠀⠀⠀⠀⣸⣿⣿⡇⠀⠀⠀⠀⠀⠀⠀⠀⠀⠀⠀⠀⠀⠀⠀⠀⠀⠀⠀⠀⠀⠀⠀⠀⠀⠀⠀⣿⣿⣿⣿⣿⣿⣿⣿⣿⣿⣿⣿⣿⣿⣿⣿⣿⡇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⣿⣿⣿⣿⣿⣿⣿⣿⣿⣿⣿⣿⣿⣿⣿⣿⣿⣿⣿⣿⣿⣿⣿⣿⣿⣿⣿⣿⣿⣿⣇⣀⣴⣿⣿⣿⣿⣿⣦⠀⠀⣰⣿⣿⣿⡇⠀⠀⠀⠀⠀⠀⠀⠀⠀⠀⠀⠀⠀⠀⠀⠀⠀⠀⠀⠀⠀⠀⠀⠀⠀⠀⠀⣿⣿⣿⣿⣿⣿⣿⣿⣿⣿⣿⣿⣿⣿⣿⣿⣿⡇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⣿⣿⣿⣿⣿⣿⣿⣿⣿⣿⣿⣿⣿⣿⣿⣿⣿⣿⣿⣿⣿⣿⣿⣿⣿⣿⣿⣿⣿⣿⣿⣿⣿⣿⣿⣿⣿⣿⣿⣷⣴⣿⣿⣿⣿⡇⠀⠀⠀⠀⠀⠀⠀⠀⠀⠀⠀⠀⠀⠀⠀⠀⠀⠀⠀⠀⠀⠀⠀⠀⠀⠀⢠⣿⣿⣿⣿⣿⣿⣿⣿⣿⣿⣿⣿⣿⣿⣿⣿⣿⡇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⣿⣿⣿⣿⣿⣿⣿⣿⣿⣿⣿⣿⣿⣿⣿⣿⣿⣿⣿⣿⣿⣿⣿⣿⣿⣿⣿⣿⣿⣿⣿⣿⣿⣿⣿⣿⣿⣿⣿⣿⣿⣿⣿⣿⣿⣿⣿⣿⣦⠀⠈⠻⠿⠿⠿⠿⠿⠿⣿⣿⣿⣿⣿⣿⣿⣿⣿⣿⣿⣿⣿⣿⣿⣿⣿⣿⣿⣿⣿⣿⣿⣿⣿⣿⣿⣿⣿⣿⣿⣿⡇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⣿⣿⣿⣿⣿⣿⣿⣿⣿⣿⣿⣿⣿⣿⣿⣿⣿⣿⣿⣿⣿⣿⣿⣿⣿⣿⣿⣿⣿⣿⣿⣿⣿⣿⣿⣿⣿⣿⣿⣿⣿⣿⣿⣿⣿⣿⣿⠟⠋⠁⠀⠀⠀⠀⠀⠀⠀⠀⠀⠀⠉⠙⠿⣿⣿⣿⣿⣿⣿⣿⣿⣿⣿⣿⣿⣿⣿⣿⣿⣿⣿⣿⣿⣿⣿⣿⣿⣿⣿⣿⡇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⣿⣿⣿⣿⣿⣿⣿⣿⣿⣿⣿⣿⣿⣿⣿⣿⣿⣿⣿⣿⣿⣿⣿⣿⣿⣿⣿⣿⣿⣿⣿⣿⣿⣿⣿⣿⣿⣿⣿⣿⣿⣿⣿⣿⣿⠁⠀⠀⠀⠀⠀⠀⠀⠀⠀⠀⠀⠀⠀⠀⠀⠀⠀⠀⠀⢹⣿⣿⣿⣿⣿⣿⣿⣿⣿⣿⣿⣿⣿⣿⣿⣿⣿⣿⣿⣿⣿⣿⣿⣿⡇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⣿⣿⣿⣿⣿⣿⣿⣿⣿⣿⣿⣿⣿⣿⣿⣿⣿⣿⣿⣿⣿⣿⣿⣿⣿⣿⣿⣿⣿⣿⣿⣿⣿⣿⣿⣿⣿⣿⣿⣿⣿⣿⣿⣿⠙⠀⠀⠀⠀⠀⠀⠀⠀⠀⠀⠀⠀⠀⠀⠀⠀⠀⠀⠀⠀⠀⣿⣿⣿⣿⣿⣿⣿⣿⣿⣿⣿⣿⣿⣿⣿⣿⣿⣿⣿⣿⣿⣿⣿⣿⡇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⣿⣿⣿⣿⣿⣿⣿⣿⣿⣿⣿⣿⣿⣿⣿⣿⣿⣿⣿⣿⣿⣿⣿⣿⣿⣿⣿⣿⣿⣿⣿⣿⣿⣿⣿⣿⣿⣿⣿⣿⣿⣿⣿⣿⡷⠀⠀⠀⠀⠀⠀⠀⠀⠀⠀⠀⠀⠀⠀⠀⠀⠀⠀⠀⠀⠰⣿⣿⣿⣿⣿⣿⣿⣿⣿⣿⣿⣿⣿⣿⣿⣿⣿⣿⣿⣿⣿⣿⣿⣿⡇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⣿⣿⣿⣿⣿⣿⣿⣿⣿⣿⣿⣿⣿⣿⣿⣿⣿⣿⣿⣿⣿⣿⣿⣿⣿⣿⣿⣿⣿⣿⣿⣿⣿⣿⣿⣿⣿⣿⣿⣿⡿⠟⠛⠁⠀⠀⠀⠀⠀⠀⠀⠀⠀⠀⠀⠀⠀⠀⠀⠀⠀⠀⠀⠀⠀⠀⢻⣿⣿⣿⣿⣿⣿⣿⣿⣿⣿⣿⣿⣿⣿⣿⣿⣿⣿⣿⣿⣿⣿⣿⡇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⣿⣿⣿⣿⣿⣿⣿⣿⣿⣿⣿⣿⣿⣿⣿⣿⣿⣿⣿⣿⣿⣿⣿⣿⣿⣿⣿⣿⣿⣿⣿⣿⣿⣿⣿⣿⣿⣿⣿⣿⣷⣄⣠⣶⣷⠆⠀⠀⠀⠀⠀⠀⠀⠀⠀⠀⠀⠀⠀⠀⠀⠀⠀⠀⠀⠀⠀⠙⢻⣿⣿⣿⣿⣿⣿⣿⣿⣿⣿⣿⣿⣿⣿⣿⣿⣿⣿⣿⣿⣿⡇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⣿⣿⣿⣿⣿⣿⣿⣿⣿⣿⣿⣿⣿⣿⣿⣿⣿⣿⣿⣿⣿⣿⣿⣿⣿⣿⣿⣿⣿⣿⣿⣿⣿⣿⣿⣿⣿⣿⣿⣿⣿⣿⣿⣿⣿⣧⡀⠀⠀⠀⠀⠀⠀⠀⠀⠀⠀⠀⠀⠀⠀⠀⠀⠀⠀⠀⠀⣷⣿⣿⣿⣿⣿⣿⣿⣿⣿⣿⣿⣿⣿⣿⣿⣿⣿⣿⣿⣿⣿⣿⡇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⣿⣿⣿⣿⣿⣿⣿⣿⣿⣿⣿⣿⣿⣿⣿⣿⣿⣿⣿⣿⣿⣿⣿⣿⣿⣿⣿⣿⣿⣿⣿⣿⣿⣿⣿⣿⣿⣿⣿⣿⣿⣿⣿⣿⣿⣿⣿⣶⠀⠀⠀⠀⠀⠀⠀⠀⠀⠀⠀⠀⠀⠀⠀⠀⠀⠀⠀⢿⣿⣿⣿⣿⣿⣿⣿⣿⣿⣿⣿⣿⣿⣿⣿⣿⣿⣿⣿⣿⣿⣿⡇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⣿⣿⣿⣿⣿⣿⣿⣿⣿⣿⣿⣿⣿⣿⣿⣿⣿⣿⣿⣿⣿⣿⣿⣿⣿⣿⣿⣿⣿⣿⣿⣿⣿⣿⣿⣿⣿⣿⣿⣿⣿⣿⣿⣿⣿⣿⣿⠋⠀⠀⠀⠀⠀⠀⠀⠀⠀⠀⠀⠀⠀⠀⠀⠀⠀⠀⠀⠀⢿⣿⣿⣿⣿⣿⣿⣿⣿⣿⣿⣿⣿⣿⣿⣿⣿⣿⣿⣿⣿⣿⡇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⣿⣿⣿⣿⣿⣿⣿⣿⣿⣿⣿⣿⣿⣿⣿⣿⣿⣿⣿⣿⣿⣿⣿⣿⣿⣿⣿⣿⣿⣿⣿⣿⣿⣿⣿⣿⣿⣿⣿⣿⣿⣿⣿⣿⣿⡿⠋⠀⠀⠀⠀⠀⠀⠀⠀⠀⠀⠀⠀⠀⠀⠀⠀⠀⠀⠀⠀⠀⠈⣿⣿⣿⣿⣿⣿⣿⣿⣿⣿⣿⣿⣿⣿⣿⣿⣿⣿⣿⣿⣿⡇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⣿⣿⣿⣿⣿⣿⣿⣿⣿⣿⣿⣿⣿⣿⣿⣿⣿⣿⣿⣿⣿⣿⣿⣿⣿⣿⣿⣿⣿⣿⣿⣿⣿⣿⣿⣿⣿⣿⣿⣿⣿⣿⣿⠟⠉⠀⠀⠀⠀⠀⠀⠀⠀⠀⠀⠀⠀⠀⠀⠀⠀⠀⠀⠀⠀⠀⠀⠀⠀⠘⣿⣿⣿⣿⣿⣿⣿⣿⣿⣿⣿⣿⣿⣿⣿⣿⣿⣿⣿⣿⡇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⣿⣿⣿⣿⣿⣿⣿⣿⣿⣿⣿⣿⣿⣿⣿⣿⣿⣿⣿⣿⣿⣿⣿⣿⣿⣿⣿⣿⣿⣿⣿⣿⣿⣿⣿⣿⣿⣿⣿⣿⡿⠟⠁⠀⠀⠀⠀⠀⠀⠀⠀⠀⠀⠀⠀⠀⠀⠀⠀⠀⠀⠀⠀⠀⠀⠀⠀⠀⠀⠀⠹⣿⣿⣿⣿⣿⣿⣿⣿⣿⣿⣿⣿⣿⣿⣿⣿⣿⣿⣿⡇</a:t>
            </a:r>
            <a:br/>
            <a:r>
              <a:t>⣿⣿⣿⣿⣿⣿⣿⣿⣿⣿⣿⣿⣿⣿⣿⣿⣿⣿⣿⣿⣿⣿⣿⣿⣿⣿⣿⣿⣿⣿⣿⣿⣿⣿⣿⣿⣿⣿⠟⠉⠀⠀⠀⠀⠀⠀⠀⠀⠀⠀⠀⠀⠀⠀⠀⠀⠀⠀⠀⠀⠀⠀⠀⠀⠀⠀⠀⠀⠀⠀⠀⢻⣿⣿⣿⣿⣿⣿⣿⣿⣿⣿⣿⣿⣿⣿⣿⣿⣿⣿⡇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⣿⣿⣿⣿⣿⣿⣿⣿⣿⣿⣿⣿⣿⣿⣿⣿⣿⣿⣿⣿⣿⣿⣿⣿⣿⣿⣿⣿⣿⣿⣿⣿⣿⣿⣿⡿⠋⠁⠀⠀⠀⠀⠀⠀⠀⠀⠀⠀⠀⠀⠀⠀⠀⠀⠀⠀⠀⠀⠀⠀⠀⠀⠀⠀⠀⠀⠀⠀⠀⠀⠀⠀⢻⣿⣿⣿⣿⣿⣿⣿⣿⣿⣿⣿⣿⣿⣿⣿⣿⣿⡇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⣿⣿⣿⣿⣿⣿⣿⣿⣿⣿⣿⣿⣿⣿⣿⣿⣿⣿⣿⣿⣿⣿⣿⣿⣿⣿⣿⣿⣿⣿⣿⣿⣿⠟⠉⠀⠀⠀⠀⠀⠀⠀⠀⠀⠀⠀⠀⠀⠀⠀⠀⠀⠀⠀⠀⠀⠀⠀⠀⠀⠀⠀⠀⠀⠀⠀⠀⠀⠀⠀⠀⠀⠘⣿⣿⣿⣿⣿⣿⣿⣿⣿⣿⣿⣿⣿⣿⣿⣿⣿⡇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⣿⣿⣿⣿⣿⣿⣿⣿⣿⣿⣿⣿⣿⣿⣿⣿⣿⣿⣿⣿⣿⣿⣿⣿⣿⣿⣿⣿⣿⣿⡿⠋⠀⠀⠀⠀⠀⠀⠀⠀⠀⠀⠀⠀⠀⣠⣶⠀⠀⠀⠀⠀⠀⠀⠀⠀⠀⠀⠀⠀⠀⠀⠀⠀⠀⠀⠀⠀⠀⠀⠀⠀⠀⢹⣿⣿⣿⣿⣿⣿⣿⣿⣿⣿⣿⣿⣿⣿⣿⣿⡇</a:t>
            </a:r>
            <a:br/>
            <a:r>
              <a:t>⣿⣿⣿⣿⣿⣿⣿⣿⣿⣿⣿⣿⣿⣿⣿⣿⣿⣿⣿⣿⣿⣿⣿⣿⣿⣿⣿⣿⣿⡟⠁⠀⠀⠀⠀⠀⠀⠀⠀⠀⠀⠀⠀⢠⣾⣿⣿⠀⠀⠀⠀⠀⠀⠀⠀⠀⠀⠀⠀⠀⠀⠀⠀⠀⠀⠀⠀⠀⠀⠀⠀⠀⠀⠈⣿⣿⣿⣿⣿⣿⣿⣿⣿⣿⣿⣿⣿⣿⣿⣿⡇</a:t>
            </a:r>
            <a:br/>
            <a:r>
              <a:t>⣿⣿⣿⣿⣿⣿⣿⣿⣿⣿⣿⣿⣿⣿⣿⣿⣿⣿⣿⣿⣿⣿⣿⣿⣿⣿⣿⣿⣿⣄⠀⠀⠀⠀⠀⠀⠀⠀⠀⠀⠀⠀⢠⣿⣿⣿⡟⠀⠀⠀⠀⠀⠀⠀⠀⠀⠀⠀⠀⠀⠀⠀⠀⠀⠀⠀⠀⠀⠀⠀⠀⠀⠀⢀⣿⣿⣿⣿⣿⣿⣿⣿⣿⣿⣿⣿⣿⣿⣿⣿⡇</a:t>
            </a:r>
            <a:br/>
            <a:r>
              <a:t>⣿⣿⣿⣿⣿⣿⣿⣿⣿⣿⣿⣿⣿⣿⣿⣿⣿⣿⣿⣿⣿⣿⣿⣿⣿⣿⣿⣿⣿⠇⠀⠀⣠⠀⠀⠀⠀⠀⠀⠀⠀⣰⣿⣿⣿⣿⠃⠀⠀⠀⠀⠀⠀⠀⠀⠀⠀⠀⠀⠀⠀⠀⠀⠀⠀⠀⠀⠀⠀⠀⠀⠀⠀⢰⣿⣿⣿⣿⣿⣿⣿⣿⣿⣿⣿⣿⣿⣿⣿⣿⡇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⣿⣿⣿⣿⣿⣿⣿⣿⣿⣿⣿⣿⣿⣿⣿⣿⣿⣿⣿⣿⣿⣿⣿⣿⣿⣿⣿⣿⡟⠀⠀⣰⣿⣧⠀⠀⠀⠀⠀⠀⣰⣿⣿⣿⣿⣿⠀⠀⠀⠀⠀⠀⠀⠀⠀⠀⠀⠀⠀⠀⠀⠀⠀⠀⠀⠀⠀⠀⠀⠀⠀⠀⠀⢸⣿⣿⣿⣿⣿⣿⣿⣿⣿⣿⣿⣿⣿⣿⣿⣿⡇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⣿⣿⣿⣿⣿⣿⣿⣿⣿⣿⣿⣿⣿⣿⣿⣿⣿⣿⣿⣿⣿⣿⣿⣿⣿⣿⣿⡿⠀⢀⣼⣿⣿⣿⣆⠀⠀⠀⠀⣼⣿⣿⣿⣿⣿⣿⠀⠀⠀⠀⠀⠀⠀⠀⠀⠀⠀⠀⠀⠀⠀⠀⠀⠀⠀⠀⠀⠀⠀⠀⠀⠀⠀⢸⣿⣿⣿⣿⣿⣿⣿⣿⣿⣿⣿⣿⣿⣿⣿⣿⡇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⣿⣿⣿⣿⣿⣿⣿⣿⣿⣿⣿⣿⣿⣿⣿⣿⣿⣿⣿⣿⣿⣿⣿⣿⣿⣿⣿⣧⣤⣾⣿⣿⣿⣿⣿⡄⠀⢀⣾⣿⣿⣿⣿⣿⣿⣿⠀⠀⠀⠀⠀⠀⠀⠀⠀⠀⠀⠀⠀⠀⠀⠀⠀⠀⠀⠀⠀⠀⠀⠀⠀⠀⠀⢸⣿⣿⣿⣿⣿⣿⣿⣿⣿⣿⣿⣿⣿⣿⣿⣿⡇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⣿⣿⣿⣿⣿⣿⣿⣿⣿⣿⣿⣿⣿⣿⣿⣿⣿⣿⣿⣿⣿⣿⣿⣿⣿⣿⣿⣿⣿⣿⣿⣿⣿⣿⣿⣿⣦⣾⣿⣿⣿⣿⣿⣿⣿⣿⠀⠀⠀⠀⠀⠀⠀⠀⠀⠀⠀⠀⠀⠀⠀⠀⠀⠀⠀⠀⠀⠀⠀⠀⠀⠀⠀⢸⣿⣿⣿⣿⣿⣿⣿⣿⣿⣿⣿⣿⣿⣿⣿⣿⡇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⣿⣿⣿⣿⣿⣿⣿⣿⣿⣿⣿⣿⣿⣿⣿⣿⣿⣿⣿⣿⣿⣿⣿⣿⣿⣿⣿⣿⣿⣿⣿⣿⣿⣿⣿⣿⣿⣿⣿⣿⣿⣿⣿⣿⣿⡏⠀⠀⠀⠀⠀⠀⠀⠀⠀⠀⠀⠀⠀⠀⠀⠀⠀⠀⠀⠀⠀⡇⠀⠀⠀⠀⠀⢸⣿⣿⣿⣿⣿⣿⣿⣿⣿⣿⣿⣿⣿⣿⣿⣿⡇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⣿⣿⣿⣿⣿⣿⣿⣿⣿⣿⣿⣿⣿⣿⣿⣿⣿⣿⣿⣿⣿⣿⣷⠀⠀⠀⠀⠀⠀⠀⠀⠀⠀⠀⠀⠀⠀⠀⠀⠀⠀⠀⠀⠀⠀⠀⠀⠀⠀⠀⠀⠀⠀⠀⠀⠀⠀⠀⠀⣰⣿⣿⣿⣿⣿⣿⣿⣿⣿⣿⣿⣿⣿⣿⣿⣿⣿⣿⣿⣿⣿⣿⣿⣿⣿⣿⣿⣿⣿⣿⡇</a:t>
            </a:r>
            <a:br/>
            <a:r>
              <a:t>⣿⣿⣿⣿⣿⣿⣿⣿⣿⣿⣿⣿⣿⣿⣿⣿⣿⣿⣿⣿⣿⣿⣿⣇⠀⢀⠀⡀⠀⠀⠀⠀⠀⠀⠀⠀⠀⠀⠀⠀⠀⠀⠀⠀⠀⠀⠀⠀⠀⠀⠀⠀⠀⠀⠀⠀⠀⠀⣰⣿⣿⣿⣿⣿⣿⣿⣿⣿⣿⣿⣿⣿⣿⣿⣿⣿⣿⣿⣿⣿⣿⣿⣿⣿⣿⣿⣿⣿⣿⣿⡇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⣿⣿⣿⣿⣿⣿⣿⣿⣿⣿⣿⣿⣿⣿⣿⣿⣿⣿⣿⣿⣿⣿⣿⣿⣿⣿⣿⠇⠀⠀⠀⠀⠀⠀⠀⠀⠀⠀⠀⠀⠀⠀⠀⠀⠀⠀⠀⠀⠀⠀⠀⠀⠀⠀⠀⠀⠀⣰⣿⣿⣿⣿⣿⣿⣿⣿⣿⣿⣿⣿⣿⣿⣿⣿⣿⣿⣿⣿⣿⣿⣿⣿⣿⣿⣿⣿⣿⣿⣿⣿⡇</a:t>
            </a:r>
            <a:br/>
            <a:r>
              <a:t>⣿⣿⣿⣿⣿⣿⣿⣿⣿⣿⣿⣿⣿⣿⣿⣿⣿⣿⣿⣿⣿⣿⣿⣿⣿⡿⠃⠀⠀⠀⠀⠀⠀⠀⠀⠀⠀⠀⠀⠀⠀⠀⠀⠀⠀⠀⠀⠀⠀⠀⠀⠀⠀⠀⠀⠀⣰⣿⣿⣿⣿⣿⣿⣿⣿⣿⣿⣿⣿⣿⣿⣿⣿⣿⣿⣿⣿⣿⣿⣿⣿⣿⣿⣿⣿⣿⣿⣿⣿⣿⡇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⣿⣿⣿⣿⣿⣿⣿⣿⣿⣿⣿⣿⣿⣿⣿⣿⣿⣿⣿⣿⣿⣿⣿⣿⡟⠁⠀⠀⠀⠀⠀⠀⠀⠀⠀⠀⠀⠀⠀⠀⠀⠀⠀⠀⠀⠀⠀⠀⠀⠀⠀⠀⠀⠀⣶⣾⣿⣿⣿⣿⣿⣿⣿⣿⣿⣿⣿⣿⣿⣿⣿⣿⣿⣿⣿⣿⣿⣿⣿⣿⣿⣿⣿⣿⣿⣿⣿⣿⣿⣿⡇</a:t>
            </a:r>
            <a:br/>
            <a:r>
              <a:t>⣿⣿⣿⣿⣿⣿⣿⣿⣿⣿⣿⣿⣿⣿⣿⣿⣿⣿⣿⣿⣿⣿⣿⣿⣷⣀⣀⡀⠀⠀⠀⠀⠀⠀⠀⠀⠀⠀⠀⠀⠀⠀⠀⠀⠀⠀⠀⠀⠀⠀⠀⠀⠀⠀⣿⣿⣿⣿⣿⣿⣿⣿⣿⣿⣿⣿⣿⣿⣿⣿⣿⣿⣿⣿⣿⣿⣿⣿⣿⣿⣿⣿⣿⣿⣿⣿⣿⣿⣿⣿⡇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⣿⣿⣿⣿⣿⣿⣿⣿⣿⣿⣿⣿⣿⣿⣿⣿⣿⣿⣿⣿⣿⣿⣿⣿⣿⣿⣿⣷⠀⠀⠀⠀⠀⠀⠀⠀⠀⠀⠀⠀⠀⠀⠀⠀⠀⠀⠀⠀⠀⠀⠀⠀⡀⣸⣿⣿⣿⣿⣿⣿⣿⣿⣿⣿⣿⣿⣿⣿⣿⣿⣿⣿⣿⣿⣿⣿⣿⣿⣿⣿⣿⣿⣿⣿⣿⣿⣿⣿⣿⣿⡇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⣿⣿⣿⣿⣿⣿⣿⣿⣿⣿⣿⣿⣿⣿⣿⣿⣿⣿⣿⣿⣿⣿⣿⣿⣿⣿⣿⣿⡆⠀⠀⠀⠀⠀⠀⠀⠀⠀⠀⠀⠀⠀⠀⠀⠀⠀⠀⠀⠀⠀⠀⢘⣴⣿⣿⣿⣿⣿⣿⣿⣿⣿⣿⣿⣿⣿⣿⣿⣿⣿⣿⣿⣿⣿⣿⣿⣿⣿⣿⣿⣿⣿⣿⣿⣿⣿⣿⣿⣿⣿⡇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⣿⣿⣿⣿⣿⣿⣿⣿⣿⣿⣿⣿⣿⣿⣿⣿⣿⣿⣿⣿⣿⣿⣿⣿⣿⣿⣿⣿⡇⠀⠀⠀⠀⠀⠀⠀⠀⠀⠀⠀⠀⠀⠀⠀⠀⠀⠀⠀⠀⠀⠀⠸⢿⣿⣿⣿⣿⣿⣿⣿⣿⣿⣿⣿⣿⣿⣿⣿⣿⣿⣿⣿⣿⣿⣿⣿⣿⣿⣿⣿⣿⣿⣿⣿⣿⣿⣿⣿⣿⣿⡇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⣿⣿⣿⣿⣿⣿⣿⣿⣿⣿⣿⣿⣿⣿⣿⣿⣿⣿⣿⣿⣿⣿⣿⣿⣿⣿⣿⣿⢣⠀⠀⠀⠀⠀⠀⠀⠀⠀⠀⠀⠀⠀⠀⠀⠀⠀⠀⠀⠀⠀⠀⠀⢸⣿⣿⣿⣿⣿⣿⣿⣿⣿⣿⣿⣿⣿⣿⣿⣿⣿⣿⣿⣿⣿⣿⣿⣿⣿⣿⣿⣿⣿⣿⣿⣿⣿⣿⣿⣿⣿⡇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⣿⣿⣿⣿⣿⣿⣿⣿⣿⣿⣿⣿⣿⣿⣿⣿⣿⣿⣿⣿⣿⣿⣿⣿⣿⣿⣿⣿⢣⠀⠀⠀⠀⠀⠀⠀⠀⠀⠀⠀⠀⠀⠀⠀⠀⠀⠀⠀⠀⠀⠀⠀⣤⣿⣿⣿⣿⣿⣿⣿⣿⣿⣿⣿⣿⣿⣿⣿⣿⣿⣿⣿⣿⣿⣿⣿⣿⣿⣿⣿⣿⣿⣿⣿⣿⣿⣿⣿⣿⣿⡇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⣿⣿⣿⣿⣿⣿⣿⣿⣿⣿⣿⣿⣿⣿⣿⣿⣿⣿⣿⣿⣿⣿⣿⣿⣿⣿⡿⠛⠉⠀⠀⠀⠀⠀⠀⠀⠀⠀⠀⠀⠀⠀⠀⠀⠀⠀⠀⠀⠀⠀⠀⠀⣿⣿⣿⣿⣿⣿⣿⣿⣿⣿⣿⣿⣿⣿⣿⣿⣿⣿⣿⣿⣿⣿⣿⣿⣿⣿⣿⣿⣿⣿⣿⣿⣿⣿⣿⣿⣿⣿⡇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⣿⣿⣿⣿⣿⣿⣿⣿⣿⣿⣿⣿⣿⣿⣿⣿⣿⣿⣿⣿⣿⣿⣿⣿⡿⠋⠀⠀⠀⠀⠀⠀⠀⠀⠀⠀⠀⠀⠀⠀⠀⠀⠀⠀⠀⠀⠀⠀⠀⠀⠀⠀⠻⣿⣿⣿⣿⣿⣿⣿⣿⣿⣿⣿⣿⣿⣿⣿⣿⣿⣿⣿⣿⣿⣿⣿⣿⣿⣿⣿⣿⣿⣿⣿⣿⣿⣿⣿⣿⣿⡇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⣿⣿⣿⣿⣿⣿⣿⣿⣿⣿⣿⣿⣿⣿⣿⣿⣿⣿⣿⣿⣿⣿⣿⡿⠀⠀⠀⠀⠀⠀⠀⠀⠀⠀⠀⠀⠀⠀⠀⠀⠀⠀⠀⠀⠀⠀⠀⠀⠀⠀⠀⠀⠀⠀⠘⣿⣿⣿⣿⣿⣿⣿⣿⣿⣿⣿⣿⣿⣿⣿⣿⣿⣿⣿⣿⣿⣿⣿⣿⣿⣿⣿⣿⣿⣿⣿⣿⣿⣿⣿⡇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⣿⣿⣿⣿⣿⣿⣿⣿⣿⣿⣿⣿⣿⣿⣿⣿⣿⣿⣿⣿⣿⣿⣿⡇⠀⠀⠀⠀⠀⠀⠀⠀⠀⠀⠀⠀⠀⠀⠀⠀⠀⠀⠀⠀⠀⠀⠀⠀⠀⠀⠀⠀⠀⠀⠀⠈⠛⢿⣿⣿⣿⣿⣿⣿⣿⣿⣿⣿⣿⣿⣿⣿⣿⣿⣿⣿⣿⣿⣿⣿⣿⣿⣿⣿⣿⣿⣿⣿⣿⣿⡇</a:t>
            </a:r>
            <a:br/>
            <a:r>
              <a:t>⣿⣿⣿⣿⣿⣿⣿⣿⣿⣿⣿⣿⣿⣿⣿⣿⣿⣿⣿⡟⠉⠉⠉⠀⠀⠀⠀⠀⠀⠀⠀⠀⠀⠀⠀⠀⠀⠀⠀⠀⠀⠀⠀⠀⠀⠀⠀⠀⠀⠀⠀⠀⠀⠀⠀⠀⠀⢸⣿⣿⣿⣿⣿⣿⣿⣿⣿⣿⣿⣿⣿⣿⣿⣿⣿⣿⣿⣿⣿⣿⣿⣿⣿⣿⣿⣿⣿⣿⣿⣿⡇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⣿⣿⣿⣿⣿⣿⣿⣿⣿⣿⣿⣿⣿⣿⣿⣿⣿⣿⣿⣿⡄⠀⠀⠀⠀⠀⠀⠀⠀⠀⠀⠀⠀⠀⠀⠀⠀⠀⠀⠀⠀⠀⠀⠀⠀⠀⠀⠀⠀⠀⠀⠀⠀⠀⠀⠀⠀⢸⣿⣿⣿⣿⣿⣿⣿⣿⣿⣿⣿⣿⣿⣿⣿⣿⣿⣿⣿⣿⣿⣿⣿⣿⣿⣿⣿⣿⣿⣿⣿⣿⡇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⣿⣿⣿⣿⣿⣿⣿⣿⣿⣿⣿⣿⣿⣿⣿⣿⣿⣿⣿⣿⣷⠀⠀⠀⠀⠀⠀⠀⠀⠀⠀⠀⠀⠀⠀⠀⠀⠀⠀⠀⠀⠀⠀⠀⠀⠀⠀⠀⠀⠀⠀⠀⠀⠀⠀⠀⠀⠈⢿⣿⣿⣿⣿⣿⣿⣿⣿⣿⣿⣿⣿⣿⣿⣿⣿⣿⣿⣿⣿⣿⣿⣿⣿⣿⣿⣿⣿⣿⣿⣿⡇</a:t>
            </a:r>
            <a:br/>
            <a:r>
              <a:t>⣿⣿⣿⣿⣿⣿⣿⣿⣿⣿⣿⣿⣿⣿⣿⣿⣿⣿⣿⣿⡇⠀⠀⠀⠀⠀⠀⠀⢀⡆⠀⠀⠀⠀⠀⠀⠀⠀⠀⠀⠀⠀⠀⠀⠀⠀⠀⠀⠀⠀⠀⠀⠀⠀⠀⠀⠀⠀⠘⣿⣿⣿⣿⣿⣿⣿⣿⣿⣿⣿⣿⣿⣿⣿⣿⣿⣿⣿⣿⣿⣿⣿⣿⣿⣿⣿⣿⣿⣿⣿⡇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⣿⣿⣿⣿⣿⣿⣿⣿⣿⣿⣿⣿⣿⣿⣿⣿⣿⣿⣿⡿⠀⠀⠀⠀⠀⠀⠀⠀⢸⣧⠀⠀⠀⠀⠀⠀⠀⠀⠀⠀⠀⠀⠀⠀⠀⠀⠀⠀⠀⠀⠀⠀⠀⠀⠀⠀⠀⠀⠀⢻⣿⣿⣿⣿⣿⣿⣿⣿⣿⣿⣿⣿⣿⣿⣿⣿⣿⣿⣿⣿⣿⣿⣿⣿⣿⣿⣿⣿⣿⣿⡇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⣿⣿⣿⣿⣿⣿⣿⣿⣿⣿⣿⣿⣿⣿⣿⣿⣿⣿⣿⠃⠀⠀⠀⠀⠀⠀⠀⠀⢸⣿⠀⠀⠀⠀⠀⠀⠀⠀⠀⠀⠀⠀⠀⠀⠀⠀⠀⠀⠀⠀⠀⠀⠀⠀⠀⠀⠀⠀⠀⠈⣿⣿⣿⣿⣿⣿⣿⣿⣿⣿⣿⣿⣿⣿⣿⣿⣿⣿⣿⣿⣿⣿⣿⣿⣿⣿⣿⣿⣿⣿⡇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⣿⣿⣿⣿⣿⣿⣿⣿⣿⣿⣿⣿⣿⣿⣿⣿⣿⣿⡟⠀⠀⠀⠀⠀⠀⠀⠀⠀⢸⣿⠀⠀⠀⠀⠀⠀⠀⠀⠀⠀⠀⠀⠀⠀⠀⠀⠀⠀⠀⠀⠀⠀⠀⠀⠀⠀⠀⠀⠀⠀⢸⣿⣿⣿⣿⣿⣿⣿⣿⣿⣿⣿⣿⣿⣿⣿⣿⣿⣿⣿⣿⣿⣿⣿⣿⣿⣿⣿⣿⣿⡇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⣿⣿⣿⣿⣿⣿⣿⣿⣿⣿⣿⣿⣿⣿⣿⣿⣿⡟⠀⠀⠀⠀⠀⠀⠀⠀⠀⠀⣸⡇⠀⠀⠀⠀⠀⠀⠀⠀⠀⠀⠀⠀⠀⠀⠀⠀⠀⠀⠀⠀⠀⠀⠀⠀⠀⠀⠀⠀⠀⠀⠀⣿⣿⣿⣿⣿⣿⣿⣿⣿⣿⣿⣿⣿⣿⣿⣿⣿⣿⣿⣿⣿⣿⣿⣿⣿⣿⣿⣿⣿⡇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⣿⣿⣿⣿⣿⣿⣿⣿⣿⣿⣿⣿⣿⣿⣿⣿⡿⠀⠀⠀⠀⠀⠀⠀⠀⠀⠀⠀⣿⠇⠀⠀⠀⠀⠀⠀⠀⠀⠀⠀⠀⠀⠀⠀⠀⠀⠀⠀⠀⠀⠀⠀⠀⠀⠀⠀⠀⠀⠀⠀⠀⠹⣿⣿⣿⣿⣿⣿⣿⣿⣿⣿⣿⣿⣿⣿⣿⣿⣿⣿⣿⣿⣿⣿⣿⣿⣿⣿⣿⣿⡇</a:t>
            </a:r>
            <a:br/>
            <a:r>
              <a:t>⣿⣿⣿⣿⣿⣿⣿⣿⣿⣿⣿⣿⣿⣿⣿⡿⠁⠀⠀⠀⠀⠀⠀⠀⠀⠀⠀⠀⣿⠀⠀⠀⠀⠀⠀⠀⠀⠀⠀⠀⠀⠀⠀⠀⠀⠀⠀⠀⠀⠀⠀⠀⠀⠀⠀⠀⠀⠀⠀⠀⠀⠀⢿⣿⣿⣿⣿⣿⣿⣿⣿⣿⣿⣿⣿⣿⣿⣿⣿⣿⣿⣿⣿⣿⣿⣿⣿⣿⣿⣿⡇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⣿⣿⣿⣿⣿⣿⣿⣿⣿⣿⣿⣿⣿⣿⡿⠁⠀⠀⠀⠀⠀⠀⠀⠀⠀⠀⠀⢰⡟⠀⠀⠀⠀⠀⠀⠀⠀⠀⠀⠀⠀⠀⠀⠀⠀⠀⠀⠀⠀⠀⠀⠀⠀⠀⠀⠀⠀⠀⠀⠀⠀⠀⢘⣿⣿⣿⣿⣿⣿⣿⣿⣿⣿⣿⣿⣿⣿⣿⣿⣿⣿⣿⣿⣿⣿⣿⣿⣿⣿⣿⡇</a:t>
            </a:r>
            <a:br/>
            <a:r>
              <a:t>⣿⣿⣿⣿⣿⣿⣿⣿⣿⣿⣿⣿⣿⡿⠁⠀⠀⠀⠀⠀⠀⠀⠀⠀⠀⠀⠀⢸⠇⠀⠀⠀⠀⠀⠀⠀⠀⠀⠀⠀⠀⠀⠀⠀⠀⠀⠀⠀⠀⠀⠀⠀⠀⠀⠀⠀⠀⠀⠀⠀⠀⠀⠀⢻⣿⣿⣿⣿⣿⣿⣿⣿⣿⣿⣿⣿⣿⣿⣿⣿⣿⣿⣿⣿⣿⣿⣿⣿⣿⣿⡇</a:t>
            </a:r>
            <a:br/>
            <a:r>
              <a:t>⣿⣿⣿⣿⣿⣿⣿⣿⣿⣿⣿⣿⡿⠁⠀⠀⠀⠀⠀⠀⠀⠀⠀⠀⠀⠀⠀⠂⠀⠀⠀⠀⠀⠀⠀⠀⠀⠀⠀⠀⠀⠀⠀⠀⠀⠀⠀⠀⠀⠀⠀⠀⠀⠀⠀⠀⠀⠀⠀⠀⠀⠀⠀⣼⣿⣿⣿⣿⣿⣿⣿⣿⣿⣿⣿⣿⣿⣿⣿⣿⣿⣿⣿⣿⣿⣿⣿⣿⣿⣿⡇</a:t>
            </a:r>
            <a:br/>
            <a:r>
              <a:t>⣿⣿⣿⣿⣿⣿⣿⣿⣿⣿⣿⡿⠁⠀⠀⠀⠀⠀⠀⠀⠀⠀⠀⠀⠀⠀⠀⠀⠀⠀⠀⠀⠀⠀⠀⠀⠀⠀⠀⠀⠀⠀⠀⠀⠀⠀⠀⠀⠀⠀⠀⠀⠀⠀⠀⠀⠀⠀⠀⠀⠀⠀⢹⣿⣿⣿⣿⣿⣿⣿⣿⣿⣿⣿⣿⣿⣿⣿⣿⣿⣿⣿⣿⣿⣿⣿⣿⣿⣿⣿⡇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⣿⣿⣿⣿⣿⣿⣿⣿⣿⣿⡿⠁⠀⠀⠀⠀⠀⠀⠀⠀⠀⠀⠀⠀⠀⠀⠀⠀⠀⠀⠀⠀⠀⠀⠀⠀⠀⠀⠀⠀⠀⠀⠀⠀⠀⠀⠀⠀⠀⠀⠀⠀⠀⠀⠀⠀⠀⠀⠀⠀⠀⠀⠀⠹⣿⣿⣿⣿⣿⣿⣿⣿⣿⣿⣿⣿⣿⣿⣿⣿⣿⣿⣿⣿⣿⣿⣿⣿⣿⣿⡇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⣿⣿⣿⣿⣿⣿⣿⣿⣿⣿⣿⣿⣿⣿⣿⣿⣿⣿⣿⣿⣿⣿⣿⣿⣿⣿⣿⣿⣿⣿⣿⣿⣿⣿⣿⣿⣿⣿⣿⣿⣿⣿⣿⣿⣿⣿⣿⣿⣍⡉⠙⢻⣿⡿⢿⣿⣿⣿⣿⣿⣿⣿⣿⣿⣿⣿⣿⣿⣿⣿⣿⣿⣿⣿⣿⣿⣿⣿⣿⣿⣿⣿⣿⣿⣿⣿⣿⣿⣿⣿⡇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⣿⣿⣿⣿⣿⣿⣿⣿⣿⣿⣿⣿⣿⣿⣿⣿⣿⣿⣿⣿⣿⣿⣿⣿⣿⣿⣿⣿⣿⣿⣿⣿⣿⣿⣿⣿⣿⣿⣿⣿⣿⣿⣿⣿⣿⣿⣿⣿⠟⠃⠀⠀⠀⠀⠀⠀⠀⠀⠈⠉⠙⠻⢿⣿⣿⣿⣿⣿⣿⣿⣿⣿⣿⣿⣿⣿⣿⣿⣿⣿⣿⣿⣿⣿⣿⣿⣿⣿⣿⣿⡇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⣿⣿⣿⣿⣿⣿⣿⣿⣿⣿⣿⣿⣿⣿⣿⣿⣿⣿⣿⣿⣿⣿⣿⣿⣿⣿⣿⣿⣿⣿⣿⣿⣿⣿⣿⣿⣿⣿⣿⣿⣿⣿⣿⣿⣿⣿⠏⠀⠀⠀⠀⠀⠀⠀⠀⠀⠀⠀⠀⠀⠀⠀⠀⠈⢻⣿⣿⣿⣿⣿⣿⣿⣿⣿⣿⣿⣿⣿⣿⣿⣿⣿⣿⣿⣿⣿⣿⣿⣿⣿⡇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⣿⣿⣿⣿⣿⣿⣿⣿⣿⣿⣿⣿⣿⣿⣿⣿⣿⣿⣿⣿⣿⣿⣿⣿⣿⣿⣿⣿⣿⣿⣿⣿⣿⣿⣿⣿⣿⣿⣿⣿⣿⣿⣿⣿⠛⠁⠀⠀⠀⠀⠀⠀⠀⠀⠀⠀⠀⠀⠀⠀⠀⠀⠀⠀⠀⠀⣿⣿⣿⣿⣿⣿⣿⣿⣿⣿⣿⣿⣿⣿⣿⣿⣿⣿⣿⣿⣿⣿⣿⣿⡇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⣿⣿⣿⣿⣿⣿⣿⣿⣿⣿⣿⣿⣿⣿⣿⣿⣿⣿⣿⣿⣿⣿⣿⣿⣿⣿⣿⣿⣿⣿⣿⣿⣿⣿⣿⣿⣿⣿⣿⣿⣿⣿⣿⣿⣷⡄⠀⠀⠀⠀⠀⠀⠀⠀⠀⠀⠀⠀⠀⠀⠀⠀⠀⠀⠀⠀⣿⣿⣿⣿⣿⣿⣿⣿⣿⣿⣿⣿⣿⣿⣿⣿⣿⣿⣿⣿⣿⣿⣿⣿⡇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⣿⣿⣿⣿⣿⣿⣿⣿⣿⣿⣿⣿⣿⣿⣿⣿⣿⣿⣿⣿⣿⣿⣿⣿⣿⣿⣿⣿⣿⣿⣿⣿⣿⣿⣿⣿⣿⣿⣿⣿⣿⠿⠿⠛⠁⠀⠀⠀⠀⠀⠀⠀⠀⠀⠀⠀⠀⠀⠀⠀⠀⠀⠀⠀⠀⠀⢻⣿⣿⣿⣿⣿⣿⣿⣿⣿⣿⣿⣿⣿⣿⣿⣿⣿⣿⣿⣿⣿⣿⣿⡇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⣿⣿⣿⣿⣿⣿⣿⣿⣿⣿⣿⣿⣿⣿⣿⣿⣿⣿⣿⣿⣿⣿⣿⣿⣿⣿⣿⣿⣿⣿⣿⣿⣿⣿⣿⣿⣿⣿⣿⣿⣷⣄⢀⣠⣶⡄⠀⠀⠀⠀⠀⠀⠀⠀⠀⠀⠀⠀⠀⠀⠀⠀⠀⠀⠀⠀⠈⠛⠿⣿⣿⣿⣿⣿⣿⣿⣿⣿⣿⣿⣿⣿⣿⣿⣿⣿⣿⣿⣿⣿⡇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⣿⣿⣿⣿⣿⣿⣿⣿⣿⣿⣿⣿⣿⣿⣿⣿⣿⣿⣿⣿⣿⣿⣿⣿⣿⣿⣿⣿⣿⣿⣿⣿⣿⣿⣿⣿⣿⣿⣿⣿⣿⣿⣿⣿⣿⣇⡄⠀⠀⠀⠀⠀⠀⠀⠀⠀⠀⠀⠀⠀⠀⠀⠀⠀⠀⠀⠀⣷⣾⣿⣿⣿⣿⣿⣿⣿⣿⣿⣿⣿⣿⣿⣿⣿⣿⣿⣿⣿⣿⣿⡇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⣿⣿⣿⣿⣿⣿⣿⣿⣿⣿⣿⣿⣿⣿⣿⣿⣿⣿⣿⣿⣿⣿⣿⣿⣿⣿⣿⣿⣿⣿⣿⣿⣿⣿⣿⣿⣿⣿⣿⣿⣿⣿⣿⣿⣿⣿⣿⣦⠀⠀⠀⠀⠀⠀⠀⠀⠀⠀⠀⠀⠀⠀⠀⠀⠀⠀⠀⢿⣿⣿⣿⣿⣿⣿⣿⣿⣿⣿⣿⣿⣿⣿⣿⣿⣿⣿⣿⣿⣿⣿⡇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⣿⣿⣿⣿⣿⣿⣿⣿⣿⣿⣿⣿⣿⣿⣿⣿⣿⣿⣿⣿⣿⣿⣿⣿⣿⣿⣿⣿⣿⣿⣿⣿⣿⣿⣿⣿⣿⣿⣿⣿⣿⣿⣿⣿⣿⣿⣿⣿⡆⠀⠀⠀⠀⠀⠀⠀⠀⠀⠀⠀⠀⠀⠀⠀⠀⠀⠀⢸⣿⣿⣿⣿⣿⣿⣿⣿⣿⣿⣿⣿⣿⣿⣿⣿⣿⣿⣿⣿⣿⣿⡇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⣿⣿⣿⣿⣿⣿⣿⣿⣿⣿⣿⣿⣿⣿⣿⣿⣿⣿⣿⣿⣿⣿⣿⣿⣿⣿⣿⣿⣿⣿⣿⣿⣿⣿⣿⣿⣿⣿⣿⣿⣿⣿⣿⣿⣿⣿⣿⠏⠀⠀⠀⠀⠀⠀⠀⠀⠀⠀⠀⠀⠀⠀⠀⠀⠀⠀⠀⠘⣿⣿⣿⣿⣿⣿⣿⣿⣿⣿⣿⣿⣿⣿⣿⣿⣿⣿⣿⣿⣿⣿⡇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⣿⣿⣿⣿⣿⣿⣿⣿⣿⣿⣿⣿⣿⣿⣿⣿⣿⣿⣿⣿⣿⣿⣿⣿⣿⣿⣿⣿⣿⣿⣿⣿⣿⣿⣿⣿⣿⣿⣿⣿⣿⣿⣿⣿⡿⠋⠁⠀⠀⠀⠀⠀⠀⠀⠀⠀⠀⠀⠀⠀⠀⠀⠀⠀⠀⠀⠀⠀⢹⣿⣿⣿⣿⣿⣿⣿⣿⣿⣿⣿⣿⣿⣿⣿⣿⣿⣿⣿⣿⣿⡇</a:t>
            </a:r>
            <a:br/>
            <a:r>
              <a:t>⣿⣿⣿⣿⣿⣿⣿⣿⣿⣿⣿⣿⣿⣿⣿⣿⣿⣿⣿⣿⣿⣿⣿⣿⣿⣿⣿⣿⣿⣿⣿⣿⣿⣿⣿⣿⣿⣿⣿⣿⣿⣿⠟⠁⠀⠀⠀⠀⠀⠀⠀⠀⠀⠀⠀⠀⠀⠀⠀⠀⠀⠀⠀⠀⠀⠀⠀⠀⠀⢻⣿⣿⣿⣿⣿⣿⣿⣿⣿⣿⣿⣿⣿⣿⣿⣿⣿⣿⣿⣿⡇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⣿⣿⣿⣿⣿⣿⣿⣿⣿⣿⣿⣿⣿⣿⣿⣿⣿⣿⣿⣿⣿⣿⣿⣿⣿⣿⣿⣿⣿⣿⣿⣿⣿⣿⣿⣿⣿⣿⡿⠟⠉⠀⠀⠀⠀⠀⠀⠀⠀⠀⠀⠀⠀⠀⠀⠀⠀⠀⠀⠀⠀⠀⠀⠀⠀⠀⠀⠀⠀⠈⢿⣿⣿⣿⣿⣿⣿⣿⣿⣿⣿⣿⣿⣿⣿⣿⣿⣿⣿⣿⡇</a:t>
            </a:r>
            <a:br/>
            <a:r>
              <a:t>⣿⣿⣿⣿⣿⣿⣿⣿⣿⣿⣿⣿⣿⣿⣿⣿⣿⣿⣿⣿⣿⣿⣿⣿⣿⣿⣿⣿⣿⣿⣿⣿⣿⣿⣿⣿⠟⠉⠀⠀⠀⠀⠀⠀⠀⠀⠀⠀⠀⠀⠀⠀⠀⠀⠀⠀⠀⠀⠀⠀⠀⠀⠀⠀⠀⠀⠀⠀⠀⠀⠘⣿⣿⣿⣿⣿⣿⣿⣿⣿⣿⣿⣿⣿⣿⣿⣿⣿⣿⣿⡇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⣿⣿⣿⣿⣿⣿⣿⣿⣿⣿⣿⣿⣿⣿⣿⣿⣿⣿⣿⣿⣿⣿⣿⣿⣿⣿⣿⣿⣿⣿⣿⣿⣿⠟⠋⠀⠀⠀⠀⠀⠀⠀⠀⠀⠀⠀⠀⠀⠀⠀⠀⠀⠀⠀⠀⠀⠀⠀⠀⠀⠀⠀⠀⠀⠀⠀⠀⠀⠀⠀⠀⠘⣿⣿⣿⣿⣿⣿⣿⣿⣿⣿⣿⣿⣿⣿⣿⣿⣿⣿⡇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⣿⣿⣿⣿⣿⣿⣿⣿⣿⣿⣿⣿⣿⣿⣿⣿⣿⣿⣿⣿⣿⣿⣿⣿⣿⣿⣿⣿⣿⣿⠟⠋⠀⠀⠀⠀⠀⠀⠀⠀⠀⠀⠀⠀⠀⢀⠀⠀⠀⠀⠀⠀⠀⠀⠀⠀⠀⠀⠀⠀⠀⠀⠀⠀⠀⠀⠀⠀⠀⠀⠀⠀⢹⣿⣿⣿⣿⣿⣿⣿⣿⣿⣿⣿⣿⣿⣿⣿⣿⣿⡇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⣿⣿⣿⣿⣿⣿⣿⣿⣿⣿⣿⣿⣿⣿⣿⣿⣿⣿⣿⣿⣿⣿⣿⣿⣿⣿⣿⣿⡿⠋⠀⠀⠀⠀⠀⠀⠀⠀⠀⠀⠀⠀⠀⣠⣴⣿⣧⡄⠀⠀⠀⠀⠀⠀⠀⠀⠀⠀⠀⠀⠀⠀⠀⠀⠀⠀⠀⠀⠀⠀⠀⠀⠈⣿⣿⣿⣿⣿⣿⣿⣿⣿⣿⣿⣿⣿⣿⣿⣿⣿⡇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⣿⣿⣿⣿⣿⣿⣿⣿⣿⣿⣿⣿⣿⣿⣿⣿⣿⣿⣿⣿⣿⣿⣿⣿⣿⣿⣿⣿⡀⠀⠀⠀⠀⠀⠀⠀⠀⠀⠀⠀⠀⠀⣴⣿⣿⣿⣿⡇⠀⠀⠀⠀⠀⠀⠀⠀⠀⠀⠀⠀⠀⠀⠀⠀⠀⠀⠀⠀⠀⠀⠀⠀⠀⢸⣿⣿⣿⣿⣿⣿⣿⣿⣿⣿⣿⣿⣿⣿⣿⣿⡇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⣿⣿⣿⣿⣿⣿⣿⣿⣿⣿⣿⣿⣿⣿⣿⣿⣿⣿⣿⣿⣿⣿⣿⣿⣿⣿⣿⣿⠇⠀⠀⣀⠀⠀⠀⠀⠀⠀⠀⠀⢀⣾⣿⣿⣿⣿⣿⠁⠀⠀⠀⠀⠀⠀⠀⠀⠀⠀⠀⠀⠀⠀⠀⠀⠀⠀⠀⠀⠀⠀⠀⠀⠀⢸⣿⣿⣿⣿⣿⣿⣿⣿⣿⣿⣿⣿⣿⣿⣿⣿⡇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⣿⣿⣿⣿⣿⣿⣿⣿⣿⣿⣿⣿⣿⣿⣿⣿⣿⣿⣿⣿⣿⣿⣿⣿⣿⣿⣿⡏⠀⠀⣰⣿⡄⠀⠀⠀⠀⠀⠀⣠⣿⣿⣿⣿⣿⣿⡟⠀⠀⠀⠀⠀⠀⠀⠀⠀⠀⠀⠀⠀⠀⠀⠀⠀⠀⠀⠀⠀⠀⠀⠀⠀⠀⢸⣿⣿⣿⣿⣿⣿⣿⣿⣿⣿⣿⣿⣿⣿⣿⣿⡇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⣿⣿⣿⣿⣿⣿⣿⣿⣿⣿⣿⣿⣿⣿⣿⣿⣿⣿⣿⣿⣿⣿⣿⣿⣿⣿⡟⠀⢀⣼⣿⣿⣷⠀⠀⠀⠀⠀⣰⣿⣿⣿⣿⣿⣿⣿⡇⠀⠀⠀⠀⠀⠀⠀⠀⠀⠀⠀⠀⠀⠀⠀⠀⠀⠀⠀⠀⠀⠀⠀⠀⠀⠀⣸⣿⣿⣿⣿⣿⣿⣿⣿⣿⣿⣿⣿⣿⣿⣿⣿⡇</a:t>
            </a:r>
            <a:br/>
            <a:r>
              <a:t>⣿⣿⣿⣿⣿⣿⣿⣿⣿⣿⣿⣿⣿⣿⣿⣿⣿⣿⣿⣿⣿⣿⣿⣿⣿⣿⣄⣠⣾⣿⣿⣿⣿⣇⠀⠀⠀⣼⣿⣿⣿⣿⣿⣿⣿⣿⡇⠀⠀⠀⠀⠀⠀⠀⠀⠀⠀⠀⠀⠀⠀⠀⠀⠀⠀⠀⠀⠀⠀⠀⠀⠀⠀⢻⣿⣿⣿⣿⣿⣿⣿⣿⣿⣿⣿⣿⣿⣿⣿⣿⡇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⣿⣿⣿⣿⣿⣿⣿⣿⣿⣿⣿⣿⣿⣿⣿⣿⣿⣿⣿⣿⣿⣿⣿⣿⣿⣿⣿⣿⣿⣿⣿⣿⣿⣿⣆⣠⣾⣿⣿⣿⣿⣿⣿⣿⣿⣿⡇⠀⠀⠀⠀⠀⠀⠀⠀⠀⠀⠀⠀⠀⠀⠀⠀⠀⠀⠀⠀⠀⠀⠀⠀⠀⠀⢼⣿⣿⣿⣿⣿⣿⣿⣿⣿⣿⣿⣿⣿⣿⣿⣿⡇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⣿⣿⣿⣿⣿⣿⣿⣿⣿⣿⣿⣿⣿⣿⣿⣿⣿⣿⣿⣿⣿⣿⣿⣿⣿⣿⣿⣿⣿⣿⣿⣿⣿⣿⣿⣿⣿⣿⣿⣿⣿⣿⣿⣿⣿⣿⠀⠀⠀⠀⠀⠀⠀⠀⠀⠀⠀⠀⠀⠀⠀⠀⠀⠀⠀⠀⠀⡄⠀⠀⠀⠀⠀⢸⣿⣿⣿⣿⣿⣿⣿⣿⣿⣿⣿⣿⣿⣿⣿⣿⡇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⣿⣿⣿⣿⣿⣿⣿⣿⣿⣿⣿⣿⣿⣿⣿⣿⣿⣿⣿⣿⣿⣿⣿⣿⣿⣿⣿⣿⣿⣿⣿⣿⣿⣿⣿⣿⣿⣿⣿⣿⣿⣿⣿⣿⣿⣿⣿⣿⣧⡀⠈⢻⠿⠿⠿⠿⠿⢿⣿⣿⣿⣿⣿⣿⣿⣿⣿⣿⣿⣿⣿⣿⣿⣿⣿⣿⣿⣿⣿⣿⣿⣿⣿⣿⣿⣿⣿⣿⣿⣿⡇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⣿⣿⣿⣿⣿⣿⣿⣿⣿⣿⣿⣿⣿⣿⣿⣿⣿⣿⣿⣿⣿⣿⣿⣿⣿⣿⣿⣿⣿⣿⣿⣿⣿⣿⣿⣿⣿⣿⣿⣿⣿⣿⣿⣿⣿⣿⣿⣿⠟⠃⠀⠀⠀⠀⠀⠀⠀⠀⠀⠀⠉⠙⠻⣿⣿⣿⣿⣿⣿⣿⣿⣿⣿⣿⣿⣿⣿⣿⣿⣿⣿⣿⣿⣿⣿⣿⣿⣿⣿⣿⡇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⣿⣿⣿⣿⣿⣿⣿⣿⣿⣿⣿⣿⣿⣿⣿⣿⣿⣿⣿⣿⣿⣿⣿⣿⣿⣿⣿⣿⣿⣿⣿⣿⣿⣿⣿⣿⣿⣿⣿⣿⣿⣿⣿⣿⡉⠃⠀⠀⠀⠀⠀⠀⠀⠀⠀⠀⠀⠀⠀⠀⠀⠀⠀⠀⠀⠀⢸⣿⣿⣿⣿⣿⣿⣿⣿⣿⣿⣿⣿⣿⣿⣿⣿⣿⣿⣿⣿⣿⣿⣿⡇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⣿⣿⣿⣿⣿⣿⣿⣿⣿⣿⣿⣿⣿⣿⣿⣿⣿⣿⣿⣿⣿⣿⣿⣿⣿⣿⣿⣿⣿⣿⣿⣿⣿⣿⣿⣿⣿⣿⣿⣿⣿⣿⣿⠟⠋⠀⠀⠀⠀⠀⠀⠀⠀⠀⠀⠀⠀⠀⠀⠀⠀⠀⠀⠀⠀⠀⢹⣿⣿⣿⣿⣿⣿⣿⣿⣿⣿⣿⣿⣿⣿⣿⣿⣿⣿⣿⣿⣿⣿⣿⡇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⣿⣿⣿⣿⣿⣿⣿⣿⣿⣿⣿⣿⣿⣿⣿⣿⣿⣿⣿⣿⣿⣿⣿⣿⣿⣿⣿⣿⣿⣿⣿⣿⣿⣿⣿⣿⣿⣿⣿⣿⣿⣆⡀⣀⣴⣤⠀⠀⠀⠀⠀⠀⠀⠀⠀⠀⠀⠀⠀⠀⠀⠀⠀⠀⠀⠀⠀⠙⠿⣿⣿⣿⣿⣿⣿⣿⣿⣿⣿⣿⣿⣿⣿⣿⣿⣿⣿⣿⣿⣿⡇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⣿⣿⣿⣿⣿⣿⣿⣿⣿⣿⣿⣿⣿⣿⣿⣿⣿⣿⣿⣿⣿⣿⣿⣿⣿⣿⣿⣿⣿⣿⣿⣿⣿⣿⣿⣿⣿⣿⣿⣿⣿⣿⣿⣿⣿⣷⣆⠀⠀⠀⠀⠀⠀⠀⠀⠀⠀⠀⠀⠀⠀⠀⠀⠀⠀⠀⠀⣷⣴⣿⣿⣿⣿⣿⣿⣿⣿⣿⣿⣿⣿⣿⣿⣿⣿⣿⣿⣿⣿⣿⡇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⣿⣿⣿⣿⣿⣿⣿⣿⣿⣿⣿⣿⣿⣿⣿⣿⣿⣿⣿⣿⣿⣿⣿⣿⣿⣿⣿⣿⣿⣿⣿⣿⣿⣿⣿⣿⣿⣿⣿⣿⣿⣿⣿⣿⣿⣿⣿⣷⡆⠀⠀⠀⠀⠀⠀⠀⠀⠀⠀⠀⠀⠀⠀⠀⠀⠀⠀⣿⣿⣿⣿⣿⣿⣿⣿⣿⣿⣿⣿⣿⣿⣿⣿⣿⣿⣿⣿⣿⣿⣿⡇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⣿⣿⣿⣿⣿⣿⣿⣿⣿⣿⣿⣿⣿⣿⣿⣿⣿⣿⣿⣿⣿⣿⣿⣿⣿⣿⣿⣿⣿⣿⣿⣿⣿⣿⣿⣿⣿⣿⣿⣿⣿⣿⣿⣿⣿⣿⣿⣿⠇⠀⠀⠀⠀⠀⠀⠀⠀⠀⠀⠀⠀⠀⠀⠀⠀⠀⠀⢸⣿⣿⣿⣿⣿⣿⣿⣿⣿⣿⣿⣿⣿⣿⣿⣿⣿⣿⣿⣿⣿⣿⡇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⣿⣿⣿⣿⣿⣿⣿⣿⣿⣿⣿⣿⣿⣿⣿⣿⣿⣿⣿⣿⣿⣿⣿⣿⣿⣿⣿⣿⣿⣿⣿⣿⣿⣿⣿⣿⣿⣿⣿⣿⣿⣿⣿⣿⣿⣿⠿⠃⠀⠀⠀⠀⠀⠀⠀⠀⠀⠀⠀⠀⠀⠀⠀⠀⠀⠀⠀⠈⣿⣿⣿⣿⣿⣿⣿⣿⣿⣿⣿⣿⣿⣿⣿⣿⣿⣿⣿⣿⣿⣿⡇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⣿⣿⣿⣿⣿⣿⣿⣿⣿⣿⣿⣿⣿⣿⣿⣿⣿⣿⣿⣿⣿⣿⣿⣿⣿⣿⣿⣿⣿⣿⣿⣿⣿⣿⣿⣿⣿⣿⣿⣿⣿⣿⣿⠿⠋⠁⠀⠀⠀⠀⠀⠀⠀⠀⠀⠀⠀⠀⠀⠀⠀⠀⠀⠀⠀⠀⠀⠀⢿⣿⣿⣿⣿⣿⣿⣿⣿⣿⣿⣿⣿⣿⣿⣿⣿⣿⣿⣿⣿⣿⡇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⣿⣿⣿⣿⣿⣿⣿⣿⣿⣿⣿⣿⣿⣿⣿⣿⣿⣿⣿⣿⣿⣿⣿⣿⣿⣿⣿⣿⣿⣿⣿⣿⣿⣿⣿⣿⣿⣿⣿⡿⠟⠋⠁⠀⠀⠀⠀⠀⠀⠀⠀⠀⠀⠀⠀⠀⠀⠀⠀⠀⠀⠀⠀⠀⠀⠀⠀⠀⠘⣿⣿⣿⣿⣿⣿⣿⣿⣿⣿⣿⣿⣿⣿⣿⣿⣿⣿⣿⣿⣿⡇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⣿⣿⣿⣿⣿⣿⣿⣿⣿⣿⣿⣿⣿⣿⣿⣿⣿⣿⣿⣿⣿⣿⣿⣿⣿⣿⣿⣿⣿⣿⣿⣿⣿⣿⣿⣿⡿⠛⠁⠀⠀⠀⠀⠀⠀⠀⠀⠀⠀⠀⠀⠀⠀⠀⠀⠀⠀⠀⠀⠀⠀⠀⠀⠀⠀⠀⠀⠀⠀⠸⣿⣿⣿⣿⣿⣿⣿⣿⣿⣿⣿⣿⣿⣿⣿⣿⣿⣿⣿⣿⡇</a:t>
            </a:r>
            <a:br/>
            <a:r>
              <a:t>⣿⣿⣿⣿⣿⣿⣿⣿⣿⣿⣿⣿⣿⣿⣿⣿⣿⣿⣿⣿⣿⣿⣿⣿⣿⣿⣿⣿⣿⣿⣿⣿⣿⠿⠛⠁⠀⠀⠀⠀⠀⠀⠀⠀⠀⠀⠀⠀⠀⠀⠀⠀⠀⠀⠀⠀⠀⠀⠀⠀⠀⠀⠀⠀⠀⠀⠀⠀⠀⠀⢹⣿⣿⣿⣿⣿⣿⣿⣿⣿⣿⣿⣿⣿⣿⣿⣿⣿⣿⣿⡇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⣿⣿⣿⣿⣿⣿⣿⣿⣿⣿⣿⣿⣿⣿⣿⣿⣿⣿⣿⣿⣿⣿⣿⣿⣿⣿⣿⣿⣿⡿⠟⠋⠀⠀⠀⠀⠀⠀⠀⠀⠀⠀⠀⠀⠀⠀⠀⠀⠀⠀⠀⠀⠀⠀⠀⠀⠀⠀⠀⠀⠀⠀⠀⠀⠀⠀⠀⠀⠀⠀⠀⢻⣿⣿⣿⣿⣿⣿⣿⣿⣿⣿⣿⣿⣿⣿⣿⣿⣿⣿⡇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⣿⣿⣿⣿⣿⣿⣿⣿⣿⣿⣿⣿⣿⣿⣿⣿⣿⣿⣿⣿⣿⣿⣿⣿⣿⣿⣿⣿⠟⠁⠀⠀⠀⠀⠀⠀⠀⠀⠀⠀⠀⠀⠀⠀⣠⡄⠀⠀⠀⠀⠀⠀⠀⠀⠀⠀⠀⠀⠀⠀⠀⠀⠀⠀⠀⠀⠀⠀⠀⠀⠀⠘⣿⣿⣿⣿⣿⣿⣿⣿⣿⣿⣿⣿⣿⣿⣿⣿⣿⣿⡇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⣿⣿⣿⣿⣿⣿⣿⣿⣿⣿⣿⣿⣿⣿⣿⣿⣿⣿⣿⣿⣿⣿⣿⣿⣿⣿⣿⡃⠀⠀⠀⠀⠀⠀⠀⠀⠀⠀⠀⠀⠀⢀⣴⣿⣿⣿⣦⡀⠀⠀⠀⠀⠀⠀⠀⠀⠀⠀⠀⠀⠀⠀⠀⠀⠀⠀⠀⠀⠀⠀⠀⠀⢹⣿⣿⣿⣿⣿⣿⣿⣿⣿⣿⣿⣿⣿⣿⣿⣿⣿⡇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⣿⣿⣿⣿⣿⣿⣿⣿⣿⣿⣿⣿⣿⣿⣿⣿⣿⣿⣿⣿⣿⣿⣿⣿⣿⣿⣿⡇⠀⠀⠀⠀⠀⠀⠀⠀⠀⠀⠀⠀⣠⣾⣿⣿⣿⣿⣿⡇⠀⠀⠀⠀⠀⠀⠀⠀⠀⠀⠀⠀⠀⠀⠀⠀⠀⠀⠀⠀⠀⠀⠀⠀⠀⣿⣿⣿⣿⣿⣿⣿⣿⣿⣿⣿⣿⣿⣿⣿⣿⣿⡇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⣿⣿⣿⣿⣿⣿⣿⣿⣿⣿⣿⣿⣿⣿⣿⣿⣿⣿⣿⣿⣿⣿⣿⣿⣿⣿⡟⠀⠀⣠⣿⡀⠀⠀⠀⠀⠀⠀⠀⣴⣿⣿⣿⣿⣿⣿⣿⡇⠀⠀⠀⠀⠀⠀⠀⠀⠀⠀⠀⠀⠀⠀⠀⠀⠀⠀⠀⠀⠀⠀⠀⠀⠀⣿⣿⣿⣿⣿⣿⣿⣿⣿⣿⣿⣿⣿⣿⣿⣿⣿⡇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⣿⣿⣿⣿⣿⣿⣿⣿⣿⣿⣿⣿⣿⣿⣿⣿⣿⣿⣿⣿⣿⣿⣿⣿⣿⡟⠀⢀⣴⣿⣿⣇⠀⠀⠀⠀⠀⣠⣾⣿⣿⣿⣿⣿⣿⣿⡿⠀⠀⠀⠀⠀⠀⠀⠀⠀⠀⠀⠀⠀⠀⠀⠀⠀⠀⠀⠀⠀⠀⠀⠀⠀⠀⣿⣿⣿⣿⣿⣿⣿⣿⣿⣿⣿⣿⣿⣿⣿⣿⣿⡇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⣿⣿⣿⣿⣿⣿⣿⣿⣿⣿⣿⣿⣿⣿⣿⣿⣿⣿⣿⣿⣿⣿⣿⣿⣿⣁⣠⣾⣿⣿⣿⣿⡄⠀⠀⠀⣴⣿⣿⣿⣿⣿⣿⣿⣿⣿⡇⠀⠀⠀⠀⠀⠀⠀⠀⠀⠀⠀⠀⠀⠀⠀⠀⠀⠀⠀⠀⠀⠀⠀⠀⠀⠀⣿⣿⣿⣿⣿⣿⣿⣿⣿⣿⣿⣿⣿⣿⣿⣿⣿⡇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⣿⣿⣿⣿⣿⣿⣿⣿⣿⣿⣿⣿⣿⣿⣿⣿⣿⣿⣿⣿⣿⣿⣿⣿⣿⣿⣿⣿⣿⣿⣿⣿⣧⠀⢠⣾⣿⣿⣿⣿⣿⣿⣿⣿⣿⣿⡇⠀⠀⠀⠀⠀⠀⠀⠀⠀⠀⠀⠀⠀⠀⠀⠀⠀⠀⠀⠀⠀⠀⠀⠀⠀⠘⣿⣿⣿⣿⣿⣿⣿⣿⣿⣿⣿⣿⣿⣿⣿⣿⣿⡇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⣿⣿⣿⣿⣿⣿⣿⣿⣿⣿⣿⣿⣿⣿⣿⣿⣿⣿⣿⣿⣿⣿⣿⣿⣿⣿⣿⣿⣿⣿⣿⣿⣿⣷⣿⣿⣿⣿⣿⣿⣿⣿⣿⣿⣿⣿⡇⠀⠀⠀⠀⠀⠀⠀⠀⠀⠀⠀⠀⠀⠀⠀⠀⠀⠀⠀⠀⠀⠀⠀⠀⠀⢠⣿⣿⣿⣿⣿⣿⣿⣿⣿⣿⣿⣿⣿⣿⣿⣿⣿⡇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⣿⣿⣿⣿⣿⣿⣿⣿⣿⣿⣿⣿⣿⣿⣿⣿⣿⣿⣿⣿⣿⣿⣿⣿⣿⣿⣿⣿⣿⣿⣿⣿⣿⣿⣿⣿⣿⣿⣿⣿⣿⣿⣿⣿⣿⣿⡃⠀⠀⠀⠀⠀⠀⠀⠀⠀⠀⠀⠀⠀⠀⠀⠀⠀⠀⠀⠀⠀⠀⠀⠀⠀⠀⣿⣿⣿⣿⣿⣿⣿⣿⣿⣿⣿⣿⣿⣿⣿⣿⣿⡇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⣿⣿⣿⣿⣿⣿⣿⣿⣿⣿⣿⣿⣿⣿⣿⣿⣿⣿⣿⣿⣿⣿⣿⣿⣿⣿⣿⣿⣿⣿⣿⣿⣿⣿⣿⣿⣿⣿⣿⣿⣿⣿⣿⣿⣿⣿⣿⣿⣿⠉⠙⢻⣿⣿⣿⣿⣿⣿⣿⣿⣿⣿⣿⣿⣿⣿⣿⣿⣿⣿⣿⣿⣿⣿⣿⣿⣿⣿⣿⣿⣿⣿⣿⣿⣿⣿⣿⣿⣿⣿⡇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⣿⣿⣿⣿⣿⣿⣿⣿⣿⣿⣿⣿⣿⣿⣿⣿⣿⣿⣿⣿⣿⣿⣿⣿⣿⣿⣿⣿⣿⣿⣿⣿⣿⣿⣿⣿⣿⣿⣿⣿⣿⣿⣿⣿⣿⣿⣿⣿⣿⡷⠀⠈⠉⠉⠀⠈⠉⠉⠉⠛⠛⠿⣿⣿⣿⣿⣿⣿⣿⣿⣿⣿⣿⣿⣿⣿⣿⣿⣿⣿⣿⣿⣿⣿⣿⣿⣿⣿⣿⣿⡇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⣿⣿⣿⣿⣿⣿⣿⣿⣿⣿⣿⣿⣿⣿⣿⣿⣿⣿⣿⣿⣿⣿⣿⣿⣿⣿⣿⣿⣿⣿⣿⣿⣿⣿⣿⣿⣿⣿⣿⣿⣿⣿⣿⣿⣿⣿⣿⡿⠋⠀⠀⠀⠀⠀⠀⠀⠀⠀⠀⠀⠀⠀⠀⠙⠿⣿⣿⣿⣿⣿⣿⣿⣿⣿⣿⣿⣿⣿⣿⣿⣿⣿⣿⣿⣿⣿⣿⣿⣿⣿⡇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⣿⣿⣿⣿⣿⣿⣿⣿⣿⣿⣿⣿⣿⣿⣿⣿⣿⣿⣿⣿⣿⣿⣿⣿⣿⣿⣿⣿⣿⣿⣿⣿⣿⣿⣿⣿⣿⣿⣿⣿⣿⣿⣿⣿⣿⣿⡟⠀⠀⠀⠀⠀⠀⠀⠀⠀⠀⠀⠀⠀⠀⠀⠀⠀⠀⠘⢿⣿⣿⣿⣿⣿⣿⣿⣿⣿⣿⣿⣿⣿⣿⣿⣿⣿⣿⣿⣿⣿⣿⣿⡇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⣿⣿⣿⣿⣿⣿⣿⣿⣿⣿⣿⣿⣿⣿⣿⣿⣿⣿⣿⣿⣿⣿⣿⣿⣿⣿⣿⣿⣿⣿⣿⣿⣿⣿⣿⣿⣿⣿⣿⣿⣿⣿⣿⣿⡿⠿⠁⠀⠀⠀⠀⠀⠀⠀⠀⠀⠀⠀⠀⠀⠀⠀⠀⠀⠀⠀⠈⣿⣿⣿⣿⣿⣿⣿⣿⣿⣿⣿⣿⣿⣿⣿⣿⣿⣿⣿⣿⣿⣿⣿⡇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⣿⣿⣿⣿⣿⣿⣿⣿⣿⣿⣿⣿⣿⣿⣿⣿⣿⣿⣿⣿⣿⣿⣿⣿⣿⣿⣿⣿⣿⣿⣿⣿⣿⣿⣿⣿⣿⣿⣿⣿⣿⣿⣿⣿⣷⣄⡀⠀⠀⠀⠀⠀⠀⠀⠀⠀⠀⠀⠀⠀⠀⠀⠀⠀⠀⠀⠀⣿⣿⣿⣿⣿⣿⣿⣿⣿⣿⣿⣿⣿⣿⣿⣿⣿⣿⣿⣿⣿⣿⣿⡇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⣿⣿⣿⣿⣿⣿⣿⣿⣿⣿⣿⣿⣿⣿⣿⣿⣿⣿⣿⣿⣿⣿⣿⣿⣿⣿⣿⣿⣿⣿⣿⣿⣿⣿⣿⣿⣿⣿⣿⣿⣿⣿⠿⠛⠁⠀⠀⠀⠀⠀⠀⠀⠀⠀⠀⠀⠀⠀⠀⠀⠀⠀⠀⠀⠀⠀⠀⢿⣿⣿⣿⣿⣿⣿⣿⣿⣿⣿⣿⣿⣿⣿⣿⣿⣿⣿⣿⣿⣿⣿⡇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⣿⣿⣿⣿⣿⣿⣿⣿⣿⣿⣿⣿⣿⣿⣿⣿⣿⣿⣿⣿⣿⣿⣿⣿⣿⣿⣿⣿⣿⣿⣿⣿⣿⣿⣿⣿⣿⣿⣿⣿⣿⣿⣦⣠⣤⣾⡄⠀⠀⠀⠀⠀⠀⠀⠀⠀⠀⠀⠀⠀⠀⠀⠀⠀⠀⠀⠀⣀⠉⢻⣿⣿⣿⣿⣿⣿⣿⣿⣿⣿⣿⣿⣿⣿⣿⣿⣿⣿⣿⣿⡇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⣿⣿⣿⣿⣿⣿⣿⣿⣿⣿⣿⣿⣿⣿⣿⣿⣿⣿⣿⣿⣿⣿⣿⣿⣿⣿⣿⣿⣿⣿⣿⣿⣿⣿⣿⣿⣿⣿⣿⣿⣿⣿⣿⣿⣿⣿⣿⣆⣀⠀⠀⠀⠀⠀⠀⠀⠀⠀⠀⠀⠀⠀⠀⠀⠀⠀⠀⢻⣷⣿⣿⣿⣿⣿⣿⣿⣿⣿⣿⣿⣿⣿⣿⣿⣿⣿⣿⣿⣿⣿⡇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⣿⣿⣿⣿⣿⣿⣿⣿⣿⣿⣿⣿⣿⣿⣿⣿⣿⣿⣿⣿⣿⣿⣿⣿⣿⣿⣿⣿⣿⣿⣿⣿⣿⣿⣿⣿⣿⣿⣿⣿⣿⣿⣿⣿⣿⣿⣿⣿⣿⠆⠀⠀⠀⠀⠀⠀⠀⠀⠀⠀⠀⠀⠀⠀⠀⠀⠀⣾⣿⣿⣿⣿⣿⣿⣿⣿⣿⣿⣿⣿⣿⣿⣿⣿⣿⣿⣿⣿⣿⣿⡇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⣿⣿⣿⣿⣿⣿⣿⣿⣿⣿⣿⣿⣿⣿⣿⣿⣿⣿⣿⣿⣿⣿⣿⣿⣿⣿⣿⣿⣿⣿⣿⣿⣿⣿⣿⣿⣿⣿⣿⣿⣿⣿⣿⣿⣿⣿⡿⠟⠁⠀⠀⠀⠀⠀⠀⠀⠀⠀⠀⠀⠀⠀⠀⠀⠀⠀⠀⣿⣿⣿⣿⣿⣿⣿⣿⣿⣿⣿⣿⣿⣿⣿⣿⣿⣿⣿⣿⣿⣿⣿⡇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⣿⣿⣿⣿⣿⣿⣿⣿⣿⣿⣿⣿⣿⣿⣿⣿⣿⣿⣿⣿⣿⣿⣿⣿⣿⣿⣿⣿⣿⣿⣿⣿⣿⣿⣿⣿⣿⣿⣿⣿⣿⣿⡿⠟⠋⠁⠀⠀⠀⠀⠀⠀⠀⠀⠀⠀⠀⠀⠀⠀⠀⠀⠀⠀⠀⠀⠀⠉⢛⣿⣿⣿⣿⣿⣿⣿⣿⣿⣿⣿⣿⣿⣿⣿⣿⣿⣿⣿⣿⣿⡇</a:t>
            </a:r>
            <a:br/>
            <a:r>
              <a:t>⣿⣿⣿⣿⣿⣿⣿⣿⣿⣿⣿⣿⣿⣿⣿⣿⣿⣿⣿⣿⣿⣿⣿⣿⣿⣿⣿⣿⣿⣿⣿⣿⣿⣿⣿⣿⣿⡿⠿⠛⠋⠁⠀⠀⠀⠀⠀⠀⠀⠀⠀⠀⠀⠀⠀⠀⠀⠀⠀⠀⠀⠀⠀⠀⠀⠀⠀⠀⣼⣿⣿⣿⣿⣿⣿⣿⣿⣿⣿⣿⣿⣿⣿⣿⣿⣿⣿⣿⣿⣿⡇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⣿⣿⣿⣿⣿⣿⣿⣿⣿⣿⣿⣿⣿⣿⣿⣿⣿⣿⣿⣿⣿⣿⣿⣿⣿⣿⣿⣿⣿⣿⣿⣿⣿⡿⠿⠋⠁⠀⠀⠀⠀⠀⠀⠀⠀⠀⠀⠀⠀⠀⠀⠀⠀⠀⠀⠀⠀⠀⠀⠀⠀⠀⠀⠀⠀⠀⠀⠀⢿⣿⣿⣿⣿⣿⣿⣿⣿⣿⣿⣿⣿⣿⣿⣿⣿⣿⣿⣿⣿⣿⡇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⣿⣿⣿⣿⣿⣿⣿⣿⣿⣿⣿⣿⣿⣿⣿⣿⣿⣿⣿⣿⣿⣿⣿⣿⣿⣿⣿⣿⣿⠿⠛⠉⠁⠀⠀⠀⠀⠀⠀⠀⠀⠀⠀⠀⠀⠀⠀⠀⠀⠀⠀⠀⠀⠀⠀⠀⠀⠀⠀⠀⠀⠀⠀⠀⠀⠀⠀⠀⠘⣿⣿⣿⣿⣿⣿⣿⣿⣿⣿⣿⣿⣿⣿⣿⣿⣿⣿⣿⣿⣿⡇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⣿⣿⣿⣿⣿⣿⣿⣿⣿⣿⣿⣿⣿⣿⣿⣿⣿⣿⣿⣿⣿⣿⣿⣿⣿⣿⣿⠟⠁⠀⠀⠀⠀⠀⠀⠀⠀⠀⠀⠀⠀⠀⠀⠀⠀⠀⠀⠀⠀⠀⠀⠀⠀⠀⠀⠀⠀⠀⠀⠀⠀⠀⠀⠀⠀⠀⠀⠀⠀⢹⣿⣿⣿⣿⣿⣿⣿⣿⣿⣿⣿⣿⣿⣿⣿⣿⣿⣿⣿⣿⡇</a:t>
            </a:r>
            <a:br/>
            <a:r>
              <a:t>⣿⣿⣿⣿⣿⣿⣿⣿⣿⣿⣿⣿⣿⣿⣿⣿⣿⣿⣿⣿⣿⣿⣿⣿⣿⣿⠃⠀⠀⠀⠀⠀⠀⠀⠀⠀⠀⠀⠀⠀⠀⠀⣀⣠⡄⠀⠀⠀⠀⠀⠀⠀⠀⠀⠀⠀⠀⠀⠀⠀⠀⠀⠀⠀⠀⠀⠀⠀⠀⠀⢿⣿⣿⣿⣿⣿⣿⣿⣿⣿⣿⣿⣿⣿⣿⣿⣿⣿⣿⣿⡇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⣿⣿⣿⣿⣿⣿⣿⣿⣿⣿⣿⣿⣿⣿⣿⣿⣿⣿⣿⣿⣿⣿⣿⣿⣿⣿⠁⠀⠀⠀⠀⠀⠀⠀⠀⠀⠀⠀⠀⢀⣴⣾⣿⣿⣷⣄⠀⠀⠀⠀⠀⠀⠀⠀⠀⠀⠀⠀⠀⠀⠀⠀⠀⠀⠀⠀⠀⠀⠀⠀⠸⣿⣿⣿⣿⣿⣿⣿⣿⣿⣿⣿⣿⣿⣿⣿⣿⣿⣿⣿⡇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⣿⣿⣿⣿⣿⣿⣿⣿⣿⣿⣿⣿⣿⣿⣿⣿⣿⣿⣿⣿⣿⣿⣿⣿⣿⠃⠀⢀⣼⡆⠀⠀⠀⠀⠀⠀⠀⠀⣴⣿⣿⣿⣿⣿⣿⣿⠀⠀⠀⠀⠀⠀⠀⠀⠀⠀⠀⠀⠀⠀⠀⠀⠀⠀⠀⠀⠀⠀⠀⠀⠀⢿⣿⣿⣿⣿⣿⣿⣿⣿⣿⣿⣿⣿⣿⣿⣿⣿⣿⣿⡇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⣿⣿⣿⣿⣿⣿⣿⣿⣿⣿⣿⣿⣿⣿⣿⣿⣿⣿⣿⣿⣿⣿⣿⣿⠃⠀⣠⣿⣿⡇⠀⠀⠀⠀⠀⠀⣠⣾⣿⣿⣿⣿⣿⣿⣿⠟⠀⠀⠀⠀⠀⠀⠀⠀⠀⠀⠀⠀⠀⠀⠀⠀⠀⠀⠀⠀⠀⠀⠀⠀⠀⢸⣿⣿⣿⣿⣿⣿⣿⣿⣿⣿⣿⣿⣿⣿⣿⣿⣿⣿⡇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⣿⣿⣿⣿⣿⣿⣿⣿⣿⣿⣿⣿⣿⣿⣿⣿⣿⣿⣿⣿⣿⣿⣿⣏⠀⣼⣿⣿⣿⣿⠀⠀⠀⠀⣠⣾⣿⣿⣿⣿⣿⣿⣿⣿⠏⢀⠆⠀⠀⠀⠀⠀⠀⠀⠀⠀⠀⠀⠀⠀⠀⠀⠀⠀⠀⠀⠀⠀⠀⠀⠀⢸⣿⣿⣿⣿⣿⣿⣿⣿⣿⣿⣿⣿⣿⣿⣿⣿⣿⣿⡇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⣿⣿⣿⣿⣿⣿⣿⣿⣿⣿⣿⣿⣿⣿⣿⣿⣿⣿⣿⣿⣿⣿⣿⣿⣿⣿⣿⣿⣿⣿⡀⠀⣠⣾⣿⣿⣿⣿⣿⣿⣿⣿⣿⣿⠀⢸⣄⠀⠀⠀⠀⠀⠀⠀⠀⠀⠀⠀⠀⠀⠀⠀⠀⠀⠀⠀⠀⠀⠀⠀⠀⢸⣿⣿⣿⣿⣿⣿⣿⣿⣿⣿⣿⣿⣿⣿⣿⣿⣿⣿⡇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⣿⣿⣿⣿⣿⣿⣿⣿⣿⣿⣿⣿⣿⣿⣿⣿⣿⣿⣿⣿⣿⣿⣿⣿⣿⣿⣿⣿⣿⣿⣷⣾⣿⣿⣿⣿⣿⣿⣿⣿⣿⣿⣿⡏⠀⢸⠃⠀⠀⠀⠀⠀⠀⠀⠀⠀⠀⠀⠀⠀⠀⠀⠀⠀⠀⠀⠀⠀⠀⠀⠀⣸⣿⣿⣿⣿⣿⣿⣿⣿⣿⣿⣿⣿⣿⣿⣿⣿⣿⣿⡇</a:t>
            </a:r>
            <a:br/>
            <a:r>
              <a:t>⣿⣿⣿⣿⣿⣿⣿⣿⣿⣿⣿⣿⣿⣿⣿⣿⣿⣿⣿⣿⣿⣿⣿⣿⣿⣿⣿⣿⣿⣿⣿⣿⣿⣿⣿⣿⣿⣿⣿⣿⣿⣿⣿⣿⣶⠊⠀⠀⠀⠀⠀⠀⠀⠀⠀⠀⠀⠀⠀⠀⠀⠀⠀⠀⠀⠀⠀⠀⠀⠀⠀⢻⣿⣿⣿⣿⣿⣿⣿⣿⣿⣿⣿⣿⣿⣿⣿⣿⣿⣿⡇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⣿⣿⣿⣿⣿⣿⣿⣿⣿⣿⣿⣿⣿⣿⣿⣿⣿⣿⣿⣿⣿⣿⣿⣿⣿⣿⣿⣿⣿⣿⣿⣿⣿⣿⣿⣿⣿⣿⣿⣿⣿⣿⣿⣿⣿⣤⡾⠀⠀⠀⠀⠀⠀⠀⠀⠀⠀⠀⠀⠀⠀⠀⠀⠀⠀⠀⠀⠀⠀⠀⠀⣿⣿⣿⣿⣿⣿⣿⣿⣿⣿⣿⣿⣿⣿⣿⣿⣿⣿⣿⡇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⣿⣿⣿⣿⣿⣿⣿⣿⣿⣿⣿⣿⣿⣿⣿⣿⣿⣿⣿⣿⣿⣿⣿⣿⣿⣿⣿⣿⣿⣿⣿⣿⣿⣿⣿⣿⣿⣿⣿⣿⣿⣿⣿⣿⣿⣿⣿⣿⣿⡿⠿⠿⣿⣿⣿⣿⣿⣿⣿⣿⣿⣿⣿⣿⣿⣿⣿⣿⣿⣿⣿⣿⣿⣿⣿⣿⣿⣿⣿⣿⣿⣿⣿⣿⣿⣿⣿⣿⣿⣿⡇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⣿⣿⣿⣿⣿⣿⣿⣿⣿⣿⣿⣿⣿⣿⣿⣿⣿⣿⣿⣿⣿⣿⣿⣿⣿⣿⣿⣿⣿⣿⣿⣿⣿⣿⣿⣿⣿⣿⣿⣿⣿⣿⣿⣿⣿⣿⣿⣿⣿⣿⡄⠀⠿⠛⠛⠛⠛⠛⠿⠿⢿⣿⣿⣿⣿⣿⣿⣿⣿⣿⣿⣿⣿⣿⣿⣿⣿⣿⣿⣿⣿⣿⣿⣿⣿⣿⣿⣿⣿⣿⡇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⣿⣿⣿⣿⣿⣿⣿⣿⣿⣿⣿⣿⣿⣿⣿⣿⣿⣿⣿⣿⣿⣿⣿⣿⣿⣿⣿⣿⣿⣿⣿⣿⣿⣿⣿⣿⣿⣿⣿⣿⣿⣿⣿⣿⣿⣿⣿⣿⣿⠟⠁⠀⠀⠀⠀⠀⠀⠀⠀⠀⠀⠀⠉⠛⢿⣿⣿⣿⣿⣿⣿⣿⣿⣿⣿⣿⣿⣿⣿⣿⣿⣿⣿⣿⣿⣿⣿⣿⣿⣿⡇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⣿⣿⣿⣿⣿⣿⣿⣿⣿⣿⣿⣿⣿⣿⣿⣿⣿⣿⣿⣿⣿⣿⣿⣿⣿⣿⣿⣿⣿⣿⣿⣿⣿⣿⣿⣿⣿⣿⣿⣿⣿⣿⣿⣿⣿⣿⣿⠁⠀⠀⠀⠀⠀⠀⠀⠀⠀⠀⠀⠀⠀⠀⠀⠀⠀⠀⠀⠻⣿⣿⣿⣿⣿⣿⣿⣿⣿⣿⣿⣿⣿⣿⣿⣿⣿⣿⣿⣿⣿⣿⡇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⣿⣿⣿⣿⣿⣿⣿⣿⣿⣿⣿⣿⣿⣿⣿⣿⣿⣿⣿⣿⣿⣿⣿⣿⣿⣿⣿⣿⣿⣿⣿⣿⣿⣿⣿⣿⣿⣿⣿⣿⣿⣿⣿⣿⣿⣄⠀⠀⠀⠀⠀⠀⠀⠀⠀⠀⠀⠀⠀⠀⠀⠀⠀⠀⠀⠀⠀⠀⣿⣿⣿⣿⣿⣿⣿⣿⣿⣿⣿⣿⣿⣿⣿⣿⣿⣿⣿⣿⣿⣿⡇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⣿⣿⣿⣿⣿⣿⣿⣿⣿⣿⣿⣿⣿⣿⣿⣿⣿⣿⣿⣿⣿⣿⣿⣿⣿⣿⣿⣿⣿⣿⣿⣿⣿⣿⣿⣿⣿⣿⣿⣿⣿⣿⣿⣿⣿⣿⠟⠀⠀⠀⠀⠀⠀⠀⠀⠀⠀⠀⠀⠀⠀⠀⠀⠀⠀⠀⠀⠀⣿⣿⣿⣿⣿⣿⣿⣿⣿⣿⣿⣿⣿⣿⣿⣿⣿⣿⣿⣿⣿⣿⡇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⣿⣿⣿⣿⣿⣿⣿⣿⣿⣿⣿⣿⣿⣿⣿⣿⣿⣿⣿⣿⣿⣿⣿⣿⣿⣿⣿⣿⣿⣿⣿⣿⣿⣿⣿⣿⣿⣿⣿⣿⣿⣿⣿⠟⠋⠁⠀⠀⠀⠀⠀⠀⠀⠀⠀⠀⠀⠀⠀⠀⠀⠀⠀⠀⠀⠀⠀⢰⣿⣿⣿⣿⣿⣿⣿⣿⣿⣿⣿⣿⣿⣿⣿⣿⣿⣿⣿⣿⣿⣿⡇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⣿⣿⣿⣿⣿⣿⣿⣿⣿⣿⣿⣿⣿⣿⣿⣿⣿⣿⣿⣿⣿⣿⣿⣿⣿⣿⣿⣿⣿⣿⣿⣿⣿⣿⣿⣿⣿⣿⣿⣿⣿⣿⣿⣀⡀⠀⡀⠀⠀⠀⠀⠀⠀⠀⠀⠀⠀⠀⠀⠀⠀⠀⠀⠀⠀⠀⠀⠀⠻⢿⣿⣿⣿⣿⣿⣿⣿⣿⣿⣿⣿⣿⣿⣿⣿⣿⣿⣿⣿⣿⡇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⣿⣿⣿⣿⣿⣿⣿⣿⣿⣿⣿⣿⣿⣿⣿⣿⣿⣿⣿⣿⣿⣿⣿⣿⣿⣿⣿⣿⣿⣿⣿⣿⣿⣿⣿⣿⣿⣿⣿⣿⣿⣿⣿⣿⣿⣿⣿⣄⠀⠀⠀⠀⠀⠀⠀⠀⠀⠀⠀⠀⠀⠀⠀⠀⠀⠀⠀⢠⣤⣀⣿⣿⣿⣿⣿⣿⣿⣿⣿⣿⣿⣿⣿⣿⣿⣿⣿⣿⣿⣿⡇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⣿⣿⣿⣿⣿⣿⣿⣿⣿⣿⣿⣿⣿⣿⣿⣿⣿⣿⣿⣿⣿⣿⣿⣿⣿⣿⣿⣿⣿⣿⣿⣿⣿⣿⣿⣿⣿⣿⣿⣿⣿⣿⣿⣿⣿⣿⣿⣿⣷⡶⠀⠀⠀⠀⠀⠀⠀⠀⠀⠀⠀⠀⠀⠀⠀⠀⠀⢸⣿⣿⣿⣿⣿⣿⣿⣿⣿⣿⣿⣿⣿⣿⣿⣿⣿⣿⣿⣿⣿⣿⡇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⣿⣿⣿⣿⣿⣿⣿⣿⣿⣿⣿⣿⣿⣿⣿⣿⣿⣿⣿⣿⣿⣿⣿⣿⣿⣿⣿⣿⣿⣿⣿⣿⣿⣿⣿⣿⣿⣿⣿⣿⣿⣿⣿⣿⣿⣿⣿⣿⣿⣤⡄⠀⠀⠀⠀⠀⠀⠀⠀⠀⠀⠀⠀⠀⠀⠀⠀⢸⣿⣿⣿⣿⣿⣿⣿⣿⣿⣿⣿⣿⣿⣿⣿⣿⣿⣿⣿⣿⣿⣿⡇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⣿⣿⣿⣿⣿⣿⣿⣿⣿⣿⣿⣿⣿⣿⣿⣿⣿⣿⣿⣿⣿⣿⣿⣿⣿⣿⣿⣿⣿⣿⣿⣿⣿⣿⣿⣿⣿⣿⣿⣿⣿⣿⣿⣿⣿⣿⣿⣿⣿⣿⠇⠀⠀⠀⠀⠀⠀⠀⠀⠀⠀⠀⠀⠀⠀⠀⠀⣸⣿⣿⣿⣿⣿⣿⣿⣿⣿⣿⣿⣿⣿⣿⣿⣿⣿⣿⣿⣿⣿⣿⡇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⣿⣿⣿⣿⣿⣿⣿⣿⣿⣿⣿⣿⣿⣿⣿⣿⣿⣿⣿⣿⣿⣿⣿⣿⣿⣿⣿⣿⣿⣿⣿⣿⣿⣿⣿⣿⣿⣿⣿⣿⣿⣿⣿⣿⣿⣿⣿⠿⠋⠁⠀⠀⠀⠀⠀⠀⠀⠀⠀⠀⠀⠀⠀⠀⠀⠀⠀⣿⣿⣿⣿⣿⣿⣿⣿⣿⣿⣿⣿⣿⣿⣿⣿⣿⣿⣿⣿⣿⣿⣿⡇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⣿⣿⣿⣿⣿⣿⣿⣿⣿⣿⣿⣿⣿⣿⣿⣿⣿⣿⣿⣿⣿⣿⣿⣿⣿⣿⣿⣿⣿⣿⣿⣿⣿⣿⣿⣿⣿⣿⣿⣿⣿⠿⠟⠛⠉⠁⠀⠀⠀⠀⠀⠀⠀⠀⠀⠀⠀⠀⠀⠀⠀⠀⠀⠀⠀⠀⢠⣿⣿⣿⣿⣿⣿⣿⣿⣿⣿⣿⣿⣿⣿⣿⣿⣿⣿⣿⣿⣿⣿⣿⡇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⣿⣿⣿⣿⣿⣿⣿⣿⣿⣿⣿⣿⣿⣿⣿⣿⣿⣿⣿⣿⣿⣿⣿⣿⣿⣿⣿⣿⣿⣿⣿⣿⣿⣿⡿⠟⠛⠉⠁⠀⠀⠀⠀⠀⠀⠀⠀⠀⠀⠀⠀⠀⠀⠀⠀⠀⠀⠀⠀⠀⠀⠀⠀⠀⠀⠀⠀⠉⠙⢻⣿⣿⣿⣿⣿⣿⣿⣿⣿⣿⣿⣿⣿⣿⣿⣿⣿⣿⣿⣿⡇</a:t>
            </a:r>
            <a:br/>
            <a:r>
              <a:t>⣿⣿⣿⣿⣿⣿⣿⣿⣿⣿⣿⣿⣿⣿⣿⣿⣿⣿⣿⣿⣿⣿⣿⣿⣿⣿⣿⣿⠿⠟⠛⠉⠉⠀⠀⠀⠀⠀⠀⠀⠀⠀⠀⠀⠀⠀⠀⠀⠀⠀⠀⠀⠀⠀⠀⠀⠀⠀⠀⠀⠀⠀⠀⠀⠀⠀⠀⠀⢠⣿⣿⣿⣿⣿⣿⣿⣿⣿⣿⣿⣿⣿⣿⣿⣿⣿⣿⣿⣿⣿⡇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⣿⣿⣿⣿⣿⣿⣿⣿⣿⣿⣿⣿⣿⣿⣿⣿⣿⣿⣿⣿⣿⣿⣿⣿⣿⣿⠟⠃⠀⠀⠀⠀⠀⠀⠀⠀⠀⠀⠀⠀⠀⠀⠀⠀⠀⠀⠀⠀⠀⠀⠀⠀⠀⠀⠀⠀⠀⠀⠀⠀⠀⠀⠀⠀⠀⠀⠀⠀⣾⣿⣿⣿⣿⣿⣿⣿⣿⣿⣿⣿⣿⣿⣿⣿⣿⣿⣿⣿⣿⣿⡇</a:t>
            </a:r>
            <a:br/>
            <a:r>
              <a:t>⣿⣿⣿⣿⣿⣿⣿⣿⣿⣿⣿⣿⣿⣿⣿⣿⣿⣿⣿⣿⣿⣿⣿⣿⣿⠏⠀⠀⠀⠀⠀⠀⠀⠀⠀⠀⠀⠀⠀⠀⠀⠀⠀⠀⠀⠀⠀⠀⠀⠀⠀⠀⠀⠀⠀⠀⠀⠀⠀⠀⠀⠀⠀⠀⠀⠀⠀⠀⢿⣿⣿⣿⣿⣿⣿⣿⣿⣿⣿⣿⣿⣿⣿⣿⣿⣿⣿⣿⣿⣿⡇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⣿⣿⣿⣿⣿⣿⣿⣿⣿⣿⣿⣿⣿⣿⣿⣿⣿⣿⣿⣿⣿⣿⣿⣿⡟⠀⠀⠀⠀⠀⠀⠀⠀⠀⠀⠀⠀⠀⠀⢀⣠⣤⣴⣶⡏⠀⠀⠀⠀⠀⠀⠀⠀⠀⠀⠀⠀⠀⠀⠀⠀⠀⠀⠀⠀⠀⠀⠀⠸⣿⣿⣿⣿⣿⣿⣿⣿⣿⣿⣿⣿⣿⣿⣿⣿⣿⣿⣿⣿⣿⡇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⣿⣿⣿⣿⣿⣿⣿⣿⣿⣿⣿⣿⣿⣿⣿⣿⣿⣿⣿⣿⣿⣿⣿⡿⠁⠀⢀⣾⠀⠀⠀⠀⠀⠀⠀⠀⠀⣀⣴⣿⣿⣿⣿⣿⣷⠀⠀⠀⠀⠀⠀⠀⠀⠀⠀⠀⠀⠀⠀⠀⠀⠀⠀⠀⠀⠀⠀⠀⠀⣿⣿⣿⣿⣿⣿⣿⣿⣿⣿⣿⣿⣿⣿⣿⣿⣿⣿⣿⣿⣿⡇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⣿⣿⣿⣿⣿⣿⣿⣿⣿⣿⣿⣿⣿⣿⣿⣿⣿⣿⣿⣿⣿⣿⣿⠁⠀⣰⣿⣿⠀⠀⠀⠀⠀⠀⠀⣠⣾⣿⣿⣿⣿⣿⣿⣿⣿⡇⠀⠀⠀⠀⠀⠀⠀⠀⠀⠀⠀⠀⠀⠀⠀⠀⠀⠀⠀⠀⠀⠀⠀⢸⣿⣿⣿⣿⣿⣿⣿⣿⣿⣿⣿⣿⣿⣿⣿⣿⣿⣿⣿⣿⡇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⣿⣿⣿⣿⣿⣿⣿⣿⣿⣿⣿⣿⣿⣿⣿⣿⣿⣿⣿⣿⣿⣿⣇⠀⣼⣿⣿⣿⡄⠀⠀⠀⢀⣴⣾⣿⣿⣿⣿⣿⣿⣿⣿⣿⠟⠀⠀⠠⡄⠀⠀⠀⠀⠀⠀⠀⠀⠀⠀⠀⠀⠀⠀⠀⠀⠀⠀⠀⠀⠘⣿⣿⣿⣿⣿⣿⣿⣿⣿⣿⣿⣿⣿⣿⣿⣿⣿⣿⣿⣿⡇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⣿⣿⣿⣿⣿⣿⣿⣿⣿⣿⣿⣿⣿⣿⣿⣿⣿⣿⣿⣿⣿⣿⣿⣿⣿⣿⣿⣿⡇⠀⢀⣴⣿⣿⣿⣿⣿⣿⣿⣿⣿⣿⡿⠁⡀⠀⠀⠀⠁⠀⠀⠀⠀⠀⠀⠀⠀⠀⠀⠀⠀⠀⠀⠀⠀⠀⠀⠀⠀⠀⣿⣿⣿⣿⣿⣿⣿⣿⣿⣿⣿⣿⣿⣿⣿⣿⣿⣿⣿⣿⡇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⣿⣿⣿⣿⣿⣿⣿⣿⣿⣿⣿⣿⣿⣿⣿⣿⣿⣿⣿⣿⣿⣿⣿⣿⣿⣿⣿⣿⣷⣾⣿⣿⣿⣿⣿⣿⣿⣿⣿⣿⣿⡿⠁⢰⣧⡀⠀⠀⠀⠀⠀⠀⠀⠀⠀⠀⠀⠀⠀⠀⠀⠀⠀⠀⠀⠀⠀⠀⠀⢀⣿⣿⣿⣿⣿⣿⣿⣿⣿⣿⣿⣿⣿⣿⣿⣿⣿⣿⣿⣿⡇</a:t>
            </a:r>
            <a:br/>
            <a:r>
              <a:t>⣿⣿⣿⣿⣿⣿⣿⣿⣿⣿⣿⣿⣿⣿⣿⣿⣿⣿⣿⣿⣿⣿⣿⣿⣿⣿⣿⣿⣿⣿⣿⣿⣿⣿⣿⣿⣿⣿⣿⣿⣿⣅⢠⣿⣿⡧⠀⡀⠀⠀⠀⠀⠀⠀⠀⠀⠀⠀⠀⠀⠀⠀⠀⠀⠀⠀⠀⠀⠀⢸⣿⣿⣿⣿⣿⣿⣿⣿⣿⣿⣿⣿⣿⣿⣿⣿⣿⣿⣿⣿⡇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⣿⣿⣿⣿⣿⣿⣿⣿⣿⣿⣿⣿⣿⣿⣿⣿⣿⣿⣿⣿⣿⣿⣿⣿⣿⣿⣿⣿⣿⣿⣿⣿⣿⣿⣿⣿⣿⣿⣿⣿⣿⣿⣿⣿⣏⣀⣼⠀⠀⠀⠀⠀⠀⠀⠀⠀⠀⠀⠀⠀⠀⠀⠀⠀⠀⠀⠀⠀⠀⣸⣿⣿⣿⣿⣿⣿⣿⣿⣿⣿⣿⣿⣿⣿⣿⣿⣿⣿⣿⣿⡇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⣿⣿⣿⣿⣿⣿⣿⣿⣿⣿⣿⣿⣿⣿⣿⣿⣿⣿⣿⣿⣿⣿⣿⣿⣿⣿⣿⣿⣿⣿⣿⣿⣿⣿⣿⣿⣿⣿⣿⣿⣿⣿⣿⣿⣿⣿⡏⠀⠀⠀⠀⠀⠀⠀⠀⠀⠀⠀⠀⠀⠀⠀⠀⠀⠀⠀⠀⠀⣿⣿⣿⣿⣿⣿⣿⣿⣿⣿⣿⣿⣿⣿⣿⣿⣿⣿⣿⣿⣿⣿⡇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⣿⣿⣿⣿⣿⣿⣿⣿⣿⣿⣿⣿⣿⣿⣿⣿⣿⣿⣿⣿⣿⣿⣿⣿⣿⣿⣿⣿⣿⣿⣿⣿⣿⣿⣿⣿⣿⣿⣿⣿⣿⣿⣿⣿⣿⣿⣿⣿⣿⣿⡟⠛⢿⣿⣿⣿⣿⣿⣿⣿⣿⣿⣿⣿⣿⣿⣿⣿⣿⣿⣿⣿⣿⣿⣿⣿⣿⣿⣿⣿⣿⣿⣿⣿⣿⣿⣿⣿⣿⣿⡇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⣿⣿⣿⣿⣿⣿⣿⣿⣿⣿⣿⣿⣿⣿⣿⣿⣿⣿⣿⣿⣿⣿⣿⣿⣿⣿⣿⣿⣿⣿⣿⣿⣿⣿⣿⣿⣿⣿⣿⣿⣿⣿⣿⣿⣿⣿⣿⣿⣿⣿⡇⠀⠘⠛⠉⠉⠉⠉⠛⠛⠻⠿⣿⣿⣿⣿⣿⣿⣿⣿⣿⣿⣿⣿⣿⣿⣿⣿⣿⣿⣿⣿⣿⣿⣿⣿⣿⣿⣿⣿⡇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⣿⣿⣿⣿⣿⣿⣿⣿⣿⣿⣿⣿⣿⣿⣿⣿⣿⣿⣿⣿⣿⣿⣿⣿⣿⣿⣿⣿⣿⣿⣿⣿⣿⣿⣿⣿⣿⣿⣿⣿⣿⣿⣿⣿⣿⣿⣿⣿⣿⠟⠁⠀⠀⠀⠀⠀⠀⠀⠀⠀⠀⠀⠀⠉⠻⢿⣿⣿⣿⣿⣿⣿⣿⣿⣿⣿⣿⣿⣿⣿⣿⣿⣿⣿⣿⣿⣿⣿⣿⣿⡇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⣿⣿⣿⣿⣿⣿⣿⣿⣿⣿⣿⣿⣿⣿⣿⣿⣿⣿⣿⣿⣿⣿⣿⣿⣿⣿⣿⣿⣿⣿⣿⣿⣿⣿⣿⣿⣿⣿⣿⣿⣿⣿⣿⣿⣿⣿⣿⣿⠃⠀⠀⠀⠀⠀⠀⠀⠀⠀⠀⠀⠀⠀⠀⠀⠀⠀⠙⣿⣿⣿⣿⣿⣿⣿⣿⣿⣿⣿⣿⣿⣿⣿⣿⣿⣿⣿⣿⣿⣿⣿⡇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⣿⣿⣿⣿⣿⣿⣿⣿⣿⣿⣿⣿⣿⣿⣿⣿⣿⣿⣿⣿⣿⣿⣿⣿⣿⣿⣿⣿⣿⣿⣿⣿⣿⣿⣿⣿⣿⣿⣿⣿⣿⣿⣿⣿⣿⡿⠿⠃⠀⠀⠀⠀⠀⠀⠀⠀⠀⠀⠀⠀⠀⠀⠀⠀⠀⠀⠀⠈⢿⣿⣿⣿⣿⣿⣿⣿⣿⣿⣿⣿⣿⣿⣿⣿⣿⣿⣿⣿⣿⣿⡇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⣿⣿⣿⣿⣿⣿⣿⣿⣿⣿⣿⣿⣿⣿⣿⣿⣿⣿⣿⣿⣿⣿⣿⣿⣿⣿⣿⣿⣿⣿⣿⣿⣿⣿⣿⣿⣿⣿⣿⣿⣿⣿⣿⣿⣿⣷⣄⡄⠀⠀⠀⠀⠀⠀⠀⠀⠀⠀⠀⠀⠀⠀⠀⠀⠀⠀⠀⠀⠘⣿⣿⣿⣿⣿⣿⣿⣿⣿⣿⣿⣿⣿⣿⣿⣿⣿⣿⣿⣿⣿⡇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⣿⣿⣿⣿⣿⣿⣿⣿⣿⣿⣿⣿⣿⣿⣿⣿⣿⣿⣿⣿⣿⣿⣿⣿⣿⣿⣿⣿⣿⣿⣿⣿⣿⣿⣿⣿⣿⣿⣿⣿⣿⣿⣿⣿⣿⠿⠋⠀⠀⠀⠀⠀⠀⠀⠀⠀⠀⠀⠀⠀⠀⠀⠀⠀⠀⠀⠀⠀⢸⣿⣿⣿⣿⣿⣿⣿⣿⣿⣿⣿⣿⣿⣿⣿⣿⣿⣿⣿⣿⣿⡇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⣿⣿⣿⣿⣿⣿⣿⣿⣿⣿⣿⣿⣿⣿⣿⣿⣿⣿⣿⣿⣿⣿⣿⣿⣿⣿⣿⣿⣿⣿⣿⣿⣿⣿⣿⣿⣿⣿⣿⣿⣿⣿⣿⠁⠀⠀⠀⠀⠀⠀⠀⠀⠀⠀⠀⠀⠀⠀⠀⠀⠀⠀⠀⠀⠀⠀⠀⠀⣾⣿⣿⣿⣿⣿⣿⣿⣿⣿⣿⣿⣿⣿⣿⣿⣿⣿⣿⣿⣿⣿⡇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⣿⣿⣿⣿⣿⣿⣿⣿⣿⣿⣿⣿⣿⣿⣿⣿⣿⣿⣿⣿⣿⣿⣿⣿⣿⣿⣿⣿⣿⣿⣿⣿⣿⣿⣿⣿⣿⣿⣿⣿⣿⣿⣿⣶⣦⣀⣠⡀⠀⠀⠀⠀⠀⠀⠀⠀⠀⠀⠀⠀⠀⠀⠀⠀⠀⠀⠀⠀⠘⠿⣿⣿⣿⣿⣿⣿⣿⣿⣿⣿⣿⣿⣿⣿⣿⣿⣿⣿⣿⣿⡇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⣿⣿⣿⣿⣿⣿⣿⣿⣿⣿⣿⣿⣿⣿⣿⣿⣿⣿⣿⣿⣿⣿⣿⣿⣿⣿⣿⣿⣿⣿⣿⣿⣿⣿⣿⣿⣿⣿⣿⣿⣿⣿⣿⣿⣿⣿⣿⣷⡀⠀⡀⠀⠀⠀⠀⠀⠀⠀⠀⠀⠀⠀⠀⠀⠀⠀⠀⠀⣠⣄⣸⣿⣿⣿⣿⣿⣿⣿⣿⣿⣿⣿⣿⣿⣿⣿⣿⣿⣿⣿⡇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⣿⣿⣿⣿⣿⣿⣿⣿⣿⣿⣿⣿⣿⣿⣿⣿⣿⣿⣿⣿⣿⣿⣿⣿⣿⣿⣿⣿⣿⣿⣿⣿⣿⣿⣿⣿⣿⣿⣿⣿⣿⣿⣿⣿⣿⣿⣿⣿⣿⡿⠁⠀⠀⠀⠀⠀⠀⠀⠀⠀⠀⠀⠀⠀⠀⠀⠀⢀⣿⣿⣿⣿⣿⣿⣿⣿⣿⣿⣿⣿⣿⣿⣿⣿⣿⣿⣿⣿⣿⣿⡇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⣿⣿⣿⣿⣿⣿⣿⣿⣿⣿⣿⣿⣿⣿⣿⣿⣿⣿⣿⣿⣿⣿⣿⣿⣿⣿⣿⣿⣿⣿⣿⣿⣿⣿⣿⣿⣿⣿⣿⣿⣿⣿⣿⣿⣿⣿⣿⣿⣿⣷⣆⠀⠀⠀⠀⠀⠀⠀⠀⠀⠀⠀⠀⠀⠀⠀⠀⢸⣿⣿⣿⣿⣿⣿⣿⣿⣿⣿⣿⣿⣿⣿⣿⣿⣿⣿⣿⣿⣿⣿⡇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⣿⣿⣿⣿⣿⣿⣿⣿⣿⣿⣿⣿⣿⣿⣿⣿⣿⣿⣿⣿⣿⣿⣿⣿⣿⣿⣿⣿⣿⣿⣿⣿⣿⣿⣿⣿⣿⣿⣿⣿⣿⣿⣿⣿⣿⣿⣿⣿⣿⡿⠇⠀⠀⠀⠀⠀⠀⠀⠀⠀⠀⠀⠀⠀⠀⠀⠀⣾⣿⣿⣿⣿⣿⣿⣿⣿⣿⣿⣿⣿⣿⣿⣿⣿⣿⣿⣿⣿⣿⣿⡇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⣿⣿⣿⣿⣿⣿⣿⣿⣿⣿⣿⣿⣿⣿⣿⣿⣿⣿⣿⣿⣿⣿⣿⣿⣿⣿⣿⣿⣿⣿⣿⣿⣿⣿⣿⣿⣿⣿⣿⣿⣿⣿⣿⡿⠿⠛⠛⠋⠁⠀⠀⠀⠀⠀⠀⠀⠀⠀⠀⠀⠀⠀⠀⠀⠀⠀⠀⣿⣿⣿⣿⣿⣿⣿⣿⣿⣿⣿⣿⣿⣿⣿⣿⣿⣿⣿⣿⣿⣿⣿⡇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⣿⣿⣿⣿⣿⣿⣿⣿⣿⣿⣿⣿⣿⣿⣿⣿⣿⣿⣿⣿⣿⣿⣿⣿⣿⣿⣿⣿⣿⣿⣿⣿⣿⣿⣿⠿⠟⠛⠉⠉⠉⠀⠀⠀⠀⠀⠀⠀⠀⠀⠀⠀⠀⠀⠀⠀⠀⠀⠀⠀⠀⠀⠀⠀⠀⠀⠀⣿⣿⣿⣿⣿⣿⣿⣿⣿⣿⣿⣿⣿⣿⣿⣿⣿⣿⣿⣿⣿⣿⣿⡇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⣿⣿⣿⣿⣿⣿⣿⣿⣿⣿⣿⣿⣿⣿⣿⣿⣿⣿⣿⣿⣿⣿⣿⣿⣿⣿⣿⣿⠿⠟⠛⠋⠉⠁⠀⠀⠀⠀⠀⠀⠀⠀⠀⠀⠀⠀⠀⠀⠀⠀⠀⠀⠀⠀⠀⠀⠀⠀⠀⠀⠀⠀⠀⠀⠀⠀⠀⠙⠛⠿⣿⣿⣿⣿⣿⣿⣿⣿⣿⣿⣿⣿⣿⣿⣿⣿⣿⣿⣿⣿⡇</a:t>
            </a:r>
            <a:br/>
            <a:r>
              <a:t>⣿⣿⣿⣿⣿⣿⣿⣿⣿⣿⣿⣿⣿⣿⣿⣿⣿⣿⣿⣿⣿⣿⣿⣿⣿⣿⠟⠁⠀⠀⠀⠀⠀⠀⠀⠀⠀⠀⠀⠀⠀⠀⠀⠀⠀⠀⠀⠀⠀⠀⠀⠀⠀⠀⠀⠀⠀⠀⠀⠀⠀⠀⠀⠀⠀⠀⠀⠀⠀⣼⣿⣿⣿⣿⣿⣿⣿⣿⣿⣿⣿⣿⣿⣿⣿⣿⣿⣿⣿⣿⡇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⣿⣿⣿⣿⣿⣿⣿⣿⣿⣿⣿⣿⣿⣿⣿⣿⣿⣿⣿⣿⣿⣿⣿⣿⡿⠃⠀⠀⠀⠀⠀⠀⠀⠀⠀⠀⠀⠀⠀⠀⠀⠀⠀⠀⠀⠀⠀⠀⠀⠀⠀⠀⠀⠀⠀⠀⠀⠀⠀⠀⠀⠀⠀⠀⠀⠀⠀⠀⣼⣿⣿⣿⣿⣿⣿⣿⣿⣿⣿⣿⣿⣿⣿⣿⣿⣿⣿⣿⣿⣿⡇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⣿⣿⣿⣿⣿⣿⣿⣿⣿⣿⣿⣿⣿⣿⣿⣿⣿⣿⣿⣿⣿⣿⣿⣿⠃⠀⠀⢀⠀⠀⠀⠀⠀⠀⠀⠀⠀⠀⠀⠀⢀⣀⣠⣤⣶⠞⠀⠀⠀⠀⠀⠀⠀⠀⠀⠀⠀⠀⠀⠀⠀⠀⠀⠀⠀⠀⠀⠀⣿⣿⣿⣿⣿⣿⣿⣿⣿⣿⣿⣿⣿⣿⣿⣿⣿⣿⣿⣿⣿⣿⡇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⣿⣿⣿⣿⣿⣿⣿⣿⣿⣿⣿⣿⣿⣿⣿⣿⣿⣿⣿⣿⣿⣿⣿⠏⠀⠀⣠⣿⠀⠀⠀⠀⠀⠀⠀⠀⠀⣀⣴⣾⣿⣿⣿⣿⣿⠀⠀⠀⠀⠀⠀⠀⠀⠀⠀⠀⠀⠀⠀⠀⠀⠀⠀⠀⠀⠀⠀⠀⢹⣿⣿⣿⣿⣿⣿⣿⣿⣿⣿⣿⣿⣿⣿⣿⣿⣿⣿⣿⣿⣿⡇</a:t>
            </a:r>
            <a:br/>
            <a:r>
              <a:t>⣿⣿⣿⣿⣿⣿⣿⣿⣿⣿⣿⣿⣿⣿⣿⣿⣿⣿⣿⣿⣿⣿⡏⠀⢀⣾⣿⣿⠀⠀⠀⠀⠀⠀⢀⣠⣾⣿⣿⣿⣿⣿⣿⣿⣿⡄⠀⠀⠀⠀⠀⠀⠀⠀⠀⠀⠀⠀⠀⠀⠀⠀⠀⠀⠀⠀⠀⠀⢸⣿⣿⣿⣿⣿⣿⣿⣿⣿⣿⣿⣿⣿⣿⣿⣿⣿⣿⣿⣿⣿⡇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⣿⣿⣿⣿⣿⣿⣿⣿⣿⣿⣿⣿⣿⣿⣿⣿⣿⣿⣿⣿⣿⣿⡀⢠⣿⣿⣿⡟⠀⠀⠀⠀⢀⣴⣿⣿⣿⣿⣿⣿⣿⣿⣿⣿⣿⡇⠀⠀⠀⠀⠀⠀⠀⠀⠀⠀⠀⠀⠀⠀⠀⠀⠀⠀⠀⠀⠀⠀⠀⣿⣿⣿⣿⣿⣿⣿⣿⣿⣿⣿⣿⣿⣿⣿⣿⣿⣿⣿⣿⣿⡇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⣿⣿⣿⣿⣿⣿⣿⣿⣿⣿⣿⣿⣿⣿⣿⣿⣿⣿⣿⣿⣿⣿⣿⣿⣿⣿⣿⡇⠀⢀⣠⣾⣿⣿⣿⣿⣿⣿⣿⣿⣿⣿⣿⡿⠋⠀⠀⠐⡖⠀⠀⠀⠀⠀⠀⠀⠀⠀⠀⠀⠀⠀⠀⠀⠀⠀⠀⠀⠀⣿⣿⣿⣿⣿⣿⣿⣿⣿⣿⣿⣿⣿⣿⣿⣿⣿⣿⣿⣿⣿⡇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⣿⣿⣿⣿⣿⣿⣿⣿⣿⣿⣿⣿⣿⣿⣿⣿⣿⣿⣿⣿⣿⣿⣿⣿⣿⣿⣿⣿⣶⣿⣿⣿⣿⣿⣿⣿⣿⣿⣿⣿⣿⡿⠋⣠⠀⠀⠀⠀⠃⠀⠀⠀⠀⠀⠀⠀⠀⠀⠀⠀⠀⠀⠀⠀⠀⠀⠀⠀⠀⣸⣿⣿⣿⣿⣿⣿⣿⣿⣿⣿⣿⣿⣿⣿⣿⣿⣿⣿⣿⣿⡇</a:t>
            </a:r>
            <a:br/>
            <a:r>
              <a:t>⣿⣿⣿⣿⣿⣿⣿⣿⣿⣿⣿⣿⣿⣿⣿⣿⣿⣿⣿⣿⣿⣿⣿⣿⣿⣿⣿⣿⣿⣿⣿⣿⣿⣿⣿⣿⣿⣿⣿⣿⡟⠁⣠⣿⣷⠆⠀⠀⠀⠀⠀⠀⠀⠀⠀⠀⠀⠀⠀⠀⠀⠀⠀⠀⠀⠀⠀⠀⠀⣿⣿⣿⣿⣿⣿⣿⣿⣿⣿⣿⣿⣿⣿⣿⣿⣿⣿⣿⣿⣿⡇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⣿⣿⣿⣿⣿⣿⣿⣿⣿⣿⣿⣿⣿⣿⣿⣿⣿⣿⣿⣿⣿⣿⣿⣿⣿⣿⣿⣿⣿⣿⣿⣿⣿⣿⣿⣿⣿⣿⣿⣿⣿⣶⣿⣿⣿⠋⢀⡄⠀⠀⠀⠀⠀⠀⠀⠀⠀⠀⠀⠀⠀⠀⠀⠀⠀⠀⠀⠀⢠⣿⣿⣿⣿⣿⣿⣿⣿⣿⣿⣿⣿⣿⣿⣿⣿⣿⣿⣿⣿⣿⡇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⣿⣿⣿⣿⣿⣿⣿⣿⣿⣿⣿⣿⣿⣿⣿⣿⣿⣿⣿⣿⣿⣿⣿⣿⣿⣿⣿⣿⣿⣿⣿⣿⣿⣿⣿⣿⣿⣿⣿⣿⣿⣿⣿⣿⣿⣿⣿⠀⠀⠀⠀⠀⠀⠀⠀⠀⠀⠀⠀⠀⠀⠀⠀⠀⠀⠀⢠⣿⣿⣿⣿⣿⣿⣿⣿⣿⣿⣿⣿⣿⣿⣿⣿⣿⣿⣿⣿⣿⣿⣿⡇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⣿⣿⣿⣿⣿⣿⣿⣿⣿⣿⣿⣿⣿⣿⣿⣿⣿⣿⣿⣿⣿⣿⣿⣿⣿⣿⣿⣿⣿⣿⣿⣿⣿⣿⣿⣿⣿⣿⣿⣿⣿⣿⣿⣿⣿⣿⣿⣿⣿⣿⣿⣟⠉⢻⣿⣿⣿⣿⣿⣿⣿⣿⣿⣿⣿⣿⣿⣿⣿⣿⣿⣿⣿⣿⣿⣿⣿⣿⣿⣿⣿⣿⣿⣿⣿⣿⣿⣿⣿⣿⡇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⣿⣿⣿⣿⣿⣿⣿⣿⣿⣿⣿⣿⣿⣿⣿⣿⣿⣿⣿⣿⣿⣿⣿⣿⣿⣿⣿⣿⣿⣿⣿⣿⣿⣿⣿⣿⣿⣿⣿⣿⣿⣿⣿⣿⣿⣿⣿⣿⣿⣿⣿⠏⠀⠘⠉⠉⠉⠉⠉⠙⠛⠻⠿⣿⣿⣿⣿⣿⣿⣿⣿⣿⣿⣿⣿⣿⣿⣿⣿⣿⣿⣿⣿⣿⣿⣿⣿⣿⣿⣿⡇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⣿⣿⣿⣿⣿⣿⣿⣿⣿⣿⣿⣿⣿⣿⣿⣿⣿⣿⣿⣿⣿⣿⣿⣿⣿⣿⣿⣿⣿⣿⣿⣿⣿⣿⣿⣿⣿⣿⣿⣿⣿⣿⣿⣿⣿⣿⣿⣿⣿⣿⠏⠀⠀⠀⠀⠀⠀⠀⠀⠀⠀⠀⠀⠀⠉⠻⣿⣿⣿⣿⣿⣿⣿⣿⣿⣿⣿⣿⣿⣿⣿⣿⣿⣿⣿⣿⣿⣿⣿⣿⡇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⣿⣿⣿⣿⣿⣿⣿⣿⣿⣿⣿⣿⣿⣿⣿⣿⣿⣿⣿⣿⣿⣿⣿⣿⣿⣿⣿⣿⣿⣿⣿⣿⣿⣿⣿⣿⣿⣿⣿⣿⣿⣿⣿⣿⣿⣿⣿⣿⣿⠃⠀⠀⠀⠀⠀⠀⠀⠀⠀⠀⠀⠀⠀⠀⠀⠀⠈⠻⣿⣿⣿⣿⣿⣿⣿⣿⣿⣿⣿⣿⣿⣿⣿⣿⣿⣿⣿⣿⣿⣿⡇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⣿⣿⣿⣿⣿⣿⣿⣿⣿⣿⣿⣿⣿⣿⣿⣿⣿⣿⣿⣿⣿⣿⣿⣿⣿⣿⣿⣿⣿⣿⣿⣿⣿⣿⣿⣿⣿⣿⣿⣿⣿⣿⣿⣿⣿⣿⡟⠛⠁⠀⠀⠀⠀⠀⠀⠀⠀⠀⠀⠀⠀⠀⠀⠀⠀⠀⠀⠀⠘⢿⣿⣿⣿⣿⣿⣿⣿⣿⣿⣿⣿⣿⣿⣿⣿⣿⣿⣿⣿⣿⡇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⣿⣿⣿⣿⣿⣿⣿⣿⣿⣿⣿⣿⣿⣿⣿⣿⣿⣿⣿⣿⣿⣿⣿⣿⣿⣿⣿⣿⣿⣿⣿⣿⣿⣿⣿⣿⣿⣿⣿⣿⣿⣿⣿⣿⣿⣿⣿⡶⠆⠀⠀⠀⠀⠀⠀⠀⠀⠀⠀⠀⠀⠀⠀⠀⠀⠀⠀⠀⠀⠘⣿⣿⣿⣿⣿⣿⣿⣿⣿⣿⣿⣿⣿⣿⣿⣿⣿⣿⣿⣿⡇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⣿⣿⣿⣿⣿⣿⣿⣿⣿⣿⣿⣿⣿⣿⣿⣿⣿⣿⣿⣿⣿⣿⣿⣿⣿⣿⣿⣿⣿⣿⣿⣿⣿⣿⣿⣿⣿⣿⣿⣿⣿⣿⣿⡟⠛⠋⠁⠀⠀⠀⠀⠀⠀⠀⠀⠀⠀⠀⠀⠀⠀⠀⠀⠀⠀⠀⠀⠀⠀⢠⣿⣿⣿⣿⣿⣿⣿⣿⣿⣿⣿⣿⣿⣿⣿⣿⣿⣿⣿⣿⡇</a:t>
            </a:r>
            <a:br/>
            <a:r>
              <a:t>⣿⣿⣿⣿⣿⣿⣿⣿⣿⣿⣿⣿⣿⣿⣿⣿⣿⣿⣿⣿⣿⣿⣿⣿⣿⣿⣿⣿⣿⣿⣿⣿⣿⣿⣿⣿⣿⣿⣿⣿⣿⣿⣿⣇⣀⠀⠀⠀⠀⠀⠀⠀⠀⠀⠀⠀⠀⠀⠀⠀⠀⠀⠀⠀⠀⠀⠀⠀⠀⣾⣿⣿⣿⣿⣿⣿⣿⣿⣿⣿⣿⣿⣿⣿⣿⣿⣿⣿⣿⣿⡇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⣿⣿⣿⣿⣿⣿⣿⣿⣿⣿⣿⣿⣿⣿⣿⣿⣿⣿⣿⣿⣿⣿⣿⣿⣿⣿⣿⣿⣿⣿⣿⣿⣿⣿⣿⣿⣿⣿⣿⣿⣿⣿⣿⣿⣿⣷⣤⣤⠀⠀⠀⠀⠀⠀⠀⠀⠀⠀⠀⠀⠀⠀⠀⠀⠀⠀⠀⠀⠀⠻⢿⣿⣿⣿⣿⣿⣿⣿⣿⣿⣿⣿⣿⣿⣿⣿⣿⣿⣿⣿⡇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⣿⣿⣿⣿⣿⣿⣿⣿⣿⣿⣿⣿⣿⣿⣿⣿⣿⣿⣿⣿⣿⣿⣿⣿⣿⣿⣿⣿⣿⣿⣿⣿⣿⣿⣿⣿⣿⣿⣿⣿⣿⣿⣿⣿⣿⣿⣿⣿⣧⣄⠀⠀⠀⠀⠀⠀⠀⠀⠀⠀⠀⠀⠀⠀⠀⠀⠀⠀⠀⠀⡀⢹⣿⣿⣿⣿⣿⣿⣿⣿⣿⣿⣿⣿⣿⣿⣿⣿⣿⣿⡇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⣿⣿⣿⣿⣿⣿⣿⣿⣿⣿⣿⣿⣿⣿⣿⣿⣿⣿⣿⣿⣿⣿⣿⣿⣿⣿⣿⣿⣿⣿⣿⣿⣿⣿⣿⣿⣿⣿⣿⣿⣿⣿⣿⣿⣿⣿⣿⣿⣿⡿⠃⠀⠀⠀⠀⠀⠀⠀⠀⠀⠀⠀⠀⠀⠀⠀⠀⠀⢰⣿⣿⣿⣿⣿⣿⣿⣿⣿⣿⣿⣿⣿⣿⣿⣿⣿⣿⣿⣿⣿⡇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⣿⣿⣿⣿⣿⣿⣿⣿⣿⣿⣿⣿⣿⣿⣿⣿⣿⣿⣿⣿⣿⣿⣿⣿⣿⣿⣿⣿⣿⣿⣿⣿⣿⣿⣿⣿⣿⣿⣿⣿⠿⠿⠿⠿⠿⠿⠿⠿⠛⠛⠉⠀⠀⠀⠀⠀⠀⠀⠀⠀⠀⠀⠀⠀⠀⠀⠀⢀⣿⣿⣿⣿⣿⣿⣿⣿⣿⣿⣿⣿⣿⣿⣿⣿⣿⣿⣿⣿⣿⣿⡇</a:t>
            </a:r>
            <a:br/>
            <a:r>
              <a:t>⣿⣿⣿⣿⣿⣿⣿⣿⣿⣿⣿⣿⣿⣿⣿⣿⣿⣿⣿⣿⣿⣿⣿⣿⣿⣿⣿⣿⣿⣿⠿⠿⠟⠛⠛⠉⠉⠀⠀⠀⠀⠀⠀⠀⠀⠀⠀⠀⠀⠀⠀⠀⠀⠀⠀⠀⠀⠀⠀⠀⠀⠀⠀⠀⠀⠀⠀⢸⣿⣿⣿⣿⣿⣿⣿⣿⣿⣿⣿⣿⣿⣿⣿⣿⣿⣿⣿⣿⣿⣿⡇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⣿⣿⣿⣿⣿⣿⣿⣿⣿⣿⣿⣿⣿⣿⣿⣿⣿⣿⣿⣿⣿⣿⣿⣿⣿⣿⠿⠋⠀⠀⠀⠀⠀⠀⠀⠀⠀⠀⠀⠀⠀⠀⠀⠀⠀⠀⠀⠀⠀⠀⠀⠀⠀⠀⠀⠀⠀⠀⠀⠀⠀⠀⠀⠀⠀⠀⠀⣾⣿⣿⣿⣿⣿⣿⣿⣿⣿⣿⣿⣿⣿⣿⣿⣿⣿⣿⣿⣿⣿⣿⡇</a:t>
            </a:r>
            <a:br/>
            <a:r>
              <a:t>⣿⣿⣿⣿⣿⣿⣿⣿⣿⣿⣿⣿⣿⣿⣿⣿⣿⣿⣿⣿⣿⣿⣿⣿⠟⠁⠀⠀⠀⠀⠀⠀⠀⠀⠀⠀⠀⠀⠀⠀⠀⠀⠀⠀⠀⠀⠀⠀⠀⠀⠀⠀⠀⠀⠀⠀⠀⠀⠀⠀⠀⠀⠀⠀⠀⠀⠀⢿⣿⣿⣿⣿⣿⣿⣿⣿⣿⣿⣿⣿⣿⣿⣿⣿⣿⣿⣿⣿⣿⣿⡇</a:t>
            </a:r>
            <a:br/>
            <a:r>
              <a:t>⣿⣿⣿⣿⣿⣿⣿⣿⣿⣿⣿⣿⣿⣿⣿⣿⣿⣿⣿⣿⣿⣿⣿⠏⠀⠀⠀⡀⠀⠀⠀⠀⠀⠀⠀⠀⠀⠀⠀⠀⠀⠀⠀⠀⠀⠀⠀⢀⡀⠀⠀⠀⠀⠀⠀⠀⠀⠀⠀⠀⠀⠀⠀⠀⠀⠀⠀⠀⠀⠉⣿⣿⣿⣿⣿⣿⣿⣿⣿⣿⣿⣿⣿⣿⣿⣿⣿⣿⣿⣿⡇</a:t>
            </a:r>
            <a:br/>
            <a:r>
              <a:t>⣿⣿⣿⣿⣿⣿⣿⣿⣿⣿⣿⣿⣿⣿⣿⣿⣿⣿⣿⣿⣿⣿⠋⠀⠀⢀⣴⡇⠀⠀⠀⠀⠀⠀⠀⠀⠀⠀⣀⣤⣤⣴⣶⣶⣾⣿⣿⡿⠁⠀⠀⠀⠀⠀⠀⠀⠀⠀⠀⠀⠀⠀⠀⠀⠀⠀⠀⠀⢀⣾⣿⣿⣿⣿⣿⣿⣿⣿⣿⣿⣿⣿⣿⣿⣿⣿⣿⣿⣿⣿⡇</a:t>
            </a:r>
            <a:br/>
            <a:r>
              <a:t>⣿⣿⣿⣿⣿⣿⣿⣿⣿⣿⣿⣿⣿⣿⣿⣿⣿⣿⣿⣿⣿⠃⠀⢀⣴⣿⣿⡇⠀⠀⠀⠀⠀⠀⠀⢀⣴⣾⣿⣿⣿⣿⣿⣿⣿⣿⡟⠁⠀⠀⠀⠀⠀⠀⠀⠀⠀⠀⠀⠀⠀⠀⠀⠀⠀⠀⠀⠀⣾⣿⣿⣿⣿⣿⣿⣿⣿⣿⣿⣿⣿⣿⣿⣿⣿⣿⣿⣿⣿⣿⡇</a:t>
            </a:r>
            <a:br/>
            <a:r>
              <a:t>⣿⣿⣿⣿⣿⣿⣿⣿⣿⣿⣿⣿⣿⣿⣿⣿⣿⣿⣿⣿⣯⠀⣴⣿⣿⣿⣿⡇⠀⠀⠀⠀⢀⣤⣾⣿⣿⣿⣿⣿⣿⣿⣿⣿⣿⣿⠁⠀⠀⠀⠀⠀⠀⠀⠀⠀⠀⠀⠀⠀⠀⠀⠀⠀⠀⠀⠀⠀⣿⣿⣿⣿⣿⣿⣿⣿⣿⣿⣿⣿⣿⣿⣿⣿⣿⣿⣿⣿⣿⣿⡇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⣿⣿⣿⣿⣿⣿⣿⣿⣿⣿⣿⣿⣿⣿⣿⣿⣿⣿⣿⣿⣿⣿⣿⣿⣿⣿⣿⡇⠀⠀⣠⣶⣿⣿⣿⣿⣿⣿⣿⣿⣿⣿⣿⣿⣿⣿⠁⠀⠀⠀⠀⠀⠀⠀⠀⠀⠀⠀⠀⠀⠀⠀⠀⠀⠀⠀⠀⠀⠸⣿⣿⣿⣿⣿⣿⣿⣿⣿⣿⣿⣿⣿⣿⣿⣿⣿⣿⣿⣿⣿⡇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⣿⣿⣿⣿⣿⣿⣿⣿⣿⣿⣿⣿⣿⣿⣿⣿⣿⣿⣿⣿⣿⣿⣿⣿⣿⣿⣿⣧⣴⣿⣿⣿⣿⣿⣿⣿⣿⣿⣿⣿⣿⣿⣿⣿⣿⣇⠀⠀⠀⠀⠀⠀⠀⠀⠀⠀⠀⠀⠀⠀⠀⠀⠀⠀⠀⠀⠀⠀⠀⣿⣿⣿⣿⣿⣿⣿⣿⣿⣿⣿⣿⣿⣿⣿⣿⣿⣿⣿⣿⣿⡇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⣿⣿⣿⣿⣿⣿⣿⣿⣿⣿⣿⣿⣿⣿⣿⣿⣿⣿⣿⣿⣿⣿⣿⣿⣿⣿⣿⣿⣿⣿⣿⣿⣿⣿⣿⣿⣿⣿⣿⣿⣿⣿⣿⡿⠟⠉⠀⠀⢠⡄⠀⠀⠀⠀⠀⠀⠀⠀⠀⠀⠀⠀⠀⠀⠀⠀⠀⠀⢀⣿⣿⣿⣿⣿⣿⣿⣿⣿⣿⣿⣿⣿⣿⣿⣿⣿⣿⣿⣿⣿⡇</a:t>
            </a:r>
            <a:br/>
            <a:r>
              <a:t>⣿⣿⣿⣿⣿⣿⣿⣿⣿⣿⣿⣿⣿⣿⣿⣿⣿⣿⣿⣿⣿⣿⣿⣿⣿⣿⣿⣿⣿⣿⣿⣿⣿⣿⣿⣿⣿⣿⣿⣿⣿⡿⠋⣠⣦⡀⠀⠀⠸⠀⠀⠀⠀⠀⠀⠀⠀⠀⠀⠀⠀⠀⠀⠀⠀⠀⠀⠀⢸⣿⣿⣿⣿⣿⣿⣿⣿⣿⣿⣿⣿⣿⣿⣿⣿⣿⣿⣿⣿⣿⡇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⣿⣿⣿⣿⣿⣿⣿⣿⣿⣿⣿⣿⣿⣿⣿⣿⣿⣿⣿⣿⣿⣿⣿⣿⣿⣿⣿⣿⣿⣿⣿⣿⣿⣿⣿⣿⣿⣿⣿⣿⣷⣤⣾⣿⣿⣿⣤⠄⠀⠀⠀⠀⠀⠀⠀⠀⠀⠀⠀⠀⠀⠀⠀⠀⠀⠀⠀⠀⣿⣿⣿⣿⣿⣿⣿⣿⣿⣿⣿⣿⣿⣿⣿⣿⣿⣿⣿⣿⣿⣿⡇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⣿⣿⣿⣿⣿⣿⣿⣿⣿⣿⣿⣿⣿⣿⣿⣿⣿⣿⣿⣿⣿⣿⣿⣿⣿⣿⣿⣿⣿⣿⣿⣿⣿⣿⣿⣿⣿⣿⣿⣿⣿⣿⣿⣿⣿⣿⣷⣶⠀⠀⠀⠀⠀⠀⠀⠀⠀⠀⠀⠀⠀⠀⠀⠀⠀⠀⠀⣸⣿⣿⣿⣿⣿⣿⣿⣿⣿⣿⣿⣿⣿⣿⣿⣿⣿⣿⣿⣿⣿⣿⡇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⣿⣿⣿⣿⣿⣿⣿⣿⣿⣿⣿⣿⣿⣿⣿⣿⣿⣿⣿⣿⣿⣿⣿⣿⣿⣿⣿⣿⣿⣿⣿⣿⣿⣿⣿⣿⣿⣿⣿⣿⣿⣿⣿⣿⣿⣿⣿⡇⠀⠀⠀⠀⠀⠀⠀⠀⠀⠀⠀⠀⠀⠀⠀⠀⠀⠀⠘⣿⣿⣿⣿⣿⣿⣿⣿⣿⣿⣿⣿⣿⣿⣿⣿⣿⣿⣿⣿⣿⣿⣿⡇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⣿⣿⣿⣿⣿⣿⣿⣿⣿⣿⣿⣿⣿⣿⣿⣿⣿⣿⣿⣿⣿⣿⣿⣿⣿⣿⣿⣿⣿⣿⣿⣿⣿⣿⣿⣿⣿⣿⣿⣿⣿⣿⣿⣿⣿⣿⣿⣿⣿⣿⣿⣿⡏⠙⣿⣿⣿⣿⣿⣿⣿⣿⣿⣿⣿⣿⣿⣿⣿⣿⣿⣿⣿⣿⣿⣿⣿⣿⣿⣿⣿⣿⣿⣿⣿⣿⣿⣿⣿⣿⡇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⣿⣿⣿⣿⣿⣿⣿⣿⣿⣿⣿⣿⣿⣿⣿⣿⣿⣿⣿⣿⣿⣿⣿⣿⣿⣿⣿⣿⣿⣿⣿⣿⣿⣿⣿⣿⣿⣿⣿⣿⣿⣿⣿⣿⣿⣿⣿⣿⣿⣿⣿⡿⠁⠀⠛⠉⠉⠉⠉⠙⠛⠻⠿⣿⣿⣿⣿⣿⣿⣿⣿⣿⣿⣿⣿⣿⣿⣿⣿⣿⣿⣿⣿⣿⣿⣿⣿⣿⣿⣿⡇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⣿⣿⣿⣿⣿⣿⣿⣿⣿⣿⣿⣿⣿⣿⣿⣿⣿⣿⣿⣿⣿⣿⣿⣿⣿⣿⣿⣿⣿⣿⣿⣿⣿⣿⣿⣿⣿⣿⣿⣿⣿⣿⣿⣿⣿⣿⣿⣿⣿⣿⡿⠁⠀⠀⠀⠀⠀⠀⠀⠀⠀⠀⠀⠀⠉⠻⣿⣿⣿⣿⣿⣿⣿⣿⣿⣿⣿⣿⣿⣿⣿⣿⣿⣿⣿⣿⣿⣿⣿⣿⡇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⣿⣿⣿⣿⣿⣿⣿⣿⣿⣿⣿⣿⣿⣿⣿⣿⣿⣿⣿⣿⣿⣿⣿⣿⣿⣿⣿⣿⣿⣿⣿⣿⣿⣿⣿⣿⣿⣿⣿⣿⣿⣿⣿⣿⣿⣿⣿⠟⠋⠀⠀⠀⠀⠀⠀⠀⠀⠀⠀⠀⠀⠀⠀⠀⠀⠀⠀⠀⠈⢻⣿⣿⣿⣿⣿⣿⣿⣿⣿⣿⣿⣿⣿⣿⣿⣿⣿⣿⣿⣿⡇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⣿⣿⣿⣿⣿⣿⣿⣿⣿⣿⣿⣿⣿⣿⣿⣿⣿⣿⣿⣿⣿⣿⣿⣿⣿⣿⣿⣿⣿⣿⣿⣿⣿⣿⣿⣿⣿⣿⣿⣿⣿⣿⣿⣿⣿⣿⣿⣷⠖⠀⠀⠀⠀⠀⠀⠀⠀⠀⠀⠀⠀⠀⠀⠀⠀⠀⠀⠀⠀⠀⢿⣿⣿⣿⣿⣿⣿⣿⣿⣿⣿⣿⣿⣿⣿⣿⣿⣿⣿⣿⡇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⣿⣿⣿⣿⣿⣿⣿⣿⣿⣿⣿⣿⣿⣿⣿⣿⣿⣿⣿⣿⣿⣿⣿⣿⣿⣿⣿⣿⣿⣿⣿⣿⣿⣿⣿⣿⣿⣿⣿⣿⣿⣿⣿⣿⠋⠉⠁⠀⠀⠀⠀⠀⠀⠀⠀⠀⠀⠀⠀⠀⠀⠀⠀⠀⠀⠀⠀⠀⠀⠀⣼⣿⣿⣿⣿⣿⣿⣿⣿⣿⣿⣿⣿⣿⣿⣿⣿⣿⣿⣿⡇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⣿⣿⣿⣿⣿⣿⣿⣿⣿⣿⣿⣿⣿⣿⣿⣿⣿⣿⣿⣿⣿⣿⣿⣿⣿⣿⣿⣿⣿⣿⣿⣿⣿⣿⣿⣿⣿⣿⣿⣿⣿⣿⣿⣿⣠⣄⠀⠀⠀⠀⠀⠀⠀⠀⠀⠀⠀⠀⠀⠀⠀⠀⠀⠀⠀⠀⠀⠀⠀⢠⣿⣿⣿⣿⣿⣿⣿⣿⣿⣿⣿⣿⣿⣿⣿⣿⣿⣿⣿⣿⡇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⣿⣿⣿⣿⣿⣿⣿⣿⣿⣿⣿⣿⣿⣿⣿⣿⣿⣿⣿⣿⣿⣿⣿⣿⣿⣿⣿⣿⣿⣿⣿⣿⣿⣿⣿⣿⣿⣿⣿⣿⣿⣿⣿⣿⣿⣿⣧⣤⡀⠀⠀⠀⠀⠀⠀⠀⠀⠀⠀⠀⠀⠀⠀⠀⠀⠀⠀⠀⠀⠻⣿⣿⣿⣿⣿⣿⣿⣿⣿⣿⣿⣿⣿⣿⣿⣿⣿⣿⣿⣿⡇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⣿⣿⣿⣿⣿⣿⣿⣿⣿⣿⣿⣿⣿⣿⣿⣿⣿⣿⣿⣿⣿⣿⣿⣿⣿⣿⣿⣿⣿⣿⣿⣿⣿⣿⣿⣿⣿⣿⣿⣿⣿⣿⣿⣿⣿⣿⣿⣿⣷⣄⡀⠀⠀⠀⠀⠀⠀⠀⠀⠀⠀⠀⠀⠀⠀⠀⠀⠀⠀⠀⠀⠹⣿⣿⣿⣿⣿⣿⣿⣿⣿⣿⣿⣿⣿⣿⣿⣿⣿⣿⡇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⣿⣿⣿⣿⣿⣿⣿⣿⣿⣿⣿⣿⣿⣿⣿⣿⣿⣿⣿⣿⣿⣿⣿⣿⣿⣿⣿⣿⣿⣿⣿⣿⣿⣿⣿⣿⣿⣿⣿⣿⣿⣿⣿⣿⣿⣿⣿⣿⣿⣿⠋⠀⠀⠀⠀⠀⠀⠀⠀⠀⠀⠀⠀⠀⠀⠀⠀⠀⠀⣴⣾⣾⣿⣿⣿⣿⣿⣿⣿⣿⣿⣿⣿⣿⣿⣿⣿⣿⣿⣿⡇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⣿⣿⣿⣿⣿⣿⣿⣿⣿⣿⣿⣿⣿⣿⣿⣿⣿⣿⣿⣿⣿⣿⣿⣿⣿⣿⣿⣿⣿⣿⣿⣿⣿⣿⣿⣿⣿⣿⣿⣿⣿⣿⣿⣿⣿⣿⣿⣿⣿⣿⣷⠀⠀⠀⠀⠀⠀⠀⠀⠀⠀⠀⠀⠀⠀⠀⠀⠀⢀⣿⣿⣿⣿⣿⣿⣿⣿⣿⣿⣿⣿⣿⣿⣿⣿⣿⣿⣿⣿⣿⡇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⣿⣿⣿⣿⣿⣿⣿⣿⣿⣿⣿⣿⣿⣿⣿⣿⣿⣿⣿⣿⣿⣿⣿⣿⣿⣿⣿⣿⣿⣿⣿⣿⣿⣿⡿⠿⠿⠿⠿⠛⠛⠿⠟⠛⠛⠛⠛⠛⠛⠛⠉⠀⠀⠀⠀⠀⠀⠀⠀⠀⠀⠀⠀⠀⠀⠀⠀⠀⣸⣿⣿⣿⣿⣿⣿⣿⣿⣿⣿⣿⣿⣿⣿⣿⣿⣿⣿⣿⣿⣿⡇</a:t>
            </a:r>
            <a:br/>
            <a:r>
              <a:t>⣿⣿⣿⣿⣿⣿⣿⣿⣿⣿⣿⣿⣿⣿⣿⣿⣿⣿⣿⣿⣿⣿⣿⣿⣿⣿⣿⡿⠋⠉⠉⠁⠀⠀⠀⠀⠀⠀⠀⠀⠀⠀⠀⠀⠀⠀⠀⠀⠀⠀⠀⠀⠀⠀⠀⠀⠀⠀⠀⠀⠀⠀⠀⠀⠀⠀⠀⠀⣿⣿⣿⣿⣿⣿⣿⣿⣿⣿⣿⣿⣿⣿⣿⣿⣿⣿⣿⣿⣿⣿⡇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⣿⣿⣿⣿⣿⣿⣿⣿⣿⣿⣿⣿⣿⣿⣿⣿⣿⣿⣿⣿⣿⣿⣿⣿⡿⠋⠀⠀⠀⠀⠀⠀⠀⠀⠀⠀⠀⠀⠀⠀⠀⠀⠀⠀⠀⠀⠀⠀⠀⠀⠀⠀⠀⠀⠀⠀⠀⠀⠀⠀⠀⠀⠀⠀⠀⠀⠀⢰⣿⣿⣿⣿⣿⣿⣿⣿⣿⣿⣿⣿⣿⣿⣿⣿⣿⣿⣿⣿⣿⣿⡇</a:t>
            </a:r>
            <a:br/>
            <a:r>
              <a:t>⣿⣿⣿⣿⣿⣿⣿⣿⣿⣿⣿⣿⣿⣿⣿⣿⣿⣿⣿⣿⣿⣿⣿⠋⠀⠀⠀⢀⠀⠀⠀⠀⠀⠀⠀⠀⠀⠀⠀⠀⠀⠀⠀⠀⠀⠀⠀⠀⠀⠀⠀⠀⠀⠀⠀⠀⠀⠀⠀⠀⠀⠀⠀⠀⠀⠀⠀⢸⣿⣿⣿⣿⣿⣿⣿⣿⣿⣿⣿⣿⣿⣿⣿⣿⣿⣿⣿⣿⣿⣿⡇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⣿⣿⣿⣿⣿⣿⣿⣿⣿⣿⣿⣿⣿⣿⣿⣿⣿⣿⣿⣿⣿⡿⠁⠀⠀⣀⣴⣿⠀⠀⠀⠀⠀⠀⠀⠀⠀⠀⠀⠀⠀⠀⠀⢀⣀⣀⣀⣀⣀⡀⠀⠀⠀⠀⠀⠀⠀⠀⠀⠀⠀⠀⠀⠀⠀⠀⠀⠈⠉⠛⢿⣿⣿⣿⣿⣿⣿⣿⣿⣿⣿⣿⣿⣿⣿⣿⣿⣿⣿⣿⡇</a:t>
            </a:r>
            <a:br/>
            <a:r>
              <a:t>⣿⣿⣿⣿⣿⣿⣿⣿⣿⣿⣿⣿⣿⣿⣿⣿⣿⣿⣿⣿⠋⠀⢀⣤⣾⣿⣿⡏⠀⠀⠀⠀⠀⠀⠀⠀⢀⣠⣶⣾⣿⣿⣿⣿⣿⣿⣿⣿⡟⠀⠀⠀⠀⠀⠀⠀⠀⠀⠀⠀⠀⠀⠀⠀⠀⠀⠀⠀⠀⣴⣿⣿⣿⣿⣿⣿⣿⣿⣿⣿⣿⣿⣿⣿⣿⣿⣿⣿⣿⣿⡇</a:t>
            </a:r>
            <a:br/>
            <a:r>
              <a:t>⣿⣿⣿⣿⣿⣿⣿⣿⣿⣿⣿⣿⣿⣿⣿⣿⣿⣿⣿⣿⣄⣴⣿⣿⣿⣿⣿⡇⠀⠀⠀⠀⠀⢀⣤⣾⣿⣿⣿⣿⣿⣿⣿⣿⣿⣿⣿⡟⠀⠀⠀⠀⠀⠀⠀⠀⠀⠀⠀⠀⠀⠀⠀⠀⠀⠀⠀⠀⣼⣿⣿⣿⣿⣿⣿⣿⣿⣿⣿⣿⣿⣿⣿⣿⣿⣿⣿⣿⣿⣿⡇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⣿⣿⣿⣿⣿⣿⣿⣿⣿⣿⣿⣿⣿⣿⣿⣿⣿⣿⣿⣿⣿⣿⣿⣿⣿⣿⣿⡇⠀⠀⢀⣠⣾⣿⣿⣿⣿⣿⣿⣿⣿⣿⣿⣿⣿⣿⣿⠀⠀⠀⠀⠀⠀⠀⠀⠀⠀⠀⠀⠀⠀⠀⠀⠀⠀⠀⠀⠀⣿⣿⣿⣿⣿⣿⣿⣿⣿⣿⣿⣿⣿⣿⣿⣿⣿⣿⣿⣿⣿⣿⡇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⣿⣿⣿⣿⣿⣿⣿⣿⣿⣿⣿⣿⣿⣿⣿⣿⣿⣿⣿⣿⣿⣿⣿⣿⣿⣿⣿⣇⣠⣶⣿⣿⣿⣿⣿⣿⣿⣿⣿⣿⣿⣿⣿⣿⣿⣿⠃⠀⠀⠀⠀⠀⠀⠀⠀⠀⠀⠀⠀⠀⠀⠀⠀⠀⠀⠀⠀⠀⠸⣿⣿⣿⣿⣿⣿⣿⣿⣿⣿⣿⣿⣿⣿⣿⣿⣿⣿⣿⣿⣿⡇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⣿⣿⣿⣿⣿⣿⣿⣿⣿⣿⣿⣿⣿⣿⣿⣿⣿⣿⣿⣿⣿⣿⣿⣿⣿⣿⣿⣿⣿⣿⣿⣿⣿⣿⣿⣿⣿⣿⣿⣿⣿⣿⣿⣿⣿⣏⠀⠀⠀⠀⠀⠀⠀⠀⠀⠀⠀⠀⠀⠀⠀⠀⠀⠀⠀⠀⠀⠀⠀⣿⣿⣿⣿⣿⣿⣿⣿⣿⣿⣿⣿⣿⣿⣿⣿⣿⣿⣿⣿⣿⡇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⣿⣿⣿⣿⣿⣿⣿⣿⣿⣿⣿⣿⣿⣿⣿⣿⣿⣿⣿⣿⣿⣿⣿⣿⣿⣿⣿⣿⣿⣿⣿⣿⣿⣿⣿⣿⣿⣿⣿⣿⣿⣿⣿⣿⣿⠟⠃⠀⠀⠀⠀⠀⠀⠀⠀⠀⠀⠀⠀⠀⠀⠀⠀⠀⠀⠀⠀⠀⠀⣿⣿⣿⣿⣿⣿⣿⣿⣿⣿⣿⣿⣿⣿⣿⣿⣿⣿⣿⣿⣿⡇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⣿⣿⣿⣿⣿⣿⣿⣿⣿⣿⣿⣿⣿⣿⣿⣿⣿⣿⣿⣿⣿⣿⣿⣿⣿⣿⣿⣿⣿⣿⣿⣿⣿⣿⣿⣿⣿⣿⣿⣿⣿⣿⠿⠋⢀⣄⠀⠀⠀⠀⠀⠀⠀⠀⠀⠀⠀⠀⠀⠀⠀⠀⠀⠀⠀⠀⠀⠀⣼⣿⣿⣿⣿⣿⣿⣿⣿⣿⣿⣿⣿⣿⣿⣿⣿⣿⣿⣿⣿⣿⡇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⣿⣿⣿⣿⣿⣿⣿⣿⣿⣿⣿⣿⣿⣿⣿⣿⣿⣿⣿⣿⣿⣿⣿⣿⣿⣿⣿⣿⣿⣿⣿⣿⣿⣿⣿⣿⣿⣿⣿⣿⣿⣧⣤⣾⣿⣿⣷⣤⠀⠀⠀⠀⠀⠀⠀⠀⠀⠀⠀⠀⠀⠀⠀⠀⠀⠀⠀⢠⣿⣿⣿⣿⣿⣿⣿⣿⣿⣿⣿⣿⣿⣿⣿⣿⣿⣿⣿⣿⣿⣿⡇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⣿⣿⣿⣿⣿⣿⣿⣿⣿⣿⣿⣿⣿⣿⣿⣿⣿⣿⣿⣿⣿⣿⣿⣿⣿⣿⣿⣿⣿⣿⣿⣿⣿⣿⣿⣿⣿⣿⣿⣿⣿⣿⣿⣿⣿⣿⣿⣷⠀⠀⠀⠀⠀⠀⠀⠀⠀⠀⠀⠀⠀⠀⠀⠀⠀⠀⠀⣾⣿⣿⣿⣿⣿⣿⣿⣿⣿⣿⣿⣿⣿⣿⣿⣿⣿⣿⣿⣿⣿⣿⡇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⣿⣿⣿⣿⣿⣿⣿⣿⣿⣿⣿⣿⣿⣿⣿⣿⣿⣿⣿⣿⣿⣿⣿⣿⣿⣿⣿⣿⣿⣿⣿⣿⣿⣿⣿⣿⣿⣿⣿⣿⣿⣿⣿⣿⣿⣿⣿⡇⠀⠀⠀⠀⠀⠀⠀⠀⠀⠀⠀⠀⠀⠀⠀⠀⠀⠀⠘⣿⣿⣿⣿⣿⣿⣿⣿⣿⣿⣿⣿⣿⣿⣿⣿⣿⣿⣿⣿⣿⣿⣿⡇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⣿⣿⣿⣿⣿⣿⣿⣿⣿⣿⣿⣿⣿⣿⣿⣿⣿⣿⣿⣿⣿⣿⣿⣿⣿⣿⣿⣿⣿⣿⣿⣿⣿⣿⣿⣿⣿⣿⣿⣿⣿⣿⣿⣿⣿⣿⣿⣿⣿⣿⣿⣿⣿⡿⠛⢿⣿⣿⣿⣿⣿⣿⣿⣿⣿⣿⣿⣿⣿⣿⣿⣿⣿⣿⣿⣿⣿⣿⣿⣿⣿⣿⣿⣿⣿⣿⣿⣿⣿⣿⡇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⣿⣿⣿⣿⣿⣿⣿⣿⣿⣿⣿⣿⣿⣿⣿⣿⣿⣿⣿⣿⣿⣿⣿⣿⣿⣿⣿⣿⣿⣿⣿⣿⣿⣿⣿⣿⣿⣿⣿⣿⣿⣿⣿⣿⣿⣿⣿⣿⣿⣿⣿⣿⣿⠃⠀⠾⠛⠛⠛⠛⠿⠿⣿⣿⣿⣿⣿⣿⣿⣿⣿⣿⣿⣿⣿⣿⣿⣿⣿⣿⣿⣿⣿⣿⣿⣿⣿⣿⣿⣿⡇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⣿⣿⣿⣿⣿⣿⣿⣿⣿⣿⣿⣿⣿⣿⣿⣿⣿⣿⣿⣿⣿⣿⣿⣿⣿⣿⣿⣿⣿⣿⣿⣿⣿⣿⣿⣿⣿⣿⣿⣿⣿⣿⣿⣿⣿⣿⣿⣿⣿⣿⣿⡿⠃⠀⠀⠀⠀⠀⠀⠀⠀⠀⠀⠈⠙⠻⣿⣿⣿⣿⣿⣿⣿⣿⣿⣿⣿⣿⣿⣿⣿⣿⣿⣿⣿⣿⣿⣿⣿⣿⡇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⣿⣿⣿⣿⣿⣿⣿⣿⣿⣿⣿⣿⣿⣿⣿⣿⣿⣿⣿⣿⣿⣿⣿⣿⣿⣿⣿⣿⣿⣿⣿⣿⣿⣿⣿⣿⣿⣿⣿⣿⣿⣿⣿⣿⣿⣿⣿⣿⣿⣿⡟⠁⠀⠀⠀⠀⠀⠀⠀⠀⠀⠀⠀⠀⠀⠀⠀⠙⢿⣿⣿⣿⣿⣿⣿⣿⣿⣿⣿⣿⣿⣿⣿⣿⣿⣿⣿⣿⣿⣿⡇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⣿⣿⣿⣿⣿⣿⣿⣿⣿⣿⣿⣿⣿⣿⣿⣿⣿⣿⣿⣿⣿⣿⣿⣿⣿⣿⣿⣿⣿⣿⣿⣿⣿⣿⣿⣿⣿⣿⣿⣿⣿⣿⣿⣿⣿⣿⣿⣿⡿⠋⠀⠀⠀⠀⠀⠀⠀⠀⠀⠀⠀⠀⠀⠀⠀⠀⠀⠀⠀⠹⣿⣿⣿⣿⣿⣿⣿⣿⣿⣿⣿⣿⣿⣿⣿⣿⣿⣿⣿⣿⡇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⣿⣿⣿⣿⣿⣿⣿⣿⣿⣿⣿⣿⣿⣿⣿⣿⣿⣿⣿⣿⣿⣿⣿⣿⣿⣿⣿⣿⣿⣿⣿⣿⣿⣿⣿⣿⣿⣿⣿⣿⣿⣿⣿⣿⣿⣿⣿⣿⣧⠴⠀⠀⠀⠀⠀⠀⠀⠀⠀⠀⠀⠀⠀⠀⠀⠀⠀⠀⠀⠀⠘⣿⣿⣿⣿⣿⣿⣿⣿⣿⣿⣿⣿⣿⣿⣿⣿⣿⣿⣿⡇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⣿⣿⣿⣿⣿⣿⣿⣿⣿⣿⣿⣿⣿⣿⣿⣿⣿⣿⣿⣿⣿⣿⣿⣿⣿⣿⣿⣿⣿⣿⣿⣿⣿⣿⣿⣿⣿⣿⣿⣿⣿⣿⣿⣿⡟⠛⠋⠁⠀⠀⠀⠀⠀⠀⠀⠀⠀⠀⠀⠀⠀⠀⠀⠀⠀⠀⠀⠀⠀⠀⠀⢸⣿⣿⣿⣿⣿⣿⣿⣿⣿⣿⣿⣿⣿⣿⣿⣿⣿⣿⡇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⣿⣿⣿⣿⣿⣿⣿⣿⣿⣿⣿⣿⣿⣿⣿⣿⣿⣿⣿⣿⣿⣿⣿⣿⣿⣿⣿⣿⣿⣿⣿⣿⣿⣿⣿⣿⣿⣿⣿⣿⣿⣿⣿⣿⣧⣀⣀⡀⠀⠀⠀⠀⠀⠀⠀⠀⠀⠀⠀⠀⠀⠀⠀⠀⠀⠀⠀⠀⠀⠀⠀⣾⣿⣿⣿⣿⣿⣿⣿⣿⣿⣿⣿⣿⣿⣿⣿⣿⣿⣿⡇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⣿⣿⣿⣿⣿⣿⣿⣿⣿⣿⣿⣿⣿⣿⣿⣿⣿⣿⣿⣿⣿⣿⣿⣿⣿⣿⣿⣿⣿⣿⣿⣿⣿⣿⣿⣿⣿⣿⣿⣿⣿⣿⣿⣿⣿⣿⣿⣿⣄⠀⠀⠀⠀⠀⠀⠀⠀⠀⠀⠀⠀⠀⠀⠀⠀⠀⠀⠀⠀⠀⣼⣿⣿⣿⣿⣿⣿⣿⣿⣿⣿⣿⣿⣿⣿⣿⣿⣿⣿⣿⡇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⣿⣿⣿⣿⣿⣿⣿⣿⣿⣿⣿⣿⣿⣿⣿⣿⣿⣿⣿⣿⣿⣿⣿⣿⣿⣿⣿⣿⣿⣿⣿⣿⣿⣿⣿⣿⣿⣿⣿⣿⣿⣿⣿⣿⣿⣿⣿⣿⣿⣤⡄⠀⠀⠀⠀⠀⠀⠀⠀⠀⠀⠀⠀⠀⠀⠀⠀⠀⠀⠀⠙⢿⣿⣿⣿⣿⣿⣿⣿⣿⣿⣿⣿⣿⣿⣿⣿⣿⣿⣿⡇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⣿⣿⣿⣿⣿⣿⣿⣿⣿⣿⣿⣿⣿⣿⣿⣿⣿⣿⣿⣿⣿⣿⣿⣿⣿⣿⣿⣿⣿⣿⣿⣿⣿⣿⣿⣿⣿⣿⣿⣿⣿⣿⣿⣿⣿⣿⣿⣿⣿⣿⡿⠃⠀⠀⠀⠀⠀⠀⠀⠀⠀⠀⠀⠀⠀⠀⠀⠀⠀⠀⢀⣀⣹⣿⣿⣿⣿⣿⣿⣿⣿⣿⣿⣿⣿⣿⣿⣿⣿⣿⡇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⣿⣿⣿⣿⣿⣿⣿⣿⣿⣿⣿⣿⣿⣿⣿⣿⣿⣿⣿⣿⣿⣿⣿⣿⣿⣿⣿⣿⣿⣿⣿⣿⣿⣿⣿⣿⣿⣿⣿⣿⣿⣿⣿⣿⣿⣿⣿⣿⣿⣿⣷⠆⠀⠀⠀⠀⠀⠀⠀⠀⠀⠀⠀⠀⠀⠀⠀⠀⠀⠀⣿⣿⣿⣿⣿⣿⣿⣿⣿⣿⣿⣿⣿⣿⣿⣿⣿⣿⣿⣿⡇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⣿⣿⣿⣿⣿⣿⣿⣿⣿⣿⣿⣿⣿⣿⣿⣿⣿⣿⣿⣿⣿⣿⣿⣿⣿⣿⣿⣿⣿⣿⣿⣿⣿⣿⣿⣿⣿⣿⣿⣿⣿⣿⣿⣿⣿⣿⣿⣿⣿⣿⣿⠀⠀⠀⠀⠀⠀⠀⠀⠀⠀⠀⠀⠀⠀⠀⠀⠀⠀⢸⣿⣿⣿⣿⣿⣿⣿⣿⣿⣿⣿⣿⣿⣿⣿⣿⣿⣿⣿⣿⡇</a:t>
            </a:r>
            <a:br/>
            <a:r>
              <a:t>⣿⣿⣿⣿⣿⣿⣿⣿⣿⣿⣿⣿⣿⣿⣿⣿⣿⣿⣿⣿⣿⣿⣿⣿⣿⡿⠟⠛⠉⠀⠀⠀⠀⠀⠀⠀⠀⠀⠀⠀⠉⠉⠉⠛⠛⠛⠛⠛⠛⠛⠛⠀⠀⠀⠀⠀⠀⠀⠀⠀⠀⠀⠀⠀⠀⠀⠀⠀⠀⢸⣿⣿⣿⣿⣿⣿⣿⣿⣿⣿⣿⣿⣿⣿⣿⣿⣿⣿⣿⣿⡇</a:t>
            </a:r>
            <a:br/>
            <a:r>
              <a:t>⣿⣿⣿⣿⣿⣿⣿⣿⣿⣿⣿⣿⣿⣿⣿⣿⣿⣿⣿⣿⣿⣿⣿⠟⠉⠀⠀⠀⠀⠀⠀⠀⠀⠀⠀⠀⠀⠀⠀⠀⠀⠀⠀⠀⠀⠀⠀⠀⠀⠀⠀⠀⠀⠀⠀⠀⠀⠀⠀⠀⠀⠀⠀⠀⠀⠀⠀⠀⠀⣿⣿⣿⣿⣿⣿⣿⣿⣿⣿⣿⣿⣿⣿⣿⣿⣿⣿⣿⣿⣿⡇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⣿⣿⣿⣿⣿⣿⣿⣿⣿⣿⣿⣿⣿⣿⣿⣿⣿⣿⣿⣿⠟⠋⠁⠀⠀⢀⣠⣴⡆⠀⠀⠀⠀⠀⠀⠀⠀⠀⠀⠀⠀⠀⠀⠀⠀⠀⠀⠀⠀⠀⠀⠀⠀⠀⠀⠀⠀⠀⠀⠀⠀⠀⠀⠀⠀⠀⠀⠀⢠⣿⣿⣿⣿⣿⣿⣿⣿⣿⣿⣿⣿⣿⣿⣿⣿⣿⣿⣿⣿⣿⡇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⣿⣿⣿⣿⣿⣿⣿⣿⣿⣿⣿⣿⣿⣿⣿⣿⣿⣿⣿⠁⠀⣀⣤⣶⣾⣿⣿⣿⡇⠀⠀⠀⠀⠀⠀⠀⠀⠀⠀⠀⠀⠀⠀⠀⠀⠀⠀⠀⠀⠀⠀⠀⠀⠀⠀⠀⠀⠀⠀⠀⠀⠀⠀⠀⠀⠀⠀⠀⢸⣿⣿⣿⣿⣿⣿⣿⣿⣿⣿⣿⣿⣿⣿⣿⣿⣿⣿⣿⣿⣿⡇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⣿⣿⣿⣿⣿⣿⣿⣿⣿⣿⣿⣿⣿⣿⣿⣿⣿⣿⣿⣷⣿⣿⣿⣿⣿⣿⣿⣿⡇⠀⠀⠀⠀⠀⠀⠀⠀⢀⣀⣀⣀⣀⣀⣀⣀⣀⣀⣀⣀⠀⠀⠀⠀⠀⠀⠀⠀⠀⠀⠀⠀⠀⠀⠀⠀⠀⠀⠀⠸⣿⣿⣿⣿⣿⣿⣿⣿⣿⣿⣿⣿⣿⣿⣿⣿⣿⣿⣿⣿⣿⡇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⣿⣿⣿⣿⣿⣿⣿⣿⣿⣿⣿⣿⣿⣿⣿⣿⣿⣿⣿⣿⣿⣿⣿⣿⣿⣿⣿⣿⡇⠀⠀⠀⠀⢀⣠⣶⣿⣿⣿⣿⣿⣿⣿⣿⣿⣿⣿⣿⡏⠀⠀⠀⠀⠀⠀⠀⠀⠀⠀⠀⠀⠀⠀⠀⠀⠀⠀⠀⠀⠀⣹⣿⣿⣿⣿⣿⣿⣿⣿⣿⣿⣿⣿⣿⣿⣿⣿⣿⣿⣿⡇</a:t>
            </a:r>
            <a:br/>
            <a:r>
              <a:t>⣿⣿⣿⣿⣿⣿⣿⣿⣿⣿⣿⣿⣿⣿⣿⣿⣿⣿⣿⣿⣿⣿⣿⣿⣿⣿⣿⣿⡇⠀⢀⣤⣾⣿⣿⣿⣿⣿⣿⣿⣿⣿⣿⣿⣿⣿⣿⡟⠀⠀⠀⠀⠀⠀⠀⠀⠀⠀⠀⠀⠀⠀⠀⠀⠀⠀⠀⠀⠀⣼⣿⣿⣿⣿⣿⣿⣿⣿⣿⣿⣿⣿⣿⣿⣿⣿⣿⣿⣿⣿⡇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⣿⣿⣿⣿⣿⣿⣿⣿⣿⣿⣿⣿⣿⣿⣿⣿⣿⣿⣿⣿⣿⣿⣿⣿⣿⣿⣿⣿⣧⣾⣿⣿⣿⣿⣿⣿⣿⣿⣿⣿⣿⣿⣿⣿⣿⣿⣿⠃⠀⠀⠀⠀⠀⠀⠀⠀⠀⠀⠀⠀⠀⠀⠀⠀⠀⠀⠀⠀⢸⣿⣿⣿⣿⣿⣿⣿⣿⣿⣿⣿⣿⣿⣿⣿⣿⣿⣿⣿⣿⣿⡇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⣿⣿⣿⣿⣿⣿⣿⣿⣿⣿⣿⣿⣿⣿⣿⣿⣿⣿⣿⣿⣿⣿⣿⣿⣿⣿⣿⣿⣿⣿⣿⣿⣿⣿⣿⣿⣿⣿⣿⣿⣿⣿⣿⣿⣿⣷⣶⣤⡀⠀⠀⠀⠀⠀⠀⠀⠀⠀⠀⠀⠀⠀⠀⠀⠀⠀⠀⠀⠀⣼⣿⣿⣿⣿⣿⣿⣿⣿⣿⣿⣿⣿⣿⣿⣿⣿⣿⣿⣿⣿⡇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⣿⣿⣿⣿⣿⣿⣿⣿⣿⣿⣿⣿⣿⣿⣿⣿⣿⣿⣿⣿⣿⣿⣿⣿⣿⣿⣿⣿⣿⣿⣿⣿⣿⣿⣿⣿⣿⣿⣿⣿⣿⣿⣿⣿⣿⣿⠿⠋⠀⠀⠀⠀⠀⠀⠀⠀⠀⠀⠀⠀⠀⠀⠀⠀⠀⠀⠀⠀⢠⣿⣿⣿⣿⣿⣿⣿⣿⣿⣿⣿⣿⣿⣿⣿⣿⣿⣿⣿⣿⣿⡇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⣿⣿⣿⣿⣿⣿⣿⣿⣿⣿⣿⣿⣿⣿⣿⣿⣿⣿⣿⣿⣿⣿⣿⣿⣿⣿⣿⣿⣿⣿⣿⣿⣿⣿⣿⣿⣿⣿⣿⣿⣿⣿⣿⡿⠟⠁⢀⣄⠀⠀⠀⠀⠀⠀⠀⠀⠀⠀⠀⠀⠀⠀⠀⠀⠀⠀⠀⠀⣿⣿⣿⣿⣿⣿⣿⣿⣿⣿⣿⣿⣿⣿⣿⣿⣿⣿⣿⣿⣿⣿⡇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⣿⣿⣿⣿⣿⣿⣿⣿⣿⣿⣿⣿⣿⣿⣿⣿⣿⣿⣿⣿⣿⣿⣿⣿⣿⣿⣿⣿⣿⣿⣿⣿⣿⣿⣿⣿⣿⣿⣿⣿⣿⣿⣿⣧⣠⣴⣿⣿⠃⠀⠀⠀⠀⠀⠀⠀⠀⠀⠀⠀⠀⠀⠀⠀⠀⠀⠀⢠⣿⣿⣿⣿⣿⣿⣿⣿⣿⣿⣿⣿⣿⣿⣿⣿⣿⣿⣿⣿⣿⣿⡇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⣿⣿⣿⣿⣿⣿⣿⣿⣿⣿⣿⣿⣿⣿⣿⣿⣿⣿⣿⣿⣿⣿⣿⣿⣿⣿⣿⣿⣿⣿⣿⣿⣿⣿⣿⣿⣿⣿⣿⣿⣿⣿⣿⣿⣿⣿⣿⣿⠄⠀⠀⠀⠀⠀⠀⠀⠀⠀⠀⠀⠀⠀⠀⠀⠀⠀⠀⣿⣿⣿⣿⣿⣿⣿⣿⣿⣿⣿⣿⣿⣿⣿⣿⣿⣿⣿⣿⣿⣿⣿⡇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⣿⣿⣿⣿⣿⣿⣿⣿⣿⣿⣿⣿⣿⣿⣿⣿⣿⣿⣿⣿⣿⣿⣿⣿⣿⣿⣿⣿⣿⣿⣿⣿⣿⣿⣿⣿⣿⣿⣿⣿⣿⣿⣿⣿⣿⣿⣿⣿⠀⠀⠀⠀⠀⠀⠀⠀⠀⠀⠀⠀⠀⠀⠀⠀⠀⠠⣿⣿⣿⣿⣿⣿⣿⣿⣿⣿⣿⣿⣿⣿⣿⣿⣿⣿⣿⣿⣿⣿⣿⣿⡇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⣿⣿⣿⣿⣿⣿⣿⣿⣿⣿⣿⣿⣿⣿⣿⣿⣿⣿⣿⣿⣿⣿⣿⣿⣿⣿⣿⣿⣿⣿⣿⣿⣿⣿⣿⣿⣿⣿⣿⣿⣿⣿⣿⣿⣿⣿⣿⡏⠀⠀⠀⠀⠀⠀⠀⠀⠀⠀⠀⠀⠀⠀⠀⠀⠀⠀⠘⣿⣿⣿⣿⣿⣿⣿⣿⣿⣿⣿⣿⣿⣿⣿⣿⣿⣿⣿⣿⣿⣿⣿⡇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⣿⣿⣿⣿⣿⣿⣿⣿⣿⣿⣿⣿⣿⣿⣿⣿⣿⣿⣿⣿⣿⣿⣿⣿⣿⣿⣿⣿⣿⣿⣿⣿⣿⣿⣿⣿⣿⣿⣿⣿⣿⣿⣿⣿⣿⣿⣿⣿⣿⣿⣿⣿⣿⡿⠁⢠⡿⠿⠿⠿⢿⣿⣿⣿⣿⣿⣿⣿⣿⣿⣿⣿⣿⣿⣿⣿⣿⣿⣿⣿⣿⣿⣿⣿⣿⣿⣿⣿⣿⣿⡇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⣿⣿⣿⣿⣿⣿⣿⣿⣿⣿⣿⣿⣿⣿⣿⣿⣿⣿⣿⣿⣿⣿⣿⣿⣿⣿⣿⣿⣿⣿⣿⣿⣿⣿⣿⣿⣿⣿⣿⣿⣿⣿⣿⣿⣿⣿⣿⣿⣿⣿⣿⣿⡟⠁⠀⠀⠀⠀⠀⠀⠀⠀⠉⠙⠛⢿⣿⣿⣿⣿⣿⣿⣿⣿⣿⣿⣿⣿⣿⣿⣿⣿⣿⣿⣿⣿⣿⣿⣿⣿⡇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⣿⣿⣿⣿⣿⣿⣿⣿⣿⣿⣿⣿⣿⣿⣿⣿⣿⣿⣿⣿⣿⣿⣿⣿⣿⣿⣿⣿⣿⣿⣿⣿⣿⣿⣿⣿⣿⣿⣿⣿⣿⣿⣿⣿⣿⣿⣿⣿⣿⣿⣿⠏⠀⠀⠀⠀⠀⠀⠀⠀⠀⠀⠀⠀⠀⠀⠈⠛⢿⣿⣿⣿⣿⣿⣿⣿⣿⣿⣿⣿⣿⣿⣿⣿⣿⣿⣿⣿⣿⣿⡇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⣿⣿⣿⣿⣿⣿⣿⣿⣿⣿⣿⣿⣿⣿⣿⣿⣿⣿⣿⣿⣿⣿⣿⣿⣿⣿⣿⣿⣿⣿⣿⣿⣿⣿⣿⣿⣿⣿⣿⣿⣿⣿⣿⣿⣿⣿⣿⣿⣿⠿⠃⠀⠀⠀⠀⠀⠀⠀⠀⠀⠀⠀⠀⠀⠀⠀⠀⠀⠀⠻⣿⣿⣿⣿⣿⣿⣿⣿⣿⣿⣿⣿⣿⣿⣿⣿⣿⣿⣿⣿⡇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⣿⣿⣿⣿⣿⣿⣿⣿⣿⣿⣿⣿⣿⣿⣿⣿⣿⣿⣿⣿⣿⣿⣿⣿⣿⣿⣿⣿⣿⣿⣿⣿⣿⣿⣿⣿⣿⣿⣿⣿⣿⣿⣿⣿⣿⣿⣿⣿⣿⣄⠄⠀⠀⠀⠀⠀⠀⠀⠀⠀⠀⠀⠀⠀⠀⠀⠀⠀⠀⠀⠘⢿⣿⣿⣿⣿⣿⣿⣿⣿⣿⣿⣿⣿⣿⣿⣿⣿⣿⣿⡇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⣿⣿⣿⣿⣿⣿⣿⣿⣿⣿⣿⣿⣿⣿⣿⣿⣿⣿⣿⣿⣿⣿⣿⣿⣿⣿⣿⣿⣿⣿⣿⣿⣿⣿⣿⣿⣿⣿⣿⣿⣿⣿⣿⣿⣿⠿⠟⠛⠉⠁⠀⠀⠀⠀⠀⠀⠀⠀⠀⠀⠀⠀⠀⠀⠀⠀⠀⠀⠀⠀⠀⠈⣿⣿⣿⣿⣿⣿⣿⣿⣿⣿⣿⣿⣿⣿⣿⣿⣿⣿⡇</a:t>
            </a:r>
            <a:br/>
            <a:r>
              <a:t>⣿⣿⣿⣿⣿⣿⣿⣿⣿⣿⣿⣿⣿⣿⣿⣿⣿⣿⣿⣿⣿⣿⣿⣿⣿⣿⣿⣿⣿⣿⣿⣿⣿⣿⣿⣿⣿⣿⣿⣿⣿⣿⣿⣿⣿⣀⣀⣀⠀⠀⠀⠀⠀⠀⠀⠀⠀⠀⠀⠀⠀⠀⠀⠀⠀⠀⠀⠀⠀⠀⠀⢀⣿⣿⣿⣿⣿⣿⣿⣿⣿⣿⣿⣿⣿⣿⣿⣿⣿⣿⡇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⣿⣿⣿⣿⣿⣿⣿⣿⣿⣿⣿⣿⣿⣿⣿⣿⣿⣿⣿⣿⣿⣿⣿⣿⣿⣿⣿⣿⣿⣿⣿⣿⣿⣿⣿⣿⣿⣿⣿⣿⣿⣿⣿⣿⣿⣿⣿⣿⣧⠀⠀⠀⠀⠀⠀⠀⠀⠀⠀⠀⠀⠀⠀⠀⠀⠀⠀⠀⠀⠀⠀⣼⣿⣿⣿⣿⣿⣿⣿⣿⣿⣿⣿⣿⣿⣿⣿⣿⣿⣿⡇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⣿⣿⣿⣿⣿⣿⣿⣿⣿⣿⣿⣿⣿⣿⣿⣿⣿⣿⣿⣿⣿⣿⣿⣿⣿⣿⣿⣿⣿⣿⣿⣿⣿⣿⣿⣿⣿⣿⣿⣿⣿⣿⣿⣿⣿⣿⣿⣿⣿⣆⣀⠀⠀⠀⠀⠀⠀⠀⠀⠀⠀⠀⠀⠀⠀⠀⠀⠀⠀⠀⠸⣿⣿⣿⣿⣿⣿⣿⣿⣿⣿⣿⣿⣿⣿⣿⣿⣿⣿⣿⡇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⣿⣿⣿⣿⣿⣿⣿⣿⣿⣿⣿⣿⣿⣿⣿⣿⣿⣿⣿⣿⣿⣿⣿⣿⣿⣿⣿⣿⣿⣿⣿⣿⣿⣿⣿⣿⣿⣿⣿⣿⣿⣿⣿⣿⣿⣿⣿⣿⣿⣿⣿⡆⠀⠀⠀⠀⠀⠀⠀⠀⠀⠀⠀⠀⠀⠀⠀⠀⠀⠀⠀⠈⠻⣿⣿⣿⣿⣿⣿⣿⣿⣿⣿⣿⣿⣿⣿⣿⣿⣿⡇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⣿⣿⣿⣿⣿⣿⣿⣿⣿⣿⣿⣿⣿⣿⣿⣿⣿⣿⣿⣿⣿⣿⣿⣿⣿⣿⣿⣿⣿⣿⣿⣿⣿⣿⣿⣿⣿⣿⣿⣿⣿⣿⣿⣿⣿⣿⣿⣿⣿⣿⣿⡄⠀⠀⠀⠀⠀⠀⠀⠀⠀⠀⠀⠀⠀⠀⠀⠀⠀⠀⢰⣶⣶⣿⣿⣿⣿⣿⣿⣿⣿⣿⣿⣿⣿⣿⣿⣿⣿⣿⡇</a:t>
            </a:r>
            <a:br/>
            <a:r>
              <a:t>⣿⣿⣿⣿⣿⣿⣿⣿⣿⣿⣿⣿⣿⣿⣿⣿⣿⣿⣿⣿⣿⣿⣿⣿⣿⣿⡿⠟⠛⠟⠉⠉⠉⠉⠉⠉⠙⠛⠛⠻⠿⢿⣿⣿⣿⣿⣿⣿⣿⣿⣿⠇⠀⠀⠀⠀⠀⠀⠀⠀⠀⠀⠀⠀⠀⠀⠀⠀⠀⠀⣾⣿⣿⣿⣿⣿⣿⣿⣿⣿⣿⣿⣿⣿⣿⣿⣿⣿⣿⣿⡇</a:t>
            </a:r>
            <a:br/>
            <a:r>
              <a:t>⣿⣿⣿⣿⣿⣿⣿⣿⣿⣿⣿⣿⣿⣿⣿⣿⣿⣿⣿⣿⣿⣿⣿⠿⠋⠁⠀⠀⠀⠀⠀⠀⠀⠀⠀⠀⠀⠀⠀⠀⠀⠀⠀⠀⠉⠉⠉⠉⠛⠛⠛⠀⠀⠀⠀⠀⠀⠀⠀⠀⠀⠀⠀⠀⠀⠀⠀⠀⠀⠀⣿⣿⣿⣿⣿⣿⣿⣿⣿⣿⣿⣿⣿⣿⣿⣿⣿⣿⣿⣿⡇</a:t>
            </a:r>
            <a:br/>
            <a:r>
              <a:t>⣿⣿⣿⣿⣿⣿⣿⣿⣿⣿⣿⣿⣿⣿⣿⣿⣿⣿⣿⠛⠉⠁⠀⠀⠀⠀⣀⣠⣤⠀⠀⠀⠀⠀⠀⠀⠀⠀⠀⠀⠀⠀⠀⠀⠀⠀⠀⠀⠀⠀⠀⠀⠀⠀⠀⠀⠀⠀⠀⠀⠀⠀⠀⠀⠀⠀⠀⠀⠀⢰⣿⣿⣿⣿⣿⣿⣿⣿⣿⣿⣿⣿⣿⣿⣿⣿⣿⣿⣿⣿⡇</a:t>
            </a:r>
            <a:br/>
            <a:r>
              <a:t>⣿⣿⣿⣿⣿⣿⣿⣿⣿⣿⣿⣿⣿⣿⣿⣿⣿⣿⣿⣀⣤⣤⣶⣶⣾⣿⣿⣿⣿⠀⠀⠀⠀⠀⠀⠀⠀⠀⠀⠀⠀⠀⠀⠀⠀⠀⠀⠀⠀⠀⠀⠀⠀⠀⠀⠀⠀⠀⠀⠀⠀⠀⠀⠀⠀⠀⠀⠀⠀⣸⣿⣿⣿⣿⣿⣿⣿⣿⣿⣿⣿⣿⣿⣿⣿⣿⣿⣿⣿⣿⡇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⣿⣿⣿⣿⣿⣿⣿⣿⣿⣿⣿⣿⣿⣿⣿⣿⣿⣿⣿⣿⣿⣿⣿⣿⣿⣿⣿⣿⣿⠀⠀⠀⠀⠀⠀⣀⣠⣤⣶⣶⣤⣤⣤⣤⣤⣤⣀⣀⣀⠀⠀⠀⠀⠀⠀⠀⠀⠀⠀⠀⠀⠀⠀⠀⠀⠀⠀⠀⠀⣿⣿⣿⣿⣿⣿⣿⣿⣿⣿⣿⣿⣿⣿⣿⣿⣿⣿⣿⣿⣿⡇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⣿⣿⣿⣿⣿⣿⣿⣿⣿⣿⣿⣿⣿⣿⣿⣿⣿⣿⣿⣿⣿⣿⣿⣿⣿⣿⣿⣿⣿⡄⠀⠀⣀⣴⣾⣿⣿⣿⣿⣿⣿⣿⣿⣿⣿⣿⣿⣿⠏⠀⠀⠀⠀⠀⠀⠀⠀⠀⠀⠀⠀⠀⠀⠀⠀⠀⠀⠀⠀⠛⢿⣿⣿⣿⣿⣿⣿⣿⣿⣿⣿⣿⣿⣿⣿⣿⣿⣿⣿⣿⡇</a:t>
            </a:r>
            <a:br/>
            <a:r>
              <a:t>⣿⣿⣿⣿⣿⣿⣿⣿⣿⣿⣿⣿⣿⣿⣿⣿⣿⣿⣿⣿⣿⣿⣿⣿⣿⣿⣿⣿⣿⣇⣴⣾⣿⣿⣿⣿⣿⣿⣿⣿⣿⣿⣿⣿⣿⣿⣿⡟⠀⠀⠀⠀⠀⠀⠀⠀⠀⠀⠀⠀⠀⠀⠀⠀⠀⠀⠀⠀⠀⢀⣼⣿⣿⣿⣿⣿⣿⣿⣿⣿⣿⣿⣿⣿⣿⣿⣿⣿⣿⣿⡇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⣿⣿⣿⣿⣿⣿⣿⣿⣿⣿⣿⣿⣿⣿⣿⣿⣿⣿⣿⣿⣿⣿⣿⣿⣿⣿⣿⣿⣿⣿⣿⣿⣿⣿⣿⣿⣿⣿⣿⣿⣿⣿⣿⣿⣿⡏⠀⠀⠀⠀⠀⠀⠀⠀⠀⠀⠀⠀⠀⠀⠀⠀⠀⠀⠀⠀⠀⠀⠀⢸⣿⣿⣿⣿⣿⣿⣿⣿⣿⣿⣿⣿⣿⣿⣿⣿⣿⣿⣿⣿⡇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⣿⣿⣿⣿⣿⣿⣿⣿⣿⣿⣿⣿⣿⣿⣿⣿⣿⣿⣿⣿⣿⣿⣿⣿⣿⣿⣿⣿⣿⣿⣿⣿⣿⣿⣿⣿⣿⣿⣿⣿⣿⣿⣿⣿⣿⣷⣤⡀⠀⠀⠀⠀⠀⠀⠀⠀⠀⠀⠀⠀⠀⠀⠀⠀⠀⠀⠀⠀⠀⣾⣿⣿⣿⣿⣿⣿⣿⣿⣿⣿⣿⣿⣿⣿⣿⣿⣿⣿⣿⣿⡇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⣿⣿⣿⣿⣿⣿⣿⣿⣿⣿⣿⣿⣿⣿⣿⣿⣿⣿⣿⣿⣿⣿⣿⣿⣿⣿⣿⣿⣿⣿⣿⣿⣿⣿⣿⣿⣿⣿⣿⣿⣿⣿⣿⣿⣿⣿⣿⣿⡦⠀⠀⠀⠀⠀⠀⠀⠀⠀⠀⠀⠀⠀⠀⠀⠀⠀⠀⠀⠀⣿⣿⣿⣿⣿⣿⣿⣿⣿⣿⣿⣿⣿⣿⣿⣿⣿⣿⣿⣿⣿⡇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⣿⣿⣿⣿⣿⣿⣿⣿⣿⣿⣿⣿⣿⣿⣿⣿⣿⣿⣿⣿⣿⣿⣿⣿⣿⣿⣿⣿⣿⣿⣿⣿⣿⣿⣿⣿⣿⣿⣿⣿⣿⣿⣿⣿⡟⠋⠀⣰⠃⠀⠀⠀⠀⠀⠀⠀⠀⠀⠀⠀⠀⠀⠀⠀⠀⠀⠀⠀⣸⣿⣿⣿⣿⣿⣿⣿⣿⣿⣿⣿⣿⣿⣿⣿⣿⣿⣿⣿⣿⣿⡇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⣿⣿⣿⣿⣿⣿⣿⣿⣿⣿⣿⣿⣿⣿⣿⣿⣿⣿⣿⣿⣿⣿⣿⣿⣿⣿⣿⣿⣿⣿⣿⣿⣿⣿⣿⣿⣿⣿⣿⣿⣿⣿⣿⣿⣷⣤⣾⡇⠀⠀⠀⠀⠀⠀⠀⠀⠀⠀⠀⠀⠀⠀⠀⠀⠀⠀⠀⢰⣿⣿⣿⣿⣿⣿⣿⣿⣿⣿⣿⣿⣿⣿⣿⣿⣿⣿⣿⣿⣿⣿⡇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⣿⣿⣿⣿⣿⣿⣿⣿⣿⣿⣿⣿⣿⣿⣿⣿⣿⣿⣿⣿⣿⣿⣿⣿⣿⣿⣿⣿⣿⣿⣿⣿⣿⣿⣿⣿⣿⣿⣿⣿⣿⣿⣿⣿⣿⣿⣿⣧⠀⠀⠀⠀⠀⠀⠀⠀⠀⠀⠀⠀⠀⠀⠀⠀⠀⠀⠀⣾⣿⣿⣿⣿⣿⣿⣿⣿⣿⣿⣿⣿⣿⣿⣿⣿⣿⣿⣿⣿⣿⣿⡇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⣿⣿⣿⣿⣿⣿⣿⣿⣿⣿⣿⣿⣿⣿⣿⣿⣿⣿⣿⣿⣿⣿⣿⣿⣿⣿⣿⣿⣿⣿⣿⣿⣿⣿⣿⣿⣿⣿⣿⣿⣿⣿⣿⣿⣿⣿⣿⣿⠀⠀⠀⠀⠀⠀⠀⠀⠀⠀⠀⠀⠀⠀⠀⠀⠀⠀⣸⣿⣿⣿⣿⣿⣿⣿⣿⣿⣿⣿⣿⣿⣿⣿⣿⣿⣿⣿⣿⣿⣿⣿⡇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⣿⣿⣿⣿⣿⣿⣿⣿⣿⣿⣿⣿⣿⣿⣿⣿⣿⣿⣿⣿⣿⣿⣿⣿⣿⣿⣿⣿⣿⣿⣿⣿⣿⣿⣿⣿⣿⣿⣿⣿⣿⣿⣿⣿⣿⣿⣿⣿⣿⣿⣿⣿⣿⣿⣿⠃⢀⣿⠿⠿⢿⣿⣿⣿⣿⣿⣿⣿⣿⣿⣿⣿⣿⣿⣿⣿⣿⣿⣿⣿⣿⣿⣿⣿⣿⣿⣿⣿⣿⣿⡇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⣿⣿⣿⣿⣿⣿⣿⣿⣿⣿⣿⣿⣿⣿⣿⣿⣿⣿⣿⣿⣿⣿⣿⣿⣿⣿⣿⣿⣿⣿⣿⣿⣿⣿⣿⣿⣿⣿⣿⣿⣿⣿⣿⣿⣿⣿⣿⣿⣿⣿⣿⣿⣿⡿⠁⠀⠀⠀⠀⠀⠀⠀⠈⠙⠛⠿⣿⣿⣿⣿⣿⣿⣿⣿⣿⣿⣿⣿⣿⣿⣿⣿⣿⣿⣿⣿⣿⣿⣿⣿⡇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⣿⣿⣿⣿⣿⣿⣿⣿⣿⣿⣿⣿⣿⣿⣿⣿⣿⣿⣿⣿⣿⣿⣿⣿⣿⣿⣿⣿⣿⣿⣿⣿⣿⣿⣿⣿⣿⣿⣿⣿⣿⣿⣿⣿⣿⣿⣿⣿⣿⣿⣿⣿⠏⠀⠀⠀⠀⠀⠀⠀⠀⠀⠀⠀⠀⠀⠀⠙⢿⣿⣿⣿⣿⣿⣿⣿⣿⣿⣿⣿⣿⣿⣿⣿⣿⣿⣿⣿⣿⣿⡇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⣿⣿⣿⣿⣿⣿⣿⣿⣿⣿⣿⣿⣿⣿⣿⣿⣿⣿⣿⣿⣿⣿⣿⣿⣿⣿⣿⣿⣿⣿⣿⣿⣿⣿⣿⣿⣿⣿⣿⣿⣿⣿⣿⣿⣿⣿⣿⣿⣿⣿⠟⠁⠀⠀⠀⠀⠀⠀⠀⠀⠀⠀⠀⠀⠀⠀⠀⠀⠀⠙⢿⣿⣿⣿⣿⣿⣿⣿⣿⣿⣿⣿⣿⣿⣿⣿⣿⣿⣿⣿⡇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⣿⣿⣿⣿⣿⣿⣿⣿⣿⣿⣿⣿⣿⣿⣿⣿⣿⣿⣿⣿⣿⣿⣿⣿⣿⣿⣿⣿⣿⣿⣿⣿⣿⣿⣿⣿⣿⣿⣿⣿⣿⣿⣿⣿⣿⣿⣿⣿⣿⣿⣤⠄⠀⠀⠀⠀⠀⠀⠀⠀⠀⠀⠀⠀⠀⠀⠀⠀⠀⠀⠀⠹⣿⣿⣿⣿⣿⣿⣿⣿⣿⣿⣿⣿⣿⣿⣿⣿⣿⣿⡇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⣿⣿⣿⣿⣿⣿⣿⣿⣿⣿⣿⣿⣿⣿⣿⣿⣿⣿⣿⣿⣿⣿⣿⣿⣿⣿⣿⣿⣿⣿⣿⣿⣿⣿⣿⣿⣿⣿⣿⣿⣿⣿⣿⣿⣿⣿⠿⠿⠛⠋⠁⠀⠀⠀⠀⠀⠀⠀⠀⠀⠀⠀⠀⠀⠀⠀⠀⠀⠀⠀⠀⠀⠹⣿⣿⣿⣿⣿⣿⣿⣿⣿⣿⣿⣿⣿⣿⣿⣿⣿⡇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⣿⣿⣿⣿⣿⣿⣿⣿⣿⣿⣿⣿⣿⣿⣿⣿⣿⣿⣿⣿⣿⣿⣿⣿⣿⣿⣿⣿⣿⣿⣿⣿⣿⣿⣿⣿⣿⣿⣿⣿⣿⣿⣿⣿⣿⣿⣿⣿⣿⡵⠀⠀⠀⠀⠀⠀⠀⠀⠀⠀⠀⠀⠀⠀⠀⠀⠀⠀⠀⠀⠀⠀⣼⣿⣿⣿⣿⣿⣿⣿⣿⣿⣿⣿⣿⣿⣿⣿⣿⣿⡇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⣿⣿⣿⣿⣿⣿⣿⣿⣿⣿⣿⣿⣿⣿⣿⣿⣿⣿⣿⣿⣿⣿⣿⣿⣿⣿⣿⣿⣿⣿⣿⣿⣿⣿⣿⣿⣿⣿⣿⣿⣿⣿⣿⣿⣿⣿⣿⣿⣿⣷⣀⡀⠀⠀⠀⠀⠀⠀⠀⠀⠀⠀⠀⠀⠀⠀⠀⠀⠀⠀⠀⢸⣿⣿⣿⣿⣿⣿⣿⣿⣿⣿⣿⣿⣿⣿⣿⣿⣿⣿⡇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⣿⣿⣿⣿⣿⣿⣿⣿⣿⣿⣿⣿⣿⣿⣿⣿⣿⣿⣿⣿⣿⣿⣿⣿⣿⣿⣿⡿⠿⠿⠿⠿⠿⠿⠿⠿⣿⣿⣿⣿⣿⣿⣿⣿⣿⣿⣿⣿⣿⣿⣿⣿⠀⠀⠀⠀⠀⠀⠀⠀⠀⠀⠀⠀⠀⠀⠀⠀⠀⠀⠀⠘⢿⣿⣿⣿⣿⣿⣿⣿⣿⣿⣿⣿⣿⣿⣿⣿⣿⣿⡇</a:t>
            </a:r>
            <a:br/>
            <a:r>
              <a:t>⣿⣿⣿⣿⣿⣿⣿⣿⣿⣿⣿⣿⣿⣿⣿⣿⣿⣿⣿⣯⠉⠉⠉⠉⠉⠉⠀⠀⠀⠀⠀⠀⠀⠀⠀⠀⠀⠀⠈⠉⠛⠻⢿⣿⣿⣿⣿⣿⣿⣿⣿⡧⠀⠀⠀⠀⠀⠀⠀⠀⠀⠀⠀⠀⠀⠀⠀⠀⠀⠀⠀⢀⣀⣹⣿⣿⣿⣿⣿⣿⣿⣿⣿⣿⣿⣿⣿⣿⣿⣿⡇</a:t>
            </a:r>
            <a:br/>
            <a:r>
              <a:t>⣿⣿⣿⣿⣿⣿⣿⣿⣿⣿⣿⣿⣿⣿⣿⣿⣿⣿⣿⣷⣤⣤⣄⣀⣀⣀⣀⣀⣀⡀⠀⠀⠀⠀⠀⠀⠀⠀⠀⠀⠀⠀⠀⠀⠉⠙⠛⠻⠿⢿⣿⡇⠀⠀⠀⠀⠀⠀⠀⠀⠀⠀⠀⠀⠀⠀⠀⠀⠀⠀⠀⣿⣿⣿⣿⣿⣿⣿⣿⣿⣿⣿⣿⣿⣿⣿⣿⣿⣿⣿⡇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⣿⣿⣿⣿⣿⣿⣿⣿⣿⣿⣿⣿⣿⣿⣿⣿⣿⣿⣿⣿⣿⣿⣿⣿⣿⣿⣿⣿⣿⣿⠀⠀⠀⠀⠀⠀⠀⠀⠀⠀⠀⠀⠀⠀⠀⠀⠀⠀⠀⠀⠀⠁⠀⠀⠀⠀⠀⠀⠀⠀⠀⠀⠀⠀⠀⠀⠀⠀⠀⠀⠀⣿⣿⣿⣿⣿⣿⣿⣿⣿⣿⣿⣿⣿⣿⣿⣿⣿⣿⣿⡇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⣿⣿⣿⣿⣿⣿⣿⣿⣿⣿⣿⣿⣿⣿⣿⣿⣿⣿⣿⣿⣿⣿⣿⣿⣿⣿⣿⣿⣿⣿⠀⠀⠀⠀⠀⠀⠀⠀⠀⠀⠀⠀⠀⠀⠀⠀⠀⠀⠀⠀⠀⠀⠀⠀⠀⠀⠀⠀⠀⠀⠀⠀⠀⠀⠀⠀⠀⠀⠀⠀⢠⣿⣿⣿⣿⣿⣿⣿⣿⣿⣿⣿⣿⣿⣿⣿⣿⣿⣿⣿⡇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⣿⣿⣿⣿⣿⣿⣿⣿⣿⣿⣿⣿⣿⣿⣿⣿⣿⣿⣿⣿⣿⣿⣿⣿⣿⣿⣿⣿⣿⣿⡄⠀⠀⠀⢀⣠⣤⣶⣶⣶⣦⣤⣄⣀⣀⠀⠀⠀⠀⠀⠀⠀⠀⠀⠀⠀⠀⠀⠀⠀⠀⠀⠀⠀⠀⠀⠀⠀⠀⠀⢸⣿⣿⣿⣿⣿⣿⣿⣿⣿⣿⣿⣿⣿⣿⣿⣿⣿⣿⣿⡇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⣿⣿⣿⣿⣿⣿⣿⣿⣿⣿⣿⣿⣿⣿⣿⣿⣿⣿⣿⣿⣿⣿⣿⣿⣿⣿⣿⣿⣿⣿⡇⠀⣠⣴⣿⣿⣿⣿⣿⣿⣿⣿⣿⣿⣿⣿⣿⣷⣶⠀⠀⠀⠀⠀⠀⠀⠀⠀⠀⠀⠀⠀⠀⠀⠀⠀⠀⠀⠀⠀⣸⣿⣿⣿⣿⣿⣿⣿⣿⣿⣿⣿⣿⣿⣿⣿⣿⣿⣿⣿⡇</a:t>
            </a:r>
            <a:br/>
            <a:r>
              <a:t>⣿⣿⣿⣿⣿⣿⣿⣿⣿⣿⣿⣿⣿⣿⣿⣿⣿⣿⣿⣿⣿⣿⣿⣿⣿⣿⣿⣿⣿⣿⣷⣾⣿⣿⣿⣿⣿⣿⣿⣿⣿⣿⣿⣿⣿⣿⣿⣿⠃⠀⠀⠀⠀⠀⠀⠀⠀⠀⠀⠀⠀⠀⠀⠀⠀⠀⠀⠀⠀⠀⢹⣿⣿⣿⣿⣿⣿⣿⣿⣿⣿⣿⣿⣿⣿⣿⣿⣿⣿⣿⡇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⣿⣿⣿⣿⣿⣿⣿⣿⣿⣿⣿⣿⣿⣿⣿⣿⣿⣿⣿⣿⣿⣿⣿⣿⣿⣿⣿⣿⣿⣿⣿⣿⣿⣿⣿⣿⣿⣿⣿⣿⣿⣿⣿⣿⣿⡏⠀⠀⠀⠀⠀⠀⠀⠀⠀⠀⠀⠀⠀⠀⠀⠀⠀⠀⠀⠀⠀⠀⠀⠀⠸⣿⣿⣿⣿⣿⣿⣿⣿⣿⣿⣿⣿⣿⣿⣿⣿⣿⣿⣿⡇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⣿⣿⣿⣿⣿⣿⣿⣿⣿⣿⣿⣿⣿⣿⣿⣿⣿⣿⣿⣿⣿⣿⣿⣿⣿⣿⣿⣿⣿⣿⣿⣿⣿⣿⣿⣿⣿⣿⣿⣿⣿⣿⣿⣿⣿⣶⣄⠀⠀⠀⠀⠀⠀⠀⠀⠀⠀⠀⠀⠀⠀⠀⠀⠀⠀⠀⠀⠀⠀⠀⠀⣿⣿⣿⣿⣿⣿⣿⣿⣿⣿⣿⣿⣿⣿⣿⣿⣿⣿⣿⡇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⣿⣿⣿⣿⣿⣿⣿⣿⣿⣿⣿⣿⣿⣿⣿⣿⣿⣿⣿⣿⣿⣿⣿⣿⣿⣿⣿⣿⣿⣿⣿⣿⣿⣿⣿⣿⣿⣿⣿⣿⣿⣿⣿⣿⣿⣿⣿⣦⠀⠀⠀⠀⠀⠀⠀⠀⠀⠀⠀⠀⠀⠀⠀⠀⠀⠀⠀⠀⠀⠀⢠⣿⣿⣿⣿⣿⣿⣿⣿⣿⣿⣿⣿⣿⣿⣿⣿⣿⣿⣿⡇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⣿⣿⣿⣿⣿⣿⣿⣿⣿⣿⣿⣿⣿⣿⣿⣿⣿⣿⣿⣿⣿⣿⣿⣿⣿⣿⣿⣿⣿⣿⣿⣿⣿⣿⣿⣿⣿⣿⣿⣿⣿⣿⣿⣿⣿⣿⡟⠁⠀⠀⠀⠀⠀⠀⠀⠀⠀⠀⠀⠀⠀⠀⠀⠀⠀⠀⠀⠀⠀⠀⣾⣿⣿⣿⣿⣿⣿⣿⣿⣿⣿⣿⣿⣿⣿⣿⣿⣿⣿⣿⡇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⣿⣿⣿⣿⣿⣿⣿⣿⣿⣿⣿⣿⣿⣿⣿⣿⣿⣿⣿⣿⣿⣿⣿⣿⣿⣿⣿⣿⣿⣿⣿⣿⣿⣿⣿⣿⣿⣿⣿⣿⣿⣿⣿⣿⣿⣿⠁⠈⠀⠀⠀⠀⠀⠀⠀⠀⠀⠀⠀⠀⠀⠀⠀⠀⠀⠀⠀⠀⠀⢰⣿⣿⣿⣿⣿⣿⣿⣿⣿⣿⣿⣿⣿⣿⣿⣿⣿⣿⣿⣿⡇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⣿⣿⣿⣿⣿⣿⣿⣿⣿⣿⣿⣿⣿⣿⣿⣿⣿⣿⣿⣿⣿⣿⣿⣿⣿⣿⣿⣿⣿⣿⣿⣿⣿⣿⣿⣿⣿⣿⣿⣿⣿⣿⣿⣿⣿⡇⠀⡄⠀⠀⠀⠀⠀⠀⠀⠀⠀⠀⠀⠀⠀⠀⠀⠀⠀⠀⠀⠀⠀⣿⣿⣿⣿⣿⣿⣿⣿⣿⣿⣿⣿⣿⣿⣿⣿⣿⣿⣿⣿⣿⡇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⣿⣿⣿⣿⣿⣿⣿⣿⣿⣿⣿⣿⣿⣿⣿⣿⣿⣿⣿⣿⣿⣿⣿⣿⣿⣿⣿⣿⣿⣿⣿⣿⣿⣿⣿⣿⣿⣿⣿⣿⣿⣿⣿⣿⣿⡃⢀⡇⠀⠀⠀⠀⠀⠀⠀⠀⠀⠀⠀⠀⠀⠀⠀⠀⠀⠀⠀⠀⢰⣿⣿⣿⣿⣿⣿⣿⣿⣿⣿⣿⣿⣿⣿⣿⣿⣿⣿⣿⣿⣿⡇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⣿⣿⣿⣿⣿⣿⣿⣿⣿⣿⣿⣿⣿⣿⣿⣿⣿⣿⣿⣿⣿⣿⣿⣿⣿⣿⣿⣿⣿⣿⣿⣿⣿⣿⣿⣿⣿⣿⣿⣿⣿⣿⣿⣿⣿⣿⣿⡇⠀⠀⠀⠀⠀⠀⠀⠀⠀⠀⠀⠀⠀⠀⠀⠀⠀⠀⠀⢠⣿⣿⣿⣿⣿⣿⣿⣿⣿⣿⣿⣿⣿⣿⣿⣿⣿⣿⣿⣿⣿⣿⡇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⣿⣿⣿⣿⣿⣿⣿⣿⣿⣿⣿⣿⣿⣿⣿⣿⣿⣿⣿⣿⣿⣿⣿⣿⣿⣿⣿⣿⣿⣿⣿⣿⣿⣿⣿⣿⣿⣿⣿⣿⣿⣿⣿⣿⣿⣿⣿⡇⠀⠀⠀⠀⠀⠀⠀⠀⠀⠀⠀⠀⠀⠀⠀⠀⠀⠀⢰⣿⣿⣿⣿⣿⣿⣿⣿⣿⣿⣿⣿⣿⣿⣿⣿⣿⣿⣿⣿⣿⣿⣿⡇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⣿⣿⣿⣿⣿⣿⣿⣿⣿⣿⣿⣿⣿⣿⣿⣿⣿⣿⣿⣿⣿⣿⠄⠀⠀⠀⠀⠀⠀⠀⠀⠀⠀⠀⠀⠀⠀⠀⠀⠀⠀⠀⠀⠀⠀⠀⠀⠀⠀⠀⠀⠀⠀⠀⠀⠀⠀⢀⣾⣿⣿⣿⣿⣿⣿⣿⣿⣿⣿⣿⣿⣿⣿⣿⣿⣿⣿⣿⣿⣿⣿⣿⣿⣿⣿⣿⣿⣿⣿⣿⡇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⣿⣿⣿⣿⣿⣿⣿⣿⣿⣿⣿⣿⣿⣿⣿⣿⣿⣿⣿⣿⣿⣿⣇⠀⠀⠀⠀⠀⠀⠀⠀⠀⠀⠀⠀⠀⠀⠀⠀⠀⠀⠀⠀⠀⠀⠀⠀⠀⠀⠀⠀⠀⠀⠀⠀⠀⢀⣾⣿⣿⣿⣿⣿⣿⣿⣿⣿⣿⣿⣿⣿⣿⣿⣿⣿⣿⣿⣿⣿⣿⣿⣿⣿⣿⣿⣿⣿⣿⣿⣿⡇</a:t>
            </a:r>
            <a:br/>
            <a:r>
              <a:t>⣿⣿⣿⣿⣿⣿⣿⣿⣿⣿⣿⣿⣿⣿⣿⣿⣿⣿⣿⣿⣿⣿⣿⣶⣶⣶⡆⠀⠀⠀⠀⠀⠀⠀⠀⠀⠀⠀⠀⠀⠀⠀⠀⠀⠀⠀⠀⠀⠀⠀⠀⠀⠀⠀⠀⢀⣾⣿⣿⣿⣿⣿⣿⣿⣿⣿⣿⣿⣿⣿⣿⣿⣿⣿⣿⣿⣿⣿⣿⣿⣿⣿⣿⣿⣿⣿⣿⣿⣿⣿⡇</a:t>
            </a:r>
            <a:br/>
            <a:r>
              <a:t>⣿⣿⣿⣿⣿⣿⣿⣿⣿⣿⣿⣿⣿⣿⣿⣿⣿⣿⣿⣿⣿⣿⣿⣿⣿⠟⠀⠀⠀⠀⠀⠀⠀⠀⠀⠀⠀⠀⠀⠀⠀⠀⠀⠀⠀⠀⠀⠀⠀⠀⠀⠀⠀⠀⢀⣾⣿⣿⣿⣿⣿⣿⣿⣿⣿⣿⣿⣿⣿⣿⣿⣿⣿⣿⣿⣿⣿⣿⣿⣿⣿⣿⣿⣿⣿⣿⣿⣿⣿⣿⡇</a:t>
            </a:r>
            <a:br/>
            <a:r>
              <a:t>⣿⣿⣿⣿⣿⣿⣿⣿⣿⣿⣿⣿⣿⣿⣿⣿⣿⣿⣿⣿⣿⣿⣿⣿⠃⠀⠀⠀⠀⠀⠀⠀⠀⠀⠀⠀⠀⠀⠀⠀⠀⠀⠀⠀⠀⠀⠀⠀⠀⠀⠀⠀⢤⣴⣿⣿⣿⣿⣿⣿⣿⣿⣿⣿⣿⣿⣿⣿⣿⣿⣿⣿⣿⣿⣿⣿⣿⣿⣿⣿⣿⣿⣿⣿⣿⣿⣿⣿⣿⣿⡇</a:t>
            </a:r>
            <a:br/>
            <a:r>
              <a:t>⣿⣿⣿⣿⣿⣿⣿⣿⣿⣿⣿⣿⣿⣿⣿⣿⣿⣿⣿⣿⣿⣿⣿⣷⣀⢀⠀⠀⠀⠀⠀⠀⠀⠀⠀⠀⠀⠀⠀⠀⠀⠀⠀⠀⠀⠀⠀⠀⠀⠀⠀⠀⣸⣿⣿⣿⣿⣿⣿⣿⣿⣿⣿⣿⣿⣿⣿⣿⣿⣿⣿⣿⣿⣿⣿⣿⣿⣿⣿⣿⣿⣿⣿⣿⣿⣿⣿⣿⣿⣿⡇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⣿⣿⣿⣿⣿⣿⣿⣿⣿⣿⣿⣿⣿⣿⣿⣿⣿⣿⣿⣿⣿⣿⣿⣿⣿⣿⣿⠀⠀⠀⠀⠀⠀⠀⠀⠀⠀⠀⠀⠀⠀⠀⠀⠀⠀⠀⠀⠀⠀⠀⠀⢠⣿⣿⣿⣿⣿⣿⣿⣿⣿⣿⣿⣿⣿⣿⣿⣿⣿⣿⣿⣿⣿⣿⣿⣿⣿⣿⣿⣿⣿⣿⣿⣿⣿⣿⣿⣿⣿⣿⡇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⣿⣿⣿⣿⣿⣿⣿⣿⣿⣿⣿⣿⣿⣿⣿⣿⣿⣿⣿⣿⣿⣿⣿⣿⣿⣿⣿⡆⠀⠀⠀⠀⠀⠀⠀⠀⠀⠀⠀⠀⠀⠀⠀⠀⠀⠀⠀⠀⠀⠀⣦⣿⣿⣿⣿⣿⣿⣿⣿⣿⣿⣿⣿⣿⣿⣿⣿⣿⣿⣿⣿⣿⣿⣿⣿⣿⣿⣿⣿⣿⣿⣿⣿⣿⣿⣿⣿⣿⣿⣿⡇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⣿⣿⣿⣿⣿⣿⣿⣿⣿⣿⣿⣿⣿⣿⣿⣿⣿⣿⣿⣿⣿⣿⣿⣿⣿⣿⣿⣿⢀⠀⠀⠀⠀⠀⠀⠀⠀⠀⠀⠀⠀⠀⠀⠀⠀⠀⠀⠀⠀⠀⠀⣿⣿⣿⣿⣿⣿⣿⣿⣿⣿⣿⣿⣿⣿⣿⣿⣿⣿⣿⣿⣿⣿⣿⣿⣿⣿⣿⣿⣿⣿⣿⣿⣿⣿⣿⣿⣿⣿⣿⡇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⣿⣿⣿⣿⣿⣿⣿⣿⣿⣿⣿⣿⣿⣿⣿⣿⣿⣿⣿⣿⣿⣿⣿⣿⣿⣿⣿⣿⠎⠀⠀⠀⠀⠀⠀⠀⠀⠀⠀⠀⠀⠀⠀⠀⠀⠀⠀⠀⠀⠀⠀⢹⣿⣿⣿⣿⣿⣿⣿⣿⣿⣿⣿⣿⣿⣿⣿⣿⣿⣿⣿⣿⣿⣿⣿⣿⣿⣿⣿⣿⣿⣿⣿⣿⣿⣿⣿⣿⣿⣿⡇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⣿⣿⣿⣿⣿⣿⣿⣿⣿⣿⣿⣿⣿⣿⣿⣿⣿⣿⣿⣿⣿⣿⣿⣿⣿⣿⠟⠋⠁⠀⠀⠀⠀⠀⠀⠀⠀⠀⠀⠀⠀⠀⠀⠀⠀⠀⠀⠀⠀⠀⢠⣿⣿⣿⣿⣿⣿⣿⣿⣿⣿⣿⣿⣿⣿⣿⣿⣿⣿⣿⣿⣿⣿⣿⣿⣿⣿⣿⣿⣿⣿⣿⣿⣿⣿⣿⣿⣿⣿⣿⡇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⣿⣿⣿⣿⣿⣿⣿⣿⣿⣿⣿⣿⣿⣿⣿⣿⣿⣿⣿⣿⣿⣿⣿⣿⠏⠀⠀⠀⠀⠀⠀⠀⠀⠀⠀⠀⠀⠀⠀⠀⠀⠀⠀⠀⠀⠀⠀⠀⠀⠀⠈⢻⣿⣿⣿⣿⣿⣿⣿⣿⣿⣿⣿⣿⣿⣿⣿⣿⣿⣿⣿⣿⣿⣿⣿⣿⣿⣿⣿⣿⣿⣿⣿⣿⣿⣿⣿⣿⣿⣿⡇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⣿⣿⣿⣿⣿⣿⣿⣿⣿⣿⣿⣿⣿⣿⣿⣿⣿⣿⣿⣿⣿⣿⣿⡏⠀⠀⠀⠀⠀⠀⠀⠀⠀⠀⠀⠀⠀⠀⠀⠀⠀⠀⠀⠀⠀⠀⠀⠀⠀⠀⠀⠈⣿⣿⣿⣿⣿⣿⣿⣿⣿⣿⣿⣿⣿⣿⣿⣿⣿⣿⣿⣿⣿⣿⣿⣿⣿⣿⣿⣿⣿⣿⣿⣿⣿⣿⣿⣿⣿⣿⡇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⣿⣿⣿⣿⣿⣿⣿⣿⣿⣿⣿⣿⣿⣿⣿⣿⣿⣿⣿⣿⣿⣿⣿⡇⠀⠀⠀⠀⠀⠀⠀⠀⠀⠀⠀⠀⠀⠀⠀⠀⠀⠀⠀⠀⠀⠀⠀⠀⠀⠀⠀⠀⠀⠹⢿⣿⣿⣿⣿⣿⣿⣿⣿⣿⣿⣿⣿⣿⣿⣿⣿⣿⣿⣿⣿⣿⣿⣿⣿⣿⣿⣿⣿⣿⣿⣿⣿⣿⣿⣿⡇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⣿⣿⣿⣿⣿⣿⣿⣿⣿⣿⣿⣿⣿⣿⣿⣿⣿⣿⣿⣿⣿⣿⣿⠀⠀⠀⠀⠀⠀⠀⠀⠀⠀⠀⠀⠀⠀⠀⠀⠀⠀⠀⠀⠀⠀⠀⠀⠀⠀⠀⠀⠀⠀⠀⠀⠈⢻⣿⣿⣿⣿⣿⣿⣿⣿⣿⣿⣿⣿⣿⣿⣿⣿⣿⣿⣿⣿⣿⣿⣿⣿⣿⣿⣿⣿⣿⣿⣿⣿⣿⡇</a:t>
            </a:r>
            <a:br/>
            <a:r>
              <a:t>⣿⣿⣿⣿⣿⣿⣿⣿⣿⣿⣿⣿⣿⣿⣿⣿⣿⣿⣿⡏⠉⠉⠁⠀⠀⠀⠀⠀⠀⠀⠀⠀⠀⠀⠀⠀⠀⠀⠀⠀⠀⠀⠀⠀⠀⠀⠀⠀⠀⠀⠀⠀⠀⠀⠀⠀⣼⣿⣿⣿⣿⣿⣿⣿⣿⣿⣿⣿⣿⣿⣿⣿⣿⣿⣿⣿⣿⣿⣿⣿⣿⣿⣿⣿⣿⣿⣿⣿⣿⣿⡇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⣿⣿⣿⣿⣿⣿⣿⣿⣿⣿⣿⣿⣿⣿⣿⣿⣿⣿⣿⣷⡄⠀⠀⠀⠀⠀⠀⠀⠀⠀⠀⠀⠀⠀⠀⠀⠀⠀⠀⠀⠀⠀⠀⠀⠀⠀⠀⠀⠀⠀⠀⠀⠀⠀⠀⠸⣿⣿⣿⣿⣿⣿⣿⣿⣿⣿⣿⣿⣿⣿⣿⣿⣿⣿⣿⣿⣿⣿⣿⣿⣿⣿⣿⣿⣿⣿⣿⣿⣿⣿⡇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⣿⣿⣿⣿⣿⣿⣿⣿⣿⣿⣿⣿⣿⣿⣿⣿⣿⣿⣿⣿⡷⠀⠀⠀⠀⠀⠀⠀⠀⠀⠀⠀⠀⠀⠀⠀⠀⠀⠀⠀⠀⠀⠀⠀⠀⠀⠀⠀⠀⠀⠀⠀⠀⠀⠀⠀⢻⣿⣿⣿⣿⣿⣿⣿⣿⣿⣿⣿⣿⣿⣿⣿⣿⣿⣿⣿⣿⣿⣿⣿⣿⣿⣿⣿⣿⣿⣿⣿⣿⣿⡇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⣿⣿⣿⣿⣿⣿⣿⣿⣿⣿⣿⣿⣿⣿⣿⣿⣿⣿⣿⣿⡇⠀⠀⠀⠀⠀⠀⠀⢸⡆⠀⠀⠀⠀⠀⠀⠀⠀⠀⠀⠀⠀⠀⠀⠀⠀⠀⠀⠀⠀⠀⠀⠀⠀⠀⠀⠈⣿⣿⣿⣿⣿⣿⣿⣿⣿⣿⣿⣿⣿⣿⣿⣿⣿⣿⣿⣿⣿⣿⣿⣿⣿⣿⣿⣿⣿⣿⣿⣿⣿⡇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⣿⣿⣿⣿⣿⣿⣿⣿⣿⣿⣿⣿⣿⣿⣿⣿⣿⣿⣿⣿⠀⠀⠀⠀⠀⠀⠀⠀⢸⣷⠀⠀⠀⠀⠀⠀⠀⠀⠀⠀⠀⠀⠀⠀⠀⠀⠀⠀⠀⠀⠀⠀⠀⠀⠀⠀⠀⢹⣿⣿⣿⣿⣿⣿⣿⣿⣿⣿⣿⣿⣿⣿⣿⣿⣿⣿⣿⣿⣿⣿⣿⣿⣿⣿⣿⣿⣿⣿⣿⣿⡇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⣿⣿⣿⣿⣿⣿⣿⣿⣿⣿⣿⣿⣿⣿⣿⣿⣿⣿⣿⡇⠀⠀⠀⠀⠀⠀⠀⠀⢸⣿⠀⠀⠀⠀⠀⠀⠀⠀⠀⠀⠀⠀⠀⠀⠀⠀⠀⠀⠀⠀⠀⠀⠀⠀⠀⠀⠀⠀⢿⣿⣿⣿⣿⣿⣿⣿⣿⣿⣿⣿⣿⣿⣿⣿⣿⣿⣿⣿⣿⣿⣿⣿⣿⣿⣿⣿⣿⣿⣿⣿⡇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⣿⣿⣿⣿⣿⣿⣿⣿⣿⣿⣿⣿⣿⣿⣿⣿⣿⣿⡿⠀⠀⠀⠀⠀⠀⠀⠀⠀⢸⣿⠀⠀⠀⠀⠀⠀⠀⠀⠀⠀⠀⠀⠀⠀⠀⠀⠀⠀⠀⠀⠀⠀⠀⠀⠀⠀⠀⠀⠸⣿⣿⣿⣿⣿⣿⣿⣿⣿⣿⣿⣿⣿⣿⣿⣿⣿⣿⣿⣿⣿⣿⣿⣿⣿⣿⣿⣿⣿⣿⣿⡇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⣿⣿⣿⣿⣿⣿⣿⣿⣿⣿⣿⣿⣿⣿⣿⣿⣿⡿⠁⠀⠀⠀⠀⠀⠀⠀⠀⠀⢸⡏⠀⠀⠀⠀⠀⠀⠀⠀⠀⠀⠀⠀⠀⠀⠀⠀⠀⠀⠀⠀⠀⠀⠀⠀⠀⠀⠀⠀⠀⢹⣿⣿⣿⣿⣿⣿⣿⣿⣿⣿⣿⣿⣿⣿⣿⣿⣿⣿⣿⣿⣿⣿⣿⣿⣿⣿⣿⣿⣿⣿⡇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⣿⣿⣿⣿⣿⣿⣿⣿⣿⣿⣿⣿⣿⣿⣿⣿⡿⠁⠀⠀⠀⠀⠀⠀⠀⠀⠀⠀⣼⡇⠀⠀⠀⠀⠀⠀⠀⠀⠀⠀⠀⠀⠀⠀⠀⠀⠀⠀⠀⠀⠀⠀⠀⠀⠀⠀⠀⠀⠀⠀⢻⣿⣿⣿⣿⣿⣿⣿⣿⣿⣿⣿⣿⣿⣿⣿⣿⣿⣿⣿⣿⣿⣿⣿⣿⣿⣿⣿⣿⣿⡇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⣿⣿⣿⣿⣿⣿⣿⣿⣿⣿⣿⣿⣿⣿⣿⣿⠁⠀⠀⠀⠀⠀⠀⠀⠀⠀⠀⠀⣿⡅⠀⠀⠀⠀⠀⠀⠀⠀⠀⠀⠀⠀⠀⠀⠀⠀⠀⠀⠀⠀⠀⠀⠀⠀⠀⠀⠀⠀⠀⠀⠀⢻⣿⣿⣿⣿⣿⣿⣿⣿⣿⣿⣿⣿⣿⣿⣿⣿⣿⣿⣿⣿⣿⣿⣿⣿⣿⣿⣿⣿⡇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⣿⣿⣿⣿⣿⣿⣿⣿⣿⣿⣿⣿⣿⣿⣿⠃⠀⠀⠀⠀⠀⠀⠀⠀⠀⠀⠀⢀⣿⠀⠀⠀⠀⠀⠀⠀⠀⠀⠀⠀⠀⠀⠀⠀⠀⠀⠀⠀⠀⠀⠀⠀⠀⠀⠀⠀⠀⠀⠀⠀⠀⠈⢿⣿⣿⣿⣿⣿⣿⣿⣿⣿⣿⣿⣿⣿⣿⣿⣿⣿⣿⣿⣿⣿⣿⣿⣿⣿⣿⣿⡇</a:t>
            </a:r>
            <a:br/>
            <a:r>
              <a:t>⣿⣿⣿⣿⣿⣿⣿⣿⣿⣿⣿⣿⣿⣿⠃⠀⠀⠀⠀⠀⠀⠀⠀⠀⠀⠀⠀⠸⠋⠀⠀⠀⠀⠀⠀⠀⠀⠀⠀⠀⠀⠀⠀⠀⠀⠀⠀⠀⠀⠀⠀⠀⠀⠀⠀⠀⠀⠀⠀⠀⠀⢠⣾⣿⣿⣿⣿⣿⣿⣿⣿⣿⣿⣿⣿⣿⣿⣿⣿⣿⣿⣿⣿⣿⣿⣿⣿⣿⣿⣿⡇</a:t>
            </a:r>
            <a:br/>
            <a:r>
              <a:t>⣿⣿⣿⣿⣿⣿⣿⣿⣿⣿⣿⣿⣿⠃⠀⠀⠀⠀⠀⠀⠀⠀⠀⠀⠀⠀⠀⠀⠀⠀⠀⠀⠀⠀⠀⠀⠀⠀⠀⠀⠀⠀⠀⠀⠀⠀⠀⠀⠀⠀⠀⠀⠀⠀⠀⠀⠀⠀⠀⠀⠀⢺⣿⣿⣿⣿⣿⣿⣿⣿⣿⣿⣿⣿⣿⣿⣿⣿⣿⣿⣿⣿⣿⣿⣿⣿⣿⣿⣿⣿⡇</a:t>
            </a:r>
            <a:br/>
            <a:r>
              <a:t>⣿⣿⣿⣿⣿⣿⣿⣿⣿⣿⣿⣿⠃⠀⠀⠀⠀⠀⠀⠀⠀⠀⠀⠀⠀⠀⠀⠀⠀⠀⠀⠀⠀⠀⠀⠀⠀⠀⠀⠀⠀⠀⠀⠀⠀⠀⠀⠀⠀⠀⠀⠀⠀⠀⠀⠀⠀⠀⠀⠀⠀⠈⢿⣿⣿⣿⣿⣿⣿⣿⣿⣿⣿⣿⣿⣿⣿⣿⣿⣿⣿⣿⣿⣿⣿⣿⣿⣿⣿⣿⡇</a:t>
            </a:r>
            <a:br/>
            <a:r>
              <a:t>⣿⣿⣿⣿⣿⣿⣿⣿⣿⣿⣿⣷⣄⠀⠀⠀⠀⠀⠀⠀⠀⠀⠀⠀⠀⠀⠀⠀⠀⠀⠀⠀⠀⠀⠀⠀⠀⠀⠀⠀⠀⠀⠀⠀⠀⠀⠀⠀⠀⠀⠀⠀⠀⠀⠀⠀⠀⠀⠀⠀⠀⠀⠈⣿⣿⣿⣿⣿⣿⣿⣿⣿⣿⣿⣿⣿⣿⣿⣿⣿⣿⣿⣿⣿⣿⣿⣿⣿⣿⣿⡇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⣿⣿⣿⣿⣿⣿⣿⣿⣿⣿⣿⣿⣿⣿⣿⣿⣿⣿⣿⣿⣿⣿⣿⣿⣿⣿⣿⣿⣿⣿⣿⣿⣿⣿⣿⣿⣿⣿⣿⣿⣿⣿⣿⣿⣿⣿⣿⣿⣿⣿⣿⣿⣿⣿⣿⣿⡟⠛⣿⣿⣿⣿⣿⣿⣿⣿⣿⣿⣿⣿⣿⣿⣿⣿⣿⣿⣿⣿⣿⣿⣿⣿⣿⣿⣿⣿⣿⣿⣿⣿⡇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⣿⣿⣿⣿⣿⣿⣿⣿⣿⣿⣿⣿⣿⣿⣿⣿⣿⣿⣿⣿⣿⣿⣿⣿⣿⣿⣿⣿⣿⣿⣿⣿⣿⣿⣿⣿⣿⣿⣿⣿⣿⣿⣿⣿⣿⣿⣿⣿⣿⣿⣿⣿⣿⣿⣿⠟⠀⠰⠿⠿⠿⠿⢿⣿⣿⣿⣿⣿⣿⣿⣿⣿⣿⣿⣿⣿⣿⣿⣿⣿⣿⣿⣿⣿⣿⣿⣿⣿⣿⣿⡇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⣿⣿⣿⣿⣿⣿⣿⣿⣿⣿⣿⣿⣿⣿⣿⣿⣿⣿⣿⣿⣿⣿⣿⣿⣿⣿⣿⣿⣿⣿⣿⣿⣿⣿⣿⣿⣿⣿⣿⣿⣿⣿⣿⣿⣿⣿⣿⣿⣿⣿⣿⣿⣿⡿⠋⠀⠀⠀⠀⠀⠀⠀⠀⠀⠉⠛⠿⣿⣿⣿⣿⣿⣿⣿⣿⣿⣿⣿⣿⣿⣿⣿⣿⣿⣿⣿⣿⣿⣿⣿⡇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⣿⣿⣿⣿⣿⣿⣿⣿⣿⣿⣿⣿⣿⣿⣿⣿⣿⣿⣿⣿⣿⣿⣿⣿⣿⣿⣿⣿⣿⣿⣿⣿⣿⣿⣿⣿⣿⣿⣿⣿⣿⣿⣿⣿⣿⣿⣿⣿⣿⣿⣿⣿⠟⠁⠀⠀⠀⠀⠀⠀⠀⠀⠀⠀⠀⠀⠀⠀⠙⢿⣿⣿⣿⣿⣿⣿⣿⣿⣿⣿⣿⣿⣿⣿⣿⣿⣿⣿⣿⣿⡇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⣿⣿⣿⣿⣿⣿⣿⣿⣿⣿⣿⣿⣿⣿⣿⣿⣿⣿⣿⣿⣿⣿⣿⣿⣿⣿⣿⣿⣿⣿⣿⣿⣿⣿⣿⣿⣿⣿⣿⣿⣿⣿⣿⣿⣿⣿⣿⣿⣿⣿⠟⠁⠀⠀⠀⠀⠀⠀⠀⠀⠀⠀⠀⠀⠀⠀⠀⠀⠀⠀⠙⣿⣿⣿⣿⣿⣿⣿⣿⣿⣿⣿⣿⣿⣿⣿⣿⣿⣿⣿⡇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⣿⣿⣿⣿⣿⣿⣿⣿⣿⣿⣿⣿⣿⣿⣿⣿⣿⣿⣿⣿⣿⣿⣿⣿⣿⣿⣿⣿⣿⣿⣿⣿⣿⣿⣿⣿⣿⣿⣿⣿⣿⣿⣿⣿⣿⣿⣿⣿⣿⣿⣶⠞⠀⠀⠀⠀⠀⠀⠀⠀⠀⠀⠀⠀⠀⠀⠀⠀⠀⠀⠀⠈⢿⣿⣿⣿⣿⣿⣿⣿⣿⣿⣿⣿⣿⣿⣿⣿⣿⣿⡇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⣿⣿⣿⣿⣿⣿⣿⣿⣿⣿⣿⣿⣿⣿⣿⣿⣿⣿⣿⣿⣿⣿⣿⣿⣿⣿⣿⣿⣿⣿⣿⣿⣿⣿⣿⣿⣿⣿⣿⣿⣿⣿⣿⣿⣿⣿⡿⠟⠋⠉⠀⠀⠀⠀⠀⠀⠀⠀⠀⠀⠀⠀⠀⠀⠀⠀⠀⠀⠀⠀⠀⠀⠈⣿⣿⣿⣿⣿⣿⣿⣿⣿⣿⣿⣿⣿⣿⣿⣿⣿⡇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⣿⣿⣿⣿⣿⣿⣿⣿⣿⣿⣿⣿⣿⣿⣿⣿⣿⣿⣿⣿⣿⣿⣿⣿⣿⣿⣿⣿⣿⣿⣿⣿⣿⣿⣿⣿⣿⣿⣿⣿⣿⣿⣿⣿⣿⣿⡆⢀⠀⡀⠀⠀⠀⠀⠀⠀⠀⠀⠀⠀⠀⠀⠀⠀⠀⠀⠀⠀⠀⠀⠀⠀⠀⣸⣿⣿⣿⣿⣿⣿⣿⣿⣿⣿⣿⣿⣿⣿⣿⣿⡇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⣿⣿⣿⣿⣿⣿⣿⣿⣿⣿⣿⣿⣿⣿⣿⣿⣿⣿⣿⣿⣿⣿⣿⣿⣿⣿⣿⣿⣿⣿⣿⣿⣿⣿⣿⣿⣿⣿⣿⣿⣿⣿⣿⣿⣿⣿⣿⣿⣿⣿⠀⠀⠀⠀⠀⠀⠀⠀⠀⠀⠀⠀⠀⠀⠀⠀⠀⠀⠀⠀⠀⠀⢠⣿⣿⣿⣿⣿⣿⣿⣿⣿⣿⣿⣿⣿⣿⣿⣿⣿⡇</a:t>
            </a:r>
            <a:br/>
            <a:r>
              <a:t>⣿⣿⣿⣿⣿⣿⣿⣿⣿⣿⣿⣿⣿⣿⣿⣿⣿⣿⣿⣿⣿⠈⠙⠻⠿⢿⣿⠿⠛⠛⠻⢿⣿⣿⣿⣿⣿⣿⣿⣿⣿⣿⣿⣿⣿⣿⣿⣿⣿⣿⣦⣆⠀⠀⠀⠀⠀⠀⠀⠀⠀⠀⠀⠀⠀⠀⠀⠀⠀⠀⠀⠀⣿⣿⣿⣿⣿⣿⣿⣿⣿⣿⣿⣿⣿⣿⣿⣿⣿⣿⡇</a:t>
            </a:r>
            <a:br/>
            <a:r>
              <a:t>⣿⣿⣿⣿⣿⣿⣿⣿⣿⣿⣿⣿⣿⣿⣿⣿⣿⣿⣿⣿⣷⣄⡀⠀⠀⠀⠀⠀⠀⠀⠀⠀⠀⠀⠀⠀⠈⠉⠙⠻⢿⣿⣿⣿⣿⣿⣿⣿⣿⣿⣿⡿⠀⠀⠀⠀⠀⠀⠀⠀⠀⠀⠀⠀⠀⠀⠀⠀⠀⠀⠀⠀⢿⣿⣿⣿⣿⣿⣿⣿⣿⣿⣿⣿⣿⣿⣿⣿⣿⣿⡇</a:t>
            </a:r>
            <a:br/>
            <a:r>
              <a:t>⣿⣿⣿⣿⣿⣿⣿⣿⣿⣿⣿⣿⣿⣿⣿⣿⣿⣿⣿⣿⣿⣿⣿⣶⣶⣦⣤⣤⣀⣀⠀⠀⠀⠀⠀⠀⠀⠀⠀⠀⠀⠀⠙⠻⢿⣿⣿⣿⣿⣿⣿⣷⠀⠀⠀⠀⠀⠀⠀⠀⠀⠀⠀⠀⠀⠀⠀⠀⠀⠀⠀⢀⣀⣙⣿⣿⣿⣿⣿⣿⣿⣿⣿⣿⣿⣿⣿⣿⣿⣿⡇</a:t>
            </a:r>
            <a:br/>
            <a:r>
              <a:t>⣿⣿⣿⣿⣿⣿⣿⣿⣿⣿⣿⣿⣿⣿⣿⣿⣿⣿⣿⣿⣿⣿⣿⣿⣿⣿⣿⣿⣿⣿⡆⠀⠀⠀⠀⠀⠀⠀⠀⠀⠀⠀⠀⠀⠀⠀⠉⠉⠛⠻⠿⡏⠀⠀⠀⠀⠀⠀⠀⠀⠀⠀⠀⠀⠀⠀⠀⠀⠀⠀⠀⢸⣿⣿⣿⣿⣿⣿⣿⣿⣿⣿⣿⣿⣿⣿⣿⣿⣿⣿⡇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⣿⣿⣿⣿⣿⣿⣿⣿⣿⣿⣿⣿⣿⣿⣿⣿⣿⣿⣿⣿⣿⣿⣿⣿⣿⣿⣿⣿⣿⣿⡇⠀⠀⠀⠀⠀⣀⣀⣀⣀⠀⠀⠀⠀⠀⠀⠀⠀⠀⠀⠀⠀⠀⠀⠀⠀⠀⠀⠀⠀⠀⠀⠀⠀⠀⠀⠀⠀⠀⠀⠀⣿⣿⣿⣿⣿⣿⣿⣿⣿⣿⣿⣿⣿⣿⣿⣿⣿⣿⣿⡇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⣿⣿⣿⣿⣿⣿⣿⣿⣿⣿⣿⣿⣿⣿⣿⣿⣿⣿⣿⣿⣿⣿⣿⣿⣿⣿⣿⣿⣿⣿⡇⠀⢀⣤⣾⣿⣿⣿⣿⣿⣿⣷⣶⣦⣤⣄⣀⡀⠀⠀⠀⠀⠀⠀⠀⠀⠀⠀⠀⠀⠀⠀⠀⠀⠀⠀⠀⠀⠀⠀⢠⣿⣿⣿⣿⣿⣿⣿⣿⣿⣿⣿⣿⣿⣿⣿⣿⣿⣿⣿⡇</a:t>
            </a:r>
            <a:br/>
            <a:r>
              <a:t>⣿⣿⣿⣿⣿⣿⣿⣿⣿⣿⣿⣿⣿⣿⣿⣿⣿⣿⣿⣿⣿⣿⣿⣿⣿⣿⣿⣿⣿⣿⣧⣾⣿⣿⣿⣿⣿⣿⣿⣿⣿⣿⣿⣿⣿⣿⣿⣿⡿⠀⠀⠀⠀⠀⠀⠀⠀⠀⠀⠀⠀⠀⠀⠀⠀⠀⠀⠀⠀⠀⠘⣿⣿⣿⣿⣿⣿⣿⣿⣿⣿⣿⣿⣿⣿⣿⣿⣿⣿⣿⡇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⣿⣿⣿⣿⣿⣿⣿⣿⣿⣿⣿⣿⣿⣿⣿⣿⣿⣿⣿⣿⣿⣿⣿⣿⣿⣿⣿⣿⣿⣿⣿⣿⣿⣿⣿⣿⣿⣿⣿⣿⣿⣿⣿⣿⣿⣿⣿⡿⠁⠀⠀⠀⠀⠀⠀⠀⠀⠀⠀⠀⠀⠀⠀⠀⠀⠀⠀⠀⠀⠀⠀⣿⣿⣿⣿⣿⣿⣿⣿⣿⣿⣿⣿⣿⣿⣿⣿⣿⣿⣿⡇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⣿⣿⣿⣿⣿⣿⣿⣿⣿⣿⣿⣿⣿⣿⣿⣿⣿⣿⣿⣿⣿⣿⣿⣿⣿⣿⣿⣿⣿⣿⣿⣿⣿⣿⣿⣿⣿⣿⣿⣿⣿⣿⣿⣿⣿⣿⣿⡇⠀⠀⠀⠀⠀⠀⠀⠀⠀⠀⠀⠀⠀⠀⠀⠀⠀⠀⠀⠀⠀⠀⠀⢀⣿⣿⣿⣿⣿⣿⣿⣿⣿⣿⣿⣿⣿⣿⣿⣿⣿⣿⡇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⣿⣿⣿⣿⣿⣿⣿⣿⣿⣿⣿⣿⣿⣿⣿⣿⣿⣿⣿⣿⣿⣿⣿⣿⣿⣿⣿⣿⣿⣿⣿⣿⣿⣿⣿⣿⣿⣿⣿⣿⣿⣿⣿⣿⣿⣿⡿⠁⠀⠀⠀⠀⠀⠀⠀⠀⠀⠀⠀⠀⠀⠀⠀⠀⠀⠀⠀⠀⠀⠀⠀⢸⣿⣿⣿⣿⣿⣿⣿⣿⣿⣿⣿⣿⣿⣿⣿⣿⣿⣿⡇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⣿⣿⣿⣿⣿⣿⣿⣿⣿⣿⣿⣿⣿⣿⣿⣿⣿⣿⣿⣿⣿⣿⣿⣿⣿⣿⣿⣿⣿⣿⣿⣿⣿⣿⣿⣿⣿⣿⣿⣿⣿⣿⣿⣿⡿⠀⠈⠀⠀⠀⠀⠀⠀⠀⠀⠀⠀⠀⠀⠀⠀⠀⠀⠀⠀⠀⠀⠀⠀⠀⢀⣿⣿⣿⣿⣿⣿⣿⣿⣿⣿⣿⣿⣿⣿⣿⣿⣿⣿⣿⡇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⣿⣿⣿⣿⣿⣿⣿⣿⣿⣿⣿⣿⣿⣿⣿⣿⣿⣿⣿⣿⣿⣿⣿⣿⣿⣿⣿⣿⣿⣿⣿⣿⣿⣿⣿⣿⣿⣿⣿⣿⣿⣿⣿⣿⡇⠀⣷⡄⠀⠀⠀⠀⠀⠀⠀⠀⠀⠀⠀⠀⠀⠀⠀⠀⠀⠀⠀⠀⠀⠀⣼⣿⣿⣿⣿⣿⣿⣿⣿⣿⣿⣿⣿⣿⣿⣿⣿⣿⣿⣿⡇</a:t>
            </a:r>
            <a:br/>
            <a:r>
              <a:t>⣿⣿⣿⣿⣿⣿⣿⣿⣿⣿⣿⣿⣿⣿⣿⣿⣿⣿⣿⣿⣿⣿⣿⣿⣿⣿⣿⣿⣿⣿⣿⣿⣿⣿⣿⣿⣿⣿⣿⣿⣿⣿⣿⣿⡀⢠⣿⠃⠀⠀⠀⠀⠀⠀⠀⠀⠀⠀⠀⠀⠀⠀⠀⠀⠀⠀⠀⠀⠀⢀⣿⣿⣿⣿⣿⣿⣿⣿⣿⣿⣿⣿⣿⣿⣿⣿⣿⣿⣿⣿⡇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⣿⣿⣿⣿⣿⣿⣿⣿⣿⣿⣿⣿⣿⣿⣿⣿⣿⣿⣿⣿⣿⣿⣿⣿⣿⣿⣿⣿⣿⣿⣿⣿⣿⣿⣿⣿⣿⣿⣿⣿⣿⣿⣿⣿⣿⣿⣿⠀⠀⠀⠀⠀⠀⠀⠀⠀⠀⠀⠀⠀⠀⠀⠀⠀⠀⠀⠀⢀⣴⣿⣿⣿⣿⣿⣿⣿⣿⣿⣿⣿⣿⣿⣿⣿⣿⣿⣿⣿⣿⣿⡇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⣿⣿⣿⣿⣿⣿⣿⣿⣿⣿⣿⣿⣿⣿⣿⣿⣿⣿⣿⣿⣿⣿⣿⣿⣿⣿⣿⣿⣿⣿⣿⣿⣿⣿⣿⣿⣿⣿⣿⣿⣿⣿⣿⣿⣿⣿⣿⣿⣿⣿⣿⣿⣿⣿⣿⣿⣿⠋⢙⣿⣿⣿⣿⣿⣿⣿⣿⣿⣿⣿⣿⣿⣿⣿⣿⣿⣿⣿⣿⣿⣿⣿⣿⣿⣿⣿⣿⣿⣿⣿⡇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⣿⣿⣿⣿⣿⣿⣿⣿⣿⣿⣿⣿⣿⣿⣿⣿⣿⣿⣿⣿⣿⣿⣿⣿⣿⣿⣿⣿⣿⣿⣿⣿⣿⣿⣿⣿⣿⣿⣿⣿⣿⣿⣿⣿⣿⣿⣿⣿⣿⣿⣿⣿⣿⣿⣿⡿⠁⠀⠚⠛⠛⠛⠛⠿⢿⣿⣿⣿⣿⣿⣿⣿⣿⣿⣿⣿⣿⣿⣿⣿⣿⣿⣿⣿⣿⣿⣿⣿⣿⣿⡇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⣿⣿⣿⣿⣿⣿⣿⣿⣿⣿⣿⣿⣿⣿⣿⣿⣿⣿⣿⣿⣿⣿⣿⣿⣿⣿⣿⣿⣿⣿⣿⣿⣿⣿⣿⣿⣿⣿⣿⣿⣿⣿⣿⣿⣿⣿⣿⣿⣿⣿⣿⣿⣿⣿⠏⠀⠀⠀⠀⠀⠀⠀⠀⠀⠀⠈⠙⠻⣿⣿⣿⣿⣿⣿⣿⣿⣿⣿⣿⣿⣿⣿⣿⣿⣿⣿⣿⣿⣿⣿⡇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⣿⣿⣿⣿⣿⣿⣿⣿⣿⣿⣿⣿⣿⣿⣿⣿⣿⣿⣿⣿⣿⣿⣿⣿⣿⣿⣿⣿⣿⣿⣿⣿⣿⣿⣿⣿⣿⣿⣿⣿⣿⣿⣿⣿⣿⣿⣿⣿⣿⣿⣿⣿⠟⠁⠀⠀⠀⠀⠀⠀⠀⠀⠀⠀⠀⠀⠀⠀⠈⠙⢿⣿⣿⣿⣿⣿⣿⣿⣿⣿⣿⣿⣿⣿⣿⣿⣿⣿⣿⣿⡇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⣿⣿⣿⣿⣿⣿⣿⣿⣿⣿⣿⣿⣿⣿⣿⣿⣿⣿⣿⣿⣿⣿⣿⣿⣿⣿⣿⣿⣿⣿⣿⣿⣿⣿⣿⣿⣿⣿⣿⣿⣿⣿⣿⣿⣿⣿⣿⣿⣿⣿⣟⠀⡀⠀⠀⠀⠀⠀⠀⠀⠀⠀⠀⠀⠀⠀⠀⠀⠀⠀⠀⠻⣿⣿⣿⣿⣿⣿⣿⣿⣿⣿⣿⣿⣿⣿⣿⣿⣿⣿⡇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⣿⣿⣿⣿⣿⣿⣿⣿⣿⣿⣿⣿⣿⣿⣿⣿⣿⣿⣿⣿⣿⣿⣿⣿⣿⣿⣿⣿⣿⣿⣿⣿⣿⣿⣿⣿⣿⣿⣿⣿⣿⣿⣿⣿⣿⣿⣿⣿⣿⣿⠿⠛⠁⠀⠀⠀⠀⠀⠀⠀⠀⠀⠀⠀⠀⠀⠀⠀⠀⠀⠀⠀⠙⣿⣿⣿⣿⣿⣿⣿⣿⣿⣿⣿⣿⣿⣿⣿⣿⣿⡇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⣿⣿⣿⣿⣿⣿⣿⣿⣿⣿⣿⣿⣿⣿⣿⣿⣿⣿⣿⣿⣿⣿⣿⣿⣿⣿⣿⣿⣿⣿⣿⣿⣿⣿⣿⣿⣿⣿⣿⣿⣿⣿⣿⣿⣿⣿⡟⠉⠁⠀⠀⠀⠀⠀⠀⠀⠀⠀⠀⠀⠀⠀⠀⠀⠀⠀⠀⠀⠀⠀⠀⠀⠀⢸⣿⣿⣿⣿⣿⣿⣿⣿⣿⣿⣿⣿⣿⣿⣿⣿⡇</a:t>
            </a:r>
            <a:br/>
            <a:r>
              <a:t>⣿⣿⣿⣿⣿⣿⣿⣿⣿⣿⣿⣿⣿⣿⣿⣿⣿⣿⣿⣿⣿⣿⡟⠙⠿⣿⣿⣿⣿⣿⣿⣿⣿⣿⣿⣿⣿⣿⣿⣿⣿⣿⣿⣿⣿⣿⣷⣀⣄⣀⡀⠀⠀⠀⠀⠀⠀⠀⠀⠀⠀⠀⠀⠀⠀⠀⠀⠀⠀⠀⠀⠀⠀⢸⣿⣿⣿⣿⣿⣿⣿⣿⣿⣿⣿⣿⣿⣿⣿⣿⡇</a:t>
            </a:r>
            <a:br/>
            <a:r>
              <a:t>⣿⣿⣿⣿⣿⣿⣿⣿⣿⣿⣿⣿⣿⣿⣿⣿⣿⣿⣿⣿⣿⣿⣇⠀⠀⠈⠙⠻⠿⠉⠙⠛⢿⣿⣿⣿⣿⣿⣿⣿⣿⣿⣿⣿⣿⣿⣿⣿⣿⣿⡁⠀⠀⠀⠀⠀⠀⠀⠀⠀⠀⠀⠀⠀⠀⠀⠀⠀⠀⠀⠀⠀⢀⣾⣿⣿⣿⣿⣿⣿⣿⣿⣿⣿⣿⣿⣿⣿⣿⣿⡇</a:t>
            </a:r>
            <a:br/>
            <a:r>
              <a:t>⣿⣿⣿⣿⣿⣿⣿⣿⣿⣿⣿⣿⣿⣿⣿⣿⣿⣿⣿⣿⣿⣿⣿⣷⣤⡀⠀⠀⠀⠀⠀⠀⠀⠀⠀⠉⠉⠙⠛⠿⣿⣿⣿⣿⣿⣿⣿⣿⣿⣿⣷⣶⡄⠀⠀⠀⠀⠀⠀⠀⠀⠀⠀⠀⠀⠀⠀⠀⠀⠀⠀⠀⢾⣿⣿⣿⣿⣿⣿⣿⣿⣿⣿⣿⣿⣿⣿⣿⣿⣿⡇</a:t>
            </a:r>
            <a:br/>
            <a:r>
              <a:t>⣿⣿⣿⣿⣿⣿⣿⣿⣿⣿⣿⣿⣿⣿⣿⣿⣿⣿⣿⣿⣿⣿⣿⣿⣿⣿⣷⣶⣦⣤⡀⠀⠀⠀⠀⠀⠀⠀⠀⠀⠀⠉⠻⢿⣿⣿⣿⣿⣿⣿⣿⣟⠁⠀⠀⠀⠀⠀⠀⠀⠀⠀⠀⠀⠀⠀⠀⠀⠀⠀⠀⠀⠸⣿⣿⣿⣿⣿⣿⣿⣿⣿⣿⣿⣿⣿⣿⣿⣿⣿⡇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⣿⣿⣿⣿⣿⣿⣿⣿⣿⣿⣿⣿⣿⣿⣿⣿⣿⣿⣿⣿⣿⣿⣿⣿⣿⣿⣿⣿⣿⣿⣿⠀⠀⠀⠀⠀⠀⠀⠀⠀⠀⠀⠀⠀⠈⠛⠿⠿⣿⣿⣿⣿⠀⠀⠀⠀⠀⠀⠀⠀⠀⠀⠀⠀⠀⠀⠀⠀⠀⠀⠀⠀⣀⣙⣿⣿⣿⣿⣿⣿⣿⣿⣿⣿⣿⣿⣿⣿⣿⣿⡇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⣿⣿⣿⣿⣿⣿⣿⣿⣿⣿⣿⣿⣿⣿⣿⣿⣿⣿⣿⣿⣿⣿⣿⣿⣿⣿⣿⣿⣿⣿⡏⠀⠀⠀⠀⠀⠀⠀⠀⠀⠀⠀⠀⠀⠀⠀⠀⠀⠀⠉⠙⠛⠀⠀⠀⠀⠀⠀⠀⠀⠀⠀⠀⠀⠀⠀⠀⠀⠀⠀⠀⠀⣿⣿⣿⣿⣿⣿⣿⣿⣿⣿⣿⣿⣿⣿⣿⣿⣿⣿⡇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⣿⣿⣿⣿⣿⣿⣿⣿⣿⣿⣿⣿⣿⣿⣿⣿⣿⣿⣿⣿⣿⣿⣿⣿⣿⣿⣿⣿⣿⣿⡇⠀⠀⠀⠀⠀⠀⠀⠀⠀⠀⠀⠀⠀⠀⠀⠀⠀⠀⠀⠀⠀⠀⠀⠀⠀⠀⠀⠀⠀⠀⠀⠀⠀⠀⠀⠀⠀⠀⠀⠀⢰⣿⣿⣿⣿⣿⣿⣿⣿⣿⣿⣿⣿⣿⣿⣿⣿⣿⣿⡇</a:t>
            </a:r>
            <a:br/>
            <a:r>
              <a:t>⣿⣿⣿⣿⣿⣿⣿⣿⣿⣿⣿⣿⣿⣿⣿⣿⣿⣿⣿⣿⣿⣿⣿⣿⣿⣿⣿⣿⣿⣿⡇⠀⢀⣠⣴⣾⣿⣿⣿⣶⣤⣄⣀⡀⠀⠀⠀⠀⠀⠀⠀⠀⠀⠀⠀⠀⠀⠀⠀⠀⠀⠀⠀⠀⠀⠀⠀⠀⠀⠀⠀⢸⣿⣿⣿⣿⣿⣿⣿⣿⣿⣿⣿⣿⣿⣿⣿⣿⣿⣿⡇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⣿⣿⣿⣿⣿⣿⣿⣿⣿⣿⣿⣿⣿⣿⣿⣿⣿⣿⣿⣿⣿⣿⣿⣿⣿⣿⣿⣿⣿⣿⣧⣶⣿⣿⣿⣿⣿⣿⣿⣿⣿⣿⣿⣿⣿⣶⣦⣤⣄⠀⠀⠀⠀⠀⠀⠀⠀⠀⠀⠀⠀⠀⠀⠀⠀⠀⠀⠀⠀⠀⠀⢸⣿⣿⣿⣿⣿⣿⣿⣿⣿⣿⣿⣿⣿⣿⣿⣿⣿⣿⡇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⣿⣿⣿⣿⣿⣿⣿⣿⣿⣿⣿⣿⣿⣿⣿⣿⣿⣿⣿⣿⣿⣿⣿⣿⣿⣿⣿⣿⣿⣿⣿⣿⣿⣿⣿⣿⣿⣿⣿⣿⣿⣿⣿⣿⣿⣿⣿⣿⡟⠀⠀⠀⠀⠀⠀⠀⠀⠀⠀⠀⠀⠀⠀⠀⠀⠀⠀⠀⠀⠀⠀⢸⣿⣿⣿⣿⣿⣿⣿⣿⣿⣿⣿⣿⣿⣿⣿⣿⣿⣿⡇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⣿⣿⣿⣿⣿⣿⣿⣿⣿⣿⣿⣿⣿⣿⣿⣿⣿⣿⣿⣿⣿⣿⣿⣿⣿⣿⣿⣿⣿⣿⣿⣿⣿⣿⣿⣿⣿⣿⣿⣿⣿⣿⣿⣿⣿⣿⣿⡟⠀⠀⠀⠀⠀⠀⠀⠀⠀⠀⠀⠀⠀⠀⠀⠀⠀⠀⠀⠀⠀⠀⠀⠸⣿⣿⣿⣿⣿⣿⣿⣿⣿⣿⣿⣿⣿⣿⣿⣿⣿⣿⡇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⣿⣿⣿⣿⣿⣿⣿⣿⣿⣿⣿⣿⣿⣿⣿⣿⣿⣿⣿⣿⣿⣿⣿⣿⣿⣿⣿⣿⣿⣿⣿⣿⣿⣿⣿⣿⣿⣿⣿⣿⣿⣿⣿⣿⣿⡃⠀⠀⠀⠀⠀⠀⠀⠀⠀⠀⠀⠀⠀⠀⠀⠀⠀⠀⠀⠀⠀⠀⠀⠀⠀⠀⢸⣿⣿⣿⣿⣿⣿⣿⣿⣿⣿⣿⣿⣿⣿⣿⣿⣿⡇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⣿⣿⣿⣿⣿⣿⣿⣿⣿⣿⣿⣿⣿⣿⣿⣿⣿⣿⣿⣿⣿⣿⣿⣿⣿⣿⣿⣿⣿⣿⣿⣿⣿⣿⣿⣿⣿⣿⣿⣿⣿⣿⣿⣿⣿⣷⣦⡀⠀⠀⠀⠀⠀⠀⠀⠀⠀⠀⠀⠀⠀⠀⠀⠀⠀⠀⠀⠀⠀⠀⠀⠀⠀⣿⣿⣿⣿⣿⣿⣿⣿⣿⣿⣿⣿⣿⣿⣿⣿⣿⡇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⣿⣿⣿⣿⣿⣿⣿⣿⣿⣿⣿⣿⣿⣿⣿⣿⣿⣿⣿⣿⣿⣿⣿⣿⣿⣿⣿⣿⣿⣿⣿⣿⣿⣿⣿⣿⣿⣿⣿⣿⣿⣿⣿⣿⣿⡿⠃⠀⠀⠀⠀⠀⠀⠀⠀⠀⠀⠀⠀⠀⠀⠀⠀⠀⠀⠀⠀⠀⠀⠀⠀⠀⢀⣿⣿⣿⣿⣿⣿⣿⣿⣿⣿⣿⣿⣿⣿⣿⣿⣿⡇</a:t>
            </a:r>
            <a:br/>
            <a:r>
              <a:t>⣿⣿⣿⣿⣿⣿⣿⣿⣿⣿⣿⣿⣿⣿⣿⣿⣿⣿⣿⣿⣿⣿⣿⣿⣿⣿⣿⣿⣿⣿⣿⣿⣿⣿⣿⣿⣿⣿⣿⣿⣿⣿⣿⣿⡟⠀⠀⠀⠀⠀⠀⠀⠀⠀⠀⠀⠀⠀⠀⠀⠀⠀⠀⠀⠀⠀⠀⠀⠀⠀⠀⠀⢸⣿⣿⣿⣿⣿⣿⣿⣿⣿⣿⣿⣿⣿⣿⣿⣿⣿⡇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⣿⣿⣿⣿⣿⣿⣿⣿⣿⣿⣿⣿⣿⣿⣿⣿⣿⣿⣿⣿⣿⣿⣿⣿⣿⣿⣿⣿⣿⣿⣿⣿⣿⣿⣿⣿⣿⣿⣿⣿⣿⣿⣿⡿⠀⢠⠀⠀⠀⠀⠀⠀⠀⠀⠀⠀⠀⠀⠀⠀⠀⠀⠀⠀⠀⠀⠀⠀⠀⠀⠀⠀⣿⣿⣿⣿⣿⣿⣿⣿⣿⣿⣿⣿⣿⣿⣿⣿⣿⣿⡇</a:t>
            </a:r>
            <a:br/>
            <a:r>
              <a:t>⣿⣿⣿⣿⣿⣿⣿⣿⣿⣿⣿⣿⣿⣿⣿⣿⣿⣿⣿⣿⣿⣿⣿⣿⣿⣿⣿⣿⣿⣿⣿⣿⣿⣿⣿⣿⣿⣿⣿⣿⣿⣿⣿⠃⠀⣿⣿⠀⠀⠀⠀⠀⠀⠀⠀⠀⠀⠀⠀⠀⠀⠀⠀⠀⠀⠀⠀⠀⠀⠀⠀⢠⣿⣿⣿⣿⣿⣿⣿⣿⣿⣿⣿⣿⣿⣿⣿⣿⣿⣿⡇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⣿⣿⣿⣿⣿⣿⣿⣿⣿⣿⣿⣿⣿⣿⣿⣿⣿⣿⣿⣿⣿⣿⣿⣿⣿⣿⣿⣿⣿⣿⣿⣿⣿⣿⣿⣿⣿⣿⣿⣿⣿⣿⣷⣤⣼⣿⣇⠀⠀⠀⠀⠀⠀⠀⠀⠀⠀⠀⠀⠀⠀⠀⠀⠀⠀⠀⠀⠀⠀⠀⠀⢸⣿⣿⣿⣿⣿⣿⣿⣿⣿⣿⣿⣿⣿⣿⣿⣿⣿⣿⡇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⣿⣿⣿⣿⣿⣿⣿⣿⣿⣿⣿⣿⣿⣿⣿⣿⣿⣿⣿⣿⣿⣿⣿⣿⣿⣿⣿⣿⣿⣿⣿⣿⣿⣿⣿⣿⣿⣿⣿⣿⣿⣿⣿⣿⣿⣿⣿⠀⠀⠀⠀⠀⠀⠀⠀⠀⠀⠀⠀⠀⠀⠀⠀⠀⠀⠀⠀⠀⠀⢀⣾⣿⣿⣿⣿⣿⣿⣿⣿⣿⣿⣿⣿⣿⣿⣿⣿⣿⣿⣿⡇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⣿⣿⣿⣿⣿⣿⣿⣿⣿⣿⣿⣿⣿⣿⣿⣿⣿⣿⣿⣿⣿⣿⣿⣿⣿⣿⣿⣿⣿⣿⣿⣿⣿⣿⣿⣿⣿⣿⣿⣿⣿⣿⣿⣿⣿⣿⣿⣿⣿⣿⣿⣿⣿⣿⣿⣿⣿⣿⠏⠀⣼⣿⣿⣿⣿⣿⣿⣿⣿⣿⣿⣿⣿⣿⣿⣿⣿⣿⣿⣿⣿⣿⣿⣿⣿⣿⣿⣿⣿⣿⡇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⣿⣿⣿⣿⣿⣿⣿⣿⣿⣿⣿⣿⣿⣿⣿⣿⣿⣿⣿⣿⣿⣿⣿⣿⣿⣿⣿⣿⣿⣿⣿⣿⣿⣿⣿⣿⣿⣿⣿⣿⣿⣿⣿⣿⣿⣿⣿⣿⣿⣿⣿⣿⣿⣿⣿⣿⠟⠁⠀⠀⠀⠀⠀⠀⠉⠛⠿⣿⣿⣿⣿⣿⣿⣿⣿⣿⣿⣿⣿⣿⣿⣿⣿⣿⣿⣿⣿⣿⣿⣿⡇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⣿⣿⣿⣿⣿⣿⣿⣿⣿⣿⣿⣿⣿⣿⣿⣿⣿⣿⣿⣿⣿⣿⣿⣿⣿⣿⣿⣿⣿⣿⣿⣿⣿⣿⣿⣿⣿⣿⣿⣿⣿⣿⣿⣿⣿⣿⣿⣿⣿⣿⣿⣿⣿⣿⠟⠁⠀⠀⠀⠀⠀⠀⠀⠀⠀⠀⠀⠀⠙⠻⣿⣿⣿⣿⣿⣿⣿⣿⣿⣿⣿⣿⣿⣿⣿⣿⣿⣿⣿⣿⡇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⣿⣿⣿⣿⣿⣿⣿⣿⣿⣿⣿⣿⣿⣿⣿⣿⣿⣿⣿⣿⣿⣿⣿⣿⣿⣿⣿⣿⣿⣿⣿⣿⣿⣿⣿⣿⣿⣿⣿⣿⣿⣿⣿⣿⣿⣿⣿⣿⣿⣿⣿⣿⠋⠁⠀⠀⠀⠀⠀⠀⠀⠀⠀⠀⠀⠀⠀⠀⠀⠀⠈⠻⣿⣿⣿⣿⣿⣿⣿⣿⣿⣿⣿⣿⣿⣿⣿⣿⣿⣿⡇</a:t>
            </a:r>
            <a:br/>
            <a:r>
              <a:t>⣿⣿⣿⣿⣿⣿⣿⣿⣿⣿⣿⣿⣿⣿⣿⣿⣿⣿⣿⣿⣿⣿⣿⣿⣿⣿⠏⠀⢿⣿⣿⣿⣿⣿⣿⣿⣿⣿⣿⣿⣿⣿⣿⣿⣿⣿⣿⣿⣿⣿⣿⣿⡶⠃⠀⠀⠀⠀⠀⠀⠀⠀⠀⠀⠀⠀⠀⠀⠀⠀⠀⠀⠙⣿⣿⣿⣿⣿⣿⣿⣿⣿⣿⣿⣿⣿⣿⣿⣿⣿⡇</a:t>
            </a:r>
            <a:br/>
            <a:r>
              <a:t>⣿⣿⣿⣿⣿⣿⣿⣿⣿⣿⣿⣿⣿⣿⣿⣿⣿⣿⣿⣿⣿⣿⣿⣿⣿⣿⠀⠀⠈⢿⣿⣿⣿⣿⣿⣿⣿⣿⣿⣿⣿⣿⣿⣿⣿⣿⣿⡟⠛⠉⠉⠀⠀⠀⠀⠀⠀⠀⠀⠀⠀⠀⠀⠀⠀⠀⠀⠀⠀⠀⠀⠀⠀⠘⣿⣿⣿⣿⣿⣿⣿⣿⣿⣿⣿⣿⣿⣿⣿⣿⡇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⣿⣿⣿⣿⣿⣿⣿⣿⣿⣿⣿⣿⣿⣿⣿⣿⣿⣿⣿⣿⣿⣿⣿⣿⣿⣿⣧⠀⠀⠀⠙⠃⠈⠙⢿⣿⣿⣿⣿⣿⣿⣿⣿⣿⣿⣿⣿⡇⣀⠀⠀⠀⠀⠀⠀⠀⠀⠀⠀⠀⠀⠀⠀⠀⠀⠀⠀⠀⠀⠀⠀⠀⠀⠀⢸⣿⣿⣿⣿⣿⣿⣿⣿⣿⣿⣿⣿⣿⣿⣿⡇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⣿⣿⣿⣿⣿⣿⣿⣿⣿⣿⣿⣿⣿⣿⣿⣿⣿⣿⣿⣿⣿⣿⣿⣿⣿⣿⣿⣷⣄⡀⠀⠀⠀⠀⠈⠉⠛⠛⠿⣿⣿⣿⣿⣿⣿⣿⣿⣿⣿⣿⣷⠀⠀⠀⠀⠀⠀⠀⠀⠀⠀⠀⠀⠀⠀⠀⠀⠀⠀⠀⠀⠀⠀⠀⢸⣿⣿⣿⣿⣿⣿⣿⣿⣿⣿⣿⣿⣿⣿⣿⡇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⣿⣿⣿⣿⣿⣿⣿⣿⣿⣿⣿⣿⣿⣿⣿⣿⣿⣿⣿⣿⣿⣿⣿⣿⣿⣿⣿⣿⣿⣿⣶⣄⠀⠀⠀⠀⠀⠀⠀⠀⠈⠛⢿⣿⣿⣿⣿⣿⣿⣿⣿⣤⡀⠀⠀⠀⠀⠀⠀⠀⠀⠀⠀⠀⠀⠀⠀⠀⠀⠀⠀⠀⠀⢠⣾⣿⣿⣿⣿⣿⣿⣿⣿⣿⣿⣿⣿⣿⣿⣿⡇</a:t>
            </a:r>
            <a:br/>
            <a:r>
              <a:t>⣿⣿⣿⣿⣿⣿⣿⣿⣿⣿⣿⣿⣿⣿⣿⣿⣿⣿⣿⣿⣿⣿⣿⣿⣿⣿⣿⣿⣿⣿⣿⡿⠀⠀⠀⠀⠀⠀⠀⠀⠀⠀⠀⠈⠻⢿⣿⣿⣿⣿⣿⣿⠟⠀⠀⠀⠀⠀⠀⠀⠀⠀⠀⠀⠀⠀⠀⠀⠀⠀⠀⠀⠀⣿⣿⣿⣿⣿⣿⣿⣿⣿⣿⣿⣿⣿⣿⣿⣿⣿⡇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⣿⣿⣿⣿⣿⣿⣿⣿⣿⣿⣿⣿⣿⣿⣿⣿⣿⣿⣿⣿⣿⣿⣿⣿⣿⣿⣿⣿⣿⣿⣿⡇⠀⠀⠀⠀⠀⠀⠀⠀⠀⠀⠀⠀⠀⠀⠉⠻⠿⣿⣿⣿⡦⠀⠀⠀⠀⠀⠀⠀⠀⠀⠀⠀⠀⠀⠀⠀⠀⠀⠀⠀⠀⣿⣿⣿⣿⣿⣿⣿⣿⣿⣿⣿⣿⣿⣿⣿⣿⣿⡇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⣿⣿⣿⣿⣿⣿⣿⣿⣿⣿⣿⣿⣿⣿⣿⣿⣿⣿⣿⣿⣿⣿⣿⣿⣿⣿⣿⣿⣿⣿⣿⠁⠀⠀⠀⠀⠀⠀⠀⠀⠀⠀⠀⠀⠀⠀⠀⠀⠀⠀⠉⠛⠇⠀⠀⠀⠀⠀⠀⠀⠀⠀⠀⠀⠀⠀⠀⠀⠀⠀⠀⠀⠀⢈⣻⣿⣿⣿⣿⣿⣿⣿⣿⣿⣿⣿⣿⣿⣿⣿⡇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⣿⣿⣿⣿⣿⣿⣿⣿⣿⣿⣿⣿⣿⣿⣿⣿⣿⣿⣿⣿⣿⣿⣿⣿⣿⣿⣿⣿⣿⣿⣿⠀⠀⠀⢀⣤⣤⣤⣤⣄⡀⠀⠀⠀⠀⠀⠀⠀⠀⠀⠀⠀⠀⠀⠀⠀⠀⠀⠀⠀⠀⠀⠀⠀⠀⠀⠀⠀⠀⠀⠀⠀⢠⣿⣿⣿⣿⣿⣿⣿⣿⣿⣿⣿⣿⣿⣿⣿⣿⣿⡇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⣿⣿⣿⣿⣿⣿⣿⣿⣿⣿⣿⣿⣿⣿⣿⣿⣿⣿⣿⣿⣿⣿⣿⣿⣿⣿⣿⣿⣿⣿⣿⣤⣶⣿⣿⣿⣿⣿⣿⣿⣿⣶⣦⣄⡀⠀⠀⠀⠀⠀⠀⠀⠀⠀⠀⠀⠀⠀⠀⠀⠀⠀⠀⠀⠀⠀⠀⠀⠀⠀⠀⠀⢸⣿⣿⣿⣿⣿⣿⣿⣿⣿⣿⣿⣿⣿⣿⣿⣿⣿⡇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⣿⣿⣿⣿⣿⣿⣿⣿⣿⣿⣿⣿⣿⣿⣿⣿⣿⣿⣿⣿⣿⣿⣿⣿⣿⣿⣿⣿⣿⣿⣿⣿⣿⣿⣿⣿⣿⣿⣿⣿⣿⣿⣿⣿⣿⣿⣶⣤⣀⠀⠀⠀⠀⠀⠀⠀⠀⠀⠀⠀⠀⠀⠀⠀⠀⠀⠀⠀⠀⠀⠀⠀⢸⣿⣿⣿⣿⣿⣿⣿⣿⣿⣿⣿⣿⣿⣿⣿⣿⣿⡇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⣿⣿⣿⣿⣿⣿⣿⣿⣿⣿⣿⣿⣿⣿⣿⣿⣿⣿⣿⣿⣿⣿⣿⣿⣿⣿⣿⣿⣿⣿⣿⣿⣿⣿⣿⣿⣿⣿⣿⣿⣿⣿⣿⣿⣿⣿⣿⣿⣿⠃⠀⠀⠀⠀⠀⠀⠀⠀⠀⠀⠀⠀⠀⠀⠀⠀⠀⠀⠀⠀⠀⠀⢸⣿⣿⣿⣿⣿⣿⣿⣿⣿⣿⣿⣿⣿⣿⣿⣿⣿⡇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⣿⣿⣿⣿⣿⣿⣿⣿⣿⣿⣿⣿⣿⣿⣿⣿⣿⣿⣿⣿⣿⣿⣿⣿⣿⣿⣿⣿⣿⣿⣿⣿⣿⣿⣿⣿⣿⣿⣿⣿⣿⣿⣿⣿⣿⣿⣿⣿⠃⠀⠀⠀⠀⠀⠀⠀⠀⠀⠀⠀⠀⠀⠀⠀⠀⠀⠀⠀⠀⠀⠀⠀⢸⣿⣿⣿⣿⣿⣿⣿⣿⣿⣿⣿⣿⣿⣿⣿⣿⣿⡇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⣿⣿⣿⣿⣿⣿⣿⣿⣿⣿⣿⣿⣿⣿⣿⣿⣿⣿⣿⣿⣿⣿⣿⣿⣿⣿⣿⣿⣿⣿⣿⣿⣿⣿⣿⣿⣿⣿⣿⣿⣿⣿⣿⣿⣿⣿⠃⠀⠀⠀⠀⠀⠀⠀⠀⠀⠀⠀⠀⠀⠀⠀⠀⠀⠀⠀⠀⠀⠀⠀⠀⠀⠀⢻⣿⣿⣿⣿⣿⣿⣿⣿⣿⣿⣿⣿⣿⣿⣿⣿⡇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⣿⣿⣿⣿⣿⣿⣿⣿⣿⣿⣿⣿⣿⣿⣿⣿⣿⣿⣿⣿⣿⣿⣿⣿⣿⣿⣿⣿⣿⣿⣿⣿⣿⣿⣿⣿⣿⣿⣿⣿⣿⣿⣿⣿⣿⡇⠀⠀⠀⠀⠀⠀⠀⠀⠀⠀⠀⠀⠀⠀⠀⠀⠀⠀⠀⠀⠀⠀⠀⠀⠀⠀⠀⠸⣿⣿⣿⣿⣿⣿⣿⣿⣿⣿⣿⣿⣿⣿⣿⣿⡇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⣿⣿⣿⣿⣿⣿⣿⣿⣿⣿⣿⣿⣿⣿⣿⣿⣿⣿⣿⣿⣿⣿⣿⣿⣿⣿⣿⣿⣿⣿⣿⣿⣿⣿⣿⣿⣿⣿⣿⣿⣿⣿⣿⣿⣿⣿⡶⠀⠀⠀⠀⠀⠀⠀⠀⠀⠀⠀⠀⠀⠀⠀⠀⠀⠀⠀⠀⠀⠀⠀⠀⠀⠀⠀⠘⣿⣿⣿⣿⣿⣿⣿⣿⣿⣿⣿⣿⣿⣿⣿⡇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⣿⣿⣿⣿⣿⣿⣿⣿⣿⣿⣿⣿⣿⣿⣿⣿⣿⣿⣿⣿⣿⣿⣿⣿⣿⣿⣿⣿⣿⣿⣿⣿⣿⣿⣿⣿⣿⣿⣿⣿⣿⣿⣿⣿⣿⠟⠁⠀⠀⠀⠀⠀⠀⠀⠀⠀⠀⠀⠀⠀⠀⠀⠀⠀⠀⠀⠀⠀⠀⠀⠀⠀⠀⠀⠀⣿⣿⣿⣿⣿⣿⣿⣿⣿⣿⣿⣿⣿⣿⣿⡇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⣿⣿⣿⣿⣿⣿⣿⣿⣿⣿⣿⣿⣿⣿⣿⣿⣿⣿⣿⣿⣿⣿⣿⣿⣿⣿⣿⣿⣿⣿⣿⣿⣿⣿⣿⣿⣿⣿⣿⣿⣿⣿⣿⣿⠋⠀⠀⠀⠀⠀⠀⠀⠀⠀⠀⠀⠀⠀⠀⠀⠀⠀⠀⠀⠀⠀⠀⠀⠀⠀⠀⠀⠀⠀⠀⣿⣿⣿⣿⣿⣿⣿⣿⣿⣿⣿⣿⣿⣿⣿⡇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⣿⣿⣿⣿⣿⣿⣿⣿⣿⣿⣿⣿⣿⣿⣿⣿⣿⣿⣿⣿⣿⣿⣿⣿⣿⣿⣿⣿⣿⣿⣿⣿⣿⣿⣿⣿⣿⣿⣿⣿⣿⣿⣿⠃⢠⡀⠀⠀⠀⠀⠀⠀⠀⠀⠀⠀⠀⠀⠀⠀⠀⠀⠀⠀⠀⠀⠀⠀⠀⠀⠀⠀⠀⠀⠀⣿⣿⣿⣿⣿⣿⣿⣿⣿⣿⣿⣿⣿⣿⣿⡇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⣿⣿⣿⣿⣿⣿⣿⣿⣿⣿⣿⣿⣿⣿⣿⣿⣿⣿⣿⣿⣿⣿⣿⣿⣿⣿⣿⣿⣿⣿⣿⣿⣿⣿⣿⣿⣿⣿⣿⣿⣿⡿⠁⢀⣿⣿⡷⠀⠀⠀⠀⠀⠀⠀⠀⠀⠀⠀⠀⠀⠀⠀⠀⠀⠀⠀⠀⠀⠀⠀⠀⠀⠀⠀⠀⣿⣿⣿⣿⣿⣿⣿⣿⣿⣿⣿⣿⣿⣿⣿⡇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⣿⣿⣿⣿⣿⣿⣿⣿⣿⣿⣿⣿⣿⣿⣿⣿⣿⣿⣿⣿⣿⣿⣿⣿⣿⣿⣿⣿⣿⣿⣿⣿⣿⣿⣿⣿⣿⣿⣿⣿⣿⣷⣦⣿⣿⣿⠇⠀⠀⠀⠀⠀⠀⠀⠀⠀⠀⠀⠀⠀⠀⠀⠀⠀⠀⠀⠀⠀⠀⠀⠀⠀⠀⠀⢠⣿⣿⣿⣿⣿⣿⣿⣿⣿⣿⣿⣿⣿⣿⣿⡇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⣿⣿⣿⣿⣿⣿⣿⣿⣿⣿⣿⣿⣿⣿⣿⣿⣿⣿⣿⣿⣿⣿⣿⣿⣿⣿⣿⣿⣿⣿⣿⣿⣿⣿⣿⣿⣿⣿⣿⣿⣿⣿⣿⣿⣿⣿⡇⠀⠀⠀⠀⠀⠀⠀⠀⠀⠀⠀⠀⠀⠀⠀⠀⠀⠀⠀⠀⠀⠀⠀⠀⠀⠀⠀⣼⣿⣿⣿⣿⣿⣿⣿⣿⣿⣿⣿⣿⣿⣿⣿⡇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⣿⣿⣿⣿⣿⣿⣿⣿⣿⣿⣿⣿⣿⣿⣿⣿⣿⣿⣿⣿⣿⣿⣿⣿⣿⣿⣿⣿⣿⣿⣿⣿⣿⣿⣿⣿⣿⣿⣿⣿⣿⣿⣿⣿⣿⣿⡇⠀⠀⠀⠀⠀⠀⠀⠀⠀⠀⠀⠀⠀⠀⠀⠀⠀⠀⠀⠀⠀⠀⠀⠀⠀⠀⢠⣿⣿⣿⣿⣿⣿⣿⣿⣿⣿⣿⣿⣿⣿⣿⣿⡇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⣿⣿⣿⣿⣿⣿⣿⣿⣿⣿⣿⣿⣿⣿⣿⣿⣿⣿⣿⣿⣿⣿⣿⣿⣿⣿⣿⣿⣿⣿⣿⣿⣿⣿⣿⣿⣿⣿⣿⣿⣿⣿⣿⣿⣿⣿⣿⣿⣿⣿⣿⣿⣿⣿⣿⣿⣿⣿⣿⣿⡿⠉⢹⣿⣿⣿⣿⣿⣿⣿⣿⣿⣿⣿⣿⣿⣿⣿⣿⣿⣿⣿⣿⣿⣿⣿⣿⣿⣿⣿⡇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⣿⣿⣿⣿⣿⣿⣿⣿⣿⣿⣿⣿⣿⣿⣿⣿⣿⣿⣿⣿⣿⣿⣿⣿⣿⣿⣿⣿⣿⣿⣿⣿⣿⣿⣿⣿⣿⣿⣿⣿⣿⣿⣿⣿⣿⣿⣿⣿⣿⣿⣿⣿⣿⣿⣿⣿⣿⣿⡿⠋⠀⠐⠛⠛⠻⠿⣿⣿⣿⣿⣿⣿⣿⣿⣿⣿⣿⣿⣿⣿⣿⣿⣿⣿⣿⣿⣿⣿⣿⣿⡇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⣿⣿⣿⣿⣿⣿⣿⣿⣿⣿⣿⣿⣿⣿⣿⣿⣿⣿⣿⣿⣿⣿⣿⣿⣿⣿⣿⣿⣿⣿⣿⣿⣿⣿⣿⣿⣿⣿⣿⣿⣿⣿⣿⣿⣿⣿⣿⣿⣿⣿⣿⣿⣿⣿⣿⣿⡿⠋⠀⠀⠀⠀⠀⠀⠀⠀⠀⠉⠻⢿⣿⣿⣿⣿⣿⣿⣿⣿⣿⣿⣿⣿⣿⣿⣿⣿⣿⣿⣿⣿⡇</a:t>
            </a:r>
            <a:br/>
            <a:r>
              <a:t>⣿⣿⣿⣿⣿⣿⣿⣿⣿⣿⣿⣿⣿⣿⣿⣿⣿⣿⣿⣿⣿⣿⣿⣿⣿⣿⣿⣿⣿⡿⠋⢹⣿⣿⣿⣿⣿⣿⣿⣿⣿⣿⣿⣿⣿⣿⣿⣿⣿⣿⣿⣿⣿⠿⠛⠉⠀⠀⠀⠀⠀⠀⠀⠀⠀⠀⠀⠀⠀⠀⠉⠻⣿⣿⣿⣿⣿⣿⣿⣿⣿⣿⣿⣿⣿⣿⣿⣿⣿⣿⡇</a:t>
            </a:r>
            <a:br/>
            <a:r>
              <a:t>⣿⣿⣿⣿⣿⣿⣿⣿⣿⣿⣿⣿⣿⣿⣿⣿⣿⣿⣿⣿⣿⣿⣿⣿⣿⣿⣿⣿⣿⠀⠀⢸⣿⣿⣿⣿⣿⣿⣿⣿⣿⣿⣿⣿⣿⣿⣿⣿⣿⣿⣿⣿⣿⣤⡄⠀⠀⠀⠀⠀⠀⠀⠀⠀⠀⠀⠀⠀⠀⠀⠀⠀⠘⢿⣿⣿⣿⣿⣿⣿⣿⣿⣿⣿⣿⣿⣿⣿⣿⣿⡇</a:t>
            </a:r>
            <a:br/>
            <a:r>
              <a:t>⣿⣿⣿⣿⣿⣿⣿⣿⣿⣿⣿⣿⣿⣿⣿⣿⣿⣿⣿⣿⣿⣿⣿⣿⣿⣿⣿⣿⣇⠀⠀⠘⢿⠿⢿⣿⣿⣿⣿⣿⣿⣿⣿⣿⣿⣿⣿⣿⠟⠛⠛⠉⠉⠁⠀⠀⠀⠀⠀⠀⠀⠀⠀⠀⠀⠀⠀⠀⠀⠀⠀⠀⠀⠈⢻⣿⣿⣿⣿⣿⣿⣿⣿⣿⣿⣿⣿⣿⣿⣿⡇</a:t>
            </a:r>
            <a:br/>
            <a:r>
              <a:t>⣿⣿⣿⣿⣿⣿⣿⣿⣿⣿⣿⣿⣿⣿⣿⣿⣿⣿⣿⣿⣿⣿⣿⣿⣿⣿⣿⣿⣿⡄⠀⠀⠈⠀⠀⠹⣿⣿⣿⣿⣿⣿⣿⣿⣿⣿⣿⣿⡀⡀⠀⠀⠀⠀⠀⠀⠀⠀⠀⠀⠀⠀⠀⠀⠀⠀⠀⠀⠀⠀⠀⠀⠀⠀⠈⣿⣿⣿⣿⣿⣿⣿⣿⣿⣿⣿⣿⣿⣿⣿⡇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⣿⣿⣿⣿⣿⣿⣿⣿⣿⣿⣿⣿⣿⣿⣿⣿⣿⣿⣿⣿⣿⣿⣿⣿⣿⣿⣿⣿⣿⣿⣦⡀⠀⠀⠀⠀⠙⠻⠿⣿⣿⣿⣿⣿⣿⣿⣿⣿⣿⣿⣿⡄⠀⠀⠀⠀⠀⠀⠀⠀⠀⠀⠀⠀⠀⠀⠀⠀⠀⠀⠀⠀⠀⠀⠀⢸⣿⣿⣿⣿⣿⣿⣿⣿⣿⣿⣿⣿⣿⣿⡇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⣿⣿⣿⣿⣿⣿⣿⣿⣿⣿⣿⣿⣿⣿⣿⣿⣿⣿⣿⣿⣿⣿⣿⣿⣿⣿⣿⣿⣿⣿⣿⣿⡦⠀⠀⠀⠀⠀⠀⠀⠉⠛⢿⣿⣿⣿⣿⣿⣿⣿⣿⣇⡀⠀⠀⠀⠀⠀⠀⠀⠀⠀⠀⠀⠀⠀⠀⠀⠀⠀⠀⠀⠀⠀⠀⢸⣿⣿⣿⣿⣿⣿⣿⣿⣿⣿⣿⣿⣿⣿⡇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⣿⣿⣿⣿⣿⣿⣿⣿⣿⣿⣿⣿⣿⣿⣿⣿⣿⣿⣿⣿⣿⣿⣿⣿⣿⣿⣿⣿⣿⣿⣿⣿⠇⠀⠀⠀⠀⠀⠀⠀⠀⠀⠀⠙⠿⣿⣿⣿⣿⣿⣿⣿⣷⡴⠀⠀⠀⠀⠀⠀⠀⠀⠀⠀⠀⠀⠀⠀⠀⠀⠀⠀⠀⠀⢠⣿⣿⣿⣿⣿⣿⣿⣿⣿⣿⣿⣿⣿⣿⣿⡇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⣿⣿⣿⣿⣿⣿⣿⣿⣿⣿⣿⣿⣿⣿⣿⣿⣿⣿⣿⣿⣿⣿⣿⣿⣿⣿⣿⣿⣿⣿⣿⣿⠀⠀⠀⠀⠀⠀⠀⠀⠀⠀⠀⠀⠀⠈⠻⣿⣿⣿⣿⣿⣅⠀⠀⠀⠀⠀⠀⠀⠀⠀⠀⠀⠀⠀⠀⠀⠀⠀⠀⠀⠀⠀⣿⣿⣿⣿⣿⣿⣿⣿⣿⣿⣿⣿⣿⣿⣿⣿⡇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⣿⣿⣿⣿⣿⣿⣿⣿⣿⣿⣿⣿⣿⣿⣿⣿⣿⣿⣿⣿⣿⣿⣿⣿⣿⣿⣿⣿⣿⣿⣿⡏⠀⠀⠀⠀⠀⠀⠀⠀⠀⠀⠀⠀⠀⠀⠀⠀⠉⠛⠿⣿⣿⠀⠀⠀⠀⠀⠀⠀⠀⠀⠀⠀⠀⠀⠀⠀⠀⠀⠀⠀⠀⠀⣿⣿⣿⣿⣿⣿⣿⣿⣿⣿⣿⣿⣿⣿⣿⣿⡇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⣿⣿⣿⣿⣿⣿⣿⣿⣿⣿⣿⣿⣿⣿⣿⣿⣿⣿⣿⣿⣿⣿⣿⣿⣿⣿⣿⣿⣿⣿⣿⡇⠀⠀⠀⠀⠀⠀⠀⠀⠀⠀⠀⠀⠀⠀⠀⠀⠀⠀⠀⠈⠙⠀⠀⠀⠀⠀⠀⠀⠀⠀⠀⠀⠀⠀⠀⠀⠀⠀⠀⠀⠀⠀⢹⣿⣿⣿⣿⣿⣿⣿⣿⣿⣿⣿⣿⣿⣿⣿⡇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⣿⣿⣿⣿⣿⣿⣿⣿⣿⣿⣿⣿⣿⣿⣿⣿⣿⣿⣿⣿⣿⣿⣿⣿⣿⣿⣿⣿⣿⣿⣿⡇⠀⠀⢀⣀⣤⣤⣤⣀⠀⠀⠀⠀⠀⠀⠀⠀⠀⠀⠀⠀⠀⠀⠀⠀⠀⠀⠀⠀⠀⠀⠀⠀⠀⠀⠀⠀⠀⠀⠀⠀⠀⢰⣿⣿⣿⣿⣿⣿⣿⣿⣿⣿⣿⣿⣿⣿⣿⣿⡇</a:t>
            </a:r>
            <a:br/>
            <a:r>
              <a:t>⣿⣿⣿⣿⣿⣿⣿⣿⣿⣿⣿⣿⣿⣿⣿⣿⣿⣿⣿⣿⣿⣿⣿⣿⣿⣿⣿⣿⣿⣿⣿⣧⣴⣾⣿⣿⣿⣿⣿⣿⣷⣦⣄⡀⠀⠀⠀⠀⠀⠀⠀⠀⠀⠀⠀⠀⠀⠀⠀⠀⠀⠀⠀⠀⠀⠀⠀⠀⠀⠀⠀⠀⠀⢸⣿⣿⣿⣿⣿⣿⣿⣿⣿⣿⣿⣿⣿⣿⣿⣿⡇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⣿⣿⣿⣿⣿⣿⣿⣿⣿⣿⣿⣿⣿⣿⣿⣿⣿⣿⣿⣿⣿⣿⣿⣿⣿⣿⣿⣿⣿⣿⣿⣿⣿⣿⣿⣿⣿⣿⣿⣿⣿⣿⣿⣿⣷⣦⣄⡀⠀⠀⠀⠀⠀⠀⠀⠀⠀⠀⠀⠀⠀⠀⠀⠀⠀⠀⠀⠀⠀⠀⠀⠀⠀⢸⣿⣿⣿⣿⣿⣿⣿⣿⣿⣿⣿⣿⣿⣿⣿⣿⡇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⣿⣿⣿⣿⣿⣿⣿⣿⣿⣿⣿⣿⣿⣿⣿⣿⣿⣿⣿⣿⣿⣿⣿⣿⣿⣿⣿⣿⣿⣿⣿⣿⣿⣿⣿⣿⣿⣿⣿⣿⣿⣿⣿⣿⣿⣿⣿⣿⣷⡦⠀⠀⠀⠀⠀⠀⠀⠀⠀⠀⠀⠀⠀⠀⠀⠀⠀⠀⠀⠀⠀⠀⠀⢸⣿⣿⣿⣿⣿⣿⣿⣿⣿⣿⣿⣿⣿⣿⣿⣿⡇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⣿⣿⣿⣿⣿⣿⣿⣿⣿⣿⣿⣿⣿⣿⣿⣿⣿⣿⣿⣿⣿⣿⣿⣿⣿⣿⣿⣿⣿⣿⣿⣿⣿⣿⣿⣿⣿⣿⣿⣿⣿⣿⣿⣿⣿⡿⠂⠀⠀⠀⠀⠀⠀⠀⠀⠀⠀⠀⠀⠀⠀⠀⠀⠀⠀⠀⠀⠀⠀⠀⠀⠀⠀⠀⠀⠀⢻⣿⣿⣿⣿⣿⣿⣿⣿⣿⣿⣿⣿⣿⡇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⣿⣿⣿⣿⣿⣿⣿⣿⣿⣿⣿⣿⣿⣿⣿⣿⣿⣿⣿⣿⣿⣿⣿⣿⣿⣿⣿⣿⣿⣿⣿⣿⣿⣿⣿⣿⣿⣿⣿⣿⣿⣿⣿⣿⠏⠀⠀⠀⠀⠀⠀⠀⠀⠀⠀⠀⠀⠀⠀⠀⠀⠀⠀⠀⠀⠀⠀⠀⠀⠀⠀⠀⠀⠀⠀⠀⠸⣿⣿⣿⣿⣿⣿⣿⣿⣿⣿⣿⣿⣿⡇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⣿⣿⣿⣿⣿⣿⣿⣿⣿⣿⣿⣿⣿⣿⣿⣿⣿⣿⣿⣿⣿⣿⣿⣿⣿⣿⣿⣿⣿⣿⣿⣿⣿⣿⣿⣿⣿⣿⣿⣿⣿⣿⡿⠃⢀⠀⠀⠀⠀⠀⠀⠀⠀⠀⠀⠀⠀⠀⠀⠀⠀⠀⠀⠀⠀⠀⠀⠀⠀⠀⠀⠀⠀⠀⠀⠀⠀⣿⣿⣿⣿⣿⣿⣿⣿⣿⣿⣿⣿⣿⡇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⣿⣿⣿⣿⣿⣿⣿⣿⣿⣿⣿⣿⣿⣿⣿⣿⣿⣿⣿⣿⣿⣿⣿⣿⣿⣿⣿⣿⣿⣿⣿⣿⣿⣿⣿⣿⣿⣿⣿⣿⣿⣿⣅⣠⣿⣷⣦⠀⠀⠀⠀⠀⠀⠀⠀⠀⠀⠀⠀⠀⠀⠀⠀⠀⠀⠀⠀⠀⠀⠀⠀⠀⠀⠀⠀⠀⠀⣿⣿⣿⣿⣿⣿⣿⣿⣿⣿⣿⣿⣿⡇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⣿⣿⣿⣿⣿⣿⣿⣿⣿⣿⣿⣿⣿⣿⣿⣿⣿⣿⣿⣿⣿⣿⣿⣿⣿⣿⣿⣿⣿⣿⣿⣿⣿⣿⣿⣿⣿⣿⣿⣿⣿⣿⣿⣿⣿⣿⣿⣿⣿⣿⣿⣿⣿⣿⣿⣿⣿⣿⣿⣿⣿⠟⠀⣹⣿⣿⣿⣿⣿⣿⣿⣿⣿⣿⣿⣿⣿⣿⣿⣿⣿⣿⣿⣿⣿⣿⣿⣿⣿⣿⡇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⣿⣿⣿⣿⣿⣿⣿⣿⣿⣿⣿⣿⣿⣿⣿⣿⣿⣿⣿⣿⣿⣿⣿⣿⣿⣿⣿⣿⣿⣿⣿⣿⣿⣿⣿⣿⣿⣿⣿⣿⣿⣿⣿⣿⣿⣿⣿⣿⣿⣿⣿⣿⣿⣿⣿⣿⣿⣿⣿⠟⠁⠀⠐⠛⠛⠛⠿⢿⣿⣿⣿⣿⣿⣿⣿⣿⣿⣿⣿⣿⣿⣿⣿⣿⣿⣿⣿⣿⣿⣿⡇</a:t>
            </a:r>
            <a:br/>
            <a:r>
              <a:t>⣿⣿⣿⣿⣿⣿⣿⣿⣿⣿⣿⣿⣿⣿⣿⣿⣿⣿⣿⣿⣿⣿⣿⣿⣿⣿⣿⣿⣿⣿⣿⠿⢛⣿⣿⣿⣿⣿⣿⣿⣿⣿⣿⣿⣿⣿⣿⣿⣿⣿⣿⣿⣿⣿⣿⣿⡿⠛⠁⠀⠀⠀⠀⠀⠀⠀⠀⠀⠉⠻⢿⣿⣿⣿⣿⣿⣿⣿⣿⣿⣿⣿⣿⣿⣿⣿⣿⣿⣿⣿⡇</a:t>
            </a:r>
            <a:br/>
            <a:r>
              <a:t>⣿⣿⣿⣿⣿⣿⣿⣿⣿⣿⣿⣿⣿⣿⣿⣿⣿⣿⣿⣿⣿⣿⣿⣿⣿⣿⣿⣿⣿⣿⠋⠀⢸⣿⣿⣿⣿⣿⣿⣿⣿⣿⣿⣿⣿⣿⣿⣿⣿⣿⣿⣿⣿⡿⠋⠉⠀⠀⠀⠀⠀⠀⠀⠀⠀⠀⠀⠀⠀⠀⠀⠙⢿⣿⣿⣿⣿⣿⣿⣿⣿⣿⣿⣿⣿⣿⣿⣿⣿⣿⡇</a:t>
            </a:r>
            <a:br/>
            <a:r>
              <a:t>⣿⣿⣿⣿⣿⣿⣿⣿⣿⣿⣿⣿⣿⣿⣿⣿⣿⣿⣿⣿⣿⣿⣿⣿⣿⣿⣿⣿⣿⡟⠀⠀⠸⣿⣿⣿⣿⣿⣿⣿⣿⣿⣿⣿⣿⣿⣿⣿⣿⣿⣿⣿⣿⠿⠶⠂⠀⠀⠀⠀⠀⠀⠀⠀⠀⠀⠀⠀⠀⠀⠀⠀⠀⠹⣿⣿⣿⣿⣿⣿⣿⣿⣿⣿⣿⣿⣿⣿⣿⣿⡇</a:t>
            </a:r>
            <a:br/>
            <a:r>
              <a:t>⣿⣿⣿⣿⣿⣿⣿⣿⣿⣿⣿⣿⣿⣿⣿⣿⣿⣿⣿⣿⣿⣿⣿⣿⣿⣿⣿⣿⣿⣧⠀⠀⠀⠉⠀⠙⣿⣿⣿⣿⣿⣿⣿⣿⣿⣿⣿⣿⡏⠀⠀⠀⠀⠀⠀⠀⠀⠀⠀⠀⠀⠀⠀⠀⠀⠀⠀⠀⠀⠀⠀⠀⠀⠀⠘⣿⣿⣿⣿⣿⣿⣿⣿⣿⣿⣿⣿⣿⣿⣿⡇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⣿⣿⣿⣿⣿⣿⣿⣿⣿⣿⣿⣿⣿⣿⣿⣿⣿⣿⣿⣿⣿⣿⣿⣿⣿⣿⣿⣿⣿⣿⣦⡀⠀⠀⠀⠀⠘⣿⣿⣿⣿⣿⣿⣿⣿⣿⣿⣿⣧⣤⣤⠀⠀⠀⠀⠀⠀⠀⠀⠀⠀⠀⠀⠀⠀⠀⠀⠀⠀⠀⠀⠀⠀⠀⠀⢹⣿⣿⣿⣿⣿⣿⣿⣿⣿⣿⣿⣿⣿⣿⡇</a:t>
            </a:r>
            <a:br/>
            <a:r>
              <a:t>⣿⣿⣿⣿⣿⣿⣿⣿⣿⣿⣿⣿⣿⣿⣿⣿⣿⣿⣿⣿⣿⣿⣿⣿⣿⣿⣿⣿⣿⣿⣿⣿⣄⠀⠀⠀⠀⠈⠉⠛⠻⢿⣿⣿⣿⣿⣿⣿⣿⣿⣿⣧⠀⠀⠀⠀⠀⠀⠀⠀⠀⠀⠀⠀⠀⠀⠀⠀⠀⠀⠀⠀⠀⠀⠀⠀⣿⣿⣿⣿⣿⣿⣿⣿⣿⣿⣿⣿⣿⣿⡇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⣿⣿⣿⣿⣿⣿⣿⣿⣿⣿⣿⣿⣿⣿⣿⣿⣿⣿⣿⣿⣿⣿⣿⣿⣿⣿⣿⣿⣿⣿⣿⣿⣿⠃⠀⠀⠀⠀⠀⠀⠀⠀⠉⠻⣿⣿⣿⣿⣿⣿⣿⣿⣤⠀⠀⠀⠀⠀⠀⠀⠀⠀⠀⠀⠀⠀⠀⠀⠀⠀⠀⠀⠀⠀⠀⠀⣿⣿⣿⣿⣿⣿⣿⣿⣿⣿⣿⣿⣿⣿⡇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⣿⣿⣿⣿⣿⣿⣿⣿⣿⣿⣿⣿⣿⣿⣿⣿⣿⣿⣿⣿⣿⣿⣿⣿⣿⣿⣿⣿⣿⣿⣿⣿⡟⠀⠀⠀⠀⠀⠀⠀⠀⠀⠀⠀⠈⠻⣿⣿⣿⣿⣿⣿⡿⠗⠀⠀⠀⠀⠀⠀⠀⠀⠀⠀⠀⠀⠀⠀⠀⠀⠀⠀⠀⠀⠀⣼⣿⣿⣿⣿⣿⣿⣿⣿⣿⣿⣿⣿⣿⣿⡇</a:t>
            </a:r>
            <a:br/>
            <a:r>
              <a:t>⣿⣿⣿⣿⣿⣿⣿⣿⣿⣿⣿⣿⣿⣿⣿⣿⣿⣿⣿⣿⣿⣿⣿⣿⣿⣿⣿⣿⣿⣿⣿⣿⡇⠀⠀⠀⠀⠀⠀⠀⠀⠀⠀⠀⠀⠀⠈⠛⢿⣿⣿⣿⣦⠀⠀⠀⠀⠀⠀⠀⠀⠀⠀⠀⠀⠀⠀⠀⠀⠀⠀⠀⠀⠀⢸⣿⣿⣿⣿⣿⣿⣿⣿⣿⣿⣿⣿⣿⣿⣿⡇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⣿⣿⣿⣿⣿⣿⣿⣿⣿⣿⣿⣿⣿⣿⣿⣿⣿⣿⣿⣿⣿⣿⣿⣿⣿⣿⣿⣿⣿⣿⣿⣿⠃⠀⠀⠀⠀⠀⠀⠀⠀⠀⠀⠀⠀⠀⠀⠀⠀⠈⠙⠻⢿⡆⠀⠀⠀⠀⠀⠀⠀⠀⠀⠀⠀⠀⠀⠀⠀⠀⠀⠀⠀⠀⢸⣿⣿⣿⣿⣿⣿⣿⣿⣿⣿⣿⣿⣿⣿⣿⡇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⣿⣿⣿⣿⣿⣿⣿⣿⣿⣿⣿⣿⣿⣿⣿⣿⣿⣿⣿⣿⣿⣿⣿⣿⣿⣿⣿⣿⣿⣿⣿⣿⠀⠀⠀⠀⠀⠀⠀⠀⠀⠀⠀⠀⠀⠀⠀⠀⠀⠀⠀⠀⠀⠁⠀⠀⠀⠀⠀⠀⠀⠀⠀⠀⠀⠀⠀⠀⠀⠀⠀⠀⠀⠀⠸⣿⣿⣿⣿⣿⣿⣿⣿⣿⣿⣿⣿⣿⣿⣿⡇</a:t>
            </a:r>
            <a:br/>
            <a:r>
              <a:t>⣿⣿⣿⣿⣿⣿⣿⣿⣿⣿⣿⣿⣿⣿⣿⣿⣿⣿⣿⣿⣿⣿⣿⣿⣿⣿⣿⣿⣿⣿⣿⣿⡀⠀⣠⣴⣾⣿⣷⣶⣄⡀⠀⠀⠀⠀⠀⠀⠀⠀⠀⠀⠀⠀⠀⠀⠀⠀⠀⠀⠀⠀⠀⠀⠀⠀⠀⠀⠀⠀⠀⠀⠀⠀⣿⣿⣿⣿⣿⣿⣿⣿⣿⣿⣿⣿⣿⣿⣿⣿⡇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⣿⣿⣿⣿⣿⣿⣿⣿⣿⣿⣿⣿⣿⣿⣿⣿⣿⣿⣿⣿⣿⣿⣿⣿⣿⣿⣿⣿⣿⣿⣿⣿⣿⣿⣿⣿⣿⣿⣿⣿⣿⣿⣶⣤⣀⠀⠀⠀⠀⠀⠀⠀⠀⠀⠀⠀⠀⠀⠀⠀⠀⠀⠀⠀⠀⠀⠀⠀⠀⠀⠀⠀⠀⠀⣿⣿⣿⣿⣿⣿⣿⣿⣿⣿⣿⣿⣿⣿⣿⣿⡇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⣿⣿⣿⣿⣿⣿⣿⣿⣿⣿⣿⣿⣿⣿⣿⣿⣿⣿⣿⣿⣿⣿⣿⣿⣿⣿⣿⣿⣿⣿⣿⣿⣿⣿⣿⣿⣿⣿⣿⣿⣿⣿⣿⣿⣿⣿⣶⣄⡀⠀⠀⠀⠀⠀⠀⠀⠀⠀⠀⠀⠀⠀⠀⠀⠀⠀⠀⠀⠀⠀⠀⠀⠀⢸⣿⣿⣿⣿⣿⣿⣿⣿⣿⣿⣿⣿⣿⣿⣿⣿⡇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⣿⣿⣿⣿⣿⣿⣿⣿⣿⣿⣿⣿⣿⣿⣿⣿⣿⣿⣿⣿⣿⣿⣿⣿⣿⣿⣿⣿⣿⣿⣿⣿⣿⣿⣿⣿⣿⣿⣿⣿⣿⣿⣿⣿⣿⣿⣿⣿⣿⡷⠀⠀⠀⠀⠀⠀⠀⠀⠀⠀⠀⠀⠀⠀⠀⠀⠀⠀⠀⠀⠀⠀⠀⢸⣿⣿⣿⣿⣿⣿⣿⣿⣿⣿⣿⣿⣿⣿⣿⣿⡇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⣿⣿⣿⣿⣿⣿⣿⣿⣿⣿⣿⣿⣿⣿⣿⣿⣿⣿⣿⣿⣿⣿⣿⣿⣿⣿⣿⣿⣿⣿⣿⣿⣿⣿⣿⣿⣿⣿⣿⣿⣿⣿⣿⣿⣿⣿⣿⣿⡿⠁⠀⠀⠀⠀⠀⠀⠀⠀⠀⠀⠀⠀⠀⠀⠀⠀⠀⠀⠀⠀⠀⠀⠀⢸⣿⣿⣿⣿⣿⣿⣿⣿⣿⣿⣿⣿⣿⣿⣿⣿⡇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⣿⣿⣿⣿⣿⣿⣿⣿⣿⣿⣿⣿⣿⣿⣿⣿⣿⣿⣿⣿⣿⣿⣿⣿⣿⣿⣿⣿⣿⣿⣿⣿⣿⣿⣿⣿⣿⣿⣿⣿⣿⣿⣿⣿⣿⣿⡟⠀⠀⠀⠀⠀⠀⠀⠀⠀⠀⠀⠀⠀⠀⠀⠀⠀⠀⠀⠀⠀⠀⠀⠀⠀⠀⠀⢻⣿⣿⣿⣿⣿⣿⣿⣿⣿⣿⣿⣿⣿⣿⣿⡇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⣿⣿⣿⣿⣿⣿⣿⣿⣿⣿⣿⣿⣿⣿⣿⣿⣿⣿⣿⣿⣿⣿⣿⣿⣿⣿⣿⣿⣿⣿⣿⣿⣿⣿⣿⣿⣿⣿⣿⣿⣿⣿⣿⣿⣿⣇⠀⠀⠀⠀⠀⠀⠀⠀⠀⠀⠀⠀⠀⠀⠀⠀⠀⠀⠀⠀⠀⠀⠀⠀⠀⠀⠀⠀⠀⢻⣿⣿⣿⣿⣿⣿⣿⣿⣿⣿⣿⣿⣿⣿⡇</a:t>
            </a:r>
            <a:br/>
            <a:r>
              <a:t>⣿⣿⣿⣿⣿⣿⣿⣿⣿⣿⣿⣿⣿⣿⣿⣿⣿⣿⣿⣿⣿⣿⣿⣿⣿⣿⣿⣿⣿⣿⣿⣿⣿⣿⣿⣿⣿⣿⣿⣿⣿⣿⣿⣿⣿⣿⡆⠀⠀⠀⠀⠀⠀⠀⠀⠀⠀⠀⠀⠀⠀⠀⠀⠀⠀⠀⠀⠀⠀⠀⠀⠀⠀⠀⠀⠘⣿⣿⣿⣿⣿⣿⣿⣿⣿⣿⣿⣿⣿⣿⡇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⣿⣿⣿⣿⣿⣿⣿⣿⣿⣿⣿⣿⣿⣿⣿⣿⣿⣿⣿⣿⣿⣿⣿⣿⣿⣿⣿⣿⣿⣿⣿⣿⣿⣿⣿⣿⣿⣿⣿⣿⣿⣿⣿⡿⠃⠐⠀⠀⠀⠀⠀⠀⠀⠀⠀⠀⠀⠀⠀⠀⠀⠀⠀⠀⠀⠀⠀⠀⠀⠀⠀⠀⠀⠀⠀⠀⠀⢹⣿⣿⣿⣿⣿⣿⣿⣿⣿⣿⣿⣿⡇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⣿⣿⣿⣿⣿⣿⣿⣿⣿⣿⣿⣿⣿⣿⣿⣿⣿⣿⣿⣿⣿⣿⣿⣿⣿⣿⣿⣿⣿⣿⣿⣿⣿⣿⣿⣿⣿⣿⣿⣿⣿⣿⣿⣁⣰⣀⠀⠀⠀⠀⠀⠀⠀⠀⠀⠀⠀⠀⠀⠀⠀⠀⠀⠀⠀⠀⠀⠀⠀⠀⠀⠀⠀⠀⠀⠀⠀⠈⣿⣿⣿⣿⣿⣿⣿⣿⣿⣿⣿⣿⡇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⣿⣿⣿⣿⣿⣿⣿⣿⣿⣿⣿⣿⣿⣿⣿⣿⣿⣿⣿⣿⣿⣿⣿⣿⣿⣿⣿⣿⣿⣿⣿⣿⣿⣿⣿⣿⣿⣿⣿⣿⣿⣿⣿⣿⣿⣿⠀⠀⠀⠀⠀⠀⠀⠀⠀⠀⠀⠀⠀⠀⠀⠀⠀⠀⠀⠀⠀⠀⠀⠀⠀⠀⠀⠀⠀⠀⠀⠀⣾⣿⣿⣿⣿⣿⣿⣿⣿⣿⣿⣿⡇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⣿⣿⣿⣿⣿⣿⣿⣿⣿⣿⣿⣿⣿⣿⣿⣿⣿⣿⣿⣿⣿⣿⣿⣿⣿⣿⣿⣿⣿⣿⣿⣿⣿⣿⣿⣿⣿⣿⣿⣿⣿⣿⣿⣿⣿⣿⠀⠀⠀⠀⠀⠀⠀⠀⠀⠀⠀⠀⠀⠀⠀⠀⠀⠀⠀⠀⠀⠀⠀⠀⠀⠀⠀⠀⠀⠀⠀⠀⣾⣿⣿⣿⣿⣿⣿⣿⣿⣿⣿⣿⡇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⣿⣿⣿⣿⣿⣿⣿⣿⣿⣿⣿⣿⣿⣿⣿⣿⣿⣿⣿⣿⣿⣿⣿⣿⣿⣿⣿⣿⣿⣿⣿⣿⣿⣿⣿⣿⣿⣿⣿⣿⣿⣿⣿⣿⣿⣿⣿⣿⣿⣿⣿⣿⣿⣿⣿⣿⣿⣿⣿⣿⣿⣿⣿⠏⠀⢨⣿⣿⣿⣿⣿⣿⣿⣿⣿⣿⣿⣿⣿⣿⣿⣿⣿⣿⣿⣿⣿⣿⣿⣿⡇</a:t>
            </a:r>
            <a:br/>
            <a:r>
              <a:t>⣿⣿⣿⣿⣿⣿⣿⣿⣿⣿⣿⣿⣿⣿⣿⣿⣿⣿⣿⣿⣿⣿⣿⣿⣿⣿⣿⣿⣿⣿⣿⣿⣿⡿⠛⠉⣿⣿⣿⣿⣿⣿⣿⣿⣿⣿⣿⣿⣿⣿⣿⣿⣿⣿⣿⣿⣿⣿⣿⣿⡿⠋⠁⠀⠈⠉⠙⠛⠿⣿⣿⣿⣿⣿⣿⣿⣿⣿⣿⣿⣿⣿⣿⣿⣿⣿⣿⣿⣿⣿⡇</a:t>
            </a:r>
            <a:br/>
            <a:r>
              <a:t>⣿⣿⣿⣿⣿⣿⣿⣿⣿⣿⣿⣿⣿⣿⣿⣿⣿⣿⣿⣿⣿⣿⣿⣿⣿⣿⣿⣿⣿⣿⣿⣿⠏⠀⠀⣾⣿⣿⣿⣿⣿⣿⣿⣿⣿⣿⣿⣿⣿⣿⣿⣿⣿⣿⣿⣿⣿⠿⠛⠁⠀⠀⠀⠀⠀⠀⠀⠀⠀⠀⠙⠻⣿⣿⣿⣿⣿⣿⣿⣿⣿⣿⣿⣿⣿⣿⣿⣿⣿⣿⡇</a:t>
            </a:r>
            <a:br/>
            <a:r>
              <a:t>⣿⣿⣿⣿⣿⣿⣿⣿⣿⣿⣿⣿⣿⣿⣿⣿⣿⣿⣿⣿⣿⣿⣿⣿⣿⣿⣿⣿⣿⣿⣿⡏⠀⠀⠈⡿⠿⣿⣿⣿⣿⣿⣿⣿⣿⣿⣿⣿⣿⣿⣿⣿⣿⣿⣿⣅⣀⠀⠀⠀⠀⠀⠀⠀⠀⠀⠀⠀⠀⠀⠀⠀⠈⠻⣿⣿⣿⣿⣿⣿⣿⣿⣿⣿⣿⣿⣿⣿⣿⣿⡇</a:t>
            </a:r>
            <a:br/>
            <a:r>
              <a:t>⣿⣿⣿⣿⣿⣿⣿⣿⣿⣿⣿⣿⣿⣿⣿⣿⣿⣿⣿⣿⣿⣿⣿⣿⣿⣿⣿⣿⣿⣿⣿⡇⠀⠀⠀⠀⠀⠹⣿⣿⣿⣿⣿⣿⣿⣿⣿⣿⣿⣿⠋⠙⠛⠋⠛⠋⠁⠀⠀⠀⠀⠀⠀⠀⠀⠀⠀⠀⠀⠀⠀⠀⠀⠀⠘⢿⣿⣿⣿⣿⣿⣿⣿⣿⣿⣿⣿⣿⣿⣿⡇</a:t>
            </a:r>
            <a:br/>
            <a:r>
              <a:t>⣿⣿⣿⣿⣿⣿⣿⣿⣿⣿⣿⣿⣿⣿⣿⣿⣿⣿⣿⣿⣿⣿⣿⣿⣿⣿⣿⣿⣿⣿⣿⣿⣄⠀⠀⠀⠀⠀⣿⣿⣿⣿⣿⣿⣿⣿⣿⣿⣿⣇⣀⠀⠀⠀⠀⠀⠀⠀⠀⠀⠀⠀⠀⠀⠀⠀⠀⠀⠀⠀⠀⠀⠀⠀⠀⠈⣿⣿⣿⣿⣿⣿⣿⣿⣿⣿⣿⣿⣿⣿⡇</a:t>
            </a:r>
            <a:br/>
            <a:r>
              <a:t>⣿⣿⣿⣿⣿⣿⣿⣿⣿⣿⣿⣿⣿⣿⣿⣿⣿⣿⣿⣿⣿⣿⣿⣿⣿⣿⣿⣿⣿⣿⣿⣿⣿⣧⠀⠀⠀⠀⠘⠿⠿⢿⣿⣿⣿⣿⣿⣿⣿⣿⣿⣿⡀⠀⠀⠀⠀⠀⠀⠀⠀⠀⠀⠀⠀⠀⠀⠀⠀⠀⠀⠀⠀⠀⠀⠀⠸⣿⣿⣿⣿⣿⣿⣿⣿⣿⣿⣿⣿⣿⡇</a:t>
            </a:r>
            <a:br/>
            <a:r>
              <a:t>⣿⣿⣿⣿⣿⣿⣿⣿⣿⣿⣿⣿⣿⣿⣿⣿⣿⣿⣿⣿⣿⣿⣿⣿⣿⣿⣿⣿⣿⣿⣿⣿⣿⣿⡇⠀⠀⠀⠀⠀⠀⠀⠈⠙⢿⣿⣿⣿⣿⣿⣿⣿⣷⠀⠀⠀⠀⠀⠀⠀⠀⠀⠀⠀⠀⠀⠀⠀⠀⠀⠀⠀⠀⠀⠀⠀⠀⣿⣿⣿⣿⣿⣿⣿⣿⣿⣿⣿⣿⣿⡇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⣿⣿⣿⣿⣿⣿⣿⣿⣿⣿⣿⣿⣿⣿⣿⣿⣿⣿⣿⣿⣿⣿⣿⣿⣿⣿⣿⣿⣿⣿⣿⣿⣿⣿⡿⠀⠀⠀⠀⠀⠀⠀⠀⠀⠀⠙⢿⣿⣿⣿⣿⣿⣿⣧⡀⠀⠀⠀⠀⠀⠀⠀⠀⠀⠀⠀⠀⠀⠀⠀⠀⠀⠀⠀⠀⠀⠀⣿⣿⣿⣿⣿⣿⣿⣿⣿⣿⣿⣿⣿⡇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⣿⣿⣿⣿⣿⣿⣿⣿⣿⣿⣿⣿⣿⣿⣿⣿⣿⣿⣿⣿⣿⣿⣿⣿⣿⣿⣿⣿⣿⣿⣿⣿⣿⣿⡇⠀⠀⠀⠀⠀⠀⠀⠀⠀⠀⠀⠀⠙⢿⣿⣿⣿⣟⠛⠁⠀⠀⠀⠀⠀⠀⠀⠀⠀⠀⠀⠀⠀⠀⠀⠀⠀⠀⠀⠀⠀⣰⣿⣿⣿⣿⣿⣿⣿⣿⣿⣿⣿⣿⣿⡇</a:t>
            </a:r>
            <a:br/>
            <a:r>
              <a:t>⣿⣿⣿⣿⣿⣿⣿⣿⣿⣿⣿⣿⣿⣿⣿⣿⣿⣿⣿⣿⣿⣿⣿⣿⣿⣿⣿⣿⣿⣿⣿⣿⣿⣿⡇⠀⠀⠀⠀⠀⠀⠀⠀⠀⠀⠀⠀⠀⠀⠈⠻⢿⣿⡇⠀⠀⠀⠀⠀⠀⠀⠀⠀⠀⠀⠀⠀⠀⠀⠀⠀⠀⠀⠀⠀⢰⣿⣿⣿⣿⣿⣿⣿⣿⣿⣿⣿⣿⣿⣿⡇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⣿⣿⣿⣿⣿⣿⣿⣿⣿⣿⣿⣿⣿⣿⣿⣿⣿⣿⣿⣿⣿⣿⣿⣿⣿⣿⣿⣿⣿⣿⣿⣿⣿⣿⡇⠀⠀⠀⠀⠀⠀⠀⠀⠀⠀⠀⠀⠀⠀⠀⠀⠀⠉⠳⠀⠀⠀⠀⠀⠀⠀⠀⠀⠀⠀⠀⠀⠀⠀⠀⠀⠀⠀⠀⠀⣾⣿⣿⣿⣿⣿⣿⣿⣿⣿⣿⣿⣿⣿⣿⡇</a:t>
            </a:r>
            <a:br/>
            <a:r>
              <a:t>⣿⣿⣿⣿⣿⣿⣿⣿⣿⣿⣿⣿⣿⣿⣿⣿⣿⣿⣿⣿⣿⣿⣿⣿⣿⣿⣿⣿⣿⣿⣿⣿⣿⣿⡇⠀⠀⢀⣴⣶⣦⣄⠀⠀⠀⠀⠀⠀⠀⠀⠀⠀⠀⠀⠀⠀⠀⠀⠀⠀⠀⠀⠀⠀⠀⠀⠀⠀⠀⠀⠀⠀⠀⠀⠀⣿⣿⣿⣿⣿⣿⣿⣿⣿⣿⣿⣿⣿⣿⣿⡇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⣿⣿⣿⣿⣿⣿⣿⣿⣿⣿⣿⣿⣿⣿⣿⣿⣿⣿⣿⣿⣿⣿⣿⣿⣿⣿⣿⣿⣿⣿⣿⣿⣿⣿⣷⣄⣴⣿⣿⣿⣿⣿⣷⣦⣀⠀⠀⠀⠀⠀⠀⠀⠀⠀⠀⠀⠀⠀⠀⠀⠀⠀⠀⠀⠀⠀⠀⠀⠀⠀⠀⠀⠀⠀⢠⣿⣿⣿⣿⣿⣿⣿⣿⣿⣿⣿⣿⣿⣿⣿⡇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⣿⣿⣿⣿⣿⣿⣿⣿⣿⣿⣿⣿⣿⣿⣿⣿⣿⣿⣿⣿⣿⣿⣿⣿⣿⣿⣿⣿⣿⣿⣿⣿⣿⣿⣿⣿⣿⣿⣿⣿⣿⣿⣿⣿⣿⣷⣦⣀⠀⠀⠀⠀⠀⠀⠀⠀⠀⠀⠀⠀⠀⠀⠀⠀⠀⠀⠀⠀⠀⠀⠀⠀⠀⠀⢸⣿⣿⣿⣿⣿⣿⣿⣿⣿⣿⣿⣿⣿⣿⣿⡇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⣿⣿⣿⣿⣿⣿⣿⣿⣿⣿⣿⣿⣿⣿⣿⣿⣿⣿⣿⣿⣿⣿⣿⣿⣿⣿⣿⣿⣿⣿⣿⣿⣿⣿⣿⣿⣿⣿⣿⣿⣿⣿⣿⣿⣿⣿⣿⣿⣷⣦⡀⠀⠀⠀⠀⠀⠀⠀⠀⠀⠀⠀⠀⠀⠀⠀⠀⠀⠀⠀⠀⠀⠀⠀⣸⣿⣿⣿⣿⣿⣿⣿⣿⣿⣿⣿⣿⣿⣿⣿⡇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⣿⣿⣿⣿⣿⣿⣿⣿⣿⣿⣿⣿⣿⣿⣿⣿⣿⣿⣿⣿⣿⣿⣿⣿⣿⣿⣿⣿⣿⣿⣿⣿⣿⣿⣿⣿⣿⣿⣿⣿⣿⣿⣿⣿⣿⣿⣿⣿⣿⡏⠀⠀⠀⠀⠀⠀⠀⠀⠀⠀⠀⠀⠀⠀⠀⠀⠀⠀⠀⠀⠀⠀⠀⠀⣿⣿⣿⣿⣿⣿⣿⣿⣿⣿⣿⣿⣿⣿⣿⣿⡇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⣿⣿⣿⣿⣿⣿⣿⣿⣿⣿⣿⣿⣿⣿⣿⣿⣿⣿⣿⣿⣿⣿⣿⣿⣿⣿⣿⣿⣿⣿⣿⣿⣿⣿⣿⣿⣿⣿⣿⣿⣿⣿⣿⣿⣿⣿⣿⣿⡿⠁⠀⠀⠀⠀⠀⠀⠀⠀⠀⠀⠀⠀⠀⠀⠀⠀⠀⠀⠀⠀⠀⠀⠀⠀⢹⣿⣿⣿⣿⣿⣿⣿⣿⣿⣿⣿⣿⣿⣿⣿⡇</a:t>
            </a:r>
            <a:br/>
            <a:r>
              <a:t>⣿⣿⣿⣿⣿⣿⣿⣿⣿⣿⣿⣿⣿⣿⣿⣿⣿⣿⣿⣿⣿⣿⣿⣿⣿⣿⣿⣿⣿⣿⣿⣿⣿⣿⣿⣿⣿⣿⣿⣿⣿⣿⣿⣿⣿⣿⣿⠟⠀⠀⠀⠀⠀⠀⠀⠀⠀⠀⠀⠀⠀⠀⠀⠀⠀⠀⠀⠀⠀⠀⠀⠀⠀⠀⢸⣿⣿⣿⣿⣿⣿⣿⣿⣿⣿⣿⣿⣿⣿⣿⡇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⣿⣿⣿⣿⣿⣿⣿⣿⣿⣿⣿⣿⣿⣿⣿⣿⣿⣿⣿⣿⣿⣿⣿⣿⣿⣿⣿⣿⣿⣿⣿⣿⣿⣿⣿⣿⣿⣿⣿⣿⣿⣿⣿⣿⣿⣷⠀⠀⠀⠀⠀⠀⠀⠀⠀⠀⠀⠀⠀⠀⠀⠀⠀⠀⠀⠀⠀⠀⠀⠀⠀⠀⠀⠀⠀⠀⢿⣿⣿⣿⣿⣿⣿⣿⣿⣿⣿⣿⣿⣿⡇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⣿⣿⣿⣿⣿⣿⣿⣿⣿⣿⣿⣿⣿⣿⣿⣿⣿⣿⣿⣿⣿⣿⣿⣿⣿⣿⣿⣿⣿⣿⣿⣿⣿⣿⣿⣿⣿⣿⣿⣿⣿⣿⣿⣿⣿⣟⠀⠀⠀⠀⠀⠀⠀⠀⠀⠀⠀⠀⠀⠀⠀⠀⠀⠀⠀⠀⠀⠀⠀⠀⠀⠀⠀⠀⠀⠀⠀⢹⣿⣿⣿⣿⣿⣿⣿⣿⣿⣿⣿⣿⡇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⣿⣿⣿⣿⣿⣿⣿⣿⣿⣿⣿⣿⣿⣿⣿⣿⣿⣿⣿⣿⣿⣿⣿⣿⣿⣿⣿⣿⣿⣿⣿⣿⣿⣿⣿⣿⣿⣿⣿⣿⣿⣿⣿⣿⣿⠋⡠⠀⠀⠀⠀⠀⠀⠀⠀⠀⠀⠀⠀⠀⠀⠀⠀⠀⠀⠀⠀⠀⠀⠀⠀⠀⠀⠀⠀⠀⠀⠈⣿⣿⣿⣿⣿⣿⣿⣿⣿⣿⣿⣿⡇</a:t>
            </a:r>
            <a:br/>
            <a:r>
              <a:t>⣿⣿⣿⣿⣿⣿⣿⣿⣿⣿⣿⣿⣿⣿⣿⣿⣿⣿⣿⣿⣿⣿⣿⣿⣿⣿⣿⣿⣿⣿⣿⣿⣿⣿⣿⣿⣿⣿⣿⣿⣿⣿⣿⣿⣅⡠⠀⠀⠀⠀⠀⠀⠀⠀⠀⠀⠀⠀⠀⠀⠀⠀⠀⠀⠀⠀⠀⠀⠀⠀⠀⠀⠀⠀⠀⠀⠀⠀⠸⣿⣿⣿⣿⣿⣿⣿⣿⣿⣿⣿⡇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⣿⣿⣿⣿⣿⣿⣿⣿⣿⣿⣿⣿⣿⣿⣿⣿⣿⣿⣿⣿⣿⣿⣿⣿⣿⣿⣿⣿⣿⣿⣿⣿⣿⣿⣿⣿⣿⣿⣿⣿⣿⣿⣿⣿⣿⣷⡄⠀⠀⠀⠀⠀⠀⠀⠀⠀⠀⠀⠀⠀⠀⠀⠀⠀⠀⠀⠀⠀⠀⠀⠀⠀⠀⠀⠀⠀⠀⠀⠀⣿⣿⣿⣿⣿⣿⣿⣿⣿⣿⣿⡇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⣿⣿⣿⣿⣿⣿⣿⣿⣿⣿⣿⣿⣿⣿⣿⣿⣿⣿⣿⣿⣿⣿⣿⣿⣿⣿⣿⣿⣿⣿⣿⣿⣿⣿⣿⣿⣿⣿⣿⣿⣿⣿⣿⣿⣿⣿⡇⠀⠀⠀⠀⠀⠀⠀⠀⠀⠀⠀⠀⠀⠀⠀⠀⢰⣆⠀⠀⠀⠀⠀⠀⠀⠀⠀⠀⠀⠀⠀⠀⢸⣿⣿⣿⣿⣿⣿⣿⣿⣿⣿⡇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⣿⣿⣿⣿⣿⣿⣿⣿⣿⣿⣿⣿⣿⣿⣿⣿⣿⣿⣿⣿⣿⣿⣿⣿⣿⣿⣿⣿⣿⣿⣿⣿⣿⣿⣿⣿⣿⣿⣿⣿⣿⣿⣿⣿⣿⣿⠀⠀⠀⠀⠀⠀⠀⠀⠀⠀⠀⠀⠀⠀⠀⠀⠀⠀⣿⠀⠀⠀⠀⠀⠀⠀⠀⠀⠀⠀⠀⠀⠀⠈⣿⣿⣿⣿⣿⣿⣿⣿⣿⣿⡇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⣿⣿⣿⣿⣿⣿⣿⣿⣿⣿⣿⣿⣿⣿⣿⣿⣿⣿⣿⣿⣿⣿⣿⣿⣿⣿⣿⣿⣿⣿⣿⣿⣿⣿⣿⣿⣿⣿⣿⣿⣿⣿⣿⣿⣿⣿⠀⠀⠀⠀⠀⠀⠀⠀⠀⠀⠀⠀⠀⠀⠀⠀⠀⠀⢸⡀⠀⠀⠀⠀⠀⠀⠀⠀⠀⠀⠀⠀⠀⠀⢻⣿⣿⣿⣿⣿⣿⣿⣿⣿⡇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⣿⣿⣿⣿⣿⣿⣿⣿⣿⣿⣿⣿⣿⣿⣿⣿⣿⣿⣿⣿⣿⣿⣿⣿⣿⣿⣿⣿⣿⣿⣿⣿⣿⣿⣿⣿⣿⣿⣿⣿⣿⣿⣿⣿⣿⣿⠀⠀⠀⠀⠀⠀⠀⠀⠀⠀⠀⠀⠀⠀⠀⠀⠀⠀⠀⠇⠀⠀⠀⠀⠀⠀⠀⠀⠀⠀⠀⠀⠀⠀⣿⣿⣿⣿⣿⣿⣿⣿⣿⣿⡇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⣿⣿⣿⣿⣿⣿⣿⣿⣿⣿⣿⣿⣿⣿⣿⣿⣿⣿⣿⣿⣿⣿⣿⣿⣿⣿⣿⣿⣿⣿⣿⣿⣿⣿⣿⣿⣿⣿⣿⣿⣿⣿⣿⣿⣿⣿⣿⣿⣿⣿⣿⣿⣿⣿⣿⣿⣿⣿⣿⣿⣿⣿⣿⣿⡿⠁⠉⣿⣿⣿⣿⣿⣿⣿⣿⣿⣿⣿⣿⣿⣿⣿⣿⣿⣿⣿⣿⣿⣿⣿⡇</a:t>
            </a:r>
            <a:br/>
            <a:r>
              <a:t>⣿⣿⣿⣿⣿⣿⣿⣿⣿⣿⣿⣿⣿⣿⣿⣿⣿⣿⣿⣿⣿⣿⣿⣿⣿⣿⣿⣿⣿⣿⣿⣿⣿⣿⡿⠟⠋⠉⣻⣿⣿⣿⣿⣿⣿⣿⣿⣿⣿⣿⣿⣿⣿⣿⣿⣿⣿⣿⣿⣿⣿⡿⠟⠉⠀⠀⠐⠿⠿⣿⣿⣿⣿⣿⣿⣿⣿⣿⣿⣿⣿⣿⣿⣿⣿⣿⣿⣿⣿⣿⡇</a:t>
            </a:r>
            <a:br/>
            <a:r>
              <a:t>⣿⣿⣿⣿⣿⣿⣿⣿⣿⣿⣿⣿⣿⣿⣿⣿⣿⣿⣿⣿⣿⣿⣿⣿⣿⣿⣿⣿⣿⣿⣿⣿⣿⡿⠁⠀⠀⣴⣿⣿⣿⣿⣿⣿⣿⣿⣿⣿⣿⣿⣿⣿⣿⣿⣿⣿⣿⣿⡿⠟⠉⠀⠀⠀⠀⠀⠀⠀⠀⠀⠙⠻⣿⣿⣿⣿⣿⣿⣿⣿⣿⣿⣿⣿⣿⣿⣿⣿⣿⣿⡇</a:t>
            </a:r>
            <a:br/>
            <a:r>
              <a:t>⣿⣿⣿⣿⣿⣿⣿⣿⣿⣿⣿⣿⣿⣿⣿⣿⣿⣿⣿⣿⣿⣿⣿⣿⣿⣿⣿⣿⣿⣿⣿⣿⣿⠀⠀⠀⠀⠛⠻⣿⣿⣿⣿⣿⣿⣿⣿⣿⣿⣿⣿⣿⣿⣿⣿⣿⡁⠀⠀⠀⠀⠀⠀⠀⠀⠀⠀⠀⠀⠀⠀⠀⠈⠻⣿⣿⣿⣿⣿⣿⣿⣿⣿⣿⣿⣿⣿⣿⣿⣿⡇</a:t>
            </a:r>
            <a:br/>
            <a:r>
              <a:t>⣿⣿⣿⣿⣿⣿⣿⣿⣿⣿⣿⣿⣿⣿⣿⣿⣿⣿⣿⣿⣿⣿⣿⣿⣿⣿⣿⣿⣿⣿⣿⣿⣿⡀⠀⠀⠀⠀⠀⢹⣿⣿⣿⣿⣿⣿⣿⣿⣿⣿⡿⠉⠉⠛⠛⠛⠋⠁⠀⠀⠀⠀⠀⠀⠀⠀⠀⠀⠀⠀⠀⠀⠀⠀⠈⢻⣿⣿⣿⣿⣿⣿⣿⣿⣿⣿⣿⣿⣿⣿⡇</a:t>
            </a:r>
            <a:br/>
            <a:r>
              <a:t>⣿⣿⣿⣿⣿⣿⣿⣿⣿⣿⣿⣿⣿⣿⣿⣿⣿⣿⣿⣿⣿⣿⣿⣿⣿⣿⣿⣿⣿⣿⣿⣿⣿⣷⡀⠀⠀⠀⠀⠀⣿⣿⣿⣿⣿⣿⣿⣿⣿⣿⣧⣄⡀⠀⠀⠀⠀⠀⠀⠀⠀⠀⠀⠀⠀⠀⠀⠀⠀⠀⠀⠀⠀⠀⠀⠀⠹⣿⣿⣿⣿⣿⣿⣿⣿⣿⣿⣿⣿⣿⡇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⣿⣿⣿⣿⣿⣿⣿⣿⣿⣿⣿⣿⣿⣿⣿⣿⣿⣿⣿⣿⣿⣿⣿⣿⣿⣿⣿⣿⣿⣿⣿⣿⣿⣿⣷⡄⠀⠀⠀⠐⢿⣿⣿⣿⣿⣿⣿⣿⣿⣿⣿⣿⣇⠀⠀⠀⠀⠀⠀⠀⠀⠀⠀⠀⠀⠀⠀⠀⠀⠀⠀⠀⠀⠀⠀⠀⠀⢻⣿⣿⣿⣿⣿⣿⣿⣿⣿⣿⣿⣿⡇</a:t>
            </a:r>
            <a:br/>
            <a:r>
              <a:t>⣿⣿⣿⣿⣿⣿⣿⣿⣿⣿⣿⣿⣿⣿⣿⣿⣿⣿⣿⣿⣿⣿⣿⣿⣿⣿⣿⣿⣿⣿⣿⣿⣿⣿⣿⣇⠀⠀⠀⠀⠀⠈⠉⠻⢿⣿⣿⣿⣿⣿⣿⣿⣿⡆⠀⠀⠀⠀⠀⠀⠀⠀⠀⠀⠀⠀⠀⠀⠀⠀⠀⠀⠀⠀⠀⠀⠀⠸⣿⣿⣿⣿⣿⣿⣿⣿⣿⣿⣿⣿⡇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⣿⣿⣿⣿⣿⣿⣿⣿⣿⣿⣿⣿⣿⣿⣿⣿⣿⣿⣿⣿⣿⣿⣿⣿⣿⣿⣿⣿⣿⣿⣿⣿⣿⣿⣿⣿⠃⠀⠀⠀⠀⠀⠀⠀⠀⠙⣿⣿⣿⣿⣿⣿⣿⣷⡄⠀⠀⠀⠀⠀⠀⠀⠀⠀⠀⠀⠀⠀⠀⠀⠀⠀⠀⠀⠀⠀⠀⠀⣿⣿⣿⣿⣿⣿⣿⣿⣿⣿⣿⣿⡇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⣿⣿⣿⣿⣿⣿⣿⣿⣿⣿⣿⣿⣿⣿⣿⣿⣿⣿⣿⣿⣿⣿⣿⣿⣿⣿⣿⣿⣿⣿⣿⣿⣿⣿⣿⡟⠀⠀⠀⠀⠀⠀⠀⠀⠀⠀⠈⢻⣿⣿⣿⣿⣿⡟⠋⠀⠀⠀⠀⠀⠀⠀⠀⠀⠀⠀⠀⠀⠀⠀⠀⠀⠀⠀⠀⠀⠀⢰⣿⣿⣿⣿⣿⣿⣿⣿⣿⣿⣿⣿⡇</a:t>
            </a:r>
            <a:br/>
            <a:r>
              <a:t>⣿⣿⣿⣿⣿⣿⣿⣿⣿⣿⣿⣿⣿⣿⣿⣿⣿⣿⣿⣿⣿⣿⣿⣿⣿⣿⣿⣿⣿⣿⣿⣿⣿⣿⣿⡇⠀⠀⠀⠀⠀⠀⠀⠀⠀⠀⠀⠀⠙⠿⣿⣿⣿⣷⠀⠀⠀⠀⠀⠀⠀⠀⠀⠀⠀⠀⠀⠀⠀⠀⠀⠀⠀⠀⠀⠀⣠⣿⣿⣿⣿⣿⣿⣿⣿⣿⣿⣿⣿⣿⡇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⣿⣿⣿⣿⣿⣿⣿⣿⣿⣿⣿⣿⣿⣿⣿⣿⣿⣿⣿⣿⣿⣿⣿⣿⣿⣿⣿⣿⣿⣿⣿⣿⣿⣿⣿⠀⠀⠀⠀⠀⠀⠀⠀⠀⠀⠀⠀⠀⠀⠀⠀⠙⠻⣿⡆⠀⠀⠀⠀⠀⠀⠀⠀⠀⠀⠀⠀⠀⠀⠀⠀⠀⠀⠀⠀⠀⣿⣿⣿⣿⣿⣿⣿⣿⣿⣿⣿⣿⣿⣿⡇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⣿⣿⣿⣿⣿⣿⣿⣿⣿⣿⣿⣿⣿⣿⣿⣿⣿⣿⣿⣿⣿⣿⣿⣿⣿⣿⣿⣿⣿⣿⣿⣿⣿⣿⣿⠀⠀⠀⢀⣤⣀⠀⠀⠀⠀⠀⠀⠀⠀⠀⠀⠀⠀⠀⠀⠀⠀⠀⠀⠀⠀⠀⠀⠀⠀⠀⠀⠀⠀⠀⠀⠀⠀⠀⠀⢸⣿⣿⣿⣿⣿⣿⣿⣿⣿⣿⣿⣿⣿⣿⡇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⣿⣿⣿⣿⣿⣿⣿⣿⣿⣿⣿⣿⣿⣿⣿⣿⣿⣿⣿⣿⣿⣿⣿⣿⣿⣿⣿⣿⣿⣿⣿⣿⣿⣿⣿⣇⢀⣴⣿⣿⣿⣷⣄⠀⠀⠀⠀⠀⠀⠀⠀⠀⠀⠀⠀⠀⠀⠀⠀⠀⠀⠀⠀⠀⠀⠀⠀⠀⠀⠀⠀⠀⠀⠀⠀⢸⣿⣿⣿⣿⣿⣿⣿⣿⣿⣿⣿⣿⣿⣿⡇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⣿⣿⣿⣿⣿⣿⣿⣿⣿⣿⣿⣿⣿⣿⣿⣿⣿⣿⣿⣿⣿⣿⣿⣿⣿⣿⣿⣿⣿⣿⣿⣿⣿⣿⣿⣿⣿⣿⣿⣿⣿⣿⣿⣷⣦⣀⠀⠀⠀⠀⠀⠀⠀⠀⠀⠀⠀⠀⠀⠀⠀⠀⠀⠀⠀⠀⠀⠀⠀⠀⠀⠀⠀⠀⠀⣿⣿⣿⣿⣿⣿⣿⣿⣿⣿⣿⣿⣿⣿⣿⡇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⣿⣿⣿⣿⣿⣿⣿⣿⣿⣿⣿⣿⣿⣿⣿⣿⣿⣿⣿⣿⣿⣿⣿⣿⣿⣿⣿⣿⣿⣿⣿⣿⣿⣿⣿⣿⣿⣿⣿⣿⣿⣿⣿⣿⣿⣿⣿⣦⣄⡀⠀⠀⠀⠀⠀⠀⠀⠀⠀⠀⠀⠀⠀⠀⠀⠀⠀⠀⠀⠀⠀⠀⠀⠀⢠⣿⣿⣿⣿⣿⣿⣿⣿⣿⣿⣿⣿⣿⣿⣿⡇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⣿⣿⣿⣿⣿⣿⣿⣿⣿⣿⣿⣿⣿⣿⣿⣿⣿⣿⣿⣿⣿⣿⣿⣿⣿⣿⣿⣿⣿⣿⣿⣿⣿⣿⣿⣿⣿⣿⣿⣿⣿⣿⣿⣿⣿⣿⣿⣿⣿⡟⠂⠀⠀⠀⠀⠀⠀⠀⠀⠀⠀⠀⠀⠀⠀⠀⠀⠀⠀⠀⠀⠀⠀⠀⢸⣿⣿⣿⣿⣿⣿⣿⣿⣿⣿⣿⣿⣿⣿⣿⡇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⣿⣿⣿⣿⣿⣿⣿⣿⣿⣿⣿⣿⣿⣿⣿⣿⣿⣿⣿⣿⣿⣿⣿⣿⣿⣿⣿⣿⣿⣿⣿⣿⣿⣿⣿⣿⣿⣿⣿⣿⣿⣿⣿⣿⣿⣿⣿⡟⠁⠀⠀⠀⠀⠀⠀⠀⠀⠀⠀⠀⠀⠀⠀⠀⠀⠀⠀⠀⠀⠀⠀⠀⠀⠀⠘⣿⣿⣿⣿⣿⣿⣿⣿⣿⣿⣿⣿⣿⣿⣿⡇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⣿⣿⣿⣿⣿⣿⣿⣿⣿⣿⣿⣿⣿⣿⣿⣿⣿⣿⣿⣿⣿⣿⣿⣿⣿⣿⣿⣿⣿⣿⣿⣿⣿⣿⣿⣿⣿⣿⣿⣿⣿⣿⣿⣿⣿⡟⠀⠀⠀⠀⠀⠀⠀⠀⠀⠀⠀⠀⠀⠀⠀⠀⠀⠀⠀⠀⠀⠀⠀⠀⠀⠀⠀⠀⠀⠸⣿⣿⣿⣿⣿⣿⣿⣿⣿⣿⣿⣿⣿⣿⡇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⣿⣿⣿⣿⣿⣿⣿⣿⣿⣿⣿⣿⣿⣿⣿⣿⣿⣿⣿⣿⣿⣿⣿⣿⣿⣿⣿⣿⣿⣿⣿⣿⣿⣿⣿⣿⣿⣿⣿⣿⣿⣿⣿⣿⣿⣿⡄⠀⠀⠀⠀⠀⠀⠀⠀⠀⠀⠀⠀⠀⠀⠀⠀⠀⠀⠀⠀⠀⠀⠀⠀⠀⠀⠀⠀⠀⠘⣿⣿⣿⣿⣿⣿⣿⣿⣿⣿⣿⣿⣿⡇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⣿⣿⣿⣿⣿⣿⣿⣿⣿⣿⣿⣿⣿⣿⣿⣿⣿⣿⣿⣿⣿⣿⣿⣿⣿⣿⣿⣿⣿⣿⣿⣿⣿⣿⣿⣿⣿⣿⣿⣿⣿⣿⣿⣿⣿⠟⠀⠀⠀⠀⠀⠀⠀⠀⠀⠀⠀⠀⠀⠀⠀⠀⠀⠀⠀⠀⠀⠀⠀⠀⠀⠀⠀⠀⠀⠀⠀⠀⢿⣿⣿⣿⣿⣿⣿⣿⣿⣿⣿⣿⡇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⣿⣿⣿⣿⣿⣿⣿⣿⣿⣿⣿⣿⣿⣿⣿⣿⣿⣿⣿⣿⣿⣿⣿⣿⣿⣿⣿⣿⣿⣿⣿⣿⣿⣿⣿⣿⣿⣿⣿⣿⣿⣿⣿⣿⣁⣠⠁⠀⠀⠀⠀⠀⠀⠀⠀⠀⠀⠀⠀⠀⠀⠀⠀⠀⠀⠀⠀⠀⠀⠀⠀⠀⠀⠀⠀⠀⠀⠀⠘⣿⣿⣿⣿⣿⣿⣿⣿⣿⣿⣿⡇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⣿⣿⣿⣿⣿⣿⣿⣿⣿⣿⣿⣿⣿⣿⣿⣿⣿⣿⣿⣿⣿⣿⣿⣿⣿⣿⣿⣿⣿⣿⣿⣿⣿⣿⣿⣿⣿⣿⣿⣿⣿⣿⣿⣿⣿⣿⡀⠀⠀⠀⠀⠀⠀⠀⠀⠀⠀⠀⠀⠀⠀⠀⠀⠀⠀⠀⠀⠀⠀⠀⠀⠀⠀⠀⠀⠀⠀⠀⠀⢹⣿⣿⣿⣿⣿⣿⣿⣿⣿⣿⡇</a:t>
            </a:r>
            <a:br/>
            <a:r>
              <a:t>⣿⣿⣿⣿⣿⣿⣿⣿⣿⣿⣿⣿⣿⣿⣿⣿⣿⣿⣿⣿⣿⣿⣿⣿⣿⣿⣿⣿⣿⣿⣿⣿⣿⣿⣿⣿⣿⣿⣿⣿⣿⣿⣿⣿⣿⣿⡿⠀⠀⠀⠀⠀⠀⠀⠀⠀⠀⠀⠀⠀⠀⠀⠀⠀⣀⠀⠀⠀⠀⠀⠀⠀⠀⠀⠀⠀⠀⠀⠀⠘⣿⣿⣿⣿⣿⣿⣿⣿⣿⣿⡇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⣿⣿⣿⣿⣿⣿⣿⣿⣿⣿⣿⣿⣿⣿⣿⣿⣿⣿⣿⣿⣿⣿⣿⣿⣿⣿⣿⣿⣿⣿⣿⣿⣿⣿⣿⣿⣿⣿⣿⣿⣿⣿⣿⣿⣿⣿⠁⠀⠀⠀⠀⠀⠀⠀⠀⠀⠀⠀⠀⠀⠀⠀⠀⠀⢿⠀⠀⠀⠀⠀⠀⠀⠀⠀⠀⠀⠀⠀⠀⠀⢿⣿⣿⣿⣿⣿⣿⣿⣿⣿⡇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⣿⣿⣿⣿⣿⣿⣿⣿⣿⣿⣿⣿⣿⣿⣿⣿⣿⣿⣿⣿⣿⣿⣿⣿⣿⣿⣿⣿⣿⣿⣿⣿⣿⣿⣿⣿⣿⣿⣿⣿⣿⣿⣿⣿⣿⣿⠀⠀⠀⠀⠀⠀⠀⠀⠀⠀⠀⠀⠀⠀⠀⠀⠀⠀⠸⡇⠀⠀⠀⠀⠀⠀⠀⠀⠀⠀⠀⠀⠀⠀⠸⣿⣿⣿⣿⣿⣿⣿⣿⣿⡇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⣿⣿⣿⣿⣿⣿⣿⣿⣿⣿⣿⣿⣿⣿⣿⣿⣿⣿⣿⣿⣿⣿⣿⣿⣿⣿⣿⣿⣿⣿⣿⣿⣿⣿⣿⣿⣿⣿⣿⣿⣿⣿⣿⣿⣿⣿⠀⠀⠀⠀⠀⠀⠀⠀⠀⠀⠀⠀⠀⠀⠀⠀⠀⠀⠀⢃⠀⠀⠀⠀⠀⠀⠀⠀⠀⠀⠀⠀⠀⠀⢀⣿⣿⣿⣿⣿⣿⣿⣿⣿⡇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⣿⣿⣿⣿⣿⣿⣿⣿⣿⣿⣿⣿⣿⣿⣿⣿⣿⣿⣿⣿⣿⣿⣿⣿⣿⣿⣿⣿⣿⣿⣿⣿⣿⣿⣿⣿⣿⣿⣿⣿⣿⣿⣿⣿⣿⣿⠀⠀⠀⠀⠀⠀⠀⠀⠀⠀⠀⠀⠀⠀⠀⠀⠀⠀⠀⠘⠀⠀⠀⠀⠀⠀⠀⠀⠀⠀⠀⠀⠀⠀⢸⣿⣿⣿⣿⣿⣿⣿⣿⣿⡇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⣿⣿⣿⣿⣿⣿⣿⣿⣿⣿⣿⣿⣿⣿⣿⣿⣿⣿⣿⣿⣿⣿⣿⣿⣿⣿⣿⣿⣿⣿⣿⣿⣿⣿⣿⣿⣿⣿⣿⣿⣿⣿⣿⣿⣿⣿⠀⠀⠀⠀⠀⠀⠀⠀⠀⠀⠀⠀⠀⠀⠀⠀⠀⠀⠀⠀⠂⠀⠀⠀⠀⠀⠀⠀⠀⠀⠀⠀⠀⠀⢸⣿⣿⣿⣿⣿⣿⣿⣿⣿⡇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⣿⣿⣿⣿⣿⣿⣿⣿⣿⣿⣿⣿⣿⣿⣿⣿⣿⣿⣿⣿⣿⣿⣿⣿⣿⣿⣿⣿⣿⣿⣿⣿⣿⣿⣿⣿⣿⣿⣿⣿⣿⣿⣿⣿⣿⣿⣿⣿⣿⣿⣿⣿⣿⣿⣿⣿⣿⣿⣿⣿⣿⣿⣿⣿⣿⣿⣿⡿⠉⠙⣿⣿⣿⣿⣿⣿⣿⣿⣿⣿⣿⣿⣿⣿⣿⣿⣿⣿⣿⣿⡇</a:t>
            </a:r>
            <a:br/>
            <a:r>
              <a:t>⣿⣿⣿⣿⣿⣿⣿⣿⣿⣿⣿⣿⣿⣿⣿⣿⣿⣿⣿⣿⣿⣿⣿⣿⣿⣿⣿⣿⣿⣿⣿⣿⣿⣿⣿⣿⣿⠟⠛⠉⣿⣿⣿⣿⣿⣿⣿⣿⣿⣿⣿⣿⣿⣿⣿⣿⣿⣿⣿⣿⣿⣿⣿⣿⡿⠟⠉⠀⠀⠴⢿⣿⣿⣿⣿⣿⣿⣿⣿⣿⣿⣿⣿⣿⣿⣿⣿⣿⣿⣿⡇</a:t>
            </a:r>
            <a:br/>
            <a:r>
              <a:t>⣿⣿⣿⣿⣿⣿⣿⣿⣿⣿⣿⣿⣿⣿⣿⣿⣿⣿⣿⣿⣿⣿⣿⣿⣿⣿⣿⣿⣿⣿⣿⣿⣿⣿⣿⡿⠁⠀⠀⠀⣹⣿⣿⣿⣿⣿⣿⣿⣿⣿⣿⣿⣿⣿⣿⣿⣿⣿⡿⠿⠿⠟⠋⠁⠀⠀⠀⠀⠀⠀⠀⠀⠙⠻⣿⣿⣿⣿⣿⣿⣿⣿⣿⣿⣿⣿⣿⣿⣿⣿⡇</a:t>
            </a:r>
            <a:br/>
            <a:r>
              <a:t>⣿⣿⣿⣿⣿⣿⣿⣿⣿⣿⣿⣿⣿⣿⣿⣿⣿⣿⣿⣿⣿⣿⣿⣿⣿⣿⣿⣿⣿⣿⣿⣿⣿⣿⣿⠃⠀⠀⠀⠉⢿⣿⣿⣿⣿⣿⣿⣿⣿⣿⣿⣿⣿⠟⠛⠿⣿⣿⣧⡀⠀⠀⠀⠀⠀⠀⠀⠀⠀⠀⠀⠀⠀⠀⠈⠻⣿⣿⣿⣿⣿⣿⣿⣿⣿⣿⣿⣿⣿⣿⡇</a:t>
            </a:r>
            <a:br/>
            <a:r>
              <a:t>⣿⣿⣿⣿⣿⣿⣿⣿⣿⣿⣿⣿⣿⣿⣿⣿⣿⣿⣿⣿⣿⣿⣿⣿⣿⣿⣿⣿⣿⣿⣿⣿⣿⣿⡿⠀⠀⠀⠀⠀⠈⣿⣿⣿⣿⣿⣿⣿⣿⣿⣿⣿⣏⡀⠀⠀⠀⠀⠀⠀⠀⠀⠀⠀⠀⠀⠀⠀⠀⠀⠀⠀⠀⠀⠀⠀⠈⢻⣿⣿⣿⣿⣿⣿⣿⣿⣿⣿⣿⣿⡇</a:t>
            </a:r>
            <a:br/>
            <a:r>
              <a:t>⣿⣿⣿⣿⣿⣿⣿⣿⣿⣿⣿⣿⣿⣿⣿⣿⣿⣿⣿⣿⣿⣿⣿⣿⣿⣿⣿⣿⣿⣿⣿⣿⣿⣿⣿⡀⠀⠀⠀⠀⠀⣿⣿⣿⣿⣿⣿⣿⣿⣿⣿⣿⣿⣿⠀⠀⠀⠀⠀⠀⠀⠀⠀⠀⠀⠀⠀⠀⠀⠀⠀⠀⠀⠀⠀⠀⠀⠀⢻⣿⣿⣿⣿⣿⣿⣿⣿⣿⣿⣿⡇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⣿⣿⣿⣿⣿⣿⣿⣿⣿⣿⣿⣿⣿⣿⣿⣿⣿⣿⣿⣿⣿⣿⣿⣿⣿⣿⣿⣿⣿⣿⣿⣿⣿⣿⣿⣷⡀⠀⠀⠀⠀⢿⣿⣿⣿⣿⣿⣿⣿⣿⣿⣿⣿⣿⣦⡀⠀⠀⠀⠀⠀⠀⠀⠀⠀⠀⠀⠀⠀⠀⠀⠀⠀⠀⠀⠀⠀⠀⠀⢿⣿⣿⣿⣿⣿⣿⣿⣿⣿⣿⡇</a:t>
            </a:r>
            <a:br/>
            <a:r>
              <a:t>⣿⣿⣿⣿⣿⣿⣿⣿⣿⣿⣿⣿⣿⣿⣿⣿⣿⣿⣿⣿⣿⣿⣿⣿⣿⣿⣿⣿⣿⣿⣿⣿⣿⣿⣿⣿⣷⠀⠀⠀⠀⠀⠉⠛⠿⣿⣿⣿⣿⣿⣿⣿⣿⣿⣿⡁⠀⠀⠀⠀⠀⠀⠀⠀⠀⠀⠀⠀⠀⠀⠀⠀⠀⠀⠀⠀⠀⠀⠀⢸⣿⣿⣿⣿⣿⣿⣿⣿⣿⣿⡇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⣿⣿⣿⣿⣿⣿⣿⣿⣿⣿⣿⣿⣿⣿⣿⣿⣿⣿⣿⣿⣿⣿⣿⣿⣿⣿⣿⣿⣿⣿⣿⣿⣿⣿⣿⣿⣿⡄⠀⠀⠀⠀⠀⠀⠀⠈⠻⣿⣿⣿⣿⣿⣿⣿⣿⣷⡄⠀⠀⠀⠀⠀⠀⠀⠀⠀⠀⠀⠀⠀⠀⠀⠀⠀⠀⠀⠀⠀⠀⢸⣿⣿⣿⣿⣿⣿⣿⣿⣿⣿⡇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⣿⣿⣿⣿⣿⣿⣿⣿⣿⣿⣿⣿⣿⣿⣿⣿⣿⣿⣿⣿⣿⣿⣿⣿⣿⣿⣿⣿⣿⣿⣿⣿⣿⣿⣿⣿⣿⣿⠀⠀⠀⠀⠀⠀⠀⠀⠀⠘⣿⣿⣿⣿⣿⣿⣯⠉⠀⠀⠀⠀⠀⠀⠀⠀⠀⠀⠀⠀⠀⠀⠀⠀⠀⠀⠀⠀⠀⠀⠀⢸⣿⣿⣿⣿⣿⣿⣿⣿⣿⣿⡇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⣿⣿⣿⣿⣿⣿⣿⣿⣿⣿⣿⣿⣿⣿⣿⣿⣿⣿⣿⣿⣿⣿⣿⣿⣿⣿⣿⣿⣿⣿⣿⣿⣿⣿⣿⣿⣿⡇⠀⠀⠀⠀⠀⠀⠀⠀⠀⠀⠘⢿⣿⣿⣿⣿⣿⡁⠀⠀⠀⠀⠀⠀⠀⠀⠀⠀⠀⠀⠀⠀⠀⠀⠀⠀⠀⠀⠀⠀⢠⣿⣿⣿⣿⣿⣿⣿⣿⣿⣿⣿⡇</a:t>
            </a:r>
            <a:br/>
            <a:r>
              <a:t>⣿⣿⣿⣿⣿⣿⣿⣿⣿⣿⣿⣿⣿⣿⣿⣿⣿⣿⣿⣿⣿⣿⣿⣿⣿⣿⣿⣿⣿⣿⣿⣿⣿⣿⣿⣿⣿⠁⠀⠀⠀⠀⠀⠀⠀⠀⠀⠀⠀⠀⠈⠙⠻⢿⣿⠃⠀⠀⠀⠀⠀⠀⠀⠀⠀⠀⠀⠀⠀⠀⠀⠀⠀⠀⠀⠀⠀⢰⣿⣿⣿⣿⣿⣿⣿⣿⣿⣿⣿⣿⡇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⣿⣿⣿⣿⣿⣿⣿⣿⣿⣿⣿⣿⣿⣿⣿⣿⣿⣿⣿⣿⣿⣿⣿⣿⣿⣿⣿⣿⣿⣿⣿⣿⣿⣿⣿⣿⡏⠀⠀⠀⠀⠀⠀⠀⠀⠀⠀⠀⠀⠀⠀⠀⠀⠀⠁⠀⠀⠀⠀⠀⠀⠀⠀⠀⠀⠀⠀⠀⠀⠀⠀⠀⠀⠀⠀⠀⠀⣾⣿⣿⣿⣿⣿⣿⣿⣿⣿⣿⣿⣿⡇</a:t>
            </a:r>
            <a:br/>
            <a:r>
              <a:t>⣿⣿⣿⣿⣿⣿⣿⣿⣿⣿⣿⣿⣿⣿⣿⣿⣿⣿⣿⣿⣿⣿⣿⣿⣿⣿⣿⣿⣿⣿⣿⣿⣿⣿⣿⣿⡇⠀⢀⣴⣦⠀⠀⠀⠀⠀⠀⠀⠀⠀⠀⠀⠀⠀⠀⠀⠀⠀⠀⠀⠀⠀⠀⠀⠀⠀⠀⠀⠀⠀⠀⠀⠀⠀⠀⠀⢠⣿⣿⣿⣿⣿⣿⣿⣿⣿⣿⣿⣿⣿⡇</a:t>
            </a:r>
            <a:br/>
            <a:r>
              <a:t>⣿⣿⣿⣿⣿⣿⣿⣿⣿⣿⣿⣿⣿⣿⣿⣿⣿⣿⣿⣿⣿⣿⣿⣿⣿⣿⣿⣿⣿⣿⣿⣿⣿⣿⣿⣿⣇⣠⣿⣿⣿⣷⣄⡀⠀⠀⠀⠀⠀⠀⠀⠀⠀⠀⠀⠀⠀⠀⠀⠀⠀⠀⠀⠀⠀⠀⠀⠀⠀⠀⠀⠀⠀⠀⠀⠀⢸⣿⣿⣿⣿⣿⣿⣿⣿⣿⣿⣿⣿⣿⡇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⣿⣿⣿⣿⣿⣿⣿⣿⣿⣿⣿⣿⣿⣿⣿⣿⣿⣿⣿⣿⣿⣿⣿⣿⣿⣿⣿⣿⣿⣿⣿⣿⣿⣿⣿⣿⣿⣿⣿⣿⣿⣿⣿⣿⣶⣤⣀⠀⠀⠀⠀⠀⠀⠀⠀⠀⠀⠀⠀⠀⠀⠀⠀⠀⠀⠀⠀⠀⠀⠀⠀⠀⠀⠀⠀⠀⣿⣿⣿⣿⣿⣿⣿⣿⣿⣿⣿⣿⣿⣿⡇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⣿⣿⣿⣿⣿⣿⣿⣿⣿⣿⣿⣿⣿⣿⣿⣿⣿⣿⣿⣿⣿⣿⣿⣿⣿⣿⣿⣿⣿⣿⣿⣿⣿⣿⣿⣿⣿⣿⣿⣿⣿⣿⣿⣿⣿⣿⣿⣿⣶⠆⠀⠀⠀⠀⠀⠀⠀⠀⠀⠀⠀⠀⠀⠀⠀⠀⠀⠀⠀⠀⠀⠀⠀⠀⠀⠀⣿⣿⣿⣿⣿⣿⣿⣿⣿⣿⣿⣿⣿⣿⡇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⣿⣿⣿⣿⣿⣿⣿⣿⣿⣿⣿⣿⣿⣿⣿⣿⣿⣿⣿⣿⣿⣿⣿⣿⣿⣿⣿⣿⣿⣿⣿⣿⣿⣿⣿⣿⣿⣿⣿⣿⣿⣿⣿⣿⣿⣿⣿⡿⠋⠀⠀⠀⠀⠀⠀⠀⠀⠀⠀⠀⠀⠀⠀⠀⠀⠀⠀⠀⠀⠀⠀⠀⠀⠀⠀⢰⣿⣿⣿⣿⣿⣿⣿⣿⣿⣿⣿⣿⣿⣿⡇</a:t>
            </a:r>
            <a:br/>
            <a:r>
              <a:t>⣿⣿⣿⣿⣿⣿⣿⣿⣿⣿⣿⣿⣿⣿⣿⣿⣿⣿⣿⣿⣿⣿⣿⣿⣿⣿⣿⣿⣿⣿⣿⣿⣿⣿⣿⣿⣿⣿⣿⣿⣿⣿⣿⣿⣿⣿⡟⠁⠀⠀⠀⠀⠀⠀⠀⠀⠀⠀⠀⠀⠀⠀⠀⠀⠀⠀⠀⠀⠀⠀⠀⠀⠀⠀⠀⠸⣿⣿⣿⣿⣿⣿⣿⣿⣿⣿⣿⣿⣿⣿⡇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⣿⣿⣿⣿⣿⣿⣿⣿⣿⣿⣿⣿⣿⣿⣿⣿⣿⣿⣿⣿⣿⣿⣿⣿⣿⣿⣿⣿⣿⣿⣿⣿⣿⣿⣿⣿⣿⣿⣿⣿⣿⣿⣿⣿⣿⠀⠀⠀⠀⠀⠀⠀⠀⠀⠀⠀⠀⠀⠀⠀⠀⠀⠀⠀⠀⠀⠀⠀⠀⠀⠀⠀⠀⠀⠀⠀⢻⣿⣿⣿⣿⣿⣿⣿⣿⣿⣿⣿⣿⣿⡇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⣿⣿⣿⣿⣿⣿⣿⣿⣿⣿⣿⣿⣿⣿⣿⣿⣿⣿⣿⣿⣿⣿⣿⣿⣿⣿⣿⣿⣿⣿⣿⣿⣿⣿⣿⣿⣿⣿⣿⣿⣿⣿⣿⣿⣿⠀⠀⠀⠀⠀⠀⠀⠀⠀⠀⠀⠀⠀⠀⠀⠀⠀⠀⠀⠀⠀⠀⠀⠀⠀⠀⠀⠀⠀⠀⠀⠈⣿⣿⣿⣿⣿⣿⣿⣿⣿⣿⣿⣿⣿⡇</a:t>
            </a:r>
            <a:br/>
            <a:r>
              <a:t>⣿⣿⣿⣿⣿⣿⣿⣿⣿⣿⣿⣿⣿⣿⣿⣿⣿⣿⣿⣿⣿⣿⣿⣿⣿⣿⣿⣿⣿⣿⣿⣿⣿⣿⣿⣿⣿⣿⣿⣿⣿⣿⣿⣿⣿⠇⠀⠀⠀⠀⠀⠀⠀⠀⠀⠀⠀⠀⠀⠀⠀⠀⠀⠀⠀⠀⠀⠀⠀⠀⠀⠀⠀⠀⠀⠀⠀⢸⣿⣿⣿⣿⣿⣿⣿⣿⣿⣿⣿⣿⡇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⣿⣿⣿⣿⣿⣿⣿⣿⣿⣿⣿⣿⣿⣿⣿⣿⣿⣿⣿⣿⣿⣿⣿⣿⣿⣿⣿⣿⣿⣿⣿⣿⣿⣿⣿⣿⣿⣿⣿⣿⣿⣿⣿⣿⣿⣤⠀⠀⠀⠀⠀⠀⠀⠀⠀⠀⠀⠀⠀⠀⠀⠀⠀⠀⠀⠀⠀⠀⠀⠀⠀⠀⠀⠀⠀⠀⠀⠀⢿⣿⣿⣿⣿⣿⣿⣿⣿⣿⣿⣿⡇</a:t>
            </a:r>
            <a:br/>
            <a:r>
              <a:t>⣿⣿⣿⣿⣿⣿⣿⣿⣿⣿⣿⣿⣿⣿⣿⣿⣿⣿⣿⣿⣿⣿⣿⣿⣿⣿⣿⣿⣿⣿⣿⣿⣿⣿⣿⣿⣿⣿⣿⣿⣿⣿⣿⣿⠟⠁⠀⠀⠀⠀⠀⠀⠀⠀⠀⠀⠀⠀⠀⠀⠀⠀⠀⠀⠀⠀⠀⠀⠀⠀⠀⠀⠀⠀⠀⠀⠀⠀⠸⣿⣿⣿⣿⣿⣿⣿⣿⣿⣿⣿⡇</a:t>
            </a:r>
            <a:br/>
            <a:r>
              <a:t>⣿⣿⣿⣿⣿⣿⣿⣿⣿⣿⣿⣿⣿⣿⣿⣿⣿⣿⣿⣿⣿⣿⣿⣿⣿⣿⣿⣿⣿⣿⣿⣿⣿⣿⣿⣿⣿⣿⣿⣿⣿⣿⣿⠃⢠⡎⠀⠀⠀⠀⠀⠀⠀⠀⠀⠀⠀⠀⠀⠀⠀⠀⠀⠀⠀⠀⠀⠀⠀⠀⠀⠀⠀⠀⠀⠀⠀⠀⠀⢻⣿⣿⣿⣿⣿⣿⣿⣿⣿⣿⡇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⣿⣿⣿⣿⣿⣿⣿⣿⣿⣿⣿⣿⣿⣿⣿⣿⣿⣿⣿⣿⣿⣿⣿⣿⣿⣿⣿⣿⣿⣿⣿⣿⣿⣿⣿⣿⣿⣿⣿⣿⣿⣿⣷⣶⣾⠇⠀⠀⠀⠀⠀⠀⠀⠀⠀⠀⠀⠀⠀⠀⠀⠀⠀⠀⠀⠀⠀⠀⠀⠀⠀⠀⠀⠀⠀⠀⠀⠀⠀⠈⣿⣿⣿⣿⣿⣿⣿⣿⣿⣿⡇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⣿⣿⣿⣿⣿⣿⣿⣿⣿⣿⣿⣿⣿⣿⣿⣿⣿⣿⣿⣿⣿⣿⣿⣿⣿⣿⣿⣿⣿⣿⣿⣿⣿⣿⣿⣿⣿⣿⣿⣿⣿⣿⣿⣿⣯⣠⡆⠀⠀⠀⠀⠀⠀⠀⠀⠀⠀⠀⠀⠀⠀⠀⠀⠀⠀⠀⠀⠀⠀⠀⠀⠀⠀⠀⠀⠀⠀⠀⠀⠀⢸⣿⣿⣿⣿⣿⣿⣿⣿⣿⡇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⣿⣿⣿⣿⣿⣿⣿⣿⣿⣿⣿⣿⣿⣿⣿⣿⣿⣿⣿⣿⣿⣿⣿⣿⣿⣿⣿⣿⣿⣿⣿⣿⣿⣿⣿⣿⣿⣿⣿⣿⣿⣿⣿⣿⣿⣿⡇⠀⠀⠀⠀⠀⠀⠀⠀⠀⠀⠀⠀⠀⠀⠀⠀⠀⠀⡆⠀⠀⠀⠀⠀⠀⠀⠀⠀⠀⠀⠀⠀⠀⠈⣿⣿⣿⣿⣿⣿⣿⣿⣿⡇</a:t>
            </a:r>
            <a:br/>
            <a:r>
              <a:t>⣿⣿⣿⣿⣿⣿⣿⣿⣿⣿⣿⣿⣿⣿⣿⣿⣿⣿⣿⣿⣿⣿⣿⣿⣿⣿⣿⣿⣿⣿⣿⣿⣿⣿⣿⣿⣿⣿⣿⣿⣿⣿⣿⣿⣿⡿⠀⠀⠀⠀⠀⠀⠀⠀⠀⠀⠀⠀⠀⠀⠀⠀⠀⠀⠀⠀⠀⠀⠀⠀⠀⠀⠀⠀⠀⠀⠀⠀⠀⠀⠀⢹⣿⣿⣿⣿⣿⣿⣿⣿⡇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⣿⣿⣿⣿⣿⣿⣿⣿⣿⣿⣿⣿⣿⣿⣿⣿⣿⣿⣿⣿⣿⣿⣿⣿⣿⣿⣿⣿⣿⣿⣿⣿⣿⣿⣿⣿⣿⣿⣿⣿⣿⣿⣿⣿⣿⣷⣶⠀⠀⠀⠀⠀⠀⠀⠀⠀⠀⠀⠀⠀⠀⠀⠀⠀⠀⠀⠀⠀⠀⠀⠀⠀⠀⠀⠀⠀⠀⠀⠀⠀⠀⢘⣿⣿⣿⣿⣿⣿⣿⣿⡇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⣿⣿⣿⣿⣿⣿⣿⣿⣿⣿⣿⣿⣿⣿⣿⣿⣿⣿⣿⣿⣿⣿⣿⣿⣿⣿⣿⣿⣿⣿⣿⣿⣿⣿⣿⣿⣿⣿⣿⣿⣿⣿⣿⣿⣿⣿⣿⠀⠀⠀⠀⠀⠀⠀⠀⠀⠀⠀⠀⠀⠀⠀⠀⠀⠀⠀⠀⠀⠀⠀⠀⠀⠀⠀⠀⠀⠀⠀⠀⠀⠀⢸⣿⣿⣿⣿⣿⣿⣿⣿⡇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⣿⣿⣿⣿⣿⣿⣿⣿⣿⣿⣿⣿⣿⣿⣿⣿⣿⣿⣿⣿⣿⣿⣿⣿⣿⣿⣿⣿⣿⣿⣿⣿⣿⣿⣿⣿⣿⣿⣿⣿⣿⣿⣿⣿⣿⣿⣿⣿⣿⣿⣿⣿⣿⣿⣿⣿⣿⣿⣿⣿⣿⣿⣿⣿⣿⣿⣿⣿⡏⠉⢻⣿⣿⣿⣿⣿⣿⣿⣿⣿⣿⣿⣿⣿⣿⣿⣿⣿⣿⣿⡇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⣿⣿⣿⣿⣿⣿⣿⣿⣿⣿⣿⣿⣿⣿⣿⣿⣿⣿⣿⣿⣿⣿⣿⣿⣿⣿⣿⣿⣿⣿⣿⣿⣿⣿⣿⣿⣿⣿⣿⣿⣿⣿⣿⣿⣿⣿⣿⣿⣿⣿⣿⣿⣿⣿⣿⣿⣿⣿⣿⣿⣿⣿⣿⣿⣿⠿⠟⠉⠀⠠⠾⣿⣿⣿⣿⣿⣿⣿⣿⣿⣿⣿⣿⣿⣿⣿⣿⣿⣿⣿⡇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⣿⣿⣿⣿⣿⣿⣿⣿⣿⣿⣿⣿⣿⣿⣿⣿⣿⣿⣿⣿⣿⣿⣿⣿⣿⣿⣿⣿⣿⣿⣿⣿⣿⣿⣿⣿⣿⣿⣿⣿⣿⣿⣿⣿⣿⣿⣿⣿⣿⣿⣿⣿⣿⣿⣿⣿⣿⣿⣿⠿⠿⠿⠛⠁⠀⠀⠀⠀⠀⠀⠀⠀⠈⠛⢿⣿⣿⣿⣿⣿⣿⣿⣿⣿⣿⣿⣿⣿⣿⣿⡇</a:t>
            </a:r>
            <a:br/>
            <a:r>
              <a:t>⣿⣿⣿⣿⣿⣿⣿⣿⣿⣿⣿⣿⣿⣿⣿⣿⣿⣿⣿⣿⣿⣿⣿⣿⣿⣿⣿⣿⣿⣿⣿⣿⣿⣿⣿⣿⣿⣿⣿⠟⣿⣿⣿⣿⣿⣿⣿⣿⣿⣿⣿⣿⣿⡿⠿⢿⣿⣿⣿⣄⠀⠀⠀⠀⠀⠀⠀⠀⠀⠀⠀⠀⠀⠀⠀⠉⢿⣿⣿⣿⣿⣿⣿⣿⣿⣿⣿⣿⣿⣿⡇</a:t>
            </a:r>
            <a:br/>
            <a:r>
              <a:t>⣿⣿⣿⣿⣿⣿⣿⣿⣿⣿⣿⣿⣿⣿⣿⣿⣿⣿⣿⣿⣿⣿⣿⣿⣿⣿⣿⣿⣿⣿⣿⣿⣿⣿⣿⣿⡿⠋⠁⠀⣿⣿⣿⣿⣿⣿⣿⣿⣿⣿⣿⣿⡟⠁⠀⠀⠀⠀⠉⠁⠀⠀⠀⠀⠀⠀⠀⠀⠀⠀⠀⠀⠀⠀⠀⠀⠀⠙⢿⣿⣿⣿⣿⣿⣿⣿⣿⣿⣿⣿⡇</a:t>
            </a:r>
            <a:br/>
            <a:r>
              <a:t>⣿⣿⣿⣿⣿⣿⣿⣿⣿⣿⣿⣿⣿⣿⣿⣿⣿⣿⣿⣿⣿⣿⣿⣿⣿⣿⣿⣿⣿⣿⣿⣿⣿⣿⣿⠏⠀⠀⠀⠀⠘⣿⣿⣿⣿⣿⣿⣿⣿⣿⣿⣿⣿⡆⠀⠀⠀⠀⠀⠀⠀⠀⠀⠀⠀⠀⠀⠀⠀⠀⠀⠀⠀⠀⠀⠀⠀⠀⠈⢿⣿⣿⣿⣿⣿⣿⣿⣿⣿⣿⡇</a:t>
            </a:r>
            <a:br/>
            <a:r>
              <a:t>⣿⣿⣿⣿⣿⣿⣿⣿⣿⣿⣿⣿⣿⣿⣿⣿⣿⣿⣿⣿⣿⣿⣿⣿⣿⣿⣿⣿⣿⣿⣿⣿⣿⣿⡏⠀⠀⠀⠀⠀⠀⠘⣿⣿⣿⣿⣿⣿⣿⣿⣿⣿⣿⡇⠀⠀⠀⠀⠀⠀⠀⠀⠀⠀⠀⠀⠀⠀⠀⠀⠀⠀⠀⠀⠀⠀⠀⠀⠀⠘⣿⣿⣿⣿⣿⣿⣿⣿⣿⣿⡇</a:t>
            </a:r>
            <a:br/>
            <a:r>
              <a:t>⣿⣿⣿⣿⣿⣿⣿⣿⣿⣿⣿⣿⣿⣿⣿⣿⣿⣿⣿⣿⣿⣿⣿⣿⣿⣿⣿⣿⣿⣿⣿⣿⣿⣿⣧⠀⠀⠀⠀⠀⠀⠀⣿⣿⣿⣿⣿⣿⣿⣿⣿⣿⣿⣿⣶⡄⠀⠀⠀⠀⠀⠀⠀⠀⠀⠀⠀⠀⠀⠀⠀⠀⠀⠀⠀⠀⠀⠀⠀⠀⣿⣿⣿⣿⣿⣿⣿⣿⣿⣿⡇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⣿⣿⣿⣿⣿⣿⣿⣿⣿⣿⣿⣿⣿⣿⣿⣿⣿⣿⣿⣿⣿⣿⣿⣿⣿⣿⣿⣿⣿⣿⣿⣿⣿⣿⣿⡄⠀⠀⠀⠀⠀⢀⣿⣿⣿⣿⣿⣿⣿⣿⣿⣿⣿⣿⣿⣧⢀⠀⠀⠀⠀⠀⠀⠀⠀⠀⠀⠀⠀⠀⠀⠀⠀⠀⠀⠀⠀⠀⠀⠀⣿⣿⣿⣿⣿⣿⣿⣿⣿⣿⡇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⣿⣿⣿⣿⣿⣿⣿⣿⣿⣿⣿⣿⣿⣿⣿⣿⣿⣿⣿⣿⣿⣿⣿⣿⣿⣿⣿⣿⣿⣿⣿⣿⣿⣿⣿⣿⡀⠀⠀⠀⠀⠘⣿⣿⣿⣿⣿⣿⣿⣿⣿⣿⣿⣿⣿⠉⠁⠀⠀⠀⠀⠀⠀⠀⠀⠀⠀⠀⠀⠀⠀⠀⠀⠀⠀⠀⠀⠀⠀⠀⣿⣿⣿⣿⣿⣿⣿⣿⣿⣿⡇</a:t>
            </a:r>
            <a:br/>
            <a:r>
              <a:t>⣿⣿⣿⣿⣿⣿⣿⣿⣿⣿⣿⣿⣿⣿⣿⣿⣿⣿⣿⣿⣿⣿⣿⣿⣿⣿⣿⣿⣿⣿⣿⣿⣿⣿⣿⣿⣧⠀⠀⠀⠀⠀⠀⠉⠛⢿⣿⣿⣿⣿⣿⣿⣿⣿⣿⡇⠀⠀⠀⠀⠀⠀⠀⠀⠀⠀⠀⠀⠀⠀⠀⠀⠀⠀⠀⠀⠀⠀⢀⣼⣿⣿⣿⣿⣿⣿⣿⣿⣿⣿⡇</a:t>
            </a:r>
            <a:br/>
            <a:r>
              <a:t>⣿⣿⣿⣿⣿⣿⣿⣿⣿⣿⣿⣿⣿⣿⣿⣿⣿⣿⣿⣿⣿⣿⣿⣿⣿⣿⣿⣿⣿⣿⣿⣿⣿⣿⣿⣿⣿⣷⠀⠀⠀⠀⠀⠀⠀⠀⢻⣿⣿⣿⣿⣿⣿⣿⣿⣷⠀⠀⠀⠀⠀⠀⠀⠀⠀⠀⠀⠀⠀⠀⠀⠀⠀⠀⠀⠀⠀⠀⢸⣿⣿⣿⣿⣿⣿⣿⣿⣿⣿⣿⡇</a:t>
            </a:r>
            <a:br/>
            <a:r>
              <a:t>⣿⣿⣿⣿⣿⣿⣿⣿⣿⣿⣿⣿⣿⣿⣿⣿⣿⣿⣿⣿⣿⣿⣿⣿⣿⣿⣿⣿⣿⣿⣿⣿⣿⣿⣿⣿⣿⡏⠀⠀⠀⠀⠀⠀⠀⠀⠀⢻⣿⣿⣿⣿⣿⣿⣿⡟⠀⠀⠀⠀⠀⠀⠀⠀⠀⠀⠀⠀⠀⠀⠀⠀⠀⠀⠀⠀⠀⠀⣸⣿⣿⣿⣿⣿⣿⣿⣿⣿⣿⣿⡇</a:t>
            </a:r>
            <a:br/>
            <a:r>
              <a:t>⣿⣿⣿⣿⣿⣿⣿⣿⣿⣿⣿⣿⣿⣿⣿⣿⣿⣿⣿⣿⣿⣿⣿⣿⣿⣿⣿⣿⣿⣿⣿⣿⣿⣿⣿⣿⡟⠀⠀⠀⠀⠀⠀⠀⠀⠀⠀⠈⠉⠉⠙⠛⠿⠉⠋⠀⠀⠀⠀⠀⠀⠀⠀⠀⠀⠀⠀⠀⠀⠀⠀⠀⠀⠀⠀⠀⠀⠀⣿⣿⣿⣿⣿⣿⣿⣿⣿⣿⣿⣿⡇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⣿⣿⣿⣿⣿⣿⣿⣿⣿⣿⣿⣿⣿⣿⣿⣿⣿⣿⣿⣿⣿⣿⣿⣿⣿⣿⣿⣿⣿⣿⣿⣿⣿⣿⣿⡏⠀⠀⣠⡀⠀⠀⠀⠀⠀⠀⠀⠀⠀⠀⠀⠀⠀⠀⠀⠀⠀⠀⠀⠀⠀⠀⠀⠀⠀⠀⠀⠀⠀⠀⠀⠀⠀⠀⠀⠀⠀⢰⣿⣿⣿⣿⣿⣿⣿⣿⣿⣿⣿⣿⡇</a:t>
            </a:r>
            <a:br/>
            <a:r>
              <a:t>⣿⣿⣿⣿⣿⣿⣿⣿⣿⣿⣿⣿⣿⣿⣿⣿⣿⣿⣿⣿⣿⣿⣿⣿⣿⣿⣿⣿⣿⣿⣿⣿⣿⣿⣿⡇⣠⣾⣿⣿⣦⡀⠀⠀⠀⠀⠀⠀⠀⠀⠀⠀⠀⠀⠀⠀⠀⠀⠀⠀⠀⠀⠀⠀⠀⠀⠀⠀⠀⠀⠀⠀⠀⠀⠀⠀⠀⢸⣿⣿⣿⣿⣿⣿⣿⣿⣿⣿⣿⣿⡇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⣿⣿⣿⣿⣿⣿⣿⣿⣿⣿⣿⣿⣿⣿⣿⣿⣿⣿⣿⣿⣿⣿⣿⣿⣿⣿⣿⣿⣿⣿⣿⣿⣿⣿⣿⣿⣿⣿⣿⣿⣿⣿⣶⣤⣀⡀⠀⠀⠀⠀⠀⠀⠀⠀⠀⠀⠀⠀⠀⠀⠀⠀⠀⠀⠀⠀⠀⠀⠀⠀⠀⠀⠀⠀⠀⠀⠀⢸⣿⣿⣿⣿⣿⣿⣿⣿⣿⣿⣿⣿⡇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⣿⣿⣿⣿⣿⣿⣿⣿⣿⣿⣿⣿⣿⣿⣿⣿⣿⣿⣿⣿⣿⣿⣿⣿⣿⣿⣿⣿⣿⣿⣿⣿⣿⣿⣿⣿⣿⣿⣿⣿⣿⣿⣿⣿⣿⡟⠁⠀⠀⠀⠀⠀⠀⠀⠀⠀⠀⠀⠀⠀⠀⠀⠀⠀⠀⠀⠀⠀⠀⠀⠀⠀⠀⠀⠀⠀⠀⢸⣿⣿⣿⣿⣿⣿⣿⣿⣿⣿⣿⣿⡇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⣿⣿⣿⣿⣿⣿⣿⣿⣿⣿⣿⣿⣿⣿⣿⣿⣿⣿⣿⣿⣿⣿⣿⣿⣿⣿⣿⣿⣿⣿⣿⣿⣿⣿⣿⣿⣿⣿⣿⣿⣿⣿⣿⣿⣿⠀⠀⠀⠀⠀⠀⠀⠀⠀⠀⠀⠀⠀⠀⠀⠀⠀⠀⠀⠀⠀⠀⠀⠀⠀⠀⠀⠀⠀⠀⠀⠀⠸⣿⣿⣿⣿⣿⣿⣿⣿⣿⣿⣿⣿⡇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⣿⣿⣿⣿⣿⣿⣿⣿⣿⣿⣿⣿⣿⣿⣿⣿⣿⣿⣿⣿⣿⣿⣿⣿⣿⣿⣿⣿⣿⣿⣿⣿⣿⣿⣿⣿⣿⣿⣿⣿⣿⣿⣿⣿⣿⡄⠀⠀⠀⠀⠀⠀⠀⠀⠀⠀⠀⠀⠀⠀⠀⠀⠀⠀⠀⠀⠀⠀⠀⠀⠀⠀⠀⠀⠀⠀⠀⠀⠘⣿⣿⣿⣿⣿⣿⣿⣿⣿⣿⣿⡇</a:t>
            </a:r>
            <a:br/>
            <a:r>
              <a:t>⣿⣿⣿⣿⣿⣿⣿⣿⣿⣿⣿⣿⣿⣿⣿⣿⣿⣿⣿⣿⣿⣿⣿⣿⣿⣿⣿⣿⣿⣿⣿⣿⣿⣿⣿⣿⣿⣿⣿⣿⣿⣿⣿⣿⣿⣁⠀⠀⠀⠀⠀⠀⠀⠀⠀⠀⠀⠀⠀⠀⠀⠀⠀⠀⠀⠀⠀⠀⠀⠀⠀⠀⠀⠀⠀⠀⠀⠀⠀⢻⣿⣿⣿⣿⣿⣿⣿⣿⣿⣿⡇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⣿⣿⣿⣿⣿⣿⣿⣿⣿⣿⣿⣿⣿⣿⣿⣿⣿⣿⣿⣿⣿⣿⣿⣿⣿⣿⣿⣿⣿⣿⣿⣿⣿⣿⣿⣿⣿⣿⣿⣿⣿⣿⣿⣿⣿⠏⠀⠀⠀⠀⠀⠀⠀⠀⠀⠀⠀⠀⠀⠀⠀⠀⠀⠀⠀⠀⠀⠀⠀⠀⠀⠀⠀⠀⠀⠀⠀⠀⠀⠈⣿⣿⣿⣿⣿⣿⣿⣿⣿⣿⡇</a:t>
            </a:r>
            <a:br/>
            <a:r>
              <a:t>⣿⣿⣿⣿⣿⣿⣿⣿⣿⣿⣿⣿⣿⣿⣿⣿⣿⣿⣿⣿⣿⣿⣿⣿⣿⣿⣿⣿⣿⣿⣿⣿⣿⣿⣿⣿⣿⣿⣿⣿⣿⣿⣿⠏⠁⠀⠀⠀⠀⠀⠀⠀⠀⠀⠀⠀⠀⠀⠀⠀⠀⠀⠀⠀⠀⠀⠀⠀⠀⠀⠀⠀⠀⠀⠀⠀⠀⠀⠀⠀⢹⣿⣿⣿⣿⣿⣿⣿⣿⣿⡇</a:t>
            </a:r>
            <a:br/>
            <a:r>
              <a:t>⣿⣿⣿⣿⣿⣿⣿⣿⣿⣿⣿⣿⣿⣿⣿⣿⣿⣿⣿⣿⣿⣿⣿⣿⣿⣿⣿⣿⣿⣿⣿⣿⣿⣿⣿⣿⣿⣿⣿⣿⣿⣿⠃⢀⠆⠀⠀⠀⠀⠀⠀⠀⠀⠀⠀⠀⠀⠀⠀⠀⠀⠀⠀⠀⠀⠀⠀⠀⠀⠀⠀⠀⠀⠀⠀⠀⠀⠀⠀⠀⠀⢿⣿⣿⣿⣿⣿⣿⣿⣿⡇</a:t>
            </a:r>
            <a:br/>
            <a:r>
              <a:t>⣿⣿⣿⣿⣿⣿⣿⣿⣿⣿⣿⣿⣿⣿⣿⣿⣿⣿⣿⣿⣿⣿⣿⣿⣿⣿⣿⣿⣿⣿⣿⣿⣿⣿⣿⣿⣿⣿⣿⣿⣿⣧⣀⠎⢀⡀⠀⠀⠀⠀⠀⠀⠀⠀⠀⠀⠀⠀⠀⠀⠀⠀⠀⠀⠀⠀⠀⠀⠀⠀⠀⠀⠀⠀⠀⠀⠀⠀⠀⠀⠀⢸⣿⣿⣿⣿⣿⣿⣿⣿⡇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⣿⣿⣿⣿⣿⣿⣿⣿⣿⣿⣿⣿⣿⣿⣿⣿⣿⣿⣿⣿⣿⣿⣿⣿⣿⣿⣿⣿⣿⣿⣿⣿⣿⣿⣿⣿⣿⣿⣿⣿⣿⣿⣿⣶⣿⣿⡇⠰⠀⠀⠀⠀⠀⠀⠀⠀⠀⠀⠀⠀⠀⠀⠀⠀⠀⢠⠀⠀⠀⠀⠀⠀⠀⠀⠀⠀⠀⠀⠀⠀⠀⠀⣿⣿⣿⣿⣿⣿⣿⣿⡇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⣿⣿⣿⣿⣿⣿⣿⣿⣿⣿⣿⣿⣿⣿⣿⣿⣿⣿⣿⣿⣿⣿⣿⣿⣿⣿⣿⣿⣿⣿⣿⣿⣿⣿⣿⣿⣿⣿⣿⣿⣿⣿⣿⣿⣿⣿⠁⠀⠀⠀⠀⠀⠀⠀⠀⠀⠀⠀⠀⠀⠀⠀⠀⠀⠀⠸⠀⠀⠀⠀⠀⠀⠀⠀⠀⠀⠀⠀⠀⠀⠀⠀⢹⣿⣿⣿⣿⣿⣿⣿⡇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⣿⣿⣿⣿⣿⣿⣿⣿⣿⣿⣿⣿⣿⣿⣿⣿⣿⣿⣿⣿⣿⣿⣿⣿⣿⣿⣿⣿⣿⣿⣿⣿⣿⣿⣿⣿⣿⣿⣿⣿⣿⣿⣿⣿⣿⡏⠀⠀⠀⠀⠀⠀⠀⠀⠀⠀⠀⠀⠀⠀⠀⠀⠀⠀⠀⠀⠀⠀⠀⠀⠀⠀⠀⠀⠀⠀⠀⠀⠀⠀⠀⠀⠈⣿⣿⣿⣿⣿⣿⣿⡇</a:t>
            </a:r>
            <a:br/>
            <a:r>
              <a:t>⣿⣿⣿⣿⣿⣿⣿⣿⣿⣿⣿⣿⣿⣿⣿⣿⣿⣿⣿⣿⣿⣿⣿⣿⣿⣿⣿⣿⣿⣿⣿⣿⣿⣿⣿⣿⣿⣿⣿⣿⣿⣿⣿⣿⣿⣶⣷⠀⠀⠀⠀⠀⠀⠀⠀⠀⠀⠀⠀⠀⠀⠀⠀⠀⠀⠀⠀⠀⠀⠀⠀⠀⠀⠀⠀⠀⠀⠀⠀⠀⠀⠀⠀⣿⣿⣿⣿⣿⣿⣿⡇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⣿⣿⣿⣿⣿⣿⣿⣿⣿⣿⣿⣿⣿⣿⣿⣿⣿⣿⣿⣿⣿⣿⣿⣿⣿⣿⣿⣿⣿⣿⣿⣿⣿⣿⣿⣿⣿⣿⣿⣿⣿⣿⣿⣿⣿⣿⣿⣿⣿⣿⣿⣿⣿⣿⣿⣿⣿⣿⣿⣿⣿⣿⣿⣿⣿⣿⣏⠉⠉⠻⣿⣿⣿⣿⣿⣿⣿⣿⣿⣿⣿⣿⣿⣿⣿⣿⣿⣿⣿⣿⡇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⣿⣿⣿⣿⣿⣿⣿⣿⣿⣿⣿⣿⣿⣿⣿⣿⣿⣿⣿⣿⣿⣿⣿⣿⣿⣿⣿⣿⣿⣿⣿⣿⣿⣿⣿⣿⣿⣿⣿⣿⣿⣿⣿⣿⣿⣿⣿⣿⣿⣿⣿⣿⣿⣿⣿⣿⣿⣿⣿⣿⣿⣿⣿⣿⣿⣿⡿⠃⠀⠀⣿⣿⣿⣿⣿⣿⣿⣿⣿⣿⣿⣿⣿⣿⣿⣿⣿⣿⣿⣿⡇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⣿⣿⣿⣿⣿⣿⣿⣿⣿⣿⣿⣿⣿⣿⣿⣿⣿⣿⣿⣿⣿⣿⣿⣿⣿⣿⣿⣿⣿⣿⣿⣿⣿⣿⣿⣿⣿⣿⣿⣿⣿⣿⣿⣿⣿⣿⣿⣿⣿⣿⣿⣿⣿⣿⣿⣿⣿⣿⣿⣿⡿⠟⠋⠁⠀⠀⠀⠀⠀⠀⠀⠈⠙⠻⢿⣿⣿⣿⣿⣿⣿⣿⣿⣿⣿⣿⣿⣿⣿⣿⡇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⣿⣿⣿⣿⣿⣿⣿⣿⣿⣿⣿⣿⣿⣿⣿⣿⣿⣿⣿⣿⣿⣿⣿⣿⣿⣿⣿⣿⣿⣿⣿⣿⣿⣿⣿⣿⣿⣿⣿⣿⣿⣿⣿⣿⣿⣿⣿⣿⣿⣿⣿⣿⣿⣿⣿⣿⣿⡟⠛⠋⠀⠀⠀⠀⠀⠀⠀⠀⠀⠀⠀⠀⠀⠀⠀⠉⠻⣿⣿⣿⣿⣿⣿⣿⣿⣿⣿⣿⣿⣿⡇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⣿⣿⣿⣿⣿⣿⣿⣿⣿⣿⣿⣿⣿⣿⣿⣿⣿⣿⣿⣿⣿⣿⣿⣿⣿⣿⣿⣿⣿⣿⣿⣿⣿⣿⣿⣿⣿⣿⣿⣿⣿⣿⣿⣿⣿⣿⣿⣿⣿⣿⣿⣿⣿⣿⣿⣿⣿⡗⠀⠀⠀⠀⠀⠀⠀⠀⠀⠀⠀⠀⠀⠀⠀⠀⠀⠀⠀⠈⢻⣿⣿⣿⣿⣿⣿⣿⣿⣿⣿⣿⡇</a:t>
            </a:r>
            <a:br/>
            <a:r>
              <a:t>⣿⣿⣿⣿⣿⣿⣿⣿⣿⣿⣿⣿⣿⣿⣿⣿⣿⣿⣿⣿⣿⣿⣿⣿⣿⣿⣿⣿⣿⣿⣿⣿⣿⣿⣿⣿⣿⣿⣿⣿⣿⣿⣿⣿⣿⣿⣿⣿⣿⣿⣿⡿⠁⠀⠀⠈⠉⠁⠀⠀⠀⠀⠀⠀⠀⠀⠀⠀⠀⠀⠀⠀⠀⠀⠀⠀⠀⠀⠀⠹⣿⣿⣿⣿⣿⣿⣿⣿⣿⣿⡇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⣿⣿⣿⣿⣿⣿⣿⣿⣿⣿⣿⣿⣿⣿⣿⣿⣿⣿⣿⣿⣿⣿⣿⣿⣿⣿⣿⣿⣿⣿⣿⣿⣿⣿⣿⣿⣿⣿⣿⣿⣿⣿⣿⣿⣿⣿⣿⣿⣿⣿⡇⠀⠀⠀⠀⠀⠀⠀⠀⠀⠀⠀⠀⠀⠀⠀⠀⠀⠀⠀⠀⠀⠀⠀⠀⠀⠀⠀⠀⠀⢻⣿⣿⣿⣿⣿⣿⣿⣿⣿⡇</a:t>
            </a:r>
            <a:br/>
            <a:r>
              <a:t>⣿⣿⣿⣿⣿⣿⣿⣿⣿⣿⣿⣿⣿⣿⣿⣿⣿⣿⣿⣿⣿⣿⣿⣿⣿⣿⣿⣿⣿⣿⣿⣿⣿⣿⣿⣿⣿⣿⣿⣿⣿⠟⣿⣿⣿⣿⣿⣿⣿⣿⠀⠀⠀⠀⠀⠀⠀⠀⠀⠀⠀⠀⠀⠀⠀⠀⠀⠀⠀⠀⠀⠀⠀⠀⠀⠀⠀⠀⠀⠀⢸⣿⣿⣿⣿⣿⣿⣿⣿⣿⡇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⣿⣿⣿⣿⣿⣿⣿⣿⣿⣿⣿⣿⣿⣿⣿⣿⣿⣿⣿⣿⣿⣿⣿⣿⣿⣿⣿⣿⣿⣿⣿⣿⣿⣿⣿⣿⣿⣿⣿⣿⣿⡄⠈⢿⣿⣿⣿⣿⣿⣿⡆⠀⠀⠀⠀⠀⠀⠀⠀⠀⠀⠀⠀⠀⠀⠀⠀⠀⠀⠀⠀⠀⠀⠀⠀⠀⠀⠀⠀⠀⢸⣿⣿⣿⣿⣿⣿⣿⣿⣿⡇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⣿⣿⣿⣿⣿⣿⣿⣿⣿⣿⣿⣿⣿⣿⣿⣿⣿⣿⣿⣿⣿⣿⣿⣿⣿⣿⣿⣿⣿⣿⣿⣿⣿⣿⣿⣿⣿⣿⡿⠿⠋⠃⠀⢸⣿⣿⣿⣿⣿⣿⣿⣷⣶⣄⠀⠀⠀⠀⠀⠀⠀⠀⠀⠀⠀⠀⠀⠀⠀⠀⠀⠀⠀⠀⠀⠀⠀⠀⠀⠀⢸⣿⣿⣿⣿⣿⣿⣿⣿⣿⡇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⣿⣿⣿⣿⣿⣿⣿⣿⣿⣿⣿⣿⣿⣿⣿⣿⣿⣿⣿⣿⣿⣿⣿⣿⣿⣿⣿⣿⣿⣿⣿⣿⣿⣿⣿⣿⡿⠋⠀⠀⠀⠀⠀⠀⣿⣿⣿⣿⣿⣿⣿⣿⣿⣿⣇⠀⠀⠀⠀⠀⠀⠀⠀⠀⠀⠀⠀⠀⠀⠀⠀⠀⠀⠀⠀⠀⠀⠀⠀⠀⢸⣿⣿⣿⣿⣿⣿⣿⣿⣿⡇</a:t>
            </a:r>
            <a:br/>
            <a:r>
              <a:t>⣿⣿⣿⣿⣿⣿⣿⣿⣿⣿⣿⣿⣿⣿⣿⣿⣿⣿⣿⣿⣿⣿⣿⣿⣿⣿⣿⣿⣿⣿⣿⣿⣿⣿⣿⣿⣇⠀⠀⠀⠀⠀⠀⠀⢹⣿⣿⣿⣿⣿⣿⣿⣿⣿⣿⡄⠀⠀⠀⠀⠀⠀⠀⠀⠀⠀⠀⠀⠀⠀⠀⠀⠀⠀⠀⠀⠀⠀⠀⠀⠀⣿⣿⣿⣿⣿⣿⣿⣿⣿⡇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⣿⣿⣿⣿⣿⣿⣿⣿⣿⣿⣿⣿⣿⣿⣿⣿⣿⣿⣿⣿⣿⣿⣿⣿⣿⣿⣿⣿⣿⣿⣿⣿⣿⣿⣿⣿⣿⠀⠀⠀⠀⠀⠀⠀⢸⣿⣿⣿⣿⣿⣿⣿⣿⣿⣿⣷⠀⠀⠀⠀⠀⠀⠀⠀⠀⠀⠀⠀⠀⠀⠀⠀⠀⠀⠀⠀⠀⠀⠀⠀⠀⣿⣿⣿⣿⣿⣿⣿⣿⣿⡇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⣿⣿⣿⣿⣿⣿⣿⣿⣿⣿⣿⣿⣿⣿⣿⣿⣿⣿⣿⣿⣿⣿⣿⣿⣿⣿⣿⣿⣿⣿⣿⣿⣿⣿⣿⣿⣿⠀⠀⠀⠀⠀⠀⢀⣿⣿⣿⣿⣿⣿⣿⣿⣿⣿⣿⣿⡆⠀⠀⠀⠀⠀⠀⠀⠀⠀⠀⠀⠀⠀⠀⠀⠀⠀⠀⠀⠀⠀⠀⠀⠀⢿⣿⣿⣿⣿⣿⣿⣿⣿⡇</a:t>
            </a:r>
            <a:br/>
            <a:r>
              <a:t>⣿⣿⣿⣿⣿⣿⣿⣿⣿⣿⣿⣿⣿⣿⣿⣿⣿⣿⣿⣿⣿⣿⣿⣿⣿⣿⣿⣿⣿⣿⣿⣿⣿⣿⣿⣿⣿⡇⠀⠀⠀⠀⠀⠿⣿⣿⣿⣿⣿⣿⣿⣿⣿⣿⠿⣿⣿⠦⠀⠀⠀⠀⠀⠀⠀⠀⠀⠀⠀⠀⠀⠀⠀⠀⠀⠀⠀⠀⠀⠀⠀⢸⣿⣿⣿⣿⣿⣿⣿⣿⡇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⣿⣿⣿⣿⣿⣿⣿⣿⣿⣿⣿⣿⣿⣿⣿⣿⣿⣿⣿⣿⣿⣿⣿⣿⣿⣿⣿⣿⣿⣿⣿⣿⣿⣿⣿⣿⣿⣷⡀⠀⠀⠀⠀⠀⠀⠙⢿⣿⣿⣿⣿⣿⣿⡇⠀⠀⠀⠀⠀⠀⠀⠀⠀⠀⠀⠀⠀⠀⠀⠀⠀⠀⠀⠀⠀⠀⠀⠀⠀⠀⠀⢸⣿⣿⣿⣿⣿⣿⣿⣿⡇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⣿⣿⣿⣿⣿⣿⣿⣿⣿⣿⣿⣿⣿⣿⣿⣿⣿⣿⣿⣿⣿⣿⣿⣿⣿⣿⣿⣿⣿⣿⣿⣿⣿⣿⣿⣿⣿⣿⣷⠀⠀⠀⠀⠀⠀⠀⠀⢻⣿⣿⣿⣿⡿⠇⠀⠀⠀⠀⠀⠀⠀⠀⠀⠀⠀⠀⠀⠀⠀⠀⠀⠀⠀⠀⠀⠀⠀⠀⠀⠀⠀⢸⣿⣿⣿⣿⣿⣿⣿⣿⡇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⣿⣿⣿⣿⣿⣿⣿⣿⣿⣿⣿⣿⣿⣿⣿⣿⣿⣿⣿⣿⣿⣿⣿⣿⣿⣿⣿⣿⣿⣿⣿⣿⣿⣿⣿⣿⣿⣿⡟⠁⠀⠀⠀⠀⠀⠀⠀⠀⠛⠛⠉⠁⠀⠀⠀⠀⠀⠀⠀⠀⠀⠀⠀⠀⠀⠀⠀⠀⠀⠀⠀⠀⠀⠀⠀⠀⠀⠀⠀⠀⠀⠀⣿⣿⣿⣿⣿⣿⣿⣿⡇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⣿⣿⣿⣿⣿⣿⣿⣿⣿⣿⣿⣿⣿⣿⣿⣿⣿⣿⣿⣿⣿⣿⣿⣿⣿⣿⣿⣿⣿⣿⣿⣿⣿⣿⣿⣿⣿⡟⠁⠀⠀⠀⠀⠀⠀⠀⠀⠀⠀⠀⠀⠀⠀⠀⠀⠀⠀⠀⠀⠀⠀⠀⠀⠀⠀⠀⠀⠀⠀⠀⠀⠀⠀⠀⠀⠀⠀⠀⠀⠀⠀⠀⣿⣿⣿⣿⣿⣿⣿⣿⡇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⣿⣿⣿⣿⣿⣿⣿⣿⣿⣿⣿⣿⣿⣿⣿⣿⣿⣿⣿⣿⣿⣿⣿⣿⣿⣿⣿⣿⣿⣿⣿⣿⣿⣿⣿⣏⠀⠀⠀⡀⠀⠀⠀⠀⠀⠀⠀⠀⠀⠀⠀⠀⠀⠀⠀⠀⠀⠀⠀⠀⠀⠀⠀⠀⠀⠀⠀⠀⠀⠀⠀⠀⠀⠀⠀⠀⠀⠀⠀⠀⠀⠀⢸⣿⣿⣿⣿⣿⣿⣿⡇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⣿⣿⣿⣿⣿⣿⣿⣿⣿⣿⣿⣿⣿⣿⣿⣿⣿⣿⣿⣿⣿⣿⣿⣿⣿⣿⣿⣿⣿⣿⣿⣿⣿⣿⣿⣏⣠⣶⣿⣿⣄⠀⠀⠀⠀⠀⠀⠀⠀⠀⠀⠀⠀⠀⠀⠀⠀⠀⠀⠀⠀⠀⠀⠀⠀⠀⠀⠀⠀⠀⠀⠀⠀⠀⠀⠀⠀⠀⠀⠀⠀⠀⠸⣿⣿⣿⣿⣿⣿⣿⡇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⣿⣿⣿⣿⣿⣿⣿⣿⣿⣿⣿⣿⣿⣿⣿⣿⣿⣿⣿⣿⣿⣿⣿⣿⣿⣿⣿⣿⣿⣿⣿⣿⣿⣿⣿⣿⣿⣿⣿⣿⣿⣷⣦⣄⣀⠀⠀⠀⠀⠀⠀⠀⠀⠀⠀⠀⠀⠀⠀⠀⠀⠀⠀⠀⠀⠀⠀⠀⠀⠀⠀⠀⠀⠀⠀⠀⠀⠀⠀⠀⠀⠀⠀⣿⣿⣿⣿⣿⣿⣿⡇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⣿⣿⣿⣿⣿⣿⣿⣿⣿⣿⣿⣿⣿⣿⣿⣿⣿⣿⣿⣿⣿⣿⣿⣿⣿⣿⣿⣿⣿⣿⣿⣿⣿⣿⣿⣿⣿⣿⣿⣿⣿⣿⣿⣿⣿⠃⠀⠀⠀⠀⠀⠀⠀⠀⠀⠀⠀⠀⠀⠀⠀⠀⠀⠀⠀⠀⠀⠀⠀⠀⠀⠀⠀⠀⠀⠀⠀⠀⠀⠀⠀⠀⠀⠀⢿⣿⣿⣿⣿⣿⡇</a:t>
            </a:r>
            <a:br/>
            <a:r>
              <a:t>⣿⣿⣿⣿⣿⣿⣿⣿⣿⣿⣿⣿⣿⣿⣿⣿⣿⣿⣿⣿⣿⣿⣿⣿⣿⣿⣿⣿⣿⣿⣿⣿⣿⣿⣿⣿⣿⣿⣿⣿⣿⣿⣿⣿⣿⡖⠀⠀⠀⠀⠀⠀⠀⠀⠀⠀⠀⠀⠀⠀⠀⠀⠀⠀⠀⠀⠀⠀⠀⠀⠀⠀⠀⠀⠀⠀⠀⠀⠀⠀⠀⠀⠀⠀⠸⣿⣿⣿⣿⣿⡇</a:t>
            </a:r>
            <a:br/>
            <a:r>
              <a:t>⣿⣿⣿⣿⣿⣿⣿⣿⣿⣿⣿⣿⣿⣿⣿⣿⣿⣿⣿⣿⣿⣿⣿⣿⣿⣿⣿⣿⣿⣿⣿⣿⣿⣿⣿⣿⣿⣿⣿⣿⣿⣿⣿⡿⠋⠀⠀⠀⠀⠀⠀⠀⠀⠀⠀⠀⠀⠀⠀⠀⠀⠀⠀⠀⠀⠀⠀⠀⠀⠀⠀⠀⠀⠀⠀⠀⠀⠀⠀⠀⠀⠀⠀⠀⠀⢿⣿⣿⣿⣿⡇</a:t>
            </a:r>
            <a:br/>
            <a:r>
              <a:t>⣿⣿⣿⣿⣿⣿⣿⣿⣿⣿⣿⣿⣿⣿⣿⣿⣿⣿⣿⣿⣿⣿⣿⣿⣿⣿⣿⣿⣿⣿⣿⣿⣿⣿⣿⣿⣿⣿⣿⣿⣿⡿⠃⠀⢀⠀⠀⠀⠀⠀⠀⠀⠀⠀⠀⠀⠀⠀⠀⠀⠀⠀⠀⠀⠀⠀⠀⠀⠀⠀⠀⠀⠀⠀⠀⠀⠀⠀⠀⠀⠀⠀⠀⠀⠀⢸⣿⣿⣿⣿⡇</a:t>
            </a:r>
            <a:br/>
            <a:r>
              <a:t>⣿⣿⣿⣿⣿⣿⣿⣿⣿⣿⣿⣿⣿⣿⣿⣿⣿⣿⣿⣿⣿⣿⣿⣿⣿⣿⣿⣿⣿⣿⣿⣿⣿⣿⣿⣿⣿⣿⣿⣿⡟⠀⠀⣰⡏⠀⠀⠀⠀⠀⠀⠀⠀⠀⠀⠀⠀⠀⠀⠀⠀⠀⠀⠀⠀⠀⠀⠀⠀⠀⠀⠀⠀⠀⠀⠀⠀⠀⠀⠀⠀⠀⠀⠀⠀⠀⣿⣿⣿⣿⡇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⣿⣿⣿⣿⣿⣿⣿⣿⣿⣿⣿⣿⣿⣿⣿⣿⣿⣿⣿⣿⣿⣿⣿⣿⣿⣿⣿⣿⣿⣿⣿⣿⣿⣿⣿⣿⣿⣿⣿⠏⠀⢠⣾⣿⠀⠀⠀⠀⠀⠀⠀⠀⠀⠀⠀⠀⠀⠀⠀⠀⠀⠀⠀⠀⠀⠀⠀⠀⠀⠀⠀⠀⠀⠀⠀⠀⠀⠀⠀⠀⠀⠀⠀⠀⠀⠀⣿⣿⣿⣿⡇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⣿⣿⣿⣿⣿⣿⣿⣿⣿⣿⣿⣿⣿⣿⣿⣿⣿⣿⣿⣿⣿⣿⣿⣿⣿⣿⣿⣿⣿⣿⣿⣿⣿⣿⣿⣿⣿⣿⣿⣄⣴⣿⣿⣿⣦⣄⡀⠀⠀⠀⠀⠀⠀⠀⠀⠀⠀⠀⠀⠀⠀⠀⠀⠀⠀⠀⠀⠀⠀⠀⠀⠀⠀⠀⠀⠀⠀⠀⠀⠀⠀⠀⠀⠀⠀⠀⢸⣿⣿⣿⡇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⣿⣿⣿⣿⣿⣿⣿⣿⣿⣿⣿⣿⣿⣿⣿⣿⣿⣿⣿⣿⣿⣿⣿⣿⣿⣿⣿⣿⣿⣿⣿⣿⣿⣿⣿⣿⣿⣿⣿⣿⣿⣿⣿⣿⣿⣿⣿⠀⠀⠀⠀⠀⠀⠀⠀⠀⠀⠀⠀⠀⠀⠀⠀⠀⠀⠀⠀⠀⠀⠀⠀⠀⠀⠀⠀⠀⠀⠀⠀⠀⠀⠀⠀⠀⠀⠀⠈⣿⣿⣿⡇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⣿⣿⣿⣿⣿⣿⣿⣿⣿⣿⣿⣿⣿⣿⣿⣿⣿⣿⣿⣿⣿⡇⠀⠀⠀⠀⠀⠀⠀⠀⠀⠀⠀⠀⠀⠀⠀⠀⠀⠀⠀⠀⠀⠀⠀⠀⠀⠀⠀⠀⠀⠀⠀⠀⠀⠀⠀⣰⣿⣿⣿⣿⣿⣿⣿⣿⣿⣿⣿⣿⣿⣿⣿⣿⣿⣿⣿⣿⣿⣿⣿⣿⣿⣿⣿⣿⣿⣿⣿⣿⡇</a:t>
            </a:r>
            <a:br/>
            <a:r>
              <a:t>⣿⣿⣿⣿⣿⣿⣿⣿⣿⣿⣿⣿⣿⣿⣿⣿⣿⣿⣿⣿⣿⣿⡀⠀⠀⠀⠀⠀⠀⠀⠀⠀⠀⠀⠀⠀⠀⠀⠀⠀⠀⠀⠀⠀⠀⠀⠀⠀⠀⠀⠀⠀⠀⠀⠀⠀⣰⣿⣿⣿⣿⣿⣿⣿⣿⣿⣿⣿⣿⣿⣿⣿⣿⣿⣿⣿⣿⣿⣿⣿⣿⣿⣿⣿⣿⣿⣿⣿⣿⣿⡇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⣿⣿⣿⣿⣿⣿⣿⣿⣿⣿⣿⣿⣿⣿⣿⣿⣿⣿⣿⣿⣿⣿⣧⣀⣠⣀⡄⠀⠀⠀⠀⠀⠀⠀⠀⠀⠀⠀⠀⠀⠀⠀⠀⠀⠀⠀⠀⠀⠀⠀⠀⠀⠀⠀⠀⣠⣿⣿⣿⣿⣿⣿⣿⣿⣿⣿⣿⣿⣿⣿⣿⣿⣿⣿⣿⣿⣿⣿⣿⣿⣿⣿⣿⣿⣿⣿⣿⣿⣿⣿⡇</a:t>
            </a:r>
            <a:br/>
            <a:r>
              <a:t>⣿⣿⣿⣿⣿⣿⣿⣿⣿⣿⣿⣿⣿⣿⣿⣿⣿⣿⣿⣿⣿⣿⣿⣿⣿⠟⠀⠀⠀⠀⠀⠀⠀⠀⠀⠀⠀⠀⠀⠀⠀⠀⠀⠀⠀⠀⠀⠀⠀⠀⠀⠀⠀⠀⣠⣿⣿⣿⣿⣿⣿⣿⣿⣿⣿⣿⣿⣿⣿⣿⣿⣿⣿⣿⣿⣿⣿⣿⣿⣿⣿⣿⣿⣿⣿⣿⣿⣿⣿⣿⡇</a:t>
            </a:r>
            <a:br/>
            <a:r>
              <a:t>⣿⣿⣿⣿⣿⣿⣿⣿⣿⣿⣿⣿⣿⣿⣿⣿⣿⣿⣿⣿⣿⣿⣿⣿⠋⠀⠀⠀⠀⠀⠀⠀⠀⠀⠀⠀⠀⠀⠀⠀⠀⠀⠀⠀⠀⠀⠀⠀⠀⠀⠀⢀⣀⣴⣿⣿⣿⣿⣿⣿⣿⣿⣿⣿⣿⣿⣿⣿⣿⣿⣿⣿⣿⣿⣿⣿⣿⣿⣿⣿⣿⣿⣿⣿⣿⣿⣿⣿⣿⣿⡇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⣿⣿⣿⣿⣿⣿⣿⣿⣿⣿⣿⣿⣿⣿⣿⣿⣿⣿⣿⣿⣿⣿⣿⣿⣷⣶⡆⠀⠀⠀⠀⠀⠀⠀⠀⠀⠀⠀⠀⠀⠀⠀⠀⠀⠀⠀⠀⠀⠀⠀⠀⣾⣿⣿⣿⣿⣿⣿⣿⣿⣿⣿⣿⣿⣿⣿⣿⣿⣿⣿⣿⣿⣿⣿⣿⣿⣿⣿⣿⣿⣿⣿⣿⣿⣿⣿⣿⣿⣿⣿⡇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⣿⣿⣿⣿⣿⣿⣿⣿⣿⣿⣿⣿⣿⣿⣿⣿⣿⣿⣿⣿⣿⣿⣿⣿⣿⣿⣷⠀⠀⠀⠀⠀⠀⠀⠀⠀⠀⠀⠀⠀⠀⠀⠀⠀⠀⠀⠀⠀⠀⢀⣼⣿⣿⣿⣿⣿⣿⣿⣿⣿⣿⣿⣿⣿⣿⣿⣿⣿⣿⣿⣿⣿⣿⣿⣿⣿⣿⣿⣿⣿⣿⣿⣿⣿⣿⣿⣿⣿⣿⣿⡇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⣿⣿⣿⣿⣿⣿⣿⣿⣿⣿⣿⣿⣿⣿⣿⣿⣿⣿⣿⣿⣿⣿⣿⣿⣿⣿⣿⡇⠀⠀⠀⠀⠀⠀⠀⠀⠀⠀⠀⠀⠀⠀⠀⠀⠀⠀⠀⠀⠀⠈⣿⣿⣿⣿⣿⣿⣿⣿⣿⣿⣿⣿⣿⣿⣿⣿⣿⣿⣿⣿⣿⣿⣿⣿⣿⣿⣿⣿⣿⣿⣿⣿⣿⣿⣿⣿⣿⣿⣿⣿⡇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⣿⣿⣿⣿⣿⣿⣿⣿⣿⣿⣿⣿⣿⣿⣿⣿⣿⣿⣿⣿⣿⣿⣿⣿⣿⣿⣿⣯⠀⠀⠀⠀⠀⠀⠀⠀⠀⠀⠀⠀⠀⠀⠀⠀⠀⠀⠀⠀⠀⠀⣈⣿⣿⣿⣿⣿⣿⣿⣿⣿⣿⣿⣿⣿⣿⣿⣿⣿⣿⣿⣿⣿⣿⣿⣿⣿⣿⣿⣿⣿⣿⣿⣿⣿⣿⣿⣿⣿⣿⣿⡇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⣿⣿⣿⣿⣿⣿⣿⣿⣿⣿⣿⣿⣿⣿⣿⣿⣿⣿⣿⣿⣿⣿⣿⣿⣿⣿⠿⠛⠀⠀⠀⠀⠀⠀⠀⠀⠀⠀⠀⠀⠀⠀⠀⠀⠀⠀⠀⠀⠀⠀⣿⣿⣿⣿⣿⣿⣿⣿⣿⣿⣿⣿⣿⣿⣿⣿⣿⣿⣿⣿⣿⣿⣿⣿⣿⣿⣿⣿⣿⣿⣿⣿⣿⣿⣿⣿⣿⣿⣿⣿⡇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⣿⣿⣿⣿⣿⣿⣿⣿⣿⣿⣿⣿⣿⣿⣿⣿⣿⣿⣿⣿⣿⣿⣿⣿⠟⠁⠀⠀⠀⠀⠀⠀⠀⠀⠀⠀⠀⠀⠀⠀⠀⠀⠀⠀⠀⠀⠀⠀⠀⠀⠹⣿⣿⣿⣿⣿⣿⣿⣿⣿⣿⣿⣿⣿⣿⣿⣿⣿⣿⣿⣿⣿⣿⣿⣿⣿⣿⣿⣿⣿⣿⣿⣿⣿⣿⣿⣿⣿⣿⣿⡇</a:t>
            </a:r>
            <a:br/>
            <a:r>
              <a:t>⣿⣿⣿⣿⣿⣿⣿⣿⣿⣿⣿⣿⣿⣿⣿⣿⣿⣿⣿⣿⣿⣿⣿⡏⠀⠀⠀⠀⠀⠀⠀⠀⠀⠀⠀⠀⠀⠀⠀⠀⠀⠀⠀⠀⠀⠀⠀⠀⠀⠀⠀⢹⣿⣿⣿⣿⣿⣿⣿⣿⣿⣿⣿⣿⣿⣿⣿⣿⣿⣿⣿⣿⣿⣿⣿⣿⣿⣿⣿⣿⣿⣿⣿⣿⣿⣿⣿⣿⣿⣿⡇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⣿⣿⣿⣿⣿⣿⣿⣿⣿⣿⣿⣿⣿⣿⣿⣿⣿⣿⣿⣿⣿⣿⣿⡇⠀⠀⠀⠀⠀⠀⠀⠀⠀⠀⠀⠀⠀⠀⠀⠀⠀⠀⠀⠀⠀⠀⠀⠀⠀⠀⠀⠀⠘⠿⢿⣿⣿⣿⣿⣿⣿⣿⣿⣿⣿⣿⣿⣿⣿⣿⣿⣿⣿⣿⣿⣿⣿⣿⣿⣿⣿⣿⣿⣿⣿⣿⣿⣿⣿⣿⡇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⣿⣿⣿⣿⣿⣿⣿⣿⣿⣿⣿⣿⣿⣿⣿⣿⣿⣿⣿⣿⣿⣿⣿⠁⠀⠀⠀⠀⠀⠀⠀⠀⠀⠀⠀⠀⠀⠀⠀⠀⠀⠀⠀⠀⠀⠀⠀⠀⠀⠀⠀⠀⠀⠀⠀⠙⣿⣿⣿⣿⣿⣿⣿⣿⣿⣿⣿⣿⣿⣿⣿⣿⣿⣿⣿⣿⣿⣿⣿⣿⣿⣿⣿⣿⣿⣿⣿⣿⣿⣿⡇</a:t>
            </a:r>
            <a:br/>
            <a:r>
              <a:t>⣿⣿⣿⣿⣿⣿⣿⣿⣿⣿⣿⣿⣿⣿⣿⣿⣿⣿⣿⡟⠉⠉⠉⠀⠀⠀⠀⠀⠀⠀⠀⠀⠀⠀⠀⠀⠀⠀⠀⠀⠀⠀⠀⠀⠀⠀⠀⠀⠀⠀⠀⠀⠀⠀⠀⢠⣿⣿⣿⣿⣿⣿⣿⣿⣿⣿⣿⣿⣿⣿⣿⣿⣿⣿⣿⣿⣿⣿⣿⣿⣿⣿⣿⣿⣿⣿⣿⣿⣿⣿⡇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⣿⣿⣿⣿⣿⣿⣿⣿⣿⣿⣿⣿⣿⣿⣿⣿⣿⣿⣿⣷⡄⠀⠀⠀⠀⠀⠀⠀⠀⠀⠀⠀⠀⠀⠀⠀⠀⠀⠀⠀⠀⠀⠀⠀⠀⠀⠀⠀⠀⠀⠀⠀⠀⠀⠀⣿⣿⣿⣿⣿⣿⣿⣿⣿⣿⣿⣿⣿⣿⣿⣿⣿⣿⣿⣿⣿⣿⣿⣿⣿⣿⣿⣿⣿⣿⣿⣿⣿⣿⣿⡇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⣿⣿⣿⣿⣿⣿⣿⣿⣿⣿⣿⣿⣿⣿⣿⣿⣿⣿⣿⣿⣿⠀⠀⠀⠀⠀⠀⠀⠀⠀⠀⠀⠀⠀⠀⠀⠀⠀⠀⠀⠀⠀⠀⠀⠀⠀⠀⠀⠀⠀⠀⠀⠀⠀⠀⢸⣿⣿⣿⣿⣿⣿⣿⣿⣿⣿⣿⣿⣿⣿⣿⣿⣿⣿⣿⣿⣿⣿⣿⣿⣿⣿⣿⣿⣿⣿⣿⣿⣿⣿⡇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⣿⣿⣿⣿⣿⣿⣿⣿⣿⣿⣿⣿⣿⣿⣿⣿⣿⣿⣿⣿⡟⠀⠀⠀⠀⠀⠀⠀⠠⡆⠀⠀⠀⠀⠀⠀⠀⠀⠀⠀⠀⠀⠀⠀⠀⠀⠀⠀⠀⠀⠀⠀⠀⠀⠀⠀⢿⣿⣿⣿⣿⣿⣿⣿⣿⣿⣿⣿⣿⣿⣿⣿⣿⣿⣿⣿⣿⣿⣿⣿⣿⣿⣿⣿⣿⣿⣿⣿⣿⣿⡇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⣿⣿⣿⣿⣿⣿⣿⣿⣿⣿⣿⣿⣿⣿⣿⣿⣿⣿⣿⣿⠇⠀⠀⠀⠀⠀⠀⠀⠀⡗⠀⠀⠀⠀⠀⠀⠀⠀⠀⠀⠀⠀⠀⠀⠀⠀⠀⠀⠀⠀⠀⠀⠀⠀⠀⠀⠈⣿⣿⣿⣿⣿⣿⣿⣿⣿⣿⣿⣿⣿⣿⣿⣿⣿⣿⣿⣿⣿⣿⣿⣿⣿⣿⣿⣿⣿⣿⣿⣿⣿⡇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⣿⣿⣿⣿⣿⣿⣿⣿⣿⣿⣿⣿⣿⣿⣿⣿⣿⣿⣿⣿⠀⠀⠀⠀⠀⠀⠀⠀⠀⡏⠀⠀⠀⠀⠀⠀⠀⠀⠀⠀⠀⠀⠀⠀⠀⠀⠀⠀⠀⠀⠀⠀⠀⠀⠀⠀⠀⠸⣿⣿⣿⣿⣿⣿⣿⣿⣿⣿⣿⣿⣿⣿⣿⣿⣿⣿⣿⣿⣿⣿⣿⣿⣿⣿⣿⣿⣿⣿⣿⣿⡇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⣿⣿⣿⣿⣿⣿⣿⣿⣿⣿⣿⣿⣿⣿⣿⣿⣿⣿⣿⠃⠀⠀⠀⠀⠀⠀⠀⠀⠀⡇⠀⠀⠀⠀⠀⠀⠀⠀⠀⠀⠀⠀⠀⠀⠀⠀⠀⠀⠀⠀⠀⠀⠀⠀⠀⠀⠀⠀⢹⣿⣿⣿⣿⣿⣿⣿⣿⣿⣿⣿⣿⣿⣿⣿⣿⣿⣿⣿⣿⣿⣿⣿⣿⣿⣿⣿⣿⣿⣿⣿⡇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⣿⣿⣿⣿⣿⣿⣿⣿⣿⣿⣿⣿⣿⣿⣿⣿⣿⣿⠏⠀⠀⠀⠀⠀⠀⠀⠀⠀⢀⣯⠀⠀⠀⠀⠀⠀⠀⠀⠀⠀⠀⠀⠀⠀⠀⠀⠀⠀⠀⠀⠀⠀⠀⠀⠀⠀⠀⠀⠀⢻⣿⣿⣿⣿⣿⣿⣿⣿⣿⣿⣿⣿⣿⣿⣿⣿⣿⣿⣿⣿⣿⣿⣿⣿⣿⣿⣿⣿⣿⣿⡇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⣿⣿⣿⣿⣿⣿⣿⣿⣿⣿⣿⣿⣿⣿⣿⣿⣿⠏⠀⠀⠀⠀⠀⠀⠀⠀⠀⠀⢸⡇⠀⠀⠀⠀⠀⠀⠀⠀⠀⠀⠀⠀⠀⠀⠀⠀⠀⠀⠀⠀⠀⠀⠀⠀⠀⠀⠀⠀⠀⠀⢻⣿⣿⣿⣿⣿⣿⣿⣿⣿⣿⣿⣿⣿⣿⣿⣿⣿⣿⣿⣿⣿⣿⣿⣿⣿⣿⣿⣿⣿⡇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⣿⣿⣿⣿⣿⣿⣿⣿⣿⣿⣿⣿⣿⣿⣿⣿⠏⠀⠀⠀⠀⠀⠀⠀⠀⠀⠀⠀⢸⡇⠀⠀⠀⠀⠀⠀⠀⠀⠀⠀⠀⠀⠀⠀⠀⠀⠀⠀⠀⠀⠀⠀⠀⠀⠀⠀⠀⠀⠀⠀⠈⢿⣿⣿⣿⣿⣿⣿⣿⣿⣿⣿⣿⣿⣿⣿⣿⣿⣿⣿⣿⣿⣿⣿⣿⣿⣿⣿⣿⣿⡇</a:t>
            </a:r>
            <a:br/>
            <a:r>
              <a:t>⣿⣿⣿⣿⣿⣿⣿⣿⣿⣿⣿⣿⣿⣿⣿⠏⠀⠀⠀⠀⠀⠀⠀⠀⠀⠀⠀⠀⣾⠄⠀⠀⠀⠀⠀⠀⠀⠀⠀⠀⠀⠀⠀⠀⠀⠀⠀⠀⠀⠀⠀⠀⠀⠀⠀⠀⠀⠀⠀⠀⠀⠈⣿⣿⣿⣿⣿⣿⣿⣿⣿⣿⣿⣿⣿⣿⣿⣿⣿⣿⣿⣿⣿⣿⣿⣿⣿⣿⣿⣿⡇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⣿⣿⣿⣿⣿⣿⣿⣿⣿⣿⣿⣿⣿⣿⠏⠀⠀⠀⠀⠀⠀⠀⠀⠀⠀⠀⠀⠀⠋⠀⠀⠀⠀⠀⠀⠀⠀⠀⠀⠀⠀⠀⠀⠀⠀⠀⠀⠀⠀⠀⠀⠀⠀⠀⠀⠀⠀⠀⠀⠀⠀⣼⣿⣿⣿⣿⣿⣿⣿⣿⣿⣿⣿⣿⣿⣿⣿⣿⣿⣿⣿⣿⣿⣿⣿⣿⣿⣿⣿⣿⡇</a:t>
            </a:r>
            <a:br/>
            <a:r>
              <a:t>⣿⣿⣿⣿⣿⣿⣿⣿⣿⣿⣿⣿⣿⠏⠀⠀⠀⠀⠀⠀⠀⠀⠀⠀⠀⠀⠀⠀⠀⠀⠀⠀⠀⠀⠀⠀⠀⠀⠀⠀⠀⠀⠀⠀⠀⠀⠀⠀⠀⠀⠀⠀⠀⠀⠀⠀⠀⠀⠀⠀⠀⢻⣿⣿⣿⣿⣿⣿⣿⣿⣿⣿⣿⣿⣿⣿⣿⣿⣿⣿⣿⣿⣿⣿⣿⣿⣿⣿⣿⣿⡇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⣿⣿⣿⣿⣿⣿⣿⣿⣿⣿⣿⣿⡟⠀⠀⠀⠀⠀⠀⠀⠀⠀⠀⠀⠀⠀⠀⠀⠀⠀⠀⠀⠀⠀⠀⠀⠀⠀⠀⠀⠀⠀⠀⠀⠀⠀⠀⠀⠀⠀⠀⠀⠀⠀⠀⠀⠀⠀⠀⠀⠀⠈⢿⣿⣿⣿⣿⣿⣿⣿⣿⣿⣿⣿⣿⣿⣿⣿⣿⣿⣿⣿⣿⣿⣿⣿⣿⣿⣿⣿⡇</a:t>
            </a:r>
            <a:br/>
            <a:r>
              <a:t>⣿⣿⣿⣿⣿⣿⣿⣿⣿⣿⣿⣿⣷⣦⠀⠀⠀⠀⠀⠀⠀⠀⠀⠀⠀⠀⠀⠀⠀⠀⠀⠀⠀⠀⠀⠀⠀⠀⠀⠀⠀⠀⠀⠀⠀⠀⠀⠀⠀⠀⠀⠀⠀⠀⠀⠀⠀⠀⠀⠀⠀⠀⠘⣿⣿⣿⣿⣿⣿⣿⣿⣿⣿⣿⣿⣿⣿⣿⣿⣿⣿⣿⣿⣿⣿⣿⣿⣿⣿⣿⡇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⣿⣿⣿⣿⣿⣿⣿⣿⣿⣿⣿⣿⣿⣿⣿⣿⣿⣿⣿⣿⣿⣿⣿⣿⣿⣿⣿⣿⣿⣿⣿⣿⣿⣿⣿⣿⣿⣿⣿⣿⣿⣿⣿⣿⣿⣿⣿⣿⣿⣿⣿⣿⣿⣿⣿⣿⣿⣿⣿⣿⣿⣿⣿⣿⣿⠟⠛⠛⠿⢿⣿⣿⣿⣿⣿⣿⣿⣿⣿⣿⣿⣿⣿⣿⣿⣿⣿⣿⣿⣿⡇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⣿⣿⣿⣿⣿⣿⣿⣿⣿⣿⣿⣿⣿⣿⣿⣿⣿⣿⣿⣿⣿⣿⣿⣿⣿⣿⣿⣿⣿⣿⣿⣿⣿⣿⣿⣿⣿⣿⣿⣿⣿⣿⣿⣿⣿⣿⣿⣿⣿⣿⣿⣿⣿⣿⣿⣿⣿⣿⣿⣿⣿⣿⣿⣿⣿⣷⣦⡀⠀⠀⢻⣿⣿⣿⣿⣿⣿⣿⣿⣿⣿⣿⣿⣿⣿⣿⣿⣿⣿⣿⡇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⣿⣿⣿⣿⣿⣿⣿⣿⣿⣿⣿⣿⣿⣿⣿⣿⣿⣿⣿⣿⣿⣿⣿⣿⣿⣿⣿⣿⣿⣿⣿⣿⣿⣿⣿⣿⣿⣿⣿⣿⣿⣿⣿⣿⣿⣿⣿⣿⣿⣿⣿⣿⣿⣿⣿⣿⣿⣿⣿⣿⣿⡿⠿⠛⠛⠉⠉⠀⠀⠀⠈⠛⠻⢿⣿⣿⣿⣿⣿⣿⣿⣿⣿⣿⣿⣿⣿⣿⣿⣿⡇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⣿⣿⣿⣿⣿⣿⣿⣿⣿⣿⣿⣿⣿⣿⣿⣿⣿⣿⣿⣿⣿⣿⣿⣿⣿⣿⣿⣿⣿⣿⣿⣿⣿⣿⣿⣿⣿⣿⣿⣿⣿⣿⣿⣿⣿⣿⣿⣿⣿⣿⣿⣿⣿⣿⣿⣿⣿⣿⡿⠋⠀⠀⠀⠀⠀⠀⠀⠀⠀⠀⠀⠀⠀⠀⠈⠙⢿⣿⣿⣿⣿⣿⣿⣿⣿⣿⣿⣿⣿⣿⡇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⣿⣿⣿⣿⣿⣿⣿⣿⣿⣿⣿⣿⣿⣿⣿⣿⣿⣿⣿⣿⣿⣿⣿⣿⣿⣿⣿⣿⣿⣿⣿⣿⣿⣿⣿⣿⣿⣿⣿⣿⣿⣿⣿⣿⣿⣿⣿⣿⣿⣿⣿⣿⣿⣿⣿⣿⣯⠉⠀⠀⠀⠀⠀⠀⠀⠀⠀⠀⠀⠀⠀⠀⠀⠀⠀⠀⠀⠈⢻⣿⣿⣿⣿⣿⣿⣿⣿⣿⣿⣿⡇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⣿⣿⣿⣿⣿⣿⣿⣿⣿⣿⣿⣿⣿⣿⣿⣿⣿⣿⣿⣿⣿⣿⣿⣿⣿⣿⣿⣿⣿⣿⣿⣿⣿⣿⣿⣿⣿⣿⣿⣿⣿⣿⣿⣿⣿⣿⣿⣿⣿⣿⣿⣿⣿⣿⣿⣿⠇⠀⠀⠀⠀⠀⠀⠀⠀⠀⠀⠀⠀⠀⠀⠀⠀⠀⠀⠀⠀⠀⠀⠙⣿⣿⣿⣿⣿⣿⣿⣿⣿⣿⡇</a:t>
            </a:r>
            <a:br/>
            <a:r>
              <a:t>⣿⣿⣿⣿⣿⣿⣿⣿⣿⣿⣿⣿⣿⣿⣿⣿⣿⣿⣿⣿⣿⣿⣿⣿⣿⣿⣿⣿⣿⣿⣿⣿⣿⣿⣿⣿⣿⣿⣿⣿⣿⣿⣿⣿⣿⣿⣿⣿⣿⣿⣿⡟⠉⠀⠀⠉⠀⠀⠀⠀⠀⠀⠀⠀⠀⠀⠀⠀⠀⠀⠀⠀⠀⠀⠀⠀⠀⠀⠀⠀⠸⣿⣿⣿⣿⣿⣿⣿⣿⣿⡇</a:t>
            </a:r>
            <a:br/>
            <a:r>
              <a:t>⣿⣿⣿⣿⣿⣿⣿⣿⣿⣿⣿⣿⣿⣿⣿⣿⣿⣿⣿⣿⣿⣿⣿⣿⣿⣿⣿⣿⣿⣿⣿⣿⣿⣿⣿⣿⣿⣿⣿⣿⣿⣿⣿⣿⣿⣿⣿⣿⡿⠉⠀⠀⠀⠀⠀⠀⠀⠀⠀⠀⠀⠀⠀⠀⠀⠀⠀⠀⠀⠀⠀⠀⠀⠀⠀⠀⠀⠀⠀⠀⠀⣿⣿⣿⣿⣿⣿⣿⣿⣿⡇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⣿⣿⣿⣿⣿⣿⣿⣿⣿⣿⣿⣿⣿⣿⣿⣿⣿⣿⣿⣿⣿⣿⣿⣿⣿⣿⣿⣿⣿⣿⣿⣿⣿⣿⣿⣿⣿⣿⣿⣿⣿⣿⣿⣿⣿⣿⣿⣿⣇⠀⠀⠀⠀⠀⠀⠀⠀⠀⠀⠀⠀⠀⠀⠀⠀⠀⠀⠀⠀⠀⠀⠀⠀⠀⠀⠀⠀⠀⠀⠀⠀⣿⣿⣿⣿⣿⣿⣿⣿⣿⡇</a:t>
            </a:r>
            <a:br/>
            <a:r>
              <a:t>⣿⣿⣿⣿⣿⣿⣿⣿⣿⣿⣿⣿⣿⣿⣿⣿⣿⣿⣿⣿⣿⣿⣿⣿⣿⣿⣿⣿⣿⣿⣿⣿⣿⣿⣿⣿⣿⣿⣿⣿⣿⣿⣿⣿⠻⣿⣿⣿⣿⣿⣶⣤⠀⠀⠀⠀⠀⠀⠀⠀⠀⠀⠀⠀⠀⠀⠀⠀⠀⠀⠀⠀⠀⠀⠀⠀⠀⠀⠀⠀⠀⢹⣿⣿⣿⣿⣿⣿⣿⣿⡇</a:t>
            </a:r>
            <a:br/>
            <a:r>
              <a:t>⣿⣿⣿⣿⣿⣿⣿⣿⣿⣿⣿⣿⣿⣿⣿⣿⣿⣿⣿⣿⣿⣿⣿⣿⣿⣿⣿⣿⣿⣿⣿⣿⣿⣿⣿⣿⣿⣿⣿⣿⣿⣿⣿⣿⠀⠈⢹⣿⣿⣿⣿⣿⣇⣀⠀⠀⠀⠀⠀⠀⠀⠀⠀⠀⠀⠀⠀⠀⠀⠀⠀⠀⠀⠀⠀⠀⠀⠀⠀⠀⠀⠈⣿⣿⣿⣿⣿⣿⣿⣿⡇</a:t>
            </a:r>
            <a:br/>
            <a:r>
              <a:t>⣿⣿⣿⣿⣿⣿⣿⣿⣿⣿⣿⣿⣿⣿⣿⣿⣿⣿⣿⣿⣿⣿⣿⣿⣿⣿⣿⣿⣿⣿⣿⣿⣿⣿⣿⣿⣿⣿⣿⣿⣿⡿⠻⣿⠀⠀⢸⣿⣿⣿⣿⣿⣿⣿⣇⠀⠀⠀⠀⠀⠀⠀⠀⠀⠀⠀⠀⠀⠀⠀⠀⠀⠀⠀⠀⠀⠀⠀⠀⠀⠀⠀⢻⣿⣿⣿⣿⣿⣿⣿⡇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⣿⣿⣿⣿⣿⣿⣿⣿⣿⣿⣿⣿⣿⣿⣿⣿⣿⣿⣿⣿⣿⣿⣿⣿⣿⣿⣿⣿⣿⣿⣿⣿⣿⣿⣿⣿⣿⣿⠟⠃⠀⠀⠀⠈⠀⠀⢸⣿⣿⣿⣿⣿⣿⣿⣿⣷⠀⠀⠀⠀⠀⠀⠀⠀⠀⠀⠀⠀⠀⠀⠀⠀⠀⠀⠀⠀⠀⠀⠀⠀⠀⠀⠸⣿⣿⣿⣿⣿⣿⣿⡇</a:t>
            </a:r>
            <a:br/>
            <a:r>
              <a:t>⣿⣿⣿⣿⣿⣿⣿⣿⣿⣿⣿⣿⣿⣿⣿⣿⣿⣿⣿⣿⣿⣿⣿⣿⣿⣿⣿⣿⣿⣿⣿⣿⣿⣿⣿⣿⣿⣿⡆⠀⠀⠀⠀⠀⠀⠀⢸⣿⣿⣿⣿⣿⣿⣿⣿⣿⣆⠀⠀⠀⠀⠀⠀⠀⠀⠀⠀⠀⠀⠀⠀⠀⠀⠀⠀⠀⠀⠀⠀⠀⠀⠀⠀⣿⣿⣿⣿⣿⣿⣿⡇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⣿⣿⣿⣿⣿⣿⣿⣿⣿⣿⣿⣿⣿⣿⣿⣿⣿⣿⣿⣿⣿⣿⣿⣿⣿⣿⣿⣿⣿⣿⣿⣿⣿⣿⣿⣿⣿⣿⡇⠀⠀⠀⠀⠀⠀⠀⣼⣿⣿⣿⣿⣿⣿⣿⣿⣿⣿⣦⠀⠀⠀⠀⠀⠀⠀⠀⠀⠀⠀⠀⠀⠀⠀⠀⠀⠀⠀⠀⠀⠀⠀⠀⠀⢹⣿⣿⣿⣿⣿⣿⡇</a:t>
            </a:r>
            <a:br/>
            <a:r>
              <a:t>⣿⣿⣿⣿⣿⣿⣿⣿⣿⣿⣿⣿⣿⣿⣿⣿⣿⣿⣿⣿⣿⣿⣿⣿⣿⣿⣿⣿⣿⣿⣿⣿⣿⣿⣿⣿⣿⣿⠃⠀⠀⠀⠀⠀⠀⣰⣿⣿⣿⣿⣿⣿⣿⣿⠇⠉⠋⠉⠀⠀⠀⠀⠀⠀⠀⠀⠀⠀⠀⠀⠀⠀⠀⠀⠀⠀⠀⠀⠀⠀⠀⠀⠀⠸⣿⣿⣿⣿⣿⣿⡇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⣿⣿⣿⣿⣿⣿⣿⣿⣿⣿⣿⣿⣿⣿⣿⣿⣿⣿⣿⣿⣿⣿⣿⣿⣿⣿⣿⣿⣿⣿⣿⣿⣿⣿⣿⣿⣿⣿⡇⠀⠀⠀⠀⠀⠰⢿⣿⣿⣿⣿⣿⣿⣿⣿⠀⠀⠀⠀⠀⠀⠀⠀⠀⠀⠀⠀⠀⠀⠀⠀⠀⠀⠀⠀⠀⠀⠀⠀⠀⠀⠀⠀⠀⠀⣿⣿⣿⣿⣿⣿⡇</a:t>
            </a:r>
            <a:br/>
            <a:r>
              <a:t>⣿⣿⣿⣿⣿⣿⣿⣿⣿⣿⣿⣿⣿⣿⣿⣿⣿⣿⣿⣿⣿⣿⣿⣿⣿⣿⣿⣿⣿⣿⣿⣿⣿⣿⣿⣿⣿⣿⣇⠀⠀⠀⠀⠀⠀⠀⠉⠻⣿⣿⣿⣿⣿⡿⠀⠀⠀⠀⠀⠀⠀⠀⠀⠀⠀⠀⠀⠀⠀⠀⠀⠀⠀⠀⠀⠀⠀⠀⠀⠀⠀⠀⠀⠀⢹⣿⣿⣿⣿⣿⡇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⣿⣿⣿⣿⣿⣿⣿⣿⣿⣿⣿⣿⣿⣿⣿⣿⣿⣿⣿⣿⣿⣿⣿⣿⣿⣿⣿⣿⣿⣿⣿⣿⣿⣿⣿⣿⣿⣿⣿⣆⠀⠀⠀⠀⠀⠀⠀⠀⠙⣿⣿⠟⠉⠀⠀⠀⠀⠀⠀⠀⠀⠀⠀⠀⠀⠀⠀⠀⠀⠀⠀⠀⠀⠀⠀⠀⠀⠀⠀⠀⠀⠀⠀⠀⠸⣿⣿⣿⣿⣿⡇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⣿⣿⣿⣿⣿⣿⣿⣿⣿⣿⣿⣿⣿⣿⣿⣿⣿⣿⣿⣿⣿⣿⣿⣿⣿⣿⣿⣿⣿⣿⣿⣿⣿⣿⣿⣿⣿⣿⠏⠀⠀⠀⠀⠀⠀⠀⠀⠀⠀⠀⠀⠀⠀⠀⠀⠀⠀⠀⠀⠀⠀⠀⠀⠀⠀⠀⠀⠀⠀⠀⠀⠀⠀⠀⠀⠀⠀⠀⠀⠀⠀⠀⠀⠀⠀⢸⣿⣿⣿⣿⡇</a:t>
            </a:r>
            <a:br/>
            <a:r>
              <a:t>⣿⣿⣿⣿⣿⣿⣿⣿⣿⣿⣿⣿⣿⣿⣿⣿⣿⣿⣿⣿⣿⣿⣿⣿⣿⣿⣿⣿⣿⣿⣿⣿⣿⣿⣿⣿⣿⠏⠀⠀⠀⠀⠀⠀⠀⠀⠀⠀⠀⠀⠀⠀⠀⠀⠀⠀⠀⠀⠀⠀⠀⠀⠀⠀⠀⠀⠀⠀⠀⠀⠀⠀⠀⠀⠀⠀⠀⠀⠀⠀⠀⠀⠀⠀⠀⠘⣿⣿⣿⣿⡇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⣿⣿⣿⣿⣿⣿⣿⣿⣿⣿⣿⣿⣿⣿⣿⣿⣿⣿⣿⣿⣿⣿⣿⣿⣿⣿⣿⣿⣿⣿⣿⣿⣿⣿⣿⣿⡇⠀⢀⣠⣤⡀⠀⠀⠀⠀⠀⠀⠀⠀⠀⠀⠀⠀⠀⠀⠀⠀⠀⠀⠀⠀⠀⠀⠀⠀⠀⠀⠀⠀⠀⠀⠀⠀⠀⠀⠀⠀⠀⠀⠀⠀⠀⠀⠀⠀⢸⣿⣿⣿⡇</a:t>
            </a:r>
            <a:br/>
            <a:r>
              <a:t>⣿⣿⣿⣿⣿⣿⣿⣿⣿⣿⣿⣿⣿⣿⣿⣿⣿⣿⣿⣿⣿⣿⣿⣿⣿⣿⣿⣿⣿⣿⣿⣿⣿⣿⣿⣿⣧⣾⣿⣿⣿⣿⣦⣀⠀⠀⠀⠀⠀⠀⠀⠀⠀⠀⠀⠀⠀⠀⠀⠀⠀⠀⠀⠀⠀⠀⠀⠀⠀⠀⠀⠀⠀⠀⠀⠀⠀⠀⠀⠀⠀⠀⠀⠀⠀⠀⠘⣿⣿⣿⡇</a:t>
            </a:r>
            <a:br/>
            <a:r>
              <a:t>⣿⣿⣿⣿⣿⣿⣿⣿⣿⣿⣿⣿⣿⣿⣿⣿⣿⣿⣿⣿⣿⣿⣿⣿⣿⣿⣿⣿⣿⣿⣿⣿⣿⣿⣿⣿⣿⣿⣿⣿⣿⣿⣿⣿⣿⣷⡖⠀⠀⠀⠀⠀⠀⠀⠀⠀⠀⠀⠀⠀⠀⠀⠀⠀⠀⠀⠀⠀⠀⠀⠀⠀⠀⠀⠀⠀⠀⠀⠀⠀⠀⠀⠀⠀⠀⠀⠀⣿⣿⣿⡇</a:t>
            </a:r>
            <a:br/>
            <a:r>
              <a:t>⣿⣿⣿⣿⣿⣿⣿⣿⣿⣿⣿⣿⣿⣿⣿⣿⣿⣿⣿⣿⣿⣿⣿⣿⣿⣿⣿⣿⣿⣿⣿⣿⣿⣿⣿⣿⣿⣿⣿⣿⣿⣿⣿⣿⣿⡏⠀⠀⠀⠀⠀⠀⠀⠀⠀⠀⠀⠀⠀⠀⠀⠀⠀⠀⠀⠀⠀⠀⠀⠀⠀⠀⠀⠀⠀⠀⠀⠀⠀⠀⠀⠀⠀⠀⠀⠀⠀⢸⣿⣿⡇</a:t>
            </a:r>
            <a:br/>
            <a:r>
              <a:t>⣿⣿⣿⣿⣿⣿⣿⣿⣿⣿⣿⣿⣿⣿⣿⣿⣿⣿⣿⣿⣿⣿⣿⣿⣿⣿⣿⣿⣿⣿⣿⣿⣿⣿⣿⣿⣿⣿⣿⣿⣿⣿⣿⣿⣿⣧⡀⠀⠀⠀⠀⠀⠀⠀⠀⠀⠀⠀⠀⠀⠀⠀⠀⠀⠀⠀⠀⠀⠀⠀⠀⠀⠀⠀⠀⠀⠀⠀⠀⠀⠀⠀⠀⠀⠀⠀⠀⠀⢿⣿⡇</a:t>
            </a:r>
            <a:br/>
            <a:r>
              <a:t>⣿⣿⣿⣿⣿⣿⣿⣿⣿⣿⣿⣿⣿⣿⣿⣿⣿⣿⣿⣿⣿⣿⣿⣿⣿⣿⣿⣿⣿⣿⣿⣿⣿⣿⣿⣿⣿⣿⣿⣿⣿⣿⣿⣿⡿⠟⠀⠀⠀⠀⠀⠀⠀⠀⠀⠀⠀⠀⠀⠀⠀⠀⠀⠀⠀⠀⠀⠀⠀⠀⠀⠀⠀⠀⠀⠀⠀⠀⠀⠀⠀⠀⠀⠀⠀⠀⠀⠀⠘⣿⡇</a:t>
            </a:r>
            <a:br/>
            <a:r>
              <a:t>⣿⣿⣿⣿⣿⣿⣿⣿⣿⣿⣿⣿⣿⣿⣿⣿⣿⣿⣿⣿⣿⣿⣿⣿⣿⣿⣿⣿⣿⣿⣿⣿⣿⣿⣿⣿⣿⣿⣿⣿⣿⣿⠟⠉⠀⠀⠀⠀⠀⠀⠀⠀⠀⠀⠀⠀⠀⠀⠀⠀⠀⠀⠀⠀⠀⠀⠀⠀⠀⠀⠀⠀⠀⠀⠀⠀⠀⠀⠀⠀⠀⠀⠀⠀⠀⠀⠀⠀⠀⢹⡇</a:t>
            </a:r>
            <a:br/>
            <a:r>
              <a:t>⣿⣿⣿⣿⣿⣿⣿⣿⣿⣿⣿⣿⣿⣿⣿⣿⣿⣿⣿⣿⣿⣿⣿⣿⣿⣿⣿⣿⣿⣿⣿⣿⣿⣿⣿⣿⣿⣿⣿⣿⡿⠁⠀⠀⣠⠔⠀⠀⠀⠀⠀⠀⠀⠀⠀⠀⠀⠀⠀⠀⠀⠀⠀⠀⠀⠀⠀⠀⠀⠀⠀⠀⠀⠀⠀⠀⠀⠀⠀⠀⠀⠀⠀⠀⠀⠀⠀⠀⠀⠀⠇</a:t>
            </a:r>
            <a:br/>
            <a:r>
              <a:t>⣿⣿⣿⣿⣿⣿⣿⣿⣿⣿⣿⣿⣿⣿⣿⣿⣿⣿⣿⣿⣿⣿⣿⣿⣿⣿⣿⣿⣿⣿⣿⣿⣿⣿⣿⣿⣿⣿⡿⠋⠀⠀⣠⣾⠃⠀⠀⠀⠀⠀⠀⠀⠀⠀⠀⠀⠀⠀⠀⠀⠀⠀⠀⠀⠀⠀⠀⠀⠀⠀⠀⠀⠀⠀⠀⠀⠀⠀⠀⠀⠀⠀⠀⠀⠀⠀⠀⠀⠀⠀⠀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⣿⣿⣿⣿⣿⣿⣿⣿⣿⣿⣿⣿⣿⣿⣿⣿⣿⣿⣿⣿⣿⣿⣿⣿⣿⣿⣿⣿⣿⣿⣿⣿⣿⣿⣿⣿⣿⣿⠁⠀⣠⣾⣿⣿⣇⠀⠀⠀⠀⠀⠀⠀⠀⠀⠀⠀⠀⠀⠀⠀⠀⠀⠀⠀⠀⠀⠀⠀⠀⠀⠀⠀⠀⠀⠀⠀⠀⠀⠀⠀⠀⠀⠀⠀⠀⠀⠀⠀⠀⠀⠀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⣿⣿⣿⣿⣿⣿⣿⣿⣿⣿⣿⣿⣿⣿⣿⣿⣿⣿⣿⣿⣿⣿⣿⣿⣿⣿⣿⣿⣿⣿⣿⣿⣿⣿⣿⣿⣿⣿⣿⣿⣿⣿⣿⣿⣿⣿⣿⣿⣿⣿⣿⣿⣿⣿⣿⣿⣿⣿⣿⣿⣿⣿⣿⣿⣿⣤⣀⠀⠀⠀⠙⢿⣿⣿⣿⣿⣿⣿⣿⣿⣿⣿⣿⣿⣿⣿⣿⣿⣿⣿⡇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⣿⣿⣿⣿⣿⣿⣿⣿⣿⣿⣿⣿⣿⣿⣿⣿⣿⣿⣿⣿⣿⣿⣿⣿⣿⣿⣿⣿⣿⣿⣿⣿⣿⣿⣿⣿⣿⣿⣿⣿⣿⣿⣿⣿⣿⣿⣿⣿⣿⣿⣿⣿⣿⣿⣿⣿⣿⣿⣿⣿⣿⣿⣿⡿⠿⠿⠟⠃⠀⠀⠀⠸⠿⣿⣿⣿⣿⣿⣿⣿⣿⣿⣿⣿⣿⣿⣿⣿⣿⣿⡇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⣿⣿⣿⣿⣿⣿⣿⣿⣿⣿⣿⣿⣿⣿⣿⣿⣿⣿⣿⣿⣿⣿⣿⣿⣿⣿⣿⣿⣿⣿⣿⣿⣿⣿⣿⣿⣿⣿⣿⣿⣿⣿⣿⣿⣿⣿⣿⣿⣿⣿⣿⣿⣿⣿⣿⣿⣿⣿⣿⠟⠋⠉⠀⠀⠀⠀⠀⠀⠀⠀⠀⠀⠀⠀⠈⠙⠿⣿⣿⣿⣿⣿⣿⣿⣿⣿⣿⣿⣿⣿⡇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⣿⣿⣿⣿⣿⣿⣿⣿⣿⣿⣿⣿⣿⣿⣿⣿⣿⣿⣿⣿⣿⣿⣿⣿⣿⣿⣿⣿⣿⣿⣿⣿⣿⣿⣿⣿⣿⣿⣿⣿⣿⣿⣿⣿⣿⣿⣿⣿⣿⣿⣿⣿⣿⣿⣿⣿⣿⠋⠀⠀⠀⠀⠀⠀⠀⠀⠀⠀⠀⠀⠀⠀⠀⠀⠀⠀⠀⠈⠙⢿⣿⣿⣿⣿⣿⣿⣿⣿⣿⣿⡇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⣿⣿⣿⣿⣿⣿⣿⣿⣿⣿⣿⣿⣿⣿⣿⣿⣿⣿⣿⣿⣿⣿⣿⣿⣿⣿⣿⣿⣿⣿⣿⣿⣿⣿⣿⣿⣿⣿⣿⣿⣿⣿⣿⣿⣿⣿⣿⣿⣿⣿⣿⣿⣿⣿⣿⣿⠃⠀⠀⠀⠀⠀⠀⠀⠀⠀⠀⠀⠀⠀⠀⠀⠀⠀⠀⠀⠀⠀⠀⠀⠻⣿⣿⣿⣿⣿⣿⣿⣿⣿⡇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⣿⣿⣿⣿⣿⣿⣿⣿⣿⣿⣿⣿⣿⣿⣿⣿⣿⣿⣿⣿⣿⣿⣿⣿⣿⣿⣿⣿⣿⣿⣿⣿⣿⣿⣿⣿⣿⣿⣿⣿⣿⣿⣿⣿⣿⣿⣿⣿⣿⣿⣿⣿⣿⣿⣿⡇⠀⠀⠀⠀⠀⠀⠀⠀⠀⠀⠀⠀⠀⠀⠀⠀⠀⠀⠀⠀⠀⠀⠀⠀⠀⠹⣿⣿⣿⣿⣿⣿⣿⣿⡇</a:t>
            </a:r>
            <a:br/>
            <a:r>
              <a:t>⣿⣿⣿⣿⣿⣿⣿⣿⣿⣿⣿⣿⣿⣿⣿⣿⣿⣿⣿⣿⣿⣿⣿⣿⣿⣿⣿⣿⣿⣿⣿⣿⣿⣿⣿⣿⣿⣿⣿⣿⣿⣿⣿⣿⣿⣿⣿⣿⣿⣿⣿⣿⠟⠋⠉⠀⠀⠀⠀⠀⠀⠀⠀⠀⠀⠀⠀⠀⠀⠀⠀⠀⠀⠀⠀⠀⠀⠀⠀⠀⠀⠀⢻⣿⣿⣿⣿⣿⣿⣿⡇</a:t>
            </a:r>
            <a:br/>
            <a:r>
              <a:t>⣿⣿⣿⣿⣿⣿⣿⣿⣿⣿⣿⣿⣿⣿⣿⣿⣿⣿⣿⣿⣿⣿⣿⣿⣿⣿⣿⣿⣿⣿⣿⣿⣿⣿⣿⣿⣿⣿⣿⣿⣿⣿⣿⣿⣿⣿⣿⡿⠉⠉⠁⠀⠀⠀⠀⠀⠀⠀⠀⠀⠀⠀⠀⠀⠀⠀⠀⠀⠀⠀⠀⠀⠀⠀⠀⠀⠀⠀⠀⠀⠀⠀⢸⣿⣿⣿⣿⣿⣿⣿⡇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⣿⣿⣿⣿⣿⣿⣿⣿⣿⣿⣿⣿⣿⣿⣿⣿⣿⣿⣿⣿⣿⣿⣿⣿⣿⣿⣿⣿⣿⣿⣿⣿⣿⣿⣿⣿⣿⣿⣿⣿⣿⣿⣿⣿⣿⣿⣿⣇⠀⠀⠀⠀⠀⠀⠀⠀⠀⠀⠀⠀⠀⠀⠀⠀⠀⠀⠀⠀⠀⠀⠀⠀⠀⠀⠀⠀⠀⠀⠀⠀⠀⠀⢸⣿⣿⣿⣿⣿⣿⣿⡇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⣿⣿⣿⣿⣿⣿⣿⣿⣿⣿⣿⣿⣿⣿⣿⣿⣿⣿⣿⣿⣿⣿⣿⣿⣿⣿⣿⣿⣿⣿⣿⣿⣿⣿⣿⣿⣿⣿⣿⣿⣿⣿⣿⣿⣿⣿⣿⣿⣿⣿⡄⠀⠀⠀⠀⠀⠀⠀⠀⠀⠀⠀⠀⠀⠀⠀⠀⠀⠀⠀⠀⠀⠀⠀⠀⠀⠀⠀⠀⠀⠀⠀⠀⢿⣿⣿⣿⣿⣿⣿⡇</a:t>
            </a:r>
            <a:br/>
            <a:r>
              <a:t>⣿⣿⣿⣿⣿⣿⣿⣿⣿⣿⣿⣿⣿⣿⣿⣿⣿⣿⣿⣿⣿⣿⣿⣿⣿⣿⣿⣿⣿⣿⣿⣿⣿⣿⣿⣿⣿⣿⣿⣿⣿⣿⣿⣿⣿⣿⣿⣿⣿⣿⣷⣦⣄⠀⠀⠀⠀⠀⠀⠀⠀⠀⠀⠀⠀⠀⠀⠀⠀⠀⠀⠀⠀⠀⠀⠀⠀⠀⠀⠀⠀⠀⠀⠸⣿⣿⣿⣿⣿⣿⡇</a:t>
            </a:r>
            <a:br/>
            <a:r>
              <a:t>⣿⣿⣿⣿⣿⣿⣿⣿⣿⣿⣿⣿⣿⣿⣿⣿⣿⣿⣿⣿⣿⣿⣿⣿⣿⣿⣿⣿⣿⣿⣿⣿⣿⣿⣿⣿⣿⣿⣿⣿⣿⣿⣿⣿⣿⣿⣿⣿⢿⣿⣿⣿⣿⣧⡀⠀⠀⠀⠀⠀⠀⠀⠀⠀⠀⠀⠀⠀⠀⠀⠀⠀⠀⠀⠀⠀⠀⠀⠀⠀⠀⠀⠀⠀⢿⣿⣿⣿⣿⣿⡇</a:t>
            </a:r>
            <a:br/>
            <a:r>
              <a:t>⣿⣿⣿⣿⣿⣿⣿⣿⣿⣿⣿⣿⣿⣿⣿⣿⣿⣿⣿⣿⣿⣿⣿⣿⣿⣿⣿⣿⣿⣿⣿⣿⣿⣿⣿⣿⣿⣿⣿⣿⣿⣿⣿⣿⣿⣿⣿⠇⠘⠻⣿⣿⣿⣿⣿⣼⡀⠀⠀⠀⠀⠀⠀⠀⠀⠀⠀⠀⠀⠀⠀⠀⠀⠀⠀⠀⠀⠀⠀⠀⠀⠀⠀⠀⠸⣿⣿⣿⣿⣿⡇</a:t>
            </a:r>
            <a:br/>
            <a:r>
              <a:t>⣿⣿⣿⣿⣿⣿⣿⣿⣿⣿⣿⣿⣿⣿⣿⣿⣿⣿⣿⣿⣿⣿⣿⣿⣿⣿⣿⣿⣿⣿⣿⣿⣿⣿⣿⣿⣿⣿⣿⣿⣿⣿⣿⠿⢿⣿⣿⠀⠀⢀⣿⣿⣿⣿⣿⣿⣧⠀⠀⠀⠀⠀⠀⠀⠀⠀⠀⠀⠀⠀⠀⠀⠀⠀⠀⠀⠀⠀⠀⠀⠀⠀⠀⠀⠀⢿⣿⣿⣿⣿⡇</a:t>
            </a:r>
            <a:br/>
            <a:r>
              <a:t>⣿⣿⣿⣿⣿⣿⣿⣿⣿⣿⣿⣿⣿⣿⣿⣿⣿⣿⣿⣿⣿⣿⣿⣿⣿⣿⣿⣿⣿⣿⣿⣿⣿⣿⣿⣿⣿⣿⣿⣿⠏⠀⠀⠀⠀⠙⠃⠀⠀⣸⣿⣿⣿⣿⣿⣿⣿⡄⠀⠀⠀⠀⠀⠀⠀⠀⠀⠀⠀⠀⠀⠀⠀⠀⠀⠀⠀⠀⠀⠀⠀⠀⠀⠀⠀⠸⣿⣿⣿⣿⡇</a:t>
            </a:r>
            <a:br/>
            <a:r>
              <a:t>⣿⣿⣿⣿⣿⣿⣿⣿⣿⣿⣿⣿⣿⣿⣿⣿⣿⣿⣿⣿⣿⣿⣿⣿⣿⣿⣿⣿⣿⣿⣿⣿⣿⣿⣿⣿⣿⣿⣿⣿⡀⠀⠀⠀⠀⠀⠀⠀⢀⣿⣿⣿⣿⣿⣿⠛⠿⠇⠀⠀⠀⠀⠀⠀⠀⠀⠀⠀⠀⠀⠀⠀⠀⠀⠀⠀⠀⠀⠀⠀⠀⠀⠀⠀⠀⠀⣿⣿⣿⣿⡇</a:t>
            </a:r>
            <a:br/>
            <a:r>
              <a:t>⣿⣿⣿⣿⣿⣿⣿⣿⣿⣿⣿⣿⣿⣿⣿⣿⣿⣿⣿⣿⣿⣿⣿⣿⣿⣿⣿⣿⣿⣿⣿⣿⣿⣿⣿⣿⣿⣿⣿⣿⠀⠀⠀⠀⠀⠀⠀⠀⣼⣿⣿⣿⣿⣿⣿⠀⠀⠀⠀⠀⠀⠀⠀⠀⠀⠀⠀⠀⠀⠀⠀⠀⠀⠀⠀⠀⠀⠀⠀⠀⠀⠀⠀⠀⠀⠀⢸⣿⣿⣿⡇</a:t>
            </a:r>
            <a:br/>
            <a:r>
              <a:t>⣿⣿⣿⣿⣿⣿⣿⣿⣿⣿⣿⣿⣿⣿⣿⣿⣿⣿⣿⣿⣿⣿⣿⣿⣿⣿⣿⣿⣿⣿⣿⣿⣿⣿⣿⣿⣿⣿⣿⡇⠀⠀⠀⠀⠀⠀⢀⣼⣿⣿⣿⣿⣿⣿⡟⠀⠀⠀⠀⠀⠀⠀⠀⠀⠀⠀⠀⠀⠀⠀⠀⠀⠀⠀⠀⠀⠀⠀⠀⠀⠀⠀⠀⠀⠀⠀⠀⣿⣿⣿⡇</a:t>
            </a:r>
            <a:br/>
            <a:r>
              <a:t>⣿⣿⣿⣿⣿⣿⣿⣿⣿⣿⣿⣿⣿⣿⣿⣿⣿⣿⣿⣿⣿⣿⣿⣿⣿⣿⣿⣿⣿⣿⣿⣿⣿⣿⣿⣿⣿⣿⣿⡁⠀⠀⠀⠀⠀⠀⠺⢿⣿⣿⣿⣿⣿⣿⡇⠀⠀⠀⠀⠀⠀⠀⠀⠀⠀⠀⠀⠀⠀⠀⠀⠀⠀⠀⠀⠀⠀⠀⠀⠀⠀⠀⠀⠀⠀⠀⠀⢸⣿⣿⡇</a:t>
            </a:r>
            <a:br/>
            <a:r>
              <a:t>⣿⣿⣿⣿⣿⣿⣿⣿⣿⣿⣿⣿⣿⣿⣿⣿⣿⣿⣿⣿⣿⣿⣿⣿⣿⣿⣿⣿⣿⣿⣿⣿⣿⣿⣿⣿⣿⣿⣿⡇⠀⠀⠀⠀⠀⠀⠀⠀⠙⢿⣿⣿⡿⠋⠀⠀⠀⠀⠀⠀⠀⠀⠀⠀⠀⠀⠀⠀⠀⠀⠀⠀⠀⠀⠀⠀⠀⠀⠀⠀⠀⠀⠀⠀⠀⠀⠀⠀⣿⣿⡇</a:t>
            </a:r>
            <a:br/>
            <a:r>
              <a:t>⣿⣿⣿⣿⣿⣿⣿⣿⣿⣿⣿⣿⣿⣿⣿⣿⣿⣿⣿⣿⣿⣿⣿⣿⣿⣿⣿⣿⣿⣿⣿⣿⣿⣿⣿⣿⣿⣿⣿⣿⡄⠀⠀⠀⠀⠀⠀⠀⠀⠀⠙⠟⠀⠀⠀⠀⠀⠀⠀⠀⠀⠀⠀⠀⠀⠀⠀⠀⠀⠀⠀⠀⠀⠀⠀⠀⠀⠀⠀⠀⠀⠀⠀⠀⠀⠀⠀⠀⢸⣿⡇</a:t>
            </a:r>
            <a:br/>
            <a:r>
              <a:t>⣿⣿⣿⣿⣿⣿⣿⣿⣿⣿⣿⣿⣿⣿⣿⣿⣿⣿⣿⣿⣿⣿⣿⣿⣿⣿⣿⣿⣿⣿⣿⣿⣿⣿⣿⣿⣿⣿⣿⣿⡿⠀⠀⠀⠀⠀⠀⠀⠀⠀⠀⠀⠀⠀⠀⠀⠀⠀⠀⠀⠀⠀⠀⠀⠀⠀⠀⠀⠀⠀⠀⠀⠀⠀⠀⠀⠀⠀⠀⠀⠀⠀⠀⠀⠀⠀⠀⠀⠈⣿⡇</a:t>
            </a:r>
            <a:br/>
            <a:r>
              <a:t>⣿⣿⣿⣿⣿⣿⣿⣿⣿⣿⣿⣿⣿⣿⣿⣿⣿⣿⣿⣿⣿⣿⣿⣿⣿⣿⣿⣿⣿⣿⣿⣿⣿⣿⣿⣿⣿⣿⣿⡿⠁⠀⠀⠀⠀⠀⠀⠀⠀⠀⠀⠀⠀⠀⠀⠀⠀⠀⠀⠀⠀⠀⠀⠀⠀⠀⠀⠀⠀⠀⠀⠀⠀⠀⠀⠀⠀⠀⠀⠀⠀⠀⠀⠀⠀⠀⠀⠀⠀⢻⡇</a:t>
            </a:r>
            <a:br/>
            <a:r>
              <a:t>⣿⣿⣿⣿⣿⣿⣿⣿⣿⣿⣿⣿⣿⣿⣿⣿⣿⣿⣿⣿⣿⣿⣿⣿⣿⣿⣿⣿⣿⣿⣿⣿⣿⣿⣿⣿⣿⣿⡿⠁⠀⠀⠀⠀⠀⠀⠀⠀⠀⠀⠀⠀⠀⠀⠀⠀⠀⠀⠀⠀⠀⠀⠀⠀⠀⠀⠀⠀⠀⠀⠀⠀⠀⠀⠀⠀⠀⠀⠀⠀⠀⠀⠀⠀⠀⠀⠀⠀⠀⠈⡇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⣿⣿⣿⣿⣿⣿⣿⣿⣿⣿⣿⣿⣿⣿⣿⣿⣿⣿⣿⣿⣿⣿⣿⣿⣿⣿⣿⣿⣿⣿⣿⣿⣿⣿⣿⣿⣿⣿⠃⠀⠀⠀⠀⠀⠀⠀⠀⠀⠀⠀⠀⠀⠀⠀⠀⠀⠀⠀⠀⠀⠀⠀⠀⠀⠀⠀⠀⠀⠀⠀⠀⠀⠀⠀⠀⠀⠀⠀⠀⠀⠀⠀⠀⠀⠀⠀⠀⠀⠀⠀⠇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⣿⣿⣿⣿⣿⣿⣿⣿⣿⣿⣿⣿⣿⣿⣿⣿⣿⣿⣿⣿⣿⣿⣿⣿⣿⣿⣿⣿⣿⣿⣿⣿⣿⣿⣿⣿⣿⣿⠀⢀⣤⣾⣿⣆⠀⠀⠀⠀⠀⠀⠀⠀⠀⠀⠀⠀⠀⠀⠀⠀⠀⠀⠀⠀⠀⠀⠀⠀⠀⠀⠀⠀⠀⠀⠀⠀⠀⠀⠀⠀⠀⠀⠀⠀⠀⠀⠀⠀⠀⠀⠀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⣿⣿⣿⣿⣿⣿⣿⣿⣿⣿⣿⣿⣿⣿⣿⣿⣿⣿⣿⣿⣿⣿⣿⣿⣿⣿⣿⣿⣿⣿⣿⣿⣿⣿⣿⣿⣿⣿⣾⣿⣿⣿⣿⣿⣷⡦⠀⠀⠀⠀⠀⠀⠀⠀⠀⠀⠀⠀⠀⠀⠀⠀⠀⠀⠀⠀⠀⠀⠀⠀⠀⠀⠀⠀⠀⠀⠀⠀⠀⠀⠀⠀⠀⠀⠀⠀⠀⠀⠀⠀⠀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⣿⣿⣿⣿⣿⣿⣿⣿⣿⣿⣿⣿⣿⣿⣿⣿⣿⣿⣿⣿⣿⣿⣿⣿⣿⣿⣿⣿⣿⣿⣿⣿⣿⣿⣿⣿⣿⣿⣿⣿⣿⣿⣿⣿⣿⣿⣷⣦⠄⠀⠀⠀⠀⠀⠀⠀⠀⠀⠀⠀⠀⠀⠀⠀⠀⠀⠀⠀⠀⠀⠀⠀⠀⠀⠀⠀⠀⠀⠀⠀⠀⠀⠀⠀⠀⠀⠀⠀⠀⠀⠀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⣿⣿⣿⣿⣿⣿⣿⣿⣿⣿⣿⣿⣿⣿⣿⣿⣿⣿⣿⣿⣿⣿⣿⣿⣿⣿⣿⣿⣿⣿⣿⣿⣿⣿⣿⣿⣿⣿⣿⣿⣿⣿⣿⣿⣿⡿⠟⠁⠀⠀⠀⠀⠀⠀⠀⠀⠀⠀⠀⠀⠀⠀⠀⠀⠀⠀⠀⠀⠀⠀⠀⠀⠀⠀⠀⠀⠀⠀⠀⠀⠀⠀⠀⠀⠀⠀⠀⠀⠀⠀⠀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⣿⣿⣿⣿⣿⣿⣿⣿⣿⣿⣿⣿⣿⣿⣿⣿⣿⣿⣿⣿⣿⣿⣿⣿⣿⣿⣿⣿⣿⣿⣿⣿⣿⣿⣿⣿⣿⣿⣿⣿⣿⣿⣿⠟⠉⠀⠀⠀⠀⠀⠀⠀⠀⠀⠀⠀⠀⠀⠀⠀⠀⠀⠀⠀⠀⠀⠀⠀⠀⠀⠀⠀⠀⠀⠀⠀⠀⠀⠀⠀⠀⠀⠀⠀⠀⠀⠀⠀⠀⠀⠀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⣿⣿⣿⣿⣿⣿⣿⣿⣿⣿⣿⣿⣿⣿⣿⣿⣿⣿⣿⣿⣿⣿⣿⣿⣿⣿⣿⣿⣿⣿⣿⣿⣿⣿⣿⣿⣿⣿⣿⣿⡿⠟⠁⠀⠀⠀⠀⠀⠀⠀⠀⠀⠀⠀⠀⠀⠀⠀⠀⠀⠀⠀⠀⠀⠀⠀⠀⠀⠀⠀⠀⠀⠀⠀⠀⠀⠀⠀⠀⠀⠀⠀⠀⠀⠀⠀⠀⠀⠀⠀⠀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⣿⣿⣿⣿⣿⣿⣿⣿⣿⣿⣿⣿⣿⣿⣿⣿⣿⣿⣿⣿⣿⣿⣿⣿⣿⣿⣿⣿⣿⣿⣿⣿⣿⣿⣿⣿⣿⣿⣿⣿⣿⣿⣿⣿⣿⣿⣿⣿⣿⣿⣿⣿⣿⣿⣿⣿⣿⣿⣿⣿⣿⣿⣿⣿⠿⠟⠛⠛⠉⠉⠉⠀⠀⠀⠀⠀⠘⠛⠿⣿⣿⣿⣿⣿⣿⣿⣿⣿⣿⣿⡇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⣿⣿⣿⣿⣿⣿⣿⣿⣿⣿⣿⣿⣿⣿⣿⣿⣿⣿⣿⣿⣿⣿⣿⣿⣿⣿⣿⣿⣿⣿⣿⣿⣿⣿⣿⣿⣿⣿⣿⣿⣿⣿⣿⣿⣿⣿⣿⣿⣿⣿⣿⣿⣿⣿⣿⣿⣿⣿⣿⣿⠟⠋⠁⠀⠀⠀⠀⠀⠀⠀⠀⠀⠀⠀⠀⠀⠀⠀⠀⠀⠉⠛⢿⣿⣿⣿⣿⣿⣿⣿⡇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⣿⣿⣿⣿⣿⣿⣿⣿⣿⣿⣿⣿⣿⣿⣿⣿⣿⣿⣿⣿⣿⣿⣿⣿⣿⣿⣿⣿⣿⣿⣿⣿⣿⣿⣿⣿⣿⣿⣿⣿⣿⣿⣿⣿⣿⣿⣿⣿⣿⣿⣿⣿⣿⣿⣿⣿⣿⣿⠋⠀⠀⠀⠀⠀⠀⠀⠀⠀⠀⠀⠀⠀⠀⠀⠀⠀⠀⠀⠀⠀⠀⠀⠀⠙⢿⣿⣿⣿⣿⣿⡇</a:t>
            </a:r>
            <a:br/>
            <a:r>
              <a:t>⣿⣿⣿⣿⣿⣿⣿⣿⣿⣿⣿⣿⣿⣿⣿⣿⣿⣿⣿⣿⣿⣿⣿⣿⣿⣿⣿⣿⣿⣿⣿⣿⣿⣿⣿⣿⣿⣿⣿⣿⣿⣿⣿⣿⣿⣿⣿⣿⣿⣿⣿⣿⣿⣿⣿⣿⡿⠁⠀⠀⠀⠀⠀⠀⠀⠀⠀⠀⠀⠀⠀⠀⠀⠀⠀⠀⠀⠀⠀⠀⠀⠀⠀⠀⠀⠙⣿⣿⣿⣿⡇</a:t>
            </a:r>
            <a:br/>
            <a:r>
              <a:t>⣿⣿⣿⣿⣿⣿⣿⣿⣿⣿⣿⣿⣿⣿⣿⣿⣿⣿⣿⣿⣿⣿⣿⣿⣿⣿⣿⣿⣿⣿⣿⣿⣿⣿⣿⣿⣿⣿⣿⣿⣿⣿⣿⣿⣿⣿⣿⣿⣿⣿⣿⣿⣿⣿⣿⣿⠃⠀⠀⠀⠀⠀⠀⠀⠀⠀⠀⠀⠀⠀⠀⠀⠀⠀⠀⠀⠀⠀⠀⠀⠀⠀⠀⠀⠀⠀⠈⠛⢿⣿⡇</a:t>
            </a:r>
            <a:br/>
            <a:r>
              <a:t>⣿⣿⣿⣿⣿⣿⣿⣿⣿⣿⣿⣿⣿⣿⣿⣿⣿⣿⣿⣿⣿⣿⣿⣿⣿⣿⣿⣿⣿⣿⣿⣿⣿⣿⣿⣿⣿⣿⣿⣿⣿⣿⣿⣿⣿⣿⣿⣿⣿⣿⣿⣿⣿⣿⣿⡿⠀⠀⠀⠀⠀⠀⠀⠀⠀⠀⠀⠀⠀⠀⠀⠀⠀⠀⠀⠀⠀⠀⠀⠀⠀⠀⠀⠀⠀⠀⠀⠠⣤⣾⡇</a:t>
            </a:r>
            <a:br/>
            <a:r>
              <a:t>⣿⣿⣿⣿⣿⣿⣿⣿⣿⣿⣿⣿⣿⣿⣿⣿⣿⣿⣿⣿⣿⣿⣿⣿⣿⣿⣿⣿⣿⣿⣿⣿⣿⣿⣿⣿⣿⣿⣿⣿⣿⣿⣿⣿⣿⣿⣿⣿⣿⣿⡏⠁⠀⠀⠀⠀⠀⠀⠀⠀⠀⠀⠀⠀⠀⠀⠀⠀⠀⠀⠀⠀⠀⠀⠀⠀⠀⠀⠀⠀⠀⠀⠀⠀⠀⠀⠀⠀⣿⣿⡇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⣿⣿⣿⣿⣿⣿⣿⣿⣿⣿⣿⣿⣿⣿⣿⣿⣿⣿⣿⣿⣿⣿⣿⣿⣿⣿⣿⣿⣿⣿⣿⣿⣿⣿⣿⣿⣿⣿⣿⣿⣿⣿⣿⣿⣿⣿⣿⡿⠁⠀⠀⠀⠀⠀⠀⠀⠀⠀⠀⠀⠀⠀⠀⠀⠀⠀⠀⠀⠀⠀⠀⠀⠀⠀⠀⠀⠀⠀⠀⠀⠀⠀⠀⠀⠀⠀⠀⠀⣿⣿⡇</a:t>
            </a:r>
            <a:br/>
            <a:r>
              <a:t>⣿⣿⣿⣿⣿⣿⣿⣿⣿⣿⣿⣿⣿⣿⣿⣿⣿⣿⣿⣿⣿⣿⣿⣿⣿⣿⣿⣿⣿⣿⣿⣿⣿⣿⣿⣿⣿⣿⣿⣿⣿⣿⣿⣿⣿⣿⣿⠇⠀⠀⠀⠀⠀⠀⠀⠀⠀⠀⠀⠀⠀⠀⠀⠀⠀⠀⠀⠀⠀⠀⠀⠀⠀⠀⠀⠀⠀⠀⠀⠀⠀⠀⠀⠀⠀⠀⠀⢀⣿⣿⡇</a:t>
            </a:r>
            <a:br/>
            <a:r>
              <a:t>⣿⣿⣿⣿⣿⣿⣿⣿⣿⣿⣿⣿⣿⣿⣿⣿⣿⣿⣿⣿⣿⣿⣿⣿⣿⣿⣿⣿⣿⣿⣿⣿⣿⣿⣿⣿⣿⣿⣿⣿⣿⣿⣿⣿⣿⣿⣿⣦⣴⠂⠀⠀⠀⠀⠀⠀⠀⠀⠀⠀⠀⠀⠀⠀⠀⠀⠀⠀⠀⠀⠀⠀⠀⠀⠀⠀⠀⠀⠀⠀⠀⠀⠀⠀⠀⠀⠀⠘⣿⣿⡇</a:t>
            </a:r>
            <a:br/>
            <a:r>
              <a:t>⣿⣿⣿⣿⣿⣿⣿⣿⣿⣿⣿⣿⣿⣿⣿⣿⣿⣿⣿⣿⣿⣿⣿⣿⣿⣿⣿⣿⣿⣿⣿⣿⣿⣿⣿⣿⣿⣿⣿⣿⣿⣿⣿⣿⣿⣿⣿⣿⣿⣶⣶⡀⠀⠀⠀⠀⠀⠀⠀⠀⠀⠀⠀⠀⠀⠀⠀⠀⠀⠀⠀⠀⠀⠀⠀⠀⠀⠀⠀⠀⠀⠀⠀⠀⠀⠀⠀⠀⢹⣿⡇</a:t>
            </a:r>
            <a:br/>
            <a:r>
              <a:t>⣿⣿⣿⣿⣿⣿⣿⣿⣿⣿⣿⣿⣿⣿⣿⣿⣿⣿⣿⣿⣿⣿⣿⣿⣿⣿⣿⣿⣿⣿⣿⣿⣿⣿⣿⣿⣿⣿⣿⣿⣿⣿⣿⣿⣿⣿⣿⣿⣿⣿⣿⣧⣀⣀⠀⠀⠀⠀⠀⠀⠀⠀⠀⠀⠀⠀⠀⠀⠀⠀⠀⠀⠀⠀⠀⠀⠀⠀⠀⠀⠀⠀⠀⠀⠀⠀⠀⠀⠀⣿⡇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⣿⣿⣿⣿⣿⣿⣿⣿⣿⣿⣿⣿⣿⣿⣿⣿⣿⣿⣿⣿⣿⣿⣿⣿⣿⣿⣿⣿⣿⣿⣿⣿⣿⣿⣿⣿⣿⣿⣿⣿⣿⣿⣿⣿⣿⣿⣿⣿⣿⣿⣿⣿⣿⣿⣇⠀⠀⠀⠀⠀⠀⠀⠀⠀⠀⠀⠀⠀⠀⠀⠀⠀⠀⠀⠀⠀⠀⠀⠀⠀⠀⠀⠀⠀⠀⠀⠀⠀⠀⠸⡇</a:t>
            </a:r>
            <a:br/>
            <a:r>
              <a:t>⣿⣿⣿⣿⣿⣿⣿⣿⣿⣿⣿⣿⣿⣿⣿⣿⣿⣿⣿⣿⣿⣿⣿⣿⣿⣿⣿⣿⣿⣿⣿⣿⣿⣿⣿⣿⣿⣿⣿⣿⣿⣿⣿⣿⣿⣿⣿⣿⣿⣿⣿⣿⣿⣿⣿⡆⠀⠀⠀⠀⠀⠀⠀⠀⠀⠀⠀⠀⠀⠀⠀⠀⠀⠀⠀⠀⠀⠀⠀⠀⠀⠀⠀⠀⠀⠀⠀⠀⠀⠀⠇</a:t>
            </a:r>
            <a:br/>
            <a:r>
              <a:t>⣿⣿⣿⣿⣿⣿⣿⣿⣿⣿⣿⣿⣿⣿⣿⣿⣿⣿⣿⣿⣿⣿⣿⣿⣿⣿⣿⣿⣿⣿⣿⣿⣿⣿⣿⣿⣿⣿⣿⣿⣿⣿⣿⣿⣿⣿⣿⣿⣿⣿⣿⣿⣿⣿⣿⣇⠀⠀⠀⠀⠀⠀⠀⠀⠀⠀⠀⠀⠀⠀⠀⠀⠀⠀⠀⠀⠀⠀⠀⠀⠀⠀⠀⠀⠀⠀⠀⠀⠀⠀⠀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⣿⣿⣿⣿⣿⣿⣿⣿⣿⣿⣿⣿⣿⣿⣿⣿⣿⣿⣿⣿⣿⣿⣿⣿⣿⣿⣿⣿⣿⣿⣿⣿⣿⣿⣿⣿⣿⣿⣿⣿⣿⣿⣿⣿⣿⣿⣿⣿⣿⣿⣿⡟⠋⣻⣿⣿⠀⠀⠀⠀⠀⠀⠀⠀⠀⠀⠀⠀⠀⠀⠀⠀⠀⠀⠀⠀⠀⠀⠀⠀⠀⠀⠀⠀⠀⠀⠀⠀⠀⠀⠀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⣿⣿⣿⣿⣿⣿⣿⣿⣿⣿⣿⣿⣿⣿⣿⣿⣿⣿⣿⣿⣿⣿⣿⣿⣿⣿⣿⣿⣿⣿⣿⣿⣿⣿⣿⣿⣿⣿⣿⣿⣿⣿⣿⣿⠿⠿⣿⣿⣿⣿⠋⠀⣰⣿⣿⣿⡄⠀⠀⠀⠀⠠⠀⠀⠀⠀⠀⠀⠀⠀⠀⠀⠀⠀⠀⠀⠀⠀⠀⠀⠀⠀⠀⠀⠀⠀⠀⠀⠀⠀⠀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⣿⣿⣿⣿⣿⣿⣿⣿⣿⣿⣿⣿⣿⣿⣿⣿⣿⣿⣿⣿⣿⣿⣿⣿⣿⣿⣿⣿⣿⣿⣿⣿⣿⣿⣿⣿⣿⣿⣿⣿⣿⠋⠀⠀⠀⠀⠈⢿⠟⠁⠀⣼⣿⣿⣿⣿⡇⠀⠀⠀⠀⠀⠀⠀⠀⠀⠀⠀⠀⠀⠀⠀⠀⠀⠀⠀⠀⠀⠀⠀⠀⠀⠀⠀⠀⠀⠀⠀⠀⠀⠀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⣿⣿⣿⣿⣿⣿⣿⣿⣿⣿⣿⣿⣿⣿⣿⣿⣿⣿⣿⣿⣿⣿⣿⣿⣿⣿⣿⣿⣿⣿⣿⣿⣿⣿⣿⣿⣿⣿⣿⣿⡇⠀⠀⠀⠀⠀⠀⠀⠀⠀⣼⣿⣿⣿⣿⣿⣷⠀⠀⠀⠀⠀⠀⠀⠀⠀⠀⠀⠀⠀⠀⠀⠀⠀⠀⠀⠀⠀⠀⠀⠀⠀⠀⠀⠀⠀⠀⠀⠀⠀⠀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⣿⣿⣿⣿⣿⣿⣿⣿⣿⣿⣿⣿⣿⣿⣿⣿⣿⣿⣿⣿⣿⣿⣿⣿⣿⣿⣿⣿⣿⣿⣿⣿⣿⣿⣿⣿⣿⣿⣿⣿⡷⠀⠀⠀⠀⠀⠀⠀⢀⣼⣿⣿⣿⣿⣿⣿⡟⠀⠀⠀⠀⠀⠀⠀⠀⠀⠀⠀⠀⠀⠀⠀⠀⠀⠀⠀⠀⠀⠀⠀⠀⠀⠀⠀⠀⠀⠀⠀⠀⠀⠀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⣿⣿⣿⣿⣿⣿⣿⣿⣿⣿⣿⣿⣿⣿⣿⣿⣿⣿⣿⣿⣿⣿⣿⣿⣿⣿⣿⣿⣿⣿⣿⣿⣿⣿⣿⣿⣿⣿⣿⣿⠃⠀⠀⠀⠀⠀⠀⢀⣾⣿⣿⣿⣿⣿⣿⣿⡇⠀⠀⠀⠀⠀⠀⠀⠀⠀⠀⠀⠀⠀⠀⠀⠀⠀⠀⠀⠀⠀⠀⠀⠀⠀⠀⠀⠀⠀⠀⠀⠀⠀⠀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⣿⣿⣿⣿⣿⣿⣿⣿⣿⣿⣿⣿⣿⣿⣿⣿⣿⣿⣿⣿⣿⣿⣿⣿⣿⣿⣿⣿⣿⣿⣿⣿⣿⣿⣿⣿⣿⣿⣿⡏⠀⠀⠀⠀⠀⠀⠀⠛⠿⣿⣿⣿⣿⣿⣿⠟⠀⠀⠀⠀⠀⠀⠀⠀⠀⠀⠀⠀⠀⠀⠀⠀⠀⠀⠀⠀⠀⠀⠀⠀⠀⠀⠀⠀⠀⠀⠀⠀⠀⠀⠀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⣿⣿⣿⣿⣿⣿⣿⣿⣿⣿⣿⣿⣿⣿⣿⣿⣿⣿⣿⣿⣿⣿⣿⣿⣿⣿⣿⣿⣿⣿⣿⣿⣿⣿⣿⣿⣿⣿⣿⡇⠀⠀⠀⠀⠀⠀⠀⠀⠀⠀⠉⠻⣿⣿⠋⠀⠀⠀⠀⠀⠀⠀⠀⠀⠀⠀⠀⠀⠀⠀⠀⠀⠀⠀⠀⠀⠀⠀⠀⠀⠀⠀⠀⠀⠀⠀⠀⠀⠀⠀⠀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⣿⣿⣿⣿⣿⣿⣿⣿⣿⣿⣿⣿⣿⣿⣿⣿⣿⣿⣿⣿⣿⣿⣿⣿⣿⣿⣿⣿⣿⣿⣿⣿⣿⣿⣿⣿⣿⣿⣿⣇⠀⠀⠀⠀⠀⠀⠀⠀⠀⠀⠀⠀⠈⠋⠀⠀⠀⠀⠀⠀⠀⠀⠀⠀⠀⠀⠀⠀⠀⠀⠀⠀⠀⠀⠀⠀⠀⠀⠀⠀⠀⠀⠀⠀⠀⠀⠀⠀⠀⠀⠀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⣿⣿⣿⣿⣿⣿⣿⣿⣿⣿⣿⣿⣿⣿⣿⣿⣿⣿⣿⣿⣿⣿⣿⣿⣿⣿⣿⣿⣿⣿⣿⣿⣿⣿⣿⣿⣿⣿⣿⣿⣧⡀⠀⠀⠀⠀⠀⠀⠀⠀⠀⠀⠀⠀⠀⠀⠀⠀⠀⠀⠀⠀⠀⠀⠀⠀⠀⠀⠀⠀⠀⠀⠀⠀⠀⠀⠀⠀⠀⠀⠀⠀⠀⠀⠀⠀⠀⠀⠀⠀⠀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⣿⣿⣿⣿⣿⣿⣿⣿⣿⣿⣿⣿⣿⣿⣿⣿⣿⣿⣿⣿⣿⣿⣿⣿⣿⣿⣿⣿⣿⣿⣿⣿⣿⣿⣿⣿⣿⣿⣿⣿⠁⠀⠀⢀⣴⣄⠀⠀⠀⠀⠀⠀⠀⠀⠀⠀⠀⠀⠀⠀⠀⠀⠀⠀⠀⠀⠀⠀⠀⠀⠀⠀⠀⠀⠀⠀⠀⠀⠀⠀⠀⠀⠀⠀⠀⠀⠀⠀⠀⠀⠀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⣿⣿⣿⣿⣿⣿⣿⣿⣿⣿⣿⣿⣿⣿⣿⣿⣿⣿⣿⣿⣿⣿⣿⣿⣿⣿⣿⣿⣿⣿⣿⣿⣿⣿⣿⣿⣿⣿⣿⣿⠀⢀⣴⣿⣿⣿⡇⠀⠀⠀⠀⠀⠀⠀⠀⠀⠀⠀⠀⠀⠀⠀⠀⠀⠀⠀⠀⠀⠀⠀⠀⠀⠀⠀⠀⠀⠀⠀⠀⠀⠀⠀⠀⠀⠀⠀⠀⠀⠀⠀⠀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⣿⣿⣿⣿⣿⣿⣿⣿⣿⣿⣿⣿⣿⣿⣿⣿⣿⣿⣿⣿⣿⣿⣿⣿⣿⣿⣿⣿⣿⣿⣿⣿⣿⣿⣿⣿⣿⣿⣿⣿⣶⣿⣿⣿⣿⣿⠇⠀⠀⠀⠀⠀⠀⠀⠀⠀⠀⠀⠀⠀⠀⠀⠀⠀⠀⠀⠀⠀⠀⠀⠀⠀⠀⠀⠀⠀⠀⠀⠀⠀⠀⠀⠀⠀⠀⠀⠀⠀⠀⠀⠀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⣿⣿⣿⣿⣿⣿⣿⣿⣿⣿⣿⣿⣿⣿⣿⣿⣿⣿⣿⣿⣿⣿⣿⣿⣿⣿⣿⣿⣿⣿⣿⣿⣿⣿⣿⣿⣿⣿⣿⣿⣿⣿⣿⣿⣿⣿⣿⣿⣿⣿⣿⣿⣿⣿⣿⣿⣿⣿⣿⣿⣿⣿⠿⠛⠉⠀⠀⠀⠀⠀⠀⠀⠀⠀⠀⠀⠀⠀⠀⠀⠀⠀⠀⠀⠀⠀⠈⠙⠻⣿⡇</a:t>
            </a:r>
            <a:br/>
            <a:r>
              <a:t>⣿⣿⣿⣿⣿⣿⣿⣿⣿⣿⣿⣿⣿⣿⣿⣿⣿⣿⣿⣿⣿⣿⣿⣿⣿⣿⣿⣿⣿⣿⣿⣿⣿⣿⣿⣿⣿⣿⣿⣿⣿⣿⣿⣿⣿⣿⣿⣿⣿⣿⣿⣿⣿⣿⣿⣿⣿⣿⣿⣿⠟⠁⠀⠀⠀⠀⠀⠀⠀⠀⠀⠀⠀⠀⠀⠀⠀⠀⠀⠀⠀⠀⠀⠀⠀⠀⠀⠀⠀⠈⠃</a:t>
            </a:r>
            <a:br/>
            <a:r>
              <a:t>⣿⣿⣿⣿⣿⣿⣿⣿⣿⣿⣿⣿⣿⣿⣿⣿⣿⣿⣿⣿⣿⣿⣿⣿⣿⣿⣿⣿⣿⣿⣿⣿⣿⣿⣿⣿⣿⣿⣿⣿⣿⣿⣿⣿⣿⣿⣿⣿⣿⣿⣿⣿⣿⣿⣿⣿⣿⣿⣿⠃⠀⠀⠀⠀⠀⠀⠀⠀⠀⠀⠀⠀⠀⠀⠀⠀⠀⠀⠀⠀⠀⠀⠀⠀⠀⠀⠀⠀⠀⠀⠀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⣿⣿⣿⣿⣿⣿⣿⣿⣿⣿⣿⣿⣿⣿⣿⣿⣿⣿⣿⣿⣿⣿⣿⣿⣿⣿⣿⣿⣿⣿⣿⣿⣿⣿⣿⣿⣿⣿⣿⣿⣿⣿⣿⣿⣿⣿⣿⣿⣿⣿⣿⣿⣿⣿⣿⣿⣿⣿⠃⠀⠀⠀⠀⠀⠀⠀⠀⠀⠀⠀⠀⠀⠀⠀⠀⠀⠀⠀⠀⠀⠀⠀⠀⠀⠀⠀⠀⠀⠀⠀⠀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⣿⣿⣿⣿⣿⣿⣿⣿⣿⣿⣿⣿⣿⣿⣿⣿⣿⣿⣿⣿⣿⣿⣿⣿⣿⣿⣿⣿⣿⣿⣿⣿⣿⣿⣿⣿⣿⣿⣿⣿⣿⣿⣿⣿⣿⣿⣿⣿⣿⣿⣿⣿⣿⣿⣿⣿⣿⡟⠀⠀⠀⠀⠀⠀⠀⠀⠀⠀⠀⠀⠀⠀⠀⠀⠀⠀⠀⠀⠀⠀⠀⠀⠀⠀⠀⠀⠀⠀⠀⠀⠀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⣿⣿⣿⣿⣿⣿⣿⣿⣿⣿⣿⣿⣿⣿⣿⣿⣿⣿⣿⣿⣿⣿⣿⣿⣿⣿⣿⣿⣿⣿⣿⣿⣿⣿⣿⣿⣿⣿⣿⣿⣿⣿⣿⣿⣿⣿⣿⣿⣿⣿⠿⠛⠛⠛⠛⠛⠛⠃⠀⠀⠀⠀⠀⠀⠀⠀⠀⠀⠀⠀⠀⠀⠀⠀⠀⠀⠀⠀⠀⠀⠀⠀⠀⠀⠀⠀⠀⠀⠀⠀⠀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⣿⣿⣿⣿⣿⣿⣿⣿⣿⣿⣿⣿⣿⣿⣿⣿⣿⣿⣿⣿⣿⣿⣿⣿⣿⣿⣿⣿⣿⣿⣿⣿⣿⣿⣿⣿⣿⣿⣿⣿⣿⣿⣿⣿⣿⣿⣿⣿⣿⣿⡄⠀⠀⠀⠀⠀⠀⠀⠀⠀⠀⠀⠀⠀⠀⠀⠀⠀⠀⠀⠀⠀⠀⠀⠀⠀⠀⠀⠀⠀⠀⠀⠀⠀⠀⠀⠀⠀⠀⠀⠀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⣿⣿⣿⣿⣿⣿⣿⣿⣿⣿⣿⣿⣿⣿⣿⣿⣿⣿⣿⣿⣿⣿⣿⣿⣿⣿⣿⣿⣿⣿⣿⣿⣿⣿⣿⣿⣿⣿⣿⣿⣿⣿⣿⣿⣿⣿⣿⣿⣦⣀⣀⠀⠀⠀⠀⠀⠀⠀⠀⠀⠀⠀⠀⠀⠀⠀⠀⠀⠀⠀⠀⠀⠀⠀⠀⠀⠀⠀⠀⠀⠀⠀⠀⠀⠀⠀⠀⠀⠀⠀⠀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⣿⣿⣿⣿⣿⣿⣿⣿⣿⣿⣿⣿⣿⣿⣿⣿⣿⣿⣿⣿⣿⣿⣿⣿⣿⣿⣿⣿⣿⣿⣿⣿⣿⣿⣿⣿⣿⣿⣿⣿⣿⣿⣿⣿⣿⣿⣿⣿⣿⣿⣿⡆⠀⠀⠀⠀⠀⠀⠀⠀⠀⠀⠀⠀⠀⠀⠀⠀⠀⠀⠀⠀⠀⠀⠀⠀⠀⠀⠀⠀⠀⠀⠀⠀⠀⠀⠀⠀⠀⠀⠀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⣿⣿⣿⣿⣿⣿⣿⣿⣿⣿⣿⣿⣿⣿⣿⣿⣿⣿⣿⣿⣿⣿⣿⣿⣿⣿⣿⣿⣿⣿⣿⣿⣿⣿⣿⣿⣿⣿⣿⣿⣿⣿⣿⣿⣿⣿⣿⣿⣿⣿⣿⣷⣤⣦⡀⠀⠀⠀⠀⠀⠀⠀⠀⠀⠀⠀⠀⠀⠀⠀⠀⠀⠀⠀⠀⠀⠀⠀⠀⠀⠀⠀⠀⠀⠀⠀⠀⠀⠀⠀⠀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⣿⣿⣿⣿⣿⣿⣿⣿⣿⣿⣿⣿⣿⣿⣿⣿⣿⣿⣿⣿⣿⣿⣿⣿⣿⣿⣿⣿⣿⣿⣿⣿⣿⣿⣿⣿⣿⣿⣿⣿⣿⣿⣿⣿⣿⣿⣿⣿⠋⠁⠙⣿⣿⣿⣿⣿⠀⠀⠀⠀⠀⠀⠀⠀⠀⠀⠀⠀⠀⠀⠀⠀⠀⠀⠀⠀⠀⠀⠀⠀⠀⠀⠀⠀⠀⠀⠀⠀⠀⠀⠀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⣿⣿⣿⣿⣿⣿⣿⣿⣿⣿⣿⣿⣿⣿⣿⣿⣿⣿⣿⣿⣿⣿⣿⣿⣿⣿⣿⣿⣿⣿⣿⣿⣿⣿⣿⣿⣿⣿⣿⣿⣿⣿⣿⣿⣿⣿⣿⠃⠀⠀⣰⣿⣿⣿⣿⣿⠀⠀⠀⠀⠀⢠⠀⠀⠀⠀⠀⠀⠀⠀⠀⠀⠀⠀⠀⠀⠀⠀⠀⠀⠀⠀⠀⠀⠀⠀⠀⠀⠀⠀⠀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⣿⣿⣿⣿⣿⣿⣿⣿⣿⣿⣿⣿⣿⣿⣿⣿⣿⣿⣿⣿⣿⣿⣿⣿⣿⣿⣿⣿⣿⣿⣿⣿⣿⣿⣿⣿⣿⣿⣿⣿⣿⡿⣿⣿⣿⣿⠃⠀⠀⣰⣿⣿⣿⣿⣿⡇⠀⠀⠀⠀⠀⢸⣷⣄⠀⠀⠀⠀⠀⠀⠀⠀⠀⠀⠀⠀⠀⠀⠀⠀⠀⠀⠀⠀⠀⠀⠀⠀⠀⠀⠀</a:t>
            </a:r>
            <a:br/>
            <a:r>
              <a:t>⣿⣿⣿⣿⣿⣿⣿⣿⣿⣿⣿⣿⣿⣿⣿⣿⣿⣿⣿⣿⣿⣿⣿⣿⣿⣿⣿⣿⣿⣿⣿⣿⣿⣿⣿⣿⣿⠟⠛⠉⠀⠀⠀⠙⠿⠁⠀⠀⣰⣿⣿⣿⣿⣿⣿⡇⠀⠀⠀⠀⠀⠸⣿⣿⣷⣤⡀⠀⠀⠀⠀⠀⠀⠀⠀⠀⠀⠀⠀⠀⠀⠀⠀⠀⠀⠀⠀⠀⠀⠀⠀</a:t>
            </a:r>
            <a:br/>
            <a:r>
              <a:t>⣿⣿⣿⣿⣿⣿⣿⣿⣿⣿⣿⣿⣿⣿⣿⣿⣿⣿⣿⣿⣿⣿⣿⣿⣿⣿⣿⣿⣿⣿⣿⣿⣿⣿⣿⣿⠇⠀⠀⠀⠀⠀⠀⠀⠀⠀⠀⢠⣿⣿⣿⣿⣿⣿⣿⡇⠀⠀⠀⠀⠀⠀⠈⠉⠁⠀⠀⠀⠀⠀⠀⠀⠀⠀⠀⠀⠀⠀⠀⠀⠀⠀⠀⠀⠀⠀⠀⠀⠀⠀⠀</a:t>
            </a:r>
            <a:br/>
            <a:r>
              <a:t>⣿⣿⣿⣿⣿⣿⣿⣿⣿⣿⣿⣿⣿⣿⣿⣿⣿⣿⣿⣿⣿⣿⣿⣿⣿⣿⣿⣿⣿⣿⣿⣿⣿⣿⣿⣿⣀⠀⠀⠀⠀⠀⠀⠀⠀⠀⢀⣿⣿⣿⣿⣿⣿⣿⣿⣇⠀⠀⠀⠀⠀⠀⠀⠀⠀⠀⠀⠀⠀⠀⠀⠀⠀⠀⠀⠀⠀⠀⠀⠀⠀⠀⠀⠀⠀⠀⠀⠀⠀⠀⠀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⣿⣿⣿⣿⣿⣿⣿⣿⣿⣿⣿⣿⣿⣿⣿⣿⣿⣿⣿⣿⣿⣿⣿⣿⣿⣿⣿⣿⣿⣿⣿⣿⣿⣿⣿⣿⣿⠀⠀⠀⠀⠀⠀⠀⠀⠀⣼⣿⣿⣿⣿⣿⣿⣿⣿⣿⠀⠀⠀⠀⠀⠀⠀⠀⠀⠀⠀⠀⠀⠀⠀⠀⠀⠀⠀⠀⠀⠀⠀⠀⠀⠀⠀⠀⠀⠀⠀⠀⠀⠀⠀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⣿⣿⣿⣿⣿⣿⣿⣿⣿⣿⣿⣿⣿⣿⣿⣿⣿⣿⣿⣿⣿⣿⣿⣿⣿⣿⣿⣿⣿⣿⣿⣿⣿⣿⣿⣿⡇⠀⠀⠀⠀⠀⠀⠀⠀⣰⣿⣿⣿⣿⣿⣿⣿⣿⣿⣿⠀⠀⠀⠀⠀⠀⠀⠀⠀⠀⠀⠀⠀⠀⠀⠀⠀⠀⠀⠀⠀⠀⠀⠀⠀⠀⠀⠀⠀⠀⠀⠀⠀⠀⠀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⣿⣿⣿⣿⣿⣿⣿⣿⣿⣿⣿⣿⣿⣿⣿⣿⣿⣿⣿⣿⣿⣿⣿⣿⣿⣿⣿⣿⣿⣿⣿⣿⣿⣿⣿⣿⡇⠀⠀⠀⠀⠀⠀⠀⠰⣿⣿⣿⣿⣿⣿⣿⣿⣿⣿⣿⠀⠀⠀⠀⠀⠀⠀⠀⠀⠀⠀⠀⠀⠀⠀⠀⠀⠀⠀⠀⠀⠀⠀⠀⠀⠀⠀⠀⠀⠀⠀⠀⠀⠀⠀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⣿⣿⣿⣿⣿⣿⣿⣿⣿⣿⣿⣿⣿⣿⣿⣿⣿⣿⣿⣿⣿⣿⣿⣿⣿⣿⣿⣿⣿⣿⣿⣿⣿⣿⣿⣿⡇⠀⠀⠀⠀⠀⠀⠀⠀⠀⠀⠈⠉⠛⠿⣿⣿⣿⣿⡟⠀⠀⠀⠀⠀⠀⠀⠀⠀⠀⠀⠀⠀⠀⠀⠀⠀⠀⠀⠀⠀⠀⠀⠀⠀⠀⠀⠀⠀⠀⠀⠀⠀⠀⠀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⣿⣿⣿⣿⣿⣿⣿⣿⣿⣿⣿⣿⣿⣿⣿⣿⣿⣿⣿⣿⣿⣿⣿⣿⣿⣿⣿⣿⣿⣿⣿⣿⣿⣿⣿⣿⣿⡀⠀⠀⠀⠀⠀⠀⠀⠀⠀⠀⠀⠀⠀⠀⠙⢿⡿⠀⠀⠀⠀⠀⠀⠀⠀⠀⠀⠀⠀⠀⠀⠀⠀⠀⠀⠀⠀⠀⠀⠀⠀⠀⠀⠀⠀⠀⠀⠀⠀⠀⠀⠀⠀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⣿⣿⣿⣿⣿⣿⣿⣿⣿⣿⣿⣿⣿⣿⣿⣿⣿⣿⣿⣿⣿⣿⣿⣿⣿⣿⣿⣿⣿⣿⣿⣿⣿⣿⣿⣿⣿⣿⣿⣧⡀⠀⠀⠀⠀⠀⠀⠀⠀⠀⠀⠀⠀⠀⠀⠀⠀⠀⠀⠀⠀⠀⠀⠀⠀⠀⠀⠀⠀⠀⠀⠀⠀⠀⠀⠀⠀⠀⠀⠀⠀⠀⠀⠀⠀⠀⠀⠀⠀⠀⠀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⣿⣿⣿⣿⣿⣿⣿⣿⣿⣿⣿⣿⣿⣿⣿⣿⣿⣿⣿⣿⣿⣿⣿⣿⣿⣿⣿⣿⣿⣿⣿⣿⣿⣿⣿⣿⣿⣿⣿⣿⣿⡄⠀⠀⠀⠀⠀⠀⠀⠀⠀⠀⠀⠀⠀⠀⠀⠀⠀⠀⠀⠀⠀⠀⠀⠀⠀⠀⠀⠀⠀⠀⠀⠀⠀⠀⠀⠀⠀⠀⠀⠀⠀⠀⠀⠀⠀⠀⠀⠀⠀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⣿⣿⣿⣿⣿⣿⣿⣿⣿⣿⣿⣿⣿⣿⣿⣿⣿⣿⣿⣿⣿⣿⣿⣿⣿⣿⣿⣿⣿⣿⣿⣿⣿⣿⣿⣿⣿⣿⣿⣿⣿⠇⠀⠀⠀⠀⠀⠀⠀⠀⠀⠀⠀⠀⠀⠀⠀⠀⠀⠀⠀⠀⠀⠀⠀⠀⠀⠀⠀⠀⠀⠀⠀⠀⠀⠀⠀⠀⠀⠀⠀⠀⠀⠀⠀⠀⠀⠀⠀⠀⠀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⣿⣿⣿⣿⣿⣿⣿⣿⣿⣿⣿⣿⣿⣿⣿⣿⣿⣿⣿⣿⣿⣿⣿⣿⣿⣿⣿⣿⣿⣿⣿⣿⣿⣿⣿⣿⣿⣿⣿⣿⣿⣿⣿⣿⣿⣿⣿⣿⣿⣿⣿⣿⣿⣿⣿⣿⣿⣿⣿⣿⣿⣿⡿⠋⠁⠀⠀⠀⠀⠀⠀⠀⠀⠀⠀⠀⠀⠀⠀⠀⠀⠀⠀⠀⠀⠀⠀⠀⠀⠀⠀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⣿⣿⣿⣿⣿⣿⣿⣿⣿⣿⣿⣿⣿⣿⣿⣿⣿⣿⣿⣿⣿⣿⣿⣿⣿⣿⣿⣿⣿⣿⣿⣿⣿⣿⣿⣿⣿⣿⣿⣿⣿⣿⣿⣿⣿⣿⣿⣿⣿⣿⣿⣿⣿⣿⣿⣿⣿⣿⣿⣿⡿⠋⠀⠀⠀⠀⠀⠀⠀⠀⠀⠀⠀⠀⠀⠀⠀⠀⠀⠀⠀⠀⠀⠀⠀⠀⠀⠀⠀⠀⠀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⣿⣿⣿⣿⣿⣿⣿⣿⣿⣿⣿⣿⣿⣿⣿⣿⣿⣿⣿⣿⣿⣿⣿⣿⣿⣿⣿⣿⣿⣿⣿⣿⣿⣿⣿⣿⣿⣿⣿⣿⣿⣿⣿⣿⣿⣿⣿⣿⣿⣿⣿⣿⣿⣿⣿⣿⣿⣿⣿⡟⠀⠀⠀⠀⠀⠀⠀⠀⠀⠀⠀⠀⠀⠀⠀⠀⠀⠀⠀⠀⠀⠀⠀⠀⠀⠀⠀⠀⠀⠀⠀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⣿⣿⣿⣿⣿⣿⣿⣿⣿⣿⣿⣿⣿⣿⣿⣿⣿⣿⣿⣿⣿⣿⣿⣿⣿⣿⣿⣿⣿⣿⣿⣿⣿⣿⣿⣿⣿⣿⣿⣿⣿⣿⣿⣿⣿⣿⣿⣿⣿⣿⣿⠿⠿⠛⠛⠛⠛⠻⠀⠀⠀⠀⠀⠀⠀⠀⠀⠀⠀⠀⠀⠀⠀⠀⠀⠀⠀⠀⠀⠀⠀⠀⠀⠀⠀⠀⠀⠀⠀⠀⠀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⣿⣿⣿⣿⣿⣿⣿⣿⣿⣿⣿⣿⣿⣿⣿⣿⣿⣿⣿⣿⣿⣿⣿⣿⣿⣿⣿⣿⣿⣿⣿⣿⣿⣿⣿⣿⣿⣿⣿⣿⣿⣿⣿⣿⣿⣿⣿⣿⣿⠋⠀⠀⠀⠀⠀⠀⠀⠀⠀⠀⠀⠀⠀⠀⠀⠀⠀⠀⠀⠀⠀⠀⠀⠀⠀⠀⠀⠀⠀⠀⠀⠀⠀⠀⠀⠀⠀⠀⠀⠀⠀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⣿⣿⣿⣿⣿⣿⣿⣿⣿⣿⣿⣿⣿⣿⣿⣿⣿⣿⣿⣿⣿⣿⣿⣿⣿⣿⣿⣿⣿⣿⣿⣿⣿⣿⣿⣿⣿⣿⣿⣿⣿⣿⣿⣿⣿⣿⣿⣿⣿⣦⣴⡄⠀⠀⠀⠀⠀⠀⠀⠀⠀⠀⠀⠀⠀⠀⠀⠀⠀⠀⠀⠀⠀⠀⠀⠀⠀⠀⠀⠀⠀⠀⠀⠀⠀⠀⠀⠀⠀⠀⠀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⣿⣿⣿⣿⣿⣿⣿⣿⣿⣿⣿⣿⣿⣿⣿⣿⣿⣿⣿⣿⣿⣿⣿⣿⣿⣿⣿⣿⣿⣿⣿⣿⣿⣿⣿⣿⣿⣿⣿⣿⣿⣿⣿⣿⣿⣿⣿⣿⣿⣿⣿⣿⣷⣿⣶⣄⠀⠀⠀⠀⠀⠀⠀⠀⠀⠀⠀⠀⠀⠀⠀⠀⠀⠀⠀⠀⠀⠀⠀⠀⠀⠀⠀⠀⠀⠀⠀⠀⠀⠀⠀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⣿⣿⣿⣿⣿⣿⣿⣿⣿⣿⣿⣿⣿⣿⣿⣿⣿⣿⣿⣿⣿⣿⣿⣿⣿⣿⣿⣿⣿⣿⣿⣿⣿⣿⣿⣿⣿⣿⣿⣿⣿⣿⣿⣿⣿⣿⣿⣿⣿⣿⣿⣿⣿⣿⣿⣿⡆⠀⠀⠀⠀⠀⠀⠀⠀⠀⠀⠀⠀⠀⠀⠀⠀⠀⠀⠀⠀⠀⠀⠀⠀⠀⠀⠀⠀⠀⠀⠀⠀⠀⠀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⣿⣿⣿⣿⣿⣿⣿⣿⣿⣿⣿⣿⣿⣿⣿⣿⣿⣿⣿⣿⣿⣿⣿⣿⣿⣿⣿⣿⣿⣿⣿⣿⣿⣿⣿⣿⣿⣿⣿⣿⣿⣿⣿⡟⠉⠙⠿⢿⣿⣿⣿⣿⣿⣿⣿⣿⠃⠀⠀⠀⠀⠀⠀⠀⠀⠀⠀⠀⠀⠀⠀⠀⠀⠀⠀⠀⠀⠀⠀⠀⠀⠀⠀⠀⠀⠀⠀⠀⠀⠀⠀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⣿⣿⣿⣿⣿⣿⣿⣿⣿⣿⣿⣿⣿⣿⣿⣿⣿⣿⣿⣿⣿⣿⣿⣿⣿⣿⣿⣿⣿⣿⣿⣿⣿⣿⣿⣿⣿⣿⣿⣿⣿⣿⣿⠁⠀⠀⠀⣾⣿⣿⣿⣿⣿⣿⣿⣿⠀⠀⠀⠀⠀⠀⠀⠀⠀⠀⠀⠀⠀⠀⠀⠀⠀⠀⠀⠀⠀⠀⠀⠀⠀⠀⠀⠀⠀⠀⠀⠀⠀⠀⠀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⣿⣿⣿⣿⣿⣿⣿⣿⣿⣿⣿⣿⣿⣿⣿⣿⣿⣿⣿⣿⣿⣿⣿⣿⣿⣿⣿⣿⣿⣿⣿⣿⣿⣿⣿⣿⣿⣿⣿⣿⣿⣿⡏⠀⠀⠀⢰⣿⣿⣿⣿⣿⣿⣿⣿⣿⠀⠀⠀⠀⠀⠀⠀⠀⠀⠀⠀⠀⠀⠀⠀⠀⠀⠀⠀⠀⠀⠀⠀⠀⠀⠀⠀⠀⠀⠀⠀⠀⠀⠀⠀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⣿⣿⣿⣿⣿⣿⣿⣿⣿⣿⣿⣿⣿⣿⣿⣿⣿⣿⣿⣿⣿⣿⣿⣿⣿⣿⣿⣿⣿⣿⣿⣿⣿⣿⣿⣿⣿⣿⣿⣿⣿⣿⠁⠀⠀⠀⣿⣿⣿⣿⣿⣿⣿⣿⣿⣿⠀⠀⠀⠀⠀⠀⣧⡀⠀⠀⠀⠀⠀⠀⠀⠀⠀⠀⠀⠀⠀⠀⠀⠀⠀⠀⠀⠀⠀⠀⠀⠀⠀⠀⠀</a:t>
            </a:r>
            <a:br/>
            <a:r>
              <a:t>⣿⣿⣿⣿⣿⣿⣿⣿⣿⣿⣿⣿⣿⣿⣿⣿⣿⣿⣿⣿⣿⣿⣿⣿⣿⣿⣿⣿⣿⣿⣿⣿⣿⣿⡿⠿⠋⠀⠀⠈⠙⠋⠀⠀⠀⢸⣿⣿⣿⣿⣿⣿⣿⣿⣿⡿⠀⠀⠀⠀⠀⠀⣿⣷⣄⠀⠀⠀⠀⠀⠀⠀⠀⠀⠀⠀⠀⠀⠀⠀⠀⠀⠀⠀⠀⠀⠀⠀⠀⠀⠀</a:t>
            </a:r>
            <a:br/>
            <a:r>
              <a:t>⣿⣿⣿⣿⣿⣿⣿⣿⣿⣿⣿⣿⣿⣿⣿⣿⣿⣿⣿⣿⣿⣿⣿⣿⣿⣿⣿⣿⣿⣿⣿⣿⣿⡏⠀⠀⠀⠀⠀⠀⠀⠀⠀⠀⠀⣿⣿⣿⣿⣿⣿⣿⣿⣿⣿⡇⠀⠀⠀⠀⠀⠀⡿⢿⣿⣷⣤⣄⡄⠀⠀⠀⠀⠀⠀⠀⠀⠀⠀⠀⠀⠀⠀⠀⠀⠀⠀⠀⠀⠀⠀</a:t>
            </a:r>
            <a:br/>
            <a:r>
              <a:t>⣿⣿⣿⣿⣿⣿⣿⣿⣿⣿⣿⣿⣿⣿⣿⣿⣿⣿⣿⣿⣿⣿⣿⣿⣿⣿⣿⣿⣿⣿⣿⣿⡟⠀⠀⠀⠀⠀⠀⠀⠀⠀⠀⠀⢠⣿⣿⣿⣿⣿⣿⣿⣿⣿⣿⡇⠀⠀⠀⠀⠀⠀⠁⠀⠉⠉⠉⠀⠀⠀⠀⠀⠀⠀⠀⠀⠀⠀⠀⠀⠀⠀⠀⠀⠀⠀⠀⠀⠀⠀⠀</a:t>
            </a:r>
            <a:br/>
            <a:r>
              <a:t>⣿⣿⣿⣿⣿⣿⣿⣿⣿⣿⣿⣿⣿⣿⣿⣿⣿⣿⣿⣿⣿⣿⣿⣿⣿⣿⣿⣿⣿⣿⣿⣿⣿⣶⠀⠀⠀⠀⠀⠀⠀⠀⠀⠀⢸⣿⣿⣿⣿⣿⣿⣿⣿⣿⣿⡇⠀⠀⠀⠀⠀⠀⠀⠀⠀⠀⠀⠀⠀⠀⠀⠀⠀⠀⠀⠀⠀⠀⠀⠀⠀⠀⠀⠀⠀⠀⠀⠀⠀⠀⠀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⣿⣿⣿⣿⣿⣿⣿⣿⣿⣿⣿⣿⣿⣿⣿⣿⣿⣿⣿⣿⣿⣿⣿⣿⣿⣿⣿⣿⣿⣿⣿⣿⣿⣿⡀⠀⠀⠀⠀⠀⠀⠀⠀⠀⣾⣿⣿⣿⣿⣿⣿⣿⣿⣿⣿⠀⠀⠀⠀⠀⠀⠀⠀⠀⠀⠀⠀⠀⠀⠀⠀⠀⠀⠀⠀⠀⠀⠀⠀⠀⠀⠀⠀⠀⠀⠀⠀⠀⠀⠀⠀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⣿⣿⣿⣿⣿⣿⣿⣿⣿⣿⣿⣿⣿⣿⣿⣿⣿⣿⣿⣿⣿⣿⣿⣿⣿⣿⣿⣿⣿⣿⣿⣿⣿⣿⡇⠀⠀⠀⠀⠀⠀⠀⠀⣼⣿⣿⣿⣿⣿⣿⣿⣿⣿⣿⣿⠀⠀⠀⠀⠀⠀⠀⠀⠀⠀⠀⠀⠀⠀⠀⠀⠀⠀⠀⠀⠀⠀⠀⠀⠀⠀⠀⠀⠀⠀⠀⠀⠀⠀⠀⠀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⣿⣿⣿⣿⣿⣿⣿⣿⣿⣿⣿⣿⣿⣿⣿⣿⣿⣿⣿⣿⣿⣿⣿⣿⣿⣿⣿⣿⣿⣿⣿⣿⣿⣿⡇⠀⠀⠀⠀⠀⠀⠀⠀⠈⢿⣿⣿⣿⣿⣿⣿⣿⣿⣿⣿⠀⠀⠀⠀⠀⠀⠀⠀⠀⠀⠀⠀⠀⠀⠀⠀⠀⠀⠀⠀⠀⠀⠀⠀⠀⠀⠀⠀⠀⠀⠀⠀⠀⠀⠀⠀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⣿⣿⣿⣿⣿⣿⣿⣿⣿⣿⣿⣿⣿⣿⣿⣿⣿⣿⣿⣿⣿⣿⣿⣿⣿⣿⣿⣿⣿⣿⣿⣿⣿⣿⣷⠀⠀⠀⠀⠀⠀⠀⠀⠀⠀⠀⠀⠉⠙⠛⠿⣿⣿⣿⣿⠀⠀⠀⠀⠀⠀⠀⠀⠀⠀⠀⠀⠀⠀⠀⠀⠀⠀⠀⠀⠀⠀⠀⠀⠀⠀⠀⠀⠀⠀⠀⠀⠀⠀⠀⠀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⣿⣿⣿⣿⣿⣿⣿⣿⣿⣿⣿⣿⣿⣿⣿⣿⣿⣿⣿⣿⣿⣿⣿⣿⣿⣿⣿⣿⣿⣿⣿⣿⣿⣿⣿⣧⡀⠀⠀⠀⠀⠀⠀⠀⠀⠀⠀⠀⠀⠀⠀⠀⠙⢿⡏⠀⠀⠀⠀⠀⠀⠀⠀⠀⠀⠀⠀⠀⠀⠀⠀⠀⠀⠀⠀⠀⠀⠀⠀⠀⠀⠀⠀⠀⠀⠀⠀⠀⠀⠀⠀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⣿⣿⣿⣿⣿⣿⣿⣿⣿⣿⣿⣿⣿⣿⣿⣿⣿⣿⣿⣿⣿⣿⣿⣿⣿⣿⣿⣿⣿⣿⣿⣿⣿⣿⣿⣿⣿⣿⣧⡀⠀⠀⠀⠀⠀⠀⠀⠀⠀⠀⠀⠀⠀⠀⠀⠀⠀⠀⠀⠀⠀⠀⠀⠀⠀⠀⠀⠀⠀⠀⠀⠀⠀⠀⠀⠀⠀⠀⠀⠀⠀⠀⠀⠀⠀⠀⠀⠀⠀⠀⠀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⣿⣿⣿⣿⣿⣿⣿⣿⣿⣿⣿⣿⣿⣿⣿⣿⣿⣿⣿⣿⣿⣿⣿⣿⣿⣿⣿⣿⣿⣿⣿⣿⣿⣿⣿⣿⣿⣿⣿⣿⠇⠀⠀⠀⠀⠀⠀⠀⠀⠀⠀⠀⠀⠀⠀⠀⠀⠀⠀⠀⠀⠀⠀⠀⠀⠀⠀⠀⠀⠀⠀⠀⠀⠀⠀⠀⠀⠀⠀⠀⠀⠀⠀⠀⠀⠀⠀⠀⠀⠀⠀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⣿⣿⣿⣿⣿⣿⣿⣿⣿⣿⣿⣿⣿⣿⣿⣿⣿⣿⣿⣿⣿⣿⣿⣿⣿⣿⣿⣿⣿⣿⣿⣿⣿⣿⣿⣿⣿⣿⣿⣿⣿⣿⣿⣿⣿⣿⣿⣿⣿⣿⣿⣿⣿⣿⣿⣿⣿⣿⣿⣿⣿⣿⣿⣿⡿⠟⠋⠉⠀⠀⠀⠀⠀⠀⠀⠀⠀⠀⠀⠀⠀⠀⠀⠀⠀⠀⠀⠀⠀⠈⠃</a:t>
            </a:r>
            <a:br/>
            <a:r>
              <a:t>⣿⣿⣿⣿⣿⣿⣿⣿⣿⣿⣿⣿⣿⣿⣿⣿⣿⣿⣿⣿⣿⣿⣿⣿⣿⣿⣿⣿⣿⣿⣿⣿⣿⣿⣿⣿⣿⣿⣿⣿⣿⣿⣿⣿⣿⣿⣿⣿⣿⣿⣿⣿⣿⣿⣿⣿⣿⣿⣿⣿⣿⡿⠛⠁⠀⠀⠀⠀⠀⠀⠀⠀⠀⠀⠀⠀⠀⠀⠀⠀⠀⠀⠀⠀⠀⠀⠀⠀⠀⠀⠀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⣿⣿⣿⣿⣿⣿⣿⣿⣿⣿⣿⣿⣿⣿⣿⣿⣿⣿⣿⣿⣿⣿⣿⣿⣿⣿⣿⣿⣿⣿⣿⣿⣿⣿⣿⣿⣿⣿⣿⣿⣿⣿⣿⣿⣿⣿⣿⣿⣿⣿⣿⣿⣿⣿⣿⣿⣿⣿⣿⡿⠋⠀⠀⠀⠀⠀⠀⠀⠀⠀⠀⠀⠀⠀⠀⠀⠀⠀⠀⠀⠀⠀⠀⠀⠀⠀⠀⠀⠀⠀⠀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⣿⣿⣿⣿⣿⣿⣿⣿⣿⣿⣿⣿⣿⣿⣿⣿⣿⣿⣿⣿⣿⣿⣿⣿⣿⣿⣿⣿⣿⣿⣿⣿⣿⣿⣿⣿⣿⣿⣿⣿⣿⣿⣿⣿⣿⣿⣿⣿⣿⣿⣿⣿⣿⣿⡿⠿⢿⠀⠀⠀⠀⠀⠀⠀⠀⠀⠀⠀⠀⠀⠀⠀⠀⠀⠀⠀⠀⠀⠀⠀⠀⠀⠀⠀⠀⠀⠀⠀⠀⠀⠀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⣿⣿⣿⣿⣿⣿⣿⣿⣿⣿⣿⣿⣿⣿⣿⣿⣿⣿⣿⣿⣿⣿⣿⣿⣿⣿⣿⣿⣿⣿⣿⣿⣿⣿⣿⣿⣿⣿⣿⣿⣿⣿⣿⣿⣿⣿⣿⣿⣿⣿⠟⠋⠁⠀⠀⠀⠀⠀⠀⠀⠀⠀⠀⠀⠀⠀⠀⠀⠀⠀⠀⠀⠀⠀⠀⠀⠀⠀⠀⠀⠀⠀⠀⠀⠀⠀⠀⠀⠀⠀⠀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⣿⣿⣿⣿⣿⣿⣿⣿⣿⣿⣿⣿⣿⣿⣿⣿⣿⣿⣿⣿⣿⣿⣿⣿⣿⣿⣿⣿⣿⣿⣿⣿⣿⣿⣿⣿⣿⣿⣿⣿⣿⣿⣿⣿⣿⣿⣿⣿⠟⠁⠀⠀⠀⠀⠀⠀⠀⠀⠀⠀⠀⠀⠀⠀⠀⠀⠀⠀⠀⠀⠀⠀⠀⠀⠀⠀⠀⠀⠀⠀⠀⠀⠀⠀⠀⠀⠀⠀⠀⠀⠀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⣿⣿⣿⣿⣿⣿⣿⣿⣿⣿⣿⣿⣿⣿⣿⣿⣿⣿⣿⣿⣿⣿⣿⣿⣿⣿⣿⣿⣿⣿⣿⣿⣿⣿⣿⣿⣿⣿⣿⣿⣿⣿⣿⣿⣿⣿⣿⠏⠀⠀⠀⠀⠀⠀⠀⠀⠀⠀⠀⠀⠀⠀⠀⠀⠀⠀⠀⠀⠀⠀⠀⠀⠀⠀⠀⠀⠀⠀⠀⠀⠀⠀⠀⠀⠀⠀⠀⠀⠀⠀⠀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⣿⣿⣿⣿⣿⣿⣿⣿⣿⣿⣿⣿⣿⣿⣿⣿⣿⣿⣿⣿⣿⣿⣿⣿⣿⣿⣿⣿⣿⣿⣿⣿⣿⣿⣿⣿⣿⣿⣿⣿⣿⣿⣿⣿⣿⣿⣧⣤⡄⠀⠀⠀⠀⠀⠀⠀⠀⠀⠀⠀⠀⠀⠀⠀⠀⠀⠀⠀⠀⠀⠀⠀⠀⠀⠀⠀⠀⠀⠀⠀⠀⠀⠀⠀⠀⠀⠀⠀⠀⠀⠀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⣿⣿⣿⣿⣿⣿⣿⣿⣿⣿⣿⣿⣿⣿⣿⣿⣿⣿⣿⣿⣿⣿⣿⣿⣿⣿⣿⣿⣿⣿⣿⣿⣿⣿⣿⣿⣿⣿⣿⣿⣿⣿⣿⣿⣿⣿⣿⣿⣤⣤⡀⠀⠀⠀⠀⠀⠀⠀⠀⠀⠀⠀⠀⠀⠀⠀⠀⠀⠀⠀⠀⠀⠀⠀⠀⠀⠀⠀⠀⠀⠀⠀⠀⠀⠀⠀⠀⠀⠀⠀⠀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⣿⣿⣿⣿⣿⣿⣿⣿⣿⣿⣿⣿⣿⣿⣿⣿⣿⣿⣿⣿⣿⣿⣿⣿⣿⣿⣿⣿⣿⣿⣿⡟⠙⠛⠛⣿⣿⣿⣿⣿⣿⣿⣿⣿⣿⣿⣿⣿⣿⣿⣿⣷⣴⣶⣤⣀⠀⠀⠀⠀⠀⠀⠀⠀⠀⠀⠀⠀⠀⠀⠀⠀⠀⠀⠀⠀⠀⠀⠀⠀⠀⠀⠀⠀⠀⠀⠀⠀⠀⠀⠀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⣿⣿⣿⣿⣿⣿⣿⣿⣿⣿⣿⣿⣿⣿⣿⣿⣿⣿⣿⣿⣿⣿⣿⣿⣿⣿⣿⣿⣿⣿⣿⡇⠀⠀⠀⠸⣿⣿⣿⣿⣿⣿⣿⣿⣿⣿⣿⣿⣿⣿⣿⣿⣿⣿⣿⣿⡄⠀⠀⠀⠀⠀⠀⠀⠀⠀⠀⠀⠀⠀⠀⠀⠀⠀⠀⠀⠀⠀⠀⠀⠀⠀⠀⠀⠀⠀⠀⠀⠀⠀⠀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⣿⣿⣿⣿⣿⣿⣿⣿⣿⣿⣿⣿⣿⣿⣿⣿⣿⣿⣿⣿⣿⣿⣿⣿⣿⣿⣿⣿⣿⣿⣿⣿⡀⠀⠀⠀⢻⣿⣿⣿⣿⣿⣿⣿⣿⣿⣿⣿⣿⣿⣿⣿⣿⣿⣿⣿⡇⠀⠀⠀⠀⠀⠀⠀⠀⠀⠀⠀⠀⠀⠀⠀⠀⠀⠀⠀⠀⠀⠀⠀⠀⠀⠀⠀⠀⠀⠀⠀⠀⠀⠀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⣿⣿⣿⣿⣿⣿⣿⣿⣿⣿⣿⣿⣿⣿⣿⣿⣿⣿⣿⣿⣿⣿⣿⣿⣿⣿⣿⣿⣿⣿⣿⣿⣷⠀⠀⠀⠈⣿⣿⣿⣿⣿⣿⣿⣿⣿⣿⣿⣿⣿⣿⣿⣿⣿⣿⣿⡇⠀⠀⠀⠀⠀⠀⠀⠀⠀⠀⠀⠀⠀⠀⠀⠀⠀⠀⠀⠀⠀⠀⠀⠀⠀⠀⠀⠀⠀⠀⠀⠀⠀⠀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⣿⣿⣿⣿⣿⣿⣿⣿⣿⣿⣿⣿⣿⣿⣿⣿⣿⣿⣿⣿⣿⣿⣿⣿⣿⣿⣿⣿⣿⣿⣿⣿⣿⡇⠀⠀⠀⠘⣿⣿⣿⣿⣿⣿⣿⣿⣿⣿⣿⣿⣿⣿⣿⣿⣿⣿⡇⠀⠀⠀⠀⠀⠀⠀⠀⠀⠀⠀⠀⠀⠀⠀⠀⠀⠀⠀⠀⠀⠀⠀⠀⠀⠀⠀⠀⠀⠀⠀⠀⠀⠀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⣿⣿⣿⣿⣿⣿⣿⣿⣿⣿⣿⣿⣿⣿⣿⣿⣿⣿⣿⣿⣿⣿⣿⣿⣿⣿⣿⣿⣿⠃⠀⠀⠀⠀⠀⠀⠀⠀⠹⣿⣿⣿⣿⣿⣿⣿⣿⣿⣿⣿⣿⣿⣿⣿⣿⣿⡇⠀⠀⠀⠀⠀⢀⠀⠀⠀⠀⠀⠀⠀⠀⠀⠀⠀⠀⠀⠀⠀⠀⠀⠀⠀⠀⠀⠀⠀⠀⠀⠀⠀⠀</a:t>
            </a:r>
            <a:br/>
            <a:r>
              <a:t>⣿⣿⣿⣿⣿⣿⣿⣿⣿⣿⣿⣿⣿⣿⣿⣿⣿⣿⣿⣿⣿⣿⣿⣿⣿⣿⣿⠋⠀⠀⠀⠀⠀⠀⠀⠀⠀⠀⠀⣿⣿⣿⣿⣿⣿⣿⣿⣿⣿⣿⣿⣿⣿⣿⣿⣿⠁⠀⠀⠀⠀⠀⢸⣦⡀⠀⠀⠀⠀⠀⠀⠀⠀⠀⠀⠀⠀⠀⠀⠀⠀⠀⠀⠀⠀⠀⠀⠀⠀⠀⠀</a:t>
            </a:r>
            <a:br/>
            <a:r>
              <a:t>⣿⣿⣿⣿⣿⣿⣿⣿⣿⣿⣿⣿⣿⣿⣿⣿⣿⣿⣿⣿⣿⣿⣿⣿⣿⣿⡿⠀⠀⠀⠀⠀⠀⠀⠀⠀⠀⠀⠀⢸⣿⣿⣿⣿⣿⣿⣿⣿⣿⣿⣿⣿⣿⣿⣿⣿⠀⠀⠀⠀⠀⠀⢸⣿⣿⣦⡀⠀⠀⠀⠀⠀⠀⠀⠀⠀⠀⠀⠀⠀⠀⠀⠀⠀⠀⠀⠀⠀⠀⠀⠀</a:t>
            </a:r>
            <a:br/>
            <a:r>
              <a:t>⣿⣿⣿⣿⣿⣿⣿⣿⣿⣿⣿⣿⣿⣿⣿⣿⣿⣿⣿⣿⣿⣿⣿⣿⣿⣿⣧⡀⠀⠀⠀⠀⠀⠀⠀⠀⠀⠀⠀⠈⣿⣿⣿⣿⣿⣿⣿⣿⣿⣿⣿⣿⣿⣿⣿⡏⠀⠀⠀⠀⠀⠀⢸⡿⠉⠻⣿⣶⠄⠀⠀⠀⠀⠀⠀⠀⠀⠀⠀⠀⠀⠀⠀⠀⠀⠀⠀⠀⠀⠀⠀</a:t>
            </a:r>
            <a:br/>
            <a:r>
              <a:t>⣿⣿⣿⣿⣿⣿⣿⣿⣿⣿⣿⣿⣿⣿⣿⣿⣿⣿⣿⣿⣿⣿⣿⣿⣿⣿⣿⣿⣿⡄⠀⠀⠀⠀⠀⠀⠀⠀⠀⢀⣿⣿⣿⣿⣿⣿⣿⣿⣿⣿⣿⣿⣿⣿⣿⠇⠀⠀⠀⠀⠀⠀⢸⡇⠀⠀⠀⠀⠀⠀⠀⠀⠀⠀⠀⠀⠀⠀⠀⠀⠀⠀⠀⠀⠀⠀⠀⠀⠀⠀⠀</a:t>
            </a:r>
            <a:br/>
            <a:r>
              <a:t>⣿⣿⣿⣿⣿⣿⣿⣿⣿⣿⣿⣿⣿⣿⣿⣿⣿⣿⣿⣿⣿⣿⣿⣿⣿⣿⣿⣿⣿⣿⡀⠀⠀⠀⠀⠀⠀⠀⠀⠘⢿⣿⣿⣿⣿⣿⣿⣿⣿⣿⣿⣿⣿⣿⡿⠀⠀⠀⠀⠀⠀⠀⠜⠀⠀⠀⠀⠀⠀⠀⠀⠀⠀⠀⠀⠀⠀⠀⠀⠀⠀⠀⠀⠀⠀⠀⠀⠀⠀⠀⠀</a:t>
            </a:r>
            <a:br/>
            <a:r>
              <a:t>⣿⣿⣿⣿⣿⣿⣿⣿⣿⣿⣿⣿⣿⣿⣿⣿⣿⣿⣿⣿⣿⣿⣿⣿⣿⣿⣿⣿⣿⣿⣷⡀⠀⠀⠀⠀⠀⠀⠀⠀⠀⠻⣿⣿⣿⣿⣿⣿⣿⣿⣿⣿⣿⣿⠇⠀⠀⠀⠀⠀⠀⠀⠀⠀⠀⠀⠀⠀⠀⠀⠀⠀⠀⠀⠀⠀⠀⠀⠀⠀⠀⠀⠀⠀⠀⠀⠀⠀⠀⠀⠀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⣿⣿⣿⣿⣿⣿⣿⣿⣿⣿⣿⣿⣿⣿⣿⣿⣿⣿⣿⣿⣿⣿⣿⣿⣿⣿⣿⣿⣿⣿⣿⣧⠀⠀⠀⠀⠀⠀⠀⠀⠀⠀⠘⢿⣿⣿⣿⣿⣿⣿⣿⣿⣿⡿⠀⠀⠀⠀⠀⠀⠀⠀⠀⠀⠀⠀⠀⠀⠀⠀⠀⠀⠀⠀⠀⠀⠀⠀⠀⠀⠀⠀⠀⠀⠀⠀⠀⠀⠀⠀⠀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⣿⣿⣿⣿⣿⣿⣿⣿⣿⣿⣿⣿⣿⣿⣿⣿⣿⣿⣿⣿⣿⣿⣿⣿⣿⣿⣿⣿⣿⣿⣿⣿⣷⡀⠀⠀⠀⠀⠀⠀⠀⠀⠀⠀⠀⠀⠈⠉⠛⠻⣿⣿⣿⠃⠀⠀⠀⠀⠀⠀⠀⠀⠀⠀⠀⠀⠀⠀⠀⠀⠀⠀⠀⠀⠀⠀⠀⠀⠀⠀⠀⠀⠀⠀⠀⠀⠀⠀⠀⠀⠀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⣿⣿⣿⣿⣿⣿⣿⣿⣿⣿⣿⣿⣿⣿⣿⣿⣿⣿⣿⣿⣿⣿⣿⣿⣿⣿⣿⣿⣿⣿⣿⣿⣿⣿⣆⠀⠀⠀⠀⠀⠀⠀⠀⠀⠀⠀⠀⠀⠀⠀⠀⠙⠏⠀⠀⠀⠀⠀⠀⠀⠀⠀⠀⠀⠀⠀⠀⠀⠀⠀⠀⠀⠀⠀⠀⠀⠀⠀⠀⠀⠀⠀⠀⠀⠀⠀⠀⠀⠀⠀⠀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⣿⣿⣿⣿⣿⣿⣿⣿⣿⣿⣿⣿⣿⣿⣿⣿⣿⣿⣿⣿⣿⣿⣿⣿⣿⣿⣿⣿⣿⣿⣿⣿⣿⣿⣿⣧⡀⠀⠀⠀⠀⠀⠀⠀⠀⠀⠀⠀⠀⠀⠀⠀⠀⠀⠀⠀⠀⠀⠀⠀⠀⠀⠀⠀⠀⠀⠀⠀⠀⠀⠀⠀⠀⠀⠀⠀⠀⠀⠀⠀⠀⠀⠀⠀⠀⠀⠀⠀⠀⠀⠀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⣿⣿⣿⣿⣿⣿⣿⣿⣿⣿⣿⣿⣿⣿⣿⣿⣿⣿⣿⣿⣿⣿⣿⣿⣿⣿⣿⣿⣿⣿⣿⣿⣿⣿⣿⣿⣿⣿⣿⣿⣿⣿⣿⣿⣿⣿⣿⣿⣿⣿⣿⣿⣿⣿⣿⣿⣿⣿⣿⣿⣿⣿⣿⣿⣿⣿⡿⠿⠟⠛⠉⠉⠀⠀⠀⠀⠀⠀⠀⠀⠀⠀⠀⠀⠈⠉⠛⠿⢿⣿⡇</a:t>
            </a:r>
            <a:br/>
            <a:r>
              <a:t>⣿⣿⣿⣿⣿⣿⣿⣿⣿⣿⣿⣿⣿⣿⣿⣿⣿⣿⣿⣿⣿⣿⣿⣿⣿⣿⣿⣿⣿⣿⣿⣿⣿⣿⣿⣿⣿⣿⣿⣿⣿⣿⣿⣿⣿⣿⣿⣿⣿⣿⣿⣿⣿⣿⣿⣿⣿⣿⣿⣿⣿⣿⡿⠛⠉⠁⠀⠀⠀⠀⠀⠀⠀⠀⠀⠀⠀⠀⠀⠀⠀⠀⠀⠀⠀⠀⠀⠀⠀⠉⠃</a:t>
            </a:r>
            <a:br/>
            <a:r>
              <a:t>⣿⣿⣿⣿⣿⣿⣿⣿⣿⣿⣿⣿⣿⣿⣿⣿⣿⣿⣿⣿⣿⣿⣿⣿⣿⣿⣿⣿⣿⣿⣿⣿⣿⣿⣿⣿⣿⣿⣿⣿⣿⣿⣿⣿⣿⣿⣿⣿⣿⣿⣿⣿⣿⣿⣿⣿⣿⣿⣿⣿⠟⠁⠀⠀⠀⠀⠀⠀⠀⠀⠀⠀⠀⠀⠀⠀⠀⠀⠀⠀⠀⠀⠀⠀⠀⠀⠀⠀⠀⠀⠀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⣿⣿⣿⣿⣿⣿⣿⣿⣿⣿⣿⣿⣿⣿⣿⣿⣿⣿⣿⣿⣿⣿⣿⣿⣿⣿⣿⣿⣿⣿⣿⣿⣿⣿⣿⣿⣿⣿⣿⣿⣿⣿⣿⣿⣿⣿⣿⣿⣿⣿⣿⣿⣿⣿⣿⣿⣿⣿⠟⠁⠀⠀⠀⠀⠀⠀⠀⠀⠀⠀⠀⠀⠀⠀⠀⠀⠀⠀⠀⠀⠀⠀⠀⠀⠀⠀⠀⠀⠀⠀⠀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⣿⣿⣿⣿⣿⣿⣿⣿⣿⣿⣿⣿⣿⣿⣿⣿⣿⣿⣿⣿⣿⣿⣿⣿⣿⣿⣿⣿⣿⣿⣿⣿⣿⣿⣿⣿⣿⣿⣿⣿⣿⣿⣿⣿⣿⣿⣿⣿⣿⣿⣿⣿⣿⣿⣿⣿⣿⡏⠀⠀⠀⠀⠀⠀⠀⠀⠀⠀⠀⠀⠀⠀⠀⠀⠀⠀⠀⠀⠀⠀⠀⠀⠀⠀⠀⠀⠀⠀⠀⠀⠀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⣿⣿⣿⣿⣿⣿⣿⣿⣿⣿⣿⣿⣿⣿⣿⣿⣿⣿⣿⣿⣿⣿⣿⣿⣿⣿⣿⣿⣿⣿⣿⣿⣿⣿⣿⣿⣿⣿⣿⣿⣿⣿⣿⣿⣿⣿⣿⣿⣿⣿⣿⣿⣿⣿⣿⣿⡟⠀⠀⠀⠀⠀⠀⠀⠀⠀⠀⠀⠀⠀⠀⠀⠀⠀⠀⠀⠀⠀⠀⠀⠀⠀⠀⠀⠀⠀⠀⠀⠀⠀⠀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⣿⣿⣿⣿⣿⣿⣿⣿⣿⣿⣿⣿⣿⣿⣿⣿⣿⣿⣿⣿⣿⣿⣿⣿⣿⣿⣿⣿⣿⣿⣿⣿⣿⣿⣿⣿⣿⣿⣿⣿⣿⣿⣿⣿⣿⣿⣿⣿⣿⣿⣿⣿⣿⠿⠿⠿⠀⠀⠀⠀⠀⠀⠀⠀⠀⠀⠀⠀⠀⠀⠀⠀⠀⠀⠀⠀⠀⠀⠀⠀⠀⠀⠀⠀⠀⠀⠀⠀⠀⠀⠀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⣿⣿⣿⣿⣿⣿⣿⣿⣿⣿⣿⣿⣿⣿⣿⣿⣿⣿⣿⣿⣿⣿⣿⣿⣿⣿⣿⣿⣿⣿⣿⣿⣿⣿⣿⣿⣿⣿⣿⣿⣿⣿⣿⣿⣿⣿⣿⣿⣿⠿⠛⠁⠀⠀⠀⠀⠀⠀⠀⠀⠀⠀⠀⠀⠀⠀⠀⠀⠀⠀⠀⠀⠀⠀⠀⠀⠀⠀⠀⠀⠀⠀⠀⠀⠀⠀⠀⠀⠀⠀⠀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⣿⣿⣿⣿⣿⣿⣿⣿⣿⣿⣿⣿⣿⣿⣿⣿⣿⣿⣿⣿⣿⣿⣿⣿⣿⣿⣿⣿⣿⣿⣿⣿⣿⣿⣿⣿⣿⣿⣿⣿⣿⣿⣿⣿⣿⣿⣿⠟⠀⠀⠀⠀⠀⠀⠀⠀⠀⠀⠀⠀⠀⠀⠀⠀⠀⠀⠀⠀⠀⠀⠀⠀⠀⠀⠀⠀⠀⠀⠀⠀⠀⠀⠀⠀⠀⠀⠀⠀⠀⠀⠀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⣿⣿⣿⣿⣿⣿⣿⣿⣿⣿⣿⣿⣿⣿⣿⣿⣿⣿⣿⣿⣿⣿⣿⣿⣿⣿⣿⣿⣿⣿⣿⣿⣿⣿⣿⣿⣿⣿⣿⣿⣿⣿⣿⣿⣿⣿⣤⣴⠀⠀⠀⠀⠀⠀⠀⠀⠀⠀⠀⠀⠀⠀⠀⠀⠀⠀⠀⠀⠀⠀⠀⠀⠀⠀⠀⠀⠀⠀⠀⠀⠀⠀⠀⠀⠀⠀⠀⠀⠀⠀⠀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⣿⣿⣿⣿⣿⣿⣿⣿⣿⣿⣿⣿⣿⣿⣿⣿⣿⣿⣿⣿⣿⣿⣿⣿⣿⣿⣿⣿⣿⣿⣿⣿⣿⣿⣿⣿⣿⣿⣿⣿⣿⣿⣿⣿⣿⣿⣿⣯⣤⣤⡀⠀⠀⠀⠀⠀⠀⠀⠀⠀⠀⠀⠀⠀⠀⠀⠀⠀⠀⠀⠀⠀⠀⠀⠀⠀⠀⠀⠀⠀⠀⠀⠀⠀⠀⠀⠀⠀⠀⠀⠀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⣿⣿⣿⣿⣿⣿⣿⣿⣿⣿⣿⣿⣿⣿⣿⣿⣿⣿⣿⣿⣿⣿⣿⣿⣿⣿⣿⡿⠿⠿⣿⣿⣿⣿⣿⣿⣿⣿⣿⣿⣿⣿⣿⣿⣿⣿⣿⣿⣿⣿⣷⡀⠀⠀⠀⠀⠀⠀⠀⠀⠀⠀⠀⠀⠀⠀⠀⠀⠀⠀⠀⠀⠀⠀⠀⠀⠀⠀⠀⠀⠀⠀⠀⠀⠀⠀⠀⠀⠀⠀⠀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⣿⣿⣿⣿⣿⣿⣿⣿⣿⣿⣿⣿⣿⣿⣿⣿⣿⣿⣿⣿⣿⣿⣿⣿⣿⣿⣿⡇⠀⠀⠘⣿⣿⣿⣿⣿⣿⣿⣿⣿⣿⣿⣿⣿⣿⣿⣿⣿⣿⣿⣿⣷⣾⣷⣦⡄⠀⠀⠀⠀⠀⠀⠀⠀⠀⠀⠀⠀⠀⠀⠀⠀⠀⠀⠀⠀⠀⠀⠀⠀⠀⠀⠀⠀⠀⠀⠀⠀⠀⠀⠀</a:t>
            </a:r>
            <a:br/>
            <a:r>
              <a:t>⣿⣿⣿⣿⣿⣿⣿⣿⣿⣿⣿⣿⣿⣿⣿⣿⣿⣿⣿⣿⣿⣿⣿⣿⣿⣿⣿⣿⡄⠀⠀⠈⢿⣿⣿⣿⣿⣿⣿⣿⣿⣿⣿⣿⣿⣿⣿⣿⣿⣿⣿⣿⣿⣿⣿⣿⠀⠀⠀⠀⠀⠀⠀⠀⠀⠀⠀⠀⠀⠀⠀⠀⠀⠀⠀⠀⠀⠀⠀⠀⠀⠀⠀⠀⠀⠀⠀⠀⠀⠀⠀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⣿⣿⣿⣿⣿⣿⣿⣿⣿⣿⣿⣿⣿⣿⣿⣿⣿⣿⣿⣿⣿⣿⣿⣿⣿⣿⣿⣿⣿⣄⠀⠀⠀⠻⣿⣿⣿⣿⣿⣿⣿⣿⣿⣿⣿⣿⣿⣿⣿⣿⣿⣿⣿⣿⣿⣿⡇⠀⠀⠀⠀⠀⠀⠀⠀⠀⠀⠀⠀⠀⠀⠀⠀⠀⠀⠀⠀⠀⠀⠀⠀⠀⠀⠀⠀⠀⠀⠀⠀⠀⠀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⣿⣿⣿⣿⣿⣿⣿⣿⣿⣿⣿⣿⣿⣿⣿⣿⣿⣿⣿⣿⣿⣿⣿⣿⣿⣿⣿⣿⣿⣿⣆⠀⠀⠀⠘⢿⣿⣿⣿⣿⣿⣿⣿⣿⣿⣿⣿⣿⣿⣿⣿⣿⣿⣿⣿⣿⡇⠀⠀⠀⠀⠀⠀⠀⠀⠀⠀⠀⠀⠀⠀⠀⠀⠀⠀⠀⠀⠀⠀⠀⠀⠀⠀⠀⠀⠀⠀⠀⠀⠀⠀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⣿⣿⣿⣿⣿⣿⣿⣿⣿⣿⣿⣿⣿⣿⣿⣿⣿⣿⣿⣿⣿⣿⣿⣿⣿⣿⡟⠁⠀⠀⠀⠀⠀⠀⠀⠈⢿⣿⣿⣿⣿⣿⣿⣿⣿⣿⣿⣿⣿⣿⣿⣿⣿⣿⣿⣿⡇⠀⠀⠀⠀⠀⠀⠀⠀⠀⠀⠀⠀⠀⠀⠀⠀⠀⠀⠀⠀⠀⠀⠀⠀⠀⠀⠀⠀⠀⠀⠀⠀⠀⠀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⣿⣿⣿⣿⣿⣿⣿⣿⣿⣿⣿⣿⣿⣿⣿⣿⣿⣿⣿⣿⣿⣿⣿⣿⣿⠏⠁⠀⠀⠀⠀⠀⠀⠀⠀⠀⠈⣿⣿⣿⣿⣿⣿⣿⣿⣿⣿⣿⣿⣿⣿⣿⣿⣿⣿⣿⡇⠀⠀⠀⠀⠀⢠⡀⠀⠀⠀⠀⠀⠀⠀⠀⠀⠀⠀⠀⠀⠀⠀⠀⠀⠀⠀⠀⠀⠀⠀⠀⠀⠀⠀</a:t>
            </a:r>
            <a:br/>
            <a:r>
              <a:t>⣿⣿⣿⣿⣿⣿⣿⣿⣿⣿⣿⣿⣿⣿⣿⣿⣿⣿⣿⣿⣿⣿⣿⣿⣿⠀⠀⠀⠀⠀⠀⠀⠀⠀⠀⠀⠀⠘⣿⣿⣿⣿⣿⣿⣿⣿⣿⣿⣿⣿⣿⣿⣿⣿⣿⣿⠀⠀⠀⠀⠀⠀⢸⣷⣄⠀⠀⠀⠀⠀⠀⠀⠀⠀⠀⠀⠀⠀⠀⠀⠀⠀⠀⠀⠀⠀⠀⠀⠀⠀⠀</a:t>
            </a:r>
            <a:br/>
            <a:r>
              <a:t>⣿⣿⣿⣿⣿⣿⣿⣿⣿⣿⣿⣿⣿⣿⣿⣿⣿⣿⣿⣿⣿⣿⣿⣿⣿⠀⠀⠀⠀⠀⠀⠀⠀⠀⠀⠀⠀⠀⣿⣿⣿⣿⣿⣿⣿⣿⣿⣿⣿⣿⣿⣿⣿⣿⣿⣿⠀⠀⠀⠀⠀⠀⢸⡿⠻⢷⣦⡀⠀⠀⠀⠀⠀⠀⠀⠀⠀⠀⠀⠀⠀⠀⠀⠀⠀⠀⠀⠀⠀⠀⠀</a:t>
            </a:r>
            <a:br/>
            <a:r>
              <a:t>⣿⣿⣿⣿⣿⣿⣿⣿⣿⣿⣿⣿⣿⣿⣿⣿⣿⣿⣿⣿⣿⣿⣿⣿⣿⣷⣶⣦⠀⠀⠀⠀⠀⠀⠀⠀⠀⠀⢻⣿⣿⣿⣿⣿⣿⣿⣿⣿⣿⣿⣿⣿⣿⣿⣿⡇⠀⠀⠀⠀⠀⠀⢸⠃⠀⠀⠉⠀⠀⠀⠀⠀⠀⠀⠀⠀⠀⠀⠀⠀⠀⠀⠀⠀⠀⠀⠀⠀⠀⠀⠀</a:t>
            </a:r>
            <a:br/>
            <a:r>
              <a:t>⣿⣿⣿⣿⣿⣿⣿⣿⣿⣿⣿⣿⣿⣿⣿⣿⣿⣿⣿⣿⣿⣿⣿⣿⣿⣿⣿⣿⣷⡀⠀⠀⠀⠀⠀⠀⠀⠀⠀⠙⣿⣿⣿⣿⣿⣿⣿⣿⣿⣿⣿⣿⣿⣿⣿⠁⠀⠀⠀⠀⠀⠀⡼⠀⠀⠀⠀⠀⠀⠀⠀⠀⠀⠀⠀⠀⠀⠀⠀⠀⠀⠀⠀⠀⠀⠀⠀⠀⠀⠀⠀</a:t>
            </a:r>
            <a:br/>
            <a:r>
              <a:t>⣿⣿⣿⣿⣿⣿⣿⣿⣿⣿⣿⣿⣿⣿⣿⣿⣿⣿⣿⣿⣿⣿⣿⣿⣿⣿⣿⣿⣿⣿⡄⠀⠀⠀⠀⠀⠀⠀⠀⠀⠈⢿⣿⣿⣿⣿⣿⣿⣿⣿⣿⣿⣿⣿⡏⠀⠀⠀⠀⠀⠀⠀⠀⠀⠀⠀⠀⠀⠀⠀⠀⠀⠀⠀⠀⠀⠀⠀⠀⠀⠀⠀⠀⠀⠀⠀⠀⠀⠀⠀⠀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⣿⣿⣿⣿⣿⣿⣿⣿⣿⣿⣿⣿⣿⣿⣿⣿⣿⣿⣿⣿⣿⣿⣿⣿⣿⣿⣿⣿⣿⣿⣿⣄⠀⠀⠀⠀⠀⠀⠀⠀⠀⠀⠻⠿⢿⣿⣿⣿⣿⣿⣿⣿⣿⡿⠀⠀⠀⠀⠀⠀⠀⠀⠀⠀⠀⠀⠀⠀⠀⠀⠀⠀⠀⠀⠀⠀⠀⠀⠀⠀⠀⠀⠀⠀⠀⠀⠀⠀⠀⠀⠀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⣿⣿⣿⣿⣿⣿⣿⣿⣿⣿⣿⣿⣿⣿⣿⣿⣿⣿⣿⣿⣿⣿⣿⣿⣿⣿⣿⣿⣿⣿⣿⣿⣦⡀⠀⠀⠀⠀⠀⠀⠀⠀⠀⠀⠀⠀⠀⠉⠙⠻⣿⣿⣿⠃⠀⠀⠀⠀⠀⠀⠀⠀⠀⠀⠀⠀⠀⠀⠀⠀⠀⠀⠀⠀⠀⠀⠀⠀⠀⠀⠀⠀⠀⠀⠀⠀⠀⠀⠀⠀⠀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⣿⣿⣿⣿⣿⣿⣿⣿⣿⣿⣿⣿⣿⣿⣿⣿⣿⣿⣿⣿⣿⣿⣿⣿⣿⣿⣿⣿⣿⣿⣿⣿⣿⣷⡄⠀⠀⠀⠀⠀⠀⠀⠀⠀⠀⠀⠀⠀⠀⠀⠈⠻⠋⠀⠀⠀⠀⠀⠀⠀⠀⠀⠀⠀⠀⠀⠀⠀⠀⠀⠀⠀⠀⠀⠀⠀⠀⠀⠀⠀⠀⠀⠀⠀⠀⠀⠀⠀⠀⠀⠀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⣿⣿⣿⣿⣿⣿⣿⣿⣿⣿⣿⣿⣿⣿⣿⣿⣿⣿⣿⣿⣿⣿⣿⣿⣿⣿⣿⣿⣿⣿⣿⣿⣿⣿⣿⣿⣦⠀⠀⠀⠀⠀⠀⠀⠀⠀⠀⠀⠀⠀⠀⠀⠀⠀⠀⠀⠀⠀⠀⠀⠀⠀⠀⠀⠀⠀⠀⠀⠀⠀⠀⠀⠀⠀⠀⠀⠀⠀⠀⠀⠀⠀⠀⠀⠀⠀⠀⠀⠀⠀⠀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⣿⣿⣿⣿⣿⣿⣿⣿⣿⣿⣿⣿⣿⣿⣿⣿⣿⣿⣿⣿⣿⣿⣿⣿⣿⣿⣿⣿⣿⣿⣿⣿⣿⣿⣿⣿⣿⣿⣿⣿⣿⣿⣿⣿⣿⣿⣿⣿⣿⣿⣿⣿⣿⣿⣿⣿⣿⣿⣿⣿⣿⣿⣿⣿⠿⠟⠛⠉⠁⠀⠀⠀⠀⠀⠀⠀⠀⠀⠀⠀⠀⠀⠀⠀⠈⠙⠻⢿⣿⣿⡇</a:t>
            </a:r>
            <a:br/>
            <a:r>
              <a:t>⣿⣿⣿⣿⣿⣿⣿⣿⣿⣿⣿⣿⣿⣿⣿⣿⣿⣿⣿⣿⣿⣿⣿⣿⣿⣿⣿⣿⣿⣿⣿⣿⣿⣿⣿⣿⣿⣿⣿⣿⣿⣿⣿⣿⣿⣿⣿⣿⣿⣿⣿⣿⣿⣿⣿⣿⣿⣿⣿⣿⡿⠛⠉⠀⠀⠀⠀⠀⠀⠀⠀⠀⠀⠀⠀⠀⠀⠀⠀⠀⠀⠀⠀⠀⠀⠀⠀⠀⠈⠛⠇</a:t>
            </a:r>
            <a:br/>
            <a:r>
              <a:t>⣿⣿⣿⣿⣿⣿⣿⣿⣿⣿⣿⣿⣿⣿⣿⣿⣿⣿⣿⣿⣿⣿⣿⣿⣿⣿⣿⣿⣿⣿⣿⣿⣿⣿⣿⣿⣿⣿⣿⣿⣿⣿⣿⣿⣿⣿⣿⣿⣿⣿⣿⣿⣿⣿⣿⣿⣿⣿⠟⠁⠀⠀⠀⠀⠀⠀⠀⠀⠀⠀⠀⠀⠀⠀⠀⠀⠀⠀⠀⠀⠀⠀⠀⠀⠀⠀⠀⠀⠀⠀⠀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⣿⣿⣿⣿⣿⣿⣿⣿⣿⣿⣿⣿⣿⣿⣿⣿⣿⣿⣿⣿⣿⣿⣿⣿⣿⣿⣿⣿⣿⣿⣿⣿⣿⣿⣿⣿⣿⣿⣿⣿⣿⣿⣿⣿⣿⣿⣿⣿⣿⣿⣿⣿⣿⣿⣿⣿⣿⠋⠀⠀⠀⠀⠀⠀⠀⠀⠀⠀⠀⠀⠀⠀⠀⠀⠀⠀⠀⠀⠀⠀⠀⠀⠀⠀⠀⠀⠀⠀⠀⠀⠀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⣿⣿⣿⣿⣿⣿⣿⣿⣿⣿⣿⣿⣿⣿⣿⣿⣿⣿⣿⣿⣿⣿⣿⣿⣿⣿⣿⣿⣿⣿⣿⣿⣿⣿⣿⣿⣿⣿⣿⣿⣿⣿⣿⣿⣿⣿⣿⣿⣿⣿⣿⣿⣿⣿⣿⣿⠃⠀⠀⠀⠀⠀⠀⠀⠀⠀⠀⠀⠀⠀⠀⠀⠀⠀⠀⠀⠀⠀⠀⠀⠀⠀⠀⠀⠀⠀⠀⠀⠀⠀⠀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⣿⣿⣿⣿⣿⣿⣿⣿⣿⣿⣿⣿⣿⣿⣿⣿⣿⣿⣿⣿⣿⣿⣿⣿⣿⣿⣿⣿⣿⣿⣿⣿⣿⣿⣿⣿⣿⣿⣿⣿⣿⣿⣿⣿⣿⣿⣿⣿⣿⣿⣿⣿⣿⣿⣿⡟⠀⠀⠀⠀⠀⠀⠀⠀⠀⠀⠀⠀⠀⠀⠀⠀⠀⠀⠀⠀⠀⠀⠀⠀⠀⠀⠀⠀⠀⠀⠀⠀⠀⠀⠀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⣿⣿⣿⣿⣿⣿⣿⣿⣿⣿⣿⣿⣿⣿⣿⣿⣿⣿⣿⣿⣿⣿⣿⣿⣿⣿⣿⣿⣿⣿⣿⣿⣿⣿⣿⣿⣿⣿⣿⣿⣿⣿⣿⣿⣿⣿⣿⣿⣿⣿⣿⣿⣿⠿⠟⠁⠀⠀⠀⠀⠀⠀⠀⠀⠀⠀⠀⠀⠀⠀⠀⠀⠀⠀⠀⠀⠀⠀⠀⠀⠀⠀⠀⠀⠀⠀⠀⠀⠀⠀⠀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⣿⣿⣿⣿⣿⣿⣿⣿⣿⣿⣿⣿⣿⣿⣿⣿⣿⣿⣿⣿⣿⣿⣿⣿⣿⣿⣿⣿⣿⣿⣿⣿⣿⣿⣿⣿⣿⣿⣿⣿⣿⣿⣿⣿⣿⣿⣿⣿⣿⣿⣿⠟⠁⠀⠀⠀⠀⠀⠀⠀⠀⠀⠀⠀⠀⠀⠀⠀⠀⠀⠀⠀⠀⠀⠀⠀⠀⠀⠀⠀⠀⠀⠀⠀⠀⠀⠀⠀⠀⠀⠀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⣿⣿⣿⣿⣿⣿⣿⣿⣿⣿⣿⣿⣿⣿⣿⣿⣿⣿⣿⣿⣿⣿⣿⣿⣿⣿⣿⣿⣿⣿⣿⣿⣿⣿⣿⣿⣿⣿⣿⣿⣿⣿⣿⣿⣿⣿⣿⠿⠿⠿⠃⠀⠀⠀⠀⠀⠀⠀⠀⠀⠀⠀⠀⠀⠀⠀⠀⠀⠀⠀⠀⠀⠀⠀⠀⠀⠀⠀⠀⠀⠀⠀⠀⠀⠀⠀⠀⠀⠀⠀⠀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⣿⣿⣿⣿⣿⣿⣿⣿⣿⣿⣿⣿⣿⣿⣿⣿⣿⣿⣿⣿⣿⣿⣿⣿⣿⣿⣿⣿⣿⣿⣿⣿⣿⣿⣿⣿⣿⣿⣿⣿⣿⣿⣿⣿⣿⣆⣀⣤⠀⠀⠀⠀⠀⠀⠀⠀⠀⠀⠀⠀⠀⠀⠀⠀⠀⠀⠀⠀⠀⠀⠀⠀⠀⠀⠀⠀⠀⠀⠀⠀⠀⠀⠀⠀⠀⠀⠀⠀⠀⠀⠀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⣿⣿⣿⣿⣿⣿⣿⣿⣿⣿⣿⣿⣿⣿⣿⣿⣿⣿⣿⣿⣿⣿⣿⣿⣿⣿⣿⣿⣿⠟⠋⠀⠹⣿⣿⣿⣿⣿⣿⣿⣿⣿⣿⣿⣿⣿⣿⣏⣠⣀⠀⠀⠀⠀⠀⠀⠀⠀⠀⠀⠀⠀⠀⠀⠀⠀⠀⠀⠀⠀⠀⠀⠀⠀⠀⠀⠀⠀⠀⠀⠀⠀⠀⠀⠀⠀⠀⠀⠀⠀⠀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⣿⣿⣿⣿⣿⣿⣿⣿⣿⣿⣿⣿⣿⣿⣿⣿⣿⣿⣿⣿⣿⣿⣿⣿⣿⣿⣿⣿⣿⣇⠀⠀⠀⠹⣿⣿⣿⣿⣿⣿⣿⣿⣿⣿⣿⣿⣿⣿⣿⣿⣧⠀⠀⠀⠀⠀⠀⠀⠀⠀⠀⠀⠀⠀⠀⠀⠀⠀⠀⠀⠀⠀⠀⠀⠀⠀⠀⠀⠀⠀⠀⠀⠀⠀⠀⠀⠀⠀⠀⠀⠀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⣿⣿⣿⣿⣿⣿⣿⣿⣿⣿⣿⣿⣿⣿⣿⣿⣿⣿⣿⣿⣿⣿⣿⣿⣿⣿⣿⣿⣿⣿⣦⠀⠀⠀⠹⣿⣿⣿⣿⣿⣿⣿⣿⣿⣿⣿⣿⣿⣿⣿⣿⣧⣤⣤⣤⠀⠀⠀⠀⠀⠀⠀⠀⠀⠀⠀⠀⠀⠀⠀⠀⠀⠀⠀⠀⠀⠀⠀⠀⠀⠀⠀⠀⠀⠀⠀⠀⠀⠀⠀⠀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⣿⣿⣿⣿⣿⣿⣿⣿⣿⣿⣿⣿⣿⣿⣿⣿⣿⣿⣿⣿⣿⣿⣿⣿⣿⣿⣿⣿⣿⣿⣿⣧⠀⠀⠀⠹⣿⣿⣿⣿⣿⣿⣿⣿⣿⣿⣿⣿⣿⣿⣿⣿⣿⣿⣿⣧⠀⠀⠀⠀⠀⠀⠀⠀⠀⠀⠀⠀⠀⠀⠀⠀⠀⠀⠀⠀⠀⠀⠀⠀⠀⠀⠀⠀⠀⠀⠀⠀⠀⠀⠀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⣿⣿⣿⣿⣿⣿⣿⣿⣿⣿⣿⣿⣿⣿⣿⣿⣿⣿⣿⣿⣿⣿⣿⣿⣿⣿⣿⣿⣿⣿⣿⣿⣧⠀⠀⠀⠹⣿⣿⣿⣿⣿⣿⣿⣿⣿⣿⣿⣿⣿⣿⣿⣿⣿⣿⣿⠀⠀⠀⠀⠀⠀⠀⠀⠀⠀⠀⠀⠀⠀⠀⠀⠀⠀⠀⠀⠀⠀⠀⠀⠀⠀⠀⠀⠀⠀⠀⠀⠀⠀⠀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⣿⣿⣿⣿⣿⣿⣿⣿⣿⣿⣿⣿⣿⣿⣿⣿⣿⣿⣿⣿⣿⣿⣿⣿⣿⣿⣿⣿⣿⠟⠉⠉⠉⠀⠀⠀⠀⠹⣿⣿⣿⣿⣿⣿⣿⣿⣿⣿⣿⣿⣿⣿⣿⣿⣿⣿⠀⠀⠀⠀⠀⠀⠀⠀⠀⠀⠀⠀⠀⠀⠀⠀⠀⠀⠀⠀⠀⠀⠀⠀⠀⠀⠀⠀⠀⠀⠀⠀⠀⠀⠀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⣿⣿⣿⣿⣿⣿⣿⣿⣿⣿⣿⣿⣿⣿⣿⣿⣿⣿⣿⣿⣿⣿⣿⣿⣿⣿⣿⠟⠁⠀⠀⠀⠀⠀⠀⠀⠀⠀⢹⣿⣿⣿⣿⣿⣿⣿⣿⣿⣿⣿⣿⣿⣿⣿⣿⣿⠀⠀⠀⠀⠀⠀⠀⠀⠀⠀⠀⠀⠀⠀⠀⠀⠀⠀⠀⠀⠀⠀⠀⠀⠀⠀⠀⠀⠀⠀⠀⠀⠀⠀⠀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⣿⣿⣿⣿⣿⣿⣿⣿⣿⣿⣿⣿⣿⣿⣿⣿⣿⣿⣿⣿⣿⣿⣿⣿⣿⣿⡇⠀⠀⠀⠀⠀⠀⠀⠀⠀⠀⠀⠀⣿⣿⣿⣿⣿⣿⣿⣿⣿⣿⣿⣿⣿⣿⣿⣿⣿⠀⠀⠀⠀⠀⠀⢀⠀⠀⠀⠀⠀⠀⠀⠀⠀⠀⠀⠀⠀⠀⠀⠀⠀⠀⠀⠀⠀⠀⠀⠀⠀⠀⠀⠀</a:t>
            </a:r>
            <a:br/>
            <a:r>
              <a:t>⣿⣿⣿⣿⣿⣿⣿⣿⣿⣿⣿⣿⣿⣿⣿⣿⣿⣿⣿⣿⣿⣿⣿⣿⣿⣿⡀⠀⠀⠀⠀⠀⠀⠀⠀⠀⠀⠀⠀⢹⣿⣿⣿⣿⣿⣿⣿⣿⣿⣿⣿⣿⣿⣿⣿⣿⠀⠀⠀⠀⠀⠀⢸⠷⢄⠀⠀⠀⠀⠀⠀⠀⠀⠀⠀⠀⠀⠀⠀⠀⠀⠀⠀⠀⠀⠀⠀⠀⠀⠀⠀</a:t>
            </a:r>
            <a:br/>
            <a:r>
              <a:t>⣿⣿⣿⣿⣿⣿⣿⣿⣿⣿⣿⣿⣿⣿⣿⣿⣿⣿⣿⣿⣿⣿⣿⣿⣿⣿⣿⣶⣆⠀⠀⠀⠀⠀⠀⠀⠀⠀⠀⣼⣿⣿⣿⣿⣿⣿⣿⣿⣿⣿⣿⣿⣿⣿⣿⡿⠀⠀⠀⠀⠀⠀⠈⠀⠀⠁⠀⠀⠀⠀⠀⠀⠀⠀⠀⠀⠀⠀⠀⠀⠀⠀⠀⠀⠀⠀⠀⠀⠀⠀⠀</a:t>
            </a:r>
            <a:br/>
            <a:r>
              <a:t>⣿⣿⣿⣿⣿⣿⣿⣿⣿⣿⣿⣿⣿⣿⣿⣿⣿⣿⣿⣿⣿⣿⣿⣿⣿⣿⣿⣿⣿⣆⠀⠀⠀⠀⠀⠀⠀⠀⠀⠻⣿⣿⣿⣿⣿⣿⣿⣿⣿⣿⣿⣿⣿⣿⣿⡇⠀⠀⠀⠀⠀⠀⠀⠀⠀⠀⠀⠀⠀⠀⠀⠀⠀⠀⠀⠀⠀⠀⠀⠀⠀⠀⠀⠀⠀⠀⠀⠀⠀⠀⠀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⣿⣿⣿⣿⣿⣿⣿⣿⣿⣿⣿⣿⣿⣿⣿⣿⣿⣿⣿⣿⣿⣿⣿⣿⣿⣿⣿⣿⣿⣿⣆⠀⠀⠀⠀⠀⠀⠀⠀⠀⠙⣿⣿⣿⣿⣿⣿⣿⣿⣿⣿⣿⣿⣿⣿⠁⠀⠀⠀⠀⠀⠀⠀⠀⠀⠀⠀⠀⠀⠀⠀⠀⠀⠀⠀⠀⠀⠀⠀⠀⠀⠀⠀⠀⠀⠀⠀⠀⠀⠀⠀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⣿⣿⣿⣿⣿⣿⣿⣿⣿⣿⣿⣿⣿⣿⣿⣿⣿⣿⣿⣿⣿⣿⣿⣿⣿⣿⣿⣿⣿⣿⣿⡄⠀⠀⠀⠀⠀⠀⠀⠀⠀⠘⢿⣿⣿⣿⣿⣿⣿⣿⣿⣿⣿⣿⡏⠀⠀⠀⠀⠀⠀⠀⠀⠀⠀⠀⠀⠀⠀⠀⠀⠀⠀⠀⠀⠀⠀⠀⠀⠀⠀⠀⠀⠀⠀⠀⠀⠀⠀⠀⠀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⣿⣿⣿⣿⣿⣿⣿⣿⣿⣿⣿⣿⣿⣿⣿⣿⣿⣿⣿⣿⣿⣿⣿⣿⣿⣿⣿⣿⣿⣿⣿⣿⣄⠀⠀⠀⠀⠀⠀⠀⠀⠀⠈⠻⠿⢿⣿⣿⣿⣿⣿⣿⣿⣿⠁⠀⠀⠀⠀⠀⠀⠀⠀⠀⠀⠀⠀⠀⠀⠀⠀⠀⠀⠀⠀⠀⠀⠀⠀⠀⠀⠀⠀⠀⠀⠀⠀⠀⠀⠀⠀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⣿⣿⣿⣿⣿⣿⣿⣿⣿⣿⣿⣿⣿⣿⣿⣿⣿⣿⣿⣿⣿⣿⣿⣿⣿⣿⣿⣿⣿⣿⣿⣿⣿⣦⠀⠀⠀⠀⠀⠀⠀⠀⠀⠀⠀⠀⠀⠀⠉⠛⢿⣿⡿⠇⠀⠀⠀⠀⠀⠀⠀⠀⠀⠀⠀⠀⠀⠀⠀⠀⠀⠀⠀⠀⠀⠀⠀⠀⠀⠀⠀⠀⠀⠀⠀⠀⠀⠀⠀⠀⠀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⣿⣿⣿⣿⣿⣿⣿⣿⣿⣿⣿⣿⣿⣿⣿⣿⣿⣿⣿⣿⣿⣿⣿⣿⣿⣿⣿⣿⣿⣿⣿⣿⣿⣿⣷⡀⠀⠀⠀⠀⠀⠀⠀⠀⠀⠀⠀⠀⠀⠀⠀⠉⠀⠀⠀⠀⠀⠀⠀⠀⠀⠀⠀⠀⠀⠀⠀⠀⠀⠀⠀⠀⠀⠀⠀⠀⠀⠀⠀⠀⠀⠀⠀⠀⠀⠀⠀⠀⠀⠀⠀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⣿⣿⣿⣿⣿⣿⣿⣿⣿⣿⣿⣿⣿⣿⣿⣿⣿⣿⣿⣿⣿⣿⣿⣿⣿⣿⣿⣿⣿⣿⣿⣿⣿⣿⣿⣷⡄⠀⠀⠀⠀⠀⠀⠀⠀⠀⠀⠀⠀⠀⠀⠀⠀⠀⠀⠀⠀⠀⠀⠀⠀⠀⠀⠀⠀⠀⠀⠀⠀⠀⠀⠀⠀⠀⠀⠀⠀⠀⠀⠀⠀⠀⠀⠀⠀⠀⠀⠀⠀⠀⠀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⣿⣿⣿⣿⣿⣿⣿⣿⣿⣿⣿⣿⣿⣿⣿⣿⣿⣿⣿⣿⣿⣿⣿⣿⣿⣿⣿⣿⣿⣿⣿⣿⣿⣿⣿⣿⣿⣿⣿⣿⣿⣿⣿⣿⣿⣿⣿⣿⣿⣿⣿⣿⣿⣿⣿⣿⣿⣿⣿⣿⣿⣿⡿⠟⠋⠉⠁⠀⠀⠀⠀⠀⠀⠀⠀⠀⠀⠀⠀⠀⠀⠀⠀⠀⠀⠉⠛⠿⣿⣿⡇</a:t>
            </a:r>
            <a:br/>
            <a:r>
              <a:t>⣿⣿⣿⣿⣿⣿⣿⣿⣿⣿⣿⣿⣿⣿⣿⣿⣿⣿⣿⣿⣿⣿⣿⣿⣿⣿⣿⣿⣿⣿⣿⣿⣿⣿⣿⣿⣿⣿⣿⣿⣿⣿⣿⣿⣿⣿⣿⣿⣿⣿⣿⣿⣿⣿⣿⣿⣿⣿⣿⠟⠋⠁⠀⠀⠀⠀⠀⠀⠀⠀⠀⠀⠀⠀⠀⠀⠀⠀⠀⠀⠀⠀⠀⠀⠀⠀⠀⠀⠈⠛⠇</a:t>
            </a:r>
            <a:br/>
            <a:r>
              <a:t>⣿⣿⣿⣿⣿⣿⣿⣿⣿⣿⣿⣿⣿⣿⣿⣿⣿⣿⣿⣿⣿⣿⣿⣿⣿⣿⣿⣿⣿⣿⣿⣿⣿⣿⣿⣿⣿⣿⣿⣿⣿⣿⣿⣿⣿⣿⣿⣿⣿⣿⣿⣿⣿⣿⣿⣿⣿⠟⠁⠀⠀⠀⠀⠀⠀⠀⠀⠀⠀⠀⠀⠀⠀⠀⠀⠀⠀⠀⠀⠀⠀⠀⠀⠀⠀⠀⠀⠀⠀⠀⠀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⣿⣿⣿⣿⣿⣿⣿⣿⣿⣿⣿⣿⣿⣿⣿⣿⣿⣿⣿⣿⣿⣿⣿⣿⣿⣿⣿⣿⣿⣿⣿⣿⣿⣿⣿⣿⣿⣿⣿⣿⣿⣿⣿⣿⣿⣿⣿⣿⣿⣿⣿⣿⣿⣿⣿⣿⠏⠀⠀⠀⠀⠀⠀⠀⠀⠀⠀⠀⠀⠀⠀⠀⠀⠀⠀⠀⠀⠀⠀⠀⠀⠀⠀⠀⠀⠀⠀⠀⠀⠀⠀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⣿⣿⣿⣿⣿⣿⣿⣿⣿⣿⣿⣿⣿⣿⣿⣿⣿⣿⣿⣿⣿⣿⣿⣿⣿⣿⣿⣿⣿⣿⣿⣿⣿⣿⣿⣿⣿⣿⣿⣿⣿⣿⣿⣿⣿⣿⣿⣿⣿⣿⣿⣿⣿⣿⣿⡟⠀⠀⠀⠀⠀⠀⠀⠀⠀⠀⠀⠀⠀⠀⠀⠀⠀⠀⠀⠀⠀⠀⠀⠀⠀⠀⠀⠀⠀⠀⠀⠀⠀⠀⠀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⣿⣿⣿⣿⣿⣿⣿⣿⣿⣿⣿⣿⣿⣿⣿⣿⣿⣿⣿⣿⣿⣿⣿⣿⣿⣿⣿⣿⣿⣿⣿⣿⣿⣿⣿⣿⣿⣿⣿⣿⣿⣿⣿⣿⣿⣿⣿⣿⣿⣿⣿⣿⠿⠋⠁⠀⠀⠀⠀⠀⠀⠀⠀⠀⠀⠀⠀⠀⠀⠀⠀⠀⠀⠀⠀⠀⠀⠀⠀⠀⠀⠀⠀⠀⠀⠀⠀⠀⠀⠀⠀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⣿⣿⣿⣿⣿⣿⣿⣿⣿⣿⣿⣿⣿⣿⣿⣿⣿⣿⣿⣿⣿⣿⣿⣿⣿⣿⣿⣿⣿⣿⣿⣿⣿⣿⣿⣿⣿⣿⣿⣿⣿⣿⣿⣿⣿⣿⠿⠿⠿⠿⠀⠀⠀⠀⠀⠀⠀⠀⠀⠀⠀⠀⠀⠀⠀⠀⠀⠀⠀⠀⠀⠀⠀⠀⠀⠀⠀⠀⠀⠀⠀⠀⠀⠀⠀⠀⠀⠀⠀⠀⠀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⣿⣿⣿⣿⣿⣿⣿⣿⣿⣿⣿⣿⣿⣿⣿⣿⣿⣿⣿⣿⣿⣿⣿⣿⣿⣿⣿⣿⣿⣿⣿⣿⣿⣿⣿⣿⣿⣿⣿⣿⣿⣿⣿⣿⣿⠏⠀⠀⠀⠀⠀⠀⠀⠀⠀⠀⠀⠀⠀⠀⠀⠀⠀⠀⠀⠀⠀⠀⠀⠀⠀⠀⠀⠀⠀⠀⠀⠀⠀⠀⠀⠀⠀⠀⠀⠀⠀⠀⠀⠀⠀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⣿⣿⣿⣿⣿⣿⣿⣿⣿⣿⣿⣿⣿⣿⣿⣿⣿⣿⣿⣿⣿⣿⣿⣿⣿⣿⣿⣿⣿⣿⣿⣿⣿⡿⠿⠟⢿⣿⣿⣿⣿⣿⣿⣿⣿⣤⣤⡆⠀⠀⠀⠀⠀⠀⠀⠀⠀⠀⠀⠀⠀⠀⠀⠀⠀⠀⠀⠀⠀⠀⠀⠀⠀⠀⠀⠀⠀⠀⠀⠀⠀⠀⠀⠀⠀⠀⠀⠀⠀⠀⠀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⣿⣿⣿⣿⣿⣿⣿⣿⣿⣿⣿⣿⣿⣿⣿⣿⣿⣿⣿⣿⣿⣿⣿⣿⣿⣿⣿⣿⣿⣿⣿⣿⣿⡇⠀⠀⠀⣿⣿⣿⣿⣿⣿⣿⣿⣿⣿⣧⣴⣄⠀⠀⠀⠀⠀⠀⠀⠀⠀⠀⠀⠀⠀⠀⠀⠀⠀⠀⠀⠀⠀⠀⠀⠀⠀⠀⠀⠀⠀⠀⠀⠀⠀⠀⠀⠀⠀⠀⠀⠀⠀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⣿⣿⣿⣿⣿⣿⣿⣿⣿⣿⣿⣿⣿⣿⣿⣿⣿⣿⣿⣿⣿⣿⣿⣿⣿⣿⣿⣿⣿⣿⣿⣿⣿⣷⠀⠀⠀⢹⣿⣿⣿⣿⣿⣿⣿⣿⣿⣿⣿⣿⣧⠀⠀⠀⠀⠀⠀⠀⠀⠀⠀⠀⠀⠀⠀⠀⠀⠀⠀⠀⠀⠀⠀⠀⠀⠀⠀⠀⠀⠀⠀⠀⠀⠀⠀⠀⠀⠀⠀⠀⠀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⣿⣿⣿⣿⣿⣿⣿⣿⣿⣿⣿⣿⣿⣿⣿⣿⣿⣿⣿⣿⣿⣿⣿⣿⣿⣿⣿⣿⣿⣿⣿⣿⣿⣿⡆⠀⠀⠘⣿⣿⣿⣿⣿⣿⣿⣿⣿⣿⣿⣿⣿⣷⣶⣶⣆⠀⠀⠀⠀⠀⠀⠀⠀⠀⠀⠀⠀⠀⠀⠀⠀⠀⠀⠀⠀⠀⠀⠀⠀⠀⠀⠀⠀⠀⠀⠀⠀⠀⠀⠀⠀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⣿⣿⣿⣿⣿⣿⣿⣿⣿⣿⣿⣿⣿⣿⣿⣿⣿⣿⣿⣿⣿⣿⣿⣿⣿⣿⣿⣿⣿⣿⣿⣿⣿⣿⣇⠀⠀⠀⢿⣿⣿⣿⣿⣿⣿⣿⣿⣿⣿⣿⣿⣿⣿⣿⣿⡆⠀⠀⠀⠀⠀⠀⠀⠀⠀⠀⠀⠀⠀⠀⠀⠀⠀⠀⠀⠀⠀⠀⠀⠀⠀⠀⠀⠀⠀⠀⠀⠀⠀⠀⠀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⣿⣿⣿⣿⣿⣿⣿⣿⣿⣿⣿⣿⣿⣿⣿⣿⣿⣿⣿⣿⣿⣿⣿⣿⣿⣿⣿⣿⣿⣿⣿⣿⡿⢿⣿⠀⠀⠀⠸⣿⣿⣿⣿⣿⣿⣿⣿⣿⣿⣿⣿⣿⣿⣿⣿⡇⠀⠀⠀⠀⠀⠀⠀⠀⠀⠀⠀⠀⠀⠀⠀⠀⠀⠀⠀⠀⠀⠀⠀⠀⠀⠀⠀⠀⠀⠀⠀⠀⠀⠀⠀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⣿⣿⣿⣿⣿⣿⣿⣿⣿⣿⣿⣿⣿⣿⣿⣿⣿⣿⣿⣿⣿⣿⣿⣿⣿⣿⣿⣿⣿⡿⠟⠁⠀⠀⠀⠀⠀⠀⠀⢿⣿⣿⣿⣿⣿⣿⣿⣿⣿⣿⣿⣿⣿⣿⣿⣧⠀⠀⠀⠀⠀⠀⠀⠀⠀⠀⠀⠀⠀⠀⠀⠀⠀⠀⠀⠀⠀⠀⠀⠀⠀⠀⠀⠀⠀⠀⠀⠀⠀⠀⠀</a:t>
            </a:r>
            <a:br/>
            <a:r>
              <a:t>⣿⣿⣿⣿⣿⣿⣿⣿⣿⣿⣿⣿⣿⣿⣿⣿⣿⣿⣿⣿⣿⣿⣿⣿⣿⣿⣿⡟⠉⠀⠀⠀⠀⠀⠀⠀⠀⠀⠀⠈⣿⣿⣿⣿⣿⣿⣿⣿⣿⣿⣿⣿⣿⣿⣿⣿⠀⠀⠀⠀⠀⠀⠀⠀⠀⠀⠀⠀⠀⠀⠀⠀⠀⠀⠀⠀⠀⠀⠀⠀⠀⠀⠀⠀⠀⠀⠀⠀⠀⠀⠀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⣿⣿⣿⣿⣿⣿⣿⣿⣿⣿⣿⣿⣿⣿⣿⣿⣿⣿⣿⣿⣿⣿⣿⣿⣿⣿⣿⠁⠀⠀⠀⠀⠀⠀⠀⠀⠀⠀⠀⠀⣿⣿⣿⣿⣿⣿⣿⣿⣿⣿⣿⣿⣿⣿⣿⣿⠀⠀⠀⠀⠀⠀⣄⠀⠀⠀⠀⠀⠀⠀⠀⠀⠀⠀⠀⠀⠀⠀⠀⠀⠀⠀⠀⠀⠀⠀⠀⠀⠀⠀⠀</a:t>
            </a:r>
            <a:br/>
            <a:r>
              <a:t>⣿⣿⣿⣿⣿⣿⣿⣿⣿⣿⣿⣿⣿⣿⣿⣿⣿⣿⣿⣿⣿⣿⣿⣿⣿⣿⣿⣤⣄⠀⠀⠀⠀⠀⠀⠀⠀⠀⠀⠀⢸⣿⣿⣿⣿⣿⣿⣿⣿⣿⣿⣿⣿⣿⣿⣿⠀⠀⠀⠀⠀⠀⡟⠁⠀⠀⠀⠀⠀⠀⠀⠀⠀⠀⠀⠀⠀⠀⠀⠀⠀⠀⠀⠀⠀⠀⠀⠀⠀⠀⠀</a:t>
            </a:r>
            <a:br/>
            <a:r>
              <a:t>⣿⣿⣿⣿⣿⣿⣿⣿⣿⣿⣿⣿⣿⣿⣿⣿⣿⣿⣿⣿⣿⣿⣿⣿⣿⣿⣿⣿⣿⣇⠀⠀⠀⠀⠀⠀⠀⠀⠀⠀⣿⣿⣿⣿⣿⣿⣿⣿⣿⣿⣿⣿⣿⣿⣿⡇⠀⠀⠀⠀⠀⠀⠀⠀⠀⠀⠀⠀⠀⠀⠀⠀⠀⠀⠀⠀⠀⠀⠀⠀⠀⠀⠀⠀⠀⠀⠀⠀⠀⠀⠀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⣿⣿⣿⣿⣿⣿⣿⣿⣿⣿⣿⣿⣿⣿⣿⣿⣿⣿⣿⣿⣿⣿⣿⣿⣿⣿⣿⣿⣿⣿⡄⠀⠀⠀⠀⠀⠀⠀⠀⠘⢿⣿⣿⣿⣿⣿⣿⣿⣿⣿⣿⣿⣿⣿⣿⡇⠀⠀⠀⠀⠀⠀⠀⠀⠀⠀⠀⠀⠀⠀⠀⠀⠀⠀⠀⠀⠀⠀⠀⠀⠀⠀⠀⠀⠀⠀⠀⠀⠀⠀⠀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⣿⣿⣿⣿⣿⣿⣿⣿⣿⣿⣿⣿⣿⣿⣿⣿⣿⣿⣿⣿⣿⣿⣿⣿⣿⣿⣿⣿⣿⣿⣿⡀⠀⠀⠀⠀⠀⠀⠀⠀⠀⢻⣿⣿⣿⣿⣿⣿⣿⣿⣿⣿⣿⣿⣿⠀⠀⠀⠀⠀⠀⠀⠀⠀⠀⠀⠀⠀⠀⠀⠀⠀⠀⠀⠀⠀⠀⠀⠀⠀⠀⠀⠀⠀⠀⠀⠀⠀⠀⠀⠀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⣿⣿⣿⣿⣿⣿⣿⣿⣿⣿⣿⣿⣿⣿⣿⣿⣿⣿⣿⣿⣿⣿⣿⣿⣿⣿⣿⣿⣿⣿⣿⣧⠀⠀⠀⠀⠀⠀⠀⠀⠀⠀⠹⣿⣿⣿⣿⣿⣿⣿⣿⣿⣿⣿⡟⠀⠀⠀⠀⠀⠀⠀⠀⠀⠀⠀⠀⠀⠀⠀⠀⠀⠀⠀⠀⠀⠀⠀⠀⠀⠀⠀⠀⠀⠀⠀⠀⠀⠀⠀⠀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⣿⣿⣿⣿⣿⣿⣿⣿⣿⣿⣿⣿⣿⣿⣿⣿⣿⣿⣿⣿⣿⣿⣿⣿⣿⣿⣿⣿⣿⣿⣿⣿⣷⡀⠀⠀⠀⠀⠀⠀⠀⠀⠀⠹⠿⠿⣿⣿⣿⣿⣿⣿⣿⡿⠁⠀⠀⠀⠀⠀⠀⠀⠀⠀⠀⠀⠀⠀⠀⠀⠀⠀⠀⠀⠀⠀⠀⠀⠀⠀⠀⠀⠀⠀⠀⠀⠀⠀⠀⠀⠀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⣿⣿⣿⣿⣿⣿⣿⣿⣿⣿⣿⣿⣿⣿⣿⣿⣿⣿⣿⣿⣿⣿⣿⣿⣿⣿⣿⣿⣿⣿⣿⣿⣿⣿⡄⠀⠀⠀⠀⠀⠀⠀⠀⠀⠀⠀⠀⠀⠉⠙⢿⡿⠟⠁⠀⠀⠀⠀⠀⠀⠀⠀⠀⠀⠀⠀⠀⠀⠀⠀⠀⠀⠀⠀⠀⠀⠀⠀⠀⠀⠀⠀⠀⠀⠀⠀⠀⠀⠀⠀⠀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⣿⣿⣿⣿⣿⣿⣿⣿⣿⣿⣿⣿⣿⣿⣿⣿⣿⣿⣿⣿⣿⣿⣿⣿⣿⣿⣿⣿⣿⣿⣿⣿⣿⣿⣿⣄⠀⠀⠀⠀⠀⠀⠀⠀⠀⠀⠀⠀⠀⠀⠀⠀⠀⠀⠀⠀⠀⠀⠀⠀⠀⠀⠀⠀⠀⠀⠀⠀⠀⠀⠀⠀⠀⠀⠀⠀⠀⠀⠀⠀⠀⠀⠀⠀⠀⠀⠀⠀⠀⠀⠀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⣿⣿⣿⣿⣿⣿⣿⣿⣿⣿⣿⣿⣿⣿⣿⣿⣿⣿⣿⣿⣿⣿⣿⣿⣿⣿⣿⣿⣿⣿⣿⣿⣿⣿⣿⣿⠏⠀⠀⠀⠀⠀⠀⠀⠀⠀⠀⠀⠀⠀⠀⠀⠀⠀⠀⠀⠀⠀⠀⠀⠀⠀⠀⠀⠀⠀⠀⠀⠀⠀⠀⠀⠀⠀⠀⠀⠀⠀⠀⠀⠀⠀⠀⠀⠀⠀⠀⠀⠀⠀⠀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⣿⣿⣿⣿⣿⣿⣿⣿⣿⣿⣿⣿⣿⣿⣿⣿⣿⣿⣿⣿⣿⣿⣿⣿⣿⣿⣿⣿⣿⣿⣿⣿⣿⣿⣿⣿⣿⣿⣿⣿⣿⣿⣿⣿⣿⣿⣿⣿⣿⣿⣿⣿⣿⣿⣿⣿⣿⣿⣿⣿⠿⠛⠉⠁⠀⠀⠀⠀⠀⠀⠀⠀⠀⠀⠀⠀⠀⠀⠀⠀⠀⠀⠀⠀⠈⠙⠿⣿⣿⣿⡇</a:t>
            </a:r>
            <a:br/>
            <a:r>
              <a:t>⣿⣿⣿⣿⣿⣿⣿⣿⣿⣿⣿⣿⣿⣿⣿⣿⣿⣿⣿⣿⣿⣿⣿⣿⣿⣿⣿⣿⣿⣿⣿⣿⣿⣿⣿⣿⣿⣿⣿⣿⣿⣿⣿⣿⣿⣿⣿⣿⣿⣿⣿⣿⣿⣿⣿⣿⣿⡿⠋⠁⠀⠀⠀⠀⠀⠀⠀⠀⠀⠀⠀⠀⠀⠀⠀⠀⠀⠀⠀⠀⠀⠀⠀⠀⠀⠀⠀⠈⠙⢿⡇</a:t>
            </a:r>
            <a:br/>
            <a:r>
              <a:t>⣿⣿⣿⣿⣿⣿⣿⣿⣿⣿⣿⣿⣿⣿⣿⣿⣿⣿⣿⣿⣿⣿⣿⣿⣿⣿⣿⣿⣿⣿⣿⣿⣿⣿⣿⣿⣿⣿⣿⣿⣿⣿⣿⣿⣿⣿⣿⣿⣿⣿⣿⣿⣿⣿⣿⣿⠋⠀⠀⠀⠀⠀⠀⠀⠀⠀⠀⠀⠀⠀⠀⠀⠀⠀⠀⠀⠀⠀⠀⠀⠀⠀⠀⠀⠀⠀⠀⠀⠀⠀⠁</a:t>
            </a:r>
            <a:br/>
            <a:r>
              <a:t>⣿⣿⣿⣿⣿⣿⣿⣿⣿⣿⣿⣿⣿⣿⣿⣿⣿⣿⣿⣿⣿⣿⣿⣿⣿⣿⣿⣿⣿⣿⣿⣿⣿⣿⣿⣿⣿⣿⣿⣿⣿⣿⣿⣿⣿⣿⣿⣿⣿⣿⣿⣿⣿⣿⣿⠃⠀⠀⠀⠀⠀⠀⠀⠀⠀⠀⠀⠀⠀⠀⠀⠀⠀⠀⠀⠀⠀⠀⠀⠀⠀⠀⠀⠀⠀⠀⠀⠀⠀⠀⠀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⣿⣿⣿⣿⣿⣿⣿⣿⣿⣿⣿⣿⣿⣿⣿⣿⣿⣿⣿⣿⣿⣿⣿⣿⣿⣿⣿⣿⣿⣿⣿⣿⣿⣿⣿⣿⣿⣿⣿⣿⣿⣿⣿⣿⣿⣿⣿⣿⣿⣿⣿⣿⡿⠿⠀⠀⠀⠀⠀⠀⠀⠀⠀⠀⠀⠀⠀⠀⠀⠀⠀⠀⠀⠀⠀⠀⠀⠀⠀⠀⠀⠀⠀⠀⠀⠀⠀⠀⠀⠀⠀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⣿⣿⣿⣿⣿⣿⣿⣿⣿⣿⣿⣿⣿⣿⣿⣿⣿⣿⣿⣿⣿⣿⣿⣿⣿⣿⣿⣿⣿⣿⣿⣿⣿⣿⣿⣿⣿⣿⣿⣿⣿⣿⣿⣿⣿⣿⣿⣿⣿⡿⠛⠁⠀⠀⠀⠀⠀⠀⠀⠀⠀⠀⠀⠀⠀⠀⠀⠀⠀⠀⠀⠀⠀⠀⠀⠀⠀⠀⠀⠀⠀⠀⠀⠀⠀⠀⠀⠀⠀⠀⠀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⣿⣿⣿⣿⣿⣿⣿⣿⣿⣿⣿⣿⣿⣿⣿⣿⣿⣿⣿⣿⣿⣿⣿⣿⣿⣿⣿⣿⣿⣿⣿⣿⣿⣿⣿⣿⣿⣿⣿⣿⣿⣿⣿⣿⣿⣿⣿⣿⡿⠁⠀⠀⠀⠀⠀⠀⠀⠀⠀⠀⠀⠀⠀⠀⠀⠀⠀⠀⠀⠀⠀⠀⠀⠀⠀⠀⠀⠀⠀⠀⠀⠀⠀⠀⠀⠀⠀⠀⠀⠀⠀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⣿⣿⣿⣿⣿⣿⣿⣿⣿⣿⣿⣿⣿⣿⣿⣿⣿⣿⣿⣿⣿⣿⣿⣿⣿⣿⣿⣿⣿⣿⣿⣿⣿⣿⣿⣿⣿⣿⣿⣿⣿⣿⣿⣿⠏⠁⠀⠈⠉⠀⠀⠀⠀⠀⠀⠀⠀⠀⠀⠀⠀⠀⠀⠀⠀⠀⠀⠀⠀⠀⠀⠀⠀⠀⠀⠀⠀⠀⠀⠀⠀⠀⠀⠀⠀⠀⠀⠀⠀⠀⠀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⣿⣿⣿⣿⣿⣿⣿⣿⣿⣿⣿⣿⣿⣿⣿⣿⣿⣿⣿⣿⣿⣿⣿⣿⣿⣿⣿⣿⣿⣿⣿⣿⣿⣿⣿⣿⣿⣿⣿⣿⣿⣿⣿⣧⣀⣀⡄⠀⠀⠀⠀⠀⠀⠀⠀⠀⠀⠀⠀⠀⠀⠀⠀⠀⠀⠀⠀⠀⠀⠀⠀⠀⠀⠀⠀⠀⠀⠀⠀⠀⠀⠀⠀⠀⠀⠀⠀⠀⠀⠀⠀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⣿⣿⣿⣿⣿⣿⣿⣿⣿⣿⣿⣿⣿⣿⣿⣿⣿⣿⣿⣿⣿⣿⣿⣿⣿⣿⣿⣿⣿⣿⣿⣿⣿⣿⣿⣿⣿⣿⣿⣿⣿⣿⣿⠿⣿⢿⣅⣠⡀⠀⠀⠀⠀⠀⠀⠀⠀⠀⠀⠀⠀⠀⠀⠀⠀⠀⠀⠀⠀⠀⠀⠀⠀⠀⠀⠀⠀⠀⠀⠀⠀⠀⠀⠀⠀⠀⠀⠀⠀⠀⠀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⣿⣿⣿⣿⣿⣿⣿⣿⣿⣿⣿⣿⣿⣿⣿⣿⣿⣿⣿⣿⣿⣿⣿⣿⣿⣿⣿⣿⣿⣿⣿⣿⣿⣿⣿⣿⣿⣿⣿⣿⣿⣿⠏⠀⠀⠀⣿⣿⣿⣆⠀⠀⠀⠀⠀⠀⠀⠀⠀⠀⠀⠀⠀⠀⠀⠀⠀⠀⠀⠀⠀⠀⠀⠀⠀⠀⠀⠀⠀⠀⠀⠀⠀⠀⠀⠀⠀⠀⠀⠀⠀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⣿⣿⣿⣿⣿⣿⣿⣿⣿⣿⣿⣿⣿⣿⣿⣿⣿⣿⣿⣿⣿⣿⣿⣿⣿⣿⣿⣿⣿⣿⣿⣿⣿⣿⣿⣿⣿⣿⣿⣿⣿⡟⠀⠀⠀⣸⣿⣿⣿⣿⣦⣤⣤⡀⠀⠀⠀⠀⠀⠀⠀⠀⠀⠀⠀⠀⠀⠀⠀⠀⠀⠀⠀⠀⠀⠀⠀⠀⠀⠀⠀⠀⠀⠀⠀⠀⠀⠀⠀⠀⠀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⣿⣿⣿⣿⣿⣿⣿⣿⣿⣿⣿⣿⣿⣿⣿⣿⣿⣿⣿⣿⣿⣿⣿⣿⣿⣿⣿⣿⣿⣿⣿⣿⣿⣿⣿⣿⣿⣿⣿⣿⣿⠁⠀⠀⢰⣿⣿⣿⣿⣿⣿⣿⣿⣷⡀⠀⠀⠀⠀⠀⠀⠀⠀⠀⠀⠀⠀⠀⠀⠀⠀⠀⠀⠀⠀⠀⠀⠀⠀⠀⠀⠀⠀⠀⠀⠀⠀⠀⠀⠀⠀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⣿⣿⣿⣿⣿⣿⣿⣿⣿⣿⣿⣿⣿⣿⣿⣿⣿⣿⣿⣿⣿⣿⣿⣿⣿⣿⣿⣿⣿⣿⣿⣿⣿⣿⣿⣿⣿⣿⣿⣿⠇⠀⠀⢀⣿⣿⣿⣿⣿⣿⣿⣿⣿⣿⡇⠀⠀⠀⠀⠀⠀⠀⠀⠀⠀⠀⠀⠀⠀⠀⠀⠀⠀⠀⠀⠀⠀⠀⠀⠀⠀⠀⠀⠀⠀⠀⠀⠀⠀⠀⠀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⣿⣿⣿⣿⣿⣿⣿⣿⣿⣿⣿⣿⣿⣿⣿⣿⣿⣿⣿⣿⣿⣿⣿⣿⣿⣿⣿⣿⣿⣿⣿⡿⠿⠛⠛⠉⠀⠀⠉⠋⠀⠀⠀⣼⣿⣿⣿⣿⣿⣿⣿⣿⣿⣿⣇⠀⠀⠀⠀⠀⠀⠀⠀⠀⠀⠀⠀⠀⠀⠀⠀⠀⠀⠀⠀⠀⠀⠀⠀⠀⠀⠀⠀⠀⠀⠀⠀⠀⠀⠀⠀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⣿⣿⣿⣿⣿⣿⣿⣿⣿⣿⣿⣿⣿⣿⣿⣿⣿⣿⣿⣿⣿⣿⣿⣿⣿⣿⣿⣿⣿⣿⠏⠀⠀⠀⠀⠀⠀⠀⠀⠀⠀⠀⠀⣿⣿⣿⣿⣿⣿⣿⣿⣿⣿⣿⣿⠀⠀⠀⠀⠀⠀⠀⠀⠀⠀⠀⠀⠀⠀⠀⠀⠀⠀⠀⠀⠀⠀⠀⠀⠀⠀⠀⠀⠀⠀⠀⠀⠀⠀⠀⠀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⣿⣿⣿⣿⣿⣿⣿⣿⣿⣿⣿⣿⣿⣿⣿⣿⣿⣿⣿⣿⣿⣿⣿⣿⣿⣿⣿⣿⣿⣏⠀⠀⠀⠀⠀⠀⠀⠀⠀⠀⠀⠀⠀⣿⣿⣿⣿⣿⣿⣿⣿⣿⣿⣿⣿⠀⠀⠀⠀⠀⠀⠀⠀⠀⠀⠀⠀⠀⠀⠀⠀⠀⠀⠀⠀⠀⠀⠀⠀⠀⠀⠀⠀⠀⠀⠀⠀⠀⠀⠀⠀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⣿⣿⣿⣿⣿⣿⣿⣿⣿⣿⣿⣿⣿⣿⣿⣿⣿⣿⣿⣿⣿⣿⣿⣿⣿⣿⣿⣿⣿⣿⣷⠀⠀⠀⠀⠀⠀⠀⠀⠀⠀⠀⢠⣿⣿⣿⣿⣿⣿⣿⣿⣿⣿⣿⣿⠀⠀⠀⠀⠀⠀⢠⡀⠀⠀⠀⠀⠀⠀⠀⠀⠀⠀⠀⠀⠀⠀⠀⠀⠀⠀⠀⠀⠀⠀⠀⠀⠀⠀⠀⠀</a:t>
            </a:r>
            <a:br/>
            <a:r>
              <a:t>⣿⣿⣿⣿⣿⣿⣿⣿⣿⣿⣿⣿⣿⣿⣿⣿⣿⣿⣿⣿⣿⣿⣿⣿⣿⣿⣿⣿⣿⣿⣿⡄⠀⠀⠀⠀⠀⠀⠀⠀⠀⠀⣸⣿⣿⣿⣿⣿⣿⣿⣿⣿⣿⣿⣿⠀⠀⠀⠀⠀⠀⢸⡇⠀⠀⠀⠀⠀⠀⠀⠀⠀⠀⠀⠀⠀⠀⠀⠀⠀⠀⠀⠀⠀⠀⠀⠀⠀⠀⠀⠀</a:t>
            </a:r>
            <a:br/>
            <a:r>
              <a:t>⣿⣿⣿⣿⣿⣿⣿⣿⣿⣿⣿⣿⣿⣿⣿⣿⣿⣿⣿⣿⣿⣿⣿⣿⣿⣿⣿⣿⣿⣿⣿⡇⠀⠀⠀⠀⠀⠀⠀⠀⠀⣰⣿⣿⣿⣿⣿⣿⣿⣿⣿⣿⣿⣿⣿⠀⠀⠀⠀⠀⠀⠈⠀⠀⠀⠀⠀⠀⠀⠀⠀⠀⠀⠀⠀⠀⠀⠀⠀⠀⠀⠀⠀⠀⠀⠀⠀⠀⠀⠀⠀</a:t>
            </a:r>
            <a:br/>
            <a:r>
              <a:t>⣿⣿⣿⣿⣿⣿⣿⣿⣿⣿⣿⣿⣿⣿⣿⣿⣿⣿⣿⣿⣿⣿⣿⣿⣿⣿⣿⣿⣿⣿⣿⣇⠀⠀⠀⠀⠀⠀⠀⠀⠈⢻⣿⣿⣿⣿⣿⣿⣿⣿⣿⣿⣿⣿⣿⠀⠀⠀⠀⠀⠀⠀⠀⠀⠀⠀⠀⠀⠀⠀⠀⠀⠀⠀⠀⠀⠀⠀⠀⠀⠀⠀⠀⠀⠀⠀⠀⠀⠀⠀⠀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⣿⣿⣿⣿⣿⣿⣿⣿⣿⣿⣿⣿⣿⣿⣿⣿⣿⣿⣿⣿⣿⣿⣿⣿⣿⣿⣿⣿⣿⣿⣿⣿⡀⠀⠀⠀⠀⠀⠀⠀⠀⠀⢻⣿⣿⣿⣿⣿⣿⣿⣿⣿⣿⣿⡿⠀⠀⠀⠀⠀⠀⠀⠀⠀⠀⠀⠀⠀⠀⠀⠀⠀⠀⠀⠀⠀⠀⠀⠀⠀⠀⠀⠀⠀⠀⠀⠀⠀⠀⠀⠀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⣿⣿⣿⣿⣿⣿⣿⣿⣿⣿⣿⣿⣿⣿⣿⣿⣿⣿⣿⣿⣿⣿⣿⣿⣿⣿⣿⣿⣿⣿⣿⣿⣷⡀⠀⠀⠀⠀⠀⠀⠀⠀⠀⢻⣿⣿⣿⣿⣿⣿⣿⣿⣿⡿⠃⠀⠀⠀⠀⠀⠀⠀⠀⠀⠀⠀⠀⠀⠀⠀⠀⠀⠀⠀⠀⠀⠀⠀⠀⠀⠀⠀⠀⠀⠀⠀⠀⠀⠀⠀⠀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⣿⣿⣿⣿⣿⣿⣿⣿⣿⣿⣿⣿⣿⣿⣿⣿⣿⣿⣿⣿⣿⣿⣿⣿⣿⣿⣿⣿⣿⣿⣿⣿⣿⣷⡀⠀⠀⠀⠀⠀⠀⠀⠀⠀⠻⠿⠿⣿⣿⣿⣿⣿⡟⠀⠀⠀⠀⠀⠀⠀⠀⠀⠀⠀⠀⠀⠀⠀⠀⠀⠀⠀⠀⠀⠀⠀⠀⠀⠀⠀⠀⠀⠀⠀⠀⠀⠀⠀⠀⠀⠀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⣿⣿⣿⣿⣿⣿⣿⣿⣿⣿⣿⣿⣿⣿⣿⣿⣿⣿⣿⣿⣿⣿⣿⣿⣿⣿⣿⣿⣿⣿⣿⣿⣿⣿⣷⡄⠀⠀⠀⠀⠀⠀⠀⠀⠀⠀⠀⠀⠀⠉⠛⠋⠀⠀⠀⠀⠀⠀⠀⠀⠀⠀⠀⠀⠀⠀⠀⠀⠀⠀⠀⠀⠀⠀⠀⠀⠀⠀⠀⠀⠀⠀⠀⠀⠀⠀⠀⠀⠀⠀⠀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⣿⣿⣿⣿⣿⣿⣿⣿⣿⣿⣿⣿⣿⣿⣿⣿⣿⣿⣿⣿⣿⣿⣿⣿⣿⣿⣿⣿⣿⣿⣿⣿⣿⣿⣿⣿⡄⠀⠀⠀⠀⠀⠀⠀⠀⠀⠀⠀⠀⠀⠀⠀⠀⠀⠀⠀⠀⠀⠀⠀⠀⠀⠀⠀⠀⠀⠀⠀⠀⠀⠀⠀⠀⠀⠀⠀⠀⠀⠀⠀⠀⠀⠀⠀⠀⠀⠀⠀⠀⠀⠀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⣿⣿⣿⣿⣿⣿⣿⣿⣿⣿⣿⣿⣿⣿⣿⣿⣿⣿⣿⣿⣿⣿⣿⣿⣿⣿⣿⣿⣿⣿⣿⣿⣿⣿⣿⣿⣿⡗⠀⠀⠀⠀⠀⠀⠀⠀⠀⠀⠀⠀⠀⠀⠀⠀⠀⠀⠀⠀⠀⠀⠀⠀⠀⠀⠀⠀⠀⠀⠀⠀⠀⠀⠀⠀⠀⠀⠀⠀⠀⠀⠀⠀⠀⠀⠀⠀⠀⠀⠀⠀⠀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⣿⣿⣿⣿⣿⣿⣿⣿⣿⣿⣿⣿⣿⣿⣿⣿⣿⣿⣿⣿⣿⣿⣿⣿⣿⣿⣿⣿⣿⣿⣿⣿⣿⣿⣿⡿⠁⠀⠀⠀⠀⠀⠀⠀⠀⠀⠀⠀⠀⠀⠀⠀⠀⠀⠀⠀⠀⠀⠀⠀⠀⠀⠀⠀⠀⠀⠀⠀⠀⠀⠀⠀⠀⠀⠀⠀⠀⠀⠀⠀⠀⠀⠀⠀⠀⠀⠀⠀⠀⠀⠀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⣿⣿⣿⣿⣿⣿⣿⣿⣿⣿⣿⣿⣿⣿⣿⣿⣿⣿⣿⣿⣿⣿⣿⣿⣿⣿⣿⣿⣿⣿⣿⣿⣿⣿⣿⠃⠀⠀⠀⠀⠀⠀⠀⠀⠀⠀⠀⠀⠀⠀⠀⠀⠀⠀⠀⠀⠀⠀⠀⠀⠀⠀⠀⠀⠀⠀⠀⠀⠀⠀⠀⠀⠀⠀⠀⠀⠀⠀⠀⠀⠀⠀⠀⠀⠀⠀⠀⠀⠀⠀⠀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⣿⣿⣿⣿⣿⣿⣿⣿⣿⣿⣿⣿⣿⣿⣿⣿⣿⣿⣿⣿⣿⣏⠀⠀⠀⠀⠀⠀⠀⠀⠀⠀⠀⠀⠀⠀⠀⠀⠀⠀⠀⠀⠀⠀⠀⠀⠀⠀⠀⠀⠀⠀⠀⠀⠀⠀⢀⣿⣿⣿⣿⣿⣿⣿⣿⣿⣿⣿⣿⣿⣿⣿⣿⣿⣿⣿⣿⣿⣿⣿⣿⣿⣿⣿⣿⣿⣿⣿⣿⣿⡇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⣿⣿⣿⣿⣿⣿⣿⣿⣿⣿⣿⣿⣿⣿⣿⣿⣿⣿⣿⣿⣿⣿⡆⠀⠀⠀⠀⠀⠀⠀⠀⠀⠀⠀⠀⠀⠀⠀⠀⠀⠀⠀⠀⠀⠀⠀⠀⠀⠀⠀⠀⠀⠀⠀⠀⣼⣿⣿⣿⣿⣿⣿⣿⣿⣿⣿⣿⣿⣿⣿⣿⣿⣿⣿⣿⣿⣿⣿⣿⣿⣿⣿⣿⣿⣿⣿⣿⣿⣿⣿⡇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⣿⣿⣿⣿⣿⣿⣿⣿⣿⣿⣿⣿⣿⣿⣿⣿⣿⣿⣿⣿⣿⣿⣷⣀⣀⣀⡀⠀⠀⠀⠀⠀⠀⠀⠀⠀⠀⠀⠀⠀⠀⠀⠀⠀⠀⠀⠀⠀⠀⠀⠀⠀⠀⠀⢠⣿⣿⣿⣿⣿⣿⣿⣿⣿⣿⣿⣿⣿⣿⣿⣿⣿⣿⣿⣿⣿⣿⣿⣿⣿⣿⣿⣿⣿⣿⣿⣿⣿⣿⣿⡇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⣿⣿⣿⣿⣿⣿⣿⣿⣿⣿⣿⣿⣿⣿⣿⣿⣿⣿⣿⣿⣿⣿⣿⣿⣿⡟⠁⠀⠀⠀⠀⠀⠀⠀⠀⠀⠀⠀⠀⠀⠀⠀⠀⠀⠀⠀⠀⠀⠀⠀⠀⠀⠀⢠⣿⣿⣿⣿⣿⣿⣿⣿⣿⣿⣿⣿⣿⣿⣿⣿⣿⣿⣿⣿⣿⣿⣿⣿⣿⣿⣿⣿⣿⣿⣿⣿⣿⣿⣿⣿⡇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⣿⣿⣿⣿⣿⣿⣿⣿⣿⣿⣿⣿⣿⣿⣿⣿⣿⣿⣿⣿⣿⣿⣿⣿⠋⠀⠀⠀⠀⠀⠀⠀⠀⠀⠀⠀⠀⠀⠀⠀⠀⠀⠀⠀⠀⠀⠀⠀⠀⠀⢰⣤⣴⣿⣿⣿⣿⣿⣿⣿⣿⣿⣿⣿⣿⣿⣿⣿⣿⣿⣿⣿⣿⣿⣿⣿⣿⣿⣿⣿⣿⣿⣿⣿⣿⣿⣿⣿⣿⣿⡇</a:t>
            </a:r>
            <a:br/>
            <a:r>
              <a:t>⣿⣿⣿⣿⣿⣿⣿⣿⣿⣿⣿⣿⣿⣿⣿⣿⣿⣿⣿⣿⣿⣿⣿⣿⡀⠀⠀⠀⠀⠀⠀⠀⠀⠀⠀⠀⠀⠀⠀⠀⠀⠀⠀⠀⠀⠀⠀⠀⠀⠀⢸⣿⣿⣿⣿⣿⣿⣿⣿⣿⣿⣿⣿⣿⣿⣿⣿⣿⣿⣿⣿⣿⣿⣿⣿⣿⣿⣿⣿⣿⣿⣿⣿⣿⣿⣿⣿⣿⣿⣿⡇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⣿⣿⣿⣿⣿⣿⣿⣿⣿⣿⣿⣿⣿⣿⣿⣿⣿⣿⣿⣿⣿⣿⣿⣿⣿⣿⣧⠀⠀⠀⠀⠀⠀⠀⠀⠀⠀⠀⠀⠀⠀⠀⠀⠀⠀⠀⠀⠀⠀⠀⣼⣿⣿⣿⣿⣿⣿⣿⣿⣿⣿⣿⣿⣿⣿⣿⣿⣿⣿⣿⣿⣿⣿⣿⣿⣿⣿⣿⣿⣿⣿⣿⣿⣿⣿⣿⣿⣿⣿⣿⡇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⣿⣿⣿⣿⣿⣿⣿⣿⣿⣿⣿⣿⣿⣿⣿⣿⣿⣿⣿⣿⣿⣿⣿⣿⣿⣿⣿⣿⡀⠀⠀⠀⠀⠀⠀⠀⠀⠀⠀⠀⠀⠀⠀⠀⠀⠀⠀⠀⢰⣾⣿⣿⣿⣿⣿⣿⣿⣿⣿⣿⣿⣿⣿⣿⣿⣿⣿⣿⣿⣿⣿⣿⣿⣿⣿⣿⣿⣿⣿⣿⣿⣿⣿⣿⣿⣿⣿⣿⣿⣿⡇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⣿⣿⣿⣿⣿⣿⣿⣿⣿⣿⣿⣿⣿⣿⣿⣿⣿⣿⣿⣿⣿⣿⣿⣿⣿⡿⠟⠉⠀⠀⠀⠀⠀⠀⠀⠀⠀⠀⠀⠀⠀⠀⠀⠀⠀⠀⠀⠀⠈⠻⣿⣿⣿⣿⣿⣿⣿⣿⣿⣿⣿⣿⣿⣿⣿⣿⣿⣿⣿⣿⣿⣿⣿⣿⣿⣿⣿⣿⣿⣿⣿⣿⣿⣿⣿⣿⣿⣿⣿⣿⡇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⣿⣿⣿⣿⣿⣿⣿⣿⣿⣿⣿⣿⣿⣿⣿⣿⣿⣿⣿⣿⣿⣿⣿⣿⠏⠀⠀⠀⠀⠀⠀⠀⠀⠀⠀⠀⠀⠀⠀⠀⠀⠀⠀⠀⠀⠀⠀⠀⠀⠀⠹⣿⣿⣿⣿⣿⣿⣿⣿⣿⣿⣿⣿⣿⣿⣿⣿⣿⣿⣿⣿⣿⣿⣿⣿⣿⣿⣿⣿⣿⣿⣿⣿⣿⣿⣿⣿⣿⣿⣿⡇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⣿⣿⣿⣿⣿⣿⣿⣿⣿⣿⣿⣿⣿⣿⣿⣿⣿⣿⣿⣿⣿⣿⣿⣿⠀⠀⠀⠀⠀⠀⠀⠀⠀⠀⠀⠀⠀⠀⠀⠀⠀⠀⠀⠀⠀⠀⠀⠀⠀⠀⠀⠀⠀⠀⠉⢿⣿⣿⣿⣿⣿⣿⣿⣿⣿⣿⣿⣿⣿⣿⣿⣿⣿⣿⣿⣿⣿⣿⣿⣿⣿⣿⣿⣿⣿⣿⣿⣿⣿⣿⡇</a:t>
            </a:r>
            <a:br/>
            <a:r>
              <a:t>⣿⣿⣿⣿⣿⣿⣿⣿⣿⣿⣿⣿⣿⣿⣿⣿⣿⣿⣿⣿⣿⠿⠿⠟⠀⠀⠀⠀⠀⠀⠀⠀⠀⠀⠀⠀⠀⠀⠀⠀⠀⠀⠀⠀⠀⠀⠀⠀⠀⠀⠀⠀⠀⠀⠀⣸⣿⣿⣿⣿⣿⣿⣿⣿⣿⣿⣿⣿⣿⣿⣿⣿⣿⣿⣿⣿⣿⣿⣿⣿⣿⣿⣿⣿⣿⣿⣿⣿⣿⣿⡇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⣿⣿⣿⣿⣿⣿⣿⣿⣿⣿⣿⣿⣿⣿⣿⣿⣿⣿⣿⣿⣇⠀⠀⠀⠀⠀⠀⠀⠀⠀⠀⠀⠀⠀⠀⠀⠀⠀⠀⠀⠀⠀⠀⠀⠀⠀⠀⠀⠀⠀⠀⠀⠀⠀⢰⣿⣿⣿⣿⣿⣿⣿⣿⣿⣿⣿⣿⣿⣿⣿⣿⣿⣿⣿⣿⣿⣿⣿⣿⣿⣿⣿⣿⣿⣿⣿⣿⣿⣿⣿⡇</a:t>
            </a:r>
            <a:br/>
            <a:r>
              <a:t>⣿⣿⣿⣿⣿⣿⣿⣿⣿⣿⣿⣿⣿⣿⣿⣿⣿⣿⣿⣿⣿⣧⠀⠀⠀⠀⠀⠀⠀⠀⠀⠀⠀⠀⠀⠀⠀⠀⠀⠀⠀⠀⠀⠀⠀⠀⠀⠀⠀⠀⠀⠀⠀⠀⠀⢻⣿⣿⣿⣿⣿⣿⣿⣿⣿⣿⣿⣿⣿⣿⣿⣿⣿⣿⣿⣿⣿⣿⣿⣿⣿⣿⣿⣿⣿⣿⣿⣿⣿⣿⡇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⣿⣿⣿⣿⣿⣿⣿⣿⣿⣿⣿⣿⣿⣿⣿⣿⣿⣿⣿⣿⣿⡿⠀⠀⠀⠀⠀⠀⠀⠀⠀⠀⠀⠀⠀⠀⠀⠀⠀⠀⠀⠀⠀⠀⠀⠀⠀⠀⠀⠀⠀⠀⠀⠀⠀⠀⠘⣿⣿⣿⣿⣿⣿⣿⣿⣿⣿⣿⣿⣿⣿⣿⣿⣿⣿⣿⣿⣿⣿⣿⣿⣿⣿⣿⣿⣿⣿⣿⣿⣿⡇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⣿⣿⣿⣿⣿⣿⣿⣿⣿⣿⣿⣿⣿⣿⣿⣿⣿⣿⣿⣿⣿⡇⠀⠀⠀⠀⠀⠀⠀⠀⠀⠀⠀⠀⠀⠀⠀⠀⠀⠀⠀⠀⠀⠀⠀⠀⠀⠀⠀⠀⠀⠀⠀⠀⠀⠀⠀⠸⣿⣿⣿⣿⣿⣿⣿⣿⣿⣿⣿⣿⣿⣿⣿⣿⣿⣿⣿⣿⣿⣿⣿⣿⣿⣿⣿⣿⣿⣿⣿⣿⡇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⣿⣿⣿⣿⣿⣿⣿⣿⣿⣿⣿⣿⣿⣿⣿⣿⣿⣿⣿⣿⡿⠁⠀⠀⠀⠀⠀⠀⠀⠀⠀⠀⠀⠀⠀⠀⠀⠀⠀⠀⠀⠀⠀⠀⠀⠀⠀⠀⠀⠀⠀⠀⠀⠀⠀⠀⠀⠀⠹⣿⣿⣿⣿⣿⣿⣿⣿⣿⣿⣿⣿⣿⣿⣿⣿⣿⣿⣿⣿⣿⣿⣿⣿⣿⣿⣿⣿⣿⣿⣿⡇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⣿⣿⣿⣿⣿⣿⣿⣿⣿⣿⣿⣿⣿⣿⣿⣿⣿⣿⣿⡿⠁⠀⠀⠀⠀⠀⠀⠀⠀⠀⠀⠀⠀⠀⠀⠀⠀⠀⠀⠀⠀⠀⠀⠀⠀⠀⠀⠀⠀⠀⠀⠀⠀⠀⠀⠀⠀⠀⠀⢻⣿⣿⣿⣿⣿⣿⣿⣿⣿⣿⣿⣿⣿⣿⣿⣿⣿⣿⣿⣿⣿⣿⣿⣿⣿⣿⣿⣿⣿⣿⡇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⣿⣿⣿⣿⣿⣿⣿⣿⣿⣿⣿⣿⣿⣿⣿⣿⣿⣿⡿⠁⠀⠀⠀⠀⠀⠀⠀⠀⠀⠀⠀⠀⠀⠀⠀⠀⠀⠀⠀⠀⠀⠀⠀⠀⠀⠀⠀⠀⠀⠀⠀⠀⠀⠀⠀⠀⠀⠀⠀⠀⢻⣿⣿⣿⣿⣿⣿⣿⣿⣿⣿⣿⣿⣿⣿⣿⣿⣿⣿⣿⣿⣿⣿⣿⣿⣿⣿⣿⣿⣿⡇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⣿⣿⣿⣿⣿⣿⣿⣿⣿⣿⣿⣿⣿⣿⣿⣿⣿⡟⠀⠀⠀⠀⠀⠀⠀⠀⠀⠀⠀⠀⠀⠀⠀⠀⠀⠀⠀⠀⠀⠀⠀⠀⠀⠀⠀⠀⠀⠀⠀⠀⠀⠀⠀⠀⠀⠀⠀⠀⠀⠀⠀⢻⣿⣿⣿⣿⣿⣿⣿⣿⣿⣿⣿⣿⣿⣿⣿⣿⣿⣿⣿⣿⣿⣿⣿⣿⣿⣿⣿⣿⡇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⣿⣿⣿⣿⣿⣿⣿⣿⣿⣿⣿⣿⣿⣿⣿⣿⡟⠀⠀⠀⠀⠀⠀⠀⠀⠀⠀⠀⠀⠀⠀⠀⠀⠀⠀⠀⠀⠀⠀⠀⠀⠀⠀⠀⠀⠀⠀⠀⠀⠀⠀⠀⠀⠀⠀⠀⠀⠀⠀⠀⠀⢠⣿⣿⣿⣿⣿⣿⣿⣿⣿⣿⣿⣿⣿⣿⣿⣿⣿⣿⣿⣿⣿⣿⣿⣿⣿⣿⣿⣿⡇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⣿⣿⣿⣿⣿⣿⣿⣿⣿⣿⣿⣿⣿⣿⣿⡟⠀⠀⠀⠀⠀⠀⠀⠀⠀⠀⠀⠀⠀⠃⠀⠀⠀⠀⠀⠀⠀⠀⠀⠀⠀⠀⠀⠀⠀⠀⠀⠀⠀⠀⠀⠀⠀⠀⠀⠀⠀⠀⠀⠀⠀⣾⣿⣿⣿⣿⣿⣿⣿⣿⣿⣿⣿⣿⣿⣿⣿⣿⣿⣿⣿⣿⣿⣿⣿⣿⣿⣿⣿⣿⡇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⣿⣿⣿⣿⣿⣿⣿⣿⣿⣿⣿⣿⣿⣿⠏⠀⠀⠀⠀⠀⠀⠀⠀⠀⠀⠀⠀⠀⠀⠀⠀⠀⠀⠀⠀⠀⠀⠀⠀⠀⠀⠀⠀⠀⠀⠀⠀⠀⠀⠀⠀⠀⠀⠀⠀⠀⠀⠀⠀⠀⠀⢻⣿⣿⣿⣿⣿⣿⣿⣿⣿⣿⣿⣿⣿⣿⣿⣿⣿⣿⣿⣿⣿⣿⣿⣿⣿⣿⣿⣿⡇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⣿⣿⣿⣿⣿⣿⣿⣿⣿⣿⣿⣿⣿⣿⣄⠀⠀⠀⠀⠀⠀⠀⠀⠀⠀⠀⠀⠀⠀⠀⠀⠀⠀⠀⠀⠀⠀⠀⠀⠀⠀⠀⠀⠀⠀⠀⠀⠀⠀⠀⠀⠀⠀⠀⠀⠀⠀⠀⠀⠀⠀⠈⣿⣿⣿⣿⣿⣿⣿⣿⣿⣿⣿⣿⣿⣿⣿⣿⣿⣿⣿⣿⣿⣿⣿⣿⣿⣿⣿⣿⡇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⣿⣿⣿⣿⣿⣿⣿⣿⣿⣿⣿⣿⣿⣿⣿⡇⠀⠀⠀⠀⠀⠀⠀⠀⠀⠀⠀⠀⠀⠀⠀⠀⠀⠀⠀⠀⠀⠀⠀⠀⠀⠀⠀⠀⠀⠀⠀⠀⠀⠀⠀⠀⠀⠀⠀⠀⠀⠀⠀⠀⠀⠀⣼⣿⣿⣿⣿⣿⣿⣿⣿⣿⣿⣿⣿⣿⣿⣿⣿⣿⣿⣿⣿⣿⣿⣿⣿⣿⣿⣿⡇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⣿⣿⣿⣿⣿⣿⣿⣿⣿⣿⣿⣿⣿⣿⣿⣿⣿⣿⣿⣿⣿⣿⣿⣿⣿⣿⣿⣿⣿⣿⣿⣿⣿⣿⣿⣿⣿⣿⣿⣿⣿⣿⣿⣿⣿⣿⣿⣿⣿⣿⣿⣿⣿⣿⣿⣿⣿⣿⣿⠿⠛⠉⠁⠀⠀⠀⠀⠀⠀⠀⠀⠀⠀⠀⠀⠀⠀⠀⠀⠀⠀⠀⠀⠀⠙⠻⢿⣿⣿⣿⡇</a:t>
            </a:r>
            <a:br/>
            <a:r>
              <a:t>⣿⣿⣿⣿⣿⣿⣿⣿⣿⣿⣿⣿⣿⣿⣿⣿⣿⣿⣿⣿⣿⣿⣿⣿⣿⣿⣿⣿⣿⣿⣿⣿⣿⣿⣿⣿⣿⣿⣿⣿⣿⣿⣿⣿⣿⣿⣿⣿⣿⣿⣿⣿⣿⣿⣿⣿⡿⠋⠁⠀⠀⠀⠀⠀⠀⠀⠀⠀⠀⠀⠀⠀⠀⠀⠀⠀⠀⠀⠀⠀⠀⠀⠀⠀⠀⠀⠀⠙⠿⣿⡇</a:t>
            </a:r>
            <a:br/>
            <a:r>
              <a:t>⣿⣿⣿⣿⣿⣿⣿⣿⣿⣿⣿⣿⣿⣿⣿⣿⣿⣿⣿⣿⣿⣿⣿⣿⣿⣿⣿⣿⣿⣿⣿⣿⣿⣿⣿⣿⣿⣿⣿⣿⣿⣿⣿⣿⣿⣿⣿⣿⣿⣿⣿⣿⣿⣿⣿⠟⠀⠀⠀⠀⠀⠀⠀⠀⠀⠀⠀⠀⠀⠀⠀⠀⠀⠀⠀⠀⠀⠀⠀⠀⠀⠀⠀⠀⠀⠀⠀⠀⠀⠈⠇</a:t>
            </a:r>
            <a:br/>
            <a:r>
              <a:t>⣿⣿⣿⣿⣿⣿⣿⣿⣿⣿⣿⣿⣿⣿⣿⣿⣿⣿⣿⣿⣿⣿⣿⣿⣿⣿⣿⣿⣿⣿⣿⣿⣿⣿⣿⣿⣿⣿⣿⣿⣿⣿⣿⣿⣿⣿⣿⣿⣿⣿⣿⣿⣿⣿⡏⠀⠀⠀⠀⠀⠀⠀⠀⠀⠀⠀⠀⠀⠀⠀⠀⠀⠀⠀⠀⠀⠀⠀⠀⠀⠀⠀⠀⠀⠀⠀⠀⠀⠀⠀⠀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⣿⣿⣿⣿⣿⣿⣿⣿⣿⣿⣿⣿⣿⣿⣿⣿⣿⣿⣿⣿⣿⣿⣿⣿⣿⣿⣿⣿⣿⣿⣿⣿⣿⣿⣿⣿⣿⣿⣿⣿⣿⣿⣿⣿⣿⣿⣿⣿⣿⣿⡿⠟⠛⠃⠀⠀⠀⠀⠀⠀⠀⠀⠀⠀⠀⠀⠀⠀⠀⠀⠀⠀⠀⠀⠀⠀⠀⠀⠀⠀⠀⠀⠀⠀⠀⠀⠀⠀⠀⠀⠀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⣿⣿⣿⣿⣿⣿⣿⣿⣿⣿⣿⣿⣿⣿⣿⣿⣿⣿⣿⣿⣿⣿⣿⣿⣿⣿⣿⣿⣿⣿⣿⣿⣿⣿⣿⣿⣿⣿⣿⣿⣿⣿⣿⣿⣿⣿⣿⣿⡿⠋⠀⠀⠀⠀⠀⠀⠀⠀⠀⠀⠀⠀⠀⠀⠀⠀⠀⠀⠀⠀⠀⠀⠀⠀⠀⠀⠀⠀⠀⠀⠀⠀⠀⠀⠀⠀⠀⠀⠀⠀⠀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⣿⣿⣿⣿⣿⣿⣿⣿⣿⣿⣿⣿⣿⣿⣿⣿⣿⣿⣿⣿⣿⣿⣿⣿⣿⣿⣿⣿⣿⣿⣿⣿⣿⣿⣿⣿⣿⣿⣿⣿⣿⣿⣿⣿⡿⠻⠿⢿⡀⠀⠀⠀⠀⠀⠀⠀⠀⠀⠀⠀⠀⠀⠀⠀⠀⠀⠀⠀⠀⠀⠀⠀⠀⠀⠀⠀⠀⠀⠀⠀⠀⠀⠀⠀⠀⠀⠀⠀⠀⠀⠀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⣿⣿⣿⣿⣿⣿⣿⣿⣿⣿⣿⣿⣿⣿⣿⣿⣿⣿⣿⣿⣿⣿⣿⣿⣿⣿⣿⣿⣿⣿⣿⣿⣿⣿⣿⣿⣿⣿⣿⣿⣿⣿⣿⣦⣤⡶⠀⠀⠀⠀⠀⠀⠀⠀⠀⠀⠀⠀⠀⠀⠀⠀⠀⠀⠀⠀⠀⠀⠀⠀⠀⠀⠀⠀⠀⠀⠀⠀⠀⠀⠀⠀⠀⠀⠀⠀⠀⠀⠀⠀⠀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⣿⣿⣿⣿⣿⣿⣿⣿⣿⣿⣿⣿⣿⣿⣿⣿⣿⣿⣿⣿⣿⣿⣿⣿⣿⣿⣿⣿⣿⣿⣿⣿⣿⣿⣿⣿⣿⣿⣿⣿⣿⣿⣿⣿⣿⣷⣶⣶⡄⠀⠀⠀⠀⠀⠀⠀⠀⠀⠀⠀⠀⠀⠀⠀⠀⠀⠀⠀⠀⠀⠀⠀⠀⠀⠀⠀⠀⠀⠀⠀⠀⠀⠀⠀⠀⠀⠀⠀⠀⠀⠀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⣿⣿⣿⣿⣿⣿⣿⣿⣿⣿⣿⣿⣿⣿⣿⣿⣿⣿⣿⣿⣿⣿⣿⣿⣿⣿⣿⣿⣿⣿⣿⣿⣿⣿⣿⣿⣿⣿⣿⣿⣿⣿⣿⣿⣿⡿⠋⠉⣿⡄⠀⠀⠀⠀⠀⠀⠀⠀⠀⠀⠀⠀⠀⠀⠀⠀⠀⠀⠀⠀⠀⠀⠀⠀⠀⠀⠀⠀⠀⠀⠀⠀⠀⠀⠀⠀⠀⠀⠀⠀⠀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⣿⣿⣿⣿⣿⣿⣿⣿⣿⣿⣿⣿⣿⣿⣿⣿⣿⣿⣿⣿⣿⣿⣿⣿⣿⣿⣿⣿⣿⣿⣿⣿⣿⣿⣿⣿⣿⣿⣿⣿⣿⣿⣿⣿⡟⠀⠀⣰⣿⣿⣿⣿⣧⠀⠀⠀⠀⠀⠀⠀⠀⠀⠀⠀⠀⠀⠀⠀⠀⠀⠀⠀⠀⠀⠀⠀⠀⠀⠀⠀⠀⠀⠀⠀⠀⠀⠀⠀⠀⠀⠀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⣿⣿⣿⣿⣿⣿⣿⣿⣿⣿⣿⣿⣿⣿⣿⣿⣿⣿⣿⣿⣿⣿⣿⣿⣿⣿⣿⣿⣿⣿⣿⣿⣿⣿⣿⣿⣿⣿⣿⣿⣿⣿⣿⠏⠀⠀⣼⣿⣿⣿⣿⣿⣿⣧⠀⠀⠀⠀⠀⠀⠀⠀⠀⠀⠀⠀⠀⠀⠀⠀⠀⠀⠀⠀⠀⠀⠀⠀⠀⠀⠀⠀⠀⠀⠀⠀⠀⠀⠀⠀⠀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⣿⣿⣿⣿⣿⣿⣿⣿⣿⣿⣿⣿⣿⣿⣿⣿⣿⣿⣿⣿⣿⣿⣿⣿⣿⣿⣿⣿⣿⣿⣿⣿⣿⣿⣿⣿⡿⠿⢿⣿⣿⣿⠋⠀⠀⣼⣿⣿⣿⣿⣿⣿⣿⣿⠀⠀⠀⠀⠀⠀⠀⠀⠀⠀⠀⠀⠀⠀⠀⠀⠀⠀⠀⠀⠀⠀⠀⠀⠀⠀⠀⠀⠀⠀⠀⠀⠀⠀⠀⠀⠀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⣿⣿⣿⣿⣿⣿⣿⣿⣿⣿⣿⣿⣿⣿⣿⣿⣿⣿⣿⣿⣿⣿⣿⣿⣿⣿⣿⣿⣿⣿⣿⣿⠟⠋⠉⠉⠀⠀⠀⠈⠻⠁⠀⠀⣼⣿⣿⣿⣿⣿⣿⣿⣿⣿⠀⠀⠀⠀⠀⠀⠀⠀⠀⠀⠀⠀⠀⠀⠀⠀⠀⠀⠀⠀⠀⠀⠀⠀⠀⠀⠀⠀⠀⠀⠀⠀⠀⠀⠀⠀⠀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⣿⣿⣿⣿⣿⣿⣿⣿⣿⣿⣿⣿⣿⣿⣿⣿⣿⣿⣿⣿⣿⣿⣿⣿⣿⣿⣿⣿⣿⣿⡿⠁⠀⠀⠀⠀⠀⠀⠀⠀⠀⠀⠀⢰⣿⣿⣿⣿⣿⣿⣿⣿⣿⣿⡆⠀⠀⠀⠀⠀⠀⠀⠀⠀⠀⠀⠀⠀⠀⠀⠀⠀⠀⠀⠀⠀⠀⠀⠀⠀⠀⠀⠀⠀⠀⠀⠀⠀⠀⠀⠀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⣿⣿⣿⣿⣿⣿⣿⣿⣿⣿⣿⣿⣿⣿⣿⣿⣿⣿⣿⣿⣿⣿⣿⣿⣿⣿⣿⣿⣿⣿⣷⣤⠀⠀⠀⠀⠀⠀⠀⠀⠀⠀⠀⢸⣿⣿⣿⣿⣿⣿⣿⣿⣿⣿⡇⠀⠀⠀⠀⠀⠀⠀⠀⠀⠀⠀⠀⠀⠀⠀⠀⠀⠀⠀⠀⠀⠀⠀⠀⠀⠀⠀⠀⠀⠀⠀⠀⠀⠀⠀⠀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⣿⣿⣿⣿⣿⣿⣿⣿⣿⣿⣿⣿⣿⣿⣿⣿⣿⣿⣿⣿⣿⣿⣿⣿⣿⣿⣿⣿⣿⣿⣿⣿⠀⠀⠀⠀⠀⠀⠀⠀⠀⠀⠀⣾⣿⣿⣿⣿⣿⣿⣿⣿⣿⣿⡇⠀⠀⠀⠀⠀⠀⣄⠀⠀⠀⠀⠀⠀⠀⠀⠀⠀⠀⠀⠀⠀⠀⠀⠀⠀⠀⠀⠀⠀⠀⠀⠀⠀⠀⠀⠀</a:t>
            </a:r>
            <a:br/>
            <a:r>
              <a:t>⣿⣿⣿⣿⣿⣿⣿⣿⣿⣿⣿⣿⣿⣿⣿⣿⣿⣿⣿⣿⣿⣿⣿⣿⣿⣿⣿⣿⣿⣿⣿⣿⠀⠀⠀⠀⠀⠀⠀⠀⠀⠀⢰⣿⣿⣿⣿⣿⣿⣿⣿⣿⣿⣿⡇⠀⠀⠀⠀⠀⠀⣿⠇⠀⠀⠀⠀⠀⠀⠀⠀⠀⠀⠀⠀⠀⠀⠀⠀⠀⠀⠀⠀⠀⠀⠀⠀⠀⠀⠀⠀</a:t>
            </a:r>
            <a:br/>
            <a:r>
              <a:t>⣿⣿⣿⣿⣿⣿⣿⣿⣿⣿⣿⣿⣿⣿⣿⣿⣿⣿⣿⣿⣿⣿⣿⣿⣿⣿⣿⣿⣿⣿⣿⣿⠀⠀⠀⠀⠀⠀⠀⠀⠀⣰⣿⣿⣿⣿⣿⣿⣿⣿⣿⣿⣿⣿⡇⠀⠀⠀⠀⠀⠀⠸⠀⠀⠀⠀⠀⠀⠀⠀⠀⠀⠀⠀⠀⠀⠀⠀⠀⠀⠀⠀⠀⠀⠀⠀⠀⠀⠀⠀⠀</a:t>
            </a:r>
            <a:br/>
            <a:r>
              <a:t>⣿⣿⣿⣿⣿⣿⣿⣿⣿⣿⣿⣿⣿⣿⣿⣿⣿⣿⣿⣿⣿⣿⣿⣿⣿⣿⣿⣿⣿⣿⣿⣿⠀⠀⠀⠀⠀⠀⠀⠀⠀⢹⣿⣿⣿⣿⣿⣿⣿⣿⣿⣿⣿⣿⡇⠀⠀⠀⠀⠀⠀⠀⠀⠀⠀⠀⠀⠀⠀⠀⠀⠀⠀⠀⠀⠀⠀⠀⠀⠀⠀⠀⠀⠀⠀⠀⠀⠀⠀⠀⠀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⣿⣿⣿⣿⣿⣿⣿⣿⣿⣿⣿⣿⣿⣿⣿⣿⣿⣿⣿⣿⣿⣿⣿⣿⣿⣿⣿⣿⣿⣿⣿⣿⡆⠀⠀⠀⠀⠀⠀⠀⠀⠀⠹⣿⣿⣿⣿⣿⣿⣿⣿⣿⣿⣿⡇⠀⠀⠀⠀⠀⠀⠀⠀⠀⠀⠀⠀⠀⠀⠀⠀⠀⠀⠀⠀⠀⠀⠀⠀⠀⠀⠀⠀⠀⠀⠀⠀⠀⠀⠀⠀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⣿⣿⣿⣿⣿⣿⣿⣿⣿⣿⣿⣿⣿⣿⣿⣿⣿⣿⣿⣿⣿⣿⣿⣿⣿⣿⣿⣿⣿⣿⣿⣿⣿⡄⠀⠀⠀⠀⠀⠀⠀⠀⠀⠹⣿⣿⣿⣿⣿⣿⣿⣿⣿⠟⠁⠀⠀⠀⠀⠀⠀⠀⠀⠀⠀⠀⠀⠀⠀⠀⠀⠀⠀⠀⠀⠀⠀⠀⠀⠀⠀⠀⠀⠀⠀⠀⠀⠀⠀⠀⠀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⣿⣿⣿⣿⣿⣿⣿⣿⣿⣿⣿⣿⣿⣿⣿⣿⣿⣿⣿⣿⣿⣿⣿⣿⣿⣿⣿⣿⣿⣿⣿⣿⣿⣿⣆⠀⠀⠀⠀⠀⠀⠀⠀⠀⠙⠿⠿⢿⣿⣿⣿⣿⠋⠀⠀⠀⠀⠀⠀⠀⠀⠀⠀⠀⠀⠀⠀⠀⠀⠀⠀⠀⠀⠀⠀⠀⠀⠀⠀⠀⠀⠀⠀⠀⠀⠀⠀⠀⠀⠀⠀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⣿⣿⣿⣿⣿⣿⣿⣿⣿⣿⣿⣿⣿⣿⣿⣿⣿⣿⣿⣿⣿⣿⣿⣿⣿⣿⣿⣿⣿⣿⣿⣿⣿⣿⣿⣄⠀⠀⠀⠀⠀⠀⠀⠀⠀⠀⠀⠀⠀⠉⠋⠁⠀⠀⠀⠀⠀⠀⠀⠀⠀⠀⠀⠀⠀⠀⠀⠀⠀⠀⠀⠀⠀⠀⠀⠀⠀⠀⠀⠀⠀⠀⠀⠀⠀⠀⠀⠀⠀⠀⠀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⣿⣿⣿⣿⣿⣿⣿⣿⣿⣿⣿⣿⣿⣿⣿⣿⣿⣿⣿⣿⣿⣿⣿⣿⣿⣿⣿⣿⣿⣿⣿⣿⣿⣿⣿⣿⡆⠀⠀⠀⠀⠀⠀⠀⠀⠀⠀⠀⠀⠀⠀⠀⠀⠀⠀⠀⠀⠀⠀⠀⠀⠀⠀⠀⠀⠀⠀⠀⠀⠀⠀⠀⠀⠀⠀⠀⠀⠀⠀⠀⠀⠀⠀⠀⠀⠀⠀⠀⠀⠀⠀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⣿⣿⣿⣿⣿⣿⣿⣿⣿⣿⣿⣿⣿⣿⣿⣿⣿⣿⣿⣿⣿⣿⣿⣿⣿⣿⣿⣿⣿⣿⣿⣿⣿⣿⣿⣿⣿⠏⠀⠀⠀⠀⠀⠀⠀⠀⠀⠀⠀⠀⠀⠀⠀⠀⠀⠀⠀⠀⠀⠀⠀⠀⠀⠀⠀⠀⠀⠀⠀⠀⠀⠀⠀⠀⠀⠀⠀⠀⠀⠀⠀⠀⠀⠀⠀⠀⠀⠀⠀⠀⠀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⣿⣿⣿⣿⣿⣿⣿⣿⣿⣿⣿⣿⣿⣿⣿⣿⣿⣿⣿⣿⣿⣿⣿⣿⣿⣿⣿⣿⣿⣿⣿⣿⣿⣿⡿⠁⠀⠀⠀⠀⠀⠀⠀⠀⠀⠀⠀⠀⠀⠀⠀⠀⠀⠀⠀⠀⠀⠀⠀⠀⠀⠀⠀⠀⠀⠀⠀⠀⠀⠀⠀⠀⠀⠀⠀⠀⠀⠀⠀⠀⠀⠀⠀⠀⠀⠀⠀⠀⠀⠀⠀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⣿⣿⣿⣿⣿⣿⣿⣿⣿⣿⣿⣿⣿⣿⣿⣿⣿⣿⣿⣿⣿⣿⣿⣿⣿⣿⣿⣿⣿⣿⣿⣿⣿⣿⣿⣿⣿⣿⣿⣿⣿⣿⣿⣿⣿⣿⣿⣿⣿⣿⣿⣿⣿⣿⣿⣿⣿⣿⠟⠋⠉⠀⠀⠀⠀⠀⠀⠀⠀⠀⠀⠀⠀⠀⠀⠀⠀⠀⠀⠀⠀⠀⠈⠛⢿⣿⣿⣿⣿⣿⡇</a:t>
            </a:r>
            <a:br/>
            <a:r>
              <a:t>⣿⣿⣿⣿⣿⣿⣿⣿⣿⣿⣿⣿⣿⣿⣿⣿⣿⣿⣿⣿⣿⣿⣿⣿⣿⣿⣿⣿⣿⣿⣿⣿⣿⣿⣿⣿⣿⣿⣿⣿⣿⣿⣿⣿⣿⣿⣿⣿⣿⣿⣿⣿⣿⣿⣿⡿⠋⠀⠀⠀⠀⠀⠀⠀⠀⠀⠀⠀⠀⠀⠀⠀⠀⠀⠀⠀⠀⠀⠀⠀⠀⠀⠀⠀⠀⠈⠻⢿⣿⣿⡇</a:t>
            </a:r>
            <a:br/>
            <a:r>
              <a:t>⣿⣿⣿⣿⣿⣿⣿⣿⣿⣿⣿⣿⣿⣿⣿⣿⣿⣿⣿⣿⣿⣿⣿⣿⣿⣿⣿⣿⣿⣿⣿⣿⣿⣿⣿⣿⣿⣿⣿⣿⣿⣿⣿⣿⣿⣿⣿⣿⣿⣿⣿⣿⣿⣿⠟⠀⠀⠀⠀⠀⠀⠀⠀⠀⠀⠀⠀⠀⠀⠀⠀⠀⠀⠀⠀⠀⠀⠀⠀⠀⠀⠀⠀⠀⠀⠀⠀⠀⠹⣿⡇</a:t>
            </a:r>
            <a:br/>
            <a:r>
              <a:t>⣿⣿⣿⣿⣿⣿⣿⣿⣿⣿⣿⣿⣿⣿⣿⣿⣿⣿⣿⣿⣿⣿⣿⣿⣿⣿⣿⣿⣿⣿⣿⣿⣿⣿⣿⣿⣿⣿⣿⣿⣿⣿⣿⣿⣿⣿⣿⣿⣿⣿⣿⣿⣿⡟⠀⠀⠀⠀⠀⠀⠀⠀⠀⠀⠀⠀⠀⠀⠀⠀⠀⠀⠀⠀⠀⠀⠀⠀⠀⠀⠀⠀⠀⠀⠀⠀⠀⠀⠀⠈⠇</a:t>
            </a:r>
            <a:br/>
            <a:r>
              <a:t>⣿⣿⣿⣿⣿⣿⣿⣿⣿⣿⣿⣿⣿⣿⣿⣿⣿⣿⣿⣿⣿⣿⣿⣿⣿⣿⣿⣿⣿⣿⣿⣿⣿⣿⣿⣿⣿⣿⣿⣿⣿⣿⣿⣿⣿⣿⣿⣿⣿⣿⣿⣿⣿⠁⠀⠀⠀⠀⠀⠀⠀⠀⠀⠀⠀⠀⠀⠀⠀⠀⠀⠀⠀⠀⠀⠀⠀⠀⠀⠀⠀⠀⠀⠀⠀⠀⠀⠀⠀⠀⠀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⣿⣿⣿⣿⣿⣿⣿⣿⣿⣿⣿⣿⣿⣿⣿⣿⣿⣿⣿⣿⣿⣿⣿⣿⣿⣿⣿⣿⣿⣿⣿⣿⣿⣿⣿⣿⣿⣿⣿⣿⣿⣿⣿⣿⣿⣿⣿⣿⣿⣿⣿⣿⡏⠀⠀⠀⠀⠀⠀⠀⠀⠀⠀⠀⠀⠀⠀⠀⠀⠀⠀⠀⠀⠀⠀⠀⠀⠀⠀⠀⠀⠀⠀⠀⠀⠀⠀⠀⠀⠀⠀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⣿⣿⣿⣿⣿⣿⣿⣿⣿⣿⣿⣿⣿⣿⣿⣿⣿⣿⣿⣿⣿⣿⣿⣿⣿⣿⣿⣿⣿⣿⣿⣿⣿⣿⣿⣿⣿⣿⣿⣿⣿⣿⣿⣿⣿⣿⣿⣿⡿⠛⠉⠁⠀⠀⠀⠀⠀⠀⠀⠀⠀⠀⠀⠀⠀⠀⠀⠀⠀⠀⠀⠀⠀⠀⠀⠀⠀⠀⠀⠀⠀⠀⠀⠀⠀⠀⠀⠀⠀⠀⠀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⣿⣿⣿⣿⣿⣿⣿⣿⣿⣿⣿⣿⣿⣿⣿⣿⣿⣿⣿⣿⣿⣿⣿⣿⣿⣿⣿⣿⣿⣿⣿⣿⣿⣿⣿⣿⣿⣿⣿⣿⣿⣿⣿⣿⣿⣿⣿⡏⠀⠀⠀⠀⠀⠀⠀⠀⠀⠀⠀⠀⠀⠀⠀⠀⠀⠀⠀⠀⠀⠀⠀⠀⠀⠀⠀⠀⠀⠀⠀⠀⠀⠀⠀⠀⠀⠀⠀⠀⠀⠀⠀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⣿⣿⣿⣿⣿⣿⣿⣿⣿⣿⣿⣿⣿⣿⣿⣿⣿⣿⣿⣿⣿⣿⣿⣿⣿⣿⣿⣿⣿⣿⣿⣿⣿⣿⣿⣿⣿⣿⣿⣿⣿⣿⡿⠋⠀⠉⠛⠃⠀⠀⠀⠀⠀⠀⠀⠀⠀⠀⠀⠀⠀⠀⠀⠀⠀⠀⠀⠀⠀⠀⠀⠀⠀⠀⠀⠀⠀⠀⠀⠀⠀⠀⠀⠀⠀⠀⠀⠀⠀⠀⠀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⣿⣿⣿⣿⣿⣿⣿⣿⣿⣿⣿⣿⣿⣿⣿⣿⣿⣿⣿⣿⣿⣿⣿⣿⣿⣿⣿⣿⣿⣿⣿⣿⣿⣿⣿⣿⣿⣿⣿⣿⣿⣿⠃⠀⠀⠀⠀⠀⠀⠀⠀⠀⠀⠀⠀⠀⠀⠀⠀⠀⠀⠀⠀⠀⠀⠀⠀⠀⠀⠀⠀⠀⠀⠀⠀⠀⠀⠀⠀⠀⠀⠀⠀⠀⠀⠀⠀⠀⠀⠀⠀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⣿⣿⣿⣿⣿⣿⣿⣿⣿⣿⣿⣿⣿⣿⣿⣿⣿⣿⣿⣿⣿⣿⣿⣿⣿⣿⣿⣿⣿⣿⣿⣿⣿⣿⣿⣿⣿⣿⣿⣿⣿⣿⡀⠀⣀⠀⠀⠀⠀⠀⠀⠀⠀⠀⠀⠀⠀⠀⠀⠀⠀⠀⠀⠀⠀⠀⠀⠀⠀⠀⠀⠀⠀⠀⠀⠀⠀⠀⠀⠀⠀⠀⠀⠀⠀⠀⠀⠀⠀⠀⠀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⣿⣿⣿⣿⣿⣿⣿⣿⣿⣿⣿⣿⣿⣿⣿⣿⣿⣿⣿⣿⣿⣿⣿⣿⣿⣿⣿⣿⣿⣿⣿⣿⣿⣿⣿⣿⣿⣿⣿⣿⣿⣿⣿⣿⣿⣀⣤⡀⠀⠀⠀⠀⠀⠀⠀⠀⠀⠀⠀⠀⠀⠀⠀⠀⠀⠀⠀⠀⠀⠀⠀⠀⠀⠀⠀⠀⠀⠀⠀⠀⠀⠀⠀⠀⠀⠀⠀⠀⠀⠀⠀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⣿⣿⣿⣿⣿⣿⣿⣿⣿⣿⣿⣿⣿⣿⣿⣿⣿⣿⣿⣿⣿⣿⣿⣿⣿⣿⣿⣿⣿⣿⣿⣿⣿⣿⣿⣿⣿⣿⣿⣿⡟⠉⠉⠉⣿⣿⣿⣿⣷⣶⣶⡄⠀⠀⠀⠀⠀⠀⠀⠀⠀⠀⠀⠀⠀⠀⠀⠀⠀⠀⠀⠀⠀⠀⠀⠀⠀⠀⠀⠀⠀⠀⠀⠀⠀⠀⠀⠀⠀⠀⠀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⣿⣿⣿⣿⣿⣿⣿⣿⣿⣿⣿⣿⣿⣿⣿⣿⣿⣿⣿⣿⣿⣿⣿⣿⣿⣿⣿⣿⣿⣿⣿⣿⣿⣿⣿⣿⣿⣿⣿⡿⠁⠀⠀⣰⣿⣿⣿⣿⣿⣿⣿⣷⡀⠀⠀⠀⠀⠀⠀⠀⠀⠀⠀⠀⠀⠀⠀⠀⠀⠀⠀⠀⠀⠀⠀⠀⠀⠀⠀⠀⠀⠀⠀⠀⠀⠀⠀⠀⠀⠀⠀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⣿⣿⣿⣿⣿⣿⣿⣿⣿⣿⣿⣿⣿⣿⣿⣿⣿⣿⣿⣿⣿⣿⣿⣿⣿⣿⣿⣿⣿⣿⣿⣿⣿⣿⣿⣿⣿⣿⣿⠃⠀⠀⢠⣿⣿⣿⣿⣿⣿⣿⣿⣿⡇⠀⠀⠀⠀⠀⠀⠀⠀⠀⠀⠀⠀⠀⠀⠀⠀⠀⠀⠀⠀⠀⠀⠀⠀⠀⠀⠀⠀⠀⠀⠀⠀⠀⠀⠀⠀⠀⠀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⣿⣿⣿⣿⣿⣿⣿⣿⣿⣿⣿⣿⣿⣿⣿⣿⣿⣿⣿⣿⣿⣿⣿⣿⣿⣿⣿⣿⣿⣿⣿⣿⣿⣿⣿⣿⣿⣿⠏⠀⠀⠀⣾⣿⣿⣿⣿⣿⣿⣿⣿⣿⣷⠀⠀⠀⠀⠀⠀⠀⠀⠀⠀⠀⠀⠀⠀⠀⠀⠀⠀⠀⠀⠀⠀⠀⠀⠀⠀⠀⠀⠀⠀⠀⠀⠀⠀⠀⠀⠀⠀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⣿⣿⣿⣿⣿⣿⣿⣿⣿⣿⣿⣿⣿⣿⣿⣿⣿⣿⣿⣿⣿⣿⣿⣿⣿⣿⣿⣿⣿⣿⡿⠿⠋⠀⠀⠀⠙⠛⠀⠀⠀⢸⣿⣿⣿⣿⣿⣿⣿⣿⣿⣿⣿⠀⠀⠀⠀⠀⠀⠀⠀⠀⠀⠀⠀⠀⠀⠀⠀⠀⠀⠀⠀⠀⠀⠀⠀⠀⠀⠀⠀⠀⠀⠀⠀⠀⠀⠀⠀⠀⠀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⣿⣿⣿⣿⣿⣿⣿⣿⣿⣿⣿⣿⣿⣿⣿⣿⣿⣿⣿⣿⣿⣿⣿⣿⣿⣿⣿⣿⣿⠟⠀⠀⠀⠀⠀⠀⠀⠀⠀⠀⠀⢿⣿⣿⣿⣿⣿⣿⣿⣿⣿⣿⣿⠀⠀⠀⠀⠀⠀⠀⠀⠀⠀⠀⠀⠀⠀⠀⠀⠀⠀⠀⠀⠀⠀⠀⠀⠀⠀⠀⠀⠀⠀⠀⠀⠀⠀⠀⠀⠀⠀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⣿⣿⣿⣿⣿⣿⣿⣿⣿⣿⣿⣿⣿⣿⣿⣿⣿⣿⣿⣿⣿⣿⣿⣿⣿⣿⣿⣿⠃⠀⠀⠀⠀⠀⠀⠀⠀⠀⠀⠀⠀⢸⣿⣿⣿⣿⣿⣿⣿⣿⣿⣿⣿⠀⠀⠀⠀⠀⠀⠀⠀⠀⠀⠀⠀⠀⠀⠀⠀⠀⠀⠀⠀⠀⠀⠀⠀⠀⠀⠀⠀⠀⠀⠀⠀⠀⠀⠀⠀⠀⠀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⣿⣿⣿⣿⣿⣿⣿⣿⣿⣿⣿⣿⣿⣿⣿⣿⣿⣿⣿⣿⣿⣿⣿⣿⣿⣿⣿⣿⣦⡀⠀⠀⠀⠀⠀⠀⠀⠀⠀⠀⠀⣿⣿⣿⣿⣿⣿⣿⣿⣿⣿⣿⣿⠀⠀⠀⠀⠀⠀⢸⣦⡀⠀⠀⠀⠀⠀⠀⠀⠀⠀⠀⠀⠀⠀⠀⠀⠀⠀⠀⠀⠀⠀⠀⠀⠀⠀⠀⠀⠀⠀</a:t>
            </a:r>
            <a:br/>
            <a:r>
              <a:t>⣿⣿⣿⣿⣿⣿⣿⣿⣿⣿⣿⣿⣿⣿⣿⣿⣿⣿⣿⣿⣿⣿⣿⣿⣿⣿⣿⣿⣿⣧⠀⠀⠀⠀⠀⠀⠀⠀⠀⠀⢠⣿⣿⣿⣿⣿⣿⣿⣿⣿⣿⣿⣿⠀⠀⠀⠀⠀⠀⠀⣿⣿⠃⠀⠀⠀⠀⠀⠀⠀⠀⠀⠀⠀⠀⠀⠀⠀⠀⠀⠀⠀⠀⠀⠀⠀⠀⠀⠀⠀⠀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⣿⣿⣿⣿⣿⣿⣿⣿⣿⣿⣿⣿⣿⣿⣿⣿⣿⣿⣿⣿⣿⣿⣿⣿⣿⣿⣿⣿⣿⣿⠀⠀⠀⠀⠀⠀⠀⠀⠀⢀⣾⣿⣿⣿⣿⣿⣿⣿⣿⣿⣿⣿⣿⠀⠀⠀⠀⠀⠀⠀⠛⠋⠀⠀⠀⠀⠀⠀⠀⠀⠀⠀⠀⠀⠀⠀⠀⠀⠀⠀⠀⠀⠀⠀⠀⠀⠀⠀⠀⠀⠀</a:t>
            </a:r>
            <a:br/>
            <a:r>
              <a:t>⣿⣿⣿⣿⣿⣿⣿⣿⣿⣿⣿⣿⣿⣿⣿⣿⣿⣿⣿⣿⣿⣿⣿⣿⣿⣿⣿⣿⣿⣿⡆⠀⠀⠀⠀⠀⠀⠀⠀⠘⢿⣿⣿⣿⣿⣿⣿⣿⣿⣿⣿⣿⣿⠀⠀⠀⠀⠀⠀⠀⠀⠀⠀⠀⠀⠀⠀⠀⠀⠀⠀⠀⠀⠀⠀⠀⠀⠀⠀⠀⠀⠀⠀⠀⠀⠀⠀⠀⠀⠀⠀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⣿⣿⣿⣿⣿⣿⣿⣿⣿⣿⣿⣿⣿⣿⣿⣿⣿⣿⣿⣿⣿⣿⣿⣿⣿⣿⣿⣿⣿⣿⣷⠀⠀⠀⠀⠀⠀⠀⠀⠀⠈⢻⣿⣿⣿⣿⣿⣿⣿⣿⣿⣿⣿⠀⠀⠀⠀⠀⠀⠀⠀⠀⠀⠀⠀⠀⠀⠀⠀⠀⠀⠀⠀⠀⠀⠀⠀⠀⠀⠀⠀⠀⠀⠀⠀⠀⠀⠀⠀⠀⠀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⣿⣿⣿⣿⣿⣿⣿⣿⣿⣿⣿⣿⣿⣿⣿⣿⣿⣿⣿⣿⣿⣿⣿⣿⣿⣿⣿⣿⣿⣿⣿⣧⠀⠀⠀⠀⠀⠀⠀⠀⠀⠀⠻⣿⣿⣿⣿⣿⣿⣿⣿⣿⠟⠀⠀⠀⠀⠀⠀⠀⠀⠀⠀⠀⠀⠀⠀⠀⠀⠀⠀⠀⠀⠀⠀⠀⠀⠀⠀⠀⠀⠀⠀⠀⠀⠀⠀⠀⠀⠀⠀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⣿⣿⣿⣿⣿⣿⣿⣿⣿⣿⣿⣿⣿⣿⣿⣿⣿⣿⣿⣿⣿⣿⣿⣿⣿⣿⣿⣿⣿⣿⣿⣿⣧⡀⠀⠀⠀⠀⠀⠀⠀⠀⠀⠹⣿⣿⣿⣿⣿⣿⣿⡟⠀⠀⠀⠀⠀⠀⠀⠀⠀⠀⠀⠀⠀⠀⠀⠀⠀⠀⠀⠀⠀⠀⠀⠀⠀⠀⠀⠀⠀⠀⠀⠀⠀⠀⠀⠀⠀⠀⠀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⣿⣿⣿⣿⣿⣿⣿⣿⣿⣿⣿⣿⣿⣿⣿⣿⣿⣿⣿⣿⣿⣿⣿⣿⣿⣿⣿⣿⣿⣿⣿⣿⣿⣷⡄⠀⠀⠀⠀⠀⠀⠀⠀⠀⠀⠈⠉⠉⠉⠛⠋⠀⠀⠀⠀⠀⠀⠀⠀⠀⠀⠀⠀⠀⠀⠀⠀⠀⠀⠀⠀⠀⠀⠀⠀⠀⠀⠀⠀⠀⠀⠀⠀⠀⠀⠀⠀⠀⠀⠀⠀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⣿⣿⣿⣿⣿⣿⣿⣿⣿⣿⣿⣿⣿⣿⣿⣿⣿⣿⣿⣿⣿⣿⣿⣿⣿⣿⣿⣿⣿⣿⣿⣿⣿⣿⣿⣄⠀⠀⠀⠀⠀⠀⠀⠀⠀⠀⠀⠀⠀⠀⠀⠀⠀⠀⠀⠀⠀⠀⠀⠀⠀⠀⠀⠀⠀⠀⠀⠀⠀⠀⠀⠀⠀⠀⠀⠀⠀⠀⠀⠀⠀⠀⠀⠀⠀⠀⠀⠀⠀⠀⠀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⣿⣿⣿⣿⣿⣿⣿⣿⣿⣿⣿⣿⣿⣿⣿⣿⣿⣿⣿⣿⣿⣿⣿⣿⣿⣿⣿⣿⣿⣿⣿⣿⣿⣿⣿⣿⣆⠀⠀⠀⠀⠀⠀⠀⠀⠀⠀⠀⠀⠀⠀⠀⠀⠀⠀⠀⠀⠀⠀⠀⠀⠀⠀⠀⠀⠀⠀⠀⠀⠀⠀⠀⠀⠀⠀⠀⠀⠀⠀⠀⠀⠀⠀⠀⠀⠀⠀⠀⠀⠀⠀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⣿⣿⣿⣿⣿⣿⣿⣿⣿⣿⣿⣿⣿⣿⣿⣿⣿⣿⣿⣿⣿⣿⣿⣿⣿⣿⣿⣿⣿⣿⣿⣿⣿⣿⣿⣿⣿⡆⠀⠀⠀⠀⠀⠀⠀⠀⠀⠀⠀⠀⠀⠀⠀⠀⠀⠀⠀⠀⠀⠀⠀⠀⠀⠀⠀⠀⠀⠀⠀⠀⠀⠀⠀⠀⠀⠀⠀⠀⠀⠀⠀⠀⠀⠀⠀⠀⠀⠀⠀⠀⠀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⣿⣿⣿⣿⣿⣿⣿⣿⣿⣿⣿⣿⣿⣿⣿⣿⣿⣿⣿⣿⣿⣿⣿⣿⣿⣿⣿⣿⣿⣿⣿⣿⣿⣿⣿⡟⠀⠀⠀⠀⠀⠀⠀⠀⠀⠀⠀⠀⠀⠀⠀⠀⠀⠀⠀⠀⠀⠀⠀⠀⠀⠀⠀⠀⠀⠀⠀⠀⠀⠀⠀⠀⠀⠀⠀⠀⠀⠀⠀⠀⠀⠀⠀⠀⠀⠀⠀⠀⠀⠀⠀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⣿⣿⣿⣿⣿⣿⣿⣿⣿⣿⣿⣿⣿⣿⣿⣿⣿⣿⣿⣿⣿⣿⣿⣿⣿⣿⣿⣿⣿⣿⣿⣿⣿⣿⣿⣿⣿⣿⣿⣿⣿⣿⣿⣿⣿⣿⣿⣿⣿⣿⣿⣿⣿⣿⣿⣿⣿⡿⠟⠋⠉⠀⠀⠀⠀⠀⠀⠀⠀⠀⠀⠀⠀⠀⠀⠀⠀⠀⠀⠀⠀⠈⠙⠿⣿⣿⣿⣿⣿⣿⡇</a:t>
            </a:r>
            <a:br/>
            <a:r>
              <a:t>⣿⣿⣿⣿⣿⣿⣿⣿⣿⣿⣿⣿⣿⣿⣿⣿⣿⣿⣿⣿⣿⣿⣿⣿⣿⣿⣿⣿⣿⣿⣿⣿⣿⣿⣿⣿⣿⣿⣿⣿⣿⣿⣿⣿⣿⣿⣿⣿⣿⣿⣿⣿⣿⣿⣿⡟⠋⠀⠀⠀⠀⠀⠀⠀⠀⠀⠀⠀⠀⠀⠀⠀⠀⠀⠀⠀⠀⠀⠀⠀⠀⠀⠀⠀⠈⠙⢿⣿⣿⣿⡇</a:t>
            </a:r>
            <a:br/>
            <a:r>
              <a:t>⣿⣿⣿⣿⣿⣿⣿⣿⣿⣿⣿⣿⣿⣿⣿⣿⣿⣿⣿⣿⣿⣿⣿⣿⣿⣿⣿⣿⣿⣿⣿⣿⣿⣿⣿⣿⣿⣿⣿⣿⣿⣿⣿⣿⣿⣿⣿⣿⣿⣿⣿⣿⣿⣿⠋⠀⠀⠀⠀⠀⠀⠀⠀⠀⠀⠀⠀⠀⠀⠀⠀⠀⠀⠀⠀⠀⠀⠀⠀⠀⠀⠀⠀⠀⠀⠀⠀⠙⢿⣿⡇</a:t>
            </a:r>
            <a:br/>
            <a:r>
              <a:t>⣿⣿⣿⣿⣿⣿⣿⣿⣿⣿⣿⣿⣿⣿⣿⣿⣿⣿⣿⣿⣿⣿⣿⣿⣿⣿⣿⣿⣿⣿⣿⣿⣿⣿⣿⣿⣿⣿⣿⣿⣿⣿⣿⣿⣿⣿⣿⣿⣿⣿⣿⣿⣿⠇⠀⠀⠀⠀⠀⠀⠀⠀⠀⠀⠀⠀⠀⠀⠀⠀⠀⠀⠀⠀⠀⠀⠀⠀⠀⠀⠀⠀⠀⠀⠀⠀⠀⠀⠈⢻⡇</a:t>
            </a:r>
            <a:br/>
            <a:r>
              <a:t>⣿⣿⣿⣿⣿⣿⣿⣿⣿⣿⣿⣿⣿⣿⣿⣿⣿⣿⣿⣿⣿⣿⣿⣿⣿⣿⣿⣿⣿⣿⣿⣿⣿⣿⣿⣿⣿⣿⣿⣿⣿⣿⣿⣿⣿⣿⣿⣿⣿⣿⣿⣿⡟⠀⠀⠀⠀⠀⠀⠀⠀⠀⠀⠀⠀⠀⠀⠀⠀⠀⠀⠀⠀⠀⠀⠀⠀⠀⠀⠀⠀⠀⠀⠀⠀⠀⠀⠀⠀⠀⠃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⣿⣿⣿⣿⣿⣿⣿⣿⣿⣿⣿⣿⣿⣿⣿⣿⣿⣿⣿⣿⣿⣿⣿⣿⣿⣿⣿⣿⣿⣿⣿⣿⣿⣿⣿⣿⣿⣿⣿⣿⣿⣿⣿⣿⣿⣿⣿⣿⠟⠋⠁⠀⠀⠀⠀⠀⠀⠀⠀⠀⠀⠀⠀⠀⠀⠀⠀⠀⠀⠀⠀⠀⠀⠀⠀⠀⠀⠀⠀⠀⠀⠀⠀⠀⠀⠀⠀⠀⠀⠀⠀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⣿⣿⣿⣿⣿⣿⣿⣿⣿⣿⣿⣿⣿⣿⣿⣿⣿⣿⣿⣿⣿⣿⣿⣿⣿⣿⣿⣿⣿⣿⣿⣿⣿⣿⣿⣿⣿⣿⣿⣿⣿⣿⣿⣿⣿⣿⣿⡅⠀⠀⠀⠀⠀⠀⠀⠀⠀⠀⠀⠀⠀⠀⠀⠀⠀⠀⠀⠀⠀⠀⠀⠀⠀⠀⠀⠀⠀⠀⠀⠀⠀⠀⠀⠀⠀⠀⠀⠀⠀⠀⠀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⣿⣿⣿⣿⣿⣿⣿⣿⣿⣿⣿⣿⣿⣿⣿⣿⣿⣿⣿⣿⣿⣿⣿⣿⣿⣿⣿⣿⣿⣿⣿⣿⣿⣿⣿⣿⣿⣿⣿⣿⣿⣿⡟⠁⠀⠉⠛⠁⠀⠀⠀⠀⠀⠀⠀⠀⠀⠀⠀⠀⠀⠀⠀⠀⠀⠀⠀⠀⠀⠀⠀⠀⠀⠀⠀⠀⠀⠀⠀⠀⠀⠀⠀⠀⠀⠀⠀⠀⠀⠀⠀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⣿⣿⣿⣿⣿⣿⣿⣿⣿⣿⣿⣿⣿⣿⣿⣿⣿⣿⣿⣿⣿⣿⣿⣿⣿⣿⣿⣿⣿⣿⣿⣿⣿⣿⣿⣿⣿⣿⣿⣿⣿⣿⣀⣀⣤⠀⠀⠀⠀⠀⠀⠀⠀⠀⠀⠀⠀⠀⠀⠀⠀⠀⠀⠀⠀⠀⠀⠀⠀⠀⠀⠀⠀⠀⠀⠀⠀⠀⠀⠀⠀⠀⠀⠀⠀⠀⠀⠀⠀⠀⡄</a:t>
            </a:r>
            <a:br/>
            <a:r>
              <a:t>⣿⣿⣿⣿⣿⣿⣿⣿⣿⣿⣿⣿⣿⣿⣿⣿⣿⣿⣿⣿⣿⣿⣿⣿⣿⣿⣿⣿⣿⣿⣿⣿⣿⣿⣿⣿⣿⣿⣿⣿⣿⣿⣿⣿⣧⣤⣦⡀⠀⠀⠀⠀⠀⠀⠀⠀⠀⠀⠀⠀⠀⠀⠀⠀⠀⠀⠀⠀⠀⠀⠀⠀⠀⠀⠀⠀⠀⠀⠀⠀⠀⠀⠀⠀⠀⠀⠀⠀⠀⠀⠀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⣿⣿⣿⣿⣿⣿⣿⣿⣿⣿⣿⣿⣿⣿⣿⣿⣿⣿⣿⣿⣿⣿⣿⣿⣿⣿⣿⣿⣿⣿⣿⣿⣿⣿⣿⣿⡿⠁⠈⠉⣿⣿⣿⣿⣿⣿⣿⣿⣿⣾⣿⠀⠀⠀⠀⠀⠀⠀⠀⠀⠀⠀⠀⠀⠀⠀⠀⠀⠀⠀⠀⠀⠀⠀⠀⠀⠀⠀⠀⠀⠀⠀⠀⠀⠀⠀⠀⠀⠀⠀⠀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⣿⣿⣿⣿⣿⣿⣿⣿⣿⣿⣿⣿⣿⣿⣿⣿⣿⣿⣿⣿⣿⣿⣿⣿⣿⣿⣿⣿⣿⣿⣿⣿⣿⣿⣿⣿⡇⠀⠀⢰⣿⣿⣿⣿⣿⣿⣿⣿⣿⣿⣿⣧⠀⠀⠀⠀⠀⠀⠀⠀⠀⠀⠀⠀⠀⠀⠀⠀⠀⠀⠀⠀⠀⠀⠀⠀⠀⠀⠀⠀⠀⠀⠀⠀⠀⠀⠀⠀⠀⠀⠀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⣿⣿⣿⣿⣿⣿⣿⣿⣿⣿⣿⣿⣿⣿⣿⣿⣿⣿⣿⣿⣿⣿⣿⣿⣿⣿⣿⣿⣿⣿⣿⣿⣿⣿⣿⣿⠁⠀⠀⢸⣿⣿⣿⣿⣿⣿⣿⣿⣿⣿⣿⣿⠀⠀⠀⠀⠀⠀⠀⠀⠀⠀⠀⠀⠀⠀⠀⠀⠀⠀⠀⠀⠀⠀⠀⠀⠀⠀⠀⠀⠀⠀⠀⠀⠀⠀⠀⠀⠀⠀⠀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⣿⣿⣿⣿⣿⣿⣿⣿⣿⣿⣿⣿⣿⣿⣿⣿⣿⣿⣿⣿⣿⣿⣿⣿⣿⣿⣿⣿⣿⣿⣿⣿⣿⣿⣿⡿⠀⠀⠀⣿⣿⣿⣿⣿⣿⣿⣿⣿⣿⣿⣿⣿⡆⠀⠀⠀⠀⠀⠀⠀⠀⠀⠀⠀⠀⠀⠀⠀⠀⠀⠀⠀⠀⠀⠀⠀⠀⠀⠀⠀⠀⠀⠀⠀⠀⠀⠀⠀⠀⠀⠀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⣿⣿⣿⣿⣿⣿⣿⣿⣿⣿⣿⣿⣿⣿⣿⣿⣿⣿⣿⣿⣿⣿⣿⣿⣿⣿⣿⣿⣿⣿⡟⠋⠉⠙⠻⠇⠀⠀⠀⣿⣿⣿⣿⣿⣿⣿⣿⣿⣿⣿⣿⣿⡇⠀⠀⠀⠀⠀⠀⠀⠀⠀⠀⠀⠀⠀⠀⠀⠀⠀⠀⠀⠀⠀⠀⠀⠀⠀⠀⠀⠀⠀⠀⠀⠀⠀⠀⠀⠀⠀⠀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⣿⣿⣿⣿⣿⣿⣿⣿⣿⣿⣿⣿⣿⣿⣿⣿⣿⣿⣿⣿⣿⣿⣿⣿⣿⣿⣿⣿⠟⠉⠀⠀⠀⠀⠀⠀⠀⠀⠀⢻⣿⣿⣿⣿⣿⣿⣿⣿⣿⣿⣿⣿⡇⠀⠀⠀⠀⠀⠀⠀⠀⠀⠀⠀⠀⠀⠀⠀⠀⠀⠀⠀⠀⠀⠀⠀⠀⠀⠀⠀⠀⠀⠀⠀⠀⠀⠀⠀⠀⠀⠀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⣿⣿⣿⣿⣿⣿⣿⣿⣿⣿⣿⣿⣿⣿⣿⣿⣿⣿⣿⣿⣿⣿⣿⣿⣿⣿⣿⠋⠀⠀⠀⠀⠀⠀⠀⠀⠀⠀⠀⢸⣿⣿⣿⣿⣿⣿⣿⣿⣿⣿⣿⣿⡇⠀⠀⠀⠀⠀⠀⠀⠀⠀⠀⠀⠀⠀⠀⠀⠀⠀⠀⠀⠀⠀⠀⠀⠀⠀⠀⠀⠀⠀⠀⠀⠀⠀⠀⠀⠀⠀⠀</a:t>
            </a:r>
            <a:br/>
            <a:r>
              <a:t>⣿⣿⣿⣿⣿⣿⣿⣿⣿⣿⣿⣿⣿⣿⣿⣿⣿⣿⣿⣿⣿⣿⣿⣿⣿⣿⡏⠀⠀⠀⠀⠀⠀⠀⠀⠀⠀⠀⠀⢸⣿⣿⣿⣿⣿⣿⣿⣿⣿⣿⣿⣿⡇⠀⠀⠀⠀⠀⠀⣷⣄⣀⠀⠀⠀⠀⠀⠀⠀⠀⠀⠀⠀⠀⠀⠀⠀⠀⠀⠀⠀⠀⠀⠀⠀⠀⠀⠀⠀⠀⠀</a:t>
            </a:r>
            <a:br/>
            <a:r>
              <a:t>⣿⣿⣿⣿⣿⣿⣿⣿⣿⣿⣿⣿⣿⣿⣿⣿⣿⣿⣿⣿⣿⣿⣿⣿⣿⣿⣿⣶⡄⠀⠀⠀⠀⠀⠀⠀⠀⠀⠀⢸⣿⣿⣿⣿⣿⣿⣿⣿⣿⣿⣿⣿⡇⠀⠀⠀⠀⠀⠀⢿⣿⣿⠀⠀⠀⠀⠀⠀⠀⠀⠀⠀⠀⠀⠀⠀⠀⠀⠀⠀⠀⠀⠀⠀⠀⠀⠀⠀⠀⠀⠀</a:t>
            </a:r>
            <a:br/>
            <a:r>
              <a:t>⣿⣿⣿⣿⣿⣿⣿⣿⣿⣿⣿⣿⣿⣿⣿⣿⣿⣿⣿⣿⣿⣿⣿⣿⣿⣿⣿⣿⣧⠀⠀⠀⠀⠀⠀⠀⠀⠀⠀⣾⣿⣿⣿⣿⣿⣿⣿⣿⣿⣿⣿⣿⡇⠀⠀⠀⠀⠀⠀⠸⠛⠉⠀⠀⠀⠀⠀⠀⠀⠀⠀⠀⠀⠀⠀⠀⠀⠀⠀⠀⠀⠀⠀⠀⠀⠀⠀⠀⠀⠀⠀</a:t>
            </a:r>
            <a:br/>
            <a:r>
              <a:t>⣿⣿⣿⣿⣿⣿⣿⣿⣿⣿⣿⣿⣿⣿⣿⣿⣿⣿⣿⣿⣿⣿⣿⣿⣿⣿⣿⣿⣿⡄⠀⠀⠀⠀⠀⠀⠀⠀⠘⢿⣿⣿⣿⣿⣿⣿⣿⣿⣿⣿⣿⣿⠀⠀⠀⠀⠀⠀⠀⠀⠀⠀⠀⠀⠀⠀⠀⠀⠀⠀⠀⠀⠀⠀⠀⠀⠀⠀⠀⠀⠀⠀⠀⠀⠀⠀⠀⠀⠀⠀⠀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⣿⣿⣿⣿⣿⣿⣿⣿⣿⣿⣿⣿⣿⣿⣿⣿⣿⣿⣿⣿⣿⣿⣿⣿⣿⣿⣿⣿⣿⣷⠀⠀⠀⠀⠀⠀⠀⠀⠀⠀⠻⣿⣿⣿⣿⣿⣿⣿⣿⣿⣿⣿⠀⠀⠀⠀⠀⠀⠀⠀⠀⠀⠀⠀⠀⠀⠀⠀⠀⠀⠀⠀⠀⠀⠀⠀⠀⠀⠀⠀⠀⠀⠀⠀⠀⠀⠀⠀⠀⠀⠀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⣿⣿⣿⣿⣿⣿⣿⣿⣿⣿⣿⣿⣿⣿⣿⣿⣿⣿⣿⣿⣿⣿⣿⣿⣿⣿⣿⣿⣿⣿⣧⠀⠀⠀⠀⠀⠀⠀⠀⠀⠀⠙⣿⣿⣿⣿⣿⣿⣿⣿⣿⣿⠀⠀⠀⠀⠀⠀⠀⠀⠀⠀⠀⠀⠀⠀⠀⠀⠀⠀⠀⠀⠀⠀⠀⠀⠀⠀⠀⠀⠀⠀⠀⠀⠀⠀⠀⠀⠀⠀⠀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⣿⣿⣿⣿⣿⣿⣿⣿⣿⣿⣿⣿⣿⣿⣿⣿⣿⣿⣿⣿⣿⣿⣿⣿⣿⣿⣿⣿⣿⣿⣿⣷⡀⠀⠀⠀⠀⠀⠀⠀⠀⠀⠈⢿⣿⣿⣿⣿⣿⣿⣿⠏⠀⠀⠀⠀⠀⠀⠀⠀⠀⠀⠀⠀⠀⠀⠀⠀⠀⠀⠀⠀⠀⠀⠀⠀⠀⠀⠀⠀⠀⠀⠀⠀⠀⠀⠀⠀⠀⠀⠀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⣿⣿⣿⣿⣿⣿⣿⣿⣿⣿⣿⣿⣿⣿⣿⣿⣿⣿⣿⣿⣿⣿⣿⣿⣿⣿⣿⣿⣿⣿⣿⣿⣿⣆⠀⠀⠀⠀⠀⠀⠀⠀⠀⠀⠉⠉⠉⠙⠛⠛⠉⠀⠀⠀⠀⠀⠀⠀⠀⠀⠀⠀⠀⠀⠀⠀⠀⠀⠀⠀⠀⠀⠀⠀⠀⠀⠀⠀⠀⠀⠀⠀⠀⠀⠀⠀⠀⠀⠀⠀⠀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⣿⣿⣿⣿⣿⣿⣿⣿⣿⣿⣿⣿⣿⣿⣿⣿⣿⣿⣿⣿⣿⣿⣿⣿⣿⣿⣿⣿⣿⣿⣿⣿⣿⣿⣧⠀⠀⠀⠀⠀⠀⠀⠀⠀⠀⠀⠀⠀⠀⠀⠀⠀⠀⠀⠀⠀⠀⠀⠀⠀⠀⠀⠀⠀⠀⠀⠀⠀⠀⠀⠀⠀⠀⠀⠀⠀⠀⠀⠀⠀⠀⠀⠀⠀⠀⠀⠀⠀⠀⠀⠀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⣿⣿⣿⣿⣿⣿⣿⣿⣿⣿⣿⣿⣿⣿⣿⣿⣿⣿⣿⣿⣿⣿⣿⣿⣿⣿⣿⣿⣿⣿⣿⣿⣿⣿⣿⣿⣿⠇⠀⠀⠀⠀⠀⠀⠀⠀⠀⠀⠀⠀⠀⠀⠀⠀⠀⠀⠀⠀⠀⠀⠀⠀⠀⠀⠀⠀⠀⠀⠀⠀⠀⠀⠀⠀⠀⠀⠀⠀⠀⠀⠀⠀⠀⠀⠀⠀⠀⠀⠀⠀⠀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⣿⣿⣿⣿⣿⣿⣿⣿⣿⣿⣿⣿⣿⣿⣿⣿⣿⣿⣿⣿⣿⣿⣿⣿⣿⣿⣿⣿⣿⣿⣿⣿⣿⣿⣿⣿⣿⣿⣿⣿⣿⣿⣿⣿⣿⣿⣿⣿⣿⣿⣿⣿⣿⣿⣿⣿⣿⣿⣿⠿⠟⠛⠉⠉⠀⠀⠀⠀⠀⠀⠀⠀⠀⠀⠀⠀⠀⠀⠉⠙⠻⠿⣿⣿⣿⣿⣿⣿⣿⣿⡇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⣿⣿⣿⣿⣿⣿⣿⣿⣿⣿⣿⣿⣿⣿⣿⣿⣿⣿⣿⣿⣿⣿⣿⣿⣿⣿⣿⣿⣿⣿⣿⣿⣿⣿⣿⣿⣿⣿⣿⣿⣿⣿⣿⣿⣿⣿⣿⣿⣿⣿⣿⣿⣿⣿⣿⣿⠟⠋⠀⠀⠀⠀⠀⠀⠀⠀⠀⠀⠀⠀⠀⠀⠀⠀⠀⠀⠀⠀⠀⠀⠀⠀⠈⠙⢿⣿⣿⣿⣿⣿⡇</a:t>
            </a:r>
            <a:br/>
            <a:r>
              <a:t>⣿⣿⣿⣿⣿⣿⣿⣿⣿⣿⣿⣿⣿⣿⣿⣿⣿⣿⣿⣿⣿⣿⣿⣿⣿⣿⣿⣿⣿⣿⣿⣿⣿⣿⣿⣿⣿⣿⣿⣿⣿⣿⣿⣿⣿⣿⣿⣿⣿⣿⣿⣿⣿⣿⡟⠁⠀⠀⠀⠀⠀⠀⠀⠀⠀⠀⠀⠀⠀⠀⠀⠀⠀⠀⠀⠀⠀⠀⠀⠀⠀⠀⠀⠀⠀⠈⠻⣿⣿⣿⡇</a:t>
            </a:r>
            <a:br/>
            <a:r>
              <a:t>⣿⣿⣿⣿⣿⣿⣿⣿⣿⣿⣿⣿⣿⣿⣿⣿⣿⣿⣿⣿⣿⣿⣿⣿⣿⣿⣿⣿⣿⣿⣿⣿⣿⣿⣿⣿⣿⣿⣿⣿⣿⣿⣿⣿⣿⣿⣿⣿⣿⣿⣿⣿⣿⡟⠀⠀⠀⠀⠀⠀⠀⠀⠀⠀⠀⠀⠀⠀⠀⠀⠀⠀⠀⠀⠀⠀⠀⠀⠀⠀⠀⠀⠀⠀⠀⠀⠀⠈⢿⣿⡇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⣿⣿⣿⣿⣿⣿⣿⣿⣿⣿⣿⣿⣿⣿⣿⣿⣿⣿⣿⣿⣿⣿⣿⣿⣿⣿⣿⣿⣿⣿⣿⣿⣿⣿⣿⣿⣿⣿⣿⣿⣿⣿⣿⣿⣿⣿⣿⣿⣿⣿⣿⣿⣿⠀⠀⠀⠀⠀⠀⠀⠀⠀⠀⠀⠀⠀⠀⠀⠀⠀⠀⠀⠀⠀⠀⠀⠀⠀⠀⠀⠀⠀⠀⠀⠀⠀⠀⠀⠀⢻⡇</a:t>
            </a:r>
            <a:br/>
            <a:r>
              <a:t>⣿⣿⣿⣿⣿⣿⣿⣿⣿⣿⣿⣿⣿⣿⣿⣿⣿⣿⣿⣿⣿⣿⣿⣿⣿⣿⣿⣿⣿⣿⣿⣿⣿⣿⣿⣿⣿⣿⣿⣿⣿⣿⣿⣿⣿⣿⣿⣿⣿⣿⣿⣿⡇⠀⠀⠀⠀⠀⠀⠀⠀⠀⠀⠀⠀⠀⠀⠀⠀⠀⠀⠀⠀⠀⠀⠀⠀⠀⠀⠀⠀⠀⠀⠀⠀⠀⠀⠀⠀⠀⠇</a:t>
            </a:r>
            <a:br/>
            <a:r>
              <a:t>⣿⣿⣿⣿⣿⣿⣿⣿⣿⣿⣿⣿⣿⣿⣿⣿⣿⣿⣿⣿⣿⣿⣿⣿⣿⣿⣿⣿⣿⣿⣿⣿⣿⣿⣿⣿⣿⣿⣿⣿⣿⣿⣿⣿⣿⣿⣿⣿⠟⠛⠉⠉⠁⠀⠀⠀⠀⠀⠀⠀⠀⠀⠀⠀⠀⠀⠀⠀⠀⠀⠀⠀⠀⠀⠀⠀⠀⠀⠀⠀⠀⠀⠀⠀⠀⠀⠀⠀⠀⠀⠀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⣿⣿⣿⣿⣿⣿⣿⣿⣿⣿⣿⣿⣿⣿⣿⣿⣿⣿⣿⣿⣿⣿⣿⣿⣿⣿⣿⣿⣿⣿⣿⣿⣿⣿⣿⣿⣿⣿⣿⣿⣿⣿⡿⠋⠉⠛⠿⠛⠀⠀⠀⠀⠀⠀⠀⠀⠀⠀⠀⠀⠀⠀⠀⠀⠀⠀⠀⠀⠀⠀⠀⠀⠀⠀⠀⠀⠀⠀⠀⠀⠀⠀⠀⠀⠀⠀⠀⠀⠀⠀⠀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⣿⣿⣿⣿⣿⣿⣿⣿⣿⣿⣿⣿⣿⣿⣿⣿⣿⣿⣿⣿⣿⣿⣿⣿⣿⣿⣿⣿⣿⣿⣿⣿⣿⣿⣿⣿⣿⣿⣿⣿⣿⣿⠁⠀⠀⠀⠀⠀⠀⠀⠀⠀⠀⠀⠀⠀⠀⠀⠀⠀⠀⠀⠀⠀⠀⠀⠀⠀⠀⠀⠀⠀⠀⠀⠀⠀⠀⠀⠀⠀⠀⠀⠀⠀⠀⠀⠀⠀⠀⠀⠀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⣿⣿⣿⣿⣿⣿⣿⣿⣿⣿⣿⣿⣿⣿⣿⣿⣿⣿⣿⣿⣿⣿⣿⣿⣿⣿⣿⣿⣿⣿⣿⣿⣿⣿⣿⣿⣿⣿⣿⣿⣿⣿⡀⠀⣀⠀⠀⠀⠀⠀⠀⠀⠀⠀⠀⠀⠀⠀⠀⠀⠀⠀⠀⠀⠀⠀⠀⠀⠀⠀⠀⠀⠀⠀⠀⠀⠀⠀⠀⠀⠀⠀⠀⠀⠀⠀⠀⠀⠀⠀⡄</a:t>
            </a:r>
            <a:br/>
            <a:r>
              <a:t>⣿⣿⣿⣿⣿⣿⣿⣿⣿⣿⣿⣿⣿⣿⣿⣿⣿⣿⣿⣿⣿⣿⣿⣿⣿⣿⣿⣿⣿⣿⣿⣿⣿⣿⣿⣿⣿⣿⣿⣿⣿⣿⣿⣿⣿⣤⣴⡄⠀⠀⠀⠀⠀⠀⠀⠀⠀⠀⠀⠀⠀⠀⠀⠀⠀⠀⠀⠀⠀⠀⠀⠀⠀⠀⠀⠀⠀⠀⠀⠀⠀⠀⠀⠀⠀⠀⠀⠀⠀⠈⡇</a:t>
            </a:r>
            <a:br/>
            <a:r>
              <a:t>⣿⣿⣿⣿⣿⣿⣿⣿⣿⣿⣿⣿⣿⣿⣿⣿⣿⣿⣿⣿⣿⣿⣿⣿⣿⣿⣿⣿⣿⣿⣿⣿⣿⣿⣿⣿⣿⣿⣿⣿⣿⣿⣿⣿⣿⣿⣿⣿⡄⢀⡀⠀⠀⠀⠀⠀⠀⠀⠀⠀⠀⠀⠀⠀⠀⠀⠀⠀⠀⠀⠀⠀⠀⠀⠀⠀⠀⠀⠀⠀⠀⠀⠀⠀⠀⠀⠀⠀⠀⠀⡇</a:t>
            </a:r>
            <a:br/>
            <a:r>
              <a:t>⣿⣿⣿⣿⣿⣿⣿⣿⣿⣿⣿⣿⣿⣿⣿⣿⣿⣿⣿⣿⣿⣿⣿⣿⣿⣿⣿⣿⡟⠛⠋⠻⣿⣿⣿⣿⣿⣿⣿⣿⣿⣿⣿⣿⣿⣿⣿⣿⣿⣿⣿⠀⠀⠀⠀⠀⠀⠀⠀⠀⠀⠀⠀⠀⠀⠀⠀⠀⠀⠀⠀⠀⠀⠀⠀⠀⠀⠀⠀⠀⠀⠀⠀⠀⠀⠀⠀⠀⠀⠀⠃</a:t>
            </a:r>
            <a:br/>
            <a:r>
              <a:t>⣿⣿⣿⣿⣿⣿⣿⣿⣿⣿⣿⣿⣿⣿⣿⣿⣿⣿⣿⣿⣿⣿⣿⣿⣿⣿⣿⣿⣇⠀⠀⠀⢻⣿⣿⣿⣿⣿⣿⣿⣿⣿⣿⣿⣿⣿⣿⣿⣿⣿⣿⣇⠀⠀⠀⠀⠀⠀⠀⠀⠀⠀⠀⠀⠀⠀⠀⠀⠀⠀⠀⠀⠀⠀⠀⠀⠀⠀⠀⠀⠀⠀⠀⠀⠀⠀⠀⠀⠀⠀⠀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⣿⣿⣿⣿⣿⣿⣿⣿⣿⣿⣿⣿⣿⣿⣿⣿⣿⣿⣿⣿⣿⣿⣿⣿⣿⣿⣿⣿⣿⡄⠀⠀⠘⣿⣿⣿⣿⣿⣿⣿⣿⣿⣿⣿⣿⣿⣿⣿⣿⣿⣿⣿⠀⠀⠀⠀⠀⠀⠀⠀⠀⠀⠀⠀⠀⠀⠀⠀⠀⠀⠀⠀⠀⠀⠀⠀⠀⠀⠀⠀⠀⠀⠀⠀⠀⠀⠀⠀⠀⠀⠀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⣿⣿⣿⣿⣿⣿⣿⣿⣿⣿⣿⣿⣿⣿⣿⣿⣿⣿⣿⣿⣿⣿⣿⣿⣿⣿⣿⣿⣿⣿⡀⠀⠀⠸⣿⣿⣿⣿⣿⣿⣿⣿⣿⣿⣿⣿⣿⣿⣿⣿⣿⣿⠀⠀⠀⠀⠀⠀⠀⠀⠀⠀⠀⠀⠀⠀⠀⠀⠀⠀⠀⠀⠀⠀⠀⠀⠀⠀⠀⠀⠀⠀⠀⠀⠀⠀⠀⠀⠀⠀⠀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⣿⣿⣿⣿⣿⣿⣿⣿⣿⣿⣿⣿⣿⣿⣿⣿⣿⣿⣿⣿⣿⣿⣿⣿⣿⣿⣿⣿⣿⣿⣧⠀⠀⠀⢹⣿⣿⣿⣿⣿⣿⣿⣿⣿⣿⣿⣿⣿⣿⣿⣿⣿⠀⠀⠀⠀⠀⠀⠀⠀⠀⠀⠀⠀⠀⠀⠀⠀⠀⠀⠀⠀⠀⠀⠀⠀⠀⠀⠀⠀⠀⠀⠀⠀⠀⠀⠀⠀⠀⠀⠀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⣿⣿⣿⣿⣿⣿⣿⣿⣿⣿⣿⣿⣿⣿⣿⣿⣿⣿⣿⣿⣿⣿⣿⣿⣿⣿⣿⠋⠀⠀⠈⠀⠀⠀⠀⠛⣿⣿⣿⣿⣿⣿⣿⣿⣿⣿⣿⣿⣿⣿⣿⡏⠀⠀⠀⠀⠀⠀⠀⠀⠀⠀⠀⠀⠀⠀⠀⠀⠀⠀⠀⠀⠀⠀⠀⠀⠀⠀⠀⠀⠀⠀⠀⠀⠀⠀⠀⠀⠀⠀⠀</a:t>
            </a:r>
            <a:br/>
            <a:r>
              <a:t>⣿⣿⣿⣿⣿⣿⣿⣿⣿⣿⣿⣿⣿⣿⣿⣿⣿⣿⣿⣿⣿⣿⣿⣿⣿⠟⠉⠀⠀⠀⠀⠀⠀⠀⠀⠀⠸⣿⣿⣿⣿⣿⣿⣿⣿⣿⣿⣿⣿⣿⣿⡇⠀⠀⠀⠀⠀⢠⡀⠀⠀⠀⠀⠀⠀⠀⠀⠀⠀⠀⠀⠀⠀⠀⠀⠀⠀⠀⠀⠀⠀⠀⠀⠀⠀⠀⠀⠀⠀⠀⠀</a:t>
            </a:r>
            <a:br/>
            <a:r>
              <a:t>⣿⣿⣿⣿⣿⣿⣿⣿⣿⣿⣿⣿⣿⣿⣿⣿⣿⣿⣿⣿⣿⣿⣿⣿⡏⠀⠀⠀⠀⠀⠀⠀⠀⠀⠀⠀⠀⢿⣿⣿⣿⣿⣿⣿⣿⣿⣿⣿⣿⣿⣿⡇⠀⠀⠀⠀⠀⠀⣷⣄⠀⠀⠀⠀⠀⠀⠀⠀⠀⠀⠀⠀⠀⠀⠀⠀⠀⠀⠀⠀⠀⠀⠀⠀⠀⠀⠀⠀⠀⠀⡄</a:t>
            </a:r>
            <a:br/>
            <a:r>
              <a:t>⣿⣿⣿⣿⣿⣿⣿⣿⣿⣿⣿⣿⣿⣿⣿⣿⣿⣿⣿⣿⣿⣿⣿⣿⠀⠀⠀⠀⠀⠀⠀⠀⠀⠀⠀⠀⠀⢸⣿⣿⣿⣿⣿⣿⣿⣿⣿⣿⣿⣿⣿⠃⠀⠀⠀⠀⠀⠀⣿⣿⣿⣶⠀⠀⠀⠀⠀⠀⠀⠀⠀⠀⠀⠀⠀⠀⠀⠀⠀⠀⠀⠀⠀⠀⠀⠀⠀⠀⠀⠀⡇</a:t>
            </a:r>
            <a:br/>
            <a:r>
              <a:t>⣿⣿⣿⣿⣿⣿⣿⣿⣿⣿⣿⣿⣿⣿⣿⣿⣿⣿⣿⣿⣿⣿⣿⣿⣦⣤⡀⠀⠀⠀⠀⠀⠀⠀⠀⠀⠀⣼⣿⣿⣿⣿⣿⣿⣿⣿⣿⣿⣿⣿⣿⠀⠀⠀⠀⠀⠀⠀⣿⣿⠿⠛⠀⠀⠀⠀⠀⠀⠀⠀⠀⠀⠀⠀⠀⠀⠀⠀⠀⠀⠀⠀⠀⠀⠀⠀⠀⠀⠀⠀⡇</a:t>
            </a:r>
            <a:br/>
            <a:r>
              <a:t>⣿⣿⣿⣿⣿⣿⣿⣿⣿⣿⣿⣿⣿⣿⣿⣿⣿⣿⣿⣿⣿⣿⣿⣿⣿⣿⣷⡀⠀⠀⠀⠀⠀⠀⠀⠀⠀⠻⣿⣿⣿⣿⣿⣿⣿⣿⣿⣿⣿⣿⡿⠀⠀⠀⠀⠀⠀⠀⠉⠀⠀⠀⠀⠀⠀⠀⠀⠀⠀⠀⠀⠀⠀⠀⠀⠀⠀⠀⠀⠀⠀⠀⠀⠀⠀⠀⠀⠀⠀⠀⡇</a:t>
            </a:r>
            <a:br/>
            <a:r>
              <a:t>⣿⣿⣿⣿⣿⣿⣿⣿⣿⣿⣿⣿⣿⣿⣿⣿⣿⣿⣿⣿⣿⣿⣿⣿⣿⣿⣿⣷⡀⠀⠀⠀⠀⠀⠀⠀⠀⠀⠈⢿⣿⣿⣿⣿⣿⣿⣿⣿⣿⣿⡇⠀⠀⠀⠀⠀⠀⠀⠀⠀⠀⠀⠀⠀⠀⠀⠀⠀⠀⠀⠀⠀⠀⠀⠀⠀⠀⠀⠀⠀⠀⠀⠀⠀⠀⠀⠀⠀⠀⢰⡇</a:t>
            </a:r>
            <a:br/>
            <a:r>
              <a:t>⣿⣿⣿⣿⣿⣿⣿⣿⣿⣿⣿⣿⣿⣿⣿⣿⣿⣿⣿⣿⣿⣿⣿⣿⣿⣿⣿⣿⣿⣄⠀⠀⠀⠀⠀⠀⠀⠀⠀⠀⠹⣿⣿⣿⣿⣿⣿⣿⣿⣿⠇⠀⠀⠀⠀⠀⠀⠀⠀⠀⠀⠀⠀⠀⠀⠀⠀⠀⠀⠀⠀⠀⠀⠀⠀⠀⠀⠀⠀⠀⠀⠀⠀⠀⠀⠀⠀⠀⠀⢸⡇</a:t>
            </a:r>
            <a:br/>
            <a:r>
              <a:t>⣿⣿⣿⣿⣿⣿⣿⣿⣿⣿⣿⣿⣿⣿⣿⣿⣿⣿⣿⣿⣿⣿⣿⣿⣿⣿⣿⣿⣿⣿⣦⡀⠀⠀⠀⠀⠀⠀⠀⠀⠀⠈⢻⣿⣿⣿⣿⣿⣿⣿⠀⠀⠀⠀⠀⠀⠀⠀⠀⠀⠀⠀⠀⠀⠀⠀⠀⠀⠀⠀⠀⠀⠀⠀⠀⠀⠀⠀⠀⠀⠀⠀⠀⠀⠀⠀⠀⠀⠀⢸⡇</a:t>
            </a:r>
            <a:br/>
            <a:r>
              <a:t>⣿⣿⣿⣿⣿⣿⣿⣿⣿⣿⣿⣿⣿⣿⣿⣿⣿⣿⣿⣿⣿⣿⣿⣿⣿⣿⣿⣿⣿⣿⣿⣷⣄⠀⠀⠀⠀⠀⠀⠀⠀⠀⠀⠙⠛⠛⠛⠛⠛⠇⠀⠀⠀⠀⠀⠀⠀⠀⠀⠀⠀⠀⠀⠀⠀⠀⠀⠀⠀⠀⠀⠀⠀⠀⠀⠀⠀⠀⠀⠀⠀⠀⠀⠀⠀⠀⠀⠀⠀⣾⡇</a:t>
            </a:r>
            <a:br/>
            <a:r>
              <a:t>⣿⣿⣿⣿⣿⣿⣿⣿⣿⣿⣿⣿⣿⣿⣿⣿⣿⣿⣿⣿⣿⣿⣿⣿⣿⣿⣿⣿⣿⣿⣿⣿⣿⣧⡀⠀⠀⠀⠀⠀⠀⠀⠀⠀⠀⠀⠀⠀⠀⠀⠀⠀⠀⠀⠀⠀⠀⠀⠀⠀⠀⠀⠀⠀⠀⠀⠀⠀⠀⠀⠀⠀⠀⠀⠀⠀⠀⠀⠀⠀⠀⠀⠀⠀⠀⠀⠀⠀⠀⣿⡇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⣿⣿⣿⣿⣿⣿⣿⣿⣿⣿⣿⣿⣿⣿⣿⣿⣿⣿⣿⣿⣿⣿⣿⣿⣿⣿⣿⣿⣿⣿⣿⣿⣿⣿⣿⣄⠀⠀⠀⠀⠀⠀⠀⠀⠀⠀⠀⠀⠀⠀⠀⠀⠀⠀⠀⠀⠀⠀⠀⠀⠀⠀⠀⠀⠀⠀⠀⠀⠀⠀⠀⠀⠀⠀⠀⠀⠀⠀⠀⠀⠀⠀⠀⠀⠀⠀⠀⠀⠀⣿⡇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⣿⣿⣿⣿⣿⣿⣿⣿⣿⣿⣿⣿⣿⣿⣿⣿⣿⣿⣿⣿⣿⣿⣿⣿⣿⣿⣿⣿⣿⣿⣿⣿⣿⣿⣿⣿⣦⠀⠀⠀⠀⠀⠀⠀⠀⠀⠀⠀⠀⠀⠀⠀⠀⠀⠀⠀⠀⠀⠀⠀⠀⠀⠀⠀⠀⠀⠀⠀⠀⠀⠀⠀⠀⠀⠀⠀⠀⠀⠀⠀⠀⠀⠀⠀⠀⠀⠀⠀⠀⢿⡇</a:t>
            </a:r>
            <a:br/>
            <a:r>
              <a:t>⣿⣿⣿⣿⣿⣿⣿⣿⣿⣿⣿⣿⣿⣿⣿⣿⣿⣿⣿⣿⣿⣿⣿⣿⣿⣿⣿⣿⣿⣿⣿⣿⣿⣿⣿⣿⣿⡗⠀⠀⠀⠀⠀⠀⠀⠀⠀⠀⠀⠀⠀⠀⠀⠀⠀⠀⠀⠀⠀⠀⠀⠀⠀⠀⠀⠀⠀⠀⠀⠀⠀⠀⠀⠀⠀⠀⠀⠀⠀⠀⠀⠀⠀⠀⠀⠀⠀⠀⠀⠸⡇</a:t>
            </a:r>
            <a:br/>
            <a:r>
              <a:t>⣿⣿⣿⣿⣿⣿⣿⣿⣿⣿⣿⣿⣿⣿⣿⣿⣿⣿⣿⣿⣿⣿⣿⣿⣿⣿⣿⣿⣿⣿⣿⣿⣿⣿⣿⣿⣿⠁⠀⠀⠀⠀⠀⠀⠀⠀⠀⠀⠀⠀⠀⠀⠀⠀⠀⠀⠀⠀⠀⠀⠀⠀⠀⠀⠀⠀⠀⠀⠀⠀⠀⠀⠀⠀⠀⠀⠀⠀⠀⠀⠀⠀⠀⠀⠀⠀⠀⠀⠀⠀⠇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⣿⣿⣿⣿⣿⣿⣿⣿⣿⣿⣿⣿⣿⣿⣿⣿⣿⣿⣿⣿⣿⣿⣿⣿⣿⣿⣿⣿⣿⣿⣿⣿⣿⣿⣿⣿⣿⣿⣿⣿⣿⣿⣿⣿⣿⣿⣿⣿⣿⣿⣿⣿⣿⣿⣿⣿⣿⣿⣿⣿⣿⣿⣿⣿⡿⠿⠿⠛⠛⠛⠛⠁⠀⠀⠀⠀⠈⠿⢿⣿⣿⣿⣿⣿⣿⣿⣿⣿⣿⣿⡇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⣿⣿⣿⣿⣿⣿⣿⣿⣿⣿⣿⣿⣿⣿⣿⣿⣿⣿⣿⣿⣿⣿⣿⣿⣿⣿⣿⣿⣿⣿⣿⣿⣿⣿⣿⣿⣿⣿⣿⣿⣿⣿⣿⣿⣿⣿⣿⣿⣿⣿⣿⣿⣿⣿⣿⣿⣿⣿⡿⠟⠛⠉⠁⠀⠀⠀⠀⠀⠀⠀⠀⠀⠀⠀⠀⠀⠀⠀⠀⠀⠉⠛⠻⣿⣿⣿⣿⣿⣿⣿⡇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⣿⣿⣿⣿⣿⣿⣿⣿⣿⣿⣿⣿⣿⣿⣿⣿⣿⣿⣿⣿⣿⣿⣿⣿⣿⣿⣿⣿⣿⣿⣿⣿⣿⣿⣿⣿⣿⣿⣿⣿⣿⣿⣿⣿⣿⣿⣿⣿⣿⣿⣿⣿⣿⣿⣿⣿⠟⠁⠀⠀⠀⠀⠀⠀⠀⠀⠀⠀⠀⠀⠀⠀⠀⠀⠀⠀⠀⠀⠀⠀⠀⠀⠀⠀⠙⠻⣿⣿⣿⣿⡇</a:t>
            </a:r>
            <a:br/>
            <a:r>
              <a:t>⣿⣿⣿⣿⣿⣿⣿⣿⣿⣿⣿⣿⣿⣿⣿⣿⣿⣿⣿⣿⣿⣿⣿⣿⣿⣿⣿⣿⣿⣿⣿⣿⣿⣿⣿⣿⣿⣿⣿⣿⣿⣿⣿⣿⣿⣿⣿⣿⣿⣿⣿⣿⣿⣿⡿⠁⠀⠀⠀⠀⠀⠀⠀⠀⠀⠀⠀⠀⠀⠀⠀⠀⠀⠀⠀⠀⠀⠀⠀⠀⠀⠀⠀⠀⠀⠀⠈⠻⣿⣿⡇</a:t>
            </a:r>
            <a:br/>
            <a:r>
              <a:t>⣿⣿⣿⣿⣿⣿⣿⣿⣿⣿⣿⣿⣿⣿⣿⣿⣿⣿⣿⣿⣿⣿⣿⣿⣿⣿⣿⣿⣿⣿⣿⣿⣿⣿⣿⣿⣿⣿⣿⣿⣿⣿⣿⣿⣿⣿⣿⣿⣿⣿⣿⣿⣿⣿⠁⠀⠀⠀⠀⠀⠀⠀⠀⠀⠀⠀⠀⠀⠀⠀⠀⠀⠀⠀⠀⠀⠀⠀⠀⠀⠀⠀⠀⠀⠀⠀⠀⠀⠘⢿⡇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⣿⣿⣿⣿⣿⣿⣿⣿⣿⣿⣿⣿⣿⣿⣿⣿⣿⣿⣿⣿⣿⣿⣿⣿⣿⣿⣿⣿⣿⣿⣿⣿⣿⣿⣿⣿⣿⣿⣿⣿⣿⣿⣿⣿⣿⣿⣿⣿⣿⣿⣿⣿⣿⡇⠀⠀⠀⠀⠀⠀⠀⠀⠀⠀⠀⠀⠀⠀⠀⠀⠀⠀⠀⠀⠀⠀⠀⠀⠀⠀⠀⠀⠀⠀⠀⠀⠀⠀⠀⠈⠇</a:t>
            </a:r>
            <a:br/>
            <a:r>
              <a:t>⣿⣿⣿⣿⣿⣿⣿⣿⣿⣿⣿⣿⣿⣿⣿⣿⣿⣿⣿⣿⣿⣿⣿⣿⣿⣿⣿⣿⣿⣿⣿⣿⣿⣿⣿⣿⣿⣿⣿⣿⣿⣿⣿⣿⣿⣿⣿⣿⣿⠿⠿⠟⠻⠀⠀⠀⠀⠀⠀⠀⠀⠀⠀⠀⠀⠀⠀⠀⠀⠀⠀⠀⠀⠀⠀⠀⠀⠀⠀⠀⠀⠀⠀⠀⠀⠀⠀⠀⠀⠀⠀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⣿⣿⣿⣿⣿⣿⣿⣿⣿⣿⣿⣿⣿⣿⣿⣿⣿⣿⣿⣿⣿⣿⣿⣿⣿⣿⣿⣿⣿⣿⣿⣿⣿⣿⣿⣿⣿⣿⣿⣿⣿⣿⣿⡿⠿⠿⣿⣿⡆⠀⠀⠀⠀⠀⠀⠀⠀⠀⠀⠀⠀⠀⠀⠀⠀⠀⠀⠀⠀⠀⠀⠀⠀⠀⠀⠀⠀⠀⠀⠀⠀⠀⠀⠀⠀⠀⠀⠀⠀⠀⠀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⣿⣿⣿⣿⣿⣿⣿⣿⣿⣿⣿⣿⣿⣿⣿⣿⣿⣿⣿⣿⣿⣿⣿⣿⣿⣿⣿⣿⣿⣿⣿⣿⣿⣿⣿⣿⣿⣿⣿⣿⣿⣿⣿⠁⠀⠀⠀⠀⠀⠀⠀⠀⠀⠀⠀⠀⠀⠀⠀⠀⠀⠀⠀⠀⠀⠀⠀⠀⠀⠀⠀⠀⠀⠀⠀⠀⠀⠀⠀⠀⠀⠀⠀⠀⠀⠀⠀⠀⠀⠀⠀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⣿⣿⣿⣿⣿⣿⣿⣿⣿⣿⣿⣿⣿⣿⣿⣿⣿⣿⣿⣿⣿⣿⣿⣿⣿⣿⣿⣿⣿⣿⣿⣿⣿⣿⣿⣿⣿⣿⣿⣿⣿⣿⣿⣶⣶⣆⣀⣀⠀⠀⠀⠀⠀⠀⠀⠀⠀⠀⠀⠀⠀⠀⠀⠀⠀⠀⠀⠀⠀⠀⠀⠀⠀⠀⠀⠀⠀⠀⠀⠀⠀⠀⠀⠀⠀⠀⠀⠀⠀⠀⠀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⣿⣿⣿⣿⣿⣿⣿⣿⣿⣿⣿⣿⣿⣿⣿⣿⣿⣿⣿⣿⣿⣿⣿⣿⣿⣿⣿⣿⣿⣿⣿⣿⣿⣿⣿⣿⣿⣿⣿⣿⣿⣿⣿⣿⣿⣿⣿⣿⣇⠀⠀⠀⠀⠀⠀⠀⠀⠀⠀⠀⠀⠀⠀⠀⠀⠀⠀⠀⠀⠀⠀⠀⠀⠀⠀⠀⠀⠀⠀⠀⠀⠀⠀⠀⠀⠀⠀⠀⠀⠀⠀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⣿⣿⣿⣿⣿⣿⣿⣿⣿⣿⣿⣿⣿⣿⣿⣿⣿⣿⣿⣿⣿⣿⣿⣿⣿⣿⣿⣿⣿⣿⣿⣿⣿⣿⣿⣿⣿⣿⣿⣿⣿⣿⣿⣿⣿⣿⣿⣿⣿⣶⣿⡆⠀⠀⠀⠀⠀⠀⠀⠀⠀⠀⠀⠀⠀⠀⠀⠀⠀⠀⠀⠀⠀⠀⠀⠀⠀⠀⠀⠀⠀⠀⠀⠀⠀⠀⠀⠀⠀⠀⠀</a:t>
            </a:r>
            <a:br/>
            <a:r>
              <a:t>⣿⣿⣿⣿⣿⣿⣿⣿⣿⣿⣿⣿⣿⣿⣿⣿⣿⣿⣿⣿⣿⣿⣿⣿⣇⠀⠀⠈⢿⣿⣿⣿⣿⣿⣿⣿⣿⣿⣿⣿⣿⣿⣿⣿⣿⣿⣿⣿⣿⣿⣿⣷⠀⠀⠀⠀⠀⠀⠀⠀⠀⠀⠀⠀⠀⠀⠀⠀⠀⠀⠀⠀⠀⠀⠀⠀⠀⠀⠀⠀⠀⠀⠀⠀⠀⠀⠀⠀⠀⠀⠀</a:t>
            </a:r>
            <a:br/>
            <a:r>
              <a:t>⣿⣿⣿⣿⣿⣿⣿⣿⣿⣿⣿⣿⣿⣿⣿⣿⣿⣿⣿⣿⣿⣿⣿⣿⣿⣆⠀⠀⠈⢻⣿⣿⣿⣿⣿⣿⣿⣿⣿⣿⣿⣿⣿⣿⣿⣿⣿⣿⣿⣿⣿⣿⠀⠀⠀⠀⠀⠀⠀⠀⠀⠀⠀⠀⠀⠀⠀⠀⠀⠀⠀⠀⠀⠀⠀⠀⠀⠀⠀⠀⠀⠀⠀⠀⠀⠀⠀⠀⠀⠀⠀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⣿⣿⣿⣿⣿⣿⣿⣿⣿⣿⣿⣿⣿⣿⣿⣿⣿⣿⣿⣿⣿⣿⣿⣿⣿⣿⣷⡀⠀⠀⠙⣿⣿⣿⣿⣿⣿⣿⣿⣿⣿⣿⣿⣿⣿⣿⣿⣿⣿⣿⣿⣿⠀⠀⠀⠀⠀⠀⠀⠀⠀⠀⠀⠀⠀⠀⠀⠀⠀⠀⠀⠀⠀⠀⠀⠀⠀⠀⠀⠀⠀⠀⠀⠀⠀⠀⠀⠀⠀⠀⠀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⣿⣿⣿⣿⣿⣿⣿⣿⣿⣿⣿⣿⣿⣿⣿⣿⣿⣿⣿⣿⣿⣿⣿⣿⣿⣿⣿⣿⣄⠀⠀⠈⢻⣿⣿⣿⣿⣿⣿⣿⣿⣿⣿⣿⣿⣿⣿⣿⣿⣿⣿⣿⠀⠀⠀⠀⠀⠀⠀⠀⠀⠀⠀⠀⠀⠀⠀⠀⠀⠀⠀⠀⠀⠀⠀⠀⠀⠀⠀⠀⠀⠀⠀⠀⠀⠀⠀⠀⠀⠀⠀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⣿⣿⣿⣿⣿⣿⣿⣿⣿⣿⣿⣿⣿⣿⣿⣿⣿⣿⣿⣿⣿⣿⣿⣿⣿⣿⠟⠛⠛⠂⠀⠀⠀⠙⢿⣿⣿⣿⣿⣿⣿⣿⣿⣿⣿⣿⣿⣿⣿⣿⣿⣿⠀⠀⠀⠀⠀⠀⠀⠀⠀⠀⠀⠀⠀⠀⠀⠀⠀⠀⠀⠀⠀⠀⠀⠀⠀⠀⠀⠀⠀⠀⠀⠀⠀⠀⠀⠀⠀⠀⠀</a:t>
            </a:r>
            <a:br/>
            <a:r>
              <a:t>⣿⣿⣿⣿⣿⣿⣿⣿⣿⣿⣿⣿⣿⣿⣿⣿⣿⣿⣿⣿⣿⣿⣿⣿⡿⠟⠀⠀⠀⠀⠀⠀⠀⠀⠀⢻⣿⣿⣿⣿⣿⣿⣿⣿⣿⣿⣿⣿⣿⣿⣿⡇⠀⠀⠀⠀⠀⢀⠀⠀⠀⠀⠀⠀⠀⠀⠀⠀⠀⠀⠀⠀⠀⠀⠀⠀⠀⠀⠀⠀⠀⠀⠀⠀⠀⠀⠀⠀⠀⠀⠀</a:t>
            </a:r>
            <a:br/>
            <a:r>
              <a:t>⣿⣿⣿⣿⣿⣿⣿⣿⣿⣿⣿⣿⣿⣿⣿⣿⣿⣿⣿⣿⣿⣿⣿⡿⠀⠀⠀⠀⠀⠀⠀⠀⠀⠀⠀⠈⣿⣿⣿⣿⣿⣿⣿⣿⣿⣿⣿⣿⣿⣿⣿⡇⠀⠀⠀⠀⠀⢸⣷⡀⠀⠀⠀⠀⠀⠀⠀⠀⠀⠀⠀⠀⠀⠀⠀⠀⠀⠀⠀⠀⠀⠀⠀⠀⠀⠀⠀⠀⠀⠀⠀</a:t>
            </a:r>
            <a:br/>
            <a:r>
              <a:t>⣿⣿⣿⣿⣿⣿⣿⣿⣿⣿⣿⣿⣿⣿⣿⣿⣿⣿⣿⣿⣿⣿⣿⠁⠀⠀⠀⠀⠀⠀⠀⠀⠀⠀⠀⠀⢸⣿⣿⣿⣿⣿⣿⣿⣿⣿⣿⣿⣿⣿⣿⠁⠀⠀⠀⠀⠀⢸⣿⣿⣦⣄⠀⠀⠀⠀⠀⠀⠀⠀⠀⠀⠀⠀⠀⠀⠀⠀⠀⠀⠀⠀⠀⠀⠀⠀⠀⠀⠀⠀⠀</a:t>
            </a:r>
            <a:br/>
            <a:r>
              <a:t>⣿⣿⣿⣿⣿⣿⣿⣿⣿⣿⣿⣿⣿⣿⣿⣿⣿⣿⣿⣿⣿⣿⣿⣄⣀⡀⠀⠀⠀⠀⠀⠀⠀⠀⠀⠀⢸⣿⣿⣿⣿⣿⣿⣿⣿⣿⣿⣿⣿⣿⣿⠀⠀⠀⠀⠀⠀⢸⣿⣿⣿⣿⠀⠀⠀⠀⠀⠀⠀⠀⠀⠀⠀⠀⠀⠀⠀⠀⠀⠀⠀⠀⠀⠀⠀⠀⠀⠀⠀⠀⡇</a:t>
            </a:r>
            <a:br/>
            <a:r>
              <a:t>⣿⣿⣿⣿⣿⣿⣿⣿⣿⣿⣿⣿⣿⣿⣿⣿⣿⣿⣿⣿⣿⣿⣿⣿⣿⣷⡀⠀⠀⠀⠀⠀⠀⠀⠀⠀⠘⢿⣿⣿⣿⣿⣿⣿⣿⣿⣿⣿⣿⣿⡇⠀⠀⠀⠀⠀⠀⠘⠻⠿⠋⠉⠀⠀⠀⠀⠀⠀⠀⠀⠀⠀⠀⠀⠀⠀⠀⠀⠀⠀⠀⠀⠀⠀⠀⠀⠀⠀⠀⠀⡇</a:t>
            </a:r>
            <a:br/>
            <a:r>
              <a:t>⣿⣿⣿⣿⣿⣿⣿⣿⣿⣿⣿⣿⣿⣿⣿⣿⣿⣿⣿⣿⣿⣿⣿⣿⣿⣿⣿⣄⠀⠀⠀⠀⠀⠀⠀⠀⠀⠀⠙⣿⣿⣿⣿⣿⣿⣿⣿⣿⣿⣿⠃⠀⠀⠀⠀⠀⠀⠀⠀⠀⠀⠀⠀⠀⠀⠀⠀⠀⠀⠀⠀⠀⠀⠀⠀⠀⠀⠀⠀⠀⠀⠀⠀⠀⠀⠀⠀⠀⠀⢠⡇</a:t>
            </a:r>
            <a:br/>
            <a:r>
              <a:t>⣿⣿⣿⣿⣿⣿⣿⣿⣿⣿⣿⣿⣿⣿⣿⣿⣿⣿⣿⣿⣿⣿⣿⣿⣿⣿⣿⣿⣦⡀⠀⠀⠀⠀⠀⠀⠀⠀⠀⠈⠻⣿⣿⣿⣿⣿⣿⣿⣿⡿⠀⠀⠀⠀⠀⠀⠀⠀⠀⠀⠀⠀⠀⠀⠀⠀⠀⠀⠀⠀⠀⠀⠀⠀⠀⠀⠀⠀⠀⠀⠀⠀⠀⠀⠀⠀⠀⠀⠀⢸⡇</a:t>
            </a:r>
            <a:br/>
            <a:r>
              <a:t>⣿⣿⣿⣿⣿⣿⣿⣿⣿⣿⣿⣿⣿⣿⣿⣿⣿⣿⣿⣿⣿⣿⣿⣿⣿⣿⣿⣿⣿⣷⣄⠀⠀⠀⠀⠀⠀⠀⠀⠀⠀⠙⢿⣿⣿⣿⣿⣿⣿⠇⠀⠀⠀⠀⠀⠀⠀⠀⠀⠀⠀⠀⠀⠀⠀⠀⠀⠀⠀⠀⠀⠀⠀⠀⠀⠀⠀⠀⠀⠀⠀⠀⠀⠀⠀⠀⠀⠀⠀⣸⡇</a:t>
            </a:r>
            <a:br/>
            <a:r>
              <a:t>⣿⣿⣿⣿⣿⣿⣿⣿⣿⣿⣿⣿⣿⣿⣿⣿⣿⣿⣿⣿⣿⣿⣿⣿⣿⣿⣿⣿⣿⣿⣿⣦⡀⠀⠀⠀⠀⠀⠀⠀⠀⠀⠈⠻⠟⠛⠛⠛⠛⠀⠀⠀⠀⠀⠀⠀⠀⠀⠀⠀⠀⠀⠀⠀⠀⠀⠀⠀⠀⠀⠀⠀⠀⠀⠀⠀⠀⠀⠀⠀⠀⠀⠀⠀⠀⠀⠀⠀⠀⣿⡇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⣿⣿⣿⣿⣿⣿⣿⣿⣿⣿⣿⣿⣿⣿⣿⣿⣿⣿⣿⣿⣿⣿⣿⣿⣿⣿⣿⣿⣿⣿⣿⣿⣿⣆⠀⠀⠀⠀⠀⠀⠀⠀⠀⠀⠀⠀⠀⠀⠀⠀⠀⠀⠀⠀⠀⠀⠀⠀⠀⠀⠀⠀⠀⠀⠀⠀⠀⠀⠀⠀⠀⠀⠀⠀⠀⠀⠀⠀⠀⠀⠀⠀⠀⠀⠀⠀⠀⠀⠀⣿⡇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⣿⣿⣿⣿⣿⣿⣿⣿⣿⣿⣿⣿⣿⣿⣿⣿⣿⣿⣿⣿⣿⣿⣿⣿⣿⣿⣿⣿⣿⣿⣿⣿⣿⣿⣷⡀⠀⠀⠀⠀⠀⠀⠀⠀⠀⠀⠀⠀⠀⠀⠀⠀⠀⠀⠀⠀⠀⠀⠀⠀⠀⠀⠀⠀⠀⠀⠀⠀⠀⠀⠀⠀⠀⠀⠀⠀⠀⠀⠀⠀⠀⠀⠀⠀⠀⠀⠀⠀⠀⣿⡇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⣿⣿⣿⣿⣿⣿⣿⣿⣿⣿⣿⣿⣿⣿⣿⣿⣿⣿⣿⣿⣿⣿⣿⣿⣿⣿⣿⣿⣿⣿⣿⣿⣿⣿⣿⣿⣆⠀⠀⠀⠀⠀⠀⠀⠀⠀⠀⠀⠀⠀⠀⠀⠀⠀⠀⠀⠀⠀⠀⠀⠀⠀⠀⠀⠀⠀⠀⠀⠀⠀⠀⠀⠀⠀⠀⠀⠀⠀⠀⠀⠀⠀⠀⠀⠀⠀⠀⠀⠀⣿⡇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⣿⣿⣿⣿⣿⣿⣿⣿⣿⣿⣿⣿⣿⣿⣿⣿⣿⣿⣿⣿⣿⣿⣿⣿⣿⣿⣿⣿⣿⣿⣿⣿⣿⣿⣿⣿⣿⡇⠀⠀⠀⠀⠀⠀⠀⠀⠀⠀⠀⠀⠀⠀⠀⠀⠀⠀⠀⠀⠀⠀⠀⠀⠀⠀⠀⠀⠀⠀⠀⠀⠀⠀⠀⠀⠀⠀⠀⠀⠀⠀⠀⠀⠀⠀⠀⠀⠀⠀⠀⢸⡇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⣿⣿⣿⣿⣿⣿⣿⣿⣿⣿⣿⣿⣿⣿⣿⣿⣿⣿⣿⣿⣿⣿⣿⣿⣿⣿⣿⣿⣿⣿⣿⣿⣿⣿⣿⣿⣿⠃⠀⠀⠀⠀⠀⠀⠀⠀⠀⠀⠀⠀⠀⠀⠀⠀⠀⠀⠀⠀⠀⠀⠀⠀⠀⠀⠀⠀⠀⠀⠀⠀⠀⠀⠀⠀⠀⠀⠀⠀⠀⠀⠀⠀⠀⠀⠀⠀⠀⠀⠀⠀⡇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⣿⣿⣿⣿⣿⣿⣿⣿⣿⣿⣿⣿⣿⣿⣿⣿⣿⣿⣿⣿⣿⣿⣿⣿⣿⣿⣿⣿⣿⣿⣿⣿⣿⣿⣿⣿⣿⣿⣿⣿⣿⣿⣿⣿⣿⣿⣿⣿⣿⣿⣿⣿⣿⣿⣿⣿⣿⣿⣿⣿⣿⣿⣿⣿⣿⣿⣿⠿⠿⠿⠟⠛⠀⠀⠀⠀⠀⠸⠿⣿⣿⣿⣿⣿⣿⣿⣿⣿⣿⣿⡇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⣿⣿⣿⣿⣿⣿⣿⣿⣿⣿⣿⣿⣿⣿⣿⣿⣿⣿⣿⣿⣿⣿⣿⣿⣿⣿⣿⣿⣿⣿⣿⣿⣿⣿⣿⣿⣿⣿⣿⣿⣿⣿⣿⣿⣿⣿⣿⣿⣿⣿⣿⣿⣿⣿⣿⣿⣿⣿⣿⣿⡿⠟⠛⠋⠉⠀⠀⠀⠀⠀⠀⠀⠀⠀⠀⠀⠀⠀⠀⠀⠈⠉⠛⠿⣿⣿⣿⣿⣿⣿⡇</a:t>
            </a:r>
            <a:br/>
            <a:r>
              <a:t>⣿⣿⣿⣿⣿⣿⣿⣿⣿⣿⣿⣿⣿⣿⣿⣿⣿⣿⣿⣿⣿⣿⣿⣿⣿⣿⣿⣿⣿⣿⣿⣿⣿⣿⣿⣿⣿⣿⣿⣿⣿⣿⣿⣿⣿⣿⣿⣿⣿⣿⣿⣿⣿⣿⣿⣿⣿⡿⠋⠁⠀⠀⠀⠀⠀⠀⠀⠀⠀⠀⠀⠀⠀⠀⠀⠀⠀⠀⠀⠀⠀⠀⠀⠀⠀⠙⠻⣿⣿⣿⡇</a:t>
            </a:r>
            <a:br/>
            <a:r>
              <a:t>⣿⣿⣿⣿⣿⣿⣿⣿⣿⣿⣿⣿⣿⣿⣿⣿⣿⣿⣿⣿⣿⣿⣿⣿⣿⣿⣿⣿⣿⣿⣿⣿⣿⣿⣿⣿⣿⣿⣿⣿⣿⣿⣿⣿⣿⣿⣿⣿⣿⣿⣿⣿⣿⣿⣿⣿⠋⠀⠀⠀⠀⠀⠀⠀⠀⠀⠀⠀⠀⠀⠀⠀⠀⠀⠀⠀⠀⠀⠀⠀⠀⠀⠀⠀⠀⠀⠀⠈⠻⣿⡇</a:t>
            </a:r>
            <a:br/>
            <a:r>
              <a:t>⣿⣿⣿⣿⣿⣿⣿⣿⣿⣿⣿⣿⣿⣿⣿⣿⣿⣿⣿⣿⣿⣿⣿⣿⣿⣿⣿⣿⣿⣿⣿⣿⣿⣿⣿⣿⣿⣿⣿⣿⣿⣿⣿⣿⣿⣿⣿⣿⣿⣿⣿⣿⣿⣿⣿⠃⠀⠀⠀⠀⠀⠀⠀⠀⠀⠀⠀⠀⠀⠀⠀⠀⠀⠀⠀⠀⠀⠀⠀⠀⠀⠀⠀⠀⠀⠀⠀⠀⠀⠈⠃</a:t>
            </a:r>
            <a:br/>
            <a:r>
              <a:t>⣿⣿⣿⣿⣿⣿⣿⣿⣿⣿⣿⣿⣿⣿⣿⣿⣿⣿⣿⣿⣿⣿⣿⣿⣿⣿⣿⣿⣿⣿⣿⣿⣿⣿⣿⣿⣿⣿⣿⣿⣿⣿⣿⣿⣿⣿⣿⣿⣿⣿⣿⣿⣿⣿⡏⠀⠀⠀⠀⠀⠀⠀⠀⠀⠀⠀⠀⠀⠀⠀⠀⠀⠀⠀⠀⠀⠀⠀⠀⠀⠀⠀⠀⠀⠀⠀⠀⠀⠀⠀⠀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⣿⣿⣿⣿⣿⣿⣿⣿⣿⣿⣿⣿⣿⣿⣿⣿⣿⣿⣿⣿⣿⣿⣿⣿⣿⣿⣿⣿⣿⣿⣿⣿⣿⣿⣿⣿⣿⣿⣿⣿⣿⣿⣿⣿⣿⣿⣿⣿⣿⣿⠟⠉⠁⠀⠀⠀⠀⠀⠀⠀⠀⠀⠀⠀⠀⠀⠀⠀⠀⠀⠀⠀⠀⠀⠀⠀⠀⠀⠀⠀⠀⠀⠀⠀⠀⠀⠀⠀⠀⠀⠀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⣿⣿⣿⣿⣿⣿⣿⣿⣿⣿⣿⣿⣿⣿⣿⣿⣿⣿⣿⣿⣿⣿⣿⣿⣿⣿⣿⣿⣿⣿⣿⣿⣿⣿⣿⣿⣿⣿⣿⣿⣿⣿⣿⣿⣿⣿⣿⣿⣿⣧⠀⠀⠀⠀⠀⠀⠀⠀⠀⠀⠀⠀⠀⠀⠀⠀⠀⠀⠀⠀⠀⠀⠀⠀⠀⠀⠀⠀⠀⠀⠀⠀⠀⠀⠀⠀⠀⠀⠀⠀⠀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⣿⣿⣿⣿⣿⣿⣿⣿⣿⣿⣿⣿⣿⣿⣿⣿⣿⣿⣿⣿⣿⣿⣿⣿⣿⣿⣿⣿⣿⣿⣿⣿⣿⣿⣿⣿⣿⣿⣿⣿⣿⣿⣿⣿⡿⠿⠿⣿⡿⠟⠂⠀⠀⠀⠀⠀⠀⠀⠀⠀⠀⠀⠀⠀⠀⠀⠀⠀⠀⠀⠀⠀⠀⠀⠀⠀⠀⠀⠀⠀⠀⠀⠀⠀⠀⠀⠀⠀⠀⠀⠀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⣿⣿⣿⣿⣿⣿⣿⣿⣿⣿⣿⣿⣿⣿⣿⣿⣿⣿⣿⣿⣿⣿⣿⣿⣿⣿⣿⣿⣿⣿⣿⣿⣿⣿⣿⣿⣿⣿⣿⣿⣿⣿⣿⣇⠀⠀⢀⠀⠀⠀⠀⠀⠀⠀⠀⠀⠀⠀⠀⠀⠀⠀⠀⠀⠀⠀⠀⠀⠀⠀⠀⠀⠀⠀⠀⠀⠀⠀⠀⠀⠀⠀⠀⠀⠀⠀⠀⠀⠀⠀⠀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⣿⣿⣿⣿⣿⣿⣿⣿⣿⣿⣿⣿⣿⣿⣿⣿⣿⣿⣿⣿⣿⣿⣿⣿⣿⣿⣿⣿⣿⣿⣿⣿⣿⣿⣿⣿⣿⣿⣿⣿⣿⣿⣿⣿⣷⣾⣿⣤⣴⣄⠀⠀⠀⠀⠀⠀⠀⠀⠀⠀⠀⠀⠀⠀⠀⠀⠀⠀⠀⠀⠀⠀⠀⠀⠀⠀⠀⠀⠀⠀⠀⠀⠀⠀⠀⠀⠀⠀⠀⠀⠀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⣿⣿⣿⣿⣿⣿⣿⣿⣿⣿⣿⣿⣿⣿⣿⣿⣿⣿⣿⣿⣿⣿⣿⣿⣿⠿⣿⣿⣿⣿⣿⣿⣿⣿⣿⣿⣿⣿⣿⣿⣿⣿⣿⣿⣿⣿⣿⣿⣿⣿⣄⣀⡀⠀⠀⠀⠀⠀⠀⠀⠀⠀⠀⠀⠀⠀⠀⠀⠀⠀⠀⠀⠀⠀⠀⠀⠀⠀⠀⠀⠀⠀⠀⠀⠀⠀⠀⠀⠀⠀⠀</a:t>
            </a:r>
            <a:br/>
            <a:r>
              <a:t>⣿⣿⣿⣿⣿⣿⣿⣿⣿⣿⣿⣿⣿⣿⣿⣿⣿⣿⣿⣿⣿⣿⣿⣯⠁⠀⠀⠙⣿⣿⣿⣿⣿⣿⣿⣿⣿⣿⣿⣿⣿⣿⣿⣿⣿⣿⣿⣿⣿⣿⣿⣿⣧⠀⠀⠀⠀⠀⠀⠀⠀⠀⠀⠀⠀⠀⠀⠀⠀⠀⠀⠀⠀⠀⠀⠀⠀⠀⠀⠀⠀⠀⠀⠀⠀⠀⠀⠀⠀⠀⠀</a:t>
            </a:r>
            <a:br/>
            <a:r>
              <a:t>⣿⣿⣿⣿⣿⣿⣿⣿⣿⣿⣿⣿⣿⣿⣿⣿⣿⣿⣿⣿⣿⣿⣿⣿⣧⡀⠀⠀⠈⠻⣿⣿⣿⣿⣿⣿⣿⣿⣿⣿⣿⣿⣿⣿⣿⣿⣿⣿⣿⣿⣿⣿⣿⠀⠀⠀⠀⠀⠀⠀⠀⠀⠀⠀⠀⠀⠀⠀⠀⠀⠀⠀⠀⠀⠀⠀⠀⠀⠀⠀⠀⠀⠀⠀⠀⠀⠀⠀⠀⠀⠀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⣿⣿⣿⣿⣿⣿⣿⣿⣿⣿⣿⣿⣿⣿⣿⣿⣿⣿⣿⣿⣿⣿⣿⣿⣿⣿⣦⡀⠀⠀⠈⢿⣿⣿⣿⣿⣿⣿⣿⣿⣿⣿⣿⣿⣿⣿⣿⣿⣿⣿⣿⣿⣿⠀⠀⠀⠀⠀⠀⠀⠀⠀⠀⠀⠀⠀⠀⠀⠀⠀⠀⠀⠀⠀⠀⠀⠀⠀⠀⠀⠀⠀⠀⠀⠀⠀⠀⠀⠀⠀⠀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⣿⣿⣿⣿⣿⣿⣿⣿⣿⣿⣿⣿⣿⣿⣿⣿⣿⣿⣿⣿⣿⣿⣿⣿⣿⣿⣿⣿⣄⠀⠀⠀⠙⢿⣿⣿⣿⣿⣿⣿⣿⣿⣿⣿⣿⣿⣿⣿⣿⣿⣿⣿⣿⠀⠀⠀⠀⠀⠀⠀⠀⠀⠀⠀⠀⠀⠀⠀⠀⠀⠀⠀⠀⠀⠀⠀⠀⠀⠀⠀⠀⠀⠀⠀⠀⠀⠀⠀⠀⠀⠀</a:t>
            </a:r>
            <a:br/>
            <a:r>
              <a:t>⣿⣿⣿⣿⣿⣿⣿⣿⣿⣿⣿⣿⣿⣿⣿⣿⣿⣿⣿⣿⣿⣿⣿⣿⣿⣿⡿⠋⠉⠀⠀⠀⠀⠈⠛⢿⣿⣿⣿⣿⣿⣿⣿⣿⣿⣿⣿⣿⣿⣿⣿⣿⡟⠀⠀⠀⠀⠀⠀⠀⠀⠀⠀⠀⠀⠀⠀⠀⠀⠀⠀⠀⠀⠀⠀⠀⠀⠀⠀⠀⠀⠀⠀⠀⠀⠀⠀⠀⠀⠀⠀</a:t>
            </a:r>
            <a:br/>
            <a:r>
              <a:t>⣿⣿⣿⣿⣿⣿⣿⣿⣿⣿⣿⣿⣿⣿⣿⣿⣿⣿⣿⣿⣿⣿⣿⣿⡿⠛⠀⠀⠀⠀⠀⠀⠀⠀⠀⠘⣿⣿⣿⣿⣿⣿⣿⣿⣿⣿⣿⣿⣿⣿⣿⣿⡇⠀⠀⠀⠀⠀⢀⠀⠀⠀⠀⠀⠀⠀⠀⠀⠀⠀⠀⠀⠀⠀⠀⠀⠀⠀⠀⠀⠀⠀⠀⠀⠀⠀⠀⠀⠀⠀⠀</a:t>
            </a:r>
            <a:br/>
            <a:r>
              <a:t>⣿⣿⣿⣿⣿⣿⣿⣿⣿⣿⣿⣿⣿⣿⣿⣿⣿⣿⣿⣿⣿⣿⣿⡟⠁⠀⠀⠀⠀⠀⠀⠀⠀⠀⠀⠀⢸⣿⣿⣿⣿⣿⣿⣿⣿⣿⣿⣿⣿⣿⣿⣿⠃⠀⠀⠀⠀⠀⢸⣦⠀⠀⠀⠀⠀⠀⠀⠀⠀⠀⠀⠀⠀⠀⠀⠀⠀⠀⠀⠀⠀⠀⠀⠀⠀⠀⠀⠀⠀⠀⠀</a:t>
            </a:r>
            <a:br/>
            <a:r>
              <a:t>⣿⣿⣿⣿⣿⣿⣿⣿⣿⣿⣿⣿⣿⣿⣿⣿⣿⣿⣿⣿⣿⣿⣿⡇⠀⠀⠀⠀⠀⠀⠀⠀⠀⠀⠀⠀⠀⣿⣿⣿⣿⣿⣿⣿⣿⣿⣿⣿⣿⣿⣿⣿⠀⠀⠀⠀⠀⠀⣸⣿⣷⣄⡀⠀⠀⠀⠀⠀⠀⠀⠀⠀⠀⠀⠀⠀⠀⠀⠀⠀⠀⠀⠀⠀⠀⠀⠀⠀⠀⠀⠀</a:t>
            </a:r>
            <a:br/>
            <a:r>
              <a:t>⣿⣿⣿⣿⣿⣿⣿⣿⣿⣿⣿⣿⣿⣿⣿⣿⣿⣿⣿⣿⣿⣿⣿⣧⣠⡄⠀⠀⠀⠀⠀⠀⠀⠀⠀⠀⠀⣿⣿⣿⣿⣿⣿⣿⣿⣿⣿⣿⣿⣿⣿⡇⠀⠀⠀⠀⠀⠀⣿⣿⣿⣿⡇⠀⠀⠀⠀⠀⠀⠀⠀⠀⠀⠀⠀⠀⠀⠀⠀⠀⠀⠀⠀⠀⠀⠀⠀⠀⠀⠀⠀</a:t>
            </a:r>
            <a:br/>
            <a:r>
              <a:t>⣿⣿⣿⣿⣿⣿⣿⣿⣿⣿⣿⣿⣿⣿⣿⣿⣿⣿⣿⣿⣿⣿⣿⣿⣿⣿⣄⠀⠀⠀⠀⠀⠀⠀⠀⠀⠈⠻⣿⣿⣿⣿⣿⣿⣿⣿⣿⣿⣿⣿⣿⠀⠀⠀⠀⠀⠀⠀⡿⠻⣿⡿⠃⠀⠀⠀⠀⠀⠀⠀⠀⠀⠀⠀⠀⠀⠀⠀⠀⠀⠀⠀⠀⠀⠀⠀⠀⠀⠀⠀⠀</a:t>
            </a:r>
            <a:br/>
            <a:r>
              <a:t>⣿⣿⣿⣿⣿⣿⣿⣿⣿⣿⣿⣿⣿⣿⣿⣿⣿⣿⣿⣿⣿⣿⣿⣿⣿⣿⣿⣦⠀⠀⠀⠀⠀⠀⠀⠀⠀⠀⠈⢿⣿⣿⣿⣿⣿⣿⣿⣿⣿⣿⡇⠀⠀⠀⠀⠀⠀⠀⠀⠀⠈⠀⠀⠀⠀⠀⠀⠀⠀⠀⠀⠀⠀⠀⠀⠀⠀⠀⠀⠀⠀⠀⠀⠀⠀⠀⠀⠀⠀⠀⡀</a:t>
            </a:r>
            <a:br/>
            <a:r>
              <a:t>⣿⣿⣿⣿⣿⣿⣿⣿⣿⣿⣿⣿⣿⣿⣿⣿⣿⣿⣿⣿⣿⣿⣿⣿⣿⣿⣿⣿⣷⡀⠀⠀⠀⠀⠀⠀⠀⠀⠀⠀⠹⣿⣿⣿⣿⣿⣿⣿⣿⡿⠀⠀⠀⠀⠀⠀⠀⠀⠀⠀⠀⠀⠀⠀⠀⠀⠀⠀⠀⠀⠀⠀⠀⠀⠀⠀⠀⠀⠀⠀⠀⠀⠀⠀⠀⠀⠀⠀⠀⠀⡇</a:t>
            </a:r>
            <a:br/>
            <a:r>
              <a:t>⣿⣿⣿⣿⣿⣿⣿⣿⣿⣿⣿⣿⣿⣿⣿⣿⣿⣿⣿⣿⣿⣿⣿⣿⣿⣿⣿⣿⣿⣿⣦⠀⠀⠀⠀⠀⠀⠀⠀⠀⠀⠈⢻⣿⣿⣿⣿⣿⣿⠃⠀⠀⠀⠀⠀⠀⠀⠀⠀⠀⠀⠀⠀⠀⠀⠀⠀⠀⠀⠀⠀⠀⠀⠀⠀⠀⠀⠀⠀⠀⠀⠀⠀⠀⠀⠀⠀⠀⠀⢀⡇</a:t>
            </a:r>
            <a:br/>
            <a:r>
              <a:t>⣿⣿⣿⣿⣿⣿⣿⣿⣿⣿⣿⣿⣿⣿⣿⣿⣿⣿⣿⣿⣿⣿⣿⣿⣿⣿⣿⣿⣿⣿⣿⣷⣄⠀⠀⠀⠀⠀⠀⠀⠀⠀⠀⠙⠿⠛⠛⠛⠋⠀⠀⠀⠀⠀⠀⠀⠀⠀⠀⠀⠀⠀⠀⠀⠀⠀⠀⠀⠀⠀⠀⠀⠀⠀⠀⠀⠀⠀⠀⠀⠀⠀⠀⠀⠀⠀⠀⠀⠀⢸⡇</a:t>
            </a:r>
            <a:br/>
            <a:r>
              <a:t>⣿⣿⣿⣿⣿⣿⣿⣿⣿⣿⣿⣿⣿⣿⣿⣿⣿⣿⣿⣿⣿⣿⣿⣿⣿⣿⣿⣿⣿⣿⣿⣿⣿⣦⡀⠀⠀⠀⠀⠀⠀⠀⠀⠀⠀⠀⠀⠀⠀⠀⠀⠀⠀⠀⠀⠀⠀⠀⠀⠀⠀⠀⠀⠀⠀⠀⠀⠀⠀⠀⠀⠀⠀⠀⠀⠀⠀⠀⠀⠀⠀⠀⠀⠀⠀⠀⠀⠀⠀⠸⡇</a:t>
            </a:r>
            <a:br/>
            <a:r>
              <a:t>⣿⣿⣿⣿⣿⣿⣿⣿⣿⣿⣿⣿⣿⣿⣿⣿⣿⣿⣿⣿⣿⣿⣿⣿⣿⣿⣿⣿⣿⣿⣿⣿⣿⣿⣿⣄⠀⠀⠀⠀⠀⠀⠀⠀⠀⠀⠀⠀⠀⠀⠀⠀⠀⠀⠀⠀⠀⠀⠀⠀⠀⠀⠀⠀⠀⠀⠀⠀⠀⠀⠀⠀⠀⠀⠀⠀⠀⠀⠀⠀⠀⠀⠀⠀⠀⠀⠀⠀⠀⠀⡇</a:t>
            </a:r>
            <a:br/>
            <a:r>
              <a:t>⣿⣿⣿⣿⣿⣿⣿⣿⣿⣿⣿⣿⣿⣿⣿⣿⣿⣿⣿⣿⣿⣿⣿⣿⣿⣿⣿⣿⣿⣿⣿⣿⣿⣿⣿⣿⣦⠀⠀⠀⠀⠀⠀⠀⠀⠀⠀⠀⠀⠀⠀⠀⠀⠀⠀⠀⠀⠀⠀⠀⠀⠀⠀⠀⠀⠀⠀⠀⠀⠀⠀⠀⠀⠀⠀⠀⠀⠀⠀⠀⠀⠀⠀⠀⠀⠀⠀⠀⠀⠀⠀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⣿⣿⣿⣿⣿⣿⣿⣿⣿⣿⣿⣿⣿⣿⣿⣿⣿⣿⣿⣿⣿⣿⣿⣿⣿⣿⣿⣿⣿⣿⣿⣿⣿⣿⣿⣿⣿⣿⣿⣿⣿⣿⣿⣿⣿⣿⣿⣿⣿⣿⣿⣿⣿⣿⣿⣿⣿⣿⣿⣿⣿⣿⣿⡿⠿⠟⠛⠋⠉⠉⠁⠀⠀⠀⠀⠀⠀⠀⠉⠉⠛⠻⢿⣿⣿⣿⣿⣿⣿⣿⡇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⣿⣿⣿⣿⣿⣿⣿⣿⣿⣿⣿⣿⣿⣿⣿⣿⣿⣿⣿⣿⣿⣿⣿⣿⣿⣿⣿⣿⣿⣿⣿⣿⣿⣿⣿⣿⣿⣿⣿⣿⣿⣿⣿⣿⣿⣿⣿⣿⣿⣿⣿⣿⣿⣿⣿⣿⣿⣿⣿⠿⠛⠉⠁⠀⠀⠀⠀⠀⠀⠀⠀⠀⠀⠀⠀⠀⠀⠀⠀⠀⠀⠀⠀⠈⠙⠻⣿⣿⣿⣿⡇</a:t>
            </a:r>
            <a:br/>
            <a:r>
              <a:t>⣿⣿⣿⣿⣿⣿⣿⣿⣿⣿⣿⣿⣿⣿⣿⣿⣿⣿⣿⣿⣿⣿⣿⣿⣿⣿⣿⣿⣿⣿⣿⣿⣿⣿⣿⣿⣿⣿⣿⣿⣿⣿⣿⣿⣿⣿⣿⣿⣿⣿⣿⣿⣿⣿⣿⣿⣿⠟⠁⠀⠀⠀⠀⠀⠀⠀⠀⠀⠀⠀⠀⠀⠀⠀⠀⠀⠀⠀⠀⠀⠀⠀⠀⠀⠀⠀⠀⠙⢿⣿⡇</a:t>
            </a:r>
            <a:br/>
            <a:r>
              <a:t>⣿⣿⣿⣿⣿⣿⣿⣿⣿⣿⣿⣿⣿⣿⣿⣿⣿⣿⣿⣿⣿⣿⣿⣿⣿⣿⣿⣿⣿⣿⣿⣿⣿⣿⣿⣿⣿⣿⣿⣿⣿⣿⣿⣿⣿⣿⣿⣿⣿⣿⣿⣿⣿⣿⣿⡿⠃⠀⠀⠀⠀⠀⠀⠀⠀⠀⠀⠀⠀⠀⠀⠀⠀⠀⠀⠀⠀⠀⠀⠀⠀⠀⠀⠀⠀⠀⠀⠀⠀⠙⠇</a:t>
            </a:r>
            <a:br/>
            <a:r>
              <a:t>⣿⣿⣿⣿⣿⣿⣿⣿⣿⣿⣿⣿⣿⣿⣿⣿⣿⣿⣿⣿⣿⣿⣿⣿⣿⣿⣿⣿⣿⣿⣿⣿⣿⣿⣿⣿⣿⣿⣿⣿⣿⣿⣿⣿⣿⣿⣿⣿⣿⣿⣿⣿⣿⣿⣿⠁⠀⠀⠀⠀⠀⠀⠀⠀⠀⠀⠀⠀⠀⠀⠀⠀⠀⠀⠀⠀⠀⠀⠀⠀⠀⠀⠀⠀⠀⠀⠀⠀⠀⠀⠀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⣿⣿⣿⣿⣿⣿⣿⣿⣿⣿⣿⣿⣿⣿⣿⣿⣿⣿⣿⣿⣿⣿⣿⣿⣿⣿⣿⣿⣿⣿⣿⣿⣿⣿⣿⣿⣿⣿⣿⣿⣿⣿⣿⣿⣿⣿⣿⣿⣿⣿⣿⣿⣿⣿⡏⠀⠀⠀⠀⠀⠀⠀⠀⠀⠀⠀⠀⠀⠀⠀⠀⠀⠀⠀⠀⠀⠀⠀⠀⠀⠀⠀⠀⠀⠀⠀⠀⠀⠀⠀⠀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⣿⣿⣿⣿⣿⣿⣿⣿⣿⣿⣿⣿⣿⣿⣿⣿⣿⣿⣿⣿⣿⣿⣿⣿⣿⣿⣿⣿⣿⣿⣿⣿⣿⣿⣿⣿⣿⣿⣿⣿⣿⣿⣿⣿⣿⣿⣿⣿⣿⣿⣿⣿⣿⣿⠃⠀⠀⠀⠀⠀⠀⠀⠀⠀⠀⠀⠀⠀⠀⠀⠀⠀⠀⠀⠀⠀⠀⠀⠀⠀⠀⠀⠀⠀⠀⠀⠀⠀⠀⠀⠀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⣿⣿⣿⣿⣿⣿⣿⣿⣿⣿⣿⣿⣿⣿⣿⣿⣿⣿⣿⣿⣿⣿⣿⣿⣿⣿⣿⣿⣿⣿⣿⣿⣿⣿⣿⣿⣿⣿⣿⣿⣿⣿⣿⣿⣿⣿⣿⣿⣿⣿⣿⠟⠉⠀⠀⠀⠀⠀⠀⠀⠀⠀⠀⠀⠀⠀⠀⠀⠀⠀⠀⠀⠀⠀⠀⠀⠀⠀⠀⠀⠀⠀⠀⠀⠀⠀⠀⠀⠀⠀⠀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⣿⣿⣿⣿⣿⣿⣿⣿⣿⣿⣿⣿⣿⣿⣿⣿⣿⣿⣿⣿⣿⣿⣿⣿⣿⣿⣿⣿⣿⣿⣿⣿⣿⣿⣿⣿⣿⣿⣿⣿⣿⣿⣿⣿⣿⣿⣿⣿⣿⠿⠋⠀⠀⠀⠀⠀⠀⠀⠀⠀⠀⠀⠀⠀⠀⠀⠀⠀⠀⠀⠀⠀⠀⠀⠀⠀⠀⠀⠀⠀⠀⠀⠀⠀⠀⠀⠀⠀⠀⠀⠀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⣿⣿⣿⣿⣿⣿⣿⣿⣿⣿⣿⣿⣿⣿⣿⣿⣿⣿⣿⣿⣿⣿⣿⣿⣿⣿⣿⣿⣿⣿⣿⣿⣿⣿⣿⣿⣿⣿⣿⣿⣿⣿⣿⣿⠇⠀⠀⠈⠀⠀⠀⠀⠀⠀⠀⠀⠀⠀⠀⠀⠀⠀⠀⠀⠀⠀⠀⠀⠀⠀⠀⠀⠀⠀⠀⠀⠀⠀⠀⠀⠀⠀⠀⠀⠀⠀⠀⠀⠀⠀⠀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⣿⣿⣿⣿⣿⣿⣿⣿⣿⣿⣿⣿⣿⣿⣿⣿⣿⣿⣿⣿⣿⣿⣿⣿⣿⣿⣿⣿⣿⣿⡿⢿⣿⣿⣿⣿⣿⣿⣿⣿⣿⣿⣿⣿⣷⣶⣾⣧⣤⣤⡀⠀⠀⠀⠀⠀⠀⠀⠀⠀⠀⠀⠀⠀⠀⠀⠀⠀⠀⠀⠀⠀⠀⠀⠀⠀⠀⠀⠀⠀⠀⠀⠀⠀⠀⠀⠀⠀⠀⠀⠀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⣿⣿⣿⣿⣿⣿⣿⣿⣿⣿⣿⣿⣿⣿⣿⣿⣿⣿⣿⣿⣿⣿⣿⣿⣿⣿⣿⣿⡏⠉⠀⠀⠹⣿⣿⣿⣿⣿⣿⣿⣿⣿⣿⣿⣿⣿⣿⣿⣿⣿⣷⡀⠀⠀⠀⠀⠀⠀⠀⠀⠀⠀⠀⠀⠀⠀⠀⠀⠀⠀⠀⠀⠀⠀⠀⠀⠀⠀⠀⠀⠀⠀⠀⠀⠀⠀⠀⠀⠀⠀⠀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⣿⣿⣿⣿⣿⣿⣿⣿⣿⣿⣿⣿⣿⣿⣿⣿⣿⣿⣿⣿⣿⣿⣿⣿⣿⣿⣿⣿⣷⡀⠀⠀⠀⢻⣿⣿⣿⣿⣿⣿⣿⣿⣿⣿⣿⣿⣿⣿⣿⣿⣿⣿⣿⡀⠀⠀⠀⠀⠀⠀⠀⠀⠀⠀⠀⠀⠀⠀⠀⠀⠀⠀⠀⠀⠀⠀⠀⠀⠀⠀⠀⠀⠀⠀⠀⠀⠀⠀⠀⠀⠀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⣿⣿⣿⣿⣿⣿⣿⣿⣿⣿⣿⣿⣿⣿⣿⣿⣿⣿⣿⣿⣿⣿⣿⣿⣿⣿⣿⣿⣿⣷⡀⠀⠀⠀⢿⣿⣿⣿⣿⣿⣿⣿⣿⣿⣿⣿⣿⣿⣿⣿⣿⣿⣿⡇⠀⠀⠀⠀⠀⠀⠀⠀⠀⠀⠀⠀⠀⠀⠀⠀⠀⠀⠀⠀⠀⠀⠀⠀⠀⠀⠀⠀⠀⠀⠀⠀⠀⠀⠀⠀⠀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⣿⣿⣿⣿⣿⣿⣿⣿⣿⣿⣿⣿⣿⣿⣿⣿⣿⣿⣿⣿⣿⣿⣿⣿⣿⣿⣿⣿⣿⣿⣷⠀⠀⠀⠈⣿⣿⣿⣿⣿⣿⣿⣿⣿⣿⣿⣿⣿⣿⣿⣿⣿⣿⡇⠀⠀⠀⠀⠀⠀⠀⠀⠀⠀⠀⠀⠀⠀⠀⠀⠀⠀⠀⠀⠀⠀⠀⠀⠀⠀⠀⠀⠀⠀⠀⠀⠀⠀⠀⠀⠀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⣿⣿⣿⣿⣿⣿⣿⣿⣿⣿⣿⣿⣿⣿⣿⣿⣿⣿⣿⣿⣿⣿⣿⣿⣿⣿⣿⣿⣿⣿⡿⡇⠀⠀⠀⠘⣿⣿⣿⣿⣿⣿⣿⣿⣿⣿⣿⣿⣿⣿⣿⣿⣿⡇⠀⠀⠀⠀⠀⠀⠀⠀⠀⠀⠀⠀⠀⠀⠀⠀⠀⠀⠀⠀⠀⠀⠀⠀⠀⠀⠀⠀⠀⠀⠀⠀⠀⠀⠀⠀⠀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⣿⣿⣿⣿⣿⣿⣿⣿⣿⣿⣿⣿⣿⣿⣿⣿⣿⣿⣿⣿⣿⣿⣿⣿⣿⣿⣿⡿⠏⠀⠀⠀⠀⠀⠀⠀⠙⢿⣿⣿⣿⣿⣿⣿⣿⣿⣿⣿⣿⣿⣿⣿⣿⡇⠀⠀⠀⠀⠀⠀⠀⠀⠀⠀⠀⠀⠀⠀⠀⠀⠀⠀⠀⠀⠀⠀⠀⠀⠀⠀⠀⠀⠀⠀⠀⠀⠀⠀⠀⠀⠀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⣿⣿⣿⣿⣿⣿⣿⣿⣿⣿⣿⣿⣿⣿⣿⣿⣿⣿⣿⣿⣿⣿⣿⣿⣿⠟⠉⠀⠀⠀⠀⠀⠀⠀⠀⠀⠀⠘⣿⣿⣿⣿⣿⣿⣿⣿⣿⣿⣿⣿⣿⣿⣿⠁⠀⠀⠀⠀⠀⡀⠀⠀⠀⠀⠀⠀⠀⠀⠀⠀⠀⠀⠀⠀⠀⠀⠀⠀⠀⠀⠀⠀⠀⠀⠀⠀⠀⠀⠀⠀⠀</a:t>
            </a:r>
            <a:br/>
            <a:r>
              <a:t>⣿⣿⣿⣿⣿⣿⣿⣿⣿⣿⣿⣿⣿⣿⣿⣿⣿⣿⣿⣿⣿⣿⣿⣿⡏⠀⠀⠀⠀⠀⠀⠀⠀⠀⠀⠀⠀⠀⢿⣿⣿⣿⣿⣿⣿⣿⣿⣿⣿⣿⣿⣿⣿⠀⠀⠀⠀⠀⠀⣿⣄⠀⠀⠀⠀⠀⠀⠀⠀⠀⠀⠀⠀⠀⠀⠀⠀⠀⠀⠀⠀⠀⠀⠀⠀⠀⠀⠀⠀⠀⠀</a:t>
            </a:r>
            <a:br/>
            <a:r>
              <a:t>⣿⣿⣿⣿⣿⣿⣿⣿⣿⣿⣿⣿⣿⣿⣿⣿⣿⣿⣿⣿⣿⣿⣿⣿⣇⣀⡀⠀⠀⠀⠀⠀⠀⠀⠀⠀⠀⠀⢼⣿⣿⣿⣿⣿⣿⣿⣿⣿⣿⣿⣿⣿⡇⠀⠀⠀⠀⠀⠀⣿⣿⣷⣤⠀⠀⠀⠀⠀⠀⠀⠀⠀⠀⠀⠀⠀⠀⠀⠀⠀⠀⠀⠀⠀⠀⠀⠀⠀⠀⠀⠀</a:t>
            </a:r>
            <a:br/>
            <a:r>
              <a:t>⣿⣿⣿⣿⣿⣿⣿⣿⣿⣿⣿⣿⣿⣿⣿⣿⣿⣿⣿⣿⣿⣿⣿⣿⣿⣿⣧⠀⠀⠀⠀⠀⠀⠀⠀⠀⠀⠀⣿⣿⣿⣿⣿⣿⣿⣿⣿⣿⣿⣿⣿⣿⠁⠀⠀⠀⠀⠀⢀⣿⣿⣿⡿⠀⠀⠀⠀⠀⠀⠀⠀⠀⠀⠀⠀⠀⠀⠀⠀⠀⠀⠀⠀⠀⠀⠀⠀⠀⠀⠀⠀</a:t>
            </a:r>
            <a:br/>
            <a:r>
              <a:t>⣿⣿⣿⣿⣿⣿⣿⣿⣿⣿⣿⣿⣿⣿⣿⣿⣿⣿⣿⣿⣿⣿⣿⣿⣿⣿⣿⣧⠀⠀⠀⠀⠀⠀⠀⠀⠀⠈⢻⣿⣿⣿⣿⣿⣿⣿⣿⣿⣿⣿⣿⡏⠀⠀⠀⠀⠀⠀⠸⠛⢿⡿⠇⠀⠀⠀⠀⠀⠀⠀⠀⠀⠀⠀⠀⠀⠀⠀⠀⠀⠀⠀⠀⠀⠀⠀⠀⠀⠀⠀⠀</a:t>
            </a:r>
            <a:br/>
            <a:r>
              <a:t>⣿⣿⣿⣿⣿⣿⣿⣿⣿⣿⣿⣿⣿⣿⣿⣿⣿⣿⣿⣿⣿⣿⣿⣿⣿⣿⣿⣿⣧⠀⠀⠀⠀⠀⠀⠀⠀⠀⠀⠙⣿⣿⣿⣿⣿⣿⣿⣿⣿⣿⡿⠀⠀⠀⠀⠀⠀⠀⠀⠀⠀⠀⠀⠀⠀⠀⠀⠀⠀⠀⠀⠀⠀⠀⠀⠀⠀⠀⠀⠀⠀⠀⠀⠀⠀⠀⠀⠀⠀⠀⠀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⣿⣿⣿⣿⣿⣿⣿⣿⣿⣿⣿⣿⣿⣿⣿⣿⣿⣿⣿⣿⣿⣿⣿⣿⣿⣿⣿⣿⣿⣧⡀⠀⠀⠀⠀⠀⠀⠀⠀⠀⠈⢻⣿⣿⣿⣿⣿⣿⣿⣿⠃⠀⠀⠀⠀⠀⠀⠀⠀⠀⠀⠀⠀⠀⠀⠀⠀⠀⠀⠀⠀⠀⠀⠀⠀⠀⠀⠀⠀⠀⠀⠀⠀⠀⠀⠀⠀⠀⠀⠀⠀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⣿⣿⣿⣿⣿⣿⣿⣿⣿⣿⣿⣿⣿⣿⣿⣿⣿⣿⣿⣿⣿⣿⣿⣿⣿⣿⣿⣿⣿⣿⣷⣄⠀⠀⠀⠀⠀⠀⠀⠀⠀⠀⠙⣿⣿⣿⣿⣿⣿⠏⠀⠀⠀⠀⠀⠀⠀⠀⠀⠀⠀⠀⠀⠀⠀⠀⠀⠀⠀⠀⠀⠀⠀⠀⠀⠀⠀⠀⠀⠀⠀⠀⠀⠀⠀⠀⠀⠀⠀⠀⡆</a:t>
            </a:r>
            <a:br/>
            <a:r>
              <a:t>⣿⣿⣿⣿⣿⣿⣿⣿⣿⣿⣿⣿⣿⣿⣿⣿⣿⣿⣿⣿⣿⣿⣿⣿⣿⣿⣿⣿⣿⣿⣿⣿⣧⡀⠀⠀⠀⠀⠀⠀⠀⠀⠀⠈⠻⠛⠛⠛⠋⠀⠀⠀⠀⠀⠀⠀⠀⠀⠀⠀⠀⠀⠀⠀⠀⠀⠀⠀⠀⠀⠀⠀⠀⠀⠀⠀⠀⠀⠀⠀⠀⠀⠀⠀⠀⠀⠀⠀⠀⠀⠀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⣿⣿⣿⣿⣿⣿⣿⣿⣿⣿⣿⣿⣿⣿⣿⣿⣿⣿⣿⣿⣿⣿⣿⣿⣿⣿⣿⣿⣿⣿⣿⣿⣿⣿⣄⠀⠀⠀⠀⠀⠀⠀⠀⠀⠀⠀⠀⠀⠀⠀⠀⠀⠀⠀⠀⠀⠀⠀⠀⠀⠀⠀⠀⠀⠀⠀⠀⠀⠀⠀⠀⠀⠀⠀⠀⠀⠀⠀⠀⠀⠀⠀⠀⠀⠀⠀⠀⠀⠀⠀⠀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⣿⣿⣿⣿⣿⣿⣿⣿⣿⣿⣿⣿⣿⣿⣿⣿⣿⣿⣿⣿⣿⣿⣿⣿⣿⣿⣿⣿⣿⣿⣿⣿⣿⣿⣿⣧⡀⠀⠀⠀⠀⠀⠀⠀⠀⠀⠀⠀⠀⠀⠀⠀⠀⠀⠀⠀⠀⠀⠀⠀⠀⠀⠀⠀⠀⠀⠀⠀⠀⠀⠀⠀⠀⠀⠀⠀⠀⠀⠀⠀⠀⠀⠀⠀⠀⠀⠀⠀⠀⠀⠀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⣿⣿⣿⣿⣿⣿⣿⣿⣿⣿⣿⣿⣿⣿⣿⣿⣿⣿⣿⣿⣿⣿⣿⣿⣿⣿⣿⣿⣿⣿⣿⣿⣿⣿⣿⣿⣿⣿⠆⠀⠀⠀⠀⠀⠀⠀⠀⠀⠀⠀⠀⠀⠀⠀⠀⠀⠀⠀⠀⠀⠀⠀⠀⠀⠀⠀⠀⠀⠀⠀⠀⠀⠀⠀⠀⠀⠀⠀⠀⠀⠀⠀⠀⠀⠀⠀⠀⠀⠀⠀⠀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⣿⣿⣿⣿⣿⣿⣿⣿⣿⣿⣿⣿⣿⣿⣿⣿⣿⣿⣿⣿⣿⣿⣿⣿⣿⣿⣿⣿⣿⣿⣿⣿⣿⣿⣿⣿⣿⣿⣿⣿⣿⣿⣿⣿⣿⣿⣿⣿⣿⣿⣿⣿⣿⣿⣿⣿⣿⣿⣿⡿⠟⠋⠁⠀⠀⠀⠀⠀⠀⠀⠀⠀⠀⠀⠀⠀⠀⠀⠀⠀⠀⠀⠀⠀⠀⠀⠉⠻⢿⣿⡇</a:t>
            </a:r>
            <a:br/>
            <a:r>
              <a:t>⣿⣿⣿⣿⣿⣿⣿⣿⣿⣿⣿⣿⣿⣿⣿⣿⣿⣿⣿⣿⣿⣿⣿⣿⣿⣿⣿⣿⣿⣿⣿⣿⣿⣿⣿⣿⣿⣿⣿⣿⣿⣿⣿⣿⣿⣿⣿⣿⣿⣿⣿⣿⣿⣿⣿⣿⣿⡿⠋⠀⠀⠀⠀⠀⠀⠀⠀⠀⠀⠀⠀⠀⠀⠀⠀⠀⠀⠀⠀⠀⠀⠀⠀⠀⠀⠀⠀⠀⠀⠙⠇</a:t>
            </a:r>
            <a:br/>
            <a:r>
              <a:t>⣿⣿⣿⣿⣿⣿⣿⣿⣿⣿⣿⣿⣿⣿⣿⣿⣿⣿⣿⣿⣿⣿⣿⣿⣿⣿⣿⣿⣿⣿⣿⣿⣿⣿⣿⣿⣿⣿⣿⣿⣿⣿⣿⣿⣿⣿⣿⣿⣿⣿⣿⣿⣿⣿⣿⣿⠏⠀⠀⠀⠀⠀⠀⠀⠀⠀⠀⠀⠀⠀⠀⠀⠀⠀⠀⠀⠀⠀⠀⠀⠀⠀⠀⠀⠀⠀⠀⠀⠀⠀⠀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⣿⣿⣿⣿⣿⣿⣿⣿⣿⣿⣿⣿⣿⣿⣿⣿⣿⣿⣿⣿⣿⣿⣿⣿⣿⣿⣿⣿⣿⣿⣿⣿⣿⣿⣿⣿⣿⣿⣿⣿⣿⣿⣿⣿⣿⣿⣿⣿⣿⣿⣿⣿⣿⣿⣿⡏⠀⠀⠀⠀⠀⠀⠀⠀⠀⠀⠀⠀⠀⠀⠀⠀⠀⠀⠀⠀⠀⠀⠀⠀⠀⠀⠀⠀⠀⠀⠀⠀⠀⠀⠀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⣿⣿⣿⣿⣿⣿⣿⣿⣿⣿⣿⣿⣿⣿⣿⣿⣿⣿⣿⣿⣿⣿⣿⣿⣿⣿⣿⣿⣿⣿⣿⣿⣿⣿⣿⣿⣿⣿⣿⣿⣿⣿⣿⣿⣿⣿⣿⣿⣿⣿⣿⣿⣿⣿⡏⠀⠀⠀⠀⠀⠀⠀⠀⠀⠀⠀⠀⠀⠀⠀⠀⠀⠀⠀⠀⠀⠀⠀⠀⠀⠀⠀⠀⠀⠀⠀⠀⠀⠀⠀⠀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⣿⣿⣿⣿⣿⣿⣿⣿⣿⣿⣿⣿⣿⣿⣿⣿⣿⣿⣿⣿⣿⣿⣿⣿⣿⣿⣿⣿⣿⣿⣿⣿⣿⣿⣿⣿⣿⣿⣿⣿⣿⣿⣿⣿⣿⣿⣿⣿⣿⣿⣿⣿⠋⠀⠀⠀⠀⠀⠀⠀⠀⠀⠀⠀⠀⠀⠀⠀⠀⠀⠀⠀⠀⠀⠀⠀⠀⠀⠀⠀⠀⠀⠀⠀⠀⠀⠀⠀⠀⠀⠀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⣿⣿⣿⣿⣿⣿⣿⣿⣿⣿⣿⣿⣿⣿⣿⣿⣿⣿⣿⣿⣿⣿⣿⣿⣿⣿⣿⣿⣿⣿⣿⣿⣿⣿⣿⣿⣿⣿⣿⣿⣿⣿⣿⣿⣿⣿⣿⣿⣿⣿⡿⠇⠀⠀⠀⠀⠀⠀⠀⠀⠀⠀⠀⠀⠀⠀⠀⠀⠀⠀⠀⠀⠀⠀⠀⠀⠀⠀⠀⠀⠀⠀⠀⠀⠀⠀⠀⠀⠀⠀⠀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⣿⣿⣿⣿⣿⣿⣿⣿⣿⣿⣿⣿⣿⣿⣿⣿⣿⣿⣿⣿⣿⣿⣿⣿⣿⣿⣿⣿⣿⣿⣿⣿⣿⣿⣿⣿⣿⣿⣿⣿⣿⣿⣿⣿⣿⠟⠛⠛⠟⠉⠀⠀⠀⠀⠀⠀⠀⠀⠀⠀⠀⠀⠀⠀⠀⠀⠀⠀⠀⠀⠀⠀⠀⠀⠀⠀⠀⠀⠀⠀⠀⠀⠀⠀⠀⠀⠀⠀⠀⠀⠀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⣿⣿⣿⣿⣿⣿⣿⣿⣿⣿⣿⣿⣿⣿⣿⣿⣿⣿⣿⣿⣿⣿⣿⣿⣿⣿⣿⣿⣿⣿⣿⣿⣿⣿⣿⣿⣿⣿⣿⣿⣿⣿⣿⣿⡏⠀⠀⠀⠀⠀⠀⠀⠀⠀⠀⠀⠀⠀⠀⠀⠀⠀⠀⠀⠀⠀⠀⠀⠀⠀⠀⠀⠀⠀⠀⠀⠀⠀⠀⠀⠀⠀⠀⠀⠀⠀⠀⠀⠀⠀⠀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⣿⣿⣿⣿⣿⣿⣿⣿⣿⣿⣿⣿⣿⣿⣿⣿⣿⣿⣿⣿⣿⣿⣿⣿⣿⣿⣿⣿⣿⣿⣿⣿⣿⣿⣿⣿⣿⣿⣿⣿⣿⣿⣿⣿⣧⠀⠀⣠⡀⠀⠀⠀⠀⠀⠀⠀⠀⠀⠀⠀⠀⠀⠀⠀⠀⠀⠀⠀⠀⠀⠀⠀⠀⠀⠀⠀⠀⠀⠀⠀⠀⠀⠀⠀⠀⠀⠀⠀⠀⠀⠀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⣿⣿⣿⣿⣿⣿⣿⣿⣿⣿⣿⣿⣿⣿⣿⣿⣿⣿⣿⣿⣿⣿⣿⣿⣿⣿⣿⣿⣿⣿⣿⣿⣿⣿⣿⣿⣿⣿⡿⠛⠛⢻⣿⣿⣿⣿⣿⣿⣧⣶⣦⡀⠀⠀⠀⠀⠀⠀⠀⠀⠀⠀⠀⠀⠀⠀⠀⠀⠀⠀⠀⠀⠀⠀⠀⠀⠀⠀⠀⠀⠀⠀⠀⠀⠀⠀⠀⠀⠀⠀⠀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⣿⣿⣿⣿⣿⣿⣿⣿⣿⣿⣿⣿⣿⣿⣿⣿⣿⣿⣿⣿⣿⣿⣿⣿⣿⣿⣿⣿⣿⣿⣿⣿⣿⣿⣿⣿⣿⣿⠃⠀⠀⢸⣿⣿⣿⣿⣿⣿⣿⣿⣿⣷⡀⢀⠀⠀⠀⠀⠀⠀⠀⠀⠀⠀⠀⠀⠀⠀⠀⠀⠀⠀⠀⠀⠀⠀⠀⠀⠀⠀⠀⠀⠀⠀⠀⠀⠀⠀⠀⠀⠀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⣿⣿⣿⣿⣿⣿⣿⣿⣿⣿⣿⣿⣿⣿⣿⣿⣿⣿⣿⣿⣿⣿⣿⣿⣿⣿⣿⣿⣿⣿⣿⣿⣿⣿⣿⣿⣿⣿⠀⠀⠀⣼⣿⣿⣿⣿⣿⣿⣿⣿⣿⣿⣿⣿⡄⠀⠀⠀⠀⠀⠀⠀⠀⠀⠀⠀⠀⠀⠀⠀⠀⠀⠀⠀⠀⠀⠀⠀⠀⠀⠀⠀⠀⠀⠀⠀⠀⠀⠀⠀⠀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⣿⣿⣿⣿⣿⣿⣿⣿⣿⣿⣿⣿⣿⣿⣿⣿⣿⣿⣿⣿⣿⣿⣿⣿⣿⣿⣿⣿⣿⣿⣿⣿⣿⣿⣿⣿⣿⡇⠀⠀⠀⣿⣿⣿⣿⣿⣿⣿⣿⣿⣿⣿⣿⣿⡇⠀⠀⠀⠀⠀⠀⠀⠀⠀⠀⠀⠀⠀⠀⠀⠀⠀⠀⠀⠀⠀⠀⠀⠀⠀⠀⠀⠀⠀⠀⠀⠀⠀⠀⠀⠀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⣿⣿⣿⣿⣿⣿⣿⣿⣿⣿⣿⣿⣿⣿⣿⣿⣿⣿⣿⣿⣿⣿⣿⣿⣿⣿⣿⣿⣿⣿⣿⣿⣿⣿⣿⣿⣿⠃⠀⠀⢸⣿⣿⣿⣿⣿⣿⣿⣿⣿⣿⣿⣿⣿⡇⠀⠀⠀⠀⠀⠀⠀⠀⠀⠀⠀⠀⠀⠀⠀⠀⠀⠀⠀⠀⠀⠀⠀⠀⠀⠀⠀⠀⠀⠀⠀⠀⠀⠀⠀⠀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⣿⣿⣿⣿⣿⣿⣿⣿⣿⣿⣿⣿⣿⣿⣿⣿⣿⣿⣿⣿⣿⣿⣿⣿⣿⣿⣿⣿⣿⣿⣿⠿⠿⠋⠉⠙⠛⠀⠀⠀⣸⣿⣿⣿⣿⣿⣿⣿⣿⣿⣿⣿⣿⣿⡇⠀⠀⠀⠀⠀⠀⠀⠀⠀⠀⠀⠀⠀⠀⠀⠀⠀⠀⠀⠀⠀⠀⠀⠀⠀⠀⠀⠀⠀⠀⠀⠀⠀⠀⠀⠀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⣿⣿⣿⣿⣿⣿⣿⣿⣿⣿⣿⣿⣿⣿⣿⣿⣿⣿⣿⣿⣿⣿⣿⣿⣿⣿⣿⣿⠋⠀⠁⠀⠀⠀⠀⠀⠀⠀⠀⠀⢻⣿⣿⣿⣿⣿⣿⣿⣿⣿⣿⣿⣿⣿⡇⠀⠀⠀⠀⠀⠀⠀⠀⠀⠀⠀⠀⠀⠀⠀⠀⠀⠀⠀⠀⠀⠀⠀⠀⠀⠀⠀⠀⠀⠀⠀⠀⠀⠀⠀⠀</a:t>
            </a:r>
            <a:br/>
            <a:r>
              <a:t>⣿⣿⣿⣿⣿⣿⣿⣿⣿⣿⣿⣿⣿⣿⣿⣿⣿⣿⣿⣿⣿⣿⣿⣿⣿⣿⣿⠇⠀⠀⠀⠀⠀⠀⠀⠀⠀⠀⠀⠀⠀⣿⣿⣿⣿⣿⣿⣿⣿⣿⣿⣿⣿⣿⡇⠀⠀⠀⠀⠀⢠⡄⠀⠀⠀⠀⠀⠀⠀⠀⠀⠀⠀⠀⠀⠀⠀⠀⠀⠀⠀⠀⠀⠀⠀⠀⠀⠀⠀⠀⠀</a:t>
            </a:r>
            <a:br/>
            <a:r>
              <a:t>⣿⣿⣿⣿⣿⣿⣿⣿⣿⣿⣿⣿⣿⣿⣿⣿⣿⣿⣿⣿⣿⣿⣿⣿⣿⣿⣿⣦⡄⠀⠀⠀⠀⠀⠀⠀⠀⠀⠀⠀⢠⣿⣿⣿⣿⣿⣿⣿⣿⣿⣿⣿⣿⣿⠇⠀⠀⠀⠀⠀⢠⣿⣦⣀⠀⠀⠀⠀⠀⠀⠀⠀⠀⠀⠀⠀⠀⠀⠀⠀⠀⠀⠀⠀⠀⠀⠀⠀⠀⠀⠀</a:t>
            </a:r>
            <a:br/>
            <a:r>
              <a:t>⣿⣿⣿⣿⣿⣿⣿⣿⣿⣿⣿⣿⣿⣿⣿⣿⣿⣿⣿⣿⣿⣿⣿⣿⣿⣿⣿⣿⣟⠀⠀⠀⠀⠀⠀⠀⠀⠀⠀⠀⣸⣿⣿⣿⣿⣿⣿⣿⣿⣿⣿⣿⣿⣿⠀⠀⠀⠀⠀⠀⢸⣿⣿⣿⠀⠀⠀⠀⠀⠀⠀⠀⠀⠀⠀⠀⠀⠀⠀⠀⠀⠀⠀⠀⠀⠀⠀⠀⠀⠀⠀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⣿⣿⣿⣿⣿⣿⣿⣿⣿⣿⣿⣿⣿⣿⣿⣿⣿⣿⣿⣿⣿⣿⣿⣿⣿⣿⣿⣿⣿⠀⠀⠀⠀⠀⠀⠀⠀⠀⠀⣠⣿⣿⣿⣿⣿⣿⣿⣿⣿⣿⣿⣿⣿⡇⠀⠀⠀⠀⠀⠀⢸⣿⣿⡟⠀⠀⠀⠀⠀⠀⠀⠀⠀⠀⠀⠀⠀⠀⠀⠀⠀⠀⠀⠀⠀⠀⠀⠀⠀⠀⠀</a:t>
            </a:r>
            <a:br/>
            <a:r>
              <a:t>⣿⣿⣿⣿⣿⣿⣿⣿⣿⣿⣿⣿⣿⣿⣿⣿⣿⣿⣿⣿⣿⣿⣿⣿⣿⣿⣿⣿⣿⡇⠀⠀⠀⠀⠀⠀⠀⠀⠀⠹⣿⣿⣿⣿⣿⣿⣿⣿⣿⣿⣿⣿⣿⠀⠀⠀⠀⠀⠀⠀⠘⠿⠟⠁⠀⠀⠀⠀⠀⠀⠀⠀⠀⠀⠀⠀⠀⠀⠀⠀⠀⠀⠀⠀⠀⠀⠀⠀⠀⠀⠀</a:t>
            </a:r>
            <a:br/>
            <a:r>
              <a:t>⣿⣿⣿⣿⣿⣿⣿⣿⣿⣿⣿⣿⣿⣿⣿⣿⣿⣿⣿⣿⣿⣿⣿⣿⣿⣿⣿⣿⣿⣿⡀⠀⠀⠀⠀⠀⠀⠀⠀⠀⠘⢿⣿⣿⣿⣿⣿⣿⣿⣿⣿⣿⠇⠀⠀⠀⠀⠀⠀⠀⠀⠀⠀⠀⠀⠀⠀⠀⠀⠀⠀⠀⠀⠀⠀⠀⠀⠀⠀⠀⠀⠀⠀⠀⠀⠀⠀⠀⠀⠀⠀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⣿⣿⣿⣿⣿⣿⣿⣿⣿⣿⣿⣿⣿⣿⣿⣿⣿⣿⣿⣿⣿⣿⣿⣿⣿⣿⣿⣿⣿⣿⣷⡄⠀⠀⠀⠀⠀⠀⠀⠀⠀⠀⠻⣿⣿⣿⣿⣿⣿⣿⣿⡏⠀⠀⠀⠀⠀⠀⠀⠀⠀⠀⠀⠀⠀⠀⠀⠀⠀⠀⠀⠀⠀⠀⠀⠀⠀⠀⠀⠀⠀⠀⠀⠀⠀⠀⠀⠀⠀⠀⠀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⣿⣿⣿⣿⣿⣿⣿⣿⣿⣿⣿⣿⣿⣿⣿⣿⣿⣿⣿⣿⣿⣿⣿⣿⣿⣿⣿⣿⣿⣿⣿⣿⣦⠀⠀⠀⠀⠀⠀⠀⠀⠀⠀⠘⢿⣿⣿⣿⣿⣿⡟⠀⠀⠀⠀⠀⠀⠀⠀⠀⠀⠀⠀⠀⠀⠀⠀⠀⠀⠀⠀⠀⠀⠀⠀⠀⠀⠀⠀⠀⠀⠀⠀⠀⠀⠀⠀⠀⠀⠀⠀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⣿⣿⣿⣿⣿⣿⣿⣿⣿⣿⣿⣿⣿⣿⣿⣿⣿⣿⣿⣿⣿⣿⣿⣿⣿⣿⣿⣿⣿⣿⣿⣿⣿⣷⡄⠀⠀⠀⠀⠀⠀⠀⠀⠀⠈⠛⠋⠉⠉⠉⠁⠀⠀⠀⠀⠀⠀⠀⠀⠀⠀⠀⠀⠀⠀⠀⠀⠀⠀⠀⠀⠀⠀⠀⠀⠀⠀⠀⠀⠀⠀⠀⠀⠀⠀⠀⠀⠀⠀⠀⠀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⣿⣿⣿⣿⣿⣿⣿⣿⣿⣿⣿⣿⣿⣿⣿⣿⣿⣿⣿⣿⣿⣿⣿⣿⣿⣿⣿⣿⣿⣿⣿⣿⣿⣿⣿⣆⠀⠀⠀⠀⠀⠀⠀⠀⠀⠀⠀⠀⠀⠀⠀⠀⠀⠀⠀⠀⠀⠀⠀⠀⠀⠀⠀⠀⠀⠀⠀⠀⠀⠀⠀⠀⠀⠀⠀⠀⠀⠀⠀⠀⠀⠀⠀⠀⠀⠀⠀⠀⠀⠀⠀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⣿⣿⣿⣿⣿⣿⣿⣿⣿⣿⣿⣿⣿⣿⣿⣿⣿⣿⣿⣿⣿⣿⣿⣿⣿⣿⣿⣿⣿⣿⣿⣿⣿⣿⣿⣿⣧⡀⠀⠀⠀⠀⠀⠀⠀⠀⠀⠀⠀⠀⠀⠀⠀⠀⠀⠀⠀⠀⠀⠀⠀⠀⠀⠀⠀⠀⠀⠀⠀⠀⠀⠀⠀⠀⠀⠀⠀⠀⠀⠀⠀⠀⠀⠀⠀⠀⠀⠀⠀⠀⠀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⣿⣿⣿⣿⣿⣿⣿⣿⣿⣿⣿⣿⣿⣿⣿⣿⣿⣿⣿⣿⣿⣿⣿⣿⣿⣿⣿⣿⣿⣿⣿⣿⣿⣿⣿⣿⣿⣿⠏⠀⠀⠀⠀⠀⠀⠀⠀⠀⠀⠀⠀⠀⠀⠀⠀⠀⠀⠀⠀⠀⠀⠀⠀⠀⠀⠀⠀⠀⠀⠀⠀⠀⠀⠀⠀⠀⠀⠀⠀⠀⠀⠀⠀⠀⠀⠀⠀⠀⠀⠀⠀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⣿⣿⣿⣿⣿⣿⣿⣿⣿⣿⣿⣿⣿⣿⣿⣿⣿⣿⣿⣿⣿⣿⣿⣿⣿⣿⣿⣿⣿⣿⣿⣿⣿⣿⣿⣿⣿⣿⣿⣿⣿⣿⣿⣿⣿⣿⣿⣿⣿⣿⣿⣿⣿⣿⣿⣿⣿⣿⣿⠟⠋⠀⠀⠀⠀⠀⠀⠀⠀⠀⠀⠀⠀⠀⠀⠀⠀⠀⠀⠀⠀⠀⠀⠀⠀⠀⠀⠀⠈⠻⡇</a:t>
            </a:r>
            <a:br/>
            <a:r>
              <a:t>⣿⣿⣿⣿⣿⣿⣿⣿⣿⣿⣿⣿⣿⣿⣿⣿⣿⣿⣿⣿⣿⣿⣿⣿⣿⣿⣿⣿⣿⣿⣿⣿⣿⣿⣿⣿⣿⣿⣿⣿⣿⣿⣿⣿⣿⣿⣿⣿⣿⣿⣿⣿⣿⣿⣿⣿⣿⠟⠁⠀⠀⠀⠀⠀⠀⠀⠀⠀⠀⠀⠀⠀⠀⠀⠀⠀⠀⠀⠀⠀⠀⠀⠀⠀⠀⠀⠀⠀⠀⠀⠀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⣿⣿⣿⣿⣿⣿⣿⣿⣿⣿⣿⣿⣿⣿⣿⣿⣿⣿⣿⣿⣿⣿⣿⣿⣿⣿⣿⣿⣿⣿⣿⣿⣿⣿⣿⣿⣿⣿⣿⣿⣿⣿⣿⣿⣿⣿⣿⣿⣿⣿⣿⣿⣿⣿⣿⣿⠃⠀⠀⠀⠀⠀⠀⠀⠀⠀⠀⠀⠀⠀⠀⠀⠀⠀⠀⠀⠀⠀⠀⠀⠀⠀⠀⠀⠀⠀⠀⠀⠀⠀⠀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⣿⣿⣿⣿⣿⣿⣿⣿⣿⣿⣿⣿⣿⣿⣿⣿⣿⣿⣿⣿⣿⣿⣿⣿⣿⣿⣿⣿⣿⣿⣿⣿⣿⣿⣿⣿⣿⣿⣿⣿⣿⣿⣿⣿⣿⣿⣿⣿⣿⣿⣿⣿⣿⣿⣿⡏⠀⠀⠀⠀⠀⠀⠀⠀⠀⠀⠀⠀⠀⠀⠀⠀⠀⠀⠀⠀⠀⠀⠀⠀⠀⠀⠀⠀⠀⠀⠀⠀⠀⠀⠀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⣿⣿⣿⣿⣿⣿⣿⣿⣿⣿⣿⣿⣿⣿⣿⣿⣿⣿⣿⣿⣿⣿⣿⣿⣿⣿⣿⣿⣿⣿⣿⣿⣿⣿⣿⣿⣿⣿⣿⣿⣿⣿⣿⣿⣿⣿⣿⣿⣿⣿⣿⣿⠋⠀⠀⠀⠀⠀⠀⠀⠀⠀⠀⠀⠀⠀⠀⠀⠀⠀⠀⠀⠀⠀⠀⠀⠀⠀⠀⠀⠀⠀⠀⠀⠀⠀⠀⠀⠀⠀⠀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⣿⣿⣿⣿⣿⣿⣿⣿⣿⣿⣿⣿⣿⣿⣿⣿⣿⣿⣿⣿⣿⣿⣿⣿⣿⣿⣿⣿⣿⣿⣿⣿⣿⣿⣿⣿⣿⣿⣿⣿⣿⣿⣿⣿⣿⣿⣿⣿⣿⡿⠛⠁⠀⠀⠀⠀⠀⠀⠀⠀⠀⠀⠀⠀⠀⠀⠀⠀⠀⠀⠀⠀⠀⠀⠀⠀⠀⠀⠀⠀⠀⠀⠀⠀⠀⠀⠀⠀⠀⠀⠀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⣿⣿⣿⣿⣿⣿⣿⣿⣿⣿⣿⣿⣿⣿⣿⣿⣿⣿⣿⣿⣿⣿⣿⣿⣿⣿⣿⣿⣿⣿⣿⣿⣿⣿⣿⣿⣿⣿⣿⣿⣿⣿⣿⣿⣿⠁⠀⠀⠁⠀⠀⠀⠀⠀⠀⠀⠀⠀⠀⠀⠀⠀⠀⠀⠀⠀⠀⠀⠀⠀⠀⠀⠀⠀⠀⠀⠀⠀⠀⠀⠀⠀⠀⠀⠀⠀⠀⠀⠀⠀⠀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⣿⣿⣿⣿⣿⣿⣿⣿⣿⣿⣿⣿⣿⣿⣿⣿⣿⣿⣿⣿⣿⣿⣿⣿⣿⣿⣿⣿⣿⣿⣿⣿⣿⣿⣿⣿⣿⣿⣿⣿⣿⣿⣿⣿⣿⣄⣀⣤⡆⠀⠀⠀⠀⠀⠀⠀⠀⠀⠀⠀⠀⠀⠀⠀⠀⠀⠀⠀⠀⠀⠀⠀⠀⠀⠀⠀⠀⠀⠀⠀⠀⠀⠀⠀⠀⠀⠀⠀⠀⠀⠀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⣿⣿⣿⣿⣿⣿⣿⣿⣿⣿⣿⣿⣿⣿⣿⣿⣿⣿⣿⣿⣿⣿⣿⣿⣿⣿⣿⣿⣿⣿⣿⣿⣿⣿⣿⣿⣿⣿⣿⣿⣿⣿⣿⣿⣿⣿⣿⣿⣷⣶⣷⣄⠀⠀⠀⠀⠀⠀⠀⠀⠀⠀⠀⠀⠀⠀⠀⠀⠀⠀⠀⠀⠀⠀⠀⠀⠀⠀⠀⠀⠀⠀⠀⠀⠀⠀⠀⠀⠀⠀⠀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⣿⣿⣿⣿⣿⣿⣿⣿⣿⣿⣿⣿⣿⣿⣿⣿⣿⣿⣿⣿⣿⣿⣿⣿⣿⣿⣿⣿⣿⣿⣿⣿⣿⣿⣿⣿⣿⣿⣿⣿⣿⣿⠃⠀⠀⢸⣿⣿⣿⣿⣿⣿⣆⣀⡀⠀⠀⠀⠀⠀⠀⠀⠀⠀⠀⠀⠀⠀⠀⠀⠀⠀⠀⠀⠀⠀⠀⠀⠀⠀⠀⠀⠀⠀⠀⠀⠀⠀⠀⠀⠀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⣿⣿⣿⣿⣿⣿⣿⣿⣿⣿⣿⣿⣿⣿⣿⣿⣿⣿⣿⣿⣿⣿⣿⣿⣿⣿⣿⣿⣿⣿⣿⣿⣿⣿⣿⣿⣿⣿⣿⣿⣿⠏⠀⠀⢠⣿⣿⣿⣿⣿⣿⣿⣿⣿⣷⠀⠀⠀⠀⠀⠀⠀⠀⠀⠀⠀⠀⠀⠀⠀⠀⠀⠀⠀⠀⠀⠀⠀⠀⠀⠀⠀⠀⠀⠀⠀⠀⠀⠀⠀⠀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⣿⣿⣿⣿⣿⣿⣿⣿⣿⣿⣿⣿⣿⣿⣿⣿⣿⣿⣿⣿⣿⣿⣿⣿⣿⣿⣿⣿⣿⣿⣿⣿⣿⣿⣿⣿⣿⣿⣿⣿⠏⠀⠀⠀⣾⣿⣿⣿⣿⣿⣿⣿⣿⣿⣿⠀⠀⠀⠀⠀⠀⠀⠀⠀⠀⠀⠀⠀⠀⠀⠀⠀⠀⠀⠀⠀⠀⠀⠀⠀⠀⠀⠀⠀⠀⠀⠀⠀⠀⠀⠀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⣿⣿⣿⣿⣿⣿⣿⣿⣿⣿⣿⣿⣿⣿⣿⣿⣿⣿⣿⣿⣿⣿⣿⣿⣿⣿⣿⣿⣿⣿⣿⣿⣿⣿⣿⣿⣿⣿⣿⡟⠀⠀⠀⣼⣿⣿⣿⣿⣿⣿⣿⣿⣿⣿⣿⡇⠀⠀⠀⠀⠀⠀⠀⠀⠀⠀⠀⠀⠀⠀⠀⠀⠀⠀⠀⠀⠀⠀⠀⠀⠀⠀⠀⠀⠀⠀⠀⠀⠀⠀⠀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⣿⣿⣿⣿⣿⣿⣿⣿⣿⣿⣿⣿⣿⣿⣿⣿⣿⣿⣿⣿⣿⣿⣿⣿⣿⣿⣿⣿⣿⣿⡿⠿⠟⠛⠋⠁⠀⠈⠙⠀⠀⠀⢰⣿⣿⣿⣿⣿⣿⣿⣿⣿⣿⣿⣿⡇⠀⠀⠀⠀⠀⠀⠀⠀⠀⠀⠀⠀⠀⠀⠀⠀⠀⠀⠀⠀⠀⠀⠀⠀⠀⠀⠀⠀⠀⠀⠀⠀⠀⠀⠀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⣿⣿⣿⣿⣿⣿⣿⣿⣿⣿⣿⣿⣿⣿⣿⣿⣿⣿⣿⣿⣿⣿⣿⣿⣿⣿⣿⣿⣿⠏⠀⠀⠀⠀⠀⠀⠀⠀⠀⠀⠀⠀⢾⣿⣿⣿⣿⣿⣿⣿⣿⣿⣿⣿⣿⡇⠀⠀⠀⠀⠀⠀⠀⠀⠀⠀⠀⠀⠀⠀⠀⠀⠀⠀⠀⠀⠀⠀⠀⠀⠀⠀⠀⠀⠀⠀⠀⠀⠀⠀⠀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⣿⣿⣿⣿⣿⣿⣿⣿⣿⣿⣿⣿⣿⣿⣿⣿⣿⣿⣿⣿⣿⣿⣿⣿⣿⣿⣿⣿⣯⡀⠀⠀⠀⠀⠀⠀⠀⠀⠀⠀⠀⠀⢸⣿⣿⣿⣿⣿⣿⣿⣿⣿⣿⣿⣿⠀⠀⠀⠀⠀⠀⢰⣄⠀⠀⠀⠀⠀⠀⠀⠀⠀⠀⠀⠀⠀⠀⠀⠀⠀⠀⠀⠀⠀⠀⠀⠀⠀⠀⠀⠀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⣿⣿⣿⣿⣿⣿⣿⣿⣿⣿⣿⣿⣿⣿⣿⣿⣿⣿⣿⣿⣿⣿⣿⣿⣿⣿⣿⣿⣿⣿⠀⠀⠀⠀⠀⠀⠀⠀⠀⠀⠀⠀⣾⣿⣿⣿⣿⣿⣿⣿⣿⣿⣿⣿⣿⠀⠀⠀⠀⠀⠀⢸⣿⣷⡄⠀⠀⠀⠀⠀⠀⠀⠀⠀⠀⠀⠀⠀⠀⠀⠀⠀⠀⠀⠀⠀⠀⠀⠀⠀⠀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⣿⣿⣿⣿⣿⣿⣿⣿⣿⣿⣿⣿⣿⣿⣿⣿⣿⣿⣿⣿⣿⣿⣿⣿⣿⣿⣿⣿⣿⣿⠀⠀⠀⠀⠀⠀⠀⠀⠀⠀⠀⢠⣿⣿⣿⣿⣿⣿⣿⣿⣿⣿⣿⣿⡏⠀⠀⠀⠀⠀⠀⢸⣿⣿⡇⠀⠀⠀⠀⠀⠀⠀⠀⠀⠀⠀⠀⠀⠀⠀⠀⠀⠀⠀⠀⠀⠀⠀⠀⠀⠀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⣿⣿⣿⣿⣿⣿⣿⣿⣿⣿⣿⣿⣿⣿⣿⣿⣿⣿⣿⣿⣿⣿⣿⣿⣿⣿⣿⣿⣿⣿⠀⠀⠀⠀⠀⠀⠀⠀⠀⠀⣠⣿⣿⣿⣿⣿⣿⣿⣿⣿⣿⣿⣿⣿⠃⠀⠀⠀⠀⠀⠀⢸⣿⣿⠁⠀⠀⠀⠀⠀⠀⠀⠀⠀⠀⠀⠀⠀⠀⠀⠀⠀⠀⠀⠀⠀⠀⠀⠀⠀⠀</a:t>
            </a:r>
            <a:br/>
            <a:r>
              <a:t>⣿⣿⣿⣿⣿⣿⣿⣿⣿⣿⣿⣿⣿⣿⣿⣿⣿⣿⣿⣿⣿⣿⣿⣿⣿⣿⣿⣿⣿⣿⡇⠀⠀⠀⠀⠀⠀⠀⠀⠀⠙⣿⣿⣿⣿⣿⣿⣿⣿⣿⣿⣿⣿⡿⠀⠀⠀⠀⠀⠀⠀⠘⠿⠋⠀⠀⠀⠀⠀⠀⠀⠀⠀⠀⠀⠀⠀⠀⠀⠀⠀⠀⠀⠀⠀⠀⠀⠀⠀⠀⠀</a:t>
            </a:r>
            <a:br/>
            <a:r>
              <a:t>⣿⣿⣿⣿⣿⣿⣿⣿⣿⣿⣿⣿⣿⣿⣿⣿⣿⣿⣿⣿⣿⣿⣿⣿⣿⣿⣿⣿⣿⣿⣷⡀⠀⠀⠀⠀⠀⠀⠀⠀⠀⠈⢿⣿⣿⣿⣿⣿⣿⣿⣿⣿⣿⠃⠀⠀⠀⠀⠀⠀⠀⠀⠀⠀⠀⠀⠀⠀⠀⠀⠀⠀⠀⠀⠀⠀⠀⠀⠀⠀⠀⠀⠀⠀⠀⠀⠀⠀⠀⠀⠀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⣿⣿⣿⣿⣿⣿⣿⣿⣿⣿⣿⣿⣿⣿⣿⣿⣿⣿⣿⣿⣿⣿⣿⣿⣿⣿⣿⣿⣿⣿⣿⣷⡀⠀⠀⠀⠀⠀⠀⠀⠀⠀⠀⠻⣿⣿⣿⣿⣿⣿⣿⣿⡏⠀⠀⠀⠀⠀⠀⠀⠀⠀⠀⠀⠀⠀⠀⠀⠀⠀⠀⠀⠀⠀⠀⠀⠀⠀⠀⠀⠀⠀⠀⠀⠀⠀⠀⠀⠀⠀⠀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⣿⣿⣿⣿⣿⣿⣿⣿⣿⣿⣿⣿⣿⣿⣿⣿⣿⣿⣿⣿⣿⣿⣿⣿⣿⣿⣿⣿⣿⣿⣿⣿⣿⣆⠀⠀⠀⠀⠀⠀⠀⠀⠀⠀⠙⢿⣿⣿⣿⣿⣿⡟⠀⠀⠀⠀⠀⠀⠀⠀⠀⠀⠀⠀⠀⠀⠀⠀⠀⠀⠀⠀⠀⠀⠀⠀⠀⠀⠀⠀⠀⠀⠀⠀⠀⠀⠀⠀⠀⠀⠀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⣿⣿⣿⣿⣿⣿⣿⣿⣿⣿⣿⣿⣿⣿⣿⣿⣿⣿⣿⣿⣿⣿⣿⣿⣿⣿⣿⣿⣿⣿⣿⣿⣿⣿⣧⡀⠀⠀⠀⠀⠀⠀⠀⠀⠀⠈⠛⠛⠉⠉⠛⠁⠀⠀⠀⠀⠀⠀⠀⠀⠀⠀⠀⠀⠀⠀⠀⠀⠀⠀⠀⠀⠀⠀⠀⠀⠀⠀⠀⠀⠀⠀⠀⠀⠀⠀⠀⠀⠀⠀⠀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⣿⣿⣿⣿⣿⣿⣿⣿⣿⣿⣿⣿⣿⣿⣿⣿⣿⣿⣿⣿⣿⣿⣿⣿⣿⣿⣿⣿⣿⣿⣿⣿⣿⣿⣿⣿⣄⠀⠀⠀⠀⠀⠀⠀⠀⠀⠀⠀⠀⠀⠀⠀⠀⠀⠀⠀⠀⠀⠀⠀⠀⠀⠀⠀⠀⠀⠀⠀⠀⠀⠀⠀⠀⠀⠀⠀⠀⠀⠀⠀⠀⠀⠀⠀⠀⠀⠀⠀⠀⠀⠀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⣿⣿⣿⣿⣿⣿⣿⣿⣿⣿⣿⣿⣿⣿⣿⣿⣿⣿⣿⣿⣿⣿⣿⣿⣿⣿⣿⣿⣿⣿⣿⣿⣿⣿⣿⣿⣿⣆⠀⠀⠀⠀⠀⠀⠀⠀⠀⠀⠀⠀⠀⠀⠀⠀⠀⠀⠀⠀⠀⠀⠀⠀⠀⠀⠀⠀⠀⠀⠀⠀⠀⠀⠀⠀⠀⠀⠀⠀⠀⠀⠀⠀⠀⠀⠀⠀⠀⠀⠀⠀⠀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⣿⣿⣿⣿⣿⣿⣿⣿⣿⣿⣿⣿⣿⣿⣿⣿⣿⣿⣿⣿⣿⣿⣿⣿⣿⣿⣿⣿⣿⣿⣿⣿⣿⣿⣿⣿⣿⣿⣧⠀⠀⠀⠀⠀⠀⠀⠀⠀⠀⠀⠀⠀⠀⠀⠀⠀⠀⠀⠀⠀⠀⠀⠀⠀⠀⠀⠀⠀⠀⠀⠀⠀⠀⠀⠀⠀⠀⠀⠀⠀⠀⠀⠀⠀⠀⠀⠀⠀⠀⠀⠀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⣿⣿⣿⣿⣿⣿⣿⣿⣿⣿⣿⣿⣿⣿⣿⣿⣿⣿⣿⣿⣿⣿⣿⣿⣿⣿⣿⣿⣿⣿⣿⣿⣿⣿⣿⣿⣿⣿⣿⡷⠀⠀⠀⠀⠀⠀⠀⠀⠀⠀⠀⠀⠀⠀⠀⠀⠀⠀⠀⠀⠀⠀⠀⠀⠀⠀⠀⠀⠀⠀⠀⠀⠀⠀⠀⠀⠀⠀⠀⠀⠀⠀⠀⠀⠀⠀⠀⠀⠀⠀⠀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⣿⣿⣿⣿⣿⣿⣿⣿⣿⣿⣿⣿⣿⣿⣿⣿⣿⣿⣿⣿⣿⣿⣿⣿⣿⣿⣿⣿⣿⣿⣿⣿⣿⣿⣿⣿⣿⣿⣿⠁⠀⠀⠀⠀⠀⠀⠀⠀⠀⠀⠀⠀⠀⠀⠀⠀⠀⠀⠀⠀⠀⠀⠀⠀⠀⠀⠀⠀⠀⠀⠀⠀⠀⠀⠀⠀⠀⠀⠀⠀⠀⠀⠀⠀⠀⠀⠀⠀⠀⠀⠀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⣿⣿⣿⣿⣿⣿⣿⣿⣿⣿⣿⣿⣿⣿⣿⣿⣿⣿⣿⣿⣿⣿⣿⣿⣿⣿⣿⣿⣿⣿⣿⣿⣿⣿⣿⣿⣿⣿⣿⣿⣿⣿⣿⣿⣿⣿⣿⣿⣿⣿⣿⣿⣿⣿⣿⣿⣿⣿⣿⠟⠉⠀⠀⠀⠀⠀⠀⠀⠀⠀⠀⠀⠀⠀⠀⠀⠀⠀⠀⠀⠀⠀⠀⠀⠀⠀⠀⠀⠀⠀⠀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⣿⣿⣿⣿⣿⣿⣿⣿⣿⣿⣿⣿⣿⣿⣿⣿⣿⣿⣿⣿⣿⣿⣿⣿⣿⣿⣿⣿⣿⣿⣿⣿⣿⣿⣿⣿⣿⣿⣿⣿⣿⣿⣿⣿⣿⣿⣿⣿⣿⣿⣿⣿⣿⣿⣿⣿⣿⡟⠁⠀⠀⠀⠀⠀⠀⠀⠀⠀⠀⠀⠀⠀⠀⠀⠀⠀⠀⠀⠀⠀⠀⠀⠀⠀⠀⠀⠀⠀⠀⠀⠀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⣿⣿⣿⣿⣿⣿⣿⣿⣿⣿⣿⣿⣿⣿⣿⣿⣿⣿⣿⣿⣿⣿⣿⣿⣿⣿⣿⣿⣿⣿⣿⣿⣿⣿⣿⣿⣿⣿⣿⣿⣿⣿⣿⣿⣿⣿⣿⣿⣿⣿⣿⣿⣿⣿⣿⣿⡏⠀⠀⠀⠀⠀⠀⠀⠀⠀⠀⠀⠀⠀⠀⠀⠀⠀⠀⠀⠀⠀⠀⠀⠀⠀⠀⠀⠀⠀⠀⠀⠀⠀⠀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⣿⣿⣿⣿⣿⣿⣿⣿⣿⣿⣿⣿⣿⣿⣿⣿⣿⣿⣿⣿⣿⣿⣿⣿⣿⣿⣿⣿⣿⣿⣿⣿⣿⣿⣿⣿⣿⣿⣿⣿⣿⣿⣿⣿⣿⣿⣿⣿⣿⣿⠟⠛⠉⠀⠀⠀⠀⠀⠀⠀⠀⠀⠀⠀⠀⠀⠀⠀⠀⠀⠀⠀⠀⠀⠀⠀⠀⠀⠀⠀⠀⠀⠀⠀⠀⠀⠀⠀⠀⠀⠀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⣿⣿⣿⣿⣿⣿⣿⣿⣿⣿⣿⣿⣿⣿⣿⣿⣿⣿⣿⣿⣿⣿⣿⣿⣿⣿⣿⣿⣿⣿⣿⣿⣿⣿⣿⣿⣿⣿⣿⣿⣿⣿⣿⣿⣿⡟⠀⠈⠉⠀⠀⠀⠀⠀⠀⠀⠀⠀⠀⠀⠀⠀⠀⠀⠀⠀⠀⠀⠀⠀⠀⠀⠀⠀⠀⠀⠀⠀⠀⠀⠀⠀⠀⠀⠀⠀⠀⠀⠀⠀⠀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⣿⣿⣿⣿⣿⣿⣿⣿⣿⣿⣿⣿⣿⣿⣿⣿⣿⣿⣿⣿⣿⣿⣿⣿⣿⣿⣿⣿⣿⣿⣿⣿⣿⣿⣿⣿⣿⣿⣿⣿⣿⣿⣿⣿⣿⣷⣶⣶⣿⠄⠀⠀⠀⠀⠀⠀⠀⠀⠀⠀⠀⠀⠀⠀⠀⠀⠀⠀⠀⠀⠀⠀⠀⠀⠀⠀⠀⠀⠀⠀⠀⠀⠀⠀⠀⠀⠀⠀⠀⠀⠀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⣿⣿⣿⣿⣿⣿⣿⣿⣿⣿⣿⣿⣿⣿⣿⣿⣿⣿⣿⣿⣿⣿⣿⣿⣿⣿⣿⣿⣿⣿⣿⣿⣿⣿⣿⣿⣿⣿⣿⣿⣿⣿⣿⣿⣿⠿⣿⣿⣿⣷⣿⣷⡀⠀⠀⠀⠀⠀⠀⠀⠀⠀⠀⠀⠀⠀⠀⠀⠀⠀⠀⠀⠀⠀⠀⠀⠀⠀⠀⠀⠀⠀⠀⠀⠀⠀⠀⠀⠀⠀⠀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⣿⣿⣿⣿⣿⣿⣿⣿⣿⣿⣿⣿⣿⣿⣿⣿⣿⣿⣿⣿⣿⣿⣿⣿⣿⣿⣿⣿⣿⣿⣿⣿⣿⣿⣿⣿⣿⣿⣿⣿⣿⣿⣿⡿⠁⠀⢀⣿⣿⣿⣿⣿⣿⣄⣀⡀⠀⠀⠀⠀⠀⠀⠀⠀⠀⠀⠀⠀⠀⠀⠀⠀⠀⠀⠀⠀⠀⠀⠀⠀⠀⠀⠀⠀⠀⠀⠀⠀⠀⠀⠀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⣿⣿⣿⣿⣿⣿⣿⣿⣿⣿⣿⣿⣿⣿⣿⣿⣿⣿⣿⣿⣿⣿⣿⣿⣿⣿⣿⣿⣿⣿⣿⣿⣿⣿⣿⣿⣿⣿⣿⣿⣿⣿⡿⠁⠀⠀⣼⣿⣿⣿⣿⣿⣿⣿⣿⣷⡀⠀⠀⠀⠀⠀⠀⠀⠀⠀⠀⠀⠀⠀⠀⠀⠀⠀⠀⠀⠀⠀⠀⠀⠀⠀⠀⠀⠀⠀⠀⠀⠀⠀⠀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⣿⣿⣿⣿⣿⣿⣿⣿⣿⣿⣿⣿⣿⣿⣿⣿⣿⣿⣿⣿⣿⣿⣿⣿⣿⣿⣿⣿⣿⣿⣿⣿⣿⣿⣿⣿⣿⣿⣿⣿⣿⡿⠁⠀⠀⣼⣿⣿⣿⣿⣿⣿⣿⣿⣿⣿⡇⠀⠀⠀⠀⠀⠀⠀⠀⠀⠀⠀⠀⠀⠀⠀⠀⠀⠀⠀⠀⠀⠀⠀⠀⠀⠀⠀⠀⠀⠀⠀⠀⠀⠀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⣿⣿⣿⣿⣿⣿⣿⣿⣿⣿⣿⣿⣿⣿⣿⣿⣿⣿⣿⣿⣿⣿⣿⣿⣿⣿⣿⣿⣿⣿⣿⣿⣿⣿⣿⡿⠛⠛⠿⣿⡿⠁⠀⠀⣸⣿⣿⣿⣿⣿⣿⣿⣿⣿⣿⣿⡇⠀⠀⠀⠀⠀⠀⠀⠀⠀⠀⠀⠀⠀⠀⠀⠀⠀⠀⠀⠀⠀⠀⠀⠀⠀⠀⠀⠀⠀⠀⠀⠀⠀⠀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⣿⣿⣿⣿⣿⣿⣿⣿⣿⣿⣿⣿⣿⣿⣿⣿⣿⣿⣿⣿⣿⣿⣿⣿⣿⣿⣿⣿⣿⣿⣿⡿⠟⠉⠀⠀⠀⠀⠀⠈⠁⠀⠀⢠⣿⣿⣿⣿⣿⣿⣿⣿⣿⣿⣿⣿⡇⠀⠀⠀⠀⠀⠀⠀⠀⠀⠀⠀⠀⠀⠀⠀⠀⠀⠀⠀⠀⠀⠀⠀⠀⠀⠀⠀⠀⠀⠀⠀⠀⠀⠀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⣿⣿⣿⣿⣿⣿⣿⣿⣿⣿⣿⣿⣿⣿⣿⣿⣿⣿⣿⣿⣿⣿⣿⣿⣿⣿⣿⣿⣿⣿⡟⠁⠀⠀⠀⠀⠀⠀⠀⠀⠀⠀⠀⢸⣿⣿⣿⣿⣿⣿⣿⣿⣿⣿⣿⣿⡇⠀⠀⠀⠀⠀⠀⠀⠀⠀⠀⠀⠀⠀⠀⠀⠀⠀⠀⠀⠀⠀⠀⠀⠀⠀⠀⠀⠀⠀⠀⠀⠀⠀⠀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⣿⣿⣿⣿⣿⣿⣿⣿⣿⣿⣿⣿⣿⣿⣿⣿⣿⣿⣿⣿⣿⣿⣿⣿⣿⣿⣿⣿⣿⣿⣇⣀⠀⠀⠀⠀⠀⠀⠀⠀⠀⠀⠀⢸⣿⣿⣿⣿⣿⣿⣿⣿⣿⣿⣿⣿⡇⠀⠀⠀⠀⠀⠀⣷⣄⠀⠀⠀⠀⠀⠀⠀⠀⠀⠀⠀⠀⠀⠀⠀⠀⠀⠀⠀⠀⠀⠀⠀⠀⠀⠀</a:t>
            </a:r>
            <a:br/>
            <a:r>
              <a:t>⣿⣿⣿⣿⣿⣿⣿⣿⣿⣿⣿⣿⣿⣿⣿⣿⣿⣿⣿⣿⣿⣿⣿⣿⣿⣿⣿⣿⣿⣿⣿⣿⠀⠀⠀⠀⠀⠀⠀⠀⠀⠀⠀⣼⣿⣿⣿⣿⣿⣿⣿⣿⣿⣿⣿⣿⡇⠀⠀⠀⠀⠀⠀⣿⣿⣿⠂⠀⠀⠀⠀⠀⠀⠀⠀⠀⠀⠀⠀⠀⠀⠀⠀⠀⠀⠀⠀⠀⠀⠀⠀</a:t>
            </a:r>
            <a:br/>
            <a:r>
              <a:t>⣿⣿⣿⣿⣿⣿⣿⣿⣿⣿⣿⣿⣿⣿⣿⣿⣿⣿⣿⣿⣿⣿⣿⣿⣿⣿⣿⣿⣿⣿⣿⣿⠀⠀⠀⠀⠀⠀⠀⠀⠀⠀⢠⣿⣿⣿⣿⣿⣿⣿⣿⣿⣿⣿⣿⣿⠃⠀⠀⠀⠀⠀⠀⢻⣿⡟⠀⠀⠀⠀⠀⠀⠀⠀⠀⠀⠀⠀⠀⠀⠀⠀⠀⠀⠀⠀⠀⠀⠀⠀⠀</a:t>
            </a:r>
            <a:br/>
            <a:r>
              <a:t>⣿⣿⣿⣿⣿⣿⣿⣿⣿⣿⣿⣿⣿⣿⣿⣿⣿⣿⣿⣿⣿⣿⣿⣿⣿⣿⣿⣿⣿⣿⣿⣿⠀⠀⠀⠀⠀⠀⠀⠀⠀⢠⣿⣿⣿⣿⣿⣿⣿⣿⣿⣿⣿⣿⣿⣿⠀⠀⠀⠀⠀⠀⠀⢸⣿⠁⠀⠀⠀⠀⠀⠀⠀⠀⠀⠀⠀⠀⠀⠀⠀⠀⠀⠀⠀⠀⠀⠀⠀⠀⠀</a:t>
            </a:r>
            <a:br/>
            <a:r>
              <a:t>⣿⣿⣿⣿⣿⣿⣿⣿⣿⣿⣿⣿⣿⣿⣿⣿⣿⣿⣿⣿⣿⣿⣿⣿⣿⣿⣿⣿⣿⣿⣿⣿⡇⠀⠀⠀⠀⠀⠀⠀⠀⠀⠻⣿⣿⣿⣿⣿⣿⣿⣿⣿⣿⣿⣿⡏⠀⠀⠀⠀⠀⠀⠀⠸⠟⠀⠀⠀⠀⠀⠀⠀⠀⠀⠀⠀⠀⠀⠀⠀⠀⠀⠀⠀⠀⠀⠀⠀⠀⠀⠀</a:t>
            </a:r>
            <a:br/>
            <a:r>
              <a:t>⣿⣿⣿⣿⣿⣿⣿⣿⣿⣿⣿⣿⣿⣿⣿⣿⣿⣿⣿⣿⣿⣿⣿⣿⣿⣿⣿⣿⣿⣿⣿⣿⣷⡀⠀⠀⠀⠀⠀⠀⠀⠀⠀⠹⣿⣿⣿⣿⣿⣿⣿⣿⣿⣿⣿⠃⠀⠀⠀⠀⠀⠀⠀⠀⠀⠀⠀⠀⠀⠀⠀⠀⠀⠀⠀⠀⠀⠀⠀⠀⠀⠀⠀⠀⠀⠀⠀⠀⠀⠀⠀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⣿⣿⣿⣿⣿⣿⣿⣿⣿⣿⣿⣿⣿⣿⣿⣿⣿⣿⣿⣿⣿⣿⣿⣿⣿⣿⣿⣿⣿⣿⣿⣿⣿⣷⡄⠀⠀⠀⠀⠀⠀⠀⠀⠀⠘⢿⣿⣿⣿⣿⣿⣿⣿⣿⡟⠀⠀⠀⠀⠀⠀⠀⠀⠀⠀⠀⠀⠀⠀⠀⠀⠀⠀⠀⠀⠀⠀⠀⠀⠀⠀⠀⠀⠀⠀⠀⠀⠀⠀⠀⠀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⣿⣿⣿⣿⣿⣿⣿⣿⣿⣿⣿⣿⣿⣿⣿⣿⣿⣿⣿⣿⣿⣿⣿⣿⣿⣿⣿⣿⣿⣿⣿⣿⣿⣿⣿⣆⠀⠀⠀⠀⠀⠀⠀⠀⠀⠈⢻⣿⣿⣿⣿⣿⣿⡿⠃⠀⠀⠀⠀⠀⠀⠀⠀⠀⠀⠀⠀⠀⠀⠀⠀⠀⠀⠀⠀⠀⠀⠀⠀⠀⠀⠀⠀⠀⠀⠀⠀⠀⠀⠀⠀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⣿⣿⣿⣿⣿⣿⣿⣿⣿⣿⣿⣿⣿⣿⣿⣿⣿⣿⣿⣿⣿⣿⣿⣿⣿⣿⣿⣿⣿⣿⣿⣿⣿⣿⣿⣿⣧⠀⠀⠀⠀⠀⠀⠀⠀⠀⠀⠻⠿⠿⠿⠟⠉⠀⠀⠀⠀⠀⠀⠀⠀⠀⠀⠀⠀⠀⠀⠀⠀⠀⠀⠀⠀⠀⠀⠀⠀⠀⠀⠀⠀⠀⠀⠀⠀⠀⠀⠀⠀⠀⠀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⣿⣿⣿⣿⣿⣿⣿⣿⣿⣿⣿⣿⣿⣿⣿⣿⣿⣿⣿⣿⣿⣿⣿⣿⣿⣿⣿⣿⣿⣿⣿⣿⣿⣿⣿⣿⣿⣿⣿⣿⡄⠀⠀⠀⠀⠀⠀⠀⠀⠀⠀⠀⠀⠀⠀⠀⠀⠀⠀⠀⠀⠀⠀⠀⠀⠀⠀⠀⠀⠀⠀⠀⠀⠀⠀⠀⠀⠀⠀⠀⠀⠀⠀⠀⠀⠀⠀⠀⠀⠀⠀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⣿⣿⣿⣿⣿⣿⣿⣿⣿⣿⣿⣿⣿⣿⣿⣿⣿⣿⣿⣿⣿⣿⣿⣿⣿⣿⣿⣿⣿⣿⣿⣿⣿⣿⣿⣿⣿⣿⣿⣿⣿⠄⠀⠀⠀⠀⠀⠀⠀⠀⠀⠀⠀⠀⠀⠀⠀⠀⠀⠀⠀⠀⠀⠀⠀⠀⠀⠀⠀⠀⠀⠀⠀⠀⠀⠀⠀⠀⠀⠀⠀⠀⠀⠀⠀⠀⠀⠀⠀⠀⠀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⣿⣿⣿⣿⣿⣿⣿⣿⣿⣿⣿⣿⣿⣿⣿⣿⣿⣿⣿⣿⣿⣿⣿⣿⣿⣿⣿⣿⣿⣿⣿⣿⣿⣿⣿⣿⣿⣿⣿⣿⠏⠀⠀⠀⠀⠀⠀⠀⠀⠀⠀⠀⠀⠀⠀⠀⠀⠀⠀⠀⠀⠀⠀⠀⠀⠀⠀⠀⠀⠀⠀⠀⠀⠀⠀⠀⠀⠀⠀⠀⠀⠀⠀⠀⠀⠀⠀⠀⠀⠀⠀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⣿⣿⣿⣿⣿⣿⣿⣿⣿⣿⣿⣿⣿⣿⣿⣿⣿⣿⣿⣿⣿⣿⡆⠀⠀⠀⠀⠀⠀⠀⠀⠀⠀⠀⠀⠀⠀⠀⠀⠀⠀⠀⠀⠀⠀⠀⠀⠀⠀⠀⠀⠀⠀⠀⠀⠀⠀⣽⣿⣿⣿⣿⣿⣿⣿⣿⣿⣿⣿⣿⣿⣿⣿⣿⣿⣿⣿⣿⣿⣿⣿⣿⣿⣿⣿⣿⣿⣿⣿⣿⡇</a:t>
            </a:r>
            <a:br/>
            <a:r>
              <a:t>⣿⣿⣿⣿⣿⣿⣿⣿⣿⣿⣿⣿⣿⣿⣿⣿⣿⣿⣿⣿⣿⣿⡧⠀⠀⠀⠀⠀⠀⠀⠀⠀⠀⠀⠀⠀⠀⠀⠀⠀⠀⠀⠀⠀⠀⠀⠀⠀⠀⠀⠀⠀⠀⠀⠀⠀⣴⣿⣿⣿⣿⣿⣿⣿⣿⣿⣿⣿⣿⣿⣿⣿⣿⣿⣿⣿⣿⣿⣿⣿⣿⣿⣿⣿⣿⣿⣿⣿⣿⣿⡇</a:t>
            </a:r>
            <a:br/>
            <a:r>
              <a:t>⣿⣿⣿⣿⣿⣿⣿⣿⣿⣿⣿⣿⣿⣿⣿⣿⣿⣿⣿⣿⣿⣿⣿⠄⠀⠀⠀⠀⠀⠀⠀⠀⠀⠀⠀⠀⠀⠀⠀⠀⠀⠀⠀⠀⠀⠀⠀⠀⠀⠀⠀⠀⠀⠀⠀⢠⣿⣿⣿⣿⣿⣿⣿⣿⣿⣿⣿⣿⣿⣿⣿⣿⣿⣿⣿⣿⣿⣿⣿⣿⣿⣿⣿⣿⣿⣿⣿⣿⣿⣿⡇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⣿⣿⣿⣿⣿⣿⣿⣿⣿⣿⣿⣿⣿⣿⣿⣿⣿⣿⣿⣿⣿⣿⣿⣧⠀⠀⡀⠀⠀⠀⠀⠀⠀⠀⠀⠀⠀⠀⠀⠀⠀⠀⠀⠀⠀⠀⠀⠀⠀⠀⠀⠀⠀⠀⠀⣾⣿⣿⣿⣿⣿⣿⣿⣿⣿⣿⣿⣿⣿⣿⣿⣿⣿⣿⣿⣿⣿⣿⣿⣿⣿⣿⣿⣿⣿⣿⣿⣿⣿⣿⡇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⣿⣿⣿⣿⣿⣿⣿⣿⣿⣿⣿⣿⣿⣿⣿⣿⣿⣿⣿⣿⣿⣿⣿⣿⣿⣿⡿⠀⠀⠀⠀⠀⠀⠀⠀⠀⠀⠀⠀⠀⠀⠀⠀⠀⠀⠀⠀⠀⠀⠀⠀⠀⠀⢀⣾⣿⣿⣿⣿⣿⣿⣿⣿⣿⣿⣿⣿⣿⣿⣿⣿⣿⣿⣿⣿⣿⣿⣿⣿⣿⣿⣿⣿⣿⣿⣿⣿⣿⣿⣿⡇</a:t>
            </a:r>
            <a:br/>
            <a:r>
              <a:t>⣿⣿⣿⣿⣿⣿⣿⣿⣿⣿⣿⣿⣿⣿⣿⣿⣿⣿⣿⣿⣿⣿⣿⣿⣿⡟⠁⠀⠀⠀⠀⠀⠀⠀⠀⠀⠀⠀⠀⠀⠀⠀⠀⠀⠀⠀⠀⠀⠀⠀⠀⣶⣤⣾⣿⣿⣿⣿⣿⣿⣿⣿⣿⣿⣿⣿⣿⣿⣿⣿⣿⣿⣿⣿⣿⣿⣿⣿⣿⣿⣿⣿⣿⣿⣿⣿⣿⣿⣿⣿⡇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⣿⣿⣿⣿⣿⣿⣿⣿⣿⣿⣿⣿⣿⣿⣿⣿⣿⣿⣿⣿⣿⣿⣿⣿⣿⣷⣶⡆⠀⠀⠀⠀⠀⠀⠀⠀⠀⠀⠀⠀⠀⠀⠀⠀⠀⠀⠀⠀⠀⠀⢰⣿⣿⣿⣿⣿⣿⣿⣿⣿⣿⣿⣿⣿⣿⣿⣿⣿⣿⣿⣿⣿⣿⣿⣿⣿⣿⣿⣿⣿⣿⣿⣿⣿⣿⣿⣿⣿⣿⣿⡇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⣿⣿⣿⣿⣿⣿⣿⣿⣿⣿⣿⣿⣿⣿⣿⣿⣿⣿⣿⣿⣿⣿⣿⣿⣿⣿⣿⣼⠀⠀⠀⠀⠀⠀⠀⠀⠀⠀⠀⠀⠀⠀⠀⠀⠀⠀⠀⠀⢸⣿⣿⣿⣿⣿⣿⣿⣿⣿⣿⣿⣿⣿⣿⣿⣿⣿⣿⣿⣿⣿⣿⣿⣿⣿⣿⣿⣿⣿⣿⣿⣿⣿⣿⣿⣿⣿⣿⣿⣿⣿⡇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⣿⣿⣿⣿⣿⣿⣿⣿⣿⣿⣿⣿⣿⣿⣿⣿⣿⣿⣿⣿⣿⣿⣿⣿⣿⣿⣿⣿⡄⠀⠀⠀⠀⠀⠀⠀⠀⠀⠀⠀⠀⠀⠀⠀⠀⠀⠀⠀⢾⣿⣿⣿⣿⣿⣿⣿⣿⣿⣿⣿⣿⣿⣿⣿⣿⣿⣿⣿⣿⣿⣿⣿⣿⣿⣿⣿⣿⣿⣿⣿⣿⣿⣿⣿⣿⣿⣿⣿⣿⣿⡇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⣿⣿⣿⣿⣿⣿⣿⣿⣿⣿⣿⣿⣿⣿⣿⣿⣿⣿⣿⣿⣿⣿⣿⣿⣿⣿⡿⠋⠁⠀⠀⠀⠀⠀⠀⠀⠀⠀⠀⠀⠀⠀⠀⠀⠀⠀⠀⠀⠀⠉⢿⣿⣿⣿⣿⣿⣿⣿⣿⣿⣿⣿⣿⣿⣿⣿⣿⣿⣿⣿⣿⣿⣿⣿⣿⣿⣿⣿⣿⣿⣿⣿⣿⣿⣿⣿⣿⣿⣿⣿⡇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⣿⣿⣿⣿⣿⣿⣿⣿⣿⣿⣿⣿⣿⣿⣿⣿⣿⣿⣿⣿⣿⣿⣿⣿⣿⠋⠀⠀⠀⠀⠀⠀⠀⠀⠀⠀⠀⠀⠀⠀⠀⠀⠀⠀⠀⠀⠀⠀⠀⠀⠀⢹⣿⣿⣿⣿⣿⣿⣿⣿⣿⣿⣿⣿⣿⣿⣿⣿⣿⣿⣿⣿⣿⣿⣿⣿⣿⣿⣿⣿⣿⣿⣿⣿⣿⣿⣿⣿⣿⣿⡇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⣿⣿⣿⣿⣿⣿⣿⣿⣿⣿⣿⣿⣿⣿⣿⣿⣿⣿⣿⣿⣿⣿⣿⣿⣿⠀⠀⠀⠀⠀⠀⠀⠀⠀⠀⠀⠀⠀⠀⠀⠀⠀⠀⠀⠀⠀⠀⠀⠀⠀⠀⠀⠿⣿⣿⣿⣿⣿⣿⣿⣿⣿⣿⣿⣿⣿⣿⣿⣿⣿⣿⣿⣿⣿⣿⣿⣿⣿⣿⣿⣿⣿⣿⣿⣿⣿⣿⣿⣿⣿⡇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⣿⣿⣿⣿⣿⣿⣿⣿⣿⣿⣿⣿⣿⣿⣿⣿⣿⣿⣿⣿⣿⡿⠟⠛⠃⠀⠀⠀⠀⠀⠀⠀⠀⠀⠀⠀⠀⠀⠀⠀⠀⠀⠀⠀⠀⠀⠀⠀⠀⠀⠀⠀⠀⠀⠀⢠⣿⣿⣿⣿⣿⣿⣿⣿⣿⣿⣿⣿⣿⣿⣿⣿⣿⣿⣿⣿⣿⣿⣿⣿⣿⣿⣿⣿⣿⣿⣿⣿⣿⣿⡇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⣿⣿⣿⣿⣿⣿⣿⣿⣿⣿⣿⣿⣿⣿⣿⣿⣿⣿⣿⣿⣿⣇⠀⠀⠀⠀⠀⠀⠀⠀⠀⠀⠀⠀⠀⠀⠀⠀⠀⠀⠀⠀⠀⠀⠀⠀⠀⠀⠀⠀⠀⠀⠀⠀⠀⣿⣿⣿⣿⣿⣿⣿⣿⣿⣿⣿⣿⣿⣿⣿⣿⣿⣿⣿⣿⣿⣿⣿⣿⣿⣿⣿⣿⣿⣿⣿⣿⣿⣿⣿⡇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⣿⣿⣿⣿⣿⣿⣿⣿⣿⣿⣿⣿⣿⣿⣿⣿⣿⣿⣿⣿⣿⣿⣧⠀⠀⠀⠀⠀⠀⠀⠀⠀⠀⠀⠀⠀⠀⠀⠀⠀⠀⠀⠀⠀⠀⠀⠀⠀⠀⠀⠀⠀⠀⠀⠀⠸⣿⣿⣿⣿⣿⣿⣿⣿⣿⣿⣿⣿⣿⣿⣿⣿⣿⣿⣿⣿⣿⣿⣿⣿⣿⣿⣿⣿⣿⣿⣿⣿⣿⣿⡇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⣿⣿⣿⣿⣿⣿⣿⣿⣿⣿⣿⣿⣿⣿⣿⣿⣿⣿⣿⣿⣿⣿⡿⠀⠀⠀⠀⠀⠀⠀⠀⠀⠀⠀⠀⠀⠀⠀⠀⠀⠀⠀⠀⠀⠀⠀⠀⠀⠀⠀⠀⠀⠀⠀⠀⠀⢻⣿⣿⣿⣿⣿⣿⣿⣿⣿⣿⣿⣿⣿⣿⣿⣿⣿⣿⣿⣿⣿⣿⣿⣿⣿⣿⣿⣿⣿⣿⣿⣿⣿⡇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⣿⣿⣿⣿⣿⣿⣿⣿⣿⣿⣿⣿⣿⣿⣿⣿⣿⣿⣿⣿⣿⠏⠀⠀⠀⠀⠀⠀⠀⠀⠀⠀⠀⠀⠀⠀⠀⠀⠀⠀⠀⠀⠀⠀⠀⠀⠀⠀⠀⠀⠀⠀⠀⠀⠀⠀⠀⠀⠘⣿⣿⣿⣿⣿⣿⣿⣿⣿⣿⣿⣿⣿⣿⣿⣿⣿⣿⣿⣿⣿⣿⣿⣿⣿⣿⣿⣿⣿⣿⣿⡇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⣿⣿⣿⣿⣿⣿⣿⣿⣿⣿⣿⣿⣿⣿⣿⣿⣿⣿⣿⣿⠏⠀⠀⠀⠀⠀⠀⠀⠀⠀⠀⠀⠀⠀⠀⠀⠀⠀⠀⠀⠀⠀⠀⠀⠀⠀⠀⠀⠀⠀⠀⠀⠀⠀⠀⠀⠀⠀⠀⠘⣿⣿⣿⣿⣿⣿⣿⣿⣿⣿⣿⣿⣿⣿⣿⣿⣿⣿⣿⣿⣿⣿⣿⣿⣿⣿⣿⣿⣿⣿⡇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⣿⣿⣿⣿⣿⣿⣿⣿⣿⣿⣿⣿⣿⣿⣿⣿⣿⣿⣿⠏⠀⠀⠀⠀⠀⠀⠀⠀⠀⠀⠀⠀⠀⠀⠀⠀⠀⠀⠀⠀⠀⠀⠀⠀⠀⠀⠀⠀⠀⠀⠀⠀⠀⠀⠀⠀⠀⠀⠀⠀⠹⣿⣿⣿⣿⣿⣿⣿⣿⣿⣿⣿⣿⣿⣿⣿⣿⣿⣿⣿⣿⣿⣿⣿⣿⣿⣿⣿⣿⣿⡇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⣿⣿⣿⣿⣿⣿⣿⣿⣿⣿⣿⣿⣿⣿⣿⣿⣿⣿⠋⠀⠀⠀⠀⠀⠀⠀⠀⠀⠀⠀⠀⠀⠀⠀⠀⠀⠀⠀⠀⠀⠀⠀⠀⠀⠀⠀⠀⠀⠀⠀⠀⠀⠀⠀⠀⠀⠀⠀⠀⠀⠀⠹⣿⣿⣿⣿⣿⣿⣿⣿⣿⣿⣿⣿⣿⣿⣿⣿⣿⣿⣿⣿⣿⣿⣿⣿⣿⣿⣿⣿⡇</a:t>
            </a:r>
            <a:br/>
            <a:r>
              <a:t>⣿⣿⣿⣿⣿⣿⣿⣿⣿⣿⣿⣿⣿⣿⣿⣿⣿⠃⠀⠀⠀⠀⠀⠀⠀⠀⠀⠀⠀⠀⠀⠀⠀⠀⠀⠀⠀⠀⠀⠀⠀⠀⠀⠀⠀⠀⠀⠀⠀⠀⠀⠀⠀⠀⠀⠀⠀⠀⠀⠀⠀⢠⣿⣿⣿⣿⣿⣿⣿⣿⣿⣿⣿⣿⣿⣿⣿⣿⣿⣿⣿⣿⣿⣿⣿⣿⣿⣿⣿⣿⡇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⣿⣿⣿⣿⣿⣿⣿⣿⣿⣿⣿⣿⣿⣿⣿⣿⠃⠀⠀⠀⠀⠀⠀⠀⠀⠀⠀⠀⠀⠀⠀⠀⠀⠀⠀⠀⠀⠀⠀⠀⠀⠀⠀⠀⠀⠀⠀⠀⠀⠀⠀⠀⠀⠀⠀⠀⠀⠀⠀⠀⠀⣾⣿⣿⣿⣿⣿⣿⣿⣿⣿⣿⣿⣿⣿⣿⣿⣿⣿⣿⣿⣿⣿⣿⣿⣿⣿⣿⣿⣿⡇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⣿⣿⣿⣿⣿⣿⣿⣿⣿⣿⣿⣿⣿⣿⣿⠃⠀⠀⠀⠀⠀⠀⠀⠀⠀⠀⠀⠀⠀⠀⠀⠀⠀⠀⠀⠀⠀⠀⠀⠀⠀⠀⠀⠀⠀⠀⠀⠀⠀⠀⠀⠀⠀⠀⠀⠀⠀⠀⠀⠀⠀⢹⣿⣿⣿⣿⣿⣿⣿⣿⣿⣿⣿⣿⣿⣿⣿⣿⣿⣿⣿⣿⣿⣿⣿⣿⣿⣿⣿⣿⡇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⣿⣿⣿⣿⣿⣿⣿⣿⣿⣿⣿⣿⣿⣿⣿⣦⡀⠀⠀⠀⠀⠀⠀⠀⠀⠀⠀⠀⠀⠀⠀⠀⠀⠀⠀⠀⠀⠀⠀⠀⠀⠀⠀⠀⠀⠀⠀⠀⠀⠀⠀⠀⠀⠀⠀⠀⠀⠀⠀⠀⠀⠀⢿⣿⣿⣿⣿⣿⣿⣿⣿⣿⣿⣿⣿⣿⣿⣿⣿⣿⣿⣿⣿⣿⣿⣿⣿⣿⣿⣿⡇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⣿⣿⣿⣿⣿⣿⣿⣿⣿⣿⣿⣿⣿⣿⣿⣿⠁⠀⠀⠀⠀⠀⠀⠀⠀⠀⠀⠀⠀⠀⠀⠀⠀⠀⠀⠀⠀⠀⠀⠀⠀⠀⠀⠀⠀⠀⠀⠀⠀⠀⠀⠀⠀⠀⠀⠀⠀⠀⠀⠀⠀⢀⣾⣿⣿⣿⣿⣿⣿⣿⣿⣿⣿⣿⣿⣿⣿⣿⣿⣿⣿⣿⣿⣿⣿⣿⣿⣿⣿⣿⡇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⣿⣿⣿⣿⣿⣿⣿⣿⣿⣿⣿⣿⣿⣿⣿⣿⣿⣿⣿⣿⣿⣿⣿⣿⣿⣿⣿⣿⣿⣿⣿⣿⣿⣿⣿⣿⣿⣿⣿⣿⣿⣿⣿⣿⣿⣿⣿⣿⣿⣿⣿⣿⣿⣿⣿⣿⣿⣿⣿⡿⠛⠁⠀⠀⠀⠀⠀⠀⠀⠀⠀⠀⠀⠀⠀⠀⠀⠀⠀⠀⠀⠀⠀⠀⠀⠀⠀⠀⠀⠀⠀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⣿⣿⣿⣿⣿⣿⣿⣿⣿⣿⣿⣿⣿⣿⣿⣿⣿⣿⣿⣿⣿⣿⣿⣿⣿⣿⣿⣿⣿⣿⣿⣿⣿⣿⣿⣿⣿⣿⣿⣿⣿⣿⣿⣿⣿⣿⣿⣿⣿⣿⣿⣿⣿⣿⣿⣿⣿⣿⠟⠀⠀⠀⠀⠀⠀⠀⠀⠀⠀⠀⠀⠀⠀⠀⠀⠀⠀⠀⠀⠀⠀⠀⠀⠀⠀⠀⠀⠀⠀⠀⠀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⣿⣿⣿⣿⣿⣿⣿⣿⣿⣿⣿⣿⣿⣿⣿⣿⣿⣿⣿⣿⣿⣿⣿⣿⣿⣿⣿⣿⣿⣿⣿⣿⣿⣿⣿⣿⣿⣿⣿⣿⣿⣿⣿⣿⣿⣿⣿⣿⣿⣿⣿⣿⣿⣿⣿⣿⣿⠁⠀⠀⠀⠀⠀⠀⠀⠀⠀⠀⠀⠀⠀⠀⠀⠀⠀⠀⠀⠀⠀⠀⠀⠀⠀⠀⠀⠀⠀⠀⠀⠀⠀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⣿⣿⣿⣿⣿⣿⣿⣿⣿⣿⣿⣿⣿⣿⣿⣿⣿⣿⣿⣿⣿⣿⣿⣿⣿⣿⣿⣿⣿⣿⣿⣿⣿⣿⣿⣿⣿⣿⣿⣿⣿⣿⣿⣿⣿⣿⣿⣿⣿⣿⣿⣿⣿⣿⣿⣿⡏⠀⠀⠀⠀⠀⠀⠀⠀⠀⠀⠀⠀⠀⠀⠀⠀⠀⠀⠀⠀⠀⠀⠀⠀⠀⠀⠀⠀⠀⠀⠀⠀⠀⠀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⣿⣿⣿⣿⣿⣿⣿⣿⣿⣿⣿⣿⣿⣿⣿⣿⣿⣿⣿⣿⣿⣿⣿⣿⣿⣿⣿⣿⣿⣿⣿⣿⣿⣿⣿⣿⣿⣿⣿⣿⣿⣿⣿⣿⣿⣿⣿⣿⣿⣿⣿⣿⣿⣿⣿⣿⠁⠀⠀⠀⠀⠀⠀⠀⠀⠀⠀⠀⠀⠀⠀⠀⠀⠀⠀⠀⠀⠀⠀⠀⠀⠀⠀⠀⠀⠀⠀⠀⠀⠀⠀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⣿⣿⣿⣿⣿⣿⣿⣿⣿⣿⣿⣿⣿⣿⣿⣿⣿⣿⣿⣿⣿⣿⣿⣿⣿⣿⣿⣿⣿⣿⣿⣿⣿⣿⣿⣿⣿⣿⣿⣿⣿⣿⣿⣿⣿⣿⣿⣿⣿⣿⣿⣿⣿⡿⠟⠁⠀⠀⠀⠀⠀⠀⠀⠀⠀⠀⠀⠀⠀⠀⠀⠀⠀⠀⠀⠀⠀⠀⠀⠀⠀⠀⠀⠀⠀⠀⠀⠀⠀⠀⠀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⣿⣿⣿⣿⣿⣿⣿⣿⣿⣿⣿⣿⣿⣿⣿⣿⣿⣿⣿⣿⣿⣿⣿⣿⣿⣿⣿⣿⣿⣿⣿⣿⣿⣿⣿⣿⣿⣿⣿⣿⣿⣿⣿⣿⣿⣿⣿⠿⣿⡿⠛⠉⠁⠀⠀⠀⠀⠀⠀⠀⠀⠀⠀⠀⠀⠀⠀⠀⠀⠀⠀⠀⠀⠀⠀⠀⠀⠀⠀⠀⠀⠀⠀⠀⠀⠀⠀⠀⠀⠀⠀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⣿⣿⣿⣿⣿⣿⣿⣿⣿⣿⣿⣿⣿⣿⣿⣿⣿⣿⣿⣿⣿⣿⣿⣿⣿⣿⣿⣿⣿⣿⣿⣿⣿⣿⣿⣿⣿⣿⣿⣿⣿⣿⣿⣿⣿⡇⠀⠀⠀⠀⠀⠀⠀⠀⠀⠀⠀⠀⠀⠀⠀⠀⠀⠀⠀⠀⠀⠀⠀⠀⠀⠀⠀⠀⠀⠀⠀⠀⠀⠀⠀⠀⠀⠀⠀⠀⠀⠀⠀⠀⠀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⣿⣿⣿⣿⣿⣿⣿⣿⣿⣿⣿⣿⣿⣿⣿⣿⣿⣿⣿⣿⣿⣿⣿⣿⣿⣿⣿⣿⣿⣿⣿⣿⣿⣿⣿⣿⣿⣿⣿⣿⣿⣿⣿⣿⣿⣧⠀⠀⠀⠀⠀⠀⠀⠀⠀⠀⠀⠀⠀⠀⠀⠀⠀⠀⠀⠀⠀⠀⠀⠀⠀⠀⠀⠀⠀⠀⠀⠀⠀⠀⠀⠀⠀⠀⠀⠀⠀⠀⠀⠀⠀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⣿⣿⣿⣿⣿⣿⣿⣿⣿⣿⣿⣿⣿⣿⣿⣿⣿⣿⣿⣿⣿⣿⣿⣿⣿⣿⣿⣿⣿⣿⣿⣿⣿⣿⣿⣿⣿⣿⣿⣿⣿⣿⣿⣿⣿⣿⣶⣶⣾⣧⠀⠀⠀⠀⠀⠀⠀⠀⠀⠀⠀⠀⠀⠀⠀⠀⠀⠀⠀⠀⠀⠀⠀⠀⠀⠀⠀⠀⠀⠀⠀⠀⠀⠀⠀⠀⠀⠀⠀⠀⠀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⣿⣿⣿⣿⣿⣿⣿⣿⣿⣿⣿⣿⣿⣿⣿⣿⣿⣿⣿⣿⣿⣿⣿⣿⣿⣿⣿⣿⣿⣿⣿⣿⣿⣿⣿⣿⣿⣿⡿⠛⠻⠿⢿⣿⣿⣿⣿⣿⣿⣿⣶⣶⣄⠀⠀⠀⠀⠀⠀⠀⠀⠀⠀⠀⠀⠀⠀⠀⠀⠀⠀⠀⠀⠀⠀⠀⠀⠀⠀⠀⠀⠀⠀⠀⠀⠀⠀⠀⠀⠀⠀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⣿⣿⣿⣿⣿⣿⣿⣿⣿⣿⣿⣿⣿⣿⣿⣿⣿⣿⣿⣿⣿⣿⣿⣿⣿⣿⣿⣿⣿⣿⣿⣿⣿⣿⣿⣿⣿⣿⠃⠀⠀⠀⣸⣿⣿⣿⣿⣿⣿⣿⣿⣿⣿⣧⠀⠀⠀⠀⠀⠀⠀⠀⠀⠀⠀⠀⠀⠀⠀⠀⠀⠀⠀⠀⠀⠀⠀⠀⠀⠀⠀⠀⠀⠀⠀⠀⠀⠀⠀⠀⠀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⣿⣿⣿⣿⣿⣿⣿⣿⣿⣿⣿⣿⣿⣿⣿⣿⣿⣿⣿⣿⣿⣿⣿⣿⣿⣿⣿⣿⣿⣿⣿⣿⣿⣿⣿⣿⣿⡟⠀⠀⠀⢠⣿⣿⣿⣿⣿⣿⣿⣿⣿⣿⣿⣿⣿⣿⣧⠀⠀⠀⠀⠀⠀⠀⠀⠀⠀⠀⠀⠀⠀⠀⠀⠀⠀⠀⠀⠀⠀⠀⠀⠀⠀⠀⠀⠀⠀⠀⠀⠀⠀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⣿⣿⣿⣿⣿⣿⣿⣿⣿⣿⣿⣿⣿⣿⣿⣿⣿⣿⣿⣿⣿⣿⣿⣿⣿⣿⣿⣿⣿⣿⣿⣿⣿⣿⣿⣿⣿⠃⠀⠀⠀⣾⣿⣿⣿⣿⣿⣿⣿⣿⣿⣿⣿⣿⣿⣿⣿⡀⠀⠀⠀⠀⠀⠀⠀⠀⠀⠀⠀⠀⠀⠀⠀⠀⠀⠀⠀⠀⠀⠀⠀⠀⠀⠀⠀⠀⠀⠀⠀⠀⠀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⣿⣿⣿⣿⣿⣿⣿⣿⣿⣿⣿⣿⣿⣿⣿⣿⣿⣿⣿⣿⣿⣿⣿⣿⣿⣿⣿⣿⣿⣿⣿⣿⠿⠿⠿⢿⡏⠀⠀⠀⢀⣿⣿⣿⣿⣿⣿⣿⣿⣿⣿⣿⣿⣿⣿⣿⣿⡇⠀⠀⠀⠀⠀⠀⠀⠀⠀⠀⠀⠀⠀⠀⠀⠀⠀⠀⠀⠀⠀⠀⠀⠀⠀⠀⠀⠀⠀⠀⠀⠀⠀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⣿⣿⣿⣿⣿⣿⣿⣿⣿⣿⣿⣿⣿⣿⣿⣿⣿⣿⣿⣿⣿⣿⣿⣿⣿⣿⣿⣿⣿⡿⠿⠁⠀⠀⠀⠀⠀⠀⠀⠀⢸⣿⣿⣿⣿⣿⣿⣿⣿⣿⣿⣿⣿⣿⣿⣿⣿⡇⠀⠀⠀⠀⠀⠀⠀⠀⠀⠀⠀⠀⠀⠀⠀⠀⠀⠀⠀⠀⠀⠀⠀⠀⠀⠀⠀⠀⠀⠀⠀⠀⠀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⣿⣿⣿⣿⣿⣿⣿⣿⣿⣿⣿⣿⣿⣿⣿⣿⣿⣿⣿⣿⣿⣿⣿⣿⣿⣿⣿⣿⠏⠀⠀⠀⠀⠀⠀⠀⠀⠀⠀⠀⠈⣿⣿⣿⣿⣿⣿⣿⣿⣿⣿⣿⣿⣿⣿⣿⣿⡇⠀⠀⠀⠀⠀⠀⠀⠀⠀⠀⠀⠀⠀⠀⠀⠀⠀⠀⠀⠀⠀⠀⠀⠀⠀⠀⠀⠀⠀⠀⠀⠀⠀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⣿⣿⣿⣿⣿⣿⣿⣿⣿⣿⣿⣿⣿⣿⣿⣿⣿⣿⣿⣿⣿⣿⣿⣿⣿⣿⣿⠃⠀⠀⠀⠀⠀⠀⠀⠀⠀⠀⠀⠀⠀⣿⣿⣿⣿⣿⣿⣿⣿⣿⣿⣿⣿⣿⣿⣿⣿⡇⠀⠀⠀⠀⠀⠀⢰⣄⠀⠀⠀⠀⠀⠀⠀⠀⠀⠀⠀⠀⠀⠀⠀⠀⠀⠀⠀⠀⠀⠀⠀⠀⠀</a:t>
            </a:r>
            <a:br/>
            <a:r>
              <a:t>⣿⣿⣿⣿⣿⣿⣿⣿⣿⣿⣿⣿⣿⣿⣿⣿⣿⣿⣿⣿⣿⣿⣿⣿⣿⣿⣿⣄⣀⠀⠀⠀⠀⠀⠀⠀⠀⠀⠀⠀⠀⣿⣿⣿⣿⣿⣿⣿⣿⣿⣿⣿⣿⣿⣿⣿⣿⡇⠀⠀⠀⠀⠀⠀⢸⣿⣷⡆⠀⠀⠀⠀⠀⠀⠀⠀⠀⠀⠀⠀⠀⠀⠀⠀⠀⠀⠀⠀⠀⠀⠀</a:t>
            </a:r>
            <a:br/>
            <a:r>
              <a:t>⣿⣿⣿⣿⣿⣿⣿⣿⣿⣿⣿⣿⣿⣿⣿⣿⣿⣿⣿⣿⣿⣿⣿⣿⣿⣿⣿⣿⣿⠀⠀⠀⠀⠀⠀⠀⠀⠀⠀⠀⢠⣿⣿⣿⣿⣿⣿⣿⣿⣿⣿⣿⣿⣿⣿⣿⣿⡇⠀⠀⠀⠀⠀⠀⢸⣿⣿⠁⠀⠀⠀⠀⠀⠀⠀⠀⠀⠀⠀⠀⠀⠀⠀⠀⠀⠀⠀⠀⠀⠀⠀</a:t>
            </a:r>
            <a:br/>
            <a:r>
              <a:t>⣿⣿⣿⣿⣿⣿⣿⣿⣿⣿⣿⣿⣿⣿⣿⣿⣿⣿⣿⣿⣿⣿⣿⣿⣿⣿⣿⣿⣿⡇⠀⠀⠀⠀⠀⠀⠀⠀⠀⠠⣾⣿⣿⣿⣿⣿⣿⣿⣿⣿⣿⣿⣿⣿⣿⣿⣿⠀⠀⠀⠀⠀⠀⠀⠸⣿⠃⠀⠀⠀⠀⠀⠀⠀⠀⠀⠀⠀⠀⠀⠀⠀⠀⠀⠀⠀⠀⠀⠀⠀⠀</a:t>
            </a:r>
            <a:br/>
            <a:r>
              <a:t>⣿⣿⣿⣿⣿⣿⣿⣿⣿⣿⣿⣿⣿⣿⣿⣿⣿⣿⣿⣿⣿⣿⣿⣿⣿⣿⣿⣿⣿⣿⠀⠀⠀⠀⠀⠀⠀⠀⠀⠀⠘⢿⣿⣿⣿⣿⣿⣿⣿⣿⣿⣿⣿⣿⣿⣿⣿⠀⠀⠀⠀⠀⠀⠀⠀⡿⠀⠀⠀⠀⠀⠀⠀⠀⠀⠀⠀⠀⠀⠀⠀⠀⠀⠀⠀⠀⠀⠀⠀⠀⠀</a:t>
            </a:r>
            <a:br/>
            <a:r>
              <a:t>⣿⣿⣿⣿⣿⣿⣿⣿⣿⣿⣿⣿⣿⣿⣿⣿⣿⣿⣿⣿⣿⣿⣿⣿⣿⣿⣿⣿⣿⣿⣇⠀⠀⠀⠀⠀⠀⠀⠀⠀⠀⠈⠻⣿⣿⣿⣿⣿⣿⣿⣿⣿⣿⣿⣿⣿⡇⠀⠀⠀⠀⠀⠀⠀⠀⠀⠀⠀⠀⠀⠀⠀⠀⠀⠀⠀⠀⠀⠀⠀⠀⠀⠀⠀⠀⠀⠀⠀⠀⠀⠀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⣿⣿⣿⣿⣿⣿⣿⣿⣿⣿⣿⣿⣿⣿⣿⣿⣿⣿⣿⣿⣿⣿⣿⣿⣿⣿⣿⣿⣿⣿⣿⣦⡀⠀⠀⠀⠀⠀⠀⠀⠀⠀⠀⠙⢿⣿⣿⣿⣿⣿⣿⣿⣿⣿⣿⣿⠃⠀⠀⠀⠀⠀⠀⠀⠀⠀⠀⠀⠀⠀⠀⠀⠀⠀⠀⠀⠀⠀⠀⠀⠀⠀⠀⠀⠀⠀⠀⠀⠀⠀⠀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⣿⣿⣿⣿⣿⣿⣿⣿⣿⣿⣿⣿⣿⣿⣿⣿⣿⣿⣿⣿⣿⣿⣿⣿⣿⣿⣿⣿⣿⣿⣿⣿⣷⣄⠀⠀⠀⠀⠀⠀⠀⠀⠀⠀⠈⠻⣿⣿⣿⣿⣿⣿⣿⣿⠿⠋⠀⠀⠀⠀⠀⠀⠀⠀⠀⠀⠀⠀⠀⠀⠀⠀⠀⠀⠀⠀⠀⠀⠀⠀⠀⠀⠀⠀⠀⠀⠀⠀⠀⠀⠀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⣿⣿⣿⣿⣿⣿⣿⣿⣿⣿⣿⣿⣿⣿⣿⣿⣿⣿⣿⣿⣿⣿⣿⣿⣿⣿⣿⣿⣿⣿⣿⣿⣿⣿⣦⡀⠀⠀⠀⠀⠀⠀⠀⠀⠀⠀⠙⠿⠿⠛⠛⠛⠋⠁⠀⠀⠀⠀⠀⠀⠀⠀⠀⠀⠀⠀⠀⠀⠀⠀⠀⠀⠀⠀⠀⠀⠀⠀⠀⠀⠀⠀⠀⠀⠀⠀⠀⠀⠀⠀⠀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⣿⣿⣿⣿⣿⣿⣿⣿⣿⣿⣿⣿⣿⣿⣿⣿⣿⣿⣿⣿⣿⣿⣿⣿⣿⣿⣿⣿⣿⣿⣿⣿⣿⣿⣿⣿⣄⠀⠀⠀⠀⠀⠀⠀⠀⠀⠀⠀⠀⠀⠀⠀⠀⠀⠀⠀⠀⠀⠀⠀⠀⠀⠀⠀⠀⠀⠀⠀⠀⠀⠀⠀⠀⠀⠀⠀⠀⠀⠀⠀⠀⠀⠀⠀⠀⠀⠀⠀⠀⠀⠀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⣿⣿⣿⣿⣿⣿⣿⣿⣿⣿⣿⣿⣿⣿⣿⣿⣿⣿⣿⣿⣿⣿⣿⣿⣿⣿⣿⣿⣿⣿⣿⣿⣿⣿⣿⣿⣿⣧⡀⠀⠀⠀⠀⠀⠀⠀⠀⠀⠀⠀⠀⠀⠀⠀⠀⠀⠀⠀⠀⠀⠀⠀⠀⠀⠀⠀⠀⠀⠀⠀⠀⠀⠀⠀⠀⠀⠀⠀⠀⠀⠀⠀⠀⠀⠀⠀⠀⠀⠀⠀⠀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⣿⣿⣿⣿⣿⣿⣿⣿⣿⣿⣿⣿⣿⣿⣿⣿⣿⣿⣿⣿⣿⣿⣿⣿⣿⣿⣿⣿⣿⣿⣿⣿⣿⣿⣿⣿⣿⣿⣿⣿⣆⠀⠀⠀⠀⠀⠀⠀⠀⠀⠀⠀⠀⠀⠀⠀⠀⠀⠀⠀⠀⠀⠀⠀⠀⠀⠀⠀⠀⠀⠀⠀⠀⠀⠀⠀⠀⠀⠀⠀⠀⠀⠀⠀⠀⠀⠀⠀⠀⠀⠀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⣿⣿⣿⣿⣿⣿⣿⣿⣿⣿⣿⣿⣿⣿⣿⣿⣿⣿⣿⣿⣿⣿⣿⣿⣿⣿⣿⣿⣿⣿⣿⣿⣿⣿⣿⣿⣿⣿⣿⣿⣿⠁⠀⠀⠀⠀⠀⠀⠀⠀⠀⠀⠀⠀⠀⠀⠀⠀⠀⠀⠀⠀⠀⠀⠀⠀⠀⠀⠀⠀⠀⠀⠀⠀⠀⠀⠀⠀⠀⠀⠀⠀⠀⠀⠀⠀⠀⠀⠀⠀⠀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⣿⣿⣿⣿⣿⣿⣿⣿⣿⣿⣿⣿⣿⣿⣿⣿⣿⣿⣿⣿⣿⣿⣿⣿⣿⣿⣿⣿⣿⣿⣿⣿⣿⣿⣿⣿⣿⣿⣿⣿⠇⠀⠀⠀⠀⠀⠀⠀⠀⠀⠀⠀⠀⠀⠀⠀⠀⠀⠀⠀⠀⠀⠀⠀⠀⠀⠀⠀⠀⠀⠀⠀⠀⠀⠀⠀⠀⠀⠀⠀⠀⠀⠀⠀⠀⠀⠀⠀⠀⠀⠀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⣿⣿⣿⣿⣿⣿⣿⣿⣿⣿⣿⣿⣿⣿⣿⣿⣿⣿⣿⣿⣿⣿⣿⣿⣿⣿⣿⣿⣿⣿⣿⣿⣿⣿⣿⣿⣿⣿⣿⣿⣿⣿⣿⣿⣿⣿⣿⣿⣿⣿⣿⣿⣿⣿⣿⣿⣿⣿⣿⣿⣿⣿⠟⠁⠀⠀⠀⠀⠀⠀⠀⠀⠀⠀⠀⠀⠀⠀⠀⠀⠀⠀⠀⠀⠀⠀⠀⠀⠀⠀⠀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⣿⣿⣿⣿⣿⣿⣿⣿⣿⣿⣿⣿⣿⣿⣿⣿⣿⣿⣿⣿⣿⣿⣿⣿⣿⣿⣿⣿⣿⣿⣿⣿⣿⣿⣿⣿⣿⣿⣿⣿⣿⣿⣿⣿⣿⣿⣿⣿⣿⣿⣿⣿⣿⣿⣿⣿⣿⣿⣿⡍⠀⠀⠀⠀⠀⠀⠀⠀⠀⠀⠀⠀⠀⠀⠀⠀⠀⠀⠀⠀⠀⠀⠀⠀⠀⠀⠀⠀⠀⠀⠀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⣿⣿⣿⣿⣿⣿⣿⣿⣿⣿⣿⣿⣿⣿⣿⣿⣿⣿⣿⣿⣿⣿⣿⣿⣿⣿⣿⣿⣿⣿⣿⣿⣿⣿⣿⣿⣿⣿⣿⣿⣿⣿⣿⣿⣿⣿⣿⣿⣿⣿⣿⣿⣿⣿⣿⣿⣿⠟⠁⠀⠀⠀⠀⠀⠀⠀⠀⠀⠀⠀⠀⠀⠀⠀⠀⠀⠀⠀⠀⠀⠀⠀⠀⠀⠀⠀⠀⠀⠀⠀⠀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⣿⣿⣿⣿⣿⣿⣿⣿⣿⣿⣿⣿⣿⣿⣿⣿⣿⣿⣿⣿⣿⣿⣿⣿⣿⣿⣿⣿⣿⣿⣿⣿⣿⣿⣿⣿⣿⣿⣿⣿⣿⣿⣿⣿⣿⣿⣿⣿⣿⣿⣿⣿⣿⣿⡿⠿⠃⠀⠀⠀⠀⠀⠀⠀⠀⠀⠀⠀⠀⠀⠀⠀⠀⠀⠀⠀⠀⠀⠀⠀⠀⠀⠀⠀⠀⠀⠀⠀⠀⠀⠀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⣿⣿⣿⣿⣿⣿⣿⣿⣿⣿⣿⣿⣿⣿⣿⣿⣿⣿⣿⣿⣿⣿⣿⣿⣿⣿⣿⣿⣿⣿⣿⣿⣿⣿⣿⣿⣿⣿⣿⣿⣿⣿⣿⣿⣿⣿⣿⣿⣿⢿⣿⠟⠋⠁⠀⠀⠀⠀⠀⠀⠀⠀⠀⠀⠀⠀⠀⠀⠀⠀⠀⠀⠀⠀⠀⠀⠀⠀⠀⠀⠀⠀⠀⠀⠀⠀⠀⠀⠀⠀⠀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⣿⣿⣿⣿⣿⣿⣿⣿⣿⣿⣿⣿⣿⣿⣿⣿⣿⣿⣿⣿⣿⣿⣿⣿⣿⣿⣿⣿⣿⣿⣿⣿⣿⣿⣿⣿⣿⣿⣿⣿⣿⣿⣿⣿⣿⣿⣿⣿⠁⠀⠀⠀⠀⠀⠀⠀⠀⠀⠀⠀⠀⠀⠀⠀⠀⠀⠀⠀⠀⠀⠀⠀⠀⠀⠀⠀⠀⠀⠀⠀⠀⠀⠀⠀⠀⠀⠀⠀⠀⠀⠀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⣿⣿⣿⣿⣿⣿⣿⣿⣿⣿⣿⣿⣿⣿⣿⣿⣿⣿⣿⣿⣿⣿⣿⣿⣿⣿⣿⣿⣿⣿⣿⣿⣿⣿⣿⣿⣿⣿⣿⣿⣿⣿⣿⣿⣿⣿⣿⣇⠀⠀⠀⠀⠀⠀⠀⠀⠀⠀⠀⠀⠀⠀⠀⠀⠀⠀⠀⠀⠀⠀⠀⠀⠀⠀⠀⠀⠀⠀⠀⠀⠀⠀⠀⠀⠀⠀⠀⠀⠀⠀⠀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⣿⣿⣿⣿⣿⣿⣿⣿⣿⣿⣿⣿⣿⣿⣿⣿⣿⣿⣿⣿⣿⣿⣿⣿⣿⣿⣿⣿⣿⣿⣿⣿⣿⣿⣿⣿⣿⣿⣿⣿⣿⣿⣿⣿⣿⣿⣿⣿⣤⣀⣠⣄⠀⠀⠀⠀⠀⠀⠀⠀⠀⠀⠀⠀⠀⠀⠀⠀⠀⠀⠀⠀⠀⠀⠀⠀⠀⠀⠀⠀⠀⠀⠀⠀⠀⠀⠀⠀⠀⠀⠀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⣿⣿⣿⣿⣿⣿⣿⣿⣿⣿⣿⣿⣿⣿⣿⣿⣿⣿⣿⣿⣿⣿⣿⣿⣿⣿⣿⣿⣿⡿⠛⠛⢿⣿⣿⣿⣿⣿⣿⣿⣿⣿⣿⣿⣿⣿⣿⣿⣿⣿⣿⣿⡇⠀⡀⠀⠀⠀⠀⠀⠀⠀⠀⠀⠀⠀⠀⠀⠀⠀⠀⠀⠀⠀⠀⠀⠀⠀⠀⠀⠀⠀⠀⠀⠀⠀⠀⠀⠀⠀⠀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⣿⣿⣿⣿⣿⣿⣿⣿⣿⣿⣿⣿⣿⣿⣿⣿⣿⣿⣿⣿⣿⣿⣿⣿⣿⣿⣿⣿⣿⡇⠀⠀⠘⣿⣿⣿⣿⣿⣿⣿⣿⣿⣿⣿⣿⣿⣿⣿⣿⣿⣿⣿⣿⣿⣿⣦⠀⠀⠀⠀⠀⠀⠀⠀⠀⠀⠀⠀⠀⠀⠀⠀⠀⠀⠀⠀⠀⠀⠀⠀⠀⠀⠀⠀⠀⠀⠀⠀⠀⠀⠀</a:t>
            </a:r>
            <a:br/>
            <a:r>
              <a:t>⣿⣿⣿⣿⣿⣿⣿⣿⣿⣿⣿⣿⣿⣿⣿⣿⣿⣿⣿⣿⣿⣿⣿⣿⣿⣿⣿⣿⣿⣧⠀⠀⠀⣿⣿⣿⣿⣿⣿⣿⣿⣿⣿⣿⣿⣿⣿⣿⣿⣿⣿⣿⣿⣿⣿⣿⣧⣀⣀⡀⠀⠀⠀⠀⠀⠀⠀⠀⠀⠀⠀⠀⠀⠀⠀⠀⠀⠀⠀⠀⠀⠀⠀⠀⠀⠀⠀⠀⠀⠀⠀</a:t>
            </a:r>
            <a:br/>
            <a:r>
              <a:t>⣿⣿⣿⣿⣿⣿⣿⣿⣿⣿⣿⣿⣿⣿⣿⣿⣿⣿⣿⣿⣿⣿⣿⣿⣿⣿⣿⣿⣿⣿⡄⠀⠀⢸⣿⣿⣿⣿⣿⣿⣿⣿⣿⣿⣿⣿⣿⣿⣿⣿⣿⣿⣿⣿⣿⣿⣿⣿⣿⣷⠀⠀⠀⠀⠀⠀⠀⠀⠀⠀⠀⠀⠀⠀⠀⠀⠀⠀⠀⠀⠀⠀⠀⠀⠀⠀⠀⠀⠀⠀⠀</a:t>
            </a:r>
            <a:br/>
            <a:r>
              <a:t>⣿⣿⣿⣿⣿⣿⣿⣿⣿⣿⣿⣿⣿⣿⣿⣿⣿⣿⣿⣿⣿⣿⣿⣿⣿⣿⣿⣿⣿⣿⡇⠀⠀⠈⣿⣿⣿⣿⣿⣿⣿⣿⣿⣿⣿⣿⣿⣿⣿⣿⣿⣿⣿⣿⣿⣿⣿⣿⣿⣿⠀⠀⠀⠀⠀⠀⠀⠀⠀⠀⠀⠀⠀⠀⠀⠀⠀⠀⠀⠀⠀⠀⠀⠀⠀⠀⠀⠀⠀⠀⠀</a:t>
            </a:r>
            <a:br/>
            <a:r>
              <a:t>⣿⣿⣿⣿⣿⣿⣿⣿⣿⣿⣿⣿⣿⣿⣿⣿⣿⣿⣿⣿⣿⣿⣿⣿⣿⣿⡿⠟⠛⠻⢷⠀⠀⠀⢹⣿⣿⣿⣿⣿⣿⣿⣿⣿⣿⣿⣿⣿⣿⣿⣿⣿⣿⣿⣿⣿⣿⣿⣿⣿⡆⠀⠀⠀⠀⠀⠀⠀⠀⠀⠀⠀⠀⠀⠀⠀⠀⠀⠀⠀⠀⠀⠀⠀⠀⠀⠀⠀⠀⠀⠀</a:t>
            </a:r>
            <a:br/>
            <a:r>
              <a:t>⣿⣿⣿⣿⣿⣿⣿⣿⣿⣿⣿⣿⣿⣿⣿⣿⣿⣿⣿⣿⣿⣿⣿⣿⣿⠿⠀⠀⠀⠀⠀⠀⠀⠀⠀⠹⣿⣿⣿⣿⣿⣿⣿⣿⣿⣿⣿⣿⣿⣿⣿⣿⣿⣿⣿⣿⣿⣿⣿⣿⡇⠀⠀⠀⠀⠀⠀⠀⠀⠀⠀⠀⠀⠀⠀⠀⠀⠀⠀⠀⠀⠀⠀⠀⠀⠀⠀⠀⠀⠀⠀</a:t>
            </a:r>
            <a:br/>
            <a:r>
              <a:t>⣿⣿⣿⣿⣿⣿⣿⣿⣿⣿⣿⣿⣿⣿⣿⣿⣿⣿⣿⣿⣿⣿⣿⣿⠁⠀⠀⠀⠀⠀⠀⠀⠀⠀⠀⠀⢻⣿⣿⣿⣿⣿⣿⣿⣿⣿⣿⣿⣿⣿⣿⣿⣿⣿⣿⣿⣿⣿⣿⣿⡇⠀⠀⠀⠀⠀⠀⠀⠀⠀⠀⠀⠀⠀⠀⠀⠀⠀⠀⠀⠀⠀⠀⠀⠀⠀⠀⠀⠀⠀⠀</a:t>
            </a:r>
            <a:br/>
            <a:r>
              <a:t>⣿⣿⣿⣿⣿⣿⣿⣿⣿⣿⣿⣿⣿⣿⣿⣿⣿⣿⣿⣿⣿⣿⣿⠇⠀⠀⠀⠀⠀⠀⠀⠀⠀⠀⠀⠀⠘⣿⣿⣿⣿⣿⣿⣿⣿⣿⣿⣿⣿⣿⣿⣿⣿⣿⣿⣿⣿⣿⣿⣿⡇⠀⠀⠀⠀⠀⠀⠀⣿⣦⣀⠀⠀⠀⠀⠀⠀⠀⠀⠀⠀⠀⠀⠀⠀⠀⠀⠀⠀⠀⠀</a:t>
            </a:r>
            <a:br/>
            <a:r>
              <a:t>⣿⣿⣿⣿⣿⣿⣿⣿⣿⣿⣿⣿⣿⣿⣿⣿⣿⣿⣿⣿⣿⣿⣿⠀⠀⠀⠀⠀⠀⠀⠀⠀⠀⠀⠀⠀⠀⣿⣿⣿⣿⣿⣿⣿⣿⣿⣿⣿⣿⣿⣿⣿⣿⣿⣿⣿⣿⣿⣿⣿⡇⠀⠀⠀⠀⠀⠀⠀⢻⣿⣿⠀⠀⠀⠀⠀⠀⠀⠀⠀⠀⠀⠀⠀⠀⠀⠀⠀⠀⠀⠀</a:t>
            </a:r>
            <a:br/>
            <a:r>
              <a:t>⣿⣿⣿⣿⣿⣿⣿⣿⣿⣿⣿⣿⣿⣿⣿⣿⣿⣿⣿⣿⣿⣿⣿⣷⣶⣆⠀⠀⠀⠀⠀⠀⠀⠀⠀⠀⠀⣿⣿⣿⣿⣿⣿⣿⣿⣿⣿⣿⣿⣿⣿⣿⣿⣿⣿⣿⣿⣿⣿⣿⡇⠀⠀⠀⠀⠀⠀⠀⢸⣿⡇⠀⠀⠀⠀⠀⠀⠀⠀⠀⠀⠀⠀⠀⠀⠀⠀⠀⠀⠀⠀</a:t>
            </a:r>
            <a:br/>
            <a:r>
              <a:t>⣿⣿⣿⣿⣿⣿⣿⣿⣿⣿⣿⣿⣿⣿⣿⣿⣿⣿⣿⣿⣿⣿⣿⣿⣿⣿⡄⠀⠀⠀⠀⠀⠀⠀⠀⠀⠀⠻⣿⣿⣿⣿⣿⣿⣿⣿⣿⣿⣿⣿⣿⣿⣿⣿⣿⣿⣿⣿⣿⣿⡇⠀⠀⠀⠀⠀⠀⠀⢸⣿⠁⠀⠀⠀⠀⠀⠀⠀⠀⠀⠀⠀⠀⠀⠀⠀⠀⠀⠀⠀⠀</a:t>
            </a:r>
            <a:br/>
            <a:r>
              <a:t>⣿⣿⣿⣿⣿⣿⣿⣿⣿⣿⣿⣿⣿⣿⣿⣿⣿⣿⣿⣿⣿⣿⣿⣿⣿⣿⣿⣆⠀⠀⠀⠀⠀⠀⠀⠀⠀⠀⠈⠻⣿⣿⣿⣿⣿⣿⣿⣿⣿⣿⣿⣿⣿⣿⣿⣿⣿⣿⣿⣿⠀⠀⠀⠀⠀⠀⠀⠀⠈⠋⠀⠀⠀⠀⠀⠀⠀⠀⠀⠀⠀⠀⠀⠀⠀⠀⠀⠀⠀⠀⠀</a:t>
            </a:r>
            <a:br/>
            <a:r>
              <a:t>⣿⣿⣿⣿⣿⣿⣿⣿⣿⣿⣿⣿⣿⣿⣿⣿⣿⣿⣿⣿⣿⣿⣿⣿⣿⣿⣿⣿⣆⠀⠀⠀⠀⠀⠀⠀⠀⠀⠀⠀⠈⠻⣿⣿⣿⣿⣿⣿⣿⣿⣿⣿⣿⣿⣿⣿⣿⣿⣿⡏⠀⠀⠀⠀⠀⠀⠀⠀⠀⠀⠀⠀⠀⠀⠀⠀⠀⠀⠀⠀⠀⠀⠀⠀⠀⠀⠀⠀⠀⠀⠀</a:t>
            </a:r>
            <a:br/>
            <a:r>
              <a:t>⣿⣿⣿⣿⣿⣿⣿⣿⣿⣿⣿⣿⣿⣿⣿⣿⣿⣿⣿⣿⣿⣿⣿⣿⣿⣿⣿⣿⣿⣦⡀⠀⠀⠀⠀⠀⠀⠀⠀⠀⠀⠀⠈⠻⣿⣿⣿⣿⣿⣿⣿⣿⣿⣿⣿⣿⣿⠿⠃⠀⠀⠀⠀⠀⠀⠀⠀⠀⠀⠀⠀⠀⠀⠀⠀⠀⠀⠀⠀⠀⠀⠀⠀⠀⠀⠀⠀⠀⠀⠀⠀</a:t>
            </a:r>
            <a:br/>
            <a:r>
              <a:t>⣿⣿⣿⣿⣿⣿⣿⣿⣿⣿⣿⣿⣿⣿⣿⣿⣿⣿⣿⣿⣿⣿⣿⣿⣿⣿⣿⣿⣿⣿⣿⣦⡀⠀⠀⠀⠀⠀⠀⠀⠀⠀⠀⠀⠈⠻⣿⣿⡿⠿⠿⠿⢿⡿⠟⠉⠀⠀⠀⠀⠀⠀⠀⠀⠀⠀⠀⠀⠀⠀⠀⠀⠀⠀⠀⠀⠀⠀⠀⠀⠀⠀⠀⠀⠀⠀⠀⠀⠀⠀⠀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⣿⣿⣿⣿⣿⣿⣿⣿⣿⣿⣿⣿⣿⣿⣿⣿⣿⣿⣿⣿⣿⣿⣿⣿⣿⣿⣿⣿⣿⣿⣿⣿⣿⣦⡀⠀⠀⠀⠀⠀⠀⠀⠀⠀⠀⠀⠈⠀⠀⠀⠀⠀⠀⠀⠀⠀⠀⠀⠀⠀⠀⠀⠀⠀⠀⠀⠀⠀⠀⠀⠀⠀⠀⠀⠀⠀⠀⠀⠀⠀⠀⠀⠀⠀⠀⠀⠀⠀⠀⠀⠀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⣿⣿⣿⣿⣿⣿⣿⣿⣿⣿⣿⣿⣿⣿⣿⣿⣿⣿⣿⣿⣿⣿⣿⣿⣿⣿⣿⣿⣿⣿⣿⣿⣿⣿⣿⣦⡀⠀⠀⠀⠀⠀⠀⠀⠀⠀⠀⠀⠀⠀⠀⠀⠀⠀⠀⠀⠀⠀⠀⠀⠀⠀⠀⠀⠀⠀⠀⠀⠀⠀⠀⠀⠀⠀⠀⠀⠀⠀⠀⠀⠀⠀⠀⠀⠀⠀⠀⠀⠀⠀⠀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⣿⣿⣿⣿⣿⣿⣿⣿⣿⣿⣿⣿⣿⣿⣿⣿⣿⣿⣿⣿⣿⣿⣿⣿⣿⣿⣿⣿⣿⣿⣿⣿⣿⣿⣿⣿⣿⣦⠀⠀⠀⠀⠀⠀⠀⠀⠀⠀⠀⠀⠀⠀⠀⠀⠀⠀⠀⠀⠀⠀⠀⠀⠀⠀⠀⠀⠀⠀⠀⠀⠀⠀⠀⠀⠀⠀⠀⠀⠀⠀⠀⠀⠀⠀⠀⠀⠀⠀⠀⠀⠀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⣿⣿⣿⣿⣿⣿⣿⣿⣿⣿⣿⣿⣿⣿⣿⣿⣿⣿⣿⣿⣿⣿⣿⣿⣿⣿⣿⣿⣿⣿⣿⣿⣿⣿⣿⣿⣿⣿⣿⣿⣿⣿⣿⣿⣿⣿⣿⣿⣿⣿⣿⣿⣿⣿⣿⣿⣿⣿⣿⣿⣿⣿⣿⡿⠋⠀⠀⠀⠀⠀⠀⠀⠀⠀⠀⠀⠀⠀⠀⠀⠀⠀⠀⠀⠀⠀⠀⠀⠀⠀⠀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⣿⣿⣿⣿⣿⣿⣿⣿⣿⣿⣿⣿⣿⣿⣿⣿⣿⣿⣿⣿⣿⣿⣿⣿⣿⣿⣿⣿⣿⣿⣿⣿⣿⣿⣿⣿⣿⣿⣿⣿⣿⣿⣿⣿⣿⣿⣿⣿⣿⣿⣿⣿⣿⣿⣿⣿⣿⣿⣿⣿⣿⣿⠟⠀⠀⠀⠀⠀⠀⠀⠀⠀⠀⠀⠀⠀⠀⠀⠀⠀⠀⠀⠀⠀⠀⠀⠀⠀⠀⠀⠀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⣿⣿⣿⣿⣿⣿⣿⣿⣿⣿⣿⣿⣿⣿⣿⣿⣿⣿⣿⣿⣿⣿⣿⣿⣿⣿⣿⣿⣿⣿⣿⣿⣿⣿⣿⣿⣿⣿⣿⣿⣿⣿⣿⣿⣿⣿⣿⣿⣿⣿⣿⣿⣿⣿⣿⣿⣿⣿⣿⣿⣿⡄⠀⠀⠀⠀⠀⠀⠀⠀⠀⠀⠀⠀⠀⠀⠀⠀⠀⠀⠀⠀⠀⠀⠀⠀⠀⠀⠀⠀⠀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⣿⣿⣿⣿⣿⣿⣿⣿⣿⣿⣿⣿⣿⣿⣿⣿⣿⣿⣿⣿⣿⣿⣿⣿⣿⣿⣿⣿⣿⣿⣿⣿⣿⣿⣿⣿⣿⣿⣿⣿⣿⣿⣿⣿⣿⣿⣿⣿⣿⣿⣿⣿⣿⣿⣿⣿⣿⣿⣿⣿⡇⠀⠀⠀⠀⠀⠀⠀⠀⠀⠀⠀⠀⠀⠀⠀⠀⠀⠀⠀⠀⠀⠀⠀⠀⠀⠀⠀⠀⠀⠀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⣿⣿⣿⣿⣿⣿⣿⣿⣿⣿⣿⣿⣿⣿⣿⣿⣿⣿⣿⣿⣿⣿⣿⣿⣿⣿⣿⣿⣿⣿⣿⣿⣿⣿⣿⣿⣿⣿⣿⣿⣿⣿⣿⣿⣿⣿⣿⣿⣿⣿⣿⣿⣿⣿⣿⣿⣿⣿⡿⠋⠀⠀⠀⠀⠀⠀⠀⠀⠀⠀⠀⠀⠀⠀⠀⠀⠀⠀⠀⠀⠀⠀⠀⠀⠀⠀⠀⠀⠀⠀⠀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⣿⣿⣿⣿⣿⣿⣿⣿⣿⣿⣿⣿⣿⣿⣿⣿⣿⣿⣿⣿⣿⣿⣿⣿⣿⣿⣿⣿⣿⣿⣿⣿⣿⣿⣿⣿⣿⣿⣿⣿⣿⣿⣿⣿⣿⣿⣿⣿⣿⣿⣿⣿⣿⣿⣿⣿⡿⠟⠀⠀⠀⠀⠀⠀⠀⠀⠀⠀⠀⠀⠀⠀⠀⠀⠀⠀⠀⠀⠀⠀⠀⠀⠀⠀⠀⠀⠀⠀⠀⠀⠀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⣿⣿⣿⣿⣿⣿⣿⣿⣿⣿⣿⣿⣿⣿⣿⣿⣿⣿⣿⣿⣿⣿⣿⣿⣿⣿⣿⣿⣿⣿⣿⣿⣿⣿⣿⣿⣿⣿⣿⣿⣿⣿⣿⣿⣿⣿⣿⣿⣿⣿⣿⣿⣿⠟⠋⠁⠀⠀⠀⠀⠀⠀⠀⠀⠀⠀⠀⠀⠀⠀⠀⠀⠀⠀⠀⠀⠀⠀⠀⠀⠀⠀⠀⠀⠀⠀⠀⠀⠀⠀⠀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⣿⣿⣿⣿⣿⣿⣿⣿⣿⣿⣿⣿⣿⣿⣿⣿⣿⣿⣿⣿⣿⣿⣿⣿⣿⣿⣿⣿⣿⣿⣿⣿⣿⣿⣿⣿⣿⣿⣿⣿⣿⣿⣿⣿⣿⣿⣿⣿⣿⡟⠀⠀⠁⠀⠀⠀⠀⠀⠀⠀⠀⠀⠀⠀⠀⠀⠀⠀⠀⠀⠀⠀⠀⠀⠀⠀⠀⠀⠀⠀⠀⠀⠀⠀⠀⠀⠀⠀⠀⠀⠀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⣿⣿⣿⣿⣿⣿⣿⣿⣿⣿⣿⣿⣿⣿⣿⣿⣿⣿⣿⣿⣿⣿⣿⣿⣿⣿⣿⣿⣿⣿⣿⣿⣿⣿⣿⣿⣿⣿⣿⣿⣿⣿⣿⣿⣿⣿⣿⣿⣿⣧⡀⠀⠀⠀⠀⠀⠀⠀⠀⠀⠀⠀⠀⠀⠀⠀⠀⠀⠀⠀⠀⠀⠀⠀⠀⠀⠀⠀⠀⠀⠀⠀⠀⠀⠀⠀⠀⠀⠀⠀⠀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⣿⣿⣿⣿⣿⣿⣿⣿⣿⣿⣿⣿⣿⣿⣿⣿⣿⣿⣿⣿⣿⣿⣿⣿⣿⣿⡿⠿⢿⣿⣿⣿⣿⣿⣿⣿⣿⣿⣿⣿⣿⣿⣿⣿⣿⣿⣿⣿⣿⣿⣿⣿⣿⣿⠀⠀⠀⠀⠀⠀⠀⠀⠀⠀⠀⠀⠀⠀⠀⠀⠀⠀⠀⠀⠀⠀⠀⠀⠀⠀⠀⠀⠀⠀⠀⠀⠀⠀⠀⠀⠀</a:t>
            </a:r>
            <a:br/>
            <a:r>
              <a:t>⣿⣿⣿⣿⣿⣿⣿⣿⣿⣿⣿⣿⣿⣿⣿⣿⣿⣿⣿⣿⣿⣿⣿⣿⣿⣿⠀⠀⠀⢻⣿⣿⣿⣿⣿⣿⣿⣿⣿⣿⣿⣿⣿⣿⣿⣿⣿⣿⣿⣿⣿⣿⣿⣿⣶⣶⣶⡄⠀⠀⠀⠀⠀⠀⠀⠀⠀⠀⠀⠀⠀⠀⠀⠀⠀⠀⠀⠀⠀⠀⠀⠀⠀⠀⠀⠀⠀⠀⠀⠀⠀</a:t>
            </a:r>
            <a:br/>
            <a:r>
              <a:t>⣿⣿⣿⣿⣿⣿⣿⣿⣿⣿⣿⣿⣿⣿⣿⣿⣿⣿⣿⣿⣿⣿⣿⣿⣿⣿⣧⠀⠀⠀⢿⣿⣿⣿⣿⣿⣿⣿⣿⣿⣿⣿⣿⣿⣿⣿⣿⣿⣿⣿⣿⣿⣿⣿⣿⣿⣿⣿⣄⠀⠀⠀⠀⠀⠀⠀⠀⠀⠀⠀⠀⠀⠀⠀⠀⠀⠀⠀⠀⠀⠀⠀⠀⠀⠀⠀⠀⠀⠀⠀⠀</a:t>
            </a:r>
            <a:br/>
            <a:r>
              <a:t>⣿⣿⣿⣿⣿⣿⣿⣿⣿⣿⣿⣿⣿⣿⣿⣿⣿⣿⣿⣿⣿⣿⣿⣿⣿⣿⣿⣇⠀⠀⠈⢿⣿⣿⣿⣿⣿⣿⣿⣿⣿⣿⣿⣿⣿⣿⣿⣿⣿⣿⣿⣿⣿⣿⣿⣿⣿⣿⣿⣿⣿⣧⠀⠀⠀⠀⠀⠀⠀⠀⠀⠀⠀⠀⠀⠀⠀⠀⠀⠀⠀⠀⠀⠀⠀⠀⠀⠀⠀⠀⠀</a:t>
            </a:r>
            <a:br/>
            <a:r>
              <a:t>⣿⣿⣿⣿⣿⣿⣿⣿⣿⣿⣿⣿⣿⣿⣿⣿⣿⣿⣿⣿⣿⣿⣿⣿⣿⣿⣿⣿⣧⠀⠀⠈⢿⣿⣿⣿⣿⣿⣿⣿⣿⣿⣿⣿⣿⣿⣿⣿⣿⣿⣿⣿⣿⣿⣿⣿⣿⣿⣿⣿⣿⣿⠀⠀⠀⠀⠀⠀⠀⠀⠀⠀⠀⠀⠀⠀⠀⠀⠀⠀⠀⠀⠀⠀⠀⠀⠀⠀⠀⠀⠀</a:t>
            </a:r>
            <a:br/>
            <a:r>
              <a:t>⣿⣿⣿⣿⣿⣿⣿⣿⣿⣿⣿⣿⣿⣿⣿⣿⣿⣿⣿⣿⣿⣿⣿⣿⣿⣿⣿⣿⣿⡆⠀⠀⠈⢻⣿⣿⣿⣿⣿⣿⣿⣿⣿⣿⣿⣿⣿⣿⣿⣿⣿⣿⣿⣿⣿⣿⣿⣿⣿⣿⣿⣿⡀⠀⠀⠀⠀⠀⠀⠀⠀⠀⠀⠀⠀⠀⠀⠀⠀⠀⠀⠀⠀⠀⠀⠀⠀⠀⠀⠀⠀</a:t>
            </a:r>
            <a:br/>
            <a:r>
              <a:t>⣿⣿⣿⣿⣿⣿⣿⣿⣿⣿⣿⣿⣿⣿⣿⣿⣿⣿⣿⣿⣿⣿⣿⣿⣿⠏⠀⠀⠀⠈⠀⠀⠀⠀⠘⢿⣿⣿⣿⣿⣿⣿⣿⣿⣿⣿⣿⣿⣿⣿⣿⣿⣿⣿⣿⣿⣿⣿⣿⣿⣿⣿⡇⠀⠀⠀⠀⠀⠀⠀⠀⠀⠀⠀⠀⠀⠀⠀⠀⠀⠀⠀⠀⠀⠀⠀⠀⠀⠀⠀⠀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⣿⣿⣿⣿⣿⣿⣿⣿⣿⣿⣿⣿⣿⣿⣿⣿⣿⣿⣿⣿⣿⣿⣿⡿⠋⠁⠀⠀⠀⠀⠀⠀⠀⠀⠀⠘⣿⣿⣿⣿⣿⣿⣿⣿⣿⣿⣿⣿⣿⣿⣿⣿⣿⣿⣿⣿⣿⣿⣿⣿⣿⣿⡇⠀⠀⠀⠀⠀⠀⠀⠀⠀⠀⠀⠀⠀⠀⠀⠀⠀⠀⠀⠀⠀⠀⠀⠀⠀⠀⠀⠀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⣿⣿⣿⣿⣿⣿⣿⣿⣿⣿⣿⣿⣿⣿⣿⣿⣿⣿⣿⣿⣿⣿⣿⠁⠀⠀⠀⠀⠀⠀⠀⠀⠀⠀⠀⠀⠸⣿⣿⣿⣿⣿⣿⣿⣿⣿⣿⣿⣿⣿⣿⣿⣿⣿⣿⣿⣿⣿⣿⣿⣿⣿⡇⠀⠀⠀⠀⠀⠀⠀⢰⣄⠀⠀⠀⠀⠀⠀⠀⠀⠀⠀⠀⠀⠀⠀⠀⠀⠀⠀⠀</a:t>
            </a:r>
            <a:br/>
            <a:r>
              <a:t>⣿⣿⣿⣿⣿⣿⣿⣿⣿⣿⣿⣿⣿⣿⣿⣿⣿⣿⣿⣿⣿⣿⡇⠀⠀⠀⠀⠀⠀⠀⠀⠀⠀⠀⠀⠀⠀⣿⣿⣿⣿⣿⣿⣿⣿⣿⣿⣿⣿⣿⣿⣿⣿⣿⣿⣿⣿⣿⣿⣿⣿⣿⡇⠀⠀⠀⠀⠀⠀⠀⢸⣿⣷⡄⠀⠀⠀⠀⠀⠀⠀⠀⠀⠀⠀⠀⠀⠀⠀⠀⠀</a:t>
            </a:r>
            <a:br/>
            <a:r>
              <a:t>⣿⣿⣿⣿⣿⣿⣿⣿⣿⣿⣿⣿⣿⣿⣿⣿⣿⣿⣿⣿⣿⣿⣧⡀⢀⠀⠀⠀⠀⠀⠀⠀⠀⠀⠀⠀⠀⣿⣿⣿⣿⣿⣿⣿⣿⣿⣿⣿⣿⣿⣿⣿⣿⣿⣿⣿⣿⣿⣿⣿⣿⣿⡇⠀⠀⠀⠀⠀⠀⠀⠘⣿⣿⠃⠀⠀⠀⠀⠀⠀⠀⠀⠀⠀⠀⠀⠀⠀⠀⠀⠀</a:t>
            </a:r>
            <a:br/>
            <a:r>
              <a:t>⣿⣿⣿⣿⣿⣿⣿⣿⣿⣿⣿⣿⣿⣿⣿⣿⣿⣿⣿⣿⣿⣿⣿⣿⣿⣧⠀⠀⠀⠀⠀⠀⠀⠀⠀⠀⠀⠻⣿⣿⣿⣿⣿⣿⣿⣿⣿⣿⣿⣿⣿⣿⣿⣿⣿⣿⣿⣿⣿⣿⣿⣿⡇⠀⠀⠀⠀⠀⠀⠀⠀⣿⣿⠀⠀⠀⠀⠀⠀⠀⠀⠀⠀⠀⠀⠀⠀⠀⠀⠀⠀</a:t>
            </a:r>
            <a:br/>
            <a:r>
              <a:t>⣿⣿⣿⣿⣿⣿⣿⣿⣿⣿⣿⣿⣿⣿⣿⣿⣿⣿⣿⣿⣿⣿⣿⣿⣿⣿⣷⡀⠀⠀⠀⠀⠀⠀⠀⠀⠀⠀⠈⠻⣿⣿⣿⣿⣿⣿⣿⣿⣿⣿⣿⣿⣿⣿⣿⣿⣿⣿⣿⣿⣿⣿⡇⠀⠀⠀⠀⠀⠀⠀⠀⢿⡏⠀⠀⠀⠀⠀⠀⠀⠀⠀⠀⠀⠀⠀⠀⠀⠀⠀⠀</a:t>
            </a:r>
            <a:br/>
            <a:r>
              <a:t>⣿⣿⣿⣿⣿⣿⣿⣿⣿⣿⣿⣿⣿⣿⣿⣿⣿⣿⣿⣿⣿⣿⣿⣿⣿⣿⣿⣷⡄⠀⠀⠀⠀⠀⠀⠀⠀⠀⠀⠀⠈⠻⣿⣿⣿⣿⣿⣿⣿⣿⣿⣿⣿⣿⣿⣿⣿⣿⣿⣿⣿⡿⠁⠀⠀⠀⠀⠀⠀⠀⠀⠈⠀⠀⠀⠀⠀⠀⠀⠀⠀⠀⠀⠀⠀⠀⠀⠀⠀⠀⠀</a:t>
            </a:r>
            <a:br/>
            <a:r>
              <a:t>⣿⣿⣿⣿⣿⣿⣿⣿⣿⣿⣿⣿⣿⣿⣿⣿⣿⣿⣿⣿⣿⣿⣿⣿⣿⣿⣿⣿⣿⣆⠀⠀⠀⠀⠀⠀⠀⠀⠀⠀⠀⠀⠈⠻⣿⣿⣿⣿⣿⣿⣿⣿⣿⣿⣿⣿⣿⣿⣿⣿⡟⠀⠀⠀⠀⠀⠀⠀⠀⠀⠀⠀⠀⠀⠀⠀⠀⠀⠀⠀⠀⠀⠀⠀⠀⠀⠀⠀⠀⠀⠀</a:t>
            </a:r>
            <a:br/>
            <a:r>
              <a:t>⣿⣿⣿⣿⣿⣿⣿⣿⣿⣿⣿⣿⣿⣿⣿⣿⣿⣿⣿⣿⣿⣿⣿⣿⣿⣿⣿⣿⣿⣿⣷⣄⠀⠀⠀⠀⠀⠀⠀⠀⠀⠀⠀⠀⠈⠻⣿⣿⣿⣿⣿⣿⣿⣿⣿⣿⡿⠟⠋⠁⠀⠀⠀⠀⠀⠀⠀⠀⠀⠀⠀⠀⠀⠀⠀⠀⠀⠀⠀⠀⠀⠀⠀⠀⠀⠀⠀⠀⠀⠀⠀</a:t>
            </a:r>
            <a:br/>
            <a:r>
              <a:t>⣿⣿⣿⣿⣿⣿⣿⣿⣿⣿⣿⣿⣿⣿⣿⣿⣿⣿⣿⣿⣿⣿⣿⣿⣿⣿⣿⣿⣿⣿⣿⣿⣷⣄⠀⠀⠀⠀⠀⠀⠀⠀⠀⠀⠀⠀⠈⠛⠛⠉⠁⠀⠀⠉⠛⠁⠀⠀⠀⠀⠀⠀⠀⠀⠀⠀⠀⠀⠀⠀⠀⠀⠀⠀⠀⠀⠀⠀⠀⠀⠀⠀⠀⠀⠀⠀⠀⠀⠀⠀⠀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⣿⣿⣿⣿⣿⣿⣿⣿⣿⣿⣿⣿⣿⣿⣿⣿⣿⣿⣿⣿⣿⣿⣿⣿⣿⣿⣿⣿⣿⣿⣿⣿⣿⣿⣷⣄⠀⠀⠀⠀⠀⠀⠀⠀⠀⠀⠀⠀⠀⠀⠀⠀⠀⠀⠀⠀⠀⠀⠀⠀⠀⠀⠀⠀⠀⠀⠀⠀⠀⠀⠀⠀⠀⠀⠀⠀⠀⠀⠀⠀⠀⠀⠀⠀⠀⠀⠀⠀⠀⠀⠀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⣿⣿⣿⣿⣿⣿⣿⣿⣿⣿⣿⣿⣿⣿⣿⣿⣿⣿⣿⣿⣿⣿⣿⣿⣿⣿⣿⣿⣿⣿⣿⣿⣿⣿⣿⣿⣷⣄⠀⠀⠀⠀⠀⠀⠀⠀⠀⠀⠀⠀⠀⠀⠀⠀⠀⠀⠀⠀⠀⠀⠀⠀⠀⠀⠀⠀⠀⠀⠀⠀⠀⠀⠀⠀⠀⠀⠀⠀⠀⠀⠀⠀⠀⠀⠀⠀⠀⠀⠀⠀⠀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⣿⣿⣿⣿⣿⣿⣿⣿⣿⣿⣿⣿⣿⣿⣿⣿⣿⣿⣿⣿⣿⣿⣿⣿⣿⣿⣿⣿⣿⣿⣿⣿⣿⣿⣿⣿⣿⣿⣿⣿⣦⡀⠀⠀⠀⠀⠀⠀⠀⠀⠀⠀⠀⠀⠀⠀⠀⠀⠀⠀⠀⠀⠀⠀⠀⠀⠀⠀⠀⠀⠀⠀⠀⠀⠀⠀⠀⠀⠀⠀⠀⠀⠀⠀⠀⠀⠀⠀⠀⠀⠀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⣿⣿⣿⣿⣿⣿⣿⣿⣿⣿⣿⣿⣿⣿⣿⣿⣿⣿⣿⣿⣿⣿⣿⣿⣿⣿⣿⣿⣿⣿⣿⣿⣿⣿⣿⣿⣿⣿⣿⣿⣿⣿⣆⠀⠀⠀⠀⠀⠀⠀⠀⠀⠀⠀⠀⠀⠀⠀⠀⠀⠀⠀⠀⠀⠀⠀⠀⠀⠀⠀⠀⠀⠀⠀⠀⠀⠀⠀⠀⠀⠀⠀⠀⠀⠀⠀⠀⠀⠀⠀⠀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⣿⣿⣿⣿⣿⣿⣿⣿⣿⣿⣿⣿⣿⣿⣿⣿⣿⣿⣿⣿⣿⣿⣿⣿⣿⣿⣿⣿⣿⣿⣿⣿⣿⣿⣿⣿⣿⣿⣿⣿⣿⣿⣿⣿⣿⣿⣿⣿⣿⣿⣿⣿⣿⣿⣿⣿⣿⣿⣿⣿⣿⣿⣿⣿⣿⣿⣿⣿⠟⠁⠀⠀⠀⠀⠀⠀⠀⠀⠀⠀⠀⠀⠀⠀⠀⠀⠀⠀⠀⠀⠀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⣿⣿⣿⣿⣿⣿⣿⣿⣿⣿⣿⣿⣿⣿⣿⣿⣿⣿⣿⣿⣿⣿⣿⣿⣿⣿⣿⣿⣿⣿⣿⣿⣿⣿⣿⣿⣿⣿⣿⣿⣿⣿⣿⣿⣿⣿⣿⣿⣿⣿⣿⣿⣿⣿⣿⣿⣿⣿⣿⣿⣿⣿⣿⣿⣿⣿⣿⠋⠀⠀⠀⠀⠀⠀⠀⠀⠀⠀⠀⠀⠀⠀⠀⠀⠀⠀⠀⠀⠀⠀⠀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⣿⣿⣿⣿⣿⣿⣿⣿⣿⣿⣿⣿⣿⣿⣿⣿⣿⣿⣿⣿⣿⣿⣿⣿⣿⣿⣿⣿⣿⣿⣿⣿⣿⣿⣿⣿⣿⣿⣿⣿⣿⣿⣿⣿⣿⣿⣿⣿⣿⣿⣿⣿⣿⣿⣿⣿⣿⣿⣿⣿⣿⣿⣿⣿⣿⣿⡏⠀⠀⠀⠀⠀⠀⠀⠀⠀⠀⠀⠀⠀⠀⠀⠀⠀⠀⠀⠀⠀⠀⠀⠀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⣿⣿⣿⣿⣿⣿⣿⣿⣿⣿⣿⣿⣿⣿⣿⣿⣿⣿⣿⣿⣿⣿⣿⣿⣿⣿⣿⣿⣿⣿⣿⣿⣿⣿⣿⣿⣿⣿⣿⣿⣿⣿⣿⣿⣿⣿⣿⣿⣿⣿⣿⣿⣿⣿⣿⣿⣿⣿⣿⣿⣿⣿⣿⣿⣿⡟⠀⠀⠀⠀⠀⠀⠀⠀⠀⠀⠀⠀⠀⠀⠀⠀⠀⠀⠀⠀⠀⠀⠀⠀⠀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⣿⣿⣿⣿⣿⣿⣿⣿⣿⣿⣿⣿⣿⣿⣿⣿⣿⣿⣿⣿⣿⣿⣿⣿⣿⣿⣿⣿⣿⣿⣿⣿⣿⣿⣿⣿⣿⣿⣿⣿⣿⣿⣿⣿⣿⣿⣿⣿⣿⣿⣿⣿⣿⣿⣿⣿⣿⣿⣿⣿⣿⣿⣿⡿⠛⠁⠀⠀⠀⠀⠀⠀⠀⠀⠀⠀⠀⠀⠀⠀⠀⠀⠀⠀⠀⠀⠀⠀⠀⠀⠀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⣿⣿⣿⣿⣿⣿⣿⣿⣿⣿⣿⣿⣿⣿⣿⣿⣿⣿⣿⣿⣿⣿⣿⣿⣿⣿⣿⣿⣿⣿⣿⣿⣿⣿⣿⣿⣿⣿⣿⣿⣿⣿⣿⣿⣿⣿⣿⣿⣿⣿⣿⣿⣿⣿⣿⣿⣿⣿⡿⠟⠋⠁⠀⠀⠀⠀⠀⠀⠀⠀⠀⠀⠀⠀⠀⠀⠀⠀⠀⠀⠀⠀⠀⠀⠀⠀⠀⠀⠀⠀⠀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⣿⣿⣿⣿⣿⣿⣿⣿⣿⣿⣿⣿⣿⣿⣿⣿⣿⣿⣿⣿⣿⣿⣿⣿⣿⣿⣿⣿⣿⣿⣿⣿⣿⣿⣿⣿⣿⣿⣿⣿⣿⣿⣿⣿⣿⣿⣿⣿⣿⣿⣿⣿⣿⣿⠛⠛⠛⠁⠀⠀⠀⠀⠀⠀⠀⠀⠀⠀⠀⠀⠀⠀⠀⠀⠀⠀⠀⠀⠀⠀⠀⠀⠀⠀⠀⠀⠀⠀⠀⠀⠀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⣿⣿⣿⣿⣿⣿⣿⣿⣿⣿⣿⣿⣿⣿⣿⣿⣿⣿⣿⣿⣿⣿⣿⣿⣿⣿⣿⣿⣿⣿⣿⣿⣿⣿⣿⣿⣿⣿⣿⣿⣿⣿⣿⣿⣿⣿⣿⣿⣿⣿⣿⣿⣿⡟⠀⠀⠀⠀⠀⠀⠀⠀⠀⠀⠀⠀⠀⠀⠀⠀⠀⠀⠀⠀⠀⠀⠀⠀⠀⠀⠀⠀⠀⠀⠀⠀⠀⠀⠀⠀⠀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⣿⣿⣿⣿⣿⣿⣿⣿⣿⣿⣿⣿⣿⣿⣿⣿⣿⣿⣿⣿⣿⣿⣿⣿⣿⣿⣿⣿⣿⣿⣿⣿⣿⣿⣿⣿⣿⣿⣿⣿⣿⣿⣿⣿⣿⣿⣿⣿⣿⣿⣿⣿⣿⣧⠀⠀⠀⠀⠀⠀⠀⠀⠀⠀⠀⠀⠀⠀⠀⠀⠀⠀⠀⠀⠀⠀⠀⠀⠀⠀⠀⠀⠀⠀⠀⠀⠀⠀⠀⠀⠀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⣿⣿⣿⣿⣿⣿⣿⣿⣿⣿⣿⣿⣿⣿⣿⣿⣿⣿⣿⣿⣿⣿⣿⣿⣿⣿⣿⣿⣿⣿⣿⣿⣿⣿⣿⣿⣿⣿⣿⣿⣿⣿⣿⣿⣿⣿⣿⣿⣿⣿⣿⣿⣿⣿⣦⣤⣤⣤⣄⠀⠀⠀⠀⠀⠀⠀⠀⠀⠀⠀⠀⠀⠀⠀⠀⠀⠀⠀⠀⠀⠀⠀⠀⠀⠀⠀⠀⠀⠀⠀⠀</a:t>
            </a:r>
            <a:br/>
            <a:r>
              <a:t>⣿⣿⣿⣿⣿⣿⣿⣿⣿⣿⣿⣿⣿⣿⣿⣿⣿⣿⣿⣿⣿⣿⡏⠙⠻⣿⣿⣿⣿⣿⣿⣿⣿⣿⣿⣿⣿⣿⣿⣿⣿⣿⣿⣿⣿⣿⣿⣿⣿⣿⣿⣿⣿⣿⣿⣿⣿⣿⣿⣀⢀⡀⠀⠀⠀⠀⠀⠀⠀⠀⠀⠀⠀⠀⠀⠀⠀⠀⠀⠀⠀⠀⠀⠀⠀⠀⠀⠀⠀⠀⠀</a:t>
            </a:r>
            <a:br/>
            <a:r>
              <a:t>⣿⣿⣿⣿⣿⣿⣿⣿⣿⣿⣿⣿⣿⣿⣿⣿⣿⣿⣿⣿⣿⣿⣧⡀⠀⠈⠻⣿⣿⣿⣿⣿⣿⣿⣿⣿⣿⣿⣿⣿⣿⣿⣿⣿⣿⣿⣿⣿⣿⣿⣿⣿⣿⣿⣿⣿⣿⣿⣿⣿⣿⣿⣦⠀⠀⠀⠀⠀⠀⠀⠀⠀⠀⠀⠀⠀⠀⠀⠀⠀⠀⠀⠀⠀⠀⠀⠀⠀⠀⠀⠀</a:t>
            </a:r>
            <a:br/>
            <a:r>
              <a:t>⣿⣿⣿⣿⣿⣿⣿⣿⣿⣿⣿⣿⣿⣿⣿⣿⣿⣿⣿⣿⣿⣿⣿⣿⣦⡀⠀⠀⠙⢿⣿⣿⣿⣿⣿⣿⣿⣿⣿⣿⣿⣿⣿⣿⣿⣿⣿⣿⣿⣿⣿⣿⣿⣿⣿⣿⣿⣿⣿⣿⣿⣿⣿⣧⣄⣀⣄⠀⠀⠀⠀⠀⠀⠀⠀⠀⠀⠀⠀⠀⠀⠀⠀⠀⠀⠀⠀⠀⠀⠀⠀</a:t>
            </a:r>
            <a:br/>
            <a:r>
              <a:t>⣿⣿⣿⣿⣿⣿⣿⣿⣿⣿⣿⣿⣿⣿⣿⣿⣿⣿⣿⣿⣿⣿⣿⣿⣿⣿⣦⡀⠀⠀⠙⠿⣿⣿⣿⣿⣿⣿⣿⣿⣿⣿⣿⣿⣿⣿⣿⣿⣿⣿⣿⣿⣿⣿⣿⣿⣿⣿⣿⣿⣿⣿⣿⣿⣿⣿⣿⡆⠀⠀⠀⠀⠀⠀⠀⠀⠀⠀⠀⠀⠀⠀⠀⠀⠀⠀⠀⠀⠀⠀⠀</a:t>
            </a:r>
            <a:br/>
            <a:r>
              <a:t>⣿⣿⣿⣿⣿⣿⣿⣿⣿⣿⣿⣿⣿⣿⣿⣿⣿⣿⣿⣿⣿⣿⣿⣿⣿⣿⣿⣿⣄⠀⠀⠀⠈⠻⣿⣿⣿⣿⣿⣿⣿⣿⣿⣿⣿⣿⣿⣿⣿⣿⣿⣿⣿⣿⣿⣿⣿⣿⣿⣿⣿⣿⣿⣿⣿⣿⣿⡇⠀⠀⠀⠀⠀⠀⠀⠀⠀⠀⠀⠀⠀⠀⠀⠀⠀⠀⠀⠀⠀⠀⠀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⣿⣿⣿⣿⣿⣿⣿⣿⣿⣿⣿⣿⣿⣿⣿⣿⣿⣿⣿⣿⣿⣿⣿⣿⣿⣿⠛⠛⠛⠃⠀⠀⠀⠀⠈⠙⢿⣿⣿⣿⣿⣿⣿⣿⣿⣿⣿⣿⣿⣿⣿⣿⣿⣿⣿⣿⣿⣿⣿⣿⣿⣿⣿⣿⣿⣿⣿⡇⠀⠀⠀⠀⠀⠀⠀⠀⠀⠀⠀⠀⠀⠀⠀⠀⠀⠀⠀⠀⠀⠀⠀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⣿⣿⣿⣿⣿⣿⣿⣿⣿⣿⣿⣿⣿⣿⣿⣿⣿⣿⣿⣿⣿⣿⣿⣿⣿⠇⠀⠀⠀⠀⠀⠀⠀⠀⠀⠀⠈⢿⣿⣿⣿⣿⣿⣿⣿⣿⣿⣿⣿⣿⣿⣿⣿⣿⣿⣿⣿⣿⣿⣿⣿⣿⣿⣿⣿⣿⣿⣧⠀⠀⠀⠀⠀⠀⠀⠀⠀⠀⠀⠀⠀⠀⠀⠀⠀⠀⠀⠀⠀⠀⠀</a:t>
            </a:r>
            <a:br/>
            <a:r>
              <a:t>⣿⣿⣿⣿⣿⣿⣿⣿⣿⣿⣿⣿⣿⣿⣿⣿⣿⣿⣿⣿⣿⣿⣿⡟⠁⠀⠀⠀⠀⠀⠀⠀⠀⠀⠀⠀⠀⠈⢿⣿⣿⣿⣿⣿⣿⣿⣿⣿⣿⣿⣿⣿⣿⣿⣿⣿⣿⣿⣿⣿⣿⣿⣿⣿⣿⣿⣿⣿⠀⠀⠀⠀⠀⠀⠀⠀⠀⠀⠀⠀⠀⠀⠀⠀⠀⠀⠀⠀⠀⠀⠀</a:t>
            </a:r>
            <a:br/>
            <a:r>
              <a:t>⣿⣿⣿⣿⣿⣿⣿⣿⣿⣿⣿⣿⣿⣿⣿⣿⣿⣿⣿⣿⣿⣿⣿⠁⠀⠀⠀⠀⠀⠀⠀⠀⠀⠀⠀⠀⠀⠀⠘⣿⣿⣿⣿⣿⣿⣿⣿⣿⣿⣿⣿⣿⣿⣿⣿⣿⣿⣿⣿⣿⣿⣿⣿⣿⣿⣿⣿⣿⠀⠀⠀⠀⠀⠀⠀⠀⠀⡀⠀⠀⠀⠀⠀⠀⠀⠀⠀⠀⠀⠀⠀</a:t>
            </a:r>
            <a:br/>
            <a:r>
              <a:t>⣿⣿⣿⣿⣿⣿⣿⣿⣿⣿⣿⣿⣿⣿⣿⣿⣿⣿⣿⣿⣿⣿⣿⠀⠀⠀⠀⠀⠀⠀⠀⠀⠀⠀⠀⠀⠀⠀⠀⣿⣿⣿⣿⣿⣿⣿⣿⣿⣿⣿⣿⣿⣿⣿⣿⣿⣿⣿⣿⣿⣿⣿⣿⣿⣿⣿⣿⣿⠀⠀⠀⠀⠀⠀⠀⠀⠀⣿⣦⡀⠀⠀⠀⠀⠀⠀⠀⠀⠀⠀⠀</a:t>
            </a:r>
            <a:br/>
            <a:r>
              <a:t>⣿⣿⣿⣿⣿⣿⣿⣿⣿⣿⣿⣿⣿⣿⣿⣿⣿⣿⣿⣿⣿⣿⣿⣦⣀⣤⠀⠀⠀⠀⠀⠀⠀⠀⠀⠀⠀⠀⠀⣿⣿⣿⣿⣿⣿⣿⣿⣿⣿⣿⣿⣿⣿⣿⣿⣿⣿⣿⣿⣿⣿⣿⣿⣿⣿⣿⣿⣿⠀⠀⠀⠀⠀⠀⠀⠀⠀⣿⣿⡇⠀⠀⠀⠀⠀⠀⠀⠀⠀⠀⠀</a:t>
            </a:r>
            <a:br/>
            <a:r>
              <a:t>⣿⣿⣿⣿⣿⣿⣿⣿⣿⣿⣿⣿⣿⣿⣿⣿⣿⣿⣿⣿⣿⣿⣿⣿⣿⣿⣷⡀⠀⠀⠀⠀⠀⠀⠀⠀⠀⠀⠀⠈⠻⣿⣿⣿⣿⣿⣿⣿⣿⣿⣿⣿⣿⣿⣿⣿⣿⣿⣿⣿⣿⣿⣿⣿⣿⣿⣿⣿⠀⠀⠀⠀⠀⠀⠀⠀⠀⢹⣿⠃⠀⠀⠀⠀⠀⠀⠀⠀⠀⠀⠀</a:t>
            </a:r>
            <a:br/>
            <a:r>
              <a:t>⣿⣿⣿⣿⣿⣿⣿⣿⣿⣿⣿⣿⣿⣿⣿⣿⣿⣿⣿⣿⣿⣿⣿⣿⣿⣿⣿⣿⣄⠀⠀⠀⠀⠀⠀⠀⠀⠀⠀⠀⠀⠈⠻⣿⣿⣿⣿⣿⣿⣿⣿⣿⣿⣿⣿⣿⣿⣿⣿⣿⣿⣿⣿⣿⣿⣿⣿⣿⠀⠀⠀⠀⠀⠀⠀⠀⠀⢸⣿⠁⠀⠀⠀⠀⠀⠀⠀⠀⠀⠀⠀</a:t>
            </a:r>
            <a:br/>
            <a:r>
              <a:t>⣿⣿⣿⣿⣿⣿⣿⣿⣿⣿⣿⣿⣿⣿⣿⣿⣿⣿⣿⣿⣿⣿⣿⣿⣿⣿⣿⣿⣿⣧⡀⠀⠀⠀⠀⠀⠀⠀⠀⠀⠀⠀⠀⠈⠻⣿⣿⣿⣿⣿⣿⣿⣿⣿⣿⣿⣿⣿⣿⣿⣿⣿⣿⣿⣿⣿⣿⡇⠀⠀⠀⠀⠀⠀⠀⠀⠀⠘⡿⠀⠀⠀⠀⠀⠀⠀⠀⠀⠀⠀⠀</a:t>
            </a:r>
            <a:br/>
            <a:r>
              <a:t>⣿⣿⣿⣿⣿⣿⣿⣿⣿⣿⣿⣿⣿⣿⣿⣿⣿⣿⣿⣿⣿⣿⣿⣿⣿⣿⣿⣿⣿⣿⣷⣄⠀⠀⠀⠀⠀⠀⠀⠀⠀⠀⠀⠀⠀⠈⠻⣿⣿⣿⣿⣿⣿⣿⣿⣿⣿⣿⣿⣿⣿⣿⣿⣿⣿⡿⠋⠀⠀⠀⠀⠀⠀⠀⠀⠀⠀⠀⠀⠀⠀⠀⠀⠀⠀⠀⠀⠀⠀⠀⠀</a:t>
            </a:r>
            <a:br/>
            <a:r>
              <a:t>⣿⣿⣿⣿⣿⣿⣿⣿⣿⣿⣿⣿⣿⣿⣿⣿⣿⣿⣿⣿⣿⣿⣿⣿⣿⣿⣿⣿⣿⣿⣿⣿⣷⣄⠀⠀⠀⠀⠀⠀⠀⠀⠀⠀⠀⠀⠀⠈⠻⣿⣿⣿⣿⣿⣿⣿⣿⣿⣿⣿⣿⣿⠿⠟⠋⠀⠀⠀⠀⠀⠀⠀⠀⠀⠀⠀⠀⠀⠀⠀⠀⠀⠀⠀⠀⠀⠀⠀⠀⠀⠀</a:t>
            </a:r>
            <a:br/>
            <a:r>
              <a:t>⣿⣿⣿⣿⣿⣿⣿⣿⣿⣿⣿⣿⣿⣿⣿⣿⣿⣿⣿⣿⣿⣿⣿⣿⣿⣿⣿⣿⣿⣿⣿⣿⣿⣿⣷⣄⠀⠀⠀⠀⠀⠀⠀⠀⠀⠀⠀⠀⠀⠙⠿⠿⠛⠛⠉⠉⠛⠿⠿⠛⠉⠀⠀⠀⠀⠀⠀⠀⠀⠀⠀⠀⠀⠀⠀⠀⠀⠀⠀⠀⠀⠀⠀⠀⠀⠀⠀⠀⠀⠀⠀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⣿⣿⣿⣿⣿⣿⣿⣿⣿⣿⣿⣿⣿⣿⣿⣿⣿⣿⣿⣿⣿⣿⣿⣿⣿⣿⣿⣿⣿⣿⣿⣿⣿⣿⣿⣿⣷⡄⠀⠀⠀⠀⠀⠀⠀⠀⠀⠀⠀⠀⠀⠀⠀⠀⠀⠀⠀⠀⠀⠀⠀⠀⠀⠀⠀⠀⠀⠀⠀⠀⠀⠀⠀⠀⠀⠀⠀⠀⠀⠀⠀⠀⠀⠀⠀⠀⠀⠀⠀⠀⠀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⣿⣿⣿⣿⣿⣿⣿⣿⣿⣿⣿⣿⣿⣿⣿⣿⣿⣿⣿⣿⣿⣿⣿⣿⣿⣿⣿⣿⣿⣿⣿⣿⣿⣿⣿⣿⣿⣿⣦⡀⠀⠀⠀⠀⠀⠀⠀⠀⠀⠀⠀⠀⠀⠀⠀⠀⠀⠀⠀⠀⠀⠀⠀⠀⠀⠀⠀⠀⠀⠀⠀⠀⠀⠀⠀⠀⠀⠀⠀⠀⠀⠀⠀⠀⠀⠀⠀⠀⠀⠀⠀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⣿⣿⣿⣿⣿⣿⣿⣿⣿⣿⣿⣿⣿⣿⣿⣿⣿⣿⣿⣿⣿⣿⣿⣿⣿⣿⣿⣿⣿⣿⣿⣿⣿⣿⣿⣿⣿⣿⣿⣿⣦⠀⠀⠀⠀⠀⠀⠀⠀⠀⠀⠀⠀⠀⠀⠀⠀⠀⠀⠀⠀⠀⠀⠀⠀⠀⠀⠀⠀⠀⠀⠀⠀⠀⠀⠀⠀⠀⠀⠀⠀⠀⠀⠀⠀⠀⠀⠀⠀⠀⠀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⣿⣿⣿⣿⣿⣿⣿⣿⣿⣿⣿⣿⣿⣿⣿⣿⣿⣿⣿⣿⣿⣿⣿⣿⣿⣿⣿⣿⣿⣿⣿⣿⣿⣿⣿⣿⣿⣿⣿⣿⣿⣷⣄⠀⠀⠀⠀⠀⠀⠀⠀⠀⠀⠀⠀⠀⠀⠀⠀⠀⠀⠀⠀⠀⠀⠀⠀⠀⠀⠀⠀⠀⠀⠀⠀⠀⠀⠀⠀⠀⠀⠀⠀⠀⠀⠀⠀⠀⠀⠀⠀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⣿⣿⣿⣿⣿⣿⣿⣿⣿⣿⣿⣿⣿⣿⣿⣿⣿⣿⣿⣿⣿⣿⣿⣿⣿⣿⣿⣿⣿⣿⣿⣿⣿⣿⣿⣿⣿⣿⣿⣿⣿⣿⣿⣿⣿⣿⣿⣿⣿⣿⣿⣿⣿⣿⣿⣿⣿⣿⣿⣿⣿⣿⣿⣿⣿⣿⣿⣿⣿⣿⠏⠀⠀⠀⠀⠀⠀⠀⠀⠀⠀⠀⠀⠀⠀⠀⠀⠀⠀⠀⠀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⣿⣿⣿⣿⣿⣿⣿⣿⣿⣿⣿⣿⣿⣿⣿⣿⣿⣿⣿⣿⣿⣿⣿⣿⣿⣿⣿⣿⣿⣿⣿⣿⣿⣿⣿⣿⣿⣿⣿⣿⣿⣿⣿⣿⣿⣿⣿⣿⣿⣿⣿⣿⣿⣿⣿⣿⣿⣿⣿⣿⣿⣿⣿⣿⣿⣿⣿⣿⣿⡏⠀⠀⠀⠀⠀⠀⠀⠀⠀⠀⠀⠀⠀⠀⠀⠀⠀⠀⠀⠀⠀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⣿⣿⣿⣿⣿⣿⣿⣿⣿⣿⣿⣿⣿⣿⣿⣿⣿⣿⣿⣿⣿⣿⣿⣿⣿⣿⣿⣿⣿⣿⣿⣿⣿⣿⣿⣿⣿⣿⣿⣿⣿⣿⣿⣿⣿⣿⣿⣿⣿⣿⣿⣿⣿⣿⣿⣿⣿⣿⣿⣿⣿⣿⣿⣿⣿⣿⣿⣿⣿⠁⠀⠀⠀⠀⠀⠀⠀⠀⠀⠀⠀⠀⠀⠀⠀⠀⠀⠀⠀⠀⠀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⣿⣿⣿⣿⣿⣿⣿⣿⣿⣿⣿⣿⣿⣿⣿⣿⣿⣿⣿⣿⣿⣿⣿⣿⣿⣿⣿⣿⣿⣿⣿⣿⣿⣿⣿⣿⣿⣿⣿⣿⣿⣿⣿⣿⣿⣿⣿⣿⣿⣿⣿⣿⣿⣿⣿⣿⣿⣿⣿⣿⣿⣿⣿⣿⣿⣿⣿⣿⡏⠀⠀⠀⠀⠀⠀⠀⠀⠀⠀⠀⠀⠀⠀⠀⠀⠀⠀⠀⠀⠀⠀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⣿⣿⣿⣿⣿⣿⣿⣿⣿⣿⣿⣿⣿⣿⣿⣿⣿⣿⣿⣿⣿⣿⣿⣿⣿⣿⣿⣿⣿⣿⣿⣿⣿⣿⣿⣿⣿⣿⣿⣿⣿⣿⣿⣿⣿⣿⣿⣿⣿⣿⣿⣿⣿⣿⣿⣿⣿⣿⣿⣿⣿⣿⣿⣿⣿⣿⣿⣿⡇⠀⠀⠀⠀⠀⠀⠀⠀⠀⠀⠀⠀⠀⠀⠀⠀⠀⠀⠀⠀⠀⠀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⣿⣿⣿⣿⣿⣿⣿⣿⣿⣿⣿⣿⣿⣿⣿⣿⣿⣿⣿⣿⣿⣿⣿⣿⣿⣿⣿⣿⣿⣿⣿⣿⣿⣿⣿⣿⣿⣿⣿⣿⣿⣿⣿⣿⣿⣿⣿⣿⣿⣿⣿⣿⣿⣿⣿⣿⣿⣿⣿⣿⣿⣿⣿⣿⣿⣿⣿⠟⠁⠀⠀⠀⠀⠀⠀⠀⠀⠀⠀⠀⠀⠀⠀⠀⠀⠀⠀⠀⠀⠀⠀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⣿⣿⣿⣿⣿⣿⣿⣿⣿⣿⣿⣿⣿⣿⣿⣿⣿⣿⣿⣿⣿⣿⣿⣿⣿⣿⣿⣿⣿⣿⣿⣿⣿⣿⣿⣿⣿⣿⣿⣿⣿⣿⣿⣿⣿⣿⣿⣿⣿⣿⣿⣿⣿⣿⣿⣿⣿⣿⣿⣿⣿⣿⣿⣿⣿⠿⠋⠀⠀⠀⠀⠀⠀⠀⠀⠀⠀⠀⠀⠀⠀⠀⠀⠀⠀⠀⠀⠀⠀⠀⠀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⣿⣿⣿⣿⣿⣿⣿⣿⣿⣿⣿⣿⣿⣿⣿⣿⣿⣿⣿⣿⣿⣿⣿⣿⣿⣿⣿⣿⣿⣿⣿⣿⣿⣿⣿⣿⣿⣿⣿⣿⣿⣿⣿⣿⣿⣿⣿⣿⣿⣿⣿⣿⣿⣿⣿⣿⣿⣿⣿⣿⣿⠿⠛⠉⠀⠀⠀⠀⠀⠀⠀⠀⠀⠀⠀⠀⠀⠀⠀⠀⠀⠀⠀⠀⠀⠀⠀⠀⠀⠀⠀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⣿⣿⣿⣿⣿⣿⣿⣿⣿⣿⣿⣿⣿⣿⣿⣿⣿⣿⣿⣿⣿⣿⣿⣿⣿⣿⣿⣿⣿⣿⣿⣿⣿⣿⣿⣿⣿⣿⣿⣿⣿⣿⣿⣿⣿⣿⣿⣿⣿⣿⣿⣿⣿⣿⣿⣿⡟⠋⠉⠉⠁⠀⠀⠀⠀⠀⠀⠀⠀⠀⠀⠀⠀⠀⠀⠀⠀⠀⠀⠀⠀⠀⠀⠀⠀⠀⠀⠀⠀⠀⠀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⣿⣿⣿⣿⣿⣿⣿⣿⣿⣿⣿⣿⣿⣿⣿⣿⣿⣿⣿⣿⣿⣿⣿⣿⣿⣿⣿⣿⣿⣿⣿⣿⣿⣿⣿⣿⣿⣿⣿⣿⣿⣿⣿⣿⣿⣿⣿⣿⣿⣿⣿⣿⣿⣿⣿⣿⠃⠀⠀⠀⠀⠀⠀⠀⠀⠀⠀⠀⠀⠀⠀⠀⠀⠀⠀⠀⠀⠀⠀⠀⠀⠀⠀⠀⠀⠀⠀⠀⠀⠀⠀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⣿⣿⣿⣿⣿⣿⣿⣿⣿⣿⣿⣿⣿⣿⣿⣿⣿⣿⣿⣿⣿⣿⣿⣿⣿⣿⣿⣿⣿⣿⣿⣿⣿⣿⣿⣿⣿⣿⣿⣿⣿⣿⣿⣿⣿⣿⣿⣿⣿⣿⣿⣿⣿⣿⣿⣿⡆⠀⠀⠀⠀⠀⠀⠀⠀⠀⠀⠀⠀⠀⠀⠀⠀⠀⠀⠀⠀⠀⠀⠀⠀⠀⠀⠀⠀⠀⠀⠀⠀⠀⠀</a:t>
            </a:r>
            <a:br/>
            <a:r>
              <a:t>⣿⣿⣿⣿⣿⣿⣿⣿⣿⣿⣿⣿⣿⣿⣿⣿⣿⣿⣿⣿⣿⣿⣿⣿⠿⠋⠈⠙⢿⣿⣿⣿⣿⣿⣿⣿⣿⣿⣿⣿⣿⣿⣿⣿⣿⣿⣿⣿⣿⣿⣿⣿⣿⣿⣿⣿⣷⣤⣤⣤⣶⡀⠀⠀⠀⠀⠀⠀⠀⠀⠀⠀⠀⠀⠀⠀⠀⠀⠀⠀⠀⠀⠀⠀⠀⠀⠀⠀⠀⠀⠀</a:t>
            </a:r>
            <a:br/>
            <a:r>
              <a:t>⣿⣿⣿⣿⣿⣿⣿⣿⣿⣿⣿⣿⣿⣿⣿⣿⣿⣿⣿⣿⣿⣿⣿⣿⡀⠀⠀⠀⠀⠙⢿⣿⣿⣿⣿⣿⣿⣿⣿⣿⣿⣿⣿⣿⣿⣿⣿⣿⣿⣿⣿⣿⣿⣿⣿⣿⣿⣿⣿⣿⣿⣇⣀⣀⡀⠀⠀⠀⠀⠀⠀⠀⠀⠀⠀⠀⠀⠀⠀⠀⠀⠀⠀⠀⠀⠀⠀⠀⠀⠀⠀</a:t>
            </a:r>
            <a:br/>
            <a:r>
              <a:t>⣿⣿⣿⣿⣿⣿⣿⣿⣿⣿⣿⣿⣿⣿⣿⣿⣿⣿⣿⣿⣿⣿⣿⣿⣷⣄⠀⠀⠀⠀⠀⠻⣿⣿⣿⣿⣿⣿⣿⣿⣿⣿⣿⣿⣿⣿⣿⣿⣿⣿⣿⣿⣿⣿⣿⣿⣿⣿⣿⣿⣿⣿⣿⣿⣷⣄⠀⠀⠀⠀⠀⠀⠀⠀⠀⠀⠀⠀⠀⠀⠀⠀⠀⠀⠀⠀⠀⠀⠀⠀⠀</a:t>
            </a:r>
            <a:br/>
            <a:r>
              <a:t>⣿⣿⣿⣿⣿⣿⣿⣿⣿⣿⣿⣿⣿⣿⣿⣿⣿⣿⣿⣿⣿⣿⣿⣿⣿⣿⣷⣄⠀⠀⠀⠀⠈⠻⣿⣿⣿⣿⣿⣿⣿⣿⣿⣿⣿⣿⣿⣿⣿⣿⣿⣿⣿⣿⣿⣿⣿⣿⣿⣿⣿⣿⣿⣿⣿⣿⣦⣀⣀⣀⠀⠀⠀⠀⠀⠀⠀⠀⠀⠀⠀⠀⠀⠀⠀⠀⠀⠀⠀⠀⠀</a:t>
            </a:r>
            <a:br/>
            <a:r>
              <a:t>⣿⣿⣿⣿⣿⣿⣿⣿⣿⣿⣿⣿⣿⣿⣿⣿⣿⣿⣿⣿⣿⣿⣿⣿⣿⣿⣿⣿⣷⡄⠀⠀⠀⠀⠈⢻⣿⣿⣿⣿⣿⣿⣿⣿⣿⣿⣿⣿⣿⣿⣿⣿⣿⣿⣿⣿⣿⣿⣿⣿⣿⣿⣿⣿⣿⣿⣿⣿⣿⣿⡆⠀⠀⠀⠀⠀⠀⠀⠀⠀⠀⠀⠀⠀⠀⠀⠀⠀⠀⠀⠀</a:t>
            </a:r>
            <a:br/>
            <a:r>
              <a:t>⣿⣿⣿⣿⣿⣿⣿⣿⣿⣿⣿⣿⣿⣿⣿⣿⣿⣿⣿⣿⣿⣿⣿⣿⣿⣿⣿⣿⣿⣿⠦⠀⠀⠀⠀⠀⠙⢿⣿⣿⣿⣿⣿⣿⣿⣿⣿⣿⣿⣿⣿⣿⣿⣿⣿⣿⣿⣿⣿⣿⣿⣿⣿⣿⣿⣿⣿⣿⣿⣿⡇⠀⠀⠀⠀⠀⠀⠀⠀⠀⠀⠀⠀⠀⠀⠀⠀⠀⠀⠀⠀</a:t>
            </a:r>
            <a:br/>
            <a:r>
              <a:t>⣿⣿⣿⣿⣿⣿⣿⣿⣿⣿⣿⣿⣿⣿⣿⣿⣿⣿⣿⣿⣿⣿⣿⣿⣿⣿⣿⠋⠁⠀⠀⠀⠀⠀⠀⠀⠀⠀⠘⣿⣿⣿⣿⣿⣿⣿⣿⣿⣿⣿⣿⣿⣿⣿⣿⣿⣿⣿⣿⣿⣿⣿⣿⣿⣿⣿⣿⣿⣿⣿⣧⠀⠀⠀⠀⠀⠀⠀⠀⠀⠀⠀⠀⠀⠀⠀⠀⠀⠀⠀⠀</a:t>
            </a:r>
            <a:br/>
            <a:r>
              <a:t>⣿⣿⣿⣿⣿⣿⣿⣿⣿⣿⣿⣿⣿⣿⣿⣿⣿⣿⣿⣿⣿⣿⣿⣿⣿⡿⠋⠀⠀⠀⠀⠀⠀⠀⠀⠀⠀⠀⠀⠘⣿⣿⣿⣿⣿⣿⣿⣿⣿⣿⣿⣿⣿⣿⣿⣿⣿⣿⣿⣿⣿⣿⣿⣿⣿⣿⣿⣿⣿⣿⣿⠀⠀⠀⠀⠀⠀⠀⠀⠀⠀⠀⠀⠀⠀⠀⠀⠀⠀⠀⠀</a:t>
            </a:r>
            <a:br/>
            <a:r>
              <a:t>⣿⣿⣿⣿⣿⣿⣿⣿⣿⣿⣿⣿⣿⣿⣿⣿⣿⣿⣿⣿⣿⣿⣿⣿⠟⠀⠀⠀⠀⠀⠀⠀⠀⠀⠀⠀⠀⠀⠀⠀⢹⣿⣿⣿⣿⣿⣿⣿⣿⣿⣿⣿⣿⣿⣿⣿⣿⣿⣿⣿⣿⣿⣿⣿⣿⣿⣿⣿⣿⣿⣿⠀⠀⠀⠀⠀⠀⠀⠀⠀⠀⠀⠀⠀⠀⠀⠀⠀⠀⠀⠀</a:t>
            </a:r>
            <a:br/>
            <a:r>
              <a:t>⣿⣿⣿⣿⣿⣿⣿⣿⣿⣿⣿⣿⣿⣿⣿⣿⣿⣿⣿⣿⣿⣿⣿⣿⠀⠀⠀⠀⠀⠀⠀⠀⠀⠀⠀⠀⠀⠀⠀⠀⠀⣿⣿⣿⣿⣿⣿⣿⣿⣿⣿⣿⣿⣿⣿⣿⣿⣿⣿⣿⣿⣿⣿⣿⣿⣿⣿⣿⣿⣿⣿⡄⠀⠀⠀⠀⠀⠀⠀⠀⠀⠀⠀⠀⠀⠀⠀⠀⠀⠀⠀</a:t>
            </a:r>
            <a:br/>
            <a:r>
              <a:t>⣿⣿⣿⣿⣿⣿⣿⣿⣿⣿⣿⣿⣿⣿⣿⣿⣿⣿⣿⣿⣿⣿⣿⣿⠀⠀⠀⠀⠀⠀⠀⠀⠀⠀⠀⠀⠀⠀⠀⠀⠀⣻⣿⣿⣿⣿⣿⣿⣿⣿⣿⣿⣿⣿⣿⣿⣿⣿⣿⣿⣿⣿⣿⣿⣿⣿⣿⣿⣿⣿⣿⡇⠀⠀⠀⠀⠀⠀⠀⠀⠘⣧⣄⠀⠀⠀⠀⠀⠀⠀⠀</a:t>
            </a:r>
            <a:br/>
            <a:r>
              <a:t>⣿⣿⣿⣿⣿⣿⣿⣿⣿⣿⣿⣿⣿⣿⣿⣿⣿⣿⣿⣿⣿⣿⣿⣿⣶⣶⣦⠀⠀⠀⠀⠀⠀⠀⠀⠀⠀⠀⠀⠀⠀⣿⣿⣿⣿⣿⣿⣿⣿⣿⣿⣿⣿⣿⣿⣿⣿⣿⣿⣿⣿⣿⣿⣿⣿⣿⣿⣿⣿⣿⣿⡇⠀⠀⠀⠀⠀⠀⠀⠀⠀⣿⣿⡇⠀⠀⠀⠀⠀⠀⠀</a:t>
            </a:r>
            <a:br/>
            <a:r>
              <a:t>⣿⣿⣿⣿⣿⣿⣿⣿⣿⣿⣿⣿⣿⣿⣿⣿⣿⣿⣿⣿⣿⣿⣿⣿⣿⣿⣿⣷⡀⠀⠀⠀⠀⠀⠀⠀⠀⠀⠀⠀⠀⠙⢿⣿⣿⣿⣿⣿⣿⣿⣿⣿⣿⣿⣿⣿⣿⣿⣿⣿⣿⣿⣿⣿⣿⣿⣿⣿⣿⣿⣿⡇⠀⠀⠀⠀⠀⠀⠀⠀⠀⢿⣿⡅⠀⠀⠀⠀⠀⠀⠀</a:t>
            </a:r>
            <a:br/>
            <a:r>
              <a:t>⣿⣿⣿⣿⣿⣿⣿⣿⣿⣿⣿⣿⣿⣿⣿⣿⣿⣿⣿⣿⣿⣿⣿⣿⣿⣿⣿⣿⣿⣄⠀⠀⠀⠀⠀⠀⠀⠀⠀⠀⠀⠀⠀⠙⢿⣿⣿⣿⣿⣿⣿⣿⣿⣿⣿⣿⣿⣿⣿⣿⣿⣿⣿⣿⣿⣿⣿⣿⣿⣿⣿⠃⠀⠀⠀⠀⠀⠀⠀⠀⠀⢸⣿⠀⠀⠀⠀⠀⠀⠀⠀</a:t>
            </a:r>
            <a:br/>
            <a:r>
              <a:t>⣿⣿⣿⣿⣿⣿⣿⣿⣿⣿⣿⣿⣿⣿⣿⣿⣿⣿⣿⣿⣿⣿⣿⣿⣿⣿⣿⣿⣿⣿⣦⠀⠀⠀⠀⠀⠀⠀⠀⠀⠀⠀⠀⠀⠀⠙⢿⣿⣿⣿⣿⣿⣿⣿⣿⣿⣿⣿⣿⣿⣿⣿⣿⣿⣿⣿⣿⣿⣿⣿⣿⠀⠀⠀⠀⠀⠀⠀⠀⠀⠀⢸⣿⠀⠀⠀⠀⠀⠀⠀⠀</a:t>
            </a:r>
            <a:br/>
            <a:r>
              <a:t>⣿⣿⣿⣿⣿⣿⣿⣿⣿⣿⣿⣿⣿⣿⣿⣿⣿⣿⣿⣿⣿⣿⣿⣿⣿⣿⣿⣿⣿⣿⣿⣷⡀⠀⠀⠀⠀⠀⠀⠀⠀⠀⠀⠀⠀⠀⠀⠻⣿⣿⣿⣿⣿⣿⣿⣿⣿⣿⣿⣿⣿⣿⣿⣿⣿⣿⣿⣿⣿⠟⠋⠀⠀⠀⠀⠀⠀⠀⠀⠀⠀⠀⠋⠀⠀⠀⠀⠀⠀⠀⠀</a:t>
            </a:r>
            <a:br/>
            <a:r>
              <a:t>⣿⣿⣿⣿⣿⣿⣿⣿⣿⣿⣿⣿⣿⣿⣿⣿⣿⣿⣿⣿⣿⣿⣿⣿⣿⣿⣿⣿⣿⣿⣿⣿⣿⣦⡀⠀⠀⠀⠀⠀⠀⠀⠀⠀⠀⠀⠀⠀⠈⠻⣿⣿⣿⣿⣿⣿⣿⣿⣿⣿⣿⣿⣿⣿⣿⣿⣿⠟⠉⠀⠀⠀⠀⠀⠀⠀⠀⠀⠀⠀⠀⠀⠀⠀⠀⠀⠀⠀⠀⠀⠀</a:t>
            </a:r>
            <a:br/>
            <a:r>
              <a:t>⣿⣿⣿⣿⣿⣿⣿⣿⣿⣿⣿⣿⣿⣿⣿⣿⣿⣿⣿⣿⣿⣿⣿⣿⣿⣿⣿⣿⣿⣿⣿⣿⣿⣿⣿⣦⡀⠀⠀⠀⠀⠀⠀⠀⠀⠀⠀⠀⠀⠀⠈⠻⣿⣿⣿⣿⠿⠿⣿⣿⣿⣿⡿⠟⠋⠉⠀⠀⠀⠀⠀⠀⠀⠀⠀⠀⠀⠀⠀⠀⠀⠀⠀⠀⠀⠀⠀⠀⠀⠀⠀</a:t>
            </a:r>
            <a:br/>
            <a:r>
              <a:t>⣿⣿⣿⣿⣿⣿⣿⣿⣿⣿⣿⣿⣿⣿⣿⣿⣿⣿⣿⣿⣿⣿⣿⣿⣿⣿⣿⣿⣿⣿⣿⣿⣿⣿⣿⣿⣿⣦⠀⠀⠀⠀⠀⠀⠀⠀⠀⠀⠀⠀⠀⠀⠈⠉⠀⠀⠀⠀⠀⠈⠉⠁⠀⠀⠀⠀⠀⠀⠀⠀⠀⠀⠀⠀⠀⠀⠀⠀⠀⠀⠀⠀⠀⠀⠀⠀⠀⠀⠀⠀⠀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⣿⣿⣿⣿⣿⣿⣿⣿⣿⣿⣿⣿⣿⣿⣿⣿⣿⣿⣿⣿⣿⣿⣿⣿⣿⣿⣿⣿⣿⣿⣿⣿⣿⣿⣿⣿⣿⣿⣷⣄⠀⠀⠀⠀⠀⠀⠀⠀⠀⠀⠀⠀⠀⠀⠀⠀⠀⠀⠀⠀⠀⠀⠀⠀⠀⠀⠀⠀⠀⠀⠀⠀⠀⠀⠀⠀⠀⠀⠀⠀⠀⠀⠀⠀⠀⠀⠀⠀⠀⠀⠀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⣿⣿⣿⣿⣿⣿⣿⣿⣿⣿⣿⣿⣿⣿⣿⣿⣿⣿⣿⣿⣿⣿⣿⣿⣿⣿⣿⣿⣿⣿⣿⣿⣿⣿⣿⣿⣿⣿⣿⣿⣿⣿⣦⡀⠀⠀⠀⠀⠀⠀⠀⠀⠀⠀⠀⠀⠀⠀⠀⠀⠀⠀⠀⠀⠀⠀⠀⠀⠀⠀⠀⠀⠀⠀⠀⠀⠀⠀⠀⠀⠀⠀⠀⠀⠀⠀⠀⠀⠀⠀⠀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⣿⣿⣿⣿⣿⣿⣿⣿⣿⣿⣿⣿⣿⣿⣿⣿⣿⣿⣿⣿⣿⣿⣿⣿⣿⣿⣿⣿⣿⣿⣿⣿⣿⣿⣿⣿⣿⣿⣿⣿⣿⣿⣿⣿⣿⣿⣿⣿⣿⣿⣿⣿⣿⣿⣿⣿⣿⣿⣿⣿⣿⣿⣿⣿⣿⣿⣿⣿⣿⣿⣿⣿⠟⠉⠀⠀⠀⠀⠀⠀⠀⠀⠀⠀⠀⠀⠀⠀⠀⠀⠀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⣿⣿⣿⣿⣿⣿⣿⣿⣿⣿⣿⣿⣿⣿⣿⣿⣿⣿⣿⣿⣿⣿⣿⣿⣿⣿⣿⣿⣿⣿⣿⣿⣿⣿⣿⣿⣿⣿⣿⣿⣿⣿⣿⣿⣿⣿⣿⣿⣿⣿⣿⣿⣿⣿⣿⣿⣿⣿⣿⣿⣿⣿⣿⣿⣿⣿⣿⣿⣿⠟⠋⠀⠀⠀⠀⠀⠀⠀⠀⠀⠀⠀⠀⠀⠀⠀⠀⠀⠀⠀⠀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⣿⣿⣿⣿⣿⣿⣿⣿⣿⣿⣿⣿⣿⣿⣿⣿⣿⣿⣿⣿⣿⣿⣿⣿⣿⣿⣿⣿⣿⣿⣿⣿⣿⣿⣿⣿⣿⣿⣿⣿⣿⣿⣿⣿⣿⣿⣿⣿⣿⣿⣿⣿⣿⣿⣿⣿⣿⣿⣿⣿⣿⣿⣿⠟⠛⠛⠛⠋⠁⠀⠀⠀⠀⠀⠀⠀⠀⠀⠀⠀⠀⠀⠀⠀⠀⠀⠀⠀⠀⠀⠀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⣿⣿⣿⣿⣿⣿⣿⣿⣿⣿⣿⣿⣿⣿⣿⣿⣿⣿⣿⣿⣿⣿⣿⣿⣿⣿⣿⣿⣿⣿⣿⣿⣿⣿⣿⣿⣿⣿⣿⣿⣿⣿⣿⣿⣿⣿⣿⣿⣿⣿⣿⣿⣿⣿⣿⣿⣿⣿⣿⣿⣿⡟⠁⠀⠀⠀⠀⠀⠀⠀⠀⠀⠀⠀⠀⠀⠀⠀⠀⠀⠀⠀⠀⠀⠀⠀⠀⠀⠀⠀⠀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⣿⣿⣿⣿⣿⣿⣿⣿⣿⣿⣿⣿⣿⣿⣿⣿⣿⣿⣿⣿⣿⣿⣿⣿⣿⣿⣿⣿⣿⣿⣿⣿⣿⣿⣿⣿⣿⣿⣿⣿⡿⠿⠛⠋⠉⢻⣿⣿⣿⣿⣿⣿⣿⣿⣿⣿⣿⣿⣿⣿⣿⡇⠀⠀⠀⠀⠀⠀⠀⠀⠀⠀⠀⠀⠀⠀⠀⠀⠀⠀⠀⠀⠀⠀⠀⠀⠀⠀⠀⠀⠀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⣿⣿⣿⣿⣿⣿⣿⣿⣿⣿⣿⣿⣿⣿⣿⣿⣿⣿⣿⣿⣿⣿⣿⣿⣿⣿⣿⣿⣿⣿⣿⣿⣿⣿⣿⣿⣿⣿⣿⣿⠀⠀⠀⠀⠀⠸⣿⣿⣿⣿⣿⣿⣿⣿⣿⣿⣿⣿⣿⣿⣿⣇⠀⠀⠀⠀⠀⠀⠀⠀⠀⠀⠀⠀⠀⠀⠀⠀⠀⠀⠀⠀⠀⠀⠀⠀⠀⠀⠀⠀⠀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⣿⣿⣿⣿⣿⣿⣿⣿⣿⣿⣿⣿⣿⣿⣿⣿⣿⣿⣿⣿⣿⣿⣿⣿⣿⣿⣿⣿⣿⣿⣿⣿⣿⣿⣿⣿⣿⣿⣿⣿⠀⠀⠀⠀⠀⠀⣿⣿⣿⣿⣿⣿⣿⣿⣿⣿⣿⣿⣿⣿⣿⣿⣦⣴⣶⣿⣆⠀⠀⠀⠀⠀⠀⠀⠀⠀⠀⠀⠀⠀⠀⠀⠀⠀⠀⠀⠀⠀⠀⠀⠀</a:t>
            </a:r>
            <a:br/>
            <a:r>
              <a:t>⣿⣿⣿⣿⣿⣿⣿⣿⣿⣿⣿⣿⣿⣿⣿⣿⣿⣿⣿⣿⣿⣿⣿⣿⣿⣿⣿⣿⣿⣿⣿⣿⣿⣿⣿⣿⣿⣿⣿⣿⡀⠀⠀⠀⠀⠀⣿⣿⣿⣿⣿⣿⣿⣿⣿⣿⣿⣿⣿⣿⣿⣿⣿⣿⣿⣿⣟⣀⣀⡀⠀⠀⠀⠀⠀⠀⠀⠀⠀⠀⠀⠀⠀⠀⠀⠀⠀⠀⠀⠀⠀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⣿⣿⣿⣿⣿⣿⣿⣿⣿⣿⣿⣿⣿⣿⣿⣿⣿⣿⣿⣿⣿⣿⣿⣿⣿⣿⣿⣿⣿⣿⣿⣿⣿⣿⣿⣿⣿⣿⣿⣿⡇⠀⠀⠀⠀⠀⣿⣿⣿⣿⣿⣿⣿⣿⣿⣿⣿⣿⣿⣿⣿⣿⣿⣿⣿⣿⣿⣿⣿⣿⣦⡀⠀⠀⠀⠀⠀⠀⠀⠀⠀⠀⠀⠀⠀⠀⠀⠀⠀⠀⠀</a:t>
            </a:r>
            <a:br/>
            <a:r>
              <a:t>⣿⣿⣿⣿⣿⣿⣿⣿⣿⣿⣿⣿⣿⣿⣿⣿⣿⣿⣿⣿⣿⣿⣿⣿⣿⣿⣿⣿⣿⣿⣿⣿⣿⣿⣿⣿⣿⣿⣿⣿⡇⠀⠀⠀⠀⠀⣿⣿⣿⣿⣿⣿⣿⣿⣿⣿⣿⣿⣿⣿⣿⣿⣿⣿⣿⣿⣿⣿⣿⣿⣿⣿⣄⠀⠀⠀⠀⠀⠀⠀⠀⠀⠀⠀⠀⠀⠀⠀⠀⠀⠀</a:t>
            </a:r>
            <a:br/>
            <a:r>
              <a:t>⣿⣿⣿⣿⣿⣿⣿⣿⣿⣿⣿⣿⣿⣿⣿⣿⣿⣿⣿⣿⣿⣿⣿⣿⣿⣿⣿⣿⣿⣿⣿⣿⣿⣿⣿⣿⣿⣿⣿⣿⡇⠀⠀⠀⠀⠀⣿⣿⣿⣿⣿⣿⣿⣿⣿⣿⣿⣿⣿⣿⣿⣿⣿⣿⣿⣿⣿⣿⣿⣿⣿⣿⣿⣶⣿⣿⣿⡄⠀⠀⠀⠀⠀⠀⠀⠀⠀⠀⠀⠀⠀</a:t>
            </a:r>
            <a:br/>
            <a:r>
              <a:t>⣿⣿⣿⣿⣿⣿⣿⣿⣿⣿⣿⣿⣿⣿⣿⣿⣿⣿⣿⣿⣿⣿⣿⣿⣿⣿⣿⣿⣿⣿⣿⣿⣿⣿⣿⣿⡿⠿⠟⠿⠇⠀⠀⠀⠀⠀⢻⣿⣿⣿⣿⣿⣿⣿⣿⣿⣿⣿⣿⣿⣿⣿⣿⣿⣿⣿⣿⣿⣿⣿⣿⣿⣿⣿⣿⣿⣿⡇⠀⠀⠀⠀⠀⠀⠀⠀⠀⠀⠀⠀⠀</a:t>
            </a:r>
            <a:br/>
            <a:r>
              <a:t>⣿⣿⣿⣿⣿⣿⣿⣿⣿⣿⣿⣿⣿⣿⣿⣿⣿⣿⣿⣿⣿⣿⣿⣿⣿⣿⣿⣿⣿⣿⣿⣿⡿⠟⠛⠁⠀⠀⠀⠀⠀⠀⠀⠀⠀⠀⢸⣿⣿⣿⣿⣿⣿⣿⣿⣿⣿⣿⣿⣿⣿⣿⣿⣿⣿⣿⣿⣿⣿⣿⣿⣿⣿⣿⣿⣿⣿⣿⠀⠀⠀⠀⠀⠀⠀⠀⠀⠀⠀⠀⠀</a:t>
            </a:r>
            <a:br/>
            <a:r>
              <a:t>⣿⣿⣿⣿⣿⣿⣿⣿⣿⣿⣿⣿⣿⣿⣿⣿⣿⣿⣿⣿⣿⣿⣿⣿⣿⣿⣿⣿⣿⡟⠋⠈⠀⠀⠀⠀⠀⠀⠀⠀⠀⠀⠀⠀⠀⠀⠀⠹⣿⣿⣿⣿⣿⣿⣿⣿⣿⣿⣿⣿⣿⣿⣿⣿⣿⣿⣿⣿⣿⣿⣿⣿⣿⣿⣿⣿⣿⣿⠀⠀⠀⠀⠀⠀⠀⠀⠀⠀⠀⠀⠀</a:t>
            </a:r>
            <a:br/>
            <a:r>
              <a:t>⣿⣿⣿⣿⣿⣿⣿⣿⣿⣿⣿⣿⣿⣿⣿⣿⣿⣿⣿⣿⣿⣿⣿⣿⣿⣿⣿⣿⡟⠀⠀⠀⠀⠀⠀⠀⠀⠀⠀⠀⠀⠀⠀⠀⠀⠀⠀⠀⣿⣿⣿⣿⣿⣿⣿⣿⣿⣿⣿⣿⣿⣿⣿⣿⣿⣿⣿⣿⣿⣿⣿⣿⣿⣿⣿⣿⣿⣿⡆⠀⠀⠀⠀⠀⠀⠀⠀⠀⠀⠀⠀</a:t>
            </a:r>
            <a:br/>
            <a:r>
              <a:t>⣿⣿⣿⣿⣿⣿⣿⣿⣿⣿⣿⣿⣿⣿⣿⣿⣿⣿⣿⣿⣿⣿⣿⣿⣿⣿⣿⣿⠁⠀⠀⠀⠀⠀⠀⠀⠀⠀⠀⠀⠀⠀⠀⠀⠀⠀⠀⠀⣿⣿⣿⣿⣿⣿⣿⣿⣿⣿⣿⣿⣿⣿⣿⣿⣿⣿⣿⣿⣿⣿⣿⣿⣿⣿⣿⣿⣿⣿⡇⠀⠀⠀⠀⠀⠀⠀⠀⠀⠀⠀⠀</a:t>
            </a:r>
            <a:br/>
            <a:r>
              <a:t>⣿⣿⣿⣿⣿⣿⣿⣿⣿⣿⣿⣿⣿⣿⣿⣿⣿⣿⣿⣿⣿⣿⣿⣿⣿⣿⣿⣿⣧⣤⡄⠀⠀⠀⠀⠀⠀⠀⠀⠀⠀⠀⠀⠀⠀⠀⠀⠀⣿⣿⣿⣿⣿⣿⣿⣿⣿⣿⣿⣿⣿⣿⣿⣿⣿⣿⣿⣿⣿⣿⣿⣿⣿⣿⣿⣿⣿⣿⣇⠀⠀⠀⠀⠀⠀⠀⠀⠀⠀⢠⡀</a:t>
            </a:r>
            <a:br/>
            <a:r>
              <a:t>⣿⣿⣿⣿⣿⣿⣿⣿⣿⣿⣿⣿⣿⣿⣿⣿⣿⣿⣿⣿⣿⣿⣿⣿⣿⣿⣿⣿⣿⣿⣧⠀⠀⠀⠀⠀⠀⠀⠀⠀⠀⠀⠀⠀⠀⠀⠀⢀⣿⣿⣿⣿⣿⣿⣿⣿⣿⣿⣿⣿⣿⣿⣿⣿⣿⣿⣿⣿⣿⣿⣿⣿⣿⣿⣿⣿⣿⣿⣿⠀⠀⠀⠀⠀⠀⠀⠀⠀⠀⠈⡇</a:t>
            </a:r>
            <a:br/>
            <a:r>
              <a:t>⣿⣿⣿⣿⣿⣿⣿⣿⣿⣿⣿⣿⣿⣿⣿⣿⣿⣿⣿⣿⣿⣿⣿⣿⣿⣿⣿⣿⣿⣿⣿⡆⠀⠀⠀⠀⠀⠀⠀⠀⠀⠀⠀⠀⠀⠀⠀⣼⣿⣿⣿⣿⣿⣿⣿⣿⣿⣿⣿⣿⣿⣿⣿⣿⣿⣿⣿⣿⣿⣿⣿⣿⣿⣿⣿⣿⣿⣿⣿⠀⠀⠀⠀⠀⠀⠀⠀⠀⠀⠀⡇</a:t>
            </a:r>
            <a:br/>
            <a:r>
              <a:t>⣿⣿⣿⣿⣿⣿⣿⣿⣿⣿⣿⣿⣿⣿⣿⣿⣿⣿⣿⣿⣿⣿⣿⣿⣿⣿⣿⣿⣿⣿⣿⣧⠀⠀⠀⠀⠀⠀⠀⠀⠀⠀⠀⠀⠀⠀⣼⣿⣿⣿⣿⣿⣿⣿⣿⣿⣿⣿⣿⣿⣿⣿⣿⣿⣿⣿⣿⣿⣿⣿⣿⣿⣿⣿⣿⣿⣿⣿⣿⠀⠀⠀⠀⠀⠀⠀⠀⠀⠀⠀⠁</a:t>
            </a:r>
            <a:br/>
            <a:r>
              <a:t>⣿⣿⣿⣿⣿⣿⣿⣿⣿⣿⣿⣿⣿⣿⣿⣿⣿⣿⣿⣿⣿⣿⣿⣿⣿⣿⣿⣿⣿⣿⣿⣿⡆⠀⠀⠀⠀⠀⠀⠀⠀⠀⠀⠀⠀⠀⠈⠻⣿⣿⣿⣿⣿⣿⣿⣿⣿⣿⣿⣿⣿⣿⣿⣿⣿⣿⣿⣿⣿⣿⣿⣿⣿⣿⣿⣿⣿⣿⣿⠀⠀⠀⠀⠀⠀⠀⠀⠀⠀⠀⠀</a:t>
            </a:r>
            <a:br/>
            <a:r>
              <a:t>⣿⣿⣿⣿⣿⣿⣿⣿⣿⣿⣿⣿⣿⣿⣿⣿⣿⣿⣿⣿⣿⣿⣿⣿⣿⣿⣿⣿⣿⣿⣿⣿⣿⡀⠀⠀⠀⠀⠀⠀⠀⠀⠀⠀⠀⠀⠀⠀⠙⢿⣿⣿⣿⣿⣿⣿⣿⣿⣿⣿⣿⣿⣿⣿⣿⣿⣿⣿⣿⣿⣿⣿⣿⣿⣿⣿⣿⣿⣟⠀⠀⠀⠀⠀⠀⠀⠀⠀⠀⠀⠀</a:t>
            </a:r>
            <a:br/>
            <a:r>
              <a:t>⣿⣿⣿⣿⣿⣿⣿⣿⣿⣿⣿⣿⣿⣿⣿⣿⣿⣿⣿⣿⣿⣿⣿⣿⣿⣿⣿⣿⣿⣿⣿⣿⣿⣷⡀⠀⠀⠀⠀⠀⠀⠀⠀⠀⠀⠀⠀⠀⠀⠀⠙⢿⣿⣿⣿⣿⣿⣿⣿⣿⣿⣿⣿⣿⣿⣿⣿⣿⣿⣿⣿⣿⣿⣿⣿⣿⣿⠿⠃⠀⠀⠀⠀⠀⠀⠀⠀⠀⠀⠀⠀</a:t>
            </a:r>
            <a:br/>
            <a:r>
              <a:t>⣿⣿⣿⣿⣿⣿⣿⣿⣿⣿⣿⣿⣿⣿⣿⣿⣿⣿⣿⣿⣿⣿⣿⣿⣿⣿⣿⣿⣿⣿⣿⣿⣿⣿⣿⣆⠀⠀⠀⠀⠀⠀⠀⠀⠀⠀⠀⠀⠀⠀⠀⠈⠻⣿⣿⣿⣿⣿⣿⣿⣿⣿⣿⣿⣿⣿⣿⣿⣿⣿⣿⣿⣿⣿⡿⠉⠀⠀⠀⠀⠀⠀⠀⠀⠀⠀⠀⠀⠀⠀⠀</a:t>
            </a:r>
            <a:br/>
            <a:r>
              <a:t>⣿⣿⣿⣿⣿⣿⣿⣿⣿⣿⣿⣿⣿⣿⣿⣿⣿⣿⣿⣿⣿⣿⣿⣿⣿⣿⣿⣿⣿⣿⣿⣿⣿⣿⣿⣿⣷⣄⠀⠀⠀⠀⠀⠀⠀⠀⠀⠀⠀⠀⠀⠀⠀⠈⠻⣿⣿⣿⣿⣿⣿⣿⣿⣿⣿⣿⣿⣿⣿⣿⣿⣿⠿⠋⠀⠀⠀⠀⠀⠀⠀⠀⠀⠀⠀⠀⠀⠀⠀⠀⠀</a:t>
            </a:r>
            <a:br/>
            <a:r>
              <a:t>⣿⣿⣿⣿⣿⣿⣿⣿⣿⣿⣿⣿⣿⣿⣿⣿⣿⣿⣿⣿⣿⣿⣿⣿⣿⣿⣿⣿⣿⣿⣿⣿⣿⣿⣿⣿⣿⣿⣷⡄⠀⠀⠀⠀⠀⠀⠀⠀⠀⠀⠀⠀⠀⠀⠀⠙⢿⣿⣿⣿⣿⣿⣿⣿⣿⣿⣿⡿⠟⠛⠉⠀⠀⠀⠀⠀⠀⠀⠀⠀⠀⠀⠀⠀⠀⠀⠀⠀⠀⠀⠀</a:t>
            </a:r>
            <a:br/>
            <a:r>
              <a:t>⣿⣿⣿⣿⣿⣿⣿⣿⣿⣿⣿⣿⣿⣿⣿⣿⣿⣿⣿⣿⣿⣿⣿⣿⣿⣿⣿⣿⣿⣿⣿⣿⣿⣿⣿⣿⣿⣿⣿⣿⣦⡀⠀⠀⠀⠀⠀⠀⠀⠀⠀⠀⠀⠀⠀⠀⠀⠙⠛⠉⠁⠀⠀⠈⠉⠋⠁⠀⠀⠀⠀⠀⠀⠀⠀⠀⠀⠀⠀⠀⠀⠀⠀⠀⠀⠀⠀⠀⠀⠀⠀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⣿⣿⣿⣿⣿⣿⣿⣿⣿⣿⣿⣿⣿⣿⣿⣿⣿⣿⣿⣿⣿⣿⣿⣿⣿⣿⣿⣿⣿⣿⣿⣿⣿⣿⣿⣿⣿⣿⣿⣿⣿⣿⣿⣿⣿⣿⣿⣿⣿⣿⣿⣿⣿⣿⣿⣿⣿⣿⣿⣿⣿⣿⣿⣿⣿⣿⣿⣿⣿⣿⣿⣿⣿⣿⣿⣿⣿⣿⡇⠀⠀⠀⠀⠀⠀⠀⠀⠀⠀⠀⠀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⣿⣿⣿⣿⣿⣿⣿⣿⣿⣿⣿⣿⣿⣿⣿⣿⣿⣿⣿⣿⣿⣿⣿⣿⣿⣿⣿⣿⣿⣿⣿⣿⣿⣿⣿⣿⣿⣿⣿⣿⣿⣿⣿⣿⣿⣿⣿⣿⣿⣿⣿⣿⣿⣿⣿⣿⣿⣿⣿⣿⣿⣿⣿⣿⣿⣿⣿⣿⣿⣿⣿⣿⣿⣿⣿⣿⠿⠋⠀⠀⠀⠀⠀⠀⠀⠀⠀⠀⠀⠀⠀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⣿⣿⣿⣿⣿⣿⣿⣿⣿⣿⣿⣿⣿⣿⣿⣿⣿⣿⣿⣿⣿⣿⣿⣿⣿⣿⣿⣿⣿⣿⣿⣿⣿⣿⣿⣿⣿⣿⣿⣿⣿⣿⣿⣿⣿⣿⣿⣿⣿⣿⣿⣿⣿⣿⣿⣿⣿⣿⣿⣿⣿⣿⣿⣿⣿⣿⣿⣿⣿⣿⣿⣿⣿⡿⠋⠁⠀⠀⠀⠀⠀⠀⠀⠀⠀⠀⠀⠀⠀⠀⠀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⣿⣿⣿⣿⣿⣿⣿⣿⣿⣿⣿⣿⣿⣿⣿⣿⣿⣿⣿⣿⣿⣿⣿⣿⣿⣿⣿⣿⣿⣿⣿⣿⣿⣿⣿⣿⣿⣿⣿⣿⣿⣿⣿⣿⣿⣿⣿⣿⣿⣿⣿⣿⣿⣿⣿⣿⣿⣿⣿⣿⣿⣿⣿⣿⣿⣿⣿⠿⠿⢿⣿⠟⠁⠀⠀⠀⠀⠀⠀⠀⠀⠀⠀⠀⠀⠀⠀⠀⠀⠀⠀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⣿⣿⣿⣿⣿⣿⣿⣿⣿⣿⣿⣿⣿⣿⣿⣿⣿⣿⣿⣿⣿⣿⣿⣿⣿⣿⣿⣿⣿⣿⣿⣿⣿⣿⣿⣿⣿⣿⣿⣿⣿⣿⣿⣿⣿⣿⣿⣿⣿⣿⣿⣿⣿⣿⣿⣿⣿⣿⣿⣿⣿⣿⣿⣿⡏⠀⠀⠀⠀⠀⠀⠀⠀⠀⠀⠀⠀⠀⠀⠀⠀⠀⠀⠀⠀⠀⠀⠀⠀⠀⠀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⣿⣿⣿⣿⣿⣿⣿⣿⣿⣿⣿⣿⣿⣿⣿⣿⣿⣿⣿⣿⣿⣿⣿⣿⣿⣿⣿⣿⣿⣿⣿⣿⣿⣿⣿⣿⣿⣿⣿⣿⣿⣿⣿⣿⣿⣿⣿⣿⣿⣿⣿⣿⠿⣿⣿⣿⣿⣿⣿⣿⣿⣿⣿⣿⠀⠀⠀⠀⠀⠀⠀⠀⠀⠀⠀⠀⠀⠀⠀⠀⠀⠀⠀⠀⠀⠀⠀⠀⠀⠀⠀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⣿⣿⣿⣿⣿⣿⣿⣿⣿⣿⣿⣿⣿⣿⣿⣿⣿⣿⣿⣿⣿⣿⣿⣿⣿⣿⣿⣿⣿⣿⣿⣿⣿⣿⣿⣿⣿⣿⣿⣿⣿⣿⣿⣿⣿⣿⣿⣿⠏⠀⠀⠀⠀⢸⣿⣿⣿⣿⣿⣿⣿⣿⣿⣿⡆⠀⠀⠀⠀⠀⠀⠀⠀⠀⠀⠀⠀⠀⠀⠀⠀⠀⠀⠀⠀⠀⠀⠀⠀⠀⠀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⣿⣿⣿⣿⣿⣿⣿⣿⣿⣿⣿⣿⣿⣿⣿⣿⣿⣿⣿⣿⣿⣿⣿⣿⣿⣿⣿⣿⣿⣿⣿⣿⣿⣿⣿⣿⣿⣿⣿⣿⣿⣿⣿⣿⣿⣿⣿⡟⠀⠀⠀⠀⠀⢸⣿⣿⣿⣿⣿⣿⣿⣿⣿⣿⣷⣦⣴⣶⣿⡆⠀⠀⠀⠀⠀⠀⠀⠀⠀⠀⠀⠀⠀⠀⠀⠀⠀⠀⠀⠀⠀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⣿⣿⣿⣿⣿⣿⣿⣿⣿⣿⣿⣿⣿⣿⣿⣿⣿⣿⣿⣿⣿⣿⣿⣿⣿⣿⣿⣿⣿⣿⣿⣿⣿⣿⣿⣿⣿⣿⣿⣿⣿⣿⣿⣿⣿⣿⣿⠃⠀⠀⠀⠀⠀⣾⣿⣿⣿⣿⣿⣿⣿⣿⣿⣿⣿⣿⣿⣿⣿⡟⣀⣀⠀⠀⠀⠀⠀⠀⠀⠀⠀⠀⠀⠀⠀⠀⠀⠀⠀⠀⠀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⣿⣿⣿⣿⣿⣿⣿⣿⣿⣿⣿⣿⣿⣿⣿⣿⣿⣿⣿⣿⣿⣿⣿⣿⣿⣿⣿⣿⣿⣿⣿⣿⣿⣿⣿⣿⣿⣿⣿⣿⣿⣿⣿⣿⣿⣿⣿⠀⠀⠀⠀⠀⢰⣿⣿⣿⣿⣿⣿⣿⣿⣿⣿⣿⣿⣿⣿⣿⣿⣿⣿⣿⣿⣤⡀⠀⠀⠀⠀⠀⠀⠀⠀⠀⠀⠀⠀⠀⠀⠀⠀</a:t>
            </a:r>
            <a:br/>
            <a:r>
              <a:t>⣿⣿⣿⣿⣿⣿⣿⣿⣿⣿⣿⣿⣿⣿⣿⣿⣿⣿⣿⣿⣿⣿⣿⣿⣿⣿⣿⣿⣿⣿⣿⣿⣿⣿⣿⣿⣿⣿⣿⣿⣿⣿⣿⣿⣿⣿⡇⠀⠀⠀⠀⠀⣾⣿⣿⣿⣿⣿⣿⣿⣿⣿⣿⣿⣿⣿⣿⣿⣿⣿⣿⣿⣿⣿⣷⡀⠀⠀⠀⠀⠀⠀⠀⠀⠀⠀⠀⠀⠀⠀⠀</a:t>
            </a:r>
            <a:br/>
            <a:r>
              <a:t>⣿⣿⣿⣿⣿⣿⣿⣿⣿⣿⣿⣿⣿⣿⣿⣿⣿⣿⣿⣿⣿⣿⣿⣿⣿⣿⣿⣿⣿⣿⣿⣿⣿⣿⣿⣿⣿⣿⣿⣿⣿⣿⣿⣿⣿⣿⠁⠀⠀⠀⠀⢀⣿⣿⣿⣿⣿⣿⣿⣿⣿⣿⣿⣿⣿⣿⣿⣿⣿⣿⣿⣿⣿⣿⣿⣿⣶⣶⣾⣶⣶⡀⠀⠀⠀⠀⠀⠀⠀⠀⠀</a:t>
            </a:r>
            <a:br/>
            <a:r>
              <a:t>⣿⣿⣿⣿⣿⣿⣿⣿⣿⣿⣿⣿⣿⣿⣿⣿⣿⣿⣿⣿⣿⣿⣿⣿⣿⣿⣿⣿⣿⣿⣿⣿⣿⣿⣿⣿⣿⣿⣿⣿⣿⣿⣿⣿⣿⡏⠀⠀⠀⠀⠀⢸⣿⣿⣿⣿⣿⣿⣿⣿⣿⣿⣿⣿⣿⣿⣿⣿⣿⣿⣿⣿⣿⣿⣿⣿⣿⣿⣿⣿⣿⡇⠀⠀⠀⠀⠀⠀⠀⠀⠀</a:t>
            </a:r>
            <a:br/>
            <a:r>
              <a:t>⣿⣿⣿⣿⣿⣿⣿⣿⣿⣿⣿⣿⣿⣿⣿⣿⣿⣿⣿⣿⣿⣿⣿⣿⣿⣿⣿⣿⣿⣿⣿⣿⣿⣿⣿⣿⣿⠿⠿⠟⠉⠀⠀⠈⠙⠀⠀⠀⠀⠀⠀⣿⣿⣿⣿⣿⣿⣿⣿⣿⣿⣿⣿⣿⣿⣿⣿⣿⣿⣿⣿⣿⣿⣿⣿⣿⣿⣿⣿⣿⣿⣿⠀⠀⠀⠀⠀⠀⠀⠀⠀</a:t>
            </a:r>
            <a:br/>
            <a:r>
              <a:t>⣿⣿⣿⣿⣿⣿⣿⣿⣿⣿⣿⣿⣿⣿⣿⣿⣿⣿⣿⣿⣿⣿⣿⣿⣿⣿⣿⣿⣿⣿⣿⣿⡿⠋⠉⠉⠀⠀⠀⠀⠀⠀⠀⠀⠀⠀⠀⠀⠀⠀⠀⣿⣿⣿⣿⣿⣿⣿⣿⣿⣿⣿⣿⣿⣿⣿⣿⣿⣿⣿⣿⣿⣿⣿⣿⣿⣿⣿⣿⣿⣿⣿⠀⠀⠀⠀⠀⠀⠀⠀⠀</a:t>
            </a:r>
            <a:br/>
            <a:r>
              <a:t>⣿⣿⣿⣿⣿⣿⣿⣿⣿⣿⣿⣿⣿⣿⣿⣿⣿⣿⣿⣿⣿⣿⣿⣿⣿⣿⣿⣿⣿⣿⣿⡟⠀⠀⠀⠀⠀⠀⠀⠀⠀⠀⠀⠀⠀⠀⠀⠀⠀⠀⠀⠙⣿⣿⣿⣿⣿⣿⣿⣿⣿⣿⣿⣿⣿⣿⣿⣿⣿⣿⣿⣿⣿⣿⣿⣿⣿⣿⣿⣿⣿⣿⡆⠀⠀⠀⠀⠀⠀⠀⠀</a:t>
            </a:r>
            <a:br/>
            <a:r>
              <a:t>⣿⣿⣿⣿⣿⣿⣿⣿⣿⣿⣿⣿⣿⣿⣿⣿⣿⣿⣿⣿⣿⣿⣿⣿⣿⣿⣿⣿⣿⣿⡟⠀⠀⠀⠀⠀⠀⠀⠀⠀⠀⠀⠀⠀⠀⠀⠀⠀⠀⠀⠀⠀⣿⣿⣿⣿⣿⣿⣿⣿⣿⣿⣿⣿⣿⣿⣿⣿⣿⣿⣿⣿⣿⣿⣿⣿⣿⣿⣿⣿⣿⣿⡇⠀⠀⠀⠀⠀⠀⠀⠀</a:t>
            </a:r>
            <a:br/>
            <a:r>
              <a:t>⣿⣿⣿⣿⣿⣿⣿⣿⣿⣿⣿⣿⣿⣿⣿⣿⣿⣿⣿⣿⣿⣿⣿⣿⣿⣿⣿⣿⣿⣿⣷⣄⣀⠀⠀⠀⠀⠀⠀⠀⠀⠀⠀⠀⠀⠀⠀⠀⠀⠀⠀⢀⣿⣿⣿⣿⣿⣿⣿⣿⣿⣿⣿⣿⣿⣿⣿⣿⣿⣿⣿⣿⣿⣿⣿⣿⣿⣿⣿⣿⣿⣿⣷⠀⠀⠀⠀⠀⠀⠀⠀</a:t>
            </a:r>
            <a:br/>
            <a:r>
              <a:t>⣿⣿⣿⣿⣿⣿⣿⣿⣿⣿⣿⣿⣿⣿⣿⣿⣿⣿⣿⣿⣿⣿⣿⣿⣿⣿⣿⣿⣿⣿⣿⣿⣿⠀⠀⠀⠀⠀⠀⠀⠀⠀⠀⠀⠀⠀⠀⠀⠀⠀⠀⢸⣿⣿⣿⣿⣿⣿⣿⣿⣿⣿⣿⣿⣿⣿⣿⣿⣿⣿⣿⣿⣿⣿⣿⣿⣿⣿⣿⣿⣿⣿⣿⠀⠀⠀⠀⠀⠀⠀⠀</a:t>
            </a:r>
            <a:br/>
            <a:r>
              <a:t>⣿⣿⣿⣿⣿⣿⣿⣿⣿⣿⣿⣿⣿⣿⣿⣿⣿⣿⣿⣿⣿⣿⣿⣿⣿⣿⣿⣿⣿⣿⣿⣿⣿⠀⠀⠀⠀⠀⠀⠀⠀⠀⠀⠀⠀⠀⠀⠀⠀⠀⠀⣼⣿⣿⣿⣿⣿⣿⣿⣿⣿⣿⣿⣿⣿⣿⣿⣿⣿⣿⣿⣿⣿⣿⣿⣿⣿⣿⣿⣿⣿⣿⣿⠀⠀⠀⠀⠀⠀⠀⠀</a:t>
            </a:r>
            <a:br/>
            <a:r>
              <a:t>⣿⣿⣿⣿⣿⣿⣿⣿⣿⣿⣿⣿⣿⣿⣿⣿⣿⣿⣿⣿⣿⣿⣿⣿⣿⣿⣿⣿⣿⣿⣿⣿⣿⡆⠀⠀⠀⠀⠀⠀⠀⠀⠀⠀⠀⠀⠀⠀⠀⠀⣰⣿⣿⣿⣿⣿⣿⣿⣿⣿⣿⣿⣿⣿⣿⣿⣿⣿⣿⣿⣿⣿⣿⣿⣿⣿⣿⣿⣿⣿⣿⣿⣿⠀⠀⠀⠀⠀⠀⠀⠀</a:t>
            </a:r>
            <a:br/>
            <a:r>
              <a:t>⣿⣿⣿⣿⣿⣿⣿⣿⣿⣿⣿⣿⣿⣿⣿⣿⣿⣿⣿⣿⣿⣿⣿⣿⣿⣿⣿⣿⣿⣿⣿⣿⣿⡇⠀⠀⠀⠀⠀⠀⠀⠀⠀⠀⠀⠀⠀⠀⠀⣰⣿⣿⣿⣿⣿⣿⣿⣿⣿⣿⣿⣿⣿⣿⣿⣿⣿⣿⣿⣿⣿⣿⣿⣿⣿⣿⣿⣿⣿⣿⣿⣿⣿⠀⠀⠀⠀⠀⠀⠀⠀</a:t>
            </a:r>
            <a:br/>
            <a:r>
              <a:t>⣿⣿⣿⣿⣿⣿⣿⣿⣿⣿⣿⣿⣿⣿⣿⣿⣿⣿⣿⣿⣿⣿⣿⣿⣿⣿⣿⣿⣿⣿⣿⣿⣿⣿⠀⠀⠀⠀⠀⠀⠀⠀⠀⠀⠀⠀⠀⠀⠈⢻⣿⣿⣿⣿⣿⣿⣿⣿⣿⣿⣿⣿⣿⣿⣿⣿⣿⣿⣿⣿⣿⣿⣿⣿⣿⣿⣿⣿⣿⣿⣿⣿⣿⠀⠀⠀⠀⠀⠀⠀⠀</a:t>
            </a:r>
            <a:br/>
            <a:r>
              <a:t>⣿⣿⣿⣿⣿⣿⣿⣿⣿⣿⣿⣿⣿⣿⣿⣿⣿⣿⣿⣿⣿⣿⣿⣿⣿⣿⣿⣿⣿⣿⣿⣿⣿⣿⣇⠀⠀⠀⠀⠀⠀⠀⠀⠀⠀⠀⠀⠀⠀⠀⠙⢿⣿⣿⣿⣿⣿⣿⣿⣿⣿⣿⣿⣿⣿⣿⣿⣿⣿⣿⣿⣿⣿⣿⣿⣿⣿⣿⣿⣿⣿⣿⣿⠀⠀⠀⠀⠀⠀⠀⠀</a:t>
            </a:r>
            <a:br/>
            <a:r>
              <a:t>⣿⣿⣿⣿⣿⣿⣿⣿⣿⣿⣿⣿⣿⣿⣿⣿⣿⣿⣿⣿⣿⣿⣿⣿⣿⣿⣿⣿⣿⣿⣿⣿⣿⣿⣿⡄⠀⠀⠀⠀⠀⠀⠀⠀⠀⠀⠀⠀⠀⠀⠀⠀⠹⣿⣿⣿⣿⣿⣿⣿⣿⣿⣿⣿⣿⣿⣿⣿⣿⣿⣿⣿⣿⣿⣿⣿⣿⣿⣿⣿⣿⣿⠿⠀⠀⠀⠀⠀⠀⠀⠀</a:t>
            </a:r>
            <a:br/>
            <a:r>
              <a:t>⣿⣿⣿⣿⣿⣿⣿⣿⣿⣿⣿⣿⣿⣿⣿⣿⣿⣿⣿⣿⣿⣿⣿⣿⣿⣿⣿⣿⣿⣿⣿⣿⣿⣿⣿⣿⣆⠀⠀⠀⠀⠀⠀⠀⠀⠀⠀⠀⠀⠀⠀⠀⠀⠈⠻⣿⣿⣿⣿⣿⣿⣿⣿⣿⣿⣿⣿⣿⣿⣿⣿⣿⣿⣿⣿⣿⣿⣿⡿⠟⠉⠀⠀⠀⠀⠀⠀⠀⠀⠀⠀</a:t>
            </a:r>
            <a:br/>
            <a:r>
              <a:t>⣿⣿⣿⣿⣿⣿⣿⣿⣿⣿⣿⣿⣿⣿⣿⣿⣿⣿⣿⣿⣿⣿⣿⣿⣿⣿⣿⣿⣿⣿⣿⣿⣿⣿⣿⣿⣿⣷⣄⠀⠀⠀⠀⠀⠀⠀⠀⠀⠀⠀⠀⠀⠀⠀⠀⠘⢿⣿⣿⣿⣿⣿⣿⣿⣿⣿⣿⣿⣿⣿⣿⣿⣿⣿⣿⣿⣿⠛⠁⠀⠀⠀⠀⠀⠀⠀⠀⠀⠀⠀⠀</a:t>
            </a:r>
            <a:br/>
            <a:r>
              <a:t>⣿⣿⣿⣿⣿⣿⣿⣿⣿⣿⣿⣿⣿⣿⣿⣿⣿⣿⣿⣿⣿⣿⣿⣿⣿⣿⣿⣿⣿⣿⣿⣿⣿⣿⣿⣿⣿⣿⣿⣷⡀⠀⠀⠀⠀⠀⠀⠀⠀⠀⠀⠀⠀⠀⠀⠀⠀⠙⣿⣿⣿⣿⣿⣿⣿⣿⣿⣿⣿⣿⣿⣿⣿⡿⠟⠋⠀⠀⠀⠀⠀⠀⠀⠀⠀⠀⠀⠀⠀⠀⠀</a:t>
            </a:r>
            <a:br/>
            <a:r>
              <a:t>⣿⣿⣿⣿⣿⣿⣿⣿⣿⣿⣿⣿⣿⣿⣿⣿⣿⣿⣿⣿⣿⣿⣿⣿⣿⣿⣿⣿⣿⣿⣿⣿⣿⣿⣿⣿⣿⣿⣿⣿⣿⣦⡀⠀⠀⠀⠀⠀⠀⠀⠀⠀⠀⠀⠀⠀⠀⠀⠈⠻⣿⣿⣿⡿⠿⠿⢿⣿⣿⠿⠛⠉⠁⠀⠀⠀⠀⠀⠀⠀⠀⠀⠀⠀⠀⠀⠀⠀⠀⠀⠀</a:t>
            </a:r>
            <a:br/>
            <a:r>
              <a:t>⣿⣿⣿⣿⣿⣿⣿⣿⣿⣿⣿⣿⣿⣿⣿⣿⣿⣿⣿⣿⣿⣿⣿⣿⣿⣿⣿⣿⣿⣿⣿⣿⣿⣿⣿⣿⣿⣿⣿⣿⣿⣿⣷⣄⠀⠀⠀⠀⠀⠀⠀⠀⠀⠀⠀⠀⠀⠀⠀⠀⠈⠁⠀⠀⠀⠀⠀⠀⠀⠀⠀⠀⠀⠀⠀⠀⠀⠀⠀⠀⠀⠀⠀⠀⠀⠀⠀⠀⠀⠀⠀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⣿⣿⣿⣿⣿⣿⣿⣿⣿⣿⣿⣿⣿⣿⣿⣿⣿⣿⣿⣿⣿⣿⣿⣿⣿⣿⣿⣿⣿⣿⣿⣿⣿⣿⣿⣿⣿⣿⣿⣿⣿⣿⣿⣿⣧⡀⠀⠀⠀⠀⠀⠀⠀⠀⠀⠀⠀⠀⠀⠀⠀⠀⠀⠀⠀⠀⠀⠀⠀⠀⠀⠀⠀⠀⠀⠀⠀⠀⠀⠀⠀⠀⠀⠀⠀⠀⠀⠀⠀⠀⠀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⣿⣿⣿⣿⣿⣿⣿⣿⣿⣿⣿⣿⣿⣿⣿⣿⣿⣿⣿⣿⣿⣿⣿⣿⣿⣿⣿⣿⣿⣿⣿⣿⣿⣿⣿⣿⣿⣿⣿⣿⣿⣿⣿⣿⣿⣿⣿⣿⣿⣿⣿⣿⣿⣿⣿⣿⣿⣿⣿⣿⣿⣿⣿⣿⣿⣿⣿⣿⣿⣿⣿⣿⡟⠁⠀⠀⠀⠈⠁⠀⠀⠀⠀⠀⠀⠀⠀⠀⠀⠀⠀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⣿⣿⣿⣿⣿⣿⣿⣿⣿⣿⣿⣿⣿⣿⣿⣿⣿⣿⣿⣿⣿⣿⣿⣿⣿⣿⣿⣿⣿⣿⣿⣿⣿⣿⣿⣿⣿⣿⣿⣿⣿⣿⣿⣿⣿⣿⣿⣿⣿⣿⣿⣿⣿⣿⣿⣿⣿⣿⣿⣿⣿⣿⣿⣿⣿⣿⣿⣿⣿⣿⣿⠏⠀⠀⠀⠀⠀⠀⠀⠀⠀⠀⠀⠀⠀⠀⠀⠀⠀⠀⠀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⣿⣿⣿⣿⣿⣿⣿⣿⣿⣿⣿⣿⣿⣿⣿⣿⣿⣿⣿⣿⣿⣿⣿⣿⣿⣿⣿⣿⣿⣿⣿⣿⣿⣿⣿⣿⣿⣿⣿⣿⣿⣿⣿⣿⣿⣿⣿⣿⣿⣿⣿⣿⣿⣿⣿⣿⣿⣿⣿⣿⣿⣿⣿⣿⣿⣿⣿⣿⣿⣿⡟⠀⠀⠀⠀⠀⠀⠀⠀⠀⠀⠀⠀⠀⠀⠀⠀⠀⠀⠀⠀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⣿⣿⣿⣿⣿⣿⣿⣿⣿⣿⣿⣿⣿⣿⣿⣿⣿⣿⣿⣿⣿⣿⣿⣿⣿⣿⣿⣿⣿⣿⣿⣿⣿⣿⣿⣿⣿⣿⣿⣿⣿⣿⣿⣿⣿⣿⣿⣿⣿⣿⣿⣿⣿⣿⣿⣿⣿⣿⣿⣿⣿⣿⣿⣿⣿⣿⣿⣿⣿⣿⣷⣤⣤⣶⣾⣆⠀⠀⠀⠀⠀⠀⠀⠀⠀⠀⠀⠀⠀⠀⠀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⣿⣿⣿⣿⣿⣿⣿⣿⣿⣿⣿⣿⣿⣿⣿⣿⣿⣿⣿⣿⣿⣿⣿⣿⣿⣿⣿⣿⣿⣿⣿⣿⣿⣿⣿⣿⣿⣿⣿⣿⣿⣿⣿⣿⣿⣿⣿⣿⣿⣿⣿⣿⣿⣿⣿⣿⣿⣿⣿⣿⣿⣿⠟⠋⠉⢻⣿⣿⣿⣿⣿⣿⣿⣿⣿⣿⠀⠀⠀⠀⠀⠀⠀⠀⠀⠀⠀⠀⠀⠀⠀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⣿⣿⣿⣿⣿⣿⣿⣿⣿⣿⣿⣿⣿⣿⣿⣿⣿⣿⣿⣿⣿⣿⣿⣿⣿⣿⣿⣿⣿⣿⣿⣿⣿⣿⣿⣿⣿⣿⣿⣿⣿⣿⣿⣿⣿⣿⣿⣿⣿⣿⣿⣿⣿⣿⣿⣿⣿⣿⣿⣿⡿⠁⠀⠀⠀⣼⣿⣿⣿⣿⣿⣿⣿⣿⣿⣧⣴⣶⣦⡀⠀⠀⠀⠀⠀⠀⠀⠀⠀⠀⠀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⣿⣿⣿⣿⣿⣿⣿⣿⣿⣿⣿⣿⣿⣿⣿⣿⣿⣿⣿⣿⣿⣿⣿⣿⣿⣿⣿⣿⣿⣿⣿⣿⣿⣿⣿⣿⣿⣿⣿⣿⣿⣿⣿⣿⣿⣿⣿⣿⣿⣿⣿⣿⣿⣿⣿⣿⣿⣿⣿⡟⠀⠀⠀⠀⣰⣿⣿⣿⣿⣿⣿⣿⣿⣿⣿⣿⣿⣿⣿⣿⣦⡀⠀⠀⠀⠀⠀⠀⠀⠀⠀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⣿⣿⣿⣿⣿⣿⣿⣿⣿⣿⣿⣿⣿⣿⣿⣿⣿⣿⣿⣿⣿⣿⣿⣿⣿⣿⣿⣿⣿⣿⣿⣿⣿⣿⣿⣿⣿⣿⣿⣿⣿⣿⣿⣿⣿⣿⣿⣿⣿⣿⣿⣿⣿⣿⣿⣿⣿⣿⠟⠀⠀⠀⠀⣴⣿⣿⣿⣿⣿⣿⣿⣿⣿⣿⣿⣿⣿⣿⣿⣿⣿⣷⡀⠀⠀⠀⠀⠀⠀⠀⠀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⣿⣿⣿⣿⣿⣿⣿⣿⣿⣿⣿⣿⣿⣿⣿⣿⣿⣿⣿⣿⣿⣿⣿⣿⣿⣿⣿⣿⣿⣿⣿⣿⣿⣿⣿⣿⣿⣿⣿⣿⣿⣿⣿⣿⣿⣿⣿⣿⣿⣿⣿⣿⣿⣿⣿⣿⣿⠏⠀⠀⠀⠀⣼⣿⣿⣿⣿⣿⣿⣿⣿⣿⣿⣿⣿⣿⣿⣿⣿⣿⣿⣿⣿⣶⣾⣿⣿⣷⣶⣤⡀</a:t>
            </a:r>
            <a:br/>
            <a:r>
              <a:t>⣿⣿⣿⣿⣿⣿⣿⣿⣿⣿⣿⣿⣿⣿⣿⣿⣿⣿⣿⣿⣿⣿⣿⣿⣿⣿⣿⣿⣿⣿⣿⣿⣿⣿⣿⣿⣿⣿⣿⣿⣿⣿⣿⣿⣿⣿⣿⣿⣿⣿⣿⣿⣿⣿⣿⣿⠃⠀⠀⠀⠀⣼⣿⣿⣿⣿⣿⣿⣿⣿⣿⣿⣿⣿⣿⣿⣿⣿⣿⣿⣿⣿⣿⣿⣿⣿⣿⣿⣿⣿⡇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⣿⣿⣿⣿⣿⣿⣿⣿⣿⣿⣿⣿⣿⣿⣿⣿⣿⣿⣿⣿⣿⣿⣿⣿⣿⣿⣿⣿⣿⣿⣿⣿⣿⣿⣿⣿⣿⣿⣿⣿⣿⣿⣿⣿⣿⡿⠛⠉⠉⠛⢿⣿⣿⣿⡿⠁⠀⠀⠀⠀⣼⣿⣿⣿⣿⣿⣿⣿⣿⣿⣿⣿⣿⣿⣿⣿⣿⣿⣿⣿⣿⣿⣿⣿⣿⣿⣿⣿⣿⣿⡇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⣿⣿⣿⣿⣿⣿⣿⣿⣿⣿⣿⣿⣿⣿⣿⣿⣿⣿⣿⣿⣿⣿⣿⣿⣿⣿⣿⣿⣿⣿⣿⣿⣿⣿⣿⣿⣿⣿⣿⠿⠿⠋⠁⠀⠉⠁⠀⠀⠀⠀⠀⠙⢿⠏⠀⠀⠀⠀⠀⣰⣿⣿⣿⣿⣿⣿⣿⣿⣿⣿⣿⣿⣿⣿⣿⣿⣿⣿⣿⣿⣿⣿⣿⣿⣿⣿⣿⣿⣿⣿⡇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⣿⣿⣿⣿⣿⣿⣿⣿⣿⣿⣿⣿⣿⣿⣿⣿⣿⣿⣿⣿⣿⣿⣿⣿⣿⣿⣿⣿⣿⣿⣿⣿⣿⣿⣿⣿⣿⠟⠁⠀⠀⠀⠀⠀⠀⠀⠀⠀⠀⠀⠀⠀⠀⠀⠀⠀⠀⠀⢰⣿⣿⣿⣿⣿⣿⣿⣿⣿⣿⣿⣿⣿⣿⣿⣿⣿⣿⣿⣿⣿⣿⣿⣿⣿⣿⣿⣿⣿⣿⣿⡇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⣿⣿⣿⣿⣿⣿⣿⣿⣿⣿⣿⣿⣿⣿⣿⣿⣿⣿⣿⣿⣿⣿⣿⣿⣿⣿⣿⣿⣿⣿⣿⣿⣿⣿⣿⡿⠃⠀⠀⠀⠀⠀⠀⠀⠀⠀⠀⠀⠀⠀⠀⠀⠀⠀⠀⠀⠀⠀⠻⣿⣿⣿⣿⣿⣿⣿⣿⣿⣿⣿⣿⣿⣿⣿⣿⣿⣿⣿⣿⣿⣿⣿⣿⣿⣿⣿⣿⣿⣿⣿⡇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⣿⣿⣿⣿⣿⣿⣿⣿⣿⣿⣿⣿⣿⣿⣿⣿⣿⣿⣿⣿⣿⣿⣿⣿⣿⣿⣿⣿⣿⣿⣿⣿⣿⣿⣿⣿⣷⡦⠀⠀⠀⠀⠀⠀⠀⠀⠀⠀⠀⠀⠀⠀⠀⠀⠀⠀⠀⠀⢰⣿⣿⣿⣿⣿⣿⣿⣿⣿⣿⣿⣿⣿⣿⣿⣿⣿⣿⣿⣿⣿⣿⣿⣿⣿⣿⣿⣿⣿⣿⣿⡇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⣿⣿⣿⣿⣿⣿⣿⣿⣿⣿⣿⣿⣿⣿⣿⣿⣿⣿⣿⣿⣿⣿⣿⣿⣿⣿⣿⣿⣿⣿⣿⣿⣿⣿⣿⣿⣿⡇⠀⠀⠀⠀⠀⠀⠀⠀⠀⠀⠀⠀⠀⠀⠀⠐⢿⣿⣿⣿⣿⣿⣿⣿⣿⣿⣿⣿⣿⣿⣿⣿⣿⣿⣿⣿⣿⣿⣿⣿⣿⣿⣿⣿⣿⣿⣿⣿⣿⣿⣿⣿⡇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⣿⣿⣿⣿⣿⣿⣿⣿⣿⣿⣿⣿⣿⣿⣿⣿⣿⣿⣿⣿⣿⣿⣿⣿⣿⣿⣿⣿⣿⣿⣿⣿⣿⣿⣿⣿⣿⣿⣿⣆⠀⠀⠀⠀⠀⠀⠀⠀⠀⠀⠀⠀⠀⠀⠀⠀⠀⠀⠹⣿⣿⣿⣿⣿⣿⣿⣿⣿⣿⣿⣿⣿⣿⣿⣿⣿⣿⣿⣿⣿⣿⣿⣿⣿⣿⣿⣿⣿⣿⣿⠇</a:t>
            </a:r>
            <a:br/>
            <a:r>
              <a:t>⣿⣿⣿⣿⣿⣿⣿⣿⣿⣿⣿⣿⣿⣿⣿⣿⣿⣿⣿⣿⣿⣿⣿⣿⣿⣿⣿⣿⣿⣿⣿⣿⣿⣿⣿⣿⣿⣿⣿⣿⣧⡀⠀⠀⠀⠀⠀⠀⠀⠀⠀⠀⠀⠀⠀⠀⠀⠀⠀⠈⢻⣿⣿⣿⣿⣿⣿⣿⣿⣿⣿⣿⣿⣿⣿⣿⣿⣿⣿⣿⣿⣿⣿⣿⣿⣿⠿⠛⠉⠀⠀</a:t>
            </a:r>
            <a:br/>
            <a:r>
              <a:t>⣿⣿⣿⣿⣿⣿⣿⣿⣿⣿⣿⣿⣿⣿⣿⣿⣿⣿⣿⣿⣿⣿⣿⣿⣿⣿⣿⣿⣿⣿⣿⣿⣿⣿⣿⣿⣿⣿⣿⣿⣿⣿⣆⠀⠀⠀⠀⠀⠀⠀⠀⠀⠀⠀⠀⠀⠀⠀⠀⠀⠀⠙⣿⣿⣿⣿⣿⣿⣿⣿⣿⣿⣿⣿⣿⣿⣿⣿⣿⣿⣿⣿⣿⣿⡿⠛⠁⠀⠀⠀⠀</a:t>
            </a:r>
            <a:br/>
            <a:r>
              <a:t>⣿⣿⣿⣿⣿⣿⣿⣿⣿⣿⣿⣿⣿⣿⣿⣿⣿⣿⣿⣿⣿⣿⣿⣿⣿⣿⣿⣿⣿⣿⣿⣿⣿⣿⣿⣿⣿⣿⣿⣿⣿⣿⣿⣷⡄⠀⠀⠀⠀⠀⠀⠀⠀⠀⠀⠀⠀⠀⠀⠀⠀⠀⠈⠻⣿⣿⣿⣿⣿⣿⣿⣿⣿⣿⣿⣿⣿⣿⣿⣿⣿⣿⠿⠃⠀⠀⠀⠀⠀⠀⠀</a:t>
            </a:r>
            <a:br/>
            <a:r>
              <a:t>⣿⣿⣿⣿⣿⣿⣿⣿⣿⣿⣿⣿⣿⣿⣿⣿⣿⣿⣿⣿⣿⣿⣿⣿⣿⣿⣿⣿⣿⣿⣿⣿⣿⣿⣿⣿⣿⣿⣿⣿⣿⣿⣿⣿⣿⣦⠀⠀⠀⠀⠀⠀⠀⠀⠀⠀⠀⠀⠀⠀⠀⠀⠀⠀⠙⢿⣿⣿⣿⣿⣿⣿⣿⣿⣿⣿⣿⡿⠿⠋⠁⠀⠀⠀⠀⠀⠀⠀⠀⠀⠀</a:t>
            </a:r>
            <a:br/>
            <a:r>
              <a:t>⣿⣿⣿⣿⣿⣿⣿⣿⣿⣿⣿⣿⣿⣿⣿⣿⣿⣿⣿⣿⣿⣿⣿⣿⣿⣿⣿⣿⣿⣿⣿⣿⣿⣿⣿⣿⣿⣿⣿⣿⣿⣿⣿⣿⣿⣿⣷⡄⠀⠀⠀⠀⠀⠀⠀⠀⠀⠀⠀⠀⠀⠀⠀⠀⠀⠀⠻⠿⠿⠛⠛⠛⠛⠛⠟⠋⠁⠀⠀⠀⠀⠀⠀⠀⠀⠀⠀⠀⠀⠀⠀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⣿⣿⣿⣿⣿⣿⣿⣿⣿⣿⣿⣿⣿⣿⣿⣿⣿⣿⣿⣿⣿⣿⣿⣿⣿⣿⣿⣿⣿⣿⣿⣿⣿⣿⣿⣿⣿⣿⣿⣿⣿⣿⣿⣿⣿⣿⣿⣿⣿⣿⣿⣿⣿⣿⣿⣿⣿⣿⣿⣿⣿⣿⣿⣿⣿⣿⣿⣿⣿⣿⣿⣿⣿⡟⠀⠀⠀⠀⠀⠀⠀⠀⠀⠀⠀⠀⠀⠀⠀⠀⠀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⣿⣿⣿⣿⣿⣿⣿⣿⣿⣿⣿⣿⣿⣿⣿⣿⣿⣿⣿⣿⣿⣿⣿⣿⣿⣿⣿⣿⣿⣿⣿⣿⣿⣿⣿⣿⣿⣿⣿⣿⣿⣿⣿⣿⣿⣿⣿⣿⣿⣿⣿⣿⣿⣿⣿⣿⣿⣿⣿⣿⣿⣿⣿⣿⣿⣿⣿⣿⣿⣿⣿⣿⣿⠃⠀⠀⠀⠀⠀⠀⠀⠀⠀⠀⠀⠀⠀⠀⠀⠀⠀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⣿⣿⣿⣿⣿⣿⣿⣿⣿⣿⣿⣿⣿⣿⣿⣿⣿⣿⣿⣿⣿⣿⣿⣿⣿⣿⣿⣿⣿⣿⣿⣿⣿⣿⣿⣿⣿⣿⣿⣿⣿⣿⣿⣿⣿⣿⣿⣿⣿⣿⣿⣿⣿⣿⣿⣿⣿⣿⣿⣿⣿⣿⣿⣿⣿⣿⣿⣿⣿⣿⣿⣿⣿⡇⠀⠀⠀⠀⠀⠀⠀⠀⠀⠀⠀⠀⠀⠀⠀⠀⠀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⣿⣿⣿⣿⣿⣿⣿⣿⣿⣿⣿⣿⣿⣿⣿⣿⣿⣿⣿⣿⣿⣿⣿⣿⣿⣿⣿⣿⣿⣿⣿⣿⣿⣿⣿⣿⣿⣿⣿⣿⣿⣿⣿⣿⣿⣿⣿⣿⣿⣿⣿⣿⣿⣿⣿⣿⣿⣿⣿⣿⣿⣿⣿⣿⣿⣿⣿⣿⣿⣿⣿⣿⣿⣧⣄⣀⣠⣴⣦⡀⠀⠀⠀⠀⠀⠀⠀⠀⠀⠀⠀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⣿⣿⣿⣿⣿⣿⣿⣿⣿⣿⣿⣿⣿⣿⣿⣿⣿⣿⣿⣿⣿⣿⣿⣿⣿⣿⣿⣿⣿⣿⣿⣿⣿⣿⣿⣿⣿⣿⣿⣿⣿⣿⣿⣿⣿⣿⣿⣿⣿⣿⣿⣿⣿⣿⣿⣿⣿⣿⣿⣿⣿⣿⣿⣿⣿⣿⣿⣿⣿⣿⣿⣿⣿⣿⣿⣿⣿⣿⣿⡇⠀⠀⠀⠀⠀⠀⠀⠀⠀⠀⠀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⣿⣿⣿⣿⣿⣿⣿⣿⣿⣿⣿⣿⣿⣿⣿⣿⣿⣿⣿⣿⣿⣿⣿⣿⣿⣿⣿⣿⣿⣿⣿⣿⣿⣿⣿⣿⣿⣿⣿⣿⣿⣿⣿⣿⣿⣿⣿⣿⣿⣿⣿⣿⣿⣿⣿⣿⣿⣿⣿⣿⣿⠟⠛⢿⣿⣿⣿⣿⣿⣿⣿⣿⣿⣿⣿⣿⣿⣿⣿⠃⢀⡀⠀⠀⠀⠀⠀⠀⠀⠀⠀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⣿⣿⣿⣿⣿⣿⣿⣿⣿⣿⣿⣿⣿⣿⣿⣿⣿⣿⣿⣿⣿⣿⣿⣿⣿⣿⣿⣿⣿⣿⣿⣿⣿⣿⣿⣿⣿⣿⣿⣿⣿⣿⣿⣿⣿⣿⣿⣿⣿⣿⣿⣿⣿⣿⣿⣿⣿⣿⣿⡟⠁⠀⠀⠀⢈⣿⣿⣿⣿⣿⣿⣿⣿⣿⣿⣿⣿⣿⣿⣿⣿⣿⣷⣄⠀⠀⠀⠀⠀⠀⠀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⣿⣿⣿⣿⣿⣿⣿⣿⣿⣿⣿⣿⣿⣿⣿⣿⣿⣿⣿⣿⣿⣿⣿⣿⣿⣿⣿⣿⣿⣿⣿⣿⣿⣿⣿⣿⣿⣿⣿⣿⣿⣿⣿⣿⣿⣿⣿⣿⣿⣿⣿⣿⣿⣿⣿⣿⣿⣿⡟⠀⠀⠀⠀⠀⣼⣿⣿⣿⣿⣿⣿⣿⣿⣿⣿⣿⣿⣿⣿⣿⣿⣿⣿⣿⣷⠀⠀⠀⠀⠀⠀</a:t>
            </a:r>
            <a:br/>
            <a:r>
              <a:t>⣿⣿⣿⣿⣿⣿⣿⣿⣿⣿⣿⣿⣿⣿⣿⣿⣿⣿⣿⣿⣿⣿⣿⣿⣿⣿⣿⣿⣿⣿⣿⣿⣿⣿⣿⣿⣿⣿⣿⣿⣿⣿⣿⣿⣿⣿⣿⣿⣿⣿⣿⣿⣿⣿⣿⣿⣿⡟⠀⠀⠀⠀⠀⣰⣿⣿⣿⣿⣿⣿⣿⣿⣿⣿⣿⣿⣿⣿⣿⣿⣿⣿⣿⣿⣿⣷⡀⠀⢀⣀⡀</a:t>
            </a:r>
            <a:br/>
            <a:r>
              <a:t>⣿⣿⣿⣿⣿⣿⣿⣿⣿⣿⣿⣿⣿⣿⣿⣿⣿⣿⣿⣿⣿⣿⣿⣿⣿⣿⣿⣿⣿⣿⣿⣿⣿⣿⣿⣿⣿⣿⣿⣿⣿⣿⣿⣿⣿⣿⣿⣿⣿⣿⣿⣿⣿⣿⣿⣿⡟⠀⠀⠀⠀⠀⣰⣿⣿⣿⣿⣿⣿⣿⣿⣿⣿⣿⣿⣿⣿⣿⣿⣿⣿⣿⣿⣿⣿⣿⣿⣿⣿⣿⡇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⣿⣿⣿⣿⣿⣿⣿⣿⣿⣿⣿⣿⣿⣿⣿⣿⣿⣿⣿⣿⣿⣿⣿⣿⣿⣿⣿⣿⣿⣿⣿⣿⣿⣿⣿⣿⣿⣿⣿⣿⣿⣿⣿⣿⣿⣿⣿⣿⣿⣿⣿⣿⣿⣿⣿⡿⠀⠀⠀⠀⠀⣰⣿⣿⣿⣿⣿⣿⣿⣿⣿⣿⣿⣿⣿⣿⣿⣿⣿⣿⣿⣿⣿⣿⣿⣿⣿⣿⣿⣿⡇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⣿⣿⣿⣿⣿⣿⣿⣿⣿⣿⣿⣿⣿⣿⣿⣿⣿⣿⣿⣿⣿⣿⣿⣿⣿⣿⣿⣿⣿⣿⣿⣿⣿⣿⣿⣿⣿⣿⣿⣿⣿⣿⣿⣿⣿⣿⣿⣿⣿⣿⣿⣿⣿⣿⡟⠁⠀⠀⠀⠀⢠⣿⣿⣿⣿⣿⣿⣿⣿⣿⣿⣿⣿⣿⣿⣿⣿⣿⣿⣿⣿⣿⣿⣿⣿⣿⣿⣿⣿⣿⡇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⣿⣿⣿⣿⣿⣿⣿⣿⣿⣿⣿⣿⣿⣿⣿⣿⣿⣿⣿⣿⣿⣿⣿⣿⣿⣿⣿⣿⣿⣿⣿⣿⣿⣿⣿⣿⣿⣿⣿⣿⣿⣿⣿⣿⠋⠉⠉⠉⠙⠻⣿⣿⣿⡟⠀⠀⠀⠀⠀⢠⣿⣿⣿⣿⣿⣿⣿⣿⣿⣿⣿⣿⣿⣿⣿⣿⣿⣿⣿⣿⣿⣿⣿⣿⣿⣿⣿⣿⣿⣿⡇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⣿⣿⣿⣿⣿⣿⣿⣿⣿⣿⣿⣿⣿⣿⣿⣿⣿⣿⣿⣿⣿⣿⣿⣿⣿⣿⣿⣿⣿⣿⣿⣿⣿⣿⣿⣿⣿⣿⣿⠿⠛⠉⠉⠁⠀⠀⠀⠀⠀⠀⠈⠻⠟⠀⠀⠀⠀⠀⠀⣾⣿⣿⣿⣿⣿⣿⣿⣿⣿⣿⣿⣿⣿⣿⣿⣿⣿⣿⣿⣿⣿⣿⣿⣿⣿⣿⣿⣿⣿⣿⡇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⣿⣿⣿⣿⣿⣿⣿⣿⣿⣿⣿⣿⣿⣿⣿⣿⣿⣿⣿⣿⣿⣿⣿⣿⣿⣿⣿⣿⣿⣿⣿⣿⣿⣿⣿⣿⣿⠟⠁⠀⠀⠀⠀⠀⠀⠀⠀⠀⠀⠀⠀⠀⠀⠀⠀⠀⠀⠀⣸⣿⣿⣿⣿⣿⣿⣿⣿⣿⣿⣿⣿⣿⣿⣿⣿⣿⣿⣿⣿⣿⣿⣿⣿⣿⣿⣿⣿⣿⣿⣿⡇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⣿⣿⣿⣿⣿⣿⣿⣿⣿⣿⣿⣿⣿⣿⣿⣿⣿⣿⣿⣿⣿⣿⣿⣿⣿⣿⣿⣿⣿⣿⣿⣿⣿⣿⣿⣶⣤⠀⠀⠀⠀⠀⠀⠀⠀⠀⠀⠀⠀⠀⠀⠀⠀⠀⠀⠀⠀⠀⢸⣿⣿⣿⣿⣿⣿⣿⣿⣿⣿⣿⣿⣿⣿⣿⣿⣿⣿⣿⣿⣿⣿⣿⣿⣿⣿⣿⣿⣿⣿⣿⡇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⣿⣿⣿⣿⣿⣿⣿⣿⣿⣿⣿⣿⣿⣿⣿⣿⣿⣿⣿⣿⣿⣿⣿⣿⣿⣿⣿⣿⣿⣿⣿⣿⣿⣿⣿⣿⣿⣿⣷⠀⠀⠀⠀⠀⠀⠀⠀⠀⠀⠀⠀⠀⠀⠀⠀⠀⠀⠀⠙⣿⣿⣿⣿⣿⣿⣿⣿⣿⣿⣿⣿⣿⣿⣿⣿⣿⣿⣿⣿⣿⣿⣿⣿⣿⣿⣿⣿⣿⣿⣿⡇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⣿⣿⣿⣿⣿⣿⣿⣿⣿⣿⣿⣿⣿⣿⣿⣿⣿⣿⣿⣿⣿⣿⣿⣿⣿⣿⣿⣿⣿⣿⣿⣿⣿⣿⣿⣿⣿⣿⣿⣿⣿⣿⣦⡀⠀⠀⠀⠀⠀⠀⠀⠀⠀⠀⠀⠀⠀⠀⠀⠀⠀⠀⠀⠙⢿⣿⣿⣿⣿⣿⣿⣿⣿⣿⣿⣿⣿⣿⣿⣿⣿⣿⣿⣿⣿⣿⣿⣿⠟⠋⠀</a:t>
            </a:r>
            <a:br/>
            <a:r>
              <a:t>⣿⣿⣿⣿⣿⣿⣿⣿⣿⣿⣿⣿⣿⣿⣿⣿⣿⣿⣿⣿⣿⣿⣿⣿⣿⣿⣿⣿⣿⣿⣿⣿⣿⣿⣿⣿⣿⣿⣿⣿⣿⣿⣿⣿⣦⠀⠀⠀⠀⠀⠀⠀⠀⠀⠀⠀⠀⠀⠀⠀⠀⠀⠀⠀⠈⠻⣿⣿⣿⣿⣿⣿⣿⣿⣿⣿⣿⣿⣿⣿⣿⣿⣿⣿⣿⡿⠟⠃⠀⠀⠀</a:t>
            </a:r>
            <a:br/>
            <a:r>
              <a:t>⣿⣿⣿⣿⣿⣿⣿⣿⣿⣿⣿⣿⣿⣿⣿⣿⣿⣿⣿⣿⣿⣿⣿⣿⣿⣿⣿⣿⣿⣿⣿⣿⣿⣿⣿⣿⣿⣿⣿⣿⣿⣿⣿⣿⣿⣷⣄⠀⠀⠀⠀⠀⠀⠀⠀⠀⠀⠀⠀⠀⠀⠀⠀⠀⠀⠀⠈⢻⣿⣿⣿⣿⣿⣿⣿⣿⣿⣿⣿⣿⣿⠿⠟⠉⠀⠀⠀⠀⠀⠀⠀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⣿⣿⣿⣿⣿⣿⣿⣿⣿⣿⣿⣿⣿⣿⣿⣿⣿⣿⣿⣿⣿⣿⣿⣿⣿⣿⣿⣿⣿⣿⣿⣿⣿⣿⣿⣿⣿⣿⣿⣿⣿⣿⣿⣿⣿⣿⣿⣿⣿⣿⣿⣿⣿⣿⣿⣿⣿⣿⣿⣿⣿⣿⣿⣿⣿⣿⣿⣿⣿⣿⣿⣿⣿⣿⣿⣿⣿⣿⣿⣿⡆⠀⠀⠀⠀⠀⠀⠀⠀⠀⠀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⣿⣿⣿⣿⣿⣿⣿⣿⣿⣿⣿⣿⣿⣿⣿⣿⣿⣿⣿⣿⣿⣿⣿⣿⣿⣿⣿⣿⣿⣿⣿⣿⣿⣿⣿⣿⣿⣿⣿⣿⣿⣿⣿⣿⣿⣿⣿⣿⣿⣿⣿⣿⣿⣿⣿⣿⣿⣿⣿⣿⣿⣿⣿⣿⣿⣿⣿⣿⣿⣿⣿⣿⣿⣿⣿⣿⣿⣿⣿⣿⣧⣀⡀⢀⣀⣄⠀⠀⠀⠀⠀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⣿⣿⣿⣿⣿⣿⣿⣿⣿⣿⣿⣿⣿⣿⣿⣿⣿⣿⣿⣿⣿⣿⣿⣿⣿⣿⣿⣿⣿⣿⣿⣿⣿⣿⣿⣿⣿⣿⣿⣿⣿⣿⣿⣿⣿⣿⣿⣿⣿⣿⣿⣿⣿⣿⣿⣿⣿⣿⣿⣿⣿⣿⣿⣿⣿⣿⣿⣿⣿⣿⣿⣿⣿⣿⣿⣿⣿⣿⣿⣿⣿⣿⣿⣿⣿⣿⣧⠀⠀⠀⠀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⣿⣿⣿⣿⣿⣿⣿⣿⣿⣿⣿⣿⣿⣿⣿⣿⣿⣿⣿⣿⣿⣿⣿⣿⣿⣿⣿⣿⣿⣿⣿⣿⣿⣿⣿⣿⣿⣿⣿⣿⣿⣿⣿⣿⣿⣿⣿⣿⣿⣿⣿⣿⣿⣿⣿⣿⣿⣿⣿⣿⣿⣿⣿⣿⣿⣿⣿⣿⣿⣿⣿⣿⣿⣿⣿⣿⣿⣿⣿⣿⣿⣿⣿⣿⣿⣿⠏⠀⠀⠀⠀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⣿⣿⣿⣿⣿⣿⣿⣿⣿⣿⣿⣿⣿⣿⣿⣿⣿⣿⣿⣿⣿⣿⣿⣿⣿⣿⣿⣿⣿⣿⣿⣿⣿⣿⣿⣿⣿⣿⣿⣿⣿⣿⣿⣿⣿⣿⣿⣿⣿⣿⣿⣿⣿⣿⣿⣿⣿⣿⣿⣿⣿⣿⣿⣿⣿⣿⣿⣿⣿⣿⣿⣿⣿⣿⣿⣿⣿⣿⣿⣿⣿⣿⣿⣿⣿⣿⣾⣿⣿⣶⡄</a:t>
            </a:r>
            <a:br/>
            <a:r>
              <a:t>⣿⣿⣿⣿⣿⣿⣿⣿⣿⣿⣿⣿⣿⣿⣿⣿⣿⣿⣿⣿⣿⣿⣿⣿⣿⣿⣿⣿⣿⣿⣿⣿⣿⣿⣿⣿⣿⣿⣿⣿⣿⣿⣿⣿⣿⣿⠃⠀⠀⠀⠉⢿⣿⣿⣿⣿⣿⣿⣿⣿⣿⣿⣿⣿⣿⣿⣿⣿⣿⣿⣿⣿⣿⣿⣿⣿⣿⣿⣿⣿⣿⣿⣿⣿⣿⣿⣿⣿⣿⣿⡇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⣿⣿⣿⣿⣿⣿⣿⣿⣿⣿⣿⣿⣿⣿⣿⣿⣿⣿⣿⣿⣿⣿⣿⣿⣿⣿⣿⣿⣿⣿⣿⣿⣿⣿⣿⣿⣿⣿⣿⣿⣿⣿⣿⣿⣿⡇⠀⠀⠀⠀⠀⠈⣿⣿⣿⣿⣿⣿⣿⣿⣿⣿⣿⣿⣿⣿⣿⣿⣿⣿⣿⣿⣿⣿⣿⣿⣿⣿⣿⣿⣿⣿⣿⣿⣿⣿⣿⣿⣿⣿⡇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⣿⣿⣿⣿⣿⣿⣿⣿⣿⣿⣿⣿⣿⣿⣿⣿⣿⣿⣿⣿⣿⣿⣿⣿⣿⣿⣿⣿⣿⣿⣿⣿⣿⣿⣿⣿⠟⠋⠁⠀⠀⠉⠛⠿⣿⠃⠀⠀⠀⠀⠀⠀⣿⣿⣿⣿⣿⣿⣿⣿⣿⣿⣿⣿⣿⣿⣿⣿⣿⣿⣿⣿⣿⣿⣿⣿⣿⣿⣿⣿⣿⣿⣿⣿⣿⣿⣿⣿⣿⣿⡇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⣿⣿⣿⣿⣿⣿⣿⣿⣿⣿⣿⣿⣿⣿⣿⣿⣿⣿⣿⣿⣿⣿⣿⣿⣿⣿⣿⣿⣿⣿⣿⣿⣿⣿⣿⡏⠀⠀⠀⠀⠀⠀⠀⠀⠀⠀⠀⠀⠀⠀⠀⠀⠈⠻⣿⣿⣿⣿⣿⣿⣿⣿⣿⣿⣿⣿⣿⣿⣿⣿⣿⣿⣿⣿⣿⣿⣿⣿⣿⣿⣿⣿⣿⣿⣿⣿⣿⣿⣿⣿⡇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⣿⣿⣿⣿⣿⣿⣿⣿⣿⣿⣿⣿⣿⣿⣿⣿⣿⣿⣿⣿⣿⣿⣿⣿⣿⣿⣿⣿⣿⣿⣿⣿⡿⠛⠉⠁⠀⠀⠀⠀⠀⠀⠀⠀⠀⠀⠀⠀⠀⠀⠀⠀⠀⠀⢹⣿⣿⣿⣿⣿⣿⣿⣿⣿⣿⣿⣿⣿⣿⣿⣿⣿⣿⣿⣿⣿⣿⣿⣿⣿⣿⣿⣿⣿⣿⣿⣿⣿⣿⣿⡇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⣿⣿⣿⣿⣿⣿⣿⣿⣿⣿⣿⣿⣿⣿⣿⣿⣿⣿⣿⣿⣿⣿⣿⣿⣿⣿⣿⣿⣿⡿⠁⠀⠀⠀⠀⠀⠀⠀⠀⠀⠀⠀⠀⠀⠀⠀⠀⠀⠀⠀⠀⠀⠀⠀⠀⠘⣿⣿⣿⣿⣿⣿⣿⣿⣿⣿⣿⣿⣿⣿⣿⣿⣿⣿⣿⣿⣿⣿⣿⣿⣿⣿⣿⣿⣿⣿⣿⣿⣿⣿⡇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⣿⣿⣿⣿⣿⣿⣿⣿⣿⣿⣿⣿⣿⣿⣿⣿⣿⣿⣿⣿⣿⣿⣿⣿⣿⣿⣿⣿⣿⣄⠀⠀⠀⠀⠀⠀⠀⠀⠀⠀⠀⠀⠀⠀⠀⠀⠀⠀⠀⠀⠀⠀⠀⠀⠀⠀⣿⣿⣿⣿⣿⣿⣿⣿⣿⣿⣿⣿⣿⣿⣿⣿⣿⣿⣿⣿⣿⣿⣿⣿⣿⣿⣿⣿⣿⣿⣿⣿⣿⣿⡇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⣿⣿⣿⣿⣿⣿⣿⣿⣿⣿⣿⣿⣿⣿⣿⣿⣿⣿⣿⣿⣿⣿⣿⣿⣿⣿⣿⣿⣿⣿⣿⣿⣿⣿⣿⣿⣿⣿⣿⣄⠀⠀⠀⠀⠀⠀⠀⠀⠀⠀⠀⠀⠀⠀⠀⠀⠀⠀⠀⠀⠀⠀⠈⠻⣿⣿⣿⣿⣿⣿⣿⣿⣿⣿⣿⣿⣿⣿⣿⣿⣿⣿⣿⣿⣿⣿⣿⣿⣿⣿⡇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⣿⣿⣿⣿⣿⣿⣿⣿⣿⣿⣿⣿⣿⣿⣿⣿⣿⣿⣿⣿⣿⣿⣿⣿⣿⣿⣿⣿⣿⣿⣿⣿⣿⣿⣿⣿⣿⣿⣿⣿⣿⣿⣦⡀⠀⠀⠀⠀⠀⠀⠀⠀⠀⠀⠀⠀⠀⠀⠀⠀⠀⠀⠀⠀⠀⠀⠈⠻⣿⣿⣿⣿⣿⣿⣿⣿⣿⣿⣿⣿⣿⣿⣿⣿⣿⣿⣿⣿⣿⣿⡇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⣿⣿⣿⣿⣿⣿⣿⣿⣿⣿⣿⣿⣿⣿⣿⣿⣿⣿⣿⣿⣿⣿⣿⣿⠀⠀⠀⠀⠀⠀⠀⠀⠀⠀⠀⠀⠀⠀⠀⠀⠀⠀⠀⠀⠀⠀⠀⠀⠀⠀⠀⠀⠀⠀⠀⠀⠀⢠⣿⣿⣿⣿⣿⣿⣿⣿⣿⣿⣿⣿⣿⣿⣿⣿⣿⣿⣿⣿⣿⣿⣿⣿⣿⣿⣿⣿⣿⣿⣿⣿⡇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⣿⣿⣿⣿⣿⣿⣿⣿⣿⣿⣿⣿⣿⣿⣿⣿⣿⣿⣿⣿⣿⣿⣿⣿⣷⠀⠀⠀⠀⠀⠀⠀⠀⠀⠀⠀⠀⠀⠀⠀⠀⠀⠀⠀⠀⠀⠀⠀⠀⠀⠀⠀⠀⠀⠀⠀⣸⣿⣿⣿⣿⣿⣿⣿⣿⣿⣿⣿⣿⣿⣿⣿⣿⣿⣿⣿⣿⣿⣿⣿⣿⣿⣿⣿⣿⣿⣿⣿⣿⣿⡇</a:t>
            </a:r>
            <a:br/>
            <a:r>
              <a:t>⣿⣿⣿⣿⣿⣿⣿⣿⣿⣿⣿⣿⣿⣿⣿⣿⣿⣿⣿⣿⣿⣿⣿⣿⣿⣇⠀⠀⠀⠀⠀⠀⠀⠀⠀⠀⠀⠀⠀⠀⠀⠀⠀⠀⠀⠀⠀⠀⠀⠀⠀⠀⠀⠀⠀⢠⣿⣿⣿⣿⣿⣿⣿⣿⣿⣿⣿⣿⣿⣿⣿⣿⣿⣿⣿⣿⣿⣿⣿⣿⣿⣿⣿⣿⣿⣿⣿⣿⣿⣿⡇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⣿⣿⣿⣿⣿⣿⣿⣿⣿⣿⣿⣿⣿⣿⣿⣿⣿⣿⣿⣿⣿⣿⣿⣿⣿⣿⣷⣶⣿⠀⠀⠀⠀⠀⠀⠀⠀⠀⠀⠀⠀⠀⠀⠀⠀⠀⠀⠀⠀⠀⠀⠀⣀⣀⣠⣾⣿⣿⣿⣿⣿⣿⣿⣿⣿⣿⣿⣿⣿⣿⣿⣿⣿⣿⣿⣿⣿⣿⣿⣿⣿⣿⣿⣿⣿⣿⣿⣿⣿⣿⡇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⣿⣿⣿⣿⣿⣿⣿⣿⣿⣿⣿⣿⣿⣿⣿⣿⣿⣿⣿⣿⣿⣿⣿⣿⣿⣿⣿⡏⠀⠀⠀⠀⠀⠀⠀⠀⠀⠀⠀⠀⠀⠀⠀⠀⠀⠀⠀⠀⠀⠀⠀⢀⣿⣿⣿⣿⣿⣿⣿⣿⣿⣿⣿⣿⣿⣿⣿⣿⣿⣿⣿⣿⣿⣿⣿⣿⣿⣿⣿⣿⣿⣿⣿⣿⣿⣿⣿⣿⣿⣿⡇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⣿⣿⣿⣿⣿⣿⣿⣿⣿⣿⣿⣿⣿⣿⣿⣿⣿⣿⣿⣿⣿⣿⣿⣿⣿⣿⣿⣿⠆⠀⠀⠀⠀⠀⠀⠀⠀⠀⠀⠀⠀⠀⠀⠀⠀⠀⠀⠀⠀⠀⠀⢀⣿⣿⣿⣿⣿⣿⣿⣿⣿⣿⣿⣿⣿⣿⣿⣿⣿⣿⣿⣿⣿⣿⣿⣿⣿⣿⣿⣿⣿⣿⣿⣿⣿⣿⣿⣿⣿⣿⡇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⣿⣿⣿⣿⣿⣿⣿⣿⣿⣿⣿⣿⣿⣿⣿⣿⣿⣿⣿⣿⣿⣿⣿⣿⣿⣿⣿⣿⠀⠀⠀⠀⠀⠀⠀⠀⠀⠀⠀⠀⠀⠀⠀⠀⠀⠀⠀⠀⠀⠀⣼⣿⣿⣿⣿⣿⣿⣿⣿⣿⣿⣿⣿⣿⣿⣿⣿⣿⣿⣿⣿⣿⣿⣿⣿⣿⣿⣿⣿⣿⣿⣿⣿⣿⣿⣿⣿⣿⣿⣿⡇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⣿⣿⣿⣿⣿⣿⣿⣿⣿⣿⣿⣿⣿⣿⣿⣿⣿⣿⣿⣿⣿⣿⣿⣿⣿⣿⣿⡏⠀⠀⠀⠀⠀⠀⠀⠀⠀⠀⠀⠀⠀⠀⠀⠀⠀⠀⠀⠀⠀⣰⣿⣿⣿⣿⣿⣿⣿⣿⣿⣿⣿⣿⣿⣿⣿⣿⣿⣿⣿⣿⣿⣿⣿⣿⣿⣿⣿⣿⣿⣿⣿⣿⣿⣿⣿⣿⣿⣿⣿⣿⡇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⣿⣿⣿⣿⣿⣿⣿⣿⣿⣿⣿⣿⣿⣿⣿⣿⣿⣿⣿⣿⣿⣿⣿⣿⣿⣿⣿⠃⡄⠀⠀⠀⠀⠀⠀⠀⠀⠀⠀⠀⠀⠀⠀⠀⠀⠀⠀⠀⣼⣿⣿⣿⣿⣿⣿⣿⣿⣿⣿⣿⣿⣿⣿⣿⣿⣿⣿⣿⣿⣿⣿⣿⣿⣿⣿⣿⣿⣿⣿⣿⣿⣿⣿⣿⣿⣿⣿⣿⣿⣿⡇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⣿⣿⣿⣿⣿⣿⣿⣿⣿⣿⣿⣿⣿⣿⣿⣿⣿⣿⣿⣿⣿⣿⣿⣿⣿⣿⣿⣼⠀⠀⠀⠀⠀⠀⠀⠀⠀⠀⠀⠀⠀⠀⠀⠀⠀⠀⠀⢀⣿⣿⣿⣿⣿⣿⣿⣿⣿⣿⣿⣿⣿⣿⣿⣿⣿⣿⣿⣿⣿⣿⣿⣿⣿⣿⣿⣿⣿⣿⣿⣿⣿⣿⣿⣿⣿⣿⣿⣿⣿⣿⡇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⣿⣿⣿⣿⣿⣿⣿⣿⣿⣿⣿⣿⣿⣿⣿⣿⣿⣿⣿⣿⣿⣿⣿⣿⣿⣿⣿⣏⡇⠀⠀⠀⠀⠀⠀⠀⠀⠀⠀⠀⠀⠀⠀⠀⠀⠀⠀⠀⠀⠉⠛⢿⣿⣿⣿⣿⣿⣿⣿⣿⣿⣿⣿⣿⣿⣿⣿⣿⣿⣿⣿⣿⣿⣿⣿⣿⣿⣿⣿⣿⣿⣿⣿⣿⣿⣿⣿⣿⣿⣿⡇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⣿⣿⣿⣿⣿⣿⣿⣿⣿⣿⣿⣿⣿⣿⣿⣿⣿⣿⣿⣿⣿⣿⣿⣿⣿⣿⣿⡿⠃⠀⠀⠀⠀⠀⠀⠀⠀⠀⠀⠀⠀⠀⠀⠀⠀⠀⠀⠀⠀⠀⠀⠀⠹⣿⣿⣿⣿⣿⣿⣿⣿⣿⣿⣿⣿⣿⣿⣿⣿⣿⣿⣿⣿⣿⣿⣿⣿⣿⣿⣿⣿⣿⣿⣿⣿⣿⣿⣿⣿⣿⡇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⣿⣿⣿⣿⣿⣿⣿⣿⣿⣿⣿⣿⣿⣿⣿⣿⣿⣿⣿⣿⣿⣿⣿⣿⣿⣿⣿⠀⠀⠀⠀⠀⠀⠀⠀⠀⠀⠀⠀⠀⠀⠀⠀⠀⠀⠀⠀⠀⠀⠀⠀⠀⠀⢹⣿⣿⣿⣿⣿⣿⣿⣿⣿⣿⣿⣿⣿⣿⣿⣿⣿⣿⣿⣿⣿⣿⣿⣿⣿⣿⣿⣿⣿⣿⣿⣿⣿⣿⣿⣿⡇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⣿⣿⣿⣿⣿⣿⣿⣿⣿⣿⣿⣿⣿⣿⣿⣿⣿⣿⣿⣿⣿⣿⣿⣿⣿⣿⡟⠀⠀⠀⠀⠀⠀⠀⠀⠀⠀⠀⠀⠀⠀⠀⠀⠀⠀⠀⠀⠀⠀⠀⠀⠀⠀⠈⠿⠿⣿⣿⣿⣿⣿⣿⣿⣿⣿⣿⣿⣿⣿⣿⣿⣿⣿⣿⣿⣿⣿⣿⣿⣿⣿⣿⣿⣿⣿⣿⣿⣿⣿⣿⡇</a:t>
            </a:r>
            <a:br/>
            <a:r>
              <a:t>⣿⣿⣿⣿⣿⣿⣿⣿⣿⣿⣿⣿⣿⣿⣿⣿⣿⣿⣿⣿⣿⣿⣿⣿⣿⣿⠇⠀⠀⠀⠀⠀⠀⠀⠀⠀⠀⠀⠀⠀⠀⠀⠀⠀⠀⠀⠀⠀⠀⠀⠀⠀⠀⠀⠀⠀⠈⣿⣿⣿⣿⣿⣿⣿⣿⣿⣿⣿⣿⣿⣿⣿⣿⣿⣿⣿⣿⣿⣿⣿⣿⣿⣿⣿⣿⣿⣿⣿⣿⣿⡇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⣿⣿⣿⣿⣿⣿⣿⣿⣿⣿⣿⣿⣿⣿⣿⣿⣿⣿⣿⣿⣿⣿⣿⡋⠀⠀⠀⠀⠀⠀⠀⠀⠀⠀⠀⠀⠀⠀⠀⠀⠀⠀⠀⠀⠀⠀⠀⠀⠀⠀⠀⠀⠀⠀⠀⠀⣠⣿⣿⣿⣿⣿⣿⣿⣿⣿⣿⣿⣿⣿⣿⣿⣿⣿⣿⣿⣿⣿⣿⣿⣿⣿⣿⣿⣿⣿⣿⣿⣿⣿⡇</a:t>
            </a:r>
            <a:br/>
            <a:r>
              <a:t>⣿⣿⣿⣿⣿⣿⣿⣿⣿⣿⣿⣿⣿⣿⣿⣿⣿⣿⣿⣿⣿⣿⣿⣿⣄⠀⠀⠀⠀⠀⠀⠀⠀⠀⠀⠀⠀⠀⠀⠀⠀⠀⠀⠀⠀⠀⠀⠀⠀⠀⠀⠀⠀⠀⠀⠀⢿⣿⣿⣿⣿⣿⣿⣿⣿⣿⣿⣿⣿⣿⣿⣿⣿⣿⣿⣿⣿⣿⣿⣿⣿⣿⣿⣿⣿⣿⣿⣿⣿⣿⡇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⣿⣿⣿⣿⣿⣿⣿⣿⣿⣿⣿⣿⣿⣿⣿⣿⣿⣿⣿⣿⣿⣿⣿⣿⡿⠀⠀⠀⠀⠀⠀⠀⣶⠀⠀⠀⠀⠀⠀⠀⠀⠀⠀⠀⠀⠀⠀⠀⠀⠀⠀⠀⠀⠀⠀⠀⠘⣿⣿⣿⣿⣿⣿⣿⣿⣿⣿⣿⣿⣿⣿⣿⣿⣿⣿⣿⣿⣿⣿⣿⣿⣿⣿⣿⣿⣿⣿⣿⣿⣿⡇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⣿⣿⣿⣿⣿⣿⣿⣿⣿⣿⣿⣿⣿⣿⣿⣿⣿⣿⣿⣿⣿⣿⣿⣿⡇⠀⠀⠀⠀⠀⠀⠀⢹⡇⠀⠀⠀⠀⠀⠀⠀⠀⠀⠀⠀⠀⠀⠀⠀⠀⠀⠀⠀⠀⠀⠀⠀⢻⣿⣿⣿⣿⣿⣿⣿⣿⣿⣿⣿⣿⣿⣿⣿⣿⣿⣿⣿⣿⣿⣿⣿⣿⣿⣿⣿⣿⣿⣿⣿⣿⡇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⣿⣿⣿⣿⣿⣿⣿⣿⣿⣿⣿⣿⣿⣿⣿⣿⣿⣿⣿⣿⣿⣿⣿⣿⠀⠀⠀⠀⠀⠀⠀⠀⢸⣿⠀⠀⠀⠀⠀⠀⠀⠀⠀⠀⠀⠀⠀⠀⠀⠀⠀⠀⠀⠀⠀⠀⠀⠀⢿⣿⣿⣿⣿⣿⣿⣿⣿⣿⣿⣿⣿⣿⣿⣿⣿⣿⣿⣿⣿⣿⣿⣿⣿⣿⣿⣿⣿⣿⣿⣿⡇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⣿⣿⣿⣿⣿⣿⣿⣿⣿⣿⣿⣿⣿⣿⣿⣿⣿⣿⣿⣿⣿⣿⣿⡟⠀⠀⠀⠀⠀⠀⠀⠀⢸⣿⠀⠀⠀⠀⠀⠀⠀⠀⠀⠀⠀⠀⠀⠀⠀⠀⠀⠀⠀⠀⠀⠀⠀⠀⠈⣿⣿⣿⣿⣿⣿⣿⣿⣿⣿⣿⣿⣿⣿⣿⣿⣿⣿⣿⣿⣿⣿⣿⣿⣿⣿⣿⣿⣿⣿⣿⡇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⣿⣿⣿⣿⣿⣿⣿⣿⣿⣿⣿⣿⣿⣿⣿⣿⣿⣿⣿⣿⣿⣿⡟⠀⠀⠀⠀⠀⠀⠀⠀⠀⣾⣿⠀⠀⠀⠀⠀⠀⠀⠀⠀⠀⠀⠀⠀⠀⠀⠀⠀⠀⠀⠀⠀⠀⠀⠀⠀⠘⣿⣿⣿⣿⣿⣿⣿⣿⣿⣿⣿⣿⣿⣿⣿⣿⣿⣿⣿⣿⣿⣿⣿⣿⣿⣿⣿⣿⣿⣿⡇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⣿⣿⣿⣿⣿⣿⣿⣿⣿⣿⣿⣿⣿⣿⣿⣿⣿⣿⣿⣿⣿⡟⠀⠀⠀⠀⠀⠀⠀⠀⠀⠀⣿⡿⠀⠀⠀⠀⠀⠀⠀⠀⠀⠀⠀⠀⠀⠀⠀⠀⠀⠀⠀⠀⠀⠀⠀⠀⠀⠀⠹⣿⣿⣿⣿⣿⣿⣿⣿⣿⣿⣿⣿⣿⣿⣿⣿⣿⣿⣿⣿⣿⣿⣿⣿⣿⣿⣿⣿⣿⡇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⣿⣿⣿⣿⣿⣿⣿⣿⣿⣿⣿⣿⣿⣿⣿⣿⣿⣿⣿⣿⡟⠀⠀⠀⠀⠀⠀⠀⠀⠀⠀⠀⢸⣇⠀⠀⠀⠀⠀⠀⠀⠀⠀⠀⠀⠀⠀⠀⠀⠀⠀⠀⠀⠀⠀⠀⠀⠀⠀⠀⠀⠹⣿⣿⣿⣿⣿⣿⣿⣿⣿⣿⣿⣿⣿⣿⣿⣿⣿⣿⣿⣿⣿⣿⣿⣿⣿⣿⣿⣿⡇</a:t>
            </a:r>
            <a:br/>
            <a:r>
              <a:t>⣿⣿⣿⣿⣿⣿⣿⣿⣿⣿⣿⣿⣿⣿⣿⣿⣿⣿⣿⡟⠀⠀⠀⠀⠀⠀⠀⠀⠀⠀⠀⠀⠘⡧⠀⠀⠀⠀⠀⠀⠀⠀⠀⠀⠀⠀⠀⠀⠀⠀⠀⠀⠀⠀⠀⠀⠀⠀⠀⠀⠀⠀⢹⣿⣿⣿⣿⣿⣿⣿⣿⣿⣿⣿⣿⣿⣿⣿⣿⣿⣿⣿⣿⣿⣿⣿⣿⣿⣿⣿⡇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⣿⣿⣿⣿⣿⣿⣿⣿⣿⣿⣿⣿⣿⣿⣿⣿⣿⣿⡿⠁⠀⠀⠀⠀⠀⠀⠀⠀⠀⠀⠀⠀⠀⠀⠀⠀⠀⠀⠀⠀⠀⠀⠀⠀⠀⠀⠀⠀⠀⠀⠀⠀⠀⠀⠀⠀⠀⠀⠀⠀⠀⠀⣼⣿⣿⣿⣿⣿⣿⣿⣿⣿⣿⣿⣿⣿⣿⣿⣿⣿⣿⣿⣿⣿⣿⣿⣿⣿⣿⣿⡇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⣿⣿⣿⣿⣿⣿⣿⣿⣿⣿⣿⣿⣿⣿⣿⣿⣿⡿⠁⠀⠀⠀⠀⠀⠀⠀⠀⠀⠀⠀⠀⡀⠀⠀⠀⠀⠀⠀⠀⠀⠀⠀⠀⠀⠀⠀⠀⠀⠀⠀⠀⠀⠀⠀⠀⠀⠀⠀⠀⠀⠀⢸⣿⣿⣿⣿⣿⣿⣿⣿⣿⣿⣿⣿⣿⣿⣿⣿⣿⣿⣿⣿⣿⣿⣿⣿⣿⣿⣿⣿⡇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⣿⣿⣿⣿⣿⣿⣿⣿⣿⣿⣿⣿⣿⣿⣿⣿⣿⣧⡀⠀⠀⠀⠀⠀⠀⠀⠀⠀⠀⠀⠸⠀⠀⠀⠀⠀⠀⠀⠀⠀⠀⠀⠀⠀⠀⠀⠀⠀⠀⠀⠀⠀⠀⠀⠀⠀⠀⠀⠀⠀⠀⠀⢿⣿⣿⣿⣿⣿⣿⣿⣿⣿⣿⣿⣿⣿⣿⣿⣿⣿⣿⣿⣿⣿⣿⣿⣿⣿⣿⣿⡇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⣿⣿⣿⣿⣿⣿⣿⣿⣿⣿⣿⣿⣿⣿⣿⣿⣿⣿⡟⠀⠀⠀⠀⠀⠀⠀⠀⠀⠀⢀⠃⠀⠀⠀⠀⠀⠀⠀⠀⠀⠀⠀⠀⠀⠀⠀⠀⠀⠀⠀⠀⠀⠀⠀⠀⠀⠀⠀⠀⠀⠀⠀⢸⣿⣿⣿⣿⣿⣿⣿⣿⣿⣿⣿⣿⣿⣿⣿⣿⣿⣿⣿⣿⣿⣿⣿⣿⣿⣿⣿⡇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⣿⣿⣿⣿⣿⣿⣿⣿⣿⣿⣿⣿⣿⣿⣿⣿⣿⣿⠃⠀⠀⠀⠀⠀⠀⠀⠀⠀⠀⡜⠀⠀⠀⠀⠀⠀⠀⠀⠀⠀⠀⠀⠀⠀⠀⠀⠀⠀⠀⠀⠀⠀⠀⠀⠀⠀⠀⠀⠀⠀⠀⣠⣾⣿⣿⣿⣿⣿⣿⣿⣿⣿⣿⣿⣿⣿⣿⣿⣿⣿⣿⣿⣿⣿⣿⣿⣿⣿⣿⣿⡇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⣿⣿⣿⣿⣿⣿⣿⣿⣿⣿⣿⣿⣿⣿⣿⣿⣿⣿⣿⣿⣿⣿⣿⣿⣿⣿⣿⣿⣿⣿⣿⣿⣿⣿⣿⣿⣿⣿⣿⣿⣿⣿⣿⣿⣿⣿⣿⣿⣿⣿⣿⣿⣿⣿⣿⣿⣿⣿⣿⣿⣿⣿⣿⣿⣿⣿⣿⣿⣿⣿⣿⣿⣿⣿⣿⣿⣿⣿⣿⣿⣿⣿⣿⣿⣿⣿⣶⣾⣿⣿⡀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⣿⣿⣿⣿⣿⣿⣿⣿⣿⣿⣿⣿⣿⣿⣿⣿⣿⣿⣿⣿⣿⣿⣿⣿⣿⣿⣿⣿⣿⣿⣿⣿⣿⣿⣿⣿⣿⣿⣿⣿⣿⣿⣿⣿⣿⣿⣿⣿⣿⣿⣿⣿⣿⣿⣿⣿⣿⣿⣿⣿⣿⣿⣿⣿⣿⣿⣿⣿⣿⣿⣿⣿⣿⣿⣿⣿⣿⣿⣿⣿⣿⣿⣿⣿⣿⣿⣿⣿⣿⡟⡁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⣿⣿⣿⣿⣿⣿⣿⣿⣿⣿⣿⣿⣿⣿⣿⣿⣿⣿⣿⣿⣿⣿⣿⣿⣿⣿⣿⣿⣿⣿⣿⣿⣿⣿⣿⣿⣿⣿⡿⠀⠀⠀⠀⠀⠹⣿⣿⣿⣿⣿⣿⣿⣿⣿⣿⣿⣿⣿⣿⣿⣿⣿⣿⣿⣿⣿⣿⣿⣿⣿⣿⣿⣿⣿⣿⣿⣿⣿⣿⣿⣿⣿⣿⣿⣿⣿⣿⣿⣿⣿⡇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⣿⣿⣿⣿⣿⣿⣿⣿⣿⣿⣿⣿⣿⣿⣿⣿⣿⣿⣿⣿⣿⣿⣿⣿⣿⣿⣿⣿⣿⣿⣿⣿⣿⣿⣿⣿⣿⣿⣿⣿⣿⡄⠀⠀⠀⠀⠀⠀⣿⣿⣿⣿⣿⣿⣿⣿⣿⣿⣿⣿⣿⣿⣿⣿⣿⣿⣿⣿⣿⣿⣿⣿⣿⣿⣿⣿⣿⣿⣿⣿⣿⣿⣿⣿⣿⣿⣿⣿⣿⣿⡇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⣿⣿⣿⣿⣿⣿⣿⣿⣿⣿⣿⣿⣿⣿⣿⣿⣿⣿⣿⣿⣿⣿⣿⣿⣿⣿⣿⣿⣿⣿⣿⣿⣿⣿⣿⡿⠿⠿⢿⣿⣿⣿⠀⠀⠀⠀⠀⠀⠀⢻⣿⣿⣿⣿⣿⣿⣿⣿⣿⣿⣿⣿⣿⣿⣿⣿⣿⣿⣿⣿⣿⣿⣿⣿⣿⣿⣿⣿⣿⣿⣿⣿⣿⣿⣿⣿⣿⣿⣿⣿⡇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⣿⣿⣿⣿⣿⣿⣿⣿⣿⣿⣿⣿⣿⣿⣿⣿⣿⣿⣿⣿⣿⣿⣿⣿⣿⣿⣿⣿⣿⣿⣿⣿⣿⠋⠁⠀⠀⠀⠀⠀⠉⠛⠀⠀⠀⠀⠀⠀⠀⠈⠙⢿⣿⣿⣿⣿⣿⣿⣿⣿⣿⣿⣿⣿⣿⣿⣿⣿⣿⣿⣿⣿⣿⣿⣿⣿⣿⣿⣿⣿⣿⣿⣿⣿⣿⣿⣿⣿⣿⣿⡇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⣿⣿⣿⣿⣿⣿⣿⣿⣿⣿⣿⣿⣿⣿⣿⣿⣿⣿⣿⣿⣿⣿⣿⣿⣿⣿⣿⣿⣿⣿⠿⠋⠁⠀⠀⠀⠀⠀⠀⠀⠀⠀⠀⠀⠀⠀⠀⠀⠀⠀⠀⠀⠀⢻⣿⣿⣿⣿⣿⣿⣿⣿⣿⣿⣿⣿⣿⣿⣿⣿⣿⣿⣿⣿⣿⣿⣿⣿⣿⣿⣿⣿⣿⣿⣿⣿⣿⣿⣿⣿⡇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⣿⣿⣿⣿⣿⣿⣿⣿⣿⣿⣿⣿⣿⣿⣿⣿⣿⣿⣿⣿⣿⣿⣿⣿⣿⣿⣿⣿⡟⠁⠀⠀⠀⠀⠀⠀⠀⠀⠀⠀⠀⠀⠀⠀⠀⠀⠀⠀⠀⠀⠀⠀⠀⠈⣿⣿⣿⣿⣿⣿⣿⣿⣿⣿⣿⣿⣿⣿⣿⣿⣿⣿⣿⣿⣿⣿⣿⣿⣿⣿⣿⣿⣿⣿⣿⣿⣿⣿⣿⣿⡇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⣿⣿⣿⣿⣿⣿⣿⣿⣿⣿⣿⣿⣿⣿⣿⣿⣿⣿⣿⣿⣿⣿⣿⣿⣿⣿⣿⣷⣦⣤⣴⣆⠀⠀⠀⠀⠀⠀⠀⠀⠀⠀⠀⠀⠀⠀⠀⠀⠀⠀⠀⠀⠀⠀⠀⢸⣿⣿⣿⣿⣿⣿⣿⣿⣿⣿⣿⣿⣿⣿⣿⣿⣿⣿⣿⣿⣿⣿⣿⣿⣿⣿⣿⣿⣿⣿⣿⣿⣿⣿⡇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⣿⣿⣿⣿⣿⣿⣿⣿⣿⣿⣿⣿⣿⣿⣿⣿⣿⣿⣿⣿⣿⣿⣿⣿⣿⣿⣿⣿⣿⣿⣿⣿⣿⣿⣆⠀⠀⠀⠀⠀⠀⠀⠀⠀⠀⠀⠀⠀⠀⠀⠀⠀⠀⠀⠀⠀⠛⢿⣿⣿⣿⣿⣿⣿⣿⣿⣿⣿⣿⣿⣿⣿⣿⣿⣿⣿⣿⣿⣿⣿⣿⣿⣿⣿⣿⣿⣿⣿⣿⣿⡇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⣿⣿⣿⣿⣿⣿⣿⣿⣿⣿⣿⣿⣿⣿⣿⣿⣿⣿⣿⣿⣿⣿⣿⣿⣿⣿⣿⣿⣿⣿⣿⣿⣿⣿⣿⣆⠀⠀⠀⠀⠀⠀⠀⠀⠀⠀⠀⠀⠀⠀⠀⠀⠀⠀⠀⠀⠀⠀⠙⢿⣿⣿⣿⣿⣿⣿⣿⣿⣿⣿⣿⣿⣿⣿⣿⣿⣿⣿⣿⣿⣿⣿⣿⣿⣿⣿⣿⣿⣿⣿⡇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⣿⣿⣿⣿⣿⣿⣿⣿⣿⣿⣿⣿⣿⣿⣿⣿⣿⣿⣿⣿⣿⣿⣿⣿⣿⣿⣿⣿⣿⣿⣿⣿⣿⣿⣿⣿⣦⠀⠀⠀⠀⠀⠀⠀⠀⠀⠀⠀⠀⠀⠀⠀⠀⠀⠀⠀⠀⠀⠀⠀⠙⢿⣿⣿⣿⣿⣿⣿⣿⣿⣿⣿⣿⣿⣿⣿⣿⣿⣿⣿⣿⣿⣿⣿⣿⣿⣿⣿⣿⣿⡇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⣿⣿⣿⣿⣿⣿⣿⣿⣿⣿⣿⣿⣿⣿⣿⣿⣿⣿⣿⣿⣿⣿⣿⣿⣿⣿⣿⣿⣿⣿⣿⣿⣿⣿⣿⣿⣿⣿⣷⡄⠀⠀⠀⠀⠀⠀⠀⠀⠀⠀⠀⠀⠀⠀⠀⠀⠀⠀⠀⠀⠀⠀⠀⠀⠙⢿⣿⣿⣿⣿⣿⣿⣿⣿⣿⣿⣿⣿⣿⣿⣿⣿⣿⣿⣿⣿⣿⣿⣿⣿⡇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⣿⣿⣿⣿⣿⣿⣿⣿⣿⣿⣿⣿⣿⣿⣿⣿⣿⣿⣿⣿⣿⣿⣿⣿⣿⣿⣿⣿⣿⣿⣿⣿⣿⣿⣿⣿⣿⣿⣿⣿⣦⡀⠀⠀⠀⠀⠀⠀⠀⠀⠀⠀⠀⠀⠀⠀⠀⠀⠀⠀⠀⠀⠀⠀⠀⠀⠙⢿⣿⣿⣿⣿⣿⣿⣿⣿⣿⣿⣿⣿⣿⣿⣿⣿⣿⣿⣿⣿⣿⣿⡇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⣿⣿⣿⣿⣿⣿⣿⣿⣿⣿⣿⣿⣿⣿⣿⣿⣿⣿⣿⣿⣿⣿⣿⡟⠛⠋⠉⠉⠻⢿⣿⣿⣿⣿⣿⣿⣿⣿⣿⣿⣿⣿⣿⣿⣿⣿⣿⣿⣿⣿⣿⣿⣿⣿⣿⣿⣿⣿⣿⣿⣿⣿⣿⣿⣿⣿⣿⣿⣿⣿⣿⣿⣿⣿⣿⣿⣿⣿⣿⣿⣿⣿⣿⣿⣿⣿⣿⣿⣿⣿⡇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⣿⣿⣿⣿⣿⣿⣿⣿⣿⣿⣿⣿⣿⣿⣿⣿⣿⣿⣿⣿⣿⣿⣿⡇⠀⠀⠀⠀⠀⠀⠙⣿⣿⣿⣿⣿⣿⣿⣿⣿⣿⣿⣿⣿⣿⣿⣿⣿⣿⣿⣿⣿⣿⣿⣿⣿⣿⣿⣿⣿⣿⣿⣿⣿⣿⣿⣿⣿⣿⣿⣿⣿⣿⣿⣿⣿⣿⣿⣿⣿⣿⣿⣿⣿⣿⣿⣿⣿⣿⣿⡇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⣿⣿⣿⣿⣿⣿⣿⣿⣿⣿⣿⣿⣿⣿⣿⣿⣿⣿⣿⣿⣿⣿⣿⣿⡄⠀⠀⠀⠀⠀⠀⠈⢻⣿⣿⣿⣿⣿⣿⣿⣿⣿⣿⣿⣿⣿⣿⣿⣿⣿⣿⣿⣿⣿⣿⣿⣿⣿⣿⣿⣿⣿⣿⣿⣿⣿⣿⣿⣿⣿⣿⣿⣿⣿⣿⣿⣿⣿⣿⣿⣿⣿⣿⣿⣿⣿⣿⣿⣿⣿⡇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⣿⣿⣿⣿⣿⣿⣿⣿⣿⣿⣿⣿⣿⣿⣿⣿⣿⣿⣿⣿⣿⣿⣿⣿⣿⣦⠀⠀⠀⠀⠀⠀⠀⠙⢿⣿⣿⣿⣿⣿⣿⣿⣿⣿⣿⣿⣿⣿⣿⣿⣿⣿⣿⣿⣿⣿⣿⣿⣿⣿⣿⣿⣿⣿⣿⣿⣿⣿⣿⣿⣿⣿⣿⣿⣿⣿⣿⣿⣿⣿⣿⣿⣿⣿⣿⣿⣿⣿⣿⣿⡇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⣿⣿⣿⣿⣿⣿⣿⣿⣿⣿⣿⣿⣿⣿⣿⣿⣿⣿⣿⣿⣿⣿⣿⣿⣿⣿⣷⣄⠀⠀⠀⠀⠀⠀⠈⠻⣿⣿⣿⣿⣿⣿⣿⣿⣿⣿⣿⣿⣿⣿⣿⣿⣿⣿⣿⣿⣿⣿⣿⣿⣿⣿⣿⣿⣿⣿⣿⣿⣿⣿⣿⣿⣿⣿⣿⣿⣿⣿⣿⣿⣿⣿⣿⣿⣿⣿⣿⣿⣿⣿⡇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⣿⣿⣿⣿⣿⣿⣿⣿⣿⣿⣿⣿⣿⣿⣿⣿⣿⣿⣿⣿⣿⣿⣿⣿⣿⣿⣿⣿⣧⡀⠀⠀⠀⠀⠀⠀⠈⢻⣿⣿⣿⣿⣿⣿⣿⣿⣿⣿⣿⣿⣿⣿⣿⣿⣿⣿⣿⣿⣿⣿⣿⣿⣿⣿⣿⣿⣿⣿⣿⣿⣿⣿⣿⣿⣿⣿⣿⣿⣿⣿⣿⣿⣿⣿⣿⣿⣿⣿⣿⣿⡇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⣿⣿⣿⣿⣿⣿⣿⣿⣿⣿⣿⣿⣿⣿⣿⣿⣿⣿⣿⣿⣿⣿⣿⣿⣿⣿⣿⣿⣿⣿⣆⠀⠀⠀⠀⠀⠀⠀⠙⢿⣿⣿⣿⣿⣿⣿⣿⣿⣿⣿⣿⣿⣿⣿⣿⣿⣿⣿⣿⣿⣿⣿⣿⣿⣿⣿⣿⣿⣿⣿⣿⣿⣿⣿⣿⣿⣿⣿⣿⣿⣿⣿⣿⣿⣿⣿⣿⣿⣿⣿⡇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⣿⣿⣿⣿⣿⣿⣿⣿⣿⣿⣿⣿⣿⣿⣿⣿⣿⣿⣿⣿⣿⣿⣿⣿⣿⣿⣿⣿⣿⣿⣿⣷⣄⠀⠀⠀⠀⠀⠀⠀⠹⣿⣿⣿⣿⣿⣿⣿⣿⣿⣿⣿⣿⣿⣿⣿⣿⣿⣿⣿⣿⣿⣿⣿⣿⣿⣿⣿⣿⣿⣿⣿⣿⣿⣿⣿⣿⣿⣿⣿⣿⣿⣿⣿⣿⣿⣿⣿⣿⣿⡇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⣿⣿⣿⣿⣿⣿⣿⣿⣿⣿⣿⣿⣿⣿⣿⣿⣿⣿⣿⣿⣿⣿⣿⣿⣿⣿⣿⣿⣿⣿⣿⣿⣿⣦⠀⠀⠀⠀⠀⠀⠀⠈⠻⣿⣿⣿⣿⣿⣿⣿⣿⣿⣿⣿⣿⣿⣿⣿⣿⣿⣿⣿⣿⣿⣿⣿⣿⣿⣿⣿⣿⣿⣿⣿⣿⣿⣿⣿⣿⣿⣿⣿⣿⣿⣿⣿⣿⣿⣿⣿⡇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⣿⣿⣿⣿⣿⣿⣿⣿⣿⣿⣿⣿⣿⣿⣿⣿⣿⣿⣿⣿⣿⣿⣿⣿⣿⣿⣿⣿⣿⣿⣿⣿⣿⣿⣷⡀⠀⠀⠀⠀⠀⠀⠀⠈⠻⠿⣿⣿⣿⣿⣿⣿⣿⣿⣿⣿⣿⣿⣿⣿⣿⣿⣿⣿⣿⣿⣿⣿⣿⣿⣿⣿⣿⣿⣿⣿⣿⣿⣿⣿⣿⣿⣿⣿⣿⣿⣿⣿⣿⣿⡇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⣿⣿⣿⣿⣿⣿⣿⣿⣿⣿⣿⣿⣿⣿⣿⣿⣿⣿⣿⣿⣿⣿⣿⣿⣿⣿⣿⣿⠿⠛⠉⠉⠈⠉⠉⠁⠀⠀⠀⠀⠀⠀⠀⠀⠀⠀⠀⠹⣿⣿⣿⣿⣿⣿⣿⣿⣿⣿⣿⣿⣿⣿⣿⣿⣿⣿⣿⣿⣿⣿⣿⣿⣿⣿⣿⣿⣿⣿⣿⣿⣿⣿⣿⣿⣿⣿⣿⣿⣿⣿⡇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⣿⣿⣿⣿⣿⣿⣿⣿⣿⣿⣿⣿⣿⣿⣿⣿⣿⣿⣿⣿⣿⣿⣿⣿⡿⠛⠉⠀⠀⠀⠀⠀⠀⠀⠀⠀⠀⠀⠀⠀⠀⠀⠀⠀⠀⠀⠀⠀⠀⠀⠘⣿⣿⣿⣿⣿⣿⣿⣿⣿⣿⣿⣿⣿⣿⣿⣿⣿⣿⣿⣿⣿⣿⣿⣿⣿⣿⣿⣿⣿⣿⣿⣿⣿⣿⣿⣿⣿⣿⣿⡇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⣿⣿⣿⣿⣿⣿⣿⣿⣿⣿⣿⣿⣿⣿⣿⣿⣿⣿⣿⣿⣿⣿⣿⡟⠀⠀⠀⠀⠀⠀⠀⠀⠀⠀⠀⠀⠀⠀⠀⠀⠀⠀⠀⠀⠀⠀⠀⠀⠀⠀⠀⠸⣿⣿⣿⣿⣿⣿⣿⣿⣿⣿⣿⣿⣿⣿⣿⣿⣿⣿⣿⣿⣿⣿⣿⣿⣿⣿⣿⣿⣿⣿⣿⣿⣿⣿⣿⣿⣿⣿⡇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⣿⣿⣿⣿⣿⣿⣿⣿⣿⣿⣿⣿⣿⣿⣿⣿⣿⣿⣿⣿⣿⣿⣿⠇⠀⠀⠀⠀⠀⠀⠀⠀⠀⠀⠀⠀⠀⠀⠀⠀⠀⠀⠀⠀⠀⠀⠀⠀⠀⠀⠀⠀⢹⣿⣿⣿⣿⣿⣿⣿⣿⣿⣿⣿⣿⣿⣿⣿⣿⣿⣿⣿⣿⣿⣿⣿⣿⣿⣿⣿⣿⣿⣿⣿⣿⣿⣿⣿⣿⣿⡇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⣿⣿⣿⣿⣿⣿⣿⣿⣿⣿⣿⣿⣿⣿⣿⣿⣿⣿⣿⣿⣿⣿⡟⠀⠀⠀⠀⠀⠀⠀⠀⠀⠀⠀⠀⠀⠀⠀⠀⠀⠀⠀⠀⠀⠀⠀⠀⠀⠀⠀⠀⠀⠀⣿⣿⣿⣿⣿⣿⣿⣿⣿⣿⣿⣿⣿⣿⣿⣿⣿⣿⣿⣿⣿⣿⣿⣿⣿⣿⣿⣿⣿⣿⣿⣿⣿⣿⣿⣿⣿⡇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⣿⣿⣿⣿⣿⣿⣿⣿⣿⣿⣿⣿⣿⣿⣿⣿⣿⣿⣿⣿⣿⣿⣿⣿⣶⣶⣶⣶⣦⠀⠀⠀⠀⠀⠀⠀⠀⠀⠀⠀⠀⠀⠀⠀⠀⠀⠀⠀⠀⠀⠀⠀⠀⢸⣿⣿⣿⣿⣿⣿⣿⣿⣿⣿⣿⣿⣿⣿⣿⣿⣿⣿⣿⣿⣿⣿⣿⣿⣿⣿⣿⣿⣿⣿⣿⣿⣿⣿⣿⣿⡇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⣿⣿⣿⣿⣿⣿⣿⣿⣿⣿⣿⣿⣿⣿⣿⣿⣿⣿⣿⣿⣿⣿⣿⣿⣿⣿⣿⣿⣿⣷⡀⠀⠀⠀⠀⠀⠀⠀⠀⠀⠀⠀⠀⠀⠀⠀⠀⠀⠀⠀⠀⠀⠀⠘⢿⣿⣿⣿⣿⣿⣿⣿⣿⣿⣿⣿⣿⣿⣿⣿⣿⣿⣿⣿⣿⣿⣿⣿⣿⣿⣿⣿⣿⣿⣿⣿⣿⣿⣿⣿⡇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⣿⣿⣿⣿⣿⣿⣿⣿⣿⣿⣿⣿⣿⣿⣿⣿⣿⣿⣿⣿⣿⣿⣿⣿⣿⣿⣿⣿⣿⣿⣿⣄⠀⠀⠀⠀⠀⠀⠀⠀⠀⠀⠀⠀⠀⠀⠀⠀⠀⠀⠀⠀⠀⠀⠀⠈⠻⣿⣿⣿⣿⣿⣿⣿⣿⣿⣿⣿⣿⣿⣿⣿⣿⣿⣿⣿⣿⣿⣿⣿⣿⣿⣿⣿⣿⣿⣿⣿⣿⣿⡇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⣿⣿⣿⣿⣿⣿⣿⣿⣿⣿⣿⣿⣿⣿⣿⣿⣿⣿⣿⣿⣿⣿⣿⣿⣿⣿⣿⣿⣿⣿⣿⣿⣧⡀⠀⠀⠀⠀⠀⠀⠀⠀⠀⠀⠀⠀⠀⠀⠀⠀⠀⠀⠀⠀⠀⠀⠀⠈⠻⣿⣿⣿⣿⣿⣿⣿⣿⣿⣿⣿⣿⣿⣿⣿⣿⣿⣿⣿⣿⣿⣿⣿⣿⣿⣿⣿⣿⣿⣿⣿⡇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⣿⣿⣿⣿⣿⣿⣿⣿⣿⣿⣿⣿⣿⣿⣿⣿⣿⣿⣿⣿⣿⣿⣿⣿⣿⣿⣿⣿⣿⣿⣿⣿⣿⣿⣄⠀⠀⠀⠀⠀⠀⠀⠀⠀⠀⠀⠀⠀⠀⠀⠀⠀⠀⠀⠀⠀⠀⠀⠀⠈⠛⢿⣿⣿⣿⣿⣿⣿⣿⣿⣿⣿⣿⣿⣿⣿⣿⣿⣿⣿⣿⣿⣿⣿⣿⣿⣿⣿⣿⣿⡇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⣿⣿⣿⣿⣿⣿⣿⣿⣿⣿⣿⣿⣿⣿⣿⣿⣿⣿⣿⣿⣿⣿⣿⣿⣿⣿⣿⣿⣿⣿⣿⣿⣿⣿⣿⣧⡀⠀⠀⠀⠀⠀⠀⠀⠀⠀⠀⠀⠀⠀⠀⠀⠀⠀⠀⠀⠀⠀⠀⠀⠀⠀⠙⢿⣿⣿⣿⣿⣿⣿⣿⣿⣿⣿⣿⣿⣿⣿⣿⣿⣿⣿⣿⣿⣿⣿⣿⣿⣿⣿⡇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⣿⣿⣿⣿⣿⣿⣿⣿⣿⣿⣿⣿⣿⣿⣿⣿⣿⣿⣿⣿⣿⣿⣿⣿⣿⣿⣿⣿⣿⣿⣿⣿⣿⣿⣿⣿⣿⣦⡀⠀⠀⠀⠀⠀⠀⠀⠀⠀⠀⠀⠀⠀⠀⠀⠀⠀⠀⠀⠀⠀⠀⠀⠀⠀⠙⠿⣿⣿⣿⣿⣿⣿⣿⣿⣿⣿⣿⣿⣿⣿⣿⣿⣿⣿⣿⣿⣿⣿⣿⣿⡇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⣿⣿⣿⣿⣿⣿⣿⣿⣿⣿⣿⣿⣿⣿⣿⣿⣿⣿⣿⣿⠀⠀⠀⠈⠛⢿⣿⣿⣿⣿⣿⣿⣿⣿⣿⣿⣿⣿⣿⣿⣿⣿⣿⣿⣿⣿⣿⣿⣿⣿⣿⣿⣿⣿⣿⣿⣿⣿⣿⣿⣿⣿⣿⣿⣿⣿⣿⣿⣿⣿⣿⣿⣿⣿⣿⣿⣿⣿⣿⣿⣿⣿⣿⣿⣿⣿⣿⣿⣿⣿⡇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⣿⣿⣿⣿⣿⣿⣿⣿⣿⣿⣿⣿⣿⣿⣿⣿⣿⣿⣿⣿⣆⠀⠀⠀⠀⠀⠙⢿⣿⣿⣿⣿⣿⣿⣿⣿⣿⣿⣿⣿⣿⣿⣿⣿⣿⣿⣿⣿⣿⣿⣿⣿⣿⣿⣿⣿⣿⣿⣿⣿⣿⣿⣿⣿⣿⣿⣿⣿⣿⣿⣿⣿⣿⣿⣿⣿⣿⣿⣿⣿⣿⣿⣿⣿⣿⣿⣿⣿⣿⣿⡇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⣿⣿⣿⣿⣿⣿⣿⣿⣿⣿⣿⣿⣿⣿⣿⣿⣿⣿⣿⣿⣿⣷⡀⠀⠀⠀⠀⠀⠉⠻⣿⣿⣿⣿⣿⣿⣿⣿⣿⣿⣿⣿⣿⣿⣿⣿⣿⣿⣿⣿⣿⣿⣿⣿⣿⣿⣿⣿⣿⣿⣿⣿⣿⣿⣿⣿⣿⣿⣿⣿⣿⣿⣿⣿⣿⣿⣿⣿⣿⣿⣿⣿⣿⣿⣿⣿⣿⣿⣿⣿⡇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⣿⣿⣿⣿⣿⣿⣿⣿⣿⣿⣿⣿⣿⣿⣿⣿⣿⣿⣿⣿⣿⣿⣿⣦⣄⠀⠀⠀⠀⠀⠈⠻⣿⣿⣿⣿⣿⣿⣿⣿⣿⣿⣿⣿⣿⣿⣿⣿⣿⣿⣿⣿⣿⣿⣿⣿⣿⣿⣿⣿⣿⣿⣿⣿⣿⣿⣿⣿⣿⣿⣿⣿⣿⣿⣿⣿⣿⣿⣿⣿⣿⣿⣿⣿⣿⣿⣿⣿⣿⣿⡇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⣿⣿⣿⣿⣿⣿⣿⣿⣿⣿⣿⣿⣿⣿⣿⣿⣿⣿⣿⣿⣿⣿⣿⣿⣿⣷⣄⠀⠀⠀⠀⠀⠈⠛⢿⣿⣿⣿⣿⣿⣿⣿⣿⣿⣿⣿⣿⣿⣿⣿⣿⣿⣿⣿⣿⣿⣿⣿⣿⣿⣿⣿⣿⣿⣿⣿⣿⣿⣿⣿⣿⣿⣿⣿⣿⣿⣿⣿⣿⣿⣿⣿⣿⣿⣿⣿⣿⣿⣿⣿⡇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⣿⣿⣿⣿⣿⣿⣿⣿⣿⣿⣿⣿⣿⣿⣿⣿⣿⣿⣿⣿⣿⣿⣿⣿⣿⣿⣿⣷⣄⠀⠀⠀⠀⠀⠀⠙⢿⣿⣿⣿⣿⣿⣿⣿⣿⣿⣿⣿⣿⣿⣿⣿⣿⣿⣿⣿⣿⣿⣿⣿⣿⣿⣿⣿⣿⣿⣿⣿⣿⣿⣿⣿⣿⣿⣿⣿⣿⣿⣿⣿⣿⣿⣿⣿⣿⣿⣿⣿⣿⣿⡇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⣿⣿⣿⣿⣿⣿⣿⣿⣿⣿⣿⣿⣿⣿⣿⣿⣿⣿⣿⣿⣿⣿⣿⣿⣿⣿⣿⣿⣿⣷⣄⠀⠀⠀⠀⠀⠀⠙⠻⣿⣿⣿⣿⣿⣿⣿⣿⣿⣿⣿⣿⣿⣿⣿⣿⣿⣿⣿⣿⣿⣿⣿⣿⣿⣿⣿⣿⣿⣿⣿⣿⣿⣿⣿⣿⣿⣿⣿⣿⣿⣿⣿⣿⣿⣿⣿⣿⣿⣿⣿⡇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⣿⣿⣿⣿⣿⣿⣿⣿⣿⣿⣿⣿⣿⣿⣿⣿⣿⣿⣿⣿⣿⣿⣿⣿⣿⣿⣿⣿⣿⣿⣿⣷⡀⠀⠀⠀⠀⠀⠀⠈⠻⣿⣿⣿⣿⣿⣿⣿⣿⣿⣿⣿⣿⣿⣿⣿⣿⣿⣿⣿⣿⣿⣿⣿⣿⣿⣿⣿⣿⣿⣿⣿⣿⣿⣿⣿⣿⣿⣿⣿⣿⣿⣿⣿⣿⣿⣿⣿⣿⣿⡇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⣿⣿⣿⣿⣿⣿⣿⣿⣿⣿⣿⣿⣿⣿⣿⣿⣿⣿⣿⣿⣿⣿⣿⣿⣿⣿⣿⣿⣿⣿⣿⣿⣿⣆⠀⠀⠀⠀⠀⠀⠀⠈⠻⠿⣿⣿⣿⣿⣿⣿⣿⣿⣿⣿⣿⣿⣿⣿⣿⣿⣿⣿⣿⣿⣿⣿⣿⣿⣿⣿⣿⣿⣿⣿⣿⣿⣿⣿⣿⣿⣿⣿⣿⣿⣿⣿⣿⣿⣿⣿⡇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⣿⣿⣿⣿⣿⣿⣿⣿⣿⣿⣿⣿⣿⣿⣿⣿⣿⣿⣿⣿⣿⣿⣿⣿⣿⣿⣿⣿⠿⠛⠛⠛⠛⠛⠓⠀⠀⠀⠀⠀⠀⠀⠀⠀⠀⠈⠻⣿⣿⣿⣿⣿⣿⣿⣿⣿⣿⣿⣿⣿⣿⣿⣿⣿⣿⣿⣿⣿⣿⣿⣿⣿⣿⣿⣿⣿⣿⣿⣿⣿⣿⣿⣿⣿⣿⣿⣿⣿⣿⣿⡇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⣿⣿⣿⣿⣿⣿⣿⣿⣿⣿⣿⣿⣿⣿⣿⣿⣿⣿⣿⣿⣿⣿⣿⣿⣿⣿⡟⠁⠀⠀⠀⠀⠀⠀⠀⠀⠀⠀⠀⠀⠀⠀⠀⠀⠀⠀⠀⠹⣿⣿⣿⣿⣿⣿⣿⣿⣿⣿⣿⣿⣿⣿⣿⣿⣿⣿⣿⣿⣿⣿⣿⣿⣿⣿⣿⣿⣿⣿⣿⣿⣿⣿⣿⣿⣿⣿⣿⣿⣿⣿⡇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⣿⣿⣿⣿⣿⣿⣿⣿⣿⣿⣿⣿⣿⣿⣿⣿⣿⣿⣿⣿⣿⣿⣿⣿⣿⣿⡇⠀⠀⠀⠀⠀⠀⠀⠀⠀⠀⠀⠀⠀⠀⠀⠀⠀⠀⠀⠀⠀⠹⣿⣿⣿⣿⣿⣿⣿⣿⣿⣿⣿⣿⣿⣿⣿⣿⣿⣿⣿⣿⣿⣿⣿⣿⣿⣿⣿⣿⣿⣿⣿⣿⣿⣿⣿⣿⣿⣿⣿⣿⣿⡇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⣿⣿⣿⣿⣿⣿⣿⣿⣿⣿⣿⣿⣿⣿⣿⣿⣿⣿⣿⣿⣿⣿⣿⣿⠟⠋⠁⠀⠀⠀⠀⠀⠀⠀⠀⠀⠀⠀⠀⠀⠀⠀⠀⠀⠀⠀⠀⠀⠀⠙⣿⣿⣿⣿⣿⣿⣿⣿⣿⣿⣿⣿⣿⣿⣿⣿⣿⣿⣿⣿⣿⣿⣿⣿⣿⣿⣿⣿⣿⣿⣿⣿⣿⣿⣿⣿⣿⣿⣿⣿⡇</a:t>
            </a:r>
            <a:br/>
            <a:r>
              <a:t>⣿⣿⣿⣿⣿⣿⣿⣿⣿⣿⣿⣿⣿⣿⣿⣿⣿⣿⣿⣿⣿⣿⣿⠋⠀⠀⠀⠀⠀⠀⠀⠀⠀⠀⠀⠀⠀⠀⠀⠀⠀⠀⠀⠀⠀⠀⠀⠀⠀⠀⠹⣿⣿⣿⣿⣿⣿⣿⣿⣿⣿⣿⣿⣿⣿⣿⣿⣿⣿⣿⣿⣿⣿⣿⣿⣿⣿⣿⣿⣿⣿⣿⣿⣿⣿⣿⣿⣿⣿⣿⡇</a:t>
            </a:r>
            <a:br/>
            <a:r>
              <a:t>⣿⣿⣿⣿⣿⣿⣿⣿⣿⣿⣿⣿⣿⣿⣿⣿⣿⣿⣿⣿⣿⣿⡏⠀⠀⠀⠀⠀⠀⠀⠀⠀⠀⠀⠀⠀⠀⠀⠀⠀⠀⠀⠀⠀⠀⠀⠀⠀⠀⠀⠀⢹⣿⣿⣿⣿⣿⣿⣿⣿⣿⣿⣿⣿⣿⣿⣿⣿⣿⣿⣿⣿⣿⣿⣿⣿⣿⣿⣿⣿⣿⣿⣿⣿⣿⣿⣿⣿⣿⣿⡇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⣿⣿⣿⣿⣿⣿⣿⣿⣿⣿⣿⣿⣿⣿⣿⣿⣿⣿⣿⣿⣿⣿⠁⠀⠀⠀⠀⠀⠀⠀⠀⠀⠀⠀⠀⠀⠀⠀⠀⠀⠀⠀⠀⠀⠀⠀⠀⠀⠀⠀⠀⠀⣿⣿⣿⣿⣿⣿⣿⣿⣿⣿⣿⣿⣿⣿⣿⣿⣿⣿⣿⣿⣿⣿⣿⣿⣿⣿⣿⣿⣿⣿⣿⣿⣿⣿⣿⣿⣿⣿⡇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⣿⣿⣿⣿⣿⣿⣿⣿⣿⣿⣿⣿⣿⣿⣿⣿⣿⣿⣿⣿⣿⣿⡄⠀⠀⠀⠀⠀⠀⠀⠀⠀⠀⠀⠀⠀⠀⠀⠀⠀⠀⠀⠀⠀⠀⠀⠀⠀⠀⠀⠀⠀⢸⣿⣿⣿⣿⣿⣿⣿⣿⣿⣿⣿⣿⣿⣿⣿⣿⣿⣿⣿⣿⣿⣿⣿⣿⣿⣿⣿⣿⣿⣿⣿⣿⣿⣿⣿⣿⣿⡇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⣿⣿⣿⣿⣿⣿⣿⣿⣿⣿⣿⣿⣿⣿⣿⣿⣿⣿⣿⣿⣿⣿⣿⣶⣤⣴⣦⣤⡀⠀⠀⠀⠀⠀⠀⠀⠀⠀⠀⠀⠀⠀⠀⠀⠀⠀⠀⠀⠀⠀⠀⠀⢸⣿⣿⣿⣿⣿⣿⣿⣿⣿⣿⣿⣿⣿⣿⣿⣿⣿⣿⣿⣿⣿⣿⣿⣿⣿⣿⣿⣿⣿⣿⣿⣿⣿⣿⣿⣿⣿⡇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⣿⣿⣿⣿⣿⣿⣿⣿⣿⣿⣿⣿⣿⣿⣿⣿⣿⣿⣿⣿⣿⣿⣿⣿⣿⣿⣿⣿⣿⣄⠀⠀⠀⠀⠀⠀⠀⠀⠀⠀⠀⠀⠀⠀⠀⠀⠀⠀⠀⠀⠀⠀⠈⠻⣿⣿⣿⣿⣿⣿⣿⣿⣿⣿⣿⣿⣿⣿⣿⣿⣿⣿⣿⣿⣿⣿⣿⣿⣿⣿⣿⣿⣿⣿⣿⣿⣿⣿⣿⣿⡇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⣿⣿⣿⣿⣿⣿⣿⣿⣿⣿⣿⣿⣿⣿⣿⣿⣿⣿⣿⣿⣿⣿⣿⣿⣿⣿⣿⣿⣿⣿⣦⡀⠀⠀⠀⠀⠀⠀⠀⠀⠀⠀⠀⠀⠀⠀⠀⠀⠀⠀⠀⠀⠀⠀⠈⠻⢿⣿⣿⣿⣿⣿⣿⣿⣿⣿⣿⣿⣿⣿⣿⣿⣿⣿⣿⣿⣿⣿⣿⣿⣿⣿⣿⣿⣿⣿⣿⣿⣿⣿⡇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⣿⣿⣿⣿⣿⣿⣿⣿⣿⣿⣿⣿⣿⣿⣿⣿⣿⣿⣿⣿⣿⣿⣿⣿⣿⣿⣿⣿⣿⣿⣿⣿⣿⣧⡀⠀⠀⠀⠀⠀⠀⠀⠀⠀⠀⠀⠀⠀⠀⠀⠀⠀⠀⠀⠀⠀⠀⠀⠀⠙⠿⣿⣿⣿⣿⣿⣿⣿⣿⣿⣿⣿⣿⣿⣿⣿⣿⣿⣿⣿⣿⣿⣿⣿⣿⣿⣿⣿⣿⣿⡇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⣿⣿⣿⣿⣿⣿⣿⣿⣿⣿⣿⣿⣿⣿⣿⣿⣿⣿⣿⣿⣿⣿⣿⣿⣿⣿⣿⣿⣿⣿⣿⣿⣿⣿⣿⣄⠀⠀⠀⠀⠀⠀⠀⠀⠀⠀⠀⠀⠀⠀⠀⠀⠀⠀⠀⠀⠀⠀⠀⠀⠀⠈⠻⣿⣿⣿⣿⣿⣿⣿⣿⣿⣿⣿⣿⣿⣿⣿⣿⣿⣿⣿⣿⣿⣿⣿⣿⣿⣿⣿⡇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⣿⣿⣿⣿⣿⣿⣿⣿⣿⣿⣿⣿⣿⣿⣿⣿⣿⣿⣿⣿⣿⣿⣿⣿⣿⣿⣿⣿⣿⣿⣿⣿⣿⣿⣿⣿⣷⣄⠀⠀⠀⠀⠀⠀⠀⠀⠀⠀⠀⠀⠀⠀⠀⠀⠀⠀⠀⠀⠀⠀⠀⠀⠀⠈⠙⢿⣿⣿⣿⣿⣿⣿⣿⣿⣿⣿⣿⣿⣿⣿⣿⣿⣿⣿⣿⣿⣿⣿⣿⣿⡇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⣿⣿⣿⣿⣿⣿⣿⣿⣿⣿⣿⣿⣿⣿⣿⣿⣿⣿⣿⣿⣿⣿⣿⣿⣿⣿⣿⣿⣿⣿⣿⣿⣿⣿⣿⣿⣿⣿⣿⡟⠉⠙⢿⣿⣿⣿⣿⣿⣿⣿⣿⣿⣿⣿⣿⣿⣿⣿⣿⣿⣿⣿⣿⣿⣿⣿⣿⣿⣿⣿⣿⣿⣿⣿⣿⣿⣿⣿⣿⣿⣿⣿⣿⣿⣿⣿⣿⣿⣿⣿⡇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⣿⣿⣿⣿⣿⣿⣿⣿⣿⣿⣿⣿⣿⣿⣿⣿⣿⣿⣿⣿⣿⣿⣿⣿⣿⣿⣿⣿⣿⣿⣿⣿⣿⣿⠟⠛⠋⠉⠀⠀⠀⠀⠀⠹⣿⣿⣿⣿⣿⣿⣿⣿⣿⣿⣿⣿⣿⣿⣿⣿⣿⣿⣿⣿⣿⣿⣿⣿⣿⣿⣿⣿⣿⣿⣿⣿⣿⣿⣿⣿⣿⣿⣿⣿⣿⣿⣿⣿⣿⣿⡇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⣿⣿⣿⣿⣿⣿⣿⣿⣿⣿⣿⣿⣿⣿⣿⣿⣿⣿⣿⣿⣿⣿⣿⣿⣿⣿⣿⣿⣿⣿⣿⣿⣿⣿⠀⠀⠀⠀⠀⠀⠀⠀⠀⠀⠹⣿⣿⣿⣿⣿⣿⣿⣿⣿⣿⣿⣿⣿⣿⣿⣿⣿⣿⣿⣿⣿⣿⣿⣿⣿⣿⣿⣿⣿⣿⣿⣿⣿⣿⣿⣿⣿⣿⣿⣿⣿⣿⣿⣿⣿⡇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⣿⣿⣿⣿⣿⣿⣿⣿⣿⣿⣿⣿⣿⣿⣿⣿⣿⣿⣿⣿⣿⣿⣿⣿⣿⣿⣿⣿⣿⣿⣿⣿⣿⣿⣆⠀⠀⠀⠀⠀⠀⠀⠀⠀⠀⢻⣿⣿⣿⣿⣿⣿⣿⣿⣿⣿⣿⣿⣿⣿⣿⣿⣿⣿⣿⣿⣿⣿⣿⣿⣿⣿⣿⣿⣿⣿⣿⣿⣿⣿⣿⣿⣿⣿⣿⣿⣿⣿⣿⣿⡇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⣿⣿⣿⣿⣿⣿⣿⣿⣿⣿⣿⣿⣿⣿⣿⣿⣿⣿⣿⣿⣿⣿⣿⣿⣿⣿⣿⣿⣿⣿⣿⣿⣿⣿⣿⡄⠀⠀⠀⠀⠀⠀⠀⠀⠀⠈⣿⣿⣿⣿⣿⣿⣿⣿⣿⣿⣿⣿⣿⣿⣿⣿⣿⣿⣿⣿⣿⣿⣿⣿⣿⣿⣿⣿⣿⣿⣿⣿⣿⣿⣿⣿⣿⣿⣿⣿⣿⣿⣿⣿⡇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⣿⣿⣿⣿⣿⣿⣿⣿⣿⣿⣿⣿⣿⣿⣿⣿⣿⣿⣿⣿⣿⣿⣿⣿⣿⣿⣿⣿⣿⣿⣿⣿⣿⣿⣿⣿⣿⣄⠀⠀⠀⠀⠀⠀⠀⠀⠀⢹⣿⣿⣿⣿⣿⣿⣿⣿⣿⣿⣿⣿⣿⣿⣿⣿⣿⣿⣿⣿⣿⣿⣿⣿⣿⣿⣿⣿⣿⣿⣿⣿⣿⣿⣿⣿⣿⣿⣿⣿⣿⣿⡇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⣿⣿⣿⣿⣿⣿⣿⣿⣿⣿⣿⣿⣿⣿⣿⣿⣿⣿⣿⣿⣿⣿⣿⣿⣿⣿⣿⣿⣿⣿⣿⣿⣿⣿⣿⣿⣿⣿⡆⠀⠀⠀⠀⠀⠀⠀⠀⠀⢻⣿⣿⣿⣿⣿⣿⣿⣿⣿⣿⣿⣿⣿⣿⣿⣿⣿⣿⣿⣿⣿⣿⣿⣿⣿⣿⣿⣿⣿⣿⣿⣿⣿⣿⣿⣿⣿⣿⣿⣿⣿⡇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⣿⣿⣿⣿⣿⣿⣿⣿⣿⣿⣿⣿⣿⣿⣿⣿⣿⣿⣿⣿⣿⣿⣿⣿⣿⣿⣿⣿⣿⣿⣿⣿⣿⣿⣿⣿⣿⣿⣿⣿⣿⣧⠀⠀⠀⠀⠀⠀⠀⠀⠀⢹⣿⣿⣿⣿⣿⣿⣿⣿⣿⣿⣿⣿⣿⣿⣿⣿⣿⣿⣿⣿⣿⣿⣿⣿⣿⣿⣿⣿⣿⣿⣿⣿⣿⣿⣿⣿⣿⣿⡇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⣿⣿⣿⣿⣿⣿⣿⣿⣿⣿⣿⣿⣿⣿⣿⣿⣿⣿⣿⣿⣿⣿⣿⣿⣿⣿⣿⣿⣿⣿⣿⣿⣿⣿⣿⣿⣿⣿⠿⠟⠛⠛⠂⠀⠀⠀⠀⠀⠀⠀⠀⠀⢻⣿⣿⣿⣿⣿⣿⣿⣿⣿⣿⣿⣿⣿⣿⣿⣿⣿⣿⣿⣿⣿⣿⣿⣿⣿⣿⣿⣿⣿⣿⣿⣿⣿⣿⣿⣿⣿⡇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⣿⣿⣿⣿⣿⣿⣿⣿⣿⣿⣿⣿⣿⣿⣿⣿⣿⣿⣿⣿⣿⣿⣿⣿⣿⣿⣿⣿⣿⣿⣿⣿⣿⣿⡿⠋⠁⠀⠀⠀⠀⠀⠀⠀⠀⠀⠀⠀⠀⠀⠀⠀⠀⠻⢿⣿⣿⣿⣿⣿⣿⣿⣿⣿⣿⣿⣿⣿⣿⣿⣿⣿⣿⣿⣿⣿⣿⣿⣿⣿⣿⣿⣿⣿⣿⣿⣿⣿⣿⣿⡇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⣿⣿⣿⣿⣿⣿⣿⣿⣿⣿⣿⣿⣿⣿⣿⣿⣿⣿⣿⣿⣿⣿⣿⣿⣿⣿⣿⣿⣿⣿⣿⣿⣿⠟⠂⠀⠀⠀⠀⠀⠀⠀⠀⠀⠀⠀⠀⠀⠀⠀⠀⠀⠀⠀⠀⠈⢿⣿⣿⣿⣿⣿⣿⣿⣿⣿⣿⣿⣿⣿⣿⣿⣿⣿⣿⣿⣿⣿⣿⣿⣿⣿⣿⣿⣿⣿⣿⣿⣿⣿⡇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⣿⣿⣿⣿⣿⣿⣿⣿⣿⣿⣿⣿⣿⣿⣿⣿⣿⣿⣿⣿⣿⣿⣿⣿⣿⣿⣿⣿⣿⣿⠟⠋⠀⠀⠀⠀⠀⠀⠀⠀⠀⠀⠀⠀⠀⠀⠀⠀⠀⠀⠀⠀⠀⠀⠀⠀⠘⣿⣿⣿⣿⣿⣿⣿⣿⣿⣿⣿⣿⣿⣿⣿⣿⣿⣿⣿⣿⣿⣿⣿⣿⣿⣿⣿⣿⣿⣿⣿⣿⣿⡇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⣿⣿⣿⣿⣿⣿⣿⣿⣿⣿⣿⣿⣿⣿⣿⣿⣿⣿⣿⣿⣿⣿⣿⣿⣿⣿⣿⣿⠋⠁⠀⠀⠀⠀⠀⠀⠀⠀⠀⠀⠀⠀⠀⠀⠀⠀⠀⠀⠀⠀⠀⠀⠀⠀⠀⠀⠀⢿⣿⣿⣿⣿⣿⣿⣿⣿⣿⣿⣿⣿⣿⣿⣿⣿⣿⣿⣿⣿⣿⣿⣿⣿⣿⣿⣿⣿⣿⣿⣿⣿⡇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⣿⣿⣿⣿⣿⣿⣿⣿⣿⣿⣿⣿⣿⣿⣿⣿⣿⣿⣿⣿⣿⣿⣿⣿⣿⣿⡿⠁⠀⠀⠀⠀⠀⠀⠀⠀⠀⠀⠀⠀⠀⠀⠀⠀⠀⠀⠀⠀⠀⠀⠀⠀⠀⠀⠀⠀⠀⢸⣿⣿⣿⣿⣿⣿⣿⣿⣿⣿⣿⣿⣿⣿⣿⣿⣿⣿⣿⣿⣿⣿⣿⣿⣿⣿⣿⣿⣿⣿⣿⣿⡇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⣿⣿⣿⣿⣿⣿⣿⣿⣿⣿⣿⣿⣿⣿⣿⣿⣿⣿⣿⣿⣿⣿⣿⣿⣿⣿⣦⣀⡀⣀⠀⠀⠀⠀⠀⠀⠀⠀⠀⠀⠀⠀⠀⠀⠀⠀⠀⠀⠀⠀⠀⠀⠀⠀⠀⠀⠀⠀⣸⣿⣿⣿⣿⣿⣿⣿⣿⣿⣿⣿⣿⣿⣿⣿⣿⣿⣿⣿⣿⣿⣿⣿⣿⣿⣿⣿⣿⣿⣿⣿⡇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⣿⣿⣿⣿⣿⣿⣿⣿⣿⣿⣿⣿⣿⣿⣿⣿⣿⣿⣿⣿⣿⣿⣿⣿⣿⣿⣿⣿⣿⣿⣶⡀⠀⠀⠀⠀⠀⠀⠀⠀⠀⠀⠀⠀⠀⠀⠀⠀⠀⠀⠀⠀⠀⠀⠀⠀⠀⢀⣿⣿⣿⣿⣿⣿⣿⣿⣿⣿⣿⣿⣿⣿⣿⣿⣿⣿⣿⣿⣿⣿⣿⣿⣿⣿⣿⣿⣿⣿⣿⣿⡇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⣿⣿⣿⣿⣿⣿⣿⣿⣿⣿⣿⣿⣿⣿⣿⣿⣿⣿⣿⣿⣿⣿⣿⣿⣿⣿⣿⣿⣿⣿⣿⣿⣿⣿⣧⠀⠀⠀⠀⠀⠀⠀⠀⠀⠀⠀⠀⠀⠀⠀⠀⠀⠀⠀⠀⠀⠀⠀⠉⠻⣿⣿⣿⣿⣿⣿⣿⣿⣿⣿⣿⣿⣿⣿⣿⣿⣿⣿⣿⣿⣿⣿⣿⣿⣿⣿⣿⣿⣿⣿⡇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⣿⣿⣿⣿⣿⣿⣿⣿⣿⣿⣿⣿⣿⣿⣿⣿⣿⣿⣿⣿⣿⣿⣿⣿⣿⣿⣿⣿⣿⣿⣿⣿⣿⣿⣿⣧⡀⠀⠀⠀⠀⠀⠀⠀⠀⠀⠀⠀⠀⠀⠀⠀⠀⠀⠀⠀⠀⠀⠀⠀⠈⠻⣿⣿⣿⣿⣿⣿⣿⣿⣿⣿⣿⣿⣿⣿⣿⣿⣿⣿⣿⣿⣿⣿⣿⣿⣿⣿⣿⣿⡇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⣿⣿⣿⣿⣿⣿⣿⣿⣿⣿⣿⣿⣿⣿⣿⣿⣿⣿⣿⣿⣿⣿⣿⣿⣿⣿⣿⣿⣿⣿⣿⣿⣿⣿⣿⣿⣷⡀⠀⠀⠀⠀⠀⠀⠀⠀⠀⠀⠀⠀⠀⠀⠀⠀⠀⠀⠀⠀⠀⠀⠀⠀⠈⠻⣿⣿⣿⣿⣿⣿⣿⣿⣿⣿⣿⣿⣿⣿⣿⣿⣿⣿⣿⣿⣿⣿⣿⣿⣿⣿⡇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⣿⣿⣿⣿⣿⣿⣿⣿⣿⣿⣿⣿⣿⣿⣿⣿⣿⣿⣿⣿⣿⣿⣿⣿⣿⣿⣿⣿⣿⣿⣿⣿⣿⣿⣿⣿⣿⣷⣄⠀⠀⠀⠀⠀⠀⠀⠀⠀⠀⠀⠀⠀⠀⠀⠀⠀⠀⠀⠀⠀⠀⠀⠀⠀⠈⠻⣿⣿⣿⣿⣿⣿⣿⣿⣿⣿⣿⣿⣿⣿⣿⣿⣿⣿⣿⣿⣿⣿⣿⣿⡇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⣿⣿⣿⣿⣿⣿⣿⣿⣿⣿⣿⣿⣿⣿⣿⣿⣿⣿⣿⣿⣿⣿⣿⣿⣿⣿⣿⣿⣿⣿⣿⣿⣿⣿⣿⣿⣿⣿⣿⣦⡀⠀⠀⠀⠀⠀⠀⠀⠀⠀⠀⠀⠀⠀⠀⠀⠀⠀⠀⠀⠀⠀⠀⠀⠀⠀⠈⠻⣿⣿⣿⣿⣿⣿⣿⣿⣿⣿⣿⣿⣿⣿⣿⣿⣿⣿⣿⣿⣿⣿⡇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⣿⣿⣿⣿⣿⣿⣿⣿⣿⣿⣿⣿⣿⣿⣿⣿⣿⣿⣿⣿⣿⣿⣿⣿⣿⣿⣿⣿⣿⣿⣿⣿⣿⣿⣿⣿⣿⣿⣿⣿⣿⣿⣿⣿⣿⣿⣿⣿⣿⣿⣿⣿⡿⠿⠿⠛⢿⣿⣿⣿⣿⣿⣿⣿⣿⣿⣿⣿⣿⣿⣿⣿⣿⣿⣿⣿⣿⣿⣿⣿⣿⣿⣿⣿⣿⣿⣿⣿⣿⣿⡇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⣿⣿⣿⣿⣿⣿⣿⣿⣿⣿⣿⣿⣿⣿⣿⣿⣿⣿⣿⣿⣿⣿⣿⣿⣿⣿⣿⣿⣿⣿⣿⣿⣿⣿⣿⣿⣿⣿⣿⣿⣿⣿⣿⣿⣿⣿⣿⣿⣿⠇⠀⠀⠀⠀⠀⠀⠈⣿⣿⣿⣿⣿⣿⣿⣿⣿⣿⣿⣿⣿⣿⣿⣿⣿⣿⣿⣿⣿⣿⣿⣿⣿⣿⣿⣿⣿⣿⣿⣿⣿⡇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⣿⣿⣿⣿⣿⣿⣿⣿⣿⣿⣿⣿⣿⣿⣿⣿⣿⣿⣿⣿⣿⣿⣿⣿⣿⣿⣿⣿⣿⣿⣿⣿⣿⣿⣿⣿⣿⣿⣿⣿⣿⣿⣿⣿⣿⣿⣿⣿⣇⠀⠀⠀⠀⠀⠀⠀⠀⢸⣿⣿⣿⣿⣿⣿⣿⣿⣿⣿⣿⣿⣿⣿⣿⣿⣿⣿⣿⣿⣿⣿⣿⣿⣿⣿⣿⣿⣿⣿⣿⣿⡇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⣿⣿⣿⣿⣿⣿⣿⣿⣿⣿⣿⣿⣿⣿⣿⣿⣿⣿⣿⣿⣿⣿⣿⣿⣿⣿⣿⣿⣿⣿⣿⣿⣿⣿⣿⣿⣿⣿⣿⣿⣿⣿⣿⣿⣿⣿⠿⣿⣿⡇⠀⠀⠀⠀⠀⠀⠀⠀⣿⣿⣿⣿⣿⣿⣿⣿⣿⣿⣿⣿⣿⣿⣿⣿⣿⣿⣿⣿⣿⣿⣿⣿⣿⣿⣿⣿⣿⣿⣿⣿⡇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⣿⣿⣿⣿⣿⣿⣿⣿⣿⣿⣿⣿⣿⣿⣿⣿⣿⣿⣿⣿⣿⣿⣿⣿⣿⣿⣿⣿⣿⣿⣿⣿⣿⣿⣿⣿⣿⣿⣿⣿⣿⡿⠋⠉⠀⠀⠀⠀⠀⠁⠀⠀⠀⠀⠀⠀⠀⠀⢸⣿⣿⣿⣿⣿⣿⣿⣿⣿⣿⣿⣿⣿⣿⣿⣿⣿⣿⣿⣿⣿⣿⣿⣿⣿⣿⣿⣿⣿⣿⣿⡇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⣿⣿⣿⣿⣿⣿⣿⣿⣿⣿⣿⣿⣿⣿⣿⣿⣿⣿⣿⣿⣿⣿⣿⣿⣿⣿⣿⣿⣿⣿⣿⣿⣿⣿⣿⣿⣿⠿⠛⠉⠉⠀⠀⠀⠀⠀⠀⠀⠀⠀⠀⠀⠀⠀⠀⠀⠀⠀⠸⣿⣿⣿⣿⣿⣿⣿⣿⣿⣿⣿⣿⣿⣿⣿⣿⣿⣿⣿⣿⣿⣿⣿⣿⣿⣿⣿⣿⣿⣿⣿⡇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⣿⣿⣿⣿⣿⣿⣿⣿⣿⣿⣿⣿⣿⣿⣿⣿⣿⣿⣿⣿⣿⣿⣿⣿⣿⣿⣿⣿⣿⣿⣿⣿⡿⠛⠛⠛⠁⠀⠀⠀⠀⠀⠀⠀⠀⠀⠀⠀⠀⠀⠀⠀⠀⠀⠀⠀⠀⠀⠀⠈⠙⣿⣿⣿⣿⣿⣿⣿⣿⣿⣿⣿⣿⣿⣿⣿⣿⣿⣿⣿⣿⣿⣿⣿⣿⣿⣿⣿⣿⣿⡇</a:t>
            </a:r>
            <a:br/>
            <a:r>
              <a:t>⣿⣿⣿⣿⣿⣿⣿⣿⣿⣿⣿⣿⣿⣿⣿⣿⣿⣿⣿⣿⣿⣿⣿⣿⣿⣿⣿⣿⣿⣿⣿⠋⠀⠀⠀⠀⠀⠀⠀⠀⠀⠀⠀⠀⠀⠀⠀⠀⠀⠀⠀⠀⠀⠀⠀⠀⠀⠀⠀⠀⠀⢸⣿⣿⣿⣿⣿⣿⣿⣿⣿⣿⣿⣿⣿⣿⣿⣿⣿⣿⣿⣿⣿⣿⣿⣿⣿⣿⣿⣿⡇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⣿⣿⣿⣿⣿⣿⣿⣿⣿⣿⣿⣿⣿⣿⣿⣿⣿⣿⣿⣿⣿⣿⣿⣿⣿⣿⣿⣿⣿⣧⣀⠀⠀⠀⠀⠀⠀⠀⠀⠀⠀⠀⠀⠀⠀⠀⠀⠀⠀⠀⠀⠀⠀⠀⠀⠀⠀⠀⠀⠀⠀⠀⣿⣿⣿⣿⣿⣿⣿⣿⣿⣿⣿⣿⣿⣿⣿⣿⣿⣿⣿⣿⣿⣿⣿⣿⣿⣿⣿⣿⡇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⣿⣿⣿⣿⣿⣿⣿⣿⣿⣿⣿⣿⣿⣿⣿⣿⣿⣿⣿⣿⣿⣿⣿⣿⣿⣿⣿⣿⣿⣿⣿⣿⣿⣿⣿⣇⠀⠀⠀⠀⠀⠀⠀⠀⠀⠀⠀⠀⠀⠀⠀⠀⠀⠀⠀⠀⠀⠀⢀⣾⣿⣿⣿⣿⣿⣿⣿⣿⣿⣿⣿⣿⣿⣿⣿⣿⣿⣿⣿⣿⣿⣿⣿⣿⣿⣿⣿⣿⣿⣿⡇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⣿⣿⣿⣿⣿⣿⣿⣿⣿⣿⣿⣿⣿⣿⣿⣿⣿⣿⣿⣿⣿⣿⣿⣿⣿⣿⣿⣿⣿⣿⣿⣿⣿⣿⣿⣿⣷⠀⠀⠀⠀⠀⠀⠀⠀⠀⠀⠀⠀⠀⠀⠀⠀⠀⠀⠀⠀⠀⠀⠀⠙⢿⣿⣿⣿⣿⣿⣿⣿⣿⣿⣿⣿⣿⣿⣿⣿⣿⣿⣿⣿⣿⣿⣿⣿⣿⣿⣿⣿⣿⡇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⣿⣿⣿⣿⣿⣿⣿⣿⣿⣿⣿⣿⣿⣿⣿⣿⣿⣿⣿⣿⣿⣿⣿⣿⣿⣿⣿⣿⣿⣿⣿⣿⣿⣿⣿⣿⣿⣿⣦⠀⠀⠀⠀⠀⠀⠀⠀⠀⠀⠀⠀⠀⠀⠀⠀⠀⠀⠀⠀⠀⠀⠀⠀⠀⠙⢿⣿⣿⣿⣿⣿⣿⣿⣿⣿⣿⣿⣿⣿⣿⣿⣿⣿⣿⣿⣿⣿⣿⣿⣿⡇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⣿⣿⣿⣿⣿⣿⣿⣿⣿⣿⣿⣿⣿⣿⣿⣿⣿⣿⣿⣿⣿⣿⣿⣿⣿⣿⣿⣿⣿⣿⣿⣿⣿⣿⣿⣿⣿⣿⣿⣦⡀⠀⠀⠀⠀⠀⠀⠀⠀⠀⠀⠀⠀⠀⠀⠀⠀⠀⠀⠀⠀⠀⠀⠀⠀⠀⠙⢿⣿⣿⣿⣿⣿⣿⣿⣿⣿⣿⣿⣿⣿⣿⣿⣿⣿⣿⣿⣿⣿⣿⡇</a:t>
            </a:r>
            <a:br/>
            <a:r>
              <a:t>⣿⣿⣿⣿⣿⣿⣿⣿⣿⣿⣿⣿⣿⣿⣿⣿⣿⣿⣿⣿⣿⣿⣿⣿⣿⣿⣿⣿⣿⣿⣿⣿⣿⣿⣿⣿⣿⣿⣿⣿⣷⣄⠀⠀⠀⠀⠀⠀⠀⠀⠀⠀⠀⠀⠀⠀⠀⠀⠀⠀⠀⠀⠀⠀⠀⠀⠀⠀⠙⢿⣿⣿⣿⣿⣿⣿⣿⣿⣿⣿⣿⣿⣿⣿⣿⣿⣿⣿⣿⣿⡇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⣿⣿⣿⣿⣿⣿⣿⣿⣿⣿⣿⣿⣿⣿⣿⣿⣿⣿⣿⣿⣿⣿⣿⣿⣿⣿⣿⣿⣿⣿⣿⣿⣿⣿⣿⣿⣿⣿⣿⣿⣿⣿⣿⣿⣿⣿⣿⣿⣿⣿⣿⣿⣿⣿⣿⣿⣿⣿⣿⣿⣿⣿⣿⣿⣿⣿⣿⣿⣿⣿⣿⡿⠻⠿⣿⣿⣿⣿⣿⣿⣿⣿⣿⣿⣿⣿⣿⣿⣿⣿⡇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⣿⣿⣿⣿⣿⣿⣿⣿⣿⣿⣿⣿⣿⣿⣿⣿⣿⣿⣿⣿⣿⣿⣿⣿⣿⣿⣿⣿⣿⣿⣿⣿⣿⣿⣿⣿⣿⣿⣿⣿⣿⣿⣿⣿⣿⣿⣿⣿⣿⣿⣿⣿⣿⣿⣿⣿⣿⣿⣿⣿⣿⣿⣿⣿⣿⣿⣿⣿⣿⣿⠋⠀⠀⠀⠀⠀⠀⢻⣿⣿⣿⣿⣿⣿⣿⣿⣿⣿⣿⣿⡇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⣿⣿⣿⣿⣿⣿⣿⣿⣿⣿⣿⣿⣿⣿⣿⣿⣿⣿⣿⣿⣿⣿⣿⣿⣿⣿⣿⣿⣿⣿⣿⣿⣿⣿⣿⣿⣿⣿⣿⣿⣿⣿⣿⣿⣿⣿⣿⣿⣿⣿⣿⣿⣿⣿⣿⣿⣿⣿⣿⣿⣿⣿⣿⣿⣿⣿⣿⣿⡿⠀⠀⠀⠀⠀⠀⠀⠀⣸⣿⣿⣿⣿⣿⣿⣿⣿⣿⣿⣿⣿⡇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⣿⣿⣿⣿⣿⣿⣿⣿⣿⣿⣿⣿⣿⣿⣿⣿⣿⣿⣿⣿⣿⣿⣿⣿⣿⣿⣿⣿⣿⣿⣿⣿⣿⣿⣿⣿⣿⣿⣿⣿⣿⣿⣿⣿⣿⣿⣿⣿⣿⣿⣿⣿⣿⣿⣿⣿⣿⣿⣿⣿⣿⣿⣿⣿⣿⣿⣿⣿⠃⠀⠀⠀⠀⠀⠀⠀⢠⣿⣿⣿⣿⣿⣿⣿⣿⣿⣿⣿⣿⣿⡇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⣿⣿⣿⣿⣿⣿⣿⣿⣿⣿⣿⣿⣿⣿⣿⣿⣿⣿⣿⣿⣿⣿⣿⣿⣿⣿⣿⣿⣿⣿⣿⣿⣿⣿⣿⣿⣿⣿⣿⣿⣿⣿⣿⣿⣿⣿⣿⣿⣿⣿⣿⣿⣿⣿⣿⣿⣿⣿⣿⣿⣿⣿⣿⣿⣿⣿⣿⠃⠀⠀⠀⠀⠀⠀⠀⢠⣿⣿⣿⣿⣿⣿⣿⣿⣿⣿⣿⣿⣿⣿⡇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⣿⣿⣿⣿⣿⣿⣿⣿⣿⣿⣿⣿⣿⣿⣿⣿⣿⣿⣿⣿⣿⣿⣿⣿⣿⣿⣿⣿⣿⣿⣿⣿⣿⣿⣿⣿⣿⣿⣿⣿⣿⣿⣿⣿⣿⣿⣿⣿⣿⣿⣿⣿⣿⣿⣿⣿⣿⣿⣿⣿⣿⣿⣿⣿⣿⣿⠇⠀⠀⠀⠀⠀⠀⠀⢠⣿⣿⣿⣿⣿⣿⣿⣿⣿⣿⣿⣿⣿⣿⣿⡇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⣿⣿⣿⣿⣿⣿⣿⣿⣿⣿⣿⣿⣿⣿⣿⣿⣿⣿⣿⣿⣿⣿⣿⣿⣿⣿⣿⣿⣿⣿⣿⣿⣿⣿⣿⣿⣿⣿⣿⣿⣿⣿⣿⣿⣿⣿⣿⣿⣿⣿⣿⣿⣿⣿⣿⣿⣿⣿⣿⣿⣿⣿⣿⣿⣿⠏⠀⠀⠀⠀⠀⠀⠀⢠⣿⣿⣿⣿⣿⣿⣿⣿⣿⣿⣿⣿⣿⣿⣿⣿⡇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⣿⣿⣿⣿⣿⣿⣿⣿⣿⣿⣿⣿⣿⣿⣿⣿⣿⣿⣿⣿⣿⣿⣿⣿⣿⣿⣿⣿⣿⣿⣿⣿⣿⣿⣿⣿⣿⣿⣿⣿⣿⣿⣿⣿⣿⣿⣿⣿⣿⣿⣿⣿⣿⣿⣿⣿⣿⣿⣿⣿⣿⣿⣿⣿⠏⠀⠀⠀⠀⠀⠀⠀⢀⣾⣿⣿⣿⣿⣿⣿⣿⣿⣿⣿⣿⣿⣿⣿⣿⣿⡇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⣿⣿⣿⣿⣿⣿⣿⣿⣿⣿⣿⣿⣿⣿⣿⣿⣿⣿⣿⣿⣿⣿⣿⣿⣿⣿⣿⣿⣿⣿⣿⣿⣿⣿⣿⣿⣿⣿⣿⣿⣿⣿⣿⣿⣿⣿⣿⣿⣿⣿⣿⣿⣿⣿⣿⣿⣿⣿⣿⣿⣿⣿⣿⠏⠀⠀⠀⠀⠀⠀⠀⠀⣾⣿⣿⣿⣿⣿⣿⣿⣿⣿⣿⣿⣿⣿⣿⣿⣿⣿⡇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⣿⣿⣿⣿⣿⣿⣿⣿⣿⣿⣿⣿⣿⣿⣿⣿⣿⣿⣿⣿⣿⣿⣿⣿⣿⣿⣿⣿⣿⣿⣿⣿⣿⣿⣿⣿⣿⣿⣿⣿⣿⣿⣿⣿⣿⣿⣿⣿⣿⣿⣿⣿⣿⣿⡿⠿⠿⠿⣿⣿⣿⣿⠋⠀⠀⠀⠀⠀⠀⠀⠀⣼⣿⣿⣿⣿⣿⣿⣿⣿⣿⣿⣿⣿⣿⣿⣿⣿⣿⣿⡇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⣿⣿⣿⣿⣿⣿⣿⣿⣿⣿⣿⣿⣿⣿⣿⣿⣿⣿⣿⣿⣿⣿⣿⣿⣿⣿⣿⣿⣿⣿⣿⣿⣿⣿⣿⣿⣿⣿⣿⣿⣿⣿⣿⣿⣿⣿⣿⡿⠿⠟⠻⠿⠉⠀⠀⠀⠀⠀⠀⠹⣿⠃⠀⠀⠀⠀⠀⠀⠀⠀⣼⣿⣿⣿⣿⣿⣿⣿⣿⣿⣿⣿⣿⣿⣿⣿⣿⣿⣿⣿⡇</a:t>
            </a:r>
            <a:br/>
            <a:r>
              <a:t>⣿⣿⣿⣿⣿⣿⣿⣿⣿⣿⣿⣿⣿⣿⣿⣿⣿⣿⣿⣿⣿⣿⣿⣿⣿⣿⣿⣿⣿⣿⣿⣿⣿⣿⣿⣿⣿⣿⣿⣿⡿⠟⠛⠉⠛⠋⠀⠀⠀⠀⠀⠀⠀⠀⠀⠀⠀⠀⠀⠀⠀⠀⠀⠀⠀⠀⠀⠀⠀⣰⣿⣿⣿⣿⣿⣿⣿⣿⣿⣿⣿⣿⣿⣿⣿⣿⣿⣿⣿⣿⡇</a:t>
            </a:r>
            <a:br/>
            <a:r>
              <a:t>⣿⣿⣿⣿⣿⣿⣿⣿⣿⣿⣿⣿⣿⣿⣿⣿⣿⣿⣿⣿⣿⣿⣿⣿⣿⣿⣿⣿⣿⣿⣿⣿⣿⣿⣿⣿⣿⣿⣿⠟⠀⠀⠀⠀⠀⠀⠀⠀⠀⠀⠀⠀⠀⠀⠀⠀⠀⠀⠀⠀⠀⠀⠀⠀⠀⠀⠀⠀⢠⣿⣿⣿⣿⣿⣿⣿⣿⣿⣿⣿⣿⣿⣿⣿⣿⣿⣿⣿⣿⣿⡇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⣿⣿⣿⣿⣿⣿⣿⣿⣿⣿⣿⣿⣿⣿⣿⣿⣿⣿⣿⣿⣿⣿⣿⣿⣿⣿⣿⣿⣿⣿⣿⣿⣿⣿⣿⣿⣿⣿⠏⠀⠀⠀⠀⠀⠀⠀⠀⠀⠀⠀⠀⠀⠀⠀⠀⠀⠀⠀⠀⠀⠀⠀⠀⠀⠀⠀⠀⠀⠘⢿⣿⣿⣿⣿⣿⣿⣿⣿⣿⣿⣿⣿⣿⣿⣿⣿⣿⣿⣿⣿⡇</a:t>
            </a:r>
            <a:br/>
            <a:r>
              <a:t>⣿⣿⣿⣿⣿⣿⣿⣿⣿⣿⣿⣿⣿⣿⣿⣿⣿⣿⣿⣿⣿⣿⣿⣿⣿⣿⣿⣿⣿⣿⣿⣿⣿⣿⣿⣿⣿⠋⠀⠀⠀⠀⠀⠀⠀⠀⠀⠀⠀⠀⠀⠀⠀⠀⠀⠀⠀⠀⠀⠀⠀⠀⠀⠀⠀⠀⠀⠀⠀⠀⢿⣿⣿⣿⣿⣿⣿⣿⣿⣿⣿⣿⣿⣿⣿⣿⣿⣿⣿⣿⡇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⣿⣿⣿⣿⣿⣿⣿⣿⣿⣿⣿⣿⣿⣿⣿⣿⣿⣿⣿⣿⣿⣿⣿⣿⣿⣿⣿⣿⣿⣿⣿⣿⣿⣿⣿⣿⣿⡄⠀⠀⠀⠀⠀⠀⠀⠀⠀⠀⠀⠀⠀⠀⠀⠀⠀⠀⠀⠀⠀⠀⠀⠀⠀⠀⠀⠀⠀⠀⠀⠀⢸⣿⣿⣿⣿⣿⣿⣿⣿⣿⣿⣿⣿⣿⣿⣿⣿⣿⣿⣿⡇</a:t>
            </a:r>
            <a:br/>
            <a:r>
              <a:t>⣿⣿⣿⣿⣿⣿⣿⣿⣿⣿⣿⣿⣿⣿⣿⣿⣿⣿⣿⣿⣿⣿⣿⣿⣿⣿⣿⣿⣿⣿⣿⣿⣿⣿⣿⣿⣿⣿⣷⣶⠀⠀⠀⠀⠀⠀⠀⠀⠀⠀⠀⠀⠀⠀⠀⠀⠀⠀⠀⠀⠀⠀⠀⠀⠀⠀⠀⠀⠀⠀⣿⣿⣿⣿⣿⣿⣿⣿⣿⣿⣿⣿⣿⣿⣿⣿⣿⣿⣿⣿⡇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⣿⣿⣿⣿⣿⣿⣿⣿⣿⣿⣿⣿⣿⣿⣿⣿⣿⣿⣿⣿⣿⣿⣿⣿⣿⣿⣿⣿⣿⣿⣿⣿⣿⣿⣿⣿⣿⣿⣿⡏⠀⠀⠀⠀⠀⠀⠀⠀⠀⠀⠀⠀⠀⠀⠀⠀⠀⠀⠀⠀⠀⠀⠀⠀⠀⠀⠀⠀⠀⢰⣿⣿⣿⣿⣿⣿⣿⣿⣿⣿⣿⣿⣿⣿⣿⣿⣿⣿⣿⣿⡇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⣿⣿⣿⣿⣿⣿⣿⣿⣿⣿⣿⣿⣿⣿⣿⣿⣿⣿⣿⣿⣿⣿⣿⣿⣿⣿⣿⣿⣿⣿⣿⣿⣿⣿⣿⣿⣿⣿⣿⡇⠀⠀⠀⠀⠀⠀⠀⠀⠀⠀⠀⠀⠀⠀⠀⠀⠀⠀⠀⠀⠀⠀⠀⠀⠀⠀⠀⠀⠀⣾⣿⣿⣿⣿⣿⣿⣿⣿⣿⣿⣿⣿⣿⣿⣿⣿⣿⣿⣿⣿⡇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⣿⣿⣿⣿⣿⣿⣿⣿⣿⣿⣿⣿⣿⣿⣿⣿⣿⣿⣿⣿⣿⣿⣿⣿⣿⣿⣿⣿⣿⣿⣿⣿⣿⣿⣿⣿⣿⣿⣿⡇⠀⠀⠀⠀⠀⠀⠀⠀⠀⠀⠀⠀⠀⠀⠀⠀⠀⠀⠀⠀⠀⠀⠀⠀⠀⠀⠀⢀⣾⣿⣿⣿⣿⣿⣿⣿⣿⣿⣿⣿⣿⣿⣿⣿⣿⣿⣿⣿⣿⣿⡇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⣿⣿⣿⣿⣿⣿⣿⣿⣿⣿⣿⣿⣿⣿⣿⣿⣿⣿⣿⣿⣿⣿⣿⣿⣿⣿⣿⣿⣿⣿⣿⣿⣿⣿⣿⣿⣿⣿⣿⡇⠀⠀⠀⠀⠀⠀⠀⠀⠀⠀⠀⠀⠀⠀⠀⠀⠀⠀⠀⠀⠀⠀⠀⠀⠀⠀⢀⣾⣿⣿⣿⣿⣿⣿⣿⣿⣿⣿⣿⣿⣿⣿⣿⣿⣿⣿⣿⣿⣿⣿⡇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⣿⣿⣿⣿⣿⣿⣿⣿⣿⣿⣿⣿⣿⣿⣿⣿⣿⣿⣿⣿⣿⣿⣿⣿⣿⣿⣿⣿⣿⣿⣿⣿⣿⣿⣿⣿⣿⣿⣿⣇⠀⠀⠀⠀⠀⠀⠀⠀⠀⠀⠀⠀⠀⠀⠀⠀⠀⠀⠀⠀⠀⠀⠀⠀⠀⢠⣾⣿⣿⣿⣿⣿⣿⣿⣿⣿⣿⣿⣿⣿⣿⣿⣿⣿⣿⣿⣿⣿⣿⣿⡇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⣿⣿⣿⣿⣿⣿⣿⣿⣿⣿⣿⣿⣿⣿⣿⣿⣿⣿⣿⣿⣿⣿⣿⣿⣿⣿⣿⣿⣿⣿⣿⣿⣿⣿⣿⣿⣿⣿⣿⣿⠀⠀⠀⠀⠀⠀⠀⠀⠀⠀⠀⠀⠀⠀⠀⠀⠀⠀⠀⠀⠀⠀⠀⢀⣴⣿⣿⣿⣿⣿⣿⣿⣿⣿⣿⣿⣿⣿⣿⣿⣿⣿⣿⣿⣿⣿⣿⣿⣿⣿⡇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⣿⣿⣿⣿⣿⣿⣿⣿⣿⣿⣿⣿⣿⣿⣿⣿⣿⣿⣿⣿⣿⣿⣿⣿⣿⣿⣿⣿⣿⣿⣿⣿⣿⣿⣿⣿⣿⣿⣿⣿⡆⠀⠀⠀⠀⠀⠀⠀⠀⠀⠀⠀⠀⠀⠀⠀⠀⠀⠀⠀⠀⠀⠀⠙⢿⣿⣿⣿⣿⣿⣿⣿⣿⣿⣿⣿⣿⣿⣿⣿⣿⣿⣿⣿⣿⣿⣿⣿⣿⣿⡇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⣿⣿⣿⣿⣿⣿⣿⣿⣿⣿⣿⣿⣿⣿⣿⣿⣿⣿⣿⣿⣿⣿⣿⣿⣿⣿⣿⣿⣿⣿⣿⣿⣿⣿⣿⣿⣿⣿⣿⣿⣿⣇⠀⠀⠀⠀⠀⠀⠀⠀⠀⠀⠀⠀⠀⠀⠀⠀⠀⠀⠀⠀⠀⠀⠀⠀⠀⠙⢿⣿⣿⣿⣿⣿⣿⣿⣿⣿⣿⣿⣿⣿⣿⣿⣿⣿⣿⣿⣿⣿⡇</a:t>
            </a:r>
            <a:br/>
            <a:r>
              <a:t>⣿⣿⣿⣿⣿⣿⣿⣿⣿⣿⣿⣿⣿⣿⣿⣿⣿⣿⣿⣿⣿⣿⣿⣿⣿⣿⣿⣿⣿⣿⣿⣿⣿⣿⣿⣿⣿⣿⣿⣿⣿⣿⡄⠀⠀⠀⠀⠀⠀⠀⠀⠀⠀⠀⠀⠀⠀⠀⠀⠀⠀⠀⠀⠀⠀⠀⠀⠀⠀⠻⣿⣿⣿⣿⣿⣿⣿⣿⣿⣿⣿⣿⣿⣿⣿⣿⣿⣿⣿⣿⡇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⣿⣿⣿⣿⣿⣿⣿⣿⣿⣿⣿⣿⣿⣿⣿⣿⣿⣿⣿⣿⣿⣿⣿⣿⣿⣿⣿⣿⣿⣿⣿⣿⣿⣿⣿⣿⣿⣿⣿⣿⣿⣿⣿⣄⠀⠀⠀⠀⠀⠀⠀⠀⠀⠀⠀⠀⠀⠀⠀⠀⠀⠀⠀⠀⠀⠀⠀⠀⠀⠀⠈⠻⣿⣿⣿⣿⣿⣿⣿⣿⣿⣿⣿⣿⣿⣿⣿⣿⣿⣿⡇</a:t>
            </a:r>
            <a:br/>
            <a:r>
              <a:t>⣿⣿⣿⣿⣿⣿⣿⣿⣿⣿⣿⣿⣿⣿⣿⣿⣿⣿⣿⣿⣿⣿⣿⣿⣿⣿⣿⣿⣿⣿⣿⣿⣿⣿⣿⣿⣿⣿⣿⣿⣿⣿⣿⣿⣷⣄⠀⠀⠀⠀⠀⠀⠀⠀⠀⠀⠀⠀⠀⠀⠀⠀⠀⠀⠀⠀⠀⠀⠀⠀⠀⠀⠈⠻⣿⣿⣿⣿⣿⣿⣿⣿⣿⣿⣿⣿⣿⣿⣿⣿⡇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⣿⣿⣿⣿⣿⣿⣿⣿⣿⣿⣿⣿⣿⣿⣿⣿⣿⣿⣿⣿⣿⣿⣿⣿⣿⣿⣿⣿⣿⣿⣿⣿⣿⣿⣿⣿⣿⣿⣿⣿⣿⣿⣿⣿⣿⣿⣿⣿⣿⣿⣿⣿⣿⣿⣿⣿⣿⣿⣿⣿⣿⣿⣿⣿⣿⣿⣿⣿⣿⣿⣿⣿⣿⣿⣿⣿⣿⣿⡿⠿⣿⣿⣿⣿⣿⣿⣿⣿⣿⣿⡇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⣿⣿⣿⣿⣿⣿⣿⣿⣿⣿⣿⣿⣿⣿⣿⣿⣿⣿⣿⣿⣿⣿⣿⣿⣿⣿⣿⣿⣿⣿⣿⣿⣿⣿⣿⣿⣿⣿⣿⣿⣿⣿⣿⣿⣿⣿⣿⣿⣿⣿⣿⣿⣿⣿⣿⣿⣿⣿⣿⣿⣿⣿⣿⣿⣿⣿⣿⣿⣿⣿⣿⣿⣿⣿⣿⣿⠟⠁⠀⠀⢸⣿⣿⣿⣿⣿⣿⣿⣿⣿⡇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⣿⣿⣿⣿⣿⣿⣿⣿⣿⣿⣿⣿⣿⣿⣿⣿⣿⣿⣿⣿⣿⣿⣿⣿⣿⣿⣿⣿⣿⣿⣿⣿⣿⣿⣿⣿⣿⣿⣿⣿⣿⣿⣿⣿⣿⣿⣿⣿⣿⣿⣿⣿⣿⣿⣿⣿⣿⣿⣿⣿⣿⣿⣿⣿⣿⣿⣿⣿⣿⣿⣿⣿⣿⣿⡿⠁⠀⠀⠀⠀⣼⣿⣿⣿⣿⣿⣿⣿⣿⣿⡇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⣿⣿⣿⣿⣿⣿⣿⣿⣿⣿⣿⣿⣿⣿⣿⣿⣿⣿⣿⣿⣿⣿⣿⣿⣿⣿⣿⣿⣿⣿⣿⣿⣿⣿⣿⣿⣿⣿⣿⣿⣿⣿⣿⣿⣿⣿⣿⣿⣿⣿⣿⣿⣿⣿⣿⣿⣿⣿⣿⣿⣿⣿⣿⣿⣿⣿⣿⣿⣿⣿⣿⣿⣿⡟⠀⠀⠀⠀⠀⣰⣿⣿⣿⣿⣿⣿⣿⣿⣿⣿⡇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⣿⣿⣿⣿⣿⣿⣿⣿⣿⣿⣿⣿⣿⣿⣿⣿⣿⣿⣿⣿⣿⣿⣿⣿⣿⣿⣿⣿⣿⣿⣿⣿⣿⣿⣿⣿⣿⣿⣿⣿⣿⣿⣿⣿⣿⣿⣿⣿⣿⣿⣿⣿⣿⣿⣿⣿⣿⣿⣿⣿⣿⣿⣿⣿⣿⣿⣿⣿⣿⣿⣿⣿⠏⠀⠀⠀⠀⠀⣼⣿⣿⣿⣿⣿⣿⣿⣿⣿⣿⣿⡇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⣿⣿⣿⣿⣿⣿⣿⣿⣿⣿⣿⣿⣿⣿⣿⣿⣿⣿⣿⣿⣿⣿⣿⣿⣿⣿⣿⣿⣿⣿⣿⣿⣿⣿⣿⣿⣿⣿⣿⣿⣿⣿⣿⣿⣿⣿⣿⣿⣿⣿⣿⣿⣿⣿⣿⣿⣿⣿⣿⣿⣿⣿⣿⣿⣿⣿⣿⣿⣿⣿⣿⠋⠀⠀⠀⠀⢀⣼⣿⣿⣿⣿⣿⣿⣿⣿⣿⣿⣿⣿⡇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⣿⣿⣿⣿⣿⣿⣿⣿⣿⣿⣿⣿⣿⣿⣿⣿⣿⣿⣿⣿⣿⣿⣿⣿⣿⣿⣿⣿⣿⣿⣿⣿⣿⣿⣿⣿⣿⣿⣿⣿⣿⣿⣿⣿⣿⣿⣿⣿⣿⣿⣿⣿⣿⣿⣿⣿⣿⣿⣿⣿⣿⣿⣿⣿⣿⣿⣿⣿⣿⡿⠁⠀⠀⠀⠀⢀⣾⣿⣿⣿⣿⣿⣿⣿⣿⣿⣿⣿⣿⣿⡇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⣿⣿⣿⣿⣿⣿⣿⣿⣿⣿⣿⣿⣿⣿⣿⣿⣿⣿⣿⣿⣿⣿⣿⣿⣿⣿⣿⣿⣿⣿⣿⣿⣿⣿⣿⣿⣿⣿⣿⣿⣿⣿⣿⣿⣿⣿⣿⣿⣿⣿⣿⣿⣿⣿⣿⣿⣿⣿⣿⣿⣿⣿⣿⣿⣿⣿⣿⣿⠟⠀⠀⠀⠀⠀⢀⣾⣿⣿⣿⣿⣿⣿⣿⣿⣿⣿⣿⣿⣿⣿⡇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⣿⣿⣿⣿⣿⣿⣿⣿⣿⣿⣿⣿⣿⣿⣿⣿⣿⣿⣿⣿⣿⣿⣿⣿⣿⣿⣿⣿⣿⣿⣿⣿⣿⣿⣿⣿⣿⣿⣿⣿⣿⣿⣿⣿⣿⣿⣿⣿⣿⣿⣿⣿⣿⣿⣿⣿⠛⠉⠉⠛⠻⣿⣿⣿⣿⣿⡿⠋⠀⠀⠀⠀⠀⢀⣾⣿⣿⣿⣿⣿⣿⣿⣿⣿⣿⣿⣿⣿⣿⣿⡇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⣿⣿⣿⣿⣿⣿⣿⣿⣿⣿⣿⣿⣿⣿⣿⣿⣿⣿⣿⣿⣿⣿⣿⣿⣿⣿⣿⣿⣿⣿⣿⣿⣿⣿⣿⣿⣿⣿⣿⣿⣿⣿⣿⣿⣿⣿⣿⣿⡿⠟⠋⠉⠙⠻⢿⠁⠀⠀⠀⠀⠀⠈⢿⣿⣿⠟⠁⠀⠀⠀⠀⠀⢀⣾⣿⣿⣿⣿⣿⣿⣿⣿⣿⣿⣿⣿⣿⣿⣿⣿⡇</a:t>
            </a:r>
            <a:br/>
            <a:r>
              <a:t>⣿⣿⣿⣿⣿⣿⣿⣿⣿⣿⣿⣿⣿⣿⣿⣿⣿⣿⣿⣿⣿⣿⣿⣿⣿⣿⣿⣿⣿⣿⣿⣿⣿⣿⣿⣿⣿⣿⣿⣿⣿⣿⣿⣿⠟⠉⠉⠛⠀⠀⠀⠀⠀⠀⠀⠀⠀⠀⠀⠀⠀⠀⠀⠻⠋⠀⠀⠀⠀⠀⠀⢀⣿⣿⣿⣿⣿⣿⣿⣿⣿⣿⣿⣿⣿⣿⣿⣿⣿⣿⡇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⣿⣿⣿⣿⣿⣿⣿⣿⣿⣿⣿⣿⣿⣿⣿⣿⣿⣿⣿⣿⣿⣿⣿⣿⣿⣿⣿⣿⣿⣿⣿⣿⣿⣿⣿⣿⣿⣿⣿⣿⣿⣿⡿⠁⠀⠀⠀⠀⠀⠀⠀⠀⠀⠀⠀⠀⠀⠀⠀⠀⠀⠀⠀⠀⠀⠀⠀⠀⠀⠀⢀⣾⣿⣿⣿⣿⣿⣿⣿⣿⣿⣿⣿⣿⣿⣿⣿⣿⣿⣿⡇</a:t>
            </a:r>
            <a:br/>
            <a:r>
              <a:t>⣿⣿⣿⣿⣿⣿⣿⣿⣿⣿⣿⣿⣿⣿⣿⣿⣿⣿⣿⣿⣿⣿⣿⣿⣿⣿⣿⣿⣿⣿⣿⣿⣿⣿⣿⣿⣿⣿⣿⣿⣿⠟⠀⠀⠀⠀⠀⠀⠀⠀⠀⠀⠀⠀⠀⠀⠀⠀⠀⠀⠀⠀⠀⠀⠀⠀⠀⠀⠀⠀⠈⢿⣿⣿⣿⣿⣿⣿⣿⣿⣿⣿⣿⣿⣿⣿⣿⣿⣿⣿⡇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⣿⣿⣿⣿⣿⣿⣿⣿⣿⣿⣿⣿⣿⣿⣿⣿⣿⣿⣿⣿⣿⣿⣿⣿⣿⣿⣿⣿⣿⣿⣿⣿⣿⣿⣿⣿⣿⣿⣿⣿⣿⠀⠀⠀⠀⠀⠀⠀⠀⠀⠀⠀⠀⠀⠀⠀⠀⠀⠀⠀⠀⠀⠀⠀⠀⠀⠀⠀⠀⠀⠀⠀⢿⣿⣿⣿⣿⣿⣿⣿⣿⣿⣿⣿⣿⣿⣿⣿⣿⣿⡇</a:t>
            </a:r>
            <a:br/>
            <a:r>
              <a:t>⣿⣿⣿⣿⣿⣿⣿⣿⣿⣿⣿⣿⣿⣿⣿⣿⣿⣿⣿⣿⣿⣿⣿⣿⣿⣿⣿⣿⣿⣿⣿⣿⣿⣿⣿⣿⣿⣿⣿⣿⣿⣦⣄⡀⠀⠀⠀⠀⠀⠀⠀⠀⠀⠀⠀⠀⠀⠀⠀⠀⠀⠀⠀⠀⠀⠀⠀⠀⠀⠀⠀⠀⣼⣿⣿⣿⣿⣿⣿⣿⣿⣿⣿⣿⣿⣿⣿⣿⣿⣿⡇</a:t>
            </a:r>
            <a:br/>
            <a:r>
              <a:t>⣿⣿⣿⣿⣿⣿⣿⣿⣿⣿⣿⣿⣿⣿⣿⣿⣿⣿⣿⣿⣿⣿⣿⣿⣿⣿⣿⣿⣿⣿⣿⣿⣿⣿⣿⣿⣿⣿⣿⣿⣿⣿⣿⡇⠀⠀⠀⠀⠀⠀⠀⠀⠀⠀⠀⠀⠀⠀⠀⠀⠀⠀⠀⠀⠀⠀⠀⠀⠀⠀⠀⢀⣿⣿⣿⣿⣿⣿⣿⣿⣿⣿⣿⣿⣿⣿⣿⣿⣿⣿⡇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⣿⣿⣿⣿⣿⣿⣿⣿⣿⣿⣿⣿⣿⣿⣿⣿⣿⣿⣿⣿⣿⣿⣿⣿⣿⣿⣿⣿⣿⣿⣿⣿⣿⣿⣿⣿⣿⣿⣿⣿⣿⣿⣿⠀⠀⠀⠀⠀⠀⠀⠀⠀⠀⠀⠀⠀⠀⠀⠀⠀⠀⠀⠀⠀⠀⠀⠀⠀⠀⠀⠀⢸⣿⣿⣿⣿⣿⣿⣿⣿⣿⣿⣿⣿⣿⣿⣿⣿⣿⣿⡇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⣿⣿⣿⣿⣿⣿⣿⣿⣿⣿⣿⣿⣿⣿⣿⣿⣿⣿⣿⣿⣿⣿⣿⣿⣿⣿⣿⣿⣿⣿⣿⣿⣿⣿⣿⣿⣿⣿⣿⣿⣿⣿⡿⠀⠀⠀⠀⠀⠀⠀⠀⠀⠀⠀⠀⠀⠀⠀⠀⠀⠀⠀⠀⠀⠀⠀⠀⠀⠀⠀⣸⣿⣿⣿⣿⣿⣿⣿⣿⣿⣿⣿⣿⣿⣿⣿⣿⣿⣿⣿⡇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⣿⣿⣿⣿⣿⣿⣿⣿⣿⣿⣿⣿⣿⣿⣿⣿⣿⣿⣿⣿⣿⣿⣿⣿⣿⣿⣿⣿⣿⣿⣿⣿⣿⣿⣿⣿⣿⣿⣿⣿⣿⣿⡇⠀⠀⠀⠀⠀⠀⠀⠀⠀⠀⠀⠀⠀⠀⠀⠀⠀⠀⠀⠀⠀⠀⠀⠀⠀⠀⢠⣿⣿⣿⣿⣿⣿⣿⣿⣿⣿⣿⣿⣿⣿⣿⣿⣿⣿⣿⣿⡇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⣿⣿⣿⣿⣿⣿⣿⣿⣿⣿⣿⣿⣿⣿⣿⣿⣿⣿⣿⣿⣿⣿⣿⣿⣿⣿⣿⣿⣿⣿⣿⣿⣿⣿⣿⣿⣿⣿⣿⣿⣿⣿⣧⠀⠀⠀⠀⠀⠀⠀⠀⠀⠀⠀⠀⠀⠀⠀⠀⠀⠀⠀⠀⠀⠀⠀⢀⣴⣿⣿⣿⣿⣿⣿⣿⣿⣿⣿⣿⣿⣿⣿⣿⣿⣿⣿⣿⣿⣿⣿⡇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⣿⣿⣿⣿⣿⣿⣿⣿⣿⣿⣿⣿⣿⣿⣿⣿⣿⣿⣿⣿⣿⣿⣿⣿⣿⣿⣿⣿⣿⣿⣿⣿⣿⣿⣿⣿⣿⣿⣿⣿⣿⣿⣿⠀⠀⠀⠀⠀⠀⠀⠀⠀⠀⠀⠀⠀⠀⠀⠀⠀⠀⠀⠀⠀⠀⣠⣾⣿⣿⣿⣿⣿⣿⣿⣿⣿⣿⣿⣿⣿⣿⣿⣿⣿⣿⣿⣿⣿⣿⣿⡇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⣿⣿⣿⣿⣿⣿⣿⣿⣿⣿⣿⣿⣿⣿⣿⣿⣿⣿⣿⣿⣿⣿⣿⣿⣿⣿⣿⣿⣿⣿⣿⣿⣿⣿⣿⣿⣿⣿⣿⣿⣿⣿⣿⡆⠀⠀⠀⠀⠀⠀⠀⠀⠀⠀⠀⠀⠀⠀⠀⠀⠀⠀⠀⠀⠀⠙⢿⣿⣿⣿⣿⣿⣿⣿⣿⣿⣿⣿⣿⣿⣿⣿⣿⣿⣿⣿⣿⣿⣿⣿⡇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⣿⣿⣿⣿⣿⣿⣿⣿⣿⣿⣿⣿⣿⣿⣿⣿⣿⣿⣿⣿⣿⣿⣿⣿⣿⣿⣿⣿⣿⣿⣿⣿⣿⣿⣿⣿⣿⣿⣿⣿⣿⣿⣿⣧⠀⠀⠀⠀⠀⠀⠀⠀⠀⠀⠀⠀⠀⠀⠀⠀⠀⠀⠀⠀⠀⠀⠀⠙⣿⣿⣿⣿⣿⣿⣿⣿⣿⣿⣿⣿⣿⣿⣿⣿⣿⣿⣿⣿⣿⣿⡇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⣿⣿⣿⣿⣿⣿⣿⣿⣿⣿⣿⣿⣿⣿⣿⣿⣿⣿⣿⣿⣿⣿⣿⣿⣿⣿⣿⣿⣿⣿⣿⣿⣿⣿⣿⣿⣿⣿⣿⣿⣿⣿⣿⣿⡆⠀⠀⠀⠀⠀⠀⠀⠀⠀⠀⠀⠀⠀⠀⠀⠀⠀⠀⠀⠀⠀⠀⠀⠈⠻⣿⣿⣿⣿⣿⣿⣿⣿⣿⣿⣿⣿⣿⣿⣿⣿⣿⣿⣿⣿⡇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⣿⣿⣿⣿⣿⣿⣿⣿⣿⣿⣿⣿⣿⣿⣿⣿⣿⣿⣿⣿⣿⣿⣿⣿⣿⣿⣿⣿⣿⣿⣿⣿⣿⣿⣿⣿⣿⣿⣿⣿⣿⣿⣿⣿⣿⡀⠀⠀⠀⠀⠀⠀⠀⠀⠀⠀⠀⠀⠀⠀⠀⠀⠀⠀⠀⠀⠀⠀⠀⠀⠈⠻⣿⣿⣿⣿⣿⣿⣿⣿⣿⣿⣿⣿⣿⣿⣿⣿⣿⣿⡇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⣿⣿⣿⣿⣿⣿⣿⣿⣿⣿⣿⣿⣿⣿⣿⣿⣿⣿⣿⣿⣿⣿⣿⣿⣿⣿⣿⣿⣿⣿⣿⣿⣿⣿⣿⣿⣿⣿⣿⣿⣿⣿⣿⣿⣿⣷⣄⠀⠀⠀⠀⠀⠀⠀⠀⠀⠀⠀⠀⠀⠀⠀⠀⠀⠀⠀⠀⠀⠀⠀⠀⠀⠘⢿⣿⣿⣿⣿⣿⣿⣿⣿⣿⣿⣿⣿⣿⣿⣿⣿⡇</a:t>
            </a:r>
            <a:br/>
            <a:r>
              <a:t>⣿⣿⣿⣿⣿⣿⣿⣿⣿⣿⣿⣿⣿⣿⣿⣿⣿⣿⣿⣿⣿⣿⣿⣿⣿⣿⣿⣿⣿⣿⣿⣿⣿⣿⣿⣿⣿⣿⣿⣿⣿⣿⣿⣿⣿⣿⣿⣦⡀⠀⠀⠀⠀⠀⠀⠀⠀⠀⠀⠀⠀⠀⠀⠀⠀⠀⠀⠀⠀⠀⠀⠀⠀⠀⠙⢿⣿⣿⣿⣿⣿⣿⣿⣿⣿⣿⣿⣿⣿⣿⡇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⣿⣿⣿⣿⣿⣿⣿⣿⣿⣿⣿⣿⣿⣿⣿⣿⣿⣿⣿⣿⣿⣿⣿⣿⣿⣿⣿⣿⣿⣿⣿⣿⣿⣿⣿⣿⣿⣿⣿⣿⣿⣿⣿⣿⣿⣿⣿⣿⣿⣿⣿⡿⠿⢿⣿⣿⣿⣿⣿⣿⣿⣿⣿⣿⣿⣿⣿⣿⣿⣿⣿⣿⣿⣿⣿⣿⣿⣿⣿⣿⣿⣿⣿⣿⣿⣿⣿⣿⣿⣿⡇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⣿⣿⣿⣿⣿⣿⣿⣿⣿⣿⣿⣿⣿⣿⣿⣿⣿⣿⣿⣿⣿⣿⣿⣿⣿⣿⣿⣿⣿⣿⣿⣿⣿⣿⣿⣿⣿⣿⣿⣿⣿⣿⣿⣿⣿⣿⣿⣿⣿⣿⠏⠀⠀⠀⠀⠀⠀⠀⠈⠹⣿⣿⣿⣿⣿⣿⣿⣿⣿⣿⣿⣿⣿⣿⣿⣿⣿⣿⣿⣿⣿⣿⣿⣿⣿⣿⣿⣿⣿⣿⡇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⣿⣿⣿⣿⣿⣿⣿⣿⣿⣿⣿⣿⣿⣿⣿⣿⣿⣿⣿⣿⣿⣿⣿⣿⣿⣿⣿⣿⣿⣿⣿⣿⣿⣿⣿⣿⣿⣿⣿⣿⣿⣿⣿⣿⣿⣿⣿⣿⣿⡿⠀⠀⠀⠀⠀⠀⠀⠀⠀⢰⣿⣿⣿⣿⣿⣿⣿⣿⣿⣿⣿⣿⣿⣿⣿⣿⣿⣿⣿⣿⣿⣿⣿⣿⣿⣿⣿⣿⣿⣿⡇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⣿⣿⣿⣿⣿⣿⣿⣿⣿⣿⣿⣿⣿⣿⣿⣿⣿⣿⣿⣿⣿⣿⣿⣿⣿⣿⣿⣿⣿⣿⣿⣿⣿⣿⣿⣿⣿⣿⣿⣿⣿⣿⣿⣿⣿⣿⣿⣿⣿⠁⠀⠀⠀⠀⠀⠀⠀⠀⢸⣿⣿⣿⣿⣿⣿⣿⣿⣿⣿⣿⣿⣿⣿⣿⣿⣿⣿⣿⣿⣿⣿⣿⣿⣿⣿⣿⣿⣿⣿⣿⡇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⣿⣿⣿⣿⣿⣿⣿⣿⣿⣿⣿⣿⣿⣿⣿⣿⣿⣿⣿⣿⣿⣿⣿⣿⣿⣿⣿⣿⣿⣿⣿⣿⣿⣿⣿⣿⣿⣿⣿⣿⣿⣿⠿⠿⠿⠿⢿⣿⡏⠀⠀⠀⠀⠀⠀⠀⠀⠀⣿⣿⣿⣿⣿⣿⣿⣿⣿⣿⣿⣿⣿⣿⣿⣿⣿⣿⣿⣿⣿⣿⣿⣿⣿⣿⣿⣿⣿⣿⣿⣿⡇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⣿⣿⣿⣿⣿⣿⣿⣿⣿⣿⣿⣿⣿⣿⣿⣿⣿⣿⣿⣿⣿⣿⣿⣿⣿⣿⣿⣿⣿⣿⣿⣿⣿⣿⣿⣿⣿⣿⠏⠁⠀⠀⠀⠀⠀⠀⠀⠈⠁⠀⠀⠀⠀⠀⠀⠀⠀⠀⣿⣿⣿⣿⣿⣿⣿⣿⣿⣿⣿⣿⣿⣿⣿⣿⣿⣿⣿⣿⣿⣿⣿⣿⣿⣿⣿⣿⣿⣿⣿⣿⡇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⣿⣿⣿⣿⣿⣿⣿⣿⣿⣿⣿⣿⣿⣿⣿⣿⣿⣿⣿⣿⣿⣿⣿⣿⣿⣿⣿⣿⣿⣿⣿⣿⣿⠟⠉⠁⠀⠀⠀⠀⠀⠀⠀⠀⠀⠀⠀⠀⠀⠀⠀⠀⠀⠀⠀⠀⠀⠀⠈⠻⣿⣿⣿⣿⣿⣿⣿⣿⣿⣿⣿⣿⣿⣿⣿⣿⣿⣿⣿⣿⣿⣿⣿⣿⣿⣿⣿⣿⣿⣿⡇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⣿⣿⣿⣿⣿⣿⣿⣿⣿⣿⣿⣿⣿⣿⣿⣿⣿⣿⣿⣿⣿⣿⣿⣿⣿⣿⣿⣿⣿⣿⡿⠋⠀⠀⠀⠀⠀⠀⠀⠀⠀⠀⠀⠀⠀⠀⠀⠀⠀⠀⠀⠀⠀⠀⠀⠀⠀⠀⠀⠀⢸⣿⣿⣿⣿⣿⣿⣿⣿⣿⣿⣿⣿⣿⣿⣿⣿⣿⣿⣿⣿⣿⣿⣿⣿⣿⣿⣿⣿⣿⡇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⣿⣿⣿⣿⣿⣿⣿⣿⣿⣿⣿⣿⣿⣿⣿⣿⣿⣿⣿⣿⣿⣿⣿⣿⣿⣿⣿⣿⣿⡿⠁⠀⠀⠀⠀⠀⠀⠀⠀⠀⠀⠀⠀⠀⠀⠀⠀⠀⠀⠀⠀⠀⠀⠀⠀⠀⠀⠀⠀⠀⠀⣿⣿⣿⣿⣿⣿⣿⣿⣿⣿⣿⣿⣿⣿⣿⣿⣿⣿⣿⣿⣿⣿⣿⣿⣿⣿⣿⣿⣿⡇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⣿⣿⣿⣿⣿⣿⣿⣿⣿⣿⣿⣿⣿⣿⣿⣿⣿⣿⣿⣿⣿⣿⣿⣿⣿⣿⣿⣿⣿⣦⣀⣀⣀⠀⠀⠀⠀⠀⠀⠀⠀⠀⠀⠀⠀⠀⠀⠀⠀⠀⠀⠀⠀⠀⠀⠀⠀⠀⠀⠀⠀⣿⣿⣿⣿⣿⣿⣿⣿⣿⣿⣿⣿⣿⣿⣿⣿⣿⣿⣿⣿⣿⣿⣿⣿⣿⣿⣿⣿⣿⡇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⣿⣿⣿⣿⣿⣿⣿⣿⣿⣿⣿⣿⣿⣿⣿⣿⣿⣿⣿⣿⣿⣿⣿⣿⣿⣿⣿⣿⣿⣿⣿⣿⣿⣿⣿⡀⠀⠀⠀⠀⠀⠀⠀⠀⠀⠀⠀⠀⠀⠀⠀⠀⠀⠀⠀⠀⠀⠀⠻⣿⣿⣿⣿⣿⣿⣿⣿⣿⣿⣿⣿⣿⣿⣿⣿⣿⣿⣿⣿⣿⣿⣿⣿⣿⣿⣿⣿⣿⣿⣿⡇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⣿⣿⣿⣿⣿⣿⣿⣿⣿⣿⣿⣿⣿⣿⣿⣿⣿⣿⣿⣿⣿⣿⣿⣿⣿⣿⣿⣿⣿⣿⣿⣿⣿⣿⣿⣧⠀⠀⠀⠀⠀⠀⠀⠀⠀⠀⠀⠀⠀⠀⠀⠀⠀⠀⠀⠀⠀⠀⠀⠈⠛⢿⣿⣿⣿⣿⣿⣿⣿⣿⣿⣿⣿⣿⣿⣿⣿⣿⣿⣿⣿⣿⣿⣿⣿⣿⣿⣿⣿⣿⡇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⣿⣿⣿⣿⣿⣿⣿⣿⣿⣿⣿⣿⣿⣿⣿⣿⣿⣿⣿⣿⣿⣿⣿⣿⣿⣿⣿⣿⣿⣿⣿⣿⣿⣿⣿⣿⡆⠀⠀⠀⠀⠀⠀⠀⠀⠀⠀⠀⠀⠀⠀⠀⠀⠀⠀⠀⠀⠀⠀⠀⠀⠀⠙⢿⣿⣿⣿⣿⣿⣿⣿⣿⣿⣿⣿⣿⣿⣿⣿⣿⣿⣿⣿⣿⣿⣿⣿⣿⣿⣿⡇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⣿⣿⣿⣿⣿⣿⣿⣿⣿⣿⣿⣿⣿⣿⣿⣿⣿⣿⣿⣿⣿⣿⣿⣿⣿⣿⣿⣿⣿⣿⣿⣿⣿⣿⣿⣿⣿⣷⡄⠀⠀⠀⠀⠀⠀⠀⠀⠀⠀⠀⠀⠀⠀⠀⠀⠀⠀⠀⠀⠀⠀⠀⠀⠀⠀⠀⠈⠻⢿⣿⣿⣿⣿⣿⣿⣿⣿⣿⣿⣿⣿⣿⣿⣿⣿⣿⣿⣿⣿⣿⡇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⣿⣿⣿⣿⣿⣿⣿⣿⣿⣿⣿⣿⣿⣿⣿⣿⣿⣿⣿⣿⣿⣿⣿⣿⣿⣿⣿⣿⣿⣿⣿⣿⣿⣿⣿⣿⣿⣿⣿⣿⣦⡀⠀⠀⠀⠀⠀⠀⠀⠀⠀⠀⠀⠀⠀⠀⠀⠀⠀⠀⠀⠀⠀⠀⠀⠀⠀⠀⠀⠀⠀⠙⠿⣿⣿⣿⣿⣿⣿⣿⣿⣿⣿⣿⣿⣿⣿⣿⣿⣿⡇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⣿⣿⣿⣿⣿⣿⣿⣿⣿⣿⣿⣿⣿⣿⣿⣿⣿⣿⣿⣿⣿⣿⣿⣿⣿⣿⣿⣿⣿⣿⣿⣿⣿⣿⣿⣿⣿⡿⠛⠛⠛⠛⠛⠛⢻⣿⣿⣿⣿⣿⣿⣿⣿⣿⣿⣿⣿⣿⣿⣿⣿⣿⣿⣿⣿⣿⣿⣿⣿⣿⣿⣿⣿⣿⣿⣿⣿⣿⣿⣿⣿⣿⣿⣿⣿⣿⣿⣿⣿⣿⡇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⣿⣿⣿⣿⣿⣿⣿⣿⣿⣿⣿⣿⣿⣿⣿⣿⣿⣿⣿⣿⣿⣿⣿⣿⣿⣿⣿⣿⣿⣿⣿⣿⣿⣿⣿⣿⣿⣧⠀⠀⠀⠀⠀⠀⠀⠸⣿⣿⣿⣿⣿⣿⣿⣿⣿⣿⣿⣿⣿⣿⣿⣿⣿⣿⣿⣿⣿⣿⣿⣿⣿⣿⣿⣿⣿⣿⣿⣿⣿⣿⣿⣿⣿⣿⣿⣿⣿⣿⣿⣿⡇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⣿⣿⣿⣿⣿⣿⣿⣿⣿⣿⣿⣿⣿⣿⣿⣿⣿⣿⣿⣿⣿⣿⣿⣿⣿⣿⣿⣿⣿⣿⣿⣿⣿⣿⣿⣿⣿⣿⡀⠀⠀⠀⠀⠀⠀⠀⢿⣿⣿⣿⣿⣿⣿⣿⣿⣿⣿⣿⣿⣿⣿⣿⣿⣿⣿⣿⣿⣿⣿⣿⣿⣿⣿⣿⣿⣿⣿⣿⣿⣿⣿⣿⣿⣿⣿⣿⣿⣿⣿⣿⡇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⣿⣿⣿⣿⣿⣿⣿⣿⣿⣿⣿⣿⣿⣿⣿⣿⣿⣿⣿⣿⣿⣿⣿⣿⣿⣿⣿⣿⣿⣿⣿⣿⣿⣿⣿⣿⣿⣿⡇⠀⠀⠀⠀⠀⠀⠀⠸⣿⣿⣿⣿⣿⣿⣿⣿⣿⣿⣿⣿⣿⣿⣿⣿⣿⣿⣿⣿⣿⣿⣿⣿⣿⣿⣿⣿⣿⣿⣿⣿⣿⣿⣿⣿⣿⣿⣿⣿⣿⣿⣿⡇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⣿⣿⣿⣿⣿⣿⣿⣿⣿⣿⣿⣿⣿⣿⣿⣿⣿⣿⣿⣿⣿⣿⣿⣿⣿⣿⣿⣿⣿⣿⣿⣿⣿⣿⣿⣿⣿⣿⣿⡆⠀⠀⠀⠀⠀⠀⠀⢸⣿⣿⣿⣿⣿⣿⣿⣿⣿⣿⣿⣿⣿⣿⣿⣿⣿⣿⣿⣿⣿⣿⣿⣿⣿⣿⣿⣿⣿⣿⣿⣿⣿⣿⣿⣿⣿⣿⣿⣿⣿⣿⡇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⣿⣿⣿⣿⣿⣿⣿⣿⣿⣿⣿⣿⣿⣿⣿⣿⣿⣿⣿⣿⣿⣿⣿⣿⣿⣿⣿⣿⣿⣿⣿⣿⣿⣿⣿⣿⣿⣿⣿⣇⠀⠀⠀⠀⠀⠀⠀⠈⣿⣿⣿⣿⣿⣿⣿⣿⣿⣿⣿⣿⣿⣿⣿⣿⣿⣿⣿⣿⣿⣿⣿⣿⣿⣿⣿⣿⣿⣿⣿⣿⣿⣿⣿⣿⣿⣿⣿⣿⣿⣿⡇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⣿⣿⣿⣿⣿⣿⣿⣿⣿⣿⣿⣿⣿⣿⣿⣿⣿⣿⣿⣿⣿⣿⣿⣿⣿⣿⣿⣿⣿⣿⣿⣿⣿⣿⠿⠿⠿⠿⣿⣿⠀⠀⠀⠀⠀⠀⠀⠀⢸⣿⣿⣿⣿⣿⣿⣿⣿⣿⣿⣿⣿⣿⣿⣿⣿⣿⣿⣿⣿⣿⣿⣿⣿⣿⣿⣿⣿⣿⣿⣿⣿⣿⣿⣿⣿⣿⣿⣿⣿⣿⡇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⣿⣿⣿⣿⣿⣿⣿⣿⣿⣿⣿⣿⣿⣿⣿⣿⣿⣿⣿⣿⣿⣿⣿⣿⣿⣿⣿⣿⣿⣿⡟⠉⠀⠀⠀⠀⠀⠀⠀⠉⠀⠀⠀⠀⠀⠀⠀⠀⠀⠻⢿⣿⣿⣿⣿⣿⣿⣿⣿⣿⣿⣿⣿⣿⣿⣿⣿⣿⣿⣿⣿⣿⣿⣿⣿⣿⣿⣿⣿⣿⣿⣿⣿⣿⣿⣿⣿⣿⣿⣿⡇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⣿⣿⣿⣿⣿⣿⣿⣿⣿⣿⣿⣿⣿⣿⣿⣿⣿⣿⣿⣿⣿⣿⣿⣿⣿⣿⣿⣿⣿⣿⠁⠀⠀⠀⠀⠀⠀⠀⠀⠀⠀⠀⠀⠀⠀⠀⠀⠀⠀⠀⠀⠙⣿⣿⣿⣿⣿⣿⣿⣿⣿⣿⣿⣿⣿⣿⣿⣿⣿⣿⣿⣿⣿⣿⣿⣿⣿⣿⣿⣿⣿⣿⣿⣿⣿⣿⣿⣿⣿⣿⡇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⣿⣿⣿⣿⣿⣿⣿⣿⣿⣿⣿⣿⣿⣿⣿⣿⣿⣿⣿⣿⣿⣿⣿⣿⣿⣿⣿⡿⠟⠋⠀⠀⠀⠀⠀⠀⠀⠀⠀⠀⠀⠀⠀⠀⠀⠀⠀⠀⠀⠀⠀⠀⢹⣿⣿⣿⣿⣿⣿⣿⣿⣿⣿⣿⣿⣿⣿⣿⣿⣿⣿⣿⣿⣿⣿⣿⣿⣿⣿⣿⣿⣿⣿⣿⣿⣿⣿⣿⣿⣿⡇</a:t>
            </a:r>
            <a:br/>
            <a:r>
              <a:t>⣿⣿⣿⣿⣿⣿⣿⣿⣿⣿⣿⣿⣿⣿⣿⣿⣿⣿⣿⣿⣿⣿⣿⣿⣿⡟⠁⠀⠀⠀⠀⠀⠀⠀⠀⠀⠀⠀⠀⠀⠀⠀⠀⠀⠀⠀⠀⠀⠀⠀⠀⠀⠀⢿⣿⣿⣿⣿⣿⣿⣿⣿⣿⣿⣿⣿⣿⣿⣿⣿⣿⣿⣿⣿⣿⣿⣿⣿⣿⣿⣿⣿⣿⣿⣿⣿⣿⣿⣿⣿⡇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⣿⣿⣿⣿⣿⣿⣿⣿⣿⣿⣿⣿⣿⣿⣿⣿⣿⣿⣿⣿⣿⣿⣿⣿⣿⠀⠀⠀⠀⠀⠀⠀⠀⠀⠀⠀⠀⠀⠀⠀⠀⠀⠀⠀⠀⠀⠀⠀⠀⠀⠀⠀⠀⠸⣿⣿⣿⣿⣿⣿⣿⣿⣿⣿⣿⣿⣿⣿⣿⣿⣿⣿⣿⣿⣿⣿⣿⣿⣿⣿⣿⣿⣿⣿⣿⣿⣿⣿⣿⣿⡇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⣿⣿⣿⣿⣿⣿⣿⣿⣿⣿⣿⣿⣿⣿⣿⣿⣿⣿⣿⣿⣿⣿⣿⣿⣤⣀⣀⣠⠀⠀⠀⠀⠀⠀⠀⠀⠀⠀⠀⠀⠀⠀⠀⠀⠀⠀⠀⠀⠀⠀⠀⠀⠀⠀⢸⣿⣿⣿⣿⣿⣿⣿⣿⣿⣿⣿⣿⣿⣿⣿⣿⣿⣿⣿⣿⣿⣿⣿⣿⣿⣿⣿⣿⣿⣿⣿⣿⣿⣿⣿⡇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⣿⣿⣿⣿⣿⣿⣿⣿⣿⣿⣿⣿⣿⣿⣿⣿⣿⣿⣿⣿⣿⣿⣿⣿⣿⣿⣿⣿⣿⣆⠀⠀⠀⠀⠀⠀⠀⠀⠀⠀⠀⠀⠀⠀⠀⠀⠀⠀⠀⠀⠀⠀⠀⢠⣿⣿⣿⣿⣿⣿⣿⣿⣿⣿⣿⣿⣿⣿⣿⣿⣿⣿⣿⣿⣿⣿⣿⣿⣿⣿⣿⣿⣿⣿⣿⣿⣿⣿⣿⣿⡇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⣿⣿⣿⣿⣿⣿⣿⣿⣿⣿⣿⣿⣿⣿⣿⣿⣿⣿⣿⣿⣿⣿⣿⣿⣿⣿⣿⣿⣿⣿⡄⠀⠀⠀⠀⠀⠀⠀⠀⠀⠀⠀⠀⠀⠀⠀⠀⠀⠀⠀⠀⠀⠀⠈⠙⢿⣿⣿⣿⣿⣿⣿⣿⣿⣿⣿⣿⣿⣿⣿⣿⣿⣿⣿⣿⣿⣿⣿⣿⣿⣿⣿⣿⣿⣿⣿⣿⣿⣿⣿⡇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⣿⣿⣿⣿⣿⣿⣿⣿⣿⣿⣿⣿⣿⣿⣿⣿⣿⣿⣿⣿⣿⣿⣿⣿⣿⣿⣿⣿⣿⣿⣿⡄⠀⠀⠀⠀⠀⠀⠀⠀⠀⠀⠀⠀⠀⠀⠀⠀⠀⠀⠀⠀⠀⠀⠀⠀⠈⠻⢿⣿⣿⣿⣿⣿⣿⣿⣿⣿⣿⣿⣿⣿⣿⣿⣿⣿⣿⣿⣿⣿⣿⣿⣿⣿⣿⣿⣿⣿⣿⣿⡇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⣿⣿⣿⣿⣿⣿⣿⣿⣿⣿⣿⣿⣿⣿⣿⣿⣿⣿⣿⣿⣿⣿⣿⣿⣿⣿⣿⣿⣿⣿⣿⣿⡄⠀⠀⠀⠀⠀⠀⠀⠀⠀⠀⠀⠀⠀⠀⠀⠀⠀⠀⠀⠀⠀⠀⠀⠀⠀⠀⠙⠿⣿⣿⣿⣿⣿⣿⣿⣿⣿⣿⣿⣿⣿⣿⣿⣿⣿⣿⣿⣿⣿⣿⣿⣿⣿⣿⣿⣿⣿⡇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⣿⣿⣿⣿⣿⣿⣿⣿⣿⣿⣿⣿⣿⣿⣿⣿⣿⣿⣿⣿⣿⣿⣿⣿⣿⣿⣿⣿⣿⣿⣿⣿⣿⡄⠀⠀⠀⠀⠀⠀⠀⠀⠀⠀⠀⠀⠀⠀⠀⠀⠀⠀⠀⠀⠀⠀⠀⠀⠀⠀⠀⠈⠙⢿⣿⣿⣿⣿⣿⣿⣿⣿⣿⣿⣿⣿⣿⣿⣿⣿⣿⣿⣿⣿⣿⣿⣿⣿⣿⣿⡇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⣿⣿⣿⣿⣿⣿⣿⣿⣿⣿⣿⣿⣿⣿⣿⣿⣿⣿⣿⣿⣿⣿⣿⣿⣿⣿⣿⣿⣿⣿⣿⣿⣿⣿⡄⠀⠀⠀⠀⠀⠀⠀⠀⠀⠀⠀⠀⠀⠀⠀⠀⠀⠀⠀⠀⠀⠀⠀⠀⠀⠀⠀⠀⠀⠈⠻⣿⣿⣿⣿⣿⣿⣿⣿⣿⣿⣿⣿⣿⣿⣿⣿⣿⣿⣿⣿⣿⣿⣿⣿⡇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⣿⣿⣿⣿⣿⣿⣿⣿⣿⣿⣿⣿⣿⣿⣿⣿⣿⣿⣿⣿⣿⣿⣿⣿⣿⣿⣿⣿⣿⣿⣿⣿⣿⣿⣿⣆⠀⠀⠀⠀⠀⠀⠀⠀⠀⠀⠀⠀⠀⠀⠀⠀⠀⠀⠀⠀⠀⠀⠀⠀⠀⠀⠀⠀⠀⠀⠀⠙⢿⣿⣿⣿⣿⣿⣿⣿⣿⣿⣿⣿⣿⣿⣿⣿⣿⣿⣿⣿⣿⣿⡇</a:t>
            </a:r>
            <a:br/>
            <a:r>
              <a:t>⣿⣿⣿⣿⣿⣿⣿⣿⣿⣿⣿⣿⣿⣿⣿⣿⣿⣿⣿⣿⣿⣿⣿⣿⣿⣿⣿⣿⣿⣿⣿⣿⣿⣿⣿⣿⣧⡀⠀⠀⠀⠀⠀⠀⠀⠀⠀⠀⠀⠀⠀⠀⠀⠀⠀⠀⠀⠀⠀⠀⠀⠀⠀⠀⠀⠀⠀⠀⠀⠈⠻⢿⣿⣿⣿⣿⣿⣿⣿⣿⣿⣿⣿⣿⣿⣿⣿⣿⣿⣿⡇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⣿⣿⣿⣿⣿⣿⣿⣿⣿⣿⣿⣿⣿⣿⣿⣿⣿⣿⣿⣿⣿⣿⣿⣿⣿⣿⣿⣿⡿⠛⠋⠙⢿⣿⣿⣿⣿⣿⣿⣿⣿⣿⣿⣿⣿⣿⣿⣿⣿⣿⣿⣿⣿⣿⣿⣿⣿⣿⣿⣿⣿⣿⣿⣿⣿⣿⣿⣿⣿⣿⣿⣿⣿⣿⣿⣿⣿⣿⣿⣿⣿⣿⣿⣿⣿⣿⣿⣿⣿⣿⡇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⣿⣿⣿⣿⣿⣿⣿⣿⣿⣿⣿⣿⣿⣿⣿⣿⣿⣿⣿⣿⣿⣿⣿⣿⣿⣿⣿⣿⡇⠀⠀⠀⠀⠹⣿⣿⣿⣿⣿⣿⣿⣿⣿⣿⣿⣿⣿⣿⣿⣿⣿⣿⣿⣿⣿⣿⣿⣿⣿⣿⣿⣿⣿⣿⣿⣿⣿⣿⣿⣿⣿⣿⣿⣿⣿⣿⣿⣿⣿⣿⣿⣿⣿⣿⣿⣿⣿⣿⣿⣿⡇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⣿⣿⣿⣿⣿⣿⣿⣿⣿⣿⣿⣿⣿⣿⣿⣿⣿⣿⣿⣿⣿⣿⣿⣿⣿⣿⣿⣿⣧⠀⠀⠀⠀⠀⠹⣿⣿⣿⣿⣿⣿⣿⣿⣿⣿⣿⣿⣿⣿⣿⣿⣿⣿⣿⣿⣿⣿⣿⣿⣿⣿⣿⣿⣿⣿⣿⣿⣿⣿⣿⣿⣿⣿⣿⣿⣿⣿⣿⣿⣿⣿⣿⣿⣿⣿⣿⣿⣿⣿⣿⡇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⣿⣿⣿⣿⣿⣿⣿⣿⣿⣿⣿⣿⣿⣿⣿⣿⣿⣿⣿⣿⣿⣿⣿⣿⣿⣿⣿⣿⣿⣧⠀⠀⠀⠀⠀⠹⣿⣿⣿⣿⣿⣿⣿⣿⣿⣿⣿⣿⣿⣿⣿⣿⣿⣿⣿⣿⣿⣿⣿⣿⣿⣿⣿⣿⣿⣿⣿⣿⣿⣿⣿⣿⣿⣿⣿⣿⣿⣿⣿⣿⣿⣿⣿⣿⣿⣿⣿⣿⣿⣿⡇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⣿⣿⣿⣿⣿⣿⣿⣿⣿⣿⣿⣿⣿⣿⣿⣿⣿⣿⣿⣿⣿⣿⣿⣿⣿⣿⣿⣿⣿⣿⣧⠀⠀⠀⠀⠀⠘⣿⣿⣿⣿⣿⣿⣿⣿⣿⣿⣿⣿⣿⣿⣿⣿⣿⣿⣿⣿⣿⣿⣿⣿⣿⣿⣿⣿⣿⣿⣿⣿⣿⣿⣿⣿⣿⣿⣿⣿⣿⣿⣿⣿⣿⣿⣿⣿⣿⣿⣿⣿⣿⡇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⣿⣿⣿⣿⣿⣿⣿⣿⣿⣿⣿⣿⣿⣿⣿⣿⣿⣿⣿⣿⣿⣿⣿⣿⣿⣿⣿⣿⣿⣿⣿⣷⡀⠀⠀⠀⠀⠈⢿⣿⣿⣿⣿⣿⣿⣿⣿⣿⣿⣿⣿⣿⣿⣿⣿⣿⣿⣿⣿⣿⣿⣿⣿⣿⣿⣿⣿⣿⣿⣿⣿⣿⣿⣿⣿⣿⣿⣿⣿⣿⣿⣿⣿⣿⣿⣿⣿⣿⣿⣿⡇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⣿⣿⣿⣿⣿⣿⣿⣿⣿⣿⣿⣿⣿⣿⣿⣿⣿⣿⣿⣿⣿⣿⣿⣿⣿⣿⣿⣿⣿⣿⣿⣿⣷⡀⠀⠀⠀⠀⠀⢻⣿⣿⣿⣿⣿⣿⣿⣿⣿⣿⣿⣿⣿⣿⣿⣿⣿⣿⣿⣿⣿⣿⣿⣿⣿⣿⣿⣿⣿⣿⣿⣿⣿⣿⣿⣿⣿⣿⣿⣿⣿⣿⣿⣿⣿⣿⣿⣿⣿⣿⡇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⣿⣿⣿⣿⣿⣿⣿⣿⣿⣿⣿⣿⣿⣿⣿⣿⣿⣿⣿⣿⣿⣿⣿⣿⣿⣿⣿⣿⣿⣿⣿⣿⣿⣷⡀⠀⠀⠀⠀⠀⠹⣿⣿⣿⣿⣿⣿⣿⣿⣿⣿⣿⣿⣿⣿⣿⣿⣿⣿⣿⣿⣿⣿⣿⣿⣿⣿⣿⣿⣿⣿⣿⣿⣿⣿⣿⣿⣿⣿⣿⣿⣿⣿⣿⣿⣿⣿⣿⣿⣿⡇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⣿⣿⣿⣿⣿⣿⣿⣿⣿⣿⣿⣿⣿⣿⣿⣿⣿⣿⣿⣿⣿⣿⣿⣿⣿⣿⣿⣿⣿⣿⣿⣿⣿⣿⣷⡀⠀⠀⠀⠀⠀⠘⢿⣿⣿⣿⣿⣿⣿⣿⣿⣿⣿⣿⣿⣿⣿⣿⣿⣿⣿⣿⣿⣿⣿⣿⣿⣿⣿⣿⣿⣿⣿⣿⣿⣿⣿⣿⣿⣿⣿⣿⣿⣿⣿⣿⣿⣿⣿⣿⡇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⣿⣿⣿⣿⣿⣿⣿⣿⣿⣿⣿⣿⣿⣿⣿⣿⣿⣿⣿⣿⣿⣿⣿⣿⣿⣿⣿⣿⣿⣿⣿⣿⣿⣿⣿⣧⠀⠀⠀⠀⠀⠀⠈⢻⣿⣿⣿⣿⣿⣿⣿⣿⣿⣿⣿⣿⣿⣿⣿⣿⣿⣿⣿⣿⣿⣿⣿⣿⣿⣿⣿⣿⣿⣿⣿⣿⣿⣿⣿⣿⣿⣿⣿⣿⣿⣿⣿⣿⣿⣿⡇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⣿⣿⣿⣿⣿⣿⣿⣿⣿⣿⣿⣿⣿⣿⣿⣿⣿⣿⣿⣿⣿⣿⣿⣿⣿⣿⣿⣿⠛⠉⠀⠀⠈⠉⠙⠛⠇⠀⠀⠀⠀⠀⠀⠀⠀⠉⠻⣿⣿⣿⣿⣿⣿⣿⣿⣿⣿⣿⣿⣿⣿⣿⣿⣿⣿⣿⣿⣿⣿⣿⣿⣿⣿⣿⣿⣿⣿⣿⣿⣿⣿⣿⣿⣿⣿⣿⣿⣿⣿⣿⡇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⣿⣿⣿⣿⣿⣿⣿⣿⣿⣿⣿⣿⣿⣿⣿⣿⣿⣿⣿⣿⣿⣿⣿⣿⣿⣿⣿⡇⠀⠀⠀⠀⠀⠀⠀⠀⠀⠀⠀⠀⠀⠀⠀⠀⠀⠀⠀⠙⣿⣿⣿⣿⣿⣿⣿⣿⣿⣿⣿⣿⣿⣿⣿⣿⣿⣿⣿⣿⣿⣿⣿⣿⣿⣿⣿⣿⣿⣿⣿⣿⣿⣿⣿⣿⣿⣿⣿⣿⣿⣿⡇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⣿⣿⣿⣿⣿⣿⣿⣿⣿⣿⣿⣿⣿⣿⣿⣿⣿⣿⣿⣿⣿⣿⣿⣿⣿⣿⡿⠇⠀⠀⠀⠀⠀⠀⠀⠀⠀⠀⠀⠀⠀⠀⠀⠀⠀⠀⠀⠀⠸⣿⣿⣿⣿⣿⣿⣿⣿⣿⣿⣿⣿⣿⣿⣿⣿⣿⣿⣿⣿⣿⣿⣿⣿⣿⣿⣿⣿⣿⣿⣿⣿⣿⣿⣿⣿⣿⣿⣿⣿⣿⡇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⣿⣿⣿⣿⣿⣿⣿⣿⣿⣿⣿⣿⣿⣿⣿⣿⣿⣿⣿⣿⣿⣿⣿⡿⠋⠁⠀⠀⠀⠀⠀⠀⠀⠀⠀⠀⠀⠀⠀⠀⠀⠀⠀⠀⠀⠀⠀⠀⠀⠹⣿⣿⣿⣿⣿⣿⣿⣿⣿⣿⣿⣿⣿⣿⣿⣿⣿⣿⣿⣿⣿⣿⣿⣿⣿⣿⣿⣿⣿⣿⣿⣿⣿⣿⣿⣿⣿⣿⣿⣿⡇</a:t>
            </a:r>
            <a:br/>
            <a:r>
              <a:t>⣿⣿⣿⣿⣿⣿⣿⣿⣿⣿⣿⣿⣿⣿⣿⣿⣿⣿⣿⣿⣿⣿⣿⠁⠀⠀⠀⠀⠀⠀⠀⠀⠀⠀⠀⠀⠀⠀⠀⠀⠀⠀⠀⠀⠀⠀⠀⠀⠀⠀⢻⣿⣿⣿⣿⣿⣿⣿⣿⣿⣿⣿⣿⣿⣿⣿⣿⣿⣿⣿⣿⣿⣿⣿⣿⣿⣿⣿⣿⣿⣿⣿⣿⣿⣿⣿⣿⣿⣿⣿⡇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⣿⣿⣿⣿⣿⣿⣿⣿⣿⣿⣿⣿⣿⣿⣿⣿⣿⣿⣿⣿⣿⣿⣿⠀⠀⠀⠀⠀⠀⠀⠀⠀⠀⠀⠀⠀⠀⠀⠀⠀⠀⠀⠀⠀⠀⠀⠀⠀⠀⠀⠈⢿⣿⣿⣿⣿⣿⣿⣿⣿⣿⣿⣿⣿⣿⣿⣿⣿⣿⣿⣿⣿⣿⣿⣿⣿⣿⣿⣿⣿⣿⣿⣿⣿⣿⣿⣿⣿⣿⣿⡇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⣿⣿⣿⣿⣿⣿⣿⣿⣿⣿⣿⣿⣿⣿⣿⣿⣿⣿⣿⣿⣿⣿⠀⠀⠀⠀⠀⠀⠀⠀⠀⠀⠀⠀⠀⠀⠀⠀⠀⠀⠀⠀⠀⠀⠀⠀⠀⠀⠀⠀⠀⠀⣿⣿⣿⣿⣿⣿⣿⣿⣿⣿⣿⣿⣿⣿⣿⣿⣿⣿⣿⣿⣿⣿⣿⣿⣿⣿⣿⣿⣿⣿⣿⣿⣿⣿⣿⣿⣿⣿⡇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⣿⣿⣿⣿⣿⣿⣿⣿⣿⣿⣿⣿⣿⣿⣿⣿⣿⣿⣿⣿⣿⣿⣆⠀⠀⠀⠀⠀⠀⠀⠀⠀⠀⠀⠀⠀⠀⠀⠀⠀⠀⠀⠀⠀⠀⠀⠀⠀⠀⠀⠀⠀⣿⣿⣿⣿⣿⣿⣿⣿⣿⣿⣿⣿⣿⣿⣿⣿⣿⣿⣿⣿⣿⣿⣿⣿⣿⣿⣿⣿⣿⣿⣿⣿⣿⣿⣿⣿⣿⣿⡇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⣿⣿⣿⣿⣿⣿⣿⣿⣿⣿⣿⣿⣿⣿⣿⣿⣿⣿⣿⣿⣿⣿⣿⣿⣶⣶⣿⣧⠀⠀⠀⠀⠀⠀⠀⠀⠀⠀⠀⠀⠀⠀⠀⠀⠀⠀⠀⠀⠀⠀⠀⠀⣿⣿⣿⣿⣿⣿⣿⣿⣿⣿⣿⣿⣿⣿⣿⣿⣿⣿⣿⣿⣿⣿⣿⣿⣿⣿⣿⣿⣿⣿⣿⣿⣿⣿⣿⣿⣿⣿⡇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⣿⣿⣿⣿⣿⣿⣿⣿⣿⣿⣿⣿⣿⣿⣿⣿⣿⣿⣿⣿⣿⣿⣿⣿⣿⣿⣿⣿⣧⠀⠀⠀⠀⠀⠀⠀⠀⠀⠀⠀⠀⠀⠀⠀⠀⠀⠀⠀⠀⠀⠀⠀⠙⠻⣿⣿⣿⣿⣿⣿⣿⣿⣿⣿⣿⣿⣿⣿⣿⣿⣿⣿⣿⣿⣿⣿⣿⣿⣿⣿⣿⣿⣿⣿⣿⣿⣿⣿⣿⣿⡇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⣿⣿⣿⣿⣿⣿⣿⣿⣿⣿⣿⣿⣿⣿⣿⣿⣿⣿⣿⣿⣿⣿⣿⣿⣿⣿⣿⣿⣿⣷⡀⠀⠀⠀⠀⠀⠀⠀⠀⠀⠀⠀⠀⠀⠀⠀⠀⠀⠀⠀⠀⠀⠀⠀⠀⠙⠻⣿⣿⣿⣿⣿⣿⣿⣿⣿⣿⣿⣿⣿⣿⣿⣿⣿⣿⣿⣿⣿⣿⣿⣿⣿⣿⣿⣿⣿⣿⣿⣿⣿⡇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⣿⣿⣿⣿⣿⣿⣿⣿⣿⣿⣿⣿⣿⣿⣿⣿⣿⣿⣿⣿⣿⣿⣿⣿⣿⣿⣿⣿⣿⣿⣷⡄⠀⠀⠀⠀⠀⠀⠀⠀⠀⠀⠀⠀⠀⠀⠀⠀⠀⠀⠀⠀⠀⠀⠀⠀⠀⠀⠙⠿⣿⣿⣿⣿⣿⣿⣿⣿⣿⣿⣿⣿⣿⣿⣿⣿⣿⣿⣿⣿⣿⣿⣿⣿⣿⣿⣿⣿⣿⣿⡇</a:t>
            </a:r>
            <a:br/>
            <a:r>
              <a:t>⣿⣿⣿⣿⣿⣿⣿⣿⣿⣿⣿⣿⣿⣿⣿⣿⣿⣿⣿⣿⣿⣿⣿⣿⣿⣿⣿⣿⣿⣿⣿⣿⣄⠀⠀⠀⠀⠀⠀⠀⠀⠀⠀⠀⠀⠀⠀⠀⠀⠀⠀⠀⠀⠀⠀⠀⠀⠀⠀⠀⠈⠙⠿⣿⣿⣿⣿⣿⣿⣿⣿⣿⣿⣿⣿⣿⣿⣿⣿⣿⣿⣿⣿⣿⣿⣿⣿⣿⣿⣿⡇</a:t>
            </a:r>
            <a:br/>
            <a:r>
              <a:t>⣿⣿⣿⣿⣿⣿⣿⣿⣿⣿⣿⣿⣿⣿⣿⣿⣿⣿⣿⣿⣿⣿⣿⣿⣿⣿⣿⣿⣿⣿⣿⣿⣿⣦⠀⠀⠀⠀⠀⠀⠀⠀⠀⠀⠀⠀⠀⠀⠀⠀⠀⠀⠀⠀⠀⠀⠀⠀⠀⠀⠀⠀⠀⠈⠛⢿⣿⣿⣿⣿⣿⣿⣿⣿⣿⣿⣿⣿⣿⣿⣿⣿⣿⣿⣿⣿⣿⣿⣿⣿⡇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⣿⣿⣿⣿⣿⣿⣿⣿⣿⣿⣿⣿⣿⣿⣿⣿⣿⣿⣿⣿⣿⣿⣿⣿⣿⣿⣿⣿⣿⣿⣿⣿⣿⣿⣷⡀⠀⠀⠀⠀⠀⠀⠀⠀⠀⠀⠀⠀⠀⠀⠀⠀⠀⠀⠀⠀⠀⠀⠀⠀⠀⠀⠀⠀⠀⠀⠈⠻⢿⣿⣿⣿⣿⣿⣿⣿⣿⣿⣿⣿⣿⣿⣿⣿⣿⣿⣿⣿⣿⣿⡇</a:t>
            </a:r>
            <a:br/>
            <a:r>
              <a:t>⣿⣿⣿⣿⣿⣿⣿⣿⣿⣿⣿⣿⣿⣿⣿⣿⣿⣿⣿⣿⣿⣿⣿⣿⣿⣿⣿⣿⣿⣿⣿⣿⣿⣿⣿⣿⣄⠀⠀⠀⠀⠀⠀⠀⠀⠀⠀⠀⠀⠀⠀⠀⠀⠀⠀⠀⠀⠀⠀⠀⠀⠀⠀⠀⠀⠀⠀⠀⠀⠉⠻⣿⣿⣿⣿⣿⣿⣿⣿⣿⣿⣿⣿⣿⣿⣿⣿⣿⣿⣿⡇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⣿⣿⣿⣿⣿⣿⣿⣿⣿⣿⣿⣿⣿⣿⣿⣿⣿⣿⣿⣿⣿⣿⣿⣿⣷⠀⠀⠀⠀⠀⠀⠀⠀⠀⠀⠀⠀⠀⠀⠀⠀⠀⠀⠀⠀⠀⠀⠀⠀⠀⠀⠀⠀⠀⠀⠀⠀⠀⣿⣿⣿⣿⣿⣿⣿⣿⣿⣿⣿⣿⣿⣿⣿⣿⣿⣿⣿⣿⣿⣿⣿⣿⣿⣿⣿⣿⣿⣿⣿⣿⡇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⣿⣿⣿⣿⣿⣿⣿⣿⣿⣿⣿⣿⣿⣿⣿⣿⣿⣿⣿⣿⣿⣿⣿⣿⣿⡇⠀⠀⠀⠀⠀⠀⠀⠀⠀⠀⠀⠀⠀⠀⠀⠀⠀⠀⠀⠀⠀⠀⠀⠀⠀⠀⠀⠀⠀⠀⠀⢼⣿⣿⣿⣿⣿⣿⣿⣿⣿⣿⣿⣿⣿⣿⣿⣿⣿⣿⣿⣿⣿⣿⣿⣿⣿⣿⣿⣿⣿⣿⣿⣿⡇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⣿⣿⣿⣿⣿⣿⣿⣿⣿⣿⣿⣿⣿⣿⣿⣿⣿⣿⣿⣿⣿⣿⣿⣿⣿⣿⠀⠀⠀⠀⠀⠀⠀⠀⠀⠀⠀⠀⠀⠀⠀⠀⠀⠀⠀⠀⠀⠀⠀⠀⠀⠀⠀⠀⠀⠀⢀⣿⣿⣿⣿⣿⣿⣿⣿⣿⣿⣿⣿⣿⣿⣿⣿⣿⣿⣿⣿⣿⣿⣿⣿⣿⣿⣿⣿⣿⣿⣿⣿⣿⡇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⣿⣿⣿⣿⣿⣿⣿⣿⣿⣿⣿⣿⣿⣿⣿⣿⣿⣿⣿⣿⣿⣿⣿⣿⣿⣿⣧⠀⠀⠀⠀⠀⠀⠀⠀⠀⠀⠀⠀⠀⠀⠀⠀⠀⠀⠀⠀⠀⠀⠀⠀⠀⠀⠀⠀⠀⣾⣿⣿⣿⣿⣿⣿⣿⣿⣿⣿⣿⣿⣿⣿⣿⣿⣿⣿⣿⣿⣿⣿⣿⣿⣿⣿⣿⣿⣿⣿⣿⣿⣿⡇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⣿⣿⣿⣿⣿⣿⣿⣿⣿⣿⣿⣿⣿⣿⣿⣿⣿⣿⣿⣿⣿⣿⣿⣿⣿⣿⣿⣷⣶⡞⠀⠀⠀⠀⠀⠀⠀⠀⠀⠀⠀⠀⠀⠀⠀⠀⠀⠀⠀⠀⠀⠀⢰⣦⣤⣼⣿⣿⣿⣿⣿⣿⣿⣿⣿⣿⣿⣿⣿⣿⣿⣿⣿⣿⣿⣿⣿⣿⣿⣿⣿⣿⣿⣿⣿⣿⣿⣿⣿⣿⡇</a:t>
            </a:r>
            <a:br/>
            <a:r>
              <a:t>⣿⣿⣿⣿⣿⣿⣿⣿⣿⣿⣿⣿⣿⣿⣿⣿⣿⣿⣿⣿⣿⣿⣿⣿⣿⣿⣿⣿⣿⡇⠀⠀⠀⠀⠀⠀⠀⠀⠀⠀⠀⠀⠀⠀⠀⠀⠀⠀⠀⠀⠀⠀⢸⣿⣿⣿⣿⣿⣿⣿⣿⣿⣿⣿⣿⣿⣿⣿⣿⣿⣿⣿⣿⣿⣿⣿⣿⣿⣿⣿⣿⣿⣿⣿⣿⣿⣿⣿⣿⣿⡇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⣿⣿⣿⣿⣿⣿⣿⣿⣿⣿⣿⣿⣿⣿⣿⣿⣿⣿⣿⣿⣿⣿⣿⣿⣿⣿⣿⣿⣿⠁⠀⠀⠀⠀⠀⠀⠀⠀⠀⠀⠀⠀⠀⠀⠀⠀⠀⠀⠀⠀⠀⢀⣠⣿⣿⣿⣿⣿⣿⣿⣿⣿⣿⣿⣿⣿⣿⣿⣿⣿⣿⣿⣿⣿⣿⣿⣿⣿⣿⣿⣿⣿⣿⣿⣿⣿⣿⣿⣿⣿⡇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⣿⣿⣿⣿⣿⣿⣿⣿⣿⣿⣿⣿⣿⣿⣿⣿⣿⣿⣿⣿⣿⣿⣿⣿⣿⣿⣿⣿⡏⠀⠀⠀⠀⠀⠀⠀⠀⠀⠀⠀⠀⠀⠀⠀⠀⠀⠀⠀⠀⠀⢀⣿⣿⣿⣿⣿⣿⣿⣿⣿⣿⣿⣿⣿⣿⣿⣿⣿⣿⣿⣿⣿⣿⣿⣿⣿⣿⣿⣿⣿⣿⣿⣿⣿⣿⣿⣿⣿⣿⣿⡇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⣿⣿⣿⣿⣿⣿⣿⣿⣿⣿⣿⣿⣿⣿⣿⣿⣿⣿⣿⣿⣿⣿⣿⣿⣿⣿⣿⣿⢀⠀⠀⠀⠀⠀⠀⠀⠀⠀⠀⠀⠀⠀⠀⠀⠀⠀⠀⠀⠀⢀⣾⣿⣿⣿⣿⣿⣿⣿⣿⣿⣿⣿⣿⣿⣿⣿⣿⣿⣿⣿⣿⣿⣿⣿⣿⣿⣿⣿⣿⣿⣿⣿⣿⣿⣿⣿⣿⣿⣿⣿⡇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⣿⣿⣿⣿⣿⣿⣿⣿⣿⣿⣿⣿⣿⣿⣿⣿⣿⣿⣿⣿⣿⣿⣿⣿⣿⣿⣿⣇⡎⠀⠀⠀⠀⠀⠀⠀⠀⠀⠀⠀⠀⠀⠀⠀⠀⠀⠀⠀⣠⣾⣿⣿⣿⣿⣿⣿⣿⣿⣿⣿⣿⣿⣿⣿⣿⣿⣿⣿⣿⣿⣿⣿⣿⣿⣿⣿⣿⣿⣿⣿⣿⣿⣿⣿⣿⣿⣿⣿⣿⣿⡇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⣿⣿⣿⣿⣿⣿⣿⣿⣿⣿⣿⣿⣿⣿⣿⣿⣿⣿⣿⣿⣿⣿⣿⣿⣿⣿⣿⣿⣷⢠⠀⠀⠀⠀⠀⠀⠀⠀⠀⠀⠀⠀⠀⠀⠀⠀⠀⠀⠀⠀⠀⠉⠻⣿⣿⣿⣿⣿⣿⣿⣿⣿⣿⣿⣿⣿⣿⣿⣿⣿⣿⣿⣿⣿⣿⣿⣿⣿⣿⣿⣿⣿⣿⣿⣿⣿⣿⣿⣿⣿⡇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⣿⣿⣿⣿⣿⣿⣿⣿⣿⣿⣿⣿⣿⣿⣿⣿⣿⣿⣿⣿⣿⣿⣿⣿⣿⣿⣿⣿⠀⠀⠀⠀⠀⠀⠀⠀⠀⠀⠀⠀⠀⠀⠀⠀⠀⠀⠀⠀⠀⠀⠀⠀⠀⠀⢹⣿⣿⣿⣿⣿⣿⣿⣿⣿⣿⣿⣿⣿⣿⣿⣿⣿⣿⣿⣿⣿⣿⣿⣿⣿⣿⣿⣿⣿⣿⣿⣿⣿⣿⣿⡇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⣿⣿⣿⣿⣿⣿⣿⣿⣿⣿⣿⣿⣿⣿⣿⣿⣿⣿⣿⣿⣿⣿⣿⣿⣿⣿⣿⡏⠀⠀⠀⠀⠀⠀⠀⠀⠀⠀⠀⠀⠀⠀⠀⠀⠀⠀⠀⠀⠀⠀⠀⠀⠀⠀⠘⠻⠿⣿⣿⣿⣿⣿⣿⣿⣿⣿⣿⣿⣿⣿⣿⣿⣿⣿⣿⣿⣿⣿⣿⣿⣿⣿⣿⣿⣿⣿⣿⣿⣿⣿⡇</a:t>
            </a:r>
            <a:br/>
            <a:r>
              <a:t>⣿⣿⣿⣿⣿⣿⣿⣿⣿⣿⣿⣿⣿⣿⣿⣿⣿⣿⣿⣿⣿⣿⣿⣿⡿⠿⠛⠃⠀⠀⠀⠀⠀⠀⠀⠀⠀⠀⠀⠀⠀⠀⠀⠀⠀⠀⠀⠀⠀⠀⠀⠀⠀⠀⠀⠀⠀⠈⣿⣿⣿⣿⣿⣿⣿⣿⣿⣿⣿⣿⣿⣿⣿⣿⣿⣿⣿⣿⣿⣿⣿⣿⣿⣿⣿⣿⣿⣿⣿⣿⡇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⣿⣿⣿⣿⣿⣿⣿⣿⣿⣿⣿⣿⣿⣿⣿⣿⣿⣿⣿⣿⣿⣿⣿⣿⣇⠀⠀⠀⠀⠀⠀⠀⠀⠀⠀⠀⠀⠀⠀⠀⠀⠀⠀⠀⠀⠀⠀⠀⠀⠀⠀⠀⠀⠀⠀⠀⢀⣼⣿⣿⣿⣿⣿⣿⣿⣿⣿⣿⣿⣿⣿⣿⣿⣿⣿⣿⣿⣿⣿⣿⣿⣿⣿⣿⣿⣿⣿⣿⣿⣿⡇</a:t>
            </a:r>
            <a:br/>
            <a:r>
              <a:t>⣿⣿⣿⣿⣿⣿⣿⣿⣿⣿⣿⣿⣿⣿⣿⣿⣿⣿⣿⣿⣿⣿⣿⣿⣿⣧⠀⠀⠀⠀⠀⠀⠀⣀⠀⠀⠀⠀⠀⠀⠀⠀⠀⠀⠀⠀⠀⠀⠀⠀⠀⠀⠀⠀⠀⠀⠘⣿⣿⣿⣿⣿⣿⣿⣿⣿⣿⣿⣿⣿⣿⣿⣿⣿⣿⣿⣿⣿⣿⣿⣿⣿⣿⣿⣿⣿⣿⣿⣿⣿⡇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⣿⣿⣿⣿⣿⣿⣿⣿⣿⣿⣿⣿⣿⣿⣿⣿⣿⣿⣿⣿⣿⣿⣿⣿⣿⡟⠀⠀⠀⠀⠀⠀⠀⣿⡆⠀⠀⠀⠀⠀⠀⠀⠀⠀⠀⠀⠀⠀⠀⠀⠀⠀⠀⠀⠀⠀⠀⢹⣿⣿⣿⣿⣿⣿⣿⣿⣿⣿⣿⣿⣿⣿⣿⣿⣿⣿⣿⣿⣿⣿⣿⣿⣿⣿⣿⣿⣿⣿⣿⣿⡇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⣿⣿⣿⣿⣿⣿⣿⣿⣿⣿⣿⣿⣿⣿⣿⣿⣿⣿⣿⣿⣿⣿⣿⣿⣿⠇⠀⠀⠀⠀⠀⠀⠀⢻⣷⠀⠀⠀⠀⠀⠀⠀⠀⠀⠀⠀⠀⠀⠀⠀⠀⠀⠀⠀⠀⠀⠀⠈⣿⣿⣿⣿⣿⣿⣿⣿⣿⣿⣿⣿⣿⣿⣿⣿⣿⣿⣿⣿⣿⣿⣿⣿⣿⣿⣿⣿⣿⣿⣿⣿⡇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⣿⣿⣿⣿⣿⣿⣿⣿⣿⣿⣿⣿⣿⣿⣿⣿⣿⣿⣿⣿⣿⣿⣿⣿⣿⠀⠀⠀⠀⠀⠀⠀⠀⣸⣿⡄⠀⠀⠀⠀⠀⠀⠀⠀⠀⠀⠀⠀⠀⠀⠀⠀⠀⠀⠀⠀⠀⠀⠘⣿⣿⣿⣿⣿⣿⣿⣿⣿⣿⣿⣿⣿⣿⣿⣿⣿⣿⣿⣿⣿⣿⣿⣿⣿⣿⣿⣿⣿⣿⣿⡇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⣿⣿⣿⣿⣿⣿⣿⣿⣿⣿⣿⣿⣿⣿⣿⣿⣿⣿⣿⣿⣿⣿⣿⣿⠇⠀⠀⠀⠀⠀⠀⠀⠀⣿⣿⠃⠀⠀⠀⠀⠀⠀⠀⠀⠀⠀⠀⠀⠀⠀⠀⠀⠀⠀⠀⠀⠀⠀⠀⠹⣿⣿⣿⣿⣿⣿⣿⣿⣿⣿⣿⣿⣿⣿⣿⣿⣿⣿⣿⣿⣿⣿⣿⣿⣿⣿⣿⣿⣿⣿⡇</a:t>
            </a:r>
            <a:br/>
            <a:r>
              <a:t>⣿⣿⣿⣿⣿⣿⣿⣿⣿⣿⣿⣿⣿⣿⣿⣿⣿⣿⣿⣿⣿⣿⣿⠏⠀⠀⠀⠀⠀⠀⠀⠀⠀⣿⣿⠀⠀⠀⠀⠀⠀⠀⠀⠀⠀⠀⠀⠀⠀⠀⠀⠀⠀⠀⠀⠀⠀⠀⠀⠀⢻⣿⣿⣿⣿⣿⣿⣿⣿⣿⣿⣿⣿⣿⣿⣿⣿⣿⣿⣿⣿⣿⣿⣿⣿⣿⣿⣿⣿⣿⡇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⣿⣿⣿⣿⣿⣿⣿⣿⣿⣿⣿⣿⣿⣿⣿⣿⣿⣿⣿⣿⣿⣿⡏⠀⠀⠀⠀⠀⠀⠀⠀⠀⠀⣿⣿⠀⠀⠀⠀⠀⠀⠀⠀⠀⠀⠀⠀⠀⠀⠀⠀⠀⠀⠀⠀⠀⠀⠀⠀⠀⠀⢻⣿⣿⣿⣿⣿⣿⣿⣿⣿⣿⣿⣿⣿⣿⣿⣿⣿⣿⣿⣿⣿⣿⣿⣿⣿⣿⣿⣿⡇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⣿⣿⣿⣿⣿⣿⣿⣿⣿⣿⣿⣿⣿⣿⣿⣿⣿⣿⣿⣿⣿⡟⠀⠀⠀⠀⠀⠀⠀⠀⠀⠀⢰⣿⡿⠀⠀⠀⠀⠀⠀⠀⠀⠀⠀⠀⠀⠀⠀⠀⠀⠀⠀⠀⠀⠀⠀⠀⠀⠀⠀⠀⢿⣿⣿⣿⣿⣿⣿⣿⣿⣿⣿⣿⣿⣿⣿⣿⣿⣿⣿⣿⣿⣿⣿⣿⣿⣿⣿⣿⡇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⣿⣿⣿⣿⣿⣿⣿⣿⣿⣿⣿⣿⣿⣿⣿⣿⣿⣿⣿⣿⡟⠀⠀⠀⠀⠀⠀⠀⠀⠀⠀⠀⢸⣿⠟⠀⠀⠀⠀⠀⠀⠀⠀⠀⠀⠀⠀⠀⠀⠀⠀⠀⠀⠀⠀⠀⠀⠀⠀⠀⠀⠀⠈⣿⣿⣿⣿⣿⣿⣿⣿⣿⣿⣿⣿⣿⣿⣿⣿⣿⣿⣿⣿⣿⣿⣿⣿⣿⣿⣿⡇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⣿⣿⣿⣿⣿⣿⣿⣿⣿⣿⣿⣿⣿⣿⣿⣿⣿⣿⣿⡿⠁⠀⠀⠀⠀⠀⠀⠀⠀⠀⠀⠀⠀⠏⠀⠀⠀⠀⠀⠀⠀⠀⠀⠀⠀⠀⠀⠀⠀⠀⠀⠀⠀⠀⠀⠀⠀⠀⠀⠀⠀⠀⢰⣿⣿⣿⣿⣿⣿⣿⣿⣿⣿⣿⣿⣿⣿⣿⣿⣿⣿⣿⣿⣿⣿⣿⣿⣿⣿⣿⡇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⣿⣿⣿⣿⣿⣿⣿⣿⣿⣿⣿⣿⣿⣿⣿⣿⣿⣿⡿⠁⠀⠀⠀⠀⠀⠀⠀⠀⠀⠀⠀⢠⡄⠀⠀⠀⠀⠀⠀⠀⠀⠀⠀⠀⠀⠀⠀⠀⠀⠀⠀⠀⠀⠀⠀⠀⠀⠀⠀⠀⠀⠀⣿⣿⣿⣿⣿⣿⣿⣿⣿⣿⣿⣿⣿⣿⣿⣿⣿⣿⣿⣿⣿⣿⣿⣿⣿⣿⣿⣿⡇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⣿⣿⣿⣿⣿⣿⣿⣿⣿⣿⣿⣿⣿⣿⣿⣿⣿⣿⣿⣦⡀⠀⠀⠀⠀⠀⠀⠀⠀⠀⠀⡾⠀⠀⠀⠀⠀⠀⠀⠀⠀⠀⠀⠀⠀⠀⠀⠀⠀⠀⠀⠀⠀⠀⠀⠀⠀⠀⠀⠀⠀⠀⠸⣿⣿⣿⣿⣿⣿⣿⣿⣿⣿⣿⣿⣿⣿⣿⣿⣿⣿⣿⣿⣿⣿⣿⣿⣿⣿⣿⡇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⣿⣿⣿⣿⣿⣿⣿⣿⣿⣿⣿⣿⣿⣿⣿⣿⣿⣿⣿⣿⠀⠀⠀⠀⠀⠀⠀⠀⠀⠀⢰⠇⠀⠀⠀⠀⠀⠀⠀⠀⠀⠀⠀⠀⠀⠀⠀⠀⠀⠀⠀⠀⠀⠀⠀⠀⠀⠀⠀⠀⠀⠀⠀⣿⣿⣿⣿⣿⣿⣿⣿⣿⣿⣿⣿⣿⣿⣿⣿⣿⣿⣿⣿⣿⣿⣿⣿⣿⣿⣿⡇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⣿⣿⣿⣿⣿⣿⣿⣿⣿⣿⣿⣿⣿⣿⣿⣿⣿⣿⣿⠇⠀⠀⠀⠀⠀⠀⠀⠀⠀⢠⡿⠀⠀⠀⠀⠀⠀⠀⠀⠀⠀⠀⠀⠀⠀⠀⠀⠀⠀⠀⠀⠀⠀⠀⠀⠀⠀⠀⠀⠀⢀⣠⣼⣿⣿⣿⣿⣿⣿⣿⣿⣿⣿⣿⣿⣿⣿⣿⣿⣿⣿⣿⣿⣿⣿⣿⣿⣿⣿⣿⡇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⣿⣿⣿⣿⣿⣿⣿⣿⣿⣿⣿⣿⣿⣿⣿⣿⣿⣿⣿⣿⣿⣿⣿⣿⣿⣿⣿⡿⢿⣿⣿⣿⣿⣿⣿⣿⣿⣿⣿⣿⣿⣿⣿⣿⣿⣿⣿⣿⣿⣿⣿⣿⣿⣿⣿⣿⣿⣿⣿⣿⣿⣿⣿⣿⣿⣿⣿⣿⣿⣿⣿⣿⣿⣿⣿⣿⣿⣿⣿⣿⣿⣿⣿⣿⣿⣿⣿⣿⣿⣿⡇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⣿⣿⣿⣿⣿⣿⣿⣿⣿⣿⣿⣿⣿⣿⣿⣿⣿⣿⣿⣿⣿⣿⣿⣿⣿⡟⠀⠀⠀⠈⠻⣿⣿⣿⣿⣿⣿⣿⣿⣿⣿⣿⣿⣿⣿⣿⣿⣿⣿⣿⣿⣿⣿⣿⣿⣿⣿⣿⣿⣿⣿⣿⣿⣿⣿⣿⣿⣿⣿⣿⣿⣿⣿⣿⣿⣿⣿⣿⣿⣿⣿⣿⣿⣿⣿⣿⣿⣿⣿⣿⡇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⣿⣿⣿⣿⣿⣿⣿⣿⣿⣿⣿⣿⣿⣿⣿⣿⣿⣿⣿⣿⣿⣿⣿⣿⣿⣿⡀⠀⠀⠀⠀⠘⢿⣿⣿⣿⣿⣿⣿⣿⣿⣿⣿⣿⣿⣿⣿⣿⣿⣿⣿⣿⣿⣿⣿⣿⣿⣿⣿⣿⣿⣿⣿⣿⣿⣿⣿⣿⣿⣿⣿⣿⣿⣿⣿⣿⣿⣿⣿⣿⣿⣿⣿⣿⣿⣿⣿⣿⣿⣿⡇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⣿⣿⣿⣿⣿⣿⣿⣿⣿⣿⣿⣿⣿⣿⣿⣿⣿⣿⣿⣿⣿⣿⣿⣿⣿⣿⣷⡀⠀⠀⠀⠀⠈⢻⣿⣿⣿⣿⣿⣿⣿⣿⣿⣿⣿⣿⣿⣿⣿⣿⣿⣿⣿⣿⣿⣿⣿⣿⣿⣿⣿⣿⣿⣿⣿⣿⣿⣿⣿⣿⣿⣿⣿⣿⣿⣿⣿⣿⣿⣿⣿⣿⣿⣿⣿⣿⣿⣿⣿⣿⡇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⣿⣿⣿⣿⣿⣿⣿⣿⣿⣿⣿⣿⣿⣿⣿⣿⣿⣿⣿⣿⣿⣿⣿⣿⣿⣿⣿⣷⣄⠀⠀⠀⠀⠀⠙⣿⣿⣿⣿⣿⣿⣿⣿⣿⣿⣿⣿⣿⣿⣿⣿⣿⣿⣿⣿⣿⣿⣿⣿⣿⣿⣿⣿⣿⣿⣿⣿⣿⣿⣿⣿⣿⣿⣿⣿⣿⣿⣿⣿⣿⣿⣿⣿⣿⣿⣿⣿⣿⣿⣿⡇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⣿⣿⣿⣿⣿⣿⣿⣿⣿⣿⣿⣿⣿⣿⣿⣿⣿⣿⣿⣿⣿⣿⣿⣿⣿⣿⣿⣿⣿⣦⡀⠀⠀⠀⠀⠈⠻⣿⣿⣿⣿⣿⣿⣿⣿⣿⣿⣿⣿⣿⣿⣿⣿⣿⣿⣿⣿⣿⣿⣿⣿⣿⣿⣿⣿⣿⣿⣿⣿⣿⣿⣿⣿⣿⣿⣿⣿⣿⣿⣿⣿⣿⣿⣿⣿⣿⣿⣿⣿⣿⡇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⣿⣿⣿⣿⣿⣿⣿⣿⣿⣿⣿⣿⣿⣿⣿⣿⣿⣿⣿⣿⣿⣿⣿⣿⣿⣿⣿⣿⣿⣿⣷⡄⠀⠀⠀⠀⠀⠘⢿⣿⣿⣿⣿⣿⣿⣿⣿⣿⣿⣿⣿⣿⣿⣿⣿⣿⣿⣿⣿⣿⣿⣿⣿⣿⣿⣿⣿⣿⣿⣿⣿⣿⣿⣿⣿⣿⣿⣿⣿⣿⣿⣿⣿⣿⣿⣿⣿⣿⣿⣿⡇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⣿⣿⣿⣿⣿⣿⣿⣿⣿⣿⣿⣿⣿⣿⣿⣿⣿⣿⣿⣿⣿⣿⣿⣿⣿⣿⣿⣿⣿⣿⣿⣿⣆⠀⠀⠀⠀⠀⠀⠻⣿⣿⣿⣿⣿⣿⣿⣿⣿⣿⣿⣿⣿⣿⣿⣿⣿⣿⣿⣿⣿⣿⣿⣿⣿⣿⣿⣿⣿⣿⣿⣿⣿⣿⣿⣿⣿⣿⣿⣿⣿⣿⣿⣿⣿⣿⣿⣿⣿⣿⡇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⣿⣿⣿⣿⣿⣿⣿⣿⣿⣿⣿⣿⣿⣿⣿⣿⣿⣿⣿⣿⣿⣿⣿⣿⣿⣿⣿⣿⣿⣿⣿⣿⣿⣧⡀⠀⠀⠀⠀⠀⠈⢻⣿⣿⣿⣿⣿⣿⣿⣿⣿⣿⣿⣿⣿⣿⣿⣿⣿⣿⣿⣿⣿⣿⣿⣿⣿⣿⣿⣿⣿⣿⣿⣿⣿⣿⣿⣿⣿⣿⣿⣿⣿⣿⣿⣿⣿⣿⣿⣿⡇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⣿⣿⣿⣿⣿⣿⣿⣿⣿⣿⣿⣿⣿⣿⣿⣿⣿⣿⣿⣿⣿⣿⣿⣿⣿⣿⣿⣿⣿⠿⠟⠛⠛⠻⠿⢷⡄⠀⠀⠀⠀⠀⠀⠀⠉⠙⠻⣿⣿⣿⣿⣿⣿⣿⣿⣿⣿⣿⣿⣿⣿⣿⣿⣿⣿⣿⣿⣿⣿⣿⣿⣿⣿⣿⣿⣿⣿⣿⣿⣿⣿⣿⣿⣿⣿⣿⣿⣿⣿⣿⡇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⣿⣿⣿⣿⣿⣿⣿⣿⣿⣿⣿⣿⣿⣿⣿⣿⣿⣿⣿⣿⣿⣿⣿⣿⣿⣿⣿⡟⠁⠀⠀⠀⠀⠀⠀⠀⠀⠀⠀⠀⠀⠀⠀⠀⠀⠀⠀⠙⣿⣿⣿⣿⣿⣿⣿⣿⣿⣿⣿⣿⣿⣿⣿⣿⣿⣿⣿⣿⣿⣿⣿⣿⣿⣿⣿⣿⣿⣿⣿⣿⣿⣿⣿⣿⣿⣿⣿⣿⣿⣿⡇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⣿⣿⣿⣿⣿⣿⣿⣿⣿⣿⣿⣿⣿⣿⣿⣿⣿⣿⣿⣿⣿⣿⣿⣿⣿⣿⣿⡇⠀⠀⠀⠀⠀⠀⠀⠀⠀⠀⠀⠀⠀⠀⠀⠀⠀⠀⠀⠀⠘⣿⣿⣿⣿⣿⣿⣿⣿⣿⣿⣿⣿⣿⣿⣿⣿⣿⣿⣿⣿⣿⣿⣿⣿⣿⣿⣿⣿⣿⣿⣿⣿⣿⣿⣿⣿⣿⣿⣿⣿⣿⡇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⣿⣿⣿⣿⣿⣿⣿⣿⣿⣿⣿⣿⣿⣿⣿⣿⣿⣿⣿⣿⣿⣿⣿⣿⣿⠟⠛⠁⠀⠀⠀⠀⠀⠀⠀⠀⠀⠀⠀⠀⠀⠀⠀⠀⠀⠀⠀⠀⠀⠘⣿⣿⣿⣿⣿⣿⣿⣿⣿⣿⣿⣿⣿⣿⣿⣿⣿⣿⣿⣿⣿⣿⣿⣿⣿⣿⣿⣿⣿⣿⣿⣿⣿⣿⣿⣿⣿⣿⣿⣿⡇</a:t>
            </a:r>
            <a:br/>
            <a:r>
              <a:t>⣿⣿⣿⣿⣿⣿⣿⣿⣿⣿⣿⣿⣿⣿⣿⣿⣿⣿⣿⣿⣿⣿⣿⡿⠁⠀⠀⠀⠀⠀⠀⠀⠀⠀⠀⠀⠀⠀⠀⠀⠀⠀⠀⠀⠀⠀⠀⠀⠀⠀⠘⣿⣿⣿⣿⣿⣿⣿⣿⣿⣿⣿⣿⣿⣿⣿⣿⣿⣿⣿⣿⣿⣿⣿⣿⣿⣿⣿⣿⣿⣿⣿⣿⣿⣿⣿⣿⣿⣿⣿⡇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⣿⣿⣿⣿⣿⣿⣿⣿⣿⣿⣿⣿⣿⣿⣿⣿⣿⣿⣿⣿⣿⣿⣿⠇⠀⠀⠀⠀⠀⠀⠀⠀⠀⠀⠀⠀⠀⠀⠀⠀⠀⠀⠀⠀⠀⠀⠀⠀⠀⠀⠀⢹⣿⣿⣿⣿⣿⣿⣿⣿⣿⣿⣿⣿⣿⣿⣿⣿⣿⣿⣿⣿⣿⣿⣿⣿⣿⣿⣿⣿⣿⣿⣿⣿⣿⣿⣿⣿⣿⣿⡇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⣿⣿⣿⣿⣿⣿⣿⣿⣿⣿⣿⣿⣿⣿⣿⣿⣿⣿⣿⣿⣿⣿⣿⠀⠀⠀⠀⠀⠀⠀⠀⠀⠀⠀⠀⠀⠀⠀⠀⠀⠀⠀⠀⠀⠀⠀⠀⠀⠀⠀⠀⠀⢻⣿⣿⣿⣿⣿⣿⣿⣿⣿⣿⣿⣿⣿⣿⣿⣿⣿⣿⣿⣿⣿⣿⣿⣿⣿⣿⣿⣿⣿⣿⣿⣿⣿⣿⣿⣿⣿⡇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⣿⣿⣿⣿⣿⣿⣿⣿⣿⣿⣿⣿⣿⣿⣿⣿⣿⣿⣿⣿⣿⣿⡇⠀⠀⠀⠀⠀⠀⠀⠀⠀⠀⠀⠀⠀⠀⠀⠀⠀⠀⠀⠀⠀⠀⠀⠀⠀⠀⠀⠀⠀⠀⣿⣿⣿⣿⣿⣿⣿⣿⣿⣿⣿⣿⣿⣿⣿⣿⣿⣿⣿⣿⣿⣿⣿⣿⣿⣿⣿⣿⣿⣿⣿⣿⣿⣿⣿⣿⣿⡇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⣿⣿⣿⣿⣿⣿⣿⣿⣿⣿⣿⣿⣿⣿⣿⣿⣿⣿⣿⣿⣿⣿⣇⠀⠀⠀⠀⠀⠀⠀⠀⠀⠀⠀⠀⠀⠀⠀⠀⠀⠀⠀⠀⠀⠀⠀⠀⠀⠀⠀⠀⠀⠀⣿⣿⣿⣿⣿⣿⣿⣿⣿⣿⣿⣿⣿⣿⣿⣿⣿⣿⣿⣿⣿⣿⣿⣿⣿⣿⣿⣿⣿⣿⣿⣿⣿⣿⣿⣿⣿⡇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⣿⣿⣿⣿⣿⣿⣿⣿⣿⣿⣿⣿⣿⣿⣿⣿⣿⣿⣿⣿⣿⣿⣿⣦⣄⣀⣤⣤⡀⠀⠀⠀⠀⠀⠀⠀⠀⠀⠀⠀⠀⠀⠀⠀⠀⠀⠀⠀⠀⠀⠀⠀⢀⣿⣿⣿⣿⣿⣿⣿⣿⣿⣿⣿⣿⣿⣿⣿⣿⣿⣿⣿⣿⣿⣿⣿⣿⣿⣿⣿⣿⣿⣿⣿⣿⣿⣿⣿⣿⣿⡇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⣿⣿⣿⣿⣿⣿⣿⣿⣿⣿⣿⣿⣿⣿⣿⣿⣿⣿⣿⣿⣿⣿⣿⣿⣿⣿⣿⣿⣷⡀⠀⠀⠀⠀⠀⠀⠀⠀⠀⠀⠀⠀⠀⠀⠀⠀⠀⠀⠀⠀⠀⠀⠈⠙⠿⣿⣿⣿⣿⣿⣿⣿⣿⣿⣿⣿⣿⣿⣿⣿⣿⣿⣿⣿⣿⣿⣿⣿⣿⣿⣿⣿⣿⣿⣿⣿⣿⣿⣿⣿⡇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⣿⣿⣿⣿⣿⣿⣿⣿⣿⣿⣿⣿⣿⣿⣿⣿⣿⣿⣿⣿⣿⣿⣿⣿⣿⣿⣿⣿⣿⣿⣄⠀⠀⠀⠀⠀⠀⠀⠀⠀⠀⠀⠀⠀⠀⠀⠀⠀⠀⠀⠀⠀⠀⠀⠀⠈⠙⢿⣿⣿⣿⣿⣿⣿⣿⣿⣿⣿⣿⣿⣿⣿⣿⣿⣿⣿⣿⣿⣿⣿⣿⣿⣿⣿⣿⣿⣿⣿⣿⣿⡇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⣿⣿⣿⣿⣿⣿⣿⣿⣿⣿⣿⣿⣿⣿⣿⣿⣿⣿⣿⣿⣿⣿⣿⣿⣿⣿⣿⣿⣿⣿⣿⣦⠀⠀⠀⠀⠀⠀⠀⠀⠀⠀⠀⠀⠀⠀⠀⠀⠀⠀⠀⠀⠀⠀⠀⠀⠀⠀⠈⠻⢿⣿⣿⣿⣿⣿⣿⣿⣿⣿⣿⣿⣿⣿⣿⣿⣿⣿⣿⣿⣿⣿⣿⣿⣿⣿⣿⣿⣿⣿⡇</a:t>
            </a:r>
            <a:br/>
            <a:r>
              <a:t>⣿⣿⣿⣿⣿⣿⣿⣿⣿⣿⣿⣿⣿⣿⣿⣿⣿⣿⣿⣿⣿⣿⣿⣿⣿⣿⣿⣿⣿⣿⣿⣿⣷⡀⠀⠀⠀⠀⠀⠀⠀⠀⠀⠀⠀⠀⠀⠀⠀⠀⠀⠀⠀⠀⠀⠀⠀⠀⠀⠀⠀⠉⠻⣿⣿⣿⣿⣿⣿⣿⣿⣿⣿⣿⣿⣿⣿⣿⣿⣿⣿⣿⣿⣿⣿⣿⣿⣿⣿⣿⡇</a:t>
            </a:r>
            <a:br/>
            <a:r>
              <a:t>⣿⣿⣿⣿⣿⣿⣿⣿⣿⣿⣿⣿⣿⣿⣿⣿⣿⣿⣿⣿⣿⣿⣿⣿⣿⣿⣿⣿⣿⣿⣿⣿⣿⣿⣄⠀⠀⠀⠀⠀⠀⠀⠀⠀⠀⠀⠀⠀⠀⠀⠀⠀⠀⠀⠀⠀⠀⠀⠀⠀⠀⠀⠀⠀⠙⠻⣿⣿⣿⣿⣿⣿⣿⣿⣿⣿⣿⣿⣿⣿⣿⣿⣿⣿⣿⣿⣿⣿⣿⣿⡇</a:t>
            </a:r>
            <a:br/>
            <a:r>
              <a:t>⣿⣿⣿⣿⣿⣿⣿⣿⣿⣿⣿⣿⣿⣿⣿⣿⣿⣿⣿⣿⣿⣿⣿⣿⣿⣿⣿⣿⣿⣿⣿⣿⣿⣿⣿⣦⡀⠀⠀⠀⠀⠀⠀⠀⠀⠀⠀⠀⠀⠀⠀⠀⠀⠀⠀⠀⠀⠀⠀⠀⠀⠀⠀⠀⠀⠀⠈⠙⢿⣿⣿⣿⣿⣿⣿⣿⣿⣿⣿⣿⣿⣿⣿⣿⣿⣿⣿⣿⣿⣿⡇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⣿⣿⣿⣿⣿⣿⣿⣿⣿⣿⣿⣿⣿⣿⣿⣿⣿⣿⣿⣿⣿⣿⣿⣿⣿⣿⣿⣿⣿⣿⣿⣿⣿⣿⣿⣿⣷⣄⠀⠀⠀⠀⠀⠀⠀⠀⠀⠀⠀⠀⠀⠀⠀⠀⠀⠀⠀⠀⠀⠀⠀⠀⠀⠀⠀⠀⠀⠀⠀⠈⠛⢿⣿⣿⣿⣿⣿⣿⣿⣿⣿⣿⣿⣿⣿⣿⣿⣿⣿⣿⡇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⣿⣿⣿⣿⣿⣿⣿⣿⣿⣿⣿⣿⣿⣿⣿⣿⣿⣿⣿⣿⣿⣿⣿⠛⠛⠿⣿⣿⣿⣿⣿⣿⣿⣿⣿⣿⣿⣿⣿⣿⣿⣿⣿⣿⣿⣿⣿⣿⣿⣿⣿⣿⣿⣿⣿⣿⣿⣿⣿⣿⣿⣿⣿⣿⣿⣿⣿⣿⣿⣿⣿⣿⣿⣿⣿⣿⣿⣿⣿⣿⣿⣿⣿⣿⣿⣿⣿⣿⣿⣿⡇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⣿⣿⣿⣿⣿⣿⣿⣿⣿⣿⣿⣿⣿⣿⣿⣿⣿⣿⣿⣿⣿⣿⣿⠀⠀⠀⠀⠙⢿⣿⣿⣿⣿⣿⣿⣿⣿⣿⣿⣿⣿⣿⣿⣿⣿⣿⣿⣿⣿⣿⣿⣿⣿⣿⣿⣿⣿⣿⣿⣿⣿⣿⣿⣿⣿⣿⣿⣿⣿⣿⣿⣿⣿⣿⣿⣿⣿⣿⣿⣿⣿⣿⣿⣿⣿⣿⣿⣿⣿⣿⡇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⣿⣿⣿⣿⣿⣿⣿⣿⣿⣿⣿⣿⣿⣿⣿⣿⣿⣿⣿⣿⣿⣿⣿⣦⠀⠀⠀⠀⠀⠙⢿⣿⣿⣿⣿⣿⣿⣿⣿⣿⣿⣿⣿⣿⣿⣿⣿⣿⣿⣿⣿⣿⣿⣿⣿⣿⣿⣿⣿⣿⣿⣿⣿⣿⣿⣿⣿⣿⣿⣿⣿⣿⣿⣿⣿⣿⣿⣿⣿⣿⣿⣿⣿⣿⣿⣿⣿⣿⣿⣿⡇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⣿⣿⣿⣿⣿⣿⣿⣿⣿⣿⣿⣿⣿⣿⣿⣿⣿⣿⣿⣿⣿⣿⣿⣿⣷⣄⠀⠀⠀⠀⠀⠙⢿⣿⣿⣿⣿⣿⣿⣿⣿⣿⣿⣿⣿⣿⣿⣿⣿⣿⣿⣿⣿⣿⣿⣿⣿⣿⣿⣿⣿⣿⣿⣿⣿⣿⣿⣿⣿⣿⣿⣿⣿⣿⣿⣿⣿⣿⣿⣿⣿⣿⣿⣿⣿⣿⣿⣿⣿⣿⡇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⣿⣿⣿⣿⣿⣿⣿⣿⣿⣿⣿⣿⣿⣿⣿⣿⣿⣿⣿⣿⣿⣿⣿⣿⣿⣿⣷⣄⠀⠀⠀⠀⠀⠉⠻⣿⣿⣿⣿⣿⣿⣿⣿⣿⣿⣿⣿⣿⣿⣿⣿⣿⣿⣿⣿⣿⣿⣿⣿⣿⣿⣿⣿⣿⣿⣿⣿⣿⣿⣿⣿⣿⣿⣿⣿⣿⣿⣿⣿⣿⣿⣿⣿⣿⣿⣿⣿⣿⣿⣿⡇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⣿⣿⣿⣿⣿⣿⣿⣿⣿⣿⣿⣿⣿⣿⣿⣿⣿⣿⣿⣿⣿⣿⣿⣿⣿⣿⣿⣿⣷⣄⠀⠀⠀⠀⠀⠈⠻⣿⣿⣿⣿⣿⣿⣿⣿⣿⣿⣿⣿⣿⣿⣿⣿⣿⣿⣿⣿⣿⣿⣿⣿⣿⣿⣿⣿⣿⣿⣿⣿⣿⣿⣿⣿⣿⣿⣿⣿⣿⣿⣿⣿⣿⣿⣿⣿⣿⣿⣿⣿⣿⡇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⣿⣿⣿⣿⣿⣿⣿⣿⣿⣿⣿⣿⣿⣿⣿⣿⣿⣿⣿⣿⣿⣿⣿⣿⣿⣿⣿⣿⣿⣿⣧⡀⠀⠀⠀⠀⠀⠈⠙⢿⣿⣿⣿⣿⣿⣿⣿⣿⣿⣿⣿⣿⣿⣿⣿⣿⣿⣿⣿⣿⣿⣿⣿⣿⣿⣿⣿⣿⣿⣿⣿⣿⣿⣿⣿⣿⣿⣿⣿⣿⣿⣿⣿⣿⣿⣿⣿⣿⣿⣿⡇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⣿⣿⣿⣿⣿⣿⣿⣿⣿⣿⣿⣿⣿⣿⣿⣿⣿⣿⣿⣿⣿⣿⣿⣿⣿⣿⣿⣿⣿⣿⣿⣿⣦⡀⠀⠀⠀⠀⠀⠀⠙⠿⣿⣿⣿⣿⣿⣿⣿⣿⣿⣿⣿⣿⣿⣿⣿⣿⣿⣿⣿⣿⣿⣿⣿⣿⣿⣿⣿⣿⣿⣿⣿⣿⣿⣿⣿⣿⣿⣿⣿⣿⣿⣿⣿⣿⣿⣿⣿⣿⡇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⣿⣿⣿⣿⣿⣿⣿⣿⣿⣿⣿⣿⣿⣿⣿⣿⣿⣿⣿⣿⣿⣿⣿⣿⣿⣿⣿⣿⣿⣿⣿⣿⣿⣿⣆⠀⠀⠀⠀⠀⠀⠀⠈⠻⢿⣿⣿⣿⣿⣿⣿⣿⣿⣿⣿⣿⣿⣿⣿⣿⣿⣿⣿⣿⣿⣿⣿⣿⣿⣿⣿⣿⣿⣿⣿⣿⣿⣿⣿⣿⣿⣿⣿⣿⣿⣿⣿⣿⣿⣿⡇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⣿⣿⣿⣿⣿⣿⣿⣿⣿⣿⣿⣿⣿⣿⣿⣿⣿⣿⣿⣿⣿⣿⣿⣿⣿⣿⣿⣿⣿⣿⠿⠿⠛⠻⠿⠷⠀⠀⠀⠀⠀⠀⠀⠀⠀⠀⠈⠙⢿⣿⣿⣿⣿⣿⣿⣿⣿⣿⣿⣿⣿⣿⣿⣿⣿⣿⣿⣿⣿⣿⣿⣿⣿⣿⣿⣿⣿⣿⣿⣿⣿⣿⣿⣿⣿⣿⣿⣿⣿⣿⡇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⣿⣿⣿⣿⣿⣿⣿⣿⣿⣿⣿⣿⣿⣿⣿⣿⣿⣿⣿⣿⣿⣿⣿⣿⣿⣿⣿⣿⠏⠀⠀⠀⠀⠀⠀⠀⠀⠀⠀⠀⠀⠀⠀⠀⠀⠀⠀⠀⠀⠻⣿⣿⣿⣿⣿⣿⣿⣿⣿⣿⣿⣿⣿⣿⣿⣿⣿⣿⣿⣿⣿⣿⣿⣿⣿⣿⣿⣿⣿⣿⣿⣿⣿⣿⣿⣿⣿⣿⣿⣿⡇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⣿⣿⣿⣿⣿⣿⣿⣿⣿⣿⣿⣿⣿⣿⣿⣿⣿⣿⣿⣿⣿⣿⣿⣿⣿⣿⣿⣿⠀⠀⠀⠀⠀⠀⠀⠀⠀⠀⠀⠀⠀⠀⠀⠀⠀⠀⠀⠀⠀⠀⢹⣿⣿⣿⣿⣿⣿⣿⣿⣿⣿⣿⣿⣿⣿⣿⣿⣿⣿⣿⣿⣿⣿⣿⣿⣿⣿⣿⣿⣿⣿⣿⣿⣿⣿⣿⣿⣿⣿⣿⡇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⣿⣿⣿⣿⣿⣿⣿⣿⣿⣿⣿⣿⣿⣿⣿⣿⣿⣿⣿⣿⣿⣿⣿⣿⣿⣿⠿⠛⠀⠀⠀⠀⠀⠀⠀⠀⠀⠀⠀⠀⠀⠀⠀⠀⠀⠀⠀⠀⠀⠀⠀⢻⣿⣿⣿⣿⣿⣿⣿⣿⣿⣿⣿⣿⣿⣿⣿⣿⣿⣿⣿⣿⣿⣿⣿⣿⣿⣿⣿⣿⣿⣿⣿⣿⣿⣿⣿⣿⣿⣿⡇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⣿⣿⣿⣿⣿⣿⣿⣿⣿⣿⣿⣿⣿⣿⣿⣿⣿⣿⣿⣿⣿⣿⣿⣿⡿⠁⠀⠀⠀⠀⠀⠀⠀⠀⠀⠀⠀⠀⠀⠀⠀⠀⠀⠀⠀⠀⠀⠀⠀⠀⠀⠀⢻⣿⣿⣿⣿⣿⣿⣿⣿⣿⣿⣿⣿⣿⣿⣿⣿⣿⣿⣿⣿⣿⣿⣿⣿⣿⣿⣿⣿⣿⣿⣿⣿⣿⣿⣿⣿⣿⡇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⣿⣿⣿⣿⣿⣿⣿⣿⣿⣿⣿⣿⣿⣿⣿⣿⣿⣿⣿⣿⣿⣿⣿⣿⠁⠀⠀⠀⠀⠀⠀⠀⠀⠀⠀⠀⠀⠀⠀⠀⠀⠀⠀⠀⠀⠀⠀⠀⠀⠀⠀⠀⠀⢿⣿⣿⣿⣿⣿⣿⣿⣿⣿⣿⣿⣿⣿⣿⣿⣿⣿⣿⣿⣿⣿⣿⣿⣿⣿⣿⣿⣿⣿⣿⣿⣿⣿⣿⣿⣿⡇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⣿⣿⣿⣿⣿⣿⣿⣿⣿⣿⣿⣿⣿⣿⣿⣿⣿⣿⣿⣿⣿⣿⣿⣿⣦⣀⣀⢀⣠⡄⠀⠀⠀⠀⠀⠀⠀⠀⠀⠀⠀⠀⠀⠀⠀⠀⠀⠀⠀⠀⠀⠀⠀⠀⠸⢿⣿⣿⣿⣿⣿⣿⣿⣿⣿⣿⣿⣿⣿⣿⣿⣿⣿⣿⣿⣿⣿⣿⣿⣿⣿⣿⣿⣿⣿⣿⣿⣿⣿⣿⡇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⣿⣿⣿⣿⣿⣿⣿⣿⣿⣿⣿⣿⣿⣿⣿⣿⣿⣿⣿⣿⣿⣿⣿⣿⣿⣿⣿⣿⣿⣿⣆⠀⠀⠀⠀⠀⠀⠀⠀⠀⠀⠀⠀⠀⠀⠀⠀⠀⠀⠀⠀⠀⠀⠀⠀⠀⠉⠻⢿⣿⣿⣿⣿⣿⣿⣿⣿⣿⣿⣿⣿⣿⣿⣿⣿⣿⣿⣿⣿⣿⣿⣿⣿⣿⣿⣿⣿⣿⣿⣿⡇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⣿⣿⣿⣿⣿⣿⣿⣿⣿⣿⣿⣿⣿⣿⣿⣿⣿⣿⣿⣿⣿⣿⣿⣿⣿⣿⣿⣿⣿⣿⣿⣷⡀⠀⠀⠀⠀⠀⠀⠀⠀⠀⠀⠀⠀⠀⠀⠀⠀⠀⠀⠀⠀⠀⠀⠀⠀⠀⠀⠉⠻⢿⣿⣿⣿⣿⣿⣿⣿⣿⣿⣿⣿⣿⣿⣿⣿⣿⣿⣿⣿⣿⣿⣿⣿⣿⣿⣿⣿⣿⡇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⣿⣿⣿⣿⣿⣿⣿⣿⣿⣿⣿⣿⣿⣿⣿⣿⣿⣿⣿⣿⣿⣿⣿⣿⣿⣿⣿⣿⣿⣿⣿⣿⣿⣆⠀⠀⠀⠀⠀⠀⠀⠀⠀⠀⠀⠀⠀⠀⠀⠀⠀⠀⠀⠀⠀⠀⠀⠀⠀⠀⠀⠀⠉⠻⣿⣿⣿⣿⣿⣿⣿⣿⣿⣿⣿⣿⣿⣿⣿⣿⣿⣿⣿⣿⣿⣿⣿⣿⣿⣿⡇</a:t>
            </a:r>
            <a:br/>
            <a:r>
              <a:t>⣿⣿⣿⣿⣿⣿⣿⣿⣿⣿⣿⣿⣿⣿⣿⣿⣿⣿⣿⣿⣿⣿⣿⣿⣿⣿⣿⣿⣿⣿⣿⣿⣿⣿⣷⡄⠀⠀⠀⠀⠀⠀⠀⠀⠀⠀⠀⠀⠀⠀⠀⠀⠀⠀⠀⠀⠀⠀⠀⠀⠀⠀⠀⠀⠀⠙⠻⣿⣿⣿⣿⣿⣿⣿⣿⣿⣿⣿⣿⣿⣿⣿⣿⣿⣿⣿⣿⣿⣿⣿⡇</a:t>
            </a:r>
            <a:br/>
            <a:r>
              <a:t>⣿⣿⣿⣿⣿⣿⣿⣿⣿⣿⣿⣿⣿⣿⣿⣿⣿⣿⣿⣿⣿⣿⣿⣿⣿⣿⣿⣿⣿⣿⣿⣿⣿⣿⣿⣿⣦⠀⠀⠀⠀⠀⠀⠀⠀⠀⠀⠀⠀⠀⠀⠀⠀⠀⠀⠀⠀⠀⠀⠀⠀⠀⠀⠀⠀⠀⠀⠀⠙⠻⣿⣿⣿⣿⣿⣿⣿⣿⣿⣿⣿⣿⣿⣿⣿⣿⣿⣿⣿⣿⡇</a:t>
            </a:r>
            <a:br/>
            <a:r>
              <a:t>⣿⣿⣿⣿⣿⣿⣿⣿⣿⣿⣿⣿⣿⣿⣿⣿⣿⣿⣿⣿⣿⣿⣿⣿⣿⣿⣿⣿⣿⣿⣿⣿⣿⣿⣿⣿⣿⣷⣄⠀⠀⠀⠀⠀⠀⠀⠀⠀⠀⠀⠀⠀⠀⠀⠀⠀⠀⠀⠀⠀⠀⠀⠀⠀⠀⠀⠀⠀⠀⠀⠈⠙⠿⣿⣿⣿⣿⣿⣿⣿⣿⣿⣿⣿⣿⣿⣿⣿⣿⣿⡇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⣿⣿⣿⣿⣿⣿⣿⣿⣿⣿⣿⣿⣿⣿⣿⣿⣿⣿⣿⣿⣿⣿⣿⣿⠿⢿⣿⣿⣿⣿⣿⣿⣿⣿⣿⣿⣿⣿⣿⣿⣿⣿⣿⣿⣿⣿⣿⣿⣿⣿⣿⣿⣿⣿⣿⣿⣿⣿⣿⣿⣿⣿⣿⣿⣿⣿⣿⣿⣿⣿⣿⣿⣿⣿⣿⣿⣿⣿⣿⣿⣿⣿⣿⣿⣿⣿⣿⣿⣿⣿⡇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⣿⣿⣿⣿⣿⣿⣿⣿⣿⣿⣿⣿⣿⣿⣿⣿⣿⣿⣿⣿⣿⣿⣿⡁⠀⠀⠈⠙⢿⣿⣿⣿⣿⣿⣿⣿⣿⣿⣿⣿⣿⣿⣿⣿⣿⣿⣿⣿⣿⣿⣿⣿⣿⣿⣿⣿⣿⣿⣿⣿⣿⣿⣿⣿⣿⣿⣿⣿⣿⣿⣿⣿⣿⣿⣿⣿⣿⣿⣿⣿⣿⣿⣿⣿⣿⣿⣿⣿⣿⣿⡇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⣿⣿⣿⣿⣿⣿⣿⣿⣿⣿⣿⣿⣿⣿⣿⣿⣿⣿⣿⣿⣿⣿⣿⣷⡀⠀⠀⠀⠀⠈⠻⣿⣿⣿⣿⣿⣿⣿⣿⣿⣿⣿⣿⣿⣿⣿⣿⣿⣿⣿⣿⣿⣿⣿⣿⣿⣿⣿⣿⣿⣿⣿⣿⣿⣿⣿⣿⣿⣿⣿⣿⣿⣿⣿⣿⣿⣿⣿⣿⣿⣿⣿⣿⣿⣿⣿⣿⣿⣿⣿⡇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⣿⣿⣿⣿⣿⣿⣿⣿⣿⣿⣿⣿⣿⣿⣿⣿⣿⣿⣿⣿⣿⣿⣿⣿⣿⣄⠀⠀⠀⠀⠀⠈⠻⣿⣿⣿⣿⣿⣿⣿⣿⣿⣿⣿⣿⣿⣿⣿⣿⣿⣿⣿⣿⣿⣿⣿⣿⣿⣿⣿⣿⣿⣿⣿⣿⣿⣿⣿⣿⣿⣿⣿⣿⣿⣿⣿⣿⣿⣿⣿⣿⣿⣿⣿⣿⣿⣿⣿⣿⣿⡇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⣿⣿⣿⣿⣿⣿⣿⣿⣿⣿⣿⣿⣿⣿⣿⣿⣿⣿⣿⣿⣿⣿⣿⣿⣿⣿⣷⣄⠀⠀⠀⠀⠀⠀⠙⢿⣿⣿⣿⣿⣿⣿⣿⣿⣿⣿⣿⣿⣿⣿⣿⣿⣿⣿⣿⣿⣿⣿⣿⣿⣿⣿⣿⣿⣿⣿⣿⣿⣿⣿⣿⣿⣿⣿⣿⣿⣿⣿⣿⣿⣿⣿⣿⣿⣿⣿⣿⣿⣿⣿⡇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⣿⣿⣿⣿⣿⣿⣿⣿⣿⣿⣿⣿⣿⣿⣿⣿⣿⣿⣿⣿⣿⣿⣿⣿⣿⣿⣿⣿⣷⣄⠀⠀⠀⠀⠀⠀⠈⠻⣿⣿⣿⣿⣿⣿⣿⣿⣿⣿⣿⣿⣿⣿⣿⣿⣿⣿⣿⣿⣿⣿⣿⣿⣿⣿⣿⣿⣿⣿⣿⣿⣿⣿⣿⣿⣿⣿⣿⣿⣿⣿⣿⣿⣿⣿⣿⣿⣿⣿⣿⣿⡇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⣿⣿⣿⣿⣿⣿⣿⣿⣿⣿⣿⣿⣿⣿⣿⣿⣿⣿⣿⣿⣿⣿⣿⣿⣿⣿⣿⣿⣿⣿⣷⣄⠀⠀⠀⠀⠀⠀⠈⠛⢿⣿⣿⣿⣿⣿⣿⣿⣿⣿⣿⣿⣿⣿⣿⣿⣿⣿⣿⣿⣿⣿⣿⣿⣿⣿⣿⣿⣿⣿⣿⣿⣿⣿⣿⣿⣿⣿⣿⣿⣿⣿⣿⣿⣿⣿⣿⣿⣿⣿⡇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⣿⣿⣿⣿⣿⣿⣿⣿⣿⣿⣿⣿⣿⣿⣿⣿⣿⣿⣿⣿⣿⣿⣿⣿⣿⣿⣿⣿⣿⣿⣿⣿⣷⣄⠀⠀⠀⠀⠀⠀⠀⠙⠻⣿⣿⣿⣿⣿⣿⣿⣿⣿⣿⣿⣿⣿⣿⣿⣿⣿⣿⣿⣿⣿⣿⣿⣿⣿⣿⣿⣿⣿⣿⣿⣿⣿⣿⣿⣿⣿⣿⣿⣿⣿⣿⣿⣿⣿⣿⣿⡇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⣿⣿⣿⣿⣿⣿⣿⣿⣿⣿⣿⣿⣿⣿⣿⣿⣿⣿⣿⣿⣿⣿⣿⣿⣿⣿⣿⣿⣿⣿⣿⣿⣿⣿⣷⣄⠀⠀⠀⠀⠀⠀⠀⠀⠈⠉⠙⠛⠿⣿⣿⣿⣿⣿⣿⣿⣿⣿⣿⣿⣿⣿⣿⣿⣿⣿⣿⣿⣿⣿⣿⣿⣿⣿⣿⣿⣿⣿⣿⣿⣿⣿⣿⣿⣿⣿⣿⣿⣿⣿⡇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⣿⣿⣿⣿⣿⣿⣿⣿⣿⣿⣿⣿⣿⣿⣿⣿⣿⣿⣿⣿⣿⣿⣿⣿⣿⣿⣿⣿⣿⣿⡿⠛⠉⠉⠉⠛⠂⠀⠀⠀⠀⠀⠀⠀⠀⠀⠀⠀⠀⠈⢻⣿⣿⣿⣿⣿⣿⣿⣿⣿⣿⣿⣿⣿⣿⣿⣿⣿⣿⣿⣿⣿⣿⣿⣿⣿⣿⣿⣿⣿⣿⣿⣿⣿⣿⣿⣿⣿⣿⣿⡇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⣿⣿⣿⣿⣿⣿⣿⣿⣿⣿⣿⣿⣿⣿⣿⣿⣿⣿⣿⣿⣿⣿⣿⣿⣿⣿⣿⣿⣿⡀⠀⠀⠀⠀⠀⠀⠀⠀⠀⠀⠀⠀⠀⠀⠀⠀⠀⠀⠀⠀⠀⠀⢻⣿⣿⣿⣿⣿⣿⣿⣿⣿⣿⣿⣿⣿⣿⣿⣿⣿⣿⣿⣿⣿⣿⣿⣿⣿⣿⣿⣿⣿⣿⣿⣿⣿⣿⣿⣿⣿⡇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⣿⣿⣿⣿⣿⣿⣿⣿⣿⣿⣿⣿⣿⣿⣿⣿⣿⣿⣿⣿⣿⣿⣿⣿⣿⣿⣿⠟⠋⠁⠀⠀⠀⠀⠀⠀⠀⠀⠀⠀⠀⠀⠀⠀⠀⠀⠀⠀⠀⠀⠀⠀⠀⢻⣿⣿⣿⣿⣿⣿⣿⣿⣿⣿⣿⣿⣿⣿⣿⣿⣿⣿⣿⣿⣿⣿⣿⣿⣿⣿⣿⣿⣿⣿⣿⣿⣿⣿⣿⣿⡇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⣿⣿⣿⣿⣿⣿⣿⣿⣿⣿⣿⣿⣿⣿⣿⣿⣿⣿⣿⣿⣿⣿⣿⣿⣿⡿⠁⠀⠀⠀⠀⠀⠀⠀⠀⠀⠀⠀⠀⠀⠀⠀⠀⠀⠀⠀⠀⠀⠀⠀⠀⠀⠀⠀⢿⣿⣿⣿⣿⣿⣿⣿⣿⣿⣿⣿⣿⣿⣿⣿⣿⣿⣿⣿⣿⣿⣿⣿⣿⣿⣿⣿⣿⣿⣿⣿⣿⣿⣿⣿⡇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⣿⣿⣿⣿⣿⣿⣿⣿⣿⣿⣿⣿⣿⣿⣿⣿⣿⣿⣿⣿⣿⣿⣿⣿⣿⣦⣀⠀⠀⣀⣄⠀⠀⠀⠀⠀⠀⠀⠀⠀⠀⠀⠀⠀⠀⠀⠀⠀⠀⠀⠀⠀⠀⠀⠀⠀⠙⠻⣿⣿⣿⣿⣿⣿⣿⣿⣿⣿⣿⣿⣿⣿⣿⣿⣿⣿⣿⣿⣿⣿⣿⣿⣿⣿⣿⣿⣿⣿⣿⣿⡇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⣿⣿⣿⣿⣿⣿⣿⣿⣿⣿⣿⣿⣿⣿⣿⣿⣿⣿⣿⣿⣿⣿⣿⣿⣿⣿⣿⣿⣿⣿⣿⣧⡀⠀⠀⠀⠀⠀⠀⠀⠀⠀⠀⠀⠀⠀⠀⠀⠀⠀⠀⠀⠀⠀⠀⠀⠀⠀⠀⠙⠻⣿⣿⣿⣿⣿⣿⣿⣿⣿⣿⣿⣿⣿⣿⣿⣿⣿⣿⣿⣿⣿⣿⣿⣿⣿⣿⣿⣿⣿⡇</a:t>
            </a:r>
            <a:br/>
            <a:r>
              <a:t>⣿⣿⣿⣿⣿⣿⣿⣿⣿⣿⣿⣿⣿⣿⣿⣿⣿⣿⣿⣿⣿⣿⣿⣿⣿⣿⣿⣿⣿⣿⣿⣿⣿⣄⠀⠀⠀⠀⠀⠀⠀⠀⠀⠀⠀⠀⠀⠀⠀⠀⠀⠀⠀⠀⠀⠀⠀⠀⠀⠀⠀⠀⠙⠻⣿⣿⣿⣿⣿⣿⣿⣿⣿⣿⣿⣿⣿⣿⣿⣿⣿⣿⣿⣿⣿⣿⣿⣿⣿⣿⡇</a:t>
            </a:r>
            <a:br/>
            <a:r>
              <a:t>⣿⣿⣿⣿⣿⣿⣿⣿⣿⣿⣿⣿⣿⣿⣿⣿⣿⣿⣿⣿⣿⣿⣿⣿⣿⣿⣿⣿⣿⣿⣿⣿⣿⣿⣧⡀⠀⠀⠀⠀⠀⠀⠀⠀⠀⠀⠀⠀⠀⠀⠀⠀⠀⠀⠀⠀⠀⠀⠀⠀⠀⠀⠀⠀⠀⠙⠻⢿⣿⣿⣿⣿⣿⣿⣿⣿⣿⣿⣿⣿⣿⣿⣿⣿⣿⣿⣿⣿⣿⣿⡇</a:t>
            </a:r>
            <a:br/>
            <a:r>
              <a:t>⣿⣿⣿⣿⣿⣿⣿⣿⣿⣿⣿⣿⣿⣿⣿⣿⣿⣿⣿⣿⣿⣿⣿⣿⣿⣿⣿⣿⣿⣿⣿⣿⣿⣿⣿⣿⣦⠀⠀⠀⠀⠀⠀⠀⠀⠀⠀⠀⠀⠀⠀⠀⠀⠀⠀⠀⠀⠀⠀⠀⠀⠀⠀⠀⠀⠀⠀⠀⠉⠻⣿⣿⣿⣿⣿⣿⣿⣿⣿⣿⣿⣿⣿⣿⣿⣿⣿⣿⣿⣿⡇</a:t>
            </a:r>
            <a:br/>
            <a:r>
              <a:t>⣿⣿⣿⣿⣿⣿⣿⣿⣿⣿⣿⣿⣿⣿⣿⣿⣿⣿⣿⣿⣿⣿⣿⣿⣿⣿⣿⣿⣿⣿⣿⣿⣿⣿⣿⣿⣿⣷⣄⠀⠀⠀⠀⠀⠀⠀⠀⠀⠀⠀⠀⠀⠀⠀⠀⠀⠀⠀⠀⠀⠀⠀⠀⠀⠀⠀⠀⠀⠀⠀⠀⠙⠻⢿⣿⣿⣿⣿⣿⣿⣿⣿⣿⣿⣿⣿⣿⣿⣿⣿⡇</a:t>
            </a:r>
            <a:br/>
            <a:r>
              <a:t>⣿⣿⣿⣿⣿⣿⣿⣿⣿⣿⣿⣿⣿⣿⣿⣿⣿⣿⣿⣿⣿⣿⣿⣿⣿⣿⣿⣿⣿⣿⣿⣿⣿⣿⣿⣿⣿⣿⣿⣧⡀⠀⠀⠀⠀⠀⠀⠀⠀⠀⠀⠀⠀⠀⠀⠀⠀⠀⠀⠀⠀⠀⠀⠀⠀⠀⠀⠀⠀⠀⠀⠀⠀⠀⠉⠻⢿⣿⣿⣿⣿⣿⣿⣿⣿⣿⣿⣿⣿⣿⡇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⣿⣿⣿⣿⣿⣿⣿⣿⣿⣿⣿⣿⣿⣿⣿⣿⣿⣿⣿⣿⣿⣿⣿⣿⣿⡟⠛⠙⠛⠿⣿⣿⣿⣿⣿⣿⣿⣿⣿⣿⣿⣿⣿⣿⣿⣿⣿⣿⣿⣿⣿⣿⣿⣿⣿⣿⣿⣿⣿⣿⣿⣿⣿⣿⣿⣿⣿⣿⣿⣿⣿⣿⣿⣿⣿⣿⣿⣿⣿⣿⣿⣿⣿⣿⣿⣿⣿⣿⣿⣿⡇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⣿⣿⣿⣿⣿⣿⣿⣿⣿⣿⣿⣿⣿⣿⣿⣿⣿⣿⣿⣿⣿⣿⣿⣿⣿⣇⠀⠀⠀⠀⠈⠙⢿⣿⣿⣿⣿⣿⣿⣿⣿⣿⣿⣿⣿⣿⣿⣿⣿⣿⣿⣿⣿⣿⣿⣿⣿⣿⣿⣿⣿⣿⣿⣿⣿⣿⣿⣿⣿⣿⣿⣿⣿⣿⣿⣿⣿⣿⣿⣿⣿⣿⣿⣿⣿⣿⣿⣿⣿⣿⡇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⣿⣿⣿⣿⣿⣿⣿⣿⣿⣿⣿⣿⣿⣿⣿⣿⣿⣿⣿⣿⣿⣿⣿⣿⣿⣿⣧⡀⠀⠀⠀⠀⠀⠈⠻⣿⣿⣿⣿⣿⣿⣿⣿⣿⣿⣿⣿⣿⣿⣿⣿⣿⣿⣿⣿⣿⣿⣿⣿⣿⣿⣿⣿⣿⣿⣿⣿⣿⣿⣿⣿⣿⣿⣿⣿⣿⣿⣿⣿⣿⣿⣿⣿⣿⣿⣿⣿⣿⣿⣿⡇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⣿⣿⣿⣿⣿⣿⣿⣿⣿⣿⣿⣿⣿⣿⣿⣿⣿⣿⣿⣿⣿⣿⣿⣿⣿⣿⣿⣿⣦⣀⠀⠀⠀⠀⠀⠈⠙⢿⣿⣿⣿⣿⣿⣿⣿⣿⣿⣿⣿⣿⣿⣿⣿⣿⣿⣿⣿⣿⣿⣿⣿⣿⣿⣿⣿⣿⣿⣿⣿⣿⣿⣿⣿⣿⣿⣿⣿⣿⣿⣿⣿⣿⣿⣿⣿⣿⣿⣿⣿⣿⡇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⣿⣿⣿⣿⣿⣿⣿⣿⣿⣿⣿⣿⣿⣿⣿⣿⣿⣿⣿⣿⣿⣿⣿⣿⣿⣿⣿⣿⣿⣿⣷⣄⠀⠀⠀⠀⠀⠀⠈⠻⢿⣿⣿⣿⣿⣿⣿⣿⣿⣿⣿⣿⣿⣿⣿⣿⣿⣿⣿⣿⣿⣿⣿⣿⣿⣿⣿⣿⣿⣿⣿⣿⣿⣿⣿⣿⣿⣿⣿⣿⣿⣿⣿⣿⣿⣿⣿⣿⣿⣿⡇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⣿⣿⣿⣿⣿⣿⣿⣿⣿⣿⣿⣿⣿⣿⣿⣿⣿⣿⣿⣿⣿⣿⣿⣿⣿⣿⣿⣿⣿⣿⣿⣿⣷⣄⠀⠀⠀⠀⠀⠀⠀⠙⠿⣿⣿⣿⣿⣿⣿⣿⣿⣿⣿⣿⣿⣿⣿⣿⣿⣿⣿⣿⣿⣿⣿⣿⣿⣿⣿⣿⣿⣿⣿⣿⣿⣿⣿⣿⣿⣿⣿⣿⣿⣿⣿⣿⣿⣿⣿⣿⡇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⣿⣿⣿⣿⣿⣿⣿⣿⣿⣿⣿⣿⣿⣿⣿⣿⣿⣿⣿⣿⣿⣿⣿⣿⣿⣿⣿⣿⣿⣿⣿⣿⣿⣿⣷⣤⡀⠀⠀⠀⠀⠀⠀⠈⠛⠿⠋⠀⠀⠉⠙⠿⣿⣿⣿⣿⣿⣿⣿⣿⣿⣿⣿⣿⣿⣿⣿⣿⣿⣿⣿⣿⣿⣿⣿⣿⣿⣿⣿⣿⣿⣿⣿⣿⣿⣿⣿⣿⣿⣿⡇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⣿⣿⣿⣿⣿⣿⣿⣿⣿⣿⣿⣿⣿⣿⣿⣿⣿⣿⣿⣿⣿⣿⣿⣿⣿⣿⣿⣿⣿⣿⣿⣿⣿⣿⡿⠛⠛⠀⠀⠀⠀⠀⠀⠀⠀⠀⠀⠀⠀⠀⠀⠀⠀⠙⢿⣿⣿⣿⣿⣿⣿⣿⣿⣿⣿⣿⣿⣿⣿⣿⣿⣿⣿⣿⣿⣿⣿⣿⣿⣿⣿⣿⣿⣿⣿⣿⣿⣿⣿⣿⡇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⣿⣿⣿⣿⣿⣿⣿⣿⣿⣿⣿⣿⣿⣿⣿⣿⣿⣿⣿⣿⣿⣿⣿⣿⣿⣿⣿⣿⣿⣿⣿⠿⠛⠀⠀⠀⠀⠀⠀⠀⠀⠀⠀⠀⠀⠀⠀⠀⠀⠀⠀⠀⠀⠀⠀⠀⠘⣿⣿⣿⣿⣿⣿⣿⣿⣿⣿⣿⣿⣿⣿⣿⣿⣿⣿⣿⣿⣿⣿⣿⣿⣿⣿⣿⣿⣿⣿⣿⣿⣿⡇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⣿⣿⣿⣿⣿⣿⣿⣿⣿⣿⣿⣿⣿⣿⣿⣿⣿⣿⣿⣿⣿⣿⣿⣿⣿⣿⣿⣿⣿⡟⠁⠀⠀⠀⠀⠀⠀⠀⠀⠀⠀⠀⠀⠀⠀⠀⠀⠀⠀⠀⠀⠀⠀⠀⠀⠀⠀⠸⣿⣿⣿⣿⣿⣿⣿⣿⣿⣿⣿⣿⣿⣿⣿⣿⣿⣿⣿⣿⣿⣿⣿⣿⣿⣿⣿⣿⣿⣿⣿⣿⡇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⣿⣿⣿⣿⣿⣿⣿⣿⣿⣿⣿⣿⣿⣿⣿⣿⣿⣿⣿⣿⣿⣿⣿⣿⣿⣿⣿⣿⣿⣇⠀⠀⠀⠀⠀⠀⠀⠀⠀⠀⠀⠀⠀⠀⠀⠀⠀⠀⠀⠀⠀⠀⠀⠀⠀⠀⠀⠀⠀⣿⣿⣿⣿⣿⣿⣿⣿⣿⣿⣿⣿⣿⣿⣿⣿⣿⣿⣿⣿⣿⣿⣿⣿⣿⣿⣿⣿⣿⣿⣿⡇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⣿⣿⣿⣿⣿⣿⣿⣿⣿⣿⣿⣿⣿⣿⣿⣿⣿⣿⣿⣿⣿⣿⣿⣿⣿⣿⣿⣿⡟⠁⠀⠀⠀⠀⠀⠀⠀⠀⠀⠀⠀⠀⠀⠀⠀⠀⠀⠀⠀⠀⠀⠀⠀⠀⠀⠀⠀⠀⠀⢸⣿⣿⣿⣿⣿⣿⣿⣿⣿⣿⣿⣿⣿⣿⣿⣿⣿⣿⣿⣿⣿⣿⣿⣿⣿⣿⣿⣿⣿⣿⡇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⣿⣿⣿⣿⣿⣿⣿⣿⣿⣿⣿⣿⣿⣿⣿⣿⣿⣿⣿⣿⣿⣿⣿⣿⣿⣿⣿⣿⣿⣦⠀⠀⠀⣀⡀⠀⠀⠀⠀⠀⠀⠀⠀⠀⠀⠀⠀⠀⠀⠀⠀⠀⠀⠀⠀⠀⠀⠀⠀⠀⠀⠈⠙⠿⣿⣿⣿⣿⣿⣿⣿⣿⣿⣿⣿⣿⣿⣿⣿⣿⣿⣿⣿⣿⣿⣿⣿⣿⣿⣿⡇</a:t>
            </a:r>
            <a:br/>
            <a:r>
              <a:t>⣿⣿⣿⣿⣿⣿⣿⣿⣿⣿⣿⣿⣿⣿⣿⣿⣿⣿⣿⣿⣿⣿⣿⣿⣿⣿⣿⣿⣿⣿⣿⣿⣿⣿⣿⣦⠀⠀⠀⠀⠀⠀⠀⠀⠀⠀⠀⠀⠀⠀⠀⠀⠀⠀⠀⠀⠀⠀⠀⠀⠀⠀⠀⠀⠀⠉⠻⢿⣿⣿⣿⣿⣿⣿⣿⣿⣿⣿⣿⣿⣿⣿⣿⣿⣿⣿⣿⣿⣿⣿⡇</a:t>
            </a:r>
            <a:br/>
            <a:r>
              <a:t>⣿⣿⣿⣿⣿⣿⣿⣿⣿⣿⣿⣿⣿⣿⣿⣿⣿⣿⣿⣿⣿⣿⣿⣿⣿⣿⣿⣿⣿⣿⣿⣿⣿⣿⣿⣿⣷⣄⠀⠀⠀⠀⠀⠀⠀⠀⠀⠀⠀⠀⠀⠀⠀⠀⠀⠀⠀⠀⠀⠀⠀⠀⠀⠀⠀⠀⠀⠀⠈⠛⠿⣿⣿⣿⣿⣿⣿⣿⣿⣿⣿⣿⣿⣿⣿⣿⣿⣿⣿⣿⡇</a:t>
            </a:r>
            <a:br/>
            <a:r>
              <a:t>⣿⣿⣿⣿⣿⣿⣿⣿⣿⣿⣿⣿⣿⣿⣿⣿⣿⣿⣿⣿⣿⣿⣿⣿⣿⣿⣿⣿⣿⣿⣿⣿⣿⣿⣿⣿⣿⣿⣷⡄⠀⠀⠀⠀⠀⠀⠀⠀⠀⠀⠀⠀⠀⠀⠀⠀⠀⠀⠀⠀⠀⠀⠀⠀⠀⠀⠀⠀⠀⠀⠀⠈⠙⠻⣿⣿⣿⣿⣿⣿⣿⣿⣿⣿⣿⣿⣿⣿⣿⣿⡇</a:t>
            </a:r>
            <a:br/>
            <a:r>
              <a:t>⣿⣿⣿⣿⣿⣿⣿⣿⣿⣿⣿⣿⣿⣿⣿⣿⣿⣿⣿⣿⣿⣿⣿⣿⣿⣿⣿⣿⣿⣿⣿⣿⣿⣿⣿⣿⣿⣿⣿⣿⣦⡀⠀⠀⠀⠀⠀⠀⠀⠀⠀⠀⠀⠀⠀⠀⠀⠀⠀⠀⠀⠀⠀⠀⠀⠀⠀⠀⠀⠀⠀⠀⠀⠀⠀⠉⠻⢿⣿⣿⣿⣿⣿⣿⣿⣿⣿⣿⣿⣿⡇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⣿⣿⣿⣿⣿⣿⣿⣿⣿⣿⣿⣿⣿⣿⣿⣿⣿⣿⣿⣿⣿⣿⣿⣿⣿⣿⣿⣿⣿⣿⣿⣿⣿⣿⣿⣿⣿⣿⣿⣿⣿⣿⣦⡀⠀⠀⠀⠀⠀⠀⠀⠀⠀⠀⠀⠀⠀⠀⠀⠀⠀⠀⠀⠀⠀⠀⠀⠀⠀⠀⠀⠀⠀⠀⠀⠀⠀⠀⠈⠙⠿⣿⣿⣿⣿⣿⣿⣿⣿⣿⡇</a:t>
            </a:r>
            <a:br/>
            <a:r>
              <a:t>⣿⣿⣿⣿⣿⣿⣿⣿⣿⣿⣿⣿⣿⣿⣿⣿⣿⣿⣿⣿⣿⣿⣿⣿⣿⣿⣿⣿⣿⣿⣿⣿⣿⣿⣿⣿⣿⣿⣿⣿⣿⣿⣿⣿⣦⡀⠀⠀⠀⠀⠀⠀⠀⠀⠀⠀⠀⠀⠀⠀⠀⠀⠀⠀⠀⠀⠀⠀⠀⠀⠀⠀⠀⠀⠀⠀⠀⠀⠀⠀⠀⠈⠙⠻⣿⣿⣿⣿⣿⣿⡇</a:t>
            </a:r>
            <a:br/>
            <a:r>
              <a:t>⣿⣿⣿⣿⣿⣿⣿⣿⣿⣿⣿⣿⣿⣿⣿⣿⣿⣿⣿⣿⣿⣿⣿⣿⣿⣿⣿⣿⣿⣿⣿⣿⣿⣿⣿⣿⣿⣿⣿⣿⣿⣿⣿⣿⣿⣿⣦⣄⠀⠀⠀⠀⠀⠀⠀⠀⠀⠀⠀⠀⠀⠀⠀⠀⠀⠀⠀⠀⠀⠀⠀⠀⠀⠀⠀⠀⠀⠀⠀⠀⠀⠀⠀⠀⠀⠉⠻⢿⣿⣿⡇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⣿⣿⣿⣿⣿⣿⣿⣿⣿⣿⣿⣿⣿⣿⣿⣿⣿⣿⣿⣿⣿⣿⣿⣿⣿⣿⣿⠋⠉⠛⠻⢿⣿⣿⣿⣿⣿⣿⣿⣿⣿⣿⣿⣿⣿⣿⣿⣿⣿⣿⣿⣿⣿⣿⣿⣿⣿⣿⣿⣿⣿⣿⣿⣿⣿⣿⣿⣿⣿⣿⣿⣿⣿⣿⣿⣿⣿⣿⣿⣿⣿⣿⣿⣿⣿⣿⣿⣿⣿⣿⡇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⣿⣿⣿⣿⣿⣿⣿⣿⣿⣿⣿⣿⣿⣿⣿⣿⣿⣿⣿⣿⣿⣿⣿⣿⣿⣿⣿⣄⠀⠀⠀⠀⠈⠛⢿⣿⣿⣿⣿⣿⣿⣿⣿⣿⣿⣿⣿⣿⣿⣿⣿⣿⣿⣿⣿⣿⣿⣿⣿⣿⣿⣿⣿⣿⣿⣿⣿⣿⣿⣿⣿⣿⣿⣿⣿⣿⣿⣿⣿⣿⣿⣿⣿⣿⣿⣿⣿⣿⣿⣿⡇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⣿⣿⣿⣿⣿⣿⣿⣿⣿⣿⣿⣿⣿⣿⣿⣿⣿⣿⣿⣿⣿⣿⣿⣿⣿⣿⣿⣿⣦⡀⠀⠀⠀⠀⠀⠙⠿⣿⣿⣿⣿⣿⣿⣿⣿⣿⣿⣿⣿⣿⣿⣿⣿⣿⣿⣿⣿⣿⣿⣿⣿⣿⣿⣿⣿⣿⣿⣿⣿⣿⣿⣿⣿⣿⣿⣿⣿⣿⣿⣿⣿⣿⣿⣿⣿⣿⣿⣿⣿⣿⡇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⣿⣿⣿⣿⣿⣿⣿⣿⣿⣿⣿⣿⣿⣿⣿⣿⣿⣿⣿⣿⣿⣿⣿⣿⣿⣿⣿⣿⣿⣿⣦⣀⠀⠀⠀⠀⠀⠈⠛⢿⣿⣿⣿⣿⣿⣿⣿⣿⣿⣿⣿⣿⣿⣿⣿⣿⣿⣿⣿⣿⣿⣿⣿⣿⣿⣿⣿⣿⣿⣿⣿⣿⣿⣿⣿⣿⣿⣿⣿⣿⣿⣿⣿⣿⣿⣿⣿⣿⣿⣿⡇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⣿⣿⣿⣿⣿⣿⣿⣿⣿⣿⣿⣿⣿⣿⣿⣿⣿⣿⣿⣿⣿⣿⣿⣿⣿⣿⣿⣿⣿⣿⣿⣿⣷⣄⠀⠀⠀⠀⠀⠀⠉⠻⣿⣿⣿⣿⣿⣿⣿⣿⣿⣿⣿⣿⣿⣿⣿⣿⣿⣿⣿⣿⣿⣿⣿⣿⣿⣿⣿⣿⣿⣿⣿⣿⣿⣿⣿⣿⣿⣿⣿⣿⣿⣿⣿⣿⣿⣿⣿⣿⡇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⣿⣿⣿⣿⣿⣿⣿⣿⣿⣿⣿⣿⣿⣿⣿⣿⣿⣿⣿⣿⣿⣿⣿⣿⣿⣿⣿⣿⣿⣿⣿⣿⣿⣿⣷⣤⡀⠀⠀⠀⠀⠀⠀⠙⠿⣿⣿⣿⡿⠛⠉⠙⠻⣿⣿⣿⣿⣿⣿⣿⣿⣿⣿⣿⣿⣿⣿⣿⣿⣿⣿⣿⣿⣿⣿⣿⣿⣿⣿⣿⣿⣿⣿⣿⣿⣿⣿⣿⣿⣿⡇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⣿⣿⣿⣿⣿⣿⣿⣿⣿⣿⣿⣿⣿⣿⣿⣿⣿⣿⣿⣿⣿⣿⣿⣿⣿⣿⣿⣿⣿⣿⣿⣿⣿⣿⣿⣿⣿⣦⡀⠀⠀⠀⠀⠀⠀⠈⠙⢿⡁⠀⠀⠀⠀⠀⠙⠿⣿⣿⣿⣿⣿⣿⣿⣿⣿⣿⣿⣿⣿⣿⣿⣿⣿⣿⣿⣿⣿⣿⣿⣿⣿⣿⣿⣿⣿⣿⣿⣿⣿⣿⡇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⣿⣿⣿⣿⣿⣿⣿⣿⣿⣿⣿⣿⣿⣿⣿⣿⣿⣿⣿⣿⣿⣿⣿⣿⣿⣿⣿⣿⣿⣿⣿⣿⣿⣿⣿⠋⠁⠀⠀⠀⠀⠀⠀⠀⠀⠀⠀⠀⠀⠀⠀⠀⠀⠀⠀⠀⠙⣿⣿⣿⣿⣿⣿⣿⣿⣿⣿⣿⣿⣿⣿⣿⣿⣿⣿⣿⣿⣿⣿⣿⣿⣿⣿⣿⣿⣿⣿⣿⣿⣿⡇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⣿⣿⣿⣿⣿⣿⣿⣿⣿⣿⣿⣿⣿⣿⣿⣿⣿⣿⣿⣿⣿⣿⣿⣿⣿⣿⣿⣿⣿⣿⣿⣿⣿⣿⡇⠀⠀⠀⠀⠀⠀⠀⠀⠀⠀⠀⠀⠀⠀⠀⠀⠑⠄⠀⠀⠀⠀⠸⣿⣿⣿⣿⣿⣿⣿⣿⣿⣿⣿⣿⣿⣿⣿⣿⣿⣿⣿⣿⣿⣿⣿⣿⣿⣿⣿⣿⣿⣿⣿⣿⡇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⣿⣿⣿⣿⣿⣿⣿⣿⣿⣿⣿⣿⣿⣿⣿⣿⣿⣿⣿⣿⣿⣿⣿⣿⣿⣿⣿⣿⣿⣿⣿⡿⠋⠁⠀⠀⠀⠀⠀⠀⠀⠀⠀⠀⠀⠀⠀⠀⠀⠀⠀⠀⠀⠀⠀⠀⠀⠀⠀⢻⣿⣿⣿⣿⣿⣿⣿⣿⣿⣿⣿⣿⣿⣿⣿⣿⣿⣿⣿⣿⣿⣿⣿⣿⣿⣿⣿⣿⣿⣿⡇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⣿⣿⣿⣿⣿⣿⣿⣿⣿⣿⣿⣿⣿⣿⣿⣿⣿⣿⣿⣿⣿⣿⣿⣿⣿⣿⣿⣿⣿⣿⣿⠟⠀⠀⠀⠀⠀⠀⠀⠀⠀⠀⠀⠀⠀⠀⠀⠀⠀⠀⠀⠀⠀⠀⠀⠀⠀⠀⠀⠀⠀⢻⣿⣿⣿⣿⣿⣿⣿⣿⣿⣿⣿⣿⣿⣿⣿⣿⣿⣿⣿⣿⣿⣿⣿⣿⣿⣿⣿⣿⡇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⣿⣿⣿⣿⣿⣿⣿⣿⣿⣿⣿⣿⣿⣿⣿⣿⣿⣿⣿⣿⣿⣿⣿⣿⣿⣿⣿⣿⣿⣿⣿⡄⠀⠀⠀⠀⠀⠀⠀⠀⠀⠀⠀⠀⠀⠀⠀⠀⠀⠀⠀⠀⠀⠀⠀⠀⠀⠀⠀⠀⠀⠀⠉⠛⢿⣿⣿⣿⣿⣿⣿⣿⣿⣿⣿⣿⣿⣿⣿⣿⣿⣿⣿⣿⣿⣿⣿⣿⣿⣿⡇</a:t>
            </a:r>
            <a:br/>
            <a:r>
              <a:t>⣿⣿⣿⣿⣿⣿⣿⣿⣿⣿⣿⣿⣿⣿⣿⣿⣿⣿⣿⣿⣿⣿⣿⣿⣿⣿⣿⣿⣿⣿⣿⣿⣤⣤⣤⣴⣦⡀⠀⠀⠀⠀⠀⠀⠀⠀⠀⠀⠀⠀⠀⠀⠀⠀⠀⠀⠀⠀⠀⠀⠀⠀⠀⠀⠀⠈⠙⠻⣿⣿⣿⣿⣿⣿⣿⣿⣿⣿⣿⣿⣿⣿⣿⣿⣿⣿⣿⣿⣿⣿⡇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⣿⣿⣿⣿⣿⣿⣿⣿⣿⣿⣿⣿⣿⣿⣿⣿⣿⣿⣿⣿⣿⣿⣿⣿⣿⣿⣿⣿⣿⣿⣿⣿⣿⣿⣿⣿⣿⣿⣆⠀⠀⠀⠀⠀⠀⠀⠀⠀⠀⠀⠀⠀⠀⠀⠀⠀⠀⠀⠀⠀⠀⠀⠀⠀⠀⠀⠀⠀⠀⠉⠛⠿⣿⣿⣿⣿⣿⣿⣿⣿⣿⣿⣿⣿⣿⣿⣿⣿⣿⣿⡇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⣿⣿⣿⣿⣿⣿⣿⣿⣿⣿⣿⣿⣿⣿⣿⣿⣿⣿⣿⣿⣿⣿⣿⣿⣿⣿⣿⣿⣿⣿⣿⣿⣿⣿⣿⣿⣿⣿⣿⣷⣄⠀⠀⠀⠀⠀⠀⠀⠀⠀⠀⠀⠀⠀⠀⠀⠀⠀⠀⠀⠀⠀⠀⠀⠀⠀⠀⠀⠀⠀⠀⠀⠈⠙⠻⢿⣿⣿⣿⣿⣿⣿⣿⣿⣿⣿⣿⣿⣿⣿⡇</a:t>
            </a:r>
            <a:br/>
            <a:r>
              <a:t>⣿⣿⣿⣿⣿⣿⣿⣿⣿⣿⣿⣿⣿⣿⣿⣿⣿⣿⣿⣿⣿⣿⣿⣿⣿⣿⣿⣿⣿⣿⣿⣿⣿⣿⣿⣿⣿⣿⣿⣿⣿⣷⣄⠀⠀⠀⠀⠀⠀⠀⠀⠀⠀⠀⠀⠀⠀⠀⠀⠀⠀⠀⠀⠀⠀⠀⠀⠀⠀⠀⠀⠀⠀⠀⠀⠀⠈⠛⠿⣿⣿⣿⣿⣿⣿⣿⣿⣿⣿⣿⡇</a:t>
            </a:r>
            <a:br/>
            <a:r>
              <a:t>⣿⣿⣿⣿⣿⣿⣿⣿⣿⣿⣿⣿⣿⣿⣿⣿⣿⣿⣿⣿⣿⣿⣿⣿⣿⣿⣿⣿⣿⣿⣿⣿⣿⣿⣿⣿⣿⣿⣿⣿⣿⣿⣿⣷⣄⠀⠀⠀⠀⠀⠀⠀⠀⠀⠀⠀⠀⠀⠀⠀⠀⠀⠀⠀⠀⠀⠀⠀⠀⠀⠀⠀⠀⠀⠀⠀⠀⠀⠀⠀⠉⠻⢿⣿⣿⣿⣿⣿⣿⣿⡇</a:t>
            </a:r>
            <a:br/>
            <a:r>
              <a:t>⣿⣿⣿⣿⣿⣿⣿⣿⣿⣿⣿⣿⣿⣿⣿⣿⣿⣿⣿⣿⣿⣿⣿⣿⣿⣿⣿⣿⣿⣿⣿⣿⣿⣿⣿⣿⣿⣿⣿⣿⣿⣿⣿⣿⣿⣷⣄⠀⠀⠀⠀⠀⠀⠀⠀⠀⠀⠀⠀⠀⠀⠀⠀⠀⠀⠀⠀⠀⠀⠀⠀⠀⠀⠀⠀⠀⠀⠀⠀⠀⠀⠀⠀⠈⠙⠿⣿⣿⣿⣿⡇</a:t>
            </a:r>
            <a:br/>
            <a:r>
              <a:t>⣿⣿⣿⣿⣿⣿⣿⣿⣿⣿⣿⣿⣿⣿⣿⣿⣿⣿⣿⣿⣿⣿⣿⣿⣿⣿⣿⣿⣿⣿⣿⣿⣿⣿⣿⣿⣿⣿⣿⣿⣿⣿⣿⣿⣿⣿⣿⣷⣤⡀⠀⠀⠀⠀⠀⠀⠀⠀⠀⠀⠀⠀⠀⠀⠀⠀⠀⠀⠀⠀⠀⠀⠀⠀⠀⠀⠀⠀⠀⠀⠀⠀⠀⠀⠀⠀⠀⠙⠻⢿⡇</a:t>
            </a:r>
            <a:br/>
            <a:r>
              <a:t>⣿⣿⣿⣿⣿⣿⣿⣿⣿⣿⣿⣿⣿⣿⣿⣿⣿⣿⣿⣿⣿⣿⣿⣿⣿⣿⣿⣿⣿⣿⣿⣿⣿⣿⣿⣿⣿⣿⣿⣿⣿⣿⣿⣿⣿⣿⣿⣿⣿⣿⣶⣤⡀⠀⠀⠀⠀⠀⠀⠀⠀⠀⠀⠀⠀⠀⠀⠀⠀⠀⠀⠀⠀⠀⠀⠀⠀⠀⠀⠀⠀⠀⠀⠀⠀⠀⠀⠀⠀⠀⠀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⣿⣿⣿⣿⣿⣿⣿⣿⣿⣿⣿⣿⣿⣿⣿⣿⣿⣿⣿⣿⣿⣿⣿⣿⣿⣿⣿⣿⣿⣿⣿⠿⠿⣿⣿⣿⣿⣿⣿⣿⣿⣿⣿⣿⣿⣿⣿⣿⣿⣿⣿⣿⣿⣿⣿⣿⣿⣿⣿⣿⣿⣿⣿⣿⣿⣿⣿⣿⣿⣿⣿⣿⣿⣿⣿⣿⣿⣿⣿⣿⣿⣿⣿⣿⣿⣿⣿⣿⣿⣿⡇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⣿⣿⣿⣿⣿⣿⣿⣿⣿⣿⣿⣿⣿⣿⣿⣿⣿⣿⣿⣿⣿⣿⣿⣿⣿⣿⣿⣿⣿⣿⣇⠀⠀⠀⠉⠛⢿⣿⣿⣿⣿⣿⣿⣿⣿⣿⣿⣿⣿⣿⣿⣿⣿⣿⣿⣿⣿⣿⣿⣿⣿⣿⣿⣿⣿⣿⣿⣿⣿⣿⣿⣿⣿⣿⣿⣿⣿⣿⣿⣿⣿⣿⣿⣿⣿⣿⣿⣿⣿⣿⡇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⣿⣿⣿⣿⣿⣿⣿⣿⣿⣿⣿⣿⣿⣿⣿⣿⣿⣿⣿⣿⣿⣿⣿⣿⣿⣿⣿⣿⣿⣿⣿⣄⠀⠀⠀⠀⠀⠉⠻⣿⣿⣿⣿⣿⣿⣿⣿⣿⣿⣿⣿⣿⣿⣿⣿⣿⣿⣿⣿⣿⣿⣿⣿⣿⣿⣿⣿⣿⣿⣿⣿⣿⣿⣿⣿⣿⣿⣿⣿⣿⣿⣿⣿⣿⣿⣿⣿⣿⣿⣿⡇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⣿⣿⣿⣿⣿⣿⣿⣿⣿⣿⣿⣿⣿⣿⣿⣿⣿⣿⣿⣿⣿⣿⣿⣿⣿⣿⣿⣿⣿⣿⣿⣿⣧⡀⠀⠀⠀⠀⠀⠈⠛⢿⣿⣿⣿⣿⣿⣿⣿⣿⣿⣿⣿⣿⣿⣿⣿⣿⣿⣿⣿⣿⣿⣿⣿⣿⣿⣿⣿⣿⣿⣿⣿⣿⣿⣿⣿⣿⣿⣿⣿⣿⣿⣿⣿⣿⣿⣿⣿⣿⡇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⣿⣿⣿⣿⣿⣿⣿⣿⣿⣿⣿⣿⣿⣿⣿⣿⣿⣿⣿⣿⣿⣿⣿⣿⣿⣿⣿⣿⣿⣿⣿⣿⣿⣿⣶⣄⠀⠀⠀⠀⠀⠀⠈⠻⢿⣿⣿⣿⣿⣿⣿⣿⣿⡿⠿⠿⣿⣿⣿⣿⣿⣿⣿⣿⣿⣿⣿⣿⣿⣿⣿⣿⣿⣿⣿⣿⣿⣿⣿⣿⣿⣿⣿⣿⣿⣿⣿⣿⣿⣿⡇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⣿⣿⣿⣿⣿⣿⣿⣿⣿⣿⣿⣿⣿⣿⣿⣿⣿⣿⣿⣿⣿⣿⣿⣿⣿⣿⣿⣿⣿⣿⣿⣿⣿⣿⣿⣿⣷⣦⡀⠀⠀⠀⠀⠀⠀⠙⠻⣿⣿⣿⣿⣿⣿⡇⠀⠀⠈⠻⣿⣿⣿⣿⣿⣿⣿⣿⣿⣿⣿⣿⣿⣿⣿⣿⣿⣿⣿⣿⣿⣿⣿⣿⣿⣿⣿⣿⣿⣿⣿⣿⡇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⣿⣿⣿⣿⣿⣿⣿⣿⣿⣿⣿⣿⣿⣿⣿⣿⣿⣿⣿⣿⣿⣿⣿⣿⣿⣿⣿⣿⣿⣿⣿⣿⣿⣿⣿⣿⣿⣿⣿⠆⠀⠀⠀⠀⠀⠀⠀⠀⠙⠻⣿⣿⣿⣧⡀⠀⠀⠀⠈⢻⣿⣿⣿⣿⣿⣿⣿⣿⣿⣿⣿⣿⣿⣿⣿⣿⣿⣿⣿⣿⣿⣿⣿⣿⣿⣿⣿⣿⣿⣿⡇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⣿⣿⣿⣿⣿⣿⣿⣿⣿⣿⣿⣿⣿⣿⣿⣿⣿⣿⣿⣿⣿⣿⣿⣿⣿⣿⣿⣿⣿⣿⣿⣿⣿⣿⣿⣿⣿⣿⠁⠀⠀⠀⠀⠀⠀⠀⠀⠀⠀⠀⠀⠙⠿⣿⣿⣦⡀⠀⠀⠀⢹⣿⣿⣿⣿⣿⣿⣿⣿⣿⣿⣿⣿⣿⣿⣿⣿⣿⣿⣿⣿⣿⣿⣿⣿⣿⣿⣿⣿⣿⡇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⣿⣿⣿⣿⣿⣿⣿⣿⣿⣿⣿⣿⣿⣿⣿⣿⣿⣿⣿⣿⣿⣿⣿⣿⣿⣿⣿⣿⣿⣿⣿⣿⣿⣿⣿⣿⣿⣿⣇⠀⠀⠀⠀⠀⠀⠀⠀⠀⠀⠀⠀⠀⠀⠈⠻⣿⣧⠀⠀⠀⠀⢻⣿⣿⣿⣿⣿⣿⣿⣿⣿⣿⣿⣿⣿⣿⣿⣿⣿⣿⣿⣿⣿⣿⣿⣿⣿⣿⣿⣿⡇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⣿⣿⣿⣿⣿⣿⣿⣿⣿⣿⣿⣿⣿⣿⣿⣿⣿⣿⣿⣿⣿⣿⣿⣿⣿⣿⣿⣿⣿⣿⣿⣿⣿⣿⣿⡿⠛⠉⠛⢄⠀⠀⠀⠀⠀⠀⠀⠀⠀⠀⠀⠀⠀⠀⠀⠈⠻⠀⠀⠀⠀⠀⢿⣿⣿⣿⣿⣿⣿⣿⣿⣿⣿⣿⣿⣿⣿⣿⣿⣿⣿⣿⣿⣿⣿⣿⣿⣿⣿⣿⡇</a:t>
            </a:r>
            <a:br/>
            <a:r>
              <a:t>⣿⣿⣿⣿⣿⣿⣿⣿⣿⣿⣿⣿⣿⣿⣿⣿⣿⣿⣿⣿⣿⣿⣿⣿⣿⣿⣿⣿⣿⣿⣿⣿⣿⣿⣿⡅⠀⠀⠀⠀⠀⠀⠀⠀⠀⠀⠀⠀⠀⠀⠀⠀⠀⠀⠀⠀⠀⠀⠀⠀⠀⠀⠈⣿⣿⣿⣿⣿⣿⣿⣿⣿⣿⣿⣿⣿⣿⣿⣿⣿⣿⣿⣿⣿⣿⣿⣿⣿⣿⣿⡇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⣿⣿⣿⣿⣿⣿⣿⣿⣿⣿⣿⣿⣿⣿⣿⣿⣿⣿⣿⣿⣿⣿⣿⣿⣿⣿⣿⣿⣿⣿⣿⣿⣿⣿⠟⠁⠀⠀⠀⠀⠀⠀⠀⠀⠀⠀⠀⠀⠀⠀⠀⠀⠀⠀⠀⠀⠀⠀⠀⠀⠀⠀⠀⠀⠘⣿⣿⣿⣿⣿⣿⣿⣿⣿⣿⣿⣿⣿⣿⣿⣿⣿⣿⣿⣿⣿⣿⣿⣿⣿⡇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⣿⣿⣿⣿⣿⣿⣿⣿⣿⣿⣿⣿⣿⣿⣿⣿⣿⣿⣿⣿⣿⣿⣿⣿⣿⣿⣿⣿⣿⣿⣿⣿⣿⣿⠀⠀⠀⠀⠀⠀⠀⠀⠀⠀⠀⠀⠀⠀⠀⠀⠀⠀⠀⠀⠀⠀⠀⠀⠀⠀⠀⠀⠀⠀⠀⢿⣿⣿⣿⣿⣿⣿⣿⣿⣿⣿⣿⣿⣿⣿⣿⣿⣿⣿⣿⣿⣿⣿⣿⣿⡇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⣿⣿⣿⣿⣿⣿⣿⣿⣿⣿⣿⣿⣿⣿⣿⣿⣿⣿⣿⣿⣿⣿⣿⣿⣿⣿⣿⣿⣿⣿⣿⣿⣿⣿⣿⣿⣄⠀⠀⠀⠀⠀⠀⠀⠀⠀⠀⠀⠀⠀⠀⠀⠀⠀⠀⠀⠀⠀⠀⠀⠀⠀⠀⠀⠀⠀⠀⠉⠙⠻⣿⣿⣿⣿⣿⣿⣿⣿⣿⣿⣿⣿⣿⣿⣿⣿⣿⣿⣿⣿⡇</a:t>
            </a:r>
            <a:br/>
            <a:r>
              <a:t>⣿⣿⣿⣿⣿⣿⣿⣿⣿⣿⣿⣿⣿⣿⣿⣿⣿⣿⣿⣿⣿⣿⣿⣿⣿⣿⣿⣿⣿⣿⣿⣿⣿⣿⣿⣿⣿⣷⣤⣤⣤⡄⠀⠀⠀⠀⠀⠀⠀⠀⠀⠀⠀⠀⠀⠀⠀⠀⠀⠀⠀⠀⠀⠀⠀⠀⠀⠀⠀⠀⠀⠉⠛⠿⣿⣿⣿⣿⣿⣿⣿⣿⣿⣿⣿⣿⣿⣿⣿⣿⡇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⣿⣿⣿⣿⣿⣿⣿⣿⣿⣿⣿⣿⣿⣿⣿⣿⣿⣿⣿⣿⣿⣿⣿⣿⣿⣿⣿⣿⣿⣿⣿⣿⣿⣿⣿⣿⣿⣿⣿⣿⣿⣿⣦⡀⠀⠀⠀⠀⠀⠀⠀⠀⠀⠀⠀⠀⠀⠀⠀⠀⠀⠀⠀⠀⠀⠀⠀⠀⠀⠀⠀⠀⠀⠀⠀⠉⠛⠿⣿⣿⣿⣿⣿⣿⣿⣿⣿⣿⣿⣿⡇</a:t>
            </a:r>
            <a:br/>
            <a:r>
              <a:t>⣿⣿⣿⣿⣿⣿⣿⣿⣿⣿⣿⣿⣿⣿⣿⣿⣿⣿⣿⣿⣿⣿⣿⣿⣿⣿⣿⣿⣿⣿⣿⣿⣿⣿⣿⣿⣿⣿⣿⣿⣿⣿⣿⣿⣦⣀⠀⠀⠀⠀⠀⠀⠀⠀⠀⠀⠀⠀⠀⠀⠀⠀⠀⠀⠀⠀⠀⠀⠀⠀⠀⠀⠀⠀⠀⠀⠀⠀⠀⠉⠛⠿⣿⣿⣿⣿⣿⣿⣿⣿⡇</a:t>
            </a:r>
            <a:br/>
            <a:r>
              <a:t>⣿⣿⣿⣿⣿⣿⣿⣿⣿⣿⣿⣿⣿⣿⣿⣿⣿⣿⣿⣿⣿⣿⣿⣿⣿⣿⣿⣿⣿⣿⣿⣿⣿⣿⣿⣿⣿⣿⣿⣿⣿⣿⣿⣿⣿⣿⣷⣄⠀⠀⠀⠀⠀⠀⠀⠀⠀⠀⠀⠀⠀⠀⠀⠀⠀⠀⠀⠀⠀⠀⠀⠀⠀⠀⠀⠀⠀⠀⠀⠀⠀⠀⠀⠉⠛⠿⣿⣿⣿⣿⡇</a:t>
            </a:r>
            <a:br/>
            <a:r>
              <a:t>⣿⣿⣿⣿⣿⣿⣿⣿⣿⣿⣿⣿⣿⣿⣿⣿⣿⣿⣿⣿⣿⣿⣿⣿⣿⣿⣿⣿⣿⣿⣿⣿⣿⣿⣿⣿⣿⣿⣿⣿⣿⣿⣿⣿⣿⣿⣿⣿⣷⣄⡀⠀⠀⠀⠀⠀⠀⠀⠀⠀⠀⠀⠀⠀⠀⠀⠀⠀⠀⠀⠀⠀⠀⠀⠀⠀⠀⠀⠀⠀⠀⠀⠀⠀⠀⠀⠀⠉⠛⢿⡇</a:t>
            </a:r>
            <a:br/>
            <a:r>
              <a:t>⣿⣿⣿⣿⣿⣿⣿⣿⣿⣿⣿⣿⣿⣿⣿⣿⣿⣿⣿⣿⣿⣿⣿⣿⣿⣿⣿⣿⣿⣿⣿⣿⣿⣿⣿⣿⣿⣿⣿⣿⣿⣿⣿⣿⣿⣿⣿⣿⣿⣿⣿⣦⡀⠀⠀⠀⠀⠀⠀⠀⠀⠀⠀⠀⠀⠀⠀⠀⠀⠀⠀⠀⠀⠀⠀⠀⠀⠀⠀⠀⠀⠀⠀⠀⠀⠀⠀⠀⠀⠀⠀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⣿⣿⣿⣿⣿⣿⣿⣿⣿⣿⣿⣿⣿⣿⣿⣿⣿⣿⣿⣿⣿⣿⣿⣿⣿⣿⣿⣿⣿⣿⣿⠋⠉⠉⠛⠿⣿⣿⣿⣿⣿⣿⣿⣿⣿⣿⣿⣿⣿⣿⣿⣿⣿⣿⣿⣿⣿⣿⣿⣿⣿⣿⣿⣿⣿⣿⣿⣿⣿⣿⣿⣿⣿⣿⣿⣿⣿⣿⣿⣿⣿⣿⣿⣿⣿⣿⣿⣿⣿⣿⡇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⣿⣿⣿⣿⣿⣿⣿⣿⣿⣿⣿⣿⣿⣿⣿⣿⣿⣿⣿⣿⣿⣿⣿⣿⣿⣿⣿⣿⣿⣿⣷⠀⠀⠀⠀⠀⠈⠛⢿⣿⣿⣿⣿⣿⣿⣿⣿⣿⣿⣿⣿⣿⣿⣿⣿⣿⣿⣿⣿⣿⣿⣿⣿⣿⣿⣿⣿⣿⣿⣿⣿⣿⣿⣿⣿⣿⣿⣿⣿⣿⣿⣿⣿⣿⣿⣿⣿⣿⣿⣿⡇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⣿⣿⣿⣿⣿⣿⣿⣿⣿⣿⣿⣿⣿⣿⣿⣿⣿⣿⣿⣿⣿⣿⣿⣿⣿⣿⣿⣿⣿⣿⣿⣷⣄⠀⠀⠀⠀⠀⠀⠙⠿⣿⣿⣿⣿⣿⣿⣿⣿⣿⣿⣿⣿⣿⣿⣿⣿⣿⣿⣿⣿⣿⣿⣿⣿⣿⣿⣿⣿⣿⣿⣿⣿⣿⣿⣿⣿⣿⣿⣿⣿⣿⣿⣿⣿⣿⣿⣿⣿⣿⡇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⣿⣿⣿⣿⣿⣿⣿⣿⣿⣿⣿⣿⣿⣿⣿⣿⣿⣿⣿⣿⣿⣿⣿⣿⣿⣿⣿⣿⣿⣿⣿⣿⣿⣷⣄⠀⠀⠀⠀⠀⠀⠈⠙⢿⣿⣿⣿⣿⣿⣿⣿⣿⣿⣿⡿⠛⠻⣿⣿⣿⣿⣿⣿⣿⣿⣿⣿⣿⣿⣿⣿⣿⣿⣿⣿⣿⣿⣿⣿⣿⣿⣿⣿⣿⣿⣿⣿⣿⣿⣿⡇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⣿⣿⣿⣿⣿⣿⣿⣿⣿⣿⣿⣿⣿⣿⣿⣿⣿⣿⣿⣿⣿⣿⣿⣿⣿⣿⣿⣿⣿⣿⣿⣿⣿⣿⣿⣷⣤⡀⠀⠀⠀⠀⠀⠀⠈⠛⢿⣿⣿⣿⣿⣿⣿⣿⠃⠀⠀⠈⠻⣿⣿⣿⣿⣿⣿⣿⣿⣿⣿⣿⣿⣿⣿⣿⣿⣿⣿⣿⣿⣿⣿⣿⣿⣿⣿⣿⣿⣿⣿⣿⡇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⣿⣿⣿⣿⣿⣿⣿⣿⣿⣿⣿⣿⣿⣿⣿⣿⣿⣿⣿⣿⣿⣿⣿⣿⣿⣿⣿⣿⣿⣿⣿⣿⣿⣿⣿⣿⣿⣿⣦⠀⠀⠀⠀⠀⠀⠀⠀⠈⠛⢿⣿⣿⣿⣿⣆⠀⠀⠀⠀⠙⣿⣿⣿⣿⣿⣿⣿⣿⣿⣿⣿⣿⣿⣿⣿⣿⣿⣿⣿⣿⣿⣿⣿⣿⣿⣿⣿⣿⣿⣿⡇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⣿⣿⣿⣿⣿⣿⣿⣿⣿⣿⣿⣿⣿⣿⣿⣿⣿⣿⣿⣿⣿⣿⣿⣿⣿⣿⣿⣿⣿⣿⣿⣿⣿⣿⣿⣿⣿⣿⠋⠀⠀⠀⠀⠀⠀⠀⠀⠀⠀⠀⠈⠛⢿⣿⣿⣦⡀⠀⠀⠀⠘⣿⣿⣿⣿⣿⣿⣿⣿⣿⣿⣿⣿⣿⣿⣿⣿⣿⣿⣿⣿⣿⣿⣿⣿⣿⣿⣿⣿⣿⡇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⣿⣿⣿⣿⣿⣿⣿⣿⣿⣿⣿⣿⣿⣿⣿⣿⣿⣿⣿⣿⣿⣿⣿⣿⣿⣿⣿⣿⣿⣿⣿⣿⣿⣿⣿⣿⣿⣿⣆⠀⠀⠀⠀⠀⠀⠀⠀⠀⠀⠀⠀⠀⠀⠉⠻⣿⣷⠀⠀⠀⠀⠸⣿⣿⣿⣿⣿⣿⣿⣿⣿⣿⣿⣿⣿⣿⣿⣿⣿⣿⣿⣿⣿⣿⣿⣿⣿⣿⣿⣿⡇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⣿⣿⣿⣿⣿⣿⣿⣿⣿⣿⣿⣿⣿⣿⣿⣿⣿⣿⣿⣿⣿⣿⣿⣿⣿⣿⣿⣿⣿⣿⣿⣿⣿⣿⣿⣿⠟⠉⠉⠣⡀⠀⠀⠀⠀⠀⠀⠀⠀⠀⠀⠀⠀⠀⠀⠈⠻⠀⠀⠀⠀⠀⢹⣿⣿⣿⣿⣿⣿⣿⣿⣿⣿⣿⣿⣿⣿⣿⣿⣿⣿⣿⣿⣿⣿⣿⣿⣿⣿⣿⡇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⣿⣿⣿⣿⣿⣿⣿⣿⣿⣿⣿⣿⣿⣿⣿⣿⣿⣿⣿⣿⣿⣿⣿⣿⣿⣿⣿⣿⣿⣿⣿⣿⣿⣿⣿⡇⠀⠀⠀⠀⠈⠀⠀⠀⠀⠀⠀⠀⠀⠀⠀⠀⠀⠀⠀⠀⠀⠀⠀⠀⠀⠀⠀⢻⣿⣿⣿⣿⣿⣿⣿⣿⣿⣿⣿⣿⣿⣿⣿⣿⣿⣿⣿⣿⣿⣿⣿⣿⣿⣿⡇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⣿⣿⣿⣿⣿⣿⣿⣿⣿⣿⣿⣿⣿⣿⣿⣿⣿⣿⣿⣿⣿⣿⣿⣿⣿⣿⣿⣿⣿⣿⣿⣿⣿⣿⣿⣷⡀⠀⠀⠀⠀⠀⠀⠀⠀⠀⠀⠀⠀⠀⠀⠀⠀⠀⠀⠀⠀⠀⠀⠀⠀⠀⠀⠈⣿⣿⣿⣿⣿⣿⣿⣿⣿⣿⣿⣿⣿⣿⣿⣿⣿⣿⣿⣿⣿⣿⣿⣿⣿⣿⡇</a:t>
            </a:r>
            <a:br/>
            <a:r>
              <a:t>⣿⣿⣿⣿⣿⣿⣿⣿⣿⣿⣿⣿⣿⣿⣿⣿⣿⣿⣿⣿⣿⣿⣿⣿⣿⣿⣿⣿⣿⣿⣿⣿⣿⣿⣿⣿⣷⡀⠀⠀⠀⠀⠀⠀⠀⠀⠀⠀⠀⠀⠀⠀⠀⠀⠀⠀⠀⠀⠀⠀⠀⠀⠀⠀⢸⣿⣿⣿⣿⣿⣿⣿⣿⣿⣿⣿⣿⣿⣿⣿⣿⣿⣿⣿⣿⣿⣿⣿⣿⣿⡇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⣿⣿⣿⣿⣿⣿⣿⣿⣿⣿⣿⣿⣿⣿⣿⣿⣿⣿⣿⣿⣿⣿⣿⣿⣿⣿⣿⣿⣿⣿⣿⣿⣿⣿⣿⣇⠀⠀⠀⠀⠀⠀⠀⠀⠀⠀⠀⠀⠀⠀⠀⠀⠀⠀⠀⠀⠀⠀⠀⠀⠀⠀⠀⠀⠀⠀⠿⣿⣿⣿⣿⣿⣿⣿⣿⣿⣿⣿⣿⣿⣿⣿⣿⣿⣿⣿⣿⣿⣿⣿⡇</a:t>
            </a:r>
            <a:br/>
            <a:r>
              <a:t>⣿⣿⣿⣿⣿⣿⣿⣿⣿⣿⣿⣿⣿⣿⣿⣿⣿⣿⣿⣿⣿⣿⣿⣿⣿⣿⣿⣿⣿⣿⣿⣿⣿⣿⣿⣿⣧⡀⠀⠀⠀⠀⠀⠀⠀⠀⠀⠀⠀⠀⠀⠀⠀⠀⠀⠀⠀⠀⠀⠀⠀⠀⠀⠀⠀⠀⠀⠀⠉⠙⠻⢿⣿⣿⣿⣿⣿⣿⣿⣿⣿⣿⣿⣿⣿⣿⣿⣿⣿⣿⡇</a:t>
            </a:r>
            <a:br/>
            <a:r>
              <a:t>⣿⣿⣿⣿⣿⣿⣿⣿⣿⣿⣿⣿⣿⣿⣿⣿⣿⣿⣿⣿⣿⣿⣿⣿⣿⣿⣿⣿⣿⣿⣿⣿⣿⣿⣿⣿⣿⣿⣶⣤⣤⡀⠀⠀⠀⠀⠀⠀⠀⠀⠀⠀⠀⠀⠀⠀⠀⠀⠀⠀⠀⠀⠀⠀⠀⠀⠀⠀⠀⠀⠀⠀⠈⠙⠻⢿⣿⣿⣿⣿⣿⣿⣿⣿⣿⣿⣿⣿⣿⣿⡇</a:t>
            </a:r>
            <a:br/>
            <a:r>
              <a:t>⣿⣿⣿⣿⣿⣿⣿⣿⣿⣿⣿⣿⣿⣿⣿⣿⣿⣿⣿⣿⣿⣿⣿⣿⣿⣿⣿⣿⣿⣿⣿⣿⣿⣿⣿⣿⣿⣿⣿⣿⣿⣿⣦⡀⠀⠀⠀⠀⠀⠀⠀⠀⠀⠀⠀⠀⠀⠀⠀⠀⠀⠀⠀⠀⠀⠀⠀⠀⠀⠀⠀⠀⠀⠀⠀⠀⠈⠙⠻⢿⣿⣿⣿⣿⣿⣿⣿⣿⣿⣿⡇</a:t>
            </a:r>
            <a:br/>
            <a:r>
              <a:t>⣿⣿⣿⣿⣿⣿⣿⣿⣿⣿⣿⣿⣿⣿⣿⣿⣿⣿⣿⣿⣿⣿⣿⣿⣿⣿⣿⣿⣿⣿⣿⣿⣿⣿⣿⣿⣿⣿⣿⣿⣿⣿⣿⣿⣦⡀⠀⠀⠀⠀⠀⠀⠀⠀⠀⠀⠀⠀⠀⠀⠀⠀⠀⠀⠀⠀⠀⠀⠀⠀⠀⠀⠀⠀⠀⠀⠀⠀⠀⠀⠀⠉⠛⠿⣿⣿⣿⣿⠟⠉⠀</a:t>
            </a:r>
            <a:br/>
            <a:r>
              <a:t>⣿⣿⣿⣿⣿⣿⣿⣿⣿⣿⣿⣿⣿⣿⣿⣿⣿⣿⣿⣿⣿⣿⣿⣿⣿⣿⣿⣿⣿⣿⣿⣿⣿⣿⣿⣿⣿⣿⣿⣿⣿⣿⣿⣿⣿⣿⣶⣄⠀⠀⠀⠀⠀⠀⠀⠀⠀⠀⠀⠀⠀⠀⠀⠀⠀⠀⠀⠀⠀⠀⠀⠀⠀⠀⠀⠀⠀⠀⠀⠀⠀⠀⠀⠀⠀⠉⠛⠁⠀⠀⠀</a:t>
            </a:r>
            <a:br/>
            <a:r>
              <a:t>⣿⣿⣿⣿⣿⣿⣿⣿⣿⣿⣿⣿⣿⣿⣿⣿⣿⣿⣿⣿⣿⣿⣿⣿⣿⣿⣿⣿⣿⣿⣿⣿⣿⣿⣿⣿⣿⣿⣿⣿⣿⣿⣿⣿⣿⣿⣿⣿⣷⣦⡀⠀⠀⠀⠀⠀⠀⠀⠀⠀⠀⠀⠀⠀⠀⠀⠀⠀⠀⠀⠀⠀⠀⠀⠀⠀⠀⠀⠀⠀⠀⠀⠀⠀⠀⠀⠀⠀⠀⠀⠀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⣿⣿⣿⣿⣿⣿⣿⣿⣿⣿⣿⣿⣿⣿⣿⣿⣿⣿⣿⣿⣿⣿⣿⣿⣿⣿⣿⣿⣿⣿⣿⣿⣿⣿⣿⣿⣿⣿⣿⣿⣿⣿⣿⣿⣿⣿⣿⣿⣿⣿⣿⣶⣄⠀⠀⠀⠀⠀⠀⠀⠀⠀⠀⠀⠀⠀⠀⠀⠀⠀⠀⠀⠀⠀⠀⠀⠀⠀⠀⠀⠀⠀⠀⠀⠀⠀⠀⠀⠀⠀⠀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⣿⣿⣿⣿⣿⣿⣿⣿⣿⣿⣿⣿⣿⣿⣿⣿⣿⣿⣿⣿⣿⣿⣿⣿⣿⣿⣿⣿⠟⠉⠙⠻⢿⣿⣿⣿⣿⣿⣿⣿⣿⣿⣿⣿⣿⣿⣿⣿⣿⣿⣿⣿⣿⣿⣿⣿⣿⣿⣿⣿⣿⣿⣿⣿⣿⣿⣿⣿⣿⣿⣿⣿⣿⣿⣿⣿⣿⣿⣿⣿⣿⣿⣿⣿⣿⣿⣿⣿⣿⣿⡇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⣿⣿⣿⣿⣿⣿⣿⣿⣿⣿⣿⣿⣿⣿⣿⣿⣿⣿⣿⣿⣿⣿⣿⣿⣿⣿⣿⣿⠀⠀⠀⠀⠀⠙⠿⣿⣿⣿⣿⣿⣿⣿⣿⣿⣿⣿⣿⣿⣿⣿⣿⣿⣿⣿⣿⣿⣿⣿⣿⣿⣿⣿⣿⣿⣿⣿⣿⣿⣿⣿⣿⣿⣿⣿⣿⣿⣿⣿⣿⣿⣿⣿⣿⣿⣿⣿⣿⣿⣿⣿⡇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⣿⣿⣿⣿⣿⣿⣿⣿⣿⣿⣿⣿⣿⣿⣿⣿⣿⣿⣿⣿⣿⣿⣿⣿⣿⣿⣿⣿⣧⡀⠀⠀⠀⠀⠀⠙⠻⣿⣿⣿⣿⣿⣿⣿⣿⣿⣿⣿⣿⣿⣿⣿⡿⣿⣿⣿⣿⣿⣿⣿⣿⣿⣿⣿⣿⣿⣿⣿⣿⣿⣿⣿⣿⣿⣿⣿⣿⣿⣿⣿⣿⣿⣿⣿⣿⣿⣿⣿⣿⣿⡇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⣿⣿⣿⣿⣿⣿⣿⣿⣿⣿⣿⣿⣿⣿⣿⣿⣿⣿⣿⣿⣿⣿⣿⣿⣿⣿⣿⣿⣿⣿⣆⡀⠀⠀⠀⠀⠀⠈⠛⢿⣿⣿⣿⣿⣿⣿⣿⣿⣿⣿⠋⠀⠀⠀⠹⣿⣿⣿⣿⣿⣿⣿⣿⣿⣿⣿⣿⣿⣿⣿⣿⣿⣿⣿⣿⣿⣿⣿⣿⣿⣿⣿⣿⣿⣿⣿⣿⣿⣿⣿⡇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⣿⣿⣿⣿⣿⣿⣿⣿⣿⣿⣿⣿⣿⣿⣿⣿⣿⣿⣿⣿⣿⣿⣿⣿⣿⣿⣿⣿⣿⣿⣿⣷⣄⠀⠀⠀⠀⠀⠀⠀⠉⠻⣿⣿⣿⣿⣿⣿⣿⣿⡀⠀⠀⠀⠀⠹⣿⣿⣿⣿⣿⣿⣿⣿⣿⣿⣿⣿⣿⣿⣿⣿⣿⣿⣿⣿⣿⣿⣿⣿⣿⣿⣿⣿⣿⣿⣿⣿⣿⣿⡇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⣿⣿⣿⣿⣿⣿⣿⣿⣿⣿⣿⣿⣿⣿⣿⣿⣿⣿⣿⣿⣿⣿⣿⣿⣿⣿⣿⣿⣿⣿⣿⣿⣿⣷⠄⠀⠀⠀⠀⠀⠀⠀⠀⠉⠻⢿⣿⣿⣿⣿⣷⡄⠀⠀⠀⠀⠹⣿⣿⣿⣿⣿⣿⣿⣿⣿⣿⣿⣿⣿⣿⣿⣿⣿⣿⣿⣿⣿⣿⣿⣿⣿⣿⣿⣿⣿⣿⣿⣿⣿⡇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⣿⣿⣿⣿⣿⣿⣿⣿⣿⣿⣿⣿⣿⣿⣿⣿⣿⣿⣿⣿⣿⣿⣿⣿⣿⣿⣿⣿⣿⣿⣿⣿⣿⣏⠀⠀⠀⠀⠀⠀⠀⠀⠀⠀⠀⠀⠈⠛⢿⣿⣿⣧⠀⠀⠀⠀⠀⢻⣿⣿⣿⣿⣿⣿⣿⣿⣿⣿⣿⣿⣿⣿⣿⣿⣿⣿⣿⣿⣿⣿⣿⣿⣿⣿⣿⣿⣿⣿⣿⣿⡇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⣿⣿⣿⣿⣿⣿⣿⣿⣿⣿⣿⣿⣿⣿⣿⣿⣿⣿⣿⣿⣿⣿⣿⣿⣿⣿⣿⣿⣿⣿⣿⣿⣿⠿⠆⠀⠀⠀⠀⠀⠀⠀⠀⠀⠀⠀⠀⠀⠀⠈⠻⣿⠀⠀⠀⠀⠀⠀⢿⣿⣿⣿⣿⣿⣿⣿⣿⣿⣿⣿⣿⣿⣿⣿⣿⣿⣿⣿⣿⣿⣿⣿⣿⣿⣿⣿⣿⣿⣿⣿⡇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⣿⣿⣿⣿⣿⣿⣿⣿⣿⣿⣿⣿⣿⣿⣿⣿⣿⣿⣿⣿⣿⣿⣿⣿⣿⣿⣿⣿⣿⣿⣿⣿⠁⠀⠀⠀⠀⠀⠀⠀⠀⠀⠀⠀⠀⠀⠀⠀⠀⠀⠀⠈⠀⠀⠀⠀⠀⠀⠘⣿⣿⣿⣿⣿⣿⣿⣿⣿⣿⣿⣿⣿⣿⣿⣿⣿⣿⣿⣿⣿⣿⣿⣿⣿⣿⣿⣿⣿⣿⣿⡇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⣿⣿⣿⣿⣿⣿⣿⣿⣿⣿⣿⣿⣿⣿⣿⣿⣿⣿⣿⣿⣿⣿⣿⣿⣿⣿⣿⣿⣿⣿⡟⠁⠀⠀⠀⠀⠀⠀⠀⠀⠀⠀⠀⠀⠀⠀⠀⠀⠀⠀⠀⠀⠀⠀⠀⠀⠀⠀⠀⠀⠘⣿⣿⣿⣿⣿⣿⣿⣿⣿⣿⣿⣿⣿⣿⣿⣿⣿⣿⣿⣿⣿⣿⣿⣿⣿⣿⣿⣿⣿⡇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⣿⣿⣿⣿⣿⣿⣿⣿⣿⣿⣿⣿⣿⣿⣿⣿⣿⣿⣿⣿⣿⣿⣿⣿⣿⣿⣿⣿⣿⣿⣿⣧⠀⠀⠀⠀⠀⠀⠀⠀⠀⠀⠀⠀⠀⠀⠀⠀⠀⠀⠀⠀⠀⠀⠀⠀⠀⠀⠀⠀⠀⠈⠛⠿⢿⣿⣿⣿⣿⣿⣿⣿⣿⣿⣿⣿⣿⣿⣿⣿⣿⣿⣿⣿⣿⣿⣿⣿⣿⡿⠃</a:t>
            </a:r>
            <a:br/>
            <a:r>
              <a:t>⣿⣿⣿⣿⣿⣿⣿⣿⣿⣿⣿⣿⣿⣿⣿⣿⣿⣿⣿⣿⣿⣿⣿⣿⣿⣿⣿⣿⣿⣿⣿⣿⣷⣄⠀⠀⠀⠀⠀⠀⠀⠀⠀⠀⠀⠀⠀⠀⠀⠀⠀⠀⠀⠀⠀⠀⠀⠀⠀⠀⠀⠀⠀⠀⠀⠈⠉⠛⠿⢿⣿⣿⣿⣿⣿⣿⣿⣿⣿⣿⡿⠿⠿⠿⠿⠿⠿⣿⠟⠀⠀</a:t>
            </a:r>
            <a:br/>
            <a:r>
              <a:t>⣿⣿⣿⣿⣿⣿⣿⣿⣿⣿⣿⣿⣿⣿⣿⣿⣿⣿⣿⣿⣿⣿⣿⣿⣿⣿⣿⣿⣿⣿⣿⣿⣿⣿⣿⣦⡀⠀⠀⠀⠀⠀⠀⠀⠀⠀⠀⠀⠀⠀⠀⠀⠀⠀⠀⠀⠀⠀⠀⠀⠀⠀⠀⠀⠀⠀⠀⠀⠀⠀⠈⠙⠛⠛⠋⠉⠉⠀⠀⠀⠀⠀⠀⠀⠀⠀⠀⠀⠀⠀⠀</a:t>
            </a:r>
            <a:br/>
            <a:r>
              <a:t>⣿⣿⣿⣿⣿⣿⣿⣿⣿⣿⣿⣿⣿⣿⣿⣿⣿⣿⣿⣿⣿⣿⣿⣿⣿⣿⣿⣿⣿⣿⣿⣿⣿⣿⣿⣿⣿⣶⣄⠀⠀⠀⠀⠀⠀⠀⠀⠀⠀⠀⠀⠀⠀⠀⠀⠀⠀⠀⠀⠀⠀⠀⠀⠀⠀⠀⠀⠀⠀⠀⠀⠀⠀⠀⠀⠀⠀⠀⠀⠀⠀⠀⠀⠀⠀⠀⠀⠀⠀⠀⠀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⣿⣿⣿⣿⣿⣿⣿⣿⣿⣿⣿⣿⣿⣿⣿⣿⣿⣿⣿⣿⣿⣿⣿⣿⣿⣿⣿⣿⣿⣿⣿⣿⣿⣿⣿⣿⣿⣿⣿⣷⣦⣀⠀⠀⠀⠀⠀⠀⠀⠀⠀⠀⠀⠀⠀⠀⠀⠀⠀⠀⠀⠀⠀⠀⠀⠀⠀⠀⠀⠀⠀⠀⠀⠀⠀⠀⠀⠀⠀⠀⠀⠀⠀⠀⠀⠀⠀⠀⠀⠀⠀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⣿⣿⣿⣿⣿⣿⣿⣿⣿⣿⣿⣿⣿⣿⣿⣿⣿⣿⣿⣿⣿⣿⣿⣿⣿⣿⣿⣿⣿⣿⣿⣿⣿⣿⣿⣿⣿⣿⣿⣿⣿⣿⣷⣤⣀⠀⠀⠀⠀⠀⠀⠀⠀⠀⠀⠀⠀⠀⠀⠀⠀⠀⠀⠀⠀⠀⠀⠀⠀⠀⠀⠀⠀⠀⠀⠀⠀⠀⠀⠀⠀⠀⠀⠀⠀⠀⠀⠀⠀⠀⠀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⣿⣿⣿⣿⣿⣿⣿⣿⣿⣿⣿⣿⣿⣿⣿⣿⣿⣿⣿⣿⣿⣿⣿⣿⣿⣿⣿⣿⣿⣿⣿⣿⣿⣿⣿⣿⣿⣿⣿⣿⣿⣿⣿⣿⣿⣷⣦⣄⠀⠀⠀⠀⠀⠀⠀⠀⠀⠀⠀⠀⠀⠀⠀⠀⠀⠀⠀⠀⠀⠀⠀⠀⠀⠀⠀⠀⠀⠀⠀⠀⠀⠀⠀⠀⠀⠀⠀⠀⠀⠀⠀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⣿⣿⣿⣿⣿⣿⣿⣿⣿⣿⣿⣿⣿⣿⣿⣿⣿⣿⣿⣿⣿⣿⣿⣿⣿⣿⣿⣿⣿⣿⣿⣿⣿⣿⣿⣿⣿⣿⣿⣿⣿⣿⣿⣿⣿⣿⣿⣿⣿⣿⣿⣿⣿⣿⣿⣿⣿⣿⣿⣿⣿⣿⣿⣿⣿⣿⣿⣿⣿⣿⣿⣿⣿⣿⣿⣿⣿⣿⣿⣿⣿⣿⣿⣿⡟⠀⠀⠀⠀⠀⠀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⣿⣿⣿⣿⣿⣿⣿⣿⣿⣿⣿⣿⣿⣿⣿⣿⣿⣿⣿⣿⣿⣿⣿⣿⣿⣿⣿⣿⣿⣿⣿⣿⣿⣿⣿⣿⣿⣿⣿⣿⣿⣿⣿⣿⣿⣿⣿⣿⣿⣿⣿⣿⣿⣿⣿⣿⣿⣿⣿⣿⣿⣿⣿⣿⣿⣿⣿⣿⣿⣿⣿⣿⣿⣿⣿⣿⣿⣿⣿⣿⣿⣿⣿⣿⣷⣀⣀⡤⠀⠀⠀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⣿⣿⣿⣿⣿⣿⣿⣿⣿⣿⣿⣿⣿⣿⣿⣿⣿⣿⣿⣿⣿⣿⣿⣿⣿⣿⣿⣿⣿⣿⣿⣿⣿⣿⣿⣿⣿⣿⣿⣿⣿⣿⣿⣿⣿⣿⣿⣿⣿⣿⣿⣿⣿⣿⣿⣿⣿⣿⣿⣿⣿⣿⣿⣿⣿⣿⣿⣿⣿⣿⣿⣿⣿⣿⣿⣿⣿⣿⣿⣿⣿⣿⣿⣿⣿⣿⣿⣧⣤⣤⡆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⣿⣿⣿⣿⣿⣿⣿⣿⣿⣿⣿⣿⣿⣿⣿⣿⣿⣿⣿⣿⣿⣿⣿⣿⣿⣿⣿⠟⠉⠉⠻⣿⣿⣿⣿⣿⣿⣿⣿⣿⣿⣿⣿⣿⣿⣿⣿⣿⣿⣿⣿⣿⣿⣿⣿⣿⣿⣿⣿⣿⣿⣿⣿⣿⣿⣿⣿⣿⣿⣿⣿⣿⣿⣿⣿⣿⣿⣿⣿⣿⣿⣿⣿⣿⣿⣿⣿⣿⣿⣿⡇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⣿⣿⣿⣿⣿⣿⣿⣿⣿⣿⣿⣿⣿⣿⣿⣿⣿⣿⣿⣿⣿⣿⣿⣿⣿⣿⣿⡀⠀⠀⠀⠈⠻⣿⣿⣿⣿⣿⣿⣿⣿⣿⣿⣿⣿⣿⣿⣿⣿⣿⣿⣿⣿⣿⣿⣿⣿⣿⣿⣿⣿⣿⣿⣿⣿⣿⣿⣿⣿⣿⣿⣿⣿⣿⣿⣿⣿⣿⣿⣿⣿⣿⣿⣿⣿⣿⣿⣿⣿⣿⡇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⣿⣿⣿⣿⣿⣿⣿⣿⣿⣿⣿⣿⣿⣿⣿⣿⣿⣿⣿⣿⣿⣿⣿⣿⣿⣿⣿⣷⡀⠀⠀⠀⠀⠈⠻⣿⣿⣿⣿⣿⣿⣿⣿⣿⣿⣿⣿⠛⠉⠉⠙⣿⣿⣿⣿⣿⣿⣿⣿⣿⣿⣿⣿⣿⣿⣿⣿⣿⣿⣿⣿⣿⣿⣿⣿⣿⣿⣿⣿⣿⣿⣿⣿⣿⣿⣿⣿⣿⣿⣿⡇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⣿⣿⣿⣿⣿⣿⣿⣿⣿⣿⣿⣿⣿⣿⣿⣿⣿⣿⣿⣿⣿⣿⣿⣿⣿⣿⣿⣿⣷⡄⠀⠀⠀⠀⠀⠈⠻⣿⣿⣿⣿⣿⣿⣿⣿⣿⣇⠀⠀⠀⠀⠘⣿⣿⣿⣿⣿⣿⣿⣿⣿⣿⣿⣿⣿⣿⣿⣿⣿⣿⣿⣿⣿⣿⣿⣿⣿⣿⣿⣿⣿⣿⣿⣿⣿⣿⣿⣿⣿⣿⡇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⣿⣿⣿⣿⣿⣿⣿⣿⣿⣿⣿⣿⣿⣿⣿⣿⣿⣿⣿⣿⣿⣿⣿⣿⣿⣿⣿⣿⣿⣿⣦⠀⠀⠀⠀⠀⠀⠀⠙⠻⣿⣿⣿⣿⣿⣿⣿⡄⠀⠀⠀⠀⠸⣿⣿⣿⣿⣿⣿⣿⣿⣿⣿⣿⣿⣿⣿⣿⣿⣿⣿⣿⣿⣿⣿⣿⣿⣿⣿⣿⣿⣿⣿⠟⢿⣿⣿⣿⣿⣿⡇</a:t>
            </a:r>
            <a:br/>
            <a:r>
              <a:t>⣿⣿⣿⣿⣿⣿⣿⣿⣿⣿⣿⣿⣿⣿⣿⣿⣿⣿⣿⣿⣿⣿⣿⣿⣿⣿⣿⣿⣿⣿⣿⡇⠀⠀⠀⠀⠀⠀⠀⠀⠀⠙⠻⢿⣿⣿⣿⣿⠀⠀⠀⠀⠀⢹⣿⣿⣿⣿⣿⣿⣿⣿⣿⣿⣿⣿⣿⣿⣿⣿⣿⣿⣿⣿⣿⣿⣿⣿⣿⣿⣿⣿⠃⠀⠈⠀⠉⠙⠛⠻⠇</a:t>
            </a:r>
            <a:br/>
            <a:r>
              <a:t>⣿⣿⣿⣿⣿⣿⣿⣿⣿⣿⣿⣿⣿⣿⣿⣿⣿⣿⣿⣿⣿⣿⣿⣿⣿⣿⣿⣿⣿⣿⣿⣇⠀⠀⠀⠀⠀⠀⠀⠀⠀⠀⠀⠀⠉⠻⢿⣿⠀⠀⠀⠀⠀⠀⢻⣿⣿⣿⣿⣿⣿⣿⣿⣿⣿⣿⣿⣿⣿⣿⣿⣿⣿⣿⣿⣿⣿⣿⣿⣿⣿⠃⠀⠀⠀⠀⠀⠀⠀⠀⠀</a:t>
            </a:r>
            <a:br/>
            <a:r>
              <a:t>⣿⣿⣿⣿⣿⣿⣿⣿⣿⣿⣿⣿⣿⣿⣿⣿⣿⣿⣿⣿⣿⣿⣿⣿⣿⣿⣿⣿⣿⣿⠋⠁⠀⠀⠀⠀⠀⠀⠀⠀⠀⠀⠀⠀⠀⠀⠀⠙⠀⠀⠀⠀⠀⠀⠈⢿⣿⣿⣿⣿⣿⣿⣿⣿⣿⣿⣿⣿⣿⣿⣿⣿⣿⣿⣿⣿⣿⣿⣿⣿⠃⠀⠀⠀⠀⠀⠀⠀⠀⠀⠀</a:t>
            </a:r>
            <a:br/>
            <a:r>
              <a:t>⣿⣿⣿⣿⣿⣿⣿⣿⣿⣿⣿⣿⣿⣿⣿⣿⣿⣿⣿⣿⣿⣿⣿⣿⣿⣿⣿⣿⣿⣯⠀⠀⠀⠀⠀⠀⠀⠀⠀⠀⠀⠀⠀⠀⠀⠀⠀⠀⠀⠀⠀⠀⠀⠀⠀⠘⣿⣿⣿⣿⣿⣿⣿⣿⣿⣿⣿⣿⣿⣿⣿⣿⣿⣿⣿⣿⣿⣿⡿⠁⠀⠀⠀⠀⠀⠀⠀⠀⠀⠀⠀</a:t>
            </a:r>
            <a:br/>
            <a:r>
              <a:t>⣿⣿⣿⣿⣿⣿⣿⣿⣿⣿⣿⣿⣿⣿⣿⣿⣿⣿⣿⣿⣿⣿⣿⣿⣿⣿⣿⣿⣿⣿⡆⠀⠀⠀⠀⠀⠀⠀⠀⠀⠀⠀⠀⠀⠀⠀⠀⠀⠀⠀⠀⠀⠀⠀⠀⠀⠸⣿⣿⣿⣿⣿⣿⣿⣿⣿⣿⣿⣿⣿⣿⣿⣿⣿⣿⣿⣿⠟⠁⠀⠀⠀⠀⠀⠀⠀⠀⠀⠀⠀⠀</a:t>
            </a:r>
            <a:br/>
            <a:r>
              <a:t>⣿⣿⣿⣿⣿⣿⣿⣿⣿⣿⣿⣿⣿⣿⣿⣿⣿⣿⣿⣿⣿⣿⣿⣿⣿⣿⣿⣿⡿⠋⠀⠀⠀⠀⠀⠀⠀⠀⠀⠀⠀⠀⠀⠀⠀⠀⠀⠀⠀⠀⠀⠀⠀⠀⠀⠀⠀⣿⣿⣿⣿⣿⣿⣿⣿⣿⣿⣿⣿⣿⣿⣿⣿⣿⣿⣿⠋⠀⠀⠀⠀⠀⠀⠀⠀⠀⠀⠀⠀⠀⠀</a:t>
            </a:r>
            <a:br/>
            <a:r>
              <a:t>⣿⣿⣿⣿⣿⣿⣿⣿⣿⣿⣿⣿⣿⣿⣿⣿⣿⣿⣿⣿⣿⣿⣿⣿⣿⣿⣿⣿⣇⠀⠀⠀⠀⠀⠀⠀⠀⠀⠀⠀⠀⠀⠀⠀⠀⠀⠀⠀⠀⠀⠀⠀⠀⠀⠀⠀⠀⠸⣿⣿⣿⣿⣿⣿⣿⣿⣿⣿⣿⣿⣿⣿⣿⣿⠟⠁⠀⠀⠀⠀⠀⠀⠀⠀⠀⠀⠀⠀⠀⠀⠀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⣿⣿⣿⣿⣿⣿⣿⣿⣿⣿⣿⣿⣿⣿⣿⣿⣿⣿⣿⣿⣿⣿⣿⣿⣿⣿⣿⣿⣿⠀⠀⠀⠀⠀⠀⠀⠀⠀⠀⠀⠀⠀⠀⠀⠀⠀⠀⠀⠀⠀⠀⠀⠀⠀⠀⠀⠀⠀⣿⣿⣿⣿⣿⣿⣿⣿⣿⣿⣿⣿⣿⣿⠟⠁⠀⠀⠀⠀⠀⠀⠀⠀⠀⠀⠀⠀⠀⠀⠀⠀⠀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⣿⣿⣿⣿⣿⣿⣿⣿⣿⣿⣿⣿⣿⣿⣿⣿⣿⣿⣿⣿⣿⣿⣿⣿⣿⣿⣿⣿⣿⡇⠀⠀⠀⠀⠀⠀⠀⠀⠀⠀⠀⠀⠀⠀⠀⠀⠀⠀⠀⠀⠀⠀⠀⠀⠀⠀⠀⠀⠉⠙⠻⠿⣿⣿⣿⣿⣿⣿⣿⣿⡿⠋⠀⠀⠀⠀⠀⠀⠀⠀⠀⠀⠀⠀⠀⠀⠀⠀⠀⠀⠀</a:t>
            </a:r>
            <a:br/>
            <a:r>
              <a:t>⣿⣿⣿⣿⣿⣿⣿⣿⣿⣿⣿⣿⣿⣿⣿⣿⣿⣿⣿⣿⣿⣿⣿⣿⣿⣿⣿⣿⣿⣿⣦⡀⠀⠀⠀⠀⠀⠀⠀⠀⠀⠀⠀⠀⠀⠀⠀⠀⠀⠀⠀⠀⠀⠀⠀⠀⠀⠀⠀⠀⠀⠀⠀⠈⠙⠛⠿⠿⠿⠋⠀⠀⠀⠀⠀⠀⠀⠀⠀⠀⠀⠀⠀⠀⠀⠀⠀⠀⠀⠀⠀</a:t>
            </a:r>
            <a:br/>
            <a:r>
              <a:t>⣿⣿⣿⣿⣿⣿⣿⣿⣿⣿⣿⣿⣿⣿⣿⣿⣿⣿⣿⣿⣿⣿⣿⣿⣿⣿⣿⣿⣿⣿⣿⣿⣦⣀⠀⠀⠀⠀⠀⠀⠀⠀⠀⠀⠀⠀⠀⠀⠀⠀⠀⠀⠀⠀⠀⠀⠀⠀⠀⠀⠀⠀⠀⠀⠀⠀⠀⠀⠀⠀⠀⠀⠀⠀⠀⠀⠀⠀⠀⠀⠀⠀⠀⠀⠀⠀⠀⠀⠀⠀⠀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⣿⣿⣿⣿⣿⣿⣿⣿⣿⣿⣿⣿⣿⣿⣿⣿⣿⣿⣿⣿⣿⣿⣿⣿⣿⣿⣿⣿⣿⣿⣿⣿⣿⣿⣷⣦⣀⠀⠀⠀⠀⠀⠀⠀⠀⠀⠀⠀⠀⠀⠀⠀⠀⠀⠀⠀⠀⠀⠀⠀⠀⠀⠀⠀⠀⠀⠀⠀⠀⠀⠀⠀⠀⠀⠀⠀⠀⠀⠀⠀⠀⠀⠀⠀⠀⠀⠀⠀⠀⠀⠀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⣿⣿⣿⣿⣿⣿⣿⣿⣿⣿⣿⣿⣿⣿⣿⣿⣿⣿⣿⣿⣿⣿⣿⣿⣿⣿⣿⣿⣿⣿⣿⣿⣿⣿⣿⣿⣿⣷⣦⣀⠀⠀⠀⠀⠀⠀⠀⠀⠀⠀⠀⠀⠀⠀⠀⠀⠀⠀⠀⠀⠀⠀⠀⠀⠀⠀⠀⠀⠀⠀⠀⠀⠀⠀⠀⠀⠀⠀⠀⠀⠀⠀⠀⠀⠀⠀⠀⠀⠀⠀⠀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⣿⣿⣿⣿⣿⣿⣿⣿⣿⣿⣿⣿⣿⣿⣿⣿⣿⣿⣿⣿⣿⣿⣿⣿⣿⣿⣿⣿⣿⣿⣿⣿⣿⣿⣿⣿⣿⣿⣿⣿⣿⣦⣄⡀⠀⠀⠀⠀⠀⠀⠀⠀⠀⠀⠀⠀⠀⠀⠀⠀⠀⠀⠀⠀⠀⠀⠀⠀⠀⠀⠀⠀⠀⠀⠀⠀⠀⠀⠀⠀⠀⠀⠀⠀⠀⠀⠀⠀⠀⠀⠀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⣿⣿⣿⣿⣿⣿⣿⣿⣿⣿⣿⣿⣿⣿⣿⣿⣿⣿⣿⣿⣿⣿⣿⣿⣿⣿⣿⣿⣿⣿⣿⣿⣿⣿⣿⣿⣿⣿⣿⣿⣿⣿⣿⣿⣷⣦⣄⠀⠀⠀⠀⠀⠀⠀⠀⠀⠀⠀⠀⠀⠀⠀⠀⠀⠀⠀⠀⠀⠀⠀⠀⠀⠀⠀⠀⠀⠀⠀⠀⠀⠀⠀⠀⠀⠀⠀⠀⠀⠀⠀⠀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⣿⣿⣿⣿⣿⣿⣿⣿⣿⣿⣿⣿⣿⣿⣿⣿⣿⣿⣿⣿⣿⣿⣿⣿⣿⣿⣿⣿⣿⣿⣿⣿⣿⣿⣿⣿⣿⣿⣿⣿⣿⣿⣿⣿⣿⣿⣿⣿⣿⣿⣿⣿⣿⣿⣿⣿⣿⣿⣿⣿⣿⣿⣿⣿⣿⣿⣿⣿⣿⣿⣿⣿⣿⣿⣿⣿⣿⣿⠇⠀⠀⠀⠀⠀⠀⠀⠀⠀⠀⠀⠀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⣿⣿⣿⣿⣿⣿⣿⣿⣿⣿⣿⣿⣿⣿⣿⣿⣿⣿⣿⣿⣿⣿⣿⣿⣿⣿⣿⣿⣿⣿⣿⣿⣿⣿⣿⣿⣿⣿⣿⣿⣿⣿⣿⣿⣿⣿⣿⣿⣿⣿⣿⣿⣿⣿⣿⣿⣿⣿⣿⣿⣿⣿⣿⣿⣿⣿⣿⣿⣿⣿⣿⣿⣿⡿⠟⠋⠉⠁⠀⠀⠀⠀⠀⠀⠀⠀⠀⠀⠀⠀⠀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⣿⣿⣿⣿⣿⣿⣿⣿⣿⣿⣿⣿⣿⣿⣿⣿⣿⣿⣿⣿⣿⣿⣿⣿⣿⣿⣿⣿⣿⣿⣿⣿⣿⣿⣿⣿⣿⣿⣿⣿⣿⣿⣿⣿⣿⣿⣿⣿⣿⣿⣿⣿⣿⣿⣿⣿⣿⣿⣿⣿⣿⣿⣿⣿⣿⣿⣿⣿⣿⣿⡿⠋⠀⠀⠀⠀⠀⠀⠀⠀⠀⠀⠀⠀⠀⠀⠀⠀⠀⠀⠀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⣿⣿⣿⣿⣿⣿⣿⣿⣿⣿⣿⣿⣿⣿⣿⣿⣿⣿⣿⣿⣿⣿⣿⣿⣿⣿⣿⣿⣿⣿⣿⣿⣿⣿⣿⣿⣿⣿⣿⣿⣿⣿⣿⣿⣿⣿⣿⣿⣿⣿⣿⣿⣿⣿⣿⣿⣿⣿⣿⣿⣿⣿⣿⣿⣿⣿⣿⣿⣿⡿⠁⠀⠀⠀⠀⠀⠀⠀⠀⠀⠀⠀⠀⠀⠀⠀⠀⠀⠀⠀⠀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⣿⣿⣿⣿⣿⣿⣿⣿⣿⣿⣿⣿⣿⣿⣿⣿⣿⣿⣿⣿⣿⣿⣿⣿⣿⣿⣿⣿⣿⣿⣿⣿⣿⣿⣿⣿⣿⣿⣿⣿⣿⣿⣿⣿⣿⣿⣿⣿⣿⣿⣿⣿⣿⣿⣿⣿⣿⣿⣿⣿⣿⣿⣿⣿⣿⣿⣿⣿⣿⡇⠀⠀⠀⠀⠀⠀⠀⠀⠀⠀⠀⠀⠀⠀⠀⠀⠀⠀⠀⠀⠀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⣿⣿⣿⣿⣿⣿⣿⣿⣿⣿⣿⣿⣿⣿⣿⣿⣿⣿⣿⣿⣿⣿⣿⣿⣿⣿⣿⣿⣿⣿⣿⣿⣿⣿⣿⣿⣿⣿⣿⣿⣿⣿⣿⣿⣿⣿⣿⣿⣿⣿⣿⣿⣿⣿⣿⣿⣿⣿⣿⣿⣿⣿⣿⣿⣿⣿⣿⣿⣿⣷⣾⣧⠀⠀⠀⠀⠀⠀⠀⠀⠀⠀⠀⠀⠀⠀⠀⠀⠀⠀⠀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⣿⣿⣿⣿⣿⣿⣿⣿⣿⣿⣿⣿⣿⣿⣿⣿⣿⣿⣿⣿⣿⣿⣿⣿⣿⣿⣿⣿⣿⣿⣿⣿⣿⣿⣿⣿⣿⣿⣿⣿⣿⣿⣿⣿⣿⣿⣿⣿⣿⣿⣿⣿⣿⣿⣿⣿⣿⣿⣿⣿⣿⣿⣿⣿⣿⣿⣿⣿⣿⣿⣿⣿⣦⣤⣶⣦⣄⡀⠀⠀⠀⠀⠀⠀⠀⠀⠀⠀⠀⠀⠀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⣿⣿⣿⣿⣿⣿⣿⣿⣿⣿⣿⣿⣿⣿⣿⣿⣿⣿⣿⣿⣿⣿⣿⣿⣿⣿⣿⣿⣿⣿⣿⣿⣿⣿⣿⣿⣿⣿⣿⣿⣿⣿⣿⣿⣿⣿⣿⣿⣿⣿⣿⣿⣿⣿⣿⣿⣿⣿⣿⣿⣿⣿⣿⣿⣿⣿⣿⣿⣿⣿⣿⣿⣿⣿⣿⣿⣿⣏⣴⡄⠀⠀⠀⠀⠀⠀⠀⠀⠀⠀⠀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⣿⣿⣿⣿⣿⣿⣿⣿⣿⣿⣿⣿⣿⣿⣿⣿⣿⣿⣿⣿⣿⣿⣿⣿⣿⣿⣿⣿⣿⣿⣿⣿⣿⣿⣿⣿⣿⣿⣿⣿⣿⣿⣿⣿⣿⣿⣿⣿⣿⣿⣿⣿⣿⣿⣿⣿⣿⣿⣿⣿⣿⣿⣿⣿⣿⣿⣿⣿⣿⣿⣿⣿⣿⣿⣿⣿⣿⣿⣿⣿⣆⡀⠀⠀⠀⠀⠀⠀⠀⠀⠀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⣿⣿⣿⣿⣿⣿⣿⣿⣿⣿⣿⣿⣿⣿⣿⣿⣿⣿⣿⣿⣿⣿⣿⣿⣿⣿⣿⣿⣿⣿⣿⣿⣿⣿⣿⣿⣿⣿⣿⣿⣿⣿⣿⣿⣿⣿⣿⣿⣿⣿⣿⣿⣿⣿⣿⣿⣿⣿⣿⣿⣿⣿⣿⣿⣿⣿⣿⣿⣿⣿⣿⣿⣿⣿⣿⣿⣿⣿⣿⣿⣿⣿⣶⠀⠀⠀⠀⠀⠀⠀⠀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⣿⣿⣿⣿⣿⣿⣿⣿⣿⣿⣿⣿⣿⣿⣿⣿⣿⣿⣿⣿⣿⣿⣿⣿⣿⣿⣿⣿⣿⣿⣿⣿⣿⣿⣿⣿⣿⣿⣿⣿⣿⣿⣿⣿⣿⣿⣿⣿⣿⣿⣿⣿⣿⣿⣿⣿⣿⣿⣿⣿⣿⣿⣿⣿⣿⣿⣿⣿⣿⣿⣿⣿⣿⣿⣿⣿⣿⣿⣿⣿⣿⣿⠿⠀⠀⠀⠀⠀⠀⠀⠀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⣿⣿⣿⣿⣿⣿⣿⣿⣿⣿⣿⣿⣿⣿⣿⣿⣿⣿⣿⣿⣿⣿⣿⣿⣿⣿⣿⣿⣿⣿⣿⣿⣿⣿⣿⣿⣿⣿⣿⣿⣿⣿⣿⣿⣿⣿⣿⣿⣿⣿⣿⣿⣿⣿⣿⣿⣿⣿⣿⣿⣿⣿⣿⣿⣿⣿⣿⣿⣿⣿⣿⣿⣿⣿⣿⣿⣿⣿⣿⣿⣿⣷⣶⡆⠀⠀⠀⠀⠀⠀⠀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⣿⣿⣿⣿⣿⣿⣿⣿⣿⣿⣿⣿⣿⣿⣿⣿⣿⣿⣿⣿⣿⣿⣿⣿⣿⣿⣿⣿⣿⣿⣿⣿⣿⣿⣿⣿⣿⣿⣿⣿⣿⣿⣿⣿⣿⣿⣿⣿⣿⣿⣿⣿⣿⣿⣿⣿⣿⣿⣿⣿⣿⣿⣿⣿⣿⣿⣿⣿⣿⣿⣿⣿⣿⣿⣿⣿⣿⣿⣿⣿⣿⣿⣿⡇⠀⠀⠀⠀⠀⠀⠀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⣿⣿⣿⣿⣿⣿⣿⣿⣿⣿⣿⣿⣿⣿⣿⣿⣿⣿⣿⣿⣿⣿⣿⣿⣿⣿⣿⣿⣿⣿⣿⣿⣿⣿⣿⣿⣿⣿⣿⣿⣿⣿⣿⣿⣿⣿⣿⣿⣿⣿⣿⣿⣿⣿⣿⣿⣿⣿⣿⣿⣿⣿⣿⣿⣿⣿⣿⣿⣿⣿⣿⣿⣿⣿⣿⣿⣿⣿⣿⣿⣿⣿⣿⠁⣄⣄⡄⠀⠀⠀⠀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⣿⣿⣿⣿⣿⣿⣿⣿⣿⣿⣿⣿⣿⣿⣿⣿⣿⣿⣿⣿⣿⣿⣿⣿⣿⣿⣿⣿⣿⣿⣿⣿⣿⣿⣿⣿⣿⣿⣿⣿⣿⣿⣿⣿⣿⣿⣿⣿⣿⣿⣿⣿⣿⣿⣿⣿⣿⣿⣿⣿⣿⣿⣿⣿⣿⣿⣿⣿⣿⣿⣿⣿⣿⣿⣿⣿⣿⣿⣿⣿⣿⣿⣯⣾⣿⣿⡇⣼⣼⣴⡇</a:t>
            </a:r>
            <a:br/>
            <a:r>
              <a:t>⣿⣿⣿⣿⣿⣿⣿⣿⣿⣿⣿⣿⣿⣿⣿⣿⣿⣿⣿⣿⣿⣿⣿⣿⣿⣿⣿⣿⡟⠀⠈⠻⣿⣿⣿⣿⣿⣿⣿⣿⣿⣿⣿⣿⢿⣿⣿⣿⣿⣿⣿⣿⣿⣿⣿⣿⣿⣿⣿⣿⣿⠿⣿⣿⣿⣿⣿⣿⣿⣿⣿⣿⣿⣿⣿⣿⣿⣿⣿⣿⣿⣿⣿⣿⣿⣿⣿⣿⣿⣿⡇</a:t>
            </a:r>
            <a:br/>
            <a:r>
              <a:t>⣿⣿⣿⣿⣿⣿⣿⣿⣿⣿⣿⣿⣿⣿⣿⣿⣿⣿⣿⣿⣿⣿⣿⣿⣿⣿⣿⣿⡇⠀⠀⠀⢹⣿⣿⣿⣿⣿⣿⣿⣿⡟⠁⠀⠀⢹⣿⣿⣿⣿⣿⣿⣿⣿⣿⣿⣿⣿⣿⡿⠁⠀⠀⠀⠀⠉⢿⣿⣿⣿⣿⣿⣿⣿⣿⣿⣿⣿⣿⣿⣿⣿⣿⣿⣿⣿⡿⠿⠛⠋⠁</a:t>
            </a:r>
            <a:br/>
            <a:r>
              <a:t>⣿⣿⣿⣿⣿⣿⣿⣿⣿⣿⣿⣿⣿⣿⣿⣿⣿⣿⣿⣿⣿⣿⣿⣿⣿⣿⣿⣿⣷⠀⠀⠀⠈⠀⠀⠈⠉⢻⣿⣿⣿⣷⠀⠀⠀⠀⢿⣿⣿⣿⣿⣿⣿⣿⣿⣿⣿⣿⠟⠀⠀⠀⠀⠀⠀⠀⠹⣿⣿⣿⣿⣿⣿⣿⣿⣿⣿⣿⣿⣿⣿⣿⣿⡿⠋⠁⠀⠀⠀⠀⠀</a:t>
            </a:r>
            <a:br/>
            <a:r>
              <a:t>⣿⣿⣿⣿⣿⣿⣿⣿⣿⣿⣿⣿⣿⣿⣿⣿⣿⣿⣿⣿⣿⣿⣿⣿⣿⣿⣿⣿⣿⡄⠀⠀⠀⠀⠀⠀⣤⣾⣿⣿⣿⣿⡇⠀⠀⠀⠈⣿⣿⣿⣿⣿⣿⣿⣿⣿⣿⠋⠀⠀⠀⠀⠀⠀⠀⠀⠀⠀⠙⠻⣿⣿⣿⣿⣿⣿⣿⡿⠿⠛⠋⠉⠁⠀⠀⠀⠀⠀⠀⠀⠀</a:t>
            </a:r>
            <a:br/>
            <a:r>
              <a:t>⣿⣿⣿⣿⣿⣿⣿⣿⣿⣿⣿⣿⣿⣿⣿⣿⣿⣿⣿⣿⣿⣿⣿⣿⣿⣿⣿⣿⣿⡇⠀⠀⠀⠀⠀⠀⠈⠙⠻⢿⣿⣿⣧⠀⠀⠀⠀⠘⣿⣿⣿⣿⣿⣿⣿⡟⠁⠀⠀⠀⠀⠀⠀⠀⠀⠀⠀⠀⠀⠀⠈⠻⣿⣿⡿⠋⠁⠀⠀⠀⠀⠀⠀⠀⠀⠀⠀⠀⠀⠀⠀</a:t>
            </a:r>
            <a:br/>
            <a:r>
              <a:t>⣿⣿⣿⣿⣿⣿⣿⣿⣿⣿⣿⣿⣿⣿⣿⣿⣿⣿⣿⣿⣿⣿⣿⣿⣿⣿⣿⣿⣿⡇⠀⠀⠀⠀⠀⠀⠀⠀⠀⠀⠉⠻⠇⠀⠀⠀⠀⠀⠘⣿⣿⣿⣿⡿⠋⠀⠀⠀⠀⠀⠀⠀⠀⠀⠀⠀⠀⠀⠀⠀⠀⠀⠈⠏⠀⠀⠀⠀⠀⠀⠀⠀⠀⠀⠀⠀⠀⠀⠀⠀⠀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⣿⣿⣿⣿⣿⣿⣿⣿⣿⣿⣿⣿⣿⣿⣿⣿⣿⣿⣿⣿⣿⣿⣿⣿⣿⣿⣿⣿⣿⠀⠀⠀⠀⠀⠀⠀⠀⠀⠀⠀⠀⠀⠀⠀⠀⠀⠀⠀⠀⠹⣿⡿⠋⠀⠀⠀⠀⠀⠀⠀⠀⠀⠀⠀⠀⠀⠀⠀⠀⠀⠀⠀⠀⠀⠀⠀⠀⠀⠀⠀⠀⠀⠀⠀⠀⠀⠀⠀⠀⠀⠀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⣿⣿⣿⣿⣿⣿⣿⣿⣿⣿⣿⣿⣿⣿⣿⣿⣿⣿⣿⣿⣿⣿⣿⣿⣿⣿⣿⣿⣿⠀⠀⠀⠀⠀⠀⠀⠀⠀⠀⠀⠀⠀⠀⠀⠀⠀⠀⠀⠀⠀⠋⠀⠀⠀⠀⠀⠀⠀⠀⠀⠀⠀⠀⠀⠀⠀⠀⠀⠀⠀⠀⠀⠀⠀⠀⠀⠀⠀⠀⠀⠀⠀⠀⠀⠀⠀⠀⠀⠀⠀⠀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⣿⣿⣿⣿⣿⣿⣿⣿⣿⣿⣿⣿⣿⣿⣿⣿⣿⣿⣿⣿⣿⣿⣿⣿⣿⣿⣿⣿⠁⠀⠀⠀⠀⠀⠀⠀⠀⠀⠀⠀⠀⠀⠀⠀⠀⠀⠀⠀⠀⠀⠀⠀⠀⠀⠀⠀⠀⠀⠀⠀⠀⠀⠀⠀⠀⠀⠀⠀⠀⠀⠀⠀⠀⠀⠀⠀⠀⠀⠀⠀⠀⠀⠀⠀⠀⠀⠀⠀⠀⠀⠀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⣿⣿⣿⣿⣿⣿⣿⣿⣿⣿⣿⣿⣿⣿⣿⣿⣿⣿⣿⣿⣿⣿⣿⣿⣿⣿⣿⣿⡆⠀⠀⠀⠀⠀⠀⠀⠀⠀⠀⠀⠀⠀⠀⠀⠀⠀⠀⠀⠀⠀⠀⠀⠀⠀⠀⠀⠀⠀⠀⠀⠀⠀⠀⠀⠀⠀⠀⠀⠀⠀⠀⠀⠀⠀⠀⠀⠀⠀⠀⠀⠀⠀⠀⠀⠀⠀⠀⠀⠀⠀⠀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⣿⣿⣿⣿⣿⣿⣿⣿⣿⣿⣿⣿⣿⣿⣿⣿⣿⣿⣿⣿⣿⣿⣿⣿⣿⣿⣿⣿⣷⠀⠀⠀⠀⠀⠀⠀⠀⠀⠀⠀⠀⠀⠀⠀⠀⠀⠀⠀⠀⠀⠀⠀⠀⠀⠀⠀⠀⠀⠀⠀⠀⠀⠀⠀⠀⠀⠀⠀⠀⠀⠀⠀⠀⠀⠀⠀⠀⠀⠀⠀⠀⠀⠀⠀⠀⠀⠀⠀⠀⠀⠀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⣿⣿⣿⣿⣿⣿⣿⣿⣿⣿⣿⣿⣿⣿⣿⣿⣿⣿⣿⣿⣿⣿⣿⣿⣿⣿⣿⣿⣿⣷⣀⠀⠀⠀⠀⠀⠀⠀⠀⠀⠀⠀⠀⠀⠀⠀⠀⠀⠀⠀⠀⠀⠀⠀⠀⠀⠀⠀⠀⠀⠀⠀⠀⠀⠀⠀⠀⠀⠀⠀⠀⠀⠀⠀⠀⠀⠀⠀⠀⠀⠀⠀⠀⠀⠀⠀⠀⠀⠀⠀⠀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⣿⣿⣿⣿⣿⣿⣿⣿⣿⣿⣿⣿⣿⣿⣿⣿⣿⣿⣿⣿⣿⣿⣿⣿⣿⣿⣿⣿⣿⣿⣿⣷⣦⣀⠀⠀⠀⠀⠀⠀⠀⠀⠀⠀⠀⠀⠀⠀⠀⠀⠀⠀⠀⠀⠀⠀⠀⠀⠀⠀⠀⠀⠀⠀⠀⠀⠀⠀⠀⠀⠀⠀⠀⠀⠀⠀⠀⠀⠀⠀⠀⠀⠀⠀⠀⠀⠀⠀⠀⠀⠀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⣿⣿⣿⣿⣿⣿⣿⣿⣿⣿⣿⣿⣿⣿⣿⣿⣿⣿⣿⣿⣿⣿⣿⣿⣿⣿⣿⣿⣿⣿⣿⣿⣿⣿⣿⣶⣤⣀⠀⠀⠀⠀⠀⠀⠀⠀⠀⠀⠀⠀⠀⠀⠀⠀⠀⠀⠀⠀⠀⠀⠀⠀⠀⠀⠀⠀⠀⠀⠀⠀⠀⠀⠀⠀⠀⠀⠀⠀⠀⠀⠀⠀⠀⠀⠀⠀⠀⠀⠀⠀⠀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⣿⣿⣿⣿⣿⣿⣿⣿⣿⣿⣿⣿⣿⣿⣿⣿⣿⣿⣿⣿⣿⣿⣿⣿⣿⣿⣿⣿⣿⣿⣿⣿⣿⣿⣿⣿⣿⣿⣿⣶⣤⣀⡀⠀⠀⠀⠀⠀⠀⠀⠀⠀⠀⠀⠀⠀⠀⠀⠀⠀⠀⠀⠀⠀⠀⠀⠀⠀⠀⠀⠀⠀⠀⠀⠀⠀⠀⠀⠀⠀⠀⠀⠀⠀⠀⠀⠀⠀⠀⠀⠀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⣿⣿⣿⣿⣿⣿⣿⣿⣿⣿⣿⣿⣿⣿⣿⣿⣿⣿⣿⣿⣿⣿⣿⣿⣿⣿⣿⣿⣿⣿⣿⣿⣿⣿⣿⣿⣿⣿⣿⣿⣿⣿⣿⣷⣦⣤⣀⣀⠀⠀⠀⠀⠀⠀⠀⠀⠀⠀⠀⠀⠀⠀⠀⠀⠀⠀⠀⠀⠀⠀⠀⠀⠀⠀⠀⠀⠀⠀⠀⠀⠀⠀⠀⠀⠀⠀⠀⠀⠀⠀⠀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⣿⣿⣿⣿⣿⣿⣿⣿⣿⣿⣿⣿⣿⣿⣿⣿⣿⣿⣿⣿⣿⣿⣿⣿⣿⣿⣿⣿⣿⣿⣿⣿⣿⣿⣿⣿⣿⣿⣿⣿⣿⣿⣿⣿⣿⣿⣿⣿⣿⣿⣶⣶⣤⣤⣀⡀⠀⠀⠀⠀⠀⠀⠀⠀⠀⠀⠀⠀⠀⠀⠀⠀⠀⠀⠀⠀⠀⠀⠀⠀⠀⠀⠀⠀⠀⠀⠀⠀⠀⠀⠀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⣿⣿⣿⣿⣿⣿⣿⣿⣿⣿⣿⣿⣿⣿⣿⣿⣿⣿⣿⣿⣿⣿⣿⣿⣿⣿⡄⠀⠀⠀⠀⠀⠀⠀⠀⠀⠀⠀⠀⠀⠀⠀⠀⠀⠀⠀⠀⠀⠀⠀⠀⠀⠀⠀⠀⠀⠀⠀⢸⣿⣿⣿⣿⣿⣿⣿⣿⣿⣿⣿⣿⣿⣿⣿⣿⣿⣿⣿⣿⣿⣿⣿⣿⣿⣿⣿⣿⣿⣿⣿⡇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⣿⣿⣿⣿⣿⣿⣿⣿⣿⣿⣿⣿⣿⣿⣿⣿⣿⣿⣿⣿⣿⣿⣿⣿⣿⣿⣿⣧⠀⠀⠀⠀⠀⠀⠀⠀⠀⠀⠀⠀⠀⠀⠀⠀⠀⠀⠀⠀⠀⠀⠀⠀⠀⠀⠀⠀⠀⣠⣿⣿⣿⣿⣿⣿⣿⣿⣿⣿⣿⣿⣿⣿⣿⣿⣿⣿⣿⣿⣿⣿⣿⣿⣿⣿⣿⣿⣿⣿⣿⣿⡇</a:t>
            </a:r>
            <a:br/>
            <a:r>
              <a:t>⣿⣿⣿⣿⣿⣿⣿⣿⣿⣿⣿⣿⣿⣿⣿⣿⣿⣿⣿⣿⣿⣿⣿⣿⣿⣿⣿⣿⣆⠀⠀⠀⠀⠀⠀⠀⠀⠀⠀⠀⠀⠀⠀⠀⠀⠀⠀⠀⠀⠀⠀⠀⠀⢀⣀⠀⢀⣾⣿⣿⣿⣿⣿⣿⣿⣿⣿⣿⣿⣿⣿⣿⣿⣿⣿⣿⣿⣿⣿⣿⣿⣿⣿⣿⣿⣿⣿⣿⣿⣿⡇</a:t>
            </a:r>
            <a:br/>
            <a:r>
              <a:t>⣿⣿⣿⣿⣿⣿⣿⣿⣿⣿⣿⣿⣿⣿⣿⣿⣿⣿⣿⣿⣿⣿⣿⣿⣿⣿⣿⣿⣿⣧⣤⡄⠀⠀⠀⠀⠀⠀⠀⠀⠀⠀⠀⠀⠀⠀⠀⠀⠀⠀⠀⠀⠀⠘⣿⣿⣿⣿⣿⣿⣿⣿⣿⣿⣿⣿⣿⣿⣿⣿⣿⣿⣿⣿⣿⣿⣿⣿⣿⣿⣿⣿⣿⣿⣿⣿⣿⣿⣿⣿⡇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⣿⣿⣿⣿⣿⣿⣿⣿⣿⣿⣿⣿⣿⣿⣿⣿⣿⣿⣿⣿⣿⣿⣿⣿⣿⣿⣿⣿⣿⣿⡿⠁⠀⠀⠀⠀⠀⠀⠀⠀⠀⠀⠀⠀⠀⠀⠀⠀⠀⠀⠀⠀⢠⣿⣿⣿⣿⣿⣿⣿⣿⣿⣿⣿⣿⣿⣿⣿⣿⣿⣿⣿⣿⣿⣿⣿⣿⣿⣿⣿⣿⣿⣿⣿⣿⣿⣿⣿⣿⣿⡇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⣿⣿⣿⣿⣿⣿⣿⣿⣿⣿⣿⣿⣿⣿⣿⣿⣿⣿⣿⣿⣿⣿⣿⣿⣿⣿⣿⣿⣿⣧⠂⠀⠀⠀⠀⠀⠀⠀⠀⠀⠀⠀⠀⠀⠀⠀⠀⠀⠀⠀⢀⣾⣿⣿⣿⣿⣿⣿⣿⣿⣿⣿⣿⣿⣿⣿⣿⣿⣿⣿⣿⣿⣿⣿⣿⣿⣿⣿⣿⣿⣿⣿⣿⣿⣿⣿⣿⣿⣿⣿⡇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⣿⣿⣿⣿⣿⣿⣿⣿⣿⣿⣿⣿⣿⣿⣿⣿⣿⣿⣿⣿⣿⣿⣿⣿⣿⣿⣿⣿⣿⡏⠀⠀⠀⠀⠀⠀⠀⠀⠀⠀⠀⠀⠀⠀⠀⠀⠀⠀⠀⢠⣾⣿⣿⣿⣿⣿⣿⣿⣿⣿⣿⣿⣿⣿⣿⣿⣿⣿⣿⣿⣿⣿⣿⣿⣿⣿⣿⣿⣿⣿⣿⣿⣿⣿⣿⣿⣿⣿⣿⣿⡇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⣿⣿⣿⣿⣿⣿⣿⣿⣿⣿⣿⣿⣿⣿⣿⣿⣿⣿⣿⣿⣿⣿⣿⣿⣿⣿⣿⣿⣿⡀⠀⠀⠀⠀⠀⠀⠀⠀⠀⠀⠀⠀⠀⠀⠀⠀⠀⠀⠀⠉⠙⠉⣿⣿⣿⣿⣿⣿⣿⣿⣿⣿⣿⣿⣿⣿⣿⣿⣿⣿⣿⣿⣿⣿⣿⣿⣿⣿⣿⣿⣿⣿⣿⣿⣿⣿⣿⣿⣿⣿⡇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⣿⣿⣿⣿⣿⣿⣿⣿⣿⣿⣿⣿⣿⣿⣿⣿⣿⣿⣿⣿⣿⣿⣿⣿⣿⣿⣿⣿⣧⡇⡀⠀⠀⠀⠀⠀⠀⠀⠀⠀⠀⠀⠀⠀⠀⠀⠀⠀⠀⠀⠀⠘⠻⣿⣿⣿⣿⣿⣿⣿⣿⣿⣿⣿⣿⣿⣿⣿⣿⣿⣿⣿⣿⣿⣿⣿⣿⣿⣿⣿⣿⣿⣿⣿⣿⣿⣿⣿⣿⣿⡇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⣿⣿⣿⣿⣿⣿⣿⣿⣿⣿⣿⣿⣿⣿⣿⣿⣿⣿⣿⣿⣿⣿⣿⣿⣿⣿⣿⣿⣿⡧⠇⠀⠀⠀⠀⠀⠀⠀⠀⠀⠀⠀⠀⠀⠀⠀⠀⠀⠀⠀⠀⠀⠀⠀⠙⣿⣿⣿⣿⣿⣿⣿⣿⣿⣿⣿⣿⣿⣿⣿⣿⣿⣿⣿⣿⣿⣿⣿⣿⣿⣿⣿⣿⣿⣿⣿⣿⣿⣿⣿⡇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⣿⣿⣿⣿⣿⣿⣿⣿⣿⣿⣿⣿⣿⣿⣿⣿⣿⣿⣿⣿⣿⣿⣿⣿⣿⣿⣿⠇⠀⠀⠀⠀⠀⠀⠀⠀⠀⠀⠀⠀⠀⠀⠀⠀⠀⠀⠀⠀⠀⠀⠀⠀⠀⠀⠀⠀⠘⠛⠿⣿⣿⣿⣿⣿⣿⣿⣿⣿⣿⣿⣿⣿⣿⣿⣿⣿⣿⣿⣿⣿⣿⣿⣿⣿⣿⣿⣿⣿⣿⣿⡇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⣿⣿⣿⣿⣿⣿⣿⣿⣿⣿⣿⣿⣿⣿⣿⣿⣿⣿⣿⣿⣿⣿⣿⣿⣿⣿⡟⠀⠀⠀⠀⠀⠀⠀⠀⠁⠀⠀⠀⠀⠀⠀⠀⠀⠀⠀⠀⠀⠀⠀⠀⠀⠀⠀⠀⠀⠀⠀⠀⣸⣿⣿⣿⣿⣿⣿⣿⣿⣿⣿⣿⣿⣿⣿⣿⣿⣿⣿⣿⣿⣿⣿⣿⣿⣿⣿⣿⣿⣿⣿⡇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⣿⣿⣿⣿⣿⣿⣿⣿⣿⣿⣿⣿⣿⣿⣿⣿⣿⣿⣿⣿⣿⣿⣿⣿⣿⣿⡏⠀⠀⠀⠀⠀⠀⠀⠀⠀⠀⠀⠀⠀⠀⠀⠀⠀⠀⠀⠀⠀⠀⠀⠀⠀⠀⠀⠀⠀⠀⠀⣼⣿⣿⣿⣿⣿⣿⣿⣿⣿⣿⣿⣿⣿⣿⣿⣿⣿⣿⣿⣿⣿⣿⣿⣿⣿⣿⣿⣿⣿⣿⣿⡇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⣿⣿⣿⣿⣿⣿⣿⣿⣿⣿⣿⣿⣿⣿⣿⣿⣿⣿⣿⣿⣿⣿⣿⣿⣿⣿⡇⠀⠀⠀⠀⠀⠀⠀⠀⣾⡄⠀⠀⠀⠀⠀⠀⠀⠀⠀⠀⠀⠀⠀⠀⠀⠀⠀⠀⠀⠀⠀⢹⣿⣿⣿⣿⣿⣿⣿⣿⣿⣿⣿⣿⣿⣿⣿⣿⣿⣿⣿⣿⣿⣿⣿⣿⣿⣿⣿⣿⣿⣿⣿⡇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⣿⣿⣿⣿⣿⣿⣿⣿⣿⣿⣿⣿⣿⣿⣿⣿⣿⣿⣿⣿⣿⣿⣿⣿⣿⣿⡇⠀⠀⠀⠀⠀⠀⠀⠀⢿⣧⠀⠀⠀⠀⠀⠀⠀⠀⠀⠀⠀⠀⠀⠀⠀⠀⠀⠀⠀⠀⠀⠈⣿⣿⣿⣿⣿⣿⣿⣿⣿⣿⣿⣿⣿⣿⣿⣿⣿⣿⣿⣿⣿⣿⣿⣿⣿⣿⣿⣿⣿⣿⣿⡇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⣿⣿⣿⣿⣿⣿⣿⣿⣿⣿⣿⣿⣿⣿⣿⣿⣿⣿⣿⣿⣿⣿⣿⣿⣿⣿⠅⠀⠀⠀⠀⠀⠀⠀⠀⢸⣿⡄⠀⠀⠀⠀⠀⠀⠀⠀⠀⠀⠀⠀⠀⠀⠀⠀⠀⠀⠀⠀⠀⢹⣿⣿⣿⣿⣿⣿⣿⣿⣿⣿⣿⣿⣿⣿⣿⣿⣿⣿⣿⣿⣿⣿⣿⣿⣿⣿⣿⣿⣿⣿⡇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⣿⣿⣿⣿⣿⣿⣿⣿⣿⣿⣿⣿⣿⣿⣿⣿⣿⣿⣿⣿⣿⣿⣿⣿⣿⣿⡇⠀⠀⠀⠀⠀⠀⠀⠀⣸⣿⡇⠀⠀⠀⠀⠀⠀⠀⠀⠀⠀⠀⠀⠀⠀⠀⠀⠀⠀⠀⠀⠀⠀⢿⣿⣿⣿⣿⣿⣿⣿⣿⣿⣿⣿⣿⣿⣿⣿⣿⣿⣿⣿⣿⣿⣿⣿⣿⣿⣿⣿⣿⣿⡇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⣿⣿⣿⣿⣿⣿⣿⣿⣿⣿⣿⣿⣿⣿⣿⣿⣿⣿⣿⣿⣿⣿⣿⣿⣿⣿⠃⠀⠀⠀⠀⠀⠀⠀⠀⣿⣿⠁⠀⠀⠀⠀⠀⠀⠀⠀⠀⠀⠀⠀⠀⠀⠀⠀⠀⠀⠀⠀⠀⠀⠈⣿⣿⣿⣿⣿⣿⣿⣿⣿⣿⣿⣿⣿⣿⣿⣿⣿⣿⣿⣿⣿⣿⣿⣿⣿⣿⣿⣿⣿⡇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⣿⣿⣿⣿⣿⣿⣿⣿⣿⣿⣿⣿⣿⣿⣿⣿⣿⣿⣿⣿⣿⣿⣿⣿⣿⠏⠀⠀⠀⠀⠀⠀⠀⠀⠀⣿⣿⠀⠀⠀⠀⠀⠀⠀⠀⠀⠀⠀⠀⠀⠀⠀⠀⠀⠀⠀⠀⠀⠀⠀⠀⠘⣿⣿⣿⣿⣿⣿⣿⣿⣿⣿⣿⣿⣿⣿⣿⣿⣿⣿⣿⣿⣿⣿⣿⣿⣿⣿⣿⣿⡇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⣿⣿⣿⣿⣿⣿⣿⣿⣿⣿⣿⣿⣿⣿⣿⣿⣿⣿⣿⣿⣿⣿⣿⣿⡟⠀⠀⠀⠀⠀⠀⠀⠀⠀⢠⣿⣿⠀⠀⠀⠀⠀⠀⠀⠀⠀⠀⠀⠀⠀⠀⠀⠀⠀⠀⠀⠀⠀⠀⠀⠀⠀⠸⣿⣿⣿⣿⣿⣿⣿⣿⣿⣿⣿⣿⣿⣿⣿⣿⣿⣿⣿⣿⣿⣿⣿⣿⣿⣿⣿⡇</a:t>
            </a:r>
            <a:br/>
            <a:r>
              <a:t>⣿⣿⣿⣿⣿⣿⣿⣿⣿⣿⣿⣿⣿⣿⣿⣿⣿⣿⣿⣿⣿⣿⣿⡿⠀⠀⠀⠀⠀⠀⠀⠀⠀⠀⢸⣿⣿⠀⠀⠀⠀⠀⠀⠀⠀⠀⠀⠀⠀⠀⠀⠀⠀⠀⠀⠀⠀⠀⠀⠀⠀⠀⠀⠹⣿⣿⣿⣿⣿⣿⣿⣿⣿⣿⣿⣿⣿⣿⣿⣿⣿⣿⣿⣿⣿⣿⣿⣿⣿⣿⡇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⣿⣿⣿⣿⣿⣿⣿⣿⣿⣿⣿⣿⣿⣿⣿⣿⣿⣿⣿⣿⣿⣿⣿⠁⠀⠀⠀⠀⠀⠀⠀⠀⠀⠀⣾⡿⠁⠀⠀⠀⠀⠀⠀⠀⠀⠀⠀⠀⠀⠀⠀⠀⠀⠀⠀⠀⠀⠀⠀⠀⠀⠀⠀⠀⢹⣿⣿⣿⣿⣿⣿⣿⣿⣿⣿⣿⣿⣿⣿⣿⣿⣿⣿⣿⣿⣿⣿⣿⣿⣿⡇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⣿⣿⣿⣿⣿⣿⣿⣿⣿⣿⣿⣿⣿⣿⣿⣿⣿⣿⣿⣿⣿⣿⠃⠀⠀⠀⠀⠀⠀⠀⠀⠀⠀⢠⣿⠁⠀⠀⠀⠀⠀⠀⠀⠀⠀⠀⠀⠀⠀⠀⠀⠀⠀⠀⠀⠀⠀⠀⠀⠀⠀⠀⠀⢠⣿⣿⣿⣿⣿⣿⣿⣿⣿⣿⣿⣿⣿⣿⣿⣿⣿⣿⣿⣿⣿⣿⣿⣿⣿⣿⡇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⣿⣿⣿⣿⣿⣿⣿⣿⣿⣿⣿⣿⣿⣿⣿⣿⣿⣿⣿⣿⣿⣷⣄⠀⠀⠀⠀⠀⠀⠀⠀⠀⠀⣼⡇⠀⠀⠀⠀⠀⠀⠀⠀⠀⠀⠀⠀⠀⠀⠀⠀⠀⠀⠀⠀⠀⠀⠀⠀⠀⠀⠀⠀⢺⣿⣿⣿⣿⣿⣿⣿⣿⣿⣿⣿⣿⣿⣿⣿⣿⣿⣿⣿⣿⣿⣿⣿⣿⣿⣿⡇</a:t>
            </a:r>
            <a:br/>
            <a:r>
              <a:t>⣿⣿⣿⣿⣿⣿⣿⣿⣿⣿⣿⣿⣿⣿⣿⣿⣿⣿⣿⣿⣿⣿⣿⠁⠀⠀⠀⠀⠀⠀⠀⠀⢰⡿⠀⠀⠀⠀⠀⠀⠀⠀⠀⠀⠀⠀⠀⠀⠀⠀⠀⠀⠀⠀⠀⠀⠀⠀⠀⠀⠀⠀⠀⠸⣿⣿⣿⣿⣿⣿⣿⣿⣿⣿⣿⣿⣿⣿⣿⣿⣿⣿⣿⣿⣿⣿⣿⣿⣿⣿⡇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⣿⣿⣿⣿⣿⣿⣿⣿⣿⣿⣿⣿⣿⣿⣿⣿⣿⣿⣿⣿⣿⣿⠇⠀⠀⠀⠀⠀⠀⠀⠀⢠⣿⠇⠀⠀⠀⠀⠀⠀⠀⠀⠀⠀⠀⠀⠀⠀⠀⠀⠀⠀⠀⠀⠀⠀⠀⠀⠀⠀⠀⠀⠀⢀⣿⣿⣿⣿⣿⣿⣿⣿⣿⣿⣿⣿⣿⣿⣿⣿⣿⣿⣿⣿⣿⣿⣿⣿⣿⣿⡇</a:t>
            </a:r>
            <a:br/>
            <a:r>
              <a:t>⣿⣿⣿⣿⣿⣿⣿⣿⣿⣿⣿⣿⣿⣿⣿⣿⣿⣿⣿⣿⣿⣿⠀⠀⠀⠀⠀⠀⠀⠀⢀⣾⡟⠀⠀⠀⠀⠀⠀⠀⠀⠀⠀⠀⠀⠀⠀⠀⠀⠀⠀⠀⠀⠀⠀⠀⠀⠀⠀⠀⠀⣀⣠⣾⣿⣿⣿⣿⣿⣿⣿⣿⣿⣿⣿⣿⣿⣿⣿⣿⣿⣿⣿⣿⣿⣿⣿⣿⣿⣿⡇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⣿⣿⣿⣿⣿⣿⣿⣿⣿⣿⣿⣿⣿⣿⣿⣿⣿⣿⣿⣿⣿⣿⣿⣿⣿⣿⣿⣿⣿⣿⣿⣿⣿⣿⣿⣿⣿⣿⣿⣿⣿⣿⣿⣿⣿⣿⣿⣿⣿⣿⣿⣿⣿⣿⣿⣿⣿⣿⣿⣿⣿⣿⣿⣿⣿⣿⠿⠛⠁⠀⠀⠀⠀⠀⠀⠀⠀⠀⠀⠀⠀⠀⠀⠀⠀⠀⠀⠀⠀⠀⠀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⣿⣿⣿⣿⣿⣿⣿⣿⣿⣿⣿⣿⣿⣿⣿⣿⣿⣿⣿⣿⣿⣿⣿⣿⣿⣿⣿⣿⣿⣿⣿⣿⣿⣿⣿⣿⣿⣿⣿⣿⣿⣿⣿⣿⣿⣿⣿⣿⣿⣿⣿⣿⣿⣿⣿⣿⣿⣿⣿⣿⣿⣿⣿⣿⣿⠃⠀⠀⠀⠀⠀⠀⠀⠀⠀⠀⠀⠀⠀⠀⠀⠀⠀⠀⠀⠀⠀⠀⠀⠀⠀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⣿⣿⣿⣿⣿⣿⣿⣿⣿⣿⣿⣿⣿⣿⣿⣿⣿⣿⣿⣿⣿⣿⣿⣿⣿⣿⣿⣿⣿⣿⣿⣿⣿⣿⣿⣿⣿⣿⣿⣿⣿⣿⣿⣿⣿⣿⣿⣿⣿⣿⣿⣿⣿⣿⣿⣿⣿⣿⣿⣿⣿⣿⣿⣿⠃⠀⠀⠀⠀⠀⠀⠀⠀⠀⠀⠀⠀⠀⠀⠀⠀⠀⠀⠀⠀⠀⠀⠀⠀⠀⠀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⣿⣿⣿⣿⣿⣿⣿⣿⣿⣿⣿⣿⣿⣿⣿⣿⣿⣿⣿⣿⣿⣿⣿⣿⣿⣿⣿⣿⣿⣿⣿⣿⣿⣿⣿⣿⣿⣿⣿⣿⣿⣿⣿⣿⣿⣿⣿⣿⣿⣿⣿⣿⣿⣿⣿⣿⣿⣿⣿⣿⣿⣿⣿⣿⣿⣷⣾⣿⣷⣦⣄⠀⠀⠀⠀⠀⠀⠀⠀⠀⠀⠀⠀⠀⠀⠀⠀⠀⠀⠀⠀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⣿⣿⣿⣿⣿⣿⣿⣿⣿⣿⣿⣿⣿⣿⣿⣿⣿⣿⣿⣿⣿⣿⣿⣿⣿⣿⣿⣿⣿⣿⣿⣿⣿⣿⣿⣿⣿⣿⣿⣿⣿⣿⣿⣿⣿⣿⣿⣿⣿⣿⣿⣿⣿⣿⣿⣿⣿⣿⣿⣿⣿⣿⣿⣿⣿⣿⣿⣿⣿⣿⣿⣼⣦⡀⠀⠀⠀⠀⠀⠀⠀⠀⠀⠀⠀⠀⠀⠀⠀⠀⠀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⣿⣿⣿⣿⣿⣿⣿⣿⣿⣿⣿⣿⣿⣿⣿⣿⣿⣿⣿⣿⣿⣿⣿⣿⣿⣿⣿⣿⣿⣿⣿⣿⣿⣿⣿⣿⣿⣿⣿⣿⣿⣿⣿⣿⣿⣿⣿⣿⣿⣿⣿⣿⣿⣿⣿⣿⣿⣿⣿⣿⣿⣿⣿⣿⣿⣿⣿⣿⣿⣿⣿⣿⣿⣷⣦⡀⠀⠀⠀⠀⠀⠀⠀⠀⠀⠀⠀⠀⠀⠀⠀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⣿⣿⣿⣿⣿⣿⣿⣿⣿⣿⣿⣿⣿⣿⣿⣿⣿⣿⣿⣿⣿⣿⣿⣿⣿⣿⣿⣿⣿⣿⣿⣿⣿⣿⣿⣿⣿⣿⣿⣿⣿⣿⣿⣿⣿⣿⣿⣿⣿⣿⣿⣿⣿⣿⣿⣿⣿⣿⣿⣿⣿⣿⣿⣿⣿⣿⣿⣿⣿⣿⣿⣿⣿⣿⣥⣄⠀⠀⠀⠀⠀⠀⠀⠀⠀⠀⠀⠀⠀⠀⠀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⣿⣿⣿⣿⣿⣿⣿⣿⣿⣿⣿⣿⣿⣿⣿⣿⣿⣿⣿⣿⣿⣿⣿⣿⣿⣿⣿⣿⣿⣿⣿⣿⣿⣿⣿⣿⣿⣿⣿⣿⣿⣿⣿⣿⣿⣿⣿⣿⣿⣿⣿⣿⣿⣿⣿⣿⣿⣿⣿⣿⣿⣿⣿⣿⣿⣿⣿⣿⣿⣿⣿⣿⣿⣿⣿⡇⣀⣀⡄⠀⠀⠀⠀⠀⠀⠀⠀⠀⠀⠀⠀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⣿⣿⣿⣿⣿⣿⣿⣿⣿⣿⣿⣿⣿⣿⣿⣿⣿⣿⣿⣿⣿⣿⣿⣿⣿⣿⣿⣿⣿⣿⣿⣿⣿⣿⣿⣿⣿⣿⣿⣿⣿⣿⣿⣿⣿⣿⣿⣿⣿⣿⣿⣿⣿⣿⣿⣿⣿⣿⣿⣿⣿⣿⣿⣿⣿⣿⣿⣿⣿⣿⣿⣿⣿⣿⣿⣵⣿⣿⣇⣦⣦⣶⣷⣷⣿⣿⣶⣶⠀⠀⠀</a:t>
            </a:r>
            <a:br/>
            <a:r>
              <a:t>⣿⣿⣿⣿⣿⣿⣿⣿⣿⣿⣿⣿⣿⣿⣿⣿⣿⣿⣿⣿⣿⣿⣿⣿⣿⣿⣿⣿⣿⣿⣿⠟⠿⣿⣿⣿⣿⣿⣿⣿⣿⣿⣿⣿⣿⣿⣿⣿⣿⣿⣿⣿⡿⠛⠟⠿⠿⣿⣿⣿⣿⣿⣿⣿⣿⣿⣿⣿⣿⣿⣿⣿⣿⣿⣿⣿⣿⣿⣿⣿⣿⣿⣿⣿⠿⠿⠛⠋⠀⠀⠀</a:t>
            </a:r>
            <a:br/>
            <a:r>
              <a:t>⣿⣿⣿⣿⣿⣿⣿⣿⣿⣿⣿⣿⣿⣿⣿⣿⣿⣿⣿⣿⣿⣿⣿⣿⣿⣿⣿⣿⣿⣿⠇⠀⠀⠘⣿⣿⣿⣿⣿⣿⡟⠉⠉⢻⣿⣿⣿⣿⣿⣿⣿⠟⠀⠀⠀⠀⠀⢸⣿⣿⣿⣿⣿⣿⣿⣿⣿⣿⣿⣿⣿⣿⣿⣿⣿⣿⣿⣿⠟⠛⠉⠉⠀⠀⠀⠀⠀⠀⠀⠀⠀</a:t>
            </a:r>
            <a:br/>
            <a:r>
              <a:t>⣿⣿⣿⣿⣿⣿⣿⣿⣿⣿⣿⣿⣿⣿⣿⣿⣿⣿⣿⣿⣿⣿⣿⣿⣿⣿⣿⣿⣿⣿⠀⠀⠀⠀⠉⠉⠙⣿⣿⣿⡇⠀⠀⠀⢻⣿⣿⣿⣿⣿⠋⠀⠀⠀⠀⠀⠀⠀⠈⠛⢿⣿⣿⣿⣿⣿⣿⣿⣿⣿⣿⣿⣿⣿⣿⡟⠉⠀⠀⠀⠀⠀⠀⠀⠀⠀⠀⠀⠀⠀⠀</a:t>
            </a:r>
            <a:br/>
            <a:r>
              <a:t>⣿⣿⣿⣿⣿⣿⣿⣿⣿⣿⣿⣿⣿⣿⣿⣿⣿⣿⣿⣿⣿⣿⣿⣿⣿⣿⣿⣿⣿⡿⠀⠀⠀⠀⢀⣤⣾⣿⣿⣿⣿⠀⠀⠀⠈⢿⣿⣿⡿⠁⠀⠀⠀⠀⠀⠀⠀⠀⠀⠀⠀⠉⠻⣿⣿⣿⣿⣿⣿⡿⠿⠛⠉⠁⠀⠀⠀⠀⠀⠀⠀⠀⠀⠀⠀⠀⠀⠀⠀⠀⠀</a:t>
            </a:r>
            <a:br/>
            <a:r>
              <a:t>⣿⣿⣿⣿⣿⣿⣿⣿⣿⣿⣿⣿⣿⣿⣿⣿⣿⣿⣿⣿⣿⣿⣿⣿⣿⣿⣿⣿⣿⡇⠀⠀⠀⠀⠀⠉⠛⢿⣿⣿⣿⡄⠀⠀⠀⠘⣿⠋⠀⠀⠀⠀⠀⠀⠀⠀⠀⠀⠀⠀⠀⠀⠀⠘⢿⣿⣿⡿⠋⠀⠀⠀⠀⠀⠀⠀⠀⠀⠀⠀⠀⠀⠀⠀⠀⠀⠀⠀⠀⠀⠀</a:t>
            </a:r>
            <a:br/>
            <a:r>
              <a:t>⣿⣿⣿⣿⣿⣿⣿⣿⣿⣿⣿⣿⣿⣿⣿⣿⣿⣿⣿⣿⣿⣿⣿⣿⣿⣿⣿⣿⣿⣧⠀⠀⠀⠀⠀⠀⠀⠀⠈⠙⠻⠁⠀⠀⠀⠀⠀⠀⠀⠀⠀⠀⠀⠀⠀⠀⠀⠀⠀⠀⠀⠀⠀⠀⠀⠙⠿⠀⠀⠀⠀⠀⠀⠀⠀⠀⠀⠀⠀⠀⠀⠀⠀⠀⠀⠀⠀⠀⠀⠀⠀</a:t>
            </a:r>
            <a:br/>
            <a:r>
              <a:t>⣿⣿⣿⣿⣿⣿⣿⣿⣿⣿⣿⣿⣿⣿⣿⣿⣿⣿⣿⣿⣿⣿⣿⣿⣿⣿⣿⣿⣿⡇⠀⠀⠀⠀⠀⠀⠀⠀⠀⠀⠀⠀⠀⠀⠀⠀⠀⠀⠀⠀⠀⠀⠀⠀⠀⠀⠀⠀⠀⠀⠀⠀⠀⠀⠀⠀⠀⠀⠀⠀⠀⠀⠀⠀⠀⠀⠀⠀⠀⠀⠀⠀⠀⠀⠀⠀⠀⠀⠀⠀⠀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⣿⣿⣿⣿⣿⣿⣿⣿⣿⣿⣿⣿⣿⣿⣿⣿⣿⣿⣿⣿⣿⣿⣿⣿⣿⣿⣿⣿⣿⠃⠀⠀⠀⠀⠀⠀⠀⠀⠀⠀⠀⠀⠀⠀⠀⠀⠀⠀⠀⠀⠀⠀⠀⠀⠀⠀⠀⠀⠀⠀⠀⠀⠀⠀⠀⠀⠀⠀⠀⠀⠀⠀⠀⠀⠀⠀⠀⠀⠀⠀⠀⠀⠀⠀⠀⠀⠀⠀⠀⠀⠀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⣿⣿⣿⣿⣿⣿⣿⣿⣿⣿⣿⣿⣿⣿⣿⣿⣿⣿⣿⣿⣿⣿⣿⣿⣿⣿⣿⣿⣇⠀⠀⠀⠀⠀⠀⠀⠀⠀⠀⠀⠀⠀⠀⠀⠀⠀⠀⠀⠀⠀⠀⠀⠀⠀⠀⠀⠀⠀⠀⠀⠀⠀⠀⠀⠀⠀⠀⠀⠀⠀⠀⠀⠀⠀⠀⠀⠀⠀⠀⠀⠀⠀⠀⠀⠀⠀⠀⠀⠀⠀⠀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⣿⣿⣿⣿⣿⣿⣿⣿⣿⣿⣿⣿⣿⣿⣿⣿⣿⣿⣿⣿⣿⣿⣿⣿⣿⣿⣿⣿⣿⡄⠀⠀⠀⠀⠀⠀⠀⠀⠀⠀⠀⠀⠀⠀⠀⠀⠀⠀⠀⠀⠀⠀⠀⠀⠀⠀⠀⠀⠀⠀⠀⠀⠀⠀⠀⠀⠀⠀⠀⠀⠀⠀⠀⠀⠀⠀⠀⠀⠀⠀⠀⠀⠀⠀⠀⠀⠀⠀⠀⠀⠀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⣿⣿⣿⣿⣿⣿⣿⣿⣿⣿⣿⣿⣿⣿⣿⣿⣿⣿⣿⣿⣿⣿⣿⣿⣿⣿⣿⣿⣿⣿⣿⣦⡀⠀⠀⠀⠀⠀⠀⠀⠀⠀⠀⠀⠀⠀⠀⠀⠀⠀⠀⠀⠀⠀⠀⠀⠀⠀⠀⠀⠀⠀⠀⠀⠀⠀⠀⠀⠀⠀⠀⠀⠀⠀⠀⠀⠀⠀⠀⠀⠀⠀⠀⠀⠀⠀⠀⠀⠀⠀⠀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⣿⣿⣿⣿⣿⣿⣿⣿⣿⣿⣿⣿⣿⣿⣿⣿⣿⣿⣿⣿⣿⣿⣿⣿⣿⣿⣿⣿⣿⣿⣿⣿⣿⣷⣦⣄⡀⠀⠀⠀⠀⠀⠀⠀⠀⠀⠀⠀⠀⠀⠀⠀⠀⠀⠀⠀⠀⠀⠀⠀⠀⠀⠀⠀⠀⠀⠀⠀⠀⠀⠀⠀⠀⠀⠀⠀⠀⠀⠀⠀⠀⠀⠀⠀⠀⠀⠀⠀⠀⠀⠀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⣿⣿⣿⣿⣿⣿⣿⣿⣿⣿⣿⣿⣿⣿⣿⣿⣿⣿⣿⣿⣿⣿⣿⣿⣿⣿⣿⣿⣿⣿⣿⣿⣿⣿⣿⣿⣿⣿⣶⣤⣄⣀⠀⠀⠀⠀⠀⠀⠀⠀⠀⠀⠀⠀⠀⠀⠀⠀⠀⠀⠀⠀⠀⠀⠀⠀⠀⠀⠀⠀⠀⠀⠀⠀⠀⠀⠀⠀⠀⠀⠀⠀⠀⠀⠀⠀⠀⠀⠀⠀⠀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⣿⣿⣿⣿⣿⣿⣿⣿⣿⣿⣿⣿⣿⣿⣿⣿⣿⣿⣿⣿⣿⣿⣿⣿⣿⣿⣿⣿⣿⣿⣿⣿⣿⣿⣿⣿⣿⣿⣿⣿⣿⣿⣿⣶⣤⣀⣀⡀⠀⠀⠀⠀⠀⠀⠀⠀⠀⠀⠀⠀⠀⠀⠀⠀⠀⠀⠀⠀⠀⠀⠀⠀⠀⠀⠀⠀⠀⠀⠀⠀⠀⠀⠀⠀⠀⠀⠀⠀⠀⠀⠀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⣿⣿⣿⣿⣿⣿⣿⣿⣿⣿⣿⣿⣿⣿⣿⣿⣿⣿⣿⣿⣿⣿⣿⣿⣿⣿⣿⣿⣿⣿⣿⣿⣿⣿⣿⣿⣿⣿⣿⣿⣿⣿⣿⣿⣿⣿⣿⣿⣿⣷⣶⣤⣤⣀⠀⠀⠀⠀⠀⠀⠀⠀⠀⠀⠀⠀⠀⠀⠀⠀⠀⠀⠀⠀⠀⠀⠀⠀⠀⠀⠀⠀⠀⠀⠀⠀⠀⠀⠀⠀⠀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⣿⣿⣿⣿⣿⣿⣿⣿⣿⣿⣿⣿⣿⣿⣿⣿⣿⣿⣿⣿⣿⣿⣿⣿⣿⣿⣿⣿⣿⣿⣿⣿⣿⣿⣿⣿⣿⣿⣿⣿⣿⣿⣿⣿⣿⣿⣿⣿⣿⣿⣿⣿⣿⣿⣿⣿⣿⣿⣿⣿⣿⡿⠀⠀⠀⠀⠀⠀⠀⠀⠀⠀⠀⠀⠀⠀⠀⠀⠀⠀⠀⠀⠀⠀⠀⠀⠀⠀⠀⠀⠀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⣿⣿⣿⣿⣿⣿⣿⣿⣿⣿⣿⣿⣿⣿⣿⣿⣿⣿⣿⣿⣿⣿⣿⣿⣿⣿⣿⣿⣿⣿⣿⣿⣿⣿⣿⣿⣿⣿⣿⣿⣿⣿⣿⣿⣿⣿⣿⣿⣿⣿⣿⣿⣿⣿⣿⣿⣿⣿⣿⣿⣿⡆⠀⠀⠀⠀⠀⠀⠀⠀⠀⠀⠀⠀⠀⠀⠀⠀⠀⠀⠀⠀⠀⠀⠀⠀⠀⠀⠀⠀⠀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⣿⣿⣿⣿⣿⣿⣿⣿⣿⣿⣿⣿⣿⣿⣿⣿⣿⣿⣿⣿⣿⣿⣿⣿⣿⣿⣿⣿⣿⣿⣿⣿⣿⣿⣿⣿⣿⣿⣿⣿⣿⣿⣿⣿⣿⣿⣿⣿⣿⣿⣿⣿⣿⣿⣿⣿⣿⣿⣿⠿⠋⠀⠀⠀⠀⠀⠀⠀⠀⠀⠀⠀⠀⠀⠀⠀⠀⠀⠀⠀⠀⠀⠀⠀⠀⠀⠀⠀⠀⠀⠀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⣿⣿⣿⣿⣿⣿⣿⣿⣿⣿⣿⣿⣿⣿⣿⣿⣿⣿⣿⣿⣿⣿⣿⣿⣿⣿⣿⣿⣿⣿⣿⣿⣿⣿⣿⣿⣿⣿⣿⣿⣿⣿⣿⣿⣿⣿⣿⣿⣿⣿⣿⣿⣿⣿⣿⣿⣿⠋⠀⠀⠀⠀⠀⠀⠀⠀⠀⠀⠀⠀⠀⠀⠀⠀⠀⠀⠀⠀⠀⠀⠀⠀⠀⠀⠀⠀⠀⠀⠀⠀⠀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⣿⣿⣿⣿⣿⣿⣿⣿⣿⣿⣿⣿⣿⣿⣿⣿⣿⣿⣿⣿⣿⣿⣿⣿⣿⣿⣿⣿⣿⣿⣿⣿⣿⣿⣿⣿⣿⣿⣿⣿⣿⣿⣿⣿⣿⣿⣿⣿⣿⣿⣿⣿⣿⣿⠟⠛⠁⠀⠀⠀⠀⠀⠀⠀⠀⠀⠀⠀⠀⠀⠀⠀⠀⠀⠀⠀⠀⠀⠀⠀⠀⠀⠀⠀⠀⠀⠀⠀⠀⠀⠀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⣿⣿⣿⣿⣿⣿⣿⣿⣿⣿⣿⣿⣿⣿⣿⣿⣿⣿⣿⣿⣿⣿⣿⣿⣿⣿⣿⣿⣿⣿⣿⣿⣿⣿⣿⣿⣿⣿⣿⣿⣿⣿⣿⣿⣿⣿⣿⣿⣿⣿⣿⣿⣿⣿⣦⡄⠀⠀⠀⠀⠀⠀⠀⠀⠀⠀⠀⠀⠀⠀⠀⠀⠀⠀⠀⠀⠀⠀⠀⠀⠀⠀⠀⠀⠀⠀⠀⠀⠀⠀⠀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⣿⣿⣿⣿⣿⣿⣿⣿⣿⣿⣿⣿⣿⣿⣿⣿⣿⣿⣿⣿⣿⣿⣿⣿⣿⣿⣿⣿⣿⣿⣿⣿⣿⣿⣿⣿⣿⣿⣿⣿⣿⣿⣿⣿⣿⣿⣿⣿⣿⣿⣿⣿⣿⣿⣿⣷⣶⣶⣦⣀⠀⠀⠀⠀⠀⠀⠀⠀⠀⠀⠀⠀⠀⠀⠀⠀⠀⠀⠀⠀⠀⠀⠀⠀⠀⠀⠀⠀⠀⠀⠀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⣿⣿⣿⣿⣿⣿⣿⣿⣿⣿⣿⣿⣿⣿⣿⣿⣿⣿⣿⣿⣿⣿⣿⣿⣿⣿⣿⣿⣿⣿⣿⣿⣿⣿⣿⣿⣿⣿⣿⣿⣿⣿⣿⣿⣿⣿⣿⣿⣿⣿⣿⣿⣿⣿⣿⣿⣿⣿⣿⣿⣿⣦⣤⠀⠀⠀⠀⠀⠀⠀⠀⠀⠀⠀⠀⠀⠀⠀⠀⠀⠀⠀⠀⠀⠀⠀⠀⠀⠀⠀⠀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⣿⣿⣿⣿⣿⣿⣿⣿⣿⣿⣿⣿⣿⣿⣿⣿⣿⣿⣿⣿⣿⣿⣿⣿⣿⣿⣿⣿⣿⣿⣿⣿⣿⣿⣿⣿⣿⣿⣿⣿⣿⣿⣿⣿⣿⣿⣿⣿⣿⣿⣿⣿⣿⣿⣿⣿⣿⣿⣿⣿⣿⣿⣿⣴⡆⠀⠀⠀⠀⠀⠀⠀⠀⠀⠀⠀⠀⠀⠀⠀⠀⠀⠀⠀⠀⠀⠀⠀⠀⠀⠀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⣿⣿⣿⣿⣿⣿⣿⣿⣿⣿⣿⣿⣿⣿⣿⣿⣿⣿⣿⣿⣿⣿⣿⣿⣿⣿⣿⣿⣿⣿⣿⣿⣿⣿⣿⣿⣿⣿⣿⣿⣿⣿⣿⣿⣿⣿⣿⣿⣿⣿⣿⣿⣿⣿⣿⣿⣿⣿⣿⣿⣿⣿⡿⠟⠀⠀⠀⠀⠀⠀⠀⠀⠀⠀⠀⠀⠀⠀⠀⠀⠀⠀⠀⠀⠀⠀⠀⠀⠀⠀⠀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⣿⣿⣿⣿⣿⣿⣿⣿⣿⣿⣿⣿⣿⣿⣿⣿⣿⣿⣿⣿⣿⣿⣿⣿⣿⣿⣿⣿⣿⣿⣿⣿⣿⣿⣿⣿⣿⣿⣿⣿⣿⣿⣿⣿⣿⣿⣿⣿⣿⣿⣿⣿⣿⣿⣿⣿⣿⣿⣿⣿⣿⣿⣶⣾⡇⠀⠀⠀⠀⠀⠀⠀⠀⠀⠀⠀⠀⠀⠀⠀⠀⠀⠀⠀⠀⠀⠀⠀⠀⠀⠀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⣿⣿⣿⣿⣿⣿⣿⣿⣿⣿⣿⣿⣿⣿⣿⣿⣿⣿⣿⣿⣿⣿⣿⣿⣿⣿⣿⣿⣿⣿⣿⣿⣿⣿⣿⣿⣿⣿⣿⣿⣿⣿⣿⣿⣿⣿⣿⣿⣿⣿⣿⣿⣿⣿⣿⣿⣿⣿⣿⣿⣿⣿⣿⣿⡆⠀⠀⠀⠀⠀⠀⠀⠀⠀⠀⠀⠀⠀⠀⠀⠀⠀⠀⠀⠀⠀⠀⠀⠀⠀⠀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⣿⣿⣿⣿⣿⣿⣿⣿⣿⣿⣿⣿⣿⣿⣿⣿⣿⣿⣿⣿⣿⣿⣿⣿⣿⣿⣿⣿⣿⣿⣿⣿⣿⣿⣿⣿⣿⣿⣿⣿⣿⣿⣿⣿⣿⣿⣿⣿⣿⣿⣿⣿⣿⣿⣿⣿⣿⣿⣿⣿⣿⣿⣿⣿⣰⣶⡆⣦⣄⣶⣴⣶⣦⣴⣠⠀⠀⠀⠀⠀⠀⠀⠀⠀⠀⠀⠀⢀⡄⣀⡀</a:t>
            </a:r>
            <a:br/>
            <a:r>
              <a:t>⣿⣿⣿⣿⣿⣿⣿⣿⣿⣿⣿⣿⣿⣿⣿⣿⣿⣿⣿⣿⣿⣿⣿⣿⣿⣿⣿⣿⣿⣿⣿⣿⣿⣿⣿⣿⣿⣿⣿⣿⣿⣿⡟⠉⠛⢻⣿⣿⣿⣿⣿⣿⣿⣿⣿⣿⣿⣿⣿⣿⣿⣿⣿⣿⣿⣿⣿⣿⣿⣿⣿⡿⠿⠟⠋⠀⠀⠀⠀⠀⠀⠀⠀⠀⠀⠀⠀⠀⠻⢿⡇</a:t>
            </a:r>
            <a:br/>
            <a:r>
              <a:t>⣿⣿⣿⣿⣿⣿⣿⣿⣿⣿⣿⣿⣿⣿⣿⣿⣿⣿⣿⣿⣿⣿⣿⣿⣿⣿⣿⣿⣿⣿⣿⣿⣿⣿⣿⣿⣿⣿⠿⢿⣿⠏⠀⠀⠀⠈⠛⢿⣿⣿⣿⣿⣿⣿⣿⣿⣿⣿⣿⣿⣿⣿⣿⣿⣿⡿⠟⠛⠉⠁⠀⠀⠀⠀⠀⠀⠀⠀⠀⠀⠀⠀⠀⠀⠀⠀⠀⠀⠀⠀⠀</a:t>
            </a:r>
            <a:br/>
            <a:r>
              <a:t>⣿⣿⣿⣿⣿⣿⣿⣿⣿⣿⣿⣿⣿⣿⣿⣿⣿⣿⣿⣿⣿⣿⣿⣿⣿⣿⣿⣿⣿⣿⣿⣿⡿⠋⠀⠹⣿⡇⠀⠀⠁⠀⠀⠀⠀⠀⠀⠀⠈⠙⢿⣿⣿⣿⣿⣿⣿⣿⣿⣿⣿⣿⣿⡿⠋⠀⠀⠀⠀⠀⠀⠀⠀⠀⠀⠀⠀⠀⠀⠀⠀⠀⠀⠀⠀⠀⠀⠀⠀⠀⠀</a:t>
            </a:r>
            <a:br/>
            <a:r>
              <a:t>⣿⣿⣿⣿⣿⣿⣿⣿⣿⣿⣿⣿⣿⣿⣿⣿⣿⣿⣿⣿⣿⣿⣿⣿⣿⣿⣿⣿⣿⣿⣿⡿⠀⠀⠀⠀⠉⠁⠀⠀⠀⠀⠀⠀⠀⠀⠀⠀⠀⠀⠀⠙⢿⣿⣿⣿⣿⣿⣿⡿⠟⠋⠁⠀⠀⠀⠀⠀⠀⠀⠀⠀⠀⠀⠀⠀⠀⠀⠀⠀⠀⠀⠀⠀⠀⠀⠀⠀⠀⠀⠀</a:t>
            </a:r>
            <a:br/>
            <a:r>
              <a:t>⣿⣿⣿⣿⣿⣿⣿⣿⣿⣿⣿⣿⣿⣿⣿⣿⣿⣿⣿⣿⣿⣿⣿⣿⣿⣿⣿⣿⣿⣿⣿⡇⠀⠀⠀⠀⠀⠀⠀⠀⠀⠀⠀⠀⠀⠀⠀⠀⠀⠀⠀⠀⠀⠙⢿⣿⣿⡿⠋⠀⠀⠀⠀⠀⠀⠀⠀⠀⠀⠀⠀⠀⠀⠀⠀⠀⠀⠀⠀⠀⠀⠀⠀⠀⠀⠀⠀⠀⠀⠀⠀</a:t>
            </a:r>
            <a:br/>
            <a:r>
              <a:t>⣿⣿⣿⣿⣿⣿⣿⣿⣿⣿⣿⣿⣿⣿⣿⣿⣿⣿⣿⣿⣿⣿⣿⣿⣿⣿⣿⣿⣿⣿⣿⡇⠀⠀⠀⠀⠀⠀⠀⠀⠀⠀⠀⠀⠀⠀⠀⠀⠀⠀⠀⠀⠀⠀⠀⠙⢿⡁⠀⠀⠀⠀⠀⠀⠀⠀⠀⠀⠀⠀⠀⠀⠀⠀⠀⠀⠀⠀⠀⠀⠀⠀⠀⠀⠀⠀⠀⠀⠀⠀⠀</a:t>
            </a:r>
            <a:br/>
            <a:r>
              <a:t>⣿⣿⣿⣿⣿⣿⣿⣿⣿⣿⣿⣿⣿⣿⣿⣿⣿⣿⣿⣿⣿⣿⣿⣿⣿⣿⣿⣿⣿⣿⣿⡿⠀⠀⠀⠀⠀⠀⠀⠀⠀⠀⠀⠀⠀⠀⠀⠀⠀⠀⠀⠀⠀⠀⠀⠀⠀⠀⠀⠀⠀⠀⠀⠀⠀⠀⠀⠀⠀⠀⠀⠀⠀⠀⠀⠀⠀⠀⠀⠀⠀⠀⠀⠀⠀⠀⠀⠀⠀⠀⠀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⣿⣿⣿⣿⣿⣿⣿⣿⣿⣿⣿⣿⣿⣿⣿⣿⣿⣿⣿⣿⣿⣿⣿⣿⣿⣿⣿⣿⣿⠟⠋⠀⠀⠀⠀⠀⠀⠀⠀⠀⠀⠀⠀⠀⠀⠀⠀⠀⠀⠀⠀⠀⠀⠀⠀⠀⠀⠀⠀⠀⠀⠀⠀⠀⠀⠀⠀⠀⠀⠀⠀⠀⠀⠀⠀⠀⠀⠀⠀⠀⠀⠀⠀⠀⠀⠀⠀⠀⠀⠀⠀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⣿⣿⣿⣿⣿⣿⣿⣿⣿⣿⣿⣿⣿⣿⣿⣿⣿⣿⣿⣿⣿⣿⣿⣿⣿⣿⡿⠋⠁⠀⠀⠀⠀⠀⠀⠀⠀⠀⠀⠀⠀⠀⠀⠀⠀⠀⠀⠀⠀⠀⠀⠀⠀⠀⠀⠀⠀⠀⠀⠀⠀⠀⠀⠀⠀⠀⠀⠀⠀⠀⠀⠀⠀⠀⠀⠀⠀⠀⠀⠀⠀⠀⠀⠀⠀⠀⠀⠀⠀⠀⠀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⣿⣿⣿⣿⣿⣿⣿⣿⣿⣿⣿⣿⣿⣿⣿⣿⣿⣿⣿⣿⣿⣿⣿⣿⣿⣯⣤⣤⣤⣤⣤⣤⡄⠀⠀⠀⠀⠀⠀⠀⠀⠀⠀⠀⠀⠀⠀⠀⠀⠀⠀⠀⠀⠀⠀⠀⠀⠀⠀⠀⠀⠀⠀⠀⠀⠀⠀⠀⠀⠀⠀⠀⠀⠀⠀⠀⠀⠀⠀⠀⠀⠀⠀⠀⠀⠀⠀⠀⠀⠀⠀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⣿⣿⣿⣿⣿⣿⣿⣿⣿⣿⣿⣿⣿⣿⣿⣿⣿⣿⣿⣿⣿⣿⣿⣿⣿⣿⣿⣿⣿⣿⣿⣿⣿⣷⣄⠀⠀⠀⠀⠀⠀⠀⠀⠀⠀⠀⠀⠀⠀⠀⠀⠀⠀⠀⠀⠀⠀⠀⠀⠀⠀⠀⠀⠀⠀⠀⠀⠀⠀⠀⠀⠀⠀⠀⠀⠀⠀⠀⠀⠀⠀⠀⠀⠀⠀⠀⠀⠀⠀⠀⠀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⣿⣿⣿⣿⣿⣿⣿⣿⣿⣿⣿⣿⣿⣿⣿⣿⣿⣿⣿⣿⣿⣿⣿⣿⣿⣿⣿⣿⣿⣿⣿⣿⣿⣿⣿⣷⣶⣤⣄⣀⡀⠀⠀⠀⠀⠀⠀⠀⠀⠀⠀⠀⠀⠀⠀⠀⠀⠀⠀⠀⠀⠀⠀⠀⠀⠀⠀⠀⠀⠀⠀⠀⠀⠀⠀⠀⠀⠀⠀⠀⠀⠀⠀⠀⠀⠀⠀⠀⠀⠀⠀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⣿⣿⣿⣿⣿⣿⣿⣿⣿⣿⣿⣿⣿⣿⣿⣿⣿⣿⣿⣿⣿⣿⣿⣿⣿⣿⣿⣿⣿⣿⣿⣿⣿⣿⣿⣿⣿⣿⣿⣿⣿⣿⣷⣤⣄⡀⠀⠀⠀⠀⠀⠀⠀⠀⠀⠀⠀⠀⠀⠀⠀⠀⠀⠀⠀⠀⠀⠀⠀⠀⠀⠀⠀⠀⠀⠀⠀⠀⠀⠀⠀⠀⠀⠀⠀⠀⠀⠀⠀⠀⠀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⣿⣿⣿⣿⣿⣿⣿⣿⣿⣿⣿⣿⣿⣿⣿⣿⣿⣿⣿⣿⣿⣿⣿⣿⣿⣿⣿⣿⣿⣿⣿⣿⣿⣿⣿⣿⣿⣿⣿⣿⣿⣿⣿⣿⣿⣿⣷⣶⣄⡀⠀⠀⠀⠀⠀⠀⠀⠀⠀⠀⠀⠀⠀⠀⠀⠀⠀⠀⠀⠀⠀⠀⠀⠀⠀⠀⠀⠀⠀⠀⠀⠀⠀⠀⠀⠀⠀⠀⠀⠀⠀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⣿⣿⣿⣿⣿⣿⣿⣿⣿⣿⣿⣿⣿⣿⣿⣿⣿⣿⣿⣿⣿⣿⣿⣿⣿⣿⣿⣿⣿⣿⣿⣿⣿⣿⣿⣿⣿⣿⣿⣿⣿⣿⣿⣿⣿⣿⣿⣿⣿⣿⣷⣤⣀⡀⠀⠀⠀⠀⠀⠀⠀⠀⠀⠀⠀⠀⠀⠀⠀⠀⠀⠀⠀⠀⠀⠀⠀⠀⠀⠀⠀⠀⠀⠀⠀⠀⠀⠀⠀⠀⠀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⣿⣿⣿⣿⣿⣿⣿⣿⣿⣿⣿⣿⣿⣿⣿⣿⣿⣿⣿⣿⣿⣿⣿⣿⣿⣿⣿⣿⣿⣿⣿⣿⣿⣿⣿⣿⣿⣿⣿⣿⣿⣿⣿⣿⣿⣿⣿⣿⣿⣿⣿⣿⣿⣿⠇⠀⠀⠀⠀⠀⠀⠀⠀⠀⠀⠀⠀⠀⠀⠀⠀⠀⠀⠀⠀⠀⠀⠀⠀⠀⠀⠀⠀⠀⠀⠀⠀⠀⠀⠀⠀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⣿⣿⣿⣿⣿⣿⣿⣿⣿⣿⣿⣿⣿⣿⣿⣿⣿⣿⣿⣿⣿⣿⣿⣿⣿⣿⣿⣿⣿⣿⣿⣿⣿⣿⣿⣿⣿⣿⣿⣿⣿⣿⣿⣿⣿⣿⣿⣿⣿⣿⣿⣿⣿⣿⣿⣿⣿⣿⡟⠁⠀⠀⠀⠀⠀⠀⠀⠀⠀⠀⠀⠀⠀⠀⠀⠀⠀⠀⠀⠀⠀⠀⠀⠀⠀⠀⠀⠀⠀⠀⠀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⣿⣿⣿⣿⣿⣿⣿⣿⣿⣿⣿⣿⣿⣿⣿⣿⣿⣿⣿⣿⣿⣿⣿⣿⣿⣿⣿⣿⣿⣿⣿⣿⣿⣿⣿⣿⣿⣿⣿⣿⣿⣿⣿⣿⣿⣿⣿⣿⣿⣿⣿⣿⣿⣿⣿⠟⠋⠀⠀⠀⠀⠀⠀⠀⠀⠀⠀⠀⠀⠀⠀⠀⠀⠀⠀⠀⠀⠀⠀⠀⠀⠀⠀⠀⠀⠀⠀⠀⠀⠀⠀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⣿⣿⣿⣿⣿⣿⣿⣿⣿⣿⣿⣿⣿⣿⣿⣿⣿⣿⣿⣿⣿⣿⣿⣿⣿⣿⣿⣿⣿⣿⣿⣿⣿⣿⣿⣿⣿⣿⣿⣿⣿⣿⣿⣿⣿⣿⣿⣿⣿⣿⣿⣿⡿⠟⠁⠀⠀⠀⠀⠀⠀⠀⠀⠀⠀⠀⠀⠀⠀⠀⠀⠀⠀⠀⠀⠀⠀⠀⠀⠀⠀⠀⠀⠀⠀⠀⠀⠀⠀⠀⠀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⣿⣿⣿⣿⣿⣿⣿⣿⣿⣿⣿⣿⣿⣿⣿⣿⣿⣿⣿⣿⣿⣿⣿⣿⣿⣿⣿⣿⣿⣿⣿⣿⣿⣿⣿⣿⣿⣿⣿⣿⣿⣿⣿⣿⣿⣿⣿⣿⣿⣿⣏⡀⠀⠀⠀⠀⠀⠀⠀⠀⠀⠀⠀⠀⠀⠀⠀⠀⠀⠀⠀⠀⠀⠀⠀⠀⠀⠀⠀⠀⠀⠀⠀⠀⠀⠀⠀⠀⠀⠀⠀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⣿⣿⣿⣿⣿⣿⣿⣿⣿⣿⣿⣿⣿⣿⣿⣿⣿⣿⣿⣿⣿⣿⣿⣿⣿⣿⣿⣿⣿⣿⣿⣿⣿⣿⣿⣿⣿⣿⣿⣿⣿⣿⣿⣿⣿⣿⣿⣿⣿⣿⣿⣿⣀⣀⡀⠀⠀⠀⠀⠀⠀⠀⠀⠀⠀⠀⠀⠀⠀⠀⠀⠀⠀⠀⠀⠀⠀⠀⠀⠀⠀⠀⠀⠀⠀⠀⠀⠀⠀⠀⠀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⣿⣿⣿⣿⣿⣿⣿⣿⣿⣿⣿⣿⣿⣿⣿⣿⣿⣿⣿⣿⣿⣿⣿⣿⣿⣿⣿⣿⣿⣿⣿⣿⣿⣿⣿⣿⣿⣿⣿⣿⣿⣿⣿⣿⣿⣿⣿⣿⣿⣿⣿⣿⣿⣿⣿⣷⣦⣀⣀⠀⠀⠀⠀⠀⠀⠀⠀⠀⠀⠀⠀⠀⠀⠀⠀⠀⠀⠀⠀⠀⠀⠀⠀⠀⠀⠀⠀⠀⠀⠀⠀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⣿⣿⣿⣿⣿⣿⣿⣿⣿⣿⣿⣿⣿⣿⣿⣿⣿⣿⣿⣿⣿⣿⣿⣿⣿⣿⣿⣿⣿⣿⣿⣿⣿⣿⣿⣿⣿⣿⣿⣿⣿⣿⣿⣿⣿⣿⣿⣿⣿⣿⣿⣿⣿⣿⣿⣿⣿⣿⣿⣠⡀⠀⠀⠀⠀⠀⠀⠀⠀⠀⠀⠀⠀⠀⠀⠀⠀⠀⠀⠀⠀⠀⠀⠀⠀⠀⠀⠀⠀⠀⠀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⣿⣿⣿⣿⣿⣿⣿⣿⣿⣿⣿⣿⣿⣿⣿⣿⣿⣿⣿⣿⣿⣿⣿⣿⣿⣿⣿⣿⣿⣿⣿⣿⣿⣿⣿⣿⣿⣿⣿⣿⣿⣿⣿⣿⣿⣿⣿⣿⣿⣿⣿⣿⣿⣿⣿⣿⣿⣿⣿⠟⠀⠀⠀⠀⠀⠀⠀⠀⠀⠀⠀⠀⠀⠀⠀⠀⠀⠀⠀⠀⠀⠀⠀⠀⠀⠀⠀⠀⠀⠀⠀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⣿⣿⣿⣿⣿⣿⣿⣿⣿⣿⣿⣿⣿⣿⣿⣿⣿⣿⣿⣿⣿⣿⣿⣿⣿⣿⣿⣿⣿⣿⣿⣿⣿⣿⣿⣿⣿⣿⣿⣿⣿⣿⣿⣿⣿⣿⣿⣿⣿⣿⣿⣿⣿⣿⣿⣿⣿⣿⣷⣶⠆⠀⠀⠀⠀⠀⠀⠀⠀⠀⠀⠀⠀⠀⠀⠀⠀⠀⠀⠀⠀⠀⠀⠀⠀⠀⠀⠀⠀⠀⠀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⣿⣿⣿⣿⣿⣿⣿⣿⣿⣿⣿⣿⣿⣿⣿⣿⣿⣿⣿⣿⣿⣿⣿⣿⣿⣿⣿⣿⣿⣿⣿⣿⣿⣿⣿⣿⣿⣿⣿⣿⣿⣿⣿⣿⣿⣿⣿⣿⣿⣿⣿⣿⣿⣿⣿⣿⣿⣿⣿⣯⡆⠀⠀⠀⠀⠀⠀⠀⠀⠀⠀⠀⠀⠀⠀⠀⠀⠀⠀⠀⠀⠀⠀⠀⠀⠀⠀⣠⣄⡀⡀</a:t>
            </a:r>
            <a:br/>
            <a:r>
              <a:t>⣿⣿⣿⣿⣿⣿⣿⣿⣿⣿⣿⣿⣿⣿⣿⣿⣿⣿⣿⣿⣿⣿⣿⣿⣿⣿⣿⣿⣿⣿⣿⣿⣿⣿⣿⣿⣿⣿⣿⣿⣿⣿⣿⣿⣿⣿⣿⣿⣿⣿⣿⣿⣿⣿⣿⣿⣿⣿⣿⣿⣁⣤⢄⣀⣠⣤⣶⣤⣤⣀⠀⠀⠀⠀⠀⠀⠀⠀⠀⠀⠀⢀⡀⣀⣀⣤⣾⣿⣿⣿⡇</a:t>
            </a:r>
            <a:br/>
            <a:r>
              <a:t>⣿⣿⣿⣿⣿⣿⣿⣿⣿⣿⣿⣿⣿⣿⣿⣿⣿⣿⣿⣿⣿⣿⣿⣿⣿⣿⣿⣿⣿⣿⣿⣿⣿⣿⣿⣿⣿⣿⣿⠟⠉⠙⣿⣿⣿⣿⣿⣿⣿⣿⣿⣿⣿⣿⣿⣿⣿⣿⣿⣿⣿⣿⣿⣿⣿⣿⣿⠿⠿⠛⠀⠀⠀⠀⠀⠀⠀⠀⠀⠀⠀⠈⠻⣿⣿⣿⣿⣿⣿⣿⡇</a:t>
            </a:r>
            <a:br/>
            <a:r>
              <a:t>⣿⣿⣿⣿⣿⣿⣿⣿⣿⣿⣿⣿⣿⣿⣿⣿⣿⣿⣿⣿⣿⣿⣿⣿⣿⣿⣿⣿⣿⣿⣿⣿⣿⣿⣿⣿⣿⡿⠁⠀⠀⠀⠙⠻⢿⣿⣿⣿⣿⣿⣿⣿⣿⣿⣿⣿⣿⣿⣿⣿⣿⡿⠛⠋⠉⠀⠀⠀⠀⠀⠀⠀⠀⠀⠀⠀⠀⠀⠀⠀⠀⠀⠀⠀⠉⠙⠛⠿⢿⣿⡇</a:t>
            </a:r>
            <a:br/>
            <a:r>
              <a:t>⣿⣿⣿⣿⣿⣿⣿⣿⣿⣿⣿⣿⣿⣿⣿⣿⣿⣿⣿⣿⣿⣿⣿⣿⣿⣿⣿⣿⣿⣿⣿⣿⣿⣿⡿⠛⠟⠀⠀⠀⠀⠀⠀⠀⠀⠈⠻⣿⣿⣿⣿⣿⣿⣿⣿⣿⣿⣿⣿⠟⠁⠀⠀⠀⠀⠀⠀⠀⠀⠀⠀⠀⠀⠀⠀⠀⠀⠀⠀⠀⠀⠀⠀⠀⠀⠀⠀⠀⠀⠀⠁</a:t>
            </a:r>
            <a:br/>
            <a:r>
              <a:t>⣿⣿⣿⣿⣿⣿⣿⣿⣿⣿⣿⣿⣿⣿⣿⣿⣿⣿⣿⣿⣿⣿⣿⣿⣿⣿⣿⣿⣿⣿⣿⣿⣿⠏⠀⠀⠀⠀⠀⠀⠀⠀⠀⠀⠀⠀⠀⠈⠻⣿⣿⣿⣿⣿⣿⣿⠿⠋⠁⠀⠀⠀⠀⠀⠀⠀⠀⠀⠀⠀⠀⠀⠀⠀⠀⠀⠀⠀⠀⠀⠀⠀⠀⠀⠀⠀⠀⠀⠀⠀⠀</a:t>
            </a:r>
            <a:br/>
            <a:r>
              <a:t>⣿⣿⣿⣿⣿⣿⣿⣿⣿⣿⣿⣿⣿⣿⣿⣿⣿⣿⣿⣿⣿⣿⣿⣿⣿⣿⣿⣿⣿⣿⣿⣿⡏⠀⠀⠀⠀⠀⠀⠀⠀⠀⠀⠀⠀⠀⠀⠀⠀⠈⠻⣿⣿⣿⠟⠁⠀⠀⠀⠀⠀⠀⠀⠀⠀⠀⠀⠀⠀⠀⠀⠀⠀⠀⠀⠀⠀⠀⠀⠀⠀⠀⠀⠀⠀⠀⠀⠀⠀⠀⠀</a:t>
            </a:r>
            <a:br/>
            <a:r>
              <a:t>⣿⣿⣿⣿⣿⣿⣿⣿⣿⣿⣿⣿⣿⣿⣿⣿⣿⣿⣿⣿⣿⣿⣿⣿⣿⣿⣿⣿⣿⣿⡿⠋⠀⠀⠀⠀⠀⠀⠀⠀⠀⠀⠀⠀⠀⠀⠀⠀⠀⠀⠀⠈⠛⠇⠀⠀⠀⠀⠀⠀⠀⠀⠀⠀⠀⠀⠀⠀⠀⠀⠀⠀⠀⠀⠀⠀⠀⠀⠀⠀⠀⠀⠀⠀⠀⠀⠀⠀⠀⠀⠀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⣿⣿⣿⣿⣿⣿⣿⣿⣿⣿⣿⣿⣿⣿⣿⣿⣿⣿⣿⣿⣿⣿⣿⣿⣿⣿⣿⣿⠟⠋⠀⠀⠀⠀⠀⠀⠀⠀⠀⠀⠀⠀⠀⠀⠀⠀⠀⠀⠀⠀⠀⠀⠀⠀⠀⠀⠀⠀⠀⠀⠀⠀⠀⠀⠀⠀⠀⠀⠀⠀⠀⠀⠀⠀⠀⠀⠀⠀⠀⠀⠀⠀⠀⠀⠀⠀⠀⠀⠀⠀⠀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⣿⣿⣿⣿⣿⣿⣿⣿⣿⣿⣿⣿⣿⣿⣿⣿⣿⣿⣿⣿⣿⣿⣿⣿⣿⡿⠛⠁⠀⠀⠀⠀⠀⠀⠀⠀⠀⠀⠀⠀⠀⠀⠀⠀⠀⠀⠀⠀⠀⠀⠀⠀⠀⠀⠀⠀⠀⠀⠀⠀⠀⠀⠀⠀⠀⠀⠀⠀⠀⠀⠀⠀⠀⠀⠀⠀⠀⠀⠀⠀⠀⠀⠀⠀⠀⠀⠀⠀⠀⠀⠀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⣿⣿⣿⣿⣿⣿⣿⣿⣿⣿⣿⣿⣿⣿⣿⣿⣿⣿⣿⣿⣿⣿⣿⠟⠉⠀⠀⠀⠀⠀⠀⠀⠀⠀⠀⠀⠀⠀⠀⠀⠀⠀⠀⠀⠀⠀⠀⠀⠀⠀⠀⠀⠀⠀⠀⠀⠀⠀⠀⠀⠀⠀⠀⠀⠀⠀⠀⠀⠀⠀⠀⠀⠀⠀⠀⠀⠀⠀⠀⠀⠀⠀⠀⠀⠀⠀⠀⠀⠀⠀⠀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⣿⣿⣿⣿⣿⣿⣿⣿⣿⣿⣿⣿⣿⣿⣿⣿⣿⣿⣿⣿⣿⣿⣧⣤⣤⣶⣶⣶⣶⣦⣄⠀⠀⠀⠀⠀⠀⠀⠀⠀⠀⠀⠀⠀⠀⠀⠀⠀⠀⠀⠀⠀⠀⠀⠀⠀⠀⠀⠀⠀⠀⠀⠀⠀⠀⠀⠀⠀⠀⠀⠀⠀⠀⠀⠀⠀⠀⠀⠀⠀⠀⠀⠀⠀⠀⠀⠀⠀⠀⠀⠀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⣿⣿⣿⣿⣿⣿⣿⣿⣿⣿⣿⣿⣿⣿⣿⣿⣿⣿⣿⣿⣿⣿⣿⣿⣿⣿⣿⣿⣿⣿⣿⣿⣶⣶⣶⡄⠀⠀⠀⠀⠀⠀⠀⠀⠀⠀⠀⠀⠀⠀⠀⠀⠀⠀⠀⠀⠀⠀⠀⠀⠀⠀⠀⠀⠀⠀⠀⠀⠀⠀⠀⠀⠀⠀⠀⠀⠀⠀⠀⠀⠀⠀⠀⠀⠀⠀⠀⠀⠀⠀⠀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⣿⣿⣿⣿⣿⣿⣿⣿⣿⣿⣿⣿⣿⣿⣿⣿⣿⣿⣿⣿⣿⣿⣿⣿⣿⣿⣿⣿⣿⣿⣿⣿⣿⣿⣿⣿⣤⣀⡀⠀⠀⠀⠀⠀⠀⠀⠀⠀⠀⠀⠀⠀⠀⠀⠀⠀⠀⠀⠀⠀⠀⠀⠀⠀⠀⠀⠀⠀⠀⠀⠀⠀⠀⠀⠀⠀⠀⠀⠀⠀⠀⠀⠀⠀⠀⠀⠀⠀⠀⠀⠀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⣿⣿⣿⣿⣿⣿⣿⣿⣿⣿⣿⣿⣿⣿⣿⣿⣿⣿⣿⣿⣿⣿⣿⣿⣿⣿⣿⣿⣿⣿⣿⣿⣿⣿⣿⣿⣿⣿⣿⣿⣿⣿⣶⣄⡀⠀⠀⠀⠀⠀⠀⠀⠀⠀⠀⠀⠀⠀⠀⠀⠀⠀⠀⠀⠀⠀⠀⠀⠀⠀⠀⠀⠀⠀⠀⠀⠀⠀⠀⠀⠀⠀⠀⠀⠀⠀⠀⠀⠀⠀⠀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⣿⣿⣿⣿⣿⣿⣿⣿⣿⣿⣿⣿⣿⣿⣿⣿⣿⣿⣿⣿⣿⣿⣿⣿⣿⣿⣿⣿⣿⣿⣿⣿⣿⣿⣿⣿⣿⣿⣿⣿⣿⣿⣿⣿⣿⣶⣄⠀⠀⠀⠀⠀⠀⠀⠀⠀⠀⠀⠀⠀⠀⠀⠀⠀⠀⠀⠀⠀⠀⠀⠀⠀⠀⠀⠀⠀⠀⠀⠀⠀⠀⠀⠀⠀⠀⠀⠀⠀⠀⠀⠀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⣿⣿⣿⣿⣿⣿⣿⣿⣿⣿⣿⣿⣿⣿⣿⣿⣿⣿⣿⣿⣿⣿⣿⣿⣿⣿⣿⣿⣿⣿⣿⣿⣿⣿⣿⣿⣿⣿⣿⣿⣿⣿⣿⣿⣿⣿⣿⣷⣄⠀⠀⠀⠀⠀⠀⠀⠀⠀⠀⠀⠀⠀⠀⠀⠀⠀⠀⠀⠀⠀⠀⠀⠀⠀⠀⠀⠀⠀⠀⠀⠀⠀⠀⠀⠀⠀⠀⠀⠀⠀⠀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⣿⣿⣿⣿⣿⣿⣿⣿⣿⣿⣿⣿⣿⣿⣿⣿⣿⣿⣿⣿⣿⣿⣿⣿⣿⣿⣿⣿⣿⣿⣿⣿⣿⣿⣿⣿⣿⣿⣿⣿⣿⣿⣿⣿⣿⣿⣿⣿⣿⣿⣶⣦⠀⠀⠀⠀⠀⠀⠀⠀⠀⠀⠀⠀⠀⠀⠀⠀⠀⠀⠀⠀⠀⠀⠀⠀⠀⠀⠀⠀⠀⠀⠀⠀⠀⠀⠀⠀⠀⠀⠀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⣿⣿⣿⣿⣿⣿⣿⣿⣿⣿⣿⣿⣿⣿⣿⣿⣿⣿⣿⣿⣿⣿⣿⣿⣿⣿⣿⣿⣿⣿⣿⣿⣿⣿⣿⣿⣿⣿⣿⣿⣿⣿⣿⣿⣿⣿⣿⣿⣿⣿⣿⣿⣿⣿⣶⣤⣤⣀⣀⣀⡀⠀⠀⠀⠀⠀⠀⠀⠀⠀⠀⠀⠀⠀⠀⠀⠀⠀⠀⠀⠀⠀⠀⠀⠀⠀⠀⠀⠀⠀⠀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⣿⣿⣿⣿⣿⣿⣿⣿⣿⣿⣿⣿⣿⣿⣿⣿⣿⣿⣿⣿⣿⣿⣿⣿⣿⣿⣿⣿⣿⣿⣿⣿⣿⣿⣿⣿⣿⣿⣿⣿⣿⣿⣿⣿⣿⣿⣿⣿⣿⣿⣿⣿⣿⣿⣿⠿⠋⠁⠀⠀⠀⠀⠀⠀⠀⠀⠀⠀⠀⠀⠀⠀⠀⠀⠀⠀⠀⠀⠈⠀⠀⠀⠀⠀⠀⠀⠀⠀⠀⠀⠁</a:t>
            </a:r>
            <a:br/>
            <a:r>
              <a:t>⣿⣿⣿⣿⣿⣿⣿⣿⣿⣿⣿⣿⣿⣿⣿⣿⣿⣿⣿⣿⣿⣿⣿⣿⣿⣿⣿⣿⣿⣿⣿⣿⣿⣿⣿⣿⣿⣿⣿⣿⣿⣿⣿⣿⣿⣿⣿⣿⣿⣿⣿⣿⣿⡟⠁⠀⠀⠀⠀⠀⠀⠀⠀⠀⠀⠀⠀⠀⠀⠀⠀⠀⠀⠀⠀⠀⠀⠀⠀⠀⠀⠀⠀⠀⠀⠀⠀⠀⠀⠀⠀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⣿⣿⣿⣿⣿⣿⣿⣿⣿⣿⣿⣿⣿⣿⣿⣿⣿⣿⣿⣿⣿⣿⣿⣿⣿⣿⣿⣿⣿⣿⣿⣿⣿⣿⣿⣿⣿⣿⣿⣿⣿⣿⣿⣿⣿⣿⣿⣿⣿⣿⣿⣿⡟⠀⠀⠀⠀⠀⠀⠀⠀⠀⠀⠀⠀⠀⠀⠀⠀⠀⠀⠀⠀⠀⠀⠀⠀⠀⠀⠀⠀⠀⠀⠀⠀⠀⠀⠀⠀⠀⠀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⣿⣿⣿⣿⣿⣿⣿⣿⣿⣿⣿⣿⣿⣿⣿⣿⣿⣿⣿⣿⣿⣿⣿⣿⣿⣿⣿⣿⣿⣿⣿⣿⣿⣿⣿⣿⣿⣿⣿⣿⣿⣿⣿⣿⣿⣿⣿⣿⣿⣿⣿⣿⠃⠀⠀⠀⠀⠀⠀⠀⠀⠀⠀⠀⠀⠀⠀⠀⠀⠀⠀⠀⠀⠀⠀⠀⠀⠀⠀⠀⠀⠀⠀⠀⠀⠀⠀⠀⠀⣀⡀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⣿⣿⣿⣿⣿⣿⣿⣿⣿⣿⣿⣿⣿⣿⣿⣿⣿⣿⣿⣿⣿⣿⣿⣿⣿⣿⣿⣿⣿⣿⣿⣿⣿⣿⣿⣿⣿⣿⣿⣿⣿⣿⣿⣿⣿⣿⣿⣿⣿⣿⣿⣿⠀⠀⠀⠀⠀⠀⠀⠀⠀⠀⠀⠀⠀⠀⠀⠀⠀⠀⠀⠀⠀⠀⠀⠀⠀⠀⠀⠀⠀⠀⠀⠀⠀⠀⠀⠀⠀⢻⡇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⣿⣿⣿⣿⣿⣿⣿⣿⣿⣿⣿⣿⣿⣿⣿⣿⣿⣿⣿⣿⣿⣿⣿⣿⣿⣿⣿⣿⣿⣿⣿⣿⣿⣿⣿⣿⣿⣿⣿⣿⣿⣿⣿⣿⣿⣿⣿⣿⣿⣿⣿⣿⠀⠀⠀⠀⠀⠀⠀⠀⠀⠀⠀⠀⠀⠀⠀⠀⠀⠀⠀⠀⠀⠀⠀⠀⠀⠀⠀⠀⠀⠀⠀⠀⠀⠀⠀⠀⠀⣸⡇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⣿⣿⣿⣿⣿⣿⣿⣿⣿⣿⣿⣿⣿⣿⣿⣿⣿⣿⣿⣿⣿⣿⣿⣿⣿⣿⣿⣿⣿⣿⣿⣿⣿⣿⣿⣿⣿⣿⣿⣿⣿⣿⣿⣿⣿⣿⣿⣿⣿⣿⣿⣿⠀⠀⠀⠀⠀⠀⠀⠀⠀⠀⠀⠀⠀⠀⠀⠀⠀⠀⠀⠀⠀⠀⠀⠀⠀⠀⠀⠀⠀⢤⣀⡀⡀⠀⠀⠀⠀⣿⡇</a:t>
            </a:r>
            <a:br/>
            <a:r>
              <a:t>⣿⣿⣿⣿⣿⣿⣿⣿⣿⣿⣿⣿⣿⣿⣿⣿⣿⣿⣿⣿⣿⣿⣿⣿⣿⣿⣿⣿⣿⣿⣿⣿⣿⣿⣿⣿⣿⣿⣿⣿⣿⣿⣿⣿⣿⣿⣿⣿⣿⡿⠟⠁⠀⠀⠀⠀⠀⠀⠀⠀⠀⠀⠀⠀⠀⠀⠀⠀⠀⠀⠀⠀⠀⠀⠀⠀⠀⠀⠀⠀⠀⠘⢿⣿⣿⣿⣶⣾⣿⣿⡇</a:t>
            </a:r>
            <a:br/>
            <a:r>
              <a:t>⣿⣿⣿⣿⣿⣿⣿⣿⣿⣿⣿⣿⣿⣿⣿⣿⣿⣿⣿⣿⣿⣿⣿⣿⣿⣿⣿⣿⣿⣿⣿⣿⣿⣿⣿⣿⣿⣿⣿⣿⣿⣿⣿⣿⣿⣿⠿⠛⠋⠀⠀⠀⠀⠀⠀⠀⠀⠀⠀⠀⠀⠀⠀⠀⠀⠀⠀⠀⠀⠀⠀⠀⠀⠀⠀⠀⠀⠀⠀⠀⠀⠀⠀⣿⣿⣿⣿⣿⣿⣿⡇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⣿⣿⣿⣿⣿⣿⣿⣿⣿⣿⣿⣿⣿⣿⣿⣿⣿⣿⣿⣿⣿⣿⣿⣿⣿⣿⣿⣿⣿⣿⣿⣿⣿⣿⣿⣿⣿⣿⣿⣿⣿⣿⣿⣿⣿⣿⡦⠀⠀⠀⠀⠀⠀⠀⠀⠀⠀⠀⠀⠀⠀⠀⠀⠀⠀⠀⠀⠀⠀⠀⠀⠀⠀⠀⠀⠀⠀⠀⠀⠀⠀⢀⣼⣿⣿⣿⣿⣿⣿⣿⡇</a:t>
            </a:r>
            <a:br/>
            <a:r>
              <a:t>⣿⣿⣿⣿⣿⣿⣿⣿⣿⣿⣿⣿⣿⣿⣿⣿⣿⣿⣿⣿⣿⣿⣿⣿⣿⣿⣿⣿⣿⣿⣿⣿⣿⣿⣿⣿⣿⣿⣿⣿⣿⣿⣿⣿⣿⣿⣿⣶⣶⣄⡀⠀⠀⠀⠀⠀⠀⠀⠀⠀⠀⠀⠀⠀⠀⠀⠀⠀⠀⠀⠀⠀⠀⠀⠀⠀⠀⠀⠀⠀⠀⢸⣿⣿⣿⣿⣿⣿⣿⣿⡇</a:t>
            </a:r>
            <a:br/>
            <a:r>
              <a:t>⣿⣿⣿⣿⣿⣿⣿⣿⣿⣿⣿⣿⣿⣿⣿⣿⣿⣿⣿⣿⣿⣿⣿⣿⣿⣿⣿⣿⣿⣿⣿⣿⣿⣿⣿⣿⣿⣿⣿⣿⣿⣿⣿⣿⣿⣿⣿⣿⣿⣿⣿⣷⣴⡆⠀⠀⠀⠀⠀⠀⠀⠀⠀⠀⠀⠀⠀⠀⠀⠀⠀⠀⠀⠀⠀⠀⠀⠀⠀⠀⠀⢻⣿⣿⣿⣿⣿⣿⣿⣿⡇</a:t>
            </a:r>
            <a:br/>
            <a:r>
              <a:t>⣿⣿⣿⣿⣿⣿⣿⣿⣿⣿⣿⣿⣿⣿⣿⣿⣿⣿⣿⣿⣿⣿⣿⣿⣿⣿⣿⣿⣿⣿⣿⣿⣿⣿⣿⣿⣿⣿⣿⣿⣿⣿⣿⣿⣿⣿⣿⣿⣿⣿⣿⣿⣿⡷⠃⠀⠀⠀⠀⠀⠀⠀⠀⠀⠀⠀⠀⠀⠀⠀⠀⠀⠀⠀⠀⠀⠀⠀⠀⠀⠀⠘⢿⣿⣿⣿⣿⣿⣿⣿⡇</a:t>
            </a:r>
            <a:br/>
            <a:r>
              <a:t>⣿⣿⣿⣿⣿⣿⣿⣿⣿⣿⣿⣿⣿⣿⣿⣿⣿⣿⣿⣿⣿⣿⣿⣿⣿⣿⣿⣿⣿⣿⣿⣿⣿⣿⣿⣿⣿⣿⣿⣿⣿⣿⣿⣿⣿⣿⣿⣿⣿⣿⣿⣿⣛⣁⠀⠀⠀⠀⠀⠀⠀⠀⠀⠀⠀⠀⠀⠀⠀⠀⠀⠀⠀⠀⠀⠀⠀⠀⠀⠀⠀⢠⣤⣽⣿⣿⣿⣿⣿⣿⡇</a:t>
            </a:r>
            <a:br/>
            <a:r>
              <a:t>⣿⣿⣿⣿⣿⣿⣿⣿⣿⣿⣿⣿⣿⣿⣿⣿⣿⣿⣿⣿⣿⣿⣿⣿⣿⣿⣿⣿⣿⣿⣿⣿⣿⣿⣿⣿⣿⣿⣿⣿⣿⣿⣿⣿⣿⣿⣿⣿⣿⣿⣿⣿⣿⣏⡀⠀⠀⠀⠀⠀⠀⠀⠀⠀⠀⠀⠀⠀⠀⠀⠀⠀⠀⠀⠀⠀⠀⠀⠀⠀⠀⠘⣿⣿⣿⣿⣿⣿⣿⣿⡇</a:t>
            </a:r>
            <a:br/>
            <a:r>
              <a:t>⣿⣿⣿⣿⣿⣿⣿⣿⣿⣿⣿⣿⣿⣿⣿⣿⣿⣿⣿⣿⣿⣿⣿⣿⣿⣿⣿⣿⣿⣿⣿⣿⣿⣿⣿⣿⣿⣿⣿⣿⣿⣿⣿⣿⣿⣿⣿⣿⣿⣿⣿⣿⣿⣿⢇⣠⠆⢀⣤⣠⣄⣤⡀⠀⠀⠀⠀⠀⠀⠀⠀⠀⠀⠀⠀⠀⢀⣾⣾⣿⣶⣾⣿⣿⣿⣿⣿⣿⣿⣿⡇</a:t>
            </a:r>
            <a:br/>
            <a:r>
              <a:t>⣿⣿⣿⣿⣿⣿⣿⣿⣿⣿⣿⣿⣿⣿⣿⣿⣿⣿⣿⣿⣿⣿⣿⣿⣿⣿⣿⣿⣿⣿⣿⣿⣿⣿⠟⠉⢹⣿⣿⣿⣿⣿⣿⣿⣿⣿⣿⣿⣿⣿⣿⣿⣿⣿⣿⣿⣾⣿⣿⣿⣿⡿⠿⠃⠀⠀⠀⠀⠀⠀⠀⠀⠀⠺⣷⣿⣿⣿⣿⣿⣿⣿⣿⣿⣿⣿⣿⣿⣿⣿⡇</a:t>
            </a:r>
            <a:br/>
            <a:r>
              <a:t>⣿⣿⣿⣿⣿⣿⣿⣿⣿⣿⣿⣿⣿⣿⣿⣿⣿⣿⣿⣿⣿⣿⣿⣿⣿⣿⣿⣿⣿⣿⣿⣿⡿⠃⠀⠀⠀⠉⠛⠿⣿⣿⣿⣿⣿⣿⣿⣿⣿⣿⣿⣿⣿⣿⣿⠿⠛⠉⠉⠀⠀⠀⠀⠀⠀⠀⠀⠀⠀⠀⠀⠀⠀⠀⠀⠉⠛⠛⠿⢿⣿⣿⣿⣿⣿⣿⣿⣿⣿⣿⡇</a:t>
            </a:r>
            <a:br/>
            <a:r>
              <a:t>⣿⣿⣿⣿⣿⣿⣿⣿⣿⣿⣿⣿⣿⣿⣿⣿⣿⣿⣿⣿⣿⣿⣿⣿⣿⣿⣿⣿⣿⣿⣿⡟⠁⠀⠀⠀⠀⠀⠀⠀⠈⠛⢿⣿⣿⣿⣿⣿⣿⣿⣿⣿⣿⠟⠁⠀⠀⠀⠀⠀⠀⠀⠀⠀⠀⠀⠀⠀⠀⠀⠀⠀⠀⠀⠀⠀⠀⠀⠀⠀⠀⠉⠛⢿⣿⣿⣿⣿⣿⣿⡇</a:t>
            </a:r>
            <a:br/>
            <a:r>
              <a:t>⣿⣿⣿⣿⣿⣿⣿⣿⣿⣿⣿⣿⣿⣿⣿⣿⣿⣿⣿⣿⣿⣿⣿⣿⣿⣿⣿⣿⣿⡿⠋⠀⠀⠀⠀⠀⠀⠀⠀⠀⠀⠀⠀⠙⢿⣿⣿⣿⣿⣿⡿⠛⠁⠀⠀⠀⠀⠀⠀⠀⠀⠀⠀⠀⠀⠀⠀⠀⠀⠀⠀⠀⠀⠀⠀⠀⠀⠀⠀⠀⠀⠀⠀⠀⢻⣿⣿⣿⣿⣿⡇</a:t>
            </a:r>
            <a:br/>
            <a:r>
              <a:t>⣿⣿⣿⣿⣿⣿⣿⣿⣿⣿⣿⣿⣿⣿⣿⣿⣿⣿⣿⣿⣿⣿⣿⣿⣿⣿⣿⣿⠟⠀⠀⠀⠀⠀⠀⠀⠀⠀⠀⠀⠀⠀⠀⠀⠀⠙⢿⣿⡿⠋⠀⠀⠀⠀⠀⠀⠀⠀⠀⠀⠀⠀⠀⠀⠀⠀⠀⠀⠀⠀⠀⠀⠀⠀⠀⠀⠀⠀⠀⠀⠀⠀⠀⠀⠀⢻⣿⣿⣿⣿⡇</a:t>
            </a:r>
            <a:br/>
            <a:r>
              <a:t>⣿⣿⣿⣿⣿⣿⣿⣿⣿⣿⣿⣿⣿⣿⣿⣿⣿⣿⣿⣿⣿⣿⣿⣿⣿⣿⠟⠁⠀⠀⠀⠀⠀⠀⠀⠀⠀⠀⠀⠀⠀⠀⠀⠀⠀⠀⠀⠉⠃⠀⠀⠀⠀⠀⠀⠀⠀⠀⠀⠀⠀⠀⠀⠀⠀⠀⠀⠀⠀⠀⠀⠀⠀⠀⠀⠀⠀⠀⠀⠀⠀⠀⠀⠀⠀⠀⢿⣿⣿⣿⡇</a:t>
            </a:r>
            <a:br/>
            <a:r>
              <a:t>⣿⣿⣿⣿⣿⣿⣿⣿⣿⣿⣿⣿⣿⣿⣿⣿⣿⣿⣿⣿⣿⣿⣿⡿⠋⠀⠀⠀⠀⠀⠀⠀⠀⠀⠀⠀⠀⠀⠀⠀⠀⠀⠀⠀⠀⠀⠀⠀⠀⠀⠀⠀⠀⠀⠀⠀⠀⠀⠀⠀⠀⠀⠀⠀⠀⠀⠀⠀⠀⠀⠀⠀⠀⠀⠀⠀⠀⠀⠀⠀⠀⠀⠀⠀⠀⠀⠘⣿⣿⣿⡇</a:t>
            </a:r>
            <a:br/>
            <a:r>
              <a:t>⣿⣿⣿⣿⣿⣿⣿⣿⣿⣿⣿⣿⣿⣿⣿⣿⣿⣿⣿⣿⣿⠟⠉⠀⠀⠀⠀⠀⠀⠀⠀⠀⣠⡀⠀⢰⡀⠀⠀⠀⠀⠀⠀⠀⠀⠀⠀⠀⠀⠀⠀⠀⠀⠀⠀⠀⠀⠀⠀⠀⠀⠀⠀⠀⠀⠀⠀⠀⠀⠀⠀⠀⠀⠀⠀⠀⠀⠀⠀⠀⠀⠀⠀⠀⠀⠀⠀⠉⠛⠛⠁</a:t>
            </a:r>
            <a:br/>
            <a:r>
              <a:t>⣿⣿⣿⣿⣿⣿⣿⣿⣿⣿⣿⣿⣿⣿⣿⣿⣿⣿⡿⠋⠁⠀⠀⠀⠀⠀⠀⠀⠀⠀⠀⢰⣿⣷⣤⣼⣿⡄⠀⠀⠀⠀⠀⠀⠀⠀⠀⠀⠀⠀⠀⠀⠀⠀⠀⠀⠀⠀⠀⠀⠀⠀⠀⠀⠀⠀⠀⠀⠀⠀⠀⠀⠀⠀⠀⠀⠀⠀⠀⠀⠀⠀⠀⠀⠀⠀⠀⠀⠀⠀⠀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⣿⣿⣿⣿⣿⣿⣿⣿⣿⣿⣿⣿⣿⣿⣿⣿⣿⣿⣷⣶⣶⣿⣿⣿⣿⣿⣶⣤⣀⣀⣰⣿⣿⣿⣿⣿⣿⣧⠀⠀⠀⠀⠀⠀⠀⠀⠀⠀⠀⠀⠀⠀⠀⠀⠀⠀⠀⠀⠀⠀⠀⠀⠀⠀⠀⠀⠀⠀⠀⠀⠀⠀⠀⠀⠀⠀⠀⠀⠀⠀⠀⠀⠀⠀⢠⣶⣤⣀⠀⠀⠀</a:t>
            </a:r>
            <a:br/>
            <a:r>
              <a:t>⣿⣿⣿⣿⣿⣿⣿⣿⣿⣿⣿⣿⣿⣿⣿⣿⣿⣿⣿⣿⣿⣿⣿⣿⣿⣿⣿⣿⣿⣿⣿⣿⣿⣿⣿⣿⣿⣿⣧⣀⠀⠀⡀⠀⠀⠀⠀⠀⠀⠀⠀⠀⠀⠀⠀⠀⠀⠀⠀⠀⠀⠀⠀⠀⠀⠀⠀⠀⠀⠀⠀⠀⠀⠀⠀⠀⠀⠀⠀⠀⠀⠀⠀⠀⠀⢹⣿⣿⣿⣶⡄</a:t>
            </a:r>
            <a:br/>
            <a:r>
              <a:t>⣿⣿⣿⣿⣿⣿⣿⣿⣿⣿⣿⣿⣿⣿⣿⣿⣿⣿⣿⣿⣿⣿⣿⣿⣿⣿⣿⣿⣿⣿⣿⣿⣿⣿⣿⣿⣿⣿⣿⣿⣿⣿⣷⠀⠀⠀⠀⠀⠀⠀⠀⠀⠀⠀⠀⠀⠀⠀⠀⠀⠀⠀⠀⠀⠀⠀⠀⠀⠀⠀⠀⠀⠀⠀⠀⠀⠀⠀⠀⠀⠀⠀⠀⣰⣿⣿⣿⣿⣿⣿⡇</a:t>
            </a:r>
            <a:br/>
            <a:r>
              <a:t>⣿⣿⣿⣿⣿⣿⣿⣿⣿⣿⣿⣿⣿⣿⣿⣿⣿⣿⣿⣿⣿⣿⣿⣿⣿⣿⣿⣿⣿⣿⣿⣿⣿⣿⣿⣿⣿⣿⣿⣿⣿⣿⣿⣇⠀⠀⠀⠀⠀⠀⠀⠀⠀⠀⠀⠀⠀⠀⠀⠀⠀⠀⠀⠀⠀⠀⠀⠀⠀⠀⠀⠀⠀⠀⠀⠀⠀⠀⠀⠀⠀⠀⢀⣿⣿⣿⣿⣿⣿⣿⡇</a:t>
            </a:r>
            <a:br/>
            <a:r>
              <a:t>⣿⣿⣿⣿⣿⣿⣿⣿⣿⣿⣿⣿⣿⣿⣿⣿⣿⣿⣿⣿⣿⣿⣿⣿⣿⣿⣿⣿⣿⣿⣿⣿⣿⣿⣿⣿⣿⣿⣿⣿⣿⣿⣿⣿⣄⠀⠀⠀⠀⠀⠀⠀⠀⠀⠀⠀⠀⠀⠀⠀⠀⠀⠀⠀⠀⠀⠀⠀⠀⠀⠀⠀⠀⠀⠀⠀⠀⠀⠀⠀⠀⠀⢸⣿⣿⣿⣿⣿⣿⣿⡇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⣿⣿⣿⣿⣿⣿⣿⣿⣿⣿⣿⣿⣿⣿⣿⣿⣿⣿⣿⣿⣿⣿⣿⣿⣿⣿⣿⣿⣿⣿⣿⣿⣿⣿⣿⣿⣿⣿⣿⣿⣿⣿⣿⣿⣿⣦⣄⣀⣀⣀⣠⣄⣀⠀⠀⠀⠀⠀⠀⠀⠀⠀⠀⠀⠀⠀⠀⠀⠀⠀⠀⠀⠀⠀⠀⠀⠀⠀⠀⠀⠀⠀⢸⣿⣿⣿⣿⣿⣿⣿⡇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⣿⣿⣿⣿⣿⣿⣿⣿⣿⣿⣿⣿⣿⣿⣿⣿⣿⣿⣿⣿⣿⣿⣿⣿⣿⣿⣿⣿⣿⣿⣿⣿⣿⣿⣿⣿⣿⣿⣿⣿⣿⣿⣿⣿⣿⣿⣿⣿⣿⣿⣿⣿⣿⣿⡇⠀⠀⠀⠀⠀⠀⠀⠀⠀⠀⠀⠀⠀⠀⠀⠀⠀⠀⠀⠀⠀⠀⠀⠀⠀⠀⠀⢸⣿⣿⣿⣿⣿⣿⣿⡇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⣿⣿⣿⣿⣿⣿⣿⣿⣿⣿⣿⣿⣿⣿⣿⣿⣿⣿⣿⣿⣿⣿⣿⣿⣿⣿⣿⣿⣿⣿⣿⣿⣿⣿⣿⣿⣿⣿⣿⣿⣿⣿⣿⣿⣿⣿⣿⣿⣿⣿⣿⣿⣿⣿⡇⠀⠀⠀⠀⠀⠀⠀⠀⠀⠀⠀⠀⠀⠀⠀⠀⠀⠀⠀⠀⠀⠀⠀⠀⠀⠀⠀⣸⣿⣿⣿⣿⣿⣿⣿⡇</a:t>
            </a:r>
            <a:br/>
            <a:r>
              <a:t>⣿⣿⣿⣿⣿⣿⣿⣿⣿⣿⣿⣿⣿⣿⣿⣿⣿⣿⣿⣿⣿⣿⣿⣿⣿⣿⣿⣿⣿⣿⣿⣿⣿⣿⣿⣿⣿⣿⣿⣿⣿⣿⣿⣿⣿⣿⣿⣿⣿⣿⣿⣿⣿⡿⠁⠀⠀⠀⠀⠀⠀⠀⠀⠀⠀⠀⠀⠀⠀⠀⠀⠀⠀⠀⠀⠀⠀⠀⠀⢀⣀⣴⣿⣿⣿⣿⣿⣿⣿⣿⡇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⣿⣿⣿⣿⣿⣿⣿⣿⣿⣿⣿⣿⣿⣿⣿⣿⣿⣿⣿⣿⣿⣿⣿⣿⣿⣿⣿⣿⣿⣿⣿⣿⣿⣿⣿⣿⣿⣿⣿⣿⣿⣿⣿⣿⣿⣿⣿⣿⣿⣿⣿⣿⣿⣿⡿⠟⠋⠉⠁⠀⠀⠀⠀⠀⠀⠀⠀⠀⠀⠀⠀⠀⠀⠀⠙⠿⠟⠉⠀⠀⠀⠀⠀⠀⠀⠈⢿⣿⣿⣿⡇</a:t>
            </a:r>
            <a:br/>
            <a:r>
              <a:t>⣿⣿⣿⣿⣿⣿⣿⣿⣿⣿⣿⣿⣿⣿⣿⣿⣿⣿⣿⣿⣿⣿⣿⣿⣿⣿⣿⣿⣿⣿⣿⣿⣿⣿⣿⣿⣿⣿⣿⣿⣿⣿⣿⣿⣿⣿⣿⣿⣿⣿⣿⣿⠟⠁⠀⠀⠀⠀⠀⠀⠀⠀⠀⠀⠀⠀⠀⠀⠀⠀⠀⠀⠀⠀⠀⠀⠀⠀⠀⠀⠀⠀⠀⠀⠀⠀⠈⠻⣿⣿⡇</a:t>
            </a:r>
            <a:br/>
            <a:r>
              <a:t>⣿⣿⣿⣿⣿⣿⣿⣿⣿⣿⣿⣿⣿⣿⣿⣿⣿⣿⣿⣿⣿⣿⣿⣿⣿⣿⣿⣿⣿⣿⣿⣿⣿⣿⣿⣿⣿⣿⣿⣿⣿⣿⣿⣿⣿⣿⣿⣿⣿⣿⣿⠁⠀⠀⠀⠀⠀⠀⠀⠀⠀⠀⠀⠀⠀⠀⠀⠀⠀⠀⠀⠀⠀⠀⠀⠀⠀⠀⠀⠀⠀⠀⠀⠀⠀⠀⠀⠀⠙⠿⡇</a:t>
            </a:r>
            <a:br/>
            <a:r>
              <a:t>⣿⣿⣿⣿⣿⣿⣿⣿⣿⣿⣿⣿⣿⣿⣿⣿⣿⣿⣿⣿⣿⣿⣿⣿⣿⣿⣿⣿⣿⣿⣿⣿⣿⣿⣿⣿⣿⣿⣿⣿⣿⣿⣿⣿⣿⣿⣿⣿⣿⣿⠇⠀⠀⠀⠀⠀⠀⠀⠀⠀⠀⠀⠀⠀⠀⠀⠀⠀⠀⠀⠀⠀⠀⠀⠀⠀⠀⠀⠀⠀⠀⠀⠀⠀⠀⠀⠀⠀⠀⠀⡀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⣿⣿⣿⣿⣿⣿⣿⣿⣿⣿⣿⣿⣿⣿⣿⣿⣿⣿⣿⣿⣿⣿⣿⣿⣿⣿⣿⣿⣿⣿⣿⣿⣿⣿⣿⣿⣿⣿⣿⣿⣿⣿⣿⣿⣿⣿⣿⣿⣿⣿⠀⠀⠀⠀⠀⠀⠀⠀⠀⠀⠀⠀⠀⠀⠀⠀⠀⠀⠀⠀⠀⠀⠀⠀⠀⠀⠀⠀⠀⠀⠀⠀⠀⠀⠀⢠⣴⣶⣾⣿⡇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⣿⣿⣿⣿⣿⣿⣿⣿⣿⣿⣿⣿⣿⣿⣿⣿⣿⣿⣿⣿⣿⣿⣿⣿⣿⣿⣿⣿⣿⣿⣿⣿⣿⣿⣿⣿⣿⣿⣿⣿⣿⣿⣿⣿⣿⣿⣿⣿⣿⣿⠀⠀⠀⠀⠀⠀⠀⠀⠀⠀⠀⠀⠀⠀⠀⠀⠀⠀⠀⠀⠀⠀⠀⠀⠀⠀⠀⠀⠀⠀⠀⠀⠀⠀⠀⠈⣿⣿⣿⣿⡇</a:t>
            </a:r>
            <a:br/>
            <a:r>
              <a:t>⣿⣿⣿⣿⣿⣿⣿⣿⣿⣿⣿⣿⣿⣿⣿⣿⣿⣿⣿⣿⣿⣿⣿⣿⣿⣿⣿⣿⣿⣿⣿⣿⣿⣿⣿⣿⣿⣿⣿⣿⣿⣿⣿⣿⣿⣿⣿⣿⣿⣿⠀⠀⠀⠀⠀⠀⠀⠀⠀⠀⠀⠀⠀⠀⠀⠀⠀⠀⠀⠀⠀⠀⠀⠀⠀⠀⠀⠀⠀⠀⠀⠀⠀⠀⠀⢰⣿⣿⣿⣿⡇</a:t>
            </a:r>
            <a:br/>
            <a:r>
              <a:t>⣿⣿⣿⣿⣿⣿⣿⣿⣿⣿⣿⣿⣿⣿⣿⣿⣿⣿⣿⣿⣿⣿⣿⣿⣿⣿⣿⣿⣿⣿⣿⣿⣿⣿⣿⣿⣿⣿⣿⣿⣿⣿⣿⣿⣿⣿⣿⣿⡿⠋⠀⠀⠀⠀⠀⠀⠀⠀⠀⠀⠀⠀⠀⠀⠀⠀⠀⠀⠀⠀⠀⠀⠀⠀⠀⠀⠀⠀⢻⣷⣶⣦⣄⣀⣤⣾⣿⣿⣿⣿⡇</a:t>
            </a:r>
            <a:br/>
            <a:r>
              <a:t>⣿⣿⣿⣿⣿⣿⣿⣿⣿⣿⣿⣿⣿⣿⣿⣿⣿⣿⣿⣿⣿⣿⣿⣿⣿⣿⣿⣿⣿⣿⣿⣿⣿⣿⣿⣿⣿⣿⣿⣿⣿⣿⣿⣿⣿⠿⠟⠉⠀⠀⠀⠀⠀⠀⠀⠀⠀⠀⠀⠀⠀⠀⠀⠀⠀⠀⠀⠀⠀⠀⠀⠀⠀⠀⠀⠀⠀⠀⠀⠉⣿⣿⣿⣿⣿⣿⣿⣿⣿⣿⡇</a:t>
            </a:r>
            <a:br/>
            <a:r>
              <a:t>⣿⣿⣿⣿⣿⣿⣿⣿⣿⣿⣿⣿⣿⣿⣿⣿⣿⣿⣿⣿⣿⣿⣿⣿⣿⣿⣿⣿⣿⣿⣿⣿⣿⣿⣿⣿⣿⣿⣿⣿⣿⣿⣿⣿⣦⠀⠀⠀⠀⠀⠀⠀⠀⠀⠀⠀⠀⠀⠀⠀⠀⠀⠀⠀⠀⠀⠀⠀⠀⠀⠀⠀⠀⠀⠀⠀⠀⠀⠀⣸⣿⣿⣿⣿⣿⣿⣿⣿⣿⣿⡇</a:t>
            </a:r>
            <a:br/>
            <a:r>
              <a:t>⣿⣿⣿⣿⣿⣿⣿⣿⣿⣿⣿⣿⣿⣿⣿⣿⣿⣿⣿⣿⣿⣿⣿⣿⣿⣿⣿⣿⣿⣿⣿⣿⣿⣿⣿⣿⣿⣿⣿⣿⣿⣿⣿⣿⣿⣤⣤⡀⠀⠀⠀⠀⠀⠀⠀⠀⠀⠀⠀⠀⠀⠀⠀⠀⠀⠀⠀⠀⠀⠀⠀⠀⠀⠀⠀⠀⠀⠀⣼⣿⣿⣿⣿⣿⣿⣿⣿⣿⣿⣿⡇</a:t>
            </a:r>
            <a:br/>
            <a:r>
              <a:t>⣿⣿⣿⣿⣿⣿⣿⣿⣿⣿⣿⣿⣿⣿⣿⣿⣿⣿⣿⣿⣿⣿⣿⣿⣿⣿⣿⣿⣿⣿⣿⣿⣿⣿⣿⣿⣿⣿⣿⣿⣿⣿⣿⣿⣿⣿⣿⣿⣷⣦⣤⡆⠀⠀⠀⠀⠀⠀⠀⠀⠀⠀⠀⠀⠀⠀⠀⠀⠀⠀⠀⠀⠀⠀⠀⠀⠀⠀⣿⣿⣿⣿⣿⣿⣿⣿⣿⣿⣿⣿⡇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⣿⣿⣿⣿⣿⣿⣿⣿⣿⣿⣿⣿⣿⣿⣿⣿⣿⣿⣿⣿⣿⣿⣿⣿⣿⣿⣿⣿⣿⣿⣿⣿⣿⣿⣿⣿⣿⣿⣿⣿⣿⣿⣿⣿⣿⣿⣿⣿⣿⣿⣿⡶⠂⠀⠀⠀⠀⠀⠀⠀⠀⠀⠀⠀⠀⠀⠀⠀⠀⠀⠀⠀⠀⠀⠀⠀⠀⠀⢻⣿⣿⣿⣿⣿⣿⣿⣿⣿⣿⣿⡇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⣿⣿⣿⣿⣿⣿⣿⣿⣿⣿⣿⣿⣿⣿⣿⣿⣿⣿⣿⣿⣿⣿⣿⣿⣿⣿⣿⣿⣿⣿⣿⣿⣿⣿⣿⣿⣿⣿⣿⣿⣿⣿⣿⣿⣿⣿⣿⣿⣿⣿⣛⣁⠀⠀⠀⠀⠀⠀⠀⠀⠀⠀⠀⠀⠀⠀⠀⠀⠀⠀⠀⠀⠀⠀⠀⠀⠀⠀⣀⣙⣿⣿⣿⣿⣿⣿⣿⣿⣿⣿⡇</a:t>
            </a:r>
            <a:br/>
            <a:r>
              <a:t>⣿⣿⣿⣿⣿⣿⣿⣿⣿⣿⣿⣿⣿⣿⣿⣿⣿⣿⣿⣿⣿⣿⣿⣿⣿⣿⣿⣿⣿⣿⣿⣿⣿⣿⣿⣿⣿⣿⣿⣿⣿⣿⣿⣿⣿⣿⣿⣿⣿⣿⣿⣏⡀⠀⠀⠀⠀⠀⠀⠀⠀⠀⠀⠀⠀⠀⠀⠀⠀⠀⠀⠀⠀⠀⠀⠀⠀⠀⢹⣿⣿⣿⣿⣿⣿⣿⣿⣿⣿⣿⡇</a:t>
            </a:r>
            <a:br/>
            <a:r>
              <a:t>⣿⣿⣿⣿⣿⣿⣿⣿⣿⣿⣿⣿⣿⣿⣿⣿⣿⣿⣿⣿⣿⣿⣿⣿⣿⣿⣿⣿⣿⣿⣿⣿⣿⣿⣿⣿⣿⣿⣿⣿⣿⣿⣿⣿⣿⣿⣿⣿⣿⣿⣿⣿⠃⣠⠀⢀⣀⣀⣀⡀⠀⠀⠀⠀⠀⠀⠀⠀⠀⠀⠀⠀⠀⢀⣾⣶⣶⣶⣶⣿⣿⣿⣿⣿⣿⣿⣿⣿⣿⣿⡇</a:t>
            </a:r>
            <a:br/>
            <a:r>
              <a:t>⣿⣿⣿⣿⣿⣿⣿⣿⣿⣿⣿⣿⣿⣿⣿⣿⣿⣿⣿⣿⣿⣿⣿⣿⣿⣿⣿⣿⣿⣿⣿⣿⠋⠉⢹⣿⣿⣿⣿⣿⣿⣿⣿⣿⣿⣿⣿⣿⣿⣿⣿⣿⣿⣿⣾⣿⣿⣿⣿⡿⠖⠀⠀⠀⠀⠀⠀⠀⠀⠐⠶⣦⣶⣿⣿⣿⣿⣿⣿⣿⣿⣿⣿⣿⣿⣿⣿⣿⣿⣿⡇</a:t>
            </a:r>
            <a:br/>
            <a:r>
              <a:t>⣿⣿⣿⣿⣿⣿⣿⣿⣿⣿⣿⣿⣿⣿⣿⣿⣿⣿⣿⣿⣿⣿⣿⣿⣿⣿⣿⣿⣿⣿⡿⠁⠀⠀⠀⠉⠛⠿⣿⣿⣿⣿⣿⣿⣿⣿⣿⣿⣿⣿⣿⣿⡿⠟⠋⠉⠁⠀⠀⠀⠀⠀⠀⠀⠀⠀⠀⠀⠀⠀⠀⠈⠙⠛⠻⠿⣿⣿⣿⣿⣿⣿⣿⣿⣿⣿⣿⣿⣿⣿⡇</a:t>
            </a:r>
            <a:br/>
            <a:r>
              <a:t>⣿⣿⣿⣿⣿⣿⣿⣿⣿⣿⣿⣿⣿⣿⣿⣿⣿⣿⣿⣿⣿⣿⣿⣿⣿⣿⣿⣿⣿⠟⠀⠀⠀⠀⠀⠀⠀⠀⠈⠛⢿⣿⣿⣿⣿⣿⣿⣿⣿⣿⡿⠋⠀⠀⠀⠀⠀⠀⠀⠀⠀⠀⠀⠀⠀⠀⠀⠀⠀⠀⠀⠀⠀⠀⠀⠀⠀⠈⠙⠻⣿⣿⣿⣿⣿⣿⣿⣿⣿⣿⡇</a:t>
            </a:r>
            <a:br/>
            <a:r>
              <a:t>⣿⣿⣿⣿⣿⣿⣿⣿⣿⣿⣿⣿⣿⣿⣿⣿⣿⣿⣿⣿⣿⣿⣿⣿⣿⣿⣿⡿⠋⠀⠀⠀⠀⠀⠀⠀⠀⠀⠀⠀⠀⠙⢿⣿⣿⣿⣿⣿⡿⠋⠀⠀⠀⠀⠀⠀⠀⠀⠀⠀⠀⠀⠀⠀⠀⠀⠀⠀⠀⠀⠀⠀⠀⠀⠀⠀⠀⠀⠀⠀⠈⢿⣿⣿⣿⣿⣿⣿⣿⣿⡇</a:t>
            </a:r>
            <a:br/>
            <a:r>
              <a:t>⣿⣿⣿⣿⣿⣿⣿⣿⣿⣿⣿⣿⣿⣿⣿⣿⣿⣿⣿⣿⣿⣿⣿⣿⣿⡿⠋⠀⠀⠀⠀⠀⠀⠀⠀⠀⠀⠀⠀⠀⠀⠀⠀⠙⢿⣿⡿⠋⠀⠀⠀⠀⠀⠀⠀⠀⠀⠀⠀⠀⠀⠀⠀⠀⠀⠀⠀⠀⠀⠀⠀⠀⠀⠀⠀⠀⠀⠀⠀⠀⠀⠘⣿⣿⣿⣿⣿⣿⣿⣿⡇</a:t>
            </a:r>
            <a:br/>
            <a:r>
              <a:t>⣿⣿⣿⣿⣿⣿⣿⣿⣿⣿⣿⣿⣿⣿⣿⣿⣿⣿⣿⣿⣿⣿⣿⡿⠛⠁⠀⠀⠀⠀⠀⠀⠀⠀⠀⠀⠀⠀⠀⠀⠀⠀⠀⠀⠀⠈⠁⠀⠀⠀⠀⠀⠀⠀⠀⠀⠀⠀⠀⠀⠀⠀⠀⠀⠀⠀⠀⠀⠀⠀⠀⠀⠀⠀⠀⠀⠀⠀⠀⠀⠀⠀⠸⣿⣿⣿⣿⣿⣿⣿⡇</a:t>
            </a:r>
            <a:br/>
            <a:r>
              <a:t>⣿⣿⣿⣿⣿⣿⣿⣿⣿⣿⣿⣿⣿⣿⣿⣿⣿⣿⣿⣿⣿⡿⠋⠀⠀⠀⠀⠀⠀⠀⠀⠀⠀⠀⠀⠀⠀⠀⠀⠀⠀⠀⠀⠀⠀⠀⠀⠀⠀⠀⠀⠀⠀⠀⠀⠀⠀⠀⠀⠀⠀⠀⠀⠀⠀⠀⠀⠀⠀⠀⠀⠀⠀⠀⠀⠀⠀⠀⠀⠀⠀⠀⠀⢿⣿⣿⣿⡿⣿⣿⡇</a:t>
            </a:r>
            <a:br/>
            <a:r>
              <a:t>⣿⣿⣿⣿⣿⣿⣿⣿⣿⣿⣿⣿⣿⣿⣿⣿⣿⣿⣿⠟⠉⠀⠀⠀⠀⠀⠀⠀⠀⠀⣠⣆⠀⢰⣦⡀⠀⠀⠀⠀⠀⠀⠀⠀⠀⠀⠀⠀⠀⠀⠀⠀⠀⠀⠀⠀⠀⠀⠀⠀⠀⠀⠀⠀⠀⠀⠀⠀⠀⠀⠀⠀⠀⠀⠀⠀⠀⠀⠀⠀⠀⠀⠀⠀⠈⠙⠃⠀⠀⠀⠀</a:t>
            </a:r>
            <a:br/>
            <a:r>
              <a:t>⣿⣿⣿⣿⣿⣿⣿⣿⣿⣿⣿⣿⣿⣿⣿⣿⣿⠋⠀⠀⢀⣀⣀⣀⡀⠀⠀⠀⠀⢠⣿⣿⣶⣾⣿⣿⡄⠀⠀⠀⠀⠀⠀⠀⠀⠀⠀⠀⠀⠀⠀⠀⠀⠀⠀⠀⠀⠀⠀⠀⠀⠀⠀⠀⠀⠀⠀⠀⠀⠀⠀⠀⠀⠀⠀⠀⠀⠀⠀⠀⠀⠀⠀⠀⠀⠀⠀⠀⠀⠀⠀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⣿⣿⣿⣿⣿⣿⣿⣿⣿⣿⣿⣿⣿⣿⣿⣿⣿⣿⣿⣿⣿⣿⣿⣿⣿⣷⣦⣤⣴⣿⣿⣿⣿⣿⣿⣿⣷⣶⣶⡄⠀⠀⠀⠀⠀⠀⠀⠀⠀⠀⠀⠀⠀⠀⠀⠀⠀⠀⠀⠀⠀⠀⠀⠀⠀⠀⠀⠀⠀⠀⠀⠀⠀⠀⠀⠀⠀⠀⠀⠀⠐⣾⣷⣦⣄⡀⠀⠀⠀⠀⠀</a:t>
            </a:r>
            <a:br/>
            <a:r>
              <a:t>⣿⣿⣿⣿⣿⣿⣿⣿⣿⣿⣿⣿⣿⣿⣿⣿⣿⣿⣿⣿⣿⣿⣿⣿⣿⣿⣿⣿⣿⣿⣿⣿⣿⣿⣿⣿⣿⣿⣿⣿⣤⣀⠀⠀⠀⠀⠀⠀⠀⠀⠀⠀⠀⠀⠀⠀⠀⠀⠀⠀⠀⠀⠀⠀⠀⠀⠀⠀⠀⠀⠀⠀⠀⠀⠀⠀⠀⠀⠀⠀⣀⣐⣿⣿⣿⣿⣷⣦⣀⠀⠀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⣿⣿⣿⣿⣿⣿⣿⣿⣿⣿⣿⣿⣿⣿⣿⣿⣿⣿⣿⣿⣿⣿⣿⣿⣿⣿⣿⣿⣿⣿⣿⣿⣿⣿⣿⣿⣿⣿⣿⣿⣿⣿⠀⠀⠀⠀⠀⠀⠀⠀⠀⠀⠀⠀⠀⠀⠀⠀⠀⠀⠀⠀⠀⠀⠀⠀⠀⠀⠀⠀⠀⠀⠀⠀⠀⠀⠀⠀⠀⢰⣿⣿⣿⣿⣿⣿⣿⣿⣿⣷⡄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⣿⣿⣿⣿⣿⣿⣿⣿⣿⣿⣿⣿⣿⣿⣿⣿⣿⣿⣿⣿⣿⣿⣿⣿⣿⣿⣿⣿⣿⣿⣿⣿⣿⣿⣿⣿⣿⣿⣿⣿⣿⣿⡇⠀⠀⠀⠀⠀⠀⠀⠀⠀⠀⠀⠀⠀⠀⠀⠀⠀⠀⠀⠀⠀⠀⠀⠀⠀⠀⠀⠀⠀⠀⠀⠀⠀⠀⠀⠀⣾⣿⣿⣿⣿⣿⣿⣿⣿⣿⣿⡇</a:t>
            </a:r>
            <a:br/>
            <a:r>
              <a:t>⣿⣿⣿⣿⣿⣿⣿⣿⣿⣿⣿⣿⣿⣿⣿⣿⣿⣿⣿⣿⣿⣿⣿⣿⣿⣿⣿⣿⣿⣿⣿⣿⣿⣿⣿⣿⣿⣿⣿⣿⣿⣿⣷⡀⠀⠀⠀⠀⠀⠀⣀⣀⠀⠀⠀⠀⠀⠀⠀⠀⠀⠀⠀⠀⠀⠀⠀⠀⠀⠀⠀⠀⠀⠀⠀⠀⠀⠀⠀⣿⣿⣿⣿⣿⣿⣿⣿⣿⣿⣿⡇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⣿⣿⣿⣿⣿⣿⣿⣿⣿⣿⣿⣿⣿⣿⣿⣿⣿⣿⣿⣿⣿⣿⣿⣿⣿⣿⣿⣿⣿⣿⣿⣿⣿⣿⣿⣿⣿⣿⣿⣿⣿⣿⣿⣿⣦⣤⣀⣀⣤⣾⣿⣿⡇⠀⠀⠀⠀⠀⠀⠀⠀⠀⠀⠀⠀⠀⠀⠀⠀⠀⠀⠀⠀⠀⠀⠀⠀⠀⠀⣿⣿⣿⣿⣿⣿⣿⣿⣿⣿⣿⡇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⣿⣿⣿⣿⣿⣿⣿⣿⣿⣿⣿⣿⣿⣿⣿⣿⣿⣿⣿⣿⣿⣿⣿⣿⣿⣿⣿⣿⣿⣿⣿⣿⣿⣿⣿⣿⣿⣿⣿⣿⣿⣿⣿⣿⣿⣿⣿⣿⣿⣿⣿⣿⠃⠀⠀⠀⠀⠀⠀⠀⠀⠀⠀⠀⠀⠀⠀⠀⠀⠀⠀⠀⠀⠀⠀⠀⠀⠀⠀⣿⣿⣿⣿⣿⣿⣿⣿⣿⣿⣿⡇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⣿⣿⣿⣿⣿⣿⣿⣿⣿⣿⣿⣿⣿⣿⣿⣿⣿⣿⣿⣿⣿⣿⣿⣿⣿⣿⣿⣿⣿⣿⣿⣿⣿⣿⣿⣿⣿⣿⣿⣿⣿⣿⣿⣿⣿⣿⣿⣿⣿⣿⣿⣿⠀⠀⠀⠀⠀⠀⠀⠀⠀⠀⠀⠀⠀⠀⠀⠀⠀⠀⠀⠀⠀⠀⠀⠀⠀⠀⣰⣿⣿⣿⣿⣿⣿⣿⣿⣿⣿⣿⡇</a:t>
            </a:r>
            <a:br/>
            <a:r>
              <a:t>⣿⣿⣿⣿⣿⣿⣿⣿⣿⣿⣿⣿⣿⣿⣿⣿⣿⣿⣿⣿⣿⣿⣿⣿⣿⣿⣿⣿⣿⣿⣿⣿⣿⣿⣿⣿⣿⣿⣿⣿⣿⣿⣿⣿⣿⣿⣿⣿⣿⣿⡿⠁⠀⠀⠀⠀⠀⠀⠀⠀⠀⠀⠀⠀⠀⠀⠀⠀⠀⠀⠀⠀⠀⠰⣶⣶⣶⣿⣿⣿⣿⣿⣿⣿⣿⣿⣿⣿⣿⣿⡇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⣿⣿⣿⣿⣿⣿⣿⣿⣿⣿⣿⣿⣿⣿⣿⣿⣿⣿⣿⣿⣿⣿⣿⣿⣿⣿⣿⣿⣿⣿⣿⣿⣿⣿⣿⣿⣿⣿⣿⣿⣿⣿⣿⣿⣿⣿⣿⣿⣿⣿⣿⣿⣿⣿⣿⣿⣿⣿⠿⠿⠿⠿⠛⠛⠛⠿⠿⣿⣿⣿⣿⣿⣿⣿⠿⠉⠀⠀⠀⢸⣿⣿⣿⣿⣿⣿⣿⣿⣿⣿⡇</a:t>
            </a:r>
            <a:br/>
            <a:r>
              <a:t>⣿⣿⣿⣿⣿⣿⣿⣿⣿⣿⣿⣿⣿⣿⣿⣿⣿⣿⣿⣿⣿⣿⣿⣿⣿⣿⣿⣿⣿⣿⣿⣿⣿⣿⣿⣿⣿⣿⣿⣿⣿⣿⣿⣿⣿⣿⣿⣿⣿⣿⡿⠟⠋⠉⠉⠀⠀⠀⠀⠀⠀⠀⠀⠀⠀⠀⠀⠀⠙⠻⣿⡿⠋⠀⠀⠀⠀⠀⠀⠘⣿⣿⣿⣿⣿⣿⣿⣿⣿⣿⡇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⣿⣿⣿⣿⣿⣿⣿⣿⣿⣿⣿⣿⣿⣿⣿⣿⣿⣿⣿⣿⣿⣿⣿⣿⣿⣿⣿⣿⣿⣿⣿⣿⣿⣿⣿⣿⣿⣿⣿⣿⣿⣿⣿⣿⣿⣿⣿⣿⠟⠁⠀⠀⠀⠀⠀⠀⠀⠀⠀⠀⠀⠀⠀⠀⠀⠀⠀⠀⠀⠀⠈⠀⠀⠀⠀⠀⠀⠀⠀⠀⠘⢿⣿⣿⣿⣿⣿⣿⣿⣿⡇</a:t>
            </a:r>
            <a:br/>
            <a:r>
              <a:t>⣿⣿⣿⣿⣿⣿⣿⣿⣿⣿⣿⣿⣿⣿⣿⣿⣿⣿⣿⣿⣿⣿⣿⣿⣿⣿⣿⣿⣿⣿⣿⣿⣿⣿⣿⣿⣿⣿⣿⣿⣿⣿⣿⣿⣿⣿⣿⠃⠀⠀⠀⠀⠀⠀⠀⠀⠀⠀⠀⠀⠀⠀⠀⠀⠀⠀⠀⠀⠀⠀⠀⠀⠀⠀⠀⠀⠀⠀⠀⠀⠀⠈⠻⣿⣿⣿⣿⣿⣿⣿⡇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⣿⣿⣿⣿⣿⣿⣿⣿⣿⣿⣿⣿⣿⣿⣿⣿⣿⣿⣿⣿⣿⣿⣿⣿⣿⣿⣿⣿⣿⣿⣿⣿⣿⣿⣿⣿⣿⣿⣿⣿⣿⣿⣿⣿⣿⣿⡏⠀⠀⠀⠀⠀⠀⠀⠀⠀⠀⠀⠀⠀⠀⠀⠀⠀⠀⠀⠀⠀⠀⠀⠀⠀⠀⠀⠀⠀⠀⠀⠀⠀⠀⠀⠀⠀⢹⣿⣿⣿⣿⣿⡇</a:t>
            </a:r>
            <a:br/>
            <a:r>
              <a:t>⣿⣿⣿⣿⣿⣿⣿⣿⣿⣿⣿⣿⣿⣿⣿⣿⣿⣿⣿⣿⣿⣿⣿⣿⣿⣿⣿⣿⣿⣿⣿⣿⣿⣿⣿⣿⣿⣿⣿⣿⣿⣿⣿⣿⣿⣿⠁⠀⠀⠀⠀⠀⠀⠀⠀⠀⠀⠀⠀⠀⠀⠀⠀⠀⠀⠀⠀⠀⠀⠀⠀⠀⠀⠀⠀⠀⠀⠀⠀⢠⣤⣶⣶⣿⣿⣿⣿⣿⣿⣿⡇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⣿⣿⣿⣿⣿⣿⣿⣿⣿⣿⣿⣿⣿⣿⣿⣿⣿⣿⣿⣿⣿⣿⣿⣿⣿⣿⣿⣿⣿⣿⣿⣿⣿⣿⣿⣿⣿⣿⣿⣿⣿⣿⣿⣿⣿⣿⠆⠀⠀⠀⠀⠀⠀⠀⠀⠀⠀⠀⠀⠀⠀⠀⠀⠀⠀⠀⠀⠀⠀⠀⠀⠀⢀⡀⠀⠀⠀⠀⠀⢸⣿⣿⣿⣿⣿⣿⣿⣿⣿⣿⡇</a:t>
            </a:r>
            <a:br/>
            <a:r>
              <a:t>⣿⣿⣿⣿⣿⣿⣿⣿⣿⣿⣿⣿⣿⣿⣿⣿⣿⣿⣿⣿⣿⣿⣿⣿⣿⣿⣿⣿⣿⣿⣿⣿⣿⣿⣿⣿⣿⣿⣿⣿⣿⣿⣿⣿⠟⠁⠀⠀⠀⠀⠀⠀⠀⠀⠀⠀⠀⠀⠀⠀⠀⠀⠀⠀⠀⠀⠀⠀⠀⠀⠀⠀⠀⠻⣿⣷⣶⣤⣴⣾⣿⣿⣿⣿⣿⣿⣿⣿⣿⣿⡇</a:t>
            </a:r>
            <a:br/>
            <a:r>
              <a:t>⣿⣿⣿⣿⣿⣿⣿⣿⣿⣿⣿⣿⣿⣿⣿⣿⣿⣿⣿⣿⣿⣿⣿⣿⣿⣿⣿⣿⣿⣿⣿⣿⣿⣿⣿⣿⣿⣿⣿⣿⣿⡉⠉⠀⠀⠀⠀⠀⠀⠀⠀⠀⠀⠀⠀⠀⠀⠀⠀⠀⠀⠀⠀⠀⠀⠀⠀⠀⠀⠀⠀⠀⠀⠀⢰⣿⣿⣿⣿⣿⣿⣿⣿⣿⣿⣿⣿⣿⣿⣿⡇</a:t>
            </a:r>
            <a:br/>
            <a:r>
              <a:t>⣿⣿⣿⣿⣿⣿⣿⣿⣿⣿⣿⣿⣿⣿⣿⣿⣿⣿⣿⣿⣿⣿⣿⣿⣿⣿⣿⣿⣿⣿⣿⣿⣿⣿⣿⣿⣿⣿⣿⣿⣿⣏⣀⠀⠀⠀⠀⠀⠀⠀⠀⠀⠀⠀⠀⠀⠀⠀⠀⠀⠀⠀⠀⠀⠀⠀⠀⠀⠀⠀⠀⠀⠀⣠⣿⣿⣿⣿⣿⣿⣿⣿⣿⣿⣿⣿⣿⣿⣿⣿⡇</a:t>
            </a:r>
            <a:br/>
            <a:r>
              <a:t>⣿⣿⣿⣿⣿⣿⣿⣿⣿⣿⣿⣿⣿⣿⣿⣿⣿⣿⣿⣿⣿⣿⣿⣿⣿⣿⣿⣿⣿⣿⣿⣿⣿⣿⣿⣿⣿⣿⣿⣿⣿⣿⣿⣷⣦⣀⢀⡀⠀⠀⠀⠀⠀⠀⠀⠀⠀⠀⠀⠀⠀⠀⠀⠀⠀⠀⠀⠀⠀⠀⠀⠀⢠⣿⣿⣿⣿⣿⣿⣿⣿⣿⣿⣿⣿⣿⣿⣿⣿⣿⡇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⣿⣿⣿⣿⣿⣿⣿⣿⣿⣿⣿⣿⣿⣿⣿⣿⣿⣿⣿⣿⣿⣿⣿⣿⣿⣿⣿⣿⣿⣿⣿⣿⣿⣿⣿⣿⣿⣿⣿⣿⣿⣿⣿⣿⣿⣿⣿⣧⠄⠀⠀⠀⠀⠀⠀⠀⠀⠀⠀⠀⠀⠀⠀⠀⠀⠀⠀⠀⠀⠀⠀⠀⠸⣿⣿⣿⣿⣿⣿⣿⣿⣿⣿⣿⣿⣿⣿⣿⣿⣿⡇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⣿⣿⣿⣿⣿⣿⣿⣿⣿⣿⣿⣿⣿⣿⣿⣿⣿⣿⣿⣿⣿⣿⣿⣿⣿⣿⣿⣿⣿⣿⣿⣿⣿⣿⣿⣿⣿⣿⣿⣿⣿⣿⣿⣿⣿⣿⡿⠋⠀⠀⠀⠀⠀⠀⠀⠀⠀⠀⠀⠀⠀⠀⠀⠀⠀⠀⠀⠀⠀⠀⠀⠀⠀⠙⢿⣿⣿⣿⣿⣿⣿⣿⣿⣿⣿⣿⣿⣿⣿⣿⡇</a:t>
            </a:r>
            <a:br/>
            <a:r>
              <a:t>⣿⣿⣿⣿⣿⣿⣿⣿⣿⣿⣿⣿⣿⣿⣿⣿⣿⣿⣿⣿⣿⣿⣿⣿⣿⣿⣿⣿⣿⣿⣿⣿⣿⣿⣿⣿⣿⣿⣿⣿⣿⣿⣿⣿⣿⣿⣶⡶⠀⠀⠀⠀⠀⠀⠀⠀⠀⠀⠀⠀⠀⠀⠀⠀⠀⠀⠀⠀⠀⠀⠀⠀⠈⣿⣿⣿⣿⣿⣿⣿⣿⣿⣿⣿⣿⣿⣿⣿⣿⣿⡇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⣿⣿⣿⣿⣿⣿⣿⣿⣿⣿⣿⣿⣿⣿⣿⣿⣿⣿⣿⣿⣿⣿⣿⣿⣿⣿⣿⣿⣿⣿⣿⣿⣿⣿⣿⣿⣿⣿⣿⣿⣿⣿⣿⣿⣿⣿⣿⣷⡿⠀⡄⠀⠀⠀⠀⠀⠀⠀⠀⠀⠀⠀⠀⠀⠀⠀⠀⠀⠀⣴⣤⣶⣤⣼⣿⣿⣿⣿⣿⣿⣿⣿⣿⣿⣿⣿⣿⣿⣿⣿⡇</a:t>
            </a:r>
            <a:br/>
            <a:r>
              <a:t>⣿⣿⣿⣿⣿⣿⣿⣿⣿⣿⣿⣿⣿⣿⣿⣿⣿⣿⣿⣿⣿⣿⣿⣿⣿⣿⣿⣿⠋⠈⢹⣿⣿⣿⣿⣿⣿⣿⣿⣿⣿⣿⣿⣿⣿⣿⣿⣿⣷⣾⣷⣾⣷⣿⣾⡧⠀⠀⠀⠀⠀⠀⠀⠀⠰⣧⣴⣤⣾⣿⣿⣿⣿⣿⣿⣿⣿⣿⣿⣿⣿⣿⣿⣿⣿⣿⣿⣿⣿⣿⡇</a:t>
            </a:r>
            <a:br/>
            <a:r>
              <a:t>⣿⣿⣿⣿⣿⣿⣿⣿⣿⣿⣿⣿⣿⣿⣿⣿⣿⣿⣿⣿⣿⣿⣿⣿⣿⣿⡿⠁⠀⠀⠀⠉⠛⠿⣿⣿⣿⣿⣿⣿⣿⣿⣿⣿⣿⣿⣿⣿⡿⠟⠛⠉⠉⠁⠀⠀⠀⠀⠀⠀⠀⠀⠀⠀⠀⠀⠉⠛⠻⠿⢿⣿⣿⣿⣿⣿⣿⣿⣿⣿⣿⣿⣿⣿⣿⣿⣿⣿⣿⣿⡇</a:t>
            </a:r>
            <a:br/>
            <a:r>
              <a:t>⣿⣿⣿⣿⣿⣿⣿⣿⣿⣿⣿⣿⣿⣿⣿⣿⣿⣿⣿⣿⣿⣿⣿⣿⣿⠟⠀⠀⠀⠀⠀⠀⠀⠀⠈⠙⢿⣿⣿⣿⣿⣿⣿⣿⣿⣿⡿⠋⠀⠀⠀⠀⠀⠀⠀⠀⠀⠀⠀⠀⠀⠀⠀⠀⠀⠀⠀⠀⠀⠀⠀⠀⠉⠛⢿⣿⣿⣿⣿⣿⣿⣿⣿⣿⣿⣿⣿⣿⣿⣿⡇</a:t>
            </a:r>
            <a:br/>
            <a:r>
              <a:t>⣿⣿⣿⣿⣿⣿⣿⣿⣿⣿⣿⣿⣿⣿⣿⣿⣿⣿⣿⣿⣿⣿⣿⡿⠃⠀⠀⠀⠀⠀⠀⠀⠀⠀⠀⠀⠀⠙⠿⠛⠛⠻⠿⣿⡿⠋⠀⠀⠀⠀⠀⠀⠀⠀⠀⠀⠀⠀⠀⠀⠀⠀⠀⠀⠀⠀⠀⠀⠀⠀⠀⠀⠀⠀⠀⢿⣿⣿⣿⣿⣿⣿⣿⣿⣿⣿⣿⣿⣿⣿⡇</a:t>
            </a:r>
            <a:br/>
            <a:r>
              <a:t>⣿⣿⣿⣿⣿⣿⣿⣿⣿⣿⣿⣿⣿⣿⣿⣿⣿⣿⣿⣿⣿⡿⠋⠀⠀⠀⠀⠀⠀⠀⠀⠀⠀⠀⠀⠀⠀⠀⠀⠀⠀⠀⠀⠈⠀⠀⠀⠀⠀⠀⠀⠀⠀⠀⠀⠀⠀⠀⠀⠀⠀⠀⠀⠀⠀⠀⠀⠀⠀⠀⠀⠀⠀⠀⠀⠈⣿⣿⣿⣿⣿⣿⣿⣿⣿⣿⣿⣿⣿⣿⡇</a:t>
            </a:r>
            <a:br/>
            <a:r>
              <a:t>⣿⣿⣿⣿⣿⣿⣿⣿⣿⣿⣿⣿⣿⣿⣿⣿⣿⣿⣿⡿⠋⠀⠀⠀⠀⠀⠀⠀⠀⠀⠀⠀⠀⠀⠀⠀⠀⠀⠀⠀⠀⠀⠀⠀⠀⠀⠀⠀⠀⠀⠀⠀⠀⠀⠀⠀⠀⠀⠀⠀⠀⠀⠀⠀⠀⠀⠀⠀⠀⠀⠀⠀⠀⠀⠀⠀⠸⣿⣿⣿⣿⣿⣿⣿⣿⣿⣿⣿⣿⣿⡇</a:t>
            </a:r>
            <a:br/>
            <a:r>
              <a:t>⣿⣿⣿⣿⣿⣿⣿⣿⣿⣿⣿⣿⣿⣿⣿⣿⣿⠟⠉⠀⠀⠀⠀⠀⠀⠀⠀⠀⠀⠀⠀⠀⠀⠀⠀⠀⠀⠀⠀⠀⠀⠀⠀⠀⠀⠀⠀⠀⠀⠀⠀⠀⠀⠀⠀⠀⠀⠀⠀⠀⠀⠀⠀⠀⠀⠀⠀⠀⠀⠀⠀⠀⠀⠀⠀⠀⠀⠻⢿⣿⡟⠛⠛⠿⠿⠿⢿⣿⣿⣿⡇</a:t>
            </a:r>
            <a:br/>
            <a:r>
              <a:t>⣿⣿⣿⣿⣿⣿⣿⣿⣿⣿⣿⣿⣿⣿⡿⠛⠁⠀⠀⠀⠀⠀⠀⠀⠀⠀⣰⣷⡀⢠⣷⣄⠀⠀⠀⠀⠀⠀⠀⠀⠀⠀⠀⠀⠀⠀⠀⠀⠀⠀⠀⠀⠀⠀⠀⠀⠀⠀⠀⠀⠀⠀⠀⠀⠀⠀⠀⠀⠀⠀⠀⠀⠀⠀⠀⠀⠀⠀⠀⠀⠀⠀⠀⠀⠀⠀⠀⠀⠀⠀⠀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⣿⣿⣿⣿⣿⣿⣿⣿⣿⣿⣿⣿⣿⣯⣄⣠⣤⣤⣶⣶⣦⣤⣀⠀⠀⢠⣿⣿⣿⣿⣿⣿⣇⠀⢀⣠⣴⣶⣦⣄⠀⠀⠀⠀⠀⠀⠀⠀⠀⠀⠀⠀⠀⠀⠀⠀⠀⠀⠀⠀⠀⠀⠀⠀⠀⠀⠀⠀⠀⠀⠀⠀⠀⠀⢀⣤⣄⡀⠀⠀⠀⠀⠀⠀⠀⠀⠀⠀⠀⠀⠀</a:t>
            </a:r>
            <a:br/>
            <a:r>
              <a:t>⣿⣿⣿⣿⣿⣿⣿⣿⣿⣿⣿⣿⣿⣿⣿⣿⣿⣿⣿⣿⣿⣿⣿⣿⣿⣿⣿⣿⣿⣿⣿⣿⣿⣿⣿⣿⣿⣿⣿⣿⡇⠀⠀⠀⠀⠀⠀⠀⠀⠀⠀⠀⠀⠀⠀⠀⠀⠀⠀⠀⠀⠀⠀⠀⠀⠀⠀⠀⠀⠀⠀⠀⠀⠀⠘⢿⣿⣿⣷⣦⣄⠀⠀⠀⠀⠀⠀⠀⠀⠀⠀</a:t>
            </a:r>
            <a:br/>
            <a:r>
              <a:t>⣿⣿⣿⣿⣿⣿⣿⣿⣿⣿⣿⣿⣿⣿⣿⣿⣿⣿⣿⣿⣿⣿⣿⣿⣿⣿⣿⣿⣿⣿⣿⣿⣿⣿⣿⣿⣿⣿⣿⣿⠇⠀⠀⠀⠀⠀⠀⠀⠀⠀⠀⠀⠀⠀⠀⠀⠀⠀⠀⠀⠀⠀⠀⠀⠀⠀⠀⠀⠀⠀⠀⠀⠀⣀⣶⣾⣿⣿⣿⣿⣿⣿⣦⣄⠀⠀⠀⠀⠀⠀⠀</a:t>
            </a:r>
            <a:br/>
            <a:r>
              <a:t>⣿⣿⣿⣿⣿⣿⣿⣿⣿⣿⣿⣿⣿⣿⣿⣿⣿⣿⣿⣿⣿⣿⣿⣿⣿⣿⣿⣿⣿⣿⣿⣿⣿⣿⣿⣿⣿⣿⣿⣿⠀⠀⠀⠀⠀⠀⠀⠀⠀⠀⠀⠀⠀⠀⠀⠀⠀⠀⠀⠀⠀⠀⠀⠀⠀⠀⠀⠀⠀⠀⠀⠀⠀⣿⣿⣿⣿⣿⣿⣿⣿⣿⣿⣿⣷⣦⡀⠀⠀⠀⠀</a:t>
            </a:r>
            <a:br/>
            <a:r>
              <a:t>⣿⣿⣿⣿⣿⣿⣿⣿⣿⣿⣿⣿⣿⣿⣿⣿⣿⣿⣿⣿⣿⣿⣿⣿⣿⣿⣿⣿⣿⣿⣿⣿⣿⣿⣿⣿⣿⣿⣿⣿⠀⠀⠀⠀⠀⠀⠀⣼⡇⠀⠀⠀⠀⠀⠀⠀⠀⠀⠀⠀⠀⠀⠀⠀⠀⠀⠀⠀⠀⠀⠀⠀⠀⣿⣿⣿⣿⣿⣿⣿⣿⣿⣿⣿⣿⣿⣿⣷⣤⣀⡀</a:t>
            </a:r>
            <a:br/>
            <a:r>
              <a:t>⣿⣿⣿⣿⣿⣿⣿⣿⣿⣿⣿⣿⣿⣿⣿⣿⣿⣿⣿⣿⣿⣿⣿⣿⣿⣿⣿⣿⣿⣿⣿⣿⣿⣿⣿⣿⣿⣿⣿⣿⣧⡀⠀⠀⠀⠀⣰⣿⡇⠀⠀⠀⠀⠀⠀⠀⠀⠀⠀⠀⠀⠀⠀⠀⠀⠀⠀⠀⠀⠀⠀⠀⠀⣿⣿⣿⣿⣿⣿⣿⣿⣿⣿⣿⣿⣿⣿⣿⣿⣿⡇</a:t>
            </a:r>
            <a:br/>
            <a:r>
              <a:t>⣿⣿⣿⣿⣿⣿⣿⣿⣿⣿⣿⣿⣿⣿⣿⣿⣿⣿⣿⣿⣿⣿⣿⣿⣿⣿⣿⣿⣿⣿⣿⣿⣿⣿⣿⣿⣿⣿⣿⣿⣿⣿⣷⣶⣶⣾⣿⣿⠃⠀⠀⠀⠀⠀⠀⠀⠀⠀⠀⠀⠀⠀⠀⠀⠀⠀⠀⠀⠀⠀⠀⠀⢠⣿⣿⣿⣿⣿⣿⣿⣿⣿⣿⣿⣿⣿⣿⣿⣿⣿⡇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⣿⣿⣿⣿⣿⣿⣿⣿⣿⣿⣿⣿⣿⣿⣿⣿⣿⣿⣿⣿⣿⣿⣿⣿⣿⣿⣿⣿⣿⣿⣿⣿⣿⣿⣿⣿⣿⣿⣿⣿⣿⣿⣿⣿⣿⣿⣿⡿⠀⠀⠀⠀⠀⠀⠀⠀⠀⠀⠀⠀⠀⠀⠀⠀⠀⠀⠀⠀⠀⠀⠀⢀⣼⣿⣿⣿⣿⣿⣿⣿⣿⣿⣿⣿⣿⣿⣿⣿⣿⣿⡇</a:t>
            </a:r>
            <a:br/>
            <a:r>
              <a:t>⣿⣿⣿⣿⣿⣿⣿⣿⣿⣿⣿⣿⣿⣿⣿⣿⣿⣿⣿⣿⣿⣿⣿⣿⣿⣿⣿⣿⣿⣿⣿⣿⣿⣿⣿⣿⣿⣿⣿⣿⣿⣿⣿⣿⣿⣿⡿⠃⠀⠀⠀⠀⠀⠀⠀⠀⠀⠀⠀⠀⠀⠀⠀⠀⠀⠀⠀⠀⣶⣶⣾⣿⣿⣿⣿⣿⣿⣿⣿⣿⣿⣿⣿⣿⣿⣿⣿⣿⣿⣿⡇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⣿⣿⣿⣿⣿⣿⣿⣿⣿⣿⣿⣿⣿⣿⣿⣿⣿⣿⣿⣿⣿⣿⣿⣿⣿⣿⣿⣿⣿⣿⣿⣿⣿⣿⣿⣿⣿⣿⣿⣿⣿⣿⣿⣿⣿⡿⠁⠀⠀⠀⠀⠀⠀⠀⠀⠀⠀⠀⠀⠀⠀⠀⠀⠀⠀⠀⠀⠀⠉⠻⣿⣿⣿⣿⣿⣿⣿⣿⣿⣿⣿⣿⣿⣿⣿⣿⣿⣿⣿⣿⡇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⣿⣿⣿⣿⣿⣿⣿⣿⣿⣿⣿⣿⣿⣿⣿⣿⣿⣿⣿⣿⣿⣿⣿⣿⣿⣿⣿⣿⣿⣿⣿⣿⣿⣿⣿⣿⣿⣿⣿⣿⣿⣿⣿⣿⣿⣿⣿⣿⣿⣿⣿⣿⣿⣿⣿⣿⣿⣿⣿⣿⣿⣿⣿⣿⣿⣿⣿⣿⣿⣿⣿⣿⣿⡿⠟⠛⠻⣿⣿⣿⣿⣿⣿⣿⣿⣿⣿⣿⣿⣿⡇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⣿⣿⣿⣿⣿⣿⣿⣿⣿⣿⣿⣿⣿⣿⣿⣿⣿⣿⣿⣿⣿⣿⣿⣿⣿⣿⣿⣿⣿⣿⣿⣿⣿⣿⣿⣿⣿⣿⣿⣿⣿⣿⣿⣿⣿⣿⣿⣿⣿⣿⡿⠿⠿⠛⠛⠛⠋⠉⠉⠉⠉⠉⠉⠉⠛⠻⢿⣿⣿⣿⡿⠛⠁⠀⠀⠀⠀⣿⣿⣿⣿⣿⣿⣿⣿⣿⣿⣿⣿⣿⡇</a:t>
            </a:r>
            <a:br/>
            <a:r>
              <a:t>⣿⣿⣿⣿⣿⣿⣿⣿⣿⣿⣿⣿⣿⣿⣿⣿⣿⣿⣿⣿⣿⣿⣿⣿⣿⣿⣿⣿⣿⣿⣿⣿⣿⣿⣿⣿⣿⣿⣿⣿⣿⣿⣿⣿⣿⣿⣿⠿⠋⠁⠀⠀⠀⠀⠀⠀⠀⠀⠀⠀⠀⠀⠀⠀⠀⠀⠀⠙⠿⠋⠁⠀⠀⠀⠀⠀⠀⠙⣿⣿⣿⣿⣿⣿⣿⣿⣿⣿⣿⣿⡇</a:t>
            </a:r>
            <a:br/>
            <a:r>
              <a:t>⣿⣿⣿⣿⣿⣿⣿⣿⣿⣿⣿⣿⣿⣿⣿⣿⣿⣿⣿⣿⣿⣿⣿⣿⣿⣿⣿⣿⣿⣿⣿⣿⣿⣿⣿⣿⣿⣿⣿⣿⣿⣿⣿⣿⣿⣿⠋⠀⠀⠀⠀⠀⠀⠀⠀⠀⠀⠀⠀⠀⠀⠀⠀⠀⠀⠀⠀⠀⠀⠀⠀⠀⠀⠀⠀⠀⠀⠀⠘⢿⣿⣿⣿⣿⣿⣿⣿⣿⣿⣿⡇</a:t>
            </a:r>
            <a:br/>
            <a:r>
              <a:t>⣿⣿⣿⣿⣿⣿⣿⣿⣿⣿⣿⣿⣿⣿⣿⣿⣿⣿⣿⣿⣿⣿⣿⣿⣿⣿⣿⣿⣿⣿⣿⣿⣿⣿⣿⣿⣿⣿⣿⣿⣿⣿⣿⣿⣿⠃⠀⠀⠀⠀⠀⠀⠀⠀⠀⠀⠀⠀⠀⠀⠀⠀⠀⠀⠀⠀⠀⠀⠀⠀⠀⠀⠀⠀⠀⠀⠀⠀⠀⠀⠙⢿⣿⣿⣿⣿⣿⣿⣿⣿⡇</a:t>
            </a:r>
            <a:br/>
            <a:r>
              <a:t>⣿⣿⣿⣿⣿⣿⣿⣿⣿⣿⣿⣿⣿⣿⣿⣿⣿⣿⣿⣿⣿⣿⣿⣿⣿⣿⣿⣿⣿⣿⣿⣿⣿⣿⣿⣿⣿⣿⣿⣿⣿⣿⣿⣿⡿⠀⠀⠀⠀⠀⠀⠀⠀⠀⠀⠀⠀⠀⠀⠀⠀⠀⠀⠀⠀⠀⠀⠀⠀⠀⠀⠀⠀⠀⠀⠀⠀⠀⢀⣀⣠⣴⣿⣿⣿⣿⣿⣿⣿⣿⡇</a:t>
            </a:r>
            <a:br/>
            <a:r>
              <a:t>⣿⣿⣿⣿⣿⣿⣿⣿⣿⣿⣿⣿⣿⣿⣿⣿⣿⣿⣿⣿⣿⣿⣿⣿⣿⣿⣿⣿⣿⣿⣿⣿⣿⣿⣿⣿⣿⣿⣿⣿⣿⣿⣿⣿⡇⠀⠀⠀⠀⠀⠀⠀⠀⠀⠀⠀⠀⠀⠀⠀⠀⠀⠀⠀⠀⠀⠀⠀⠀⠀⠀⠀⠀⠀⠀⠀⠀⣿⣿⣿⣿⣿⣿⣿⣿⣿⣿⣿⣿⣿⡇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⣿⣿⣿⣿⣿⣿⣿⣿⣿⣿⣿⣿⣿⣿⣿⣿⣿⣿⣿⣿⣿⣿⣿⣿⣿⣿⣿⣿⣿⣿⣿⣿⣿⣿⣿⣿⣿⣿⣿⣿⣿⣿⣿⣿⣧⠀⠀⠀⠀⠀⠀⠀⠀⠀⠀⠀⠀⠀⠀⠀⠀⠀⠀⠀⠀⠀⠀⠀⠀⠀⠀⠀⠀⠀⠀⠀⠀⣿⣿⣿⣿⣿⣿⣿⣿⣿⣿⣿⣿⣿⡇</a:t>
            </a:r>
            <a:br/>
            <a:r>
              <a:t>⣿⣿⣿⣿⣿⣿⣿⣿⣿⣿⣿⣿⣿⣿⣿⣿⣿⣿⣿⣿⣿⣿⣿⣿⣿⣿⣿⣿⣿⣿⣿⣿⣿⣿⣿⣿⣿⣿⣿⣿⣿⣿⣿⠟⠁⠀⠀⠀⠀⠀⠀⠀⠀⠀⠀⠀⠀⠀⠀⠀⠀⠀⠀⠀⠀⠀⠀⠀⠀⠀⠰⣶⣦⣄⣀⢀⣰⣿⣿⣿⣿⣿⣿⣿⣿⣿⣿⣿⣿⣿⡇</a:t>
            </a:r>
            <a:br/>
            <a:r>
              <a:t>⣿⣿⣿⣿⣿⣿⣿⣿⣿⣿⣿⣿⣿⣿⣿⣿⣿⣿⣿⣿⣿⣿⣿⣿⣿⣿⣿⣿⣿⣿⣿⣿⣿⣿⣿⣿⣿⣿⣿⣿⠛⠉⠁⠀⠀⠀⠀⠀⠀⠀⠀⠀⠀⠀⠀⠀⠀⠀⠀⠀⠀⠀⠀⠀⠀⠀⠀⠀⠀⠀⠀⠀⢹⣿⣿⣿⣿⣿⣿⣿⣿⣿⣿⣿⣿⣿⣿⣿⣿⣿⡇</a:t>
            </a:r>
            <a:br/>
            <a:r>
              <a:t>⣿⣿⣿⣿⣿⣿⣿⣿⣿⣿⣿⣿⣿⣿⣿⣿⣿⣿⣿⣿⣿⣿⣿⣿⣿⣿⣿⣿⣿⣿⣿⣿⣿⣿⣿⣿⣿⣿⣿⣿⡃⠀⠀⠀⠀⠀⠀⠀⠀⠀⠀⠀⠀⠀⠀⠀⠀⠀⠀⠀⠀⠀⠀⠀⠀⠀⠀⠀⠀⠀⠀⣠⣿⣿⣿⣿⣿⣿⣿⣿⣿⣿⣿⣿⣿⣿⣿⣿⣿⣿⡇</a:t>
            </a:r>
            <a:br/>
            <a:r>
              <a:t>⣿⣿⣿⣿⣿⣿⣿⣿⣿⣿⣿⣿⣿⣿⣿⣿⣿⣿⣿⣿⣿⣿⣿⣿⣿⣿⣿⣿⣿⣿⣿⣿⣿⣿⣿⣿⣿⣿⣿⣿⣿⣷⣦⡀⠀⢀⠀⠀⠀⠀⠀⠀⠀⠀⠀⠀⠀⠀⠀⠀⠀⠀⠀⠀⠀⠀⠀⠀⠀⠀⢰⣿⣿⣿⣿⣿⣿⣿⣿⣿⣿⣿⣿⣿⣿⣿⣿⣿⣿⣿⡇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⣿⣿⣿⣿⣿⣿⣿⣿⣿⣿⣿⣿⣿⣿⣿⣿⣿⣿⣿⣿⣿⣿⣿⣿⣿⣿⣿⣿⣿⣿⣿⣿⣿⣿⣿⣿⣿⣿⣿⣿⣿⣿⣿⣿⣿⣿⡠⠀⠀⠀⠀⠀⠀⠀⠀⠀⠀⠀⠀⠀⠀⠀⠀⠀⠀⠀⠀⠀⠀⠀⢿⣿⣿⣿⣿⣿⣿⣿⣿⣿⣿⣿⣿⣿⣿⣿⣿⣿⣿⣿⡇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⣿⣿⣿⣿⣿⣿⣿⣿⣿⣿⣿⣿⣿⣿⣿⣿⣿⣿⣿⣿⣿⣿⣿⣿⣿⣿⣿⣿⣿⣿⣿⣿⣿⣿⣿⣿⣿⣿⣿⣿⣿⣿⣿⣿⣿⡿⠁⠀⠀⠀⠀⠀⠀⠀⠀⠀⠀⠀⠀⠀⠀⠀⠀⠀⠀⠀⠀⠀⠀⠀⠈⠻⣿⣿⣿⣿⣿⣿⣿⣿⣿⣿⣿⣿⣿⣿⣿⣿⣿⣿⡇</a:t>
            </a:r>
            <a:br/>
            <a:r>
              <a:t>⣿⣿⣿⣿⣿⣿⣿⣿⣿⣿⣿⣿⣿⣿⣿⣿⣿⣿⣿⣿⣿⣿⣿⣿⣿⣿⣿⣿⣿⣿⣿⣿⣿⣿⣿⣿⣿⣿⣿⣿⣿⣿⣿⣿⣿⣶⠆⠀⠀⠀⠀⠀⠀⠀⠀⠀⠀⠀⠀⠀⠀⠀⠀⠀⠀⠀⠀⠀⠀⠀⠰⣿⣿⣿⣿⣿⣿⣿⣿⣿⣿⣿⣿⣿⣿⣿⣿⣿⣿⣿⡇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⣿⣿⣿⣿⣿⣿⣿⣿⣿⣿⣿⣿⣿⣿⣿⣿⣿⣿⣿⣿⣿⣿⣿⣿⣿⣿⣿⣿⣿⣿⣿⣿⣿⣿⣿⣿⣿⣿⣿⣿⣿⣿⣿⣿⣿⣯⣴⡇⢠⠀⠀⠀⠀⠀⠀⠀⠀⠀⠀⠀⠀⠀⠀⠀⠀⠀⠀⣴⣤⣦⣤⣽⣿⣿⣿⣿⣿⣿⣿⣿⣿⣿⣿⣿⣿⣿⣿⣿⣿⣿⡇</a:t>
            </a:r>
            <a:br/>
            <a:r>
              <a:t>⣿⣿⣿⣿⣿⣿⣿⣿⣿⣿⣿⣿⣿⣿⣿⣿⣿⣿⣿⣿⣿⣿⣿⣿⣿⣿⠏⠈⢹⣿⣿⣿⣿⣿⣿⣿⣿⣿⣿⣿⣿⣿⣿⣿⣿⣿⣿⣷⣿⣴⣷⣴⣦⣶⠀⠀⠀⠀⠀⠀⠀⠀⢴⣦⣤⣤⣾⣿⣿⣿⣿⣿⣿⣿⣿⣿⣿⣿⣿⣿⣿⣿⣿⣿⣿⣿⣿⣿⣿⣿⡇</a:t>
            </a:r>
            <a:br/>
            <a:r>
              <a:t>⣿⣿⣿⣿⣿⣿⣿⣿⣿⣿⣿⣿⣿⣿⣿⣿⣿⣿⣿⣿⣿⣿⣿⣿⡿⠁⠀⠀⠀⠉⠛⠿⣿⣿⣿⣿⣿⣿⣿⣿⣿⣿⣿⣿⣿⣿⣿⠟⠛⠉⠉⠉⠀⠀⠀⠀⠀⠀⠀⠀⠀⠀⠀⠈⠛⠻⠿⠿⣿⣿⣿⣿⣿⣿⣿⣿⣿⣿⣿⣿⣿⣿⣿⣿⣿⣿⣿⣿⣿⣿⡇</a:t>
            </a:r>
            <a:br/>
            <a:r>
              <a:t>⣿⣿⣿⣿⣿⣿⣿⣿⣿⣿⣿⣿⣿⣿⣿⣿⣿⣿⣿⣿⣿⣿⣿⠟⠀⠀⠀⠀⠀⠀⠀⠀⠈⠙⢿⣿⣿⣿⣿⣿⣿⣿⣿⣿⡿⠋⠀⠀⠀⠀⠀⠀⠀⠀⠀⠀⠀⠀⠀⠀⠀⠀⠀⠀⠀⠀⠀⠀⠀⠈⠉⠻⣿⣿⣿⣿⣿⣿⣿⣿⣿⣿⣿⣿⣿⣿⣿⣿⣿⣿⡇</a:t>
            </a:r>
            <a:br/>
            <a:r>
              <a:t>⣿⣿⣿⣿⣿⣿⣿⣿⣿⣿⣿⣿⣿⣿⣿⣿⣿⣿⣿⣿⣿⡿⠋⠀⠀⠀⠀⠀⠀⠀⠀⠀⠀⠀⠀⠙⢿⣿⣿⠿⠟⠛⠿⠟⠁⠀⠀⠀⠀⠀⠀⠀⠀⠀⠀⠀⠀⠀⠀⠀⠀⠀⠀⠀⠀⠀⠀⠀⠀⠀⠀⠀⠹⣿⣿⣿⣿⣿⣿⣿⣿⣿⣿⣿⣿⣿⣿⣿⣿⣿⡇</a:t>
            </a:r>
            <a:br/>
            <a:r>
              <a:t>⣿⣿⣿⣿⣿⣿⣿⣿⣿⣿⣿⣿⣿⣿⣿⣿⣿⣿⣿⡿⠋⠀⠀⠀⠀⠀⠀⠀⠀⠀⠀⠀⠀⠀⠀⠀⠀⠈⠃⠀⠀⠀⠀⠀⠀⠀⠀⠀⠀⠀⠀⠀⠀⠀⠀⠀⠀⠀⠀⠀⠀⠀⠀⠀⠀⠀⠀⠀⠀⠀⠀⠀⠀⢹⣿⣿⣿⣿⣿⣿⣿⣿⣿⣿⣿⣿⣿⣿⣿⣿⡇</a:t>
            </a:r>
            <a:br/>
            <a:r>
              <a:t>⣿⣿⣿⣿⣿⣿⣿⣿⣿⣿⣿⣿⣿⣿⣿⣿⣿⠟⠋⠀⠀⠀⠀⠀⠀⠀⠀⠀⠀⠀⠀⠀⠀⠀⠀⠀⠀⠀⠀⠀⠀⠀⠀⠀⠀⠀⠀⠀⠀⠀⠀⠀⠀⠀⠀⠀⠀⠀⠀⠀⠀⠀⠀⠀⠀⠀⠀⠀⠀⠀⠀⠀⠀⠀⣿⣿⣿⣿⣿⣿⣿⣿⣿⣿⣿⣿⣿⣿⣿⣿⡇</a:t>
            </a:r>
            <a:br/>
            <a:r>
              <a:t>⣿⣿⣿⣿⣿⣿⣿⣿⣿⣿⣿⣿⣿⣿⡿⠟⠁⠀⠀⠀⠀⠀⠀⠀⠀⠀⠀⠀⠀⠀⠀⠀⠀⠀⠀⠀⠀⠀⠀⠀⠀⠀⠀⠀⠀⠀⠀⠀⠀⠀⠀⠀⠀⠀⠀⠀⠀⠀⠀⠀⠀⠀⠀⠀⠀⠀⠀⠀⠀⠀⠀⠀⠀⠀⠙⠻⠿⡟⠛⠛⠛⠛⠿⠿⠿⠿⠿⠿⠿⠛⠃</a:t>
            </a:r>
            <a:br/>
            <a:r>
              <a:t>⣿⣿⣿⣿⣿⣿⣿⣿⣿⣿⣿⣿⡿⠋⠀⠀⠀⠀⠀⠀⠀⠀⠀⠀⢠⣿⣄⣀⣷⣦⡀⠀⠀⠀⠀⠀⠀⠀⠀⠀⠀⠀⠀⠀⠀⠀⠀⠀⠀⠀⠀⠀⠀⠀⠀⠀⠀⠀⠀⠀⠀⠀⠀⠀⠀⠀⠀⠀⠀⠀⠀⠀⠀⠀⠀⠀⠀⠀⠀⠀⠀⠀⠀⠀⠀⠀⠀⠀⠀⠀⠀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⣿⣿⣿⣿⣿⣿⣿⣿⣿⣿⣿⣯⣤⣤⣴⣶⣶⣾⣷⣦⣤⣀⣀⣠⣿⣿⣿⣿⣿⣿⣷⠀⢀⣠⣴⣶⣶⣤⡀⠀⠀⠀⠀⠀⠀⠀⠀⠀⠀⠀⠀⠀⠀⠀⠀⠀⠀⠀⠀⠀⠀⠀⠀⠀⠀⠀⠀⠀⠀⠀⠀⢠⣴⣦⣄⣀⠀⠀⠀⠀⠀⠀⠀⠀⠀⠀⠀⠀⠀⠀⠀</a:t>
            </a:r>
            <a:br/>
            <a:r>
              <a:t>⣿⣿⣿⣿⣿⣿⣿⣿⣿⣿⣿⣿⣿⣿⣿⣿⣿⣿⣿⣿⣿⣿⣿⣿⣿⣿⣿⣿⣿⣿⣿⣿⣿⣿⣿⣿⣿⣿⣿⡦⠀⠀⠀⠀⠀⠀⠀⠀⠀⠀⠀⠀⠀⠀⠀⠀⠀⠀⠀⠀⠀⠀⠀⠀⠀⠀⠀⠀⠀⠀⠀⠀⢹⣿⣿⣿⣷⣦⣄⠀⠀⠀⠀⠀⠀⠀⠀⠀⠀⠀⠀</a:t>
            </a:r>
            <a:br/>
            <a:r>
              <a:t>⣿⣿⣿⣿⣿⣿⣿⣿⣿⣿⣿⣿⣿⣿⣿⣿⣿⣿⣿⣿⣿⣿⣿⣿⣿⣿⣿⣿⣿⣿⣿⣿⣿⣿⣿⣿⣿⣿⣿⠇⠀⠀⠀⠀⠀⠀⠀⠀⠀⠀⠀⠀⠀⠀⠀⠀⠀⠀⠀⠀⠀⠀⠀⠀⠀⠀⠀⠀⠀⠀⢠⣾⣿⣿⣿⣿⣿⣿⣿⣿⣦⣄⠀⠀⠀⠀⠀⠀⠀⠀⠀</a:t>
            </a:r>
            <a:br/>
            <a:r>
              <a:t>⣿⣿⣿⣿⣿⣿⣿⣿⣿⣿⣿⣿⣿⣿⣿⣿⣿⣿⣿⣿⣿⣿⣿⣿⣿⣿⣿⣿⣿⣿⣿⣿⣿⣿⣿⣿⣿⣿⣿⠀⠀⠀⠀⠀⠀⠀⣀⠀⠀⠀⠀⠀⠀⠀⠀⠀⠀⠀⠀⠀⠀⠀⠀⠀⠀⠀⠀⠀⠀⠀⢸⣿⣿⣿⣿⣿⣿⣿⣿⣿⣿⣿⣷⣤⡀⠀⠀⠀⠀⣀⡄</a:t>
            </a:r>
            <a:br/>
            <a:r>
              <a:t>⣿⣿⣿⣿⣿⣿⣿⣿⣿⣿⣿⣿⣿⣿⣿⣿⣿⣿⣿⣿⣿⣿⣿⣿⣿⣿⣿⣿⣿⣿⣿⣿⣿⣿⣿⣿⣿⣿⣿⠀⠀⠀⠀⠀⠀⢠⡗⠀⠀⠀⠀⠀⠀⠀⠀⠀⠀⠀⠀⠀⠀⠀⠀⠀⠀⠀⠀⠀⠀⠀⣿⣿⣿⣿⣿⣿⣿⣿⣿⣿⣿⣿⣿⣿⣿⣶⣶⣶⣾⣿⡇</a:t>
            </a:r>
            <a:br/>
            <a:r>
              <a:t>⣿⣿⣿⣿⣿⣿⣿⣿⣿⣿⣿⣿⣿⣿⣿⣿⣿⣿⣿⣿⣿⣿⣿⣿⣿⣿⣿⣿⣿⣿⣿⣿⣿⣿⣿⣿⣿⣿⣿⣷⣄⠀⠀⠀⣠⣿⡇⠀⠀⠀⠀⠀⠀⠀⠀⠀⠀⠀⠀⠀⠀⠀⠀⠀⠀⠀⠀⠀⠀⠀⣿⣿⣿⣿⣿⣿⣿⣿⣿⣿⣿⣿⣿⣿⣿⣿⣿⣿⣿⣿⡇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⣿⣿⣿⣿⣿⣿⣿⣿⣿⣿⣿⣿⣿⣿⣿⣿⣿⣿⣿⣿⣿⣿⣿⣿⣿⣿⣿⣿⣿⣿⣿⣿⣿⣿⣿⣿⣿⣿⣿⣿⣿⣿⣿⣿⣿⣿⡇⠀⠀⠀⠀⠀⠀⠀⠀⠀⠀⠀⠀⠀⠀⠀⠀⠀⠀⠀⠀⠀⠀⠀⣿⣿⣿⣿⣿⣿⣿⣿⣿⣿⣿⣿⣿⣿⣿⣿⣿⣿⣿⣿⡇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⣿⣿⣿⣿⣿⣿⣿⣿⣿⣿⣿⣿⣿⣿⣿⣿⣿⣿⣿⣿⣿⣿⣿⣿⣿⣿⣿⣿⣿⣿⣿⣿⣿⣿⣿⣿⣿⣿⣿⣿⣿⣿⣿⣿⣿⣿⠀⠀⠀⠀⠀⠀⠀⠀⠀⠀⠀⠀⠀⠀⠀⠀⠀⠀⠀⢠⣀⣠⣤⣾⣿⣿⣿⣿⣿⣿⣿⣿⣿⣿⣿⣿⣿⣿⣿⣿⣿⣿⣿⣿⡇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⣿⣿⣿⣿⣿⣿⣿⣿⣿⣿⣿⣿⣿⣿⣿⣿⣿⣿⣿⣿⣿⣿⣿⣿⣿⣿⣿⣿⣿⣿⣿⣿⣿⣿⣿⣿⣿⣿⣿⣿⣿⣿⣿⣿⡿⠁⠀⠀⠀⠀⠀⠀⠀⠀⠀⠀⠀⠀⠀⠀⠀⠀⠀⠀⠀⠸⢿⣿⣿⣿⣿⣿⣿⣿⣿⣿⣿⣿⣿⣿⣿⣿⣿⣿⣿⣿⣿⣿⣿⣿⡇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⣿⣿⣿⣿⣿⣿⣿⣿⣿⣿⣿⣿⣿⣿⣿⣿⣿⣿⣿⣿⣿⣿⣿⣿⣿⣿⣿⣿⣿⣿⣿⣿⣿⣿⣿⣿⣿⣿⣿⣿⣿⣿⣿⡟⠁⠀⠀⠀⠀⠀⠀⠀⠀⠀⠀⠀⠀⠀⠀⠀⠀⠀⠀⠀⠀⠀⠀⢹⣿⣿⣿⣿⣿⣿⣿⣿⣿⣿⣿⣿⣿⣿⣿⣿⣿⣿⣿⣿⣿⣿⡇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⣿⣿⣿⣿⣿⣿⣿⣿⣿⣿⣿⣿⣿⣿⣿⣿⣿⣿⣿⣿⣿⣿⣿⣿⣿⣿⣿⣿⣿⣿⣿⣿⣿⣿⣿⣿⣿⣿⣿⣿⣿⣿⣿⣿⣿⣿⣿⣿⣿⣿⣿⣿⣿⣿⣿⣿⣿⣿⣿⣿⣿⣿⣿⣿⣿⣿⣿⣿⣿⣿⡿⠿⢿⣿⣿⣿⣿⣿⣿⣿⣿⣿⣿⣿⣿⣿⣿⣿⣿⣿⡇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⣿⣿⣿⣿⣿⣿⣿⣿⣿⣿⣿⣿⣿⣿⣿⣿⣿⣿⣿⣿⣿⣿⣿⣿⣿⣿⣿⣿⣿⣿⣿⣿⣿⣿⣿⣿⣿⣿⣿⣿⣿⣿⣿⣿⣿⣿⣿⠿⠟⠛⠛⠛⠉⠉⠉⠉⠉⠉⠉⠉⠙⠛⢿⣿⣿⣿⣿⠟⠋⠁⠀⠀⠸⣿⣿⣿⣿⣿⣿⣿⣿⣿⣿⣿⣿⣿⣿⣿⣿⣿⡇</a:t>
            </a:r>
            <a:br/>
            <a:r>
              <a:t>⣿⣿⣿⣿⣿⣿⣿⣿⣿⣿⣿⣿⣿⣿⣿⣿⣿⣿⣿⣿⣿⣿⣿⣿⣿⣿⣿⣿⣿⣿⣿⣿⣿⣿⣿⣿⣿⣿⣿⣿⣿⣿⣿⣿⠟⠉⠀⠀⠀⠀⠀⠀⠀⠀⠀⠀⠀⠀⠀⠀⠀⠀⠀⠉⠻⠛⠁⠀⠀⠀⠀⠀⠀⢻⣿⣿⣿⣿⣿⣿⣿⣿⣿⣿⣿⣿⣿⣿⣿⣿⡇</a:t>
            </a:r>
            <a:br/>
            <a:r>
              <a:t>⣿⣿⣿⣿⣿⣿⣿⣿⣿⣿⣿⣿⣿⣿⣿⣿⣿⣿⣿⣿⣿⣿⣿⣿⣿⣿⣿⣿⣿⣿⣿⣿⣿⣿⣿⣿⣿⣿⣿⣿⣿⣿⣿⠋⠀⠀⠀⠀⠀⠀⠀⠀⠀⠀⠀⠀⠀⠀⠀⠀⠀⠀⠀⠀⠀⠀⠀⠀⠀⠀⠀⠀⠀⠀⠻⣿⣿⣿⣿⣿⣿⣿⣿⣿⣿⣿⣿⣿⣿⣿⡇</a:t>
            </a:r>
            <a:br/>
            <a:r>
              <a:t>⣿⣿⣿⣿⣿⣿⣿⣿⣿⣿⣿⣿⣿⣿⣿⣿⣿⣿⣿⣿⣿⣿⣿⣿⣿⣿⣿⣿⣿⣿⣿⣿⣿⣿⣿⣿⣿⣿⣿⣿⣿⣿⡏⠀⠀⠀⠀⠀⠀⠀⠀⠀⠀⠀⠀⠀⠀⠀⠀⠀⠀⠀⠀⠀⠀⠀⠀⠀⠀⠀⠀⠀⠀⠀⠀⠙⠿⣿⣿⣿⣿⣿⣿⣿⣿⣿⣿⣿⣿⣿⡇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⣿⣿⣿⣿⣿⣿⣿⣿⣿⣿⣿⣿⣿⣿⣿⣿⣿⣿⣿⣿⣿⣿⣿⣿⣿⣿⣿⣿⣿⣿⣿⣿⣿⣿⣿⣿⣿⣿⣿⣿⣿⣿⠀⠀⠀⠀⠀⠀⠀⠀⠀⠀⠀⠀⠀⠀⠀⠀⠀⠀⠀⠀⠀⠀⠀⠀⠀⠀⠀⠀⠀⠀⠀⢀⣀⣀⣤⣿⣿⣿⣿⣿⣿⣿⣿⣿⣿⣿⣿⣿⡇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⣿⣿⣿⣿⣿⣿⣿⣿⣿⣿⣿⣿⣿⣿⣿⣿⣿⣿⣿⣿⣿⣿⣿⣿⣿⣿⣿⣿⣿⣿⣿⣿⣿⣿⣿⣿⣿⣿⣿⣿⣿⣿⠂⠀⠀⠀⠀⠀⠀⠀⠀⠀⠀⠀⠀⠀⠀⠀⠀⠀⠀⠀⠀⠀⠀⠀⢀⠀⠀⠀⠀⠀⢰⣿⣿⣿⣿⣿⣿⣿⣿⣿⣿⣿⣿⣿⣿⣿⣿⣿⡇</a:t>
            </a:r>
            <a:br/>
            <a:r>
              <a:t>⣿⣿⣿⣿⣿⣿⣿⣿⣿⣿⣿⣿⣿⣿⣿⣿⣿⣿⣿⣿⣿⣿⣿⣿⣿⣿⣿⣿⣿⣿⣿⣿⣿⣿⣿⣿⣿⣿⡿⠿⠋⠀⠀⠀⠀⠀⠀⠀⠀⠀⠀⠀⠀⠀⠀⠀⠀⠀⠀⠀⠀⠀⠀⠀⠀⠀⠀⠛⢷⣶⣦⣤⣾⣿⣿⣿⣿⣿⣿⣿⣿⣿⣿⣿⣿⣿⣿⣿⣿⣿⡇</a:t>
            </a:r>
            <a:br/>
            <a:r>
              <a:t>⣿⣿⣿⣿⣿⣿⣿⣿⣿⣿⣿⣿⣿⣿⣿⣿⣿⣿⣿⣿⣿⣿⣿⣿⣿⣿⣿⣿⣿⣿⣿⣿⣿⣿⣿⣿⣿⣿⠄⠀⠀⠀⠀⠀⠀⠀⠀⠀⠀⠀⠀⠀⠀⠀⠀⠀⠀⠀⠀⠀⠀⠀⠀⠀⠀⠀⠀⠀⣸⣿⣿⣿⣿⣿⣿⣿⣿⣿⣿⣿⣿⣿⣿⣿⣿⣿⣿⣿⣿⣿⡇</a:t>
            </a:r>
            <a:br/>
            <a:r>
              <a:t>⣿⣿⣿⣿⣿⣿⣿⣿⣿⣿⣿⣿⣿⣿⣿⣿⣿⣿⣿⣿⣿⣿⣿⣿⣿⣿⣿⣿⣿⣿⣿⣿⣿⣿⣿⣿⣿⣿⣦⣄⠀⠀⠀⠀⠀⠀⠀⠀⠀⠀⠀⠀⠀⠀⠀⠀⠀⠀⠀⠀⠀⠀⠀⠀⠀⠀⢀⣾⣿⣿⣿⣿⣿⣿⣿⣿⣿⣿⣿⣿⣿⣿⣿⣿⣿⣿⣿⣿⣿⣿⡇</a:t>
            </a:r>
            <a:br/>
            <a:r>
              <a:t>⣿⣿⣿⣿⣿⣿⣿⣿⣿⣿⣿⣿⣿⣿⣿⣿⣿⣿⣿⣿⣿⣿⣿⣿⣿⣿⣿⣿⣿⣿⣿⣿⣿⣿⣿⣿⣿⣿⣿⣿⣿⣦⣴⢆⡀⠀⠀⠀⠀⠀⠀⠀⠀⠀⠀⠀⠀⠀⠀⠀⠀⠀⠀⠀⠀⠀⣾⣿⣿⣿⣿⣿⣿⣿⣿⣿⣿⣿⣿⣿⣿⣿⣿⣿⣿⣿⣿⣿⣿⣿⡇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⣿⣿⣿⣿⣿⣿⣿⣿⣿⣿⣿⣿⣿⣿⣿⣿⣿⣿⣿⣿⣿⣿⣿⣿⣿⣿⣿⣿⣿⣿⣿⣿⣿⣿⣿⣿⣿⣿⣿⣿⣿⣿⣿⡟⠀⠀⠀⠀⠀⠀⠀⠀⠀⠀⠀⠀⠀⠀⠀⠀⠀⠀⠀⠀⠀⠀⠈⠻⣿⣿⣿⣿⣿⣿⣿⣿⣿⣿⣿⣿⣿⣿⣿⣿⣿⣿⣿⣿⣿⣿⡇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⣿⣿⣿⣿⣿⣿⣿⣿⣿⣿⣿⣿⣿⣿⣿⣿⣿⣿⣿⣿⣿⣿⣿⣿⣿⣿⣿⣿⣿⣿⣿⣿⣿⣿⣿⣿⣿⣿⣿⣿⣿⣿⣋⣀⠀⠀⠀⠀⠀⠀⠀⠀⠀⠀⠀⠀⠀⠀⠀⠀⠀⠀⠀⠀⠀⠀⠰⣶⣿⣿⣿⣿⣿⣿⣿⣿⣿⣿⣿⣿⣿⣿⣿⣿⣿⣿⣿⣿⣿⣿⡇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⣿⣿⣿⣿⣿⣿⣿⣿⣿⣿⣿⣿⣿⣿⣿⣿⣿⣿⣿⣿⣿⣿⣿⣿⣿⣿⣿⣿⣿⣿⣿⣿⣿⣿⣿⣿⣿⣿⣿⣿⣿⣿⣿⣇⣴⡆⢀⠀⠀⠀⠀⠀⠀⠀⠀⠀⠀⠀⠀⠀⠀⠀⠀⢠⣤⣴⣤⣼⣿⣿⣿⣿⣿⣿⣿⣿⣿⣿⣿⣿⣿⣿⣿⣿⣿⣿⣿⣿⣿⣿⡇</a:t>
            </a:r>
            <a:br/>
            <a:r>
              <a:t>⣿⣿⣿⣿⣿⣿⣿⣿⣿⣿⣿⣿⣿⣿⣿⣿⣿⣿⣿⣿⣿⣿⡿⠋⠉⣿⣿⣿⣿⣿⣿⣿⣿⣿⣿⣿⣿⣿⣿⣿⣿⣿⣿⣿⣿⣷⣿⣠⣄⣄⣰⠀⠀⠀⠀⠀⠀⠀⢀⣤⣆⣴⣤⣿⣿⣿⣿⣿⣿⣿⣿⣿⣿⣿⣿⣿⣿⣿⣿⣿⣿⣿⣿⣿⣿⣿⣿⣿⣿⣿⡇</a:t>
            </a:r>
            <a:br/>
            <a:r>
              <a:t>⣿⣿⣿⣿⣿⣿⣿⣿⣿⣿⣿⣿⣿⣿⣿⣿⣿⣿⣿⣿⣿⠟⠁⠀⠀⠉⠛⠿⣿⣿⣿⣿⣿⣿⣿⣿⣿⣿⣿⣿⣿⣿⣿⣿⠿⠛⠋⠉⠉⠉⠀⠀⠀⠀⠀⠀⠀⠀⠀⠉⠛⠻⠿⠿⣿⣿⣿⣿⣿⣿⣿⣿⣿⣿⣿⣿⣿⣿⣿⣿⣿⣿⣿⣿⣿⣿⣿⣿⣿⣿⡇</a:t>
            </a:r>
            <a:br/>
            <a:r>
              <a:t>⣿⣿⣿⣿⣿⣿⣿⣿⣿⣿⣿⣿⣿⣿⣿⣿⣿⣿⣿⡿⠋⠀⠀⠀⠀⠀⠀⠀⠀⠙⠻⣿⣿⣿⣿⣿⣿⣿⣿⣿⣿⣿⠟⠁⠀⠀⠀⠀⠀⠀⠀⠀⠀⠀⠀⠀⠀⠀⠀⠀⠀⠀⠀⠀⠀⠈⠙⠻⣿⣿⣿⣿⣿⣿⣿⣿⣿⣿⣿⣿⣿⣿⣿⣿⣿⣿⣿⣿⣿⣿⡇</a:t>
            </a:r>
            <a:br/>
            <a:r>
              <a:t>⣿⣿⣿⣿⣿⣿⣿⣿⣿⣿⣿⣿⣿⣿⣿⣿⣿⣿⠟⠁⠀⠀⠀⠀⠀⠀⠀⠀⠀⠀⠀⠈⠻⢿⣿⣿⣿⣿⣿⣿⡟⠁⠀⠀⠀⠀⠀⠀⠀⠀⠀⠀⠀⠀⠀⠀⠀⠀⠀⠀⠀⠀⠀⠀⠀⠀⠀⠀⢻⣿⣿⣿⣿⣿⣿⣿⣿⣿⣿⣿⣿⣿⣿⣿⣿⣿⣿⣿⣿⣿⡇</a:t>
            </a:r>
            <a:br/>
            <a:r>
              <a:t>⣿⣿⣿⣿⣿⣿⣿⣿⣿⣿⣿⣿⣿⣿⣿⣿⠟⠁⠀⠀⠀⠀⠀⠀⠀⠀⠀⠀⠀⠀⠀⠀⠀⠀⠙⠿⣿⣿⣿⠋⠀⠀⠀⠀⠀⠀⠀⠀⠀⠀⠀⠀⠀⠀⠀⠀⠀⠀⠀⠀⠀⠀⠀⠀⠀⠀⠀⠀⠀⢿⣿⣿⣿⣿⣿⣿⣿⣿⣿⣿⣿⣿⣿⣿⣿⣿⣿⣿⣿⣿⠇</a:t>
            </a:r>
            <a:br/>
            <a:r>
              <a:t>⣿⣿⣿⣿⣿⣿⣿⣿⣿⣿⣿⣿⣿⡿⠋⠀⠀⠀⠀⠀⠀⠀⠀⠀⠀⠀⠀⠀⠀⠀⠀⠀⠀⠀⠀⠀⠀⠈⠁⠀⠀⠀⠀⠀⠀⠀⠀⠀⠀⠀⠀⠀⠀⠀⠀⠀⠀⠀⠀⠀⠀⠀⠀⠀⠀⠀⠀⠀⠀⢸⣿⣿⣿⣿⣿⣿⣿⣿⣿⣿⣿⣿⣿⣿⣿⣿⡿⠛⠉⠀⠀</a:t>
            </a:r>
            <a:br/>
            <a:r>
              <a:t>⣿⣿⣿⣿⣿⣿⣿⣿⣿⣿⣿⠟⠉⠀⠀⠀⠀⠀⠀⠀⠀⢀⡀⠀⠀⠀⠀⠀⠀⠀⠀⠀⠀⠀⠀⠀⠀⠀⠀⠀⠀⠀⠀⠀⠀⠀⠀⠀⠀⠀⠀⠀⠀⠀⠀⠀⠀⠀⠀⠀⠀⠀⠀⠀⠀⠀⠀⠀⠀⠀⠉⠛⠻⠉⠉⠉⠉⠙⠛⠛⠛⠛⠛⠋⠉⠀⠀⠀⠀⠀⠀</a:t>
            </a:r>
            <a:br/>
            <a:r>
              <a:t>⣿⣿⣿⣿⣿⣿⣿⣿⠟⠋⠀⠀⠀⠀⠀⠀⠀⠀⠀⠀⢠⣿⣷⣀⣸⣷⣄⠀⠀⠀⠀⠀⠀⠀⠀⠀⠀⠀⠀⠀⠀⠀⠀⠀⠀⠀⠀⠀⠀⠀⠀⠀⠀⠀⠀⠀⠀⠀⠀⠀⠀⠀⠀⠀⠀⠀⠀⠀⠀⠀⠀⠀⠀⠀⠀⠀⠀⠀⠀⠀⠀⠀⠀⠀⠀⠀⠀⠀⠀⠀⠀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⣿⣿⣿⣿⣿⣿⣿⣷⣤⣶⣶⣶⣿⣿⣿⣶⣦⣄⣀⣠⣿⣿⣿⣿⣿⣿⣿⣧⠀⣀⣤⣶⣾⣶⣤⡀⠀⠀⠀⠀⠀⠀⠀⠀⠀⠀⠀⠀⠀⠀⠀⠀⠀⠀⠀⠀⠀⠀⠀⠀⠀⠀⠀⠀⠀⠀⠀⢻⣿⣿⣶⣤⡀⠀⠀⠀⠀⠀⠀⠀⠀⠀⠀⠀⠀⠀⠀⠀⠀⠀⠀</a:t>
            </a:r>
            <a:br/>
            <a:r>
              <a:t>⣿⣿⣿⣿⣿⣿⣿⣿⣿⣿⣿⣿⣿⣿⣿⣿⣿⣿⣿⣿⣿⣿⣿⣿⣿⣿⣿⣿⣿⣿⣿⣿⣿⣿⣿⣿⣦⣄⠀⠀⠀⠀⠀⠀⠀⠀⠀⠀⠀⠀⠀⠀⠀⠀⠀⠀⠀⠀⠀⠀⠀⠀⠀⠀⠀⠀⢀⣤⣿⣿⣿⣿⣿⣷⣦⣀⠀⠀⠀⠀⠀⠀⠀⠀⠀⠀⠀⠀⠀⠀⠀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⣿⣿⣿⣿⣿⣿⣿⣿⣿⣿⣿⣿⣿⣿⣿⣿⣿⣿⣿⣿⣿⣿⣿⣿⣿⣿⣿⣿⣿⣿⣿⣿⣿⣿⣿⣿⣿⡟⠀⠀⠀⠀⠀⠀⠀⠀⠀⠀⠀⠀⠀⠀⠀⠀⠀⠀⠀⠀⠀⠀⠀⠀⠀⠀⠀⠀⣿⣿⣿⣿⣿⣿⣿⣿⣿⣿⣷⣤⡀⠀⠀⠀⠀⠀⢀⣀⣤⣄⡀⠀⠀</a:t>
            </a:r>
            <a:br/>
            <a:r>
              <a:t>⣿⣿⣿⣿⣿⣿⣿⣿⣿⣿⣿⣿⣿⣿⣿⣿⣿⣿⣿⣿⣿⣿⣿⣿⣿⣿⣿⣿⣿⣿⣿⣿⣿⣿⣿⣿⣿⡇⠀⠀⠀⠀⠀⢀⠀⠀⠀⠀⠀⠀⠀⠀⠀⠀⠀⠀⠀⠀⠀⠀⠀⠀⠀⠀⠀⢠⣿⣿⣿⣿⣿⣿⣿⣿⣿⣿⣿⣿⣿⣶⣤⣀⣠⣶⣿⣿⣿⣿⣿⣷⡄</a:t>
            </a:r>
            <a:br/>
            <a:r>
              <a:t>⣿⣿⣿⣿⣿⣿⣿⣿⣿⣿⣿⣿⣿⣿⣿⣿⣿⣿⣿⣿⣿⣿⣿⣿⣿⣿⣿⣿⣿⣿⣿⣿⣿⣿⣿⣿⣿⣇⠀⠀⠀⠀⠀⣼⠀⠀⠀⠀⠀⠀⠀⠀⠀⠀⠀⠀⠀⠀⠀⠀⠀⠀⠀⠀⠀⢸⣿⣿⣿⣿⣿⣿⣿⣿⣿⣿⣿⣿⣿⣿⣿⣿⣿⣿⣿⣿⣿⣿⣿⣿⡇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⣿⣿⣿⣿⣿⣿⣿⣿⣿⣿⣿⣿⣿⣿⣿⣿⣿⣿⣿⣿⣿⣿⣿⣿⣿⣿⣿⣿⣿⣿⣿⣿⣿⣿⣿⣿⣿⣿⣷⣦⣤⣤⣾⡟⠀⠀⠀⠀⠀⠀⠀⠀⠀⠀⠀⠀⠀⠀⠀⠀⠀⠀⠀⠀⠀⢸⣿⣿⣿⣿⣿⣿⣿⣿⣿⣿⣿⣿⣿⣿⣿⣿⣿⣿⣿⣿⣿⣿⣿⣿⡇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⣿⣿⣿⣿⣿⣿⣿⣿⣿⣿⣿⣿⣿⣿⣿⣿⣿⣿⣿⣿⣿⣿⣿⣿⣿⣿⣿⣿⣿⣿⣿⣿⣿⣿⣿⣿⣿⣿⣿⣿⣿⣿⣿⠇⠀⠀⠀⠀⠀⠀⠀⠀⠀⠀⠀⠀⠀⠀⠀⠀⠀⢀⣀⣠⣴⣿⣿⣿⣿⣿⣿⣿⣿⣿⣿⣿⣿⣿⣿⣿⣿⣿⣿⣿⣿⣿⣿⣿⣿⣿⡇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⣿⣿⣿⣿⣿⣿⣿⣿⣿⣿⣿⣿⣿⣿⣿⣿⣿⣿⣿⣿⣿⣿⣿⣿⣿⣿⣿⣿⣿⣿⣿⣿⣿⣿⣿⣿⣿⣿⣿⣿⣿⠏⠀⠀⠀⠀⠀⠀⠀⠀⠀⠀⠀⠀⠀⠀⠀⠀⠀⠀⠀⠀⠈⢻⣿⣿⣿⣿⣿⣿⣿⣿⣿⣿⣿⣿⣿⣿⣿⣿⣿⣿⣿⣿⣿⣿⣿⣿⣿⣿⡇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⣿⣿⣿⣿⣿⣿⣿⣿⣿⣿⣿⣿⣿⣿⣿⣿⣿⣿⣿⣿⣿⣿⣿⣿⣿⣿⣿⣿⣿⣿⣿⣿⣿⣿⣿⣿⣿⣿⣿⣿⡇⠀⠀⠀⠀⠀⠀⠀⠀⠀⠀⠀⠀⠀⠀⠀⠀⠀⠀⠀⠀⠀⠀⣨⣿⣿⣿⣿⣿⣿⣿⣿⣿⣿⣿⣿⣿⣿⣿⣿⣿⣿⣿⣿⣿⣿⣿⣿⣿⣿⡇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⣿⣿⣿⣿⣿⣿⣿⣿⣿⣿⣿⣿⣿⣿⣿⣿⣿⣿⣿⣿⣿⣿⣿⣿⣿⣿⣿⣿⣿⣿⣿⣿⣿⣿⣿⣿⣿⣿⣿⣿⣿⣿⣿⣿⣿⣿⣿⣿⡿⠿⠿⠿⠿⠿⠛⠛⠛⠻⠿⣿⣿⣿⣿⣿⣿⣿⡿⠟⠋⠉⠙⣿⣿⣿⣿⣿⣿⣿⣿⣿⣿⣿⣿⣿⣿⣿⣿⣿⣿⣿⡇</a:t>
            </a:r>
            <a:br/>
            <a:r>
              <a:t>⣿⣿⣿⣿⣿⣿⣿⣿⣿⣿⣿⣿⣿⣿⣿⣿⣿⣿⣿⣿⣿⣿⣿⣿⣿⣿⣿⣿⣿⣿⣿⣿⣿⣿⣿⣿⣿⣿⣿⣿⣿⣿⣿⡿⠟⠉⠁⠀⠀⠀⠀⠀⠀⠀⠀⠀⠀⠀⠀⠀⠈⠛⢿⣿⠟⠉⠀⠀⠀⠀⠀⣿⣿⣿⣿⣿⣿⣿⣿⣿⣿⣿⣿⣿⣿⣿⣿⣿⣿⣿⡇</a:t>
            </a:r>
            <a:br/>
            <a:r>
              <a:t>⣿⣿⣿⣿⣿⣿⣿⣿⣿⣿⣿⣿⣿⣿⣿⣿⣿⣿⣿⣿⣿⣿⣿⣿⣿⣿⣿⣿⣿⣿⣿⣿⣿⣿⣿⣿⣿⣿⣿⣿⣿⣿⠏⠀⠀⠀⠀⠀⠀⠀⠀⠀⠀⠀⠀⠀⠀⠀⠀⠀⠀⠀⠈⠁⠀⠀⠀⠀⠀⠀⠀⠘⣿⣿⣿⣿⣿⣿⣿⣿⣿⣿⣿⣿⣿⣿⣿⣿⣿⣿⡇</a:t>
            </a:r>
            <a:br/>
            <a:r>
              <a:t>⣿⣿⣿⣿⣿⣿⣿⣿⣿⣿⣿⣿⣿⣿⣿⣿⣿⣿⣿⣿⣿⣿⣿⣿⣿⣿⣿⣿⣿⣿⣿⣿⣿⣿⣿⣿⣿⣿⣿⣿⣿⡏⠀⠀⠀⠀⠀⠀⠀⠀⠀⠀⠀⠀⠀⠀⠀⠀⠀⠀⠀⠀⠀⠀⠀⠀⠀⠀⠀⠀⠀⠀⠈⢻⣿⣿⣿⣿⣿⣿⣿⣿⣿⣿⣿⣿⣿⣿⣿⣿⡇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⣿⣿⣿⣿⣿⣿⣿⣿⣿⣿⣿⣿⣿⣿⣿⣿⣿⣿⣿⣿⣿⣿⣿⣿⣿⣿⣿⣿⣿⣿⣿⣿⣿⣿⣿⣿⣿⣿⣿⣿⣿⠀⠀⠀⠀⠀⠀⠀⠀⠀⠀⠀⠀⠀⠀⠀⠀⠀⠀⠀⠀⠀⠀⠀⠀⠀⠀⠀⠀⠀⠀⠀⠀⠀⢈⣿⣿⣿⣿⣿⣿⣿⣿⣿⣿⣿⣿⣿⣿⣿⡇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⣿⣿⣿⣿⣿⣿⣿⣿⣿⣿⣿⣿⣿⣿⣿⣿⣿⣿⣿⣿⣿⣿⣿⣿⣿⣿⣿⣿⣿⣿⣿⣿⣿⣿⣿⣿⣿⣿⣿⣿⣿⠀⠀⠀⠀⠀⠀⠀⠀⠀⠀⠀⠀⠀⠀⠀⠀⠀⠀⠀⠀⠀⠀⠀⠀⠀⠀⠀⠀⠀⠐⣶⣾⣿⣿⣿⣿⣿⣿⣿⣿⣿⣿⣿⣿⣿⣿⣿⣿⣿⡇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⣿⣿⣿⣿⣿⣿⣿⣿⣿⣿⣿⣿⣿⣿⣿⣿⣿⣿⣿⣿⣿⣿⣿⣿⣿⣿⣿⣿⣿⣿⣿⣿⣿⣿⣿⣿⣿⣿⣿⣿⣿⠀⠀⠀⠀⠀⠀⠀⠀⠀⠀⠀⠀⠀⠀⠀⠀⠀⠀⠀⠀⠀⠀⠀⠀⠀⠀⠀⠀⠀⢀⣿⣿⣿⣿⣿⣿⣿⣿⣿⣿⣿⣿⣿⣿⣿⣿⣿⣿⣿⡇</a:t>
            </a:r>
            <a:br/>
            <a:r>
              <a:t>⣿⣿⣿⣿⣿⣿⣿⣿⣿⣿⣿⣿⣿⣿⣿⣿⣿⣿⣿⣿⣿⣿⣿⣿⣿⣿⣿⣿⣿⣿⣿⣿⣿⣿⣿⣿⣿⣿⣿⠟⠉⠀⠀⠀⠀⠀⠀⠀⠀⠀⠀⠀⠀⠀⠀⠀⠀⠀⠀⠀⠀⠀⠀⠀⠀⠳⣶⣤⣀⣀⣸⣿⣿⣿⣿⣿⣿⣿⣿⣿⣿⣿⣿⣿⣿⣿⣿⣿⣿⣿⡇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⣿⣿⣿⣿⣿⣿⣿⣿⣿⣿⣿⣿⣿⣿⣿⣿⣿⣿⣿⣿⣿⣿⣿⣿⣿⣿⣿⣿⣿⣿⣿⣿⣿⣿⣿⣿⣿⣤⡀⠀⠀⠀⠀⠀⠀⠀⠀⠀⠀⠀⠀⠀⠀⠀⠀⠀⠀⠀⠀⠀⠀⠀⠀⠀⠀⣴⣾⣿⣿⣿⣿⣿⣿⣿⣿⣿⣿⣿⣿⣿⣿⣿⣿⣿⣿⣿⣿⣿⣿⣿⡇</a:t>
            </a:r>
            <a:br/>
            <a:r>
              <a:t>⣿⣿⣿⣿⣿⣿⣿⣿⣿⣿⣿⣿⣿⣿⣿⣿⣿⣿⣿⣿⣿⣿⣿⣿⣿⣿⣿⣿⣿⣿⣿⣿⣿⣿⣿⣿⣿⣿⣿⣷⣤⣤⠀⠀⠀⠀⠀⠀⠀⠀⠀⠀⠀⠀⠀⠀⠀⠀⠀⠀⠀⠀⠀⠀⢰⣿⣿⣿⣿⣿⣿⣿⣿⣿⣿⣿⣿⣿⣿⣿⣿⣿⣿⣿⣿⣿⣿⣿⣿⣿⡇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⣿⣿⣿⣿⣿⣿⣿⣿⣿⣿⣿⣿⣿⣿⣿⣿⣿⣿⣿⣿⣿⣿⣿⣿⣿⣿⣿⣿⣿⣿⣿⣿⣿⣿⣿⣿⣿⣿⣿⣿⣿⣿⡟⠀⠀⠀⠀⠀⠀⠀⠀⠀⠀⠀⠀⠀⠀⠀⠀⠀⠀⠀⠀⠀⠀⠻⣿⣿⣿⣿⣿⣿⣿⣿⣿⣿⣿⣿⣿⣿⣿⣿⣿⣿⣿⣿⣿⣿⣿⣿⡇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⣿⣿⣿⣿⣿⣿⣿⣿⣿⣿⣿⣿⣿⣿⣿⣿⣿⣿⣿⣿⣿⣿⣿⣿⣿⣿⣿⣿⣿⣿⣿⣿⣿⣿⣿⣿⣿⣿⣿⣿⣿⣛⡀⠀⠀⠀⠀⠀⠀⠀⠀⠀⠀⠀⠀⠀⠀⠀⠀⠀⠀⠀⠀⠀⠀⢶⣿⣿⣿⣿⣿⣿⣿⣿⣿⣿⣿⣿⣿⣿⣿⣿⣿⣿⣿⣿⣿⣿⣿⣿⡇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⣿⣿⣿⣿⣿⣿⣿⣿⣿⣿⣿⣿⣿⣿⣿⣿⣿⣿⣿⣿⣿⣿⣿⣿⣿⣿⣿⣿⣿⣿⣿⣿⣿⣿⣿⣿⣿⣿⣿⣿⣿⣿⡇⣠⡄⠀⠀⠀⠀⠀⠀⠀⠀⠀⠀⠀⠀⠀⠀⠀⠀⠀⣤⣤⣶⣬⣿⣿⣿⣿⣿⣿⣿⣿⣿⣿⣿⣿⣿⣿⣿⣿⣿⣿⣿⣿⣿⣿⣿⣿⡇</a:t>
            </a:r>
            <a:br/>
            <a:r>
              <a:t>⣿⣿⣿⣿⣿⣿⣿⣿⣿⣿⣿⣿⣿⣿⣿⣿⣿⣿⣿⣿⣿⡟⠋⢻⣿⣿⣿⣿⣿⣿⣿⣿⣿⣿⣿⣿⣿⣿⣿⣿⣿⣿⣿⣿⣷⣾⣠⣀⡀⡠⠀⠀⠀⠀⠀⠀⠀⣠⣴⣠⣦⣼⣿⣿⣿⣿⣿⣿⣿⣿⣿⣿⣿⣿⣿⣿⣿⣿⣿⣿⣿⣿⣿⣿⣿⣿⣿⣿⣿⣿⡇</a:t>
            </a:r>
            <a:br/>
            <a:r>
              <a:t>⣿⣿⣿⣿⣿⣿⣿⣿⣿⣿⣿⣿⣿⣿⣿⣿⣿⣿⣿⣿⠋⠀⠀⠈⠛⠿⣿⣿⣿⣿⣿⣿⣿⣿⣿⣿⣿⣿⣿⣿⣿⣿⡿⠟⠛⠋⠉⠉⠉⠀⠀⠀⠀⠀⠀⠀⠀⠈⠙⠻⠿⠿⣿⣿⣿⣿⣿⣿⣿⣿⣿⣿⣿⣿⣿⣿⣿⣿⣿⣿⣿⣿⣿⣿⣿⣿⣿⣿⣿⣿⡇</a:t>
            </a:r>
            <a:br/>
            <a:r>
              <a:t>⣿⣿⣿⣿⣿⣿⣿⣿⣿⣿⣿⣿⣿⣿⣿⣿⣿⣿⡟⠁⠀⠀⠀⠀⠀⠀⠀⠉⠻⢿⣿⣿⣿⣿⣿⣿⣿⣿⣿⣿⣿⠋⠀⠀⠀⠀⠀⠀⠀⠀⠀⠀⠀⠀⠀⠀⠀⠀⠀⠀⠀⠀⠀⠀⠉⠻⣿⣿⣿⣿⣿⣿⣿⣿⣿⣿⣿⣿⣿⣿⣿⣿⣿⣿⣿⣿⣿⣿⣿⣿⡇</a:t>
            </a:r>
            <a:br/>
            <a:r>
              <a:t>⣿⣿⣿⣿⣿⣿⣿⣿⣿⣿⣿⣿⣿⣿⣿⣿⡿⠋⠀⠀⠀⠀⠀⠀⠀⠀⠀⠀⠀⠀⠙⢿⣿⣿⣿⣿⣿⣿⣿⠟⠁⠀⠀⠀⠀⠀⠀⠀⠀⠀⠀⠀⠀⠀⠀⠀⠀⠀⠀⠀⠀⠀⠀⠀⠀⠀⠹⣿⣿⣿⣿⣿⣿⣿⣿⣿⣿⣿⣿⣿⣿⣿⣿⣿⣿⣿⣿⣿⣿⣿⡇</a:t>
            </a:r>
            <a:br/>
            <a:r>
              <a:t>⣿⣿⣿⣿⣿⣿⣿⣿⣿⣿⣿⣿⣿⣿⡿⠋⠀⠀⠀⠀⠀⠀⠀⠀⠀⠀⠀⠀⠀⠀⠀⠀⠉⠻⢿⣿⣿⣿⠋⠀⠀⠀⠀⠀⠀⠀⠀⠀⠀⠀⠀⠀⠀⠀⠀⠀⠀⠀⠀⠀⠀⠀⠀⠀⠀⠀⠀⢻⣿⣿⣿⣿⣿⣿⣿⣿⣿⣿⣿⣿⣿⣿⣿⣿⣿⣿⣿⠿⠋⠁⠀</a:t>
            </a:r>
            <a:br/>
            <a:r>
              <a:t>⣿⣿⣿⣿⣿⣿⣿⣿⣿⣿⣿⣿⠟⠉⠀⠀⠀⠀⠀⠀⠀⠀⠀⠀⠀⠀⠀⠀⠀⠀⠀⠀⠀⠀⠀⠀⠉⠁⠀⠀⠀⠀⠀⠀⠀⠀⠀⠀⠀⠀⠀⠀⠀⠀⠀⠀⠀⠀⠀⠀⠀⠀⠀⠀⠀⠀⠀⠘⣿⣿⣿⣿⣿⣿⣿⣿⣿⣿⣿⣿⣿⣿⣿⡿⠟⠉⠀⠀⠀⠀⠀</a:t>
            </a:r>
            <a:br/>
            <a:r>
              <a:t>⣿⣿⣿⣿⣿⣿⣿⣿⣿⠿⠋⠁⠀⠀⠀⠀⠀⠀⠀⠀⡀⠀⠀⠀⠀⠀⠀⠀⠀⠀⠀⠀⠀⠀⠀⠀⠀⠀⠀⠀⠀⠀⠀⠀⠀⠀⠀⠀⠀⠀⠀⠀⠀⠀⠀⠀⠀⠀⠀⠀⠀⠀⠀⠀⠀⠀⠀⠀⠈⠉⠛⠁⠀⠀⠈⠉⠉⠙⠛⠋⠉⠉⠀⠀⠀⠀⠀⠀⠀⠀⠀</a:t>
            </a:r>
            <a:br/>
            <a:r>
              <a:t>⣿⣿⣿⣿⣿⣿⡿⠛⠁⠀⠀⠀⠀⠀⠀⠀⠀⠀⠀⣼⣿⡆⢀⣷⣦⡀⠀⠀⠀⠀⠀⠀⠀⠀⠀⠀⠀⠀⠀⠀⠀⠀⠀⠀⠀⠀⠀⠀⠀⠀⠀⠀⠀⠀⠀⠀⠀⠀⠀⠀⠀⠀⠀⠀⠀⢀⣀⡀⠀⠀⠀⠀⠀⠀⠀⠀⠀⠀⠀⠀⠀⠀⠀⠀⠀⠀⠀⠀⠀⠀⠀</a:t>
            </a:r>
            <a:br/>
            <a:r>
              <a:t>⣿⣿⣿⣿⣿⣯⣤⣤⣴⣶⣶⣾⣷⣶⣤⣄⣀⣀⣾⣿⣿⣿⣿⣿⣿⣿⡆⢀⣠⣴⣶⣷⣶⣄⡀⠀⠀⠀⠀⠀⠀⠀⠀⠀⠀⠀⠀⠀⠀⠀⠀⠀⠀⠀⠀⠀⠀⠀⠀⠀⠀⠀⠀⠀⠀⠙⣿⣿⣿⣶⣄⡀⠀⠀⠀⠀⠀⠀⠀⠀⠀⠀⠀⠀⠀⠀⠀⠀⠀⠀⠀</a:t>
            </a:r>
            <a:br/>
            <a:r>
              <a:t>⣿⣿⣿⣿⣿⣿⣿⣿⣿⣿⣿⣿⣿⣿⣿⣿⣿⣿⣿⣿⣿⣿⣿⣿⣿⣿⣿⣿⣿⣿⣿⣿⣿⣿⣿⣦⣤⡔⠀⠀⠀⠀⠀⠀⠀⠀⠀⠀⠀⠀⠀⠀⠀⠀⠀⠀⠀⠀⠀⠀⠀⠀⠀⠀⣠⣶⣿⣿⣿⣿⣿⣿⣷⣄⡀⠀⠀⠀⠀⠀⠀⠀⠀⠀⠀⠀⠀⠀⠀⠀⠀</a:t>
            </a:r>
            <a:br/>
            <a:r>
              <a:t>⣿⣿⣿⣿⣿⣿⣿⣿⣿⣿⣿⣿⣿⣿⣿⣿⣿⣿⣿⣿⣿⣿⣿⣿⣿⣿⣿⣿⣿⣿⣿⣿⣿⣿⣿⣿⣿⠁⠀⠀⠀⠀⠀⠀⠀⠀⠀⠀⠀⠀⠀⠀⠀⠀⠀⠀⠀⠀⠀⠀⠀⠀⠀⠀⣿⣿⣿⣿⣿⣿⣿⣿⣿⣿⣿⣦⣄⠀⠀⠀⠀⢀⣤⣶⣶⣤⣀⠀⠀⠀⠀</a:t>
            </a:r>
            <a:br/>
            <a:r>
              <a:t>⣿⣿⣿⣿⣿⣿⣿⣿⣿⣿⣿⣿⣿⣿⣿⣿⣿⣿⣿⣿⣿⣿⣿⣿⣿⣿⣿⣿⣿⣿⣿⣿⣿⣿⣿⣿⡏⠀⠀⠀⠀⠀⢀⠀⠀⠀⠀⠀⠀⠀⠀⠀⠀⠀⠀⠀⠀⠀⠀⠀⠀⠀⠀⠀⣿⣿⣿⣿⣿⣿⣿⣿⣿⣿⣿⣿⣿⣷⣦⣤⣾⣿⣿⣿⣿⣿⣿⣷⣦⣀⡀</a:t>
            </a:r>
            <a:br/>
            <a:r>
              <a:t>⣿⣿⣿⣿⣿⣿⣿⣿⣿⣿⣿⣿⣿⣿⣿⣿⣿⣿⣿⣿⣿⣿⣿⣿⣿⣿⣿⣿⣿⣿⣿⣿⣿⣿⣿⣿⣷⣄⠀⠀⠀⠀⣼⠀⠀⠀⠀⠀⠀⠀⠀⠀⠀⠀⠀⠀⠀⠀⠀⠀⠀⠀⠀⢠⣿⣿⣿⣿⣿⣿⣿⣿⣿⣿⣿⣿⣿⣿⣿⣿⣿⣿⣿⣿⣿⣿⣿⣿⣿⣿⡇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⣿⣿⣿⣿⣿⣿⣿⣿⣿⣿⣿⣿⣿⣿⣿⣿⣿⣿⣿⣿⣿⣿⣿⣿⣿⣿⣿⣿⣿⣿⣿⣿⣿⣿⣿⣿⣿⣿⣿⣶⣶⣿⡇⠀⠀⠀⠀⠀⠀⠀⠀⠀⠀⠀⠀⠀⠀⠀⠀⠀⠀⠀⠀⣸⣿⣿⣿⣿⣿⣿⣿⣿⣿⣿⣿⣿⣿⣿⣿⣿⣿⣿⣿⣿⣿⣿⣿⣿⣿⣿⡇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⣿⣿⣿⣿⣿⣿⣿⣿⣿⣿⣿⣿⣿⣿⣿⣿⣿⣿⣿⣿⣿⣿⣿⣿⣿⣿⣿⣿⣿⣿⣿⣿⣿⣿⣿⣿⣿⣿⣿⣿⣿⣿⠁⠀⠀⠀⠀⠀⠀⠀⠀⠀⠀⠀⠀⠀⠀⠀⠀⠀⣶⣶⣿⣿⣿⣿⣿⣿⣿⣿⣿⣿⣿⣿⣿⣿⣿⣿⣿⣿⣿⣿⣿⣿⣿⣿⣿⣿⣿⣿⡇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⣿⣿⣿⣿⣿⣿⣿⣿⣿⣿⣿⣿⣿⣿⣿⣿⣿⣿⣿⣿⣿⣿⣿⣿⣿⣿⣿⣿⣿⣿⣿⣿⣿⣿⣿⣿⣿⣿⣿⣿⣿⠃⠀⠀⠀⠀⠀⠀⠀⠀⠀⠀⠀⠀⠀⠀⠀⠀⠀⠀⠻⢿⣿⣿⣿⣿⣿⣿⣿⣿⣿⣿⣿⣿⣿⣿⣿⣿⣿⣿⣿⣿⣿⣿⣿⣿⣿⣿⣿⣿⡇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⣿⣿⣿⣿⣿⣿⣿⣿⣿⣿⣿⣿⣿⣿⣿⣿⣿⣿⣿⣿⣿⣿⣿⣿⣿⣿⣿⣿⣿⣿⣿⣿⣿⣿⣿⣿⣿⣿⣿⡿⠃⠀⠀⠀⠀⠀⠀⠀⠀⠀⠀⠀⠀⠀⠀⠀⠀⠀⠀⠀⠀⠘⣿⣿⣿⣿⣿⣿⣿⣿⣿⣿⣿⣿⣿⣿⣿⣿⣿⣿⣿⣿⣿⣿⣿⣿⣿⣿⣿⣿⡇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⣿⣿⣿⣿⣿⣿⣿⣿⣿⣿⣿⣿⣿⣿⣿⣿⣿⣿⣿⣿⣿⣿⣿⣿⣿⣿⣿⣿⣿⣿⣿⣿⣿⣿⣿⣿⣿⣿⣿⡃⠀⠀⠀⠀⠀⠀⠀⠀⠀⠀⠀⠀⠀⠀⠀⠀⠀⠀⠀⠀⠀⢰⣿⣿⣿⣿⣿⣿⣿⣿⣿⣿⣿⣿⣿⣿⣿⣿⣿⣿⣿⣿⣿⣿⣿⣿⣿⣿⣿⣿⡇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⣿⣿⣿⣿⣿⣿⣿⣿⣿⣿⣿⣿⣿⣿⣿⣿⣿⣿⣿⣿⣿⣿⣿⣿⣿⣿⣿⣿⣿⣿⣿⣿⣿⣿⣿⣿⣿⣿⣿⣿⣿⣿⠿⠛⠛⠉⠉⠉⠉⠉⠉⠀⠉⠀⠉⠉⠛⠿⣿⣿⣿⣿⠿⠛⠉⠀⠀⢸⣿⣿⣿⣿⣿⣿⣿⣿⣿⣿⣿⣿⣿⣿⣿⣿⣿⣿⣿⣿⣿⣿⡇</a:t>
            </a:r>
            <a:br/>
            <a:r>
              <a:t>⣿⣿⣿⣿⣿⣿⣿⣿⣿⣿⣿⣿⣿⣿⣿⣿⣿⣿⣿⣿⣿⣿⣿⣿⣿⣿⣿⣿⣿⣿⣿⣿⣿⣿⣿⣿⣿⣿⣿⣿⠟⠁⠀⠀⠀⠀⠀⠀⠀⠀⠀⠀⠀⠀⠀⠀⠀⠀⠈⠛⠋⠁⠀⠀⠀⠀⠀⠸⣿⣿⣿⣿⣿⣿⣿⣿⣿⣿⣿⣿⣿⣿⣿⣿⣿⣿⣿⣿⣿⣿⡇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⣿⣿⣿⣿⣿⣿⣿⣿⣿⣿⣿⣿⣿⣿⣿⣿⣿⣿⣿⣿⣿⣿⣿⣿⣿⣿⣿⣿⣿⣿⣿⣿⣿⣿⣿⣿⣿⣿⡿⠀⠀⠀⠀⠀⠀⠀⠀⠀⠀⠀⠀⠀⠀⠀⠀⠀⠀⠀⠀⠀⠀⠀⠀⠀⠀⠀⠀⠀⠀⠙⢿⣿⣿⣿⣿⣿⣿⣿⣿⣿⣿⣿⣿⣿⣿⣿⣿⣿⣿⣿⡇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⣿⣿⣿⣿⣿⣿⣿⣿⣿⣿⣿⣿⣿⣿⣿⣿⣿⣿⣿⣿⣿⣿⣿⣿⣿⣿⣿⣿⣿⣿⣿⣿⣿⣿⣿⣿⣿⣿⡇⠀⠀⠀⠀⠀⠀⠀⠀⠀⠀⠀⠀⠀⠀⠀⠀⠀⠀⠀⠀⠀⠀⠀⠀⠀⠀⠀⠀⣀⣠⣤⣤⣿⣿⣿⣿⣿⣿⣿⣿⣿⣿⣿⣿⣿⣿⣿⣿⣿⣿⣿⡇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⣿⣿⣿⣿⣿⣿⣿⣿⣿⣿⣿⣿⣿⣿⣿⣿⣿⣿⣿⣿⣿⣿⣿⣿⣿⣿⣿⣿⣿⣿⣿⣿⣿⣿⣿⣿⣿⡿⠋⠀⠀⠀⠀⠀⠀⠀⠀⠀⠀⠀⠀⠀⠀⠀⠀⠀⠀⠀⠀⠀⠀⠐⢦⣄⣀⠀⠀⣾⣿⣿⣿⣿⣿⣿⣿⣿⣿⣿⣿⣿⣿⣿⣿⣿⣿⣿⣿⣿⣿⣿⡇</a:t>
            </a:r>
            <a:br/>
            <a:r>
              <a:t>⣿⣿⣿⣿⣿⣿⣿⣿⣿⣿⣿⣿⣿⣿⣿⣿⣿⣿⣿⣿⣿⣿⣿⣿⣿⣿⣿⣿⣿⣿⣿⣿⣿⣿⣿⡏⠁⠀⠀⠀⠀⠀⠀⠀⠀⠀⠀⠀⠀⠀⠀⠀⠀⠀⠀⠀⠀⠀⠀⠀⠀⠀⠀⣹⣿⣿⣿⣿⣿⣿⣿⣿⣿⣿⣿⣿⣿⣿⣿⣿⣿⣿⣿⣿⣿⣿⣿⣿⣿⣿⡇</a:t>
            </a:r>
            <a:br/>
            <a:r>
              <a:t>⣿⣿⣿⣿⣿⣿⣿⣿⣿⣿⣿⣿⣿⣿⣿⣿⣿⣿⣿⣿⣿⣿⣿⣿⣿⣿⣿⣿⣿⣿⣿⣿⣿⣿⣿⣅⡀⠀⠀⠀⠀⠀⠀⠀⠀⠀⠀⠀⠀⠀⠀⠀⠀⠀⠀⠀⠀⠀⠀⠀⠀⢀⣴⣿⣿⣿⣿⣿⣿⣿⣿⣿⣿⣿⣿⣿⣿⣿⣿⣿⣿⣿⣿⣿⣿⣿⣿⣿⣿⣿⡇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⣿⣿⣿⣿⣿⣿⣿⣿⣿⣿⣿⣿⣿⣿⣿⣿⣿⣿⣿⣿⣿⣿⣿⣿⣿⣿⣿⣿⣿⣿⣿⣿⣿⣿⣿⣿⣿⣷⣤⣤⡀⠀⠀⠀⠀⠀⠀⠀⠀⠀⠀⠀⠀⠀⠀⠀⠀⠀⠀⠀⠀⢾⣿⣿⣿⣿⣿⣿⣿⣿⣿⣿⣿⣿⣿⣿⣿⣿⣿⣿⣿⣿⣿⣿⣿⣿⣿⣿⣿⣿⡇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⣿⣿⣿⣿⣿⣿⣿⣿⣿⣿⣿⣿⣿⣿⣿⣿⣿⣿⣿⣿⣿⣿⣿⣿⣿⣿⣿⣿⣿⣿⣿⣿⣿⣿⣿⣿⣿⣿⣿⣿⠇⠀⠀⠀⠀⠀⠀⠀⠀⠀⠀⠀⠀⠀⠀⠀⠀⠀⠀⠀⠀⢈⣛⣿⣿⣿⣿⣿⣿⣿⣿⣿⣿⣿⣿⣿⣿⣿⣿⣿⣿⣿⣿⣿⣿⣿⣿⣿⣿⣿⡇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⣿⣿⣿⣿⣿⣿⣿⣿⣿⣿⣿⣿⣿⣿⣿⣿⣿⣿⣿⣿⣿⣿⣿⣿⣿⣿⣿⣿⣿⣿⣿⣿⣿⣿⣿⣿⣿⣿⣿⣋⡀⠀⠀⠀⠀⠀⠀⠀⠀⠀⠀⠀⠀⠀⠀⠀⠀⠀⠀⠀⠀⣈⢻⣿⣿⣿⣿⣿⣿⣿⣿⣿⣿⣿⣿⣿⣿⣿⣿⣿⣿⣿⣿⣿⣿⣿⣿⣿⣿⣿⡇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⣿⣿⣿⣿⣿⣿⣿⣿⣿⣿⣿⣿⣿⣿⣿⣿⣿⣿⣿⣿⣿⣿⣿⣿⣿⣿⣿⣿⣿⣿⣿⣿⣿⣿⣿⣿⣿⣿⣿⣿⢇⣴⡄⢀⠀⠀⠀⠀⠀⠀⠀⠀⠀⠀⠀⠀⡀⠀⢀⣿⣿⣿⣿⣿⣿⣿⣿⣿⣿⣿⣿⣿⣿⣿⣿⣿⣿⣿⣿⣿⣿⣿⣿⣿⣿⣿⣿⣿⣿⣿⡇</a:t>
            </a:r>
            <a:br/>
            <a:r>
              <a:t>⣿⣿⣿⣿⣿⣿⣿⣿⣿⣿⣿⣿⣿⣿⣿⣿⣿⣿⡿⠉⢻⣿⣿⣿⣿⣿⣿⣿⣿⣿⣿⣿⣿⣿⣿⣿⣿⣿⣿⣿⣿⣿⣿⣿⣷⣤⠀⠀⠀⠀⠀⠀⠀⠀⣶⣿⣷⣿⣿⣿⣿⣿⣿⣿⣿⣿⣿⣿⣿⣿⣿⣿⣿⣿⣿⣿⣿⣿⣿⣿⣿⣿⣿⣿⣿⣿⣿⣿⣿⣿⡇</a:t>
            </a:r>
            <a:br/>
            <a:r>
              <a:t>⣿⣿⣿⣿⣿⣿⣿⣿⣿⣿⣿⣿⣿⣿⣿⣿⣿⠏⠀⠀⠈⠙⠻⢿⣿⣿⣿⣿⣿⣿⣿⣿⣿⣿⣿⣿⣿⣿⣿⡿⠛⠉⠁⠀⠀⠀⠀⠀⠀⠀⠀⠀⠀⠀⠀⠈⠙⠛⠛⠻⠿⣿⣿⣿⣿⣿⣿⣿⣿⣿⣿⣿⣿⣿⣿⣿⣿⣿⣿⣿⣿⣿⣿⣿⣿⣿⣿⣿⣿⣿⡇</a:t>
            </a:r>
            <a:br/>
            <a:r>
              <a:t>⣿⣿⣿⣿⣿⣿⣿⣿⣿⣿⣿⣿⣿⣿⣿⡿⠁⠀⠀⠀⠀⠀⠀⠀⠈⠙⢿⣿⣿⣿⣿⣿⣿⣿⣿⣿⣿⣿⠋⠀⠀⠀⠀⠀⠀⠀⠀⠀⠀⠀⠀⠀⠀⠀⠀⠀⠀⠀⠀⠀⠀⠈⠹⣿⣿⣿⣿⣿⣿⣿⣿⣿⣿⣿⣿⣿⣿⣿⣿⣿⣿⣿⣿⣿⣿⣿⣿⣿⡿⠟⠃</a:t>
            </a:r>
            <a:br/>
            <a:r>
              <a:t>⣿⣿⣿⣿⣿⣿⣿⣿⣿⣿⣿⣿⣿⡿⠋⠀⠀⠀⠀⠀⠀⠀⠀⠀⠀⠀⠀⠉⠻⣿⣿⣿⣿⣿⣿⣿⡿⠁⠀⠀⠀⠀⠀⠀⠀⠀⠀⠀⠀⠀⠀⠀⠀⠀⠀⠀⠀⠀⠀⠀⠀⠀⠀⢻⣿⣿⣿⣿⣿⣿⣿⣿⣿⣿⣿⣿⣿⣿⣿⣿⣿⣿⣿⡿⠟⠋⠉⠀⠀⠀⠀</a:t>
            </a:r>
            <a:br/>
            <a:r>
              <a:t>⣿⣿⣿⣿⣿⣿⣿⣿⣿⣿⣿⡿⠋⠀⠀⠀⠀⠀⠀⠀⠀⠀⠀⠀⠀⠀⠀⠀⠀⠀⠙⠻⠿⢿⣿⡿⠁⠀⠀⠀⠀⠀⠀⠀⠀⠀⠀⠀⠀⠀⠀⠀⠀⠀⠀⠀⠀⠀⠀⠀⠀⠀⠀⠈⣿⣿⣿⣿⣿⣿⣿⣿⣿⣿⣿⣿⣿⣿⣿⣿⠿⠛⠉⠀⠀⠀⠀⠀⠀⠀⠀</a:t>
            </a:r>
            <a:br/>
            <a:r>
              <a:t>⣿⣿⣿⣿⣿⣿⣿⣿⣿⠿⠋⠀⠀⠀⠀⠀⠀⠀⠀⠀⠀⠀⠀⠀⠀⠀⠀⠀⠀⠀⠀⠀⠀⠀⠀⠀⠀⠀⠀⠀⠀⠀⠀⠀⠀⠀⠀⠀⠀⠀⠀⠀⠀⠀⠀⠀⠀⠀⠀⠀⠀⠀⠀⠀⠹⠿⣿⠛⠛⠛⠻⠿⠿⠿⠿⠿⠿⠛⠉⠁⠀⠀⠀⠀⠀⠀⠀⠀⠀⠀⠀</a:t>
            </a:r>
            <a:br/>
            <a:r>
              <a:t>⣿⣿⣿⣿⣿⣿⡿⠟⠁⠀⠀⠀⠀⠀⠀⠀⠀⣀⠀⠀⣀⠀⠀⠀⠀⠀⠀⠀⠀⠀⠀⠀⠀⠀⠀⠀⠀⠀⠀⠀⠀⠀⠀⠀⠀⠀⠀⠀⠀⠀⠀⠀⠀⠀⠀⠀⠀⠀⠀⠀⠀⠀⠀⠀⠀⠀⠀⠀⠀⠀⠀⠀⠀⠀⠀⠀⠀⠀⠀⠀⠀⠀⠀⠀⠀⠀⠀⠀⠀⠀⠀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⣿⣿⣿⣿⠟⠋⠀⠀⠀⠀⠀⠀⠀⠀⠀⢀⣾⣿⣧⣠⣿⣿⣦⡀⠀⠀⠀⠀⣀⡀⠀⠀⠀⠀⠀⠀⠀⠀⠀⠀⠀⠀⠀⠀⠀⠀⠀⠀⠀⠀⠀⠀⠀⠀⠀⠀⠀⠀⠀⠀⠀⠀⢶⣶⣦⣄⡀⠀⠀⠀⠀⠀⠀⠀⠀⠀⠀⠀⠀⠀⠀⠀⠀⠀⠀⠀⠀⠀⠀⠀⠀</a:t>
            </a:r>
            <a:br/>
            <a:r>
              <a:t>⣿⣿⠛⢁⣀⣀⣤⣤⣶⣶⣤⣄⣀⡀⣀⣾⣿⣿⣿⣿⣿⣿⣿⣿⣀⣴⣾⣿⣿⣿⣷⣦⡀⠀⢀⣠⣾⠀⠀⠀⠀⠀⠀⠀⠀⠀⠀⠀⠀⠀⠀⠀⠀⠀⠀⠀⠀⠀⠀⠀⠀⢀⣤⣿⣿⣿⣿⣶⣤⡀⠀⠀⠀⠀⠀⠀⠀⠀⠀⠀⠀⠀⠀⠀⠀⠀⠀⠀⠀⠀⠀</a:t>
            </a:r>
            <a:br/>
            <a:r>
              <a:t>⣿⣿⣿⣿⣿⣿⣿⣿⣿⣿⣿⣿⣿⣿⣿⣿⣿⣿⣿⣿⣿⣿⣿⣿⣿⣿⣿⣿⣿⣿⣿⣿⣿⣶⣿⣿⡏⠀⠀⠀⠀⠀⠀⠀⠀⠀⠀⠀⠀⠀⠀⠀⠀⠀⠀⠀⠀⠀⠀⠀⠀⣿⣿⣿⣿⣿⣿⣿⣿⣿⣶⣄⠀⠀⠀⠀⠀⢀⣤⣤⣄⡀⠀⠀⠀⠀⢀⣀⣤⣤⡄</a:t>
            </a:r>
            <a:br/>
            <a:r>
              <a:t>⣿⣿⣿⣿⣿⣿⣿⣿⣿⣿⣿⣿⣿⣿⣿⣿⣿⣿⣿⣿⣿⣿⣿⣿⣿⣿⣿⣿⣿⣿⣿⣿⣿⣿⣿⣿⠀⠀⠀⠀⠀⠀⠀⠀⠀⠀⠀⠀⠀⠀⠀⠀⠀⠀⠀⠀⠀⠀⠀⠀⠀⣿⣿⣿⣿⣿⣿⣿⣿⣿⣿⣿⣿⣦⣤⣴⣾⣿⣿⣿⣿⣿⣶⣄⣀⣰⣿⣿⣿⣿⡇</a:t>
            </a:r>
            <a:br/>
            <a:r>
              <a:t>⣿⣿⣿⣿⣿⣿⣿⣿⣿⣿⣿⣿⣿⣿⣿⣿⣿⣿⣿⣿⣿⣿⣿⣿⣿⣿⣿⣿⣿⣿⣿⣿⣿⣿⣿⣯⠀⠀⠀⠀⠀⠀⠀⠀⠀⠀⠀⠀⠀⠀⠀⠀⠀⠀⠀⠀⠀⠀⠀⠀⠀⣿⣿⣿⣿⣿⣿⣿⣿⣿⣿⣿⣿⣿⣿⣿⣿⣿⣿⣿⣿⣿⣿⣿⣿⣿⣿⣿⣿⣿⡇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⣿⣿⣿⣿⣿⣿⣿⣿⣿⣿⣿⣿⣿⣿⣿⣿⣿⣿⣿⣿⣿⣿⣿⣿⣿⣿⣿⣿⣿⣿⣿⣿⣿⣿⣿⣿⣷⣦⣤⣀⠄⠀⠀⠀⠀⠀⠀⠀⠀⠀⠀⠀⠀⠀⠀⠀⠀⠀⠀⠀⢀⣿⣿⣿⣿⣿⣿⣿⣿⣿⣿⣿⣿⣿⣿⣿⣿⣿⣿⣿⣿⣿⣿⣿⣿⣿⣿⣿⣿⣿⡇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⣿⣿⣿⣿⣿⣿⣿⣿⣿⣿⣿⣿⣿⣿⣿⣿⣿⣿⣿⣿⣿⣿⣿⣿⣿⣿⣿⣿⣿⣿⣿⣿⣿⣿⣿⣿⣿⣿⣿⡿⠀⠀⠀⠀⠀⠀⠀⠀⠀⠀⠀⠀⠀⠀⠀⠀⠀⣶⣶⣾⣿⣿⣿⣿⣿⣿⣿⣿⣿⣿⣿⣿⣿⣿⣿⣿⣿⣿⣿⣿⣿⣿⣿⣿⣿⣿⣿⣿⣿⣿⡇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⣿⣿⣿⣿⣿⣿⣿⣿⣿⣿⣿⣿⣿⣿⣿⣿⣿⣿⣿⣿⣿⣿⣿⣿⣿⣿⣿⣿⣿⣿⣿⣿⣿⣿⣿⣿⣿⣿⡿⠃⠀⠀⠀⠀⠀⠀⠀⠀⠀⠀⠀⠀⠀⠀⠀⠀⠀⠻⣿⣿⣿⣿⣿⣿⣿⣿⣿⣿⣿⣿⣿⣿⣿⣿⣿⣿⣿⣿⣿⣿⣿⣿⣿⣿⣿⣿⣿⣿⣿⣿⡇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⣿⣿⣿⣿⣿⣿⣿⣿⣿⣿⣿⣿⣿⣿⣿⣿⣿⣿⣿⣿⣿⣿⣿⣿⣿⣿⣿⣿⣿⣿⣿⣿⣿⣿⣿⣿⣿⡿⠁⠀⠀⠀⠀⠀⠀⠀⠀⠀⠀⠀⠀⠀⠀⠀⠀⠀⠀⠀⠹⣿⣿⣿⣿⣿⣿⣿⣿⣿⣿⣿⣿⣿⣿⣿⣿⣿⣿⣿⣿⣿⣿⣿⣿⣿⣿⣿⣿⣿⣿⣿⡇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⣿⣿⣿⣿⣿⣿⣿⣿⣿⣿⣿⣿⣿⣿⣿⣿⣿⣿⣿⣿⣿⣿⣿⣿⣿⣿⣿⣿⣿⣿⣿⣿⣿⣿⣿⣿⣿⣿⠂⠀⠀⠀⠀⠀⠀⠀⠀⠀⠀⠀⠀⠀⠀⠀⠀⠀⠀⠀⠈⢿⣿⣿⣿⣿⣿⣿⣿⣿⣿⣿⣿⣿⣿⣿⣿⣿⣿⣿⣿⣿⣿⣿⣿⣿⣿⣿⣿⣿⣿⣿⡇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⣿⣿⣿⣿⣿⣿⣿⣿⣿⣿⣿⣿⣿⣿⣿⣿⣿⣿⣿⣿⣿⣿⣿⣿⣿⣿⣷⠀⠀⠀⠀⠀⠀⠀⠀⠀⠀⠀⠀⠀⠀⠀⠀⠀⠀⠀⠀⠀⠀⠀⠀⠀⠀⠀⠀⠀⠀⠀⣸⣿⣿⣿⣿⣿⣿⣿⣿⣿⣿⣿⣿⣿⣿⣿⣿⣿⣿⣿⣿⣿⣿⣿⣿⣿⣿⣿⣿⣿⣿⣿⡇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⣿⣿⣿⣿⣿⣿⣿⣿⣿⣿⣿⣿⣿⣿⣿⣿⣿⣿⣿⣿⣿⣿⣿⣿⣿⣿⣿⣇⠀⠀⠀⠀⠀⠀⠀⠀⠀⠀⠀⠀⠀⠀⠀⠀⠀⠀⠀⠀⠀⠀⠀⠀⠀⠀⠀⠀⠀⠀⣽⣿⣿⣿⣿⣿⣿⣿⣿⣿⣿⣿⣿⣿⣿⣿⣿⣿⣿⣿⣿⣿⣿⣿⣿⣿⣿⣿⣿⣿⣿⣿⡇</a:t>
            </a:r>
            <a:br/>
            <a:r>
              <a:t>⣿⣿⣿⣿⣿⣿⣿⣿⣿⣿⣿⣿⣿⣿⣿⣿⣿⣿⣿⣿⣿⣿⣿⣿⣿⣿⣿⣿⡄⠀⠀⠀⠀⠀⠀⠀⠀⠀⠀⠀⠀⠀⠀⠀⠀⠀⠀⠀⠀⠀⠀⠀⠀⠀⠀⠀⠀⢀⣿⣿⣿⣿⣿⣿⣿⣿⣿⣿⣿⣿⣿⣿⣿⣿⣿⣿⣿⣿⣿⣿⣿⣿⣿⣿⣿⣿⣿⣿⣿⣿⡇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⣿⣿⣿⣿⣿⣿⣿⣿⣿⣿⣿⣿⣿⣿⣿⣿⣿⣿⣿⣿⣿⣿⣿⣿⣿⣿⣿⣿⣿⡄⠀⠀⠀⠀⠀⠀⠀⠀⠀⠀⠀⠀⠀⠀⠀⠀⠀⠀⠀⠀⠀⠀⠀⢀⣀⣀⢀⣼⣿⣿⣿⣿⣿⣿⣿⣿⣿⣿⣿⣿⣿⣿⣿⣿⣿⣿⣿⣿⣿⣿⣿⣿⣿⣿⣿⣿⣿⣿⣿⣿⡇</a:t>
            </a:r>
            <a:br/>
            <a:r>
              <a:t>⣿⣿⣿⣿⣿⣿⣿⣿⣿⣿⣿⣿⣿⣿⣿⣿⣿⣿⣿⣿⣿⣿⣿⣿⣿⣿⣿⣿⣿⣷⣄⣀⠀⠀⠀⠀⠀⠀⠀⠀⠀⠀⠀⠀⠀⠀⠀⠀⠀⠀⠀⠀⠀⠀⠻⣿⣿⣿⣿⣿⣿⣿⣿⣿⣿⣿⣿⣿⣿⣿⣿⣿⣿⣿⣿⣿⣿⣿⣿⣿⣿⣿⣿⣿⣿⣿⣿⣿⣿⣿⡇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⣿⣿⣿⣿⣿⣿⣿⣿⣿⣿⣿⣿⣿⣿⣿⣿⣿⣿⣿⣿⣿⣿⣿⣿⣿⣿⣿⣿⣿⣿⣿⣿⡆⠀⠀⠀⠀⠀⠀⠀⠀⠀⠀⠀⠀⠀⠀⠀⠀⠀⠀⠀⠀⠀⠀⢀⣼⣿⣿⣿⣿⣿⣿⣿⣿⣿⣿⣿⣿⣿⣿⣿⣿⣿⣿⣿⣿⣿⣿⣿⣿⣿⣿⣿⣿⣿⣿⣿⣿⣿⡇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⣿⣿⣿⣿⣿⣿⣿⣿⣿⣿⣿⣿⣿⣿⣿⣿⣿⣿⣿⣿⣿⣿⣿⣿⣿⣿⣿⣿⣿⣿⣷⠀⠀⠀⠀⠀⠀⠀⠀⠀⠀⠀⠀⠀⠀⠀⠀⠀⠀⠀⠀⣰⣿⣿⣿⣿⣿⣿⣿⣿⣿⣿⣿⣿⣿⣿⣿⣿⣿⣿⣿⣿⣿⣿⣿⣿⣿⣿⣿⣿⣿⣿⣿⣿⣿⣿⣿⣿⣿⣿⡇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⣿⣿⣿⣿⣿⣿⣿⣿⣿⣿⣿⣿⣿⣿⣿⣿⣿⣿⣿⣿⣿⣿⣿⣿⣿⣿⣿⣿⣿⣏⡄⠀⠀⠀⠀⠀⠀⠀⠀⠀⠀⠀⠀⠀⠀⠀⠀⠀⠀⠀⠉⠉⢹⣿⣿⣿⣿⣿⣿⣿⣿⣿⣿⣿⣿⣿⣿⣿⣿⣿⣿⣿⣿⣿⣿⣿⣿⣿⣿⣿⣿⣿⣿⣿⣿⣿⣿⣿⣿⣿⡇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⣿⣿⣿⣿⣿⣿⣿⣿⣿⣿⣿⣿⣿⣿⣿⣿⣿⣿⣿⣿⣿⣿⣿⣿⣿⣿⣿⣿⣿⣿⢃⠀⠀⠀⠀⠀⠀⠀⠀⠀⠀⠀⠀⠀⠀⠀⠀⠀⠀⠀⠀⠀⠛⢿⣿⣿⣿⣿⣿⣿⣿⣿⣿⣿⣿⣿⣿⣿⣿⣿⣿⣿⣿⣿⣿⣿⣿⣿⣿⣿⣿⣿⣿⣿⣿⣿⣿⣿⣿⣿⡇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⣿⣿⣿⣿⣿⣿⣿⣿⣿⣿⣿⣿⣿⣿⣿⣿⣿⣿⣿⣿⣿⣿⣿⣿⣿⣿⣿⣿⣿⣿⡞⠀⠀⠀⠀⠀⠀⠀⠀⠀⠀⠀⠀⠀⠀⠀⠀⠀⠀⠀⠀⠀⠀⠀⠈⢻⣿⣿⣿⣿⣿⣿⣿⣿⣿⣿⣿⣿⣿⣿⣿⣿⣿⣿⣿⣿⣿⣿⣿⣿⣿⣿⣿⣿⣿⣿⣿⣿⣿⣿⡇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⣿⣿⣿⣿⣿⣿⣿⣿⣿⣿⣿⣿⣿⣿⣿⣿⣿⣿⣿⣿⣿⣿⣿⣿⣿⣿⣿⣿⠁⠀⠀⠀⠀⠀⠀⠀⠀⠀⠀⠀⠀⠀⠀⠀⠀⠀⠀⠀⠀⠀⠀⠀⠀⠀⠀⠀⠘⣿⣿⣿⣿⣿⣿⣿⣿⣿⣿⣿⣿⣿⣿⣿⣿⣿⣿⣿⣿⣿⣿⣿⣿⣿⣿⣿⣿⣿⣿⣿⣿⣿⡇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⣿⣿⣿⣿⣿⣿⣿⣿⣿⣿⣿⣿⣿⣿⣿⣿⣿⣿⣿⣿⣿⣿⣿⣿⣿⣿⣿⠇⠀⠀⠀⠀⠀⠀⠀⠀⠀⠀⠀⠀⠀⠀⠀⠀⠀⠀⠀⠀⠀⠀⠀⠀⠀⠀⠀⠀⠀⠛⠿⢿⣿⣿⣿⣿⣿⣿⣿⣿⣿⣿⣿⣿⣿⣿⣿⣿⣿⣿⣿⣿⣿⣿⣿⣿⣿⣿⣿⣿⣿⣿⡇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⣿⣿⣿⣿⣿⣿⣿⣿⣿⣿⣿⣿⣿⣿⣿⣿⣿⣿⣿⣿⣿⣿⣿⣿⣿⣿⡅⠀⠀⠀⠀⠀⠀⠀⠀⠀⣿⠀⠀⠀⠀⠀⠀⠀⠀⠀⠀⠀⠀⠀⠀⠀⠀⠀⠀⠀⠀⠀⠀⣿⣿⣿⣿⣿⣿⣿⣿⣿⣿⣿⣿⣿⣿⣿⣿⣿⣿⣿⣿⣿⣿⣿⣿⣿⣿⣿⣿⣿⣿⣿⡇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⣿⣿⣿⣿⣿⣿⣿⣿⣿⣿⣿⣿⣿⣿⣿⣿⣿⣿⣿⣿⣿⣿⣿⣿⣿⣿⠂⠀⠀⠀⠀⠀⠀⠀⠀⠀⣿⡇⠀⠀⠀⠀⠀⠀⠀⠀⠀⠀⠀⠀⠀⠀⠀⠀⠀⠀⠀⠀⠀⠸⣿⣿⣿⣿⣿⣿⣿⣿⣿⣿⣿⣿⣿⣿⣿⣿⣿⣿⣿⣿⣿⣿⣿⣿⣿⣿⣿⣿⣿⣿⡇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⣿⣿⣿⣿⣿⣿⣿⣿⣿⣿⣿⣿⣿⣿⣿⣿⣿⣿⣿⣿⣿⣿⣿⣿⣿⣿⠀⠀⠀⠀⠀⠀⠀⠀⠀⠀⢸⣿⠀⠀⠀⠀⠀⠀⠀⠀⠀⠀⠀⠀⠀⠀⠀⠀⠀⠀⠀⠀⠀⠀⢿⣿⣿⣿⣿⣿⣿⣿⣿⣿⣿⣿⣿⣿⣿⣿⣿⣿⣿⣿⣿⣿⣿⣿⣿⣿⣿⣿⣿⣿⡇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⣿⣿⣿⣿⣿⣿⣿⣿⣿⣿⣿⣿⣿⣿⣿⣿⣿⣿⣿⣿⣿⣿⣿⣿⣿⣿⡀⠀⠀⠀⠀⠀⠀⠀⠀⠀⣸⣿⠀⠀⠀⠀⠀⠀⠀⠀⠀⠀⠀⠀⠀⠀⠀⠀⠀⠀⠀⠀⠀⠀⠘⣿⣿⣿⣿⣿⣿⣿⣿⣿⣿⣿⣿⣿⣿⣿⣿⣿⣿⣿⣿⣿⣿⣿⣿⣿⣿⣿⣿⣿⡇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⣿⣿⣿⣿⣿⣿⣿⣿⣿⣿⣿⣿⣿⣿⣿⣿⣿⣿⣿⣿⣿⣿⣿⣿⣿⣿⡇⠀⠀⠀⠀⠀⠀⠀⠀⠀⣿⣿⠀⠀⠀⠀⠀⠀⠀⠀⠀⠀⠀⠀⠀⠀⠀⠀⠀⠀⠀⠀⠀⠀⠀⠸⣿⣿⣿⣿⣿⣿⣿⣿⣿⣿⣿⣿⣿⣿⣿⣿⣿⣿⣿⣿⣿⣿⣿⣿⣿⣿⣿⣿⡇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⣿⣿⣿⣿⣿⣿⣿⣿⣿⣿⣿⣿⣿⣿⣿⣿⣿⣿⣿⣿⣿⣿⣿⣿⣿⣿⡇⠀⠀⠀⠀⠀⠀⠀⠀⠀⣿⡟⠀⠀⠀⠀⠀⠀⠀⠀⠀⠀⠀⠀⠀⠀⠀⠀⠀⠀⠀⠀⠀⠀⠀⠀⠹⣿⣿⣿⣿⣿⣿⣿⣿⣿⣿⣿⣿⣿⣿⣿⣿⣿⣿⣿⣿⣿⣿⣿⣿⣿⣿⣿⡇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⣿⣿⣿⣿⣿⣿⣿⣿⣿⣿⣿⣿⣿⣿⣿⣿⣿⣿⣿⣿⣿⣿⣿⣿⣿⡿⠀⠀⠀⠀⠀⠀⠀⠀⠀⢠⣿⡗⠀⠀⠀⠀⠀⠀⠀⠀⠀⠀⠀⠀⠀⠀⠀⠀⠀⠀⠀⠀⠀⠀⠀⠀⠀⢻⣿⣿⣿⣿⣿⣿⣿⣿⣿⣿⣿⣿⣿⣿⣿⣿⣿⣿⣿⣿⣿⣿⣿⣿⣿⣿⡇</a:t>
            </a:r>
            <a:br/>
            <a:r>
              <a:t>⣿⣿⣿⣿⣿⣿⣿⣿⣿⣿⣿⣿⣿⣿⣿⣿⣿⣿⣿⣿⣿⣿⣿⣿⣿⠁⠀⠀⠀⠀⠀⠀⠀⠀⠀⢸⣿⡟⠀⠀⠀⠀⠀⠀⠀⠀⠀⠀⠀⠀⠀⠀⠀⠀⠀⠀⠀⠀⠀⠀⠀⠀⠀⠀⢻⣿⣿⣿⣿⣿⣿⣿⣿⣿⣿⣿⣿⣿⣿⣿⣿⣿⣿⣿⣿⣿⣿⣿⣿⣿⡇</a:t>
            </a:r>
            <a:br/>
            <a:r>
              <a:t>⣿⣿⣿⣿⣿⣿⣿⣿⣿⣿⣿⣿⣿⣿⣿⣿⣿⣿⣿⣿⣿⣿⣿⣿⠃⠀⠀⠀⠀⠀⠀⠀⠀⠀⠀⣿⡟⠀⠀⠀⠀⠀⠀⠀⠀⠀⠀⠀⠀⠀⠀⠀⠀⠀⠀⠀⠀⠀⠀⠀⠀⠀⠀⠀⠀⣿⣿⣿⣿⣿⣿⣿⣿⣿⣿⣿⣿⣿⣿⣿⣿⣿⣿⣿⣿⣿⣿⣿⣿⣿⡇</a:t>
            </a:r>
            <a:br/>
            <a:r>
              <a:t>⣿⣿⣿⣿⣿⣿⣿⣿⣿⣿⣿⣿⣿⣿⣿⣿⣿⣿⣿⣿⣿⣿⣿⠏⠀⠀⠀⠀⠀⠀⠀⠀⠀⠀⢰⡿⠀⠀⠀⠀⠀⠀⠀⠀⠀⠀⠀⠀⠀⠀⠀⠀⠀⠀⠀⠀⠀⠀⠀⠀⠀⠀⠀⠀⢰⣿⣿⣿⣿⣿⣿⣿⣿⣿⣿⣿⣿⣿⣿⣿⣿⣿⣿⣿⣿⣿⣿⣿⣿⣿⡇</a:t>
            </a:r>
            <a:br/>
            <a:r>
              <a:t>⣿⣿⣿⣿⣿⣿⣿⣿⣿⣿⣿⣿⣿⣿⣿⣿⣿⣿⣿⣿⣿⣿⣿⣷⡄⠀⠀⠀⠀⠀⠀⠀⠀⠀⣾⠃⠀⠀⠀⠀⠀⠀⠀⠀⠀⠀⠀⠀⠀⠀⠀⠀⠀⠀⠀⠀⠀⠀⠀⠀⠀⠀⠀⠀⣿⣿⣿⣿⣿⣿⣿⣿⣿⣿⣿⣿⣿⣿⣿⣿⣿⣿⣿⣿⣿⣿⣿⣿⣿⣿⡇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⣿⣿⣿⣿⣿⣿⣿⣿⣿⣿⣿⣿⣿⣿⣿⣿⣿⣿⣿⣿⣿⣿⣿⣿⠃⠀⠀⠀⠀⠀⠀⠀⠀⣸⡟⠀⠀⠀⠀⠀⠀⠀⠀⠀⠀⠀⠀⠀⠀⠀⠀⠀⠀⠀⠀⠀⠀⠀⠀⠀⠀⠀⠀⠀⢹⣿⣿⣿⣿⣿⣿⣿⣿⣿⣿⣿⣿⣿⣿⣿⣿⣿⣿⣿⣿⣿⣿⣿⣿⣿⡇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⣿⣿⣿⣿⣿⣿⣿⣿⣿⣿⣿⣿⣿⣿⣿⣿⣿⣿⣿⣿⣿⣿⣿⡏⠀⠀⠀⠀⠀⠀⠀⠀⢰⣿⠃⠀⠀⠀⠀⠀⠀⠀⠀⠀⠀⠀⠀⠀⠀⠀⠀⠀⠀⠀⠀⠀⠀⠀⠀⠀⠀⠀⠀⠀⣸⣿⣿⣿⣿⣿⣿⣿⣿⣿⣿⣿⣿⣿⣿⣿⣿⣿⣿⣿⣿⣿⣿⣿⣿⣿⡇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⣿⣿⣿⣿⣿⣿⣿⣿⣿⣿⣿⣿⣿⣿⣿⣿⣿⣿⣿⣿⣿⣿⣿⡇⠀⠀⠀⠀⠀⠀⠀⢠⣿⠏⠀⠀⠀⠀⠀⠀⠀⠀⠀⠀⠀⠀⠀⠀⠀⠀⠀⠀⠀⠀⠀⠀⠀⠀⠀⠀⠀⠀⣀⣠⣿⣿⣿⣿⣿⣿⣿⣿⣿⣿⣿⣿⣿⣿⣿⣿⣿⣿⣿⣿⣿⣿⣿⣿⣿⣿⡇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⣿⣿⣿⣿⣿⣿⣿⣿⣿⣿⣿⣿⣿⣿⣿⣿⣿⣿⣿⣿⣿⣿⣿⣿⣿⣿⣿⣿⣿⣿⣿⣿⣿⣿⣿⣿⣿⣿⣿⣿⣿⠟⠛⠋⠉⠉⠉⠉⠉⠉⠉⠉⠉⠉⠛⠻⣿⣿⣿⣿⣿⠿⠛⠉⠉⠉⣿⣿⣿⣿⣿⣿⣿⣿⣿⣿⣿⣿⣿⣿⣿⣿⣿⣿⣿⣿⣿⣿⣿⣿⡇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⣿⣿⣿⣿⣿⣿⣿⣿⣿⣿⣿⣿⣿⣿⣿⣿⣿⣿⣿⣿⣿⣿⣿⣿⣿⣿⣿⣿⣿⣿⣿⣿⣿⣿⣿⣿⣿⣿⣿⠏⠀⠀⠀⠀⠀⠀⠀⠀⠀⠀⠀⠀⠀⠀⠀⠀⠀⠙⠿⠋⠁⠀⠀⠀⠀⠀⣿⣿⣿⣿⣿⣿⣿⣿⣿⣿⣿⣿⣿⣿⣿⣿⣿⣿⣿⣿⣿⣿⣿⣿⡇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⣿⣿⣿⣿⣿⣿⣿⣿⣿⣿⣿⣿⣿⣿⣿⣿⣿⣿⣿⣿⣿⣿⣿⣿⣿⣿⣿⣿⣿⣿⣿⣿⣿⣿⣿⣿⣿⡟⠀⠀⠀⠀⠀⠀⠀⠀⠀⠀⠀⠀⠀⠀⠀⠀⠀⠀⠀⠀⠀⠀⠀⠀⠀⠀⠀⠀⠀⠘⢿⣿⣿⣿⣿⣿⣿⣿⣿⣿⣿⣿⣿⣿⣿⣿⣿⣿⣿⣿⣿⣿⡇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⣿⣿⣿⣿⣿⣿⣿⣿⣿⣿⣿⣿⣿⣿⣿⣿⣿⣿⣿⣿⣿⣿⣿⣿⣿⣿⣿⣿⣿⣿⣿⣿⣿⣿⣿⣿⣿⡇⠀⠀⠀⠀⠀⠀⠀⠀⠀⠀⠀⠀⠀⠀⠀⠀⠀⠀⠀⠀⠀⠀⠀⠀⠀⠀⠀⢀⣀⣀⣠⣿⣿⣿⣿⣿⣿⣿⣿⣿⣿⣿⣿⣿⣿⣿⣿⣿⣿⣿⣿⣿⡇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⣿⣿⣿⣿⣿⣿⣿⣿⣿⣿⣿⣿⣿⣿⣿⣿⣿⣿⣿⣿⣿⣿⣿⣿⣿⣿⣿⣿⣿⣿⣿⣿⣿⣿⣿⣿⠟⠁⠀⠀⠀⠀⠀⠀⠀⠀⠀⠀⠀⠀⠀⠀⠀⠀⠀⠀⠀⠀⠀⠀⢲⣤⣀⠀⠀⣸⣿⣿⣿⣿⣿⣿⣿⣿⣿⣿⣿⣿⣿⣿⣿⣿⣿⣿⣿⣿⣿⣿⣿⣿⡇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⣿⣿⣿⣿⣿⣿⣿⣿⣿⣿⣿⣿⣿⣿⣿⣿⣿⣿⣿⣿⣿⣿⣿⣿⣿⣿⣿⣿⣿⣿⣿⣿⣿⣿⡇⠀⠀⠀⠀⠀⠀⠀⠀⠀⠀⠀⠀⠀⠀⠀⠀⠀⠀⠀⠀⠀⠀⠀⠀⠀⠀⢘⣿⣿⣾⣿⣿⣿⣿⣿⣿⣿⣿⣿⣿⣿⣿⣿⣿⣿⣿⣿⣿⣿⣿⣿⣿⣿⣿⣿⡇</a:t>
            </a:r>
            <a:br/>
            <a:r>
              <a:t>⣿⣿⣿⣿⣿⣿⣿⣿⣿⣿⣿⣿⣿⣿⣿⣿⣿⣿⣿⣿⣿⣿⣿⣿⣿⣿⣿⣿⣿⣿⣿⣿⣿⣿⣧⣄⠀⠀⠀⠀⠀⠀⠀⠀⠀⠀⠀⠀⠀⠀⠀⠀⠀⠀⠀⠀⠀⠀⠀⠀⣤⣾⣿⣿⣿⣿⣿⣿⣿⣿⣿⣿⣿⣿⣿⣿⣿⣿⣿⣿⣿⣿⣿⣿⣿⣿⣿⣿⣿⣿⡇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⣿⣿⣿⣿⣿⣿⣿⣿⣿⣿⣿⣿⣿⣿⣿⣿⣿⣿⣿⣿⣿⣿⣿⣿⣿⣿⣿⣿⣿⣿⣿⣿⣿⣿⣿⣿⣿⣦⣔⡄⠀⠀⠀⠀⠀⠀⠀⠀⠀⠀⠀⠀⠀⠀⠀⠀⠀⠀⠀⠸⣿⣿⣿⣿⣿⣿⣿⣿⣿⣿⣿⣿⣿⣿⣿⣿⣿⣿⣿⣿⣿⣿⣿⣿⣿⣿⣿⣿⣿⣿⡇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⣿⣿⣿⣿⣿⣿⣿⣿⣿⣿⣿⣿⣿⣿⣿⣿⣿⣿⣿⣿⣿⣿⣿⣿⣿⣿⣿⣿⣿⣿⣿⣿⣿⣿⣿⣿⣿⣿⣿⠃⠀⠀⠀⠀⠀⠀⠀⠀⠀⠀⠀⠀⠀⠀⠀⠀⠀⠀⠀⠀⣬⣽⣿⣿⣿⣿⣿⣿⣿⣿⣿⣿⣿⣿⣿⣿⣿⣿⣿⣿⣿⣿⣿⣿⣿⣿⣿⣿⣿⣿⡇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⣿⣿⣿⣿⣿⣿⣿⣿⣿⣿⣿⣿⣿⣿⣿⣿⣿⣿⣿⣿⣿⣿⣿⣿⣿⣿⣿⣿⣿⣿⣿⣿⣿⣿⣿⣿⣿⣿⣁⡀⠀⠀⠀⠀⠀⠀⠀⠀⠀⠀⠀⠀⠀⠀⠀⠀⠀⢀⣀⣠⣬⣿⣿⣿⣿⣿⣿⣿⣿⣿⣿⣿⣿⣿⣿⣿⣿⣿⣿⣿⣿⣿⣿⣿⣿⣿⣿⣿⣿⣿⡇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⣿⣿⣿⣿⣿⣿⣿⣿⣿⣿⣿⣿⣿⣿⣿⣿⣿⣿⣿⣿⣿⣿⣿⣿⣿⣿⣿⣿⣿⣿⣿⣿⣿⣿⣿⣿⣿⣿⣿⣁⣶⣄⣀⠀⠀⠀⠀⠀⠀⠀⠀⠀⠀⢀⣀⠀⣄⣼⣿⣿⣿⣿⣿⣿⣿⣿⣿⣿⣿⣿⣿⣿⣿⣿⣿⣿⣿⣿⣿⣿⣿⣿⣿⣿⣿⣿⣿⣿⣿⣿⡇</a:t>
            </a:r>
            <a:br/>
            <a:r>
              <a:t>⣿⣿⣿⣿⣿⣿⣿⣿⣿⣿⣿⣿⣿⣿⣿⣿⡿⠋⠉⣿⣿⣿⣿⣿⣿⣿⣿⣿⣿⣿⣿⣿⣿⣿⣿⣿⣿⣿⣿⣿⣿⠿⠿⠷⠔⠀⠀⠀⠀⠀⠀⠀⠘⢿⣿⣿⣿⣿⣿⣿⣿⣿⣿⣿⣿⣿⣿⣿⣿⣿⣿⣿⣿⣿⣿⣿⣿⣿⣿⣿⣿⣿⣿⣿⣿⣿⣿⣿⣿⣿⡇</a:t>
            </a:r>
            <a:br/>
            <a:r>
              <a:t>⣿⣿⣿⣿⣿⣿⣿⣿⣿⣿⣿⣿⣿⣿⣿⠟⠀⠀⠀⠈⠙⠻⢿⣿⣿⣿⣿⣿⣿⣿⣿⣿⣿⣿⣿⣿⣿⡿⠋⠁⠀⠀⠀⠀⠀⠀⠀⠀⠀⠀⠀⠀⠀⠀⠀⠀⠉⠉⠛⠻⢿⣿⣿⣿⣿⣿⣿⣿⣿⣿⣿⣿⣿⣿⣿⣿⣿⣿⣿⣿⣿⣿⣿⣿⣿⣿⣿⣿⠉⠙⠇</a:t>
            </a:r>
            <a:br/>
            <a:r>
              <a:t>⣿⣿⣿⣿⣿⣿⣿⣿⣿⣿⣿⣿⣿⡿⠋⠀⠀⠀⠀⠀⠀⠀⠀⠈⠛⢿⣿⣿⣿⣿⣿⣿⣿⣿⣿⣿⡟⠁⠀⠀⠀⠀⠀⠀⠀⠀⠀⠀⠀⠀⠀⠀⠀⠀⠀⠀⠀⠀⠀⠀⠈⢻⣿⣿⣿⣿⣿⣿⣿⣿⣿⣿⣿⣿⣿⣿⣿⣿⣿⣿⣿⣿⣿⣿⠿⠟⠛⠁⠀⠀⠀</a:t>
            </a:r>
            <a:br/>
            <a:r>
              <a:t>⣿⣿⣿⣿⣿⣿⣿⣿⣿⣿⣿⣿⠟⠀⠀⠀⠀⠀⠀⠀⠀⠀⠀⠀⠀⠀⠙⠻⣿⣿⣿⣿⣿⣿⣿⡟⠀⠀⠀⠀⠀⠀⠀⠀⠀⠀⠀⠀⠀⠀⠀⠀⠀⠀⠀⠀⠀⠀⠀⠀⠀⠈⢿⣿⣿⣿⣿⣿⣿⣿⣿⣿⣿⣿⣿⣿⣿⣿⣿⣿⠿⠛⠉⠀⠀⠀⠀⠀⠀⠀⠀</a:t>
            </a:r>
            <a:br/>
            <a:r>
              <a:t>⣿⣿⣿⣿⣿⣿⣿⣿⣿⣿⠟⠁⠀⠀⠀⠀⠀⠀⠀⠀⠀⠀⠀⠀⠀⠀⠀⠀⠀⠉⠛⠻⠿⠿⠟⠀⠀⠀⠀⠀⠀⠀⠀⠀⠀⠀⠀⠀⠀⠀⠀⠀⠀⠀⠀⠀⠀⠀⠀⠀⠀⠀⠸⣿⣿⣿⣿⣿⣿⣿⣿⣿⣿⣿⣿⣿⡿⠟⠋⠁⠀⠀⠀⠀⠀⠀⠀⠀⠀⠀⠀</a:t>
            </a:r>
            <a:br/>
            <a:r>
              <a:t>⣿⣿⣿⣿⣿⣿⣿⡿⠟⠁⠀⠀⠀⠀⠀⠀⠀⠀⠀⠀⠀⠀⠀⠀⠀⠀⠀⠀⠀⠀⠀⠀⠀⠀⠀⠀⠀⠀⠀⠀⠀⠀⠀⠀⠀⠀⠀⠀⠀⠀⠀⠀⠀⠀⠀⠀⠀⠀⠀⠀⠀⠀⠀⠛⠻⠁⠈⠉⠉⠙⠛⠛⠛⠛⠉⠁⠀⠀⠀⠀⠀⠀⠀⠀⠀⠀⠀⠀⠀⠀⠀</a:t>
            </a:r>
            <a:br/>
            <a:r>
              <a:t>⣿⣿⣿⣿⣿⡿⠋⠀⠀⠀⠀⠀⠀⠀⠀⢠⣄⠀⢠⣄⡀⠀⠀⠀⠀⠀⠀⠀⠀⠀⠀⠀⠀⠀⠀⠀⠀⠀⠀⠀⠀⠀⠀⠀⠀⠀⠀⠀⠀⠀⠀⠀⠀⠀⠀⠀⠀⠀⠀⠀⢀⣀⠀⠀⠀⠀⠀⠀⠀⠀⠀⠀⠀⠀⠀⠀⠀⠀⠀⠀⠀⠀⠀⠀⠀⠀⠀⠀⠀⠀⠀</a:t>
            </a:r>
            <a:br/>
            <a:r>
              <a:t>⣿⣿⣿⠟⠁⠀⠀⠀⠀⠀⠀⠀⠀⠀⣰⣿⣿⣧⣼⣿⣿⣦⡀⠀⠀⣀⣠⣤⣀⠀⠀⠀⠀⠀⠀⣠⠀⠀⠀⠀⠀⠀⠀⠀⠀⠀⠀⠀⠀⠀⠀⠀⠀⠀⠀⠀⠀⠀⠀⠀⠀⠻⣿⣶⣤⡀⠀⠀⠀⠀⠀⠀⠀⠀⠀⠀⠀⠀⠀⠀⠀⠀⠀⠀⠀⠀⠀⠀⠀⠀⠀</a:t>
            </a:r>
            <a:br/>
            <a:r>
              <a:t>⡿⠋⠀⣀⣠⣤⣤⣶⣶⣤⣄⣀⣀⣰⣿⣿⣿⣿⣿⣿⣿⣿⣧⣴⣾⣿⣿⣿⣿⣿⣦⣀⣀⣴⣿⣿⠇⠀⠀⠀⠀⠀⠀⠀⠀⠀⠀⠀⠀⠀⠀⠀⠀⠀⠀⠀⠀⠀⠀⠀⣼⣿⣿⣿⣿⣿⣷⣤⡀⠀⠀⠀⠀⠀⠀⠀⠀⠀⠀⠀⠀⠀⠀⠀⠀⠀⠀⠀⠀⠀⠀</a:t>
            </a:r>
            <a:br/>
            <a:r>
              <a:t>⣿⣿⣿⣿⣿⣿⣿⣿⣿⣿⣿⣿⣿⣿⣿⣿⣿⣿⣿⣿⣿⣿⣿⣿⣿⣿⣿⣿⣿⣿⣿⣿⣿⣿⣿⣿⠀⠀⠀⠀⠀⠀⠀⠀⠀⠀⠀⠀⠀⠀⠀⠀⠀⠀⠀⠀⠀⠀⠀⠀⣿⣿⣿⣿⣿⣿⣿⣿⣿⣶⣄⠀⠀⢀⣤⣶⣿⣿⣶⣄⡀⠀⠀⣠⣶⣾⣿⣿⡇⠀⡀</a:t>
            </a:r>
            <a:br/>
            <a:r>
              <a:t>⣿⣿⣿⣿⣿⣿⣿⣿⣿⣿⣿⣿⣿⣿⣿⣿⣿⣿⣿⣿⣿⣿⣿⣿⣿⣿⣿⣿⣿⣿⣿⣿⣿⣿⣿⡇⠀⠀⠀⠀⠀⠀⠀⠀⠀⠀⠀⠀⠀⠀⠀⠀⠀⠀⠀⠀⠀⠀⠀⠀⣿⣿⣿⣿⣿⣿⣿⣿⣿⣿⣿⣿⣿⣿⣿⣿⣿⣿⣿⣿⣿⣶⣾⣿⣿⣿⣿⣿⣿⣿⡇</a:t>
            </a:r>
            <a:br/>
            <a:r>
              <a:t>⣿⣿⣿⣿⣿⣿⣿⣿⣿⣿⣿⣿⣿⣿⣿⣿⣿⣿⣿⣿⣿⣿⣿⣿⣿⣿⣿⣿⣿⣿⣿⣿⣿⣿⣿⣧⡀⠀⠀⠀⠀⠀⠀⠀⠀⠀⠀⠀⠀⠀⠀⠀⠀⠀⠀⠀⠀⠀⠀⠀⣿⣿⣿⣿⣿⣿⣿⣿⣿⣿⣿⣿⣿⣿⣿⣿⣿⣿⣿⣿⣿⣿⣿⣿⣿⣿⣿⣿⣿⣿⡇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⣿⣿⣿⣿⣿⣿⣿⣿⣿⣿⣿⣿⣿⣿⣿⣿⣿⣿⣿⣿⣿⣿⣿⣿⣿⣿⣿⣿⣿⣿⣿⣿⣿⣿⣿⣿⣿⣷⣶⠀⠀⠀⠀⠀⠀⠀⠀⠀⠀⠀⠀⠀⠀⠀⠀⢀⣀⣀⣀⣴⣿⣿⣿⣿⣿⣿⣿⣿⣿⣿⣿⣿⣿⣿⣿⣿⣿⣿⣿⣿⣿⣿⣿⣿⣿⣿⣿⣿⣿⣿⡇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⣿⣿⣿⣿⣿⣿⣿⣿⣿⣿⣿⣿⣿⣿⣿⣿⣿⣿⣿⣿⣿⣿⣿⣿⣿⣿⣿⣿⣿⣿⣿⣿⣿⣿⣿⣿⣿⣿⠇⠀⠀⠀⠀⠀⠀⠀⠀⠀⠀⠀⠀⠀⠀⠀⠀⢸⣿⣿⣿⣿⣿⣿⣿⣿⣿⣿⣿⣿⣿⣿⣿⣿⣿⣿⣿⣿⣿⣿⣿⣿⣿⣿⣿⣿⣿⣿⣿⣿⣿⣿⡇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⣿⣿⣿⣿⣿⣿⣿⣿⣿⣿⣿⣿⣿⣿⣿⣿⣿⣿⣿⣿⣿⣿⣿⣿⣿⣿⣿⣿⣿⣿⣿⣿⣿⣿⣿⣿⠋⠀⠀⠀⠀⠀⠀⠀⠀⠀⠀⠀⠀⠀⠀⠀⠀⠀⠀⠀⠀⣼⣿⣿⣿⣿⣿⣿⣿⣿⣿⣿⣿⣿⣿⣿⣿⣿⣿⣿⣿⣿⣿⣿⣿⣿⣿⣿⣿⣿⣿⣿⣿⣿⡇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⣿⣿⣿⣿⣿⣿⣿⣿⣿⣿⣿⣿⣿⣿⣿⣿⣿⣿⣿⣿⣿⣿⣿⣿⣿⣿⣿⣿⣿⣿⣿⣿⣿⣿⣿⣿⣤⠀⠀⠀⠀⠀⠀⠀⠀⠀⠀⠀⠀⠀⠀⠀⠀⠀⠀⠀⠘⣿⣿⣿⣿⣿⣿⣿⣿⣿⣿⣿⣿⣿⣿⣿⣿⣿⣿⣿⣿⣿⣿⣿⣿⣿⣿⣿⣿⣿⣿⣿⣿⣿⡇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⣿⣿⣿⣿⣿⣿⣿⣿⣿⣿⣿⣿⣿⣿⣿⣿⣿⣿⣿⣿⣿⣿⣿⣿⣿⣿⣿⣿⣿⣿⣿⣿⣿⣿⣿⣿⠏⠀⠀⠀⠀⠀⠀⠀⠀⠀⠀⠀⠀⠀⠀⠀⠀⠀⠀⠀⠀⠘⢿⣿⣿⣿⣿⣿⣿⣿⣿⣿⣿⣿⣿⣿⣿⣿⣿⣿⣿⣿⣿⣿⣿⣿⣿⣿⣿⣿⣿⣿⣿⣿⡇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⣿⣿⣿⣿⣿⣿⣿⣿⣿⣿⣿⣿⣿⣿⣿⣿⣿⣿⣿⣿⣿⣿⣿⣿⣿⣿⣿⣿⣿⣿⣿⣿⣿⣿⣿⣿⣿⣿⣿⠟⠛⠉⠉⠉⠉⠉⠉⠉⠉⠉⠉⠉⠛⠿⣿⣿⣿⣿⣿⠿⠛⠋⠙⣿⣿⣿⣿⣿⣿⣿⣿⣿⣿⣿⣿⣿⣿⣿⣿⣿⣿⣿⣿⣿⣿⣿⣿⣿⣿⣿⡇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⣿⣿⣿⣿⣿⣿⣿⣿⣿⣿⣿⣿⣿⣿⣿⣿⣿⣿⣿⣿⣿⣿⣿⣿⣿⣿⣿⣿⣿⣿⣿⣿⣿⣿⣿⣿⣿⠟⠁⠀⠀⠀⠀⠀⠀⠀⠀⠀⠀⠀⠀⠀⠀⠀⠈⠻⠿⠋⠀⠀⠀⠀⠀⢾⣿⣿⣿⣿⣿⣿⣿⣿⣿⣿⣿⣿⣿⣿⣿⣿⣿⣿⣿⣿⣿⣿⣿⣿⣿⣿⡇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⣿⣿⣿⣿⣿⣿⣿⣿⣿⣿⣿⣿⣿⣿⣿⣿⣿⣿⣿⣿⣿⣿⣿⣿⣿⣿⣿⣿⣿⣿⣿⣿⣿⣿⣿⣏⠀⠀⠀⠀⠀⠀⠀⠀⠀⠀⠀⠀⠀⠀⠀⠀⠀⠀⠀⠀⠀⠀⠀⠀⠀⠀⢀⣀⣀⣀⣿⣿⣿⣿⣿⣿⣿⣿⣿⣿⣿⣿⣿⣿⣿⣿⣿⣿⣿⣿⣿⣿⣿⣿⡇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⣿⣿⣿⣿⣿⣿⣿⣿⣿⣿⣿⣿⣿⣿⣿⣿⣿⣿⣿⣿⣿⣿⣿⣿⣿⣿⣿⣿⣿⣿⣿⣿⣿⠛⠋⠀⠀⠀⠀⠀⠀⠀⠀⠀⠀⠀⠀⠀⠀⠀⠀⠀⠀⠀⠀⠀⠀⠑⢶⣤⡀⠀⣼⣿⣿⣿⣿⣿⣿⣿⣿⣿⣿⣿⣿⣿⣿⣿⣿⣿⣿⣿⣿⣿⣿⣿⣿⣿⣿⣿⡇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⣿⣿⣿⣿⣿⣿⣿⣿⣿⣿⣿⣿⣿⣿⣿⣿⣿⣿⣿⣿⣿⣿⣿⣿⣿⣿⣿⣿⣿⣿⣿⣿⣿⣷⣄⡀⢀⠀⠀⠀⠀⠀⠀⠀⠀⠀⠀⠀⠀⠀⠀⠀⠀⠀⠀⠀⠀⣰⣾⣿⣿⣿⣿⣿⣿⣿⣿⣿⣿⣿⣿⣿⣿⣿⣿⣿⣿⣿⣿⣿⣿⣿⣿⣿⣿⣿⣿⣿⣿⣿⡇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⣿⣿⣿⣿⣿⣿⣿⣿⣿⣿⣿⣿⣿⣿⣿⣿⣿⣿⣿⣿⣿⣿⣿⣿⣿⣿⣿⣿⣿⣿⣿⣿⣿⣿⣿⣿⠟⠀⠀⠀⠀⠀⠀⠀⠀⠀⠀⠀⠀⠀⠀⠀⠀⠀⠀⠀⠀⠲⣾⣿⣿⣿⣿⣿⣿⣿⣿⣿⣿⣿⣿⣿⣿⣿⣿⣿⣿⣿⣿⣿⣿⣿⣿⣿⣿⣿⣿⣿⣿⣿⡇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⣿⣿⣿⣿⣿⣿⣿⣿⣿⣿⣿⣿⣿⣿⣿⣿⣿⣿⣿⣿⣿⣿⣿⣿⣿⣿⣿⣿⣿⣿⣿⣿⣿⣿⣿⣷⣶⠂⣀⠀⠀⠀⠀⠀⠀⠀⠀⠀⠀⠀⠀⠀⠀⠀⠀⣦⣼⣶⣿⣿⣿⣿⣿⣿⣿⣿⣿⣿⣿⣿⣿⣿⣿⣿⣿⣿⣿⣿⣿⣿⣿⣿⣿⣿⣿⣿⣿⣿⣿⣿⡇</a:t>
            </a:r>
            <a:br/>
            <a:r>
              <a:t>⣿⣿⣿⣿⣿⣿⣿⣿⣿⣿⣿⣿⣿⣿⡿⣿⣿⣿⣿⣿⣿⣿⣿⣿⣿⣿⣿⣿⣿⣿⣿⣿⣿⣿⣿⣿⣿⣶⣿⣦⣷⡀⠀⠀⠀⠀⠀⠀⠀⠀⣀⣤⣦⣤⣶⣿⣿⣿⣿⣿⣿⣿⣿⣿⣿⣿⣿⣿⣿⣿⣿⣿⣿⣿⣿⣿⣿⣿⣿⣿⣿⣿⣿⣿⣿⣿⣿⣿⣿⣿⡇</a:t>
            </a:r>
            <a:br/>
            <a:r>
              <a:t>⣿⣿⣿⣿⣿⣿⣿⣿⣿⣿⣿⣿⣿⠟⠀⠘⢿⣿⣿⣿⣿⣿⣿⣿⣿⣿⣿⣿⣿⣿⣿⣿⣿⣿⣿⣿⡿⠟⠛⠛⠋⠉⠉⠀⠀⠀⠀⠀⠀⠀⠉⠛⠛⠿⠿⢿⣿⣿⣿⣿⣿⣿⣿⣿⣿⣿⣿⣿⣿⣿⣿⣿⣿⣿⣿⣿⣿⣿⣿⣿⣿⣿⣿⢿⣿⣿⣿⣿⣿⣿⡇</a:t>
            </a:r>
            <a:br/>
            <a:r>
              <a:t>⣿⣿⣿⣿⣿⣿⣿⣿⣿⣿⣿⣿⠋⠀⠀⠀⠀⠈⠙⠻⢿⣿⣿⣿⣿⣿⣿⣿⣿⣿⣿⣿⣿⣿⣿⠋⠀⠀⠀⠀⠀⠀⠀⠀⠀⠀⠀⠀⠀⠀⠀⠀⠀⠀⠀⠀⠀⠙⢿⣿⣿⣿⣿⣿⣿⣿⣿⣿⣿⣿⣿⣿⣿⣿⣿⣿⣿⣿⣿⣿⣿⣿⡿⠀⠀⠙⣿⣿⣿⣿⡇</a:t>
            </a:r>
            <a:br/>
            <a:r>
              <a:t>⣿⣿⣿⣿⣿⣿⣿⣿⣿⣿⡟⠁⠀⠀⠀⠀⠀⠀⠀⠀⠀⠈⠻⢿⣿⣿⣿⣿⣿⣿⣿⣿⣿⣿⠃⠀⠀⠀⠀⠀⠀⠀⠀⠀⠀⠀⠀⠀⠀⠀⠀⠀⠀⠀⠀⠀⠀⠀⠈⢿⣿⣿⣿⣿⣿⣿⣿⣿⣿⣿⣿⣿⣿⣿⣿⣿⣿⡿⠟⠛⠉⠁⠀⠀⠀⠀⠈⢿⣿⣿⡇</a:t>
            </a:r>
            <a:br/>
            <a:r>
              <a:t>⣿⣿⣿⣿⣿⣿⣿⣿⡿⠋⠀⠀⠀⠀⠀⠀⠀⠀⠀⠀⠀⠀⠀⠀⠙⠻⢿⣿⣿⣿⣿⣿⣿⠏⠀⠀⠀⠀⠀⠀⠀⠀⠀⠀⠀⠀⠀⠀⠀⠀⠀⠀⠀⠀⠀⠀⠀⠀⠀⠈⣿⣿⣿⣿⣿⣿⣿⣿⣿⣿⣿⣿⣿⣿⡿⠛⠁⠀⠀⠀⠀⠀⠀⠀⠀⠀⠀⠀⠙⢿⡇</a:t>
            </a:r>
            <a:br/>
            <a:r>
              <a:t>⣿⣿⣿⣿⣿⣿⡿⠋⠀⠀⠀⠀⠀⠀⠀⠀⠀⠀⠀⠀⠀⠀⠀⠀⠀⠀⠀⠀⠉⠉⠉⠉⠁⠀⠀⠀⠀⠀⠀⠀⠀⠀⠀⠀⠀⠀⠀⠀⠀⠀⠀⠀⠀⠀⠀⠀⠀⠀⠀⠀⢸⡿⠛⠻⠿⠿⢿⣿⣿⡿⠿⠟⠋⠁⠀⠀⠀⠀⠀⠀⠀⠀⠀⠀⠀⠀⠀⠀⠀⠀⠃</a:t>
            </a:r>
            <a:br/>
            <a:r>
              <a:t>⣿⣿⣿⣿⡿⠋⠀⠀⠀⠀⠀⠀⠀⠀⠀⠀⠀⠀⠀⠀⠀⠀⠀⠀⠀⠀⠀⠀⠀⠀⠀⠀⠀⠀⠀⠀⠀⠀⠀⠀⠀⠀⠀⠀⠀⠀⠀⠀⠀⠀⠀⠀⠀⠀⠀⠀⠀⠀⠀⠀⠀⠀⠀⠀⠀⠀⠀⠀⠀⠀⠀⠀⠀⠀⠀⠀⠀⠀⠀⠀⠀⠀⠀⠀⠀⠀⠀⠀⠀⠀⠀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⣿⣿⠿⠋⠀⠀⠀⠀⠀⠀⠀⠀⣰⣦⡀⢰⣦⣄⡀⠀⠀⠀⠀⠀⠀⠀⠀⠀⠀⠀⠀⠀⠀⢀⠀⠀⠀⠀⠀⠀⠀⠀⠀⠀⠀⠀⠀⠀⠀⠀⠀⠀⠀⠀⠀⠀⠀⠀⠀⢤⣀⠀⠀⠀⠀⠀⠀⠀⠀⠀⠀⠀⠀⠀⠀⠀⠀⠀⠀⠀⠀⠀⠀⠀⠀⠀⠀⠀⠀⠀⠀</a:t>
            </a:r>
            <a:br/>
            <a:r>
              <a:t>⠟⠁⠀⠀⠀⠀⠀⠀⠀⠀⠀⣰⣿⣿⣷⣾⣿⣿⣿⡆⠀⣠⣴⣶⣿⣶⣄⡀⠀⠀⢀⣤⣾⣿⣧⡀⠀⠀⠀⠀⠀⠀⠀⠀⠀⠀⠀⠀⠀⠀⠀⠀⠀⠀⠀⠀⠀⠀⢰⣶⣿⣿⣦⣄⠀⠀⠀⠀⠀⠀⠀⠀⠀⠀⠀⠀⠀⠀⠀⠀⠀⠀⠀⠀⠀⠀⠀⠀⠀⠀⠀</a:t>
            </a:r>
            <a:br/>
            <a:r>
              <a:t>⣀⣠⣤⣶⣶⣿⣶⣦⣤⣤⣴⣿⣿⣿⣿⣿⣿⣿⣿⣿⣿⣿⣿⣿⣿⣿⣿⣿⣶⣶⣿⣿⣿⣿⣿⠃⠀⠀⠀⠀⠀⠀⠀⠀⠀⠀⠀⠀⠀⠀⠀⠀⠀⠀⠀⠀⠀⠀⢸⣿⣿⣿⣿⣿⣷⣦⡀⠀⠀⠀⣠⣴⣶⣦⣄⡀⠀⠀⢀⣤⣴⣶⣿⡆⠀⢀⣴⣦⡀⠀⠀</a:t>
            </a:r>
            <a:br/>
            <a:r>
              <a:t>⣿⣿⣿⣿⣿⣿⣿⣿⣿⣿⣿⣿⣿⣿⣿⣿⣿⣿⣿⣿⣿⣿⣿⣿⣿⣿⣿⣿⣿⣿⣿⣿⣿⣿⣿⠀⠀⠀⠀⠀⠀⠀⠀⠀⠀⠀⠀⠀⠀⠀⠀⠀⠀⠀⠀⠀⠀⠀⢸⣿⣿⣿⣿⣿⣿⣿⣿⣶⣶⣾⣿⣿⣿⣿⣿⣿⣦⣤⣿⣿⣿⣿⣿⣧⣶⣿⣿⣿⣿⣄⠀</a:t>
            </a:r>
            <a:br/>
            <a:r>
              <a:t>⣿⣿⣿⣿⣿⣿⣿⣿⣿⣿⣿⣿⣿⣿⣿⣿⣿⣿⣿⣿⣿⣿⣿⣿⣿⣿⣿⣿⣿⣿⣿⣿⣿⣿⣿⠀⠀⠀⠀⠀⠀⠀⠀⠀⠀⠀⠀⠀⠀⠀⠀⠀⠀⠀⠀⠀⠀⠀⢸⣿⣿⣿⣿⣿⣿⣿⣿⣿⣿⣿⣿⣿⣿⣿⣿⣿⣿⣿⣿⣿⣿⣿⣿⣿⣿⣿⣿⣿⣿⣿⡆</a:t>
            </a:r>
            <a:br/>
            <a:r>
              <a:t>⣿⣿⣿⣿⣿⣿⣿⣿⣿⣿⣿⣿⣿⣿⣿⣿⣿⣿⣿⣿⣿⣿⣿⣿⣿⣿⣿⣿⣿⣿⣿⣿⣿⣿⣿⣷⣤⠀⠀⠀⠀⠀⠀⠀⠀⠀⠀⠀⠀⠀⠀⠀⠀⣦⡀⠀⠀⢀⣼⣿⣿⣿⣿⣿⣿⣿⣿⣿⣿⣿⣿⣿⣿⣿⣿⣿⣿⣿⣿⣿⣿⣿⣿⣿⣿⣿⣿⣿⣿⣿⡇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⣿⣿⣿⣿⣿⣿⣿⣿⣿⣿⣿⣿⣿⣿⣿⣿⣿⣿⣿⣿⣿⣿⣿⣿⣿⣿⣿⣿⣿⣿⣿⣿⣿⣿⣿⠋⠀⠀⠀⠀⠀⠀⠀⠀⠀⠀⠀⠀⠀⠀⠀⠀⠀⠙⢿⣿⣿⣿⣿⣿⣿⣿⣿⣿⣿⣿⣿⣿⣿⣿⣿⣿⣿⣿⣿⣿⣿⣿⣿⣿⣿⣿⣿⣿⣿⣿⣿⣿⣿⣿⡇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⣿⣿⣿⣿⣿⣿⣿⣿⣿⣿⣿⣿⣿⣿⣿⣿⣿⣿⣿⣿⣿⣿⣿⣿⣿⣿⣿⣿⣿⣿⣿⣿⣿⡟⠀⠀⠀⠀⠀⠀⠀⠀⠀⠀⠀⠀⠀⠀⠀⠀⠀⠀⠀⠀⠀⠈⢿⣿⣿⣿⣿⣿⣿⣿⣿⣿⣿⣿⣿⣿⣿⣿⣿⣿⣿⣿⣿⣿⣿⣿⣿⣿⣿⣿⣿⣿⣿⣿⣿⣿⡇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⣿⣿⣿⣿⣿⣿⣿⣿⣿⣿⣿⣿⣿⣿⣿⣿⣿⣿⣿⣿⣿⣿⣿⣿⣿⣿⣿⣿⣿⣿⣿⣿⣿⣿⣿⣿⣿⣿⡿⠟⠛⠉⠉⠉⠉⠉⠉⠉⠉⠉⠙⠛⠿⣿⣿⣿⣿⣿⡿⠟⠛⠛⣿⣿⣿⣿⣿⣿⣿⣿⣿⣿⣿⣿⣿⣿⣿⣿⣿⣿⣿⣿⣿⣿⣿⣿⣿⣿⣿⣿⡇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⣿⣿⣿⣿⣿⣿⣿⣿⣿⣿⣿⣿⣿⣿⣿⣿⣿⣿⣿⣿⣿⣿⣿⣿⣿⣿⣿⣿⣿⣿⣿⣿⣿⣿⣿⣿⡿⠋⠀⠀⠀⠀⠀⠀⠀⠀⠀⠀⠀⠀⠀⠀⠀⠈⠻⡿⠟⠉⠀⠀⠀⠀⣿⣿⣿⣿⣿⣿⣿⣿⣿⣿⣿⣿⣿⣿⣿⣿⣿⣿⣿⣿⣿⣿⣿⣿⣿⣿⣿⣿⡇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⣿⣿⣿⣿⣿⣿⣿⣿⣿⣿⣿⣿⣿⣿⣿⣿⣿⣿⣿⣿⣿⣿⣿⣿⣿⣿⣿⣿⣿⣿⣿⣿⣿⣿⣿⣿⠁⠀⠀⠀⠀⠀⠀⠀⠀⠀⠀⠀⠀⠀⠀⠀⠀⠀⠀⠀⠀⠀⠀⠀⠀⠀⠹⣿⣿⣿⣿⣿⣿⣿⣿⣿⣿⣿⣿⣿⣿⣿⣿⣿⣿⣿⣿⣿⣿⣿⣿⣿⣿⣿⡇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⣿⣿⣿⣿⣿⣿⣿⣿⣿⣿⣿⣿⣿⣿⣿⣿⣿⣿⣿⣿⣿⣿⣿⣿⣿⣿⣿⣿⣿⣿⣿⣿⣿⣿⣿⡇⠀⠀⠀⠀⠀⠀⠀⠀⠀⠀⠀⠀⠀⠀⠀⠀⠀⠀⠀⠀⠀⠀⠀⠀⠀⣀⣀⣀⣨⣿⣿⣿⣿⣿⣿⣿⣿⣿⣿⣿⣿⣿⣿⣿⣿⣿⣿⣿⣿⣿⣿⣿⣿⣿⡇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⣿⣿⣿⣿⣿⣿⣿⣿⣿⣿⣿⣿⣿⣿⣿⣿⣿⣿⣿⣿⣿⣿⣿⣿⣿⣿⣿⣿⣿⣿⣿⣿⡟⠉⠁⠀⠀⠀⠀⠀⠀⠀⠀⠀⠀⠀⠀⠀⠀⠀⠀⠀⠀⠀⠀⠀⠐⢦⣄⣀⠀⣾⣿⣿⣿⣿⣿⣿⣿⣿⣿⣿⣿⣿⣿⣿⣿⣿⣿⣿⣿⣿⣿⣿⣿⣿⣿⣿⣿⣿⡇</a:t>
            </a:r>
            <a:br/>
            <a:r>
              <a:t>⣿⣿⣿⣿⣿⣿⣿⣿⣿⣿⣿⣿⣿⣿⣿⣿⣿⣿⣿⣿⣿⣿⣿⣿⣿⣿⣿⣿⣿⣿⣿⣯⡀⠀⠀⠀⠀⠀⠀⠀⠀⠀⠀⠀⠀⠀⠀⠀⠀⠀⠀⠀⠀⠀⠀⠀⠀⠀⢹⣿⣿⣿⣿⣿⣿⣿⣿⣿⣿⣿⣿⣿⣿⣿⣿⣿⣿⣿⣿⣿⣿⣿⣿⣿⣿⣿⣿⣿⣿⣿⡇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⣿⣿⣿⣿⣿⣿⣿⣿⣿⣿⣿⣿⣿⣿⣿⣿⣿⣿⣿⣿⣿⣿⣿⣿⣿⣿⣿⣿⣿⣿⣿⣿⣿⣦⣄⣠⠀⠀⠀⠀⠀⠀⠀⠀⠀⠀⠀⠀⠀⠀⠀⠀⠀⠀⠀⠀⣰⣶⣿⣿⣿⣿⣿⣿⣿⣿⣿⣿⣿⣿⣿⣿⣿⣿⣿⣿⣿⣿⣿⣿⣿⣿⣿⣿⣿⣿⣿⣿⣿⣿⡇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⣿⣿⣿⣿⣿⣿⣿⣿⣿⣿⣿⣿⣿⣿⣿⣿⣿⣿⣿⣿⣿⣿⣿⣿⣿⣿⣿⣿⣿⣿⣿⣿⣿⣿⣿⣿⡗⠀⠀⠀⠀⠀⠀⠀⠀⠀⠀⠀⠀⠀⠀⠀⠀⠀⠀⠀⢿⣿⣿⣿⣿⣿⣿⣿⣿⣿⣿⣿⣿⣿⣿⣿⣿⣿⣿⣿⣿⣿⣿⣿⣿⣿⣿⣿⣿⣿⣿⣿⣿⣿⡇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⣿⣿⣿⣿⣿⣿⣿⣿⣿⣿⣿⣿⣿⣿⣿⣿⣿⣿⣿⣿⣿⣿⣿⣿⣿⣿⣿⣿⣿⣿⣿⣿⣿⣿⣿⠟⠁⠀⠀⠀⠀⠀⠀⠀⠀⠀⠀⠀⠀⠀⠀⠀⠀⠀⠀⠀⢠⣼⣿⣿⣿⣿⣿⣿⣿⣿⣿⣿⣿⣿⣿⣿⣿⣿⣿⣿⣿⣿⣿⣿⣿⣿⣿⣿⣿⣿⣿⣿⣿⣿⡇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⣿⣿⣿⣿⣿⣿⣿⣿⣿⣿⣿⣿⣿⣿⣿⣿⣿⣿⣿⣿⣿⣿⣿⣿⣿⣿⣿⣿⣿⣿⣿⣿⣿⣿⣿⣿⠇⣠⠀⡀⠀⠀⠀⠀⠀⠀⠀⠀⠀⠀⠀⠀⠀⠀⣦⣴⣦⣿⣿⣿⣿⣿⣿⣿⣿⣿⣿⣿⣿⣿⣿⣿⣿⣿⣿⣿⣿⣿⣿⣿⣿⣿⣿⣿⣿⣿⣿⣿⣿⣿⡇</a:t>
            </a:r>
            <a:br/>
            <a:r>
              <a:t>⣿⣿⣿⣿⣿⣿⣿⣿⣿⣿⣿⣿⣿⡿⣿⣿⣿⣿⣿⣿⣿⣿⣿⣿⣿⣿⣿⣿⣿⣿⣿⣿⣿⣿⣿⣿⣾⣿⣷⣷⣄⠀⠀⠀⠀⠀⠀⠀⠀⣄⣴⣤⣦⣶⣿⣿⣿⣿⣿⣿⣿⣿⣿⣿⣿⣿⣿⣿⣿⣿⣿⣿⣿⣿⣿⣿⣿⣿⣿⣿⣿⣿⣿⣿⣿⣿⣿⣿⣿⣿⡇</a:t>
            </a:r>
            <a:br/>
            <a:r>
              <a:t>⣿⣿⣿⣿⣿⣿⣿⣿⣿⣿⣿⣿⠋⠀⠻⣿⣿⣿⣿⣿⣿⣿⣿⣿⣿⣿⣿⣿⣿⣿⣿⣿⣿⣿⣿⡿⠿⠛⠛⠉⠉⠉⠀⠀⠀⠀⠀⠀⠀⠈⠙⠛⠛⠿⠿⣿⣿⣿⣿⣿⣿⣿⣿⣿⣿⣿⣿⣿⣿⣿⣿⣿⣿⣿⣿⣿⣿⣿⣿⣿⣿⣿⣿⣿⣿⣿⣿⣿⣿⣿⡇</a:t>
            </a:r>
            <a:br/>
            <a:r>
              <a:t>⣿⣿⣿⣿⣿⣿⣿⣿⣿⣿⡟⠁⠀⠀⠀⠀⠈⠙⠻⢿⣿⣿⣿⣿⣿⣿⣿⣿⣿⣿⣿⣿⣿⣿⠏⠀⠀⠀⠀⠀⠀⠀⠀⠀⠀⠀⠀⠀⠀⠀⠀⠀⠀⠀⠀⠀⠈⢻⣿⣿⣿⣿⣿⣿⣿⣿⣿⣿⣿⣿⣿⣿⣿⣿⣿⣿⣿⣿⣿⣿⡿⠀⠀⠙⣿⣿⣿⣿⣿⣿⡇</a:t>
            </a:r>
            <a:br/>
            <a:r>
              <a:t>⣿⣿⣿⣿⣿⣿⣿⣿⣿⠏⠀⠀⠀⠀⠀⠀⠀⠀⠀⠀⠉⠻⣿⣿⣿⣿⣿⣿⣿⣿⣿⣿⣿⠏⠀⠀⠀⠀⠀⠀⠀⠀⠀⠀⠀⠀⠀⠀⠀⠀⠀⠀⠀⠀⠀⠀⠀⠀⢻⣿⣿⣿⣿⣿⣿⣿⣿⣿⣿⣿⣿⣿⣿⣿⣿⣿⠟⠛⠉⠁⠀⠀⠀⠀⠈⢿⣿⣿⣿⣿⡇</a:t>
            </a:r>
            <a:br/>
            <a:r>
              <a:t>⣿⣿⣿⣿⣿⣿⣿⠟⠁⠀⠀⠀⠀⠀⠀⠀⠀⠀⠀⠀⠀⠀⠀⠙⠻⢿⣿⣿⣿⣿⣿⣿⡟⠀⠀⠀⠀⠀⠀⠀⠀⠀⠀⠀⠀⠀⠀⠀⠀⠀⠀⠀⠀⠀⠀⠀⠀⠀⠀⢻⣿⣿⣿⣿⣿⣿⣿⣿⣿⣿⣿⣿⡿⠟⠉⠀⠀⠀⠀⠀⠀⠀⠀⠀⠀⠀⠙⢿⣿⣿⡇</a:t>
            </a:r>
            <a:br/>
            <a:r>
              <a:t>⣿⣿⣿⣿⣿⠟⠁⠀⠀⠀⠀⠀⠀⠀⠀⠀⠀⠀⠀⠀⠀⠀⠀⠀⠀⠀⠀⠈⠉⠉⠀⠀⠀⠀⠀⠀⠀⠀⠀⠀⠀⠀⠀⠀⠀⠀⠀⠀⠀⠀⠀⠀⠀⠀⠀⠀⠀⠀⠀⠘⡟⠛⠛⠿⠿⠿⠿⠿⠿⠟⠋⠁⠀⠀⠀⠀⠀⠀⠀⠀⠀⠀⠀⠀⠀⠀⠀⠀⠙⣿⡇</a:t>
            </a:r>
            <a:br/>
            <a:r>
              <a:t>⣿⣿⣿⠟⠁⠀⠀⠀⠀⠀⠀⠀⠀⠀⠀⠀⠀⠀⠀⠀⠀⠀⠀⠀⠀⠀⠀⠀⠀⠀⠀⠀⠀⠀⠀⠀⠀⠀⠀⠀⠀⠀⠀⠀⠀⠀⠀⠀⠀⠀⠀⠀⠀⠀⠀⠀⠀⠀⠀⠀⠀⠀⠀⠀⠀⠀⠀⠀⠀⠀⠀⠀⠀⠀⠀⠀⠀⠀⠀⠀⠀⠀⠀⠀⠀⠀⠀⠀⠀⠀⠁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⡿⠋⠁⠀⠀⠀⠀⠀⠀⠀⢀⣴⣦⠀⣴⣦⣄⠀⠀⠀⠀⠀⠀⠀⠀⠀⠀⠀⠀⠀⠀⢀⣠⣂⠀⠀⠀⠀⠀⠀⠀⠀⠀⠀⠀⠀⠀⠀⠀⠀⠀⠀⠀⠀⠀⠀⠀⠀⠠⣀⠀⠀⠀⠀⠀⠀⠀⠀⠀⠀⠀⠀⠀⠀⠀⠀⠀⠀⠀⠀⠀⠀⠀⠀⠀⠀⠀⠀⠀⠀⠀</a:t>
            </a:r>
            <a:br/>
            <a:r>
              <a:t>⠀⠀⠀⠀⠀⠀⠀⠀⠀⢀⣾⣿⣿⣷⣿⣿⣿⣷⡄⢀⣤⣶⣿⣿⣶⣄⠀⠀⠀⣠⣶⣿⣿⣷⣤⠀⠀⠀⠀⠀⠀⠀⠀⠀⠀⠀⠀⠀⠀⠀⠀⠀⠀⠀⠀⠀⠀⢠⣾⣿⣿⣦⣀⠀⠀⠀⠀⠀⠀⠀⠀⠀⠀⠀⠀⠀⠀⠀⠀⠀⠀⠀⠀⠀⠀⠀⠀⠀⠀⠀⠀</a:t>
            </a:r>
            <a:br/>
            <a:r>
              <a:t>⣤⣶⣶⣿⣿⣶⣦⣤⣤⣾⣿⣿⣿⣿⣿⣿⣿⣿⣿⣿⣿⣿⣿⣿⣿⣿⣿⣶⣾⣿⣿⣿⣿⣿⣿⠀⠀⠀⠀⠀⠀⠀⠀⠀⠀⠀⠀⠀⠀⠀⠀⠀⠀⠀⠀⠀⠀⠈⣿⣿⣿⣿⣿⣷⣤⡀⠀⢀⣠⣶⣿⣶⣦⣄⠀⠀⢠⣴⣾⣿⣿⡇⠀⣠⣾⣷⣄⠀⠀⠀⠀</a:t>
            </a:r>
            <a:br/>
            <a:r>
              <a:t>⣿⣿⣿⣿⣿⣿⣿⣿⣿⣿⣿⣿⣿⣿⣿⣿⣿⣿⣿⣿⣿⣿⣿⣿⣿⣿⣿⣿⣿⣿⣿⣿⣿⣿⡿⠀⠀⠀⠀⠀⠀⠀⠀⠀⠀⠀⠀⠀⠀⠀⠀⠀⠀⠀⠀⠀⠀⠀⣿⣿⣿⣿⣿⣿⣿⣿⣶⣿⣿⣿⣿⣿⣿⣿⣷⣶⣿⣿⣿⣿⣿⣷⣿⣿⣿⣿⣿⣦⠀⠀⠀</a:t>
            </a:r>
            <a:br/>
            <a:r>
              <a:t>⣿⣿⣿⣿⣿⣿⣿⣿⣿⣿⣿⣿⣿⣿⣿⣿⣿⣿⣿⣿⣿⣿⣿⣿⣿⣿⣿⣿⣿⣿⣿⣿⣿⣿⣇⠀⠀⠀⠀⠀⠀⠀⠀⠀⠀⠀⠀⠀⠀⠀⠀⠀⢰⠀⠀⠀⠀⠀⣿⣿⣿⣿⣿⣿⣿⣿⣿⣿⣿⣿⣿⣿⣿⣿⣿⣿⣿⣿⣿⣿⣿⣿⣿⣿⣿⣿⣿⣿⣷⣀⡀</a:t>
            </a:r>
            <a:br/>
            <a:r>
              <a:t>⣿⣿⣿⣿⣿⣿⣿⣿⣿⣿⣿⣿⣿⣿⣿⣿⣿⣿⣿⣿⣿⣿⣿⣿⣿⣿⣿⣿⣿⣿⣿⣿⣿⣿⣿⣷⠄⠀⠀⠀⠀⠀⠀⠀⠀⠀⠀⠀⠀⠀⠀⠀⢸⣦⣀⣀⣀⣴⣿⣿⣿⣿⣿⣿⣿⣿⣿⣿⣿⣿⣿⣿⣿⣿⣿⣿⣿⣿⣿⣿⣿⣿⣿⣿⣿⣿⣿⣿⣿⣿⡇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⣿⣿⣿⣿⣿⣿⣿⣿⣿⣿⣿⣿⣿⣿⣿⣿⣿⣿⣿⣿⣿⣿⣿⣿⣿⣿⣿⣿⣿⣿⣿⣿⣿⣿⡍⠀⠀⠀⠀⠀⠀⠀⠀⠀⠀⠀⠀⠀⠀⠀⠀⠀⠈⠻⣿⣿⣿⣿⣿⣿⣿⣿⣿⣿⣿⣿⣿⣿⣿⣿⣿⣿⣿⣿⣿⣿⣿⣿⣿⣿⣿⣿⣿⣿⣿⣿⣿⣿⣿⣿⡇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⣿⣿⣿⣿⣿⣿⣿⣿⣿⣿⣿⣿⣿⣿⣿⣿⣿⣿⣿⣿⣿⣿⣿⣿⣿⣿⣿⣿⣿⣿⣿⣿⣿⣟⠁⠀⠀⠀⠀⠀⠀⠀⠀⠀⠀⠀⠀⠀⠀⠀⠀⠀⠀⢀⣿⣿⣿⣿⣿⣿⣿⣿⣿⣿⣿⣿⣿⣿⣿⣿⣿⣿⣿⣿⣿⣿⣿⣿⣿⣿⣿⣿⣿⣿⣿⣿⣿⣿⣿⣿⡇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⣿⣿⣿⣿⣿⣿⣿⣿⣿⣿⣿⣿⣿⣿⣿⣿⣿⣿⣿⣿⣿⣿⣿⣿⣿⣿⣿⣿⣿⣿⣿⣿⣿⣿⡔⠀⠀⠀⠀⠀⠀⠀⠀⠀⠀⠀⠀⠀⠀⠀⠀⠀⠀⢻⣿⣿⣿⣿⣿⣿⣿⣿⣿⣿⣿⣿⣿⣿⣿⣿⣿⣿⣿⣿⣿⣿⣿⣿⣿⣿⣿⣿⣿⣿⣿⣿⣿⣿⣿⣿⡇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⣿⣿⣿⣿⣿⣿⣿⣿⣿⣿⣿⣿⣿⣿⣿⣿⣿⣿⣿⣿⣿⣿⣿⣿⣿⣿⣿⣿⣿⣿⣿⣿⣿⣿⣿⣿⣿⣿⣿⡿⠿⠿⠿⠿⠿⠿⠿⠿⠿⠿⢿⣿⣿⣿⣿⣿⣿⣿⣿⠿⢿⣿⣿⣿⣿⣿⣿⣿⣿⣿⣿⣿⣿⣿⣿⣿⣿⣿⣿⣿⣿⣿⣿⣿⣿⣿⣿⣿⣿⣿⡇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⣿⣿⣿⣿⣿⣿⣿⣿⣿⣿⣿⣿⣿⣿⣿⣿⣿⣿⣿⣿⣿⣿⣿⣿⣿⣿⣿⣿⣿⣿⣿⣿⣿⣿⣿⣿⣿⠛⠁⠀⠀⠀⠀⠀⠀⠀⠀⠀⠀⠀⠀⠈⠙⢿⣿⣿⡿⠋⠀⠀⢸⣿⣿⣿⣿⣿⣿⣿⣿⣿⣿⣿⣿⣿⣿⣿⣿⣿⣿⣿⣿⣿⣿⣿⣿⣿⣿⣿⣿⣿⡇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⣿⣿⣿⣿⣿⣿⣿⣿⣿⣿⣿⣿⣿⣿⣿⣿⣿⣿⣿⣿⣿⣿⣿⣿⣿⣿⣿⣿⣿⣿⣿⣿⣿⣿⣿⡿⠁⠀⠀⠀⠀⠀⠀⠀⠀⠀⠀⠀⠀⠀⠀⠀⠀⠀⠙⠁⠀⠀⠀⠀⠘⣿⣿⣿⣿⣿⣿⣿⣿⣿⣿⣿⣿⣿⣿⣿⣿⣿⣿⣿⣿⣿⣿⣿⣿⣿⣿⣿⣿⣿⡇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⣿⣿⣿⣿⣿⣿⣿⣿⣿⣿⣿⣿⣿⣿⣿⣿⣿⣿⣿⣿⣿⣿⣿⣿⣿⣿⣿⣿⣿⣿⣿⣿⣿⣿⣿⠀⠀⠀⠀⠀⠀⠀⠀⠀⠀⠀⠀⠀⠀⠀⠀⠀⠀⠀⠀⠀⠀⠀⠀⠀⠀⠀⢀⣹⣿⣿⣿⣿⣿⣿⣿⣿⣿⣿⣿⣿⣿⣿⣿⣿⣿⣿⣿⣿⣿⣿⣿⣿⣿⣿⡇</a:t>
            </a:r>
            <a:br/>
            <a:r>
              <a:t>⣿⣿⣿⣿⣿⣿⣿⣿⣿⣿⣿⣿⣿⣿⣿⣿⣿⣿⣿⣿⣿⣿⣿⣿⣿⣿⣿⣿⣿⣿⣿⣿⣿⣿⣿⠄⠀⠀⠀⠀⠀⠀⠀⠀⠀⠀⠀⠀⠀⠀⠀⠀⠀⠀⠀⠀⠀⠀⠀⠀⣾⣿⣿⣿⣿⣿⣿⣿⣿⣿⣿⣿⣿⣿⣿⣿⣿⣿⣿⣿⣿⣿⣿⣿⣿⣿⣿⣿⣿⣿⡇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⣿⣿⣿⣿⣿⣿⣿⣿⣿⣿⣿⣿⣿⣿⣿⣿⣿⣿⣿⣿⣿⣿⣿⣿⣿⣿⣿⣿⣿⣿⣿⣿⠛⠋⠁⠀⠀⠀⠀⠀⠀⠀⠀⠀⠀⠀⠀⠀⠀⠀⠀⠀⠀⠀⠀⠠⣀⡀⠀⢠⣿⣿⣿⣿⣿⣿⣿⣿⣿⣿⣿⣿⣿⣿⣿⣿⣿⣿⣿⣿⣿⣿⣿⣿⣿⣿⣿⣿⣿⣿⡇</a:t>
            </a:r>
            <a:br/>
            <a:r>
              <a:t>⣿⣿⣿⣿⣿⣿⣿⣿⣿⣿⣿⣿⣿⣿⣿⣿⣿⣿⣿⣿⣿⣿⣿⣿⣿⣿⣿⣿⣿⣿⣿⣅⠀⠀⠀⠀⠀⠀⠀⠀⠀⠀⠀⠀⠀⠀⠀⠀⠀⠀⠀⠀⠀⠀⠀⠀⠈⢻⣷⣾⣿⣿⣿⣿⣿⣿⣿⣿⣿⣿⣿⣿⣿⣿⣿⣿⣿⣿⣿⣿⣿⣿⣿⣿⣿⣿⣿⣿⣿⣿⡇</a:t>
            </a:r>
            <a:br/>
            <a:r>
              <a:t>⣿⣿⣿⣿⣿⣿⣿⣿⣿⣿⣿⣿⣿⣿⣿⣿⣿⣿⣿⣿⣿⣿⣿⣿⣿⣿⣿⣿⣿⣿⣿⣿⣷⣄⣀⠀⠀⠀⠀⠀⠀⠀⠀⠀⠀⠀⠀⠀⠀⠀⠀⠀⠀⠀⠀⠀⣀⣸⣿⣿⣿⣿⣿⣿⣿⣿⣿⣿⣿⣿⣿⣿⣿⣿⣿⣿⣿⣿⣿⣿⣿⣿⣿⣿⣿⣿⣿⣿⣿⣿⡇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⣿⣿⣿⣿⣿⣿⣿⣿⣿⣿⣿⣿⣿⣿⣿⣿⣿⣿⣿⣿⣿⣿⣿⣿⣿⣿⣿⣿⣿⣿⣿⣿⣿⣿⣿⢃⣄⠀⠀⠀⠀⠀⠀⠀⠀⠀⠀⠀⠀⠀⠀⠀⢀⠀⡀⢻⣿⣿⣿⣿⣿⣿⣿⣿⣿⣿⣿⣿⣿⣿⣿⣿⣿⣿⣿⣿⣿⣿⣿⣿⣿⣿⣿⣿⣿⣿⣿⣿⣿⣿⡇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⣿⣿⣿⣿⣿⣿⣿⣿⣿⣿⣿⣿⣿⣿⣿⣿⣿⣿⣿⣿⣿⣿⣿⣿⣿⣿⣿⣿⣿⣿⣿⣿⣿⣿⣿⣿⣿⣾⣧⣀⠀⣀⠀⠀⠀⠀⠀⠀⢀⡀⣠⢀⣼⣾⣿⣿⣿⣿⣿⣿⣿⣿⣿⣿⣿⣿⣿⣿⣿⣿⣿⣿⣿⣿⣿⣿⣿⣿⣿⣿⣿⣿⣿⣿⣿⣿⣿⣿⣿⣿⡇</a:t>
            </a:r>
            <a:br/>
            <a:r>
              <a:t>⣿⣿⣿⣿⣿⣿⣿⣿⣿⣿⠏⠀⢿⣿⣿⣿⣿⣿⣿⣿⣿⣿⣿⣿⣿⣿⣿⣿⣿⣿⣿⣿⣿⣿⣿⣿⠿⠟⠛⠛⠛⠉⠀⠀⠀⠀⠀⠀⠙⠛⠿⠿⢿⣿⣿⣿⣿⣿⣿⣿⣿⣿⣿⣿⣿⣿⣿⣿⣿⣿⣿⣿⣿⣿⣿⣿⣿⣿⣿⣿⣿⣿⣿⣿⣿⣿⣿⣿⣿⣿⡇</a:t>
            </a:r>
            <a:br/>
            <a:r>
              <a:t>⣿⣿⣿⣿⣿⣿⣿⣿⡿⠁⠀⠀⠀⠉⠙⠻⢿⣿⣿⣿⣿⣿⣿⣿⣿⣿⣿⣿⣿⣿⣿⣿⣿⡿⠉⠀⠀⠀⠀⠀⠀⠀⠀⠀⠀⠀⠀⠀⠀⠀⠀⠀⠀⠀⠈⠙⢿⣿⣿⣿⣿⣿⣿⣿⣿⣿⣿⣿⣿⣿⣿⣿⣿⣿⣿⣿⣿⣿⡏⠉⢿⣿⣿⣿⣿⣿⣿⣿⣿⣿⡇</a:t>
            </a:r>
            <a:br/>
            <a:r>
              <a:t>⣿⣿⣿⣿⣿⣿⣿⠏⠀⠀⠀⠀⠀⠀⠀⠀⠀⠈⠙⢿⣿⣿⣿⣿⣿⣿⣿⣿⣿⣿⣿⣿⡿⠀⠀⠀⠀⠀⠀⠀⠀⠀⠀⠀⠀⠀⠀⠀⠀⠀⠀⠀⠀⠀⠀⠀⠈⢻⣿⣿⣿⣿⣿⣿⣿⣿⣿⣿⣿⣿⣿⣿⣿⣿⡿⠿⠛⠋⠁⠀⠀⠹⣿⣿⣿⣿⣿⣿⣿⣿⡇</a:t>
            </a:r>
            <a:br/>
            <a:r>
              <a:t>⣿⣿⣿⣿⣿⠟⠁⠀⠀⠀⠀⠀⠀⠀⠀⠀⠀⠀⠀⠀⠈⠛⠿⣿⣿⣿⣿⣿⣿⣿⣿⣿⠁⠀⠀⠀⠀⠀⠀⠀⠀⠀⠀⠀⠀⠀⠀⠀⠀⠀⠀⠀⠀⠀⠀⠀⠀⠀⢻⣿⣿⣿⣿⣿⣿⣿⣿⣿⣿⣿⣿⠿⠋⠁⠀⠀⠀⠀⠀⠀⠀⠀⠈⠻⣿⣿⣿⣿⣿⣿⡇</a:t>
            </a:r>
            <a:br/>
            <a:r>
              <a:t>⣿⣿⣿⠟⠁⠀⠀⠀⠀⠀⠀⠀⠀⠀⠀⠀⠀⠀⠀⠀⠀⠀⠀⠀⠉⠉⠉⠉⠉⠉⠉⠉⠀⠀⠀⠀⠀⠀⠀⠀⠀⠀⠀⠀⠀⠀⠀⠀⠀⠀⠀⠀⠀⠀⠀⠀⠀⠀⠈⠿⠿⢿⣿⣿⣿⣿⣿⠿⠟⠋⠁⠀⠀⠀⠀⠀⠀⠀⠀⠀⠀⠀⠀⠀⠙⢿⣿⣿⣿⣿⡇</a:t>
            </a:r>
            <a:br/>
            <a:r>
              <a:t>⡿⠋⠁⠀⠀⠀⠀⠀⠀⠀⠀⠀⠀⠀⠀⠀⠀⠀⠀⠀⠀⠀⠀⠀⠀⠀⠀⠀⠀⠀⠀⠀⠀⠀⠀⠀⠀⠀⠀⠀⠀⠀⠀⠀⠀⠀⠀⠀⠀⠀⠀⠀⠀⠀⠀⠀⠀⠀⠀⠀⠀⠀⠀⠀⠀⠀⠀⠀⠀⠀⠀⠀⠀⠀⠀⠀⠀⠀⠀⠀⠀⠀⠀⠀⠀⠀⠙⠿⣿⣿⡇</a:t>
            </a:r>
            <a:br/>
            <a:r>
              <a:t>⠀⠀⠀⠀⠀⠀⠀⠀⢠⣤⡀⠀⣤⣀⡀⠀⠀⠀⠀⠀⠀⠀⠀⠀⠀⠀⠀⠀⠀⠀⣀⣤⡶⠀⠀⠀⠀⠀⠀⠀⠀⠀⠀⠀⠀⠀⠀⠀⠀⠀⠀⠀⠀⠀⠀⠀⠀⠀⠀⠀⠀⠀⠀⠀⠀⠀⠀⠀⠀⠀⠀⠀⠀⠀⠀⠀⠀⠀⠀⠀⠀⠀⠀⠀⠀⠀⠀⠀⠈⠻⠇</a:t>
            </a:r>
            <a:br/>
            <a:r>
              <a:t>⠀⠀⠀⠀⠀⠀⠀⣰⣿⣿⣷⣤⣿⣿⣿⣦⡀⠀⣀⣤⣶⣶⣤⣀⠀⠀⠀⢀⣤⣾⣿⣿⣿⣅⡀⠀⠀⠀⠀⠀⠀⠀⠀⠀⠀⠀⠀⠀⠀⠀⠀⠀⠀⠀⠀⠀⠀⣶⣶⣄⡀⠀⠀⠀⠀⠀⠀⠀⠀⠀⠀⠀⠀⠀⠀⠀⠀⠀⠀⠀⠀⠀⠀⠀⠀⠀⠀⠀⠀⠀⠀</a:t>
            </a:r>
            <a:br/>
            <a:r>
              <a:t>⣶⣶⣶⣤⣄⣀⣴⣿⣿⣿⣿⣿⣿⣿⣿⣿⣷⣾⣿⣿⣿⣿⣿⣿⣷⣤⣾⣿⣿⣿⣿⣿⣿⣿⡇⠀⠀⠀⠀⠀⠀⠀⠀⠀⠀⠀⠀⠀⠀⠀⠀⠀⠀⠀⠀⠀⠀⢸⣿⣿⣿⣦⣀⠀⠀⢀⣠⣴⣶⣦⣄⠀⠀⢀⣤⣶⣾⣿⣷⠀⣠⣾⣶⡄⠀⠀⠀⠀⠀⠀⠀</a:t>
            </a:r>
            <a:br/>
            <a:r>
              <a:t>⣿⣿⣿⣿⣿⣿⣿⣿⣿⣿⣿⣿⣿⣿⣿⣿⣿⣿⣿⣿⣿⣿⣿⣿⣿⣿⣿⣿⣿⣿⣿⣿⣿⣿⡇⠀⠀⠀⠀⠀⠀⠀⠀⠀⠀⠀⠀⠀⠀⠀⠀⠀⡆⠀⠀⠀⠀⢸⣿⣿⣿⣿⣿⣷⣶⣿⣿⣿⣿⣿⣿⣿⣦⣾⣿⣿⣿⣿⣿⣶⣿⣿⣿⣿⣦⠀⠀⠀⠀⠀⠀</a:t>
            </a:r>
            <a:br/>
            <a:r>
              <a:t>⣿⣿⣿⣿⣿⣿⣿⣿⣿⣿⣿⣿⣿⣿⣿⣿⣿⣿⣿⣿⣿⣿⣿⣿⣿⣿⣿⣿⣿⣿⣿⣿⣿⣿⡇⠀⠀⠀⠀⠀⠀⠀⠀⠀⠀⠀⠀⠀⠀⠀⠀⠀⡇⠀⠀⠀⠀⢸⣿⣿⣿⣿⣿⣿⣿⣿⣿⣿⣿⣿⣿⣿⣿⣿⣿⣿⣿⣿⣿⣿⣿⣿⣿⣿⣿⣧⣀⣠⣤⣶⡇</a:t>
            </a:r>
            <a:br/>
            <a:r>
              <a:t>⣿⣿⣿⣿⣿⣿⣿⣿⣿⣿⣿⣿⣿⣿⣿⣿⣿⣿⣿⣿⣿⣿⣿⣿⣿⣿⣿⣿⣿⣿⣿⣿⣿⣿⣿⡦⠀⠀⠀⠀⠀⠀⠀⠀⠀⠀⠀⠀⠀⠀⠀⢰⣿⣄⡀⢀⣠⣼⣿⣿⣿⣿⣿⣿⣿⣿⣿⣿⣿⣿⣿⣿⣿⣿⣿⣿⣿⣿⣿⣿⣿⣿⣿⣿⣿⣿⣿⣿⣿⣿⡇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⣿⣿⣿⣿⣿⣿⣿⣿⣿⣿⣿⣿⣿⣿⣿⣿⣿⣿⣿⣿⣿⣿⣿⣿⣿⣿⣿⣿⣿⣿⣿⣿⣿⡏⠁⠀⠀⠀⠀⠀⠀⠀⠀⠀⠀⠀⠀⠀⠀⠀⠀⠈⠻⣿⣿⣿⣿⣿⣿⣿⣿⣿⣿⣿⣿⣿⣿⣿⣿⣿⣿⣿⣿⣿⣿⣿⣿⣿⣿⣿⣿⣿⣿⣿⣿⣿⣿⣿⣿⣿⡇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⣿⣿⣿⣿⣿⣿⣿⣿⣿⣿⣿⣿⣿⣿⣿⣿⣿⣿⣿⣿⣿⣿⣿⣿⣿⣿⣿⣿⣿⣿⣿⣿⣿⡇⠀⠀⠀⠀⠀⠀⠀⠀⠀⠀⠀⠀⠀⠀⠀⠀⠀⠀⠀⣽⣿⣿⣿⣿⣿⣿⣿⣿⣿⣿⣿⣿⣿⣿⣿⣿⣿⣿⣿⣿⣿⣿⣿⣿⣿⣿⣿⣿⣿⣿⣿⣿⣿⣿⣿⣿⡇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⣿⣿⣿⣿⣿⣿⣿⣿⣿⣿⣿⣿⣿⣿⣿⣿⣿⣿⣿⣿⣿⣿⣿⣿⣿⣿⣿⣿⣿⣿⣿⣿⣿⡷⠀⠀⠀⠀⠀⠀⠀⠀⠀⠀⠀⠀⠀⠀⠀⠀⠀⠀⢸⣿⣿⣿⣿⣿⣿⣿⣿⣿⣿⣿⣿⣿⣿⣿⣿⣿⣿⣿⣿⣿⣿⣿⣿⣿⣿⣿⣿⣿⣿⣿⣿⣿⣿⣿⣿⣿⡇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⣿⣿⣿⣿⣿⣿⣿⣿⣿⣿⣿⣿⣿⣿⣿⣿⣿⣿⣿⣿⣿⣿⣿⣿⣿⣿⣿⣿⣿⣿⣿⣿⡿⠁⠀⠀⠀⠀⠀⠀⠀⠀⠀⠀⠀⠀⠀⠀⠀⠀⠀⠀⠀⢻⣿⣿⣿⣿⣿⣿⣿⣿⣿⣿⣿⣿⣿⣿⣿⣿⣿⣿⣿⣿⣿⣿⣿⣿⣿⣿⣿⣿⣿⣿⣿⣿⣿⣿⣿⣿⡇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⣿⣿⣿⣿⣿⣿⣿⣿⣿⣿⣿⣿⣿⣿⣿⣿⣿⣿⣿⣿⣿⣿⣿⣿⣿⣿⣿⣿⣿⣿⣿⡿⠁⠀⠀⠀⠀⠀⠀⠀⠀⠀⠀⠀⠀⠀⠀⠀⠀⠀⠀⠀⠀⠀⢻⣿⣿⣿⣿⣿⣿⣿⣿⣿⣿⣿⣿⣿⣿⣿⣿⣿⣿⣿⣿⣿⣿⣿⣿⣿⣿⣿⣿⣿⣿⣿⣿⣿⣿⣿⡇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⣿⣿⣿⣿⣿⣿⣿⣿⣿⣿⣿⣿⣿⣿⣿⣿⣿⣿⣿⣿⣿⣿⣿⣿⣿⣿⣿⣿⣿⣿⣿⣿⣿⣿⣿⣿⣿⣿⣿⣿⣿⠿⠿⠿⣿⣿⣿⣿⣿⣿⣿⣿⣿⣿⣿⣿⣿⣿⣿⡿⣿⣿⣿⣿⣿⣿⣿⣿⣿⣿⣿⣿⣿⣿⣿⣿⣿⣿⣿⣿⣿⣿⣿⣿⣿⣿⣿⣿⣿⣿⡇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⣿⣿⣿⣿⣿⣿⣿⣿⣿⣿⣿⣿⣿⣿⣿⣿⣿⣿⣿⣿⣿⣿⣿⣿⣿⣿⣿⣿⣿⣿⣿⣿⣿⣿⣿⣿⣿⠟⠋⠁⠀⠀⠀⠀⠀⠀⠀⠀⠀⠀⠉⠙⠻⣿⣿⣿⣿⠟⠁⠀⣿⣿⣿⣿⣿⣿⣿⣿⣿⣿⣿⣿⣿⣿⣿⣿⣿⣿⣿⣿⣿⣿⣿⣿⣿⣿⣿⣿⣿⣿⡇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⣿⣿⣿⣿⣿⣿⣿⣿⣿⣿⣿⣿⣿⣿⣿⣿⣿⣿⣿⣿⣿⣿⣿⣿⣿⣿⣿⣿⣿⣿⣿⣿⣿⣿⣿⣿⠃⠀⠀⠀⠀⠀⠀⠀⠀⠀⠀⠀⠀⠀⠀⠀⠀⠈⠻⠏⠁⠀⠀⠀⢹⣿⣿⣿⣿⣿⣿⣿⣿⣿⣿⣿⣿⣿⣿⣿⣿⣿⣿⣿⣿⣿⣿⣿⣿⣿⣿⣿⣿⣿⡇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⣿⣿⣿⣿⣿⣿⣿⣿⣿⣿⣿⣿⣿⣿⣿⣿⣿⣿⣿⣿⣿⣿⣿⣿⣿⣿⣿⣿⣿⣿⣿⣿⣿⣿⣿⠀⠀⠀⠀⠀⠀⠀⠀⠀⠀⠀⠀⠀⠀⠀⠀⠀⠀⠀⠀⠀⠀⠀⠀⢠⣤⣶⣾⣿⣿⣿⣿⣿⣿⣿⣿⣿⣿⣿⣿⣿⣿⣿⣿⣿⣿⣿⣿⣿⣿⣿⣿⣿⣿⣿⡇</a:t>
            </a:r>
            <a:br/>
            <a:r>
              <a:t>⣿⣿⣿⣿⣿⣿⣿⣿⣿⣿⣿⣿⣿⣿⣿⣿⣿⣿⣿⣿⣿⣿⣿⣿⣿⣿⣿⣿⣿⣿⣿⣿⠟⠛⠁⠀⠀⠀⠀⠀⠀⠀⠀⠀⠀⠀⠀⠀⠀⠀⠀⠀⠀⠀⠀⠀⠀⠀⠀⢸⣿⣿⣿⣿⣿⣿⣿⣿⣿⣿⣿⣿⣿⣿⣿⣿⣿⣿⣿⣿⣿⣿⣿⣿⣿⣿⣿⣿⣿⣿⡇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⣿⣿⣿⣿⣿⣿⣿⣿⣿⣿⣿⣿⣿⣿⣿⣿⣿⣿⣿⣿⣿⣿⣿⣿⣿⣿⣿⣿⣿⣿⣿⡋⠀⠀⠀⠀⠀⠀⠀⠀⠀⠀⠀⠀⠀⠀⠀⠀⠀⠀⠀⠀⠀⠀⠀⠀⠻⢶⣤⣾⣿⣿⣿⣿⣿⣿⣿⣿⣿⣿⣿⣿⣿⣿⣿⣿⣿⣿⣿⣿⣿⣿⣿⣿⣿⣿⣿⣿⣿⣿⡇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⣿⣿⣿⣿⣿⣿⣿⣿⣿⣿⣿⣿⣿⣿⣿⣿⣿⣿⣿⣿⣿⣿⣿⣿⣿⣿⣿⣿⣿⣿⣿⣿⣦⡀⠀⠀⠀⠀⠀⠀⠀⠀⠀⠀⠀⠀⠀⠀⠀⠀⠀⠀⠀⠀⠀⠀⠀⢸⣿⣿⣿⣿⣿⣿⣿⣿⣿⣿⣿⣿⣿⣿⣿⣿⣿⣿⣿⣿⣿⣿⣿⣿⣿⣿⣿⣿⣿⣿⣿⣿⡇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⣿⣿⣿⣿⣿⣿⣿⣿⣿⣿⣿⣿⣿⣿⣿⣿⣿⣿⣿⣿⣿⣿⣿⣿⣿⣿⣿⣿⣿⣿⣿⣿⣿⣿⣿⣆⠀⠀⠀⠀⠀⠀⠀⠀⠀⠀⠀⠀⠀⠀⠀⠀⠀⠀⡀⣼⣿⣿⣿⣿⣿⣿⣿⣿⣿⣿⣿⣿⣿⣿⣿⣿⣿⣿⣿⣿⣿⣿⣿⣿⣿⣿⣿⣿⣿⣿⣿⣿⣿⣿⡇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⣿⣿⣿⣿⣿⣿⣿⣿⣿⣿⣿⣿⣿⣿⣿⣿⣿⣿⣿⣿⣿⣿⣿⣿⣿⣿⣿⣿⣿⣿⣿⣿⣿⣿⡿⠁⠀⠀⠀⠀⠀⠀⠀⠀⠀⠀⠀⠀⠀⠀⠀⠀⠀⠀⠘⢿⣿⣿⣿⣿⣿⣿⣿⣿⣿⣿⣿⣿⣿⣿⣿⣿⣿⣿⣿⣿⣿⣿⣿⣿⣿⣿⣿⣿⣿⣿⣿⣿⣿⣿⡇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⣿⣿⣿⣿⣿⣿⣿⣿⣿⣿⣿⣿⣿⣿⣿⣿⣿⣿⣿⣿⣿⣿⣿⣿⣿⣿⣿⣿⣿⣿⣿⣿⣿⣿⣶⢀⡀⠀⠀⠀⠀⠀⠀⠀⠀⠀⠀⠀⠀⠀⠀⠀⠀⠀⠠⣤⣿⣿⣿⣿⣿⣿⣿⣿⣿⣿⣿⣿⣿⣿⣿⣿⣿⣿⣿⣿⣿⣿⣿⣿⣿⣿⣿⣿⣿⣿⣿⣿⣿⣿⡇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⣿⣿⣿⣿⣿⣿⣿⣿⣿⣿⣿⣿⣿⣿⣿⣿⣿⣿⣿⣿⣿⣿⣿⣿⣿⣿⣿⣿⣿⣿⣿⣿⣿⣿⣷⣿⣷⣾⣄⠀⠀⠀⠀⠀⠀⠀⠀⠀⢀⠀⡀⢀⣦⣾⣦⣿⣿⣿⣿⣿⣿⣿⣿⣿⣿⣿⣿⣿⣿⣿⣿⣿⣿⣿⣿⣿⣿⣿⣿⣿⣿⣿⣿⣿⣿⣿⣿⣿⣿⣿⡇</a:t>
            </a:r>
            <a:br/>
            <a:r>
              <a:t>⣿⣿⣿⣿⣿⣿⣿⣿⣿⡟⠉⢿⣿⣿⣿⣿⣿⣿⣿⣿⣿⣿⣿⣿⣿⣿⣿⣿⣿⣿⣿⣿⣿⣿⣿⣿⣿⠿⠿⠿⠟⠃⠀⠀⠀⠀⠀⠀⠻⠾⣷⣿⣿⣿⣿⣿⣿⣿⣿⣿⣿⣿⣿⣿⣿⣿⣿⣿⣿⣿⣿⣿⣿⣿⣿⣿⣿⣿⣿⣿⣿⣿⣿⣿⣿⣿⣿⣿⣿⣿⡇</a:t>
            </a:r>
            <a:br/>
            <a:r>
              <a:t>⣿⣿⣿⣿⣿⣿⣿⣿⠋⠀⠀⠈⠙⠛⠿⣿⣿⣿⣿⣿⣿⣿⣿⣿⣿⣿⣿⣿⣿⣿⣿⣿⣿⡿⠋⠁⠀⠀⠀⠀⠀⠀⠀⠀⠀⠀⠀⠀⠀⠀⠀⠀⠈⠉⠙⠻⣿⣿⣿⣿⣿⣿⣿⣿⣿⣿⣿⣿⣿⣿⣿⣿⣿⣿⣿⣿⣿⡟⠻⣿⣿⣿⣿⣿⣿⣿⣿⣿⣿⣿⡇</a:t>
            </a:r>
            <a:br/>
            <a:r>
              <a:t>⣿⣿⣿⣿⣿⣿⡟⠁⠀⠀⠀⠀⠀⠀⠀⠀⠉⠻⢿⣿⣿⣿⣿⣿⣿⣿⣿⣿⣿⣿⣿⣿⡿⠀⠀⠀⠀⠀⠀⠀⠀⠀⠀⠀⠀⠀⠀⠀⠀⠀⠀⠀⠀⠀⠀⠀⠘⣿⣿⣿⣿⣿⣿⣿⣿⣿⣿⣿⣿⣿⣿⣿⣿⣿⣿⠿⠟⠃⠀⠈⢿⣿⣿⣿⣿⣿⣿⣿⣿⣿⡇</a:t>
            </a:r>
            <a:br/>
            <a:r>
              <a:t>⣿⣿⣿⣿⡿⠋⠀⠀⠀⠀⠀⠀⠀⠀⠀⠀⠀⠀⠀⠙⠻⣿⣿⣿⣿⣿⣿⣿⣿⣿⣿⣿⠁⠀⠀⠀⠀⠀⠀⠀⠀⠀⠀⠀⠀⠀⠀⠀⠀⠀⠀⠀⠀⠀⠀⠀⠀⠘⣿⣿⣿⣿⣿⣿⣿⣿⣿⣿⣿⣿⣿⠿⠋⠉⠀⠀⠀⠀⠀⠀⠀⠹⣿⣿⣿⣿⣿⣿⣿⣿⡇</a:t>
            </a:r>
            <a:br/>
            <a:r>
              <a:t>⣿⣿⡿⠋⠀⠀⠀⠀⠀⠀⠀⠀⠀⠀⠀⠀⠀⠀⠀⠀⠀⠀⠈⠉⠛⠛⠛⠛⠛⠉⠉⠏⠀⠀⠀⠀⠀⠀⠀⠀⠀⠀⠀⠀⠀⠀⠀⠀⠀⠀⠀⠀⠀⠀⠀⠀⠀⠀⠘⣿⣿⣿⣿⣿⣿⣿⣿⡿⠟⠋⠁⠀⠀⠀⠀⠀⠀⠀⠀⠀⠀⠀⠈⠻⣿⣿⣿⣿⣿⣿⡇</a:t>
            </a:r>
            <a:br/>
            <a:r>
              <a:t>⠟⠁⠀⠀⠀⠀⠀⠀⠀⠀⠀⠀⠀⠀⠀⠀⠀⠀⠀⠀⠀⠀⠀⠀⠀⠀⠀⠀⠀⠀⠀⠀⠀⠀⠀⠀⠀⠀⠀⠀⠀⠀⠀⠀⠀⠀⠀⠀⠀⠀⠀⠀⠀⠀⠀⠀⠀⠀⠀⠀⠀⠉⠉⠉⠉⠉⠁⠀⠀⠀⠀⠀⠀⠀⠀⠀⠀⠀⠀⠀⠀⠀⠀⠀⠈⠻⣿⣿⣿⣿⡇</a:t>
            </a:r>
            <a:br/>
            <a:r>
              <a:t>⠀⠀⠀⠀⠀⠀⠀⢀⣀⠀⠀⣀⡀⠀⠀⠀⠀⠀⠀⠀⠀⠀⠀⠀⠀⠀⠀⠀⠀⠀⣀⣤⡶⠀⠀⠀⠀⠀⠀⠀⠀⠀⠀⠀⠀⠀⠀⠀⠀⠀⠀⠀⠀⠀⠀⠀⠀⠀⠀⠀⠀⠀⠀⠀⠀⠀⠀⠀⠀⠀⠀⠀⠀⠀⠀⠀⠀⠀⠀⠀⠀⠀⠀⠀⠀⠀⠈⠻⢿⣿⡇</a:t>
            </a:r>
            <a:br/>
            <a:r>
              <a:t>⠀⠀⠀⠀⠀⠀⢠⣿⣿⣧⢀⣿⣿⣷⣦⡀⠀⠀⣀⣤⣤⣄⡀⠀⠀⠀⠀⣀⣴⣾⣿⣿⣿⣀⠀⠀⠀⠀⠀⠀⠀⠀⠀⠀⠀⠀⠀⠀⠀⠀⠀⠀⠀⠀⠀⠀⠀⣤⣄⠀⠀⠀⠀⠀⠀⠀⠀⠀⠀⠀⠀⠀⠀⠀⠀⠀⠀⠀⠀⠀⠀⠀⠀⠀⠀⠀⠀⠀⠀⠙⠃</a:t>
            </a:r>
            <a:br/>
            <a:r>
              <a:t>⣤⣄⣀⠀⠀⣰⣿⣿⣿⣿⣿⣿⣿⣿⣿⣧⣴⣿⣿⣿⣿⣿⣿⣦⣀⣤⣾⣿⣿⣿⣿⣿⣿⣿⡄⠀⠀⠀⠀⠀⠀⠀⠀⠀⠀⠀⠀⠀⠀⠀⠀⠀⠀⠀⠀⠀⠀⢹⣿⣷⣤⡀⠀⠀⠀⣀⣤⣤⣄⡀⠀⠀⠀⣀⣤⣴⣶⣦⠀⣠⣴⣤⡀⠀⠀⠀⠀⠀⠀⠀⠀</a:t>
            </a:r>
            <a:br/>
            <a:r>
              <a:t>⣿⣿⣿⣿⣿⣿⣿⣿⣿⣿⣿⣿⣿⣿⣿⣿⣿⣿⣿⣿⣿⣿⣿⣿⣿⣿⣿⣿⣿⣿⣿⣿⣿⣿⡇⠀⠀⠀⠀⠀⠀⠀⠀⠀⠀⠀⠀⠀⠀⠀⠀⠀⡆⠀⠀⠀⠀⢸⣿⣿⣿⣿⣦⣤⣾⣿⣿⣿⣿⣿⣷⣄⣼⣿⣿⣿⣿⣿⣴⣿⣿⣿⣷⡄⠀⠀⠀⠀⠀⠀⠀</a:t>
            </a:r>
            <a:br/>
            <a:r>
              <a:t>⣿⣿⣿⣿⣿⣿⣿⣿⣿⣿⣿⣿⣿⣿⣿⣿⣿⣿⣿⣿⣿⣿⣿⣿⣿⣿⣿⣿⣿⣿⣿⣿⣿⣿⡇⠀⠀⠀⠀⠀⠀⠀⠀⠀⠀⠀⠀⠀⠀⠀⠀⠀⡇⠀⠀⠀⠀⢸⣿⣿⣿⣿⣿⣿⣿⣿⣿⣿⣿⣿⣿⣿⣿⣿⣿⣿⣿⣿⣿⣿⣿⣿⣿⣿⣄⢀⣀⣤⣶⣶⡇</a:t>
            </a:r>
            <a:br/>
            <a:r>
              <a:t>⣿⣿⣿⣿⣿⣿⣿⣿⣿⣿⣿⣿⣿⣿⣿⣿⣿⣿⣿⣿⣿⣿⣿⣿⣿⣿⣿⣿⣿⣿⣿⣿⣿⣿⣷⡄⠀⠀⠀⠀⠀⠀⠀⠀⠀⠀⠀⠀⠀⠀⠀⢸⣷⡀⠀⠀⢀⣼⣿⣿⣿⣿⣿⣿⣿⣿⣿⣿⣿⣿⣿⣿⣿⣿⣿⣿⣿⣿⣿⣿⣿⣿⣿⣿⣿⣿⣿⣿⣿⣿⡇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⣿⣿⣿⣿⣿⣿⣿⣿⣿⣿⣿⣿⣿⣿⣿⣿⣿⣿⣿⣿⣿⣿⣿⣿⣿⣿⣿⣿⣿⣿⣿⣿⣿⠋⠉⠀⠀⠀⠀⠀⠀⠀⠀⠀⠀⠀⠀⠀⠀⠀⠀⠸⣿⣿⣿⣿⣿⣿⣿⣿⣿⣿⣿⣿⣿⣿⣿⣿⣿⣿⣿⣿⣿⣿⣿⣿⣿⣿⣿⣿⣿⣿⣿⣿⣿⣿⣿⣿⣿⣿⡇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⣿⣿⣿⣿⣿⣿⣿⣿⣿⣿⣿⣿⣿⣿⣿⣿⣿⣿⣿⣿⣿⣿⣿⣿⣿⣿⣿⣿⣿⣿⣿⣿⣿⡷⠀⠀⠀⠀⠀⠀⠀⠀⠀⠀⠀⠀⠀⠀⠀⠀⠀⠀⣴⣿⣿⣿⣿⣿⣿⣿⣿⣿⣿⣿⣿⣿⣿⣿⣿⣿⣿⣿⣿⣿⣿⣿⣿⣿⣿⣿⣿⣿⣿⣿⣿⣿⣿⣿⣿⣿⡇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⣿⣿⣿⣿⣿⣿⣿⣿⣿⣿⣿⣿⣿⣿⣿⣿⣿⣿⣿⣿⣿⣿⣿⣿⣿⣿⣿⣿⣿⣿⣿⡟⠁⠀⠀⠀⠀⠀⠀⠀⠀⠀⠀⠀⠀⠀⠀⠀⠀⠀⠀⠀⠀⠘⣿⣿⣿⣿⣿⣿⣿⣿⣿⣿⣿⣿⣿⣿⣿⣿⣿⣿⣿⣿⣿⣿⣿⣿⣿⣿⣿⣿⣿⣿⣿⣿⣿⣿⣿⣿⡇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⣿⣿⣿⣿⣿⣿⣿⣿⣿⣿⣿⣿⣿⣿⣿⣿⣿⣿⣿⣿⣿⣿⣿⣿⣿⣿⣿⣿⣿⣿⣿⣿⣿⣿⣿⣿⣿⣿⡿⠟⠛⠋⠛⠛⠛⠛⠛⠛⠛⠻⠿⣿⣿⣿⣿⣿⣿⣿⡿⢻⣿⣿⣿⣿⣿⣿⣿⣿⣿⣿⣿⣿⣿⣿⣿⣿⣿⣿⣿⣿⣿⣿⣿⣿⣿⣿⣿⣿⣿⣿⡇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⣿⣿⣿⣿⣿⣿⣿⣿⣿⣿⣿⣿⣿⣿⣿⣿⣿⣿⣿⣿⣿⣿⣿⣿⣿⣿⣿⣿⣿⣿⣿⣿⣿⣿⣿⣿⡟⠁⠀⠀⠀⠀⠀⠀⠀⠀⠀⠀⠀⠀⠀⠀⠙⢿⣿⣿⠟⠉⠀⠐⣿⣿⣿⣿⣿⣿⣿⣿⣿⣿⣿⣿⣿⣿⣿⣿⣿⣿⣿⣿⣿⣿⣿⣿⣿⣿⣿⣿⣿⣿⡇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⣿⣿⣿⣿⣿⣿⣿⣿⣿⣿⣿⣿⣿⣿⣿⣿⣿⣿⣿⣿⣿⣿⣿⣿⣿⣿⣿⣿⣿⣿⣿⣿⣿⣿⣿⡟⠀⠀⠀⠀⠀⠀⠀⠀⠀⠀⠀⠀⠀⠀⠀⠀⠀⠀⠉⠁⠀⠀⠀⠀⢻⣿⣿⣿⣿⣿⣿⣿⣿⣿⣿⣿⣿⣿⣿⣿⣿⣿⣿⣿⣿⣿⣿⣿⣿⣿⣿⣿⣿⣿⡇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⣿⣿⣿⣿⣿⣿⣿⣿⣿⣿⣿⣿⣿⣿⣿⣿⣿⣿⣿⣿⣿⣿⣿⣿⣿⣿⣿⣿⣿⣿⣿⣿⣿⣿⠟⠀⠀⠀⠀⠀⠀⠀⠀⠀⠀⠀⠀⠀⠀⠀⠀⠀⠀⠀⠀⠀⠀⠀⠀⣶⣿⣿⣿⣿⣿⣿⣿⣿⣿⣿⣿⣿⣿⣿⣿⣿⣿⣿⣿⣿⣿⣿⣿⣿⣿⣿⣿⣿⣿⣿⡇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⣿⣿⣿⣿⣿⣿⣿⣿⣿⣿⣿⣿⣿⣿⣿⣿⣿⣿⣿⣿⣿⣿⣿⣿⣿⣿⣿⣿⣿⣿⣿⡿⠁⠀⠀⠀⠀⠀⠀⠀⠀⠀⠀⠀⠀⠀⠀⠀⠀⠀⠀⠀⠀⠀⠀⠠⣀⠀⠀⣿⣿⣿⣿⣿⣿⣿⣿⣿⣿⣿⣿⣿⣿⣿⣿⣿⣿⣿⣿⣿⣿⣿⣿⣿⣿⣿⣿⣿⣿⣿⡇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⣿⣿⣿⣿⣿⣿⣿⣿⣿⣿⣿⣿⣿⣿⣿⣿⣿⣿⣿⣿⣿⣿⣿⣿⣿⣿⣿⣿⣿⣿⣿⣦⡀⠀⠀⠀⠀⠀⠀⠀⠀⠀⠀⠀⠀⠀⠀⠀⠀⠀⠀⠀⠀⠀⠀⠀⠙⢿⣿⣿⣿⣿⣿⣿⣿⣿⣿⣿⣿⣿⣿⣿⣿⣿⣿⣿⣿⣿⣿⣿⣿⣿⣿⣿⣿⣿⣿⣿⣿⣿⡇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⣿⣿⣿⣿⣿⣿⣿⣿⣿⣿⣿⣿⣿⣿⣿⣿⣿⣿⣿⣿⣿⣿⣿⣿⣿⣿⣿⣿⣿⣿⣿⣿⣿⣦⣤⡀⠀⠀⠀⠀⠀⠀⠀⠀⠀⠀⠀⠀⠀⠀⠀⠀⠀⠀⠀⣠⣀⣼⣿⣿⣿⣿⣿⣿⣿⣿⣿⣿⣿⣿⣿⣿⣿⣿⣿⣿⣿⣿⣿⣿⣿⣿⣿⣿⣿⣿⣿⣿⣿⣿⡇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⣿⣿⣿⣿⣿⣿⣿⣿⣿⣿⣿⣿⣿⣿⣿⣿⣿⣿⣿⣿⣿⣿⣿⣿⣿⣿⣿⣿⣿⣿⣿⣿⣿⣿⡿⠃⠀⠀⠀⠀⠀⠀⠀⠀⠀⠀⠀⠀⠀⠀⠀⠀⠀⠀⣤⣿⣿⣿⣿⣿⣿⣿⣿⣿⣿⣿⣿⣿⣿⣿⣿⣿⣿⣿⣿⣿⣿⣿⣿⣿⣿⣿⣿⣿⣿⣿⣿⣿⣿⣿⡇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⣿⣿⣿⣿⣿⣿⣿⣿⣿⣿⣿⣿⣿⣿⣿⣿⣿⣿⣿⣿⣿⣿⣿⣿⣿⣿⣿⣿⣿⣿⣿⣿⣿⣯⡥⠀⠀⠀⠀⠀⠀⠀⠀⠀⠀⠀⠀⠀⠀⠀⠀⠀⠀⠀⠘⢿⣿⣿⣿⣿⣿⣿⣿⣿⣿⣿⣿⣿⣿⣿⣿⣿⣿⣿⣿⣿⣿⣿⣿⣿⣿⣿⣿⣿⣿⣿⣿⣿⣿⣿⡇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⣿⣿⣿⣿⣿⣿⣿⣿⣿⣿⣿⣿⣿⣿⣿⣿⣿⣿⣿⣿⣿⣿⣿⣿⣿⣿⣿⣿⣿⣿⣿⣿⣿⣿⣧⣾⣄⣆⠀⠀⠀⠀⠀⠀⠀⠀⠀⠀⠀⠀⠀⢀⢀⣄⢻⣿⣿⣿⣿⣿⣿⣿⣿⣿⣿⣿⣿⣿⣿⣿⣿⣿⣿⣿⣿⣿⣿⣿⣿⣿⣿⣿⣿⣿⣿⣿⣿⣿⣿⣿⡇</a:t>
            </a:r>
            <a:br/>
            <a:r>
              <a:t>⣿⣿⣿⣿⣿⣿⣿⣿⡿⢻⣿⣿⣿⣿⣿⣿⣿⣿⣿⣿⣿⣿⣿⣿⣿⣿⣿⣿⣿⣿⣿⣿⣿⣿⣿⣿⣿⣿⣦⣴⣶⡀⠀⠀⠀⠀⠀⢠⣆⣴⣠⣾⣿⣿⣿⣿⣿⣿⣿⣿⣿⣿⣿⣿⣿⣿⣿⣿⣿⣿⣿⣿⣿⣿⣿⣿⣿⣿⣿⣿⣿⣿⣿⣿⣿⣿⣿⣿⣿⣿⡇</a:t>
            </a:r>
            <a:br/>
            <a:r>
              <a:t>⣿⣿⣿⣿⣿⣿⣿⠏⠀⠈⠻⢿⣿⣿⣿⣿⣿⣿⣿⣿⣿⣿⣿⣿⣿⣿⣿⣿⣿⣿⣿⣿⣿⣿⠿⠛⠋⠉⠉⠁⠀⠀⠀⠀⠀⠀⠀⠀⠈⠉⠛⠛⠿⠿⣿⣿⣿⣿⣿⣿⣿⣿⣿⣿⣿⣿⣿⣿⣿⣿⣿⣿⣿⣿⣿⣿⣿⣿⣿⣿⣿⣿⣿⣿⣿⣿⣿⣿⣿⣿⡇</a:t>
            </a:r>
            <a:br/>
            <a:r>
              <a:t>⣿⣿⣿⣿⣿⡟⠁⠀⠀⠀⠀⠀⠀⠉⠛⢿⣿⣿⣿⣿⣿⣿⣿⣿⣿⣿⣿⣿⣿⣿⣿⣿⡿⠁⠀⠀⠀⠀⠀⠀⠀⠀⠀⠀⠀⠀⠀⠀⠀⠀⠀⠀⠀⠀⠀⠙⣿⣿⣿⣿⣿⣿⣿⣿⣿⣿⣿⣿⣿⣿⣿⣿⣿⣿⣿⡟⠉⢻⣿⣿⣿⣿⣿⣿⣿⣿⣿⣿⣿⣿⡇</a:t>
            </a:r>
            <a:br/>
            <a:r>
              <a:t>⣿⣿⣿⡿⠋⠀⠀⠀⠀⠀⠀⠀⠀⠀⠀⠀⠈⠻⢿⣿⣿⣿⣿⣿⣿⣿⣿⣿⣿⣿⣿⣿⠃⠀⠀⠀⠀⠀⠀⠀⠀⠀⠀⠀⠀⠀⠀⠀⠀⠀⠀⠀⠀⠀⠀⠀⠈⢿⣿⣿⣿⣿⣿⣿⣿⣿⣿⣿⣿⣿⣿⡿⠟⠛⠉⠀⠀⠀⠙⣿⣿⣿⣿⣿⣿⣿⣿⣿⣿⣿⡇</a:t>
            </a:r>
            <a:br/>
            <a:r>
              <a:t>⣿⡿⠋⠀⠀⠀⠀⠀⠀⠀⠀⠀⠀⠀⠀⠀⠀⠀⠀⠈⠛⠿⠿⢿⣿⣿⠿⠿⠿⢿⣿⡏⠀⠀⠀⠀⠀⠀⠀⠀⠀⠀⠀⠀⠀⠀⠀⠀⠀⠀⠀⠀⠀⠀⠀⠀⠀⠈⢿⣿⣿⣿⣿⣿⣿⣿⣿⣿⠟⠋⠁⠀⠀⠀⠀⠀⠀⠀⠀⠈⢻⣿⣿⣿⣿⣿⣿⣿⣿⣿⡇</a:t>
            </a:r>
            <a:br/>
            <a:r>
              <a:t>⠋⠀⠀⠀⠀⠀⠀⠀⠀⠀⠀⠀⠀⠀⠀⠀⠀⠀⠀⠀⠀⠀⠀⠀⠀⠀⠀⠀⠀⠀⠉⠀⠀⠀⠀⠀⠀⠀⠀⠀⠀⠀⠀⠀⠀⠀⠀⠀⠀⠀⠀⠀⠀⠀⠀⠀⠀⠀⠘⠿⠿⠿⠿⠿⠿⠛⠉⠀⠀⠀⠀⠀⠀⠀⠀⠀⠀⠀⠀⠀⠀⠙⢿⣿⣿⣿⣿⣿⣿⣿⡇</a:t>
            </a:r>
            <a:br/>
            <a:r>
              <a:t>⠀⠀⠀⠀⠀⠀⠀⠀⠀⠀⠀⠀⠀⠀⠀⠀⠀⠀⠀⠀⠀⠀⠀⠀⠀⠀⠀⠀⠀⠀⠀⣀⡄⠀⠀⠀⠀⠀⠀⠀⠀⠀⠀⠀⠀⠀⠀⠀⠀⠀⠀⠀⠀⠀⠀⠀⠀⠀⠀⠀⠀⠀⠀⠀⠀⠀⠀⠀⠀⠀⠀⠀⠀⠀⠀⠀⠀⠀⠀⠀⠀⠀⠀⠙⢿⣿⣿⣿⣿⣿⡇</a:t>
            </a:r>
            <a:br/>
            <a:r>
              <a:t>⠀⠀⠀⠀⠀⣰⣶⣄⠀⣰⣶⣤⣀⠀⠀⠀⠀⠀⠀⠀⠀⠀⠀⠀⠀⠀⠀⣀⣤⣾⣿⣿⣧⠀⠀⠀⠀⠀⠀⠀⠀⠀⠀⠀⠀⠀⠀⠀⠀⠀⠀⠀⠀⠀⠀⠀⠀⠀⠀⠀⠀⠀⠀⠀⠀⠀⠀⠀⠀⠀⠀⠀⠀⠀⠀⠀⠀⠀⠀⠀⠀⠀⠀⠀⠀⠙⠻⣿⣿⣿⡇</a:t>
            </a:r>
            <a:br/>
            <a:r>
              <a:t>⠀⠀⠀⠀⣼⣿⣿⣿⣦⣿⣿⣿⣿⣷⠀⣠⣴⣾⣿⣿⣷⣤⡀⠀⣀⣴⣾⣿⣿⣿⣿⣿⣿⣷⠀⠀⠀⠀⠀⠀⠀⠀⠀⠀⠀⠀⠀⠀⠀⠀⠀⢀⠀⠀⠀⠀⠀⢦⣀⠀⠀⠀⠀⠀⠀⠀⠀⠀⠀⠀⠀⠀⠀⢀⣀⡀⠀⠀⣀⠀⠀⠀⠀⠀⠀⠀⠀⠈⠻⢿⡇</a:t>
            </a:r>
            <a:br/>
            <a:r>
              <a:t>⣦⣤⣠⣾⣿⣿⣿⣿⣿⣿⣿⣿⣿⣿⣿⣿⣿⣿⣿⣿⣿⣿⣿⣾⣿⣿⣿⣿⣿⣿⣿⣿⣿⣿⠀⠀⠀⠀⠀⠀⠀⠀⠀⠀⠀⠀⠀⠀⠀⠀⠀⢸⠀⠀⠀⠀⠀⢸⣿⣷⣄⠀⣀⣴⣾⣿⣿⣶⣄⡀⢀⣶⣿⣿⣿⣿⢀⣾⣿⣷⡄⠀⠀⠀⠀⠀⠀⠀⠀⠀⠁</a:t>
            </a:r>
            <a:br/>
            <a:r>
              <a:t>⣿⣿⣿⣿⣿⣿⣿⣿⣿⣿⣿⣿⣿⣿⣿⣿⣿⣿⣿⣿⣿⣿⣿⣿⣿⣿⣿⣿⣿⣿⣿⣿⣿⣿⠀⠀⠀⠀⠀⠀⠀⠀⠀⠀⠀⠀⠀⠀⠀⠀⠀⢸⡆⠀⠀⠀⠀⢸⣿⣿⣿⣿⣿⣿⣿⣿⣿⣿⣿⣿⣿⣿⣿⣿⣿⣿⣿⣿⣿⣿⣿⣆⠀⠀⠀⣀⣠⣤⣀⣀⡀</a:t>
            </a:r>
            <a:br/>
            <a:r>
              <a:t>⣿⣿⣿⣿⣿⣿⣿⣿⣿⣿⣿⣿⣿⣿⣿⣿⣿⣿⣿⣿⣿⣿⣿⣿⣿⣿⣿⣿⣿⣿⣿⣿⣿⣿⣦⡀⠀⠀⠀⠀⠀⠀⠀⠀⠀⠀⠀⠀⠀⠀⠀⢸⣧⠀⠀⠀⠀⣸⣿⣿⣿⣿⣿⣿⣿⣿⣿⣿⣿⣿⣿⣿⣿⣿⣿⣿⣿⣿⣿⣿⣿⣿⣶⣶⣿⣿⣿⣿⣿⣿⡇</a:t>
            </a:r>
            <a:br/>
            <a:r>
              <a:t>⣿⣿⣿⣿⣿⣿⣿⣿⣿⣿⣿⣿⣿⣿⣿⣿⣿⣿⣿⣿⣿⣿⣿⣿⣿⣿⣿⣿⣿⣿⣿⣿⣿⣿⣿⠇⠀⠀⠀⠀⠀⠀⠀⠀⠀⠀⠀⠀⠀⠀⠀⢸⣿⣷⣶⣶⣾⣿⣿⣿⣿⣿⣿⣿⣿⣿⣿⣿⣿⣿⣿⣿⣿⣿⣿⣿⣿⣿⣿⣿⣿⣿⣿⣿⣿⣿⣿⣿⣿⣿⡇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⣿⣿⣿⣿⣿⣿⣿⣿⣿⣿⣿⣿⣿⣿⣿⣿⣿⣿⣿⣿⣿⣿⣿⣿⣿⣿⣿⣿⣿⣿⣿⣿⣿⠿⠛⠀⠀⠀⠀⠀⠀⠀⠀⠀⠀⠀⠀⠀⠀⠀⠀⢸⣿⣿⣿⣿⣿⣿⣿⣿⣿⣿⣿⣿⣿⣿⣿⣿⣿⣿⣿⣿⣿⣿⣿⣿⣿⣿⣿⣿⣿⣿⣿⣿⣿⣿⣿⣿⣿⣿⡇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⣿⣿⣿⣿⣿⣿⣿⣿⣿⣿⣿⣿⣿⣿⣿⣿⣿⣿⣿⣿⣿⣿⣿⣿⣿⣿⣿⣿⣿⣿⣿⣿⣷⡄⠀⠀⠀⠀⠀⠀⠀⠀⠀⠀⠀⠀⠀⠀⠀⠀⠀⠈⠻⣿⣿⣿⣿⣿⣿⣿⣿⣿⣿⣿⣿⣿⣿⣿⣿⣿⣿⣿⣿⣿⣿⣿⣿⣿⣿⣿⣿⣿⣿⣿⣿⣿⣿⣿⣿⣿⡇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⣿⣿⣿⣿⣿⣿⣿⣿⣿⣿⣿⣿⣿⣿⣿⣿⣿⣿⣿⣿⣿⣿⣿⣿⣿⣿⣿⣿⣿⣿⣿⣿⡿⠁⠀⠀⠀⠀⠀⠀⠀⠀⠀⠀⠀⠀⠀⠀⠀⠀⠀⠐⣿⣿⣿⣿⣿⣿⣿⣿⣿⣿⣿⣿⣿⣿⣿⣿⣿⣿⣿⣿⣿⣿⣿⣿⣿⣿⣿⣿⣿⣿⣿⣿⣿⣿⣿⣿⣿⣿⡇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⣿⣿⣿⣿⣿⣿⣿⣿⣿⣿⣿⣿⣿⣿⣿⣿⣿⣿⣿⣿⣿⣿⣿⣿⣿⣿⣿⣿⣿⣿⣿⡟⠁⠀⠀⠀⠀⠀⠀⠀⠀⠀⠀⠀⠀⠀⠀⠀⠀⠀⠀⠀⠘⣿⣿⣿⣿⣿⣿⣿⣿⣿⣿⣿⣿⣿⣿⣿⣿⣿⣿⣿⣿⣿⣿⣿⣿⣿⣿⣿⣿⣿⣿⣿⣿⣿⣿⣿⣿⣿⡇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⣿⣿⣿⣿⣿⣿⣿⣿⣿⣿⣿⣿⣿⣿⣿⣿⣿⣿⣿⣿⣿⣿⣿⣿⣿⣿⣿⣿⣿⣿⣿⣿⣿⣿⣿⣿⣿⣿⣿⠿⠿⠛⠛⠻⠿⠿⠿⠿⠿⣿⣿⣿⣿⣿⣿⣿⣿⣿⣿⣿⣿⣿⣿⣿⣿⣿⣿⣿⣿⣿⣿⣿⣿⣿⣿⣿⣿⣿⣿⣿⣿⣿⣿⣿⣿⣿⣿⣿⣿⣿⡇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⣿⣿⣿⣿⣿⣿⣿⣿⣿⣿⣿⣿⣿⣿⣿⣿⣿⣿⣿⣿⣿⣿⣿⣿⣿⣿⣿⣿⣿⣿⣿⣿⣿⣿⣿⣿⡿⠋⠀⠀⠀⠀⠀⠀⠀⠀⠀⠀⠀⠀⠀⠉⠻⣿⣿⣿⡿⠟⠁⢠⣿⣿⣿⣿⣿⣿⣿⣿⣿⣿⣿⣿⣿⣿⣿⣿⣿⣿⣿⣿⣿⣿⣿⣿⣿⣿⣿⣿⣿⣿⡇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⣿⣿⣿⣿⣿⣿⣿⣿⣿⣿⣿⣿⣿⣿⣿⣿⣿⣿⣿⣿⣿⣿⣿⣿⣿⣿⣿⣿⣿⣿⣿⣿⣿⣿⣿⡿⠁⠀⠀⠀⠀⠀⠀⠀⠀⠀⠀⠀⠀⠀⠀⠀⠀⠈⠛⠋⠀⠀⠀⠀⣿⣿⣿⣿⣿⣿⣿⣿⣿⣿⣿⣿⣿⣿⣿⣿⣿⣿⣿⣿⣿⣿⣿⣿⣿⣿⣿⣿⣿⣿⡇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⣿⣿⣿⣿⣿⣿⣿⣿⣿⣿⣿⣿⣿⣿⣿⣿⣿⣿⣿⣿⣿⣿⣿⣿⣿⣿⣿⣿⣿⣿⣿⣿⣿⣿⣿⠀⠀⠀⠀⠀⠀⠀⠀⠀⠀⠀⠀⠀⠀⠀⠀⠀⠀⠀⠀⠀⠀⠀⠀⠀⠀⠘⢻⣿⣿⣿⣿⣿⣿⣿⣿⣿⣿⣿⣿⣿⣿⣿⣿⣿⣿⣿⣿⣿⣿⣿⣿⣿⣿⣿⡇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⣿⣿⣿⣿⣿⣿⣿⣿⣿⣿⣿⣿⣿⣿⣿⣿⣿⣿⣿⣿⣿⣿⣿⣿⣿⣿⣿⣿⣿⣿⣿⣿⣿⣿⡿⠀⠀⠀⠀⠀⠀⠀⠀⠀⠀⠀⠀⠀⠀⠀⠀⠀⠀⠀⠀⠀⠀⠀⠀⣤⣤⣴⣾⣿⣿⣿⣿⣿⣿⣿⣿⣿⣿⣿⣿⣿⣿⣿⣿⣿⣿⣿⣿⣿⣿⣿⣿⣿⣿⣿⡇</a:t>
            </a:r>
            <a:br/>
            <a:r>
              <a:t>⣿⣿⣿⣿⣿⣿⣿⣿⣿⣿⣿⣿⣿⣿⣿⣿⣿⣿⣿⣿⣿⣿⣿⣿⣿⣿⣿⣿⣿⣿⣿⣿⠋⠉⠀⠀⠀⠀⠀⠀⠀⠀⠀⠀⠀⠀⠀⠀⠀⠀⠀⠀⠀⠀⠀⠀⠀⠀⠀⣿⣿⣿⣿⣿⣿⣿⣿⣿⣿⣿⣿⣿⣿⣿⣿⣿⣿⣿⣿⣿⣿⣿⣿⣿⣿⣿⣿⣿⣿⣿⡇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⣿⣿⣿⣿⣿⣿⣿⣿⣿⣿⣿⣿⣿⣿⣿⣿⣿⣿⣿⣿⣿⣿⣿⣿⣿⣿⣿⣿⣿⣿⣿⣅⠀⠀⠀⠀⠀⠀⠀⠀⠀⠀⠀⠀⠀⠀⠀⠀⠀⠀⠀⠀⠀⠀⠀⠀⠻⣶⣼⣿⣿⣿⣿⣿⣿⣿⣿⣿⣿⣿⣿⣿⣿⣿⣿⣿⣿⣿⣿⣿⣿⣿⣿⣿⣿⣿⣿⣿⣿⣿⡇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⣿⣿⣿⣿⣿⣿⣿⣿⣿⣿⣿⣿⣿⣿⣿⣿⣿⣿⣿⣿⣿⣿⣿⣿⣿⣿⣿⣿⣿⣿⣿⣿⣷⣄⣤⠀⠀⠀⠀⠀⠀⠀⠀⠀⠀⠀⠀⠀⠀⠀⠀⠀⠀⠀⠀⣀⠀⣿⣿⣿⣿⣿⣿⣿⣿⣿⣿⣿⣿⣿⣿⣿⣿⣿⣿⣿⣿⣿⣿⣿⣿⣿⣿⣿⣿⣿⣿⣿⣿⣿⡇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⣿⣿⣿⣿⣿⣿⣿⣿⣿⣿⣿⣿⣿⣿⣿⣿⣿⣿⣿⣿⣿⣿⣿⣿⣿⣿⣿⣿⣿⣿⣿⣿⣿⣿⣿⠃⠀⠀⠀⠀⠀⠀⠀⠀⠀⠀⠀⠀⠀⠀⠀⠀⠀⢀⣐⣿⣿⣿⣿⣿⣿⣿⣿⣿⣿⣿⣿⣿⣿⣿⣿⣿⣿⣿⣿⣿⣿⣿⣿⣿⣿⣿⣿⣿⣿⣿⣿⣿⣿⣿⡇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⣿⣿⣿⣿⣿⣿⣿⣿⣿⣿⣿⣿⣿⣿⣿⣿⣿⣿⣿⣿⣿⣿⣿⣿⣿⣿⣿⣿⣿⣿⣿⣿⣿⣟⡁⠀⠀⠀⠀⠀⠀⠀⠀⠀⠀⠀⠀⠀⠀⠀⠀⠀⠀⠀⠻⣿⣿⣿⣿⣿⣿⣿⣿⣿⣿⣿⣿⣿⣿⣿⣿⣿⣿⣿⣿⣿⣿⣿⣿⣿⣿⣿⣿⣿⣿⣿⣿⣿⣿⣿⡇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⣿⣿⣿⣿⣿⣿⣿⣿⣿⣿⣿⣿⣿⣿⣿⣿⣿⣿⣿⣿⣿⣿⣿⣿⣿⣿⣿⣿⣿⣿⣿⣿⣿⣿⣣⣶⢠⡀⠀⠀⠀⠀⠀⠀⠀⠀⠀⠀⠀⠀⠀⢀⠀⡀⢶⣾⣿⣿⣿⣿⣿⣿⣿⣿⣿⣿⣿⣿⣿⣿⣿⣿⣿⣿⣿⣿⣿⣿⣿⣿⣿⣿⣿⣿⣿⣿⣿⣿⣿⣿⡇</a:t>
            </a:r>
            <a:br/>
            <a:r>
              <a:t>⣿⣿⣿⣿⣿⣿⣿⣿⠿⣿⣿⣿⣿⣿⣿⣿⣿⣿⣿⣿⣿⣿⣿⣿⣿⣿⣿⣿⣿⣿⣿⣿⣿⣿⣿⣿⣿⣷⣤⣠⣤⡀⠀⠀⠀⠀⠀⢠⠀⣤⢠⣼⣾⣿⣾⣿⣿⣿⣿⣿⣿⣿⣿⣿⣿⣿⣿⣿⣿⣿⣿⣿⣿⣿⣿⣿⣿⣿⣿⣿⣿⣿⣿⣿⣿⣿⣿⣿⣿⣿⡇</a:t>
            </a:r>
            <a:br/>
            <a:r>
              <a:t>⣿⣿⣿⣿⣿⣿⡿⠁⠀⠿⣿⣿⣿⣿⣿⣿⣿⣿⣿⣿⣿⣿⣿⣿⣿⣿⣿⣿⣿⣿⣿⣿⣿⣿⡿⠟⠛⠛⠛⠉⠉⠀⠀⠀⠀⠀⠀⠈⠙⠛⠿⠿⢿⣿⣿⣿⣿⣿⣿⣿⣿⣿⣿⣿⣿⣿⣿⣿⣿⣿⣿⣿⣿⣿⣿⣿⣿⣿⣿⣿⣿⣿⣿⣿⣿⣿⣿⣿⣿⣿⡇</a:t>
            </a:r>
            <a:br/>
            <a:r>
              <a:t>⣿⣿⣿⣿⣿⠟⠀⠀⠀⠀⠀⠈⠙⠻⢿⣿⣿⣿⣿⣿⣿⣿⣿⣿⣿⣿⣿⣿⣿⣿⣿⣿⣿⠃⠀⠀⠀⠀⠀⠀⠀⠀⠀⠀⠀⠀⠀⠀⠀⠀⠀⠀⠀⠀⠙⢿⣿⣿⣿⣿⣿⣿⣿⣿⣿⣿⣿⣿⣿⣿⣿⣿⣿⣿⣿⠛⢿⣿⣿⣿⣿⣿⣿⣿⣿⣿⣿⣿⣿⣿⡇</a:t>
            </a:r>
            <a:br/>
            <a:r>
              <a:t>⣿⣿⣿⠟⠁⠀⠀⠀⠀⠀⠀⠀⠀⠀⠀⠈⠻⢿⣿⣿⣿⣿⣿⣿⣿⣿⣿⣿⣿⣿⣿⣿⠃⠀⠀⠀⠀⠀⠀⠀⠀⠀⠀⠀⠀⠀⠀⠀⠀⠀⠀⠀⠀⠀⠀⠀⠹⣿⣿⣿⣿⣿⣿⣿⣿⣿⣿⣿⣿⣿⣿⡿⠿⠛⠋⠀⠀⠹⣿⣿⣿⣿⣿⣿⣿⣿⣿⣿⣿⣿⡇</a:t>
            </a:r>
            <a:br/>
            <a:r>
              <a:t>⣿⡿⠋⠀⠀⠀⠀⠀⠀⠀⠀⠀⠀⠀⠀⠀⠀⠀⠉⠛⠿⣿⣿⣿⣿⣿⣿⣿⣿⣿⣿⡏⠀⠀⠀⠀⠀⠀⠀⠀⠀⠀⠀⠀⠀⠀⠀⠀⠀⠀⠀⠀⠀⠀⠀⠀⠀⠘⣿⣿⣿⣿⣿⣿⣿⣿⣿⣿⠿⠋⠁⠀⠀⠀⠀⠀⠀⠀⠘⢿⣿⣿⣿⣿⣿⣿⣿⣿⣿⣿⡇</a:t>
            </a:r>
            <a:br/>
            <a:r>
              <a:t>⠁⠀⠀⠀⠀⠀⠀⠀⠀⠀⠀⠀⠀⠀⠀⠀⠀⠀⠀⠀⠀⠀⠀⠀⠀⠀⠀⠀⠀⠘⠋⠁⠀⠀⠀⠀⠀⠀⠀⠀⠀⠀⠀⠀⠀⠀⠀⠀⠀⠀⠀⠀⠀⠀⠀⠀⠀⠀⢹⣿⣿⣿⣿⣿⠿⠟⠉⠀⠀⠀⠀⠀⠀⠀⠀⠀⠀⠀⠀⠀⠻⣿⣿⣿⣿⣿⣿⣿⣿⣿⡇</a:t>
            </a:r>
            <a:br/>
            <a:r>
              <a:t>⠀⠀⠀⠀⠀⠀⠀⠀⠀⠀⠀⠀⠀⠀⠀⠀⠀⠀⠀⠀⠀⠀⠀⠀⠀⠀⠀⠀⠀⠀⠀⣀⡀⠀⠀⠀⠀⠀⠀⠀⠀⠀⠀⠀⠀⠀⠀⠀⠀⠀⠀⠀⠀⠀⠀⠀⠀⠀⠀⠀⠀⠀⠀⠀⠀⠀⠀⠀⠀⠀⠀⠀⠀⠀⠀⠀⠀⠀⠀⠀⠀⠈⠻⣿⣿⣿⣿⣿⣿⣿⡇</a:t>
            </a:r>
            <a:br/>
            <a:r>
              <a:t>⠀⠀⠀⠀⢀⣤⣄⠀⢀⣤⣄⡀⠀⠀⠀⠀⠀⠀⠀⠀⠀⠀⠀⠀⠀⠀⠀⢀⣤⣶⣿⣿⣥⠀⠀⠀⠀⠀⠀⠀⠀⠀⠀⠀⠀⠀⠀⠀⠀⠀⠀⠀⠀⠀⠀⠀⠀⠀⠀⠀⠀⠀⠀⠀⠀⠀⠀⠀⠀⠀⠀⠀⠀⠀⠀⠀⠀⠀⠀⠀⠀⠀⠀⠈⠻⣿⣿⣿⣿⣿⡇</a:t>
            </a:r>
            <a:br/>
            <a:r>
              <a:t>⠀⠀⠀⢠⣿⣿⣿⣧⣸⣿⣿⣿⣷⡄⠀⣀⣴⣶⣿⣶⣄⡀⠀⠀⢀⣤⣾⣿⣿⣿⣿⣿⣿⣦⠀⠀⠀⠀⠀⠀⠀⠀⠀⠀⠀⠀⠀⠀⠀⠀⠀⠀⠀⠀⠀⠀⠀⡀⠀⠀⠀⠀⠀⠀⠀⠀⠀⠀⠀⠀⠀⠀⠀⠀⠀⠀⠀⠀⠀⠀⠀⠀⠀⠀⠀⠀⠙⢿⣿⣿⡇</a:t>
            </a:r>
            <a:br/>
            <a:r>
              <a:t>⣀⠀⣰⣿⣿⣿⣿⣿⣿⣿⣿⣿⣿⣷⣿⣿⣿⣿⣿⣿⣿⣿⣶⣾⣿⣿⣿⣿⣿⣿⣿⣿⣿⣿⠀⠀⠀⠀⠀⠀⠀⠀⠀⠀⠀⠀⠀⠀⠀⠀⠀⢸⠀⠀⠀⠀⠀⢸⣷⣄⠀⠀⣠⣴⣶⣶⣦⣄⠀⠀⣠⣶⣾⣿⣿⠀⣴⣿⣧⡀⠀⠀⠀⠀⠀⠀⠀⠀⠉⠻⡇</a:t>
            </a:r>
            <a:br/>
            <a:r>
              <a:t>⣿⣿⣿⣿⣿⣿⣿⣿⣿⣿⣿⣿⣿⣿⣿⣿⣿⣿⣿⣿⣿⣿⣿⣿⣿⣿⣿⣿⣿⣿⣿⣿⣿⣿⠀⠀⠀⠀⠀⠀⠀⠀⠀⠀⠀⠀⠀⠀⠀⠀⠀⢸⡄⠀⠀⠀⠀⢸⣿⣿⣷⣾⣿⣿⣿⣿⣿⣿⣿⣶⣿⣿⣿⣿⣿⣾⣿⣿⣿⣷⡀⠀⠀⠀⠀⣀⣀⠀⠀⠀⠀</a:t>
            </a:r>
            <a:br/>
            <a:r>
              <a:t>⣿⣿⣿⣿⣿⣿⣿⣿⣿⣿⣿⣿⣿⣿⣿⣿⣿⣿⣿⣿⣿⣿⣿⣿⣿⣿⣿⣿⣿⣿⣿⣿⣿⣿⣄⡀⠀⠀⠀⠀⠀⠀⠀⠀⠀⠀⠀⠀⠀⠀⠀⢸⣇⠀⠀⠀⠀⢸⣿⣿⣿⣿⣿⣿⣿⣿⣿⣿⣿⣿⣿⣿⣿⣿⣿⣿⣿⣿⣿⣿⣿⣤⣴⣾⣿⣿⣿⣿⣿⣷⡆</a:t>
            </a:r>
            <a:br/>
            <a:r>
              <a:t>⣿⣿⣿⣿⣿⣿⣿⣿⣿⣿⣿⣿⣿⣿⣿⣿⣿⣿⣿⣿⣿⣿⣿⣿⣿⣿⣿⣿⣿⣿⣿⣿⣿⣿⣿⠇⠀⠀⠀⠀⠀⠀⠀⠀⠀⠀⠀⠀⠀⠀⠀⣿⣿⣦⣤⣤⣶⣿⣿⣿⣿⣿⣿⣿⣿⣿⣿⣿⣿⣿⣿⣿⣿⣿⣿⣿⣿⣿⣿⣿⣿⣿⣿⣿⣿⣿⣿⣿⣿⣿⡇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⣿⣿⣿⣿⣿⣿⣿⣿⣿⣿⣿⣿⣿⣿⣿⣿⣿⣿⣿⣿⣿⣿⣿⣿⣿⣿⣿⣿⣿⣿⣿⣿⣿⡿⠿⠀⠀⠀⠀⠀⠀⠀⠀⠀⠀⠀⠀⠀⠀⠀⠀⣿⣿⣿⣿⣿⣿⣿⣿⣿⣿⣿⣿⣿⣿⣿⣿⣿⣿⣿⣿⣿⣿⣿⣿⣿⣿⣿⣿⣿⣿⣿⣿⣿⣿⣿⣿⣿⣿⣿⡇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⣿⣿⣿⣿⣿⣿⣿⣿⣿⣿⣿⣿⣿⣿⣿⣿⣿⣿⣿⣿⣿⣿⣿⣿⣿⣿⣿⣿⣿⣿⣿⣿⣧⡀⠀⠀⠀⠀⠀⠀⠀⠀⠀⠀⠀⠀⠀⠀⠀⠀⠀⠹⣿⣿⣿⣿⣿⣿⣿⣿⣿⣿⣿⣿⣿⣿⣿⣿⣿⣿⣿⣿⣿⣿⣿⣿⣿⣿⣿⣿⣿⣿⣿⣿⣿⣿⣿⣿⣿⣿⡇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⣿⣿⣿⣿⣿⣿⣿⣿⣿⣿⣿⣿⣿⣿⣿⣿⣿⣿⣿⣿⣿⣿⣿⣿⣿⣿⣿⣿⣿⣿⣿⣿⣿⡃⠀⠀⠀⠀⠀⠀⠀⠀⠀⠀⠀⠀⠀⠀⠀⠀⠀⠀⢸⣿⣿⣿⣿⣿⣿⣿⣿⣿⣿⣿⣿⣿⣿⣿⣿⣿⣿⣿⣿⣿⣿⣿⣿⣿⣿⣿⣿⣿⣿⣿⣿⣿⣿⣿⣿⣿⡇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⣿⣿⣿⣿⣿⣿⣿⣿⣿⣿⣿⣿⣿⣿⣿⣿⣿⣿⣿⣿⣿⣿⣿⣿⣿⣿⣿⣿⣿⣿⣿⡿⠁⠀⠀⠀⠀⠀⠀⠀⠀⠀⠀⠀⠀⠀⠀⠀⠀⠀⠀⠀⢹⣿⣿⣿⣿⣿⣿⣿⣿⣿⣿⣿⣿⣿⣿⣿⣿⣿⣿⣿⣿⣿⣿⣿⣿⣿⣿⣿⣿⣿⣿⣿⣿⣿⣿⣿⣿⣿⡇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⣿⣿⣿⣿⣿⣿⣿⣿⣿⣿⣿⣿⣿⣿⣿⣿⣿⣿⣿⣿⣿⣿⣿⣿⣿⣿⣿⣿⣿⣿⣿⣿⣿⣿⣿⣿⣿⣿⣿⣿⠿⠿⠿⠿⢿⣿⣿⣿⣿⣿⣿⣿⣿⣿⣿⣿⣿⣿⣿⣿⣿⣿⣿⣿⣿⣿⣿⣿⣿⣿⣿⣿⣿⣿⣿⣿⣿⣿⣿⣿⣿⣿⣿⣿⣿⣿⣿⣿⣿⣿⡇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⣿⣿⣿⣿⣿⣿⣿⣿⣿⣿⣿⣿⣿⣿⣿⣿⣿⣿⣿⣿⣿⣿⣿⣿⣿⣿⣿⣿⣿⣿⣿⣿⣿⣿⣿⣿⣿⠛⠁⠀⠀⠀⠀⠀⠀⠀⠀⠀⠀⠈⠉⠛⢿⣿⣿⣿⣿⣿⠿⢿⣿⣿⣿⣿⣿⣿⣿⣿⣿⣿⣿⣿⣿⣿⣿⣿⣿⣿⣿⣿⣿⣿⣿⣿⣿⣿⣿⣿⣿⣿⡇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⣿⣿⣿⣿⣿⣿⣿⣿⣿⣿⣿⣿⣿⣿⣿⣿⣿⣿⣿⣿⣿⣿⣿⣿⣿⣿⣿⣿⣿⣿⣿⣿⣿⣿⣿⡿⠁⠀⠀⠀⠀⠀⠀⠀⠀⠀⠀⠀⠀⠀⠀⠀⠀⠙⣿⠟⠋⠀⠀⢰⣿⣿⣿⣿⣿⣿⣿⣿⣿⣿⣿⣿⣿⣿⣿⣿⣿⣿⣿⣿⣿⣿⣿⣿⣿⣿⣿⣿⣿⣿⡇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⣿⣿⣿⣿⣿⣿⣿⣿⣿⣿⣿⣿⣿⣿⣿⣿⣿⣿⣿⣿⣿⣿⣿⣿⣿⣿⣿⣿⣿⣿⣿⣿⣿⣿⡷⠀⠀⠀⠀⠀⠀⠀⠀⠀⠀⠀⠀⠀⠀⠀⠀⠀⠀⠀⠀⠀⠀⠀⠀⠀⠀⠈⣿⣿⣿⣿⣿⣿⣿⣿⣿⣿⣿⣿⣿⣿⣿⣿⣿⣿⣿⣿⣿⣿⣿⣿⣿⣿⣿⣿⡇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⣿⣿⣿⣿⣿⣿⣿⣿⣿⣿⣿⣿⣿⣿⣿⣿⣿⣿⣿⣿⣿⣿⣿⣿⣿⣿⣿⣿⣿⣿⣿⣿⠟⠛⠁⠀⠀⠀⠀⠀⠀⠀⠀⠀⠀⠀⠀⠀⠀⠀⠀⠀⠀⠀⠀⠀⠀⠀⠈⣿⣿⣿⣿⣿⣿⣿⣿⣿⣿⣿⣿⣿⣿⣿⣿⣿⣿⣿⣿⣿⣿⣿⣿⣿⣿⣿⣿⣿⣿⣿⡇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⣿⣿⣿⣿⣿⣿⣿⣿⣿⣿⣿⣿⣿⣿⣿⣿⣿⣿⣿⣿⣿⣿⣿⣿⣿⣿⣿⣿⣿⣿⣿⡉⠀⠀⠀⠀⠀⠀⠀⠀⠀⠀⠀⠀⠀⠀⠀⠀⠀⠀⠀⠀⠀⠀⠀⠰⣦⡀⢸⣿⣿⣿⣿⣿⣿⣿⣿⣿⣿⣿⣿⣿⣿⣿⣿⣿⣿⣿⣿⣿⣿⣿⣿⣿⣿⣿⣿⣿⣿⣿⡇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⣿⣿⣿⣿⣿⣿⣿⣿⣿⣿⣿⣿⣿⣿⣿⣿⣿⣿⣿⣿⣿⣿⣿⣿⣿⣿⣿⣿⣿⣿⣿⣿⣦⣀⣀⠀⠀⠀⠀⠀⠀⠀⠀⠀⠀⠀⠀⠀⠀⠀⠀⠀⠀⠀⠀⠀⠈⣿⣿⣿⣿⣿⣿⣿⣿⣿⣿⣿⣿⣿⣿⣿⣿⣿⣿⣿⣿⣿⣿⣿⣿⣿⣿⣿⣿⣿⣿⣿⣿⣿⡇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⣿⣿⣿⣿⣿⣿⣿⣿⣿⣿⣿⣿⣿⣿⣿⣿⣿⣿⣿⣿⣿⣿⣿⣿⣿⣿⣿⣿⣿⣿⣿⣿⣿⣿⣿⠀⠀⠀⠀⠀⠀⠀⠀⠀⠀⠀⠀⠀⠀⠀⠀⠀⠀⢀⢰⣷⣶⣿⣿⣿⣿⣿⣿⣿⣿⣿⣿⣿⣿⣿⣿⣿⣿⣿⣿⣿⣿⣿⣿⣿⣿⣿⣿⣿⣿⣿⣿⣿⣿⣿⡇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⣿⣿⣿⣿⣿⣿⣿⣿⣿⣿⣿⣿⣿⣿⣿⣿⣿⣿⣿⣿⣿⣿⣿⣿⣿⣿⣿⣿⣿⣿⣿⣿⣿⡟⠁⠀⠀⠀⠀⠀⠀⠀⠀⠀⠀⠀⠀⠀⠀⠀⠀⠀⠀⠘⢿⣿⣿⣿⣿⣿⣿⣿⣿⣿⣿⣿⣿⣿⣿⣿⣿⣿⣿⣿⣿⣿⣿⣿⣿⣿⣿⣿⣿⣿⣿⣿⣿⣿⣿⣿⡇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⣿⣿⣿⣿⣿⣿⣿⣿⣿⣿⣿⣿⣿⣿⣿⣿⣿⣿⣿⣿⣿⣿⣿⣿⣿⣿⣿⣿⣿⣿⣿⣿⣿⣿⢃⣄⢠⠀⠀⠀⠀⠀⠀⠀⠀⠀⠀⠀⠀⠀⠀⠀⢀⠠⣤⣿⣿⣿⣿⣿⣿⣿⣿⣿⣿⣿⣿⣿⣿⣿⣿⣿⣿⣿⣿⣿⣿⣿⣿⣿⣿⣿⣿⣿⣿⣿⣿⣿⣿⣿⡇</a:t>
            </a:r>
            <a:br/>
            <a:r>
              <a:t>⣿⣿⣿⣿⣿⣿⣿⡿⣿⣿⣿⣿⣿⣿⣿⣿⣿⣿⣿⣿⣿⣿⣿⣿⣿⣿⣿⣿⣿⣿⣿⣿⣿⣿⣿⣿⣿⣧⣀⢀⡀⠀⠀⠀⠀⠀⠀⣠⠀⡄⢠⢰⣾⣷⣽⣿⣿⣿⣿⣿⣿⣿⣿⣿⣿⣿⣿⣿⣿⣿⣿⣿⣿⣿⣿⣿⣿⣿⣿⣿⣿⣿⣿⣿⣿⣿⣿⣿⣿⣿⡇</a:t>
            </a:r>
            <a:br/>
            <a:r>
              <a:t>⣿⣿⣿⣿⣿⡿⠋⠀⠻⣿⣿⣿⣿⣿⣿⣿⣿⣿⣿⣿⣿⣿⣿⣿⣿⣿⣿⣿⣿⣿⣿⣿⣿⣿⣿⠿⠿⠟⠛⠛⠋⠀⠀⠀⠀⠀⠀⠛⠿⠿⣿⣿⣿⣿⣿⣿⣿⣿⣿⣿⣿⣿⣿⣿⣿⣿⣿⣿⣿⣿⣿⣿⣿⣿⣿⣿⣿⣿⣿⣿⣿⣿⣿⣿⣿⣿⣿⣿⣿⣿⡇</a:t>
            </a:r>
            <a:br/>
            <a:r>
              <a:t>⣿⣿⣿⣿⠟⠁⠀⠀⠀⠀⠈⠙⠻⢿⣿⣿⣿⣿⣿⣿⣿⣿⣿⣿⣿⣿⣿⣿⣿⣿⣿⣿⡿⠋⠀⠀⠀⠀⠀⠀⠀⠀⠀⠀⠀⠀⠀⠀⠀⠀⠀⠀⠉⠙⢿⣿⣿⣿⣿⣿⣿⣿⣿⣿⣿⣿⣿⣿⣿⣿⣿⣿⣿⣿⡿⣿⣿⣿⣿⣿⣿⣿⣿⣿⣿⣿⣿⣿⣿⣿⡇</a:t>
            </a:r>
            <a:br/>
            <a:r>
              <a:t>⣿⣿⡿⠋⠀⠀⠀⠀⠀⠀⠀⠀⠀⠀⠉⠻⣿⣿⣿⣿⣿⣿⣿⣿⣿⣿⣿⣿⣿⣿⣿⣿⠁⠀⠀⠀⠀⠀⠀⠀⠀⠀⠀⠀⠀⠀⠀⠀⠀⠀⠀⠀⠀⠀⠀⠙⢿⣿⣿⣿⣿⣿⣿⣿⣿⣿⣿⣿⣿⣿⣿⣿⠿⠟⠀⠈⢻⣿⣿⣿⣿⣿⣿⣿⣿⣿⣿⣿⣿⣿⡇</a:t>
            </a:r>
            <a:br/>
            <a:r>
              <a:t>⡿⠋⠀⠀⠀⠀⠀⠀⠀⠀⠀⠀⠀⠀⠀⠀⠀⠙⠻⢿⣿⣿⣿⣿⣿⣿⣿⣿⣿⣿⣿⡇⠀⠀⠀⠀⠀⠀⠀⠀⠀⠀⠀⠀⠀⠀⠀⠀⠀⠀⠀⠀⠀⠀⠀⠀⠈⢿⣿⣿⣿⣿⣿⣿⣿⣿⣿⡿⠟⠋⠁⠀⠀⠀⠀⠀⠀⠻⣿⣿⣿⣿⣿⣿⣿⣿⣿⣿⣿⣿⡇</a:t>
            </a:r>
            <a:br/>
            <a:r>
              <a:t>⠀⠀⠀⠀⠀⠀⠀⠀⠀⠀⠀⠀⠀⠀⠀⠀⠀⠀⠀⠀⠀⠉⠉⠉⠉⠉⠉⠀⠹⠛⠛⠀⠀⠀⠀⠀⠀⠀⠀⠀⠀⠀⠀⠀⠀⠀⠀⠀⠀⠀⠀⠀⠀⠀⠀⠀⠀⠈⣿⣿⣿⣿⣿⣿⠿⠛⠉⠀⠀⠀⠀⠀⠀⠀⠀⠀⠀⠀⠙⢿⣿⣿⣿⣿⣿⣿⣿⣿⣿⣿⡇</a:t>
            </a:r>
            <a:br/>
            <a:r>
              <a:t>⠀⠀⠀⠀⠀⠀⠀⠀⠀⠀⠀⠀⠀⠀⠀⠀⠀⠀⠀⠀⠀⠀⠀⠀⠀⠀⠀⠀⠀⠀⠀⢀⡀⠀⠀⠀⠀⠀⠀⠀⠀⠀⠀⠀⠀⠀⠀⠀⠀⠀⠀⠀⠀⠀⠀⠀⠀⠀⠀⠉⠉⠉⠁⠀⠀⠀⠀⠀⠀⠀⠀⠀⠀⠀⠀⠀⠀⠀⠀⠀⠻⣿⣿⣿⣿⣿⣿⣿⣿⣿⡇</a:t>
            </a:r>
            <a:br/>
            <a:r>
              <a:t>⠀⠀⠀⠀⣠⣄⠀⢀⣤⣄⡀⠀⠀⠀⠀⠀⠀⠀⠀⠀⠀⠀⠀⠀⠀⠀⠀⣀⣤⣶⣿⣿⣁⠀⠀⠀⠀⠀⠀⠀⠀⠀⠀⠀⠀⠀⠀⠀⠀⠀⠀⠀⠀⠀⠀⠀⠀⠀⠀⠀⠀⠀⠀⠀⠀⠀⠀⠀⠀⠀⠀⠀⠀⠀⠀⠀⠀⠀⠀⠀⠀⠈⠻⣿⣿⣿⣿⣿⣿⣿⡇</a:t>
            </a:r>
            <a:br/>
            <a:r>
              <a:t>⠀⠀⢀⣼⣿⣿⣧⣸⣿⣿⣿⣷⡄⠀⢀⣠⣴⣶⣦⣄⠀⠀⠀⠀⣠⣴⣿⣿⣿⣿⣿⣿⣿⣄⠀⠀⠀⠀⠀⠀⠀⠀⠀⠀⠀⠀⠀⠀⠀⠀⠀⠀⠀⠀⠀⠀⠀⠀⠀⠀⠀⠀⠀⠀⠀⠀⠀⠀⠀⠀⠀⠀⠀⠀⠀⠀⠀⠀⠀⠀⠀⠀⠀⠈⠻⣿⣿⣿⣿⣿⡇</a:t>
            </a:r>
            <a:br/>
            <a:r>
              <a:t>⠀⢀⣾⣿⣿⣿⣿⣿⣿⣿⣿⣿⣷⣾⣿⣿⣿⣿⣿⣿⣷⣦⣴⣾⣿⣿⣿⣿⣿⣿⣿⣿⣿⣿⠀⠀⠀⠀⠀⠀⠀⠀⠀⠀⠀⠀⠀⠀⠀⠀⠀⣆⠀⠀⠀⠀⠀⢶⣄⠀⠀⢀⣤⣴⣶⣤⣄⠀⠀⣀⣤⣶⣶⣶⢀⣴⣷⡄⠀⠀⠀⠀⠀⠀⠀⠈⠻⢿⣿⣿⡇</a:t>
            </a:r>
            <a:br/>
            <a:r>
              <a:t>⣷⣿⣿⣿⣿⣿⣿⣿⣿⣿⣿⣿⣿⣿⣿⣿⣿⣿⣿⣿⣿⣿⣿⣿⣿⣿⣿⣿⣿⣿⣿⣿⣿⣿⠀⠀⠀⠀⠀⠀⠀⠀⠀⠀⠀⠀⠀⠀⠀⠀⠀⣿⠀⠀⠀⠀⠀⢸⣿⣷⣶⣿⣿⣿⣿⣿⣿⣷⣴⣿⣿⣿⣿⣿⣾⣿⣿⣿⡄⠀⠀⠀⠀⠀⠀⠀⠀⠀⠙⢿⡇</a:t>
            </a:r>
            <a:br/>
            <a:r>
              <a:t>⣿⣿⣿⣿⣿⣿⣿⣿⣿⣿⣿⣿⣿⣿⣿⣿⣿⣿⣿⣿⣿⣿⣿⣿⣿⣿⣿⣿⣿⣿⣿⣿⣿⣿⣀⠀⠀⠀⠀⠀⠀⠀⠀⠀⠀⠀⠀⠀⠀⠀⠀⣿⡇⠀⠀⠀⠀⢸⣿⣿⣿⣿⣿⣿⣿⣿⣿⣿⣿⣿⣿⣿⣿⣿⣿⣿⣿⣿⣿⣤⣤⣤⣶⣾⣿⣶⣶⣤⣄⣀⠀</a:t>
            </a:r>
            <a:br/>
            <a:r>
              <a:t>⣿⣿⣿⣿⣿⣿⣿⣿⣿⣿⣿⣿⣿⣿⣿⣿⣿⣿⣿⣿⣿⣿⣿⣿⣿⣿⣿⣿⣿⣿⣿⣿⣿⣿⣿⠃⠀⠀⠀⠀⠀⠀⠀⠀⠀⠀⠀⠀⠀⠀⠀⣿⣿⣤⣤⣤⣴⣿⣿⣿⣿⣿⣿⣿⣿⣿⣿⣿⣿⣿⣿⣿⣿⣿⣿⣿⣿⣿⣿⣿⣿⣿⣿⣿⣿⣿⣿⣿⣿⣿⡇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⣿⣿⣿⣿⣿⣿⣿⣿⣿⣿⣿⣿⣿⣿⣿⣿⣿⣿⣿⣿⣿⣿⣿⣿⣿⣿⣿⣿⣿⣿⣿⣿⣍⠀⠀⠀⠀⠀⠀⠀⠀⠀⠀⠀⠀⠀⠀⠀⠀⠀⠀⢿⣿⣿⣿⣿⣿⣿⣿⣿⣿⣿⣿⣿⣿⣿⣿⣿⣿⣿⣿⣿⣿⣿⣿⣿⣿⣿⣿⣿⣿⣿⣿⣿⣿⣿⣿⣿⣿⣿⡇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⣿⣿⣿⣿⣿⣿⣿⣿⣿⣿⣿⣿⣿⣿⣿⣿⣿⣿⣿⣿⣿⣿⣿⣿⣿⣿⣿⣿⣿⣿⣿⣿⣿⠆⠀⠀⠀⠀⠀⠀⠀⠀⠀⠀⠀⠀⠀⠀⠀⠀⠀⠀⣹⣿⣿⣿⣿⣿⣿⣿⣿⣿⣿⣿⣿⣿⣿⣿⣿⣿⣿⣿⣿⣿⣿⣿⣿⣿⣿⣿⣿⣿⣿⣿⣿⣿⣿⣿⣿⣿⡇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⣿⣿⣿⣿⣿⣿⣿⣿⣿⣿⣿⣿⣿⣿⣿⣿⣿⣿⣿⣿⣿⣿⣿⣿⣿⣿⣿⣿⣿⣿⣿⡟⠀⠀⠀⠀⠀⠀⠀⠀⠀⠀⠀⠀⠀⠀⠀⠀⠀⠀⠀⠈⢿⣿⣿⣿⣿⣿⣿⣿⣿⣿⣿⣿⣿⣿⣿⣿⣿⣿⣿⣿⣿⣿⣿⣿⣿⣿⣿⣿⣿⣿⣿⣿⣿⣿⣿⣿⣿⣿⡇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⣿⣿⣿⣿⣿⣿⣿⣿⣿⣿⣿⣿⣿⣿⣿⣿⣿⣿⣿⣿⣿⣿⣿⣿⣿⣿⣿⣿⣿⣿⣿⣿⣿⣿⣿⣿⣿⣿⣿⠿⠿⠟⠻⠿⠿⠿⠿⠿⣿⣿⣿⣿⣿⣿⣿⣿⣿⣿⣿⣿⣿⣿⣿⣿⣿⣿⣿⣿⣿⣿⣿⣿⣿⣿⣿⣿⣿⣿⣿⣿⣿⣿⣿⣿⣿⣿⣿⣿⣿⣿⡇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⣿⣿⣿⣿⣿⣿⣿⣿⣿⣿⣿⣿⣿⣿⣿⣿⣿⣿⣿⣿⣿⣿⣿⣿⣿⣿⣿⣿⣿⣿⣿⣿⣿⣿⣿⣿⡿⠋⠀⠀⠀⠀⠀⠀⠀⠀⠀⠀⠀⠀⠈⠙⠻⣿⣿⣿⣿⣿⡿⢿⣿⣿⣿⣿⣿⣿⣿⣿⣿⣿⣿⣿⣿⣿⣿⣿⣿⣿⣿⣿⣿⣿⣿⣿⣿⣿⣿⣿⣿⣿⡇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⣿⣿⣿⣿⣿⣿⣿⣿⣿⣿⣿⣿⣿⣿⣿⣿⣿⣿⣿⣿⣿⣿⣿⣿⣿⣿⣿⣿⣿⣿⣿⣿⣿⣿⣿⡟⠀⠀⠀⠀⠀⠀⠀⠀⠀⠀⠀⠀⠀⠀⠀⠀⠀⠘⠿⠟⠋⠀⠀⢠⣿⣿⣿⣿⣿⣿⣿⣿⣿⣿⣿⣿⣿⣿⣿⣿⣿⣿⣿⣿⣿⣿⣿⣿⣿⣿⣿⣿⣿⣿⡇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⣿⣿⣿⣿⣿⣿⣿⣿⣿⣿⣿⣿⣿⣿⣿⣿⣿⣿⣿⣿⣿⣿⣿⣿⣿⣿⣿⣿⣿⣿⣿⣿⣿⣿⡷⠀⠀⠀⠀⠀⠀⠀⠀⠀⠀⠀⠀⠀⠀⠀⠀⠀⠀⠀⠀⠀⠀⠀⢀⠀⠀⠙⣿⣿⣿⣿⣿⣿⣿⣿⣿⣿⣿⣿⣿⣿⣿⣿⣿⣿⣿⣿⣿⣿⣿⣿⣿⣿⣿⣿⡇</a:t>
            </a:r>
            <a:br/>
            <a:r>
              <a:t>⣿⣿⣿⣿⣿⣿⣿⣿⣿⣿⣿⣿⣿⣿⣿⣿⣿⣿⣿⣿⣿⣿⣿⣿⣿⣿⣿⣿⣿⣿⣿⣿⠛⠋⠀⠀⠀⠀⠀⠀⠀⠀⠀⠀⠀⠀⠀⠀⠀⠀⠀⠀⠀⠀⠀⠀⠀⠀⢸⣿⣿⣿⣿⣿⣿⣿⣿⣿⣿⣿⣿⣿⣿⣿⣿⣿⣿⣿⣿⣿⣿⣿⣿⣿⣿⣿⣿⣿⣿⣿⡇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⣿⣿⣿⣿⣿⣿⣿⣿⣿⣿⣿⣿⣿⣿⣿⣿⣿⣿⣿⣿⣿⣿⣿⣿⣿⣿⣿⣿⣿⣿⣿⣅⠀⠀⠀⠀⠀⠀⠀⠀⠀⠀⠀⠀⠀⠀⠀⠀⠀⠀⠀⠀⠀⠀⠀⠐⣦⡀⣸⣿⣿⣿⣿⣿⣿⣿⣿⣿⣿⣿⣿⣿⣿⣿⣿⣿⣿⣿⣿⣿⣿⣿⣿⣿⣿⣿⣿⣿⣿⣿⡇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⣿⣿⣿⣿⣿⣿⣿⣿⣿⣿⣿⣿⣿⣿⣿⣿⣿⣿⣿⣿⣿⣿⣿⣿⣿⣿⣿⣿⣿⣿⣿⣿⣷⣄⣀⠀⠀⠀⠀⠀⠀⠀⠀⠀⠀⠀⠀⠀⠀⠀⠀⠀⠀⠀⠀⡀⠈⣿⣿⣿⣿⣿⣿⣿⣿⣿⣿⣿⣿⣿⣿⣿⣿⣿⣿⣿⣿⣿⣿⣿⣿⣿⣿⣿⣿⣿⣿⣿⣿⣿⡇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⣿⣿⣿⣿⣿⣿⣿⣿⣿⣿⣿⣿⣿⣿⣿⣿⣿⣿⣿⣿⣿⣿⣿⣿⣿⣿⣿⣿⣿⣿⣿⣿⣿⣿⡿⠀⠀⠀⠀⠀⠀⠀⠀⠀⠀⠀⠀⠀⠀⠀⠀⠀⠀⢀⣸⣷⣾⣿⣿⣿⣿⣿⣿⣿⣿⣿⣿⣿⣿⣿⣿⣿⣿⣿⣿⣿⣿⣿⣿⣿⣿⣿⣿⣿⣿⣿⣿⣿⣿⣿⡇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⣿⣿⣿⣿⣿⣿⣿⣿⣿⣿⣿⣿⣿⣿⣿⣿⣿⣿⣿⣿⣿⣿⣿⣿⣿⣿⣿⣿⣿⣿⣿⣿⣿⣟⡁⠀⠀⠀⠀⠀⠀⠀⠀⠀⠀⠀⠀⠀⠀⠀⠀⠀⠀⠈⢿⣿⣿⣿⣿⣿⣿⣿⣿⣿⣿⣿⣿⣿⣿⣿⣿⣿⣿⣿⣿⣿⣿⣿⣿⣿⣿⣿⣿⣿⣿⣿⣿⣿⣿⣿⡇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⣿⣿⣿⣿⣿⣿⣿⣿⣿⣿⣿⣿⣿⣿⣿⣿⣿⣿⣿⣿⣿⣿⣿⣿⣿⣿⣿⣿⣿⣿⣿⣿⣿⣿⣡⣆⢠⠀⠀⠀⠀⠀⠀⠀⠀⠀⠀⠀⠀⠀⠀⠀⢀⠰⣶⣿⣿⣿⣿⣿⣿⣿⣿⣿⣿⣿⣿⣿⣿⣿⣿⣿⣿⣿⣿⣿⣿⣿⣿⣿⣿⣿⣿⣿⣿⣿⣿⣿⣿⣿⡇</a:t>
            </a:r>
            <a:br/>
            <a:r>
              <a:t>⣿⣿⣿⣿⣿⣿⡿⠛⣿⣿⣿⣿⣿⣿⣿⣿⣿⣿⣿⣿⣿⣿⣿⣿⣿⣿⣿⣿⣿⣿⣿⣿⣿⣿⣿⣿⣿⣧⣀⣀⡄⠀⠀⠀⠀⠀⠀⣰⢀⡄⣠⣰⣾⣷⣿⣿⣿⣿⣿⣿⣿⣿⣿⣿⣿⣿⣿⣿⣿⣿⣿⣿⣿⣿⣿⣿⣿⣿⣿⣿⣿⣿⣿⣿⣿⣿⣿⣿⣿⣿⡇</a:t>
            </a:r>
            <a:br/>
            <a:r>
              <a:t>⣿⣿⣿⣿⣿⠟⠁⠀⠻⠿⣿⣿⣿⣿⣿⣿⣿⣿⣿⣿⣿⣿⣿⣿⣿⣿⣿⣿⣿⣿⣿⣿⣿⣿⡿⠿⠛⠛⠛⠋⠉⠀⠀⠀⠀⠀⠀⠙⠛⠿⠿⣿⣿⣿⣿⣿⣿⣿⣿⣿⣿⣿⣿⣿⣿⣿⣿⣿⣿⣿⣿⣿⣿⣿⣿⣿⣿⣿⣿⣿⣿⣿⣿⣿⣿⣿⣿⣿⣿⣿⡇</a:t>
            </a:r>
            <a:br/>
            <a:r>
              <a:t>⣿⣿⣿⡿⠋⠀⠀⠀⠀⠀⠀⠉⠛⢿⣿⣿⣿⣿⣿⣿⣿⣿⣿⣿⣿⣿⣿⣿⣿⣿⣿⣿⡿⠁⠀⠀⠀⠀⠀⠀⠀⠀⠀⠀⠀⠀⠀⠀⠀⠀⠀⠀⠈⠙⠻⣿⣿⣿⣿⣿⣿⣿⣿⣿⣿⣿⣿⣿⣿⣿⣿⣿⣿⣿⠟⢿⣿⣿⣿⣿⣿⣿⣿⣿⣿⣿⣿⣿⣿⣿⡇</a:t>
            </a:r>
            <a:br/>
            <a:r>
              <a:t>⣿⣿⠟⠀⠀⠀⠀⠀⠀⠀⠀⠀⠀⠀⠈⠻⢿⣿⣿⣿⣿⣿⣿⣿⣿⣿⣿⣿⣿⣿⣿⣿⠁⠀⠀⠀⠀⠀⠀⠀⠀⠀⠀⠀⠀⠀⠀⠀⠀⠀⠀⠀⠀⠀⠀⠙⢿⣿⣿⣿⣿⣿⣿⣿⣿⣿⣿⣿⣿⣿⣿⠿⠟⠛⠀⠈⢿⣿⣿⣿⣿⣿⣿⣿⣿⣿⣿⣿⣿⣿⡇</a:t>
            </a:r>
            <a:br/>
            <a:r>
              <a:t>⠟⠁⠀⠀⠀⠀⠀⠀⠀⠀⠀⠀⠀⠀⠀⠀⠀⠉⠛⠿⣿⣿⣿⣿⣿⣿⣿⣿⣿⣿⣿⠇⠀⠀⠀⠀⠀⠀⠀⠀⠀⠀⠀⠀⠀⠀⠀⠀⠀⠀⠀⠀⠀⠀⠀⠀⠈⢿⣿⣿⣿⣿⣿⣿⣿⣿⣿⠿⠛⠁⠀⠀⠀⠀⠀⠀⠀⠻⣿⣿⣿⣿⣿⣿⣿⣿⣿⣿⣿⣿⡇</a:t>
            </a:r>
            <a:br/>
            <a:r>
              <a:t>⠀⠀⠀⠀⠀⠀⠀⠀⠀⠀⠀⠀⠀⠀⠀⠀⠀⠀⠀⠀⠀⠀⠉⠉⠁⠀⠀⠀⠙⠛⠉⠀⠀⠀⠀⠀⠀⠀⠀⠀⠀⠀⠀⠀⠀⠀⠀⠀⠀⠀⠀⠀⠀⠀⠀⠀⠀⠈⣿⣿⣿⣿⣿⠿⠟⠋⠁⠀⠀⠀⠀⠀⠀⠀⠀⠀⠀⠀⠙⣿⣿⣿⣿⣿⣿⣿⣿⣿⣿⣿⡇</a:t>
            </a:r>
            <a:br/>
            <a:r>
              <a:t>⠀⠀⠀⠀⠀⠀⠀⠀⠀⠀⠀⠀⠀⠀⠀⠀⠀⠀⠀⠀⠀⠀⠀⠀⠀⠀⠀⠀⠀⠀⢀⣀⡀⠀⠀⠀⠀⠀⠀⠀⠀⠀⠀⠀⠀⠀⠀⠀⠀⠀⠀⠀⠀⠀⠀⠀⠀⠀⠀⠀⠀⠀⠀⠀⠀⠀⠀⠀⠀⠀⠀⠀⠀⠀⠀⠀⠀⠀⠀⠈⢻⣿⣿⣿⣿⣿⣿⣿⣿⣿⡇</a:t>
            </a:r>
            <a:br/>
            <a:r>
              <a:t>⠀⠀⠀⢀⣤⣄⠀⢠⣶⣤⣀⠀⠀⠀⠀⠀⠀⠀⠀⠀⠀⠀⠀⠀⠀⠀⢀⣠⣴⣾⣿⣿⣅⠀⠀⠀⠀⠀⠀⠀⠀⠀⠀⠀⠀⠀⠀⠀⠀⠀⠀⠀⠀⠀⠀⠀⠀⠀⠀⠀⠀⠀⠀⠀⠀⠀⠀⠀⠀⠀⠀⠀⠀⠀⠀⠀⠀⠀⠀⠀⠀⠙⢿⣿⣿⣿⣿⣿⣿⣿⡇</a:t>
            </a:r>
            <a:br/>
            <a:r>
              <a:t>⠀⠀⢠⣿⣿⣿⣧⣾⣿⣿⣿⣷⡀⢀⣠⣴⣶⣷⣶⣄⠀⠀⠀⢀⣤⣾⣿⣿⣿⣿⣿⣿⣷⡆⠀⠀⠀⠀⠀⠀⠀⠀⠀⠀⠀⠀⠀⠀⠀⠀⠀⠀⠀⠀⠀⠀⠀⠀⠀⠀⠀⠀⠀⠀⠀⠀⠀⠀⠀⠀⠀⠀⠀⠀⠀⠀⠀⠀⠀⠀⠀⠀⠀⠙⢿⣿⣿⣿⣿⣿⡇</a:t>
            </a:r>
            <a:br/>
            <a:r>
              <a:t>⠀⣰⣿⣿⣿⣿⣿⣿⣿⣿⣿⣿⣷⣿⣿⣿⣿⣿⣿⣿⣷⣦⣶⣿⣿⣿⣿⣿⣿⣿⣿⣿⣿⣷⠀⠀⠀⠀⠀⠀⠀⠀⠀⠀⠀⠀⠀⠀⠀⠀⠀⡇⠀⠀⠀⠀⠀⣷⣄⠀⠀⣠⣴⣶⣶⣦⣄⠀⠀⣠⣴⣶⣿⡇⣠⣾⣷⡀⠀⠀⠀⠀⠀⠀⠀⠙⢿⣿⣿⣿⡇</a:t>
            </a:r>
            <a:br/>
            <a:r>
              <a:t>⣿⣿⣿⣿⣿⣿⣿⣿⣿⣿⣿⣿⣿⣿⣿⣿⣿⣿⣿⣿⣿⣿⣿⣿⣿⣿⣿⣿⣿⣿⣿⣿⣿⡿⠀⠀⠀⠀⠀⠀⠀⠀⠀⠀⠀⠀⠀⠀⠀⠀⠀⣿⠀⠀⠀⠀⠀⢹⣿⣷⣿⣿⣿⣿⣿⣿⣿⣷⣾⣿⣿⣿⣿⣿⣿⣿⣿⣷⡀⠀⠀⠀⠀⠀⠀⠀⠀⠉⠻⣿⡇</a:t>
            </a:r>
            <a:br/>
            <a:r>
              <a:t>⣿⣿⣿⣿⣿⣿⣿⣿⣿⣿⣿⣿⣿⣿⣿⣿⣿⣿⣿⣿⣿⣿⣿⣿⣿⣿⣿⣿⣿⣿⣿⣿⣿⣷⡀⠀⠀⠀⠀⠀⠀⠀⠀⠀⠀⠀⠀⠀⠀⠀⠀⣿⡆⠀⠀⠀⠀⣸⣿⣿⣿⣿⣿⣿⣿⣿⣿⣿⣿⣿⣿⣿⣿⣿⣿⣿⣿⣿⣷⣤⣤⣶⣾⣿⣷⣶⣦⣤⣀⠈⠃</a:t>
            </a:r>
            <a:br/>
            <a:r>
              <a:t>⣿⣿⣿⣿⣿⣿⣿⣿⣿⣿⣿⣿⣿⣿⣿⣿⣿⣿⣿⣿⣿⣿⣿⣿⣿⣿⣿⣿⣿⣿⣿⣿⣿⣿⣿⠁⠀⠀⠀⠀⠀⠀⠀⠀⠀⠀⠀⠀⠀⠀⠀⣿⣷⣤⣤⣤⣶⣿⣿⣿⣿⣿⣿⣿⣿⣿⣿⣿⣿⣿⣿⣿⣿⣿⣿⣿⣿⣿⣿⣿⣿⣿⣿⣿⣿⣿⣿⣿⣿⣿⡇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⣿⣿⣿⣿⣿⣿⣿⣿⣿⣿⣿⣿⣿⣿⣿⣿⣿⣿⣿⣿⣿⣿⣿⣿⣿⣿⣿⣿⣿⣿⣿⣿⣅⠀⠀⠀⠀⠀⠀⠀⠀⠀⠀⠀⠀⠀⠀⠀⠀⠀⠀⢻⣿⣿⣿⣿⣿⣿⣿⣿⣿⣿⣿⣿⣿⣿⣿⣿⣿⣿⣿⣿⣿⣿⣿⣿⣿⣿⣿⣿⣿⣿⣿⣿⣿⣿⣿⣿⣿⣿⡇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⣿⣿⣿⣿⣿⣿⣿⣿⣿⣿⣿⣿⣿⣿⣿⣿⣿⣿⣿⣿⣿⣿⣿⣿⣿⣿⣿⣿⣿⣿⣿⣿⡟⠁⠀⠀⠀⠀⠀⠀⠀⠀⠀⠀⠀⠀⠀⠀⠀⠀⠀⢰⣿⣿⣿⣿⣿⣿⣿⣿⣿⣿⣿⣿⣿⣿⣿⣿⣿⣿⣿⣿⣿⣿⣿⣿⣿⣿⣿⣿⣿⣿⣿⣿⣿⣿⣿⣿⣿⣿⡇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⣿⣿⣿⣿⣿⣿⣿⣿⣿⣿⣿⣿⣿⣿⣿⣿⣿⣿⣿⣿⣿⣿⣿⣿⣿⣿⣿⣿⣿⣿⣿⡟⠀⠀⠀⠀⠀⠀⠀⠀⠀⠀⠀⠀⠀⠀⠀⠀⠀⠀⠀⠈⢿⣿⣿⣿⣿⣿⣿⣿⣿⣿⣿⣿⣿⣿⣿⣿⣿⣿⣿⣿⣿⣿⣿⣿⣿⣿⣿⣿⣿⣿⣿⣿⣿⣿⣿⣿⣿⣿⡇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⣿⣿⣿⣿⣿⣿⣿⣿⣿⣿⣿⣿⣿⣿⣿⣿⣿⣿⣿⣿⣿⣿⣿⣿⣿⣿⣿⣿⣿⣿⣿⣿⣿⣿⣿⣿⣿⣿⠿⠛⠛⠉⠉⠛⠛⠛⠛⠻⠿⠿⢿⣿⣿⣿⣿⣿⣿⣿⣿⣿⣿⣿⣿⣿⣿⣿⣿⣿⣿⣿⣿⣿⣿⣿⣿⣿⣿⣿⣿⣿⣿⣿⣿⣿⣿⣿⣿⣿⣿⣿⡇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⣿⣿⣿⣿⣿⣿⣿⣿⣿⣿⣿⣿⣿⣿⣿⣿⣿⣿⣿⣿⣿⣿⣿⣿⣿⣿⣿⣿⣿⣿⣿⣿⣿⣿⣿⣿⡟⠁⠀⠀⠀⠀⠀⠀⠀⠀⠀⠀⠀⠀⠀⠈⠛⢿⣿⣿⣿⣿⠿⠿⣿⣿⣿⣿⣿⣿⣿⣿⣿⣿⣿⣿⣿⣿⣿⣿⣿⣿⣿⣿⣿⣿⣿⣿⣿⣿⣿⣿⣿⣿⡇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⣿⣿⣿⣿⣿⣿⣿⣿⣿⣿⣿⣿⣿⣿⣿⣿⣿⣿⣿⣿⣿⣿⣿⣿⣿⣿⣿⣿⣿⣿⣿⣿⣿⣿⣿⡏⠀⠀⠀⠀⠀⠀⠀⠀⠀⠀⠀⠀⠀⠀⠀⠀⠀⠈⠻⠟⠉⠀⠀⢰⣿⣿⣿⣿⣿⣿⣿⣿⣿⣿⣿⣿⣿⣿⣿⣿⣿⣿⣿⣿⣿⣿⣿⣿⣿⣿⣿⣿⣿⣿⡇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⣿⣿⣿⣿⣿⣿⣿⣿⣿⣿⣿⣿⣿⣿⣿⣿⣿⣿⣿⣿⣿⣿⣿⣿⣿⣿⣿⣿⣿⣿⣿⣿⣿⣿⠟⠀⠀⠀⠀⠀⠀⠀⠀⠀⠀⠀⠀⠀⠀⠀⠀⠀⠀⠀⠀⠀⠀⠀⢀⣀⠀⠙⣿⣿⣿⣿⣿⣿⣿⣿⣿⣿⣿⣿⣿⣿⣿⣿⣿⣿⣿⣿⣿⣿⣿⣿⣿⣿⣿⣿⡇</a:t>
            </a:r>
            <a:br/>
            <a:r>
              <a:t>⣿⣿⣿⣿⣿⣿⣿⣿⣿⣿⣿⣿⣿⣿⣿⣿⣿⣿⣿⣿⣿⣿⣿⣿⣿⣿⣿⣿⣿⣿⣿⠟⠁⠀⠀⠀⠀⠀⠀⠀⠀⠀⠀⠀⠀⠀⠀⠀⠀⠀⠀⠀⠀⠀⠀⠀⠀⠀⢸⣿⣿⣿⣿⣿⣿⣿⣿⣿⣿⣿⣿⣿⣿⣿⣿⣿⣿⣿⣿⣿⣿⣿⣿⣿⣿⣿⣿⣿⣿⣿⡇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⣿⣿⣿⣿⣿⣿⣿⣿⣿⣿⣿⣿⣿⣿⣿⣿⣿⣿⣿⣿⣿⣿⣿⣿⣿⣿⣿⣿⣿⣿⣿⣦⡀⠀⠀⠀⠀⠀⠀⠀⠀⠀⠀⠀⠀⠀⠀⠀⠀⠀⠀⠀⠀⠀⠀⠈⢦⣀⣸⣿⣿⣿⣿⣿⣿⣿⣿⣿⣿⣿⣿⣿⣿⣿⣿⣿⣿⣿⣿⣿⣿⣿⣿⣿⣿⣿⣿⣿⣿⣿⡇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⣿⣿⣿⣿⣿⣿⣿⣿⣿⣿⣿⣿⣿⣿⣿⣿⣿⣿⣿⣿⣿⣿⣿⣿⣿⣿⣿⣿⣿⣿⣿⣿⣿⣦⣦⠀⠀⠀⠀⠀⠀⠀⠀⠀⠀⠀⠀⠀⠀⠀⠀⠀⠀⠀⠀⡀⠀⣿⣿⣿⣿⣿⣿⣿⣿⣿⣿⣿⣿⣿⣿⣿⣿⣿⣿⣿⣿⣿⣿⣿⣿⣿⣿⣿⣿⣿⣿⣿⣿⣿⡇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⣿⣿⣿⣿⣿⣿⣿⣿⣿⣿⣿⣿⣿⣿⣿⣿⣿⣿⣿⣿⣿⣿⣿⣿⣿⣿⣿⣿⣿⣿⣿⣿⣿⣿⡟⠀⠀⠀⠀⠀⠀⠀⠀⠀⠀⠀⠀⠀⠀⠀⠀⠀⠀⢀⣘⣿⣾⣿⣿⣿⣿⣿⣿⣿⣿⣿⣿⣿⣿⣿⣿⣿⣿⣿⣿⣿⣿⣿⣿⣿⣿⣿⣿⣿⣿⣿⣿⣿⣿⣿⡇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⣿⣿⣿⣿⣿⣿⣿⣿⣿⣿⣿⣿⣿⣿⣿⣿⣿⣿⣿⣿⣿⣿⣿⣿⣿⣿⣿⣿⣿⣿⣿⣿⣿⣏⡀⠀⠀⠀⠀⠀⠀⠀⠀⠀⠀⠀⠀⠀⠀⠀⠀⠀⠀⠈⢿⣿⣿⣿⣿⣿⣿⣿⣿⣿⣿⣿⣿⣿⣿⣿⣿⣿⣿⣿⣿⣿⣿⣿⣿⣿⣿⣿⣿⣿⣿⣿⣿⣿⣿⣿⡇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⣿⣿⣿⣿⣿⣿⣿⣿⣿⣿⣿⣿⣿⣿⣿⣿⣿⣿⣿⣿⣿⣿⣿⣿⣿⣿⣿⣿⣿⣿⣿⣿⣿⣟⣴⣇⣠⠀⠀⠀⠀⠀⠀⠀⠀⠀⠀⠀⠀⠀⠀⠀⢀⠐⣶⣿⣿⣿⣿⣿⣿⣿⣿⣿⣿⣿⣿⣿⣿⣿⣿⣿⣿⣿⣿⣿⣿⣿⣿⣿⣿⣿⣿⣿⣿⣿⣿⣿⣿⣿⡇</a:t>
            </a:r>
            <a:br/>
            <a:r>
              <a:t>⣿⣿⣿⣿⣿⣿⠛⢹⣿⣿⣿⣿⣿⣿⣿⣿⣿⣿⣿⣿⣿⣿⣿⣿⣿⣿⣿⣿⣿⣿⣿⣿⣿⣿⣿⣿⣿⣷⣤⣦⣄⠀⠀⠀⠀⠀⠀⣼⣀⣆⣰⣸⣿⣿⣿⣿⣿⣿⣿⣿⣿⣿⣿⣿⣿⣿⣿⣿⣿⣿⣿⣿⣿⣿⣿⣿⣿⣿⣿⣿⣿⣿⣿⣿⣿⣿⣿⣿⣿⣿⡇</a:t>
            </a:r>
            <a:br/>
            <a:r>
              <a:t>⣿⣿⣿⣿⡟⠁⠀⠈⠙⠻⢿⣿⣿⣿⣿⣿⣿⣿⣿⣿⣿⣿⣿⣿⣿⣿⣿⣿⣿⣿⣿⣿⣿⡿⠟⠛⠛⠉⠉⠉⠀⠀⠀⠀⠀⠀⠀⠉⠙⠻⠿⢿⣿⣿⣿⣿⣿⣿⣿⣿⣿⣿⣿⣿⣿⣿⣿⣿⣿⣿⣿⣿⣿⣿⣿⣿⣿⣿⣿⣿⣿⣿⣿⣿⣿⣿⣿⣿⣿⣿⡇</a:t>
            </a:r>
            <a:br/>
            <a:r>
              <a:t>⣿⣿⡿⠋⠀⠀⠀⠀⠀⠀⠀⠈⠙⠻⣿⣿⣿⣿⣿⣿⣿⣿⣿⣿⣿⣿⣿⣿⣿⣿⣿⣿⡟⠀⠀⠀⠀⠀⠀⠀⠀⠀⠀⠀⠀⠀⠀⠀⠀⠀⠀⠀⠀⠉⠻⣿⣿⣿⣿⣿⣿⣿⣿⣿⣿⣿⣿⣿⣿⣿⣿⣿⣿⣿⠛⢿⣿⣿⣿⣿⣿⣿⣿⣿⣿⣿⣿⣿⣿⣿⡇</a:t>
            </a:r>
            <a:br/>
            <a:r>
              <a:t>⣿⠟⠀⠀⠀⠀⠀⠀⠀⠀⠀⠀⠀⠀⠈⠛⢿⣿⣿⣿⣿⣿⣿⣿⣿⣿⣿⣿⣿⣿⣿⡟⠀⠀⠀⠀⠀⠀⠀⠀⠀⠀⠀⠀⠀⠀⠀⠀⠀⠀⠀⠀⠀⠀⠀⠙⣿⣿⣿⣿⣿⣿⣿⣿⣿⣿⣿⣿⣿⡿⠿⠛⠋⠉⠀⠀⢻⣿⣿⣿⣿⣿⣿⣿⣿⣿⣿⣿⣿⣿⡇</a:t>
            </a:r>
            <a:br/>
            <a:r>
              <a:t>⠁⠀⠀⠀⠀⠀⠀⠀⠀⠀⠀⠀⠀⠀⠀⠀⠀⠈⠛⠿⢿⣿⣿⣿⣿⣿⣿⣿⣿⣿⣿⠃⠀⠀⠀⠀⠀⠀⠀⠀⠀⠀⠀⠀⠀⠀⠀⠀⠀⠀⠀⠀⠀⠀⠀⠀⠈⢿⣿⣿⣿⣿⣿⣿⣿⣿⠿⠛⠁⠀⠀⠀⠀⠀⠀⠀⠀⠹⣿⣿⣿⣿⣿⣿⣿⣿⣿⣿⣿⣿⡇</a:t>
            </a:r>
            <a:br/>
            <a:r>
              <a:t>⠀⠀⠀⠀⠀⠀⠀⠀⠀⠀⠀⠀⠀⠀⠀⠀⠀⠀⠀⠀⠀⠀⠀⠀⠀⠀⠀⠀⠛⠉⠁⠀⠀⠀⠀⠀⠀⠀⠀⠀⠀⠀⠀⠀⠀⠀⠀⠀⠀⠀⠀⠀⠀⠀⠀⠀⠀⠸⠿⠿⠿⠿⠿⠛⠉⠁⠀⠀⠀⠀⠀⠀⠀⠀⠀⠀⠀⠀⠘⢿⣿⣿⣿⣿⣿⣿⣿⣿⣿⣿⡇</a:t>
            </a:r>
            <a:br/>
            <a:r>
              <a:t>⠀⠀⠀⠀⠀⠀⠀⠀⠀⠀⠀⠀⠀⠀⠀⠀⠀⠀⠀⠀⠀⠀⠀⠀⠀⠀⠀⠀⠀⢀⣀⣤⡄⠀⠀⠀⠀⠀⠀⠀⠀⠀⠀⠀⠀⠀⠀⠀⠀⠀⠀⠀⠀⠀⠀⠀⠀⠀⠀⠀⠀⠀⠀⠀⠀⠀⠀⠀⠀⠀⠀⠀⠀⠀⠀⠀⠀⠀⠀⠈⠻⣿⣿⣿⣿⣿⣿⣿⣿⣿⡇</a:t>
            </a:r>
            <a:br/>
            <a:r>
              <a:t>⠀⠀⢀⣴⣷⣄⠀⣿⣷⣦⣀⠀⠀⠀⠀⠀⠀⠀⠀⠀⠀⠀⠀⠀⠀⢀⣠⣴⣾⣿⣿⣿⡀⠀⠀⠀⠀⠀⠀⠀⠀⠀⠀⠀⠀⠀⠀⠀⠀⠀⠀⠀⠀⠀⠀⠀⠀⠀⠀⠀⠀⠀⠀⠀⠀⠀⠀⠀⠀⠀⠀⠀⠀⠀⠀⠀⠀⠀⠀⠀⠀⠈⠻⣿⣿⣿⣿⣿⣿⣿⡇</a:t>
            </a:r>
            <a:br/>
            <a:r>
              <a:t>⠀⢠⣿⣿⣿⣿⣾⣿⣿⣿⣿⣇⢀⣤⣶⣿⣿⣿⣶⣄⠀⠀⢀⣠⣶⣿⣿⣿⣿⣿⣿⣿⣷⡆⠀⠀⠀⠀⠀⠀⠀⠀⠀⠀⠀⠀⠀⠀⠀⠀⠀⠀⠀⠀⠀⠀⢀⠀⠀⠀⠀⠀⠀⠀⠀⠀⠀⠀⠀⠀⠀⠀⣀⡀⠀⣀⠀⠀⠀⠀⠀⠀⠀⠉⢻⣿⣿⣿⣿⣿⡇</a:t>
            </a:r>
            <a:br/>
            <a:r>
              <a:t>⣠⣿⣿⣿⣿⣿⣿⣿⣿⣿⣿⣿⣿⣿⣿⣿⣿⣿⣿⣿⣷⣶⣿⣿⣿⣿⣿⣿⣿⣿⣿⣿⣿⡇⠀⠀⠀⠀⠀⠀⠀⠀⠀⠀⠀⠀⠀⠀⠀⠀⠀⡆⠀⠀⠀⠀⠸⣷⣄⠀⣠⣴⣾⣿⣿⣶⣄⡀⢠⣶⣿⣿⣿⣇⣾⣿⣷⡀⠀⠀⠀⠀⠀⠀⠀⠈⠻⣿⣿⣿⡇</a:t>
            </a:r>
            <a:br/>
            <a:r>
              <a:t>⣿⣿⣿⣿⣿⣿⣿⣿⣿⣿⣿⣿⣿⣿⣿⣿⣿⣿⣿⣿⣿⣿⣿⣿⣿⣿⣿⣿⣿⣿⣿⣿⣿⡇⠀⠀⠀⠀⠀⠀⠀⠀⠀⠀⠀⠀⠀⠀⠀⠀⠀⣇⠀⠀⠀⠀⠀⣿⣿⣿⣿⣿⣿⣿⣿⣿⣿⣿⣿⣿⣿⣿⣿⣿⣿⣿⣿⣷⠀⠀⠀⠀⠀⠀⠀⠀⠀⠈⠻⣿⡇</a:t>
            </a:r>
            <a:br/>
            <a:r>
              <a:t>⣿⣿⣿⣿⣿⣿⣿⣿⣿⣿⣿⣿⣿⣿⣿⣿⣿⣿⣿⣿⣿⣿⣿⣿⣿⣿⣿⣿⣿⣿⣿⣿⣿⣇⠀⠀⠀⠀⠀⠀⠀⠀⠀⠀⠀⠀⠀⠀⠀⠀⢀⣿⡀⠀⠀⠀⠀⣿⣿⣿⣿⣿⣿⣿⣿⣿⣿⣿⣿⣿⣿⣿⣿⣿⣿⣿⣿⣿⣷⣶⣶⣿⣿⣿⣿⣷⣶⣤⣄⣈⠃</a:t>
            </a:r>
            <a:br/>
            <a:r>
              <a:t>⣿⣿⣿⣿⣿⣿⣿⣿⣿⣿⣿⣿⣿⣿⣿⣿⣿⣿⣿⣿⣿⣿⣿⣿⣿⣿⣿⣿⣿⣿⣿⣿⣿⣿⣿⠀⠀⠀⠀⠀⠀⠀⠀⠀⠀⠀⠀⠀⠀⠀⢸⣿⣷⣤⣤⣴⣾⣿⣿⣿⣿⣿⣿⣿⣿⣿⣿⣿⣿⣿⣿⣿⣿⣿⣿⣿⣿⣿⣿⣿⣿⣿⣿⣿⣿⣿⣿⣿⣿⣿⡇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⣿⣿⣿⣿⣿⣿⣿⣿⣿⣿⣿⣿⣿⣿⣿⣿⣿⣿⣿⣿⣿⣿⣿⣿⣿⣿⣿⣿⣿⣿⣿⣿⣿⡿⠟⠀⠀⠀⠀⠀⠀⠀⠀⠀⠀⠀⠀⠀⠀⠀⠈⣿⣿⣿⣿⣿⣿⣿⣿⣿⣿⣿⣿⣿⣿⣿⣿⣿⣿⣿⣿⣿⣿⣿⣿⣿⣿⣿⣿⣿⣿⣿⣿⣿⣿⣿⣿⣿⣿⣿⡇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⣿⣿⣿⣿⣿⣿⣿⣿⣿⣿⣿⣿⣿⣿⣿⣿⣿⣿⣿⣿⣿⣿⣿⣿⣿⣿⣿⣿⣿⣿⣿⣿⣅⡀⠀⠀⠀⠀⠀⠀⠀⠀⠀⠀⠀⠀⠀⠀⠀⠀⠀⠻⣿⣿⣿⣿⣿⣿⣿⣿⣿⣿⣿⣿⣿⣿⣿⣿⣿⣿⣿⣿⣿⣿⣿⣿⣿⣿⣿⣿⣿⣿⣿⣿⣿⣿⣿⣿⣿⣿⡇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⣿⣿⣿⣿⣿⣿⣿⣿⣿⣿⣿⣿⣿⣿⣿⣿⣿⣿⣿⣿⣿⣿⣿⣿⣿⣿⣿⡇⠀⠀⠀⠀⠀⠀⠀⠀⠀⠀⠀⠀⠀⠀⠀⠀⠀⠀⠀⠀⠀⠀⠀⠀⠀⠀⠀⠀⠀⠀⣻⣿⣿⣿⣿⣿⣿⣿⣿⣿⣿⣿⣿⣿⣿⣿⣿⣿⣿⣿⣿⣿⣿⣿⣿⣿⣿⣿⣿⣿⣿⣿⡇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⣿⣿⣿⣿⣿⣿⣿⣿⣿⣿⣿⣿⣿⣿⣿⣿⣿⣿⣿⣿⣿⣿⣿⣿⣿⣿⣿⣿⣷⠀⠀⠀⠀⠀⠀⠀⠀⠀⠀⠀⠀⠀⠀⠀⠀⠀⠀⠀⠀⠀⠀⠀⠀⠀⠀⠀⠀⢀⣿⣿⣿⣿⣿⣿⣿⣿⣿⣿⣿⣿⣿⣿⣿⣿⣿⣿⣿⣿⣿⣿⣿⣿⣿⣿⣿⣿⣿⣿⣿⣿⡇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⣿⣿⣿⣿⣿⣿⣿⣿⣿⣿⣿⣿⣿⣿⣿⣿⣿⣿⣿⣿⣿⣿⣿⣿⣿⣿⣿⣿⣿⣇⠀⠀⠀⠀⠀⠀⠀⠀⠀⠀⠀⠀⠀⠀⠀⠀⠀⠀⠀⠀⠀⠀⠀⠀⠀⠀⠀⢰⣿⣿⣿⣿⣿⣿⣿⣿⣿⣿⣿⣿⣿⣿⣿⣿⣿⣿⣿⣿⣿⣿⣿⣿⣿⣿⣿⣿⣿⣿⣿⣿⡇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⣿⣿⣿⣿⣿⣿⣿⣿⣿⣿⣿⣿⣿⣿⣿⣿⣿⣿⣿⣿⣿⣿⣿⣿⣿⣿⣿⣿⣿⣿⣇⠀⠀⠀⠀⠀⠀⠀⠀⠀⠀⠀⠀⠀⠀⠀⠀⠀⠀⠀⠀⠀⠀⠀⠙⢿⣿⣿⣿⣿⣿⣿⣿⣿⣿⣿⣿⣿⣿⣿⣿⣿⣿⣿⣿⣿⣿⣿⣿⣿⣿⣿⣿⣿⣿⣿⣿⣿⣿⣿⡇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⣿⣿⣿⣿⣿⣿⣿⣿⣿⣿⣿⣿⣿⣿⣿⣿⣿⣿⣿⣿⣿⣿⣿⣿⣿⣿⣿⣿⣿⣿⣿⣷⡄⠀⠀⠀⠀⠀⠀⠀⠀⠀⠀⠀⠀⠀⠀⠀⠀⠀⠀⠀⠀⠀⠀⠈⠻⣿⣿⣿⣿⣿⣿⣿⣿⣿⣿⣿⣿⣿⣿⣿⣿⣿⣿⣿⣿⣿⣿⣿⣿⣿⣿⣿⣿⣿⣿⣿⣿⣿⡇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⣿⣿⣿⣿⣿⣿⣿⣿⣿⣿⣿⣿⣿⣿⣿⣿⣿⣿⣿⣿⣿⣿⣿⣿⣿⣿⣿⣿⣿⣿⣿⣿⣧⠀⠀⠀⠀⠀⠀⠀⠀⠀⠀⠀⠀⠀⠀⠀⠀⠀⠀⠀⠀⠀⠀⠀⢀⣿⣿⣿⣿⣿⣿⣿⣿⣿⣿⣿⣿⣿⣿⣿⣿⣿⣿⣿⣿⣿⣿⣿⣿⣿⣿⣿⣿⣿⣿⣿⣿⣿⡇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⣿⣿⣿⣿⣿⣿⣿⣿⣿⣿⣿⣿⣿⣿⣿⣿⣿⣿⣿⣿⣿⣿⣿⣿⣿⣿⣿⣿⣿⣿⣿⣿⠄⠀⠀⠀⠀⠀⠀⠀⠀⠀⠀⠀⠀⠀⠀⠀⠀⠀⠀⠀⠛⣿⣿⣿⣿⣿⣿⣿⣿⣿⣿⣿⣿⣿⣿⣿⣿⣿⣿⣿⣿⣿⣿⣿⣿⣿⣿⣿⣿⣿⣿⣿⣿⣿⣿⣿⣿⣿⡇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⣿⣿⣿⣿⣿⣿⣿⣿⣿⣿⣿⣿⣿⣿⣿⣿⣿⣿⣿⣿⣿⣿⣿⣿⣿⣿⣿⣿⣿⣿⣿⣿⡇⠀⠀⠀⠀⠀⠀⠀⠀⠀⠀⠀⠀⠀⠀⠀⠀⠀⠀⠀⠘⠿⣿⣿⣿⣿⣿⣿⣿⣿⣿⣿⣿⣿⣿⣿⣿⣿⣿⣿⣿⣿⣿⣿⣿⣿⣿⣿⣿⣿⣿⣿⣿⣿⣿⣿⣿⣿⡇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⣿⣿⣿⣿⣿⣿⣿⣿⣿⣿⣿⣿⣿⣿⣿⣿⣿⣿⣿⣿⣿⣿⣿⣿⣿⣿⣿⣿⣿⣿⡟⠁⠀⠀⠀⠀⠀⠀⠀⠀⠀⠀⠀⠀⠀⠀⠀⠀⠀⠀⠀⠀⠀⠀⠀⠀⠘⣿⣿⣿⣿⣿⣿⣿⣿⣿⣿⣿⣿⣿⣿⣿⣿⣿⣿⣿⣿⣿⣿⣿⣿⣿⣿⣿⣿⣿⣿⣿⣿⣿⡇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⣿⣿⣿⣿⣿⣿⣿⣿⣿⣿⣿⣿⣿⣿⣿⣿⣿⣿⣿⣿⣿⣿⣿⣿⣿⣿⣿⣿⣿⡿⠀⠀⠀⠀⠀⠀⠀⠀⠀⠀⠀⠀⠀⠀⠀⠀⠀⠀⠀⠀⠀⠀⠀⠀⠀⠀⠀⢿⣿⣿⣿⣿⣿⣿⣿⣿⣿⣿⣿⣿⣿⣿⣿⣿⣿⣿⣿⣿⣿⣿⣿⣿⣿⣿⣿⣿⣿⣿⣿⣿⡇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⣿⣿⣿⣿⣿⣿⣿⣿⣿⣿⣿⣿⣿⣿⣿⣿⣿⣿⣿⣿⣿⣿⣿⣿⣿⣿⣿⡿⠀⠀⠀⢀⠀⠀⠀⠀⠀⠀⠀⠀⠀⠀⠀⠀⠀⠀⠀⠀⠀⠀⠀⠀⠀⠀⠀⠀⠀⠘⠿⠿⢿⣿⣿⣿⣿⣿⣿⣿⣿⣿⣿⣿⣿⣿⣿⣿⣿⣿⣿⣿⣿⣿⣿⣿⣿⣿⣿⣿⣿⣿⡇</a:t>
            </a:r>
            <a:br/>
            <a:r>
              <a:t>⣿⣿⣿⣿⣿⣿⣿⣿⣿⣿⣿⣿⣿⣿⣿⣿⣿⣿⣿⣿⣿⣿⣿⣿⣿⣿⣿⠃⠀⠀⠀⠀⠀⠀⠀⠀⠀⠀⠀⠀⠀⠀⠀⠀⠀⠀⠀⠀⠀⠀⠀⠀⠀⠀⠀⠀⠀⠀⠀⠀⣰⣿⣿⣿⣿⣿⣿⣿⣿⣿⣿⣿⣿⣿⣿⣿⣿⣿⣿⣿⣿⣿⣿⣿⣿⣿⣿⣿⣿⣿⡇</a:t>
            </a:r>
            <a:br/>
            <a:r>
              <a:t>⣿⣿⣿⣿⣿⣿⣿⣿⣿⣿⣿⣿⣿⣿⣿⣿⣿⣿⣿⣿⣿⣿⣿⣿⣿⣿⡿⠀⠀⠀⢀⠀⠀⠀⠀⠀⠀⠀⠀⠀⠀⠀⠀⠀⠀⠀⠀⠀⠀⠀⠀⠀⠀⠀⠀⠀⠀⠀⠀⠀⣿⣿⣿⣿⣿⣿⣿⣿⣿⣿⣿⣿⣿⣿⣿⣿⣿⣿⣿⣿⣿⣿⣿⣿⣿⣿⣿⣿⣿⣿⡇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⣿⣿⣿⣿⣿⣿⣿⣿⣿⣿⣿⣿⣿⣿⣿⣿⣿⣿⣿⣿⣿⣿⣿⣿⣿⣿⡇⠀⠀⠀⣼⠀⠀⠀⠀⠀⠀⠀⠀⠀⠀⠀⠀⠀⠀⠀⠀⠀⠀⠀⠀⠀⠀⠀⠀⠀⠀⠀⠀⠀⢿⣿⣿⣿⣿⣿⣿⣿⣿⣿⣿⣿⣿⣿⣿⣿⣿⣿⣿⣿⣿⣿⣿⣿⣿⣿⣿⣿⣿⣿⡇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⣿⣿⣿⣿⣿⣿⣿⣿⣿⣿⣿⣿⣿⣿⣿⣿⣿⣿⣿⣿⣿⣿⣿⣿⣿⣿⠁⠀⠀⠀⣿⠀⠀⠀⠀⠀⠀⠀⡆⠀⠀⠀⠀⠀⠀⠀⠀⠀⠀⠀⠀⠀⠀⠀⠀⠀⠀⠀⠀⠀⠘⣿⣿⣿⣿⣿⣿⣿⣿⣿⣿⣿⣿⣿⣿⣿⣿⣿⣿⣿⣿⣿⣿⣿⣿⣿⣿⣿⣿⣿⡇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⣿⣿⣿⣿⣿⣿⣿⣿⣿⣿⣿⣿⣿⣿⣿⣿⣿⣿⣿⣿⣿⣿⣿⣿⣿⣿⠀⠀⠀⠀⡿⠀⠀⠀⠀⠀⠀⠀⢰⠀⠀⠀⠀⠀⠀⠀⠀⠀⠀⠀⠀⠀⠀⠀⠀⠀⠀⠀⠀⠀⠀⢹⣿⣿⣿⣿⣿⣿⣿⣿⣿⣿⣿⣿⣿⣿⣿⣿⣿⣿⣿⣿⣿⣿⣿⣿⣿⣿⣿⣿⡇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⣿⣿⣿⣿⣿⣿⣿⣿⣿⣿⣿⣿⣿⣿⣿⣿⣿⣿⣿⣿⣿⣿⣿⣿⣿⣿⠀⠀⠀⠀⠇⠀⠀⠀⠀⠀⠀⠀⣸⠀⠀⠀⠀⠀⠀⠀⠀⠀⠀⠀⠀⠀⠀⠀⠀⠀⠀⠀⠀⠀⠀⠀⢿⣿⣿⣿⣿⣿⣿⣿⣿⣿⣿⣿⣿⣿⣿⣿⣿⣿⣿⣿⣿⣿⣿⣿⣿⣿⣿⣿⡇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⣿⣿⣿⣿⣿⣿⣿⣿⣿⣿⣿⣿⣿⣿⣿⣿⣿⣿⣿⣿⣿⣿⣿⣿⣿⣿⡀⠀⠀⠀⠀⠀⠀⠀⠀⠀⠀⠀⣿⠀⠀⠀⠀⠀⠀⠀⠀⠀⠀⠀⠀⠀⠀⠀⠀⠀⠀⠀⠀⠀⠀⠀⠈⣿⣿⣿⣿⣿⣿⣿⣿⣿⣿⣿⣿⣿⣿⣿⣿⣿⣿⣿⣿⣿⣿⣿⣿⣿⣿⣿⡇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⣿⣿⣿⣿⣿⣿⣿⣿⣿⣿⣿⣿⣿⣿⣿⣿⣿⣿⣿⣿⣿⣿⣿⣿⣿⣿⡇⠀⠀⠀⠀⠀⠀⠀⠀⠀⠀⠀⡇⠀⠀⠀⠀⠀⠀⠀⠀⠀⠀⠀⠀⠀⠀⠀⠀⠀⠀⠀⠀⠀⠀⠀⠀⠘⣿⣿⣿⣿⣿⣿⣿⣿⣿⣿⣿⣿⣿⣿⣿⣿⣿⣿⣿⣿⣿⣿⣿⣿⣿⣿⡇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⣿⣿⣿⣿⣿⣿⣿⣿⣿⣿⣿⣿⣿⣿⣿⣿⣿⣿⣿⣿⣿⣿⣿⣿⣿⣿⡇⠀⠀⠀⠀⠀⠀⠀⠀⠀⠀⢰⡇⠀⠀⠀⠀⠀⠀⠀⠀⠀⠀⠀⠀⠀⠀⠀⠀⠀⠀⠀⠀⠀⠀⠀⠀⠀⠘⣿⣿⣿⣿⣿⣿⣿⣿⣿⣿⣿⣿⣿⣿⣿⣿⣿⣿⣿⣿⣿⣿⣿⣿⣿⡇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⣿⣿⣿⣿⣿⣿⣿⣿⣿⣿⣿⣿⣿⣿⣿⣿⣿⣿⣿⣿⣿⣿⣿⣿⣿⣿⡧⠀⠀⠀⠀⠀⠀⠀⠀⠀⠀⣸⠗⠀⠀⠀⠀⠀⠀⠀⠀⠀⠀⠀⠀⠀⠀⠀⠀⠀⠀⠀⠀⠀⠀⠀⠀⠀⠀⠸⣿⣿⣿⣿⣿⣿⣿⣿⣿⣿⣿⣿⣿⣿⣿⣿⣿⣿⣿⣿⣿⣿⣿⣿⡇</a:t>
            </a:r>
            <a:br/>
            <a:r>
              <a:t>⣿⣿⣿⣿⣿⣿⣿⣿⣿⣿⣿⣿⣿⣿⣿⣿⣿⣿⣿⣿⣿⣿⣿⣿⣿⣿⡇⠀⠀⠀⠀⠀⠀⠀⠀⠀⠀⡏⠀⠀⠀⠀⠀⠀⠀⠀⠀⠀⠀⠀⠀⠀⠀⠀⠀⠀⠀⠀⠀⠀⠀⠀⠀⠀⠀⠀⢹⣿⣿⣿⣿⣿⣿⣿⣿⣿⣿⣿⣿⣿⣿⣿⣿⣿⣿⣿⣿⣿⣿⣿⡇</a:t>
            </a:r>
            <a:br/>
            <a:r>
              <a:t>⣿⣿⣿⣿⣿⣿⣿⣿⣿⣿⣿⣿⣿⣿⣿⣿⣿⣿⣿⣿⣿⣿⣿⣿⣿⣿⣄⠀⠀⠀⠀⠀⠀⠀⠀⠀⠸⠀⠀⠀⠀⠀⠀⠀⠀⠀⠀⠀⠀⠀⠀⠀⠀⠀⠀⠀⠀⠀⠀⠀⠀⠀⠀⠀⠀⠀⣼⣿⣿⣿⣿⣿⣿⣿⣿⣿⣿⣿⣿⣿⣿⣿⣿⣿⣿⣿⣿⣿⣿⣿⡇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⣿⣿⣿⣿⣿⣿⣿⣿⣿⣿⣿⣿⣿⣿⣿⣿⣿⣿⣿⣿⣿⣿⣿⣿⣿⣿⣿⠃⠀⠀⠀⠀⠀⠀⠀⢀⠇⠀⠀⠀⠀⠀⠀⠀⠀⠀⠀⠀⠀⠀⠀⠀⠀⠀⠀⠀⠀⠀⠀⠀⠀⠀⠀⠀⠀⢸⣿⣿⣿⣿⣿⣿⣿⣿⣿⣿⣿⣿⣿⣿⣿⣿⣿⣿⣿⣿⣿⣿⣿⣿⡇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⣿⣿⣿⣿⣿⣿⣿⣿⣿⣿⣿⣿⣿⣿⣿⣿⣿⣿⣿⣿⣿⣿⣿⣿⣿⣿⠇⠀⠀⠀⠀⠀⠀⠀⠀⡼⠀⠀⠀⠀⠀⠀⠀⠀⠀⠀⠀⠀⠀⠀⠀⠀⠀⠀⠀⠀⠀⠀⠀⠀⠀⠀⠀⠀⠀⢸⣿⣿⣿⣿⣿⣿⣿⣿⣿⣿⣿⣿⣿⣿⣿⣿⣿⣿⣿⣿⣿⣿⣿⣿⡇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⣿⣿⣿⣿⣿⣿⣿⣿⣿⣿⣿⣿⣿⣿⣿⣿⣿⣿⣿⣿⣿⣿⣿⣿⣿⣿⠀⠀⠀⠀⠀⠀⠀⠀⣸⠇⠀⠀⠀⠀⠀⠀⠀⠀⠀⠀⠀⠀⠀⠀⠀⠀⠀⠀⠀⠀⠀⠀⠀⠀⠀⠀⠀⠀⠀⢸⣿⣿⣿⣿⣿⣿⣿⣿⣿⣿⣿⣿⣿⣿⣿⣿⣿⣿⣿⣿⣿⣿⣿⣿⡇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⣿⣿⣿⣿⣿⣿⣿⣿⣿⣿⣿⣿⣿⣿⣿⣿⣿⣿⣿⣿⣿⣿⣿⣿⣿⣿⠀⠀⠀⠀⠀⠀⠀⣰⡏⠀⠀⠀⠀⠀⠀⠀⠀⠀⠀⠀⠀⠀⠀⠀⠀⠀⠀⠀⠀⠀⠀⠀⠀⠀⠀⠀⠀⠀⣀⣸⣿⣿⣿⣿⣿⣿⣿⣿⣿⣿⣿⣿⣿⣿⣿⣿⣿⣿⣿⣿⣿⣿⣿⣿⡇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⣿⣿⣿⣿⣿⣿⣿⣿⣿⣿⣿⣿⣿⣿⣿⣿⣿⣿⣿⣿⣿⣿⣿⣿⣿⣿⣿⣿⣿⣿⣿⣿⣿⣿⣿⣿⣿⣿⠟⠛⠉⠉⠉⠉⠉⠛⠛⠛⠛⠿⢿⣿⣿⣿⣿⣿⣿⣿⣿⣿⣿⣿⣿⣿⣿⣿⣿⣿⣿⣿⣿⣿⣿⣿⣿⣿⣿⣿⣿⣿⣿⣿⣿⣿⣿⣿⣿⣿⣿⣿⡇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⣿⣿⣿⣿⣿⣿⣿⣿⣿⣿⣿⣿⣿⣿⣿⣿⣿⣿⣿⣿⣿⣿⣿⣿⣿⣿⣿⣿⣿⣿⣿⣿⣿⣿⣿⣿⠟⠁⠀⠀⠀⠀⠀⠀⠀⠀⠀⠀⠀⠀⠀⠈⠙⢿⣿⣿⣿⡿⠟⠻⣿⣿⣿⣿⣿⣿⣿⣿⣿⣿⣿⣿⣿⣿⣿⣿⣿⣿⣿⣿⣿⣿⣿⣿⣿⣿⣿⣿⣿⣿⡇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⣿⣿⣿⣿⣿⣿⣿⣿⣿⣿⣿⣿⣿⣿⣿⣿⣿⣿⣿⣿⣿⣿⣿⣿⣿⣿⣿⣿⣿⣿⣿⣿⣿⣿⣿⠏⠀⠀⠀⠀⠀⠀⠀⠀⠀⠀⠀⠀⠀⠀⠀⠀⠀⠀⠻⠛⠁⠀⠀⢰⣿⣿⣿⣿⣿⣿⣿⣿⣿⣿⣿⣿⣿⣿⣿⣿⣿⣿⣿⣿⣿⣿⣿⣿⣿⣿⣿⣿⣿⣿⡇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⣿⣿⣿⣿⣿⣿⣿⣿⣿⣿⣿⣿⣿⣿⣿⣿⣿⣿⣿⣿⣿⣿⣿⣿⣿⣿⣿⣿⣿⣿⣿⣿⣿⡿⠋⠀⠀⠀⠀⠀⠀⠀⠀⠀⠀⠀⠀⠀⠀⠀⠀⠀⠀⠀⠀⠀⠀⠀⢀⣀⣀⠈⣿⣿⣿⣿⣿⣿⣿⣿⣿⣿⣿⣿⣿⣿⣿⣿⣿⣿⣿⣿⣿⣿⣿⣿⣿⣿⣿⣿⡇</a:t>
            </a:r>
            <a:br/>
            <a:r>
              <a:t>⣿⣿⣿⣿⣿⣿⣿⣿⣿⣿⣿⣿⣿⣿⣿⣿⣿⣿⣿⣿⣿⣿⣿⣿⣿⣿⣿⣿⣿⣿⣿⠛⠀⠀⠀⠀⠀⠀⠀⠀⠀⠀⠀⠀⠀⠀⠀⠀⠀⠀⠀⠀⠀⠀⠀⠀⠀⠀⢸⣿⣿⣿⣿⣿⣿⣿⣿⣿⣿⣿⣿⣿⣿⣿⣿⣿⣿⣿⣿⣿⣿⣿⣿⣿⣿⣿⣿⣿⣿⣿⡇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⣿⣿⣿⣿⣿⣿⣿⣿⣿⣿⣿⣿⣿⣿⣿⣿⣿⣿⣿⣿⣿⣿⣿⣿⣿⣿⣿⣿⣿⣿⣿⣦⡀⠀⠀⠀⠀⠀⠀⠀⠀⠀⠀⠀⠀⠀⠀⠀⠀⠀⠀⠀⠀⠀⠀⠀⠲⣄⣼⣿⣿⣿⣿⣿⣿⣿⣿⣿⣿⣿⣿⣿⣿⣿⣿⣿⣿⣿⣿⣿⣿⣿⣿⣿⣿⣿⣿⣿⣿⣿⡇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⣿⣿⣿⣿⣿⣿⣿⣿⣿⣿⣿⣿⣿⣿⣿⣿⣿⣿⣿⣿⣿⣿⣿⣿⣿⣿⣿⣿⣿⣿⣿⣿⣿⣶⣦⠀⠀⠀⠀⠀⠀⠀⠀⠀⠀⠀⠀⠀⠀⠀⠀⠀⠀⠀⠀⣀⠀⣿⣿⣿⣿⣿⣿⣿⣿⣿⣿⣿⣿⣿⣿⣿⣿⣿⣿⣿⣿⣿⣿⣿⣿⣿⣿⣿⣿⣿⣿⣿⣿⣿⡇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⣿⣿⣿⣿⣿⣿⣿⣿⣿⣿⣿⣿⣿⣿⣿⣿⣿⣿⣿⣿⣿⣿⣿⣿⣿⣿⣿⣿⣿⣿⣿⣿⣿⣿⠏⠀⠀⠀⠀⠀⠀⠀⠀⠀⠀⠀⠀⠀⠀⠀⠀⠀⠀⢀⣘⣿⣿⣿⣿⣿⣿⣿⣿⣿⣿⣿⣿⣿⣿⣿⣿⣿⣿⣿⣿⣿⣿⣿⣿⣿⣿⣿⣿⣿⣿⣿⣿⣿⣿⣿⡇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⣿⣿⣿⣿⣿⣿⣿⣿⣿⣿⣿⣿⣿⣿⣿⣿⣿⣿⣿⣿⣿⣿⣿⣿⣿⣿⣿⣿⣿⣿⣿⣿⣿⣭⠀⠀⠀⠀⠀⠀⠀⠀⠀⠀⠀⠀⠀⠀⠀⠀⠀⠀⠀⠈⢿⣿⣿⣿⣿⣿⣿⣿⣿⣿⣿⣿⣿⣿⣿⣿⣿⣿⣿⣿⣿⣿⣿⣿⣿⣿⣿⣿⣿⣿⣿⣿⣿⣿⣿⣿⡇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⣿⣿⣿⣿⣿⣿⣿⣿⣿⣿⣿⣿⣿⣿⣿⣿⣿⣿⣿⣿⣿⣿⣿⣿⣿⣿⣿⣿⣿⣿⣿⣿⣿⣏⣴⣆⣤⠀⠀⠀⠀⠀⠀⠀⠀⠀⠀⠀⠀⠀⠀⠀⣠⠐⣶⣿⣿⣿⣿⣿⣿⣿⣿⣿⣿⣿⣿⣿⣿⣿⣿⣿⣿⣿⣿⣿⣿⣿⣿⣿⣿⣿⣿⣿⣿⣿⣿⣿⣿⣿⡇</a:t>
            </a:r>
            <a:br/>
            <a:r>
              <a:t>⣿⣿⣿⣿⣿⡿⠋⢹⣿⣿⣿⣿⣿⣿⣿⣿⣿⣿⣿⣿⣿⣿⣿⣿⣿⣿⣿⣿⣿⣿⣿⣿⣿⣿⣿⣿⣿⣷⣤⣦⣆⠀⠀⠀⠀⠀⠀⣼⣠⣆⣴⣸⣿⣿⣿⣿⣿⣿⣿⣿⣿⣿⣿⣿⣿⣿⣿⣿⣿⣿⣿⣿⣿⣿⣿⣿⣿⣿⣿⣿⣿⣿⣿⣿⣿⣿⣿⣿⣿⣿⡇</a:t>
            </a:r>
            <a:br/>
            <a:r>
              <a:t>⣿⣿⣿⣿⠏⠀⠀⠈⠙⠻⠿⣿⣿⣿⣿⣿⣿⣿⣿⣿⣿⣿⣿⣿⣿⣿⣿⣿⣿⣿⣿⣿⣿⡿⠟⠛⠉⠉⠉⠉⠀⠀⠀⠀⠀⠀⠀⠉⠙⠛⠿⠿⣿⣿⣿⣿⣿⣿⣿⣿⣿⣿⣿⣿⣿⣿⣿⣿⣿⣿⣿⣿⣿⣿⣿⣿⣿⣿⣿⣿⣿⣿⣿⣿⣿⣿⣿⣿⣿⣿⡇</a:t>
            </a:r>
            <a:br/>
            <a:r>
              <a:t>⣿⣿⠟⠁⠀⠀⠀⠀⠀⠀⠀⠈⠙⠿⣿⣿⣿⣿⣿⣿⣿⣿⣿⣿⣿⣿⣿⣿⣿⣿⣿⣿⡟⠀⠀⠀⠀⠀⠀⠀⠀⠀⠀⠀⠀⠀⠀⠀⠀⠀⠀⠀⠀⠉⢻⣿⣿⣿⣿⣿⣿⣿⣿⣿⣿⣿⣿⣿⣿⣿⣿⣿⣿⣿⠉⢻⣿⣿⣿⣿⣿⣿⣿⣿⣿⣿⣿⣿⣿⣿⡇</a:t>
            </a:r>
            <a:br/>
            <a:r>
              <a:t>⡿⠋⠀⠀⠀⠀⠀⠀⠀⠀⠀⠀⠀⠀⠈⠛⢿⣿⣿⣿⣿⣿⣿⣿⣿⣿⣿⣿⣿⣿⣿⡟⠀⠀⠀⠀⠀⠀⠀⠀⠀⠀⠀⠀⠀⠀⠀⠀⠀⠀⠀⠀⠀⠀⠀⠙⣿⣿⣿⣿⣿⣿⣿⣿⣿⣿⣿⣿⣿⠿⠟⠛⠉⠁⠀⠀⠻⣿⣿⣿⣿⣿⣿⣿⣿⣿⣿⣿⣿⣿⡇</a:t>
            </a:r>
            <a:br/>
            <a:r>
              <a:t>⠀⠀⠀⠀⠀⠀⠀⠀⠀⠀⠀⠀⠀⠀⠀⠀⠀⠉⠛⠿⠿⣿⣿⣿⣿⡿⠿⣿⣿⣿⣿⠁⠀⠀⠀⠀⠀⠀⠀⠀⠀⠀⠀⠀⠀⠀⠀⠀⠀⠀⠀⠀⠀⠀⠀⠀⠘⣿⣿⣿⣿⣿⣿⣿⣿⡿⠟⠋⠀⠀⠀⠀⠀⠀⠀⠀⠀⠙⣿⣿⣿⣿⣿⣿⣿⣿⣿⣿⣿⣿⡇</a:t>
            </a:r>
            <a:br/>
            <a:r>
              <a:t>⠀⠀⠀⠀⠀⠀⠀⠀⠀⠀⠀⠀⠀⠀⠀⠀⠀⠀⠀⠀⠀⠀⠀⠀⠀⠀⠀⠈⠋⠉⠀⠀⠀⠀⠀⠀⠀⠀⠀⠀⠀⠀⠀⠀⠀⠀⠀⠀⠀⠀⠀⠀⠀⠀⠀⠀⠀⠘⠿⠿⠿⠿⠛⠋⠉⠀⠀⠀⠀⠀⠀⠀⠀⠀⠀⠀⠀⠀⠈⢿⣿⣿⣿⣿⣿⣿⣿⣿⣿⣿⡇</a:t>
            </a:r>
            <a:br/>
            <a:r>
              <a:t>⠀⠀⠀⠀⠀⠀⠀⠀⠀⠀⠀⠀⠀⠀⠀⠀⠀⠀⠀⠀⠀⠀⠀⠀⠀⠀⠀⠀⠀⣀⣠⣤⡀⠀⠀⠀⠀⠀⠀⠀⠀⠀⠀⠀⠀⠀⠀⠀⠀⠀⠀⠀⠀⠀⠀⠀⠀⠀⠀⠀⠀⠀⠀⠀⠀⠀⠀⠀⠀⠀⠀⠀⠀⠀⠀⠀⠀⠀⠀⠀⠙⣿⣿⣿⣿⣿⣿⣿⣿⣿⡇</a:t>
            </a:r>
            <a:br/>
            <a:r>
              <a:t>⠀⠀⣰⣾⣷⡄⢸⣿⣷⣦⡀⠀⠀⠀⠀⠀⠀⠀⠀⠀⠀⠀⠀⠀⠀⣀⣤⣶⣿⣿⣿⣿⡀⠀⠀⠀⠀⠀⠀⠀⠀⠀⠀⠀⠀⠀⠀⠀⠀⠀⠀⠀⠀⠀⠀⠀⠀⠀⠀⠀⠀⠀⠀⠀⠀⠀⠀⠀⠀⠀⠀⠀⠀⠀⠀⠀⠀⠀⠀⠀⠀⠈⠻⣿⣿⣿⣿⣿⣿⣿⡇</a:t>
            </a:r>
            <a:br/>
            <a:r>
              <a:t>⠀⣼⣿⣿⣿⣿⣾⣿⣿⣿⣿⣆⣠⣴⣾⣿⣿⣿⣦⣄⠀⠀⢀⣴⣾⣿⣿⣿⣿⣿⣿⣿⣷⡆⠀⠀⠀⠀⠀⠀⠀⠀⠀⠀⠀⠀⠀⠀⠀⠀⠀⠀⠀⠀⠀⠀⣄⠀⠀⠀⠀⠀⠀⣀⠀⠀⠀⠀⠀⠀⠀⣀⣀⡀⠀⣀⡀⠀⠀⠀⠀⠀⠀⠈⠻⣿⣿⣿⣿⣿⡇</a:t>
            </a:r>
            <a:br/>
            <a:r>
              <a:t>⣾⣿⣿⣿⣿⣿⣿⣿⣿⣿⣿⣿⣿⣿⣿⣿⣿⣿⣿⣿⣷⣾⣿⣿⣿⣿⣿⣿⣿⣿⣿⣿⣿⡇⠀⠀⠀⠀⠀⠀⠀⠀⠀⠀⠀⠀⠀⠀⠀⠀⠈⡀⠀⠀⠀⠀⢸⣷⣤⣀⣠⣶⣿⣿⣿⣷⣤⡀⢠⣾⣿⣿⣿⣇⣾⣿⣿⡄⠀⠀⠀⠀⠀⠀⠀⠀⠙⢿⣿⣿⡇</a:t>
            </a:r>
            <a:br/>
            <a:r>
              <a:t>⣿⣿⣿⣿⣿⣿⣿⣿⣿⣿⣿⣿⣿⣿⣿⣿⣿⣿⣿⣿⣿⣿⣿⣿⣿⣿⣿⣿⣿⣿⣿⣿⣿⡇⠀⠀⠀⠀⠀⠀⠀⠀⠀⠀⠀⠀⠀⠀⠀⠀⠀⡇⠀⠀⠀⠀⠀⣿⣿⣿⣿⣿⣿⣿⣿⣿⣿⣿⣿⣿⣿⣿⣿⣿⣿⣿⣿⣿⡀⠀⠀⠀⣀⣀⡀⠀⠀⠀⠙⢿⡇</a:t>
            </a:r>
            <a:br/>
            <a:r>
              <a:t>⣿⣿⣿⣿⣿⣿⣿⣿⣿⣿⣿⣿⣿⣿⣿⣿⣿⣿⣿⣿⣿⣿⣿⣿⣿⣿⣿⣿⣿⣿⣿⣿⣿⣇⠀⠀⠀⠀⠀⠀⠀⠀⠀⠀⠀⠀⠀⠀⠀⠀⢸⣿⠀⠀⠀⠀⠀⣿⣿⣿⣿⣿⣿⣿⣿⣿⣿⣿⣿⣿⣿⣿⣿⣿⣿⣿⣿⣿⣿⣶⣿⣿⣿⣿⣿⣿⣶⣦⣤⣄⡁</a:t>
            </a:r>
            <a:br/>
            <a:r>
              <a:t>⣿⣿⣿⣿⣿⣿⣿⣿⣿⣿⣿⣿⣿⣿⣿⣿⣿⣿⣿⣿⣿⣿⣿⣿⣿⣿⣿⣿⣿⣿⣿⣿⣿⣿⣿⠀⠀⠀⠀⠀⠀⠀⠀⠀⠀⠀⠀⠀⠀⠀⢸⣿⣷⣤⣤⣴⣾⣿⣿⣿⣿⣿⣿⣿⣿⣿⣿⣿⣿⣿⣿⣿⣿⣿⣿⣿⣿⣿⣿⣿⣿⣿⣿⣿⣿⣿⣿⣿⣿⣿⡇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⣿⣿⣿⣿⣿⣿⣿⣿⣿⣿⣿⣿⣿⣿⣿⣿⣿⣿⣿⣿⣿⣿⣿⣿⣿⣿⣿⣿⣿⣿⣿⣿⣿⡿⠟⠀⠀⠀⠀⠀⠀⠀⠀⠀⠀⠀⠀⠀⠀⠀⠘⣿⣿⣿⣿⣿⣿⣿⣿⣿⣿⣿⣿⣿⣿⣿⣿⣿⣿⣿⣿⣿⣿⣿⣿⣿⣿⣿⣿⣿⣿⣿⣿⣿⣿⣿⣿⣿⣿⣿⡇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⣿⣿⣿⣿⣿⣿⣿⣿⣿⣿⣿⣿⣿⣿⣿⣿⣿⣿⣿⣿⣿⣿⣿⣿⣿⣿⣿⣿⣿⣿⣿⣿⣥⡀⠀⠀⠀⠀⠀⠀⠀⠀⠀⠀⠀⠀⠀⠀⠀⠀⠀⠻⣿⣿⣿⣿⣿⣿⣿⣿⣿⣿⣿⣿⣿⣿⣿⣿⣿⣿⣿⣿⣿⣿⣿⣿⣿⣿⣿⣿⣿⣿⣿⣿⣿⣿⣿⣿⣿⣿⡇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⣿⣿⣿⣿⣿⣿⣿⣿⣿⣿⣿⣿⣿⣿⣿⣿⣿⣿⣿⣿⣿⣿⣿⣿⣿⣿⣿⣿⣿⣿⣿⣿⠟⠀⠀⠀⠀⠀⠀⠀⠀⠀⠀⠀⠀⠀⠀⠀⠀⠀⠀⢘⣿⣿⣿⣿⣿⣿⣿⣿⣿⣿⣿⣿⣿⣿⣿⣿⣿⣿⣿⣿⣿⣿⣿⣿⣿⣿⣿⣿⣿⣿⣿⣿⣿⣿⣿⣿⣿⣿⡇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⣿⣿⣿⣿⣿⣿⣿⣿⣿⣿⣿⣿⣿⣿⣿⣿⣿⣿⣿⣿⣿⣿⣿⣿⣿⣿⣿⣿⣿⣿⣿⣿⣿⣿⣿⣿⣿⡿⠛⠉⠁⠀⠀⠈⠉⠉⠉⠙⠛⠛⠿⢿⣿⣿⣿⣿⣿⣿⣿⣿⣿⣿⣿⣿⣿⣿⣿⣿⣿⣿⣿⣿⣿⣿⣿⣿⣿⣿⣿⣿⣿⣿⣿⣿⣿⣿⣿⣿⣿⣿⡇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⣿⣿⣿⣿⣿⣿⣿⣿⣿⣿⣿⣿⣿⣿⣿⣿⣿⣿⣿⣿⣿⣿⣿⣿⣿⣿⣿⣿⣿⣿⣿⣿⣿⣿⣿⣿⠋⠀⠀⠀⠀⠀⠀⠀⠀⠀⠀⠀⠀⠀⠀⠀⠉⢻⣿⣿⣿⠿⠛⠙⣿⣿⣿⣿⣿⣿⣿⣿⣿⣿⣿⣿⣿⣿⣿⣿⣿⣿⣿⣿⣿⣿⣿⣿⣿⣿⣿⣿⣿⣿⡇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⣿⣿⣿⣿⣿⣿⣿⣿⣿⣿⣿⣿⣿⣿⣿⣿⣿⣿⣿⣿⣿⣿⣿⣿⣿⣿⣿⣿⣿⣿⣿⣿⣿⣿⣿⠃⠀⠀⠀⠀⠀⠀⠀⠀⠀⠀⠀⠀⠀⠀⠀⠀⠀⠀⠙⠋⠁⠀⠀⠀⣿⣿⣿⣿⣿⣿⣿⣿⣿⣿⣿⣿⣿⣿⣿⣿⣿⣿⣿⣿⣿⣿⣿⣿⣿⣿⣿⣿⣿⣿⡇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⣿⣿⣿⣿⣿⣿⣿⣿⣿⣿⣿⣿⣿⣿⣿⣿⣿⣿⣿⣿⣿⣿⣿⣿⣿⣿⣿⣿⣿⣿⣿⣿⠿⠟⠁⠀⠀⠀⠀⠀⠀⠀⠀⠀⠀⠀⠀⠀⠀⠀⠀⠀⠀⠀⠀⠀⠀⠀⢀⣀⣀⣀⣿⣿⣿⣿⣿⣿⣿⣿⣿⣿⣿⣿⣿⣿⣿⣿⣿⣿⣿⣿⣿⣿⣿⣿⣿⣿⣿⣿⡇</a:t>
            </a:r>
            <a:br/>
            <a:r>
              <a:t>⣿⣿⣿⣿⣿⣿⣿⣿⣿⣿⣿⣿⣿⣿⣿⣿⣿⣿⣿⣿⣿⣿⣿⣿⣿⣿⣿⣿⣿⣿⣟⠁⠀⠀⠀⠀⠀⠀⠀⠀⠀⠀⠀⠀⠀⠀⠀⠀⠀⠀⠀⠀⠀⠀⠀⠀⠀⠀⢸⣿⣿⣿⣿⣿⣿⣿⣿⣿⣿⣿⣿⣿⣿⣿⣿⣿⣿⣿⣿⣿⣿⣿⣿⣿⣿⣿⣿⣿⣿⣿⡇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⣿⣿⣿⣿⣿⣿⣿⣿⣿⣿⣿⣿⣿⣿⣿⣿⣿⣿⣿⣿⣿⣿⣿⣿⣿⣿⣿⣿⣿⣿⣿⣧⡀⠀⠀⠀⠀⠀⠀⠀⠀⠀⠀⠀⠀⠀⠀⠀⠀⠀⠀⠀⠀⠀⠀⠀⠳⣄⣼⣿⣿⣿⣿⣿⣿⣿⣿⣿⣿⣿⣿⣿⣿⣿⣿⣿⣿⣿⣿⣿⣿⣿⣿⣿⣿⣿⣿⣿⣿⣿⡇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⣿⣿⣿⣿⣿⣿⣿⣿⣿⣿⣿⣿⣿⣿⣿⣿⣿⣿⣿⣿⣿⣿⣿⣿⣿⣿⣿⣿⣿⣿⣿⣿⣿⣿⡆⠀⠀⠀⠀⠀⠀⠀⠀⠀⠀⠀⠀⠀⠀⠀⠀⠀⠀⠀⢀⣄⠀⣿⣿⣿⣿⣿⣿⣿⣿⣿⣿⣿⣿⣿⣿⣿⣿⣿⣿⣿⣿⣿⣿⣿⣿⣿⣿⣿⣿⣿⣿⣿⣿⣿⡇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⣿⣿⣿⣿⣿⣿⣿⣿⣿⣿⣿⣿⣿⣿⣿⣿⣿⣿⣿⣿⣿⣿⣿⣿⣿⣿⣿⣿⣿⣿⣿⣿⣿⡿⠃⠀⠀⠀⠀⠀⠀⠀⠀⠀⠀⠀⠀⠀⠀⠀⠀⠀⠀⢠⣼⣿⣿⣿⣿⣿⣿⣿⣿⣿⣿⣿⣿⣿⣿⣿⣿⣿⣿⣿⣿⣿⣿⣿⣿⣿⣿⣿⣿⣿⣿⣿⣿⣿⣿⣿⡇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⣿⣿⣿⣿⣿⣿⣿⣿⣿⣿⣿⣿⣿⣿⣿⣿⣿⣿⣿⣿⣿⣿⣿⣿⣿⣿⣿⣿⣿⣿⣿⣿⣿⣤⠀⠀⠀⠀⠀⠀⠀⠀⠀⠀⠀⠀⠀⠀⠀⠀⠀⠀⠀⠈⠿⣿⣿⣿⣿⣿⣿⣿⣿⣿⣿⣿⣿⣿⣿⣿⣿⣿⣿⣿⣿⣿⣿⣿⣿⣿⣿⣿⣿⣿⣿⣿⣿⣿⣿⣿⡇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⣿⣿⣿⣿⣿⣿⣿⣿⣿⣿⣿⣿⣿⣿⣿⣿⣿⣿⣿⣿⣿⣿⣿⣿⣿⣿⣿⣿⣿⣿⣿⣿⣿⣧⣾⣆⣧⠀⠀⠀⠀⠀⠀⠀⠀⠀⠀⠀⠀⠀⠀⠀⣠⡸⣿⣿⣿⣿⣿⣿⣿⣿⣿⣿⣿⣿⣿⣿⣿⣿⣿⣿⣿⣿⣿⣿⣿⣿⣿⣿⣿⣿⣿⣿⣿⣿⣿⣿⣿⣿⡇</a:t>
            </a:r>
            <a:br/>
            <a:r>
              <a:t>⣿⣿⣿⣿⣿⠟⠁⣿⣿⣿⣿⣿⣿⣿⣿⣿⣿⣿⣿⣿⣿⣿⣿⣿⣿⣿⣿⣿⣿⣿⣿⣿⣿⣿⣿⣿⣿⣧⣦⣶⡄⠀⠀⠀⠀⠀⢀⣦⣰⣇⣼⣼⣿⣿⣿⣿⣿⣿⣿⣿⣿⣿⣿⣿⣿⣿⣿⣿⣿⣿⣿⣿⣿⣿⣿⣿⣿⣿⣿⣿⣿⣿⣿⣿⣿⣿⣿⣿⣿⣿⡇</a:t>
            </a:r>
            <a:br/>
            <a:r>
              <a:t>⣿⣿⣿⡟⠁⠀⠀⠀⠉⠛⠿⣿⣿⣿⣿⣿⣿⣿⣿⣿⣿⣿⣿⣿⣿⣿⣿⣿⣿⣿⣿⣿⣿⠿⠛⠋⠉⠉⠁⠀⠀⠀⠀⠀⠀⠀⠀⠈⠙⠛⠻⠿⣿⣿⣿⣿⣿⣿⣿⣿⣿⣿⣿⣿⣿⣿⣿⣿⣿⣿⣿⣿⣿⣿⣿⣿⣿⣿⣿⣿⣿⣿⣿⣿⣿⣿⣿⣿⣿⣿⡇</a:t>
            </a:r>
            <a:br/>
            <a:r>
              <a:t>⣿⡿⠋⠀⠀⠀⠀⠀⠀⠀⠀⠀⠙⢿⣿⣿⣿⣿⣿⣿⣿⣿⣿⣿⣿⣿⣿⣿⣿⣿⣿⣿⠃⠀⠀⠀⠀⠀⠀⠀⠀⠀⠀⠀⠀⠀⠀⠀⠀⠀⠀⠀⠀⠙⢿⣿⣿⣿⣿⣿⣿⣿⣿⣿⣿⣿⣿⣿⣿⣿⣿⣿⣿⡿⠀⠹⣿⣿⣿⣿⣿⣿⣿⣿⣿⣿⣿⣿⣿⣿⡇</a:t>
            </a:r>
            <a:br/>
            <a:r>
              <a:t>⠋⠀⠀⠀⠀⠀⠀⠀⠀⠀⠀⠀⠀⠀⠈⠻⢿⣿⣿⣿⣿⣿⣿⣿⣿⣿⣿⣿⣿⣿⣿⠏⠀⠀⠀⠀⠀⠀⠀⠀⠀⠀⠀⠀⠀⠀⠀⠀⠀⠀⠀⠀⠀⠀⠀⠹⣿⣿⣿⣿⣿⣿⣿⣿⣿⣿⣿⣿⡿⠛⠋⠉⠀⠀⠀⠀⠘⢿⣿⣿⣿⣿⣿⣿⣿⣿⣿⣿⣿⣿⡇</a:t>
            </a:r>
            <a:br/>
            <a:r>
              <a:t>⠀⠀⠀⠀⠀⠀⠀⠀⠀⠀⠀⠀⠀⠀⠀⠀⠀⠉⠛⠿⠿⣿⣿⣿⠿⠿⠿⣿⣿⣿⡟⠀⠀⠀⠀⠀⠀⠀⠀⠀⠀⠀⠀⠀⠀⠀⠀⠀⠀⠀⠀⠀⠀⠀⠀⠀⠹⣿⣿⣿⣿⣿⣿⣿⡿⠟⠋⠁⠀⠀⠀⠀⠀⠀⠀⠀⠀⠈⢻⣿⣿⣿⣿⣿⣿⣿⣿⣿⣿⣿⡇</a:t>
            </a:r>
            <a:br/>
            <a:r>
              <a:t>⠀⠀⠀⠀⠀⠀⠀⠀⠀⠀⠀⠀⠀⠀⠀⠀⠀⠀⠀⠀⠀⠀⠀⠀⠀⠀⠀⠉⠉⠀⠀⠀⠀⠀⠀⠀⠀⠀⠀⠀⠀⠀⠀⠀⠀⠀⠀⠀⠀⠀⠀⠀⠀⠀⠀⠀⠀⠙⠛⠛⠛⠛⠉⠁⠀⠀⠀⠀⠀⠀⠀⠀⠀⠀⠀⠀⠀⠀⠀⠙⣿⣿⣿⣿⣿⣿⣿⣿⣿⣿⡇</a:t>
            </a:r>
            <a:br/>
            <a:r>
              <a:t>⠀⠀⠀⣀⠀⠀⢀⡀⠀⠀⠀⠀⠀⠀⠀⠀⠀⠀⠀⠀⠀⠀⠀⠀⠀⠀⠀⠀⢀⣠⣤⣦⡀⠀⠀⠀⠀⠀⠀⠀⠀⠀⠀⠀⠀⠀⠀⠀⠀⠀⠀⠀⠀⠀⠀⠀⠀⠀⠀⠀⠀⠀⠀⠀⠀⠀⠀⠀⠀⠀⠀⠀⠀⠀⠀⠀⠀⠀⠀⠀⠈⠻⣿⣿⣿⣿⣿⣿⣿⣿⡇</a:t>
            </a:r>
            <a:br/>
            <a:r>
              <a:t>⠀⢠⣾⣿⣧⡀⣿⣿⣷⣦⡀⠀⠀⠀⠀⣀⡀⠀⠀⠀⠀⠀⠀⠀⢀⣠⣶⣿⣿⣿⣿⣏⡀⠀⠀⠀⠀⠀⠀⠀⠀⠀⠀⠀⠀⠀⠀⠀⠀⠀⠀⠀⠀⠀⠀⠀⠀⠀⠀⠀⠀⠀⠀⠀⠀⠀⠀⠀⠀⠀⠀⠀⠀⠀⠀⠀⠀⠀⠀⠀⠀⠀⠈⠻⣿⣿⣿⣿⣿⣿⡇</a:t>
            </a:r>
            <a:br/>
            <a:r>
              <a:t>⣰⣿⣿⣿⣿⣿⣿⣿⣿⣿⣿⣀⣴⣾⣿⣿⣿⣷⣦⡀⠀⢀⣠⣶⣿⣿⣿⣿⣿⣿⣿⣿⣷⠀⠀⠀⠀⠀⠀⠀⠀⠀⠀⠀⠀⠀⠀⠀⠀⠀⠀⠀⠀⠀⠀⠰⣦⡀⠀⠀⠀⠀⣀⣀⣀⠀⠀⠀⠀⠀⣀⣀⣤⡀⢀⣠⣄⠀⠀⠀⠀⠀⠀⠀⠈⠻⢿⣿⣿⣿⡇</a:t>
            </a:r>
            <a:br/>
            <a:r>
              <a:t>⣿⣿⣿⣿⣿⣿⣿⣿⣿⣿⣿⣿⣿⣿⣿⣿⣿⣿⣿⣿⣶⣿⣿⣿⣿⣿⣿⣿⣿⣿⣿⣿⣿⠀⠀⠀⠀⠀⠀⠀⠀⠀⠀⠀⠀⠀⠀⠀⠀⠀⢰⠀⠀⠀⠀⠀⢿⣿⣦⣤⣶⣿⣿⣿⣿⣿⣦⣀⣰⣿⣿⣿⣿⣧⣾⣿⣿⣧⠀⠀⠀⠀⠀⠀⠀⠀⠀⠙⢿⣿⡇</a:t>
            </a:r>
            <a:br/>
            <a:r>
              <a:t>⣿⣿⣿⣿⣿⣿⣿⣿⣿⣿⣿⣿⣿⣿⣿⣿⣿⣿⣿⣿⣿⣿⣿⣿⣿⣿⣿⣿⣿⣿⣿⣿⣿⠀⠀⠀⠀⠀⠀⠀⠀⠀⠀⠀⠀⠀⠀⠀⠀⠀⢸⡀⠀⠀⠀⠀⢸⣿⣿⣿⣿⣿⣿⣿⣿⣿⣿⣿⣿⣿⣿⣿⣿⣿⣿⣿⣿⣿⣧⡀⠀⣀⣀⣤⣄⣀⡀⠀⠀⠉⠃</a:t>
            </a:r>
            <a:br/>
            <a:r>
              <a:t>⣿⣿⣿⣿⣿⣿⣿⣿⣿⣿⣿⣿⣿⣿⣿⣿⣿⣿⣿⣿⣿⣿⣿⣿⣿⣿⣿⣿⣿⣿⣿⣿⣿⡀⠀⠀⠀⠀⠀⠀⠀⠀⠀⠀⠀⠀⠀⠀⠀⠀⢸⣇⠀⠀⠀⠀⢸⣿⣿⣿⣿⣿⣿⣿⣿⣿⣿⣿⣿⣿⣿⣿⣿⣿⣿⣿⣿⣿⣿⣿⣿⣿⣿⣿⣿⣿⣿⣿⣶⣦⡄</a:t>
            </a:r>
            <a:br/>
            <a:r>
              <a:t>⣿⣿⣿⣿⣿⣿⣿⣿⣿⣿⣿⣿⣿⣿⣿⣿⣿⣿⣿⣿⣿⣿⣿⣿⣿⣿⣿⣿⣿⣿⣿⣿⣿⣿⣶⠀⠀⠀⠀⠀⠀⠀⠀⠀⠀⠀⠀⠀⠀⠀⢸⣿⣦⣤⣤⣴⣿⣿⣿⣿⣿⣿⣿⣿⣿⣿⣿⣿⣿⣿⣿⣿⣿⣿⣿⣿⣿⣿⣿⣿⣿⣿⣿⣿⣿⣿⣿⣿⣿⣿⡇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⣿⣿⣿⣿⣿⣿⣿⣿⣿⣿⣿⣿⣿⣿⣿⣿⣿⣿⣿⣿⣿⣿⣿⣿⣿⣿⣿⣿⣿⣿⣿⣿⣿⠿⠇⠀⠀⠀⠀⠀⠀⠀⠀⠀⠀⠀⠀⠀⠀⠀⠸⣿⣿⣿⣿⣿⣿⣿⣿⣿⣿⣿⣿⣿⣿⣿⣿⣿⣿⣿⣿⣿⣿⣿⣿⣿⣿⣿⣿⣿⣿⣿⣿⣿⣿⣿⣿⣿⣿⣿⡇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⣿⣿⣿⣿⣿⣿⣿⣿⣿⣿⣿⣿⣿⣿⣿⣿⣿⣿⣿⣿⣿⣿⣿⣿⣿⣿⣿⣿⣿⣿⣿⣿⣤⡀⠀⠀⠀⠀⠀⠀⠀⠀⠀⠀⠀⠀⠀⠀⠀⠀⠀⠻⣿⣿⣿⣿⣿⣿⣿⣿⣿⣿⣿⣿⣿⣿⣿⣿⣿⣿⣿⣿⣿⣿⣿⣿⣿⣿⣿⣿⣿⣿⣿⣿⣿⣿⣿⣿⣿⣿⡇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⣿⣿⣿⣿⣿⣿⣿⣿⣿⣿⣿⣿⣿⣿⣿⣿⣿⣿⣿⣿⣿⣿⣿⣿⣿⣿⣿⣿⣿⣿⣿⣿⣿⣿⣿⣿⣿⠟⠋⠁⠀⠀⠀⠀⠀⠉⠉⠉⠙⠛⠻⢿⣿⣿⣿⣿⣿⣿⣿⣿⣿⣿⣿⣿⣿⣿⣿⣿⣿⣿⣿⣿⣿⣿⣿⣿⣿⣿⣿⣿⣿⣿⣿⣿⣿⣿⣿⣿⣿⣿⡇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⣿⣿⣿⣿⣿⣿⣿⣿⣿⣿⣿⣿⣿⣿⣿⣿⣿⣿⣿⣿⣿⣿⣿⣿⣿⣿⣿⣿⣿⣿⣿⣿⣿⣿⣿⡿⠁⠀⠀⠀⠀⠀⠀⠀⠀⠀⠀⠀⠀⠀⠀⠀⠈⠻⣿⣿⣿⠿⠛⠉⣿⣿⣿⣿⣿⣿⣿⣿⣿⣿⣿⣿⣿⣿⣿⣿⣿⣿⣿⣿⣿⣿⣿⣿⣿⣿⣿⣿⣿⣿⡇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⣿⣿⣿⣿⣿⣿⣿⣿⣿⣿⣿⣿⣿⣿⣿⣿⣿⣿⣿⣿⣿⣿⣿⣿⣿⣿⣿⣿⣿⣿⣿⣿⣿⣿⣿⠁⠀⠀⠀⠀⠀⠀⠀⠀⠀⠀⠀⠀⠀⠀⠀⠀⠀⠀⠙⠋⠀⠀⠀⠀⣿⣿⣿⣿⣿⣿⣿⣿⣿⣿⣿⣿⣿⣿⣿⣿⣿⣿⣿⣿⣿⣿⣿⣿⣿⣿⣿⣿⣿⣿⡇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⣿⣿⣿⣿⣿⣿⣿⣿⣿⣿⣿⣿⣿⣿⣿⣿⣿⣿⣿⣿⣿⣿⣿⣿⣿⣿⣿⣿⣿⣿⣿⡿⠛⠋⠀⠀⠀⠀⠀⠀⠀⠀⠀⠀⠀⠀⠀⠀⠀⠀⠀⠀⠀⠀⠀⠀⠀⠀⢀⣠⣀⣠⣿⣿⣿⣿⣿⣿⣿⣿⣿⣿⣿⣿⣿⣿⣿⣿⣿⣿⣿⣿⣿⣿⣿⣿⣿⣿⣿⣿⡇</a:t>
            </a:r>
            <a:br/>
            <a:r>
              <a:t>⣿⣿⣿⣿⣿⣿⣿⣿⣿⣿⣿⣿⣿⣿⣿⣿⣿⣿⣿⣿⣿⣿⣿⣿⣿⣿⣿⣿⣿⣿⣏⠁⠀⠀⠀⠀⠀⠀⠀⠀⠀⠀⠀⠀⠀⠀⠀⠀⠀⠀⠀⠀⠀⠀⠀⠀⠀⠀⢸⣿⣿⣿⣿⣿⣿⣿⣿⣿⣿⣿⣿⣿⣿⣿⣿⣿⣿⣿⣿⣿⣿⣿⣿⣿⣿⣿⣿⣿⣿⣿⡇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⣿⣿⣿⣿⣿⣿⣿⣿⣿⣿⣿⣿⣿⣿⣿⣿⣿⣿⣿⣿⣿⣿⣿⣿⣿⣿⣿⣿⣿⣿⣿⣧⡀⠀⠀⠀⠀⠀⠀⠀⠀⠀⠀⠀⠀⠀⠀⠀⠀⠀⠀⠀⠀⠀⠀⠀⠳⣤⣼⣿⣿⣿⣿⣿⣿⣿⣿⣿⣿⣿⣿⣿⣿⣿⣿⣿⣿⣿⣿⣿⣿⣿⣿⣿⣿⣿⣿⣿⣿⣿⡇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⣿⣿⣿⣿⣿⣿⣿⣿⣿⣿⣿⣿⣿⣿⣿⣿⣿⣿⣿⣿⣿⣿⣿⣿⣿⣿⣿⣿⣿⣿⣿⣿⣿⣿⡄⠀⠀⠀⠀⠀⠀⠀⠀⠀⠀⠀⠀⠀⠀⠀⠀⠀⠀⠀⢀⣄⢀⣿⣿⣿⣿⣿⣿⣿⣿⣿⣿⣿⣿⣿⣿⣿⣿⣿⣿⣿⣿⣿⣿⣿⣿⣿⣿⣿⣿⣿⣿⣿⣿⣿⡇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⣿⣿⣿⣿⣿⣿⣿⣿⣿⣿⣿⣿⣿⣿⣿⣿⣿⣿⣿⣿⣿⣿⣿⣿⣿⣿⣿⣿⣿⣿⣿⣿⣿⡿⠁⠀⠀⠀⠀⠀⠀⠀⠀⠀⠀⠀⠀⠀⠀⠀⠀⠀⠀⢠⣸⣿⣿⣿⣿⣿⣿⣿⣿⣿⣿⣿⣿⣿⣿⣿⣿⣿⣿⣿⣿⣿⣿⣿⣿⣿⣿⣿⣿⣿⣿⣿⣿⣿⣿⣿⡇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⣿⣿⣿⣿⣿⣿⣿⣿⣿⣿⣿⣿⣿⣿⣿⣿⣿⣿⣿⣿⣿⣿⣿⣿⣿⣿⣿⣿⣿⣿⣿⣿⣿⡤⢀⠀⠀⠀⠀⠀⠀⠀⠀⠀⠀⠀⠀⠀⠀⠀⠀⠀⠀⠈⠿⣿⣿⣿⣿⣿⣿⣿⣿⣿⣿⣿⣿⣿⣿⣿⣿⣿⣿⣿⣿⣿⣿⣿⣿⣿⣿⣿⣿⣿⣿⣿⣿⣿⣿⣿⡇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⣿⣿⣿⣿⣿⣿⣿⣿⣿⣿⣿⣿⣿⣿⣿⣿⣿⣿⣿⣿⣿⣿⣿⣿⣿⣿⣿⣿⣿⣿⣿⣿⣿⣷⣿⣤⣆⠀⠀⠀⠀⠀⠀⠀⠀⠀⠀⠀⠀⠀⠀⠀⣄⠹⣿⣿⣿⣿⣿⣿⣿⣿⣿⣿⣿⣿⣿⣿⣿⣿⣿⣿⣿⣿⣿⣿⣿⣿⣿⣿⣿⣿⣿⣿⣿⣿⣿⣿⣿⣿⡇</a:t>
            </a:r>
            <a:br/>
            <a:r>
              <a:t>⣿⣿⣿⣿⣿⠋⠀⣿⣿⣿⣿⣿⣿⣿⣿⣿⣿⣿⣿⣿⣿⣿⣿⣿⣿⣿⣿⣿⣿⣿⣿⣿⣿⣿⣿⣿⣿⣧⣼⣴⠄⠀⠀⠀⠀⠀⢠⣧⣰⣇⣾⣼⣿⣿⣿⣿⣿⣿⣿⣿⣿⣿⣿⣿⣿⣿⣿⣿⣿⣿⣿⣿⣿⣿⣿⣿⣿⣿⣿⣿⣿⣿⣿⣿⣿⣿⣿⣿⣿⣿⡇</a:t>
            </a:r>
            <a:br/>
            <a:r>
              <a:t>⣿⣿⣿⠟⠁⠀⠀⠀⠉⠛⠿⣿⣿⣿⣿⣿⣿⣿⣿⣿⣿⣿⣿⣿⣿⣿⣿⣿⣿⣿⣿⣿⣿⠟⠛⠉⠉⠉⠁⠀⠀⠀⠀⠀⠀⠀⠀⠈⠙⠛⠻⠿⣿⣿⣿⣿⣿⣿⣿⣿⣿⣿⣿⣿⣿⣿⣿⣿⣿⣿⣿⣿⣿⣿⣿⣿⣿⣿⣿⣿⣿⣿⣿⣿⣿⣿⣿⣿⣿⣿⡇</a:t>
            </a:r>
            <a:br/>
            <a:r>
              <a:t>⣿⡿⠃⠀⠀⠀⠀⠀⠀⠀⠀⠀⠙⢿⣿⣿⣿⣿⣿⣿⣿⣿⣿⣿⣿⣿⣿⣿⣿⣿⣿⣿⠃⠀⠀⠀⠀⠀⠀⠀⠀⠀⠀⠀⠀⠀⠀⠀⠀⠀⠀⠀⠀⠙⢿⣿⣿⣿⣿⣿⣿⣿⣿⣿⣿⣿⣿⣿⣿⣿⣿⣿⣿⠿⠀⠙⣿⣿⣿⣿⣿⣿⣿⣿⣿⣿⣿⣿⣿⣿⡇</a:t>
            </a:r>
            <a:br/>
            <a:r>
              <a:t>⠋⠀⠀⠀⠀⠀⠀⠀⠀⠀⠀⠀⠀⠀⠈⠻⢿⣿⣿⣿⣿⣿⣿⣿⣿⣿⣿⣿⣿⣿⣿⠃⠀⠀⠀⠀⠀⠀⠀⠀⠀⠀⠀⠀⠀⠀⠀⠀⠀⠀⠀⠀⠀⠀⠀⠻⣿⣿⣿⣿⣿⣿⣿⣿⣿⣿⣿⣿⠿⠛⠉⠁⠀⠀⠀⠀⠈⢿⣿⣿⣿⣿⣿⣿⣿⣿⣿⣿⣿⣿⡇</a:t>
            </a:r>
            <a:br/>
            <a:r>
              <a:t>⠀⠀⠀⠀⠀⠀⠀⠀⠀⠀⠀⠀⠀⠀⠀⠀⠀⠉⠛⠿⠿⢿⣿⣿⠿⠿⢿⣿⣿⣿⡏⠀⠀⠀⠀⠀⠀⠀⠀⠀⠀⠀⠀⠀⠀⠀⠀⠀⠀⠀⠀⠀⠀⠀⠀⠀⢹⣿⣿⣿⣿⣿⣿⣿⡿⠟⠉⠀⠀⠀⠀⠀⠀⠀⠀⠀⠀⠀⠻⣿⣿⣿⣿⣿⣿⣿⣿⣿⣿⣿⡇</a:t>
            </a:r>
            <a:br/>
            <a:r>
              <a:t>⠀⠀⠀⠀⠀⠀⠀⠀⠀⠀⠀⠀⠀⠀⠀⠀⠀⠀⠀⠀⠀⠀⠀⠀⠀⠀⠀⠉⠉⠀⠀⠀⠀⠀⠀⠀⠀⠀⠀⠀⠀⠀⠀⠀⠀⠀⠀⠀⠀⠀⠀⠀⠀⠀⠀⠀⠀⠉⠙⠛⠛⠋⠉⠁⠀⠀⠀⠀⠀⠀⠀⠀⠀⠀⠀⠀⠀⠀⠀⠘⢿⣿⣿⣿⣿⣿⣿⣿⣿⣿⡇</a:t>
            </a:r>
            <a:br/>
            <a:r>
              <a:t>⠀⠀⢀⣀⠀⠀⣀⡀⠀⠀⠀⠀⠀⠀⠀⠀⠀⠀⠀⠀⠀⠀⠀⠀⠀⠀⠀⠀⣀⣤⣤⣦⡀⠀⠀⠀⠀⠀⠀⠀⠀⠀⠀⠀⠀⠀⠀⠀⠀⠀⠀⠀⠀⠀⠀⠀⠀⠀⠀⠀⠀⠀⠀⠀⠀⠀⠀⠀⠀⠀⠀⠀⠀⠀⠀⠀⠀⠀⠀⠀⠀⠙⢿⣿⣿⣿⣿⣿⣿⣿⡇</a:t>
            </a:r>
            <a:br/>
            <a:r>
              <a:t>⠀⣰⣿⣿⣧⢀⣿⣿⣷⣦⡀⠀⠀⠀⢀⣀⡀⠀⠀⠀⠀⠀⠀⠀⢀⣤⣶⣿⣿⣿⣿⣏⡀⠀⠀⠀⠀⠀⠀⠀⠀⠀⠀⠀⠀⠀⠀⠀⠀⠀⠀⠀⠀⠀⠀⠀⠀⠀⠀⠀⠀⠀⠀⠀⠀⠀⠀⠀⠀⠀⠀⠀⠀⠀⠀⠀⠀⠀⠀⠀⠀⠀⠀⠙⢿⣿⣿⣿⣿⣿⡇</a:t>
            </a:r>
            <a:br/>
            <a:r>
              <a:t>⣼⣿⣿⣿⣿⣿⣿⣿⣿⣿⣷⣠⣶⣿⣿⣿⣿⣷⣦⡀⠀⢀⣤⣾⣿⣿⣿⣿⣿⣿⣿⣿⣷⠀⠀⠀⠀⠀⠀⠀⠀⠀⠀⠀⠀⠀⠀⠀⠀⠀⠀⠀⠀⠀⠀⢸⣦⡀⠀⠀⠀⢀⣠⣤⣀⡀⠀⠀⠀⢀⣀⣤⣤⡄⢀⣤⣤⡀⠀⠀⠀⠀⠀⠀⠀⠙⠿⣿⣿⣿⡇</a:t>
            </a:r>
            <a:br/>
            <a:r>
              <a:t>⣿⣿⣿⣿⣿⣿⣿⣿⣿⣿⣿⣿⣿⣿⣿⣿⣿⣿⣿⣿⣶⣿⣿⣿⣿⣿⣿⣿⣿⣿⣿⣿⣿⠀⠀⠀⠀⠀⠀⠀⠀⠀⠀⠀⠀⠀⠀⠀⠀⠀⢀⠀⠀⠀⠀⠈⣿⣿⣶⣤⣾⣿⣿⣿⣿⣿⣶⣄⣴⣿⣿⣿⣿⣧⣾⣿⣿⣷⡄⠀⠀⠀⠀⠀⠀⠀⠀⠈⠻⣿⡇</a:t>
            </a:r>
            <a:br/>
            <a:r>
              <a:t>⣿⣿⣿⣿⣿⣿⣿⣿⣿⣿⣿⣿⣿⣿⣿⣿⣿⣿⣿⣿⣿⣿⣿⣿⣿⣿⣿⣿⣿⣿⣿⣿⣿⠀⠀⠀⠀⠀⠀⠀⠀⠀⠀⠀⠀⠀⠀⠀⠀⠀⢸⠀⠀⠀⠀⠀⢸⣿⣿⣿⣿⣿⣿⣿⣿⣿⣿⣿⣿⣿⣿⣿⣿⣿⣿⣿⣿⣿⣿⣄⣀⣀⣠⣤⣤⣄⣀⡀⠀⠀⠁</a:t>
            </a:r>
            <a:br/>
            <a:r>
              <a:t>⣿⣿⣿⣿⣿⣿⣿⣿⣿⣿⣿⣿⣿⣿⣿⣿⣿⣿⣿⣿⣿⣿⣿⣿⣿⣿⣿⣿⣿⣿⣿⣿⣿⠀⠀⠀⠀⠀⠀⠀⠀⠀⠀⠀⠀⠀⠀⠀⠀⠀⣿⡇⠀⠀⠀⠀⢸⣿⣿⣿⣿⣿⣿⣿⣿⣿⣿⣿⣿⣿⣿⣿⣿⣿⣿⣿⣿⣿⣿⣿⣿⣿⣿⣿⣿⣿⣿⣿⣿⣶⡆</a:t>
            </a:r>
            <a:br/>
            <a:r>
              <a:t>⣿⣿⣿⣿⣿⣿⣿⣿⣿⣿⣿⣿⣿⣿⣿⣿⣿⣿⣿⣿⣿⣿⣿⣿⣿⣿⣿⣿⣿⣿⣿⣿⣿⣷⡆⠀⠀⠀⠀⠀⠀⠀⠀⠀⠀⠀⠀⠀⠀⠀⢿⣿⣦⣀⣤⣴⣿⣿⣿⣿⣿⣿⣿⣿⣿⣿⣿⣿⣿⣿⣿⣿⣿⣿⣿⣿⣿⣿⣿⣿⣿⣿⣿⣿⣿⣿⣿⣿⣿⣿⡇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⣿⣿⣿⣿⣿⣿⣿⣿⣿⣿⣿⣿⣿⣿⣿⣿⣿⣿⣿⣿⣿⣿⣿⣿⣿⣿⣿⣿⣿⣿⣿⣿⣿⠿⠇⠀⠀⠀⠀⠀⠀⠀⠀⠀⠀⠀⠀⠀⠀⠀⠸⣿⣿⣿⣿⣿⣿⣿⣿⣿⣿⣿⣿⣿⣿⣿⣿⣿⣿⣿⣿⣿⣿⣿⣿⣿⣿⣿⣿⣿⣿⣿⣿⣿⣿⣿⣿⣿⣿⣿⡇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⣿⣿⣿⣿⣿⣿⣿⣿⣿⣿⣿⣿⣿⣿⣿⣿⣿⣿⣿⣿⣿⣿⣿⣿⣿⣿⣿⣿⣿⣿⣿⣿⣄⡀⠀⠀⠀⠀⠀⠀⠀⠀⠀⠀⠀⠀⠀⠀⠀⠀⠀⠻⣿⣿⣿⣿⣿⣿⣿⣿⣿⣿⣿⣿⣿⣿⣿⣿⣿⣿⣿⣿⣿⣿⣿⣿⣿⣿⣿⣿⣿⣿⣿⣿⣿⣿⣿⣿⣿⣿⡇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⣿⣿⣿⣿⣿⣿⣿⣿⣿⣿⣿⣿⣿⣿⣿⣿⣿⣿⣿⣿⣿⣿⣿⣿⣿⣿⣿⣿⣿⣿⣿⣿⣿⣿⣿⣿⣿⠟⠋⠁⠀⠀⠀⠀⠀⠉⠉⠉⠙⠛⠻⢿⣿⣿⣿⣿⣿⣿⣿⣿⣿⣿⣿⣿⣿⣿⣿⣿⣿⣿⣿⣿⣿⣿⣿⣿⣿⣿⣿⣿⣿⣿⣿⣿⣿⣿⣿⣿⣿⣿⡇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⣿⣿⣿⣿⣿⣿⣿⣿⣿⣿⣿⣿⣿⣿⣿⣿⣿⣿⣿⣿⣿⣿⣿⣿⣿⣿⣿⣿⣿⣿⣿⣿⣿⣿⣿⡿⠁⠀⠀⠀⠀⠀⠀⠀⠀⠀⠀⠀⠀⠀⠀⠀⠉⢿⣿⣿⣿⠿⠛⠉⣿⣿⣿⣿⣿⣿⣿⣿⣿⣿⣿⣿⣿⣿⣿⣿⣿⣿⣿⣿⣿⣿⣿⣿⣿⣿⣿⣿⣿⣿⡇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⣿⣿⣿⣿⣿⣿⣿⣿⣿⣿⣿⣿⣿⣿⣿⣿⣿⣿⣿⣿⣿⣿⣿⣿⣿⣿⣿⣿⣿⣿⣿⣿⣿⣿⡿⠀⠀⠀⠀⠀⠀⠀⠀⠀⠀⠀⠀⠀⠀⠀⠀⠀⠀⠀⠙⠋⠁⠀⠀⠀⣿⣿⣿⣿⣿⣿⣿⣿⣿⣿⣿⣿⣿⣿⣿⣿⣿⣿⣿⣿⣿⣿⣿⣿⣿⣿⣿⣿⣿⣿⡇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⣿⣿⣿⣿⣿⣿⣿⣿⣿⣿⣿⣿⣿⣿⣿⣿⣿⣿⣿⣿⣿⣿⣿⣿⣿⣿⣿⣿⣿⣿⣿⡟⠛⠋⠀⠀⠀⠀⠀⠀⠀⠀⠀⠀⠀⠀⠀⠀⠀⠀⠀⠀⠀⠀⠀⠀⠀⠀⢀⣀⣀⣀⣿⣿⣿⣿⣿⣿⣿⣿⣿⣿⣿⣿⣿⣿⣿⣿⣿⣿⣿⣿⣿⣿⣿⣿⣿⣿⣿⣿⡇</a:t>
            </a:r>
            <a:br/>
            <a:r>
              <a:t>⣿⣿⣿⣿⣿⣿⣿⣿⣿⣿⣿⣿⣿⣿⣿⣿⣿⣿⣿⣿⣿⣿⣿⣿⣿⣿⣿⣿⣿⣿⣏⠀⠀⠀⠀⠀⠀⠀⠀⠀⠀⠀⠀⠀⠀⠀⠀⠀⠀⠀⠀⠀⠀⠀⠀⠀⠀⠀⢸⣿⣿⣿⣿⣿⣿⣿⣿⣿⣿⣿⣿⣿⣿⣿⣿⣿⣿⣿⣿⣿⣿⣿⣿⣿⣿⣿⣿⣿⣿⣿⡇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⣿⣿⣿⣿⣿⣿⣿⣿⣿⣿⣿⣿⣿⣿⣿⣿⣿⣿⣿⣿⣿⣿⣿⣿⣿⣿⣿⣿⣿⣿⣿⣦⡀⡀⠀⠀⠀⠀⠀⠀⠀⠀⠀⠀⠀⠀⠀⠀⠀⠀⠀⠀⠀⠀⠀⠈⢶⣄⣾⣿⣿⣿⣿⣿⣿⣿⣿⣿⣿⣿⣿⣿⣿⣿⣿⣿⣿⣿⣿⣿⣿⣿⣿⣿⣿⣿⣿⣿⣿⣿⡇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⣿⣿⣿⣿⣿⣿⣿⣿⣿⣿⣿⣿⣿⣿⣿⣿⣿⣿⣿⣿⣿⣿⣿⣿⣿⣿⣿⣿⣿⣿⣿⣿⣿⣷⡀⠀⠀⠀⠀⠀⠀⠀⠀⠀⠀⠀⠀⠀⠀⠀⠀⠀⠀⠀⢀⣄⢀⣿⣿⣿⣿⣿⣿⣿⣿⣿⣿⣿⣿⣿⣿⣿⣿⣿⣿⣿⣿⣿⣿⣿⣿⣿⣿⣿⣿⣿⣿⣿⣿⣿⡇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⣿⣿⣿⣿⣿⣿⣿⣿⣿⣿⣿⣿⣿⣿⣿⣿⣿⣿⣿⣿⣿⣿⣿⣿⣿⣿⣿⣿⣿⣿⣿⣿⣿⠟⠀⠀⠀⠀⠀⠀⠀⠀⠀⠀⠀⠀⠀⠀⠀⠀⠀⠀⠀⣠⣸⣿⣿⣿⣿⣿⣿⣿⣿⣿⣿⣿⣿⣿⣿⣿⣿⣿⣿⣿⣿⣿⣿⣿⣿⣿⣿⣿⣿⣿⣿⣿⣿⣿⣿⣿⡇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⣿⣿⣿⣿⣿⣿⣿⣿⣿⣿⣿⣿⣿⣿⣿⣿⣿⣿⣿⣿⣿⣿⣿⣿⣿⣿⣿⣿⣿⣿⣿⣿⣷⡆⠀⠀⠀⠀⠀⠀⠀⠀⠀⠀⠀⠀⠀⠀⠀⠀⠀⠀⠀⠘⢿⣿⣿⣿⣿⣿⣿⣿⣿⣿⣿⣿⣿⣿⣿⣿⣿⣿⣿⣿⣿⣿⣿⣿⣿⣿⣿⣿⣿⣿⣿⣿⣿⣿⣿⣿⡇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⣿⣿⣿⣿⣿⣿⣿⣿⣿⣿⣿⣿⣿⣿⣿⣿⣿⣿⣿⣿⣿⣿⣿⣿⣿⣿⣿⣿⣿⣿⣿⣿⣿⣴⣷⣸⡄⠀⠀⠀⠀⠀⠀⠀⠀⠀⠀⠀⠀⠀⠀⠀⣄⢻⣾⣿⣿⣿⣿⣿⣿⣿⣿⣿⣿⣿⣿⣿⣿⣿⣿⣿⣿⣿⣿⣿⣿⣿⣿⣿⣿⣿⣿⣿⣿⣿⣿⣿⣿⣿⡇</a:t>
            </a:r>
            <a:br/>
            <a:r>
              <a:t>⣿⣿⣿⣿⡿⠋⠀⣿⣿⣿⣿⣿⣿⣿⣿⣿⣿⣿⣿⣿⣿⣿⣿⣿⣿⣿⣿⣿⣿⣿⣿⣿⣿⣿⣿⣿⣿⣶⣴⣶⠀⠀⠀⠀⠀⠀⢠⣇⣴⣀⣶⣸⣿⣷⣿⣿⣿⣿⣿⣿⣿⣿⣿⣿⣿⣿⣿⣿⣿⣿⣿⣿⣿⣿⣿⣿⣿⣿⣿⣿⣿⣿⣿⣿⣿⣿⣿⣿⣿⣿⡇</a:t>
            </a:r>
            <a:br/>
            <a:r>
              <a:t>⣿⣿⣿⠟⠁⠀⠀⠀⠉⠛⠿⣿⣿⣿⣿⣿⣿⣿⣿⣿⣿⣿⣿⣿⣿⣿⣿⣿⣿⣿⣿⣿⣿⠟⠛⠋⠉⠉⠁⠀⠀⠀⠀⠀⠀⠀⠀⠉⠙⠛⠿⢿⣿⣿⣿⣿⣿⣿⣿⣿⣿⣿⣿⣿⣿⣿⣿⣿⣿⣿⣿⣿⣿⣿⡿⣿⣿⣿⣿⣿⣿⣿⣿⣿⣿⣿⣿⣿⣿⣿⡇</a:t>
            </a:r>
            <a:br/>
            <a:r>
              <a:t>⣿⠟⠁⠀⠀⠀⠀⠀⠀⠀⠀⠈⠙⢿⣿⣿⣿⣿⣿⣿⣿⣿⣿⣿⣿⣿⣿⣿⣿⣿⣿⡿⠁⠀⠀⠀⠀⠀⠀⠀⠀⠀⠀⠀⠀⠀⠀⠀⠀⠀⠀⠀⠈⠹⣿⣿⣿⣿⣿⣿⣿⣿⣿⣿⣿⣿⣿⣿⣿⣿⣿⣿⡿⠟⠀⠈⢿⣿⣿⣿⣿⣿⣿⣿⣿⣿⣿⣿⣿⣿⡇</a:t>
            </a:r>
            <a:br/>
            <a:r>
              <a:t>⠉⠀⠀⠀⠀⠀⠀⠀⠀⠀⠀⠀⠀⠀⠉⠻⣿⣿⣿⣿⣿⣿⣿⣿⣿⣿⣿⣿⣿⣿⣿⠁⠀⠀⠀⠀⠀⠀⠀⠀⠀⠀⠀⠀⠀⠀⠀⠀⠀⠀⠀⠀⠀⠀⠈⢿⣿⣿⣿⣿⣿⣿⣿⣿⣿⣿⣿⡿⠟⠋⠁⠀⠀⠀⠀⠀⠈⠻⣿⣿⣿⣿⣿⣿⣿⣿⣿⣿⣿⣿⡇</a:t>
            </a:r>
            <a:br/>
            <a:r>
              <a:t>⠀⠀⠀⠀⠀⠀⠀⠀⠀⠀⠀⠀⠀⠀⠀⠀⠀⠙⠻⠿⠿⣿⣿⣿⣿⣿⣿⣿⣿⣿⠇⠀⠀⠀⠀⠀⠀⠀⠀⠀⠀⠀⠀⠀⠀⠀⠀⠀⠀⠀⠀⠀⠀⠀⠀⠀⢿⣿⣿⣿⣿⣿⣿⣿⠿⠛⠁⠀⠀⠀⠀⠀⠀⠀⠀⠀⠀⠀⠙⢿⣿⣿⣿⣿⣿⣿⣿⣿⣿⣿⡇</a:t>
            </a:r>
            <a:br/>
            <a:r>
              <a:t>⠀⠀⠀⠀⠀⠀⠀⠀⠀⠀⠀⠀⠀⠀⠀⠀⠀⠀⠀⠀⠀⠀⠀⠀⠀⠀⠈⠋⠉⠀⠀⠀⠀⠀⠀⠀⠀⠀⠀⠀⠀⠀⠀⠀⠀⠀⠀⠀⠀⠀⠀⠀⠀⠀⠀⠀⠀⠉⠉⠉⠉⠉⠁⠀⠀⠀⠀⠀⠀⠀⠀⠀⠀⠀⠀⠀⠀⠀⠀⠈⠻⣿⣿⣿⣿⣿⣿⣿⣿⣿⡇</a:t>
            </a:r>
            <a:br/>
            <a:r>
              <a:t>⠀⠀⢠⣄⠀⠀⣀⣀⠀⠀⠀⠀⠀⠀⠀⠀⠀⠀⠀⠀⠀⠀⠀⠀⠀⠀⠀⠀⣀⣤⣤⣄⠀⠀⠀⠀⠀⠀⠀⠀⠀⠀⠀⠀⠀⠀⠀⠀⠀⠀⠀⠀⠀⠀⠀⠀⠀⠀⠀⠀⠀⠀⠀⠀⠀⠀⠀⠀⠀⠀⠀⠀⠀⠀⠀⠀⠀⠀⠀⠀⠀⠈⠻⣿⣿⣿⣿⣿⣿⣿⡇</a:t>
            </a:r>
            <a:br/>
            <a:r>
              <a:t>⠀⣴⣿⣿⣧⣠⣿⣿⣷⣦⡀⠀⠀⠀⢀⣀⡀⠀⠀⠀⠀⠀⠀⠀⢀⣤⣶⣿⣿⣿⣿⡋⠀⠀⠀⠀⠀⠀⠀⠀⠀⠀⠀⠀⠀⠀⠀⠀⠀⠀⠀⠀⠀⠀⠀⠀⠀⠀⠀⠀⠀⠀⠀⠀⠀⠀⠀⠀⠀⠀⠀⠀⠀⠀⠀⠀⠀⠀⠀⠀⠀⠀⠀⠈⠻⣿⣿⣿⣿⣿⡇</a:t>
            </a:r>
            <a:br/>
            <a:r>
              <a:t>⣼⣿⣿⣿⣿⣿⣿⣿⣿⣿⣧⣤⣶⣿⣿⣿⣿⣷⣄⠀⠀⢀⣤⣾⣿⣿⣿⣿⣿⣿⣿⣿⣆⠀⠀⠀⠀⠀⠀⠀⠀⠀⠀⠀⠀⠀⠀⠀⠀⠀⠀⠀⠀⠀⠀⢺⣦⣄⠀⠀⠀⣀⣤⣤⣄⡀⠀⠀⠀⢀⣠⣤⣤⣤⢀⣤⣦⣄⠀⠀⠀⠀⠀⠀⠀⠈⠙⢿⣿⣿⡇</a:t>
            </a:r>
            <a:br/>
            <a:r>
              <a:t>⣿⣿⣿⣿⣿⣿⣿⣿⣿⣿⣿⣿⣿⣿⣿⣿⣿⣿⣿⣷⣾⣿⣿⣿⣿⣿⣿⣿⣿⣿⣿⣿⣿⠀⠀⠀⠀⠀⠀⠀⠀⠀⠀⠀⠀⠀⠀⠀⠀⠀⡆⠀⠀⠀⠀⠸⣿⣿⣷⣤⣾⣿⣿⣿⣿⣿⣷⣄⣼⣿⣿⣿⣿⣿⣾⣿⣿⣿⣦⠀⠀⠀⠀⠀⠀⠀⠀⠀⠙⠻⡇</a:t>
            </a:r>
            <a:br/>
            <a:r>
              <a:t>⣿⣿⣿⣿⣿⣿⣿⣿⣿⣿⣿⣿⣿⣿⣿⣿⣿⣿⣿⣿⣿⣿⣿⣿⣿⣿⣿⣿⣿⣿⣿⣿⡟⠀⠀⠀⠀⠀⠀⠀⠀⠀⠀⠀⠀⠀⠀⠀⠀⠀⣧⠀⠀⠀⠀⠀⣿⣿⣿⣿⣿⣿⣿⣿⣿⣿⣿⣿⣿⣿⣿⣿⣿⣿⣿⣿⣿⣿⣿⣧⣀⣀⣠⣤⣤⣤⣄⣀⠀⠀⠀</a:t>
            </a:r>
            <a:br/>
            <a:r>
              <a:t>⣿⣿⣿⣿⣿⣿⣿⣿⣿⣿⣿⣿⣿⣿⣿⣿⣿⣿⣿⣿⣿⣿⣿⣿⣿⣿⣿⣿⣿⣿⣿⣿⣧⠀⠀⠀⠀⠀⠀⠀⠀⠀⠀⠀⠀⠀⠀⠀⠀⠀⣿⡄⠀⠀⠀⠀⢸⣿⣿⣿⣿⣿⣿⣿⣿⣿⣿⣿⣿⣿⣿⣿⣿⣿⣿⣿⣿⣿⣿⣿⣿⣿⣿⣿⣿⣿⣿⣿⣿⣷⡆</a:t>
            </a:r>
            <a:br/>
            <a:r>
              <a:t>⣿⣿⣿⣿⣿⣿⣿⣿⣿⣿⣿⣿⣿⣿⣿⣿⣿⣿⣿⣿⣿⣿⣿⣿⣿⣿⣿⣿⣿⣿⣿⣿⣿⣶⡄⠀⠀⠀⠀⠀⠀⠀⠀⠀⠀⠀⠀⠀⠀⠀⣿⣷⣄⣀⣠⣴⣿⣿⣿⣿⣿⣿⣿⣿⣿⣿⣿⣿⣿⣿⣿⣿⣿⣿⣿⣿⣿⣿⣿⣿⣿⣿⣿⣿⣿⣿⣿⣿⣿⣿⡇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⣿⣿⣿⣿⣿⣿⣿⣿⣿⣿⣿⣿⣿⣿⣿⣿⣿⣿⣿⣿⣿⣿⣿⣿⣿⣿⣿⣿⣿⣿⣿⣿⣁⠀⠀⠀⠀⠀⠀⠀⠀⠀⠀⠀⠀⠀⠀⠀⠀⠀⠀⠻⣿⣿⣿⣿⣿⣿⣿⣿⣿⣿⣿⣿⣿⣿⣿⣿⣿⣿⣿⣿⣿⣿⣿⣿⣿⣿⣿⣿⣿⣿⣿⣿⣿⣿⣿⣿⣿⣿⡇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⣿⣿⣿⣿⣿⣿⣿⣿⣿⣿⣿⣿⣿⣿⣿⣿⣿⣿⣿⣿⣿⣿⣿⣿⣿⣿⣿⣿⣿⣿⣿⣿⣿⣿⣿⣿⣿⡿⠛⠉⠉⠉⠉⠉⠉⠉⠛⠛⠛⠿⢿⣿⣿⣿⣿⣿⣿⣿⣿⣿⣿⣿⣿⣿⣿⣿⣿⣿⣿⣿⣿⣿⣿⣿⣿⣿⣿⣿⣿⣿⣿⣿⣿⣿⣿⣿⣿⣿⣿⣿⡇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⣿⣿⣿⣿⣿⣿⣿⣿⣿⣿⣿⣿⣿⣿⣿⣿⣿⣿⣿⣿⣿⣿⣿⣿⣿⣿⣿⣿⣿⣿⣿⣿⣿⣿⣿⡿⠃⠀⠀⠀⠀⠀⠀⠀⠀⠀⠀⠀⠀⠀⠀⠈⠙⢿⣿⣿⣿⡿⠟⠛⣿⣿⣿⣿⣿⣿⣿⣿⣿⣿⣿⣿⣿⣿⣿⣿⣿⣿⣿⣿⣿⣿⣿⣿⣿⣿⣿⣿⣿⣿⡇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⣿⣿⣿⣿⣿⣿⣿⣿⣿⣿⣿⣿⣿⣿⣿⣿⣿⣿⣿⣿⣿⣿⣿⣿⣿⣿⣿⣿⣿⣿⣿⣿⣿⣿⡿⠁⠀⠀⠀⠀⠀⠀⠀⠀⠀⠀⠀⠀⠀⠀⠀⠀⠀⠈⠿⠟⠁⠀⠀⠀⣿⣿⣿⣿⣿⣿⣿⣿⣿⣿⣿⣿⣿⣿⣿⣿⣿⣿⣿⣿⣿⣿⣿⣿⣿⣿⣿⣿⣿⣿⡇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⣿⣿⣿⣿⣿⣿⣿⣿⣿⣿⣿⣿⣿⣿⣿⣿⣿⣿⣿⣿⣿⣿⣿⣿⣿⣿⣿⣿⣿⣿⣿⣿⣿⣿⡀⠀⠀⠀⠀⠀⠀⠀⠀⠀⠀⠀⠀⠀⠀⠀⠀⠀⠀⠀⠀⠀⠀⠀⠀⠀⠈⢿⣿⣿⣿⣿⣿⣿⣿⣿⣿⣿⣿⣿⣿⣿⣿⣿⣿⣿⣿⣿⣿⣿⣿⣿⣿⣿⣿⣿⡇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⣿⣿⣿⣿⣿⣿⣿⣿⣿⣿⣿⣿⣿⣿⣿⣿⣿⣿⣿⣿⣿⣿⣿⣿⣿⣿⣿⣿⣿⣿⣿⡿⠛⠋⠀⠀⠀⠀⠀⠀⠀⠀⠀⠀⠀⠀⠀⠀⠀⠀⠀⠀⠀⠀⠀⠀⠀⠀⢀⣀⣀⣀⣿⣿⣿⣿⣿⣿⣿⣿⣿⣿⣿⣿⣿⣿⣿⣿⣿⣿⣿⣿⣿⣿⣿⣿⣿⣿⣿⣿⡇</a:t>
            </a:r>
            <a:br/>
            <a:r>
              <a:t>⣿⣿⣿⣿⣿⣿⣿⣿⣿⣿⣿⣿⣿⣿⣿⣿⣿⣿⣿⣿⣿⣿⣿⣿⣿⣿⣿⣿⣿⣿⡋⠁⠀⠀⠀⠀⠀⠀⠀⠀⠀⠀⠀⠀⠀⠀⠀⠀⠀⠀⠀⠀⠀⠀⠀⠀⠀⠀⢸⣿⣿⣿⣿⣿⣿⣿⣿⣿⣿⣿⣿⣿⣿⣿⣿⣿⣿⣿⣿⣿⣿⣿⣿⣿⣿⣿⣿⣿⣿⣿⡇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⣿⣿⣿⣿⣿⣿⣿⣿⣿⣿⣿⣿⣿⣿⣿⣿⣿⣿⣿⣿⣿⣿⣿⣿⣿⣿⣿⣿⣿⣿⣿⣄⠀⠀⠀⠀⠀⠀⠀⠀⠀⠀⠀⠀⠀⠀⠀⠀⠀⠀⠀⠀⠀⠀⠀⠐⢦⣀⣼⣿⣿⣿⣿⣿⣿⣿⣿⣿⣿⣿⣿⣿⣿⣿⣿⣿⣿⣿⣿⣿⣿⣿⣿⣿⣿⣿⣿⣿⣿⣿⡇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⣿⣿⣿⣿⣿⣿⣿⣿⣿⣿⣿⣿⣿⣿⣿⣿⣿⣿⣿⣿⣿⣿⣿⣿⣿⣿⣿⣿⣿⣿⣿⣿⣷⣆⠀⠀⠀⠀⠀⠀⠀⠀⠀⠀⠀⠀⠀⠀⠀⠀⠀⠀⠀⠀⠀⡀⢈⣿⣿⣿⣿⣿⣿⣿⣿⣿⣿⣿⣿⣿⣿⣿⣿⣿⣿⣿⣿⣿⣿⣿⣿⣿⣿⣿⣿⣿⣿⣿⣿⣿⡇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⣿⣿⣿⣿⣿⣿⣿⣿⣿⣿⣿⣿⣿⣿⣿⣿⣿⣿⣿⣿⣿⣿⣿⣿⣿⣿⣿⣿⣿⣿⣿⣿⣿⠟⠀⠀⠀⠀⠀⠀⠀⠀⠀⠀⠀⠀⠀⠀⠀⠀⠀⠀⠀⢀⢺⣿⣾⣿⣿⣿⣿⣿⣿⣿⣿⣿⣿⣿⣿⣿⣿⣿⣿⣿⣿⣿⣿⣿⣿⣿⣿⣿⣿⣿⣿⣿⣿⣿⣿⣿⡇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⣿⣿⣿⣿⣿⣿⣿⣿⣿⣿⣿⣿⣿⣿⣿⣿⣿⣿⣿⣿⣿⣿⣿⣿⣿⣿⣿⣿⣿⣿⣿⣿⣯⡄⠀⠀⠀⠀⠀⠀⠀⠀⠀⠀⠀⠀⠀⠀⠀⠀⠀⠀⠀⠻⣿⣿⣿⣿⣿⣿⣿⣿⣿⣿⣿⣿⣿⣿⣿⣿⣿⣿⣿⣿⣿⣿⣿⣿⣿⣿⣿⣿⣿⣿⣿⣿⣿⣿⣿⣿⡇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⣿⣿⣿⣿⣿⣿⣿⣿⣿⣿⣿⣿⣿⣿⣿⣿⣿⣿⣿⣿⣿⣿⣿⣿⣿⣿⣿⣿⣿⣿⣿⣿⣿⣴⣧⣰⡀⠀⠀⠀⠀⠀⠀⠀⠀⠀⠀⠀⠀⠀⠀⠀⡀⢶⣾⣿⣿⣿⣿⣿⣿⣿⣿⣿⣿⣿⣿⣿⣿⣿⣿⣿⣿⣿⣿⣿⣿⣿⣿⣿⣿⣿⣿⣿⣿⣿⣿⣿⣿⣿⡇</a:t>
            </a:r>
            <a:br/>
            <a:r>
              <a:t>⣿⣿⣿⣿⣿⠟⠁⢻⣿⣿⣿⣿⣿⣿⣿⣿⣿⣿⣿⣿⣿⣿⣿⣿⣿⣿⣿⣿⣿⣿⣿⣿⣿⣿⣿⣿⣷⣄⣤⣄⠀⠀⠀⠀⠀⠀⢠⡂⣰⠀⣦⣼⣿⣾⣿⣿⣿⣿⣿⣿⣿⣿⣿⣿⣿⣿⣿⣿⣿⣿⣿⣿⣿⣿⣿⣿⣿⣿⣿⣿⣿⣿⣿⣿⣿⣿⣿⣿⣿⣿⡇</a:t>
            </a:r>
            <a:br/>
            <a:r>
              <a:t>⣿⣿⣿⡿⠃⠀⠀⠈⠙⠻⢿⣿⣿⣿⣿⣿⣿⣿⣿⣿⣿⣿⣿⣿⣿⣿⣿⣿⣿⣿⣿⣿⣿⡿⠿⠛⠛⠋⠉⠁⠀⠀⠀⠀⠀⠀⠈⠙⠛⠿⢿⣿⣿⣿⣿⣿⣿⣿⣿⣿⣿⣿⣿⣿⣿⣿⣿⣿⣿⣿⣿⣿⣿⣿⣿⣿⣿⣿⣿⣿⣿⣿⣿⣿⣿⣿⣿⣿⣿⣿⡇</a:t>
            </a:r>
            <a:br/>
            <a:r>
              <a:t>⣿⡿⠋⠀⠀⠀⠀⠀⠀⠀⠀⠈⠛⢿⣿⣿⣿⣿⣿⣿⣿⣿⣿⣿⣿⣿⣿⣿⣿⣿⣿⡿⠁⠀⠀⠀⠀⠀⠀⠀⠀⠀⠀⠀⠀⠀⠀⠀⠀⠀⠀⠀⠉⠻⣿⣿⣿⣿⣿⣿⣿⣿⣿⣿⣿⣿⣿⣿⣿⣿⣿⣿⣿⠿⠀⠙⣿⣿⣿⣿⣿⣿⣿⣿⣿⣿⣿⣿⣿⣿⡇</a:t>
            </a:r>
            <a:br/>
            <a:r>
              <a:t>⠋⠀⠀⠀⠀⠀⠀⠀⠀⠀⠀⠀⠀⠀⠙⢿⣿⣿⣿⣿⣿⣿⣿⣿⣿⣿⣿⣿⣿⣿⣿⠃⠀⠀⠀⠀⠀⠀⠀⠀⠀⠀⠀⠀⠀⠀⠀⠀⠀⠀⠀⠀⠀⠀⠙⣿⣿⣿⣿⣿⣿⣿⣿⣿⣿⣿⣿⣿⠟⠋⠉⠁⠀⠀⠀⠀⠈⢻⣿⣿⣿⣿⣿⣿⣿⣿⣿⣿⣿⣿⡇</a:t>
            </a:r>
            <a:br/>
            <a:r>
              <a:t>⠀⠀⠀⠀⠀⠀⠀⠀⠀⠀⠀⠀⠀⠀⠀⠀⠈⠛⠿⢿⣿⣿⣿⣿⣿⣿⣿⣿⣿⣿⡇⠀⠀⠀⠀⠀⠀⠀⠀⠀⠀⠀⠀⠀⠀⠀⠀⠀⠀⠀⠀⠀⠀⠀⠀⠘⣿⣿⣿⣿⣿⣿⣿⣿⠿⠛⠉⠀⠀⠀⠀⠀⠀⠀⠀⠀⠀⠀⠙⣿⣿⣿⣿⣿⣿⣿⣿⣿⣿⣿⡇</a:t>
            </a:r>
            <a:br/>
            <a:r>
              <a:t>⠀⠀⠀⠀⠀⠀⠀⠀⠀⠀⠀⠀⠀⠀⠀⠀⠀⠀⠀⠀⠀⠀⠀⠁⠀⠀⠈⠛⠋⠁⠀⠀⠀⠀⠀⠀⠀⠀⠀⠀⠀⠀⠀⠀⠀⠀⠀⠀⠀⠀⠀⠀⠀⠀⠀⠀⠈⠉⠉⠛⠛⠉⠉⠀⠀⠀⠀⠀⠀⠀⠀⠀⠀⠀⠀⠀⠀⠀⠀⠈⠻⣿⣿⣿⣿⣿⣿⣿⣿⣿⡇</a:t>
            </a:r>
            <a:br/>
            <a:r>
              <a:t>⠀⠀⢀⣀⠀⠀⢀⡀⠀⠀⠀⠀⠀⠀⠀⠀⠀⠀⠀⠀⠀⠀⠀⠀⠀⠀⠀⠀⢀⣀⣠⡀⠀⠀⠀⠀⠀⠀⠀⠀⠀⠀⠀⠀⠀⠀⠀⠀⠀⠀⠀⠀⠀⠀⠀⠀⠀⠀⠀⠀⠀⠀⠀⠀⠀⠀⠀⠀⠀⠀⠀⠀⠀⠀⠀⠀⠀⠀⠀⠀⠀⠈⠻⣿⣿⣿⣿⣿⣿⣿⡇</a:t>
            </a:r>
            <a:br/>
            <a:r>
              <a:t>⠀⣰⣿⣿⣧⠀⣿⣿⣷⣤⡀⠀⠀⠀⠀⠀⠀⠀⠀⠀⠀⠀⠀⠀⠀⣠⣴⣾⣿⣿⣿⠏⠀⠀⠀⠀⠀⠀⠀⠀⠀⠀⠀⠀⠀⠀⠀⠀⠀⠀⠀⠀⠀⠀⠀⠀⠀⠀⠀⠀⠀⠀⠀⠀⠀⠀⠀⠀⠀⠀⠀⠀⠀⠀⠀⠀⠀⠀⠀⠀⠀⠀⠀⠈⠻⣿⣿⣿⣿⣿⡇</a:t>
            </a:r>
            <a:br/>
            <a:r>
              <a:t>⣴⣿⣿⣿⣿⣿⣿⣿⣿⣿⣧⣠⣴⣾⣿⣿⣿⣦⣄⠀⠀⠀⣠⣴⣿⣿⣿⣿⣿⣿⣿⣿⡄⠀⠀⠀⠀⠀⠀⠀⠀⠀⠀⠀⠀⠀⠀⠀⠀⠀⠀⠀⠀⠀⠀⣶⣦⡀⠀⠀⠀⢀⣀⣤⣀⠀⠀⠀⠀⠀⣀⣀⣤⣄⠀⣠⣤⣄⠀⠀⠀⠀⠀⠀⠀⠈⠙⢿⣿⣿⡇</a:t>
            </a:r>
            <a:br/>
            <a:r>
              <a:t>⣿⣿⣿⣿⣿⣿⣿⣿⣿⣿⣿⣿⣿⣿⣿⣿⣿⣿⣿⣷⣴⣾⣿⣿⣿⣿⣿⣿⣿⣿⣿⣿⡧⠀⠀⠀⠀⠀⠀⠀⠀⠀⠀⠀⠀⠀⠀⠀⠀⠀⡄⠀⠀⠀⠀⢸⣿⣿⣶⣤⣾⣿⣿⣿⣿⣿⣦⣀⣰⣿⣿⣿⣿⣿⣾⣿⣿⣿⣦⠀⠀⠀⠀⠀⠀⠀⠀⠀⠙⠻⡇</a:t>
            </a:r>
            <a:br/>
            <a:r>
              <a:t>⣿⣿⣿⣿⣿⣿⣿⣿⣿⣿⣿⣿⣿⣿⣿⣿⣿⣿⣿⣿⣿⣿⣿⣿⣿⣿⣿⣿⣿⣿⣿⣿⡇⠀⠀⠀⠀⠀⠀⠀⠀⠀⠀⠀⠀⠀⠀⠀⠀⠀⡇⠀⠀⠀⠀⠀⣿⣿⣿⣿⣿⣿⣿⣿⣿⣿⣿⣿⣿⣿⣿⣿⣿⣿⣿⣿⣿⣿⣿⣷⣀⣀⣀⣀⣤⣄⣀⡀⠀⠀⠀</a:t>
            </a:r>
            <a:br/>
            <a:r>
              <a:t>⣿⣿⣿⣿⣿⣿⣿⣿⣿⣿⣿⣿⣿⣿⣿⣿⣿⣿⣿⣿⣿⣿⣿⣿⣿⣿⣿⣿⣿⣿⣿⣿⡇⠀⠀⠀⠀⠀⠀⠀⠀⠀⠀⠀⠀⠀⠀⠀⠀⠀⣿⡀⠀⠀⠀⠀⢻⣿⣿⣿⣿⣿⣿⣿⣿⣿⣿⣿⣿⣿⣿⣿⣿⣿⣿⣿⣿⣿⣿⣿⣿⣿⣿⣿⣿⣿⣿⣿⣿⣶⡆</a:t>
            </a:r>
            <a:br/>
            <a:r>
              <a:t>⣿⣿⣿⣿⣿⣿⣿⣿⣿⣿⣿⣿⣿⣿⣿⣿⣿⣿⣿⣿⣿⣿⣿⣿⣿⣿⣿⣿⣿⣿⣿⣿⣿⣦⡀⠀⠀⠀⠀⠀⠀⠀⠀⠀⠀⠀⠀⠀⠀⠀⣿⣧⣀⣀⣀⣤⣿⣿⣿⣿⣿⣿⣿⣿⣿⣿⣿⣿⣿⣿⣿⣿⣿⣿⣿⣿⣿⣿⣿⣿⣿⣿⣿⣿⣿⣿⣿⣿⣿⣿⡇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⣿⣿⣿⣿⣿⣿⣿⣿⣿⣿⣿⣿⣿⣿⣿⣿⣿⣿⣿⣿⣿⣿⣿⣿⣿⣿⣿⣿⣿⣿⣿⣿⡉⠀⠀⠀⠀⠀⠀⠀⠀⠀⠀⠀⠀⠀⠀⠀⠀⠀⠈⠻⣿⣿⣿⣿⣿⣿⣿⣿⣿⣿⣿⣿⣿⣿⣿⣿⣿⣿⣿⣿⣿⣿⣿⣿⣿⣿⣿⣿⣿⣿⣿⣿⣿⣿⣿⣿⣿⣿⡇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⣿⣿⣿⣿⣿⣿⣿⣿⣿⣿⣿⣿⣿⣿⣿⣿⣿⣿⣿⣿⣿⣿⣿⣿⣿⣿⣿⣿⣿⣿⣿⣿⡟⠁⠀⠀⠀⠀⠀⠀⠀⠀⠀⠀⠀⠀⠀⠀⠀⠀⠀⠈⣿⣿⣿⣿⣿⣿⣿⣿⣿⣿⣿⣿⣿⣿⣿⣿⣿⣿⣿⣿⣿⣿⣿⣿⣿⣿⣿⣿⣿⣿⣿⣿⣿⣿⣿⣿⣿⣿⡇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⣿⣿⣿⣿⣿⣿⣿⣿⣿⣿⣿⣿⣿⣿⣿⣿⣿⣿⣿⣿⣿⣿⣿⣿⣿⣿⣿⣿⣿⣿⣿⡟⠀⠀⠀⠀⠀⠀⠀⠀⠀⠀⠀⠀⠀⠀⠀⠀⠀⠀⠀⠀⢻⣿⣿⣿⣿⣿⣿⣿⣿⣿⣿⣿⣿⣿⣿⣿⣿⣿⣿⣿⣿⣿⣿⣿⣿⣿⣿⣿⣿⣿⣿⣿⣿⣿⣿⣿⣿⣿⡇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⣿⣿⣿⣿⣿⣿⣿⣿⣿⣿⣿⣿⣿⣿⣿⣿⣿⣿⣿⣿⣿⣿⣿⣿⣿⣿⣿⣿⣿⣿⣿⣿⣿⣿⣿⣿⡿⠛⠉⠀⠀⠀⠀⠀⠀⠀⠈⠉⠉⠙⠻⢿⣿⣿⣿⣿⣿⣿⣿⡿⣿⣿⣿⣿⣿⣿⣿⣿⣿⣿⣿⣿⣿⣿⣿⣿⣿⣿⣿⣿⣿⣿⣿⣿⣿⣿⣿⣿⣿⣿⡇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⣿⣿⣿⣿⣿⣿⣿⣿⣿⣿⣿⣿⣿⣿⣿⣿⣿⣿⣿⣿⣿⣿⣿⣿⣿⣿⣿⣿⣿⣿⣿⣿⣿⣿⣿⡟⠀⠀⠀⠀⠀⠀⠀⠀⠀⠀⠀⠀⠀⠀⠀⠀⠈⢻⣿⣿⠟⠋⠀⠀⣿⣿⣿⣿⣿⣿⣿⣿⣿⣿⣿⣿⣿⣿⣿⣿⣿⣿⣿⣿⣿⣿⣿⣿⣿⣿⣿⣿⣿⣿⡇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⣿⣿⣿⣿⣿⣿⣿⣿⣿⣿⣿⣿⣿⣿⣿⣿⣿⣿⣿⣿⣿⣿⣿⣿⣿⣿⣿⣿⣿⣿⣿⣿⣿⣿⡟⠀⠀⠀⠀⠀⠀⠀⠀⠀⠀⠀⠀⠀⠀⠀⠀⠀⠀⠀⠉⠁⠀⠀⠀⠀⣿⣿⣿⣿⣿⣿⣿⣿⣿⣿⣿⣿⣿⣿⣿⣿⣿⣿⣿⣿⣿⣿⣿⣿⣿⣿⣿⣿⣿⣿⡇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⣿⣿⣿⣿⣿⣿⣿⣿⣿⣿⣿⣿⣿⣿⣿⣿⣿⣿⣿⣿⣿⣿⣿⣿⣿⣿⣿⣿⣿⣿⣿⣿⣿⣿⠄⠀⠀⠀⠀⠀⠀⠀⠀⠀⠀⠀⠀⠀⠀⠀⠀⠀⠀⠀⠀⠀⠀⠀⠀⠀⠀⠙⢿⣿⣿⣿⣿⣿⣿⣿⣿⣿⣿⣿⣿⣿⣿⣿⣿⣿⣿⣿⣿⣿⣿⣿⣿⣿⣿⣿⡇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⣿⣿⣿⣿⣿⣿⣿⣿⣿⣿⣿⣿⣿⣿⣿⣿⣿⣿⣿⣿⣿⣿⣿⣿⣿⣿⣿⣿⣿⣿⡿⠟⠉⠁⠀⠀⠀⠀⠀⠀⠀⠀⠀⠀⠀⠀⠀⠀⠀⠀⠀⠀⠀⠀⠀⠀⠀⠀⢰⣴⣶⣶⣿⣿⣿⣿⣿⣿⣿⣿⣿⣿⣿⣿⣿⣿⣿⣿⣿⣿⣿⣿⣿⣿⣿⣿⣿⣿⣿⣿⡇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⣿⣿⣿⣿⣿⣿⣿⣿⣿⣿⣿⣿⣿⣿⣿⣿⣿⣿⣿⣿⣿⣿⣿⣿⣿⣿⣿⣿⣿⣿⣧⠀⠀⠀⠀⠀⠀⠀⠀⠀⠀⠀⠀⠀⠀⠀⠀⠀⠀⠀⠀⠀⠀⠀⠀⢀⠀⠀⢸⣿⣿⣿⣿⣿⣿⣿⣿⣿⣿⣿⣿⣿⣿⣿⣿⣿⣿⣿⣿⣿⣿⣿⣿⣿⣿⣿⣿⣿⣿⣿⡇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⣿⣿⣿⣿⣿⣿⣿⣿⣿⣿⣿⣿⣿⣿⣿⣿⣿⣿⣿⣿⣿⣿⣿⣿⣿⣿⣿⣿⣿⣿⣿⣷⣄⡀⠀⠀⠀⠀⠀⠀⠀⠀⠀⠀⠀⠀⠀⠀⠀⠀⠀⠀⠀⠀⠀⠈⢻⣶⣿⣿⣿⣿⣿⣿⣿⣿⣿⣿⣿⣿⣿⣿⣿⣿⣿⣿⣿⣿⣿⣿⣿⣿⣿⣿⣿⣿⣿⣿⣿⣿⡇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⣿⣿⣿⣿⣿⣿⣿⣿⣿⣿⣿⣿⣿⣿⣿⣿⣿⣿⣿⣿⣿⣿⣿⣿⣿⣿⣿⣿⣿⣿⣿⣿⣿⣷⠀⠀⠀⠀⠀⠀⠀⠀⠀⠀⠀⠀⠀⠀⠀⠀⠀⠀⠀⠀⣠⣄⣼⣿⣿⣿⣿⣿⣿⣿⣿⣿⣿⣿⣿⣿⣿⣿⣿⣿⣿⣿⣿⣿⣿⣿⣿⣿⣿⣿⣿⣿⣿⣿⣿⣿⡇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⣿⣿⣿⣿⣿⣿⣿⣿⣿⣿⣿⣿⣿⣿⣿⣿⣿⣿⣿⣿⣿⣿⣿⣿⣿⣿⣿⣿⣿⣿⣿⣿⡟⠁⠀⠀⠀⠀⠀⠀⠀⠀⠀⠀⠀⠀⠀⠀⠀⠀⠀⠀⠀⣤⣽⣿⣿⣿⣿⣿⣿⣿⣿⣿⣿⣿⣿⣿⣿⣿⣿⣿⣿⣿⣿⣿⣿⣿⣿⣿⣿⣿⣿⣿⣿⣿⣿⣿⣿⣿⡇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⣿⣿⣿⣿⣿⣿⣿⣿⣿⣿⣿⣿⣿⣿⣿⣿⣿⣿⣿⣿⣿⣿⣿⣿⣿⣿⣿⣿⣿⣿⣿⣿⡿⣁⡄⢀⠀⠀⠀⠀⠀⠀⠀⠀⠀⠀⠀⠀⠀⠀⠀⠀⠀⡘⢻⣿⣿⣿⣿⣿⣿⣿⣿⣿⣿⣿⣿⣿⣿⣿⣿⣿⣿⣿⣿⣿⣿⣿⣿⣿⣿⣿⣿⣿⣿⣿⣿⣿⣿⣿⡇</a:t>
            </a:r>
            <a:br/>
            <a:r>
              <a:t>⣿⣿⣿⣿⣿⣿⣿⠟⢻⣿⣿⣿⣿⣿⣿⣿⣿⣿⣿⣿⣿⣿⣿⣿⣿⣿⣿⣿⣿⣿⣿⣿⣿⣿⣿⣾⣆⠀⡀⠀⠀⠀⠀⠀⠀⠀⠀⠀⢀⠀⡀⢠⣄⢻⣿⣿⣿⣿⣿⣿⣿⣿⣿⣿⣿⣿⣿⣿⣿⣿⣿⣿⣿⣿⣿⣿⣿⣿⣿⣿⣿⣿⣿⣿⣿⣿⣿⣿⣿⣿⡇</a:t>
            </a:r>
            <a:br/>
            <a:r>
              <a:t>⣿⣿⣿⣿⣿⠟⠁⠀⠘⠿⣿⣿⣿⣿⣿⣿⣿⣿⣿⣿⣿⣿⣿⣿⣿⣿⣿⣿⣿⣿⣿⣿⣿⣿⣿⣿⣿⣷⣿⠷⠂⠀⠀⠀⠀⠀⠼⣠⣾⣴⣷⣿⣿⣿⣿⣿⣿⣿⣿⣿⣿⣿⣿⣿⣿⣿⣿⣿⣿⣿⣿⣿⣿⣿⣿⣿⣿⣿⣿⣿⣿⣿⣿⣿⣿⣿⣿⣿⣿⣿⡇</a:t>
            </a:r>
            <a:br/>
            <a:r>
              <a:t>⣿⣿⣿⠟⠁⠀⠀⠀⠀⠀⠀⠙⠻⣿⣿⣿⣿⣿⣿⣿⣿⣿⣿⣿⣿⣿⣿⣿⣿⣿⣿⣿⡿⠛⠉⠉⠀⠀⠀⠀⠀⠀⠀⠀⠀⠀⠀⠀⠈⠉⠛⠛⢿⣿⣿⣿⣿⣿⣿⣿⣿⣿⣿⣿⣿⣿⣿⣿⣿⣿⣿⣿⣿⣿⠋⢻⣿⣿⣿⣿⣿⣿⣿⣿⣿⣿⣿⣿⣿⣿⡇</a:t>
            </a:r>
            <a:br/>
            <a:r>
              <a:t>⣿⠟⠁⠀⠀⠀⠀⠀⠀⠀⠀⠀⠀⠈⠙⢿⣿⣿⣿⣿⣿⣿⣿⣿⣿⣿⣿⣿⣿⣿⣿⡟⠀⠀⠀⠀⠀⠀⠀⠀⠀⠀⠀⠀⠀⠀⠀⠀⠀⠀⠀⠀⠀⠈⢿⣿⣿⣿⣿⣿⣿⣿⣿⣿⣿⣿⣿⣿⣿⡿⠿⠛⠋⠉⠀⠀⠙⣿⣿⣿⣿⣿⣿⣿⣿⣿⣿⣿⣿⣿⡇</a:t>
            </a:r>
            <a:br/>
            <a:r>
              <a:t>⠁⠀⠀⠀⠀⠀⠀⠀⠀⠀⠀⠀⠀⠀⠀⠀⠙⠿⣿⣿⣿⣿⣿⣿⣿⣿⣿⣿⣿⣿⡿⠀⠀⠀⠀⠀⠀⠀⠀⠀⠀⠀⠀⠀⠀⠀⠀⠀⠀⠀⠀⠀⠀⠀⠀⠻⣿⣿⣿⣿⣿⣿⣿⣿⣿⣿⠟⠋⠁⠀⠀⠀⠀⠀⠀⠀⠀⠈⢻⣿⣿⣿⣿⣿⣿⣿⣿⣿⣿⣿⡇</a:t>
            </a:r>
            <a:br/>
            <a:r>
              <a:t>⠀⠀⠀⠀⠀⠀⠀⠀⠀⠀⠀⠀⠀⠀⠀⠀⠀⠀⠈⠉⠛⠛⠛⠻⠟⠛⠻⣿⣿⠿⠃⠀⠀⠀⠀⠀⠀⠀⠀⠀⠀⠀⠀⠀⠀⠀⠀⠀⠀⠀⠀⠀⠀⠀⠀⠀⠙⠻⠿⠿⠿⠿⠟⠛⠉⠀⠀⠀⠀⠀⠀⠀⠀⠀⠀⠀⠀⠀⠀⠙⢿⣿⣿⣿⣿⣿⣿⣿⣿⣿⡇</a:t>
            </a:r>
            <a:br/>
            <a:r>
              <a:t>⠀⠀⠀⠀⠀⠀⠀⠀⠀⠀⠀⠀⠀⠀⠀⠀⠀⠀⠀⠀⠀⠀⠀⠀⠀⠀⠀⠁⠀⠀⠀⠀⠀⠀⠀⠀⠀⠀⠀⠀⠀⠀⠀⠀⠀⠀⠀⠀⠀⠀⠀⠀⠀⠀⠀⠀⠀⠀⠀⠀⠀⠀⠀⠀⠀⠀⠀⠀⠀⠀⠀⠀⠀⠀⠀⠀⠀⠀⠀⠀⠀⠙⢿⣿⣿⣿⣿⣿⣿⣿⡇</a:t>
            </a:r>
            <a:br/>
            <a:r>
              <a:t>⠀⠀⣠⣾⣿⡄⢀⣾⣶⣄⡀⠀⠀⠀⠀⠀⠀⠀⠀⠀⠀⠀⠀⠀⠀⠀⠀⣀⣤⣶⣾⡦⠀⠀⠀⠀⠀⠀⠀⠀⠀⠀⠀⠀⠀⠀⠀⠀⠀⠀⠀⠀⠀⠀⠀⠀⠀⠀⠀⠀⠀⠀⠀⠀⠀⠀⠀⠀⠀⠀⠀⠀⠀⠀⠀⠀⠀⠀⠀⠀⠀⠀⠀⠙⢿⣿⣿⣿⣿⣿⡇</a:t>
            </a:r>
            <a:br/>
            <a:r>
              <a:t>⢀⣴⣿⣿⣿⣿⣾⣿⣿⣿⣿⡄⢀⣠⣤⣶⣦⣤⡀⠀⠀⠀⠀⢀⣠⣶⣿⣿⣿⣿⣿⣤⠀⠀⠀⠀⠀⠀⠀⠀⠀⠀⠀⠀⠀⠀⠀⠀⠀⠀⠀⠀⠀⠀⠀⢠⣄⠀⠀⠀⠀⠀⠀⠀⠀⠀⠀⠀⠀⠀⠀⠀⠀⠀⠀⠀⣀⡀⠀⠀⠀⠀⠀⠀⠀⠙⠿⣿⣿⣿⡇</a:t>
            </a:r>
            <a:br/>
            <a:r>
              <a:t>⣿⣿⣿⣿⣿⣿⣿⣿⣿⣿⣿⣿⣿⣿⣿⣿⣿⣿⣿⣦⣀⣠⣶⣿⣿⣿⣿⣿⣿⣿⣿⣿⡇⠀⠀⠀⠀⠀⠀⠀⠀⠀⠀⠀⠀⠀⠀⠀⠀⠀⠀⠀⠀⠀⠀⢹⣿⣷⣤⣀⣠⣶⣿⣿⣿⣦⣄⠀⢠⣴⣶⣿⣿⣿⢠⣾⣿⣿⣦⠀⠀⠀⠀⠀⠀⠀⠀⠈⠻⢿⡇</a:t>
            </a:r>
            <a:br/>
            <a:r>
              <a:t>⣿⣿⣿⣿⣿⣿⣿⣿⣿⣿⣿⣿⣿⣿⣿⣿⣿⣿⣿⣿⣿⣿⣿⣿⣿⣿⣿⣿⣿⣿⣿⣿⡇⠀⠀⠀⠀⠀⠀⠀⠀⠀⠀⠀⠀⠀⠀⠀⠀⠀⡇⠀⠀⠀⠀⠘⣿⣿⣿⣿⣿⣿⣿⣿⣿⣿⣿⣷⣾⣿⣿⣿⣿⣿⣿⣿⣿⣿⣿⣷⡀⠀⠀⠀⠀⠀⠀⠀⠀⠀⠁</a:t>
            </a:r>
            <a:br/>
            <a:r>
              <a:t>⣿⣿⣿⣿⣿⣿⣿⣿⣿⣿⣿⣿⣿⣿⣿⣿⣿⣿⣿⣿⣿⣿⣿⣿⣿⣿⣿⣿⣿⣿⣿⣿⡇⠀⠀⠀⠀⠀⠀⠀⠀⠀⠀⠀⠀⠀⠀⠀⠀⠀⣷⠀⠀⠀⠀⠀⢿⣿⣿⣿⣿⣿⣿⣿⣿⣿⣿⣿⣿⣿⣿⣿⣿⣿⣿⣿⣿⣿⣿⣿⣷⣶⣶⣾⣿⣿⣷⣶⣦⣤⡀</a:t>
            </a:r>
            <a:br/>
            <a:r>
              <a:t>⣿⣿⣿⣿⣿⣿⣿⣿⣿⣿⣿⣿⣿⣿⣿⣿⣿⣿⣿⣿⣿⣿⣿⣿⣿⣿⣿⣿⣿⣿⣿⣿⣷⣀⠀⠀⠀⠀⠀⠀⠀⠀⠀⠀⠀⠀⠀⠀⠀⠀⣿⣇⠀⠀⠀⢀⣾⣿⣿⣿⣿⣿⣿⣿⣿⣿⣿⣿⣿⣿⣿⣿⣿⣿⣿⣿⣿⣿⣿⣿⣿⣿⣿⣿⣿⣿⣿⣿⣿⣿⡇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⣿⣿⣿⣿⣿⣿⣿⣿⣿⣿⣿⣿⣿⣿⣿⣿⣿⣿⣿⣿⣿⣿⣿⣿⣿⣿⣿⣿⣿⣿⣿⣿⣿⣿⡇⠀⠀⠀⠀⠀⠀⠀⠀⠀⠀⠀⠀⠀⠀⠀⢻⣿⣷⣶⣿⣿⣿⣿⣿⣿⣿⣿⣿⣿⣿⣿⣿⣿⣿⣿⣿⣿⣿⣿⣿⣿⣿⣿⣿⣿⣿⣿⣿⣿⣿⣿⣿⣿⣿⣿⡇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⣿⣿⣿⣿⣿⣿⣿⣿⣿⣿⣿⣿⣿⣿⣿⣿⣿⣿⣿⣿⣿⣿⣿⣿⣿⣿⣿⣿⣿⣿⣿⣿⡿⠛⠃⠀⠀⠀⠀⠀⠀⠀⠀⠀⠀⠀⠀⠀⠀⠀⠈⣿⣿⣿⣿⣿⣿⣿⣿⣿⣿⣿⣿⣿⣿⣿⣿⣿⣿⣿⣿⣿⣿⣿⣿⣿⣿⣿⣿⣿⣿⣿⣿⣿⣿⣿⣿⣿⣿⣿⡇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⣿⣿⣿⣿⣿⣿⣿⣿⣿⣿⣿⣿⣿⣿⣿⣿⣿⣿⣿⣿⣿⣿⣿⣿⣿⣿⣿⣿⣿⣿⣿⣿⣷⣄⠀⠀⠀⠀⠀⠀⠀⠀⠀⠀⠀⠀⠀⠀⠀⠀⠀⠈⢻⣿⣿⣿⣿⣿⣿⣿⣿⣿⣿⣿⣿⣿⣿⣿⣿⣿⣿⣿⣿⣿⣿⣿⣿⣿⣿⣿⣿⣿⣿⣿⣿⣿⣿⣿⣿⣿⡇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⣿⣿⣿⣿⣿⣿⣿⣿⣿⣿⣿⣿⣿⣿⣿⣿⣿⣿⣿⣿⣿⣿⣿⣿⣿⣿⣿⣿⣿⣿⣿⣿⣿⣿⣿⣿⣿⣿⣿⣿⠿⠿⠿⢿⣿⣿⣿⣿⣿⣿⣿⣿⣿⣿⣿⣿⣿⣿⣿⣿⣿⣿⣿⣿⣿⣿⣿⣿⣿⣿⣿⣿⣿⣿⣿⣿⣿⣿⣿⣿⣿⣿⣿⣿⣿⣿⣿⣿⣿⣿⡇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⣿⣿⣿⣿⣿⣿⣿⣿⣿⣿⣿⣿⣿⣿⣿⣿⣿⣿⣿⣿⣿⣿⣿⣿⣿⣿⣿⣿⣿⣿⣿⣿⣿⣿⣿⣿⡿⠟⠉⠀⠀⠀⠀⠀⠀⠀⠀⠈⠉⠉⠛⠿⣿⣿⣿⣿⣿⣿⣿⣿⣿⣿⣿⣿⣿⣿⣿⣿⣿⣿⣿⣿⣿⣿⣿⣿⣿⣿⣿⣿⣿⣿⣿⣿⣿⣿⣿⣿⣿⣿⡇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⣿⣿⣿⣿⣿⣿⣿⣿⣿⣿⣿⣿⣿⣿⣿⣿⣿⣿⣿⣿⣿⣿⣿⣿⣿⣿⣿⣿⣿⣿⣿⣿⣿⣿⣿⡟⠁⠀⠀⠀⠀⠀⠀⠀⠀⠀⠀⠀⠀⠀⠀⠀⠈⠻⣿⣿⠿⠛⠁⠀⣿⣿⣿⣿⣿⣿⣿⣿⣿⣿⣿⣿⣿⣿⣿⣿⣿⣿⣿⣿⣿⣿⣿⣿⣿⣿⣿⣿⣿⣿⡇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⣿⣿⣿⣿⣿⣿⣿⣿⣿⣿⣿⣿⣿⣿⣿⣿⣿⣿⣿⣿⣿⣿⣿⣿⣿⣿⣿⣿⣿⣿⣿⣿⣿⣿⡿⠀⠀⠀⠀⠀⠀⠀⠀⠀⠀⠀⠀⠀⠀⠀⠀⠀⠀⠀⠉⠁⠀⠀⠀⠀⣿⣿⣿⣿⣿⣿⣿⣿⣿⣿⣿⣿⣿⣿⣿⣿⣿⣿⣿⣿⣿⣿⣿⣿⣿⣿⣿⣿⣿⣿⡇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⣿⣿⣿⣿⣿⣿⣿⣿⣿⣿⣿⣿⣿⣿⣿⣿⣿⣿⣿⣿⣿⣿⣿⣿⣿⣿⣿⣿⣿⣿⣿⣿⣿⣿⡇⠀⠀⠀⠀⠀⠀⠀⠀⠀⠀⠀⠀⠀⠀⠀⠀⠀⠀⠀⠀⠀⠀⠀⠀⠀⠀⠻⣿⣿⣿⣿⣿⣿⣿⣿⣿⣿⣿⣿⣿⣿⣿⣿⣿⣿⣿⣿⣿⣿⣿⣿⣿⣿⣿⣿⡇</a:t>
            </a:r>
            <a:br/>
            <a:r>
              <a:t>⣿⣿⣿⣿⣿⣿⣿⣿⣿⣿⣿⣿⣿⣿⣿⣿⣿⣿⣿⣿⣿⣿⣿⣿⣿⣿⣿⣿⣿⣿⣿⡿⠉⠉⠀⠀⠀⠀⠀⠀⠀⠀⠀⠀⠀⠀⠀⠀⠀⠀⠀⠀⠀⠀⠀⠀⠀⠀⢰⣴⣤⣶⣿⣿⣿⣿⣿⣿⣿⣿⣿⣿⣿⣿⣿⣿⣿⣿⣿⣿⣿⣿⣿⣿⣿⣿⣿⣿⣿⣿⡇</a:t>
            </a:r>
            <a:br/>
            <a:r>
              <a:t>⣿⣿⣿⣿⣿⣿⣿⣿⣿⣿⣿⣿⣿⣿⣿⣿⣿⣿⣿⣿⣿⣿⣿⣿⣿⣿⣿⣿⣿⣿⣯⡀⠀⠀⠀⠀⠀⠀⠀⠀⠀⠀⠀⠀⠀⠀⠀⠀⠀⠀⠀⠀⠀⠀⠀⢀⡀⠀⢸⣿⣿⣿⣿⣿⣿⣿⣿⣿⣿⣿⣿⣿⣿⣿⣿⣿⣿⣿⣿⣿⣿⣿⣿⣿⣿⣿⣿⣿⣿⣿⡇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⣿⣿⣿⣿⣿⣿⣿⣿⣿⣿⣿⣿⣿⣿⣿⣿⣿⣿⣿⣿⣿⣿⣿⣿⣿⣿⣿⣿⣿⣿⣿⣷⣄⣀⠀⠀⠀⠀⠀⠀⠀⠀⠀⠀⠀⠀⠀⠀⠀⠀⠀⠀⠀⠀⠀⠀⢻⣦⣿⣿⣿⣿⣿⣿⣿⣿⣿⣿⣿⣿⣿⣿⣿⣿⣿⣿⣿⣿⣿⣿⣿⣿⣿⣿⣿⣿⣿⣿⣿⣿⡇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⣿⣿⣿⣿⣿⣿⣿⣿⣿⣿⣿⣿⣿⣿⣿⣿⣿⣿⣿⣿⣿⣿⣿⣿⣿⣿⣿⣿⣿⣿⣿⣿⣿⣿⠆⠀⠀⠀⠀⠀⠀⠀⠀⠀⠀⠀⠀⠀⠀⠀⠀⠀⠀⠀⢰⣄⣼⣿⣿⣿⣿⣿⣿⣿⣿⣿⣿⣿⣿⣿⣿⣿⣿⣿⣿⣿⣿⣿⣿⣿⣿⣿⣿⣿⣿⣿⣿⣿⣿⣿⡇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⣿⣿⣿⣿⣿⣿⣿⣿⣿⣿⣿⣿⣿⣿⣿⣿⣿⣿⣿⣿⣿⣿⣿⣿⣿⣿⣿⣿⣿⣿⣿⣿⣟⡃⠀⠀⠀⠀⠀⠀⠀⠀⠀⠀⠀⠀⠀⠀⠀⠀⠀⠀⠀⢶⣼⣿⣿⣿⣿⣿⣿⣿⣿⣿⣿⣿⣿⣿⣿⣿⣿⣿⣿⣿⣿⣿⣿⣿⣿⣿⣿⣿⣿⣿⣿⣿⣿⣿⣿⣿⡇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⣿⣿⣿⣿⣿⣿⣿⣿⣿⣿⣿⣿⣿⣿⣿⣿⣿⣿⣿⣿⣿⣿⣿⣿⣿⣿⣿⣿⣿⣿⣿⣿⣿⣃⣄⢠⠀⠀⠀⠀⠀⠀⠀⠀⠀⠀⠀⠀⠀⠀⠀⠀⠀⣈⣻⣿⣿⣿⣿⣿⣿⣿⣿⣿⣿⣿⣿⣿⣿⣿⣿⣿⣿⣿⣿⣿⣿⣿⣿⣿⣿⣿⣿⣿⣿⣿⣿⣿⣿⣿⡇</a:t>
            </a:r>
            <a:br/>
            <a:r>
              <a:t>⣿⣿⣿⣿⣿⣿⣿⠟⢻⣿⣿⣿⣿⣿⣿⣿⣿⣿⣿⣿⣿⣿⣿⣿⣿⣿⣿⣿⣿⣿⣿⣿⣿⣿⣿⣾⣧⠀⠀⠀⡀⠀⠀⠀⠀⠀⠀⠀⢀⠀⡀⢠⣆⣹⣿⣿⣿⣿⣿⣿⣿⣿⣿⣿⣿⣿⣿⣿⣿⣿⣿⣿⣿⣿⣿⣿⣿⣿⣿⣿⣿⣿⣿⣿⣿⣿⣿⣿⣿⣿⡇</a:t>
            </a:r>
            <a:br/>
            <a:r>
              <a:t>⣿⣿⣿⣿⣿⡿⠋⠀⠈⠻⢿⣿⣿⣿⣿⣿⣿⣿⣿⣿⣿⣿⣿⣿⣿⣿⣿⣿⣿⣿⣿⣿⣿⣿⣿⣿⣿⣿⡿⠷⠃⠀⠀⠀⠀⠀⠸⢦⣾⣴⣿⣿⣿⣿⣿⣿⣿⣿⣿⣿⣿⣿⣿⣿⣿⣿⣿⣿⣿⣿⣿⣿⣿⣿⣿⣿⣿⣿⣿⣿⣿⣿⣿⣿⣿⣿⣿⣿⣿⣿⡇</a:t>
            </a:r>
            <a:br/>
            <a:r>
              <a:t>⣿⣿⣿⡿⠋⠀⠀⠀⠀⠀⠀⠈⠙⢿⣿⣿⣿⣿⣿⣿⣿⣿⣿⣿⣿⣿⣿⣿⣿⣿⣿⣿⡿⠛⠉⠁⠀⠀⠀⠀⠀⠀⠀⠀⠀⠀⠀⠀⠀⠉⠉⠛⠻⢿⣿⣿⣿⣿⣿⣿⣿⣿⣿⣿⣿⣿⣿⣿⣿⣿⣿⣿⣿⣿⡏⠙⢿⣿⣿⣿⣿⣿⣿⣿⣿⣿⣿⣿⣿⣿⡇</a:t>
            </a:r>
            <a:br/>
            <a:r>
              <a:t>⣿⡿⠋⠀⠀⠀⠀⠀⠀⠀⠀⠀⠀⠀⠈⠻⣿⣿⣿⣿⣿⣿⣿⣿⣿⣿⣿⣿⣿⣿⣿⡿⠁⠀⠀⠀⠀⠀⠀⠀⠀⠀⠀⠀⠀⠀⠀⠀⠀⠀⠀⠀⠀⠀⠻⣿⣿⣿⣿⣿⣿⣿⣿⣿⣿⣿⣿⣿⣿⡿⠟⠛⠉⠉⠀⠀⠀⠻⣿⣿⣿⣿⣿⣿⣿⣿⣿⣿⣿⣿⡇</a:t>
            </a:r>
            <a:br/>
            <a:r>
              <a:t>⠉⠀⠀⠀⠀⠀⠀⠀⠀⠀⠀⠀⠀⠀⠀⠀⠈⠛⢿⣿⣿⣿⣿⣿⣿⣿⣿⣿⣿⣿⣿⠁⠀⠀⠀⠀⠀⠀⠀⠀⠀⠀⠀⠀⠀⠀⠀⠀⠀⠀⠀⠀⠀⠀⠀⠘⣿⣿⣿⣿⣿⣿⣿⣿⣿⣿⠿⠋⠁⠀⠀⠀⠀⠀⠀⠀⠀⠀⠙⣿⣿⣿⣿⣿⣿⣿⣿⣿⣿⣿⡇</a:t>
            </a:r>
            <a:br/>
            <a:r>
              <a:t>⠀⠀⠀⠀⠀⠀⠀⠀⠀⠀⠀⠀⠀⠀⠀⠀⠀⠀⠀⠈⠉⠛⠛⠛⠛⠛⠛⢿⣿⠿⠃⠀⠀⠀⠀⠀⠀⠀⠀⠀⠀⠀⠀⠀⠀⠀⠀⠀⠀⠀⠀⠀⠀⠀⠀⠀⠘⠛⠛⠿⠿⠿⠛⠛⠉⠀⠀⠀⠀⠀⠀⠀⠀⠀⠀⠀⠀⠀⠀⠈⠻⣿⣿⣿⣿⣿⣿⣿⣿⣿⡇</a:t>
            </a:r>
            <a:br/>
            <a:r>
              <a:t>⠀⠀⠀⠀⢀⠀⠀⠀⠀⠀⠀⠀⠀⠀⠀⠀⠀⠀⠀⠀⠀⠀⠀⠀⠀⠀⠀⠀⠀⠀⠀⠀⠀⠀⠀⠀⠀⠀⠀⠀⠀⠀⠀⠀⠀⠀⠀⠀⠀⠀⠀⠀⠀⠀⠀⠀⠀⠀⠀⠀⠀⠀⠀⠀⠀⠀⠀⠀⠀⠀⠀⠀⠀⠀⠀⠀⠀⠀⠀⠀⠀⠘⢿⣿⣿⣿⣿⣿⣿⣿⡇</a:t>
            </a:r>
            <a:br/>
            <a:r>
              <a:t>⠀⠀⠀⣴⣿⣷⠀⣼⣷⣦⣀⠀⠀⠀⠀⠀⠀⠀⠀⠀⠀⠀⠀⠀⠀⠀⠀⣀⣤⣶⣾⡷⠀⠀⠀⠀⠀⠀⠀⠀⠀⠀⠀⠀⠀⠀⠀⠀⠀⠀⠀⠀⠀⠀⠀⠀⠀⠀⠀⠀⠀⠀⠀⠀⠀⠀⠀⠀⠀⠀⠀⠀⠀⠀⠀⠀⠀⠀⠀⠀⠀⠀⠀⠙⢿⣿⣿⣿⣿⣿⡇</a:t>
            </a:r>
            <a:br/>
            <a:r>
              <a:t>⡀⣠⣾⣿⣿⣿⣷⣿⣿⣿⣿⣇⢀⣠⣤⣶⣶⣦⣄⠀⠀⠀⠀⠀⣠⣴⣿⣿⣿⣿⣿⣦⡀⠀⠀⠀⠀⠀⠀⠀⠀⠀⠀⠀⠀⠀⠀⠀⠀⠀⠀⠀⠀⠀⠀⢠⣤⡀⠀⠀⠀⠀⠀⣀⡀⠀⠀⠀⠀⠀⠀⠀⢀⣀⠀⠀⣀⡀⠀⠀⠀⠀⠀⠀⠀⠉⠻⣿⣿⣿⡇</a:t>
            </a:r>
            <a:br/>
            <a:r>
              <a:t>⣿⣿⣿⣿⣿⣿⣿⣿⣿⣿⣿⣿⣿⣿⣿⣿⣿⣿⣿⣷⣄⣠⣴⣿⣿⣿⣿⣿⣿⣿⣿⣿⣿⠀⠀⠀⠀⠀⠀⠀⠀⠀⠀⠀⠀⠀⠀⠀⠀⠀⠀⠀⠀⠀⠀⢸⣿⣿⣶⣄⣠⣴⣿⣿⣿⣷⣦⡀⠀⣴⣾⣿⣿⣿⣇⣾⣿⣿⣧⡀⠀⠀⠀⠀⠀⠀⠀⠈⠻⢿⡇</a:t>
            </a:r>
            <a:br/>
            <a:r>
              <a:t>⣿⣿⣿⣿⣿⣿⣿⣿⣿⣿⣿⣿⣿⣿⣿⣿⣿⣿⣿⣿⣿⣿⣿⣿⣿⣿⣿⣿⣿⣿⣿⣿⡟⠀⠀⠀⠀⠀⠀⠀⠀⠀⠀⠀⠀⠀⠀⠀⠀⠀⠀⠀⠀⠀⠀⠈⣿⣿⣿⣿⣿⣿⣿⣿⣿⣿⣿⣿⣿⣿⣿⣿⣿⣿⣿⣿⣿⣿⣿⣷⡀⠀⠀⠀⠀⠀⠀⠀⠀⠀⠁</a:t>
            </a:r>
            <a:br/>
            <a:r>
              <a:t>⣿⣿⣿⣿⣿⣿⣿⣿⣿⣿⣿⣿⣿⣿⣿⣿⣿⣿⣿⣿⣿⣿⣿⣿⣿⣿⣿⣿⣿⣿⣿⣿⡇⠀⠀⠀⠀⠀⠀⠀⠀⠀⠀⠀⠀⠀⠀⠀⠀⠀⣴⠀⠀⠀⠀⠀⢿⣿⣿⣿⣿⣿⣿⣿⣿⣿⣿⣿⣿⣿⣿⣿⣿⣿⣿⣿⣿⣿⣿⣿⣿⣶⣶⣾⣿⣿⣷⣶⣤⣄⡀</a:t>
            </a:r>
            <a:br/>
            <a:r>
              <a:t>⣿⣿⣿⣿⣿⣿⣿⣿⣿⣿⣿⣿⣿⣿⣿⣿⣿⣿⣿⣿⣿⣿⣿⣿⣿⣿⣿⣿⣿⣿⣿⣿⣷⣄⡀⠀⠀⠀⠀⠀⠀⠀⠀⠀⠀⠀⠀⠀⠀⠀⢿⣇⠀⠀⠀⣀⣾⣿⣿⣿⣿⣿⣿⣿⣿⣿⣿⣿⣿⣿⣿⣿⣿⣿⣿⣿⣿⣿⣿⣿⣿⣿⣿⣿⣿⣿⣿⣿⣿⣿⡇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⣿⣿⣿⣿⣿⣿⣿⣿⣿⣿⣿⣿⣿⣿⣿⣿⣿⣿⣿⣿⣿⣿⣿⣿⣿⣿⣿⣿⣿⣿⣿⣿⣿⣿⣿⠀⠀⠀⠀⠀⠀⠀⠀⠀⠀⠀⠀⠀⠀⠀⠘⣿⣿⣾⣿⣿⣿⣿⣿⣿⣿⣿⣿⣿⣿⣿⣿⣿⣿⣿⣿⣿⣿⣿⣿⣿⣿⣿⣿⣿⣿⣿⣿⣿⣿⣿⣿⣿⣿⣿⡇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⣿⣿⣿⣿⣿⣿⣿⣿⣿⣿⣿⣿⣿⣿⣿⣿⣿⣿⣿⣿⣿⣿⣿⣿⣿⣿⣿⣿⣿⣿⣿⣿⡿⠟⠛⠀⠀⠀⠀⠀⠀⠀⠀⠀⠀⠀⠀⠀⠀⠀⠀⠹⣿⣿⣿⣿⣿⣿⣿⣿⣿⣿⣿⣿⣿⣿⣿⣿⣿⣿⣿⣿⣿⣿⣿⣿⣿⣿⣿⣿⣿⣿⣿⣿⣿⣿⣿⣿⣿⣿⡇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⣿⣿⣿⣿⣿⣿⣿⣿⣿⣿⣿⣿⣿⣿⣿⣿⣿⣿⣿⣿⣿⣿⣿⣿⣿⣿⣿⣿⣿⣿⣿⣿⣷⣦⠀⠀⠀⠀⠀⠀⠀⠀⠀⠀⠀⠀⠀⠀⠀⠀⠀⠀⢈⣿⣿⣿⣿⣿⣿⣿⣿⣿⣿⣿⣿⣿⣿⣿⣿⣿⣿⣿⣿⣿⣿⣿⣿⣿⣿⣿⣿⣿⣿⣿⣿⣿⣿⣿⣿⣿⡇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⣿⣿⣿⣿⣿⣿⣿⣿⣿⣿⣿⣿⣿⣿⣿⣿⣿⣿⣿⣿⣿⣿⣿⣿⣿⣿⣿⣿⣿⣿⣿⣿⣿⡿⠃⠀⠀⠀⠀⠀⠀⠀⠀⠀⠀⠀⠀⠀⠀⠀⠀⠀⢸⣿⣿⣿⣿⣿⣿⣿⣿⣿⣿⣿⣿⣿⣿⣿⣿⣿⣿⣿⣿⣿⣿⣿⣿⣿⣿⣿⣿⣿⣿⣿⣿⣿⣿⣿⣿⣿⡇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⣿⣿⣿⣿⣿⣿⣿⣿⣿⣿⣿⣿⣿⣿⣿⣿⣿⣿⣿⣿⣿⣿⣿⣿⣿⣿⣿⣿⣿⣿⣿⣿⡿⠁⠀⠀⠀⠀⠀⠀⠀⠀⠀⠀⠀⠀⠀⠀⠀⠀⠀⠀⠸⣿⣿⣿⣿⣿⣿⣿⣿⣿⣿⣿⣿⣿⣿⣿⣿⣿⣿⣿⣿⣿⣿⣿⣿⣿⣿⣿⣿⣿⣿⣿⣿⣿⣿⣿⣿⣿⡇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⣿⣿⣿⣿⣿⣿⣿⣿⣿⣿⣿⣿⣿⣿⣿⣿⣿⣿⣿⣿⣿⣿⣿⣿⣿⣿⣿⣿⣿⣿⣿⣿⣿⣿⣿⣿⣿⣿⣿⠿⠛⠛⠛⠛⠛⠛⠿⠿⠿⠿⣿⣿⣿⣿⣿⣿⣿⣿⣿⣿⣿⣿⣿⣿⣿⣿⣿⣿⣿⣿⣿⣿⣿⣿⣿⣿⣿⣿⣿⣿⣿⣿⣿⣿⣿⣿⣿⣿⣿⣿⡇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⣿⣿⣿⣿⣿⣿⣿⣿⣿⣿⣿⣿⣿⣿⣿⣿⣿⣿⣿⣿⣿⣿⣿⣿⣿⣿⣿⣿⣿⣿⣿⣿⣿⣿⣿⣿⡿⠋⠀⠀⠀⠀⠀⠀⠀⠀⠀⠀⠀⠀⠀⠈⠛⢿⣿⣿⣿⣿⣿⣿⣿⣿⣿⣿⣿⣿⣿⣿⣿⣿⣿⣿⣿⣿⣿⣿⣿⣿⣿⣿⣿⣿⣿⣿⣿⣿⣿⣿⣿⣿⡇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⣿⣿⣿⣿⣿⣿⣿⣿⣿⣿⣿⣿⣿⣿⣿⣿⣿⣿⣿⣿⣿⣿⣿⣿⣿⣿⣿⣿⣿⣿⣿⣿⣿⣿⣿⡟⠀⠀⠀⠀⠀⠀⠀⠀⠀⠀⠀⠀⠀⠀⠀⠀⠀⠀⠻⠟⠋⠁⠀⠀⣿⣿⣿⣿⣿⣿⣿⣿⣿⣿⣿⣿⣿⣿⣿⣿⣿⣿⣿⣿⣿⣿⣿⣿⣿⣿⣿⣿⣿⣿⡇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⣿⣿⣿⣿⣿⣿⣿⣿⣿⣿⣿⣿⣿⣿⣿⣿⣿⣿⣿⣿⣿⣿⣿⣿⣿⣿⣿⣿⣿⣿⣿⣿⣿⣿⡿⠀⠀⠀⠀⠀⠀⠀⠀⠀⠀⠀⠀⠀⠀⠀⠀⠀⠀⠀⠀⠀⠀⠀⠀⠀⠀⠙⢿⣿⣿⣿⣿⣿⣿⣿⣿⣿⣿⣿⣿⣿⣿⣿⣿⣿⣿⣿⣿⣿⣿⣿⣿⣿⣿⣿⡇</a:t>
            </a:r>
            <a:br/>
            <a:r>
              <a:t>⣿⣿⣿⣿⣿⣿⣿⣿⣿⣿⣿⣿⣿⣿⣿⣿⣿⣿⣿⣿⣿⣿⣿⣿⣿⣿⣿⣿⣿⣿⣿⣿⠏⠉⠀⠀⠀⠀⠀⠀⠀⠀⠀⠀⠀⠀⠀⠀⠀⠀⠀⠀⠀⠀⠀⠀⠀⠀⢰⣿⣷⣶⣾⣿⣿⣿⣿⣿⣿⣿⣿⣿⣿⣿⣿⣿⣿⣿⣿⣿⣿⣿⣿⣿⣿⣿⣿⣿⣿⣿⡇</a:t>
            </a:r>
            <a:br/>
            <a:r>
              <a:t>⣿⣿⣿⣿⣿⣿⣿⣿⣿⣿⣿⣿⣿⣿⣿⣿⣿⣿⣿⣿⣿⣿⣿⣿⣿⣿⣿⣿⣿⣿⣿⣅⠀⠀⠀⠀⠀⠀⠀⠀⠀⠀⠀⠀⠀⠀⠀⠀⠀⠀⠀⠀⠀⠀⠀⠀⢦⡀⢸⣿⣿⣿⣿⣿⣿⣿⣿⣿⣿⣿⣿⣿⣿⣿⣿⣿⣿⣿⣿⣿⣿⣿⣿⣿⣿⣿⣿⣿⣿⣿⡇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⣿⣿⣿⣿⣿⣿⣿⣿⣿⣿⣿⣿⣿⣿⣿⣿⣿⣿⣿⣿⣿⣿⣿⣿⣿⣿⣿⣿⣿⣿⣿⣿⣷⣄⣠⠀⠀⠀⠀⠀⠀⠀⠀⠀⠀⠀⠀⠀⠀⠀⠀⠀⠀⠀⠀⡀⠀⣿⣾⣿⣿⣿⣿⣿⣿⣿⣿⣿⣿⣿⣿⣿⣿⣿⣿⣿⣿⣿⣿⣿⣿⣿⣿⣿⣿⣿⣿⣿⣿⣿⡇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⣿⣿⣿⣿⣿⣿⣿⣿⣿⣿⣿⣿⣿⣿⣿⣿⣿⣿⣿⣿⣿⣿⣿⣿⣿⣿⣿⣿⣿⣿⣿⣿⣿⣿⡟⠀⠀⠀⠀⠀⠀⠀⠀⠀⠀⠀⠀⠀⠀⠀⠀⠀⠀⠀⣄⣷⣶⣿⣿⣿⣿⣿⣿⣿⣿⣿⣿⣿⣿⣿⣿⣿⣿⣿⣿⣿⣿⣿⣿⣿⣿⣿⣿⣿⣿⣿⣿⣿⣿⣿⡇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⣿⣿⣿⣿⣿⣿⣿⣿⣿⣿⣿⣿⣿⣿⣿⣿⣿⣿⣿⣿⣿⣿⣿⣿⣿⣿⣿⣿⣿⣿⣿⣿⣿⣯⠄⠀⠀⠀⠀⠀⠀⠀⠀⠀⠀⠀⠀⠀⠀⠀⠀⠀⠀⠈⢿⣿⣿⣿⣿⣿⣿⣿⣿⣿⣿⣿⣿⣿⣿⣿⣿⣿⣿⣿⣿⣿⣿⣿⣿⣿⣿⣿⣿⣿⣿⣿⣿⣿⣿⣿⡇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⣿⣿⣿⣿⣿⣿⣿⣿⣿⣿⣿⣿⣿⣿⣿⣿⣿⣿⣿⣿⣿⣿⣿⣿⣿⣿⣿⣿⣿⣿⣿⣿⣿⣯⣶⣆⣄⠀⠀⠀⠀⠀⠀⠀⠀⠀⠀⠀⠀⠀⠀⠀⠀⠠⣤⣽⣿⣿⣿⣿⣿⣿⣿⣿⣿⣿⣿⣿⣿⣿⣿⣿⣿⣿⣿⣿⣿⣿⣿⣿⣿⣿⣿⣿⣿⣿⣿⣿⣿⣿⡇</a:t>
            </a:r>
            <a:br/>
            <a:r>
              <a:t>⣿⣿⣿⣿⣿⣿⣿⣿⠟⠁⣿⣿⣿⣿⣿⣿⣿⣿⣿⣿⣿⣿⣿⣿⣿⣿⣿⣿⣿⣿⣿⣿⣿⣿⣿⣿⣿⣧⣤⣤⣰⠀⠀⠀⠀⠀⠀⠀⢀⡄⢠⣠⣾⣦⣿⣿⣿⣿⣿⣿⣿⣿⣿⣿⣿⣿⣿⣿⣿⣿⣿⣿⣿⣿⣿⣿⣿⣿⣿⣿⣿⣿⣿⣿⣿⣿⣿⣿⣿⣿⡇</a:t>
            </a:r>
            <a:br/>
            <a:r>
              <a:t>⣿⣿⣿⣿⣿⣿⡟⠁⠀⠀⠈⠛⠿⣿⣿⣿⣿⣿⣿⣿⣿⣿⣿⣿⣿⣿⣿⣿⣿⣿⣿⣿⣿⣿⣿⠿⠿⠟⠛⠛⠉⠁⠀⠀⠀⠀⠀⠈⠚⠷⠿⣿⣿⣿⣿⣿⣿⣿⣿⣿⣿⣿⣿⣿⣿⣿⣿⣿⣿⣿⣿⣿⣿⣿⣿⣿⠿⣿⣿⣿⣿⣿⣿⣿⣿⣿⣿⣿⣿⣿⡇</a:t>
            </a:r>
            <a:br/>
            <a:r>
              <a:t>⣿⣿⣿⣿⡿⠋⠀⠀⠀⠀⠀⠀⠀⠀⠙⠻⣿⣿⣿⣿⣿⣿⣿⣿⣿⣿⣿⣿⣿⣿⣿⣿⣿⠋⠀⠀⠀⠀⠀⠀⠀⠀⠀⠀⠀⠀⠀⠀⠀⠀⠀⠀⠀⠉⠻⣿⣿⣿⣿⣿⣿⣿⣿⣿⣿⣿⣿⣿⣿⣿⣿⣿⣿⡿⠿⠛⠀⠘⢿⣿⣿⣿⣿⣿⣿⣿⣿⣿⣿⣿⡇</a:t>
            </a:r>
            <a:br/>
            <a:r>
              <a:t>⣿⣿⠿⠋⠀⠀⠀⠀⠀⠀⠀⠀⠀⠀⠀⠀⠈⠻⣿⣿⣿⣿⣿⣿⣿⣿⣿⣿⣿⣿⣿⣿⠃⠀⠀⠀⠀⠀⠀⠀⠀⠀⠀⠀⠀⠀⠀⠀⠀⠀⠀⠀⠀⠀⠀⠈⢿⣿⣿⣿⣿⣿⣿⣿⣿⣿⣿⣿⣿⠿⠛⠉⠀⠀⠀⠀⠀⠀⠈⢿⣿⣿⣿⣿⣿⣿⣿⣿⣿⣿⡇</a:t>
            </a:r>
            <a:br/>
            <a:r>
              <a:t>⠟⠁⠀⠀⠀⠀⠀⠀⠀⠀⠀⠀⠀⠀⠀⠀⠀⠀⠈⠙⠿⣿⣿⣿⣿⣿⣿⣿⣿⣿⣿⠇⠀⠀⠀⠀⠀⠀⠀⠀⠀⠀⠀⠀⠀⠀⠀⠀⠀⠀⠀⠀⠀⠀⠀⠀⠈⣿⣿⣿⣿⣿⣿⣿⣿⡿⠟⠋⠀⠀⠀⠀⠀⠀⠀⠀⠀⠀⠀⠀⠹⣿⣿⣿⣿⣿⣿⣿⣿⣿⡇</a:t>
            </a:r>
            <a:br/>
            <a:r>
              <a:t>⠀⠀⠀⠀⠀⠀⠀⠀⠀⠀⠀⠀⠀⠀⠀⠀⠀⠀⠀⠀⠀⠀⠈⠉⠉⠉⠉⠉⠙⠿⠛⠀⠀⠀⠀⠀⠀⠀⠀⠀⠀⠀⠀⠀⠀⠀⠀⠀⠀⠀⠀⠀⠀⠀⠀⠀⠀⠀⠀⠉⠉⠉⠉⠉⠀⠀⠀⠀⠀⠀⠀⠀⠀⠀⠀⠀⠀⠀⠀⠀⠀⠘⢿⣿⣿⣿⣿⣿⣿⣿⡇</a:t>
            </a:r>
            <a:br/>
            <a:r>
              <a:t>⠀⠀⠀⠀⠀⣠⣄⠀⢀⣀⠀⠀⠀⠀⠀⠀⠀⠀⠀⠀⠀⠀⠀⠀⠀⠀⠀⠀⠀⠀⠀⣀⠀⠀⠀⠀⠀⠀⠀⠀⠀⠀⠀⠀⠀⠀⠀⠀⠀⠀⠀⠀⠀⠀⠀⠀⠀⠀⠀⠀⠀⠀⠀⠀⠀⠀⠀⠀⠀⠀⠀⠀⠀⠀⠀⠀⠀⠀⠀⠀⠀⠀⠀⠙⢿⣿⣿⣿⣿⣿⡇</a:t>
            </a:r>
            <a:br/>
            <a:r>
              <a:t>⠀⠀⠀⠀⣴⣿⣿⣆⣸⣿⣿⣦⡀⠀⠀⠀⠀⠀⠀⠀⠀⠀⠀⠀⠀⠀⠀⣀⣤⣶⣿⡟⠁⠀⠀⠀⠀⠀⠀⠀⠀⠀⠀⠀⠀⠀⠀⠀⠀⠀⠀⠀⠀⠀⠀⠀⠀⠀⠀⠀⠀⠀⠀⠀⠀⠀⠀⠀⠀⠀⠀⠀⠀⠀⠀⠀⠀⠀⠀⠀⠀⠀⠀⠀⠀⠙⢿⣿⣿⣿⡇</a:t>
            </a:r>
            <a:br/>
            <a:r>
              <a:t>⣶⣤⣠⣾⣿⣿⣿⣿⣿⣿⣿⣿⣿⣠⣴⣾⣿⣿⣿⣦⣄⠀⠀⠀⣀⣴⣾⣿⣿⣿⣿⣿⣧⠀⠀⠀⠀⠀⠀⠀⠀⠀⠀⠀⠀⠀⠀⠀⠀⠀⠀⠀⠀⠀⠀⠀⣼⣷⣦⡀⠀⠀⠀⣀⣤⣤⣄⡀⠀⠀⠀⣀⣤⣤⣤⡄⣠⣶⣦⠀⠀⠀⠀⠀⠀⠀⠀⠙⢿⣿⡇</a:t>
            </a:r>
            <a:br/>
            <a:r>
              <a:t>⣿⣿⣿⣿⣿⣿⣿⣿⣿⣿⣿⣿⣿⣿⣿⣿⣿⣿⣿⣿⣿⣷⣴⣾⣿⣿⣿⣿⣿⣿⣿⣿⣿⠀⠀⠀⠀⠀⠀⠀⠀⠀⠀⠀⠀⠀⠀⠀⠀⠀⠀⠀⠀⠀⠀⠀⣿⣿⣿⣿⣷⣶⣾⣿⣿⣿⣿⣿⣶⣄⣾⣿⣿⣿⣿⣷⣿⣿⣿⣧⡀⠀⠀⠀⠀⠀⠀⠀⠀⠙⠇</a:t>
            </a:r>
            <a:br/>
            <a:r>
              <a:t>⣿⣿⣿⣿⣿⣿⣿⣿⣿⣿⣿⣿⣿⣿⣿⣿⣿⣿⣿⣿⣿⣿⣿⣿⣿⣿⣿⣿⣿⣿⣿⣿⡿⠀⠀⠀⠀⠀⠀⠀⠀⠀⠀⠀⠀⠀⠀⠀⠀⠀⠀⠀⠀⠀⠀⠀⢿⣿⣿⣿⣿⣿⣿⣿⣿⣿⣿⣿⣿⣿⣿⣿⣿⣿⣿⣿⣿⣿⣿⣿⣷⡀⢀⣀⣀⣀⣀⡀⠀⠀⠀</a:t>
            </a:r>
            <a:br/>
            <a:r>
              <a:t>⣿⣿⣿⣿⣿⣿⣿⣿⣿⣿⣿⣿⣿⣿⣿⣿⣿⣿⣿⣿⣿⣿⣿⣿⣿⣿⣿⣿⣿⣿⣿⣿⣇⠀⠀⠀⠀⠀⠀⠀⠀⠀⠀⠀⠀⠀⠀⠀⠀⠀⠀⠀⠀⠀⠀⠀⢸⣿⣿⣿⣿⣿⣿⣿⣿⣿⣿⣿⣿⣿⣿⣿⣿⣿⣿⣿⣿⣿⣿⣿⣿⣿⣿⣿⣿⣿⣿⣿⣿⣶⡄</a:t>
            </a:r>
            <a:br/>
            <a:r>
              <a:t>⣿⣿⣿⣿⣿⣿⣿⣿⣿⣿⣿⣿⣿⣿⣿⣿⣿⣿⣿⣿⣿⣿⣿⣿⣿⣿⣿⣿⣿⣿⣿⣿⣿⣦⣄⣀⠀⠀⠀⠀⠀⠀⠀⠀⠀⠀⠀⠀⠀⠀⠀⢰⣀⠀⢀⣠⣾⣿⣿⣿⣿⣿⣿⣿⣿⣿⣿⣿⣿⣿⣿⣿⣿⣿⣿⣿⣿⣿⣿⣿⣿⣿⣿⣿⣿⣿⣿⣿⣿⣿⡇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⣿⣿⣿⣿⣿⣿⣿⣿⣿⣿⣿⣿⣿⣿⣿⣿⣿⣿⣿⣿⣿⣿⣿⣿⣿⣿⣿⣿⣿⣿⣿⣿⣿⣿⣿⣿⠀⠀⠀⠀⠀⠀⠀⠀⠀⠀⠀⠀⠀⠀⠀⠈⣿⣿⣿⣿⣿⣿⣿⣿⣿⣿⣿⣿⣿⣿⣿⣿⣿⣿⣿⣿⣿⣿⣿⣿⣿⣿⣿⣿⣿⣿⣿⣿⣿⣿⣿⣿⣿⣿⡇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⣿⣿⣿⣿⣿⣿⣿⣿⣿⣿⣿⣿⣿⣿⣿⣿⣿⣿⣿⣿⣿⣿⣿⣿⣿⣿⣿⣿⣿⣿⣿⣿⣿⣟⠋⠁⠀⠀⠀⠀⠀⠀⠀⠀⠀⠀⠀⠀⠀⠀⠀⠀⠘⠿⣿⣿⣿⣿⣿⣿⣿⣿⣿⣿⣿⣿⣿⣿⣿⣿⣿⣿⣿⣿⣿⣿⣿⣿⣿⣿⣿⣿⣿⣿⣿⣿⣿⣿⣿⣿⡇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⣿⣿⣿⣿⣿⣿⣿⣿⣿⣿⣿⣿⣿⣿⣿⣿⣿⣿⣿⣿⣿⣿⣿⣿⣿⣿⣿⣿⣿⣿⣿⣿⣿⣿⣷⠀⠀⠀⠀⠀⠀⠀⠀⠀⠀⠀⠀⠀⠀⠀⠀⠀⠀⢠⣿⣿⣿⣿⣿⣿⣿⣿⣿⣿⣿⣿⣿⣿⣿⣿⣿⣿⣿⣿⣿⣿⣿⣿⣿⣿⣿⣿⣿⣿⣿⣿⣿⣿⣿⣿⡇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⣿⣿⣿⣿⣿⣿⣿⣿⣿⣿⣿⣿⣿⣿⣿⣿⣿⣿⣿⣿⣿⣿⣿⣿⣿⣿⣿⣿⣿⣿⣿⣿⣿⣿⣿⣿⣿⣿⡿⠛⠛⠉⠉⠉⠉⠛⠛⠛⠛⠛⠿⢿⣿⣿⣿⣿⣿⣿⣿⣿⣿⣿⣿⣿⣿⣿⣿⣿⣿⣿⣿⣿⣿⣿⣿⣿⣿⣿⣿⣿⣿⣿⣿⣿⣿⣿⣿⣿⣿⣿⡇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⣿⣿⣿⣿⣿⣿⣿⣿⣿⣿⣿⣿⣿⣿⣿⣿⣿⣿⣿⣿⣿⣿⣿⣿⣿⣿⣿⣿⣿⣿⣿⣿⣿⣿⣿⣿⡟⠁⠀⠀⠀⠀⠀⠀⠀⠀⠀⠀⠀⠀⠀⠀⠈⠻⣿⣿⣿⠿⠿⠿⣿⣿⣿⣿⣿⣿⣿⣿⣿⣿⣿⣿⣿⣿⣿⣿⣿⣿⣿⣿⣿⣿⣿⣿⣿⣿⣿⣿⣿⣿⡇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⣿⣿⣿⣿⣿⣿⣿⣿⣿⣿⣿⣿⣿⣿⣿⣿⣿⣿⣿⣿⣿⣿⣿⣿⣿⣿⣿⣿⣿⣿⣿⣿⣿⣿⣿⡟⠀⠀⠀⠀⠀⠀⠀⠀⠀⠀⠀⠀⠀⠀⠀⠀⠀⠀⠘⠉⠀⠀⠀⠀⣿⣿⣿⣿⣿⣿⣿⣿⣿⣿⣿⣿⣿⣿⣿⣿⣿⣿⣿⣿⣿⣿⣿⣿⣿⣿⣿⣿⣿⣿⡇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⣿⣿⣿⣿⣿⣿⣿⣿⣿⣿⣿⣿⣿⣿⣿⣿⣿⣿⣿⣿⣿⣿⣿⣿⣿⣿⣿⣿⣿⣿⣿⣿⣿⣿⡿⠀⠀⠀⠀⠀⠀⠀⠀⠀⠀⠀⠀⠀⠀⠀⠀⠀⠀⠀⠀⠀⠀⠀⠀⣄⣀⡀⢹⣿⣿⣿⣿⣿⣿⣿⣿⣿⣿⣿⣿⣿⣿⣿⣿⣿⣿⣿⣿⣿⣿⣿⣿⣿⣿⣿⡇</a:t>
            </a:r>
            <a:br/>
            <a:r>
              <a:t>⣿⣿⣿⣿⣿⣿⣿⣿⣿⣿⣿⣿⣿⣿⣿⣿⣿⣿⣿⣿⣿⣿⣿⣿⣿⣿⣿⣿⣿⣿⣿⣿⠏⠉⠀⠀⠀⠀⠀⠀⠀⠀⠀⠀⠀⠀⠀⠀⠀⠀⠀⠀⠀⠀⠀⠀⠀⠀⠀⣿⣿⣿⣿⣿⣿⣿⣿⣿⣿⣿⣿⣿⣿⣿⣿⣿⣿⣿⣿⣿⣿⣿⣿⣿⣿⣿⣿⣿⣿⣿⡇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⣿⣿⣿⣿⣿⣿⣿⣿⣿⣿⣿⣿⣿⣿⣿⣿⣿⣿⣿⣿⣿⣿⣿⣿⣿⣿⣿⣿⣿⣿⣿⣧⡀⠀⠀⠀⠀⠀⠀⠀⠀⠀⠀⠀⠀⠀⠀⠀⠀⠀⠀⠀⠀⠀⠀⠀⠘⢦⢠⣿⣿⣿⣿⣿⣿⣿⣿⣿⣿⣿⣿⣿⣿⣿⣿⣿⣿⣿⣿⣿⣿⣿⣿⣿⣿⣿⣿⣿⣿⣿⡇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⣿⣿⣿⣿⣿⣿⣿⣿⣿⣿⣿⣿⣿⣿⣿⣿⣿⣿⣿⣿⣿⣿⣿⣿⣿⣿⣿⣿⣿⣿⣿⣿⣿⣦⣤⡀⠀⠀⠀⠀⠀⠀⠀⠀⠀⠀⠀⠀⠀⠀⠀⠀⠀⠀⠀⣠⡀⣸⣿⣿⣿⣿⣿⣿⣿⣿⣿⣿⣿⣿⣿⣿⣿⣿⣿⣿⣿⣿⣿⣿⣿⣿⣿⣿⣿⣿⣿⣿⣿⣿⡇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⣿⣿⣿⣿⣿⣿⣿⣿⣿⣿⣿⣿⣿⣿⣿⣿⣿⣿⣿⣿⣿⣿⣿⣿⣿⣿⣿⣿⣿⣿⣿⣿⣿⣿⡿⠁⠀⠀⠀⠀⠀⠀⠀⠀⠀⠀⠀⠀⠀⠀⠀⠀⠀⠀⣤⣼⣿⣿⣿⣿⣿⣿⣿⣿⣿⣿⣿⣿⣿⣿⣿⣿⣿⣿⣿⣿⣿⣿⣿⣿⣿⣿⣿⣿⣿⣿⣿⣿⣿⣿⡇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⣿⣿⣿⣿⣿⣿⣿⣿⣿⣿⣿⣿⣿⣿⣿⣿⣿⣿⣿⣿⣿⣿⣿⣿⣿⣿⣿⣿⣿⣿⣿⣿⣿⣯⡄⠀⠀⠀⠀⠀⠀⠀⠀⠀⠀⠀⠀⠀⠀⠀⠀⠀⠀⠀⠘⢿⣿⣿⣿⣿⣿⣿⣿⣿⣿⣿⣿⣿⣿⣿⣿⣿⣿⣿⣿⣿⣿⣿⣿⣿⣿⣿⣿⣿⣿⣿⣿⣿⣿⣿⡇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⣿⣿⣿⣿⣿⣿⣿⣿⣿⣿⣿⣿⣿⣿⣿⣿⣿⣿⣿⣿⣿⣿⣿⣿⣿⣿⣿⣿⣿⣿⣿⣿⣿⣿⣴⣷⣰⡄⠀⠀⠀⠀⠀⠀⠀⠀⠀⠀⠀⠀⠀⠀⠀⡀⢶⣶⣿⣿⣿⣿⣿⣿⣿⣿⣿⣿⣿⣿⣿⣿⣿⣿⣿⣿⣿⣿⣿⣿⣿⣿⣿⣿⣿⣿⣿⣿⣿⣿⣿⣿⡇</a:t>
            </a:r>
            <a:br/>
            <a:r>
              <a:t>⣿⣿⣿⣿⣿⣿⣿⣿⡿⠋⠀⣿⣿⣿⣿⣿⣿⣿⣿⣿⣿⣿⣿⣿⣿⣿⣿⣿⣿⣿⣿⣿⣿⣿⣿⣿⣿⣿⣤⣶⣄⡆⠀⠀⠀⠀⠀⢀⠀⣴⢠⣾⣾⣿⣾⣿⣿⣿⣿⣿⣿⣿⣿⣿⣿⣿⣿⣿⣿⣿⣿⣿⣿⣿⣿⣿⣿⣿⣿⣿⣿⣿⣿⣿⣿⣿⣿⣿⣿⣿⡇</a:t>
            </a:r>
            <a:br/>
            <a:r>
              <a:t>⣿⣿⣿⣿⣿⣿⣿⠋⠀⠀⠀⠈⠙⠻⢿⣿⣿⣿⣿⣿⣿⣿⣿⣿⣿⣿⣿⣿⣿⣿⣿⣿⣿⣿⡿⠿⠛⠛⠋⠉⠉⠀⠀⠀⠀⠀⠀⠀⠈⠙⠛⠻⠿⢿⣿⣿⣿⣿⣿⣿⣿⣿⣿⣿⣿⣿⣿⣿⣿⣿⣿⣿⣿⣿⣿⣿⡟⠻⣿⣿⣿⣿⣿⣿⣿⣿⣿⣿⣿⣿⡇</a:t>
            </a:r>
            <a:br/>
            <a:r>
              <a:t>⣿⣿⣿⣿⣿⠟⠁⠀⠀⠀⠀⠀⠀⠀⠀⠉⠻⣿⣿⣿⣿⣿⣿⣿⣿⣿⣿⣿⣿⣿⣿⣿⣿⠏⠀⠀⠀⠀⠀⠀⠀⠀⠀⠀⠀⠀⠀⠀⠀⠀⠀⠀⠀⠀⠈⠻⣿⣿⣿⣿⣿⣿⣿⣿⣿⣿⣿⣿⣿⣿⣿⣿⡿⠿⠛⠛⠁⠀⠘⢿⣿⣿⣿⣿⣿⣿⣿⣿⣿⣿⡇</a:t>
            </a:r>
            <a:br/>
            <a:r>
              <a:t>⣿⣿⡿⠋⠁⠀⠀⠀⠀⠀⠀⠀⠀⠀⠀⠀⠀⠈⠻⢿⣿⣿⣿⣿⣿⣿⣿⣿⣿⣿⣿⣿⠃⠀⠀⠀⠀⠀⠀⠀⠀⠀⠀⠀⠀⠀⠀⠀⠀⠀⠀⠀⠀⠀⠀⠀⠹⣿⣿⣿⣿⣿⣿⣿⣿⣿⣿⣿⣿⠿⠋⠁⠀⠀⠀⠀⠀⠀⠀⠈⢻⣿⣿⣿⣿⣿⣿⣿⣿⣿⡇</a:t>
            </a:r>
            <a:br/>
            <a:r>
              <a:t>⠟⠋⠀⠀⠀⠀⠀⠀⠀⠀⠀⠀⠀⠀⠀⠀⠀⠀⠀⠀⠙⠻⠿⣿⣿⣿⣿⣿⣿⣿⣿⡏⠀⠀⠀⠀⠀⠀⠀⠀⠀⠀⠀⠀⠀⠀⠀⠀⠀⠀⠀⠀⠀⠀⠀⠀⠀⠹⠿⢿⣿⣿⣿⣿⣿⠿⠟⠉⠀⠀⠀⠀⠀⠀⠀⠀⠀⠀⠀⠀⠀⠹⣿⣿⣿⣿⣿⣿⣿⣿⡇</a:t>
            </a:r>
            <a:br/>
            <a:r>
              <a:t>⠀⠀⠀⠀⠀⠀⠀⠀⠀⠀⠀⠀⠀⠀⠀⠀⠀⠀⠀⠀⠀⠀⠀⠀⠀⠀⠀⠀⠀⠙⠛⠀⠀⠀⠀⠀⠀⠀⠀⠀⠀⠀⠀⠀⠀⠀⠀⠀⠀⠀⠀⠀⠀⠀⠀⠀⠀⠀⠀⠀⠀⠀⠀⠀⠀⠀⠀⠀⠀⠀⠀⠀⠀⠀⠀⠀⠀⠀⠀⠀⠀⠀⠈⢻⣿⣿⣿⣿⣿⣿⡇</a:t>
            </a:r>
            <a:br/>
            <a:r>
              <a:t>⠀⠀⠀⠀⠀⢀⣤⡄⠀⢠⣄⡀⠀⠀⠀⠀⠀⠀⠀⠀⠀⠀⠀⠀⠀⠀⠀⠀⠀⠀⠀⣀⡀⠀⠀⠀⠀⠀⠀⠀⠀⠀⠀⠀⠀⠀⠀⠀⠀⠀⠀⠀⠀⠀⠀⠀⠀⠀⠀⠀⠀⠀⠀⠀⠀⠀⠀⠀⠀⠀⠀⠀⠀⠀⠀⠀⠀⠀⠀⠀⠀⠀⠀⠀⠙⢿⣿⣿⣿⣿⡇</a:t>
            </a:r>
            <a:br/>
            <a:r>
              <a:t>⠀⠀⠀⠀⢠⣾⣿⣿⣄⣾⣿⣿⣦⡀⠀⠀⠀⣀⣀⡀⠀⠀⠀⠀⠀⠀⠀⢀⣤⣶⣿⣟⡁⠀⠀⠀⠀⠀⠀⠀⠀⠀⠀⠀⠀⠀⠀⠀⠀⠀⠀⠀⠀⠀⠀⠀⠀⢀⠀⠀⠀⠀⠀⠀⠀⠀⠀⠀⠀⠀⠀⠀⠀⠀⠀⠀⠀⠀⠀⠀⠀⠀⠀⠀⠀⠀⠙⢿⣿⣿⡇</a:t>
            </a:r>
            <a:br/>
            <a:r>
              <a:t>⣿⣶⣤⣴⣿⣿⣿⣿⣿⣿⣿⣿⣿⣧⣴⣾⣿⣿⣿⣿⣷⣄⠀⠀⢀⣤⣾⣿⣿⣿⣿⣿⣷⠄⠀⠀⠀⠀⠀⠀⠀⠀⠀⠀⠀⠀⠀⠀⠀⠀⠀⠀⠀⠀⠀⠀⣼⣿⣿⣦⣄⠀⠀⣀⣴⣶⣶⣤⣀⠀⠀⣠⣴⣶⣾⣿⢠⣾⣿⣦⠀⠀⠀⠀⠀⠀⠀⠀⠙⢿⡇</a:t>
            </a:r>
            <a:br/>
            <a:r>
              <a:t>⣿⣿⣿⣿⣿⣿⣿⣿⣿⣿⣿⣿⣿⣿⣿⣿⣿⣿⣿⣿⣿⣿⣷⣾⣿⣿⣿⣿⣿⣿⣿⣿⣿⠀⠀⠀⠀⠀⠀⠀⠀⠀⠀⠀⠀⠀⠀⠀⠀⠀⠀⠀⠀⠀⠀⠀⣿⣿⣿⣿⣿⣿⣾⣿⣿⣿⣿⣿⣿⣷⣶⣿⣿⣿⣿⣿⣿⣿⣿⣿⣧⠀⠀⠀⠀⠀⠀⠀⠀⠀⠁</a:t>
            </a:r>
            <a:br/>
            <a:r>
              <a:t>⣿⣿⣿⣿⣿⣿⣿⣿⣿⣿⣿⣿⣿⣿⣿⣿⣿⣿⣿⣿⣿⣿⣿⣿⣿⣿⣿⣿⣿⣿⣿⣿⣿⠀⠀⠀⠀⠀⠀⠀⠀⠀⠀⠀⠀⠀⠀⠀⠀⠀⠀⠀⠀⠀⠀⠀⢹⣿⣿⣿⣿⣿⣿⣿⣿⣿⣿⣿⣿⣿⣿⣿⣿⣿⣿⣿⣿⣿⣿⣿⣿⣧⣤⣤⣤⣤⣤⣤⣀⡀⠀</a:t>
            </a:r>
            <a:br/>
            <a:r>
              <a:t>⣿⣿⣿⣿⣿⣿⣿⣿⣿⣿⣿⣿⣿⣿⣿⣿⣿⣿⣿⣿⣿⣿⣿⣿⣿⣿⣿⣿⣿⣿⣿⣿⣿⠀⠀⠀⠀⠀⠀⠀⠀⠀⠀⠀⠀⠀⠀⠀⠀⠀⠀⠀⠀⠀⠀⠀⢸⣿⣿⣿⣿⣿⣿⣿⣿⣿⣿⣿⣿⣿⣿⣿⣿⣿⣿⣿⣿⣿⣿⣿⣿⣿⣿⣿⣿⣿⣿⣿⣿⣿⡇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⣿⣿⣿⣿⣿⣿⣿⣿⣿⣿⣿⣿⣿⣿⣿⣿⣿⣿⣿⣿⣿⣿⣿⣿⣿⣿⣿⣿⣿⣿⣿⣿⣿⣷⣤⣤⡄⠀⠀⠀⠀⠀⠀⠀⠀⠀⠀⠀⠀⠀⠀⠀⣄⣀⣀⣤⣾⣿⣿⣿⣿⣿⣿⣿⣿⣿⣿⣿⣿⣿⣿⣿⣿⣿⣿⣿⣿⣿⣿⣿⣿⣿⣿⣿⣿⣿⣿⣿⣿⣿⡇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⣿⣿⣿⣿⣿⣿⣿⣿⣿⣿⣿⣿⣿⣿⣿⣿⣿⣿⣿⣿⣿⣿⣿⣿⣿⣿⣿⣿⣿⣿⣿⣿⣿⣿⣋⠀⠀⠀⠀⠀⠀⠀⠀⠀⠀⠀⠀⠀⠀⠀⠀⠀⠀⠈⢻⣿⣿⣿⣿⣿⣿⣿⣿⣿⣿⣿⣿⣿⣿⣿⣿⣿⣿⣿⣿⣿⣿⣿⣿⣿⣿⣿⣿⣿⣿⣿⣿⣿⣿⣿⡇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⣿⣿⣿⣿⣿⣿⣿⣿⣿⣿⣿⣿⣿⣿⣿⣿⣿⣿⣿⣿⣿⣿⣿⣿⣿⣿⣿⣿⣿⣿⣿⣿⣿⣿⠃⠀⠀⠀⠀⠀⠀⠀⠀⠀⠀⠀⠀⠀⠀⠀⠀⠀⠀⠀⠈⢿⣿⣿⣿⣿⣿⣿⣿⣿⣿⣿⣿⣿⣿⣿⣿⣿⣿⣿⣿⣿⣿⣿⣿⣿⣿⣿⣿⣿⣿⣿⣿⣿⣿⣿⡇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⣿⣿⣿⣿⣿⣿⣿⣿⣿⣿⣿⣿⣿⣿⣿⣿⣿⣿⣿⣿⣿⣿⣿⣿⣿⣿⣿⣿⣿⣿⣿⣿⣿⣿⣿⣿⣿⣿⠟⠋⠉⠉⠉⠉⠉⠉⠉⠉⠉⠉⠙⠛⢿⣿⣿⣿⣿⣿⣿⠿⣿⣿⣿⣿⣿⣿⣿⣿⣿⣿⣿⣿⣿⣿⣿⣿⣿⣿⣿⣿⣿⣿⣿⣿⣿⣿⣿⣿⣿⣿⡇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⣿⣿⣿⣿⣿⣿⣿⣿⣿⣿⣿⣿⣿⣿⣿⣿⣿⣿⣿⣿⣿⣿⣿⣿⣿⣿⣿⣿⣿⣿⣿⣿⣿⣿⣿⣿⠟⠀⠀⠀⠀⠀⠀⠀⠀⠀⠀⠀⠀⠀⠀⠀⠀⠙⢿⠿⠋⠁⠀⠀⣿⣿⣿⣿⣿⣿⣿⣿⣿⣿⣿⣿⣿⣿⣿⣿⣿⣿⣿⣿⣿⣿⣿⣿⣿⣿⣿⣿⣿⣿⡇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⣿⣿⣿⣿⣿⣿⣿⣿⣿⣿⣿⣿⣿⣿⣿⣿⣿⣿⣿⣿⣿⣿⣿⣿⣿⣿⣿⣿⣿⣿⣿⣿⣿⣿⡿⠃⠀⠀⠀⠀⠀⠀⠀⠀⠀⠀⠀⠀⠀⠀⠀⠀⠀⠀⠀⠀⠀⠀⠀⢸⣿⣿⣷⣿⣿⣿⣿⣿⣿⣿⣿⣿⣿⣿⣿⣿⣿⣿⣿⣿⣿⣿⣿⣿⣿⣿⣿⣿⣿⣿⡇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⣿⣿⣿⣿⣿⣿⣿⣿⣿⣿⣿⣿⣿⣿⣿⣿⣿⣿⣿⣿⣿⣿⣿⣿⣿⣿⣿⣿⣿⣿⣿⣿⠇⠀⠀⠀⠀⠀⠀⠀⠀⠀⠀⠀⠀⠀⠀⠀⠀⠀⠀⠀⠀⠀⠀⠀⠰⣄⠀⣸⣿⣿⣿⣿⣿⣿⣿⣿⣿⣿⣿⣿⣿⣿⣿⣿⣿⣿⣿⣿⣿⣿⣿⣿⣿⣿⣿⣿⣿⣿⡇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⣿⣿⣿⣿⣿⣿⣿⣿⣿⣿⣿⣿⣿⣿⣿⣿⣿⣿⣿⣿⣿⣿⣿⣿⣿⣿⣿⣿⣿⣿⣿⣷⣄⠀⠀⠀⠀⠀⠀⠀⠀⠀⠀⠀⠀⠀⠀⠀⠀⠀⠀⠀⠀⠀⠀⠀⠀⠈⣷⣿⣿⣿⣿⣿⣿⣿⣿⣿⣿⣿⣿⣿⣿⣿⣿⣿⣿⣿⣿⣿⣿⣿⣿⣿⣿⣿⣿⣿⣿⣿⡇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⣿⣿⣿⣿⣿⣿⣿⣿⣿⣿⣿⣿⣿⣿⣿⣿⣿⣿⣿⣿⣿⣿⣿⣿⣿⣿⣿⣿⣿⣿⣿⣿⣿⣷⣴⣄⠀⠀⠀⠀⠀⠀⠀⠀⠀⠀⠀⠀⠀⠀⠀⠀⠀⠀⠀⠰⣷⣾⣿⣿⣿⣿⣿⣿⣿⣿⣿⣿⣿⣿⣿⣿⣿⣿⣿⣿⣿⣿⣿⣿⣿⣿⣿⣿⣿⣿⣿⣿⣿⣿⡇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⣿⣿⣿⣿⣿⣿⣿⣿⣿⣿⣿⣿⣿⣿⣿⣿⣿⣿⣿⣿⣿⣿⣿⣿⣿⣿⣿⣿⣿⣿⣿⣿⣿⣿⣧⠄⡀⠀⠀⠀⠀⠀⠀⠀⠀⠀⠀⠀⠀⠀⠀⠀⠀⠀⠀⣈⣽⣿⣿⣿⣿⣿⣿⣿⣿⣿⣿⣿⣿⣿⣿⣿⣿⣿⣿⣿⣿⣿⣿⣿⣿⣿⣿⣿⣿⣿⣿⣿⣿⣿⡇</a:t>
            </a:r>
            <a:br/>
            <a:r>
              <a:t>⣿⣿⣿⣿⣿⣿⣿⣿⣿⣿⣿⡿⢿⣿⣿⣿⣿⣿⣿⣿⣿⣿⣿⣿⣿⣿⣿⣿⣿⣿⣿⣿⣿⣿⣿⣾⣧⣼⡄⠀⠀⠀⠀⠀⠀⠀⠀⠀⠀⠀⠀⠀⣀⣰⣤⣹⣿⣿⣿⣿⣿⣿⣿⣿⣿⣿⣿⣿⣿⣿⣿⣿⣿⣿⣿⣿⣿⣿⣿⣿⣿⣿⣿⣿⣿⣿⣿⣿⣿⣿⡇</a:t>
            </a:r>
            <a:br/>
            <a:r>
              <a:t>⣿⣿⣿⣿⣿⣿⣿⣿⣿⡿⠋⠀⠸⢿⣿⣿⣿⣿⣿⣿⣿⣿⣿⣿⣿⣿⣿⣿⣿⣿⣿⣿⣿⣿⣿⣿⣿⣿⣿⣶⣾⠦⠂⠀⠀⠀⠀⠀⠸⣤⣿⣼⣿⣿⣿⣿⣿⣿⣿⣿⣿⣿⣿⣿⣿⣿⣿⣿⣿⣿⣿⣿⣿⣿⣿⣿⣿⣿⣿⣿⣿⣿⣿⣿⣿⣿⣿⣿⣿⣿⡇</a:t>
            </a:r>
            <a:br/>
            <a:r>
              <a:t>⣿⣿⣿⣿⣿⣿⣿⣿⠟⠀⠀⠀⠀⠀⠈⠙⠿⣿⣿⣿⣿⣿⣿⣿⣿⣿⣿⣿⣿⣿⣿⣿⣿⣿⡿⠛⠋⠉⠁⠀⠀⠀⠀⠀⠀⠀⠀⠀⠀⠀⠈⠉⠉⠛⠛⢿⣿⣿⣿⣿⣿⣿⣿⣿⣿⣿⣿⣿⣿⣿⣿⣿⣿⣿⣿⣿⣿⡿⠀⠻⣿⣿⣿⣿⣿⣿⣿⣿⣿⣿⡇</a:t>
            </a:r>
            <a:br/>
            <a:r>
              <a:t>⣿⣿⣿⣿⣿⡿⠟⠁⠀⠀⠀⠀⠀⠀⠀⠀⠀⠈⠻⣿⣿⣿⣿⣿⣿⣿⣿⣿⣿⣿⣿⣿⣿⠟⠀⠀⠀⠀⠀⠀⠀⠀⠀⠀⠀⠀⠀⠀⠀⠀⠀⠀⠀⠀⠀⠀⠙⣿⣿⣿⣿⣿⣿⣿⣿⣿⣿⣿⣿⣿⣿⣿⡿⠟⠋⠉⠀⠀⠀⠀⠙⣿⣿⣿⣿⣿⣿⣿⣿⣿⡇</a:t>
            </a:r>
            <a:br/>
            <a:r>
              <a:t>⣿⣿⣿⠿⠋⠀⠀⠀⠀⠀⠀⠀⠀⠀⠀⠀⠀⠀⠀⠈⠙⢿⣿⣿⣿⣿⣿⣿⣿⣿⣿⣿⠏⠀⠀⠀⠀⠀⠀⠀⠀⠀⠀⠀⠀⠀⠀⠀⠀⠀⠀⠀⠀⠀⠀⠀⠀⠘⣿⣿⣿⣿⣿⣿⣿⣿⣿⣿⣿⠿⠛⠁⠀⠀⠀⠀⠀⠀⠀⠀⠀⠈⢿⣿⣿⣿⣿⣿⣿⣿⡇</a:t>
            </a:r>
            <a:br/>
            <a:r>
              <a:t>⡿⠛⠁⠀⠀⠀⠀⠀⠀⠀⠀⠀⠀⠀⠀⠀⠀⠀⠀⠀⠀⠀⠈⠛⠿⠿⠿⠿⠿⠿⣿⡟⠀⠀⠀⠀⠀⠀⠀⠀⠀⠀⠀⠀⠀⠀⠀⠀⠀⠀⠀⠀⠀⠀⠀⠀⠀⠀⠘⠛⠛⠿⠿⠿⠿⠟⠛⠉⠀⠀⠀⠀⠀⠀⠀⠀⠀⠀⠀⠀⠀⠀⠀⠹⣿⣿⣿⣿⣿⣿⡇</a:t>
            </a:r>
            <a:br/>
            <a:r>
              <a:t>⠀⠀⠀⠀⠀⠀⠀⠀⠀⠀⠀⠀⠀⠀⠀⠀⠀⠀⠀⠀⠀⠀⠀⠀⠀⠀⠀⠀⠀⠀⠀⠁⠀⠀⠀⠀⠀⠀⠀⠀⠀⠀⠀⠀⠀⠀⠀⠀⠀⠀⠀⠀⠀⠀⠀⠀⠀⠀⠀⠀⠀⠀⠀⠀⠀⠀⠀⠀⠀⠀⠀⠀⠀⠀⠀⠀⠀⠀⠀⠀⠀⠀⠀⠀⠈⠻⣿⣿⣿⣿⡇</a:t>
            </a:r>
            <a:br/>
            <a:r>
              <a:t>⠀⠀⠀⠀⠀⠀⢀⣶⣷⡄⢀⣶⣤⣀⠀⠀⠀⠀⠀⠀⠀⠀⠀⠀⠀⠀⠀⠀⠀⠀⠀⣀⡠⠀⠀⠀⠀⠀⠀⠀⠀⠀⠀⠀⠀⠀⠀⠀⠀⠀⠀⠀⠀⠀⠀⠀⠀⠀⠀⠀⠀⠀⠀⠀⠀⠀⠀⠀⠀⠀⠀⠀⠀⠀⠀⠀⠀⠀⠀⠀⠀⠀⠀⠀⠀⠀⠈⠻⣿⣿⡇</a:t>
            </a:r>
            <a:br/>
            <a:r>
              <a:t>⣤⣀⠀⠀⠀⣠⣿⣿⣿⣷⣼⣿⣿⣿⣧⠀⠀⣀⣤⣤⣤⣀⠀⠀⠀⠀⠀⠀⣠⣴⣾⣿⣤⠀⠀⠀⠀⠀⠀⠀⠀⠀⠀⠀⠀⠀⠀⠀⠀⠀⠀⠀⠀⠀⠀⠀⠀⢈⣶⣤⡀⠀⠀⠀⠀⠀⠀⣀⠀⠀⠀⠀⠀⠀⢀⣀⣀⡀⢀⣤⣄⠀⠀⠀⠀⠀⠀⠀⠈⠻⡇</a:t>
            </a:r>
            <a:br/>
            <a:r>
              <a:t>⣿⣿⣿⣶⣾⣿⣿⣿⣿⣿⣿⣿⣿⣿⣿⣶⣿⣿⣿⣿⣿⣿⣷⣄⠀⣀⣴⣿⣿⣿⣿⣿⣿⡇⠀⠀⠀⠀⠀⠀⠀⠀⠀⠀⠀⠀⠀⠀⠀⠀⠀⠀⠀⠀⠀⠀⢰⣿⣿⣿⣿⣶⣄⣀⣠⣶⣿⣿⣿⣷⣤⡀⢠⣾⣿⣿⣿⣧⣿⣿⣿⣆⠀⠀⠀⠀⠀⠀⠀⠀⠀</a:t>
            </a:r>
            <a:br/>
            <a:r>
              <a:t>⣿⣿⣿⣿⣿⣿⣿⣿⣿⣿⣿⣿⣿⣿⣿⣿⣿⣿⣿⣿⣿⣿⣿⣿⣿⣿⣿⣿⣿⣿⣿⣿⣿⡇⠀⠀⠀⠀⠀⠀⠀⠀⠀⠀⠀⠀⠀⠀⠀⠀⠀⠀⠀⠀⠀⠀⢸⣿⣿⣿⣿⣿⣿⣿⣿⣿⣿⣿⣿⣿⣿⣿⣿⣿⣿⣿⣿⣿⣿⣿⣿⣿⣆⠀⠀⢀⣀⣀⣀⡀⠀</a:t>
            </a:r>
            <a:br/>
            <a:r>
              <a:t>⣿⣿⣿⣿⣿⣿⣿⣿⣿⣿⣿⣿⣿⣿⣿⣿⣿⣿⣿⣿⣿⣿⣿⣿⣿⣿⣿⣿⣿⣿⣿⣿⣿⠀⠀⠀⠀⠀⠀⠀⠀⠀⠀⠀⠀⠀⠀⠀⠀⠀⠀⠀⠀⠀⠀⠀⠀⣿⣿⣿⣿⣿⣿⣿⣿⣿⣿⣿⣿⣿⣿⣿⣿⣿⣿⣿⣿⣿⣿⣿⣿⣿⣿⣿⣿⣿⣿⣿⣿⣿⡇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⣿⣿⣿⣿⣿⣿⣿⣿⣿⣿⣿⣿⣿⣿⣿⣿⣿⣿⣿⣿⣿⣿⣿⣿⣿⣿⣿⣿⣿⣿⣿⣿⣿⡄⠀⠀⠀⠀⠀⠀⠀⠀⠀⠀⠀⠀⠀⠀⠀⠀⠀⠀⠀⠀⠀⠀⢀⣿⣿⣿⣿⣿⣿⣿⣿⣿⣿⣿⣿⣿⣿⣿⣿⣿⣿⣿⣿⣿⣿⣿⣿⣿⣿⣿⣿⣿⣿⣿⣿⣿⡇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⣿⣿⣿⣿⣿⣿⣿⣿⣿⣿⣿⣿⣿⣿⣿⣿⣿⣿⣿⣿⣿⣿⣿⣿⣿⣿⣿⣿⣿⣿⣿⣿⣿⣿⣷⣶⣶⠀⠀⠀⠀⠀⠀⠀⠀⠀⠀⠀⠀⠀⠀⠀⠀⢦⣤⣶⣿⣿⣿⣿⣿⣿⣿⣿⣿⣿⣿⣿⣿⣿⣿⣿⣿⣿⣿⣿⣿⣿⣿⣿⣿⣿⣿⣿⣿⣿⣿⣿⣿⣿⡇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⣿⣿⣿⣿⣿⣿⣿⣿⣿⣿⣿⣿⣿⣿⣿⣿⣿⣿⣿⣿⣿⣿⣿⣿⣿⣿⣿⣿⣿⣿⣿⣿⣿⣿⣿⣿⠿⠀⠀⠀⠀⠀⠀⠀⠀⠀⠀⠀⠀⠀⠀⠀⠀⠘⢿⣿⣿⣿⣿⣿⣿⣿⣿⣿⣿⣿⣿⣿⣿⣿⣿⣿⣿⣿⣿⣿⣿⣿⣿⣿⣿⣿⣿⣿⣿⣿⣿⣿⣿⣿⡇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⣿⣿⣿⣿⣿⣿⣿⣿⣿⣿⣿⣿⣿⣿⣿⣿⣿⣿⣿⣿⣿⣿⣿⣿⣿⣿⣿⣿⣿⣿⣿⣿⣿⣿⣿⣤⠀⠀⠀⠀⠀⠀⠀⠀⠀⠀⠀⠀⠀⠀⠀⠀⠀⠀⠀⢹⣿⣿⣿⣿⣿⣿⣿⣿⣿⣿⣿⣿⣿⣿⣿⣿⣿⣿⣿⣿⣿⣿⣿⣿⣿⣿⣿⣿⣿⣿⣿⣿⣿⣿⡇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⣿⣿⣿⣿⣿⣿⣿⣿⣿⣿⣿⣿⣿⣿⣿⣿⣿⣿⣿⣿⣿⣿⣿⣿⣿⣿⣿⣿⣿⣿⣿⣿⣿⣿⣿⣿⡂⠀⠀⠀⠀⠀⠀⠀⠀⠀⠀⠀⠀⠀⠀⠀⠀⠀⢀⣾⣿⣿⣿⣿⣿⣿⣿⣿⣿⣿⣿⣿⣿⣿⣿⣿⣿⣿⣿⣿⣿⣿⣿⣿⣿⣿⣿⣿⣿⣿⣿⣿⣿⣿⡇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⣿⣿⣿⣿⣿⣿⣿⣿⣿⣿⣿⣿⣿⣿⣿⣿⣿⣿⣿⣿⣿⣿⣿⣿⣿⣿⣿⣿⣿⣿⣿⣿⣿⣿⡿⠁⠀⠀⠀⠀⠀⠀⠀⠀⠀⠀⠀⠀⠀⠀⠀⠀⠀⠀⠀⠀⢻⣿⣿⣿⣿⣿⣿⣿⣿⣿⣿⣿⣿⣿⣿⣿⣿⣿⣿⣿⣿⣿⣿⣿⣿⣿⣿⣿⣿⣿⣿⣿⣿⣿⡇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⣿⣿⣿⣿⣿⣿⣿⣿⣿⣿⣿⣿⣿⣿⣿⣿⣿⣿⣿⣿⣿⣿⣿⣿⣿⣿⣿⣿⠁⠀⠀⠀⠀⠀⠀⠀⠀⠀⠀⠀⠋⠀⠀⠀⠀⠀⠀⠀⠀⠀⠀⠀⠀⠀⠀⠀⠀⠀⣿⣿⣿⣿⣿⣿⣿⣿⣿⣿⣿⣿⣿⣿⣿⣿⣿⣿⣿⣿⣿⣿⣿⣿⣿⣿⣿⣿⣿⣿⣿⣿⡇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⣿⣿⣿⣿⣿⣿⣿⣿⣿⣿⣿⣿⣿⣿⣿⣿⣿⣿⣿⣿⣿⣿⣿⣿⣿⣿⣿⣿⡄⠀⠀⠀⠀⠀⠀⠀⠀⠀⠀⠀⠀⠀⠀⠀⠀⠀⠀⠀⠀⠀⠀⠀⠀⠀⠀⠀⠀⠀⣿⣿⣿⣿⣿⣿⣿⣿⣿⣿⣿⣿⣿⣿⣿⣿⣿⣿⣿⣿⣿⣿⣿⣿⣿⣿⣿⣿⣿⣿⣿⣿⡇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⣿⣿⣿⣿⣿⣿⣿⣿⣿⣿⣿⣿⣿⣿⣿⣿⣿⣿⣿⣿⣿⣿⣿⣿⣿⣿⣿⣿⣷⡀⠀⠀⠀⠀⠀⠀⠀⠀⠀⠀⠀⠀⠀⠀⠀⠀⠀⠀⠀⠀⠀⠀⠀⠀⠀⠀⠀⠀⣿⣿⣿⣿⣿⣿⣿⣿⣿⣿⣿⣿⣿⣿⣿⣿⣿⣿⣿⣿⣿⣿⣿⣿⣿⣿⣿⣿⣿⣿⣿⣿⡇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⣿⣿⣿⣿⣿⣿⣿⣿⣿⣿⣿⣿⣿⣿⣿⣿⣿⣿⣿⣿⣿⣿⣿⣿⣿⣿⣿⣿⣿⣷⠀⠀⠀⠀⠀⠀⠀⠀⠀⠀⠀⠀⠀⠀⠀⠀⠀⠀⠀⠀⠀⠀⠀⠀⠀⠀⠀⢠⣿⣿⣿⣿⣿⣿⣿⣿⣿⣿⣿⣿⣿⣿⣿⣿⣿⣿⣿⣿⣿⣿⣿⣿⣿⣿⣿⣿⣿⣿⣿⣿⡇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⣿⣿⣿⣿⣿⣿⣿⣿⣿⣿⣿⣿⣿⣿⣿⣿⣿⣿⣿⣿⣿⣿⣿⣿⣿⣿⣿⣿⣿⣿⣷⠀⠀⠀⠀⠀⠀⠀⠀⠀⠀⠀⠀⠀⠀⠀⠀⠀⠀⠀⠀⠀⠀⠀⠙⣶⣶⣾⣿⣿⣿⣿⣿⣿⣿⣿⣿⣿⣿⣿⣿⣿⣿⣿⣿⣿⣿⣿⣿⣿⣿⣿⣿⣿⣿⣿⣿⣿⣿⣿⡇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⣿⣿⣿⣿⣿⣿⣿⣿⣿⣿⣿⣿⣿⣿⣿⣿⣿⣿⣿⣿⣿⣿⣿⣿⣿⣿⣿⣿⣿⣿⣿⣿⣿⣧⠀⠀⠀⠀⠀⠀⠀⠀⠀⠀⠀⠀⠀⠀⠀⠀⠀⠀⠀⠀⣶⣶⣾⣿⣿⣿⣿⣿⣿⣿⣿⣿⣿⣿⣿⣿⣿⣿⣿⣿⣿⣿⣿⣿⣿⣿⣿⣿⣿⣿⣿⣿⣿⣿⣿⣿⡇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⣿⣿⣿⣿⣿⣿⣿⣿⣿⣿⣿⣿⣿⣿⣿⣿⣿⣿⣿⣿⣿⣿⣿⣿⣿⣿⣿⣿⣿⣿⣿⣿⣿⡆⠀⠀⠀⠀⠀⠀⠀⠀⠀⠀⠀⠀⠀⠀⠀⠀⠀⠀⠀⢿⣿⣿⣿⣿⣿⣿⣿⣿⣿⣿⣿⣿⣿⣿⣿⣿⣿⣿⣿⣿⣿⣿⣿⣿⣿⣿⣿⣿⣿⣿⣿⣿⣿⣿⣿⣿⡇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⣿⣿⣿⣿⣿⣿⣿⣿⣿⣿⣿⣿⣿⣿⣿⣿⣿⣿⣿⣿⣿⣿⣿⣿⣿⣿⣿⣿⣿⣿⣿⣿⣿⡆⠀⠀⠀⠀⠈⠀⠀⠀⠀⠀⠀⠀⠀⠀⠀⠀⠀⠀⠠⢿⣿⣿⣿⣿⣿⣿⣿⣿⣿⣿⣿⣿⣿⣿⣿⣿⣿⣿⣿⣿⣿⣿⣿⣿⣿⣿⣿⣿⣿⣿⣿⣿⣿⣿⣿⣿⡇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⣿⣿⣿⣿⣿⣿⣿⣿⣿⣿⣿⣿⣿⣿⣿⣿⣿⣿⣿⣿⣿⣿⣿⣿⣿⣿⣿⣿⣿⣿⣿⡟⠁⠀⠀⠀⠀⠀⠀⠀⠀⠀⠀⠀⠀⠀⠀⠀⠀⠀⠀⠀⠀⠀⠀⠀⠈⣿⣿⣿⣿⣿⣿⣿⣿⣿⣿⣿⣿⣿⣿⣿⣿⣿⣿⣿⣿⣿⣿⣿⣿⣿⣿⣿⣿⣿⣿⣿⣿⣿⡇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⣿⣿⣿⣿⣿⣿⣿⣿⣿⣿⣿⣿⣿⣿⣿⣿⣿⣿⣿⣿⣿⣿⣿⣿⣿⣿⣿⣿⠏⠀⠀⠀⢠⠀⠀⠀⠀⠀⠀⠀⠀⠀⠀⠀⠀⠀⠀⠀⠀⠀⠀⠀⠀⠀⠀⠀⠀⠀⢿⠿⠿⣿⣿⣿⣿⣿⣿⣿⣿⣿⣿⣿⣿⣿⣿⣿⣿⣿⣿⣿⣿⣿⣿⣿⣿⣿⣿⣿⣿⣿⡇</a:t>
            </a:r>
            <a:br/>
            <a:r>
              <a:t>⣿⣿⣿⣿⣿⣿⣿⣿⣿⣿⣿⣿⣿⣿⣿⣿⣿⣿⣿⣿⣿⣿⣿⣿⣿⣿⣿⡟⠀⠀⠀⠀⠁⠀⠀⠀⠀⠀⠀⠀⠀⠀⠀⠀⠀⠀⠀⠀⠀⠀⠀⠀⠀⠀⠀⠀⠀⠀⠀⠀⢀⣿⣿⣿⣿⣿⣿⣿⣿⣿⣿⣿⣿⣿⣿⣿⣿⣿⣿⣿⣿⣿⣿⣿⣿⣿⣿⣿⣿⣿⡇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⣿⣿⣿⣿⣿⣿⣿⣿⣿⣿⣿⣿⣿⣿⣿⣿⣿⣿⣿⣿⣿⣿⣿⣿⣿⣿⣿⠃⠀⠀⠀⡄⠀⠀⠀⠀⠀⠀⠀⠀⠀⠀⠀⠀⠀⠀⠀⠀⠀⠀⠀⠀⠀⠀⠀⠀⠀⠀⠀⠀⣾⣿⣿⣿⣿⣿⣿⣿⣿⣿⣿⣿⣿⣿⣿⣿⣿⣿⣿⣿⣿⣿⣿⣿⣿⣿⣿⣿⣿⣿⡇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⣿⣿⣿⣿⣿⣿⣿⣿⣿⣿⣿⣿⣿⣿⣿⣿⣿⣿⣿⣿⣿⣿⣿⣿⣿⣿⡯⠀⠀⠀⢸⣿⠀⠀⠀⠀⠀⠀⠀⠀⠀⠀⠀⠀⠀⠀⠀⠀⠀⠀⠀⠀⠀⠀⠀⠀⠀⠀⠀⠀⠸⣿⣿⣿⣿⣿⣿⣿⣿⣿⣿⣿⣿⣿⣿⣿⣿⣿⣿⣿⣿⣿⣿⣿⣿⣿⣿⣿⣿⣿⡇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⣿⣿⣿⣿⣿⣿⣿⣿⣿⣿⣿⣿⣿⣿⣿⣿⣿⣿⣿⣿⣿⣿⣿⣿⣿⣿⡇⠀⠀⠀⣾⣿⠀⠀⠀⠀⠀⠀⠀⠀⠀⠀⠀⠀⠀⠀⠀⠀⠀⠀⠀⠀⠀⠀⠀⠀⠀⠀⠀⠀⠀⢹⣿⣿⣿⣿⣿⣿⣿⣿⣿⣿⣿⣿⣿⣿⣿⣿⣿⣿⣿⣿⣿⣿⣿⣿⣿⣿⣿⣿⡇</a:t>
            </a:r>
            <a:br/>
            <a:r>
              <a:t>⣿⣿⣿⣿⣿⣿⣿⣿⣿⣿⣿⣿⣿⣿⣿⣿⣿⣿⣿⣿⣿⣿⣿⣿⣿⣿⠂⠀⠀⠀⣿⣿⠀⠀⠀⠀⠀⠀⠀⡀⠀⠀⠀⠀⠀⠀⠀⠀⠀⠀⠀⠀⠀⠀⠀⠀⠀⠀⠀⠀⠀⠈⣿⣿⣿⣿⣿⣿⣿⣿⣿⣿⣿⣿⣿⣿⣿⣿⣿⣿⣿⣿⣿⣿⣿⣿⣿⣿⣿⣿⡇</a:t>
            </a:r>
            <a:br/>
            <a:r>
              <a:t>⣿⣿⣿⣿⣿⣿⣿⣿⣿⣿⣿⣿⣿⣿⣿⣿⣿⣿⣿⣿⣿⣿⣿⣿⣿⣿⠀⠀⠀⠀⣿⠇⠀⠀⠀⠀⠀⠀⠀⠇⠀⠀⠀⠀⠀⠀⠀⠀⠀⠀⠀⠀⠀⠀⠀⠀⠀⠀⠀⠀⠀⠀⠘⣿⣿⣿⣿⣿⣿⣿⣿⣿⣿⣿⣿⣿⣿⣿⣿⣿⣿⣿⣿⣿⣿⣿⣿⣿⣿⣿⡇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⣿⣿⣿⣿⣿⣿⣿⣿⣿⣿⣿⣿⣿⣿⣿⣿⣿⣿⣿⣿⣿⣿⣿⣿⣿⣿⡀⠀⠀⠀⡟⠀⠀⠀⠀⠀⠀⠀⠀⠀⠀⠀⠀⠀⠀⠀⠀⠀⠀⠀⠀⠀⠀⠀⠀⠀⠀⠀⠀⠀⠀⠀⠀⠸⣿⣿⣿⣿⣿⣿⣿⣿⣿⣿⣿⣿⣿⣿⣿⣿⣿⣿⣿⣿⣿⣿⣿⣿⣿⣿⡇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⣿⣿⣿⣿⣿⣿⣿⣿⣿⣿⣿⣿⣿⣿⣿⣿⣿⣿⣿⣿⣿⣿⣿⣿⣿⣿⡅⠀⠀⠀⠀⠀⠀⠀⠀⠀⠀⠀⢀⠀⠀⠀⠀⠀⠀⠀⠀⠀⠀⠀⠀⠀⠀⠀⠀⠀⠀⠀⠀⠀⠀⠀⠀⠀⢹⣿⣿⣿⣿⣿⣿⣿⣿⣿⣿⣿⣿⣿⣿⣿⣿⣿⣿⣿⣿⣿⣿⣿⣿⣿⡇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⣿⣿⣿⣿⣿⣿⣿⣿⣿⣿⣿⣿⣿⣿⣿⣿⣿⣿⣿⣿⣿⣿⣿⣿⣿⣿⡇⠀⠀⠀⠀⠀⠀⠀⠀⠀⠀⠀⢸⠀⠀⠀⠀⠀⠀⠀⠀⠀⠀⠀⠀⠀⠀⠀⠀⠀⠀⠀⠀⠀⠀⠀⠀⠀⠀⢻⣿⣿⣿⣿⣿⣿⣿⣿⣿⣿⣿⣿⣿⣿⣿⣿⣿⣿⣿⣿⣿⣿⣿⣿⡇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⣿⣿⣿⣿⣿⣿⣿⣿⣿⣿⣿⣿⣿⣿⣿⣿⣿⣿⣿⣿⣿⣿⣿⣿⣿⣿⡇⠀⠀⠀⠀⠀⠀⠀⠀⠀⠀⠀⡼⠀⠀⠀⠀⠀⠀⠀⠀⠀⠀⠀⠀⠀⠀⠀⠀⠀⠀⠀⠀⠀⠀⠀⠀⠀⠀⠀⢻⣿⣿⣿⣿⣿⣿⣿⣿⣿⣿⣿⣿⣿⣿⣿⣿⣿⣿⣿⣿⣿⣿⣿⡇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⣿⣿⣿⣿⣿⣿⣿⣿⣿⣿⣿⣿⣿⣿⣿⣿⣿⣿⣿⣿⣿⣿⣿⣿⣿⣿⣧⠀⠀⠀⠀⠀⠀⠀⠀⠀⠀⠀⠁⠀⠀⠀⠀⠀⠀⠀⠀⠀⠀⠀⠀⠀⠀⠀⠀⠀⠀⠀⠀⠀⠀⠀⠀⠀⠀⠀⠀⣿⣿⣿⣿⣿⣿⣿⣿⣿⣿⣿⣿⣿⣿⣿⣿⣿⣿⣿⣿⣿⣿⣿⡇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⣿⣿⣿⣿⣿⣿⣿⣿⣿⣿⣿⣿⣿⣿⣿⣿⣿⣿⣿⣿⣿⣿⣿⣿⣿⣿⣿⣷⡄⠀⠀⠀⠀⠀⠀⠀⠀⠀⠀⠀⠀⠀⠀⠀⠀⠀⠀⠀⠀⠀⠀⠀⠀⠀⠀⠀⠀⠀⠀⠀⠀⠀⠀⠀⠀⠀⢀⣿⣿⣿⣿⣿⣿⣿⣿⣿⣿⣿⣿⣿⣿⣿⣿⣿⣿⣿⣿⣿⣿⣿⡇</a:t>
            </a:r>
            <a:br/>
            <a:r>
              <a:t>⣿⣿⣿⣿⣿⣿⣿⣿⣿⣿⣿⣿⣿⣿⣿⣿⣿⣿⣿⣿⣿⣿⣿⣿⣿⣿⣿⣿⠃⠀⠀⠀⠀⠀⠀⠀⠀⠀⠀⠀⠀⠀⠀⠀⠀⠀⠀⠀⠀⠀⠀⠀⠀⠀⠀⠀⠀⠀⠀⠀⠀⠀⠀⠀⠀⠀⣼⣿⣿⣿⣿⣿⣿⣿⣿⣿⣿⣿⣿⣿⣿⣿⣿⣿⣿⣿⣿⣿⣿⣿⡇</a:t>
            </a:r>
            <a:br/>
            <a:r>
              <a:t>⣿⣿⣿⣿⣿⣿⣿⣿⣿⣿⣿⣿⣿⣿⣿⣿⣿⣿⣿⣿⣿⣿⣿⣿⣿⣿⣿⠇⠀⠀⠀⠀⠀⠀⠀⠀⠄⠀⠀⠀⠀⠀⠀⠀⠀⠀⠀⠀⠀⠀⠀⠀⠀⠀⠀⠀⠀⠀⠀⠀⠀⠀⠀⠀⠀⠀⢻⣿⣿⣿⣿⣿⣿⣿⣿⣿⣿⣿⣿⣿⣿⣿⣿⣿⣿⣿⣿⣿⣿⣿⡇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⣿⣿⣿⣿⣿⣿⣿⣿⣿⣿⣿⣿⣿⣿⣿⣿⣿⣿⣿⣿⣿⣿⣿⣿⣿⣿⣿⡆⠀⠀⠀⠀⠀⠀⠀⡸⠀⠀⠀⠀⠀⠀⠀⠀⠀⠀⠀⠀⠀⠀⠀⠀⠀⠀⠀⠀⠀⠀⠀⠀⠀⠀⠀⠀⠀⠀⢸⣿⣿⣿⣿⣿⣿⣿⣿⣿⣿⣿⣿⣿⣿⣿⣿⣿⣿⣿⣿⣿⣿⣿⡇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⣿⣿⣿⣿⣿⣿⣿⣿⣿⣿⣿⣿⣿⣿⣿⣿⣿⣿⣿⣿⣿⣿⣿⣿⣿⣿⣿⡇⠀⠀⠀⠀⠀⠀⣸⠁⠀⠀⠀⠀⠀⠀⠀⠀⠀⠀⠀⠀⠀⠀⠀⠀⠀⠀⠀⠀⠀⠀⠀⠀⠀⠀⠀⠀⢀⣀⣼⣿⣿⣿⣿⣿⣿⣿⣿⣿⣿⣿⣿⣿⣿⣿⣿⣿⣿⣿⣿⣿⣿⣿⡇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⣿⣿⣿⣿⣿⣿⣿⣿⣿⣿⣿⣿⣿⣿⣿⣿⣿⣿⣿⣿⣿⣿⣿⣿⣿⣿⣿⣿⣿⣿⣿⣿⣿⣿⣿⣿⣿⣿⠟⠋⠉⠉⠉⠉⠉⠉⠉⠉⠉⠉⠙⠛⢿⣿⣿⣿⣿⠿⠛⠛⣿⣿⣿⣿⣿⣿⣿⣿⣿⣿⣿⣿⣿⣿⣿⣿⣿⣿⣿⣿⣿⣿⣿⣿⣿⣿⣿⣿⣿⣿⡇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⣿⣿⣿⣿⣿⣿⣿⣿⣿⣿⣿⣿⣿⣿⣿⣿⣿⣿⣿⣿⣿⣿⣿⣿⣿⣿⣿⣿⣿⣿⣿⣿⣿⣿⣿⣿⠏⠀⠀⠀⠀⠀⠀⠀⠀⠀⠀⠀⠀⠀⠀⠀⠀⠙⠿⠋⠁⠀⠀⠀⣿⣿⣿⣿⣿⣿⣿⣿⣿⣿⣿⣿⣿⣿⣿⣿⣿⣿⣿⣿⣿⣿⣿⣿⣿⣿⣿⣿⣿⣿⡇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⣿⣿⣿⣿⣿⣿⣿⣿⣿⣿⣿⣿⣿⣿⣿⣿⣿⣿⣿⣿⣿⣿⣿⣿⣿⣿⣿⣿⣿⣿⣿⣿⣿⣿⣿⠀⠀⠀⠀⠀⠀⠀⠀⠀⠀⠀⠀⠀⠀⠀⠀⠀⠀⠀⠀⠀⠀⠀⠀⢀⣀⣀⣀⣿⣿⣿⣿⣿⣿⣿⣿⣿⣿⣿⣿⣿⣿⣿⣿⣿⣿⣿⣿⣿⣿⣿⣿⣿⣿⣿⡇</a:t>
            </a:r>
            <a:br/>
            <a:r>
              <a:t>⣿⣿⣿⣿⣿⣿⣿⣿⣿⣿⣿⣿⣿⣿⣿⣿⣿⣿⣿⣿⣿⣿⣿⣿⣿⣿⣿⣿⣿⣿⣿⣿⣿⣿⡿⠂⠀⠀⠀⠀⠀⠀⠀⠀⠀⠀⠀⠀⠀⠀⠀⠀⠀⠀⠀⠀⠀⠀⠀⢘⣿⣿⣿⣿⣿⣿⣿⣿⣿⣿⣿⣿⣿⣿⣿⣿⣿⣿⣿⣿⣿⣿⣿⣿⣿⣿⣿⣿⣿⣿⡇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⣿⣿⣿⣿⣿⣿⣿⣿⣿⣿⣿⣿⣿⣿⣿⣿⣿⣿⣿⣿⣿⣿⣿⣿⣿⣿⣿⣿⣿⣿⣿⣿⠏⠀⠀⠀⠀⠀⠀⠀⠀⠀⠀⠀⠀⠀⠀⠀⠀⠀⠀⠀⠀⠀⠀⠀⠙⢶⣄⣸⣿⣿⣿⣿⣿⣿⣿⣿⣿⣿⣿⣿⣿⣿⣿⣿⣿⣿⣿⣿⣿⣿⣿⣿⣿⣿⣿⣿⣿⣿⡇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⣿⣿⣿⣿⣿⣿⣿⣿⣿⣿⣿⣿⣿⣿⣿⣿⣿⣿⣿⣿⣿⣿⣿⣿⣿⣿⣿⣿⣿⣿⣿⣷⣄⠀⠀⠀⠀⠀⠀⠀⠀⠀⠀⠀⠀⠀⠀⠀⠀⠀⠀⠀⠀⠀⠀⠀⡀⢀⣿⣿⣿⣿⣿⣿⣿⣿⣿⣿⣿⣿⣿⣿⣿⣿⣿⣿⣿⣿⣿⣿⣿⣿⣿⣿⣿⣿⣿⣿⣿⣿⡇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⣿⣿⣿⣿⣿⣿⣿⣿⣿⣿⣿⣿⣿⣿⣿⣿⣿⣿⣿⣿⣿⣿⣿⣿⣿⣿⣿⣿⣿⣿⣿⣿⣿⣷⣤⡄⠀⠀⠀⠀⠀⠀⠀⠀⠀⠀⠀⠀⠀⠀⠀⠀⠀⠀⠀⣰⣿⣿⣿⣿⣿⣿⣿⣿⣿⣿⣿⣿⣿⣿⣿⣿⣿⣿⣿⣿⣿⣿⣿⣿⣿⣿⣿⣿⣿⣿⣿⣿⣿⣿⡇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⣿⣿⣿⣿⣿⣿⣿⣿⣿⣿⣿⣿⣿⣿⣿⣿⣿⣿⣿⣿⣿⣿⣿⣿⣿⣿⣿⣿⣿⣿⣿⣿⣿⣿⣿⡟⠀⠀⠀⠀⠀⠀⠀⠀⠀⠀⠀⠀⠀⠀⠀⠀⠀⠀⠈⢻⣿⣿⣿⣿⣿⣿⣿⣿⣿⣿⣿⣿⣿⣿⣿⣿⣿⣿⣿⣿⣿⣿⣿⣿⣿⣿⣿⣿⣿⣿⣿⣿⣿⣿⡇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⣿⣿⣿⣿⣿⣿⣿⣿⣿⣿⣿⣿⣿⣿⣿⣿⣿⣿⣿⣿⣿⣿⣿⣿⣿⣿⣿⣿⣿⣿⣿⣿⣿⣿⣯⡄⠀⠀⠀⠀⠀⠀⠀⠀⠀⠀⠀⠀⠀⠀⠀⠀⠀⠀⠀⣤⣽⣿⣿⣿⣿⣿⣿⣿⣿⣿⣿⣿⣿⣿⣿⣿⣿⣿⣿⣿⣿⣿⣿⣿⣿⣿⣿⣿⣿⣿⣿⣿⣿⣿⡇</a:t>
            </a:r>
            <a:br/>
            <a:r>
              <a:t>⣿⣿⣿⣿⣿⣿⣿⣿⣿⣿⣿⣿⡿⢿⣿⣿⣿⣿⣿⣿⣿⣿⣿⣿⣿⣿⣿⣿⣿⣿⣿⣿⣿⣿⣿⣵⣿⣤⡄⠀⠀⠀⠀⠀⠀⠀⠀⠀⠀⡀⠀⠀⢰⣤⣷⣼⣿⣿⣿⣿⣿⣿⣿⣿⣿⣿⣿⣿⣿⣿⣿⣿⣿⣿⣿⣿⣿⣿⣿⣿⣿⣿⣿⣿⣿⣿⣿⣿⣿⣿⡇</a:t>
            </a:r>
            <a:br/>
            <a:r>
              <a:t>⣿⣿⣿⣿⣿⣿⣿⣿⣿⣿⡿⠋⠀⠸⣿⣿⣿⣿⣿⣿⣿⣿⣿⣿⣿⣿⣿⣿⣿⣿⣿⣿⣿⣿⣿⣿⣿⣿⣿⣶⣼⠶⠄⠀⠀⠀⠀⠀⠰⢧⣾⣴⣿⣿⣿⣿⣿⣿⣿⣿⣿⣿⣿⣿⣿⣿⣿⣿⣿⣿⣿⣿⣿⣿⣿⣿⣿⣿⣿⣿⣿⣿⣿⣿⣿⣿⣿⣿⣿⣿⡇</a:t>
            </a:r>
            <a:br/>
            <a:r>
              <a:t>⣿⣿⣿⣿⣿⣿⣿⣿⡿⠋⠀⠀⠀⠀⠀⠉⠛⢿⣿⣿⣿⣿⣿⣿⣿⣿⣿⣿⣿⣿⣿⣿⣿⣿⡿⠛⠋⠉⠁⠀⠀⠀⠀⠀⠀⠀⠀⠀⠀⠀⠀⠈⠉⠉⠛⠿⣿⣿⣿⣿⣿⣿⣿⣿⣿⣿⣿⣿⣿⣿⣿⣿⣿⣿⣿⣿⣿⡿⠃⠈⢿⣿⣿⣿⣿⣿⣿⣿⣿⣿⡇</a:t>
            </a:r>
            <a:br/>
            <a:r>
              <a:t>⣿⣿⣿⣿⣿⣿⡿⠋⠀⠀⠀⠀⠀⠀⠀⠀⠀⠀⠙⠻⣿⣿⣿⣿⣿⣿⣿⣿⣿⣿⣿⣿⣿⡟⠀⠀⠀⠀⠀⠀⠀⠀⠀⠀⠀⠀⠀⠀⠀⠀⠀⠀⠀⠀⠀⠀⠈⢿⣿⣿⣿⣿⣿⣿⣿⣿⣿⣿⣿⣿⣿⣿⡿⠟⠛⠉⠀⠀⠀⠀⠀⠻⣿⣿⣿⣿⣿⣿⣿⣿⡇</a:t>
            </a:r>
            <a:br/>
            <a:r>
              <a:t>⣿⣿⣿⡿⠟⠁⠀⠀⠀⠀⠀⠀⠀⠀⠀⠀⠀⠀⠀⠀⠈⠻⣿⣿⣿⣿⣿⣿⣿⣿⣿⣿⡟⠀⠀⠀⠀⠀⠀⠀⠀⠀⠀⠀⠀⠀⠀⠀⠀⠀⠀⠀⠀⠀⠀⠀⠀⠈⢿⣿⣿⣿⣿⣿⣿⣿⣿⣿⣿⡿⠟⠉⠀⠀⠀⠀⠀⠀⠀⠀⠀⠀⠙⢿⣿⣿⣿⣿⣿⣿⡇</a:t>
            </a:r>
            <a:br/>
            <a:r>
              <a:t>⡿⠟⠋⠀⠀⠀⠀⠀⠀⠀⠀⠀⠀⠀⠀⠀⠀⠀⠀⠀⠀⠀⠀⠙⠛⠿⠿⠿⠿⠿⢿⡿⠀⠀⠀⠀⠀⠀⠀⠀⠀⠀⠀⠀⠀⠀⠀⠀⠀⠀⠀⠀⠀⠀⠀⠀⠀⠀⠈⠛⠛⠻⠿⠿⠿⠿⠛⠋⠁⠀⠀⠀⠀⠀⠀⠀⠀⠀⠀⠀⠀⠀⠀⠈⠻⣿⣿⣿⣿⣿⡇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⠀⠀⠀⠀⠀⠀⠀⠀⠀⠀⠀⠀⠀⠀⠀⠀⠀⠀⠀⠀⠀⠀⠀⠀⠀⠀⠀⠀⠀⠀⠀⠀⠀⠀⠀⠀⠀⠀⠀⠀⠀⠀⠀⠀⠀⠀⠀⠀⠀⠀⠀⠀⠀⠀⠀⠀⠀⠀⠀⠀⠀⠀⠀⠀⠀⠀⠀⠀⠀⠀⠀⠀⠀⠀⠀⠀⠀⠀⠀⠀⠀⠀⠀⠀⠀⠈⠻⣿⣿⣿⡇</a:t>
            </a:r>
            <a:br/>
            <a:r>
              <a:t>⠀⠀⠀⠀⠀⠀⠀⣠⣾⣦⠀⢰⣶⣤⡀⠀⠀⠀⠀⠀⠀⠀⠀⠀⠀⠀⠀⠀⠀⠀⠀⠀⣀⠀⠀⠀⠀⠀⠀⠀⠀⠀⠀⠀⠀⠀⠀⠀⠀⠀⠀⠀⠀⠀⠀⠀⠀⢀⠀⠀⠀⠀⠀⠀⠀⠀⠀⠀⠀⠀⠀⠀⠀⠀⠀⠀⠀⠀⠀⠀⠀⠀⠀⠀⠀⠀⠀⠈⠻⣿⡇</a:t>
            </a:r>
            <a:br/>
            <a:r>
              <a:t>⣶⣤⣀⠀⠀⢀⣼⣿⣿⣿⣧⣿⣿⣿⣿⣆⠀⢀⣠⣤⣤⣤⡀⠀⠀⠀⠀⠀⢀⣠⣶⣿⣧⡀⠀⠀⠀⠀⠀⠀⠀⠀⠀⠀⠀⠀⠀⠀⠀⠀⠀⠀⠀⠀⠀⠀⠀⢀⣿⣦⣄⡀⠀⠀⠀⠀⠀⢀⣀⠀⠀⠀⠀⠀⢀⣀⣤⣤⠀⣠⣤⡄⠀⠀⠀⠀⠀⠀⠀⠈⠃</a:t>
            </a:r>
            <a:br/>
            <a:r>
              <a:t>⣿⣿⣿⣷⣶⣿⣿⣿⣿⣿⣿⣿⣿⣿⣿⣿⣾⣿⣿⣿⣿⣿⣿⣦⡀⢀⣠⣶⣿⣿⣿⣿⣿⡏⠀⠀⠀⠀⠀⠀⠀⠀⠀⠀⠀⠀⠀⠀⠀⠀⠀⠀⠀⠀⠀⠀⠀⣿⣿⣿⣿⣿⣦⣄⣀⣴⣾⣿⣿⣿⣷⣤⡀⣼⣿⣿⣿⣿⣴⣿⣿⣿⡆⠀⠀⠀⠀⠀⠀⠀⠀</a:t>
            </a:r>
            <a:br/>
            <a:r>
              <a:t>⣿⣿⣿⣿⣿⣿⣿⣿⣿⣿⣿⣿⣿⣿⣿⣿⣿⣿⣿⣿⣿⣿⣿⣿⣿⣿⣿⣿⣿⣿⣿⣿⣿⡇⠀⠀⠀⠀⠀⠀⠀⠀⠀⠀⠀⠀⠀⠀⠀⠀⠀⠀⠀⠀⠀⠀⠀⣿⣿⣿⣿⣿⣿⣿⣿⣿⣿⣿⣿⣿⣿⣿⣿⣿⣿⣿⣿⣿⣿⣿⣿⣿⣿⣆⣀⣀⣤⣤⣤⣤⡄</a:t>
            </a:r>
            <a:br/>
            <a:r>
              <a:t>⣿⣿⣿⣿⣿⣿⣿⣿⣿⣿⣿⣿⣿⣿⣿⣿⣿⣿⣿⣿⣿⣿⣿⣿⣿⣿⣿⣿⣿⣿⣿⣿⣿⠇⠀⠀⠀⠀⠀⠀⠀⠀⠀⠀⠀⠀⠀⠀⠀⠀⠀⠀⠀⠀⠀⠀⠀⣿⣿⣿⣿⣿⣿⣿⣿⣿⣿⣿⣿⣿⣿⣿⣿⣿⣿⣿⣿⣿⣿⣿⣿⣿⣿⣿⣿⣿⣿⣿⣿⣿⡇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⣿⣿⣿⣿⣿⣿⣿⣿⣿⣿⣿⣿⣿⣿⣿⣿⣿⣿⣿⣿⣿⣿⣿⣿⣿⣿⣿⣿⣿⣿⣿⣿⣿⣿⣿⣶⣶⡇⠀⠀⠀⠀⠀⠀⠀⠀⠀⠀⠀⠀⠀⠀⠀⢰⣶⣶⣿⣿⣿⣿⣿⣿⣿⣿⣿⣿⣿⣿⣿⣿⣿⣿⣿⣿⣿⣿⣿⣿⣿⣿⣿⣿⣿⣿⣿⣿⣿⣿⣿⣿⡇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⣿⣿⣿⣿⣿⣿⣿⣿⣿⣿⣿⣿⣿⣿⣿⣿⣿⣿⣿⣿⣿⣿⣿⣿⣿⣿⣿⣿⣿⣿⣿⣿⣿⣿⣿⣿⡿⠇⠀⠀⠀⠀⠀⠀⠀⠀⠀⠀⠀⠀⠀⠀⠀⠀⢻⣿⣿⣿⣿⣿⣿⣿⣿⣿⣿⣿⣿⣿⣿⣿⣿⣿⣿⣿⣿⣿⣿⣿⣿⣿⣿⣿⣿⣿⣿⣿⣿⣿⣿⣿⡇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⣿⣿⣿⣿⣿⣿⣿⣿⣿⣿⣿⣿⣿⣿⣿⣿⣿⣿⣿⣿⣿⣿⣿⣿⣿⣿⣿⣿⣿⣿⣿⣿⣿⣿⣿⣧⡀⠀⠀⠀⠀⠀⠀⠀⠀⠀⠀⠀⠀⠀⠀⠀⠀⠀⠀⠈⣿⣿⣿⣿⣿⣿⣿⣿⣿⣿⣿⣿⣿⣿⣿⣿⣿⣿⣿⣿⣿⣿⣿⣿⣿⣿⣿⣿⣿⣿⣿⣿⣿⣿⡇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⣿⣿⣿⣿⣿⣿⣿⣿⣿⣿⣿⣿⣿⣿⣿⣿⣿⣿⣿⣿⣿⣿⣿⣿⣿⣿⣿⣿⣿⣿⣿⣿⣿⣿⣿⣿⣿⣿⡿⠟⠛⠛⠛⠛⠛⠉⠉⠉⠙⠛⠻⢿⣿⣿⣿⣿⠟⠉⠀⢸⣿⣿⣿⣿⣿⣿⣿⣿⣿⣿⣿⣿⣿⣿⣿⣿⣿⣿⣿⣿⣿⣿⣿⣿⣿⣿⣿⣿⣿⣿⡇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⣿⣿⣿⣿⣿⣿⣿⣿⣿⣿⣿⣿⣿⣿⣿⣿⣿⣿⣿⣿⣿⣿⣿⣿⣿⣿⣿⣿⣿⣿⣿⣿⣿⣿⣿⣿⠟⠁⠀⠀⠀⠀⠀⠀⠀⠀⠀⠀⠀⠀⠀⠀⠙⠿⠟⠁⠀⠀⠀⠈⣿⣿⣿⣿⣿⣿⣿⣿⣿⣿⣿⣿⣿⣿⣿⣿⣿⣿⣿⣿⣿⣿⣿⣿⣿⣿⣿⣿⣿⣿⡇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⣿⣿⣿⣿⣿⣿⣿⣿⣿⣿⣿⣿⣿⣿⣿⣿⣿⣿⣿⣿⣿⣿⣿⣿⣿⣿⣿⣿⣿⣿⣿⣿⣿⣿⡇⠀⠀⠀⠀⠀⠀⠀⠀⠀⠀⠀⠀⠀⠀⠀⠀⠀⠀⠀⠀⠀⠀⠀⠀⢰⣶⣾⣿⣿⣿⣿⣿⣿⣿⣿⣿⣿⣿⣿⣿⣿⣿⣿⣿⣿⣿⣿⣿⣿⣿⣿⣿⣿⣿⣿⡇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⣿⣿⣿⣿⣿⣿⣿⣿⣿⣿⣿⣿⣿⣿⣿⣿⣿⣿⣿⣿⣿⣿⣿⣿⣿⣿⣿⣿⣿⣿⣿⣿⠟⠛⠁⠀⠀⠀⠀⠀⠀⠀⠀⠀⠀⠀⠀⠀⠀⠀⠀⠀⠀⠀⠀⠀⠛⢷⣶⣾⣿⣿⣿⣿⣿⣿⣿⣿⣿⣿⣿⣿⣿⣿⣿⣿⣿⣿⣿⣿⣿⣿⣿⣿⣿⣿⣿⣿⣿⣿⡇</a:t>
            </a:r>
            <a:br/>
            <a:r>
              <a:t>⣿⣿⣿⣿⣿⣿⣿⣿⣿⣿⣿⣿⣿⣿⣿⣿⣿⣿⣿⣿⣿⣿⣿⣿⣿⣿⣿⣿⣿⣿⣿⡋⠀⠀⠀⠀⠀⠀⠀⠀⠀⠀⠀⠀⠀⠀⠀⠀⠀⠀⠀⠀⠀⠀⠀⠀⡀⢸⣿⣿⣿⣿⣿⣿⣿⣿⣿⣿⣿⣿⣿⣿⣿⣿⣿⣿⣿⣿⣿⣿⣿⣿⣿⣿⣿⣿⣿⣿⣿⣿⡇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⣿⣿⣿⣿⣿⣿⣿⣿⣿⣿⣿⣿⣿⣿⣿⣿⣿⣿⣿⣿⣿⣿⣿⣿⣿⣿⣿⣿⣿⣿⣿⣿⣦⣀⢀⠀⠀⠀⠀⠀⠀⠀⠀⠀⠀⠀⠀⠀⠀⠀⠀⠀⠀⠀⢀⢰⣿⣿⣿⣿⣿⣿⣿⣿⣿⣿⣿⣿⣿⣿⣿⣿⣿⣿⣿⣿⣿⣿⣿⣿⣿⣿⣿⣿⣿⣿⣿⣿⣿⣿⡇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⣿⣿⣿⣿⣿⣿⣿⣿⣿⣿⣿⣿⣿⣿⣿⣿⣿⣿⣿⣿⣿⣿⣿⣿⣿⣿⣿⣿⣿⣿⣿⣿⣿⣿⣿⣷⠄⠀⠀⠀⠀⠀⠀⠀⠀⠀⠀⠀⠀⠀⠀⠀⠀⠀⠈⠻⣿⣿⣿⣿⣿⣿⣿⣿⣿⣿⣿⣿⣿⣿⣿⣿⣿⣿⣿⣿⣿⣿⣿⣿⣿⣿⣿⣿⣿⣿⣿⣿⣿⣿⡇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⣿⣿⣿⣿⣿⣿⣿⣿⣿⣿⣿⣿⣿⣿⣿⣿⣿⣿⣿⣿⣿⣿⣿⣿⣿⣿⣿⣿⣿⣿⣿⣿⣿⣿⣿⠋⠀⠀⠀⠀⠀⠀⠀⠀⠀⠀⠀⠀⠀⠀⠀⠀⠀⠀⠀⢶⣾⣿⣿⣿⣿⣿⣿⣿⣿⣿⣿⣿⣿⣿⣿⣿⣿⣿⣿⣿⣿⣿⣿⣿⣿⣿⣿⣿⣿⣿⣿⣿⣿⣿⡇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⣿⣿⣿⣿⣿⣿⣿⣿⣿⣿⣿⣿⣿⣿⣿⣿⣿⣿⣿⣿⣿⣿⣿⣿⣿⣿⣿⣿⣿⣿⣿⣿⣿⣿⣿⡟⣠⡄⢀⠀⠀⠀⠀⠀⠀⠀⠀⠀⠀⠀⠀⠀⢀⣧⣾⣦⣿⣿⣿⣿⣿⣿⣿⣿⣿⣿⣿⣿⣿⣿⣿⣿⣿⣿⣿⣿⣿⣿⣿⣿⣿⣿⣿⣿⣿⣿⣿⣿⣿⣿⡇</a:t>
            </a:r>
            <a:br/>
            <a:r>
              <a:t>⣿⣿⣿⣿⣿⣿⣿⣿⣿⣿⣿⣿⡿⠉⠀⣿⣿⣿⣿⣿⣿⣿⣿⣿⣿⣿⣿⣿⣿⣿⣿⣿⣿⣿⣿⣿⣿⣿⣿⣦⣀⣴⡄⠀⠀⠀⠀⠀⢠⣾⣴⣧⣾⣿⣿⣿⣿⣿⣿⣿⣿⣿⣿⣿⣿⣿⣿⣿⣿⣿⣿⣿⣿⣿⣿⣿⣿⣿⣿⣿⣿⣿⣿⣿⣿⣿⣿⣿⣿⣿⡇</a:t>
            </a:r>
            <a:br/>
            <a:r>
              <a:t>⣿⣿⣿⣿⣿⣿⣿⣿⣿⣿⡿⠋⠀⠀⠀⠈⠙⠻⢿⣿⣿⣿⣿⣿⣿⣿⣿⣿⣿⣿⣿⣿⣿⣿⣿⡿⠟⠛⠉⠉⠉⠀⠀⠀⠀⠀⠀⠀⠀⠀⠉⠉⠙⠛⠛⠿⣿⣿⣿⣿⣿⣿⣿⣿⣿⣿⣿⣿⣿⣿⣿⣿⣿⣿⣿⣿⣿⣿⡿⠀⠙⢿⣿⣿⣿⣿⣿⣿⣿⣿⡇</a:t>
            </a:r>
            <a:br/>
            <a:r>
              <a:t>⣿⣿⣿⣿⣿⣿⣿⣿⠟⠋⠀⠀⠀⠀⠀⠀⠀⠀⠀⠙⢿⣿⣿⣿⣿⣿⣿⣿⣿⣿⣿⣿⣿⡿⠃⠀⠀⠀⠀⠀⠀⠀⠀⠀⠀⠀⠀⠀⠀⠀⠀⠀⠀⠀⠀⠀⠈⢻⣿⣿⣿⣿⣿⣿⣿⣿⣿⣿⣿⣿⣿⣿⣿⣿⠿⠛⠉⠁⠀⠀⠀⠈⢻⣿⣿⣿⣿⣿⣿⣿⡇</a:t>
            </a:r>
            <a:br/>
            <a:r>
              <a:t>⣿⣿⣿⣿⣿⡿⠛⠁⠀⠀⠀⠀⠀⠀⠀⠀⠀⠀⠀⠀⠀⠙⠻⣿⣿⣿⣿⣿⣿⣿⣿⣿⡿⠁⠀⠀⠀⠀⠀⠀⠀⠀⠀⠀⠀⠀⠀⠀⠀⠀⠀⠀⠀⠀⠀⠀⠀⠀⢿⣿⣿⣿⣿⣿⣿⣿⣿⣿⣿⣿⡿⠟⠉⠀⠀⠀⠀⠀⠀⠀⠀⠀⠀⠙⣿⣿⣿⣿⣿⣿⡇</a:t>
            </a:r>
            <a:br/>
            <a:r>
              <a:t>⣿⣿⡿⠛⠁⠀⠀⠀⠀⠀⠀⠀⠀⠀⠀⠀⠀⠀⠀⠀⠀⠀⠀⠈⠛⠿⣿⣿⣿⣿⣿⣿⠃⠀⠀⠀⠀⠀⠀⠀⠀⠀⠀⠀⠀⠀⠀⠀⠀⠀⠀⠀⠀⠀⠀⠀⠀⠀⠈⠟⠻⠿⠿⠿⠿⠿⠿⠟⠛⠁⠀⠀⠀⠀⠀⠀⠀⠀⠀⠀⠀⠀⠀⠀⠈⠻⣿⣿⣿⣿⡇</a:t>
            </a:r>
            <a:br/>
            <a:r>
              <a:t>⠋⠁⠀⠀⠀⠀⠀⠀⠀⠀⠀⠀⠀⠀⠀⠀⠀⠀⠀⠀⠀⠀⠀⠀⠀⠀⠀⠀⠀⠀⠀⠀⠀⠀⠀⠀⠀⠀⠀⠀⠀⠀⠀⠀⠀⠀⠀⠀⠀⠀⠀⠀⠀⠀⠀⠀⠀⠀⠀⠀⠀⠀⠀⠀⠀⠀⠀⠀⠀⠀⠀⠀⠀⠀⠀⠀⠀⠀⠀⠀⠀⠀⠀⠀⠀⠀⠈⠻⣿⣿⡇</a:t>
            </a:r>
            <a:br/>
            <a:r>
              <a:t>⠀⠀⠀⠀⠀⠀⠀⠀⢀⣴⣦⡀⢀⣤⣄⡀⠀⠀⠀⠀⠀⠀⠀⠀⠀⠀⠀⠀⠀⠀⠀⠀⠀⠀⠀⠀⠀⠀⠀⠀⠀⠀⠀⠀⠀⠀⠀⠀⠀⠀⠀⠀⠀⠀⠀⠀⠀⢀⡀⠀⠀⠀⠀⠀⠀⠀⠀⠀⠀⠀⠀⠀⠀⠀⠀⠀⠀⠀⠀⠀⠀⠀⠀⠀⠀⠀⠀⠀⠈⠛⠇</a:t>
            </a:r>
            <a:br/>
            <a:r>
              <a:t>⣶⣦⣄⡀⠀⠀⠀⣴⣿⣿⣿⣧⣼⣿⣿⣿⣦⠀⠀⢀⣀⣠⣀⡀⠀⠀⠀⠀⠀⠀⢀⣤⣦⡀⠀⠀⠀⠀⠀⠀⠀⠀⠀⠀⠀⠀⠀⠀⠀⠀⠀⠀⠀⠀⠀⠀⠀⢀⣹⣷⣦⣀⠀⠀⠀⠀⠀⠀⠀⠀⠀⠀⠀⠀⠀⠀⣀⣠⣤⠀⢠⣴⣄⠀⠀⠀⠀⠀⠀⠀⠀</a:t>
            </a:r>
            <a:br/>
            <a:r>
              <a:t>⣿⣿⣿⣿⣷⣦⣾⣿⣿⣿⣿⣿⣿⣿⣿⣿⣿⣶⣾⣿⣿⣿⣿⣿⣦⡀⠀⢀⣤⣾⣿⣿⣿⣷⠀⠀⠀⠀⠀⠀⠀⠀⠀⠀⠀⠀⠀⠀⠀⠀⠀⠀⠀⠀⠀⠀⠀⣾⣿⣿⣿⣿⣷⣦⣀⠀⣠⣶⣿⣿⣿⣶⣄⡀⣴⣿⣿⣿⣿⣴⣿⣿⣿⣆⠀⠀⠀⠀⠀⠀⠀</a:t>
            </a:r>
            <a:br/>
            <a:r>
              <a:t>⣿⣿⣿⣿⣿⣿⣿⣿⣿⣿⣿⣿⣿⣿⣿⣿⣿⣿⣿⣿⣿⣿⣿⣿⣿⣿⣶⣿⣿⣿⣿⣿⣿⣿⠀⠀⠀⠀⠀⠀⠀⠀⠀⠀⠀⠀⠀⠀⠀⠀⠀⠀⠀⠀⠀⠀⠀⣿⣿⣿⣿⣿⣿⣿⣿⣿⣿⣿⣿⣿⣿⣿⣿⣿⣿⣿⣿⣿⣿⣿⣿⣿⣿⣿⣧⣀⣤⣴⣶⣶⡆</a:t>
            </a:r>
            <a:br/>
            <a:r>
              <a:t>⣿⣿⣿⣿⣿⣿⣿⣿⣿⣿⣿⣿⣿⣿⣿⣿⣿⣿⣿⣿⣿⣿⣿⣿⣿⣿⣿⣿⣿⣿⣿⣿⣿⡇⠀⠀⠀⠀⠀⠀⠀⠀⠀⠀⠀⠀⠀⠀⠀⠀⠀⠀⠀⠀⠀⠀⠀⢸⣿⣿⣿⣿⣿⣿⣿⣿⣿⣿⣿⣿⣿⣿⣿⣿⣿⣿⣿⣿⣿⣿⣿⣿⣿⣿⣿⣿⣿⣿⣿⣿⡇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⣿⣿⣿⣿⣿⣿⣿⣿⣿⣿⣿⣿⣿⣿⣿⣿⣿⣿⣿⣿⣿⣿⣿⣿⣿⣿⣿⣿⣿⣿⣿⣿⣿⣧⠀⠀⠀⠀⠀⠀⠀⠀⠀⠀⠀⠀⠀⠀⠀⠀⠀⠀⠀⠀⠀⠀⠀⣸⣿⣿⣿⣿⣿⣿⣿⣿⣿⣿⣿⣿⣿⣿⣿⣿⣿⣿⣿⣿⣿⣿⣿⣿⣿⣿⣿⣿⣿⣿⣿⣿⡇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⣿⣿⣿⣿⣿⣿⣿⣿⣿⣿⣿⣿⣿⣿⣿⣿⣿⣿⣿⣿⣿⣿⣿⣿⣿⣿⣿⣿⣿⣿⣿⣿⣿⣿⣿⣶⣶⣆⠀⠀⠀⠀⠀⠀⠀⠀⠀⠀⠀⠀⠀⠀⠀⠐⣤⣴⣾⣿⣿⣿⣿⣿⣿⣿⣿⣿⣿⣿⣿⣿⣿⣿⣿⣿⣿⣿⣿⣿⣿⣿⣿⣿⣿⣿⣿⣿⣿⣿⣿⣿⡇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⣿⣿⣿⣿⣿⣿⣿⣿⣿⣿⣿⣿⣿⣿⣿⣿⣿⣿⣿⣿⣿⣿⣿⣿⣿⣿⣿⣿⣿⣿⣿⣿⣿⣿⣿⣿⣿⣗⠀⠀⠀⠀⠀⠀⠀⠀⠀⠀⠀⠀⠀⠀⠀⠀⠻⣿⣿⣿⣿⣿⣿⣿⣿⣿⣿⣿⣿⣿⣿⣿⣿⣿⣿⣿⣿⣿⣿⣿⣿⣿⣿⣿⣿⣿⣿⣿⣿⣿⣿⣿⡇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⣿⣿⣿⣿⣿⣿⣿⣿⣿⣿⣿⣿⣿⣿⣿⣿⣿⣿⣿⣿⣿⣿⣿⣿⣿⣿⣿⣿⣿⣿⣿⣿⣿⣿⣿⣿⡉⠀⠀⠀⠀⠀⠀⠀⠀⠀⠀⠀⠀⠀⠀⠀⠀⠀⠀⠈⣻⣿⣿⣿⣿⣿⣿⣿⣿⣿⣿⣿⣿⣿⣿⣿⣿⣿⣿⣿⣿⣿⣿⣿⣿⣿⣿⣿⣿⣿⣿⣿⣿⣿⡇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⣿⣿⣿⣿⣿⣿⣿⣿⣿⣿⣿⣿⣿⣿⣿⣿⣿⣿⣿⣿⣿⣿⣿⣿⣿⣿⣿⣿⣿⣿⣿⣿⣿⣿⣿⣿⡗⠀⠀⠀⠀⠀⠀⠀⠀⠀⠀⠀⠀⠀⠀⠀⠀⠀⠀⢠⣿⣿⣿⣿⣿⣿⣿⣿⣿⣿⣿⣿⣿⣿⣿⣿⣿⣿⣿⣿⣿⣿⣿⣿⣿⣿⣿⣿⣿⣿⣿⣿⣿⣿⡇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⣿⣿⣿⣿⣿⣿⣿⣿⣿⣿⣿⣿⣿⣿⣿⣿⣿⣿⣿⣿⣿⣿⣿⣿⣿⣿⣿⣿⣿⣿⣿⣿⣿⣿⣿⣿⠃⠀⠀⠀⠀⠀⠀⠀⠀⠀⠀⠀⠀⠀⠀⠀⠀⠀⠀⠀⠈⢿⣿⣿⣿⣿⣿⣿⣿⣿⣿⣿⣿⣿⣿⣿⣿⣿⣿⣿⣿⣿⣿⣿⣿⣿⣿⣿⣿⣿⣿⣿⣿⣿⡇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⣿⣿⣿⣿⣿⣿⣿⣿⣿⣿⣿⣿⣿⣿⣿⣿⣿⣿⣿⣿⣿⣿⣿⣿⣿⣿⣿⣿⣿⣿⣿⣿⣿⣿⣿⣿⣿⣿⣿⡿⠿⠿⠿⠿⠛⠛⠛⠛⠛⠿⢿⣿⣿⣿⣿⡿⠋⠁⠀⣿⣿⣿⣿⣿⣿⣿⣿⣿⣿⣿⣿⣿⣿⣿⣿⣿⣿⣿⣿⣿⣿⣿⣿⣿⣿⣿⣿⣿⣿⣿⡇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⣿⣿⣿⣿⣿⣿⣿⣿⣿⣿⣿⣿⣿⣿⣿⣿⣿⣿⣿⣿⣿⣿⣿⣿⣿⣿⣿⣿⣿⣿⣿⣿⣿⣿⣿⣿⠟⠉⠀⠀⠀⠀⠀⠀⠀⠀⠀⠀⠀⠀⠀⠈⠻⡿⠋⠀⠀⠀⠀⠸⣿⣿⣿⣿⣿⣿⣿⣿⣿⣿⣿⣿⣿⣿⣿⣿⣿⣿⣿⣿⣿⣿⣿⣿⣿⣿⣿⣿⣿⣿⡇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⣿⣿⣿⣿⣿⣿⣿⣿⣿⣿⣿⣿⣿⣿⣿⣿⣿⣿⣿⣿⣿⣿⣿⣿⣿⣿⣿⣿⣿⣿⣿⣿⣿⣿⣿⠏⠀⠀⠀⠀⠀⠀⠀⠀⠀⠀⠀⠀⠀⠀⠀⠀⠀⠀⠀⠀⠀⠀⠀⠀⠘⢿⣿⣿⣿⣿⣿⣿⣿⣿⣿⣿⣿⣿⣿⣿⣿⣿⣿⣿⣿⣿⣿⣿⣿⣿⣿⣿⣿⣿⡇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⣿⣿⣿⣿⣿⣿⣿⣿⣿⣿⣿⣿⣿⣿⣿⣿⣿⣿⣿⣿⣿⣿⣿⣿⣿⣿⣿⣿⣿⣿⣿⣿⣿⣿⡏⠀⠀⠀⠀⠀⠀⠀⠀⠀⠀⠀⠀⠀⠀⠀⠀⠀⠀⠀⠀⠀⠀⠀⠀⠀⠀⠀⢙⣿⣿⣿⣿⣿⣿⣿⣿⣿⣿⣿⣿⣿⣿⣿⣿⣿⣿⣿⣿⣿⣿⣿⣿⣿⣿⣿⡇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⣿⣿⣿⣿⣿⣿⣿⣿⣿⣿⣿⣿⣿⣿⣿⣿⣿⣿⣿⣿⣿⣿⣿⣿⣿⣿⣿⣿⣿⣿⣿⣿⣿⣿⡇⠀⠀⠀⠀⠀⠀⠀⠀⠀⠀⠀⠀⠀⠀⠀⠀⠀⠀⠀⠀⠀⠀⠀⠀⢰⣶⣿⣿⣿⣿⣿⣿⣿⣿⣿⣿⣿⣿⣿⣿⣿⣿⣿⣿⣿⣿⣿⣿⣿⣿⣿⣿⣿⣿⣿⡇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⣿⣿⣿⣿⣿⣿⣿⣿⣿⣿⣿⣿⣿⣿⣿⣿⣿⣿⣿⣿⣿⣿⣿⣿⣿⣿⣿⣿⣿⣿⣿⣿⣿⡿⠋⠀⠀⠀⠀⠀⠀⠀⠀⠀⠀⠀⠀⠀⠀⠀⠀⠀⠀⠀⠀⠈⠻⣶⣶⣾⣿⣿⣿⣿⣿⣿⣿⣿⣿⣿⣿⣿⣿⣿⣿⣿⣿⣿⣿⣿⣿⣿⣿⣿⣿⣿⣿⣿⣿⣿⡇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⣿⣿⣿⣿⣿⣿⣿⣿⣿⣿⣿⣿⣿⣿⣿⣿⣿⣿⣿⣿⣿⣿⣿⣿⣿⣿⣿⣿⣿⣿⣿⡟⠀⠀⠀⠀⠀⠀⠀⠀⠀⠀⠀⠀⠀⠀⠀⠀⠀⠀⠀⠀⠀⠀⠀⠀⠀⣸⣿⣿⣿⣿⣿⣿⣿⣿⣿⣿⣿⣿⣿⣿⣿⣿⣿⣿⣿⣿⣿⣿⣿⣿⣿⣿⣿⣿⣿⣿⣿⣿⡇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⣿⣿⣿⣿⣿⣿⣿⣿⣿⣿⣿⣿⣿⣿⣿⣿⣿⣿⣿⣿⣿⣿⣿⣿⣿⣿⣿⣿⣿⣿⣿⣷⣄⠀⠀⠀⠀⠀⠀⠀⠀⠀⠀⠀⠀⠀⠀⠀⠀⠀⠀⠀⠀⠀⠀⢰⣿⣿⣿⣿⣿⣿⣿⣿⣿⣿⣿⣿⣿⣿⣿⣿⣿⣿⣿⣿⣿⣿⣿⣿⣿⣿⣿⣿⣿⣿⣿⣿⣿⣿⡇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⣿⣿⣿⣿⣿⣿⣿⣿⣿⣿⣿⣿⣿⣿⣿⣿⣿⣿⣿⣿⣿⣿⣿⣿⣿⣿⣿⣿⣿⣿⣿⣿⣿⣿⣾⣧⡀⠀⠀⠀⠀⠀⠀⠀⠀⠀⠀⠀⠀⠀⠀⠀⠀⠀⠈⢿⣿⣿⣿⣿⣿⣿⣿⣿⣿⣿⣿⣿⣿⣿⣿⣿⣿⣿⣿⣿⣿⣿⣿⣿⣿⣿⣿⣿⣿⣿⣿⣿⣿⣿⡇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⣿⣿⣿⣿⣿⣿⣿⣿⣿⣿⣿⣿⣿⣿⣿⣿⣿⣿⣿⣿⣿⣿⣿⣿⣿⣿⣿⣿⣿⣿⣿⣿⣿⣿⣿⡟⠀⠀⠀⠀⠀⠀⠀⠀⠀⠀⠀⠀⠀⠀⠀⠀⠀⠀⠀⢤⣽⣿⣿⣿⣿⣿⣿⣿⣿⣿⣿⣿⣿⣿⣿⣿⣿⣿⣿⣿⣿⣿⣿⣿⣿⣿⣿⣿⣿⣿⣿⣿⣿⣿⡇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⣿⣿⣿⣿⣿⣿⣿⣿⣿⣿⣿⣿⣿⣿⣿⣿⣿⣿⣿⣿⣿⣿⣿⣿⣿⣿⣿⣿⣿⣿⣿⣿⣿⣿⣿⣶⢀⡀⠀⠀⠀⠀⠀⠀⠀⠀⠀⠀⠀⠀⠀⠀⠀⣦⣴⣮⣿⣿⣿⣿⣿⣿⣿⣿⣿⣿⣿⣿⣿⣿⣿⣿⣿⣿⣿⣿⣿⣿⣿⣿⣿⣿⣿⣿⣿⣿⣿⣿⣿⣿⡇</a:t>
            </a:r>
            <a:br/>
            <a:r>
              <a:t>⣿⣿⣿⣿⣿⣿⣿⣿⣿⣿⣿⣿⣿⡿⠋⢨⣿⣿⣿⣿⣿⣿⣿⣿⣿⣿⣿⣿⣿⣿⣿⣿⣿⣿⣿⣷⣿⣿⣾⣤⢀⢀⡀⠀⠀⠀⠀⠀⢀⣴⣦⣾⣾⣿⣿⣿⣿⣿⣿⣿⣿⣿⣿⣿⣿⣿⣿⣿⣿⣿⣿⣿⣿⣿⣿⣿⣿⣿⣿⣿⣿⣿⣿⣿⣿⣿⣿⣿⣿⣿⡇</a:t>
            </a:r>
            <a:br/>
            <a:r>
              <a:t>⣿⣿⣿⣿⣿⣿⣿⣿⣿⣿⣿⡿⠋⠀⠀⠀⠙⠻⢿⣿⣿⣿⣿⣿⣿⣿⣿⣿⣿⣿⣿⣿⣿⣿⣿⣿⠿⠟⠛⠛⠋⠉⠀⠀⠀⠀⠀⠀⠀⠈⠉⠙⠛⠛⠿⢿⣿⣿⣿⣿⣿⣿⣿⣿⣿⣿⣿⣿⣿⣿⣿⣿⣿⣿⣿⣿⣿⣿⣿⠇⠈⢿⣿⣿⣿⣿⣿⣿⣿⣿⡇</a:t>
            </a:r>
            <a:br/>
            <a:r>
              <a:t>⣿⣿⣿⣿⣿⣿⣿⣿⣿⠟⠋⠀⠀⠀⠀⠀⠀⠀⠀⠉⠻⣿⣿⣿⣿⣿⣿⣿⣿⣿⣿⣿⣿⣿⠏⠀⠀⠀⠀⠀⠀⠀⠀⠀⠀⠀⠀⠀⠀⠀⠀⠀⠀⠀⠀⠀⠈⢿⣿⣿⣿⣿⣿⣿⣿⣿⣿⣿⣿⣿⣿⣿⣿⣿⡿⠟⠛⠉⠀⠀⠀⠀⠹⣿⣿⣿⣿⣿⣿⣿⡇</a:t>
            </a:r>
            <a:br/>
            <a:r>
              <a:t>⣿⣿⣿⣿⣿⣿⡿⠛⠁⠀⠀⠀⠀⠀⠀⠀⠀⠀⠀⠀⠀⠈⠻⣿⣿⣿⣿⣿⣿⣿⣿⣿⣿⠃⠀⠀⠀⠀⠀⠀⠀⠀⠀⠀⠀⠀⠀⠀⠀⠀⠀⠀⠀⠀⠀⠀⠀⠈⢿⣿⣿⣿⣿⣿⣿⣿⣿⣿⣿⣿⣿⡿⠛⠉⠀⠀⠀⠀⠀⠀⠀⠀⠀⠘⢿⣿⣿⣿⣿⣿⡇</a:t>
            </a:r>
            <a:br/>
            <a:r>
              <a:t>⣿⣿⣿⡿⠛⠁⠀⠀⠀⠀⠀⠀⠀⠀⠀⠀⠀⠀⠀⠀⠀⠀⠀⠈⠙⠿⣿⣿⣿⣿⣿⣿⠇⠀⠀⠀⠀⠀⠀⠀⠀⠀⠀⠀⠀⠀⠀⠀⠀⠀⠀⠀⠀⠀⠀⠀⠀⠀⠈⡿⠿⠿⠿⣿⣿⣿⣿⠿⠟⠛⠁⠀⠀⠀⠀⠀⠀⠀⠀⠀⠀⠀⠀⠀⠀⠙⣿⣿⣿⣿⡇</a:t>
            </a:r>
            <a:br/>
            <a:r>
              <a:t>⠿⠋⠁⠀⠀⠀⠀⠀⠀⠀⠀⠀⠀⠀⠀⠀⠀⠀⠀⠀⠀⠀⠀⠀⠀⠀⠀⠈⠉⠉⠉⠉⠀⠀⠀⠀⠀⠀⠀⠀⠀⠀⠀⠀⠀⠀⠀⠀⠀⠀⠀⠀⠀⠀⠀⠀⠀⠀⠀⠀⠀⠀⠀⠀⠀⠀⠀⠀⠀⠀⠀⠀⠀⠀⠀⠀⠀⠀⠀⠀⠀⠀⠀⠀⠀⠀⠈⠛⢿⣿⡇</a:t>
            </a:r>
            <a:br/>
            <a:r>
              <a:t>⠀⠀⠀⠀⠀⠀⠀⠀⠀⢀⣴⣄⠀⢀⣄⡀⠀⠀⠀⠀⠀⠀⠀⠀⠀⠀⠀⠀⠀⠀⠀⠀⠀⠀⠀⠀⠀⠀⠀⠀⠀⠀⠀⠀⠀⠀⠀⠀⠀⠀⠀⠀⠀⠀⠀⠀⠀⢀⠀⠀⠀⠀⠀⠀⠀⠀⠀⠀⠀⠀⠀⠀⠀⠀⠀⠀⠀⠀⠀⠀⠀⠀⠀⠀⠀⠀⠀⠀⠀⠙⠇</a:t>
            </a:r>
            <a:br/>
            <a:r>
              <a:t>⣤⣤⣤⣀⠀⠀⠀⢀⣴⣿⣿⣿⣆⣾⣿⣿⣷⡄⠀⠀⠀⢀⣀⠀⠀⠀⠀⠀⠀⠀⠀⢀⣀⡀⠀⠀⠀⠀⠀⠀⠀⠀⠀⠀⠀⠀⠀⠀⠀⠀⠀⠀⠀⠀⠀⠀⠀⠀⣹⣷⣦⣀⠀⠀⠀⠀⠀⠀⠀⠀⠀⠀⠀⠀⠀⠀⠀⣀⣀⡀⠀⣠⣤⠀⠀⠀⠀⠀⠀⠀⠀</a:t>
            </a:r>
            <a:br/>
            <a:r>
              <a:t>⣿⣿⣿⣿⣷⣦⣤⣾⣿⣿⣿⣿⣿⣿⣿⣿⣿⣿⣤⣶⣿⣿⣿⣿⣶⣄⠀⠀⢀⣤⣾⣿⣿⣷⠀⠀⠀⠀⠀⠀⠀⠀⠀⠀⠀⠀⠀⠀⠀⠀⠀⠀⠀⠀⠀⠀⠀⣾⣿⣿⣿⣿⣿⣦⣀⠀⢀⣠⣶⣿⣿⣶⣤⡀⢠⣶⣿⣿⣿⣇⣾⣿⣿⣷⡀⠀⠀⠀⠀⠀⠀</a:t>
            </a:r>
            <a:br/>
            <a:r>
              <a:t>⣿⣿⣿⣿⣿⣿⣿⣿⣿⣿⣿⣿⣿⣿⣿⣿⣿⣿⣿⣿⣿⣿⣿⣿⣿⣿⣶⣶⣿⣿⣿⣿⣿⣿⠀⠀⠀⠀⠀⠀⠀⠀⠀⠀⠀⠀⠀⠀⠀⠀⠀⠀⠀⠀⠀⠀⠀⢻⣿⣿⣿⣿⣿⣿⣿⣿⣿⣿⣿⣿⣿⣿⣿⣿⣿⣿⣿⣿⣿⣿⣿⣿⣿⣿⣷⣄⣠⣤⣶⣶⡆</a:t>
            </a:r>
            <a:br/>
            <a:r>
              <a:t>⣿⣿⣿⣿⣿⣿⣿⣿⣿⣿⣿⣿⣿⣿⣿⣿⣿⣿⣿⣿⣿⣿⣿⣿⣿⣿⣿⣿⣿⣿⣿⣿⣿⡿⠀⠀⠀⠀⠀⠀⠀⠀⠀⠀⠀⠀⠀⠀⠀⠀⠀⠀⠀⠀⠀⠀⠀⢸⣿⣿⣿⣿⣿⣿⣿⣿⣿⣿⣿⣿⣿⣿⣿⣿⣿⣿⣿⣿⣿⣿⣿⣿⣿⣿⣿⣿⣿⣿⣿⣿⡇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⣿⣿⣿⣿⣿⣿⣿⣿⣿⣿⣿⣿⣿⣿⣿⣿⣿⣿⣿⣿⣿⣿⣿⣿⣿⣿⣿⣿⣿⣿⣿⣿⣿⣿⣿⣶⣶⣶⠀⠀⠀⠀⠀⠀⠀⠀⠀⠀⠀⠀⠀⠀⠀⠀⣤⣤⣶⣿⣿⣿⣿⣿⣿⣿⣿⣿⣿⣿⣿⣿⣿⣿⣿⣿⣿⣿⣿⣿⣿⣿⣿⣿⣿⣿⣿⣿⣿⣿⣿⣿⡇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⣿⣿⣿⣿⣿⣿⣿⣿⣿⣿⣿⣿⣿⣿⣿⣿⣿⣿⣿⣿⣿⣿⣿⣿⣿⣿⣿⣿⣿⣿⣿⣿⣿⣿⣿⣿⣿⣿⠀⠀⠀⠀⠀⠀⠀⠀⠀⠀⠀⠀⠀⠀⠀⠀⠹⣿⣿⣿⣿⣿⣿⣿⣿⣿⣿⣿⣿⣿⣿⣿⣿⣿⣿⣿⣿⣿⣿⣿⣿⣿⣿⣿⣿⣿⣿⣿⣿⣿⣿⣿⡇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⣿⣿⣿⣿⣿⣿⣿⣿⣿⣿⣿⣿⣿⣿⣿⣿⣿⣿⣿⣿⣿⣿⣿⣿⣿⣿⣿⣿⣿⣿⣿⣿⣿⣿⣿⣿⡟⠉⠀⠀⠀⠀⠀⠀⠀⠀⠀⠀⠀⠀⠀⠀⠀⠀⠀⠉⢻⣿⣿⣿⣿⣿⣿⣿⣿⣿⣿⣿⣿⣿⣿⣿⣿⣿⣿⣿⣿⣿⣿⣿⣿⣿⣿⣿⣿⣿⣿⣿⣿⣿⡇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⣿⣿⣿⣿⣿⣿⣿⣿⣿⣿⣿⣿⣿⣿⣿⣿⣿⣿⣿⣿⣿⣿⣿⣿⣿⣿⣿⣿⣿⣿⣿⣿⣿⣿⣿⣿⠏⠀⠀⠀⠀⠀⠀⠀⠀⠀⠀⠀⠀⠀⠀⠀⠀⠀⠀⠀⠀⢻⣿⣿⣿⣿⣿⣿⣿⣿⣿⣿⣿⣿⣿⣿⣿⣿⣿⣿⣿⣿⣿⣿⣿⣿⣿⣿⣿⣿⣿⣿⣿⣿⡇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⣿⣿⣿⣿⣿⣿⣿⣿⣿⣿⣿⣿⣿⣿⣿⣿⣿⣿⣿⣿⣿⣿⣿⣿⣿⣿⣿⣿⣿⣿⣿⣿⣿⣿⣿⣿⣿⣿⣿⣿⣿⣿⣿⣿⣿⣿⣿⣿⣿⣿⣿⣿⣿⣿⣿⣿⠟⠁⢿⣿⣿⣿⣿⣿⣿⣿⣿⣿⣿⣿⣿⣿⣿⣿⣿⣿⣿⣿⣿⣿⣿⣿⣿⣿⣿⣿⣿⣿⣿⣿⡇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⣿⣿⣿⣿⣿⣿⣿⣿⣿⣿⣿⣿⣿⣿⣿⣿⣿⣿⣿⣿⣿⣿⣿⣿⣿⣿⣿⣿⣿⣿⣿⣿⣿⣿⣿⣿⣿⣿⠿⠛⠛⠛⠉⠉⠉⠉⠁⠀⠉⠉⠛⢿⣿⣿⠟⠁⠀⠀⠘⣿⣿⣿⣿⣿⣿⣿⣿⣿⣿⣿⣿⣿⣿⣿⣿⣿⣿⣿⣿⣿⣿⣿⣿⣿⣿⣿⣿⣿⣿⣿⡇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⣿⣿⣿⣿⣿⣿⣿⣿⣿⣿⣿⣿⣿⣿⣿⣿⣿⣿⣿⣿⣿⣿⣿⣿⣿⣿⣿⣿⣿⣿⣿⣿⣿⣿⣿⡿⠋⠀⠀⠀⠀⠀⠀⠀⠀⠀⠀⠀⠀⠀⠀⠀⠘⠉⠀⠀⠀⠀⠀⠈⢿⣿⣿⣿⣿⣿⣿⣿⣿⣿⣿⣿⣿⣿⣿⣿⣿⣿⣿⣿⣿⣿⣿⣿⣿⣿⣿⣿⣿⣿⡇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⣿⣿⣿⣿⣿⣿⣿⣿⣿⣿⣿⣿⣿⣿⣿⣿⣿⣿⣿⣿⣿⣿⣿⣿⣿⣿⣿⣿⣿⣿⣿⣿⣿⣿⣿⠁⠀⠀⠀⠀⠀⠀⠀⠀⠀⠀⠀⠀⠀⠀⠀⠀⠀⠀⠀⠀⠀⠀⠀⠀⠀⠉⢻⣿⣿⣿⣿⣿⣿⣿⣿⣿⣿⣿⣿⣿⣿⣿⣿⣿⣿⣿⣿⣿⣿⣿⣿⣿⣿⣿⡇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⣿⣿⣿⣿⣿⣿⣿⣿⣿⣿⣿⣿⣿⣿⣿⣿⣿⣿⣿⣿⣿⣿⣿⣿⣿⣿⣿⣿⣿⣿⣿⣿⣿⣿⡇⠀⠀⠀⠀⠀⠀⠀⠀⠀⠀⠀⠀⠀⠀⠀⠀⠀⠀⠀⠀⠀⠀⠀⠀⣠⣤⣶⣿⣿⣿⣿⣿⣿⣿⣿⣿⣿⣿⣿⣿⣿⣿⣿⣿⣿⣿⣿⣿⣿⣿⣿⣿⣿⣿⣿⡇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⣿⣿⣿⣿⣿⣿⣿⣿⣿⣿⣿⣿⣿⣿⣿⣿⣿⣿⣿⣿⣿⣿⣿⣿⣿⣿⣿⣿⣿⣿⣿⣿⣿⣿⣇⠀⠀⠀⠀⠀⠀⠀⠀⠀⠀⠀⠀⠀⠀⠀⠀⠀⠀⠀⠀⢦⣤⣄⣀⣿⣿⣿⣿⣿⣿⣿⣿⣿⣿⣿⣿⣿⣿⣿⣿⣿⣿⣿⣿⣿⣿⣿⣿⣿⣿⣿⣿⣿⣿⣿⡇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⣿⣿⣿⣿⣿⣿⣿⣿⣿⣿⣿⣿⣿⣿⣿⣿⣿⣿⣿⣿⣿⣿⣿⣿⣿⣿⣿⣿⣿⣿⣿⣿⠿⠟⠁⠀⠀⠀⠀⠀⠀⠀⠀⠀⠀⠀⠀⠀⠀⠀⠀⠀⠀⠀⠀⠀⠈⢻⣿⣿⣿⣿⣿⣿⣿⣿⣿⣿⣿⣿⣿⣿⣿⣿⣿⣿⣿⣿⣿⣿⣿⣿⣿⣿⣿⣿⣿⣿⣿⣿⡇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⣿⣿⣿⣿⣿⣿⣿⣿⣿⣿⣿⣿⣿⣿⣿⣿⣿⣿⣿⣿⣿⣿⣿⣿⣿⣿⣿⣿⣿⣿⣿⡟⠀⠀⠀⠀⠀⠀⠀⠀⠀⠀⠀⠀⠀⠀⠀⠀⠀⠀⠀⠀⠀⠀⠀⢀⣤⣾⣿⣿⣿⣿⣿⣿⣿⣿⣿⣿⣿⣿⣿⣿⣿⣿⣿⣿⣿⣿⣿⣿⣿⣿⣿⣿⣿⣿⣿⣿⣿⣿⡇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⣿⣿⣿⣿⣿⣿⣿⣿⣿⣿⣿⣿⣿⣿⣿⣿⣿⣿⣿⣿⣿⣿⣿⣿⣿⣿⣿⣿⣿⣿⣿⣿⣦⣀⠀⡀⠀⠀⠀⠀⠀⠀⠀⠀⠀⠀⠀⠀⠀⠀⠀⠀⠀⠀⠠⣼⣿⣿⣿⣿⣿⣿⣿⣿⣿⣿⣿⣿⣿⣿⣿⣿⣿⣿⣿⣿⣿⣿⣿⣿⣿⣿⣿⣿⣿⣿⣿⣿⣿⣿⡇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⣿⣿⣿⣿⣿⣿⣿⣿⣿⣿⣿⣿⣿⣿⣿⣿⣿⣿⣿⣿⣿⣿⣿⣿⣿⣿⣿⣿⣿⣿⣿⣿⣿⣿⣿⣿⡆⠀⠀⠀⠀⠀⠀⠀⠀⠀⠀⠀⠀⠀⠀⠀⠀⠀⠀⠘⠻⣿⣿⣿⣿⣿⣿⣿⣿⣿⣿⣿⣿⣿⣿⣿⣿⣿⣿⣿⣿⣿⣿⣿⣿⣿⣿⣿⣿⣿⣿⣿⣿⣿⡇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⣿⣿⣿⣿⣿⣿⣿⣿⣿⣿⣿⣿⣿⣿⣿⣿⣿⣿⣿⣿⣿⣿⣿⣿⣿⣿⣿⣿⣿⣿⣿⣿⣿⣿⣿⠟⠀⠀⠀⠀⠀⠀⠀⠀⠀⠀⠀⠀⠀⠀⠀⠀⠀⠀⢀⠘⣿⣿⣿⣿⣿⣿⣿⣿⣿⣿⣿⣿⣿⣿⣿⣿⣿⣿⣿⣿⣿⣿⣿⣿⣿⣿⣿⣿⣿⣿⣿⣿⣿⣿⡇</a:t>
            </a:r>
            <a:br/>
            <a:r>
              <a:t>⣿⣿⣿⣿⣿⣿⣿⣿⣿⣿⣿⣿⣿⣿⣿⣿⠿⣿⣿⣿⣿⣿⣿⣿⣿⣿⣿⣿⣿⣿⣿⣿⣿⣿⣿⣿⢡⣦⢠⠀⠀⠀⠀⠀⠀⠀⠀⠀⠀⠀⠀⢀⢠⣿⣾⣿⣿⣿⣿⣿⣿⣿⣿⣿⣿⣿⣿⣿⣿⣿⣿⣿⣿⣿⣿⣿⣿⣿⣿⣿⣿⣿⣿⣿⣿⣿⣿⣿⣿⣿⡇</a:t>
            </a:r>
            <a:br/>
            <a:r>
              <a:t>⣿⣿⣿⣿⣿⣿⣿⣿⣿⣿⣿⣿⣿⣿⠟⠁⠀⠿⣿⣿⣿⣿⣿⣿⣿⣿⣿⣿⣿⣿⣿⣿⣿⣿⣿⣿⣿⣿⣿⣾⣴⡴⠗⠀⠀⠀⠀⠀⠀⠺⠷⣿⣿⣿⣿⣿⣿⣿⣿⣿⣿⣿⣿⣿⣿⣿⣿⣿⣿⣿⣿⣿⣿⣿⣿⣿⣿⣿⣿⣿⡟⠻⣿⣿⣿⣿⣿⣿⣿⣿⡇</a:t>
            </a:r>
            <a:br/>
            <a:r>
              <a:t>⣿⣿⣿⣿⣿⣿⣿⣿⣿⣿⣿⡿⠟⠁⠀⠀⠀⠀⠈⠙⠻⣿⣿⣿⣿⣿⣿⣿⣿⣿⣿⣿⣿⣿⣿⡿⠛⠋⠉⠁⠀⠀⠀⠀⠀⠀⠀⠀⠀⠀⠀⠀⠀⠀⠈⠉⠻⣿⣿⣿⣿⣿⣿⣿⣿⣿⣿⣿⣿⣿⣿⣿⣿⣿⣿⣿⣿⠿⠟⠋⠀⠀⠙⣿⣿⣿⣿⣿⣿⣿⡇</a:t>
            </a:r>
            <a:br/>
            <a:r>
              <a:t>⣿⣿⣿⣿⣿⣿⣿⣿⣿⠿⠋⠀⠀⠀⠀⠀⠀⠀⠀⠀⠀⠈⠻⣿⣿⣿⣿⣿⣿⣿⣿⣿⣿⣿⠏⠀⠀⠀⠀⠀⠀⠀⠀⠀⠀⠀⠀⠀⠀⠀⠀⠀⠀⠀⠀⠀⠀⠘⣿⣿⣿⣿⣿⣿⣿⣿⣿⣿⣿⣿⣿⣿⣿⡿⠟⠉⠀⠀⠀⠀⠀⠀⠀⠈⢿⣿⣿⣿⣿⣿⡇</a:t>
            </a:r>
            <a:br/>
            <a:r>
              <a:t>⣿⣿⣿⣿⣿⣿⡿⠛⠁⠀⠀⠀⠀⠀⠀⠀⠀⠀⠀⠀⠀⠀⠀⠈⠛⢿⣿⣿⣿⣿⣿⣿⣿⠃⠀⠀⠀⠀⠀⠀⠀⠀⠀⠀⠀⠀⠀⠀⠀⠀⠀⠀⠀⠀⠀⠀⠀⠀⠘⣿⣿⣿⣿⣿⣿⣿⣿⣿⣿⣿⡿⠟⠉⠀⠀⠀⠀⠀⠀⠀⠀⠀⠀⠀⠀⠙⣿⣿⣿⣿⡇</a:t>
            </a:r>
            <a:br/>
            <a:r>
              <a:t>⣿⣿⣿⠟⠋⠁⠀⠀⠀⠀⠀⠀⠀⠀⠀⠀⠀⠀⠀⠀⠀⠀⠀⠀⠀⠀⠉⠛⠻⠿⠿⠿⠏⠀⠀⠀⠀⠀⠀⠀⠀⠀⠀⠀⠀⠀⠀⠀⠀⠀⠀⠀⠀⠀⠀⠀⠀⠀⠀⠹⠏⠉⠉⠉⠙⠛⠛⠉⠉⠀⠀⠀⠀⠀⠀⠀⠀⠀⠀⠀⠀⠀⠀⠀⠀⠀⠈⠻⣿⣿⡇</a:t>
            </a:r>
            <a:br/>
            <a:r>
              <a:t>⠛⠉⠀⠀⠀⠀⠀⠀⠀⠀⠀⠀⠀⠀⠀⠀⠀⠀⠀⠀⠀⠀⠀⠀⠀⠀⠀⠀⠀⠀⠀⠀⠀⠀⠀⠀⠀⠀⠀⠀⠀⠀⠀⠀⠀⠀⠀⠀⠀⠀⠀⠀⠀⠀⠀⠀⠀⠀⠀⠀⠀⠀⠀⠀⠀⠀⠀⠀⠀⠀⠀⠀⠀⠀⠀⠀⠀⠀⠀⠀⠀⠀⠀⠀⠀⠀⠀⠀⠈⠙⠇</a:t>
            </a:r>
            <a:br/>
            <a:r>
              <a:t>⠀⠀⠀⠀⠀⠀⠀⠀⠀⠀⣴⣿⣿⡄⢠⣶⣶⣄⠀⠀⠀⠀⠀⠀⠀⠀⠀⠀⠀⠀⠀⠀⠀⠀⠀⠀⠀⠀⠀⠀⠀⠀⠀⠀⠀⠀⠀⠀⠀⠀⠀⠀⠀⠀⠀⠀⠀⠀⠲⣤⣀⡀⠀⠀⠀⠀⠀⠀⠀⠀⠀⠀⠀⠀⠀⠀⠀⠀⠀⠀⠀⠀⢀⠀⠀⠀⠀⠀⠀⠀⠀</a:t>
            </a:r>
            <a:br/>
            <a:r>
              <a:t>⣿⣿⣿⣿⣷⣦⣀⠀⣠⣾⣿⣿⣿⣿⣾⣿⣿⣿⣷⠀⢀⣠⣤⣶⣤⣄⠀⠀⠀⠀⠀⢀⣤⣶⡀⠀⠀⠀⠀⠀⠀⠀⠀⠀⠀⠀⠀⠀⠀⠀⠀⠀⠀⠀⠀⠀⠀⢠⣶⣿⣿⣿⣶⣤⡀⠀⠀⠀⠀⣠⣤⣤⣄⡀⠀⠀⣠⣴⣶⣿⡇⣴⣿⣷⡄⠀⠀⠀⠀⠀⠀</a:t>
            </a:r>
            <a:br/>
            <a:r>
              <a:t>⣿⣿⣿⣿⣿⣿⣿⣿⣿⣿⣿⣿⣿⣿⣿⣿⣿⣿⣿⣿⣿⣿⣿⣿⣿⣿⣷⣄⢀⣤⣾⣿⣿⣿⡇⠀⠀⠀⠀⠀⠀⠀⠀⠀⠀⠀⠀⠀⠀⠀⠀⠀⠀⠀⠀⠀⠀⢸⣿⣿⣿⣿⣿⣿⣿⣷⣤⣴⣾⣿⣿⣿⣿⣿⣦⣼⣿⣿⣿⣿⣿⣿⣿⣿⣿⣄⠀⠀⢀⣠⡄</a:t>
            </a:r>
            <a:br/>
            <a:r>
              <a:t>⣿⣿⣿⣿⣿⣿⣿⣿⣿⣿⣿⣿⣿⣿⣿⣿⣿⣿⣿⣿⣿⣿⣿⣿⣿⣿⣿⣿⣿⣿⣿⣿⣿⣿⠃⠀⠀⠀⠀⠀⠀⠀⠀⠀⠀⠀⠀⠀⠀⠀⠀⠀⠀⠀⠀⠀⠀⢸⣿⣿⣿⣿⣿⣿⣿⣿⣿⣿⣿⣿⣿⣿⣿⣿⣿⣿⣿⣿⣿⣿⣿⣿⣿⣿⣿⣿⣿⣿⣿⣿⡇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⣿⣿⣿⣿⣿⣿⣿⣿⣿⣿⣿⣿⣿⣿⣿⣿⣿⣿⣿⣿⣿⣿⣿⣿⣿⣿⣿⣿⣿⣿⣿⣿⣿⣿⣷⣤⣄⣠⡄⠀⠀⠀⠀⠀⠀⠀⠀⠀⠀⠀⠀⠀⠀⠀⣀⣀⣠⣼⣿⣿⣿⣿⣿⣿⣿⣿⣿⣿⣿⣿⣿⣿⣿⣿⣿⣿⣿⣿⣿⣿⣿⣿⣿⣿⣿⣿⣿⣿⣿⣿⡇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⣿⣿⣿⣿⣿⣿⣿⣿⣿⣿⣿⣿⣿⣿⣿⣿⣿⣿⣿⣿⣿⣿⣿⣿⣿⣿⣿⣿⣿⣿⣿⣿⣿⣿⣿⣿⣿⡿⠇⠀⠀⠀⠀⠀⠀⠀⠀⠀⠀⠀⠀⠀⠀⠀⠈⠻⣿⣿⣿⣿⣿⣿⣿⣿⣿⣿⣿⣿⣿⣿⣿⣿⣿⣿⣿⣿⣿⣿⣿⣿⣿⣿⣿⣿⣿⣿⣿⣿⣿⣿⡇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⣿⣿⣿⣿⣿⣿⣿⣿⣿⣿⣿⣿⣿⣿⣿⣿⣿⣿⣿⣿⣿⣿⣿⣿⣿⣿⣿⣿⣿⣿⣿⣿⣿⣿⣿⣿⣿⠁⠀⠀⠀⠀⠀⠀⠀⠀⠀⠀⠀⠀⠀⠀⠀⠀⠀⠀⢾⣿⣿⣿⣿⣿⣿⣿⣿⣿⣿⣿⣿⣿⣿⣿⣿⣿⣿⣿⣿⣿⣿⣿⣿⣿⣿⣿⣿⣿⣿⣿⣿⣿⡇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⣿⣿⣿⣿⣿⣿⣿⣿⣿⣿⣿⣿⣿⣿⣿⣿⣿⣿⣿⣿⣿⣿⣿⣿⣿⣿⣿⣿⣿⣿⣿⣿⣿⣿⣿⣿⣿⡇⠀⠀⠀⠀⠀⠀⠀⠀⠀⠀⠀⠀⠀⠀⠀⠀⠀⠀⠈⢻⣿⣿⣿⣿⣿⣿⣿⣿⣿⣿⣿⣿⣿⣿⣿⣿⣿⣿⣿⣿⣿⣿⣿⣿⣿⣿⣿⣿⣿⣿⣿⣿⡇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⣿⣿⣿⣿⣿⣿⣿⣿⣿⣿⣿⣿⣿⣿⣿⣿⣿⣿⣿⣿⣿⣿⣿⣿⣿⣿⣿⣿⣿⣿⣿⣿⣿⣿⣿⣿⣿⣿⣿⣿⣿⣿⣿⣿⣿⣿⣿⣿⣿⣿⣿⣿⣿⣿⣿⣿⡿⠛⣿⣿⣿⣿⣿⣿⣿⣿⣿⣿⣿⣿⣿⣿⣿⣿⣿⣿⣿⣿⣿⣿⣿⣿⣿⣿⣿⣿⣿⣿⣿⣿⡇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⣿⣿⣿⣿⣿⣿⣿⣿⣿⣿⣿⣿⣿⣿⣿⣿⣿⣿⣿⣿⣿⣿⣿⣿⣿⣿⣿⣿⣿⣿⣿⣿⣿⣿⣿⣿⣿⣿⣿⡿⠿⠿⠿⠟⠛⠛⠛⠛⠛⠛⠿⣿⣿⣿⡿⠋⠀⠀⢹⣿⣿⣿⣿⣿⣿⣿⣿⣿⣿⣿⣿⣿⣿⣿⣿⣿⣿⣿⣿⣿⣿⣿⣿⣿⣿⣿⣿⣿⣿⣿⡇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⣿⣿⣿⣿⣿⣿⣿⣿⣿⣿⣿⣿⣿⣿⣿⣿⣿⣿⣿⣿⣿⣿⣿⣿⣿⣿⣿⣿⣿⣿⣿⣿⣿⣿⣿⣿⠟⠋⠀⠀⠀⠀⠀⠀⠀⠀⠀⠀⠀⠀⠀⠈⠹⠋⠀⠀⠀⠀⠀⠹⣿⣿⣿⣿⣿⣿⣿⣿⣿⣿⣿⣿⣿⣿⣿⣿⣿⣿⣿⣿⣿⣿⣿⣿⣿⣿⣿⣿⣿⣿⡇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⣿⣿⣿⣿⣿⣿⣿⣿⣿⣿⣿⣿⣿⣿⣿⣿⣿⣿⣿⣿⣿⣿⣿⣿⣿⣿⣿⣿⣿⣿⣿⣿⣿⣿⣿⠋⠀⠀⠀⠀⠀⠀⠀⠀⠀⠀⠀⠀⠀⠀⠀⠀⠀⠀⠀⠀⠀⠀⠀⠀⠈⠛⢿⣿⣿⣿⣿⣿⣿⣿⣿⣿⣿⣿⣿⣿⣿⣿⣿⣿⣿⣿⣿⣿⣿⣿⣿⣿⣿⣿⡇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⣿⣿⣿⣿⣿⣿⣿⣿⣿⣿⣿⣿⣿⣿⣿⣿⣿⣿⣿⣿⣿⣿⣿⣿⣿⣿⣿⣿⣿⣿⣿⣿⣿⣿⡏⠀⠀⠀⠀⠀⠀⠀⠀⠀⠀⠀⠀⠀⠀⠀⠀⠀⠀⠀⠀⠀⠀⠀⠀⢀⣠⣴⣾⣿⣿⣿⣿⣿⣿⣿⣿⣿⣿⣿⣿⣿⣿⣿⣿⣿⣿⣿⣿⣿⣿⣿⣿⣿⣿⣿⡇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⣿⣿⣿⣿⣿⣿⣿⣿⣿⣿⣿⣿⣿⣿⣿⣿⣿⣿⣿⣿⣿⣿⣿⣿⣿⣿⣿⣿⣿⣿⣿⣿⣿⣿⣇⠀⠀⠀⠀⠀⠀⠀⠀⠀⠀⠀⠀⠀⠀⠀⠀⠀⠀⠀⠀⢄⣀⣀⠀⣿⣿⣿⣿⣿⣿⣿⣿⣿⣿⣿⣿⣿⣿⣿⣿⣿⣿⣿⣿⣿⣿⣿⣿⣿⣿⣿⣿⣿⣿⣿⡇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⣿⣿⣿⣿⣿⣿⣿⣿⣿⣿⣿⣿⣿⣿⣿⣿⣿⣿⣿⣿⣿⣿⣿⣿⣿⣿⣿⣿⣿⣿⣿⣿⣿⡿⠋⠀⠀⠀⠀⠀⠀⠀⠀⠀⠀⠀⠀⠀⠀⠀⠀⠀⠀⠀⠀⠈⠙⢿⣿⣿⣿⣿⣿⣿⣿⣿⣿⣿⣿⣿⣿⣿⣿⣿⣿⣿⣿⣿⣿⣿⣿⣿⣿⣿⣿⣿⣿⣿⣿⣿⡇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⣿⣿⣿⣿⣿⣿⣿⣿⣿⣿⣿⣿⣿⣿⣿⣿⣿⣿⣿⣿⣿⣿⣿⣿⣿⣿⣿⣿⣿⣿⣿⣿⠁⠀⠀⠀⠀⠀⠀⠀⠀⠀⠀⠀⠀⠀⠀⠀⠀⠀⠀⠀⠀⠀⠀⠀⣀⣼⣿⣿⣿⣿⣿⣿⣿⣿⣿⣿⣿⣿⣿⣿⣿⣿⣿⣿⣿⣿⣿⣿⣿⣿⣿⣿⣿⣿⣿⣿⣿⣿⡇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⣿⣿⣿⣿⣿⣿⣿⣿⣿⣿⣿⣿⣿⣿⣿⣿⣿⣿⣿⣿⣿⣿⣿⣿⣿⣿⣿⣿⣿⣿⣿⣧⣄⡀⠀⠀⠀⠀⠀⠀⠀⠀⠀⠀⠀⠀⠀⠀⠀⠀⠀⠀⠀⠀⢀⣸⣿⣿⣿⣿⣿⣿⣿⣿⣿⣿⣿⣿⣿⣿⣿⣿⣿⣿⣿⣿⣿⣿⣿⣿⣿⣿⣿⣿⣿⣿⣿⣿⣿⣿⡇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⣿⣿⣿⣿⣿⣿⣿⣿⣿⣿⣿⣿⣿⣿⣿⣿⣿⣿⣿⣿⣿⣿⣿⣿⣿⣿⣿⣿⣿⣿⣿⣿⣿⣿⣶⣾⡆⠀⠀⠀⠀⠀⠀⠀⠀⠀⠀⠀⠀⠀⠀⠀⠀⠀⠀⠙⢿⣿⣿⣿⣿⣿⣿⣿⣿⣿⣿⣿⣿⣿⣿⣿⣿⣿⣿⣿⣿⣿⣿⣿⣿⣿⣿⣿⣿⣿⣿⣿⣿⣿⡇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⣿⣿⣿⣿⣿⣿⣿⣿⣿⣿⣿⣿⣿⣿⣿⣿⣿⣿⣿⣿⣿⣿⣿⣿⣿⣿⣿⣿⣿⣿⣿⣿⣿⣿⣿⡿⠁⠀⠀⠀⠀⠀⠀⠀⠀⠀⠀⠀⠀⠀⠀⠀⠀⠀⠀⠰⣶⣿⣿⣿⣿⣿⣿⣿⣿⣿⣿⣿⣿⣿⣿⣿⣿⣿⣿⣿⣿⣿⣿⣿⣿⣿⣿⣿⣿⣿⣿⣿⣿⣿⡇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⣿⣿⣿⣿⣿⣿⣿⣿⣿⣿⣿⣿⣿⣿⣿⣿⣿⣿⣿⣿⣿⣿⣿⣿⣿⣿⣿⣿⣿⣿⣿⣿⣿⣿⣿⣶⠆⣄⠀⠀⠀⠀⠀⠀⠀⠀⠀⠀⠀⠀⠀⢀⠀⣶⣼⣷⣿⣿⣿⣿⣿⣿⣿⣿⣿⣿⣿⣿⣿⣿⣿⣿⣿⣿⣿⣿⣿⣿⣿⣿⣿⣿⣿⣿⣿⣿⣿⣿⣿⣿⡇</a:t>
            </a:r>
            <a:br/>
            <a:r>
              <a:t>⣿⣿⣿⣿⣿⣿⣿⣿⣿⣿⣿⣿⣿⣿⣿⠟⠁⢸⣿⣿⣿⣿⣿⣿⣿⣿⣿⣿⣿⣿⣿⣿⣿⣿⣿⣿⣿⣿⣿⣴⣔⣠⣦⠀⠀⠀⠀⠀⠀⢴⣦⣾⣾⣿⣿⣿⣿⣿⣿⣿⣿⣿⣿⣿⣿⣿⣿⣿⣿⣿⣿⣿⣿⣿⣿⣿⣿⣿⣿⣿⣿⠻⣿⣿⣿⣿⣿⣿⣿⣿⡇</a:t>
            </a:r>
            <a:br/>
            <a:r>
              <a:t>⣿⣿⣿⣿⣿⣿⣿⣿⣿⣿⣿⣿⣿⠟⠁⠀⠀⠀⠈⠛⠿⣿⣿⣿⣿⣿⣿⣿⣿⣿⣿⣿⣿⣿⣿⣿⡿⠟⠛⠛⠉⠉⠀⠀⠀⠀⠀⠀⠀⠀⠀⠈⠉⠉⠙⠛⠿⣿⣿⣿⣿⣿⣿⣿⣿⣿⣿⣿⣿⣿⣿⣿⣿⣿⣿⣿⣿⣿⡿⠟⠃⠀⠘⢿⣿⣿⣿⣿⣿⣿⡇</a:t>
            </a:r>
            <a:br/>
            <a:r>
              <a:t>⣿⣿⣿⣿⣿⣿⣿⣿⣿⣿⡿⠋⠁⠀⠀⠀⠀⠀⠀⠀⠀⠈⠻⣿⣿⣿⣿⣿⣿⣿⣿⣿⣿⣿⡿⠁⠀⠀⠀⠀⠀⠀⠀⠀⠀⠀⠀⠀⠀⠀⠀⠀⠀⠀⠀⠀⠀⠹⣿⣿⣿⣿⣿⣿⣿⣿⣿⣿⣿⣿⣿⣿⣿⣿⡿⠟⠉⠀⠀⠀⠀⠀⠀⠈⢻⣿⣿⣿⣿⣿⡇</a:t>
            </a:r>
            <a:br/>
            <a:r>
              <a:t>⣿⣿⣿⣿⣿⣿⣿⡿⠟⠉⠀⠀⠀⠀⠀⠀⠀⠀⠀⠀⠀⠀⠀⠈⠻⢿⣿⣿⣿⣿⣿⣿⣿⡟⠀⠀⠀⠀⠀⠀⠀⠀⠀⠀⠀⠀⠀⠀⠀⠀⠀⠀⠀⠀⠀⠀⠀⠀⠸⣿⣿⣿⣿⣿⣿⣿⣿⣿⣿⣿⣿⡿⠟⠉⠀⠀⠀⠀⠀⠀⠀⠀⠀⠀⠀⠙⣿⣿⣿⣿⡇</a:t>
            </a:r>
            <a:br/>
            <a:r>
              <a:t>⣿⣿⣿⣿⡿⠛⠉⠀⠀⠀⠀⠀⠀⠀⠀⠀⠀⠀⠀⠀⠀⠀⠀⠀⠀⠀⠙⠻⠿⣿⣿⣿⡿⠀⠀⠀⠀⠀⠀⠀⠀⠀⠀⠀⠀⠀⠀⠀⠀⠀⠀⠀⠀⠀⠀⠀⠀⠀⠀⢹⡿⠛⠛⠛⠛⠛⠛⠛⠛⠉⠁⠀⠀⠀⠀⠀⠀⠀⠀⠀⠀⠀⠀⠀⠀⠀⠈⠻⣿⣿⡇</a:t>
            </a:r>
            <a:br/>
            <a:r>
              <a:t>⣿⠟⠋⠁⠀⠀⠀⠀⠀⠀⠀⠀⠀⠀⠀⠀⠀⠀⠀⠀⠀⠀⠀⠀⠀⠀⠀⠀⠀⠀⠀⠀⠀⠀⠀⠀⠀⠀⠀⠀⠀⠀⠀⠀⠀⠀⠀⠀⠀⠀⠀⠀⠀⠀⠀⠀⠀⠀⠀⠀⠀⠀⠀⠀⠀⠀⠀⠀⠀⠀⠀⠀⠀⠀⠀⠀⠀⠀⠀⠀⠀⠀⠀⠀⠀⠀⠀⠀⠈⠻⡇</a:t>
            </a:r>
            <a:br/>
            <a:r>
              <a:t>⠀⠀⠀⠀⠀⠀⠀⠀⠀⠀⠀⣴⣶⣆⠀⣴⣦⣄⠀⠀⠀⠀⠀⠀⠀⠀⠀⠀⠀⠀⠀⠀⠀⠀⠀⠀⠀⠀⠀⠀⠀⠀⠀⠀⠀⠀⠀⠀⠀⠀⠀⠀⠀⠀⠀⠀⠀⠀⠦⣤⣀⠀⠀⠀⠀⠀⠀⠀⠀⠀⠀⠀⠀⠀⠀⠀⠀⠀⠀⠀⠀⠀⠀⠀⠀⠀⠀⠀⠀⠀⠀</a:t>
            </a:r>
            <a:br/>
            <a:r>
              <a:t>⣶⣶⣶⣶⣶⣤⣀⠀⠀⣠⣾⣿⣿⣿⣦⣿⣿⣿⣷⡄⠀⢀⣀⣤⣤⣀⠀⠀⠀⠀⠀⠀⢀⣤⠀⠀⠀⠀⠀⠀⠀⠀⠀⠀⠀⠀⠀⠀⠀⠀⠀⠀⠀⠀⠀⠀⠀⢀⣴⣿⣿⣿⣶⣄⡀⠀⠀⠀⠀⠀⣀⣤⣀⠀⠀⠀⢀⣠⣴⣶⡆⢠⣾⣷⡄⠀⠀⠀⠀⠀⠀</a:t>
            </a:r>
            <a:br/>
            <a:r>
              <a:t>⣿⣿⣿⣿⣿⣿⣿⣷⣾⣿⣿⣿⣿⣿⣿⣿⣿⣿⣿⣷⣾⣿⣿⣿⣿⣿⣷⣄⠀⢀⣤⣾⣿⣿⡇⠀⠀⠀⠀⠀⠀⠀⠀⠀⠀⠀⠀⠀⠀⠀⠀⠀⠀⠀⠀⠀⠀⢸⣿⣿⣿⣿⣿⣿⣿⣷⣄⣀⣴⣿⣿⣿⣿⣿⣶⣄⣿⣿⣿⣿⣷⣿⣿⣿⣿⡄⠀⠀⠀⢀⡀</a:t>
            </a:r>
            <a:br/>
            <a:r>
              <a:t>⣿⣿⣿⣿⣿⣿⣿⣿⣿⣿⣿⣿⣿⣿⣿⣿⣿⣿⣿⣿⣿⣿⣿⣿⣿⣿⣿⣿⣿⣿⣿⣿⣿⣿⡇⠀⠀⠀⠀⠀⠀⠀⠀⠀⠀⠀⠀⠀⠀⠀⠀⠀⠀⠀⠀⠀⠀⠘⣿⣿⣿⣿⣿⣿⣿⣿⣿⣿⣿⣿⣿⣿⣿⣿⣿⣿⣿⣿⣿⣿⣿⣿⣿⣿⣿⣿⣶⣶⣿⣿⡇</a:t>
            </a:r>
            <a:br/>
            <a:r>
              <a:t>⣿⣿⣿⣿⣿⣿⣿⣿⣿⣿⣿⣿⣿⣿⣿⣿⣿⣿⣿⣿⣿⣿⣿⣿⣿⣿⣿⣿⣿⣿⣿⣿⣿⣿⡁⠀⠀⠀⠀⠀⠀⠀⠀⠀⠀⠀⠀⠀⠀⠀⠀⠀⠀⠀⠀⠀⠀⠀⣿⣿⣿⣿⣿⣿⣿⣿⣿⣿⣿⣿⣿⣿⣿⣿⣿⣿⣿⣿⣿⣿⣿⣿⣿⣿⣿⣿⣿⣿⣿⣿⡇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⣿⣿⣿⣿⣿⣿⣿⣿⣿⣿⣿⣿⣿⣿⣿⣿⣿⣿⣿⣿⣿⣿⣿⣿⣿⣿⣿⣿⣿⣿⣿⣿⣿⣿⣷⣤⣀⣀⡄⠀⠀⠀⠀⠀⠀⠀⠀⠀⠀⠀⠀⠀⠀⠀⠀⠀⢀⣰⣿⣿⣿⣿⣿⣿⣿⣿⣿⣿⣿⣿⣿⣿⣿⣿⣿⣿⣿⣿⣿⣿⣿⣿⣿⣿⣿⣿⣿⣿⣿⣿⡇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⣿⣿⣿⣿⣿⣿⣿⣿⣿⣿⣿⣿⣿⣿⣿⣿⣿⣿⣿⣿⣿⣿⣿⣿⣿⣿⣿⣿⣿⣿⣿⣿⣿⣿⣿⣿⣿⣧⠀⠀⠀⠀⠀⠀⠀⠀⠀⠀⠀⠀⠀⠀⠀⠀⠀⠀⠈⢻⣿⣿⣿⣿⣿⣿⣿⣿⣿⣿⣿⣿⣿⣿⣿⣿⣿⣿⣿⣿⣿⣿⣿⣿⣿⣿⣿⣿⣿⣿⣿⣿⡇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⣿⣿⣿⣿⣿⣿⣿⣿⣿⣿⣿⣿⣿⣿⣿⣿⣿⣿⣿⣿⣿⣿⣿⣿⣿⣿⣿⣿⣿⣿⣿⣿⣿⣿⣿⣿⣿⣿⡿⠿⠿⠛⠛⠛⠋⠉⠉⠉⠉⠙⠻⢿⣿⣿⡿⠋⠀⠀⢿⣿⣿⣿⣿⣿⣿⣿⣿⣿⣿⣿⣿⣿⣿⣿⣿⣿⣿⣿⣿⣿⣿⣿⣿⣿⣿⣿⣿⣿⣿⣿⡇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⣿⣿⣿⣿⣿⣿⣿⣿⣿⣿⣿⣿⣿⣿⣿⣿⣿⣿⣿⣿⣿⣿⣿⣿⣿⣿⣿⣿⣿⣿⣿⣿⣿⣿⣿⣿⠟⠁⠀⠀⠀⠀⠀⠀⠀⠀⠀⠀⠀⠀⠀⠀⠙⠋⠀⠀⠀⠀⠘⢿⣿⣿⣿⣿⣿⣿⣿⣿⣿⣿⣿⣿⣿⣿⣿⣿⣿⣿⣿⣿⣿⣿⣿⣿⣿⣿⣿⣿⣿⣿⡇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⣿⣿⣿⣿⣿⣿⣿⣿⣿⣿⣿⣿⣿⣿⣿⣿⣿⣿⣿⣿⣿⣿⣿⣿⣿⣿⣿⣿⣿⣿⣿⣿⣿⣿⣿⠃⠀⠀⠀⠀⠀⠀⠀⠀⠀⠀⠀⠀⠀⠀⠀⠀⠀⠀⠀⠀⠀⠀⠀⠈⠻⣿⣿⣿⣿⣿⣿⣿⣿⣿⣿⣿⣿⣿⣿⣿⣿⣿⣿⣿⣿⣿⣿⣿⣿⣿⣿⣿⣿⣿⡇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⣿⣿⣿⣿⣿⣿⣿⣿⣿⣿⣿⣿⣿⣿⣿⣿⣿⣿⣿⣿⣿⣿⣿⣿⣿⣿⣿⣿⣿⣿⣿⣿⣿⣿⡏⠀⠀⠀⠀⠀⠀⠀⠀⠀⠀⠀⠀⠀⠀⠀⠀⠀⠀⠀⠀⠀⠀⠀⠀⢀⢀⣀⣽⣿⣿⣿⣿⣿⣿⣿⣿⣿⣿⣿⣿⣿⣿⣿⣿⣿⣿⣿⣿⣿⣿⣿⣿⣿⣿⣿⡇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⣿⣿⣿⣿⣿⣿⣿⣿⣿⣿⣿⣿⣿⣿⣿⣿⣿⣿⣿⣿⣿⣿⣿⣿⣿⣿⣿⣿⣿⣿⣿⣿⣿⣿⣧⠀⠀⠀⠀⠀⠀⠀⠀⠀⠀⠀⠀⠀⠀⠀⠀⠀⠀⠀⠀⢤⣀⡀⠀⣿⣿⣿⣿⣿⣿⣿⣿⣿⣿⣿⣿⣿⣿⣿⣿⣿⣿⣿⣿⣿⣿⣿⣿⣿⣿⣿⣿⣿⣿⣿⡇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⣿⣿⣿⣿⣿⣿⣿⣿⣿⣿⣿⣿⣿⣿⣿⣿⣿⣿⣿⣿⣿⣿⣿⣿⣿⣿⣿⣿⣿⣿⣿⣿⣿⣿⠏⠀⠀⠀⠀⠀⠀⠀⠀⠀⠀⠀⠀⠀⠀⠀⠀⠀⠀⠀⠀⠀⠙⣿⣷⣿⣿⣿⣿⣿⣿⣿⣿⣿⣿⣿⣿⣿⣿⣿⣿⣿⣿⣿⣿⣿⣿⣿⣿⣿⣿⣿⣿⣿⣿⣿⡇</a:t>
            </a:r>
            <a:br/>
            <a:r>
              <a:t>⣿⣿⣿⣿⣿⣿⣿⣿⣿⣿⣿⣿⣿⣿⣿⣿⣿⣿⣿⣿⣿⣿⣿⣿⣿⣿⣿⣿⣿⣿⣿⣿⠉⠁⠀⠀⠀⠀⠀⠀⠀⠀⠀⠀⠀⠀⠀⠀⠀⠀⠀⠀⠀⠀⠀⢀⣀⣿⣿⣿⣿⣿⣿⣿⣿⣿⣿⣿⣿⣿⣿⣿⣿⣿⣿⣿⣿⣿⣿⣿⣿⣿⣿⣿⣿⣿⣿⣿⣿⣿⡇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⣿⣿⣿⣿⣿⣿⣿⣿⣿⣿⣿⣿⣿⣿⣿⣿⣿⣿⣿⣿⣿⣿⣿⣿⣿⣿⣿⣿⣿⣿⣿⣿⣄⡀⠀⠀⠀⠀⠀⠀⠀⠀⠀⠀⠀⠀⠀⠀⠀⠀⠀⠀⠀⠀⠀⣼⣿⣿⣿⣿⣿⣿⣿⣿⣿⣿⣿⣿⣿⣿⣿⣿⣿⣿⣿⣿⣿⣿⣿⣿⣿⣿⣿⣿⣿⣿⣿⣿⣿⣿⡇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⣿⣿⣿⣿⣿⣿⣿⣿⣿⣿⣿⣿⣿⣿⣿⣿⣿⣿⣿⣿⣿⣿⣿⣿⣿⣿⣿⣿⣿⣿⣿⣿⣿⣿⣷⣶⡧⠀⠀⠀⠀⠀⠀⠀⠀⠀⠀⠀⠀⠀⠀⠀⠀⠀⠀⠘⠿⣿⣿⣿⣿⣿⣿⣿⣿⣿⣿⣿⣿⣿⣿⣿⣿⣿⣿⣿⣿⣿⣿⣿⣿⣿⣿⣿⣿⣿⣿⣿⣿⣿⡇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⣿⣿⣿⣿⣿⣿⣿⣿⣿⣿⣿⣿⣿⣿⣿⣿⣿⣿⣿⣿⣿⣿⣿⣿⣿⣿⣿⣿⣿⣿⣿⣿⣿⣿⣿⡿⠁⠀⠀⠀⠀⠀⠀⠀⠀⠀⠀⠀⠀⠀⠀⠀⠀⠀⠀⠐⣶⣿⣿⣿⣿⣿⣿⣿⣿⣿⣿⣿⣿⣿⣿⣿⣿⣿⣿⣿⣿⣿⣿⣿⣿⣿⣿⣿⣿⣿⣿⣿⣿⣿⡇</a:t>
            </a:r>
            <a:br/>
            <a:r>
              <a:t>⣿⣿⣿⣿⣿⣿⣿⣿⣿⣿⣿⣿⣿⣿⣿⣿⣿⡿⣿⣿⣿⣿⣿⣿⣿⣿⣿⣿⣿⣿⣿⣿⣿⣿⣿⣷⢇⣤⡀⠀⠀⠀⠀⠀⠀⠀⠀⠀⠀⠀⡀⢀⠀⣾⣾⣿⣾⣿⣿⣿⣿⣿⣿⣿⣿⣿⣿⣿⣿⣿⣿⣿⣿⣿⣿⣿⣿⣿⣿⣿⣿⣿⣿⣿⣿⣿⣿⣿⣿⣿⡇</a:t>
            </a:r>
            <a:br/>
            <a:r>
              <a:t>⣿⣿⣿⣿⣿⣿⣿⣿⣿⣿⣿⣿⣿⣿⣿⡿⠋⠀⢿⣿⣿⣿⣿⣿⣿⣿⣿⣿⣿⣿⣿⣿⣿⣿⣿⣿⣿⣿⣿⣼⣄⣄⣷⠀⠀⠀⠀⠀⠀⠼⣿⣾⣾⣿⣿⣿⣿⣿⣿⣿⣿⣿⣿⣿⣿⣿⣿⣿⣿⣿⣿⣿⣿⣿⣿⣿⣿⣿⣿⣿⣿⡏⠹⣿⣿⣿⣿⣿⣿⣿⡇</a:t>
            </a:r>
            <a:br/>
            <a:r>
              <a:t>⣿⣿⣿⣿⣿⣿⣿⣿⣿⣿⣿⣿⣿⡿⠋⠀⠀⠀⠀⠉⠛⢿⣿⣿⣿⣿⣿⣿⣿⣿⣿⣿⣿⣿⣿⣿⡿⠟⠛⠋⠉⠁⠀⠀⠀⠀⠀⠀⠀⠀⠀⠀⠀⠈⠉⠙⠻⣿⣿⣿⣿⣿⣿⣿⣿⣿⣿⣿⣿⣿⣿⣿⣿⣿⣿⣿⣿⡿⠿⠛⠋⠀⠀⠘⢿⣿⣿⣿⣿⣿⡇</a:t>
            </a:r>
            <a:br/>
            <a:r>
              <a:t>⣿⣿⣿⣿⣿⣿⣿⣿⣿⣿⣿⡿⠋⠀⠀⠀⠀⠀⠀⠀⠀⠀⠈⠻⣿⣿⣿⣿⣿⣿⣿⣿⣿⣿⡿⠋⠀⠀⠀⠀⠀⠀⠀⠀⠀⠀⠀⠀⠀⠀⠀⠀⠀⠀⠀⠀⠀⠘⢿⣿⣿⣿⣿⣿⣿⣿⣿⣿⣿⣿⣿⣿⣿⣿⡿⠛⠁⠀⠀⠀⠀⠀⠀⠀⠈⢿⣿⣿⣿⣿⡇</a:t>
            </a:r>
            <a:br/>
            <a:r>
              <a:t>⣿⣿⣿⣿⣿⣿⣿⣿⣿⠟⠉⠀⠀⠀⠀⠀⠀⠀⠀⠀⠀⠀⠀⠀⠈⠻⣿⣿⣿⣿⣿⣿⣿⡿⠁⠀⠀⠀⠀⠀⠀⠀⠀⠀⠀⠀⠀⠀⠀⠀⠀⠀⠀⠀⠀⠀⠀⠀⠘⣿⣿⣿⣿⣿⣿⣿⣿⣿⣿⣿⣿⠿⠛⠁⠀⠀⠀⠀⠀⠀⠀⠀⠀⠀⠀⠀⠻⣿⣿⣿⡇</a:t>
            </a:r>
            <a:br/>
            <a:r>
              <a:t>⣿⣿⣿⣿⣿⣿⠿⠋⠁⠀⠀⠀⠀⠀⠀⠀⠀⠀⠀⠀⠀⠀⠀⠀⠀⠀⠀⠙⠻⠿⢿⣿⣿⠁⠀⠀⠀⠀⠀⠀⠀⠀⠀⠀⠀⠀⠀⠀⠀⠀⠀⠀⠀⠀⠀⠀⠀⠀⠀⠸⠿⠏⠉⠉⠉⠉⠉⠉⠉⠉⠀⠀⠀⠀⠀⠀⠀⠀⠀⠀⠀⠀⠀⠀⠀⠀⠀⠈⢻⣿⡇</a:t>
            </a:r>
            <a:br/>
            <a:r>
              <a:t>⣿⣿⣿⠿⠋⠁⠀⠀⠀⠀⠀⠀⠀⠀⠀⠀⠀⠀⠀⠀⠀⠀⠀⠀⠀⠀⠀⠀⠀⠀⠀⠀⠀⠀⠀⠀⠀⠀⠀⠀⠀⠀⠀⠀⠀⠀⠀⠀⠀⠀⠀⠀⠀⠀⠀⠀⠀⠀⠀⠀⠀⠀⠀⠀⠀⠀⠀⠀⠀⠀⠀⠀⠀⠀⠀⠀⠀⠀⠀⠀⠀⠀⠀⠀⠀⠀⠀⠀⠀⠙⠇</a:t>
            </a:r>
            <a:br/>
            <a:r>
              <a:t>⠟⠋⠀⠀⠀⠀⠀⠀⠀⠀⠀⠀⣴⣿⣆⠀⣶⣦⣄⠀⠀⠀⠀⠀⠀⠀⠀⠀⠀⠀⠀⠀⠀⠀⠀⠀⠀⠀⠀⠀⠀⠀⠀⠀⠀⠀⠀⠀⠀⠀⠀⠀⠀⠀⠀⠀⠀⠀⠲⣶⣤⣄⡀⠀⠀⠀⠀⠀⠀⠀⠀⠀⠀⠀⠀⠀⠀⠀⠀⠀⠀⠀⠀⣀⠀⠀⠀⠀⠀⠀⠀</a:t>
            </a:r>
            <a:br/>
            <a:r>
              <a:t>⣠⣤⣤⣤⣤⣤⣀⡀⠀⠀⢠⣾⣿⣿⣿⣾⣿⣿⣿⣷⠀⢀⣀⣤⣤⣤⡀⠀⠀⠀⠀⠀⢀⣤⡆⠀⠀⠀⠀⠀⠀⠀⠀⠀⠀⠀⠀⠀⠀⠀⠀⠀⠀⠀⠀⠀⠀⢀⣴⣿⣿⣿⣿⣷⣤⡀⠀⠀⠀⢀⣠⣤⣦⣄⡀⠀⠀⣤⣶⣿⣿⢠⣾⣿⣆⠀⠀⠀⠀⠀⠀</a:t>
            </a:r>
            <a:br/>
            <a:r>
              <a:t>⣿⣿⣿⣿⣿⣿⣿⣿⣶⣶⣿⣿⣿⣿⣿⣿⣿⣿⣿⣿⣿⣿⣿⣿⣿⣿⣿⣷⡄⢀⣠⣶⣿⣿⣿⠀⠀⠀⠀⠀⠀⠀⠀⠀⠀⠀⠀⠀⠀⠀⠀⠀⠀⠀⠀⠀⠀⠸⣿⣿⣿⣿⣿⣿⣿⣿⣷⣦⣴⣿⣿⣿⣿⣿⣿⣷⣼⣿⣿⣿⣿⣿⣿⣿⣿⣆⠀⠀⢀⣀⡄</a:t>
            </a:r>
            <a:br/>
            <a:r>
              <a:t>⣿⣿⣿⣿⣿⣿⣿⣿⣿⣿⣿⣿⣿⣿⣿⣿⣿⣿⣿⣿⣿⣿⣿⣿⣿⣿⣿⣿⣿⣿⣿⣿⣿⣿⡏⠀⠀⠀⠀⠀⠀⠀⠀⠀⠀⠀⠀⠀⠀⠀⠀⠀⠀⠀⠀⠀⠀⠀⣿⣿⣿⣿⣿⣿⣿⣿⣿⣿⣿⣿⣿⣿⣿⣿⣿⣿⣿⣿⣿⣿⣿⣿⣿⣿⣿⣿⣿⣿⣿⣿⡇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⣿⣿⣿⣿⣿⣿⣿⣿⣿⣿⣿⣿⣿⣿⣿⣿⣿⣿⣿⣿⣿⣿⣿⣿⣿⣿⣿⣿⣿⣿⣿⣿⣿⣿⣿⣦⣀⣀⣠⠀⠀⠀⠀⠀⠀⠀⠀⠀⠀⠀⠀⠀⠀⠀⠀⠀⢀⣠⣿⣿⣿⣿⣿⣿⣿⣿⣿⣿⣿⣿⣿⣿⣿⣿⣿⣿⣿⣿⣿⣿⣿⣿⣿⣿⣿⣿⣿⣿⣿⣿⡇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⣿⣿⣿⣿⣿⣿⣿⣿⣿⣿⣿⣿⣿⣿⣿⣿⣿⣿⣿⣿⣿⣿⣿⣿⣿⣿⣿⣿⣿⣿⣿⣿⣿⣿⣿⣿⣿⣿⡿⠀⠀⠀⠀⠀⠀⠀⠀⠀⠀⠀⠀⠀⠀⠀⠀⠛⣿⣿⣿⣿⣿⣿⣿⣿⣿⣿⣿⣿⣿⣿⣿⣿⣿⣿⣿⣿⣿⣿⣿⣿⣿⣿⣿⣿⣿⣿⣿⣿⣿⣿⡇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⣿⣿⣿⣿⣿⣿⣿⣿⣿⣿⣿⣿⣿⣿⣿⣿⣿⣿⣿⣿⣿⣿⣿⣿⣿⣿⣿⣿⣿⣿⣿⣿⣿⣿⣿⣿⣿⡯⠀⠀⠀⠀⠀⠀⠀⠀⠀⠀⠀⠀⠀⠀⠀⠀⠀⠀⠈⣿⣿⣿⣿⣿⣿⣿⣿⣿⣿⣿⣿⣿⣿⣿⣿⣿⣿⣿⣿⣿⣿⣿⣿⣿⣿⣿⣿⣿⣿⣿⣿⣿⡇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⣿⣿⣿⣿⣿⣿⣿⣿⣿⣿⣿⣿⣿⣿⣿⣿⣿⣿⣿⣿⣿⣿⣿⣿⣿⣿⣿⣿⣿⣿⣿⣿⣿⣿⣿⣿⣿⣧⠀⠀⠀⠀⠀⠀⠀⠀⠀⠀⠀⠀⠀⠀⠀⠀⠀⠀⠀⠹⣿⣿⣿⣿⣿⣿⣿⣿⣿⣿⣿⣿⣿⣿⣿⣿⣿⣿⣿⣿⣿⣿⣿⣿⣿⣿⣿⣿⣿⣿⣿⣿⡇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⣿⣿⣿⣿⣿⣿⣿⣿⣿⣿⣿⣿⣿⣿⣿⣿⣿⣿⣿⣿⣿⣿⣿⣿⣿⣿⣿⣿⣿⣿⣿⣿⣿⣿⣿⣿⣿⣿⠿⠛⠛⠛⠉⠉⠉⠁⠀⠀⠀⠉⠙⠻⣿⣿⡿⠋⠀⠀⢹⣿⣿⣿⣿⣿⣿⣿⣿⣿⣿⣿⣿⣿⣿⣿⣿⣿⣿⣿⣿⣿⣿⣿⣿⣿⣿⣿⣿⣿⣿⣿⡇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⣿⣿⣿⣿⣿⣿⣿⣿⣿⣿⣿⣿⣿⣿⣿⣿⣿⣿⣿⣿⣿⣿⣿⣿⣿⣿⣿⣿⣿⣿⣿⣿⣿⣿⣿⣿⠋⠀⠀⠀⠀⠀⠀⠀⠀⠀⠀⠀⠀⠀⠀⠀⠈⠉⠀⠀⠀⠀⠈⢿⣿⣿⣿⣿⣿⣿⣿⣿⣿⣿⣿⣿⣿⣿⣿⣿⣿⣿⣿⣿⣿⣿⣿⣿⣿⣿⣿⣿⣿⣿⡇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⣿⣿⣿⣿⣿⣿⣿⣿⣿⣿⣿⣿⣿⣿⣿⣿⣿⣿⣿⣿⣿⣿⣿⣿⣿⣿⣿⣿⣿⣿⣿⣿⣿⣿⡏⠀⠀⠀⠀⠀⠀⠀⠀⠀⠀⠀⠀⠀⠀⠀⠀⠀⠀⠀⠀⠀⠀⠀⠀⣀⣀⣀⣹⣿⣿⣿⣿⣿⣿⣿⣿⣿⣿⣿⣿⣿⣿⣿⣿⣿⣿⣿⣿⣿⣿⣿⣿⣿⣿⣿⡇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⣿⣿⣿⣿⣿⣿⣿⣿⣿⣿⣿⣿⣿⣿⣿⣿⣿⣿⣿⣿⣿⣿⣿⣿⣿⣿⣿⣿⣿⣿⣿⣿⣿⣿⣷⠀⠀⠀⠀⠀⠀⠀⠀⠀⠀⠀⠀⠀⠀⠀⠀⠀⠀⠀⠀⢢⣤⣀⠀⣼⣿⣿⣿⣿⣿⣿⣿⣿⣿⣿⣿⣿⣿⣿⣿⣿⣿⣿⣿⣿⣿⣿⣿⣿⣿⣿⣿⣿⣿⣿⡇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⣿⣿⣿⣿⣿⣿⣿⣿⣿⣿⣿⣿⣿⣿⣿⣿⣿⣿⣿⣿⣿⣿⣿⣿⣿⣿⣿⣿⣿⣿⣿⣿⣿⡿⠋⠀⠀⠀⠀⠀⠀⠀⠀⠀⠀⠀⠀⠀⠀⠀⠀⠀⠀⠀⠀⠀⠉⢻⣿⣿⣿⣿⣿⣿⣿⣿⣿⣿⣿⣿⣿⣿⣿⣿⣿⣿⣿⣿⣿⣿⣿⣿⣿⣿⣿⣿⣿⣿⣿⣿⡇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⣿⣿⣿⣿⣿⣿⣿⣿⣿⣿⣿⣿⣿⣿⣿⣿⣿⣿⣿⣿⣿⣿⣿⣿⣿⣿⣿⣿⣿⣿⣿⣿⠁⠀⠀⠀⠀⠀⠀⠀⠀⠀⠀⠀⠀⠀⠀⠀⠀⠀⠀⠀⠀⠀⠀⢀⣀⣾⣿⣿⣿⣿⣿⣿⣿⣿⣿⣿⣿⣿⣿⣿⣿⣿⣿⣿⣿⣿⣿⣿⣿⣿⣿⣿⣿⣿⣿⣿⣿⣿⡇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⣿⣿⣿⣿⣿⣿⣿⣿⣿⣿⣿⣿⣿⣿⣿⣿⣿⣿⣿⣿⣿⣿⣿⣿⣿⣿⣿⣿⣿⣿⣿⣿⣤⣄⠀⠀⡀⠀⠀⠀⠀⠀⠀⠀⠀⠀⠀⠀⠀⠀⠀⠀⠀⠀⠀⢾⣿⣿⣿⣿⣿⣿⣿⣿⣿⣿⣿⣿⣿⣿⣿⣿⣿⣿⣿⣿⣿⣿⣿⣿⣿⣿⣿⣿⣿⣿⣿⣿⣿⣿⡇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⣿⣿⣿⣿⣿⣿⣿⣿⣿⣿⣿⣿⣿⣿⣿⣿⣿⣿⣿⣿⣿⣿⣿⣿⣿⣿⣿⣿⣿⣿⣿⣿⣿⣿⣿⣿⡧⠀⠀⠀⠀⠀⠀⠀⠀⠀⠀⠀⠀⠀⠀⠀⠀⠀⠀⠈⠻⣿⣿⣿⣿⣿⣿⣿⣿⣿⣿⣿⣿⣿⣿⣿⣿⣿⣿⣿⣿⣿⣿⣿⣿⣿⣿⣿⣿⣿⣿⣿⣿⣿⡇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⣿⣿⣿⣿⣿⣿⣿⣿⣿⣿⣿⣿⣿⣿⣿⣿⣿⣿⣿⣿⣿⣿⣿⣿⣿⣿⣿⣿⣿⣿⣿⣿⣿⣿⣿⡿⠁⠀⠀⠀⠀⠀⠀⠀⠀⠀⠀⠀⠀⠀⠀⠀⠀⢀⠀⡈⢿⣿⣿⣿⣿⣿⣿⣿⣿⣿⣿⣿⣿⣿⣿⣿⣿⣿⣿⣿⣿⣿⣿⣿⣿⣿⣿⣿⣿⣿⣿⣿⣿⣿⡇</a:t>
            </a:r>
            <a:br/>
            <a:r>
              <a:t>⣿⣿⣿⣿⣿⣿⣿⣿⣿⣿⣿⣿⣿⣿⣿⣿⣿⠿⣿⣿⣿⣿⣿⣿⣿⣿⣿⣿⣿⣿⣿⣿⣿⣿⣿⣿⣇⣴⣄⠀⠀⠀⡀⠀⠀⠀⠀⠀⠀⠀⣀⢀⠀⣾⣾⣿⣿⣿⣿⣿⣿⣿⣿⣿⣿⣿⣿⣿⣿⣿⣿⣿⣿⣿⣿⣿⣿⣿⣿⣿⣿⣿⣿⣿⣿⣿⣿⣿⣿⣿⡇</a:t>
            </a:r>
            <a:br/>
            <a:r>
              <a:t>⣿⣿⣿⣿⣿⣿⣿⣿⣿⣿⣿⣿⣿⣿⣿⡿⠁⠀⠿⣿⣿⣿⣿⣿⣿⣿⣿⣿⣿⣿⣿⣿⣿⣿⣿⣿⣿⣿⣿⣾⣦⣦⠾⠀⠀⠀⠀⠀⠀⠘⠿⠿⢿⣿⣿⣿⣿⣿⣿⣿⣿⣿⣿⣿⣿⣿⣿⣿⣿⣿⣿⣿⣿⣿⣿⣿⣿⣿⣿⣿⣿⡟⠈⢻⣿⣿⣿⣿⣿⣿⡇</a:t>
            </a:r>
            <a:br/>
            <a:r>
              <a:t>⣿⣿⣿⣿⣿⣿⣿⣿⣿⣿⣿⣿⣿⡿⠋⠀⠀⠀⠀⠀⠙⠻⣿⣿⣿⣿⣿⣿⣿⣿⣿⣿⣿⣿⣿⣿⠿⠛⠋⠉⠁⠀⠀⠀⠀⠀⠀⠀⠀⠀⠀⠀⠀⠀⠀⠉⠙⢿⣿⣿⣿⣿⣿⣿⣿⣿⣿⣿⣿⣿⣿⣿⣿⣿⣿⣿⣿⠿⠛⠉⠁⠀⠀⠀⠹⣿⣿⣿⣿⣿⡇</a:t>
            </a:r>
            <a:br/>
            <a:r>
              <a:t>⣿⣿⣿⣿⣿⣿⣿⣿⣿⣿⣿⡿⠋⠀⠀⠀⠀⠀⠀⠀⠀⠀⠈⠙⢿⣿⣿⣿⣿⣿⣿⣿⣿⣿⡿⠋⠀⠀⠀⠀⠀⠀⠀⠀⠀⠀⠀⠀⠀⠀⠀⠀⠀⠀⠀⠀⠀⠈⢿⣿⣿⣿⣿⣿⣿⣿⣿⣿⣿⣿⣿⣿⣿⣿⠿⠋⠀⠀⠀⠀⠀⠀⠀⠀⠀⠙⣿⣿⣿⣿⡇</a:t>
            </a:r>
            <a:br/>
            <a:r>
              <a:t>⣿⣿⣿⣿⣿⣿⣿⣿⣿⠟⠉⠀⠀⠀⠀⠀⠀⠀⠀⠀⠀⠀⠀⠀⠀⠙⢿⣿⣿⣿⣿⣿⣿⡿⠁⠀⠀⠀⠀⠀⠀⠀⠀⠀⠀⠀⠀⠀⠀⠀⠀⠀⠀⠀⠀⠀⠀⠀⠈⣿⣿⣿⣿⣿⣿⣿⣿⣿⣿⣿⡿⠟⠋⠁⠀⠀⠀⠀⠀⠀⠀⠀⠀⠀⠀⠀⠈⢻⣿⣿⡇</a:t>
            </a:r>
            <a:br/>
            <a:r>
              <a:t>⣿⣿⣿⣿⣿⣿⠿⠋⠁⠀⠀⠀⠀⠀⠀⠀⠀⠀⠀⠀⠀⠀⠀⠀⠀⠀⠀⠈⠛⠻⠿⠿⠿⠃⠀⠀⠀⠀⠀⠀⠀⠀⠀⠀⠀⠀⠀⠀⠀⠀⠀⠀⠀⠀⠀⠀⠀⠀⠀⠘⠛⠋⠀⠀⠀⠀⠈⠉⠀⠀⠀⠀⠀⠀⠀⠀⠀⠀⠀⠀⠀⠀⠀⠀⠀⠀⠀⠀⠙⢿⡇</a:t>
            </a:r>
            <a:br/>
            <a:r>
              <a:t>⣿⣿⣿⠿⠋⠁⠀⠀⠀⠀⠀⠀⠀⠀⠀⠀⠀⠀⠀⠀⠀⠀⠀⠀⠀⠀⠀⠀⠀⠀⠀⠀⠀⠀⠀⠀⠀⠀⠀⠀⠀⠀⠀⠀⠀⠀⠀⠀⠀⠀⠀⠀⠀⠀⠀⠀⠀⠀⠀⠀⠀⠀⠀⠀⠀⠀⠀⠀⠀⠀⠀⠀⠀⠀⠀⠀⠀⠀⠀⠀⠀⠀⠀⠀⠀⠀⠀⠀⠀⠀⠁</a:t>
            </a:r>
            <a:br/>
            <a:r>
              <a:t>⠿⠋⠁⠀⠀⠀⠀⠀⠀⠀⠀⠀⣰⣿⣧⠀⣶⣶⣤⡀⠀⠀⠀⠀⠀⠀⠀⠀⠀⠀⠀⠀⠀⠀⠀⠀⠀⠀⠀⠀⠀⠀⠀⠀⠀⠀⠀⠀⠀⠀⠀⠀⠀⠀⠀⠀⠀⠀⠻⣿⣶⣦⣄⡀⠀⠀⠀⠀⠀⠀⠀⠀⠀⠀⠀⠀⠀⠀⠀⢀⣀⠀⢀⣤⡀⠀⠀⠀⠀⠀⠀</a:t>
            </a:r>
            <a:br/>
            <a:r>
              <a:t>⣀⣤⣤⣤⣶⣦⣄⣀⠀⠀⢀⣼⣿⣿⣿⣷⣿⣿⣿⣿⡄⢀⣠⣤⣶⣦⣄⠀⠀⠀⠀⠀⢀⣤⣆⠀⠀⠀⠀⠀⠀⠀⠀⠀⠀⠀⠀⠀⠀⠀⠀⠀⠀⠀⠀⠀⠀⢀⣶⣿⣿⣿⣿⣿⣷⣤⡀⠀⠀⢀⣤⣶⣷⣶⣤⡀⠀⣴⣾⣿⣿⣤⣿⣿⣷⠀⠀⠀⠀⠀⠀</a:t>
            </a:r>
            <a:br/>
            <a:r>
              <a:t>⣿⣿⣿⣿⣿⣿⣿⣿⣷⣶⣿⣿⣿⣿⣿⣿⣿⣿⣿⣿⣿⣿⣿⣿⣿⣿⣿⣷⣄⣀⣤⣾⣿⣿⣿⠀⠀⠀⠀⠀⠀⠀⠀⠀⠀⠀⠀⠀⠀⠀⠀⠀⠀⠀⠀⠀⠀⠘⣿⣿⣿⣿⣿⣿⣿⣿⣿⣷⣶⣿⣿⣿⣿⣿⣿⣿⣾⣿⣿⣿⣿⣿⣿⣿⣿⣧⡀⣀⣠⣤⡄</a:t>
            </a:r>
            <a:br/>
            <a:r>
              <a:t>⣿⣿⣿⣿⣿⣿⣿⣿⣿⣿⣿⣿⣿⣿⣿⣿⣿⣿⣿⣿⣿⣿⣿⣿⣿⣿⣿⣿⣿⣿⣿⣿⣿⣿⡿⠀⠀⠀⠀⠀⠀⠀⠀⠀⠀⠀⠀⠀⠀⠀⠀⠀⠀⠀⠀⠀⠀⠀⣿⣿⣿⣿⣿⣿⣿⣿⣿⣿⣿⣿⣿⣿⣿⣿⣿⣿⣿⣿⣿⣿⣿⣿⣿⣿⣿⣿⣿⣿⣿⣿⡇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⣿⣿⣿⣿⣿⣿⣿⣿⣿⣿⣿⣿⣿⣿⣿⣿⣿⣿⣿⣿⣿⣿⣿⣿⣿⣿⣿⣿⣿⣿⣿⣿⣿⣿⣿⣦⣄⣀⣠⠀⠀⠀⠀⠀⠀⠀⠀⠀⠀⠀⠀⠀⠀⠀⠀⠀⣀⣠⣿⣿⣿⣿⣿⣿⣿⣿⣿⣿⣿⣿⣿⣿⣿⣿⣿⣿⣿⣿⣿⣿⣿⣿⣿⣿⣿⣿⣿⣿⣿⣿⡇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⣿⣿⣿⣿⣿⣿⣿⣿⣿⣿⣿⣿⣿⣿⣿⣿⣿⣿⣿⣿⣿⣿⣿⣿⣿⣿⣿⣿⣿⣿⣿⣿⣿⣿⣿⣿⣿⣿⣿⠀⠀⠀⠀⠀⠀⠀⠀⠀⠀⠀⠀⠀⠀⠀⠈⣿⣿⣿⣿⣿⣿⣿⣿⣿⣿⣿⣿⣿⣿⣿⣿⣿⣿⣿⣿⣿⣿⣿⣿⣿⣿⣿⣿⣿⣿⣿⣿⣿⣿⣿⡇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⣿⣿⣿⣿⣿⣿⣿⣿⣿⣿⣿⣿⣿⣿⣿⣿⣿⣿⣿⣿⣿⣿⣿⣿⣿⣿⣿⣿⣿⣿⣿⣿⣿⣿⣿⣿⣿⣿⡿⠀⠀⠀⠀⠀⠀⠀⠀⠀⠀⠀⠀⠀⠀⠀⠀⠙⢿⣿⣿⣿⣿⣿⣿⣿⣿⣿⣿⣿⣿⣿⣿⣿⣿⣿⣿⣿⣿⣿⣿⣿⣿⣿⣿⣿⣿⣿⣿⣿⣿⣿⡇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⣿⣿⣿⣿⣿⣿⣿⣿⣿⣿⣿⣿⣿⣿⣿⣿⣿⣿⣿⣿⣿⣿⣿⣿⣿⣿⣿⣿⣿⣿⣿⣿⣿⣿⣿⣿⣿⡷⠀⠀⠀⠀⠀⠀⠀⠀⠀⠀⠀⠀⠀⠀⠀⠀⠀⠀⠀⣿⣿⣿⣿⣿⣿⣿⣿⣿⣿⣿⣿⣿⣿⣿⣿⣿⣿⣿⣿⣿⣿⣿⣿⣿⣿⣿⣿⣿⣿⣿⣿⣿⡇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⣿⣿⣿⣿⣿⣿⣿⣿⣿⣿⣿⣿⣿⣿⣿⣿⣿⣿⣿⣿⣿⣿⣿⣿⣿⣿⣿⣿⣿⣿⣿⣿⣿⣿⣿⣿⣿⡃⠀⠀⠀⠀⠀⠀⠀⠀⠀⠀⠀⠀⠀⠀⠀⠀⠀⠀⠸⣿⣿⣿⣿⣿⣿⣿⣿⣿⣿⣿⣿⣿⣿⣿⣿⣿⣿⣿⣿⣿⣿⣿⣿⣿⣿⣿⣿⣿⣿⣿⣿⣿⡇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⣿⣿⣿⣿⣿⣿⣿⣿⣿⣿⣿⣿⣿⣿⣿⣿⣿⣿⣿⣿⣿⣿⣿⣿⣿⣿⣿⣿⣿⣿⣿⣿⣿⣿⣿⣿⣿⣷⠂⠀⠀⠀⠀⠀⠀⠀⠀⠀⠀⠀⠀⠀⠀⠀⠀⠀⠀⠙⣿⣿⣿⣿⣿⣿⣿⣿⣿⣿⣿⣿⣿⣿⣿⣿⣿⣿⣿⣿⣿⣿⣿⣿⣿⣿⣿⣿⣿⣿⣿⣿⡇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⣿⣿⣿⣿⣿⣿⣿⣿⣿⣿⣿⣿⣿⣿⣿⣿⣿⣿⣿⣿⣿⣿⣿⣿⣿⣿⣿⣿⣿⣿⣿⣿⣿⣿⣿⣿⣿⣿⣿⣿⣿⣿⣿⣿⠿⠿⠿⠿⠿⠿⣿⣿⣿⣿⣿⣿⡿⠟⢻⣿⣿⣿⣿⣿⣿⣿⣿⣿⣿⣿⣿⣿⣿⣿⣿⣿⣿⣿⣿⣿⣿⣿⣿⣿⣿⣿⣿⣿⣿⣿⡇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⣿⣿⣿⣿⣿⣿⣿⣿⣿⣿⣿⣿⣿⣿⣿⣿⣿⣿⣿⣿⣿⣿⣿⣿⣿⣿⣿⣿⣿⣿⣿⣿⣿⣿⣿⣿⣿⠟⠋⠉⠀⠀⠀⠀⠀⠀⠀⠀⠀⠀⠀⠈⠻⣿⠟⠋⠀⠀⠀⣿⣿⣿⣿⣿⣿⣿⣿⣿⣿⣿⣿⣿⣿⣿⣿⣿⣿⣿⣿⣿⣿⣿⣿⣿⣿⣿⣿⣿⣿⣿⡇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⣿⣿⣿⣿⣿⣿⣿⣿⣿⣿⣿⣿⣿⣿⣿⣿⣿⣿⣿⣿⣿⣿⣿⣿⣿⣿⣿⣿⣿⣿⣿⣿⣿⣿⣿⡿⠁⠀⠀⠀⠀⠀⠀⠀⠀⠀⠀⠀⠀⠀⠀⠀⠀⠀⠀⠀⠀⠀⠀⠘⢿⣿⣿⣿⣿⣿⣿⣿⣿⣿⣿⣿⣿⣿⣿⣿⣿⣿⣿⣿⣿⣿⣿⣿⣿⣿⣿⣿⣿⣿⡇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⣿⣿⣿⣿⣿⣿⣿⣿⣿⣿⣿⣿⣿⣿⣿⣿⣿⣿⣿⣿⣿⣿⣿⣿⣿⣿⣿⣿⣿⣿⣿⣿⣿⣿⣿⠁⠀⠀⠀⠀⠀⠀⠀⠀⠀⠀⠀⠀⠀⠀⠀⠀⠀⠀⠀⠀⠀⠀⠀⠀⠈⠻⢿⣿⣿⣿⣿⣿⣿⣿⣿⣿⣿⣿⣿⣿⣿⣿⣿⣿⣿⣿⣿⣿⣿⣿⣿⣿⣿⣿⡇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⣿⣿⣿⣿⣿⣿⣿⣿⣿⣿⣿⣿⣿⣿⣿⣿⣿⣿⣿⣿⣿⣿⣿⣿⣿⣿⣿⣿⣿⣿⣿⣿⣿⣿⡿⠀⠀⠀⠀⠀⠀⠀⠀⠀⠀⠀⠀⠀⠀⠀⠀⠀⠀⠀⠀⠀⠀⠀⠀⢠⣤⣤⣤⣿⣿⣿⣿⣿⣿⣿⣿⣿⣿⣿⣿⣿⣿⣿⣿⣿⣿⣿⣿⣿⣿⣿⣿⣿⣿⣿⡇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⣿⣿⣿⣿⣿⣿⣿⣿⣿⣿⣿⣿⣿⣿⣿⣿⣿⣿⣿⣿⣿⣿⣿⣿⣿⣿⣿⣿⣿⣿⣿⣿⣿⣿⡿⠂⠀⠀⠀⠀⠀⠀⠀⠀⠀⠀⠀⠀⠀⠀⠀⠀⠀⠀⠀⠈⠲⣦⣄⣰⣿⣿⣿⣿⣿⣿⣿⣿⣿⣿⣿⣿⣿⣿⣿⣿⣿⣿⣿⣿⣿⣿⣿⣿⣿⣿⣿⣿⣿⣿⡇</a:t>
            </a:r>
            <a:br/>
            <a:r>
              <a:t>⣿⣿⣿⣿⣿⣿⣿⣿⣿⣿⣿⣿⣿⣿⣿⣿⣿⣿⣿⣿⣿⣿⣿⣿⣿⣿⣿⣿⣿⣿⣿⣿⠟⠋⠀⠀⠀⠀⠀⠀⠀⠀⠀⠀⠀⠀⠀⠀⠀⠀⠀⠀⠀⠀⠀⠀⠀⢈⣿⣿⣿⣿⣿⣿⣿⣿⣿⣿⣿⣿⣿⣿⣿⣿⣿⣿⣿⣿⣿⣿⣿⣿⣿⣿⣿⣿⣿⣿⣿⣿⡇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⣿⣿⣿⣿⣿⣿⣿⣿⣿⣿⣿⣿⣿⣿⣿⣿⣿⣿⣿⣿⣿⣿⣿⣿⣿⣿⣿⣿⣿⣿⣿⣿⣿⣶⣄⣠⡄⠀⠀⠀⠀⠀⠀⠀⠀⠀⠀⠀⠀⠀⠀⠀⠀⠀⠀⠰⣿⣿⣿⣿⣿⣿⣿⣿⣿⣿⣿⣿⣿⣿⣿⣿⣿⣿⣿⣿⣿⣿⣿⣿⣿⣿⣿⣿⣿⣿⣿⣿⣿⣿⡇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⣿⣿⣿⣿⣿⣿⣿⣿⣿⣿⣿⣿⣿⣿⣿⣿⣿⣿⣿⣿⣿⣿⣿⣿⣿⣿⣿⣿⣿⣿⣿⣿⣿⣿⣿⣿⡟⠀⠀⠀⠀⠀⠀⠀⠀⠀⠀⠀⠀⠀⠀⠀⠀⠀⠀⠀⣉⣻⣿⣿⣿⣿⣿⣿⣿⣿⣿⣿⣿⣿⣿⣿⣿⣿⣿⣿⣿⣿⣿⣿⣿⣿⣿⣿⣿⣿⣿⣿⣿⣿⡇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⣿⣿⣿⣿⣿⣿⣿⣿⣿⣿⣿⣿⣿⣿⣿⣿⣿⣿⣿⣿⣿⣿⣿⣿⣿⣿⣿⣿⣿⣿⣿⣿⣿⣿⣿⣟⡀⠀⠀⠀⠀⠀⠀⠀⠀⠀⠀⠀⠀⠀⠀⠀⠀⢀⡀⣄⡹⣿⣿⣿⣿⣿⣿⣿⣿⣿⣿⣿⣿⣿⣿⣿⣿⣿⣿⣿⣿⣿⣿⣿⣿⣿⣿⣿⣿⣿⣿⣿⣿⣿⡇</a:t>
            </a:r>
            <a:br/>
            <a:r>
              <a:t>⣿⣿⣿⣿⣿⣿⣿⣿⣿⣿⣿⣿⣿⣿⣿⣿⣿⠟⣿⣿⣿⣿⣿⣿⣿⣿⣿⣿⣿⣿⣿⣿⣿⣿⣿⣿⣧⣾⣦⢠⠀⡀⢀⠀⠀⠀⠀⠀⠀⢀⣄⢠⣄⣾⣿⣿⣿⣿⣿⣿⣿⣿⣿⣿⣿⣿⣿⣿⣿⣿⣿⣿⣿⣿⣿⣿⣿⣿⣿⣿⣿⣿⡟⢻⣿⣿⣿⣿⣿⣿⡇</a:t>
            </a:r>
            <a:br/>
            <a:r>
              <a:t>⣿⣿⣿⣿⣿⣿⣿⣿⣿⣿⣿⣿⣿⣿⣿⠟⠁⠀⠛⠿⣿⣿⣿⣿⣿⣿⣿⣿⣿⣿⣿⣿⣿⣿⣿⣿⣿⣿⣿⣿⣷⠷⠟⠃⠀⠀⠀⠀⠀⠈⠛⠛⠛⠿⠿⢿⣿⣿⣿⣿⣿⣿⣿⣿⣿⣿⣿⣿⣿⣿⣿⣿⣿⣿⣿⣿⣿⣿⣿⡿⠿⠛⠁⠀⠹⣿⣿⣿⣿⣿⡇</a:t>
            </a:r>
            <a:br/>
            <a:r>
              <a:t>⣿⣿⣿⣿⣿⣿⣿⣿⣿⣿⣿⣿⣿⡟⠁⠀⠀⠀⠀⠀⠈⠙⠻⣿⣿⣿⣿⣿⣿⣿⣿⣿⣿⣿⣿⣿⠟⠋⠉⠀⠀⠀⠀⠀⠀⠀⠀⠀⠀⠀⠀⠀⠀⠀⠀⠀⠈⠻⣿⣿⣿⣿⣿⣿⣿⣿⣿⣿⣿⣿⣿⣿⣿⣿⣿⣿⠿⠋⠁⠀⠀⠀⠀⠀⠀⠹⣿⣿⣿⣿⡇</a:t>
            </a:r>
            <a:br/>
            <a:r>
              <a:t>⣿⣿⣿⣿⣿⣿⣿⣿⣿⣿⣿⠟⠁⠀⠀⠀⠀⠀⠀⠀⠀⠀⠀⠈⠻⣿⣿⣿⣿⣿⣿⣿⣿⣿⡿⠃⠀⠀⠀⠀⠀⠀⠀⠀⠀⠀⠀⠀⠀⠀⠀⠀⠀⠀⠀⠀⠀⠀⠹⣿⣿⣿⣿⣿⣿⣿⣿⣿⣿⣿⣿⣿⣿⠿⠋⠁⠀⠀⠀⠀⠀⠀⠀⠀⠀⠀⠈⢿⣿⣿⡇</a:t>
            </a:r>
            <a:br/>
            <a:r>
              <a:t>⣿⣿⣿⣿⣿⣿⣿⣿⡿⠟⠁⠀⠀⠀⠀⠀⠀⠀⠀⠀⠀⠀⠀⠀⠀⠈⠛⢿⣿⣿⣿⣿⣿⣿⠁⠀⠀⠀⠀⠀⠀⠀⠀⠀⠀⠀⠀⠀⠀⠀⠀⠀⠀⠀⠀⠀⠀⠀⠀⢻⣿⣿⠟⠛⠛⠻⠿⠿⠿⠟⠛⠉⠀⠀⠀⠀⠀⠀⠀⠀⠀⠀⠀⠀⠀⠀⠀⠀⠻⣿⡇</a:t>
            </a:r>
            <a:br/>
            <a:r>
              <a:t>⣿⣿⣿⣿⣿⣿⠟⠉⠀⠀⠀⠀⠀⠀⠀⠀⠀⠀⠀⠀⠀⠀⠀⠀⠀⠀⠀⠀⠈⠉⠛⠛⠛⠃⠀⠀⠀⠀⠀⠀⠀⠀⠀⠀⠀⠀⠀⠀⠀⠀⠀⠀⠀⠀⠀⠀⠀⠀⠀⠀⠀⠉⠀⠀⠀⠀⠀⠀⠀⠀⠀⠀⠀⠀⠀⠀⠀⠀⠀⠀⠀⠀⠀⠀⠀⠀⠀⠀⠀⠈⠃</a:t>
            </a:r>
            <a:br/>
            <a:r>
              <a:t>⣿⣿⡿⠟⠋⠀⠀⠀⠀⠀⠀⠀⠀⢀⡀⠀⠀⠀⠀⠀⠀⠀⠀⠀⠀⠀⠀⠀⠀⠀⠀⠀⠀⠀⠀⠀⠀⠀⠀⠀⠀⠀⠀⠀⠀⠀⠀⠀⠀⠀⠀⠀⠀⠀⠀⠀⠀⠀⢀⣄⣀⡀⠀⠀⠀⠀⠀⠀⠀⠀⠀⠀⠀⠀⠀⠀⠀⠀⠀⠀⠀⠀⠀⠀⠀⠀⠀⠀⠀⠀⠀</a:t>
            </a:r>
            <a:br/>
            <a:r>
              <a:t>⠟⠉⠀⠀⠀⠀⠀⠀⠀⠀⠀⠀⣴⣿⣿⡄⣼⣿⣶⣄⠀⠀⠀⠀⠀⠀⠀⠀⠀⠀⠀⠀⠀⠀⠀⠀⠀⠀⠀⠀⠀⠀⠀⠀⠀⠀⠀⠀⠀⠀⠀⠀⠀⠀⠀⠀⠀⠀⠘⢿⣿⣿⣷⣦⣄⡀⠀⠀⠀⠀⠀⢀⣀⣀⡀⠀⠀⠀⣀⣤⣴⡆⢠⣾⣷⡀⠀⠀⠀⠀⠀</a:t>
            </a:r>
            <a:br/>
            <a:r>
              <a:t>⣤⣴⣶⣶⣶⣶⣦⣄⡀⠀⢀⣾⣿⣿⣿⣿⣿⣿⣿⣿⣇⣀⣤⣶⣾⣷⣶⣄⠀⠀⠀⠀⣠⣴⣯⡀⠀⠀⠀⠀⠀⠀⠀⠀⠀⠀⠀⠀⠀⠀⠀⠀⠀⠀⠀⠀⠀⠀⣾⣿⣿⣿⣿⣿⣿⣿⣶⣤⣀⣠⣶⣿⣿⣿⣿⣷⣄⣸⣿⣿⣿⣿⣿⣿⣿⣷⠀⠀⠀⠀⠀</a:t>
            </a:r>
            <a:br/>
            <a:r>
              <a:t>⣿⣿⣿⣿⣿⣿⣿⣿⣿⣿⣿⣿⣿⣿⣿⣿⣿⣿⣿⣿⣿⣿⣿⣿⣿⣿⣿⣿⣷⣤⣴⣾⣿⣿⣿⠇⠀⠀⠀⠀⠀⠀⠀⠀⠀⠀⠀⠀⠀⠀⠀⠀⠀⠀⠀⠀⠀⠀⣿⣿⣿⣿⣿⣿⣿⣿⣿⣿⣿⣿⣿⣿⣿⣿⣿⣿⣿⣿⣿⣿⣿⣿⣿⣿⣿⣿⣷⣶⣶⣿⡇</a:t>
            </a:r>
            <a:br/>
            <a:r>
              <a:t>⣿⣿⣿⣿⣿⣿⣿⣿⣿⣿⣿⣿⣿⣿⣿⣿⣿⣿⣿⣿⣿⣿⣿⣿⣿⣿⣿⣿⣿⣿⣿⣿⣿⣿⣿⠀⠀⠀⠀⠀⠀⠀⠀⠀⠀⠀⠀⠀⠀⠀⠀⠀⠀⠀⠀⠀⠀⠀⢸⣿⣿⣿⣿⣿⣿⣿⣿⣿⣿⣿⣿⣿⣿⣿⣿⣿⣿⣿⣿⣿⣿⣿⣿⣿⣿⣿⣿⣿⣿⣿⡇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⣿⣿⣿⣿⣿⣿⣿⣿⣿⣿⣿⣿⣿⣿⣿⣿⣿⣿⣿⣿⣿⣿⣿⣿⣿⣿⣿⣿⣿⣿⣿⣿⣿⣿⣿⣷⣤⣀⣠⡆⠀⠀⠀⠀⠀⠀⠀⠀⠀⠀⠀⠀⠀⠀⠀⣀⣀⣠⣾⣿⣿⣿⣿⣿⣿⣿⣿⣿⣿⣿⣿⣿⣿⣿⣿⣿⣿⣿⣿⣿⣿⣿⣿⣿⣿⣿⣿⣿⣿⣿⡇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⣿⣿⣿⣿⣿⣿⣿⣿⣿⣿⣿⣿⣿⣿⣿⣿⣿⣿⣿⣿⣿⣿⣿⣿⣿⣿⣿⣿⣿⣿⣿⣿⣿⣿⣿⣿⣿⣿⠟⠀⠀⠀⠀⠀⠀⠀⠀⠀⠀⠀⠀⠀⠀⠀⠀⠈⠻⣿⣿⣿⣿⣿⣿⣿⣿⣿⣿⣿⣿⣿⣿⣿⣿⣿⣿⣿⣿⣿⣿⣿⣿⣿⣿⣿⣿⣿⣿⣿⣿⣿⡇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⣿⣿⣿⣿⣿⣿⣿⣿⣿⣿⣿⣿⣿⣿⣿⣿⣿⣿⣿⣿⣿⣿⣿⣿⣿⣿⣿⣿⣿⣿⣿⣿⣿⣿⣿⣿⣿⡅⠀⠀⠀⠀⠀⠀⠀⠀⠀⠀⠀⠀⠀⠀⠀⠀⠀⠀⠘⢿⣿⣿⣿⣿⣿⣿⣿⣿⣿⣿⣿⣿⣿⣿⣿⣿⣿⣿⣿⣿⣿⣿⣿⣿⣿⣿⣿⣿⣿⣿⣿⣿⡇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⣿⣿⣿⣿⣿⣿⣿⣿⣿⣿⣿⣿⣿⣿⣿⣿⣿⣿⣿⣿⣿⣿⣿⣿⣿⣿⣿⣿⣿⣿⣿⣿⣿⣿⣿⣿⣿⣿⠁⠀⠀⠀⠀⠀⠀⠀⠀⠀⠀⠀⠀⠀⠀⠀⠀⠀⠀⠈⢿⣿⣿⣿⣿⣿⣿⣿⣿⣿⣿⣿⣿⣿⣿⣿⣿⣿⣿⣿⣿⣿⣿⣿⣿⣿⣿⣿⣿⣿⣿⣿⡇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⣿⣿⣿⣿⣿⣿⣿⣿⣿⣿⣿⣿⣿⣿⣿⣿⣿⣿⣿⣿⣿⣿⣿⣿⣿⣿⣿⣿⣿⣿⣿⣿⣿⣿⣿⣿⣿⣿⣿⣿⡿⠿⠿⠿⠟⠛⠛⠛⠛⠛⠿⢿⣿⣿⣿⣿⠿⠋⠉⣿⣿⣿⣿⣿⣿⣿⣿⣿⣿⣿⣿⣿⣿⣿⣿⣿⣿⣿⣿⣿⣿⣿⣿⣿⣿⣿⣿⣿⣿⣿⡇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⣿⣿⣿⣿⣿⣿⣿⣿⣿⣿⣿⣿⣿⣿⣿⣿⣿⣿⣿⣿⣿⣿⣿⣿⣿⣿⣿⣿⣿⣿⣿⣿⣿⣿⣿⣿⡿⠟⠉⠀⠀⠀⠀⠀⠀⠀⠀⠀⠀⠀⠀⠀⠈⠻⠟⠁⠀⠀⠀⠹⣿⣿⣿⣿⣿⣿⣿⣿⣿⣿⣿⣿⣿⣿⣿⣿⣿⣿⣿⣿⣿⣿⣿⣿⣿⣿⣿⣿⣿⣿⡇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⣿⣿⣿⣿⣿⣿⣿⣿⣿⣿⣿⣿⣿⣿⣿⣿⣿⣿⣿⣿⣿⣿⣿⣿⣿⣿⣿⣿⣿⣿⣿⣿⣿⣿⣿⡿⠁⠀⠀⠀⠀⠀⠀⠀⠀⠀⠀⠀⠀⠀⠀⠀⠀⠀⠀⠀⠀⠀⠀⠀⠹⣿⣿⣿⣿⣿⣿⣿⣿⣿⣿⣿⣿⣿⣿⣿⣿⣿⣿⣿⣿⣿⣿⣿⣿⣿⣿⣿⣿⣿⡇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⣿⣿⣿⣿⣿⣿⣿⣿⣿⣿⣿⣿⣿⣿⣿⣿⣿⣿⣿⣿⣿⣿⣿⣿⣿⣿⣿⣿⣿⣿⣿⣿⣿⣿⣿⠁⠀⠀⠀⠀⠀⠀⠀⠀⠀⠀⠀⠀⠀⠀⠀⠀⠀⠀⠀⠀⠀⠀⠀⠀⠀⠈⠛⣿⣿⣿⣿⣿⣿⣿⣿⣿⣿⣿⣿⣿⣿⣿⣿⣿⣿⣿⣿⣿⣿⣿⣿⣿⣿⣿⡇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⣿⣿⣿⣿⣿⣿⣿⣿⣿⣿⣿⣿⣿⣿⣿⣿⣿⣿⣿⣿⣿⣿⣿⣿⣿⣿⣿⣿⣿⣿⣿⣿⣿⣿⣿⠀⠀⠀⠀⠀⠀⠀⠀⠀⠀⠀⠀⠀⠀⠀⠀⠀⠀⠀⠀⠀⠀⠀⠀⠠⣴⣶⣶⣿⣿⣿⣿⣿⣿⣿⣿⣿⣿⣿⣿⣿⣿⣿⣿⣿⣿⣿⣿⣿⣿⣿⣿⣿⣿⣿⡇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⣿⣿⣿⣿⣿⣿⣿⣿⣿⣿⣿⣿⣿⣿⣿⣿⣿⣿⣿⣿⣿⣿⣿⣿⣿⣿⣿⣿⣿⣿⣿⣿⣿⣿⡿⠁⠀⠀⠀⠀⠀⠀⠀⠀⠀⠀⠀⠀⠀⠀⠀⠀⠀⠀⠀⠀⠙⢶⣦⣄⣿⣿⣿⣿⣿⣿⣿⣿⣿⣿⣿⣿⣿⣿⣿⣿⣿⣿⣿⣿⣿⣿⣿⣿⣿⣿⣿⣿⣿⣿⡇</a:t>
            </a:r>
            <a:br/>
            <a:r>
              <a:t>⣿⣿⣿⣿⣿⣿⣿⣿⣿⣿⣿⣿⣿⣿⣿⣿⣿⣿⣿⣿⣿⣿⣿⣿⣿⣿⣿⣿⣿⣿⣿⣿⠋⠁⠀⠀⠀⠀⠀⠀⠀⠀⠀⠀⠀⠀⠀⠀⠀⠀⠀⠀⠀⠀⠀⠀⠀⠀⣿⣿⣿⣿⣿⣿⣿⣿⣿⣿⣿⣿⣿⣿⣿⣿⣿⣿⣿⣿⣿⣿⣿⣿⣿⣿⣿⣿⣿⣿⣿⣿⡇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⣿⣿⣿⣿⣿⣿⣿⣿⣿⣿⣿⣿⣿⣿⣿⣿⣿⣿⣿⣿⣿⣿⣿⣿⣿⣿⣿⣿⣿⣿⣿⣿⣀⠀⠀⠀⠀⠀⠀⠀⠀⠀⠀⠀⠀⠀⠀⠀⠀⠀⠀⠀⠀⠀⠀⠀⣾⣾⣿⣿⣿⣿⣿⣿⣿⣿⣿⣿⣿⣿⣿⣿⣿⣿⣿⣿⣿⣿⣿⣿⣿⣿⣿⣿⣿⣿⣿⣿⣿⣿⡇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⣿⣿⣿⣿⣿⣿⣿⣿⣿⣿⣿⣿⣿⣿⣿⣿⣿⣿⣿⣿⣿⣿⣿⣿⣿⣿⣿⣿⣿⣿⣿⣿⣿⣿⣦⣴⣦⠀⠀⠀⠀⠀⠀⠀⠀⠀⠀⠀⠀⠀⠀⠀⠀⠀⠀⠘⣿⣿⣿⣿⣿⣿⣿⣿⣿⣿⣿⣿⣿⣿⣿⣿⣿⣿⣿⣿⣿⣿⣿⣿⣿⣿⣿⣿⣿⣿⣿⣿⣿⣿⡇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⣿⣿⣿⣿⣿⣿⣿⣿⣿⣿⣿⣿⣿⣿⣿⣿⣿⣿⣿⣿⣿⣿⣿⣿⣿⣿⣿⣿⣿⣿⣿⣿⣿⣿⣿⣿⡟⠀⠀⠀⠀⠀⠀⠀⠀⠀⠀⠀⠀⠀⠀⠀⠀⠀⠀⠀⣈⣹⣿⣿⣿⣿⣿⣿⣿⣿⣿⣿⣿⣿⣿⣿⣿⣿⣿⣿⣿⣿⣿⣿⣿⣿⣿⣿⣿⣿⣿⣿⣿⣿⡇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⣿⣿⣿⣿⣿⣿⣿⣿⣿⣿⣿⣿⣿⣿⣿⣿⣿⣿⣿⣿⣿⣿⣿⣿⣿⣿⣿⣿⣿⣿⣿⣿⣿⣿⣿⣯⡤⢀⠀⠀⠀⠀⠀⠀⠀⠀⠀⠀⠀⠀⠀⠀⠀⢀⣄⣤⣘⣿⣿⣿⣿⣿⣿⣿⣿⣿⣿⣿⣿⣿⣿⣿⣿⣿⣿⣿⣿⣿⣿⣿⣿⣿⣿⣿⣿⣿⣿⣿⣿⣿⡇</a:t>
            </a:r>
            <a:br/>
            <a:r>
              <a:t>⣿⣿⣿⣿⣿⣿⣿⣿⣿⣿⣿⣿⣿⣿⣿⣿⡿⠋⣿⣿⣿⣿⣿⣿⣿⣿⣿⣿⣿⣿⣿⣿⣿⣿⣿⣿⣷⣿⣷⣰⡀⡄⢠⡀⠀⠀⠀⠀⠀⢀⣄⣠⣆⣾⣿⣿⣿⣿⣿⣿⣿⣿⣿⣿⣿⣿⣿⣿⣿⣿⣿⣿⣿⣿⣿⣿⣿⣿⣿⣿⣿⣿⡟⠙⢿⣿⣿⣿⣿⣿⡇</a:t>
            </a:r>
            <a:br/>
            <a:r>
              <a:t>⣿⣿⣿⣿⣿⣿⣿⣿⣿⣿⣿⣿⣿⣿⣿⠟⠀⠀⠙⠻⢿⣿⣿⣿⣿⣿⣿⣿⣿⣿⣿⣿⣿⣿⣿⣿⣿⣿⣿⣿⠿⠟⠛⠁⠀⠀⠀⠀⠀⠈⠉⠙⠛⠛⠛⠿⢿⣿⣿⣿⣿⣿⣿⣿⣿⣿⣿⣿⣿⣿⣿⣿⣿⣿⣿⣿⣿⣿⣿⠿⠛⠋⠁⠀⠈⢿⣿⣿⣿⣿⡇</a:t>
            </a:r>
            <a:br/>
            <a:r>
              <a:t>⣿⣿⣿⣿⣿⣿⣿⣿⣿⣿⣿⣿⣿⠟⠁⠀⠀⠀⠀⠀⠀⠉⠻⣿⣿⣿⣿⣿⣿⣿⣿⣿⣿⣿⣿⣿⠟⠉⠀⠀⠀⠀⠀⠀⠀⠀⠀⠀⠀⠀⠀⠀⠀⠀⠀⠀⠀⠙⣿⣿⣿⣿⣿⣿⣿⣿⣿⣿⣿⣿⣿⣿⣿⣿⣿⡿⠟⠉⠀⠀⠀⠀⠀⠀⠀⠀⠻⣿⣿⣿⡇</a:t>
            </a:r>
            <a:br/>
            <a:r>
              <a:t>⣿⣿⣿⣿⣿⣿⣿⣿⣿⣿⣿⠟⠁⠀⠀⠀⠀⠀⠀⠀⠀⠀⠀⠀⠙⢿⣿⣿⣿⣿⣿⣿⣿⣿⡿⠃⠀⠀⠀⠀⠀⠀⠀⠀⠀⠀⠀⠀⠀⠀⠀⠀⠀⠀⠀⠀⠀⠀⠘⣿⣿⣿⣿⣿⣿⣿⣿⣿⣿⣿⣿⣿⡿⠟⠉⠀⠀⠀⠀⠀⠀⠀⠀⠀⠀⠀⠀⠙⣿⣿⡇</a:t>
            </a:r>
            <a:br/>
            <a:r>
              <a:t>⣿⣿⣿⣿⣿⣿⣿⣿⡿⠋⠀⠀⠀⠀⠀⠀⠀⠀⠀⠀⠀⠀⠀⠀⠀⠀⠙⠻⣿⣿⣿⣿⣿⣿⠃⠀⠀⠀⠀⠀⠀⠀⠀⠀⠀⠀⠀⠀⠀⠀⠀⠀⠀⠀⠀⠀⠀⠀⠀⠹⠿⠿⠏⠉⠉⠉⠛⠛⠛⠋⠉⠁⠀⠀⠀⠀⠀⠀⠀⠀⠀⠀⠀⠀⠀⠀⠀⠀⠈⠻⡇</a:t>
            </a:r>
            <a:br/>
            <a:r>
              <a:t>⣿⣿⣿⣿⣿⡿⠛⠁⠀⠀⠀⠀⠀⠀⠀⠀⠀⠀⠀⠀⠀⠀⠀⠀⠀⠀⠀⠀⠀⠉⠉⠉⠉⠁⠀⠀⠀⠀⠀⠀⠀⠀⠀⠀⠀⠀⠀⠀⠀⠀⠀⠀⠀⠀⠀⠀⠀⠀⠀⠀⠀⠀⠀⠀⠀⠀⠀⠀⠀⠀⠀⠀⠀⠀⠀⠀⠀⠀⠀⠀⠀⠀⠀⠀⠀⠀⠀⠀⠀⠀⠀</a:t>
            </a:r>
            <a:br/>
            <a:r>
              <a:t>⣿⣿⠿⠛⠁⠀⠀⠀⠀⠀⠀⠀⠀⢀⡀⠀⠀⡀⠀⠀⠀⠀⠀⠀⠀⠀⠀⠀⠀⠀⠀⠀⠀⠀⠀⠀⠀⠀⠀⠀⠀⠀⠀⠀⠀⠀⠀⠀⠀⠀⠀⠀⠀⠀⠀⠀⠀⠀⢀⣤⣤⣄⡀⠀⠀⠀⠀⠀⠀⠀⠀⠀⠀⠀⠀⠀⠀⠀⠀⠀⠀⠀⠀⢀⣀⠀⠀⠀⠀⠀⠀</a:t>
            </a:r>
            <a:br/>
            <a:r>
              <a:t>⠋⠁⠀⠀⠀⠀⠀⠀⠀⠀⠀⢀⣴⣿⣿⡄⣼⣿⣷⣦⡀⠀⠀⠀⠀⠀⠀⠀⠀⠀⠀⠀⠀⠀⠀⠀⠀⠀⠀⠀⠀⠀⠀⠀⠀⠀⠀⠀⠀⠀⠀⠀⠀⠀⠀⠀⠀⠀⠈⢿⣿⣿⣿⣷⣦⣄⡀⠀⠀⠀⠀⣀⣤⣤⣄⡀⠀⠀⣠⣶⣾⣿⢠⣾⣿⣆⠀⠀⠀⠀⠀</a:t>
            </a:r>
            <a:br/>
            <a:r>
              <a:t>⣶⣶⣾⣿⣿⣿⣶⣦⣀⠀⢠⣾⣿⣿⣿⣿⣿⣿⣿⣿⣷⣠⣴⣶⣿⣿⣷⣦⡀⠀⠀⢀⣠⣶⣿⡄⠀⠀⠀⠀⠀⠀⠀⠀⠀⠀⠀⠀⠀⠀⠀⠀⠀⠀⠀⠀⠀⠀⣿⣿⣿⣿⣿⣿⣿⣿⣿⣷⣤⣤⣾⣿⣿⣿⣿⣿⣷⣼⣿⣿⣿⣿⣿⣿⣿⣿⣆⠀⠀⣀⡀</a:t>
            </a:r>
            <a:br/>
            <a:r>
              <a:t>⣿⣿⣿⣿⣿⣿⣿⣿⣿⣿⣿⣿⣿⣿⣿⣿⣿⣿⣿⣿⣿⣿⣿⣿⣿⣿⣿⣿⣿⣦⣴⣿⣿⣿⣿⡇⠀⠀⠀⠀⠀⠀⠀⠀⠀⠀⠀⠀⠀⠀⠀⠀⠀⠀⠀⠀⠀⠀⢻⣿⣿⣿⣿⣿⣿⣿⣿⣿⣿⣿⣿⣿⣿⣿⣿⣿⣿⣿⣿⣿⣿⣿⣿⣿⣿⣿⣿⣿⣿⣿⡇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⣿⣿⣿⣿⣿⣿⣿⣿⣿⣿⣿⣿⣿⣿⣿⣿⣿⣿⣿⣿⣿⣿⣿⣿⣿⣿⣿⣿⣿⣿⣿⣿⣿⣿⣿⣷⣤⣤⣤⡆⠀⠀⠀⠀⠀⠀⠀⠀⠀⠀⠀⠀⠀⠀⠀⣀⣀⣤⣾⣿⣿⣿⣿⣿⣿⣿⣿⣿⣿⣿⣿⣿⣿⣿⣿⣿⣿⣿⣿⣿⣿⣿⣿⣿⣿⣿⣿⣿⣿⣿⡇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⣿⣿⣿⣿⣿⣿⣿⣿⣿⣿⣿⣿⣿⣿⣿⣿⣿⣿⣿⣿⣿⣿⣿⣿⣿⣿⣿⣿⣿⣿⣿⣿⣿⣿⣿⣿⣿⣿⠛⠀⠀⠀⠀⠀⠀⠀⠀⠀⠀⠀⠀⠀⠀⠀⠀⠈⠹⣿⣿⣿⣿⣿⣿⣿⣿⣿⣿⣿⣿⣿⣿⣿⣿⣿⣿⣿⣿⣿⣿⣿⣿⣿⣿⣿⣿⣿⣿⣿⣿⣿⡇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⣿⣿⣿⣿⣿⣿⣿⣿⣿⣿⣿⣿⣿⣿⣿⣿⣿⣿⣿⣿⣿⣿⣿⣿⣿⣿⣿⣿⣿⣿⣿⣿⣿⣿⣿⣿⣿⡿⠁⠀⠀⠀⠀⠀⠀⠀⠀⠀⠀⠀⠀⠀⠀⠀⠀⠀⠀⠀⢻⣿⣿⣿⣿⣿⣿⣿⣿⣿⣿⣿⣿⣿⣿⣿⣿⣿⣿⣿⣿⣿⣿⣿⣿⣿⣿⣿⣿⣿⣿⣿⡇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⣿⣿⣿⣿⣿⣿⣿⣿⣿⣿⣿⣿⣿⣿⣿⣿⣿⣿⣿⣿⣿⣿⣿⣿⣿⣿⣿⣿⣿⣿⣿⣿⣿⣿⣿⣿⣿⣿⡿⠟⠛⠛⠋⠉⠉⠉⠉⠁⠀⠈⠉⠙⠻⣿⣿⣿⠟⠉⠀⠀⣿⣿⣿⣿⣿⣿⣿⣿⣿⣿⣿⣿⣿⣿⣿⣿⣿⣿⣿⣿⣿⣿⣿⣿⣿⣿⣿⣿⣿⣿⡇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⣿⣿⣿⣿⣿⣿⣿⣿⣿⣿⣿⣿⣿⣿⣿⣿⣿⣿⣿⣿⣿⣿⣿⣿⣿⣿⣿⣿⣿⣿⣿⣿⣿⣿⣿⣿⡿⠋⠀⠀⠀⠀⠀⠀⠀⠀⠀⠀⠀⠀⠀⠀⠀⠈⠛⠁⠀⠀⠀⠀⠸⣿⣿⣿⣿⣿⣿⣿⣿⣿⣿⣿⣿⣿⣿⣿⣿⣿⣿⣿⣿⣿⣿⣿⣿⣿⣿⣿⣿⣿⡇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⣿⣿⣿⣿⣿⣿⣿⣿⣿⣿⣿⣿⣿⣿⣿⣿⣿⣿⣿⣿⣿⣿⣿⣿⣿⣿⣿⣿⣿⣿⣿⣿⣿⣿⣿⡿⠁⠀⠀⠀⠀⠀⠀⠀⠀⠀⠀⠀⠀⠀⠀⠀⠀⠀⠀⠀⠀⠀⠀⠀⠀⠘⢿⣿⣿⣿⣿⣿⣿⣿⣿⣿⣿⣿⣿⣿⣿⣿⣿⣿⣿⣿⣿⣿⣿⣿⣿⣿⣿⣿⡇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⣿⣿⣿⣿⣿⣿⣿⣿⣿⣿⣿⣿⣿⣿⣿⣿⣿⣿⣿⣿⣿⣿⣿⣿⣿⣿⣿⣿⣿⣿⣿⣿⣿⣿⣿⡇⠀⠀⠀⠀⠀⠀⠀⠀⠀⠀⠀⠀⠀⠀⠀⠀⠀⠀⠀⠀⠀⠀⠀⠀⠀⠀⠀⢈⣿⣿⣿⣿⣿⣿⣿⣿⣿⣿⣿⣿⣿⣿⣿⣿⣿⣿⣿⣿⣿⣿⣿⣿⣿⣿⡇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⣿⣿⣿⣿⣿⣿⣿⣿⣿⣿⣿⣿⣿⣿⣿⣿⣿⣿⣿⣿⣿⣿⣿⣿⣿⣿⣿⣿⣿⣿⣿⣿⣿⣿⣿⡇⠀⠀⠀⠀⠀⠀⠀⠀⠀⠀⠀⠀⠀⠀⠀⠀⠀⠀⠀⠀⢀⣀⠀⠀⢸⣿⣿⣿⣿⣿⣿⣿⣿⣿⣿⣿⣿⣿⣿⣿⣿⣿⣿⣿⣿⣿⣿⣿⣿⣿⣿⣿⣿⣿⡇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⣿⣿⣿⣿⣿⣿⣿⣿⣿⣿⣿⣿⣿⣿⣿⣿⣿⣿⣿⣿⣿⣿⣿⣿⣿⣿⣿⣿⣿⣿⣿⣿⡿⠿⠛⠀⠀⠀⠀⠀⠀⠀⠀⠀⠀⠀⠀⠀⠀⠀⠀⠀⠀⠀⠀⠀⠀⠙⢿⣷⣾⣿⣿⣿⣿⣿⣿⣿⣿⣿⣿⣿⣿⣿⣿⣿⣿⣿⣿⣿⣿⣿⣿⣿⣿⣿⣿⣿⣿⣿⡇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⣿⣿⣿⣿⣿⣿⣿⣿⣿⣿⣿⣿⣿⣿⣿⣿⣿⣿⣿⣿⣿⣿⣿⣿⣿⣿⣿⣿⣿⣿⣿⣿⠇⠀⠀⠀⠀⠀⠀⠀⠀⠀⠀⠀⠀⠀⠀⠀⠀⠀⠀⠀⠀⠀⠀⠀⠀⣀⣸⣿⣿⣿⣿⣿⣿⣿⣿⣿⣿⣿⣿⣿⣿⣿⣿⣿⣿⣿⣿⣿⣿⣿⣿⣿⣿⣿⣿⣿⣿⣿⡇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⣿⣿⣿⣿⣿⣿⣿⣿⣿⣿⣿⣿⣿⣿⣿⣿⣿⣿⣿⣿⣿⣿⣿⣿⣿⣿⣿⣿⣿⣿⣿⣿⣷⣤⡀⠀⡀⠀⠀⠀⠀⠀⠀⠀⠀⠀⠀⠀⠀⠀⠀⠀⠀⠀⠀⠀⣰⣿⣿⣿⣿⣿⣿⣿⣿⣿⣿⣿⣿⣿⣿⣿⣿⣿⣿⣿⣿⣿⣿⣿⣿⣿⣿⣿⣿⣿⣿⣿⣿⣿⡇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⣿⣿⣿⣿⣿⣿⣿⣿⣿⣿⣿⣿⣿⣿⣿⣿⣿⣿⣿⣿⣿⣿⣿⣿⣿⣿⣿⣿⣿⣿⣿⣿⣿⣿⣿⣿⣿⠄⠀⠀⠀⠀⠀⠀⠀⠀⠀⠀⠀⠀⠀⠀⠀⠀⠀⠀⠻⣿⣿⣿⣿⣿⣿⣿⣿⣿⣿⣿⣿⣿⣿⣿⣿⣿⣿⣿⣿⣿⣿⣿⣿⣿⣿⣿⣿⣿⣿⣿⣿⣿⡇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⣿⣿⣿⣿⣿⣿⣿⣿⣿⣿⣿⣿⣿⣿⣿⣿⣿⣿⣿⣿⣿⣿⣿⣿⣿⣿⣿⣿⣿⣿⣿⣿⣿⣿⣿⣿⠏⠀⠀⠀⠀⠀⠀⠀⠀⠀⠀⠀⠀⠀⠀⠀⠀⠀⠀⠀⢠⣬⣿⣿⣿⣿⣿⣿⣿⣿⣿⣿⣿⣿⣿⣿⣿⣿⣿⣿⣿⣿⣿⣿⣿⣿⣿⣿⣿⣿⣿⣿⣿⣿⡇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⣿⣿⣿⣿⣿⣿⣿⣿⣿⣿⣿⣿⣿⣿⣿⣿⣿⣿⣿⣿⣿⣿⣿⣿⣿⣿⣿⣿⣿⣿⣿⣿⣿⣿⣿⣿⡟⣠⡄⠀⠀⠀⠀⠀⠀⠀⠀⠀⠀⠀⠀⠀⠀⠀⣶⣰⣦⣽⣿⣿⣿⣿⣿⣿⣿⣿⣿⣿⣿⣿⣿⣿⣿⣿⣿⣿⣿⣿⣿⣿⣿⣿⣿⡿⣿⣿⣿⣿⣿⣿⡇</a:t>
            </a:r>
            <a:br/>
            <a:r>
              <a:t>⣿⣿⣿⣿⣿⣿⣿⣿⣿⣿⣿⣿⣿⣿⣿⣿⡟⠉⣽⣿⣿⣿⣿⣿⣿⣿⣿⣿⣿⣿⣿⣿⣿⣿⣿⣿⣿⣿⣿⣼⣦⣢⣸⡄⠀⠀⠀⠀⠀⠀⣴⣦⣾⣼⣿⣿⣿⣿⣿⣿⣿⣿⣿⣿⣿⣿⣿⣿⣿⣿⣿⣿⣿⣿⣿⣿⣿⣿⣿⣿⣿⣿⠿⠁⠈⢿⣿⣿⣿⣿⡇</a:t>
            </a:r>
            <a:br/>
            <a:r>
              <a:t>⣿⣿⣿⣿⣿⣿⣿⣿⣿⣿⣿⣿⣿⣿⡿⠋⠀⠀⠈⠙⠻⢿⣿⣿⣿⣿⣿⣿⣿⣿⣿⣿⣿⣿⣿⣿⣿⣿⡿⠿⠛⠛⠉⠀⠀⠀⠀⠀⠀⠀⠀⠈⠉⠉⠉⠛⠻⢿⣿⣿⣿⣿⣿⣿⣿⣿⣿⣿⣿⣿⣿⣿⣿⣿⣿⣿⣿⣿⠿⠛⠉⠀⠀⠀⠀⠈⢻⣿⣿⣿⡇</a:t>
            </a:r>
            <a:br/>
            <a:r>
              <a:t>⣿⣿⣿⣿⣿⣿⣿⣿⣿⣿⣿⣿⡿⠋⠀⠀⠀⠀⠀⠀⠀⠀⠙⠻⣿⣿⣿⣿⣿⣿⣿⣿⣿⣿⣿⣿⠏⠁⠀⠀⠀⠀⠀⠀⠀⠀⠀⠀⠀⠀⠀⠀⠀⠀⠀⠀⠀⠀⢻⣿⣿⣿⣿⣿⣿⣿⣿⣿⣿⣿⣿⣿⣿⣿⣿⠟⠋⠀⠀⠀⠀⠀⠀⠀⠀⠀⠀⠹⣿⣿⡇</a:t>
            </a:r>
            <a:br/>
            <a:r>
              <a:t>⣿⣿⣿⣿⣿⣿⣿⣿⣿⣿⠿⠋⠀⠀⠀⠀⠀⠀⠀⠀⠀⠀⠀⠀⠈⠻⣿⣿⣿⣿⣿⣿⣿⣿⣿⠃⠀⠀⠀⠀⠀⠀⠀⠀⠀⠀⠀⠀⠀⠀⠀⠀⠀⠀⠀⠀⠀⠀⠀⢻⣿⣿⣿⣿⢿⣿⣿⣿⣿⣿⣿⠿⠟⠋⠁⠀⠀⠀⠀⠀⠀⠀⠀⠀⠀⠀⠀⠀⠈⢿⡇</a:t>
            </a:r>
            <a:br/>
            <a:r>
              <a:t>⣿⣿⣿⣿⣿⣿⣿⡿⠟⠁⠀⠀⠀⠀⠀⠀⠀⠀⠀⠀⠀⠀⠀⠀⠀⠀⠀⠙⠻⢿⣿⣿⣿⣿⠃⠀⠀⠀⠀⠀⠀⠀⠀⠀⠀⠀⠀⠀⠀⠀⠀⠀⠀⠀⠀⠀⠀⠀⠀⠈⠛⠛⠛⠀⠀⠀⠀⠀⠀⠀⠀⠀⠀⠀⠀⠀⠀⠀⠀⠀⠀⠀⠀⠀⠀⠀⠀⠀⠀⠀⠁</a:t>
            </a:r>
            <a:br/>
            <a:r>
              <a:t>⣿⣿⣿⣿⡿⠟⠉⠀⠀⠀⠀⠀⠀⠀⠀⠀⠀⠀⠀⠀⠀⠀⠀⠀⠀⠀⠀⠀⠀⠀⠀⠀⠀⠀⠀⠀⠀⠀⠀⠀⠀⠀⠀⠀⠀⠀⠀⠀⠀⠀⠀⠀⠀⠀⠀⠀⠀⠀⠀⠀⠀⠀⠀⠀⠀⠀⠀⠀⠀⠀⠀⠀⠀⠀⠀⠀⠀⠀⠀⠀⠀⠀⠀⠀⠀⠀⠀⠀⠀⠀⠀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⣿⡿⠛⠉⠀⠀⠀⠀⠀⠀⠀⠀⠀⣠⣄⠀⢀⣀⡀⠀⠀⠀⠀⠀⠀⠀⠀⠀⠀⠀⠀⠀⠀⠀⠀⠀⠀⠀⠀⠀⠀⠀⠀⠀⠀⠀⠀⠀⠀⠀⠀⠀⠀⠀⠀⠀⠀⠀⢠⣴⣿⣶⣦⣤⣀⠀⠀⠀⠀⠀⠀⠀⠀⠀⠀⠀⠀⠀⠀⠀⣀⣠⡄⢀⣴⣦⠀⠀⠀⠀⠀</a:t>
            </a:r>
            <a:br/>
            <a:r>
              <a:t>⠁⠀⢀⣀⣀⣀⠀⠀⠀⠀⠀⢠⣾⣿⣿⣆⣸⣿⣿⣷⣄⠀⠀⠀⢀⣀⡀⠀⠀⠀⠀⠀⠀⠀⣀⠀⠀⠀⠀⠀⠀⠀⠀⠀⠀⠀⠀⠀⠀⠀⠀⠀⠀⠀⠀⠀⠀⠀⠀⢻⣿⣿⣿⣿⣿⣿⣦⣄⡀⠀⢀⣤⣶⣿⣿⣶⣄⠀⣰⣿⣿⣿⣧⣾⣿⣿⣇⠀⠀⠀⠀</a:t>
            </a:r>
            <a:br/>
            <a:r>
              <a:t>⣿⣿⣿⣿⣿⣿⣿⣶⣤⣀⣰⣿⣿⣿⣿⣿⣿⣿⣿⣿⣿⣤⣶⣿⣿⣿⣿⣷⣦⡀⠀⢀⣤⣾⣿⣦⠀⠀⠀⠀⠀⠀⠀⠀⠀⠀⠀⠀⠀⠀⠀⠀⠀⠀⠀⠀⠀⠀⢻⣿⣿⣿⣿⣿⣿⣿⣿⣿⣿⣶⣿⣿⣿⣿⣿⣿⣿⣿⣿⣿⣿⣿⣿⣿⣿⣿⣿⣦⣤⣶⡆</a:t>
            </a:r>
            <a:br/>
            <a:r>
              <a:t>⣿⣿⣿⣿⣿⣿⣿⣿⣿⣿⣿⣿⣿⣿⣿⣿⣿⣿⣿⣿⣿⣿⣿⣿⣿⣿⣿⣿⣿⣿⣾⣿⣿⣿⣿⡇⠀⠀⠀⠀⠀⠀⠀⠀⠀⠀⠀⠀⠀⠀⠀⠀⠀⠀⠀⠀⠀⠀⢸⣿⣿⣿⣿⣿⣿⣿⣿⣿⣿⣿⣿⣿⣿⣿⣿⣿⣿⣿⣿⣿⣿⣿⣿⣿⣿⣿⣿⣿⣿⣿⡇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⣿⣿⣿⣿⣿⣿⣿⣿⣿⣿⣿⣿⣿⣿⣿⣿⣿⣿⣿⣿⣿⣿⣿⣿⣿⣿⣿⣿⣿⣿⣿⣿⣿⣿⣿⡁⠀⠀⠀⠀⠀⠀⠀⠀⠀⠀⠀⠀⠀⠀⠀⠀⠀⠀⠀⠀⠀⠀⢸⣿⣿⣿⣿⣿⣿⣿⣿⣿⣿⣿⣿⣿⣿⣿⣿⣿⣿⣿⣿⣿⣿⣿⣿⣿⣿⣿⣿⣿⣿⣿⡇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⣿⣿⣿⣿⣿⣿⣿⣿⣿⣿⣿⣿⣿⣿⣿⣿⣿⣿⣿⣿⣿⣿⣿⣿⣿⣿⣿⣿⣿⣿⣿⣿⣿⣿⣿⣿⣦⣤⣤⣾⠀⠀⠀⠀⠀⠀⠀⠀⠀⠀⠀⠀⠀⠀⠀⢀⣀⣤⣾⣿⣿⣿⣿⣿⣿⣿⣿⣿⣿⣿⣿⣿⣿⣿⣿⣿⣿⣿⣿⣿⣿⣿⣿⣿⣿⣿⣿⣿⣿⣿⡇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⣿⣿⣿⣿⣿⣿⣿⣿⣿⣿⣿⣿⣿⣿⣿⣿⣿⣿⣿⣿⣿⣿⣿⣿⣿⣿⣿⣿⣿⣿⣿⣿⣿⣿⣿⣿⣿⠟⠀⠀⠀⠀⠀⠀⠀⠀⠀⠀⠀⠀⠀⠀⠀⠀⠀⠀⢀⣾⣿⣿⣿⣿⣿⣿⣿⣿⣿⣿⣿⣿⣿⣿⣿⣿⣿⣿⣿⣿⣿⣿⣿⣿⣿⣿⣿⣿⣿⣿⣿⣿⡇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⣿⣿⣿⣿⣿⣿⣿⣿⣿⣿⣿⣿⣿⣿⣿⣿⣿⣿⣿⣿⣿⣿⣿⣿⣿⣿⣿⣿⣿⣿⣿⣿⣿⣿⣿⣿⣿⣇⡀⠀⠀⠀⠀⠀⠀⠀⠀⠀⠀⠀⠀⠀⠀⠀⠀⠀⠀⠻⣿⣿⣿⣿⣿⣿⣿⣿⣿⣿⣿⣿⣿⣿⣿⣿⣿⣿⣿⣿⣿⣿⣿⣿⣿⣿⣿⣿⣿⣿⣿⣿⡇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⣿⣿⣿⣿⣿⣿⣿⣿⣿⣿⣿⣿⣿⣿⣿⣿⣿⣿⣿⣿⣿⣿⣿⣿⣿⣿⣿⣿⣿⣿⣿⡿⠿⠟⠛⠛⠛⠛⠛⠿⢿⣿⡿⠿⠟⠻⠿⠁⠀⠀⠀⠀⠀⠀⠀⠀⠀⠀⢸⣿⣿⣿⣿⣿⣿⣿⣿⣿⣿⣿⣿⣿⣿⣿⣿⣿⣿⣿⣿⣿⣿⣿⣿⣿⣿⣿⣿⣿⣿⣿⡇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⣿⣿⣿⣿⣿⣿⣿⣿⣿⣿⣿⣿⣿⣿⣿⣿⣿⣿⣿⣿⣿⣿⣿⣿⣿⣿⣿⣿⣿⠏⠀⠀⠀⠀⠀⠀⠀⠀⠀⠀⠀⠉⠀⠀⠀⠀⠀⠀⠀⠀⠀⠀⠀⠀⠀⠀⠀⠀⢸⣿⣿⣿⣿⣿⣿⣿⣿⣿⣿⣿⣿⣿⣿⣿⣿⣿⣿⣿⣿⣿⣿⣿⣿⣿⣿⣿⣿⣿⣿⣿⡇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⣿⣿⣿⣿⣿⣿⣿⣿⣿⣿⣿⣿⣿⣿⣿⣿⣿⣿⣿⣿⣿⣿⣿⣿⣿⣿⣿⣿⣿⣆⠀⠀⠀⠀⠀⠀⠀⠀⠀⠀⠀⠀⠀⠀⠀⠀⠀⠀⠀⠀⠀⠀⠀⠀⠀⠀⠀⠀⠀⣿⣿⣿⣿⣿⣿⣿⣿⣿⣿⣿⣿⣿⣿⣿⣿⣿⣿⣿⣿⣿⣿⣿⣿⣿⣿⣿⣿⣿⣿⣿⡇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⣿⣿⣿⣿⣿⣿⣿⣿⣿⣿⣿⣿⣿⣿⣿⣿⣿⣿⣿⣿⣿⣿⣿⣿⣿⣿⣿⣿⣿⣿⡆⠀⠀⠀⠀⠀⠀⠀⠀⠀⠀⠀⠀⠀⠀⠀⠀⠀⠀⠀⠀⠀⠀⠀⠀⠀⠀⠀⢠⣿⣿⣿⣿⣿⣿⣿⣿⣿⣿⣿⣿⣿⣿⣿⣿⣿⣿⣿⣿⣿⣿⣿⣿⣿⣿⣿⣿⣿⣿⣿⡇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⣿⣿⣿⣿⣿⣿⣿⣿⣿⣿⣿⣿⣿⣿⣿⣿⣿⣿⣿⣿⣿⣿⣿⣿⣿⣿⣿⣿⣿⣿⣿⡆⠀⠀⠀⠀⠀⠀⠀⠀⠀⠀⠀⠀⠀⠀⠀⠀⠀⠀⠀⠀⠀⠀⠀⡀⠀⠀⢸⣿⣿⣿⣿⣿⣿⣿⣿⣿⣿⣿⣿⣿⣿⣿⣿⣿⣿⣿⣿⣿⣿⣿⣿⣿⣿⣿⣿⣿⣿⣿⡇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⣿⣿⣿⣿⣿⣿⣿⣿⣿⣿⣿⣿⣿⣿⣿⣿⣿⣿⣿⣿⣿⣿⣿⣿⣿⣿⣿⣿⣿⣿⣿⣿⣆⠀⠀⠀⠀⠀⠀⠀⠀⠀⠀⠀⠀⠀⠀⠀⠀⠀⠀⠀⠀⠀⠀⠘⢿⣿⣿⣿⣿⣿⣿⣿⣿⣿⣿⣿⣿⣿⣿⣿⣿⣿⣿⣿⣿⣿⣿⣿⣿⣿⣿⣿⣿⣿⣿⣿⣿⣿⡇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⣿⣿⣿⣿⣿⣿⣿⣿⣿⣿⣿⣿⣿⣿⣿⣿⣿⣿⣿⣿⣿⣿⣿⣿⣿⣿⣿⣿⣿⣿⣿⣿⣿⣧⡄⠀⠀⠀⠀⠀⠀⠀⠀⠀⠀⠀⠀⠀⠀⠀⠀⠀⠀⠀⠀⠀⠀⠹⣿⣿⣿⣿⣿⣿⣿⣿⣿⣿⣿⣿⣿⣿⣿⣿⣿⣿⣿⣿⣿⣿⣿⣿⣿⣿⣿⣿⣿⣿⣿⣿⡇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⣿⣿⣿⣿⣿⣿⣿⣿⣿⣿⣿⣿⣿⣿⣿⣿⣿⣿⣿⣿⣿⣿⣿⣿⣿⣿⣿⣿⣿⣿⣿⣿⣿⣿⡇⠀⠀⠀⠀⠀⠀⠀⠀⠀⠀⠀⠀⠀⠀⠀⠀⠀⠀⠀⠀⠀⡀⣀⣿⣿⣿⣿⣿⣿⣿⣿⣿⣿⣿⣿⣿⣿⣿⣿⣿⣿⣿⣿⣿⣿⣿⣿⣿⣿⣿⣿⣿⣿⣿⣿⡇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⣿⣿⣿⣿⣿⣿⣿⣿⣿⣿⣿⣿⣿⣿⣿⣿⣿⣿⣿⣿⣿⣿⣿⣿⣿⣿⣿⣿⣿⣿⣿⣿⣿⣿⣿⠇⠀⠀⠀⠀⠀⠀⠀⠀⠀⠀⠀⠀⠀⠀⠀⠀⠀⠀⠀⣸⣿⣿⣿⣿⣿⣿⣿⣿⣿⣿⣿⣿⣿⣿⣿⣿⣿⣿⣿⣿⣿⣿⣿⣿⣿⣿⣿⣿⣿⣿⣿⣿⣿⣿⡇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⣿⣿⣿⣿⣿⣿⣿⣿⣿⣿⣿⣿⣿⣿⣿⣿⣿⣿⣿⣿⣿⣿⣿⣿⣿⣿⣿⣿⣿⣿⣿⣿⣿⣿⣿⠀⠀⠀⠀⠀⠀⠌⠀⠀⠀⠀⠀⠀⠀⠀⠀⠀⠀⢀⢠⣿⣿⣿⣿⣿⣿⣿⣿⣿⣿⣿⣿⣿⣿⣿⣿⣿⣿⣿⣿⣿⣿⣿⣿⣿⣿⣿⣿⣿⣿⣿⣿⣿⣿⣿⡇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⣿⣿⣿⣿⣿⣿⣿⣿⣿⣿⣿⣿⣿⣿⣿⣿⣿⣿⣿⣿⣿⣿⣿⣿⣿⣿⣿⣿⣿⣿⣿⣿⣿⣿⡿⠀⠀⠀⠀⠀⠀⠀⠀⠀⠀⠀⠀⠀⠀⠀⠀⠀⠀⠈⠙⠿⣿⣿⣿⣿⣿⣿⣿⣿⣿⣿⣿⣿⣿⣿⣿⣿⣿⣿⣿⣿⣿⣿⣿⣿⣿⣿⣿⣿⣿⣿⣿⣿⣿⣿⡇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⣿⣿⣿⣿⣿⣿⣿⣿⣿⣿⣿⣿⣿⣿⣿⣿⣿⣿⣿⣿⣿⣿⣿⣿⣿⣿⣿⣿⣿⣿⣿⣿⣿⡟⠁⠀⠀⠀⠀⠀⠀⠀⠀⠀⠀⠀⠀⠀⠀⠀⠀⠀⠀⠀⠀⠀⠈⢻⣿⣿⣿⣿⣿⣿⣿⣿⣿⣿⣿⣿⣿⣿⣿⣿⣿⣿⣿⣿⣿⣿⣿⣿⣿⣿⣿⣿⣿⣿⣿⣿⡇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⣿⣿⣿⣿⣿⣿⣿⣿⣿⣿⣿⣿⣿⣿⣿⣿⣿⣿⣿⣿⣿⣿⣿⣿⣿⣿⣿⣿⣿⣿⣿⣿⠋⠀⠀⠀⠀⠀⠀⠀⠀⠀⠀⠀⠀⠀⠀⠀⠀⠀⠀⠀⠀⠀⠀⠀⠀⠈⣿⣿⣿⣿⣿⣿⣿⣿⣿⣿⣿⣿⣿⣿⣿⣿⣿⣿⣿⣿⣿⣿⣿⣿⣿⣿⣿⣿⣿⣿⣿⣿⡇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⣿⣿⣿⣿⣿⣿⣿⣿⣿⣿⣿⣿⣿⣿⣿⣿⣿⣿⣿⣿⣿⣿⣿⣿⣿⣿⣿⣿⣿⣿⡿⠃⠀⠀⠀⠀⠀⠀⠀⠀⠀⠀⠀⠀⠀⠀⠀⠀⠀⠀⠀⠀⠀⠀⠀⠀⠀⠀⢻⣿⣿⣿⣿⣿⣿⣿⣿⣿⣿⣿⣿⣿⣿⣿⣿⣿⣿⣿⣿⣿⣿⣿⣿⣿⣿⣿⣿⣿⣿⣿⡇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⣿⣿⣿⣿⣿⣿⣿⣿⣿⣿⣿⣿⣿⣿⣿⣿⣿⣿⣿⣿⣿⣿⣿⣿⣿⣿⣿⣿⣿⡿⠁⠀⠀⠀⡆⠀⠀⠀⠀⠀⠀⠀⠀⠀⠀⠀⠀⠀⠀⠀⠀⠀⠀⠀⠀⠀⠀⠀⠸⣿⣿⣿⣿⣿⣿⣿⣿⣿⣿⣿⣿⣿⣿⣿⣿⣿⣿⣿⣿⣿⣿⣿⣿⣿⣿⣿⣿⣿⣿⣿⡇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⣿⣿⣿⣿⣿⣿⣿⣿⣿⣿⣿⣿⣿⣿⣿⣿⣿⣿⣿⣿⣿⣿⣿⣿⣿⣿⣿⣿⡿⠁⠀⠀⠀⠘⠃⠀⠀⠀⠀⠀⠀⠀⠀⠀⠀⠀⠀⠀⠀⠀⠀⠀⠀⠀⠀⠀⠀⠀⠀⠉⠉⢩⣿⣿⣿⣿⣿⣿⣿⣿⣿⣿⣿⣿⣿⣿⣿⣿⣿⣿⣿⣿⣿⣿⣿⣿⣿⣿⣿⣿⡇</a:t>
            </a:r>
            <a:br/>
            <a:r>
              <a:t>⣿⣿⣿⣿⣿⣿⣿⣿⣿⣿⣿⣿⣿⣿⣿⣿⣿⣿⣿⣿⣿⣿⣿⣿⣿⣿⣿⣿⠃⠀⠀⠀⣀⠀⠀⠀⠀⠀⠀⠀⠀⠀⠀⠀⠀⠀⠀⠀⠀⠀⠀⠀⠀⠀⠀⠀⠀⠀⠀⠀⠀⣾⣿⣿⣿⣿⣿⣿⣿⣿⣿⣿⣿⣿⣿⣿⣿⣿⣿⣿⣿⣿⣿⣿⣿⣿⣿⣿⣿⣿⡇</a:t>
            </a:r>
            <a:br/>
            <a:r>
              <a:t>⣿⣿⣿⣿⣿⣿⣿⣿⣿⣿⣿⣿⣿⣿⣿⣿⣿⣿⣿⣿⣿⣿⣿⣿⣿⣿⣿⡏⠀⠀⠀⢸⣿⣧⠀⠀⠀⠀⠀⠀⠀⠀⠀⠀⠀⠀⠀⠀⠀⠀⠀⠀⠀⠀⠀⠀⠀⠀⠀⠀⠀⢻⣿⣿⣿⣿⣿⣿⣿⣿⣿⣿⣿⣿⣿⣿⣿⣿⣿⣿⣿⣿⣿⣿⣿⣿⣿⣿⣿⣿⡇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⣿⣿⣿⣿⣿⣿⣿⣿⣿⣿⣿⣿⣿⣿⣿⣿⣿⣿⣿⣿⣿⣿⣿⣿⣿⣿⣿⠃⠀⠀⠀⣿⣿⣿⠀⠀⠀⠀⠀⠀⠀⠀⠀⠀⠀⠀⠀⠀⠀⠀⠀⠀⠀⠀⠀⠀⠀⠀⠀⠀⠀⠀⢿⣿⣿⣿⣿⣿⣿⣿⣿⣿⣿⣿⣿⣿⣿⣿⣿⣿⣿⣿⣿⣿⣿⣿⣿⣿⣿⣿⡇</a:t>
            </a:r>
            <a:br/>
            <a:r>
              <a:t>⣿⣿⣿⣿⣿⣿⣿⣿⣿⣿⣿⣿⣿⣿⣿⣿⣿⣿⣿⣿⣿⣿⣿⣿⣿⣿⡿⠀⠀⠀⢰⣿⣿⡿⠀⠀⠀⠀⠀⠀⠀⠀⠀⠀⠀⠀⠀⠀⠀⠀⠀⠀⠀⠀⠀⠀⠀⠀⠀⠀⠀⠀⠘⣿⣿⣿⣿⣿⣿⣿⣿⣿⣿⣿⣿⣿⣿⣿⣿⣿⣿⣿⣿⣿⣿⣿⣿⣿⣿⣿⡇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⣿⣿⣿⣿⣿⣿⣿⣿⣿⣿⣿⣿⣿⣿⣿⣿⣿⣿⣿⣿⣿⣿⣿⣿⣿⣿⡇⠀⠀⠀⢼⣿⣿⠇⠀⠀⠀⠀⠀⠀⠀⠀⠀⠀⠀⠀⠀⠀⠀⠀⠀⠀⠀⠀⠀⠀⠀⠀⠀⠀⠀⠀⠀⠹⣿⣿⣿⣿⣿⣿⣿⣿⣿⣿⣿⣿⣿⣿⣿⣿⣿⣿⣿⣿⣿⣿⣿⣿⣿⣿⡇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⣿⣿⣿⣿⣿⣿⣿⣿⣿⣿⣿⣿⣿⣿⣿⣿⣿⣿⣿⣿⣿⣿⣿⣿⣿⣿⡇⠀⠀⠀⢹⣿⡏⠀⠀⠀⠀⠀⠀⠀⠀⠀⠀⠀⠀⠀⠀⠀⠀⠀⠀⠀⠀⠀⠀⠀⠀⠀⠀⠀⠀⠀⠀⠀⢹⣿⣿⣿⣿⣿⣿⣿⣿⣿⣿⣿⣿⣿⣿⣿⣿⣿⣿⣿⣿⣿⣿⣿⣿⣿⡇</a:t>
            </a:r>
            <a:br/>
            <a:r>
              <a:t>⣿⣿⣿⣿⣿⣿⣿⣿⣿⣿⣿⣿⣿⣿⣿⣿⣿⣿⣿⣿⣿⣿⣿⣿⣿⣿⡇⠀⠀⠀⢹⡟⠀⠀⠀⠀⠀⠀⠀⠀⠀⠀⠀⠀⠀⠀⠀⠀⠀⠀⠀⠀⠀⠀⠀⠀⠀⠀⠀⠀⠀⠀⠀⠀⠀⢻⣿⣿⣿⣿⣿⣿⣿⣿⣿⣿⣿⣿⣿⣿⣿⣿⣿⣿⣿⣿⣿⣿⣿⣿⡇</a:t>
            </a:r>
            <a:br/>
            <a:r>
              <a:t>⣿⣿⣿⣿⣿⣿⣿⣿⣿⣿⣿⣿⣿⣿⣿⣿⣿⣿⣿⣿⣿⣿⣿⣿⣿⣿⡇⠀⠀⠀⠸⠁⠀⠀⠀⠀⠀⠀⠀⠀⠀⠀⠀⠀⠀⠀⠀⠀⠀⠀⠀⠀⠀⠀⠀⠀⠀⠀⠀⠀⠀⠀⠀⠀⠀⠀⢻⣿⣿⣿⣿⣿⣿⣿⣿⣿⣿⣿⣿⣿⣿⣿⣿⣿⣿⣿⣿⣿⣿⣿⡇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⣿⣿⣿⣿⣿⣿⣿⣿⣿⣿⣿⣿⣿⣿⣿⣿⣿⣿⣿⣿⣿⣿⣿⣿⣿⣿⡇⠀⢀⠀⠀⠀⠀⠀⠀⠀⠀⠀⠀⠀⠀⠀⠀⠀⠀⠀⠀⠀⠀⠀⠀⠀⠀⠀⠀⠀⠀⠀⠀⠀⠀⠀⠀⠀⠀⠀⠀⠀⢻⣿⣿⣿⣿⣿⣿⣿⣿⣿⣿⣿⣿⣿⣿⣿⣿⣿⣿⣿⣿⣿⡇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⣿⣿⣿⣿⣿⣿⣿⣿⣿⣿⣿⣿⣿⣿⣿⣿⣿⣿⣿⣿⣿⣿⣿⣿⣿⣿⣿⣴⣿⣷⠆⠀⠀⠀⠀⠀⠀⠀⠀⠀⠀⠀⠀⠀⠀⠀⠀⠀⠀⠀⠀⠀⠀⠀⠀⠀⠀⠀⠀⠀⠀⠀⠀⠀⠀⠀⠀⠀⣿⣿⣿⣿⣿⣿⣿⣿⣿⣿⣿⣿⣿⣿⣿⣿⣿⣿⣿⣿⣿⣿⡇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⣿⣿⣿⣿⣿⣿⣿⣿⣿⣿⣿⣿⣿⣿⣿⣿⣿⣿⣿⣿⣿⣿⣿⣿⣿⣿⣿⣿⣿⡀⠀⠀⠀⠀⠀⠀⠀⠀⠀⠀⠀⠀⠀⠀⠀⠀⠀⠀⠀⠀⠀⠀⠀⠀⠀⠀⠀⠀⠀⠀⠀⠀⠀⠀⠀⠀⠀⢹⣿⣿⣿⣿⣿⣿⣿⣿⣿⣿⣿⣿⣿⣿⣿⣿⣿⣿⣿⣿⣿⣿⡇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⣿⣿⣿⣿⣿⣿⣿⣿⣿⣿⣿⣿⣿⣿⣿⣿⣿⣿⣿⣿⣿⣿⣿⣿⣿⣿⣿⣿⣿⣇⠀⠀⠀⠀⠀⠀⠀⠀⠀⠀⠀⠀⠀⠀⠀⠀⠀⠀⠀⠀⠀⠀⠀⠀⠀⠀⠀⠀⠀⠀⠀⠀⠀⠀⠀⠀⠀⢸⣿⣿⣿⣿⣿⣿⣿⣿⣿⣿⣿⣿⣿⣿⣿⣿⣿⣿⣿⣿⣿⣿⡇</a:t>
            </a:r>
            <a:br/>
            <a:r>
              <a:t>⣿⣿⣿⣿⣿⣿⣿⣿⣿⣿⣿⣿⣿⣿⣿⣿⣿⣿⣿⣿⣿⣿⣿⣿⣿⣿⣿⣿⣿⣿⠁⠀⠀⠀⠀⠀⠀⠀⠀⠀⠀⠀⠀⠀⠀⠀⠀⠀⠀⠀⠀⠀⠀⠀⠀⠀⠀⠀⠀⠀⠀⠀⠀⠀⠀⠀⣠⣼⣿⣿⣿⣿⣿⣿⣿⣿⣿⣿⣿⣿⣿⣿⣿⣿⣿⣿⣿⣿⣿⣿⡇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⣿⣿⣿⣿⣿⣿⣿⣿⣿⣿⣿⣿⣿⣿⣿⣿⣿⣿⣿⣿⣿⣿⣿⣿⣿⣿⣿⣿⣿⣿⣿⣿⣿⣿⣿⣿⣿⣿⣿⣿⣿⣿⣿⣿⣿⣿⣿⣿⣿⣿⣿⣿⣿⣿⣿⣿⣿⣿⡿⠿⢿⣿⣿⣿⣿⣿⣿⣿⣿⣿⣿⣿⣿⣿⣿⣿⣿⣿⣿⣿⣿⣿⣿⣿⣿⣿⣿⣿⣿⣿⡇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⣿⣿⣿⣿⣿⣿⣿⣿⣿⣿⣿⣿⣿⣿⣿⣿⣿⣿⣿⣿⣿⣿⣿⣿⣿⣿⣿⣿⣿⣿⣿⣿⣿⣿⣿⣿⣿⣿⡿⠟⠛⠉⠉⠉⠉⠁⠀⠀⠀⠀⠈⠉⠛⢿⣿⣿⡿⠋⠀⠀⢸⣿⣿⣿⣿⣿⣿⣿⣿⣿⣿⣿⣿⣿⣿⣿⣿⣿⣿⣿⣿⣿⣿⣿⣿⣿⣿⣿⣿⣿⡇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⣿⣿⣿⣿⣿⣿⣿⣿⣿⣿⣿⣿⣿⣿⣿⣿⣿⣿⣿⣿⣿⣿⣿⣿⣿⣿⣿⣿⣿⣿⣿⣿⣿⣿⣿⣿⡿⠋⠀⠀⠀⠀⠀⠀⠀⠀⠀⠀⠀⠀⠀⠀⠀⠀⠙⠁⠀⠀⠀⠀⠀⢻⣿⣿⣿⣿⣿⣿⣿⣿⣿⣿⣿⣿⣿⣿⣿⣿⣿⣿⣿⣿⣿⣿⣿⣿⣿⣿⣿⣿⡇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⣿⣿⣿⣿⣿⣿⣿⣿⣿⣿⣿⣿⣿⣿⣿⣿⣿⣿⣿⣿⣿⣿⣿⣿⣿⣿⣿⣿⣿⣿⣿⣿⣿⣿⣿⣿⠁⠀⠀⠀⠀⠀⠀⠀⠀⠀⠀⠀⠀⠀⠀⠀⠀⠀⠀⠀⠀⠀⠀⠀⠀⠀⠙⣿⣿⣿⣿⣿⣿⣿⣿⣿⣿⣿⣿⣿⣿⣿⣿⣿⣿⣿⣿⣿⣿⣿⣿⣿⣿⣿⡇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⣿⣿⣿⣿⣿⣿⣿⣿⣿⣿⣿⣿⣿⣿⣿⣿⣿⣿⣿⣿⣿⣿⣿⣿⣿⣿⣿⣿⣿⣿⣿⣿⣿⣿⣿⡏⠀⠀⠀⠀⠀⠀⠀⠀⠀⠀⠀⠀⠀⠀⠀⠀⠀⠀⠀⠀⠀⠀⠀⠀⠀⠀⢀⣀⣹⣿⣿⣿⣿⣿⣿⣿⣿⣿⣿⣿⣿⣿⣿⣿⣿⣿⣿⣿⣿⣿⣿⣿⣿⣿⡇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⣿⣿⣿⣿⣿⣿⣿⣿⣿⣿⣿⣿⣿⣿⣿⣿⣿⣿⣿⣿⣿⣿⣿⣿⣿⣿⣿⣿⣿⣿⣿⣿⣿⣿⣿⡷⠀⠀⠀⠀⠀⠀⠀⠀⠀⠀⠀⠀⠀⠀⠀⠀⠀⠀⠀⠀⠠⣄⣀⠀⠀⣿⣿⣿⣿⣿⣿⣿⣿⣿⣿⣿⣿⣿⣿⣿⣿⣿⣿⣿⣿⣿⣿⣿⣿⣿⣿⣿⣿⣿⡇</a:t>
            </a:r>
            <a:br/>
            <a:r>
              <a:t>⣿⣿⣿⣿⣿⣿⣿⣿⣿⣿⣿⣿⣿⣿⣿⣿⣿⣿⣿⣿⣿⣿⣿⣿⣿⣿⣿⣿⣿⣿⣿⣿⡿⠿⠋⠀⠀⠀⠀⠀⠀⠀⠀⠀⠀⠀⠀⠀⠀⠀⠀⠀⠀⠀⠀⠀⠀⠈⢻⣿⣶⣿⣿⣿⣿⣿⣿⣿⣿⣿⣿⣿⣿⣿⣿⣿⣿⣿⣿⣿⣿⣿⣿⣿⣿⣿⣿⣿⣿⣿⡇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⣿⣿⣿⣿⣿⣿⣿⣿⣿⣿⣿⣿⣿⣿⣿⣿⣿⣿⣿⣿⣿⣿⣿⣿⣿⣿⣿⣿⣿⣿⣿⣿⣿⣦⣄⠀⣀⠀⠀⠀⠀⠀⠀⠀⠀⠀⠀⠀⠀⠀⠀⠀⠀⠀⠀⠀⣀⣿⣿⣿⣿⣿⣿⣿⣿⣿⣿⣿⣿⣿⣿⣿⣿⣿⣿⣿⣿⣿⣿⣿⣿⣿⣿⣿⣿⣿⣿⣿⣿⣿⡇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⣿⣿⣿⣿⣿⣿⣿⣿⣿⣿⣿⣿⣿⣿⣿⣿⣿⣿⣿⣿⣿⣿⣿⣿⣿⣿⣿⣿⣿⣿⣿⣿⣿⣿⣿⣿⣿⠄⠀⠀⠀⠀⠀⠀⠀⠀⠀⠀⠀⠀⠀⠀⠀⠀⠀⠀⠙⢿⣿⣿⣿⣿⣿⣿⣿⣿⣿⣿⣿⣿⣿⣿⣿⣿⣿⣿⣿⣿⣿⣿⣿⣿⣿⣿⣿⣿⣿⣿⣿⣿⡇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⣿⣿⣿⣿⣿⣿⣿⣿⣿⣿⣿⣿⣿⣿⣿⣿⣿⣿⣿⣿⣿⣿⣿⣿⣿⣿⣿⣿⣿⣿⣿⣿⣿⣿⣿⡿⠏⠀⠀⠀⠀⠀⠀⠀⠀⠀⠀⠀⠀⠀⠀⠀⠀⠀⠀⠀⠠⣤⣿⣿⣿⣿⣿⣿⣿⣿⣿⣿⣿⣿⣿⣿⣿⣿⣿⣿⣿⣿⣿⣿⣿⣿⣿⣿⣿⣿⣿⣿⣿⣿⡇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⣿⣿⣿⣿⣿⣿⣿⣿⣿⣿⣿⣿⣿⣿⣿⣿⣿⣿⣿⣿⣿⣿⣿⣿⣿⣿⣿⣿⣿⣿⣿⣿⣿⣿⣿⣿⡿⣠⣆⠀⠀⠀⠀⠀⠀⠀⠀⠀⠀⠀⠀⠀⠀⠀⣴⣤⣶⣽⣿⣿⣿⣿⣿⣿⣿⣿⣿⣿⣿⣿⣿⣿⣿⣿⣿⣿⣿⣿⣿⣿⣿⣿⣿⡿⢿⣿⣿⣿⣿⣿⡇</a:t>
            </a:r>
            <a:br/>
            <a:r>
              <a:t>⣿⣿⣿⣿⣿⣿⣿⣿⣿⣿⣿⣿⣿⣿⣿⣿⠟⠁⢸⣿⣿⣿⣿⣿⣿⣿⣿⣿⣿⣿⣿⣿⣿⣿⣿⣿⣿⣿⣿⣼⣧⣠⣠⣆⠀⠀⠀⠀⠀⠀⢴⣦⣾⣼⣿⣿⣿⣿⣿⣿⣿⣿⣿⣿⣿⣿⣿⣿⣿⣿⣿⣿⣿⣿⣿⣿⣿⣿⣿⣿⣿⣿⠿⠃⠀⠹⣿⣿⣿⣿⡇</a:t>
            </a:r>
            <a:br/>
            <a:r>
              <a:t>⣿⣿⣿⣿⣿⣿⣿⣿⣿⣿⣿⣿⣿⣿⡿⠋⠀⠀⠀⠉⠻⢿⣿⣿⣿⣿⣿⣿⣿⣿⣿⣿⣿⣿⣿⣿⣿⣿⠿⠟⠛⠋⠉⠀⠀⠀⠀⠀⠀⠀⠀⠀⠀⠉⠉⠙⠛⢿⣿⣿⣿⣿⣿⣿⣿⣿⣿⣿⣿⣿⣿⣿⣿⣿⣿⣿⣿⣿⠟⠋⠁⠀⠀⠀⠀⠀⠙⣿⣿⣿⡇</a:t>
            </a:r>
            <a:br/>
            <a:r>
              <a:t>⣿⣿⣿⣿⣿⣿⣿⣿⣿⣿⣿⣿⡿⠋⠀⠀⠀⠀⠀⠀⠀⠀⠈⠻⢿⣿⣿⣿⣿⣿⣿⣿⣿⣿⣿⣿⠟⠁⠀⠀⠀⠀⠀⠀⠀⠀⠀⠀⠀⠀⠀⠀⠀⠀⠀⠀⠀⠀⠹⣿⣿⣿⣿⣿⣿⣿⣿⣿⣿⣿⣿⣿⣿⣿⣿⠟⠋⠀⠀⠀⠀⠀⠀⠀⠀⠀⠀⠈⢿⣿⡇</a:t>
            </a:r>
            <a:br/>
            <a:r>
              <a:t>⣿⣿⣿⣿⣿⣿⣿⣿⣿⣿⠟⠋⠀⠀⠀⠀⠀⠀⠀⠀⠀⠀⠀⠀⠀⠙⢿⣿⣿⣿⣿⣿⣿⣿⣿⠃⠀⠀⠀⠀⠀⠀⠀⠀⠀⠀⠀⠀⠀⠀⠀⠀⠀⠀⠀⠀⠀⠀⠀⢹⣿⣿⣿⡿⠿⠿⢿⣿⣿⣿⠿⠿⠛⠉⠀⠀⠀⠀⠀⠀⠀⠀⠀⠀⠀⠀⠀⠀⠀⠹⡇</a:t>
            </a:r>
            <a:br/>
            <a:r>
              <a:t>⣿⣿⣿⣿⣿⣿⣿⡿⠋⠁⠀⠀⠀⠀⠀⠀⠀⠀⠀⠀⠀⠀⠀⠀⠀⠀⠀⠉⠛⠿⢿⣿⣿⣿⠇⠀⠀⠀⠀⠀⠀⠀⠀⠀⠀⠀⠀⠀⠀⠀⠀⠀⠀⠀⠀⠀⠀⠀⠀⠀⠉⠉⠉⠀⠀⠀⠀⠀⠀⠀⠀⠀⠀⠀⠀⠀⠀⠀⠀⠀⠀⠀⠀⠀⠀⠀⠀⠀⠀⠀⠀</a:t>
            </a:r>
            <a:br/>
            <a:r>
              <a:t>⣿⣿⣿⣿⡿⠛⠁⠀⠀⠀⠀⠀⠀⠀⠀⠀⠀⠀⠀⠀⠀⠀⠀⠀⠀⠀⠀⠀⠀⠀⠀⠀⠀⠀⠀⠀⠀⠀⠀⠀⠀⠀⠀⠀⠀⠀⠀⠀⠀⠀⠀⠀⠀⠀⠀⠀⠀⠀⠀⠀⠀⠀⠀⠀⠀⠀⠀⠀⠀⠀⠀⠀⠀⠀⠀⠀⠀⠀⠀⠀⠀⠀⠀⠀⠀⠀⠀⠀⠀⠀⠀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⣿⠿⠋⠁⠀⠀⠀⠀⠀⠀⠀⠀⠀⣠⣄⠀⢀⣤⣀⠀⠀⠀⠀⠀⠀⠀⠀⠀⠀⠀⠀⠀⠀⠀⠀⠀⠀⠀⠀⠀⠀⠀⠀⠀⠀⠀⠀⠀⠀⠀⠀⠀⠀⠀⠀⠀⠀⠀⠠⣴⣾⣿⣶⣦⣄⡀⠀⠀⠀⠀⠀⠀⠀⠀⠀⠀⠀⠀⠀⢀⣠⣤⡄⢀⣴⣷⡀⠀⠀⠀⠀</a:t>
            </a:r>
            <a:br/>
            <a:r>
              <a:t>⠀⣀⣀⣀⣀⣀⡀⠀⠀⠀⠀⢠⣾⣿⣿⣆⣸⣿⣿⣷⣦⠀⠀⠀⣀⣀⣀⠀⠀⠀⠀⠀⠀⠀⣀⠀⠀⠀⠀⠀⠀⠀⠀⠀⠀⠀⠀⠀⠀⠀⠀⠀⠀⠀⠀⠀⠀⠀⠀⢙⣿⣿⣿⣿⣿⣿⣷⣦⣀⠀⢀⣴⣾⣿⣿⣷⣦⣀⣰⣿⣿⣿⣷⣾⣿⣿⣷⡀⠀⠀⠀</a:t>
            </a:r>
            <a:br/>
            <a:r>
              <a:t>⣿⣿⣿⣿⣿⣿⣿⣷⣤⣀⣴⣿⣿⣿⣿⣿⣿⣿⣿⣿⣿⣦⣶⣿⣿⣿⣿⣿⣦⡀⠀⢀⣴⣾⣿⣶⠀⠀⠀⠀⠀⠀⠀⠀⠀⠀⠀⠀⠀⠀⠀⠀⠀⠀⠀⠀⠀⠀⢸⣿⣿⣿⣿⣿⣿⣿⣿⣿⣿⣿⣿⣿⣿⣿⣿⣿⣿⣿⣿⣿⣿⣿⣿⣿⣿⣿⣿⣷⣶⣾⡇</a:t>
            </a:r>
            <a:br/>
            <a:r>
              <a:t>⣿⣿⣿⣿⣿⣿⣿⣿⣿⣿⣿⣿⣿⣿⣿⣿⣿⣿⣿⣿⣿⣿⣿⣿⣿⣿⣿⣿⣿⣿⣿⣿⣿⣿⣿⡿⠀⠀⠀⠀⠀⠀⠀⠀⠀⠀⠀⠀⠀⠀⠀⠀⠀⠀⠀⠀⠀⠀⢸⣿⣿⣿⣿⣿⣿⣿⣿⣿⣿⣿⣿⣿⣿⣿⣿⣿⣿⣿⣿⣿⣿⣿⣿⣿⣿⣿⣿⣿⣿⣿⡇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⣿⣿⣿⣿⣿⣿⣿⣿⣿⣿⣿⣿⣿⣿⣿⣿⣿⣿⣿⣿⣿⣿⣿⣿⣿⣿⣿⣿⣿⣿⣿⣿⣿⣿⣿⣿⣦⣤⣤⣴⠀⠀⠀⠀⠀⠀⠀⠀⠀⠀⠀⠀⠀⠀⠀⢀⣠⣤⣾⣿⣿⣿⣿⣿⣿⣿⣿⣿⣿⣿⣿⣿⣿⣿⣿⣿⣿⣿⣿⣿⣿⣿⣿⣿⣿⣿⣿⣿⣿⣿⡇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⣿⣿⣿⣿⣿⣿⣿⣿⣿⣿⣿⣿⣿⣿⣿⣿⣿⣿⣿⣿⣿⣿⣿⣿⣿⣿⣿⣿⣿⣿⣿⣿⣿⣿⣿⣿⣿⣿⠏⠀⠀⠀⠀⠀⠀⠀⠀⠀⠀⠀⠀⠀⠀⠀⠀⠀⠈⢿⣿⣿⣿⣿⣿⣿⣿⣿⣿⣿⣿⣿⣿⣿⣿⣿⣿⣿⣿⣿⣿⣿⣿⣿⣿⣿⣿⣿⣿⣿⣿⣿⡇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⣿⣿⣿⣿⣿⣿⣿⣿⣿⣿⣿⣿⣿⣿⣿⣿⣿⣿⣿⣿⣿⣿⣿⣿⣿⣿⣿⣿⣿⣿⣿⣿⣿⣿⣿⣿⣿⣧⡄⠀⠀⠀⠀⠀⠀⠀⠀⠀⠀⠀⠀⠀⠀⠀⠀⠀⠀⠹⣿⣿⣿⣿⣿⣿⣿⣿⣿⣿⣿⣿⣿⣿⣿⣿⣿⣿⣿⣿⣿⣿⣿⣿⣿⣿⣿⣿⣿⣿⣿⣿⡇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⣿⣿⣿⣿⣿⣿⣿⣿⣿⣿⣿⣿⣿⣿⣿⣿⣿⣿⣿⣿⣿⣿⣿⣿⣿⣿⣿⣿⣿⣿⣿⣿⣿⣿⣿⣿⣿⡟⠀⠀⠀⠀⠀⠀⠀⠀⠀⠀⠀⠀⠀⠀⠀⠀⠀⠀⠀⠀⠹⣿⣿⣿⣿⣿⣿⣿⣿⣿⣿⣿⣿⣿⣿⣿⣿⣿⣿⣿⣿⣿⣿⣿⣿⣿⣿⣿⣿⣿⣿⣿⡇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⣿⣿⣿⣿⣿⣿⣿⣿⣿⣿⣿⣿⣿⣿⣿⣿⣿⣿⣿⣿⣿⣿⣿⣿⣿⣿⣿⣿⣿⣿⣿⣿⣿⣿⣿⣿⣿⣿⣿⣿⣿⣿⣿⣿⣿⣿⣿⣿⣿⣿⣿⣿⣿⣿⣿⣿⣿⣿⣿⡿⠟⣿⣿⣿⣿⣿⣿⣿⣿⣿⣿⣿⣿⣿⣿⣿⣿⣿⣿⣿⣿⣿⣿⣿⣿⣿⣿⣿⣿⣿⡇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⣿⣿⣿⣿⣿⣿⣿⣿⣿⣿⣿⣿⣿⣿⣿⣿⣿⣿⣿⣿⣿⣿⣿⣿⣿⣿⣿⣿⣿⣿⣿⣿⣿⣿⣿⣿⣿⣿⣿⡿⠟⠛⠛⠉⠉⠉⠉⠉⠉⠉⠉⠙⠛⢿⣿⣿⣿⡟⠉⠀⠀⢹⣿⣿⣿⣿⣿⣿⣿⣿⣿⣿⣿⣿⣿⣿⣿⣿⣿⣿⣿⣿⣿⣿⣿⣿⣿⣿⣿⣿⡇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⣿⣿⣿⣿⣿⣿⣿⣿⣿⣿⣿⣿⣿⣿⣿⣿⣿⣿⣿⣿⣿⣿⣿⣿⣿⣿⣿⣿⣿⣿⣿⣿⣿⣿⣿⣿⣿⡟⠁⠀⠀⠀⠀⠀⠀⠀⠀⠀⠀⠀⠀⠀⠀⠀⠙⠟⠁⠀⠀⠀⠀⠈⢻⣿⣿⣿⣿⣿⣿⣿⣿⣿⣿⣿⣿⣿⣿⣿⣿⣿⣿⣿⣿⣿⣿⣿⣿⣿⣿⣿⡇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⣿⣿⣿⣿⣿⣿⣿⣿⣿⣿⣿⣿⣿⣿⣿⣿⣿⣿⣿⣿⣿⣿⣿⣿⣿⣿⣿⣿⣿⣿⣿⣿⣿⣿⣿⣿⡟⠀⠀⠀⠀⠀⠀⠀⠀⠀⠀⠀⠀⠀⠀⠀⠀⠀⠀⠀⠀⠀⠀⠀⠀⠀⠀⠙⣿⣿⣿⣿⣿⣿⣿⣿⣿⣿⣿⣿⣿⣿⣿⣿⣿⣿⣿⣿⣿⣿⣿⣿⣿⣿⡇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⣿⣿⣿⣿⣿⣿⣿⣿⣿⣿⣿⣿⣿⣿⣿⣿⣿⣿⣿⣿⣿⣿⣿⣿⣿⣿⣿⣿⣿⣿⣿⣿⣿⣿⣿⣿⠁⠀⠀⠀⠀⠀⠀⠀⠀⠀⠀⠀⠀⠀⠀⠀⠀⠀⠀⠀⠀⠀⠀⠀⠀⠀⠀⠀⣀⣽⣿⣿⣿⣿⣿⣿⣿⣿⣿⣿⣿⣿⣿⣿⣿⣿⣿⣿⣿⣿⣿⣿⣿⣿⡇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⣿⣿⣿⣿⣿⣿⣿⣿⣿⣿⣿⣿⣿⣿⣿⣿⣿⣿⣿⣿⣿⣿⣿⣿⣿⣿⣿⣿⣿⣿⣿⣿⣿⣿⣿⣿⠀⠀⠀⠀⠀⠀⠀⠀⠀⠀⠀⠀⠀⠀⠀⠀⠀⠀⠀⠀⠀⠀⠀⠀⠀⠰⣿⣿⣿⣿⣿⣿⣿⣿⣿⣿⣿⣿⣿⣿⣿⣿⣿⣿⣿⣿⣿⣿⣿⣿⣿⣿⣿⣿⡇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⣿⣿⣿⣿⣿⣿⣿⣿⣿⣿⣿⣿⣿⣿⣿⣿⣿⣿⣿⣿⣿⣿⣿⣿⣿⣿⣿⣿⣿⣿⣿⣿⣿⣿⣿⣿⠄⠀⠀⠀⠀⠀⠀⠀⠀⠀⠀⠀⠀⠀⠀⠀⠀⠀⠀⠀⠀⡀⠀⠀⠀⢠⣿⣿⣿⣿⣿⣿⣿⣿⣿⣿⣿⣿⣿⣿⣿⣿⣿⣿⣿⣿⣿⣿⣿⣿⣿⣿⣿⣿⡇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⣿⣿⣿⣿⣿⣿⣿⣿⣿⣿⣿⣿⣿⣿⣿⣿⣿⣿⣿⣿⣿⣿⣿⣿⣿⣿⣿⣿⣿⣿⣿⣿⣿⠿⠟⠁⠀⠀⠀⠀⠀⠀⠀⠀⠀⠀⠀⠀⠀⠀⠀⠀⠀⠀⠀⠀⠀⠈⠻⣷⣶⣾⣿⣿⣿⣿⣿⣿⣿⣿⣿⣿⣿⣿⣿⣿⣿⣿⣿⣿⣿⣿⣿⣿⣿⣿⣿⣿⣿⣿⡇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⣿⣿⣿⣿⣿⣿⣿⣿⣿⣿⣿⣿⣿⣿⣿⣿⣿⣿⣿⣿⣿⣿⣿⣿⣿⣿⣿⣿⣿⣿⣿⣿⣿⣦⣄⠀⡀⠀⠀⠀⠀⠀⠀⠀⠀⠀⠀⠀⠀⠀⠀⠀⠀⠀⠀⠀⠀⢰⣿⣿⣿⣿⣿⣿⣿⣿⣿⣿⣿⣿⣿⣿⣿⣿⣿⣿⣿⣿⣿⣿⣿⣿⣿⣿⣿⣿⣿⣿⣿⣿⡇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⣿⣿⣿⣿⣿⣿⣿⣿⣿⣿⣿⣿⣿⣿⣿⣿⣿⣿⣿⣿⣿⣿⣿⣿⣿⣿⣿⣿⣿⣿⣿⣿⣿⣿⣿⣿⣿⡆⠀⠀⠀⠀⠀⠀⠀⠀⠀⠀⠀⠀⠀⠀⠀⠀⠀⠀⠘⢿⣿⣿⣿⣿⣿⣿⣿⣿⣿⣿⣿⣿⣿⣿⣿⣿⣿⣿⣿⣿⣿⣿⣿⣿⣿⣿⣿⣿⣿⣿⣿⣿⡇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⣿⣿⣿⣿⣿⣿⣿⣿⣿⣿⣿⣿⣿⣿⣿⣿⣿⣿⣿⣿⣿⣿⣿⣿⣿⣿⣿⣿⣿⣿⣿⣿⣿⣿⣿⣿⠿⠁⠀⠀⠀⠀⠀⠀⠀⠀⠀⠀⠀⠀⠀⠀⠀⠀⠀⠀⠀⣈⣽⣿⣿⣿⣿⣿⣿⣿⣿⣿⣿⣿⣿⣿⣿⣿⣿⣿⣿⣿⣿⣿⣿⣿⣿⣿⣿⣿⣿⣿⣿⣿⡇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⣿⣿⣿⣿⣿⣿⣿⣿⣿⣿⣿⣿⣿⣿⣿⣿⣿⣿⣿⣿⣿⣿⣿⣿⣿⣿⣿⣿⣿⣿⣿⣿⣿⣿⣿⣿⣶⢃⣄⠀⠀⠀⠀⠀⠀⠀⠀⠀⠀⠀⠀⠀⠀⠀⢀⡄⣤⣘⣿⣿⣿⣿⣿⣿⣿⣿⣿⣿⣿⣿⣿⣿⣿⣿⣿⣿⣿⣿⣿⣿⣿⣿⣿⣿⣿⣿⣿⣿⣿⣿⡇</a:t>
            </a:r>
            <a:br/>
            <a:r>
              <a:t>⣿⣿⣿⣿⣿⣿⣿⣿⣿⣿⣿⣿⣿⣿⣿⣿⡿⠋⢹⣿⣿⣿⣿⣿⣿⣿⣿⣿⣿⣿⣿⣿⣿⣿⣿⣿⣿⣿⣿⣆⣧⣠⡀⣆⠀⠀⠀⠀⠀⠀⢀⣤⣠⣆⣾⣿⣿⣿⣿⣿⣿⣿⣿⣿⣿⣿⣿⣿⣿⣿⣿⣿⣿⣿⣿⣿⣿⣿⣿⣿⣿⣿⣿⠟⠀⠙⣿⣿⣿⣿⡇</a:t>
            </a:r>
            <a:br/>
            <a:r>
              <a:t>⣿⣿⣿⣿⣿⣿⣿⣿⣿⣿⣿⣿⣿⣿⣿⠟⠀⠀⠀⠙⠻⢿⣿⣿⣿⣿⣿⣿⣿⣿⣿⣿⣿⣿⣿⣿⣿⣿⣿⡿⠿⠟⠛⠉⠀⠀⠀⠀⠀⠀⠀⠉⠉⠙⠛⠛⠿⣿⣿⣿⣿⣿⣿⣿⣿⣿⣿⣿⣿⣿⣿⣿⣿⣿⣿⣿⣿⣿⡿⠟⠋⠉⠀⠀⠀⠀⠘⢿⣿⣿⡇</a:t>
            </a:r>
            <a:br/>
            <a:r>
              <a:t>⣿⣿⣿⣿⣿⣿⣿⣿⣿⣿⣿⣿⡿⠟⠁⠀⠀⠀⠀⠀⠀⠀⠈⠻⣿⣿⣿⣿⣿⣿⣿⣿⣿⣿⣿⣿⡿⠋⠀⠀⠀⠀⠀⠀⠀⠀⠀⠀⠀⠀⠀⠀⠀⠀⠀⠀⠀⠀⠹⣿⣿⣿⣿⣿⣿⣿⣿⣿⣿⣿⣿⣿⣿⣿⣿⡿⠟⠉⠀⠀⠀⠀⠀⠀⠀⠀⠀⠈⢻⣿⡇</a:t>
            </a:r>
            <a:br/>
            <a:r>
              <a:t>⣿⣿⣿⣿⣿⣿⣿⣿⣿⣿⡿⠋⠀⠀⠀⠀⠀⠀⠀⠀⠀⠀⠀⠀⠀⠙⢿⣿⣿⣿⣿⣿⣿⣿⣿⡟⠀⠀⠀⠀⠀⠀⠀⠀⠀⠀⠀⠀⠀⠀⠀⠀⠀⠀⠀⠀⠀⠀⠀⠹⣿⣿⣿⣿⠿⠿⣿⣿⣿⣿⣿⡿⠿⠛⠉⠀⠀⠀⠀⠀⠀⠀⠀⠀⠀⠀⠀⠀⠀⠙⠇</a:t>
            </a:r>
            <a:br/>
            <a:r>
              <a:t>⣿⣿⣿⣿⣿⣿⣿⡿⠟⠁⠀⠀⠀⠀⠀⠀⠀⠀⠀⠀⠀⠀⠀⠀⠀⠀⠀⠉⠻⠿⣿⣿⣿⣿⡟⠀⠀⠀⠀⠀⠀⠀⠀⠀⠀⠀⠀⠀⠀⠀⠀⠀⠀⠀⠀⠀⠀⠀⠀⠀⠙⠛⠛⠃⠀⠀⠀⠀⠀⠀⠀⠀⠀⠀⠀⠀⠀⠀⠀⠀⠀⠀⠀⠀⠀⠀⠀⠀⠀⠀⠀</a:t>
            </a:r>
            <a:br/>
            <a:r>
              <a:t>⣿⣿⣿⣿⡿⠟⠉⠀⠀⠀⠀⠀⠀⠀⠀⠀⠀⠀⠀⠀⠀⠀⠀⠀⠀⠀⠀⠀⠀⠀⠀⠀⠀⠀⠀⠀⠀⠀⠀⠀⠀⠀⠀⠀⠀⠀⠀⠀⠀⠀⠀⠀⠀⠀⠀⠀⠀⠀⠀⠀⠀⠀⠀⠀⠀⠀⠀⠀⠀⠀⠀⠀⠀⠀⠀⠀⠀⠀⠀⠀⠀⠀⠀⠀⠀⠀⠀⠀⠀⠀⠀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⣿⠿⠋⠁⠀⠀⠀⠀⠀⠀⠀⠀⠀⣀⣄⠀⠀⣀⡀⠀⠀⠀⠀⠀⠀⠀⠀⠀⠀⠀⠀⠀⠀⠀⠀⠀⠀⠀⠀⠀⠀⠀⠀⠀⠀⠀⠀⠀⠀⠀⠀⠀⠀⠀⠀⠀⠀⠀⠀⣀⣴⣶⣦⣤⣀⠀⠀⠀⠀⠀⠀⠀⠀⠀⠀⠀⠀⠀⠀⠀⠀⣀⣠⠀⣠⣶⣆⠀⠀⠀⠀</a:t>
            </a:r>
            <a:br/>
            <a:r>
              <a:t>⠀⢀⣀⣀⣀⣀⠀⠀⠀⠀⠀⢀⣾⣿⣿⣧⢰⣿⣿⣷⣦⡀⠀⠀⠀⢀⣀⠀⠀⠀⠀⠀⠀⠀⠀⠀⠀⠀⠀⠀⠀⠀⠀⠀⠀⠀⠀⠀⠀⠀⠀⠀⠀⠀⠀⠀⠀⠀⠀⠻⣿⣿⣿⣿⣿⣿⣶⣤⣀⠀⠀⢀⣴⣾⣷⣶⣤⡀⢀⣶⣿⣿⣿⣴⣿⣿⣿⣆⠀⠀⠀</a:t>
            </a:r>
            <a:br/>
            <a:r>
              <a:t>⣿⣿⣿⣿⣿⣿⣿⣶⣄⣀⣰⣿⣿⣿⣿⣿⣿⣿⣿⣿⣿⣧⣤⣶⣿⣿⣿⣿⣦⡀⠀⠀⣠⣴⣿⣧⠀⠀⠀⠀⠀⠀⠀⠀⠀⠀⠀⠀⠀⠀⠀⠀⠀⠀⠀⠀⠀⠀⢰⣶⣿⣿⣿⣿⣿⣿⣿⣿⣿⣷⣾⣿⣿⣿⣿⣿⣿⣿⣿⣿⣿⣿⣿⣿⣿⣿⣿⣿⣶⣶⡇</a:t>
            </a:r>
            <a:br/>
            <a:r>
              <a:t>⣿⣿⣿⣿⣿⣿⣿⣿⣿⣿⣿⣿⣿⣿⣿⣿⣿⣿⣿⣿⣿⣿⣿⣿⣿⣿⣿⣿⣿⣿⣷⣿⣿⣿⣿⣿⠀⠀⠀⠀⠀⠀⠀⠀⠀⠀⠀⠀⠀⠀⠀⠀⠀⠀⠀⠀⠀⠀⠈⣿⣿⣿⣿⣿⣿⣿⣿⣿⣿⣿⣿⣿⣿⣿⣿⣿⣿⣿⣿⣿⣿⣿⣿⣿⣿⣿⣿⣿⣿⣿⡇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⣿⣿⣿⣿⣿⣿⣿⣿⣿⣿⣿⣿⣿⣿⣿⣿⣿⣿⣿⣿⣿⣿⣿⣿⣿⣿⣿⣿⣿⣿⣿⣿⣿⣿⣿⣿⣤⣀⣀⣠⠇⠀⠀⠀⠀⠀⠀⠀⠀⠀⠀⠀⠀⠀⠀⠀⠀⣀⣰⣿⣿⣿⣿⣿⣿⣿⣿⣿⣿⣿⣿⣿⣿⣿⣿⣿⣿⣿⣿⣿⣿⣿⣿⣿⣿⣿⣿⣿⣿⣿⡇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⣿⣿⣿⣿⣿⣿⣿⣿⣿⣿⣿⣿⣿⣿⣿⣿⣿⣿⣿⣿⣿⣿⣿⣿⣿⣿⣿⣿⣿⣿⣿⣿⣿⣿⣿⣿⣿⣿⡏⠀⠀⠀⠀⠀⠀⠀⠀⠀⠀⠀⠀⠀⠀⠀⠀⠀⠙⢿⣿⣿⣿⣿⣿⣿⣿⣿⣿⣿⣿⣿⣿⣿⣿⣿⣿⣿⣿⣿⣿⣿⣿⣿⣿⣿⣿⣿⣿⣿⣿⣿⡇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⣿⣿⣿⣿⣿⣿⣿⣿⣿⣿⣿⣿⣿⣿⣿⣿⣿⣿⣿⣿⣿⣿⣿⣿⣿⣿⣿⣿⣿⣿⣿⣿⣿⣿⣿⣿⣿⣇⡀⠀⠀⠀⠀⠀⠀⠀⠀⠀⠀⠀⠀⠀⠀⠀⠀⠀⠈⢻⣿⣿⣿⣿⣿⣿⣿⣿⣿⣿⣿⣿⣿⣿⣿⣿⣿⣿⣿⣿⣿⣿⣿⣿⣿⣿⣿⣿⣿⣿⣿⣿⡇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⣿⣿⣿⣿⣿⣿⣿⣿⣿⣿⣿⣿⣿⣿⣿⣿⣿⣿⣿⣿⣿⣿⣿⣿⣿⣿⣿⣿⣿⣿⣿⣿⣿⣿⣿⣿⣿⡿⠀⠀⠀⠀⠀⠀⠀⠀⠀⠀⠀⠀⠀⠀⠀⠀⠀⠀⠀⠀⢻⣿⣿⣿⣿⣿⣿⣿⣿⣿⣿⣿⣿⣿⣿⣿⣿⣿⣿⣿⣿⣿⣿⣿⣿⣿⣿⣿⣿⣿⣿⣿⡇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⣿⣿⣿⣿⣿⣿⣿⣿⣿⣿⣿⣿⣿⣿⣿⣿⣿⣿⣿⣿⣿⣿⣿⣿⣿⣿⣿⣿⣿⣿⣿⣿⣿⣿⣿⣿⣿⣿⣿⣿⣿⣿⣿⣿⣿⠿⠿⠿⠿⠿⠿⢿⣿⣿⣿⣿⣿⣿⠿⠃⠀⢸⣿⣿⣿⣿⣿⣿⣿⣿⣿⣿⣿⣿⣿⣿⣿⣿⣿⣿⣿⣿⣿⣿⣿⣿⣿⣿⣿⣿⡇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⣿⣿⣿⣿⣿⣿⣿⣿⣿⣿⣿⣿⣿⣿⣿⣿⣿⣿⣿⣿⣿⣿⣿⣿⣿⣿⣿⣿⣿⣿⣿⣿⣿⣿⣿⣿⣿⣿⡿⠋⠉⠀⠀⠀⠀⠀⠀⠀⠀⠀⠀⠀⠈⠙⢿⣿⡿⠃⠀⠀⠀⠈⢿⣿⣿⣿⣿⣿⣿⣿⣿⣿⣿⣿⣿⣿⣿⣿⣿⣿⣿⣿⣿⣿⣿⣿⣿⣿⣿⣿⡇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⣿⣿⣿⣿⣿⣿⣿⣿⣿⣿⣿⣿⣿⣿⣿⣿⣿⣿⣿⣿⣿⣿⣿⣿⣿⣿⣿⣿⣿⣿⣿⣿⣿⣿⣿⣿⣿⠋⠀⠀⠀⠀⠀⠀⠀⠀⠀⠀⠀⠀⠀⠀⠀⠀⠀⠁⠀⠀⠀⠀⠀⠀⠀⠹⣿⣿⣿⣿⣿⣿⣿⣿⣿⣿⣿⣿⣿⣿⣿⣿⣿⣿⣿⣿⣿⣿⣿⣿⣿⣿⡇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⣿⣿⣿⣿⣿⣿⣿⣿⣿⣿⣿⣿⣿⣿⣿⣿⣿⣿⣿⣿⣿⣿⣿⣿⣿⣿⣿⣿⣿⣿⣿⣿⣿⣿⣿⣿⡇⠀⠀⠀⠀⠀⠀⠀⠀⠀⠀⠀⠀⠀⠀⠀⠀⠀⠀⠀⠀⠀⠀⠀⠀⠀⠀⠀⠈⢹⣿⣿⣿⣿⣿⣿⣿⣿⣿⣿⣿⣿⣿⣿⣿⣿⣿⣿⣿⣿⣿⣿⣿⣿⡇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⣿⣿⣿⣿⣿⣿⣿⣿⣿⣿⣿⣿⣿⣿⣿⣿⣿⣿⣿⣿⣿⣿⣿⣿⣿⣿⣿⣿⣿⣿⣿⣿⣿⣿⣿⣿⠁⠀⠀⠀⠀⠀⠀⠀⠀⠀⠀⠀⠀⠀⠀⠀⠀⠀⠀⠀⠀⠀⠀⠀⠀⠀⣤⣴⣾⣿⣿⣿⣿⣿⣿⣿⣿⣿⣿⣿⣿⣿⣿⣿⣿⣿⣿⣿⣿⣿⣿⣿⣿⣿⡇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⣿⣿⣿⣿⣿⣿⣿⣿⣿⣿⣿⣿⣿⣿⣿⣿⣿⣿⣿⣿⣿⣿⣿⣿⣿⣿⣿⣿⣿⣿⣿⣿⣿⣿⣿⠟⠁⠀⠀⠀⠀⠀⠀⠀⠀⠀⠀⠀⠀⠀⠀⠀⠀⠀⠀⠀⠀⠠⣤⣄⣀⣠⣿⣿⣿⣿⣿⣿⣿⣿⣿⣿⣿⣿⣿⣿⣿⣿⣿⣿⣿⣿⣿⣿⣿⣿⣿⣿⣿⣿⡇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⣿⣿⣿⣿⣿⣿⣿⣿⣿⣿⣿⣿⣿⣿⣿⣿⣿⣿⣿⣿⣿⣿⣿⣿⣿⣿⣿⣿⣿⣿⣿⣿⣷⣄⠀⠀⠀⠀⠀⠀⠀⠀⠀⠀⠀⠀⠀⠀⠀⠀⠀⠀⠀⠀⠀⠀⠀⠀⣤⣿⣿⣿⣿⣿⣿⣿⣿⣿⣿⣿⣿⣿⣿⣿⣿⣿⣿⣿⣿⣿⣿⣿⣿⣿⣿⣿⣿⣿⣿⣿⡇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⣿⣿⣿⣿⣿⣿⣿⣿⣿⣿⣿⣿⣿⣿⣿⣿⣿⣿⣿⣿⣿⣿⣿⣿⣿⣿⣿⣿⣿⣿⣿⣿⣿⣿⣷⣤⣦⠀⠀⠀⠀⠀⠀⠀⠀⠀⠀⠀⠀⠀⠀⠀⠀⠀⠀⠀⢠⣴⣿⣿⣿⣿⣿⣿⣿⣿⣿⣿⣿⣿⣿⣿⣿⣿⣿⣿⣿⣿⣿⣿⣿⣿⣿⣿⣿⣿⣿⣿⣿⣿⡇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⣿⣿⣿⣿⣿⣿⣿⣿⣿⣿⣿⣿⣿⣿⣿⣿⣿⣿⣿⣿⣿⣿⣿⣿⣿⣿⣿⣿⣿⣿⣿⣿⣿⣿⣿⣿⣿⠇⠀⠀⠀⠀⠀⠀⠀⠀⠀⠀⠀⠀⠀⠀⠀⠀⠀⠀⠀⠙⢿⣿⣿⣿⣿⣿⣿⣿⣿⣿⣿⣿⣿⣿⣿⣿⣿⣿⣿⣿⣿⣿⣿⣿⣿⣿⣿⣿⣿⣿⣿⣿⡇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⣿⣿⣿⣿⣿⣿⣿⣿⣿⣿⣿⣿⣿⣿⣿⣿⣿⣿⣿⣿⣿⣿⣿⣿⣿⣿⣿⣿⣿⣿⣿⣿⣿⣿⣿⣿⣯⡄⠀⠀⠀⠀⠀⠀⠀⠀⠀⠀⠀⠀⠀⠀⠀⠀⠀⠀⠀⢲⣾⣿⣿⣿⣿⣿⣿⣿⣿⣿⣿⣿⣿⣿⣿⣿⣿⣿⣿⣿⣿⣿⣿⣿⣿⣿⣿⣿⣿⣿⣿⣿⡇</a:t>
            </a:r>
            <a:br/>
            <a:r>
              <a:t>⣿⣿⣿⣿⣿⣿⣿⣿⣿⣿⣿⣿⣿⣿⣿⣿⣿⡿⠛⣿⣿⣿⣿⣿⣿⣿⣿⣿⣿⣿⣿⣿⣿⣿⣿⣿⣿⣠⣾⡄⣀⢀⠀⡀⠀⠀⠀⠀⠀⠀⠀⠀⠀⡀⣰⣷⣿⣷⣿⣿⣿⣿⣿⣿⣿⣿⣿⣿⣿⣿⣿⣿⣿⣿⣿⣿⣿⣿⣿⣿⣿⣿⣿⣿⠛⢿⣿⣿⣿⣿⡇</a:t>
            </a:r>
            <a:br/>
            <a:r>
              <a:t>⣿⣿⣿⣿⣿⣿⣿⣿⣿⣿⣿⣿⣿⣿⣿⡿⠋⠀⠀⠻⢿⣿⣿⣿⣿⣿⣿⣿⣿⣿⣿⣿⣿⣿⣿⣿⣿⣿⣿⣿⣿⣤⣦⠿⠀⠀⠀⠀⠀⠀⠐⠿⠾⢷⣿⣿⣿⣿⣿⣿⣿⣿⣿⣿⣿⣿⣿⣿⣿⣿⣿⣿⣿⣿⣿⣿⣿⣿⣿⣿⡿⠿⠛⠉⠀⠈⢻⣿⣿⣿⡇</a:t>
            </a:r>
            <a:br/>
            <a:r>
              <a:t>⣿⣿⣿⣿⣿⣿⣿⣿⣿⣿⣿⣿⣿⡿⠋⠀⠀⠀⠀⠀⠀⠈⠛⢿⣿⣿⣿⣿⣿⣿⣿⣿⣿⣿⣿⣿⣿⡿⠛⠋⠉⠁⠀⠀⠀⠀⠀⠀⠀⠀⠀⠀⠀⠀⠀⠀⠉⠛⢿⣿⣿⣿⣿⣿⣿⣿⣿⣿⣿⣿⣿⣿⣿⣿⣿⣿⣿⠿⠋⠁⠀⠀⠀⠀⠀⠀⠀⠹⣿⣿⡇</a:t>
            </a:r>
            <a:br/>
            <a:r>
              <a:t>⣿⣿⣿⣿⣿⣿⣿⣿⣿⣿⣿⡿⠋⠀⠀⠀⠀⠀⠀⠀⠀⠀⠀⠀⠙⠻⣿⣿⣿⣿⣿⣿⣿⣿⣿⣿⠋⠀⠀⠀⠀⠀⠀⠀⠀⠀⠀⠀⠀⠀⠀⠀⠀⠀⠀⠀⠀⠀⠈⢿⣿⣿⣿⣿⣿⣿⣿⣿⣿⣿⣿⣿⣿⣿⠿⠋⠁⠀⠀⠀⠀⠀⠀⠀⠀⠀⠀⠀⠈⢻⡇</a:t>
            </a:r>
            <a:br/>
            <a:r>
              <a:t>⣿⣿⣿⣿⣿⣿⣿⣿⡿⠛⠁⠀⠀⠀⠀⠀⠀⠀⠀⠀⠀⠀⠀⠀⠀⠀⠈⠻⢿⣿⣿⣿⣿⣿⣿⠃⠀⠀⠀⠀⠀⠀⠀⠀⠀⠀⠀⠀⠀⠀⠀⠀⠀⠀⠀⠀⠀⠀⠀⠈⠿⣿⣿⡟⠉⠉⠛⠛⠛⠛⠛⠉⠉⠀⠀⠀⠀⠀⠀⠀⠀⠀⠀⠀⠀⠀⠀⠀⠀⠀⠁</a:t>
            </a:r>
            <a:br/>
            <a:r>
              <a:t>⣿⣿⣿⣿⣿⠿⠛⠁⠀⠀⠀⠀⠀⠀⠀⠀⠀⠀⠀⠀⠀⠀⠀⠀⠀⠀⠀⠀⠀⠈⠉⠛⠛⠛⠃⠀⠀⠀⠀⠀⠀⠀⠀⠀⠀⠀⠀⠀⠀⠀⠀⠀⠀⠀⠀⠀⠀⠀⠀⠀⠀⠀⠀⠀⠀⠀⠀⠀⠀⠀⠀⠀⠀⠀⠀⠀⠀⠀⠀⠀⠀⠀⠀⠀⠀⠀⠀⠀⠀⠀⠀</a:t>
            </a:r>
            <a:br/>
            <a:r>
              <a:t>⣿⡿⠟⠋⠁⠀⠀⠀⠀⠀⠀⠀⠀⠀⠀⠀⠀⠀⠀⠀⠀⠀⠀⠀⠀⠀⠀⠀⠀⠀⠀⠀⠀⠀⠀⠀⠀⠀⠀⠀⠀⠀⠀⠀⠀⠀⠀⠀⠀⠀⠀⠀⠀⠀⠀⠀⠀⠀⠀⠀⢀⣀⣀⠀⠀⠀⠀⠀⠀⠀⠀⠀⠀⠀⠀⠀⠀⠀⠀⠀⠀⠀⠀⠀⠀⢀⡀⠀⠀⠀⠀</a:t>
            </a:r>
            <a:br/>
            <a:r>
              <a:t>⠁⠀⠀⠀⠀⠀⠀⠀⠀⠀⠀⠀⣰⣾⣿⣆⢀⣶⣶⣦⣄⠀⠀⠀⠀⠀⠀⠀⠀⠀⠀⠀⠀⠀⠀⠀⠀⠀⠀⠀⠀⠀⠀⠀⠀⠀⠀⠀⠀⠀⠀⠀⠀⠀⠀⠀⠀⠀⠀⢶⣿⣿⣿⣿⣶⣤⣀⠀⠀⠀⠀⠀⢀⣠⣤⣀⠀⠀⠀⣠⣤⣶⣶⠀⣼⣿⣿⡄⠀⠀⠀</a:t>
            </a:r>
            <a:br/>
            <a:r>
              <a:t>⣿⣿⣿⣿⣿⣿⣶⣄⡀⠀⢠⣾⣿⣿⣿⣿⣾⣿⣿⣿⣿⣇⢀⣤⣴⣶⣶⣦⣄⠀⠀⠀⠀⣠⣴⡆⠀⠀⠀⠀⠀⠀⠀⠀⠀⠀⠀⠀⠀⠀⠀⠀⠀⠀⠀⠀⠀⠀⢀⣀⣿⣿⣿⣿⣿⣿⣿⣿⣶⣄⣠⣶⣿⣿⣿⣿⣿⣦⣼⣿⣿⣿⣿⣿⣿⣿⣿⣿⣄⣀⡄</a:t>
            </a:r>
            <a:br/>
            <a:r>
              <a:t>⣿⣿⣿⣿⣿⣿⣿⣿⣿⣿⣿⣿⣿⣿⣿⣿⣿⣿⣿⣿⣿⣿⣿⣿⣿⣿⣿⣿⣿⣷⣤⣴⣾⣿⣿⣿⠀⠀⠀⠀⠀⠀⠀⠀⠀⠀⠀⠀⠀⠀⠀⠀⠀⠀⠀⠀⠀⠀⠘⣿⣿⣿⣿⣿⣿⣿⣿⣿⣿⣿⣿⣿⣿⣿⣿⣿⣿⣿⣿⣿⣿⣿⣿⣿⣿⣿⣿⣿⣿⣿⡇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⣿⣿⣿⣿⣿⣿⣿⣿⣿⣿⣿⣿⣿⣿⣿⣿⣿⣿⣿⣿⣿⣿⣿⣿⣿⣿⣿⣿⣿⣿⣿⣿⣿⣿⣿⣷⣄⠀⠀⢀⡄⠀⠀⠀⠀⠀⠀⠀⠀⠀⠀⠀⠀⠀⠀⠀⠀⠀⢀⣿⣿⣿⣿⣿⣿⣿⣿⣿⣿⣿⣿⣿⣿⣿⣿⣿⣿⣿⣿⣿⣿⣿⣿⣿⣿⣿⣿⣿⣿⣿⡇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⣿⣿⣿⣿⣿⣿⣿⣿⣿⣿⣿⣿⣿⣿⣿⣿⣿⣿⣿⣿⣿⣿⣿⣿⣿⣿⣿⣿⣿⣿⣿⣿⣿⣿⣿⣿⣿⣿⣿⡿⠀⠀⠀⠀⠀⠀⠀⠀⠀⠀⠀⠀⠀⠀⠀⢠⣶⣶⣿⣿⣿⣿⣿⣿⣿⣿⣿⣿⣿⣿⣿⣿⣿⣿⣿⣿⣿⣿⣿⣿⣿⣿⣿⣿⣿⣿⣿⣿⣿⣿⡇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⣿⣿⣿⣿⣿⣿⣿⣿⣿⣿⣿⣿⣿⣿⣿⣿⣿⣿⣿⣿⣿⣿⣿⣿⣿⣿⣿⣿⣿⣿⣿⣿⣿⣿⣿⣿⣿⣿⡿⠃⠀⠀⠀⠀⠀⠀⠀⠀⠀⠀⠀⠀⠀⠀⠀⠘⢻⣿⣿⣿⣿⣿⣿⣿⣿⣿⣿⣿⣿⣿⣿⣿⣿⣿⣿⣿⣿⣿⣿⣿⣿⣿⣿⣿⣿⣿⣿⣿⣿⣿⡇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⣿⣿⣿⣿⣿⣿⣿⣿⣿⣿⣿⣿⣿⣿⣿⣿⣿⣿⣿⣿⣿⣿⣿⣿⣿⣿⣿⣿⣿⣿⣿⣿⣿⣿⣿⣿⣿⠅⠀⠀⠀⠀⠀⠀⠀⠀⠀⠀⠀⠀⠀⠀⠀⠀⠀⠀⠰⣿⣿⣿⣿⣿⣿⣿⣿⣿⣿⣿⣿⣿⣿⣿⣿⣿⣿⣿⣿⣿⣿⣿⣿⣿⣿⣿⣿⣿⣿⣿⣿⣿⡇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⣿⣿⣿⣿⣿⣿⣿⣿⣿⣿⣿⣿⣿⣿⣿⣿⣿⣿⣿⣿⣿⣿⣿⣿⣿⣿⣿⣿⣿⣿⣿⣿⣿⣿⣿⣿⣿⣷⠀⠀⠀⠀⠀⠀⠀⠀⠀⠀⠀⠀⠀⠀⠀⠀⠀⠀⠀⠙⣿⣿⣿⣿⣿⣿⣿⣿⣿⣿⣿⣿⣿⣿⣿⣿⣿⣿⣿⣿⣿⣿⣿⣿⣿⣿⣿⣿⣿⣿⣿⣿⡇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⣿⣿⣿⣿⣿⣿⣿⣿⣿⣿⣿⣿⣿⣿⣿⣿⣿⣿⣿⣿⣿⣿⣿⣿⣿⣿⣿⣿⣿⣿⣿⣿⣿⣿⣿⣿⣿⣿⣿⣿⣿⣿⣿⣿⣿⣿⣿⣿⣿⣿⣿⣿⣿⣿⣿⣿⣿⣿⣿⣿⠿⠛⣿⣿⣿⣿⣿⣿⣿⣿⣿⣿⣿⣿⣿⣿⣿⣿⣿⣿⣿⣿⣿⣿⣿⣿⣿⣿⣿⣿⡇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⣿⣿⣿⣿⣿⣿⣿⣿⣿⣿⣿⣿⣿⣿⣿⣿⣿⣿⣿⣿⣿⣿⣿⣿⣿⣿⣿⣿⣿⣿⣿⣿⣿⣿⣿⣿⣿⣿⣿⣿⠿⠛⠛⠋⠉⠉⠉⠉⠉⠉⠉⠉⠛⠿⣿⣿⣿⣿⠟⠁⠀⠀⢿⣿⣿⣿⣿⣿⣿⣿⣿⣿⣿⣿⣿⣿⣿⣿⣿⣿⣿⣿⣿⣿⣿⣿⣿⣿⣿⣿⡇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⣿⣿⣿⣿⣿⣿⣿⣿⣿⣿⣿⣿⣿⣿⣿⣿⣿⣿⣿⣿⣿⣿⣿⣿⣿⣿⣿⣿⣿⣿⣿⣿⣿⣿⣿⣿⣿⡿⠋⠀⠀⠀⠀⠀⠀⠀⠀⠀⠀⠀⠀⠀⠀⠀⠈⠻⠛⠀⠀⠀⠀⠀⠈⢿⣿⣿⣿⣿⣿⣿⣿⣿⣿⣿⣿⣿⣿⣿⣿⣿⣿⣿⣿⣿⣿⣿⣿⣿⣿⣿⡇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⣿⣿⣿⣿⣿⣿⣿⣿⣿⣿⣿⣿⣿⣿⣿⣿⣿⣿⣿⣿⣿⣿⣿⣿⣿⣿⣿⣿⣿⣿⣿⣿⣿⣿⣿⣿⡏⠀⠀⠀⠀⠀⠀⠀⠀⠀⠀⠀⠀⠀⠀⠀⠀⠀⠀⠀⠀⠀⠀⠀⠀⠀⠀⠀⢀⣨⣿⣿⣿⣿⣿⣿⣿⣿⣿⣿⣿⣿⣿⣿⣿⣿⣿⣿⣿⣿⣿⣿⣿⣿⡇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⣿⣿⣿⣿⣿⣿⣿⣿⣿⣿⣿⣿⣿⣿⣿⣿⣿⣿⣿⣿⣿⣿⣿⣿⣿⣿⣿⣿⣿⣿⣿⣿⣿⣿⣿⣿⡇⠀⠀⠀⠀⠀⠀⠀⠀⠀⠀⠀⠀⠀⠀⠀⠀⠀⠀⠀⠀⠀⠀⠀⠀⠀⢺⣿⣿⣿⣿⣿⣿⣿⣿⣿⣿⣿⣿⣿⣿⣿⣿⣿⣿⣿⣿⣿⣿⣿⣿⣿⣿⣿⡇</a:t>
            </a:r>
            <a:br/>
            <a:r>
              <a:t>⣿⣿⣿⣿⣿⣿⣿⣿⣿⣿⣿⣿⣿⣿⣿⣿⣿⣿⣿⣿⣿⣿⣿⣿⣿⣿⣿⣿⣿⣿⣿⣿⣿⣿⣿⣿⡧⠀⠀⠀⠀⠀⠀⠀⠀⠀⠀⠀⠀⠀⠀⠀⠀⠀⠀⠀⠀⢀⡀⠀⠀⠀⣼⣿⣿⣿⣿⣿⣿⣿⣿⣿⣿⣿⣿⣿⣿⣿⣿⣿⣿⣿⣿⣿⣿⣿⣿⣿⣿⣿⡇</a:t>
            </a:r>
            <a:br/>
            <a:r>
              <a:t>⣿⣿⣿⣿⣿⣿⣿⣿⣿⣿⣿⣿⣿⣿⣿⣿⣿⣿⣿⣿⣿⣿⣿⣿⣿⣿⣿⣿⣿⣿⣿⣿⣿⡿⠿⠋⠀⠀⠀⠀⠀⠀⠀⠀⠀⠀⠀⠀⠀⠀⠀⠀⠀⠀⠀⠀⠀⠈⠻⣿⣷⣶⣿⣿⣿⣿⣿⣿⣿⣿⣿⣿⣿⣿⣿⣿⣿⣿⣿⣿⣿⣿⣿⣿⣿⣿⣿⣿⣿⣿⡇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⣿⣿⣿⣿⣿⣿⣿⣿⣿⣿⣿⣿⣿⣿⣿⣿⣿⣿⣿⣿⣿⣿⣿⣿⣿⣿⣿⣿⣿⣿⣿⣿⣿⣿⣦⣄⠀⡀⠀⠀⠀⠀⠀⠀⠀⠀⠀⠀⠀⠀⠀⠀⠀⠀⠀⠀⠀⢰⣿⣿⣿⣿⣿⣿⣿⣿⣿⣿⣿⣿⣿⣿⣿⣿⣿⣿⣿⣿⣿⣿⣿⣿⣿⣿⣿⣿⣿⣿⣿⣿⡇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⣿⣿⣿⣿⣿⣿⣿⣿⣿⣿⣿⣿⣿⣿⣿⣿⣿⣿⣿⣿⣿⣿⣿⣿⣿⣿⣿⣿⣿⣿⣿⣿⣿⣿⣿⣿⡟⡃⠀⠀⠀⠀⠀⠀⠀⠀⠀⠀⠀⠀⠀⠀⠀⠀⠀⠀⠀⢠⣬⣿⣿⣿⣿⣿⣿⣿⣿⣿⣿⣿⣿⣿⣿⣿⣿⣿⣿⣿⣿⣿⣿⣿⣿⣿⣿⣿⣿⣿⣿⣿⡇</a:t>
            </a:r>
            <a:br/>
            <a:r>
              <a:t>⣿⣿⣿⣿⣿⣿⣿⣿⣿⣿⣿⣿⣿⣿⣿⣿⣿⣿⡿⢻⣿⣿⣿⣿⣿⣿⣿⣿⣿⣿⣿⣿⣿⣿⣿⣿⣿⣇⣴⡄⠀⠀⠀⠀⠀⠀⠀⠀⠀⠀⠀⠀⠀⠀⢀⣦⣰⣦⣿⣿⣿⣿⣿⣿⣿⣿⣿⣿⣿⣿⣿⣿⣿⣿⣿⣿⣿⣿⣿⣿⣿⣿⣿⣿⣿⣿⣿⣿⣿⣿⡇</a:t>
            </a:r>
            <a:br/>
            <a:r>
              <a:t>⣿⣿⣿⣿⣿⣿⣿⣿⣿⣿⣿⣿⣿⣿⣿⣿⡿⠋⠀⠘⠿⣿⣿⣿⣿⣿⣿⣿⣿⣿⣿⣿⣿⣿⣿⣿⣿⣿⣿⣿⣾⣦⣆⣴⡄⠀⠀⠀⠀⠀⢀⣴⣧⣮⣾⣿⣿⣿⣿⣿⣿⣿⣿⣿⣿⣿⣿⣿⣿⣿⣿⣿⣿⣿⣿⣿⣿⣿⣿⣿⣿⣿⣿⣿⡟⠀⠹⣿⣿⣿⡇</a:t>
            </a:r>
            <a:br/>
            <a:r>
              <a:t>⣿⣿⣿⣿⣿⣿⣿⣿⣿⣿⣿⣿⣿⣿⡿⠋⠀⠀⠀⠀⠀⠈⠙⠿⣿⣿⣿⣿⣿⣿⣿⣿⣿⣿⣿⣿⣿⣿⡿⠿⠛⠛⠋⠁⠀⠀⠀⠀⠀⠀⠀⠈⠉⠙⠛⠛⠻⢿⣿⣿⣿⣿⣿⣿⣿⣿⣿⣿⣿⣿⣿⣿⣿⣿⣿⣿⣿⣿⣿⡿⠟⠋⠉⠀⠀⠀⠀⠹⣿⣿⡇</a:t>
            </a:r>
            <a:br/>
            <a:r>
              <a:t>⣿⣿⣿⣿⣿⣿⣿⣿⣿⣿⣿⣿⠿⠋⠀⠀⠀⠀⠀⠀⠀⠀⠀⠀⠈⠻⣿⣿⣿⣿⣿⣿⣿⣿⣿⣿⡿⠋⠀⠀⠀⠀⠀⠀⠀⠀⠀⠀⠀⠀⠀⠀⠀⠀⠀⠀⠀⠀⠘⣿⣿⣿⣿⣿⣿⣿⣿⣿⣿⣿⣿⣿⣿⣿⣿⣿⡿⠛⠁⠀⠀⠀⠀⠀⠀⠀⠀⠀⠘⢿⡇</a:t>
            </a:r>
            <a:br/>
            <a:r>
              <a:t>⣿⣿⣿⣿⣿⣿⣿⣿⣿⡿⠛⠁⠀⠀⠀⠀⠀⠀⠀⠀⠀⠀⠀⠀⠀⠀⠈⠻⢿⣿⣿⣿⣿⣿⣿⡟⠀⠀⠀⠀⠀⠀⠀⠀⠀⠀⠀⠀⠀⠀⠀⠀⠀⠀⠀⠀⠀⠀⠀⠈⣿⣿⣿⣿⠿⠿⢿⣿⣿⣿⣿⣿⠿⠟⠋⠁⠀⠀⠀⠀⠀⠀⠀⠀⠀⠀⠀⠀⠀⠈⠃</a:t>
            </a:r>
            <a:br/>
            <a:r>
              <a:t>⣿⣿⣿⣿⣿⣿⡿⠟⠉⠀⠀⠀⠀⠀⠀⠀⠀⠀⠀⠀⠀⠀⠀⠀⠀⠀⠀⠀⠀⠉⠙⠛⠛⠿⠟⠀⠀⠀⠀⠀⠀⠀⠀⠀⠀⠀⠀⠀⠀⠀⠀⠀⠀⠀⠀⠀⠀⠀⠀⠀⠈⠙⠛⠋⠀⠀⠀⠀⠀⠀⠀⠀⠀⠀⠀⠀⠀⠀⠀⠀⠀⠀⠀⠀⠀⠀⠀⠀⠀⠀⠀</a:t>
            </a:r>
            <a:br/>
            <a:r>
              <a:t>⣿⣿⣿⠿⠛⠁⠀⠀⠀⠀⠀⠀⠀⠀⠀⠀⠀⠀⠀⠀⠀⠀⠀⠀⠀⠀⠀⠀⠀⠀⠀⠀⠀⠀⠀⠀⠀⠀⠀⠀⠀⠀⠀⠀⠀⠀⠀⠀⠀⠀⠀⠀⠀⠀⠀⠀⠀⠀⠀⠀⠀⠀⠀⠀⠀⠀⠀⠀⠀⠀⠀⠀⠀⠀⠀⠀⠀⠀⠀⠀⠀⠀⠀⠀⠀⠀⠀⠀⠀⠀⠀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⠟⠋⠀⠀⠀⠀⠀⠀⠀⠀⠀⠀⠀⣴⣿⣷⡀⣸⣿⣶⣤⡀⠀⠀⠀⠀⠀⠀⠀⠀⠀⠀⠀⠀⠀⠀⠀⠀⠀⠀⠀⠀⠀⠀⠀⠀⠀⠀⠀⠀⠀⠀⠀⠀⠀⠀⠀⠀⠀⣠⣴⣿⣶⣦⣤⣀⠀⠀⠀⠀⠀⠀⠀⠀⠀⠀⠀⠀⠀⠀⠀⠀⣀⡀⠀⣠⣦⡀⠀⠀⠀</a:t>
            </a:r>
            <a:br/>
            <a:r>
              <a:t>⣶⣶⣿⣿⣿⣿⣿⣶⣤⡀⠀⢠⣾⣿⣿⣿⣷⣿⣿⣿⣿⣷⣀⣠⣴⣶⣶⣶⣄⠀⠀⠀⠀⢀⣤⡄⠀⠀⠀⠀⠀⠀⠀⠀⠀⠀⠀⠀⠀⠀⠀⠀⠀⠀⠀⠀⠀⠀⠀⠈⣻⣿⣿⣿⣿⣿⣿⣦⣄⡀⠀⢀⣤⣶⣿⣷⣦⣄⠀⣠⣾⣿⣿⣧⣼⣿⣿⣧⠀⠀⠀</a:t>
            </a:r>
            <a:br/>
            <a:r>
              <a:t>⣿⣿⣿⣿⣿⣿⣿⣿⣿⣿⣿⣿⣿⣿⣿⣿⣿⣿⣿⣿⣿⣿⣿⣿⣿⣿⣿⣿⣿⣿⣤⣤⣾⣿⣿⣿⠀⠀⠀⠀⠀⠀⠀⠀⠀⠀⠀⠀⠀⠀⠀⠀⠀⠀⠀⠀⠀⠀⠰⣿⣿⣿⣿⣿⣿⣿⣿⣿⣿⣿⣷⣿⣿⣿⣿⣿⣿⣿⣷⣿⣿⣿⣿⣿⣿⣿⣿⣿⣷⣶⡆</a:t>
            </a:r>
            <a:br/>
            <a:r>
              <a:t>⣿⣿⣿⣿⣿⣿⣿⣿⣿⣿⣿⣿⣿⣿⣿⣿⣿⣿⣿⣿⣿⣿⣿⣿⣿⣿⣿⣿⣿⣿⣿⣿⣿⣿⣿⡿⠀⠀⠀⠀⠀⠀⠀⠀⠀⠀⠀⠀⠀⠀⠀⠀⠀⠀⠀⠀⠀⠀⠀⣿⣿⣿⣿⣿⣿⣿⣿⣿⣿⣿⣿⣿⣿⣿⣿⣿⣿⣿⣿⣿⣿⣿⣿⣿⣿⣿⣿⣿⣿⣿⡇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⣿⣿⣿⣿⣿⣿⣿⣿⣿⣿⣿⣿⣿⣿⣿⣿⣿⣿⣿⣿⣿⣿⣿⣿⣿⣿⣿⣿⣿⣿⣿⣿⣿⣿⣿⣿⣿⣷⣶⡾⠀⠀⠀⠀⠀⠀⠀⠀⠀⠀⠀⠀⠀⠀⠀⢠⣤⣤⣾⣿⣿⣿⣿⣿⣿⣿⣿⣿⣿⣿⣿⣿⣿⣿⣿⣿⣿⣿⣿⣿⣿⣿⣿⣿⣿⣿⣿⣿⣿⣿⡇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⣿⣿⣿⣿⣿⣿⣿⣿⣿⣿⣿⣿⣿⣿⣿⣿⣿⣿⣿⣿⣿⣿⣿⣿⣿⣿⣿⣿⣿⣿⣿⣿⣿⣿⣿⣿⣿⣤⠀⠀⠀⠀⠀⠀⠀⠀⠀⠀⠀⠀⠀⠀⠀⠀⠀⠀⠈⢿⣿⣿⣿⣿⣿⣿⣿⣿⣿⣿⣿⣿⣿⣿⣿⣿⣿⣿⣿⣿⣿⣿⣿⣿⣿⣿⣿⣿⣿⣿⣿⣿⡇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⣿⣿⣿⣿⣿⣿⣿⣿⣿⣿⣿⣿⣿⣿⣿⣿⣿⣿⣿⣿⣿⣿⣿⣿⣿⣿⣿⣿⣿⣿⣿⣿⣿⣿⣿⣿⣿⣿⣿⣿⣿⣿⣿⣿⣿⣿⣿⣿⣿⣿⣿⣿⣿⣿⣿⣿⣿⣿⣿⣿⣿⠿⢿⣿⣿⣿⣿⣿⣿⣿⣿⣿⣿⣿⣿⣿⣿⣿⣿⣿⣿⣿⣿⣿⣿⣿⣿⣿⣿⣿⡇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⣿⣿⣿⣿⣿⣿⣿⣿⣿⣿⣿⣿⣿⣿⣿⣿⣿⣿⣿⣿⣿⣿⣿⣿⣿⣿⣿⣿⣿⣿⣿⣿⣿⣿⣿⣿⣿⣿⣿⡿⠟⠛⠉⠉⠉⠉⠉⠁⠀⠀⠀⠉⠉⠛⢿⣿⣿⣿⠟⠋⠀⠀⢸⣿⣿⣿⣿⣿⣿⣿⣿⣿⣿⣿⣿⣿⣿⣿⣿⣿⣿⣿⣿⣿⣿⣿⣿⣿⣿⣿⡇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⣿⣿⣿⣿⣿⣿⣿⣿⣿⣿⣿⣿⣿⣿⣿⣿⣿⣿⣿⣿⣿⣿⣿⣿⣿⣿⣿⣿⣿⣿⣿⣿⣿⣿⣿⣿⣿⣿⠋⠀⠀⠀⠀⠀⠀⠀⠀⠀⠀⠀⠀⠀⠀⠀⠀⠙⠟⠁⠀⠀⠀⠀⠈⢿⣿⣿⣿⣿⣿⣿⣿⣿⣿⣿⣿⣿⣿⣿⣿⣿⣿⣿⣿⣿⣿⣿⣿⣿⣿⣿⡇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⣿⣿⣿⣿⣿⣿⣿⣿⣿⣿⣿⣿⣿⣿⣿⣿⣿⣿⣿⣿⣿⣿⣿⣿⣿⣿⣿⣿⣿⣿⣿⣿⣿⣿⣿⣿⣿⠃⠀⠀⠀⠀⠀⠀⠀⠀⠀⠀⠀⠀⠀⠀⠀⠀⠀⠀⠀⠀⠀⠀⠀⠀⠀⠈⠻⣿⣿⣿⣿⣿⣿⣿⣿⣿⣿⣿⣿⣿⣿⣿⣿⣿⣿⣿⣿⣿⣿⣿⣿⣿⡇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⣿⣿⣿⣿⣿⣿⣿⣿⣿⣿⣿⣿⣿⣿⣿⣿⣿⣿⣿⣿⣿⣿⣿⣿⣿⣿⣿⣿⣿⣿⣿⣿⣿⣿⣿⣿⡏⠀⠀⠀⠀⠀⠀⠀⠀⠀⠀⠀⠀⠀⠀⠀⠀⠀⠀⠀⠀⠀⠀⠀⠀⠀⠀⠀⠀⠉⣿⣿⣿⣿⣿⣿⣿⣿⣿⣿⣿⣿⣿⣿⣿⣿⣿⣿⣿⣿⣿⣿⣿⣿⡇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⣿⣿⣿⣿⣿⣿⣿⣿⣿⣿⣿⣿⣿⣿⣿⣿⣿⣿⣿⣿⣿⣿⣿⣿⣿⣿⣿⣿⣿⣿⣿⣿⣿⣿⣿⣿⡇⠀⠀⠀⠀⠀⠀⠀⠀⠀⠀⠀⠀⠀⠀⠀⠀⠀⠀⠀⠀⠀⠀⠀⠀⠀⢲⣶⣿⣿⣿⣿⣿⣿⣿⣿⣿⣿⣿⣿⣿⣿⣿⣿⣿⣿⣿⣿⣿⣿⣿⣿⣿⣿⡇</a:t>
            </a:r>
            <a:br/>
            <a:r>
              <a:t>⣿⣿⣿⣿⣿⣿⣿⣿⣿⣿⣿⣿⣿⣿⣿⣿⣿⣿⣿⣿⣿⣿⣿⣿⣿⣿⣿⣿⣿⣿⣿⣿⣿⣿⣿⣿⡷⠀⠀⠀⠀⠀⠀⠀⠀⠀⠀⠀⠀⠀⠀⠀⠀⠀⠀⠀⠀⢀⡀⠀⠀⠀⢸⣿⣿⣿⣿⣿⣿⣿⣿⣿⣿⣿⣿⣿⣿⣿⣿⣿⣿⣿⣿⣿⣿⣿⣿⣿⣿⣿⡇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⣿⣿⣿⣿⣿⣿⣿⣿⣿⣿⣿⣿⣿⣿⣿⣿⣿⣿⣿⣿⣿⣿⣿⣿⣿⣿⣿⣿⣿⣿⣿⣿⣿⡿⠿⠋⠀⠀⠀⠀⠀⠀⠀⠀⠀⠀⠀⠀⠀⠀⠀⠀⠀⠀⠀⠀⠀⠈⠻⣿⣶⣦⣿⣿⣿⣿⣿⣿⣿⣿⣿⣿⣿⣿⣿⣿⣿⣿⣿⣿⣿⣿⣿⣿⣿⣿⣿⣿⣿⣿⡇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⣿⣿⣿⣿⣿⣿⣿⣿⣿⣿⣿⣿⣿⣿⣿⣿⣿⣿⣿⣿⣿⣿⣿⣿⣿⣿⣿⣿⣿⣿⣿⣿⣿⣿⣶⣄⡀⣀⠀⠀⠀⠀⠀⠀⠀⠀⠀⠀⠀⠀⠀⠀⠀⠀⠀⠀⠀⢰⣶⣿⣿⣿⣿⣿⣿⣿⣿⣿⣿⣿⣿⣿⣿⣿⣿⣿⣿⣿⣿⣿⣿⣿⣿⣿⣿⣿⣿⣿⣿⣿⡇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⣿⣿⣿⣿⣿⣿⣿⣿⣿⣿⣿⣿⣿⣿⣿⣿⣿⣿⣿⣿⣿⣿⣿⣿⣿⣿⣿⣿⣿⣿⣿⣿⣿⣿⣿⣿⣿⣿⠂⠀⠀⠀⠀⠀⠀⠀⠀⠀⠀⠀⠀⠀⠀⠀⠀⠀⠀⠹⣿⣿⣿⣿⣿⣿⣿⣿⣿⣿⣿⣿⣿⣿⣿⣿⣿⣿⣿⣿⣿⣿⣿⣿⣿⣿⣿⣿⣿⣿⣿⣿⡇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⣿⣿⣿⣿⣿⣿⣿⣿⣿⣿⣿⣿⣿⣿⣿⣿⣿⣿⣿⣿⣿⣿⣿⣿⣿⣿⣿⣿⣿⣿⣿⣿⣿⣿⣿⣿⣟⡁⠀⠀⠀⠀⠀⠀⠀⠀⠀⠀⠀⠀⠀⠀⠀⠀⠀⠀⠀⢠⣬⣿⣿⣿⣿⣿⣿⣿⣿⣿⣿⣿⣿⣿⣿⣿⣿⣿⣿⣿⣿⣿⣿⣿⣿⣿⣿⣿⣿⣿⣿⣿⡇</a:t>
            </a:r>
            <a:br/>
            <a:r>
              <a:t>⣿⣿⣿⣿⣿⣿⣿⣿⣿⣿⣿⣿⣿⣿⣿⣿⣿⣿⠟⢻⣿⣿⣿⣿⣿⣿⣿⣿⣿⣿⣿⣿⣿⣿⣿⣿⣿⣇⣴⡄⢀⠀⠀⠀⠀⠀⠀⠀⠀⠀⠀⠀⠀⠀⠀⣴⣰⣦⣽⣿⣿⣿⣿⣿⣿⣿⣿⣿⣿⣿⣿⣿⣿⣿⣿⣿⣿⣿⣿⣿⣿⣿⣿⣿⣿⣿⣿⣿⣿⣿⡇</a:t>
            </a:r>
            <a:br/>
            <a:r>
              <a:t>⣿⣿⣿⣿⣿⣿⣿⣿⣿⣿⣿⣿⣿⣿⣿⣿⠟⠁⠀⠘⠻⢿⣿⣿⣿⣿⣿⣿⣿⣿⣿⣿⣿⣿⣿⣿⣿⣿⣿⣿⣾⣦⣆⣰⡄⠀⠀⠀⠀⠀⠀⣴⣆⣾⣼⣿⣿⣿⣿⣿⣿⣿⣿⣿⣿⣿⣿⣿⣿⣿⣿⣿⣿⣿⣿⣿⣿⣿⣿⣿⣿⣿⣿⣿⣿⡏⠉⢿⣿⣿⡇</a:t>
            </a:r>
            <a:br/>
            <a:r>
              <a:t>⣿⣿⣿⣿⣿⣿⣿⣿⣿⣿⣿⣿⣿⣿⡿⠋⠀⠀⠀⠀⠀⠀⠉⠻⣿⣿⣿⣿⣿⣿⣿⣿⣿⣿⣿⣿⣿⣿⡿⠟⠛⠛⠉⠁⠀⠀⠀⠀⠀⠀⠀⠀⠉⠙⠛⠛⠻⠿⣿⣿⣿⣿⣿⣿⣿⣿⣿⣿⣿⣿⣿⣿⣿⣿⣿⣿⣿⣿⣿⣿⡿⠟⠛⠉⠁⠀⠀⠈⢻⣿⡇</a:t>
            </a:r>
            <a:br/>
            <a:r>
              <a:t>⣿⣿⣿⣿⣿⣿⣿⣿⣿⣿⣿⣿⠟⠉⠀⠀⠀⠀⠀⠀⠀⠀⠀⠀⠈⠻⢿⣿⣿⣿⣿⣿⣿⣿⣿⣿⡿⠁⠀⠀⠀⠀⠀⠀⠀⠀⠀⠀⠀⠀⠀⠀⠀⠀⠀⠀⠀⠀⠈⢿⣿⣿⣿⣿⣿⣿⣿⣿⣿⣿⣿⣿⣿⣿⣿⣿⣿⡿⠛⠁⠀⠀⠀⠀⠀⠀⠀⠀⠀⠻⡇</a:t>
            </a:r>
            <a:br/>
            <a:r>
              <a:t>⣿⣿⣿⣿⣿⣿⣿⣿⣿⡿⠛⠁⠀⠀⠀⠀⠀⠀⠀⠀⠀⠀⠀⠀⠀⠀⠀⠙⢿⣿⣿⣿⣿⣿⣿⠏⠀⠀⠀⠀⠀⠀⠀⠀⠀⠀⠀⠀⠀⠀⠀⠀⠀⠀⠀⠀⠀⠀⠀⠈⢿⣿⣿⣿⣿⣿⣿⣿⣿⣿⣿⣿⣿⠿⠟⠋⠁⠀⠀⠀⠀⠀⠀⠀⠀⠀⠀⠀⠀⠀⠁</a:t>
            </a:r>
            <a:br/>
            <a:r>
              <a:t>⣿⣿⣿⣿⣿⣿⡿⠟⠉⠀⠀⠀⠀⠀⠀⠀⠀⠀⠀⠀⠀⠀⠀⠀⠀⠀⠀⠀⠀⠈⠙⠛⠛⠿⠏⠀⠀⠀⠀⠀⠀⠀⠀⠀⠀⠀⠀⠀⠀⠀⠀⠀⠀⠀⠀⠀⠀⠀⠀⠀⠘⠛⠛⠛⠀⠀⠀⠀⠀⠉⠉⠀⠀⠀⠀⠀⠀⠀⠀⠀⠀⠀⠀⠀⠀⠀⠀⠀⠀⠀⠀</a:t>
            </a:r>
            <a:br/>
            <a:r>
              <a:t>⣿⣿⣿⡿⠛⠉⠀⠀⠀⠀⠀⠀⠀⠀⢀⣀⠀⠀⣀⠀⠀⠀⠀⠀⠀⠀⠀⠀⠀⠀⠀⠀⠀⠀⠀⠀⠀⠀⠀⠀⠀⠀⠀⠀⠀⠀⠀⠀⠀⠀⠀⠀⠀⠀⠀⠀⠀⠀⠀⠀⠀⠀⠀⠀⠀⠀⠀⠀⠀⠀⠀⠀⠀⠀⠀⠀⠀⠀⠀⠀⠀⠀⠀⠀⠀⠀⠀⠀⠀⠀⠀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⡿⠋⠁⠀⢀⣀⣀⠀⠀⠀⠀⠀⠀⣰⣿⣿⣆⣸⣿⣿⣦⡀⠀⠀⠀⠀⠀⠀⠀⠀⠀⠀⠀⠀⠀⠀⠀⠀⠀⠀⠀⠀⠀⠀⠀⠀⠀⠀⠀⠀⠀⠀⠀⠀⠀⠀⠀⠀⠀⢀⣤⣶⣶⣤⣀⡀⠀⠀⠀⠀⠀⠀⠀⠀⠀⠀⠀⠀⠀⠀⠀⠀⠀⠀⠀⠀⣠⡀⠀⠀⠀</a:t>
            </a:r>
            <a:br/>
            <a:r>
              <a:t>⣿⣿⣿⣿⣿⣿⣿⣿⣷⣤⣀⢀⣾⣿⣿⣿⣿⣿⣿⣿⣿⣷⣀⣤⣶⣿⣿⣶⣄⡀⠀⠀⠀⣀⣤⡄⠀⠀⠀⠀⠀⠀⠀⠀⠀⠀⠀⠀⠀⠀⠀⠀⠀⠀⠀⠀⠀⠀⠀⠘⢿⣿⣿⣿⣿⣿⣷⣤⣀⠀⠀⠀⢀⣤⣶⣦⣤⣀⠀⠀⣠⣶⣾⣿⣀⣼⣿⣿⡀⠀⠀</a:t>
            </a:r>
            <a:br/>
            <a:r>
              <a:t>⣿⣿⣿⣿⣿⣿⣿⣿⣿⣿⣿⣿⣿⣿⣿⣿⣿⣿⣿⣿⣿⣿⣿⣿⣿⣿⣿⣿⣿⣷⣤⣴⣾⣿⣿⡷⠀⠀⠀⠀⠀⠀⠀⠀⠀⠀⠀⠀⠀⠀⠀⠀⠀⠀⠀⠀⠀⠀⢠⣿⣿⣿⣿⣿⣿⣿⣿⣿⣿⣷⣶⣾⣿⣿⣿⣿⣿⣿⣷⣼⣿⣿⣿⣿⣿⣿⣿⣿⣷⣄⡀</a:t>
            </a:r>
            <a:br/>
            <a:r>
              <a:t>⣿⣿⣿⣿⣿⣿⣿⣿⣿⣿⣿⣿⣿⣿⣿⣿⣿⣿⣿⣿⣿⣿⣿⣿⣿⣿⣿⣿⣿⣿⣿⣿⣿⣿⣿⡇⠀⠀⠀⠀⠀⠀⠀⠀⠀⠀⠀⠀⠀⠀⠀⠀⠀⠀⠀⠀⠀⠀⠘⣿⣿⣿⣿⣿⣿⣿⣿⣿⣿⣿⣿⣿⣿⣿⣿⣿⣿⣿⣿⣿⣿⣿⣿⣿⣿⣿⣿⣿⣿⣿⡇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⣿⣿⣿⣿⣿⣿⣿⣿⣿⣿⣿⣿⣿⣿⣿⣿⣿⣿⣿⣿⣿⣿⣿⣿⣿⣿⣿⣿⣿⣿⣿⣿⣿⣿⣿⡀⠀⠀⠀⢀⠀⠀⠀⠀⠀⠀⠀⠀⠀⠀⠀⠀⠀⠀⠀⠀⠀⠀⠀⣿⣿⣿⣿⣿⣿⣿⣿⣿⣿⣿⣿⣿⣿⣿⣿⣿⣿⣿⣿⣿⣿⣿⣿⣿⣿⣿⣿⣿⣿⣿⡇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⣿⣿⣿⣿⣿⣿⣿⣿⣿⣿⣿⣿⣿⣿⣿⣿⣿⣿⣿⣿⣿⣿⣿⣿⣿⣿⣿⣿⣿⣿⣿⣿⣿⣿⣿⣿⣷⣶⣶⡏⠀⠀⠀⠀⠀⠀⠀⠀⠀⠀⠀⠀⠀⠀⠀⣀⣀⣤⣾⣿⣿⣿⣿⣿⣿⣿⣿⣿⣿⣿⣿⣿⣿⣿⣿⣿⣿⣿⣿⣿⣿⣿⣿⣿⣿⣿⣿⣿⣿⣿⡇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⣿⣿⣿⣿⣿⣿⣿⣿⣿⣿⣿⣿⣿⣿⣿⣿⣿⣿⣿⣿⣿⣿⣿⣿⣿⣿⣿⣿⣿⣿⣿⣿⣿⣿⣿⣿⣿⣿⣿⠁⠀⠀⠀⠀⠀⠀⠀⠀⠀⠀⠀⠀⠀⠀⠀⢹⣿⣿⣿⣿⣿⣿⣿⣿⣿⣿⣿⣿⣿⣿⣿⣿⣿⣿⣿⣿⣿⣿⣿⣿⣿⣿⣿⣿⣿⣿⣿⣿⣿⣿⡇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⣿⣿⣿⣿⣿⣿⣿⣿⣿⣿⣿⣿⣿⣿⣿⣿⣿⣿⣿⣿⣿⣿⣿⣿⣿⣿⣿⣿⣿⣿⣿⣿⣿⣿⣿⣿⣿⡿⠁⠀⠀⠀⠀⠀⠀⠀⠀⠀⠀⠀⠀⠀⠀⠀⠀⠀⠻⣿⣿⣿⣿⣿⣿⣿⣿⣿⣿⣿⣿⣿⣿⣿⣿⣿⣿⣿⣿⣿⣿⣿⣿⣿⣿⣿⣿⣿⣿⣿⣿⣿⡇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⣿⣿⣿⣿⣿⣿⣿⣿⣿⣿⣿⣿⣿⣿⣿⣿⣿⣿⣿⣿⣿⣿⣿⣿⣿⣿⣿⣿⣿⣿⣿⣿⣿⣿⣿⣿⣯⡤⠀⠀⠀⠀⠀⠀⠀⠀⠀⠀⠀⠀⠀⠀⠀⠀⠀⠀⠘⣿⣿⣿⣿⣿⣿⣿⣿⣿⣿⣿⣿⣿⣿⣿⣿⣿⣿⣿⣿⣿⣿⣿⣿⣿⣿⣿⣿⣿⣿⣿⣿⣿⡇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⣿⣿⣿⣿⣿⣿⣿⣿⣿⣿⣿⣿⣿⣿⣿⣿⣿⣿⣿⣿⣿⣿⣿⣿⣿⣿⣿⣿⣿⣿⣿⣿⣿⣿⣿⣿⣿⣿⣿⣿⣿⣿⣿⡿⠿⠿⠿⠿⠿⠿⠿⠿⣿⣿⣿⣿⣿⣿⣿⣿⣿⡿⠿⢿⣿⣿⣿⣿⣿⣿⣿⣿⣿⣿⣿⣿⣿⣿⣿⣿⣿⣿⣿⣿⣿⣿⣿⣿⣿⣿⡇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⣿⣿⣿⣿⣿⣿⣿⣿⣿⣿⣿⣿⣿⣿⣿⣿⣿⣿⣿⣿⣿⣿⣿⣿⣿⣿⣿⣿⣿⣿⣿⣿⣿⣿⣿⣿⣿⣿⡿⠟⠉⠀⠀⠀⠀⠀⠀⠀⠀⠀⠀⠀⠀⠈⠙⢿⣿⣿⡿⠋⠁⠀⠀⠸⣿⣿⣿⣿⣿⣿⣿⣿⣿⣿⣿⣿⣿⣿⣿⣿⣿⣿⣿⣿⣿⣿⣿⣿⣿⣿⡇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⣿⣿⣿⣿⣿⣿⣿⣿⣿⣿⣿⣿⣿⣿⣿⣿⣿⣿⣿⣿⣿⣿⣿⣿⣿⣿⣿⣿⣿⣿⣿⣿⣿⣿⣿⣿⣿⡟⠁⠀⠀⠀⠀⠀⠀⠀⠀⠀⠀⠀⠀⠀⠀⠀⠀⠀⠙⠁⠀⠀⠀⠀⠀⠀⢿⣿⣿⣿⣿⣿⣿⣿⣿⣿⣿⣿⣿⣿⣿⣿⣿⣿⣿⣿⣿⣿⣿⣿⣿⣿⡇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⣿⣿⣿⣿⣿⣿⣿⣿⣿⣿⣿⣿⣿⣿⣿⣿⣿⣿⣿⣿⣿⣿⣿⣿⣿⣿⣿⣿⣿⣿⣿⣿⣿⣿⣿⣿⡇⠀⠀⠀⠀⠀⠀⠀⠀⠀⠀⠀⠀⠀⠀⠀⠀⠀⠀⠀⠀⠀⠀⠀⠀⠀⠀⠀⠀⠀⠙⣿⣿⣿⣿⣿⣿⣿⣿⣿⣿⣿⣿⣿⣿⣿⣿⣿⣿⣿⣿⣿⣿⣿⡇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⣿⣿⣿⣿⣿⣿⣿⣿⣿⣿⣿⣿⣿⣿⣿⣿⣿⣿⣿⣿⣿⣿⣿⣿⣿⣿⣿⣿⣿⣿⣿⣿⣿⣿⣿⣿⡇⠀⠀⠀⠀⠀⠀⠀⠀⠀⠀⠀⠀⠀⠀⠀⠀⠀⠀⠀⠀⠀⠀⠀⠀⠀⠀⢶⣶⣶⣿⣿⣿⣿⣿⣿⣿⣿⣿⣿⣿⣿⣿⣿⣿⣿⣿⣿⣿⣿⣿⣿⣿⣿⡇</a:t>
            </a:r>
            <a:br/>
            <a:r>
              <a:t>⣿⣿⣿⣿⣿⣿⣿⣿⣿⣿⣿⣿⣿⣿⣿⣿⣿⣿⣿⣿⣿⣿⣿⣿⣿⣿⣿⣿⣿⣿⣿⣿⣿⣿⣿⡿⠋⠀⠀⠀⠀⠀⠀⠀⠀⠀⠀⠀⠀⠀⠀⠀⠀⠀⠀⠀⠀⠀⣀⠀⠀⠀⠀⣸⣿⣿⣿⣿⣿⣿⣿⣿⣿⣿⣿⣿⣿⣿⣿⣿⣿⣿⣿⣿⣿⣿⣿⣿⣿⣿⡇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⣿⣿⣿⣿⣿⣿⣿⣿⣿⣿⣿⣿⣿⣿⣿⣿⣿⣿⣿⣿⣿⣿⣿⣿⣿⣿⣿⣿⣿⣿⣿⣿⣿⠛⠋⠀⠀⠀⠀⠀⠀⠀⠀⠀⠀⠀⠀⠀⠀⠀⠀⠀⠀⠀⠀⠀⠀⠀⠙⢿⣷⣦⣤⣿⣿⣿⣿⣿⣿⣿⣿⣿⣿⣿⣿⣿⣿⣿⣿⣿⣿⣿⣿⣿⣿⣿⣿⣿⣿⣿⡇</a:t>
            </a:r>
            <a:br/>
            <a:r>
              <a:t>⣿⣿⣿⣿⣿⣿⣿⣿⣿⣿⣿⣿⣿⣿⣿⣿⣿⣿⣿⣿⣿⣿⣿⣿⣿⣿⣿⣿⣿⣿⣿⣿⣿⣀⠀⠀⠀⠀⠀⠀⠀⠀⠀⠀⠀⠀⠀⠀⠀⠀⠀⠀⠀⠀⠀⠀⠀⠀⠀⢠⣿⣿⣿⣿⣿⣿⣿⣿⣿⣿⣿⣿⣿⣿⣿⣿⣿⣿⣿⣿⣿⣿⣿⣿⣿⣿⣿⣿⣿⣿⡇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⣿⣿⣿⣿⣿⣿⣿⣿⣿⣿⣿⣿⣿⣿⣿⣿⣿⣿⣿⣿⣿⣿⣿⣿⣿⣿⣿⣿⣿⣿⣿⣿⣿⣿⣷⣦⣀⡄⠀⠀⠀⠀⠀⠀⠀⠀⠀⠀⠀⠀⠀⠀⠀⠀⠀⠀⠀⢀⣶⣿⣿⣿⣿⣿⣿⣿⣿⣿⣿⣿⣿⣿⣿⣿⣿⣿⣿⣿⣿⣿⣿⣿⣿⣿⣿⣿⣿⣿⣿⣿⡇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⣿⣿⣿⣿⣿⣿⣿⣿⣿⣿⣿⣿⣿⣿⣿⣿⣿⣿⣿⣿⣿⣿⣿⣿⣿⣿⣿⣿⣿⣿⣿⣿⣿⣿⣿⣿⣛⡀⠀⠀⠀⠀⠀⠀⠀⠀⠀⠀⠀⠀⠀⠀⠀⠀⠀⠀⠀⠀⣤⣽⣿⣿⣿⣿⣿⣿⣿⣿⣿⣿⣿⣿⣿⣿⣿⣿⣿⣿⣿⣿⣿⣿⣿⣿⣿⣿⣿⣿⣿⣿⡇</a:t>
            </a:r>
            <a:br/>
            <a:r>
              <a:t>⣿⣿⣿⣿⣿⣿⣿⣿⣿⣿⣿⣿⣿⣿⣿⣿⣿⠟⠁⣿⣿⣿⣿⣿⣿⣿⣿⣿⣿⣿⣿⣿⣿⣿⣿⣿⣿⣣⣾⡄⣀⠀⠀⠀⠀⠀⠀⠀⠀⠀⠀⠀⠀⠀⠀⣰⣄⣦⣜⣿⣿⣿⣿⣿⣿⣿⣿⣿⣿⣿⣿⣿⣿⣿⣿⣿⣿⣿⣿⣿⣿⣿⣿⣿⣿⣿⣿⣿⣿⣿⡇</a:t>
            </a:r>
            <a:br/>
            <a:r>
              <a:t>⣿⣿⣿⣿⣿⣿⣿⣿⣿⣿⣿⣿⣿⣿⣿⡿⠁⠀⠀⠈⠛⠿⣿⣿⣿⣿⣿⣿⣿⣿⣿⣿⣿⣿⣿⣿⣿⣿⣿⣷⣿⣤⣦⣸⡆⠀⠀⠀⠀⠀⢀⣤⣦⣴⣴⣿⣿⣿⣿⣿⣿⣿⣿⣿⣿⣿⣿⣿⣿⣿⣿⣿⣿⣿⣿⣿⣿⣿⣿⣿⣿⣿⣿⣿⣿⣿⡿⠻⣿⣿⡇</a:t>
            </a:r>
            <a:br/>
            <a:r>
              <a:t>⣿⣿⣿⣿⣿⣿⣿⣿⣿⣿⣿⣿⣿⡿⠋⠀⠀⠀⠀⠀⠀⠀⠈⠻⣿⣿⣿⣿⣿⣿⣿⣿⣿⣿⣿⣿⣿⡿⠟⠛⠋⠉⠉⠁⠀⠀⠀⠀⠀⠀⠀⠈⠉⠛⠛⠻⠿⢿⣿⣿⣿⣿⣿⣿⣿⣿⣿⣿⣿⣿⣿⣿⣿⣿⣿⣿⣿⣿⣿⣿⣿⣿⣿⡿⠿⠟⠃⠀⠈⢿⡇</a:t>
            </a:r>
            <a:br/>
            <a:r>
              <a:t>⣿⣿⣿⣿⣿⣿⣿⣿⣿⣿⣿⠿⠋⠀⠀⠀⠀⠀⠀⠀⠀⠀⠀⠀⠈⠻⣿⣿⣿⣿⣿⣿⣿⣿⣿⡿⠋⠀⠀⠀⠀⠀⠀⠀⠀⠀⠀⠀⠀⠀⠀⠀⠀⠀⠀⠀⠀⠀⠈⢻⣿⣿⣿⣿⣿⣿⣿⣿⣿⣿⣿⣿⣿⣿⣿⣿⣿⣿⣿⡿⠛⠉⠁⠀⠀⠀⠀⠀⠀⠈⠃</a:t>
            </a:r>
            <a:br/>
            <a:r>
              <a:t>⣿⣿⣿⣿⣿⣿⣿⣿⡿⠟⠁⠀⠀⠀⠀⠀⠀⠀⠀⠀⠀⠀⠀⠀⠀⠀⠈⠛⢿⣿⣿⣿⣿⣿⡟⠀⠀⠀⠀⠀⠀⠀⠀⠀⠀⠀⠀⠀⠀⠀⠀⠀⠀⠀⠀⠀⠀⠀⠀⠀⢿⣿⣿⣿⣿⣿⣿⣿⣿⣿⣿⣿⣿⣿⣿⣿⠿⠋⠁⠀⠀⠀⠀⠀⠀⠀⠀⠀⠀⠀⠀</a:t>
            </a:r>
            <a:br/>
            <a:r>
              <a:t>⣿⣿⣿⣿⣿⡿⠟⠉⠀⠀⠀⠀⠀⠀⠀⠀⠀⠀⠀⠀⠀⠀⠀⠀⠀⠀⠀⠀⠀⠈⠙⠛⠛⠋⠀⠀⠀⠀⠀⠀⠀⠀⠀⠀⠀⠀⠀⠀⠀⠀⠀⠀⠀⠀⠀⠀⠀⠀⠀⠀⠘⠿⢿⡿⠉⠉⠉⠛⠛⠛⠛⠛⠛⠋⠉⠀⠀⠀⠀⠀⠀⠀⠀⠀⠀⠀⠀⠀⠀⠀⠀</a:t>
            </a:r>
            <a:br/>
            <a:r>
              <a:t>⣿⣿⡿⠟⠉⠀⠀⠀⠀⠀⠀⠀⠀⠀⣴⡄⠀⣤⣄⠀⠀⠀⠀⠀⠀⠀⠀⠀⠀⠀⠀⠀⠀⠀⠀⠀⠀⠀⠀⠀⠀⠀⠀⠀⠀⠀⠀⠀⠀⠀⠀⠀⠀⠀⠀⠀⠀⠀⠀⠀⠀⠀⠀⠀⠀⠀⠀⠀⠀⠀⠀⠀⠀⠀⠀⠀⠀⠀⠀⠀⠀⠀⠀⠀⠀⠀⠀⠀⠀⠀⠀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⣿⣯⣤⣤⣶⣶⣶⣦⣄⠀⠀⠀⢀⣾⣿⣿⣤⣿⣿⣿⣆⠀⠀⠀⠀⠀⠀⠀⠀⠀⠀⠀⠀⠀⠀⠀⠀⠀⠀⠀⠀⠀⠀⠀⠀⠀⠀⠀⠀⠀⠀⠀⠀⠀⠀⠀⠀⠀⠀⠀⢀⣤⣀⠀⠀⠀⠀⠀⠀⠀⠀⠀⠀⠀⠀⠀⠀⠀⠀⠀⠀⠀⠀⠀⠀⠀⠀⠀⠀⠀⠀</a:t>
            </a:r>
            <a:br/>
            <a:r>
              <a:t>⣿⣿⣿⣿⣿⣿⣿⣿⣿⣿⣶⣴⣿⣿⣿⣿⣿⣿⣿⣿⣿⣤⣶⣾⣿⣿⣷⣦⡀⠀⠀⠀⢀⣠⡀⠀⠀⠀⠀⠀⠀⠀⠀⠀⠀⠀⠀⠀⠀⠀⠀⠀⠀⠀⠀⠀⠀⠀⠀⠲⣿⣿⣿⣿⣷⣦⣄⡀⠀⠀⠀⠀⠀⠀⠀⠀⠀⠀⠀⠀⠀⠀⠀⣀⣀⡀⠀⢀⣤⡄⠀</a:t>
            </a:r>
            <a:br/>
            <a:r>
              <a:t>⣿⣿⣿⣿⣿⣿⣿⣿⣿⣿⣿⣿⣿⣿⣿⣿⣿⣿⣿⣿⣿⣿⣿⣿⣿⣿⣿⣿⣿⣦⣤⣾⣿⣿⡇⠀⠀⠀⠀⠀⠀⠀⠀⠀⠀⠀⠀⠀⠀⠀⠀⠀⠀⠀⠀⠀⠀⠀⢀⣤⣿⣿⣿⣿⣿⣿⣿⣿⣶⣄⡀⢀⣤⣾⣿⣿⣷⣦⣄⠀⢠⣶⣿⣿⣿⣧⣰⣿⣿⣿⡆</a:t>
            </a:r>
            <a:br/>
            <a:r>
              <a:t>⣿⣿⣿⣿⣿⣿⣿⣿⣿⣿⣿⣿⣿⣿⣿⣿⣿⣿⣿⣿⣿⣿⣿⣿⣿⣿⣿⣿⣿⣿⣿⣿⣿⣿⠃⠀⠀⠀⠀⠀⠀⠀⠀⠀⠀⠀⠀⠀⠀⠀⠀⠀⠀⠀⠀⠀⠀⠀⢸⣿⣿⣿⣿⣿⣿⣿⣿⣿⣿⣿⣿⣿⣿⣿⣿⣿⣿⣿⣿⣿⣿⣿⣿⣿⣿⣿⣿⣿⣿⣿⡇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⣿⣿⣿⣿⣿⣿⣿⣿⣿⣿⣿⣿⣿⣿⣿⣿⣿⣿⣿⣿⣿⣿⣿⣿⣿⣿⣿⣿⣿⣿⣿⣿⣿⣿⣶⣤⣤⣤⡆⠀⠀⠀⠀⠀⠀⠀⠀⠀⠀⠀⠀⠀⠀⠀⠀⠀⠀⢀⣾⣿⣿⣿⣿⣿⣿⣿⣿⣿⣿⣿⣿⣿⣿⣿⣿⣿⣿⣿⣿⣿⣿⣿⣿⣿⣿⣿⣿⣿⣿⣿⡇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⣿⣿⣿⣿⣿⣿⣿⣿⣿⣿⣿⣿⣿⣿⣿⣿⣿⣿⣿⣿⣿⣿⣿⣿⣿⣿⣿⣿⣿⣿⣿⣿⣿⣿⣿⣿⣿⣿⠁⠀⠀⠀⠀⠀⠀⠀⠀⠀⠀⠀⠀⠀⠀⠀⢰⣶⣿⣿⣿⣿⣿⣿⣿⣿⣿⣿⣿⣿⣿⣿⣿⣿⣿⣿⣿⣿⣿⣿⣿⣿⣿⣿⣿⣿⣿⣿⣿⣿⣿⣿⡇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⣿⣿⣿⣿⣿⣿⣿⣿⣿⣿⣿⣿⣿⣿⣿⣿⣿⣿⣿⣿⣿⣿⣿⣿⣿⣿⣿⣿⣿⣿⣿⣿⣿⣿⣿⣿⡟⠃⠀⠀⠀⠀⠀⠀⠀⠀⠀⠀⠀⠀⠀⠀⠀⠀⠘⢻⣿⣿⣿⣿⣿⣿⣿⣿⣿⣿⣿⣿⣿⣿⣿⣿⣿⣿⣿⣿⣿⣿⣿⣿⣿⣿⣿⣿⣿⣿⣿⣿⣿⣿⡇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⣿⣿⣿⣿⣿⣿⣿⣿⣿⣿⣿⣿⣿⣿⣿⣿⣿⣿⣿⣿⣿⣿⣿⣿⣿⣿⣿⣿⣿⣿⣿⣿⣿⣿⣿⡿⠃⠀⠀⠀⠀⠀⠀⠀⠀⠀⠀⠀⠀⠀⠀⠀⠀⠀⠀⠀⢹⣿⣿⣿⣿⣿⣿⣿⣿⣿⣿⣿⣿⣿⣿⣿⣿⣿⣿⣿⣿⣿⣿⣿⣿⣿⣿⣿⣿⣿⣿⣿⣿⣿⡇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⣿⣿⣿⣿⣿⣿⣿⣿⣿⣿⣿⣿⣿⣿⣿⣿⣿⣿⣿⣿⣿⣿⣿⣿⣿⣿⣿⣿⣿⣿⣿⣿⣿⣿⣿⣿⣿⣿⣿⣿⣿⠿⠿⠛⠛⠛⠛⠛⠛⠛⠛⠛⠿⢿⣿⣿⣿⣿⣿⣿⣿⡿⠟⠛⢿⣿⣿⣿⣿⣿⣿⣿⣿⣿⣿⣿⣿⣿⣿⣿⣿⣿⣿⣿⣿⣿⣿⣿⣿⣿⡇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⣿⣿⣿⣿⣿⣿⣿⣿⣿⣿⣿⣿⣿⣿⣿⣿⣿⣿⣿⣿⣿⣿⣿⣿⣿⣿⣿⣿⣿⣿⣿⣿⣿⣿⣿⣿⣿⣿⠟⠉⠀⠀⠀⠀⠀⠀⠀⠀⠀⠀⠀⠀⠀⠀⠈⠛⢿⣿⠿⠋⠁⠀⠀⠀⢸⣿⣿⣿⣿⣿⣿⣿⣿⣿⣿⣿⣿⣿⣿⣿⣿⣿⣿⣿⣿⣿⣿⣿⣿⣿⡇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⣿⣿⣿⣿⣿⣿⣿⣿⣿⣿⣿⣿⣿⣿⣿⣿⣿⣿⣿⣿⣿⣿⣿⣿⣿⣿⣿⣿⣿⣿⣿⣿⣿⣿⣿⣿⣿⠏⠀⠀⠀⠀⠀⠀⠀⠀⠀⠀⠀⠀⠀⠀⠀⠀⠀⠀⠈⠁⠀⠀⠀⠀⠀⠀⠈⢿⣿⣿⣿⣿⣿⣿⣿⣿⣿⣿⣿⣿⣿⣿⣿⣿⣿⣿⣿⣿⣿⣿⣿⣿⡇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⣿⣿⣿⣿⣿⣿⣿⣿⣿⣿⣿⣿⣿⣿⣿⣿⣿⣿⣿⣿⣿⣿⣿⣿⣿⣿⣿⣿⣿⣿⣿⣿⣿⣿⣿⣿⡟⠀⠀⠀⠀⠀⠀⠀⠀⠀⠀⠀⠀⠀⠀⠀⠀⠀⠀⠀⠀⠀⠀⠀⠀⠀⠀⠀⠀⠈⢿⣿⣿⣿⣿⣿⣿⣿⣿⣿⣿⣿⣿⣿⣿⣿⣿⣿⣿⣿⣿⣿⣿⣿⡇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⣿⣿⣿⣿⣿⣿⣿⣿⣿⣿⣿⣿⣿⣿⣿⣿⣿⣿⣿⣿⣿⣿⣿⣿⣿⣿⣿⣿⣿⣿⣿⣿⣿⣿⣿⣿⡇⠀⠀⠀⠀⠀⠀⠀⠀⠀⠀⠀⠀⠀⠀⠀⠀⠀⠀⠀⠀⠀⠀⠀⠀⠀⠀⠀⠀⠀⠀⠙⣿⣿⣿⣿⣿⣿⣿⣿⣿⣿⣿⣿⣿⣿⣿⣿⣿⣿⣿⣿⣿⣿⡇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⣿⣿⣿⣿⣿⣿⣿⣿⣿⣿⣿⣿⣿⣿⣿⣿⣿⣿⣿⣿⣿⣿⣿⣿⣿⣿⣿⣿⣿⣿⣿⣿⣿⣿⣿⣿⡇⠀⠀⠀⠀⠀⠀⠀⠀⠀⠀⠀⠀⠀⠀⠀⠀⠀⠀⠀⠀⠀⠀⠀⠀⠀⠀⠐⣷⣾⣿⣿⣿⣿⣿⣿⣿⣿⣿⣿⣿⣿⣿⣿⣿⣿⣿⣿⣿⣿⣿⣿⣿⣿⡇</a:t>
            </a:r>
            <a:br/>
            <a:r>
              <a:t>⣿⣿⣿⣿⣿⣿⣿⣿⣿⣿⣿⣿⣿⣿⣿⣿⣿⣿⣿⣿⣿⣿⣿⣿⣿⣿⣿⣿⣿⣿⣿⣿⣿⣿⡿⠛⠁⠀⠀⠀⠀⠀⠀⠀⠀⠀⠀⠀⠀⠀⠀⠀⠀⠀⠀⠀⠀⠀⣄⡀⠀⠀⠀⢀⣿⣿⣿⣿⣿⣿⣿⣿⣿⣿⣿⣿⣿⣿⣿⣿⣿⣿⣿⣿⣿⣿⣿⣿⣿⣿⡇</a:t>
            </a:r>
            <a:br/>
            <a:r>
              <a:t>⣿⣿⣿⣿⣿⣿⣿⣿⣿⣿⣿⣿⣿⣿⣿⣿⣿⣿⣿⣿⣿⣿⣿⣿⣿⣿⣿⣿⣿⣿⣿⣿⣯⠀⠀⠀⠀⠀⠀⠀⠀⠀⠀⠀⠀⠀⠀⠀⠀⠀⠀⠀⠀⠀⠀⠀⠀⠀⠈⠻⣿⣶⣤⣼⣿⣿⣿⣿⣿⣿⣿⣿⣿⣿⣿⣿⣿⣿⣿⣿⣿⣿⣿⣿⣿⣿⣿⣿⣿⣿⡇</a:t>
            </a:r>
            <a:br/>
            <a:r>
              <a:t>⣿⣿⣿⣿⣿⣿⣿⣿⣿⣿⣿⣿⣿⣿⣿⣿⣿⣿⣿⣿⣿⣿⣿⣿⣿⣿⣿⣿⣿⣿⣿⣿⣧⣄⠀⠀⠀⠀⠀⠀⠀⠀⠀⠀⠀⠀⠀⠀⠀⠀⠀⠀⠀⠀⠀⠀⠀⠀⠀⢠⣿⣿⣿⣿⣿⣿⣿⣿⣿⣿⣿⣿⣿⣿⣿⣿⣿⣿⣿⣿⣿⣿⣿⣿⣿⣿⣿⣿⣿⣿⡇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⣿⣿⣿⣿⣿⣿⣿⣿⣿⣿⣿⣿⣿⣿⣿⣿⣿⣿⣿⣿⣿⣿⣿⣿⣿⣿⣿⣿⣿⣿⣿⣿⣿⣿⣿⣦⣤⢂⠀⠀⠀⠀⠀⠀⠀⠀⠀⠀⠀⠀⠀⠀⠀⠀⠀⠀⠀⠀⣼⣿⣿⣿⣿⣿⣿⣿⣿⣿⣿⣿⣿⣿⣿⣿⣿⣿⣿⣿⣿⣿⣿⣿⣿⣿⣿⣿⣿⣿⣿⣿⡇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⣿⣿⣿⣿⣿⣿⣿⣿⣿⣿⣿⣿⣿⣿⣿⣿⣿⣿⣿⣿⣿⣿⣿⣿⣿⣿⣿⣿⣿⣿⣿⣿⣿⣿⣿⣿⣿⡏⠀⠀⠀⠀⠀⠀⠀⠀⠀⠀⠀⠀⠀⠀⠀⠀⠀⠀⠀⠘⢿⣿⣿⣿⣿⣿⣿⣿⣿⣿⣿⣿⣿⣿⣿⣿⣿⣿⣿⣿⣿⣿⣿⣿⣿⣿⣿⣿⣿⣿⣿⣿⡇</a:t>
            </a:r>
            <a:br/>
            <a:r>
              <a:t>⣿⣿⣿⣿⣿⣿⣿⣿⣿⣿⣿⣿⣿⣿⣿⣿⣿⣿⡿⣿⣿⣿⣿⣿⣿⣿⣿⣿⣿⣿⣿⣿⣿⣿⣿⣿⣋⡀⠀⠀⠀⠀⠀⠀⠀⠀⠀⠀⠀⠀⠀⠀⠀⠀⠀⠀⠀⠀⣤⣽⣿⣿⣿⣿⣿⣿⣿⣿⣿⣿⣿⣿⣿⣿⣿⣿⣿⣿⣿⣿⣿⣿⣿⣿⣿⣿⣿⣿⣿⣿⡇</a:t>
            </a:r>
            <a:br/>
            <a:r>
              <a:t>⣿⣿⣿⣿⣿⣿⣿⣿⣿⣿⣿⣿⣿⣿⣿⣿⡿⠋⠀⣿⣿⣿⣿⣿⣿⣿⣿⣿⣿⣿⣿⣿⣿⣿⣿⣿⣿⣡⣾⠀⡄⠀⠀⠀⠀⠀⠀⠀⠀⠀⠀⠀⠀⠀⠀⢰⣆⣤⣜⣿⣿⣿⣿⣿⣿⣿⣿⣿⣿⣿⣿⣿⣿⣿⣿⣿⣿⣿⣿⣿⣿⣿⣿⣿⣿⣿⣿⣿⣿⣿⡇</a:t>
            </a:r>
            <a:br/>
            <a:r>
              <a:t>⣿⣿⣿⣿⣿⣿⣿⣿⣿⣿⣿⣿⣿⣿⣿⠏⠀⠀⠀⠈⠙⠿⣿⣿⣿⣿⣿⣿⣿⣿⣿⣿⣿⣿⣿⣿⣿⣿⣿⣾⣧⣦⣧⣸⠄⠀⠀⠀⠀⠀⢠⣴⣤⣰⣧⣿⣿⣿⣿⣿⣿⣿⣿⣿⣿⣿⣿⣿⣿⣿⣿⣿⣿⣿⣿⣿⣿⣿⣿⣿⣿⣿⣿⣿⣿⣿⣿⡿⣿⣿⡇</a:t>
            </a:r>
            <a:br/>
            <a:r>
              <a:t>⣿⣿⣿⣿⣿⣿⣿⣿⣿⣿⣿⣿⣿⠟⠁⠀⠀⠀⠀⠀⠀⠀⠈⠻⣿⣿⣿⣿⣿⣿⣿⣿⣿⣿⣿⣿⣿⠟⠛⠋⠉⠉⠉⠀⠀⠀⠀⠀⠀⠀⠀⠈⠙⠛⠻⠿⠿⣿⣿⣿⣿⣿⣿⣿⣿⣿⣿⣿⣿⣿⣿⣿⣿⣿⣿⣿⣿⣿⣿⣿⣿⣿⣿⣿⣿⣿⠿⠀⠈⢻⡇</a:t>
            </a:r>
            <a:br/>
            <a:r>
              <a:t>⣿⣿⣿⣿⣿⣿⣿⣿⣿⣿⡿⠛⠁⠀⠀⠀⠀⠀⠀⠀⠀⠀⠀⠀⠈⠻⣿⣿⣿⣿⣿⣿⣿⣿⣿⠟⠁⠀⠀⠀⠀⠀⠀⠀⠀⠀⠀⠀⠀⠀⠀⠀⠀⠀⠀⠀⠀⠀⠉⢻⣿⣿⣿⣿⣿⣿⣿⣿⣿⣿⣿⣿⣿⣿⣿⣿⣿⣿⣿⣿⡿⠟⠛⠉⠁⠀⠀⠀⠀⠀⠁</a:t>
            </a:r>
            <a:br/>
            <a:r>
              <a:t>⣿⣿⣿⣿⣿⣿⣿⣿⠟⠋⠀⠀⠀⠀⠀⠀⠀⠀⠀⠀⠀⠀⠀⠀⠀⠀⠈⠻⣿⣿⣿⣿⣿⡿⠃⠀⠀⠀⠀⠀⠀⠀⠀⠀⠀⠀⠀⠀⠀⠀⠀⠀⠀⠀⠀⠀⠀⠀⠀⠀⢻⣿⣿⣿⣿⣿⣿⣿⣿⣿⣿⣿⣿⣿⣿⣿⣿⠿⠛⠉⠀⠀⠀⠀⠀⠀⠀⠀⠀⠀⠀</a:t>
            </a:r>
            <a:br/>
            <a:r>
              <a:t>⣿⣿⣿⣿⣿⠟⠋⠀⠀⠀⠀⠀⠀⠀⠀⠀⠀⠀⠀⠀⠀⠀⠀⠀⠀⠀⠀⠀⠀⠉⠙⠛⠛⠁⠀⠀⠀⠀⠀⠀⠀⠀⠀⠀⠀⠀⠀⠀⠀⠀⠀⠀⠀⠀⠀⠀⠀⠀⠀⠀⠘⣿⣿⣿⠛⠛⠛⠿⠿⠿⠿⠿⠿⠟⠛⠉⠁⠀⠀⠀⠀⠀⠀⠀⠀⠀⠀⠀⠀⠀⠀</a:t>
            </a:r>
            <a:br/>
            <a:r>
              <a:t>⣿⣿⡿⠋⠀⠀⠀⠀⠀⠀⠀⠀⠀⢠⣶⡀⢠⣦⣄⠀⠀⠀⠀⠀⠀⠀⠀⠀⠀⠀⠀⠀⠀⠀⠀⠀⠀⠀⠀⠀⠀⠀⠀⠀⠀⠀⠀⠀⠀⠀⠀⠀⠀⠀⠀⠀⠀⠀⠀⠀⠀⠀⠈⠁⠀⠀⠀⠀⠀⠀⠀⠀⠀⠀⠀⠀⠀⠀⠀⠀⠀⠀⠀⠀⠀⠀⠀⠀⠀⠀⠀</a:t>
            </a:r>
            <a:br/>
            <a:r>
              <a:t>⣿⣿⣿⣿⣿⣿⣿⣷⣦⣄⠀⠀⣰⣿⣿⣷⣼⣿⣿⣷⡄⠀⠀⠀⠀⠀⠀⠀⠀⠀⠀⠀⠀⠀⠀⠀⠀⠀⠀⠀⠀⠀⠀⠀⠀⠀⠀⠀⠀⠀⠀⠀⠀⠀⠀⠀⠀⠀⠀⠀⠀⡀⠀⠀⠀⠀⠀⠀⠀⠀⠀⠀⠀⠀⠀⠀⠀⠀⠀⠀⠀⠀⠀⠀⠀⠀⠀⠀⠀⠀⠀</a:t>
            </a:r>
            <a:br/>
            <a:r>
              <a:t>⣿⣿⣿⣿⣿⣿⣿⣿⣿⣿⣿⣾⣿⣿⣿⣿⣿⣿⣿⣿⣧⣴⣾⣿⣿⣿⣷⣄⠀⠀⠀⠀⣀⡀⠀⠀⠀⠀⠀⠀⠀⠀⠀⠀⠀⠀⠀⠀⠀⠀⠀⠀⠀⠀⠀⠀⠀⠀⠀⢴⣾⣿⣿⣶⣤⣀⠀⠀⠀⠀⠀⠀⠀⠀⠀⠀⠀⠀⠀⠀⠀⠀⠀⠀⠀⠀⠀⠀⠀⠀⠀</a:t>
            </a:r>
            <a:br/>
            <a:r>
              <a:t>⣿⣿⣿⣿⣿⣿⣿⣿⣿⣿⣿⣿⣿⣿⣿⣿⣿⣿⣿⣿⣿⣿⣿⣿⣿⣿⣿⣿⣷⣤⣴⣾⣿⡷⠀⠀⠀⠀⠀⠀⠀⠀⠀⠀⠀⠀⠀⠀⠀⠀⠀⠀⠀⠀⠀⠀⠀⠀⠀⣤⣿⣿⣿⣿⣿⣿⣿⣶⣄⡀⠀⠀⢀⣠⣴⣶⣤⣄⠀⠀⠀⣀⣤⣴⣶⣶⡆⢀⣴⣿⡇</a:t>
            </a:r>
            <a:br/>
            <a:r>
              <a:t>⣿⣿⣿⣿⣿⣿⣿⣿⣿⣿⣿⣿⣿⣿⣿⣿⣿⣿⣿⣿⣿⣿⣿⣿⣿⣿⣿⣿⣿⣿⣿⣿⣿⠃⠀⠀⠀⠀⠀⠀⠀⠀⠀⠀⠀⠀⠀⠀⠀⠀⠀⠀⠀⠀⠀⠀⠀⠀⣾⣿⣿⣿⣿⣿⣿⣿⣿⣿⣿⣿⣶⣶⣿⣿⣿⣿⣿⣿⣿⣦⣴⣿⣿⣿⣿⣿⣷⣿⣿⣿⡇</a:t>
            </a:r>
            <a:br/>
            <a:r>
              <a:t>⣿⣿⣿⣿⣿⣿⣿⣿⣿⣿⣿⣿⣿⣿⣿⣿⣿⣿⣿⣿⣿⣿⣿⣿⣿⣿⣿⣿⣿⣿⣿⣿⡟⠀⠀⠀⠀⠀⠀⠀⠀⠀⠀⠀⠀⠀⠀⠀⠀⠀⠀⠀⠀⠀⠀⠀⠀⠀⣿⣿⣿⣿⣿⣿⣿⣿⣿⣿⣿⣿⣿⣿⣿⣿⣿⣿⣿⣿⣿⣿⣿⣿⣿⣿⣿⣿⣿⣿⣿⣿⡇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⣿⣿⣿⣿⣿⣿⣿⣿⣿⣿⣿⣿⣿⣿⣿⣿⣿⣿⣿⣿⣿⣿⣿⣿⣿⣿⣿⣿⣿⣿⣿⣿⣿⣦⣄⣀⣀⡄⠀⠀⠀⠀⠀⠀⠀⠀⠀⠀⠀⠀⠀⠀⠀⠀⠀⠀⠀⢀⣿⣿⣿⣿⣿⣿⣿⣿⣿⣿⣿⣿⣿⣿⣿⣿⣿⣿⣿⣿⣿⣿⣿⣿⣿⣿⣿⣿⣿⣿⣿⣿⡇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⣿⣿⣿⣿⣿⣿⣿⣿⣿⣿⣿⣿⣿⣿⣿⣿⣿⣿⣿⣿⣿⣿⣿⣿⣿⣿⣿⣿⣿⣿⣿⣿⣿⣿⣿⣿⣿⠇⠀⠀⠀⠀⠀⠀⠀⠀⠀⠀⠀⠀⠀⠀⠀⠀⣤⣤⣶⣿⣿⣿⣿⣿⣿⣿⣿⣿⣿⣿⣿⣿⣿⣿⣿⣿⣿⣿⣿⣿⣿⣿⣿⣿⣿⣿⣿⣿⣿⣿⣿⣿⡇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⣿⣿⣿⣿⣿⣿⣿⣿⣿⣿⣿⣿⣿⣿⣿⣿⣿⣿⣿⣿⣿⣿⣿⣿⣿⣿⣿⣿⣿⣿⣿⣿⣿⣿⣿⣿⠛⠀⠀⠀⠀⠀⠀⠀⠀⠀⠀⠀⠀⠀⠀⠀⠀⠀⢿⣿⣿⣿⣿⣿⣿⣿⣿⣿⣿⣿⣿⣿⣿⣿⣿⣿⣿⣿⣿⣿⣿⣿⣿⣿⣿⣿⣿⣿⣿⣿⣿⣿⣿⣿⡇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⣿⣿⣿⣿⣿⣿⣿⣿⣿⣿⣿⣿⣿⣿⣿⣿⣿⣿⣿⣿⣿⣿⣿⣿⣿⣿⣿⣿⣿⣿⣿⣿⣿⣿⣿⠏⠀⠀⠀⠀⠀⠀⠀⠀⠀⠀⠀⠀⠀⠀⠀⠀⠀⠀⠀⠙⣿⣿⣿⣿⣿⣿⣿⣿⣿⣿⣿⣿⣿⣿⣿⣿⣿⣿⣿⣿⣿⣿⣿⣿⣿⣿⣿⣿⣿⣿⣿⣿⣿⣿⡇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⣿⣿⣿⣿⣿⣿⣿⣿⣿⣿⣿⣿⣿⣿⣿⣿⣿⣿⣿⣿⣿⣿⣿⣿⣿⣿⣿⣿⣿⣿⣿⣿⣿⣿⡏⠀⠀⠀⠀⠀⠀⠀⠀⠀⠀⠀⠀⠀⠀⠀⠀⠀⠀⠀⠀⣰⣿⣿⣿⣿⣿⣿⣿⣿⣿⣿⣿⣿⣿⣿⣿⣿⣿⣿⣿⣿⣿⣿⣿⣿⣿⣿⣿⣿⣿⣿⣿⣿⣿⣿⡇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⣿⣿⣿⣿⣿⣿⣿⣿⣿⣿⣿⣿⣿⣿⣿⣿⣿⣿⣿⣿⣿⣿⣿⣿⣿⣿⣿⣿⣿⣿⣿⣿⣿⣿⣿⣿⣿⣿⣿⠟⠋⠉⠁⠀⠀⠀⠀⠀⠀⠀⠀⠀⠉⠙⠛⢿⣿⣿⣿⣿⣿⠟⠋⠉⠀⠀⣿⣿⣿⣿⣿⣿⣿⣿⣿⣿⣿⣿⣿⣿⣿⣿⣿⣿⣿⣿⣿⣿⣿⣿⡇</a:t>
            </a:r>
            <a:br/>
            <a:r>
              <a:t>⣿⣿⣿⣿⣿⣿⣿⣿⣿⣿⣿⣿⣿⣿⣿⣿⣿⣿⣿⣿⣿⣿⣿⣿⣿⣿⣿⣿⣿⣿⣿⣿⣿⣿⣿⣿⣿⡟⠁⠀⠀⠀⠀⠀⠀⠀⠀⠀⠀⠀⠀⠀⠀⠀⠀⠀⠙⠿⠟⠋⠀⠀⠀⠀⠀⠀⢿⣿⣿⣿⣿⣿⣿⣿⣿⣿⣿⣿⣿⣿⣿⣿⣿⣿⣿⣿⣿⣿⣿⣿⡇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⣿⣿⣿⣿⣿⣿⣿⣿⣿⣿⣿⣿⣿⣿⣿⣿⣿⣿⣿⣿⣿⣿⣿⣿⣿⣿⣿⣿⣿⣿⣿⣿⣿⣿⣿⣿⠇⠀⠀⠀⠀⠀⠀⠀⠀⠀⠀⠀⠀⠀⠀⠀⠀⠀⠀⠀⠀⠀⠀⠀⠀⠀⠀⠀⠀⠀⠀⠈⢿⣿⣿⣿⣿⣿⣿⣿⣿⣿⣿⣿⣿⣿⣿⣿⣿⣿⣿⣿⣿⣿⡇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⣿⣿⣿⣿⣿⣿⣿⣿⣿⣿⣿⣿⣿⣿⣿⣿⣿⣿⣿⣿⣿⣿⣿⣿⣿⣿⣿⣿⣿⣿⣿⣿⣿⣿⣿⣿⠀⠀⠀⠀⠀⠀⠀⠀⠀⠀⠀⠀⠀⠀⠀⠀⠀⠀⠀⠀⠀⠀⠀⠀⠀⠀⠀⠀⠀⠀⠀⠀⣀⣹⣿⣿⣿⣿⣿⣿⣿⣿⣿⣿⣿⣿⣿⣿⣿⣿⣿⣿⣿⣿⡇</a:t>
            </a:r>
            <a:br/>
            <a:r>
              <a:t>⣿⣿⣿⣿⣿⣿⣿⣿⣿⣿⣿⣿⣿⣿⣿⣿⣿⣿⣿⣿⣿⣿⣿⣿⣿⣿⣿⣿⣿⣿⣿⣿⣿⣿⣿⠟⠀⠀⠀⠀⠀⠀⠀⠀⠀⠀⠀⠀⠀⠀⠀⠀⠀⠀⠀⠀⠀⠀⠀⠀⠀⠀⠀⠀⠀⢸⣿⣿⣿⣿⣿⣿⣿⣿⣿⣿⣿⣿⣿⣿⣿⣿⣿⣿⣿⣿⣿⣿⣿⣿⡇</a:t>
            </a:r>
            <a:br/>
            <a:r>
              <a:t>⣿⣿⣿⣿⣿⣿⣿⣿⣿⣿⣿⣿⣿⣿⣿⣿⣿⣿⣿⣿⣿⣿⣿⣿⣿⣿⣿⣿⣿⣿⣿⣟⠛⠋⠁⠀⠀⠀⠀⠀⠀⠀⠀⠀⠀⠀⠀⠀⠀⠀⠀⠀⠀⠀⠀⠀⠀⠀⢠⣄⣀⠀⠀⠀⠀⣼⣿⣿⣿⣿⣿⣿⣿⣿⣿⣿⣿⣿⣿⣿⣿⣿⣿⣿⣿⣿⣿⣿⣿⣿⡇</a:t>
            </a:r>
            <a:br/>
            <a:r>
              <a:t>⣿⣿⣿⣿⣿⣿⣿⣿⣿⣿⣿⣿⣿⣿⣿⣿⣿⣿⣿⣿⣿⣿⣿⣿⣿⣿⣿⣿⣿⣿⣿⣟⠀⠀⠀⠀⠀⠀⠀⠀⠀⠀⠀⠀⠀⠀⠀⠀⠀⠀⠀⠀⠀⠀⠀⠀⠀⠀⠀⠙⣿⣿⣶⣦⣼⣿⣿⣿⣿⣿⣿⣿⣿⣿⣿⣿⣿⣿⣿⣿⣿⣿⣿⣿⣿⣿⣿⣿⣿⣿⡇</a:t>
            </a:r>
            <a:br/>
            <a:r>
              <a:t>⣿⣿⣿⣿⣿⣿⣿⣿⣿⣿⣿⣿⣿⣿⣿⣿⣿⣿⣿⣿⣿⣿⣿⣿⣿⣿⣿⣿⣿⣿⣿⣿⣿⣦⡀⠀⠀⠀⠀⠀⠀⠀⠀⠀⠀⠀⠀⠀⠀⠀⠀⠀⠀⠀⠀⠀⠀⠀⠀⣰⣿⣿⣿⣿⣿⣿⣿⣿⣿⣿⣿⣿⣿⣿⣿⣿⣿⣿⣿⣿⣿⣿⣿⣿⣿⣿⣿⣿⣿⣿⡇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⣿⣿⣿⣿⣿⣿⣿⣿⣿⣿⣿⣿⣿⣿⣿⣿⣿⣿⣿⣿⣿⣿⣿⣿⣿⣿⣿⣿⣿⣿⣿⣿⣿⣿⣿⣷⣇⡆⠀⠀⠀⠀⠀⠀⠀⠀⠀⠀⠀⠀⠀⠀⠀⠀⠀⠀⠀⠀⢰⣿⣿⣿⣿⣿⣿⣿⣿⣿⣿⣿⣿⣿⣿⣿⣿⣿⣿⣿⣿⣿⣿⣿⣿⣿⣿⣿⣿⣿⣿⣿⡇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⣿⣿⣿⣿⣿⣿⣿⣿⣿⣿⣿⣿⣿⣿⣿⣿⣿⣿⣿⣿⣿⣿⣿⣿⣿⣿⣿⣿⣿⣿⣿⣿⣿⣿⣿⣿⡿⠃⠀⠀⠀⠀⠀⠀⠀⠀⠀⠀⠀⠀⠀⠀⠀⠀⠀⠀⠀⠀⢻⣿⣿⣿⣿⣿⣿⣿⣿⣿⣿⣿⣿⣿⣿⣿⣿⣿⣿⣿⣿⣿⣿⣿⣿⣿⣿⣿⣿⣿⣿⣿⡇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⣿⣿⣿⣿⣿⣿⣿⣿⣿⣿⣿⣿⣿⣿⣿⣿⣿⡿⠛⣿⣿⣿⣿⣿⣿⣿⣿⣿⣿⣿⣿⣿⣿⣿⣿⣯⣤⠄⠀⠀⠀⠀⠀⠀⠀⠀⠀⠀⠀⠀⠀⠀⠀⠀⠀⠀⠀⠀⢠⣽⣿⣿⣿⣿⣿⣿⣿⣿⣿⣿⣿⣿⣿⣿⣿⣿⣿⣿⣿⣿⣿⣿⣿⣿⣿⣿⣿⣿⣿⣿⡇</a:t>
            </a:r>
            <a:br/>
            <a:r>
              <a:t>⣿⣿⣿⣿⣿⣿⣿⣿⣿⣿⣿⣿⣿⣿⣿⣿⠋⠀⠀⠿⣿⣿⣿⣿⣿⣿⣿⣿⣿⣿⣿⣿⣿⣿⣿⣿⣟⣴⡇⣄⠀⢀⠀⢀⠀⠀⠀⠀⠀⠀⠀⠀⠀⠀⠀⢀⣦⣰⣌⣿⣿⣿⣿⣿⣿⣿⣿⣿⣿⣿⣿⣿⣿⣿⣿⣿⣿⣿⣿⣿⣿⣿⣿⣿⣿⣿⣿⣿⣿⣿⡇</a:t>
            </a:r>
            <a:br/>
            <a:r>
              <a:t>⣿⣿⣿⣿⣿⣿⣿⣿⣿⣿⣿⣿⣿⣿⠟⠁⠀⠀⠀⠀⠈⠻⢿⣿⣿⣿⣿⣿⣿⣿⣿⣿⣿⣿⣿⣿⣿⣿⣿⣿⣾⣦⣧⡸⠀⠀⠀⠀⠀⠀⢠⣰⣴⣆⣦⣾⣿⣿⣿⣿⣿⣿⣿⣿⣿⣿⣿⣿⣿⣿⣿⣿⣿⣿⣿⣿⣿⣿⣿⣿⣿⣿⣿⣿⣿⣿⣿⣿⣿⣿⡇</a:t>
            </a:r>
            <a:br/>
            <a:r>
              <a:t>⣿⣿⣿⣿⣿⣿⣿⣿⣿⣿⣿⣿⠟⠁⠀⠀⠀⠀⠀⠀⠀⠀⠀⠻⣿⣿⣿⣿⣿⣿⣿⣿⣿⣿⣿⡿⠟⠋⠉⠉⠉⠀⠀⠀⠀⠀⠀⠀⠀⠀⠀⠉⠛⠿⠿⢿⣿⣿⣿⣿⣿⣿⣿⣿⣿⣿⣿⣿⣿⣿⣿⣿⣿⣿⣿⣿⣿⣿⣿⣿⣿⣿⣿⣿⣿⣿⣿⣿⠋⠻⡇</a:t>
            </a:r>
            <a:br/>
            <a:r>
              <a:t>⣿⣿⣿⣿⣿⣿⣿⣿⣿⡿⠛⠁⠀⠀⠀⠀⠀⠀⠀⠀⠀⠀⠀⠀⠈⢻⣿⣿⣿⣿⣿⣿⣿⣿⠟⠀⠀⠀⠀⠀⠀⠀⠀⠀⠀⠀⠀⠀⠀⠀⠀⠀⠀⠀⠀⠀⠀⠈⠙⢿⣿⣿⣿⣿⣿⣿⣿⣿⣿⣿⣿⣿⣿⣿⣿⣿⣿⣿⣿⣿⣿⣿⣿⣿⡿⠿⠛⠋⠀⠀⠁</a:t>
            </a:r>
            <a:br/>
            <a:r>
              <a:t>⣿⣿⣿⣿⣿⣿⡿⠟⠉⠀⠀⠀⠀⠀⠀⠀⠀⠀⠀⠀⠀⠀⠀⠀⠀⠀⠙⠿⣿⣿⣿⣿⡿⠁⠀⠀⠀⠀⠀⠀⠀⠀⠀⠀⠀⠀⠀⠀⠀⠀⠀⠀⠀⠀⠀⠀⠀⠀⠀⠀⢿⣿⣿⣿⣿⣿⣿⣿⣿⣿⣿⣿⣿⣿⣿⣿⣿⣿⣿⣿⠟⠋⠉⠀⠀⠀⠀⠀⠀⠀⠀</a:t>
            </a:r>
            <a:br/>
            <a:r>
              <a:t>⣿⣿⣿⡿⠟⠉⠀⠀⠀⠀⠀⠀⠀⠀⡀⠀⠀⠀⠀⠀⠀⠀⠀⠀⠀⠀⠀⠀⠀⠉⠛⠋⠀⠀⠀⠀⠀⠀⠀⠀⠀⠀⠀⠀⠀⠀⠀⠀⠀⠀⠀⠀⠀⠀⠀⠀⠀⠀⠀⠀⠘⣿⣿⣿⣿⣿⣿⣿⣿⣿⣿⣿⣿⣿⣿⣿⠿⠛⠉⠀⠀⠀⠀⠀⠀⠀⠀⠀⠀⠀⠀</a:t>
            </a:r>
            <a:br/>
            <a:r>
              <a:t>⣿⣿⣿⣷⣶⣶⣶⣦⣄⠀⠀⠀⢀⣼⣷⠀⣾⣷⣄⠀⠀⠀⠀⠀⠀⠀⠀⠀⠀⠀⠀⠀⠀⠀⠀⠀⠀⠀⠀⠀⠀⠀⠀⠀⠀⠀⠀⠀⠀⠀⠀⠀⠀⠀⠀⠀⠀⠀⠀⠀⠀⠛⠛⠃⠀⠀⠈⠉⠉⠉⠛⠛⠋⠉⠁⠀⠀⠀⠀⠀⠀⠀⠀⠀⠀⠀⠀⠀⠀⠀⠀</a:t>
            </a:r>
            <a:br/>
            <a:r>
              <a:t>⣿⣿⣿⣿⣿⣿⣿⣿⣿⣷⣤⣠⣾⣿⣿⣿⣿⣿⣿⣧⠀⠀⣀⣀⣀⠀⠀⠀⠀⠀⠀⠀⠀⠀⠀⠀⠀⠀⠀⠀⠀⠀⠀⠀⠀⠀⠀⠀⠀⠀⠀⠀⠀⠀⠀⠀⠀⠀⠀⠀⠀⠀⠀⠀⠀⠀⠀⠀⠀⠀⠀⠀⠀⠀⠀⠀⠀⠀⠀⠀⠀⠀⠀⠀⠀⠀⠀⠀⠀⠀⠀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⣿⣿⣿⣿⣿⣿⣿⣿⣿⣿⣿⣿⣿⣿⣿⣿⣿⣿⣿⣿⣾⣿⣿⣿⣿⣿⣆⠀⠀⠀⠀⢀⠀⠀⠀⠀⠀⠀⠀⠀⠀⠀⠀⠀⠀⠀⠀⠀⠀⠀⠀⠀⠀⠀⠀⠀⠀⠀⠀⢀⣴⣤⣄⡀⠀⠀⠀⠀⠀⠀⠀⠀⠀⠀⠀⠀⠀⠀⠀⠀⠀⠀⠀⠀⠀⠀⠀⠀⠀⠀⠀</a:t>
            </a:r>
            <a:br/>
            <a:r>
              <a:t>⣿⣿⣿⣿⣿⣿⣿⣿⣿⣿⣿⣿⣿⣿⣿⣿⣿⣿⣿⣿⣿⣿⣿⣿⣿⣿⣿⣷⣤⣴⣾⡏⠀⠀⠀⠀⠀⠀⠀⠀⠀⠀⠀⠀⠀⠀⠀⠀⠀⠀⠀⠀⠀⠀⠀⠀⠀⠀⠀⢻⣿⣿⣿⣿⣷⣦⣀⠀⠀⠀⠀⠀⠀⠀⠀⠀⠀⠀⠀⠀⠀⠀⠀⠀⠀⠀⠀⠀⠀⠀⠀</a:t>
            </a:r>
            <a:br/>
            <a:r>
              <a:t>⣿⣿⣿⣿⣿⣿⣿⣿⣿⣿⣿⣿⣿⣿⣿⣿⣿⣿⣿⣿⣿⣿⣿⣿⣿⣿⣿⣿⣿⣿⣿⠁⠀⠀⠀⠀⠀⠀⠀⠀⠀⠀⠀⠀⠀⠀⠀⠀⠀⠀⠀⠀⠀⠀⠀⠀⠀⢀⣼⣿⣿⣿⣿⣿⣿⣿⣿⣷⣦⣀⠀⠀⣀⣴⣶⣷⣶⣤⣀⠀⠀⢀⣠⣴⣶⣶⣶⣶⠀⣠⡄</a:t>
            </a:r>
            <a:br/>
            <a:r>
              <a:t>⣿⣿⣿⣿⣿⣿⣿⣿⣿⣿⣿⣿⣿⣿⣿⣿⣿⣿⣿⣿⣿⣿⣿⣿⣿⣿⣿⣿⣿⣿⡏⠀⠀⠀⠀⠀⠀⠀⠀⠀⠀⠀⠀⠀⠀⠀⠀⠀⠀⠀⠀⠀⠀⠀⠀⠀⠀⣼⣿⣿⣿⣿⣿⣿⣿⣿⣿⣿⣿⣿⣿⣾⣿⣿⣿⣿⣿⣿⣿⣷⣤⣿⣿⣿⣿⣿⣿⣿⣴⣿⡇</a:t>
            </a:r>
            <a:br/>
            <a:r>
              <a:t>⣿⣿⣿⣿⣿⣿⣿⣿⣿⣿⣿⣿⣿⣿⣿⣿⣿⣿⣿⣿⣿⣿⣿⣿⣿⣿⣿⣿⣿⣿⡇⠀⠀⠀⠀⠀⠀⠀⠀⠀⠀⠀⠀⠀⠀⠀⠀⠀⠀⠀⠀⠀⠀⠀⠀⠀⠀⣿⣿⣿⣿⣿⣿⣿⣿⣿⣿⣿⣿⣿⣿⣿⣿⣿⣿⣿⣿⣿⣿⣿⣿⣿⣿⣿⣿⣿⣿⣿⣿⣿⡇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⣿⣿⣿⣿⣿⣿⣿⣿⣿⣿⣿⣿⣿⣿⣿⣿⣿⣿⣿⣿⣿⣿⣿⣿⣿⣿⣿⣿⣿⣿⣷⣄⡀⠀⠀⣠⠀⠀⠀⠀⠀⠀⠀⠀⠀⠀⠀⠀⠀⠀⠀⠀⠀⠀⠀⠀⠀⣿⣿⣿⣿⣿⣿⣿⣿⣿⣿⣿⣿⣿⣿⣿⣿⣿⣿⣿⣿⣿⣿⣿⣿⣿⣿⣿⣿⣿⣿⣿⣿⣿⡇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⣿⣿⣿⣿⣿⣿⣿⣿⣿⣿⣿⣿⣿⣿⣿⣿⣿⣿⣿⣿⣿⣿⣿⣿⣿⣿⣿⣿⣿⣿⣿⣿⣿⣿⠃⠀⠀⠀⠀⠀⠀⠀⠀⠀⠀⠀⠀⠀⠀⠀⠀⠀⠀⠛⢿⣿⣿⣿⣿⣿⣿⣿⣿⣿⣿⣿⣿⣿⣿⣿⣿⣿⣿⣿⣿⣿⣿⣿⣿⣿⣿⣿⣿⣿⣿⣿⣿⣿⣿⣿⡇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⣿⣿⣿⣿⣿⣿⣿⣿⣿⣿⣿⣿⣿⣿⣿⣿⣿⣿⣿⣿⣿⣿⣿⣿⣿⣿⣿⣿⣿⣿⣿⣿⣿⠁⠀⠀⠀⠀⠀⠀⠀⠀⠀⠀⠀⠀⠀⠀⠀⠀⠀⠀⠀⠀⠈⣿⣿⣿⣿⣿⣿⣿⣿⣿⣿⣿⣿⣿⣿⣿⣿⣿⣿⣿⣿⣿⣿⣿⣿⣿⣿⣿⣿⣿⣿⣿⣿⣿⣿⣿⡇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⣿⣿⣿⣿⣿⣿⣿⣿⣿⣿⣿⣿⣿⣿⣿⣿⣿⣿⣿⣿⣿⣿⣿⣿⣿⣿⣿⣿⣿⣿⣿⣿⣿⣿⣿⣿⣿⣿⣿⣿⣿⣿⠿⠿⠿⠿⠿⠿⠿⠿⠿⠿⢿⣿⣿⣿⣿⣿⣿⣿⣿⣿⣿⣿⣿⠿⢿⣿⣿⣿⣿⣿⣿⣿⣿⣿⣿⣿⣿⣿⣿⣿⣿⣿⣿⣿⣿⣿⣿⣿⡇</a:t>
            </a:r>
            <a:br/>
            <a:r>
              <a:t>⣿⣿⣿⣿⣿⣿⣿⣿⣿⣿⣿⣿⣿⣿⣿⣿⣿⣿⣿⣿⣿⣿⣿⣿⣿⣿⣿⣿⣿⣿⣿⣿⣿⣿⣿⣿⣿⣿⡿⠋⠁⠀⠀⠀⠀⠀⠀⠀⠀⠀⠀⠀⠀⠀⠉⠻⣿⣿⣿⣿⡿⠟⠋⠁⠀⠀⠀⣿⣿⣿⣿⣿⣿⣿⣿⣿⣿⣿⣿⣿⣿⣿⣿⣿⣿⣿⣿⣿⣿⣿⡇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⣿⣿⣿⣿⣿⣿⣿⣿⣿⣿⣿⣿⣿⣿⣿⣿⣿⣿⣿⣿⣿⣿⣿⣿⣿⣿⣿⣿⣿⣿⣿⣿⣿⣿⣿⣿⣿⠏⠀⠀⠀⠀⠀⠀⠀⠀⠀⠀⠀⠀⠀⠀⠀⠀⠀⠀⠀⠻⠛⠁⠀⠀⠀⠀⠀⠀⠀⢿⣿⣿⣿⣿⣿⣿⣿⣿⣿⣿⣿⣿⣿⣿⣿⣿⣿⣿⣿⣿⣿⣿⡇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⣿⣿⣿⣿⣿⣿⣿⣿⣿⣿⣿⣿⣿⣿⣿⣿⣿⣿⣿⣿⣿⣿⣿⣿⣿⣿⣿⣿⣿⣿⣿⣿⣿⣿⣿⣿⠃⠀⠀⠀⠀⠀⠀⠀⠀⠀⠀⠀⠀⠀⠀⠀⠀⠀⠀⠀⠀⠀⠀⠀⠀⠀⠀⠀⠀⠀⠀⠀⠈⢻⣿⣿⣿⣿⣿⣿⣿⣿⣿⣿⣿⣿⣿⣿⣿⣿⣿⣿⣿⣿⡇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⣿⣿⣿⣿⣿⣿⣿⣿⣿⣿⣿⣿⣿⣿⣿⣿⣿⣿⣿⣿⣿⣿⣿⣿⣿⣿⣿⣿⣿⣿⣿⣿⣿⣿⣿⣿⠀⠀⠀⠀⠀⠀⠀⠀⠀⠀⠀⠀⠀⠀⠀⠀⠀⠀⠀⠀⠀⠀⠀⠀⠀⠀⠀⠀⠀⠀⠀⣀⣀⣀⣹⣿⣿⣿⣿⣿⣿⣿⣿⣿⣿⣿⣿⣿⣿⣿⣿⣿⣿⣿⡇</a:t>
            </a:r>
            <a:br/>
            <a:r>
              <a:t>⣿⣿⣿⣿⣿⣿⣿⣿⣿⣿⣿⣿⣿⣿⣿⣿⣿⣿⣿⣿⣿⣿⣿⣿⣿⣿⣿⣿⣿⣿⣿⣿⣿⣿⠟⠋⠀⠀⠀⠀⠀⠀⠀⠀⠀⠀⠀⠀⠀⠀⠀⠀⠀⠀⠀⠀⠀⠀⠀⠀⠀⠀⠀⠀⠀⠀⢸⣿⣿⣿⣿⣿⣿⣿⣿⣿⣿⣿⣿⣿⣿⣿⣿⣿⣿⣿⣿⣿⣿⣿⡇</a:t>
            </a:r>
            <a:br/>
            <a:r>
              <a:t>⣿⣿⣿⣿⣿⣿⣿⣿⣿⣿⣿⣿⣿⣿⣿⣿⣿⣿⣿⣿⣿⣿⣿⣿⣿⣿⣿⣿⣿⣿⣿⡏⠉⠁⠀⠀⠀⠀⠀⠀⠀⠀⠀⠀⠀⠀⠀⠀⠀⠀⠀⠀⠀⠀⠀⠀⠀⠀⢰⣤⣀⡀⠀⠀⠀⢀⣾⣿⣿⣿⣿⣿⣿⣿⣿⣿⣿⣿⣿⣿⣿⣿⣿⣿⣿⣿⣿⣿⣿⣿⡇</a:t>
            </a:r>
            <a:br/>
            <a:r>
              <a:t>⣿⣿⣿⣿⣿⣿⣿⣿⣿⣿⣿⣿⣿⣿⣿⣿⣿⣿⣿⣿⣿⣿⣿⣿⣿⣿⣿⣿⣿⣿⣿⣇⡀⠀⠀⠀⠀⠀⠀⠀⠀⠀⠀⠀⠀⠀⠀⠀⠀⠀⠀⠀⠀⠀⠀⠀⠀⠀⠀⠙⣿⣿⣿⣶⣦⣾⣿⣿⣿⣿⣿⣿⣿⣿⣿⣿⣿⣿⣿⣿⣿⣿⣿⣿⣿⣿⣿⣿⣿⣿⡇</a:t>
            </a:r>
            <a:br/>
            <a:r>
              <a:t>⣿⣿⣿⣿⣿⣿⣿⣿⣿⣿⣿⣿⣿⣿⣿⣿⣿⣿⣿⣿⣿⣿⣿⣿⣿⣿⣿⣿⣿⣿⣿⣿⣿⣶⣄⠀⠀⠀⠀⠀⠀⠀⠀⠀⠀⠀⠀⠀⠀⠀⠀⠀⠀⠀⠀⠀⠀⠀⠀⣰⣿⣿⣿⣿⣿⣿⣿⣿⣿⣿⣿⣿⣿⣿⣿⣿⣿⣿⣿⣿⣿⣿⣿⣿⣿⣿⣿⣿⣿⣿⡇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⣿⣿⣿⣿⣿⣿⣿⣿⣿⣿⣿⣿⣿⣿⣿⣿⣿⣿⣿⣿⣿⣿⣿⣿⣿⣿⣿⣿⣿⣿⣿⣿⣿⣿⣿⣿⣴⡄⠀⠀⠀⠀⠀⠀⠀⠀⠀⠀⠀⠀⠀⠀⠀⠀⠀⠀⠀⠀⢠⣿⣿⣿⣿⣿⣿⣿⣿⣿⣿⣿⣿⣿⣿⣿⣿⣿⣿⣿⣿⣿⣿⣿⣿⣿⣿⣿⣿⣿⣿⣿⡇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⣿⣿⣿⣿⣿⣿⣿⣿⣿⣿⣿⣿⣿⣿⣿⣿⣿⡿⠋⣿⣿⣿⣿⣿⣿⣿⣿⣿⣿⣿⣿⣿⣿⣿⣿⣧⣤⠀⠀⠀⠀⠀⠀⠀⠀⠀⠀⠀⠀⠀⠀⠀⠀⠀⠀⠀⠀⠀⢠⣽⣿⣿⣿⣿⣿⣿⣿⣿⣿⣿⣿⣿⣿⣿⣿⣿⣿⣿⣿⣿⣿⣿⣿⣿⣿⣿⣿⣿⣿⣿⡇</a:t>
            </a:r>
            <a:br/>
            <a:r>
              <a:t>⣿⣿⣿⣿⣿⣿⣿⣿⣿⣿⣿⣿⣿⣿⣿⣿⠋⠀⠀⠙⢿⣿⣿⣿⣿⣿⣿⣿⣿⣿⣿⣿⣿⣿⣿⣿⣯⣴⢠⣄⠀⢀⠀⢀⠀⠀⠀⠀⠀⠀⠀⠀⠀⠀⠀⢀⣦⣀⣌⣻⣿⣿⣿⣿⣿⣿⣿⣿⣿⣿⣿⣿⣿⣿⣿⣿⣿⣿⣿⣿⣿⣿⣿⣿⣿⣿⣿⣿⣿⣿⡇</a:t>
            </a:r>
            <a:br/>
            <a:r>
              <a:t>⣿⣿⣿⣿⣿⣿⣿⣿⣿⣿⣿⣿⣿⣿⠟⠁⠀⠀⠀⠀⠀⠙⢿⣿⣿⣿⣿⣿⣿⣿⣿⣿⣿⣿⣿⣿⣿⣿⣿⣿⣿⣦⣧⡸⠀⠀⠀⠀⠀⠀⢀⣰⣤⣆⣄⣾⣿⣿⣿⣿⣿⣿⣿⣿⣿⣿⣿⣿⣿⣿⣿⣿⣿⣿⣿⣿⣿⣿⣿⣿⣿⣿⣿⣿⣿⣿⣿⣿⣿⣿⡇</a:t>
            </a:r>
            <a:br/>
            <a:r>
              <a:t>⣿⣿⣿⣿⣿⣿⣿⣿⣿⣿⣿⣿⠟⠁⠀⠀⠀⠀⠀⠀⠀⠀⠀⠙⢿⣿⣿⣿⣿⣿⣿⣿⣿⣿⣿⡿⠛⠉⠉⠁⠀⠀⠀⠀⠀⠀⠀⠀⠀⠀⠀⠉⠛⠿⢿⣿⣿⣿⣿⣿⣿⣿⣿⣿⣿⣿⣿⣿⣿⣿⣿⣿⣿⣿⣿⣿⣿⣿⣿⣿⣿⣿⣿⣿⣿⣿⣿⣿⡿⠻⡇</a:t>
            </a:r>
            <a:br/>
            <a:r>
              <a:t>⣿⣿⣿⣿⣿⣿⣿⣿⣿⠿⠋⠀⠀⠀⠀⠀⠀⠀⠀⠀⠀⠀⠀⠀⠈⠻⣿⣿⣿⣿⣿⣿⣿⡿⠋⠀⠀⠀⠀⠀⠀⠀⠀⠀⠀⠀⠀⠀⠀⠀⠀⠀⠀⠀⠀⠀⠈⠉⠛⢿⣿⣿⣿⣿⣿⣿⣿⣿⣿⣿⣿⣿⣿⣿⣿⣿⣿⣿⣿⣿⣿⣿⣿⣿⣿⣿⡿⠿⠃⠀⠀</a:t>
            </a:r>
            <a:br/>
            <a:r>
              <a:t>⣿⣿⣿⣿⣿⣿⠿⠛⠁⠀⠀⠀⠀⠀⠀⠀⠀⠀⠀⠀⠀⠀⠀⠀⠀⠀⠈⠻⣿⣿⣿⣿⠟⠀⠀⠀⠀⠀⠀⠀⠀⠀⠀⠀⠀⠀⠀⠀⠀⠀⠀⠀⠀⠀⠀⠀⠀⠀⠀⠈⢿⣿⣿⣿⣿⣿⣿⣿⣿⣿⣿⣿⣿⣿⣿⣿⣿⣿⣿⣿⣿⠿⠛⠋⠁⠀⠀⠀⠀⠀⠀</a:t>
            </a:r>
            <a:br/>
            <a:r>
              <a:t>⣿⣿⣿⣿⠟⠁⠀⠀⠀⠀⠀⠀⠀⠀⡀⠀⢀⠀⠀⠀⠀⠀⠀⠀⠀⠀⠀⠀⠀⠉⠁⠀⠀⠀⠀⠀⠀⠀⠀⠀⠀⠀⠀⠀⠀⠀⠀⠀⠀⠀⠀⠀⠀⠀⠀⠀⠀⠀⠀⠀⠸⣿⣿⣿⣿⣿⣿⣿⣿⣿⣿⣿⣿⣿⣿⣿⣿⡿⠟⠋⠀⠀⠀⠀⠀⠀⠀⠀⠀⠀⠀</a:t>
            </a:r>
            <a:br/>
            <a:r>
              <a:t>⣿⣿⣿⣿⣿⣿⣿⣿⣷⣄⠀⠀⢀⣾⣿⢀⣿⣿⣦⠀⠀⠀⠀⠀⠀⠀⠀⠀⠀⠀⠀⠀⠀⠀⠀⠀⠀⠀⠀⠀⠀⠀⠀⠀⠀⠀⠀⠀⠀⠀⠀⠀⠀⠀⠀⠀⠀⠀⠀⠀⠀⠿⠿⠏⠉⠉⠙⠛⠛⠻⠿⠿⠿⠛⠛⠉⠁⠀⠀⠀⠀⠀⠀⠀⠀⠀⠀⠀⠀⠀⠀</a:t>
            </a:r>
            <a:br/>
            <a:r>
              <a:t>⣿⣿⣿⣿⣿⣿⣿⣿⣿⣿⣷⣶⣿⣿⣿⣿⣿⣿⣿⣇⠀⣀⣠⣄⣀⠀⠀⠀⠀⠀⠀⠀⠀⠀⠀⠀⠀⠀⠀⠀⠀⠀⠀⠀⠀⠀⠀⠀⠀⠀⠀⠀⠀⠀⠀⠀⠀⠀⠀⠀⠀⠀⠀⠀⠀⠀⠀⠀⠀⠀⠀⠀⠀⠀⠀⠀⠀⠀⠀⠀⠀⠀⠀⠀⠀⠀⠀⠀⠀⠀⠀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⣿⣿⣿⣿⣿⣿⣿⣿⣿⣿⣿⣿⣿⣿⣿⣿⣿⣿⣿⣿⣿⣿⣿⣿⣿⣷⣄⠀⠀⠀⠀⠀⠀⠀⠀⠀⠀⠀⠀⠀⠀⠀⠀⠀⠀⠀⠀⠀⠀⠀⠀⠀⠀⠀⠀⠀⠀⠀⠀⠀⣠⣀⠀⠀⠀⠀⠀⠀⠀⠀⠀⠀⠀⠀⠀⠀⠀⠀⠀⠀⠀⠀⠀⠀⠀⠀⠀⠀⠀⠀⠀</a:t>
            </a:r>
            <a:br/>
            <a:r>
              <a:t>⣿⣿⣿⣿⣿⣿⣿⣿⣿⣿⣿⣿⣿⣿⣿⣿⣿⣿⣿⣿⣿⣿⣿⣿⣿⣿⣿⣦⣤⣴⡇⠀⠀⠀⠀⠀⠀⠀⠀⠀⠀⠀⠀⠀⠀⠀⠀⠀⠀⠀⠀⠀⠀⠀⠀⠀⠀⠀⠰⣿⣿⣿⣿⣶⣤⣀⠀⠀⠀⠀⠀⠀⠀⠀⠀⠀⠀⠀⠀⠀⠀⠀⠀⠀⠀⠀⠀⠀⠀⠀⠀</a:t>
            </a:r>
            <a:br/>
            <a:r>
              <a:t>⣿⣿⣿⣿⣿⣿⣿⣿⣿⣿⣿⣿⣿⣿⣿⣿⣿⣿⣿⣿⣿⣿⣿⣿⣿⣿⣿⣿⣿⣿⠀⠀⠀⠀⠀⠀⠀⠀⠀⠀⠀⠀⠀⠀⠀⠀⠀⠀⠀⠀⠀⠀⠀⠀⠀⠀⠀⢀⣰⣿⣿⣿⣿⣿⣿⣿⣷⣦⣀⠀⠀⠀⠀⣀⣠⣤⣄⡀⠀⠀⠀⠀⠀⠀⣀⣀⣀⣀⡀⠀⠀</a:t>
            </a:r>
            <a:br/>
            <a:r>
              <a:t>⣿⣿⣿⣿⣿⣿⣿⣿⣿⣿⣿⣿⣿⣿⣿⣿⣿⣿⣿⣿⣿⣿⣿⣿⣿⣿⣿⣿⣿⡏⠀⠀⠀⠀⠀⠀⠀⠀⠀⠀⠀⠀⠀⠀⠀⠀⠀⠀⠀⠀⠀⠀⠀⠀⠀⠀⢀⣿⣿⣿⣿⣿⣿⣿⣿⣿⣿⣿⣿⣷⣦⣤⣾⣿⣿⣿⣿⣿⣷⣄⡀⢠⣾⣿⣿⣿⣿⣿⡇⣠⡆</a:t>
            </a:r>
            <a:br/>
            <a:r>
              <a:t>⣿⣿⣿⣿⣿⣿⣿⣿⣿⣿⣿⣿⣿⣿⣿⣿⣿⣿⣿⣿⣿⣿⣿⣿⣿⣿⣿⣿⣿⡇⠀⠀⠀⠀⠀⠀⠀⠀⠀⠀⠀⠀⠀⠀⠀⠀⠀⠀⠀⠀⠀⠀⠀⠀⠀⠀⢸⣿⣿⣿⣿⣿⣿⣿⣿⣿⣿⣿⣿⣿⣿⣿⣿⣿⣿⣿⣿⣿⣿⣿⣿⣿⣿⣿⣿⣿⣿⣿⣿⣿⡇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⣿⣿⣿⣿⣿⣿⣿⣿⣿⣿⣿⣿⣿⣿⣿⣿⣿⣿⣿⣿⣿⣿⣿⣿⣿⣿⣿⣿⣿⣷⣄⠀⠀⠀⢀⠀⠀⠀⠀⠀⠀⠀⠀⠀⠀⠀⠀⠀⠀⠀⠀⠀⠀⠀⠀⠀⣾⣿⣿⣿⣿⣿⣿⣿⣿⣿⣿⣿⣿⣿⣿⣿⣿⣿⣿⣿⣿⣿⣿⣿⣿⣿⣿⣿⣿⣿⣿⣿⣿⣿⡇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⣿⣿⣿⣿⣿⣿⣿⣿⣿⣿⣿⣿⣿⣿⣿⣿⣿⣿⣿⣿⣿⣿⣿⣿⣿⣿⣿⣿⣿⣿⣿⣿⣷⣿⣿⠀⠀⠀⠀⠀⠀⠀⠀⠀⠀⠀⠀⠀⠀⠀⠀⠀⠀⠀⠀⢀⣿⣿⣿⣿⣿⣿⣿⣿⣿⣿⣿⣿⣿⣿⣿⣿⣿⣿⣿⣿⣿⣿⣿⣿⣿⣿⣿⣿⣿⣿⣿⣿⣿⣿⡇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⣿⣿⣿⣿⣿⣿⣿⣿⣿⣿⣿⣿⣿⣿⣿⣿⣿⣿⣿⣿⣿⣿⣿⣿⣿⣿⣿⣿⣿⣿⣿⣿⣿⣿⡇⠀⠀⠀⠀⠀⠀⠀⠀⠀⠀⠀⠀⠀⠀⠀⠀⠀⢰⣶⣶⣿⣿⣿⣿⣿⣿⣿⣿⣿⣿⣿⣿⣿⣿⣿⣿⣿⣿⣿⣿⣿⣿⣿⣿⣿⣿⣿⣿⣿⣿⣿⣿⣿⣿⣿⡇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⣿⣿⣿⣿⣿⣿⣿⣿⣿⣿⣿⣿⣿⣿⣿⣿⣿⣿⣿⣿⣿⣿⣿⣿⣿⣿⣿⣿⣿⣿⣿⣿⣿⠟⠀⠀⠀⠀⠀⠀⠀⠀⠀⠀⠀⠀⠀⠀⠀⠀⠀⠀⠸⣿⣿⣿⣿⣿⣿⣿⣿⣿⣿⣿⣿⣿⣿⣿⣿⣿⣿⣿⣿⣿⣿⣿⣿⣿⣿⣿⣿⣿⣿⣿⣿⣿⣿⣿⣿⣿⡇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⣿⣿⣿⣿⣿⣿⣿⣿⣿⣿⣿⣿⣿⣿⣿⣿⣿⣿⣿⣿⣿⣿⣿⣿⣿⣿⣿⣿⣿⣿⣿⣿⠋⠀⠀⠀⠀⠀⠀⠀⠀⠀⠀⠀⠀⠀⠀⠀⠀⠀⠀⠀⠀⠀⢿⣿⣿⣿⣿⣿⣿⣿⣿⣿⣿⣿⣿⣿⣿⣿⣿⣿⣿⣿⣿⣿⣿⣿⣿⣿⣿⣿⣿⣿⣿⣿⣿⣿⣿⣿⡇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⣿⣿⣿⣿⣿⣿⣿⣿⣿⣿⣿⣿⣿⣿⣿⣿⣿⣿⣿⣿⣿⣿⣿⣿⣿⣿⣿⣿⣿⣿⣿⣿⣿⣿⣿⣿⣿⣿⣿⡿⠟⠛⠋⠉⠉⠉⠉⠉⠉⠉⠉⠙⠛⠛⠿⣿⣿⣿⣿⣿⣿⣿⣿⣿⠿⠛⠛⠛⠻⣿⣿⣿⣿⣿⣿⣿⣿⣿⣿⣿⣿⣿⣿⣿⣿⣿⣿⣿⣿⣿⡇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⣿⣿⣿⣿⣿⣿⣿⣿⣿⣿⣿⣿⣿⣿⣿⣿⣿⣿⣿⣿⣿⣿⣿⣿⣿⣿⣿⣿⣿⣿⣿⣿⣿⣿⣿⣿⣿⣿⠋⠀⠀⠀⠀⠀⠀⠀⠀⠀⠀⠀⠀⠀⠀⠀⠀⠀⠙⢿⣿⣿⠿⠋⠁⠀⠀⠀⠀⠀⢠⣿⣿⣿⣿⣿⣿⣿⣿⣿⣿⣿⣿⣿⣿⣿⣿⣿⣿⣿⣿⣿⡇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⣿⣿⣿⣿⣿⣿⣿⣿⣿⣿⣿⣿⣿⣿⣿⣿⣿⣿⣿⣿⣿⣿⣿⣿⣿⣿⣿⣿⣿⣿⣿⣿⣿⣿⣿⣿⣿⠃⠀⠀⠀⠀⠀⠀⠀⠀⠀⠀⠀⠀⠀⠀⠀⠀⠀⠀⠀⠀⠉⠁⠀⠀⠀⠀⠀⠀⠀⠀⠀⢿⣿⣿⣿⣿⣿⣿⣿⣿⣿⣿⣿⣿⣿⣿⣿⣿⣿⣿⣿⣿⡇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⣿⣿⣿⣿⣿⣿⣿⣿⣿⣿⣿⣿⣿⣿⣿⣿⣿⣿⣿⣿⣿⣿⣿⣿⣿⣿⣿⣿⣿⣿⣿⣿⣿⣿⣿⣿⠁⠀⠀⠀⠀⠀⠀⠀⠀⠀⠀⠀⠀⠀⠀⠀⠀⠀⠀⠀⠀⠀⠀⠀⠀⠀⠀⠀⠀⠀⠀⠀⠀⠀⠈⢿⣿⣿⣿⣿⣿⣿⣿⣿⣿⣿⣿⣿⣿⣿⣿⣿⣿⣿⡇</a:t>
            </a:r>
            <a:br/>
            <a:r>
              <a:t>⣿⣿⣿⣿⣿⣿⣿⣿⣿⣿⣿⣿⣿⣿⣿⣿⣿⣿⣿⣿⣿⣿⣿⣿⣿⣿⣿⣿⣿⣿⣿⣿⣿⣿⣿⠿⠀⠀⠀⠀⠀⠀⠀⠀⠀⠀⠀⠀⠀⠀⠀⠀⠀⠀⠀⠀⠀⠀⠀⠀⠀⠀⠀⠀⠀⠀⠀⠀⣀⣄⣠⣤⣿⣿⣿⣿⣿⣿⣿⣿⣿⣿⣿⣿⣿⣿⣿⣿⣿⣿⡇</a:t>
            </a:r>
            <a:br/>
            <a:r>
              <a:t>⣿⣿⣿⣿⣿⣿⣿⣿⣿⣿⣿⣿⣿⣿⣿⣿⣿⣿⣿⣿⣿⣿⣿⣿⣿⣿⣿⣿⣿⣿⣿⣿⡿⠋⠀⠀⠀⠀⠀⠀⠀⠀⠀⠀⠀⠀⠀⠀⠀⠀⠀⠀⠀⠀⠀⠀⠀⠀⠀⠀⠀⠀⠀⠀⠀⠀⠀⠀⣿⣿⣿⣿⣿⣿⣿⣿⣿⣿⣿⣿⣿⣿⣿⣿⣿⣿⣿⣿⣿⣿⡇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⣿⣿⣿⣿⣿⣿⣿⣿⣿⣿⣿⣿⣿⣿⣿⣿⣿⣿⣿⣿⣿⣿⣿⣿⣿⣿⣿⣿⣿⣿⣧⡀⠀⠀⠀⠀⠀⠀⠀⠀⠀⠀⠀⠀⠀⠀⠀⠀⠀⠀⠀⠀⠀⠀⠀⠀⠀⠀⠀⣶⣤⣤⣀⠀⠀⠀⠀⣴⣿⣿⣿⣿⣿⣿⣿⣿⣿⣿⣿⣿⣿⣿⣿⣿⣿⣿⣿⣿⣿⣿⡇</a:t>
            </a:r>
            <a:br/>
            <a:r>
              <a:t>⣿⣿⣿⣿⣿⣿⣿⣿⣿⣿⣿⣿⣿⣿⣿⣿⣿⣿⣿⣿⣿⣿⣿⣿⣿⣿⣿⣿⣿⣿⣿⣧⣤⡀⠀⠀⠀⠀⠀⠀⠀⠀⠀⠀⠀⠀⠀⠀⠀⠀⠀⠀⠀⠀⠀⠀⠀⠀⠀⠉⢻⣿⣿⣿⣷⣶⣾⣿⣿⣿⣿⣿⣿⣿⣿⣿⣿⣿⣿⣿⣿⣿⣿⣿⣿⣿⣿⣿⣿⣿⡇</a:t>
            </a:r>
            <a:br/>
            <a:r>
              <a:t>⣿⣿⣿⣿⣿⣿⣿⣿⣿⣿⣿⣿⣿⣿⣿⣿⣿⣿⣿⣿⣿⣿⣿⣿⣿⣿⣿⣿⣿⣿⣿⣿⣿⣿⣦⣄⠀⠀⠀⠀⠀⠀⠀⠀⠀⠀⠀⠀⠀⠀⠀⠀⠀⠀⠀⠀⠀⠀⠀⢠⣿⣿⣿⣿⣿⣿⣿⣿⣿⣿⣿⣿⣿⣿⣿⣿⣿⣿⣿⣿⣿⣿⣿⣿⣿⣿⣿⣿⣿⣿⡇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⣿⣿⣿⣿⣿⣿⣿⣿⣿⣿⣿⣿⣿⣿⣿⣿⣿⣿⣿⣿⣿⣿⣿⣿⣿⣿⣿⣿⣿⣿⣿⣿⣿⣿⣿⣷⣷⡁⠀⠀⠀⠀⠀⠀⠀⠀⠀⠀⠀⠀⠀⠀⠀⠀⠀⠀⠀⠀⠀⣿⣿⣿⣿⣿⣿⣿⣿⣿⣿⣿⣿⣿⣿⣿⣿⣿⣿⣿⣿⣿⣿⣿⣿⣿⣿⣿⣿⣿⣿⣿⡇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⣿⣿⣿⣿⣿⣿⣿⣿⣿⣿⣿⣿⣿⣿⣿⣿⣿⣿⠟⠁⠀⣿⣿⣿⣿⣿⣿⣿⣿⣿⣿⣿⣿⣿⣿⣷⣶⠆⢀⠀⠀⠀⠀⠀⠀⠀⠀⠀⠀⠀⠀⠀⠀⠀⠀⠀⠀⠀⠠⣭⣿⣿⣿⣿⣿⣿⣿⣿⣿⣿⣿⣿⣿⣿⣿⣿⣿⣿⣿⣿⣿⣿⣿⣿⣿⣿⣿⣿⣿⣿⡇</a:t>
            </a:r>
            <a:br/>
            <a:r>
              <a:t>⣿⣿⣿⣿⣿⣿⣿⣿⣿⣿⣿⣿⣿⣿⣿⣿⡿⠋⠀⠀⠀⠙⠿⣿⣿⣿⣿⣿⣿⣿⣿⣿⣿⣿⣿⣿⣿⣄⣾⡇⣀⠀⡀⠀⠀⠀⠀⠀⠀⠀⠀⠀⠀⠀⠀⠀⣰⡄⣀⣻⣿⣿⣿⣿⣿⣿⣿⣿⣿⣿⣿⣿⣿⣿⣿⣿⣿⣿⣿⣿⣿⣿⣿⣿⣿⣿⣿⣿⣿⣿⡇</a:t>
            </a:r>
            <a:br/>
            <a:r>
              <a:t>⣿⣿⣿⣿⣿⣿⣿⣿⣿⣿⣿⣿⣿⣿⡿⠋⠀⠀⠀⠀⠀⠀⠀⠘⢿⣿⣿⣿⣿⣿⣿⣿⣿⣿⣿⣿⣿⣿⣿⣿⣿⣷⣿⠄⠀⠀⠀⠀⠀⠀⢀⢀⣤⣴⣠⣰⣿⣿⣿⣿⣿⣿⣿⣿⣿⣿⣿⣿⣿⣿⣿⣿⣿⣿⣿⣿⣿⣿⣿⣿⣿⣿⣿⣿⣿⣿⣿⣿⣿⣿⡇</a:t>
            </a:r>
            <a:br/>
            <a:r>
              <a:t>⣿⣿⣿⣿⣿⣿⣿⣿⣿⣿⣿⣿⡿⠋⠀⠀⠀⠀⠀⠀⠀⠀⠀⠀⠈⢻⣿⣿⣿⣿⣿⣿⣿⣿⣿⠟⠉⠁⠀⠀⠀⠀⠀⠀⠀⠀⠀⠀⠀⠀⠀⠉⠛⠿⣿⣿⣿⣿⣿⣿⣿⣿⣿⣿⣿⣿⣿⣿⣿⣿⣿⣿⣿⣿⣿⣿⣿⣿⣿⣿⣿⣿⣿⣿⣿⣿⣿⣿⣿⣿⡇</a:t>
            </a:r>
            <a:br/>
            <a:r>
              <a:t>⣿⣿⣿⣿⣿⣿⣿⣿⣿⡿⠟⠉⠀⠀⠀⠀⠀⠀⠀⠀⠀⠀⠀⠀⠀⠀⠙⣿⣿⣿⣿⣿⣿⡿⠃⠀⠀⠀⠀⠀⠀⠀⠀⠀⠀⠀⠀⠀⠀⠀⠀⠀⠀⠀⠀⠉⠉⠛⢿⣿⣿⣿⣿⣿⣿⣿⣿⣿⣿⣿⣿⣿⣿⣿⣿⣿⣿⣿⣿⣿⣿⣿⣿⣿⣿⣿⣿⣿⣿⡏⠀</a:t>
            </a:r>
            <a:br/>
            <a:r>
              <a:t>⣿⣿⣿⣿⣿⣿⣿⠟⠋⠀⠀⠀⠀⠀⠀⠀⠀⠀⠀⠀⠀⠀⠀⠀⠀⠀⠀⠈⠻⠿⠿⠿⠋⠀⠀⠀⠀⠀⠀⠀⠀⠀⠀⠀⠀⠀⠀⠀⠀⠀⠀⠀⠀⠀⠀⠀⠀⠀⠀⠹⣿⣿⣿⣿⣿⣿⣿⣿⣿⣿⣿⣿⣿⣿⣿⣿⣿⣿⣿⣿⣿⣿⣿⣿⠿⠛⠛⠉⠉⠀⠀</a:t>
            </a:r>
            <a:br/>
            <a:r>
              <a:t>⣿⣿⣿⣿⣿⣿⣷⣶⣶⣶⣄⠀⠀⠀⠀⣴⠀⢠⣄⠀⠀⠀⠀⠀⠀⠀⠀⠀⠀⠀⠀⠀⠀⠀⠀⠀⠀⠀⠀⠀⠀⠀⠀⠀⠀⠀⠀⠀⠀⠀⠀⠀⠀⠀⠀⠀⠀⠀⠀⠀⢿⣿⣿⣿⣿⣿⣿⣿⣿⣿⣿⣿⣿⣿⣿⣿⣿⣿⣿⣿⠟⠋⠁⠀⠀⠀⠀⠀⠀⠀⠀</a:t>
            </a:r>
            <a:br/>
            <a:r>
              <a:t>⣿⣿⣿⣿⣿⣿⣿⣿⣿⣿⣿⣷⣄⣀⣾⣿⣴⣿⣿⣷⡀⠀⠀⠀⠀⠀⠀⠀⠀⠀⠀⠀⠀⠀⠀⠀⠀⠀⠀⠀⠀⠀⠀⠀⠀⠀⠀⠀⠀⠀⠀⠀⠀⠀⠀⠀⠀⠀⠀⠀⢸⣿⣿⡿⠛⠿⠿⣿⣿⣿⣿⣿⣿⣿⣿⡿⠿⠛⠉⠀⠀⠀⠀⠀⠀⠀⠀⠀⠀⠀⠀</a:t>
            </a:r>
            <a:br/>
            <a:r>
              <a:t>⣿⣿⣿⣿⣿⣿⣿⣿⣿⣿⣿⣿⣿⣿⣿⣿⣿⣿⣿⣿⣧⣤⣴⣶⠆⠀⠀⠀⠀⠀⠀⠀⠀⠀⠀⠀⠀⠀⠀⠀⠀⠀⠀⠀⠀⠀⠀⠀⠀⠀⠀⠀⠀⠀⠀⠀⠀⠀⠀⠀⠀⠈⠉⠁⠀⠀⠀⠀⠀⠀⠉⠉⠉⠁⠀⠀⠀⠀⠀⠀⠀⠀⠀⠀⠀⠀⠀⠀⠀⠀⠀</a:t>
            </a:r>
            <a:br/>
            <a:r>
              <a:t>⣿⣿⣿⣿⣿⣿⣿⣿⣿⣿⣿⣿⣿⣿⣿⣿⣿⣿⣿⣿⣿⣿⣿⣿⣦⣤⠀⠀⠀⠀⠀⠀⠀⠀⠀⠀⠀⠀⠀⠀⠀⠀⠀⠀⠀⠀⠀⠀⠀⠀⠀⠀⠀⠀⠀⠀⠀⠀⠀⠀⠀⠀⠀⠀⠀⠀⠀⠀⠀⠀⠀⠀⠀⠀⠀⠀⠀⠀⠀⠀⠀⠀⠀⠀⠀⠀⠀⠀⠀⠀⠀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⣿⣿⣿⣿⣿⣿⣿⣿⣿⣿⣿⣿⣿⣿⣿⣿⣿⣿⣿⣿⣿⣿⣿⣿⣿⣿⣿⣷⡄⠀⠀⠀⠀⠀⠀⠀⠀⠀⠀⠀⠀⠀⠀⠀⠀⠀⠀⠀⠀⠀⠀⠀⠀⠀⠀⠀⠀⢀⣤⣾⣿⣶⣤⣄⠀⠀⠀⠀⠀⠀⠀⠀⠀⠀⠀⠀⠀⠀⠀⠀⠀⠀⠀⠀⠀⠀⠀⠀⠀⠀⠀</a:t>
            </a:r>
            <a:br/>
            <a:r>
              <a:t>⣿⣿⣿⣿⣿⣿⣿⣿⣿⣿⣿⣿⣿⣿⣿⣿⣿⣿⣿⣿⣿⣿⣿⣿⣿⣿⣿⣿⠁⠀⠀⠀⠀⠀⠀⠀⠀⠀⠀⠀⠀⠀⠀⠀⠀⠀⠀⠀⠀⠀⠀⠀⠀⠀⠀⠀⠀⠀⣽⣿⣿⣿⣿⣿⣿⣦⣄⠀⠀⠀⠀⠀⠀⠀⠀⠀⠀⠀⠀⠀⠀⠀⠀⠀⠀⠀⠀⠀⠀⠀⠀</a:t>
            </a:r>
            <a:br/>
            <a:r>
              <a:t>⣿⣿⣿⣿⣿⣿⣿⣿⣿⣿⣿⣿⣿⣿⣿⣿⣿⣿⣿⣿⣿⣿⣿⣿⣿⣿⣿⣿⠀⠀⠀⠀⠀⠀⠀⠀⠀⠀⠀⠀⠀⠀⠀⠀⠀⠀⠀⠀⠀⠀⠀⠀⠀⠀⠀⢀⣶⣾⣿⣿⣿⣿⣿⣿⣿⣿⣿⣿⣦⣀⠀⠀⢀⣠⣴⣶⣦⣤⡀⠀⠀⠀⠀⠀⣀⣠⣤⣤⣤⡀⠀</a:t>
            </a:r>
            <a:br/>
            <a:r>
              <a:t>⣿⣿⣿⣿⣿⣿⣿⣿⣿⣿⣿⣿⣿⣿⣿⣿⣿⣿⣿⣿⣿⣿⣿⣿⣿⣿⣿⣿⡀⠀⠀⠀⠀⠀⠀⠀⠀⠀⠀⠀⠀⠀⠀⠀⠀⠀⠀⠀⠀⠀⠀⠀⠀⠀⠀⣸⣿⣿⣿⣿⣿⣿⣿⣿⣿⣿⣿⣿⣿⣿⣷⣶⣿⣿⣿⣿⣿⣿⣿⣷⣄⠀⣴⣿⣿⣿⣿⣿⣿⡇⡀</a:t>
            </a:r>
            <a:br/>
            <a:r>
              <a:t>⣿⣿⣿⣿⣿⣿⣿⣿⣿⣿⣿⣿⣿⣿⣿⣿⣿⣿⣿⣿⣿⣿⣿⣿⣿⣿⣿⣿⣧⣀⠀⠀⠀⣰⠀⠀⠀⠀⠀⠀⠀⠀⠀⠀⠀⠀⠀⠀⠀⠀⠀⠀⠀⠀⢀⣿⣿⣿⣿⣿⣿⣿⣿⣿⣿⣿⣿⣿⣿⣿⣿⣿⣿⣿⣿⣿⣿⣿⣿⣿⣿⣿⣿⣿⣿⣿⣿⣿⣿⣿⡇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⣿⣿⣿⣿⣿⣿⣿⣿⣿⣿⣿⣿⣿⣿⣿⣿⣿⣿⣿⣿⣿⣿⣿⣿⣿⣿⣿⣿⣿⣿⣿⣿⣿⠇⠀⠀⠀⠀⠀⠀⠀⠀⠀⠀⠀⠀⠀⠀⠀⠀⠀⢀⣀⣤⣾⣿⣿⣿⣿⣿⣿⣿⣿⣿⣿⣿⣿⣿⣿⣿⣿⣿⣿⣿⣿⣿⣿⣿⣿⣿⣿⣿⣿⣿⣿⣿⣿⣿⣿⣿⡇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⣿⣿⣿⣿⣿⣿⣿⣿⣿⣿⣿⣿⣿⣿⣿⣿⣿⣿⣿⣿⣿⣿⣿⣿⣿⣿⣿⣿⣿⣿⡿⠋⠀⠀⠀⠀⠀⠀⠀⠀⠀⠀⠀⠀⠀⠀⠀⠀⠀⠀⠀⠈⠛⣿⣿⣿⣿⣿⣿⣿⣿⣿⣿⣿⣿⣿⣿⣿⣿⣿⣿⣿⣿⣿⣿⣿⣿⣿⣿⣿⣿⣿⣿⣿⣿⣿⣿⣿⣿⣿⡇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⣿⣿⣿⣿⣿⣿⣿⣿⣿⣿⣿⣿⣿⣿⣿⣿⣿⣿⣿⣿⣿⣿⣿⣿⣿⣿⣿⣿⣿⣿⣿⣿⣿⣿⣿⣿⠿⠿⣿⣿⣿⣿⣿⣿⣿⣿⣿⡟⠋⠀⠀⠀⠀⠀⠀⠀⠀⠀⠘⣿⣿⣿⣿⣿⣿⣿⣿⣿⣿⣿⣿⣿⣿⣿⣿⣿⣿⣿⣿⣿⣿⣿⣿⣿⣿⣿⣿⣿⣿⣿⡇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⣿⣿⣿⣿⣿⣿⣿⣿⣿⣿⣿⣿⣿⣿⣿⣿⣿⣿⣿⣿⣿⣿⣿⣿⣿⣿⣿⣿⣿⣿⠟⠋⠉⠀⠀⠀⠀⠀⠀⠀⠈⠙⠏⠁⠀⠀⠀⠀⠀⠀⠀⠀⠀⠀⠀⠀⠀⠀⠈⣿⣿⣿⣿⣿⣿⣿⣿⣿⣿⣿⣿⣿⣿⣿⣿⣿⣿⣿⣿⣿⣿⣿⣿⣿⣿⣿⣿⣿⣿⣿⡇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⣿⣿⣿⣿⣿⣿⣿⣿⣿⣿⣿⣿⣿⣿⣿⣿⣿⣿⣿⣿⣿⣿⣿⣿⣿⣿⣿⣿⣿⣯⠀⠀⠀⠀⠀⠀⠀⠀⠀⠀⠀⠀⠀⠀⠀⠀⠀⠀⠀⠀⠀⠀⠀⠀⠀⠀⠀⠀⠀⣿⣿⣿⣿⣿⣿⣿⣿⣿⣿⣿⣿⣿⣿⣿⣿⣿⣿⣿⣿⣿⣿⣿⣿⣿⣿⣿⣿⣿⣿⣿⡇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⣿⣿⣿⣿⣿⣿⣿⣿⣿⣿⣿⣿⣿⣿⣿⣿⣿⣿⣿⣿⣿⣿⣿⣿⣿⣿⣿⣿⣿⣿⣿⣿⣦⠀⠀⠀⠀⠀⠀⠀⠀⠀⠀⠀⠀⠀⠀⠀⠀⠀⠀⠀⠀⠀⠀⠑⢶⣶⣾⣿⣿⣿⣿⣿⣿⣿⣿⣿⣿⣿⣿⣿⣿⣿⣿⣿⣿⣿⣿⣿⣿⣿⣿⣿⣿⣿⣿⣿⣿⣿⡇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⣿⣿⣿⣿⣿⣿⣿⣿⣿⣿⣿⣿⣿⣿⣿⣿⣿⣿⣿⣿⣿⣿⣿⣿⣿⣿⣿⣿⣿⣿⣿⣿⣿⣷⣄⠀⠀⠀⠀⠀⠀⠀⠀⠀⠀⠀⠀⠀⠀⠀⠀⠀⠀⠀⠀⠀⠈⠻⣿⣿⣿⣿⣿⣿⣿⣿⣿⣿⣿⣿⣿⣿⣿⣿⣿⣿⣿⣿⣿⣿⣿⣿⣿⣿⣿⣿⣿⣿⣿⣿⡇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⣿⣿⣿⣿⣿⣿⣿⣿⣿⣿⣿⣿⣿⣿⣿⣿⣿⣿⣿⣿⣿⣿⣿⣿⣿⣿⣿⣿⣿⣿⣿⣿⣿⣿⣿⣇⠀⠀⠀⠀⠀⠀⠀⠀⠀⠀⠀⠀⠀⠀⠀⠀⠀⠀⠀⠐⣶⣾⣿⣿⣿⣿⣿⣿⣿⣿⣿⣿⣿⣿⣿⣿⣿⣿⣿⣿⣿⣿⣿⣿⣿⣿⣿⣿⣿⣿⣿⣿⣿⣿⡇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⣿⣿⣿⣿⣿⣿⣿⣿⣿⣿⣿⣿⣿⣿⣿⣿⣿⣿⣿⣿⣿⣿⣿⣿⣿⣿⣿⣿⣿⣿⣿⣿⣿⣿⣿⡇⠀⠀⠀⠀⠀⠀⠰⠀⠀⠀⠀⠀⠀⠀⠀⠀⠀⠀⢸⢠⣿⣿⣿⣿⣿⣿⣿⣿⣿⣿⣿⣿⣿⣿⣿⣿⣿⣿⣿⣿⣿⣿⣿⣿⣿⣿⣿⣿⣿⣿⣿⣿⣿⣿⡇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⣿⣿⣿⣿⣿⣿⣿⣿⣿⣿⣿⣿⣿⣿⣿⣿⣿⣿⣿⣿⣿⣿⣿⣿⣿⣿⣿⣿⣿⣿⣿⣿⣿⣿⣿⡗⠀⠀⠀⠀⠀⠀⠀⠀⠀⠀⠀⠀⠀⠀⠀⠀⠀⠀⠚⢿⣿⣿⣿⣿⣿⣿⣿⣿⣿⣿⣿⣿⣿⣿⣿⣿⣿⣿⣿⣿⣿⣿⣿⣿⣿⣿⣿⣿⣿⣿⣿⣿⣿⣿⡇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⣿⣿⣿⣿⣿⣿⣿⣿⣿⣿⣿⣿⣿⣿⣿⣿⣿⣿⣿⣿⣿⣿⣿⣿⣿⣿⣿⣿⣿⣿⣿⣿⣿⣿⡟⠁⠀⠀⠀⠀⠀⠀⠀⠀⠀⠀⠀⠀⠀⠀⠀⠀⠀⠀⠀⠀⠈⢻⣿⣿⣿⣿⣿⣿⣿⣿⣿⣿⣿⣿⣿⣿⣿⣿⣿⣿⣿⣿⣿⣿⣿⣿⣿⣿⣿⣿⣿⣿⣿⣿⡇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⣿⣿⣿⣿⣿⣿⣿⣿⣿⣿⣿⣿⣿⣿⣿⣿⣿⣿⣿⣿⣿⣿⣿⣿⣿⣿⣿⣿⣿⣿⣿⣿⣿⠏⠀⠀⠀⠀⠀⠀⠀⠀⠀⠀⠀⠀⠀⠀⠀⠀⠀⠀⠀⠀⠀⠀⠀⠀⢿⣿⣿⣿⣿⣿⣿⣿⣿⣿⣿⣿⣿⣿⣿⣿⣿⣿⣿⣿⣿⣿⣿⣿⣿⣿⣿⣿⣿⣿⣿⣿⡇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⣿⣿⣿⣿⣿⣿⣿⣿⣿⣿⣿⣿⣿⣿⣿⣿⣿⣿⣿⣿⣿⣿⣿⣿⣿⣿⣿⣿⣿⣿⣿⡿⠃⠀⠀⠀⠀⠀⠀⠀⠀⠀⠀⠀⠀⠀⠀⠀⠀⠀⠀⠀⠀⠀⠀⠀⠀⠀⢸⣿⣿⣿⣿⣿⣿⣿⣿⣿⣿⣿⣿⣿⣿⣿⣿⣿⣿⣿⣿⣿⣿⣿⣿⣿⣿⣿⣿⣿⣿⣿⡇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⣿⣿⣿⣿⣿⣿⣿⣿⣿⣿⣿⣿⣿⣿⣿⣿⣿⣿⣿⣿⣿⣿⣿⣿⣿⣿⣿⣿⣿⣿⡿⠁⠀⠀⠀⠀⠀⠀⠀⠀⠀⠀⠀⠀⠀⠀⠀⠀⠀⠀⠀⠀⠀⠀⠀⠀⠀⠀⠈⣿⣿⣿⣿⣿⣿⣿⣿⣿⣿⣿⣿⣿⣿⣿⣿⣿⣿⣿⣿⣿⣿⣿⣿⣿⣿⣿⣿⣿⣿⣿⡇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⣿⣿⣿⣿⣿⣿⣿⣿⣿⣿⣿⣿⣿⣿⣿⣿⣿⣿⣿⣿⣿⣿⣿⣿⣿⣿⣿⣿⣿⡟⠁⠀⠀⠀⠚⠀⠀⠀⠀⠀⠀⠀⠀⠀⠀⠀⠀⠀⠀⠀⠀⠀⠀⠀⠀⠀⠀⠀⠀⠙⠋⠉⣿⣿⣿⣿⣿⣿⣿⣿⣿⣿⣿⣿⣿⣿⣿⣿⣿⣿⣿⣿⣿⣿⣿⣿⣿⣿⣿⣿⡇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⣿⣿⣿⣿⣿⣿⣿⣿⣿⣿⣿⣿⣿⣿⣿⣿⣿⣿⣿⣿⣿⣿⣿⣿⣿⣿⣿⣿⠃⠀⠀⠀⣼⣿⡆⠀⠀⠀⠀⠀⠀⠀⠀⠀⠀⠀⠀⠀⠀⠀⠀⠀⠀⠀⠀⠀⠀⠀⠀⠀⠀⠸⣿⣿⣿⣿⣿⣿⣿⣿⣿⣿⣿⣿⣿⣿⣿⣿⣿⣿⣿⣿⣿⣿⣿⣿⣿⣿⣿⣿⡇</a:t>
            </a:r>
            <a:br/>
            <a:r>
              <a:t>⣿⣿⣿⣿⣿⣿⣿⣿⣿⣿⣿⣿⣿⣿⣿⣿⣿⣿⣿⣿⣿⣿⣿⣿⣿⣿⣿⡟⠀⠀⠀⢸⣿⣿⡇⠀⠀⠀⠀⠀⠀⠀⠀⠀⠀⠀⠀⠀⠀⠀⠀⠀⠀⠀⠀⠀⠀⠀⠀⠀⠀⠀⢻⣿⣿⣿⣿⣿⣿⣿⣿⣿⣿⣿⣿⣿⣿⣿⣿⣿⣿⣿⣿⣿⣿⣿⣿⣿⣿⣿⡇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⣿⣿⣿⣿⣿⣿⣿⣿⣿⣿⣿⣿⣿⣿⣿⣿⣿⣿⣿⣿⣿⣿⣿⣿⣿⣿⣿⠇⠀⠀⠀⣿⣿⣿⡇⠀⠀⠀⠀⠀⠀⠀⠀⠀⠀⠀⠀⠀⠀⠀⠀⠀⠀⠀⠀⠀⠀⠀⠀⠀⠀⠀⠀⢿⣿⣿⣿⣿⣿⣿⣿⣿⣿⣿⣿⣿⣿⣿⣿⣿⣿⣿⣿⣿⣿⣿⣿⣿⣿⣿⡇</a:t>
            </a:r>
            <a:br/>
            <a:r>
              <a:t>⣿⣿⣿⣿⣿⣿⣿⣿⣿⣿⣿⣿⣿⣿⣿⣿⣿⣿⣿⣿⣿⣿⣿⣿⣿⣿⣿⠀⠀⠀⢠⣿⣿⡿⠁⠀⠀⠀⠀⠀⠀⠀⠀⠀⠀⠀⠀⠀⠀⠀⠀⠀⠀⠀⠀⠀⠀⠀⠀⠀⠀⠀⠀⠘⣿⣿⣿⣿⣿⣿⣿⣿⣿⣿⣿⣿⣿⣿⣿⣿⣿⣿⣿⣿⣿⣿⣿⣿⣿⣿⡇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⣿⣿⣿⣿⣿⣿⣿⣿⣿⣿⣿⣿⣿⣿⣿⣿⣿⣿⣿⣿⣿⣿⣿⣿⣿⣿⣿⠀⠀⠀⢸⣿⣿⠃⠀⠀⠀⠀⠀⠀⠀⠀⠀⠀⠀⠀⠀⠀⠀⠀⠀⠀⠀⠀⠀⠀⠀⠀⠀⠀⠀⠀⠀⠀⠘⣿⣿⣿⣿⣿⣿⣿⣿⣿⣿⣿⣿⣿⣿⣿⣿⣿⣿⣿⣿⣿⣿⣿⣿⣿⡇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⣿⣿⣿⣿⣿⣿⣿⣿⣿⣿⣿⣿⣿⣿⣿⣿⣿⣿⣿⣿⣿⣿⣿⣿⣿⣿⡟⠀⠀⠀⢸⣿⠇⠀⠀⠀⠀⠀⠀⠀⠀⠀⠀⠀⠀⠀⠀⠀⠀⠀⠀⠀⠀⠀⠀⠀⠀⠀⠀⠀⠀⠀⠀⠀⠀⠘⣿⣿⣿⣿⣿⣿⣿⣿⣿⣿⣿⣿⣿⣿⣿⣿⣿⣿⣿⣿⣿⣿⣿⣿⡇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⣿⣿⣿⣿⣿⣿⣿⣿⣿⣿⣿⣿⣿⣿⣿⣿⣿⣿⣿⣿⣿⣿⣿⣿⣿⣿⡇⠀⠀⠀⢸⡏⠀⠀⠀⠀⠀⠀⠀⠀⠀⠀⠀⠀⠀⠀⠀⠀⠀⠀⠀⠀⠀⠀⠀⠀⠀⠀⠀⠀⠀⠀⠀⠀⠀⠀⠙⣿⣿⣿⣿⣿⣿⣿⣿⣿⣿⣿⣿⣿⣿⣿⣿⣿⣿⣿⣿⣿⣿⣿⡇</a:t>
            </a:r>
            <a:br/>
            <a:r>
              <a:t>⣿⣿⣿⣿⣿⣿⣿⣿⣿⣿⣿⣿⣿⣿⣿⣿⣿⣿⣿⣿⣿⣿⣿⣿⣿⣿⡇⠀⠀⠀⠘⠀⠀⠀⠀⠀⠀⠀⠀⠀⠀⠀⠀⠀⠀⠀⠀⠀⠀⠀⠀⠀⠀⠀⠀⠀⠀⠀⠀⠀⠀⠀⠀⠀⠀⠀⠀⠘⣿⣿⣿⣿⣿⣿⣿⣿⣿⣿⣿⣿⣿⣿⣿⣿⣿⣿⣿⣿⣿⣿⡇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⣿⣿⣿⣿⣿⣿⣿⣿⣿⣿⣿⣿⣿⣿⣿⣿⣿⣿⣿⣿⣿⣿⣿⣿⣿⣿⡇⠀⠀⠀⢀⠀⠀⠀⠀⠀⠀⠀⠀⠀⠀⠀⠀⠀⠀⠀⠀⠀⠀⠀⠀⠀⠀⠀⠀⠀⠀⠀⠀⠀⠀⠀⠀⠀⠀⠀⠀⠀⢸⣿⣿⣿⣿⣿⣿⣿⣿⣿⣿⣿⣿⣿⣿⣿⣿⣿⣿⣿⣿⣿⡇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⣿⣿⣿⣿⣿⣿⣿⣿⣿⣿⣿⣿⣿⣿⣿⣿⣿⣿⣿⣿⣿⣿⣿⣿⣿⣿⣿⣴⣿⣦⡟⠀⠀⠀⠀⠀⠀⠀⠀⠀⠀⠀⠀⠀⠀⠀⠀⠀⠀⠀⠀⠀⠀⠀⠀⠀⠀⠀⠀⠀⠀⠀⠀⠀⠀⠀⠀⠀⢸⣿⣿⣿⣿⣿⣿⣿⣿⣿⣿⣿⣿⣿⣿⣿⣿⣿⣿⣿⣿⣿⡇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⣿⣿⣿⣿⣿⣿⣿⣿⣿⣿⣿⣿⣿⣿⣿⣿⣿⣿⣿⣿⣿⣿⣿⣿⣿⣿⣿⣿⣿⣿⠀⠀⠀⠀⠀⠀⠀⠀⠀⠀⠀⠀⠀⠀⠀⠀⠀⠀⠀⠀⠀⠀⠀⠀⠀⠀⠀⠀⠀⠀⠀⠀⠀⠀⠀⠀⠀⠸⣿⣿⣿⣿⣿⣿⣿⣿⣿⣿⣿⣿⣿⣿⣿⣿⣿⣿⣿⣿⣿⣿⡇</a:t>
            </a:r>
            <a:br/>
            <a:r>
              <a:t>⣿⣿⣿⣿⣿⣿⣿⣿⣿⣿⣿⣿⣿⣿⣿⣿⣿⣿⣿⣿⣿⣿⣿⣿⣿⣿⣿⣿⣿⣿⣦⠀⠀⠀⠀⠀⠀⠀⠀⠀⠀⠀⠀⠀⠀⠀⠀⠀⠀⠀⠀⠀⠀⠀⠀⠀⠀⠀⠀⠀⠀⠀⠀⠀⠀⠀⠀⠀⣿⣿⣿⣿⣿⣿⣿⣿⣿⣿⣿⣿⣿⣿⣿⣿⣿⣿⣿⣿⣿⣿⡇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⣿⣿⣿⣿⣿⣿⣿⣿⣿⣿⣿⣿⣿⣿⣿⣿⣿⣿⣿⣿⣿⣿⣿⣿⣿⣿⣿⣿⣿⣿⡿⠀⠀⠀⠀⠀⠀⠀⠀⠀⠀⠀⠀⠀⠀⠀⠀⠀⠀⠀⠀⠀⠀⠀⠀⠀⠀⠀⠀⠀⠀⠀⠀⠀⠀⠀⢠⣴⣿⣿⣿⣿⣿⣿⣿⣿⣿⣿⣿⣿⣿⣿⣿⣿⣿⣿⣿⣿⣿⣿⡇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⣿⣿⣿⣿⣿⣿⣿⣿⣿⣿⣿⣿⣿⣿⣿⣿⣿⣿⣿⣿⣿⣿⣿⣿⣿⣿⣿⣿⣿⣿⣿⣿⣿⣿⣿⣿⣿⣿⣿⡿⠛⠉⠉⠀⠀⠀⠀⠀⠀⠀⠀⠀⠉⠉⠛⠻⣿⣿⣿⣿⣿⣿⣿⡿⠟⠛⠉⠉⠉⠹⣿⣿⣿⣿⣿⣿⣿⣿⣿⣿⣿⣿⣿⣿⣿⣿⣿⣿⣿⣿⡇</a:t>
            </a:r>
            <a:br/>
            <a:r>
              <a:t>⣿⣿⣿⣿⣿⣿⣿⣿⣿⣿⣿⣿⣿⣿⣿⣿⣿⣿⣿⣿⣿⣿⣿⣿⣿⣿⣿⣿⣿⣿⣿⣿⣿⣿⣿⣿⣿⣿⠋⠀⠀⠀⠀⠀⠀⠀⠀⠀⠀⠀⠀⠀⠀⠀⠀⠀⠀⠙⢿⡿⠟⠋⠁⠀⠀⠀⠀⠀⠀⢰⣿⣿⣿⣿⣿⣿⣿⣿⣿⣿⣿⣿⣿⣿⣿⣿⣿⣿⣿⣿⡇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⣿⣿⣿⣿⣿⣿⣿⣿⣿⣿⣿⣿⣿⣿⣿⣿⣿⣿⣿⣿⣿⣿⣿⣿⣿⣿⣿⣿⣿⣿⣿⣿⣿⣿⣿⣿⡏⠀⠀⠀⠀⠀⠀⠀⠀⠀⠀⠀⠀⠀⠀⠀⠀⠀⠀⠀⠀⠀⠀⠀⠀⠀⠀⠀⠀⠀⠀⠀⠀⠀⠘⣿⣿⣿⣿⣿⣿⣿⣿⣿⣿⣿⣿⣿⣿⣿⣿⣿⣿⣿⡇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⣿⣿⣿⣿⣿⣿⣿⣿⣿⣿⣿⣿⣿⣿⣿⣿⣿⣿⣿⣿⣿⣿⣿⣿⣿⣿⣿⣿⣿⣿⣿⣿⣿⣿⣿⣿⡇⠀⠀⠀⠀⠀⠀⠀⠀⠀⠀⠀⠀⠀⠀⠀⠀⠀⠀⠀⠀⠀⠀⠀⠀⠀⠀⠀⠀⠀⠀⠀⠀⠀⠀⠈⢿⣿⣿⣿⣿⣿⣿⣿⣿⣿⣿⣿⣿⣿⣿⣿⣿⣿⡇</a:t>
            </a:r>
            <a:br/>
            <a:r>
              <a:t>⣿⣿⣿⣿⣿⣿⣿⣿⣿⣿⣿⣿⣿⣿⣿⣿⣿⣿⣿⣿⣿⣿⣿⣿⣿⣿⣿⣿⣿⣿⣿⣿⣿⡿⠟⠛⠁⠀⠀⠀⠀⠀⠀⠀⠀⠀⠀⠀⠀⠀⠀⠀⠀⠀⠀⠀⠀⠀⠀⠀⠀⠀⠀⠀⠀⠀⠀⠀⢠⣠⣤⣤⣤⣿⣿⣿⣿⣿⣿⣿⣿⣿⣿⣿⣿⣿⣿⣿⣿⣿⡇</a:t>
            </a:r>
            <a:br/>
            <a:r>
              <a:t>⣿⣿⣿⣿⣿⣿⣿⣿⣿⣿⣿⣿⣿⣿⣿⣿⣿⣿⣿⣿⣿⣿⣿⣿⣿⣿⣿⣿⣿⣿⡿⠿⠋⠀⠀⠀⠀⠀⠀⠀⠀⠀⠀⠀⠀⠀⠀⠀⠀⠀⠀⠀⠀⠀⠀⠀⠀⠀⠀⠀⠀⠀⠀⠀⠀⠀⠀⠀⠀⣿⣿⣿⣿⣿⣿⣿⣿⣿⣿⣿⣿⣿⣿⣿⣿⣿⣿⣿⣿⣿⡇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⣿⣿⣿⣿⣿⣿⣿⣿⣿⣿⣿⣿⣿⣿⣿⣿⣿⣿⣿⣿⣿⣿⣿⣿⣿⣿⣿⣿⣿⣿⣧⡄⠀⠀⠀⠀⠀⠀⠀⠀⠀⠀⠀⠀⠀⠀⠀⠀⠀⠀⠀⠀⠀⠀⠀⠀⠀⠀⠀⣶⣦⣤⣄⡀⠀⠀⠀⢀⣼⣿⣿⣿⣿⣿⣿⣿⣿⣿⣿⣿⣿⣿⣿⣿⣿⣿⣿⣿⣿⣿⡇</a:t>
            </a:r>
            <a:br/>
            <a:r>
              <a:t>⣿⣿⣿⣿⣿⣿⣿⣿⣿⣿⣿⣿⣿⣿⣿⣿⣿⣿⣿⣿⣿⣿⣿⣿⣿⣿⣿⣿⣿⣿⣿⣷⣶⣄⠀⠀⠀⠀⠀⠀⠀⠀⠀⠀⠀⠀⠀⠀⠀⠀⠀⠀⠀⠀⠀⠀⠀⠀⠀⠈⢻⣿⣿⣿⣿⣶⣶⣿⣿⣿⣿⣿⣿⣿⣿⣿⣿⣿⣿⣿⣿⣿⣿⣿⣿⣿⣿⣿⣿⣿⡇</a:t>
            </a:r>
            <a:br/>
            <a:r>
              <a:t>⣿⣿⣿⣿⣿⣿⣿⣿⣿⣿⣿⣿⣿⣿⣿⣿⣿⣿⣿⣿⣿⣿⣿⣿⣿⣿⣿⣿⣿⣿⣿⣿⣿⣿⣷⣦⠀⡀⠀⠀⠀⠀⠀⠀⠀⠀⠀⠀⠀⠀⠀⠀⠀⠀⠀⠀⠀⠀⠀⢠⣿⣿⣿⣿⣿⣿⣿⣿⣿⣿⣿⣿⣿⣿⣿⣿⣿⣿⣿⣿⣿⣿⣿⣿⣿⣿⣿⣿⣿⣿⡇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⣿⣿⣿⣿⣿⣿⣿⣿⣿⣿⣿⣿⣿⣿⣿⣿⣿⣿⣿⣿⣿⣿⣿⣿⣿⣿⣿⣿⣿⣿⣿⣿⣿⣿⣿⣿⣷⡁⠀⠀⠀⠀⠀⠀⠀⠀⠀⠀⠀⠀⠀⠀⠀⠀⠀⠀⠀⠀⠀⣸⣿⣿⣿⣿⣿⣿⣿⣿⣿⣿⣿⣿⣿⣿⣿⣿⣿⣿⣿⣿⣿⣿⣿⣿⣿⣿⣿⣿⣿⣿⡇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⣿⣿⣿⣿⣿⣿⣿⣿⣿⣿⣿⣿⣿⣿⣿⣿⣿⣿⣿⣿⣿⠿⢿⣿⣿⣿⣿⣿⣿⣿⣿⣿⣿⣿⣿⣿⠟⠁⠀⠀⠀⠀⠀⠀⠀⠀⠀⠀⠀⠀⠀⠀⠀⠀⠀⠀⠀⠀⠀⣿⣿⣿⣿⣿⣿⣿⣿⣿⣿⣿⣿⣿⣿⣿⣿⣿⣿⣿⣿⣿⣿⣿⣿⣿⣿⣿⣿⣿⣿⣿⡇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⣿⣿⣿⣿⣿⣿⣿⣿⣿⣿⣿⣿⣿⣿⣿⣿⣿⣿⣿⠟⠁⠀⢼⣿⣿⣿⣿⣿⣿⣿⣿⣿⣿⣿⣿⣿⣿⡆⢀⠀⠀⠀⠀⠀⠀⠀⠀⠀⠀⠀⠀⠀⠀⠀⠀⠀⠀⠀⠀⣬⣿⣿⣿⣿⣿⣿⣿⣿⣿⣿⣿⣿⣿⣿⣿⣿⣿⣿⣿⣿⣿⣿⣿⣿⣿⣿⣿⣿⣿⣿⡇</a:t>
            </a:r>
            <a:br/>
            <a:r>
              <a:t>⣿⣿⣿⣿⣿⣿⣿⣿⣿⣿⣿⣿⣿⣿⣿⣿⣿⡿⠋⠀⠀⠀⠀⠙⣿⣿⣿⣿⣿⣿⣿⣿⣿⣿⣿⣿⣿⣧⣿⣇⣀⡀⢀⠀⠀⠀⠀⠀⠀⠀⠀⠀⠀⠀⠀⠀⢰⣆⢠⣹⣿⣿⣿⣿⣿⣿⣿⣿⣿⣿⣿⣿⣿⣿⣿⣿⣿⣿⣿⣿⣿⣿⣿⣿⣿⣿⣿⣿⣿⣿⡇</a:t>
            </a:r>
            <a:br/>
            <a:r>
              <a:t>⣿⣿⣿⣿⣿⣿⣿⣿⣿⣿⣿⣿⣿⣿⣿⡿⠋⠀⠀⠀⠀⠀⠀⠀⠈⢻⣿⣿⣿⣿⣿⣿⣿⣿⣿⣿⣿⣿⣿⣿⣿⡿⠼⠧⠀⠀⠀⠀⠀⠀⢀⢀⣤⣧⣄⣠⣿⣿⣿⣿⣿⣿⣿⣿⣿⣿⣿⣿⣿⣿⣿⣿⣿⣿⣿⣿⣿⣿⣿⣿⣿⣿⣿⣿⣿⣿⣿⣿⣿⣿⡇</a:t>
            </a:r>
            <a:br/>
            <a:r>
              <a:t>⣿⣿⣿⣿⣿⣿⣿⣿⣿⣿⣿⣿⣿⡿⠋⠀⠀⠀⠀⠀⠀⠀⠀⠀⠀⠀⠹⣿⣿⣿⣿⣿⣿⣿⣿⠟⠉⠀⠀⠀⠀⠀⠀⠀⠀⠀⠀⠀⠀⠀⠀⠉⠛⠿⣿⣿⣿⣿⣿⣿⣿⣿⣿⣿⣿⣿⣿⣿⣿⣿⣿⣿⣿⣿⣿⣿⣿⣿⣿⣿⣿⣿⣿⣿⣿⣿⣿⣿⣿⣿⡇</a:t>
            </a:r>
            <a:br/>
            <a:r>
              <a:t>⣿⣿⣿⣿⣿⣿⣿⣿⣿⣿⡿⠟⠁⠀⠀⠀⠀⠀⠀⠀⠀⠀⠀⠀⠀⠀⠀⠙⣿⣿⣿⣿⣿⡿⠋⠀⠀⠀⠀⠀⠀⠀⠀⠀⠀⠀⠀⠀⠀⠀⠀⠀⠀⠀⠀⠉⠙⠻⢿⣿⣿⣿⣿⣿⣿⣿⣿⣿⣿⣿⣿⣿⣿⣿⣿⣿⣿⣿⣿⣿⣿⣿⣿⣿⣿⣿⣿⣿⣿⣿⠇</a:t>
            </a:r>
            <a:br/>
            <a:r>
              <a:t>⣿⣿⣿⣿⣿⣿⣿⣿⣟⣋⠀⠀⠀⠀⠀⠀⠀⠀⠀⠀⠀⠀⠀⠀⠀⠀⠀⠀⠈⠻⠿⠿⠋⠀⠀⠀⠀⠀⠀⠀⠀⠀⠀⠀⠀⠀⠀⠀⠀⠀⠀⠀⠀⠀⠀⠀⠀⠀⠀⠹⣿⣿⣿⣿⣿⣿⣿⣿⣿⣿⣿⣿⣿⣿⣿⣿⣿⣿⣿⣿⣿⣿⣿⣿⣿⠿⠟⠛⠋⠁⠀</a:t>
            </a:r>
            <a:br/>
            <a:r>
              <a:t>⣿⣿⣿⣿⣿⣿⣿⣿⣿⣿⣿⣿⣄⠀⠀⠀⣰⠀⢠⣦⡀⠀⠀⠀⠀⠀⠀⠀⠀⠀⠀⠀⠀⠀⠀⠀⠀⠀⠀⠀⠀⠀⠀⠀⠀⠀⠀⠀⠀⠀⠀⠀⠀⠀⠀⠀⠀⠀⠀⠀⣿⣿⣿⣿⣿⣿⣿⣿⣿⣿⣿⣿⣿⣿⣿⣿⣿⣿⣿⣿⡿⠟⠋⠁⠀⠀⠀⠀⠀⠀⠀</a:t>
            </a:r>
            <a:br/>
            <a:r>
              <a:t>⣿⣿⣿⣿⣿⣿⣿⣿⣿⣿⣿⣿⣿⣷⣤⣾⣿⣿⣿⣿⣿⠀⠀⠀⠀⠀⠀⠀⠀⠀⠀⠀⠀⠀⠀⠀⠀⠀⠀⠀⠀⠀⠀⠀⠀⠀⠀⠀⠀⠀⠀⠀⠀⠀⠀⠀⠀⠀⠀⠀⢹⣿⣿⣿⠿⠿⣿⣿⣿⣿⣿⣿⣿⣿⣿⣿⡿⠿⠛⠉⠀⠀⠀⠀⠀⠀⠀⠀⠀⠀⠀</a:t>
            </a:r>
            <a:br/>
            <a:r>
              <a:t>⣿⣿⣿⣿⣿⣿⣿⣿⣿⣿⣿⣿⣿⣿⣿⣿⣿⣿⣿⣿⣿⣦⡖⠀⠀⠀⠀⠀⠀⠀⠀⠀⠀⠀⠀⠀⠀⠀⠀⠀⠀⠀⠀⠀⠀⠀⠀⠀⠀⠀⠀⠀⠀⠀⠀⠀⠀⠀⠀⠀⠈⠉⠙⠋⠀⠀⠀⠀⠉⠉⠉⠉⠙⠉⠉⠁⠀⠀⠀⠀⠀⠀⠀⠀⠀⠀⠀⠀⠀⠀⠀</a:t>
            </a:r>
            <a:br/>
            <a:r>
              <a:t>⣿⣿⣿⣿⣿⣿⣿⣿⣿⣿⣿⣿⣿⣿⣿⣿⣿⣿⣿⣿⣿⣿⣷⣤⠀⠀⠀⠀⠀⠀⠀⠀⠀⠀⠀⠀⠀⠀⠀⠀⠀⠀⠀⠀⠀⠀⠀⠀⠀⠀⠀⠀⠀⠀⠀⠀⠀⠀⠀⠀⠀⠀⠀⠀⠀⠀⠀⠀⠀⠀⠀⠀⠀⠀⠀⠀⠀⠀⠀⠀⠀⠀⠀⠀⠀⠀⠀⠀⠀⠀⠀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⣿⣿⣿⣿⣿⣿⣿⣿⣿⣿⣿⣿⣿⣿⣿⣿⣿⣿⣿⣿⣿⣿⣿⣿⣿⣷⣄⠀⠀⠀⠀⠀⠀⠀⠀⠀⠀⠀⠀⠀⠀⠀⠀⠀⠀⠀⠀⠀⠀⠀⠀⠀⠀⠀⠀⠀⠀⢀⣠⣾⣷⣦⣄⡀⠀⠀⠀⠀⠀⠀⠀⠀⠀⠀⠀⠀⠀⠀⠀⠀⠀⠀⠀⠀⠀⠀⠀⠀⠀⠀⠀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⣿⣿⣿⣿⣿⣿⣿⣿⣿⣿⣿⣿⣿⣿⣿⣿⣿⣿⣿⣿⣿⣿⣿⣿⣿⣿⣿⡇⠀⠀⠀⠀⠀⠀⠀⠀⠀⠀⠀⠀⠀⠀⠀⠀⠀⠀⠀⠀⠀⠀⠀⠀⠀⠀⠀⠀⠀⢘⣿⣿⣿⣿⣿⣿⣷⣤⡀⠀⠀⠀⠀⠀⠀⠀⠀⠀⠀⠀⠀⠀⠀⠀⠀⠀⠀⠀⠀⠀⠀⠀⠀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⣿⣿⣿⣿⣿⣿⣿⣿⣿⣿⣿⣿⣿⣿⣿⣿⣿⣿⣿⣿⣿⣿⣿⣿⣿⣿⣿⡇⠀⠀⠀⠀⠀⠀⠀⠀⠀⠀⠀⠀⠀⠀⠀⠀⠀⠀⠀⠀⠀⠀⠀⠀⠀⠀⠀⢠⣤⣼⣿⣿⣿⣿⣿⣿⣿⣿⣿⣷⣤⡀⠀⠀⠀⠀⣀⣤⣤⣀⠀⠀⠀⠀⠀⠀⠀⠀⠀⢀⠀⠀⠀</a:t>
            </a:r>
            <a:br/>
            <a:r>
              <a:t>⣿⣿⣿⣿⣿⣿⣿⣿⣿⣿⣿⣿⣿⣿⣿⣿⣿⣿⣿⣿⣿⣿⣿⣿⣿⣿⣿⣧⠀⠀⠀⠀⠀⠀⠀⠀⠀⠀⠀⠀⠀⠀⠀⠀⠀⠀⠀⠀⠀⠀⠀⠀⠀⠀⢀⣿⣿⣿⣿⣿⣿⣿⣿⣿⣿⣿⣿⣿⣿⣿⣶⣤⣴⣿⣿⣿⣿⣿⣷⣦⣀⠀⢀⣴⣶⣿⣿⣿⣿⣿⠀</a:t>
            </a:r>
            <a:br/>
            <a:r>
              <a:t>⣿⣿⣿⣿⣿⣿⣿⣿⣿⣿⣿⣿⣿⣿⣿⣿⣿⣿⣿⣿⣿⣿⣿⣿⣿⣿⣿⣿⣦⡀⠀⠀⢀⡄⠀⠀⠀⠀⠀⠀⠀⠀⠀⠀⠀⠀⠀⠀⠀⠀⠀⠀⠀⠀⣸⣿⣿⣿⣿⣿⣿⣿⣿⣿⣿⣿⣿⣿⣿⣿⣿⣿⣿⣿⣿⣿⣿⣿⣿⣿⣿⣷⣾⣿⣿⣿⣿⣿⣿⣿⡄</a:t>
            </a:r>
            <a:br/>
            <a:r>
              <a:t>⣿⣿⣿⣿⣿⣿⣿⣿⣿⣿⣿⣿⣿⣿⣿⣿⣿⣿⣿⣿⣿⣿⣿⣿⣿⣿⣿⣿⣿⣿⣿⣿⣿⠃⠀⠀⠀⠀⠀⠀⠀⠀⠀⠀⠀⠀⠀⠀⠀⠀⠀⠀⠀⠀⣿⣿⣿⣿⣿⣿⣿⣿⣿⣿⣿⣿⣿⣿⣿⣿⣿⣿⣿⣿⣿⣿⣿⣿⣿⣿⣿⣿⣿⣿⣿⣿⣿⣿⣿⣿⡇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⣿⣿⣿⣿⣿⣿⣿⣿⣿⣿⣿⣿⣿⣿⣿⣿⣿⣿⣿⣿⣿⣿⣿⣿⣿⣿⣿⣿⣿⣿⣿⣿⣿⠀⠀⠀⠀⠀⠀⠀⠀⠀⠀⠀⠀⠀⠀⠀⠀⠀⠀⠀⣀⣼⣿⣿⣿⣿⣿⣿⣿⣿⣿⣿⣿⣿⣿⣿⣿⣿⣿⣿⣿⣿⣿⣿⣿⣿⣿⣿⣿⣿⣿⣿⣿⣿⣿⣿⣿⣿⡇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⣿⣿⣿⣿⣿⣿⣿⣿⣿⣿⣿⣿⣿⣿⣿⣿⣿⣿⣿⣿⣿⣿⣿⣿⣿⣿⣿⣿⣿⣿⡟⠁⠀⠀⠀⠀⠀⠀⠀⠀⠀⠀⠀⠀⠀⠀⠀⠀⠀⠀⠀⠘⠿⣿⣿⣿⣿⣿⣿⣿⣿⣿⣿⣿⣿⣿⣿⣿⣿⣿⣿⣿⣿⣿⣿⣿⣿⣿⣿⣿⣿⣿⣿⣿⣿⣿⣿⣿⣿⣿⡇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⣿⣿⣿⣿⣿⣿⣿⣿⣿⣿⣿⣿⣿⣿⣿⣿⣿⣿⣿⣿⣿⣿⣿⣿⣿⣿⣿⣿⣿⣿⣿⣿⣿⣿⣿⣿⣿⣿⣿⣿⣿⣿⠿⠿⠿⠛⠛⠛⠛⠛⠛⠛⠛⠿⠿⣿⣿⣿⣿⣿⣿⣿⣿⣿⣿⣿⣿⡿⢿⠿⣿⣿⣿⣿⣿⣿⣿⣿⣿⣿⣿⣿⣿⣿⣿⣿⣿⣿⣿⣿⡇</a:t>
            </a:r>
            <a:br/>
            <a:r>
              <a:t>⣿⣿⣿⣿⣿⣿⣿⣿⣿⣿⣿⣿⣿⣿⣿⣿⣿⣿⣿⣿⣿⣿⣿⣿⣿⣿⣿⣿⣿⣿⣿⣿⣿⣿⣿⣿⣿⣿⣿⠟⠉⠀⠀⠀⠀⠀⠀⠀⠀⠀⠀⠀⠀⠀⠀⠀⠉⠻⣿⣿⣿⣿⠿⠛⠉⠉⠀⠀⠀⠀⠀⢹⣿⣿⣿⣿⣿⣿⣿⣿⣿⣿⣿⣿⣿⣿⣿⣿⣿⣿⡇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⣿⣿⣿⣿⣿⣿⣿⣿⣿⣿⣿⣿⣿⣿⣿⣿⣿⣿⣿⣿⣿⣿⣿⣿⣿⣿⣿⣿⣿⣿⣿⣿⣿⣿⣿⣿⣿⣿⠃⠀⠀⠀⠀⠀⠀⠀⠀⠀⠀⠀⠀⠀⠀⠀⠀⠀⠀⠀⠈⠛⠉⠀⠀⠀⠀⠀⠀⠀⠀⠀⠀⢼⣿⣿⣿⣿⣿⣿⣿⣿⣿⣿⣿⣿⣿⣿⣿⣿⣿⣿⡇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⣿⣿⣿⣿⣿⣿⣿⣿⣿⣿⣿⣿⣿⣿⣿⣿⣿⣿⣿⣿⣿⣿⣿⣿⣿⣿⣿⣿⣿⣿⣿⣿⣿⣿⣿⣿⣿⡇⠀⠀⠀⠀⠀⠀⠀⠀⠀⠀⠀⠀⠀⠀⠀⠀⠀⠀⠀⠀⠀⠀⠀⠀⠀⠀⠀⠀⠀⠀⠀⠀⠀⠘⣿⣿⣿⣿⣿⣿⣿⣿⣿⣿⣿⣿⣿⣿⣿⣿⣿⣿⡇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⣿⣿⣿⣿⣿⣿⣿⣿⣿⣿⣿⣿⣿⣿⣿⣿⣿⣿⣿⣿⣿⣿⣿⣿⣿⣿⣿⣿⣿⣿⣿⣿⣿⣿⣿⣿⣿⠀⠀⠀⠀⠀⠀⠀⠀⠀⠀⠀⠀⠀⠀⠀⠀⠀⠀⠀⠀⠀⠀⠀⠀⠀⠀⠀⠀⠀⠀⠀⠀⠀⠀⠀⠹⣿⣿⣿⣿⣿⣿⣿⣿⣿⣿⣿⣿⣿⣿⣿⣿⣿⡇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⣿⣿⣿⣿⣿⣿⣿⣿⣿⣿⣿⣿⣿⣿⣿⣿⣿⣿⣿⣿⣿⣿⣿⣿⣿⣿⣿⣿⣿⣿⣿⣿⣿⣿⣿⣿⠟⠀⠀⠀⠀⠀⠀⠀⠀⠀⠀⠀⠀⠀⠀⠀⠀⠀⠀⠀⠀⠀⠀⠀⠀⠀⠀⠀⠀⠀⠀⠀⠀⠀⠀⠀⠀⠘⢿⣿⣿⣿⣿⣿⣿⣿⣿⣿⣿⣿⣿⣿⣿⣿⡇</a:t>
            </a:r>
            <a:br/>
            <a:r>
              <a:t>⣿⣿⣿⣿⣿⣿⣿⣿⣿⣿⣿⣿⣿⣿⣿⣿⣿⣿⣿⣿⣿⣿⣿⣿⣿⣿⣿⣿⣿⣿⣿⣿⠛⠉⠉⠁⠀⠀⠀⠀⠀⠀⠀⠀⠀⠀⠀⠀⠀⠀⠀⠀⠀⠀⠀⠀⠀⠀⠀⠀⠀⠀⠀⠀⠀⠀⠀⠀⠀⠐⢴⣦⣶⣶⣾⣿⣿⣿⣿⣿⣿⣿⣿⣿⣿⣿⣿⣿⣿⣿⡇</a:t>
            </a:r>
            <a:br/>
            <a:r>
              <a:t>⣿⣿⣿⣿⣿⣿⣿⣿⣿⣿⣿⣿⣿⣿⣿⣿⣿⣿⣿⣿⣿⣿⣿⣿⣿⣿⣿⣿⣿⣿⡟⠁⠀⠀⠀⠀⠀⠀⠀⠀⠀⠀⠀⠀⠀⠀⠀⠀⠀⠀⠀⠀⠀⠀⠀⠀⠀⠀⠀⠀⠀⠀⠀⠀⠀⠀⠀⠀⠀⠀⣸⣿⣿⣿⣿⣿⣿⣿⣿⣿⣿⣿⣿⣿⣿⣿⣿⣿⣿⣿⡇</a:t>
            </a:r>
            <a:br/>
            <a:r>
              <a:t>⣿⣿⣿⣿⣿⣿⣿⣿⣿⣿⣿⣿⣿⣿⣿⣿⣿⣿⣿⣿⣿⣿⣿⣿⣿⣿⣿⣿⣿⣿⣷⣶⠀⠀⠀⠀⠀⠀⠀⠀⠀⠀⠀⠀⠀⠀⠀⠀⠀⠀⠀⠀⠀⠀⠀⠀⠀⠀⠀⠀⣿⣷⣶⣤⣀⡀⠀⠀⢀⣴⣿⣿⣿⣿⣿⣿⣿⣿⣿⣿⣿⣿⣿⣿⣿⣿⣿⣿⣿⣿⡇</a:t>
            </a:r>
            <a:br/>
            <a:r>
              <a:t>⣿⣿⣿⣿⣿⣿⣿⣿⣿⣿⣿⣿⣿⣿⣿⣿⣿⣿⣿⣿⣿⣿⣿⣿⣿⣿⣿⣿⣿⣿⣿⣿⣷⣿⣦⠀⠀⠀⠀⠀⠀⠀⠀⠀⠀⠀⠀⠀⠀⠀⠀⠀⠀⠀⠀⠀⠀⠀⠀⠀⢹⣿⣿⣿⣿⣿⣷⣶⣿⣿⣿⣿⣿⣿⣿⣿⣿⣿⣿⣿⣿⣿⣿⣿⣿⣿⣿⣿⣿⣿⡇</a:t>
            </a:r>
            <a:br/>
            <a:r>
              <a:t>⣿⣿⣿⣿⣿⣿⣿⣿⣿⣿⣿⣿⣿⣿⣿⣿⣿⣿⣿⣿⣿⣿⣿⣿⣿⣿⣿⣿⣿⣿⣿⣿⣿⣿⣿⣷⡀⠀⠀⠀⠀⠀⠀⠀⠀⠀⠀⠀⠀⠀⠀⠀⠀⠀⠀⠀⠀⠀⠀⠀⢸⣿⣿⣿⣿⣿⣿⣿⣿⣿⣿⣿⣿⣿⣿⣿⣿⣿⣿⣿⣿⣿⣿⣿⣿⣿⣿⣿⣿⣿⡇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⣿⣿⣿⣿⣿⣿⣿⣿⣿⣿⣿⣿⣿⣿⣿⣿⣿⣿⣿⣿⣿⣿⣿⣿⠛⠉⣿⣿⣿⣿⣿⣿⣿⣿⣿⣿⣿⠃⠀⠀⠀⠀⠀⠀⠀⠀⠀⠀⠀⠀⠀⠀⠀⠀⠀⠀⠀⠀⠀⢰⣿⣿⣿⣿⣿⣿⣿⣿⣿⣿⣿⣿⣿⣿⣿⣿⣿⣿⣿⣿⣿⣿⣿⣿⣿⣿⣿⣿⣿⣿⡇</a:t>
            </a:r>
            <a:br/>
            <a:r>
              <a:t>⣿⣿⣿⣿⣿⣿⣿⣿⣿⣿⣿⣿⣿⣿⣿⣿⣿⣿⣿⣿⣿⣿⡟⠁⠀⠀⢿⣿⣿⣿⣿⣿⣿⣿⣿⣿⣿⣿⠀⣀⠀⠀⠀⠀⠀⠀⠀⠀⠀⠀⠀⠀⠀⠀⠀⠀⠀⠀⠀⢠⣿⣿⣿⣿⣿⣿⣿⣿⣿⣿⣿⣿⣿⣿⣿⣿⣿⣿⣿⣿⣿⣿⣿⣿⣿⣿⣿⣿⣿⣿⡇</a:t>
            </a:r>
            <a:br/>
            <a:r>
              <a:t>⣿⣿⣿⣿⣿⣿⣿⣿⣿⣿⣿⣿⣿⣿⣿⣿⣿⣿⣿⣿⡿⠋⠀⠀⠀⠀⠀⠙⣿⣿⣿⣿⣿⣿⣿⣿⣿⣧⣾⣇⣤⣦⡀⢀⠀⠀⠀⠀⠀⠀⠀⠀⠀⠀⡄⠀⠀⣼⣆⣀⢻⣿⣿⣿⣿⣿⣿⣿⣿⣿⣿⣿⣿⣿⣿⣿⣿⣿⣿⣿⣿⣿⣿⣿⣿⣿⣿⣿⣿⣿⡇</a:t>
            </a:r>
            <a:br/>
            <a:r>
              <a:t>⣿⣿⣿⣿⣿⣿⣿⣿⣿⣿⣿⣿⣿⣿⣿⣿⣿⣿⡿⠛⠀⠀⠀⠀⠀⠀⠀⠀⠘⣿⣿⣿⣿⣿⣿⣿⣿⣿⠿⠿⠿⠿⠿⠾⠃⠀⠀⠀⠀⠀⠀⢠⣀⣷⣷⣄⣼⣿⣿⣿⣿⣿⣿⣿⣿⣿⣿⣿⣿⣿⣿⣿⣿⣿⣿⣿⣿⣿⣿⣿⣿⣿⣿⣿⣿⣿⣿⣿⣿⣿⡇</a:t>
            </a:r>
            <a:br/>
            <a:r>
              <a:t>⣿⣿⣿⣿⣿⣿⣿⣿⣿⣿⣿⣿⣿⣿⣿⣿⡿⠋⠁⠀⠀⠀⠀⠀⠀⠀⠀⠀⠀⠘⣿⣿⣿⣿⣿⣿⠏⠀⠀⠀⠀⠀⠀⠀⠀⠀⠀⠀⠀⠀⠀⠀⠉⠛⢿⣿⣿⣿⣿⣿⣿⣿⣿⣿⣿⣿⣿⣿⣿⣿⣿⣿⣿⣿⣿⣿⣿⣿⣿⣿⣿⣿⣿⣿⣿⣿⣿⣿⣿⣿⡇</a:t>
            </a:r>
            <a:br/>
            <a:r>
              <a:t>⣿⣿⣿⣿⣿⣿⣿⣿⣿⣿⣿⣿⣿⣿⠟⠉⠀⠀⠀⠀⠀⠀⠀⠀⠀⠀⠀⠀⠀⠀⠘⣿⣿⣿⠟⠁⠀⠀⠀⠀⠀⠀⠀⠀⠀⠀⠀⠀⠀⠀⠀⠀⠀⠀⠀⠈⠙⠻⢿⣿⣿⣿⣿⣿⣿⣿⣿⣿⣿⣿⣿⣿⣿⣿⣿⣿⣿⣿⣿⣿⣿⣿⣿⣿⣿⣿⣿⣿⣿⣿⡇</a:t>
            </a:r>
            <a:br/>
            <a:r>
              <a:t>⣿⣿⣿⣿⣿⣿⣿⣿⣿⣿⣿⣿⣿⣷⣶⣦⡀⠀⠀⠀⠀⠀⠀⠀⠀⠀⠀⠀⠀⠀⠀⠈⠛⠁⠀⠀⠀⠀⠀⠀⠀⠀⠀⠀⠀⠀⠀⠀⠀⠀⠀⠀⠀⠀⠀⠀⠀⠀⠀⠹⣿⣿⣿⣿⣿⣿⣿⣿⣿⣿⣿⣿⣿⣿⣿⣿⣿⣿⣿⣿⣿⣿⣿⣿⣿⠿⠟⠛⠉⠁⠀</a:t>
            </a:r>
            <a:br/>
            <a:r>
              <a:t>⣿⣿⣿⣿⣿⣿⣿⣿⣿⣿⣿⣿⣿⣿⣿⣿⣷⣄⠀⣠⡆⠀⠀⠀⠀⠀⠀⠀⠀⠀⠀⠀⠀⠀⠀⠀⠀⠀⠀⠀⠀⠀⠀⠀⠀⠀⠀⠀⠀⠀⠀⠀⠀⠀⠀⠀⠀⠀⠀⠀⣿⣿⣿⣿⣿⣿⣿⣿⣿⣿⣿⣿⣿⣿⣿⣿⣿⣿⣿⣿⣿⡿⠟⠋⠀⠀⠀⠀⠀⠀⠀</a:t>
            </a:r>
            <a:br/>
            <a:r>
              <a:t>⣿⣿⣿⣿⣿⣿⣿⣿⣿⣿⣿⣿⣿⣿⣿⣿⣿⣿⣿⣿⣷⡶⠀⠀⠀⠀⠀⠀⠀⠀⠀⠀⠀⠀⠀⠀⠀⠀⠀⠀⠀⠀⠀⠀⠀⠀⠀⠀⠀⠀⠀⠀⠀⠀⠀⠀⠀⠀⠀⠀⢹⣿⣿⣿⣿⣿⣿⣿⣿⣿⣿⣿⣿⣿⣿⣿⣿⣿⠿⠛⠉⠀⠀⠀⠀⠀⠀⠀⠀⠀⠀</a:t>
            </a:r>
            <a:br/>
            <a:r>
              <a:t>⣿⣿⣿⣿⣿⣿⣿⣿⣿⣿⣿⣿⣿⣿⣿⣿⣿⣿⣿⡋⠉⠀⠀⠀⠀⠀⠀⠀⠀⠀⠀⠀⠀⠀⠀⠀⠀⠀⠀⠀⠀⠀⠀⠀⠀⠀⠀⠀⠀⠀⠀⠀⠀⠀⠀⠀⠀⠀⠀⠀⠈⠉⠛⠛⠃⠀⠀⠈⠉⠙⠛⠛⠛⠛⠛⠋⠉⠀⠀⠀⠀⠀⠀⠀⠀⠀⠀⠀⠀⠀⠀</a:t>
            </a:r>
            <a:br/>
            <a:r>
              <a:t>⣿⣿⣿⣿⣿⣿⣿⣿⣿⣿⣿⣿⣿⣿⣿⣿⣿⣿⣿⣿⣶⣀⣀⠀⠀⠀⠀⠀⠀⠀⠀⠀⠀⠀⠀⠀⠀⠀⠀⠀⠀⠀⠀⠀⠀⠀⠀⠀⠀⠀⠀⠀⠀⠀⠀⠀⠀⠀⠀⠀⠀⠀⠀⠀⠀⠀⠀⠀⠀⠀⠀⠀⠀⠀⠀⠀⠀⠀⠀⠀⠀⠀⠀⠀⠀⠀⠀⠀⠀⠀⠀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⣿⣿⣿⣿⣿⣿⣿⣿⣿⣿⣿⣿⣿⣿⣿⣿⣿⣿⣿⣿⣿⣿⣿⣦⡀⢀⣀⠀⠀⠀⠀⠀⠀⠀⠀⠀⠀⠀⠀⠀⠀⠀⠀⠀⠀⠀⠀⠀⠀⠀⠀⠀⠀⠀⠀⠀⠀⠀⢀⣼⣶⣦⣄⡀⠀⠀⠀⠀⠀⠀⠀⠀⠀⠀⠀⠀⠀⠀⠀⠀⠀⠀⠀⠀⠀⠀⠀⠀⠀⠀⠀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⣿⣿⣿⣿⣿⣿⣿⣿⣿⣿⣿⣿⣿⣿⣿⣿⣿⣿⣿⣿⣿⣿⣿⣿⣿⣿⣿⠀⠀⠀⠀⠀⠀⠀⠀⠀⠀⠀⠀⠀⠀⠀⠀⠀⠀⠀⠀⠀⠀⠀⠀⠀⠀⠀⠀⠀⠀⣾⣿⣿⣿⣿⣿⣿⣷⣤⡀⠀⠀⠀⠀⠀⠀⠀⠀⠀⠀⠀⠀⠀⠀⠀⠀⠀⠀⠀⠀⠀⠀⠀⠀</a:t>
            </a:r>
            <a:br/>
            <a:r>
              <a:t>⣿⣿⣿⣿⣿⣿⣿⣿⣿⣿⣿⣿⣿⣿⣿⣿⣿⣿⣿⣿⣿⣿⣿⣿⣿⣿⣿⡆⠀⠀⠀⠀⠀⠀⠀⠀⠀⠀⠀⠀⠀⠀⠀⠀⠀⠀⠀⠀⠀⠀⠀⠀⠀⠀⠀⣀⣀⣽⣿⣿⣿⣿⣿⣿⣿⣿⣿⣷⣄⡀⠀⠀⠀⠀⠀⠀⠀⠀⠀⠀⠀⠀⠀⠀⠀⠀⠀⠀⠀⠀⠀</a:t>
            </a:r>
            <a:br/>
            <a:r>
              <a:t>⣿⣿⣿⣿⣿⣿⣿⣿⣿⣿⣿⣿⣿⣿⣿⣿⣿⣿⣿⣿⣿⣿⣿⣿⣿⣿⣿⣇⠀⠀⠀⠀⠀⠀⠀⠀⠀⠀⠀⠀⠀⠀⠀⠀⠀⠀⠀⠀⠀⠀⠀⠀⠀⠀⣸⣿⣿⣿⣿⣿⣿⣿⣿⣿⣿⣿⣿⣿⣿⣿⣦⣀⠀⢀⣤⣾⣿⣿⣷⣦⡀⠀⠀⠀⠀⣠⣤⣴⣶⣶⡆</a:t>
            </a:r>
            <a:br/>
            <a:r>
              <a:t>⣿⣿⣿⣿⣿⣿⣿⣿⣿⣿⣿⣿⣿⣿⣿⣿⣿⣿⣿⣿⣿⣿⣿⣿⣿⣿⣿⣿⣦⣀⠀⠀⣀⠄⠀⠀⠀⠀⠀⠀⠀⠀⠀⠀⠀⠀⠀⠀⠀⠀⠀⠀⠀⢰⣿⣿⣿⣿⣿⣿⣿⣿⣿⣿⣿⣿⣿⣿⣿⣿⣿⣿⣿⣿⣿⣿⣿⣿⣿⣿⣿⣷⣄⣀⣾⣿⣿⣿⣿⣿⡇</a:t>
            </a:r>
            <a:br/>
            <a:r>
              <a:t>⣿⣿⣿⣿⣿⣿⣿⣿⣿⣿⣿⣿⣿⣿⣿⣿⣿⣿⣿⣿⣿⣿⣿⣿⣿⣿⣿⣿⣿⣿⣿⣿⣿⠀⠀⠀⠀⠀⠀⠀⠀⠀⠀⠀⠀⠀⠀⠀⠀⠀⠀⠀⠀⣿⣿⣿⣿⣿⣿⣿⣿⣿⣿⣿⣿⣿⣿⣿⣿⣿⣿⣿⣿⣿⣿⣿⣿⣿⣿⣿⣿⣿⣿⣿⣿⣿⣿⣿⣿⣿⡇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⣿⣿⣿⣿⣿⣿⣿⣿⣿⣿⣿⣿⣿⣿⣿⣿⣿⣿⣿⣿⣿⣿⣿⣿⣿⣿⣿⣿⣿⣿⣿⣿⠃⠀⠀⠀⠀⠀⠀⠀⠀⠀⠀⠀⠀⠀⠀⠀⠀⠀⠀⢺⣿⣿⣿⣿⣿⣿⣿⣿⣿⣿⣿⣿⣿⣿⣿⣿⣿⣿⣿⣿⣿⣿⣿⣿⣿⣿⣿⣿⣿⣿⣿⣿⣿⣿⣿⣿⣿⣿⡇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⣿⣿⣿⣿⣿⣿⣿⣿⣿⣿⣿⣿⣿⣿⣿⣿⣿⣿⣿⣿⣿⣿⣿⣿⣿⣿⣿⣿⣿⣿⠟⠁⠀⠀⠀⠀⠀⠀⠀⠀⠀⠀⠀⠀⠀⠀⠀⠀⠀⠀⠀⠸⣿⣿⣿⣿⣿⣿⣿⣿⣿⣿⣿⣿⣿⣿⣿⣿⣿⣿⣿⣿⣿⣿⣿⣿⣿⣿⣿⣿⣿⣿⣿⣿⣿⣿⣿⣿⣿⣿⡇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⣿⣿⣿⣿⣿⣿⣿⣿⣿⣿⣿⣿⣿⣿⣿⣿⣿⣿⣿⣿⣿⣿⣿⣿⣿⣿⣿⣿⣿⣿⣿⣿⣿⣿⣿⣿⣿⣿⣿⣿⡿⠟⠛⠉⠉⠉⠉⠉⠉⠁⠀⠈⠉⠉⠉⠛⠿⣿⣿⣿⣿⣿⣿⣿⣿⢿⠟⠟⠛⠛⠛⠛⣿⣿⣿⣿⣿⣿⣿⣿⣿⣿⣿⣿⣿⣿⣿⣿⣿⣿⡇</a:t>
            </a:r>
            <a:br/>
            <a:r>
              <a:t>⣿⣿⣿⣿⣿⣿⣿⣿⣿⣿⣿⣿⣿⣿⣿⣿⣿⣿⣿⣿⣿⣿⣿⣿⣿⣿⣿⣿⣿⣿⣿⣿⣿⣿⣿⣿⣿⣿⣿⠋⠀⠀⠀⠀⠀⠀⠀⠀⠀⠀⠀⠀⠀⠀⠀⠀⠀⠀⠙⢿⡿⠟⠛⠁⠀⠀⠀⠀⠀⠀⠀⠀⣸⣿⣿⣿⣿⣿⣿⣿⣿⣿⣿⣿⣿⣿⣿⣿⣿⣿⡇</a:t>
            </a:r>
            <a:br/>
            <a:r>
              <a:t>⣿⣿⣿⣿⣿⣿⣿⣿⣿⣿⣿⣿⣿⣿⣿⣿⣿⣿⣿⣿⣿⣿⣿⣿⣿⣿⣿⣿⣿⣿⣿⣿⣿⣿⣿⣿⣿⣿⠃⠀⠀⠀⠀⠀⠀⠀⠀⠀⠀⠀⠀⠀⠀⠀⠀⠀⠀⠀⠀⠀⠀⠀⠀⠀⠀⠀⠀⠀⠀⠀⠀⠀⢻⣿⣿⣿⣿⣿⣿⣿⣿⣿⣿⣿⣿⣿⣿⣿⣿⣿⡇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⣿⣿⣿⣿⣿⣿⣿⣿⣿⣿⣿⣿⣿⣿⣿⣿⣿⣿⣿⣿⣿⣿⣿⣿⣿⣿⣿⣿⣿⣿⣿⣿⣿⣿⣿⣿⣿⡏⠀⠀⠀⠀⠀⠀⠀⠀⠀⠀⠀⠀⠀⠀⠀⠀⠀⠀⠀⠀⠀⠀⠀⠀⠀⠀⠀⠀⠀⠀⠀⠀⠀⠀⠘⣿⣿⣿⣿⣿⣿⣿⣿⣿⣿⣿⣿⣿⣿⣿⣿⣿⡇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⣿⣿⣿⣿⣿⣿⣿⣿⣿⣿⣿⣿⣿⣿⣿⣿⣿⣿⣿⣿⣿⣿⣿⣿⣿⣿⣿⣿⣿⣿⣿⣿⣿⣿⣿⣿⣿⠃⠀⠀⠀⠀⠀⠀⠀⠀⠀⠀⠀⠀⠀⠀⠀⠀⠀⠀⠀⠀⠀⠀⠀⠀⠀⠀⠀⠀⠀⠀⠀⠀⠀⠀⠀⠘⣿⣿⣿⣿⣿⣿⣿⣿⣿⣿⣿⣿⣿⣿⣿⣿⡇</a:t>
            </a:r>
            <a:br/>
            <a:r>
              <a:t>⣿⣿⣿⣿⣿⣿⣿⣿⣿⣿⣿⣿⣿⣿⣿⣿⣿⣿⣿⣿⣿⣿⣿⣿⣿⣿⣿⣿⣿⣿⣿⣿⣿⣿⣿⡿⠛⠀⠀⠀⠀⠀⠀⠀⠀⠀⠀⠀⠀⠀⠀⠀⠀⠀⠀⠀⠀⠀⠀⠀⠀⠀⠀⠀⠀⠀⠀⠀⠀⠀⠀⠀⠀⠀⠘⣿⣿⣿⣿⣿⣿⣿⣿⣿⣿⣿⣿⣿⣿⣿⡇</a:t>
            </a:r>
            <a:br/>
            <a:r>
              <a:t>⣿⣿⣿⣿⣿⣿⣿⣿⣿⣿⣿⣿⣿⣿⣿⣿⣿⣿⣿⣿⣿⣿⣿⣿⣿⣿⣿⣿⣿⣿⣿⠏⠁⠈⠁⠀⠀⠀⠀⠀⠀⠀⠀⠀⠀⠀⠀⠀⠀⠀⠀⠀⠀⠀⠀⠀⠀⠀⠀⠀⠀⠀⠀⠀⠀⠀⠀⠀⠀⠀⠀⢻⣶⣷⣿⣿⣿⣿⣿⣿⣿⣿⣿⣿⣿⣿⣿⣿⣿⣿⡇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⣿⣿⣿⣿⣿⣿⣿⣿⣿⣿⣿⣿⣿⣿⣿⣿⣿⣿⣿⣿⣿⣿⣿⣿⣿⣿⣿⣿⣿⣿⡇⠀⠀⠀⠀⠀⠀⠀⠀⠀⠀⠀⠀⠀⠀⠀⠀⠀⠀⠀⠀⠀⠀⠀⠀⠀⠀⠀⠀⠀⠀⡀⠀⠀⠀⠀⠀⠀⠀⠀⢀⣼⣿⣿⣿⣿⣿⣿⣿⣿⣿⣿⣿⣿⣿⣿⣿⣿⣿⣿⡇</a:t>
            </a:r>
            <a:br/>
            <a:r>
              <a:t>⣿⣿⣿⣿⣿⣿⣿⣿⣿⣿⣿⣿⣿⣿⣿⣿⣿⣿⣿⣿⣿⣿⣿⣿⣿⣿⣿⣿⣿⣿⣿⣿⡆⢀⠀⠀⠀⠀⠀⠀⠀⠀⠀⠀⠀⠀⠀⠀⠀⠀⠀⠀⠀⠀⠀⠀⠀⠀⠀⠀⢸⣿⣿⣷⣦⣄⣀⠀⢀⣤⣾⣿⣿⣿⣿⣿⣿⣿⣿⣿⣿⣿⣿⣿⣿⣿⣿⣿⣿⣿⡇</a:t>
            </a:r>
            <a:br/>
            <a:r>
              <a:t>⣿⣿⣿⣿⣿⣿⣿⣿⣿⣿⣿⣿⣿⣿⣿⣿⣿⣿⣿⣿⣿⣿⣿⣿⣿⣿⣿⣿⣿⣿⣿⣿⣿⣿⣿⢀⠀⠀⠀⠀⠀⠀⠀⠀⠀⠀⠀⠀⠀⠀⠀⠀⠀⠀⠀⠀⠀⠀⠀⠀⢀⣿⣿⣿⣿⣿⣿⣿⣿⣿⣿⣿⣿⣿⣿⣿⣿⣿⣿⣿⣿⣿⣿⣿⣿⣿⣿⣿⣿⣿⡇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⣿⣿⣿⣿⣿⣿⣿⣿⣿⣿⣿⣿⣿⣿⣿⣿⣿⣿⣿⣿⣿⣿⣿⣿⣿⡟⠁⠀⣿⣿⣿⣿⣿⣿⣿⣿⣿⣏⠀⠀⠀⠀⠀⠀⠀⠀⠀⠀⠀⠀⠀⠀⠀⠀⠀⠀⠀⠀⠀⠀⢻⣿⣿⣿⣿⣿⣿⣿⣿⣿⣿⣿⣿⣿⣿⣿⣿⣿⣿⣿⣿⣿⣿⣿⣿⣿⣿⣿⣿⣿⡇</a:t>
            </a:r>
            <a:br/>
            <a:r>
              <a:t>⣿⣿⣿⣿⣿⣿⣿⣿⣿⣿⣿⣿⣿⣿⣿⣿⣿⣿⣿⣿⣿⣿⣿⣿⠏⠀⠀⠀⠙⢿⣿⣿⣿⣿⣿⣿⣿⣿⢀⢀⠀⢀⠀⠀⠀⠀⠀⠀⠀⠀⠀⠀⠀⠀⠀⠀⠀⠀⡀⠀⢾⣿⣿⣿⣿⣿⣿⣿⣿⣿⣿⣿⣿⣿⣿⣿⣿⣿⣿⣿⣿⣿⣿⣿⣿⣿⣿⣿⣿⣿⡇</a:t>
            </a:r>
            <a:br/>
            <a:r>
              <a:t>⣿⣿⣿⣿⣿⣿⣿⣿⣿⣿⣿⣿⣿⣿⣿⣿⣿⣿⣿⣿⣿⣿⡿⠁⠀⠀⠀⠀⠀⠈⢿⣿⣿⣿⣿⣿⣿⣿⣾⣿⣸⣼⣧⡀⢀⠀⠀⠀⠀⠀⠀⠀⠀⠀⢰⠀⠀⢠⣷⣄⣘⣿⣿⣿⣿⣿⣿⣿⣿⣿⣿⣿⣿⣿⣿⣿⣿⣿⣿⣿⣿⣿⣿⣿⣿⣿⣿⣿⣿⣿⡇</a:t>
            </a:r>
            <a:br/>
            <a:r>
              <a:t>⣿⣿⣿⣿⣿⣿⣿⣿⣿⣿⣿⣿⣿⣿⣿⣿⣿⣿⣿⣿⡿⠋⠀⠀⠀⠀⠀⠀⠀⠀⠈⢿⣿⣿⣿⣿⣿⣿⠿⠿⠛⠛⠛⠛⠋⠀⠀⠀⠀⠀⠀⠀⢦⣠⣾⣷⣠⣿⣿⣿⣿⣿⣿⣿⣿⣿⣿⣿⣿⣿⣿⣿⣿⣿⣿⣿⣿⣿⣿⣿⣿⣿⣿⣿⣿⣿⣿⣿⣿⣿⡇</a:t>
            </a:r>
            <a:br/>
            <a:r>
              <a:t>⣿⣿⣿⣿⣿⣿⣿⣿⣿⣿⣿⣿⣿⣿⣿⣿⣿⣿⡿⠋⠀⠀⠀⠀⠀⠀⠀⠀⠀⠀⠀⠘⣿⣿⣿⣿⡿⠁⠀⠀⠀⠀⠀⠀⠀⠀⠀⠀⠀⠀⠀⠀⠀⠉⠻⢿⣿⣿⣿⣿⣿⣿⣿⣿⣿⣿⣿⣿⣿⣿⣿⣿⣿⣿⣿⣿⣿⣿⣿⣿⣿⣿⣿⣿⣿⣿⣿⣿⣿⣿⡇</a:t>
            </a:r>
            <a:br/>
            <a:r>
              <a:t>⣿⣿⣿⣿⣿⣿⣿⣿⣿⣿⣿⣿⣿⣿⣿⣿⣟⠉⠀⠀⠀⠀⠀⠀⠀⠀⠀⠀⠀⠀⠀⠀⠘⢿⡿⠋⠀⠀⠀⠀⠀⠀⠀⠀⠀⠀⠀⠀⠀⠀⠀⠀⠀⠀⠀⠀⠈⠙⠻⣿⣿⣿⣿⣿⣿⣿⣿⣿⣿⣿⣿⣿⣿⣿⣿⣿⣿⣿⣿⣿⣿⣿⣿⣿⣿⣿⣿⣿⣿⣿⡇</a:t>
            </a:r>
            <a:br/>
            <a:r>
              <a:t>⣿⣿⣿⣿⣿⣿⣿⣿⣿⣿⣿⣿⣿⣿⣿⣿⣿⣿⣷⡀⠀⠀⠀⠀⠀⠀⠀⠀⠀⠀⠀⠀⠀⠀⠀⠀⠀⠀⠀⠀⠀⠀⠀⠀⠀⠀⠀⠀⠀⠀⠀⠀⠀⠀⠀⠀⠀⠀⠀⠈⢿⣿⣿⣿⣿⣿⣿⣿⣿⣿⣿⣿⣿⣿⣿⣿⣿⣿⣿⣿⣿⣿⣿⣿⣿⣿⣿⠿⠟⠛⠁</a:t>
            </a:r>
            <a:br/>
            <a:r>
              <a:t>⣿⣿⣿⣿⣿⣿⣿⣿⣿⣿⣿⣿⣿⣿⣿⣿⣿⣿⣿⡟⠀⠀⠀⠀⠀⠀⠀⠀⠀⠀⠀⠀⠀⠀⠀⠀⠀⠀⠀⠀⠀⠀⠀⠀⠀⠀⠀⠀⠀⠀⠀⠀⠀⠀⠀⠀⠀⠀⠀⠀⢸⣿⣿⣿⣿⣿⣿⣿⣿⣿⣿⣿⣿⣿⣿⣿⣿⣿⣿⣿⣿⣿⣿⠿⠋⠁⠀⠀⠀⠀⠀</a:t>
            </a:r>
            <a:br/>
            <a:r>
              <a:t>⣿⣿⣿⣿⣿⣿⣿⣿⣿⣿⣿⣿⣿⣿⣿⣿⣿⣿⣿⣷⡶⠀⠀⠀⠀⠀⠀⠀⠀⠀⠀⠀⠀⠀⠀⠀⠀⠀⠀⠀⠀⠀⠀⠀⠀⠀⠀⠀⠀⠀⠀⠀⠀⠀⠀⠀⠀⠀⠀⠀⢸⣿⣿⣿⣿⣿⣿⣿⣿⣿⣿⣿⣿⣿⣿⣿⣿⣿⣿⡿⠟⠋⠀⠀⠀⠀⠀⠀⠀⠀⠀</a:t>
            </a:r>
            <a:br/>
            <a:r>
              <a:t>⣿⣿⣿⣿⣿⣿⣿⣿⣿⣿⣿⣿⣿⣿⣿⣿⣿⣿⠉⠉⠀⠀⠀⠀⠀⠀⠀⠀⠀⠀⠀⠀⠀⠀⠀⠀⠀⠀⠀⠀⠀⠀⠀⠀⠀⠀⠀⠀⠀⠀⠀⠀⠀⠀⠀⠀⠀⠀⠀⠀⠀⠉⠛⠛⠿⠃⠀⠉⠉⠙⠛⠛⠿⠿⠿⠟⠛⠋⠁⠀⠀⠀⠀⠀⠀⠀⠀⠀⠀⠀⠀</a:t>
            </a:r>
            <a:br/>
            <a:r>
              <a:t>⣿⣿⣿⣿⣿⣿⣿⣿⣿⣿⣿⣿⣿⣿⣿⣿⣿⣿⣿⣶⣀⡀⠀⠀⠀⠀⠀⠀⠀⠀⠀⠀⠀⠀⠀⠀⠀⠀⠀⠀⠀⠀⠀⠀⠀⠀⠀⠀⠀⠀⠀⠀⠀⠀⠀⠀⠀⠀⠀⠀⠀⠀⠀⠀⠀⠀⠀⠀⠀⠀⠀⠀⠀⠀⠀⠀⠀⠀⠀⠀⠀⠀⠀⠀⠀⠀⠀⠀⠀⠀⠀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⣿⣿⣿⣿⣿⣿⣿⣿⣿⣿⣿⣿⣿⣿⣿⣿⣿⣿⣿⣿⣿⣿⣦⡀⢀⣀⣀⠀⠀⠀⠀⠀⠀⠀⠀⠀⠀⠀⠀⠀⠀⠀⠀⠀⠀⠀⠀⠀⠀⠀⠀⠀⠀⠀⠀⠀⠀⠀⠀⣰⣶⣦⣄⡀⠀⠀⠀⠀⠀⠀⠀⠀⠀⠀⠀⠀⠀⠀⠀⠀⠀⠀⠀⠀⠀⠀⠀⠀⠀⠀⠀</a:t>
            </a:r>
            <a:br/>
            <a:r>
              <a:t>⣿⣿⣿⣿⣿⣿⣿⣿⣿⣿⣿⣿⣿⣿⣿⣿⣿⣿⣿⣿⣿⣿⣿⣿⣿⣿⣿⠀⠀⠀⠀⠀⠀⠀⠀⠀⠀⠀⠀⠀⠀⠀⠀⠀⠀⠀⠀⠀⠀⠀⠀⠀⠀⠀⠀⠀⠀⣶⣿⣿⣿⣿⣿⣿⣷⣦⣀⠀⠀⠀⠀⠀⠀⠀⠀⠀⠀⠀⠀⠀⠀⠀⠀⠀⠀⠀⠀⠀⠀⠀⠀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⣿⣿⣿⣿⣿⣿⣿⣿⣿⣿⣿⣿⣿⣿⣿⣿⣿⣿⣿⣿⣿⣿⣿⣿⣿⣿⣿⡇⠀⠀⠀⠀⠀⠀⠀⠀⠀⠀⠀⠀⠀⠀⠀⠀⠀⠀⠀⠀⠀⠀⠀⠀⠀⠀⠀⣀⣀⣹⣿⣿⣿⣿⣿⣿⣿⣿⣿⣷⣤⡀⠀⠀⠀⠀⠀⠀⠀⠀⠀⠀⠀⠀⠀⠀⠀⠀⠀⠀⠀⠀⠀</a:t>
            </a:r>
            <a:br/>
            <a:r>
              <a:t>⣿⣿⣿⣿⣿⣿⣿⣿⣿⣿⣿⣿⣿⣿⣿⣿⣿⣿⣿⣿⣿⣿⣿⣿⣿⣿⣿⣧⠀⠀⠀⠀⠀⠀⠀⠀⠀⠀⠀⠀⠀⠀⠀⠀⠀⠀⠀⠀⠀⠀⠀⠀⠀⠀⣼⣿⣿⣿⣿⣿⣿⣿⣿⣿⣿⣿⣿⣿⣿⣿⣶⣄⠀⠀⠀⢀⣤⣶⣶⣦⣄⠀⠀⠀⠀⠀⠀⢀⣀⣠⡄</a:t>
            </a:r>
            <a:br/>
            <a:r>
              <a:t>⣿⣿⣿⣿⣿⣿⣿⣿⣿⣿⣿⣿⣿⣿⣿⣿⣿⣿⣿⣿⣿⣿⣿⣿⣿⣿⣿⣿⣷⣄⡀⠀⢀⡄⠀⠀⠀⠀⠀⠀⠀⠀⠀⠀⠀⠀⠀⠀⠀⠀⠀⠀⠀⣰⣿⣿⣿⣿⣿⣿⣿⣿⣿⣿⣿⣿⣿⣿⣿⣿⣿⣿⣷⣶⣾⣿⣿⣿⣿⣿⣿⣿⣦⣀⠀⢠⣾⣿⣿⣿⡇</a:t>
            </a:r>
            <a:br/>
            <a:r>
              <a:t>⣿⣿⣿⣿⣿⣿⣿⣿⣿⣿⣿⣿⣿⣿⣿⣿⣿⣿⣿⣿⣿⣿⣿⣿⣿⣿⣿⣿⣿⣿⣿⣿⣿⠇⠀⠀⠀⠀⠀⠀⠀⠀⠀⠀⠀⠀⠀⠀⠀⠀⠀⠀⢠⣿⣿⣿⣿⣿⣿⣿⣿⣿⣿⣿⣿⣿⣿⣿⣿⣿⣿⣿⣿⣿⣿⣿⣿⣿⣿⣿⣿⣿⣿⣿⣷⣿⣿⣿⣿⣿⡇</a:t>
            </a:r>
            <a:br/>
            <a:r>
              <a:t>⣿⣿⣿⣿⣿⣿⣿⣿⣿⣿⣿⣿⣿⣿⣿⣿⣿⣿⣿⣿⣿⣿⣿⣿⣿⣿⣿⣿⣿⣿⣿⣿⣿⠀⠀⠀⠀⠀⠀⠀⠀⠀⠀⠀⠀⠀⠀⠀⠀⠀⠀⠀⣾⣿⣿⣿⣿⣿⣿⣿⣿⣿⣿⣿⣿⣿⣿⣿⣿⣿⣿⣿⣿⣿⣿⣿⣿⣿⣿⣿⣿⣿⣿⣿⣿⣿⣿⣿⣿⣿⡇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⣿⣿⣿⣿⣿⣿⣿⣿⣿⣿⣿⣿⣿⣿⣿⣿⣿⣿⣿⣿⣿⣿⣿⣿⣿⣿⣿⣿⣿⣿⣿⣿⠟⠀⠀⠀⠀⠀⠀⠀⠀⠀⠀⠀⠀⠀⠀⠀⠀⠀⠀⢸⣿⣿⣿⣿⣿⣿⣿⣿⣿⣿⣿⣿⣿⣿⣿⣿⣿⣿⣿⣿⣿⣿⣿⣿⣿⣿⣿⣿⣿⣿⣿⣿⣿⣿⣿⣿⣿⣿⡇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⣿⣿⣿⣿⣿⣿⣿⣿⣿⣿⣿⣿⣿⣿⣿⣿⣿⣿⣿⣿⣿⣿⣿⣿⣿⣿⣿⣿⣿⣿⡿⠋⠀⠀⠀⠀⠀⠀⠀⠀⠀⠀⠀⠀⠀⠀⠀⠀⠀⠀⠀⠘⣿⣿⣿⣿⣿⣿⣿⣿⣿⣿⣿⣿⣿⣿⣿⣿⣿⣿⣿⣿⣿⣿⣿⣿⣿⣿⣿⣿⣿⣿⣿⣿⣿⣿⣿⣿⣿⣿⡇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⣿⣿⣿⣿⣿⣿⣿⣿⣿⣿⣿⣿⣿⣿⣿⣿⣿⣿⣿⣿⣿⣿⣿⣿⣿⣿⣿⣿⣿⣿⣿⣿⣿⣿⣿⣿⣿⣿⣿⣿⣿⣿⣿⣿⣿⣿⣿⣿⣿⣿⠿⠿⠿⠿⣿⣿⣿⣿⣿⣿⣿⣿⣿⣿⣿⣿⣿⣿⣿⣿⣿⣿⣿⣿⣿⣿⣿⣿⣿⣿⣿⣿⣿⣿⣿⣿⣿⣿⣿⣿⡇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⣿⣿⣿⣿⣿⣿⣿⣿⣿⣿⣿⣿⣿⣿⣿⣿⣿⣿⣿⣿⣿⣿⣿⣿⣿⣿⣿⣿⣿⣿⣿⣿⣿⣿⣿⣿⣿⣿⣿⣿⣿⠿⠛⠋⠉⠁⠀⠀⠀⠀⠀⠀⠀⠀⠀⠀⠉⠙⠻⣿⣿⣿⣿⡿⠟⠛⠙⠁⠉⠀⠀⠀⠀⠉⢻⣿⣿⣿⣿⣿⣿⣿⣿⣿⣿⣿⣿⣿⣿⣿⡇</a:t>
            </a:r>
            <a:br/>
            <a:r>
              <a:t>⣿⣿⣿⣿⣿⣿⣿⣿⣿⣿⣿⣿⣿⣿⣿⣿⣿⣿⣿⣿⣿⣿⣿⣿⣿⣿⣿⣿⣿⣿⣿⣿⣿⣿⣿⣿⣿⣿⣿⡟⠁⠀⠀⠀⠀⠀⠀⠀⠀⠀⠀⠀⠀⠀⠀⠀⠀⠀⠀⠀⠙⠉⠁⠀⠀⠀⠀⠀⠀⠀⠀⠀⠀⠀⣾⣿⣿⣿⣿⣿⣿⣿⣿⣿⣿⣿⣿⣿⣿⣿⡇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⣿⣿⣿⣿⣿⣿⣿⣿⣿⣿⣿⣿⣿⣿⣿⣿⣿⣿⣿⣿⣿⣿⣿⣿⣿⣿⣿⣿⣿⣿⣿⣿⣿⣿⣿⣿⣿⣿⡟⠀⠀⠀⠀⠀⠀⠀⠀⠀⠀⠀⠀⠀⠀⠀⠀⠀⠀⠀⠀⠀⠀⠀⠀⠀⠀⠀⠀⠀⠀⠀⠀⠀⠀⠀⢿⣿⣿⣿⣿⣿⣿⣿⣿⣿⣿⣿⣿⣿⣿⣿⡇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⣿⣿⣿⣿⣿⣿⣿⣿⣿⣿⣿⣿⣿⣿⣿⣿⣿⣿⣿⣿⣿⣿⣿⣿⣿⣿⣿⣿⣿⣿⣿⣿⣿⣿⣿⣿⣿⣿⠀⠀⠀⠀⠀⠀⠀⠀⠀⠀⠀⠀⠀⠀⠀⠀⠀⠀⠀⠀⠀⠀⠀⠀⠀⠀⠀⠀⠀⠀⠀⠀⠀⠀⠀⠀⠀⠘⣿⣿⣿⣿⣿⣿⣿⣿⣿⣿⣿⣿⣿⣿⡇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⣿⣿⣿⣿⣿⣿⣿⣿⣿⣿⣿⣿⣿⣿⣿⣿⣿⣿⣿⣿⣿⣿⣿⣿⣿⣿⣿⣿⣿⣿⣿⣿⣿⣿⣿⣿⠟⠃⠀⠀⠀⠀⠀⠀⠀⠀⠀⠀⠀⠀⠀⠀⠀⠀⠀⠀⠀⠀⠀⠀⠀⠀⠀⠀⠀⠀⠀⠀⠀⠀⠀⠀⠀⠀⠀⠀⠘⣿⣿⣿⣿⣿⣿⣿⣿⣿⣿⣿⣿⣿⡇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⣿⣿⣿⣿⣿⣿⣿⣿⣿⣿⣿⣿⣿⣿⣿⣿⣿⣿⣿⣿⣿⣿⣿⣿⣿⣿⣿⣿⣿⣿⡿⠛⠻⠟⠋⠀⠀⠀⠀⠀⠀⠀⠀⠀⠀⠀⠀⠀⠀⠀⠀⠀⠀⠀⠀⠀⠀⠀⠀⠀⠀⠀⠀⠀⠀⠀⠀⠀⠀⠀⠀⠀⠘⢷⣿⣿⣿⣿⣿⣿⣿⣿⣿⣿⣿⣿⣿⣿⣿⣿⡇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⣿⣿⣿⣿⣿⣿⣿⣿⣿⣿⣿⣿⣿⣿⣿⣿⣿⣿⣿⣿⣿⣿⣿⣿⣿⣿⣿⣿⣿⣿⠀⠀⠀⠀⠀⠀⠀⠀⠀⠀⠀⠀⠀⠀⠀⠀⠀⠀⠀⠀⠀⠀⠀⠀⠀⠀⠀⠀⠀⠀⠀⠀⠀⠀⠀⠀⠀⠀⠀⠀⠀⠀⠀⣼⣿⣿⣿⣿⣿⣿⣿⣿⣿⣿⣿⣿⣿⣿⣿⣿⡇</a:t>
            </a:r>
            <a:br/>
            <a:r>
              <a:t>⣿⣿⣿⣿⣿⣿⣿⣿⣿⣿⣿⣿⣿⣿⣿⣿⣿⣿⣿⣿⣿⣿⣿⣿⣿⣿⣿⣿⣿⣿⣤⣦⣤⡄⠀⠀⠀⠀⠀⠀⠀⠀⠀⠀⠀⠀⠀⠀⠀⠀⠀⠀⠀⠀⠀⠀⠀⠀⠀⠀⠀⠀⣾⣿⣶⣤⣀⡀⠀⠀⢀⣤⣾⣿⣿⣿⣿⣿⣿⣿⣿⣿⣿⣿⣿⣿⣿⣿⣿⣿⡇</a:t>
            </a:r>
            <a:br/>
            <a:r>
              <a:t>⣿⣿⣿⣿⣿⣿⣿⣿⣿⣿⣿⣿⣿⣿⣿⣿⣿⣿⣿⣿⣿⣿⣿⣿⣿⣿⣿⣿⣿⣿⣿⣿⣿⣿⣤⣦⠀⠀⠀⠀⠀⠀⠀⠀⠀⠀⠀⠀⠀⠀⠀⠀⠀⠀⠀⠀⠀⠀⠀⠀⠀⠀⢹⣿⣿⣿⣿⣿⣷⣾⣿⣿⣿⣿⣿⣿⣿⣿⣿⣿⣿⣿⣿⣿⣿⣿⣿⣿⣿⣿⡇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⣿⣿⣿⣿⣿⣿⣿⣿⣿⣿⣿⣿⣿⣿⣿⣿⣿⣿⣿⣿⣿⣿⣿⣿⣿⣿⣿⣿⣿⣿⣿⣿⣿⣿⣿⣿⣿⣷⣸⠀⠀⠀⠀⠀⠀⠀⠀⠀⠀⠀⠀⠀⠀⠀⠀⠀⠀⠀⠀⠀⠀⠀⠀⣸⣿⣿⣿⣿⣿⣿⣿⣿⣿⣿⣿⣿⣿⣿⣿⣿⣿⣿⣿⣿⣿⣿⣿⣿⣿⣿⡇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⣿⣿⣿⣿⣿⣿⣿⣿⣿⣿⣿⣿⣿⣿⣿⣿⣿⣿⣿⣿⣿⣿⣿⣿⣿⣿⣿⣿⣿⣿⣿⡿⠛⠋⢻⣿⣿⣿⣿⠀⠀⠀⠀⠀⠀⠀⠀⠀⠀⠀⠀⠀⠀⠀⠀⠀⠀⠀⠀⠀⠀⢠⣴⣿⣿⣿⣿⣿⣿⣿⣿⣿⣿⣿⣿⣿⣿⣿⣿⣿⣿⣿⣿⣿⣿⣿⣿⣿⣿⣿⡇</a:t>
            </a:r>
            <a:br/>
            <a:r>
              <a:t>⣿⣿⣿⣿⣿⣿⣿⣿⣿⣿⣿⣿⣿⣿⣿⣿⣿⣿⣿⣿⣿⣿⣿⣿⣿⣿⣿⣿⣿⣿⡟⠀⠀⠀⢺⣿⣿⣿⣿⠀⣰⠀⠀⠀⠀⠀⠀⠀⠀⠀⠀⠀⠀⠀⠀⠀⠀⠀⠀⠀⠀⢸⣿⣿⣿⣿⣿⣿⣿⣿⣿⣿⣿⣿⣿⣿⣿⣿⣿⣿⣿⣿⣿⣿⣿⣿⣿⣿⣿⣿⡇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⣿⣿⣿⣿⣿⣿⣿⣿⣿⣿⣿⣿⣿⣿⣿⣿⣿⣿⣿⣿⣿⣿⣿⣿⣿⣿⣿⣿⣿⠟⠀⠀⠀⠀⠀⢻⣿⣿⣟⣴⣿⢠⢀⣄⠀⠀⠀⠀⠀⠀⠀⠀⠀⠀⠀⠀⠀⡀⠀⣄⡀⢠⣽⣿⣿⣿⣿⣿⣿⣿⣿⣿⣿⣿⣿⣿⣿⣿⣿⣿⣿⣿⣿⣿⣿⣿⣿⣿⣿⣿⡇</a:t>
            </a:r>
            <a:br/>
            <a:r>
              <a:t>⣿⣿⣿⣿⣿⣿⣿⣿⣿⣿⣿⣿⣿⣿⣿⣿⣿⣿⣿⣿⣿⣿⣿⣿⣿⣿⣿⣿⠋⠀⠀⠀⠀⠀⠀⠀⢿⣿⣿⣿⣿⣿⣿⣿⣿⣶⠀⠀⠀⠀⠀⠀⠀⢀⠀⢠⣴⡇⢸⣿⣷⣶⣿⣿⣿⣿⣿⣿⣿⣿⣿⣿⣿⣿⣿⣿⣿⣿⣿⣿⣿⣿⣿⣿⣿⣿⣿⣿⣿⣿⡇</a:t>
            </a:r>
            <a:br/>
            <a:r>
              <a:t>⣿⣿⣿⣿⣿⣿⣿⣿⣿⣿⣿⣿⣿⣿⣿⣿⣿⣿⣿⣿⣿⣿⣿⣿⣿⣿⠟⠁⠀⠀⠀⠀⠀⠀⠀⠀⠘⣿⣿⠟⠉⠁⠀⠀⠀⠀⠀⠀⠀⠀⠀⠀⠀⠈⠛⢿⣿⣷⣿⣿⣿⣿⣿⣿⣿⣿⣿⣿⣿⣿⣿⣿⣿⣿⣿⣿⣿⣿⣿⣿⣿⣿⣿⣿⣿⣿⣿⣿⣿⣿⡇</a:t>
            </a:r>
            <a:br/>
            <a:r>
              <a:t>⣿⣿⣿⣿⣿⣿⣿⣿⣿⣿⣿⣿⣿⣿⣿⣿⣿⣿⣿⣿⣿⣿⣿⣿⠟⠁⠀⠀⠀⠀⠀⠀⠀⠀⠀⠀⠀⠻⠋⠀⠀⠀⠀⠀⠀⠀⠀⠀⠀⠀⠀⠀⠀⠀⠀⠀⠈⠛⠿⣿⣿⣿⣿⣿⣿⣿⣿⣿⣿⣿⣿⣿⣿⣿⣿⣿⣿⣿⣿⣿⣿⣿⣿⣿⣿⣿⣿⣿⣿⣿⡇</a:t>
            </a:r>
            <a:br/>
            <a:r>
              <a:t>⣿⣿⣿⣿⣿⣿⣿⣿⣿⣿⣿⣿⣿⣿⣿⣿⣿⣿⣿⣿⣿⣿⣿⣿⣿⣦⠀⠀⠀⠀⠀⠀⠀⠀⠀⠀⠀⠀⠀⠀⠀⠀⠀⠀⠀⠀⠀⠀⠀⠀⠀⠀⠀⠀⠀⠀⠀⠀⠀⠈⠛⣿⣿⣿⣿⣿⣿⣿⣿⣿⣿⣿⣿⣿⣿⣿⣿⣿⣿⣿⣿⣿⣿⣿⣿⣿⣿⣿⣿⣿⡇</a:t>
            </a:r>
            <a:br/>
            <a:r>
              <a:t>⣿⣿⣿⣿⣿⣿⣿⣿⣿⣿⣿⣿⣿⣿⣿⣿⣿⣿⠟⠛⠛⠛⠉⠉⠉⠉⠁⠀⠀⠀⠀⠀⠀⠀⠀⠀⠀⠀⠀⠀⠀⠀⠀⠀⠀⠀⠀⠀⠀⠀⠀⠀⠀⠀⠀⠀⠀⠀⠀⠀⠀⢸⣿⣿⣿⣿⣿⣿⣿⣿⣿⣿⣿⣿⣿⣿⣿⣿⣿⣿⣿⣿⣿⣿⣿⣿⣿⣿⣿⣿⡇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⣿⣿⣿⣿⣿⣿⣿⣿⣿⣿⣿⣿⣿⣿⣿⣿⣿⣿⠀⠀⠀⠀⠀⠀⠀⠀⠀⠀⠀⠀⠀⠀⠀⠀⠀⠀⠀⠀⠀⠀⠀⠀⠀⠀⠀⠀⠀⠀⠀⠀⠀⠀⠀⠀⠀⠀⠀⠀⠀⠀⠀⢸⣿⣿⣿⣿⣿⣿⣿⣿⣿⣿⣿⣿⣿⣿⣿⣿⣿⣿⣿⣿⣿⣿⣿⣿⡿⠟⠋⠀⠀</a:t>
            </a:r>
            <a:br/>
            <a:r>
              <a:t>⣿⣿⣿⣿⣿⣿⣿⣿⣿⣿⣿⣿⣿⣿⣿⣿⣿⣿⣷⠀⠀⠀⠀⠀⠀⠀⠀⠀⠀⠀⠀⠀⠀⠀⠀⠀⠀⠀⠀⠀⠀⠀⠀⠀⠀⠀⠀⠀⠀⠀⠀⠀⠀⠀⠀⠀⠀⠀⠀⠀⠀⠸⢿⣿⣿⣿⣿⣿⣿⣿⣿⣿⣿⣿⣿⣿⣿⣿⣿⣿⣿⣿⣿⠿⠛⠁⠀⠀⠀⠀⠀</a:t>
            </a:r>
            <a:br/>
            <a:r>
              <a:t>⣿⣿⣿⣿⣿⣿⣿⣿⣿⣿⣿⣿⣿⣿⣿⣿⡀⠀⠀⠀⠀⠀⠀⠀⠀⠀⠀⠀⠀⠀⠀⠀⠀⠀⠀⠀⠀⠀⠀⠀⠀⠀⠀⠀⠀⠀⠀⠀⠀⠀⠀⠀⠀⠀⠀⠀⠀⠀⠀⠀⠀⠀⠀⠈⠉⠛⠻⠟⠉⠉⠉⠙⠛⠛⠿⠿⠿⠿⠿⠟⠛⠉⠀⠀⠀⠀⠀⠀⠀⠀⠀</a:t>
            </a:r>
            <a:br/>
            <a:r>
              <a:t>⣿⣿⣿⣿⣿⣿⣿⣿⣿⣿⣿⣿⣿⣿⣿⣿⣿⣷⣄⣀⠀⠀⠀⠀⠀⠀⠀⠀⠀⠀⠀⠀⠀⠀⠀⠀⠀⠀⠀⠀⠀⠀⠀⠀⠀⠀⠀⠀⠀⠀⠀⠀⠀⠀⠀⠀⠀⠀⠀⠀⠀⠀⠀⠀⠀⠀⠀⠀⠀⠀⠀⠀⠀⠀⠀⠀⠀⠀⠀⠀⠀⠀⠀⠀⠀⠀⠀⠀⠀⠀⠀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⣿⣿⣿⣿⣿⣿⣿⣿⣿⣿⣿⣿⣿⣿⣿⣿⣿⣿⣿⣿⣷⣀⣀⣀⣀⣤⣤⠀⠀⠀⠀⠀⠀⠀⠀⠀⠀⠀⠀⠀⠀⠀⠀⠀⠀⠀⠀⠀⠀⠀⠀⠀⠀⠀⠀⠀⠀⠀⠀⠀⣼⣿⣶⣦⣄⡀⠀⠀⠀⠀⠀⠀⠀⠀⠀⠀⠀⠀⠀⠀⠀⠀⠀⠀⠀⠀⠀⠀⠀⠀⠀</a:t>
            </a:r>
            <a:br/>
            <a:r>
              <a:t>⣿⣿⣿⣿⣿⣿⣿⣿⣿⣿⣿⣿⣿⣿⣿⣿⣿⣿⣿⣿⣿⣿⣿⣿⣿⣿⣿⡇⠀⠀⠀⠀⠀⠀⠀⠀⠀⠀⠀⠀⠀⠀⠀⠀⠀⠀⠀⠀⠀⠀⠀⠀⠀⠀⠀⠀⠀⣴⣶⣿⣿⣿⣿⣿⣿⣿⣷⣤⡀⠀⠀⠀⠀⠀⠀⠀⠀⠀⠀⠀⠀⠀⠀⠀⠀⠀⠀⠀⠀⠀⠀</a:t>
            </a:r>
            <a:br/>
            <a:r>
              <a:t>⣿⣿⣿⣿⣿⣿⣿⣿⣿⣿⣿⣿⣿⣿⣿⣿⣿⣿⣿⣿⣿⣿⣿⣿⣿⣿⣿⣿⡀⠀⠀⠀⠀⠀⠀⠀⠀⠀⠀⠀⠀⠀⠀⠀⠀⠀⠀⠀⠀⠀⠀⠀⠀⠀⠀⣀⡀⢘⣿⣿⣿⣿⣿⣿⣿⣿⣿⣿⣿⣷⣄⡀⠀⠀⠀⠀⠀⠀⠀⠀⠀⠀⠀⠀⠀⠀⠀⠀⠀⠀⠀</a:t>
            </a:r>
            <a:br/>
            <a:r>
              <a:t>⣿⣿⣿⣿⣿⣿⣿⣿⣿⣿⣿⣿⣿⣿⣿⣿⣿⣿⣿⣿⣿⣿⣿⣿⣿⣿⣿⣿⣧⠀⠀⠀⠀⠀⠀⠀⠀⠀⠀⠀⠀⠀⠀⠀⠀⠀⠀⠀⠀⠀⠀⠀⠀⠀⣸⣿⣿⣿⣿⣿⣿⣿⣿⣿⣿⣿⣿⣿⣿⣿⣿⣿⣦⡀⠀⠀⠀⠀⠀⢀⣠⣤⣄⡀⠀⠀⠀⠀⠀⠀⠀</a:t>
            </a:r>
            <a:br/>
            <a:r>
              <a:t>⣿⣿⣿⣿⣿⣿⣿⣿⣿⣿⣿⣿⣿⣿⣿⣿⣿⣿⣿⣿⣿⣿⣿⣿⣿⣿⣿⣿⣿⣷⣤⣀⣀⣀⡄⠀⠀⠀⠀⠀⠀⠀⠀⠀⠀⠀⠀⠀⠀⠀⠀⠀⠀⢀⣿⣿⣿⣿⣿⣿⣿⣿⣿⣿⣿⣿⣿⣿⣿⣿⣿⣿⣿⣿⣶⣄⣀⣠⣶⣿⣿⣿⣿⣿⣶⣄⡀⠀⠀⢀⡄</a:t>
            </a:r>
            <a:br/>
            <a:r>
              <a:t>⣿⣿⣿⣿⣿⣿⣿⣿⣿⣿⣿⣿⣿⣿⣿⣿⣿⣿⣿⣿⣿⣿⣿⣿⣿⣿⣿⣿⣿⣿⣿⣿⣿⣿⠃⠀⠀⠀⠀⠀⠀⠀⠀⠀⠀⠀⠀⠀⠀⠀⠀⠀⠀⣼⣿⣿⣿⣿⣿⣿⣿⣿⣿⣿⣿⣿⣿⣿⣿⣿⣿⣿⣿⣿⣿⣿⣿⣿⣿⣿⣿⣿⣿⣿⣿⣿⣿⣦⣄⣼⡇</a:t>
            </a:r>
            <a:br/>
            <a:r>
              <a:t>⣿⣿⣿⣿⣿⣿⣿⣿⣿⣿⣿⣿⣿⣿⣿⣿⣿⣿⣿⣿⣿⣿⣿⣿⣿⣿⣿⣿⣿⣿⣿⣿⣿⣿⠀⠀⠀⠀⠀⠀⠀⠀⠀⠀⠀⠀⠀⠀⠀⠀⠀⠀⢰⣿⣿⣿⣿⣿⣿⣿⣿⣿⣿⣿⣿⣿⣿⣿⣿⣿⣿⣿⣿⣿⣿⣿⣿⣿⣿⣿⣿⣿⣿⣿⣿⣿⣿⣿⣿⣿⡇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⣿⣿⣿⣿⣿⣿⣿⣿⣿⣿⣿⣿⣿⣿⣿⣿⣿⣿⣿⣿⣿⣿⣿⣿⣿⣿⣿⣿⣿⣿⣿⣿⣿⠏⠀⠀⠀⠀⠀⠀⠀⠀⠀⠀⠀⠀⠀⠀⠀⠀⠀⠀⠸⣿⣿⣿⣿⣿⣿⣿⣿⣿⣿⣿⣿⣿⣿⣿⣿⣿⣿⣿⣿⣿⣿⣿⣿⣿⣿⣿⣿⣿⣿⣿⣿⣿⣿⣿⣿⣿⡇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⣿⣿⣿⣿⣿⣿⣿⣿⣿⣿⣿⣿⣿⣿⣿⣿⣿⣿⣿⣿⣿⣿⣿⣿⣿⣿⣿⣿⣿⣿⣿⠿⠃⠀⠀⠀⠀⠀⠀⠀⠀⠀⠀⠀⠀⠀⠀⠀⠀⠀⠀⠀⠀⠻⣿⣿⣿⣿⣿⣿⣿⣿⣿⣿⣿⣿⣿⣿⣿⣿⣿⣿⣿⣿⣿⣿⣿⣿⣿⣿⣿⣿⣿⣿⣿⣿⣿⣿⣿⣿⡇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⣿⣿⣿⣿⣿⣿⣿⣿⣿⣿⣿⣿⣿⣿⣿⣿⣿⣿⣿⣿⣿⣿⣿⣿⣿⣿⣿⣿⣿⣿⣿⣿⣿⣿⣿⣿⣿⣿⣿⣿⣿⣿⣿⡿⠿⠟⠛⠛⠉⠉⠉⠉⠉⠉⠉⠉⠛⠻⢿⣿⣿⣿⣿⣿⠿⠛⠛⠉⠉⠀⠀⠀⠀⠀⠘⣿⣿⣿⣿⣿⣿⣿⣿⣿⣿⣿⣿⣿⣿⣿⡇</a:t>
            </a:r>
            <a:br/>
            <a:r>
              <a:t>⣿⣿⣿⣿⣿⣿⣿⣿⣿⣿⣿⣿⣿⣿⣿⣿⣿⣿⣿⣿⣿⣿⣿⣿⣿⣿⣿⣿⣿⣿⣿⣿⣿⣿⣿⣿⣿⣿⣿⣿⡿⠋⠀⠀⠀⠀⠀⠀⠀⠀⠀⠀⠀⠀⠀⠀⠀⠀⠀⠈⠛⠛⠉⠁⠀⠀⠀⠀⠀⠀⠀⠀⠀⠀⠀⣿⣿⣿⣿⣿⣿⣿⣿⣿⣿⣿⣿⣿⣿⣿⡇</a:t>
            </a:r>
            <a:br/>
            <a:r>
              <a:t>⣿⣿⣿⣿⣿⣿⣿⣿⣿⣿⣿⣿⣿⣿⣿⣿⣿⣿⣿⣿⣿⣿⣿⣿⣿⣿⣿⣿⣿⣿⣿⣿⣿⣿⣿⣿⣿⣿⣿⠏⠀⠀⠀⠀⠀⠀⠀⠀⠀⠀⠀⠀⠀⠀⠀⠀⠀⠀⠀⠀⠀⠀⠀⠀⠀⠀⠀⠀⠀⠀⠀⠀⠀⠀⠈⣿⣿⣿⣿⣿⣿⣿⣿⣿⣿⣿⣿⣿⣿⣿⡇</a:t>
            </a:r>
            <a:br/>
            <a:r>
              <a:t>⣿⣿⣿⣿⣿⣿⣿⣿⣿⣿⣿⣿⣿⣿⣿⣿⣿⣿⣿⣿⣿⣿⣿⣿⣿⣿⣿⣿⣿⣿⣿⣿⣿⣿⣿⣿⣿⣿⡏⠀⠀⠀⠀⠀⠀⠀⠀⠀⠀⠀⠀⠀⠀⠀⠀⠀⠀⠀⠀⠀⠀⠀⠀⠀⠀⠀⠀⠀⠀⠀⠀⠀⠀⠀⠀⠹⣿⣿⣿⣿⣿⣿⣿⣿⣿⣿⣿⣿⣿⣿⡇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⣿⣿⣿⣿⣿⣿⣿⣿⣿⣿⣿⣿⣿⣿⣿⣿⣿⣿⣿⣿⣿⣿⣿⣿⣿⣿⣿⣿⣿⣿⣿⣿⣿⣿⣿⣿⣿⣿⠁⠀⠀⠀⠀⠀⠀⠀⠀⠀⠀⠀⠀⠀⠀⠀⠀⠀⠀⠀⠀⠀⠀⠀⠀⠀⠀⠀⠀⠀⠀⠀⠀⠀⠀⠀⠀⠀⠹⣿⣿⣿⣿⣿⣿⣿⣿⣿⣿⣿⣿⣿⡇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⣿⣿⣿⣿⣿⣿⣿⣿⣿⣿⣿⣿⣿⣿⣿⣿⣿⣿⣿⣿⣿⣿⣿⣿⣿⣿⣿⣿⣿⣿⣿⣿⣿⣿⣿⣿⣿⡿⠀⠀⠀⠀⠀⠀⠀⠀⠀⠀⠀⠀⠀⠀⠀⠀⠀⠀⠀⠀⠀⠀⠀⠀⠀⠀⠀⠀⠀⠀⠀⠀⠀⠀⠀⠀⠀⠀⠀⢹⣿⣿⣿⣿⣿⣿⣿⣿⣿⣿⣿⣿⡇</a:t>
            </a:r>
            <a:br/>
            <a:r>
              <a:t>⣿⣿⣿⣿⣿⣿⣿⣿⣿⣿⣿⣿⣿⣿⣿⣿⣿⣿⣿⣿⣿⣿⣿⣿⣿⣿⣿⣿⣿⣿⣿⣿⣿⣿⣿⠟⠋⠀⠀⠀⠀⠀⠀⠀⠀⠀⠀⠀⠀⠀⠀⠀⠀⠀⠀⠀⠀⠀⠀⠀⠀⠀⠀⠀⠀⠀⠀⠀⠀⠀⠀⠀⠀⠲⢶⣶⣶⣾⣿⣿⣿⣿⣿⣿⣿⣿⣿⣿⣿⣿⡇</a:t>
            </a:r>
            <a:br/>
            <a:r>
              <a:t>⣿⣿⣿⣿⣿⣿⣿⣿⣿⣿⣿⣿⣿⣿⣿⣿⣿⣿⣿⣿⣿⣿⣿⣿⣿⣿⣿⣿⣿⣿⠋⠉⠛⠉⠀⠀⠀⠀⠀⠀⠀⠀⠀⠀⠀⠀⠀⠀⠀⠀⠀⠀⠀⠀⠀⠀⠀⠀⠀⠀⠀⠀⠀⠀⠀⠀⠀⠀⠀⠀⠀⠀⠀⠀⢨⣿⣿⣿⣿⣿⣿⣿⣿⣿⣿⣿⣿⣿⣿⣿⡇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⣿⣿⣿⣿⣿⣿⣿⣿⣿⣿⣿⣿⣿⣿⣿⣿⣿⣿⣿⣿⣿⣿⣿⣿⣿⣿⣿⣿⣿⣿⠀⠀⠀⠀⠀⠀⠀⠀⠀⠀⠀⠀⠀⠀⠀⠀⠀⠀⠀⠀⠀⠀⠀⠀⠀⠀⠀⠀⠀⠀⠀⠀⠀⣠⣄⡀⠀⠀⠀⠀⠀⠀⢀⣴⣿⣿⣿⣿⣿⣿⣿⣿⣿⣿⣿⣿⣿⣿⣿⣿⡇</a:t>
            </a:r>
            <a:br/>
            <a:r>
              <a:t>⣿⣿⣿⣿⣿⣿⣿⣿⣿⣿⣿⣿⣿⣿⣿⣿⣿⣿⣿⣿⣿⣿⣿⣿⣿⣿⣿⣿⣿⣿⣷⣿⣶⣾⣆⠀⠀⠀⠀⠀⠀⠀⠀⠀⠀⠀⠀⠀⠀⠀⠀⠀⠀⠀⠀⠀⠀⠀⠀⠀⠀⠀⠀⢿⣿⣿⣿⣶⣦⣤⣤⣾⣿⣿⣿⣿⣿⣿⣿⣿⣿⣿⣿⣿⣿⣿⣿⣿⣿⣿⡇</a:t>
            </a:r>
            <a:br/>
            <a:r>
              <a:t>⣿⣿⣿⣿⣿⣿⣿⣿⣿⣿⣿⣿⣿⣿⣿⣿⣿⣿⣿⣿⣿⣿⣿⣿⣿⣿⣿⣿⣿⣿⣿⣿⣿⣿⣿⣾⡄⠀⠀⠀⠀⠀⠀⠀⠀⠀⠀⠀⠀⠀⠀⠀⠀⠀⠀⠀⠀⠀⠀⠀⠀⠀⠀⠸⣿⣿⣿⣿⣿⣿⣿⣿⣿⣿⣿⣿⣿⣿⣿⣿⣿⣿⣿⣿⣿⣿⣿⣿⣿⣿⡇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⣿⣿⣿⣿⣿⣿⣿⣿⣿⣿⣿⣿⣿⣿⣿⣿⣿⣿⣿⣿⣿⣿⣿⣿⣿⣿⣿⣿⣿⣿⣿⣿⣿⣿⣿⣿⣿⣆⠀⠀⠀⠀⠀⠀⠀⠀⠀⠀⠀⠀⠀⠀⠀⠀⠀⠀⠀⠀⠀⠀⠀⠀⠀⠀⠹⣿⣿⣿⣿⣿⣿⣿⣿⣿⣿⣿⣿⣿⣿⣿⣿⣿⣿⣿⣿⣿⣿⣿⣿⣿⡇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⣿⣿⣿⣿⣿⣿⣿⣿⣿⣿⣿⣿⣿⣿⣿⣿⣿⣿⣿⣿⣿⣿⣿⣿⣿⣿⣿⣿⣿⣿⣿⣿⣿⣿⣿⣿⣿⣿⣷⡇⠀⠀⠀⠀⠀⠀⠀⠀⠀⠀⠀⠀⠀⠀⠀⠀⠀⠀⠀⠀⠀⠀⠀⠀⣸⣿⣿⣿⣿⣿⣿⣿⣿⣿⣿⣿⣿⣿⣿⣿⣿⣿⣿⣿⣿⣿⣿⣿⣿⣿⡇</a:t>
            </a:r>
            <a:br/>
            <a:r>
              <a:t>⣿⣿⣿⣿⣿⣿⣿⣿⣿⣿⣿⣿⣿⣿⣿⣿⣿⣿⣿⣿⣿⣿⣿⣿⣿⣿⣿⣿⣿⣿⣿⣿⣿⣿⣿⠏⠉⠁⢻⣇⠀⠀⠀⠀⠀⠀⠀⠀⠀⠀⠀⠀⠀⠀⠀⠀⠀⠀⠀⠀⠀⠀⣴⣾⣿⣿⣿⣿⣿⣿⣿⣿⣿⣿⣿⣿⣿⣿⣿⣿⣿⣿⣿⣿⣿⣿⣿⣿⣿⣿⡇</a:t>
            </a:r>
            <a:br/>
            <a:r>
              <a:t>⣿⣿⣿⣿⣿⣿⣿⣿⣿⣿⣿⣿⣿⣿⣿⣿⣿⣿⣿⣿⣿⣿⣿⣿⣿⣿⣿⣿⣿⣿⣿⣿⣿⣿⠃⠀⠀⠀⢻⡏⢠⡆⠀⠀⠀⠀⠀⠀⠀⠀⠀⠀⠀⠀⠀⠀⠀⠀⠀⠀⠀⠀⠘⣿⣿⣿⣿⣿⣿⣿⣿⣿⣿⣿⣿⣿⣿⣿⣿⣿⣿⣿⣿⣿⣿⣿⣿⣿⣿⣿⡇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⣿⣿⣿⣿⣿⣿⣿⣿⣿⣿⣿⣿⣿⣿⣿⣿⣿⣿⣿⣿⣿⣿⣿⣿⣿⣿⣿⣿⣿⣿⣿⣿⣿⠃⠀⠀⠀⠀⠀⢵⣿⣇⣼⣴⣄⣀⡀⠀⠀⠀⠀⠀⠀⠀⠀⠀⠀⣠⠀⢠⣦⡀⣷⣿⣿⣿⣿⣿⣿⣿⣿⣿⣿⣿⣿⣿⣿⣿⣿⣿⣿⣿⣿⣿⣿⣿⣿⣿⣿⣿⡇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⣿⣿⣿⣿⣿⣿⣿⣿⣿⣿⣿⣿⣿⣿⣿⣿⣿⣿⣿⣿⣿⣿⣿⣿⣿⣿⣿⣿⣿⣿⣿⡿⠁⠀⠀⠀⠀⠀⠀⠘⣿⣿⡿⠿⠿⠿⠟⠀⠀⠀⠀⠀⠀⠀⢠⣤⣤⣿⣀⣼⣿⣿⣿⣿⣿⣿⣿⣿⣿⣿⣿⣿⣿⣿⣿⣿⣿⣿⣿⣿⣿⣿⣿⣿⣿⣿⣿⣿⣿⣿⡇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⣿⣿⣿⣿⣿⣿⣿⣿⣿⣿⣿⣿⣿⣿⣿⣿⣿⣿⣿⣿⣿⣿⣿⣿⣿⣿⣿⣿⣿⣿⠏⠀⠀⠀⠀⠀⠀⠀⠀⠀⠉⠀⠀⠀⠀⠀⠀⠀⠀⠀⠀⠀⠀⠀⠀⠉⠻⢿⣿⣿⣿⣿⣿⣿⣿⣿⣿⣿⣿⣿⣿⣿⣿⣿⣿⣿⣿⣿⣿⣿⣿⣿⣿⣿⣿⣿⣿⣿⣿⣿⡇</a:t>
            </a:r>
            <a:br/>
            <a:r>
              <a:t>⣿⣿⣿⣿⣿⣿⣿⣿⣿⣿⣿⣿⣿⣿⣿⣿⣿⣿⣿⣿⣿⣿⣿⣿⣿⣿⣿⣿⣿⣁⠀⠀⠀⠀⠀⠀⠀⠀⠀⠀⠀⠀⠀⠀⠀⠀⠀⠀⠀⠀⠀⠀⠀⠀⠀⠀⠀⠀⠉⠻⢿⣿⣿⣿⣿⣿⣿⣿⣿⣿⣿⣿⣿⣿⣿⣿⣿⣿⣿⣿⣿⣿⣿⣿⣿⣿⣿⣿⣿⣿⡇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⣿⣿⣿⣿⣿⣿⣿⣿⣿⣿⣿⣿⣿⣿⣿⣿⣿⣿⣿⣿⣿⣿⣿⣿⣿⣿⣿⣿⣿⣿⡇⠀⠀⠀⠀⠀⠀⠀⠀⠀⠀⠀⠀⠀⠀⠀⠀⠀⠀⠀⠀⠀⠀⠀⠀⠀⠀⠀⠀⠀⠀⠙⣿⣿⣿⣿⣿⣿⣿⣿⣿⣿⣿⣿⣿⣿⣿⣿⣿⣿⣿⣿⣿⣿⣿⣿⣿⣿⣿⣿⡇</a:t>
            </a:r>
            <a:br/>
            <a:r>
              <a:t>⣿⣿⣿⣿⣿⣿⣿⣿⣿⣿⣿⣿⣿⣿⣿⣿⣿⠛⠛⠉⠉⠉⠉⠉⠉⠉⠉⠉⠉⠉⠉⠀⠐⠀⠀⠀⠀⠀⠀⠀⠀⠀⠀⠀⠀⠀⠀⠀⠀⠀⠀⠀⠀⠀⠀⠀⠀⠀⠀⠀⠀⠀⢹⣿⣿⣿⣿⣿⣿⣿⣿⣿⣿⣿⣿⣿⣿⣿⣿⣿⣿⣿⣿⣿⣿⣿⣿⣿⣿⣿⡇</a:t>
            </a:r>
            <a:br/>
            <a:r>
              <a:t>⣿⣿⣿⣿⣿⣿⣿⣿⣿⣿⣿⣿⣿⣿⣿⣿⣿⡄⠀⠀⠀⠀⠀⠀⠀⠀⠀⠀⠀⠀⠀⠐⠒⠀⠀⠀⠀⠀⠀⠀⠀⠀⠀⠀⠀⠀⠀⠀⠀⠀⠀⠀⠀⠀⠀⠀⠀⠀⠀⠀⠀⠀⣾⣿⣿⣿⣿⣿⣿⣿⣿⣿⣿⣿⣿⣿⣿⣿⣿⣿⣿⣿⣿⣿⣿⣿⣿⣿⠿⠋⠁</a:t>
            </a:r>
            <a:br/>
            <a:r>
              <a:t>⣿⣿⣿⣿⣿⣿⣿⣿⣿⣿⣿⣿⣿⣿⣿⣿⣿⣷⠄⠀⠀⠀⠀⠀⠀⠀⠀⠀⠀⠀⠀⠀⠀⠀⠀⠀⠀⠀⠀⠀⠀⠀⠀⠀⠀⠀⠀⠀⠀⠀⠀⠀⠀⠀⠀⠀⠀⠀⠀⠀⠀⠀⠛⠿⣿⣿⣿⣿⣿⣿⣿⣿⣿⣿⣿⣿⣿⣿⣿⣿⣿⣿⣿⣿⡿⠟⠋⠀⠀⠀⠀</a:t>
            </a:r>
            <a:br/>
            <a:r>
              <a:t>⣿⣿⣿⣿⣿⣿⣿⣿⣿⣿⣿⣿⣿⣿⣿⣦⣀⠀⠀⠀⠀⠀⠀⠀⠀⠀⠀⠀⠀⠀⠀⠀⠀⠀⠀⠀⠀⠀⠀⠀⠀⠀⠀⠀⠀⠀⠀⠀⠀⠀⠀⠀⠀⠀⠀⠀⠀⠀⠀⠀⠀⠀⠀⠀⠀⠈⠙⠛⠿⠉⠀⠉⠉⠛⠛⠻⠿⠿⠿⠿⠟⠛⠋⠁⠀⠀⠀⠀⠀⠀⠀</a:t>
            </a:r>
            <a:br/>
            <a:r>
              <a:t>⣿⣿⣿⣿⣿⣿⣿⣿⣿⣿⣿⣿⣿⣿⣿⣿⣿⣦⣤⡀⠀⠀⠀⠀⠀⠀⠀⠀⠀⠀⠀⠀⠀⠀⠀⠀⠀⠀⠀⠀⠀⠀⠀⠀⠀⠀⠀⠀⠀⠀⠀⠀⠀⠀⠀⠀⠀⠀⠀⠀⠀⢀⠀⠀⠀⠀⠀⠀⠀⠀⠀⠀⠀⠀⠀⠀⠀⠀⠀⠀⠀⠀⠀⠀⠀⠀⠀⠀⠀⠀⠀</a:t>
            </a:r>
            <a:br/>
            <a:r>
              <a:t>⣿⣿⣿⣿⣿⣿⣿⣿⣿⣿⣿⣿⣿⣿⣿⣿⣿⣿⣿⣿⣤⣀⣀⣀⣤⣴⣶⡆⠀⠀⠀⠀⠀⠀⠀⠀⠀⠀⠀⠀⠀⠀⠀⠀⠀⠀⠀⠀⠀⠀⠀⠀⠀⠀⠀⠀⠀⠀⠀⠀⣠⣿⣿⣿⣶⣤⣀⠀⠀⠀⠀⠀⠀⠀⠀⠀⠀⠀⠀⠀⠀⠀⠀⠀⠀⠀⠀⠀⠀⠀⠀</a:t>
            </a:r>
            <a:br/>
            <a:r>
              <a:t>⣿⣿⣿⣿⣿⣿⣿⣿⣿⣿⣿⣿⣿⣿⣿⣿⣿⣿⣿⣿⣿⣿⣿⣿⣿⣿⣿⣿⡀⠀⠀⠀⠀⠀⠀⠀⠀⠀⠀⠀⠀⠀⠀⠀⠀⠀⠀⠀⠀⠀⠀⠀⠀⠀⠀⠀⠀⢴⣶⣾⣿⣿⣿⣿⣿⣿⣿⣷⣦⣀⠀⠀⠀⠀⠀⠀⠀⠀⠀⠀⠀⠀⠀⠀⠀⠀⠀⠀⠀⠀⠀</a:t>
            </a:r>
            <a:br/>
            <a:r>
              <a:t>⣿⣿⣿⣿⣿⣿⣿⣿⣿⣿⣿⣿⣿⣿⣿⣿⣿⣿⣿⣿⣿⣿⣿⣿⣿⣿⣿⣿⣷⠀⠀⠀⠀⠀⠀⠀⠀⠀⠀⠀⠀⠀⠀⠀⠀⠀⠀⠀⠀⠀⠀⠀⠀⠀⠀⢀⣀⠘⣿⣿⣿⣿⣿⣿⣿⣿⣿⣿⣿⣿⣷⣤⡀⠀⠀⠀⠀⠀⠀⠀⠀⠀⠀⠀⠀⠀⠀⠀⠀⠀⠀</a:t>
            </a:r>
            <a:br/>
            <a:r>
              <a:t>⣿⣿⣿⣿⣿⣿⣿⣿⣿⣿⣿⣿⣿⣿⣿⣿⣿⣿⣿⣿⣿⣿⣿⣿⣿⣿⣿⣿⣿⣧⡀⠀⠀⠀⠀⠀⠀⠀⠀⠀⠀⠀⠀⠀⠀⠀⠀⠀⠀⠀⠀⠀⠀⠀⠀⣿⣿⣿⣿⣿⣿⣿⣿⣿⣿⣿⣿⣿⣿⣿⣿⣿⣿⣦⣀⠀⠀⠀⠀⠀⠀⠀⣀⣀⡀⠀⠀⠀⠀⠀⠀</a:t>
            </a:r>
            <a:br/>
            <a:r>
              <a:t>⣿⣿⣿⣿⣿⣿⣿⣿⣿⣿⣿⣿⣿⣿⣿⣿⣿⣿⣿⣿⣿⣿⣿⣿⣿⣿⣿⣿⣿⣿⣷⣦⣄⣀⣀⠀⠀⠀⠀⠀⠀⠀⠀⠀⠀⠀⠀⠀⠀⠀⠀⠀⠀⠀⢸⣿⣿⣿⣿⣿⣿⣿⣿⣿⣿⣿⣿⣿⣿⣿⣿⣿⣿⣿⣿⣷⣄⡀⠀⣠⣴⣿⣿⣿⣿⣷⣦⣀⠀⠀⠀</a:t>
            </a:r>
            <a:br/>
            <a:r>
              <a:t>⣿⣿⣿⣿⣿⣿⣿⣿⣿⣿⣿⣿⣿⣿⣿⣿⣿⣿⣿⣿⣿⣿⣿⣿⣿⣿⣿⣿⣿⣿⣿⣿⣿⣿⣿⠀⠀⠀⠀⠀⠀⠀⠀⠀⠀⠀⠀⠀⠀⠀⠀⠀⠀⢀⣿⣿⣿⣿⣿⣿⣿⣿⣿⣿⣿⣿⣿⣿⣿⣿⣿⣿⣿⣿⣿⣿⣿⣿⣿⣿⣿⣿⣿⣿⣿⣿⣿⣿⣷⣤⡀</a:t>
            </a:r>
            <a:br/>
            <a:r>
              <a:t>⣿⣿⣿⣿⣿⣿⣿⣿⣿⣿⣿⣿⣿⣿⣿⣿⣿⣿⣿⣿⣿⣿⣿⣿⣿⣿⣿⣿⣿⣿⣿⣿⣿⣿⡏⠀⠀⠀⠀⠀⠀⠀⠀⠀⠀⠀⠀⠀⠀⠀⠀⠀⠀⢸⣿⣿⣿⣿⣿⣿⣿⣿⣿⣿⣿⣿⣿⣿⣿⣿⣿⣿⣿⣿⣿⣿⣿⣿⣿⣿⣿⣿⣿⣿⣿⣿⣿⣿⣿⣿⡇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⣿⣿⣿⣿⣿⣿⣿⣿⣿⣿⣿⣿⣿⣿⣿⣿⣿⣿⣿⣿⣿⣿⣿⣿⣿⣿⣿⣿⣿⣿⣿⡿⠟⠁⠀⠀⠀⠀⠀⠀⠀⠀⠀⠀⠀⠀⠀⠀⠀⠀⠀⠀⠀⠀⠙⣿⣿⣿⣿⣿⣿⣿⣿⣿⣿⣿⣿⣿⣿⣿⣿⣿⣿⣿⣿⣿⣿⣿⣿⣿⣿⣿⣿⣿⣿⣿⣿⣿⣿⣿⡇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⣿⣿⣿⣿⣿⣿⣿⣿⣿⣿⣿⣿⣿⣿⣿⣿⣿⣿⣿⣿⣿⣿⣿⣿⣿⣿⣿⣿⣿⣿⣿⣿⣿⣿⣿⣿⣿⣿⣿⣿⣿⣿⡿⠟⠋⠉⠀⠀⠀⠀⠀⠀⠀⠀⠀⠀⠀⠀⠀⠈⠉⠀⠀⠀⠀⠀⠀⠀⠀⠀⠀⠀⠀⠀⠀⢸⣿⣿⣿⣿⣿⣿⣿⣿⣿⣿⣿⣿⣿⣿⡇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⣿⣿⣿⣿⣿⣿⣿⣿⣿⣿⣿⣿⣿⣿⣿⣿⣿⣿⣿⣿⣿⣿⣿⣿⣿⣿⣿⣿⣿⣿⣿⣿⣿⣿⣿⣿⣿⣿⣿⣿⡿⠉⠀⠀⠀⠀⠀⠀⠀⠀⠀⠀⠀⠀⠀⠀⠀⠀⠀⠀⠀⠀⠀⠀⠀⠀⠀⠀⠀⠀⠀⠀⠀⠀⠀⠀⢿⣿⣿⣿⣿⣿⣿⣿⣿⣿⣿⣿⣿⣿⡇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⣿⣿⣿⣿⣿⣿⣿⣿⣿⣿⣿⣿⣿⣿⣿⣿⣿⣿⣿⣿⣿⣿⣿⣿⣿⣿⣿⣿⣿⣿⣿⣿⣿⣿⣿⣿⣿⣿⣿⡟⠀⠀⠀⠀⠀⠀⠀⠀⠀⠀⠀⠀⠀⠀⠀⠀⠀⠀⠀⠀⠀⠀⠀⠀⠀⠀⠀⠀⠀⠀⠀⠀⠀⠀⠀⠀⠈⢻⣿⣿⣿⣿⣿⣿⣿⣿⣿⣿⣿⣿⡇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⣿⣿⣿⣿⣿⣿⣿⣿⣿⣿⣿⣿⣿⣿⣿⣿⣿⣿⣿⣿⣿⣿⣿⣿⣿⣿⣿⣿⣿⣿⣿⣿⣿⣿⣿⣿⣿⣿⣿⠀⠀⠀⠀⠀⠀⠀⠀⠀⠀⠀⠀⠀⠀⠀⠀⠀⠀⠀⠀⠀⠀⠀⠀⠀⠀⠀⠀⠀⠀⠀⠀⠀⠀⠀⠀⠀⠀⠘⣿⣿⣿⣿⣿⣿⣿⣿⣿⣿⣿⣿⡇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⣿⣿⣿⣿⣿⣿⣿⣿⣿⣿⣿⣿⣿⣿⣿⣿⣿⣿⣿⣿⣿⣿⣿⣿⣿⣿⣿⣿⣿⣿⣿⣿⣿⣿⣿⣿⣿⣿⡿⠀⠀⠀⠀⠀⠀⠀⠀⠀⠀⠀⠀⠀⠀⠀⠀⠀⠀⠀⠀⠀⠀⠀⠀⠀⠀⠀⠀⠀⠀⠀⠀⠀⠀⠀⠀⢤⣤⣴⣿⣿⣿⣿⣿⣿⣿⣿⣿⣿⣿⣿⡇</a:t>
            </a:r>
            <a:br/>
            <a:r>
              <a:t>⣿⣿⣿⣿⣿⣿⣿⣿⣿⣿⣿⣿⣿⣿⣿⣿⣿⣿⣿⣿⣿⣿⣿⣿⣿⣿⣿⣿⣿⣿⣿⣿⣿⣿⣿⣿⣿⡿⠃⠀⠀⠀⠀⠀⠀⠀⠀⠀⠀⠀⠀⠀⠀⠀⠀⠀⠀⠀⠀⠀⠀⠀⠀⠀⠀⠀⠀⠀⠀⠀⠀⠀⠀⠀⠀⠀⢉⣿⣿⣿⣿⣿⣿⣿⣿⣿⣿⣿⣿⣿⡇</a:t>
            </a:r>
            <a:br/>
            <a:r>
              <a:t>⣿⣿⣿⣿⣿⣿⣿⣿⣿⣿⣿⣿⣿⣿⣿⣿⣿⣿⣿⣿⣿⣿⣿⣿⣿⣿⣿⣿⣿⣿⣿⣿⣿⣿⠿⠋⠁⠀⠀⠀⠀⠀⠀⠀⠀⠀⠀⠀⠀⠀⠀⠀⠀⠀⠀⠀⠀⠀⠀⠀⠀⠀⠀⠀⠀⠀⠀⠀⠀⠀⠀⠀⠀⠀⠀⣠⣾⣿⣿⣿⣿⣿⣿⣿⣿⣿⣿⣿⣿⣿⡇</a:t>
            </a:r>
            <a:br/>
            <a:r>
              <a:t>⣿⣿⣿⣿⣿⣿⣿⣿⣿⣿⣿⣿⣿⣿⣿⣿⣿⣿⣿⣿⣿⣿⣿⣿⣿⣿⣿⣿⣿⣿⠁⠀⠉⠀⠀⠀⠀⠀⠀⠀⠀⠀⠀⠀⠀⠀⠀⠀⠀⠀⠀⠀⠀⠀⠀⠀⠀⠀⠀⠀⠀⠀⠀⠀⠀⢀⣀⠀⠀⠀⠀⠀⣀⣴⣾⣿⣿⣿⣿⣿⣿⣿⣿⣿⣿⣿⣿⣿⣿⣿⡇</a:t>
            </a:r>
            <a:br/>
            <a:r>
              <a:t>⣿⣿⣿⣿⣿⣿⣿⣿⣿⣿⣿⣿⣿⣿⣿⣿⣿⣿⣿⣿⣿⣿⣿⣿⣿⣿⣿⣿⣿⣿⣆⠀⣀⣤⠀⢀⠀⠀⠀⠀⠀⠀⠀⠀⠀⠀⠀⠀⠀⠀⠀⠀⠀⠀⠀⠀⠀⠀⠀⠀⠀⠀⠀⠀⠀⣾⣿⣿⣿⣷⣶⣿⣿⣿⣿⣿⣿⣿⣿⣿⣿⣿⣿⣿⣿⣿⣿⣿⣿⣿⡇</a:t>
            </a:r>
            <a:br/>
            <a:r>
              <a:t>⣿⣿⣿⣿⣿⣿⣿⣿⣿⣿⣿⣿⣿⣿⣿⣿⣿⣿⣿⣿⣿⣿⣿⣿⣿⣿⣿⣿⣿⣿⣿⣿⣿⣿⣿⣿⣥⠀⠀⠀⠀⠀⠀⠀⠀⠀⠀⠀⠀⠀⠀⠀⠀⠀⠀⠀⠀⠀⠀⠀⠀⠀⠀⠀⠀⠘⣿⣿⣿⣿⣿⣿⣿⣿⣿⣿⣿⣿⣿⣿⣿⣿⣿⣿⣿⣿⣿⣿⣿⣿⡇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⣿⣿⣿⣿⣿⣿⣿⣿⣿⣿⣿⣿⣿⣿⣿⣿⣿⣿⣿⣿⣿⣿⣿⣿⣿⣿⣿⣿⣿⣿⣿⣿⣿⣿⣿⣿⣿⣿⣿⣦⡀⠀⠀⠀⠀⠀⠀⠀⠀⠀⠀⠀⠀⠀⠀⠀⠀⠀⠀⠀⠀⠀⠀⠀⠀⠀⠀⠘⣿⣿⣿⣿⣿⣿⣿⣿⣿⣿⣿⣿⣿⣿⣿⣿⣿⣿⣿⣿⣿⣿⡇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⣿⣿⣿⣿⣿⣿⣿⣿⣿⣿⣿⣿⣿⣿⣿⣿⣿⣿⣿⣿⣿⣿⣿⣿⣿⣿⣿⣿⣿⣿⣿⣿⣿⣿⣿⣿⣿⣿⣿⣿⣿⡆⠀⠀⠀⠀⠀⠀⠀⠀⠀⠀⠀⠀⠀⠀⠀⠀⠀⠀⠀⠀⠀⠀⢷⣄⣤⣾⣿⣿⣿⣿⣿⣿⣿⣿⣿⣿⣿⣿⣿⣿⣿⣿⣿⣿⣿⣿⣿⣿⡇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⣿⣿⣿⣿⣿⣿⣿⣿⣿⣿⣿⣿⣿⣿⣿⣿⣿⣿⣿⣿⣿⣿⣿⣿⣿⣿⣿⣿⣿⣿⣿⣿⣿⣿⣿⣿⣿⣿⣿⣿⣿⠃⣴⠇⠀⠀⠀⠀⠀⠀⠀⠀⠀⠀⠀⠀⠀⠀⠀⠀⠀⠀⠀⣀⣤⣽⣿⣿⣿⣿⣿⣿⣿⣿⣿⣿⣿⣿⣿⣿⣿⣿⣿⣿⣿⣿⣿⣿⣿⣿⡇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⣿⣿⣿⣿⣿⣿⣿⣿⣿⣿⣿⣿⣿⣿⣿⣿⣿⣿⣿⣿⣿⣿⣿⣿⣿⣿⣿⣿⣿⣿⣿⣿⣿⣿⣿⣿⣿⣿⣿⣿⣿⣾⠏⠀⠀⠀⠀⠐⡾⠂⠀⠀⠀⠀⠀⠀⠀⠀⡀⠀⡄⣀⣿⣿⣿⣿⣿⣿⣿⣿⣿⣿⣿⣿⣿⣿⣿⣿⣿⣿⣿⣿⣿⣿⣿⣿⣿⣿⣿⣿⡇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⣿⣿⣿⣿⣿⣿⣿⣿⣿⣿⣿⣿⣿⣿⣿⣿⣿⣿⣿⣿⣿⣿⣿⣿⣿⣿⣿⣿⣿⣿⣿⣿⣿⣿⣿⣿⣿⣿⣿⣿⣿⡟⠀⠀⠀⠀⠀⠀⠁⠀⠀⠀⠀⠀⠀⠀⠐⢿⣷⣾⣿⣿⣿⣿⣿⣿⣿⣿⣿⣿⣿⣿⣿⣿⣿⣿⣿⣿⣿⣿⣿⣿⣿⣿⣿⣿⣿⣿⣿⣿⡇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⣿⣿⣿⣿⣿⣿⣿⣿⣿⣿⣿⣿⣿⣿⣿⣿⣿⣿⣿⣿⣿⣿⣿⣿⣿⣿⣿⣿⣿⣿⣿⣿⣿⣿⣿⣿⣿⣿⣿⣿⠟⠀⠀⠀⠀⠀⠀⠀⠀⠀⠀⠀⠀⠀⠀⠀⠀⠀⠙⠿⣿⣿⣿⣿⣿⣿⣿⣿⣿⣿⣿⣿⣿⣿⣿⣿⣿⣿⣿⣿⣿⣿⣿⣿⣿⣿⣿⣿⣿⣿⡇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⣿⣿⣿⣿⣿⣿⣿⣿⣿⣿⣿⣿⣿⣿⣿⣿⣿⣿⣿⣿⣿⣿⣿⣿⣿⣿⣿⣿⣿⣿⣿⣿⣿⣿⣿⣿⣿⣿⣿⣿⡀⠀⠀⠀⠀⠀⠀⠀⠀⠀⠀⠀⠀⠀⠀⠀⠀⠀⠀⠀⠈⠻⣿⣿⣿⣿⣿⣿⣿⣿⣿⣿⣿⣿⣿⣿⣿⣿⣿⣿⣿⣿⣿⣿⣿⣿⣿⣿⣿⣿⡇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⣿⣿⣿⣿⣿⣿⣿⣿⣿⣿⣿⣿⣿⣿⣿⣿⣿⣿⣿⣿⣿⣿⣿⣿⣿⣿⣿⣿⣿⣿⣿⣿⣿⣿⣿⣿⣿⣿⡿⠛⠁⠀⠀⠀⠀⠀⠀⠀⠀⠀⠀⠀⠀⠀⠀⠀⠀⠀⠀⠀⠀⠀⠈⢿⣿⣿⣿⣿⣿⣿⣿⣿⣿⣿⣿⣿⣿⣿⣿⣿⣿⣿⣿⣿⣿⣿⣿⣿⣿⣿⡇</a:t>
            </a:r>
            <a:br/>
            <a:r>
              <a:t>⣿⣿⣿⣿⣿⣿⣿⣿⣿⣿⣿⣿⣿⣿⣿⣿⡏⠉⠉⠀⠀⠀⠀⠀⠀⠀⠀⠀⠀⠀⠉⠉⠉⠛⠛⠿⢿⠋⠀⠀⠀⠀⠀⠀⠀⠀⠀⠀⠀⠀⠀⠀⠀⠀⠀⠀⠀⠀⠀⠀⠀⠀⠀⢸⣿⣿⣿⣿⣿⣿⣿⣿⣿⣿⣿⣿⣿⣿⣿⣿⣿⣿⣿⣿⣿⣿⣿⣿⣿⣿⡇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⣿⣿⣿⣿⣿⣿⣿⣿⣿⣿⣿⣿⣿⣿⣿⣿⣷⠀⠀⠀⠀⠀⠀⠀⠀⠀⠀⠀⠀⠀⠀⠀⠀⠀⠀⠀⠀⠀⠀⠀⠀⠀⠀⠀⠀⠀⠀⠀⠀⠀⠀⠀⠀⠀⠀⠀⠀⠀⠀⠀⠀⠀⠀⣾⣿⣿⣿⣿⣿⣿⣿⣿⣿⣿⣿⣿⣿⣿⣿⣿⣿⣿⣿⣿⣿⣿⣿⣿⣿⣿⡇</a:t>
            </a:r>
            <a:br/>
            <a:r>
              <a:t>⣿⣿⣿⣿⣿⣿⣿⣿⣿⣿⣿⣿⣿⣿⣿⠿⠿⠷⠄⠀⠀⠀⠀⠀⠀⠀⠀⠀⠀⠀⠀⠀⠀⠀⠀⠀⠀⠀⠀⠀⠀⠀⠀⠀⠀⠀⠀⠀⠀⠀⠀⠀⠀⠀⠀⠀⠀⠀⠀⠀⠀⠀⠀⠈⠉⠛⠿⣿⣿⣿⣿⣿⣿⣿⣿⣿⣿⣿⣿⣿⣿⣿⣿⣿⣿⣿⣿⠿⠋⠁⠀</a:t>
            </a:r>
            <a:br/>
            <a:r>
              <a:t>⣿⣿⣿⣿⣿⣿⣿⣿⣿⣿⣿⣿⣿⣿⣿⣷⣤⠀⠀⠀⠀⠀⠀⠀⠀⠀⠀⠀⠀⠀⠀⠀⠀⠀⠀⠀⠀⠀⠀⠀⠀⠀⠀⠀⠀⠀⠀⠀⠀⠀⠀⠀⠀⠀⠀⠀⠀⠀⠀⠀⠀⠀⠀⠀⠀⠀⠀⠀⠉⠛⠿⠏⠉⠉⠉⠙⠛⠛⠿⠿⠿⠿⠿⠛⠛⠉⠀⠀⠀⠀⠀</a:t>
            </a:r>
            <a:br/>
            <a:r>
              <a:t>⣿⣿⣿⣿⣿⣿⣿⣿⣿⣿⣿⣿⣿⣿⣿⣿⣿⣿⣶⣄⠀⠀⠀⠀⠀⠀⢀⣠⡀⠀⠀⠀⠀⠀⠀⠀⠀⠀⠀⠀⠀⠀⠀⠀⠀⠀⠀⠀⠀⠀⠀⠀⠀⠀⠀⠀⠀⠀⠀⠀⠀⠀⣀⣀⡀⠀⠀⠀⠀⠀⠀⠀⠀⠀⠀⠀⠀⠀⠀⠀⠀⠀⠀⠀⠀⠀⠀⠀⠀⠀⠀</a:t>
            </a:r>
            <a:br/>
            <a:r>
              <a:t>⣿⣿⣿⣿⣿⣿⣿⣿⣿⣿⣿⣿⣿⣿⣿⣿⣿⣿⣿⣿⣶⣤⣤⣤⣴⣾⣿⣿⣧⡀⠀⠀⠀⠀⠀⠀⠀⠀⠀⠀⠀⠀⠀⠀⠀⠀⠀⠀⠀⠀⠀⠀⠀⠀⠀⠀⠀⠀⠀⠀⠀⣰⣿⣿⣿⣿⣶⣦⣄⠀⠀⠀⠀⠀⠀⠀⠀⠀⠀⠀⠀⠀⠀⠀⠀⠀⠀⠀⠀⠀⠀</a:t>
            </a:r>
            <a:br/>
            <a:r>
              <a:t>⣿⣿⣿⣿⣿⣿⣿⣿⣿⣿⣿⣿⣿⣿⣿⣿⣿⣿⣿⣿⣿⣿⣿⣿⣿⣿⣿⣿⣿⣷⡄⠀⠀⠀⠀⠀⠀⠀⠀⠀⠀⠀⠀⠀⠀⠀⠀⠀⠀⠀⠀⠀⠀⠀⠀⠀⠀⢰⣶⣶⣾⣿⣿⣿⣿⣿⣿⣿⣿⣿⣦⣄⠀⠀⠀⠀⠀⠀⠀⠀⠀⠀⠀⠀⠀⠀⠀⠀⠀⠀⠀</a:t>
            </a:r>
            <a:br/>
            <a:r>
              <a:t>⣿⣿⣿⣿⣿⣿⣿⣿⣿⣿⣿⣿⣿⣿⣿⣿⣿⣿⣿⣿⣿⣿⣿⣿⣿⣿⣿⣿⣿⣿⣷⡄⠀⠀⠀⠀⠀⠀⠀⠀⠀⠀⠀⠀⠀⠀⠀⠀⠀⠀⠀⠀⠀⠀⠀⠀⢀⡈⣿⣿⣿⣿⣿⣿⣿⣿⣿⣿⣿⣿⣿⣿⣷⣤⡀⠀⠀⠀⠀⠀⠀⠀⠀⠀⠀⠀⠀⠀⠀⠀⠀</a:t>
            </a:r>
            <a:br/>
            <a:r>
              <a:t>⣿⣿⣿⣿⣿⣿⣿⣿⣿⣿⣿⣿⣿⣿⣿⣿⣿⣿⣿⣿⣿⣿⣿⣿⣿⣿⣿⣿⣿⣿⣿⣿⣄⠀⠀⠀⠀⠀⠀⠀⠀⠀⠀⠀⠀⠀⠀⠀⠀⠀⠀⠀⠀⠀⠀⠀⣾⣿⣿⣿⣿⣿⣿⣿⣿⣿⣿⣿⣿⣿⣿⣿⣿⣿⣿⣦⡀⠀⠀⠀⠀⠀⠀⠀⠀⠀⠀⠀⠀⠀⠀</a:t>
            </a:r>
            <a:br/>
            <a:r>
              <a:t>⣿⣿⣿⣿⣿⣿⣿⣿⣿⣿⣿⣿⣿⣿⣿⣿⣿⣿⣿⣿⣿⣿⣿⣿⣿⣿⣿⣿⣿⣿⣿⣿⣿⣷⣶⣤⣤⠀⠀⠀⠀⠀⠀⠀⠀⠀⠀⠀⠀⠀⠀⠀⠀⠀⠀⢰⣿⣿⣿⣿⣿⣿⣿⣿⣿⣿⣿⣿⣿⣿⣿⣿⣿⣿⣿⣿⣿⣶⣄⠀⠀⠀⠀⣠⣴⣾⣿⣿⣦⣄⡀</a:t>
            </a:r>
            <a:br/>
            <a:r>
              <a:t>⣿⣿⣿⣿⣿⣿⣿⣿⣿⣿⣿⣿⣿⣿⣿⣿⣿⣿⣿⣿⣿⣿⣿⣿⣿⣿⣿⣿⣿⣿⣿⣿⣿⣿⣿⣿⣿⠀⠀⠀⠀⠀⠀⠀⠀⠀⠀⠀⠀⠀⠀⠀⠀⠀⠀⣿⣿⣿⣿⣿⣿⣿⣿⣿⣿⣿⣿⣿⣿⣿⣿⣿⣿⣿⣿⣿⣿⣿⣿⣷⣤⣤⣾⣿⣿⣿⣿⣿⣿⣿⡇</a:t>
            </a:r>
            <a:br/>
            <a:r>
              <a:t>⣿⣿⣿⣿⣿⣿⣿⣿⣿⣿⣿⣿⣿⣿⣿⣿⣿⣿⣿⣿⣿⣿⣿⣿⣿⣿⣿⣿⣿⣿⣿⣿⣿⣿⣿⣿⡏⠀⠀⠀⠀⠀⠀⠀⠀⠀⠀⠀⠀⠀⠀⠀⠀⠀⠀⣿⣿⣿⣿⣿⣿⣿⣿⣿⣿⣿⣿⣿⣿⣿⣿⣿⣿⣿⣿⣿⣿⣿⣿⣿⣿⣿⣿⣿⣿⣿⣿⣿⣿⣿⡇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⣿⣿⣿⣿⣿⣿⣿⣿⣿⣿⣿⣿⣿⣿⣿⣿⣿⣿⣿⣿⣿⣿⣿⣿⣿⣿⣿⣿⣿⣿⣿⣿⣿⣿⣿⡿⠃⠀⠀⠀⠀⠀⠀⠀⠀⠀⠀⠀⠀⠀⠀⠀⠀⠀⠀⢻⣿⣿⣿⣿⣿⣿⣿⣿⣿⣿⣿⣿⣿⣿⣿⣿⣿⣿⣿⣿⣿⣿⣿⣿⣿⣿⣿⣿⣿⣿⣿⣿⣿⣿⡇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⣿⣿⣿⣿⣿⣿⣿⣿⣿⣿⣿⣿⣿⣿⣿⣿⣿⣿⣿⣿⣿⣿⣿⣿⣿⣿⣿⣿⣿⣿⣿⣿⣿⣿⠋⠀⠀⠀⠀⠀⠀⠀⠀⠀⠀⠀⠀⠀⠀⠀⠀⠀⠀⠀⠀⠈⠉⠻⣿⣿⣿⣿⣿⣿⣿⣿⣿⣿⣿⣿⣿⣿⣿⣿⣿⣿⣿⣿⣿⣿⣿⣿⣿⣿⣿⣿⣿⣿⣿⣿⡇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⣿⣿⣿⣿⣿⣿⣿⣿⣿⣿⣿⣿⣿⣿⣿⣿⣿⣿⣿⣿⣿⣿⣿⣿⣿⣿⣿⣿⣿⣿⣿⣿⣿⣿⣿⣿⣿⣿⣿⣿⣿⣿⣿⡿⠟⠋⠉⠀⠀⠀⠀⠀⠀⠀⠀⠀⠀⠀⠀⠀⠀⠀⠀⠀⠀⠀⠀⠀⠀⠀⠀⠀⠀⠀⠀⠈⢿⣿⣿⣿⣿⣿⣿⣿⣿⣿⣿⣿⣿⣿⡇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⣿⣿⣿⣿⣿⣿⣿⣿⣿⣿⣿⣿⣿⣿⣿⣿⣿⣿⣿⣿⣿⣿⣿⣿⣿⣿⣿⣿⣿⣿⣿⣿⣿⣿⣿⣿⣿⣿⣿⣿⣿⡟⠉⠀⠀⠀⠀⠀⠀⠀⠀⠀⠀⠀⠀⠀⠀⠀⠀⠀⠀⠀⠀⠀⠀⠀⠀⠀⠀⠀⠀⠀⠀⠀⠀⠀⠘⣿⣿⣿⣿⣿⣿⣿⣿⣿⣿⣿⣿⣿⡇</a:t>
            </a:r>
            <a:br/>
            <a:r>
              <a:t>⣿⣿⣿⣿⣿⣿⣿⣿⣿⣿⣿⣿⣿⣿⣿⣿⣿⣿⣿⣿⣿⣿⣿⣿⣿⣿⣿⣿⣿⣿⣿⣿⣿⣿⣿⣿⣿⣿⣿⣿⠏⠀⠀⠀⠀⠀⠀⠀⠀⠀⠀⠀⠀⠀⠀⠀⠀⠀⠀⠀⠀⠀⠀⠀⠀⠀⠀⠀⠀⠀⠀⠀⠀⠀⠀⠀⠀⢸⣿⣿⣿⣿⣿⣿⣿⣿⣿⣿⣿⣿⡇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⣿⣿⣿⣿⣿⣿⣿⣿⣿⣿⣿⣿⣿⣿⣿⣿⣿⣿⣿⣿⣿⣿⣿⣿⣿⣿⣿⣿⣿⣿⣿⣿⣿⣿⣿⣿⣿⣿⣿⡟⠀⠀⠀⠀⠀⠀⠀⠀⠀⠀⠀⠀⠀⠀⠀⠀⠀⠀⠀⠀⠀⠀⠀⠀⠀⠀⠀⠀⠀⠀⠀⠀⠀⠀⢀⣀⣤⣼⣿⣿⣿⣿⣿⣿⣿⣿⣿⣿⣿⣿⡇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⣿⣿⣿⣿⣿⣿⣿⣿⣿⣿⣿⣿⣿⣿⣿⣿⣿⣿⣿⣿⣿⣿⣿⣿⣿⣿⣿⣿⣿⣿⣿⣿⣿⣿⣿⣿⣿⣿⣿⡇⠀⠀⠀⠀⠀⠀⠀⠀⠀⠀⠀⠀⠀⠀⠀⠀⠀⠀⠀⠀⠀⠀⠀⠀⠀⠀⠀⠀⠀⠀⠀⠀⠀⠀⠀⠀⠉⢻⣿⣿⣿⣿⣿⣿⣿⣿⣿⣿⣿⣿⡇</a:t>
            </a:r>
            <a:br/>
            <a:r>
              <a:t>⣿⣿⣿⣿⣿⣿⣿⣿⣿⣿⣿⣿⣿⣿⣿⣿⣿⣿⣿⣿⣿⣿⣿⣿⣿⣿⣿⣿⣿⣿⣿⣿⣿⣿⣿⣿⣿⣿⠿⠁⠀⠀⠀⠀⠀⠀⠀⠀⠀⠀⠀⠀⠀⠀⠀⠀⠀⠀⠀⠀⠀⠀⠀⠀⠀⠀⠀⠀⠀⠀⠀⠀⠀⠀⠀⢀⣴⣿⣿⣿⣿⣿⣿⣿⣿⣿⣿⣿⣿⣿⡇</a:t>
            </a:r>
            <a:br/>
            <a:r>
              <a:t>⣿⣿⣿⣿⣿⣿⣿⣿⣿⣿⣿⣿⣿⣿⣿⣿⣿⣿⣿⣿⣿⣿⣿⣿⣿⣿⣿⣿⣿⣿⣿⣿⣿⣿⣿⠟⠋⠁⠀⠀⠀⠀⠀⠀⠀⠀⠀⠀⠀⠀⠀⠀⠀⠀⠀⠀⠀⠀⠀⠀⠀⠀⠀⠀⠀⠀⠀⠀⠀⠀⠀⠀⠀⢀⣴⣿⣿⣿⣿⣿⣿⣿⣿⣿⣿⣿⣿⣿⣿⣿⡇</a:t>
            </a:r>
            <a:br/>
            <a:r>
              <a:t>⣿⣿⣿⣿⣿⣿⣿⣿⣿⣿⣿⣿⣿⣿⣿⣿⣿⣿⣿⣿⣿⣿⣿⣿⣿⣿⣿⣿⣿⣿⣿⠉⠉⠉⠀⠀⠀⠀⠀⠀⠀⠀⠀⠀⠀⠀⠀⠀⠀⠀⠀⠀⠀⠀⠀⠀⠀⠀⠀⠀⠀⠀⠀⠀⠀⠀⢀⣤⣤⣄⣀⣤⣶⣿⣿⣿⣿⣿⣿⣿⣿⣿⣿⣿⣿⣿⣿⣿⣿⣿⡇</a:t>
            </a:r>
            <a:br/>
            <a:r>
              <a:t>⣿⣿⣿⣿⣿⣿⣿⣿⣿⣿⣿⣿⣿⣿⣿⣿⣿⣿⣿⣿⣿⣿⣿⣿⣿⣿⣿⣿⣿⣿⣿⡀⠀⠀⣀⡀⠀⠀⠀⠀⠀⠀⠀⠀⠀⠀⠀⠀⠀⠀⠀⠀⠀⠀⠀⠀⠀⠀⠀⠀⠀⠀⠀⠀⠀⠀⢺⣿⣿⣿⣿⣿⣿⣿⣿⣿⣿⣿⣿⣿⣿⣿⣿⣿⣿⣿⣿⣿⣿⣿⡇</a:t>
            </a:r>
            <a:br/>
            <a:r>
              <a:t>⣿⣿⣿⣿⣿⣿⣿⣿⣿⣿⣿⣿⣿⣿⣿⣿⣿⣿⣿⣿⣿⣿⣿⣿⣿⣿⣿⣿⣿⣿⣿⣿⣿⣿⣿⣿⣮⣄⠀⠀⠀⠀⠀⠀⠀⠀⠀⠀⠀⠀⠀⠀⠀⠀⠀⠀⠀⠀⠀⠀⠀⠀⠀⠀⠀⠀⠈⢿⣿⣿⣿⣿⣿⣿⣿⣿⣿⣿⣿⣿⣿⣿⣿⣿⣿⣿⣿⣿⣿⣿⡇</a:t>
            </a:r>
            <a:br/>
            <a:r>
              <a:t>⣿⣿⣿⣿⣿⣿⣿⣿⣿⣿⣿⣿⣿⣿⣿⣿⣿⣿⣿⣿⣿⣿⣿⣿⣿⣿⣿⣿⣿⣿⣿⣿⣿⣿⣿⣿⣿⣿⣦⠀⠀⠀⠀⠀⠀⠀⠀⠀⠀⠀⠀⠀⠀⠀⠀⠀⠀⠀⠀⠀⠀⠀⠀⠀⠀⠀⠀⠈⢻⣿⣿⣿⣿⣿⣿⣿⣿⣿⣿⣿⣿⣿⣿⣿⣿⣿⣿⣿⣿⣿⡇</a:t>
            </a:r>
            <a:br/>
            <a:r>
              <a:t>⣿⣿⣿⣿⣿⣿⣿⣿⣿⣿⣿⣿⣿⣿⣿⣿⣿⣿⣿⣿⣿⣿⣿⣿⣿⣿⣿⣿⣿⣿⣿⣿⣿⣿⣿⣿⣿⣿⣿⣷⣤⡀⠀⠀⠀⠀⠀⠀⠀⠀⠀⠀⠀⠀⠀⠀⠀⠀⠀⠀⠀⠀⠀⠀⠀⠀⠀⠀⠀⢙⣿⣿⣿⣿⣿⣿⣿⣿⣿⣿⣿⣿⣿⣿⣿⣿⣿⣿⣿⣿⡇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⣿⣿⣿⣿⣿⣿⣿⣿⣿⣿⣿⣿⣿⣿⣿⣿⣿⣿⣿⣿⣿⣿⣿⣿⣿⣿⣿⣿⣿⣿⣿⣿⣿⣿⣿⣿⣿⣿⣿⣿⣿⣿⡇⠀⠀⠀⠀⠀⠀⠀⠀⠀⠀⠀⠀⠀⠀⠀⠀⠀⠀⠀⠀⠀⠀⠸⣷⣤⣴⣾⣿⣿⣿⣿⣿⣿⣿⣿⣿⣿⣿⣿⣿⣿⣿⣿⣿⣿⣿⣿⡇</a:t>
            </a:r>
            <a:br/>
            <a:r>
              <a:t>⣿⣿⣿⣿⣿⣿⣿⣿⣿⣿⣿⣿⣿⣿⣿⣿⣿⣿⣿⣿⣿⣿⣿⣿⣿⣿⣿⣿⣿⣿⣿⣿⣿⣿⣿⣿⣿⣿⣿⣿⣿⣿⡷⠀⠀⠀⠀⠀⠀⠀⠀⠀⠀⠀⠀⠀⠀⠀⠀⠀⠀⠀⠀⠀⠀⢀⠻⣿⣿⣿⣿⣿⣿⣿⣿⣿⣿⣿⣿⣿⣿⣿⣿⣿⣿⣿⣿⣿⣿⣿⡇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⣿⣿⣿⣿⣿⣿⣿⣿⣿⣿⣿⣿⣿⣿⣿⣿⣿⣿⣿⣿⣿⣿⣿⣿⣿⣿⣿⣿⣿⣿⣿⣿⣿⣿⣿⣿⣿⣿⣿⣿⣿⣿⠇⣠⡆⠀⠀⠀⠀⠀⠀⠀⠀⠀⠀⠀⠀⠀⠀⠀⠀⠀⠀⣠⣄⣲⣿⣿⣿⣿⣿⣿⣿⣿⣿⣿⣿⣿⣿⣿⣿⣿⣿⣿⣿⣿⣿⣿⣿⣿⡇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⣿⣿⣿⣿⣿⣿⣿⣿⣿⣿⣿⣿⣿⣿⣿⣿⣿⣿⣿⣿⣿⣿⣿⣿⣿⣿⣿⣿⣿⣿⣿⣿⣿⣿⣿⣿⣿⣿⣿⣿⣿⣿⣿⣿⣧⣾⣦⣶⠀⠀⠀⠀⠀⠀⠀⠀⠀⠀⠀⠀⢸⡀⣄⣸⣿⣿⣿⣿⣿⣿⣿⣿⣿⣿⣿⣿⣿⣿⣿⣿⣿⣿⣿⣿⣿⣿⣿⣿⣿⣿⡇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⣿⣿⣿⣿⣿⣿⣿⣿⣿⣿⣿⣿⣿⣿⣿⣿⣿⣿⣿⣿⣿⣿⣿⣿⣿⣿⣿⣿⣿⣿⣿⣿⣿⣿⣿⣿⣿⣿⣿⣿⣿⣿⣿⣿⣿⡿⠿⠃⠀⠀⠀⠀⠀⠀⠀⠀⠀⠀⢾⣿⣾⣿⣿⣿⣿⣿⣿⣿⣿⣿⣿⣿⣿⣿⣿⣿⣿⣿⣿⣿⣿⣿⣿⣿⣿⣿⣿⣿⣿⣿⡇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⣿⣿⣿⣿⣿⣿⣿⣿⣿⣿⣿⣿⣿⣿⣿⣿⣿⣿⣿⣿⣿⣿⣿⣿⣿⣿⣿⣿⣿⣿⣿⣿⣿⣿⣿⣿⣿⣿⣿⣿⣿⣿⣿⡿⠁⠀⠀⠀⠀⠀⠀⠀⠀⠀⠀⠀⠀⠀⠀⠙⠿⣿⣿⣿⣿⣿⣿⣿⣿⣿⣿⣿⣿⣿⣿⣿⣿⣿⣿⣿⣿⣿⣿⣿⣿⣿⣿⣿⣿⣿⡇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⣿⣿⣿⣿⣿⣿⣿⣿⣿⣿⣿⣿⣿⣿⣿⣿⣿⣿⣿⣿⣿⣿⣿⣿⣿⣿⣿⣿⣿⣿⣿⣿⣿⣿⣿⣿⣿⣿⣿⣿⣿⣿⣿⠃⠀⠀⠀⠀⠀⠀⠀⠀⠀⠀⠀⠀⠀⠀⠀⠀⠀⠘⠻⣿⣿⣿⣿⣿⣿⣿⣿⣿⣿⣿⣿⣿⣿⣿⣿⣿⣿⣿⣿⣿⣿⣿⣿⣿⣿⣿⡇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⣿⣿⣿⣿⣿⣿⣿⣿⣿⣿⣿⣿⣿⣿⣿⣿⣿⣿⣿⣿⣿⣿⣿⣿⣿⣿⣿⣿⣿⣿⣿⣿⣿⣿⣿⣿⣿⣿⣿⣿⡿⠋⠁⠀⠀⠀⠀⠀⠀⠀⠀⠀⠀⠀⠀⠀⠀⠀⠀⠀⠀⠀⠀⠙⣿⣿⣿⣿⣿⣿⣿⣿⣿⣿⣿⣿⣿⣿⣿⣿⣿⣿⣿⣿⣿⣿⣿⣿⣿⣿⡇</a:t>
            </a:r>
            <a:br/>
            <a:r>
              <a:t>⣿⣿⣿⣿⣿⣿⣿⣿⣿⣿⣿⣿⣿⣿⣿⣿⣿⠁⠀⠀⠀⠀⠀⠀⠀⠀⠀⠀⠀⠀⠀⠉⠉⠙⠛⠿⣿⣿⡿⠋⠀⠀⠀⠀⠀⠀⠀⠀⠀⠀⠀⠀⠀⠀⠀⠀⠀⠀⠀⠀⠀⠀⠀⠀⣿⣿⣿⣿⣿⣿⣿⣿⣿⣿⣿⣿⣿⣿⣿⣿⣿⣿⣿⣿⣿⣿⣿⣿⣿⣿⡇</a:t>
            </a:r>
            <a:br/>
            <a:r>
              <a:t>⣿⣿⣿⣿⣿⣿⣿⣿⣿⣿⣿⣿⣿⣿⣿⣿⣿⡄⠀⠀⠀⠀⠀⠀⠀⠀⠀⠀⠀⠀⠀⠀⠀⠀⠀⠀⠀⠈⠁⠀⠀⠀⠀⠀⠀⠀⠀⠀⠀⠀⠀⠀⠀⠀⠀⠀⠀⠀⠀⠀⠀⠀⠀⢠⣿⣿⣿⣿⣿⣿⣿⣿⣿⣿⣿⣿⣿⣿⣿⣿⣿⣿⣿⣿⣿⣿⣿⣿⣿⣿⡇</a:t>
            </a:r>
            <a:br/>
            <a:r>
              <a:t>⣿⣿⣿⣿⣿⣿⣿⣿⣿⣿⣿⣿⣿⣿⣿⣿⠛⠻⠦⠀⠀⠀⠀⠀⠀⠀⠀⠀⠀⠀⠀⠀⠀⠀⠀⠀⠀⠀⠀⠀⠀⠀⠀⠀⠀⠀⠀⠀⠀⠀⠀⠀⠀⠀⠀⠀⠀⠀⠀⠀⠀⠀⠀⠀⠈⠙⠻⠿⣿⣿⣿⣿⣿⣿⣿⣿⣿⣿⣿⣿⣿⣿⣿⣿⣿⣿⣿⣿⠿⠛⠁</a:t>
            </a:r>
            <a:br/>
            <a:r>
              <a:t>⣿⣿⣿⣿⣿⣿⣿⣿⣿⣿⣿⣿⣿⣿⣿⣿⣷⣆⠀⠀⠀⠀⠀⠀⠀⠀⠀⠀⠀⠀⠀⠀⠀⠀⠀⠀⠀⠀⠀⠀⠀⠀⠀⠀⠀⠀⠀⠀⠀⠀⠀⠀⠀⠀⠀⠀⠀⠀⠀⠀⠀⠀⠀⠀⠀⠀⠀⠀⠈⠙⠛⠿⡟⠉⠉⠛⠛⠻⠿⠿⠿⠿⠿⠿⠿⠛⠉⠀⠀⠀⠀</a:t>
            </a:r>
            <a:br/>
            <a:r>
              <a:t>⣿⣿⣿⣿⣿⣿⣿⣿⣿⣿⣿⣿⣿⣿⣿⣿⣿⣿⣿⣷⡀⠀⠀⠀⠀⠀⠀⣠⠀⠀⠀⠀⠀⠀⠀⠀⠀⠀⠀⠀⠀⠀⠀⠀⠀⠀⠀⠀⠀⠀⠀⠀⠀⠀⠀⠀⠀⠀⠀⠀⠀⠀⢀⣀⣀⡀⠀⠀⠀⠀⠀⠀⠀⠀⠀⠀⠀⠀⠀⠀⠀⠀⠀⠀⠀⠀⠀⠀⠀⠀⠀</a:t>
            </a:r>
            <a:br/>
            <a:r>
              <a:t>⣿⣿⣿⣿⣿⣿⣿⣿⣿⣿⣿⣿⣿⣿⣿⣿⣿⣿⣿⣿⣿⣶⣶⣶⣶⣶⣿⣿⣦⣤⡀⠀⠀⠀⠀⠀⠀⠀⠀⠀⠀⠀⠀⠀⠀⠀⠀⠀⠀⠀⠀⠀⠀⠀⠀⠀⠀⠀⠀⠀⠀⢠⣿⣿⣿⣿⣿⣶⣤⣀⠀⠀⠀⠀⠀⠀⠀⠀⠀⠀⠀⠀⠀⠀⠀⠀⠀⠀⠀⠀⠀</a:t>
            </a:r>
            <a:br/>
            <a:r>
              <a:t>⣿⣿⣿⣿⣿⣿⣿⣿⣿⣿⣿⣿⣿⣿⣿⣿⣿⣿⣿⣿⣿⣿⣿⣿⣿⣿⣿⣿⣿⣿⣿⣆⠀⠀⠀⠀⠀⠀⠀⠀⠀⠀⠀⠀⠀⠀⠀⠀⠀⠀⠀⠀⠀⠀⠀⠀⠀⢠⣤⣤⣶⣿⣿⣿⣿⣿⣿⣿⣿⣿⣷⣦⡀⠀⠀⠀⠀⠀⠀⠀⠀⠀⠀⠀⠀⠀⠀⠀⠀⠀⠀</a:t>
            </a:r>
            <a:br/>
            <a:r>
              <a:t>⣿⣿⣿⣿⣿⣿⣿⣿⣿⣿⣿⣿⣿⣿⣿⣿⣿⣿⣿⣿⣿⣿⣿⣿⣿⣿⣿⣿⣿⣿⣿⣿⣆⠀⠀⠀⠀⠀⠀⠀⠀⠀⠀⠀⠀⠀⠀⠀⠀⠀⠀⠀⠀⠀⠀⠀⠀⠈⣿⣿⣿⣿⣿⣿⣿⣿⣿⣿⣿⣿⣿⣿⣿⣷⣄⠀⠀⠀⠀⠀⠀⠀⠀⠀⠀⠀⠀⠀⠀⠀⠀</a:t>
            </a:r>
            <a:br/>
            <a:r>
              <a:t>⣿⣿⣿⣿⣿⣿⣿⣿⣿⣿⣿⣿⣿⣿⣿⣿⣿⣿⣿⣿⣿⣿⣿⣿⣿⣿⣿⣿⣿⣿⣿⣿⣿⣧⡀⠀⠀⠀⠀⠀⠀⠀⠀⠀⠀⠀⠀⠀⠀⠀⠀⠀⠀⠀⠀⠀⠀⣿⣿⣿⣿⣿⣿⣿⣿⣿⣿⣿⣿⣿⣿⣿⣿⣿⣿⣷⣄⠀⠀⠀⠀⠀⠀⠀⠀⠀⠀⠀⠀⠀⠀</a:t>
            </a:r>
            <a:br/>
            <a:r>
              <a:t>⣿⣿⣿⣿⣿⣿⣿⣿⣿⣿⣿⣿⣿⣿⣿⣿⣿⣿⣿⣿⣿⣿⣿⣿⣿⣿⣿⣿⣿⣿⣿⣿⣿⣿⣿⣷⣶⣤⡄⠀⠀⠀⠀⠀⠀⠀⠀⠀⠀⠀⠀⠀⠀⠀⠀⠀⣸⣿⣿⣿⣿⣿⣿⣿⣿⣿⣿⣿⣿⣿⣿⣿⣿⣿⣿⣿⣿⣿⣦⡀⠀⠀⠀⠀⠀⣠⣴⣶⣶⣤⡀</a:t>
            </a:r>
            <a:br/>
            <a:r>
              <a:t>⣿⣿⣿⣿⣿⣿⣿⣿⣿⣿⣿⣿⣿⣿⣿⣿⣿⣿⣿⣿⣿⣿⣿⣿⣿⣿⣿⣿⣿⣿⣿⣿⣿⣿⣿⣿⣿⣿⠇⠀⠀⠀⠀⠀⠀⠀⠀⠀⠀⠀⠀⠀⠀⠀⠀⠀⣿⣿⣿⣿⣿⣿⣿⣿⣿⣿⣿⣿⣿⣿⣿⣿⣿⣿⣿⣿⣿⣿⣿⣿⣦⣀⣀⣴⣿⣿⣿⣿⣿⣿⡇</a:t>
            </a:r>
            <a:br/>
            <a:r>
              <a:t>⣿⣿⣿⣿⣿⣿⣿⣿⣿⣿⣿⣿⣿⣿⣿⣿⣿⣿⣿⣿⣿⣿⣿⣿⣿⣿⣿⣿⣿⣿⣿⣿⣿⣿⣿⣿⣿⣿⠀⠀⠀⠀⠀⠀⠀⠀⠀⠀⠀⠀⠀⠀⠀⠀⠀⠀⣿⣿⣿⣿⣿⣿⣿⣿⣿⣿⣿⣿⣿⣿⣿⣿⣿⣿⣿⣿⣿⣿⣿⣿⣿⣿⣿⣿⣿⣿⣿⣿⣿⣿⡇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⣿⣿⣿⣿⣿⣿⣿⣿⣿⣿⣿⣿⣿⣿⣿⣿⣿⣿⣿⣿⣿⣿⣿⣿⣿⣿⣿⣿⣿⣿⣿⣿⣿⣿⣿⣿⣿⠏⠀⠀⠀⠀⠀⠀⠀⠀⠀⠀⠀⠀⠀⠀⠀⠀⠀⠀⢻⣿⣿⣿⣿⣿⣿⣿⣿⣿⣿⣿⣿⣿⣿⣿⣿⣿⣿⣿⣿⣿⣿⣿⣿⣿⣿⣿⣿⣿⣿⣿⣿⣿⡇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⣿⣿⣿⣿⣿⣿⣿⣿⣿⣿⣿⣿⣿⣿⣿⣿⣿⣿⣿⣿⣿⣿⣿⣿⣿⣿⣿⣿⣿⣿⣿⣿⣿⣿⣿⡟⠁⠀⠀⠀⠀⠀⠀⠀⠀⠀⠀⠀⠀⠀⠀⠀⠀⠀⠀⠀⠈⠙⠛⢿⣿⣿⣿⣿⣿⣿⣿⣿⣿⣿⣿⣿⣿⣿⣿⣿⣿⣿⣿⣿⣿⣿⣿⣿⣿⣿⣿⣿⣿⣿⡇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⣿⣿⣿⣿⣿⣿⣿⣿⣿⣿⣿⣿⣿⣿⣿⣿⣿⣿⣿⣿⣿⣿⣿⣿⣿⣿⣿⣿⣿⣿⣿⣿⣿⣿⣿⣿⣿⣿⣿⣿⣿⣿⣿⣿⣿⣿⣿⣿⣿⠿⠟⠛⠉⠉⠀⠀⠀⠈⠉⠉⠀⠀⠀⠀⠀⠀⠀⠀⠀⠀⠀⠀⠀⠀⠀⠘⣿⣿⣿⣿⣿⣿⣿⣿⣿⣿⣿⣿⣿⣿⡇</a:t>
            </a:r>
            <a:br/>
            <a:r>
              <a:t>⣿⣿⣿⣿⣿⣿⣿⣿⣿⣿⣿⣿⣿⣿⣿⣿⣿⣿⣿⣿⣿⣿⣿⣿⣿⣿⣿⣿⣿⣿⣿⣿⣿⣿⣿⣿⣿⣿⣿⣿⣿⣿⣿⣿⣿⡿⠛⠉⠀⠀⠀⠀⠀⠀⠀⠀⠀⠀⠀⠀⠀⠀⠀⠀⠀⠀⠀⠀⠀⠀⠀⠀⠀⠀⠀⠀⢹⣿⣿⣿⣿⣿⣿⣿⣿⣿⣿⣿⣿⣿⡇</a:t>
            </a:r>
            <a:br/>
            <a:r>
              <a:t>⣿⣿⣿⣿⣿⣿⣿⣿⣿⣿⣿⣿⣿⣿⣿⣿⣿⣿⣿⣿⣿⣿⣿⣿⣿⣿⣿⣿⣿⣿⣿⣿⣿⣿⣿⣿⣿⣿⣿⣿⣿⣿⣿⡿⠋⠀⠀⠀⠀⠀⠀⠀⠀⠀⠀⠀⠀⠀⠀⠀⠀⠀⠀⠀⠀⠀⠀⠀⠀⠀⠀⠀⠀⢀⣀⣤⣾⣿⣿⣿⣿⣿⣿⣿⣿⣿⣿⣿⣿⣿⡇</a:t>
            </a:r>
            <a:br/>
            <a:r>
              <a:t>⣿⣿⣿⣿⣿⣿⣿⣿⣿⣿⣿⣿⣿⣿⣿⣿⣿⣿⣿⣿⣿⣿⣿⣿⣿⣿⣿⣿⣿⣿⣿⣿⣿⣿⣿⣿⣿⣿⣿⣿⣿⣿⡿⠁⠀⠀⠀⠀⠀⠀⠀⠀⠀⠀⠀⠀⠀⠀⠀⠀⠀⠀⠀⠀⠀⠀⠀⠀⠀⠀⠀⠀⠀⠈⠉⠉⠉⠛⣿⣿⣿⣿⣿⣿⣿⣿⣿⣿⣿⣿⡇</a:t>
            </a:r>
            <a:br/>
            <a:r>
              <a:t>⣿⣿⣿⣿⣿⣿⣿⣿⣿⣿⣿⣿⣿⣿⣿⣿⣿⣿⣿⣿⣿⣿⣿⣿⣿⣿⣿⣿⣿⣿⣿⣿⣿⣿⣿⣿⣿⣿⣿⣿⣿⣿⠁⠀⠀⠀⠀⠀⠀⠀⠀⠀⠀⠀⠀⠀⠀⠀⠀⠀⠀⠀⠀⠀⠀⠀⠀⠀⠀⠀⠀⠀⠀⠀⠀⠀⢠⣾⣿⣿⣿⣿⣿⣿⣿⣿⣿⣿⣿⣿⡇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⣿⣿⣿⣿⣿⣿⣿⣿⣿⣿⣿⣿⣿⣿⣿⣿⣿⣿⣿⣿⣿⣿⣿⣿⣿⣿⣿⣿⣿⣿⣿⣿⣿⣿⣿⣿⣿⣿⣿⣿⣿⣿⠀⠀⠀⠀⠀⠀⠀⠀⠀⠀⠀⠀⠀⠀⠀⠀⠀⠀⠀⠀⠀⠀⠀⠀⠀⠀⠀⠀⠀⠀⠀⠀⢀⣴⣿⣿⣿⣿⣿⣿⣿⣿⣿⣿⣿⣿⣿⣿⡇</a:t>
            </a:r>
            <a:br/>
            <a:r>
              <a:t>⣿⣿⣿⣿⣿⣿⣿⣿⣿⣿⣿⣿⣿⣿⣿⣿⣿⣿⣿⣿⣿⣿⣿⣿⣿⣿⣿⣿⣿⣿⣿⣿⣿⣿⣿⣿⣿⣿⣿⣿⠿⠋⠀⠀⠀⠀⠀⠀⠀⠀⠀⠀⠀⠀⠀⠀⠀⠀⠀⠀⠀⠀⠀⠀⠀⠀⠀⠀⠀⠀⠀⠀⣀⣴⣿⣿⣿⣿⣿⣿⣿⣿⣿⣿⣿⣿⣿⣿⣿⣿⡇</a:t>
            </a:r>
            <a:br/>
            <a:r>
              <a:t>⣿⣿⣿⣿⣿⣿⣿⣿⣿⣿⣿⣿⣿⣿⣿⣿⣿⣿⣿⣿⣿⣿⣿⣿⣿⣿⣿⣿⣿⣿⣿⣿⣿⣿⣿⣿⠿⠛⠉⠀⠀⠀⠀⠀⠀⠀⠀⠀⠀⠀⠀⠀⠀⠀⠀⠀⠀⠀⠀⠀⠀⠀⠀⠀⠀⠀⠀⠀⠀⠀⣶⣿⣿⣿⣿⣿⣿⣿⣿⣿⣿⣿⣿⣿⣿⣿⣿⣿⣿⣿⡇</a:t>
            </a:r>
            <a:br/>
            <a:r>
              <a:t>⣿⣿⣿⣿⣿⣿⣿⣿⣿⣿⣿⣿⣿⣿⣿⣿⣿⣿⣿⣿⣿⣿⣿⣿⣿⣿⣿⣿⣿⣿⣿⣿⣿⣿⡀⠀⠀⠀⠀⠀⠀⠀⠀⠀⠀⠀⠀⠀⠀⠀⠀⠀⠀⠀⠀⠀⠀⠀⠀⠀⠀⠀⠀⠀⠀⠀⠀⠀⠀⣸⣿⣿⣿⣿⣿⣿⣿⣿⣿⣿⣿⣿⣿⣿⣿⣿⣿⣿⣿⣿⡇</a:t>
            </a:r>
            <a:br/>
            <a:r>
              <a:t>⣿⣿⣿⣿⣿⣿⣿⣿⣿⣿⣿⣿⣿⣿⣿⣿⣿⣿⣿⣿⣿⣿⣿⣿⣿⣿⣿⣿⣿⣿⣿⣿⣿⣿⣧⣀⢀⣀⣠⡄⠀⠀⠀⠀⠀⠀⠀⠀⠀⠀⠀⠀⠀⠀⠀⠀⠀⠀⠀⠀⠀⠀⠀⠀⠀⠀⠀⠀⠀⠘⣿⣿⣿⣿⣿⣿⣿⣿⣿⣿⣿⣿⣿⣿⣿⣿⣿⣿⣿⣿⡇</a:t>
            </a:r>
            <a:br/>
            <a:r>
              <a:t>⣿⣿⣿⣿⣿⣿⣿⣿⣿⣿⣿⣿⣿⣿⣿⣿⣿⣿⣿⣿⣿⣿⣿⣿⣿⣿⣿⣿⣿⣿⣿⣿⣿⣿⣿⣿⣿⣿⣿⣿⣦⠀⠀⠀⠀⠀⠀⠀⠀⠀⠀⠀⠀⠀⠀⠀⠀⠀⠀⠀⠀⠀⠀⠀⠀⠀⠀⠀⠀⠀⠈⢿⣿⣿⣿⣿⣿⣿⣿⣿⣿⣿⣿⣿⣿⣿⣿⣿⣿⣿⡇</a:t>
            </a:r>
            <a:br/>
            <a:r>
              <a:t>⣿⣿⣿⣿⣿⣿⣿⣿⣿⣿⣿⣿⣿⣿⣿⣿⣿⣿⣿⣿⣿⣿⣿⣿⣿⣿⣿⣿⣿⣿⣿⣿⣿⣿⣿⣿⣿⣿⣿⣿⣿⣷⣄⢠⡀⠀⠀⠀⠀⠀⠀⠀⠀⠀⠀⠀⠀⠀⠀⠀⠀⠀⠀⠀⠀⠀⠀⠀⠀⠀⠀⠀⠙⢻⣿⣿⣿⣿⣿⣿⣿⣿⣿⣿⣿⣿⣿⣿⣿⣿⡇</a:t>
            </a:r>
            <a:br/>
            <a:r>
              <a:t>⣿⣿⣿⣿⣿⣿⣿⣿⣿⣿⣿⣿⣿⣿⣿⣿⣿⣿⣿⣿⣿⣿⣿⣿⣿⣿⣿⣿⣿⣿⣿⣿⣿⣿⣿⣿⣿⣿⣿⣿⣿⣿⣿⣿⣿⡆⠀⠀⠀⠀⠀⠀⠀⠀⠀⠀⠀⠀⠀⠀⠀⠀⠀⠀⠀⠀⠀⠀⠈⢷⣶⣤⣤⣿⣿⣿⣿⣿⣿⣿⣿⣿⣿⣿⣿⣿⣿⣿⣿⣿⡇</a:t>
            </a:r>
            <a:br/>
            <a:r>
              <a:t>⣿⣿⣿⣿⣿⣿⣿⣿⣿⣿⣿⣿⣿⣿⣿⣿⣿⣿⣿⣿⣿⣿⣿⣿⣿⣿⣿⣿⣿⣿⣿⣿⣿⣿⣿⣿⣿⣿⣿⣿⣿⣿⣿⣿⣿⣦⠀⠀⠀⠀⠀⠀⠀⠀⠀⠀⠀⠀⠀⠀⠀⠀⠀⠀⠀⠀⠀⠀⠀⠸⣿⣿⣿⣿⣿⣿⣿⣿⣿⣿⣿⣿⣿⣿⣿⣿⣿⣿⣿⣿⡇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⣿⣿⣿⣿⣿⣿⣿⣿⣿⣿⣿⣿⣿⣿⣿⣿⣿⣿⣿⣿⣿⣿⣿⣿⣿⣿⣿⣿⣿⣿⣿⣿⣿⣿⣿⣿⣿⣿⣿⣿⣿⣿⣿⣿⣿⡟⠀⡀⠀⠀⠀⠀⠀⠀⠀⠀⠀⠀⠀⠀⠀⠀⠀⠀⠀⠰⣄⠀⣤⣴⣿⣿⣿⣿⣿⣿⣿⣿⣿⣿⣿⣿⣿⣿⣿⣿⣿⣿⣿⣿⡇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⣿⣿⣿⣿⣿⣿⣿⣿⣿⣿⣿⣿⣿⣿⣿⣿⣿⣿⣿⣿⣿⣿⣿⣿⣿⣿⣿⣿⣿⣿⣿⣿⣿⣿⣿⣿⣿⣿⣿⣿⣿⣿⣿⣿⣿⣦⣾⣇⣰⣄⣀⣠⡄⠠⠀⠀⠀⠀⠀⠀⠀⠀⠀⠀⣄⠀⣿⣿⣿⣿⣿⣿⣿⣿⣿⣿⣿⣿⣿⣿⣿⣿⣿⣿⣿⣿⣿⣿⣿⣿⡇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⣿⣿⣿⣿⣿⣿⣿⣿⣿⣿⣿⣿⣿⣿⣿⣿⣿⣿⣿⣿⣿⣿⣿⣿⣿⣿⣿⣿⣿⣿⣿⣿⣿⣿⣿⣿⣿⣿⣿⣿⣿⣿⣿⣿⣿⣿⣿⣿⣿⣿⣿⣿⠷⠀⠀⠀⠀⠀⠀⠀⠀⠀⠀⢰⣿⣿⣿⣿⣿⣿⣿⣿⣿⣿⣿⣿⣿⣿⣿⣿⣿⣿⣿⣿⣿⣿⣿⣿⣿⣿⡇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⣿⣿⣿⣿⣿⣿⣿⣿⣿⣿⣿⣿⣿⣿⣿⣿⣿⣿⣿⣿⣿⣿⣿⣿⣿⣿⣿⣿⣿⣿⣿⣿⣿⣿⣿⣿⣿⣿⣿⣿⣿⣿⣿⣿⣿⣿⣿⣿⡿⠋⠁⠀⠀⠀⠀⠀⠀⠀⠀⠀⠀⠀⠀⢸⣿⣿⣿⣿⣿⣿⣿⣿⣿⣿⣿⣿⣿⣿⣿⣿⣿⣿⣿⣿⣿⣿⣿⣿⣿⣿⡇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⣿⣿⣿⣿⣿⣿⣿⣿⣿⣿⣿⣿⣿⣿⣿⣿⣿⣿⣿⣿⣿⣿⣿⣿⣿⣿⣿⣿⣿⣿⣿⣿⣿⣿⣿⣿⣿⣿⣿⣿⣿⣿⣿⣿⣿⣿⣿⡏⠀⠀⠀⠀⠀⠀⠀⠀⠀⠀⠀⠀⠀⠀⠀⠘⢿⣿⣿⣿⣿⣿⣿⣿⣿⣿⣿⣿⣿⣿⣿⣿⣿⣿⣿⣿⣿⣿⣿⣿⣿⣿⡇</a:t>
            </a:r>
            <a:br/>
            <a:r>
              <a:t>⣿⣿⣿⣿⣿⣿⣿⣿⣿⣿⣿⣿⣿⣿⣿⣿⣿⣿⣿⣿⠿⠿⠿⠿⠿⠿⠿⠿⠿⠿⠿⣿⣿⣿⣿⣿⣿⣿⣿⣿⣿⣿⣿⣿⣿⡿⠛⠀⠀⠀⠀⠀⠀⠀⠀⠀⠀⠀⠀⠀⠀⠀⠀⠀⠀⢻⣿⣿⣿⣿⣿⣿⣿⣿⣿⣿⣿⣿⣿⣿⣿⣿⣿⣿⣿⣿⣿⣿⣿⣿⡇</a:t>
            </a:r>
            <a:br/>
            <a:r>
              <a:t>⣿⣿⣿⣿⣿⣿⣿⣿⣿⣿⣿⣿⣿⣿⣿⣿⣿⣿⡇⠀⠀⠀⠀⠀⠀⠀⠀⠀⠀⠀⠀⠀⠀⠉⠙⠻⠿⣿⣿⣿⣿⣿⣿⠟⠁⠀⠀⠀⠀⠀⠀⠀⠀⠀⠀⠀⠀⠀⠀⠀⠀⠀⠀⠀⠀⠀⣿⣿⣿⣿⣿⣿⣿⣿⣿⣿⣿⣿⣿⣿⣿⣿⣿⣿⣿⣿⣿⣿⣿⣿⡇</a:t>
            </a:r>
            <a:br/>
            <a:r>
              <a:t>⣿⣿⣿⣿⣿⣿⣿⣿⣿⣿⣿⣿⣿⣿⣿⣿⣿⣿⣿⣄⠀⠀⠀⠀⠀⠀⠀⠀⠀⠀⠀⠀⠀⠀⠀⠀⠀⠀⠉⠻⣿⣿⣿⡆⠀⠀⠀⠀⠀⠀⠀⠀⠀⠀⠀⠀⠀⠀⠀⠀⠀⠀⠀⠀⠀⢠⣿⣿⣿⣿⣿⣿⣿⣿⣿⣿⣿⣿⣿⣿⣿⣿⣿⣿⣿⣿⣿⣿⣿⣿⡇</a:t>
            </a:r>
            <a:br/>
            <a:r>
              <a:t>⣿⣿⣿⣿⣿⣿⣿⣿⣿⣿⣿⣿⣿⣿⣿⣿⣿⣿⣉⠉⠁⠀⠀⠀⠀⠀⠀⠀⠀⠀⠀⠀⠀⠀⠀⠀⠀⠀⠀⠀⠈⠿⠟⠁⠀⠀⠀⠀⠀⠀⠀⠀⠀⠀⠀⠀⠀⠀⠀⠀⠀⠀⠀⠀⠀⠀⠈⠙⠻⢿⣿⣿⣿⣿⣿⣿⣿⣿⣿⣿⣿⣿⣿⣿⣿⣿⣿⣿⣿⣿⡇</a:t>
            </a:r>
            <a:br/>
            <a:r>
              <a:t>⣿⣿⣿⣿⣿⣿⣿⣿⣿⣿⣿⣿⣿⣿⣿⣿⣿⣿⣿⣧⣄⡀⠀⠀⠀⠀⠀⠀⠀⠀⠀⠀⠀⠀⠀⠀⠀⠀⠀⠀⠀⠀⠀⠀⠀⠀⠀⠀⠀⠀⠀⠀⠀⠀⠀⠀⠀⠀⠀⠀⠀⠀⠀⠀⠀⠀⠀⠀⠀⠀⠉⠛⠿⣿⣿⠿⠿⠿⣿⣿⣿⣿⣿⣿⣿⣿⣿⠿⠛⠉⠀</a:t>
            </a:r>
            <a:br/>
            <a:r>
              <a:t>⣿⣿⣿⣿⣿⣿⣿⣿⣿⣿⣿⣿⣿⣿⣿⣿⣿⣿⣿⣿⣿⣿⣄⡀⠀⠀⠀⢀⠀⠀⠀⠀⠀⠀⠀⠀⠀⠀⠀⠀⠀⠀⠀⠀⠀⠀⠀⠀⠀⠀⠀⠀⠀⠀⠀⠀⠀⠀⠀⠀⠀⠀⠀⠀⠀⠀⠀⠀⠀⠀⠀⠀⠀⠈⠁⠀⠀⠀⠀⠀⠀⠉⠉⠉⠁⠀⠀⠀⠀⠀⠀</a:t>
            </a:r>
            <a:br/>
            <a:r>
              <a:t>⣿⣿⣿⣿⣿⣿⣿⣿⣿⣿⣿⣿⣿⣿⣿⣿⣿⣿⣿⣿⣿⣿⣿⣿⣿⣿⣿⣿⣿⣶⣾⣿⣷⡄⠀⠀⠀⠀⠀⠀⠀⠀⠀⠀⠀⠀⠀⠀⠀⠀⠀⠀⠀⠀⠀⠀⠀⠀⠀⠀⠀⠀⠀⣴⣾⣿⣾⣶⣶⣤⣀⠀⠀⠀⠀⠀⠀⠀⠀⠀⠀⠀⠀⠀⠀⠀⠀⠀⠀⠀⠀</a:t>
            </a:r>
            <a:br/>
            <a:r>
              <a:t>⣿⣿⣿⣿⣿⣿⣿⣿⣿⣿⣿⣿⣿⣿⣿⣿⣿⣿⣿⣿⣿⣿⣿⣿⣿⣿⣿⣿⣿⣿⣿⣿⣿⣿⣆⠀⠀⠀⠀⠀⠀⠀⠀⠀⠀⠀⠀⠀⠀⠀⠀⠀⠀⠀⠀⠀⠀⠀⠀⠀⣀⣠⣼⣿⣿⣿⣿⣿⣿⣿⣿⣿⣦⣄⠀⠀⠀⠀⠀⠀⠀⠀⠀⠀⠀⠀⠀⠀⠀⠀⠀</a:t>
            </a:r>
            <a:br/>
            <a:r>
              <a:t>⣿⣿⣿⣿⣿⣿⣿⣿⣿⣿⣿⣿⣿⣿⣿⣿⣿⣿⣿⣿⣿⣿⣿⣿⣿⣿⣿⣿⣿⣿⣿⣿⣿⣿⣿⣷⡀⠀⠀⠀⠀⠀⠀⠀⠀⠀⠀⠀⠀⠀⠀⠀⠀⠀⠀⠀⠀⠀⠀⢠⣿⣿⣿⣿⣿⣿⣿⣿⣿⣿⣿⣿⣿⣿⣷⣄⠀⠀⠀⠀⠀⠀⠀⠀⠀⠀⠀⠀⠀⠀⠀</a:t>
            </a:r>
            <a:br/>
            <a:r>
              <a:t>⣿⣿⣿⣿⣿⣿⣿⣿⣿⣿⣿⣿⣿⣿⣿⣿⣿⣿⣿⣿⣿⣿⣿⣿⣿⣿⣿⣿⣿⣿⣿⣿⣿⣿⣿⣿⣿⣦⣀⠀⠀⠀⠀⠀⠀⠀⠀⠀⠀⠀⠀⠀⠀⠀⠀⠀⠀⠀⠀⣼⣿⣿⣿⣿⣿⣿⣿⣿⣿⣿⣿⣿⣿⣿⣿⣿⣷⣄⠀⠀⠀⠀⠀⠀⠀⠀⠀⠀⠀⠀⠀</a:t>
            </a:r>
            <a:br/>
            <a:r>
              <a:t>⣿⣿⣿⣿⣿⣿⣿⣿⣿⣿⣿⣿⣿⣿⣿⣿⣿⣿⣿⣿⣿⣿⣿⣿⣿⣿⣿⣿⣿⣿⣿⣿⣿⣿⣿⣿⣿⣿⣿⣿⣷⡀⠀⠀⠀⠀⠀⠀⠀⠀⠀⠀⠀⠀⠀⠀⠀⠀⢠⣿⣿⣿⣿⣿⣿⣿⣿⣿⣿⣿⣿⣿⣿⣿⣿⣿⣿⣿⣷⣄⠀⠀⠀⠀⠀⠀⠀⠀⢀⣀⡀</a:t>
            </a:r>
            <a:br/>
            <a:r>
              <a:t>⣿⣿⣿⣿⣿⣿⣿⣿⣿⣿⣿⣿⣿⣿⣿⣿⣿⣿⣿⣿⣿⣿⣿⣿⣿⣿⣿⣿⣿⣿⣿⣿⣿⣿⣿⣿⣿⣿⣿⣿⣿⣿⠀⠀⠀⠀⠀⠀⠀⠀⠀⠀⠀⠀⠀⠀⠀⠀⢸⣿⣿⣿⣿⣿⣿⣿⣿⣿⣿⣿⣿⣿⣿⣿⣿⣿⣿⣿⣿⣿⣷⣄⠀⠀⠀⢀⣤⣾⣿⣿⡇</a:t>
            </a:r>
            <a:br/>
            <a:r>
              <a:t>⣿⣿⣿⣿⣿⣿⣿⣿⣿⣿⣿⣿⣿⣿⣿⣿⣿⣿⣿⣿⣿⣿⣿⣿⣿⣿⣿⣿⣿⣿⣿⣿⣿⣿⣿⣿⣿⣿⣿⣿⣿⡏⠀⠀⠀⠀⠀⠀⠀⠀⠀⠀⠀⠀⠀⠀⠀⠀⠸⣿⣿⣿⣿⣿⣿⣿⣿⣿⣿⣿⣿⣿⣿⣿⣿⣿⣿⣿⣿⣿⣿⣿⣷⣦⣴⣿⣿⣿⣿⣿⡇</a:t>
            </a:r>
            <a:br/>
            <a:r>
              <a:t>⣿⣿⣿⣿⣿⣿⣿⣿⣿⣿⣿⣿⣿⣿⣿⣿⣿⣿⣿⣿⣿⣿⣿⣿⣿⣿⣿⣿⣿⣿⣿⣿⣿⣿⣿⣿⣿⣿⣿⣿⣿⠇⠀⠀⠀⠀⠀⠀⠀⠀⠀⠀⠀⠀⠀⠀⠀⠀⠀⢻⣿⣿⣿⣿⣿⣿⣿⣿⣿⣿⣿⣿⣿⣿⣿⣿⣿⣿⣿⣿⣿⣿⣿⣿⣿⣿⣿⣿⣿⣿⡇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⣿⣿⣿⣿⣿⣿⣿⣿⣿⣿⣿⣿⣿⣿⣿⣿⣿⣿⣿⣿⣿⣿⣿⣿⣿⣿⣿⣿⣿⣿⣿⣿⣿⣿⣿⣿⣿⣿⣿⣿⠁⠀⠀⠀⠀⠀⠀⠀⠀⠀⠀⠀⠀⠀⠀⠀⠀⠀⠀⠀⠙⠿⣿⣿⣿⣿⣿⣿⣿⣿⣿⣿⣿⣿⣿⣿⣿⣿⣿⣿⣿⣿⣿⣿⣿⣿⣿⣿⣿⣿⡇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⣿⣿⣿⣿⣿⣿⣿⣿⣿⣿⣿⣿⣿⣿⣿⣿⣿⣿⣿⣿⣿⣿⣿⣿⣿⣿⣿⣿⣿⣿⣿⣿⣿⣿⣿⣿⣿⣿⣿⣿⣿⣿⣿⣿⣿⣿⣿⣿⣿⣿⣿⣿⡿⠿⠿⠛⠛⠛⠛⠛⠋⠀⠀⠀⠀⠀⠀⠀⠀⠀⠀⠀⠀⠀⠀⢹⣿⣿⣿⣿⣿⣿⣿⣿⣿⣿⣿⣿⣿⣿⡇</a:t>
            </a:r>
            <a:br/>
            <a:r>
              <a:t>⣿⣿⣿⣿⣿⣿⣿⣿⣿⣿⣿⣿⣿⣿⣿⣿⣿⣿⣿⣿⣿⣿⣿⣿⣿⣿⣿⣿⣿⣿⣿⣿⣿⣿⣿⣿⣿⣿⣿⣿⣿⣿⣿⣿⣿⣿⣿⣿⡿⠟⠋⠁⠀⠀⠀⠀⠀⠀⠀⠀⠀⠀⠀⠀⠀⠀⠀⠀⠀⠀⠀⠀⠀⠀⠀⠀⣿⣿⣿⣿⣿⣿⣿⣿⣿⣿⣿⣿⣿⣿⡇</a:t>
            </a:r>
            <a:br/>
            <a:r>
              <a:t>⣿⣿⣿⣿⣿⣿⣿⣿⣿⣿⣿⣿⣿⣿⣿⣿⣿⣿⣿⣿⣿⣿⣿⣿⣿⣿⣿⣿⣿⣿⣿⣿⣿⣿⣿⣿⣿⣿⣿⣿⣿⣿⣿⣿⣿⣿⠟⠉⠀⠀⠀⠀⠀⠀⠀⠀⠀⠀⠀⠀⠀⠀⠀⠀⠀⠀⠀⠀⠀⠀⠀⠀⠀⣀⣤⣴⣿⣿⣿⣿⣿⣿⣿⣿⣿⣿⣿⣿⣿⣿⡇</a:t>
            </a:r>
            <a:br/>
            <a:r>
              <a:t>⣿⣿⣿⣿⣿⣿⣿⣿⣿⣿⣿⣿⣿⣿⣿⣿⣿⣿⣿⣿⣿⣿⣿⣿⣿⣿⣿⣿⣿⣿⣿⣿⣿⣿⣿⣿⣿⣿⣿⣿⣿⣿⣿⣿⡿⠁⠀⠀⠀⠀⠀⠀⠀⠀⠀⠀⠀⠀⠀⠀⠀⠀⠀⠀⠀⠀⠀⠀⠀⠀⠀⠀⠈⠉⠉⠉⠉⠛⣻⣿⣿⣿⣿⣿⣿⣿⣿⣿⣿⣿⡇</a:t>
            </a:r>
            <a:br/>
            <a:r>
              <a:t>⣿⣿⣿⣿⣿⣿⣿⣿⣿⣿⣿⣿⣿⣿⣿⣿⣿⣿⣿⣿⣿⣿⣿⣿⣿⣿⣿⣿⣿⣿⣿⣿⣿⣿⣿⣿⣿⣿⣿⣿⣿⣿⣿⣿⠁⠀⠀⠀⠀⠀⠀⠀⠀⠀⠀⠀⠀⠀⠀⠀⠀⠀⠀⠀⠀⠀⠀⠀⠀⠀⠀⠀⠀⠀⠀⠀⢠⣴⣿⣿⣿⣿⣿⣿⣿⣿⣿⣿⣿⣿⡇</a:t>
            </a:r>
            <a:br/>
            <a:r>
              <a:t>⣿⣿⣿⣿⣿⣿⣿⣿⣿⣿⣿⣿⣿⣿⣿⣿⣿⣿⣿⣿⣿⣿⣿⣿⣿⣿⣿⣿⣿⣿⣿⣿⣿⣿⣿⣿⣿⣿⣿⣿⣿⣿⣿⡏⠀⠀⠀⠀⠀⠀⠀⠀⠀⠀⠀⠀⠀⠀⠀⠀⠀⠀⠀⠀⠀⠀⠀⠀⠀⠀⠀⠀⠀⠀⢀⣴⣿⣿⣿⣿⣿⣿⣿⣿⣿⣿⣿⣿⣿⣿⡇</a:t>
            </a:r>
            <a:br/>
            <a:r>
              <a:t>⣿⣿⣿⣿⣿⣿⣿⣿⣿⣿⣿⣿⣿⣿⣿⣿⣿⣿⣿⣿⣿⣿⣿⣿⣿⣿⣿⣿⣿⣿⣿⣿⣿⣿⣿⣿⣿⣿⣿⣿⣿⣿⣿⠇⠀⠀⠀⠀⠀⠀⠀⠀⠀⠀⠀⠀⠀⠀⠀⠀⠀⠀⠀⠀⠀⠀⠀⠀⠀⠀⠀⠀⢀⣤⣾⣿⣿⣿⣿⣿⣿⣿⣿⣿⣿⣿⣿⣿⣿⣿⡇</a:t>
            </a:r>
            <a:br/>
            <a:r>
              <a:t>⣿⣿⣿⣿⣿⣿⣿⣿⣿⣿⣿⣿⣿⣿⣿⣿⣿⣿⣿⣿⣿⣿⣿⣿⣿⣿⣿⣿⣿⣿⣿⣿⣿⣿⣿⣿⣿⣿⣿⣿⠿⠋⠁⠀⠀⠀⠀⠀⠀⠀⠀⠀⠀⠀⠀⠀⠀⠀⠀⠀⠀⠀⠀⠀⠀⠀⠀⠀⠀⠀⠀⢠⣿⣿⣿⣿⣿⣿⣿⣿⣿⣿⣿⣿⣿⣿⣿⣿⣿⣿⡇</a:t>
            </a:r>
            <a:br/>
            <a:r>
              <a:t>⣿⣿⣿⣿⣿⣿⣿⣿⣿⣿⣿⣿⣿⣿⣿⣿⣿⣿⣿⣿⣿⣿⣿⣿⣿⣿⣿⣿⣿⣿⣿⣿⣿⣿⣿⣿⠛⠛⠉⠀⠀⠀⠀⠀⠀⠀⠀⠀⠀⠀⠀⠀⠀⠀⠀⠀⠀⠀⠀⠀⠀⠀⠀⠀⠀⠀⠀⠀⠀⠀⠀⣼⣿⣿⣿⣿⣿⣿⣿⣿⣿⣿⣿⣿⣿⣿⣿⣿⣿⣿⡇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⣿⣿⣿⣿⣿⣿⣿⣿⣿⣿⣿⣿⣿⣿⣿⣿⣿⣿⣿⣿⣿⣿⣿⣿⣿⣿⣿⣿⣿⣿⣿⣿⣿⣿⣿⣿⣆⠀⠀⠀⠀⠀⠀⠀⠀⠀⠀⠀⠀⠀⠀⠀⠀⠀⠀⠀⠀⠀⠀⠀⠀⠀⠀⠀⠀⠀⠀⠀⠀⠀⠀⢿⣿⣿⣿⣿⣿⣿⣿⣿⣿⣿⣿⣿⣿⣿⣿⣿⣿⣿⡇</a:t>
            </a:r>
            <a:br/>
            <a:r>
              <a:t>⣿⣿⣿⣿⣿⣿⣿⣿⣿⣿⣿⣿⣿⣿⣿⣿⣿⣿⣿⣿⣿⣿⣿⣿⣿⣿⣿⣿⣿⣿⣿⣿⣿⣿⣿⣿⣿⣷⣤⣴⣶⡷⡀⠀⠀⠀⠀⠀⠀⠀⠀⠀⠀⠀⠀⠀⠀⠀⠀⠀⠀⠀⠀⠀⠀⠀⠀⠀⠀⠀⠀⠀⠻⣿⣿⣿⣿⣿⣿⣿⣿⣿⣿⣿⣿⣿⣿⣿⣿⣿⡇</a:t>
            </a:r>
            <a:br/>
            <a:r>
              <a:t>⣿⣿⣿⣿⣿⣿⣿⣿⣿⣿⣿⣿⣿⣿⣿⣿⣿⣿⣿⣿⣿⣿⣿⣿⣿⣿⣿⣿⣿⣿⣿⣿⣿⣿⣿⣿⣿⣿⣿⣿⣿⣿⣿⣄⠀⠀⠀⠀⠀⠀⠀⠀⠀⠀⠀⠀⠀⠀⠀⠀⠀⠀⠀⠀⠀⠀⠀⠀⠀⠀⠀⠀⠀⠙⠻⣿⣿⣿⣿⣿⣿⣿⣿⣿⣿⣿⣿⣿⣿⣿⡇</a:t>
            </a:r>
            <a:br/>
            <a:r>
              <a:t>⣿⣿⣿⣿⣿⣿⣿⣿⣿⣿⣿⣿⣿⣿⣿⣿⣿⣿⣿⣿⣿⣿⣿⣿⣿⣿⣿⣿⣿⣿⣿⣿⣿⣿⣿⣿⣿⣿⣿⣿⣿⣿⣿⣿⣷⣾⣦⡀⠀⠀⠀⠀⠀⠀⠀⠀⠀⠀⠀⠀⠀⠀⠀⠀⠀⠀⠀⠀⠀⠀⠰⣶⣦⣀⣠⣿⣿⣿⣿⣿⣿⣿⣿⣿⣿⣿⣿⣿⣿⣿⡇</a:t>
            </a:r>
            <a:br/>
            <a:r>
              <a:t>⣿⣿⣿⣿⣿⣿⣿⣿⣿⣿⣿⣿⣿⣿⣿⣿⣿⣿⣿⣿⣿⣿⣿⣿⣿⣿⣿⣿⣿⣿⣿⣿⣿⣿⣿⣿⣿⣿⣿⣿⣿⣿⣿⣿⣿⣿⣿⣁⠀⠀⠀⠀⠀⠀⠀⠀⠀⠀⠀⠀⠀⠀⠀⠀⠀⠀⠀⠀⠀⠀⠀⢻⣿⣿⣿⣿⣿⣿⣿⣿⣿⣿⣿⣿⣿⣿⣿⣿⣿⣿⡇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⣿⣿⣿⣿⣿⣿⣿⣿⣿⣿⣿⣿⣿⣿⣿⣿⣿⣿⣿⣿⣿⣿⣿⣿⣿⣿⣿⣿⣿⣿⣿⣿⣿⣿⣿⣿⣿⣿⣿⣿⣿⣿⣿⣿⣿⣿⣿⡿⠀⠀⠀⠀⠀⠀⠀⠀⠀⠀⠀⠀⠀⠀⠀⠀⠀⠀⠀⠀⠀⢠⣄⣠⣿⣿⣿⣿⣿⣿⣿⣿⣿⣿⣿⣿⣿⣿⣿⣿⣿⣿⡇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⣿⣿⣿⣿⣿⣿⣿⣿⣿⣿⣿⣿⣿⣿⣿⣿⣿⣿⣿⣿⣿⣿⣿⣿⣿⣿⣿⣿⣿⣿⣿⣿⣿⣿⣿⣿⣿⣿⣿⣿⣿⣿⣿⣿⣿⣿⣿⣅⣴⡃⣀⠀⠀⠀⢀⠀⠀⠀⠀⠀⠀⠀⠀⠀⠀⠀⠀⠀⢸⣾⣿⣿⣿⣿⣿⣿⣿⣿⣿⣿⣿⣿⣿⣿⣿⣿⣿⣿⣿⣿⡇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⣿⣿⣿⣿⣿⣿⣿⣿⣿⣿⣿⣿⣿⣿⣿⣿⣿⣿⣿⣿⣿⣿⣿⣿⣿⣿⣿⣿⣿⣿⣿⣿⣿⣿⣿⣿⣿⣿⣿⣿⣿⣿⣿⣿⣿⣿⣿⣿⣿⣿⣿⣿⣿⣴⡟⠀⠀⠀⠀⠀⠀⠀⠀⣠⠀⠀⠀⠀⢸⣿⣿⣿⣿⣿⣿⣿⣿⣿⣿⣿⣿⣿⣿⣿⣿⣿⣿⣿⣿⣿⡇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⣿⣿⣿⣿⣿⣿⣿⣿⣿⣿⣿⣿⣿⣿⣿⣿⣿⣿⣿⣿⣿⣿⣿⣿⣿⣿⣿⣿⣿⣿⣿⣿⣿⣿⣿⣿⣿⣿⣿⣿⣿⣿⣿⣿⣿⣿⣿⣿⣿⣿⣿⠟⠋⠉⠀⠀⠀⠀⠀⠀⠀⠀⠀⠘⠀⠀⠀⠀⠀⣿⣿⣿⣿⣿⣿⣿⣿⣿⣿⣿⣿⣿⣿⣿⣿⣿⣿⣿⣿⣿⡇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⣿⣿⣿⣿⣿⣿⣿⣿⣿⣿⣿⣿⣿⣿⣿⣿⣿⣿⣿⣿⣿⣿⣿⣿⣿⣿⣿⣿⣿⣿⣿⣿⣿⣿⣿⣿⣿⣿⣿⣿⣿⣿⣿⣿⣿⣿⣿⣿⣿⡿⠁⠀⠀⠀⠀⠀⠀⠀⠀⠀⠀⠀⠀⠀⠀⠀⠀⠀⠀⢹⣿⣿⣿⣿⣿⣿⣿⣿⣿⣿⣿⣿⣿⣿⣿⣿⣿⣿⣿⣿⡇</a:t>
            </a:r>
            <a:br/>
            <a:r>
              <a:t>⣿⣿⣿⣿⣿⣿⣿⣿⣿⣿⣿⣿⣿⣿⣿⣿⣿⣿⣿⣿⠿⠿⠿⠿⠿⠿⠿⠿⠿⠿⠿⠿⢿⣿⣿⣿⣿⣿⣿⣿⣿⣿⣿⣿⣿⣿⣿⣿⠿⠁⠀⠀⠀⠀⠀⠀⠀⠀⠀⠀⠀⠀⠀⠀⠀⠀⠀⠀⠀⠈⣿⣿⣿⣿⣿⣿⣿⣿⣿⣿⣿⣿⣿⣿⣿⣿⣿⣿⣿⣿⡇</a:t>
            </a:r>
            <a:br/>
            <a:r>
              <a:t>⣿⣿⣿⣿⣿⣿⣿⣿⣿⣿⣿⣿⣿⣿⣿⣿⣿⣿⣿⣇⠀⠀⠀⠀⠀⠀⠀⠀⠀⠀⠀⠀⠀⠀⠉⠛⠿⢿⣿⣿⣿⣿⣿⣿⣿⡟⠋⠀⠀⠀⠀⠀⠀⠀⠀⠀⠀⠀⠀⠀⠀⠀⠀⠀⠀⠀⠀⠀⠀⢰⣿⣿⣿⣿⣿⣿⣿⣿⣿⣿⣿⣿⣿⣿⣿⣿⣿⣿⣿⣿⡇</a:t>
            </a:r>
            <a:br/>
            <a:r>
              <a:t>⣿⣿⣿⣿⣿⣿⣿⣿⣿⣿⣿⣿⣿⣿⣿⣿⣿⣿⣿⣿⣆⠀⠀⠀⠀⠀⠀⠀⠀⠀⠀⠀⠀⠀⠀⠀⠀⠀⠈⠙⢿⣿⣿⣿⣿⣦⠀⠀⠀⠀⠀⠀⠀⠀⠀⠀⠀⠀⠀⠀⠀⠀⠀⠀⠀⠀⠀⣀⣠⣿⣿⣿⣿⣿⣿⣿⣿⣿⣿⣿⣿⣿⣿⣿⣿⣿⣿⣿⣿⣿⡇</a:t>
            </a:r>
            <a:br/>
            <a:r>
              <a:t>⣿⣿⣿⣿⣿⣿⣿⣿⣿⣿⣿⣿⣿⣿⣿⣿⣿⣿⣿⣏⡀⠉⠀⠀⠀⠀⠀⠀⠀⠀⠀⠀⠀⠀⠀⠀⠀⠀⠀⠀⠈⠻⣿⡿⠟⠁⠀⠀⠀⠀⠀⠀⠀⠀⠀⠀⠀⠀⠀⠀⠀⠀⠀⠀⠀⠀⠀⠈⠛⠿⣿⣿⣿⣿⣿⣿⣿⣿⣿⣿⣿⣿⣿⣿⣿⣿⣿⣿⣿⣿⡇</a:t>
            </a:r>
            <a:br/>
            <a:r>
              <a:t>⣿⣿⣿⣿⣿⣿⣿⣿⣿⣿⣿⣿⣿⣿⣿⣿⣿⣿⣿⣿⣿⣦⣄⠀⠀⠀⠀⠀⠀⠀⠀⠀⠀⠀⠀⠀⠀⠀⠀⠀⠀⠀⠙⣿⡆⠀⠀⠀⠀⠀⠀⠀⠀⠀⠀⠀⠀⠀⠀⠀⠀⠀⠀⠀⠀⠀⠀⠀⠀⠀⠀⠙⠻⢿⣿⣿⣿⣿⣿⣿⣿⣿⣿⣿⣿⣿⣿⣿⡿⠟⠃</a:t>
            </a:r>
            <a:br/>
            <a:r>
              <a:t>⣿⣿⣿⣿⣿⣿⣿⣿⣿⣿⣿⣿⣿⣿⣿⣿⣿⣿⣿⣿⣿⣿⣿⣦⣀⣀⣀⣀⣀⠀⠀⣀⣀⣀⠀⠀⠀⠀⠀⠀⠀⠀⠀⠈⠀⠀⠀⠀⠀⠀⠀⠀⠀⠀⠀⠀⠀⠀⠀⠀⠀⠀⠀⠀⠀⠀⠀⠀⠀⠀⠀⠀⠀⠀⠉⠋⠀⠀⠀⠉⠉⠉⠛⠛⠛⠉⠉⠀⠀⠀⠀</a:t>
            </a:r>
            <a:br/>
            <a:r>
              <a:t>⣿⣿⣿⣿⣿⣿⣿⣿⣿⣿⣿⣿⣿⣿⣿⣿⣿⣿⣿⣿⣿⣿⣿⣿⣿⣿⣿⣿⣿⣿⣿⣿⣿⣿⣦⡀⠀⠀⠀⠀⠀⠀⠀⠀⠀⠀⠀⠀⠀⠀⠀⠀⠀⠀⠀⠀⠀⠀⠀⠀⠀⠀⠀⠀⣤⣶⣶⣶⣶⣤⣄⡀⠀⠀⠀⠀⠀⠀⠀⠀⠀⠀⠀⠀⠀⠀⠀⠀⠀⠀⠀</a:t>
            </a:r>
            <a:br/>
            <a:r>
              <a:t>⣿⣿⣿⣿⣿⣿⣿⣿⣿⣿⣿⣿⣿⣿⣿⣿⣿⣿⣿⣿⣿⣿⣿⣿⣿⣿⣿⣿⣿⣿⣿⣿⣿⣿⣿⣷⣄⠀⠀⠀⠀⠀⠀⠀⠀⠀⠀⠀⠀⠀⠀⠀⠀⠀⠀⠀⠀⠀⠀⠀⠀⠀⣀⣾⣿⣿⣿⣿⣿⣿⣿⣿⣷⣤⡀⠀⠀⠀⠀⠀⠀⠀⠀⠀⠀⠀⠀⠀⠀⠀⠀</a:t>
            </a:r>
            <a:br/>
            <a:r>
              <a:t>⣿⣿⣿⣿⣿⣿⣿⣿⣿⣿⣿⣿⣿⣿⣿⣿⣿⣿⣿⣿⣿⣿⣿⣿⣿⣿⣿⣿⣿⣿⣿⣿⣿⣿⣿⣿⣿⣦⡀⠀⠀⠀⠀⠀⠀⠀⠀⠀⠀⠀⠀⠀⠀⠀⠀⠀⠀⠀⠀⠀⠀⣾⣿⣿⣿⣿⣿⣿⣿⣿⣿⣿⣿⣿⣿⣦⡀⠀⠀⠀⠀⠀⠀⠀⠀⠀⠀⠀⠀⠀⠀</a:t>
            </a:r>
            <a:br/>
            <a:r>
              <a:t>⣿⣿⣿⣿⣿⣿⣿⣿⣿⣿⣿⣿⣿⣿⣿⣿⣿⣿⣿⣿⣿⣿⣿⣿⣿⣿⣿⣿⣿⣿⣿⣿⣿⣿⣿⣿⣿⣿⣿⣦⡀⠀⠀⠀⠀⠀⠀⠀⠀⠀⠀⠀⠀⠀⠀⠀⠀⠀⠀⠀⢰⣿⣿⣿⣿⣿⣿⣿⣿⣿⣿⣿⣿⣿⣿⣿⣿⣦⡀⠀⠀⠀⠀⠀⠀⠀⠀⠀⠀⠀⠀</a:t>
            </a:r>
            <a:br/>
            <a:r>
              <a:t>⣿⣿⣿⣿⣿⣿⣿⣿⣿⣿⣿⣿⣿⣿⣿⣿⣿⣿⣿⣿⣿⣿⣿⣿⣿⣿⣿⣿⣿⣿⣿⣿⣿⣿⣿⣿⣿⣿⣿⣿⣿⣆⠀⠀⠀⠀⠀⠀⠀⠀⠀⠀⠀⠀⠀⠀⠀⠀⠀⠀⣿⣿⣿⣿⣿⣿⣿⣿⣿⣿⣿⣿⣿⣿⣿⣿⣿⣿⣿⣦⡀⠀⠀⠀⠀⠀⠀⠀⠀⠀⠀</a:t>
            </a:r>
            <a:br/>
            <a:r>
              <a:t>⣿⣿⣿⣿⣿⣿⣿⣿⣿⣿⣿⣿⣿⣿⣿⣿⣿⣿⣿⣿⣿⣿⣿⣿⣿⣿⣿⣿⣿⣿⣿⣿⣿⣿⣿⣿⣿⣿⣿⣿⣿⣿⣧⡀⠀⠀⠀⠀⠀⠀⠀⠀⠀⠀⠀⠀⠀⠀⠀⠀⣿⣿⣿⣿⣿⣿⣿⣿⣿⣿⣿⣿⣿⣿⣿⣿⣿⣿⣿⣿⣿⣄⠀⠀⠀⠀⠀⣠⣴⣾⡇</a:t>
            </a:r>
            <a:br/>
            <a:r>
              <a:t>⣿⣿⣿⣿⣿⣿⣿⣿⣿⣿⣿⣿⣿⣿⣿⣿⣿⣿⣿⣿⣿⣿⣿⣿⣿⣿⣿⣿⣿⣿⣿⣿⣿⣿⣿⣿⣿⣿⣿⣿⣿⣿⣿⡿⠀⠀⠀⠀⠀⠀⠀⠀⠀⠀⠀⠀⠀⠀⠀⠀⢿⣿⣿⣿⣿⣿⣿⣿⣿⣿⣿⣿⣿⣿⣿⣿⣿⣿⣿⣿⣿⣿⣷⣄⣀⣠⣾⣿⣿⣿⡇</a:t>
            </a:r>
            <a:br/>
            <a:r>
              <a:t>⣿⣿⣿⣿⣿⣿⣿⣿⣿⣿⣿⣿⣿⣿⣿⣿⣿⣿⣿⣿⣿⣿⣿⣿⣿⣿⣿⣿⣿⣿⣿⣿⣿⣿⣿⣿⣿⣿⣿⣿⣿⣿⣿⡇⠀⠀⠀⠀⠀⠀⠀⠀⠀⠀⠀⠀⠀⠀⠀⠀⠘⣿⣿⣿⣿⣿⣿⣿⣿⣿⣿⣿⣿⣿⣿⣿⣿⣿⣿⣿⣿⣿⣿⣿⣿⣿⣿⣿⣿⣿⡇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⣿⣿⣿⣿⣿⣿⣿⣿⣿⣿⣿⣿⣿⣿⣿⣿⣿⣿⣿⣿⣿⣿⣿⣿⣿⣿⣿⣿⣿⣿⣿⣿⣿⣿⣿⣿⣿⣿⣿⣿⣿⣿⠋⠀⠀⠀⠀⠀⠀⠀⠀⠀⠀⠀⠀⠀⠀⠀⠀⠀⠀⠈⠻⣿⣿⣿⣿⣿⣿⣿⣿⣿⣿⣿⣿⣿⣿⣿⣿⣿⣿⣿⣿⣿⣿⣿⣿⣿⣿⣿⡇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⣿⣿⣿⣿⣿⣿⣿⣿⣿⣿⣿⣿⣿⣿⣿⣿⣿⣿⣿⣿⣿⣿⣿⣿⣿⣿⣿⣿⣿⣿⣿⣿⣿⣿⣿⣿⣿⣿⣿⣿⣿⣿⣿⣿⣿⣿⣿⣿⣿⣿⣿⣿⣿⣿⣿⣿⣿⣿⣿⣿⣿⡿⠋⠀⠀⠀⠀⠀⠀⠀⠀⠀⠀⠀⠈⢻⣿⣿⣿⣿⣿⣿⣿⣿⣿⣿⣿⣿⣿⣿⡇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⣿⣿⣿⣿⣿⣿⣿⣿⣿⣿⣿⣿⣿⣿⣿⣿⣿⣿⣿⣿⣿⣿⣿⣿⣿⣿⣿⣿⣿⣿⣿⣿⣿⣿⣿⣿⣿⣿⣿⣿⣿⣿⣿⣿⣿⣿⣿⣿⣿⣿⣿⣿⣿⣿⡿⠿⠛⠋⠉⠉⠉⠀⠀⠀⠀⠀⠀⠀⠀⠀⠀⠀⠀⠀⠀⠈⣿⣿⣿⣿⣿⣿⣿⣿⣿⣿⣿⣿⣿⣿⡇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⣿⣿⣿⣿⣿⣿⣿⣿⣿⣿⣿⣿⣿⣿⣿⣿⣿⣿⣿⣿⣿⣿⣿⣿⣿⣿⣿⣿⣿⣿⣿⣿⣿⣿⣿⣿⣿⣿⣿⣿⣿⣿⣿⣿⣿⣿⣿⣿⣿⣿⣿⠿⠋⠁⠀⠀⠀⠀⠀⠀⠀⠀⠀⠀⠀⠀⠀⠀⠀⠀⠀⠀⠀⠀⠀⢀⣿⣿⣿⣿⣿⣿⣿⣿⣿⣿⣿⣿⣿⣿⡇</a:t>
            </a:r>
            <a:br/>
            <a:r>
              <a:t>⣿⣿⣿⣿⣿⣿⣿⣿⣿⣿⣿⣿⣿⣿⣿⣿⣿⣿⣿⣿⣿⣿⣿⣿⣿⣿⣿⣿⣿⣿⣿⣿⣿⣿⣿⣿⣿⣿⣿⣿⣿⣿⣿⣿⣿⣿⣿⣿⣿⠟⠁⠀⠀⠀⠀⠀⠀⠀⠀⠀⠀⠀⠀⠀⠀⠀⠀⠀⠀⠀⠀⠀⠠⠶⠾⠿⢿⣿⣿⣿⣿⣿⣿⣿⣿⣿⣿⣿⣿⣿⡇</a:t>
            </a:r>
            <a:br/>
            <a:r>
              <a:t>⣿⣿⣿⣿⣿⣿⣿⣿⣿⣿⣿⣿⣿⣿⣿⣿⣿⣿⣿⣿⣿⣿⣿⣿⣿⣿⣿⣿⣿⣿⣿⣿⣿⣿⣿⣿⣿⣿⣿⣿⣿⣿⣿⣿⣿⣿⣿⡿⠁⠀⠀⠀⠀⠀⠀⠀⠀⠀⠀⠀⠀⠀⠀⠀⠀⠀⠀⠀⠀⠀⠀⠀⠀⠀⠀⠀⠀⠀⣠⣿⣿⣿⣿⣿⣿⣿⣿⣿⣿⣿⡇</a:t>
            </a:r>
            <a:br/>
            <a:r>
              <a:t>⣿⣿⣿⣿⣿⣿⣿⣿⣿⣿⣿⣿⣿⣿⣿⣿⣿⣿⣿⣿⣿⣿⣿⣿⣿⣿⣿⣿⣿⣿⣿⣿⣿⣿⣿⣿⣿⣿⣿⣿⣿⣿⣿⣿⣿⣿⣿⠁⠀⠀⠀⠀⠀⠀⠀⠀⠀⠀⠀⠀⠀⠀⠀⠀⠀⠀⠀⠀⠀⠀⠀⠀⠀⠀⠀⠀⢀⣾⣿⣿⣿⣿⣿⣿⣿⣿⣿⣿⣿⣿⡇</a:t>
            </a:r>
            <a:br/>
            <a:r>
              <a:t>⣿⣿⣿⣿⣿⣿⣿⣿⣿⣿⣿⣿⣿⣿⣿⣿⣿⣿⣿⣿⣿⣿⣿⣿⣿⣿⣿⣿⣿⣿⣿⣿⣿⣿⣿⣿⣿⣿⣿⣿⣿⣿⣿⣿⣿⣿⡏⠀⠀⠀⠀⠀⠀⠀⠀⠀⠀⠀⠀⠀⠀⠀⠀⠀⠀⠀⠀⠀⠀⠀⠀⠀⠀⠀⢀⣴⣿⣿⣿⣿⣿⣿⣿⣿⣿⣿⣿⣿⣿⣿⡇</a:t>
            </a:r>
            <a:br/>
            <a:r>
              <a:t>⣿⣿⣿⣿⣿⣿⣿⣿⣿⣿⣿⣿⣿⣿⣿⣿⣿⣿⣿⣿⣿⣿⣿⣿⣿⣿⣿⣿⣿⣿⣿⣿⣿⣿⣿⣿⣿⣿⣿⣿⣿⣿⣿⣿⣿⣿⠇⠀⠀⠀⠀⠀⠀⠀⠀⠀⠀⠀⠀⠀⠀⠀⠀⠀⠀⠀⠀⠀⠀⠀⠀⠀⠀⠀⢸⣿⣿⣿⣿⣿⣿⣿⣿⣿⣿⣿⣿⣿⣿⣿⡇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⣿⣿⣿⣿⣿⣿⣿⣿⣿⣿⣿⣿⣿⣿⣿⣿⣿⣿⣿⣿⣿⣿⣿⣿⣿⣿⣿⣿⣿⣿⣿⣿⣿⣿⣿⣿⣿⣿⣿⣿⣿⣿⣿⠿⠋⠀⠀⠀⠀⠀⠀⠀⠀⠀⠀⠀⠀⠀⠀⠀⠀⠀⠀⠀⠀⠀⠀⠀⠀⠀⠀⠀⠀⠀⣾⣿⣿⣿⣿⣿⣿⣿⣿⣿⣿⣿⣿⣿⣿⣿⡇</a:t>
            </a:r>
            <a:br/>
            <a:r>
              <a:t>⣿⣿⣿⣿⣿⣿⣿⣿⣿⣿⣿⣿⣿⣿⣿⣿⣿⣿⣿⣿⣿⣿⣿⣿⣿⣿⣿⣿⣿⣿⣿⣿⣿⣿⣿⣿⣿⣿⣿⡿⠟⠉⠀⠀⠀⠀⠀⠀⠀⠀⠀⠀⠀⠀⠀⠀⠀⠀⠀⠀⠀⠀⠀⠀⠀⠀⠀⠀⠀⠀⠀⠀⠀⠰⣿⣿⣿⣿⣿⣿⣿⣿⣿⣿⣿⣿⣿⣿⣿⣿⡇</a:t>
            </a:r>
            <a:br/>
            <a:r>
              <a:t>⣿⣿⣿⣿⣿⣿⣿⣿⣿⣿⣿⣿⣿⣿⣿⣿⣿⣿⣿⣿⣿⣿⣿⣿⣿⣿⣿⣿⣿⣿⣿⣿⣿⣿⣿⣿⣿⣿⣿⣷⣄⠀⠀⠀⠀⠀⠀⠀⠀⠀⠀⠀⠀⠀⠀⠀⠀⠀⠀⠀⠀⠀⠀⠀⠀⠀⠀⠀⠀⠀⠀⠀⠀⠀⠹⣿⣿⣿⣿⣿⣿⣿⣿⣿⣿⣿⣿⣿⣿⣿⡇</a:t>
            </a:r>
            <a:br/>
            <a:r>
              <a:t>⣿⣿⣿⣿⣿⣿⣿⣿⣿⣿⣿⣿⣿⣿⣿⣿⣿⣿⣿⣿⣿⣿⣿⣿⣿⣿⣿⣿⣿⣿⣿⣿⣿⣿⣿⣿⣿⣿⣿⣿⣿⣷⣶⣶⣶⣤⠀⠀⠀⠀⠀⠀⠀⠀⠀⠀⠀⠀⠀⠀⠀⠀⠀⠀⠀⠀⠀⠀⠀⠀⠀⠀⠀⠀⠀⠈⠻⢿⣿⣿⣿⣿⣿⣿⣿⣿⣿⣿⣿⣿⡇</a:t>
            </a:r>
            <a:br/>
            <a:r>
              <a:t>⣿⣿⣿⣿⣿⣿⣿⣿⣿⣿⣿⣿⣿⣿⣿⣿⣿⣿⣿⣿⣿⣿⣿⣿⣿⣿⣿⣿⣿⣿⣿⣿⣿⣿⣿⣿⣿⣿⣿⣿⣿⣿⣿⣿⣿⣿⣷⣄⡀⡠⡀⠀⠀⠀⠀⠀⠀⠀⠀⠀⠀⠀⠀⠀⠀⠀⠀⠀⠀⠀⠀⠀⠀⠠⣤⣄⡀⢀⣿⣿⣿⣿⣿⣿⣿⣿⣿⣿⣿⣿⡇</a:t>
            </a:r>
            <a:br/>
            <a:r>
              <a:t>⣿⣿⣿⣿⣿⣿⣿⣿⣿⣿⣿⣿⣿⣿⣿⣿⣿⣿⣿⣿⣿⣿⣿⣿⣿⣿⣿⣿⣿⣿⣿⣿⣿⣿⣿⣿⣿⣿⣿⣿⣿⣿⣿⣿⣿⣿⣿⣿⣿⣿⠏⠀⠀⠀⠀⠀⠀⠀⠀⠀⠀⠀⠀⠀⠀⠀⠀⠀⠀⠀⠀⠀⠀⠀⢽⣿⣿⣿⣿⣿⣿⣿⣿⣿⣿⣿⣿⣿⣿⣿⡇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⣿⣿⣿⣿⣿⣿⣿⣿⣿⣿⣿⣿⣿⣿⣿⣿⣿⣿⣿⣿⣿⣿⣿⣿⣿⣿⣿⣿⣿⣿⣿⣿⣿⣿⣿⣿⣿⣿⣿⣿⣿⣿⣿⣿⣿⣿⣿⣿⣿⣿⣶⡄⠀⠀⠀⠀⠀⠀⠀⠀⠀⠀⠀⠀⠀⠀⠀⠀⠀⠀⠀⠀⠀⡀⠀⠻⣿⣿⣿⣿⣿⣿⣿⣿⣿⣿⣿⣿⣿⣿⡇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⣿⣿⣿⣿⣿⣿⣿⣿⣿⣿⣿⣿⣿⣿⣿⣿⣿⣿⣿⣿⣿⣿⣿⣿⣿⣿⣿⣿⣿⣿⣿⣿⣿⣿⣿⣿⣿⣿⣿⣿⣿⣿⣿⣿⣿⣿⣿⣿⣿⣿⣿⠃⢀⠀⠀⠀⠀⠀⢠⠀⠀⠀⠀⠀⠀⠀⠀⠀⡀⠀⣤⣦⣴⠃⠀⠀⠸⣿⣿⣿⣿⣿⣿⣿⣿⣿⣿⣿⣿⣿⡇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⣿⣿⣿⣿⣿⣿⣿⣿⣿⣿⣿⣿⣿⣿⣿⣿⣿⣿⣿⣿⣿⣿⣿⣿⣿⣿⣿⣿⣿⣿⣿⣿⣿⣿⣿⣿⣿⣿⣿⣿⣿⣿⣿⣿⣿⣿⣿⣿⣿⣿⣿⣾⣿⣤⣶⣄⣴⣄⠟⠀⠀⠀⠀⠀⠀⠀⠀⡀⣷⣤⣼⣿⣿⠀⠀⠀⠀⢹⣿⣿⣿⣿⣿⣿⣿⣿⣿⣿⣿⣿⡇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⣿⣿⣿⣿⣿⣿⣿⣿⣿⣿⣿⣿⣿⣿⣿⣿⣿⣿⣿⣿⣿⣿⣿⣿⣿⣿⣿⣿⣿⣿⣿⣿⣿⣿⣿⣿⣿⣿⣿⣿⣿⣿⣿⣿⣿⣿⣿⣿⣿⣿⣿⣿⣿⣿⣿⣿⡿⠟⠀⠀⠀⠀⠀⠀⠀⠀⢻⣿⣿⣿⣿⣿⡏⠀⠀⠀⠀⠀⠹⣿⣿⣿⣿⣿⣿⣿⣿⣿⣿⣿⡇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⣿⣿⣿⣿⣿⣿⣿⣿⣿⣿⣿⣿⣿⣿⣿⣿⣿⣿⣿⣿⣿⣿⣿⣿⣿⣿⣿⣿⣿⣿⣿⣿⣿⣿⣿⣿⣿⣿⣿⣿⣿⣿⣿⣿⣿⣿⣿⣿⣿⣿⣿⣿⣿⣿⠟⠁⠀⠀⠀⠀⠀⠀⠀⠀⠀⠀⠈⢿⣿⣿⣿⣿⠁⠀⠀⠀⠀⠀⠀⠙⣿⣿⣿⣿⣿⣿⣿⣿⣿⣿⡇</a:t>
            </a:r>
            <a:br/>
            <a:r>
              <a:t>⣿⣿⣿⣿⣿⣿⣿⣿⣿⣿⣿⣿⣿⣿⣿⣿⣿⣿⣿⣿⣿⣿⠿⠿⠿⠿⠿⠿⠿⠿⠿⠿⠿⠿⢿⣿⣿⣿⣿⣿⣿⣿⣿⣿⣿⣿⣿⣿⣿⣿⣿⣿⡿⠃⠀⠀⠀⠀⠀⠀⠀⠀⠀⠀⠀⠀⠀⠈⢻⣿⣿⡏⠀⠀⠀⠀⠀⠀⠀⠀⠈⠻⣿⣿⣿⣿⣿⣿⣿⣿⡇</a:t>
            </a:r>
            <a:br/>
            <a:r>
              <a:t>⣿⣿⣿⣿⣿⣿⣿⣿⣿⣿⣿⣿⣿⣿⣿⣿⣿⣿⣿⣿⣿⣿⠀⠀⠀⠀⠀⠀⠀⠀⠀⠀⠀⠀⠀⠉⠛⠻⠿⣿⣿⣿⣿⣿⣿⣿⣿⣿⣿⡿⠛⠁⠀⠀⠀⠀⠀⠀⠀⠀⠀⠀⠀⠀⠀⠀⠀⠀⠘⣿⣿⠁⠀⠀⠀⠀⠀⠀⠀⠀⠀⢀⣸⣿⣿⣿⣿⣿⣿⣿⡇</a:t>
            </a:r>
            <a:br/>
            <a:r>
              <a:t>⣿⣿⣿⣿⣿⣿⣿⣿⣿⣿⣿⣿⣿⣿⣿⣿⣿⣿⣿⣿⣿⣿⣷⣀⠀⠀⠀⠀⠀⠀⠀⠀⠀⠀⠀⠀⠀⠀⠀⠈⠻⣿⣿⣿⣿⣿⣿⣿⣿⣆⠀⠀⠀⠀⠀⠀⠀⠀⠀⠀⠀⠀⠀⠀⠀⠀⠀⠀⢀⡿⠋⠀⠀⠀⠀⠀⡀⠀⠀⠀⢠⣿⣿⣿⣿⣿⣿⣿⣿⣿⡇</a:t>
            </a:r>
            <a:br/>
            <a:r>
              <a:t>⣿⣿⣿⣿⣿⣿⣿⣿⣿⣿⣿⣿⣿⣿⣿⣿⣿⣿⣿⣿⣿⣿⣦⡀⠀⠀⠀⠀⠀⠀⠀⠀⠀⠀⠀⠀⠀⠀⠀⠀⠀⠈⢿⣿⣿⣿⣿⡟⠛⠁⠀⠀⠀⠀⠀⠀⠀⠀⠀⠀⠀⠀⠀⠀⠀⠀⠀⠀⠀⠀⠀⠀⠀⠀⠀⣸⣿⣿⣷⣶⣿⣿⣿⣿⣿⣿⣿⣿⣿⣿⡇</a:t>
            </a:r>
            <a:br/>
            <a:r>
              <a:t>⣿⣿⣿⣿⣿⣿⣿⣿⣿⣿⣿⣿⣿⣿⣿⣿⣿⣿⣿⣿⣿⣿⣿⣷⣦⡀⠀⠀⠀⠀⠀⠀⠀⠀⠀⠀⠀⠀⠀⠀⠀⠀⠀⠹⣿⣿⣿⣿⠀⠀⠀⠀⠀⠀⠀⠀⠀⠀⠀⠀⠀⠀⠀⠀⠀⠀⠀⠀⠀⠀⠀⠀⠀⠀⣶⣿⣿⣿⣿⣿⣿⣿⣿⣿⣿⣿⣿⣿⣿⣿⡇</a:t>
            </a:r>
            <a:br/>
            <a:r>
              <a:t>⣿⣿⣿⣿⣿⣿⣿⣿⣿⣿⣿⣿⣿⣿⣿⣿⣿⣿⣿⣿⣿⣿⣿⣿⣿⣷⣦⣤⣤⣀⣄⣤⣤⣴⣶⣶⡀⠀⠀⠀⠀⠀⠀⠀⠈⢿⠟⠁⠀⠀⠀⠀⠀⠀⠀⠀⠀⠀⠀⠀⠀⠀⠀⠀⠀⠀⠀⠀⠀⠀⠀⠀⠀⠀⠈⠙⠿⠟⠛⠛⠻⠿⠿⢿⣿⣿⠿⠿⠟⠋⠁</a:t>
            </a:r>
            <a:br/>
            <a:r>
              <a:t>⣿⣿⣿⣿⣿⣿⣿⣿⣿⣿⣿⣿⣿⣿⣿⣿⣿⣿⣿⣿⣿⣿⣿⣿⣿⣿⣿⣿⣿⣿⣿⣿⣿⣿⣿⣿⣿⣆⠀⠀⠀⠀⠀⠀⠀⠀⠀⠀⠀⠀⠀⠀⠀⠀⠀⠀⠀⠀⠀⠀⠀⠀⠀⠀⠀⢀⣀⣀⣀⣄⣀⣀⠀⠀⠀⠀⠀⠀⠀⠀⠀⠀⠀⠀⠀⠀⠀⠀⠀⠀⠀</a:t>
            </a:r>
            <a:br/>
            <a:r>
              <a:t>⣿⣿⣿⣿⣿⣿⣿⣿⣿⣿⣿⣿⣿⣿⣿⣿⣿⣿⣿⣿⣿⣿⣿⣿⣿⣿⣿⣿⣿⣿⣿⣿⣿⣿⣿⣿⣿⣿⣧⡀⠀⠀⠀⠀⠀⠀⠀⠀⠀⠀⠀⠀⠀⠀⠀⠀⠀⠀⠀⠀⠀⠀⠀⠀⣴⣿⣿⣿⣿⣿⣿⣿⣿⣶⣄⠀⠀⠀⠀⠀⠀⠀⠀⠀⠀⠀⠀⠀⠀⠀⠀</a:t>
            </a:r>
            <a:br/>
            <a:r>
              <a:t>⣿⣿⣿⣿⣿⣿⣿⣿⣿⣿⣿⣿⣿⣿⣿⣿⣿⣿⣿⣿⣿⣿⣿⣿⣿⣿⣿⣿⣿⣿⣿⣿⣿⣿⣿⣿⣿⣿⣿⣷⡄⠀⠀⠀⠀⠀⠀⠀⠀⠀⠀⠀⠀⠀⠀⠀⠀⠀⠀⠀⠀⠀⠀⣸⣿⣿⣿⣿⣿⣿⣿⣿⣿⣿⣿⣷⣄⠀⠀⠀⠀⠀⠀⠀⠀⠀⠀⠀⠀⠀⠀</a:t>
            </a:r>
            <a:br/>
            <a:r>
              <a:t>⣿⣿⣿⣿⣿⣿⣿⣿⣿⣿⣿⣿⣿⣿⣿⣿⣿⣿⣿⣿⣿⣿⣿⣿⣿⣿⣿⣿⣿⣿⣿⣿⣿⣿⣿⣿⣿⣿⣿⣿⣿⣆⠀⠀⠀⠀⠀⠀⠀⠀⠀⠀⠀⠀⠀⠀⠀⠀⠀⠀⠀⠀⢀⣿⣿⣿⣿⣿⣿⣿⣿⣿⣿⣿⣿⣿⣿⣷⣄⠀⠀⠀⠀⠀⠀⠀⠀⠀⠀⠀⠀</a:t>
            </a:r>
            <a:br/>
            <a:r>
              <a:t>⣿⣿⣿⣿⣿⣿⣿⣿⣿⣿⣿⣿⣿⣿⣿⣿⣿⣿⣿⣿⣿⣿⣿⣿⣿⣿⣿⣿⣿⣿⣿⣿⣿⣿⣿⣿⣿⣿⣿⣿⣿⣿⣦⡀⠀⠀⠀⠀⠀⠀⠀⠀⠀⠀⠀⠀⠀⠀⠀⠀⠀⠀⢸⣿⣿⣿⣿⣿⣿⣿⣿⣿⣿⣿⣿⣿⣿⣿⣿⣷⡄⠀⠀⠀⠀⠀⠀⠀⠀⠀⠀</a:t>
            </a:r>
            <a:br/>
            <a:r>
              <a:t>⣿⣿⣿⣿⣿⣿⣿⣿⣿⣿⣿⣿⣿⣿⣿⣿⣿⣿⣿⣿⣿⣿⣿⣿⣿⣿⣿⣿⣿⣿⣿⣿⣿⣿⣿⣿⣿⣿⣿⣿⣿⣿⣿⣷⣄⠀⠀⠀⠀⠀⠀⠀⠀⠀⠀⠀⠀⠀⠀⠀⠀⠀⢸⣿⣿⣿⣿⣿⣿⣿⣿⣿⣿⣿⣿⣿⣿⣿⣿⣿⣿⣦⡀⠀⠀⠀⠀⠀⠀⢀⡀</a:t>
            </a:r>
            <a:br/>
            <a:r>
              <a:t>⣿⣿⣿⣿⣿⣿⣿⣿⣿⣿⣿⣿⣿⣿⣿⣿⣿⣿⣿⣿⣿⣿⣿⣿⣿⣿⣿⣿⣿⣿⣿⣿⣿⣿⣿⣿⣿⣿⣿⣿⣿⣿⣿⣿⣿⣿⣶⡄⠀⠀⠀⠀⠀⠀⠀⠀⠀⠀⠀⠀⠀⠀⠸⣿⣿⣿⣿⣿⣿⣿⣿⣿⣿⣿⣿⣿⣿⣿⣿⣿⣿⣿⣷⣄⠀⠀⠀⣠⣶⣿⡇</a:t>
            </a:r>
            <a:br/>
            <a:r>
              <a:t>⣿⣿⣿⣿⣿⣿⣿⣿⣿⣿⣿⣿⣿⣿⣿⣿⣿⣿⣿⣿⣿⣿⣿⣿⣿⣿⣿⣿⣿⣿⣿⣿⣿⣿⣿⣿⣿⣿⣿⣿⣿⣿⣿⣿⣿⣿⣿⠀⠀⠀⠀⠀⠀⠀⠀⠀⠀⠀⠀⠀⠀⠀⠀⠻⢿⣿⣿⣿⣿⣿⣿⣿⣿⣿⣿⣿⣿⣿⣿⣿⣿⣿⣿⣿⣷⣶⣾⣿⣿⣿⡇</a:t>
            </a:r>
            <a:br/>
            <a:r>
              <a:t>⣿⣿⣿⣿⣿⣿⣿⣿⣿⣿⣿⣿⣿⣿⣿⣿⣿⣿⣿⣿⣿⣿⣿⣿⣿⣿⣿⣿⣿⣿⣿⣿⣿⣿⣿⣿⣿⣿⣿⣿⣿⣿⣿⣿⣿⣿⠏⠀⠀⠀⠀⠀⠀⠀⠀⠀⠀⠀⠀⠀⠀⠀⠀⠀⠀⠹⣿⣿⣿⣿⣿⣿⣿⣿⣿⣿⣿⣿⣿⣿⣿⣿⣿⣿⣿⣿⣿⣿⣿⣿⡇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⣿⣿⣿⣿⣿⣿⣿⣿⣿⣿⣿⣿⣿⣿⣿⣿⣿⣿⣿⣿⣿⣿⣿⣿⣿⣿⣿⣿⣿⣿⣿⣿⣿⣿⣿⣿⣿⣿⣿⣿⣿⣿⣿⣿⣿⣿⣿⣿⠟⠋⠀⠀⠀⠀⠀⠀⠀⠀⠀⢺⣿⣿⣿⣿⣿⣿⣿⣿⣿⣿⣿⣿⣿⣿⣿⣿⣿⣿⣿⣿⣿⣿⣿⣿⣿⣿⣿⣿⣿⣿⡇</a:t>
            </a:r>
            <a:br/>
            <a:r>
              <a:t>⣿⣿⣿⣿⣿⣿⣿⣿⣿⣿⣿⣿⣿⣿⣿⣿⣿⣿⣿⣿⣿⣿⣿⣿⣿⣿⣿⣿⣿⣿⣿⠿⠛⠋⠉⠁⠀⠀⠀⠀⠀⠉⠻⠋⠁⠀⠀⠀⠀⠀⠀⠀⠀⠀⠀⠀⠀⠀⠀⢸⣿⣿⣿⣿⣿⣿⣿⣿⣿⣿⣿⣿⣿⣿⣿⣿⣿⣿⣿⣿⣿⣿⣿⣿⣿⣿⣿⣿⣿⣿⡇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⣿⣿⣿⣿⣿⣿⣿⣿⣿⣿⣿⣿⣿⣿⣿⣿⣿⣿⣿⣿⣿⣿⣿⣿⣿⣿⣿⣿⣿⣿⡇⠀⠀⠀⠀⠀⠀⠀⠀⠀⠀⠀⠀⠀⠀⠀⠀⠀⠀⠀⠀⠀⠀⠀⠀⠀⠀⠀⠀⢘⣿⣿⣿⣿⣿⣿⣿⣿⣿⣿⣿⣿⣿⣿⣿⣿⣿⣿⣿⣿⣿⣿⣿⣿⣿⣿⣿⣿⣿⣿⡇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⣿⣿⣿⣿⣿⣿⣿⣿⣿⣿⣿⣿⣿⣿⣿⣿⣿⣿⣿⣿⣿⣿⣿⣿⣿⣿⣿⣿⣿⣿⣿⣿⣄⠀⠀⠀⠀⠀⠀⠀⠀⠀⠀⠀⠀⠀⠀⠀⠀⠀⠀⠀⠀⠀⠀⠀⠀⠀⠀⣸⣿⣿⣿⣿⣿⣿⣿⣿⣿⣿⣿⣿⣿⣿⣿⣿⣿⣿⣿⣿⣿⣿⣿⣿⣿⣿⣿⣿⣿⣿⡇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⣿⣿⣿⣿⣿⣿⣿⣿⣿⣿⣿⣿⣿⣿⣿⣿⣿⣿⣿⣿⣿⣿⣿⣿⣿⣿⣿⣿⣿⣿⣿⣿⣿⣆⠀⠀⠀⠀⠀⠀⠀⠀⠀⠀⠀⠀⠀⠀⠀⠀⠀⠀⠀⠀⠀⠈⢿⣶⣶⣿⣿⣿⣿⣿⣿⣿⣿⣿⣿⣿⣿⣿⣿⣿⣿⣿⣿⣿⣿⣿⣿⣿⣿⣿⣿⣿⣿⣿⣿⣿⡇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⣿⣿⣿⣿⣿⣿⣿⣿⣿⣿⣿⣿⣿⣿⣿⣿⣿⣿⣿⣿⣿⣿⣿⣿⣿⣿⣿⣿⣿⣿⣿⣿⣿⣿⣦⣀⠀⠀⠀⠀⠀⠀⠀⠀⠀⠀⠀⠀⠀⠀⠀⠀⠀⠀⠀⠀⠀⠻⣿⣿⣿⣿⣿⣿⣿⣿⣿⣿⣿⣿⣿⣿⣿⣿⣿⣿⣿⣿⣿⣿⣿⣿⣿⣿⣿⣿⣿⣿⣿⣿⡇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⣿⣿⣿⣿⣿⣿⣿⣿⣿⣿⣿⣿⣿⣿⣿⣿⣿⣿⣿⣿⣿⣿⣿⣿⣿⣿⣿⣿⣿⣿⣿⣿⣿⣿⣿⣿⣆⠀⠀⠀⠀⠀⠀⠀⠀⠀⠀⠀⠀⠀⠀⠀⠀⠀⠀⠀⢰⣶⣿⣿⣿⣿⣿⣿⣿⣿⣿⣿⣿⣿⣿⣿⣿⣿⣿⣿⣿⣿⣿⣿⣿⣿⣿⣿⣿⣿⣿⣿⣿⣿⡇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⣿⣿⣿⣿⣿⣿⣿⣿⣿⣿⣿⣿⣿⣿⣿⣿⣿⣿⣿⣿⣿⣿⣿⣿⣿⣿⣿⣿⣿⣿⣿⣿⣿⣿⣿⣿⣿⠀⠀⠀⠀⠀⠀⠀⠀⠀⠀⠀⠀⠀⠀⠀⠀⠀⠀⠀⡆⢻⣿⣿⣿⣿⣿⣿⣿⣿⣿⣿⣿⣿⣿⣿⣿⣿⣿⣿⣿⣿⣿⣿⣿⣿⣿⣿⣿⣿⣿⣿⣿⣿⡇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⣿⣿⣿⣿⣿⣿⣿⣿⣿⣿⣿⣿⣿⣿⣿⣿⣿⣿⣿⣿⣿⣿⣿⣿⣿⣿⣿⣿⣿⣿⣿⣿⣿⣿⣿⣿⡿⠀⠀⠀⠀⠀⠀⠀⠀⠀⠀⠀⠀⠀⠀⠀⠀⠀⠀⠀⣿⣾⣿⣿⣿⣿⣿⣿⣿⣿⣿⣿⣿⣿⣿⣿⣿⣿⣿⣿⣿⣿⣿⣿⣿⣿⣿⣿⣿⣿⣿⣿⣿⣿⡇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⣿⣿⣿⣿⣿⣿⣿⣿⣿⣿⣿⣿⣿⣿⣿⣿⣿⣿⣿⣿⣿⣿⣿⣿⣿⣿⣿⣿⣿⣿⣿⣿⣿⣿⣿⣿⠟⠀⠀⠀⠀⠀⠀⠀⠀⠀⠀⠀⠀⠀⠀⠀⠀⠀⠀⠀⠀⠘⢿⣿⣿⣿⣿⣿⣿⣿⣿⣿⣿⣿⣿⣿⣿⣿⣿⣿⣿⣿⣿⣿⣿⣿⣿⣿⣿⣿⣿⣿⣿⣿⡇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⣿⣿⣿⣿⣿⣿⣿⣿⣿⣿⣿⣿⣿⣿⣿⣿⣿⣿⣿⣿⣿⣿⣿⣿⣿⣿⣿⣿⣿⣿⣿⣿⣿⣿⡿⠋⠀⠀⠀⠀⠀⠀⠀⠀⠀⠀⠀⠀⠀⠀⠀⠀⠀⠀⠀⠀⠀⠀⢸⣿⣿⣿⣿⣿⣿⣿⣿⣿⣿⣿⣿⣿⣿⣿⣿⣿⣿⣿⣿⣿⣿⣿⣿⣿⣿⣿⣿⣿⣿⣿⡇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⣿⣿⣿⣿⣿⣿⣿⣿⣿⣿⣿⣿⣿⣿⣿⣿⣿⣿⣿⣿⣿⣿⣿⣿⣿⣿⣿⣿⣿⣿⣿⣿⠟⠀⠀⠀⠀⠀⠀⠀⠀⠀⠀⠀⠀⠀⠀⠀⠀⠀⠀⠀⠀⠀⠀⠀⠀⠀⠀⢹⣿⣿⣿⣿⣿⣿⣿⣿⣿⣿⣿⣿⣿⣿⣿⣿⣿⣿⣿⣿⣿⣿⣿⣿⣿⣿⣿⣿⣿⣿⡇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⣿⣿⣿⣿⣿⣿⣿⣿⣿⣿⣿⣿⣿⣿⣿⣿⣿⣿⣿⣿⣿⣿⣿⣿⣿⣿⣿⣿⣿⣿⣿⠏⠀⠀⠀⠀⠀⠀⠀⠀⠀⠀⠀⠀⠀⠀⠀⠀⠀⠀⠀⠀⠀⠀⠀⠀⠀⠀⠀⠀⠉⠀⣼⣿⣿⣿⣿⣿⣿⣿⣿⣿⣿⣿⣿⣿⣿⣿⣿⣿⣿⣿⣿⣿⣿⣿⣿⣿⣿⣿⡇</a:t>
            </a:r>
            <a:br/>
            <a:r>
              <a:t>⣿⣿⣿⣿⣿⣿⣿⣿⣿⣿⣿⣿⣿⣿⣿⣿⣿⣿⣿⣿⣿⣿⣿⣿⣿⣿⣿⣿⣿⣿⡏⠀⠀⠀⢀⠀⠀⠀⠀⠀⠀⠀⠀⠀⠀⠀⠀⠀⠀⠀⠀⠀⠀⠀⠀⠀⠀⠀⠀⠀⠀⢰⣿⣿⣿⣿⣿⣿⣿⣿⣿⣿⣿⣿⣿⣿⣿⣿⣿⣿⣿⣿⣿⣿⣿⣿⣿⣿⣿⣿⡇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⣿⣿⣿⣿⣿⣿⣿⣿⣿⣿⣿⣿⣿⣿⣿⣿⣿⣿⣿⣿⣿⣿⣿⣿⣿⣿⣿⣿⣿⡟⠀⠀⠀⢠⣿⡇⠀⠀⠀⠀⠀⠀⠀⠀⠀⠀⠀⠀⠀⠀⠀⠀⠀⠀⠀⠀⠀⠀⠀⠀⠀⠀⢻⣿⣿⣿⣿⣿⣿⣿⣿⣿⣿⣿⣿⣿⣿⣿⣿⣿⣿⣿⣿⣿⣿⣿⣿⣿⣿⣿⡇</a:t>
            </a:r>
            <a:br/>
            <a:r>
              <a:t>⣿⣿⣿⣿⣿⣿⣿⣿⣿⣿⣿⣿⣿⣿⣿⣿⣿⣿⣿⣿⣿⣿⣿⣿⣿⣿⣿⣿⣿⠃⠀⠀⢀⣿⣿⡇⠀⠀⠀⠀⠀⠀⠀⠀⠀⠀⠀⠀⠀⠀⠀⠀⠀⠀⠀⠀⡀⠀⠀⠀⠀⠀⠈⣿⣿⣿⣿⣿⣿⣿⣿⣿⣿⣿⣿⣿⣿⣿⣿⣿⣿⣿⣿⣿⣿⣿⣿⣿⣿⣿⡇</a:t>
            </a:r>
            <a:br/>
            <a:r>
              <a:t>⣿⣿⣿⣿⣿⣿⣿⣿⣿⣿⣿⣿⣿⣿⣿⣿⣿⣿⣿⣿⣿⣿⣿⣿⣿⣿⣿⣿⡇⠀⠀⠀⣸⣿⣿⠁⠀⠀⠀⠀⠀⠀⠀⠀⠀⠀⠀⠀⠀⠀⠀⠀⠀⠀⠀⠀⠃⠀⠀⠀⠀⠀⠀⠘⣿⣿⣿⣿⣿⣿⣿⣿⣿⣿⣿⣿⣿⣿⣿⣿⣿⣿⣿⣿⣿⣿⣿⣿⣿⣿⡇</a:t>
            </a:r>
            <a:br/>
            <a:r>
              <a:t>⣿⣿⣿⣿⣿⣿⣿⣿⣿⣿⣿⣿⣿⣿⣿⣿⣿⣿⣿⣿⣿⣿⣿⣿⣿⣿⣿⣿⠁⠀⠀⠀⣿⣿⠇⠀⠀⠀⠀⠀⠀⠀⠀⠀⠀⠀⠀⠀⠀⠀⠀⠀⠀⠀⠀⠀⠀⠀⠀⠀⠀⠀⠀⠀⠹⣿⣿⣿⣿⣿⣿⣿⣿⣿⣿⣿⣿⣿⣿⣿⣿⣿⣿⣿⣿⣿⣿⣿⣿⣿⡇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⣿⣿⣿⣿⣿⣿⣿⣿⣿⣿⣿⣿⣿⣿⣿⣿⣿⣿⣿⣿⣿⣿⣿⣿⣿⣿⣿⣿⠀⠀⠀⢸⣿⡟⠀⠀⠀⠀⠀⠀⠀⠀⠀⠀⠀⠀⠀⠀⠀⠀⠀⠀⠀⠀⠀⠀⠀⠀⠀⠀⠀⠀⠀⠀⠀⠹⣿⣿⣿⣿⣿⣿⣿⣿⣿⣿⣿⣿⣿⣿⣿⣿⣿⣿⣿⣿⣿⣿⣿⣿⡇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⣿⣿⣿⣿⣿⣿⣿⣿⣿⣿⣿⣿⣿⣿⣿⣿⣿⣿⣿⣿⣿⣿⣿⣿⣿⣿⣿⡇⠀⠀⠀⢸⡿⠀⠀⠀⠀⠀⠀⠀⠀⠀⠀⠀⠀⠀⠀⠀⠀⠀⠀⠀⠀⠀⠀⠀⠀⠀⠀⠀⠀⠀⠀⠀⠀⠀⢻⣿⣿⣿⣿⣿⣿⣿⣿⣿⣿⣿⣿⣿⣿⣿⣿⣿⣿⣿⣿⣿⣿⣿⡇</a:t>
            </a:r>
            <a:br/>
            <a:r>
              <a:t>⣿⣿⣿⣿⣿⣿⣿⣿⣿⣿⣿⣿⣿⣿⣿⣿⣿⣿⣿⣿⣿⣿⣿⣿⣿⣿⣿⡃⠀⠀⠀⡼⠁⠀⠀⠀⠀⠀⠀⠀⠀⠀⠀⠀⠀⠀⠀⠀⠀⠀⠀⠀⠀⠀⠀⠀⠀⠀⠀⠀⠀⠀⠀⠀⠀⠀⠀⢻⣿⣿⣿⣿⣿⣿⣿⣿⣿⣿⣿⣿⣿⣿⣿⣿⣿⣿⣿⣿⣿⣿⡇</a:t>
            </a:r>
            <a:br/>
            <a:r>
              <a:t>⣿⣿⣿⣿⣿⣿⣿⣿⣿⣿⣿⣿⣿⣿⣿⣿⣿⣿⣿⣿⣿⣿⣿⣿⣿⣿⣿⠀⠀⠀⠀⡃⠀⠀⠀⠀⠀⠀⠀⠀⠀⠀⠀⠀⠀⠀⠀⠀⠀⠀⠀⠀⠀⠀⠀⠀⠀⠀⠀⠀⠀⠀⠀⠀⠀⠀⠀⠀⠻⣿⣿⣿⣿⣿⣿⣿⣿⣿⣿⣿⣿⣿⣿⣿⣿⣿⣿⣿⣿⣿⡇</a:t>
            </a:r>
            <a:br/>
            <a:r>
              <a:t>⣿⣿⣿⣿⣿⣿⣿⣿⣿⣿⣿⣿⣿⣿⣿⣿⣿⣿⣿⣿⣿⣿⣿⣿⣿⣿⣿⡀⣠⡀⢀⣷⠀⠀⠀⠀⠀⠀⠀⠀⠀⠀⠀⠀⠀⠀⠀⠀⠀⠀⠀⠀⠀⠀⠀⠀⠀⠀⠀⠀⠀⠀⠀⠀⠀⠀⠀⠀⠀⣿⣿⣿⣿⣿⣿⣿⣿⣿⣿⣿⣿⣿⣿⣿⣿⣿⣿⣿⣿⣿⡇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⣿⣿⣿⣿⣿⣿⣿⣿⣿⣿⣿⣿⣿⣿⣿⣿⣿⣿⣿⣿⣿⣿⣿⣿⣿⣿⣿⣿⣿⣷⡿⠁⠀⠀⠀⠀⠀⠀⠀⠀⠀⠀⠀⠀⠀⠀⠀⠀⠀⠀⠀⠀⠀⠀⠀⠀⠀⠀⠀⠀⠀⠀⠀⠀⠀⠀⠀⠀⢰⣿⣿⣿⣿⣿⣿⣿⣿⣿⣿⣿⣿⣿⣿⣿⣿⣿⣿⣿⣿⣿⡇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⣿⣿⣿⣿⣿⣿⣿⣿⣿⣿⣿⣿⣿⣿⣿⣿⣿⣿⣿⣿⣿⣿⣿⣿⣿⣿⣿⣿⣿⣿⣿⡄⠀⠀⠀⠀⠀⠀⠀⠀⠀⠀⠀⠀⠀⠀⠀⠀⠀⠀⠀⠀⠀⠀⠀⠀⠀⠀⠀⠀⠀⠀⠀⠀⠀⠀⠀⠀⢹⣿⣿⣿⣿⣿⣿⣿⣿⣿⣿⣿⣿⣿⣿⣿⣿⣿⣿⣿⣿⣿⡇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⣿⣿⣿⣿⣿⣿⣿⣿⣿⣿⣿⣿⣿⣿⣿⣿⣿⣿⣿⣿⣿⣿⣿⣿⣿⣿⣿⣿⣿⣿⣿⣿⡇⠀⠀⠀⠀⠀⠀⠀⠀⠀⠀⠀⠀⠀⠀⠀⠀⠀⠀⠀⠀⠀⠀⠀⠀⠀⠀⠀⠀⠀⠀⠀⠀⠀⠀⠀⣸⣿⣿⣿⣿⣿⣿⣿⣿⣿⣿⣿⣿⣿⣿⣿⣿⣿⣿⣿⣿⣿⡇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⣿⣿⣿⣿⣿⣿⣿⣿⣿⣿⣿⣿⣿⣿⣿⣿⣿⣿⣿⣿⣿⣿⣿⣿⣿⣿⣿⣿⣿⣿⣿⣿⡇⠀⠀⠀⠀⠀⠀⠀⠀⠀⠀⠀⠀⠀⠀⠀⠀⠀⠀⠀⠀⠀⠀⠀⠀⠀⠀⠀⠀⠀⠀⠀⠀⠀⠀⢰⣿⣿⣿⣿⣿⣿⣿⣿⣿⣿⣿⣿⣿⣿⣿⣿⣿⣿⣿⣿⣿⣿⡇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⣿⣿⣿⣿⣿⣿⣿⣿⣿⣿⣿⣿⣿⣿⣿⣿⣿⣿⣿⣿⣿⣿⣿⣿⣿⣿⣿⣿⣿⣿⣿⣿⣿⣿⣿⣿⣿⣿⣿⣿⣿⣿⣿⣿⣿⣿⣿⣿⣿⣿⣿⣿⣿⣿⣿⣿⣿⣿⣿⣿⣿⣿⡿⠛⠁⠀⠀⠀⠀⠀⠀⠀⠀⠀⠈⢿⣿⣿⣿⣿⣿⣿⣿⣿⣿⣿⣿⣿⣿⣿⡇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⣿⣿⣿⣿⣿⣿⣿⣿⣿⣿⣿⣿⣿⣿⣿⣿⣿⣿⣿⣿⣿⣿⣿⣿⣿⣿⣿⣿⣿⣿⣿⣿⣿⣿⣿⣿⣿⣿⣿⣿⣿⣿⣿⣿⣿⣿⣿⣿⣿⣿⣿⣿⣿⣿⣿⣿⡿⠿⠟⠛⠛⠋⠀⠀⠀⠀⠀⠀⠀⠀⠀⠀⠀⠀⠀⠈⢿⣿⣿⣿⣿⣿⣿⣿⣿⣿⣿⣿⣿⣿⡇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⣿⣿⣿⣿⣿⣿⣿⣿⣿⣿⣿⣿⣿⣿⣿⣿⣿⣿⣿⣿⣿⣿⣿⣿⣿⣿⣿⣿⣿⣿⣿⣿⣿⣿⣿⣿⣿⣿⣿⣿⣿⣿⣿⣿⣿⣿⣿⣿⣿⣿⣿⣿⣿⠟⠋⠁⠀⠀⠀⠀⠀⠀⠀⠀⠀⠀⠀⠀⠀⠀⠀⠀⠀⠀⠀⠀⢸⣿⣿⣿⣿⣿⣿⣿⣿⣿⣿⣿⣿⣿⡇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⣿⣿⣿⣿⣿⣿⣿⣿⣿⣿⣿⣿⣿⣿⣿⣿⣿⣿⣿⣿⣿⣿⣿⣿⣿⣿⣿⣿⣿⣿⣿⣿⣿⣿⣿⣿⣿⣿⣿⣿⣿⣿⣿⣿⣿⣿⣿⣿⣿⣿⡿⠋⠀⠀⠀⠀⠀⠀⠀⠀⠀⠀⠀⠀⠀⠀⠀⠀⠀⠀⠀⠀⠀⣠⣤⣶⣿⣿⣿⣿⣿⣿⣿⣿⣿⣿⣿⣿⣿⣿⡇</a:t>
            </a:r>
            <a:br/>
            <a:r>
              <a:t>⣿⣿⣿⣿⣿⣿⣿⣿⣿⣿⣿⣿⣿⣿⣿⣿⣿⣿⣿⣿⣿⣿⣿⣿⣿⣿⣿⣿⣿⣿⣿⣿⣿⣿⣿⣿⣿⣿⣿⣿⣿⣿⣿⣿⣿⣿⣿⣿⣿⠋⠀⠀⠀⠀⠀⠀⠀⠀⠀⠀⠀⠀⠀⠀⠀⠀⠀⠀⠀⠀⠀⠀⠀⠀⠈⠈⠉⠉⠛⣻⣿⣿⣿⣿⣿⣿⣿⣿⣿⣿⡇</a:t>
            </a:r>
            <a:br/>
            <a:r>
              <a:t>⣿⣿⣿⣿⣿⣿⣿⣿⣿⣿⣿⣿⣿⣿⣿⣿⣿⣿⣿⣿⣿⣿⣿⣿⣿⣿⣿⣿⣿⣿⣿⣿⣿⣿⣿⣿⣿⣿⣿⣿⣿⣿⣿⣿⣿⣿⣿⣿⠃⠀⠀⠀⠀⠀⠀⠀⠀⠀⠀⠀⠀⠀⠀⠀⠀⠀⠀⠀⠀⠀⠀⠀⠀⠀⠀⠀⠀⢀⣶⣿⣿⣿⣿⣿⣿⣿⣿⣿⣿⣿⡇</a:t>
            </a:r>
            <a:br/>
            <a:r>
              <a:t>⣿⣿⣿⣿⣿⣿⣿⣿⣿⣿⣿⣿⣿⣿⣿⣿⣿⣿⣿⣿⣿⣿⣿⣿⣿⣿⣿⣿⣿⣿⣿⣿⣿⣿⣿⣿⣿⣿⣿⣿⣿⣿⣿⣿⣿⣿⣿⣿⠀⠀⠀⠀⠀⠀⠀⠀⠀⠀⠀⠀⠀⠀⠀⠀⠀⠀⠀⠀⠀⠀⠀⠀⠀⠀⠀⢀⣴⣿⣿⣿⣿⣿⣿⣿⣿⣿⣿⣿⣿⣿⡇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⣿⣿⣿⣿⣿⣿⣿⣿⣿⣿⣿⣿⣿⣿⣿⣿⣿⣿⣿⣿⣿⣿⣿⣿⣿⣿⣿⣿⣿⣿⣿⣿⣿⣿⣿⣿⣿⣿⣿⣿⣿⣿⣿⣿⣿⣿⣿⡟⠀⠀⠀⠀⠀⠀⠀⠀⠀⠀⠀⠀⠀⠀⠀⠀⠀⠀⠀⠀⠀⠀⠀⠀⠀⠀⠀⢸⣿⣿⣿⣿⣿⣿⣿⣿⣿⣿⣿⣿⣿⣿⡇</a:t>
            </a:r>
            <a:br/>
            <a:r>
              <a:t>⣿⣿⣿⣿⣿⣿⣿⣿⣿⣿⣿⣿⣿⣿⣿⣿⣿⣿⣿⣿⣿⣿⣿⣿⣿⣿⣿⣿⣿⣿⣿⣿⣿⣿⣿⣿⣿⣿⣿⣿⣿⣿⣿⣿⣿⠿⠋⠀⠀⠀⠀⠀⠀⠀⠀⠀⠀⠀⠀⠀⠀⠀⠀⠀⠀⠀⠀⠀⠀⠀⠀⠀⠀⠀⠀⣾⣿⣿⣿⣿⣿⣿⣿⣿⣿⣿⣿⣿⣿⣿⡇</a:t>
            </a:r>
            <a:br/>
            <a:r>
              <a:t>⣿⣿⣿⣿⣿⣿⣿⣿⣿⣿⣿⣿⣿⣿⣿⣿⣿⣿⣿⣿⣿⣿⣿⣿⣿⣿⣿⣿⣿⣿⣿⣿⣿⣿⣿⣿⣿⣿⣿⣿⣿⡿⠟⠛⠁⠀⠀⠀⠀⠀⠀⠀⠀⠀⠀⠀⠀⠀⠀⠀⠀⠀⠀⠀⠀⠀⠀⠀⠀⠀⠀⠀⠀⠀⢸⣿⣿⣿⣿⣿⣿⣿⣿⣿⣿⣿⣿⣿⣿⣿⡇</a:t>
            </a:r>
            <a:br/>
            <a:r>
              <a:t>⣿⣿⣿⣿⣿⣿⣿⣿⣿⣿⣿⣿⣿⣿⣿⣿⣿⣿⣿⣿⣿⣿⣿⣿⣿⣿⣿⣿⣿⣿⣿⣿⣿⣿⣿⣿⣿⣿⣿⣿⣿⡀⠀⠀⠀⠀⠀⠀⠀⠀⠀⠀⠀⠀⠀⠀⠀⠀⠀⠀⠀⠀⠀⠀⠀⠀⠀⠀⠀⠀⠀⠀⠀⠀⠀⠻⣿⣿⣿⣿⣿⣿⣿⣿⣿⣿⣿⣿⣿⣿⡇</a:t>
            </a:r>
            <a:br/>
            <a:r>
              <a:t>⣿⣿⣿⣿⣿⣿⣿⣿⣿⣿⣿⣿⣿⣿⣿⣿⣿⣿⣿⣿⣿⣿⣿⣿⣿⣿⣿⣿⣿⣿⣿⣿⣿⣿⣿⣿⣿⣿⣿⣿⣿⣿⣶⣄⣀⣄⣤⠀⠀⠀⠀⠀⠀⠀⠀⠀⠀⠀⠀⠀⠀⠀⠀⠀⠀⠀⠀⠀⠀⠀⠀⠀⠀⠀⠀⠀⠙⠻⣿⣿⣿⣿⣿⣿⣿⣿⣿⣿⣿⣿⡇</a:t>
            </a:r>
            <a:br/>
            <a:r>
              <a:t>⣿⣿⣿⣿⣿⣿⣿⣿⣿⣿⣿⣿⣿⣿⣿⣿⣿⣿⣿⣿⣿⣿⣿⣿⣿⣿⣿⣿⣿⣿⣿⣿⣿⣿⣿⣿⣿⣿⣿⣿⣿⣿⣿⣿⣿⣿⣿⣦⣀⠀⢀⠀⠀⠀⠀⠀⠀⠀⠀⠀⠀⠀⠀⠀⠀⠀⠀⠀⠀⠀⠀⠀⠀⠀⠀⣤⣄⡀⢀⣿⣿⣿⣿⣿⣿⣿⣿⣿⣿⣿⡇</a:t>
            </a:r>
            <a:br/>
            <a:r>
              <a:t>⣿⣿⣿⣿⣿⣿⣿⣿⣿⣿⣿⣿⣿⣿⣿⣿⣿⣿⣿⣿⣿⣿⣿⣿⣿⣿⣿⣿⣿⣿⣿⣿⣿⣿⣿⣿⣿⣿⣿⣿⣿⣿⣿⣿⣿⣿⣿⣿⣿⣿⣷⡟⠀⠀⠀⠀⠀⠀⠀⠀⠀⠀⠀⠀⠀⠀⠀⠀⠀⠀⠀⠀⠀⠀⠀⠨⣿⣿⣿⣿⣿⣿⣿⣿⣿⣿⣿⣿⣿⣿⡇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⣿⣿⣿⣿⣿⣿⣿⣿⣿⣿⣿⣿⣿⣿⣿⣿⣿⣿⣿⣿⣿⣿⣿⣿⣿⣿⣿⣿⣿⣿⣿⣿⣿⣿⣿⣿⣿⣿⣿⣿⣿⣿⣿⣿⣿⣿⣿⣿⣿⣿⣿⣤⣄⠀⠀⠀⠀⠀⠀⠀⠀⠀⠀⠀⠀⠀⠀⠀⠀⠀⠀⠀⠀⠀⢀⣀⡙⠛⢻⣿⣿⣿⣿⣿⣿⣿⣿⣿⣿⣿⡇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⣿⣿⣿⣿⣿⣿⣿⣿⣿⣿⣿⣿⣿⣿⣿⣿⣿⣿⣿⣿⣿⣿⣿⣿⣿⣿⣿⣿⣿⣿⣿⣿⣿⣿⣿⣿⣿⣿⣿⣿⣿⣿⣿⣿⣿⣿⣿⣿⣿⣿⣿⣿⣿⠀⠀⠀⠀⠀⠀⢠⠀⠀⠀⠀⠀⠀⠀⠀⠀⠀⠀⢰⣦⣴⣿⣿⠁⠀⠀⠹⣿⣿⣿⣿⣿⣿⣿⣿⣿⣿⡇</a:t>
            </a:r>
            <a:br/>
            <a:r>
              <a:t>⣿⣿⣿⣿⣿⣿⣿⣿⣿⣿⣿⣿⣿⣿⣿⣿⣿⣿⣿⣿⣿⣿⣿⣿⣿⣿⣿⣿⣿⣿⣿⣿⣿⣿⣿⣿⣿⣿⣿⣿⣿⣿⣿⣿⣿⣿⣿⣿⣿⣿⣿⣿⣷⣴⣧⣠⡀⣰⣄⠾⠀⠀⠀⠀⠀⠀⠀⡀⠀⢸⣦⣠⣿⣿⣿⣿⠀⠀⠀⠀⠙⣿⣿⣿⣿⣿⣿⣿⣿⣿⡇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⣿⣿⣿⣿⣿⣿⣿⣿⣿⣿⣿⣿⣿⣿⣿⣿⣿⣿⣿⣿⣿⣿⣿⣿⣿⣿⣿⣿⣿⣿⣿⣿⣿⣿⣿⣿⣿⣿⣿⣿⣿⣿⣿⣿⣿⣿⣿⣿⣿⣿⣿⣿⣿⣿⣿⣿⣿⣿⠟⠀⠀⠀⠀⠀⠀⠀⠀⢿⣿⣿⣿⣿⣿⣿⣿⡇⠀⠀⠀⠀⠀⠈⢿⣿⣿⣿⣿⣿⣿⣿⡇</a:t>
            </a:r>
            <a:br/>
            <a:r>
              <a:t>⣿⣿⣿⣿⣿⣿⣿⣿⣿⣿⣿⣿⣿⣿⣿⣿⣿⣿⣿⣿⣿⣿⣿⣿⣿⣿⣿⣿⣿⣿⣿⣿⣿⣿⣿⣿⣿⣿⣿⣿⣿⣿⣿⣿⣿⣿⣿⣿⣿⣿⣿⣿⣿⣿⣿⡿⠋⠀⠀⠀⠀⠀⠀⠀⠀⠀⠀⠘⣿⣿⣿⣿⣿⣿⣿⠀⠀⠀⠀⠀⠀⠀⠀⠙⢿⣿⣿⣿⣿⣿⡇</a:t>
            </a:r>
            <a:br/>
            <a:r>
              <a:t>⣿⣿⣿⣿⣿⣿⣿⣿⣿⣿⣿⣿⣿⣿⣿⣿⣿⣿⣿⣿⣿⣿⣿⠿⠿⠿⠿⠿⠿⠿⠿⠿⠿⠿⠿⣿⣿⣿⣿⣿⣿⣿⣿⣿⣿⣿⣿⣿⣿⣿⣿⣿⣿⣿⠟⠀⠀⠀⠀⠀⠀⠀⠀⠀⠀⠀⠀⠀⠘⣿⣿⣿⣿⣿⡇⠀⠀⠀⠀⠀⠀⠀⠀⠀⠀⠙⢿⣿⣿⣿⡇</a:t>
            </a:r>
            <a:br/>
            <a:r>
              <a:t>⣿⣿⣿⣿⣿⣿⣿⣿⣿⣿⣿⣿⣿⣿⣿⣿⣿⣿⣿⣿⣿⣿⣿⠀⠀⠀⠀⠀⠀⠀⠀⠀⠀⠀⠀⠀⠙⠛⠿⢿⣿⣿⣿⣿⣿⣿⣿⣿⣿⣿⣿⠟⠋⠁⠀⠀⠀⠀⠀⠀⠀⠀⠀⠀⠀⠀⠀⠀⠀⢹⣿⣿⣿⡟⠀⠀⠀⠀⠀⠀⠀⠀⠀⠀⠀⢀⣀⣩⣿⣿⡇</a:t>
            </a:r>
            <a:br/>
            <a:r>
              <a:t>⣿⣿⣿⣿⣿⣿⣿⣿⣿⣿⣿⣿⣿⣿⣿⣿⣿⣿⣿⣿⣿⣿⣿⣷⣄⠀⠀⠀⠀⠀⠀⠀⠀⠀⠀⠀⠀⠀⠀⠀⠙⢿⣿⣿⣿⣿⣿⣿⣿⣿⣧⠀⠀⠀⠀⠀⠀⠀⠀⠀⠀⠀⠀⠀⠀⠀⠀⠀⠀⣸⣿⣿⠟⠁⠀⠀⠀⠀⣀⣰⣆⠀⠀⠀⢠⣾⣿⣿⣿⣿⡇</a:t>
            </a:r>
            <a:br/>
            <a:r>
              <a:t>⣿⣿⣿⣿⣿⣿⣿⣿⣿⣿⣿⣿⣿⣿⣿⣿⣿⣿⣿⣿⣿⣿⣿⣧⡄⠀⠀⠀⠀⠀⠀⠀⠀⠀⠀⠀⠀⠀⠀⠀⠀⠀⠹⣿⣿⣿⣿⣿⣿⠟⠋⠀⠀⠀⠀⠀⠀⠀⠀⠀⠀⠀⠀⠀⠀⠀⠀⠀⠀⠀⠉⠁⠀⠀⠀⠀⠀⠀⣿⣿⣿⣷⣶⣶⣿⣿⣿⣿⣿⣿⡇</a:t>
            </a:r>
            <a:br/>
            <a:r>
              <a:t>⣿⣿⣿⣿⣿⣿⣿⣿⣿⣿⣿⣿⣿⣿⣿⣿⣿⣿⣿⣿⣿⣿⣿⣿⣿⣶⡄⠀⠀⠀⠀⠀⠀⠀⠀⠀⠀⠀⠀⠀⠀⠀⠀⠘⢿⣿⣿⣿⣿⠆⠀⠀⠀⠀⠀⠀⠀⠀⠀⠀⠀⠀⠀⠀⠀⠀⠀⠀⠀⠀⠀⠀⠀⠀⠀⠀⣰⣾⣿⣿⣿⣿⣿⣿⣿⣿⣿⣿⣿⣿⡇</a:t>
            </a:r>
            <a:br/>
            <a:r>
              <a:t>⣿⣿⣿⣿⣿⣿⣿⣿⣿⣿⣿⣿⣿⣿⣿⣿⣿⣿⣿⣿⣿⣿⣿⣿⣿⣿⣿⣦⣤⣤⣤⣤⣤⣶⣶⣿⣦⠀⠀⠀⠀⠀⠀⠀⠀⠙⣿⡿⠁⠀⠀⠀⠀⠀⠀⠀⠀⠀⠀⠀⠀⠀⠀⠀⠀⠀⠀⠀⠀⠀⠀⠀⠀⠀⠀⠀⠻⣿⠿⠿⠿⣿⣿⣿⣿⣿⣿⣿⣿⠿⠃</a:t>
            </a:r>
            <a:br/>
            <a:r>
              <a:t>⣿⣿⣿⣿⣿⣿⣿⣿⣿⣿⣿⣿⣿⣿⣿⣿⣿⣿⣿⣿⣿⣿⣿⣿⣿⣿⣿⣿⣿⣿⣿⣿⣿⣿⣿⣿⣿⣷⡀⠀⠀⠀⠀⠀⠀⠀⠀⠀⠀⠀⠀⠀⠀⠀⠀⠀⠀⠀⠀⠀⠀⠀⠀⠀⠀⠀⢀⣀⣀⣀⣀⡀⠀⠀⠀⠀⠀⠀⠀⠀⠀⠀⠀⠀⠉⠉⠉⠀⠀⠀⠀</a:t>
            </a:r>
            <a:br/>
            <a:r>
              <a:t>⣿⣿⣿⣿⣿⣿⣿⣿⣿⣿⣿⣿⣿⣿⣿⣿⣿⣿⣿⣿⣿⣿⣿⣿⣿⣿⣿⣿⣿⣿⣿⣿⣿⣿⣿⣿⣿⣿⣿⣄⠀⠀⠀⠀⠀⠀⠀⠀⠀⠀⠀⠀⠀⠀⠀⠀⠀⠀⠀⠀⠀⠀⠀⠀⢀⣾⣿⣿⣿⣿⣿⣿⣿⣶⣄⡀⠀⠀⠀⠀⠀⠀⠀⠀⠀⠀⠀⠀⠀⠀⠀</a:t>
            </a:r>
            <a:br/>
            <a:r>
              <a:t>⣿⣿⣿⣿⣿⣿⣿⣿⣿⣿⣿⣿⣿⣿⣿⣿⣿⣿⣿⣿⣿⣿⣿⣿⣿⣿⣿⣿⣿⣿⣿⣿⣿⣿⣿⣿⣿⣿⣿⣿⣦⠀⠀⠀⠀⠀⠀⠀⠀⠀⠀⠀⠀⠀⠀⠀⠀⠀⠀⠀⠀⠀⠀⠀⣼⣿⣿⣿⣿⣿⣿⣿⣿⣿⣿⣿⣦⡀⠀⠀⠀⠀⠀⠀⠀⠀⠀⠀⠀⠀⠀</a:t>
            </a:r>
            <a:br/>
            <a:r>
              <a:t>⣿⣿⣿⣿⣿⣿⣿⣿⣿⣿⣿⣿⣿⣿⣿⣿⣿⣿⣿⣿⣿⣿⣿⣿⣿⣿⣿⣿⣿⣿⣿⣿⣿⣿⣿⣿⣿⣿⣿⣿⣿⣷⡀⠀⠀⠀⠀⠀⠀⠀⠀⠀⠀⠀⠀⠀⠀⠀⠀⠀⠀⠀⠀⢰⣿⣿⣿⣿⣿⣿⣿⣿⣿⣿⣿⣿⣿⣿⣦⠀⠀⠀⠀⠀⠀⠀⠀⠀⠀⠀⠀</a:t>
            </a:r>
            <a:br/>
            <a:r>
              <a:t>⣿⣿⣿⣿⣿⣿⣿⣿⣿⣿⣿⣿⣿⣿⣿⣿⣿⣿⣿⣿⣿⣿⣿⣿⣿⣿⣿⣿⣿⣿⣿⣿⣿⣿⣿⣿⣿⣿⣿⣿⣿⣿⣿⣄⠀⠀⠀⠀⠀⠀⠀⠀⠀⠀⠀⠀⠀⠀⠀⠀⠀⠀⠀⣼⣿⣿⣿⣿⣿⣿⣿⣿⣿⣿⣿⣿⣿⣿⣿⣷⣄⠀⠀⠀⠀⠀⠀⠀⠀⠀⠀</a:t>
            </a:r>
            <a:br/>
            <a:r>
              <a:t>⣿⣿⣿⣿⣿⣿⣿⣿⣿⣿⣿⣿⣿⣿⣿⣿⣿⣿⣿⣿⣿⣿⣿⣿⣿⣿⣿⣿⣿⣿⣿⣿⣿⣿⣿⣿⣿⣿⣿⣿⣿⣿⣿⣿⣦⣀⠀⠀⠀⠀⠀⠀⠀⠀⠀⠀⠀⠀⠀⠀⠀⠀⠀⣿⣿⣿⣿⣿⣿⣿⣿⣿⣿⣿⣿⣿⣿⣿⣿⣿⣿⣦⡀⠀⠀⠀⠀⠀⠀⠀⠀</a:t>
            </a:r>
            <a:br/>
            <a:r>
              <a:t>⣿⣿⣿⣿⣿⣿⣿⣿⣿⣿⣿⣿⣿⣿⣿⣿⣿⣿⣿⣿⣿⣿⣿⣿⣿⣿⣿⣿⣿⣿⣿⣿⣿⣿⣿⣿⣿⣿⣿⣿⣿⣿⣿⣿⣿⣿⣿⣶⡆⠀⠀⠀⠀⠀⠀⠀⠀⠀⠀⠀⠀⠀⠀⢹⣿⣿⣿⣿⣿⣿⣿⣿⣿⣿⣿⣿⣿⣿⣿⣿⣿⣿⣿⣄⠀⠀⠀⠀⣀⣴⡆</a:t>
            </a:r>
            <a:br/>
            <a:r>
              <a:t>⣿⣿⣿⣿⣿⣿⣿⣿⣿⣿⣿⣿⣿⣿⣿⣿⣿⣿⣿⣿⣿⣿⣿⣿⣿⣿⣿⣿⣿⣿⣿⣿⣿⣿⣿⣿⣿⣿⣿⣿⣿⣿⣿⣿⣿⣿⣿⣿⡇⠀⠀⠀⠀⠀⠀⠀⠀⠀⠀⠀⠀⠀⠀⠈⠿⢿⣿⣿⣿⣿⣿⣿⣿⣿⣿⣿⣿⣿⣿⣿⣿⣿⣿⣿⣷⣤⣤⣾⣿⣿⡇</a:t>
            </a:r>
            <a:br/>
            <a:r>
              <a:t>⣿⣿⣿⣿⣿⣿⣿⣿⣿⣿⣿⣿⣿⣿⣿⣿⣿⣿⣿⣿⣿⣿⣿⣿⣿⣿⣿⣿⣿⣿⣿⣿⣿⣿⣿⣿⣿⣿⣿⣿⣿⣿⣿⣿⣿⣿⣿⡟⠀⠀⠀⠀⠀⠀⠀⠀⠀⠀⠀⠀⠀⠀⠀⠀⠀⠀⠹⣿⣿⣿⣿⣿⣿⣿⣿⣿⣿⣿⣿⣿⣿⣿⣿⣿⣿⣿⣿⣿⣿⣿⡇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⣿⣿⣿⣿⣿⣿⣿⣿⣿⣿⣿⣿⣿⣿⣿⣿⣿⣿⣿⣿⣿⣿⣿⣿⣿⣿⣿⣿⣿⣿⣿⣿⣿⣿⣿⣿⣿⣿⣿⣿⣿⣿⣿⣿⣿⣿⣿⣿⣿⣿⣿⣿⣿⣿⣿⣿⣿⣿⣿⣿⣿⣿⣿⣿⡿⠋⠁⠀⠀⠀⠀⠀⠀⠀⠀⠀⠻⣿⣿⣿⣿⣿⣿⣿⣿⣿⣿⣿⣿⣿⡇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⣿⣿⣿⣿⣿⣿⣿⣿⣿⣿⣿⣿⣿⣿⣿⣿⣿⣿⣿⣿⣿⣿⣿⣿⣿⣿⣿⣿⣿⣿⣿⣿⣿⣿⣿⣿⣿⣿⣿⣿⣿⣿⣿⣿⣿⣿⣿⣿⣿⣿⣿⣿⣿⣿⣿⣿⣿⣿⣿⠿⠿⠿⠛⠋⠀⠀⠀⠀⠀⠀⠀⠀⠀⠀⠀⠀⠀⠻⣿⣿⣿⣿⣿⣿⣿⣿⣿⣿⣿⣿⡇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⣿⣿⣿⣿⣿⣿⣿⣿⣿⣿⣿⣿⣿⣿⣿⣿⣿⣿⣿⣿⣿⣿⣿⣿⣿⣿⣿⣿⣿⣿⣿⣿⣿⣿⣿⣿⣿⣿⣿⣿⣿⣿⣿⣿⣿⣿⣿⣿⣿⣿⣿⣿⣿⣿⣿⠟⠋⠁⠀⠀⠀⠀⠀⠀⠀⠀⠀⠀⠀⠀⠀⠀⠀⠀⠀⠀⠀⠀⣿⣿⣿⣿⣿⣿⣿⣿⣿⣿⣿⣿⡇</a:t>
            </a:r>
            <a:br/>
            <a:r>
              <a:t>⣿⣿⣿⣿⣿⣿⣿⣿⣿⣿⣿⣿⣿⣿⣿⣿⣿⣿⣿⣿⣿⣿⣿⣿⣿⣿⣿⣿⣿⣿⣿⣿⣿⣿⣿⣿⣿⣿⣿⣿⣿⣿⣿⣿⣿⣿⣿⣿⣿⣿⣿⣿⡿⠋⠀⠀⠀⠀⠀⠀⠀⠀⠀⠀⠀⠀⠀⠀⠀⠀⠀⠀⠀⠀⠀⡀⣠⣴⣿⣿⣿⣿⣿⣿⣿⣿⣿⣿⣿⣿⡇</a:t>
            </a:r>
            <a:br/>
            <a:r>
              <a:t>⣿⣿⣿⣿⣿⣿⣿⣿⣿⣿⣿⣿⣿⣿⣿⣿⣿⣿⣿⣿⣿⣿⣿⣿⣿⣿⣿⣿⣿⣿⣿⣿⣿⣿⣿⣿⣿⣿⣿⣿⣿⣿⣿⣿⣿⣿⣿⣿⣿⣿⡿⠋⠀⠀⠀⠀⠀⠀⠀⠀⠀⠀⠀⠀⠀⠀⠀⠀⠀⠀⠀⠀⠀⠀⠈⠛⠛⠻⠿⢿⣿⣿⣿⣿⣿⣿⣿⣿⣿⣿⡇</a:t>
            </a:r>
            <a:br/>
            <a:r>
              <a:t>⣿⣿⣿⣿⣿⣿⣿⣿⣿⣿⣿⣿⣿⣿⣿⣿⣿⣿⣿⣿⣿⣿⣿⣿⣿⣿⣿⣿⣿⣿⣿⣿⣿⣿⣿⣿⣿⣿⣿⣿⣿⣿⣿⣿⣿⣿⣿⣿⣿⣿⠁⠀⠀⠀⠀⠀⠀⠀⠀⠀⠀⠀⠀⠀⠀⠀⠀⠀⠀⠀⠀⠀⠀⠀⠀⠀⠀⠀⠀⢀⣨⣿⣿⣿⣿⣿⣿⣿⣿⣿⡇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⣿⣿⣿⣿⣿⣿⣿⣿⣿⣿⣿⣿⣿⣿⣿⣿⣿⣿⣿⣿⣿⣿⣿⣿⣿⣿⣿⣿⣿⣿⣿⣿⣿⣿⣿⣿⣿⣿⣿⣿⣿⣿⣿⣿⣿⣿⣿⣿⣿⡇⠀⠀⠀⠀⠀⠀⠀⠀⠀⠀⠀⠀⠀⠀⠀⠀⠀⠀⠀⠀⠀⠀⠀⠀⠀⠀⠀⠀⣤⣿⣿⣿⣿⣿⣿⣿⣿⣿⣿⣿⡇</a:t>
            </a:r>
            <a:br/>
            <a:r>
              <a:t>⣿⣿⣿⣿⣿⣿⣿⣿⣿⣿⣿⣿⣿⣿⣿⣿⣿⣿⣿⣿⣿⣿⣿⣿⣿⣿⣿⣿⣿⣿⣿⣿⣿⣿⣿⣿⣿⣿⣿⣿⣿⣿⣿⣿⣿⣿⣿⣿⣿⠇⠀⠀⠀⠀⠀⠀⠀⠀⠀⠀⠀⠀⠀⠀⠀⠀⠀⠀⠀⠀⠀⠀⠀⠀⠀⠀⠀⢸⣿⣿⣿⣿⣿⣿⣿⣿⣿⣿⣿⣿⡇</a:t>
            </a:r>
            <a:br/>
            <a:r>
              <a:t>⣿⣿⣿⣿⣿⣿⣿⣿⣿⣿⣿⣿⣿⣿⣿⣿⣿⣿⣿⣿⣿⣿⣿⣿⣿⣿⣿⣿⣿⣿⣿⣿⣿⣿⣿⣿⣿⣿⣿⣿⣿⣿⣿⣿⣿⣿⣿⠿⠃⠀⠀⠀⠀⠀⠀⠀⠀⠀⠀⠀⠀⠀⠀⠀⠀⠀⠀⠀⠀⠀⠀⠀⠀⠀⠀⠀⠀⣼⣿⣿⣿⣿⣿⣿⣿⣿⣿⣿⣿⣿⡇</a:t>
            </a:r>
            <a:br/>
            <a:r>
              <a:t>⣿⣿⣿⣿⣿⣿⣿⣿⣿⣿⣿⣿⣿⣿⣿⣿⣿⣿⣿⣿⣿⣿⣿⣿⣿⣿⣿⣿⣿⣿⣿⣿⣿⣿⣿⣿⣿⣿⣿⣿⣿⣿⣿⡿⠿⠟⠁⠀⠀⠀⠀⠀⠀⠀⠀⠀⠀⠀⠀⠀⠀⠀⠀⠀⠀⠀⠀⠀⠀⠀⠀⠀⠀⠀⠀⠀⢰⣿⣿⣿⣿⣿⣿⣿⣿⣿⣿⣿⣿⣿⡇</a:t>
            </a:r>
            <a:br/>
            <a:r>
              <a:t>⣿⣿⣿⣿⣿⣿⣿⣿⣿⣿⣿⣿⣿⣿⣿⣿⣿⣿⣿⣿⣿⣿⣿⣿⣿⣿⣿⣿⣿⣿⣿⣿⣿⣿⣿⣿⣿⣿⣿⣿⣿⣿⣿⠀⠀⠀⠀⠀⠀⠀⠀⠀⠀⠀⠀⠀⠀⠀⠀⠀⠀⠀⠀⠀⠀⠀⠀⠀⠀⠀⠀⠀⠀⠀⠀⠀⠈⢿⣿⣿⣿⣿⣿⣿⣿⣿⣿⣿⣿⣿⡇</a:t>
            </a:r>
            <a:br/>
            <a:r>
              <a:t>⣿⣿⣿⣿⣿⣿⣿⣿⣿⣿⣿⣿⣿⣿⣿⣿⣿⣿⣿⣿⣿⣿⣿⣿⣿⣿⣿⣿⣿⣿⣿⣿⣿⣿⣿⣿⣿⣿⣿⣿⣿⣿⣿⣶⣦⣀⣀⣠⡀⠀⠀⠀⠀⠀⠀⠀⠀⠀⠀⠀⠀⠀⠀⠀⠀⠀⠀⠀⠀⠀⠀⠀⠀⠀⠀⠀⠀⠀⠹⢿⣿⣿⣿⣿⣿⣿⣿⣿⣿⣿⡇</a:t>
            </a:r>
            <a:br/>
            <a:r>
              <a:t>⣿⣿⣿⣿⣿⣿⣿⣿⣿⣿⣿⣿⣿⣿⣿⣿⣿⣿⣿⣿⣿⣿⣿⣿⣿⣿⣿⣿⣿⣿⣿⣿⣿⣿⣿⣿⣿⣿⣿⣿⣿⣿⣿⣿⣿⣿⣿⣿⣷⣀⡀⠀⡀⠀⠀⠀⠀⠀⠀⠀⠀⠀⠀⠀⠀⠀⠀⠀⠀⠀⠀⠀⠀⠀⠀⠀⠀⢀⣀⠀⠈⣿⣿⣿⣿⣿⣿⣿⣿⣿⡇</a:t>
            </a:r>
            <a:br/>
            <a:r>
              <a:t>⣿⣿⣿⣿⣿⣿⣿⣿⣿⣿⣿⣿⣿⣿⣿⣿⣿⣿⣿⣿⣿⣿⣿⣿⣿⣿⣿⣿⣿⣿⣿⣿⣿⣿⣿⣿⣿⣿⣿⣿⣿⣿⣿⣿⣿⣿⣿⣿⣿⣿⣿⣷⣾⠃⠀⠀⠀⠀⠀⠀⠀⠀⠀⠀⠀⠀⠀⠀⠀⠀⠀⠀⠀⠀⠀⠀⠀⠀⢽⣷⣾⣿⣿⣿⣿⣿⣿⣿⣿⣿⡇</a:t>
            </a:r>
            <a:br/>
            <a:r>
              <a:t>⣿⣿⣿⣿⣿⣿⣿⣿⣿⣿⣿⣿⣿⣿⣿⣿⣿⣿⣿⣿⣿⣿⣿⣿⣿⣿⣿⣿⣿⣿⣿⣿⣿⣿⣿⣿⣿⣿⣿⣿⣿⣿⣿⣿⣿⣿⣿⣿⣿⣿⣿⣿⣧⣄⠀⠀⠀⠀⠀⠀⠀⠀⠀⠀⠀⠀⠀⠀⠀⠀⠀⠀⠀⠀⠀⠀⠠⣤⣤⡽⠛⢿⣿⣿⣿⣿⣿⣿⣿⣿⡇</a:t>
            </a:r>
            <a:br/>
            <a:r>
              <a:t>⣿⣿⣿⣿⣿⣿⣿⣿⣿⣿⣿⣿⣿⣿⣿⣿⣿⣿⣿⣿⣿⣿⣿⣿⣿⣿⣿⣿⣿⣿⣿⣿⣿⣿⣿⣿⣿⣿⣿⣿⣿⣿⣿⣿⣿⣿⣿⣿⣿⣿⣿⣿⣿⣿⣷⡀⠀⠀⠀⠀⠀⠀⠀⠀⠀⠀⠀⠀⠀⠀⠀⠀⠀⠀⣦⣤⣾⣿⣿⡇⠀⠀⠙⣿⣿⣿⣿⣿⣿⣿⡇</a:t>
            </a:r>
            <a:br/>
            <a:r>
              <a:t>⣿⣿⣿⣿⣿⣿⣿⣿⣿⣿⣿⣿⣿⣿⣿⣿⣿⣿⣿⣿⣿⣿⣿⣿⣿⣿⣿⣿⣿⣿⣿⣿⣿⣿⣿⣿⣿⣿⣿⣿⣿⣿⣿⣿⣿⣿⣿⣿⣿⣿⣿⣿⣿⣿⣿⣧⣠⣀⢀⢀⣆⡀⠀⠀⠀⠀⠀⠀⠀⠀⠀⠀⢠⣀⣸⣿⣿⣿⣿⡇⠀⠀⠀⠈⠻⣿⣿⣿⣿⣿⡇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⣿⣿⣿⣿⣿⣿⣿⣿⣿⣿⣿⣿⣿⣿⣿⣿⣿⣿⣿⣿⣿⣿⣿⣿⣿⣿⣿⣿⣿⣿⣿⣿⣿⣿⣿⣿⣿⣿⣿⣿⣿⣿⣿⣿⣿⣿⣿⣿⣿⣿⣿⣿⣿⣿⣿⣿⣿⣿⣿⣿⠇⠀⠀⠀⠀⠀⠀⠀⠰⣾⣾⣶⣾⣿⣿⣿⣿⣿⡿⠀⠀⠀⠀⠀⠀⠈⠻⣿⣿⣿⡇</a:t>
            </a:r>
            <a:br/>
            <a:r>
              <a:t>⣿⣿⣿⣿⣿⣿⣿⣿⣿⣿⣿⣿⣿⣿⣿⣿⣿⣿⣿⣿⣿⣿⣿⣿⣿⣿⣿⣿⣿⣿⣿⣿⣿⣿⣿⣿⣿⣿⣿⣿⣿⣿⣿⣿⣿⣿⣿⣿⣿⣿⣿⣿⣿⣿⣿⣿⣿⡿⠛⠁⠀⠀⠀⠀⠀⠀⠀⠀⠀⢻⣿⣿⣿⣿⣿⣿⣿⣿⠃⠀⠀⠀⠀⠀⠀⠀⠀⠈⠙⠿⡇</a:t>
            </a:r>
            <a:br/>
            <a:r>
              <a:t>⣿⣿⣿⣿⣿⣿⣿⣿⣿⣿⣿⣿⣿⣿⣿⣿⣿⣿⣿⣿⣿⣿⣿⣿⠿⠿⠿⠿⠿⠿⠿⠿⠿⠿⠿⠿⣿⣿⣿⣿⣿⣿⣿⣿⣿⣿⣿⣿⣿⣿⣿⣿⣿⣿⣿⣿⠏⠀⠀⠀⠀⠀⠀⠀⠀⠀⠀⠀⠀⠀⢿⣿⣿⣿⣿⣿⣿⡟⠀⠀⠀⠀⠀⠀⠀⠀⠀⠀⠀⠀⠀</a:t>
            </a:r>
            <a:br/>
            <a:r>
              <a:t>⣿⣿⣿⣿⣿⣿⣿⣿⣿⣿⣿⣿⣿⣿⣿⣿⣿⣿⣿⣿⣿⣿⣿⣿⡄⠀⠀⠀⠀⠀⠀⠀⠀⠀⠀⠀⠀⠈⠉⠛⢿⣿⣿⣿⣿⣿⣿⣿⣿⣿⣿⣿⡿⠛⠉⠀⠀⠀⠀⠀⠀⠀⠀⠀⠀⠀⠀⠀⠀⠀⠸⣿⣿⣿⣿⣿⡿⠁⠀⠀⠀⠀⠀⠀⣀⠀⠀⠀⠀⠀⠀</a:t>
            </a:r>
            <a:br/>
            <a:r>
              <a:t>⣿⣿⣿⣿⣿⣿⣿⣿⣿⣿⣿⣿⣿⣿⣿⣿⣿⣿⣿⣿⣿⣿⣿⣿⡟⠀⠀⠀⠀⠀⠀⠀⠀⠀⠀⠀⠀⠀⠀⠀⠀⠙⢿⣿⣿⣿⣿⣿⣿⣿⣿⣿⣇⠀⠀⠀⠀⠀⠀⠀⠀⠀⠀⠀⠀⠀⠀⠀⠀⠀⠀⣿⣿⣿⣿⠟⠁⠀⠀⠀⠀⠀⠀⣰⣿⣷⣄⠀⠀⠀⡀</a:t>
            </a:r>
            <a:br/>
            <a:r>
              <a:t>⣿⣿⣿⣿⣿⣿⣿⣿⣿⣿⣿⣿⣿⣿⣿⣿⣿⣿⣿⣿⣿⣿⣿⣿⣿⣧⣀⠀⠀⠀⠀⠀⠀⠀⠀⠀⠀⠀⠀⠀⠀⠀⠀⠻⣿⣿⣿⣿⣿⣿⡟⠛⠉⠀⠀⠀⠀⠀⠀⠀⠀⠀⠀⠀⠀⠀⠀⠀⠀⠀⠀⠉⠛⠟⠁⠀⠀⠀⠀⠀⠀⣸⣿⣿⣿⣿⣿⣷⣦⣴⡇</a:t>
            </a:r>
            <a:br/>
            <a:r>
              <a:t>⣿⣿⣿⣿⣿⣿⣿⣿⣿⣿⣿⣿⣿⣿⣿⣿⣿⣿⣿⣿⣿⣿⣿⣿⣿⣿⣿⣤⣀⠀⠀⠀⠀⠀⠀⠀⠀⠀⠀⠀⠀⠀⠀⠀⠈⠻⣿⣿⣿⣿⠿⠀⠀⠀⠀⠀⠀⠀⠀⠀⠀⠀⠀⠀⠀⠀⠀⠀⠀⠀⠀⠀⠀⠀⠀⠀⠀⠀⠀⢠⣤⣿⣿⣿⣿⣿⣿⣿⣿⣿⡇</a:t>
            </a:r>
            <a:br/>
            <a:r>
              <a:t>⣿⣿⣿⣿⣿⣿⣿⣿⣿⣿⣿⣿⣿⣿⣿⣿⣿⣿⣿⣿⣿⣿⣿⣿⣿⣿⣿⣿⣿⣿⣷⣤⣴⣶⣶⣿⣷⣄⠀⠀⠀⠀⠀⠀⠀⠀⠈⢿⡿⠋⠀⠀⠀⠀⠀⠀⠀⠀⠀⠀⠀⠀⠀⠀⠀⠀⠀⠀⠀⠀⠀⠀⠀⠀⠀⠀⠀⠀⢠⣿⣿⣿⣿⣿⣿⣿⣿⣿⣿⣿⡇</a:t>
            </a:r>
            <a:br/>
            <a:r>
              <a:t>⣿⣿⣿⣿⣿⣿⣿⣿⣿⣿⣿⣿⣿⣿⣿⣿⣿⣿⣿⣿⣿⣿⣿⣿⣿⣿⣿⣿⣿⣿⣿⣿⣿⣿⣿⣿⣿⣿⣦⠀⠀⠀⠀⠀⠀⠀⠀⠀⠀⠀⠀⠀⠀⠀⠀⠀⠀⠀⠀⠀⠀⠀⠀⠀⠀⠀⠀⠀⠀⠀⠀⠀⠀⠀⠀⠀⠀⠀⠘⠋⠉⠉⠛⠛⠻⠿⠿⠿⠿⠟⠃</a:t>
            </a:r>
            <a:br/>
            <a:r>
              <a:t>⣿⣿⣿⣿⣿⣿⣿⣿⣿⣿⣿⣿⣿⣿⣿⣿⣿⣿⣿⣿⣿⣿⣿⣿⣿⣿⣿⣿⣿⣿⣿⣿⣿⣿⣿⣿⣿⣿⣿⣷⡀⠀⠀⠀⠀⠀⠀⠀⠀⠀⠀⠀⠀⠀⠀⠀⠀⠀⠀⠀⠀⠀⠀⠀⠀⠀⢠⣶⣶⣶⣾⣷⣶⣦⣄⡀⠀⠀⠀⠀⠀⠀⠀⠀⠀⠀⠀⠀⠀⠀⠀</a:t>
            </a:r>
            <a:br/>
            <a:r>
              <a:t>⣿⣿⣿⣿⣿⣿⣿⣿⣿⣿⣿⣿⣿⣿⣿⣿⣿⣿⣿⣿⣿⣿⣿⣿⣿⣿⣿⣿⣿⣿⣿⣿⣿⣿⣿⣿⣿⣿⣿⣿⣷⡄⠀⠀⠀⠀⠀⠀⠀⠀⠀⠀⠀⠀⠀⠀⠀⠀⠀⠀⠀⠀⠀⠀⠀⢀⣿⣿⣿⣿⣿⣿⣿⣿⣿⣿⣦⡀⠀⠀⠀⠀⠀⠀⠀⠀⠀⠀⠀⠀⠀</a:t>
            </a:r>
            <a:br/>
            <a:r>
              <a:t>⣿⣿⣿⣿⣿⣿⣿⣿⣿⣿⣿⣿⣿⣿⣿⣿⣿⣿⣿⣿⣿⣿⣿⣿⣿⣿⣿⣿⣿⣿⣿⣿⣿⣿⣿⣿⣿⣿⣿⣿⣿⣿⣆⠀⠀⠀⠀⠀⠀⠀⠀⠀⠀⠀⠀⠀⠀⠀⠀⠀⠀⠀⠀⠀⠀⣸⣿⣿⣿⣿⣿⣿⣿⣿⣿⣿⣿⣿⣦⡀⠀⠀⠀⠀⠀⠀⠀⠀⠀⠀⠀</a:t>
            </a:r>
            <a:br/>
            <a:r>
              <a:t>⣿⣿⣿⣿⣿⣿⣿⣿⣿⣿⣿⣿⣿⣿⣿⣿⣿⣿⣿⣿⣿⣿⣿⣿⣿⣿⣿⣿⣿⣿⣿⣿⣿⣿⣿⣿⣿⣿⣿⣿⣿⣿⣿⣦⡀⠀⠀⠀⠀⠀⠀⠀⠀⠀⠀⠀⠀⠀⠀⠀⠀⠀⠀⠀⢀⣿⣿⣿⣿⣿⣿⣿⣿⣿⣿⣿⣿⣿⣿⣿⣄⠀⠀⠀⠀⠀⠀⠀⠀⠀⠀</a:t>
            </a:r>
            <a:br/>
            <a:r>
              <a:t>⣿⣿⣿⣿⣿⣿⣿⣿⣿⣿⣿⣿⣿⣿⣿⣿⣿⣿⣿⣿⣿⣿⣿⣿⣿⣿⣿⣿⣿⣿⣿⣿⣿⣿⣿⣿⣿⣿⣿⣿⣿⣿⣿⣿⣷⣄⡀⠀⠀⠀⠀⠀⠀⠀⠀⠀⠀⠀⠀⠀⠀⠀⠀⠀⢸⣿⣿⣿⣿⣿⣿⣿⣿⣿⣿⣿⣿⣿⣿⣿⣿⣧⡀⠀⠀⠀⠀⠀⠀⠀⠀</a:t>
            </a:r>
            <a:br/>
            <a:r>
              <a:t>⣿⣿⣿⣿⣿⣿⣿⣿⣿⣿⣿⣿⣿⣿⣿⣿⣿⣿⣿⣿⣿⣿⣿⣿⣿⣿⣿⣿⣿⣿⣿⣿⣿⣿⣿⣿⣿⣿⣿⣿⣿⣿⣿⣿⣿⣿⣿⣷⣶⣶⠀⠀⠀⠀⠀⠀⠀⠀⠀⠀⠀⠀⠀⠀⠘⣿⣿⣿⣿⣿⣿⣿⣿⣿⣿⣿⣿⣿⣿⣿⣿⣿⣿⣄⠀⠀⠀⠀⠀⠀⠀</a:t>
            </a:r>
            <a:br/>
            <a:r>
              <a:t>⣿⣿⣿⣿⣿⣿⣿⣿⣿⣿⣿⣿⣿⣿⣿⣿⣿⣿⣿⣿⣿⣿⣿⣿⣿⣿⣿⣿⣿⣿⣿⣿⣿⣿⣿⣿⣿⣿⣿⣿⣿⣿⣿⣿⣿⣿⣿⣿⣿⣿⠀⠀⠀⠀⠀⠀⠀⠀⠀⠀⠀⠀⠀⠀⠀⢻⣿⣿⣿⣿⣿⣿⣿⣿⣿⣿⣿⣿⣿⣿⣿⣿⣿⣿⣧⡀⠀⠀⠀⣠⡆</a:t>
            </a:r>
            <a:br/>
            <a:r>
              <a:t>⣿⣿⣿⣿⣿⣿⣿⣿⣿⣿⣿⣿⣿⣿⣿⣿⣿⣿⣿⣿⣿⣿⣿⣿⣿⣿⣿⣿⣿⣿⣿⣿⣿⣿⣿⣿⣿⣿⣿⣿⣿⣿⣿⣿⣿⣿⣿⣿⣿⡇⠀⠀⠀⠀⠀⠀⠀⠀⠀⠀⠀⠀⠀⠀⠀⠀⠉⠙⢿⣿⣿⣿⣿⣿⣿⣿⣿⣿⣿⣿⣿⣿⣿⣿⣿⣿⣶⣴⣾⣿⡇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⣿⣿⣿⣿⣿⣿⣿⣿⣿⣿⣿⣿⣿⣿⣿⣿⣿⣿⣿⣿⣿⣿⣿⣿⣿⣿⣿⣿⣿⣿⣿⣿⣿⣿⣿⣿⣿⣿⣿⣿⣿⣿⣿⣿⣿⣿⣿⣿⣿⣿⣿⣿⣿⣿⣿⣿⣿⣿⣿⣿⣿⣿⣿⣿⣿⡿⠟⠁⠀⠀⠀⠀⠀⠀⠀⠀⠀⠀⢻⣿⣿⣿⣿⣿⣿⣿⣿⣿⣿⣿⡇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⣿⣿⣿⣿⣿⣿⣿⣿⣿⣿⣿⣿⣿⣿⣿⣿⣿⣿⣿⣿⣿⣿⣿⣿⣿⣿⣿⣿⣿⣿⣿⣿⣿⣿⣿⣿⣿⣿⣿⣿⣿⣿⣿⣿⣿⣿⣿⣿⣿⣿⣿⣿⣿⣿⣿⣿⣿⣿⣿⣿⠿⠿⠛⠛⠋⠀⠀⠀⠀⠀⠀⠀⠀⠀⠀⠀⠀⠀⠈⢿⣿⣿⣿⣿⣿⣿⣿⣿⣿⣿⡇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⣿⣿⣿⣿⣿⣿⣿⣿⣿⣿⣿⣿⣿⣿⣿⣿⣿⣿⣿⣿⣿⣿⣿⣿⣿⣿⣿⣿⣿⣿⣿⣿⣿⣿⣿⣿⣿⣿⣿⣿⣿⣿⣿⣿⣿⣿⣿⣿⣿⣿⣿⣿⣿⣿⣿⣿⠟⠋⠁⠀⠀⠀⠀⠀⠀⠀⠀⠀⠀⠀⠀⠀⠀⠀⠀⠀⠀⠀⠀⢸⣿⣿⣿⣿⣿⣿⣿⣿⣿⣿⡇</a:t>
            </a:r>
            <a:br/>
            <a:r>
              <a:t>⣿⣿⣿⣿⣿⣿⣿⣿⣿⣿⣿⣿⣿⣿⣿⣿⣿⣿⣿⣿⣿⣿⣿⣿⣿⣿⣿⣿⣿⣿⣿⣿⣿⣿⣿⣿⣿⣿⣿⣿⣿⣿⣿⣿⣿⣿⣿⣿⣿⣿⣿⣿⣿⡿⠋⠀⠀⠀⠀⠀⠀⠀⠀⠀⠀⠀⠀⠀⠀⠀⠀⠀⠀⠀⠀⠀⢀⣀⣤⣾⣿⣿⣿⣿⣿⣿⣿⣿⣿⣿⡇</a:t>
            </a:r>
            <a:br/>
            <a:r>
              <a:t>⣿⣿⣿⣿⣿⣿⣿⣿⣿⣿⣿⣿⣿⣿⣿⣿⣿⣿⣿⣿⣿⣿⣿⣿⣿⣿⣿⣿⣿⣿⣿⣿⣿⣿⣿⣿⣿⣿⣿⣿⣿⣿⣿⣿⣿⣿⣿⣿⣿⣿⣿⣿⠋⠀⠀⠀⠀⠀⠀⠀⠀⠀⠀⠀⠀⠀⠀⠀⠀⠀⠀⠀⠀⠀⠀⠀⠙⠛⠛⠿⢿⣿⣿⣿⣿⣿⣿⣿⣿⣿⡇</a:t>
            </a:r>
            <a:br/>
            <a:r>
              <a:t>⣿⣿⣿⣿⣿⣿⣿⣿⣿⣿⣿⣿⣿⣿⣿⣿⣿⣿⣿⣿⣿⣿⣿⣿⣿⣿⣿⣿⣿⣿⣿⣿⣿⣿⣿⣿⣿⣿⣿⣿⣿⣿⣿⣿⣿⣿⣿⣿⣿⣿⣿⠁⠀⠀⠀⠀⠀⠀⠀⠀⠀⠀⠀⠀⠀⠀⠀⠀⠀⠀⠀⠀⠀⠀⠀⠀⠀⠀⠀⠀⠀⣈⣽⣿⣿⣿⣿⣿⣿⣿⡇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⣿⣿⣿⣿⣿⣿⣿⣿⣿⣿⣿⣿⣿⣿⣿⣿⣿⣿⣿⣿⣿⣿⣿⣿⣿⣿⣿⣿⣿⣿⣿⣿⣿⣿⣿⣿⣿⣿⣿⣿⣿⣿⣿⣿⣿⣿⣿⣿⣿⣿⡇⠀⠀⠀⠀⠀⠀⠀⠀⠀⠀⠀⠀⠀⠀⠀⠀⠀⠀⠀⠀⠀⠀⠀⠀⠀⠀⠀⠀⢠⣴⣿⣿⣿⣿⣿⣿⣿⣿⣿⡇</a:t>
            </a:r>
            <a:br/>
            <a:r>
              <a:t>⣿⣿⣿⣿⣿⣿⣿⣿⣿⣿⣿⣿⣿⣿⣿⣿⣿⣿⣿⣿⣿⣿⣿⣿⣿⣿⣿⣿⣿⣿⣿⣿⣿⣿⣿⣿⣿⣿⣿⣿⣿⣿⣿⣿⣿⣿⣿⣿⣿⣿⠃⠀⠀⠀⠀⠀⠀⠀⠀⠀⠀⠀⠀⠀⠀⠀⠀⠀⠀⠀⠀⠀⠀⠀⠀⠀⠀⠀⠀⣿⣿⣿⣿⣿⣿⣿⣿⣿⣿⣿⡇</a:t>
            </a:r>
            <a:br/>
            <a:r>
              <a:t>⣿⣿⣿⣿⣿⣿⣿⣿⣿⣿⣿⣿⣿⣿⣿⣿⣿⣿⣿⣿⣿⣿⣿⣿⣿⣿⣿⣿⣿⣿⣿⣿⣿⣿⣿⣿⣿⣿⣿⣿⣿⣿⣿⣿⣿⣿⣿⣿⠟⠁⠀⠀⠀⠀⠀⠀⠀⠀⠀⠀⠀⠀⠀⠀⠀⠀⠀⠀⠀⠀⠀⠀⠀⠀⠀⠀⠀⠀⢠⣿⣿⣿⣿⣿⣿⣿⣿⣿⣿⣿⡇</a:t>
            </a:r>
            <a:br/>
            <a:r>
              <a:t>⣿⣿⣿⣿⣿⣿⣿⣿⣿⣿⣿⣿⣿⣿⣿⣿⣿⣿⣿⣿⣿⣿⣿⣿⣿⣿⣿⣿⣿⣿⣿⣿⣿⣿⣿⣿⣿⣿⣿⣿⣿⣿⣿⣿⠿⠛⠋⠁⠀⠀⠀⠀⠀⠀⠀⠀⠀⠀⠀⠀⠀⠀⠀⠀⠀⠀⠀⠀⠀⠀⠀⠀⠀⠀⠀⠀⠀⠀⣼⣿⣿⣿⣿⣿⣿⣿⣿⣿⣿⣿⡇</a:t>
            </a:r>
            <a:br/>
            <a:r>
              <a:t>⣿⣿⣿⣿⣿⣿⣿⣿⣿⣿⣿⣿⣿⣿⣿⣿⣿⣿⣿⣿⣿⣿⣿⣿⣿⣿⣿⣿⣿⣿⣿⣿⣿⣿⣿⣿⣿⣿⣿⣿⣿⣿⣿⣏⠀⠀⠀⠀⠀⠀⠀⠀⠀⠀⠀⠀⠀⠀⠀⠀⠀⠀⠀⠀⠀⠀⠀⠀⠀⠀⠀⠀⠀⠀⠀⠀⠀⠀⢻⣿⣿⣿⣿⣿⣿⣿⣿⣿⣿⣿⡇</a:t>
            </a:r>
            <a:br/>
            <a:r>
              <a:t>⣿⣿⣿⣿⣿⣿⣿⣿⣿⣿⣿⣿⣿⣿⣿⣿⣿⣿⣿⣿⣿⣿⣿⣿⣿⣿⣿⣿⣿⣿⣿⣿⣿⣿⣿⣿⣿⣿⣿⣿⣿⣿⣿⣿⣾⣦⣀⣀⣠⡀⠀⠀⠀⠀⠀⠀⠀⠀⠀⠀⠀⠀⠀⠀⠀⠀⠀⠀⠀⠀⠀⠀⠀⠀⠀⠀⠀⠀⠀⠙⣿⣿⣿⣿⣿⣿⣿⣿⣿⣿⡇</a:t>
            </a:r>
            <a:br/>
            <a:r>
              <a:t>⣿⣿⣿⣿⣿⣿⣿⣿⣿⣿⣿⣿⣿⣿⣿⣿⣿⣿⣿⣿⣿⣿⣿⣿⣿⣿⣿⣿⣿⣿⣿⣿⣿⣿⣿⣿⣿⣿⣿⣿⣿⣿⣿⣿⣿⣿⣿⣿⣿⣧⣀⠀⠀⠀⠀⠀⠀⠀⠀⠀⠀⠀⠀⠀⠀⠀⠀⠀⠀⠀⠀⠀⠀⠀⠀⠀⠀⠀⠀⠀⠈⠙⢻⣿⣿⣿⣿⣿⣿⣿⡇</a:t>
            </a:r>
            <a:br/>
            <a:r>
              <a:t>⣿⣿⣿⣿⣿⣿⣿⣿⣿⣿⣿⣿⣿⣿⣿⣿⣿⣿⣿⣿⣿⣿⣿⣿⣿⣿⣿⣿⣿⣿⣿⣿⣿⣿⣿⣿⣿⣿⣿⣿⣿⣿⣿⣿⣿⣿⣿⣿⣿⣿⣿⣿⣶⣿⠃⠀⠀⠀⠀⠀⠀⠀⠀⠀⠀⠀⠀⠀⠀⠀⠀⠀⠀⠀⠀⠀⠀⠀⠀⢹⣶⣤⣾⣿⣿⣿⣿⣿⣿⣿⡇</a:t>
            </a:r>
            <a:br/>
            <a:r>
              <a:t>⣿⣿⣿⣿⣿⣿⣿⣿⣿⣿⣿⣿⣿⣿⣿⣿⣿⣿⣿⣿⣿⣿⣿⣿⣿⣿⣿⣿⣿⣿⣿⣿⣿⣿⣿⣿⣿⣿⣿⣿⣿⣿⣿⣿⣿⣿⣿⣿⣿⣿⣿⣿⣿⣥⣀⠀⠀⠀⠀⠀⠀⠀⠀⠀⠀⠀⠀⠀⠀⠀⠀⠀⠀⠀⠀⠀⠀⠀⣀⣀⣙⡿⢿⣿⣿⣿⣿⣿⣿⣿⡇</a:t>
            </a:r>
            <a:br/>
            <a:r>
              <a:t>⣿⣿⣿⣿⣿⣿⣿⣿⣿⣿⣿⣿⣿⣿⣿⣿⣿⣿⣿⣿⣿⣿⣿⣿⣿⣿⣿⣿⣿⣿⣿⣿⣿⣿⣿⣿⣿⣿⣿⣿⣿⣿⣿⣿⣿⣿⣿⣿⣿⣿⣿⣿⣿⣿⣿⣦⡀⠀⠀⠀⠀⠀⠀⠀⠀⠀⠀⠀⠀⠀⠀⠀⠀⠀⠀⢠⣀⣠⣾⣿⣿⠀⠀⠙⢿⣿⣿⣿⣿⣿⡇</a:t>
            </a:r>
            <a:br/>
            <a:r>
              <a:t>⣿⣿⣿⣿⣿⣿⣿⣿⣿⣿⣿⣿⣿⣿⣿⣿⣿⣿⣿⣿⣿⣿⣿⣿⣿⣿⣿⣿⣿⣿⣿⣿⣿⣿⣿⣿⣿⣿⣿⣿⣿⣿⣿⣿⣿⣿⣿⣿⣿⣿⣿⣿⣿⣿⣿⣿⣿⣀⣀⠀⠀⢰⡀⠀⠀⠀⠀⠀⠀⠀⠀⠀⠀⢠⣀⠘⣿⣿⣿⣿⣿⠀⠀⠀⠀⠙⣿⣿⣿⣿⡇</a:t>
            </a:r>
            <a:br/>
            <a:r>
              <a:t>⣿⣿⣿⣿⣿⣿⣿⣿⣿⣿⣿⣿⣿⣿⣿⣿⣿⣿⣿⣿⣿⣿⣿⣿⣿⣿⣿⣿⣿⣿⣿⣿⣿⣿⣿⣿⣿⣿⣿⣿⣿⣿⣿⣿⣿⣿⣿⣿⣿⣿⣿⣿⣿⣿⣿⣿⣿⣿⣿⣷⣿⡏⠀⠀⠀⠀⠀⠀⠀⠀⣴⣶⣦⣬⣿⣿⣿⣿⣿⣿⡏⠀⠀⠀⠀⠀⠈⠙⢿⣿⡇</a:t>
            </a:r>
            <a:br/>
            <a:r>
              <a:t>⣿⣿⣿⣿⣿⣿⣿⣿⣿⣿⣿⣿⣿⣿⣿⣿⣿⣿⣿⣿⣿⣿⣿⣿⣿⣿⣿⣿⣿⣿⣿⣿⣿⣿⣿⣿⣿⣿⣿⣿⣿⣿⣿⣿⣿⣿⣿⣿⣿⣿⣿⣿⣿⣿⣿⣿⣿⣿⣿⠟⠉⠀⠀⠀⠀⠀⠀⠀⠀⠀⢻⣿⣿⣿⣿⣿⣿⣿⣿⡿⠀⠀⠀⠀⠀⠀⠀⠀⠀⠉⠃</a:t>
            </a:r>
            <a:br/>
            <a:r>
              <a:t>⣿⣿⣿⣿⣿⣿⣿⣿⣿⣿⣿⣿⣿⣿⣿⣿⣿⣿⣿⣿⣿⣿⣿⣿⡿⠿⠿⠛⠛⠛⠛⠛⠛⠛⠛⠿⠿⣿⣿⣿⣿⣿⣿⣿⣿⣿⣿⣿⣿⣿⣿⣿⣿⣿⣿⣿⣿⠟⠁⠀⠀⠀⠀⠀⠀⠀⠀⠀⠀⠀⠈⢿⣿⣿⣿⣿⣿⣿⣿⠇⠀⠀⠀⠀⠀⠀⠀⠀⠀⠀⠀</a:t>
            </a:r>
            <a:br/>
            <a:r>
              <a:t>⣿⣿⣿⣿⣿⣿⣿⣿⣿⣿⣿⣿⣿⣿⣿⣿⣿⣿⣿⣿⣿⣿⣿⣿⣇⠀⠀⠀⠀⠀⠀⠀⠀⠀⠀⠀⠀⠀⠀⠉⠻⣿⣿⣿⣿⣿⣿⣿⣿⣿⣿⣿⣿⡿⠛⠉⠁⠀⠀⠀⠀⠀⠀⠀⠀⠀⠀⠀⠀⠀⠀⠘⣿⣿⣿⣿⣿⣿⡟⠀⠀⠀⠀⠀⠀⠀⠀⠀⠀⠀⠀</a:t>
            </a:r>
            <a:br/>
            <a:r>
              <a:t>⣿⣿⣿⣿⣿⣿⣿⣿⣿⣿⣿⣿⣿⣿⣿⣿⣿⣿⣿⣿⣿⣿⣿⣿⣯⡀⠀⠀⠀⠀⠀⠀⠀⠀⠀⠀⠀⠀⠀⠀⠀⠈⠻⣿⣿⣿⣿⣿⣿⣿⣿⣿⣿⡄⠀⠀⠀⠀⠀⠀⠀⠀⠀⠀⠀⠀⠀⠀⠀⠀⠀⠀⣿⣿⣿⣿⣿⠟⠀⠀⠀⠀⠀⠀⠀⣰⣿⣦⡀⠀⠀</a:t>
            </a:r>
            <a:br/>
            <a:r>
              <a:t>⣿⣿⣿⣿⣿⣿⣿⣿⣿⣿⣿⣿⣿⣿⣿⣿⣿⣿⣿⣿⣿⣿⣿⣿⣿⣿⣦⡀⠀⠀⠀⠀⠀⠀⠀⠀⠀⠀⠀⠀⠀⠀⠀⠈⢻⣿⣿⣿⣿⣿⣿⡛⠛⠉⠀⠀⠀⠀⠀⠀⠀⠀⠀⠀⠀⠀⠀⠀⠀⠀⠀⠀⠛⠿⢿⠛⠁⠀⠀⠀⠀⠀⠀⣶⣶⣿⣿⣿⣿⣦⡄</a:t>
            </a:r>
            <a:br/>
            <a:r>
              <a:t>⣿⣿⣿⣿⣿⣿⣿⣿⣿⣿⣿⣿⣿⣿⣿⣿⣿⣿⣿⣿⣿⣿⣿⣿⣿⣿⣿⣧⣄⣀⡀⠀⠀⠀⠀⠀⠀⠀⠀⠀⠀⠀⠀⠀⠀⠙⢿⣿⣿⣿⣿⠗⠀⠀⠀⠀⠀⠀⠀⠀⠀⠀⠀⠀⠀⠀⠀⠀⠀⠀⠀⠀⠀⠀⠀⠀⠀⠀⠀⠀⠀⣀⣰⣿⣿⣿⣿⣿⣿⣿⡇</a:t>
            </a:r>
            <a:br/>
            <a:r>
              <a:t>⣿⣿⣿⣿⣿⣿⣿⣿⣿⣿⣿⣿⣿⣿⣿⣿⣿⣿⣿⣿⣿⣿⣿⣿⣿⣿⣿⣿⣿⣿⣷⣶⣶⣶⣾⣿⣿⣆⠀⠀⠀⠀⠀⠀⠀⠀⠀⠻⣿⠟⠁⠀⠀⠀⠀⠀⠀⠀⠀⠀⠀⠀⠀⠀⠀⠀⠀⠀⠀⠀⠀⠀⠀⠀⠀⠀⠀⠀⠀⠀⢰⣿⣿⣿⣿⣿⣿⣿⣿⣿⡇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⣿⣿⣿⣿⣿⣿⣿⣿⣿⣿⣿⣿⣿⣿⣿⣿⣿⣿⣿⣿⣿⣿⣿⣿⣿⣿⣿⣿⣿⣿⣿⣿⣿⣿⣿⣿⣿⣿⣧⠀⠀⠀⠀⠀⠀⠀⠀⠀⠀⠀⠀⠀⠀⠀⠀⠀⠀⠀⠀⠀⠀⠀⠀⠀⠀⠀⠀⠀⠀⠀⠀⠀⠀⠀⠀⠀⠀⠀⠀⠀⠿⠛⠿⠿⣿⣿⣿⣿⣿⣿⡇</a:t>
            </a:r>
            <a:br/>
            <a:r>
              <a:t>⣿⣿⣿⣿⣿⣿⣿⣿⣿⣿⣿⣿⣿⣿⣿⣿⣿⣿⣿⣿⣿⣿⣿⣿⣿⣿⣿⣿⣿⣿⣿⣿⣿⣿⣿⣿⣿⣿⣿⣷⡀⠀⠀⠀⠀⠀⠀⠀⠀⠀⠀⠀⠀⠀⠀⠀⠀⠀⠀⠀⠀⠀⠀⠀⠀⠀⠀⠀⣤⣤⣤⣤⣤⣤⣀⡀⠀⠀⠀⠀⠀⠀⠀⠀⠀⠀⠉⠉⠉⠉⠁</a:t>
            </a:r>
            <a:br/>
            <a:r>
              <a:t>⣿⣿⣿⣿⣿⣿⣿⣿⣿⣿⣿⣿⣿⣿⣿⣿⣿⣿⣿⣿⣿⣿⣿⣿⣿⣿⣿⣿⣿⣿⣿⣿⣿⣿⣿⣿⣿⣿⣿⣿⣷⡄⠀⠀⠀⠀⠀⠀⠀⠀⠀⠀⠀⠀⠀⠀⠀⠀⠀⠀⠀⠀⠀⠀⠀⠀⠀⣼⣿⣿⣿⣿⣿⣿⣿⣿⣶⣄⠀⠀⠀⠀⠀⠀⠀⠀⠀⠀⠀⠀⠀</a:t>
            </a:r>
            <a:br/>
            <a:r>
              <a:t>⣿⣿⣿⣿⣿⣿⣿⣿⣿⣿⣿⣿⣿⣿⣿⣿⣿⣿⣿⣿⣿⣿⣿⣿⣿⣿⣿⣿⣿⣿⣿⣿⣿⣿⣿⣿⣿⣿⣿⣿⣿⣿⣆⠀⠀⠀⠀⠀⠀⠀⠀⠀⠀⠀⠀⠀⠀⠀⠀⠀⠀⠀⠀⠀⠀⠀⢰⣿⣿⣿⣿⣿⣿⣿⣿⣿⣿⣿⣷⡄⠀⠀⠀⠀⠀⠀⠀⠀⠀⠀⠀</a:t>
            </a:r>
            <a:br/>
            <a:r>
              <a:t>⣿⣿⣿⣿⣿⣿⣿⣿⣿⣿⣿⣿⣿⣿⣿⣿⣿⣿⣿⣿⣿⣿⣿⣿⣿⣿⣿⣿⣿⣿⣿⣿⣿⣿⣿⣿⣿⣿⣿⣿⣿⣿⣿⣦⠀⠀⠀⠀⠀⠀⠀⠀⠀⠀⠀⠀⠀⠀⠀⠀⠀⠀⠀⠀⠀⠀⣾⣿⣿⣿⣿⣿⣿⣿⣿⣿⣿⣿⣿⣿⣦⡀⠀⠀⠀⠀⠀⠀⠀⠀⠀</a:t>
            </a:r>
            <a:br/>
            <a:r>
              <a:t>⣿⣿⣿⣿⣿⣿⣿⣿⣿⣿⣿⣿⣿⣿⣿⣿⣿⣿⣿⣿⣿⣿⣿⣿⣿⣿⣿⣿⣿⣿⣿⣿⣿⣿⣿⣿⣿⣿⣿⣿⣿⣿⣿⣿⣷⣄⠀⠀⠀⠀⠀⠀⠀⠀⠀⠀⠀⠀⠀⠀⠀⠀⠀⠀⠀⢀⣿⣿⣿⣿⣿⣿⣿⣿⣿⣿⣿⣿⣿⣿⣿⣷⣄⠀⠀⠀⠀⠀⠀⠀⠀</a:t>
            </a:r>
            <a:br/>
            <a:r>
              <a:t>⣿⣿⣿⣿⣿⣿⣿⣿⣿⣿⣿⣿⣿⣿⣿⣿⣿⣿⣿⣿⣿⣿⣿⣿⣿⣿⣿⣿⣿⣿⣿⣿⣿⣿⣿⣿⣿⣿⣿⣿⣿⣿⣿⣿⣿⣿⣿⣶⣤⣤⣶⠀⠀⠀⠀⠀⠀⠀⠀⠀⠀⠀⠀⠀⠀⠘⣿⣿⣿⣿⣿⣿⣿⣿⣿⣿⣿⣿⣿⣿⣿⣿⣿⣦⠀⠀⠀⠀⠀⠀⠀</a:t>
            </a:r>
            <a:br/>
            <a:r>
              <a:t>⣿⣿⣿⣿⣿⣿⣿⣿⣿⣿⣿⣿⣿⣿⣿⣿⣿⣿⣿⣿⣿⣿⣿⣿⣿⣿⣿⣿⣿⣿⣿⣿⣿⣿⣿⣿⣿⣿⣿⣿⣿⣿⣿⣿⣿⣿⣿⣿⣿⣿⡿⠀⠀⠀⠀⠀⠀⠀⠀⠀⠀⠀⠀⠀⠀⠀⢿⣿⣿⣿⣿⣿⣿⣿⣿⣿⣿⣿⣿⣿⣿⣿⣿⣿⣷⡄⠀⠀⠀⠀⠀</a:t>
            </a:r>
            <a:br/>
            <a:r>
              <a:t>⣿⣿⣿⣿⣿⣿⣿⣿⣿⣿⣿⣿⣿⣿⣿⣿⣿⣿⣿⣿⣿⣿⣿⣿⣿⣿⣿⣿⣿⣿⣿⣿⣿⣿⣿⣿⣿⣿⣿⣿⣿⣿⣿⣿⣿⣿⣿⣿⣿⣿⡇⠀⠀⠀⠀⠀⠀⠀⠀⠀⠀⠀⠀⠀⠀⠀⠘⠛⢿⣿⣿⣿⣿⣿⣿⣿⣿⣿⣿⣿⣿⣿⣿⣿⣿⣿⣦⡀⠀⠀⡀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⣿⣿⣿⣿⣿⣿⣿⣿⣿⣿⣿⣿⣿⣿⣿⣿⣿⣿⣿⣿⣿⣿⣿⣿⣿⣿⣿⣿⣿⣿⣿⣿⣿⣿⣿⣿⣿⣿⣿⣿⣿⣿⣿⣿⣿⣿⣿⣿⣿⣿⣿⣿⣿⣿⣿⣿⣿⣿⣿⣿⣿⣿⣿⣿⣿⣿⣿⣿⡿⠋⠀⠀⠀⠀⠀⠀⠀⠀⠀⠀⠀⠀⠈⣿⣿⣿⣿⣿⣿⣿⡇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⣿⣿⣿⣿⣿⣿⣿⣿⣿⣿⣿⣿⣿⣿⣿⣿⣿⣿⣿⣿⣿⣿⣿⣿⣿⣿⣿⣿⣿⣿⣿⣿⣿⣿⣿⣿⣿⣿⣿⣿⣿⣿⣿⣿⣿⣿⣿⣿⣿⣿⣿⣿⣿⣿⣿⣿⣿⣿⣿⣿⣿⡿⠿⠛⠛⠉⠉⠁⠀⠀⠀⠀⠀⠀⠀⠀⠀⠀⠀⠀⠀⠀⠀⠚⣿⣿⣿⣿⣿⣿⡇</a:t>
            </a:r>
            <a:br/>
            <a:r>
              <a:t>⣿⣿⣿⣿⣿⣿⣿⣿⣿⣿⣿⣿⣿⣿⣿⣿⣿⣿⣿⣿⣿⣿⣿⣿⣿⣿⣿⣿⣿⣿⣿⣿⣿⣿⣿⣿⣿⣿⣿⣿⣿⣿⣿⣿⣿⣿⣿⣿⣿⣿⣿⣿⣿⣿⣿⣿⣿⣿⠿⠋⠁⠀⠀⠀⠀⠀⠀⠀⠀⠀⠀⠀⠀⠀⠀⠀⠀⠀⠀⠀⠀⠀⠀⠈⣿⣿⣿⣿⣿⣿⡇</a:t>
            </a:r>
            <a:br/>
            <a:r>
              <a:t>⣿⣿⣿⣿⣿⣿⣿⣿⣿⣿⣿⣿⣿⣿⣿⣿⣿⣿⣿⣿⣿⣿⣿⣿⣿⣿⣿⣿⣿⣿⣿⣿⣿⣿⣿⣿⣿⣿⣿⣿⣿⣿⣿⣿⣿⣿⣿⣿⣿⣿⣿⣿⣿⣿⣿⡿⠋⠁⠀⠀⠀⠀⠀⠀⠀⠀⠀⠀⠀⠀⠀⠀⠀⠀⠀⠀⠀⠀⠀⠀⣠⣠⣴⣾⣿⣿⣿⣿⣿⣿⡇</a:t>
            </a:r>
            <a:br/>
            <a:r>
              <a:t>⣿⣿⣿⣿⣿⣿⣿⣿⣿⣿⣿⣿⣿⣿⣿⣿⣿⣿⣿⣿⣿⣿⣿⣿⣿⣿⣿⣿⣿⣿⣿⣿⣿⣿⣿⣿⣿⣿⣿⣿⣿⣿⣿⣿⣿⣿⣿⣿⣿⣿⣿⣿⣿⣿⠟⠀⠀⠀⠀⠀⠀⠀⠀⠀⠀⠀⠀⠀⠀⠀⠀⠀⠀⠀⠀⠀⠀⠀⠀⠀⠉⠙⠛⠛⠿⢿⣿⣿⣿⣿⡇</a:t>
            </a:r>
            <a:br/>
            <a:r>
              <a:t>⣿⣿⣿⣿⣿⣿⣿⣿⣿⣿⣿⣿⣿⣿⣿⣿⣿⣿⣿⣿⣿⣿⣿⣿⣿⣿⣿⣿⣿⣿⣿⣿⣿⣿⣿⣿⣿⣿⣿⣿⣿⣿⣿⣿⣿⣿⣿⣿⣿⣿⣿⣿⣿⡏⠀⠀⠀⠀⠀⠀⠀⠀⠀⠀⠀⠀⠀⠀⠀⠀⠀⠀⠀⠀⠀⠀⠀⠀⠀⠀⠀⠀⠀⠀⠀⢀⣴⣿⣿⣿⡇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⣿⣿⣿⣿⣿⣿⣿⣿⣿⣿⣿⣿⣿⣿⣿⣿⣿⣿⣿⣿⣿⣿⣿⣿⣿⣿⣿⣿⣿⣿⣿⣿⣿⣿⣿⣿⣿⣿⣿⣿⣿⣿⣿⣿⣿⣿⣿⣿⣿⣿⣿⣿⣿⠀⠀⠀⠀⠀⠀⠀⠀⠀⠀⠀⠀⠀⠀⠀⠀⠀⠀⠀⠀⠀⠀⠀⠀⠀⠀⠀⠀⠀⠀⢀⣾⣿⣿⣿⣿⣿⡇</a:t>
            </a:r>
            <a:br/>
            <a:r>
              <a:t>⣿⣿⣿⣿⣿⣿⣿⣿⣿⣿⣿⣿⣿⣿⣿⣿⣿⣿⣿⣿⣿⣿⣿⣿⣿⣿⣿⣿⣿⣿⣿⣿⣿⣿⣿⣿⣿⣿⣿⣿⣿⣿⣿⣿⣿⣿⣿⣿⣿⣿⣿⣿⠏⠀⠀⠀⠀⠀⠀⠀⠀⠀⠀⠀⠀⠀⠀⠀⠀⠀⠀⠀⠀⠀⠀⠀⠀⠀⠀⠀⠀⠀⠀⣿⣿⣿⣿⣿⣿⣿⡇</a:t>
            </a:r>
            <a:br/>
            <a:r>
              <a:t>⣿⣿⣿⣿⣿⣿⣿⣿⣿⣿⣿⣿⣿⣿⣿⣿⣿⣿⣿⣿⣿⣿⣿⣿⣿⣿⣿⣿⣿⣿⣿⣿⣿⣿⣿⣿⣿⣿⣿⣿⣿⣿⣿⣿⣿⣿⣿⣿⣿⠿⠋⠁⠀⠀⠀⠀⠀⠀⠀⠀⠀⠀⠀⠀⠀⠀⠀⠀⠀⠀⠀⠀⠀⠀⠀⠀⠀⠀⠀⠀⠀⠀⢀⣿⣿⣿⣿⣿⣿⣿⡇</a:t>
            </a:r>
            <a:br/>
            <a:r>
              <a:t>⣿⣿⣿⣿⣿⣿⣿⣿⣿⣿⣿⣿⣿⣿⣿⣿⣿⣿⣿⣿⣿⣿⣿⣿⣿⣿⣿⣿⣿⣿⣿⣿⣿⣿⣿⣿⣿⣿⣿⣿⣿⣿⣿⣿⣿⡿⠉⠁⠀⠀⠀⠀⠀⠀⠀⠀⠀⠀⠀⠀⠀⠀⠀⠀⠀⠀⠀⠀⠀⠀⠀⠀⠀⠀⠀⠀⠀⠀⠀⠀⠀⠀⣼⣿⣿⣿⣿⣿⣿⣿⡇</a:t>
            </a:r>
            <a:br/>
            <a:r>
              <a:t>⣿⣿⣿⣿⣿⣿⣿⣿⣿⣿⣿⣿⣿⣿⣿⣿⣿⣿⣿⣿⣿⣿⣿⣿⣿⣿⣿⣿⣿⣿⣿⣿⣿⣿⣿⣿⣿⣿⣿⣿⣿⣿⣿⣿⣿⣇⣀⠀⠀⠀⠀⠀⠀⠀⠀⠀⠀⠀⠀⠀⠀⠀⠀⠀⠀⠀⠀⠀⠀⠀⠀⠀⠀⠀⠀⠀⠀⠀⠀⠀⠀⢰⣿⣿⣿⣿⣿⣿⣿⣿⡇</a:t>
            </a:r>
            <a:br/>
            <a:r>
              <a:t>⣿⣿⣿⣿⣿⣿⣿⣿⣿⣿⣿⣿⣿⣿⣿⣿⣿⣿⣿⣿⣿⣿⣿⣿⣿⣿⣿⣿⣿⣿⣿⣿⣿⣿⣿⣿⣿⣿⣿⣿⣿⣿⣿⣿⣿⣿⣿⣷⣤⣤⣤⡀⠀⠀⠀⠀⠀⠀⠀⠀⠀⠀⠀⠀⠀⠀⠀⠀⠀⠀⠀⠀⠀⠀⠀⠀⠀⠀⠀⠀⠀⠀⠻⣿⣿⣿⣿⣿⣿⣿⡇</a:t>
            </a:r>
            <a:br/>
            <a:r>
              <a:t>⣿⣿⣿⣿⣿⣿⣿⣿⣿⣿⣿⣿⣿⣿⣿⣿⣿⣿⣿⣿⣿⣿⣿⣿⣿⣿⣿⣿⣿⣿⣿⣿⣿⣿⣿⣿⣿⣿⣿⣿⣿⣿⣿⣿⣿⣿⣿⣿⣿⣿⣿⣧⣀⠀⠀⠀⠀⠀⠀⠀⠀⠀⠀⠀⠀⠀⠀⠀⠀⠀⠀⠀⠀⠀⠀⠀⠀⠀⠀⠀⠀⠀⠀⠙⢿⣿⣿⣿⣿⣿⡇</a:t>
            </a:r>
            <a:br/>
            <a:r>
              <a:t>⣿⣿⣿⣿⣿⣿⣿⣿⣿⣿⣿⣿⣿⣿⣿⣿⣿⣿⣿⣿⣿⣿⣿⣿⣿⣿⣿⣿⣿⣿⣿⣿⣿⣿⣿⣿⣿⣿⣿⣿⣿⣿⣿⣿⣿⣿⣿⣿⣿⣿⣿⣿⣿⣿⣶⣾⠃⠀⠀⠀⠀⠀⠀⠀⠀⠀⠀⠀⠀⠀⠀⠀⠀⠀⠀⠀⠀⠀⠀⠀⠀⠀⢀⣀⠀⠈⣿⣿⣿⣿⡇</a:t>
            </a:r>
            <a:br/>
            <a:r>
              <a:t>⣿⣿⣿⣿⣿⣿⣿⣿⣿⣿⣿⣿⣿⣿⣿⣿⣿⣿⣿⣿⣿⣿⣿⣿⣿⣿⣿⣿⣿⣿⣿⣿⣿⣿⣿⣿⣿⣿⣿⣿⣿⣿⣿⣿⣿⣿⣿⣿⣿⣿⣿⣿⣿⣿⣿⣅⡀⠀⠀⠀⠀⠀⠀⠀⠀⠀⠀⠀⠀⠀⠀⠀⠀⠀⠀⠀⠀⠀⠀⠀⠀⠀⠐⢿⣷⣾⣿⣿⣿⣿⡇</a:t>
            </a:r>
            <a:br/>
            <a:r>
              <a:t>⣿⣿⣿⣿⣿⣿⣿⣿⣿⣿⣿⣿⣿⣿⣿⣿⣿⣿⣿⣿⣿⣿⣿⣿⣿⣿⣿⣿⣿⣿⣿⣿⣿⣿⣿⣿⣿⣿⣿⣿⣿⣿⣿⣿⣿⣿⣿⣿⣿⣿⣿⣿⣿⣿⣿⣿⣿⣄⠀⠀⠀⠀⠀⠀⠀⠀⠀⠀⠀⠀⠀⠀⠀⠀⠀⠀⠀⠀⠀⠀⠀⠠⣤⣤⡍⠉⠻⣿⣿⣿⡇</a:t>
            </a:r>
            <a:br/>
            <a:r>
              <a:t>⣿⣿⣿⣿⣿⣿⣿⣿⣿⣿⣿⣿⣿⣿⣿⣿⣿⣿⣿⣿⣿⣿⣿⣿⣿⣿⣿⣿⣿⣿⣿⣿⣿⣿⣿⣿⣿⣿⣿⣿⣿⣿⣿⣿⣿⣿⣿⣿⣿⣿⣿⣿⣿⣿⣿⣿⣿⣿⣷⡄⠀⠀⠀⠀⡀⠀⠀⠀⠀⠀⠀⠀⠀⠀⠀⠀⠀⠀⢰⣦⣴⣿⣿⣿⡅⠀⠀⠘⢿⣿⡇</a:t>
            </a:r>
            <a:br/>
            <a:r>
              <a:t>⣿⣿⣿⣿⣿⣿⣿⣿⣿⣿⣿⣿⣿⣿⣿⣿⣿⣿⣿⣿⣿⣿⣿⣿⣿⣿⣿⣿⣿⣿⣿⣿⣿⣿⣿⣿⣿⣿⣿⣿⣿⣿⣿⣿⣿⣿⣿⣿⣿⣿⣿⣿⣿⣿⣿⣿⣿⣿⣿⣷⣷⣶⣴⣴⠇⠀⠀⠀⠀⠀⠀⠀⠀⢀⠀⠀⢰⣦⣈⣿⣿⣿⣿⣿⠀⠀⠀⠀⠀⠻⡇</a:t>
            </a:r>
            <a:br/>
            <a:r>
              <a:t>⣿⣿⣿⣿⣿⣿⣿⣿⣿⣿⣿⣿⣿⣿⣿⣿⣿⣿⣿⣿⣿⣿⣿⣿⣿⣿⣿⣿⣿⣿⣿⣿⣿⣿⣿⣿⣿⣿⣿⣿⣿⣿⣿⣿⣿⣿⣿⣿⣿⣿⣿⣿⣿⣿⣿⣿⣿⣿⣿⣿⣿⣿⡿⠃⠀⠀⠀⠀⠀⠀⠀⠀⠰⣿⣿⣿⣾⣿⣿⣿⣿⣿⣿⠇⠀⠀⠀⠀⠀⠀⠀</a:t>
            </a:r>
            <a:br/>
            <a:r>
              <a:t>⣿⣿⣿⣿⣿⣿⣿⣿⣿⣿⣿⣿⣿⣿⣿⣿⣿⣿⣿⣿⣿⣿⣿⣿⠛⠛⠛⠛⠛⠛⠛⠉⠉⠉⠉⠙⠛⠻⠿⢿⣿⣿⣿⣿⣿⣿⣿⣿⣿⣿⣿⣿⣿⣿⣿⣿⣿⣿⣿⣿⠟⠉⠀⠀⠀⠀⠀⠀⠀⠀⠀⠀⠀⢹⣿⣿⣿⣿⣿⣿⣿⣿⡟⠀⠀⠀⠀⠀⠀⠀⠀</a:t>
            </a:r>
            <a:br/>
            <a:r>
              <a:t>⣿⣿⣿⣿⣿⣿⣿⣿⣿⣿⣿⣿⣿⣿⣿⣿⣿⣿⣿⣿⣿⣿⣿⣿⡄⠀⠀⠀⠀⠀⠀⠀⠀⠀⠀⠀⠀⠀⠀⠀⠈⠹⣿⣿⣿⣿⣿⣿⣿⣿⣿⣿⣿⣿⣿⣿⡿⠟⠛⠋⠀⠀⠀⠀⠀⠀⠀⠀⠀⠀⠀⠀⠀⠀⢿⣿⣿⣿⣿⣿⣿⣿⠃⠀⠀⠀⠀⠀⠀⠀⠀</a:t>
            </a:r>
            <a:br/>
            <a:r>
              <a:t>⣿⣿⣿⣿⣿⣿⣿⣿⣿⣿⣿⣿⣿⣿⣿⣿⣿⣿⣿⣿⣿⣿⣿⣿⣿⣄⠀⠀⠀⠀⠀⠀⠀⠀⠀⠀⠀⠀⠀⠀⠀⠀⠈⠻⣿⣿⣿⣿⣿⣿⣿⣿⣿⣿⣿⡁⠀⠀⠀⠀⠀⠀⠀⠀⠀⠀⠀⠀⠀⠀⠀⠀⠀⠀⠸⣿⣿⣿⣿⣿⣿⠏⠀⠀⠀⠀⠀⠀⠀⣀⠀</a:t>
            </a:r>
            <a:br/>
            <a:r>
              <a:t>⣿⣿⣿⣿⣿⣿⣿⣿⣿⣿⣿⣿⣿⣿⣿⣿⣿⣿⣿⣿⣿⣿⣿⣿⣿⣿⣷⠄⠀⠀⠀⠀⠀⠀⠀⠀⠀⠀⠀⠀⠀⠀⠀⠀⠙⢿⣿⣿⣿⣿⣿⣿⣿⠿⠟⠃⠀⠀⠀⠀⠀⠀⠀⠀⠀⠀⠀⠀⠀⠀⠀⠀⠀⠀⢀⣿⣿⣿⣿⡿⠋⠀⠀⠀⠀⠀⠀⠀⣼⣿⡇</a:t>
            </a:r>
            <a:br/>
            <a:r>
              <a:t>⣿⣿⣿⣿⣿⣿⣿⣿⣿⣿⣿⣿⣿⣿⣿⣿⣿⣿⣿⣿⣿⣿⣿⣿⣿⣿⣿⣦⣤⣤⠀⠀⠀⠀⠀⠀⡀⠀⠀⠀⠀⠀⠀⠀⠀⠀⠹⣿⣿⣿⣿⣿⣿⠄⠀⠀⠀⠀⠀⠀⠀⠀⠀⠀⠀⠀⠀⠀⠀⠀⠀⠀⠀⠀⠀⠉⠛⠻⠁⠀⠀⠀⠀⠀⠀⠀⣾⣾⣿⣿⡇</a:t>
            </a:r>
            <a:br/>
            <a:r>
              <a:t>⣿⣿⣿⣿⣿⣿⣿⣿⣿⣿⣿⣿⣿⣿⣿⣿⣿⣿⣿⣿⣿⣿⣿⣿⣿⣿⣿⣿⣿⣿⣷⣶⣶⣾⣿⣿⣿⣄⠀⠀⠀⠀⠀⠀⠀⠀⠀⠈⢻⣿⡿⠋⠁⠀⠀⠀⠀⠀⠀⠀⠀⠀⠀⠀⠀⠀⠀⠀⠀⠀⠀⠀⠀⠀⠀⠀⠀⠀⠀⠀⠀⠀⠀⠀⢀⣠⣿⣿⣿⣿⡇</a:t>
            </a:r>
            <a:br/>
            <a:r>
              <a:t>⣿⣿⣿⣿⣿⣿⣿⣿⣿⣿⣿⣿⣿⣿⣿⣿⣿⣿⣿⣿⣿⣿⣿⣿⣿⣿⣿⣿⣿⣿⣿⣿⣿⣿⣿⣿⣿⣿⣦⠀⠀⠀⠀⠀⠀⠀⠀⠀⠀⠉⠀⠀⠀⠀⠀⠀⠀⠀⠀⠀⠀⠀⠀⠀⠀⠀⠀⠀⠀⠀⠀⠀⠀⠀⠀⠀⠀⠀⠀⠀⠀⠀⠀⢠⣿⣿⣿⣿⣿⣿⡇</a:t>
            </a:r>
            <a:br/>
            <a:r>
              <a:t>⣿⣿⣿⣿⣿⣿⣿⣿⣿⣿⣿⣿⣿⣿⣿⣿⣿⣿⣿⣿⣿⣿⣿⣿⣿⣿⣿⣿⣿⣿⣿⣿⣿⣿⣿⣿⣿⣿⣿⣧⡀⠀⠀⠀⠀⠀⠀⠀⠀⠀⠀⠀⠀⠀⠀⠀⠀⠀⠀⠀⠀⠀⠀⠀⠀⠀⠀⠀⠀⠀⠀⠀⠀⠀⠀⠀⠀⠀⠀⠀⠀⠀⠀⡿⠿⠿⣿⣿⣿⣿⡇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⣿⣿⣿⣿⣿⣿⣿⣿⣿⣿⣿⣿⣿⣿⣿⣿⣿⣿⣿⣿⣿⣿⣿⣿⣿⣿⣿⣿⣿⣿⣿⣿⣿⣿⣿⣿⣿⣿⣿⣿⣷⡀⠀⠀⠀⠀⠀⠀⠀⠀⠀⠀⠀⠀⠀⠀⠀⠀⠀⠀⠀⠀⠀⠀⠀⠀⠀⠀⠀⠀⢠⣤⣤⣤⣤⣤⣄⣀⠀⠀⠀⠀⠀⠀⠀⠀⠀⠀⠉⠙⠃</a:t>
            </a:r>
            <a:br/>
            <a:r>
              <a:t>⣿⣿⣿⣿⣿⣿⣿⣿⣿⣿⣿⣿⣿⣿⣿⣿⣿⣿⣿⣿⣿⣿⣿⣿⣿⣿⣿⣿⣿⣿⣿⣿⣿⣿⣿⣿⣿⣿⣿⣿⣿⣷⡄⠀⠀⠀⠀⠀⠀⠀⠀⠀⠀⠀⠀⠀⠀⠀⠀⠀⠀⠀⠀⠀⠀⠀⠀⠀⠀⠀⣾⣿⣿⣿⣿⣿⣿⣿⣿⣦⡀⠀⠀⠀⠀⠀⠀⠀⠀⠀⠀</a:t>
            </a:r>
            <a:br/>
            <a:r>
              <a:t>⣿⣿⣿⣿⣿⣿⣿⣿⣿⣿⣿⣿⣿⣿⣿⣿⣿⣿⣿⣿⣿⣿⣿⣿⣿⣿⣿⣿⣿⣿⣿⣿⣿⣿⣿⣿⣿⣿⣿⣿⣿⣿⣿⣄⠀⠀⠀⠀⠀⠀⠀⠀⠀⠀⠀⠀⠀⠀⠀⠀⠀⠀⠀⠀⠀⠀⠀⠀⠀⣸⣿⣿⣿⣿⣿⣿⣿⣿⣿⣿⣿⣧⡀⠀⠀⠀⠀⠀⠀⠀⠀</a:t>
            </a:r>
            <a:br/>
            <a:r>
              <a:t>⣿⣿⣿⣿⣿⣿⣿⣿⣿⣿⣿⣿⣿⣿⣿⣿⣿⣿⣿⣿⣿⣿⣿⣿⣿⣿⣿⣿⣿⣿⣿⣿⣿⣿⣿⣿⣿⣿⣿⣿⣿⣿⣿⣿⣦⡀⠀⠀⠀⠀⠀⠀⠀⠀⠀⠀⠀⠀⠀⠀⠀⠀⠀⠀⠀⠀⠀⠀⢠⣿⣿⣿⣿⣿⣿⣿⣿⣿⣿⣿⣿⣿⣿⣆⠀⠀⠀⠀⠀⠀⠀</a:t>
            </a:r>
            <a:br/>
            <a:r>
              <a:t>⣿⣿⣿⣿⣿⣿⣿⣿⣿⣿⣿⣿⣿⣿⣿⣿⣿⣿⣿⣿⣿⣿⣿⣿⣿⣿⣿⣿⣿⣿⣿⣿⣿⣿⣿⣿⣿⣿⣿⣿⣿⣿⣿⣿⣿⣿⣦⣄⣀⣀⣀⣤⣶⠁⠀⠀⠀⠀⠀⠀⠀⠀⠀⠀⠀⠀⠀⠀⢸⣿⣿⣿⣿⣿⣿⣿⣿⣿⣿⣿⣿⣿⣿⣿⣷⡀⠀⠀⠀⠀⠀</a:t>
            </a:r>
            <a:br/>
            <a:r>
              <a:t>⣿⣿⣿⣿⣿⣿⣿⣿⣿⣿⣿⣿⣿⣿⣿⣿⣿⣿⣿⣿⣿⣿⣿⣿⣿⣿⣿⣿⣿⣿⣿⣿⣿⣿⣿⣿⣿⣿⣿⣿⣿⣿⣿⣿⣿⣿⣿⣿⣿⣿⣿⣿⣿⠀⠀⠀⠀⠀⠀⠀⠀⠀⠀⠀⠀⠀⠀⠀⢸⣿⣿⣿⣿⣿⣿⣿⣿⣿⣿⣿⣿⣿⣿⣿⣿⣿⣄⠀⠀⠀⠀</a:t>
            </a:r>
            <a:br/>
            <a:r>
              <a:t>⣿⣿⣿⣿⣿⣿⣿⣿⣿⣿⣿⣿⣿⣿⣿⣿⣿⣿⣿⣿⣿⣿⣿⣿⣿⣿⣿⣿⣿⣿⣿⣿⣿⣿⣿⣿⣿⣿⣿⣿⣿⣿⣿⣿⣿⣿⣿⣿⣿⣿⣿⣿⡏⠀⠀⠀⠀⠀⠀⠀⠀⠀⠀⠀⠀⠀⠀⠀⠸⣿⣿⣿⣿⣿⣿⣿⣿⣿⣿⣿⣿⣿⣿⣿⣿⣿⣿⣧⠀⠀⠀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⣿⣿⣿⣿⣿⣿⣿⣿⣿⣿⣿⣿⣿⣿⣿⣿⣿⣿⣿⣿⣿⣿⣿⣿⣿⣿⣿⣿⣿⣿⣿⣿⣿⣿⣿⣿⣿⣿⣿⣿⣿⣿⣿⣿⣿⣿⣿⣿⣿⣿⣿⣿⣿⣿⣿⣿⣿⣿⣿⣿⣿⣿⣿⣿⣿⣿⣿⣿⣿⣿⠟⠁⠀⠀⠀⠀⠀⠀⠀⠀⠀⠀⠀⠀⠀⠨⢿⣿⣿⣿⡇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⣿⣿⣿⣿⣿⣿⣿⣿⣿⣿⣿⣿⣿⣿⣿⣿⣿⣿⣿⣿⣿⣿⣿⣿⣿⣿⣿⣿⣿⣿⣿⣿⣿⣿⣿⣿⣿⣿⣿⣿⣿⣿⣿⣿⣿⣿⣿⣿⣿⣿⣿⣿⣿⣿⣿⣿⣿⣿⣿⣿⣿⣿⡿⠟⠛⠋⠉⠉⠀⠀⠀⠀⠀⠀⠀⠀⠀⠀⠀⠀⠀⠀⠀⠀⠀⠀⢹⣿⣿⣿⡇</a:t>
            </a:r>
            <a:br/>
            <a:r>
              <a:t>⣿⣿⣿⣿⣿⣿⣿⣿⣿⣿⣿⣿⣿⣿⣿⣿⣿⣿⣿⣿⣿⣿⣿⣿⣿⣿⣿⣿⣿⣿⣿⣿⣿⣿⣿⣿⣿⣿⣿⣿⣿⣿⣿⣿⣿⣿⣿⣿⣿⣿⣿⣿⣿⣿⣿⣿⣿⣿⣿⠿⠋⠁⠀⠀⠀⠀⠀⠀⠀⠀⠀⠀⠀⠀⠀⠀⠀⠀⠀⠀⠀⠀⠀⠀⠀⠀⢰⣿⣿⣿⡇</a:t>
            </a:r>
            <a:br/>
            <a:r>
              <a:t>⣿⣿⣿⣿⣿⣿⣿⣿⣿⣿⣿⣿⣿⣿⣿⣿⣿⣿⣿⣿⣿⣿⣿⣿⣿⣿⣿⣿⣿⣿⣿⣿⣿⣿⣿⣿⣿⣿⣿⣿⣿⣿⣿⣿⣿⣿⣿⣿⣿⣿⣿⣿⣿⣿⣿⣿⣿⠟⠁⠀⠀⠀⠀⠀⠀⠀⠀⠀⠀⠀⠀⠀⠀⠀⠀⠀⠀⠀⠀⠀⠀⠀⣀⣤⣴⣶⣿⣿⣿⣿⡇</a:t>
            </a:r>
            <a:br/>
            <a:r>
              <a:t>⣿⣿⣿⣿⣿⣿⣿⣿⣿⣿⣿⣿⣿⣿⣿⣿⣿⣿⣿⣿⣿⣿⣿⣿⣿⣿⣿⣿⣿⣿⣿⣿⣿⣿⣿⣿⣿⣿⣿⣿⣿⣿⣿⣿⣿⣿⣿⣿⣿⣿⣿⣿⣿⣿⣿⡿⠁⠀⠀⠀⠀⠀⠀⠀⠀⠀⠀⠀⠀⠀⠀⠀⠀⠀⠀⠀⠀⠀⠀⠀⠀⠀⠈⠉⠉⠙⠛⠿⢿⣿⡇</a:t>
            </a:r>
            <a:br/>
            <a:r>
              <a:t>⣿⣿⣿⣿⣿⣿⣿⣿⣿⣿⣿⣿⣿⣿⣿⣿⣿⣿⣿⣿⣿⣿⣿⣿⣿⣿⣿⣿⣿⣿⣿⣿⣿⣿⣿⣿⣿⣿⣿⣿⣿⣿⣿⣿⣿⣿⣿⣿⣿⣿⣿⣿⣿⣿⡿⠀⠀⠀⠀⠀⠀⠀⠀⠀⠀⠀⠀⠀⠀⠀⠀⠀⠀⠀⠀⠀⠀⠀⠀⠀⠀⠀⠀⠀⠀⠀⠀⠀⣠⣾⡇</a:t>
            </a:r>
            <a:br/>
            <a:r>
              <a:t>⣿⣿⣿⣿⣿⣿⣿⣿⣿⣿⣿⣿⣿⣿⣿⣿⣿⣿⣿⣿⣿⣿⣿⣿⣿⣿⣿⣿⣿⣿⣿⣿⣿⣿⣿⣿⣿⣿⣿⣿⣿⣿⣿⣿⣿⣿⣿⣿⣿⣿⣿⣿⣿⣿⡇⠀⠀⠀⠀⠀⠀⠀⠀⠀⠀⠀⠀⠀⠀⠀⠀⠀⠀⠀⠀⠀⠀⠀⠀⠀⠀⠀⠀⠀⠀⠀⣠⣿⣿⣿⡇</a:t>
            </a:r>
            <a:br/>
            <a:r>
              <a:t>⣿⣿⣿⣿⣿⣿⣿⣿⣿⣿⣿⣿⣿⣿⣿⣿⣿⣿⣿⣿⣿⣿⣿⣿⣿⣿⣿⣿⣿⣿⣿⣿⣿⣿⣿⣿⣿⣿⣿⣿⣿⣿⣿⣿⣿⣿⣿⣿⣿⣿⣿⣿⣿⠟⠀⠀⠀⠀⠀⠀⠀⠀⠀⠀⠀⠀⠀⠀⠀⠀⠀⠀⠀⠀⠀⠀⠀⠀⠀⠀⠀⠀⠀⠀⠀⣿⣿⣿⣿⣿⡇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⣿⣿⣿⣿⣿⣿⣿⣿⣿⣿⣿⣿⣿⣿⣿⣿⣿⣿⣿⣿⣿⣿⣿⣿⣿⣿⣿⣿⣿⣿⣿⣿⣿⣿⣿⣿⣿⣿⣿⣿⣿⣿⣿⣿⣿⣿⣿⣿⣿⡿⠟⠋⠀⠀⠀⠀⠀⠀⠀⠀⠀⠀⠀⠀⠀⠀⠀⠀⠀⠀⠀⠀⠀⠀⠀⠀⠀⠀⠀⠀⠀⠀⠀⠀⠀⣿⣿⣿⣿⣿⡇</a:t>
            </a:r>
            <a:br/>
            <a:r>
              <a:t>⣿⣿⣿⣿⣿⣿⣿⣿⣿⣿⣿⣿⣿⣿⣿⣿⣿⣿⣿⣿⣿⣿⣿⣿⣿⣿⣿⣿⣿⣿⣿⣿⣿⣿⣿⣿⣿⣿⣿⣿⣿⣿⣿⣿⣿⣿⡟⠀⠀⠀⠀⠀⠀⠀⠀⠀⠀⠀⠀⠀⠀⠀⠀⠀⠀⠀⠀⠀⠀⠀⠀⠀⠀⠀⠀⠀⠀⠀⠀⠀⠀⠀⠀⠀⢰⣿⣿⣿⣿⣿⡇</a:t>
            </a:r>
            <a:br/>
            <a:r>
              <a:t>⣿⣿⣿⣿⣿⣿⣿⣿⣿⣿⣿⣿⣿⣿⣿⣿⣿⣿⣿⣿⣿⣿⣿⣿⣿⣿⣿⣿⣿⣿⣿⣿⣿⣿⣿⣿⣿⣿⣿⣿⣿⣿⣿⣿⣿⣿⣧⣤⠀⠀⠀⠀⠀⠀⠀⠀⠀⠀⠀⠀⠀⠀⠀⠀⠀⠀⠀⠀⠀⠀⠀⠀⠀⠀⠀⠀⠀⠀⠀⠀⠀⠀⠀⢠⣿⣿⣿⣿⣿⣿⡇</a:t>
            </a:r>
            <a:br/>
            <a:r>
              <a:t>⣿⣿⣿⣿⣿⣿⣿⣿⣿⣿⣿⣿⣿⣿⣿⣿⣿⣿⣿⣿⣿⣿⣿⣿⣿⣿⣿⣿⣿⣿⣿⣿⣿⣿⣿⣿⣿⣿⣿⣿⣿⣿⣿⣿⣿⣿⣿⣿⣷⣤⣤⣤⡄⠀⠀⠀⠀⠀⠀⠀⠀⠀⠀⠀⠀⠀⠀⠀⠀⠀⠀⠀⠀⠀⠀⠀⠀⠀⠀⠀⠀⠀⠀⠈⢿⣿⣿⣿⣿⣿⡇</a:t>
            </a:r>
            <a:br/>
            <a:r>
              <a:t>⣿⣿⣿⣿⣿⣿⣿⣿⣿⣿⣿⣿⣿⣿⣿⣿⣿⣿⣿⣿⣿⣿⣿⣿⣿⣿⣿⣿⣿⣿⣿⣿⣿⣿⣿⣿⣿⣿⣿⣿⣿⣿⣿⣿⣿⣿⣿⣿⣿⣿⣿⣿⣷⣄⠀⠀⠀⠀⠀⠀⠀⠀⠀⠀⠀⠀⠀⠀⠀⠀⠀⠀⠀⠀⠀⠀⠀⠀⠀⠀⠀⠀⠀⠀⠈⠻⣿⣿⣿⣿⡇</a:t>
            </a:r>
            <a:br/>
            <a:r>
              <a:t>⣿⣿⣿⣿⣿⣿⣿⣿⣿⣿⣿⣿⣿⣿⣿⣿⣿⣿⣿⣿⣿⣿⣿⣿⣿⣿⣿⣿⣿⣿⣿⣿⣿⣿⣿⣿⣿⣿⣿⣿⣿⣿⣿⣿⣿⣿⣿⣿⣿⣿⣿⣿⣿⣿⣿⣶⣾⠇⠀⠀⠀⠀⠀⠀⠀⠀⠀⠀⠀⠀⠀⠀⠀⠀⠀⠀⠀⠀⠀⠀⠀⠀⠀⠀⠀⠀⠈⠛⣿⣿⡇</a:t>
            </a:r>
            <a:br/>
            <a:r>
              <a:t>⣿⣿⣿⣿⣿⣿⣿⣿⣿⣿⣿⣿⣿⣿⣿⣿⣿⣿⣿⣿⣿⣿⣿⣿⣿⣿⣿⣿⣿⣿⣿⣿⣿⣿⣿⣿⣿⣿⣿⣿⣿⣿⣿⣿⣿⣿⣿⣿⣿⣿⣿⣿⣿⣿⣿⣿⣁⡀⠀⠀⠀⠀⠀⠀⠀⠀⠀⠀⠀⠀⠀⠀⠀⠀⠀⠀⠀⠀⠀⠀⠀⠀⠀⠀⢑⣶⣤⣠⣿⣿⡇</a:t>
            </a:r>
            <a:br/>
            <a:r>
              <a:t>⣿⣿⣿⣿⣿⣿⣿⣿⣿⣿⣿⣿⣿⣿⣿⣿⣿⣿⣿⣿⣿⣿⣿⣿⣿⣿⣿⣿⣿⣿⣿⣿⣿⣿⣿⣿⣿⣿⣿⣿⣿⣿⣿⣿⣿⣿⣿⣿⣿⣿⣿⣿⣿⣿⣿⣿⣿⣿⣄⠀⠀⠀⠀⠀⠀⠀⠀⠀⠀⠀⠀⠀⠀⠀⠀⠀⠀⠀⠀⠀⠀⠀⠀⠀⠀⠙⠛⠻⣿⣿⡇</a:t>
            </a:r>
            <a:br/>
            <a:r>
              <a:t>⣿⣿⣿⣿⣿⣿⣿⣿⣿⣿⣿⣿⣿⣿⣿⣿⣿⣿⣿⣿⣿⣿⣿⣿⣿⣿⣿⣿⣿⣿⣿⣿⣿⣿⣿⣿⣿⣿⣿⣿⣿⣿⣿⣿⣿⣿⣿⣿⣿⣿⣿⣿⣿⣿⣿⣿⣿⣿⣿⣦⡀⠀⠀⠀⠀⠀⠀⠀⠀⠀⠀⠀⠀⠀⠀⠀⠀⠀⠀⠀⣀⡀⢤⣽⣿⣿⠀⠀⠘⢿⡇</a:t>
            </a:r>
            <a:br/>
            <a:r>
              <a:t>⣿⣿⣿⣿⣿⣿⣿⣿⣿⣿⣿⣿⣿⣿⣿⣿⣿⣿⣿⣿⣿⣿⣿⣿⣿⣿⣿⣿⣿⣿⣿⣿⣿⣿⣿⣿⣿⣿⣿⣿⣿⣿⣿⣿⣿⣿⣿⣿⣿⣿⣿⣿⣿⣿⣿⣿⣿⣿⣿⣿⣧⣶⣄⣰⣄⡾⠀⠀⠀⠀⠀⠀⠀⠀⠀⠀⠀⠀⣄⠀⢻⣿⣿⣿⣿⡟⠀⠀⠀⠀⠃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⣿⣿⣿⣿⣿⣿⣿⣿⣿⣿⣿⣿⣿⣿⣿⣿⣿⣿⣿⣿⣿⣿⣿⣿⣿⣿⣿⣿⣿⣿⣿⣿⣿⣿⣿⣿⣿⣿⣿⣿⣿⣿⣿⣿⣿⣿⣿⣿⣿⣿⣿⣿⣿⣿⣿⣿⣿⣿⣿⣿⣿⣿⣿⣿⡿⠀⠀⠀⠀⠀⠀⠀⠀⠀⣼⣶⣤⣤⣿⣿⣾⣿⣿⣿⣿⠃⠀⠀⠀⠀⠀</a:t>
            </a:r>
            <a:br/>
            <a:r>
              <a:t>⣿⣿⣿⣿⣿⣿⣿⣿⣿⣿⣿⣿⣿⣿⣿⣿⣿⣿⣿⣿⣿⣿⣿⡏⠉⠉⠉⠉⠉⠉⠉⠉⠉⠉⠉⠉⠉⠛⠻⠿⢿⣿⣿⣿⣿⣿⣿⣿⣿⣿⣿⣿⣿⣿⣿⣿⣿⣿⣿⣿⣿⣿⠟⠉⠀⠀⠀⠀⠀⠀⠀⠀⠀⠀⠘⣿⣿⣿⣿⣿⣿⣿⣿⣿⡏⠀⠀⠀⠀⠀⠀</a:t>
            </a:r>
            <a:br/>
            <a:r>
              <a:t>⣿⣿⣿⣿⣿⣿⣿⣿⣿⣿⣿⣿⣿⣿⣿⣿⣿⣿⣿⣿⣿⣿⣿⣷⡀⠀⠀⠀⠀⠀⠀⠀⠀⠀⠀⠀⠀⠀⠀⠀⠀⠙⢿⣿⣿⣿⣿⣿⣿⣿⣿⣿⣿⣿⣿⣿⣿⣿⠿⠿⠛⠁⠀⠀⠀⠀⠀⠀⠀⠀⠀⠀⠀⠀⠀⢹⣿⣿⣿⣿⣿⣿⣿⣿⠀⠀⠀⠀⠀⠀⠀</a:t>
            </a:r>
            <a:br/>
            <a:r>
              <a:t>⣿⣿⣿⣿⣿⣿⣿⣿⣿⣿⣿⣿⣿⣿⣿⣿⣿⣿⣿⣿⣿⣿⣿⣿⣷⣄⠀⠀⠀⠀⠀⠀⠀⠀⠀⠀⠀⠀⠀⠀⠀⠀⠀⠹⣿⣿⣿⣿⣿⣿⣿⣿⣿⣿⣿⣿⡁⠀⠀⠀⠀⠀⠀⠀⠀⠀⠀⠀⠀⠀⠀⠀⠀⠀⠀⠀⣿⣿⣿⣿⣿⣿⣿⠇⠀⠀⠀⠀⠀⠀⠀</a:t>
            </a:r>
            <a:br/>
            <a:r>
              <a:t>⣿⣿⣿⣿⣿⣿⣿⣿⣿⣿⣿⣿⣿⣿⣿⣿⣿⣿⣿⣿⣿⣿⣿⣿⣿⣿⣷⠀⠀⠀⠀⠀⠀⠀⠀⠀⠀⠀⠀⠀⠀⠀⠀⠀⠈⢻⣿⣿⣿⣿⣿⣿⣿⡿⠿⠿⠇⠀⠀⠀⠀⠀⠀⠀⠀⠀⠀⠀⠀⠀⠀⠀⠀⠀⠀⠀⢸⣿⣿⣿⣿⣿⠏⠀⠀⠀⠀⠀⠀⠀⡄</a:t>
            </a:r>
            <a:br/>
            <a:r>
              <a:t>⣿⣿⣿⣿⣿⣿⣿⣿⣿⣿⣿⣿⣿⣿⣿⣿⣿⣿⣿⣿⣿⣿⣿⣿⣿⣿⣷⣤⣤⡄⠀⠀⠀⠀⠀⣀⡀⠀⠀⠀⠀⠀⠀⠀⠀⠀⠙⢿⣿⣿⣿⣿⣿⣷⠀⠀⠀⠀⠀⠀⠀⠀⠀⠀⠀⠀⠀⠀⠀⠀⠀⠀⠀⠀⠀⠀⠸⠿⣿⣿⠛⠁⠀⠀⠀⠀⠀⢀⣄⣼⡇</a:t>
            </a:r>
            <a:br/>
            <a:r>
              <a:t>⣿⣿⣿⣿⣿⣿⣿⣿⣿⣿⣿⣿⣿⣿⣿⣿⣿⣿⣿⣿⣿⣿⣿⣿⣿⣿⣿⣿⣿⣿⣶⣶⣾⣿⣿⣿⣷⡄⠀⠀⠀⠀⠀⠀⠀⠀⠀⠈⠻⣿⣿⡿⠋⠁⠀⠀⠀⠀⠀⠀⠀⠀⠀⠀⠀⠀⠀⠀⠀⠀⠀⠀⠀⠀⠀⠀⠀⠀⠀⠁⠀⠀⠀⠀⠀⠀⠀⢸⣿⣿⡇</a:t>
            </a:r>
            <a:br/>
            <a:r>
              <a:t>⣿⣿⣿⣿⣿⣿⣿⣿⣿⣿⣿⣿⣿⣿⣿⣿⣿⣿⣿⣿⣿⣿⣿⣿⣿⣿⣿⣿⣿⣿⣿⣿⣿⣿⣿⣿⣿⣿⣄⠀⠀⠀⠀⠀⠀⠀⠀⠀⠀⠙⠋⠀⠀⠀⠀⠀⠀⠀⠀⠀⠀⠀⠀⠀⠀⠀⠀⠀⠀⠀⠀⠀⠀⠀⠀⠀⠀⠀⠀⠀⠀⠀⠀⠀⠀⢠⣶⣿⣿⣿⡇</a:t>
            </a:r>
            <a:br/>
            <a:r>
              <a:t>⣿⣿⣿⣿⣿⣿⣿⣿⣿⣿⣿⣿⣿⣿⣿⣿⣿⣿⣿⣿⣿⣿⣿⣿⣿⣿⣿⣿⣿⣿⣿⣿⣿⣿⣿⣿⣿⣿⣿⣆⠀⠀⠀⠀⠀⠀⠀⠀⠀⠀⠀⠀⠀⠀⠀⠀⠀⠀⠀⠀⠀⠀⠀⠀⠀⠀⠀⠀⠀⠀⠀⠀⠀⠀⠀⠀⠀⠀⠀⠀⠀⠀⠀⠀⢀⣿⣿⣿⣿⣿⡇</a:t>
            </a:r>
            <a:br/>
            <a:r>
              <a:t>⣿⣿⣿⣿⣿⣿⣿⣿⣿⣿⣿⣿⣿⣿⣿⣿⣿⣿⣿⣿⣿⣿⣿⣿⣿⣿⣿⣿⣿⣿⣿⣿⣿⣿⣿⣿⣿⣿⣿⣿⣧⠀⠀⠀⠀⠀⠀⠀⠀⠀⠀⠀⠀⠀⠀⠀⠀⠀⠀⠀⠀⠀⠀⠀⠀⠀⠀⠀⠀⠀⠀⠀⠀⠀⠀⠀⠀⠀⠀⠀⠀⠀⠀⠀⠈⠻⠛⠛⠻⠿⡇</a:t>
            </a:r>
            <a:br/>
            <a:r>
              <a:t>⣿⣿⣿⣿⣿⣿⣿⣿⣿⣿⣿⣿⣿⣿⣿⣿⣿⣿⣿⣿⣿⣿⣿⣿⣿⣿⣿⣿⣿⣿⣿⣿⣿⣿⣿⣿⣿⣿⣿⣿⣿⣷⡀⠀⠀⠀⠀⠀⠀⠀⠀⠀⠀⠀⠀⠀⠀⠀⠀⠀⠀⠀⠀⠀⠀⠀⠀⠀⠀⠀⠀⢀⣶⣶⣶⣶⣶⣶⣶⣤⣀⠀⠀⠀⠀⠀⠀⠀⠀⠀⠀</a:t>
            </a:r>
            <a:br/>
            <a:r>
              <a:t>⣿⣿⣿⣿⣿⣿⣿⣿⣿⣿⣿⣿⣿⣿⣿⣿⣿⣿⣿⣿⣿⣿⣿⣿⣿⣿⣿⣿⣿⣿⣿⣿⣿⣿⣿⣿⣿⣿⣿⣿⣿⣿⣷⡀⠀⠀⠀⠀⠀⠀⠀⠀⠀⠀⠀⠀⠀⠀⠀⠀⠀⠀⠀⠀⠀⠀⠀⠀⠀⠀⠀⣼⣿⣿⣿⣿⣿⣿⣿⣿⣿⣷⣄⠀⠀⠀⠀⠀⠀⠀⠀</a:t>
            </a:r>
            <a:br/>
            <a:r>
              <a:t>⣿⣿⣿⣿⣿⣿⣿⣿⣿⣿⣿⣿⣿⣿⣿⣿⣿⣿⣿⣿⣿⣿⣿⣿⣿⣿⣿⣿⣿⣿⣿⣿⣿⣿⣿⣿⣿⣿⣿⣿⣿⣿⣿⣿⣄⠀⠀⠀⠀⠀⠀⠀⠀⠀⠀⠀⠀⠀⠀⠀⠀⠀⠀⠀⠀⠀⠀⠀⠀⠀⢰⣿⣿⣿⣿⣿⣿⣿⣿⣿⣿⣿⣿⣷⣄⠀⠀⠀⠀⠀⠀</a:t>
            </a:r>
            <a:br/>
            <a:r>
              <a:t>⣿⣿⣿⣿⣿⣿⣿⣿⣿⣿⣿⣿⣿⣿⣿⣿⣿⣿⣿⣿⣿⣿⣿⣿⣿⣿⣿⣿⣿⣿⣿⣿⣿⣿⣿⣿⣿⣿⣿⣿⣿⣿⣿⣿⣿⣷⣤⣀⠀⠀⠀⣀⣠⣶⠇⠀⠀⠀⠀⠀⠀⠀⠀⠀⠀⠀⠀⠀⠀⠀⣾⣿⣿⣿⣿⣿⣿⣿⣿⣿⣿⣿⣿⣿⣿⣧⡀⠀⠀⠀⠀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⣿⣿⣿⣿⣿⣿⣿⣿⣿⣿⣿⣿⣿⣿⣿⣿⣿⣿⣿⣿⣿⣿⣿⣿⣿⣿⣿⣿⣿⣿⣿⣿⣿⣿⣿⣿⣿⣿⣿⣿⣿⣿⣿⣿⣿⣿⣿⣿⣿⣿⣿⣿⣿⣿⠀⠀⠀⠀⠀⠀⠀⠀⠀⠀⠀⠀⠀⠀⠀⠀⣿⣿⣿⣿⣿⣿⣿⣿⣿⣿⣿⣿⣿⣿⣿⣿⣿⣄⠀⠀⠀</a:t>
            </a:r>
            <a:br/>
            <a:r>
              <a:t>⣿⣿⣿⣿⣿⣿⣿⣿⣿⣿⣿⣿⣿⣿⣿⣿⣿⣿⣿⣿⣿⣿⣿⣿⣿⣿⣿⣿⣿⣿⣿⣿⣿⣿⣿⣿⣿⣿⣿⣿⣿⣿⣿⣿⣿⣿⣿⣿⣿⣿⣿⣿⣿⡿⠀⠀⠀⠀⠀⠀⠀⠀⠀⠀⠀⠀⠀⠀⠀⠀⣿⣿⣿⣿⣿⣿⣿⣿⣿⣿⣿⣿⣿⣿⣿⣿⣿⣿⣦⠀⠀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⣿⣿⣿⣿⣿⣿⣿⣿⣿⣿⣿⣿⣿⣿⣿⣿⣿⣿⣿⣿⣿⣿⣿⣿⣿⣿⣿⣿⣿⣿⣿⣿⣿⣿⣿⣿⣿⣿⣿⣿⣿⣿⣿⣿⣿⣿⣿⣿⣿⣿⣿⣿⣿⣿⣿⣿⣿⣿⣿⣿⣿⣿⣿⣿⣿⣿⣿⣿⣿⣿⠿⠿⠿⠟⠋⠀⠀⠀⠀⠀⠀⠀⠀⠀⠀⠀⠀⠀⠀⠀⠀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⣿⣿⣿⣿⣿⣿⣿⣿⣿⣿⣿⣿⣿⣿⣿⣿⣿⣿⣿⣿⣿⣿⣿⣿⣿⣿⣿⣿⣿⣿⣿⣿⣿⣿⣿⣿⣿⣿⣿⣿⣿⣿⣿⣿⣿⣿⣿⣿⣿⣿⣿⣿⣿⣿⣿⣿⣿⣿⣿⣿⣿⣿⣿⣿⡿⠟⠋⠉⠀⠀⠀⠀⠀⠀⠀⠀⠀⠀⠀⠀⠀⠀⠀⠀⠀⠀⠀⠀⠀⠀⠀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⣿⣿⣿⣿⣿⣿⣿⣿⣿⣿⣿⣿⣿⣿⣿⣿⣿⣿⣿⣿⣿⣿⣿⣿⣿⣿⣿⣿⣿⣿⣿⣿⣿⣿⣿⣿⣿⣿⣿⣿⣿⣿⣿⣿⣿⣿⣿⣿⣿⣿⣿⣿⣿⣿⣿⣿⣿⣿⣿⣿⣿⠿⠋⠁⠀⠀⠀⠀⠀⠀⠀⠀⠀⠀⠀⠀⠀⠀⠀⠀⠀⠀⠀⠀⠀⠀⠀⠀⠀⠀⠀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⣿⣿⣿⣿⣿⣿⣿⣿⣿⣿⣿⣿⣿⣿⣿⣿⣿⣿⣿⣿⣿⣿⣿⣿⣿⣿⣿⣿⣿⣿⣿⣿⣿⣿⣿⣿⣿⣿⣿⣿⣿⣿⣿⣿⣿⣿⣿⣿⣿⣿⣿⣿⣿⣿⣿⣿⣿⣿⣿⠟⠁⠀⠀⠀⠀⠀⠀⠀⠀⠀⠀⠀⠀⠀⠀⠀⠀⠀⠀⠀⠀⠀⠀⠀⠀⠀⢀⣠⣴⣶⡆</a:t>
            </a:r>
            <a:br/>
            <a:r>
              <a:t>⣿⣿⣿⣿⣿⣿⣿⣿⣿⣿⣿⣿⣿⣿⣿⣿⣿⣿⣿⣿⣿⣿⣿⣿⣿⣿⣿⣿⣿⣿⣿⣿⣿⣿⣿⣿⣿⣿⣿⣿⣿⣿⣿⣿⣿⣿⣿⣿⣿⣿⣿⣿⣿⣿⣿⣿⣿⣿⠋⠀⠀⠀⠀⠀⠀⠀⠀⠀⠀⠀⠀⠀⠀⠀⠀⠀⠀⠀⠀⠀⠀⠀⠀⠀⠀⠀⠀⠀⠀⠉⠁</a:t>
            </a:r>
            <a:br/>
            <a:r>
              <a:t>⣿⣿⣿⣿⣿⣿⣿⣿⣿⣿⣿⣿⣿⣿⣿⣿⣿⣿⣿⣿⣿⣿⣿⣿⣿⣿⣿⣿⣿⣿⣿⣿⣿⣿⣿⣿⣿⣿⣿⣿⣿⣿⣿⣿⣿⣿⣿⣿⣿⣿⣿⣿⣿⣿⣿⣿⣿⠃⠀⠀⠀⠀⠀⠀⠀⠀⠀⠀⠀⠀⠀⠀⠀⠀⠀⠀⠀⠀⠀⠀⠀⠀⠀⠀⠀⠀⠀⠀⠀⠀⠀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⣿⣿⣿⣿⣿⣿⣿⣿⣿⣿⣿⣿⣿⣿⣿⣿⣿⣿⣿⣿⣿⣿⣿⣿⣿⣿⣿⣿⣿⣿⣿⣿⣿⣿⣿⣿⣿⣿⣿⣿⣿⣿⣿⣿⣿⣿⣿⣿⣿⣿⣿⣿⣿⣿⣿⣿⡿⠀⠀⠀⠀⠀⠀⠀⠀⠀⠀⠀⠀⠀⠀⠀⠀⠀⠀⠀⠀⠀⠀⠀⠀⠀⠀⠀⠀⠀⠀⠀⠀⠀⠀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⣿⣿⣿⣿⣿⣿⣿⣿⣿⣿⣿⣿⣿⣿⣿⣿⣿⣿⣿⣿⣿⣿⣿⣿⣿⣿⣿⣿⣿⣿⣿⣿⣿⣿⣿⣿⣿⣿⣿⣿⣿⣿⣿⣿⣿⣿⣿⣿⣿⣿⣿⣿⣿⣿⡿⠟⠁⠀⠀⠀⠀⠀⠀⠀⠀⠀⠀⠀⠀⠀⠀⠀⠀⠀⠀⠀⠀⠀⠀⠀⠀⠀⠀⠀⠀⠀⠀⠀⠀⢠⡇</a:t>
            </a:r>
            <a:br/>
            <a:r>
              <a:t>⣿⣿⣿⣿⣿⣿⣿⣿⣿⣿⣿⣿⣿⣿⣿⣿⣿⣿⣿⣿⣿⣿⣿⣿⣿⣿⣿⣿⣿⣿⣿⣿⣿⣿⣿⣿⣿⣿⣿⣿⣿⣿⣿⣿⣿⣿⣿⣿⣿⠿⠟⠛⠛⠁⠀⠀⠀⠀⠀⠀⠀⠀⠀⠀⠀⠀⠀⠀⠀⠀⠀⠀⠀⠀⠀⠀⠀⠀⠀⠀⠀⠀⠀⠀⠀⠀⠀⠀⠀⢸⡇</a:t>
            </a:r>
            <a:br/>
            <a:r>
              <a:t>⣿⣿⣿⣿⣿⣿⣿⣿⣿⣿⣿⣿⣿⣿⣿⣿⣿⣿⣿⣿⣿⣿⣿⣿⣿⣿⣿⣿⣿⣿⣿⣿⣿⣿⣿⣿⣿⣿⣿⣿⣿⣿⣿⣿⣿⣿⣿⣿⡇⠀⠀⠀⠀⠀⠀⠀⠀⠀⠀⠀⠀⠀⠀⠀⠀⠀⠀⠀⠀⠀⠀⠀⠀⠀⠀⠀⠀⠀⠀⠀⠀⠀⠀⠀⠀⠀⠀⠀⠀⣾⡇</a:t>
            </a:r>
            <a:br/>
            <a:r>
              <a:t>⣿⣿⣿⣿⣿⣿⣿⣿⣿⣿⣿⣿⣿⣿⣿⣿⣿⣿⣿⣿⣿⣿⣿⣿⣿⣿⣿⣿⣿⣿⣿⣿⣿⣿⣿⣿⣿⣿⣿⣿⣿⣿⣿⣿⣿⣿⣿⣿⣷⣦⠀⠀⠀⠀⠀⠀⠀⠀⠀⠀⠀⠀⠀⠀⠀⠀⠀⠀⠀⠀⠀⠀⠀⠀⠀⠀⠀⠀⠀⠀⠀⠀⠀⠀⠀⠀⠀⠀⣼⣿⡇</a:t>
            </a:r>
            <a:br/>
            <a:r>
              <a:t>⣿⣿⣿⣿⣿⣿⣿⣿⣿⣿⣿⣿⣿⣿⣿⣿⣿⣿⣿⣿⣿⣿⣿⣿⣿⣿⣿⣿⣿⣿⣿⣿⣿⣿⣿⣿⣿⣿⣿⣿⣿⣿⣿⣿⣿⣿⣿⣿⣿⣿⣷⣤⣴⣤⡆⠀⠀⠀⠀⠀⠀⠀⠀⠀⠀⠀⠀⠀⠀⠀⠀⠀⠀⠀⠀⠀⠀⠀⠀⠀⠀⠀⠀⠀⠀⠀⠀⠸⣿⣿⡇</a:t>
            </a:r>
            <a:br/>
            <a:r>
              <a:t>⣿⣿⣿⣿⣿⣿⣿⣿⣿⣿⣿⣿⣿⣿⣿⣿⣿⣿⣿⣿⣿⣿⣿⣿⣿⣿⣿⣿⣿⣿⣿⣿⣿⣿⣿⣿⣿⣿⣿⣿⣿⣿⣿⣿⣿⣿⣿⣿⣿⣿⣿⣿⣿⣿⣷⣀⠀⠀⠀⠀⠀⠀⠀⠀⠀⠀⠀⠀⠀⠀⠀⠀⠀⠀⠀⠀⠀⠀⠀⠀⠀⠀⠀⠀⠀⠀⠀⠀⠹⣿⡇</a:t>
            </a:r>
            <a:br/>
            <a:r>
              <a:t>⣿⣿⣿⣿⣿⣿⣿⣿⣿⣿⣿⣿⣿⣿⣿⣿⣿⣿⣿⣿⣿⣿⣿⣿⣿⣿⣿⣿⣿⣿⣿⣿⣿⣿⣿⣿⣿⣿⣿⣿⣿⣿⣿⣿⣿⣿⣿⣿⣿⣿⣿⣿⣿⣿⣿⣿⣷⣦⣴⡆⠀⠀⠀⠀⠀⠀⠀⠀⠀⠀⠀⠀⠀⠀⠀⠀⠀⠀⠀⠀⠀⠀⠀⠀⠀⠀⠀⠀⠀⠘⠇</a:t>
            </a:r>
            <a:br/>
            <a:r>
              <a:t>⣿⣿⣿⣿⣿⣿⣿⣿⣿⣿⣿⣿⣿⣿⣿⣿⣿⣿⣿⣿⣿⣿⣿⣿⣿⣿⣿⣿⣿⣿⣿⣿⣿⣿⣿⣿⣿⣿⣿⣿⣿⣿⣿⣿⣿⣿⣿⣿⣿⣿⣿⣿⣿⣿⣿⣿⣿⣿⡋⠀⠀⠀⠀⠀⠀⠀⠀⠀⠀⠀⠀⠀⠀⠀⠀⠀⠀⠀⠀⠀⠀⠀⠀⠀⠀⠀⠀⠀⠀⠀⠀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⣿⣿⣿⣿⣿⣿⣿⣿⣿⣿⣿⣿⣿⣿⣿⣿⣿⣿⣿⣿⣿⣿⣿⣿⣿⣿⣿⣿⣿⣿⣿⣿⣿⣿⣿⣿⣿⣿⣿⣿⣿⣿⣿⣿⣿⣿⣿⣿⣿⣿⣿⣿⣿⣿⣿⣿⣿⣿⣿⣷⡀⠀⠀⠀⠀⠀⠀⠀⠀⠀⠀⠀⠀⠀⠀⠀⠀⠀⠀⠀⠀⠀⠀⠀⠀⠀⠀⠀⢝⣷⡆</a:t>
            </a:r>
            <a:br/>
            <a:r>
              <a:t>⣿⣿⣿⣿⣿⣿⣿⣿⣿⣿⣿⣿⣿⣿⣿⣿⣿⣿⣿⣿⣿⣿⣿⣿⣿⣿⣿⣿⣿⣿⣿⣿⣿⣿⣿⣿⣿⣿⣿⣿⣿⣿⣿⣿⣿⣿⣿⣿⣿⣿⣿⣿⣿⣿⣿⣿⣿⣿⣿⣿⣿⣄⠀⠀⠀⠀⠀⠀⠀⠀⠀⠀⠀⠀⠀⠀⠀⠀⠀⠀⠀⠀⠀⠀⠀⠀⣀⠀⠈⠉⠁</a:t>
            </a:r>
            <a:br/>
            <a:r>
              <a:t>⣿⣿⣿⣿⣿⣿⣿⣿⣿⣿⣿⣿⣿⣿⣿⣿⣿⣿⣿⣿⣿⣿⣿⣿⣿⣿⣿⣿⣿⣿⣿⣿⣿⣿⣿⣿⣿⣿⣿⣿⣿⣿⣿⣿⣿⣿⣿⣿⣿⣿⣿⣿⣿⣿⣿⣿⣿⣿⣿⣿⣿⣿⡇⣀⡀⢀⡀⢠⡄⠀⠀⠀⠀⠀⠀⠀⠀⠀⠀⠀⠀⠀⠀⣤⣄⣠⣮⣿⡇⠀⠀</a:t>
            </a:r>
            <a:br/>
            <a:r>
              <a:t>⣿⣿⣿⣿⣿⣿⣿⣿⣿⣿⣿⣿⣿⣿⣿⣿⣿⣿⣿⣿⣿⣿⣿⣿⣿⣿⣿⣿⠿⠿⠿⠿⠿⠿⣿⣿⣿⣿⣿⣿⣿⣿⣿⣿⣿⣿⣿⣿⣿⣿⣿⣿⣿⣿⣿⣿⣿⣿⣿⣿⣿⣿⣿⣿⣷⣾⣷⡿⠃⠀⠀⠀⠀⠀⠀⠀⠀⠀⠀⠀⢸⣦⡀⢸⣿⣿⣿⣿⡇⠀⠀</a:t>
            </a:r>
            <a:br/>
            <a:r>
              <a:t>⣿⣿⣿⣿⣿⣿⣿⣿⣿⣿⣿⣿⣿⣿⣿⣿⣿⣿⣿⣿⣿⣿⡄⠀⠀⠀⠀⠀⠀⠀⠀⠀⠀⠀⠀⠀⠀⠉⠙⠛⠻⣿⣿⣿⣿⣿⣿⣿⣿⣿⣿⣿⣿⣿⣿⣿⣿⣿⣿⣿⣿⣿⣿⣿⣿⣿⡿⠃⠀⠀⠀⠀⠀⠀⠀⠀⠀⢻⣷⣴⣮⣿⣿⣿⣿⣿⣿⡿⠀⠀⠀</a:t>
            </a:r>
            <a:br/>
            <a:r>
              <a:t>⣿⣿⣿⣿⣿⣿⣿⣿⣿⣿⣿⣿⣿⣿⣿⣿⣿⣿⣿⣿⣿⣿⣷⡀⠀⠀⠀⠀⠀⠀⠀⠀⠀⠀⠀⠀⠀⠀⠀⠀⠀⠈⠻⣿⣿⣿⣿⣿⣿⣿⣿⣿⣿⣿⣿⣿⣿⣿⣿⣿⣿⣿⣿⣿⠟⠁⠀⠀⠀⠀⠀⠀⠀⠀⠀⠀⠀⠀⢿⣿⣿⣿⣿⣿⣿⣿⣿⠇⠀⠀⠀</a:t>
            </a:r>
            <a:br/>
            <a:r>
              <a:t>⣿⣿⣿⣿⣿⣿⣿⣿⣿⣿⣿⣿⣿⣿⣿⣿⣿⣿⣿⣿⣿⣿⣿⣿⣦⡀⠀⠀⠀⠀⠀⠀⠀⠀⠀⠀⠀⠀⠀⠀⠀⠀⠀⠈⢿⣿⣿⣿⣿⣿⣿⣿⣿⣿⣿⣿⣿⣿⠟⠋⠉⠉⠁⠀⠀⠀⠀⠀⠀⠀⠀⠀⠀⠀⠀⠀⠀⠀⠘⣿⣿⣿⣿⣿⣿⣿⡟⠀⠀⠀⠀</a:t>
            </a:r>
            <a:br/>
            <a:r>
              <a:t>⣿⣿⣿⣿⣿⣿⣿⣿⣿⣿⣿⣿⣿⣿⣿⣿⣿⣿⣿⣿⣿⣿⣿⣿⣿⡗⠀⠀⠀⠀⠀⠀⠀⠀⠀⠀⠀⠀⠀⠀⠀⠀⠀⠀⠀⠹⣿⣿⣿⣿⣿⣿⣿⣿⣿⣿⣿⣿⡆⠀⠀⠀⠀⠀⠀⠀⠀⠀⠀⠀⠀⠀⠀⠀⠀⠀⠀⠀⠀⢹⣿⣿⣿⣿⣿⣿⠃⠀⠀⠀⠀</a:t>
            </a:r>
            <a:br/>
            <a:r>
              <a:t>⣿⣿⣿⣿⣿⣿⣿⣿⣿⣿⣿⣿⣿⣿⣿⣿⣿⣿⣿⣿⣿⣿⣿⣿⣿⣷⣶⣶⣄⠀⠀⠀⣀⣀⣠⣄⠀⠀⠀⠀⠀⠀⠀⠀⠀⠀⠈⢻⣿⣿⣿⣿⣿⣿⣿⡏⠉⠉⠀⠀⠀⠀⠀⠀⠀⠀⠀⠀⠀⠀⠀⠀⠀⠀⠀⠀⠀⠀⠀⠀⣿⣿⣿⣿⣿⠏⠀⠀⠀⠀⠀</a:t>
            </a:r>
            <a:br/>
            <a:r>
              <a:t>⣿⣿⣿⣿⣿⣿⣿⣿⣿⣿⣿⣿⣿⣿⣿⣿⣿⣿⣿⣿⣿⣿⣿⣿⣿⣿⣿⣿⣿⣿⣿⣿⣿⣿⣿⣿⣦⠀⠀⠀⠀⠀⠀⠀⠀⠀⠀⠀⠙⣿⣿⣿⣿⡿⠛⠉⠀⠀⠀⠀⠀⠀⠀⠀⠀⠀⠀⠀⠀⠀⠀⠀⠀⠀⠀⠀⠀⠀⠀⠀⠿⣿⣿⠛⠁⠀⠀⠀⠀⠀⠀</a:t>
            </a:r>
            <a:br/>
            <a:r>
              <a:t>⣿⣿⣿⣿⣿⣿⣿⣿⣿⣿⣿⣿⣿⣿⣿⣿⣿⣿⣿⣿⣿⣿⣿⣿⣿⣿⣿⣿⣿⣿⣿⣿⣿⣿⣿⣿⣿⣧⡀⠀⠀⠀⠀⠀⠀⠀⠀⠀⠀⠈⢿⠟⠁⠀⠀⠀⠀⠀⠀⠀⠀⠀⠀⠀⠀⠀⠀⠀⠀⠀⠀⠀⠀⠀⠀⠀⠀⠀⠀⠀⠀⠀⠁⠀⠀⠀⠀⠀⠀⠀⡄</a:t>
            </a:r>
            <a:br/>
            <a:r>
              <a:t>⣿⣿⣿⣿⣿⣿⣿⣿⣿⣿⣿⣿⣿⣿⣿⣿⣿⣿⣿⣿⣿⣿⣿⣿⣿⣿⣿⣿⣿⣿⣿⣿⣿⣿⣿⣿⣿⣿⣷⡀⠀⠀⠀⠀⠀⠀⠀⠀⠀⠀⠀⠀⠀⠀⠀⠀⠀⠀⠀⠀⠀⠀⠀⠀⠀⠀⠀⠀⠀⠀⠀⠀⠀⠀⠀⠀⠀⠀⠀⠀⠀⠀⠀⠀⠀⠀⠀⠀⢠⣶⡇</a:t>
            </a:r>
            <a:br/>
            <a:r>
              <a:t>⣿⣿⣿⣿⣿⣿⣿⣿⣿⣿⣿⣿⣿⣿⣿⣿⣿⣿⣿⣿⣿⣿⣿⣿⣿⣿⣿⣿⣿⣿⣿⣿⣿⣿⣿⣿⣿⣿⣿⣿⡄⠀⠀⠀⠀⠀⠀⠀⠀⠀⠀⠀⠀⠀⠀⠀⠀⠀⠀⠀⠀⠀⠀⠀⠀⠀⠀⠀⠀⠀⠀⠀⠀⠀⠀⠀⠀⠀⠀⠀⠀⠀⠀⠀⠀⠀⠀⠀⣿⣿⡇</a:t>
            </a:r>
            <a:br/>
            <a:r>
              <a:t>⣿⣿⣿⣿⣿⣿⣿⣿⣿⣿⣿⣿⣿⣿⣿⣿⣿⣿⣿⣿⣿⣿⣿⣿⣿⣿⣿⣿⣿⣿⣿⣿⣿⣿⣿⣿⣿⣿⣿⣿⣿⣆⠀⠀⠀⠀⠀⠀⠀⠀⠀⠀⠀⠀⠀⠀⠀⠀⠀⠀⠀⠀⠀⠀⠀⠀⠀⠀⠀⠀⠀⠀⠀⠀⠀⠀⠀⠀⠀⠀⠀⠀⠀⠀⠀⠀⠀⠈⠻⣿⡇</a:t>
            </a:r>
            <a:br/>
            <a:r>
              <a:t>⣿⣿⣿⣿⣿⣿⣿⣿⣿⣿⣿⣿⣿⣿⣿⣿⣿⣿⣿⣿⣿⣿⣿⣿⣿⣿⣿⣿⣿⣿⣿⣿⣿⣿⣿⣿⣿⣿⣿⣿⣿⣿⣆⠀⠀⠀⠀⠀⠀⠀⠀⠀⠀⠀⠀⠀⠀⠀⠀⠀⠀⠀⠀⠀⠀⠀⠀⠀⠀⠀⠀⠀⠀⠀⠀⣠⣤⣤⣤⣤⣤⣀⣀⠀⠀⠀⠀⠀⠀⠀⠁</a:t>
            </a:r>
            <a:br/>
            <a:r>
              <a:t>⣿⣿⣿⣿⣿⣿⣿⣿⣿⣿⣿⣿⣿⣿⣿⣿⣿⣿⣿⣿⣿⣿⣿⣿⣿⣿⣿⣿⣿⣿⣿⣿⣿⣿⣿⣿⣿⣿⣿⣿⣿⣿⣿⣧⡀⠀⠀⠀⠀⠀⠀⠀⠀⠀⠀⠀⠀⠀⠀⠀⠀⠀⠀⠀⠀⠀⠀⠀⠀⠀⠀⠀⠀⠀⢠⣿⣿⣿⣿⣿⣿⣿⣿⣿⣶⣄⠀⠀⠀⠀⠀</a:t>
            </a:r>
            <a:br/>
            <a:r>
              <a:t>⣿⣿⣿⣿⣿⣿⣿⣿⣿⣿⣿⣿⣿⣿⣿⣿⣿⣿⣿⣿⣿⣿⣿⣿⣿⣿⣿⣿⣿⣿⣿⣿⣿⣿⣿⣿⣿⣿⣿⣿⣿⣿⣿⣿⣿⣦⡀⠀⠀⠀⠀⠀⠀⢀⣠⣴⡆⠀⠀⠀⠀⠀⠀⠀⠀⠀⠀⠀⠀⠀⠀⠀⠀⠀⣾⣿⣿⣿⣿⣿⣿⣿⣿⣿⣿⣿⣷⣄⠀⠀⠀</a:t>
            </a:r>
            <a:br/>
            <a:r>
              <a:t>⣿⣿⣿⣿⣿⣿⣿⣿⣿⣿⣿⣿⣿⣿⣿⣿⣿⣿⣿⣿⣿⣿⣿⣿⣿⣿⣿⣿⣿⣿⣿⣿⣿⣿⣿⣿⣿⣿⣿⣿⣿⣿⣿⣿⣿⣿⣿⣷⣦⣤⣤⣶⣾⣿⣿⣿⠃⠀⠀⠀⠀⠀⠀⠀⠀⠀⠀⠀⠀⠀⠀⠀⠀⢸⣿⣿⣿⣿⣿⣿⣿⣿⣿⣿⣿⣿⣿⣿⣷⡄⠀</a:t>
            </a:r>
            <a:br/>
            <a:r>
              <a:t>⣿⣿⣿⣿⣿⣿⣿⣿⣿⣿⣿⣿⣿⣿⣿⣿⣿⣿⣿⣿⣿⣿⣿⣿⣿⣿⣿⣿⣿⣿⣿⣿⣿⣿⣿⣿⣿⣿⣿⣿⣿⣿⣿⣿⣿⣿⣿⣿⣿⣿⣿⣿⣿⣿⣿⣿⠀⠀⠀⠀⠀⠀⠀⠀⠀⠀⠀⠀⠀⠀⠀⠀⠀⣿⣿⣿⣿⣿⣿⣿⣿⣿⣿⣿⣿⣿⣿⣿⣿⣿⡆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⣿⣿⣿⣿⣿⣿⣿⣿⣿⣿⣿⣿⣿⣿⣿⣿⣿⣿⣿⣿⣿⣿⣿⣿⣿⣿⣿⣿⣿⣿⣿⣿⣿⣿⣿⣿⣿⣿⣿⣿⣿⣿⣿⣿⣿⣿⣿⣿⣿⣿⣿⣿⣿⣿⣿⣿⣿⣿⣿⣿⣿⣿⣿⣿⣿⣿⣿⣿⣿⣿⠿⠿⠟⠛⠛⠛⠁⠀⠀⠀⠀⠀⠀⠀⠀⠀⠀⠀⠀⠀⠀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⣿⣿⣿⣿⣿⣿⣿⣿⣿⣿⣿⣿⣿⣿⣿⣿⣿⣿⣿⣿⣿⣿⣿⣿⣿⣿⣿⣿⣿⣿⣿⣿⣿⣿⣿⣿⣿⣿⣿⣿⣿⣿⣿⣿⣿⣿⣿⣿⣿⣿⣿⣿⣿⣿⣿⣿⣿⣿⣿⣿⣿⣿⣿⣿⣿⡿⠛⠋⠁⠀⠀⠀⠀⠀⠀⠀⠀⠀⠀⠀⠀⠀⠀⠀⠀⠀⠀⠀⠀⠀⠀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⣿⣿⣿⣿⣿⣿⣿⣿⣿⣿⣿⣿⣿⣿⣿⣿⣿⣿⣿⣿⣿⣿⣿⣿⣿⣿⣿⣿⣿⣿⣿⣿⣿⣿⣿⣿⣿⣿⣿⣿⣿⣿⣿⣿⣿⣿⣿⣿⣿⣿⣿⣿⣿⣿⣿⣿⣿⣿⣿⣿⣿⣿⡿⠋⠁⠀⠀⠀⠀⠀⠀⠀⠀⠀⠀⠀⠀⠀⠀⠀⠀⠀⠀⠀⠀⠀⠀⠀⠀⠀⠀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⣿⣿⣿⣿⣿⣿⣿⣿⣿⣿⣿⣿⣿⣿⣿⣿⣿⣿⣿⣿⣿⣿⣿⣿⣿⣿⣿⣿⣿⣿⣿⣿⣿⣿⣿⣿⣿⣿⣿⣿⣿⣿⣿⣿⣿⣿⣿⣿⣿⣿⣿⣿⣿⣿⣿⣿⣿⣿⣿⣿⡟⠁⠀⠀⠀⠀⠀⠀⠀⠀⠀⠀⠀⠀⠀⠀⠀⠀⠀⠀⠀⠀⠀⠀⠀⠀⠀⠀⢀⣀⡄</a:t>
            </a:r>
            <a:br/>
            <a:r>
              <a:t>⣿⣿⣿⣿⣿⣿⣿⣿⣿⣿⣿⣿⣿⣿⣿⣿⣿⣿⣿⣿⣿⣿⣿⣿⣿⣿⣿⣿⣿⣿⣿⣿⣿⣿⣿⣿⣿⣿⣿⣿⣿⣿⣿⣿⣿⣿⣿⣿⣿⣿⣿⣿⣿⣿⣿⣿⣿⣿⣿⠋⠀⠀⠀⠀⠀⠀⠀⠀⠀⠀⠀⠀⠀⠀⠀⠀⠀⠀⠀⠀⠀⠀⠀⠀⠀⠀⠀⠀⠀⠀⠀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⣿⣿⣿⣿⣿⣿⣿⣿⣿⣿⣿⣿⣿⣿⣿⣿⣿⣿⣿⣿⣿⣿⣿⣿⣿⣿⣿⣿⣿⣿⣿⣿⣿⣿⣿⣿⣿⣿⣿⣿⣿⣿⣿⣿⣿⣿⣿⣿⣿⣿⣿⣿⣿⣿⣿⣿⣿⣿⡏⠀⠀⠀⠀⠀⠀⠀⠀⠀⠀⠀⠀⠀⠀⠀⠀⠀⠀⠀⠀⠀⠀⠀⠀⠀⠀⠀⠀⠀⠀⠀⠀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⣿⣿⣿⣿⣿⣿⣿⣿⣿⣿⣿⣿⣿⣿⣿⣿⣿⣿⣿⣿⣿⣿⣿⣿⣿⣿⣿⣿⣿⣿⣿⣿⣿⣿⣿⣿⣿⣿⣿⣿⣿⣿⣿⣿⣿⣿⣿⣿⣿⣿⣿⣿⣿⣿⣿⣿⣿⡿⠀⠀⠀⠀⠀⠀⠀⠀⠀⠀⠀⠀⠀⠀⠀⠀⠀⠀⠀⠀⠀⠀⠀⠀⠀⠀⠀⠀⠀⠀⠀⠀⠀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⣿⣿⣿⣿⣿⣿⣿⣿⣿⣿⣿⣿⣿⣿⣿⣿⣿⣿⣿⣿⣿⣿⣿⣿⣿⣿⣿⣿⣿⣿⣿⣿⣿⣿⣿⣿⣿⣿⣿⣿⣿⣿⣿⣿⣿⣿⣿⣿⣿⣿⣿⣿⣿⣿⣿⠿⠛⠁⠀⠀⠀⠀⠀⠀⠀⠀⠀⠀⠀⠀⠀⠀⠀⠀⠀⠀⠀⠀⠀⠀⠀⠀⠀⠀⠀⠀⠀⠀⠀⠀⠀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⣿⣿⣿⣿⣿⣿⣿⣿⣿⣿⣿⣿⣿⣿⣿⣿⣿⣿⣿⣿⣿⣿⣿⣿⣿⣿⣿⣿⣿⣿⣿⣿⣿⣿⣿⣿⣿⣿⣿⣿⣿⣿⣿⣿⣿⣿⣿⣿⣿⡿⠟⠛⠛⠋⠁⠀⠀⠀⠀⠀⠀⠀⠀⠀⠀⠀⠀⠀⠀⠀⠀⠀⠀⠀⠀⠀⠀⠀⠀⠀⠀⠀⠀⠀⠀⠀⠀⠀⠀⠀⠀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⣿⣿⣿⣿⣿⣿⣿⣿⣿⣿⣿⣿⣿⣿⣿⣿⣿⣿⣿⣿⣿⣿⣿⣿⣿⣿⣿⣿⣿⣿⣿⣿⣿⣿⣿⣿⣿⣿⣿⣿⣿⣿⣿⣿⣿⣿⣿⣿⣿⠇⠀⠀⠀⠀⠀⠀⠀⠀⠀⠀⠀⠀⠀⠀⠀⠀⠀⠀⠀⠀⠀⠀⠀⠀⠀⠀⠀⠀⠀⠀⠀⠀⠀⠀⠀⠀⠀⠀⠀⠀⠀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⣿⣿⣿⣿⣿⣿⣿⣿⣿⣿⣿⣿⣿⣿⣿⣿⣿⣿⣿⣿⣿⣿⣿⣿⣿⣿⣿⣿⣿⣿⣿⣿⣿⣿⣿⣿⣿⣿⣿⣿⣿⣿⣿⣿⣿⣿⣿⣿⣿⣶⣆⠀⠀⠀⠀⠀⠀⠀⠀⠀⠀⠀⠀⠀⠀⠀⠀⠀⠀⠀⠀⠀⠀⠀⠀⠀⠀⠀⠀⠀⠀⠀⠀⠀⠀⠀⠀⠀⠀⠀⡄</a:t>
            </a:r>
            <a:br/>
            <a:r>
              <a:t>⣿⣿⣿⣿⣿⣿⣿⣿⣿⣿⣿⣿⣿⣿⣿⣿⣿⣿⣿⣿⣿⣿⣿⣿⣿⣿⣿⣿⣿⣿⣿⣿⣿⣿⣿⣿⣿⣿⣿⣿⣿⣿⣿⣿⣿⣿⣿⣿⣿⣿⣿⣷⣤⣴⣴⡆⠀⠀⠀⠀⠀⠀⠀⠀⠀⠀⠀⠀⠀⠀⠀⠀⠀⠀⠀⠀⠀⠀⠀⠀⠀⠀⠀⠀⠀⠀⠀⠀⠀⢸⡇</a:t>
            </a:r>
            <a:br/>
            <a:r>
              <a:t>⣿⣿⣿⣿⣿⣿⣿⣿⣿⣿⣿⣿⣿⣿⣿⣿⣿⣿⣿⣿⣿⣿⣿⣿⣿⣿⣿⣿⣿⣿⣿⣿⣿⣿⣿⣿⣿⣿⣿⣿⣿⣿⣿⣿⣿⣿⣿⣿⣿⣿⣿⣿⣿⣿⣿⣷⣀⠀⠀⠀⠀⠀⠀⠀⠀⠀⠀⠀⠀⠀⠀⠀⠀⠀⠀⠀⠀⠀⠀⠀⠀⠀⠀⠀⠀⠀⠀⠀⠀⠈⠇</a:t>
            </a:r>
            <a:br/>
            <a:r>
              <a:t>⣿⣿⣿⣿⣿⣿⣿⣿⣿⣿⣿⣿⣿⣿⣿⣿⣿⣿⣿⣿⣿⣿⣿⣿⣿⣿⣿⣿⣿⣿⣿⣿⣿⣿⣿⣿⣿⣿⣿⣿⣿⣿⣿⣿⣿⣿⣿⣿⣿⣿⣿⣿⣿⣿⣿⣿⣿⣷⣴⣴⡄⠀⠀⠀⠀⠀⠀⠀⠀⠀⠀⠀⠀⠀⠀⠀⠀⠀⠀⠀⠀⠀⠀⠀⠀⠀⠀⠀⠀⠀⠀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⣿⣿⣿⣿⣿⣿⣿⣿⣿⣿⣿⣿⣿⣿⣿⣿⣿⣿⣿⣿⣿⣿⣿⣿⣿⣿⣿⣿⣿⣿⣿⣿⣿⣿⣿⣿⣿⣿⣿⣿⣿⣿⣿⣿⣿⣿⣿⣿⣿⣿⣿⣿⣿⣿⣿⣿⣿⣿⣿⠟⠁⠀⠀⠀⠀⠀⠀⠀⠀⠀⠀⠀⠀⠀⠀⠀⠀⠀⠀⠀⠀⠀⠀⠀⠀⠀⠀⠀⠀⠀⠀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⣿⣿⣿⣿⣿⣿⣿⣿⣿⣿⣿⣿⣿⣿⣿⣿⣿⣿⣿⣿⣿⣿⣿⣿⣿⣿⣿⣿⣿⣿⣿⣿⣿⣿⣿⣿⣿⣿⣿⣿⣿⣿⣿⣿⣿⣿⣿⣿⣿⣿⣿⣿⣿⣿⣿⣿⣿⣿⣿⣷⣦⠀⠀⠀⠀⠀⠀⠀⠀⠀⠀⠀⠀⠀⠀⠀⠀⠀⠀⠀⠀⠀⠀⠀⠀⠀⠀⠀⠀⠐⠆</a:t>
            </a:r>
            <a:br/>
            <a:r>
              <a:t>⣿⣿⣿⣿⣿⣿⣿⣿⣿⣿⣿⣿⣿⣿⣿⣿⣿⣿⣿⣿⣿⣿⣿⣿⣿⣿⣿⣿⣿⣿⣿⣿⣿⣿⣿⣿⣿⣿⣿⣿⣿⣿⣿⣿⣿⣿⣿⣿⣿⣿⣿⣿⣿⣿⣿⣿⣿⣿⣿⣿⣿⣷⡀⠀⠀⠀⠀⠀⠀⠀⠀⠀⠀⠀⠀⠀⠀⠀⠀⠀⠀⠀⠀⠀⠀⠀⠀⠀⠀⠈⠃</a:t>
            </a:r>
            <a:br/>
            <a:r>
              <a:t>⣿⣿⣿⣿⣿⣿⣿⣿⣿⣿⣿⣿⣿⣿⣿⣿⣿⣿⣿⣿⣿⣿⣿⣿⣿⣿⣿⣿⣿⣿⣿⣿⣿⣿⣿⣿⣿⣿⣿⣿⣿⣿⣿⣿⣿⣿⣿⣿⣿⣿⣿⣿⣿⣿⣿⣿⣿⣿⣿⣿⣿⣿⣿⠂⠀⠀⢀⠀⠀⡄⠀⠀⠀⠀⠀⠀⠀⠀⠀⠀⠀⠀⠀⠀⠀⢀⠀⢀⣶⡄⠀</a:t>
            </a:r>
            <a:br/>
            <a:r>
              <a:t>⣿⣿⣿⣿⣿⣿⣿⣿⣿⣿⣿⣿⣿⣿⣿⣿⣿⣿⣿⣿⣿⡿⠿⠿⠿⠿⠿⠛⠛⠛⠛⠛⠛⠛⠿⠿⣿⣿⣿⣿⣿⣿⣿⣿⣿⣿⣿⣿⣿⣿⣿⣿⣿⣿⣿⣿⣿⣿⣿⣿⣿⣿⣿⣾⣿⣦⣾⣦⣾⡟⠀⠀⠀⠀⠀⠀⠀⠀⠀⠀⠀⠀⣄⠀⠸⣿⣷⣿⣿⡇⠀</a:t>
            </a:r>
            <a:br/>
            <a:r>
              <a:t>⣿⣿⣿⣿⣿⣿⣿⣿⣿⣿⣿⣿⣿⣿⣿⣿⣿⣿⣿⣿⣿⡇⠀⠀⠀⠀⠀⠀⠀⠀⠀⠀⠀⠀⠀⠀⠀⠈⠉⠙⠛⢿⣿⣿⣿⣿⣿⣿⣿⣿⣿⣿⣿⣿⣿⣿⣿⣿⣿⣿⣿⣿⣿⣿⣿⣿⣿⣿⡯⠀⠀⠀⠀⠀⠀⠀⠀⠀⢰⣤⡰⣀⣿⣷⣼⣿⣿⣿⣿⠃⠀</a:t>
            </a:r>
            <a:br/>
            <a:r>
              <a:t>⣿⣿⣿⣿⣿⣿⣿⣿⣿⣿⣿⣿⣿⣿⣿⣿⣿⣿⣿⣿⣿⣿⣄⠀⠀⠀⠀⠀⠀⠀⠀⠀⠀⠀⠀⠀⠀⠀⠀⠀⠀⠀⠙⣿⣿⣿⣿⣿⣿⣿⣿⣿⣿⣿⣿⣿⣿⣿⣿⣿⣿⣿⣿⣿⣿⡿⠟⠉⠀⠀⠀⠀⠀⠀⠀⠀⠀⠀⠀⢻⣿⣿⣿⣿⣿⣿⣿⣿⡟⠀⠀</a:t>
            </a:r>
            <a:br/>
            <a:r>
              <a:t>⣿⣿⣿⣿⣿⣿⣿⣿⣿⣿⣿⣿⣿⣿⣿⣿⣿⣿⣿⣿⣿⣿⣿⣿⡆⠀⠀⠀⠀⠀⠀⠀⠀⠀⠀⠀⠀⠀⠀⠀⠀⠀⠀⠈⢻⣿⣿⣿⣿⣿⣿⣿⣿⣿⣿⣿⣿⣿⣿⠿⠟⠛⠉⠉⠉⠀⠀⠀⠀⠀⠀⠀⠀⠀⠀⠀⠀⠀⠀⠈⣿⣿⣿⣿⣿⣿⣿⣿⠁⠀⠀</a:t>
            </a:r>
            <a:br/>
            <a:r>
              <a:t>⣿⣿⣿⣿⣿⣿⣿⣿⣿⣿⣿⣿⣿⣿⣿⣿⣿⣿⣿⣿⣿⣿⣿⣿⣿⠀⠀⠀⠀⠀⠀⠀⠀⠀⠀⠀⠀⠀⠀⠀⠀⠀⠀⠀⠀⠙⣿⣿⣿⣿⣿⣿⣿⣿⣿⣿⣿⣿⣿⡄⠀⠀⠀⠀⠀⠀⠀⠀⠀⠀⠀⠀⠀⠀⠀⠀⠀⠀⠀⠀⠘⣿⣿⣿⣿⣿⣿⡏⠀⠀⠀</a:t>
            </a:r>
            <a:br/>
            <a:r>
              <a:t>⣿⣿⣿⣿⣿⣿⣿⣿⣿⣿⣿⣿⣿⣿⣿⣿⣿⣿⣿⣿⣿⣿⣿⣿⣿⣷⣶⣦⡀⠀⣀⣀⣀⣤⣤⡀⠀⠀⠀⠀⠀⠀⠀⠀⠀⠀⠈⠻⣿⣿⣿⣿⣿⣿⣿⣿⠉⠉⠉⠁⠀⠀⠀⠀⠀⠀⠀⠀⠀⠀⠀⠀⠀⠀⠀⠀⠀⠀⠀⠀⠀⢻⣿⣿⣿⣿⣿⠁⠀⠀⠀</a:t>
            </a:r>
            <a:br/>
            <a:r>
              <a:t>⣿⣿⣿⣿⣿⣿⣿⣿⣿⣿⣿⣿⣿⣿⣿⣿⣿⣿⣿⣿⣿⣿⣿⣿⣿⣿⣿⣿⣿⣿⣿⣿⣿⣿⣿⣿⣄⠀⠀⠀⠀⠀⠀⠀⠀⠀⠀⠀⠙⣿⣿⣿⣿⣿⡿⠟⠃⠀⠀⠀⠀⠀⠀⠀⠀⠀⠀⠀⠀⠀⠀⠀⠀⠀⠀⠀⠀⠀⠀⠀⠀⢸⣿⣿⣿⠿⠁⠀⠀⠀⠀</a:t>
            </a:r>
            <a:br/>
            <a:r>
              <a:t>⣿⣿⣿⣿⣿⣿⣿⣿⣿⣿⣿⣿⣿⣿⣿⣿⣿⣿⣿⣿⣿⣿⣿⣿⣿⣿⣿⣿⣿⣿⣿⣿⣿⣿⣿⣿⣿⣦⠀⠀⠀⠀⠀⠀⠀⠀⠀⠀⠀⠈⢻⡿⠋⠁⠀⠀⠀⠀⠀⠀⠀⠀⠀⠀⠀⠀⠀⠀⠀⠀⠀⠀⠀⠀⠀⠀⠀⠀⠀⠀⠀⠈⠛⠻⠁⠀⠀⠀⠀⠀⠀</a:t>
            </a:r>
            <a:br/>
            <a:r>
              <a:t>⣿⣿⣿⣿⣿⣿⣿⣿⣿⣿⣿⣿⣿⣿⣿⣿⣿⣿⣿⣿⣿⣿⣿⣿⣿⣿⣿⣿⣿⣿⣿⣿⣿⣿⣿⣿⣿⣿⣧⠀⠀⠀⠀⠀⠀⠀⠀⠀⠀⠀⠀⠀⠀⠀⠀⠀⠀⠀⠀⠀⠀⠀⠀⠀⠀⠀⠀⠀⠀⠀⠀⠀⠀⠀⠀⠀⠀⠀⠀⠀⠀⠀⠀⠀⠀⠀⠀⠀⠀⠀⡀</a:t>
            </a:r>
            <a:br/>
            <a:r>
              <a:t>⣿⣿⣿⣿⣿⣿⣿⣿⣿⣿⣿⣿⣿⣿⣿⣿⣿⣿⣿⣿⣿⣿⣿⣿⣿⣿⣿⣿⣿⣿⣿⣿⣿⣿⣿⣿⣿⣿⣿⣷⡀⠀⠀⠀⠀⠀⠀⠀⠀⠀⠀⠀⠀⠀⠀⠀⠀⠀⠀⠀⠀⠀⠀⠀⠀⠀⠀⠀⠀⠀⠀⠀⠀⠀⠀⠀⠀⠀⠀⠀⠀⠀⠀⠀⠀⠀⠀⠀⠀⢰⡇</a:t>
            </a:r>
            <a:br/>
            <a:r>
              <a:t>⣿⣿⣿⣿⣿⣿⣿⣿⣿⣿⣿⣿⣿⣿⣿⣿⣿⣿⣿⣿⣿⣿⣿⣿⣿⣿⣿⣿⣿⣿⣿⣿⣿⣿⣿⣿⣿⣿⣿⣿⣷⡄⠀⠀⠀⠀⠀⠀⠀⠀⠀⠀⠀⠀⠀⠀⠀⠀⠀⠀⠀⠀⠀⠀⠀⠀⠀⠀⠀⠀⠀⠀⠀⠀⠀⠀⠀⠀⠀⠀⠀⠀⠀⠀⠀⠀⠀⠀⠀⢿⡇</a:t>
            </a:r>
            <a:br/>
            <a:r>
              <a:t>⣿⣿⣿⣿⣿⣿⣿⣿⣿⣿⣿⣿⣿⣿⣿⣿⣿⣿⣿⣿⣿⣿⣿⣿⣿⣿⣿⣿⣿⣿⣿⣿⣿⣿⣿⣿⣿⣿⣿⣿⣿⣿⣄⠀⠀⠀⠀⠀⠀⠀⠀⠀⠀⠀⠀⠀⠀⠀⠀⠀⠀⠀⠀⠀⠀⠀⠀⠀⠀⠀⠀⠀⠀⠀⠀⠀⠀⠀⠀⠀⠀⠀⠀⠀⠀⠀⠀⠀⠀⠀⠀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⣿⣿⣿⣿⣿⣿⣿⣿⣿⣿⣿⣿⣿⣿⣿⣿⣿⣿⣿⣿⣿⣿⣿⣿⣿⣿⣿⣿⣿⣿⣿⣿⣿⣿⣿⣿⣿⣿⣿⣿⣿⣿⣿⣦⠀⠀⠀⠀⠀⠀⠀⠀⠀⠀⠀⠀⠀⠀⠀⠀⠀⠀⠀⠀⠀⠀⠀⠀⠀⠀⠀⠀⠀⠀⠀⠀⣸⣿⣶⣶⣶⣶⣶⣦⣤⣀⠀⠀⠀⠀⠀</a:t>
            </a:r>
            <a:br/>
            <a:r>
              <a:t>⣿⣿⣿⣿⣿⣿⣿⣿⣿⣿⣿⣿⣿⣿⣿⣿⣿⣿⣿⣿⣿⣿⣿⣿⣿⣿⣿⣿⣿⣿⣿⣿⣿⣿⣿⣿⣿⣿⣿⣿⣿⣿⣿⣿⣷⣤⡀⠀⠀⠀⠀⠀⠀⠀⢀⣠⣤⡆⠀⠀⠀⠀⠀⠀⠀⠀⠀⠀⠀⠀⠀⠀⠀⠀⠀⢀⣿⣿⣿⣿⣿⣿⣿⣿⣿⣿⣷⣦⡀⠀⠀</a:t>
            </a:r>
            <a:br/>
            <a:r>
              <a:t>⣿⣿⣿⣿⣿⣿⣿⣿⣿⣿⣿⣿⣿⣿⣿⣿⣿⣿⣿⣿⣿⣿⣿⣿⣿⣿⣿⣿⣿⣿⣿⣿⣿⣿⣿⣿⣿⣿⣿⣿⣿⣿⣿⣿⣿⣿⣿⣶⣤⣤⣤⣤⣶⣾⣿⣿⣿⠃⠀⠀⠀⠀⠀⠀⠀⠀⠀⠀⠀⠀⠀⠀⠀⠀⠀⣼⣿⣿⣿⣿⣿⣿⣿⣿⣿⣿⣿⣿⣿⣦⡀</a:t>
            </a:r>
            <a:br/>
            <a:r>
              <a:t>⣿⣿⣿⣿⣿⣿⣿⣿⣿⣿⣿⣿⣿⣿⣿⣿⣿⣿⣿⣿⣿⣿⣿⣿⣿⣿⣿⣿⣿⣿⣿⣿⣿⣿⣿⣿⣿⣿⣿⣿⣿⣿⣿⣿⣿⣿⣿⣿⣿⣿⣿⣿⣿⣿⣿⣿⣿⠀⠀⠀⠀⠀⠀⠀⠀⠀⠀⠀⠀⠀⠀⠀⠀⠀⢠⣿⣿⣿⣿⣿⣿⣿⣿⣿⣿⣿⣿⣿⣿⣿⡇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⣿⣿⣿⣿⣿⣿⣿⣿⣿⣿⣿⣿⣿⣿⣿⣿⣿⣿⣿⣿⣿⣿⣿⣿⣿⣿⣿⣿⣿⣿⣿⣿⣿⣿⣿⣿⣿⣿⣿⣿⣿⣿⣿⣿⣿⣿⣿⣿⣿⣿⣿⣿⣿⣿⣿⣿⣿⣿⣿⣿⣿⣿⣿⣿⣿⣿⣿⣿⣿⣿⣿⠿⠿⠟⠛⠛⠛⠛⠋⠁⠀⠀⠀⠀⠀⠀⠀⠀⠀⠀⠀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⣿⣿⣿⣿⣿⣿⣿⣿⣿⣿⣿⣿⣿⣿⣿⣿⣿⣿⣿⣿⣿⣿⣿⣿⣿⣿⣿⣿⣿⣿⣿⣿⣿⣿⣿⣿⣿⣿⣿⣿⣿⣿⣿⣿⣿⣿⣿⣿⣿⣿⣿⣿⣿⣿⣿⣿⣿⣿⣿⣿⣿⣿⣿⣿⣿⣿⡿⠟⠛⠉⠀⠀⠀⠀⠀⠀⠀⠀⠀⠀⠀⠀⠀⠀⠀⠀⠀⠀⠀⠀⠀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⣿⣿⣿⣿⣿⣿⣿⣿⣿⣿⣿⣿⣿⣿⣿⣿⣿⣿⣿⣿⣿⣿⣿⣿⣿⣿⣿⣿⣿⣿⣿⣿⣿⣿⣿⣿⣿⣿⣿⣿⣿⣿⣿⣿⣿⣿⣿⣿⣿⣿⣿⣿⣿⣿⣿⣿⣿⣿⣿⣿⣿⣿⣿⣿⠟⠉⠀⠀⠀⠀⠀⠀⠀⠀⠀⠀⠀⠀⠀⠀⠀⠀⠀⠀⠀⠀⠀⠀⠀⠀⠀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⣿⣿⣿⣿⣿⣿⣿⣿⣿⣿⣿⣿⣿⣿⣿⣿⣿⣿⣿⣿⣿⣿⣿⣿⣿⣿⣿⣿⣿⣿⣿⣿⣿⣿⣿⣿⣿⣿⣿⣿⣿⣿⣿⣿⣿⣿⣿⣿⣿⣿⣿⣿⣿⣿⣿⣿⣿⣿⣿⣿⣿⣿⠟⠁⠀⠀⠀⠀⠀⠀⠀⠀⠀⠀⠀⠀⠀⠀⠀⠀⠀⠀⠀⠀⠀⠀⠀⠀⠀⠀⠀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⣿⣿⣿⣿⣿⣿⣿⣿⣿⣿⣿⣿⣿⣿⣿⣿⣿⣿⣿⣿⣿⣿⣿⣿⣿⣿⣿⣿⣿⣿⣿⣿⣿⣿⣿⣿⣿⣿⣿⣿⣿⣿⣿⣿⣿⣿⣿⣿⣿⣿⣿⣿⣿⣿⣿⣿⣿⣿⣿⣿⡿⠃⠀⠀⠀⠀⠀⠀⠀⠀⠀⠀⠀⠀⠀⠀⠀⠀⠀⠀⠀⠀⠀⠀⠀⠀⠀⠀⠀⠀⠀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⣿⣿⣿⣿⣿⣿⣿⣿⣿⣿⣿⣿⣿⣿⣿⣿⣿⣿⣿⣿⣿⣿⣿⣿⣿⣿⣿⣿⣿⣿⣿⣿⣿⣿⣿⣿⣿⣿⣿⣿⣿⣿⣿⣿⣿⣿⣿⣿⣿⣿⣿⣿⣿⣿⣿⣿⣿⣿⣿⣿⠃⠀⠀⠀⠀⠀⠀⠀⠀⠀⠀⠀⠀⠀⠀⠀⠀⠀⠀⠀⠀⠀⠀⠀⠀⠀⠀⠀⠀⠀⠀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⣿⣿⣿⣿⣿⣿⣿⣿⣿⣿⣿⣿⣿⣿⣿⣿⣿⣿⣿⣿⣿⣿⣿⣿⣿⣿⣿⣿⣿⣿⣿⣿⣿⣿⣿⣿⣿⣿⣿⣿⣿⣿⣿⣿⣿⣿⣿⣿⣿⣿⣿⣿⣿⣿⣿⣿⣿⣿⣿⠟⠀⠀⠀⠀⠀⠀⠀⠀⠀⠀⠀⠀⠀⠀⠀⠀⠀⠀⠀⠀⠀⠀⠀⠀⠀⠀⠀⠀⠀⠀⠀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⣿⣿⣿⣿⣿⣿⣿⣿⣿⣿⣿⣿⣿⣿⣿⣿⣿⣿⣿⣿⣿⣿⣿⣿⣿⣿⣿⣿⣿⣿⣿⣿⣿⣿⣿⣿⣿⣿⣿⣿⣿⣿⣿⣿⣿⣿⣿⣿⣿⣿⣿⣿⣿⣿⣿⣿⠿⠛⠉⠀⠀⠀⠀⠀⠀⠀⠀⠀⠀⠀⠀⠀⠀⠀⠀⠀⠀⠀⠀⠀⠀⠀⠀⠀⠀⠀⠀⠀⠀⠀⠀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⣿⣿⣿⣿⣿⣿⣿⣿⣿⣿⣿⣿⣿⣿⣿⣿⣿⣿⣿⣿⣿⣿⣿⣿⣿⣿⣿⣿⣿⣿⣿⣿⣿⣿⣿⣿⣿⣿⣿⣿⣿⣿⣿⣿⣿⣿⣿⣿⣿⣿⣿⠛⠉⠉⠉⠀⠀⠀⠀⠀⠀⠀⠀⠀⠀⠀⠀⠀⠀⠀⠀⠀⠀⠀⠀⠀⠀⠀⠀⠀⠀⠀⠀⠀⠀⠀⠀⠀⠀⠀⠀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⣿⣿⣿⣿⣿⣿⣿⣿⣿⣿⣿⣿⣿⣿⣿⣿⣿⣿⣿⣿⣿⣿⣿⣿⣿⣿⣿⣿⣿⣿⣿⣿⣿⣿⣿⣿⣿⣿⣿⣿⣿⣿⣿⣿⣿⣿⣿⣿⣿⣿⡏⠀⠀⠀⠀⠀⠀⠀⠀⠀⠀⠀⠀⠀⠀⠀⠀⠀⠀⠀⠀⠀⠀⠀⠀⠀⠀⠀⠀⠀⠀⠀⠀⠀⠀⠀⠀⠀⠀⠀⠀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⣿⣿⣿⣿⣿⣿⣿⣿⣿⣿⣿⣿⣿⣿⣿⣿⣿⣿⣿⣿⣿⣿⣿⣿⣿⣿⣿⣿⣿⣿⣿⣿⣿⣿⣿⣿⣿⣿⣿⣿⣿⣿⣿⣿⣿⣿⣿⣿⣿⣿⣿⣷⠀⠀⠀⠀⠀⠀⠀⠀⠀⠀⠀⠀⠀⠀⠀⠀⠀⠀⠀⠀⠀⠀⠀⠀⠀⠀⠀⠀⠀⠀⠀⠀⠀⠀⠀⠀⠀⠀⠀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⣿⣿⣿⣿⣿⣿⣿⣿⣿⣿⣿⣿⣿⣿⣿⣿⣿⣿⣿⣿⣿⣿⣿⣿⣿⣿⣿⣿⣿⣿⣿⣿⣿⣿⣿⣿⣿⣿⣿⣿⣿⣿⣿⣿⣿⣿⣿⣿⣿⣿⣿⣿⣷⣤⣤⣴⣆⠀⠀⠀⠀⠀⠀⠀⠀⠀⠀⠀⠀⠀⠀⠀⠀⠀⠀⠀⠀⠀⠀⠀⠀⠀⠀⠀⠀⠀⠀⠀⠀⠀⠀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⣿⣿⣿⣿⣿⣿⣿⣿⣿⣿⣿⣿⣿⣿⣿⣿⣿⣿⣿⣿⣿⣿⣿⣿⣿⣿⣿⣿⣿⣿⣿⣿⣿⣿⣿⣿⣿⣿⣿⣿⣿⣿⣿⣿⣿⣿⣿⣿⣿⣿⣿⣿⣿⣿⣿⣿⣿⣄⠀⠀⠀⠀⠀⠀⠀⠀⠀⠀⠀⠀⠀⠀⠀⠀⠀⠀⠀⠀⠀⠀⠀⠀⠀⠀⠀⠀⠀⠀⠀⠀⠀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⣿⣿⣿⣿⣿⣿⣿⣿⣿⣿⣿⣿⣿⣿⣿⣿⣿⣿⣿⣿⣿⣿⣿⣿⣿⣿⣿⣿⣿⣿⣿⣿⣿⣿⣿⣿⣿⣿⣿⣿⣿⣿⣿⣿⣿⣿⣿⣿⣿⣿⣿⣿⣿⣿⣿⣿⣿⣿⣷⣤⣔⣄⠀⠀⠀⠀⠀⠀⠀⠀⠀⠀⠀⠀⠀⠀⠀⠀⠀⠀⠀⠀⠀⠀⠀⠀⠀⠀⠀⠀⠀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⣿⣿⣿⣿⣿⣿⣿⣿⣿⣿⣿⣿⣿⣿⣿⣿⣿⣿⣿⣿⣿⣿⣿⣿⣿⣿⣿⣿⣿⣿⣿⣿⣿⣿⣿⣿⣿⣿⣿⣿⣿⣿⣿⣿⣿⣿⣿⣿⣿⣿⣿⣿⣿⣿⣿⣿⣿⣿⣿⣿⡿⠋⠀⠀⠀⠀⠀⠀⠀⠀⠀⠀⠀⠀⠀⠀⠀⠀⠀⠀⠀⠀⠀⠀⠀⠀⠀⠀⠀⠀⠀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⣿⣿⣿⣿⣿⣿⣿⣿⣿⣿⣿⣿⣿⣿⣿⣿⣿⣿⣿⣿⣿⣿⣿⣿⣿⣿⣿⣿⣿⣿⣿⣿⣿⣿⣿⣿⣿⣿⣿⣿⣿⣿⣿⣿⣿⣿⣿⣿⣿⣿⣿⣿⣿⣿⣿⣿⣿⣿⣿⣿⣷⣦⡀⠀⠀⠀⠀⠀⠀⠀⠀⠀⠀⠀⠀⠀⠀⠀⠀⠀⠀⠀⠀⠀⠀⠀⠀⠀⠀⠀⠀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⣿⣿⣿⣿⣿⣿⣿⣿⣿⣿⣿⣿⣿⣿⣿⣿⣿⣿⣿⣿⣿⣿⣿⣿⣿⣿⣿⣿⣿⣿⣿⣿⣿⣿⣿⣿⣿⣿⣿⣿⣿⣿⣿⣿⣿⣿⣿⣿⣿⣿⣿⣿⣿⣿⣿⣿⣿⣿⣿⣿⣿⣿⣧⡀⠀⠀⠀⠀⠀⠀⠀⠀⠀⠀⠀⠀⠀⠀⠀⠀⠀⠀⠀⠀⠀⠀⠀⠀⠀⠀⠀</a:t>
            </a:r>
            <a:br/>
            <a:r>
              <a:t>⣿⣿⣿⣿⣿⣿⣿⣿⣿⣿⣿⣿⣿⣿⣿⣿⣿⣿⣿⣿⣿⣿⣿⣿⣿⣿⡿⠿⠿⠿⠿⣿⣿⣿⣿⣿⣿⣿⣿⣿⣿⣿⣿⣿⣿⣿⣿⣿⣿⣿⣿⣿⣿⣿⣿⣿⣿⣿⣿⣿⣿⣿⣿⣿⡆⠀⠀⠀⠀⠀⢀⠀⠀⠀⠀⠀⠀⠀⠀⠀⠀⠀⠀⠀⠀⠀⠀⠀⠀⠀⠀</a:t>
            </a:r>
            <a:br/>
            <a:r>
              <a:t>⣿⣿⣿⣿⣿⣿⣿⣿⣿⣿⣿⣿⣿⣿⣿⣿⣿⣿⣿⣿⠉⠉⠉⠀⠀⠀⠀⠀⠀⠀⠀⠀⠀⠈⠉⠙⠛⠻⠿⣿⣿⣿⣿⣿⣿⣿⣿⣿⣿⣿⣿⣿⣿⣿⣿⣿⣿⣿⣿⣿⣿⣿⣿⣿⣴⣶⡆⣴⣆⢠⣾⡄⠀⠀⠀⠀⠀⠀⠀⠀⠀⠀⠀⢀⠀⠀⢀⣤⣀⢤⡅</a:t>
            </a:r>
            <a:br/>
            <a:r>
              <a:t>⣿⣿⣿⣿⣿⣿⣿⣿⣿⣿⣿⣿⣿⣿⣿⣿⣿⣿⣿⣿⡄⠀⠀⠀⠀⠀⠀⠀⠀⠀⠀⠀⠀⠀⠀⠀⠀⠀⠀⠀⠈⠻⣿⣿⣿⣿⣿⣿⣿⣿⣿⣿⣿⣿⣿⣿⣿⣿⣿⣿⣿⣿⣿⣿⣿⣿⣿⣿⣿⣿⡿⠃⠀⠀⠀⠀⠀⠀⠀⠀⠀⠀⠀⢸⣷⡀⠘⣿⣿⣿⡇</a:t>
            </a:r>
            <a:br/>
            <a:r>
              <a:t>⣿⣿⣿⣿⣿⣿⣿⣿⣿⣿⣿⣿⣿⣿⣿⣿⣿⣿⣿⣿⣿⣦⡀⠀⠀⠀⠀⠀⠀⠀⠀⠀⠀⠀⠀⠀⠀⠀⠀⠀⠀⠀⠘⢿⣿⣿⣿⣿⣿⣿⣿⣿⣿⣿⣿⣿⣿⣿⣿⣿⣿⣿⣿⣿⣿⣿⣿⣿⣿⠟⠃⠀⠀⠀⠀⠀⠀⠀⠀⠀⠸⣦⣼⣎⣿⣿⣿⣿⣿⣿⡇</a:t>
            </a:r>
            <a:br/>
            <a:r>
              <a:t>⣿⣿⣿⣿⣿⣿⣿⣿⣿⣿⣿⣿⣿⣿⣿⣿⣿⣿⣿⣿⣿⣿⣿⡄⠀⠀⠀⠀⠀⠀⠀⠀⠀⠀⠀⠀⠀⠀⠀⠀⠀⠀⠀⠀⠻⣿⣿⣿⣿⣿⣿⣿⣿⣿⣿⣿⣿⣿⣿⣿⣿⠿⠟⠛⠛⠻⠿⠋⠀⠀⠀⠀⠀⠀⠀⠀⠀⠀⠀⠀⠀⢹⣿⣿⣿⣿⣿⣿⣿⣿⠀</a:t>
            </a:r>
            <a:br/>
            <a:r>
              <a:t>⣿⣿⣿⣿⣿⣿⣿⣿⣿⣿⣿⣿⣿⣿⣿⣿⣿⣿⣿⣿⣿⣿⣿⣇⣀⣀⠀⠀⠀⠀⠀⠀⠀⠀⠀⠀⠀⠀⠀⠀⠀⠀⠀⠀⠀⠈⢿⣿⣿⣿⣿⣿⣿⣿⣿⣿⣿⣿⣿⣿⡇⠀⠀⠀⠀⠀⠀⠀⠀⠀⠀⠀⠀⠀⠀⠀⠀⠀⠀⠀⠀⠀⢻⣿⣿⣿⣿⣿⣿⡇⠀</a:t>
            </a:r>
            <a:br/>
            <a:r>
              <a:t>⣿⣿⣿⣿⣿⣿⣿⣿⣿⣿⣿⣿⣿⣿⣿⣿⣿⣿⣿⣿⣿⣿⣿⣿⣿⣿⣧⣤⣤⣤⣶⣶⣶⣾⣆⠀⠀⠀⠀⠀⠀⠀⠀⠀⠀⠀⠀⠻⣿⣿⣿⣿⣿⣿⣿⣿⣿⠉⠛⠛⠋⠀⠀⠀⠀⠀⠀⠀⠀⠀⠀⠀⠀⠀⠀⠀⠀⠀⠀⠀⠀⠀⠈⣿⣿⣿⣿⣿⣿⠀⠀</a:t>
            </a:r>
            <a:br/>
            <a:r>
              <a:t>⣿⣿⣿⣿⣿⣿⣿⣿⣿⣿⣿⣿⣿⣿⣿⣿⣿⣿⣿⣿⣿⣿⣿⣿⣿⣿⣿⣿⣿⣿⣿⣿⣿⣿⣿⣧⡀⠀⠀⠀⠀⠀⠀⠀⠀⠀⠀⠀⠘⢿⣿⣿⣿⣿⣿⠿⠛⠃⠀⠀⠀⠀⠀⠀⠀⠀⠀⠀⠀⠀⠀⠀⠀⠀⠀⠀⠀⠀⠀⠀⠀⠀⠀⢹⣿⣿⣿⣿⠇⠀⠀</a:t>
            </a:r>
            <a:br/>
            <a:r>
              <a:t>⣿⣿⣿⣿⣿⣿⣿⣿⣿⣿⣿⣿⣿⣿⣿⣿⣿⣿⣿⣿⣿⣿⣿⣿⣿⣿⣿⣿⣿⣿⣿⣿⣿⣿⣿⣿⣷⡄⠀⠀⠀⠀⠀⠀⠀⠀⠀⠀⠀⠀⢻⡿⠛⠉⠀⠀⠀⠀⠀⠀⠀⠀⠀⠀⠀⠀⠀⠀⠀⠀⠀⠀⠀⠀⠀⠀⠀⠀⠀⠀⠀⠀⠀⢸⣿⣿⡿⠋⠀⠀⠀</a:t>
            </a:r>
            <a:br/>
            <a:r>
              <a:t>⣿⣿⣿⣿⣿⣿⣿⣿⣿⣿⣿⣿⣿⣿⣿⣿⣿⣿⣿⣿⣿⣿⣿⣿⣿⣿⣿⣿⣿⣿⣿⣿⣿⣿⣿⣿⣿⣿⣆⠀⠀⠀⠀⠀⠀⠀⠀⠀⠀⠀⠀⠀⠀⠀⠀⠀⠀⠀⠀⠀⠀⠀⠀⠀⠀⠀⠀⠀⠀⠀⠀⠀⠀⠀⠀⠀⠀⠀⠀⠀⠀⠀⠀⠈⠉⠛⠀⠀⠀⠀⠀</a:t>
            </a:r>
            <a:br/>
            <a:r>
              <a:t>⣿⣿⣿⣿⣿⣿⣿⣿⣿⣿⣿⣿⣿⣿⣿⣿⣿⣿⣿⣿⣿⣿⣿⣿⣿⣿⣿⣿⣿⣿⣿⣿⣿⣿⣿⣿⣿⣿⣿⣦⠀⠀⠀⠀⠀⠀⠀⠀⠀⠀⠀⠀⠀⠀⠀⠀⠀⠀⠀⠀⠀⠀⠀⠀⠀⠀⠀⠀⠀⠀⠀⠀⠀⠀⠀⠀⠀⠀⠀⠀⠀⠀⠀⠀⠀⠀⠀⠀⠀⠀⠀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⣿⣿⣿⣿⣿⣿⣿⣿⣿⣿⣿⣿⣿⣿⣿⣿⣿⣿⣿⣿⣿⣿⣿⣿⣿⣿⣿⣿⣿⣿⣿⣿⣿⣿⣿⣿⣿⣿⣿⣿⣧⡀⠀⠀⠀⠀⠀⠀⠀⠀⠀⠀⠀⠀⠀⠀⠀⠀⠀⠀⠀⠀⠀⠀⠀⠀⠀⠀⠀⠀⠀⠀⠀⠀⠀⠀⠀⠀⠀⠀⠀⠀⠀⠀⠀⠀⠀⠀⠀⠀⠀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⣿⣿⣿⣿⣿⣿⣿⣿⣿⣿⣿⣿⣿⣿⣿⣿⣿⣿⣿⣿⣿⣿⣿⣿⣿⣿⣿⣿⣿⣿⣿⣿⣿⣿⣿⣿⣿⣿⣿⣿⣿⣷⡀⠀⠀⠀⠀⠀⠀⠀⠀⠀⠀⠀⠀⠀⠀⠀⠀⠀⠀⠀⠀⠀⠀⠀⠀⠀⠀⠀⠀⠀⠀⠀⠀⠀⠀⠀⠀⠀⠀⠀⠀⠀⠀⠀⠀⠀⠀⠀⠀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⣿⣿⣿⣿⣿⣿⣿⣿⣿⣿⣿⣿⣿⣿⣿⣿⣿⣿⣿⣿⣿⣿⣿⣿⣿⣿⣿⣿⣿⣿⣿⣿⣿⣿⣿⣿⣿⣿⣿⣿⣿⣿⣿⣆⠀⠀⠀⠀⠀⠀⠀⠀⠀⠀⠀⠀⠀⠀⠀⠀⠀⠀⠀⠀⠀⠀⠀⠀⠀⠀⠀⠀⠀⠀⠀⠀⠀⠀⠀⠀⠀⠀⠀⠀⠀⠀⠀⠀⠀⠀⠀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⣿⣿⣿⣿⣿⣿⣿⣿⣿⣿⣿⣿⣿⣿⣿⣿⣿⣿⣿⣿⣿⣿⣿⣿⣿⣿⣿⣿⣿⣿⣿⣿⣿⣿⣿⣿⣿⣿⣿⣿⣿⣿⣿⣿⣷⣤⡀⠀⠀⠀⠀⠀⠀⠀⠀⣀⣠⣴⡆⠀⠀⠀⠀⠀⠀⠀⠀⠀⠀⠀⠀⠀⠀⠀⠀⠀⠀⠀⣸⣿⣿⣿⣶⣶⣶⣦⣤⣀⠀⠀⠀</a:t>
            </a:r>
            <a:br/>
            <a:r>
              <a:t>⣿⣿⣿⣿⣿⣿⣿⣿⣿⣿⣿⣿⣿⣿⣿⣿⣿⣿⣿⣿⣿⣿⣿⣿⣿⣿⣿⣿⣿⣿⣿⣿⣿⣿⣿⣿⣿⣿⣿⣿⣿⣿⣿⣿⣿⣿⣿⣷⣦⣤⣤⣴⣶⣿⣿⣿⣿⣿⡇⠀⠀⠀⠀⠀⠀⠀⠀⠀⠀⠀⠀⠀⠀⠀⠀⠀⠀⢠⣿⣿⣿⣿⣿⣿⣿⣿⣿⣿⣷⣦⡀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⣿⣿⣿⣿⣿⣿⣿⣿⣿⣿⣿⣿⣿⣿⣿⣿⣿⣿⣿⣿⣿⣿⣿⣿⣿⣿⣿⣿⣿⣿⣿⣿⣿⣿⣿⣿⣿⣿⣿⣿⣿⣿⣿⣿⣿⣿⣿⣿⣿⣿⣿⣿⣿⣿⣿⣿⣿⣿⡇⠀⠀⠀⠀⠀⠀⠀⠀⠀⠀⠀⠀⠀⠀⠀⠀⠀⠀⣼⣿⣿⣿⣿⣿⣿⣿⣿⣿⣿⣿⣿⡇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⣿⣿⣿⣿⣿⣿⣿⣿⣿⣿⣿⣿⣿⣿⣿⣿⣿⣿⣿⣿⣿⣿⣿⣿⣿⣿⣿⣿⣿⣿⣿⣿⣿⣿⣿⣿⣿⣿⣿⣿⣿⣿⣿⣿⣿⣿⣿⣿⣿⣿⣿⣿⣿⣿⣿⣿⣿⣿⣿⣿⣿⣿⣿⣿⣿⣿⣿⣿⣿⣿⣿⣿⠿⠿⠛⠛⠛⠛⠛⠋⠁⠀⠀⠀⠀⠀⠀⠀⠀⠀⠀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⣿⣿⣿⣿⣿⣿⣿⣿⣿⣿⣿⣿⣿⣿⣿⣿⣿⣿⣿⣿⣿⣿⣿⣿⣿⣿⣿⣿⣿⣿⣿⣿⣿⣿⣿⣿⣿⣿⣿⣿⣿⣿⣿⣿⣿⣿⣿⣿⣿⣿⣿⣿⣿⣿⣿⣿⣿⣿⣿⣿⣿⣿⣿⣿⣿⣿⣿⠿⠛⠋⠁⠀⠀⠀⠀⠀⠀⠀⠀⠀⠀⠀⠀⠀⠀⠀⠀⠀⠀⠀⠀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⣿⣿⣿⣿⣿⣿⣿⣿⣿⣿⣿⣿⣿⣿⣿⣿⣿⣿⣿⣿⣿⣿⣿⣿⣿⣿⣿⣿⣿⣿⣿⣿⣿⣿⣿⣿⣿⣿⣿⣿⣿⣿⣿⣿⣿⣿⣿⣿⣿⣿⣿⣿⣿⣿⣿⣿⣿⣿⣿⣿⣿⣿⣿⣿⡿⠋⠁⠀⠀⠀⠀⠀⠀⠀⠀⠀⠀⠀⠀⠀⠀⠀⠀⠀⠀⠀⠀⠀⠀⠀⠀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⣿⣿⣿⣿⣿⣿⣿⣿⣿⣿⣿⣿⣿⣿⣿⣿⣿⣿⣿⣿⣿⣿⣿⣿⣿⣿⣿⣿⣿⣿⣿⣿⣿⣿⣿⣿⣿⣿⣿⣿⣿⣿⣿⣿⣿⣿⣿⣿⣿⣿⣿⣿⣿⣿⣿⣿⣿⣿⣿⣿⣿⣿⡿⠋⠀⠀⠀⠀⠀⠀⠀⠀⠀⠀⠀⠀⠀⠀⠀⠀⠀⠀⠀⠀⠀⠀⠀⠀⠀⠀⠀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⣿⣿⣿⣿⣿⣿⣿⣿⣿⣿⣿⣿⣿⣿⣿⣿⣿⣿⣿⣿⣿⣿⣿⣿⣿⣿⣿⣿⣿⣿⣿⣿⣿⣿⣿⣿⣿⣿⣿⣿⣿⣿⣿⣿⣿⣿⣿⣿⣿⣿⣿⣿⣿⣿⣿⣿⣿⣿⣿⣿⣿⠟⠀⠀⠀⠀⠀⠀⠀⠀⠀⠀⠀⠀⠀⠀⠀⠀⠀⠀⠀⠀⠀⠀⠀⠀⠀⠀⠀⠀⠀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⣿⣿⣿⣿⣿⣿⣿⣿⣿⣿⣿⣿⣿⣿⣿⣿⣿⣿⣿⣿⣿⣿⣿⣿⣿⣿⣿⣿⣿⣿⣿⣿⣿⣿⣿⣿⣿⣿⣿⣿⣿⣿⣿⣿⣿⣿⣿⣿⣿⣿⣿⣿⣿⣿⣿⣿⣿⣿⣿⣿⡟⠀⠀⠀⠀⠀⠀⠀⠀⠀⠀⠀⠀⠀⠀⠀⠀⠀⠀⠀⠀⠀⠀⠀⠀⠀⠀⠀⠀⠀⠀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⣿⣿⣿⣿⣿⣿⣿⣿⣿⣿⣿⣿⣿⣿⣿⣿⣿⣿⣿⣿⣿⣿⣿⣿⣿⣿⣿⣿⣿⣿⣿⣿⣿⣿⣿⣿⣿⣿⣿⣿⣿⣿⣿⣿⣿⣿⣿⣿⣿⣿⣿⣿⣿⣿⣿⣿⣿⣿⣿⡿⠃⠀⠀⠀⠀⠀⠀⠀⠀⠀⠀⠀⠀⠀⠀⠀⠀⠀⠀⠀⠀⠀⠀⠀⠀⠀⠀⠀⠀⠀⠀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⣿⣿⣿⣿⣿⣿⣿⣿⣿⣿⣿⣿⣿⣿⣿⣿⣿⣿⣿⣿⣿⣿⣿⣿⣿⣿⣿⣿⣿⣿⣿⣿⣿⣿⣿⣿⣿⣿⣿⣿⣿⣿⣿⣿⣿⣿⣿⣿⣿⣿⣿⣿⣿⣿⣿⣿⠿⠛⠉⠀⠀⠀⠀⠀⠀⠀⠀⠀⠀⠀⠀⠀⠀⠀⠀⠀⠀⠀⠀⠀⠀⠀⠀⠀⠀⠀⠀⠀⠀⠀⠀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⣿⣿⣿⣿⣿⣿⣿⣿⣿⣿⣿⣿⣿⣿⣿⣿⣿⣿⣿⣿⣿⣿⣿⣿⣿⣿⣿⣿⣿⣿⣿⣿⣿⣿⣿⣿⣿⣿⣿⣿⣿⣿⣿⣿⣿⣿⣿⣿⣿⣿⣿⡟⠉⠈⠉⠀⠀⠀⠀⠀⠀⠀⠀⠀⠀⠀⠀⠀⠀⠀⠀⠀⠀⠀⠀⠀⠀⠀⠀⠀⠀⠀⠀⠀⠀⠀⠀⠀⠀⠀⠀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⣿⣿⣿⣿⣿⣿⣿⣿⣿⣿⣿⣿⣿⣿⣿⣿⣿⣿⣿⣿⣿⣿⣿⣿⣿⣿⣿⣿⣿⣿⣿⣿⣿⣿⣿⣿⣿⣿⣿⣿⣿⣿⣿⣿⣿⣿⣿⣿⣿⣿⣿⣿⡄⠀⠀⠀⠀⠀⠀⠀⠀⠀⠀⠀⠀⠀⠀⠀⠀⠀⠀⠀⠀⠀⠀⠀⠀⠀⠀⠀⠀⠀⠀⠀⠀⠀⠀⠀⠀⠀⠀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⣿⣿⣿⣿⣿⣿⣿⣿⣿⣿⣿⣿⣿⣿⣿⣿⣿⣿⣿⣿⣿⣿⣿⣿⣿⣿⣿⣿⣿⣿⣿⣿⣿⣿⣿⣿⣿⣿⣿⣿⣿⣿⣿⣿⣿⣿⣿⣿⣿⣿⣿⣿⣿⣶⣶⣶⣶⠀⠀⠀⠀⠀⠀⠀⠀⠀⠀⠀⠀⠀⠀⠀⠀⠀⠀⠀⠀⠀⠀⠀⠀⠀⠀⠀⠀⠀⠀⠀⠀⠀⠀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⣿⣿⣿⣿⣿⣿⣿⣿⣿⣿⣿⣿⣿⣿⣿⣿⣿⣿⣿⣿⣿⣿⣿⣿⣿⣿⣿⣿⣿⣿⣿⣿⣿⣿⣿⣿⣿⣿⣿⣿⣿⣿⣿⣿⣿⣿⣿⣿⣿⣿⣿⣿⣿⣿⣿⣿⣿⣆⡄⠀⠀⠀⠀⠀⠀⠀⠀⠀⠀⠀⠀⠀⠀⠀⠀⠀⠀⠀⠀⠀⠀⠀⠀⠀⠀⠀⠀⠀⠀⠀⠀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⣿⣿⣿⣿⣿⣿⣿⣿⣿⣿⣿⣿⣿⣿⣿⣿⣿⣿⣿⣿⣿⣿⣿⣿⣿⣿⣿⣿⣿⣿⣿⣿⣿⣿⣿⣿⣿⣿⣿⣿⣿⣿⣿⣿⣿⣿⣿⣿⣿⣿⣿⣿⣿⣿⣿⣿⣿⣿⣿⣦⣦⣤⡀⠀⠀⠀⠀⠀⠀⠀⠀⠀⠀⠀⠀⠀⠀⠀⠀⠀⠀⠀⠀⠀⠀⠀⠀⠀⠀⠀⠀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⣿⣿⣿⣿⣿⣿⣿⣿⣿⣿⣿⣿⣿⣿⣿⣿⣿⣿⣿⣿⣿⣿⣿⣿⣿⣿⣿⣿⣿⣿⣿⣿⣿⣿⣿⣿⣿⣿⣿⣿⣿⣿⣿⣿⣿⣿⣿⣿⣿⣿⣿⣿⣿⣿⣿⣿⣿⣿⣿⣿⡿⠛⠀⠀⠀⠀⠀⠀⠀⠀⠀⠀⠀⠀⠀⠀⠀⠀⠀⠀⠀⠀⠀⠀⠀⠀⠀⠀⠀⠀⠀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⣿⣿⣿⣿⣿⣿⣿⣿⣿⣿⣿⣿⣿⣿⣿⣿⣿⣿⣿⣿⣿⣿⣿⣿⣿⣿⣿⣿⣿⣿⣿⣿⣿⣿⣿⣿⣿⣿⣿⣿⣿⣿⣿⣿⣿⣿⣿⣿⣿⣿⣿⣿⣿⣿⣿⣿⣿⣿⣿⣿⣿⣦⡄⠀⠀⠀⠀⠀⠀⠀⠀⠀⠀⠀⠀⠀⠀⠀⠀⠀⠀⠀⠀⠀⠀⠀⠀⠀⠀⠀⠀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⣿⣿⣿⣿⣿⣿⣿⣿⣿⣿⣿⣿⣿⣿⣿⣿⣿⣿⣿⣿⣿⣿⣿⣿⣿⣿⣿⣿⣿⣿⣿⣿⣿⣿⣿⣿⣿⣿⣿⣿⣿⣿⣿⣿⣿⣿⣿⣿⣿⣿⣿⣿⣿⣿⣿⣿⣿⣿⣿⣿⣿⣿⣷⡄⠀⠀⠀⠀⠀⠀⠀⠀⠀⠀⠀⠀⠀⠀⠀⠀⠀⠀⠀⠀⠀⠀⠀⠀⠀⠀⠀</a:t>
            </a:r>
            <a:br/>
            <a:r>
              <a:t>⣿⣿⣿⣿⣿⣿⣿⣿⣿⣿⣿⣿⣿⣿⣿⣿⣿⣿⣿⣿⣿⠿⠿⠿⠿⠟⠛⠛⠛⠛⠛⠻⠿⠿⣿⣿⣿⣿⣿⣿⣿⣿⣿⣿⣿⣿⣿⣿⣿⣿⣿⣿⣿⣿⣿⣿⣿⣿⣿⣿⣿⣿⣿⣿⡆⠀⠀⠀⠀⠀⠀⠀⠀⠀⠀⠀⠀⠀⠀⠀⠀⠀⠀⠀⠀⠀⠀⠀⠀⠀⠀</a:t>
            </a:r>
            <a:br/>
            <a:r>
              <a:t>⣿⣿⣿⣿⣿⣿⣿⣿⣿⣿⣿⣿⣿⣿⣿⣿⣿⣿⣿⡇⠀⠀⠀⠀⠀⠀⠀⠀⠀⠀⠀⠀⠀⠀⠀⠀⠈⠉⠛⠻⢿⣿⣿⣿⣿⣿⣿⣿⣿⣿⣿⣿⣿⣿⣿⣿⣿⣿⣿⣿⣿⣿⣿⣿⣱⣶⡆⣰⣆⢀⣼⣆⠀⠀⠀⠀⠀⠀⠀⠀⠀⠀⠀⠀⠀⠀⠀⢠⡀⢀⡀</a:t>
            </a:r>
            <a:br/>
            <a:r>
              <a:t>⣿⣿⣿⣿⣿⣿⣿⣿⣿⣿⣿⣿⣿⣿⣿⣿⣿⣿⣿⣷⡀⠀⠀⠀⠀⠀⠀⠀⠀⠀⠀⠀⠀⠀⠀⠀⠀⠀⠀⠀⠀⠹⣿⣿⣿⣿⣿⣿⣿⣿⣿⣿⣿⣿⣿⣿⣿⣿⣿⣿⣿⣿⣿⣿⣿⣿⣿⣿⣿⣿⣿⠏⠀⠀⠀⠀⠀⠀⠀⠀⠀⠀⠀⠘⣷⡀⠀⣿⣿⣷⡇</a:t>
            </a:r>
            <a:br/>
            <a:r>
              <a:t>⣿⣿⣿⣿⣿⣿⣿⣿⣿⣿⣿⣿⣿⣿⣿⣿⣿⣿⣿⣿⣿⣦⡀⠀⠀⠀⠀⠀⠀⠀⠀⠀⠀⠀⠀⠀⠀⠀⠀⠀⠀⠀⠈⢿⣿⣿⣿⣿⣿⣿⣿⣿⣿⣿⣿⣿⣿⣿⣿⣿⣿⣿⣿⣿⣿⣿⣿⣿⣿⣿⠗⠀⠀⠀⠀⠀⠀⠀⠀⠀⠘⣦⣰⣄⣿⣿⣦⣿⣿⣿⡇</a:t>
            </a:r>
            <a:br/>
            <a:r>
              <a:t>⣿⣿⣿⣿⣿⣿⣿⣿⣿⣿⣿⣿⣿⣿⣿⣿⣿⣿⣿⣿⣿⣿⣿⠀⠀⠀⠀⠀⠀⠀⠀⠀⠀⠀⠀⠀⠀⠀⠀⠀⠀⠀⠀⠀⠙⣿⣿⣿⣿⣿⣿⣿⣿⣿⣿⣿⣿⣿⣿⣿⣿⠟⠟⠛⠛⠛⠻⠟⠉⠀⠀⠀⠀⠀⠀⠀⠀⠀⠀⠀⠀⠸⣿⣿⣿⣿⣿⣿⣿⣿⠃</a:t>
            </a:r>
            <a:br/>
            <a:r>
              <a:t>⣿⣿⣿⣿⣿⣿⣿⣿⣿⣿⣿⣿⣿⣿⣿⣿⣿⣿⣿⣿⣿⣿⣿⣤⣄⣀⠀⠀⠀⠀⠀⠀⢀⡀⠀⠀⠀⠀⠀⠀⠀⠀⠀⠀⠀⠈⢻⣿⣿⣿⣿⣿⣿⣿⣿⣿⣿⣿⣿⣿⣿⠀⠀⠀⠀⠀⠀⠀⠀⠀⠀⠀⠀⠀⠀⠀⠀⠀⠀⠀⠀⠀⢻⣿⣿⣿⣿⣿⣿⡟⠀</a:t>
            </a:r>
            <a:br/>
            <a:r>
              <a:t>⣿⣿⣿⣿⣿⣿⣿⣿⣿⣿⣿⣿⣿⣿⣿⣿⣿⣿⣿⣿⣿⣿⣿⣿⣿⣿⣶⣶⣶⣿⣿⣿⣿⣿⣄⠀⠀⠀⠀⠀⠀⠀⠀⠀⠀⠀⠀⠙⣿⣿⣿⣿⣿⣿⣿⣿⣿⡅⠉⠉⠉⠀⠀⠀⠀⠀⠀⠀⠀⠀⠀⠀⠀⠀⠀⠀⠀⠀⠀⠀⠀⠀⠀⢿⣿⣿⣿⣿⣿⠃⠀</a:t>
            </a:r>
            <a:br/>
            <a:r>
              <a:t>⣿⣿⣿⣿⣿⣿⣿⣿⣿⣿⣿⣿⣿⣿⣿⣿⣿⣿⣿⣿⣿⣿⣿⣿⣿⣿⣿⣿⣿⣿⣿⣿⣿⣿⣿⣧⡀⠀⠀⠀⠀⠀⠀⠀⠀⠀⠀⠀⠈⢻⣿⣿⣿⣿⠿⠛⠋⠁⠀⠀⠀⠀⠀⠀⠀⠀⠀⠀⠀⠀⠀⠀⠀⠀⠀⠀⠀⠀⠀⠀⠀⠀⠀⢸⣿⣿⣿⣿⡟⠀⠀</a:t>
            </a:r>
            <a:br/>
            <a:r>
              <a:t>⣿⣿⣿⣿⣿⣿⣿⣿⣿⣿⣿⣿⣿⣿⣿⣿⣿⣿⣿⣿⣿⣿⣿⣿⣿⣿⣿⣿⣿⣿⣿⣿⣿⣿⣿⣿⣷⡀⠀⠀⠀⠀⠀⠀⠀⠀⠀⠀⠀⠀⠻⠛⠁⠀⠀⠀⠀⠀⠀⠀⠀⠀⠀⠀⠀⠀⠀⠀⠀⠀⠀⠀⠀⠀⠀⠀⠀⠀⠀⠀⠀⠀⠀⢸⣿⣿⣿⡿⠁⠀⠀</a:t>
            </a:r>
            <a:br/>
            <a:r>
              <a:t>⣿⣿⣿⣿⣿⣿⣿⣿⣿⣿⣿⣿⣿⣿⣿⣿⣿⣿⣿⣿⣿⣿⣿⣿⣿⣿⣿⣿⣿⣿⣿⣿⣿⣿⣿⣿⣿⣿⣄⠀⠀⠀⠀⠀⠀⠀⠀⠀⠀⠀⠀⠀⠀⠀⠀⠀⠀⠀⠀⠀⠀⠀⠀⠀⠀⠀⠀⠀⠀⠀⠀⠀⠀⠀⠀⠀⠀⠀⠀⠀⠀⠀⠀⠈⠛⠿⠋⠀⠀⠀⠀</a:t>
            </a:r>
            <a:br/>
            <a:r>
              <a:t>⣿⣿⣿⣿⣿⣿⣿⣿⣿⣿⣿⣿⣿⣿⣿⣿⣿⣿⣿⣿⣿⣿⣿⣿⣿⣿⣿⣿⣿⣿⣿⣿⣿⣿⣿⣿⣿⣿⣿⣆⠀⠀⠀⠀⠀⠀⠀⠀⠀⠀⠀⠀⠀⠀⠀⠀⠀⠀⠀⠀⠀⠀⠀⠀⠀⠀⠀⠀⠀⠀⠀⠀⠀⠀⠀⠀⠀⠀⠀⠀⠀⠀⠀⠀⠀⠀⠀⠀⠀⠀⠀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⣿⣿⣿⣿⣿⣿⣿⣿⣿⣿⣿⣿⣿⣿⣿⣿⣿⣿⣿⣿⣿⣿⣿⣿⣿⣿⣿⣿⣿⣿⣿⣿⣿⣿⣿⣿⣿⣿⣿⣿⣧⡀⠀⠀⠀⠀⠀⠀⠀⠀⠀⠀⠀⠀⠀⠀⠀⠀⠀⠀⠀⠀⠀⠀⠀⠀⠀⠀⠀⠀⠀⠀⠀⠀⠀⠀⠀⠀⠀⠀⠀⠀⠀⠀⠀⠀⠀⠀⠀⠀⠀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⣿⣿⣿⣿⣿⣿⣿⣿⣿⣿⣿⣿⣿⣿⣿⣿⣿⣿⣿⣿⣿⣿⣿⣿⣿⣿⣿⣿⣿⣿⣿⣿⣿⣿⣿⣿⣿⣿⣿⣿⣿⣷⡄⠀⠀⠀⠀⠀⠀⠀⠀⠀⠀⠀⠀⠀⠀⠀⠀⠀⠀⠀⠀⠀⠀⠀⠀⠀⠀⠀⠀⠀⠀⠀⠀⠀⠀⠀⠀⠀⠀⠀⠀⠀⠀⠀⠀⠀⠀⠀⠀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⣿⣿⣿⣿⣿⣿⣿⣿⣿⣿⣿⣿⣿⣿⣿⣿⣿⣿⣿⣿⣿⣿⣿⣿⣿⣿⣿⣿⣿⣿⣿⣿⣿⣿⣿⣿⣿⣿⣿⣿⣿⣿⣿⣦⡀⠀⠀⠀⠀⠀⠀⠀⠀⠀⠀⠀⠀⠀⠀⠀⠀⠀⠀⠀⠀⠀⠀⠀⠀⠀⠀⠀⠀⠀⠀⠀⠀⠀⠀⠀⠀⠀⠀⠀⠀⠀⠀⠀⠀⠀⠀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⣿⣿⣿⣿⣿⣿⣿⣿⣿⣿⣿⣿⣿⣿⣿⣿⣿⣿⣿⣿⣿⣿⣿⣿⣿⣿⣿⣿⣿⣿⣿⣿⣿⣿⣿⣿⣿⣿⣿⣿⣿⣿⣿⣿⣿⣦⣄⠀⠀⠀⠀⠀⠀⢀⣀⣤⣴⣶⣿⠀⠀⠀⠀⠀⠀⠀⠀⠀⠀⠀⠀⠀⠀⠀⠀⠀⠀⠀⢠⣶⣶⣶⣶⣦⣤⣤⣀⡀⠀⠀⠀</a:t>
            </a:r>
            <a:br/>
            <a:r>
              <a:t>⣿⣿⣿⣿⣿⣿⣿⣿⣿⣿⣿⣿⣿⣿⣿⣿⣿⣿⣿⣿⣿⣿⣿⣿⣿⣿⣿⣿⣿⣿⣿⣿⣿⣿⣿⣿⣿⣿⣿⣿⣿⣿⣿⣿⣿⣿⣿⣿⣶⣶⣶⣾⣿⣿⣿⣿⣿⣿⡿⠀⠀⠀⠀⠀⠀⠀⠀⠀⠀⠀⠀⠀⠀⠀⠀⠀⠀⠀⣾⣿⣿⣿⣿⣿⣿⣿⣿⣿⣶⣄⡀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⣿⣿⣿⣿⣿⣿⣿⣿⣿⣿⣿⣿⣿⣿⣿⣿⣿⣿⣿⣿⣿⣿⣿⣿⣿⣿⣿⣿⣿⣿⣿⣿⣿⣿⣿⣿⣿⣿⣿⣿⣿⣿⣿⣿⣿⣿⣿⣿⣿⣿⣿⣿⣿⣿⣿⣿⣿⣿⣿⣿⣿⣿⣿⣿⣿⣿⣿⣿⣿⣿⣿⣿⣿⡿⠿⠿⠛⠛⠛⠿⠟⠉⠀⠀⠀⠀⠀⠀⠀⠀⠀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⣿⣿⣿⣿⣿⣿⣿⣿⣿⣿⣿⣿⣿⣿⣿⣿⣿⣿⣿⣿⣿⣿⣿⣿⣿⣿⣿⣿⣿⣿⣿⣿⣿⣿⣿⣿⣿⣿⣿⣿⣿⣿⣿⣿⣿⣿⣿⣿⣿⣿⣿⣿⣿⣿⣿⣿⣿⣿⣿⣿⣿⣿⣿⣿⣿⣿⣿⣿⠿⠛⠋⠁⠀⠀⠀⠀⠀⠀⠀⠀⠀⠀⠀⠀⠀⠀⠀⠀⠀⠀⠀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⣿⣿⣿⣿⣿⣿⣿⣿⣿⣿⣿⣿⣿⣿⣿⣿⣿⣿⣿⣿⣿⣿⣿⣿⣿⣿⣿⣿⣿⣿⣿⣿⣿⣿⣿⣿⣿⣿⣿⣿⣿⣿⣿⣿⣿⣿⣿⣿⣿⣿⣿⣿⣿⣿⣿⣿⣿⣿⣿⣿⣿⣿⣿⣿⣿⠟⠋⠀⠀⠀⠀⠀⠀⠀⠀⠀⠀⠀⠀⠀⠀⠀⠀⠀⠀⠀⠀⠀⠀⠀⠀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⣿⣿⣿⣿⣿⣿⣿⣿⣿⣿⣿⣿⣿⣿⣿⣿⣿⣿⣿⣿⣿⣿⣿⣿⣿⣿⣿⣿⣿⣿⣿⣿⣿⣿⣿⣿⣿⣿⣿⣿⣿⣿⣿⣿⣿⣿⣿⣿⣿⣿⣿⣿⣿⣿⣿⣿⣿⣿⣿⣿⣿⣿⣿⠟⠁⠀⠀⠀⠀⠀⠀⠀⠀⠀⠀⠀⠀⠀⠀⠀⠀⠀⠀⠀⠀⠀⠀⠀⠀⠀⠀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⣿⣿⣿⣿⣿⣿⣿⣿⣿⣿⣿⣿⣿⣿⣿⣿⣿⣿⣿⣿⣿⣿⣿⣿⣿⣿⣿⣿⣿⣿⣿⣿⣿⣿⣿⣿⣿⣿⣿⣿⣿⣿⣿⣿⣿⣿⣿⣿⣿⣿⣿⣿⣿⣿⣿⣿⣿⣿⣿⣿⣿⣿⠃⠀⠀⠀⠀⠀⠀⠀⠀⠀⠀⠀⠀⠀⠀⠀⠀⠀⠀⠀⠀⠀⠀⠀⠀⠀⠀⠀⠀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⣿⣿⣿⣿⣿⣿⣿⣿⣿⣿⣿⣿⣿⣿⣿⣿⣿⣿⣿⣿⣿⣿⣿⣿⣿⣿⣿⣿⣿⣿⣿⣿⣿⣿⣿⣿⣿⣿⣿⣿⣿⣿⣿⣿⣿⣿⣿⣿⣿⣿⣿⣿⣿⣿⣿⣿⣿⣿⣿⣿⣿⠃⠀⠀⠀⠀⠀⠀⠀⠀⠀⠀⠀⠀⠀⠀⠀⠀⠀⠀⠀⠀⠀⠀⠀⠀⠀⠀⠀⠀⠀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⣿⣿⣿⣿⣿⣿⣿⣿⣿⣿⣿⣿⣿⣿⣿⣿⣿⣿⣿⣿⣿⣿⣿⣿⣿⣿⣿⣿⣿⣿⣿⣿⣿⣿⣿⣿⣿⣿⣿⣿⣿⣿⣿⣿⣿⣿⣿⣿⣿⣿⣿⣿⣿⣿⣿⣿⣿⣿⣿⣿⠟⠀⠀⠀⠀⠀⠀⠀⠀⠀⠀⠀⠀⠀⠀⠀⠀⠀⠀⠀⠀⠀⠀⠀⠀⠀⠀⠀⠀⠀⠀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⣿⣿⣿⣿⣿⣿⣿⣿⣿⣿⣿⣿⣿⣿⣿⣿⣿⣿⣿⣿⣿⣿⣿⣿⣿⣿⣿⣿⣿⣿⣿⣿⣿⣿⣿⣿⣿⣿⣿⣿⣿⣿⣿⣿⣿⣿⣿⣿⣿⣿⣿⣿⣿⣿⣿⣿⠿⠛⠉⠀⠀⠀⠀⠀⠀⠀⠀⠀⠀⠀⠀⠀⠀⠀⠀⠀⠀⠀⠀⠀⠀⠀⠀⠀⠀⠀⠀⠀⠀⠀⠀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⣿⣿⣿⣿⣿⣿⣿⣿⣿⣿⣿⣿⣿⣿⣿⣿⣿⣿⣿⣿⣿⣿⣿⣿⣿⣿⣿⣿⣿⣿⣿⣿⣿⣿⣿⣿⣿⣿⣿⣿⣿⣿⣿⣿⣿⣿⣿⣿⣿⣿⣿⡟⠀⠀⠀⠀⠀⠀⠀⠀⠀⠀⠀⠀⠀⠀⠀⠀⠀⠀⠀⠀⠀⠀⠀⠀⠀⠀⠀⠀⠀⠀⠀⠀⠀⠀⠀⠀⠀⠀⠀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⣿⣿⣿⣿⣿⣿⣿⣿⣿⣿⣿⣿⣿⣿⣿⣿⣿⣿⣿⣿⣿⣿⣿⣿⣿⣿⣿⣿⣿⣿⣿⣿⣿⣿⣿⣿⣿⣿⣿⣿⣿⣿⣿⣿⣿⣿⣿⣿⣿⣿⣿⣿⣧⠀⠀⠀⠀⠀⠀⠀⠀⠀⠀⠀⠀⠀⠀⠀⠀⠀⠀⠀⠀⠀⠀⠀⠀⠀⠀⠀⠀⠀⠀⠀⠀⠀⠀⠀⠀⠀⠀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⣿⣿⣿⣿⣿⣿⣿⣿⣿⣿⣿⣿⣿⣿⣿⣿⣿⣿⣿⣿⣿⣿⣿⣿⣿⣿⣿⣿⣿⣿⣿⣿⣿⣿⣿⣿⣿⣿⣿⣿⣿⣿⣿⣿⣿⣿⣿⣿⣿⣿⣿⣿⣿⣷⣶⣶⣿⠄⠀⠀⠀⠀⠀⠀⠀⠀⠀⠀⠀⠀⠀⠀⠀⠀⠀⠀⠀⠀⠀⠀⠀⠀⠀⠀⠀⠀⠀⠀⠀⠀⠀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⣿⣿⣿⣿⣿⣿⣿⣿⣿⣿⣿⣿⣿⣿⣿⣿⣿⣿⣿⣿⣿⣿⣿⣿⣿⣿⣿⣿⣿⣿⣿⣿⣿⣿⣿⣿⣿⣿⣿⣿⣿⣿⣿⣿⣿⣿⣿⣿⣿⣿⣿⣿⣿⣿⣿⣿⣿⣧⡆⠀⠀⠀⠀⠀⠀⠀⠀⠀⠀⠀⠀⠀⠀⠀⠀⠀⠀⠀⠀⠀⠀⠀⠀⠀⠀⠀⠀⠀⠀⠀⠀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⣿⣿⣿⣿⣿⣿⣿⣿⣿⣿⣿⣿⣿⣿⣿⣿⣿⣿⣿⣿⣿⣿⣿⣿⣿⣿⣿⣿⣿⣿⣿⣿⣿⣿⣿⣿⣿⣿⣿⣿⣿⣿⣿⣿⣿⣿⣿⣿⣿⣿⣿⣿⣿⣿⣿⣿⣿⣿⣿⣦⣦⣦⡀⠀⠀⠀⠀⠀⠀⠀⠀⠀⠀⠀⠀⠀⠀⠀⠀⠀⠀⠀⠀⠀⠀⠀⠀⠀⠀⠀⠀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⣿⣿⣿⣿⣿⣿⣿⣿⣿⣿⣿⣿⣿⣿⣿⣿⣿⣿⣿⣿⣿⣿⣿⣿⣿⣿⣿⣿⣿⣿⣿⣿⣿⣿⣿⣿⣿⣿⣿⣿⣿⣿⣿⣿⣿⣿⣿⣿⣿⣿⣿⣿⣿⣿⣿⣿⣿⣿⣿⣿⡿⠋⠀⠀⠀⠀⠀⠀⠀⠀⠀⠀⠀⠀⠀⠀⠀⠀⠀⠀⠀⠀⠀⠀⠀⠀⠀⠀⠀⠀⠀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⣿⣿⣿⣿⣿⣿⣿⣿⣿⣿⣿⣿⣿⣿⣿⣿⣿⣿⣿⣿⣿⣿⣿⣿⣿⣿⣿⣿⣿⣿⣿⣿⣿⣿⣿⣿⣿⣿⣿⣿⣿⣿⣿⣿⣿⣿⣿⣿⣿⣿⣿⣿⣿⣿⣿⣿⣿⣿⣿⣿⣿⣦⡄⠀⠀⠀⠀⠀⠀⠀⠀⠀⠀⠀⠀⠀⠀⠀⠀⠀⠀⠀⠀⠀⠀⠀⠀⠀⠀⠀⠀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⣿⣿⣿⣿⣿⣿⣿⣿⣿⣿⣿⣿⣿⣿⣿⣿⣿⣿⣿⣿⣿⣿⣿⣿⣿⣿⣿⣿⣿⣿⣿⣿⣿⣿⣿⣿⣿⣿⣿⣿⣿⣿⣿⣿⣿⣿⣿⣿⣿⣿⣿⣿⣿⣿⣿⣿⣿⣿⣿⣿⣿⣿⣧⡀⠀⠀⠀⠀⠀⠀⠀⠀⠀⠀⠀⠀⠀⠀⠀⠀⠀⠀⠀⠀⠀⠀⠀⠀⠀⠀⠀</a:t>
            </a:r>
            <a:br/>
            <a:r>
              <a:t>⣿⣿⣿⣿⣿⣿⣿⣿⣿⣿⣿⣿⣿⣿⣿⣿⣿⣿⡟⠛⠛⠛⠉⠉⠁⠀⠀⠀⠀⠀⠈⠉⠙⠻⠿⢿⣿⣿⣿⣿⣿⣿⣿⣿⣿⣿⣿⣿⣿⣿⣿⣿⣿⣿⣿⣿⣿⣿⣿⣿⣿⣿⣿⣿⡄⠀⠀⠀⠀⠀⠀⠀⠀⠀⠀⠀⠀⠀⠀⠀⠀⠀⠀⠀⠀⠀⠀⠀⠀⠀⠀</a:t>
            </a:r>
            <a:br/>
            <a:r>
              <a:t>⣿⣿⣿⣿⣿⣿⣿⣿⣿⣿⣿⣿⣿⣿⣿⣿⣿⣿⣧⠀⠀⠀⠀⠀⠀⠀⠀⠀⠀⠀⠀⠀⠀⠀⠀⠀⠀⠈⠉⠛⢿⣿⣿⣿⣿⣿⣿⣿⣿⣿⣿⣿⣿⣿⣿⣿⣿⣿⣿⣿⣿⣿⣿⣿⣰⣶⡆⣰⡄⢀⣾⡄⠀⠀⠀⠀⠀⠀⠀⠀⠀⠀⠀⠀⠀⠀⠀⠀⠀⠀⠄</a:t>
            </a:r>
            <a:br/>
            <a:r>
              <a:t>⣿⣿⣿⣿⣿⣿⣿⣿⣿⣿⣿⣿⣿⣿⣿⣿⣿⣿⣿⣧⣀⠀⠀⠀⠀⠀⠀⠀⠀⠀⠀⠀⠀⠀⠀⠀⠀⠀⠀⠀⠀⠹⣿⣿⣿⣿⣿⣿⣿⣿⣿⣿⣿⣿⣿⣿⣿⣿⣿⣿⣿⣿⣿⣿⣿⣿⣿⣿⣿⣿⣿⠇⠀⠀⠀⠀⠀⠀⠀⠀⠀⠀⠀⢰⣄⠀⠀⣾⣶⣴⡇</a:t>
            </a:r>
            <a:br/>
            <a:r>
              <a:t>⣿⣿⣿⣿⣿⣿⣿⣿⣿⣿⣿⣿⣿⣿⣿⣿⣿⣿⣿⣿⣿⣷⠀⠀⠀⠀⠀⠀⠀⠀⠀⠀⠀⠀⠀⠀⠀⠀⠀⠀⠀⠀⠈⢿⣿⣿⣿⣿⣿⣿⣿⣿⣿⣿⣿⣿⣿⣿⣿⣿⣿⣿⣿⣿⣿⣿⣿⣿⣿⣿⠇⠀⠀⠀⠀⠀⠀⠀⠀⠀⠰⣄⢠⡈⣿⣧⣄⣿⣿⣿⠇</a:t>
            </a:r>
            <a:br/>
            <a:r>
              <a:t>⣿⣿⣿⣿⣿⣿⣿⣿⣿⣿⣿⣿⣿⣿⣿⣿⣿⣿⣿⣿⣿⣿⠃⠀⠀⠀⠀⠀⠀⠀⠀⠀⠀⠀⠀⠀⠀⠀⠀⠀⠀⠀⠀⠀⠙⣿⣿⣿⣿⣿⣿⣿⣿⣿⣿⣿⣿⣿⣿⣿⣿⠟⠟⠛⠛⠛⠻⠟⠋⠁⠀⠀⠀⠀⠀⠀⠀⠀⠀⠀⠀⢹⣿⣿⣿⣿⣿⣿⣿⡿⠀</a:t>
            </a:r>
            <a:br/>
            <a:r>
              <a:t>⣿⣿⣿⣿⣿⣿⣿⣿⣿⣿⣿⣿⣿⣿⣿⣿⣿⣿⣿⣿⣿⣿⣿⣶⣶⣄⣀⣀⣀⣀⣀⣀⣤⡀⠀⠀⠀⠀⠀⠀⠀⠀⠀⠀⠀⠈⢻⣿⣿⣿⣿⣿⣿⣿⣿⣿⣿⣿⣿⣿⣿⠀⠀⠀⠀⠀⠀⠀⠀⠀⠀⠀⠀⠀⠀⠀⠀⠀⠀⠀⠀⠀⢿⣿⣿⣿⣿⣿⣿⡇⠀</a:t>
            </a:r>
            <a:br/>
            <a:r>
              <a:t>⣿⣿⣿⣿⣿⣿⣿⣿⣿⣿⣿⣿⣿⣿⣿⣿⣿⣿⣿⣿⣿⣿⣿⣿⣿⣿⣿⣿⣿⣿⣿⣿⣿⣿⣄⠀⠀⠀⠀⠀⠀⠀⠀⠀⠀⠀⠀⠙⣿⣿⣿⣿⣿⣿⣿⣿⣿⡆⠈⠉⠉⠀⠀⠀⠀⠀⠀⠀⠀⠀⠀⠀⠀⠀⠀⠀⠀⠀⠀⠀⠀⠀⠈⣿⣿⣿⣿⣿⣿⠀⠀</a:t>
            </a:r>
            <a:br/>
            <a:r>
              <a:t>⣿⣿⣿⣿⣿⣿⣿⣿⣿⣿⣿⣿⣿⣿⣿⣿⣿⣿⣿⣿⣿⣿⣿⣿⣿⣿⣿⣿⣿⣿⣿⣿⣿⣿⣿⣦⠀⠀⠀⠀⠀⠀⠀⠀⠀⠀⠀⠀⠈⢿⣿⣿⣿⠿⠟⠋⠉⠁⠀⠀⠀⠀⠀⠀⠀⠀⠀⠀⠀⠀⠀⠀⠀⠀⠀⠀⠀⠀⠀⠀⠀⠀⠀⢹⣿⣿⣿⣿⡏⠀⠀</a:t>
            </a:r>
            <a:br/>
            <a:r>
              <a:t>⣿⣿⣿⣿⣿⣿⣿⣿⣿⣿⣿⣿⣿⣿⣿⣿⣿⣿⣿⣿⣿⣿⣿⣿⣿⣿⣿⣿⣿⣿⣿⣿⣿⣿⣿⣿⣷⡀⠀⠀⠀⠀⠀⠀⠀⠀⠀⠀⠀⠀⠛⠉⠀⠀⠀⠀⠀⠀⠀⠀⠀⠀⠀⠀⠀⠀⠀⠀⠀⠀⠀⠀⠀⠀⠀⠀⠀⠀⠀⠀⠀⠀⠀⢸⣿⣿⣿⡿⠀⠀⠀</a:t>
            </a:r>
            <a:br/>
            <a:r>
              <a:t>⣿⣿⣿⣿⣿⣿⣿⣿⣿⣿⣿⣿⣿⣿⣿⣿⣿⣿⣿⣿⣿⣿⣿⣿⣿⣿⣿⣿⣿⣿⣿⣿⣿⣿⣿⣿⣿⣿⡄⠀⠀⠀⠀⠀⠀⠀⠀⠀⠀⠀⠀⠀⠀⠀⠀⠀⠀⠀⠀⠀⠀⠀⠀⠀⠀⠀⠀⠀⠀⠀⠀⠀⠀⠀⠀⠀⠀⠀⠀⠀⠀⠀⠀⠘⠻⣿⠟⠁⠀⠀⠀</a:t>
            </a:r>
            <a:br/>
            <a:r>
              <a:t>⣿⣿⣿⣿⣿⣿⣿⣿⣿⣿⣿⣿⣿⣿⣿⣿⣿⣿⣿⣿⣿⣿⣿⣿⣿⣿⣿⣿⣿⣿⣿⣿⣿⣿⣿⣿⣿⣿⣿⣆⠀⠀⠀⠀⠀⠀⠀⠀⠀⠀⠀⠀⠀⠀⠀⠀⠀⠀⠀⠀⠀⠀⠀⠀⠀⠀⠀⠀⠀⠀⠀⠀⠀⠀⠀⠀⠀⠀⠀⠀⠀⠀⠀⠀⠀⠀⠀⠀⠀⠀⠀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⣿⣿⣿⣿⣿⣿⣿⣿⣿⣿⣿⣿⣿⣿⣿⣿⣿⣿⣿⣿⣿⣿⣿⣿⣿⣿⣿⣿⣿⣿⣿⣿⣿⣿⣿⣿⣿⣿⣿⣿⣧⡀⠀⠀⠀⠀⠀⠀⠀⠀⠀⠀⠀⠀⠀⠀⠀⠀⠀⠀⠀⠀⠀⠀⠀⠀⠀⠀⠀⠀⠀⠀⠀⠀⠀⠀⠀⠀⠀⠀⠀⠀⠀⠀⠀⠀⠀⠀⠀⠀⠀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⣿⣿⣿⣿⣿⣿⣿⣿⣿⣿⣿⣿⣿⣿⣿⣿⣿⣿⣿⣿⣿⣿⣿⣿⣿⣿⣿⣿⣿⣿⣿⣿⣿⣿⣿⣿⣿⣿⣿⣿⣿⣷⣄⠀⠀⠀⠀⠀⠀⠀⠀⠀⠀⠀⠀⠀⠀⠀⠀⠀⠀⠀⠀⠀⠀⠀⠀⠀⠀⠀⠀⠀⠀⠀⠀⠀⠀⠀⠀⠀⠀⠀⠀⠀⠀⠀⠀⠀⠀⠀⠀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⣿⣿⣿⣿⣿⣿⣿⣿⣿⣿⣿⣿⣿⣿⣿⣿⣿⣿⣿⣿⣿⣿⣿⣿⣿⣿⣿⣿⣿⣿⣿⣿⣿⣿⣿⣿⣿⣿⣿⣿⣿⣿⣿⣷⣄⡀⠀⠀⠀⠀⠀⠀⠀⠀⠀⠀⢀⣀⣤⠀⠀⠀⠀⠀⠀⠀⠀⠀⠀⠀⠀⠀⠀⠀⠀⠀⠀⠀⠀⠀⠀⠀⠀⠀⠀⠀⠀⠀⠀⠀⠀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⣿⣿⣿⣿⣿⣿⣿⣿⣿⣿⣿⣿⣿⣿⣿⣿⣿⣿⣿⣿⣿⣿⣿⣿⣿⣿⣿⣿⣿⣿⣿⣿⣿⣿⣿⣿⣿⣿⣿⣿⣿⣿⣿⣿⣿⣿⣶⣤⣄⣠⣤⣤⣶⣶⣾⣿⣿⣿⣿⠀⠀⠀⠀⠀⠀⠀⠀⠀⠀⠀⠀⠀⠀⠀⠀⠀⠀⠀⢠⣦⣤⣤⣤⣤⣄⣀⠀⠀⠀⠀⠀</a:t>
            </a:r>
            <a:br/>
            <a:r>
              <a:t>⣿⣿⣿⣿⣿⣿⣿⣿⣿⣿⣿⣿⣿⣿⣿⣿⣿⣿⣿⣿⣿⣿⣿⣿⣿⣿⣿⣿⣿⣿⣿⣿⣿⣿⣿⣿⣿⣿⣿⣿⣿⣿⣿⣿⣿⣿⣿⣿⣿⣿⣿⣿⣿⣿⣿⣿⣿⣿⡟⠀⠀⠀⠀⠀⠀⠀⠀⠀⠀⠀⠀⠀⠀⠀⠀⠀⠀⠀⣾⣿⣿⣿⣿⣿⣿⣿⣿⣷⣤⡀⠀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⣿⣿⣿⣿⣿⣿⣿⣿⣿⣿⣿⣿⣿⣿⣿⣿⣿⣿⣿⣿⣿⣿⣿⣿⣿⣿⣿⣿⣿⣿⣿⣿⣿⣿⣿⣿⣿⣿⣿⣿⣿⣿⣿⣿⣿⣿⣿⣿⣿⣿⣿⣿⣿⣿⣿⣿⣿⣿⡇⠀⠀⠀⠀⠀⠀⠀⠀⠀⠀⠀⠀⠀⠀⠀⠀⠀⠀⢸⣿⣿⣿⣿⣿⣿⣿⣿⣿⣿⣿⣿⡆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⣿⣿⣿⣿⣿⣿⣿⣿⣿⣿⣿⣿⣿⣿⣿⣿⣿⣿⣿⣿⣿⣿⣿⣿⣿⣿⣿⣿⣿⣿⣿⣿⣿⣿⣿⣿⣿⡿⢿⡿⣿⣿⣿⣿⣿⣿⣿⣿⡟⠉⠀⠀⠀⠀⠀⠀⠀⠀⠀⠸⣿⣿⣿⣿⣿⣿⣿⣿⣿⣿⣿⣿⣿⣿⣿⣿⣿⣿⣿⣿⣿⣿⣿⣿⣿⣿⣿⣿⣿⣿⡇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⣿⣿⣿⣿⣿⣿⣿⣿⣿⣿⣿⣿⣿⣿⣿⣿⣿⣿⣿⣿⣿⣿⣿⣿⣿⣿⣿⣿⣿⣿⣿⡿⠟⠋⠉⠀⠀⠀⠀⠀⠀⠀⠙⠋⠀⠀⠀⠀⠀⠀⠀⠀⠀⠀⠀⠀⠀⠀⠀⠈⣿⣿⣿⣿⣿⣿⣿⣿⣿⣿⣿⣿⣿⣿⣿⣿⣿⣿⣿⣿⣿⣿⣿⣿⣿⣿⣿⣿⣿⣿⡇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⣿⣿⣿⣿⣿⣿⣿⣿⣿⣿⣿⣿⣿⣿⣿⣿⣿⣿⣿⣿⣿⣿⣿⣿⣿⣿⣿⣿⣿⣿⣿⣧⠀⠀⠀⠀⠀⠀⠀⠀⠀⠀⠀⠀⠀⠀⠀⠀⠀⠀⠀⠀⠀⠀⠀⠀⠀⠀⠀⢀⣿⣿⣿⣿⣿⣿⣿⣿⣿⣿⣿⣿⣿⣿⣿⣿⣿⣿⣿⣿⣿⣿⣿⣿⣿⣿⣿⣿⣿⣿⡇</a:t>
            </a:r>
            <a:br/>
            <a:r>
              <a:t>⣿⣿⣿⣿⣿⣿⣿⣿⣿⣿⣿⣿⣿⣿⣿⣿⣿⣿⣿⣿⣿⣿⣿⣿⣿⣿⣿⣿⣿⣿⣿⣿⣧⡀⠀⠀⠀⠀⠀⠀⠀⠀⠀⠀⠀⠀⠀⠀⠀⠀⠀⠀⠀⠀⠀⠀⠀⠀⠀⣸⣿⣿⣿⣿⣿⣿⣿⣿⣿⣿⣿⣿⣿⣿⣿⣿⣿⣿⣿⣿⣿⣿⣿⣿⣿⣿⣿⣿⣿⣿⡇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⣿⣿⣿⣿⣿⣿⣿⣿⣿⣿⣿⣿⣿⣿⣿⣿⣿⣿⣿⣿⣿⣿⣿⣿⣿⣿⣿⣿⣿⣿⣿⣿⣿⣷⡄⠀⠀⠀⠀⠀⠀⠀⠀⠀⠀⠀⠀⠀⠀⠀⠀⠀⠀⠀⠀⠀⠻⣿⣿⣿⣿⣿⣿⣿⣿⣿⣿⣿⣿⣿⣿⣿⣿⣿⣿⣿⣿⣿⣿⣿⣿⣿⣿⣿⣿⣿⣿⣿⣿⣿⡇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⣿⣿⣿⣿⣿⣿⣿⣿⣿⣿⣿⣿⣿⣿⣿⣿⣿⣿⣿⣿⣿⣿⣿⣿⣿⣿⣿⣿⣿⣿⣿⣿⣿⣿⣷⣤⡄⠀⠀⠀⠀⠀⠀⠀⠀⠀⠀⠀⠀⠀⠀⠀⠀⠀⠀⠀⠀⠘⣿⣿⣿⣿⣿⣿⣿⣿⣿⣿⣿⣿⣿⣿⣿⣿⣿⣿⣿⣿⣿⣿⣿⣿⣿⣿⣿⣿⣿⣿⣿⣿⡇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⣿⣿⣿⣿⣿⣿⣿⣿⣿⣿⣿⣿⣿⣿⣿⣿⣿⣿⣿⣿⣿⣿⣿⣿⣿⣿⣿⣿⣿⣿⣿⣿⣿⣿⣿⣿⣿⡇⠀⠀⠀⠀⠀⠀⠀⠀⠀⠀⠀⠀⠀⠀⠀⠀⠀⠀⠸⣆⣿⣿⣿⣿⣿⣿⣿⣿⣿⣿⣿⣿⣿⣿⣿⣿⣿⣿⣿⣿⣿⣿⣿⣿⣿⣿⣿⣿⣿⣿⣿⣿⡇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⣿⣿⣿⣿⣿⣿⣿⣿⣿⣿⣿⣿⣿⣿⣿⣿⣿⣿⣿⣿⣿⣿⣿⣿⣿⣿⣿⣿⣿⣿⣿⣿⣿⣿⣿⣿⣿⡃⠀⠀⠀⠀⠀⠀⠀⠀⠀⠀⠀⠀⠀⠀⠀⠀⠀⠀⠀⣿⣿⣿⣿⣿⣿⣿⣿⣿⣿⣿⣿⣿⣿⣿⣿⣿⣿⣿⣿⣿⣿⣿⣿⣿⣿⣿⣿⣿⣿⣿⣿⣿⡇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⣿⣿⣿⣿⣿⣿⣿⣿⣿⣿⣿⣿⣿⣿⣿⣿⣿⣿⣿⣿⣿⣿⣿⣿⣿⣿⣿⣿⣿⣿⣿⣿⣿⣿⣿⣿⣿⣧⠀⠀⠀⠀⠀⠀⠀⠀⠀⠀⠀⠀⠀⠀⠀⠀⠀⠀⠀⢿⣿⣿⣿⣿⣿⣿⣿⣿⣿⣿⣿⣿⣿⣿⣿⣿⣿⣿⣿⣿⣿⣿⣿⣿⣿⣿⣿⣿⣿⣿⣿⣿⡇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⣿⣿⣿⣿⣿⣿⣿⣿⣿⣿⣿⣿⣿⣿⣿⣿⣿⣿⣿⣿⣿⣿⣿⣿⣿⣿⣿⣿⣿⣿⣿⣿⣿⣿⣿⣿⣿⠋⠀⠀⠀⠀⠀⠀⠀⠀⠀⠀⠀⠀⠀⠀⠀⠀⠀⠀⠀⠀⢹⣿⣿⣿⣿⣿⣿⣿⣿⣿⣿⣿⣿⣿⣿⣿⣿⣿⣿⣿⣿⣿⣿⣿⣿⣿⣿⣿⣿⣿⣿⣿⡇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⣿⣿⣿⣿⣿⣿⣿⣿⣿⣿⣿⣿⣿⣿⣿⣿⣿⣿⣿⣿⣿⣿⣿⣿⣿⣿⣿⣿⣿⣿⣿⣿⣿⠏⠀⠀⠀⠀⠀⠀⠀⠀⠀⠀⠀⠀⠀⠀⠀⠀⠀⠀⠀⠀⠀⠀⠀⠀⠀⠘⣿⡿⢿⣿⣿⣿⣿⣿⣿⣿⣿⣿⣿⣿⣿⣿⣿⣿⣿⣿⣿⣿⣿⣿⣿⣿⣿⣿⣿⣿⡇</a:t>
            </a:r>
            <a:br/>
            <a:r>
              <a:t>⣿⣿⣿⣿⣿⣿⣿⣿⣿⣿⣿⣿⣿⣿⣿⣿⣿⣿⣿⣿⣿⣿⣿⣿⣿⣿⣿⣿⣿⣿⣿⣿⠋⠀⠀⠀⠀⠀⠀⠀⠀⠀⠀⠀⠀⠀⠀⠀⠀⠀⠀⠀⠀⠀⠀⠀⠀⠀⠀⠀⠀⠀⣼⣿⣿⣿⣿⣿⣿⣿⣿⣿⣿⣿⣿⣿⣿⣿⣿⣿⣿⣿⣿⣿⣿⣿⣿⣿⣿⣿⡇</a:t>
            </a:r>
            <a:br/>
            <a:r>
              <a:t>⣿⣿⣿⣿⣿⣿⣿⣿⣿⣿⣿⣿⣿⣿⣿⣿⣿⣿⣿⣿⣿⣿⣿⣿⣿⣿⣿⣿⣿⣿⣿⠏⠀⠀⠀⡀⠀⠀⠀⠀⠀⠀⠀⠀⠀⠀⠀⠀⠀⠀⠀⠀⠀⠀⠀⠀⠀⠀⠀⠀⠀⠀⣿⣿⣿⣿⣿⣿⣿⣿⣿⣿⣿⣿⣿⣿⣿⣿⣿⣿⣿⣿⣿⣿⣿⣿⣿⣿⣿⣿⡇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⣿⣿⣿⣿⣿⣿⣿⣿⣿⣿⣿⣿⣿⣿⣿⣿⣿⣿⣿⣿⣿⣿⣿⣿⣿⣿⣿⣿⣿⣿⡏⠀⠀⠀⣰⡿⠀⠀⠀⠀⠀⠀⠀⠀⠀⠀⠀⠀⠀⠀⠀⠀⠀⠀⠀⠀⡀⠀⠀⠀⠀⠀⠹⣿⣿⣿⣿⣿⣿⣿⣿⣿⣿⣿⣿⣿⣿⣿⣿⣿⣿⣿⣿⣿⣿⣿⣿⣿⣿⣿⡇</a:t>
            </a:r>
            <a:br/>
            <a:r>
              <a:t>⣿⣿⣿⣿⣿⣿⣿⣿⣿⣿⣿⣿⣿⣿⣿⣿⣿⣿⣿⣿⣿⣿⣿⣿⣿⣿⣿⣿⣿⡿⠀⠀⠀⢠⣿⡇⠀⠀⠀⠀⠀⠀⠀⠀⠀⠀⠀⠀⠀⠀⠀⠀⠀⠀⠀⠀⡇⠀⠀⠀⠀⠀⠀⢻⣿⣿⣿⣿⣿⣿⣿⣿⣿⣿⣿⣿⣿⣿⣿⣿⣿⣿⣿⣿⣿⣿⣿⣿⣿⣿⡇</a:t>
            </a:r>
            <a:br/>
            <a:r>
              <a:t>⣿⣿⣿⣿⣿⣿⣿⣿⣿⣿⣿⣿⣿⣿⣿⣿⣿⣿⣿⣿⣿⣿⣿⣿⣿⣿⣿⣿⣿⠃⠀⠀⠀⣾⣿⠃⠀⠀⠀⠀⠀⠀⠀⠀⠀⠀⠀⠀⠀⠀⠀⠀⠀⠀⠀⠀⠃⠀⠀⠀⠀⠀⠀⠈⢿⣿⣿⣿⣿⣿⣿⣿⣿⣿⣿⣿⣿⣿⣿⣿⣿⣿⣿⣿⣿⣿⣿⣿⣿⣿⡇</a:t>
            </a:r>
            <a:br/>
            <a:r>
              <a:t>⣿⣿⣿⣿⣿⣿⣿⣿⣿⣿⣿⣿⣿⣿⣿⣿⣿⣿⣿⣿⣿⣿⣿⣿⣿⣿⣿⣿⣟⠀⠀⠀⢰⣿⠏⠀⠀⠀⠀⠀⠀⠀⠀⠀⠀⠀⠀⠀⠀⠀⠀⠀⠀⠀⠀⠀⠀⠀⠀⠀⠀⠀⠀⠀⠈⣿⣿⣿⣿⣿⣿⣿⣿⣿⣿⣿⣿⣿⣿⣿⣿⣿⣿⣿⣿⣿⣿⣿⣿⣿⡇</a:t>
            </a:r>
            <a:br/>
            <a:r>
              <a:t>⣿⣿⣿⣿⣿⣿⣿⣿⣿⣿⣿⣿⣿⣿⣿⣿⣿⣿⣿⣿⣿⣿⣿⣿⣿⣿⣿⣿⡇⠀⠀⠀⣺⡟⠀⠀⠀⠀⠀⠀⠀⠀⠀⠀⠀⠀⠀⠀⠀⠀⠀⠀⠀⠀⠀⠀⠀⠀⠀⠀⠀⠀⠀⠀⠀⠘⣿⣿⣿⣿⣿⣿⣿⣿⣿⣿⣿⣿⣿⣿⣿⣿⣿⣿⣿⣿⣿⣿⣿⣿⡇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⣿⣿⣿⣿⣿⣿⣿⣿⣿⣿⣿⣿⣿⣿⣿⣿⣿⣿⣿⣿⣿⣿⣿⣿⣿⣿⣿⣿⠀⠀⠀⠀⡿⠀⠀⠀⠀⠀⠀⠀⠀⠀⠀⠀⠀⠀⠀⠀⠀⠀⠀⠀⠀⠀⠀⠀⠀⠀⠀⠀⠀⠀⠀⠀⠀⠀⠘⣿⣿⣿⣿⣿⣿⣿⣿⣿⣿⣿⣿⣿⣿⣿⣿⣿⣿⣿⣿⣿⣿⣿⡇</a:t>
            </a:r>
            <a:br/>
            <a:r>
              <a:t>⣿⣿⣿⣿⣿⣿⣿⣿⣿⣿⣿⣿⣿⣿⣿⣿⣿⣿⣿⣿⣿⣿⣿⣿⣿⣿⣿⡏⠀⠀⠀⢰⠁⠀⠀⠀⠀⠀⠀⠀⠀⠀⠀⠀⠀⠀⠀⠀⠀⠀⠀⠀⠀⠀⠀⠀⠀⠀⠀⠀⠀⠀⠀⠀⠀⠀⠀⠘⣿⣿⣿⣿⣿⣿⣿⣿⣿⣿⣿⣿⣿⣿⣿⣿⣿⣿⣿⣿⣿⣿⡇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⣿⣿⣿⣿⣿⣿⣿⣿⣿⣿⣿⣿⣿⣿⣿⣿⣿⣿⣿⣿⣿⣿⣿⣿⣿⣿⣿⠇⠀⠀⠀⢀⠀⠀⠀⠀⠀⠀⠀⠀⠀⠀⠀⠀⠀⠀⠀⠀⠀⠀⠀⠀⠀⠀⠀⠀⠀⠀⠀⠀⠀⠀⠀⠀⠀⠀⠀⠀⠘⣿⣿⣿⣿⣿⣿⣿⣿⣿⣿⣿⣿⣿⣿⣿⣿⣿⣿⣿⣿⣿⡇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⣿⣿⣿⣿⣿⣿⣿⣿⣿⣿⣿⣿⣿⣿⣿⣿⣿⣿⣿⣿⣿⣿⣿⣿⣿⣿⣿⣄⣠⣄⢀⡾⠂⠀⠀⠀⠀⠀⠀⠀⠀⠀⠀⠀⠀⠀⠀⠀⠀⠀⠀⠀⠀⠀⠀⠀⠀⠀⠀⠀⠀⠀⠀⠀⠀⠀⠀⠀⠀⣿⣿⣿⣿⣿⣿⣿⣿⣿⣿⣿⣿⣿⣿⣿⣿⣿⣿⣿⣿⣿⡇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⣿⣿⣿⣿⣿⣿⣿⣿⣿⣿⣿⣿⣿⣿⣿⣿⣿⣿⣿⣿⣿⣿⣿⣿⣿⣿⣿⣿⣿⣿⣿⣷⣄⡀⠀⠀⠀⠀⠀⠀⠀⠀⠀⠀⠀⠀⠀⠀⠀⠀⠀⠀⠀⠀⠀⠀⠀⠀⠀⠀⠀⠀⠀⠀⠀⠀⠀⠀⢸⣿⣿⣿⣿⣿⣿⣿⣿⣿⣿⣿⣿⣿⣿⣿⣿⣿⣿⣿⣿⣿⡇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⣿⣿⣿⣿⣿⣿⣿⣿⣿⣿⣿⣿⣿⣿⣿⣿⣿⣿⣿⣿⣿⣿⣿⣿⣿⣿⣿⣿⣿⣿⣿⣿⣿⡇⠀⠀⠀⠀⠀⠀⠀⠀⠀⠀⠀⠀⠀⠀⠀⠀⠀⠀⠀⠀⠀⠀⠀⠀⠀⠀⠀⠀⠀⠀⠀⠀⠀⠀⣸⣿⣿⣿⣿⣿⣿⣿⣿⣿⣿⣿⣿⣿⣿⣿⣿⣿⣿⣿⣿⣿⡇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⣿⣿⣿⣿⣿⣿⣿⣿⣿⣿⣿⣿⣿⣿⣿⣿⣿⣿⣿⣿⣿⣿⣿⣿⣿⣿⣿⣿⣿⣿⣿⣿⣿⡇⠀⠀⠀⠀⠀⠀⠀⠀⠀⠀⠀⠀⠀⠀⠀⠀⠀⠀⠀⠀⠀⠀⠀⠀⠀⠀⠀⠀⠀⠀⠀⠀⠀⠀⣿⣿⣿⣿⣿⣿⣿⣿⣿⣿⣿⣿⣿⣿⣿⣿⣿⣿⣿⣿⣿⣿⡇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⣿⣿⣿⣿⣿⣿⣿⣿⣿⣿⣿⣿⣿⣿⣿⣿⣿⣿⣿⣿⣿⣿⣿⣿⣿⣿⣿⣿⣿⣿⣿⣿⣿⣿⣿⣿⣿⣿⣿⣿⣿⣿⣿⣿⣿⣿⣿⣿⣿⣿⣿⣿⣿⣿⣿⣿⣿⣿⣿⣿⣿⣿⣿⣿⣿⣿⣿⣿⣿⣿⣿⣿⣿⣿⠿⠿⠿⠿⠿⠿⠿⠛⠁⠀⠀⠀⠀⠀⠀⠀⠀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⣿⣿⣿⣿⣿⣿⣿⣿⣿⣿⣿⣿⣿⣿⣿⣿⣿⣿⣿⣿⣿⣿⣿⣿⣿⣿⣿⣿⣿⣿⣿⣿⣿⣿⣿⣿⣿⣿⣿⣿⣿⣿⣿⣿⣿⣿⣿⣿⣿⣿⣿⣿⣿⣿⣿⣿⣿⣿⣿⣿⣿⣿⣿⣿⣿⣿⣿⣿⡿⠟⠛⠉⠁⠀⠀⠀⠀⠀⠀⠀⠀⠀⠀⠀⠀⠀⠀⠀⠀⠀⠀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⣿⣿⣿⣿⣿⣿⣿⣿⣿⣿⣿⣿⣿⣿⣿⣿⣿⣿⣿⣿⣿⣿⣿⣿⣿⣿⣿⣿⣿⣿⣿⣿⣿⣿⣿⣿⣿⣿⣿⣿⣿⣿⣿⣿⣿⣿⣿⣿⣿⣿⣿⣿⣿⣿⣿⣿⣿⣿⣿⣿⣿⣿⣿⣿⣿⡿⠛⠁⠀⠀⠀⠀⠀⠀⠀⠀⠀⠀⠀⠀⠀⠀⠀⠀⠀⠀⠀⠀⠀⠀⠀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⣿⣿⣿⣿⣿⣿⣿⣿⣿⣿⣿⣿⣿⣿⣿⣿⣿⣿⣿⣿⣿⣿⣿⣿⣿⣿⣿⣿⣿⣿⣿⣿⣿⣿⣿⣿⣿⣿⣿⣿⣿⣿⣿⣿⣿⣿⣿⣿⣿⣿⣿⣿⣿⣿⣿⣿⣿⣿⣿⣿⣿⣿⣿⡿⠋⠀⠀⠀⠀⠀⠀⠀⠀⠀⠀⠀⠀⠀⠀⠀⠀⠀⠀⠀⠀⠀⠀⠀⠀⠀⠀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⣿⣿⣿⣿⣿⣿⣿⣿⣿⣿⣿⣿⣿⣿⣿⣿⣿⣿⣿⣿⣿⣿⣿⣿⣿⣿⣿⣿⣿⣿⣿⣿⣿⣿⣿⣿⣿⣿⣿⣿⣿⣿⣿⣿⣿⣿⣿⣿⣿⣿⣿⣿⣿⣿⣿⣿⣿⣿⣿⣿⣿⣿⠏⠀⠀⠀⠀⠀⠀⠀⠀⠀⠀⠀⠀⠀⠀⠀⠀⠀⠀⠀⠀⠀⠀⠀⠀⠀⠀⠀⠀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⣿⣿⣿⣿⣿⣿⣿⣿⣿⣿⣿⣿⣿⣿⣿⣿⣿⣿⣿⣿⣿⣿⣿⣿⣿⣿⣿⣿⣿⣿⣿⣿⣿⣿⣿⣿⣿⣿⣿⣿⣿⣿⣿⣿⣿⣿⣿⣿⣿⣿⣿⣿⣿⣿⣿⣿⣿⣿⣿⣿⣿⡏⠀⠀⠀⠀⠀⠀⠀⠀⠀⠀⠀⠀⠀⠀⠀⠀⠀⠀⠀⠀⠀⠀⠀⠀⠀⠀⠀⠀⠀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⣿⣿⣿⣿⣿⣿⣿⣿⣿⣿⣿⣿⣿⣿⣿⣿⣿⣿⣿⣿⣿⣿⣿⣿⣿⣿⣿⣿⣿⣿⣿⣿⣿⣿⣿⣿⣿⣿⣿⣿⣿⣿⣿⣿⣿⣿⣿⣿⣿⣿⣿⣿⣿⣿⣿⣿⣿⣿⣿⣿⠟⠀⠀⠀⠀⠀⠀⠀⠀⠀⠀⠀⠀⠀⠀⠀⠀⠀⠀⠀⠀⠀⠀⠀⠀⠀⠀⠀⠀⠀⠀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⣿⣿⣿⣿⣿⣿⣿⣿⣿⣿⣿⣿⣿⣿⣿⣿⣿⣿⣿⣿⣿⣿⣿⣿⣿⣿⣿⣿⣿⣿⣿⣿⣿⣿⣿⣿⣿⣿⣿⣿⣿⣿⣿⣿⣿⣿⣿⣿⣿⣿⣿⣿⣿⠿⢿⡿⠿⠛⠉⠀⠀⠀⠀⠀⠀⠀⠀⠀⠀⠀⠀⠀⠀⠀⠀⠀⠀⠀⠀⠀⠀⠀⠀⠀⠀⠀⠀⠀⠀⠀⠀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⣿⣿⣿⣿⣿⣿⣿⣿⣿⣿⣿⣿⣿⣿⣿⣿⣿⣿⣿⣿⣿⣿⣿⣿⣿⣿⣿⣿⣿⣿⣿⣿⣿⣿⣿⣿⣿⣿⣿⣿⣿⣿⣿⣿⣿⣿⣿⣿⣿⣿⣿⡟⠀⠀⠀⠀⠀⠀⠀⠀⠀⠀⠀⠀⠀⠀⠀⠀⠀⠀⠀⠀⠀⠀⠀⠀⠀⠀⠀⠀⠀⠀⠀⠀⠀⠀⠀⠀⠀⠀⠀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⣿⣿⣿⣿⣿⣿⣿⣿⣿⣿⣿⣿⣿⣿⣿⣿⣿⣿⣿⣿⣿⣿⣿⣿⣿⣿⣿⣿⣿⣿⣿⣿⣿⣿⣿⣿⣿⣿⣿⣿⣿⣿⣿⣿⣿⣿⣿⣿⣿⣿⣿⣇⡀⠀⠀⠀⠀⠀⠀⠀⠀⠀⠀⠀⠀⠀⠀⠀⠀⠀⠀⠀⠀⠀⠀⠀⠀⠀⠀⠀⠀⠀⠀⠀⠀⠀⠀⠀⠀⠀⠀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⣿⣿⣿⣿⣿⣿⣿⣿⣿⣿⣿⣿⣿⣿⣿⣿⣿⣿⣿⣿⣿⣿⣿⣿⣿⣿⣿⣿⣿⣿⣿⣿⣿⣿⣿⣿⣿⣿⣿⣿⣿⣿⣿⣿⣿⣿⣿⣿⣿⣿⣿⣿⣷⡀⠀⠀⠀⠀⠀⠀⠀⠀⠀⠀⠀⠀⠀⠀⠀⠀⠀⠀⠀⠀⠀⠀⠀⠀⠀⠀⠀⠀⠀⠀⠀⠀⠀⠀⠀⠀⠀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⣿⣿⣿⣿⣿⣿⣿⣿⣿⣿⣿⣿⣿⣿⣿⣿⣿⣿⣿⣿⣿⣿⣿⣿⣿⣿⣿⣿⣿⣿⣿⣿⣿⣿⣿⣿⣿⣿⣿⣿⣿⣿⣿⣿⣿⣿⣿⣿⣿⣿⣿⣿⣿⣿⣶⣶⣿⡇⠀⠀⠀⠀⠀⠀⠀⠀⠀⠀⠀⠀⠀⠀⠀⠀⠀⠀⠀⠀⠀⠀⠀⠀⠀⠀⠀⠀⠀⠀⠀⠀⠀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⣿⣿⣿⣿⣿⣿⣿⣿⣿⣿⣿⣿⣿⣿⣿⣿⣿⣿⣿⣿⣿⣿⣿⣿⣿⣿⣿⣿⣿⣿⣿⣿⣿⣿⣿⣿⣿⣿⣿⣿⣿⣿⣿⣿⣿⣿⣿⣿⣿⣿⣿⣿⣿⣿⣿⣿⣿⣧⣆⠀⠀⠀⠀⠀⠀⠀⠀⠀⠀⠀⠀⠀⠀⠀⠀⠀⠀⠀⠀⠀⠀⠀⠀⠀⠀⠀⠀⠀⠀⠀⠀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⣿⣿⣿⣿⣿⣿⣿⣿⣿⣿⣿⣿⣿⣿⣿⣿⣿⣿⣿⣿⣿⣿⣿⣿⣿⣿⣿⣿⣿⣿⣿⣿⣿⣿⣿⣿⣿⣿⣿⣿⣿⣿⣿⣿⣿⣿⣿⣿⣿⣿⣿⣿⣿⣿⣿⣿⣿⣿⣿⣦⣧⣦⡀⠀⠀⠀⠀⠀⠀⠀⠀⠀⠀⠀⠀⠀⠀⠀⠀⠀⠀⠀⠀⠀⠀⠀⠀⠀⠀⠀⠀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⣿⣿⣿⣿⣿⣿⣿⣿⣿⣿⣿⣿⣿⣿⣿⣿⣿⣿⣿⣿⣿⣿⣿⣿⣿⣿⣿⣿⣿⣿⣿⣿⣿⣿⣿⣿⣿⣿⣿⣿⣿⣿⣿⣿⣿⣿⣿⣿⣿⣿⣿⣿⣿⣿⣿⣿⣿⣿⣿⣿⡿⠋⠀⠀⠀⠀⠀⠀⠀⠀⠀⠀⠀⠀⠀⠀⠀⠀⠀⠀⠀⠀⠀⠀⠀⠀⠀⠀⠀⠀⠀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⣿⣿⣿⣿⣿⣿⣿⣿⣿⣿⣿⣿⣿⣿⣿⣿⣿⣿⣿⣿⣿⣿⣿⣿⣿⣿⣿⣿⣿⣿⣿⣿⣿⣿⣿⣿⣿⣿⣿⣿⣿⣿⣿⣿⣿⣿⣿⣿⣿⣿⣿⣿⣿⣿⣿⣿⣿⣿⣿⣿⣿⣦⡄⠀⠀⠀⠀⠀⠀⠀⠀⠀⠀⠀⠀⠀⠀⠀⠀⠀⠀⠀⠀⠀⠀⠀⠀⠀⠀⠀⠀</a:t>
            </a:r>
            <a:br/>
            <a:r>
              <a:t>⣿⣿⣿⣿⣿⣿⣿⣿⣿⣿⣿⣿⣿⣿⣿⣿⣿⣿⣿⣿⣿⣿⣿⣿⡿⠿⠿⠿⢿⣿⣿⣿⣿⣿⣿⣿⣿⣿⣿⣿⣿⣿⣿⣿⣿⣿⣿⣿⣿⣿⣿⣿⣿⣿⣿⣿⣿⣿⣿⣿⣿⣿⣧⡀⠀⠀⠀⠀⠀⠀⠀⠀⠀⠀⠀⠀⠀⠀⠀⠀⠀⠀⠀⠀⠀⠀⠀⠀⠀⠀⠀</a:t>
            </a:r>
            <a:br/>
            <a:r>
              <a:t>⣿⣿⣿⣿⣿⣿⣿⣿⣿⣿⣿⣿⣿⣿⣿⣿⣿⣿⠋⠉⠉⠉⠉⠁⠀⠀⠀⠀⠀⠀⠀⠈⠙⠛⠿⠿⣿⣿⣿⣿⣿⣿⣿⣿⣿⣿⣿⣿⣿⣿⣿⣿⣿⣿⣿⣿⣿⣿⣿⣿⣿⣿⣿⣿⡀⠀⠀⠀⠀⠀⠀⠀⠀⠀⠀⠀⠀⠀⠀⠀⠀⠀⠀⠀⠀⠀⠀⠀⠀⠀⠀</a:t>
            </a:r>
            <a:br/>
            <a:r>
              <a:t>⣿⣿⣿⣿⣿⣿⣿⣿⣿⣿⣿⣿⣿⣿⣿⣿⣿⣿⣇⠀⠀⠀⠀⠀⠀⠀⠀⠀⠀⠀⠀⠀⠀⠀⠀⠀⠀⠀⠉⠛⢿⣿⣿⣿⣿⣿⣿⣿⣿⣿⣿⣿⣿⣿⣿⣿⣿⣿⣿⣿⣿⣿⣿⣿⣰⣦⡆⣰⡄⢀⣾⡄⠀⠀⠀⠀⠀⠀⠀⠀⠀⠀⠀⠀⠀⠀⠀⠀⠀⠀⡀</a:t>
            </a:r>
            <a:br/>
            <a:r>
              <a:t>⣿⣿⣿⣿⣿⣿⣿⣿⣿⣿⣿⣿⣿⣿⣿⣿⣿⣿⣿⣦⣀⠀⠀⠀⠀⠀⠀⠀⠀⠀⠀⠀⠀⠀⠀⠀⠀⠀⠀⠀⠀⠻⣿⣿⣿⣿⣿⣿⣿⣿⣿⣿⣿⣿⣿⣿⣿⣿⣿⣿⣿⣿⣿⣿⣿⣿⣿⣿⣿⣿⣿⡇⠀⠀⠀⠀⠀⠀⠀⠀⠀⠀⠀⢠⡄⠀⠰⣾⣦⣰⠆</a:t>
            </a:r>
            <a:br/>
            <a:r>
              <a:t>⣿⣿⣿⣿⣿⣿⣿⣿⣿⣿⣿⣿⣿⣿⣿⣿⣿⣿⣿⣿⣿⣧⠀⠀⠀⠀⠀⠀⠀⠀⠀⠀⠀⠀⠀⠀⠀⠀⠀⠀⠀⠀⠈⢿⣿⣿⣿⣿⣿⣿⣿⣿⣿⣿⣿⣿⣿⣿⣿⣿⣿⣿⣿⣿⣿⣿⣿⣿⣿⣿⡏⠀⠀⠀⠀⠀⠀⠀⠀⠀⠠⡀⢀⠸⣿⣦⣀⣿⣿⣿⠀</a:t>
            </a:r>
            <a:br/>
            <a:r>
              <a:t>⣿⣿⣿⣿⣿⣿⣿⣿⣿⣿⣿⣿⣿⣿⣿⣿⣿⣿⣿⣿⣿⣿⠀⠀⠀⠀⠀⠀⠀⠀⠀⠀⠀⠀⠀⠀⠀⠀⠀⠀⠀⠀⠀⠀⠹⣿⣿⣿⣿⣿⣿⣿⣿⣿⣿⣿⣿⣿⣿⣿⣿⠟⠟⠛⠛⠛⠿⠿⠋⠁⠀⠀⠀⠀⠀⠀⠀⠀⠀⠀⠀⢹⣾⣷⣿⣿⣿⣿⣿⡟⠀</a:t>
            </a:r>
            <a:br/>
            <a:r>
              <a:t>⣿⣿⣿⣿⣿⣿⣿⣿⣿⣿⣿⣿⣿⣿⣿⣿⣿⣿⣿⣿⣿⣿⣿⣿⣷⣤⣤⣤⣤⣀⣀⣠⣤⡀⠀⠀⠀⠀⠀⠀⠀⠀⠀⠀⠀⠈⢻⣿⣿⣿⣿⣿⣿⣿⣿⣿⣿⣿⣿⣿⣿⠀⠀⠀⠀⠀⠀⠀⠀⠀⠀⠀⠀⠀⠀⠀⠀⠀⠀⠀⠀⠈⢿⣿⣿⣿⣿⣿⣿⠇⠀</a:t>
            </a:r>
            <a:br/>
            <a:r>
              <a:t>⣿⣿⣿⣿⣿⣿⣿⣿⣿⣿⣿⣿⣿⣿⣿⣿⣿⣿⣿⣿⣿⣿⣿⣿⣿⣿⣿⣿⣿⣿⣿⣿⣿⣷⣄⠀⠀⠀⠀⠀⠀⠀⠀⠀⠀⠀⠀⠙⣿⣿⣿⣿⣿⣿⣿⣿⣿⡆⠈⠉⠉⠀⠀⠀⠀⠀⠀⠀⠀⠀⠀⠀⠀⠀⠀⠀⠀⠀⠀⠀⠀⠀⠘⣿⣿⣿⣿⣿⡿⠀⠀</a:t>
            </a:r>
            <a:br/>
            <a:r>
              <a:t>⣿⣿⣿⣿⣿⣿⣿⣿⣿⣿⣿⣿⣿⣿⣿⣿⣿⣿⣿⣿⣿⣿⣿⣿⣿⣿⣿⣿⣿⣿⣿⣿⣿⣿⣿⣦⠀⠀⠀⠀⠀⠀⠀⠀⠀⠀⠀⠀⠈⢿⣿⣿⡿⠿⠛⠋⠉⠀⠀⠀⠀⠀⠀⠀⠀⠀⠀⠀⠀⠀⠀⠀⠀⠀⠀⠀⠀⠀⠀⠀⠀⠀⠀⢿⣿⣿⣿⣿⡇⠀⠀</a:t>
            </a:r>
            <a:br/>
            <a:r>
              <a:t>⣿⣿⣿⣿⣿⣿⣿⣿⣿⣿⣿⣿⣿⣿⣿⣿⣿⣿⣿⣿⣿⣿⣿⣿⣿⣿⣿⣿⣿⣿⣿⣿⣿⣿⣿⣿⣷⡀⠀⠀⠀⠀⠀⠀⠀⠀⠀⠀⠀⠀⠛⠁⠀⠀⠀⠀⠀⠀⠀⠀⠀⠀⠀⠀⠀⠀⠀⠀⠀⠀⠀⠀⠀⠀⠀⠀⠀⠀⠀⠀⠀⠀⠀⢸⣿⣿⣿⡿⠀⠀⠀</a:t>
            </a:r>
            <a:br/>
            <a:r>
              <a:t>⣿⣿⣿⣿⣿⣿⣿⣿⣿⣿⣿⣿⣿⣿⣿⣿⣿⣿⣿⣿⣿⣿⣿⣿⣿⣿⣿⣿⣿⣿⣿⣿⣿⣿⣿⣿⣿⣿⡄⠀⠀⠀⠀⠀⠀⠀⠀⠀⠀⠀⠀⠀⠀⠀⠀⠀⠀⠀⠀⠀⠀⠀⠀⠀⠀⠀⠀⠀⠀⠀⠀⠀⠀⠀⠀⠀⠀⠀⠀⠀⠀⠀⠀⠸⢿⣿⠟⠁⠀⠀⠀</a:t>
            </a:r>
            <a:br/>
            <a:r>
              <a:t>⣿⣿⣿⣿⣿⣿⣿⣿⣿⣿⣿⣿⣿⣿⣿⣿⣿⣿⣿⣿⣿⣿⣿⣿⣿⣿⣿⣿⣿⣿⣿⣿⣿⣿⣿⣿⣿⣿⣿⣆⠀⠀⠀⠀⠀⠀⠀⠀⠀⠀⠀⠀⠀⠀⠀⠀⠀⠀⠀⠀⠀⠀⠀⠀⠀⠀⠀⠀⠀⠀⠀⠀⠀⠀⠀⠀⠀⠀⠀⠀⠀⠀⠀⠀⠀⠈⠀⠀⠀⠀⠀</a:t>
            </a:r>
            <a:br/>
            <a:r>
              <a:t>⣿⣿⣿⣿⣿⣿⣿⣿⣿⣿⣿⣿⣿⣿⣿⣿⣿⣿⣿⣿⣿⣿⣿⣿⣿⣿⣿⣿⣿⣿⣿⣿⣿⣿⣿⣿⣿⣿⣿⣿⣧⡀⠀⠀⠀⠀⠀⠀⠀⠀⠀⠀⠀⠀⠀⠀⠀⠀⠀⠀⠀⠀⠀⠀⠀⠀⠀⠀⠀⠀⠀⠀⠀⠀⠀⠀⠀⠀⠀⠀⠀⠀⠀⠀⠀⠀⠀⠀⠀⠀⠀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⣿⣿⣿⣿⣿⣿⣿⣿⣿⣿⣿⣿⣿⣿⣿⣿⣿⣿⣿⣿⣿⣿⣿⣿⣿⣿⣿⣿⣿⣿⣿⣿⣿⣿⣿⣿⣿⣿⣿⣿⣿⣿⣄⠀⠀⠀⠀⠀⠀⠀⠀⠀⠀⠀⠀⠀⠀⠀⠀⠀⠀⠀⠀⠀⠀⠀⠀⠀⠀⠀⠀⠀⠀⠀⠀⠀⠀⠀⠀⠀⠀⠀⠀⠀⠀⠀⠀⠀⠀⠀⠂</a:t>
            </a:r>
            <a:br/>
            <a:r>
              <a:t>⣿⣿⣿⣿⣿⣿⣿⣿⣿⣿⣿⣿⣿⣿⣿⣿⣿⣿⣿⣿⣿⣿⣿⣿⣿⣿⣿⣿⣿⣿⣿⣿⣿⣿⣿⣿⣿⣿⣿⣿⣿⣿⣿⣷⣦⡀⠀⠀⠀⠀⠀⠀⠀⠀⢀⣀⣠⣤⡄⠀⠀⠀⠀⠀⠀⠀⠀⠀⠀⠀⠀⠀⠀⠀⠀⠀⠀⠀⠀⠀⠀⠀⠀⠀⠀⠀⠀⠀⠀⠀⠀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⣿⣿⣿⣿⣿⣿⣿⣿⣿⣿⣿⣿⣿⣿⣿⣿⣿⣿⣿⣿⣿⣿⣿⣿⣿⣿⣿⣿⣿⣿⣿⣿⣿⣿⣿⣿⣿⣿⣿⣿⣿⣿⣿⣿⣿⣿⣷⣶⣶⣶⣶⣶⣿⣿⣿⣿⣿⣿⣿⠀⠀⠀⠀⠀⠀⠀⠀⠀⠀⠀⠀⠀⠀⠀⠀⠀⠀⠀⢠⣤⣤⣤⣄⣀⣀⡀⠀⠀⠀⠀⠀</a:t>
            </a:r>
            <a:br/>
            <a:r>
              <a:t>⣿⣿⣿⣿⣿⣿⣿⣿⣿⣿⣿⣿⣿⣿⣿⣿⣿⣿⣿⣿⣿⣿⣿⣿⣿⣿⣿⣿⣿⣿⣿⣿⣿⣿⣿⣿⣿⣿⣿⣿⣿⣿⣿⣿⣿⣿⣿⣿⣿⣿⣿⣿⣿⣿⣿⣿⣿⣿⡏⠀⠀⠀⠀⠀⠀⠀⠀⠀⠀⠀⠀⠀⠀⠀⠀⠀⠀⠀⣾⣿⣿⣿⣿⣿⣿⣿⣷⣦⣄⠀⠀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⣿⣿⣿⣿⣿⣿⣿⣿⣿⣿⣿⣿⣿⣿⣿⣿⣿⣿⣿⣿⣿⣿⣿⣿⣿⣿⣿⣿⣿⣿⣿⣿⣿⣿⣿⣿⣿⣿⣿⣿⣿⣿⣿⣿⣿⣿⣿⣿⣿⣿⣿⣿⣿⣿⣿⣿⣿⣿⡇⠀⠀⠀⠀⠀⠀⠀⠀⠀⠀⠀⠀⠀⠀⠀⠀⠀⠀⢸⣿⣿⣿⣿⣿⣿⣿⣿⣿⣿⣿⣷⡄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⣿⣿⣿⣿⣿⣿⣿⣿⣿⣿⣿⣿⣿⣿⣿⣿⣿⣿⣿⣿⣿⣿⣿⣿⣿⣿⣿⣿⣿⣿⣿⣿⣿⣿⣿⣿⣿⣿⣿⣿⣿⣿⣿⣿⣿⣿⣿⣿⣿⣿⣿⣿⣿⣿⣿⣿⣿⣿⣿⣿⣿⣿⣿⣿⣿⣿⣿⣿⣿⣿⣿⣿⣿⣿⣿⣿⣿⡿⠿⣿⣿⣿⠿⠋⠁⠀⠀⠀⠀⠀⠀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⣿⣿⣿⣿⣿⣿⣿⣿⣿⣿⣿⣿⣿⣿⣿⣿⣿⣿⣿⣿⣿⣿⣿⣿⣿⣿⣿⣿⣿⣿⣿⣿⣿⣿⣿⣿⣿⣿⣿⣿⣿⣿⣿⣿⣿⣿⣿⣿⣿⣿⣿⣿⣿⣿⣿⣿⣿⣿⣿⣿⣿⣿⣿⣿⣿⣿⣿⣿⣿⡿⠿⠛⠋⠉⠀⠀⠀⠀⠀⠀⠀⠀⠀⠀⠀⠀⠀⠀⠀⠀⠀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⣿⣿⣿⣿⣿⣿⣿⣿⣿⣿⣿⣿⣿⣿⣿⣿⣿⣿⣿⣿⣿⣿⣿⣿⣿⣿⣿⣿⣿⣿⣿⣿⣿⣿⣿⣿⣿⣿⣿⣿⣿⣿⣿⣿⣿⣿⣿⣿⣿⣿⣿⣿⣿⣿⣿⣿⣿⣿⣿⣿⣿⣿⣿⣿⣿⣿⡿⠋⠁⠀⠀⠀⠀⠀⠀⠀⠀⠀⠀⠀⠀⠀⠀⠀⠀⠀⠀⠀⠀⠀⠀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⣿⣿⣿⣿⣿⣿⣿⣿⣿⣿⣿⣿⣿⣿⣿⣿⣿⣿⣿⣿⣿⣿⣿⣿⣿⣿⣿⣿⣿⣿⣿⣿⣿⣿⣿⣿⣿⣿⣿⣿⣿⣿⣿⣿⣿⣿⣿⣿⣿⣿⣿⣿⣿⣿⣿⣿⣿⣿⣿⣿⣿⣿⣿⣿⠟⠁⠀⠀⠀⠀⠀⠀⠀⠀⠀⠀⠀⠀⠀⠀⠀⠀⠀⠀⠀⠀⠀⠀⠀⠀⠀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⣿⣿⣿⣿⣿⣿⣿⣿⣿⣿⣿⣿⣿⣿⣿⣿⣿⣿⣿⣿⣿⣿⣿⣿⣿⣿⣿⣿⣿⣿⣿⣿⣿⣿⣿⣿⣿⣿⣿⣿⣿⣿⣿⣿⣿⣿⣿⣿⣿⣿⣿⣿⣿⣿⣿⣿⣿⣿⣿⣿⣿⣿⡿⠃⠀⠀⠀⠀⠀⠀⠀⠀⠀⠀⠀⠀⠀⠀⠀⠀⠀⠀⠀⠀⠀⠀⠀⠀⠀⠀⠀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⣿⣿⣿⣿⣿⣿⣿⣿⣿⣿⣿⣿⣿⣿⣿⣿⣿⣿⣿⣿⣿⣿⣿⣿⣿⣿⣿⣿⣿⣿⣿⣿⣿⣿⣿⣿⣿⣿⣿⣿⣿⣿⣿⣿⣿⣿⣿⣿⣿⣿⣿⣿⣿⣿⣿⣿⣿⣿⣿⣿⡿⠋⠀⠀⠀⠀⠀⠀⠀⠀⠀⠀⠀⠀⠀⠀⠀⠀⠀⠀⠀⠀⠀⠀⠀⠀⠀⠀⠀⠀⠀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⣿⣿⣿⣿⣿⣿⣿⣿⣿⣿⣿⣿⣿⣿⣿⣿⣿⣿⣿⣿⣿⣿⣿⣿⣿⣿⣿⣿⣿⣿⣿⣿⣿⣿⣿⣿⣿⣿⣿⣿⣿⣿⣿⣿⣿⣿⣿⣿⣿⣿⣿⣿⡿⠟⠻⠿⠟⠛⠉⠀⠀⠀⠀⠀⠀⠀⠀⠀⠀⠀⠀⠀⠀⠀⠀⠀⠀⠀⠀⠀⠀⠀⠀⠀⠀⠀⠀⠀⠀⠀⠀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⣿⣿⣿⣿⣿⣿⣿⣿⣿⣿⣿⣿⣿⣿⣿⣿⣿⣿⣿⣿⣿⣿⣿⣿⣿⣿⣿⣿⣿⣿⣿⣿⣿⣿⣿⣿⣿⣿⣿⣿⣿⣿⣿⣿⣿⣿⣿⣿⣿⣿⣿⡿⠁⠀⠀⠀⠀⠀⠀⠀⠀⠀⠀⠀⠀⠀⠀⠀⠀⠀⠀⠀⠀⠀⠀⠀⠀⠀⠀⠀⠀⠀⠀⠀⠀⠀⠀⠀⠀⠀⠀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⣿⣿⣿⣿⣿⣿⣿⣿⣿⣿⣿⣿⣿⣿⣿⣿⣿⣿⣿⣿⣿⣿⣿⣿⣿⣿⣿⣿⣿⣿⣿⣿⣿⣿⣿⣿⣿⣿⣿⣿⣿⣿⣿⣿⣿⣿⣿⣿⣿⣿⣿⣷⣤⠀⠀⠀⠀⠀⠀⠀⠀⠀⠀⠀⠀⠀⠀⠀⠀⠀⠀⠀⠀⠀⠀⠀⠀⠀⠀⠀⠀⠀⠀⠀⠀⠀⠀⠀⠀⠀⠀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⣿⣿⣿⣿⣿⣿⣿⣿⣿⣿⣿⣿⣿⣿⣿⣿⣿⣿⣿⣿⣿⣿⣿⣿⣿⣿⣿⣿⣿⣿⣿⣿⣿⣿⣿⣿⣿⣿⣿⣿⣿⣿⣿⣿⣿⣿⣿⣿⣿⣿⣿⣿⣿⣆⠀⠀⠀⡀⠀⠀⠀⠀⠀⠀⠀⠀⠀⠀⠀⠀⠀⠀⠀⠀⠀⠀⠀⠀⠀⠀⠀⠀⠀⠀⠀⠀⠀⠀⠀⠀⠀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⣿⣿⣿⣿⣿⣿⣿⣿⣿⣿⣿⣿⣿⣿⣿⣿⣿⣿⣿⣿⣿⣿⣿⣿⣿⣿⣿⣿⣿⣿⣿⣿⣿⣿⣿⣿⣿⣿⣿⣿⣿⣿⣿⣿⣿⣿⣿⣿⣿⣿⣿⣿⣿⣿⣿⣿⣿⣿⣤⠀⠀⠀⠀⠀⠀⠀⠀⠀⠀⠀⠀⠀⠀⠀⠀⠀⠀⠀⠀⠀⠀⠀⠀⠀⠀⠀⠀⠀⠀⠀⠀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⣿⣿⣿⣿⣿⣿⣿⣿⣿⣿⣿⣿⣿⣿⣿⣿⣿⣿⣿⣿⣿⣿⣿⣿⣿⣿⣿⣿⣿⣿⣿⣿⣿⣿⣿⣿⣿⣿⣿⣿⣿⣿⣿⣿⣿⣿⣿⣿⣿⣿⣿⣿⣿⣿⣿⣿⣿⣿⣿⣷⣷⣧⡄⠀⠀⠀⠀⠀⠀⠀⠀⠀⠀⠀⠀⠀⠀⠀⠀⠀⠀⠀⠀⠀⠀⠀⠀⠀⠀⠀⠀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⣿⣿⣿⣿⣿⣿⣿⣿⣿⣿⣿⣿⣿⣿⣿⣿⣿⣿⣿⣿⣿⣿⣿⣿⣿⣿⣿⣿⣿⣿⣿⣿⣿⣿⣿⣿⣿⣿⣿⣿⣿⣿⣿⣿⣿⣿⣿⣿⣿⣿⣿⣿⣿⣿⣿⣿⣿⣿⣿⣿⡟⠋⠀⠀⠀⠀⠀⠀⠀⠀⠀⠀⠀⠀⠀⠀⠀⠀⠀⠀⠀⠀⠀⠀⠀⠀⠀⠀⠀⠀⠀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⣿⣿⣿⣿⣿⣿⣿⣿⣿⣿⣿⣿⣿⣿⣿⣿⣿⣿⣿⣿⣿⣿⣿⣿⣿⣿⣿⣿⣿⣿⣿⣿⣿⣿⣿⣿⣿⣿⣿⣿⣿⣿⣿⣿⣿⣿⣿⣿⣿⣿⣿⣿⣿⣿⣿⣿⣿⣿⣿⣿⣿⣶⡀⠀⠀⠀⠀⠀⠀⠀⠀⠀⠀⠀⠀⠀⠀⠀⠀⠀⠀⠀⠀⠀⠀⠀⠀⠀⠀⠀⠀</a:t>
            </a:r>
            <a:br/>
            <a:r>
              <a:t>⣿⣿⣿⣿⣿⣿⣿⣿⣿⣿⣿⣿⣿⣿⣿⣿⣿⣿⣿⣿⣿⣿⠿⠟⠛⠛⠛⠛⠛⠻⠿⣿⣿⣿⣿⣿⣿⣿⣿⣿⣿⣿⣿⣿⣿⣿⣿⣿⣿⣿⣿⣿⣿⣿⣿⣿⣿⣿⣿⣿⣿⣿⣧⠀⠀⠀⠀⠀⠀⠀⠀⠀⠀⠀⠀⠀⠀⠀⠀⠀⠀⠀⠀⠀⠀⠀⠀⠀⠀⠀⠀</a:t>
            </a:r>
            <a:br/>
            <a:r>
              <a:t>⣿⣿⣿⣿⣿⣿⣿⣿⣿⣿⣿⣿⣿⣿⣿⣿⣿⡇⠀⠀⠀⠀⠀⠀⠀⠀⠀⠀⠀⠀⠀⠀⠉⠙⠛⠿⢿⣿⣿⣿⣿⣿⣿⣿⣿⣿⣿⣿⣿⣿⣿⣿⣿⣿⣿⣿⣿⣿⣿⣿⣿⣿⣿⣷⡀⠀⠀⠀⠀⠀⠀⠀⠀⠀⠀⠀⠀⠀⠀⠀⠀⠀⠀⠀⠀⠀⠀⠀⠀⠀⠀</a:t>
            </a:r>
            <a:br/>
            <a:r>
              <a:t>⣿⣿⣿⣿⣿⣿⣿⣿⣿⣿⣿⣿⣿⣿⣿⣿⣿⣿⡄⠀⠀⠀⠀⠀⠀⠀⠀⠀⠀⠀⠀⠀⠀⠀⠀⠀⠀⠀⠈⠙⢿⣿⣿⣿⣿⣿⣿⣿⣿⣿⣿⣿⣿⣿⣿⣿⣿⣿⣿⣿⣿⣿⣿⣿⣡⣶⡆⣠⡄⢀⣼⡄⠀⠀⠀⠀⠀⠀⠀⠀⠀⠀⠀⠀⠀⠀⠀⠀⠀⠀⠀</a:t>
            </a:r>
            <a:br/>
            <a:r>
              <a:t>⣿⣿⣿⣿⣿⣿⣿⣿⣿⣿⣿⣿⣿⣿⣿⣿⣿⣿⣿⣦⣄⠀⠀⠀⠀⠀⠀⠀⠀⠀⠀⠀⠀⠀⠀⠀⠀⠀⠀⠀⠈⠻⣿⣿⣿⣿⣿⣿⣿⣿⣿⣿⣿⣿⣿⣿⣿⣿⣿⣿⣿⣿⣿⣿⣿⣿⣷⣿⣿⣾⣿⡇⠀⠀⠀⠀⠀⠀⠀⠀⠀⠀⠀⢀⠀⠀⢀⣠⡀⢀⠀</a:t>
            </a:r>
            <a:br/>
            <a:r>
              <a:t>⣿⣿⣿⣿⣿⣿⣿⣿⣿⣿⣿⣿⣿⣿⣿⣿⣿⣿⣿⣿⣿⡄⠀⠀⠀⠀⠀⠀⠀⠀⠀⠀⠀⠀⠀⠀⠀⠀⠀⠀⠀⠀⠘⢿⣿⣿⣿⣿⣿⣿⣿⣿⣿⣿⣿⣿⣿⣿⣿⣿⣿⣿⣿⣿⣿⣿⣿⣿⣿⣿⡏⠀⠀⠀⠀⠀⠀⠀⠀⠀⠀⠀⠀⢸⣧⡀⢸⣿⣿⡏⠀</a:t>
            </a:r>
            <a:br/>
            <a:r>
              <a:t>⣿⣿⣿⣿⣿⣿⣿⣿⣿⣿⣿⣿⣿⣿⣿⣿⣿⣿⣿⣿⣿⣧⣀⣀⠀⠀⠀⠀⠀⠀⠀⠀⠀⠀⠀⠀⠀⠀⠀⠀⠀⠀⠀⠀⠹⣿⣿⣿⣿⣿⣿⣿⣿⣿⣿⣿⣿⣿⣿⣿⣿⠟⠻⠛⠛⠻⠿⠿⠟⠉⠀⠀⠀⠀⠀⠀⠀⠀⠀⠀⠀⢣⣿⣼⣿⣿⣾⣿⣿⡇⠀</a:t>
            </a:r>
            <a:br/>
            <a:r>
              <a:t>⣿⣿⣿⣿⣿⣿⣿⣿⣿⣿⣿⣿⣿⣿⣿⣿⣿⣿⣿⣿⣿⣿⣿⣿⣷⣶⣤⣤⣤⣤⣤⣤⣦⡀⠀⠀⠀⠀⠀⠀⠀⠀⠀⠀⠀⠈⢿⣿⣿⣿⣿⣿⣿⣿⣿⣿⣿⣿⣿⣿⣿⠀⠀⠀⠀⠀⠀⠀⠀⠀⠀⠀⠀⠀⠀⠀⠀⠀⠀⠀⠀⠈⣿⣿⣿⣿⣿⣿⣿⠁⠀</a:t>
            </a:r>
            <a:br/>
            <a:r>
              <a:t>⣿⣿⣿⣿⣿⣿⣿⣿⣿⣿⣿⣿⣿⣿⣿⣿⣿⣿⣿⣿⣿⣿⣿⣿⣿⣿⣿⣿⣿⣿⣿⣿⣿⣷⡄⠀⠀⠀⠀⠀⠀⠀⠀⠀⠀⠀⠀⠙⣿⣿⣿⣿⣿⣿⣿⣿⣿⡆⠀⠉⠉⠁⠀⠀⠀⠀⠀⠀⠀⠀⠀⠀⠀⠀⠀⠀⠀⠀⠀⠀⠀⠀⠸⣿⣿⣿⣿⣿⡏⠀⠀</a:t>
            </a:r>
            <a:br/>
            <a:r>
              <a:t>⣿⣿⣿⣿⣿⣿⣿⣿⣿⣿⣿⣿⣿⣿⣿⣿⣿⣿⣿⣿⣿⣿⣿⣿⣿⣿⣿⣿⣿⣿⣿⣿⣿⣿⣿⣆⠀⠀⠀⠀⠀⠀⠀⠀⠀⠀⠀⠀⠈⢿⣿⣿⠿⠟⠛⠉⠁⠀⠀⠀⠀⠀⠀⠀⠀⠀⠀⠀⠀⠀⠀⠀⠀⠀⠀⠀⠀⠀⠀⠀⠀⠀⠀⣿⣿⣿⣿⣿⠃⠀⠀</a:t>
            </a:r>
            <a:br/>
            <a:r>
              <a:t>⣿⣿⣿⣿⣿⣿⣿⣿⣿⣿⣿⣿⣿⣿⣿⣿⣿⣿⣿⣿⣿⣿⣿⣿⣿⣿⣿⣿⣿⣿⣿⣿⣿⣿⣿⣿⣷⡀⠀⠀⠀⠀⠀⠀⠀⠀⠀⠀⠀⠀⠋⠀⠀⠀⠀⠀⠀⠀⠀⠀⠀⠀⠀⠀⠀⠀⠀⠀⠀⠀⠀⠀⠀⠀⠀⠀⠀⠀⠀⠀⠀⠀⠀⢻⣿⣿⣿⡟⠀⠀⠀</a:t>
            </a:r>
            <a:br/>
            <a:r>
              <a:t>⣿⣿⣿⣿⣿⣿⣿⣿⣿⣿⣿⣿⣿⣿⣿⣿⣿⣿⣿⣿⣿⣿⣿⣿⣿⣿⣿⣿⣿⣿⣿⣿⣿⣿⣿⣿⣿⣿⣄⠀⠀⠀⠀⠀⠀⠀⠀⠀⠀⠀⠀⠀⠀⠀⠀⠀⠀⠀⠀⠀⠀⠀⠀⠀⠀⠀⠀⠀⠀⠀⠀⠀⠀⠀⠀⠀⠀⠀⠀⠀⠀⠀⠀⠿⣿⣿⡿⠁⠀⠀⠀</a:t>
            </a:r>
            <a:br/>
            <a:r>
              <a:t>⣿⣿⣿⣿⣿⣿⣿⣿⣿⣿⣿⣿⣿⣿⣿⣿⣿⣿⣿⣿⣿⣿⣿⣿⣿⣿⣿⣿⣿⣿⣿⣿⣿⣿⣿⣿⣿⣿⣿⣦⠀⠀⠀⠀⠀⠀⠀⠀⠀⠀⠀⠀⠀⠀⠀⠀⠀⠀⠀⠀⠀⠀⠀⠀⠀⠀⠀⠀⠀⠀⠀⠀⠀⠀⠀⠀⠀⠀⠀⠀⠀⠀⠀⠀⠈⠉⠀⠀⠀⠀⠀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⣿⣿⣿⣿⣿⣿⣿⣿⣿⣿⣿⣿⣿⣿⣿⣿⣿⣿⣿⣿⣿⣿⣿⣿⣿⣿⣿⣿⣿⣿⣿⣿⣿⣿⣿⣿⣿⣿⣿⣿⣿⣿⣦⡀⠀⠀⠀⠀⠀⠀⠀⠀⠀⠀⠀⠀⠀⠀⠀⠀⠀⠀⠀⠀⠀⠀⠀⠀⠀⠀⠀⠀⠀⠀⠀⠀⠀⠀⠀⠀⠀⠀⠀⠀⠀⠀⠀⠀⠀⠀⠇</a:t>
            </a:r>
            <a:br/>
            <a:r>
              <a:t>⣿⣿⣿⣿⣿⣿⣿⣿⣿⣿⣿⣿⣿⣿⣿⣿⣿⣿⣿⣿⣿⣿⣿⣿⣿⣿⣿⣿⣿⣿⣿⣿⣿⣿⣿⣿⣿⣿⣿⣿⣿⣿⣿⣿⣷⣤⣀⡀⠀⠀⣀⣀⣀⣤⣤⣤⣶⣶⡆⠀⠀⠀⠀⠀⠀⠀⠀⠀⠀⠀⠀⠀⠀⠀⠀⠀⠀⠀⠀⠀⠀⠀⠀⠀⠀⠀⠀⠀⠀⠀⠀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⣿⣿⣿⣿⣿⣿⣿⣿⣿⣿⣿⣿⣿⣿⣿⣿⣿⣿⣿⣿⣿⣿⣿⣿⣿⣿⣿⣿⣿⣿⣿⣿⣿⣿⣿⣿⣿⣿⣿⣿⣿⣿⣿⣿⣿⣿⣿⣿⣿⣿⣿⣿⣿⣿⣿⣿⣿⣿⣷⠀⠀⠀⠀⠀⠀⠀⠀⠀⠀⠀⠀⠀⠀⠀⠀⠀⠀⠀⢠⣄⣀⣀⣀⣀⠀⠀⠀⠀⠀⠀⠀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⣿⣿⣿⣿⣿⣿⣿⣿⣿⣿⣿⣿⣿⣿⣿⣿⣿⣿⣿⣿⣿⣿⣿⣿⣿⣿⣿⣿⣿⣿⣿⣿⣿⣿⣿⣿⣿⣿⣿⣿⣿⣿⣿⣿⣿⣿⣿⣿⣿⣿⣿⣿⣿⣿⣿⣿⣿⣿⡏⠀⠀⠀⠀⠀⠀⠀⠀⠀⠀⠀⠀⠀⠀⠀⠀⠀⠀⠀⣾⣿⣿⣿⣿⣿⣿⣷⣦⣄⠀⠀⠀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⣿⣿⣿⣿⣿⣿⣿⣿⣿⣿⣿⣿⣿⣿⣿⣿⣿⣿⣿⣿⣿⣿⣿⣿⣿⣿⣿⣿⣿⣿⣿⣿⣿⣿⣿⣿⣿⣿⣿⣿⣿⣿⣿⣿⣿⣿⣿⣿⣿⣿⣿⣿⣿⣿⣿⣿⣿⣿⡇⠀⠀⠀⠀⠀⠀⠀⠀⠀⠀⠀⠀⠀⠀⠀⠀⠀⠀⢰⣿⣿⣿⣿⣿⣿⣿⣿⣿⣿⣿⣦⠀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⣿⣿⣿⣿⣿⣿⣿⣿⣿⣿⣿⣿⣿⣿⣿⣿⣿⣿⣿⣿⣿⣿⣿⣿⣿⣿⣿⣿⣿⣿⣿⣿⣿⣿⣿⣿⣿⣿⣿⣿⣿⣿⣿⣿⣿⣿⣿⣿⣿⣿⣿⣿⣿⣿⣿⣿⣿⣿⣿⣿⣿⣿⣿⣿⣿⣿⣿⣿⣿⣿⣿⣿⣿⣿⣿⣿⣿⣿⣿⣿⣿⣿⣿⠟⠋⠁⠀⠀⠀⠀⠀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⣿⣿⣿⣿⣿⣿⣿⣿⣿⣿⣿⣿⣿⣿⣿⣿⣿⣿⣿⣿⣿⣿⣿⣿⣿⣿⣿⣿⣿⣿⣿⣿⣿⣿⣿⣿⣿⣿⣿⣿⣿⣿⣿⣿⣿⣿⣿⣿⣿⣿⣿⣿⣿⣿⣿⣿⣿⣿⣿⣿⣿⣿⣿⣿⣿⣿⣿⣿⣿⣿⡿⠟⠛⠋⠉⠀⠀⠀⠀⠀⠀⠈⠀⠀⠀⠀⠀⠀⠀⠀⠀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⣿⣿⣿⣿⣿⣿⣿⣿⣿⣿⣿⣿⣿⣿⣿⣿⣿⣿⣿⣿⣿⣿⣿⣿⣿⣿⣿⣿⣿⣿⣿⣿⣿⣿⣿⣿⣿⣿⣿⣿⣿⣿⣿⣿⣿⣿⣿⣿⣿⣿⣿⣿⣿⣿⣿⣿⣿⣿⣿⣿⣿⣿⣿⣿⣿⣿⡿⠟⠉⠀⠀⠀⠀⠀⠀⠀⠀⠀⠀⠀⠀⠀⠀⠀⠀⠀⠀⠀⠀⠀⠀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⣿⣿⣿⣿⣿⣿⣿⣿⣿⣿⣿⣿⣿⣿⣿⣿⣿⣿⣿⣿⣿⣿⣿⣿⣿⣿⣿⣿⣿⣿⣿⣿⣿⣿⣿⣿⣿⣿⣿⣿⣿⣿⣿⣿⣿⣿⣿⣿⣿⣿⣿⣿⣿⣿⣿⣿⣿⣿⣿⣿⣿⣿⣿⣿⡿⠋⠀⠀⠀⠀⠀⠀⠀⠀⠀⠀⠀⠀⠀⠀⠀⠀⠀⠀⠀⠀⠀⠀⠀⠀⠀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⣿⣿⣿⣿⣿⣿⣿⣿⣿⣿⣿⣿⣿⣿⣿⣿⣿⣿⣿⣿⣿⣿⣿⣿⣿⣿⣿⣿⣿⣿⣿⣿⣿⣿⣿⣿⣿⣿⣿⣿⣿⣿⣿⣿⣿⣿⣿⣿⣿⣿⣿⣿⣿⣿⣿⣿⣿⣿⣿⣿⣿⣿⣿⠏⠀⠀⠀⠀⠀⠀⠀⠀⠀⠀⠀⠀⠀⠀⠀⠀⠀⠀⠀⠀⠀⠀⠀⠀⠀⠀⠀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⣿⣿⣿⣿⣿⣿⣿⣿⣿⣿⣿⣿⣿⣿⣿⣿⣿⣿⣿⣿⣿⣿⣿⣿⣿⣿⣿⣿⣿⣿⣿⣿⣿⣿⣿⣿⣿⣿⣿⣿⣿⣿⣿⣿⣿⣿⣿⣿⣿⣿⣿⣿⣿⣿⣿⣿⣿⣿⣿⣿⠿⠋⠀⠀⠀⠀⠀⠀⠀⠀⠀⠀⠀⠀⠀⠀⠀⠀⠀⠀⠀⠀⠀⠀⠀⠀⠀⠀⠀⠀⠀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⣿⣿⣿⣿⣿⣿⣿⣿⣿⣿⣿⣿⣿⣿⣿⣿⣿⣿⣿⣿⣿⣿⣿⣿⣿⣿⣿⣿⣿⣿⣿⣿⣿⣿⣿⣿⣿⣿⣿⣿⣿⣿⣿⣿⣿⣿⣿⣿⣿⣿⣿⣿⡿⠛⠛⠛⠛⠛⠉⠀⠀⠀⠀⠀⠀⠀⠀⠀⠀⠀⠀⠀⠀⠀⠀⠀⠀⠀⠀⠀⠀⠀⠀⠀⠀⠀⠀⠀⠀⠀⠀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⣿⣿⣿⣿⣿⣿⣿⣿⣿⣿⣿⣿⣿⣿⣿⣿⣿⣿⣿⣿⣿⣿⣿⣿⣿⣿⣿⣿⣿⣿⣿⣿⣿⣿⣿⣿⣿⣿⣿⣿⣿⣿⣿⣿⣿⣿⣿⣿⣿⣿⣿⣿⠃⠀⠀⠀⠀⠀⠀⠀⠀⠀⠀⠀⠀⠀⠀⠀⠀⠀⠀⠀⠀⠀⠀⠀⠀⠀⠀⠀⠀⠀⠀⠀⠀⠀⠀⠀⠀⠀⠀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⣿⣿⣿⣿⣿⣿⣿⣿⣿⣿⣿⣿⣿⣿⣿⣿⣿⣿⣿⣿⣿⣿⣿⣿⣿⣿⣿⣿⣿⣿⣿⣿⣿⣿⣿⣿⣿⣿⣿⣿⣿⣿⣿⣿⣿⣿⣿⣿⣿⣿⣿⣿⣶⠀⠀⠀⠀⠀⠀⠀⠀⠀⠀⠀⠀⠀⠀⠀⠀⠀⠀⠀⠀⠀⠀⠀⠀⠀⠀⠀⠀⠀⠀⠀⠀⠀⠀⠀⠀⠀⠀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⣿⣿⣿⣿⣿⣿⣿⣿⣿⣿⣿⣿⣿⣿⣿⣿⣿⣿⣿⣿⣿⣿⣿⣿⣿⣿⣿⣿⣿⣿⣿⣿⣿⣿⣿⣿⣿⣿⣿⣿⣿⣿⣿⣿⣿⣿⣿⣿⣿⣿⣿⣿⣿⣧⡀⠀⢀⡀⠀⠀⠀⠀⠀⠀⠀⠀⠀⠀⠀⠀⠀⠀⠀⠀⠀⠀⠀⠀⠀⠀⠀⠀⠀⠀⠀⠀⠀⠀⠀⠀⠀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⣿⣿⣿⣿⣿⣿⣿⣿⣿⣿⣿⣿⣿⣿⣿⣿⣿⣿⣿⣿⣿⣿⣿⣿⣿⣿⣿⣿⣿⣿⣿⣿⣿⣿⣿⣿⣿⣿⣿⣿⣿⣿⣿⣿⣿⣿⣿⣿⣿⣿⣿⣿⣿⣿⣿⣿⣿⣇⠀⠀⠀⠀⠀⠀⠀⠀⠀⠀⠀⠀⠀⠀⠀⠀⠀⠀⠀⠀⠀⠀⠀⠀⠀⠀⠀⠀⠀⠀⠀⠀⠀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⣿⣿⣿⣿⣿⣿⣿⣿⣿⣿⣿⣿⣿⣿⣿⣿⣿⣿⣿⣿⣿⣿⣿⣿⣿⣿⣿⣿⣿⣿⣿⣿⣿⣿⣿⣿⣿⣿⣿⣿⣿⣿⣿⣿⣿⣿⣿⣿⣿⣿⣿⣿⣿⣿⣿⣿⣿⣿⣶⠀⡀⠀⠀⠀⠀⠀⠀⠀⠀⠀⠀⠀⠀⠀⠀⠀⠀⠀⠀⠀⠀⠀⠀⠀⠀⠀⠀⠀⠀⠀⠀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⣿⣿⣿⣿⣿⣿⣿⣿⣿⣿⣿⣿⣿⣿⣿⣿⣿⣿⣿⣿⣿⣿⣿⣿⣿⣿⣿⣿⣿⣿⣿⣿⣿⣿⣿⣿⣿⣿⣿⣿⣿⣿⣿⣿⣿⣿⣿⣿⣿⣿⣿⣿⣿⣿⣿⣿⣿⣿⣿⣿⣷⣵⡄⠀⠀⠀⠀⠀⠀⠀⠀⠀⠀⠀⠀⠀⠀⠀⠀⠀⠀⠀⠀⠀⠀⠀⠀⠀⠀⠀⠀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⣿⣿⣿⣿⣿⣿⣿⣿⣿⣿⣿⣿⣿⣿⣿⣿⣿⣿⣿⣿⣿⣿⣿⣿⣿⣿⣿⣿⣿⣿⣿⣿⣿⣿⣿⣿⣿⣿⣿⣿⣿⣿⣿⣿⣿⣿⣿⣿⣿⣿⣿⣿⣿⣿⣿⣿⣿⣿⣿⣿⡟⠋⠀⠀⠀⠀⠀⠀⠀⠀⠀⠀⠀⠀⠀⠀⠀⠀⠀⠀⠀⠀⠀⠀⠀⠀⠀⠀⠀⠀⠀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⣿⣿⣿⣿⣿⣿⣿⣿⣿⣿⣿⣿⣿⣿⣿⣿⣿⣿⣿⣿⣿⣿⣿⣿⣿⣿⣿⣿⣿⣿⣿⣿⣿⣿⣿⣿⣿⣿⣿⣿⣿⣿⣿⣿⣿⣿⣿⣿⣿⣿⣿⣿⣿⣿⣿⣿⣿⣿⣿⣿⣿⣷⡀⠀⠀⠀⠀⠀⠀⠀⠀⠀⠀⠀⠀⠀⠀⠀⠀⠀⠀⠀⠀⠀⠀⠀⠀⠀⠀⠀⠀</a:t>
            </a:r>
            <a:br/>
            <a:r>
              <a:t>⣿⣿⣿⣿⣿⣿⣿⣿⣿⣿⣿⣿⣿⣿⣿⣿⣿⣿⣿⠿⠿⠿⠿⠛⠛⠛⠛⠛⠛⠛⠿⢿⣿⣿⣿⣿⣿⣿⣿⣿⣿⣿⣿⣿⣿⣿⣿⣿⣿⣿⣿⣿⣿⣿⣿⣿⣿⣿⣿⣿⣿⣿⣧⠀⠀⠀⠀⠀⠀⠀⠀⠀⠀⠀⠀⠀⠀⠀⠀⠀⠀⠀⠀⠀⠀⠀⠀⠀⠀⠀⠀</a:t>
            </a:r>
            <a:br/>
            <a:r>
              <a:t>⣿⣿⣿⣿⣿⣿⣿⣿⣿⣿⣿⣿⣿⣿⣿⣿⣿⡇⠀⠀⠀⠀⠀⠀⠀⠀⠀⠀⠀⠀⠀⠀⠈⠉⠛⠿⠿⣿⣿⣿⣿⣿⣿⣿⣿⣿⣿⣿⣿⣿⣿⣿⣿⣿⣿⣿⣿⣿⣿⣿⣿⣿⣿⣷⠀⠀⠀⠀⠀⠀⠀⠀⠀⠀⠀⠀⠀⠀⠀⠀⠀⠀⠀⠀⠀⠀⠀⠀⠀⠀⠀</a:t>
            </a:r>
            <a:br/>
            <a:r>
              <a:t>⣿⣿⣿⣿⣿⣿⣿⣿⣿⣿⣿⣿⣿⣿⣿⣿⣿⣷⡀⠀⠀⠀⠀⠀⠀⠀⠀⠀⠀⠀⠀⠀⠀⠀⠀⠀⠀⠀⠈⠙⣿⣿⣿⣿⣿⣿⣿⣿⣿⣿⣿⣿⣿⣿⣿⣿⣿⣿⣿⣿⣿⣿⣿⣿⣡⣶⡆⣠⡆⢀⣼⡄⠀⠀⠀⠀⠀⠀⠀⠀⠀⠀⠀⠀⠀⠀⠀⠀⠀⠀⠀</a:t>
            </a:r>
            <a:br/>
            <a:r>
              <a:t>⣿⣿⣿⣿⣿⣿⣿⣿⣿⣿⣿⣿⣿⣿⣿⣿⣿⣿⣿⣦⡄⠀⠀⠀⠀⠀⠀⠀⠀⠀⠀⠀⠀⠀⠀⠀⠀⠀⠀⠀⠈⠻⣿⣿⣿⣿⣿⣿⣿⣿⣿⣿⣿⣿⣿⣿⣿⣿⣿⣿⣿⣿⣿⣿⣿⣿⣷⣿⣿⣾⣿⡇⠀⠀⠀⠀⠀⠀⠀⠀⠀⠀⠀⠀⠀⠀⢀⣀⠀⣀⠀</a:t>
            </a:r>
            <a:br/>
            <a:r>
              <a:t>⣿⣿⣿⣿⣿⣿⣿⣿⣿⣿⣿⣿⣿⣿⣿⣿⣿⣿⣿⣿⣿⠀⠀⠀⠀⠀⠀⠀⠀⠀⠀⠀⠀⠀⠀⠀⠀⠀⠀⠀⠀⠀⠙⢿⣿⣿⣿⣿⣿⣿⣿⣿⣿⣿⣿⣿⣿⣿⣿⣿⣿⣿⣿⣿⣿⣿⣿⣿⣿⣿⡏⠀⠀⠀⠀⠀⠀⠀⠀⠀⠀⠀⠀⢸⣦⠀⢸⣿⣿⡆⠀</a:t>
            </a:r>
            <a:br/>
            <a:r>
              <a:t>⣿⣿⣿⣿⣿⣿⣿⣿⣿⣿⣿⣿⣿⣿⣿⣿⣿⣿⣿⣿⣿⣤⣤⡄⠀⠀⠀⠀⠀⠀⠀⠀⠀⠀⠀⠀⠀⠀⠀⠀⠀⠀⠀⠀⠹⣿⣿⣿⣿⣿⣿⣿⣿⣿⣿⣿⣿⣿⣿⣿⣿⠟⠻⠛⠛⠻⠿⠿⠟⠋⠁⠀⠀⠀⠀⠀⠀⠀⠀⠀⠀⢢⣷⣸⣿⣷⣾⣿⣿⡇⠀</a:t>
            </a:r>
            <a:br/>
            <a:r>
              <a:t>⣿⣿⣿⣿⣿⣿⣿⣿⣿⣿⣿⣿⣿⣿⣿⣿⣿⣿⣿⣿⣿⣿⣿⣿⣿⣶⣤⣤⣤⣤⣤⣴⣦⠀⠀⠀⠀⠀⠀⠀⠀⠀⠀⠀⠀⠈⢿⣿⣿⣿⣿⣿⣿⣿⣿⣿⣿⣿⣿⣿⣿⠀⠀⠀⠀⠀⠀⠀⠀⠀⠀⠀⠀⠀⠀⠀⠀⠀⠀⠀⠀⠘⣿⣿⣿⣿⣿⣿⣿⠀⠀</a:t>
            </a:r>
            <a:br/>
            <a:r>
              <a:t>⣿⣿⣿⣿⣿⣿⣿⣿⣿⣿⣿⣿⣿⣿⣿⣿⣿⣿⣿⣿⣿⣿⣿⣿⣿⣿⣿⣿⣿⣿⣿⣿⣿⣷⡄⠀⠀⠀⠀⠀⠀⠀⠀⠀⠀⠀⠀⠙⣿⣿⣿⣿⣿⣿⣿⣿⣿⡇⠀⠉⠉⠁⠀⠀⠀⠀⠀⠀⠀⠀⠀⠀⠀⠀⠀⠀⠀⠀⠀⠀⠀⠀⢹⣿⣿⣿⣿⣿⡇⠀⠀</a:t>
            </a:r>
            <a:br/>
            <a:r>
              <a:t>⣿⣿⣿⣿⣿⣿⣿⣿⣿⣿⣿⣿⣿⣿⣿⣿⣿⣿⣿⣿⣿⣿⣿⣿⣿⣿⣿⣿⣿⣿⣿⣿⣿⣿⣿⣆⠀⠀⠀⠀⠀⠀⠀⠀⠀⠀⠀⠀⠈⢿⣿⣿⠿⠛⠋⠉⠁⠀⠀⠀⠀⠀⠀⠀⠀⠀⠀⠀⠀⠀⠀⠀⠀⠀⠀⠀⠀⠀⠀⠀⠀⠀⠀⣿⣿⣿⣿⣿⠁⠀⠀</a:t>
            </a:r>
            <a:br/>
            <a:r>
              <a:t>⣿⣿⣿⣿⣿⣿⣿⣿⣿⣿⣿⣿⣿⣿⣿⣿⣿⣿⣿⣿⣿⣿⣿⣿⣿⣿⣿⣿⣿⣿⣿⣿⣿⣿⣿⣿⣷⡀⠀⠀⠀⠀⠀⠀⠀⠀⠀⠀⠀⠀⠉⠀⠀⠀⠀⠀⠀⠀⠀⠀⠀⠀⠀⠀⠀⠀⠀⠀⠀⠀⠀⠀⠀⠀⠀⠀⠀⠀⠀⠀⠀⠀⠀⣿⣿⣿⣿⡟⠀⠀⠀</a:t>
            </a:r>
            <a:br/>
            <a:r>
              <a:t>⣿⣿⣿⣿⣿⣿⣿⣿⣿⣿⣿⣿⣿⣿⣿⣿⣿⣿⣿⣿⣿⣿⣿⣿⣿⣿⣿⣿⣿⣿⣿⣿⣿⣿⣿⣿⣿⣿⣄⠀⠀⠀⠀⠀⠀⠀⠀⠀⠀⠀⠀⠀⠀⠀⠀⠀⠀⠀⠀⠀⠀⠀⠀⠀⠀⠀⠀⠀⠀⠀⠀⠀⠀⠀⠀⠀⠀⠀⠀⠀⠀⠀⠀⢿⣿⣿⡿⠁⠀⠀⠀</a:t>
            </a:r>
            <a:br/>
            <a:r>
              <a:t>⣿⣿⣿⣿⣿⣿⣿⣿⣿⣿⣿⣿⣿⣿⣿⣿⣿⣿⣿⣿⣿⣿⣿⣿⣿⣿⣿⣿⣿⣿⣿⣿⣿⣿⣿⣿⣿⣿⣿⣦⠀⠀⠀⠀⠀⠀⠀⠀⠀⠀⠀⠀⠀⠀⠀⠀⠀⠀⠀⠀⠀⠀⠀⠀⠀⠀⠀⠀⠀⠀⠀⠀⠀⠀⠀⠀⠀⠀⠀⠀⠀⠀⠀⠀⠈⠋⠀⠀⠀⠀⠀</a:t>
            </a:r>
            <a:br/>
            <a:r>
              <a:t>⣿⣿⣿⣿⣿⣿⣿⣿⣿⣿⣿⣿⣿⣿⣿⣿⣿⣿⣿⣿⣿⣿⣿⣿⣿⣿⣿⣿⣿⣿⣿⣿⣿⣿⣿⣿⣿⣿⣿⣿⣷⣄⠀⠀⠀⠀⠀⠀⠀⠀⠀⠀⠀⠀⠀⠀⠀⠀⠀⠀⠀⠀⠀⠀⠀⠀⠀⠀⠀⠀⠀⠀⠀⠀⠀⠀⠀⠀⠀⠀⠀⠀⠀⠀⠀⠀⠀⠀⠀⠀⠀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⣿⣿⣿⣿⣿⣿⣿⣿⣿⣿⣿⣿⣿⣿⣿⣿⣿⣿⣿⣿⣿⣿⣿⣿⣿⣿⣿⣿⣿⣿⣿⣿⣿⣿⣿⣿⣿⣿⣿⣿⣿⣿⣷⣄⠀⠀⠀⠀⠀⠀⠀⠀⠀⠀⠀⠀⠀⠀⠀⠀⠀⠀⠀⠀⠀⠀⠀⠀⠀⠀⠀⠀⠀⠀⠀⠀⠀⠀⠀⠀⠀⠀⠀⠀⠀⠀⠀⠀⠀⠠⡇</a:t>
            </a:r>
            <a:br/>
            <a:r>
              <a:t>⣿⣿⣿⣿⣿⣿⣿⣿⣿⣿⣿⣿⣿⣿⣿⣿⣿⣿⣿⣿⣿⣿⣿⣿⣿⣿⣿⣿⣿⣿⣿⣿⣿⣿⣿⣿⣿⣿⣿⣿⣿⣿⣿⣿⣿⣦⣤⣀⣀⣀⣠⣤⣤⣤⣶⣶⣶⣿⡇⠀⠀⠀⠀⠀⠀⠀⠀⠀⠀⠀⠀⠀⠀⠀⠀⠀⠀⠀⠀⠀⠀⠀⠀⠀⠀⠀⠀⠀⠀⠀⠀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⣿⣿⣿⣿⣿⣿⣿⣿⣿⣿⣿⣿⣿⣿⣿⣿⣿⣿⣿⣿⣿⣿⣿⣿⣿⣿⣿⣿⣿⣿⣿⣿⣿⣿⣿⣿⣿⣿⣿⣿⣿⣿⣿⣿⣿⣿⣿⣿⣿⣿⣿⣿⣿⣿⣿⣿⣿⣿⣷⠀⠀⠀⠀⠀⠀⠀⠀⠀⠀⠀⠀⠀⠀⠀⠀⠀⠀⠀⢀⣀⣀⣀⣀⠀⠀⠀⠀⠀⠀⠀⠀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⣿⣿⣿⣿⣿⣿⣿⣿⣿⣿⣿⣿⣿⣿⣿⣿⣿⣿⣿⣿⣿⣿⣿⣿⣿⣿⣿⣿⣿⣿⣿⣿⣿⣿⣿⣿⣿⣿⣿⣿⣿⣿⣿⣿⣿⣿⣿⣿⣿⣿⣿⣿⣿⣿⣿⣿⣿⣿⡏⠀⠀⠀⠀⠀⠀⠀⠀⠀⠀⠀⠀⠀⠀⠀⠀⠀⠀⠀⣼⣿⣿⣿⣿⣿⣿⣷⣦⣄⠀⠀⠀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⣿⣿⣿⣿⣿⣿⣿⣿⣿⣿⣿⣿⣿⣿⣿⣿⣿⣿⣿⣿⣿⣿⣿⣿⣿⣿⣿⣿⣿⣿⣿⣿⣿⣿⣿⣿⣿⣿⣿⣿⣿⣿⣿⣿⣿⣿⣿⣿⣿⣿⣿⣿⣿⣿⣿⣿⣿⣿⡇⠀⠀⠀⠀⠀⠀⠀⠀⠀⠀⠀⠀⠀⠀⠀⠀⠀⠀⢰⣿⣿⣿⣿⣿⣿⣿⣿⣿⣿⣷⣄⠀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⣿⣿⣿⣿⣿⣿⣿⣿⣿⣿⣿⣿⣿⣿⣿⣿⣿⣿⣿⣿⣿⣿⣿⣿⣿⣿⣿⣿⣿⣿⣿⣿⣿⣿⣿⣿⣿⣿⣿⣿⣿⣿⣿⣿⣿⣿⣿⣿⣿⣿⣿⣿⣿⣿⣿⣿⣿⣿⣿⣿⣿⣿⣿⣿⣿⣿⣿⣿⣿⣿⣿⣿⣿⣿⣿⣿⣿⣿⣿⣿⣿⣿⣿⣿⡿⠟⠋⠁⠀⠀⠀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⣿⣿⣿⣿⣿⣿⣿⣿⣿⣿⣿⣿⣿⣿⣿⣿⣿⣿⣿⣿⣿⣿⣿⣿⣿⣿⣿⣿⣿⣿⣿⣿⣿⣿⣿⣿⣿⣿⣿⣿⣿⣿⣿⣿⣿⣿⣿⣿⣿⣿⣿⣿⣿⣿⣿⣿⣿⣿⣿⣿⣿⣿⣿⣿⣿⣿⣿⣿⣿⣿⣿⠿⠟⠛⠋⠉⠉⠀⠀⠀⠀⠉⠉⠁⠀⠀⠀⠀⠀⠀⠀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⣿⣿⣿⣿⣿⣿⣿⣿⣿⣿⣿⣿⣿⣿⣿⣿⣿⣿⣿⣿⣿⣿⣿⣿⣿⣿⣿⣿⣿⣿⣿⣿⣿⣿⣿⣿⣿⣿⣿⣿⣿⣿⣿⣿⣿⣿⣿⣿⣿⣿⣿⣿⣿⣿⣿⣿⣿⣿⣿⣿⣿⣿⣿⣿⣿⣿⣿⡿⠛⠉⠀⠀⠀⠀⠀⠀⠀⠀⠀⠀⠀⠀⠀⠀⠀⠀⠀⠀⠀⠀⠀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⣿⣿⣿⣿⣿⣿⣿⣿⣿⣿⣿⣿⣿⣿⣿⣿⣿⣿⣿⣿⣿⣿⣿⣿⣿⣿⣿⣿⣿⣿⣿⣿⣿⣿⣿⣿⣿⣿⣿⣿⣿⣿⣿⣿⣿⣿⣿⣿⣿⣿⣿⣿⣿⣿⣿⣿⣿⣿⣿⣿⣿⣿⣿⣿⣿⠟⠁⠀⠀⠀⠀⠀⠀⠀⠀⠀⠀⠀⠀⠀⠀⠀⠀⠀⠀⠀⠀⠀⠀⠀⠀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⣿⣿⣿⣿⣿⣿⣿⣿⣿⣿⣿⣿⣿⣿⣿⣿⣿⣿⣿⣿⣿⣿⣿⣿⣿⣿⣿⣿⣿⣿⣿⣿⣿⣿⣿⣿⣿⣿⣿⣿⣿⣿⣿⣿⣿⣿⣿⣿⣿⣿⣿⣿⣿⣿⣿⣿⣿⣿⣿⣿⣿⣿⣿⡿⠃⠀⠀⠀⠀⠀⠀⠀⠀⠀⠀⠀⠀⠀⠀⠀⠀⠀⠀⠀⠀⠀⠀⠀⠀⠀⠀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⣿⣿⣿⣿⣿⣿⣿⣿⣿⣿⣿⣿⣿⣿⣿⣿⣿⣿⣿⣿⣿⣿⣿⣿⣿⣿⣿⣿⣿⣿⣿⣿⣿⣿⣿⣿⣿⣿⣿⣿⣿⣿⣿⣿⣿⣿⣿⣿⣿⣿⣿⣿⣿⣿⣿⣿⣿⣿⣿⣿⠿⠛⠁⠀⠀⠀⠀⠀⠀⠀⠀⠀⠀⠀⠀⠀⠀⠀⠀⠀⠀⠀⠀⠀⠀⠀⠀⠀⠀⠀⠀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⣿⣿⣿⣿⣿⣿⣿⣿⣿⣿⣿⣿⣿⣿⣿⣿⣿⣿⣿⣿⣿⣿⣿⣿⣿⣿⣿⣿⣿⣿⣿⣿⣿⣿⣿⣿⣿⣿⣿⣿⣿⣿⣿⣿⣿⣿⣿⣿⣿⣿⣿⣿⣿⠋⠉⠉⠉⠉⠁⠀⠀⠀⠀⠀⠀⠀⠀⠀⠀⠀⠀⠀⠀⠀⠀⠀⠀⠀⠀⠀⠀⠀⠀⠀⠀⠀⠀⠀⠀⠀⠀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⣿⣿⣿⣿⣿⣿⣿⣿⣿⣿⣿⣿⣿⣿⣿⣿⣿⣿⣿⣿⣿⣿⣿⣿⣿⣿⣿⣿⣿⣿⣿⣿⣿⣿⣿⣿⣿⣿⣿⣿⣿⣿⣿⣿⣿⣿⣿⣿⣿⣿⣿⣿⡏⠀⠀⠀⠀⠀⠀⠀⠀⠀⠀⠀⠀⠀⠀⠀⠀⠀⠀⠀⠀⠀⠀⠀⠀⠀⠀⠀⠀⠀⠀⠀⠀⠀⠀⠀⠀⠀⠀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⣿⣿⣿⣿⣿⣿⣿⣿⣿⣿⣿⣿⣿⣿⣿⣿⣿⣿⣿⣿⣿⣿⣿⣿⣿⣿⣿⣿⣿⣿⣿⣿⣿⣿⣿⣿⣿⣿⣿⣿⣿⣿⣿⣿⣿⣿⣿⣿⣿⣿⣿⣿⣿⣇⠀⠀⠀⠀⠀⠀⠀⠀⠀⠀⠀⠀⠀⠀⠀⠀⠀⠀⠀⠀⠀⠀⠀⠀⠀⠀⠀⠀⠀⠀⠀⠀⠀⠀⠀⠀⠀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⣿⣿⣿⣿⣿⣿⣿⣿⣿⣿⣿⣿⣿⣿⣿⣿⣿⣿⣿⣿⣿⣿⣿⣿⣿⣿⣿⣿⣿⣿⣿⣿⣿⣿⣿⣿⣿⣿⣿⣿⣿⣿⣿⣿⣿⣿⣿⣿⣿⣿⣿⣿⣿⣿⣦⣀⣀⣠⠀⠀⠀⠀⠀⠀⠀⠀⠀⠀⠀⠀⠀⠀⠀⠀⠀⠀⠀⠀⠀⠀⠀⠀⠀⠀⠀⠀⠀⠀⠀⠀⠀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⣿⣿⣿⣿⣿⣿⣿⣿⣿⣿⣿⣿⣿⣿⣿⣿⣿⣿⣿⣿⣿⣿⣿⣿⣿⣿⣿⣿⣿⣿⣿⣿⣿⣿⣿⣿⣿⣿⣿⣿⣿⣿⣿⣿⣿⣿⣿⣿⣿⣿⣿⣿⣿⣿⣿⣿⣿⣿⣿⣄⢀⠀⠀⠀⠀⠀⠀⠀⠀⠀⠀⠀⠀⠀⠀⠀⠀⠀⠀⠀⠀⠀⠀⠀⠀⠀⠀⠀⠀⠀⠀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⣿⣿⣿⣿⣿⣿⣿⣿⣿⣿⣿⣿⣿⣿⣿⣿⣿⣿⣿⣿⣿⣿⣿⣿⣿⣿⣿⣿⣿⣿⣿⣿⣿⣿⣿⣿⣿⣿⣿⣿⣿⣿⣿⣿⣿⣿⣿⣿⣿⣿⣿⣿⣿⣿⣿⣿⣿⣿⣿⣿⣿⣾⡆⠀⠀⠀⠀⠀⠀⠀⠀⠀⠀⠀⠀⠀⠀⠀⠀⠀⠀⠀⠀⠀⠀⠀⠀⠀⠀⠀⠀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⣿⣿⣿⣿⣿⣿⣿⣿⣿⣿⣿⣿⣿⣿⣿⣿⣿⣿⣿⣿⣿⣿⣿⣿⣿⣿⣿⣿⣿⣿⣿⣿⣿⣿⣿⣿⣿⣿⣿⣿⣿⣿⣿⣿⣿⣿⣿⣿⣿⣿⣿⣿⣿⣿⣿⣿⣿⣿⣿⣿⣟⠁⠀⠀⠀⠀⠀⠀⠀⠀⠀⠀⠀⠀⠀⠀⠀⠀⠀⠀⠀⠀⠀⠀⠀⠀⠀⠀⠀⠀⠀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⣿⣿⣿⣿⣿⣿⣿⣿⣿⣿⣿⣿⣿⣿⣿⣿⣿⣿⣿⣿⣿⣿⣿⣿⣿⣿⣿⣿⣿⣿⣿⣿⣿⣿⣿⣿⣿⣿⣿⣿⣿⣿⣿⣿⣿⣿⣿⣿⣿⣿⣿⣿⣿⣿⣿⣿⣿⣿⣿⣿⣿⣿⡄⠀⠀⠀⠀⠀⠀⠀⠀⠀⠀⠀⠀⠀⠀⠀⠀⠀⠀⠀⠀⠀⠀⠀⠀⠀⠀⠀⠀</a:t>
            </a:r>
            <a:br/>
            <a:r>
              <a:t>⣿⣿⣿⣿⣿⣿⣿⣿⣿⣿⣿⣿⣿⣿⣿⣿⣿⠿⠿⠛⠛⠛⠋⠉⠉⠉⠉⠉⠉⠙⠛⠿⣿⣿⣿⣿⣿⣿⣿⣿⣿⣿⣿⣿⣿⣿⣿⣿⣿⣿⣿⣿⣿⣿⣿⣿⣿⣿⣿⣿⣿⣿⣷⡀⠀⠀⠀⠀⠀⠀⠀⠀⠀⠀⠀⠀⠀⠀⠀⠀⠀⠀⠀⠀⠀⠀⠀⠀⠀⠀⠀</a:t>
            </a:r>
            <a:br/>
            <a:r>
              <a:t>⣿⣿⣿⣿⣿⣿⣿⣿⣿⣿⣿⣿⣿⣿⣿⣿⣿⠀⠀⠀⠀⠀⠀⠀⠀⠀⠀⠀⠀⠀⠀⠀⠀⠈⠙⠻⠿⢿⣿⣿⣿⣿⣿⣿⣿⣿⣿⣿⣿⣿⣿⣿⣿⣿⣿⣿⣿⣿⣿⣿⣿⣿⣿⣷⠀⠀⠀⠀⠀⠀⠀⠀⠀⠀⠀⠀⠀⠀⠀⠀⠀⠀⠀⠀⠀⠀⠀⠀⠀⠀⠀</a:t>
            </a:r>
            <a:br/>
            <a:r>
              <a:t>⣿⣿⣿⣿⣿⣿⣿⣿⣿⣿⣿⣿⣿⣿⣿⣿⣿⣧⡀⠀⠀⠀⠀⠀⠀⠀⠀⠀⠀⠀⠀⠀⠀⠀⠀⠀⠀⠀⠈⠙⣿⣿⣿⣿⣿⣿⣿⣿⣿⣿⣿⣿⣿⣿⣿⣿⣿⣿⣿⣿⣿⣿⣿⣿⣡⣶⡆⣠⡆⢀⣼⡄⠀⠀⠀⠀⠀⠀⠀⠀⠀⠀⠀⠀⠀⠀⠀⠀⠀⠀⠀</a:t>
            </a:r>
            <a:br/>
            <a:r>
              <a:t>⣿⣿⣿⣿⣿⣿⣿⣿⣿⣿⣿⣿⣿⣿⣿⣿⣿⣿⣿⣦⡀⠀⠀⠀⠀⠀⠀⠀⠀⠀⠀⠀⠀⠀⠀⠀⠀⠀⠀⠀⠈⠻⣿⣿⣿⣿⣿⣿⣿⣿⣿⣿⣿⣿⣿⣿⣿⣿⣿⣿⣿⣿⣿⣿⣿⣿⣷⣿⣿⣿⣿⡇⠀⠀⠀⠀⠀⠀⠀⠀⠀⠀⠀⠀⠀⠀⠀⡀⠀⠠⠀</a:t>
            </a:r>
            <a:br/>
            <a:r>
              <a:t>⣿⣿⣿⣿⣿⣿⣿⣿⣿⣿⣿⣿⣿⣿⣿⣿⣿⣿⣿⣿⡇⠀⠀⠀⠀⠀⠀⠀⠀⠀⠀⠀⠀⠀⠀⠀⠀⠀⠀⠀⠀⠀⠙⢿⣿⣿⣿⣿⣿⣿⣿⣿⣿⣿⣿⣿⣿⣿⣿⣿⣿⣿⣿⣿⣿⣿⣿⣿⣿⣿⡟⠁⠀⠀⠀⠀⠀⠀⠀⠀⠀⠀⠀⣷⡄⠀⢸⣿⣦⡇⠀</a:t>
            </a:r>
            <a:br/>
            <a:r>
              <a:t>⣿⣿⣿⣿⣿⣿⣿⣿⣿⣿⣿⣿⣿⣿⣿⣿⣿⣿⣿⣿⣷⣶⣶⣀⠀⠀⠀⠀⠀⠀⠀⠀⠀⠀⠀⠀⠀⠀⠀⠀⠀⠀⠀⠀⠹⣿⣿⣿⣿⣿⣿⣿⣿⣿⣿⣿⣿⣿⣿⣿⣿⠟⠻⠛⠛⠛⠿⠿⠟⠋⠁⠀⠀⠀⠀⠀⠀⠀⠀⠀⠀⢀⣦⣻⣿⣦⣼⣿⣿⠀⠀</a:t>
            </a:r>
            <a:br/>
            <a:r>
              <a:t>⣿⣿⣿⣿⣿⣿⣿⣿⣿⣿⣿⣿⣿⣿⣿⣿⣿⣿⣿⣿⣿⣿⣿⣿⣿⣶⣶⣶⣶⣤⣴⣶⣦⡀⠀⠀⠀⠀⠀⠀⠀⠀⠀⠀⠀⠈⠻⣿⣿⣿⣿⣿⣿⣿⣿⣿⣿⡿⢿⣿⣿⡄⠀⠀⠀⠀⠀⠀⠀⠀⠀⠀⠀⠀⠀⠀⠀⠀⠀⠀⠀⠘⣿⣿⣿⣿⣿⣿⣿⠀⠀</a:t>
            </a:r>
            <a:br/>
            <a:r>
              <a:t>⣿⣿⣿⣿⣿⣿⣿⣿⣿⣿⣿⣿⣿⣿⣿⣿⣿⣿⣿⣿⣿⣿⣿⣿⣿⣿⣿⣿⣿⣿⣿⣿⣿⣷⡄⠀⠀⠀⠀⠀⠀⠀⠀⠀⠀⠀⠀⠙⢿⣿⣿⣿⣿⣿⣿⣿⣿⠇⠀⠀⠀⠀⠀⠀⠀⠀⠀⠀⠀⠀⠀⠀⠀⠀⠀⠀⠀⠀⠀⠀⠀⠀⢹⣿⣿⣿⣿⣿⡇⠀⠀</a:t>
            </a:r>
            <a:br/>
            <a:r>
              <a:t>⣿⣿⣿⣿⣿⣿⣿⣿⣿⣿⣿⣿⣿⣿⣿⣿⣿⣿⣿⣿⣿⣿⣿⣿⣿⣿⣿⣿⣿⣿⣿⣿⣿⣿⣿⣦⠀⠀⠀⠀⠀⠀⠀⠀⠀⠀⠀⠀⠈⢻⣿⠿⠛⠋⠉⠀⠀⠀⠀⠀⠀⠀⠀⠀⠀⠀⠀⠀⠀⠀⠀⠀⠀⠀⠀⠀⠀⠀⠀⠀⠀⠀⠀⣿⣿⣿⣿⣿⠀⠀⠀</a:t>
            </a:r>
            <a:br/>
            <a:r>
              <a:t>⣿⣿⣿⣿⣿⣿⣿⣿⣿⣿⣿⣿⣿⣿⣿⣿⣿⣿⣿⣿⣿⣿⣿⣿⣿⣿⣿⣿⣿⣿⣿⣿⣿⣿⣿⣿⣷⡄⠀⠀⠀⠀⠀⠀⠀⠀⠀⠀⠀⠀⠀⠀⠀⠀⠀⠀⠀⠀⠀⠀⠀⠀⠀⠀⠀⠀⠀⠀⠀⠀⠀⠀⠀⠀⠀⠀⠀⠀⠀⠀⠀⠀⠀⣿⣿⣿⣿⡏⠀⠀⠀</a:t>
            </a:r>
            <a:br/>
            <a:r>
              <a:t>⣿⣿⣿⣿⣿⣿⣿⣿⣿⣿⣿⣿⣿⣿⣿⣿⣿⣿⣿⣿⣿⣿⣿⣿⣿⣿⣿⣿⣿⣿⣿⣿⣿⣿⣿⣿⣿⣿⣆⠀⠀⠀⠀⠀⠀⠀⠀⠀⠀⠀⠀⠀⠀⠀⠀⠀⠀⠀⠀⠀⠀⠀⠀⠀⠀⠀⠀⠀⠀⠀⠀⠀⠀⠀⠀⠀⠀⠀⠀⠀⠀⠀⠀⣿⣿⣿⡿⠁⠀⠀⠀</a:t>
            </a:r>
            <a:br/>
            <a:r>
              <a:t>⣿⣿⣿⣿⣿⣿⣿⣿⣿⣿⣿⣿⣿⣿⣿⣿⣿⣿⣿⣿⣿⣿⣿⣿⣿⣿⣿⣿⣿⣿⣿⣿⣿⣿⣿⣿⣿⣿⣿⣷⡀⠀⠀⠀⠀⠀⠀⠀⠀⠀⠀⠀⠀⠀⠀⠀⠀⠀⠀⠀⠀⠀⠀⠀⠀⠀⠀⠀⠀⠀⠀⠀⠀⠀⠀⠀⠀⠀⠀⠀⠀⠀⠀⠀⠙⠛⠁⠀⠀⠀⠀</a:t>
            </a:r>
            <a:br/>
            <a:r>
              <a:t>⣿⣿⣿⣿⣿⣿⣿⣿⣿⣿⣿⣿⣿⣿⣿⣿⣿⣿⣿⣿⣿⣿⣿⣿⣿⣿⣿⣿⣿⣿⣿⣿⣿⣿⣿⣿⣿⣿⣿⣿⣿⣦⡀⠀⠀⠀⠀⠀⠀⠀⠀⠀⠀⠀⠀⠀⠀⠀⠀⠀⠀⠀⠀⠀⠀⠀⠀⠀⠀⠀⠀⠀⠀⠀⠀⠀⠀⠀⠀⠀⠀⠀⠀⠀⠀⠀⠀⠀⠀⠀⠀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⣿⣿⣿⣿⣿⣿⣿⣿⣿⣿⣿⣿⣿⣿⣿⣿⣿⣿⣿⣿⣿⣿⣿⣿⣿⣿⣿⣿⣿⣿⣿⣿⣿⣿⣿⣿⣿⣿⣿⣿⣿⣿⣿⣦⣄⠀⠀⠀⠀⠀⠀⠀⠀⠀⠀⠀⣀⣀⡀⠀⠀⠀⠀⠀⠀⠀⠀⠀⠀⠀⠀⠀⠀⠀⠀⠀⠀⠀⠀⠀⠀⠀⠀⠀⠀⠀⠀⠀⠀⠠⡇</a:t>
            </a:r>
            <a:br/>
            <a:r>
              <a:t>⣿⣿⣿⣿⣿⣿⣿⣿⣿⣿⣿⣿⣿⣿⣿⣿⣿⣿⣿⣿⣿⣿⣿⣿⣿⣿⣿⣿⣿⣿⣿⣿⣿⣿⣿⣿⣿⣿⣿⣿⣿⣿⣿⣿⣿⣿⣶⣶⣶⣶⣶⣶⣾⣿⣿⣿⣿⣿⣇⠀⠀⠀⠀⠀⠀⠀⠀⠀⠀⠀⠀⠀⠀⠀⠀⠀⠀⠀⠀⠀⠀⠀⠀⠀⠀⠀⠀⠀⠀⠀⠀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⣿⣿⣿⣿⣿⣿⣿⣿⣿⣿⣿⣿⣿⣿⣿⣿⣿⣿⣿⣿⣿⣿⣿⣿⣿⣿⣿⣿⣿⣿⣿⣿⣿⣿⣿⣿⣿⣿⣿⣿⣿⣿⣿⣿⣿⣿⣿⣿⣿⣿⣿⣿⣿⣿⣿⣿⣿⣿⣿⠀⠀⠀⠀⠀⠀⠀⠀⠀⠀⠀⠀⠀⠀⠀⠀⠀⠀⠀⢀⣀⣀⣀⣀⠀⠀⠀⠀⠀⠀⠀⠀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⣿⣿⣿⣿⣿⣿⣿⣿⣿⣿⣿⣿⣿⣿⣿⣿⣿⣿⣿⣿⣿⣿⣿⣿⣿⣿⣿⣿⣿⣿⣿⣿⣿⣿⣿⣿⣿⣿⣿⣿⣿⣿⣿⣿⣿⣿⣿⣿⣿⣿⣿⣿⣿⣿⣿⣿⣿⣿⡟⠀⠀⠀⠀⠀⠀⠀⠀⠀⠀⠀⠀⠀⠀⠀⠀⠀⠀⠀⣼⣿⣿⣿⣿⣿⣿⣶⣤⡀⠀⠀⠀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⣿⣿⣿⣿⣿⣿⣿⣿⣿⣿⣿⣿⣿⣿⣿⣿⣿⣿⣿⣿⣿⣿⣿⣿⣿⣿⣿⣿⣿⣿⣿⣿⣿⣿⣿⣿⣿⣿⣿⣿⣿⣿⣿⣿⣿⣿⣿⣿⣿⣿⣿⣿⣿⣿⣿⣿⣿⣿⡇⠀⠀⠀⠀⠀⠀⠀⠀⠀⠀⠀⠀⠀⠀⠀⠀⠀⠀⢰⣿⣿⣿⣿⣿⣿⣿⣿⣿⣿⣷⡄⠀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⣿⣿⣿⣿⣿⣿⣿⣿⣿⣿⣿⣿⣿⣿⣿⣿⣿⣿⣿⣿⣿⣿⣿⣿⣿⣿⣿⣿⣿⣿⣿⣿⣿⣿⣿⣿⣿⣿⣿⣿⣿⣿⣿⣿⣿⣿⣿⣿⣿⣿⣿⣿⣿⣿⣿⣿⣿⣿⣿⣿⣿⣿⣿⣿⣿⣿⣿⣿⣿⣿⣿⣿⣿⣿⣿⣿⣿⣿⣿⣿⣿⣿⣿⣿⣿⠿⠟⠋⠁⠀⠀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⣿⣿⣿⣿⣿⣿⣿⣿⣿⣿⣿⣿⣿⣿⣿⣿⣿⣿⣿⣿⣿⣿⣿⣿⣿⣿⣿⣿⣿⣿⣿⣿⣿⣿⣿⣿⣿⣿⣿⣿⣿⣿⣿⣿⣿⣿⣿⣿⣿⣿⣿⣿⣿⣿⣿⣿⣿⣿⣿⣿⣿⣿⣿⣿⣿⣿⣿⣿⣿⣿⣿⡿⠿⠛⠛⠉⠉⠀⠀⠀⠀⠈⠉⠉⠀⠀⠀⠀⠀⠀⠀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⣿⣿⣿⣿⣿⣿⣿⣿⣿⣿⣿⣿⣿⣿⣿⣿⣿⣿⣿⣿⣿⣿⣿⣿⣿⣿⣿⣿⣿⣿⣿⣿⣿⣿⣿⣿⣿⣿⣿⣿⣿⣿⣿⣿⣿⣿⣿⣿⣿⣿⣿⣿⣿⣿⣿⣿⣿⣿⣿⣿⣿⣿⣿⣿⣿⣿⣿⡿⠟⠉⠁⠀⠀⠀⠀⠀⠀⠀⠀⠀⠀⠀⠀⠀⠀⠀⠀⠀⠀⠀⠀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⣿⣿⣿⣿⣿⣿⣿⣿⣿⣿⣿⣿⣿⣿⣿⣿⣿⣿⣿⣿⣿⣿⣿⣿⣿⣿⣿⣿⣿⣿⣿⣿⣿⣿⣿⣿⣿⣿⣿⣿⣿⣿⣿⣿⣿⣿⣿⣿⣿⣿⣿⣿⣿⣿⣿⣿⣿⣿⣿⣿⣿⣿⣿⣿⣿⡿⠋⠀⠀⠀⠀⠀⠀⠀⠀⠀⠀⠀⠀⠀⠀⠀⠀⠀⠀⠀⠀⠀⠀⠀⠀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⣿⣿⣿⣿⣿⣿⣿⣿⣿⣿⣿⣿⣿⣿⣿⣿⣿⣿⣿⣿⣿⣿⣿⣿⣿⣿⣿⣿⣿⣿⣿⣿⣿⣿⣿⣿⣿⣿⣿⣿⣿⣿⣿⣿⣿⣿⣿⣿⣿⣿⣿⣿⣿⣿⣿⣿⣿⣿⣿⣿⣿⣿⣿⣿⠏⠀⠀⠀⠀⠀⠀⠀⠀⠀⠀⠀⠀⠀⠀⠀⠀⠀⠀⠀⠀⠀⠀⠀⠀⠀⠀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⣿⣿⣿⣿⣿⣿⣿⣿⣿⣿⣿⣿⣿⣿⣿⣿⣿⣿⣿⣿⣿⣿⣿⣿⣿⣿⣿⣿⣿⣿⣿⣿⣿⣿⣿⣿⣿⣿⣿⣿⣿⣿⣿⣿⣿⣿⣿⣿⣿⣿⣿⣿⣿⣿⣿⣿⣿⣿⣿⣿⣿⣿⣿⠇⠀⠀⠀⠀⠀⠀⠀⠀⠀⠀⠀⠀⠀⠀⠀⠀⠀⠀⠀⠀⠀⠀⠀⠀⠀⠀⠀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⣿⣿⣿⣿⣿⣿⣿⣿⣿⣿⣿⣿⣿⣿⣿⣿⣿⣿⣿⣿⣿⣿⣿⣿⣿⣿⣿⣿⣿⣿⣿⣿⣿⣿⣿⣿⣿⣿⣿⣿⣿⣿⣿⣿⣿⣿⣿⣿⣿⣿⣿⣿⣿⣿⣿⣿⣿⣿⣿⡿⠿⠛⠁⠀⠀⠀⠀⠀⠀⠀⠀⠀⠀⠀⠀⠀⠀⠀⠀⠀⠀⠀⠀⠀⠀⠀⠀⠀⠀⠀⠀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⣿⣿⣿⣿⣿⣿⣿⣿⣿⣿⣿⣿⣿⣿⣿⣿⣿⣿⣿⣿⣿⣿⣿⣿⣿⣿⣿⣿⣿⣿⣿⣿⣿⣿⣿⣿⣿⣿⣿⣿⣿⣿⣿⣿⣿⣿⣿⣿⣿⣿⣿⣿⣿⠏⠀⠀⠀⠉⠀⠀⠀⠀⠀⠀⠀⠀⠀⠀⠀⠀⠀⠀⠀⠀⠀⠀⠀⠀⠀⠀⠀⠀⠀⠀⠀⠀⠀⠀⠀⠀⠀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⣿⣿⣿⣿⣿⣿⣿⣿⣿⣿⣿⣿⣿⣿⣿⣿⣿⣿⣿⣿⣿⣿⣿⣿⣿⣿⣿⣿⣿⣿⣿⣿⣿⣿⣿⣿⣿⣿⣿⣿⣿⣿⣿⣿⣿⣿⣿⣿⣿⣿⣿⣿⣟⡀⠀⠀⠀⠀⠀⠀⠀⠀⠀⠀⠀⠀⠀⠀⠀⠀⠀⠀⠀⠀⠀⠀⠀⠀⠀⠀⠀⠀⠀⠀⠀⠀⠀⠀⠀⠀⠀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⣿⣿⣿⣿⣿⣿⣿⣿⣿⣿⣿⣿⣿⣿⣿⣿⣿⣿⣿⣿⣿⣿⣿⣿⣿⣿⣿⣿⣿⣿⣿⣿⣿⣿⣿⣿⣿⣿⣿⣿⣿⣿⣿⣿⣿⣿⣿⣿⣿⣿⣿⣿⣿⣿⣷⣤⣤⣤⡄⠀⠀⠀⠀⠀⠀⠀⠀⠀⠀⠀⠀⠀⠀⠀⠀⠀⠀⠀⠀⠀⠀⠀⠀⠀⠀⠀⠀⠀⠀⠀⠀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⣿⣿⣿⣿⣿⣿⣿⣿⣿⣿⣿⣿⣿⣿⣿⣿⣿⣿⣿⣿⣿⣿⣿⣿⣿⣿⣿⣿⣿⣿⣿⣿⣿⣿⣿⣿⣿⣿⣿⣿⣿⣿⣿⣿⣿⣿⣿⣿⣿⣿⣿⣿⣿⣿⣿⣿⣿⣿⣅⠀⠀⠀⠀⠀⠀⠀⠀⠀⠀⠀⠀⠀⠀⠀⠀⠀⠀⠀⠀⠀⠀⠀⠀⠀⠀⠀⠀⠀⠀⠀⠀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⣿⣿⣿⣿⣿⣿⣿⣿⣿⣿⣿⣿⣿⣿⣿⣿⣿⣿⣿⣿⣿⣿⣿⣿⣿⣿⣿⣿⣿⣿⣿⣿⣿⣿⣿⣿⣿⣿⣿⣿⣿⣿⣿⣿⣿⣿⣿⣿⣿⣿⣿⣿⣿⣿⣿⣿⣿⣿⣿⣧⣠⢀⠀⠀⠀⠀⠀⠀⠀⠀⠀⠀⠀⠀⠀⠀⠀⠀⠀⠀⠀⠀⠀⠀⠀⠀⠀⠀⠀⠀⠀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⣿⣿⣿⣿⣿⣿⣿⣿⣿⣿⣿⣿⣿⣿⣿⣿⣿⣿⣿⣿⣿⣿⣿⣿⣿⣿⣿⣿⣿⣿⣿⣿⣿⣿⣿⣿⣿⣿⣿⣿⣿⣿⣿⣿⣿⣿⣿⣿⣿⣿⣿⣿⣿⣿⣿⣿⣿⣿⣿⣿⣿⣿⠗⠀⠀⠀⠀⠀⠀⠀⠀⠀⠀⠀⠀⠀⠀⠀⠀⠀⠀⠀⠀⠀⠀⠀⠀⠀⠀⠀⠀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⣿⣿⣿⣿⣿⣿⣿⣿⣿⣿⣿⣿⣿⣿⣿⣿⣿⣿⣿⣿⣿⣿⣿⣿⣿⣿⣿⣿⣿⣿⣿⣿⣿⣿⣿⣿⣿⣿⣿⣿⣿⣿⣿⣿⣿⣿⣿⣿⣿⣿⣿⣿⣿⣿⣿⣿⣿⣿⣿⣿⣯⡀⠀⠀⠀⠀⠀⠀⠀⠀⠀⠀⠀⠀⠀⠀⠀⠀⠀⠀⠀⠀⠀⠀⠀⠀⠀⠀⠀⠀⠀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⣿⣿⣿⣿⣿⣿⣿⣿⣿⣿⣿⣿⣿⣿⣿⣿⣿⣿⣿⣿⣿⣿⣿⣿⣿⣿⣿⣿⣿⣿⣿⣿⣿⣿⣿⣿⣿⣿⣿⣿⣿⣿⣿⣿⣿⣿⣿⣿⣿⣿⣿⣿⣿⣿⣿⣿⣿⣿⣿⣿⣿⣿⡆⠀⠀⠀⠀⠀⠀⠀⠀⠀⠀⠀⠀⠀⠀⠀⠀⠀⠀⠀⠀⠀⠀⠀⠀⠀⠀⠀⠀</a:t>
            </a:r>
            <a:br/>
            <a:r>
              <a:t>⣿⣿⣿⣿⣿⣿⣿⣿⣿⣿⣿⣿⣿⣿⣿⣿⡿⠛⠛⠛⠛⠋⠁⠀⠀⠀⠀⠀⠉⠉⠛⠿⢿⣿⣿⣿⣿⣿⣿⣿⣿⣿⣿⣿⣿⣿⣿⣿⣿⣿⣿⣿⣿⣿⣿⣿⣿⣿⣿⣿⣿⣿⣿⡀⠀⠀⠀⠀⠀⠀⠀⠀⠀⠀⠀⠀⠀⠀⠀⠀⠀⠀⠀⠀⠀⠀⠀⠀⠀⠀⠀</a:t>
            </a:r>
            <a:br/>
            <a:r>
              <a:t>⣿⣿⣿⣿⣿⣿⣿⣿⣿⣿⣿⣿⣿⣿⣿⣿⣧⠀⠀⠀⠀⠀⠀⠀⠀⠀⠀⠀⠀⠀⠀⠀⠀⠀⠉⠛⠻⠿⣿⣿⣿⣿⣿⣿⣿⣿⣿⣿⣿⣿⣿⣿⣿⣿⣿⣿⣿⣿⣿⣿⣿⣿⣿⣿⡀⠀⠀⠀⠀⠀⠀⠀⠀⠀⠀⠀⠀⠀⠀⠀⠀⠀⠀⠀⠀⠀⠀⠀⠀⠀⠀</a:t>
            </a:r>
            <a:br/>
            <a:r>
              <a:t>⣿⣿⣿⣿⣿⣿⣿⣿⣿⣿⣿⣿⣿⣿⣿⣿⣿⣦⡀⠀⠀⠀⠀⠀⠀⠀⠀⠀⠀⠀⠀⠀⠀⠀⠀⠀⠀⠀⠀⠙⣿⣿⣿⣿⣿⣿⣿⣿⣿⣿⣿⣿⣿⣿⣿⣿⣿⣿⣿⣿⣿⣿⣿⣿⣵⣶⡏⣠⡇⢀⣼⡄⠀⠀⠀⠀⠀⠀⠀⠀⠀⠀⠀⠀⠀⠀⠀⠀⠀⠀⠀</a:t>
            </a:r>
            <a:br/>
            <a:r>
              <a:t>⣿⣿⣿⣿⣿⣿⣿⣿⣿⣿⣿⣿⣿⣿⣿⣿⣿⣿⣿⣦⠀⠀⠀⠀⠀⠀⠀⠀⠀⠀⠀⠀⠀⠀⠀⠀⠀⠀⠀⠀⠈⠻⣿⣿⣿⣿⣿⣿⣿⣿⣿⣿⣿⣿⣿⣿⣿⣿⣿⣿⣿⣿⣿⣿⣿⣿⣿⣿⣿⣿⣿⡇⠀⠀⠀⠀⠀⠀⠀⠀⠀⠀⠀⠀⠀⠀⠀⡀⠀⠀⠀</a:t>
            </a:r>
            <a:br/>
            <a:r>
              <a:t>⣿⣿⣿⣿⣿⣿⣿⣿⣿⣿⣿⣿⣿⣿⣿⣿⣿⣿⣿⣿⡇⠀⠀⠀⠀⠀⠀⠀⠀⠀⠀⠀⠀⠀⠀⠀⠀⠀⠀⠀⠀⠀⠘⢿⣿⣿⣿⣿⣿⣿⣿⣿⣿⣿⣿⣿⣿⣿⣿⣿⣿⣿⣿⣿⣿⣿⣿⣿⣿⣿⡟⠁⠀⠀⠀⠀⠀⠀⠀⠀⠀⠀⠀⣶⡄⠀⣴⣿⣦⡆⠀</a:t>
            </a:r>
            <a:br/>
            <a:r>
              <a:t>⣿⣿⣿⣿⣿⣿⣿⣿⣿⣿⣿⣿⣿⣿⣿⣿⣿⣿⣿⣿⣷⣶⣶⣄⠀⠀⠀⠀⠀⠀⠀⠀⠀⠀⠀⠀⠀⠀⠀⠀⠀⠀⠀⠀⠙⣿⣿⣿⣿⣿⣿⣿⣿⣿⣿⣿⣿⣿⣿⣿⣿⠟⠛⠋⠙⠛⠛⠛⠟⠋⠁⠀⠀⠀⠀⠀⠀⠀⠀⠀⠀⢀⣄⣿⣿⣦⣼⣿⣿⠀⠀</a:t>
            </a:r>
            <a:br/>
            <a:r>
              <a:t>⣿⣿⣿⣿⣿⣿⣿⣿⣿⣿⣿⣿⣿⣿⣿⣿⣿⣿⣿⣿⣿⣿⣿⣿⣿⣶⣶⣶⣶⣶⣶⣾⣦⡀⠀⠀⠀⠀⠀⠀⠀⠀⠀⠀⠀⠈⠻⣿⣿⣿⣿⣿⣿⣿⣿⣿⣿⡿⠿⣿⣿⡆⠀⠀⠀⠀⠀⠀⠀⠀⠀⠀⠀⠀⠀⠀⠀⠀⠀⠀⠀⠈⣿⣿⣿⣿⣿⣿⡿⠀⠀</a:t>
            </a:r>
            <a:br/>
            <a:r>
              <a:t>⣿⣿⣿⣿⣿⣿⣿⣿⣿⣿⣿⣿⣿⣿⣿⣿⣿⣿⣿⣿⣿⣿⣿⣿⣿⣿⣿⣿⣿⣿⣿⣿⣿⣷⣄⠀⠀⠀⠀⠀⠀⠀⠀⠀⠀⠀⠀⠘⢿⣿⣿⣿⣿⣿⣿⣿⡿⠇⠀⠀⠀⠀⠀⠀⠀⠀⠀⠀⠀⠀⠀⠀⠀⠀⠀⠀⠀⠀⠀⠀⠀⠀⠸⣿⣿⣿⣿⣿⡇⠀⠀</a:t>
            </a:r>
            <a:br/>
            <a:r>
              <a:t>⣿⣿⣿⣿⣿⣿⣿⣿⣿⣿⣿⣿⣿⣿⣿⣿⣿⣿⣿⣿⣿⣿⣿⣿⣿⣿⣿⣿⣿⣿⣿⣿⣿⣿⣿⣦⡀⠀⠀⠀⠀⠀⠀⠀⠀⠀⠀⠀⠀⠻⡿⠟⠛⠉⠁⠀⠀⠀⠀⠀⠀⠀⠀⠀⠀⠀⠀⠀⠀⠀⠀⠀⠀⠀⠀⠀⠀⠀⠀⠀⠀⠀⠀⣿⣿⣿⣿⣿⠀⠀⠀</a:t>
            </a:r>
            <a:br/>
            <a:r>
              <a:t>⣿⣿⣿⣿⣿⣿⣿⣿⣿⣿⣿⣿⣿⣿⣿⣿⣿⣿⣿⣿⣿⣿⣿⣿⣿⣿⣿⣿⣿⣿⣿⣿⣿⣿⣿⣿⣷⣄⠀⠀⠀⠀⠀⠀⠀⠀⠀⠀⠀⠀⠀⠀⠀⠀⠀⠀⠀⠀⠀⠀⠀⠀⠀⠀⠀⠀⠀⠀⠀⠀⠀⠀⠀⠀⠀⠀⠀⠀⠀⠀⠀⠀⠀⣿⣿⣿⣿⡏⠀⠀⠀</a:t>
            </a:r>
            <a:br/>
            <a:r>
              <a:t>⣿⣿⣿⣿⣿⣿⣿⣿⣿⣿⣿⣿⣿⣿⣿⣿⣿⣿⣿⣿⣿⣿⣿⣿⣿⣿⣿⣿⣿⣿⣿⣿⣿⣿⣿⣿⣿⣿⣦⠀⠀⠀⠀⠀⠀⠀⠀⠀⠀⠀⠀⠀⠀⠀⠀⠀⠀⠀⠀⠀⠀⠀⠀⠀⠀⠀⠀⠀⠀⠀⠀⠀⠀⠀⠀⠀⠀⠀⠀⠀⠀⠀⠀⣿⣿⣿⣿⠁⠀⠀⠀</a:t>
            </a:r>
            <a:br/>
            <a:r>
              <a:t>⣿⣿⣿⣿⣿⣿⣿⣿⣿⣿⣿⣿⣿⣿⣿⣿⣿⣿⣿⣿⣿⣿⣿⣿⣿⣿⣿⣿⣿⣿⣿⣿⣿⣿⣿⣿⣿⣿⣿⣷⣄⠀⠀⠀⠀⠀⠀⠀⠀⠀⠀⠀⠀⠀⠀⠀⠀⠀⠀⠀⠀⠀⠀⠀⠀⠀⠀⠀⠀⠀⠀⠀⠀⠀⠀⠀⠀⠀⠀⠀⠀⠀⠀⠀⠙⠛⠁⠀⠀⠀⠀</a:t>
            </a:r>
            <a:br/>
            <a:r>
              <a:t>⣿⣿⣿⣿⣿⣿⣿⣿⣿⣿⣿⣿⣿⣿⣿⣿⣿⣿⣿⣿⣿⣿⣿⣿⣿⣿⣿⣿⣿⣿⣿⣿⣿⣿⣿⣿⣿⣿⣿⣿⣿⣷⣄⠀⠀⠀⠀⠀⠀⠀⠀⠀⠀⠀⠀⠀⠀⠀⠀⠀⠀⠀⠀⠀⠀⠀⠀⠀⠀⠀⠀⠀⠀⠀⠀⠀⠀⠀⠀⠀⠀⠀⠀⠀⠀⠀⠀⠀⠀⠀⠀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⣿⣿⣿⣿⣿⣿⣿⣿⣿⣿⣿⣿⣿⣿⣿⣿⣿⣿⣿⣿⣿⣿⣿⣿⣿⣿⣿⣿⣿⣿⣿⣿⣿⣿⣿⣿⣿⣿⣿⣿⣿⣿⣿⣷⣦⣀⠀⠀⠀⠀⠀⠀⠀⣀⣀⣀⣀⣤⣤⠀⠀⠀⠀⠀⠀⠀⠀⠀⠀⠀⠀⠀⠀⠀⠀⠀⠀⠀⠀⠀⠀⠀⠀⠀⠀⠀⠀⠀⠀⠠⡇</a:t>
            </a:r>
            <a:br/>
            <a:r>
              <a:t>⣿⣿⣿⣿⣿⣿⣿⣿⣿⣿⣿⣿⣿⣿⣿⣿⣿⣿⣿⣿⣿⣿⣿⣿⣿⣿⣿⣿⣿⣿⣿⣿⣿⣿⣿⣿⣿⣿⣿⣿⣿⣿⣿⣿⣿⣿⣿⣿⣶⣾⣿⣿⣿⣿⣿⣿⣿⣿⣿⠀⠀⠀⠀⠀⠀⠀⠀⠀⠀⠀⠀⠀⠀⠀⠀⠀⠀⠀⠀⠀⠀⠀⠀⠀⠀⠀⠀⠀⠀⠀⠀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⣿⣿⣿⣿⣿⣿⣿⣿⣿⣿⣿⣿⣿⣿⣿⣿⣿⣿⣿⣿⣿⣿⣿⣿⣿⣿⣿⣿⣿⣿⣿⣿⣿⣿⣿⣿⣿⣿⣿⣿⣿⣿⣿⣿⣿⣿⣿⣿⣿⣿⣿⣿⣿⣿⣿⣿⣿⣿⣿⠀⠀⠀⠀⠀⠀⠀⠀⠀⠀⠀⠀⠀⠀⠀⠀⠀⠀⠀⢀⣀⣀⣀⣀⡀⠀⠀⠀⠀⠀⠀⠀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⣿⣿⣿⣿⣿⣿⣿⣿⣿⣿⣿⣿⣿⣿⣿⣿⣿⣿⣿⣿⣿⣿⣿⣿⣿⣿⣿⣿⣿⣿⣿⣿⣿⣿⣿⣿⣿⣿⣿⣿⣿⣿⣿⣿⣿⣿⣿⣿⣿⣿⣿⣿⣿⣿⣿⣿⣿⣿⡿⠀⠀⠀⠀⠀⠀⠀⠀⠀⠀⠀⠀⠀⠀⠀⠀⠀⠀⠀⣼⣿⣿⣿⣿⣿⣿⣷⣦⣀⠀⠀⠀</a:t>
            </a:r>
            <a:br/>
            <a:r>
              <a:t>⣿⣿⣿⣿⣿⣿⣿⣿⣿⣿⣿⣿⣿⣿⣿⣿⣿⣿⣿⣿⣿⣿⣿⣿⣿⣿⣿⣿⣿⣿⣿⣿⣿⣿⣿⣿⣿⣿⣿⣿⣿⣿⣿⣿⣿⣿⣿⣿⣿⣿⣿⣿⣿⣿⣿⣿⣿⣿⡇⠀⠀⠀⠀⠀⠀⠀⠀⠀⠀⠀⠀⠀⠀⠀⠀⠀⠀⢠⣿⣿⣿⣿⣿⣿⣿⣿⣿⣿⣷⡄⠀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⣿⣿⣿⣿⣿⣿⣿⣿⣿⣿⣿⣿⣿⣿⣿⣿⣿⣿⣿⣿⣿⣿⣿⣿⣿⣿⣿⣿⣿⣿⣿⣿⣿⣿⣿⣿⣿⣿⣿⣿⣿⣿⣿⣿⣿⣿⣿⣿⣿⣿⣿⣿⣿⣿⣿⣿⣿⣿⣿⣿⣿⣿⣿⣿⣿⣿⣿⣿⣿⣿⣿⣿⣿⣿⣿⣿⣿⣿⣿⣿⣿⣿⣿⣿⣿⣿⠿⠟⠋⠉⠀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⣿⣿⣿⣿⣿⣿⣿⣿⣿⣿⣿⣿⣿⣿⣿⣿⣿⣿⣿⣿⣿⣿⣿⣿⣿⣿⣿⣿⣿⣿⣿⣿⣿⣿⣿⣿⣿⣿⣿⣿⣿⣿⣿⣿⣿⣿⣿⣿⣿⣿⣿⣿⣿⣿⣿⣿⣿⣿⣿⣿⣿⣿⣿⣿⣿⣿⣿⣿⣿⣿⣿⡿⠟⠛⠋⠉⠁⠀⠀⠀⠀⠀⠀⠀⠉⠀⠀⠀⠀⠀⠀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⣿⣿⣿⣿⣿⣿⣿⣿⣿⣿⣿⣿⣿⣿⣿⣿⣿⣿⣿⣿⣿⣿⣿⣿⣿⣿⣿⣿⣿⣿⣿⣿⣿⣿⣿⣿⣿⣿⣿⣿⣿⣿⣿⣿⣿⣿⣿⣿⣿⣿⣿⣿⣿⣿⣿⣿⣿⣿⣿⣿⣿⣿⣿⣿⣿⣿⣿⣿⠟⠋⠁⠀⠀⠀⠀⠀⠀⠀⠀⠀⠀⠀⠀⠀⠀⠀⠀⠀⠀⠀⠀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⣿⣿⣿⣿⣿⣿⣿⣿⣿⣿⣿⣿⣿⣿⣿⣿⣿⣿⣿⣿⣿⣿⣿⣿⣿⣿⣿⣿⣿⣿⣿⣿⣿⣿⣿⣿⣿⣿⣿⣿⣿⣿⣿⣿⣿⣿⣿⣿⣿⣿⣿⣿⣿⣿⣿⣿⣿⣿⣿⣿⣿⣿⣿⣿⣿⣿⠟⠁⠀⠀⠀⠀⠀⠀⠀⠀⠀⠀⠀⠀⠀⠀⠀⠀⠀⠀⠀⠀⠀⠀⠀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⣿⣿⣿⣿⣿⣿⣿⣿⣿⣿⣿⣿⣿⣿⣿⣿⣿⣿⣿⣿⣿⣿⣿⣿⣿⣿⣿⣿⣿⣿⣿⣿⣿⣿⣿⣿⣿⣿⣿⣿⣿⣿⣿⣿⣿⣿⣿⣿⣿⣿⣿⣿⣿⣿⣿⣿⣿⣿⣿⣿⣿⣿⣿⠟⠃⠀⠀⠀⠀⠀⠀⠀⠀⠀⠀⠀⠀⠀⠀⠀⠀⠀⠀⠀⠀⠀⠀⠀⠀⠀⠀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⣿⣿⣿⣿⣿⣿⣿⣿⣿⣿⣿⣿⣿⣿⣿⣿⣿⣿⣿⣿⣿⣿⣿⣿⣿⣿⣿⣿⣿⣿⣿⣿⣿⣿⣿⣿⣿⣿⣿⣿⣿⣿⣿⣿⣿⣿⣿⣿⣿⣿⣿⣿⣿⣿⡟⠛⠛⠛⠛⠛⠋⠉⠀⠀⠀⠀⠀⠀⠀⠀⠀⠀⠀⠀⠀⠀⠀⠀⠀⠀⠀⠀⠀⠀⠀⠀⠀⠀⠀⠀⠀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⣿⣿⣿⣿⣿⣿⣿⣿⣿⣿⣿⣿⣿⣿⣿⣿⣿⣿⣿⣿⣿⣿⣿⣿⣿⣿⣿⣿⣿⣿⣿⣿⣿⣿⣿⣿⣿⣿⣿⣿⣿⣿⣿⣿⣿⣿⣿⣿⣿⣿⣿⣿⣿⡟⠀⠀⠀⠀⠀⠀⠀⠀⠀⠀⠀⠀⠀⠀⠀⠀⠀⠀⠀⠀⠀⠀⠀⠀⠀⠀⠀⠀⠀⠀⠀⠀⠀⠀⠀⠀⠀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⣿⣿⣿⣿⣿⣿⣿⣿⣿⣿⣿⣿⣿⣿⣿⣿⣿⣿⣿⣿⣿⣿⣿⣿⣿⣿⣿⣿⣿⣿⣿⣿⣿⣿⣿⣿⣿⣿⣿⣿⣿⣿⣿⣿⣿⣿⣿⣿⣿⣿⣿⣿⣿⣷⡆⠀⠀⠀⠀⠀⠀⠀⠀⠀⠀⠀⠀⠀⠀⠀⠀⠀⠀⠀⠀⠀⠀⠀⠀⠀⠀⠀⠀⠀⠀⠀⠀⠀⠀⠀⠀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⣿⣿⣿⣿⣿⣿⣿⣿⣿⣿⣿⣿⣿⣿⣿⣿⣿⣿⣿⣿⣿⣿⣿⣿⣿⣿⣿⣿⣿⣿⣿⣿⣿⣿⣿⣿⣿⣿⣿⣿⣿⣿⣿⣿⣿⣿⣿⣿⣿⣿⣿⣿⣿⣿⣷⡀⠀⠀⠀⠀⠀⠀⠀⠀⠀⠀⠀⠀⠀⠀⠀⠀⠀⠀⠀⠀⠀⠀⠀⠀⠀⠀⠀⠀⠀⠀⠀⠀⠀⠀⠀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⣿⣿⣿⣿⣿⣿⣿⣿⣿⣿⣿⣿⣿⣿⣿⣿⣿⣿⣿⣿⣿⣿⣿⣿⣿⣿⣿⣿⣿⣿⣿⣿⣿⣿⣿⣿⣿⣿⣿⣿⣿⣿⣿⣿⣿⣿⣿⣿⣿⣿⣿⣿⣿⣿⣿⣿⣿⣿⡷⠀⠀⠀⠀⠀⠀⠀⠀⠀⠀⠀⠀⠀⠀⠀⠀⠀⠀⠀⠀⠀⠀⠀⠀⠀⠀⠀⠀⠀⠀⠀⠀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⣿⣿⣿⣿⣿⣿⣿⣿⣿⣿⣿⣿⣿⣿⣿⣿⣿⣿⣿⣿⣿⣿⣿⣿⣿⣿⣿⣿⣿⣿⣿⣿⣿⣿⣿⣿⣿⣿⣿⣿⣿⣿⣿⣿⣿⣿⣿⣿⣿⣿⣿⣿⣿⣿⣿⣿⣿⣿⣿⣦⠀⠀⠀⠀⠀⠀⠀⠀⠀⠀⠀⠀⠀⠀⠀⠀⠀⠀⠀⠀⠀⠀⠀⠀⠀⠀⠀⠀⠀⠀⠀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⣿⣿⣿⣿⣿⣿⣿⣿⣿⣿⣿⣿⣿⣿⣿⣿⣿⣿⣿⣿⣿⣿⣿⣿⣿⣿⣿⣿⣿⣿⣿⣿⣿⣿⣿⣿⣿⣿⣿⣿⣿⣿⣿⣿⣿⣿⣿⣿⣿⣿⣿⣿⣿⣿⣿⣿⣿⣿⣿⣿⣦⣦⣄⠀⠀⠀⠀⠀⠀⠀⠀⠀⠀⠀⠀⠀⠀⠀⠀⠀⠀⠀⠀⠀⠀⠀⠀⠀⠀⠀⠀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⣿⣿⣿⣿⣿⣿⣿⣿⣿⣿⣿⣿⣿⣿⣿⣿⣿⣿⣿⣿⣿⣿⣿⣿⣿⣿⣿⣿⣿⣿⣿⣿⣿⣿⣿⣿⣿⣿⣿⣿⣿⣿⣿⣿⣿⣿⣿⣿⣿⣿⣿⣿⣿⣿⣿⣿⣿⣿⣿⣿⣿⠟⠋⠀⠀⠀⠀⠀⠀⠀⠀⠀⠀⠀⠀⠀⠀⠀⠀⠀⠀⠀⠀⠀⠀⠀⠀⠀⠀⠀⠀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⣿⣿⣿⣿⣿⣿⣿⣿⣿⣿⣿⣿⣿⣿⣿⣿⣿⣿⣿⣿⣿⣿⣿⣿⣿⣿⣿⣿⣿⣿⣿⣿⣿⣿⣿⣿⣿⣿⣿⣿⣿⣿⣿⣿⣿⣿⣿⣿⣿⣿⣿⣿⣿⣿⣿⣿⣿⣿⣿⣿⣿⣦⡄⠀⠀⠀⠀⠀⠀⠀⠀⠀⠀⠀⠀⠀⠀⠀⠀⠀⠀⠀⠀⠀⠀⠀⠀⠀⠀⠀⠀</a:t>
            </a:r>
            <a:br/>
            <a:r>
              <a:t>⣿⣿⣿⣿⣿⣿⣿⣿⣿⣿⣿⣿⣿⣿⣿⣿⣿⣿⣿⣿⣿⣿⠿⠿⠿⠿⠿⠿⣿⣿⣿⣿⣿⣿⣿⣿⣿⣿⣿⣿⣿⣿⣿⣿⣿⣿⣿⣿⣿⣿⣿⣿⣿⣿⣿⣿⣿⣿⣿⣿⣿⣿⣧⠀⠀⠀⠀⠀⠀⠀⠀⠀⠀⠀⠀⠀⠀⠀⠀⠀⠀⠀⠀⠀⠀⠀⠀⠀⠀⠀⠀</a:t>
            </a:r>
            <a:br/>
            <a:r>
              <a:t>⣿⣿⣿⣿⣿⣿⣿⣿⣿⣿⣿⣿⣿⣿⣿⣿⠉⠉⠉⠉⠁⠀⠀⠀⠀⠀⠀⠀⠀⠀⠉⠛⠻⠿⣿⣿⣿⣿⣿⣿⣿⣿⣿⣿⣿⣿⣿⣿⣿⣿⣿⣿⣿⣿⣿⣿⣿⣿⣿⣿⣿⣿⣿⣆⠀⠀⠀⠀⠀⠀⠀⠀⠀⠀⠀⠀⠀⠀⠀⠀⠀⠀⠀⠀⠀⠀⠀⠀⠀⠀⠀</a:t>
            </a:r>
            <a:br/>
            <a:r>
              <a:t>⣿⣿⣿⣿⣿⣿⣿⣿⣿⣿⣿⣿⣿⣿⣿⣿⡄⠀⠀⠀⠀⠀⠀⠀⠀⠀⠀⠀⠀⠀⠀⠀⠀⠀⠀⠉⠙⠻⢿⣿⣿⣿⣿⣿⣿⣿⣿⣿⣿⣿⣿⣿⣿⣿⣿⣿⣿⣿⣿⣿⣿⣿⣿⣿⡄⢀⣀⠀⠀⠀⠀⠀⠀⠀⠀⠀⠀⠀⠀⠀⠀⠀⠀⠀⠀⠀⠀⠀⠀⠀⠀</a:t>
            </a:r>
            <a:br/>
            <a:r>
              <a:t>⣿⣿⣿⣿⣿⣿⣿⣿⣿⣿⣿⣿⣿⣿⣿⣿⣿⣦⡀⠀⠀⠀⠀⠀⠀⠀⠀⠀⠀⠀⠀⠀⠀⠀⠀⠀⠀⠀⠀⠙⢿⣿⣿⣿⣿⣿⣿⣿⣿⣿⣿⣿⣿⣿⣿⣿⣿⣿⣿⣿⣿⣿⣿⣿⣷⣿⣟⣰⣧⣠⣾⡇⠀⠀⠀⠀⠀⠀⠀⠀⠀⠀⠀⠀⠀⠀⠀⠀⠀⠀⠀</a:t>
            </a:r>
            <a:br/>
            <a:r>
              <a:t>⣿⣿⣿⣿⣿⣿⣿⣿⣿⣿⣿⣿⣿⣿⣿⣿⣿⣿⣿⣆⠀⠀⠀⠀⠀⠀⠀⠀⠀⠀⠀⠀⠀⠀⠀⠀⠀⠀⠀⠀⠀⠹⣿⣿⣿⣿⣿⣿⣿⣿⣿⣿⣿⣿⣿⣿⣿⣿⣿⣿⣿⣿⣿⣿⣿⣿⣿⣿⣿⣿⣿⡇⠀⠀⠀⠀⠀⠀⠀⠀⠀⠀⠀⠀⠀⠀⠀⡀⠀⠀⠀</a:t>
            </a:r>
            <a:br/>
            <a:r>
              <a:t>⣿⣿⣿⣿⣿⣿⣿⣿⣿⣿⣿⣿⣿⣿⣿⣿⣿⣿⣿⣿⠀⠀⠀⠀⠀⠀⠀⠀⠀⠀⠀⠀⠀⠀⠀⠀⠀⠀⠀⠀⠀⠀⠈⠻⣿⣿⣿⣿⣿⣿⣿⣿⣿⣿⣿⣿⣿⣿⣿⣿⣿⣿⣿⣿⣿⣿⣿⣿⣿⣿⣿⠀⠀⠀⠀⠀⠀⠀⠀⠀⠀⠀⠀⣶⡀⠀⣶⣿⣦⡆⠀</a:t>
            </a:r>
            <a:br/>
            <a:r>
              <a:t>⣿⣿⣿⣿⣿⣿⣿⣿⣿⣿⣿⣿⣿⣿⣿⣿⣿⣿⣿⣿⣿⣿⣷⣦⡀⠀⠀⠀⠀⠀⠀⣀⠀⠀⠀⠀⠀⠀⠀⠀⠀⠀⠀⠀⠈⢻⣿⣿⣿⣿⣿⣿⣿⣿⣿⣿⣿⣿⣿⣿⣿⡏⠁⠁⠀⠉⠉⠉⠉⠉⠀⠀⠀⠀⠀⠀⠀⠀⠀⠀⠀⠰⣄⣿⣿⣦⣿⣿⣿⠀⠀</a:t>
            </a:r>
            <a:br/>
            <a:r>
              <a:t>⣿⣿⣿⣿⣿⣿⣿⣿⣿⣿⣿⣿⣿⣿⣿⣿⣿⣿⣿⣿⣿⣿⣿⣿⣿⣿⣿⣿⣿⣿⣿⣿⣷⡀⠀⠀⠀⠀⠀⠀⠀⠀⠀⠀⠀⠀⠙⢿⣿⣿⣿⣿⣿⣿⣿⣿⣿⣏⠙⠛⠿⠇⠀⠀⠀⠀⠀⠀⠀⠀⠀⠀⠀⠀⠀⠀⠀⠀⠀⠀⠀⠀⢻⣿⣿⣿⣿⣿⡿⠀⠀</a:t>
            </a:r>
            <a:br/>
            <a:r>
              <a:t>⣿⣿⣿⣿⣿⣿⣿⣿⣿⣿⣿⣿⣿⣿⣿⣿⣿⣿⣿⣿⣿⣿⣿⣿⣿⣿⣿⣿⣿⣿⣿⣿⣿⣿⣦⡀⠀⠀⠀⠀⠀⠀⠀⠀⠀⠀⠀⠀⠻⣿⣿⣿⣿⣿⠿⠿⠛⠛⠀⠀⠀⠀⠀⠀⠀⠀⠀⠀⠀⠀⠀⠀⠀⠀⠀⠀⠀⠀⠀⠀⠀⠀⠈⣿⣿⣿⣿⣿⡇⠀⠀</a:t>
            </a:r>
            <a:br/>
            <a:r>
              <a:t>⣿⣿⣿⣿⣿⣿⣿⣿⣿⣿⣿⣿⣿⣿⣿⣿⣿⣿⣿⣿⣿⣿⣿⣿⣿⣿⣿⣿⣿⣿⣿⣿⣿⣿⣿⣷⣄⠀⠀⠀⠀⠀⠀⠀⠀⠀⠀⠀⠀⠘⠛⠉⠁⠀⠀⠀⠀⠀⠀⠀⠀⠀⠀⠀⠀⠀⠀⠀⠀⠀⠀⠀⠀⠀⠀⠀⠀⠀⠀⠀⠀⠀⠀⢻⣿⣿⣿⣿⠀⠀⠀</a:t>
            </a:r>
            <a:br/>
            <a:r>
              <a:t>⣿⣿⣿⣿⣿⣿⣿⣿⣿⣿⣿⣿⣿⣿⣿⣿⣿⣿⣿⣿⣿⣿⣿⣿⣿⣿⣿⣿⣿⣿⣿⣿⣿⣿⣿⣿⣿⣦⡀⠀⠀⠀⠀⠀⠀⠀⠀⠀⠀⠀⠀⠀⠀⠀⠀⠀⠀⠀⠀⠀⠀⠀⠀⠀⠀⠀⠀⠀⠀⠀⠀⠀⠀⠀⠀⠀⠀⠀⠀⠀⠀⠀⠀⢸⣿⣿⣿⡏⠀⠀⠀</a:t>
            </a:r>
            <a:br/>
            <a:r>
              <a:t>⣿⣿⣿⣿⣿⣿⣿⣿⣿⣿⣿⣿⣿⣿⣿⣿⣿⣿⣿⣿⣿⣿⣿⣿⣿⣿⣿⣿⣿⣿⣿⣿⣿⣿⣿⣿⣿⣿⣷⣄⠀⠀⠀⠀⠀⠀⠀⠀⠀⠀⠀⠀⠀⠀⠀⠀⠀⠀⠀⠀⠀⠀⠀⠀⠀⠀⠀⠀⠀⠀⠀⠀⠀⠀⠀⠀⠀⠀⠀⠀⠀⠀⠀⠺⣿⣿⣿⠁⠀⠀⠀</a:t>
            </a:r>
            <a:br/>
            <a:r>
              <a:t>⣿⣿⣿⣿⣿⣿⣿⣿⣿⣿⣿⣿⣿⣿⣿⣿⣿⣿⣿⣿⣿⣿⣿⣿⣿⣿⣿⣿⣿⣿⣿⣿⣿⣿⣿⣿⣿⣿⣿⣿⣷⡀⠀⠀⠀⠀⠀⠀⠀⠀⠀⠀⠀⠀⠀⠀⠀⠀⠀⠀⠀⠀⠀⠀⠀⠀⠀⠀⠀⠀⠀⠀⠀⠀⠀⠀⠀⠀⠀⠀⠀⠀⠀⠀⠈⠛⠁⠀⠀⠀⠀</a:t>
            </a:r>
            <a:br/>
            <a:r>
              <a:t>⣿⣿⣿⣿⣿⣿⣿⣿⣿⣿⣿⣿⣿⣿⣿⣿⣿⣿⣿⣿⣿⣿⣿⣿⣿⣿⣿⣿⣿⣿⣿⣿⣿⣿⣿⣿⣿⣿⣿⣿⣿⣿⣷⣄⡀⠀⠀⠀⠀⠀⠀⠀⠀⠀⠀⠀⠀⠀⠀⠀⠀⠀⠀⠀⠀⠀⠀⠀⠀⠀⠀⠀⠀⠀⠀⠀⠀⠀⠀⠀⠀⠀⠀⠀⠀⠀⠀⠀⠀⠀⡀</a:t>
            </a:r>
            <a:br/>
            <a:r>
              <a:t>⣿⣿⣿⣿⣿⣿⣿⣿⣿⣿⣿⣿⣿⣿⣿⣿⣿⣿⣿⣿⣿⣿⣿⣿⣿⣿⣿⣿⣿⣿⣿⣿⣿⣿⣿⣿⣿⣿⣿⣿⣿⣿⣿⣿⣿⣶⣤⣤⣤⣤⣤⣤⣤⣤⣶⣶⣶⣶⣿⠀⠀⠀⠀⠀⠀⠀⠀⠀⠀⠀⠀⠀⠀⠀⠀⠀⠀⠀⠀⠀⠀⠀⠀⠀⠀⠀⠀⠀⠀⠀⠃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⣿⣿⣿⣿⣿⣿⣿⣿⣿⣿⣿⣿⣿⣿⣿⣿⣿⣿⣿⣿⣿⣿⣿⣿⣿⣿⣿⣿⣿⣿⣿⣿⣿⣿⣿⣿⣿⣿⣿⣿⣿⣿⣿⣿⣿⣿⣿⣿⣿⣿⣿⣿⣿⣿⣿⣿⣿⣿⣿⠀⠀⠀⠀⠀⠀⠀⠀⠀⠀⠀⠀⠀⠀⠀⠀⠀⠀⠀⢀⣤⣤⣤⣤⣄⣀⡀⠀⠀⠀⠀⠀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⣿⣿⣿⣿⣿⣿⣿⣿⣿⣿⣿⣿⣿⣿⣿⣿⣿⣿⣿⣿⣿⣿⣿⣿⣿⣿⣿⣿⣿⣿⣿⣿⣿⣿⣿⣿⣿⣿⣿⣿⣿⣿⣿⣿⣿⣿⣿⣿⣿⣿⣿⣿⣿⣿⣿⣿⣿⣿⣿⠀⠀⠀⠀⠀⠀⠀⠀⠀⠀⠀⠀⠀⠀⠀⠀⠀⠀⠀⣼⣿⣿⣿⣿⣿⣿⣿⣷⣦⡀⠀⠀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⣿⣿⣿⣿⣿⣿⣿⣿⣿⣿⣿⣿⣿⣿⣿⣿⣿⣿⣿⣿⣿⣿⣿⣿⣿⣿⣿⣿⣿⣿⣿⣿⣿⣿⣿⣿⣿⣿⣿⣿⣿⣿⣿⣿⣿⣿⣿⣿⣿⣿⣿⣿⣿⣿⣿⣿⣿⣿⣿⠀⠀⠀⠀⠀⠀⠀⠀⠀⠀⠀⠀⠀⠀⠀⠀⠀⠀⢠⣿⣿⣿⣿⣿⣿⣿⣿⣿⣿⣿⣦⠀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⣿⣿⣿⣿⣿⣿⣿⣿⣿⣿⣿⣿⣿⣿⣿⣿⣿⣿⣿⣿⣿⣿⣿⣿⣿⣿⣿⣿⣿⣿⣿⣿⣿⣿⣿⣿⣿⣿⣿⣿⣿⣿⣿⣿⣿⣿⣿⣿⣿⣿⣿⣿⣿⣿⣿⣿⣿⣿⣿⣿⣿⣿⣿⣿⣿⣿⣿⣿⣿⣿⣿⣿⣿⣿⣿⣿⣿⡿⠿⠿⠿⠿⠿⢿⣿⣿⠿⠟⠋⠉⠀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⣿⣿⣿⣿⣿⣿⣿⣿⣿⣿⣿⣿⣿⣿⣿⣿⣿⣿⣿⣿⣿⣿⣿⣿⣿⣿⣿⣿⣿⣿⣿⣿⣿⣿⣿⣿⣿⣿⣿⣿⣿⣿⣿⣿⣿⣿⣿⣿⣿⣿⣿⣿⣿⣿⣿⣿⣿⣿⣿⣿⣿⣿⣿⣿⣿⣿⣿⣿⣿⣿⣿⠿⠛⠋⠉⠁⠀⠀⠀⠀⠀⠀⠀⠀⠀⠀⠀⠀⠀⠀⠀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⣿⣿⣿⣿⣿⣿⣿⣿⣿⣿⣿⣿⣿⣿⣿⣿⣿⣿⣿⣿⣿⣿⣿⣿⣿⣿⣿⣿⣿⣿⣿⣿⣿⣿⣿⣿⣿⣿⣿⣿⣿⣿⣿⣿⣿⣿⣿⣿⣿⣿⣿⣿⣿⣿⣿⣿⣿⣿⣿⣿⣿⣿⣿⣿⣿⣿⣿⣿⠟⠋⠀⠀⠀⠀⠀⠀⠀⠀⠀⠀⠀⠀⠀⠀⠀⠀⠀⠀⠀⠀⠀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⣿⣿⣿⣿⣿⣿⣿⣿⣿⣿⣿⣿⣿⣿⣿⣿⣿⣿⣿⣿⣿⣿⣿⣿⣿⣿⣿⣿⣿⣿⣿⣿⣿⣿⣿⣿⣿⣿⣿⣿⣿⣿⣿⣿⣿⣿⣿⣿⣿⣿⣿⣿⣿⣿⣿⣿⣿⣿⣿⣿⣿⣿⣿⣿⣿⣿⠟⠁⠀⠀⠀⠀⠀⠀⠀⠀⠀⠀⠀⠀⠀⠀⠀⠀⠀⠀⠀⠀⠀⠀⠀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⣿⣿⣿⣿⣿⣿⣿⣿⣿⣿⣿⣿⣿⣿⣿⣿⣿⣿⣿⣿⣿⣿⣿⣿⣿⣿⣿⣿⣿⣿⣿⣿⣿⣿⣿⣿⣿⣿⣿⣿⣿⣿⣿⣿⣿⣿⣿⣿⣿⣿⣿⣿⣿⣿⣿⣿⣿⣿⣿⣿⣿⣿⣿⣿⣿⠃⠀⠀⠀⠀⠀⠀⠀⠀⠀⠀⠀⠀⠀⠀⠀⠀⠀⠀⠀⠀⠀⠀⠀⠀⠀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⣿⣿⣿⣿⣿⣿⣿⣿⣿⣿⣿⣿⣿⣿⣿⣿⣿⣿⣿⣿⣿⣿⣿⣿⣿⣿⣿⣿⣿⣿⣿⣿⣿⣿⣿⣿⣿⣿⣿⣿⣿⣿⣿⣿⣿⣿⣿⣿⣿⣿⣿⣿⣿⣿⣿⣿⣿⣿⣿⣿⣿⣿⠿⠟⠉⠀⠀⠀⠀⠀⠀⠀⠀⠀⠀⠀⠀⠀⠀⠀⠀⠀⠀⠀⠀⠀⠀⠀⠀⠀⠀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⣿⣿⣿⣿⣿⣿⣿⣿⣿⣿⣿⣿⣿⣿⣿⣿⣿⣿⣿⣿⣿⣿⣿⣿⣿⣿⣿⣿⣿⣿⣿⣿⣿⣿⣿⣿⣿⣿⣿⣿⣿⣿⣿⣿⣿⣿⣿⣿⣿⣿⣿⣿⣿⣿⡟⠁⠀⠀⠉⠉⠀⠀⠀⠀⠀⠀⠀⠀⠀⠀⠀⠀⠀⠀⠀⠀⠀⠀⠀⠀⠀⠀⠀⠀⠀⠀⠀⠀⠀⠀⠀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⣿⣿⣿⣿⣿⣿⣿⣿⣿⣿⣿⣿⣿⣿⣿⣿⣿⣿⣿⣿⣿⣿⣿⣿⣿⣿⣿⣿⣿⣿⣿⣿⣿⣿⣿⣿⣿⣿⣿⣿⣿⣿⣿⣿⣿⣿⣿⣿⣿⣿⣿⣿⣿⣿⣿⣦⣀⣀⣀⠀⠀⠀⠀⠀⠀⠀⠀⠀⠀⠀⠀⠀⠀⠀⠀⠀⠀⠀⠀⠀⠀⠀⠀⠀⠀⠀⠀⠀⠀⠀⠀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⣿⣿⣿⣿⣿⣿⣿⣿⣿⣿⣿⣿⣿⣿⣿⣿⣿⣿⣿⣿⣿⣿⣿⣿⣿⣿⣿⣿⣿⣿⣿⣿⣿⣿⣿⣿⣿⣿⣿⣿⣿⣿⣿⣿⣿⣿⣿⣿⣿⣿⣿⣿⣿⣿⣿⣿⣿⣿⣿⣿⣿⣶⣴⠄⠀⠀⠀⠀⠀⠀⠀⠀⠀⠀⠀⠀⠀⠀⠀⠀⠀⠀⠀⠀⠀⠀⠀⠀⠀⠀⠀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⣿⣿⣿⣿⣿⣿⣿⣿⣿⣿⣿⣿⣿⣿⣿⣿⣿⣿⣿⣿⣿⣿⣿⣿⣿⣿⣿⣿⣿⣿⣿⣿⣿⣿⣿⣿⣿⣿⣿⣿⣿⣿⣿⣿⣿⣿⣿⣿⣿⣿⣿⣿⣿⣿⣿⣿⣿⣿⣿⣿⣿⡋⠁⠀⠀⠀⠀⠀⠀⠀⠀⠀⠀⠀⠀⠀⠀⠀⠀⠀⠀⠀⠀⠀⠀⠀⠀⠀⠀⠀⠀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⣿⣿⣿⣿⣿⣿⣿⣿⣿⣿⣿⣿⣿⣿⣿⣿⣿⣿⣿⣿⣿⣿⣿⣿⣿⣿⣿⣿⣿⣿⣿⣿⣿⣿⣿⣿⣿⣿⣿⣿⣿⣿⣿⣿⣿⣿⣿⣿⣿⣿⣿⣿⣿⣿⣿⣿⣿⣿⣿⣿⣿⣿⡆⠀⠀⠀⠀⠀⠀⠀⠀⠀⠀⠀⠀⠀⠀⠀⠀⠀⠀⠀⠀⠀⠀⠀⠀⠀⠀⠀⠀</a:t>
            </a:r>
            <a:br/>
            <a:r>
              <a:t>⣿⣿⣿⣿⣿⣿⣿⣿⣿⣿⣿⣿⣿⣿⣿⣿⣿⣿⣿⣿⣿⠿⠛⠛⠛⠛⠛⠻⠿⢿⣿⣿⣿⣿⣿⣿⣿⣿⣿⣿⣿⣿⣿⣿⣿⣿⣿⣿⣿⣿⣿⣿⣿⣿⣿⣿⣿⣿⣿⣿⣿⣿⣷⡄⠀⠀⠀⠀⠀⠀⠀⠀⠀⠀⠀⠀⠀⠀⠀⠀⠀⠀⠀⠀⠀⠀⠀⠀⠀⠀⠀</a:t>
            </a:r>
            <a:br/>
            <a:r>
              <a:t>⣿⣿⣿⣿⣿⣿⣿⣿⣿⣿⣿⣿⣿⣿⣿⡏⠁⠀⠀⠀⠀⠀⠀⠀⠀⠀⠀⠀⠀⠀⠈⠉⠛⠻⢿⣿⣿⣿⣿⣿⣿⣿⣿⣿⣿⣿⣿⣿⣿⣿⣿⣿⣿⣿⣿⣿⣿⣿⣿⣿⣿⣿⣿⣷⠀⠀⠀⠀⠀⠀⠀⠀⠀⠀⠀⠀⠀⠀⠀⠀⠀⠀⠀⠀⠀⠀⠀⠀⠀⠀⠀</a:t>
            </a:r>
            <a:br/>
            <a:r>
              <a:t>⣿⣿⣿⣿⣿⣿⣿⣿⣿⣿⣿⣿⣿⣿⣿⣿⡀⠀⠀⠀⠀⠀⠀⠀⠀⠀⠀⠀⠀⠀⠀⠀⠀⠀⠀⠈⠉⠙⢿⣿⣿⣿⣿⣿⣿⣿⣿⣿⣿⣿⣿⣿⣿⣿⣿⣿⣿⣿⣿⣿⣿⣿⣿⣿⡇⣠⣤⠀⡀⠀⢀⡀⠀⠀⠀⠀⠀⠀⠀⠀⠀⠀⠀⠀⠀⠀⠀⠀⠀⠀⠀</a:t>
            </a:r>
            <a:br/>
            <a:r>
              <a:t>⣿⣿⣿⣿⣿⣿⣿⣿⣿⣿⣿⣿⣿⣿⣿⣿⣿⣦⡀⠀⠀⠀⠀⠀⠀⠀⠀⠀⠀⠀⠀⠀⠀⠀⠀⠀⠀⠀⠀⠙⢿⣿⣿⣿⣿⣿⣿⣿⣿⣿⣿⣿⣿⣿⣿⣿⣿⣿⣿⣿⣿⣿⣿⣿⣿⣿⣿⣼⣿⣤⣿⡇⠀⠀⠀⠀⠀⠀⠀⠀⠀⠀⠀⠀⠀⠀⠀⠀⠀⠀⠀</a:t>
            </a:r>
            <a:br/>
            <a:r>
              <a:t>⣿⣿⣿⣿⣿⣿⣿⣿⣿⣿⣿⣿⣿⣿⣿⣿⣿⣿⣿⡄⠀⠀⠀⠀⠀⠀⠀⠀⠀⠀⠀⠀⠀⠀⠀⠀⠀⠀⠀⠀⠀⠙⢿⣿⣿⣿⣿⣿⣿⣿⣿⣿⣿⣿⣿⣿⣿⣿⣿⣿⣿⣿⣿⣿⣿⣿⣿⣿⣿⣿⣿⡇⠀⠀⠀⠀⠀⠀⠀⠀⠀⠀⠀⠀⠀⠀⠀⡀⠀⠀⠀</a:t>
            </a:r>
            <a:br/>
            <a:r>
              <a:t>⣿⣿⣿⣿⣿⣿⣿⣿⣿⣿⣿⣿⣿⣿⣿⣿⣿⣿⣿⣇⣀⣀⠀⠀⠀⠀⠀⠀⠀⠀⠀⠀⠀⠀⠀⠀⠀⠀⠀⠀⠀⠀⠀⠙⢿⣿⣿⣿⣿⣿⣿⣿⣿⣿⣿⣿⣿⣿⣿⣿⣿⣿⡿⡿⢿⡿⣿⣿⣿⣿⠿⠀⠀⠀⠀⠀⠀⠀⠀⠀⠀⠀⠀⣷⡄⠀⣶⣿⣦⡆⠀</a:t>
            </a:r>
            <a:br/>
            <a:r>
              <a:t>⣿⣿⣿⣿⣿⣿⣿⣿⣿⣿⣿⣿⣿⣿⣿⣿⣿⣿⣿⣿⣿⣿⣷⣦⣀⣀⠀⠀⠀⠀⣀⣀⠀⠀⠀⠀⠀⠀⠀⠀⠀⠀⠀⠀⠈⠻⣿⣿⣿⣿⣿⣿⣿⣿⣿⣿⣿⣿⣿⣿⣿⡏⠀⠀⠀⠀⠀⠀⠀⠀⠀⠀⠀⠀⠀⠀⠀⠀⠀⠀⠀⠀⣆⣿⣿⣦⣿⣿⣿⠃⠀</a:t>
            </a:r>
            <a:br/>
            <a:r>
              <a:t>⣿⣿⣿⣿⣿⣿⣿⣿⣿⣿⣿⣿⣿⣿⣿⣿⣿⣿⣿⣿⣿⣿⣿⣿⣿⣿⣿⣿⣿⣿⣿⣿⣷⣄⠀⠀⠀⠀⠀⠀⠀⠀⠀⠀⠀⠀⠈⠻⣿⣿⣿⣿⣿⣿⣿⣿⣿⣿⠈⠉⠛⠓⠀⠀⠀⠀⠀⠀⠀⠀⠀⠀⠀⠀⠀⠀⠀⠀⠀⠀⠀⠀⢹⣿⣿⣿⣿⣿⣿⠀⠀</a:t>
            </a:r>
            <a:br/>
            <a:r>
              <a:t>⣿⣿⣿⣿⣿⣿⣿⣿⣿⣿⣿⣿⣿⣿⣿⣿⣿⣿⣿⣿⣿⣿⣿⣿⣿⣿⣿⣿⣿⣿⣿⣿⣿⣿⣷⡀⠀⠀⠀⠀⠀⠀⠀⠀⠀⠀⠀⠀⠙⢿⣿⣿⡿⠿⠛⠛⠉⠉⠀⠀⠀⠀⠀⠀⠀⠀⠀⠀⠀⠀⠀⠀⠀⠀⠀⠀⠀⠀⠀⠀⠀⠀⠀⢿⣿⣿⣿⣿⡇⠀⠀</a:t>
            </a:r>
            <a:br/>
            <a:r>
              <a:t>⣿⣿⣿⣿⣿⣿⣿⣿⣿⣿⣿⣿⣿⣿⣿⣿⣿⣿⣿⣿⣿⣿⣿⣿⣿⣿⣿⣿⣿⣿⣿⣿⣿⣿⣿⣿⣦⠀⠀⠀⠀⠀⠀⠀⠀⠀⠀⠀⠀⠈⠉⠀⠀⠀⠀⠀⠀⠀⠀⠀⠀⠀⠀⠀⠀⠀⠀⠀⠀⠀⠀⠀⠀⠀⠀⠀⠀⠀⠀⠀⠀⠀⠀⢸⣿⣿⣿⣿⠁⠀⠀</a:t>
            </a:r>
            <a:br/>
            <a:r>
              <a:t>⣿⣿⣿⣿⣿⣿⣿⣿⣿⣿⣿⣿⣿⣿⣿⣿⣿⣿⣿⣿⣿⣿⣿⣿⣿⣿⣿⣿⣿⣿⣿⣿⣿⣿⣿⣿⣿⣷⣄⠀⠀⠀⠀⠀⠀⠀⠀⠀⠀⠀⠀⠀⠀⠀⠀⠀⠀⠀⠀⠀⠀⠀⠀⠀⠀⠀⠀⠀⠀⠀⠀⠀⠀⠀⠀⠀⠀⠀⠀⠀⠀⠀⠀⢸⣿⣿⣿⡟⠀⠀⠀</a:t>
            </a:r>
            <a:br/>
            <a:r>
              <a:t>⣿⣿⣿⣿⣿⣿⣿⣿⣿⣿⣿⣿⣿⣿⣿⣿⣿⣿⣿⣿⣿⣿⣿⣿⣿⣿⣿⣿⣿⣿⣿⣿⣿⣿⣿⣿⣿⣿⣿⣦⡀⠀⠀⠀⠀⠀⠀⠀⠀⠀⠀⠀⠀⠀⠀⠀⠀⠀⠀⠀⠀⠀⠀⠀⠀⠀⠀⠀⠀⠀⠀⠀⠀⠀⠀⠀⠀⠀⠀⠀⠀⠀⠀⠘⢿⣿⡿⠁⠀⠀⠀</a:t>
            </a:r>
            <a:br/>
            <a:r>
              <a:t>⣿⣿⣿⣿⣿⣿⣿⣿⣿⣿⣿⣿⣿⣿⣿⣿⣿⣿⣿⣿⣿⣿⣿⣿⣿⣿⣿⣿⣿⣿⣿⣿⣿⣿⣿⣿⣿⣿⣿⣿⣿⣦⡀⠀⠀⠀⠀⠀⠀⠀⠀⠀⠀⠀⠀⠀⠀⠀⠀⠀⠀⠀⠀⠀⠀⠀⠀⠀⠀⠀⠀⠀⠀⠀⠀⠀⠀⠀⠀⠀⠀⠀⠀⠀⠀⠈⠀⠀⠀⠀⠀</a:t>
            </a:r>
            <a:br/>
            <a:r>
              <a:t>⣿⣿⣿⣿⣿⣿⣿⣿⣿⣿⣿⣿⣿⣿⣿⣿⣿⣿⣿⣿⣿⣿⣿⣿⣿⣿⣿⣿⣿⣿⣿⣿⣿⣿⣿⣿⣿⣿⣿⣿⣿⣿⣿⣶⣄⡀⠀⠀⠀⠀⠀⠀⠀⠀⠀⠀⠀⢀⣀⠀⠀⠀⠀⠀⠀⠀⠀⠀⠀⠀⠀⠀⠀⠀⠀⠀⠀⠀⠀⠀⠀⠀⠀⠀⠀⠀⠀⠀⠀⠀⠀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⣿⣿⣿⣿⣿⣿⣿⣿⣿⣿⣿⣿⣿⣿⣿⣿⣿⣿⣿⣿⣿⣿⣿⣿⣿⣿⣿⣿⣿⣿⣿⣿⣿⣿⣿⣿⣿⣿⣿⣿⣿⣿⣿⣿⣿⣿⣷⣶⣶⣶⣶⣶⣾⣿⣿⣿⣿⣿⣿⠀⠀⠀⠀⠀⠀⠀⠀⠀⠀⠀⠀⠀⠀⠀⠀⠀⠀⠀⠀⠀⠀⠀⠀⠀⠀⠀⠀⠀⠀⠀⠁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⣿⣿⣿⣿⣿⣿⣿⣿⣿⣿⣿⣿⣿⣿⣿⣿⣿⣿⣿⣿⣿⣿⣿⣿⣿⣿⣿⣿⣿⣿⣿⣿⣿⣿⣿⣿⣿⣿⣿⣿⣿⣿⣿⣿⣿⣿⣿⣿⣿⣿⣿⣿⣿⣿⣿⣿⣿⣿⣿⠀⠀⠀⠀⠀⠀⠀⠀⠀⠀⠀⠀⠀⠀⠀⠀⠀⠀⠀⢀⣶⣶⣶⣶⣤⣤⣄⡀⠀⠀⠀⠀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⣿⣿⣿⣿⣿⣿⣿⣿⣿⣿⣿⣿⣿⣿⣿⣿⣿⣿⣿⣿⣿⣿⣿⣿⣿⣿⣿⣿⣿⣿⣿⣿⣿⣿⣿⣿⣿⣿⣿⣿⣿⣿⣿⣿⣿⣿⣿⣿⣿⣿⣿⣿⣿⣿⣿⣿⣿⣿⣿⠀⠀⠀⠀⠀⠀⠀⠀⠀⠀⠀⠀⠀⠀⠀⠀⠀⠀⠀⣼⣿⣿⣿⣿⣿⣿⣿⣿⣷⣄⠀⠀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⣿⣿⣿⣿⣿⣿⣿⣿⣿⣿⣿⣿⣿⣿⣿⣿⣿⣿⣿⣿⣿⣿⣿⣿⣿⣿⣿⣿⣿⣿⣿⣿⣿⣿⣿⣿⣿⣿⣿⣿⣿⣿⣿⣿⣿⣿⣿⣿⣿⣿⣿⣿⣿⣿⣿⣿⣿⣿⣿⠀⠀⠀⠀⠀⠀⠀⠀⠀⠀⠀⠀⠀⠀⠀⠀⠀⠀⢠⣿⣿⣿⣿⣿⣿⣿⣿⣿⣿⣿⣷⡀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⣿⣿⣿⣿⣿⣿⣿⣿⣿⣿⣿⣿⣿⣿⣿⣿⣿⣿⣿⣿⣿⣿⣿⣿⣿⣿⣿⣿⣿⣿⣿⣿⣿⣿⣿⣿⣿⣿⣿⣿⣿⣿⣿⣿⣿⣿⣿⣿⣿⣿⣿⣿⣿⣿⣿⣿⣿⣿⣿⣿⣿⣿⣿⣿⣿⣿⣿⣿⣿⣿⣿⣿⣿⣿⠿⠟⠛⠛⠉⠉⠉⠉⠉⠉⠙⠛⠛⠋⠁⠀⠀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⣿⣿⣿⣿⣿⣿⣿⣿⣿⣿⣿⣿⣿⣿⣿⣿⣿⣿⣿⣿⣿⣿⣿⣿⣿⣿⣿⣿⣿⣿⣿⣿⣿⣿⣿⣿⣿⣿⣿⣿⣿⣿⣿⣿⣿⣿⣿⣿⣿⣿⣿⣿⣿⣿⣿⣿⣿⣿⣿⣿⣿⣿⣿⣿⣿⣿⣿⣿⣿⣿⠿⠋⠉⠀⠀⠀⠀⠀⠀⠀⠀⠀⠀⠀⠀⠀⠀⠀⠀⠀⠀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⣿⣿⣿⣿⣿⣿⣿⣿⣿⣿⣿⣿⣿⣿⣿⣿⣿⣿⣿⣿⣿⣿⣿⣿⣿⣿⣿⣿⣿⣿⣿⣿⣿⣿⣿⣿⣿⣿⣿⣿⣿⣿⣿⣿⣿⣿⣿⣿⣿⣿⣿⣿⣿⣿⣿⣿⣿⣿⣿⣿⣿⣿⣿⣿⣿⣿⣿⡿⠋⠁⠀⠀⠀⠀⠀⠀⠀⠀⠀⠀⠀⠀⠀⠀⠀⠀⠀⠀⠀⠀⠀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⣿⣿⣿⣿⣿⣿⣿⣿⣿⣿⣿⣿⣿⣿⣿⣿⣿⣿⣿⣿⣿⣿⣿⣿⣿⣿⣿⣿⣿⣿⣿⣿⣿⣿⣿⣿⣿⣿⣿⣿⣿⣿⣿⣿⣿⣿⣿⣿⣿⣿⣿⣿⣿⣿⣿⣿⣿⣿⣿⣿⣿⣿⣿⣿⣿⣿⠟⠁⠀⠀⠀⠀⠀⠀⠀⠀⠀⠀⠀⠀⠀⠀⠀⠀⠀⠀⠀⠀⠀⠀⠀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⣿⣿⣿⣿⣿⣿⣿⣿⣿⣿⣿⣿⣿⣿⣿⣿⣿⣿⣿⣿⣿⣿⣿⣿⣿⣿⣿⣿⣿⣿⣿⣿⣿⣿⣿⣿⣿⣿⣿⣿⣿⣿⣿⣿⣿⣿⣿⣿⣿⣿⣿⣿⣿⣿⣿⣿⣿⣿⣿⣿⣿⣿⣿⣿⡿⠛⠀⠀⠀⠀⠀⠀⠀⠀⠀⠀⠀⠀⠀⠀⠀⠀⠀⠀⠀⠀⠀⠀⠀⠀⠀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⣿⣿⣿⣿⣿⣿⣿⣿⣿⣿⣿⣿⣿⣿⣿⣿⣿⣿⣿⣿⣿⣿⣿⣿⣿⣿⣿⣿⣿⣿⣿⣿⣿⣿⣿⣿⣿⣿⣿⣿⣿⣿⣿⣿⣿⣿⣿⣿⣿⣿⣿⣿⣿⣿⣿⡟⠉⠈⠉⠉⠉⠉⠁⠀⠀⠀⠀⠀⠀⠀⠀⠀⠀⠀⠀⠀⠀⠀⠀⠀⠀⠀⠀⠀⠀⠀⠀⠀⠀⠀⠀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⣿⣿⣿⣿⣿⣿⣿⣿⣿⣿⣿⣿⣿⣿⣿⣿⣿⣿⣿⣿⣿⣿⣿⣿⣿⣿⣿⣿⣿⣿⣿⣿⣿⣿⣿⣿⣿⣿⣿⣿⣿⣿⣿⣿⣿⣿⣿⣿⣿⣿⣿⣿⣿⣿⡿⠀⠀⠀⠀⠀⠀⠀⠀⠀⠀⠀⠀⠀⠀⠀⠀⠀⠀⠀⠀⠀⠀⠀⠀⠀⠀⠀⠀⠀⠀⠀⠀⠀⠀⠀⠀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⣿⣿⣿⣿⣿⣿⣿⣿⣿⣿⣿⣿⣿⣿⣿⣿⣿⣿⣿⣿⣿⣿⣿⣿⣿⣿⣿⣿⣿⣿⣿⣿⣿⣿⣿⣿⣿⣿⣿⣿⣿⣿⣿⣿⣿⣿⣿⣿⣿⣿⣿⣿⣿⣿⣿⣇⠀⠀⠀⠀⠀⠀⠀⠀⠀⠀⠀⠀⠀⠀⠀⠀⠀⠀⠀⠀⠀⠀⠀⠀⠀⠀⠀⠀⠀⠀⠀⠀⠀⠀⠀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⣿⣿⣿⣿⣿⣿⣿⣿⣿⣿⣿⣿⣿⣿⣿⣿⣿⣿⣿⣿⣿⣿⣿⣿⣿⣿⣿⣿⣿⣿⣿⣿⣿⣿⣿⣿⣿⣿⣿⣿⣿⣿⣿⣿⣿⣿⣿⣿⣿⣿⣿⣿⣿⣿⣿⣿⣿⣷⣶⡖⠀⠀⠀⠀⠀⠀⠀⠀⠀⠀⠀⠀⠀⠀⠀⠀⠀⠀⠀⠀⠀⠀⠀⠀⠀⠀⠀⠀⠀⠀⠀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⣿⣿⣿⣿⣿⣿⣿⣿⣿⣿⣿⣿⣿⣿⣿⣿⣿⣿⣿⣿⣿⣿⣿⣿⣿⣿⣿⣿⣿⣿⣿⣿⣿⣿⣿⣿⣿⣿⣿⣿⣿⣿⣿⣿⣿⣿⣿⣿⣿⣿⣿⣿⣿⣿⣿⣿⣿⣿⣿⣿⡆⠀⠀⠀⠀⠀⠀⠀⠀⠀⠀⠀⠀⠀⠀⠀⠀⠀⠀⠀⠀⠀⠀⠀⠀⠀⠀⠀⠀⠀⠀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⣿⣿⣿⣿⣿⣿⣿⣿⣿⣿⣿⣿⣿⣿⣿⣿⣿⣿⣿⣿⣿⣿⣿⣿⣿⣿⣿⣿⣿⣿⣿⣿⣿⣿⣿⣿⣿⣿⣿⣿⣿⣿⣿⣿⣿⣿⣿⣿⣿⣿⣿⣿⣿⣿⣿⣿⣿⣿⣿⣿⣿⣦⣤⡀⠀⠀⠀⠀⠀⠀⠀⠀⠀⠀⠀⠀⠀⠀⠀⠀⠀⠀⠀⠀⠀⠀⠀⠀⠀⠀⠀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⣿⣿⣿⣿⣿⣿⣿⣿⣿⣿⣿⣿⣿⣿⣿⣿⣿⣿⣿⣿⣿⣿⣿⣿⣿⣿⣿⣿⣿⣿⣿⣿⣿⣿⣿⣿⣿⣿⣿⣿⣿⣿⣿⣿⣿⣿⣿⣿⣿⣿⣿⣿⣿⣿⣿⣿⣿⣿⣿⣿⣿⡿⠛⠁⠀⠀⠀⠀⠀⠀⠀⠀⠀⠀⠀⠀⠀⠀⠀⠀⠀⠀⠀⠀⠀⠀⠀⠀⠀⠀⠀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⣿⣿⣿⣿⣿⣿⣿⣿⣿⣿⣿⣿⣿⣿⣿⣿⣿⣿⣿⣿⣿⣿⣿⣿⣿⣿⣿⣿⣿⣿⣿⣿⣿⣿⣿⣿⣿⣿⣿⣿⣿⣿⣿⣿⣿⣿⣿⣿⣿⣿⣿⣿⣿⣿⣿⣿⣿⣿⣿⣿⣿⣿⣤⠀⠀⠀⠀⠀⠀⠀⠀⠀⠀⠀⠀⠀⠀⠀⠀⠀⠀⠀⠀⠀⠀⠀⠀⠀⠀⠀⠀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⣿⣿⣿⣿⣿⣿⣿⣿⣿⣿⣿⣿⣿⣿⣿⣿⣿⣿⣿⣿⣿⣿⣿⣿⣿⣿⣿⣿⣿⣿⣿⣿⣿⣿⣿⣿⣿⣿⣿⣿⣿⣿⣿⣿⣿⣿⣿⣿⣿⣿⣿⣿⣿⣿⣿⣿⣿⣿⣿⣿⣿⣿⣿⡀⠀⠀⠀⠀⠀⠀⠀⠀⠀⠀⠀⠀⠀⠀⠀⠀⠀⠀⠀⠀⠀⠀⠀⠀⠀⠀⠀</a:t>
            </a:r>
            <a:br/>
            <a:r>
              <a:t>⣿⣿⣿⣿⣿⣿⣿⣿⣿⣿⣿⣿⣿⣿⣿⠿⠿⠛⠛⠛⠉⠀⠀⠀⠀⠀⠀⠈⠉⠛⠿⠿⣿⣿⣿⣿⣿⣿⣿⣿⣿⣿⣿⣿⣿⣿⣿⣿⣿⣿⣿⣿⣿⣿⣿⣿⣿⣿⣿⣿⣿⣿⣿⣧⠀⠀⠀⠀⠀⠀⠀⠀⠀⠀⠀⠀⠀⠀⠀⠀⠀⠀⠀⠀⠀⠀⠀⠀⠀⠀⠀</a:t>
            </a:r>
            <a:br/>
            <a:r>
              <a:t>⣿⣿⣿⣿⣿⣿⣿⣿⣿⣿⣿⣿⣿⣿⣿⡄⠀⠀⠀⠀⠀⠀⠀⠀⠀⠀⠀⠀⠀⠀⠀⠀⠀⠈⠛⠿⠿⣿⣿⣿⣿⣿⣿⣿⣿⣿⣿⣿⣿⣿⣿⣿⣿⣿⣿⣿⣿⣿⣿⣿⣿⣿⣿⣿⣇⠀⣀⡀⠀⠀⠀⠀⠀⠀⠀⠀⠀⠀⠀⠀⠀⠀⠀⠀⠀⠀⠀⠀⠀⠀⠀</a:t>
            </a:r>
            <a:br/>
            <a:r>
              <a:t>⣿⣿⣿⣿⣿⣿⣿⣿⣿⣿⣿⣿⣿⣿⣿⣷⣀⠀⠀⠀⠀⠀⠀⠀⠀⠀⠀⠀⠀⠀⠀⠀⠀⠀⠀⠀⠀⠀⠙⢿⣿⣿⣿⣿⣿⣿⣿⣿⣿⣿⣿⣿⣿⣿⣿⣿⣿⣿⣿⣿⣿⣿⣿⣿⣯⣾⣿⢃⣼⠀⣴⣇⠀⠀⠀⠀⠀⠀⠀⠀⠀⠀⠀⠀⠀⠀⠀⠀⠀⠀⠀</a:t>
            </a:r>
            <a:br/>
            <a:r>
              <a:t>⣿⣿⣿⣿⣿⣿⣿⣿⣿⣿⣿⣿⣿⣿⣿⣿⣿⣷⡄⠀⠀⠀⠀⠀⠀⠀⠀⠀⠀⠀⠀⠀⠀⠀⠀⠀⠀⠀⠀⠀⠙⢿⣿⣿⣿⣿⣿⣿⣿⣿⣿⣿⣿⣿⣿⣿⣿⣿⣿⣿⣿⣿⣿⣿⣿⣿⣿⣿⣿⣿⣿⣿⠀⠀⠀⠀⠀⠀⠀⠀⠀⠀⠀⠀⠀⠀⠀⠀⠀⠀⠀</a:t>
            </a:r>
            <a:br/>
            <a:r>
              <a:t>⣿⣿⣿⣿⣿⣿⣿⣿⣿⣿⣿⣿⣿⣿⣿⣿⣿⣿⣿⠀⠀⠀⠀⠀⠀⠀⠀⠀⠀⠀⠀⠀⠀⠀⠀⠀⠀⠀⠀⠀⠀⠀⠙⢿⣿⣿⣿⣿⣿⣿⣿⣿⣿⣿⣿⣿⣿⣿⣿⣿⣿⣿⣿⣿⣿⣿⣿⣿⣿⣿⣿⠋⠀⠀⠀⠀⠀⠀⠀⠀⠀⠀⠀⣀⠀⠀⢀⣦⡀⣀⠀</a:t>
            </a:r>
            <a:br/>
            <a:r>
              <a:t>⣿⣿⣿⣿⣿⣿⣿⣿⣿⣿⣿⣿⣿⣿⣿⣿⣿⣿⣿⣶⣶⣦⣀⠀⠀⠀⠀⠀⠀⠀⠀⠀⠀⠀⠀⠀⠀⠀⠀⠀⠀⠀⠀⠀⠹⣿⣿⣿⣿⣿⣿⣿⣿⣿⣿⣿⣿⣿⣿⣿⣿⣿⠋⠙⠉⠉⠉⠉⠉⠉⠋⠀⠀⠀⠀⠀⠀⠀⠀⠀⠀⠀⠀⣿⣧⡀⣼⣿⣿⡿⠀</a:t>
            </a:r>
            <a:br/>
            <a:r>
              <a:t>⣿⣿⣿⣿⣿⣿⣿⣿⣿⣿⣿⣿⣿⣿⣿⣿⣿⣿⣿⣿⣿⣿⣿⣷⣦⣤⣤⣤⣤⣤⣴⣶⣄⠀⠀⠀⠀⠀⠀⠀⠀⠀⠀⠀⠀⠈⠻⣿⣿⣿⣿⣿⣿⣿⣿⣿⣿⣿⠛⠿⠿⠿⠀⠀⠀⠀⠀⠀⠀⠀⠀⠀⠀⠀⠀⠀⠀⠀⠀⠀⠀⠀⠰⣿⣿⣿⣿⣿⣿⡇⠀</a:t>
            </a:r>
            <a:br/>
            <a:r>
              <a:t>⣿⣿⣿⣿⣿⣿⣿⣿⣿⣿⣿⣿⣿⣿⣿⣿⣿⣿⣿⣿⣿⣿⣿⣿⣿⣿⣿⣿⣿⣿⣿⣿⣿⣷⣄⠀⠀⠀⠀⠀⠀⠀⠀⠀⠀⠀⠀⠈⠻⣿⣿⣿⣿⣿⣿⠿⠿⠟⠂⠀⠀⠀⠀⠀⠀⠀⠀⠀⠀⠀⠀⠀⠀⠀⠀⠀⠀⠀⠀⠀⠀⠀⠀⢿⣿⣿⣿⣿⣿⠃⠀</a:t>
            </a:r>
            <a:br/>
            <a:r>
              <a:t>⣿⣿⣿⣿⣿⣿⣿⣿⣿⣿⣿⣿⣿⣿⣿⣿⣿⣿⣿⣿⣿⣿⣿⣿⣿⣿⣿⣿⣿⣿⣿⣿⣿⣿⣿⣧⡀⠀⠀⠀⠀⠀⠀⠀⠀⠀⠀⠀⠀⠘⠟⠛⠉⠁⠀⠀⠀⠀⠀⠀⠀⠀⠀⠀⠀⠀⠀⠀⠀⠀⠀⠀⠀⠀⠀⠀⠀⠀⠀⠀⠀⠀⠀⢸⣿⣿⣿⣿⡟⠀⠀</a:t>
            </a:r>
            <a:br/>
            <a:r>
              <a:t>⣿⣿⣿⣿⣿⣿⣿⣿⣿⣿⣿⣿⣿⣿⣿⣿⣿⣿⣿⣿⣿⣿⣿⣿⣿⣿⣿⣿⣿⣿⣿⣿⣿⣿⣿⣿⣿⣦⡀⠀⠀⠀⠀⠀⠀⠀⠀⠀⠀⠀⠀⠀⠀⠀⠀⠀⠀⠀⠀⠀⠀⠀⠀⠀⠀⠀⠀⠀⠀⠀⠀⠀⠀⠀⠀⠀⠀⠀⠀⠀⠀⠀⠀⠀⣿⣿⣿⣿⠃⠀⠀</a:t>
            </a:r>
            <a:br/>
            <a:r>
              <a:t>⣿⣿⣿⣿⣿⣿⣿⣿⣿⣿⣿⣿⣿⣿⣿⣿⣿⣿⣿⣿⣿⣿⣿⣿⣿⣿⣿⣿⣿⣿⣿⣿⣿⣿⣿⣿⣿⣿⣿⣄⠀⠀⠀⠀⠀⠀⠀⠀⠀⠀⠀⠀⠀⠀⠀⠀⠀⠀⠀⠀⠀⠀⠀⠀⠀⠀⠀⠀⠀⠀⠀⠀⠀⠀⠀⠀⠀⠀⠀⠀⠀⠀⠀⠰⣿⣿⣿⡿⠀⠀⠀</a:t>
            </a:r>
            <a:br/>
            <a:r>
              <a:t>⣿⣿⣿⣿⣿⣿⣿⣿⣿⣿⣿⣿⣿⣿⣿⣿⣿⣿⣿⣿⣿⣿⣿⣿⣿⣿⣿⣿⣿⣿⣿⣿⣿⣿⣿⣿⣿⣿⣿⣿⣷⣄⠀⠀⠀⠀⠀⠀⠀⠀⠀⠀⠀⠀⠀⠀⠀⠀⠀⠀⠀⠀⠀⠀⠀⠀⠀⠀⠀⠀⠀⠀⠀⠀⠀⠀⠀⠀⠀⠀⠀⠀⠀⠀⠀⠙⠟⠁⠀⠀⠀</a:t>
            </a:r>
            <a:br/>
            <a:r>
              <a:t>⣿⣿⣿⣿⣿⣿⣿⣿⣿⣿⣿⣿⣿⣿⣿⣿⣿⣿⣿⣿⣿⣿⣿⣿⣿⣿⣿⣿⣿⣿⣿⣿⣿⣿⣿⣿⣿⣿⣿⣿⣿⣿⣷⣦⣄⠀⠀⠀⠀⠀⠀⠀⠀⠀⠀⠀⠀⠀⠀⠀⠀⠀⠀⠀⠀⠀⠀⠀⠀⠀⠀⠀⠀⠀⠀⠀⠀⠀⠀⠀⠀⠀⠀⠀⠀⠀⠀⠀⠀⠀⠀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⣿⣿⣿⣿⣿⣿⣿⣿⣿⣿⣿⣿⣿⣿⣿⣿⣿⣿⣿⣿⣿⣿⣿⣿⣿⣿⣿⣿⣿⣿⣿⣿⣿⣿⣿⣿⣿⣿⣿⣿⣿⣿⣿⣿⣿⣿⣶⣤⣤⣤⣤⣤⣶⣶⣶⣶⣶⣿⣿⡇⠀⠀⠀⠀⠀⠀⠀⠀⠀⠀⠀⠀⠀⠀⠀⠀⠀⠀⠀⠀⠀⠀⠀⠀⠀⠀⠀⠀⠀⠀⠀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⣿⣿⣿⣿⣿⣿⣿⣿⣿⣿⣿⣿⣿⣿⣿⣿⣿⣿⣿⣿⣿⣿⣿⣿⣿⣿⣿⣿⣿⣿⣿⣿⣿⣿⣿⣿⣿⣿⣿⣿⣿⣿⣿⣿⣿⣿⣿⣿⣿⣿⣿⣿⣿⣿⣿⣿⣿⣿⣿⡇⠀⠀⠀⠀⠀⠀⠀⠀⠀⠀⠀⠀⠀⠀⠀⠀⠀⠀⠀⣠⣤⣀⣀⣀⣀⡀⠀⠀⠀⠀⠀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⣿⣿⣿⣿⣿⣿⣿⣿⣿⣿⣿⣿⣿⣿⣿⣿⣿⣿⣿⣿⣿⣿⣿⣿⣿⣿⣿⣿⣿⣿⣿⣿⣿⣿⣿⣿⣿⣿⣿⣿⣿⣿⣿⣿⣿⣿⣿⣿⣿⣿⣿⣿⣿⣿⣿⣿⣿⣿⣿⡇⠀⠀⠀⠀⠀⠀⠀⠀⠀⠀⠀⠀⠀⠀⠀⠀⠀⠀⢠⣿⣿⣿⣿⣿⣿⣿⣷⣤⣀⠀⠀</a:t>
            </a:r>
            <a:br/>
            <a:r>
              <a:t>⣿⣿⣿⣿⣿⣿⣿⣿⣿⣿⣿⣿⣿⣿⣿⣿⣿⣿⣿⣿⣿⣿⣿⣿⣿⣿⣿⣿⣿⣿⣿⣿⣿⣿⣿⣿⣿⣿⣿⣿⣿⣿⣿⣿⣿⣿⣿⣿⣿⣿⣿⣿⣿⣿⣿⣿⣿⣿⣿⠁⠀⠀⠀⠀⠀⠀⠀⠀⠀⠀⠀⠀⠀⠀⠀⠀⠀⠀⣼⣿⣿⣿⣿⣿⣿⣿⣿⣿⣿⣧⡀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⣿⣿⣿⣿⣿⣿⣿⣿⣿⣿⣿⣿⣿⣿⣿⣿⣿⣿⣿⣿⣿⣿⣿⣿⣿⣿⣿⣿⣿⣿⣿⣿⣿⣿⣿⣿⣿⣿⣿⣿⣿⣿⣿⣿⣿⣿⣿⣿⣿⣿⣿⣿⣿⣿⣿⣿⣿⣿⣿⠀⠀⠀⠀⠀⠀⠀⠀⠀⠀⠀⠀⠀⠀⠀⠀⠀⠀⢠⣿⣿⣿⣿⣿⣿⣿⣿⣿⣿⣿⣿⡇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⣿⣿⣿⣿⣿⣿⣿⣿⣿⣿⣿⣿⣿⣿⣿⣿⣿⣿⣿⣿⣿⣿⣿⣿⣿⣿⣿⣿⣿⣿⣿⣿⣿⣿⣿⣿⣿⣿⣿⣿⣿⣿⣿⣿⣿⣿⣿⣿⣿⣿⣿⣿⣿⣿⣿⣿⣿⣿⣿⣿⣿⣿⣿⣿⣿⣿⣿⣿⣿⣿⣿⣿⡿⠟⠋⠉⠀⠀⠀⠀⠀⠀⠀⠀⠀⠀⠀⠀⠀⠀⠀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⣿⣿⣿⣿⣿⣿⣿⣿⣿⣿⣿⣿⣿⣿⣿⣿⣿⣿⣿⣿⣿⣿⣿⣿⣿⣿⣿⣿⣿⣿⣿⣿⣿⣿⣿⣿⣿⣿⣿⣿⣿⣿⣿⣿⣿⣿⣿⣿⣿⣿⣿⣿⣿⣿⣿⣿⣿⣿⣿⣿⣿⣿⣿⣿⣿⣿⣿⣿⣿⡿⠋⠁⠀⠀⠀⠀⠀⠀⠀⠀⠀⠀⠀⠀⠀⠀⠀⠀⠀⠀⠀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⣿⣿⣿⣿⣿⣿⣿⣿⣿⣿⣿⣿⣿⣿⣿⣿⣿⣿⣿⣿⣿⣿⣿⣿⣿⣿⣿⣿⣿⣿⣿⣿⣿⣿⣿⣿⣿⣿⣿⣿⣿⣿⣿⣿⣿⣿⣿⣿⣿⣿⣿⣿⣿⣿⣿⣿⣿⣿⣿⣿⣿⣿⣿⣿⣿⣿⣿⡿⠋⠀⠀⠀⠀⠀⠀⠀⠀⠀⠀⠀⠀⠀⠀⠀⠀⠀⠀⠀⠀⠀⠀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⣿⣿⣿⣿⣿⣿⣿⣿⣿⣿⣿⣿⣿⣿⣿⣿⣿⣿⣿⣿⣿⣿⣿⣿⣿⣿⣿⣿⣿⣿⣿⣿⣿⣿⣿⣿⣿⣿⣿⣿⣿⣿⣿⣿⣿⣿⣿⣿⣿⣿⣿⣿⣿⣿⣿⣿⣿⣿⣿⣿⣿⣿⣿⣿⣿⣿⡟⠀⠀⠀⠀⠀⠀⠀⠀⠀⠀⠀⠀⠀⠀⠀⠀⠀⠀⠀⠀⠀⠀⠀⠀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⣿⣿⣿⣿⣿⣿⣿⣿⣿⣿⣿⣿⣿⣿⣿⣿⣿⣿⣿⣿⣿⣿⣿⣿⣿⣿⣿⣿⣿⣿⣿⣿⣿⣿⣿⣿⣿⣿⣿⣿⣿⣿⣿⣿⣿⣿⣿⣿⣿⣿⣿⣿⣿⣿⣿⣿⡿⠛⠛⠿⠿⠿⠟⠛⠛⠁⠀⠀⠀⠀⠀⠀⠀⠀⠀⠀⠀⠀⠀⠀⠀⠀⠀⠀⠀⠀⠀⠀⠀⠀⠀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⣿⣿⣿⣿⣿⣿⣿⣿⣿⣿⣿⣿⣿⣿⣿⣿⣿⣿⣿⣿⣿⣿⣿⣿⣿⣿⣿⣿⣿⣿⣿⣿⣿⣿⣿⣿⣿⣿⣿⣿⣿⣿⣿⣿⣿⣿⣿⣿⣿⣿⣿⣿⣿⣿⣿⡟⠀⠀⠀⠀⠀⠀⠀⠀⠀⠀⠀⠀⠀⠀⠀⠀⠀⠀⠀⠀⠀⠀⠀⠀⠀⠀⠀⠀⠀⠀⠀⠀⠀⠀⠀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⣿⣿⣿⣿⣿⣿⣿⣿⣿⣿⣿⣿⣿⣿⣿⣿⣿⣿⣿⣿⣿⣿⣿⣿⣿⣿⣿⣿⣿⣿⣿⣿⣿⣿⣿⣿⣿⣿⣿⣿⣿⣿⣿⣿⣿⣿⣿⣿⣿⣿⣿⣿⣿⣿⣿⣥⠀⠀⠀⠀⠀⠀⠀⠀⠀⠀⠀⠀⠀⠀⠀⠀⠀⠀⠀⠀⠀⠀⠀⠀⠀⠀⠀⠀⠀⠀⠀⠀⠀⠀⠀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⣿⣿⣿⣿⣿⣿⣿⣿⣿⣿⣿⣿⣿⣿⣿⣿⣿⣿⣿⣿⣿⣿⣿⣿⣿⣿⣿⣿⣿⣿⣿⣿⣿⣿⣿⣿⣿⣿⣿⣿⣿⣿⣿⣿⣿⣿⣿⣿⣿⣿⣿⣿⣿⣿⣿⣿⡄⠀⠀⠀⠀⠀⠀⠀⠀⠀⠀⠀⠀⠀⠀⠀⠀⠀⠀⠀⠀⠀⠀⠀⠀⠀⠀⠀⠀⠀⠀⠀⠀⠀⠀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⣿⣿⣿⣿⣿⣿⣿⣿⣿⣿⣿⣿⣿⣿⣿⣿⣿⣿⣿⣿⣿⣿⣿⣿⣿⣿⣿⣿⣿⣿⣿⣿⣿⣿⣿⣿⣿⣿⣿⣿⣿⣿⣿⣿⣿⣿⣿⣿⣿⣿⣿⣿⣿⣿⣿⣿⣧⣄⣀⣀⡀⠀⠀⠀⠀⠀⠀⠀⠀⠀⠀⠀⠀⠀⠀⠀⠀⠀⠀⠀⠀⠀⠀⠀⠀⠀⠀⠀⠀⠀⠀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⣿⣿⣿⣿⣿⣿⣿⣿⣿⣿⣿⣿⣿⣿⣿⣿⣿⣿⣿⣿⣿⣿⣿⣿⣿⣿⣿⣿⣿⣿⣿⣿⣿⣿⣿⣿⣿⣿⣿⣿⣿⣿⣿⣿⣿⣿⣿⣿⣿⣿⣿⣿⣿⣿⣿⣿⣿⣿⣿⣿⣄⠀⠀⠀⠀⠀⠀⠀⠀⠀⠀⠀⠀⠀⠀⠀⠀⠀⠀⠀⠀⠀⠀⠀⠀⠀⠀⠀⠀⠀⠀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⣿⣿⣿⣿⣿⣿⣿⣿⣿⣿⣿⣿⣿⣿⣿⣿⣿⣿⣿⣿⣿⣿⣿⣿⣿⣿⣿⣿⣿⣿⣿⣿⣿⣿⣿⣿⣿⣿⣿⣿⣿⣿⣿⣿⣿⣿⣿⣿⣿⣿⣿⣿⣿⣿⣿⣿⣿⣿⣿⣿⣿⡄⠀⠀⠀⠀⠀⠀⠀⠀⠀⠀⠀⠀⠀⠀⠀⠀⠀⠀⠀⠀⠀⠀⠀⠀⠀⠀⠀⠀⠀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⣿⣿⣿⣿⣿⣿⣿⣿⣿⣿⣿⣿⣿⣿⣿⣿⣿⣿⣿⣿⣿⣿⣿⣿⣿⣿⣿⣿⣿⣿⣿⣿⣿⣿⣿⣿⣿⣿⣿⣿⣿⣿⣿⣿⣿⣿⣿⣿⣿⣿⣿⣿⣿⣿⣿⣿⣿⣿⣿⣿⣿⣿⣿⣧⠀⠀⠀⠀⠀⠀⠀⠀⠀⠀⠀⠀⠀⠀⠀⠀⠀⠀⠀⠀⠀⠀⠀⠀⠀⠀⠀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⣿⣿⣿⣿⣿⣿⣿⣿⣿⣿⣿⣿⣿⣿⣿⣿⣿⣿⣿⣿⣿⣿⣿⣿⣿⣿⣿⣿⣿⣿⣿⣿⣿⣿⣿⣿⣿⣿⣿⣿⣿⣿⣿⣿⣿⣿⣿⣿⣿⣿⣿⣿⣿⣿⣿⣿⣿⣿⣿⣿⣿⣿⡁⠀⠀⠀⠀⠀⠀⠀⠀⠀⠀⠀⠀⠀⠀⠀⠀⠀⠀⠀⠀⠀⠀⠀⠀⠀⠀⠀⠀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⣿⣿⣿⣿⣿⣿⣿⣿⣿⣿⣿⣿⣿⣿⣿⣿⣿⣿⣿⣿⣿⣿⣿⣿⣿⣿⣿⣿⣿⣿⣿⣿⣿⣿⣿⣿⣿⣿⣿⣿⣿⣿⣿⣿⣿⣿⣿⣿⣿⣿⣿⣿⣿⣿⣿⣿⣿⣿⣿⣿⣿⣿⣿⡆⠀⠀⠀⠀⠀⠀⠀⠀⠀⠀⠀⠀⠀⠀⠀⠀⠀⠀⠀⠀⠀⠀⠀⠀⠀⠀⠀</a:t>
            </a:r>
            <a:br/>
            <a:r>
              <a:t>⣿⣿⣿⣿⣿⣿⣿⣿⣿⣿⣿⣿⣿⣿⣿⣿⣿⣿⣿⣿⠿⠿⠛⠟⠻⠿⠿⠿⣿⣿⣿⣿⣿⣿⣿⣿⣿⣿⣿⣿⣿⣿⣿⣿⣿⣿⣿⣿⣿⣿⣿⣿⣿⣿⣿⣿⣿⣿⣿⣿⣿⣿⣿⣷⠀⠀⠀⠀⠀⠀⠀⠀⠀⠀⠀⠀⠀⠀⠀⠀⠀⠀⠀⠀⠀⠀⠀⠀⠀⠀⠀</a:t>
            </a:r>
            <a:br/>
            <a:r>
              <a:t>⣿⣿⣿⣿⣿⣿⣿⣿⣿⣿⣿⣿⣿⣿⣿⡿⠛⠛⠛⠁⠀⠀⠀⠀⠀⠀⠀⠀⠀⠈⠉⠛⠻⠿⣿⣿⣿⣿⣿⣿⣿⣿⣿⣿⣿⣿⣿⣿⣿⣿⣿⣿⣿⣿⣿⣿⣿⣿⣿⣿⣿⣿⣿⣿⣇⠀⠀⠀⠀⠀⠀⠀⠀⠀⠀⠀⠀⠀⠀⠀⠀⠀⠀⠀⠀⠀⠀⠀⠀⠀⠀</a:t>
            </a:r>
            <a:br/>
            <a:r>
              <a:t>⣿⣿⣿⣿⣿⣿⣿⣿⣿⣿⣿⣿⣿⣿⣿⡇⠀⠀⠀⠀⠀⠀⠀⠀⠀⠀⠀⠀⠀⠀⠀⠀⠀⠀⠈⠛⠻⢿⣿⣿⣿⣿⣿⣿⣿⣿⣿⣿⣿⣿⣿⣿⣿⣿⣿⣿⣿⣿⣿⣿⣿⣿⣿⣿⣿⠆⣤⡤⠀⡀⠀⣀⠀⠀⠀⠀⠀⠀⠀⠀⠀⠀⠀⠀⠀⠀⠀⠀⠀⠀⠀</a:t>
            </a:r>
            <a:br/>
            <a:r>
              <a:t>⣿⣿⣿⣿⣿⣿⣿⣿⣿⣿⣿⣿⣿⣿⣿⣿⣄⠀⠀⠀⠀⠀⠀⠀⠀⠀⠀⠀⠀⠀⠀⠀⠀⠀⠀⠀⠀⠀⠈⠻⣿⣿⣿⣿⣿⣿⣿⣿⣿⣿⣿⣿⣿⣿⣿⣿⣿⣿⣿⣿⣿⣿⣿⣿⣿⣿⣿⣧⣾⣧⣴⣿⡀⠀⠀⠀⠀⠀⠀⠀⠀⠀⠀⠀⠀⠀⠀⠀⠀⠀⠀</a:t>
            </a:r>
            <a:br/>
            <a:r>
              <a:t>⣿⣿⣿⣿⣿⣿⣿⣿⣿⣿⣿⣿⣿⣿⣿⣿⣿⣿⣆⠀⠀⠀⠀⠀⠀⠀⠀⠀⠀⠀⠀⠀⠀⠀⠀⠀⠀⠀⠀⠀⠈⠻⣿⣿⣿⣿⣿⣿⣿⣿⣿⣿⣿⣿⣿⣿⣿⣿⣿⣿⣿⣿⣿⣿⣿⣿⣿⣿⣿⣿⣿⣿⠇⠀⠀⠀⠀⠀⠀⠀⠀⠀⠀⠀⠀⠀⠀⠀⠀⠀⠀</a:t>
            </a:r>
            <a:br/>
            <a:r>
              <a:t>⣿⣿⣿⣿⣿⣿⣿⣿⣿⣿⣿⣿⣿⣿⣿⣿⣿⣿⣿⠂⠀⠀⠀⠀⠀⠀⠀⠀⠀⠀⠀⠀⠀⠀⠀⠀⠀⠀⠀⠀⠀⠀⠈⠻⣿⣿⣿⣿⣿⣿⣿⣿⣿⣿⣿⣿⣿⣿⣿⣿⣿⣿⣿⣿⡿⡿⠿⠿⠿⠿⢿⠏⠀⠀⠀⠀⠀⠀⠀⠀⠀⠀⠀⢀⣄⠀⠀⣼⣦⣤⡄</a:t>
            </a:r>
            <a:br/>
            <a:r>
              <a:t>⣿⣿⣿⣿⣿⣿⣿⣿⣿⣿⣿⣿⣿⣿⣿⣿⣿⣿⣿⣷⣶⣶⣦⡀⠀⠀⠀⠀⠀⠀⠀⢀⠀⠀⠀⠀⠀⠀⠀⠀⠀⠀⠀⠀⠈⠻⣿⣿⣿⣿⣿⣿⣿⣿⣿⣿⣿⣿⣿⣿⣿⣿⡇⠀⠀⠀⠀⠀⠀⠀⠀⠀⠀⠀⠀⠀⠀⠀⠀⠀⠀⠀⠀⣸⣿⣦⣤⣿⣿⣿⡇</a:t>
            </a:r>
            <a:br/>
            <a:r>
              <a:t>⣿⣿⣿⣿⣿⣿⣿⣿⣿⣿⣿⣿⣿⣿⣿⣿⣿⣿⣿⣿⣿⣿⣿⣿⣶⣶⣶⣶⣶⣶⣾⣿⣷⣄⠀⠀⠀⠀⠀⠀⠀⠀⠀⠀⠀⠀⠈⠻⣿⣿⣿⣿⣿⣿⣿⣿⣿⣿⡇⠉⠉⠈⠁⠀⠀⠀⠀⠀⠀⠀⠀⠀⠀⠀⠀⠀⠀⠀⠀⠀⠀⠀⠀⠸⣿⣿⣿⣿⣿⣿⠀</a:t>
            </a:r>
            <a:br/>
            <a:r>
              <a:t>⣿⣿⣿⣿⣿⣿⣿⣿⣿⣿⣿⣿⣿⣿⣿⣿⣿⣿⣿⣿⣿⣿⣿⣿⣿⣿⣿⣿⣿⣿⣿⣿⣿⣿⣷⡀⠀⠀⠀⠀⠀⠀⠀⠀⠀⠀⠀⠀⠈⠻⣿⣿⣿⠿⠿⠛⠛⠉⠁⠀⠀⠀⠀⠀⠀⠀⠀⠀⠀⠀⠀⠀⠀⠀⠀⠀⠀⠀⠀⠀⠀⠀⠀⠀⢻⣿⣿⣿⣿⡟⠀</a:t>
            </a:r>
            <a:br/>
            <a:r>
              <a:t>⣿⣿⣿⣿⣿⣿⣿⣿⣿⣿⣿⣿⣿⣿⣿⣿⣿⣿⣿⣿⣿⣿⣿⣿⣿⣿⣿⣿⣿⣿⣿⣿⣿⣿⣿⣿⣦⡀⠀⠀⠀⠀⠀⠀⠀⠀⠀⠀⠀⠀⠉⠁⠀⠀⠀⠀⠀⠀⠀⠀⠀⠀⠀⠀⠀⠀⠀⠀⠀⠀⠀⠀⠀⠀⠀⠀⠀⠀⠀⠀⠀⠀⠀⠀⢸⣿⣿⣿⣿⠃⠀</a:t>
            </a:r>
            <a:br/>
            <a:r>
              <a:t>⣿⣿⣿⣿⣿⣿⣿⣿⣿⣿⣿⣿⣿⣿⣿⣿⣿⣿⣿⣿⣿⣿⣿⣿⣿⣿⣿⣿⣿⣿⣿⣿⣿⣿⣿⣿⣿⣿⣦⡀⠀⠀⠀⠀⠀⠀⠀⠀⠀⠀⠀⠀⠀⠀⠀⠀⠀⠀⠀⠀⠀⠀⠀⠀⠀⠀⠀⠀⠀⠀⠀⠀⠀⠀⠀⠀⠀⠀⠀⠀⠀⠀⠀⠀⢸⣿⣿⣿⡿⠀⠀</a:t>
            </a:r>
            <a:br/>
            <a:r>
              <a:t>⣿⣿⣿⣿⣿⣿⣿⣿⣿⣿⣿⣿⣿⣿⣿⣿⣿⣿⣿⣿⣿⣿⣿⣿⣿⣿⣿⣿⣿⣿⣿⣿⣿⣿⣿⣿⣿⣿⣿⣿⣄⠀⠀⠀⠀⠀⠀⠀⠀⠀⠀⠀⠀⠀⠀⠀⠀⠀⠀⠀⠀⠀⠀⠀⠀⠀⠀⠀⠀⠀⠀⠀⠀⠀⠀⠀⠀⠀⠀⠀⠀⠀⠀⠀⠘⠻⣿⣿⠃⠀⠀</a:t>
            </a:r>
            <a:br/>
            <a:r>
              <a:t>⣿⣿⣿⣿⣿⣿⣿⣿⣿⣿⣿⣿⣿⣿⣿⣿⣿⣿⣿⣿⣿⣿⣿⣿⣿⣿⣿⣿⣿⣿⣿⣿⣿⣿⣿⣿⣿⣿⣿⣿⣿⣷⣦⡀⠀⠀⠀⠀⠀⠀⠀⠀⠀⠀⠀⠀⠀⠀⠀⠀⠀⠀⠀⠀⠀⠀⠀⠀⠀⠀⠀⠀⠀⠀⠀⠀⠀⠀⠀⠀⠀⠀⠀⠀⠀⠀⠀⠁⠀⠀⠀</a:t>
            </a:r>
            <a:br/>
            <a:r>
              <a:t>⣿⣿⣿⣿⣿⣿⣿⣿⣿⣿⣿⣿⣿⣿⣿⣿⣿⣿⣿⣿⣿⣿⣿⣿⣿⣿⣿⣿⣿⣿⣿⣿⣿⣿⣿⣿⣿⣿⣿⣿⣿⣿⣿⣿⣷⣤⣀⡀⠀⠀⠀⠀⠀⢀⣀⣀⣀⣀⣠⣤⠀⠀⠀⠀⠀⠀⠀⠀⠀⠀⠀⠀⠀⠀⠀⠀⠀⠀⠀⠀⠀⠀⠀⠀⠀⠀⠀⠀⠀⠀⠀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⣿⣿⣿⣿⣿⣿⣿⣿⣿⣿⣿⣿⣿⣿⣿⣿⣿⣿⣿⣿⣿⣿⣿⣿⣿⣿⣿⣿⣿⣿⣿⣿⣿⣿⣿⣿⣿⣿⣿⣿⣿⣿⣿⣿⣿⣿⣿⣿⣿⣿⣿⣿⣿⣿⣿⣿⣿⣿⣿⡏⠀⠀⠀⠀⠀⠀⠀⠀⠀⠀⠀⠀⠀⠀⠀⠀⠀⠀⠀⠀⠀⠀⠀⠀⠀⠀⠀⠀⠀⠀⠀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⣿⣿⣿⣿⣿⣿⣿⣿⣿⣿⣿⣿⣿⣿⣿⣿⣿⣿⣿⣿⣿⣿⣿⣿⣿⣿⣿⣿⣿⣿⣿⣿⣿⣿⣿⣿⣿⣿⣿⣿⣿⣿⣿⣿⣿⣿⣿⣿⣿⣿⣿⣿⣿⣿⣿⣿⣿⣿⣿⣿⠀⠀⠀⠀⠀⠀⠀⠀⠀⠀⠀⠀⠀⠀⠀⠀⠀⠀⠀⢀⣶⣶⣶⣶⣶⣦⣤⡀⠀⠀⠀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⣿⣿⣿⣿⣿⣿⣿⣿⣿⣿⣿⣿⣿⣿⣿⣿⣿⣿⣿⣿⣿⣿⣿⣿⣿⣿⣿⣿⣿⣿⣿⣿⣿⣿⣿⣿⣿⣿⣿⣿⣿⣿⣿⣿⣿⣿⣿⣿⣿⣿⣿⣿⣿⣿⣿⣿⣿⣿⣿⡇⠀⠀⠀⠀⠀⠀⠀⠀⠀⠀⠀⠀⠀⠀⠀⠀⠀⠀⠀⣼⣿⣿⣿⣿⣿⣿⣿⣿⣶⣦⡀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⣿⣿⣿⣿⣿⣿⣿⣿⣿⣿⣿⣿⣿⣿⣿⣿⣿⣿⣿⣿⣿⣿⣿⣿⣿⣿⣿⣿⣿⣿⣿⣿⣿⣿⣿⣿⣿⣿⣿⣿⣿⣿⣿⣿⣿⣿⣿⣿⣿⣿⣿⣿⣿⣿⣿⣿⣿⣿⣿⡇⠀⠀⠀⠀⠀⠀⠀⠀⠀⠀⠀⠀⠀⠀⠀⠀⠀⠀⢠⣿⣿⣿⣿⣿⣿⣿⣿⣿⣿⣿⡇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⣿⣿⣿⣿⣿⣿⣿⣿⣿⣿⣿⣿⣿⣿⣿⣿⣿⣿⣿⣿⣿⣿⣿⣿⣿⣿⣿⣿⣿⣿⣿⣿⣿⣿⣿⣿⣿⣿⣿⣿⣿⣿⣿⣿⣿⣿⣿⣿⣿⣿⣿⣿⣿⣿⣿⣿⣿⣿⣿⡇⠀⠀⠀⠀⠀⠀⠀⠀⠀⠀⠀⠀⠀⠀⠀⠀⠀⠀⣼⣿⣿⣿⣿⣿⣿⣿⣿⣿⣿⣿⡇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⣿⣿⣿⣿⣿⣿⣿⣿⣿⣿⣿⣿⣿⣿⣿⣿⣿⣿⣿⣿⣿⣿⣿⣿⣿⣿⣿⣿⣿⣿⣿⣿⣿⣿⣿⣿⣿⣿⣿⣿⣿⣿⣿⣿⣿⣿⣿⣿⣿⣿⣿⣿⣿⣿⣿⣿⣿⣿⣿⣿⣿⣿⣿⣿⣿⣿⣿⣿⣿⣿⣿⡿⠋⠀⠀⠀⠀⠀⠀⠀⠀⠀⠀⠀⠀⠀⠀⠀⠀⠀⠀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⣿⣿⣿⣿⣿⣿⣿⣿⣿⣿⣿⣿⣿⣿⣿⣿⣿⣿⣿⣿⣿⣿⣿⣿⣿⣿⣿⣿⣿⣿⣿⣿⣿⣿⣿⣿⣿⣿⣿⣿⣿⣿⣿⣿⣿⣿⣿⣿⣿⣿⣿⣿⣿⣿⣿⣿⣿⣿⣿⣿⣿⣿⣿⣿⣿⣿⣿⣿⣿⣿⠟⠀⠀⠀⠀⠀⠀⠀⠀⠀⠀⠀⠀⠀⠀⠀⠀⠀⠀⠀⠀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⣿⣿⣿⣿⣿⣿⣿⣿⣿⣿⣿⣿⣿⣿⣿⣿⣿⣿⣿⣿⣿⣿⣿⣿⣿⣿⣿⣿⣿⣿⣿⣿⣿⣿⣿⣿⣿⣿⣿⣿⣿⣿⣿⣿⣿⣿⣿⣿⣿⣿⣿⣿⣿⣿⣿⣿⣿⣿⣿⣿⡿⠛⠻⠿⣿⠿⠿⠿⠛⠋⠀⠀⠀⠀⠀⠀⠀⠀⠀⠀⠀⠀⠀⠀⠀⠀⠀⠀⠀⠀⠀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⣿⣿⣿⣿⣿⣿⣿⣿⣿⣿⣿⣿⣿⣿⣿⣿⣿⣿⣿⣿⣿⣿⣿⣿⣿⣿⣿⣿⣿⣿⣿⣿⣿⣿⣿⣿⣿⣿⣿⣿⣿⣿⣿⣿⣿⣿⣿⣿⣿⣿⣿⣿⣿⣿⣿⣿⣿⣿⣿⠋⠀⠀⠀⠀⠀⠀⠀⠀⠀⠀⠀⠀⠀⠀⠀⠀⠀⠀⠀⠀⠀⠀⠀⠀⠀⠀⠀⠀⠀⠀⠀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⣿⣿⣿⣿⣿⣿⣿⣿⣿⣿⣿⣿⣿⣿⣿⣿⣿⣿⣿⣿⣿⣿⣿⣿⣿⣿⣿⣿⣿⣿⣿⣿⣿⣿⣿⣿⣿⣿⣿⣿⣿⣿⣿⣿⣿⣿⣿⣿⣿⣿⣿⣿⣿⣿⣿⣿⣿⣿⠃⠀⠀⠀⠀⠀⠀⠀⠀⠀⠀⠀⠀⠀⠀⠀⠀⠀⠀⠀⠀⠀⠀⠀⠀⠀⠀⠀⠀⠀⠀⠀⠀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⣿⣿⣿⣿⣿⣿⣿⣿⣿⣿⣿⣿⣿⣿⣿⣿⣿⣿⣿⣿⣿⣿⣿⣿⣿⣿⣿⣿⣿⣿⣿⣿⣿⣿⣿⣿⣿⣿⣿⣿⣿⣿⣿⣿⣿⣿⣿⣿⣿⣿⣿⣿⣿⣿⣿⣿⣿⣿⣿⣷⣶⣶⣦⠄⠀⠀⠀⠀⠀⠀⠀⠀⠀⠀⠀⠀⠀⠀⠀⠀⠀⠀⠀⠀⠀⠀⠀⠀⠀⠀⠀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⣿⣿⣿⣿⣿⣿⣿⣿⣿⣿⣿⣿⣿⣿⣿⣿⣿⣿⣿⣿⣿⣿⣿⣿⣿⣿⣿⣿⣿⣿⣿⣿⣿⣿⣿⣿⣿⣿⣿⣿⣿⣿⣿⣿⣿⣿⣿⣿⣿⣿⣿⣿⣿⣿⣿⣿⣿⣿⣿⣿⣿⣿⣿⣷⠀⠀⠀⠀⠀⠀⠀⠀⠀⠀⠀⠀⠀⠀⠀⠀⠀⠀⠀⠀⠀⠀⠀⠀⠀⠀⠀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⣿⣿⣿⣿⣿⣿⣿⣿⣿⣿⣿⣿⣿⣿⣿⣿⣿⣿⣿⣿⣿⣿⣿⣿⣿⣿⣿⣿⣿⣿⣿⣿⣿⣿⣿⣿⣿⣿⣿⣿⣿⣿⣿⣿⣿⣿⣿⣿⣿⣿⣿⣿⣿⣿⣿⣿⣿⣿⣿⣿⣿⣿⣿⣿⣦⣤⡀⠀⠀⠀⠀⠀⠀⠀⠀⠀⠀⠀⠀⠀⠀⠀⠀⠀⠀⠀⠀⠀⠀⠀⠀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⣿⣿⣿⣿⣿⣿⣿⣿⣿⣿⣿⣿⣿⣿⣿⣿⣿⣿⣿⣿⣿⣿⣿⣿⣿⣿⣿⣿⣿⣿⣿⣿⣿⣿⣿⣿⣿⣿⣿⣿⣿⣿⣿⣿⣿⣿⣿⣿⣿⣿⣿⣿⣿⣿⣿⣿⣿⣿⣿⣿⣿⣿⣿⣿⣿⡿⠟⠀⠀⠀⠀⠀⠀⠀⠀⠀⠀⠀⠀⠀⠀⠀⠀⠀⠀⠀⠀⠀⠀⠀⠀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⣿⣿⣿⣿⣿⣿⣿⣿⣿⣿⣿⣿⣿⣿⣿⣿⣿⣿⣿⣿⣿⣿⣿⣿⣿⣿⣿⣿⣿⣿⣿⣿⣿⣿⣿⣿⣿⣿⣿⣿⣿⣿⣿⣿⣿⣿⣿⣿⣿⣿⣿⣿⣿⣿⣿⣿⣿⣿⣿⣿⣿⣿⣿⣿⣿⣄⡀⠀⠀⠀⠀⠀⠀⠀⠀⠀⠀⠀⠀⠀⠀⠀⠀⠀⠀⠀⠀⠀⠀⠀⠀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⣿⣿⣿⣿⣿⣿⣿⣿⣿⣿⣿⣿⣿⣿⣿⣿⣿⣿⣿⣿⣿⣿⣿⣿⣿⣿⣿⣿⣿⣿⣿⣿⣿⣿⣿⣿⣿⣿⣿⣿⣿⣿⣿⣿⣿⣿⣿⣿⣿⣿⣿⣿⣿⣿⣿⣿⣿⣿⣿⣿⣿⣿⣿⣿⣿⣿⡇⠀⠀⠀⠀⠀⠀⠀⠀⠀⠀⠀⠀⠀⠀⠀⠀⠀⠀⠀⠀⠀⠀⠀⠀</a:t>
            </a:r>
            <a:br/>
            <a:r>
              <a:t>⣿⣿⣿⣿⣿⣿⣿⣿⣿⣿⣿⣿⣿⣿⣿⣿⣿⣿⣿⣿⠿⠛⠛⠛⠛⠿⠿⠿⣿⣿⣿⣿⣿⣿⣿⣿⣿⣿⣿⣿⣿⣿⣿⣿⣿⣿⣿⣿⣿⣿⣿⣿⣿⣿⣿⣿⣿⣿⣿⣿⣿⣿⣿⣿⣿⣿⣿⡀⠀⠀⠀⠀⠀⠀⠀⠀⠀⠀⠀⠀⠀⠀⠀⠀⠀⠀⠀⠀⠀⠀⠀</a:t>
            </a:r>
            <a:br/>
            <a:r>
              <a:t>⣿⣿⣿⣿⣿⣿⣿⣿⣿⣿⣿⣿⣿⣿⣿⣿⣿⣿⣿⡧⠀⠀⠀⠀⠀⠀⠀⠀⠀⠀⠉⠛⠛⠿⢿⣿⣿⣿⣿⣿⣿⣿⣿⣿⣿⣿⣿⣿⣿⣿⣿⣿⣿⣿⣿⣿⣿⣿⣿⣿⣿⣿⣿⣿⣿⣿⣿⣧⠀⠀⠀⠀⠀⠀⠀⠀⠀⠀⠀⠀⠀⠀⠀⠀⠀⠀⠀⠀⠀⠀⠀</a:t>
            </a:r>
            <a:br/>
            <a:r>
              <a:t>⣿⣿⣿⣿⣿⣿⣿⣿⣿⣿⣿⣿⣿⣿⣿⣿⣿⠀⠀⠀⠀⠀⠀⠀⠀⠀⠀⠀⠀⠀⠀⠀⠀⠀⠀⠈⠙⠿⣿⣿⣿⣿⣿⣿⣿⣿⣿⣿⣿⣿⣿⣿⣿⣿⣿⣿⣿⣿⣿⣿⣿⣿⣿⣿⣿⣿⣿⣿⣃⣴⡖⠀⡀⠀⣀⡀⠀⠀⠀⠀⠀⠀⠀⠀⠀⠀⠀⠀⠀⠀⠀</a:t>
            </a:r>
            <a:br/>
            <a:r>
              <a:t>⣿⣿⣿⣿⣿⣿⣿⣿⣿⣿⣿⣿⣿⣿⣿⣿⡇⠀⠀⠀⠀⠀⠀⠀⠀⠀⠀⠀⠀⠀⠀⠀⠀⠀⠀⠀⠀⠀⠀⠉⠻⣿⣿⣿⣿⣿⣿⣿⣿⣿⣿⣿⣿⣿⣿⣿⣿⣿⣿⣿⣿⣿⣿⣿⣿⣿⣿⣿⣿⣿⣧⣶⣷⣶⣿⡇⠀⠀⠀⠀⠀⠀⠀⠀⠀⠀⠀⠀⠀⠀⠀</a:t>
            </a:r>
            <a:br/>
            <a:r>
              <a:t>⣿⣿⣿⣿⣿⣿⣿⣿⣿⣿⣿⣿⣿⣿⣿⣿⣷⡀⠀⠀⠀⠀⠀⠀⠀⠀⠀⠀⠀⠀⠀⠀⠀⠀⠀⠀⠀⠀⠀⠀⠀⠈⠛⢿⣿⣿⣿⣿⣿⣿⣿⣿⣿⣿⣿⣿⣿⣿⣿⣿⣿⣿⣿⣿⣿⣿⣿⣿⣿⣿⣿⣿⣿⣿⣿⡇⠀⠀⠀⠀⠀⠀⠀⠀⠀⠀⠀⠀⠀⠀⠀</a:t>
            </a:r>
            <a:br/>
            <a:r>
              <a:t>⣿⣿⣿⣿⣿⣿⣿⣿⣿⣿⣿⣿⣿⣿⣿⣿⣿⣿⣦⡀⠀⠀⠀⠀⠀⠀⠀⠀⠀⠀⠀⠀⠀⠀⠀⠀⠀⠀⠀⠀⠀⠀⠀⠀⠙⢿⣿⣿⣿⣿⣿⣿⣿⣿⣿⣿⣿⣿⣿⣿⣿⣿⣿⣿⣿⣿⣿⣿⢿⠟⠛⠛⠛⠛⠿⠀⠀⠀⠀⠀⠀⠀⠀⠀⠀⠀⠀⠀⣀⠀⠀</a:t>
            </a:r>
            <a:br/>
            <a:r>
              <a:t>⣿⣿⣿⣿⣿⣿⣿⣿⣿⣿⣿⣿⣿⣿⣿⣿⣿⣿⣿⣿⡄⠀⠀⠀⠀⠀⠀⠀⠀⠀⠀⠀⠀⠀⠀⠀⠀⠀⠀⠀⠀⠀⠀⠀⠀⠀⠈⠻⣿⣿⣿⣿⣿⣿⣿⣿⣿⣿⣿⣿⣿⣿⣿⣿⣿⠋⠀⠀⠀⠀⠀⠀⠀⠀⠀⠀⠀⠀⠀⠀⠀⠀⠀⠀⠀⠀⠀⠠⣿⣦⡆</a:t>
            </a:r>
            <a:br/>
            <a:r>
              <a:t>⣿⣿⣿⣿⣿⣿⣿⣿⣿⣿⣿⣿⣿⣿⣿⣿⣿⣿⣿⣿⣅⣀⣀⣀⣀⣀⣀⣀⣀⣀⣀⣀⣤⣶⣀⠀⠀⠀⠀⠀⠀⠀⠀⠀⠀⠀⠀⠀⠈⠻⣿⣿⣿⣿⣿⣿⣿⣿⣿⣿⣿⠋⠉⠋⠁⠀⠀⠀⠀⠀⠀⠀⠀⠀⠀⠀⠀⠀⠀⠀⠀⠀⠀⠀⠀⠀⠀⠀⢻⣿⡇</a:t>
            </a:r>
            <a:br/>
            <a:r>
              <a:t>⣿⣿⣿⣿⣿⣿⣿⣿⣿⣿⣿⣿⣿⣿⣿⣿⣿⣿⣿⣿⣿⣿⣿⣿⣿⣿⣿⣿⣿⣿⣿⣿⣿⣿⣿⣷⣄⠀⠀⠀⠀⠀⠀⠀⠀⠀⠀⠀⠀⠀⠈⠙⣿⣿⣿⣿⣿⠿⠟⠛⠛⠀⠀⠀⠀⠀⠀⠀⠀⠀⠀⠀⠀⠀⠀⠀⠀⠀⠀⠀⠀⠀⠀⠀⠀⠀⠀⠀⠈⣿⡇</a:t>
            </a:r>
            <a:br/>
            <a:r>
              <a:t>⣿⣿⣿⣿⣿⣿⣿⣿⣿⣿⣿⣿⣿⣿⣿⣿⣿⣿⣿⣿⣿⣿⣿⣿⣿⣿⣿⣿⣿⣿⣿⣿⣿⣿⣿⣿⣿⣷⣄⠀⠀⠀⠀⠀⠀⠀⠀⠀⠀⠀⠀⠀⠈⠛⠉⠁⠀⠀⠀⠀⠀⠀⠀⠀⠀⠀⠀⠀⠀⠀⠀⠀⠀⠀⠀⠀⠀⠀⠀⠀⠀⠀⠀⠀⠀⠀⠀⠀⠀⢹⡇</a:t>
            </a:r>
            <a:br/>
            <a:r>
              <a:t>⣿⣿⣿⣿⣿⣿⣿⣿⣿⣿⣿⣿⣿⣿⣿⣿⣿⣿⣿⣿⣿⣿⣿⣿⣿⣿⣿⣿⣿⣿⣿⣿⣿⣿⣿⣿⣿⣿⣿⣷⣄⠀⠀⠀⠀⠀⠀⠀⠀⠀⠀⠀⠀⠀⠀⠀⠀⠀⠀⠀⠀⠀⠀⠀⠀⠀⠀⠀⠀⠀⠀⠀⠀⠀⠀⠀⠀⠀⠀⠀⠀⠀⠀⠀⠀⠀⠀⠀⠀⢸⡇</a:t>
            </a:r>
            <a:br/>
            <a:r>
              <a:t>⣿⣿⣿⣿⣿⣿⣿⣿⣿⣿⣿⣿⣿⣿⣿⣿⣿⣿⣿⣿⣿⣿⣿⣿⣿⣿⣿⣿⣿⣿⣿⣿⣿⣿⣿⣿⣿⣿⣿⣿⣿⣷⣄⠀⠀⠀⠀⠀⠀⠀⠀⠀⠀⠀⠀⠀⠀⠀⠀⠀⠀⠀⠀⠀⠀⠀⠀⠀⠀⠀⠀⠀⠀⠀⠀⠀⠀⠀⠀⠀⠀⠀⠀⠀⠀⠀⠀⠀⠀⠉⠃</a:t>
            </a:r>
            <a:br/>
            <a:r>
              <a:t>⣿⣿⣿⣿⣿⣿⣿⣿⣿⣿⣿⣿⣿⣿⣿⣿⣿⣿⣿⣿⣿⣿⣿⣿⣿⣿⣿⣿⣿⣿⣿⣿⣿⣿⣿⣿⣿⣿⣿⣿⣿⣿⣿⣷⣄⠀⠀⠀⠀⠀⠀⠀⠀⠀⠀⠀⠀⠀⠀⠀⠀⠀⠀⠀⠀⠀⠀⠀⠀⠀⠀⠀⠀⠀⠀⠀⠀⠀⠀⠀⠀⠀⠀⠀⠀⠀⠀⠀⠀⠀⠀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⣿⣿⣿⣿⣿⣿⣿⣿⣿⣿⣿⣿⣿⣿⣿⣿⣿⣿⣿⣿⣿⣿⣿⣿⣿⣿⣿⣿⣿⣿⣿⣿⣿⣿⣿⣿⣿⣿⣿⣿⣿⣿⣿⣿⣿⣿⣶⣤⡀⠀⠀⠀⠀⠀⠀⠀⠀⠀⠀⠀⢀⣀⡀⠀⠀⠀⠀⠀⠀⠀⠀⠀⠀⠀⠀⠀⠀⠀⠀⠀⠀⠀⠀⠀⠀⠀⠀⠀⠀⠀⠀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⣿⣿⣿⣿⣿⣿⣿⣿⣿⣿⣿⣿⣿⣿⣿⣿⣿⣿⣿⣿⣿⣿⣿⣿⣿⣿⣿⣿⣿⣿⣿⣿⣿⣿⣿⣿⣿⣿⣿⣿⣿⣿⣿⣿⣿⣿⣿⣿⣿⣿⣶⣶⣶⣶⣶⣶⣾⣿⣿⣿⣿⣿⡇⠀⠀⠀⠀⠀⠀⠀⠀⠀⠀⠀⠀⠀⠀⠀⠀⠀⠀⠀⠀⠀⠀⠀⠀⠀⠀⠀⠀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⣿⣿⣿⣿⣿⣿⣿⣿⣿⣿⣿⣿⣿⣿⣿⣿⣿⣿⣿⣿⣿⣿⣿⣿⣿⣿⣿⣿⣿⣿⣿⣿⣿⣿⣿⣿⣿⣿⣿⣿⣿⣿⣿⣿⣿⣿⣿⣿⣿⣿⣿⣿⣿⣿⣿⣿⣿⣿⣿⣿⣿⣿⡇⠀⠀⠀⠀⠀⠀⠀⠀⠀⠀⠀⠀⠀⠀⠀⠀⠀⠀⠀⠀⠀⣠⣤⣤⣴⣶⣶⡆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⣿⣿⣿⣿⣿⣿⣿⣿⣿⣿⣿⣿⣿⣿⣿⣿⣿⣿⣿⣿⣿⣿⣿⣿⣿⣿⣿⣿⣿⣿⣿⣿⣿⣿⣿⣿⣿⣿⣿⣿⣿⣿⣿⣿⣿⣿⣿⣿⣿⣿⣿⣿⣿⣿⣿⣿⣿⣿⣿⣿⣿⣿⡇⠀⠀⠀⠀⠀⠀⠀⠀⠀⠀⠀⠀⠀⠀⠀⠀⠀⠀⠀⠀⢠⣿⣿⣿⣿⣿⣿⡇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⣿⣿⣿⣿⣿⣿⣿⣿⣿⣿⣿⣿⣿⣿⣿⣿⣿⣿⣿⣿⣿⣿⣿⣿⣿⣿⣿⣿⣿⣿⣿⣿⣿⣿⣿⣿⣿⣿⣿⣿⣿⣿⣿⣿⣿⣿⣿⣿⣿⣿⣿⣿⣿⣿⣿⣿⣿⣿⣿⣿⣿⣿⡇⠀⠀⠀⠀⠀⠀⠀⠀⠀⠀⠀⠀⠀⠀⠀⠀⠀⠀⠀⠀⣼⣿⣿⣿⣿⣿⣿⡇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⣿⣿⣿⣿⣿⣿⣿⣿⣿⣿⣿⣿⣿⣿⣿⣿⣿⣿⣿⣿⣿⣿⣿⣿⣿⣿⣿⣿⣿⣿⣿⣿⣿⣿⣿⣿⣿⣿⣿⣿⣿⣿⣿⣿⣿⣿⣿⣿⣿⣿⣿⣿⣿⣿⣿⣿⣿⣿⣿⣿⣿⣿⡇⠀⠀⠀⠀⠀⠀⠀⠀⠀⠀⠀⠀⠀⠀⠀⠀⠀⠀⠀⢀⣿⣿⣿⣿⣿⣿⣿⡇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⣿⣿⣿⣿⣿⣿⣿⣿⣿⣿⣿⣿⣿⣿⣿⣿⣿⣿⣿⣿⣿⣿⣿⣿⣿⣿⣿⣿⣿⣿⣿⣿⣿⣿⣿⣿⣿⣿⣿⣿⣿⣿⣿⣿⣿⣿⣿⣿⣿⣿⣿⣿⣿⣿⣿⣿⣿⣿⣿⣿⣿⣿⠁⠀⠀⠀⠀⠀⠀⠀⠀⠀⠀⠀⠀⠀⠀⠀⠀⠀⠀⠀⢸⣿⣿⣿⣿⣿⣿⣿⡇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⣿⣿⣿⣿⣿⣿⣿⣿⣿⣿⣿⣿⣿⣿⣿⣿⣿⣿⣿⣿⣿⣿⣿⣿⣿⣿⣿⣿⣿⣿⣿⣿⣿⣿⣿⣿⡿⠿⠿⠿⠿⠿⢿⣿⣿⠿⠿⠿⠿⠋⠀⠀⠀⠀⠀⠀⠀⠀⠀⠀⢸⣿⣿⣿⣿⣿⣿⣿⣿⣿⣿⣿⣿⣿⣿⣿⣿⣿⣿⣿⣿⣿⣿⣿⣿⣿⣿⣿⣿⣿⡇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⣿⣿⣿⣿⣿⣿⣿⣿⣿⣿⣿⣿⣿⣿⣿⣿⣿⣿⣿⣿⣿⣿⣿⣿⣿⣿⣿⣿⣿⣿⣿⣿⠟⠋⠉⠀⠀⠀⠀⠀⠀⠀⠀⠘⠀⠀⠀⠀⠀⠀⠀⠀⠀⠀⠀⠀⠀⠀⠀⠀⢸⣿⣿⣿⣿⣿⣿⣿⣿⣿⣿⣿⣿⣿⣿⣿⣿⣿⣿⣿⣿⣿⣿⣿⣿⣿⣿⣿⣿⣿⡇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⣿⣿⣿⣿⣿⣿⣿⣿⣿⣿⣿⣿⣿⣿⣿⣿⣿⣿⣿⣿⣿⣿⣿⣿⣿⣿⣿⣿⣿⣿⣿⣿⣷⡀⠀⠀⠀⠀⠀⠀⠀⠀⠀⠀⠀⠀⠀⠀⠀⠀⠀⠀⠀⠀⠀⠀⠀⠀⠀⠀⢼⣿⣿⣿⣿⣿⣿⣿⣿⣿⣿⣿⣿⣿⣿⣿⣿⣿⣿⣿⣿⣿⣿⣿⣿⣿⣿⣿⣿⣿⡇</a:t>
            </a:r>
            <a:br/>
            <a:r>
              <a:t>⣿⣿⣿⣿⣿⣿⣿⣿⣿⣿⣿⣿⣿⣿⣿⣿⣿⣿⣿⣿⣿⣿⣿⣿⣿⣿⣿⣿⣿⣿⣿⣿⣿⣷⡀⠀⠀⠀⠀⠀⠀⠀⠀⠀⠀⠀⠀⠀⠀⠀⠀⠀⠀⠀⠀⠀⠠⣀⣀⣠⣿⣿⣿⣿⣿⣿⣿⣿⣿⣿⣿⣿⣿⣿⣿⣿⣿⣿⣿⣿⣿⣿⣿⣿⣿⣿⣿⣿⣿⣿⡇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⣿⣿⣿⣿⣿⣿⣿⣿⣿⣿⣿⣿⣿⣿⣿⣿⣿⣿⣿⣿⣿⣿⣿⣿⣿⣿⣿⣿⣿⣿⣿⣿⣿⣿⣿⣿⣶⡆⠀⠀⠀⠀⠀⠀⠀⠀⠀⠀⠀⠀⠀⠀⠀⠀⠀⠀⠀⠀⠘⣿⣿⣿⣿⣿⣿⣿⣿⣿⣿⣿⣿⣿⣿⣿⣿⣿⣿⣿⣿⣿⣿⣿⣿⣿⣿⣿⣿⣿⣿⣿⡇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⣿⣿⣿⣿⣿⣿⣿⣿⣿⣿⣿⣿⣿⣿⣿⣿⣿⣿⣿⣿⣿⣿⣿⣿⣿⣿⣿⣿⣿⣿⣿⣿⣿⣿⣿⣿⣿⣇⠀⠀⠀⠀⠀⠀⠀⠀⠀⠀⠀⠀⠀⠀⠀⠀⠀⠀⠀⣀⣤⣿⣿⣿⣿⣿⣿⣿⣿⣿⣿⣿⣿⣿⣿⣿⣿⣿⣿⣿⣿⣿⣿⣿⣿⣿⣿⣿⣿⣿⣿⣿⡇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⣿⣿⣿⣿⣿⣿⣿⣿⣿⣿⣿⣿⣿⣿⣿⣿⣿⣿⣿⣿⣿⣿⣿⣿⣿⣿⣿⣿⣿⣿⣿⣿⣿⣿⣿⣿⣿⣿⣆⠀⠀⠀⠀⠀⠀⠀⠀⠀⠀⠀⠀⠀⠀⠀⠀⠀⠀⢻⣿⣿⣿⣿⣿⣿⣿⣿⣿⣿⣿⣿⣿⣿⣿⣿⣿⣿⣿⣿⣿⣿⣿⣿⣿⣿⣿⣿⣿⣿⣿⣿⡇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⣿⣿⣿⣿⣿⣿⣿⣿⣿⣿⣿⣿⣿⣿⣿⣿⣿⣿⣿⣿⣿⣿⣿⣿⣿⣿⣿⣿⣿⣿⣿⣿⣿⣿⣿⣿⣿⣿⡇⠀⠀⠀⠀⠀⠀⠀⠀⠀⠀⠀⠀⠀⠀⠀⠀⠀⠀⢣⢻⣿⣿⣿⣿⣿⣿⣿⣿⣿⣿⣿⣿⣿⣿⣿⣿⣿⣿⣿⣿⣿⣿⣿⣿⣿⣿⣿⣿⣿⣿⣿⡇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⣿⣿⣿⣿⣿⣿⣿⣿⣿⣿⣿⣿⣿⣿⣿⣿⣿⣿⣿⣿⣿⣿⣿⣿⣿⣿⣿⣿⣿⣿⣿⣿⣿⣿⣿⣿⣿⣿⠁⠀⢠⠀⠀⠀⠀⠀⠀⠀⠀⠀⠀⠀⠀⠀⠀⠀⠀⠘⣿⣿⣿⣿⣿⣿⣿⣿⣿⣿⣿⣿⣿⣿⣿⣿⣿⣿⣿⣿⣿⣿⣿⣿⣿⣿⣿⣿⣿⣿⣿⣿⡇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⣿⣿⣿⣿⣿⣿⣿⣿⣿⣿⣿⣿⣿⣿⣿⣿⣿⣿⣿⣿⣿⣿⣿⣿⣿⣿⣿⣿⣿⣿⣿⣿⣿⣿⣿⣿⣿⣿⡄⠀⡀⠀⠀⠀⠀⠀⠀⠀⠀⠀⠀⠀⠀⠀⠀⠀⠀⢀⢻⣿⣿⣿⣿⣿⣿⣿⣿⣿⣿⣿⣿⣿⣿⣿⣿⣿⣿⣿⣿⣿⣿⣿⣿⣿⣿⣿⣿⣿⣿⣿⡇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⣿⣿⣿⣿⣿⣿⣿⣿⣿⣿⣿⣿⣿⣿⣿⣿⣿⣿⣿⣿⣿⣿⣿⣿⣿⣿⣿⣿⣿⣿⣿⣿⣿⣿⣿⣿⣿⣿⣧⠀⠀⠀⠀⠀⠀⠀⠀⠀⠀⠀⠀⠀⠀⠀⠀⠀⠀⠀⢿⣿⣿⣿⣿⣿⣿⣿⣿⣿⣿⣿⣿⣿⣿⣿⣿⣿⣿⣿⣿⣿⣿⣿⣿⣿⣿⣿⣿⣿⣿⣿⡇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⣿⣿⣿⣿⣿⣿⣿⣿⣿⣿⣿⣿⣿⣿⣿⣿⣿⣿⣿⣿⣿⣿⣿⣿⣿⣿⣿⣿⣿⣿⣿⣿⣿⣿⡿⠁⠀⠀⠀⠀⠀⠀⠀⠀⠀⠀⠀⠀⠀⠀⠀⠀⠀⠀⠀⠀⠀⠀⠀⠀⠸⠛⠛⣿⣿⣿⣿⣿⣿⣿⣿⣿⣿⣿⣿⣿⣿⣿⣿⣿⣿⣿⣿⣿⣿⣿⣿⣿⣿⣿⡇</a:t>
            </a:r>
            <a:br/>
            <a:r>
              <a:t>⣿⣿⣿⣿⣿⣿⣿⣿⣿⣿⣿⣿⣿⣿⣿⣿⣿⣿⣿⣿⣿⣿⣿⣿⣿⣿⣿⣿⣿⣿⣿⣿⣿⡿⠁⠀⠀⠀⠀⠀⠀⠀⠀⠀⠀⠀⠀⠀⠀⠀⠀⠀⠀⠀⠀⠀⠀⠀⠀⠀⠀⠀⢰⣿⣿⣿⣿⣿⣿⣿⣿⣿⣿⣿⣿⣿⣿⣿⣿⣿⣿⣿⣿⣿⣿⣿⣿⣿⣿⣿⡇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⣿⣿⣿⣿⣿⣿⣿⣿⣿⣿⣿⣿⣿⣿⣿⣿⣿⣿⣿⣿⣿⣿⣿⣿⣿⣿⣿⣿⣿⣿⣿⣿⠃⠀⠀⠀⠀⠀⠀⠀⠀⠀⠀⠀⠀⠀⠀⠀⠀⠀⠀⠀⠀⠀⠀⠀⣇⠀⠀⠀⠀⠀⠀⢻⣿⣿⣿⣿⣿⣿⣿⣿⣿⣿⣿⣿⣿⣿⣿⣿⣿⣿⣿⣿⣿⣿⣿⣿⣿⣿⡇</a:t>
            </a:r>
            <a:br/>
            <a:r>
              <a:t>⣿⣿⣿⣿⣿⣿⣿⣿⣿⣿⣿⣿⣿⣿⣿⣿⣿⣿⣿⣿⣿⣿⣿⣿⣿⣿⣿⣿⣿⣿⣿⡏⠀⠀⠀⡸⠀⠀⠀⠀⠀⠀⠀⠀⠀⠀⠀⠀⠀⠀⠀⠀⠀⠀⠀⠀⢿⠀⠀⠀⠀⠀⠀⠈⣿⣿⣿⣿⣿⣿⣿⣿⣿⣿⣿⣿⣿⣿⣿⣿⣿⣿⣿⣿⣿⣿⣿⣿⣿⣿⡇</a:t>
            </a:r>
            <a:br/>
            <a:r>
              <a:t>⣿⣿⣿⣿⣿⣿⣿⣿⣿⣿⣿⣿⣿⣿⣿⣿⣿⣿⣿⣿⣿⣿⣿⣿⣿⣿⣿⣿⣿⣿⡿⠀⠀⠀⢰⠁⠀⠀⠀⠀⠀⠀⠀⠀⠀⠀⠀⠀⠀⠀⠀⠀⠀⠀⠀⠀⢸⠀⠀⠀⠀⠀⠀⠀⠸⣿⣿⣿⣿⣿⣿⣿⣿⣿⣿⣿⣿⣿⣿⣿⣿⣿⣿⣿⣿⣿⣿⣿⣿⣿⡇</a:t>
            </a:r>
            <a:br/>
            <a:r>
              <a:t>⣿⣿⣿⣿⣿⣿⣿⣿⣿⣿⣿⣿⣿⣿⣿⣿⣿⣿⣿⣿⣿⣿⣿⣿⣿⣿⣿⣿⣿⣿⠃⠀⠀⠀⠇⠀⠀⠀⠀⠀⠀⠀⠀⠀⠀⠀⠀⠀⠀⠀⠀⠀⠀⠀⠀⠀⠈⡆⠀⠀⠀⠀⠀⠀⠀⠹⣿⣿⣿⣿⣿⣿⣿⣿⣿⣿⣿⣿⣿⣿⣿⣿⣿⣿⣿⣿⣿⣿⣿⣿⡇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⣿⣿⣿⣿⣿⣿⣿⣿⣿⣿⣿⣿⣿⣿⣿⣿⣿⣿⣿⣿⣿⣿⣿⣿⣿⣿⣿⣿⣿⡟⠀⠀⠀⠀⠀⠀⠀⠀⠀⠀⠀⠀⠀⠀⠀⠀⠀⠀⠀⠀⠀⠀⠀⠀⠀⠀⠀⠃⠀⠀⠀⠀⠀⠀⠀⠀⢹⣿⣿⣿⣿⣿⣿⣿⣿⣿⣿⣿⣿⣿⣿⣿⣿⣿⣿⣿⣿⣿⣿⣿⡇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⣿⣿⣿⣿⣿⣿⣿⣿⣿⣿⣿⣿⣿⣿⣿⣿⣿⣿⣿⣿⣿⣿⣿⣿⣿⣿⣿⣿⣿⠃⠀⠀⠀⠀⠀⠀⠀⠀⠀⠀⠀⠀⠀⠀⠀⠀⠀⠀⠀⠀⠀⠀⠀⠀⠀⠀⠀⢀⠀⠀⠀⠀⠀⠀⠀⠀⠀⢻⣿⣿⣿⣿⣿⣿⣿⣿⣿⣿⣿⣿⣿⣿⣿⣿⣿⣿⣿⣿⣿⣿⡇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⣿⣿⣿⣿⣿⣿⣿⣿⣿⣿⣿⣿⣿⣿⣿⣿⣿⣿⣿⣿⣿⣿⣿⣿⣿⣿⣿⣿⡟⠀⠀⠀⠀⠀⠀⠀⠀⠀⠀⠀⠀⠀⠀⠀⠀⠀⠀⠀⠀⠀⠀⠀⠀⠀⠀⠀⠀⠀⠀⠀⠀⠀⠀⠀⠀⠀⠀⠀⢻⣿⣿⣿⣿⣿⣿⣿⣿⣿⣿⣿⣿⣿⣿⣿⣿⣿⣿⣿⣿⣿⡇</a:t>
            </a:r>
            <a:br/>
            <a:r>
              <a:t>⣿⣿⣿⣿⣿⣿⣿⣿⣿⣿⣿⣿⣿⣿⣿⣿⣿⣿⣿⣿⣿⣿⣿⣿⣿⣿⣿⣿⡇⠀⠀⠀⡀⠀⠀⠀⠀⠀⠀⠀⠀⠀⠀⠀⠀⠀⠀⠀⠀⠀⠀⠀⠀⠀⠀⠀⠀⠀⠀⠀⠀⠀⠀⠀⠀⠀⠀⠀⠀⢻⣿⣿⣿⣿⣿⣿⣿⣿⣿⣿⣿⣿⣿⣿⣿⣿⣿⣿⣿⣿⡇</a:t>
            </a:r>
            <a:br/>
            <a:r>
              <a:t>⣿⣿⣿⣿⣿⣿⣿⣿⣿⣿⣿⣿⣿⣿⣿⣿⣿⣿⣿⣿⣿⣿⣿⣿⣿⣿⣿⣿⣷⣾⣧⡔⠀⠀⠀⠀⠀⠀⠀⠀⠀⠀⠀⠀⠀⠀⠀⠀⠀⠀⠀⠀⠀⠀⠀⠀⠀⠀⠀⠀⠀⠀⠀⠀⠀⠀⠀⠀⠀⣼⣿⣿⣿⣿⣿⣿⣿⣿⣿⣿⣿⣿⣿⣿⣿⣿⣿⣿⣿⣿⡇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⣿⣿⣿⣿⣿⣿⣿⣿⣿⣿⣿⣿⣿⣿⣿⣿⣿⣿⣿⣿⣿⣿⣿⣿⣿⣿⣿⣿⣿⣿⣿⣿⣿⣿⡆⠀⠀⠀⠀⠀⠀⠀⠀⠀⠀⠀⠀⠀⠀⠀⠀⠀⠀⠀⠀⠀⠀⠀⠀⠀⠀⠀⠀⠀⠀⠀⠀⠀⠀⣿⣿⣿⣿⣿⣿⣿⣿⣿⣿⣿⣿⣿⣿⣿⣿⣿⣿⣿⣿⣿⡇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⣿⣿⣿⣿⣿⣿⣿⣿⣿⣿⣿⣿⣿⣿⣿⣿⣿⣿⣿⣿⣿⣿⣿⣿⣿⣿⣿⣿⣿⣿⣿⣿⣿⣿⡇⠀⠀⠀⠀⠀⠀⠀⠀⠀⠀⠀⠀⠀⠀⠀⠀⠀⠀⠀⠀⠀⠀⠀⠀⠀⠀⠀⠀⠀⠀⠀⠀⠀⢠⣿⣿⣿⣿⣿⣿⣿⣿⣿⣿⣿⣿⣿⣿⣿⣿⣿⣿⣿⣿⣿⡇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⣿⣿⣿⣿⣿⣿⣿⣿⣿⣿⣿⣿⣿⣿⣿⣿⣿⣿⣿⣿⣿⣿⣿⣿⣿⣿⣿⣿⣿⣿⣿⣿⣿⣿⣷⠀⠀⠀⠀⠀⠀⠀⠀⠀⠀⠀⠀⠀⠀⠀⠀⠀⠀⠀⠀⠀⠀⠀⠀⠀⠀⠀⠀⠀⠀⠀⠀⠀⢸⣿⣿⣿⣿⣿⣿⣿⣿⣿⣿⣿⣿⣿⣿⣿⣿⣿⣿⣿⣿⣿⡇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⣿⣿⣿⣿⣿⣿⣿⣿⣿⣿⣿⣿⣿⣿⣿⣿⣿⣿⣿⣿⣿⣿⣿⣿⣿⣿⣿⣿⣿⣿⣿⣿⣿⣿⣿⣿⣿⣿⣿⣿⣿⣿⣿⣿⣿⣿⣿⣿⣿⣿⣿⣿⣿⣿⣿⣿⣿⣿⣿⣿⣿⣿⣿⣿⣿⣿⣿⣿⣿⣿⣿⣿⡿⠃⠀⠀⠀⠀⠀⠀⠀⠀⠀⠀⠀⠀⠀⠀⠀⠀⠀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⣿⣿⣿⣿⣿⣿⣿⣿⣿⣿⣿⣿⣿⣿⣿⣿⣿⣿⣿⣿⣿⣿⣿⣿⣿⣿⣿⣿⣿⣿⣿⣿⣿⣿⣿⣿⣿⣿⣿⣿⣿⣿⣿⣿⣿⣿⣿⣿⣿⣿⣿⣿⣿⣿⣿⣿⣿⣿⣿⣿⣿⣿⡿⠋⠉⠉⠛⠛⠛⠛⠉⠉⠀⠀⠀⠀⠀⠀⠀⠀⠀⠀⠀⠀⠀⠀⠀⠀⠀⠀⠀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⣿⣿⣿⣿⣿⣿⣿⣿⣿⣿⣿⣿⣿⣿⣿⣿⣿⣿⣿⣿⣿⣿⣿⣿⣿⣿⣿⣿⣿⣿⣿⣿⣿⣿⣿⣿⣿⣿⣿⣿⣿⣿⣿⣿⣿⣿⣿⣿⣿⣿⣿⣿⣿⣿⣿⣿⣿⣿⣿⣿⣿⠏⠀⠀⠀⠀⠀⠀⠀⠀⠀⠀⠀⠀⠀⠀⠀⠀⠀⠀⠀⠀⠀⠀⠀⠀⠀⠀⠀⠀⠀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⣿⣿⣿⣿⣿⣿⣿⣿⣿⣿⣿⣿⣿⣿⣿⣿⣿⣿⣿⣿⣿⣿⣿⣿⣿⣿⣿⣿⣿⣿⣿⣿⣿⣿⣿⣿⣿⣿⣿⣿⣿⣿⣿⣿⣿⣿⣿⣿⣿⣿⣿⣿⣿⣿⣿⣿⣿⣿⣿⣿⡏⠀⠀⠀⠀⠀⠀⠀⠀⠀⠀⠀⠀⠀⠀⠀⠀⠀⠀⠀⠀⠀⠀⠀⠀⠀⠀⠀⠀⠀⠀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⣿⣿⣿⣿⣿⣿⣿⣿⣿⣿⣿⣿⣿⣿⣿⣿⣿⣿⣿⣿⣿⣿⣿⣿⣿⣿⣿⣿⣿⣿⣿⣿⣿⣿⣿⣿⣿⣿⣿⣿⣿⣿⣿⣿⣿⣿⣿⣿⣿⣿⣿⣿⣿⣿⣿⣿⣿⣿⣿⣿⣿⡂⠀⠀⠀⠀⠀⠀⠀⠀⠀⠀⠀⠀⠀⠀⠀⠀⠀⠀⠀⠀⠀⠀⠀⠀⠀⠀⠀⠀⠀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⣿⣿⣿⣿⣿⣿⣿⣿⣿⣿⣿⣿⣿⣿⣿⣿⣿⣿⣿⣿⣿⣿⣿⣿⣿⣿⣿⣿⣿⣿⣿⣿⣿⣿⣿⣿⣿⣿⣿⣿⣿⣿⣿⣿⣿⣿⣿⣿⣿⣿⣿⣿⣿⣿⣿⣿⣿⣿⣿⣿⣿⡇⠀⠀⠀⠀⠀⠀⠀⠀⠀⠀⠀⠀⠀⠀⠀⠀⠀⠀⠀⠀⠀⠀⠀⠀⠀⠀⠀⠀⠀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⣿⣿⣿⣿⣿⣿⣿⣿⣿⣿⣿⣿⣿⣿⣿⣿⣿⣿⣿⣿⣿⣿⣿⣿⣿⣿⣿⣿⣿⣿⣿⣿⣿⣿⣿⣿⣿⣿⣿⣿⣿⣿⣿⣿⣿⣿⣿⣿⣿⣿⣿⣿⣿⣿⣿⣿⣿⣿⣿⣿⣿⣿⣶⣴⣤⡄⠀⠀⠀⠀⠀⠀⠀⠀⠀⠀⠀⠀⠀⠀⠀⠀⠀⠀⠀⠀⠀⠀⠀⠀⠀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⣿⣿⣿⣿⣿⣿⣿⣿⣿⣿⣿⣿⣿⣿⣿⣿⣿⣿⣿⣿⣿⣿⣿⣿⣿⣿⣿⣿⣿⣿⣿⣿⣿⣿⣿⣿⣿⣿⣿⣿⣿⣿⣿⣿⣿⣿⣿⣿⣿⣿⣿⣿⣿⣿⣿⣿⣿⣿⣿⣿⣿⣿⣿⣿⣿⣿⡆⠀⠀⠀⠀⠀⠀⠀⠀⠀⠀⠀⠀⠀⠀⠀⠀⠀⠀⠀⠀⠀⠀⠀⠀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⣿⣿⣿⣿⣿⣿⣿⣿⣿⣿⣿⣿⣿⣿⣿⣿⣿⣿⣿⣿⣿⣿⣿⣿⣿⣿⣿⣿⣿⣿⣿⣿⣿⣿⣿⣿⣿⣿⣿⣿⣿⣿⣿⣿⣿⣿⣿⣿⣿⣿⣿⣿⣿⣿⣿⣿⣿⣿⣿⣿⣿⣿⣿⣿⣿⣿⣷⣤⣄⠀⠀⠀⠀⠀⠀⠀⠀⠀⠀⠀⠀⠀⠀⠀⠀⠀⠀⠀⠀⠀⠀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⣿⣿⣿⣿⣿⣿⣿⣿⣿⣿⣿⣿⣿⣿⣿⣿⣿⣿⣿⣿⣿⣿⣿⣿⣿⣿⣿⣿⣿⣿⣿⣿⣿⣿⣿⣿⣿⣿⣿⣿⣿⣿⣿⣿⣿⣿⣿⣿⣿⣿⣿⣿⣿⣿⣿⣿⣿⣿⣿⣿⣿⣿⣿⣿⣿⣿⣿⣿⡿⠂⠀⠀⠀⠀⠀⠀⠀⠀⠀⠀⠀⠀⠀⠀⠀⠀⠀⠀⠀⠀⠀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⣿⣿⣿⣿⣿⣿⣿⣿⣿⣿⣿⣿⣿⣿⣿⣿⣿⣿⣿⣿⣿⣿⣿⣿⣿⣿⣿⣿⣿⣿⣿⣿⣿⣿⣿⣿⣿⣿⣿⣿⣿⣿⣿⣿⣿⣿⣿⣿⣿⣿⣿⣿⣿⣿⣿⣿⣿⣿⣿⣿⣿⣿⣿⣿⣿⣿⣿⣯⣀⠀⠀⠀⠀⠀⠀⠀⠀⠀⠀⠀⠀⠀⠀⠀⠀⠀⠀⠀⠀⠀⠀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⣿⣿⣿⣿⣿⣿⣿⣿⣿⣿⣿⣿⣿⣿⣿⣿⣿⣿⣿⣿⣿⣿⣿⣿⣿⣿⣿⣿⣿⣿⣿⣿⣿⣿⣿⣿⣿⣿⣿⣿⣿⣿⣿⣿⣿⣿⣿⣿⣿⣿⣿⣿⣿⣿⣿⣿⣿⣿⣿⣿⣿⣿⣿⣿⣿⣿⣿⣿⣿⠀⠀⠀⠀⠀⠀⠀⠀⠀⠀⠀⠀⠀⠀⠀⠀⠀⠀⠀⠀⠀⠀</a:t>
            </a:r>
            <a:br/>
            <a:r>
              <a:t>⣿⣿⣿⣿⣿⣿⣿⣿⣿⣿⣿⣿⣿⣿⣿⣿⣿⣿⣿⣿⣿⠿⠿⠿⠿⢿⣿⣿⣿⣿⣿⣿⣿⣿⣿⣿⣿⣿⣿⣿⣿⣿⣿⣿⣿⣿⣿⣿⣿⣿⣿⣿⣿⣿⣿⣿⣿⣿⣿⣿⣿⣿⣿⣿⣿⣿⣿⣿⣿⣗⠀⠀⠀⠀⠀⠀⠀⠀⠀⠀⠀⠀⠀⠀⠀⠀⠀⠀⠀⠀⠀</a:t>
            </a:r>
            <a:br/>
            <a:r>
              <a:t>⣿⣿⣿⣿⣿⣿⣿⣿⣿⣿⣿⣿⣿⣿⣿⣿⣿⣿⣿⣿⣇⠀⢀⠀⠀⠀⠀⠀⠉⠉⠙⠻⠿⣿⣿⣿⣿⣿⣿⣿⣿⣿⣿⣿⣿⣿⣿⣿⣿⣿⣿⣿⣿⣿⣿⣿⣿⣿⣿⣿⣿⣿⣿⣿⣿⣿⣿⣿⣿⣿⡄⠀⠀⠀⠀⠀⠀⠀⠀⠀⠀⠀⠀⠀⠀⠀⠀⠀⠀⠀⠀</a:t>
            </a:r>
            <a:br/>
            <a:r>
              <a:t>⣿⣿⣿⣿⣿⣿⣿⣿⣿⣿⣿⣿⣿⣿⣿⣿⠛⠛⠛⠉⠉⠁⠀⠀⠀⠀⠀⠀⠀⠀⠀⠀⠀⠀⠀⠉⠙⠻⣿⣿⣿⣿⣿⣿⣿⣿⣿⣿⣿⣿⣿⣿⣿⣿⣿⣿⣿⣿⣿⣿⣿⣿⣿⣿⣿⣿⣿⣿⣿⣿⡷⠀⣠⡄⠀⠀⠀⠀⠀⠀⠀⠀⠀⠀⠀⠀⠀⠀⠀⠀⠀</a:t>
            </a:r>
            <a:br/>
            <a:r>
              <a:t>⣿⣿⣿⣿⣿⣿⣿⣿⣿⣿⣿⣿⣿⣿⣿⣿⣤⣀⠀⠀⠀⠀⠀⠀⠀⠀⠀⠀⠀⠀⠀⠀⠀⠀⠀⠀⠀⠀⠀⠙⠻⢿⣿⣿⣿⣿⣿⣿⣿⣿⣿⣿⣿⣿⣿⣿⣿⣿⣿⣿⣿⣿⣿⣿⣿⣿⣿⣿⣿⣿⣿⣿⣿⣤⣴⣤⣤⣿⡆⠀⠀⠀⠀⠀⠀⠀⠀⠀⠀⠀⠀</a:t>
            </a:r>
            <a:br/>
            <a:r>
              <a:t>⣿⣿⣿⣿⣿⣿⣿⣿⣿⣿⣿⣿⣿⣿⣿⣿⣿⠛⠀⠀⠀⠀⠀⠀⠀⠀⠀⠀⠀⠀⠀⠀⠀⠀⠀⠀⠀⠀⠀⠀⠀⠀⠙⠿⣿⣿⣿⣿⣿⣿⣿⣿⣿⣿⣿⣿⣿⣿⣿⣿⣿⣿⣿⣿⣿⣿⣿⣿⣿⣿⣿⣿⣿⣿⣿⣿⣿⣿⡇⠀⠀⠀⠀⠀⠀⠀⠀⠀⠀⠀⠀</a:t>
            </a:r>
            <a:br/>
            <a:r>
              <a:t>⣿⣿⣿⣿⣿⣿⣿⣿⣿⣿⣿⣿⣿⣿⣿⣿⣿⡆⠀⠀⠀⠀⠀⠀⠀⠀⠀⠀⠀⠀⠀⠀⠀⠀⠀⠀⠀⠀⠀⠀⠀⠀⠀⠀⠈⠻⢿⣿⣿⣿⣿⣿⣿⣿⣿⣿⣿⣿⣿⣿⣿⣿⣿⣿⣿⣿⣿⣿⣿⣿⣿⣿⣿⠿⠿⠿⠿⠟⠀⠀⠀⠀⠀⠀⠀⠀⠀⠀⠀⠀⠀</a:t>
            </a:r>
            <a:br/>
            <a:r>
              <a:t>⣿⣿⣿⣿⣿⣿⣿⣿⣿⣿⣿⣿⣿⣿⣿⣿⣿⣿⣦⡀⠀⠀⠀⠀⠀⠀⠀⠀⠀⠀⠀⠀⠀⠀⠀⠀⠀⠀⠀⠀⠀⠀⠀⠀⠀⠀⠀⠙⠿⣿⣿⣿⣿⣿⣿⣿⣿⣿⣿⣿⣿⣿⣿⣿⣿⣿⣿⡿⠛⠉⠉⠉⠀⠀⠀⠀⠀⠀⠀⠀⠀⠀⠀⠀⠀⠀⠀⠀⠀⠀⠀</a:t>
            </a:r>
            <a:br/>
            <a:r>
              <a:t>⣿⣿⣿⣿⣿⣿⣿⣿⣿⣿⣿⣿⣿⣿⣿⣿⣿⣿⣿⣿⣦⠀⠀⠀⠀⠀⠀⠀⠀⠀⠀⠀⠀⠀⢀⠀⠀⠀⠀⠀⠀⠀⠀⠀⠀⠀⠀⠀⠀⠈⠻⣿⣿⣿⣿⣿⣿⣿⣿⣿⣿⣿⣿⡿⠛⠿⠟⠃⠀⠀⠀⠀⠀⠀⠀⠀⠀⠀⠀⠀⠀⠀⠀⠀⠀⠀⠀⠀⠀⠀⠀</a:t>
            </a:r>
            <a:br/>
            <a:r>
              <a:t>⣿⣿⣿⣿⣿⣿⣿⣿⣿⣿⣿⣿⣿⣿⣿⣿⣿⣿⣿⣿⣿⠂⠀⠀⠀⠀⠀⠀⠀⢤⣤⣤⣴⣾⣿⣷⣄⠀⠀⠀⠀⠀⠀⠀⠀⠀⠀⠀⠀⠀⠀⠀⠙⢿⣿⣿⣿⣿⣿⣿⣿⣿⡿⠇⠀⠀⠀⠀⠀⠀⠀⠀⠀⠀⠀⠀⠀⠀⠀⠀⠀⠀⠀⠀⠀⠀⠀⠀⠀⠀⠀</a:t>
            </a:r>
            <a:br/>
            <a:r>
              <a:t>⣿⣿⣿⣿⣿⣿⣿⣿⣿⣿⣿⣿⣿⣿⣿⣿⣿⣿⣿⣿⣿⣷⣤⣤⣤⣤⣴⣶⣶⣾⣿⣿⣿⣿⣿⣿⣿⣷⣆⡀⠀⠀⠀⠀⠀⠀⠀⠀⠀⠀⠀⠀⠀⠀⠙⢿⠿⠛⠛⠉⠁⠀⠀⠀⠀⠀⠀⠀⠀⠀⠀⠀⠀⠀⠀⠀⠀⠀⠀⠀⠀⠀⠀⠀⠀⠀⠀⠀⠀⠀⠀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⣿⣿⣿⣿⣿⣿⣿⣿⣿⣿⣿⣿⣿⣿⣿⣿⣿⣿⣿⣿⣿⣿⣿⣿⣿⣿⣿⣿⣿⣿⣿⣿⣿⣿⣿⣿⣿⣿⣿⣿⣦⡀⠀⠀⠀⠀⠀⠀⠀⠀⠀⠀⠀⠀⠀⠀⠀⠀⠀⠀⠀⠀⠀⠀⠀⠀⠀⠀⠀⠀⠀⠀⠀⠀⠀⠀⠀⠀⠀⠀⠀⠀⠀⠀⠀⠀⠀⠀⠀⠀⠀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⣿⣿⣿⣿⣿⣿⣿⣿⣿⣿⣿⣿⣿⣿⣿⣿⣿⣿⣿⣿⣿⣿⣿⣿⣿⣿⣿⣿⣿⣿⣿⣿⣿⣿⣿⣿⣿⣿⣿⣿⣿⣿⣦⡀⠀⠀⠀⠀⠀⠀⠀⠀⠀⠀⠀⠀⠀⠀⠀⠀⠀⠀⠀⠀⠀⠀⠀⠀⠀⠀⠀⠀⠀⠀⠀⠀⠀⠀⠀⠀⠀⠀⠀⠀⠀⠀⠀⠀⠀⠀⠀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⣿⣿⣿⣿⣿⣿⣿⣿⣿⣿⣿⣿⣿⣿⣿⣿⣿⣿⣿⣿⣿⣿⣿⣿⣿⣿⣿⣿⣿⣿⣿⣿⣿⣿⣿⣿⣿⣿⣿⣿⣿⣿⣿⣿⣦⡀⠀⠀⠀⠀⠀⠀⠀⠀⠀⠀⠀⠀⠀⠀⠀⠀⠀⠀⠀⠀⠀⠀⠀⠀⠀⠀⠀⠀⠀⠀⠀⠀⠀⠀⠀⠀⠀⠀⠀⠀⠀⠀⠀⠀⠀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⣿⣿⣿⣿⣿⣿⣿⣿⣿⣿⣿⣿⣿⣿⣿⣿⣿⣿⣿⣿⣿⣿⣿⣿⣿⣿⣿⣿⣿⣿⣿⣿⣿⣿⣿⣿⣿⣿⣿⣿⣿⣿⣿⣿⣿⣿⣶⣄⡀⠀⠀⠀⠀⠀⠀⠀⠀⠀⠀⠀⠀⠀⠀⠀⠀⠀⠀⠀⠀⠀⠀⠀⠀⠀⠀⠀⠀⠀⠀⠀⠀⠀⠀⠀⠀⠀⠀⠀⠀⠀⠀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⣿⣿⣿⣿⣿⣿⣿⣿⣿⣿⣿⣿⣿⣿⣿⣿⣿⣿⣿⣿⣿⣿⣿⣿⣿⣿⣿⣿⣿⣿⣿⣿⣿⣿⣿⣿⣿⣿⣿⣿⣿⣿⣿⣿⣿⣿⣿⣿⣿⣷⣦⣄⣀⠀⠀⠀⢀⣀⣀⣀⣀⣤⣤⣤⣤⠀⠀⠀⠀⠀⠀⠀⠀⠀⠀⠀⠀⠀⠀⠀⠀⠀⠀⠀⠀⠀⠀⠀⠀⠀⠀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⣿⣿⣿⣿⣿⣿⣿⣿⣿⣿⣿⣿⣿⣿⣿⣿⣿⣿⣿⣿⣿⣿⣿⣿⣿⣿⣿⣿⣿⣿⣿⣿⣿⣿⣿⣿⣿⣿⣿⣿⣿⣿⣿⣿⣿⣿⣿⣿⣿⣿⣿⣿⣿⣿⣿⣿⣿⣿⣿⣿⣿⣿⣿⣿⣿⠀⠀⠀⠀⠀⠀⠀⠀⠀⠀⠀⠀⠀⠀⠀⠀⠀⠀⠀⠀⠀⠀⢰⣿⣿⡇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⣿⣿⣿⣿⣿⣿⣿⣿⣿⣿⣿⣿⣿⣿⣿⣿⣿⣿⣿⣿⣿⣿⣿⣿⣿⣿⣿⣿⣿⣿⣿⣿⣿⣿⣿⣿⣿⣿⣿⣿⣿⣿⣿⣿⣿⣿⣿⣿⣿⣿⣿⣿⣿⣿⣿⣿⣿⣿⣿⣿⣿⣿⣿⣿⣿⠀⠀⠀⠀⠀⠀⠀⠀⠀⠀⠀⠀⠀⠀⠀⠀⠀⠀⠀⠀⠀⠀⣾⣿⣿⡇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⣿⣿⣿⣿⣿⣿⣿⣿⣿⣿⣿⣿⣿⣿⣿⣿⣿⣿⣿⣿⣿⣿⣿⣿⣿⣿⣿⣿⣿⣿⣿⣿⣿⣿⣿⣿⣿⣿⣿⣿⣿⣿⣿⣿⣿⣿⣿⣿⣿⣿⣿⣿⣿⣿⣿⣿⣿⣿⣿⣿⣿⣿⣿⣿⣿⠀⠀⠀⠀⠀⠀⠀⠀⠀⠀⠀⠀⠀⠀⠀⠀⠀⠀⠀⠀⠀⢠⣿⣿⣿⡇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⣿⣿⣿⣿⣿⣿⣿⣿⣿⣿⣿⣿⣿⣿⣿⣿⣿⣿⣿⣿⣿⣿⣿⣿⣿⣿⣿⣿⣿⣿⣿⣿⣿⣿⣿⣿⣿⣿⣿⣿⣿⣿⣿⣿⣿⣿⣿⣿⣿⣿⣿⣿⣿⣿⣿⣿⣿⣿⣿⣿⣿⣿⣿⣿⡇⠀⠀⠀⠀⠀⠀⠀⠀⠀⠀⠀⠀⠀⠀⠀⠀⠀⠀⠀⠀⠀⣼⣿⣿⣿⡇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⣿⣿⣿⣿⣿⣿⣿⣿⣿⣿⣿⣿⣿⣿⣿⣿⣿⣿⣿⣿⣿⣿⣿⣿⣿⣿⣿⣿⣿⣿⣿⣿⣿⣿⣿⣿⣿⣿⣿⣿⣿⣿⣿⣿⣿⣿⣿⣿⣿⣿⣿⣿⣿⣿⣿⣿⣿⣿⣿⣿⣿⣿⣿⣿⡇⠀⠀⠀⠀⠀⠀⠀⠀⠀⠀⠀⠀⠀⠀⠀⠀⠀⠀⠀⠀⢀⣿⣿⣿⣿⡇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⣿⣿⣿⣿⣿⣿⣿⣿⣿⣿⣿⣿⣿⣿⣿⣿⣿⣿⣿⣿⣿⣿⣿⣿⣿⣿⣿⣿⣿⣿⣿⣿⣿⣿⣿⣿⣿⣿⣿⣿⣿⣿⣿⣿⣿⣿⣿⣿⣿⣿⣿⣿⣿⣿⣿⣿⣿⣿⣿⣿⣿⣿⣿⣿⣿⣿⣿⠁⠀⠀⠀⠀⠀⠀⠀⠀⠀⠀⠀⠀⠀⠀⠀⠀⠀⠀⠀⠀⠀⠀⠀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⣿⣿⣿⣿⣿⣿⣿⣿⣿⣿⣿⣿⣿⣿⣿⣿⣿⣿⣿⣿⣿⣿⣿⣿⣿⣿⣿⣿⣿⣿⣿⣿⣿⣿⣿⣿⣿⣿⣿⣿⣿⣿⣿⣿⣿⣿⣿⣿⣿⣿⣿⣿⣿⣿⣿⣿⣿⣿⣿⣿⣿⣿⣿⣿⣿⣿⣿⡇⠀⠀⠀⠀⠀⠀⠀⠀⠀⠀⠀⠀⠀⠀⠀⠀⠀⠀⠀⠀⠀⠀⠀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⣿⣿⣿⣿⣿⣿⣿⣿⣿⣿⣿⣿⣿⣿⣿⣿⣿⣿⣿⣿⣿⣿⣿⣿⣿⣿⣿⣿⣿⣿⣿⣿⣿⣿⣿⣿⣿⣿⣿⣿⣿⣿⣿⣿⣿⣿⣿⣿⣿⣿⣿⣿⣿⣿⣿⣿⣿⣿⣿⣿⣿⣿⣿⣿⣿⣿⣿⣷⣄⣀⣀⡀⠀⠀⠀⠀⠀⠀⠀⠀⠀⠀⠀⠀⠀⠀⠀⠀⠀⠀⠀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⣿⣿⣿⣿⣿⣿⣿⣿⣿⣿⣿⣿⣿⣿⣿⣿⣿⣿⣿⣿⣿⣿⣿⣿⣿⣿⣿⣿⣿⣿⣿⣿⣿⣿⣿⣿⣿⣿⣿⣿⣿⣿⣿⣿⣿⣿⣿⣿⣿⣿⣿⣿⣿⣿⣿⣿⣿⣿⣿⣿⣿⣿⣿⣿⣿⣿⣿⣿⣿⣿⣿⣿⣷⡀⠀⠀⠀⠀⠀⠀⠀⠀⠀⠀⠀⠀⠀⠀⠀⠀⠀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⣿⣿⣿⣿⣿⣿⣿⣿⣿⣿⣿⣿⣿⣿⣿⣿⣿⣿⣿⣿⣿⣿⣿⣿⣿⣿⣿⣿⣿⣿⣿⣿⣿⣿⣿⣿⣿⣿⣿⣿⣿⣿⣿⣿⣿⣿⣿⣿⣿⣿⣿⣿⣿⣿⣿⣿⣿⣿⣿⣿⣿⣿⣿⣿⣿⣿⣿⣿⣿⣿⣿⣿⣿⣇⣀⠀⠀⠀⠀⠀⠀⠀⠀⠀⠀⠀⠀⠀⠀⠀⠀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⣿⣿⣿⣿⣿⣿⣿⣿⣿⣿⣿⣿⣿⣿⣿⣿⣿⣿⣿⣿⣿⣿⣿⣿⣿⣿⣿⣿⣿⣿⣿⣿⣿⣿⣿⣿⣿⣿⣿⣿⣿⣿⣿⣿⣿⣿⣿⣿⣿⣿⣿⣿⣿⣿⣿⣿⣿⣿⣿⣿⣿⣿⣿⣿⣿⣿⣿⣿⣿⣿⣿⣿⣿⣿⣿⣧⡀⠀⠀⠀⠀⠀⠀⠀⠀⠀⠀⠀⠀⠀⠀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⣿⣿⣿⣿⣿⣿⣿⣿⣿⣿⣿⣿⣿⣿⣿⣿⣿⣿⣿⣿⣿⣿⣿⣿⣿⣿⣿⣿⣿⣿⣿⣿⣿⣿⣿⣿⣿⣿⣿⣿⣿⣿⣿⣿⣿⣿⣿⣿⣿⣿⣿⣿⣿⣿⣿⣿⣿⣿⣿⣿⣿⣿⣿⣿⣿⣿⣿⣿⣿⣿⣿⣿⣿⣿⣿⠋⠀⠀⠀⠀⠀⠀⠀⠀⠀⠀⠀⠀⠀⠀⠀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⣿⣿⣿⣿⣿⣿⣿⣿⣿⣿⣿⣿⣿⣿⣿⣿⣿⣿⣿⣿⣿⣿⣿⣿⣿⣿⣿⣿⣿⣿⣿⣿⣿⣿⣿⣿⣿⣿⣿⣿⣿⣿⣿⣿⣿⣿⣿⣿⣿⣿⣿⣿⣿⣿⣿⣿⣿⣿⣿⣿⣿⣿⣿⣿⣿⣿⣿⣿⣿⣿⣿⣿⣿⣿⣿⣷⠀⠀⠀⠀⠀⠀⠀⠀⠀⠀⠀⠀⠀⠀⠀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⣿⣿⣿⣿⣿⣿⣿⣿⣿⣿⣿⣿⣿⣿⣿⣿⣿⣿⣿⣿⣿⣿⣿⣿⣿⣿⣿⣿⣿⣿⣿⣿⣿⣿⣿⣿⣿⣿⣿⣿⣿⣿⣿⣿⣿⣿⣿⣿⣿⣿⣿⣿⣿⣿⣿⣿⣿⣿⣿⣿⣿⣿⣿⣿⣿⣿⣿⣿⣿⣿⣿⣿⣿⣿⣿⣿⣆⠀⠀⠀⠀⠀⠀⠀⠀⠀⠀⠀⠀⠀⠀</a:t>
            </a:r>
            <a:br/>
            <a:r>
              <a:t>⣿⣿⣿⣿⣿⣿⣿⣿⣿⣿⣿⣿⣿⣿⣿⣿⣿⣿⣿⣿⣿⣿⣿⡟⠛⠛⠛⠻⠿⣿⣿⣿⣿⣿⣿⣿⣿⣿⣿⣿⣿⣿⣿⣿⣿⣿⣿⣿⣿⣿⣿⣿⣿⣿⣿⣿⣿⣿⣿⣿⣿⣿⣿⣿⣿⣿⣿⣿⣿⣿⣿⣿⣿⣿⣿⣿⣿⡀⠀⠀⠀⠀⠀⠀⠀⠀⠀⠀⠀⠀⠀</a:t>
            </a:r>
            <a:br/>
            <a:r>
              <a:t>⣿⣿⣿⣿⣿⣿⣿⣿⣿⣿⣿⣿⣿⣿⣿⣿⣿⣿⣿⣿⣿⣿⣿⣄⡀⠀⠀⠀⠀⠀⠈⠉⠙⠛⠻⢿⣿⣿⣿⣿⣿⣿⣿⣿⣿⣿⣿⣿⣿⣿⣿⣿⣿⣿⣿⣿⣿⣿⣿⣿⣿⣿⣿⣿⣿⣿⣿⣿⣿⣿⣿⣿⣿⣿⣿⣿⣿⣇⠀⠀⠀⠀⠀⠀⠀⠀⠀⠀⠀⠀⠀</a:t>
            </a:r>
            <a:br/>
            <a:r>
              <a:t>⣿⣿⣿⣿⣿⣿⣿⣿⣿⣿⣿⣿⣿⣿⣿⣿⡿⠿⠿⠿⠟⠛⠛⠋⠉⠉⠀⠀⠀⠀⠀⠀⠀⠀⠀⠀⠀⠉⠉⠛⠻⢿⣿⣿⣿⣿⣿⣿⣿⣿⣿⣿⣿⣿⣿⣿⣿⣿⣿⣿⣿⣿⣿⣿⣿⣿⣿⣿⣿⣿⣿⣿⣿⣿⣿⣿⣿⡟⣀⣠⡆⠀⠀⠀⠀⠀⠀⠀⠀⠀⠀</a:t>
            </a:r>
            <a:br/>
            <a:r>
              <a:t>⣿⣿⣿⣿⣿⣿⣿⣿⣿⣿⣿⣿⣿⣿⠁⠀⠀⠀⠀⠀⠀⠀⠀⠀⠀⠀⠀⠀⠀⠀⠀⠀⠀⠀⠀⠀⠀⠀⠀⠀⠀⠀⠈⠛⢿⣿⣿⣿⣿⣿⣿⣿⣿⣿⣿⣿⣿⣿⣿⣿⣿⣿⣿⣿⣿⣿⣿⣿⣿⣿⣿⣿⣿⣿⣿⣿⣿⣿⣿⣿⣥⣦⣶⣶⣶⣿⠀⠀⠀⠀⠀</a:t>
            </a:r>
            <a:br/>
            <a:r>
              <a:t>⣿⣿⣿⣿⣿⣿⣿⣿⣿⣿⣿⣿⣿⣿⣷⡆⠀⠀⠀⠀⠀⠀⠀⠀⠀⠀⠀⠀⠀⠀⠀⠀⠀⠀⠀⠀⠀⠀⠀⠀⠀⠀⠀⠀⠀⠈⠻⢿⣿⣿⣿⣿⣿⣿⣿⣿⣿⣿⣿⣿⣿⣿⣿⣿⣿⣿⣿⣿⣿⣿⣿⣿⣿⣿⣿⣿⣿⣿⣿⣿⣿⣿⣿⣿⣿⣿⠀⠀⠀⠀⠀</a:t>
            </a:r>
            <a:br/>
            <a:r>
              <a:t>⣿⣿⣿⣿⣿⣿⣿⣿⣿⣿⣿⣿⣿⣿⣿⣿⣦⡄⠀⠀⠀⠀⠀⠀⠀⠀⠀⠀⠀⠀⠀⠀⠀⠀⠀⠀⠀⠀⠀⠀⠀⠀⠀⠀⠀⠀⠀⠀⠉⠻⣿⣿⣿⣿⣿⣿⣿⣿⣿⣿⣿⣿⣿⣿⣿⣿⣿⣿⣿⣿⣿⣿⣿⣿⣿⣿⣿⣿⣿⣿⣿⠿⠟⠛⠛⠛⠀⠀⠀⠀⠀</a:t>
            </a:r>
            <a:br/>
            <a:r>
              <a:t>⣿⣿⣿⣿⣿⣿⣿⣿⣿⣿⣿⣿⣿⣿⣿⣿⣿⣷⣄⣀⣀⠀⠀⠀⠀⠀⠀⠀⠀⠀⠀⠀⠀⠀⠀⠀⠀⠀⠀⠀⠀⠀⠀⠀⠀⠀⠀⠀⠀⠀⠀⠙⠻⣿⣿⣿⣿⣿⣿⣿⣿⣿⣿⣿⣿⣿⣿⣿⣿⣿⣿⣿⣿⣿⡿⠟⠋⠋⠉⠉⠀⠀⠀⠀⠀⠀⠀⠀⠀⠀⠀</a:t>
            </a:r>
            <a:br/>
            <a:r>
              <a:t>⣿⣿⣿⣿⣿⣿⣿⣿⣿⣿⣿⣿⣿⣿⣿⣿⣿⣿⣿⡿⠟⠀⠀⠀⠀⠀⠀⠀⠀⠀⠀⠀⠀⠀⠀⠀⠀⠀⠀⠀⠀⠀⠀⠀⠀⠀⠀⠀⠀⠀⠀⠀⠀⠈⠙⠿⣿⣿⣿⣿⣿⣿⣿⣿⣿⣿⣿⣿⣿⣿⡿⣿⣿⡟⠀⠀⠀⠀⠀⠀⠀⠀⠀⠀⠀⠀⠀⠀⠀⠀⠀</a:t>
            </a:r>
            <a:br/>
            <a:r>
              <a:t>⣿⣿⣿⣿⣿⣿⣿⣿⣿⣿⣿⣿⣿⣿⣿⣿⣿⣿⣿⡇⠀⠀⠀⠀⠀⠀⠀⠀⠀⠀⠀⠀⠀⠀⠀⠀⠀⠀⣀⡀⠀⠀⠀⠀⠀⠀⠀⠀⠀⠀⠀⠀⠀⠀⠀⠀⠈⠛⢿⣿⣿⣿⣿⣿⣿⣿⣿⣿⣿⡏⠁⠀⠀⠁⠀⠀⠀⠀⠀⠀⠀⠀⠀⠀⠀⠀⠀⠀⠀⠀⠀</a:t>
            </a:r>
            <a:br/>
            <a:r>
              <a:t>⣿⣿⣿⣿⣿⣿⣿⣿⣿⣿⣿⣿⣿⣿⣿⣿⣿⣿⣿⣿⣄⠀⠀⠀⠀⠀⠀⠀⠀⠀⠀⠀⠀⠀⠀⣠⣶⣿⣿⣿⣦⣄⠀⠀⠀⠀⠀⠀⠀⠀⠀⠀⠀⠀⠀⠀⠀⠀⠀⠙⠿⣿⣿⣿⡿⠿⠟⠛⠉⠁⠀⠀⠀⠀⠀⠀⠀⠀⠀⠀⠀⠀⠀⠀⠀⠀⠀⠀⠀⠀⠀</a:t>
            </a:r>
            <a:br/>
            <a:r>
              <a:t>⣿⣿⣿⣿⣿⣿⣿⣿⣿⣿⣿⣿⣿⣿⣿⣿⣿⣿⣿⣿⣿⣶⣄⠀⠀⠀⠀⠀⠀⠀⠀⠀⠀⣠⣾⣿⣿⣿⣿⣿⣿⣿⣷⣄⠀⠀⠀⠀⠀⠀⠀⠀⠀⠀⠀⠀⠀⠀⠀⠀⠀⠈⠉⠁⠀⠀⠀⠀⠀⠀⠀⠀⠀⠀⠀⠀⠀⠀⠀⠀⠀⠀⠀⠀⠀⠀⠀⠀⠀⠀⠀</a:t>
            </a:r>
            <a:br/>
            <a:r>
              <a:t>⣿⣿⣿⣿⣿⣿⣿⣿⣿⣿⣿⣿⣿⣿⣿⣿⣿⣿⣿⣿⣿⣿⣿⣇⠀⠀⠀⠀⠀⠀⠀⠀⣸⣿⣿⣿⣿⣿⣿⣿⣿⣿⣿⣿⣿⣦⡀⠀⠀⠀⠀⠀⠀⠀⠀⠀⠀⠀⠀⠀⠀⠀⠀⠀⠀⠀⠀⠀⠀⠀⠀⠀⠀⠀⠀⠀⠀⠀⠀⠀⠀⠀⠀⠀⠀⠀⠀⠀⠀⠀⠀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⣿⣿⣿⣿⣿⣿⣿⣿⣿⣿⣿⣿⣿⣿⣿⣿⣿⣿⣿⣿⣿⣿⣿⣧⠀⠀⠀⠀⠀⠀⠀⠀⣸⣿⣿⣿⣿⣿⣿⣿⣿⣿⣿⣿⣿⣿⣿⣦⣀⠀⠀⠀⠀⠀⠀⠀⠀⠀⠀⠀⠀⠀⠀⠀⠀⠀⠀⠀⠀⠀⠀⠀⠀⠀⠀⠀⠀⠀⠀⠀⠀⠀⠀⠀⠀⠀⠀⠀⠀⠀⠀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⣿⣿⣿⣿⣿⣿⣿⣿⣿⣿⣿⣿⣿⣿⣿⣿⣿⣿⣿⣿⣿⣿⣿⣿⣿⣶⣶⣶⣶⣿⣿⣿⣿⣿⣿⣿⣿⣿⣿⣿⣿⣿⣿⣿⣿⣿⣿⣿⣿⣷⣄⡀⠀⠀⠀⠀⠀⠀⠀⠀⠀⠀⠀⠀⠀⠀⠀⠀⠀⠀⠀⠀⠀⠀⠀⠀⠀⠀⠀⠀⠀⠀⠀⠀⠀⠀⠀⠀⠀⠀⠀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⣿⣿⣿⣿⣿⣿⣿⣿⣿⣿⣿⣿⣿⣿⣿⣿⣿⣿⣿⣿⣿⣿⣿⣿⣿⣿⣿⣿⣿⣿⣿⣿⣿⣿⣿⣿⣿⣿⣿⣿⣿⣿⣿⣿⣿⣿⣿⣿⣿⣿⣿⣿⣦⣄⠀⠀⠀⠀⠀⠀⠀⠀⠀⠀⠀⠀⠀⠀⠀⠀⠀⠀⠀⠀⠀⠀⠀⠀⠀⠀⠀⠀⠀⠀⠀⠀⠀⠀⠀⠀⠀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⣿⣿⣿⣿⣿⣿⣿⣿⣿⣿⣿⣿⣿⣿⣿⣿⣿⣿⣿⣿⣿⣿⣿⣿⣿⣿⣿⣿⣿⣿⣿⣿⣿⣿⣿⣿⣿⣿⣿⣿⣿⣿⣿⣿⣿⣿⣿⣿⣿⣿⣿⣿⣿⣿⣿⣶⣤⣀⡀⠀⠀⠀⠀⠀⠀⣀⣀⣀⣠⣤⣤⡄⠀⠀⠀⠀⠀⠀⠀⠀⠀⠀⠀⠀⠀⠀⠀⠀⠀⠀⠀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⣿⣿⣿⣿⣿⣿⣿⣿⣿⣿⣿⣿⣿⣿⣿⣿⣿⣿⣿⣿⣿⣿⣿⣿⣿⣿⣿⣿⣿⣿⣿⣿⣿⣿⣿⣿⣿⣿⣿⣿⣿⣿⣿⣿⣿⣿⣿⣿⣿⣿⣿⣿⣿⣿⣿⣿⣿⣿⣿⣿⣿⣿⣿⣿⣿⣿⣿⣿⣿⣿⣿⣇⠀⠀⠀⠀⠀⠀⠀⠀⠀⠀⠀⠀⠀⠀⠀⠀⠀⠀⠀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⣿⣿⣿⣿⣿⣿⣿⣿⣿⣿⣿⣿⣿⣿⣿⣿⣿⣿⣿⣿⣿⣿⣿⣿⣿⣿⣿⣿⣿⣿⣿⣿⣿⣿⣿⣿⣿⣿⣿⣿⣿⣿⣿⣿⣿⣿⣿⣿⣿⣿⣿⣿⣿⣿⣿⣿⣿⣿⣿⣿⣿⣿⣿⣿⣿⣿⣿⣿⣿⣿⣿⣿⣿⣿⣷⣶⣦⡀⠀⠀⠀⠀⠀⠀⠀⠀⠀⠀⠀⠀⠀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⣿⣿⣿⣿⣿⣿⣿⣿⣿⣿⣿⣿⣿⣿⣿⣿⣿⣿⣿⣿⣿⣿⣿⣿⣿⣿⣿⣿⣿⣿⣿⣿⣿⣿⣿⣿⣿⣿⣿⣿⣿⣿⣿⣿⣿⣿⣿⣿⣿⣿⣿⣿⣿⣿⣿⣿⣿⣿⣿⣿⣿⣿⣿⣿⣿⣿⣿⣿⣿⣿⣿⣿⣿⣿⣿⣿⣿⣇⠀⠀⠀⠀⠀⠀⠀⠀⠀⠀⠀⠀⠀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⣿⣿⣿⣿⣿⣿⣿⣿⣿⣿⣿⣿⣿⣿⣿⣿⣿⣿⣿⣿⣿⣿⣿⣿⣿⣿⣿⣿⣿⣿⣿⣿⣿⣿⣿⣿⣿⣿⣿⣿⣿⣿⣿⣿⣿⣿⣿⣿⣿⣿⣿⣿⣿⣿⣿⣿⣿⣿⣿⣿⣿⣿⣿⣿⣿⣿⣿⣿⣿⣿⣿⣿⣿⣿⣿⣿⣿⣿⣾⣧⡀⠀⠀⠀⠀⠀⠀⠀⠀⠀⠀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⣿⣿⣿⣿⣿⣿⣿⣿⣿⣿⣿⣿⣿⣿⣿⣿⣿⣿⣿⣿⣿⣿⣿⣿⣿⣿⣿⣿⣿⣿⣿⣿⣿⣿⣿⣿⣿⣿⣿⣿⣿⣿⣿⣿⣿⣿⣿⣿⣿⣿⣿⣿⣿⣿⣿⣿⣿⣿⣿⣿⣿⣿⣿⣿⣿⣿⣿⣿⣿⣿⣿⣿⣿⣿⣿⣿⣿⣿⣿⡿⠃⠀⠀⠀⠀⠀⠀⠀⠀⠀⠀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⣿⣿⣿⣿⣿⣿⣿⣿⣿⣿⣿⣿⣿⣿⣿⣿⣿⣿⣿⣿⣿⣿⣿⣿⣿⣿⣿⣿⣿⣿⣿⣿⣿⣿⣿⣿⣿⣿⣿⣿⣿⣿⣿⣿⣿⣿⣿⣿⣿⣿⣿⣿⣿⣿⣿⣿⣿⣿⣿⣿⣿⣿⣿⣿⣿⣿⣿⣿⣿⣿⣿⣿⣿⣿⣿⣿⣿⣿⣿⣦⡄⠀⠀⠀⠀⠀⠀⠀⠀⠀⠀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⣿⣿⣿⣿⣿⣿⣿⣿⣿⣿⣿⣿⣿⣿⣿⣿⣿⣿⣿⣿⣿⣿⣿⣿⣿⣿⣿⣿⣿⣿⣿⣿⣿⣿⣿⣿⣿⣿⣿⣿⣿⣿⣿⣿⣿⣿⣿⣿⣿⣿⣿⣿⣿⣿⣿⣿⣿⣿⣿⣿⣿⣿⣿⣿⣿⣿⣿⣿⣿⣿⣿⣿⣿⣿⣿⣿⣿⣿⣿⣿⣇⠀⠀⠀⠀⠀⠀⠀⠀⠀⠀</a:t>
            </a:r>
            <a:br/>
            <a:r>
              <a:t>⣿⣿⣿⣿⣿⣿⣿⣿⣿⣿⣿⣿⣿⣿⣿⣿⣿⣿⣿⣿⣿⣿⣿⣿⣿⣿⠿⠿⠿⣿⣿⣿⣿⣿⣿⣿⣿⣿⣿⣿⣿⣿⣿⣿⣿⣿⣿⣿⣿⣿⣿⣿⣿⣿⣿⣿⣿⣿⣿⣿⣿⣿⣿⣿⣿⣿⣿⣿⣿⣿⣿⣿⣿⣿⣿⣿⣿⣿⣿⣿⣿⡆⠀⠀⠀⠀⠀⠀⠀⠀⠀</a:t>
            </a:r>
            <a:br/>
            <a:r>
              <a:t>⣿⣿⣿⣿⣿⣿⣿⣿⣿⣿⣿⣿⣿⣿⣿⣿⣿⣿⣿⣿⣿⣿⣿⣿⣿⠃⠀⠀⠀⠀⠉⠙⠻⠿⣿⣿⣿⣿⣿⣿⣿⣿⣿⣿⣿⣿⣿⣿⣿⣿⣿⣿⣿⣿⣿⣿⣿⣿⣿⣿⣿⣿⣿⣿⣿⣿⣿⣿⣿⣿⣿⣿⣿⣿⣿⣿⣿⣿⣿⣿⣿⣿⠀⠀⠀⠀⠀⠀⠀⠀⠀</a:t>
            </a:r>
            <a:br/>
            <a:r>
              <a:t>⣿⣿⣿⣿⣿⣿⣿⣿⣿⣿⣿⣿⣿⣿⣿⣿⣿⣿⣿⣿⣿⣿⣿⣿⣿⣷⣤⠤⠄⠀⠀⠀⠀⠀⠀⠀⠉⠙⠻⠿⢿⣿⣿⣿⣿⣿⣿⣿⣿⣿⣿⣿⣿⣿⣿⣿⣿⣿⣿⣿⣿⣿⣿⣿⣿⣿⣿⣿⣿⣿⣿⣿⣿⣿⣿⣿⣿⣿⣿⣿⣿⣿⡇⠀⢀⠀⠀⠀⠀⠀⠀</a:t>
            </a:r>
            <a:br/>
            <a:r>
              <a:t>⣿⣿⣿⣿⣿⣿⣿⣿⣿⣿⣿⣿⣿⣿⣿⠿⠟⠛⠛⠛⠋⠉⠉⠉⠀⠀⠀⠀⠀⠀⠀⠀⠀⠀⠀⠀⠀⠀⠀⠀⠀⠀⠈⠙⠻⢿⣿⣿⣿⣿⣿⣿⣿⣿⣿⣿⣿⣿⣿⣿⣿⣿⣿⣿⣿⣿⣿⣿⣿⣿⣿⣿⣿⣿⣿⣿⣿⣿⣿⣿⣿⣟⣤⣴⡿⢀⡀⠀⣀⢀⡀</a:t>
            </a:r>
            <a:br/>
            <a:r>
              <a:t>⣿⣿⣿⣿⣿⣿⣿⣿⣿⣿⣿⣿⣿⣿⡇⠀⠀⠀⠀⠀⠀⠀⠀⠀⠀⠀⠀⠀⠀⠀⠀⠀⠀⠀⠀⠀⠀⠀⠀⠀⠀⠀⠀⠀⠀⠀⠉⠻⢿⣿⣿⣿⣿⣿⣿⣿⣿⣿⣿⣿⣿⣿⣿⣿⣿⣿⣿⣿⣿⣿⣿⣿⣿⣿⣿⣿⣿⣿⣿⣿⣿⣿⣿⣿⣷⣿⣿⣾⣿⣿⡇</a:t>
            </a:r>
            <a:br/>
            <a:r>
              <a:t>⣿⣿⣿⣿⣿⣿⣿⣿⣿⣿⣿⣿⣿⣿⡏⠀⠀⠀⠀⠀⠀⠀⠀⠀⠀⠀⠀⠀⠀⠀⠀⠀⠀⠀⠀⠀⠀⠀⠀⠀⠀⠀⠀⠀⠀⠀⠀⠀⠀⠉⠻⢿⣿⣿⣿⣿⣿⣿⣿⣿⣿⣿⣿⣿⣿⣿⣿⣿⣿⣿⣿⣿⣿⣿⣿⣿⣿⣿⣿⣿⣿⣿⣿⣿⣿⣿⣿⣿⣿⣿⡇</a:t>
            </a:r>
            <a:br/>
            <a:r>
              <a:t>⣿⣿⣿⣿⣿⣿⣿⣿⣿⣿⣿⣿⣿⣿⣿⣶⣤⠀⠀⠀⠀⠀⠀⠀⠀⠀⠀⠀⠀⠀⠀⠀⠀⠀⠀⠀⠀⠀⠀⠀⠀⠀⠀⠀⠀⠀⠀⠀⠀⠀⠀⠀⠉⠻⣿⣿⣿⣿⣿⣿⣿⣿⣿⣿⣿⣿⣿⣿⣿⣿⣿⣿⣿⣿⣿⣿⣿⣿⣿⣿⣿⣿⣿⣿⣿⠿⠋⠉⠉⠁⠀</a:t>
            </a:r>
            <a:br/>
            <a:r>
              <a:t>⣿⣿⣿⣿⣿⣿⣿⣿⣿⣿⣿⣿⣿⣿⣿⣿⣿⣦⣀⣀⣀⠀⠀⠀⠀⠀⠀⠀⠀⠀⠀⠀⠀⠀⠀⠀⠀⠀⠀⠀⠀⠀⠀⠀⠀⠀⠀⠀⠀⠀⠀⠀⠀⠀⠀⠙⠻⣿⣿⣿⣿⣿⣿⣿⣿⣿⣿⣿⣿⣿⣿⣿⣿⣿⣿⣿⣿⣿⡿⠟⠉⠉⠀⠈⠀⠀⠀⠀⠀⠀⠀</a:t>
            </a:r>
            <a:br/>
            <a:r>
              <a:t>⣿⣿⣿⣿⣿⣿⣿⣿⣿⣿⣿⣿⣿⣿⣿⣿⣿⣿⣿⣿⣿⣄⠀⠀⠀⠀⠀⠀⠀⠀⠀⠀⠀⠀⠀⠀⠀⠀⠀⠀⠀⠀⠀⠀⠀⠀⠀⠀⠀⠀⠀⠀⠀⠀⠀⠀⠀⠀⠙⠻⣿⣿⣿⣿⣿⣿⣿⣿⣿⣿⣿⣿⣿⣿⡿⢿⣿⡟⠀⠀⠀⠀⠀⠀⠀⠀⠀⠀⠀⠀⠀</a:t>
            </a:r>
            <a:br/>
            <a:r>
              <a:t>⣿⣿⣿⣿⣿⣿⣿⣿⣿⣿⣿⣿⣿⣿⣿⣿⣿⣿⣿⣿⣿⣿⣿⣿⣿⠃⠀⠀⠀⠀⠀⠀⠀⠀⠀⠀⠀⠀⠀⠀⠀⡀⠀⠀⠀⠀⠀⠀⠀⠀⠀⠀⠀⠀⠀⠀⠀⠀⠀⠀⠈⠙⢿⣿⣿⣿⣿⣿⣿⣿⣿⣿⣿⠉⠁⠀⠀⠀⠀⠀⠀⠀⠀⠀⠀⠀⠀⠀⠀⠀⠀</a:t>
            </a:r>
            <a:br/>
            <a:r>
              <a:t>⣿⣿⣿⣿⣿⣿⣿⣿⣿⣿⣿⣿⣿⣿⣿⣿⣿⣿⣿⣿⡟⠛⠛⠛⠛⠋⠁⠀⠀⠀⠀⠀⠀⠀⠀⠀⠀⠀⢠⣶⣿⣿⣷⣤⡀⠀⠀⠀⠀⠀⠀⠀⠀⠀⠀⠀⠀⠀⠀⠀⠀⠀⠀⠈⠻⣿⣿⣿⡿⠿⠛⠛⠉⠀⠀⠀⠀⠀⠀⠀⠀⠀⠀⠀⠀⠀⠀⠀⠀⠀⠀</a:t>
            </a:r>
            <a:br/>
            <a:r>
              <a:t>⣿⣿⣿⣿⣿⣿⣿⣿⣿⣿⣿⣿⣿⣿⣿⣿⣿⣿⣿⣿⣷⠀⠀⠀⠀⠀⠀⠀⠀⠀⠀⠀⠀⠀⠀⠀⠀⠀⣿⣿⣿⣿⣿⣿⣿⣦⣄⠀⠀⠀⠀⠀⠀⠀⠀⠀⠀⠀⠀⠀⠀⠀⠀⠀⠀⠀⠉⠀⠀⠀⠀⠀⠀⠀⠀⠀⠀⠀⠀⠀⠀⠀⠀⠀⠀⠀⠀⠀⠀⠀⠀</a:t>
            </a:r>
            <a:br/>
            <a:r>
              <a:t>⣿⣿⣿⣿⣿⣿⣿⣿⣿⣿⣿⣿⣿⣿⣿⣿⣿⣿⣿⣿⣿⣧⡀⠀⠀⠀⠀⠀⠀⠀⠀⠀⠀⠀⠀⠀⢀⣴⣿⣿⣿⣿⣿⣿⣿⣿⣿⣷⣄⡀⠀⠀⠀⠀⠀⠀⠀⠀⠀⠀⠀⠀⠀⠀⠀⠀⠀⠀⠀⠀⠀⠀⠀⠀⠀⠀⠀⠀⠀⠀⠀⠀⠀⠀⠀⠀⠀⠀⠀⠀⠀</a:t>
            </a:r>
            <a:br/>
            <a:r>
              <a:t>⣿⣿⣿⣿⣿⣿⣿⣿⣿⣿⣿⣿⣿⣿⣿⣿⣿⣿⣿⣿⣿⣿⣿⣦⡀⠀⠀⠀⠀⠀⠀⠀⠀⠀⠀⣴⣿⣿⣿⣿⣿⣿⣿⣿⣿⣿⣿⣿⣿⣿⣦⡀⠀⠀⠀⠀⠀⠀⠀⠀⠀⠀⠀⠀⠀⠀⠀⠀⠀⠀⠀⠀⠀⠀⠀⠀⠀⠀⠀⠀⠀⠀⠀⠀⠀⠀⠀⠀⠀⠀⠀</a:t>
            </a:r>
            <a:br/>
            <a:r>
              <a:t>⣿⣿⣿⣿⣿⣿⣿⣿⣿⣿⣿⣿⣿⣿⣿⣿⣿⣿⣿⣿⣿⣿⣿⣿⣿⡄⠀⠀⠀⠀⠀⠀⠀⠀⣸⣿⣿⣿⣿⣿⣿⣿⣿⣿⣿⣿⣿⣿⣿⣿⣿⣿⣷⣄⠀⠀⠀⠀⠀⠀⠀⠀⠀⠀⠀⠀⠀⠀⠀⠀⠀⠀⠀⠀⠀⠀⠀⠀⠀⠀⠀⠀⠀⠀⠀⠀⠀⠀⠀⠀⠀</a:t>
            </a:r>
            <a:br/>
            <a:r>
              <a:t>⣿⣿⣿⣿⣿⣿⣿⣿⣿⣿⣿⣿⣿⣿⣿⣿⣿⣿⣿⣿⣿⣿⣿⣿⣿⡄⠀⠀⠀⠀⠀⠀⠀⠀⣹⣿⣿⣿⣿⣿⣿⣿⣿⣿⣿⣿⣿⣿⣿⣿⣿⣿⣿⣿⣷⣦⣀⠀⠀⠀⠀⠀⠀⠀⠀⠀⠀⠀⠀⠀⠀⠀⠀⠀⠀⠀⠀⠀⠀⠀⠀⠀⠀⠀⠀⠀⠀⠀⠀⠀⠀</a:t>
            </a:r>
            <a:br/>
            <a:r>
              <a:t>⣿⣿⣿⣿⣿⣿⣿⣿⣿⣿⣿⣿⣿⣿⣿⣿⣿⣿⣿⣿⣿⣿⣿⣿⣿⣿⣷⣶⣶⣶⣶⣾⣿⣿⣿⣿⣿⣿⣿⣿⣿⣿⣿⣿⣿⣿⣿⣿⣿⣿⣿⣿⣿⣿⣿⣿⣿⣿⣦⣤⣀⠀⠀⠀⠀⠀⠀⠀⠀⠀⠀⠀⠀⢀⣀⡀⠀⠀⠀⠀⠀⠀⠀⠀⠀⠀⠀⠀⠀⠀⠀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⣿⣿⣿⣿⣿⣿⣿⣿⣿⣿⣿⣿⣿⣿⣿⣿⣿⣿⣿⣿⣿⣿⣿⣿⣿⣿⣿⣿⣿⣿⣿⣿⣿⣿⣿⣿⣿⣿⣿⣿⣿⣿⣿⣿⣿⣿⣿⣿⣿⣿⣿⣿⣿⣿⣿⣿⣿⣿⣿⣿⣿⣿⣶⣶⣤⣤⣤⣶⣶⣶⣾⣿⣿⣿⣿⡇⠀⠀⠀⠀⠀⠀⠀⠀⠀⠀⠀⠀⠀⠀⠀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⣿⣿⣿⣿⣿⣿⣿⣿⣿⣿⣿⣿⣿⣿⣿⣿⣿⣿⣿⣿⣿⣿⣿⣿⣿⣿⣿⣿⣿⣿⣿⣿⣿⣿⣿⣿⣿⣿⣿⣿⣿⣿⣿⣿⣿⣿⣿⣿⣿⣿⣿⣿⣿⣿⣿⣿⣿⣿⣿⣿⣿⣿⣿⣿⣿⣿⣿⣿⣿⣿⣿⣿⣿⣿⣿⡇⠀⠀⠀⠀⠀⠀⠀⠀⠀⠀⠀⠀⠀⠀⠀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⣿⣿⣿⣿⣿⣿⣿⣿⣿⣿⣿⣿⣿⣿⣿⣿⣿⣿⣿⣿⣿⣿⣿⣿⣿⣿⣿⣿⣿⣿⣿⣿⣿⣿⣿⣿⣿⣿⣿⣿⣿⣿⣿⣿⣿⣿⣿⣿⣿⣿⣿⣿⣿⣿⣿⣿⣿⣿⣿⣿⣿⣿⣿⣿⣿⣿⣿⣿⣿⣿⣿⣿⣿⣿⣿⡃⠀⠀⠀⠀⠀⠀⠀⠀⠀⠀⠀⠀⠀⠀⠀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⣿⣿⣿⣿⣿⣿⣿⣿⣿⣿⣿⣿⣿⣿⣿⣿⣿⣿⣿⣿⣿⣿⣿⣿⣿⣿⣿⣿⣿⣿⣿⣿⣿⣿⣿⣿⣿⣿⣿⣿⣿⣿⣿⣿⣿⣿⣿⣿⣿⣿⣿⣿⣿⣿⣿⣿⣿⣿⣿⣿⣿⣿⣿⣿⣿⣿⣿⣿⣿⣿⣿⣿⣿⣿⣿⡃⠀⠀⠀⠀⠀⠀⠀⠀⠀⠀⠀⠀⠀⠀⠀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⣿⣿⣿⣿⣿⣿⣿⣿⣿⣿⣿⣿⣿⣿⣿⣿⣿⣿⣿⣿⣿⣿⣿⣿⣿⣿⣿⣿⣿⣿⣿⣿⣿⣿⣿⣿⣿⣿⣿⣿⣿⣿⣿⣿⣿⣿⣿⣿⣿⣿⣿⣿⣿⣿⣿⣿⣿⣿⣿⣿⣿⣿⣿⣿⣿⣿⣿⣿⣿⣿⣿⣿⣿⣿⣿⣿⣿⣿⣿⣿⣿⣿⣿⣿⣿⣿⣿⣷⣶⡄⠀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⣿⣿⣿⣿⣿⣿⣿⣿⣿⣿⣿⣿⣿⣿⣿⣿⣿⣿⣿⣿⣿⣿⣿⣿⣿⣿⣿⣿⣿⣿⣿⣿⣿⣿⣿⣿⣿⣿⣿⣿⣿⣿⣿⣿⣿⣿⣿⣿⣿⣿⣿⣿⣿⣿⣿⣿⣿⣿⣿⣿⣿⣿⣿⣿⣿⣿⣿⣿⣿⣿⣿⣿⣿⣿⣿⣿⣿⣿⣿⣿⣿⣿⣿⣿⣿⣿⣿⣿⣿⡏⠀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⣿⣿⣿⣿⣿⣿⣿⣿⣿⣿⣿⣿⣿⣿⣿⣿⣿⣿⣿⣿⣿⣿⣿⣿⣿⣿⣿⣿⣿⣿⣿⣿⣿⣿⣿⣿⣿⣿⣿⣿⣿⣿⣿⣿⣿⣿⣿⣿⣿⣿⣿⣿⣿⣿⣿⣿⣿⣿⣿⣿⣿⣿⣿⣿⣿⣿⣿⣿⣿⣿⣿⣿⣿⣿⣿⣿⣿⣿⣿⣿⣿⣿⣿⣿⣿⣿⣿⣿⣿⣿⡆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⣿⣿⣿⣿⣿⣿⣿⣿⣿⣿⣿⣿⣿⣿⣿⣿⣿⣿⣿⣿⣿⣿⣿⣿⣿⣿⣿⣿⣿⣿⠟⠛⠻⠿⣿⣿⣿⣿⣿⣿⣿⣿⣿⣿⣿⣿⣿⣿⣿⣿⣿⣿⣿⣿⣿⣿⣿⣿⣿⣿⣿⣿⣿⣿⣿⣿⣿⣿⣿⣿⣿⣿⣿⣿⣿⣿⣿⣿⣿⣿⣿⣿⣿⣿⣿⣿⣿⣿⣿⣿⡇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⣿⣿⣿⣿⣿⣿⣿⣿⣿⣿⣿⣿⣿⣿⣿⣿⣿⣿⣿⣿⣿⣿⣿⣿⣿⣿⣿⣿⣿⡟⠀⠀⠀⠀⠀⠉⠛⠿⢿⣿⣿⣿⣿⣿⣿⣿⣿⣿⣿⣿⣿⣿⣿⣿⣿⣿⣿⣿⣿⣿⣿⣿⣿⣿⣿⣿⣿⣿⣿⣿⣿⣿⣿⣿⣿⣿⣿⣿⣿⣿⣿⣿⣿⣿⣿⣿⣿⣿⣿⣿⡇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⣿⣿⣿⣿⣿⣿⣿⣿⣿⣿⣿⣿⣿⣿⣿⣿⣿⣿⣿⣿⣿⣿⣿⣿⣿⣿⣿⣿⣿⣷⣄⣀⠀⠀⠀⠀⠀⠀⠀⠀⠉⠙⠛⠿⣿⣿⣿⣿⣿⣿⣿⣿⣿⣿⣿⣿⣿⣿⣿⣿⣿⣿⣿⣿⣿⣿⣿⣿⣿⣿⣿⣿⣿⣿⣿⣿⣿⣿⣿⣿⣿⣿⣿⣿⣿⣿⣿⣿⣿⣿⡇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⣿⣿⣿⣿⣿⣿⣿⣿⣿⣿⣿⣿⣿⣿⣿⣿⣿⣿⡿⠿⠿⠛⠛⠛⠛⠋⠉⠉⠉⠉⠀⠀⠀⠀⠀⠀⠀⠀⠀⠀⠀⠀⠀⠀⠀⠈⠉⠙⠛⠿⢿⣿⣿⣿⣿⣿⣿⣿⣿⣿⣿⣿⣿⣿⣿⣿⣿⣿⣿⣿⣿⣿⣿⣿⣿⣿⣿⣿⣿⣿⣿⣿⣿⣿⣿⣿⣿⣿⣿⣿⡇</a:t>
            </a:r>
            <a:br/>
            <a:r>
              <a:t>⣿⣿⣿⣿⣿⣿⣿⣿⣿⣿⣿⣿⣿⣿⣿⣿⣿⡿⠀⠀⠀⠀⠀⠀⠀⠀⠀⠀⠀⠀⠀⠀⠀⠀⠀⠀⠀⠀⠀⠀⠀⠀⠀⠀⠀⠀⠀⠀⠀⠀⠀⠈⠛⠿⣿⣿⣿⣿⣿⣿⣿⣿⣿⣿⣿⣿⣿⣿⣿⣿⣿⣿⣿⣿⣿⣿⣿⣿⣿⣿⣿⣿⣿⣿⣿⣿⣿⣿⣿⣿⡇</a:t>
            </a:r>
            <a:br/>
            <a:r>
              <a:t>⣿⣿⣿⣿⣿⣿⣿⣿⣿⣿⣿⣿⣿⣿⣿⣿⣿⡇⠀⠀⠀⠀⠀⠀⠀⠀⠀⠀⠀⠀⠀⠀⠀⠀⠀⠀⠀⠀⠀⠀⠀⠀⠀⠀⠀⠀⠀⠀⠀⠀⠀⠀⠀⠀⠈⠙⠻⣿⣿⣿⣿⣿⣿⣿⣿⣿⣿⣿⣿⣿⣿⣿⣿⣿⣿⣿⣿⣿⣿⣿⣿⣿⣿⣿⣿⣿⣿⣿⣿⣿⡇</a:t>
            </a:r>
            <a:br/>
            <a:r>
              <a:t>⣿⣿⣿⣿⣿⣿⣿⣿⣿⣿⣿⣿⣿⣿⣿⣿⣿⠃⠀⠀⠀⠀⠀⠀⠀⠀⠀⠀⠀⠀⠀⠀⠀⠀⠀⠀⠀⠀⠀⠀⠀⠀⠀⠀⠀⠀⠀⠀⠀⠀⠀⠀⠀⠀⠀⠀⠀⠀⠙⠻⣿⣿⣿⣿⣿⣿⣿⣿⣿⣿⣿⣿⣿⣿⣿⣿⣿⣿⣿⣿⣿⣿⣿⣿⣿⣿⣿⣿⣿⣿⡇</a:t>
            </a:r>
            <a:br/>
            <a:r>
              <a:t>⣿⣿⣿⣿⣿⣿⣿⣿⣿⣿⣿⣿⣿⣿⣿⣿⣿⣿⣷⣶⠀⠀⠀⠀⠀⠀⠀⠀⠀⠀⠀⠀⠀⠀⠀⠀⠀⠀⠀⠀⠀⠀⠀⠀⠀⠀⠀⠀⠀⠀⠀⠀⠀⠀⠀⠀⠀⠀⠀⠀⠀⠉⠻⢿⣿⣿⣿⣿⣿⣿⣿⣿⣿⣿⣿⣿⣿⣿⣿⣿⣿⣿⣿⣿⣿⣿⣿⣿⣿⣿⡇</a:t>
            </a:r>
            <a:br/>
            <a:r>
              <a:t>⣿⣿⣿⣿⣿⣿⣿⣿⣿⣿⣿⣿⣿⣿⣿⣿⣿⣿⣿⣷⣤⣀⣀⣀⡀⠀⠀⠀⠀⠀⠀⠀⠀⠀⠀⠀⠀⠀⠀⠀⠀⠀⠀⠀⠀⠀⠀⠀⠀⠀⠀⠀⠀⠀⠀⠀⠀⠀⠀⠀⠀⠀⠀⠀⠈⠛⢿⣿⣿⣿⣿⣿⣿⣿⣿⣿⣿⣿⣿⣿⣿⣿⣿⣿⣿⣿⣿⣿⡿⠋⠁</a:t>
            </a:r>
            <a:br/>
            <a:r>
              <a:t>⣿⣿⣿⣿⣿⣿⣿⣿⣿⣿⣿⣿⣿⣿⣿⣿⣿⣿⣿⣿⣿⣿⣿⣿⡁⠀⠀⠀⠀⠀⠀⠀⠀⠀⠀⠀⠀⠀⠀⠀⠀⠀⠀⠀⠀⠀⠀⠀⠀⠀⠀⠀⠀⠀⠀⠀⠀⠀⠀⠀⠀⠀⠀⠀⠀⠀⠀⠈⠛⠿⣿⣿⣿⣿⣿⣿⣿⣿⣿⣿⣿⣿⣿⣿⣿⣿⡿⠁⠀⠀⠀</a:t>
            </a:r>
            <a:br/>
            <a:r>
              <a:t>⣿⣿⣿⣿⣿⣿⣿⣿⣿⣿⣿⣿⣿⣿⣿⣿⣿⣿⣿⣿⣿⣿⣿⣿⣿⣷⣶⣶⣶⡆⠀⠀⠀⠀⠀⠀⠀⠀⠀⠀⠀⠀⠀⠀⠀⠀⠀⠀⠀⠀⠀⠀⠀⠀⠀⠀⠀⠀⠀⠀⠀⠀⠀⠀⠀⠀⠀⠀⠀⠀⠈⠙⢿⣿⣿⣿⣿⣿⣿⣿⣿⡿⠿⠁⠉⠉⠁⠀⠀⠀⠀</a:t>
            </a:r>
            <a:br/>
            <a:r>
              <a:t>⣿⣿⣿⣿⣿⣿⣿⣿⣿⣿⣿⣿⣿⣿⣿⣿⣿⣿⣿⣿⣿⣿⣿⣿⣿⣿⣿⣿⣟⡀⠀⠀⠀⠀⠀⠀⠀⠀⠀⠀⠀⠀⠀⠀⠀⢀⣤⣄⡀⠀⠀⠀⠀⠀⠀⠀⠀⠀⠀⠀⠀⠀⠀⠀⠀⠀⠀⠀⠀⠀⠀⠀⠀⠈⠻⢿⣿⣿⣿⣿⡿⠇⠀⠀⠀⠀⠀⠀⠀⠀⠀</a:t>
            </a:r>
            <a:br/>
            <a:r>
              <a:t>⣿⣿⣿⣿⣿⣿⣿⣿⣿⣿⣿⣿⣿⣿⣿⣿⣿⣿⣿⣿⣿⣿⣿⣿⣿⣿⣿⣿⣿⣿⣷⣶⣄⠀⠀⠀⠀⠀⠀⠀⠀⢀⣠⣴⣾⣿⣿⣿⣿⣷⣦⣄⠀⠀⠀⠀⠀⠀⠀⠀⠀⠀⠀⠀⠀⠀⠀⠀⠀⠀⠀⠀⠀⠀⠀⠀⠙⠉⠁⠀⠀⠀⠀⠀⠀⠀⠀⠀⠀⠀⠀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⣿⣿⣿⣿⣿⣿⣿⣿⣿⣿⣿⣿⣿⣿⣿⣿⣿⣿⣿⣿⣿⣿⣿⣿⣿⣿⣿⣿⣿⣿⣿⣿⣿⣿⣿⣿⣿⣿⣿⣿⣿⣿⣿⣿⣿⣿⣿⣿⣿⣿⣿⣿⣿⣦⣀⠀⠀⠀⠀⠀⠀⠀⠀⠀⠀⠀⠀⠀⠀⠀⠀⠀⠀⠀⠀⠀⠀⠀⠀⠀⠀⠀⠀⠀⠀⠀⠀⠀⠀⠀⠀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⣿⣿⣿⣿⣿⣿⣿⣿⣿⣿⣿⣿⣿⣿⣿⣿⣿⣿⣿⣿⣿⣿⣿⣿⣿⣿⣿⣿⣿⣿⣿⣿⣿⣿⣿⣿⣿⣿⣿⣿⣿⣿⣿⣿⣿⣿⣿⣿⣿⣿⣿⣿⣿⣿⣿⣷⣦⣀⠀⠀⠀⠀⠀⠀⠀⠀⠀⠀⠀⠀⠀⠀⠀⠀⠀⠀⠀⠀⠀⠀⠀⠀⠀⠀⠀⠀⠀⠀⠀⠀⠀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⣿⣿⣿⣿⣿⣿⣿⣿⣿⣿⣿⣿⣿⣿⣿⣿⣿⣿⣿⣿⣿⣿⣿⣿⣿⣿⣿⣿⣿⣿⣿⣿⣿⣿⣿⣿⣿⣿⣿⣿⣿⣿⣿⣿⣿⣿⣿⣿⣿⣿⣿⣿⣿⣿⣿⣿⣿⣿⣷⣤⡀⠀⠀⠀⠀⠀⠀⠀⠀⠀⠀⠀⠀⠀⠀⠀⠀⠀⠀⠀⠀⠀⠀⠀⠀⠀⠀⠀⠀⠀⠀</a:t>
            </a:r>
            <a:br/>
            <a:r>
              <a:t>⣿⣿⣿⣿⣿⣿⣿⣿⣿⣿⣿⣿⣿⣿⣿⣿⣿⣿⣿⣿⣿⣿⣿⡿⠿⠿⠿⠟⠛⠛⠛⠛⠛⠛⠛⠛⠛⠛⠛⠛⠛⢻⣿⣿⣿⣿⣿⣿⣿⣿⣿⣿⣿⣿⣿⣿⣿⣿⣿⣿⣿⣶⣄⠀⠀⠀⠀⠀⠀⠀⠀⠀⠀⠀⠀⠀⠀⠀⠀⠀⠀⠀⠀⠀⠀⠀⠀⠀⠀⠀⠀</a:t>
            </a:r>
            <a:br/>
            <a:r>
              <a:t>⣿⣿⣿⣿⣿⣿⣿⣿⣿⣿⣿⣿⣿⣿⣿⣿⣿⣿⣿⣿⣿⣿⣿⠀⠀⠀⠀⠀⠀⠀⠀⠀⠀⠀⠀⠀⠀⠀⠀⠀⠀⠀⢹⣿⣿⣿⣿⣿⣿⣿⣿⣿⣿⣿⣿⣿⣿⣿⣿⣿⣿⣿⣿⣿⣦⣄⡀⠀⠀⠀⠀⠀⠀⠀⠀⠀⠀⠀⠀⠀⠀⠀⠀⠀⠀⠀⠀⠀⠀⠀⠀</a:t>
            </a:r>
            <a:br/>
            <a:r>
              <a:t>⣿⣿⣿⣿⣿⣿⣿⣿⣿⣿⣿⣿⣿⣿⣿⣿⣿⣿⣿⣿⣿⣿⣿⣇⠀⠀⠀⠀⠀⠀⠀⠀⠀⠀⠀⠀⠀⠀⠀⠀⠀⠀⣼⣿⣿⣿⣿⣿⣿⣿⣿⣿⣿⣿⣿⣿⣿⣿⣿⣿⣿⣿⣿⣿⣿⣿⣿⣶⣤⣄⡀⠀⠀⠀⠀⠀⠀⠀⠀⠀⠀⠀⠀⣀⣀⠀⠀⠀⠀⠀⠀</a:t>
            </a:r>
            <a:br/>
            <a:r>
              <a:t>⣿⣿⣿⣿⣿⣿⣿⣿⣿⣿⣿⣿⣿⣿⣿⣿⣿⣿⣿⣿⣿⣿⣿⣿⣄⠀⠀⠀⠀⠀⠀⠀⠀⠀⠀⠀⠀⠀⠀⠀⢀⣴⣿⣿⣿⣿⣿⣿⣿⣿⣿⣿⣿⣿⣿⣿⣿⣿⣿⣿⣿⣿⣿⣿⣿⣿⣿⣿⣿⣿⣿⣿⣶⣶⣤⣤⣤⣴⣶⣶⣾⣿⣿⣿⣿⠀⠀⠀⠀⠀⠀</a:t>
            </a:r>
            <a:br/>
            <a:r>
              <a:t>⣿⣿⣿⣿⣿⣿⣿⣿⣿⣿⣿⣿⣿⣿⣿⣿⣿⣿⣿⣿⣿⣿⣿⣿⣿⣶⣄⠀⠀⠀⠀⠀⠀⠀⠀⠀⠀⠀⢀⣴⣾⣿⣿⣿⣿⣿⣿⣿⣿⣿⣿⣿⣿⣿⣿⣿⣿⣿⣿⣿⣿⣿⣿⣿⣿⣿⣿⣿⣿⣿⣿⣿⣿⣿⣿⣿⣿⣿⣿⣿⣿⣿⣿⣿⣿⠀⠀⠀⠀⠀⠀</a:t>
            </a:r>
            <a:br/>
            <a:r>
              <a:t>⣿⣿⣿⣿⣿⣿⣿⣿⣿⣿⣿⣿⣿⣿⣿⣿⣿⣿⣿⣿⣿⣿⣿⣿⣿⣿⣿⣿⡀⠀⠀⠀⠀⠀⠀⠀⠀⠀⣾⣿⣿⣿⣿⣿⣿⣿⣿⣿⣿⣿⣿⣿⣿⣿⣿⣿⣿⣿⣿⣿⣿⣿⣿⣿⣿⣿⣿⣿⣿⣿⣿⣿⣿⣿⣿⣿⣿⣿⣿⣿⣿⣿⣿⣿⣿⠀⠀⠀⠀⠀⠀</a:t>
            </a:r>
            <a:br/>
            <a:r>
              <a:t>⣿⣿⣿⣿⣿⣿⣿⣿⣿⣿⣿⣿⣿⣿⣿⣿⣿⣿⣿⣿⣿⣿⣿⣿⣿⣿⣿⣿⡄⠀⠀⠀⠀⠀⠀⠀⠀⠀⣿⣿⣿⣿⣿⣿⣿⣿⣿⣿⣿⣿⣿⣿⣿⣿⣿⣿⣿⣿⣿⣿⣿⣿⣿⣿⣿⣿⣿⣿⣿⣿⣿⣿⣿⣿⣿⣿⣿⣿⣿⣿⣿⣿⣿⣿⣿⠀⠀⠀⠀⠀⠀</a:t>
            </a:r>
            <a:br/>
            <a:r>
              <a:t>⣿⣿⣿⣿⣿⣿⣿⣿⣿⣿⣿⣿⣿⣿⣿⣿⣿⣿⣿⣿⣿⣿⣿⣿⣿⣿⣿⣿⣷⣤⣄⣀⣀⣀⣠⣤⣤⣶⣿⣿⣿⣿⣿⣿⣿⣿⣿⣿⣿⣿⣿⣿⣿⣿⣿⣿⣿⣿⣿⣿⣿⣿⣿⣿⣿⣿⣿⣿⣿⣿⣿⣿⣿⣿⣿⣿⣿⣿⣿⣿⣿⣿⣿⣿⣿⠀⠀⠀⠀⠀⠀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⣿⣿⣿⣿⣿⣿⣿⣿⣿⣿⣿⣿⣿⣿⣿⣿⣿⣿⣿⣿⣿⣿⣿⣿⣿⣿⣿⣿⣿⣿⣿⣿⣿⣿⣿⣿⣿⣿⣿⣿⣿⣿⣿⣿⣿⣿⣿⣿⣿⣿⣿⣿⣿⣿⣿⣿⣿⣿⣿⣿⣿⣿⣿⣿⣿⣿⣿⣿⣿⣿⣿⣿⣿⣿⣿⣿⣿⣿⣿⣿⣿⣿⣿⣿⡟⠀⠀⠀⠀⠀⠀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⣿⣿⣿⣿⣿⣿⣿⣿⣿⣿⣿⣿⣿⣿⣿⣿⣿⣿⣿⣿⣿⣿⣿⣿⣿⣿⣿⣿⣿⣿⣿⣿⣿⣿⣿⣿⣿⣿⣿⣿⣿⣿⣿⣿⣿⣿⣿⣿⣿⣿⣿⣿⣿⣿⣿⣿⣿⣿⣿⣿⣿⣿⣿⣿⣿⣿⣿⣿⣿⣿⣿⣿⣿⣿⣿⣿⣿⣿⣿⣿⣿⣿⣿⣿⡇⠀⠀⠀⠀⠀⠀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⣿⣿⣿⣿⣿⣿⣿⣿⣿⣿⣿⣿⣿⣿⣿⣿⣿⣿⣿⣿⣿⣿⣿⣿⣿⣿⣿⣿⣿⣿⣿⣿⣿⠿⢿⣿⣿⣿⣿⣿⣿⣿⣿⣿⣿⣿⣿⣿⣿⣿⣿⣿⣿⣿⣿⣿⣿⣿⣿⣿⣿⣿⣿⣿⣿⣿⣿⣿⣿⣿⣿⣿⣿⣿⣿⣿⣿⣿⣿⣿⣿⣿⣿⣿⣿⣿⣿⣿⣿⣿⡇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⣿⣿⣿⣿⣿⣿⣿⣿⣿⣿⣿⣿⣿⣿⣿⣿⣿⣿⣿⣿⣿⣿⣿⣿⣿⣿⣿⣿⣿⣿⣿⣿⠇⠀⠀⠀⠉⠙⠿⣿⣿⣿⣿⣿⣿⣿⣿⣿⣿⣿⣿⣿⣿⣿⣿⣿⣿⣿⣿⣿⣿⣿⣿⣿⣿⣿⣿⣿⣿⣿⣿⣿⣿⣿⣿⣿⣿⣿⣿⣿⣿⣿⣿⣿⣿⣿⣿⣿⣿⣿⡇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⣿⣿⣿⣿⣿⣿⣿⣿⣿⣿⣿⣿⣿⣿⣿⣿⣿⣿⣿⣿⣿⣿⣿⣿⣿⣿⣿⣿⣿⣿⣿⣯⠀⠀⠀⠀⠀⠀⠀⠀⠉⠛⠻⠿⢿⣿⣿⣿⣿⣿⣿⣿⣿⣿⣿⣿⣿⣿⣿⣿⣿⣿⣿⣿⣿⣿⣿⣿⣿⣿⣿⣿⣿⣿⣿⣿⣿⣿⣿⣿⣿⣿⣿⣿⣿⣿⣿⣿⣿⣿⡇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⣿⣿⣿⣿⣿⣿⣿⣿⣿⣿⣿⣿⣿⣿⣿⣿⣿⣿⣿⣿⣿⣿⣿⣿⠿⠿⠿⠿⠿⠛⠛⠛⠓⠀⠀⠀⠀⠀⠀⠀⠀⠀⠀⠀⠀⠈⠉⠛⠿⢿⣿⣿⣿⣿⣿⣿⣿⣿⣿⣿⣿⣿⣿⣿⣿⣿⣿⣿⣿⣿⣿⣿⣿⣿⣿⣿⣿⣿⣿⣿⣿⣿⣿⣿⣿⣿⣿⣿⣿⣿⡇</a:t>
            </a:r>
            <a:br/>
            <a:r>
              <a:t>⣿⣿⣿⣿⣿⣿⣿⣿⣿⣿⣿⣿⣿⣿⣿⣿⣿⣿⣿⡟⠉⠀⠀⠀⠀⠀⠀⠀⠀⠀⠀⠀⠀⠀⠀⠀⠀⠀⠀⠀⠀⠀⠀⠀⠀⠀⠀⠀⠀⠀⠀⠈⠉⠛⠿⣿⣿⣿⣿⣿⣿⣿⣿⣿⣿⣿⣿⣿⣿⣿⣿⣿⣿⣿⣿⣿⣿⣿⣿⣿⣿⣿⣿⣿⣿⣿⣿⣿⣿⣿⡇</a:t>
            </a:r>
            <a:br/>
            <a:r>
              <a:t>⣿⣿⣿⣿⣿⣿⣿⣿⣿⣿⣿⣿⣿⣿⣿⣿⣿⣿⣿⠁⠀⠀⠀⠀⠀⠀⠀⠀⠀⠀⠀⠀⠀⠀⠀⠀⠀⠀⠀⠀⠀⠀⠀⠀⠀⠀⠀⠀⠀⠀⠀⠀⠀⠀⠀⠀⠙⠻⢿⣿⣿⣿⣿⣿⣿⣿⣿⣿⣿⣿⣿⣿⣿⣿⣿⣿⣿⣿⣿⣿⣿⣿⣿⣿⣿⣿⣿⣿⣿⣿⡇</a:t>
            </a:r>
            <a:br/>
            <a:r>
              <a:t>⣿⣿⣿⣿⣿⣿⣿⣿⣿⣿⣿⣿⣿⣿⣿⣿⣿⣿⣿⠀⠀⠀⠀⠀⠀⠀⠀⠀⠀⠀⠀⠀⠀⠀⠀⠀⠀⠀⠀⠀⠀⠀⠀⠀⠀⠀⠀⠀⠀⠀⠀⠀⠀⠀⠀⠀⠀⠀⠀⠈⠛⠿⣿⣿⣿⣿⣿⣿⣿⣿⣿⣿⣿⣿⣿⣿⣿⣿⣿⣿⣿⣿⣿⣿⣿⣿⣿⣿⣿⣿⡇</a:t>
            </a:r>
            <a:br/>
            <a:r>
              <a:t>⣿⣿⣿⣿⣿⣿⣿⣿⣿⣿⣿⣿⣿⣿⣿⣿⣿⣿⣇⡀⠀⠀⠀⠀⠀⠀⠀⠀⠀⠀⠀⠀⠀⠀⠀⠀⠀⠀⠀⠀⠀⠀⠀⠀⠀⠀⠀⠀⠀⠀⠀⠀⠀⠀⠀⠀⠀⠀⠀⠀⠀⠀⠈⠙⠻⢿⣿⣿⣿⣿⣿⣿⣿⣿⣿⣿⣿⣿⣿⣿⣿⣿⣿⣿⣿⣿⣿⣿⣿⣿⡇</a:t>
            </a:r>
            <a:br/>
            <a:r>
              <a:t>⣿⣿⣿⣿⣿⣿⣿⣿⣿⣿⣿⣿⣿⣿⣿⣿⣿⣿⣿⣿⣿⡇⠀⠀⠀⠀⠀⠀⠀⠀⠀⠀⠀⠀⠀⠀⠀⠀⠀⠀⠀⠀⠀⠀⠀⠀⠀⠀⠀⠀⠀⠀⠀⠀⠀⠀⠀⠀⠀⠀⠀⠀⠀⠀⠀⠀⠉⠛⢿⣿⣿⣿⣿⣿⣿⣿⣿⣿⣿⣿⣿⣿⣿⣿⣿⣿⣿⣿⣿⣿⡇</a:t>
            </a:r>
            <a:br/>
            <a:r>
              <a:t>⣿⣿⣿⣿⣿⣿⣿⣿⣿⣿⣿⣿⣿⣿⣿⣿⣿⣿⣿⣿⣿⣷⣤⣄⣀⣀⡀⠀⠀⠀⠀⠀⠀⠀⠀⠀⠀⠀⠀⠀⠀⠀⠀⠀⠀⠀⠀⠀⠀⠀⠀⠀⠀⠀⠀⠀⠀⠀⠀⠀⠀⠀⠀⠀⠀⠀⠀⠀⠀⠈⠙⠻⣿⣿⣿⣿⣿⣿⣿⣿⣿⣿⣿⣿⣿⣿⣿⣿⣿⣿⡇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⣿⣿⣿⣿⣿⣿⣿⣿⣿⣿⣿⣿⣿⣿⣿⣿⣿⣿⣿⣿⣿⣿⣿⣿⣿⣿⠀⠀⠀⠀⠀⠀⠀⠀⠀⠀⠀⠀⠀⠀⠀⠀⠀⠀⠀⠀⠀⠀⠀⠀⠀⠀⠀⠀⠀⠀⠀⠀⠀⠀⠀⠀⠀⠀⠀⠀⠀⠀⠀⠀⠀⠀⠀⠙⠻⢿⣿⣿⣿⣿⣿⣿⣿⣿⣿⣿⣿⣿⣿⣿⡇</a:t>
            </a:r>
            <a:br/>
            <a:r>
              <a:t>⣿⣿⣿⣿⣿⣿⣿⣿⣿⣿⣿⣿⣿⣿⣿⣿⣿⣿⣿⣿⣿⣿⣿⣿⣿⣿⣿⣶⣶⣤⣤⡤⠀⠀⠀⠀⠀⠀⠀⠀⠀⠀⠀⠀⠀⠀⠀⠀⠀⠀⠀⠀⠀⠀⠀⠀⠀⠀⠀⠀⠀⠀⠀⠀⠀⠀⠀⠀⠀⠀⠀⠀⠀⠀⠀⠀⠉⠻⢿⣿⣿⣿⣿⣿⣿⣿⣿⡟⠛⠙⠇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⣿⣿⣿⣿⣿⣿⣿⣿⣿⣿⣿⣿⣿⣿⣿⣿⣿⣿⣿⣿⣿⣿⣿⣿⣿⣿⣿⣿⣿⣿⣿⠁⠀⠀⠀⠀⠀⠀⠀⠀⠀⠀⠀⠀⠀⠀⠀⠀⠀⠀⠀⠀⠀⠀⠀⠀⠀⠀⠀⠀⠀⠀⠀⠀⠀⠀⠀⠀⠀⠀⠀⠀⠀⠀⠀⠀⠀⠀⠀⠙⠻⣿⣿⣿⣿⣿⠉⠀⠀⠀⠀</a:t>
            </a:r>
            <a:br/>
            <a:r>
              <a:t>⣿⣿⣿⣿⣿⣿⣿⣿⣿⣿⣿⣿⣿⣿⣿⣿⣿⣿⣿⣿⣿⣿⣿⣿⣿⣿⣿⣿⣿⣿⣧⣄⡀⠀⠀⠀⠀⠀⠀⠀⠀⠀⠀⠀⠀⠀⢀⣠⣴⣿⣶⣄⡀⠀⠀⠀⠀⠀⠀⠀⠀⠀⠀⠀⠀⠀⠀⠀⠀⠀⠀⠀⠀⠀⠀⠀⠀⠀⠀⠀⠀⠈⠙⠛⠉⠉⠀⠀⠀⠀⠀</a:t>
            </a:r>
            <a:br/>
            <a:r>
              <a:t>⣿⣿⣿⣿⣿⣿⣿⣿⣿⣿⣿⣿⣿⣿⣿⣿⣿⣿⣿⣿⣿⣿⣿⣿⣿⣿⣿⣿⣿⣿⣿⣿⣿⣿⣦⣄⣀⣀⣀⣀⣀⣀⣀⣠⣤⣶⣿⣿⣿⣿⣿⣿⣿⣶⣤⣀⠀⠀⠀⠀⠀⠀⠀⠀⠀⠀⠀⠀⠀⠀⠀⠀⠀⠀⠀⠀⠀⠀⠀⠀⠀⠀⠀⠀⠀⠀⠀⠀⠀⠀⠀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⣿⣿⣿⣿⣿⣿⣿⣿⣿⣿⣿⣿⣿⣿⣿⣿⣿⣿⣿⣿⣿⣿⣿⣿⣿⣿⣿⣿⣿⣿⣿⣿⣿⣿⣿⣿⣿⣿⣿⣿⣿⣿⣿⣿⣿⣿⣿⣿⣿⣿⣿⣿⣿⣿⣿⣿⣷⣦⣀⠀⠀⠀⠀⠀⠀⠀⠀⠀⠀⠀⠀⠀⠀⠀⠀⠀⠀⠀⠀⠀⠀⠀⠀⠀⠀⠀⠀⠀⠀⠀⠀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⣿⣿⣿⣿⣿⣿⣿⣿⣿⣿⣿⣿⣿⣿⣿⣿⣿⣿⣿⣿⣿⣿⣿⣿⣿⣿⣿⣿⣿⣿⣿⣿⣿⣿⣿⣿⣿⣿⣿⣿⣿⣿⣿⣿⣿⣿⣿⣿⣿⣿⣿⣿⣿⣿⣿⣿⣿⣿⣿⣷⣦⡀⠀⠀⠀⠀⠀⠀⠀⠀⠀⠀⠀⠀⠀⠀⠀⠀⠀⠀⠀⠀⠀⠀⠀⠀⠀⠀⠀⠀⠀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⣿⣿⣿⣿⣿⣿⣿⣿⣿⣿⣿⣿⣿⣿⣿⣿⣿⣿⣿⣿⣿⣿⣿⣿⣿⣿⣿⣿⣿⣿⣿⣿⣿⣿⣿⣿⣿⣿⣿⣿⣿⣿⣿⣿⣿⣿⣿⣿⣿⣿⣿⣿⣿⣿⣿⣿⣿⣿⣿⣿⣿⣿⣷⣦⡀⠀⠀⠀⠀⠀⠀⠀⠀⠀⠀⠀⠀⠀⠀⠀⠀⠀⠀⠀⠀⠀⠀⠀⠀⠀⠀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⣿⣿⣿⣿⣿⣿⣿⣿⣿⣿⣿⣿⣿⣿⣿⣿⣿⣿⣿⣿⣿⣿⣿⣿⣿⣿⣿⣿⣿⣿⣿⣿⣿⣿⣿⣿⣿⣿⣿⣿⣿⣿⣿⣿⣿⣿⣿⣿⣿⣿⣿⣿⣿⣿⣿⣿⣿⣿⣿⣿⣿⣿⣿⣿⣿⣷⣤⣄⡀⠀⠀⠀⠀⠀⠀⠀⠀⠀⠀⠀⠀⠀⠀⠀⠀⠀⠀⠀⠀⠀⠀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⣿⣿⣿⣿⣿⣿⣿⣿⣿⣿⣿⣿⣿⣿⣿⣿⣿⣿⣿⣿⣿⣿⣿⣿⣿⣿⣿⣿⣿⣿⣿⣿⣿⣿⣿⣿⣿⣿⣿⣿⣿⣿⣿⣿⣿⣿⣿⣿⣿⣿⣿⣿⣿⣿⣿⣿⣿⣿⣿⣿⣿⣿⣿⣿⣿⣿⣿⣿⣿⣿⣶⣦⣄⠀⠀⠀⠀⠀⠀⠀⠀⠀⠀⠀⠀⠀⠀⠀⠀⠀⠀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⣿⣿⣿⣿⣿⣿⣿⣿⣿⣿⣿⣿⣿⣿⣿⣿⣿⣿⣿⣿⣿⣿⣿⣿⣿⣿⣿⣿⣿⣿⣿⣿⣿⣿⣿⣿⣿⣿⣿⣿⣿⣿⣿⣿⣿⣿⣿⣿⣿⣿⣿⣿⣿⣿⣿⣿⣿⣿⣿⣿⣿⣿⣿⣿⣿⣿⣿⣿⣿⣿⣿⣿⣿⣿⣷⣦⣤⣀⣀⠀⠀⠀⠀⢀⣀⣀⣠⣤⣤⣶⡄</a:t>
            </a:r>
            <a:br/>
            <a:r>
              <a:t>⣿⣿⣿⣿⣿⣿⣿⣿⣿⣿⣿⣿⣿⣿⣿⣿⣿⣿⣿⣿⣿⣿⣿⣿⠿⠟⠛⠛⠉⠉⠉⠉⠉⠉⠁⠈⠀⠀⠀⠀⠈⠉⠉⢹⣿⣿⣿⣿⣿⣿⣿⣿⣿⣿⣿⣿⣿⣿⣿⣿⣿⣿⣿⣿⣿⣿⣿⣿⣿⣿⣿⣿⣿⣿⣿⣿⣿⣿⣿⣿⣿⣿⣿⣿⣿⣿⣿⣿⣿⣿⠃</a:t>
            </a:r>
            <a:br/>
            <a:r>
              <a:t>⣿⣿⣿⣿⣿⣿⣿⣿⣿⣿⣿⣿⣿⣿⣿⣿⣿⣿⣿⣿⣿⣿⣿⣿⡀⠀⠀⠀⠀⠀⠀⠀⠀⠀⠀⠀⠀⠀⠀⠀⠀⠀⠀⠀⢹⣿⣿⣿⣿⣿⣿⣿⣿⣿⣿⣿⣿⣿⣿⣿⣿⣿⣿⣿⣿⣿⣿⣿⣿⣿⣿⣿⣿⣿⣿⣿⣿⣿⣿⣿⣿⣿⣿⣿⣿⣿⣿⣿⣿⣿⠀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⣿⣿⣿⣿⣿⣿⣿⣿⣿⣿⣿⣿⣿⣿⣿⣿⣿⣿⣿⣿⣿⣿⣿⣿⡇⠀⠀⠀⠀⠀⠀⠀⠀⠀⠀⠀⠀⠀⠀⠀⠀⠀⠀⠀⣼⣿⣿⣿⣿⣿⣿⣿⣿⣿⣿⣿⣿⣿⣿⣿⣿⣿⣿⣿⣿⣿⣿⣿⣿⣿⣿⣿⣿⣿⣿⣿⣿⣿⣿⣿⣿⣿⣿⣿⣿⣿⣿⣿⣿⣿⠀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⣿⣿⣿⣿⣿⣿⣿⣿⣿⣿⣿⣿⣿⣿⣿⣿⣿⣿⣿⣿⣿⣿⣿⣿⣿⡄⠀⠀⠀⠀⠀⠀⠀⠀⠀⠀⠀⠀⠀⠀⠀⠀⠀⣰⣿⣿⣿⣿⣿⣿⣿⣿⣿⣿⣿⣿⣿⣿⣿⣿⣿⣿⣿⣿⣿⣿⣿⣿⣿⣿⣿⣿⣿⣿⣿⣿⣿⣿⣿⣿⣿⣿⣿⣿⣿⣿⣿⣿⣿⣿⠀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⣿⣿⣿⣿⣿⣿⣿⣿⣿⣿⣿⣿⣿⣿⣿⣿⣿⣿⣿⣿⣿⣿⣿⣿⣿⣿⣦⣀⠀⠀⠀⠀⠀⠀⠀⠀⠀⠀⠀⠀⠀⣠⣾⣿⣿⣿⣿⣿⣿⣿⣿⣿⣿⣿⣿⣿⣿⣿⣿⣿⣿⣿⣿⣿⣿⣿⣿⣿⣿⣿⣿⣿⣿⣿⣿⣿⣿⣿⣿⣿⣿⣿⣿⣿⣿⣿⣿⣿⣿⣿⠀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⣿⣿⣿⣿⣿⣿⣿⣿⣿⣿⣿⣿⣿⣿⣿⣿⣿⣿⣿⣿⣿⣿⣿⣿⣿⣿⣿⣿⣷⡄⠀⠀⠀⠀⠀⠀⠀⠀⠀⠀⣾⣿⣿⣿⣿⣿⣿⣿⣿⣿⣿⣿⣿⣿⣿⣿⣿⣿⣿⣿⣿⣿⣿⣿⣿⣿⣿⣿⣿⣿⣿⣿⣿⣿⣿⣿⣿⣿⣿⣿⣿⣿⣿⣿⣿⣿⣿⣿⣿⣿⠀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⣿⣿⣿⣿⣿⣿⣿⣿⣿⣿⣿⣿⣿⣿⣿⣿⣿⣿⣿⣿⣿⣿⣿⣿⣿⣿⣿⣿⣿⡇⠀⠀⠀⠀⠀⠀⠀⠀⠀⠘⣿⣿⣿⣿⣿⣿⣿⣿⣿⣿⣿⣿⣿⣿⣿⣿⣿⣿⣿⣿⣿⣿⣿⣿⣿⣿⣿⣿⣿⣿⣿⣿⣿⣿⣿⣿⣿⣿⣿⣿⣿⣿⣿⣿⣿⣿⣿⣿⣿⣿⠀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⣿⣿⣿⣿⣿⣿⣿⣿⣿⣿⣿⣿⣿⣿⣿⣿⣿⣿⣿⣿⣿⣿⣿⣿⣿⣿⣿⣿⣿⣿⡀⠀⠀⠀⠀⠀⠀⠀⣀⣤⣿⣿⣿⣿⣿⣿⣿⣿⣿⣿⣿⣿⣿⣿⣿⣿⣿⣿⣿⣿⣿⣿⣿⣿⣿⣿⣿⣿⣿⣿⣿⣿⣿⣿⣿⣿⣿⣿⣿⣿⣿⣿⣿⣿⣿⣿⣿⣿⣿⣿⠀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⣿⣿⣿⣿⣿⣿⣿⣿⣿⣿⣿⣿⣿⣿⣿⣿⣿⣿⣿⣿⣿⣿⣿⣿⣿⣿⣿⣿⣿⣿⣿⣿⣿⣷⣾⣿⣿⣿⣿⣿⣿⣿⣿⣿⣿⣿⣿⣿⣿⣿⣿⣿⣿⣿⣿⣿⣿⣿⣿⣿⣿⣿⣿⣿⣿⣿⣿⣿⣿⣿⣿⣿⣿⣿⣿⣿⣿⣿⣿⣿⣿⣿⣿⣿⣿⣿⣿⣿⣿⣿⠀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⣿⣿⣿⣿⣿⣿⣿⣿⣿⣿⣿⣿⣿⣿⣿⣿⣿⣿⣿⣿⣿⣿⣿⣿⣿⣿⣿⣿⣿⣿⣿⣿⣿⣿⣿⣿⣿⣿⣿⣿⣿⣿⣿⣿⣿⣿⣿⣿⣿⣿⣿⣿⣿⣿⣿⣿⣿⣿⣿⣿⣿⣿⣿⣿⣿⣿⣿⣿⣿⣿⣿⣿⣿⣿⣿⣿⣿⣿⣿⣿⣿⣿⣿⣿⣿⣿⣿⣿⣿⡏⠀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⣿⣿⣿⣿⣿⣿⣿⣿⣿⣿⣿⣿⣿⣿⣿⣿⣿⣿⣿⣿⣿⡿⠀⠀⠀⠀⠀⠀⠀⠀⠀⠀⠀⠀⠀⠀⠀⠀⠀⠀⠀⠀⠀⠀⠀⠀⠀⠀⠀⠀⠀⠀⠀⠀⠀⠀⠀⠀⠀⠀⠀⠈⠙⠻⢿⣿⣿⣿⣿⣿⣿⣿⣿⣿⣿⣿⣿⣿⣿⣿⣿⣿⣿⣿⣿⣿⣿⣿⣿⣿⡇</a:t>
            </a:r>
            <a:br/>
            <a:r>
              <a:t>⣿⣿⣿⣿⣿⣿⣿⣿⣿⣿⣿⣿⣿⣿⣿⣿⣿⣿⣿⣿⣿⡆⠀⠀⠀⠀⠀⠀⠀⠀⠀⠀⠀⠀⠀⠀⠀⠀⠀⠀⠀⠀⠀⠀⠀⠀⠀⠀⠀⠀⠀⠀⠀⠀⠀⠀⠀⠀⠀⠀⠀⠀⠀⠀⠀⠈⠙⠻⢿⣿⣿⣿⣿⣿⣿⣿⣿⣿⣿⣿⣿⣿⣿⣿⣿⣿⣿⣿⣿⣿⡇</a:t>
            </a:r>
            <a:br/>
            <a:r>
              <a:t>⣿⣿⣿⣿⣿⣿⣿⣿⣿⣿⣿⣿⣿⣿⣿⣿⣿⣿⣿⣿⣿⡂⠀⠀⠀⠀⠀⠀⠀⠀⠀⠀⠀⠀⠀⠀⠀⠀⠀⠀⠀⠀⠀⠀⠀⠀⠀⠀⠀⠀⠀⠀⠀⠀⠀⠀⠀⠀⠀⠀⠀⠀⠀⠀⠀⠀⠀⠀⠀⠈⠙⠻⣿⣿⣿⣿⣿⣿⣿⣿⣿⣿⣿⣿⣿⣿⣿⣿⣿⣿⡇</a:t>
            </a:r>
            <a:br/>
            <a:r>
              <a:t>⣿⣿⣿⣿⣿⣿⣿⣿⣿⣿⣿⣿⣿⣿⣿⣿⣿⣿⣿⣿⣿⣿⣿⣿⠆⠀⠀⠀⠀⠀⠀⠀⠀⠀⠀⠀⠀⠀⠀⠀⠀⠀⠀⠀⠀⠀⠀⠀⠀⠀⠀⠀⠀⠀⠀⠀⠀⠀⠀⠀⠀⠀⠀⠀⠀⠀⠀⠀⠀⠀⠀⠀⠀⠈⠙⠿⢿⣿⣿⣿⣿⣿⣿⣿⣿⣿⣿⣿⣿⣿⡇</a:t>
            </a:r>
            <a:br/>
            <a:r>
              <a:t>⣿⣿⣿⣿⣿⣿⣿⣿⣿⣿⣿⣿⣿⣿⣿⣿⣿⣿⣿⣿⣿⣿⣿⣿⣀⠀⠀⠀⠀⠀⠀⠀⠀⠀⠀⠀⠀⠀⠀⠀⠀⠀⠀⠀⠀⠀⠀⠀⠀⠀⠀⠀⠀⠀⠀⠀⠀⠀⠀⠀⠀⠀⠀⠀⠀⠀⠀⠀⠀⠀⠀⠀⠀⠀⠀⠀⠀⠉⠛⠿⣿⣿⣿⣿⣿⣿⣿⣿⣿⣿⡇</a:t>
            </a:r>
            <a:br/>
            <a:r>
              <a:t>⣿⣿⣿⣿⣿⣿⣿⣿⣿⣿⣿⣿⣿⣿⣿⣿⣿⣿⣿⣿⣿⣿⣿⣿⣿⣿⣿⣶⣶⡆⠀⠀⠀⠀⠀⠀⠀⠀⠀⠀⠀⠀⠀⠀⠀⠀⠀⠀⠀⠀⠀⠀⠀⠀⠀⠀⠀⠀⠀⠀⠀⠀⠀⠀⠀⠀⠀⠀⠀⠀⠀⠀⠀⠀⠀⠀⠀⠀⠀⠀⠀⠉⠛⠿⣿⣿⣿⣿⣿⣿⡇</a:t>
            </a:r>
            <a:br/>
            <a:r>
              <a:t>⣿⣿⣿⣿⣿⣿⣿⣿⣿⣿⣿⣿⣿⣿⣿⣿⣿⣿⣿⣿⣿⣿⣿⣿⣿⣿⣿⣿⣿⡃⠀⠀⠀⠀⠀⠀⠀⠀⠀⠀⠀⠀⠀⠀⠀⠀⠀⠀⠀⠀⠀⠀⠀⠀⠀⠀⠀⠀⠀⠀⠀⠀⠀⠀⠀⠀⠀⠀⠀⠀⠀⠀⠀⠀⠀⠀⠀⠀⠀⠀⠀⠀⠀⠀⠀⠙⠻⢿⣿⣿⡇</a:t>
            </a:r>
            <a:br/>
            <a:r>
              <a:t>⣿⣿⣿⣿⣿⣿⣿⣿⣿⣿⣿⣿⣿⣿⣿⣿⣿⣿⣿⣿⣿⣿⣿⣿⣿⣿⣿⣿⣿⣿⣿⣷⣶⣶⣶⣶⣶⣤⣤⣄⣀⡀⠀⠀⠀⠀⠀⠀⠀⠀⠀⠀⠀⠀⠀⠀⠀⠀⠀⠀⠀⠀⠀⠀⠀⠀⠀⠀⠀⠀⠀⠀⠀⠀⠀⠀⠀⠀⠀⠀⠀⠀⠀⠀⠀⠀⠀⠀⠈⠛⠇</a:t>
            </a:r>
            <a:br/>
            <a:r>
              <a:t>⣿⣿⣿⣿⣿⣿⣿⣿⣿⣿⣿⣿⣿⣿⣿⣿⣿⣿⣿⣿⣿⣿⣿⣿⣿⣿⣿⣿⣿⣿⣿⣿⣿⣿⣿⡿⠿⠟⠛⠉⠀⠀⠀⠀⠀⠀⠀⠀⠀⠀⠀⠀⠀⠀⠀⠀⠀⠀⠀⠀⠀⠀⠀⠀⠀⠀⠀⠀⠀⠀⠀⠀⠀⠀⠀⠀⠀⠀⠀⠀⠀⠀⠀⠀⠀⠀⠀⠀⠀⠀⠀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⣿⣿⣿⣿⣿⣿⣿⣿⣿⣿⣿⣿⣿⣿⣿⣿⣿⣿⣿⣿⣿⣿⣿⣿⣿⣿⣿⣿⣿⣿⣿⣿⣿⣿⠃⠀⠀⠀⠀⠀⠀⠀⠀⠀⠀⠀⠀⠀⠀⠀⠀⠀⠀⠀⠀⠀⠀⠀⠀⠀⠀⠀⠀⠀⠀⠀⠀⠀⠀⠀⠀⠀⠀⠀⠀⠀⠀⠀⠀⠀⠀⠀⠀⠀⠀⠀⠀⠀⠀⠀⠀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⣿⣿⣿⣿⣿⣿⣿⣿⣿⣿⣿⣿⣿⣿⣿⣿⣿⣿⣿⣿⣿⣿⣿⣿⣿⣿⣿⣿⣿⣿⣿⣿⣿⠇⠀⠀⠀⠀⠀⠀⠀⠀⠀⠀⠀⠀⠀⠀⠀⠀⠀⠀⠀⢀⡀⠀⠀⠀⠀⠀⠀⠀⠀⠀⠀⠀⠀⠀⠀⠀⠀⠀⠀⠀⠀⠀⠀⠀⠀⠀⠀⠀⠀⠀⠀⠀⠀⠀⠀⠀⠀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⣿⣿⣿⣿⣿⣿⣿⣿⣿⣿⣿⣿⣿⣿⣿⣿⣿⣿⣿⣿⣿⣿⣿⣿⣿⣿⣿⣿⣿⣿⣿⣿⣿⣷⣦⣤⣀⠀⠀⠀⠀⠀⠀⠀⠀⠀⠀⠀⠀⠀⣀⣤⣾⣿⣿⣶⣤⣀⠀⠀⠀⠀⠀⠀⠀⠀⠀⠀⠀⠀⠀⠀⠀⠀⠀⠀⠀⠀⠀⠀⠀⠀⠀⠀⠀⠀⠀⠀⠀⠀⠀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⣿⣿⣿⣿⣿⣿⣿⣿⣿⣿⣿⣿⣿⣿⣿⣿⣿⣿⣿⣿⣿⣿⣿⣿⣿⣿⣿⣿⣿⣿⣿⣿⣿⣿⣿⣿⣿⣷⣤⣤⣀⣀⣀⣀⣀⣤⣤⣤⣶⣾⣿⣿⣿⣿⣿⣿⣿⣿⣷⣦⣄⡀⠀⠀⠀⠀⠀⠀⠀⠀⠀⠀⠀⠀⠀⠀⠀⠀⠀⠀⠀⠀⠀⠀⠀⠀⠀⠀⠀⠀⠀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⣿⣿⣿⣿⣿⣿⣿⣿⣿⣿⣿⣿⣿⣿⣿⣿⣿⣿⣿⣿⣿⣿⣿⣿⣿⣿⣿⣿⣿⣿⣿⣿⣿⣿⣿⣿⣿⣿⣿⣿⣿⣿⣿⣿⣿⣿⣿⣿⣿⣿⣿⣿⣿⣿⣿⣿⣿⣿⣿⣿⣿⣿⣶⣤⡀⠀⠀⠀⠀⠀⠀⠀⠀⠀⠀⠀⠀⠀⠀⠀⠀⠀⠀⠀⠀⠀⠀⠀⠀⠀⠀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⣿⣿⣿⣿⣿⣿⣿⣿⣿⣿⣿⣿⣿⣿⣿⣿⣿⣿⣿⣿⣿⣿⣿⣿⣿⣿⣿⣿⣿⣿⣿⣿⣿⣿⣿⣿⣿⣿⣿⣿⣿⣿⣿⣿⣿⣿⣿⣿⣿⣿⣿⣿⣿⣿⣿⣿⣿⣿⣿⣿⣿⣿⣿⣿⣿⣷⣤⣀⠀⠀⠀⠀⠀⠀⠀⠀⠀⠀⠀⠀⠀⠀⠀⠀⠀⠀⠀⠀⠀⠀⠀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⣿⣿⣿⣿⣿⣿⣿⣿⣿⣿⣿⣿⣿⣿⣿⣿⣿⣿⣿⣿⣿⣿⣿⣿⣿⣿⣿⣿⣿⣿⣿⣿⣿⣿⣿⣿⣿⣿⣿⣿⣿⣿⣿⣿⣿⣿⣿⣿⣿⣿⣿⣿⣿⣿⣿⣿⣿⣿⣿⣿⣿⣿⣿⣿⣿⣿⣿⣿⣷⣤⣀⠀⠀⠀⠀⠀⠀⠀⠀⠀⠀⠀⠀⠀⠀⠀⠀⠀⠀⠀⠀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⣿⣿⣿⣿⣿⣿⣿⣿⣿⣿⣿⣿⣿⣿⣿⣿⣿⣿⣿⣿⣿⣿⣿⣿⣿⣿⣿⣿⣿⣿⣿⣿⣿⣿⣿⣿⣿⣿⣿⣿⣿⣿⣿⣿⣿⣿⣿⣿⣿⣿⣿⣿⣿⣿⣿⣿⣿⣿⣿⣿⣿⣿⣿⣿⣿⣿⣿⣿⣿⣿⣿⣿⣶⣄⣀⠀⠀⠀⠀⠀⠀⠀⠀⠀⠀⠀⠀⠀⠀⠀⠀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⣿⣿⣿⣿⣿⣿⣿⣿⣿⣿⣿⣿⣿⣿⣿⣿⣿⣿⣿⣿⣿⣿⣿⣿⣿⣿⣿⣿⣿⣿⣿⣿⣿⣿⣿⣿⣿⣿⣿⣿⣿⣿⣿⣿⣿⣿⣿⣿⣿⣿⣿⣿⣿⣿⣿⣿⣿⣿⣿⣿⣿⣿⣿⣿⣿⣿⣿⣿⣿⣿⣿⣿⣿⣿⣿⣿⣷⣶⣦⣤⣀⣀⣀⣤⣤⣤⣶⣦⣤⣀⡀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⣿⣿⣿⣿⣿⣿⣿⣿⣿⣿⣿⣿⣿⣿⣿⣿⣿⣿⣿⣿⣿⣿⣿⣿⣿⣿⣿⣿⣿⣿⣿⣿⣿⣿⣿⣿⣿⠿⠿⠿⠿⢿⣿⣿⣿⣿⣿⣿⣿⣿⣿⣿⣿⣿⣿⣿⣿⣿⣿⣿⣿⣿⣿⣿⣿⣿⣿⣿⣿⣿⣿⣿⣿⣿⣿⣿⣿⣿⣿⣿⣿⣿⣿⣿⣿⣿⣿⣿⣿⣿⡇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⣿⣿⣿⣿⣿⣿⣿⣿⣿⣿⣿⣿⣿⣿⣿⣿⣿⣿⣿⣿⣿⣿⣿⣿⣿⡿⠟⠛⠋⠉⠉⠀⠀⠀⠀⠀⠀⠀⠀⠀⠀⠀⠀⠀⠀⠉⠹⣿⣿⣿⣿⣿⣿⣿⣿⣿⣿⣿⣿⣿⣿⣿⣿⣿⣿⣿⣿⣿⣿⣿⣿⣿⣿⣿⣿⣿⣿⣿⣿⣿⣿⣿⣿⣿⣿⣿⣿⣿⣿⣿⡇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⣿⣿⣿⣿⣿⣿⣿⣿⣿⣿⣿⣿⣿⣿⣿⣿⣿⣿⣿⣿⣿⣿⣿⣿⣿⠅⠀⠀⠀⠀⠀⠀⠀⠀⠀⠀⠀⠀⠀⠀⠀⠀⠀⠀⠀⠀⠀⢹⣿⣿⣿⣿⣿⣿⣿⣿⣿⣿⣿⣿⣿⣿⣿⣿⣿⣿⣿⣿⣿⣿⣿⣿⣿⣿⣿⣿⣿⣿⣿⣿⣿⣿⣿⣿⣿⣿⣿⣿⣿⣿⡇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⣿⣿⣿⣿⣿⣿⣿⣿⣿⣿⣿⣿⣿⣿⣿⣿⣿⣿⣿⣿⣿⣿⣿⣿⣿⡄⠀⠀⠀⠀⠀⠀⠀⠀⠀⠀⠀⠀⠀⠀⠀⠀⠀⠀⠀⠀⠀⣼⣿⣿⣿⣿⣿⣿⣿⣿⣿⣿⣿⣿⣿⣿⣿⣿⣿⣿⣿⣿⣿⣿⣿⣿⣿⣿⣿⣿⣿⣿⣿⣿⣿⣿⣿⣿⣿⣿⣿⣿⣿⣿⡇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⣿⣿⣿⣿⣿⣿⣿⣿⣿⣿⣿⣿⣿⣿⣿⣿⣿⣿⣿⣿⣿⣿⣿⣿⣿⣧⠀⠀⠀⠀⠀⠀⠀⠀⠀⠀⠀⠀⠀⠀⠀⠀⠀⠀⠀⠀⢰⣿⣿⣿⣿⣿⣿⣿⣿⣿⣿⣿⣿⣿⣿⣿⣿⣿⣿⣿⣿⣿⣿⣿⣿⣿⣿⣿⣿⣿⣿⣿⣿⣿⣿⣿⣿⣿⣿⣿⣿⣿⣿⣿⡇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⣿⣿⣿⣿⣿⣿⣿⣿⣿⣿⣿⣿⣿⣿⣿⣿⣿⣿⣿⣿⣿⣿⣿⣿⣿⣿⣧⡀⠀⠀⠀⠀⠀⠀⠀⠀⠀⠀⠀⠀⠀⠀⠀⠀⢀⣴⣿⣿⣿⣿⣿⣿⣿⣿⣿⣿⣿⣿⣿⣿⣿⣿⣿⣿⣿⣿⣿⣿⣿⣿⣿⣿⣿⣿⣿⣿⣿⣿⣿⣿⣿⣿⣿⣿⣿⣿⣿⣿⣿⣿⡇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⣿⣿⣿⣿⣿⣿⣿⣿⣿⣿⣿⣿⣿⣿⣿⣿⣿⣿⣿⣿⣿⣿⣿⣿⣿⣿⣿⣿⣦⣄⠀⠀⠀⠀⠀⠀⠀⠀⠀⠀⠀⠀⢀⣴⣿⣿⣿⣿⣿⣿⣿⣿⣿⣿⣿⣿⣿⣿⣿⣿⣿⣿⣿⣿⣿⣿⣿⣿⣿⣿⣿⣿⣿⣿⣿⣿⣿⣿⣿⣿⣿⣿⣿⣿⣿⣿⣿⣿⣿⣿⡇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⣿⣿⣿⣿⣿⣿⣿⣿⣿⣿⣿⣿⣿⣿⣿⣿⣿⣿⣿⣿⣿⣿⣿⣿⣿⣿⣿⣿⣿⣿⣧⠀⠀⠀⠀⠀⠀⠀⠀⠀⠀⠀⣼⣿⣿⣿⣿⣿⣿⣿⣿⣿⣿⣿⣿⣿⣿⣿⣿⣿⣿⣿⣿⣿⣿⣿⣿⣿⣿⣿⣿⣿⣿⣿⣿⣿⣿⣿⣿⣿⣿⣿⣿⣿⣿⣿⣿⣿⣿⣿⡇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⣿⣿⣿⣿⣿⣿⣿⣿⣿⣿⣿⣿⣿⣿⣿⣿⣿⣿⣿⣿⣿⣿⣿⣿⣿⣿⣿⣿⣿⣿⣿⠀⠀⠀⠀⠀⠀⠀⠀⠀⠀⠀⢻⣿⣿⣿⣿⣿⣿⣿⣿⣿⣿⣿⣿⣿⣿⣿⣿⣿⣿⣿⣿⣿⣿⣿⣿⣿⣿⣿⣿⣿⣿⣿⣿⣿⣿⣿⣿⣿⣿⣿⣿⣿⣿⣿⣿⣿⣿⣿⡇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⣿⣿⣿⣿⣿⣿⣿⣿⣿⣿⣿⣿⣿⣿⣿⣿⣿⣿⣿⣿⣿⣿⣿⣿⣿⠂⠀⠀⠀⠀⠀⠀⠀⠀⠀⠀⠀⠀⠀⠀⠀⠀⠀⠀⠀⠀⠀⠀⠀⠀⠀⠀⠀⠀⠀⠀⠀⠀⠀⠀⠀⠀⠀⠀⠀⠀⠀⠀⠀⠀⠀⠀⠀⠀⠀⠀⠀⠈⠉⠛⠿⣿⣿⣿⣿⣿⣿⣿⣿⣿⡇</a:t>
            </a:r>
            <a:br/>
            <a:r>
              <a:t>⣿⣿⣿⣿⣿⣿⣿⣿⣿⣿⣿⣿⣿⣿⣿⣿⣿⣿⣿⣿⣿⣿⣿⣿⣿⣷⣤⣄⣀⣀⡀⠀⠀⠀⠀⠀⠀⠀⠀⠀⠀⠀⠀⠀⠀⠀⠀⠀⠀⠀⠀⠀⠀⠀⠀⠀⠀⠀⠀⠀⠀⠀⠀⠀⠀⠀⠀⠀⠀⠀⠀⠀⠀⠀⠀⠀⠀⠀⠀⠀⠀⠀⠉⠛⠿⣿⣿⣿⣿⣿⡇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⣿⣿⣿⣿⣿⣿⣿⣿⣿⣿⣿⣿⣿⣿⣿⣿⣿⣿⣿⣿⣿⣿⣿⣿⣿⣿⣿⣿⣿⣿⡇⠀⠀⠀⠀⠀⠀⠀⠀⠀⠀⠀⠀⠀⠀⠀⠀⠀⠀⠀⠀⠀⠀⠀⠀⠀⠀⠀⠀⠀⠀⠀⠀⠀⠀⠀⠀⠀⠀⠀⠀⠀⠀⠀⠀⠀⠀⠀⠀⠀⠀⠀⠀⠀⠀⠀⠉⠛⠿⣿⡇</a:t>
            </a:r>
            <a:br/>
            <a:r>
              <a:t>⣿⣿⣿⣿⣿⣿⣿⣿⣿⣿⣿⣿⣿⣿⣿⣿⣿⣿⣿⣿⣿⣿⣿⣿⣿⣿⣿⣿⣿⣿⣧⣀⡀⠀⠀⠀⠀⠀⠀⠀⠀⠀⠀⠀⠀⠀⠀⠀⠀⠀⠀⠀⠀⠀⠀⠀⠀⠀⠀⠀⠀⠀⠀⠀⠀⠀⠀⠀⠀⠀⠀⠀⠀⠀⠀⠀⠀⠀⠀⠀⠀⠀⠀⠀⠀⠀⠀⠀⠀⠀⠁</a:t>
            </a:r>
            <a:br/>
            <a:r>
              <a:t>⣿⣿⣿⣿⣿⣿⣿⣿⣿⣿⣿⣿⣿⣿⣿⣿⣿⣿⣿⣿⣿⣿⣿⣿⣿⣿⣿⣿⣿⣿⣿⣿⣿⣿⣿⣿⣿⣿⣿⣶⣶⣦⣤⣤⣀⣀⡠⠀⠀⠀⠀⠀⠀⠀⠀⠀⠀⠀⠀⠀⠀⠀⠀⠀⠀⠀⠀⠀⠀⠀⠀⠀⠀⠀⠀⠀⠀⠀⠀⠀⠀⠀⠀⠀⠀⠀⠀⠀⠀⠀⠀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⣿⣿⣿⣿⣿⣿⣿⣿⣿⣿⣿⣿⣿⣿⣿⣿⣿⣿⣿⣿⣿⣿⣿⣿⣿⣿⣿⣿⣿⣿⣿⣿⣿⣿⣿⣿⣿⣿⣿⣿⣿⣿⣿⠿⠛⠁⠀⠀⠀⠀⠀⠀⠀⠀⠀⠀⠀⠀⠀⠀⠀⠀⠀⠀⠀⠀⠀⠀⠀⠀⠀⠀⠀⠀⠀⠀⠀⠀⠀⠀⠀⠀⠀⠀⠀⠀⠀⠀⠀⠀⠀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⣿⣿⣿⣿⣿⣿⣿⣿⣿⣿⣿⣿⣿⣿⣿⣿⣿⣿⣿⣿⣿⣿⣿⣿⣿⣿⣿⣿⣿⣿⣿⣿⣿⣿⣿⣿⣿⠿⠿⠛⠋⠉⠀⠀⠀⠀⠀⠀⠀⠀⠀⠀⠀⠀⠀⠀⠀⠀⠀⠀⠀⠀⠀⠀⠀⠀⠀⠀⠀⠀⠀⠀⠀⠀⠀⠀⠀⠀⠀⠀⠀⠀⠀⠀⠀⠀⠀⠀⠀⠀⠀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⣿⣿⣿⣿⣿⣿⣿⣿⣿⣿⣿⣿⣿⣿⣿⣿⣿⣿⣿⣿⣿⣿⣿⣿⣿⣿⣿⣿⣿⣿⣿⣿⣿⣿⡟⠁⠀⠀⠀⠀⠀⠀⠀⠀⠀⠀⠀⠀⠀⠀⠀⠀⠀⠀⠀⠀⠀⠀⠀⠀⠀⠀⠀⠀⠀⠀⠀⠀⠀⠀⠀⠀⠀⠀⠀⠀⠀⠀⠀⠀⠀⠀⠀⠀⠀⠀⠀⠀⠀⠀⠀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⣿⣿⣿⣿⣿⣿⣿⣿⣿⣿⣿⣿⣿⣿⣿⣿⣿⣿⣿⣿⣿⣿⣿⣿⣿⣿⣿⣿⣿⣿⣿⣿⣿⣯⠀⠀⠀⠀⠀⠀⠀⠀⠀⠀⠀⠀⠀⠀⠀⠀⠀⠀⠀⠀⠀⠀⠀⠀⠀⠀⠀⠀⠀⠀⠀⠀⠀⠀⠀⠀⠀⠀⠀⠀⠀⠀⠀⠀⠀⠀⠀⠀⠀⠀⠀⠀⠀⠀⠀⠀⠀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⣿⣿⣿⣿⣿⣿⣿⣿⣿⣿⣿⣿⣿⣿⣿⣿⣿⣿⣿⣿⣿⣿⣿⣿⣿⣿⣿⣿⣿⣿⣿⣿⣿⣿⣤⣄⣀⠀⠀⠀⠀⠀⠀⠀⠀⠀⠀⠀⠀⠀⠀⠀⣀⣴⣾⣷⣦⣄⡀⠀⠀⠀⠀⠀⠀⠀⠀⠀⠀⠀⠀⠀⠀⠀⠀⠀⠀⠀⠀⠀⠀⠀⠀⠀⠀⠀⠀⠀⠀⠀⠀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⣿⣿⣿⣿⣿⣿⣿⣿⣿⣿⣿⣿⣿⣿⣿⣿⣿⣿⣿⣿⣿⣿⣿⣿⣿⣿⣿⣿⣿⣿⣿⣿⣿⣿⣿⣿⣿⣿⣤⣀⣀⡀⠀⠀⠀⠀⣀⠀⣀⣤⣶⣿⣿⣿⣿⣿⣿⣿⣿⣷⣦⣄⠀⠀⠀⠀⠀⠀⠀⠀⠀⠀⠀⠀⠀⠀⠀⠀⠀⠀⠀⠀⠀⠀⠀⠀⠀⠀⠀⠀⠀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⣿⣿⣿⣿⣿⣿⣿⣿⣿⣿⣿⣿⣿⣿⣿⣿⣿⣿⣿⣿⣿⣿⣿⣿⣿⣿⣿⣿⣿⣿⣿⣿⣿⣿⣿⣿⣿⣿⣿⣿⣿⣿⣿⣿⣿⣿⣿⣿⣿⣿⣿⣿⣿⣿⣿⣿⣿⣿⣿⣿⣿⣿⣿⣶⣤⡀⠀⠀⠀⠀⠀⠀⠀⠀⠀⠀⠀⠀⠀⠀⠀⠀⠀⠀⠀⠀⠀⠀⠀⠀⠀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⣿⣿⣿⣿⣿⣿⣿⣿⣿⣿⣿⣿⣿⣿⣿⣿⣿⣿⣿⣿⣿⣿⣿⣿⣿⣿⣿⣿⣿⣿⣿⣿⣿⣿⣿⣿⣿⣿⣿⣿⣿⣿⣿⣿⣿⣿⣿⣿⣿⣿⣿⣿⣿⣿⣿⣿⣿⣿⣿⣿⣿⣿⣿⣿⣿⣿⣷⣦⣀⠀⠀⠀⠀⠀⠀⠀⠀⠀⠀⠀⠀⠀⠀⠀⠀⠀⠀⠀⠀⠀⠀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⣿⣿⣿⣿⣿⣿⣿⣿⣿⣿⣿⣿⣿⣿⣿⣿⣿⣿⣿⣿⣿⣿⣿⣿⣿⣿⣿⣿⣿⣿⣿⣿⣿⣿⣿⣿⣿⣿⣿⣿⣿⣿⣿⣿⣿⣿⣿⣿⣿⣿⣿⣿⣿⣿⣿⣿⣿⣿⣿⣿⣿⣿⣿⣿⣿⣿⣿⣿⣿⣷⣦⣄⠀⠀⠀⠀⠀⠀⠀⠀⠀⠀⠀⠀⠀⠀⠀⠀⠀⠀⠀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⣿⣿⣿⣿⣿⣿⣿⣿⣿⣿⣿⣿⣿⣿⣿⣿⣿⣿⣿⣿⣿⣿⣿⣿⣿⣿⣿⣿⣿⣿⣿⣿⣿⣿⣿⣿⣿⣿⣿⣿⣿⣿⣿⣿⣿⣿⣿⣿⣿⣿⣿⣿⣿⣿⣿⣿⣿⣿⣿⣿⣿⣿⣿⣿⣿⣿⣿⣿⣿⣿⣿⣿⣿⣶⣄⣀⠀⠀⠀⠀⠀⠀⠀⠀⠀⠀⠀⠀⠀⠀⠀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⣿⣿⣿⣿⣿⣿⣿⣿⣿⣿⣿⣿⣿⣿⣿⣿⣿⣿⣿⣿⣿⣿⣿⣿⣿⣿⣿⣿⣿⣿⣿⣿⣿⣿⣿⣿⣿⣿⣿⣿⣿⣿⣿⣿⣿⣿⣿⣿⣿⣿⣿⣿⣿⣿⣿⣿⣿⣿⣿⣿⣿⣿⣿⣿⣿⣿⣿⣿⣿⣿⣿⣿⣿⣿⣿⣿⣿⣶⣶⣤⣄⣀⣀⠀⢀⣀⣀⣀⣤⣤⡄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⣿⣿⣿⣿⣿⣿⣿⣿⣿⣿⣿⣿⣿⣿⣿⣿⣿⣿⣿⣿⣿⣿⣿⣿⣿⣿⣿⣿⣿⡿⠿⠿⠟⠛⠛⠛⠛⠛⠛⠛⠛⠛⠛⠛⠛⠿⢿⣿⣿⣿⣿⣿⣿⣿⣿⣿⣿⣿⣿⣿⣿⣿⣿⣿⣿⣿⣿⣿⣿⣿⣿⣿⣿⣿⣿⣿⣿⣿⣿⣿⣿⣿⣿⣿⣿⣿⣿⣿⣿⣿⡇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⣿⣿⣿⣿⣿⣿⣿⣿⣿⣿⣿⣿⣿⣿⣿⣿⣿⣿⣿⣿⣿⣿⣿⣿⣿⠟⠋⠁⠀⠀⠀⠀⠀⠀⠀⠀⠀⠀⠀⠀⠀⠀⠀⠀⠀⠀⠀⠸⣿⣿⣿⣿⣿⣿⣿⣿⣿⣿⣿⣿⣿⣿⣿⣿⣿⣿⣿⣿⣿⣿⣿⣿⣿⣿⣿⣿⣿⣿⣿⣿⣿⣿⣿⣿⣿⣿⣿⣿⣿⣿⡇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⣿⣿⣿⣿⣿⣿⣿⣿⣿⣿⣿⣿⣿⣿⣿⣿⣿⣿⣿⣿⣿⣿⣿⣿⣷⠀⠀⠀⠀⠀⠀⠀⠀⠀⠀⠀⠀⠀⠀⠀⠀⠀⠀⠀⠀⠀⠀⣸⣿⣿⣿⣿⣿⣿⣿⣿⣿⣿⣿⣿⣿⣿⣿⣿⣿⣿⣿⣿⣿⣿⣿⣿⣿⣿⣿⣿⣿⣿⣿⣿⣿⣿⣿⣿⣿⣿⣿⣿⣿⣿⡇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⣿⣿⣿⣿⣿⣿⣿⣿⣿⣿⣿⣿⣿⣿⣿⣿⣿⣿⣿⣿⣿⣿⣿⣿⣿⣇⠀⠀⠀⠀⠀⠀⠀⠀⠀⠀⠀⠀⠀⠀⠀⠀⠀⠀⠀⠀⣠⣿⣿⣿⣿⣿⣿⣿⣿⣿⣿⣿⣿⣿⣿⣿⣿⣿⣿⣿⣿⣿⣿⣿⣿⣿⣿⣿⣿⣿⣿⣿⣿⣿⣿⣿⣿⣿⣿⣿⣿⣿⣿⣿⡇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⣿⣿⣿⣿⣿⣿⣿⣿⣿⣿⣿⣿⣿⣿⣿⣿⣿⣿⣿⣿⣿⣿⣿⣿⣿⣿⣧⣀⠀⠀⠀⠀⠀⠀⠀⠀⠀⠀⠀⠀⠀⠀⠀⠀⣠⣴⣿⣿⣿⣿⣿⣿⣿⣿⣿⣿⣿⣿⣿⣿⣿⣿⣿⣿⣿⣿⣿⣿⣿⣿⣿⣿⣿⣿⣿⣿⣿⣿⣿⣿⣿⣿⣿⣿⣿⣿⣿⣿⣿⣿⡇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⣿⣿⣿⣿⣿⣿⣿⣿⣿⣿⣿⣿⣿⣿⣿⣿⣿⣿⣿⣿⣿⣿⣿⣿⣿⣿⣿⣿⣷⣤⡀⠀⠀⠀⠀⠀⠀⠀⠀⠀⠀⠀⢀⣾⣿⣿⣿⣿⣿⣿⣿⣿⣿⣿⣿⣿⣿⣿⣿⣿⣿⣿⣿⣿⣿⣿⣿⣿⣿⣿⣿⣿⣿⣿⣿⣿⣿⣿⣿⣿⣿⣿⣿⣿⣿⣿⣿⣿⣿⣿⡇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⣿⣿⣿⣿⣿⣿⣿⣿⣿⣿⣿⣿⣿⣿⣿⣿⣿⣿⣿⣿⣿⣿⣿⣿⣿⣿⣿⣿⣿⣿⣿⣿⣿⣿⣿⣿⣿⣿⣿⣿⣿⣿⣿⣿⣿⠿⠛⠉⠀⠀⠀⠀⠀⠀⠀⠀⠀⠀⠀⠀⠀⠀⠀⠀⠀⠀⠀⠀⠀⠈⠙⠻⢷⣶⣄⡀⠀⠀⠀⠀⠀⠀⠀⠀⠀⠀⠀⠀⠀⠀⠀</a:t>
            </a:r>
            <a:br/>
            <a:r>
              <a:t>⣿⣿⣿⣿⣿⣿⣿⣿⣿⣿⣿⣿⣿⣿⣿⣿⣿⣿⣿⣿⣿⣿⣿⣿⣿⣿⣿⣿⣿⣿⣿⣿⣿⣿⣿⣿⣿⣿⣿⣿⡿⠿⠛⠉⠀⠀⠀⠀⠀⠀⠀⠀⠀⠀⠀⠀⠀⠀⠀⠀⠀⠀⠀⠀⠀⠀⠀⠀⠀⠀⠀⠀⠀⠈⠙⠻⠷⣤⣀⠀⠀⠀⠀⠀⠀⠀⠀⠀⠀⠀⠀</a:t>
            </a:r>
            <a:br/>
            <a:r>
              <a:t>⣿⣿⣿⣿⣿⣿⣿⣿⣿⣿⣿⣿⣿⣿⣿⣿⣿⣿⣿⣿⣿⣿⣿⣿⣿⣿⣿⣿⣿⣿⣿⣿⣿⣿⣿⡿⠋⠉⠉⠀⠀⠀⠀⠀⠀⠀⠀⠀⠀⠀⠀⠀⠀⠀⠀⠀⠀⠀⠀⠀⠀⠀⠀⠀⠀⠀⠀⠀⠀⠀⠀⠀⠀⠀⠀⠀⠀⠈⠉⠓⠦⣀⠀⠀⠀⠀⠀⠀⠀⠀⠀</a:t>
            </a:r>
            <a:br/>
            <a:r>
              <a:t>⣿⣿⣿⣿⣿⣿⣿⣿⣿⣿⣿⣿⣿⣿⣿⣿⣿⣿⣿⣿⣿⣿⣿⣿⣿⣿⣿⣿⣿⣿⣿⣿⣿⣿⡋⠀⠀⠀⠀⠀⠀⠀⠀⠀⠀⠀⠀⠀⠀⠀⠀⠀⠀⠀⠀⠀⠀⠀⠀⠀⠀⠀⠀⠀⠀⠀⠀⠀⠀⠀⠀⠀⠀⠀⠀⠀⠀⠀⠀⠀⠀⠀⠙⠲⢤⣀⠀⠀⠀⠀⠀</a:t>
            </a:r>
            <a:br/>
            <a:r>
              <a:t>⣿⣿⣿⣿⣿⣿⣿⣿⣿⣿⣿⣿⣿⣿⣿⣿⣿⣿⣿⣿⣿⣿⣿⣿⣿⣿⣿⣿⣿⣿⣿⣿⣿⣿⡇⠀⠀⠀⠀⠀⠀⠀⠀⠀⠀⠀⠀⠀⠀⠀⠀⠀⠀⠀⢀⣠⣄⡀⠀⠀⠀⠀⠀⠀⠀⠀⠀⠀⠀⠀⠀⠀⠀⠀⠀⠀⠀⠀⠀⠀⠀⠀⠀⠀⠀⠈⠓⠦⠄⠀⠀</a:t>
            </a:r>
            <a:br/>
            <a:r>
              <a:t>⣿⣿⣿⣿⣿⣿⣿⣿⣿⣿⣿⣿⣿⣿⣿⣿⣿⣿⣿⣿⣿⣿⣿⣿⣿⣿⣿⣿⣿⣿⣿⣿⣿⣿⣿⣷⣶⣤⡀⠀⠀⠀⠀⠀⠀⠀⠀⠀⠀⠀⠀⢀⣠⣴⣿⣿⣿⣿⣷⣶⣄⡀⠀⠀⠀⠀⠀⠀⠀⠀⠀⠀⠀⠀⠀⠀⠀⠀⠀⠀⠀⠀⠀⠀⠀⠀⠀⠀⠀⠀⠀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⣿⣿⣿⣿⣿⣿⣿⣿⣿⣿⣿⣿⣿⣿⣿⣿⣿⣿⣿⣿⣿⣿⣿⣿⣿⣿⣿⣿⣿⣿⣿⣿⣿⣿⣿⣿⣿⣿⣿⣷⣦⣤⣤⣤⣤⣤⣤⣤⣤⣶⣾⣿⣿⣿⣿⣿⣿⣿⣿⣿⣿⣿⣿⣶⣄⡀⠀⠀⠀⠀⠀⠀⠀⠀⠀⠀⠀⠀⠀⠀⠀⠀⠀⠀⠀⠀⠀⠀⠀⠀⠀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⣿⣿⣿⣿⣿⣿⣿⣿⣿⣿⣿⣿⣿⣿⣿⣿⣿⣿⣿⣿⣿⣿⣿⣿⣿⣿⣿⣿⣿⣿⣿⣿⣿⣿⣿⣿⣿⣿⣿⣿⣿⣿⣿⣿⣿⣿⣿⣿⣿⣿⣿⣿⣿⣿⣿⣿⣿⣿⣿⣿⣿⣿⣿⣿⣿⣿⣶⣦⣀⠀⠀⠀⠀⠀⠀⠀⠀⠀⠀⠀⠀⠀⠀⠀⠀⠀⠀⠀⠀⠀⠀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⣿⣿⣿⣿⣿⣿⣿⣿⣿⣿⣿⣿⣿⣿⣿⣿⣿⣿⣿⣿⣿⣿⣿⣿⣿⣿⣿⣿⣿⣿⣿⣿⣿⣿⣿⣿⣿⣿⣿⣿⣿⣿⣿⣿⣿⣿⣿⣿⣿⣿⣿⣿⣿⣿⣿⣿⣿⣿⣿⣿⣿⣿⣿⣿⣿⣿⣿⣿⣿⣿⣶⣄⡀⠀⠀⠀⠀⠀⠀⠀⠀⠀⠀⠀⠀⠀⠀⠀⠀⠀⠀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⣿⣿⣿⣿⣿⣿⣿⣿⣿⣿⣿⣿⣿⣿⣿⣿⣿⣿⣿⣿⣿⣿⣿⣿⣿⣿⣿⣿⣿⣿⣿⣿⣿⣿⣿⣿⣿⣿⣿⣿⣿⣿⣿⣿⣿⣿⣿⣿⣿⣿⣿⣿⣿⣿⣿⣿⣿⣿⣿⣿⣿⣿⣿⣿⣿⣿⣿⣿⣿⣿⣿⣿⣿⣷⣤⣀⠀⠀⠀⠀⠀⠀⠀⠀⠀⠀⠀⠀⠀⠀⠀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⣿⣿⣿⣿⣿⣿⣿⣿⣿⣿⣿⣿⣿⣿⣿⣿⣿⣿⣿⣿⣿⣿⣿⣿⣿⣿⣿⣿⣿⣿⣿⣿⣿⣿⣿⣿⣿⣿⣿⣿⣿⣿⣿⣿⣿⣿⣿⣿⣿⣿⣿⣿⣿⣿⣿⣿⣿⣿⣿⣿⣿⣿⣿⣿⣿⣿⣿⣿⣿⣿⣿⣿⣿⣿⣿⣿⣿⣶⣦⣄⣀⡀⠀⠀⠀⠀⠀⠀⠀⠀⠀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⣿⣿⣿⣿⣿⣿⣿⣿⣿⣿⣿⣿⣿⣿⣿⣿⣿⣿⣿⣿⣿⣿⣿⣿⣿⣿⣿⣿⣿⣿⣿⣿⣿⣿⣿⣿⣿⣿⣿⣿⣿⣿⣿⣿⣿⣿⣿⣿⣿⣿⣿⣿⣿⣿⣿⣿⣿⣿⣿⣿⣿⣿⣿⣿⣿⣿⣿⣿⣿⣿⣿⣿⣿⣿⣿⣿⣿⣿⣿⣿⣿⣿⣿⣿⣶⣶⣶⣶⣾⣿⡇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⣿⣿⣿⣿⣿⣿⣿⣿⣿⣿⣿⣿⣿⣿⣿⣿⣿⣿⣿⣿⣿⣿⣿⣿⣿⡿⠿⠛⠛⠋⠉⠉⠁⠀⠀⠀⠀⠀⠀⠀⠀⠀⠀⠀⠉⠉⠛⠻⣿⣿⣿⣿⣿⣿⣿⣿⣿⣿⣿⣿⣿⣿⣿⣿⣿⣿⣿⣿⣿⣿⣿⣿⣿⣿⣿⣿⣿⣿⣿⣿⣿⣿⣿⣿⣿⣿⣿⣿⣿⣿⡇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⣿⣿⣿⣿⣿⣿⣿⣿⣿⣿⣿⣿⣿⣿⣿⣿⣿⣿⣿⣿⣿⣿⣿⡟⠁⠀⠀⠀⠀⠀⠀⠀⠀⠀⠀⠀⠀⠀⠀⠀⠀⠀⠀⠀⠀⠀⠀⠀⢸⣿⣿⣿⣿⣿⣿⣿⣿⣿⣿⣿⣿⣿⣿⣿⣿⣿⣿⣿⣿⣿⣿⣿⣿⣿⣿⣿⣿⣿⣿⣿⣿⣿⣿⣿⣿⣿⣿⣿⣿⣿⡇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⣿⣿⣿⣿⣿⣿⣿⣿⣿⣿⣿⣿⣿⣿⣿⣿⣿⣿⣿⣿⣿⣿⣿⣷⠀⠀⠀⠀⠀⠀⠀⠀⠀⠀⠀⠀⠀⠀⠀⠀⠀⠀⠀⠀⠀⠀⠀⢠⣿⣿⣿⣿⣿⣿⣿⣿⣿⣿⣿⣿⣿⣿⣿⣿⣿⣿⣿⣿⣿⣿⣿⣿⣿⣿⣿⣿⣿⣿⣿⣿⣿⣿⣿⣿⣿⣿⣿⣿⣿⣿⡇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⣿⣿⣿⣿⣿⣿⣿⣿⣿⣿⣿⣿⣿⣿⣿⣿⣿⣿⣿⣿⣿⣿⣿⣿⣧⡀⠀⠀⠀⠀⠀⠀⠀⠀⠀⠀⠀⠀⠀⠀⠀⠀⠀⠀⠀⠀⣠⣿⣿⣿⣿⣿⣿⣿⣿⣿⣿⣿⣿⣿⣿⣿⣿⣿⣿⣿⣿⣿⣿⣿⣿⣿⣿⣿⣿⣿⣿⣿⣿⣿⣿⣿⣿⣿⣿⣿⣿⣿⣿⣿⡇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⣿⣿⣿⣿⣿⣿⣿⣿⣿⣿⣿⣿⣿⣿⣿⣿⣿⣿⣿⣿⣿⣿⣿⣿⣿⣿⣿⣿⣿⣿⣿⣿⣿⣿⣿⠋⠀⠀⠀⠀⠀⠀⠀⠀⠀⠀⠀⠀⠀⠀⠀⠀⠀⠀⠀⠀⠀⠀⠀⠀⠀⠀⠀⠀⠀⠀⠀⠀⠀⠀⠀⠀⠀⠀⠀⠀⠀⠀⠀⠀⠀⠀⠀⠈⠙⠻⢿⣿⣿⣿⡇</a:t>
            </a:r>
            <a:br/>
            <a:r>
              <a:t>⣿⣿⣿⣿⣿⣿⣿⣿⣿⣿⣿⣿⣿⣿⣿⣿⣿⣿⣿⣿⣿⣿⣿⣿⣿⣿⣿⣿⣿⣿⣿⣿⣿⣿⣿⠃⠀⠀⠀⠀⠀⠀⠀⠀⠀⠀⠀⠀⠀⠀⠀⠀⠀⠀⠀⠀⣠⣀⠀⠀⠀⠀⠀⠀⠀⠀⠀⠀⠀⠀⠀⠀⠀⠀⠀⠀⠀⠀⠀⠀⠀⠀⠀⠀⠀⠀⠀⠉⠛⠛⠃</a:t>
            </a:r>
            <a:br/>
            <a:r>
              <a:t>⣿⣿⣿⣿⣿⣿⣿⣿⣿⣿⣿⣿⣿⣿⣿⣿⣿⣿⣿⣿⣿⣿⣿⣿⣿⣿⣿⣿⣿⣿⣿⣿⣿⣿⣿⣷⣶⣤⣀⠀⠀⠀⠀⠀⠀⠀⠀⠀⠀⠀⠀⠀⢀⣠⣶⣿⣿⣿⣿⣶⣤⣄⡀⠀⠀⠀⠀⠀⠀⠀⠀⠀⠀⠀⠀⠀⠀⠀⠀⠀⠀⠀⠀⠀⠀⠀⠀⠀⠀⠀⠀</a:t>
            </a:r>
            <a:br/>
            <a:r>
              <a:t>⣿⣿⣿⣿⣿⣿⣿⣿⣿⣿⣿⣿⣿⣿⣿⣿⣿⣿⣿⣿⣿⣿⣿⣿⣿⣿⣿⣿⣿⣿⣿⣿⣿⣿⣿⣿⣿⣿⣿⣷⣦⣤⣤⣀⣀⣀⣀⣀⣀⣠⣴⣾⣿⣿⣿⣿⣿⣿⣿⣿⣿⣿⣿⣶⣦⣄⡀⠀⠀⠀⠀⠀⠀⠀⠀⠀⠀⠀⠀⠀⠀⠀⠀⠀⠀⠀⠀⠀⠀⠀⠀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⣿⣿⣿⣿⣿⣿⣿⣿⣿⣿⣿⣿⣿⣿⣿⣿⣿⣿⣿⣿⣿⣿⣿⣿⣿⣿⣿⣿⣿⣿⣿⣿⣿⣿⣿⣿⣿⣿⣿⣿⣿⣿⣿⣿⣿⣿⣿⣿⣿⣿⣿⣿⣿⣿⣿⣿⣿⣿⣿⣿⣿⣿⣿⣿⣿⣿⣿⣶⣤⣀⠀⠀⠀⠀⠀⠀⠀⠀⠀⠀⠀⠀⠀⠀⠀⠀⠀⠀⠀⠀⠀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⣿⣿⣿⣿⣿⣿⣿⣿⣿⣿⣿⣿⣿⣿⣿⣿⣿⣿⣿⣿⣿⣿⣿⣿⣿⣿⣿⣿⣿⣿⣿⣿⣿⣿⣿⣿⣿⣿⣿⣿⣿⣿⣿⣿⣿⣿⣿⣿⣿⣿⣿⣿⣿⣿⣿⣿⣿⣿⣿⣿⣿⣿⣿⣿⣿⣿⣿⣿⣿⣿⣿⣦⣀⡀⠀⠀⠀⠀⠀⠀⠀⠀⠀⠀⠀⠀⠀⠀⠀⠀⠀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⣿⣿⣿⣿⣿⣿⣿⣿⣿⣿⣿⣿⣿⣿⣿⣿⣿⣿⣿⣿⣿⣿⣿⣿⣿⣿⣿⣿⣿⣿⣿⣿⣿⣿⣿⣿⣿⣿⣿⣿⣿⣿⣿⣿⣿⣿⣿⣿⣿⣿⣿⣿⣿⣿⣿⣿⣿⣿⣿⣿⣿⣿⣿⣿⣿⣿⣿⣿⣿⣿⣿⣿⣿⣿⣶⣤⣀⠀⠀⠀⠀⠀⠀⠀⠀⠀⠀⠀⠀⠀⠀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⣿⣿⣿⣿⣿⣿⣿⣿⣿⣿⣿⣿⣿⣿⣿⣿⣿⣿⣿⣿⣿⣿⣿⣿⣿⣿⣿⣿⣿⣿⣿⣿⣿⣿⣿⣿⣿⣿⣿⣿⣿⣿⣿⣿⣿⣿⣿⣿⣿⣿⣿⣿⣿⣿⣿⣿⣿⣿⣿⣿⣿⣿⣿⣿⣿⣿⣿⣿⣿⣿⣿⣿⣿⣿⣿⣿⣿⣿⣶⣦⣄⣀⣀⠀⠀⠀⠀⠀⠀⠀⠀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⣿⣿⣿⣿⣿⣿⣿⣿⣿⣿⣿⣿⣿⣿⣿⣿⣿⣿⣿⣿⣿⣿⣿⣿⣿⣿⣿⣿⣿⣿⣿⣿⣿⣿⣿⣿⣿⣿⣿⣿⣿⣿⣿⣿⣿⣿⣿⣿⣿⣿⣿⣿⣿⣿⣿⣿⣿⣿⣿⣿⣿⣿⣿⣿⣿⣿⣿⣿⣿⣿⣿⣿⣿⣿⣿⣿⣿⣿⣿⣿⣿⣿⣿⣿⣿⣷⣶⣶⣶⣶⡇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⣿⣿⣿⣿⣿⣿⣿⣿⣿⣿⣿⣿⣿⣿⣿⣿⣿⣿⣿⣿⣿⣿⣿⣿⣿⣿⠿⠿⠛⠛⠛⠉⠉⠉⠉⠉⠉⠉⠉⠉⠉⠉⠉⠉⠉⠉⠛⠻⢿⣿⣿⣿⣿⣿⣿⣿⣿⣿⣿⣿⣿⣿⣿⣿⣿⣿⣿⣿⣿⣿⣿⣿⣿⣿⣿⣿⣿⣿⣿⣿⣿⣿⣿⣿⣿⣿⣿⣿⣿⣿⡇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⣿⣿⣿⣿⣿⣿⣿⣿⣿⣿⣿⣿⣿⣿⣿⣿⣿⣿⣿⣿⣿⣿⣿⠋⠁⠀⠀⠀⠀⠀⠀⠀⠀⠀⠀⠀⠀⠀⠀⠀⠀⠀⠀⠀⠀⠀⠀⠀⠀⣿⣿⣿⣿⣿⣿⣿⣿⣿⣿⣿⣿⣿⣿⣿⣿⣿⣿⣿⣿⣿⣿⣿⣿⣿⣿⣿⣿⣿⣿⣿⣿⣿⣿⣿⣿⣿⣿⣿⣿⣿⡇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⣿⣿⣿⣿⣿⣿⣿⣿⣿⣿⣿⣿⣿⣿⣿⣿⣿⣿⣿⣿⣿⣿⣿⡀⠀⠀⠀⠀⠀⠀⠀⠀⠀⠀⠀⠀⠀⠀⠀⠀⠀⠀⠀⠀⠀⠀⠀⠀⢀⣿⣿⣿⣿⣿⣿⣿⣿⣿⣿⣿⣿⣿⣿⣿⣿⣿⣿⣿⣿⣿⣿⣿⣿⣿⣿⣿⣿⣿⣿⣿⣿⣿⣿⣿⣿⣿⣿⣿⣿⣿⡇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⣿⣿⣿⣿⣿⣿⣿⣿⣿⣿⣿⣿⣿⣿⣿⣿⣿⣿⣿⣿⣿⣿⣿⣧⠀⠀⠀⠀⠀⠀⠀⠀⠀⠀⠀⠀⠀⠀⠀⠀⠀⠀⠀⠀⠀⠀⠀⠀⣼⣿⣿⣿⣿⣿⣿⣿⣿⣿⣿⣿⣿⣿⣿⣿⣿⣿⣿⣿⣿⣿⣿⣿⣿⣿⣿⣿⣿⣿⣿⣿⣿⣿⣿⣿⣿⣿⣿⣿⣿⣿⡇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⣿⣿⣿⣿⣿⣿⣿⣿⣿⣿⣿⣿⣿⣿⣿⣿⣿⣿⣿⣿⣿⣿⣿⣿⣆⠀⠀⠀⠀⠀⠀⠀⠀⠀⠀⠀⠀⠀⠀⠀⠀⠀⠀⠀⠀⠀⢀⣴⣿⣿⣿⣿⣿⣿⣿⣿⣿⣿⣿⣿⣿⣿⣿⣿⣿⣿⣿⣿⣿⣿⣿⣿⣿⣿⣿⣿⣿⣿⣿⣿⣿⣿⣿⣿⣿⣿⣿⣿⣿⣿⡇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⣿⣿⣿⣿⣿⣿⣿⣿⣿⣿⣿⣿⣿⣿⣿⣿⣿⣿⣿⣿⣿⣿⣿⣿⣿⣿⣿⣿⣿⣿⣿⣿⣿⣿⣿⣿⣿⣿⣿⣿⣿⣿⣿⣿⣿⣿⣿⣿⣿⣿⣿⣿⣿⣿⣿⣿⣿⣿⣿⣿⣿⣿⣿⣿⣿⣿⣿⣿⣿⣿⣿⣿⣿⣿⣿⣿⣿⣶⣤⣀⡀⠀⠀⠀⠀⠀⠀⠀⠀⠀⠀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⣿⣿⣿⣿⣿⣿⣿⣿⣿⣿⣿⣿⣿⣿⣿⣿⣿⣿⣿⣿⣿⣿⣿⣿⣿⣿⣿⣿⣿⣿⣿⣿⣿⣿⣿⣿⣿⣿⣿⣿⣿⣿⣿⣿⣿⣿⣿⣿⣿⣿⣿⣿⣿⣿⣿⣿⣿⣿⣿⣿⣿⣿⣿⣿⣿⣿⣿⣿⣿⣿⣿⣿⣿⣿⣿⣿⣿⣿⣿⣿⣿⣷⣶⣦⣤⣤⣄⣀⣀⣀⡀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⣿⣿⣿⣿⣿⣿⣿⣿⣿⣿⣿⣿⣿⣿⣿⣿⣿⣿⣿⣿⣿⣿⣿⣿⡿⠿⠟⠛⠛⠛⠋⠉⠉⠉⠉⠉⠉⠉⠉⠉⠉⠉⠉⠉⠉⠉⠉⠉⠙⠛⠻⣿⣿⣿⣿⣿⣿⣿⣿⣿⣿⣿⣿⣿⣿⣿⣿⣿⣿⣿⣿⣿⣿⣿⣿⣿⣿⣿⣿⣿⣿⣿⣿⣿⣿⣿⣿⣿⣿⣿⡇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⣿⣿⣿⣿⣿⣿⣿⣿⣿⣿⣿⣿⣿⣿⣿⣿⣿⣿⣿⣿⣿⣿⣿⡇⠀⠀⠀⠀⠀⠀⠀⠀⠀⠀⠀⠀⠀⠀⠀⠀⠀⠀⠀⠀⠀⠀⠀⠀⠀⠀⠀⣿⣿⣿⣿⣿⣿⣿⣿⣿⣿⣿⣿⣿⣿⣿⣿⣿⣿⣿⣿⣿⣿⣿⣿⣿⣿⣿⣿⣿⣿⣿⣿⣿⣿⣿⣿⣿⣿⣿⡇</a:t>
            </a:r>
            <a:br/>
            <a:r>
              <a:t>⣿⣿⣿⣿⣿⣿⣿⣿⣿⣿⣿⣿⣿⣿⣿⣿⣿⣿⣿⣿⣿⣿⣿⡇⠀⠀⠀⠀⠀⠀⠀⠀⠀⠀⠀⠀⠀⠀⠀⠀⠀⠀⠀⠀⠀⠀⠀⠀⠀⠀⢸⣿⣿⣿⣿⣿⣿⣿⣿⣿⣿⣿⣿⣿⣿⣿⣿⣿⣿⣿⣿⣿⣿⣿⣿⣿⣿⣿⣿⣿⣿⣿⣿⣿⣿⣿⣿⣿⣿⣿⡇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⣿⣿⣿⣿⣿⣿⣿⣿⣿⣿⣿⣿⣿⣿⣿⣿⣿⣿⣿⣿⣿⣿⣿⣷⠀⠀⠀⠀⠀⠀⠀⠀⠀⠀⠀⠀⠀⠀⠀⠀⠀⠀⠀⠀⠀⠀⠀⠀⠀⢀⣿⣿⣿⣿⣿⣿⣿⣿⣿⣿⣿⣿⣿⣿⣿⣿⣿⣿⣿⣿⣿⣿⣿⣿⣿⣿⣿⣿⣿⣿⣿⣿⣿⣿⣿⣿⣿⣿⣿⣿⡇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⣿⣿⣿⣿⣿⣿⣿⣿⣿⣿⣿⣿⣿⣿⣿⣿⣿⣿⣿⣿⣿⣿⣿⣿⣧⠀⠀⠀⠀⠀⠀⠀⠀⠀⠀⠀⠀⠀⠀⠀⠀⠀⠀⠀⠀⠀⠀⠀⣠⣿⣿⣿⣿⣿⣿⣿⣿⣿⣿⣿⣿⣿⣿⣿⣿⣿⣿⣿⣿⣿⣿⣿⣿⣿⣿⣿⣿⣿⣿⣿⣿⣿⣿⣿⣿⣿⣿⣿⣿⣿⡇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⣿⣿⣿⣿⣿⣿⣿⣿⣿⣿⣿⣿⣿⣿⣿⣿⣿⣿⣿⣿⣿⣿⣿⣿⣿⣷⣄⡀⠀⠀⠀⠀⠀⠀⠀⠀⠀⠀⠀⠀⠀⠀⠀⠀⠀⠀⣠⣾⣿⣿⣿⣿⣿⣿⣿⣿⣿⣿⣿⣿⣿⣿⣿⣿⣿⣿⣿⣿⣿⣿⣿⣿⣿⣿⣿⣿⣿⣿⣿⣿⣿⣿⣿⣿⣿⣿⣿⣿⣿⣿⡇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⣿⣿⣿⣿⣿⣿⣿⣿⣿⣿⣿⣿⣿⣿⣿⣿⣿⣿⣿⣿⣿⣿⣿⣿⣿⣿⣿⣿⣿⣿⣿⣿⣿⣿⣿⣿⠿⠿⠛⠛⠛⠛⠿⢿⣿⠿⠟⠛⠛⠏⠀⠀⠀⠀⠀⠀⠀⠀⠀⠀⢀⣿⣿⣿⣿⣿⣿⣿⣿⣿⣿⣿⣿⣿⣿⣿⣿⣿⣿⣿⣿⣿⣿⣿⣿⣿⣿⣿⣿⣿⡇</a:t>
            </a:r>
            <a:br/>
            <a:r>
              <a:t>⣿⣿⣿⣿⣿⣿⣿⣿⣿⣿⣿⣿⣿⣿⣿⣿⣿⣿⣿⣿⣿⣿⣿⣿⣿⣿⣿⣿⣿⣿⣿⣿⡟⠋⠁⠀⠀⠀⠀⠀⠀⠀⠀⠀⠁⠀⠀⠀⠀⠀⠀⠀⠀⠀⠀⠀⠀⠀⠀⠀⠀⣿⣿⣿⣿⣿⣿⣿⣿⣿⣿⣿⣿⣿⣿⣿⣿⣿⣿⣿⣿⣿⣿⣿⣿⣿⣿⣿⣿⣿⡇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⣿⣿⣿⣿⣿⣿⣿⣿⣿⣿⣿⣿⣿⣿⣿⣿⣿⣿⣿⣿⣿⣿⣿⣿⣿⣿⣿⣿⣿⣿⣿⣿⣿⣦⠀⠀⠀⠀⠀⠀⠀⠀⠀⠀⠀⠀⠀⠀⠀⠀⠀⠀⠀⠀⠀⠀⠀⠀⠀⠀⢰⣿⣿⣿⣿⣿⣿⣿⣿⣿⣿⣿⣿⣿⣿⣿⣿⣿⣿⣿⣿⣿⣿⣿⣿⣿⣿⣿⣿⣿⡇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⣿⣿⣿⣿⣿⣿⣿⣿⣿⣿⣿⣿⣿⣿⣿⣿⣿⣿⣿⣿⣿⣿⣿⣿⣿⣿⣿⣿⣿⣿⣿⣿⣿⣿⣧⠀⠀⠀⠀⠀⠀⠀⠀⠀⠀⠀⠀⠀⠀⠀⠀⠀⠀⠀⠀⠀⠀⢤⣤⣤⣾⣿⣿⣿⣿⣿⣿⣿⣿⣿⣿⣿⣿⣿⣿⣿⣿⣿⣿⣿⣿⣿⣿⣿⣿⣿⣿⣿⣿⣿⡇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⣿⣿⣿⣿⣿⣿⣿⣿⣿⣿⣿⣿⣿⣿⣿⣿⣿⣿⣿⣿⣿⣿⣿⣿⣿⣿⣿⣿⣿⣿⣿⣿⣿⣿⣿⣧⡀⠀⠀⠀⠀⠀⠀⠀⠀⠀⠀⠀⠀⠀⠀⠀⠀⠀⠀⠀⠀⠈⢻⣿⣿⣿⣿⣿⣿⣿⣿⣿⣿⣿⣿⣿⣿⣿⣿⣿⣿⣿⣿⣿⣿⣿⣿⣿⣿⣿⣿⣿⣿⣿⡇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⣿⣿⣿⣿⣿⣿⣿⣿⣿⣿⣿⣿⣿⣿⣿⣿⣿⣿⣿⣿⣿⣿⣿⣿⣿⣿⣿⣿⣿⣿⣿⣿⣿⣿⣿⣿⣿⣾⠀⠀⠀⠀⠀⠀⠀⠀⠀⠀⠀⠀⠀⠀⠀⠀⠀⠀⠀⠀⠀⢹⣿⣿⣿⣿⣿⣿⣿⣿⣿⣿⣿⣿⣿⣿⣿⣿⣿⣿⣿⣿⣿⣿⣿⣿⣿⣿⣿⣿⣿⣿⡇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⣿⣿⣿⣿⣿⣿⣿⣿⣿⣿⣿⣿⣿⣿⣿⣿⣿⣿⣿⣿⣿⣿⣿⣿⣿⣿⣿⣿⣿⣿⣿⣿⣿⣿⣿⣿⣿⣿⡄⠀⠀⠀⠀⠀⠀⠀⠀⠀⠀⠀⠀⠀⠀⠀⠀⠀⠀⣤⣤⣾⣿⣿⣿⣿⣿⣿⣿⣿⣿⣿⣿⣿⣿⣿⣿⣿⣿⣿⣿⣿⣿⣿⣿⣿⣿⣿⣿⣿⣿⣿⡇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⣿⣿⣿⣿⣿⣿⣿⣿⣿⣿⣿⣿⣿⣿⣿⣿⣿⣿⣿⣿⣿⣿⣿⣿⣿⣿⣿⣿⣿⣿⣿⣿⣿⣿⣿⣿⣿⣿⣿⡄⠀⠀⠀⠀⠀⠀⠀⠀⠀⠀⠀⠀⠀⠀⠀⠀⠀⢸⣿⣿⣿⣿⣿⣿⣿⣿⣿⣿⣿⣿⣿⣿⣿⣿⣿⣿⣿⣿⣿⣿⣿⣿⣿⣿⣿⣿⣿⣿⣿⣿⡇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⣿⣿⣿⣿⣿⣿⣿⣿⣿⣿⣿⣿⣿⣿⣿⣿⣿⣿⣿⣿⣿⣿⣿⣿⣿⣿⣿⣿⣿⣿⣿⣿⣿⣿⣿⣿⣿⣿⣟⠁⠀⠀⠀⠀⠀⠀⠀⠀⠀⠀⠀⠀⠀⠀⠀⠀⠀⡈⣿⣿⣿⣿⣿⣿⣿⣿⣿⣿⣿⣿⣿⣿⣿⣿⣿⣿⣿⣿⣿⣿⣿⣿⣿⣿⣿⣿⣿⣿⣿⣿⡇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⣿⣿⣿⣿⣿⣿⣿⣿⣿⣿⣿⣿⣿⣿⣿⣿⣿⣿⣿⣿⣿⣿⣿⣿⣿⣿⣿⣿⣿⣿⣿⣿⣿⣿⣿⣿⣿⣿⡟⠀⠀⠀⠀⠀⠀⠀⠀⠀⠀⠀⠀⠀⠀⠀⠀⠀⠀⢰⣽⣿⣿⣿⣿⣿⣿⣿⣿⣿⣿⣿⣿⣿⣿⣿⣿⣿⣿⣿⣿⣿⣿⣿⣿⣿⣿⣿⣿⣿⣿⣿⡇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⣿⣿⣿⣿⣿⣿⣿⣿⣿⣿⣿⣿⣿⣿⣿⣿⣿⣿⣿⣿⣿⣿⣿⣿⣿⣿⣿⣿⣿⣿⣿⣿⣿⣿⣿⣿⣿⣿⡇⠀⠀⡆⠀⠀⠀⠀⠀⠀⠀⠀⠀⠀⠀⠀⠀⠀⠀⠀⢿⣿⣿⣿⣿⣿⣿⣿⣿⣿⣿⣿⣿⣿⣿⣿⣿⣿⣿⣿⣿⣿⣿⣿⣿⣿⣿⣿⣿⣿⣿⣿⡇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⣿⣿⣿⣿⣿⣿⣿⣿⣿⣿⣿⣿⣿⣿⣿⣿⣿⣿⣿⣿⣿⣿⣿⣿⣿⣿⣿⣿⣿⣿⣿⣿⣿⣿⣿⣿⣿⣿⣷⠀⠠⠀⠀⠀⠀⠀⠀⠀⠀⠀⠀⠀⠀⠀⠀⠀⠀⠀⣾⣿⣿⣿⣿⣿⣿⣿⣿⣿⣿⣿⣿⣿⣿⣿⣿⣿⣿⣿⣿⣿⣿⣿⣿⣿⣿⣿⣿⣿⣿⣿⡇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⣿⣿⣿⣿⣿⣿⣿⣿⣿⣿⣿⣿⣿⣿⣿⣿⣿⣿⣿⣿⣿⣿⣿⣿⣿⣿⣿⣿⣿⣿⣿⣿⣿⣿⣿⣿⣿⣿⣿⠄⠀⠀⠀⠀⠀⠀⠀⠀⠀⠀⠀⠀⠀⠀⠀⠀⠀⠀⠘⢿⣿⣿⣿⣿⣿⣿⣿⣿⣿⣿⣿⣿⣿⣿⣿⣿⣿⣿⣿⣿⣿⣿⣿⣿⣿⣿⣿⣿⣿⣿⡇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⣿⣿⣿⣿⣿⣿⣿⣿⣿⣿⣿⣿⣿⣿⣿⣿⣿⣿⣿⣿⣿⣿⣿⣿⣿⣿⣿⣿⣿⣿⣿⣿⣿⣿⣿⣿⣿⣿⡇⠀⠀⠀⠀⠀⠀⠀⠀⠀⠀⠀⠀⠀⠀⠀⠀⠀⠀⠀⠀⠘⣿⣿⣿⣿⣿⣿⣿⣿⣿⣿⣿⣿⣿⣿⣿⣿⣿⣿⣿⣿⣿⣿⣿⣿⣿⣿⣿⣿⣿⣿⡇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⣿⣿⣿⣿⣿⣿⣿⣿⣿⣿⣿⣿⣿⣿⣿⣿⣿⣿⣿⣿⣿⣿⣿⣿⣿⣿⣿⣿⣿⣿⣿⣿⣿⣿⣿⡏⠀⠀⠀⠀⠀⠀⠀⠀⠀⠀⠀⠀⠀⠀⠀⠀⠀⠀⠀⠀⠀⠀⠀⠀⠀⠛⠉⣹⣿⣿⣿⣿⣿⣿⣿⣿⣿⣿⣿⣿⣿⣿⣿⣿⣿⣿⣿⣿⣿⣿⣿⣿⣿⣿⡇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⣿⣿⣿⣿⣿⣿⣿⣿⣿⣿⣿⣿⣿⣿⣿⣿⣿⣿⣿⣿⣿⣿⣿⣿⣿⣿⣿⣿⣿⣿⣿⣿⣿⣿⡟⠀⠀⠀⠀⠀⠀⠀⠀⠀⠀⠀⠀⠀⠀⠀⠀⠀⠀⠀⠀⠀⠀⠀⠀⠀⠀⠀⢠⣿⣿⣿⣿⣿⣿⣿⣿⣿⣿⣿⣿⣿⣿⣿⣿⣿⣿⣿⣿⣿⣿⣿⣿⣿⣿⣿⡇</a:t>
            </a:r>
            <a:br/>
            <a:r>
              <a:t>⣿⣿⣿⣿⣿⣿⣿⣿⣿⣿⣿⣿⣿⣿⣿⣿⣿⣿⣿⣿⣿⣿⣿⣿⣿⣿⣿⣿⣿⣿⣿⣿⣿⡟⠁⠀⠀⠀⠀⠀⠀⠀⠀⠀⠀⠀⠀⠀⠀⠀⠀⠀⠀⠀⠀⠀⢀⠀⠀⠀⠀⠀⠘⣿⣿⣿⣿⣿⣿⣿⣿⣿⣿⣿⣿⣿⣿⣿⣿⣿⣿⣿⣿⣿⣿⣿⣿⣿⣿⣿⡇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⣿⣿⣿⣿⣿⣿⣿⣿⣿⣿⣿⣿⣿⣿⣿⣿⣿⣿⣿⣿⣿⣿⣿⣿⣿⣿⣿⣿⣿⣿⣿⣿⣿⠁⠀⠀⠀⠀⠀⠀⠀⠀⠀⠀⠀⠀⠀⠀⠀⠀⠀⠀⠀⠀⠀⠀⣾⠀⠀⠀⠀⠀⠀⠹⣿⣿⣿⣿⣿⣿⣿⣿⣿⣿⣿⣿⣿⣿⣿⣿⣿⣿⣿⣿⣿⣿⣿⣿⣿⣿⡇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⣿⣿⣿⣿⣿⣿⣿⣿⣿⣿⣿⣿⣿⣿⣿⣿⣿⣿⣿⣿⣿⣿⣿⣿⣿⣿⣿⣿⣿⣿⣿⣿⠇⠀⠀⠀⠀⠀⠀⠀⠀⠀⠀⠀⠀⠀⠀⠀⠀⠀⠀⠀⠀⠀⠀⠀⢿⠀⠀⠀⠀⠀⠀⠀⢿⣿⣿⣿⣿⣿⣿⣿⣿⣿⣿⣿⣿⣿⣿⣿⣿⣿⣿⣿⣿⣿⣿⣿⣿⣿⡇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⣿⣿⣿⣿⣿⣿⣿⣿⣿⣿⣿⣿⣿⣿⣿⣿⣿⣿⣿⣿⣿⣿⣿⣿⣿⣿⣿⣿⣿⣿⣿⡏⠀⠀⠀⠀⠀⠀⠀⠀⠀⠀⠀⠀⠀⠀⠀⠀⠀⠀⠀⠀⠀⠀⠀⠀⢸⡆⠀⠀⠀⠀⠀⠀⠘⣿⣿⣿⣿⣿⣿⣿⣿⣿⣿⣿⣿⣿⣿⣿⣿⣿⣿⣿⣿⣿⣿⣿⣿⣿⡇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⣿⣿⣿⣿⣿⣿⣿⣿⣿⣿⣿⣿⣿⣿⣿⣿⣿⣿⣿⣿⣿⣿⣿⣿⣿⣿⣿⣿⣿⣿⣿⠁⠀⠀⠀⠀⠀⠀⠀⠀⠀⠀⠀⠀⠀⠀⠀⠀⠀⠀⠀⠀⠀⠀⠀⠀⠀⡇⠀⠀⠀⠀⠀⠀⠀⠘⣿⣿⣿⣿⣿⣿⣿⣿⣿⣿⣿⣿⣿⣿⣿⣿⣿⣿⣿⣿⣿⣿⣿⣿⡇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⣿⣿⣿⣿⣿⣿⣿⣿⣿⣿⣿⣿⣿⣿⣿⣿⣿⣿⣿⣿⣿⣿⣿⣿⣿⣿⣿⣿⣿⣿⡏⠀⠀⠀⠀⠀⠀⠀⠀⠀⠀⠀⠀⠀⠀⠀⠀⠀⠀⠀⠀⠀⠀⠀⠀⠀⠀⢁⠀⠀⠀⠀⠀⠀⠀⠀⠘⣿⣿⣿⣿⣿⣿⣿⣿⣿⣿⣿⣿⣿⣿⣿⣿⣿⣿⣿⣿⣿⣿⣿⡇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⣿⣿⣿⣿⣿⣿⣿⣿⣿⣿⣿⣿⣿⣿⣿⣿⣿⣿⣿⣿⣿⣿⣿⣿⣿⣿⣿⣿⣿⣿⠀⠀⠀⠀⠀⠀⠀⠀⠀⠀⠀⠀⠀⠀⠀⠀⠀⠀⠀⠀⠀⠀⠀⠀⠀⠀⠀⠸⠀⠀⠀⠀⠀⠀⠀⠀⠀⠹⣿⣿⣿⣿⣿⣿⣿⣿⣿⣿⣿⣿⣿⣿⣿⣿⣿⣿⣿⣿⣿⣿⡇</a:t>
            </a:r>
            <a:br/>
            <a:r>
              <a:t>⣿⣿⣿⣿⣿⣿⣿⣿⣿⣿⣿⣿⣿⣿⣿⣿⣿⣿⣿⣿⣿⣿⣿⣿⣿⣿⣿⣿⣿⠇⠀⠀⠀⠀⠀⠀⠀⠀⠀⠀⠀⠀⠀⠀⠀⠀⠀⠀⠀⠀⠀⠀⠀⠀⠀⠀⠀⠀⠀⠀⠀⠀⠀⠀⠀⠀⠀⠀⠹⣿⣿⣿⣿⣿⣿⣿⣿⣿⣿⣿⣿⣿⣿⣿⣿⣿⣿⣿⣿⣿⡇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⣿⣿⣿⣿⣿⣿⣿⣿⣿⣿⣿⣿⣿⣿⣿⣿⣿⣿⣿⣿⣿⣿⣿⣿⣿⣿⣿⣿⣿⠀⣠⠀⠀⠀⠀⠀⠀⠀⠀⠀⠀⠀⠀⠀⠀⠀⠀⠀⠀⠀⠀⠀⠀⠀⠀⠀⠀⠀⠀⠀⠀⠀⠀⠀⠀⠀⠀⠀⠀⢹⣿⣿⣿⣿⣿⣿⣿⣿⣿⣿⣿⣿⣿⣿⣿⣿⣿⣿⣿⣿⡇</a:t>
            </a:r>
            <a:br/>
            <a:r>
              <a:t>⣿⣿⣿⣿⣿⣿⣿⣿⣿⣿⣿⣿⣿⣿⣿⣿⣿⣿⣿⣿⣿⣿⣿⣿⣿⣿⣿⣿⣿⣿⣿⡗⠀⠀⠀⠀⠀⠀⠀⠀⠀⠀⠀⠀⠀⠀⠀⠀⠀⠀⠀⠀⠀⠀⠀⠀⠀⠀⠀⠀⠀⠀⠀⠀⠀⠀⠀⠀⢀⣾⣿⣿⣿⣿⣿⣿⣿⣿⣿⣿⣿⣿⣿⣿⣿⣿⣿⣿⣿⣿⡇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⣿⣿⣿⣿⣿⣿⣿⣿⣿⣿⣿⣿⣿⣿⣿⣿⣿⣿⣿⣿⣿⣿⣿⣿⣿⣿⣿⣿⣿⣿⣿⣿⣦⣀⡀⠀⠀⠀⠀⠀⠀⠀⠀⠀⠀⠀⠀⠀⠀⠀⠀⠀⠀⠀⠀⠀⠀⠀⠀⠀⠀⠀⠀⠀⠀⠀⠀⠀⠈⣿⣿⣿⣿⣿⣿⣿⣿⣿⣿⣿⣿⣿⣿⣿⣿⣿⣿⣿⣿⣿⡇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⣿⣿⣿⣿⣿⣿⣿⣿⣿⣿⣿⣿⣿⣿⣿⣿⣿⣿⣿⣿⣿⣿⣿⣿⣿⣿⣿⣿⣿⣿⣿⣿⣿⣿⣿⣇⠀⠀⠀⠀⠀⠀⠀⠀⠀⠀⠀⠀⠀⠀⠀⠀⠀⠀⠀⠀⠀⠀⠀⠀⠀⠀⠀⠀⠀⠀⠀⠀⠀⣿⣿⣿⣿⣿⣿⣿⣿⣿⣿⣿⣿⣿⣿⣿⣿⣿⣿⣿⣿⣿⡇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⣿⣿⣿⣿⣿⣿⣿⣿⣿⣿⣿⣿⣿⣿⣿⣿⣿⣿⣿⣿⣿⣿⣿⣿⠟⠛⠛⠛⠋⠉⠉⠉⠉⠉⠉⠉⠉⠉⠉⠉⠉⠉⠉⠉⠉⠉⠉⠉⠉⠉⠉⠙⣿⣿⣿⣿⣿⣿⣿⣿⣿⣿⣿⣿⣿⣿⣿⣿⣿⣿⣿⣿⣿⣿⣿⣿⣿⣿⣿⣿⣿⣿⣿⣿⣿⣿⣿⣿⣿⣿⡇</a:t>
            </a:r>
            <a:br/>
            <a:r>
              <a:t>⣿⣿⣿⣿⣿⣿⣿⣿⣿⣿⣿⣿⣿⣿⣿⣿⣿⣿⣿⣿⣿⣿⣿⡟⠀⠀⠀⠀⠀⠀⠀⠀⠀⠀⠀⠀⠀⠀⠀⠀⠀⠀⠀⠀⠀⠀⠀⠀⠀⠀⠀⠀⣿⣿⣿⣿⣿⣿⣿⣿⣿⣿⣿⣿⣿⣿⣿⣿⣿⣿⣿⣿⣿⣿⣿⣿⣿⣿⣿⣿⣿⣿⣿⣿⣿⣿⣿⣿⣿⣿⡇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⣿⣿⣿⣿⣿⣿⣿⣿⣿⣿⣿⣿⣿⣿⣿⣿⣿⣿⣿⣿⣿⣿⣿⣿⠀⠀⠀⠀⠀⠀⠀⠀⠀⠀⠀⠀⠀⠀⠀⠀⠀⠀⠀⠀⠀⠀⠀⠀⠀⠀⠀⣸⣿⣿⣿⣿⣿⣿⣿⣿⣿⣿⣿⣿⣿⣿⣿⣿⣿⣿⣿⣿⣿⣿⣿⣿⣿⣿⣿⣿⣿⣿⣿⣿⣿⣿⣿⣿⣿⣿⡇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⣿⣿⣿⣿⣿⣿⣿⣿⣿⣿⣿⣿⣿⣿⣿⣿⣿⣿⣿⣿⣿⣿⣿⣿⡆⠀⠀⠀⠀⠀⠀⠀⠀⠀⠀⠀⠀⠀⠀⠀⠀⠀⠀⠀⠀⠀⠀⠀⠀⠀⢠⣿⣿⣿⣿⣿⣿⣿⣿⣿⣿⣿⣿⣿⣿⣿⣿⣿⣿⣿⣿⣿⣿⣿⣿⣿⣿⣿⣿⣿⣿⣿⣿⣿⣿⣿⣿⣿⣿⣿⡇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⣿⣿⣿⣿⣿⣿⣿⣿⣿⣿⣿⣿⣿⣿⣿⣿⣿⣿⣿⣿⣿⣿⣿⣿⣿⣄⠀⠀⠀⠀⠀⠀⠀⠀⠀⠀⠀⠀⠀⠀⠀⠀⠀⠀⠀⠀⠀⠀⠀⣠⣿⣿⣿⣿⣿⣿⣿⣿⣿⣿⣿⣿⣿⣿⣿⣿⣿⣿⣿⣿⣿⣿⣿⣿⣿⣿⣿⣿⣿⣿⣿⣿⣿⣿⣿⣿⣿⣿⣿⣿⡇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⣿⣿⣿⣿⣿⣿⣿⣿⣿⣿⣿⣿⣿⣿⣿⣿⣿⣿⣿⣿⣿⣿⣿⣿⣿⣿⣷⣄⠀⠀⠀⠀⠀⠀⠀⠀⠀⠀⠀⠀⠀⠀⠀⠀⠀⠀⢀⣤⣾⣿⣿⣿⣿⣿⣿⣿⣿⣿⣿⣿⣿⣿⣿⣿⣿⣿⣿⣿⣿⣿⣿⣿⣿⣿⣿⣿⣿⣿⣿⣿⣿⣿⣿⣿⣿⣿⣿⣿⣿⣿⡇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⣿⣿⣿⣿⣿⣿⣿⣿⣿⣿⣿⣿⣿⣿⣿⣿⣿⣿⣿⣿⣿⣿⣿⣿⣿⣿⣿⣿⣿⣦⠀⠀⠀⠀⠀⠀⠀⠀⠀⠀⠀⠀⠀⠀⠀⢠⣿⣿⣿⣿⣿⣿⣿⣿⣿⣿⣿⣿⣿⣿⣿⣿⣿⣿⣿⣿⣿⣿⣿⣿⣿⣿⣿⣿⣿⣿⣿⣿⣿⣿⣿⣿⣿⣿⣿⣿⣿⣿⣿⣿⡇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⣿⣿⣿⣿⣿⣿⣿⣿⣿⣿⣿⣿⣿⣿⣿⣿⣿⣿⣿⣿⣿⣿⣿⣿⣿⣿⠿⠿⠿⠛⠛⠛⠛⠛⠛⠛⠛⠛⠛⠛⠛⠛⠛⠛⠛⠛⠛⠛⠉⠀⠈⠻⠿⠿⣿⣿⣿⣿⣿⣿⣿⣿⣿⣿⣿⣿⣿⣿⣿⣿⣿⣿⣿⣿⣿⣿⣿⣿⣿⣿⣿⣿⣿⣿⣿⣿⣿⣿⣿⣿⡇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⣿⣿⣿⣿⣿⣿⣿⣿⣿⣿⣿⣿⣿⣿⣿⣿⣿⣿⣿⣿⣿⣿⣿⣿⣿⣧⠀⠀⠀⠀⠀⠀⠀⠀⠀⠀⠀⠀⠀⠀⠀⠀⠀⠀⠀⠀⠀⠀⠀⠀⠀⠀⠀⣸⣿⣿⣿⣿⣿⣿⣿⣿⣿⣿⣿⣿⣿⣿⣿⣿⣿⣿⣿⣿⣿⣿⣿⣿⣿⣿⣿⣿⣿⣿⣿⣿⣿⣿⣿⣿⡇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⣿⣿⣿⣿⣿⣿⣿⣿⣿⣿⣿⣿⣿⣿⣿⣿⣿⣿⣿⣿⣿⣿⣿⣿⣿⣿⡄⠀⠀⠀⠀⠀⠀⠀⠀⠀⠀⠀⠀⠀⠀⠀⠀⠀⠀⠀⠀⠀⠀⠀⠀⠀⣰⣿⣿⣿⣿⣿⣿⣿⣿⣿⣿⣿⣿⣿⣿⣿⣿⣿⣿⣿⣿⣿⣿⣿⣿⣿⣿⣿⣿⣿⣿⣿⣿⣿⣿⣿⣿⣿⡇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⣿⣿⣿⣿⣿⣿⣿⣿⣿⣿⣿⣿⣿⣿⣿⣿⣿⣿⣿⣿⣿⣿⣿⣿⣿⣿⣿⣦⡀⠀⠀⠀⠀⠀⠀⠀⠀⠀⠀⠀⠀⠀⠀⠀⠀⠀⠀⠀⠀⠀⢀⣴⣿⣿⣿⣿⣿⣿⣿⣿⣿⣿⣿⣿⣿⣿⣿⣿⣿⣿⣿⣿⣿⣿⣿⣿⣿⣿⣿⣿⣿⣿⣿⣿⣿⣿⣿⣿⣿⣿⡇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⣿⣿⣿⣿⣿⣿⣿⣿⣿⣿⣿⣿⣿⣿⣿⣿⣿⣿⣿⣿⣿⣿⣿⣿⣿⣿⣿⣿⣿⣦⡀⠀⠀⠀⠀⠀⠀⠀⠀⠀⠀⠀⠀⠀⠀⠀⠀⠀⣀⣴⣿⣿⣿⣿⣿⣿⣿⣿⣿⣿⣿⣿⣿⣿⣿⣿⣿⣿⣿⣿⣿⣿⣿⣿⣿⣿⣿⣿⣿⣿⣿⣿⣿⣿⣿⣿⣿⣿⣿⣿⡇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⣿⣿⣿⣿⣿⣿⣿⣿⣿⣿⣿⣿⣿⣿⣿⣿⣿⣿⣿⣿⣿⣿⣿⣿⣿⣿⣿⣿⣿⣿⣿⣦⠀⠀⠀⠀⠀⠀⠀⠀⠀⠀⠀⠀⠀⠀⠀⣰⣿⣿⣿⣿⣿⣿⣿⣿⣿⣿⣿⣿⣿⣿⣿⣿⣿⣿⣿⣿⣿⣿⣿⣿⣿⣿⣿⣿⣿⣿⣿⣿⣿⣿⣿⣿⣿⣿⣿⣿⣿⣿⡇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⣿⣿⣿⣿⣿⣿⣿⣿⣿⣿⣿⣿⣿⣿⣿⣿⣿⣿⣿⣿⣿⣿⣿⣿⣿⣿⣿⣿⣿⣿⣿⣿⡆⠀⠀⠀⠀⠀⠀⠀⠀⠀⠀⠀⠀⠀⠀⣿⣿⣿⣿⣿⣿⣿⣿⣿⣿⣿⣿⣿⣿⣿⣿⣿⣿⣿⣿⣿⣿⣿⣿⣿⣿⣿⣿⣿⣿⣿⣿⣿⣿⣿⣿⣿⣿⣿⣿⣿⣿⣿⡇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⣿⣿⣿⣿⣿⣿⣿⣿⣿⣿⣿⣿⣿⣿⣿⣿⣿⣿⣿⣿⣿⣿⣿⣿⣿⣿⣿⣿⣿⣿⣿⣿⡇⠀⠀⠀⠀⠀⠀⠀⠀⠀⠀⠀⠀⠀⠀⣹⣿⣿⣿⣿⣿⣿⣿⣿⣿⣿⣿⣿⣿⣿⣿⣿⣿⣿⣿⣿⣿⣿⣿⣿⣿⣿⣿⣿⣿⣿⣿⣿⣿⣿⣿⣿⣿⣿⣿⣿⣿⣿⡇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⣿⣿⣿⣿⣿⣿⣿⣿⣿⣿⣿⣿⣿⣿⣿⣿⣿⣿⣿⣿⣿⣿⣿⣿⣿⣿⣿⣿⣿⣿⣿⣿⣇⠀⠀⠀⠀⠀⠀⠀⠀⠀⠀⠀⠀⠀⣠⣿⣿⣿⣿⣿⣿⣿⣿⣿⣿⣿⣿⣿⣿⣿⣿⣿⣿⣿⣿⣿⣿⣿⣿⣿⣿⣿⣿⣿⣿⣿⣿⣿⣿⣿⣿⣿⣿⣿⣿⣿⣿⣿⡇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⣿⣿⣿⣿⣿⣿⣿⣿⣿⣿⣿⣿⣿⣿⣿⣿⣿⣿⣿⣿⣿⣿⣿⣿⣿⣿⣿⣿⣿⣿⣿⣿⣿⣿⣿⣿⣿⣿⣿⣿⣿⣿⣿⣿⣿⣿⣿⣿⣿⣿⠟⠛⢿⣿⣿⣿⣿⣿⣿⣿⣿⣿⣿⣿⣿⣿⣿⣿⣿⣿⣿⣿⣿⣿⣿⣿⣿⣿⣿⣿⣿⣿⣿⣿⣿⣿⣿⣿⣿⣿⡇</a:t>
            </a:r>
            <a:br/>
            <a:r>
              <a:t>⣿⣿⣿⣿⣿⣿⣿⣿⣿⣿⣿⣿⣿⣿⣿⣿⣿⣿⣿⣿⣿⣿⣿⣿⣿⣿⡿⠛⠋⠉⠉⠁⠀⠀⠀⠀⠀⠀⠀⠀⠀⠀⠀⠀⠀⠀⠀⠀⠀⠁⠀⠀⠀⠙⠻⣿⣿⣿⣿⣿⣿⣿⣿⣿⣿⣿⣿⣿⣿⣿⣿⣿⣿⣿⣿⣿⣿⣿⣿⣿⣿⣿⣿⣿⣿⣿⣿⣿⣿⣿⡇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⣿⣿⣿⣿⣿⣿⣿⣿⣿⣿⣿⣿⣿⣿⣿⣿⣿⣿⣿⣿⣿⣿⣿⣿⣿⣿⡇⠀⠀⠀⠀⠀⠀⠀⠀⠀⠀⠀⠀⠀⠀⠀⠀⠀⠀⠀⠀⠀⠀⠀⠀⠀⠀⠀⠀⣿⣿⣿⣿⣿⣿⣿⣿⣿⣿⣿⣿⣿⣿⣿⣿⣿⣿⣿⣿⣿⣿⣿⣿⣿⣿⣿⣿⣿⣿⣿⣿⣿⣿⣿⡇</a:t>
            </a:r>
            <a:br/>
            <a:r>
              <a:t>⣿⣿⣿⣿⣿⣿⣿⣿⣿⣿⣿⣿⣿⣿⣿⣿⣿⣿⣿⣿⣿⣿⣿⣿⣿⣿⡆⠀⠀⠀⠀⠀⠀⠀⠀⠀⠀⠀⠀⠀⠀⠀⠀⠀⠀⠀⠀⠀⠀⠀⠀⠀⠀⠀⢀⣿⣿⣿⣿⣿⣿⣿⣿⣿⣿⣿⣿⣿⣿⣿⣿⣿⣿⣿⣿⣿⣿⣿⣿⣿⣿⣿⣿⣿⣿⣿⣿⣿⣿⣿⡇</a:t>
            </a:r>
            <a:br/>
            <a:r>
              <a:t>⣿⣿⣿⣿⣿⣿⣿⣿⣿⣿⣿⣿⣿⣿⣿⣿⣿⣿⣿⣿⣿⣿⣿⣿⣿⣿⣇⠀⠀⠀⠀⠀⠀⠀⠀⠀⠀⠀⠀⠀⠀⠀⠀⠀⠀⠀⠀⠀⠀⠀⠀⠀⠀⠀⣸⣿⣿⣿⣿⣿⣿⣿⣿⣿⣿⣿⣿⣿⣿⣿⣿⣿⣿⣿⣿⣿⣿⣿⣿⣿⣿⣿⣿⣿⣿⣿⣿⣿⣿⣿⡇</a:t>
            </a:r>
            <a:br/>
            <a:r>
              <a:t>⣿⣿⣿⣿⣿⣿⣿⣿⣿⣿⣿⣿⣿⣿⣿⣿⣿⣿⣿⣿⣿⣿⣿⣿⣿⣿⣿⣆⠀⠀⠀⠀⠀⠀⠀⠀⠀⠀⠀⠀⠀⠀⠀⠀⠀⠀⠀⠀⠀⠀⠀⠀⠀⣰⣿⣿⣿⣿⣿⣿⣿⣿⣿⣿⣿⣿⣿⣿⣿⣿⣿⣿⣿⣿⣿⣿⣿⣿⣿⣿⣿⣿⣿⣿⣿⣿⣿⣿⣿⣿⡇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⣿⣿⣿⣿⣿⣿⣿⣿⣿⣿⣿⣿⣿⣿⣿⣿⣿⣿⣿⣿⣿⣿⣿⣿⣿⣿⣿⣿⣦⡀⠀⠀⠀⠀⠀⠀⠀⠀⠀⠀⠀⠀⠀⠀⠀⠀⠀⠀⠀⠀⠀⢀⣴⣿⣿⣿⣿⣿⣿⣿⣿⣿⣿⣿⣿⣿⣿⣿⣿⣿⣿⣿⣿⣿⣿⣿⣿⣿⣿⣿⣿⣿⣿⣿⣿⣿⣿⣿⣿⣿⡇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⣿⣿⣿⣿⣿⣿⣿⣿⣿⣿⣿⣿⣿⣿⣿⣿⣿⣿⣿⣿⣿⣿⣿⣿⣿⣿⣿⣿⣿⣿⣦⣀⠀⠀⠀⠀⠀⠀⠀⠀⠀⠀⠀⠀⠀⠀⠀⠀⠀⣠⣴⣿⣿⣿⣿⣿⣿⣿⣿⣿⣿⣿⣿⣿⣿⣿⣿⣿⣿⣿⣿⣿⣿⣿⣿⣿⣿⣿⣿⣿⣿⣿⣿⣿⣿⣿⣿⣿⣿⣿⡇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⣿⣿⣿⣿⣿⣿⣿⣿⣿⣿⣿⣿⣿⣿⣿⣿⣿⣿⣿⣿⣿⣿⣿⣿⣿⣿⣿⣿⣿⣿⣿⣿⣆⠀⠀⠀⠀⠀⠀⠀⠀⠀⠀⠀⠀⠀⠀⠀⣰⣿⣿⣿⣿⣿⣿⣿⣿⣿⣿⣿⣿⣿⣿⣿⣿⣿⣿⣿⣿⣿⣿⣿⣿⣿⣿⣿⣿⣿⣿⣿⣿⣿⣿⣿⣿⣿⣿⣿⣿⣿⡇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⣿⣿⣿⣿⣿⣿⣿⣿⣿⣿⣿⣿⣿⣿⣿⣿⣿⣿⣿⣿⣿⣿⣿⣿⣿⣿⣿⣿⣿⣿⣿⣿⣿⣄⡀⠀⠀⠀⠀⠀⠀⠀⠀⠀⠀⠀⢀⣰⣿⣿⣿⣿⣿⣿⣿⣿⣿⣿⣿⣿⣿⣿⣿⣿⣿⣿⣿⣿⣿⣿⣿⣿⣿⣿⣿⣿⣿⣿⣿⣿⣿⣿⣿⣿⣿⣿⣿⣿⣿⣿⡇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⣿⣿⣿⣿⣿⣿⣿⣿⣿⣿⣿⣿⣿⣿⣿⣿⣿⣿⣿⣿⣿⣿⣿⣿⣿⣿⣿⣿⣿⣿⣿⣿⣿⣿⣿⣿⣿⣿⣿⣿⣿⣿⣿⣿⣿⣿⣿⣿⣿⣿⣿⣿⣿⣿⠿⢿⣿⣿⣿⣿⣿⣿⣿⣿⣿⣿⣿⣿⣿⣿⣿⣿⣿⣿⣿⣿⣿⣿⣿⣿⣿⣿⣿⣿⣿⣿⣿⣿⣿⣿⡇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⣿⣿⣿⣿⣿⣿⣿⣿⣿⣿⣿⣿⣿⣿⣿⣿⣿⣿⣿⣿⣿⣿⣿⣿⣿⣿⣿⣿⣿⣿⠿⠛⠋⠉⠉⠁⠀⠀⠀⠀⠀⠀⠀⠀⠀⠀⠀⠀⠉⠉⠉⠛⠋⠀⠀⠀⠙⣿⣿⣿⣿⣿⣿⣿⣿⣿⣿⣿⣿⣿⣿⣿⣿⣿⣿⣿⣿⣿⣿⣿⣿⣿⣿⣿⣿⣿⣿⣿⣿⣿⡇</a:t>
            </a:r>
            <a:br/>
            <a:r>
              <a:t>⣿⣿⣿⣿⣿⣿⣿⣿⣿⣿⣿⣿⣿⣿⣿⣿⣿⣿⣿⣿⣿⣿⣿⣿⣿⣿⣿⣿⡟⠁⠀⠀⠀⠀⠀⠀⠀⠀⠀⠀⠀⠀⠀⠀⠀⠀⠀⠀⠀⠀⠀⠀⠀⠀⠀⠀⠀⣿⣿⣿⣿⣿⣿⣿⣿⣿⣿⣿⣿⣿⣿⣿⣿⣿⣿⣿⣿⣿⣿⣿⣿⣿⣿⣿⣿⣿⣿⣿⣿⣿⡇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⣿⣿⣿⣿⣿⣿⣿⣿⣿⣿⣿⣿⣿⣿⣿⣿⣿⣿⣿⣿⣿⣿⣿⣿⣿⣿⣿⣿⡇⠀⠀⠀⠀⠀⠀⠀⠀⠀⠀⠀⠀⠀⠀⠀⠀⠀⠀⠀⠀⠀⠀⠀⠀⠀⠀⠀⢀⣿⣿⣿⣿⣿⣿⣿⣿⣿⣿⣿⣿⣿⣿⣿⣿⣿⣿⣿⣿⣿⣿⣿⣿⣿⣿⣿⣿⣿⣿⣿⣿⣿⡇</a:t>
            </a:r>
            <a:br/>
            <a:r>
              <a:t>⣿⣿⣿⣿⣿⣿⣿⣿⣿⣿⣿⣿⣿⣿⣿⣿⣿⣿⣿⣿⣿⣿⣿⣿⣿⣿⣿⣿⡇⠀⠀⠀⠀⠀⠀⠀⠀⠀⠀⠀⠀⠀⠀⠀⠀⠀⠀⠀⠀⠀⠀⠀⠀⠀⠀⠀⢸⣿⣿⣿⣿⣿⣿⣿⣿⣿⣿⣿⣿⣿⣿⣿⣿⣿⣿⣿⣿⣿⣿⣿⣿⣿⣿⣿⣿⣿⣿⣿⣿⣿⡇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⣿⣿⣿⣿⣿⣿⣿⣿⣿⣿⣿⣿⣿⣿⣿⣿⣿⣿⣿⣿⣿⣿⣿⣿⣿⣿⣿⣿⣷⠀⠀⠀⠀⠀⠀⠀⠀⠀⠀⠀⠀⠀⠀⠀⠀⠀⠀⠀⠀⠀⠀⠀⠀⠀⠀⢀⣿⣿⣿⣿⣿⣿⣿⣿⣿⣿⣿⣿⣿⣿⣿⣿⣿⣿⣿⣿⣿⣿⣿⣿⣿⣿⣿⣿⣿⣿⣿⣿⣿⣿⡇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⣿⣿⣿⣿⣿⣿⣿⣿⣿⣿⣿⣿⣿⣿⣿⣿⣿⣿⣿⣿⣿⣿⣿⣿⣿⣿⣿⣿⣿⣧⠀⠀⠀⠀⠀⠀⠀⠀⠀⠀⠀⠀⠀⠀⠀⠀⠀⠀⠀⠀⠀⠀⠀⠀⢀⣼⣿⣿⣿⣿⣿⣿⣿⣿⣿⣿⣿⣿⣿⣿⣿⣿⣿⣿⣿⣿⣿⣿⣿⣿⣿⣿⣿⣿⣿⣿⣿⣿⣿⣿⡇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⣿⣿⣿⣿⣿⣿⣿⣿⣿⣿⣿⣿⣿⣿⣿⣿⣿⣿⣿⣿⣿⣿⣿⣿⣿⣿⣿⣿⣿⣿⣷⣄⠀⠀⠀⠀⠀⠀⠀⠀⠀⠀⠀⠀⠀⠀⠀⠀⠀⠀⠀⠀⢀⣠⣾⣿⣿⣿⣿⣿⣿⣿⣿⣿⣿⣿⣿⣿⣿⣿⣿⣿⣿⣿⣿⣿⣿⣿⣿⣿⣿⣿⣿⣿⣿⣿⣿⣿⣿⣿⡇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⣿⣿⣿⣿⣿⣿⣿⣿⣿⣿⣿⣿⣿⣿⣿⣿⣿⣿⣿⣿⣿⣿⣿⣿⣿⣿⣿⣿⣿⣿⣿⣿⣷⣤⠀⠀⠀⠀⠀⠀⠀⠀⠀⠀⠀⠀⠀⠀⠀⠀⢀⣴⣿⣿⣿⣿⣿⣿⣿⣿⣿⣿⣿⣿⣿⣿⣿⣿⣿⣿⣿⣿⣿⣿⣿⣿⣿⣿⣿⣿⣿⣿⣿⣿⣿⣿⣿⣿⣿⣿⡇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⣿⣿⣿⣿⣿⣿⣿⣿⣿⣿⣿⣿⣿⣿⣿⣿⣿⣿⣿⣿⣿⣿⣿⣿⣿⣿⣿⣿⣿⣿⣿⣿⣿⣿⣿⣶⣤⣤⣤⣤⣤⣤⣀⣀⣀⣠⣤⣤⣤⣿⣿⣿⣿⣿⣿⣿⣿⣿⣿⣿⣿⣿⣿⣿⣿⣿⣿⣿⣿⣿⣿⣿⣿⣿⣿⣿⣿⣿⣿⣿⣿⣿⣿⣿⣿⣿⣿⣿⣿⣿⡇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⣿⣿⣿⣿⣿⣿⣿⣿⣿⣿⣿⣿⣿⣿⣿⣿⣿⣿⣿⣿⣿⣿⣿⣿⣿⣿⣿⣿⣿⣿⣿⣿⣿⣿⣿⣿⠿⠿⠿⠿⠿⠿⠿⠿⠿⠿⠿⠿⠿⣿⣿⣿⣿⣿⡿⠟⠿⣿⣿⣿⣿⣿⣿⣿⣿⣿⣿⣿⣿⣿⣿⣿⣿⣿⣿⣿⣿⣿⣿⣿⣿⣿⣿⣿⣿⣿⣿⣿⣿⣿⡇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⣿⣿⣿⣿⣿⣿⣿⣿⣿⣿⣿⣿⣿⣿⣿⣿⣿⣿⣿⣿⣿⣿⣿⣿⣿⣿⣿⣿⣿⣿⡿⠛⠉⠁⠀⠀⠀⠀⠀⠀⠀⠀⠀⠀⠀⠀⠀⠀⠀⠀⠀⠈⠉⠋⠀⠀⠀⠈⢿⣿⣿⣿⣿⣿⣿⣿⣿⣿⣿⣿⣿⣿⣿⣿⣿⣿⣿⣿⣿⣿⣿⣿⣿⣿⣿⣿⣿⣿⣿⣿⡇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⣿⣿⣿⣿⣿⣿⣿⣿⣿⣿⣿⣿⣿⣿⣿⣿⣿⣿⣿⣿⣿⣿⣿⣿⣿⣿⣿⣿⣿⡏⠀⠀⠀⠀⠀⠀⠀⠀⠀⠀⠀⠀⠀⠀⠀⠀⠀⠀⠀⠀⠀⠀⠀⠀⠀⠀⠀⠀⣼⣿⣿⣿⣿⣿⣿⣿⣿⣿⣿⣿⣿⣿⣿⣿⣿⣿⣿⣿⣿⣿⣿⣿⣿⣿⣿⣿⣿⣿⣿⣿⡇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⣿⣿⣿⣿⣿⣿⣿⣿⣿⣿⣿⣿⣿⣿⣿⣿⣿⣿⣿⣿⣿⣿⣿⣿⣿⣿⣿⣿⣿⡆⠀⠀⠀⠀⠀⠀⠀⠀⠀⠀⠀⠀⠀⠀⠀⠀⠀⠀⠀⠀⠀⠀⠀⠀⠀⠀⠀⣾⣿⣿⣿⣿⣿⣿⣿⣿⣿⣿⣿⣿⣿⣿⣿⣿⣿⣿⣿⣿⣿⣿⣿⣿⣿⣿⣿⣿⣿⣿⣿⣿⡇</a:t>
            </a:r>
            <a:br/>
            <a:r>
              <a:t>⣿⣿⣿⣿⣿⣿⣿⣿⣿⣿⣿⣿⣿⣿⣿⣿⣿⣿⣿⣿⣿⣿⣿⣿⣿⣿⣿⣿⣿⣧⠀⠀⠀⠀⠀⠀⠀⠀⠀⠀⠀⠀⠀⠀⠀⠀⠀⠀⠀⠀⠀⠀⠀⠀⠀⠀⢰⣿⣿⣿⣿⣿⣿⣿⣿⣿⣿⣿⣿⣿⣿⣿⣿⣿⣿⣿⣿⣿⣿⣿⣿⣿⣿⣿⣿⣿⣿⣿⣿⣿⡇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⣿⣿⣿⣿⣿⣿⣿⣿⣿⣿⣿⣿⣿⣿⣿⣿⣿⣿⣿⣿⣿⣿⣿⣿⣿⣿⣿⣿⣿⣿⣇⠀⠀⠀⠀⠀⠀⠀⠀⠀⠀⠀⠀⠀⠀⠀⠀⠀⠀⠀⠀⠀⠀⠀⠀⣠⣿⣿⣿⣿⣿⣿⣿⣿⣿⣿⣿⣿⣿⣿⣿⣿⣿⣿⣿⣿⣿⣿⣿⣿⣿⣿⣿⣿⣿⣿⣿⣿⣿⣿⡇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⣿⣿⣿⣿⣿⣿⣿⣿⣿⣿⣿⣿⣿⣿⣿⣿⣿⣿⣿⣿⣿⣿⣿⣿⣿⣿⣿⣿⣿⣿⣿⣷⣄⠀⠀⠀⠀⠀⠀⠀⠀⠀⠀⠀⠀⠀⠀⠀⠀⠀⠀⠀⠀⢀⣴⣿⣿⣿⣿⣿⣿⣿⣿⣿⣿⣿⣿⣿⣿⣿⣿⣿⣿⣿⣿⣿⣿⣿⣿⣿⣿⣿⣿⣿⣿⣿⣿⣿⣿⣿⡇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⣿⣿⣿⣿⣿⣿⣿⣿⣿⣿⣿⣿⣿⣿⣿⣿⣿⣿⣿⣿⣿⣿⣿⣿⣿⣿⣿⣿⣿⣿⣿⣿⣿⣷⣆⠀⠀⠀⠀⠀⠀⠀⠀⠀⠀⠀⠀⠀⠀⠀⠀⣠⣾⣿⣿⣿⣿⣿⣿⣿⣿⣿⣿⣿⣿⣿⣿⣿⣿⣿⣿⣿⣿⣿⣿⣿⣿⣿⣿⣿⣿⣿⣿⣿⣿⣿⣿⣿⣿⣿⡇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⣿⣿⣿⣿⣿⣿⣿⣿⣿⣿⣿⣿⣿⣿⣿⣿⣿⣿⣿⣿⣿⣿⣿⣿⣿⣿⣿⣿⣿⣿⣿⣿⣿⣿⣿⡆⠀⠀⠀⠀⠀⠀⠀⠀⠀⠀⠀⠀⠀⠀⣸⣿⣿⣿⣿⣿⣿⣿⣿⣿⣿⣿⣿⣿⣿⣿⣿⣿⣿⣿⣿⣿⣿⣿⣿⣿⣿⣿⣿⣿⣿⣿⣿⣿⣿⣿⣿⣿⣿⣿⡇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⣿⣿⣿⣿⣿⣿⣿⣿⣿⣿⣿⣿⣿⣿⣿⣿⣿⣿⣿⣿⣿⣿⣿⣿⣿⣿⣿⣿⣿⣿⣿⣿⣿⣿⣿⣿⣶⣦⣤⣤⣤⣤⣤⣀⣠⣤⣤⣤⣤⣾⣿⣿⣿⣿⣿⣿⣿⣿⣿⣿⣿⣿⣿⣿⣿⣿⣿⣿⣿⣿⣿⣿⣿⣿⣿⣿⣿⣿⣿⣿⣿⣿⣿⣿⣿⣿⣿⣿⣿⣿⡇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⣿⣿⣿⣿⣿⣿⣿⣿⣿⣿⣿⣿⣿⣿⣿⣿⣿⣿⣿⣿⣿⣿⣿⣿⣿⣿⣿⣿⣿⣿⣿⣿⣿⣿⣿⣿⣿⠿⠿⠿⠿⠿⠿⠿⠿⠿⠿⠿⣿⣿⣿⣿⣿⣿⣿⣿⣿⣿⣿⣿⣿⣿⣿⣿⣿⣿⣿⣿⣿⣿⣿⣿⣿⣿⣿⣿⣿⣿⣿⣿⣿⣿⣿⣿⣿⣿⣿⣿⣿⣿⡇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⣿⣿⣿⣿⣿⣿⣿⣿⣿⣿⣿⣿⣿⣿⣿⣿⣿⣿⣿⣿⣿⣿⣿⣿⣿⣿⣿⣿⣿⣿⣿⣿⠟⠋⠉⠀⠀⠀⠀⠀⠀⠀⠀⠀⠀⠀⠀⠀⠀⠀⠀⠉⠙⠛⠿⠟⠉⠀⠈⠻⣿⣿⣿⣿⣿⣿⣿⣿⣿⣿⣿⣿⣿⣿⣿⣿⣿⣿⣿⣿⣿⣿⣿⣿⣿⣿⣿⣿⣿⣿⡇</a:t>
            </a:r>
            <a:br/>
            <a:r>
              <a:t>⣿⣿⣿⣿⣿⣿⣿⣿⣿⣿⣿⣿⣿⣿⣿⣿⣿⣿⣿⣿⣿⣿⣿⣿⣿⣿⣿⣿⣿⣿⡟⠁⠀⠀⠀⠀⠀⠀⠀⠀⠀⠀⠀⠀⠀⠀⠀⠀⠀⠀⠀⠀⠀⠀⠀⠀⠀⢦⡀⠀⣿⣿⣿⣿⣿⣿⣿⣿⣿⣿⣿⣿⣿⣿⣿⣿⣿⣿⣿⣿⣿⣿⣿⣿⣿⣿⣿⣿⣿⣿⡇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⣿⣿⣿⣿⣿⣿⣿⣿⣿⣿⣿⣿⣿⣿⣿⣿⣿⣿⣿⣿⣿⣿⣿⣿⣿⣿⣿⣿⣿⣿⡇⠀⠀⠀⠀⠀⠀⠀⠀⠀⠀⠀⠀⠀⠀⠀⠀⠀⠀⠀⠀⠀⠀⠀⠀⠀⠀⠈⠁⢠⣿⣿⣿⣿⣿⣿⣿⣿⣿⣿⣿⣿⣿⣿⣿⣿⣿⣿⣿⣿⣿⣿⣿⣿⣿⣿⣿⣿⣿⣿⡇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⣿⣿⣿⣿⣿⣿⣿⣿⣿⣿⣿⣿⣿⣿⣿⣿⣿⣿⣿⣿⣿⣿⣿⣿⣿⣿⣿⣿⣿⣿⡇⠀⠀⠀⠀⠀⠀⠀⠀⠀⠀⠀⠀⠀⠀⠀⠀⠀⠀⠀⠀⠀⠀⠀⠀⠀⠀⠀⠀⣾⣿⣿⣿⣿⣿⣿⣿⣿⣿⣿⣿⣿⣿⣿⣿⣿⣿⣿⣿⣿⣿⣿⣿⣿⣿⣿⣿⣿⣿⣿⡇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⣿⣿⣿⣿⣿⣿⣿⣿⣿⣿⣿⣿⣿⣿⣿⣿⣿⣿⣿⣿⣿⣿⣿⣿⣿⣿⣿⣿⣿⣿⣷⠀⠀⠀⠀⠀⠀⠀⠀⠀⠀⠀⠀⠀⠀⠀⠀⠀⠀⠀⠀⠀⠀⠀⠀⠀⠀⢠⣾⣿⣿⣿⣿⣿⣿⣿⣿⣿⣿⣿⣿⣿⣿⣿⣿⣿⣿⣿⣿⣿⣿⣿⣿⣿⣿⣿⣿⣿⣿⣿⡇</a:t>
            </a:r>
            <a:br/>
            <a:r>
              <a:t>⣿⣿⣿⣿⣿⣿⣿⣿⣿⣿⣿⣿⣿⣿⣿⣿⣿⣿⣿⣿⣿⣿⣿⣿⣿⣿⣿⣿⣿⣿⣿⣆⠀⠀⠀⠀⠀⠀⠀⠀⠀⠀⠀⠀⠀⠀⠀⠀⠀⠀⠀⠀⠀⠀⠀⠀⢠⣿⣿⣿⣿⣿⣿⣿⣿⣿⣿⣿⣿⣿⣿⣿⣿⣿⣿⣿⣿⣿⣿⣿⣿⣿⣿⣿⣿⣿⣿⣿⣿⣿⡇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⣿⣿⣿⣿⣿⣿⣿⣿⣿⣿⣿⣿⣿⣿⣿⣿⣿⣿⣿⣿⣿⣿⣿⣿⣿⣿⣿⣿⣿⣿⣿⣿⣧⡀⠀⠀⠀⠀⠀⠀⠀⠀⠀⠀⠀⠀⠀⠀⠀⠀⠀⠀⠀⠀⠀⣰⣿⣿⣿⣿⣿⣿⣿⣿⣿⣿⣿⣿⣿⣿⣿⣿⣿⣿⣿⣿⣿⣿⣿⣿⣿⣿⣿⣿⣿⣿⣿⣿⣿⣿⡇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⣿⣿⣿⣿⣿⣿⣿⣿⣿⣿⣿⣿⣿⣿⣿⣿⣿⣿⣿⣿⣿⣿⣿⣿⣿⣿⣿⣿⣿⣿⣿⣿⣿⣿⣶⡄⠀⠀⠀⠀⠀⠀⠀⠀⠀⠀⠀⠀⠀⠀⠀⠀⢀⣴⣾⣿⣿⣿⣿⣿⣿⣿⣿⣿⣿⣿⣿⣿⣿⣿⣿⣿⣿⣿⣿⣿⣿⣿⣿⣿⣿⣿⣿⣿⣿⣿⣿⣿⣿⣿⡇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⣿⣿⣿⣿⣿⣿⣿⣿⣿⣿⣿⣿⣿⣿⣿⣿⣿⣿⣿⣿⣿⣿⣿⣿⣿⣿⣿⣿⣿⣿⣿⣿⣿⣿⣿⣿⣷⣦⣤⣄⣀⣀⡀⠀⠀⠀⠀⣀⣀⣤⣾⣿⣿⣿⣿⣿⣿⣿⣿⣿⣿⣿⣿⣿⣿⣿⣿⣿⣿⣿⣿⣿⣿⣿⣿⣿⣿⣿⣿⣿⣿⣿⣿⣿⣿⣿⣿⣿⣿⣿⡇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⣿⣿⣿⣿⣿⣿⣿⣿⣿⣿⣿⣿⣿⣿⣿⣿⣿⣿⣿⣿⣿⣿⣿⣿⣿⣿⣿⣿⣿⣿⣿⣿⣿⡿⠟⠛⠉⠉⠁⠀⠀⠀⠀⠀⠀⠀⠈⠉⠉⠙⠛⠻⠿⣿⣿⣿⣿⠿⠿⢿⣿⣿⣿⣿⣿⣿⣿⣿⣿⣿⣿⣿⣿⣿⣿⣿⣿⣿⣿⣿⣿⣿⣿⣿⣿⣿⣿⣿⣿⣿⡇</a:t>
            </a:r>
            <a:br/>
            <a:r>
              <a:t>⣿⣿⣿⣿⣿⣿⣿⣿⣿⣿⣿⣿⣿⣿⣿⣿⣿⣿⣿⣿⣿⣿⣿⣿⣿⣿⣿⣿⣿⣿⣿⠟⠁⠀⠀⠀⠀⠀⠀⠀⠀⠀⠀⠀⠀⠀⠀⠀⠀⠀⠀⠀⠀⠀⠉⠙⠁⠀⡀⠀⠹⣿⣿⣿⣿⣿⣿⣿⣿⣿⣿⣿⣿⣿⣿⣿⣿⣿⣿⣿⣿⣿⣿⣿⣿⣿⣿⣿⣿⣿⡇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⣿⣿⣿⣿⣿⣿⣿⣿⣿⣿⣿⣿⣿⣿⣿⣿⣿⣿⣿⣿⣿⣿⣿⣿⣿⣿⣿⣿⣿⣿⣿⠀⠀⠀⠀⠀⠀⠀⠀⠀⠀⠀⠀⠀⠀⠀⠀⠀⠀⠀⠀⠀⠀⠀⠀⠀⠀⠘⣿⠀⢠⣿⣿⣿⣿⣿⣿⣿⣿⣿⣿⣿⣿⣿⣿⣿⣿⣿⣿⣿⣿⣿⣿⣿⣿⣿⣿⣿⣿⣿⡇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⣿⣿⣿⣿⣿⣿⣿⣿⣿⣿⣿⣿⣿⣿⣿⣿⣿⣿⣿⣿⣿⣿⣿⣿⣿⣿⣿⣿⣿⣿⣿⠀⠀⠀⠀⠀⠀⠀⠀⠀⠀⠀⠀⠀⠀⠀⠀⠀⠀⠀⠀⠀⠀⠀⠀⠀⠀⠀⠋⠀⣼⣿⣿⣿⣿⣿⣿⣿⣿⣿⣿⣿⣿⣿⣿⣿⣿⣿⣿⣿⣿⣿⣿⣿⣿⣿⣿⣿⣿⣿⡇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⣿⣿⣿⣿⣿⣿⣿⣿⣿⣿⣿⣿⣿⣿⣿⣿⣿⣿⣿⣿⣿⣿⣿⣿⣿⣿⣿⣿⣿⣿⣿⠀⠀⠀⠀⠀⠀⠀⠀⠀⠀⠀⠀⠀⠀⠀⠀⠀⠀⠀⠀⠀⠀⠀⠀⠀⠀⠀⢀⣼⣿⣿⣿⣿⣿⣿⣿⣿⣿⣿⣿⣿⣿⣿⣿⣿⣿⣿⣿⣿⣿⣿⣿⣿⣿⣿⣿⣿⣿⣿⡇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⣿⣿⣿⣿⣿⣿⣿⣿⣿⣿⣿⣿⣿⣿⣿⣿⣿⣿⣿⣿⣿⣿⣿⣿⣿⣿⣿⣿⣿⣿⣿⣇⠀⠀⠀⠀⠀⠀⠀⠀⠀⠀⠀⠀⠀⠀⠀⠀⠀⠀⠀⠀⠀⠀⠀⠀⠀⣴⣿⣿⣿⣿⣿⣿⣿⣿⣿⣿⣿⣿⣿⣿⣿⣿⣿⣿⣿⣿⣿⣿⣿⣿⣿⣿⣿⣿⣿⣿⣿⣿⡇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⣿⣿⣿⣿⣿⣿⣿⣿⣿⣿⣿⣿⣿⣿⣿⣿⣿⣿⣿⣿⣿⣿⣿⣿⣿⣿⣿⣿⣿⣿⣿⣿⣦⠀⠀⠀⠀⠀⠀⠀⠀⠀⠀⠀⠀⠀⠀⠀⠀⠀⠀⠀⠀⠀⠀⠀⣰⣿⣿⣿⣿⣿⣿⣿⣿⣿⣿⣿⣿⣿⣿⣿⣿⣿⣿⣿⣿⣿⣿⣿⣿⣿⣿⣿⣿⣿⣿⣿⣿⣿⡇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⣿⣿⣿⣿⣿⣿⣿⣿⣿⣿⣿⣿⣿⣿⣿⣿⣿⣿⣿⣿⣿⣿⣿⣿⣿⣿⣿⣿⣿⣿⣿⣿⣿⣷⣦⡀⠀⠀⠀⠀⠀⠀⠀⠀⠀⠀⠀⠀⠀⠀⠀⠀⠀⠀⣠⣾⣿⣿⣿⣿⣿⣿⣿⣿⣿⣿⣿⣿⣿⣿⣿⣿⣿⣿⣿⣿⣿⣿⣿⣿⣿⣿⣿⣿⣿⣿⣿⣿⣿⣿⡇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⣿⣿⣿⣿⣿⣿⣿⣿⣿⣿⣿⣿⣿⣿⣿⣿⣿⣿⣿⣿⣿⣿⣿⣿⣿⣿⣿⣿⣿⣿⣿⣿⣿⣿⣿⣿⡄⠀⠀⠀⠀⠀⠀⠀⠀⠀⠀⠀⠀⠀⠀⢠⣴⣿⣿⣿⣿⣿⣿⣿⣿⣿⣿⣿⣿⣿⣿⣿⣿⣿⣿⣿⣿⣿⣿⣿⣿⣿⣿⣿⣿⣿⣿⣿⣿⣿⣿⣿⣿⣿⡇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⣿⣿⣿⣿⣿⣿⣿⣿⣿⣿⣿⣿⣿⣿⣿⣿⣿⣿⣿⣿⣿⣿⣿⣿⣿⣿⣿⣿⣿⣿⣿⣿⣿⣿⣿⣿⡷⠀⠀⠀⠀⠀⠀⠀⠀⠀⠀⠀⠀⠀⢠⣿⣿⣿⣿⣿⣿⣿⣿⣿⣿⣿⣿⣿⣿⣿⣿⣿⣿⣿⣿⣿⣿⣿⣿⣿⣿⣿⣿⣿⣿⣿⣿⣿⣿⣿⣿⣿⣿⣿⡇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⣿⣿⣿⣿⣿⣿⣿⣿⣿⣿⣿⣿⣿⣿⣿⣿⣿⣿⣿⣿⣿⣿⣿⣿⣿⣿⣿⣿⣿⣿⣿⣿⣿⣿⣿⣿⣧⣄⡀⠀⠀⠀⠀⠀⠀⠀⠀⠀⠀⠀⣸⣿⣿⣿⣿⣿⣿⣿⣿⣿⣿⣿⣿⣿⣿⣿⣿⣿⣿⣿⣿⣿⣿⣿⣿⣿⣿⣿⣿⣿⣿⣿⣿⣿⣿⣿⣿⣿⣿⣿⡇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⣿⣿⣿⣿⣿⣿⣿⣿⣿⣿⣿⣿⣿⣿⣿⣿⣿⣿⣿⣿⣿⣿⣿⣿⣿⣿⣿⣿⣿⣿⣿⣿⣿⣿⣿⣿⣿⣿⣿⣿⣿⣶⣶⣶⣶⣶⣶⣶⣾⣿⣿⣿⣿⣿⣿⣿⣿⣿⣿⣿⣿⣿⣿⣿⣿⣿⣿⣿⣿⣿⣿⣿⣿⣿⣿⣿⣿⣿⣿⣿⣿⣿⣿⣿⣿⣿⣿⣿⣿⣿⡇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⣿⣿⣿⣿⣿⣿⣿⣿⣿⣿⣿⣿⣿⣿⣿⣿⣿⣿⣿⣿⣿⣿⣿⣿⣿⣿⣿⣿⣿⣿⣿⣿⣿⣿⡿⠿⠛⠛⠋⠉⠉⠉⠉⠉⠉⠉⠛⠛⠛⠿⠿⣿⣿⣿⣿⣿⣿⣿⣿⣿⣿⣿⣿⣿⣿⣿⣿⣿⣿⣿⣿⣿⣿⣿⣿⣿⣿⣿⣿⣿⣿⣿⣿⣿⣿⣿⣿⣿⣿⣿⡇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⣿⣿⣿⣿⣿⣿⣿⣿⣿⣿⣿⣿⣿⣿⣿⣿⣿⣿⣿⣿⣿⣿⣿⣿⣿⣿⣿⣿⣿⣿⣿⣿⠟⠁⠀⠀⠀⠀⠀⠀⠀⠀⠀⠀⠀⠀⠀⠀⠀⠀⠀⠀⠈⠉⠛⠿⣿⡿⠟⠛⠻⢿⣿⣿⣿⣿⣿⣿⣿⣿⣿⣿⣿⣿⣿⣿⣿⣿⣿⣿⣿⣿⣿⣿⣿⣿⣿⣿⣿⣿⡇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⣿⣿⣿⣿⣿⣿⣿⣿⣿⣿⣿⣿⣿⣿⣿⣿⣿⣿⣿⣿⣿⣿⣿⣿⣿⣿⣿⣿⣿⣿⣿⡇⠀⠀⠀⠀⠀⠀⠀⠀⠀⠀⠀⠀⠀⠀⠀⠀⠀⠀⠀⠀⠀⠀⠀⠀⠈⠀⣀⣤⡀⠈⣿⣿⣿⣿⣿⣿⣿⣿⣿⣿⣿⣿⣿⣿⣿⣿⣿⣿⣿⣿⣿⣿⣿⣿⣿⣿⣿⣿⡇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⣿⣿⣿⣿⣿⣿⣿⣿⣿⣿⣿⣿⣿⣿⣿⣿⣿⣿⣿⣿⣿⣿⣿⣿⣿⣿⣿⣿⣿⣿⣿⡇⠀⠀⠀⠀⠀⠀⠀⠀⠀⠀⠀⠀⠀⠀⠀⠀⠀⠀⠀⠀⠀⠀⠀⠀⠀⠀⢹⣿⠃⢀⣿⣿⣿⣿⣿⣿⣿⣿⣿⣿⣿⣿⣿⣿⣿⣿⣿⣿⣿⣿⣿⣿⣿⣿⣿⣿⣿⣿⡇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⣿⣿⣿⣿⣿⣿⣿⣿⣿⣿⣿⣿⣿⣿⣿⣿⣿⣿⣿⣿⣿⣿⣿⣿⣿⣿⣿⣿⣿⣿⣿⡇⠀⠀⠀⠀⠀⠀⠀⠀⠀⠀⠀⠀⠀⠀⠀⠀⠀⠀⠀⠀⠀⠀⠀⠀⠀⠀⡸⠋⠀⣼⣿⣿⣿⣿⣿⣿⣿⣿⣿⣿⣿⣿⣿⣿⣿⣿⣿⣿⣿⣿⣿⣿⣿⣿⣿⣿⣿⣿⡇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⣿⣿⣿⣿⣿⣿⣿⣿⣿⣿⣿⣿⣿⣿⣿⣿⣿⣿⣿⣿⣿⣿⣿⣿⣿⣿⣿⣿⣿⣿⣿⣷⠀⠀⠀⠀⠀⠀⠀⠀⠀⠀⠀⠀⠀⠀⠀⠀⠀⠀⠀⠀⠀⠀⠀⠀⠀⠀⠀⣠⣾⣿⣿⣿⣿⣿⣿⣿⣿⣿⣿⣿⣿⣿⣿⣿⣿⣿⣿⣿⣿⣿⣿⣿⣿⣿⣿⣿⣿⣿⡇</a:t>
            </a:r>
            <a:br/>
            <a:r>
              <a:t>⣿⣿⣿⣿⣿⣿⣿⣿⣿⣿⣿⣿⣿⣿⣿⣿⣿⣿⣿⣿⣿⣿⣿⣿⣿⣿⣿⣿⣿⣿⣿⣿⣧⡀⠀⠀⠀⠀⠀⠀⠀⠀⠀⠀⠀⠀⠀⠀⠀⠀⠀⠀⠀⠀⠀⠀⢀⣴⣾⣿⣿⣿⣿⣿⣿⣿⣿⣿⣿⣿⣿⣿⣿⣿⣿⣿⣿⣿⣿⣿⣿⣿⣿⣿⣿⣿⣿⣿⣿⣿⡇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⣿⣿⣿⣿⣿⣿⣿⣿⣿⣿⣿⣿⣿⣿⣿⣿⣿⣿⣿⣿⣿⣿⣿⣿⣿⣿⣿⣿⣿⣿⣿⣿⣿⣿⣦⡀⠀⠀⠀⠀⠀⠀⠀⠀⠀⠀⠀⠀⠀⠀⠀⠀⠀⠀⠀⣠⣾⣿⣿⣿⣿⣿⣿⣿⣿⣿⣿⣿⣿⣿⣿⣿⣿⣿⣿⣿⣿⣿⣿⣿⣿⣿⣿⣿⣿⣿⣿⣿⣿⣿⡇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⣿⣿⣿⣿⣿⣿⣿⣿⣿⣿⣿⣿⣿⣿⣿⣿⣿⣿⣿⣿⣿⣿⣿⣿⣿⣿⣿⣿⣿⣿⣿⣿⣿⣿⣿⣿⡄⠀⠀⠀⠀⠀⠀⠀⠀⠀⠀⠀⠀⠀⠀⠀⣀⣴⣾⣿⣿⣿⣿⣿⣿⣿⣿⣿⣿⣿⣿⣿⣿⣿⣿⣿⣿⣿⣿⣿⣿⣿⣿⣿⣿⣿⣿⣿⣿⣿⣿⣿⣿⣿⡇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⣿⣿⣿⣿⣿⣿⣿⣿⣿⣿⣿⣿⣿⣿⣿⣿⣿⣿⣿⣿⣿⣿⣿⣿⣿⣿⣿⣿⣿⣿⣿⣿⣿⣿⣿⣿⣷⠀⠀⠀⠀⠀⠀⠀⠀⠀⠀⠀⠀⠀⠀⣼⣿⣿⣿⣿⣿⣿⣿⣿⣿⣿⣿⣿⣿⣿⣿⣿⣿⣿⣿⣿⣿⣿⣿⣿⣿⣿⣿⣿⣿⣿⣿⣿⣿⣿⣿⣿⣿⣿⡇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⣿⣿⣿⣿⣿⣿⣿⣿⣿⣿⣿⣿⣿⣿⣿⣿⣿⣿⣿⣿⣿⣿⣿⣿⣿⣿⣿⣿⣿⣿⣿⣿⣿⣿⣿⣿⣧⣀⠀⠀⠀⠀⠀⠀⠀⠀⠀⠀⠀⠀⢸⣿⣿⣿⣿⣿⣿⣿⣿⣿⣿⣿⣿⣿⣿⣿⣿⣿⣿⣿⣿⣿⣿⣿⣿⣿⣿⣿⣿⣿⣿⣿⣿⣿⣿⣿⣿⣿⣿⣿⡇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⣿⣿⣿⣿⣿⣿⣿⣿⣿⣿⣿⣿⣿⣿⣿⣿⣿⣿⣿⣿⣿⣿⣿⣿⣿⣿⣿⣿⣿⣿⣿⣿⣿⣿⣿⣿⣿⣿⣿⣶⣶⣦⣤⣤⣤⣤⣤⣤⣴⣶⣿⣿⣿⣿⣿⣿⣿⣿⣿⣿⣿⣿⣿⣿⣿⣿⣿⣿⣿⣿⣿⣿⣿⣿⣿⣿⣿⣿⣿⣿⣿⣿⣿⣿⣿⣿⣿⣿⣿⣿⡇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⣿⣿⣿⣿⣿⣿⣿⣿⣿⣿⣿⣿⣿⣿⣿⣿⣿⣿⣿⣿⣿⣿⣿⣿⣿⣿⣿⣿⣿⣿⣿⣿⣿⣿⠿⠛⠋⠉⠉⠉⠀⠀⠀⠀⠉⠉⠉⠉⠙⠛⠿⠿⣿⣿⣿⣿⣿⣿⣿⣿⣿⣿⣿⣿⣿⣿⣿⣿⣿⣿⣿⣿⣿⣿⣿⣿⣿⣿⣿⣿⣿⣿⣿⣿⣿⣿⣿⣿⣿⣿⡇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⣿⣿⣿⣿⣿⣿⣿⣿⣿⣿⣿⣿⣿⣿⣿⣿⣿⣿⣿⣿⣿⣿⣿⣿⣿⣿⣿⣿⣿⣿⣿⡿⠋⠀⠀⠀⠀⠀⠀⠀⠀⠀⠀⠀⠀⠀⠀⠀⠀⠀⠀⠀⠀⠈⠙⠻⣿⣿⡿⠿⠿⢿⣿⣿⣿⣿⣿⣿⣿⣿⣿⣿⣿⣿⣿⣿⣿⣿⣿⣿⣿⣿⣿⣿⣿⣿⣿⣿⣿⣿⡇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⣿⣿⣿⣿⣿⣿⣿⣿⣿⣿⣿⣿⣿⣿⣿⣿⣿⣿⣿⣿⣿⣿⣿⣿⣿⣿⣿⣿⣿⣿⣿⡇⠀⠀⠀⠀⠀⠀⠀⠀⠀⠀⠀⠀⠀⠀⠀⠀⠀⠀⠀⠀⠀⠀⠀⠀⠀⠁⢀⣠⣀⠀⢹⣿⣿⣿⣿⣿⣿⣿⣿⣿⣿⣿⣿⣿⣿⣿⣿⣿⣿⣿⣿⣿⣿⣿⣿⣿⣿⣿⡇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⣿⣿⣿⣿⣿⣿⣿⣿⣿⣿⣿⣿⣿⣿⣿⣿⣿⣿⣿⣿⣿⣿⣿⣿⣿⣿⣿⣿⣿⣿⣿⡇⠀⠀⠀⠀⠀⠀⠀⠀⠀⠀⠀⠀⠀⠀⠀⠀⠀⠀⠀⠀⠀⠀⠀⠀⠀⠀⢸⣿⡿⠀⢸⣿⣿⣿⣿⣿⣿⣿⣿⣿⣿⣿⣿⣿⣿⣿⣿⣿⣿⣿⣿⣿⣿⣿⣿⣿⣿⣿⡇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⣿⣿⣿⣿⣿⣿⣿⣿⣿⣿⣿⣿⣿⣿⣿⣿⣿⣿⣿⣿⣿⣿⣿⣿⣿⣿⣿⣿⣿⣿⣿⣇⠀⠀⠀⠀⠀⠀⠀⠀⠀⠀⠀⠀⠀⠀⠀⠀⠀⠀⠀⠀⠀⠀⠀⠀⠀⠀⢸⠟⠁⢠⣿⣿⣿⣿⣿⣿⣿⣿⣿⣿⣿⣿⣿⣿⣿⣿⣿⣿⣿⣿⣿⣿⣿⣿⣿⣿⣿⣿⡇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⣿⣿⣿⣿⣿⣿⣿⣿⣿⣿⣿⣿⣿⣿⣿⣿⣿⣿⣿⣿⣿⣿⣿⣿⣿⣿⣿⣿⣿⣿⣿⣿⡄⠀⠀⠀⠀⠀⠀⠀⠀⠀⠀⠀⠀⠀⠀⠀⠀⠀⠀⠀⠀⠀⠀⠀⠀⠀⠁⢀⣴⣿⣿⣿⣿⣿⣿⣿⣿⣿⣿⣿⣿⣿⣿⣿⣿⣿⣿⣿⣿⣿⣿⣿⣿⣿⣿⣿⣿⣿⡇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⣿⣿⣿⣿⣿⣿⣿⣿⣿⣿⣿⣿⣿⣿⣿⣿⣿⣿⣿⣿⣿⣿⣿⣿⣿⣿⣿⣿⣿⣿⣿⣿⣷⣄⠀⠀⠀⠀⠀⠀⠀⠀⠀⠀⠀⠀⠀⠀⠀⠀⠀⠀⠀⠀⠀⠀⢀⣠⣶⣿⣿⣿⣿⣿⣿⣿⣿⣿⣿⣿⣿⣿⣿⣿⣿⣿⣿⣿⣿⣿⣿⣿⣿⣿⣿⣿⣿⣿⣿⣿⡇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⣿⣿⣿⣿⣿⣿⣿⣿⣿⣿⣿⣿⣿⣿⣿⣿⣿⣿⣿⣿⣿⣿⣿⣿⣿⣿⣿⣿⣿⣿⣿⣿⣿⣿⣷⣄⠀⠀⠀⠀⠀⠀⠀⠀⠀⠀⠀⠀⠀⠀⠀⠀⠀⠀⠀⣠⣾⣿⣿⣿⣿⣿⣿⣿⣿⣿⣿⣿⣿⣿⣿⣿⣿⣿⣿⣿⣿⣿⣿⣿⣿⣿⣿⣿⣿⣿⣿⣿⣿⣿⡇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⣿⣿⣿⣿⣿⣿⣿⣿⣿⣿⣿⣿⣿⣿⣿⣿⣿⣿⣿⣿⣿⣿⣿⣿⣿⣿⣿⣿⣿⣿⣿⣿⣿⣿⣿⣿⡇⠀⠀⠀⠀⠀⠀⠀⠀⠀⠀⠀⠀⠀⠀⠀⣠⣴⣿⣿⣿⣿⣿⣿⣿⣿⣿⣿⣿⣿⣿⣿⣿⣿⣿⣿⣿⣿⣿⣿⣿⣿⣿⣿⣿⣿⣿⣿⣿⣿⣿⣿⣿⣿⡇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⣿⣿⣿⣿⣿⣿⣿⣿⣿⣿⣿⣿⣿⣿⣿⣿⣿⣿⣿⣿⣿⣿⣿⣿⣿⣿⣿⣿⣿⣿⣿⣿⣿⣿⣿⣿⣷⣄⣀⠀⠀⠀⠀⠀⠀⠀⠀⠀⠀⠀⣸⣿⣿⣿⣿⣿⣿⣿⣿⣿⣿⣿⣿⣿⣿⣿⣿⣿⣿⣿⣿⣿⣿⣿⣿⣿⣿⣿⣿⣿⣿⣿⣿⣿⣿⣿⣿⣿⣿⣿⡇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⣿⣿⣿⣿⣿⣿⣿⣿⣿⣿⣿⣿⣿⣿⣿⣿⣿⣿⣿⣿⣿⣿⣿⣿⣿⣿⣿⣿⣿⣿⣿⣿⣿⣿⣿⣿⣿⣿⣿⣿⣷⣶⣶⣶⣤⣤⣤⣴⣶⣾⣿⣿⣿⣿⣿⣿⣿⣿⣿⣿⣿⣿⣿⣿⣿⣿⣿⣿⣿⣿⣿⣿⣿⣿⣿⣿⣿⣿⣿⣿⣿⣿⣿⣿⣿⣿⣿⣿⣿⣿⡇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⣿⣿⣿⣿⣿⣿⣿⣿⣿⣿⣿⣿⣿⣿⣿⣿⣿⣿⣿⣿⣿⣿⣿⣿⣿⣿⣿⣿⣿⣿⣿⣿⣿⡿⠟⠛⠋⠉⠉⠉⠉⠉⠉⠉⠉⠉⠉⠛⠛⠿⠿⣿⣿⣿⣿⣿⣿⣿⣿⣿⣿⣿⣿⣿⣿⣿⣿⣿⣿⣿⣿⣿⣿⣿⣿⣿⣿⣿⣿⣿⣿⣿⣿⣿⣿⣿⣿⣿⣿⣿⡇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⣿⣿⣿⣿⣿⣿⣿⣿⣿⣿⣿⣿⣿⣿⣿⣿⣿⣿⣿⣿⣿⣿⣿⣿⣿⣿⣿⣿⣿⣿⣿⡿⠋⠀⠀⠀⠀⠀⠀⠀⠀⠀⠀⠀⠀⠀⠀⠀⠀⠀⠀⠀⠈⠙⠻⢿⣿⣿⣿⣿⣿⣿⣿⣿⣿⣿⣿⣿⣿⣿⣿⣿⣿⣿⣿⣿⣿⣿⣿⣿⣿⣿⣿⣿⣿⣿⣿⣿⣿⣿⡇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⣿⣿⣿⣿⣿⣿⣿⣿⣿⣿⣿⣿⣿⣿⣿⣿⣿⣿⣿⣿⣿⣿⣿⣿⣿⣿⣿⣿⣿⣿⣿⡇⠀⠀⠀⠀⠀⠀⠀⠀⠀⠀⠀⠀⠀⠀⠀⠀⠀⠀⠀⠀⠀⠀⠀⠀⠈⠻⠟⠋⠉⠉⠻⣿⣿⣿⣿⣿⣿⣿⣿⣿⣿⣿⣿⣿⣿⣿⣿⣿⣿⣿⣿⣿⣿⣿⣿⣿⣿⣿⡇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⣿⣿⣿⣿⣿⣿⣿⣿⣿⣿⣿⣿⣿⣿⣿⣿⣿⣿⣿⣿⣿⣿⣿⣿⣿⣿⣿⣿⣿⣿⣿⡇⠀⠀⠀⠀⠀⠀⠀⠀⠀⠀⠀⠀⠀⠀⠀⠀⠀⠀⠀⠀⠀⠀⠀⠀⠀⠀⠀⣴⣶⣦⠀⢸⣿⣿⣿⣿⣿⣿⣿⣿⣿⣿⣿⣿⣿⣿⣿⣿⣿⣿⣿⣿⣿⣿⣿⣿⣿⣿⡇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⣿⣿⣿⣿⣿⣿⣿⣿⣿⣿⣿⣿⣿⣿⣿⣿⣿⣿⣿⣿⣿⣿⣿⣿⣿⣿⣿⣿⣿⣿⣿⣧⠀⠀⠀⠀⠀⠀⠀⠀⠀⠀⠀⠀⠀⠀⠀⠀⠀⠀⠀⠀⠀⠀⠀⠀⠀⠀⢀⣿⣿⠏⠀⣾⣿⣿⣿⣿⣿⣿⣿⣿⣿⣿⣿⣿⣿⣿⣿⣿⣿⣿⣿⣿⣿⣿⣿⣿⣿⣿⡇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⣿⣿⣿⣿⣿⣿⣿⣿⣿⣿⣿⣿⣿⣿⣿⣿⣿⣿⣿⣿⣿⣿⣿⣿⣿⣿⣿⣿⣿⣿⣿⣿⡄⠀⠀⠀⠀⠀⠀⠀⠀⠀⠀⠀⠀⠀⠀⠀⠀⠀⠀⠀⠀⠀⠀⠀⠀⠀⣼⠟⠋⢀⣼⣿⣿⣿⣿⣿⣿⣿⣿⣿⣿⣿⣿⣿⣿⣿⣿⣿⣿⣿⣿⣿⣿⣿⣿⣿⣿⣿⡇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⣿⣿⣿⣿⣿⣿⣿⣿⣿⣿⣿⣿⣿⣿⣿⣿⣿⣿⣿⣿⣿⣿⣿⣿⣿⣿⣿⣿⣿⣿⣿⣿⣿⣆⠀⠀⠀⠀⠀⠀⠀⠀⠀⠀⠀⠀⠀⠀⠀⠀⠀⠀⠀⠀⠀⠀⠀⠀⠀⣠⣴⣿⣿⣿⣿⣿⣿⣿⣿⣿⣿⣿⣿⣿⣿⣿⣿⣿⣿⣿⣿⣿⣿⣿⣿⣿⣿⣿⣿⣿⡇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⣿⣿⣿⣿⣿⣿⣿⣿⣿⣿⣿⣿⣿⣿⣿⣿⣿⣿⣿⣿⣿⣿⣿⣿⣿⣿⣿⣿⣿⣿⣿⣿⣿⣿⣷⣄⠀⠀⠀⠀⠀⠀⠀⠀⠀⠀⠀⠀⠀⠀⠀⠀⠀⠀⠀⣀⣤⣶⣿⣿⣿⣿⣿⣿⣿⣿⣿⣿⣿⣿⣿⣿⣿⣿⣿⣿⣿⣿⣿⣿⣿⣿⣿⣿⣿⣿⣿⣿⣿⣿⡇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⣿⣿⣿⣿⣿⣿⣿⣿⣿⣿⣿⣿⣿⣿⣿⣿⣿⣿⣿⣿⣿⣿⣿⣿⣿⣿⣿⣿⣿⣿⣿⣿⣿⣿⣿⣿⡆⠀⠀⠀⠀⠀⠀⠀⠀⠀⠀⠀⠀⠀⠀⠀⣀⣤⣾⣿⣿⣿⣿⣿⣿⣿⣿⣿⣿⣿⣿⣿⣿⣿⣿⣿⣿⣿⣿⣿⣿⣿⣿⣿⣿⣿⣿⣿⣿⣿⣿⣿⣿⣿⡇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⣿⣿⣿⣿⣿⣿⣿⣿⣿⣿⣿⣿⣿⣿⣿⣿⣿⣿⣿⣿⣿⣿⣿⣿⣿⣿⣿⣿⣿⣿⣿⣿⣿⣿⣿⣿⡗⠀⠀⠀⠀⠀⠀⠀⠀⠀⠀⠀⠀⠀⢀⣾⣿⣿⣿⣿⣿⣿⣿⣿⣿⣿⣿⣿⣿⣿⣿⣿⣿⣿⣿⣿⣿⣿⣿⣿⣿⣿⣿⣿⣿⣿⣿⣿⣿⣿⣿⣿⣿⣿⡇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⣿⣿⣿⣿⣿⣿⣿⣿⣿⣿⣿⣿⣿⣿⣿⣿⣿⣿⣿⣿⣿⣿⣿⣿⣿⣿⣿⣿⣿⣿⣿⣿⣿⣿⣿⣿⣷⣄⣀⠀⠀⠀⠀⠀⠀⠀⠀⠀⠀⠀⣿⣿⣿⣿⣿⣿⣿⣿⣿⣿⣿⣿⣿⣿⣿⣿⣿⣿⣿⣿⣿⣿⣿⣿⣿⣿⣿⣿⣿⣿⣿⣿⣿⣿⣿⣿⣿⣿⣿⣿⡇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⣿⣿⣿⣿⣿⣿⣿⣿⣿⣿⣿⣿⣿⣿⣿⣿⣿⣿⣿⣿⣿⣿⣿⣿⣿⣿⣿⣿⣿⣿⣿⣿⣿⣿⣿⣿⣿⣿⣿⣿⣷⣶⣶⣦⣤⣤⣤⣤⣶⣾⣿⣿⣿⣿⣿⣿⣿⣿⣿⣿⣿⣿⣿⣿⣿⣿⣿⣿⣿⣿⣿⣿⣿⣿⣿⣿⣿⣿⣿⣿⣿⣿⣿⣿⣿⣿⣿⣿⣿⣿⡇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⣿⣿⣿⣿⣿⣿⣿⣿⣿⣿⣿⣿⣿⣿⣿⣿⣿⣿⣿⣿⣿⣿⣿⣿⣿⣿⣿⣿⣿⣿⣿⣿⣿⣿⣿⡿⠿⠛⠛⠋⠉⠉⠙⠛⠻⡿⠛⠛⠛⠛⠃⠀⠀⠀⠀⠀⠀⠀⠀⠀⠀⢠⣿⣿⣿⣿⣿⣿⣿⣿⣿⣿⣿⣿⣿⣿⣿⣿⣿⣿⣿⣿⣿⣿⣿⣿⣿⣿⣿⣿⡇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⣿⣿⣿⣿⣿⣿⣿⣿⣿⣿⣿⣿⣿⣿⣿⣿⣿⣿⣿⣿⣿⣿⣿⣿⣿⣿⣿⣿⣿⣿⣿⣿⣿⡟⠁⠀⠀⠀⠀⠀⠀⠀⠀⠀⠀⠀⠀⠀⠀⠀⠀⠀⠀⠀⠀⠀⠀⠀⠀⠀⠀⠠⣿⣿⣿⣿⣿⣿⣿⣿⣿⣿⣿⣿⣿⣿⣿⣿⣿⣿⣿⣿⣿⣿⣿⣿⣿⣿⣿⣿⡇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⣿⣿⣿⣿⣿⣿⣿⣿⣿⣿⣿⣿⣿⣿⣿⣿⣿⣿⣿⣿⣿⣿⣿⣿⣿⣿⣿⣿⣿⣿⣿⣿⣿⣧⠀⠀⠀⠀⠀⠀⠀⠀⠀⠀⠀⠀⠀⠀⠀⠀⠀⠀⠀⠀⠀⠀⠀⠀⠀⠀⠀⢰⣿⣿⣿⣿⣿⣿⣿⣿⣿⣿⣿⣿⣿⣿⣿⣿⣿⣿⣿⣿⣿⣿⣿⣿⣿⣿⣿⣿⡇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⣿⣿⣿⣿⣿⣿⣿⣿⣿⣿⣿⣿⣿⣿⣿⣿⣿⣿⣿⣿⣿⣿⣿⣿⣿⣿⣿⣿⣿⣿⣿⣿⣿⣿⣷⡀⠀⠀⠀⠀⠀⠀⠀⠀⠀⠀⠀⠀⠀⠀⠀⠀⠀⠀⠀⠀⠀⠀⠀⠀⠀⢼⣿⣿⣿⣿⣿⣿⣿⣿⣿⣿⣿⣿⣿⣿⣿⣿⣿⣿⣿⣿⣿⣿⣿⣿⣿⣿⣿⣿⡇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⣿⣿⣿⣿⣿⣿⣿⣿⣿⣿⣿⣿⣿⣿⣿⣿⣿⣿⣿⣿⣿⣿⣿⣿⣿⣿⣿⣿⣿⣿⣿⣿⣿⣿⣿⣷⠀⠀⠀⠀⠀⠀⠀⠀⠀⠀⠀⠀⠀⠀⠀⠀⠀⠀⠀⠀⠀⠀⢶⣶⣶⣿⣿⣿⣿⣿⣿⣿⣿⣿⣿⣿⣿⣿⣿⣿⣿⣿⣿⣿⣿⣿⣿⣿⣿⣿⣿⣿⣿⣿⡇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⣿⣿⣿⣿⣿⣿⣿⣿⣿⣿⣿⣿⣿⣿⣿⣿⣿⣿⣿⣿⣿⣿⣿⣿⣿⣿⣿⣿⣿⣿⣿⣿⣿⣿⣿⣿⣷⡀⢀⠀⠀⠀⠀⠀⠀⠀⠀⠀⠀⠀⠀⠀⠀⠀⠀⠀⠀⠀⠀⠻⣿⣿⣿⣿⣿⣿⣿⣿⣿⣿⣿⣿⣿⣿⣿⣿⣿⣿⣿⣿⣿⣿⣿⣿⣿⣿⣿⣿⣿⣿⡇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⣿⣿⣿⣿⣿⣿⣿⣿⣿⣿⣿⣿⣿⣿⣿⣿⣿⣿⣿⣿⣿⣿⣿⣿⣿⣿⣿⣿⣿⣿⣿⣿⣿⣿⣿⣿⣿⣿⣿⠀⠀⠀⠀⠀⠀⠀⠀⠀⠀⠀⠀⠀⠀⠀⠀⠀⠀⠀⠀⠀⣹⣿⣿⣿⣿⣿⣿⣿⣿⣿⣿⣿⣿⣿⣿⣿⣿⣿⣿⣿⣿⣿⣿⣿⣿⣿⣿⣿⣿⣿⡇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⣿⣿⣿⣿⣿⣿⣿⣿⣿⣿⣿⣿⣿⣿⣿⣿⣿⣿⣿⣿⣿⣿⣿⣿⣿⣿⣿⣿⣿⣿⣿⣿⣿⣿⣿⣿⣿⣿⣿⣿⡆⠀⠀⠀⠀⠀⠀⠀⠀⠀⠀⠀⠀⠀⠀⠀⠀⠐⣿⣿⣿⣿⣿⣿⣿⣿⣿⣿⣿⣿⣿⣿⣿⣿⣿⣿⣿⣿⣿⣿⣿⣿⣿⣿⣿⣿⣿⣿⣿⣿⡇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⣿⣿⣿⣿⣿⣿⣿⣿⣿⣿⣿⣿⣿⣿⣿⣿⣿⣿⣿⣿⣿⣿⣿⣿⣿⣿⣿⣿⣿⣿⣿⣿⣿⣿⣿⣿⣿⣿⣿⡏⠁⠀⠀⠀⠀⠀⠀⠀⠀⠀⠀⠀⠀⠀⠀⠀⠀⠀⣿⣿⣿⣿⣿⣿⣿⣿⣿⣿⣿⣿⣿⣿⣿⣿⣿⣿⣿⣿⣿⣿⣿⣿⣿⣿⣿⣿⣿⣿⣿⣿⡇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⣿⣿⣿⣿⣿⣿⣿⣿⣿⣿⣿⣿⣿⣿⣿⣿⣿⣿⣿⣿⣿⣿⣿⣿⣿⣿⣿⣿⣿⣿⣿⣿⣿⣿⣿⣿⣿⣿⣿⡇⠀⠀⠀⠀⠀⠀⠀⠀⠀⠀⠀⠀⠀⠀⠀⠀⠀⠐⣿⣿⣿⣿⣿⣿⣿⣿⣿⣿⣿⣿⣿⣿⣿⣿⣿⣿⣿⣿⣿⣿⣿⣿⣿⣿⣿⣿⣿⣿⣿⣿⡇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⣿⣿⣿⣿⣿⣿⣿⣿⣿⣿⣿⣿⣿⣿⣿⣿⣿⣿⣿⣿⣿⣿⣿⣿⣿⣿⣿⣿⣿⣿⣿⣿⣿⣿⣿⣿⣿⣿⣿⡇⠀⠀⠀⠀⠀⠀⠀⠀⠀⠀⠀⠀⠀⠀⠀⠀⠀⠐⣽⣿⣿⣿⣿⣿⣿⣿⣿⣿⣿⣿⣿⣿⣿⣿⣿⣿⣿⣿⣿⣿⣿⣿⣿⣿⣿⣿⣿⣿⣿⣿⡇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⣿⣿⣿⣿⣿⣿⣿⣿⣿⣿⣿⣿⣿⣿⣿⣿⣿⣿⣿⣿⣿⣿⣿⣿⣿⣿⣿⣿⣿⣿⣿⣿⣿⣿⣿⣿⣿⣿⣿⣿⠀⠐⠀⠀⠀⠀⠀⠀⠀⠀⠀⠀⠀⠀⠀⠀⠀⠢⢸⣿⣿⣿⣿⣿⣿⣿⣿⣿⣿⣿⣿⣿⣿⣿⣿⣿⣿⣿⣿⣿⣿⣿⣿⣿⣿⣿⣿⣿⣿⣿⡇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⣿⣿⣿⣿⣿⣿⣿⣿⣿⣿⣿⣿⣿⣿⣿⣿⣿⣿⣿⣿⣿⣿⣿⣿⣿⣿⣿⣿⣿⣿⣿⣿⣿⣿⣿⣿⣿⣿⣿⡿⠀⠀⠀⠀⠀⠀⠀⠀⠀⠀⠀⠀⠀⠀⠀⠀⠀⠀⠀⠉⢿⣿⣿⣿⣿⣿⣿⣿⣿⣿⣿⣿⣿⣿⣿⣿⣿⣿⣿⣿⣿⣿⣿⣿⣿⣿⣿⣿⣿⣿⡇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⣿⣿⣿⣿⣿⣿⣿⣿⣿⣿⣿⣿⣿⣿⣿⣿⣿⣿⣿⣿⣿⣿⣿⣿⣿⣿⣿⣿⣿⣿⣿⣿⣿⣿⣿⣿⣿⣿⣿⠃⠀⠀⠀⠀⠀⠀⠀⠀⠀⠀⠀⠀⠀⠀⠀⠀⠀⠀⠀⠀⢸⣿⣿⣿⣿⣿⣿⣿⣿⣿⣿⣿⣿⣿⣿⣿⣿⣿⣿⣿⣿⣿⣿⣿⣿⣿⣿⣿⣿⣿⡇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⣿⣿⣿⣿⣿⣿⣿⣿⣿⣿⣿⣿⣿⣿⣿⣿⣿⣿⣿⣿⣿⣿⣿⣿⣿⣿⣿⣿⣿⣿⣿⣿⣿⣿⣿⣿⡿⠛⠁⠀⠀⠀⠀⠀⠀⠀⠀⠀⠀⠀⠀⠀⠀⠀⠀⠀⠀⠀⠀⠀⠀⢻⣿⣿⣿⣿⣿⣿⣿⣿⣿⣿⣿⣿⣿⣿⣿⣿⣿⣿⣿⣿⣿⣿⣿⣿⣿⣿⣿⣿⡇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⣿⣿⣿⣿⣿⣿⣿⣿⣿⣿⣿⣿⣿⣿⣿⣿⣿⣿⣿⣿⣿⣿⣿⣿⣿⣿⣿⣿⣿⣿⣿⣿⣿⣿⣿⣿⡀⠀⠀⠀⠀⠀⠀⠀⠀⠀⠀⠀⠀⠀⠀⠀⠀⠀⠀⠀⠀⠀⠀⠀⠀⠈⠁⢀⣿⣿⣿⣿⣿⣿⣿⣿⣿⣿⣿⣿⣿⣿⣿⣿⣿⣿⣿⣿⣿⣿⣿⣿⣿⣿⡇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⣿⣿⣿⣿⣿⣿⣿⣿⣿⣿⣿⣿⣿⣿⣿⣿⣿⣿⣿⣿⣿⣿⣿⣿⣿⣿⣿⣿⣿⣿⣿⣿⣿⣿⣿⣿⠃⠀⠀⠀⠀⠀⠀⠀⠀⠀⠀⠀⠀⠀⠀⠀⠀⠀⠀⠀⠀⠀⠀⠀⠀⠀⠀⣾⣿⣿⣿⣿⣿⣿⣿⣿⣿⣿⣿⣿⣿⣿⣿⣿⣿⣿⣿⣿⣿⣿⣿⣿⣿⣿⡇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⣿⣿⣿⣿⣿⣿⣿⣿⣿⣿⣿⣿⣿⣿⣿⣿⣿⣿⣿⣿⣿⣿⣿⣿⣿⣿⣿⣿⣿⣿⣿⣿⣿⣿⣿⡏⠀⠀⠀⠀⠀⠀⠀⠀⠀⠀⠀⠀⠀⠀⠀⠀⠀⠀⠀⠀⢠⡄⠀⠀⠀⠀⠀⢹⣿⣿⣿⣿⣿⣿⣿⣿⣿⣿⣿⣿⣿⣿⣿⣿⣿⣿⣿⣿⣿⣿⣿⣿⣿⣿⡇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⣿⣿⣿⣿⣿⣿⣿⣿⣿⣿⣿⣿⣿⣿⣿⣿⣿⣿⣿⣿⣿⣿⣿⣿⣿⣿⣿⣿⣿⣿⣿⣿⣿⣿⡟⠀⠀⠀⠀⠀⠀⠀⠀⠀⠀⠀⠀⠀⠀⠀⠀⠀⠀⠀⠀⠀⢸⡇⠀⠀⠀⠀⠀⠀⣿⣿⣿⣿⣿⣿⣿⣿⣿⣿⣿⣿⣿⣿⣿⣿⣿⣿⣿⣿⣿⣿⣿⣿⣿⣿⡇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⣿⣿⣿⣿⣿⣿⣿⣿⣿⣿⣿⣿⣿⣿⣿⣿⣿⣿⣿⣿⣿⣿⣿⣿⣿⣿⣿⣿⣿⣿⣿⣿⣿⣿⠀⠀⠀⠀⠀⠀⠀⠀⠀⠀⠀⠀⠀⠀⠀⠀⠀⠀⠀⠀⠀⠀⢸⡇⠀⠀⠀⠀⠀⠀⠸⣿⣿⣿⣿⣿⣿⣿⣿⣿⣿⣿⣿⣿⣿⣿⣿⣿⣿⣿⣿⣿⣿⣿⣿⣿⡇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⣿⣿⣿⣿⣿⣿⣿⣿⣿⣿⣿⣿⣿⣿⣿⣿⣿⣿⣿⣿⣿⣿⣿⣿⣿⣿⣿⣿⣿⣿⣿⣿⣿⠇⠀⠀⠀⠀⠀⠀⠀⠀⠀⠀⠀⠀⠀⠀⠀⠀⠀⠀⠀⠀⠀⠀⠘⡇⠀⠀⠀⠀⠀⠀⠀⢻⣿⣿⣿⣿⣿⣿⣿⣿⣿⣿⣿⣿⣿⣿⣿⣿⣿⣿⣿⣿⣿⣿⣿⣿⡇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⣿⣿⣿⣿⣿⣿⣿⣿⣿⣿⣿⣿⣿⣿⣿⣿⣿⣿⣿⣿⣿⣿⣿⣿⣿⣿⣿⣿⣿⣿⣿⣿⡿⠀⠀⠀⠀⠀⠀⠀⠀⠀⠀⠀⠀⠀⠀⠀⠀⠀⠀⠀⠀⠀⠀⠀⠀⣷⠀⠀⠀⠀⠀⠀⠀⠀⢻⣿⣿⣿⣿⣿⣿⣿⣿⣿⣿⣿⣿⣿⣿⣿⣿⣿⣿⣿⣿⣿⣿⣿⡇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⣿⣿⣿⣿⣿⣿⣿⣿⣿⣿⣿⣿⣿⣿⣿⣿⣿⣿⣿⣿⣿⣿⣿⣿⣿⣿⣿⣿⣿⣿⣿⣿⠁⠀⠀⠀⠀⠀⠀⠀⠀⠀⠀⠀⠀⠀⠀⠀⠀⠀⠀⠀⠀⠀⠀⠀⠀⢻⠀⠀⠀⠀⠀⠀⠀⠀⠈⢿⣿⣿⣿⣿⣿⣿⣿⣿⣿⣿⣿⣿⣿⣿⣿⣿⣿⣿⣿⣿⣿⣿⡇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⣿⣿⣿⣿⣿⣿⣿⣿⣿⣿⣿⣿⣿⣿⣿⣿⣿⣿⣿⣿⣿⣿⣿⣿⣿⣿⣿⣿⣿⣿⣿⠇⠀⠀⠀⠀⠀⠀⠀⠀⠀⠀⠀⠀⠀⠀⠀⠀⠀⠀⠀⠀⠀⠀⠀⠀⠀⠘⠄⠀⠀⠀⠀⠀⠀⠀⠀⠈⢿⣿⣿⣿⣿⣿⣿⣿⣿⣿⣿⣿⣿⣿⣿⣿⣿⣿⣿⣿⣿⣿⡇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⣿⣿⣿⣿⣿⣿⣿⣿⣿⣿⣿⣿⣿⣿⣿⣿⣿⣿⣿⣿⣿⣿⣿⣿⣿⣿⣿⣿⣿⣿⣿⣴⠂⠀⠀⠀⠀⠀⠀⠀⠀⠀⠀⠀⠀⠀⠀⠀⠀⠀⠀⠀⠀⠀⠀⠀⠀⠀⠀⠀⠀⠀⠀⠀⠀⠀⠀⠀⠀⢘⣿⣿⣿⣿⣿⣿⣿⣿⣿⣿⣿⣿⣿⣿⣿⣿⣿⣿⣿⣿⡇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⣿⣿⣿⣿⣿⣿⣿⣿⣿⣿⣿⣿⣿⣿⣿⣿⣿⣿⣿⣿⣿⣿⣿⣿⣿⣿⣿⣿⣿⣿⣿⣦⡀⠀⠀⠀⠀⠀⠀⠀⠀⠀⠀⠀⠀⠀⠀⠀⠀⠀⠀⠀⠀⠀⠀⠀⠀⠀⠀⠀⠀⠀⠀⠀⠀⠀⠀⠀⠸⣿⣿⣿⣿⣿⣿⣿⣿⣿⣿⣿⣿⣿⣿⣿⣿⣿⣿⣿⣿⣿⡇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⣿⣿⣿⣿⣿⣿⣿⣿⣿⣿⣿⣿⣿⣿⣿⣿⣿⣿⣿⣿⣿⣿⣿⣿⣿⣿⣿⣿⣿⣿⣿⣿⣿⣷⣶⠀⠀⠀⠀⠀⠀⠀⠀⠀⠀⠀⠀⠀⠀⠀⠀⠀⠀⠀⠀⠀⠀⠀⠀⠀⠀⠀⠀⠀⠀⠀⠀⠀⠀⣿⣿⣿⣿⣿⣿⣿⣿⣿⣿⣿⣿⣿⣿⣿⣿⣿⣿⣿⣿⣿⡇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⣿⣿⣿⣿⣿⣿⣿⣿⣿⣿⣿⣿⣿⣿⣿⣿⣿⣿⣿⣿⣿⣿⣿⣿⣿⣿⣿⣿⣿⣿⣿⣿⣿⣿⣿⣿⡇⠀⠀⠀⠀⠀⠀⠀⠀⠀⠀⠀⠀⠀⠀⠀⠀⠀⠀⠀⠀⠀⠀⠀⠀⠀⠀⠀⠀⠀⠀⠀⠀⢻⣿⣿⣿⣿⣿⣿⣿⣿⣿⣿⣿⣿⣿⣿⣿⣿⣿⣿⣿⣿⡇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⣿⣿⣿⣿⣿⣿⣿⣿⣿⣿⣿⣿⣿⣿⣿⣿⣿⣿⣿⣿⣿⣿⣿⣿⣿⣿⣿⣿⣿⣿⣿⣿⣿⣿⠿⠟⠛⠛⠛⠉⠉⠉⠛⠛⠛⠛⠻⠿⠿⣿⣿⣿⣿⣿⣿⣿⣿⣿⣿⣿⣿⣿⣿⣿⣿⣿⣿⣿⣿⣿⣿⣿⣿⣿⣿⣿⣿⣿⣿⣿⣿⣿⣿⣿⣿⣿⣿⣿⣿⣿⡇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⣿⣿⣿⣿⣿⣿⣿⣿⣿⣿⣿⣿⣿⣿⣿⣿⣿⣿⣿⣿⣿⣿⣿⣿⣿⣿⣿⣿⣿⣿⣿⣿⠋⠀⠀⠀⠀⠀⠀⠀⠀⠀⠀⠀⠀⠀⠀⠀⠀⠀⠈⠉⠙⠻⢿⣿⣿⣿⣿⣿⣿⣿⣿⣿⣿⣿⣿⣿⣿⣿⣿⣿⣿⣿⣿⣿⣿⣿⣿⣿⣿⣿⣿⣿⣿⣿⣿⣿⣿⣿⡇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⣿⣿⣿⣿⣿⣿⣿⣿⣿⣿⣿⣿⣿⣿⣿⣿⣿⣿⣿⣿⣿⣿⣿⣿⣿⣿⣿⣿⣿⣿⣿⡇⠀⠀⠀⠀⠀⠀⠀⠀⠀⠀⠀⠀⠀⠀⠀⠀⠀⠀⠀⠀⠀⠀⠀⠈⠛⢿⣿⣿⠿⠿⣿⣿⣿⣿⣿⣿⣿⣿⣿⣿⣿⣿⣿⣿⣿⣿⣿⣿⣿⣿⣿⣿⣿⣿⣿⣿⣿⣿⡇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⣿⣿⣿⣿⣿⣿⣿⣿⣿⣿⣿⣿⣿⣿⣿⣿⣿⣿⣿⣿⣿⣿⣿⣿⣿⣿⣿⣿⣿⣿⣿⡇⠀⠀⠀⠀⠀⠀⠀⠀⠀⠀⠀⠀⠀⠀⠀⠀⠀⠀⠀⠀⠀⠀⠀⠀⠀⠀⠉⢀⣀⣀⠀⠻⣿⣿⣿⣿⣿⣿⣿⣿⣿⣿⣿⣿⣿⣿⣿⣿⣿⣿⣿⣿⣿⣿⣿⣿⣿⣿⡇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⣿⣿⣿⣿⣿⣿⣿⣿⣿⣿⣿⣿⣿⣿⣿⣿⣿⣿⣿⣿⣿⣿⣿⣿⣿⣿⣿⣿⣿⣿⣿⣧⠀⠀⠀⠀⠀⠀⠀⠀⠀⠀⠀⠀⠀⠀⠀⠀⠀⠀⠀⠀⠀⠀⠀⠀⠀⠀⠀⢿⣿⣿⠂⢀⣿⣿⣿⣿⣿⣿⣿⣿⣿⣿⣿⣿⣿⣿⣿⣿⣿⣿⣿⣿⣿⣿⣿⣿⣿⣿⡇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⣿⣿⣿⣿⣿⣿⣿⣿⣿⣿⣿⣿⣿⣿⣿⣿⣿⣿⣿⣿⣿⣿⣿⣿⣿⣿⣿⣿⣿⣿⣿⣿⡄⠀⠀⠀⠀⠀⠀⠀⠀⠀⠀⠀⠀⠀⠀⠀⠀⠀⠀⠀⠀⠀⠀⠀⠀⠀⢠⣿⡿⠋⢀⣾⣿⣿⣿⣿⣿⣿⣿⣿⣿⣿⣿⣿⣿⣿⣿⣿⣿⣿⣿⣿⣿⣿⣿⣿⣿⣿⡇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⣿⣿⣿⣿⣿⣿⣿⣿⣿⣿⣿⣿⣿⣿⣿⣿⣿⣿⣿⣿⣿⣿⣿⣿⣿⣿⣿⣿⣿⣿⣿⣿⣷⣄⠀⠀⠀⠀⠀⠀⠀⠀⠀⠀⠀⠀⠀⠀⠀⠀⠀⠀⠀⠀⠀⠀⠀⠠⠟⠋⢀⣠⣾⣿⣿⣿⣿⣿⣿⣿⣿⣿⣿⣿⣿⣿⣿⣿⣿⣿⣿⣿⣿⣿⣿⣿⣿⣿⣿⣿⡇</a:t>
            </a:r>
            <a:br/>
            <a:r>
              <a:t>⣿⣿⣿⣿⣿⣿⣿⣿⣿⣿⣿⣿⣿⣿⣿⣿⣿⣿⣿⣿⣿⣿⣿⣿⣿⣿⣿⣿⣿⣿⣿⣿⣿⣿⣧⡀⠀⠀⠀⠀⠀⠀⠀⠀⠀⠀⠀⠀⠀⠀⠀⠀⠀⠀⠀⠀⠀⣀⣤⣶⣿⣿⣿⣿⣿⣿⣿⣿⣿⣿⣿⣿⣿⣿⣿⣿⣿⣿⣿⣿⣿⣿⣿⣿⣿⣿⣿⣿⣿⣿⡇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⣿⣿⣿⣿⣿⣿⣿⣿⣿⣿⣿⣿⣿⣿⣿⣿⣿⣿⣿⣿⣿⣿⣿⣿⣿⣿⣿⣿⣿⣿⣿⣿⣿⣿⣿⣿⡄⠀⠀⠀⠀⠀⠀⠀⠀⠀⠀⠀⠀⠀⠀⠀⠀⣀⣴⣿⣿⣿⣿⣿⣿⣿⣿⣿⣿⣿⣿⣿⣿⣿⣿⣿⣿⣿⣿⣿⣿⣿⣿⣿⣿⣿⣿⣿⣿⣿⣿⣿⣿⣿⡇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⣿⣿⣿⣿⣿⣿⣿⣿⣿⣿⣿⣿⣿⣿⣿⣿⣿⣿⣿⣿⣿⣿⣿⣿⣿⣿⣿⣿⣿⣿⣿⣿⣿⣿⣿⣿⡇⠀⠀⠀⠀⠀⠀⠀⠀⠀⠀⠀⠀⠀⢀⣴⣿⣿⣿⣿⣿⣿⣿⣿⣿⣿⣿⣿⣿⣿⣿⣿⣿⣿⣿⣿⣿⣿⣿⣿⣿⣿⣿⣿⣿⣿⣿⣿⣿⣿⣿⣿⣿⣿⡇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⣿⣿⣿⣿⣿⣿⣿⣿⣿⣿⣿⣿⣿⣿⣿⣿⣿⣿⣿⣿⣿⣿⣿⣿⣿⣿⣿⣿⣿⣿⣿⣿⣿⣿⣿⣿⠀⠀⠀⠀⠀⠀⠀⠀⠀⠀⠀⠀⠀⠀⣾⣿⣿⣿⣿⣿⣿⣿⣿⣿⣿⣿⣿⣿⣿⣿⣿⣿⣿⣿⣿⣿⣿⣿⣿⣿⣿⣿⣿⣿⣿⣿⣿⣿⣿⣿⣿⣿⣿⣿⡇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⣿⣿⣿⣿⣿⣿⣿⣿⣿⣿⣿⣿⣿⣿⣿⣿⣿⣿⣿⣿⣿⣿⣿⣿⣿⣿⣿⣿⣿⣿⣿⣿⣿⣿⣿⣿⣦⣀⠀⠀⠀⠀⠀⠀⠀⠀⠀⠀⠀⠀⣿⣿⣿⣿⣿⣿⣿⣿⣿⣿⣿⣿⣿⣿⣿⣿⣿⣿⣿⣿⣿⣿⣿⣿⣿⣿⣿⣿⣿⣿⣿⣿⣿⣿⣿⣿⣿⣿⣿⣿⡇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⣿⣿⣿⣿⣿⣿⣿⣿⣿⣿⣿⣿⣿⣿⣿⣿⣿⣿⣿⣿⣿⣿⣿⣿⣿⣿⣿⣿⣿⣿⣿⣿⣿⣿⣿⣿⣿⣿⣿⣷⣶⣤⣤⣤⣤⣀⣀⣤⣤⣾⣿⣿⣿⣿⣿⣿⣿⣿⣿⣿⣿⣿⣿⣿⣿⣿⣿⣿⣿⣿⣿⣿⣿⣿⣿⣿⣿⣿⣿⣿⣿⣿⣿⣿⣿⣿⣿⣿⣿⣿⡇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⣿⣿⣿⣿⣿⣿⣿⣿⣿⣿⣿⣿⣿⣿⣿⣿⣿⣿⣿⣿⣿⣿⣿⣿⣿⣿⣿⣿⣿⣿⣿⣿⡿⠟⠛⠉⠉⠉⠉⠉⠉⠉⠉⠉⠛⠛⠛⠿⠿⣿⣿⣿⣿⣿⣿⣿⣿⣿⣿⣿⣿⣿⣿⣿⣿⣿⣿⣿⣿⣿⣿⣿⣿⣿⣿⣿⣿⣿⣿⣿⣿⣿⣿⣿⣿⣿⣿⣿⣿⣿⡇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⣿⣿⣿⣿⣿⣿⣿⣿⣿⣿⣿⣿⣿⣿⣿⣿⣿⣿⣿⣿⣿⣿⣿⣿⣿⣿⣿⣿⣿⣿⣿⡟⠀⠀⠀⠀⠀⠀⠀⠀⠀⠀⠀⠀⠀⠀⠀⠀⠀⠀⠀⠉⠛⠻⢿⣿⣿⣿⣿⣿⣿⣿⣿⣿⣿⣿⣿⣿⣿⣿⣿⣿⣿⣿⣿⣿⣿⣿⣿⣿⣿⣿⣿⣿⣿⣿⣿⣿⣿⣿⡇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⣿⣿⣿⣿⣿⣿⣿⣿⣿⣿⣿⣿⣿⣿⣿⣿⣿⣿⣿⣿⣿⣿⣿⣿⣿⣿⣿⣿⣿⣿⣿⡇⠀⠀⠀⠀⠀⠀⠀⠀⠀⠀⠀⠀⠀⠀⠀⠀⠀⠀⠀⠀⠀⠀⠀⠈⠛⢿⣿⣿⣿⣿⣿⣿⣿⣿⣿⣿⣿⣿⣿⣿⣿⣿⣿⣿⣿⣿⣿⣿⣿⣿⣿⣿⣿⣿⣿⣿⣿⣿⡇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⣿⣿⣿⣿⣿⣿⣿⣿⣿⣿⣿⣿⣿⣿⣿⣿⣿⣿⣿⣿⣿⣿⣿⣿⣿⣿⣿⣿⣿⣿⣿⡇⠀⠀⠀⠀⠀⠀⠀⠀⠀⠀⠀⠀⠀⠀⠀⠀⠀⠀⠀⠀⠀⠀⠀⠀⠀⠀⠙⠛⠉⠉⠉⠻⣿⣿⣿⣿⣿⣿⣿⣿⣿⣿⣿⣿⣿⣿⣿⣿⣿⣿⣿⣿⣿⣿⣿⣿⣿⣿⡇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⣿⣿⣿⣿⣿⣿⣿⣿⣿⣿⣿⣿⣿⣿⣿⣿⣿⣿⣿⣿⣿⣿⣿⣿⣿⣿⣿⣿⣿⣿⣿⣧⠀⠀⠀⠀⠀⠀⠀⠀⠀⠀⠀⠀⠀⠀⠀⠀⠀⠀⠀⠀⠀⠀⠀⠀⠀⠀⠀⢰⣾⣿⣧⠀⢹⣿⣿⣿⣿⣿⣿⣿⣿⣿⣿⣿⣿⣿⣿⣿⣿⣿⣿⣿⣿⣿⣿⣿⣿⣿⡇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⣿⣿⣿⣿⣿⣿⣿⣿⣿⣿⣿⣿⣿⣿⣿⣿⣿⣿⣿⣿⣿⣿⣿⣿⣿⣿⣿⣿⣿⣿⣿⣿⣆⠀⠀⠀⠀⠀⠀⠀⠀⠀⠀⠀⠀⠀⠀⠀⠀⠀⠀⠀⠀⠀⠀⠀⠀⠀⢀⣠⣿⣿⠏⠀⣾⣿⣿⣿⣿⣿⣿⣿⣿⣿⣿⣿⣿⣿⣿⣿⣿⣿⣿⣿⣿⣿⣿⣿⣿⣿⡇</a:t>
            </a:r>
            <a:br/>
            <a:r>
              <a:t>⣿⣿⣿⣿⣿⣿⣿⣿⣿⣿⣿⣿⣿⣿⣿⣿⣿⣿⣿⣿⣿⣿⣿⣿⣿⣿⣿⣿⣿⣿⣿⣿⣿⣦⡀⠀⠀⠀⠀⠀⠀⠀⠀⠀⠀⠀⠀⠀⠀⠀⠀⠀⠀⠀⠀⠀⠀⢠⣿⡿⠟⠁⣀⣾⣿⣿⣿⣿⣿⣿⣿⣿⣿⣿⣿⣿⣿⣿⣿⣿⣿⣿⣿⣿⣿⣿⣿⣿⣿⣿⡇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⣿⣿⣿⣿⣿⣿⣿⣿⣿⣿⣿⣿⣿⣿⣿⣿⣿⣿⣿⣿⣿⣿⣿⣿⣿⣿⣿⣿⣿⣿⣿⣿⣿⣿⣿⡄⠀⠀⠀⠀⠀⠀⠀⠀⠀⠀⠀⠀⠀⠀⠀⠀⠀⠀⠀⠀⠐⠉⢁⣀⣤⣾⣿⣿⣿⣿⣿⣿⣿⣿⣿⣿⣿⣿⣿⣿⣿⣿⣿⣿⣿⣿⣿⣿⣿⣿⣿⣿⣿⣿⡇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⣿⣿⣿⣿⣿⣿⣿⣿⣿⣿⣿⣿⣿⣿⣿⣿⣿⣿⣿⣿⣿⣿⣿⣿⣿⣿⣿⣿⣿⣿⣿⣿⣿⣿⣿⣿⠀⠀⠀⠀⠀⠀⠀⠀⠀⠀⠀⠀⠀⠀⠀⠀⢀⣠⣤⣴⣶⣾⣿⣿⣿⣿⣿⣿⣿⣿⣿⣿⣿⣿⣿⣿⣿⣿⣿⣿⣿⣿⣿⣿⣿⣿⣿⣿⣿⣿⣿⣿⣿⣿⡇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⣿⣿⣿⣿⣿⣿⣿⣿⣿⣿⣿⣿⣿⣿⣿⣿⣿⣿⣿⣿⣿⣿⣿⣿⣿⣿⣿⣿⣿⣿⣿⣿⣿⣿⣿⣿⠀⠀⠀⠀⠀⠀⠀⠀⠀⠀⠀⠀⠀⠀⢀⣼⣿⣿⣿⣿⣿⣿⣿⣿⣿⣿⣿⣿⣿⣿⣿⣿⣿⣿⣿⣿⣿⣿⣿⣿⣿⣿⣿⣿⣿⣿⣿⣿⣿⣿⣿⣿⣿⣿⡇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⣿⣿⣿⣿⣿⣿⣿⣿⣿⣿⣿⣿⣿⣿⣿⣿⣿⣿⣿⣿⣿⣿⣿⣿⣿⣿⣿⣿⣿⣿⣿⣿⣿⣿⣿⡇⠀⠀⠀⠀⠀⠀⠀⠀⠀⠀⠀⠀⠀⢠⣿⣿⣿⣿⣿⣿⣿⣿⣿⣿⣿⣿⣿⣿⣿⣿⣿⣿⣿⣿⣿⣿⣿⣿⣿⣿⣿⣿⣿⣿⣿⣿⣿⣿⣿⣿⣿⣿⣿⣿⡇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⣿⣿⣿⣿⣿⣿⣿⣿⣿⣿⣿⣿⣿⣿⣿⣿⣿⣿⣿⣿⣿⣿⣿⣿⣿⣿⣿⣿⣿⣿⣿⣿⣿⣿⣿⣿⣦⣄⣀⠀⠀⠀⠀⠀⠀⠀⠀⠀⠀⢸⣿⣿⣿⣿⣿⣿⣿⣿⣿⣿⣿⣿⣿⣿⣿⣿⣿⣿⣿⣿⣿⣿⣿⣿⣿⣿⣿⣿⣿⣿⣿⣿⣿⣿⣿⣿⣿⣿⣿⣿⡇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⣿⣿⣿⣿⣿⣿⣿⣿⣿⣿⣿⣿⣿⣿⣿⣿⣿⣿⣿⣿⣿⣿⣿⣿⣿⣿⣿⣿⣿⣿⣿⣿⣿⣿⣿⣿⣿⣿⣿⣿⣿⣶⣶⣶⣤⣤⣤⣤⣴⣿⣿⣿⣿⣿⣿⣿⣿⣿⣿⣿⣿⣿⣿⣿⣿⣿⣿⣿⣿⣿⣿⣿⣿⣿⣿⣿⣿⣿⣿⣿⣿⣿⣿⣿⣿⣿⣿⣿⣿⣿⡇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⣿⣿⣿⣿⣿⣿⣿⣿⣿⣿⣿⣿⣿⣿⣿⣿⣿⣿⣿⣿⣿⣿⣿⣿⣿⣿⣿⣿⣿⣿⣿⣿⠛⠉⠀⠀⠀⠀⠀⠀⠀⠀⠀⠀⠀⠉⠉⠙⠛⠿⢿⣿⣿⣿⣿⣿⣿⣿⣿⣿⣿⣿⣿⣿⣿⣿⣿⣿⣿⣿⣿⣿⣿⣿⣿⣿⣿⣿⣿⣿⣿⣿⣿⣿⣿⣿⣿⣿⣿⣿⡇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⣿⣿⣿⣿⣿⣿⣿⣿⣿⣿⣿⣿⣿⣿⣿⣿⣿⣿⣿⣿⣿⣿⣿⣿⣿⣿⣿⣿⣿⣿⣿⡇⠀⠀⠀⠀⠀⠀⠀⠀⠀⠀⠀⠀⠀⠀⠀⠀⠀⠀⠀⠀⠉⠙⠻⢿⣿⣿⣿⣿⣿⣿⣿⣿⣿⣿⣿⣿⣿⣿⣿⣿⣿⣿⣿⣿⣿⣿⣿⣿⣿⣿⣿⣿⣿⣿⣿⣿⣿⣿⡇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⣿⣿⣿⣿⣿⣿⣿⣿⣿⣿⣿⣿⣿⣿⣿⣿⣿⣿⣿⣿⣿⣿⣿⣿⣿⣿⣿⣿⣿⣿⣿⡇⠀⠀⠀⠀⠀⠀⠀⠀⠀⠀⠀⠀⠀⠀⠀⠀⠀⠀⠀⠀⠀⠀⠀⠀⠉⠻⣿⣿⣿⣿⣿⣿⣿⣿⣿⣿⣿⣿⣿⣿⣿⣿⣿⣿⣿⣿⣿⣿⣿⣿⣿⣿⣿⣿⣿⣿⣿⣿⡇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⣿⣿⣿⣿⣿⣿⣿⣿⣿⣿⣿⣿⣿⣿⣿⣿⣿⣿⣿⣿⣿⣿⣿⣿⣿⣿⣿⣿⣿⣿⣿⡇⠀⠀⠀⠀⠀⠀⠀⠀⠀⠀⠀⠀⠀⠀⠀⠀⠀⠀⠀⠀⠀⠀⠀⠀⠀⠀⠈⠋⠉⢉⠉⠙⣿⣿⣿⣿⣿⣿⣿⣿⣿⣿⣿⣿⣿⣿⣿⣿⣿⣿⣿⣿⣿⣿⣿⣿⣿⣿⡇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⣿⣿⣿⣿⣿⣿⣿⣿⣿⣿⣿⣿⣿⣿⣿⣿⣿⣿⣿⣿⣿⣿⣿⣿⣿⣿⣿⣿⣿⣿⣿⣷⠀⠀⠀⠀⠀⠀⠀⠀⠀⠀⠀⠀⠀⠀⠀⠀⠀⠀⠀⠀⠀⠀⠀⠀⠀⠀⠀⢰⣿⣿⣷⠀⢸⣿⣿⣿⣿⣿⣿⣿⣿⣿⣿⣿⣿⣿⣿⣿⣿⣿⣿⣿⣿⣿⣿⣿⣿⣿⡇</a:t>
            </a:r>
            <a:br/>
            <a:r>
              <a:t>⣿⣿⣿⣿⣿⣿⣿⣿⣿⣿⣿⣿⣿⣿⣿⣿⣿⣿⣿⣿⣿⣿⣿⣿⣿⣿⣿⣿⣿⣿⣿⣿⣧⡀⠀⠀⠀⠀⠀⠀⠀⠀⠀⠀⠀⠀⠀⠀⠀⠀⠀⠀⠀⠀⠀⠀⠀⠀⣠⣤⣿⣿⠟⠀⣼⣿⣿⣿⣿⣿⣿⣿⣿⣿⣿⣿⣿⣿⣿⣿⣿⣿⣿⣿⣿⣿⣿⣿⣿⣿⡇</a:t>
            </a:r>
            <a:br/>
            <a:r>
              <a:t>⣿⣿⣿⣿⣿⣿⣿⣿⣿⣿⣿⣿⣿⣿⣿⣿⣿⣿⣿⣿⣿⣿⣿⣿⣿⣿⣿⣿⣿⣿⣿⣿⣿⣿⣄⠀⠀⠀⠀⠀⠀⠀⠀⠀⠀⠀⠀⠀⠀⠀⠀⠀⠀⠀⠀⠀⠀⣰⣿⠿⠟⠉⢀⣼⣿⣿⣿⣿⣿⣿⣿⣿⣿⣿⣿⣿⣿⣿⣿⣿⣿⣿⣿⣿⣿⣿⣿⣿⣿⣿⡇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⣿⣿⣿⣿⣿⣿⣿⣿⣿⣿⣿⣿⣿⣿⣿⣿⣿⣿⣿⣿⣿⣿⣿⣿⣿⣿⣿⣿⣿⣿⣿⣿⣿⣿⣿⡇⠀⠀⠀⠀⠀⠀⠀⠀⠀⠀⠀⠀⠀⠀⠀⠀⠀⠀⠀⠀⠈⠉⣀⣠⣴⣾⣿⣿⣿⣿⣿⣿⣿⣿⣿⣿⣿⣿⣿⣿⣿⣿⣿⣿⣿⣿⣿⣿⣿⣿⣿⣿⣿⣿⡇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⣿⣿⣿⣿⣿⣿⣿⣿⣿⣿⣿⣿⣿⣿⣿⣿⣿⣿⣿⣿⣿⣿⣿⣿⣿⣿⣿⣿⣿⣿⣿⣿⣿⣿⣿⣿⠀⠀⠀⠀⠀⠀⠀⠀⠀⠀⠀⠀⠀⠀⠀⢀⣤⣴⣶⣶⣿⣿⣿⣿⣿⣿⣿⣿⣿⣿⣿⣿⣿⣿⣿⣿⣿⣿⣿⣿⣿⣿⣿⣿⣿⣿⣿⣿⣿⣿⣿⣿⣿⣿⡇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⣿⣿⣿⣿⣿⣿⣿⣿⣿⣿⣿⣿⣿⣿⣿⣿⣿⣿⣿⣿⣿⣿⣿⣿⣿⣿⣿⣿⣿⣿⣿⣿⣿⣿⣿⠏⠀⠀⠀⠀⠀⠀⠀⠀⠀⠀⠀⠀⠀⠀⣤⣾⣿⣿⣿⣿⣿⣿⣿⣿⣿⣿⣿⣿⣿⣿⣿⣿⣿⣿⣿⣿⣿⣿⣿⣿⣿⣿⣿⣿⣿⣿⣿⣿⣿⣿⣿⣿⣿⣿⡇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⣿⣿⣿⣿⣿⣿⣿⣿⣿⣿⣿⣿⣿⣿⣿⣿⣿⣿⣿⣿⣿⣿⣿⣿⣿⣿⣿⣿⣿⣿⣿⣿⣿⣿⣿⣄⠀⠀⠀⠀⠀⠀⠀⠀⠀⠀⠀⠀⠀⣼⣿⣿⣿⣿⣿⣿⣿⣿⣿⣿⣿⣿⣿⣿⣿⣿⣿⣿⣿⣿⣿⣿⣿⣿⣿⣿⣿⣿⣿⣿⣿⣿⣿⣿⣿⣿⣿⣿⣿⣿⡇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⣿⣿⣿⣿⣿⣿⣿⣿⣿⣿⣿⣿⣿⣿⣿⣿⣿⣿⣿⣿⣿⣿⣿⣿⣿⣿⣿⣿⣿⣿⣿⣿⣿⣿⣿⣿⣿⣶⣦⣤⣀⣀⡀⠀⠀⠀⠀⠀⠀⣼⣿⣿⣿⣿⣿⣿⣿⣿⣿⣿⣿⣿⣿⣿⣿⣿⣿⣿⣿⣿⣿⣿⣿⣿⣿⣿⣿⣿⣿⣿⣿⣿⣿⣿⣿⣿⣿⣿⣿⣿⡇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⣿⣿⣿⣿⣿⣿⣿⣿⣿⣿⣿⣿⣿⣿⣿⣿⣿⣿⣿⣿⣿⣿⣿⣿⣿⣿⣿⣿⣿⣿⣿⡟⠀⠀⠀⠀⠀⠀⠀⠀⠀⠀⠀⠀⠀⠀⠉⠉⠛⠻⠿⣿⣿⣿⣿⣿⣿⣿⣿⣿⣿⣿⣿⣿⣿⣿⣿⣿⣿⣿⣿⣿⣿⣿⣿⣿⣿⣿⣿⣿⣿⣿⣿⣿⣿⣿⣿⣿⣿⣿⡇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⣿⣿⣿⣿⣿⣿⣿⣿⣿⣿⣿⣿⣿⣿⣿⣿⣿⣿⣿⣿⣿⣿⣿⣿⣿⣿⣿⣿⣿⣿⣿⠁⠀⠀⠀⠀⠀⠀⠀⠀⠀⠀⠀⠀⠀⠀⠀⠀⠀⠀⠀⠀⠈⠙⠻⢿⣿⣿⣿⣿⣿⣿⣿⣿⣿⣿⣿⣿⣿⣿⣿⣿⣿⣿⣿⣿⣿⣿⣿⣿⣿⣿⣿⣿⣿⣿⣿⣿⣿⣿⡇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⣿⣿⣿⣿⣿⣿⣿⣿⣿⣿⣿⣿⣿⣿⣿⣿⣿⣿⣿⣿⣿⣿⣿⣿⣿⣿⣿⣿⣿⣿⣿⠀⠀⠀⠀⠀⠀⠀⠀⠀⠀⠀⠀⠀⠀⠀⠀⠀⠀⠀⠀⠀⠀⠀⠀⠀⠈⠛⢿⣿⣿⣿⣿⣿⣿⣿⣿⣿⣿⣿⣿⣿⣿⣿⣿⣿⣿⣿⣿⣿⣿⣿⣿⣿⣿⣿⣿⣿⣿⣿⡇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⣿⣿⣿⣿⣿⣿⣿⣿⣿⣿⣿⣿⣿⣿⣿⣿⣿⣿⣿⣿⣿⣿⣿⣿⣿⣿⣿⣿⣿⣿⣿⡇⠀⠀⠀⠀⠀⠀⠀⠀⠀⠀⠀⠀⠀⠀⠀⠀⠀⠀⠀⠀⠀⠀⠀⠀⠀⠀⠀⠻⠛⠉⠉⠻⣿⣿⣿⣿⣿⣿⣿⣿⣿⣿⣿⣿⣿⣿⣿⣿⣿⣿⣿⣿⣿⣿⣿⣿⣿⣿⡇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⣿⣿⣿⣿⣿⣿⣿⣿⣿⣿⣿⣿⣿⣿⣿⣿⣿⣿⣿⣿⣿⣿⣿⣿⣿⣿⣿⣿⣿⣿⣿⣿⡀⠀⠀⠀⠀⠀⠀⠀⠀⠀⠀⠀⠀⠀⠀⠀⠀⠀⠀⠀⠀⠀⠀⠀⠀⠀⠀⢀⣴⣶⣶⡄⠈⣿⣿⣿⣿⣿⣿⣿⣿⣿⣿⣿⣿⣿⣿⣿⣿⣿⣿⣿⣿⣿⣿⣿⣿⣿⡇</a:t>
            </a:r>
            <a:br/>
            <a:r>
              <a:t>⣿⣿⣿⣿⣿⣿⣿⣿⣿⣿⣿⣿⣿⣿⣿⣿⣿⣿⣿⣿⣿⣿⣿⣿⣿⣿⣿⣿⣿⣿⣿⣿⣿⣄⠀⠀⠀⠀⠀⠀⠀⠀⠀⠀⠀⠀⠀⠀⠀⠀⠀⠀⠀⠀⠀⠀⠀⠀⣠⣀⣽⣿⣿⠃⢀⣿⣿⣿⣿⣿⣿⣿⣿⣿⣿⣿⣿⣿⣿⣿⣿⣿⣿⣿⣿⣿⣿⣿⣿⣿⡇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⣿⣿⣿⣿⣿⣿⣿⣿⣿⣿⣿⣿⣿⣿⣿⣿⣿⣿⣿⣿⣿⣿⣿⣿⣿⣿⣿⣿⣿⣿⣿⣿⣿⣿⣧⠀⠀⠀⠀⠀⠀⠀⠀⠀⠀⠀⠀⠀⠀⠀⠀⠀⠀⠀⠀⠀⠀⣴⣿⣿⡿⠟⠁⢀⣾⣿⣿⣿⣿⣿⣿⣿⣿⣿⣿⣿⣿⣿⣿⣿⣿⣿⣿⣿⣿⣿⣿⣿⣿⣿⡇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⣿⣿⣿⣿⣿⣿⣿⣿⣿⣿⣿⣿⣿⣿⣿⣿⣿⣿⣿⣿⣿⣿⣿⣿⣿⣿⣿⣿⣿⣿⣿⣿⣿⣿⣿⡇⠀⠀⠀⠀⠀⠀⠀⠀⠀⠀⠀⠀⠀⠀⠀⠀⠀⠀⠀⠀⠚⠛⠉⠁⣀⣤⣶⣿⣿⣿⣿⣿⣿⣿⣿⣿⣿⣿⣿⣿⣿⣿⣿⣿⣿⣿⣿⣿⣿⣿⣿⣿⣿⣿⡇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⣿⣿⣿⣿⣿⣿⣿⣿⣿⣿⣿⣿⣿⣿⣿⣿⣿⣿⣿⣿⣿⣿⣿⣿⣿⣿⣿⣿⣿⣿⣿⣿⣿⣿⣿⡇⠀⠀⠀⠀⠀⠀⠀⠀⠀⠀⠀⠀⠀⠀⠀⢀⣠⣤⣤⣶⣶⣶⣾⣿⣿⣿⣿⣿⣿⣿⣿⣿⣿⣿⣿⣿⣿⣿⣿⣿⣿⣿⣿⣿⣿⣿⣿⣿⣿⣿⣿⣿⣿⣿⡇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⣿⣿⣿⣿⣿⣿⣿⣿⣿⣿⣿⣿⣿⣿⣿⣿⣿⣿⣿⣿⣿⣿⣿⣿⣿⣿⣿⣿⣿⣿⣿⣿⣿⣿⡟⠀⠀⠀⠀⠀⠀⠀⠀⠀⠀⠀⠀⠀⠀⢀⣦⣾⣿⣿⣿⣿⣿⣿⣿⣿⣿⣿⣿⣿⣿⣿⣿⣿⣿⣿⣿⣿⣿⣿⣿⣿⣿⣿⣿⣿⣿⣿⣿⣿⣿⣿⣿⣿⣿⣿⡇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⣿⣿⣿⣿⣿⣿⣿⣿⣿⣿⣿⣿⣿⣿⣿⣿⣿⣿⣿⣿⣿⣿⣿⣿⣿⣿⣿⣿⣿⣿⣿⣿⣿⣿⣿⣤⣀⠀⠀⠀⠀⠀⠀⠀⠀⠀⠀⠀⠀⣿⣿⣿⣿⣿⣿⣿⣿⣿⣿⣿⣿⣿⣿⣿⣿⣿⣿⣿⣿⣿⣿⣿⣿⣿⣿⣿⣿⣿⣿⣿⣿⣿⣿⣿⣿⣿⣿⣿⣿⣿⡇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⣿⣿⣿⣿⣿⣿⣿⣿⣿⣿⣿⣿⣿⣿⣿⣿⣿⣿⣿⣿⣿⣿⣿⣿⣿⣿⣿⣿⣿⣿⣿⣿⣿⣿⣿⣿⣿⣿⣷⣶⣦⣤⣄⣀⣀⡀⠀⠀⣠⣿⣿⣿⣿⣿⣿⣿⣿⣿⣿⣿⣿⣿⣿⣿⣿⣿⣿⣿⣿⣿⣿⣿⣿⣿⣿⣿⣿⣿⣿⣿⣿⣿⣿⣿⣿⣿⣿⣿⣿⣿⡇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⣿⣿⣿⣿⣿⣿⣿⣿⣿⣿⣿⣿⣿⣿⣿⣿⣿⣿⣿⣿⣿⣿⣿⣿⣿⣿⣿⣿⣿⣿⣿⡟⠀⠀⠀⠀⠀⠀⠀⠀⠀⠀⠀⠀⠈⠉⠙⠛⠻⠿⣿⣿⣿⣿⣿⣿⣿⣿⣿⣿⣿⣿⣿⣿⣿⣿⣿⣿⣿⣿⣿⣿⣿⣿⣿⣿⣿⣿⣿⣿⣿⣿⣿⣿⣿⣿⣿⣿⣿⣿⡇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⣿⣿⣿⣿⣿⣿⣿⣿⣿⣿⣿⣿⣿⣿⣿⣿⣿⣿⣿⣿⣿⣿⣿⣿⣿⣿⣿⣿⣿⣿⣿⠁⠀⠀⠀⠀⠀⠀⠀⠀⠀⠀⠀⠀⠀⠀⠀⠀⠀⠀⠀⠈⠙⠛⠿⣿⣿⣿⣿⣿⣿⣿⣿⣿⣿⣿⣿⣿⣿⣿⣿⣿⣿⣿⣿⣿⣿⣿⣿⣿⣿⣿⣿⣿⣿⣿⣿⣿⣿⣿⡇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⣿⣿⣿⣿⣿⣿⣿⣿⣿⣿⣿⣿⣿⣿⣿⣿⣿⣿⣿⣿⣿⣿⣿⣿⣿⣿⣿⣿⣿⣿⣿⠀⠀⠀⠀⠀⠀⠀⠀⠀⠀⠀⠀⠀⠀⠀⠀⠀⠀⠀⠀⠀⠀⠀⠀⠈⠙⠻⣿⣿⣿⣿⣿⣿⣿⣿⣿⣿⣿⣿⣿⣿⣿⣿⣿⣿⣿⣿⣿⣿⣿⣿⣿⣿⣿⣿⣿⣿⣿⣿⡇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⣿⣿⣿⣿⣿⣿⣿⣿⣿⣿⣿⣿⣿⣿⣿⣿⣿⣿⣿⣿⣿⣿⣿⣿⣿⣿⣿⣿⣿⣿⣿⡆⠀⠀⠀⠀⠀⠀⠀⠀⠀⠀⠀⠀⠀⠀⠀⠀⠀⠀⠀⠀⠀⠀⠀⠀⠀⠀⠈⢻⠿⠿⠿⢿⣿⣿⣿⣿⣿⣿⣿⣿⣿⣿⣿⣿⣿⣿⣿⣿⣿⣿⣿⣿⣿⣿⣿⣿⣿⣿⡇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⣿⣿⣿⣿⣿⣿⣿⣿⣿⣿⣿⣿⣿⣿⣿⣿⣿⣿⣿⣿⣿⣿⣿⣿⣿⣿⣿⣿⣿⣿⣿⣷⡀⠀⠀⠀⠀⠀⠀⠀⠀⠀⠀⠀⠀⠀⠀⠀⠀⠀⠀⠀⠀⠀⠀⠀⠀⠀⠀⠀⢀⣤⣤⡀⠘⣿⣿⣿⣿⣿⣿⣿⣿⣿⣿⣿⣿⣿⣿⣿⣿⣿⣿⣿⣿⣿⣿⣿⣿⣿⡇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⣿⣿⣿⣿⣿⣿⣿⣿⣿⣿⣿⣿⣿⣿⣿⣿⣿⣿⣿⣿⣿⣿⣿⣿⣿⣿⣿⣿⣿⣿⣿⣿⣷⣄⠀⠀⠀⠀⠀⠀⠀⠀⠀⠀⠀⠀⠀⠀⠀⠀⠀⠀⠀⠀⠀⠀⠀⠀⢀⠀⢻⣿⣿⡗⠀⣸⣿⣿⣿⣿⣿⣿⣿⣿⣿⣿⣿⣿⣿⣿⣿⣿⣿⣿⣿⣿⣿⣿⣿⣿⡇</a:t>
            </a:r>
            <a:br/>
            <a:r>
              <a:t>⣿⣿⣿⣿⣿⣿⣿⣿⣿⣿⣿⣿⣿⣿⣿⣿⣿⣿⣿⣿⣿⣿⣿⣿⣿⣿⣿⣿⣿⣿⣿⣿⣿⣿⣦⠀⠀⠀⠀⠀⠀⠀⠀⠀⠀⠀⠀⠀⠀⠀⠀⠀⠀⠀⠀⠀⠀⢠⣾⣿⣿⣿⠟⠁⣠⣿⣿⣿⣿⣿⣿⣿⣿⣿⣿⣿⣿⣿⣿⣿⣿⣿⣿⣿⣿⣿⣿⣿⣿⣿⡇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⣿⣿⣿⣿⣿⣿⣿⣿⣿⣿⣿⣿⣿⣿⣿⣿⣿⣿⣿⣿⣿⣿⣿⣿⣿⣿⣿⣿⣿⣿⣿⣿⣿⣿⣿⡄⠀⠀⠀⠀⠀⠀⠀⠀⠀⠀⠀⠀⠀⠀⠀⠀⠀⠀⠀⠀⠴⠿⠟⠛⠉⠀⣠⣴⣿⣿⣿⣿⣿⣿⣿⣿⣿⣿⣿⣿⣿⣿⣿⣿⣿⣿⣿⣿⣿⣿⣿⣿⣿⣿⡇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⣿⣿⣿⣿⣿⣿⣿⣿⣿⣿⣿⣿⣿⣿⣿⣿⣿⣿⣿⣿⣿⣿⣿⣿⣿⣿⣿⣿⣿⣿⣿⣿⣿⣿⣿⡇⠀⠀⠀⠀⠀⠀⠀⠀⠀⠀⠀⠀⠀⠀⠀⠀⢀⣀⣀⣀⣠⣤⣤⣶⣾⣿⣿⣿⣿⣿⣿⣿⣿⣿⣿⣿⣿⣿⣿⣿⣿⣿⣿⣿⣿⣿⣿⣿⣿⣿⣿⣿⣿⣿⡇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⣿⣿⣿⣿⣿⣿⣿⣿⣿⣿⣿⣿⣿⣿⣿⣿⣿⣿⣿⣿⣿⣿⣿⣿⣿⣿⣿⣿⣿⣿⣿⣿⣿⣿⡟⠀⠀⠀⠀⠀⠀⠀⠀⠀⠀⠀⠀⠀⠀⢀⣄⣼⣿⣿⣿⣿⣿⣿⣿⣿⣿⣿⣿⣿⣿⣿⣿⣿⣿⣿⣿⣿⣿⣿⣿⣿⣿⣿⣿⣿⣿⣿⣿⣿⣿⣿⣿⣿⣿⣿⡇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⣿⣿⣿⣿⣿⣿⣿⣿⣿⣿⣿⣿⣿⣿⣿⣿⣿⣿⣿⣿⣿⣿⣿⣿⣿⣿⣿⣿⣿⣿⣿⣿⣿⣿⣷⣄⡀⠀⠀⠀⠀⠀⠀⠀⠀⠀⠀⠀⠠⣾⣿⣿⣿⣿⣿⣿⣿⣿⣿⣿⣿⣿⣿⣿⣿⣿⣿⣿⣿⣿⣿⣿⣿⣿⣿⣿⣿⣿⣿⣿⣿⣿⣿⣿⣿⣿⣿⣿⣿⣿⡇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⣿⣿⣿⣿⣿⣿⣿⣿⣿⣿⣿⣿⣿⣿⣿⣿⣿⣿⣿⣿⣿⣿⣿⣿⣿⣿⣿⣿⣿⣿⣿⣿⣿⣿⣿⣿⣿⣿⣶⣦⣤⣄⣀⡀⠀⠀⠀⠀⢀⣿⣿⣿⣿⣿⣿⣿⣿⣿⣿⣿⣿⣿⣿⣿⣿⣿⣿⣿⣿⣿⣿⣿⣿⣿⣿⣿⣿⣿⣿⣿⣿⣿⣿⣿⣿⣿⣿⣿⣿⣿⡇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⣿⣿⣿⣿⣿⣿⣿⣿⣿⣿⣿⣿⣿⣿⣿⣿⣿⣿⣿⣿⣿⣿⣿⣿⣿⣿⣿⣿⣿⣿⣿⣿⠿⠟⠛⠛⠛⠛⠻⠿⠿⢿⣿⣿⣿⣿⣿⣿⣿⣿⣿⣿⣿⣿⣿⣿⣿⣿⣿⣿⣿⣿⣿⣿⣿⣿⣿⣿⣿⣿⣿⣿⣿⣿⣿⣿⣿⣿⣿⣿⣿⣿⣿⣿⣿⣿⣿⣿⣿⣿⡇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⣿⣿⣿⣿⣿⣿⣿⣿⣿⣿⣿⣿⣿⣿⣿⣿⣿⣿⣿⣿⣿⣿⣿⣿⣿⣿⣿⣿⣿⣿⣿⠇⠀⠀⠀⠀⠀⠀⠀⠀⠀⠀⠀⠀⠉⠉⠛⠛⠿⢿⣿⣿⣿⣿⣿⣿⣿⣿⣿⣿⣿⣿⣿⣿⣿⣿⣿⣿⣿⣿⣿⣿⣿⣿⣿⣿⣿⣿⣿⣿⣿⣿⣿⣿⣿⣿⣿⣿⣿⣿⡇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⣿⣿⣿⣿⣿⣿⣿⣿⣿⣿⣿⣿⣿⣿⣿⣿⣿⣿⣿⣿⣿⣿⣿⣿⣿⣿⣿⣿⣿⣿⣿⠀⠀⠀⠀⠀⠀⠀⠀⠀⠀⠀⠀⠀⠀⠀⠀⠀⠀⠀⠀⠉⠛⠿⢿⣿⣿⣿⣿⣿⣿⣿⣿⣿⣿⣿⣿⣿⣿⣿⣿⣿⣿⣿⣿⣿⣿⣿⣿⣿⣿⣿⣿⣿⣿⣿⣿⣿⣿⣿⡇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⣿⣿⣿⣿⣿⣿⣿⣿⣿⣿⣿⣿⣿⣿⣿⣿⣿⣿⣿⣿⣿⣿⣿⣿⣿⣿⣿⣿⣿⣿⣿⠀⠀⠀⠀⠀⠀⠀⠀⠀⠀⠀⠀⠀⠀⠀⠀⠀⠀⠀⠀⠀⠀⠀⠀⠈⠙⠻⣿⣿⣿⣿⣿⣿⣿⣿⣿⣿⣿⣿⣿⣿⣿⣿⣿⣿⣿⣿⣿⣿⣿⣿⣿⣿⣿⣿⣿⣿⣿⣿⡇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⣿⣿⣿⣿⣿⣿⣿⣿⣿⣿⣿⣿⣿⣿⣿⣿⣿⣿⣿⣿⣿⣿⣿⣿⣿⣿⣿⣿⣿⣿⣿⡆⠀⠀⠀⠀⠀⠀⠀⠀⠀⠀⠀⠀⠀⠀⠀⠀⠀⠀⠀⠀⠀⠀⠀⠀⠀⠀⠈⠹⣿⣿⣿⣿⣿⣿⣿⣿⣿⣿⣿⣿⣿⣿⣿⣿⣿⣿⣿⣿⣿⣿⣿⣿⣿⣿⣿⣿⣿⣿⡇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⣿⣿⣿⣿⣿⣿⣿⣿⣿⣿⣿⣿⣿⣿⣿⣿⣿⣿⣿⣿⣿⣿⣿⣿⣿⣿⣿⣿⣿⣿⣿⣷⡀⠀⠀⠀⠀⠀⠀⠀⠀⠀⠀⠀⠀⠀⠀⠀⠀⠀⠀⠀⠀⠀⠀⠀⠀⠀⠀⠀⠁⠀⠀⠀⠙⢿⣿⣿⣿⣿⣿⣿⣿⣿⣿⣿⣿⣿⣿⣿⣿⣿⣿⣿⣿⣿⣿⣿⣿⣿⡇</a:t>
            </a:r>
            <a:br/>
            <a:r>
              <a:t>⣿⣿⣿⣿⣿⣿⣿⣿⣿⣿⣿⣿⣿⣿⣿⣿⣿⣿⣿⣿⣿⣿⣿⣿⣿⣿⣿⣿⣿⣿⣿⣿⣷⣄⠀⠀⠀⠀⠀⠀⠀⠀⠀⠀⠀⠀⠀⠀⠀⠀⠀⠀⠀⠀⠀⠀⠀⠀⠀⠀⠰⣿⣿⣷⠀⢸⣿⣿⣿⣿⣿⣿⣿⣿⣿⣿⣿⣿⣿⣿⣿⣿⣿⣿⣿⣿⣿⣿⣿⣿⡇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⣿⣿⣿⣿⣿⣿⣿⣿⣿⣿⣿⣿⣿⣿⣿⣿⣿⣿⣿⣿⣿⣿⣿⣿⣿⣿⣿⣿⣿⣿⣿⣿⣿⣿⣆⠀⠀⠀⠀⠀⠀⠀⠀⠀⠀⠀⠀⠀⠀⠀⠀⠀⠀⠀⠀⠀⠀⠀⣴⣦⣴⣿⣿⠏⠀⣸⣿⣿⣿⣿⣿⣿⣿⣿⣿⣿⣿⣿⣿⣿⣿⣿⣿⣿⣿⣿⣿⣿⣿⣿⡇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⣿⣿⣿⣿⣿⣿⣿⣿⣿⣿⣿⣿⣿⣿⣿⣿⣿⣿⣿⣿⣿⣿⣿⣿⣿⣿⣿⣿⣿⣿⣿⣿⣿⣿⣿⠀⠀⠀⠀⠀⠀⠀⠀⠀⠀⠀⠀⠀⠀⠀⠀⠀⠀⠀⠀⢀⣠⣾⡿⠿⠛⠋⠁⢀⣴⣿⣿⣿⣿⣿⣿⣿⣿⣿⣿⣿⣿⣿⣿⣿⣿⣿⣿⣿⣿⣿⣿⣿⣿⣿⡇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⣿⣿⣿⣿⣿⣿⣿⣿⣿⣿⣿⣿⣿⣿⣿⣿⣿⣿⣿⣿⣿⣿⣿⣿⣿⣿⣿⣿⣿⣿⣿⣿⣿⣿⣿⠀⠀⠀⠀⠀⠀⠀⠀⠀⠀⠀⠀⠀⠀⠀⠀⠀⠀⠀⠀⠀⠀⠀⢀⣀⣠⣤⣶⣿⣿⣿⣿⣿⣿⣿⣿⣿⣿⣿⣿⣿⣿⣿⣿⣿⣿⣿⣿⣿⣿⣿⣿⣿⣿⣿⡇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⣿⣿⣿⣿⣿⣿⣿⣿⣿⣿⣿⣿⣿⣿⣿⣿⣿⣿⣿⣿⣿⣿⣿⣿⣿⣿⣿⣿⣿⣿⣿⣿⣿⣿⠏⠀⠀⠀⠀⠀⠀⠀⠀⠀⠀⠀⠀⠀⠀⠀⡀⣠⣶⣿⣿⣿⣿⣿⣿⣿⣿⣿⣿⣿⣿⣿⣿⣿⣿⣿⣿⣿⣿⣿⣿⣿⣿⣿⣿⣿⣿⣿⣿⣿⣿⣿⣿⣿⣿⣿⡇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⣿⣿⣿⣿⣿⣿⣿⣿⣿⣿⣿⣿⣿⣿⣿⣿⣿⣿⣿⣿⣿⣿⣿⣿⣿⣿⣿⣿⣿⣿⣿⣿⣿⣿⣦⣀⡀⠀⠀⠀⠀⠀⠀⠀⠀⠀⠀⠀⢀⣾⣿⣿⣿⣿⣿⣿⣿⣿⣿⣿⣿⣿⣿⣿⣿⣿⣿⣿⣿⣿⣿⣿⣿⣿⣿⣿⣿⣿⣿⣿⣿⣿⣿⣿⣿⣿⣿⣿⣿⣿⡇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⣿⣿⣿⣿⣿⣿⣿⣿⣿⣿⣿⣿⣿⣿⣿⣿⣿⣿⣿⣿⣿⣿⣿⣿⣿⣿⣿⣿⣿⣿⣿⣿⣿⣿⣿⣿⣿⣿⣶⣦⣤⣀⣀⠀⠀⠀⠀⠀⢸⣿⣿⣿⣿⣿⣿⣿⣿⣿⣿⣿⣿⣿⣿⣿⣿⣿⣿⣿⣿⣿⣿⣿⣿⣿⣿⣿⣿⣿⣿⣿⣿⣿⣿⣿⣿⣿⣿⣿⣿⣿⡇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⣿⣿⣿⣿⣿⣿⣿⣿⣿⣿⣿⣿⣿⣿⣿⣿⣿⣿⣿⣿⣿⣿⣿⣿⣿⣿⣿⣿⣿⣿⣿⣿⣿⣿⣿⣿⣿⣿⣿⣿⣿⣿⣿⣿⣿⣷⣶⣶⣿⣿⣿⣿⣿⣿⣿⣿⣿⣿⣿⣿⣿⣿⣿⣿⣿⣿⣿⣿⣿⣿⣿⣿⣿⣿⣿⣿⣿⣿⣿⣿⣿⣿⣿⣿⣿⣿⣿⣿⣿⣿⡇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⣿⣿⣿⣿⣿⣿⣿⣿⣿⣿⣿⣿⣿⣿⣿⣿⣿⣿⣿⣿⣿⣿⣿⣿⣿⣿⣿⣿⣿⣿⣿⣿⠟⠛⠛⠛⠛⠛⠛⠿⠿⢿⣿⣿⣿⣿⣿⣿⣿⣿⣿⣿⣿⣿⣿⣿⣿⣿⣿⣿⣿⣿⣿⣿⣿⣿⣿⣿⣿⣿⣿⣿⣿⣿⣿⣿⣿⣿⣿⣿⣿⣿⣿⣿⣿⣿⣿⣿⣿⣿⡇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⣿⣿⣿⣿⣿⣿⣿⣿⣿⣿⣿⣿⣿⣿⣿⣿⣿⣿⣿⣿⣿⣿⣿⣿⣿⣿⣿⣿⣿⣿⣿⠃⠀⠀⠀⠀⠀⠀⠀⠀⠀⠀⠀⠈⠉⠙⠛⠻⠿⣿⣿⣿⣿⣿⣿⣿⣿⣿⣿⣿⣿⣿⣿⣿⣿⣿⣿⣿⣿⣿⣿⣿⣿⣿⣿⣿⣿⣿⣿⣿⣿⣿⣿⣿⣿⣿⣿⣿⣿⣿⡇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⣿⣿⣿⣿⣿⣿⣿⣿⣿⣿⣿⣿⣿⣿⣿⣿⣿⣿⣿⣿⣿⣿⣿⣿⣿⣿⣿⣿⣿⣿⣿⠀⠀⠀⠀⠀⠀⠀⠀⠀⠀⠀⠀⠀⠀⠀⠀⠀⠀⠀⠈⠉⠛⠿⢿⣿⣿⣿⣿⣿⣿⣿⣿⣿⣿⣿⣿⣿⣿⣿⣿⣿⣿⣿⣿⣿⣿⣿⣿⣿⣿⣿⣿⣿⣿⣿⣿⣿⣿⣿⡇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⣿⣿⣿⣿⣿⣿⣿⣿⣿⣿⣿⣿⣿⣿⣿⣿⣿⣿⣿⣿⣿⣿⣿⣿⣿⣿⣿⣿⣿⣿⣿⠀⠀⠀⠀⠀⠀⠀⠀⠀⠀⠀⠀⠀⠀⠀⠀⠀⠀⠀⠀⠀⠀⠀⠀⠈⠙⠿⣿⣿⣿⣿⣿⣿⣿⣿⣿⣿⣿⣿⣿⣿⣿⣿⣿⣿⣿⣿⣿⣿⣿⣿⣿⣿⣿⣿⣿⣿⣿⣿⡇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⣿⣿⣿⣿⣿⣿⣿⣿⣿⣿⣿⣿⣿⣿⣿⣿⣿⣿⣿⣿⣿⣿⣿⣿⣿⣿⣿⣿⣿⣿⣿⡄⠀⠀⠀⠀⠀⠀⠀⠀⠀⠀⠀⠀⠀⠀⠀⠀⠀⠀⠀⠀⠀⠀⠀⠀⠀⠀⠈⠙⣿⣿⣿⣿⣿⣿⣿⣿⣿⣿⣿⣿⣿⣿⣿⣿⣿⣿⣿⣿⣿⣿⣿⣿⣿⣿⣿⣿⣿⣿⡇</a:t>
            </a:r>
            <a:br/>
            <a:r>
              <a:t>⣿⣿⣿⣿⣿⣿⣿⣿⣿⣿⣿⣿⣿⣿⣿⣿⣿⣿⣿⣿⣿⣿⣿⣿⣿⣿⣿⣿⣿⣿⣿⣷⡀⠀⠀⠀⠀⠀⠀⠀⠀⠀⠀⠀⠀⠀⠀⠀⠀⠀⠀⠀⠀⠀⠀⠀⠀⠀⠀⠀⠁⠀⠀⠀⠉⢿⣿⣿⣿⣿⣿⣿⣿⣿⣿⣿⣿⣿⣿⣿⣿⣿⣿⣿⣿⣿⣿⣿⣿⣿⡇</a:t>
            </a:r>
            <a:br/>
            <a:r>
              <a:t>⣿⣿⣿⣿⣿⣿⣿⣿⣿⣿⣿⣿⣿⣿⣿⣿⣿⣿⣿⣿⣿⣿⣿⣿⣿⣿⣿⣿⣿⣿⣿⣿⣿⣄⠀⠀⠀⠀⠀⠀⠀⠀⠀⠀⠀⠀⠀⠀⠀⠀⠀⠀⠀⠀⠀⠀⠀⠀⠀⠀⠠⣾⣿⣷⡄⠈⣿⣿⣿⣿⣿⣿⣿⣿⣿⣿⣿⣿⣿⣿⣿⣿⣿⣿⣿⣿⣿⣿⣿⣿⡇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⣿⣿⣿⣿⣿⣿⣿⣿⣿⣿⣿⣿⣿⣿⣿⣿⣿⣿⣿⣿⣿⣿⣿⣿⣿⣿⣿⣿⣿⣿⣿⣿⣿⣿⣆⠀⠀⠀⠀⠀⠀⠀⠀⠀⠀⠀⠀⠀⠀⠀⠀⠀⠀⠀⠀⠀⠀⠀⣰⣦⣠⣿⣿⠟⠀⢠⣿⣿⣿⣿⣿⣿⣿⣿⣿⣿⣿⣿⣿⣿⣿⣿⣿⣿⣿⣿⣿⣿⣿⣿⡇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⣿⣿⣿⣿⣿⣿⣿⣿⣿⣿⣿⣿⣿⣿⣿⣿⣿⣿⣿⣿⣿⣿⣿⣿⣿⣿⣿⣿⣿⣿⣿⣿⣿⣿⣿⠀⠀⠀⠀⠀⠀⠀⠀⠀⠀⠀⠀⠀⠀⠀⠀⠀⠀⠀⠀⠀⣠⣾⡿⠿⠿⠛⠁⠀⣠⣿⣿⣿⣿⣿⣿⣿⣿⣿⣿⣿⣿⣿⣿⣿⣿⣿⣿⣿⣿⣿⣿⣿⣿⣿⡇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⣿⣿⣿⣿⣿⣿⣿⣿⣿⣿⣿⣿⣿⣿⣿⣿⣿⣿⣿⣿⣿⣿⣿⣿⣿⣿⣿⣿⣿⣿⣿⣿⣿⣿⣿⠀⠀⠀⠀⠀⠀⠀⠀⠀⠀⠀⠀⠀⠀⠀⠀⠀⠀⠀⠀⠀⠀⠀⠀⠀⣀⣠⣴⣾⣿⣿⣿⣿⣿⣿⣿⣿⣿⣿⣿⣿⣿⣿⣿⣿⣿⣿⣿⣿⣿⣿⣿⣿⣿⣿⡇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⣿⣿⣿⣿⣿⣿⣿⣿⣿⣿⣿⣿⣿⣿⣿⣿⣿⣿⣿⣿⣿⣿⣿⣿⣿⣿⣿⣿⣿⣿⣿⣿⣿⣿⠃⠀⠀⠀⠀⠀⠀⠀⠀⠀⠀⠀⠀⠀⠀⠀⡀⢠⣶⣶⣶⣶⣾⣿⣿⣿⣿⣿⣿⣿⣿⣿⣿⣿⣿⣿⣿⣿⣿⣿⣿⣿⣿⣿⣿⣿⣿⣿⣿⣿⣿⣿⣿⣿⣿⣿⡇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⣿⣿⣿⣿⣿⣿⣿⣿⣿⣿⣿⣿⣿⣿⣿⣿⣿⣿⣿⣿⣿⣿⣿⣿⣿⣿⣿⣿⣿⣿⣿⣿⣿⣿⣦⣀⣀⠀⠀⠀⠀⠀⠀⠀⠀⠀⠀⠀⢀⣾⣿⣿⣿⣿⣿⣿⣿⣿⣿⣿⣿⣿⣿⣿⣿⣿⣿⣿⣿⣿⣿⣿⣿⣿⣿⣿⣿⣿⣿⣿⣿⣿⣿⣿⣿⣿⣿⣿⣿⣿⡇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⣿⣿⣿⣿⣿⣿⣿⣿⣿⣿⣿⣿⣿⣿⣿⣿⣿⣿⣿⣿⣿⣿⣿⣿⣿⣿⣿⣿⣿⣿⣿⣿⣿⣿⣿⣿⣿⣿⣷⣶⣤⣤⣀⡀⠀⠀⠀⠀⢸⣿⣿⣿⣿⣿⣿⣿⣿⣿⣿⣿⣿⣿⣿⣿⣿⣿⣿⣿⣿⣿⣿⣿⣿⣿⣿⣿⣿⣿⣿⣿⣿⣿⣿⣿⣿⣿⣿⣿⣿⣿⡇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⣿⣿⣿⣿⣿⣿⣿⣿⣿⣿⣿⣿⣿⣿⣿⣿⣿⣿⣿⣿⣿⣿⣿⣿⣿⣿⣿⣿⣿⣿⣿⣿⣿⣿⣿⣿⣿⣿⣿⣿⣿⣿⣿⣿⣿⣷⣶⣶⣿⣿⣿⣿⣿⣿⣿⣿⣿⣿⣿⣿⣿⣿⣿⣿⣿⣿⣿⣿⣿⣿⣿⣿⣿⣿⣿⣿⣿⣿⣿⣿⣿⣿⣿⣿⣿⣿⣿⣿⣿⣿⡇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⣿⣿⣿⣿⣿⣿⣿⣿⣿⣿⣿⣿⣿⣿⣿⣿⣿⣿⣿⣿⣿⣿⣿⣿⣿⣿⣿⣿⣿⣿⣿⡟⠉⠉⠉⠉⠙⠛⠻⠿⠿⣿⣿⣿⣿⣿⣿⣿⣿⣿⣿⣿⣿⣿⣿⣿⣿⣿⣿⣿⣿⣿⣿⣿⣿⣿⣿⣿⣿⣿⣿⣿⣿⣿⣿⣿⣿⣿⣿⣿⣿⣿⣿⣿⣿⣿⣿⣿⣿⣿⡇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⣿⣿⣿⣿⣿⣿⣿⣿⣿⣿⣿⣿⣿⣿⣿⣿⣿⣿⣿⣿⣿⣿⣿⣿⣿⣿⣿⣿⣿⣿⣿⠀⠀⠀⠀⠀⠀⠀⠀⠀⠀⠀⠀⠉⠉⠛⠻⠿⢿⣿⣿⣿⣿⣿⣿⣿⣿⣿⣿⣿⣿⣿⣿⣿⣿⣿⣿⣿⣿⣿⣿⣿⣿⣿⣿⣿⣿⣿⣿⣿⣿⣿⣿⣿⣿⣿⣿⣿⣿⣿⡇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⣿⣿⣿⣿⣿⣿⣿⣿⣿⣿⣿⣿⣿⣿⣿⣿⣿⣿⣿⣿⣿⣿⣿⣿⣿⣿⣿⣿⣿⣿⣿⠀⠀⠀⠀⠀⠀⠀⠀⠀⠀⠀⠀⠀⠀⠀⠀⠀⠀⠈⠉⠛⠻⠿⣿⣿⣿⣿⣿⣿⣿⣿⣿⣿⣿⣿⣿⣿⣿⣿⣿⣿⣿⣿⣿⣿⣿⣿⣿⣿⣿⣿⣿⣿⣿⣿⣿⣿⣿⣿⡇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⣿⣿⣿⣿⣿⣿⣿⣿⣿⣿⣿⣿⣿⣿⣿⣿⣿⣿⣿⣿⣿⣿⣿⣿⣿⣿⣿⣿⣿⣿⣿⠀⠀⠀⠀⠀⠀⠀⠀⠀⠀⠀⠀⠀⠀⠀⠀⠀⠀⠀⠀⠀⠀⠀⠀⠉⠛⠻⢿⣿⣿⣿⣿⣿⣿⣿⣿⣿⣿⣿⣿⣿⣿⣿⣿⣿⣿⣿⣿⣿⣿⣿⣿⣿⣿⣿⣿⣿⣿⣿⡇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⣿⣿⣿⣿⣿⣿⣿⣿⣿⣿⣿⣿⣿⣿⣿⣿⣿⣿⣿⣿⣿⣿⣿⣿⣿⣿⣿⣿⣿⣿⣿⡄⠀⠀⠀⠀⠀⠀⠀⠀⠀⠀⠀⠀⠀⠀⠀⠀⠀⠀⠀⠀⠀⠀⠀⠀⠀⠀⠀⠉⢻⡿⠿⠿⣿⣿⣿⣿⣿⣿⣿⣿⣿⣿⣿⣿⣿⣿⣿⣿⣿⣿⣿⣿⣿⣿⣿⣿⣿⣿⡇</a:t>
            </a:r>
            <a:br/>
            <a:r>
              <a:t>⣿⣿⣿⣿⣿⣿⣿⣿⣿⣿⣿⣿⣿⣿⣿⣿⣿⣿⣿⣿⣿⣿⣿⣿⣿⣿⣿⣿⣿⣿⣿⣷⡄⠀⠀⠀⠀⠀⠀⠀⠀⠀⠀⠀⠀⠀⠀⠀⠀⠀⠀⠀⠀⠀⠀⠀⠀⠀⠀⠀⠀⠀⠀⠀⠀⠹⣿⣿⣿⣿⣿⣿⣿⣿⣿⣿⣿⣿⣿⣿⣿⣿⣿⣿⣿⣿⣿⣿⣿⣿⡇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⣿⣿⣿⣿⣿⣿⣿⣿⣿⣿⣿⣿⣿⣿⣿⣿⣿⣿⣿⣿⣿⣿⣿⣿⣿⣿⣿⣿⣿⣿⣿⣿⣿⣆⠀⠀⠀⠀⠀⠀⠀⠀⠀⠀⠀⠀⠀⠀⠀⠀⠀⠀⠀⠀⠀⠀⠀⠀⠀⠀⠀⣴⣿⣷⡄⠀⣿⣿⣿⣿⣿⣿⣿⣿⣿⣿⣿⣿⣿⣿⣿⣿⣿⣿⣿⣿⣿⣿⣿⣿⡇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⣿⣿⣿⣿⣿⣿⣿⣿⣿⣿⣿⣿⣿⣿⣿⣿⣿⣿⣿⣿⣿⣿⣿⣿⣿⣿⣿⣿⣿⣿⣿⣿⣿⣿⡇⠀⠀⠀⠀⠀⠀⠀⠀⠀⠀⠀⠀⠀⠀⠀⠀⠀⠀⠀⠀⠀⠀⠀⣠⣧⣀⣿⣿⡿⠁⠀⣾⣿⣿⣿⣿⣿⣿⣿⣿⣿⣿⣿⣿⣿⣿⣿⣿⣿⣿⣿⣿⣿⣿⣿⡇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⣿⣿⣿⣿⣿⣿⣿⣿⣿⣿⣿⣿⣿⣿⣿⣿⣿⣿⣿⣿⣿⣿⣿⣿⣿⣿⣿⣿⣿⣿⣿⣿⣿⣿⣿⠀⠀⠀⠀⠀⠀⠀⠀⠀⠀⠀⠀⠀⠀⠀⠀⠀⠀⠀⠀⠀⡠⠾⠿⠿⠟⠛⠉⠀⢀⣼⣿⣿⣿⣿⣿⣿⣿⣿⣿⣿⣿⣿⣿⣿⣿⣿⣿⣿⣿⣿⣿⣿⣿⣿⡇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⣿⣿⣿⣿⣿⣿⣿⣿⣿⣿⣿⣿⣿⣿⣿⣿⣿⣿⣿⣿⣿⣿⣿⣿⣿⣿⣿⣿⣿⣿⣿⣿⣿⣿⠟⠀⠀⠀⠀⠀⠀⠀⠀⠀⠀⠀⠀⠀⠀⠀⠀⠀⠀⠀⠀⠀⠀⠀⠀⠀⠀⣀⣠⣴⣿⣿⣿⣿⣿⣿⣿⣿⣿⣿⣿⣿⣿⣿⣿⣿⣿⣿⣿⣿⣿⣿⣿⣿⣿⣿⡇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⣿⣿⣿⣿⣿⣿⣿⣿⣿⣿⣿⣿⣿⣿⣿⣿⣿⣿⣿⣿⣿⣿⣿⣿⣿⣿⣿⣿⣿⣿⣿⣿⣿⡿⠀⠀⠀⠀⠀⠀⠀⠀⠀⠀⠀⠀⠀⠀⠀⢀⡄⢠⣶⣶⣶⣶⣿⣿⣿⣿⣿⣿⣿⣿⣿⣿⣿⣿⣿⣿⣿⣿⣿⣿⣿⣿⣿⣿⣿⣿⣿⣿⣿⣿⣿⣿⣿⣿⣿⣿⡇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⣿⣿⣿⣿⣿⣿⣿⣿⣿⣿⣿⣿⣿⣿⣿⣿⣿⣿⣿⣿⣿⣿⣿⣿⣿⣿⣿⣿⣿⣿⣿⣿⣿⣿⣦⣄⣀⠀⠀⠀⠀⠀⠀⠀⠀⠀⠀⠀⢠⣾⣿⣿⣿⣿⣿⣿⣿⣿⣿⣿⣿⣿⣿⣿⣿⣿⣿⣿⣿⣿⣿⣿⣿⣿⣿⣿⣿⣿⣿⣿⣿⣿⣿⣿⣿⣿⣿⣿⣿⣿⡇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⣿⣿⣿⣿⣿⣿⣿⣿⣿⣿⣿⣿⣿⣿⣿⣿⣿⣿⣿⣿⣿⣿⣿⣿⣿⣿⣿⣿⣿⣿⣿⣿⣿⣿⣿⣿⣿⣿⣷⣶⣤⣄⣀⡀⠀⠀⠀⠀⢸⣿⣿⣿⣿⣿⣿⣿⣿⣿⣿⣿⣿⣿⣿⣿⣿⣿⣿⣿⣿⣿⣿⣿⣿⣿⣿⣿⣿⣿⣿⣿⣿⣿⣿⣿⣿⣿⣿⣿⣿⣿⡇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⣿⣿⣿⣿⣿⣿⣿⣿⣿⣿⣿⣿⣿⣿⣿⣿⣿⣿⣿⣿⣿⣿⣿⣿⣿⣿⣿⣿⣿⣿⣿⣿⣿⣿⣿⣿⣿⣿⣿⣿⣿⣿⣿⣿⣿⣿⣶⣶⣿⣿⣿⣿⣿⣿⣿⣿⣿⣿⣿⣿⣿⣿⣿⣿⣿⣿⣿⣿⣿⣿⣿⣿⣿⣿⣿⣿⣿⣿⣿⣿⣿⣿⣿⣿⣿⣿⣿⣿⣿⣿⡇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⣿⣿⣿⣿⣿⣿⣿⣿⣿⣿⣿⣿⣿⣿⣿⣿⣿⣿⣿⣿⣿⣿⣿⣿⣿⣿⣿⣿⣿⣿⣿⠃⠀⠀⠉⠉⠙⠛⠛⠻⢿⣿⣿⣿⣿⣿⣿⣿⣿⣿⣿⣿⣿⣿⣿⣿⣿⣿⣿⣿⣿⣿⣿⣿⣿⣿⣿⣿⣿⣿⣿⣿⣿⣿⣿⣿⣿⣿⣿⣿⣿⣿⣿⣿⣿⣿⣿⣿⣿⣿⡇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⣿⣿⣿⣿⣿⣿⣿⣿⣿⣿⣿⣿⣿⣿⣿⣿⣿⣿⣿⣿⣿⣿⣿⣿⣿⣿⣿⣿⣿⣿⣿⠀⠀⠀⠀⠀⠀⠀⠀⠀⠀⠀⠀⠉⠙⠛⠿⠿⣿⣿⣿⣿⣿⣿⣿⣿⣿⣿⣿⣿⣿⣿⣿⣿⣿⣿⣿⣿⣿⣿⣿⣿⣿⣿⣿⣿⣿⣿⣿⣿⣿⣿⣿⣿⣿⣿⣿⣿⣿⣿⡇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⣿⣿⣿⣿⣿⣿⣿⣿⣿⣿⣿⣿⣿⣿⣿⣿⣿⣿⣿⣿⣿⣿⣿⣿⣿⣿⣿⣿⣿⣿⣿⠀⠀⠀⠀⠀⠀⠀⠀⠀⠀⠀⠀⠀⠀⠀⠀⠀⠀⠈⠉⠛⠻⠿⣿⣿⣿⣿⣿⣿⣿⣿⣿⣿⣿⣿⣿⣿⣿⣿⣿⣿⣿⣿⣿⣿⣿⣿⣿⣿⣿⣿⣿⣿⣿⣿⣿⣿⣿⣿⡇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⣿⣿⣿⣿⣿⣿⣿⣿⣿⣿⣿⣿⣿⣿⣿⣿⣿⣿⣿⣿⣿⣿⣿⣿⣿⣿⣿⣿⣿⣿⣿⠀⠀⠀⠀⠀⠀⠀⠀⠀⠀⠀⠀⠀⠀⠀⠀⠀⠀⠀⠀⠀⠀⠀⠀⠉⠙⠻⢿⣿⣿⣿⣿⣿⣿⣿⣿⣿⣿⣿⣿⣿⣿⣿⣿⣿⣿⣿⣿⣿⣿⣿⣿⣿⣿⣿⣿⣿⣿⣿⡇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⣿⣿⣿⣿⣿⣿⣿⣿⣿⣿⣿⣿⣿⣿⣿⣿⣿⣿⣿⣿⣿⣿⣿⣿⣿⣿⣿⣿⣿⣿⣿⡄⠀⠀⠀⠀⠀⠀⠀⠀⠀⠀⠀⠀⠀⠀⠀⠀⠀⠀⠀⠀⠀⠀⠀⠀⠀⠀⠀⠈⠻⠿⠿⠿⢿⣿⣿⣿⣿⣿⣿⣿⣿⣿⣿⣿⣿⣿⣿⣿⣿⣿⣿⣿⣿⣿⣿⣿⣿⣿⡇</a:t>
            </a:r>
            <a:br/>
            <a:r>
              <a:t>⣿⣿⣿⣿⣿⣿⣿⣿⣿⣿⣿⣿⣿⣿⣿⣿⣿⣿⣿⣿⣿⣿⣿⣿⣿⣿⣿⣿⣿⣿⣿⣿⣄⠀⠀⠀⠀⠀⠀⠀⠀⠀⠀⠀⠀⠀⠀⠀⠀⠀⠀⠀⠀⠀⠀⠀⠀⠀⠀⠀⠀⠀⠀⠀⠀⠘⣿⣿⣿⣿⣿⣿⣿⣿⣿⣿⣿⣿⣿⣿⣿⣿⣿⣿⣿⣿⣿⣿⣿⣿⡇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⣿⣿⣿⣿⣿⣿⣿⣿⣿⣿⣿⣿⣿⣿⣿⣿⣿⣿⣿⣿⣿⣿⣿⣿⣿⣿⣿⣿⣿⣿⣿⣿⣿⣦⠀⠀⠀⠀⠀⠀⠀⠀⠀⠀⠀⠀⠀⠀⠀⠀⠀⠀⠀⠀⠀⠀⠀⠀⠀⠀⠀⣴⣿⣿⡆⠀⢹⣿⣿⣿⣿⣿⣿⣿⣿⣿⣿⣿⣿⣿⣿⣿⣿⣿⣿⣿⣿⣿⣿⣿⡇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⣿⣿⣿⣿⣿⣿⣿⣿⣿⣿⣿⣿⣿⣿⣿⣿⣿⣿⣿⣿⣿⣿⣿⣿⣿⣿⣿⣿⣿⣿⣿⣿⣿⣿⡇⠀⠀⠀⠀⠀⠀⠀⠀⠀⠀⠀⠀⠀⠀⠀⠀⠀⠀⠀⠀⠀⠀⠀⣠⣷⣤⣾⣿⠟⠁⠀⣼⣿⣿⣿⣿⣿⣿⣿⣿⣿⣿⣿⣿⣿⣿⣿⣿⣿⣿⣿⣿⣿⣿⣿⡇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⣿⣿⣿⣿⣿⣿⣿⣿⣿⣿⣿⣿⣿⣿⣿⣿⣿⣿⣿⣿⣿⣿⣿⣿⣿⣿⣿⣿⣿⣿⣿⣿⣿⣿⡇⠀⠀⠀⠀⠀⠀⠀⠀⠀⠀⠀⠀⠀⠀⠀⠀⠀⠀⠀⠀⠀⠠⠞⠟⠛⠛⠉⠀⠀⢀⣼⣿⣿⣿⣿⣿⣿⣿⣿⣿⣿⣿⣿⣿⣿⣿⣿⣿⣿⣿⣿⣿⣿⣿⣿⡇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⣿⣿⣿⣿⣿⣿⣿⣿⣿⣿⣿⣿⣿⣿⣿⣿⣿⣿⣿⣿⣿⣿⣿⣿⣿⣿⣿⣿⣿⣿⣿⣿⣿⣿⠃⠀⠀⠀⠀⠀⠀⠀⠀⠀⠀⠀⠀⠀⠀⠀⠀⠀⠀⠀⠀⠀⠀⠀⠀⠀⣀⣀⣤⣶⣿⣿⣿⣿⣿⣿⣿⣿⣿⣿⣿⣿⣿⣿⣿⣿⣿⣿⣿⣿⣿⣿⣿⣿⣿⣿⡇</a:t>
            </a:r>
            <a:br/>
            <a:r>
              <a:t>⣿⣿⣿⣿⣿⣿⣿⣿⣿⣿⣿⣿⣿⣿⣿⣿⣿⣿⣿⣿⣿⣿⣿⣿⣿⣿⣿⣿⣿⣿⣿⣿⣿⣏⠀⠀⠀⠀⠀⠀⠀⠀⠀⠀⠀⠀⠀⠀⠀⢀⣀⣰⣶⣿⣿⣿⣿⣿⣿⣿⣿⣿⣿⣿⣿⣿⣿⣿⣿⣿⣿⣿⣿⣿⣿⣿⣿⣿⣿⣿⣿⣿⣿⣿⣿⣿⣿⣿⣿⣿⡇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⣿⣿⣿⣿⣿⣿⣿⣿⣿⣿⣿⣿⣿⣿⣿⣿⣿⣿⣿⣿⣿⣿⣿⣿⣿⣿⣿⣿⣿⣿⣿⣿⣿⣿⣶⣤⣀⡀⠀⠀⠀⠀⠀⠀⠀⠀⠀⠀⢠⣿⣿⣿⣿⣿⣿⣿⣿⣿⣿⣿⣿⣿⣿⣿⣿⣿⣿⣿⣿⣿⣿⣿⣿⣿⣿⣿⣿⣿⣿⣿⣿⣿⣿⣿⣿⣿⣿⣿⣿⣿⡇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⣿⣿⣿⣿⣿⣿⣿⣿⣿⣿⣿⣿⣿⣿⣿⣿⣿⣿⣿⣿⣿⣿⣿⣿⣿⣿⣿⣿⣿⣿⣿⣿⣿⣿⣿⣿⣿⣿⣷⣶⣤⣤⣀⡀⠀⠀⠀⠀⣸⣿⣿⣿⣿⣿⣿⣿⣿⣿⣿⣿⣿⣿⣿⣿⣿⣿⣿⣿⣿⣿⣿⣿⣿⣿⣿⣿⣿⣿⣿⣿⣿⣿⣿⣿⣿⣿⣿⣿⣿⣿⡇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⣿⣿⣿⣿⣿⣿⣿⣿⣿⣿⣿⣿⣿⣿⣿⣿⣿⣿⣿⣿⣿⣿⣿⣿⣿⣿⣿⣿⣿⣿⣿⠏⠉⠛⠻⠿⣿⣿⣿⣿⣿⣿⣿⣿⣿⣿⣿⣿⣿⣿⣿⣿⣿⣿⣿⣿⣿⣿⣿⣿⣿⣿⣿⣿⣿⣿⣿⣿⣿⣿⣿⣿⣿⣿⣿⣿⣿⣿⣿⣿⣿⣿⣿⣿⣿⣿⣿⣿⣿⣿⡇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⣿⣿⣿⣿⣿⣿⣿⣿⣿⣿⣿⣿⣿⣿⣿⣿⣿⣿⣿⣿⣿⣿⣿⣿⣿⣿⣿⣿⣿⣿⣿⠀⠀⠀⠀⠀⠀⠈⠉⠙⠛⠻⢿⣿⣿⣿⣿⣿⣿⣿⣿⣿⣿⣿⣿⣿⣿⣿⣿⣿⣿⣿⣿⣿⣿⣿⣿⣿⣿⣿⣿⣿⣿⣿⣿⣿⣿⣿⣿⣿⣿⣿⣿⣿⣿⣿⣿⣿⣿⣿⡇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⣿⣿⣿⣿⣿⣿⣿⣿⣿⣿⣿⣿⣿⣿⣿⣿⣿⣿⣿⣿⣿⣿⣿⣿⣿⣿⣿⣿⣿⣿⡏⠀⠀⠀⠀⠀⠀⠀⠀⠀⠀⠀⠀⠀⠉⠙⠛⠻⠿⣿⣿⣿⣿⣿⣿⣿⣿⣿⣿⣿⣿⣿⣿⣿⣿⣿⣿⣿⣿⣿⣿⣿⣿⣿⣿⣿⣿⣿⣿⣿⣿⣿⣿⣿⣿⣿⣿⣿⣿⣿⡇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⣿⣿⣿⣿⣿⣿⣿⣿⣿⣿⣿⣿⣿⣿⣿⣿⣿⣿⣿⣿⣿⣿⣿⣿⣿⣿⣿⣿⣿⣿⣧⠀⠀⠀⠀⠀⠀⠀⠀⠀⠀⠀⠀⠀⠀⠀⠀⠀⠀⠀⠈⠉⠛⠛⠿⣿⣿⣿⣿⣿⣿⣿⣿⣿⣿⣿⣿⣿⣿⣿⣿⣿⣿⣿⣿⣿⣿⣿⣿⣿⣿⣿⣿⣿⣿⣿⣿⣿⣿⣿⡇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⣿⣿⣿⣿⣿⣿⣿⣿⣿⣿⣿⣿⣿⣿⣿⣿⣿⣿⣿⣿⣿⣿⣿⣿⣿⣿⣿⣿⣿⣿⣿⠀⠀⠀⠀⠀⠀⠀⠀⠀⠀⠀⠀⠀⠀⠀⠀⠀⠀⠀⠀⠀⠀⠀⠀⠀⠈⠉⠛⠻⢿⣿⣿⣿⣿⣿⣿⣿⣿⣿⣿⣿⣿⣿⣿⣿⣿⣿⣿⣿⣿⣿⣿⣿⣿⣿⣿⣿⣿⣿⡇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⣿⣿⣿⣿⣿⣿⣿⣿⣿⣿⣿⣿⣿⣿⣿⣿⣿⣿⣿⣿⣿⣿⣿⣿⣿⣿⣿⣿⣿⣿⣿⣧⠀⠀⠀⠀⠀⠀⠀⠀⠀⠀⠀⠀⠀⠀⠀⠀⠀⠀⠀⠀⠀⠀⠀⠀⠀⠀⠀⠀⠀⠁⠀⠀⠈⠻⣿⣿⣿⣿⣿⣿⣿⣿⣿⣿⣿⣿⣿⣿⣿⣿⣿⣿⣿⣿⣿⣿⣿⣿⡇</a:t>
            </a:r>
            <a:br/>
            <a:r>
              <a:t>⣿⣿⣿⣿⣿⣿⣿⣿⣿⣿⣿⣿⣿⣿⣿⣿⣿⣿⣿⣿⣿⣿⣿⣿⣿⣿⣿⣿⣿⣿⣿⣿⣷⡄⠀⠀⠀⠀⠀⠀⠀⠀⠀⠀⠀⠀⠀⠀⠀⠀⠀⠀⠀⠀⠀⠀⠀⠀⠀⠀⠀⢀⣤⣤⡀⠀⢹⣿⣿⣿⣿⣿⣿⣿⣿⣿⣿⣿⣿⣿⣿⣿⣿⣿⣿⣿⣿⣿⣿⣿⡇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⣿⣿⣿⣿⣿⣿⣿⣿⣿⣿⣿⣿⣿⣿⣿⣿⣿⣿⣿⣿⣿⣿⣿⣿⣿⣿⣿⣿⣿⣿⣿⣿⣿⣿⡄⠀⠀⠀⠀⠀⠀⠀⠀⠀⠀⠀⠀⠀⠀⠀⠀⠀⠀⠀⠀⠀⠀⠀⠀⣠⠀⢹⣿⣿⠇⠀⢸⣿⣿⣿⣿⣿⣿⣿⣿⣿⣿⣿⣿⣿⣿⣿⣿⣿⣿⣿⣿⣿⣿⣿⡇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⣿⣿⣿⣿⣿⣿⣿⣿⣿⣿⣿⣿⣿⣿⣿⣿⣿⣿⣿⣿⣿⣿⣿⣿⣿⣿⣿⣿⣿⣿⣿⣿⣿⣿⡇⠀⠀⠀⠀⠀⠀⠀⠀⠀⠀⠀⠀⠀⠀⠀⠀⠀⠀⠀⠀⠀⠀⣠⣾⠿⠿⠟⠛⠁⠀⢀⣾⣿⣿⣿⣿⣿⣿⣿⣿⣿⣿⣿⣿⣿⣿⣿⣿⣿⣿⣿⣿⣿⣿⣿⡇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⣿⣿⣿⣿⣿⣿⣿⣿⣿⣿⣿⣿⣿⣿⣿⣿⣿⣿⣿⣿⣿⣿⣿⣿⣿⣿⣿⣿⣿⣿⣿⣿⣿⣿⠃⠀⠀⠀⠀⠀⠀⠀⠀⠀⠀⠀⠀⠀⠀⠀⠀⠀⠀⠀⠀⠀⠀⠀⠀⠀⠀⠀⠀⢀⣴⣿⣿⣿⣿⣿⣿⣿⣿⣿⣿⣿⣿⣿⣿⣿⣿⣿⣿⣿⣿⣿⣿⣿⣿⣿⡇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⣿⣿⣿⣿⣿⣿⣿⣿⣿⣿⣿⣿⣿⣿⣿⣿⣿⣿⣿⣿⣿⣿⣿⣿⣿⣿⣿⣿⣿⣿⣿⣿⣿⡇⠀⠀⠀⠀⠀⠀⠀⠀⠀⠀⠀⠀⠀⠀⠀⠀⡀⢀⣠⣤⣤⣤⣤⣤⣤⣤⣶⣶⣿⣿⣿⣿⣿⣿⣿⣿⣿⣿⣿⣿⣿⣿⣿⣿⣿⣿⣿⣿⣿⣿⣿⣿⣿⣿⣿⣿⡇</a:t>
            </a:r>
            <a:br/>
            <a:r>
              <a:t>⣿⣿⣿⣿⣿⣿⣿⣿⣿⣿⣿⣿⣿⣿⣿⣿⣿⣿⣿⣿⣿⣿⣿⣿⣿⣿⣿⣿⣿⣿⣿⣿⣿⣷⣀⠀⠀⠀⠀⠀⠀⠀⠀⠀⠀⠀⠀⠀⢀⣼⣷⣾⣿⣿⣿⣿⣿⣿⣿⣿⣿⣿⣿⣿⣿⣿⣿⣿⣿⣿⣿⣿⣿⣿⣿⣿⣿⣿⣿⣿⣿⣿⣿⣿⣿⣿⣿⣿⣿⣿⡇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⣿⣿⣿⣿⣿⣿⣿⣿⣿⣿⣿⣿⣿⣿⣿⣿⣿⣿⣿⣿⣿⣿⣿⣿⣿⣿⣿⣿⣿⣿⣿⣿⣿⣿⣿⣷⣦⣄⣀⠀⠀⠀⠀⠀⠀⠀⠀⠀⢸⣿⣿⣿⣿⣿⣿⣿⣿⣿⣿⣿⣿⣿⣿⣿⣿⣿⣿⣿⣿⣿⣿⣿⣿⣿⣿⣿⣿⣿⣿⣿⣿⣿⣿⣿⣿⣿⣿⣿⣿⣿⡇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⣿⣿⣿⣿⣿⣿⣿⣿⣿⣿⣿⣿⣿⣿⣿⣿⣿⣿⣿⣿⣿⣿⣿⣿⣿⣿⣿⣿⣿⣿⣿⣿⣿⣿⣿⣿⣿⣿⣿⣿⣷⣶⣦⣤⣤⣤⣤⣤⣿⣿⣿⣿⣿⣿⣿⣿⣿⣿⣿⣿⣿⣿⣿⣿⣿⣿⣿⣿⣿⣿⣿⣿⣿⣿⣿⣿⣿⣿⣿⣿⣿⣿⣿⣿⣿⣿⣿⣿⣿⣿⡇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⣿⣿⣿⣿⣿⣿⣿⣿⣿⣿⣿⣿⣿⣿⣿⣿⣿⣿⣿⣿⣿⣿⣿⣿⣿⣿⣿⣿⣿⣿⣿⣿⣿⣿⣿⣿⠿⠟⠛⠋⠉⠉⠉⠙⠛⢿⠟⠛⠋⠉⠛⠀⠀⠀⠀⠀⠀⠀⠀⠀⠀⠀⣿⣿⣿⣿⣿⣿⣿⣿⣿⣿⣿⣿⣿⣿⣿⣿⣿⣿⣿⣿⣿⣿⣿⣿⣿⣿⣿⣿⡇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⣿⣿⣿⣿⣿⣿⣿⣿⣿⣿⣿⣿⣿⣿⣿⣿⣿⣿⣿⣿⣿⣿⣿⣿⣿⣿⣿⣿⣿⣿⣿⣿⣿⣿⠁⠀⠀⠀⠀⠀⠀⠀⠀⠀⠀⠀⠀⠀⠀⠀⠀⠀⠀⠀⠀⠀⠀⠀⠀⠀⠀⠀⣾⣿⣿⣿⣿⣿⣿⣿⣿⣿⣿⣿⣿⣿⣿⣿⣿⣿⣿⣿⣿⣿⣿⣿⣿⣿⣿⣿⡇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⣿⣿⣿⣿⣿⣿⣿⣿⣿⣿⣿⣿⣿⣿⣿⣿⣿⣿⣿⣿⣿⣿⣿⣿⣿⣿⣿⣿⣿⣿⣿⣿⣿⣿⣿⣆⠀⠀⠀⠀⠀⠀⠀⠀⠀⠀⠀⠀⠀⠀⠀⠀⠀⠀⠀⠀⠀⠀⠀⠀⠀⢠⣿⣿⣿⣿⣿⣿⣿⣿⣿⣿⣿⣿⣿⣿⣿⣿⣿⣿⣿⣿⣿⣿⣿⣿⣿⣿⣿⣿⡇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⣿⣿⣿⣿⣿⣿⣿⣿⣿⣿⣿⣿⣿⣿⣿⣿⣿⣿⣿⣿⣿⣿⣿⣿⣿⣿⣿⣿⣿⣿⣿⣿⣿⣿⣿⣿⡆⠀⠀⠀⠀⠀⠀⠀⠀⠀⠀⠀⠀⠀⠀⠀⠀⠀⠀⠀⠀⠀⠰⣶⣶⣾⣿⣿⣿⣿⣿⣿⣿⣿⣿⣿⣿⣿⣿⣿⣿⣿⣿⣿⣿⣿⣿⣿⣿⣿⣿⣿⣿⣿⡇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⣿⣿⣿⣿⣿⣿⣿⣿⣿⣿⣿⣿⣿⣿⣿⣿⣿⣿⣿⣿⣿⣿⣿⣿⣿⣿⣿⣿⣿⣿⣿⣿⣿⣿⣿⣿⣿⣦⣀⡀⠀⠀⠀⠀⠀⠀⠀⠀⠀⠀⠀⠀⠀⠀⠀⠀⠀⠀⠀⠘⢿⣿⣿⣿⣿⣿⣿⣿⣿⣿⣿⣿⣿⣿⣿⣿⣿⣿⣿⣿⣿⣿⣿⣿⣿⣿⣿⣿⣿⣿⡇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⣿⣿⣿⣿⣿⣿⣿⣿⣿⣿⣿⣿⣿⣿⣿⣿⣿⣿⣿⣿⣿⣿⣿⣿⣿⣿⣿⣿⣿⣿⣿⣿⣿⣿⣿⣿⣿⣿⣿⣿⠍⠀⠀⠀⠀⠀⠀⠀⠀⠀⠀⠀⠀⠀⠀⠀⠀⠀⣿⣿⣿⣿⣿⣿⣿⣿⣿⣿⣿⣿⣿⣿⣿⣿⣿⣿⣿⣿⣿⣿⣿⣿⣿⣿⣿⣿⣿⣿⣿⣿⡇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⣿⣿⣿⣿⣿⣿⣿⣿⣿⣿⣿⣿⣿⣿⣿⣿⣿⣿⣿⣿⣿⣿⣿⣿⣿⣿⣿⣿⣿⣿⣿⣿⣿⣿⣿⣿⣿⣿⣿⣿⡇⠠⠀⠀⠀⠀⠀⠀⠀⠀⠀⠀⠀⠀⠀⠀⠀⠐⠽⣿⣿⣿⣿⣿⣿⣿⣿⣿⣿⣿⣿⣿⣿⣿⣿⣿⣿⣿⣿⣿⣿⣿⣿⣿⣿⣿⣿⣿⣿⣿⡇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⣿⣿⣿⣿⣿⣿⣿⣿⣿⣿⣿⣿⣿⣿⣿⣿⣿⣿⣿⣿⣿⣿⣿⣿⣿⣿⣿⣿⣿⣿⣿⣿⣿⣿⣿⣿⣿⣿⣿⣿⠇⠀⠀⠀⠀⠀⠀⠀⠀⠀⠀⠀⠀⠀⠀⠀⠀⠀⠀⠀⠻⣿⣿⣿⣿⣿⣿⣿⣿⣿⣿⣿⣿⣿⣿⣿⣿⣿⣿⣿⣿⣿⣿⣿⣿⣿⣿⣿⣿⣿⡇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⣿⣿⣿⣿⣿⣿⣿⣿⣿⣿⣿⣿⣿⣿⣿⣿⣿⣿⣿⣿⣿⣿⣿⣿⣿⣿⣿⣿⣿⣿⣿⣿⣿⣿⣿⣿⣿⣿⣿⡏⠀⠀⠀⠀⠀⠀⠀⠀⠀⠀⠀⠀⠀⠀⠀⠀⠀⠀⠀⠀⠀⣿⣿⣿⣿⣿⣿⣿⣿⣿⣿⣿⣿⣿⣿⣿⣿⣿⣿⣿⣿⣿⣿⣿⣿⣿⣿⣿⣿⣿⡇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⣿⣿⣿⣿⣿⣿⣿⣿⣿⣿⣿⣿⣿⣿⣿⣿⣿⣿⣿⣿⣿⣿⣿⣿⣿⣿⣿⣿⣿⣿⣿⣿⣿⣿⣿⣿⣿⣿⣿⠇⠀⠀⠀⠀⠀⠀⠀⠀⠀⠀⠀⠀⠀⠀⠀⠀⠀⠀⠀⠀⠀⢿⣿⣿⣿⣿⣿⣿⣿⣿⣿⣿⣿⣿⣿⣿⣿⣿⣿⣿⣿⣿⣿⣿⣿⣿⣿⣿⣿⣿⡇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⣿⣿⣿⣿⣿⣿⣿⣿⣿⣿⣿⣿⣿⣿⣿⣿⣿⣿⣿⣿⣿⣿⣿⣿⣿⣿⣿⣿⣿⣿⣿⣿⣿⣿⣿⣿⡟⠋⠉⠀⠀⠀⠀⠀⠀⠀⠀⠀⠀⠀⠀⠀⠀⠀⠀⠀⠀⠀⠀⠀⠀⢸⣿⣿⣿⣿⣿⣿⣿⣿⣿⣿⣿⣿⣿⣿⣿⣿⣿⣿⣿⣿⣿⣿⣿⣿⣿⣿⣿⣿⡇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⣿⣿⣿⣿⣿⣿⣿⣿⣿⣿⣿⣿⣿⣿⣿⣿⣿⣿⣿⣿⣿⣿⣿⣿⣿⣿⣿⣿⣿⣿⣿⣿⣿⣿⣿⣿⣇⠀⠀⠀⠀⠀⠀⠀⠀⠀⠀⠀⠀⠀⠀⠀⠀⠀⠀⠀⠀⠀⠀⠀⠀⠀⠀⠀⣼⣿⣿⣿⣿⣿⣿⣿⣿⣿⣿⣿⣿⣿⣿⣿⣿⣿⣿⣿⣿⣿⣿⣿⣿⣿⡇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⣿⣿⣿⣿⣿⣿⣿⣿⣿⣿⣿⣿⣿⣿⣿⣿⣿⣿⣿⣿⣿⣿⣿⣿⣿⣿⣿⣿⣿⣿⣿⣿⣿⣿⣿⣿⠃⠀⠀⠀⠀⠀⠀⠀⠀⠀⠀⠀⠀⠀⠀⠀⠀⠀⠀⠀⢠⡇⠀⠀⠀⠀⠀⠸⣿⣿⣿⣿⣿⣿⣿⣿⣿⣿⣿⣿⣿⣿⣿⣿⣿⣿⣿⣿⣿⣿⣿⣿⣿⣿⡇</a:t>
            </a:r>
            <a:br/>
            <a:r>
              <a:t>⣿⣿⣿⣿⣿⣿⣿⣿⣿⣿⣿⣿⣿⣿⣿⣿⣿⣿⣿⣿⣿⣿⣿⣿⣿⣿⣿⣿⣿⣿⣿⣿⣿⣿⣿⡏⠀⠀⠀⠀⠀⠀⠀⠀⠀⠀⠀⠀⠀⠀⠀⠀⠀⠀⠀⠀⢸⡇⠀⠀⠀⠀⠀⠀⢿⣿⣿⣿⣿⣿⣿⣿⣿⣿⣿⣿⣿⣿⣿⣿⣿⣿⣿⣿⣿⣿⣿⣿⣿⣿⡇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⣿⣿⣿⣿⣿⣿⣿⣿⣿⣿⣿⣿⣿⣿⣿⣿⣿⣿⣿⣿⣿⣿⣿⣿⣿⣿⣿⣿⣿⣿⣿⣿⣿⣿⡟⠀⠀⠀⠀⠀⠀⠀⠀⠀⠀⠀⠀⠀⠀⠀⠀⠀⠀⠀⠀⠀⢸⡇⠀⠀⠀⠀⠀⠀⠸⣿⣿⣿⣿⣿⣿⣿⣿⣿⣿⣿⣿⣿⣿⣿⣿⣿⣿⣿⣿⣿⣿⣿⣿⣿⡇</a:t>
            </a:r>
            <a:br/>
            <a:r>
              <a:t>⣿⣿⣿⣿⣿⣿⣿⣿⣿⣿⣿⣿⣿⣿⣿⣿⣿⣿⣿⣿⣿⣿⣿⣿⣿⣿⣿⣿⣿⣿⣿⣿⣿⣿⠁⠀⠀⠀⠀⠀⠀⠀⠀⠀⠀⠀⠀⠀⠀⠀⠀⠀⠀⠀⠀⠀⠘⣧⠀⠀⠀⠀⠀⠀⠀⠹⣿⣿⣿⣿⣿⣿⣿⣿⣿⣿⣿⣿⣿⣿⣿⣿⣿⣿⣿⣿⣿⣿⣿⣿⡇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⣿⣿⣿⣿⣿⣿⣿⣿⣿⣿⣿⣿⣿⣿⣿⣿⣿⣿⣿⣿⣿⣿⣿⣿⣿⣿⣿⣿⣿⣿⣿⣿⣿⡏⠀⠀⠀⠀⠀⠀⠀⠀⠀⠀⠀⠀⠀⠀⠀⠀⠀⠀⠀⠀⠀⠀⠀⣿⠀⠀⠀⠀⠀⠀⠀⠀⢻⣿⣿⣿⣿⣿⣿⣿⣿⣿⣿⣿⣿⣿⣿⣿⣿⣿⣿⣿⣿⣿⣿⣿⡇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⣿⣿⣿⣿⣿⣿⣿⣿⣿⣿⣿⣿⣿⣿⣿⣿⣿⣿⣿⣿⣿⣿⣿⣿⣿⣿⣿⣿⣿⣿⣿⣿⡟⠀⠀⠀⠀⠀⠀⠀⠀⠀⠀⠀⠀⠀⠀⠀⠀⠀⠀⠀⠀⠀⠀⠀⠀⣹⠀⠀⠀⠀⠀⠀⠀⠀⠀⢻⣿⣿⣿⣿⣿⣿⣿⣿⣿⣿⣿⣿⣿⣿⣿⣿⣿⣿⣿⣿⣿⣿⡇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⣿⣿⣿⣿⣿⣿⣿⣿⣿⣿⣿⣿⣿⣿⣿⣿⣿⣿⣿⣿⣿⣿⣿⣿⣿⣿⣿⣿⣿⣿⣿⣿⠀⠀⠀⠀⠀⠀⠀⠀⠀⠀⠀⠀⠀⠀⠀⠀⠀⠀⠀⠀⠀⠀⠀⠀⠀⠈⠄⠀⠀⠀⠀⠀⠀⠀⠀⠈⢿⣿⣿⣿⣿⣿⣿⣿⣿⣿⣿⣿⣿⣿⣿⣿⣿⣿⣿⣿⣿⣿⡇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⣿⣿⣿⣿⣿⣿⣿⣿⣿⣿⣿⣿⣿⣿⣿⣿⣿⣿⣿⣿⣿⣿⣿⣿⣿⣿⣿⣿⣿⣿⣿⡟⠀⠀⠀⠀⠀⠀⠀⠀⠀⠀⠀⠀⠀⠀⠀⠀⠀⠀⠀⠀⠀⠀⠀⠀⠀⠀⠀⠀⠀⠀⠀⠀⠀⠀⠀⠀⠈⢿⣿⣿⣿⣿⣿⣿⣿⣿⣿⣿⣿⣿⣿⣿⣿⣿⣿⣿⣿⣿⡇</a:t>
            </a:r>
            <a:br/>
            <a:r>
              <a:t>⣿⣿⣿⣿⣿⣿⣿⣿⣿⣿⣿⣿⣿⣿⣿⣿⣿⣿⣿⣿⣿⣿⣿⣿⣿⣿⣿⣿⣿⣿⣿⡿⠀⠀⠀⠀⠀⠀⠀⠀⠀⠀⠀⠀⠀⠀⠀⠀⠀⠀⠀⠀⠀⠀⠀⠀⠀⠀⠀⠀⠀⠀⠀⠀⠀⠀⠀⠀⠀⣸⣿⣿⣿⣿⣿⣿⣿⣿⣿⣿⣿⣿⣿⣿⣿⣿⣿⣿⣿⣿⡇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⣿⣿⣿⣿⣿⣿⣿⣿⣿⣿⣿⣿⣿⣿⣿⣿⣿⣿⣿⣿⣿⣿⣿⣿⣿⣿⣿⣿⣿⣿⣿⣧⣀⡀⠀⠀⠀⠀⠀⠀⠀⠀⠀⠀⠀⠀⠀⠀⠀⠀⠀⠀⠀⠀⠀⠀⠀⠀⠀⠀⠀⠀⠀⠀⠀⠀⠀⠀⠸⣿⣿⣿⣿⣿⣿⣿⣿⣿⣿⣿⣿⣿⣿⣿⣿⣿⣿⣿⣿⣿⡇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⣿⣿⣿⣿⣿⣿⣿⣿⣿⣿⣿⣿⣿⣿⣿⣿⣿⣿⣿⣿⣿⣿⣿⣿⣿⣿⣿⣿⣿⣿⣿⣿⣿⣿⣿⡀⠀⠀⠀⠀⠀⠀⠀⠀⠀⠀⠀⠀⠀⠀⠀⠀⠀⠀⠀⠀⠀⠀⠀⠀⠀⠀⠀⠀⠀⠀⠀⠀⠀⣿⣿⣿⣿⣿⣿⣿⣿⣿⣿⣿⣿⣿⣿⣿⣿⣿⣿⣿⣿⣿⡇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⣿⣿⣿⣿⣿⣿⣿⣿⣿⣿⣿⣿⣿⣿⣿⣿⣿⣿⣿⣿⣿⣿⣿⣿⣿⣿⣿⣿⣿⣿⣿⣿⣿⣿⣿⣧⠀⠀⠀⠀⠀⠀⠀⠀⠀⠀⠀⠀⠀⠀⠀⠀⠀⠀⠀⠀⠀⠀⠀⠀⠀⠀⠀⠀⠀⠀⠀⠀⠀⣿⣿⣿⣿⣿⣿⣿⣿⣿⣿⣿⣿⣿⣿⣿⣿⣿⣿⣿⣿⣿⡇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⣿⣿⣿⣿⣿⣿⣿⣿⣿⣿⣿⣿⣿⣿⣿⣿⣿⣿⣿⣿⣿⣿⣿⣿⣿⣿⣿⣿⣿⣿⣿⣿⣿⣿⣿⣿⡆⠀⠀⠀⠀⠀⠀⠀⠀⠀⠀⠀⠀⠀⠀⠀⠀⠀⠀⠀⠀⠀⠀⠀⠀⠀⠀⠀⠀⠀⠀⠀⠈⣿⣿⣿⣿⣿⣿⣿⣿⣿⣿⣿⣿⣿⣿⣿⣿⣿⣿⣿⣿⣿⡇</a:t>
            </a:r>
            <a:br/>
            <a:r>
              <a:t>⣿⣿⣿⣿⣿⣿⣿⣿⣿⣿⣿⣿⣿⣿⣿⣿⣿⣿⣿⣿⣿⣿⣿⣿⣿⣿⣿⣿⣿⣿⣿⣿⣿⣿⣿⣿⡏⠀⠀⠀⠀⠀⠀⠀⠀⠀⠀⠀⠀⠀⠀⠀⠀⠀⠀⠀⠀⠀⠀⠀⠀⠀⠀⠀⠀⠀⠀⠀⠀⢻⣿⣿⣿⣿⣿⣿⣿⣿⣿⣿⣿⣿⣿⣿⣿⣿⣿⣿⣿⣿⡇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⣿⣿⣿⣿⣿⣿⣿⣿⣿⣿⣿⣿⣿⣿⣿⣿⣿⣿⣿⣿⣿⣿⣿⣿⣿⣿⣿⣿⣿⣿⣿⡿⠿⠿⠿⣿⣿⣿⣿⣿⣿⣿⣿⣿⣿⣿⣿⣿⣿⣿⣿⣿⣿⣿⣿⣿⣿⣿⣿⣿⣿⣿⣿⣿⣿⣿⣿⣿⣿⣿⣿⣿⣿⣿⣿⣿⣿⣿⣿⣿⣿⣿⣿⣿⣿⣿⣿⣿⣿⣿⡇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⣿⣿⣿⣿⣿⣿⣿⣿⣿⣿⣿⣿⣿⣿⣿⣿⣿⣿⣿⣿⣿⣿⣿⣿⣿⣿⣿⣿⣿⣿⣿⠀⠀⠀⠀⠀⠀⠉⠙⠛⠻⠿⢿⣿⣿⣿⣿⣿⣿⣿⣿⣿⣿⣿⣿⣿⣿⣿⣿⣿⣿⣿⣿⣿⣿⣿⣿⣿⣿⣿⣿⣿⣿⣿⣿⣿⣿⣿⣿⣿⣿⣿⣿⣿⣿⣿⣿⣿⣿⣿⡇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⣿⣿⣿⣿⣿⣿⣿⣿⣿⣿⣿⣿⣿⣿⣿⣿⣿⣿⣿⣿⣿⣿⣿⣿⣿⣿⣿⣿⣿⣿⡿⠀⠀⠀⠀⠀⠀⠀⠀⠀⠀⠀⠀⠀⠉⠙⠛⠿⢿⣿⣿⣿⣿⣿⣿⣿⣿⣿⣿⣿⣿⣿⣿⣿⣿⣿⣿⣿⣿⣿⣿⣿⣿⣿⣿⣿⣿⣿⣿⣿⣿⣿⣿⣿⣿⣿⣿⣿⣿⣿⡇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⣿⣿⣿⣿⣿⣿⣿⣿⣿⣿⣿⣿⣿⣿⣿⣿⣿⣿⣿⣿⣿⣿⣿⣿⣿⣿⣿⣿⣿⣿⡇⠀⠀⠀⠀⠀⠀⠀⠀⠀⠀⠀⠀⠀⠀⠀⠀⠀⠀⠀⠉⠙⠛⠿⣿⣿⣿⣿⣿⣿⣿⣿⣿⣿⣿⣿⣿⣿⣿⣿⣿⣿⣿⣿⣿⣿⣿⣿⣿⣿⣿⣿⣿⣿⣿⣿⣿⣿⣿⣿⡇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⣿⣿⣿⣿⣿⣿⣿⣿⣿⣿⣿⣿⣿⣿⣿⣿⣿⣿⣿⣿⣿⣿⣿⣿⣿⣿⣿⣿⣿⣿⣿⠀⠀⠀⠀⠀⠀⠀⠀⠀⠀⠀⠀⠀⠀⠀⠀⠀⠀⠀⠀⠀⠀⠀⠀⠈⠉⠛⠿⣿⣿⣿⣿⣿⣿⣿⣿⣿⣿⣿⣿⣿⣿⣿⣿⣿⣿⣿⣿⣿⣿⣿⣿⣿⣿⣿⣿⣿⣿⣿⡇</a:t>
            </a:r>
            <a:br/>
            <a:r>
              <a:t>⣿⣿⣿⣿⣿⣿⣿⣿⣿⣿⣿⣿⣿⣿⣿⣿⣿⣿⣿⣿⣿⣿⣿⣿⣿⣿⣿⣿⣿⣿⣿⡄⠀⠀⠀⠀⠀⠀⠀⠀⠀⠀⠀⠀⠀⠀⠀⠀⠀⠀⠀⠀⠀⠀⠀⠀⠀⠀⠀⠀⠈⠟⠛⠛⠻⢿⣿⣿⣿⣿⣿⣿⣿⣿⣿⣿⣿⣿⣿⣿⣿⣿⣿⣿⣿⣿⣿⣿⣿⣿⡇</a:t>
            </a:r>
            <a:br/>
            <a:r>
              <a:t>⣿⣿⣿⣿⣿⣿⣿⣿⣿⣿⣿⣿⣿⣿⣿⣿⣿⣿⣿⣿⣿⣿⣿⣿⣿⣿⣿⣿⣿⣿⣿⣿⣄⠀⠀⠀⠀⠀⠀⠀⠀⠀⠀⠀⠀⠀⠀⠀⠀⠀⠀⠀⠀⠀⠀⠀⠀⠀⠀⠀⠀⠀⠀⠀⠀⠀⢿⣿⣿⣿⣿⣿⣿⣿⣿⣿⣿⣿⣿⣿⣿⣿⣿⣿⣿⣿⣿⣿⣿⣿⡇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⣿⣿⣿⣿⣿⣿⣿⣿⣿⣿⣿⣿⣿⣿⣿⣿⣿⣿⣿⣿⣿⣿⣿⣿⣿⣿⣿⣿⣿⣿⣿⣿⣿⣧⠀⠀⠀⠀⠀⠀⠀⠀⠀⠀⠀⠀⠀⠀⠀⠀⠀⠀⠀⠀⠀⠀⠀⠀⠀⠀⠀⢴⣿⣿⡦⠀⢸⣿⣿⣿⣿⣿⣿⣿⣿⣿⣿⣿⣿⣿⣿⣿⣿⣿⣿⣿⣿⣿⣿⣿⡇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⣿⣿⣿⣿⣿⣿⣿⣿⣿⣿⣿⣿⣿⣿⣿⣿⣿⣿⣿⣿⣿⣿⣿⣿⣿⣿⣿⣿⣿⣿⣿⣿⣿⣿⡇⠀⠀⠀⠀⠀⠀⠀⠀⠀⠀⠀⠀⠀⠀⠀⠀⠀⠀⠀⠀⠀⠀⠀⢀⣶⣄⣼⡿⠟⠁⠀⣸⣿⣿⣿⣿⣿⣿⣿⣿⣿⣿⣿⣿⣿⣿⣿⣿⣿⣿⣿⣿⣿⣿⣿⡇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⣿⣿⣿⣿⣿⣿⣿⣿⣿⣿⣿⣿⣿⣿⣿⣿⣿⣿⣿⣿⣿⣿⣿⣿⣿⣿⣿⣿⣿⣿⣿⣿⣿⣿⠇⠀⠀⠀⠀⠀⠀⠀⠀⠀⠀⠀⠀⠀⠀⠀⠀⠀⠀⠀⠀⠀⠀⠐⠛⠉⠉⠀⠀⠀⠀⣴⣿⣿⣿⣿⣿⣿⣿⣿⣿⣿⣿⣿⣿⣿⣿⣿⣿⣿⣿⣿⣿⣿⣿⣿⡇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⣿⣿⣿⣿⣿⣿⣿⣿⣿⣿⣿⣿⣿⣿⣿⣿⣿⣿⣿⣿⣿⣿⣿⣿⣿⣿⣿⣿⣿⣿⣿⣿⣿⡏⠀⠀⠀⠀⠀⠀⠀⠀⠀⠀⠀⠀⠀⠀⠀⠀⠀⠀⠀⠀⠀⠀⠀⠀⠀⠀⣀⣀⣤⣴⣿⣿⣿⣿⣿⣿⣿⣿⣿⣿⣿⣿⣿⣿⣿⣿⣿⣿⣿⣿⣿⣿⣿⣿⣿⣿⡇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⣿⣿⣿⣿⣿⣿⣿⣿⣿⣿⣿⣿⣿⣿⣿⣿⣿⣿⣿⣿⣿⣿⣿⣿⣿⣿⣿⣿⣿⣿⣿⣿⣿⡇⠀⠀⠀⠀⠀⠀⠀⠀⠀⠀⠀⠀⠀⠀⠀⢠⣆⣰⣿⣿⣿⣿⣿⣿⣿⣿⣿⣿⣿⣿⣿⣿⣿⣿⣿⣿⣿⣿⣿⣿⣿⣿⣿⣿⣿⣿⣿⣿⣿⣿⣿⣿⣿⣿⣿⣿⡇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⣿⣿⣿⣿⣿⣿⣿⣿⣿⣿⣿⣿⣿⣿⣿⣿⣿⣿⣿⣿⣿⣿⣿⣿⣿⣿⣿⣿⣿⣿⣿⣿⣿⣿⣦⣄⠀⠀⠀⠀⠀⠀⠀⠀⠀⠀⠀⠀⢰⣿⣿⣿⣿⣿⣿⣿⣿⣿⣿⣿⣿⣿⣿⣿⣿⣿⣿⣿⣿⣿⣿⣿⣿⣿⣿⣿⣿⣿⣿⣿⣿⣿⣿⣿⣿⣿⣿⣿⣿⣿⡇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⣿⣿⣿⣿⣿⣿⣿⣿⣿⣿⣿⣿⣿⣿⣿⣿⣿⣿⣿⣿⣿⣿⣿⣿⣿⣿⣿⣿⣿⣿⣿⣿⣿⣿⣿⣿⣿⣶⣦⣄⣀⡀⠀⠀⠀⠀⠀⠀⣼⣿⣿⣿⣿⣿⣿⣿⣿⣿⣿⣿⣿⣿⣿⣿⣿⣿⣿⣿⣿⣿⣿⣿⣿⣿⣿⣿⣿⣿⣿⣿⣿⣿⣿⣿⣿⣿⣿⣿⣿⣿⡇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⣿⣿⣿⣿⣿⣿⣿⣿⣿⣿⣿⣿⣿⣿⣿⣿⣿⣿⣿⣿⣿⣿⣿⣿⣿⣿⣿⣿⣿⣿⣿⣿⣿⣿⣿⣿⣿⣿⣿⣿⣿⣿⣿⣷⣶⣶⣶⣿⣿⣿⣿⣿⣿⣿⣿⣿⣿⣿⣿⣿⣿⣿⣿⣿⣿⣿⣿⣿⣿⣿⣿⣿⣿⣿⣿⣿⣿⣿⣿⣿⣿⣿⣿⣿⣿⣿⣿⣿⣿⣿⡇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⣿⣿⣿⣿⣿⣿⣿⣿⣿⣿⣿⣿⣿⣿⣿⣿⣿⣿⣿⣿⣿⣿⣿⣿⣿⣿⣿⣿⣿⣿⣿⣿⠿⠿⠿⠿⠿⣿⣿⣿⣿⣿⣿⣿⣿⣿⣿⣿⣿⣿⣿⣿⣿⣿⣿⣿⣿⣿⣿⣿⣿⣿⣿⣿⣿⣿⣿⣿⣿⣿⣿⣿⣿⣿⣿⣿⣿⣿⣿⣿⣿⣿⣿⣿⣿⣿⣿⣿⣿⣿⡇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⣿⣿⣿⣿⣿⣿⣿⣿⣿⣿⣿⣿⣿⣿⣿⣿⣿⣿⣿⣿⣿⣿⣿⣿⣿⣿⣿⣿⣿⣿⣿⠃⠀⠀⠀⠀⠀⠀⠀⠈⠉⠙⠛⠿⠿⣿⣿⣿⣿⣿⣿⣿⣿⣿⣿⣿⣿⣿⣿⣿⣿⣿⣿⣿⣿⣿⣿⣿⣿⣿⣿⣿⣿⣿⣿⣿⣿⣿⣿⣿⣿⣿⣿⣿⣿⣿⣿⣿⣿⣿⡇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⣿⣿⣿⣿⣿⣿⣿⣿⣿⣿⣿⣿⣿⣿⣿⣿⣿⣿⣿⣿⣿⣿⣿⣿⣿⣿⣿⣿⣿⣿⣿⠀⠀⠀⠀⠀⠀⠀⠀⠀⠀⠀⠀⠀⠀⠀⠈⠉⠛⠻⢿⣿⣿⣿⣿⣿⣿⣿⣿⣿⣿⣿⣿⣿⣿⣿⣿⣿⣿⣿⣿⣿⣿⣿⣿⣿⣿⣿⣿⣿⣿⣿⣿⣿⣿⣿⣿⣿⣿⣿⡇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⣿⣿⣿⣿⣿⣿⣿⣿⣿⣿⣿⣿⣿⣿⣿⣿⣿⣿⣿⣿⣿⣿⣿⣿⣿⣿⣿⣿⣿⣿⣿⠀⠀⠀⠀⠀⠀⠀⠀⠀⠀⠀⠀⠀⠀⠀⠀⠀⠀⠀⠀⠀⠉⠛⠿⣿⣿⣿⣿⣿⣿⣿⣿⣿⣿⣿⣿⣿⣿⣿⣿⣿⣿⣿⣿⣿⣿⣿⣿⣿⣿⣿⣿⣿⣿⣿⣿⣿⣿⣿⡇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⣿⣿⣿⣿⣿⣿⣿⣿⣿⣿⣿⣿⣿⣿⣿⣿⣿⣿⣿⣿⣿⣿⣿⣿⣿⣿⣿⣿⣿⣿⣿⠀⠀⠀⠀⠀⠀⠀⠀⠀⠀⠀⠀⠀⠀⠀⠀⠀⠀⠀⠀⠀⠀⠀⠀⠀⠈⠛⠿⣿⣿⣿⣿⣿⣿⣿⣿⣿⣿⣿⣿⣿⣿⣿⣿⣿⣿⣿⣿⣿⣿⣿⣿⣿⣿⣿⣿⣿⣿⣿⡇</a:t>
            </a:r>
            <a:br/>
            <a:r>
              <a:t>⣿⣿⣿⣿⣿⣿⣿⣿⣿⣿⣿⣿⣿⣿⣿⣿⣿⣿⣿⣿⣿⣿⣿⣿⣿⣿⣿⣿⣿⣿⣿⠀⠀⠀⠀⠀⠀⠀⠀⠀⠀⠀⠀⠀⠀⠀⠀⠀⠀⠀⠀⠀⠀⠀⠀⠀⠀⠀⠀⠀⠛⡿⠿⠿⣿⣿⣿⣿⣿⣿⣿⣿⣿⣿⣿⣿⣿⣿⣿⣿⣿⣿⣿⣿⣿⣿⣿⣿⣿⣿⡇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⣿⣿⣿⣿⣿⣿⣿⣿⣿⣿⣿⣿⣿⣿⣿⣿⣿⣿⣿⣿⣿⣿⣿⣿⣿⣿⣿⣿⣿⣿⣿⣧⠀⠀⠀⠀⠀⠀⠀⠀⠀⠀⠀⠀⠀⠀⠀⠀⠀⠀⠀⠀⠀⠀⠀⠀⠀⠀⠀⠀⠀⠀⠀⠀⠀⠙⣿⣿⣿⣿⣿⣿⣿⣿⣿⣿⣿⣿⣿⣿⣿⣿⣿⣿⣿⣿⣿⣿⣿⣿⡇</a:t>
            </a:r>
            <a:br/>
            <a:r>
              <a:t>⣿⣿⣿⣿⣿⣿⣿⣿⣿⣿⣿⣿⣿⣿⣿⣿⣿⣿⣿⣿⣿⣿⣿⣿⣿⣿⣿⣿⣿⣿⣿⣿⣷⡀⠀⠀⠀⠀⠀⠀⠀⠀⠀⠀⠀⠀⠀⠀⠀⠀⠀⠀⠀⠀⠀⠀⠀⠀⠀⠀⠀⢀⣤⣤⡀⠀⢸⣿⣿⣿⣿⣿⣿⣿⣿⣿⣿⣿⣿⣿⣿⣿⣿⣿⣿⣿⣿⣿⣿⣿⡇</a:t>
            </a:r>
            <a:br/>
            <a:r>
              <a:t>⣿⣿⣿⣿⣿⣿⣿⣿⣿⣿⣿⣿⣿⣿⣿⣿⣿⣿⣿⣿⣿⣿⣿⣿⣿⣿⣿⣿⣿⣿⣿⣿⣿⣿⡄⠀⠀⠀⠀⠀⠀⠀⠀⠀⠀⠀⠀⠀⠀⠀⠀⠀⠀⠀⠀⠀⠀⠀⠀⢀⠀⢸⣿⡿⠃⠀⢸⣿⣿⣿⣿⣿⣿⣿⣿⣿⣿⣿⣿⣿⣿⣿⣿⣿⣿⣿⣿⣿⣿⣿⡇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⣿⣿⣿⣿⣿⣿⣿⣿⣿⣿⣿⣿⣿⣿⣿⣿⣿⣿⣿⣿⣿⣿⣿⣿⣿⣿⣿⣿⣿⣿⣿⣿⣿⣿⠇⠀⠀⠀⠀⠀⠀⠀⠀⠀⠀⠀⠀⠀⠀⠀⠀⠀⠀⠀⠀⠀⠀⠀⠰⠟⠛⠋⠁⠀⠀⢀⣾⣿⣿⣿⣿⣿⣿⣿⣿⣿⣿⣿⣿⣿⣿⣿⣿⣿⣿⣿⣿⣿⣿⣿⡇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⣿⣿⣿⣿⣿⣿⣿⣿⣿⣿⣿⣿⣿⣿⣿⣿⣿⣿⣿⣿⣿⣿⣿⣿⣿⣿⣿⣿⣿⣿⣿⣿⣿⡏⠀⠀⠀⠀⠀⠀⠀⠀⠀⠀⠀⠀⠀⠀⠀⠀⠀⠀⠀⠀⠀⠀⠀⠀⠀⠀⠀⠀⠀⣀⣴⣿⣿⣿⣿⣿⣿⣿⣿⣿⣿⣿⣿⣿⣿⣿⣿⣿⣿⣿⣿⣿⣿⣿⣿⣿⡇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⣿⣿⣿⣿⣿⣿⣿⣿⣿⣿⣿⣿⣿⣿⣿⣿⣿⣿⣿⣿⣿⣿⣿⣿⣿⣿⣿⣿⣿⣿⣿⣿⣿⡇⠀⠀⠀⠀⠀⠀⠀⠀⠀⠀⠀⠀⠀⠀⠀⠀⠀⢠⣤⣤⣴⣶⣶⣶⣶⣶⣶⣾⣿⣿⣿⣿⣿⣿⣿⣿⣿⣿⣿⣿⣿⣿⣿⣿⣿⣿⣿⣿⣿⣿⣿⣿⣿⣿⣿⣿⡇</a:t>
            </a:r>
            <a:br/>
            <a:r>
              <a:t>⣿⣿⣿⣿⣿⣿⣿⣿⣿⣿⣿⣿⣿⣿⣿⣿⣿⣿⣿⣿⣿⣿⣿⣿⣿⣿⣿⣿⣿⣿⣿⣿⣿⣧⡀⠀⠀⠀⠀⠀⠀⠀⠀⠀⠀⠀⠀⠀⢀⣾⣿⣿⣿⣿⣿⣿⣿⣿⣿⣿⣿⣿⣿⣿⣿⣿⣿⣿⣿⣿⣿⣿⣿⣿⣿⣿⣿⣿⣿⣿⣿⣿⣿⣿⣿⣿⣿⣿⣿⣿⡇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⣿⣿⣿⣿⣿⣿⣿⣿⣿⣿⣿⣿⣿⣿⣿⣿⣿⣿⣿⣿⣿⣿⣿⣿⣿⣿⣿⣿⣿⣿⣿⣿⣿⣿⣿⣶⣄⡀⠀⠀⠀⠀⠀⠀⠀⠀⠀⠀⣿⣿⣿⣿⣿⣿⣿⣿⣿⣿⣿⣿⣿⣿⣿⣿⣿⣿⣿⣿⣿⣿⣿⣿⣿⣿⣿⣿⣿⣿⣿⣿⣿⣿⣿⣿⣿⣿⣿⣿⣿⣿⡇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⣿⣿⣿⣿⣿⣿⣿⣿⣿⣿⣿⣿⣿⣿⣿⣿⣿⣿⣿⣿⣿⣿⣿⣿⣿⣿⣿⣿⣿⣿⣿⣿⣿⣿⣿⣿⣿⣿⣷⣶⣤⣄⣀⣀⣀⣀⣀⣴⣿⣿⣿⣿⣿⣿⣿⣿⣿⣿⣿⣿⣿⣿⣿⣿⣿⣿⣿⣿⣿⣿⣿⣿⣿⣿⣿⣿⣿⣿⣿⣿⣿⣿⣿⣿⣿⣿⣿⣿⣿⣿⡇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⠀⠀⠀⠀⠀⠀⠀⠀⠀⠀⠀⠀⠀⠀⠀⠀⠀⠀⠀⠀⠀⠀⠀⠀⠀⠀⠀⠀⠀⠀⢀⣤⣤⣤⣤⣤⣤⣀⣀⡀⠀⠀⠀⠀⠀⠀⠀⠀⠀⠀⠀⠀⠀⠀⠀⠀⠀⠀⠀⠀⠀⠀⠀⠀⠀⠀⠀⠀⠀⠀⠀⠀⠀⠀⠀⠀⠀⠀⠀⠀⠀⠀⠀⠀⠀⠀⠀⠀⠀⠀⠀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⠀⠀⠀⠀⠀⠀⠀⠀⠀⠀⠀⠀⠀⠀⠀⠀⠀⠀⠀⠀⠀⠀⠀⠀⠀⠀⠀⠀⠀⠀⣿⣿⣿⣿⣿⣿⣿⣿⣿⣿⣿⣷⣶⣦⣤⣀⡀⠀⠀⠀⠀⠀⠀⠀⠀⠀⠀⠀⠀⠀⠀⠀⠀⠀⠀⠀⠀⠀⠀⠀⠀⠀⠀⠀⠀⠀⠀⠀⠀⠀⠀⠀⠀⠀⠀⠀⠀⠀⠀⠀⠀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⠀⠀⠀⠀⠀⠀⠀⠀⠀⠀⠀⠀⠀⠀⠀⠀⠀⠀⠀⠀⠀⠀⠀⠀⠀⠀⠀⠀⠀⢸⣿⣿⣿⣿⣿⣿⣿⣿⣿⣿⣿⣿⣿⣿⣿⣿⣿⣿⣶⣦⣄⡀⠀⠀⠀⠀⠀⠀⠀⠀⠀⠀⠀⠀⠀⠀⠀⠀⠀⠀⠀⠀⠀⠀⠀⠀⠀⠀⠀⠀⠀⠀⠀⠀⠀⠀⠀⠀⠀⠀⠀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⠀⠀⠀⠀⠀⠀⠀⠀⠀⠀⠀⠀⠀⠀⠀⠀⠀⠀⠀⠀⠀⠀⠀⠀⠀⠀⠀⠀⠀⢸⣿⣿⣿⣿⣿⣿⣿⣿⣿⣿⣿⣿⣿⣿⣿⣿⣿⣿⣿⣿⣿⣿⣿⣶⣤⣀⠀⠀⠀⠀⠀⠀⠀⠀⠀⠀⠀⠀⠀⠀⠀⠀⠀⠀⠀⠀⠀⠀⠀⠀⠀⠀⠀⠀⠀⠀⠀⠀⠀⠀⠀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⠀⠀⠀⠀⠀⠀⠀⠀⠀⠀⠀⠀⠀⠀⠀⠀⠀⠀⠀⠀⠀⠀⠀⠀⠀⠀⠀⠀⠀⢸⣿⣿⣿⣿⣿⣿⣿⣿⣿⣿⣿⣿⣿⣿⣿⣿⣿⣿⣿⣿⣿⣿⣿⣿⣿⣿⣿⣶⣤⡀⠀⠀⠀⠀⠀⠀⠀⠀⠀⠀⠀⠀⠀⠀⠀⠀⠀⠀⠀⠀⠀⠀⠀⠀⠀⠀⠀⠀⠀⠀⠀</a:t>
            </a:r>
            <a:br/>
            <a:r>
              <a:t>⠀⠀⠀⠀⠀⠀⠀⠀⠀⠀⠀⠀⠀⠀⠀⠀⠀⠀⠀⠀⠀⠀⠀⠀⠀⠀⠀⠀⠀⠈⣿⣿⣿⣿⣿⣿⣿⣿⣿⣿⣿⣿⣿⣿⣿⣿⣿⣿⣿⣿⣿⣿⣿⣿⣿⣿⣿⣿⣿⣿⣷⣄⡀⠀⠀⠀⠀⠀⠀⠀⠀⠀⠀⠀⠀⠀⠀⠀⠀⠀⠀⠀⠀⠀⠀⠀⠀⠀⠀⠀⠀</a:t>
            </a:r>
            <a:br/>
            <a:r>
              <a:t>⠀⠀⠀⠀⠀⠀⠀⠀⠀⠀⠀⠀⠀⠀⠀⠀⠀⠀⠀⠀⠀⠀⠀⠀⠀⠀⠀⠀⠀⠀⠘⢿⣿⣿⣿⣿⣿⣿⣿⣿⣿⣿⣿⣿⣿⣿⣿⣿⣿⣿⣿⣿⣿⣿⣿⣿⣿⣿⣿⣿⣿⣿⣿⣤⣤⣤⣤⡀⠀⠀⠀⠀⠀⠀⠀⠀⠀⠀⠀⠀⠀⠀⠀⠀⠀⠀⠀⠀⠀⠀⠀</a:t>
            </a:r>
            <a:br/>
            <a:r>
              <a:t>⠀⠀⠀⠀⠀⠀⠀⠀⠀⠀⠀⠀⠀⠀⠀⠀⠀⠀⠀⠀⠀⠀⠀⠀⠀⠀⠀⠀⠀⠀⠀⠈⢻⣿⣿⣿⣿⣿⣿⣿⣿⣿⣿⣿⣿⣿⣿⣿⣿⣿⣿⣿⣿⣿⣿⣿⣿⣿⣿⣿⣿⣿⣿⡿⠛⣿⠛⣿⣆⠀⠀⠀⠀⠀⠀⠀⠀⠀⠀⠀⠀⠀⠀⠀⠀⠀⠀⠀⠀⠀⠀</a:t>
            </a:r>
            <a:br/>
            <a:r>
              <a:t>⠀⠀⠀⠀⠀⠀⠀⠀⠀⠀⠀⠀⠀⠀⠀⠀⠀⠀⠀⠀⠀⠀⠀⠀⠀⠀⠀⠀⠀⠀⠀⠀⠀⢹⣿⣿⣿⣿⣿⣿⣿⣿⣿⣿⣿⣿⣿⣿⣿⣿⣿⣿⣿⣿⣿⣿⣿⣿⣿⣿⣿⡿⣿⡦⢀⠏⠀⣼⣿⠀⠀⠀⠀⠀⠀⠀⠀⠀⠀⠀⠀⠀⠀⠀⠀⠀⠀⠀⠀⠀⠀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⠀⠀⠀⠀⠀⠀⠀⠀⠀⠀⠀⠀⠀⠀⠀⠀⠀⠀⠀⠀⠀⠀⠀⠀⠀⠀⠀⠀⠀⠀⠀⠀⠀⢸⣿⣿⣿⣿⣿⣿⣿⣿⣿⣿⣿⣿⣿⣿⣿⣿⣿⣿⣿⣿⣿⣿⣿⣿⣿⣿⠏⠀⠈⠀⠀⢀⣼⣿⠏⠀⠀⠀⠀⠀⠀⠀⠀⠀⠀⠀⠀⠀⠀⠀⠀⠀⠀⠀⠀⠀⠀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⠀⠀⠀⠀⠀⠀⠀⠀⠀⠀⠀⠀⠀⠀⠀⠀⠀⠀⠀⠀⠀⠀⠀⠀⠀⠀⠀⠀⠀⠀⠀⠀⠀⣸⣿⣿⣿⣿⣿⣿⣿⣿⣿⣿⣿⣿⣿⣿⣿⣿⣿⣿⣿⣿⣿⣿⣿⣿⣯⣥⣤⣤⣤⣶⣾⣿⠿⠋⠀⠀⠀⠀⠀⠀⠀⠀⠀⠀⠀⠀⠀⠀⠀⠀⠀⠀⠀⠀⠀⠀⠀</a:t>
            </a:r>
            <a:br/>
            <a:r>
              <a:t>⠀⠀⠀⠀⠀⠀⠀⠀⠀⠀⠀⠀⠀⠀⠀⠀⠀⠀⠀⠀⠀⠀⠀⠀⠀⠀⠀⠀⠀⠀⠀⠀⣴⣿⣿⣿⣿⣿⣿⣿⣿⣿⣿⣿⣿⣿⣿⣿⣿⣿⣿⣿⡿⠿⠿⠿⠿⠿⠛⠛⠛⠛⠛⠋⠉⠀⠀⠀⠀⠀⠀⠀⠀⠀⠀⠀⠀⠀⠀⠀⠀⠀⠀⠀⠀⠀⠀⠀⠀⠀⠀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⠀⠀⠀⠀⠀⠀⠀⠀⠀⠀⠀⠀⠀⠀⠀⠀⠀⠀⠀⠀⠀⠀⠀⠀⠀⠀⠀⠀⠀⠀⠀⠀⠸⣿⣿⣿⣿⣿⣿⣿⣿⣿⣿⣿⣿⣿⣿⣿⣿⡿⠁⠉⠁⠀⠀⠀⠀⠀⠀⠀⠀⠀⠀⠀⠀⠀⠀⠀⠀⠀⠀⠀⠀⠀⠀⠀⠀⠀⠀⠀⠀⠀⠀⠀⠀⠀⠀⠀⠀⠀⠀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⠀⠀⠀⠀⠀⠀⠀⠀⠀⠀⠀⠀⠀⠀⠀⠀⠀⠀⠀⠀⠀⠀⠀⠀⠀⠀⠀⠀⠀⠀⠀⠀⠀⠙⠿⣿⣿⣿⣿⣿⣿⣿⣿⣿⣿⣿⣿⣿⡏⠀⠀⠀⠀⠀⠀⠀⠀⠀⠀⠀⠀⠀⠀⠀⠀⠀⠀⠀⠀⠀⠀⠀⠀⠀⠀⠀⠀⠀⠀⠀⠀⠀⠀⠀⠀⠀⠀⠀⠀⠀⠀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⠀⠀⠀⠀⠀⠀⠀⠀⠀⠀⠀⠀⠀⠀⠀⠀⠀⠀⠀⠀⠀⠀⠀⠀⠀⠀⠀⠀⠀⣠⣴⣶⣶⣦⣤⣤⣤⣤⣀⣀⣀⠀⠀⠀⠀⠀⠀⠀⠀⠀⠀⠀⠀⠀⠀⠀⠀⠀⠀⠀⠀⠀⠀⠀⠀⠀⠀⠀⠀⠀⠀⠀⠀⠀⠀⠀⠀⠀⠀⠀⠀⠀⠀⠀⠀⠀⠀⠀⠀⠀⠀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⠀⠀⠀⠀⠀⠀⠀⠀⠀⠀⠀⠀⠀⠀⠀⠀⠀⠀⠀⠀⠀⠀⠀⠀⠀⠀⠀⠀⢰⣿⣿⣿⣿⣿⣿⣿⣿⣿⣿⣿⣿⡇⠀⢸⣿⣶⣦⣄⣀⠀⠀⠀⠀⠀⠀⠀⠀⠀⠀⠀⠀⠀⠀⠀⠀⠀⠀⠀⠀⠀⠀⠀⠀⠀⠀⠀⠀⠀⠀⠀⠀⠀⠀⠀⠀⠀⠀⠀⠀⠀⠀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⠀⠀⠀⠀⠀⠀⠀⠀⠀⠀⠀⠀⠀⠀⠀⠀⠀⠀⠀⠀⠀⠀⠀⠀⠀⠀⠀⠀⢸⣿⣿⣿⣿⣿⣿⣿⣿⣿⣿⣿⣿⡇⠀⣸⣿⣿⣿⣿⣿⣿⣷⣦⣤⣀⠀⠀⠀⠀⠀⠀⠀⠀⠀⠀⠀⠀⠀⠀⠀⠀⠀⠀⠀⠀⠀⠀⠀⠀⠀⠀⠀⠀⠀⠀⠀⠀⠀⠀⠀⠀⠀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⠀⠀⠀⠀⠀⠀⠀⠀⠀⠀⠀⠀⠀⠀⠀⠀⠀⠀⠀⠀⠀⠀⠀⠀⠀⠀⠀⠀⢸⣿⣿⣿⣿⣿⣿⣿⣿⣿⣿⣿⣿⣇⠀⢸⣿⣿⣿⣿⣿⣿⣿⣿⣿⣿⣿⣶⣦⠀⠀⠀⠀⠀⠀⠀⠀⠀⠀⠀⠀⠀⠀⠀⠀⠀⠀⠀⠀⠀⠀⠀⠀⠀⠀⠀⠀⠀⠀⠀⠀⠀⠀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⠀⠀⠀⠀⠀⠀⠀⠀⠀⠀⠀⠀⠀⠀⠀⠀⠀⠀⠀⠀⠀⠀⠀⠀⠀⠀⠀⠀⢸⣿⣿⣿⣿⣿⣿⣿⣿⣿⣿⣿⣿⣿⠀⢸⣿⣿⣿⣿⣿⣿⣿⣿⣿⣿⣿⣿⢇⣿⣷⣤⡀⠀⠀⠀⠀⠀⠀⠀⠀⠀⠀⠀⠀⠀⠀⠀⠀⠀⠀⠀⠀⠀⠀⠀⠀⠀⠀⠀⠀⠀⠀</a:t>
            </a:r>
            <a:br/>
            <a:r>
              <a:t>⠀⠀⠀⠀⠀⠀⠀⠀⠀⠀⠀⠀⠀⠀⠀⠀⠀⠀⠀⠀⠀⠀⠀⠀⠀⠀⠀⠀⠀⢿⣿⣿⣿⣷⣝⢿⣿⣿⣿⣿⣿⣿⣷⣾⣿⣿⣿⣿⣿⣿⣿⣿⣿⣿⣿⡿⣼⣿⣿⣿⣿⣷⣄⡀⠀⠀⠀⠀⠀⠀⠀⠀⠀⠀⠀⠀⠀⠀⠀⠀⠀⠀⠀⠀⠀⠀⠀⠀⠀⠀⠀</a:t>
            </a:r>
            <a:br/>
            <a:r>
              <a:t>⠀⠀⠀⠀⠀⠀⠀⠀⠀⠀⠀⠀⠀⠀⠀⠀⠀⠀⠀⠀⠀⠀⠀⠀⠀⠀⠀⠀⠀⠈⢿⣿⣿⣿⣿⣿⣿⣿⣿⣿⣿⣿⣿⣿⣿⣿⣿⣿⣿⣿⣿⣿⣿⣿⠿⣱⣿⣿⣿⣿⣿⣿⣿⣿⣦⡀⣀⡀⠀⠀⠀⠀⠀⠀⠀⠀⠀⠀⠀⠀⠀⠀⠀⠀⠀⠀⠀⠀⠀⠀⠀</a:t>
            </a:r>
            <a:br/>
            <a:r>
              <a:t>⠀⠀⠀⠀⠀⠀⠀⠀⠀⠀⠀⠀⠀⠀⠀⠀⠀⠀⠀⠀⠀⠀⠀⠀⠀⠀⠀⠀⠀⠀⠀⠹⣿⣿⣿⣿⣿⣿⣿⣿⣿⣿⣿⣿⣿⣿⣿⣿⣿⣿⣿⣿⣷⣿⣷⣿⣿⣿⣿⣿⣿⣿⣿⣿⣿⣿⡿⠿⣿⣦⠀⠀⠀⠀⠀⠀⠀⠀⠀⠀⠀⠀⠀⠀⠀⠀⠀⠀⠀⠀⠀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⠀⠀⠀⠀⠀⠀⠀⠀⠀⠀⠀⠀⠀⠀⠀⠀⠀⠀⠀⠀⠀⠀⠀⠀⠀⠀⠀⠀⠀⠀⠀⠀⠈⣿⣿⣿⣿⣿⣿⣿⣿⣿⣿⣿⣿⣿⣿⣿⣿⣿⣿⣿⣿⣿⣿⣿⣿⣿⣿⣿⣿⣿⣿⣿⣿⡁⠀⠀⠘⣿⣧⠀⠀⠀⠀⠀⠀⠀⠀⠀⠀⠀⠀⠀⠀⠀⠀⠀⠀⠀⠀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⠀⠀⠀⠀⠀⠀⠀⠀⠀⠀⠀⠀⠀⠀⠀⠀⠀⠀⠀⠀⠀⠀⠀⠀⠀⠀⠀⠀⠀⠀⠀⠀⠀⣿⣿⣿⣿⣿⣿⣿⣿⣿⣿⣿⣿⣿⣿⣿⣿⣿⣿⣿⣿⣿⣿⣿⣿⣿⣿⣿⣿⣿⠿⠉⠛⠁⠀⢀⣼⣿⡏⠀⠀⠀⠀⠀⠀⠀⠀⠀⠀⠀⠀⠀⠀⠀⠀⠀⠀⠀⠀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⠀⠀⠀⠀⠀⠀⠀⠀⠀⠀⠀⠀⠀⠀⠀⠀⠀⠀⠀⠀⠀⠀⠀⠀⠀⠀⠀⠀⠀⠀⠀⠀⢀⣿⣿⣿⣿⣿⣿⣿⣿⣿⣿⣿⣿⣿⣿⣿⣿⣿⣿⣿⣿⣿⣿⣿⣿⣿⣿⣿⣟⣁⣀⣀⣠⣤⣶⣿⡿⠋⠀⠀⠀⠀⠀⠀⠀⠀⠀⠀⠀⠀⠀⠀⠀⠀⠀⠀⠀⠀⠀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⠀⠀⠀⠀⠀⠀⠀⠀⠀⠀⠀⠀⠀⠀⠀⠀⠀⠀⠀⠀⠀⠀⠀⠀⠀⠀⠀⠀⠀⠀⠀⠀⣿⣿⣿⣿⣿⣿⣿⣿⣿⣿⣿⣿⣿⣿⣿⣿⣿⣿⣿⣿⣿⣿⠿⠿⠿⠿⠿⠿⠿⠿⠿⠿⠿⠟⠛⠉⠀⠀⠀⠀⠀⠀⠀⠀⠀⠀⠀⠀⠀⠀⠀⠀⠀⠀⠀⠀⠀⠀⠀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⠀⠀⠀⠀⠀⠀⠀⠀⠀⠀⠀⠀⠀⠀⠀⠀⠀⠀⠀⠀⠀⠀⠀⠀⠀⠀⠀⠀⠀⠀⠀⠀⢻⣿⣿⣿⣿⣿⣿⣿⣿⣿⣿⣿⣿⣿⣿⣿⣿⣿⡿⠃⠉⠁⠀⠀⠀⠀⠀⠀⠀⠀⠀⠀⠀⠀⠀⠀⠀⠀⠀⠀⠀⠀⠀⠀⠀⠀⠀⠀⠀⠀⠀⠀⠀⠀⠀⠀⠀⠀⠀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⠀⠀⠀⠀⠀⠀⠀⠀⠀⠀⠀⠀⠀⠀⠀⠀⠀⠀⠀⠀⠀⠀⠀⠀⠀⠀⠀⠀⣰⣶⣶⣶⣶⣶⣶⣦⣤⣤⣤⣤⡀⠀⠀⠀⣀⠀⠀⠀⠀⠀⠀⠀⠀⠀⠀⠀⠀⠀⠀⠀⠀⠀⠀⠀⠀⠀⠀⠀⠀⠀⠀⠀⠀⠀⠀⠀⠀⠀⠀⠀⠀⠀⠀⠀⠀⠀⠀⠀⠀⠀⠀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⠀⠀⠀⠀⠀⠀⠀⠀⠀⠀⠀⠀⠀⠀⠀⠀⠀⠀⠀⠀⠀⠀⠀⠀⠀⠀⠀⠀⣿⣿⣿⣿⣿⣿⣿⣿⣿⣿⣿⣿⡇⠀⠀⠀⣿⣿⣷⣶⣤⣀⠀⠀⠀⠀⠀⠀⠀⠀⠀⠀⠀⠀⠀⠀⠀⠀⠀⠀⠀⠀⠀⠀⠀⠀⠀⠀⠀⠀⠀⠀⠀⠀⠀⠀⠀⠀⠀⠀⠀⠀⠀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⠀⠀⠀⠀⠀⠀⠀⠀⠀⠀⠀⠀⠀⠀⠀⠀⠀⠀⠀⠀⠀⠀⠀⠀⠀⠀⠀⠀⣿⣿⣿⣿⣿⣿⣿⣿⣿⣿⣿⣿⣧⠀⠀⠀⣿⣿⣿⣿⣿⣿⣿⣷⣦⣤⣀⠀⠀⠀⠀⠀⠀⠀⠀⠀⠀⠀⠀⠀⠀⠀⠀⠀⠀⠀⠀⠀⠀⠀⠀⠀⠀⠀⠀⠀⠀⠀⠀⠀⠀⠀⠀</a:t>
            </a:r>
            <a:br/>
            <a:r>
              <a:t>⠀⠀⠀⠀⠀⠀⠀⠀⠀⠀⠀⠀⠀⠀⠀⠀⠀⠀⠀⠀⠀⠀⠀⠀⠀⠀⠀⠀⣿⣿⣿⣿⣿⣿⣿⣿⣿⣿⣿⣿⣿⡄⠀⠀⣿⣿⣿⣿⣿⣿⣿⣿⣿⣿⣿⣿⣷⠂⠀⠀⠀⠀⠀⠀⠀⠀⠀⠀⠀⠀⠀⠀⠀⠀⠀⠀⠀⠀⠀⠀⠀⠀⠀⠀⠀⠀⠀⠀⠀⠀⠀</a:t>
            </a:r>
            <a:br/>
            <a:r>
              <a:t>⠀⠀⠀⠀⠀⠀⠀⠀⠀⠀⠀⠀⠀⠀⠀⠀⠀⠀⠀⠀⠀⠀⠀⠀⠀⠀⠀⠀⣿⣿⣿⣿⡻⢿⣿⣿⣿⣿⣿⣿⣿⣷⠀⠀⣿⣿⣿⣿⣿⣿⣿⣿⣿⣿⣿⣿⡟⢠⣿⣦⣄⠀⠀⠀⠀⠀⠀⠀⠀⠀⠀⠀⠀⠀⠀⠀⠀⠀⠀⠀⠀⠀⠀⠀⠀⠀⠀⠀⠀⠀⠀</a:t>
            </a:r>
            <a:br/>
            <a:r>
              <a:t>⠀⠀⠀⠀⠀⠀⠀⠀⠀⠀⠀⠀⠀⠀⠀⠀⠀⠀⠀⠀⠀⠀⠀⠀⠀⠀⠀⠀⠸⣿⣿⣿⣿⣶⣍⠻⣿⣿⣿⣿⣿⣿⣷⣦⣿⣿⣿⣿⣿⣿⣿⣿⣿⣿⣿⣿⢁⣾⣿⣿⣿⣿⣦⣄⠀⠀⠀⠀⠀⠀⠀⠀⠀⠀⠀⠀⠀⠀⠀⠀⠀⠀⠀⠀⠀⠀⠀⠀⠀⠀⠀</a:t>
            </a:r>
            <a:br/>
            <a:r>
              <a:t>⠀⠀⠀⠀⠀⠀⠀⠀⠀⠀⠀⠀⠀⠀⠀⠀⠀⠀⠀⠀⠀⠀⠀⠀⠀⠀⠀⠀⠀⠙⣿⣿⣿⣿⣿⣷⣼⣿⣿⣿⣿⣿⣿⣿⣿⣿⣿⣿⣿⣿⣿⣿⣿⠿⠟⢃⣼⣿⣿⣿⣿⣿⣿⣿⣷⣄⠀⠀⠀⠀⠀⠀⠀⠀⠀⠀⠀⠀⠀⠀⠀⠀⠀⠀⠀⠀⠀⠀⠀⠀⠀</a:t>
            </a:r>
            <a:br/>
            <a:r>
              <a:t>⠀⠀⠀⠀⠀⠀⠀⠀⠀⠀⠀⠀⠀⠀⠀⠀⠀⠀⠀⠀⠀⠀⠀⠀⠀⠀⠀⠀⠀⠀⠈⠻⣿⣿⣿⣿⣿⣿⣿⣿⣿⣿⣿⣿⣿⣿⣿⣿⣿⣿⣿⣷⣶⣿⣡⣾⣿⣿⣿⣿⣿⣿⣿⣿⣿⣿⣿⣿⣷⣦⡄⠀⠀⠀⠀⠀⠀⠀⠀⠀⠀⠀⠀⠀⠀⠀⠀⠀⠀⠀⠀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⠀⠀⠀⠀⠀⠀⠀⠀⠀⠀⠀⠀⠀⠀⠀⠀⠀⠀⠀⠀⠀⠀⠀⠀⠀⠀⠀⠀⠀⠀⠀⠀⠘⣿⣿⣿⣿⣿⣿⣿⣿⣿⣿⣿⣿⣿⣿⣿⣿⣿⣿⣿⣿⣿⣿⣿⣿⣿⣿⣿⣿⣿⣿⣿⣿⣿⠉⠀⠀⢹⣿⡆⠀⠀⠀⠀⠀⠀⠀⠀⠀⠀⠀⠀⠀⠀⠀⠀⠀⠀⠀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⠀⠀⠀⠀⠀⠀⠀⠀⠀⠀⠀⠀⠀⠀⠀⠀⠀⠀⠀⠀⠀⠀⠀⠀⠀⠀⠀⠀⠀⠀⠀⠀⠀⣿⣿⣿⣿⣿⣿⣿⣿⣿⣿⣿⣿⣿⣿⣿⣿⣿⣿⣿⣿⣿⣿⣿⣿⣿⣿⣿⣿⣿⣿⡿⠛⠟⠁⠀⢀⣼⣿⡇⠀⠀⠀⠀⠀⠀⠀⠀⠀⠀⠀⠀⠀⠀⠀⠀⠀⠀⠀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⠀⠀⠀⠀⠀⠀⠀⠀⠀⠀⠀⠀⠀⠀⠀⠀⠀⠀⠀⠀⠀⠀⠀⠀⠀⠀⠀⠀⠀⠀⠀⠀⣠⣿⣿⣿⣿⣿⣿⣿⣿⣿⣿⣿⣿⣿⣿⣿⣿⣿⣿⣿⣿⣿⣿⣿⣿⣿⣿⣿⣿⡟⠋⣀⣀⣀⣠⣴⣿⡿⠋⠀⠀⠀⠀⠀⠀⠀⠀⠀⠀⠀⠀⠀⠀⠀⠀⠀⠀⠀⠀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⠀⠀⠀⠀⠀⠀⠀⠀⠀⠀⠀⠀⠀⠀⠀⠀⠀⠀⠀⠀⠀⠀⠀⠀⠀⠀⠀⠀⠀⠀⠀⢰⣿⣿⣿⣿⣿⣿⣿⣿⣿⣿⣿⣿⣿⣿⣿⣿⣿⣿⣿⣿⣿⣿⡿⠛⠛⠿⠿⠿⢿⣿⣿⣿⡿⠿⠿⠟⠋⠀⠀⠀⠀⠀⠀⠀⠀⠀⠀⠀⠀⠀⠀⠀⠀⠀⠀⠀⠀⠀⠀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⠀⠀⠀⠀⠀⠀⠀⠀⠀⠀⠀⠀⠀⠀⠀⠀⠀⠀⠀⠀⠀⠀⠀⠀⠀⠀⠀⠀⠀⠀⠀⠀⢻⣿⣿⣿⣿⣿⣿⣿⣿⣿⣿⣿⣿⣿⣿⣿⣿⣿⡿⠟⠀⠉⠀⠀⠀⠀⠀⠀⠀⠀⠀⠀⠀⠀⠀⠀⠀⠀⠀⠀⠀⠀⠀⠀⠀⠀⠀⠀⠀⠀⠀⠀⠀⠀⠀⠀⠀⠀⠀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⠀⠀⠀⠀⠀⠀⠀⠀⠀⠀⠀⠀⠀⠀⠀⠀⠀⠀⠀⠀⠀⠀⠀⠀⠀⢰⣿⣿⣶⣶⣶⣶⣿⣿⣿⣿⣿⣇⠀⠀⠀⠀⠀⠀⠀⣠⣤⣀⠀⠀⠀⠀⠀⠀⠀⠀⠀⠀⠀⠀⠀⠀⠀⠀⠀⠀⠀⠀⠀⠀⠀⠀⠀⠀⠀⠀⠀⠀⠀⠀⠀⠀⠀⠀⠀⠀⠀⠀⠀⠀⠀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⠀⠀⠀⠀⠀⠀⠀⠀⠀⠀⠀⠀⠀⠀⠀⠀⠀⠀⠀⠀⠀⠀⠀⠀⠀⠀⢿⣿⣿⣿⣿⣿⣿⣿⣿⣿⣿⣿⣆⠀⠀⠀⠀⠀⠀⣿⣿⣿⣿⣶⣦⣄⡀⠀⠀⠀⠀⠀⠀⠀⠀⠀⠀⠀⠀⠀⠀⠀⠀⠀⠀⠀⠀⠀⠀⠀⠀⠀⠀⠀⠀⠀⠀⠀⠀⠀⠀⠀⠀⠀⠀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⠀⠀⠀⠀⠀⠀⠀⠀⠀⠀⠀⠀⠀⠀⠀⠀⠀⠀⠀⠀⠀⠀⠀⠀⠀⠀⢸⣿⣿⣿⣿⣿⣿⣿⣿⣿⣿⣿⣿⣦⠀⠀⠀⠀⠀⣿⣿⣿⣿⣿⣿⣿⣿⣿⣶⣤⣄⣀⠀⠀⠀⠀⠀⠀⠀⠀⠀⠀⠀⠀⠀⠀⠀⠀⠀⠀⠀⠀⠀⠀⠀⠀⠀⠀⠀⠀⠀⠀⠀⠀⠀</a:t>
            </a:r>
            <a:br/>
            <a:r>
              <a:t>⠀⠀⠀⠀⠀⠀⠀⠀⠀⠀⠀⠀⠀⠀⠀⠀⠀⠀⠀⠀⠀⠀⠀⠀⠀⠀⢸⣿⣿⣿⠿⣿⣿⣿⣿⣿⣿⣿⣿⣿⣷⣄⠀⠀⠀⣿⣿⣿⣿⣿⣿⣿⣿⣿⣿⣿⣿⡿⠀⠀⠀⠀⠀⠀⠀⠀⠀⠀⠀⠀⠀⠀⠀⠀⠀⠀⠀⠀⠀⠀⠀⠀⠀⠀⠀⠀⠀⠀⠀⠀⠀</a:t>
            </a:r>
            <a:br/>
            <a:r>
              <a:t>⠀⠀⠀⠀⠀⠀⠀⠀⠀⠀⠀⠀⠀⠀⠀⠀⠀⠀⠀⠀⠀⠀⠀⠀⠀⠀⠀⣿⣿⣿⣷⣄⡉⠙⠛⠿⢿⣿⣿⣿⣿⣿⣷⣦⠀⣿⣿⣿⣿⣿⣿⣿⣿⣿⣿⣿⣿⠇⠀⣸⣶⣄⡀⠀⠀⠀⠀⠀⠀⠀⠀⠀⠀⠀⠀⠀⠀⠀⠀⠀⠀⠀⠀⠀⠀⠀⠀⠀⠀⠀⠀</a:t>
            </a:r>
            <a:br/>
            <a:r>
              <a:t>⠀⠀⠀⠀⠀⠀⠀⠀⠀⠀⠀⠀⠀⠀⠀⠀⠀⠀⠀⠀⠀⠀⠀⠀⠀⠀⠀⠘⣿⣿⣿⣿⣿⣦⣀⠀⠀⢻⣿⣿⣿⣿⣿⣿⣷⣸⣿⣿⣿⣿⣿⣿⣿⣿⣿⣿⡏⠀⣰⣿⣿⣿⣿⣦⣄⠀⠀⠀⠀⠀⠀⠀⠀⠀⠀⠀⠀⠀⠀⠀⠀⠀⠀⠀⠀⠀⠀⠀⠀⠀⠀</a:t>
            </a:r>
            <a:br/>
            <a:r>
              <a:t>⠀⠀⠀⠀⠀⠀⠀⠀⠀⠀⠀⠀⠀⠀⠀⠀⠀⠀⠀⠀⠀⠀⠀⠀⠀⠀⠀⠀⠘⢿⣿⣿⣿⣿⣿⣷⣄⡈⢿⣿⣿⣿⣿⣿⣿⣿⣿⣿⣟⠛⠛⠛⠛⠉⢉⠁⠀⣴⣿⣿⣿⣿⣿⣿⣿⣷⣗⠀⠀⠀⠀⠀⠀⠀⠀⠀⠀⠀⠀⠀⠀⠀⠀⠀⠀⠀⠀⠀⠀⠀⠀</a:t>
            </a:r>
            <a:br/>
            <a:r>
              <a:t>⠀⠀⠀⠀⠀⠀⠀⠀⠀⠀⠀⠀⠀⠀⠀⠀⠀⠀⠀⠀⠀⠀⠀⠀⠀⠀⠀⠀⠀⠀⠙⢿⣿⣿⣿⣿⣿⣿⣾⣿⣿⣿⣿⣿⣿⣿⣿⣿⣿⣿⣶⣾⣿⣿⠋⢠⣾⣿⣿⣿⣿⣿⣿⣿⣿⣿⣿⣷⣤⣤⣄⡀⠀⠀⠀⠀⠀⠀⠀⠀⠀⠀⠀⠀⠀⠀⠀⠀⠀⠀⠀</a:t>
            </a:r>
            <a:br/>
            <a:r>
              <a:t>⠀⠀⠀⠀⠀⠀⠀⠀⠀⠀⠀⠀⠀⠀⠀⠀⠀⠀⠀⠀⠀⠀⠀⠀⠀⠀⠀⠀⠀⠀⠀⠀⢹⣿⣿⣿⣿⣿⣿⣿⣿⣿⣿⣿⣿⣿⣿⣿⣿⣿⣿⣿⣿⣿⣿⣿⣿⣿⣿⣿⣿⣿⣿⣿⣿⣿⣿⣿⠟⠛⠻⣿⣆⠀⠀⠀⠀⠀⠀⠀⠀⠀⠀⠀⠀⠀⠀⠀⠀⠀⠀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⠀⠀⠀⠀⠀⠀⠀⠀⠀⠀⠀⠀⠀⠀⠀⠀⠀⠀⠀⠀⠀⠀⠀⠀⠀⠀⠀⠀⠀⠀⠀⠀⢸⣿⣿⣿⣿⣿⣿⣿⣿⣿⣿⣿⣿⣿⣿⣿⣿⣿⣿⣿⣿⣿⣿⣿⣿⣿⣿⣿⣿⣿⣿⣿⣿⣿⢿⠇⠀⠀⢠⣿⣿⠀⠀⠀⠀⠀⠀⠀⠀⠀⠀⠀⠀⠀⠀⠀⠀⠀⠀</a:t>
            </a:r>
            <a:br/>
            <a:r>
              <a:t>⠀⠀⠀⠀⠀⠀⠀⠀⠀⠀⠀⠀⠀⠀⠀⠀⠀⠀⠀⠀⠀⠀⠀⠀⠀⠀⠀⠀⠀⠀⠀⢠⣾⣿⣿⣿⣿⣿⣿⣿⣿⣿⣿⠻⣿⣿⣿⣿⣿⣿⣿⣿⣿⣿⣿⣿⣿⣿⣿⣿⣿⣿⣿⡿⠛⠁⠀⠀⣀⣴⣿⡿⠃⠀⠀⠀⠀⠀⠀⠀⠀⠀⠀⠀⠀⠀⠀⠀⠀⠀⠀</a:t>
            </a:r>
            <a:br/>
            <a:r>
              <a:t>⠀⠀⠀⠀⠀⠀⠀⠀⠀⠀⠀⠀⠀⠀⠀⠀⠀⠀⠀⠀⠀⠀⠀⠀⠀⠀⠀⠀⠀⠀⠀⢸⣿⣿⣿⣿⣿⣿⣿⣿⣿⣿⣿⣷⣿⣿⣿⣿⣿⣿⣿⣿⣿⣿⣿⡿⠛⠛⠻⠿⢿⣿⣿⣿⣿⣿⣿⣿⣿⠿⠋⠀⠀⠀⠀⠀⠀⠀⠀⠀⠀⠀⠀⠀⠀⠀⠀⠀⠀⠀⠀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⠀⠀⠀⠀⠀⠀⠀⠀⠀⠀⠀⠀⠀⠀⠀⠀⠀⠀⠀⠀⠀⠀⠀⠀⠀⠀⠀⠀⠀⠀⠀⠀⢿⣿⣿⣿⣿⣿⣿⣿⣿⣿⣿⣿⣿⣿⣿⣿⣿⣿⣿⡿⠋⠁⠀⠀⠀⠀⠀⠀⠀⠀⠀⠀⠀⠀⠀⠀⠀⠀⠀⠀⠀⠀⠀⠀⠀⠀⠀⠀⠀⠀⠀⠀⠀⠀⠀⠀⠀⠀⠀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⠀⠀⠀⠀⠀⠀⠀⠀⠀⠀⠀⠀⠀⠀⠀⠀⠀⠀⠀⠀⠀⠀⠀⠀⠀⠀⠀⠀⠀⠀⠀⠀⠈⠻⢿⣿⣿⣿⣿⣿⣿⣿⣿⣿⣿⣿⣿⡟⢿⣿⡿⠀⠀⠀⠀⠀⠀⠀⠀⠀⠀⠀⠀⠀⠀⠀⠀⠀⠀⠀⠀⠀⠀⠀⠀⠀⠀⠀⠀⠀⠀⠀⠀⠀⠀⠀⠀⠀⠀⠀⠀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⠀⠀⠀⠀⠀⠀⠀⠀⠀⠀⠀⠀⠀⠀⠀⠀⠀⠀⠀⠀⠀⠀⠀⠀⠀⠀⠀⠀⠀⠀⠀⠀⠀⣀⣀⡀⠀⠀⠀⠀⠀⠀⠀⠀⠀⠀⠀⠀⠀⠀⠀⠀⠀⠀⠀⠀⠀⠀⠀⠀⠀⠀⠀⠀⠀⠀⠀⠀⠀⠀⠀⠀⠀⠀⠀⠀⠀⠀⠀⠀⠀⠀⠀⠀⠀⠀⠀⠀⠀⠀⠀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⠀⠀⠀⠀⠀⠀⠀⠀⠀⠀⠀⠀⠀⠀⠀⠀⠀⠀⠀⠀⠀⠀⠀⠀⢾⣷⣶⣶⣶⣶⣿⣿⣿⣿⣿⣿⣄⠀⠀⠀⠀⠀⠀⠀⠀⢠⣶⣤⣀⠀⠀⠀⠀⠀⠀⠀⠀⠀⠀⠀⠀⠀⠀⠀⠀⠀⠀⠀⠀⠀⠀⠀⠀⠀⠀⠀⠀⠀⠀⠀⠀⠀⠀⠀⠀⠀⠀⠀⠀⠀⠀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⠀⠀⠀⠀⠀⠀⠀⠀⠀⠀⠀⠀⠀⠀⠀⠀⠀⠀⠀⠀⠀⠀⠀⠀⠘⢿⣿⣿⣿⣿⣿⣿⣿⣿⣿⣿⣿⣦⡀⠀⠀⠀⠀⠀⠀⢸⣿⣿⣿⣿⣶⣦⣄⣀⠀⠀⠀⠀⠀⠀⠀⠀⠀⠀⠀⠀⠀⠀⠀⠀⠀⠀⠀⠀⠀⠀⠀⠀⠀⠀⠀⠀⠀⠀⠀⠀⠀⠀⠀⠀⠀</a:t>
            </a:r>
            <a:br/>
            <a:r>
              <a:t>⠀⠀⠀⠀⠀⠀⠀⠀⠀⠀⠀⠀⠀⠀⠀⠀⠀⠀⠀⠀⠀⠀⠀⠀⠀⠈⣿⣿⣿⣿⣿⣿⣿⣿⣿⣿⣿⣿⣿⣶⣤⣀⠀⠀⠀⣸⣿⣿⣿⣿⣿⣿⣿⣿⣿⣶⣦⣤⡀⠀⠀⠀⠀⠀⠀⠀⠀⠀⠀⠀⠀⠀⠀⠀⠀⠀⠀⠀⠀⠀⠀⠀⠀⠀⠀⠀⠀⠀⠀⠀⠀</a:t>
            </a:r>
            <a:br/>
            <a:r>
              <a:t>⠀⠀⠀⠀⠀⠀⠀⠀⠀⠀⠀⠀⠀⠀⠀⠀⠀⠀⠀⠀⠀⠀⠀⠀⠀⠀⣿⣿⣿⣝⠛⠿⠿⣿⣿⣿⣿⣿⣿⣿⣿⣿⣿⣦⣄⢸⣿⣿⣿⣿⣿⣿⣿⣿⣿⣿⣿⣿⠃⠀⠀⠀⠀⠀⠀⠀⠀⠀⠀⠀⠀⠀⠀⠀⠀⠀⠀⠀⠀⠀⠀⠀⠀⠀⠀⠀⠀⠀⠀⠀⠀</a:t>
            </a:r>
            <a:br/>
            <a:r>
              <a:t>⠀⠀⠀⠀⠀⠀⠀⠀⠀⠀⠀⠀⠀⠀⠀⠀⠀⠀⠀⠀⠀⠀⠀⠀⠀⠀⢹⣿⣿⣿⣷⣄⠀⠀⠀⠀⠈⢿⣿⣿⣿⣿⣍⠉⠁⠸⣿⣿⣿⣿⣿⣿⣿⣿⣿⣿⣿⡏⠀⠀⣼⣦⣀⠀⠀⠀⠀⠀⠀⠀⠀⠀⠀⠀⠀⠀⠀⠀⠀⠀⠀⠀⠀⠀⠀⠀⠀⠀⠀⠀⠀</a:t>
            </a:r>
            <a:br/>
            <a:r>
              <a:t>⠀⠀⠀⠀⠀⠀⠀⠀⠀⠀⠀⠀⠀⠀⠀⠀⠀⠀⠀⠀⠀⠀⠀⠀⠀⠀⠀⢻⣿⣿⣿⣿⣿⣦⡀⠀⠀⠈⣿⣿⣿⣿⣿⣷⣦⣀⢿⣿⣿⣿⣿⣿⣿⣿⣿⡿⠟⠀⢀⣼⣿⣿⣿⣷⣄⡀⠀⠀⠀⠀⠀⠀⠀⠀⠀⠀⠀⠀⠀⠀⠀⠀⠀⠀⠀⠀⠀⠀⠀⠀⠀</a:t>
            </a:r>
            <a:br/>
            <a:r>
              <a:t>⠀⠀⠀⠀⠀⠀⠀⠀⠀⠀⠀⠀⠀⠀⠀⠀⠀⠀⠀⠀⠀⠀⠀⠀⠀⠀⠀⠀⠹⣿⣿⣿⣿⣿⣿⣷⣄⡀⠘⣿⣿⣿⣿⣿⣿⣿⣿⣯⣍⠉⠉⠉⠉⢀⣀⡀⠀⢀⣾⣿⣿⣿⣿⣿⣿⣿⣾⡃⠀⠀⠀⠀⠀⠀⠀⠀⠀⠀⠀⠀⠀⠀⠀⠀⠀⠀⠀⠀⠀⠀⠀</a:t>
            </a:r>
            <a:br/>
            <a:r>
              <a:t>⠀⠀⠀⠀⠀⠀⠀⠀⠀⠀⠀⠀⠀⠀⠀⠀⠀⠀⠀⠀⠀⠀⠀⠀⠀⠀⠀⠀⠀⠈⠻⢿⣿⣿⣿⣿⣿⣿⣦⣽⣿⣿⣿⣿⣿⣿⣿⣿⣿⣿⣿⣿⣿⡿⠋⢀⣴⣿⣿⣿⣿⣿⣿⣿⣿⣿⣿⣿⣦⣤⣀⡀⠀⠀⠀⠀⠀⠀⠀⠀⠀⠀⠀⠀⠀⠀⠀⠀⠀⠀⠀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⠀⠀⠀⠀⠀⠀⠀⠀⠀⠀⠀⠀⠀⠀⠀⠀⠀⠀⠀⠀⠀⠀⠀⠀⠀⠀⠀⠀⠀⠀⠀⠀⣿⣿⣿⣿⣿⣿⣿⣿⣿⣿⣿⣿⣿⣿⣿⣿⣿⣿⣿⣿⣿⣿⣷⣿⣿⣿⣿⣿⣿⣿⣿⣿⣿⣿⣿⣿⣿⠿⠿⢿⣦⡀⠀⠀⠀⠀⠀⠀⠀⠀⠀⠀⠀⠀⠀⠀⠀⠀⠀</a:t>
            </a:r>
            <a:br/>
            <a:r>
              <a:t>⠀⠀⠀⠀⠀⠀⠀⠀⠀⠀⠀⠀⠀⠀⠀⠀⠀⠀⠀⠀⠀⠀⠀⠀⠀⠀⠀⠀⠀⠀⠀⠀⣹⣿⣿⣿⣿⣿⣿⣿⣿⣿⣿⣿⣿⣿⣿⣿⣿⣿⣿⣿⣿⣿⣿⣿⣿⣿⣿⣿⣿⣿⣿⣿⣿⣿⣿⣿⠅⠀⠀⢸⣿⡇⠀⠀⠀⠀⠀⠀⠀⠀⠀⠀⠀⠀⠀⠀⠀⠀⠀</a:t>
            </a:r>
            <a:br/>
            <a:r>
              <a:t>⠀⠀⠀⠀⠀⠀⠀⠀⠀⠀⠀⠀⠀⠀⠀⠀⠀⠀⠀⠀⠀⠀⠀⠀⠀⠀⠀⠀⠀⠀⠀⣰⣿⣿⣿⣿⣿⣿⣿⣿⣿⣿⡟⠻⣿⣿⣿⣿⣿⣿⣿⣿⣿⣿⣿⣿⣿⣿⣿⣿⣿⣿⣿⣿⡿⠛⠁⠀⠀⣀⣴⣿⡿⠃⠀⠀⠀⠀⠀⠀⠀⠀⠀⠀⠀⠀⠀⠀⠀⠀⠀</a:t>
            </a:r>
            <a:br/>
            <a:r>
              <a:t>⠀⠀⠀⠀⠀⠀⠀⠀⠀⠀⠀⠀⠀⠀⠀⠀⠀⠀⠀⠀⠀⠀⠀⠀⠀⠀⠀⠀⠀⠀⠀⠻⣿⣿⣿⣿⣿⣿⣿⣿⣿⣿⣿⣶⣿⣿⣿⣿⣿⣿⣿⣿⣿⣿⣿⣿⠟⠛⠛⠻⠿⣿⣿⣿⣶⣶⣶⣾⣿⣿⠿⠋⠀⠀⠀⠀⠀⠀⠀⠀⠀⠀⠀⠀⠀⠀⠀⠀⠀⠀⠀</a:t>
            </a:r>
            <a:br/>
            <a:r>
              <a:t>⠀⠀⠀⠀⠀⠀⠀⠀⠀⠀⠀⠀⠀⠀⠀⠀⠀⠀⠀⠀⠀⠀⠀⠀⠀⠀⠀⠀⠀⠀⠀⠈⣿⣿⣿⣿⣿⣿⣿⣿⣿⣿⣿⣿⣿⣿⣿⣿⢿⣿⣿⣿⠟⠉⠀⠀⠀⠀⠀⠀⠀⠀⠀⠈⠉⠉⠉⠉⠁⠀⠀⠀⠀⠀⠀⠀⠀⠀⠀⠀⠀⠀⠀⠀⠀⠀⠀⠀⠀⠀⠀</a:t>
            </a:r>
            <a:br/>
            <a:r>
              <a:t>⠀⠀⠀⠀⠀⠀⠀⠀⠀⠀⠀⠀⠀⠀⠀⠀⠀⠀⠀⠀⠀⠀⠀⠀⠀⠀⠀⠀⠀⠀⠀⠀⠈⠻⣿⣿⣿⣿⣿⣿⣿⣿⣿⣿⣿⣿⣿⡇⠙⢿⣿⠇⠀⠀⠀⠀⠀⠀⠀⠀⠀⠀⠀⠀⠀⠀⠀⠀⠀⠀⠀⠀⠀⠀⠀⠀⠀⠀⠀⠀⠀⠀⠀⠀⠀⠀⠀⠀⠀⠀⠀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⠀⠀⠀⠀⠀⠀⠀⠀⠀⠀⠀⠀⠀⠀⠀⠀⠀⠀⠀⠀⠀⠀⠀⠀⠀⠀⠀⠀⠀⠀⣀⣤⣀⠀⠀⠀⠀⠀⠀⠀⠀⠀⠀⠀⠀⠀⠀⡀⠀⠀⠀⠀⠀⠀⠀⠀⠀⠀⠀⠀⠀⠀⠀⠀⠀⠀⠀⠀⠀⠀⠀⠀⠀⠀⠀⠀⠀⠀⠀⠀⠀⠀⠀⠀⠀⠀⠀⠀⠀⠀⠀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⠀⠀⠀⠀⠀⠀⠀⠀⠀⠀⠀⠀⠀⠀⠀⠀⠀⠀⠀⠀⠀⢠⣄⣀⣠⣶⣯⣤⣶⣾⣿⣿⣿⣷⣶⣤⣤⣤⣴⣶⣿⣿⡟⠀⠀⠀⢰⣿⣷⣦⣄⡀⠀⠀⠀⠀⠀⠀⠀⠀⠀⠀⠀⠀⠀⠀⠀⠀⠀⠀⠀⠀⠀⠀⠀⠀⠀⠀⠀⠀⠀⠀⠀⠀⠀⠀⠀⠀⠀⠀⠀</a:t>
            </a:r>
            <a:br/>
            <a:r>
              <a:t>⠀⠀⠀⠀⠀⠀⠀⠀⠀⠀⠀⠀⠀⠀⠀⠀⠀⠀⠀⠀⠀⠀⠙⠻⣿⣿⣿⣿⣿⣿⣿⣿⣿⣿⣿⣿⣿⢿⡟⠛⠉⠁⠀⠀⠀⠀⢸⣿⣿⣿⣿⣿⣷⣦⣄⣀⠀⠀⠀⠀⠀⠀⠀⠀⠀⠀⠀⠀⠀⠀⠀⠀⠀⠀⠀⠀⠀⠀⠀⠀⠀⠀⠀⠀⠀⠀⠀⠀⠀⠀⠀</a:t>
            </a:r>
            <a:br/>
            <a:r>
              <a:t>⠀⠀⠀⠀⠀⠀⠀⠀⠀⠀⠀⠀⠀⠀⠀⠀⠀⠀⠀⠀⠀⠀⠀⠀⢸⣿⣯⣛⠛⠛⠛⠛⠛⠋⠉⠀⠀⠘⣿⣆⠀⠀⠀⠀⠀⠀⣿⣿⣿⣿⣿⣿⣿⣿⣿⣿⣿⣷⣶⠄⠀⠀⠀⠀⠀⠀⠀⠀⠀⠀⠀⠀⠀⠀⠀⠀⠀⠀⠀⠀⠀⠀⠀⠀⠀⠀⠀⠀⠀⠀⠀</a:t>
            </a:r>
            <a:br/>
            <a:r>
              <a:t>⠀⠀⠀⠀⠀⠀⠀⠀⠀⠀⠀⠀⠀⠀⠀⠀⠀⠀⠀⠀⠀⠀⠀⠀⠈⣿⣿⣿⣦⡀⠀⠀⠀⠀⠀⠀⠀⠀⢿⣿⣷⣄⠀⠀⠀⠀⢹⣿⣿⣿⣿⣿⣿⣿⣿⣿⣿⣿⡿⠀⠀⠀⠀⠀⠀⠀⠀⠀⠀⠀⠀⠀⠀⠀⠀⠀⠀⠀⠀⠀⠀⠀⠀⠀⠀⠀⠀⠀⠀⠀⠀</a:t>
            </a:r>
            <a:br/>
            <a:r>
              <a:t>⠀⠀⠀⠀⠀⠀⠀⠀⠀⠀⠀⠀⠀⠀⠀⠀⠀⠀⠀⠀⠀⠀⠀⠀⠀⢹⣿⣿⣿⣿⣦⣀⠀⠀⠀⠀⠀⠀⠸⣿⣿⣿⣷⣄⠀⠀⠈⣿⣿⣿⣿⣿⣿⣿⣿⣿⣿⣿⠁⠀⠀⢠⣦⣄⠀⠀⠀⠀⠀⠀⠀⠀⠀⠀⠀⠀⠀⠀⠀⠀⠀⠀⠀⠀⠀⠀⠀⠀⠀⠀⠀</a:t>
            </a:r>
            <a:br/>
            <a:r>
              <a:t>⠀⠀⠀⠀⠀⠀⠀⠀⠀⠀⠀⠀⠀⠀⠀⠀⠀⠀⠀⠀⠀⠀⠀⠀⠀⠀⠹⣿⣿⣿⣿⣿⣷⣤⡀⠀⠀⠀⠀⢻⣿⣿⣿⣿⣷⣦⡀⠘⠛⠛⠛⠛⠛⠛⠛⠛⠉⠁⠀⠀⣰⣿⣿⣿⣷⣄⠀⠀⣄⠀⠀⠀⠀⠀⠀⠀⠀⠀⠀⠀⠀⠀⠀⠀⠀⠀⠀⠀⠀⠀⠀</a:t>
            </a:r>
            <a:br/>
            <a:r>
              <a:t>⠀⠀⠀⠀⠀⠀⠀⠀⠀⠀⠀⠀⠀⠀⠀⠀⠀⠀⠀⠀⠀⠀⠀⠀⠀⠀⠀⠙⢿⣿⣿⣿⣿⣿⣿⣷⣄⡀⠀⠈⣿⣿⣿⣿⣿⣿⣿⣶⣄⣀⣀⣀⣀⣀⣀⡄⠀⠀⢀⣼⣿⣿⣿⣿⣿⣿⣷⣾⡁⠀⠀⠀⠀⠀⠀⠀⠀⠀⠀⠀⠀⠀⠀⠀⠀⠀⠀⠀⠀⠀⠀</a:t>
            </a:r>
            <a:br/>
            <a:r>
              <a:t>⠀⠀⠀⠀⠀⠀⠀⠀⠀⠀⠀⠀⠀⠀⠀⠀⠀⠀⠀⠀⠀⠀⠀⠀⠀⠀⠀⠀⠀⠙⠻⣿⣿⣿⣿⣿⣿⣿⣦⣄⡸⣿⣿⣿⣿⣿⣿⣿⣿⣿⣿⣿⣿⡿⠋⠀⢀⣴⣿⣿⣿⣿⣿⣿⣿⣿⣿⣿⣿⣦⡀⠀⠀⠀⠀⠀⠀⠀⠀⠀⠀⠀⠀⠀⠀⠀⠀⠀⠀⠀⠀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⠀⠀⠀⠀⠀⠀⠀⠀⠀⠀⠀⠀⠀⠀⠀⠀⠀⠀⠀⠀⠀⠀⠀⠀⠀⠀⠀⠀⠀⠀⠀⢸⣿⣿⣿⣿⣿⣿⣿⣿⣿⣿⣿⣿⣿⣿⣿⣿⣿⣿⣿⣿⣿⣷⣦⣴⣿⣿⣿⣿⣿⣿⣿⣿⣿⣿⣿⣿⣿⣿⣿⣿⣶⣄⠀⠀⠀⠀⠀⠀⠀⠀⠀⠀⠀⠀⠀⠀⠀⠀⠀</a:t>
            </a:r>
            <a:br/>
            <a:r>
              <a:t>⠀⠀⠀⠀⠀⠀⠀⠀⠀⠀⠀⠀⠀⠀⠀⠀⠀⠀⠀⠀⠀⠀⠀⠀⠀⠀⠀⠀⠀⠀⠀⢠⣿⣿⣿⣿⣿⣿⣿⣿⣿⣿⡝⣿⣿⣿⣿⣿⣿⣿⣿⣿⣿⣿⣿⣿⣿⣿⣿⣿⣿⣿⣿⣿⣿⣿⣿⣿⣿⣿⠋⠀⢸⣿⣧⠀⠀⠀⠀⠀⠀⠀⠀⠀⠀⠀⠀⠀⠀⠀⠀</a:t>
            </a:r>
            <a:br/>
            <a:r>
              <a:t>⠀⠀⠀⠀⠀⠀⠀⠀⠀⠀⠀⠀⠀⠀⠀⠀⠀⠀⠀⠀⠀⠀⠀⠀⠀⠀⠀⠀⠀⠀⠠⣿⣿⣿⣿⣿⣿⣿⣿⣿⣿⣿⡁⠈⢿⣿⣿⣿⣿⣿⣿⣿⣿⣿⣿⣿⣿⣿⣿⣿⣿⣿⣿⣿⣿⣿⡿⠟⠉⠁⠀⣠⣾⣿⠇⠀⠀⠀⠀⠀⠀⠀⠀⠀⠀⠀⠀⠀⠀⠀⠀</a:t>
            </a:r>
            <a:br/>
            <a:r>
              <a:t>⠀⠀⠀⠀⠀⠀⠀⠀⠀⠀⠀⠀⠀⠀⠀⠀⠀⠀⠀⠀⠀⠀⠀⠀⠀⠀⠀⠀⠀⠀⠀⢛⣿⣿⣿⣿⣿⣿⣿⣿⣿⣿⣿⣷⣾⣿⣿⣿⣿⣿⣿⣿⣿⣿⣿⣿⡿⠟⠉⠛⠛⠿⣿⣿⣿⣷⣶⣤⣶⣶⣿⣿⠿⠋⠀⠀⠀⠀⠀⠀⠀⠀⠀⠀⠀⠀⠀⠀⠀⠀⠀</a:t>
            </a:r>
            <a:br/>
            <a:r>
              <a:t>⠀⠀⠀⠀⠀⠀⠀⠀⠀⠀⠀⠀⠀⠀⠀⠀⠀⠀⠀⠀⠀⠀⠀⠀⠀⠀⠀⠀⠀⠀⠀⠘⣿⣿⣿⣿⣿⣿⣿⣿⣿⣿⣿⣿⣿⣿⣿⡟⠻⢿⣿⣿⣿⠋⠉⠁⠀⠀⠀⠀⠀⠀⠀⠀⠉⠉⠙⠛⠛⠛⠉⠀⠀⠀⠀⠀⠀⠀⠀⠀⠀⠀⠀⠀⠀⠀⠀⠀⠀⠀⠀</a:t>
            </a:r>
            <a:br/>
            <a:r>
              <a:t>⠀⠀⠀⠀⠀⠀⠀⠀⠀⠀⠀⠀⠀⠀⠀⠀⠀⠀⠀⠀⠀⠀⠀⠀⠀⠀⠀⠀⠀⠀⠀⠀⠈⠻⣿⣿⣿⣿⣿⣿⣿⣿⣿⣿⣿⣿⣿⡇⠀⠀⠙⠿⠃⠀⠀⠀⠀⠀⠀⠀⠀⠀⠀⠀⠀⠀⠀⠀⠀⠀⠀⠀⠀⠀⠀⠀⠀⠀⠀⠀⠀⠀⠀⠀⠀⠀⠀⠀⠀⠀⠀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⠀⠀⠀⠀⠀⠀⠀⠀⠀⠀⠀⠀⠀⠀⠀⠀⠀⠀⠀⠀⠀⠀⠀⠀⠀⠀⠀⠀⠀⠀⠀⠀⠀⠀⠀⠀⠀⠀⣠⣶⡿⠃⠀⠀⠀⠀⠀⠀⠀⠀⠀⠀⠀⠀⠀⠀⠀⠀⠀⠀⠀⠀⠀⠀⠀⠀⠀⠀⠀⠀⠀⠀⠀⠀⠀⠀⠀⠀⠀⠀⠀⠀⠀⠀⠀⠀⠀⠀⠀⠀⠀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⠀⠀⠀⠀⠀⠀⠀⠀⠀⠀⠀⠀⠀⠀⠀⠀⠀⠀⠀⠀⠀⠀⠀⠀⠀⠀⠀⠀⠀⣀⣀⣀⣀⣀⣀⣠⣴⣿⡿⠛⠁⠀⠀⠀⠀⠀⠀⢀⡀⠀⠀⠀⠀⠀⠀⠀⠀⠀⠀⠀⠀⠀⠀⠀⠀⠀⠀⠀⠀⠀⠀⠀⠀⠀⠀⠀⠀⠀⠀⠀⠀⠀⠀⠀⠀⠀⠀⠀⠀⠀⠀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⠀⠀⠀⠀⠀⠀⠀⠀⠀⠀⠀⠀⠀⠀⠀⠀⠀⠀⠀⠀⠀⠀⠀⠀⣴⣿⣀⣤⣾⣿⣿⣿⣿⣿⡿⠟⠋⠁⠀⠀⠀⠀⠀⠀⠀⠀⠀⣿⣿⣷⣦⣀⠀⠀⠀⠀⠀⠀⠀⠀⠀⠀⠀⠀⠀⠀⠀⠀⠀⠀⠀⠀⠀⠀⠀⠀⠀⠀⠀⠀⠀⠀⠀⠀⠀⠀⠀⠀⠀⠀⠀</a:t>
            </a:r>
            <a:br/>
            <a:r>
              <a:t>⠀⠀⠀⠀⠀⠀⠀⠀⠀⠀⠀⠀⠀⠀⠀⠀⠀⠀⠀⠀⠈⠙⠛⠿⣿⣿⣿⣿⣿⣿⣿⠿⠛⠉⠀⠀⠀⠀⢰⡀⠀⠀⠀⠀⠀⠀⢠⣿⣿⣿⣿⣿⣿⣷⣦⣤⣀⠀⠀⠀⠀⠀⠀⠀⠀⠀⠀⠀⠀⠀⠀⠀⠀⠀⠀⠀⠀⠀⠀⠀⠀⠀⠀⠀⠀⠀⠀⠀⠀⠀⠀</a:t>
            </a:r>
            <a:br/>
            <a:r>
              <a:t>⠀⠀⠀⠀⠀⠀⠀⠀⠀⠀⠀⠀⠀⠀⠀⠀⠀⠀⠀⠀⠀⠀⠀⠀⣿⣿⣠⡀⠀⠀⠀⠀⠀⠀⠀⠀⠀⠀⢸⣿⣄⠀⠀⠀⠀⠀⠸⣿⣿⣿⣿⣿⣿⣿⣿⣿⣿⣿⣿⡆⠀⠀⠀⠀⠀⠀⠀⠀⠀⠀⠀⠀⠀⠀⠀⠀⠀⠀⠀⠀⠀⠀⠀⠀⠀⠀⠀⠀⠀⠀⠀</a:t>
            </a:r>
            <a:br/>
            <a:r>
              <a:t>⠀⠀⠀⠀⠀⠀⠀⠀⠀⠀⠀⠀⠀⠀⠀⠀⠀⠀⠀⠀⠀⠀⠀⠀⢻⣿⣿⣿⣦⡀⠀⠀⠀⠀⠀⠀⠀⠀⠀⣿⣿⣧⡀⠀⠀⠀⠀⢿⣿⣿⣿⣿⣿⣿⣿⣿⣿⣿⣿⠁⠀⠀⠀⠀⠀⠀⠀⠀⠀⠀⠀⠀⠀⠀⠀⠀⠀⠀⠀⠀⠀⠀⠀⠀⠀⠀⠀⠀⠀⠀⠀</a:t>
            </a:r>
            <a:br/>
            <a:r>
              <a:t>⠀⠀⠀⠀⠀⠀⠀⠀⠀⠀⠀⠀⠀⠀⠀⠀⠀⠀⠀⠀⠀⠀⠀⠀⠈⢿⣿⣿⣿⣿⣦⣀⠀⠀⠀⠀⠀⠀⠀⢹⣿⣿⣿⣦⡀⠀⠀⠘⣿⣿⣿⣿⣿⣿⣿⣿⣿⣿⠃⠀⠀⠀⣰⣦⡀⠀⠀⠀⠀⠀⠀⠀⠀⠀⠀⠀⠀⠀⠀⠀⠀⠀⠀⠀⠀⠀⠀⠀⠀⠀⠀</a:t>
            </a:r>
            <a:br/>
            <a:r>
              <a:t>⠀⠀⠀⠀⠀⠀⠀⠀⠀⠀⠀⠀⠀⠀⠀⠀⠀⠀⠀⠀⠀⠀⠀⠀⠀⠈⢿⣿⣿⣿⣿⣿⣷⣤⡀⠀⠀⠀⠀⠈⣿⣿⣿⣿⣿⣦⣄⠀⠈⠉⠉⠉⠉⠉⠉⠉⠁⠀⠀⠀⢀⣼⣿⣿⣿⣦⡀⠀⢠⡄⠀⠀⠀⠀⠀⠀⠀⠀⠀⠀⠀⠀⠀⠀⠀⠀⠀⠀⠀⠀⠀</a:t>
            </a:r>
            <a:br/>
            <a:r>
              <a:t>⠀⠀⠀⠀⠀⠀⠀⠀⠀⠀⠀⠀⠀⠀⠀⠀⠀⠀⠀⠀⠀⠀⠀⠀⠀⠀⠀⠻⣿⣿⣿⣿⣿⣿⣿⣶⣄⡀⠀⠀⠸⣿⣿⣿⣿⣿⣿⣷⣤⣀⣀⣀⣀⣠⣤⡤⠀⠀⠀⣠⣾⣿⣿⣿⣿⣿⣿⣾⣏⠀⠀⠀⠀⠀⠀⠀⠀⠀⠀⠀⠀⠀⠀⠀⠀⠀⠀⠀⠀⠀⠀</a:t>
            </a:r>
            <a:br/>
            <a:r>
              <a:t>⠀⠀⠀⠀⠀⠀⠀⠀⠀⠀⠀⠀⠀⠀⠀⠀⠀⠀⠀⠀⠀⠀⠀⠀⠀⠀⠀⠀⠀⠙⠿⣿⣿⣿⣿⣿⣿⣿⣶⣄⡀⢻⣿⣿⣿⣿⣿⣿⣿⣿⣿⣿⣿⡿⠋⠀⠀⣠⣾⣿⣿⣿⣿⣿⣿⣿⣿⣿⣿⣷⣄⠀⠀⠀⠀⠀⠀⠀⠀⠀⠀⠀⠀⠀⠀⠀⠀⠀⠀⠀⠀</a:t>
            </a:r>
            <a:br/>
            <a:r>
              <a:t>⠀⠀⠀⠀⠀⠀⠀⠀⠀⠀⠀⠀⠀⠀⠀⠀⠀⠀⠀⠀⠀⠀⠀⠀⠀⠀⠀⠀⠀⠀⠀⢸⣿⣿⣿⣿⣿⣿⣿⣿⣿⣏⢿⣿⣿⣿⣿⣿⣿⣿⣿⣿⣿⣶⣤⣤⣾⣿⣿⣿⣿⣿⣿⣿⣿⣿⣿⣿⣿⣿⣿⣷⣶⣄⠀⠀⠀⠀⠀⠀⠀⠀⠀⠀⠀⠀⠀⠀⠀⠀⠀</a:t>
            </a:r>
            <a:br/>
            <a:r>
              <a:t>⠀⠀⠀⠀⠀⠀⠀⠀⠀⠀⠀⠀⠀⠀⠀⠀⠀⠀⠀⠀⠀⠀⠀⠀⠀⠀⠀⠀⠀⠀⠀⣸⣿⣿⣿⣿⣿⣿⣿⣿⣿⣿⠈⢿⣿⣿⣿⣿⣿⣿⣿⣿⣿⣿⣿⣿⣿⣿⣿⣿⣿⣿⣿⣿⣿⣿⣿⣿⣿⣿⡿⠋⠉⣿⣿⠀⠀⠀⠀⠀⠀⠀⠀⠀⠀⠀⠀⠀⠀⠀⠀</a:t>
            </a:r>
            <a:br/>
            <a:r>
              <a:t>⠀⠀⠀⠀⠀⠀⠀⠀⠀⠀⠀⠀⠀⠀⠀⠀⠀⠀⠀⠀⠀⠀⠀⠀⠀⠀⠀⠀⠀⠀⢸⣿⣿⣿⣿⣿⣿⣿⣿⣿⣿⣿⡀⠀⢹⣿⣿⣿⣿⣿⣿⣿⣿⣿⣿⣿⣿⣿⣿⣿⣿⣿⣿⣿⣿⣿⣿⡿⠟⠋⠁⠀⣠⣿⣿⠀⠀⠀⠀⠀⠀⠀⠀⠀⠀⠀⠀⠀⠀⠀⠀</a:t>
            </a:r>
            <a:br/>
            <a:r>
              <a:t>⠀⠀⠀⠀⠀⠀⠀⠀⠀⠀⠀⠀⠀⠀⠀⠀⠀⠀⠀⠀⠀⠀⠀⠀⠀⠀⠀⠀⠀⠀⠀⢙⣿⣿⣿⣿⣿⣿⣿⣿⣿⣿⣿⣷⣮⣿⣿⣿⣿⣿⣿⣿⣿⣿⣿⣿⣿⠿⠋⠉⠛⠻⢿⣿⣿⣿⣭⣤⣤⣤⣶⣿⣿⠟⠁⠀⠀⠀⠀⠀⠀⠀⠀⠀⠀⠀⠀⠀⠀⠀⠀</a:t>
            </a:r>
            <a:br/>
            <a:r>
              <a:t>⠀⠀⠀⠀⠀⠀⠀⠀⠀⠀⠀⠀⠀⠀⠀⠀⠀⠀⠀⠀⠀⠀⠀⠀⠀⠀⠀⠀⠀⠀⠀⠘⣿⣿⣿⣿⣿⣿⣿⣿⣿⣿⣿⣿⣿⣿⣿⡟⠛⠟⢿⣿⣿⡟⠛⠉⠁⠀⠀⠀⠀⠀⠀⠀⠉⠉⠛⠛⠛⠛⠛⠉⠀⠀⠀⠀⠀⠀⠀⠀⠀⠀⠀⠀⠀⠀⠀⠀⠀⠀⠀</a:t>
            </a:r>
            <a:br/>
            <a:r>
              <a:t>⠀⠀⠀⠀⠀⠀⠀⠀⠀⠀⠀⠀⠀⠀⠀⠀⠀⠀⠀⠀⠀⠀⠀⠀⠀⠀⠀⠀⠀⠀⠀⠀⠈⠻⣿⣿⣿⣿⣿⣿⣿⣿⣿⣿⣿⣿⣿⡇⠀⠀⠀⠙⠛⠀⠀⠀⠀⠀⠀⠀⠀⠀⠀⠀⠀⠀⠀⠀⠀⠀⠀⠀⠀⠀⠀⠀⠀⠀⠀⠀⠀⠀⠀⠀⠀⠀⠀⠀⠀⠀⠀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⠀⠀⠀⠀⠀⠀⠀⠀⠀⠀⠀⠀⠀⠀⠀⠀⠀⠀⠀⠀⠀⠀⠀⠀⠀⠀⠀⠀⠀⠀⠀⠀⠀⠀⠀⣤⠀⠀⠀⠀⠀⠀⠀⠀⠀⠀⠀⠀⠀⠀⠀⠀⠀⠀⠀⠀⠀⠀⠀⠀⠀⠀⠀⠀⠀⠀⠀⠀⠀⠀⠀⠀⠀⠀⠀⠀⠀⠀⠀⠀⠀⠀⠀⠀⠀⠀⠀⠀⠀⠀⠀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⠀⠀⠀⠀⠀⠀⠀⠀⠀⠀⠀⠀⠀⠀⠀⠀⠀⠀⠀⠀⠀⠀⠀⠀⠀⠀⠀⠀⠀⠀⠀⠀⠀⠀⣾⠏⠀⠀⠀⠀⠀⠀⠀⠀⠀⠀⠀⠀⠀⠀⠀⠀⠀⠀⠀⠀⠀⠀⠀⠀⠀⠀⠀⠀⠀⠀⠀⠀⠀⠀⠀⠀⠀⠀⠀⠀⠀⠀⠀⠀⠀⠀⠀⠀⠀⠀⠀⠀⠀⠀⠀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⠀⠀⠀⠀⠀⠀⠀⠀⠀⠀⠀⠀⠀⠀⠀⠀⠀⠀⠀⠀⠀⠀⠀⠀⠀⠀⠀⠀⠀⠀⠀⠀⠀⣰⠋⠀⠀⠀⠀⠀⠀⠀⠀⠀⠀⠀⠀⠀⠀⠀⠀⠀⠀⠀⠀⠀⠀⠀⠀⠀⠀⠀⠀⠀⠀⠀⠀⠀⠀⠀⠀⠀⠀⠀⠀⠀⠀⠀⠀⠀⠀⠀⠀⠀⠀⠀⠀⠀⠀⠀⠀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⠀⠀⠀⠀⠀⠀⠀⠀⠀⠀⠀⠀⠀⠀⠀⠀⠀⠀⠀⠀⠀⠀⠀⠀⠀⠀⠀⠀⠀⢀⣴⣿⣿⠃⠀⠀⠀⠀⠀⠀⠀⠀⠀⠀⠀⠀⠀⠀⠀⠀⠀⠀⠀⠀⠀⠀⠀⠀⠀⠀⠀⠀⠀⠀⠀⠀⠀⠀⠀⠀⠀⠀⠀⠀⠀⠀⠀⠀⠀⠀⠀⠀⠀⠀⠀⠀⠀⠀⠀⠀⠀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⠀⠀⠀⠀⠀⠀⠀⠀⠀⠀⠀⠀⠀⠀⠀⠀⠀⠀⠀⠀⠀⠀⠀⢀⡀⠀⣀⣠⣴⣿⣿⡿⠃⠀⠀⠀⠀⠀⠀⠀⠀⠀⠀⠀⠀⠀⠀⠀⣴⣄⡀⠀⠀⠀⠀⠀⠀⠀⠀⠀⠀⠀⠀⠀⠀⠀⠀⠀⠀⠀⠀⠀⠀⠀⠀⠀⠀⠀⠀⠀⠀⠀⠀⠀⠀⠀⠀⠀⠀⠀⠀</a:t>
            </a:r>
            <a:br/>
            <a:r>
              <a:t>⠀⠀⠀⠀⠀⠀⠀⠀⠀⠀⠀⠀⠀⠀⠀⠀⠀⠀⠀⠀⠀⢀⣴⣿⣿⣿⣿⣿⣿⠟⠋⠀⠀⠀⠀⠀⠀⠀⠀⠀⠀⠀⠀⠀⠀⠀⠀⢀⣿⣿⣿⣶⣤⣀⠀⠀⠀⠀⠀⠀⠀⠀⠀⠀⠀⠀⠀⠀⠀⠀⠀⠀⠀⠀⠀⠀⠀⠀⠀⠀⠀⠀⠀⠀⠀⠀⠀⠀⠀⠀⠀</a:t>
            </a:r>
            <a:br/>
            <a:r>
              <a:t>⠀⠀⠀⠀⠀⠀⠀⠀⠀⠀⠀⠀⠀⠀⠀⠀⠀⠀⠀⠀⠴⠿⣿⣿⣿⠿⠛⠉⠀⠀⠀⠀⠀⠀⠀⠀⠀⠀⠀⠀⣶⡀⠀⠀⠀⠀⠀⢸⣿⣿⣿⣿⣿⣿⣿⣷⣦⣤⣀⣀⠀⠀⠀⠀⠀⠀⠀⠀⠀⠀⠀⠀⠀⠀⠀⠀⠀⠀⠀⠀⠀⠀⠀⠀⠀⠀⠀⠀⠀⠀⠀</a:t>
            </a:r>
            <a:br/>
            <a:r>
              <a:t>⠀⠀⠀⠀⠀⠀⠀⠀⠀⠀⠀⠀⠀⠀⠀⠀⠀⠀⠀⠀⠀⠀⠸⣿⣿⠀⣄⠀⠀⠀⠀⠀⠀⠀⠀⠀⠀⠀⠀⠀⢹⣷⡄⠀⠀⠀⠀⠘⣿⣿⣿⣿⣿⣿⣿⣿⣿⣿⣿⣿⠁⠀⠀⠀⠀⠀⠀⠀⠀⠀⠀⠀⠀⠀⠀⠀⠀⠀⠀⠀⠀⠀⠀⠀⠀⠀⠀⠀⠀⠀⠀</a:t>
            </a:r>
            <a:br/>
            <a:r>
              <a:t>⠀⠀⠀⠀⠀⠀⠀⠀⠀⠀⠀⠀⠀⠀⠀⠀⠀⠀⠀⠀⠀⠀⠀⢿⣿⣧⢻⣷⣄⠀⠀⠀⠀⠀⠀⠀⠀⠀⠀⠀⢸⣿⣿⣆⠀⠀⠀⠀⠹⣿⣿⣿⣿⣿⣿⣿⣿⣿⣿⠏⠀⠀⠀⠀⠀⠀⠀⠀⠀⠀⠀⠀⠀⠀⠀⠀⠀⠀⠀⠀⠀⠀⠀⠀⠀⠀⠀⠀⠀⠀⠀</a:t>
            </a:r>
            <a:br/>
            <a:r>
              <a:t>⠀⠀⠀⠀⠀⠀⠀⠀⠀⠀⠀⠀⠀⠀⠀⠀⠀⠀⠀⠀⠀⠀⠀⠈⢿⣿⣷⣿⣿⣷⣦⡀⠀⠀⠀⠀⠀⠀⠀⠀⠀⣿⣿⣿⣷⣄⠀⠀⠀⠉⠛⠛⠛⠛⠛⠛⠛⠛⠋⠀⠀⠀⠀⢠⣦⡀⠀⠀⠀⠀⠀⠀⠀⠀⠀⠀⠀⠀⠀⠀⠀⠀⠀⠀⠀⠀⠀⠀⠀⠀⠀</a:t>
            </a:r>
            <a:br/>
            <a:r>
              <a:t>⠀⠀⠀⠀⠀⠀⠀⠀⠀⠀⠀⠀⠀⠀⠀⠀⠀⠀⠀⠀⠀⠀⠀⠀⠈⢻⣿⣿⣿⣿⣿⣿⣷⣤⡀⠀⠀⠀⠀⠀⠀⢹⣿⣿⣿⣿⣶⣄⠀⠀⠀⠀⠀⠀⠀⠀⠀⠀⠀⠀⠀⠀⣴⣿⣿⣿⣦⡀⢀⣠⡾⠀⠀⠀⠀⠀⠀⠀⠀⠀⠀⠀⠀⠀⠀⠀⠀⠀⠀⠀⠀</a:t>
            </a:r>
            <a:br/>
            <a:r>
              <a:t>⠀⠀⠀⠀⠀⠀⠀⠀⠀⠀⠀⠀⠀⠀⠀⠀⠀⠀⠀⠀⠀⠀⠀⠀⠀⠀⠙⢿⣿⣿⣿⣿⣿⣿⣿⣷⣤⡀⠀⠀⠀⠈⣿⣿⣿⣿⣿⣿⣷⣦⣤⣤⣤⣤⣤⡶⠂⠀⠀⠀⣠⣾⣿⣿⣿⣿⣿⣿⣿⡋⠀⠀⠀⠀⠀⠀⠀⠀⠀⠀⠀⠀⠀⠀⠀⠀⠀⠀⠀⠀⠀</a:t>
            </a:r>
            <a:br/>
            <a:r>
              <a:t>⠀⠀⠀⠀⠀⠀⠀⠀⠀⠀⠀⠀⠀⠀⠀⠀⠀⠀⠀⠀⠀⠀⠀⠀⠀⠀⠀⠀⠈⠛⢿⣿⣿⣿⣿⣿⣿⣿⣷⣤⣀⠀⢹⣿⣿⣿⣿⣿⣿⣿⣿⣿⣿⠿⠋⠀⠀⠀⣠⣾⣿⣿⣿⣿⣿⣿⣿⣿⣿⣿⣦⡀⠀⠀⠀⠀⠀⠀⠀⠀⠀⠀⠀⠀⠀⠀⠀⠀⠀⠀⠀</a:t>
            </a:r>
            <a:br/>
            <a:r>
              <a:t>⠀⠀⠀⠀⠀⠀⠀⠀⠀⠀⠀⠀⠀⠀⠀⠀⠀⠀⠀⠀⠀⠀⠀⠀⠀⠀⠀⠀⠀⠀⠀⣿⣿⣿⣿⣿⣿⣿⣿⣿⣿⡄⠀⢿⣿⣿⣿⣿⣿⣿⣿⣿⣿⣶⣄⡀⣹⣿⣿⣿⣿⣿⣿⣿⣿⣿⣿⣿⣿⣿⣿⣿⣷⣄⡀⠀⠀⠀⠀⠀⠀⠀⠀⠀⠀⠀⠀⠀⠀⠀⠀</a:t>
            </a:r>
            <a:br/>
            <a:r>
              <a:t>⠀⠀⠀⠀⠀⠀⠀⠀⠀⠀⠀⠀⠀⠀⠀⠀⠀⠀⠀⠀⠀⠀⠀⠀⠀⠀⠀⠀⠀⠀⣠⣿⣿⣿⣿⣿⣿⣿⣿⣿⣿⡇⠀⠈⢿⣿⣿⣿⣿⣿⣿⣿⣿⣿⣿⣿⣿⣿⣿⣿⣿⣿⣿⣿⣿⣿⣿⣿⣿⣿⣿⣿⡿⠛⣿⣦⠀⠀⠀⠀⠀⠀⠀⠀⠀⠀⠀⠀⠀⠀⠀</a:t>
            </a:r>
            <a:br/>
            <a:r>
              <a:t>⠀⠀⠀⠀⠀⠀⠀⠀⠀⠀⠀⠀⠀⠀⠀⠀⠀⠀⠀⠀⠀⠀⠀⠀⠀⠀⠀⠀⠀⠀⢻⣿⣿⣿⣿⣿⣿⣿⣿⣿⣿⣧⣀⠀⠘⣿⣿⣿⣿⣿⣿⣿⣿⣿⣿⣿⣿⣿⣿⣿⣿⣿⣿⣿⣿⣿⣿⣿⣿⡿⠟⠋⠀⢠⣿⣿⠀⠀⠀⠀⠀⠀⠀⠀⠀⠀⠀⠀⠀⠀⠀</a:t>
            </a:r>
            <a:br/>
            <a:r>
              <a:t>⠀⠀⠀⠀⠀⠀⠀⠀⠀⠀⠀⠀⠀⠀⠀⠀⠀⠀⠀⠀⠀⠀⠀⠀⠀⠀⠀⠀⠀⠀⠀⢠⣿⣿⣿⣿⣿⣿⣿⣿⣿⣿⣿⣿⣶⣾⣿⣿⣿⣿⣿⣿⣿⣿⣿⣿⣿⣿⡿⠋⠈⠉⠛⠿⣿⣿⣿⣯⣉⣀⣀⣤⣶⣿⡿⠃⠀⠀⠀⠀⠀⠀⠀⠀⠀⠀⠀⠀⠀⠀⠀</a:t>
            </a:r>
            <a:br/>
            <a:r>
              <a:t>⠀⠀⠀⠀⠀⠀⠀⠀⠀⠀⠀⠀⠀⠀⠀⠀⠀⠀⠀⠀⠀⠀⠀⠀⠀⠀⠀⠀⠀⠀⠀⠸⣿⣿⣿⣿⣿⣿⣿⣿⣿⣿⣿⣿⣿⣿⣿⡅⠙⠛⠉⠙⢿⣿⡿⠛⠛⠉⠀⠀⠀⠀⠀⠀⠀⠉⠛⠛⠿⠿⠿⠿⠛⠉⠀⠀⠀⠀⠀⠀⠀⠀⠀⠀⠀⠀⠀⠀⠀⠀⠀</a:t>
            </a:r>
            <a:br/>
            <a:r>
              <a:t>⠀⠀⠀⠀⠀⠀⠀⠀⠀⠀⠀⠀⠀⠀⠀⠀⠀⠀⠀⠀⠀⠀⠀⠀⠀⠀⠀⠀⠀⠀⠀⠀⠈⠻⣿⣿⣿⣿⣿⣿⣿⣿⣿⣿⣿⣿⣿⡇⠀⠀⠀⠀⠀⠁⠀⠀⠀⠀⠀⠀⠀⠀⠀⠀⠀⠀⠀⠀⠀⠀⠀⠀⠀⠀⠀⠀⠀⠀⠀⠀⠀⠀⠀⠀⠀⠀⠀⠀⠀⠀⠀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⣿⣿⣿⣿⣿⣿⣿⣿⣿⣿⣿⣿⣿⣿⣿⣿⣿⣿⣿⣿⣿⣿⣿⣿⣿⣿⣿⣿⣿⣿⣿⣿⣿⣿⣿⣿⣿⣿⠿⠿⠛⠛⠛⠛⠿⢿⣿⡿⠿⠿⠿⠿⠁⠀⠀⠀⠀⠀⠀⠀⠀⠀⠐⣿⣿⣿⣿⣿⣿⣿⣿⣿⣿⣿⣿⣿⣿⣿⣿⣿⣿⣿⣿⣿⣿⣿⣿⣿⣿⣿⡇</a:t>
            </a:r>
            <a:br/>
            <a:r>
              <a:t>⣿⣿⣿⣿⣿⣿⣿⣿⣿⣿⣿⣿⣿⣿⣿⣿⣿⣿⣿⣿⣿⣿⣿⣿⣿⣿⣿⣿⣿⣿⣿⣿⣿⣿⣿⡏⠁⠀⠀⠀⠀⠀⠀⠀⠀⠀⠉⠀⠀⠀⠀⠀⠀⠀⠀⠀⠀⠀⠀⠀⠀⠀⢈⣿⣿⣿⣿⣿⣿⣿⣿⣿⣿⣿⣿⣿⣿⣿⣿⣿⣿⣿⣿⣿⣿⣿⣿⣿⣿⣿⡇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⣿⣿⣿⣿⣿⣿⣿⣿⣿⣿⣿⣿⣿⣿⣿⣿⣿⣿⣿⣿⣿⣿⣿⣿⣿⣿⣿⣿⣿⣿⣿⣿⣿⣿⣿⡇⠀⠀⠀⠀⠀⠀⠀⠀⠀⠀⠀⠀⠀⠀⠀⠀⠀⠀⠀⠀⠀⠀⠀⠀⠀⠀⢈⣿⣿⣿⣿⣿⣿⣿⣿⣿⣿⣿⣿⣿⣿⣿⣿⣿⣿⣿⣿⣿⣿⣿⣿⣿⣿⣿⡇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⣿⣿⣿⣿⣿⣿⣿⣿⣿⣿⣿⣿⣿⣿⣿⣿⣿⣿⣿⣿⣿⣿⣿⣿⣿⣿⣿⣿⣿⣿⣿⣿⣿⣿⣿⣿⣿⡄⠀⠀⠀⠀⠀⠀⠀⠀⠀⠀⠀⠀⠀⠀⠀⠀⠀⠀⠀⠀⠀⢀⣀⣀⣿⣿⣿⣿⣿⣿⣿⣿⣿⣿⣿⣿⣿⣿⣿⣿⣿⣿⣿⣿⣿⣿⣿⣿⣿⣿⣿⣿⡇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⣿⣿⣿⣿⣿⣿⣿⣿⣿⣿⣿⣿⣿⣿⣿⣿⣿⣿⣿⣿⣿⣿⣿⣿⣿⣿⣿⣿⣿⣿⣿⣿⣿⣿⣿⣿⣿⣷⡀⠀⠀⠀⠀⠀⠀⠀⠀⠀⠀⠀⠀⠀⠀⠀⠀⠀⠀⠀⠀⠈⢿⣿⣿⣿⣿⣿⣿⣿⣿⣿⣿⣿⣿⣿⣿⣿⣿⣿⣿⣿⣿⣿⣿⣿⣿⣿⣿⣿⣿⣿⡇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⣿⣿⣿⣿⣿⣿⣿⣿⣿⣿⣿⣿⣿⣿⣿⣿⣿⣿⣿⣿⣿⣿⣿⣿⣿⣿⣿⣿⣿⣿⣿⣿⣿⣿⣿⣿⣿⣿⣿⣶⣏⠀⠀⠀⠀⠀⠀⠀⠀⠀⠀⠀⠀⠀⠀⠀⠀⠀⠀⠀⠀⢻⣿⣿⣿⣿⣿⣿⣿⣿⣿⣿⣿⣿⣿⣿⣿⣿⣿⣿⣿⣿⣿⣿⣿⣿⣿⣿⣿⣿⡇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⣿⣿⣿⣿⣿⣿⣿⣿⣿⣿⣿⣿⣿⣿⣿⣿⣿⣿⣿⣿⣿⣿⣿⣿⣿⣿⣿⣿⣿⣿⣿⣿⣿⣿⣿⣿⣿⣿⣿⣿⡏⠀⠀⠀⠀⠀⠀⠀⠀⠀⠀⠀⠀⠀⠀⠀⠀⠀⠀⣴⣶⣿⣿⣿⣿⣿⣿⣿⣿⣿⣿⣿⣿⣿⣿⣿⣿⣿⣿⣿⣿⣿⣿⣿⣿⣿⣿⣿⣿⣿⡇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⣿⣿⣿⣿⣿⣿⣿⣿⣿⣿⣿⣿⣿⣿⣿⣿⣿⣿⣿⣿⣿⣿⣿⣿⣿⣿⣿⣿⣿⣿⣿⣿⣿⣿⣿⣿⣿⣿⣿⣿⣿⡟⠀⠀⠀⠀⠀⠀⠀⠀⠀⠀⠀⠀⠀⠀⠀⠀⢸⣿⣿⣿⣿⣿⣿⣿⣿⣿⣿⣿⣿⣿⣿⣿⣿⣿⣿⣿⣿⣿⣿⣿⣿⣿⣿⣿⣿⣿⣿⣿⡇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⣿⣿⣿⣿⣿⣿⣿⣿⣿⣿⣿⣿⣿⣿⣿⣿⣿⣿⣿⣿⣿⣿⣿⣿⣿⣿⣿⣿⣿⣿⣿⣿⣿⣿⣿⣿⣿⣿⣿⣿⣷⡄⠀⠀⠀⠀⠀⠀⠀⠀⠀⠀⠀⠀⠀⠀⠀⠀⠿⣿⣿⣿⣿⣿⣿⣿⣿⣿⣿⣿⣿⣿⣿⣿⣿⣿⣿⣿⣿⣿⣿⣿⣿⣿⣿⣿⣿⣿⣿⣿⡇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⣿⣿⣿⣿⣿⣿⣿⣿⣿⣿⣿⣿⣿⣿⣿⣿⣿⣿⣿⣿⣿⣿⣿⣿⣿⣿⣿⣿⣿⣿⣿⣿⣿⣿⣿⣿⣿⣿⣿⣿⣿⠃⠀⠀⠀⠀⠀⠀⠀⠀⠀⠀⠀⠀⠀⠀⠀⠀⠀⠈⠙⣿⣿⣿⣿⣿⣿⣿⣿⣿⣿⣿⣿⣿⣿⣿⣿⣿⣿⣿⣿⣿⣿⣿⣿⣿⣿⣿⣿⣿⡇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⣿⣿⣿⣿⣿⣿⣿⣿⣿⣿⣿⣿⣿⣿⣿⣿⣿⣿⣿⣿⣿⣿⣿⣿⣿⣿⣿⣿⣿⣿⣿⣿⣿⣿⣿⣿⣿⠋⠉⠀⠀⠀⠀⠀⠀⠀⠀⠀⠀⠀⠀⠀⠀⠀⠀⠀⠀⠀⠀⠀⠀⠘⣿⣿⣿⣿⣿⣿⣿⣿⣿⣿⣿⣿⣿⣿⣿⣿⣿⣿⣿⣿⣿⣿⣿⣿⣿⣿⣿⣿⡇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⣿⣿⣿⣿⣿⣿⣿⣿⣿⣿⣿⣿⣿⣿⣿⣿⣿⣿⣿⣿⣿⣿⣿⣿⣿⣿⣿⣿⣿⣿⣿⣿⣿⣿⣿⣿⣿⡄⠀⠀⠀⠀⠀⠀⠀⠀⠀⠀⠀⠀⠀⠀⠀⠀⠀⠀⠀⠀⠀⠀⠀⠀⠉⠉⢹⣿⣿⣿⣿⣿⣿⣿⣿⣿⣿⣿⣿⣿⣿⣿⣿⣿⣿⣿⣿⣿⣿⣿⣿⣿⡇</a:t>
            </a:r>
            <a:br/>
            <a:r>
              <a:t>⣿⣿⣿⣿⣿⣿⣿⣿⣿⣿⣿⣿⣿⣿⣿⣿⣿⣿⣿⣿⣿⣿⣿⣿⣿⣿⣿⣿⣿⣿⣿⣿⣿⣿⣿⣿⣿⡏⠀⠀⠀⠀⠀⠀⠀⠀⠀⠀⠀⠀⠀⠀⠀⠀⠀⠀⠀⠀⠀⠀⠀⠀⠀⢰⣿⣿⣿⣿⣿⣿⣿⣿⣿⣿⣿⣿⣿⣿⣿⣿⣿⣿⣿⣿⣿⣿⣿⣿⣿⣿⡇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⣿⣿⣿⣿⣿⣿⣿⣿⣿⣿⣿⣿⣿⣿⣿⣿⣿⣿⣿⣿⣿⣿⣿⣿⣿⣿⣿⣿⣿⣿⣿⣿⣿⣿⣿⡿⠁⠀⠀⠀⠀⠀⠀⠀⠀⠀⠀⠀⠀⠀⠀⠀⠀⠀⠀⠀⠀⠄⠀⠀⠀⠀⠀⠀⣿⣿⣿⣿⣿⣿⣿⣿⣿⣿⣿⣿⣿⣿⣿⣿⣿⣿⣿⣿⣿⣿⣿⣿⣿⣿⡇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⣿⣿⣿⣿⣿⣿⣿⣿⣿⣿⣿⣿⣿⣿⣿⣿⣿⣿⣿⣿⣿⣿⣿⣿⣿⣿⣿⣿⣿⣿⣿⣿⣿⣿⣿⠁⠀⠀⠀⠀⠀⠀⠀⠀⠀⠀⠀⠀⠀⠀⠀⠀⠀⠀⠀⠀⠀⡆⠀⠀⠀⠀⠀⠀⢹⣿⣿⣿⣿⣿⣿⣿⣿⣿⣿⣿⣿⣿⣿⣿⣿⣿⣿⣿⣿⣿⣿⣿⣿⣿⡇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⣿⣿⣿⣿⣿⣿⣿⣿⣿⣿⣿⣿⣿⣿⣿⣿⣿⣿⣿⣿⣿⣿⣿⣿⣿⣿⣿⣿⣿⣿⣿⣿⣿⣿⠃⠀⠀⠀⠀⠀⠀⠀⠀⠀⠀⠀⠀⠀⠀⠀⠀⠀⠀⠀⠀⠀⠀⡇⠀⠀⠀⠀⠀⠀⠈⢻⣿⣿⣿⣿⣿⣿⣿⣿⣿⣿⣿⣿⣿⣿⣿⣿⣿⣿⣿⣿⣿⣿⣿⣿⡇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⣿⣿⣿⣿⣿⣿⣿⣿⣿⣿⣿⣿⣿⣿⣿⣿⣿⣿⣿⣿⣿⣿⣿⣿⣿⣿⣿⣿⣿⣿⣿⣿⣿⠃⠀⠀⠀⠀⠀⠀⠀⠀⠀⠀⠀⠀⠀⠀⠀⠀⠀⠀⠀⠀⠀⠀⠀⡇⠀⠀⠀⠀⠀⠀⠀⠀⢿⣿⣿⣿⣿⣿⣿⣿⣿⣿⣿⣿⣿⣿⣿⣿⣿⣿⣿⣿⣿⣿⣿⣿⡇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⣿⣿⣿⣿⣿⣿⣿⣿⣿⣿⣿⣿⣿⣿⣿⣿⣿⣿⣿⣿⣿⣿⣿⣿⣿⣿⣿⣿⣿⣿⣿⣿⠃⠀⠀⠀⠀⠀⠀⠀⠀⠀⠀⠀⠀⠀⠀⠀⠀⠀⠀⠀⠀⠀⠀⠀⠀⣻⠀⠀⠀⠀⠀⠀⠀⠀⠈⢿⣿⣿⣿⣿⣿⣿⣿⣿⣿⣿⣿⣿⣿⣿⣿⣿⣿⣿⣿⣿⣿⣿⡇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⣿⣿⣿⣿⣿⣿⣿⣿⣿⣿⣿⣿⣿⣿⣿⣿⣿⣿⣿⣿⣿⣿⣿⣿⣿⣿⣿⣿⣿⣿⣿⣧⠀⠀⠀⠀⠀⠀⠀⠀⠀⠀⠀⠀⠀⠀⠀⠀⠀⠀⠀⠀⠀⠀⠀⠀⠀⠙⠀⠀⠀⠀⠀⠀⠀⠀⠀⠘⣿⣿⣿⣿⣿⣿⣿⣿⣿⣿⣿⣿⣿⣿⣿⣿⣿⣿⣿⣿⣿⣿⡇</a:t>
            </a:r>
            <a:br/>
            <a:r>
              <a:t>⣿⣿⣿⣿⣿⣿⣿⣿⣿⣿⣿⣿⣿⣿⣿⣿⣿⣿⣿⣿⣿⣿⣿⣿⣿⣿⣿⣿⣿⣿⣿⣿⠇⠀⠀⠀⠀⠀⠀⠀⠀⠀⠀⠀⠀⠀⠀⠀⠀⠀⠀⠀⠀⠀⠀⠀⠀⠀⠀⠀⠀⠀⠀⠀⠀⠀⠀⠀⠘⣿⣿⣿⣿⣿⣿⣿⣿⣿⣿⣿⣿⣿⣿⣿⣿⣿⣿⣿⣿⣿⡇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⣿⣿⣿⣿⣿⣿⣿⣿⣿⣿⣿⣿⣿⣿⣿⣿⣿⣿⣿⣿⣿⣿⣿⣿⣿⣿⣿⣿⣿⣿⣿⠏⠀⠀⠀⠀⠀⠀⠀⠀⠀⠀⠀⠀⠀⠀⠀⠀⠀⠀⠀⠀⠀⠀⠀⠀⠀⠀⠀⠀⠀⠀⠀⠀⠀⠀⠀⠀⢀⣼⣿⣿⣿⣿⣿⣿⣿⣿⣿⣿⣿⣿⣿⣿⣿⣿⣿⣿⣿⣿⡇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⣿⣿⣿⣿⣿⣿⣿⣿⣿⣿⣿⣿⣿⣿⣿⣿⣿⣿⣿⣿⣿⣿⣿⣿⣿⣿⣿⣿⣿⣿⣿⡀⠀⠀⠀⠀⠀⠀⠀⠀⠀⠀⠀⠀⠀⠀⠀⠀⠀⠀⠀⠀⠀⠀⠀⠀⠀⠀⠀⠀⠀⠀⠀⠀⠀⠀⠀⠀⢿⣿⣿⣿⣿⣿⣿⣿⣿⣿⣿⣿⣿⣿⣿⣿⣿⣿⣿⣿⣿⣿⡇</a:t>
            </a:r>
            <a:br/>
            <a:r>
              <a:t>⣿⣿⣿⣿⣿⣿⣿⣿⣿⣿⣿⣿⣿⣿⣿⣿⣿⣿⣿⣿⣿⣿⣿⣿⣿⣿⣿⣿⣿⣿⣿⣷⣦⣤⡄⠀⠀⠀⠀⠀⠀⠀⠀⠀⠀⠀⠀⠀⠀⠀⠀⠀⠀⠀⠀⠀⠀⠀⠀⠀⠀⠀⠀⠀⠀⠀⠀⠀⢸⣿⣿⣿⣿⣿⣿⣿⣿⣿⣿⣿⣿⣿⣿⣿⣿⣿⣿⣿⣿⣿⡇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⣿⣿⣿⣿⣿⣿⣿⣿⣿⣿⣿⣿⣿⣿⣿⣿⣿⣿⣿⣿⣿⣿⣿⣿⣿⣿⣿⣿⣿⣿⣿⣿⣿⣿⣿⡀⠀⠀⠀⠀⠀⠀⠀⠀⠀⠀⠀⠀⠀⠀⠀⠀⠀⠀⠀⠀⠀⠀⠀⠀⠀⠀⠀⠀⠀⠀⠀⠀⠘⣿⣿⣿⣿⣿⣿⣿⣿⣿⣿⣿⣿⣿⣿⣿⣿⣿⣿⣿⣿⣿⡇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⣿⣿⣿⣿⣿⣿⣿⣿⣿⣿⣿⣿⣿⣿⣿⣿⣿⣿⣿⣿⣿⣿⣿⣿⣿⣿⣿⣿⣿⣿⣿⣿⣿⣿⣿⣧⠀⠀⠀⠀⠀⠀⠀⠀⠀⠀⠀⠀⠀⠀⠀⠀⠀⠀⠀⠀⠀⠀⠀⠀⠀⠀⠀⠀⠀⠀⠀⠀⢰⣿⣿⣿⣿⣿⣿⣿⣿⣿⣿⣿⣿⣿⣿⣿⣿⣿⣿⣿⣿⣿⡇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⣿⣿⣿⣿⣿⣿⣿⣿⣿⣿⣿⣿⣿⣿⣿⣿⣿⣿⣿⣿⣿⣿⣿⣿⣿⣿⣿⣿⣿⣿⣿⣿⣿⣿⣿⣿⣧⠀⠀⠀⠀⠀⠀⠀⠀⠀⠀⠀⠀⠀⠀⠀⠀⠀⠀⠀⠀⠀⠀⠀⠀⠀⠀⠀⠀⠀⠀⠀⠘⣿⣿⣿⣿⣿⣿⣿⣿⣿⣿⣿⣿⣿⣿⣿⣿⣿⣿⣿⣿⣿⡇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⣿⣿⣿⣿⣿⣿⣿⣿⣿⣿⣿⣿⣿⣿⣿⣿⣿⣿⣿⣿⣿⣿⣿⣿⣿⣿⣿⣿⣿⣿⣿⣿⣿⣿⣿⣿⡟⠀⠀⠀⠀⠀⠀⠀⠀⠀⠀⠀⠀⠀⠀⠀⠀⠀⠀⠀⠀⠀⠀⠀⠀⠀⠀⢀⠀⠀⠀⠀⠀⢻⣿⣿⣿⣿⣿⣿⣿⣿⣿⣿⣿⣿⣿⣿⣿⣿⣿⣿⣿⣿⡇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⠀⠀⠀⠀⠀⠀⠀⠀⠀⠀⠀⠀⠀⠀⠀⠀⠀⠀⠀⠀⠀⠀⠀⠀⠀⠀⠀⠀⠀⠀⠀⢰⡆⠀⠀⠀⠀⠀⠀⠀⠀⠀⠀⠀⠀⠀⠀⠀⠀⠀⠀⠀⠀⠀⠀⠀⠀⠀⠀⠀⠀⠀⠀⠀⠀⠀⠀⠀⠀⠀⠀⠀⠀⠀⠀⠀⠀⠀⠀⠀⠀⠀⠀⠀⠀⠀⠀⠀⠀⠀⠀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⠀⠀⠀⠀⠀⠀⠀⠀⠀⠀⠀⠀⠀⠀⠀⠀⠀⠀⠀⠀⠀⠀⠀⠀⠀⠀⠀⠀⠀⠀⠀⣾⠇⠀⠀⠀⠀⠀⠀⠀⠀⠀⠀⠀⠀⠀⠀⠀⠀⠀⠀⠀⠀⠀⠀⠀⠀⠀⠀⠀⠀⠀⠀⠀⠀⠀⠀⠀⠀⠀⠀⠀⠀⠀⠀⠀⠀⠀⠀⠀⠀⠀⠀⠀⠀⠀⠀⠀⠀⠀⠀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⠀⠀⠀⠀⠀⠀⠀⠀⠀⠀⠀⠀⠀⠀⠀⠀⠀⠀⠀⠀⠀⠀⠀⠀⠀⠀⠀⠀⠀⢀⣾⣿⠀⠀⠀⠀⠀⠀⠀⠀⠀⠀⠀⠀⠀⠀⠀⠀⠀⠀⠀⠀⠀⠀⠀⠀⠀⠀⠀⠀⠀⠀⠀⠀⠀⠀⠀⠀⠀⠀⠀⠀⠀⠀⠀⠀⠀⠀⠀⠀⠀⠀⠀⠀⠀⠀⠀⠀⠀⠀⠀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⠀⠀⠀⠀⠀⠀⠀⠀⠀⠀⠀⠀⠀⠀⠀⠀⠀⠀⠀⠀⠀⠀⠀⠀⠀⢀⣠⣶⣿⣿⣿⠇⠀⠀⠀⠀⠀⠀⠀⠀⠀⠀⠀⠀⠀⠀⠀⠀⠀⠀⠀⠀⠀⠀⠀⠀⠀⠀⠀⠀⠀⠀⠀⠀⠀⠀⠀⠀⠀⠀⠀⠀⠀⠀⠀⠀⠀⠀⠀⠀⠀⠀⠀⠀⠀⠀⠀⠀⠀⠀⠀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⠀⠀⠀⠀⠀⠀⠀⠀⠀⠀⠀⠀⠀⠀⠀⠀⠀⠀⠀⠀⠀⠀⢀⣾⣿⣿⣿⣿⣿⣿⠋⠀⠀⠀⠀⠀⠀⠀⠀⠀⠀⠀⠀⠀⠀⠀⠀⠀⢰⣶⣄⡀⠀⠀⠀⠀⠀⠀⠀⠀⠀⠀⠀⠀⠀⠀⠀⠀⠀⠀⠀⠀⠀⠀⠀⠀⠀⠀⠀⠀⠀⠀⠀⠀⠀⠀⠀⠀⠀⠀⠀</a:t>
            </a:r>
            <a:br/>
            <a:r>
              <a:t>⠀⠀⠀⠀⠀⠀⠀⠀⠀⠀⠀⠀⠀⠀⠀⠀⠀⠀⠀⠀⠀⢠⣾⣿⣿⣿⣿⣿⠟⠁⠀⠀⠀⠀⠀⠀⠀⠀⠀⠀⠀⠀⠀⠀⠀⠀⠀⠀⣾⣿⣿⣿⣶⣤⣀⠀⠀⠀⠀⠀⠀⠀⠀⠀⠀⠀⠀⠀⠀⠀⠀⠀⠀⠀⠀⠀⠀⠀⠀⠀⠀⠀⠀⠀⠀⠀⠀⠀⠀⠀⠀</a:t>
            </a:r>
            <a:br/>
            <a:r>
              <a:t>⠀⠀⠀⠀⠀⠀⠀⠀⠀⠀⠀⠀⠀⠀⠀⠀⠀⠀⠀⠀⠀⢻⣿⣿⠿⠟⠋⠀⠀⠀⠀⠀⠀⠀⠀⠀⠀⠀⠀⠀⠀⣧⡀⠀⠀⠀⠀⠀⣿⣿⣿⣿⣿⣿⣿⣿⣷⣦⣤⣀⡀⠀⠀⠀⠀⠀⠀⠀⠀⠀⠀⠀⠀⠀⠀⠀⠀⠀⠀⠀⠀⠀⠀⠀⠀⠀⠀⠀⠀⠀⠀</a:t>
            </a:r>
            <a:br/>
            <a:r>
              <a:t>⠀⠀⠀⠀⠀⠀⠀⠀⠀⠀⠀⠀⠀⠀⠀⠀⠀⠀⠀⠀⠀⠀⣿⣿⡇⢰⣄⠀⠀⠀⠀⠀⠀⠀⠀⠀⠀⠀⠀⠀⠀⣿⣷⡀⠀⠀⠀⠀⠹⣿⣿⣿⣿⣿⣿⣿⣿⣿⣿⣿⠇⠀⠀⠀⠀⠀⠀⠀⠀⠀⠀⠀⠀⠀⠀⠀⠀⠀⠀⠀⠀⠀⠀⠀⠀⠀⠀⠀⠀⠀⠀</a:t>
            </a:r>
            <a:br/>
            <a:r>
              <a:t>⠀⠀⠀⠀⠀⠀⠀⠀⠀⠀⠀⠀⠀⠀⠀⠀⠀⠀⠀⠀⠀⠀⠸⣿⣿⣄⢿⣷⣄⠀⠀⠀⠀⠀⠀⠀⠀⠀⠀⠀⠀⢸⣿⣷⣄⠀⠀⠀⠀⠹⣿⣿⣿⣿⣿⣿⣿⣿⣿⡟⠀⠀⠀⠀⠀⠀⠀⠀⠀⠀⠀⠀⠀⠀⠀⠀⠀⠀⠀⠀⠀⠀⠀⠀⠀⠀⠀⠀⠀⠀⠀</a:t>
            </a:r>
            <a:br/>
            <a:r>
              <a:t>⠀⠀⠀⠀⠀⠀⠀⠀⠀⠀⠀⠀⠀⠀⠀⠀⠀⠀⠀⠀⠀⠀⠀⠻⣿⣿⣮⣿⣿⣷⣤⡀⠀⠀⠀⠀⠀⠀⠀⠀⠀⠸⣿⣿⣿⣧⡀⠀⠀⠀⠀⠀⠈⠉⠉⠉⠉⠉⠉⠀⠀⠀⠀⠀⣠⣄⠀⠀⠀⠀⠀⠀⠀⠀⠀⠀⠀⠀⠀⠀⠀⠀⠀⠀⠀⠀⠀⠀⠀⠀⠀</a:t>
            </a:r>
            <a:br/>
            <a:r>
              <a:t>⠀⠀⠀⠀⠀⠀⠀⠀⠀⠀⠀⠀⠀⠀⠀⠀⠀⠀⠀⠀⠀⠀⠀⠀⠙⢿⣿⣿⣿⣿⣿⣿⣷⣤⡀⠀⠀⠀⠀⠀⠀⠀⣿⣿⣿⣿⣿⣦⠀⠀⠀⠀⠀⠀⠀⠀⠀⠀⠀⠀⠀⠀⢀⣾⣿⣿⣧⣄⣀⣠⣴⠏⠀⠀⠀⠀⠀⠀⠀⠀⠀⠀⠀⠀⠀⠀⠀⠀⠀⠀⠀</a:t>
            </a:r>
            <a:br/>
            <a:r>
              <a:t>⠀⠀⠀⠀⠀⠀⠀⠀⠀⠀⠀⠀⠀⠀⠀⠀⠀⠀⠀⠀⠀⠀⠀⠀⠀⠈⠻⢿⣿⣿⣿⣿⣿⣿⣿⣷⣤⣀⠀⠀⠀⠀⢸⣿⣿⣿⣿⣿⣷⣶⣶⣶⣶⣶⣶⡶⠂⠀⠀⠀⢀⣴⣿⣿⣿⣿⣿⣿⣿⣟⠁⠀⠀⠀⠀⠀⠀⠀⠀⠀⠀⠀⠀⠀⠀⠀⠀⠀⠀⠀⠀</a:t>
            </a:r>
            <a:br/>
            <a:r>
              <a:t>⠀⠀⠀⠀⠀⠀⠀⠀⠀⠀⠀⠀⠀⠀⠀⠀⠀⠀⠀⠀⠀⠀⠀⠀⠀⠀⠀⠀⠉⠻⢿⣿⣿⣿⣿⣿⣿⣿⣷⣦⣄⠀⠀⣿⣿⣿⣿⣿⣿⣿⣿⣿⣿⠟⠋⠀⢀⣄⣀⣴⣿⣿⣿⣿⣿⣿⣿⣿⣿⣿⣷⣄⠀⠀⠀⠀⠀⠀⠀⠀⠀⠀⠀⠀⠀⠀⠀⠀⠀⠀⠀</a:t>
            </a:r>
            <a:br/>
            <a:r>
              <a:t>⠀⠀⠀⠀⠀⠀⠀⠀⠀⠀⠀⠀⠀⠀⠀⠀⠀⠀⠀⠀⠀⠀⠀⠀⠀⠀⠀⠀⠀⠀⠈⣿⣿⣿⣿⣿⣿⣿⣿⣿⣿⡀⠀⠸⣿⣿⣿⣿⣿⣿⣿⣿⣿⣷⣄⡀⢀⣼⣿⣿⣿⣿⣿⣿⣿⣿⣿⣿⣿⣿⣿⣿⣷⣤⡀⠀⠀⠀⠀⠀⠀⠀⠀⠀⠀⠀⠀⠀⠀⠀⠀</a:t>
            </a:r>
            <a:br/>
            <a:r>
              <a:t>⠀⠀⠀⠀⠀⠀⠀⠀⠀⠀⠀⠀⠀⠀⠀⠀⠀⠀⠀⠀⠀⠀⠀⠀⠀⠀⠀⠀⠀⠀⣼⣿⣿⣿⣿⣿⣿⣿⣿⣿⣿⡇⠀⠀⢹⣿⣿⣿⣿⣿⣿⣿⣿⣿⣿⣿⣿⣿⣿⣿⣿⣿⣿⣿⣿⣿⣿⣿⣿⣿⣿⣿⣿⡿⢿⣦⡀⠀⠀⠀⠀⠀⠀⠀⠀⠀⠀⠀⠀⠀⠀</a:t>
            </a:r>
            <a:br/>
            <a:r>
              <a:t>⠀⠀⠀⠀⠀⠀⠀⠀⠀⠀⠀⠀⠀⠀⠀⠀⠀⠀⠀⠀⠀⠀⠀⠀⠀⠀⠀⠀⠀⠀⠻⢿⣿⣿⣿⣿⣿⣿⣿⣿⣿⣧⣀⠀⠀⢿⣿⣿⣿⣿⣿⣿⣿⣿⣿⣿⣿⣿⣿⣿⣿⣿⣿⣿⣿⣿⣿⣿⣿⣿⡿⠟⠋⠀⣼⣿⡇⠀⠀⠀⠀⠀⠀⠀⠀⠀⠀⠀⠀⠀⠀</a:t>
            </a:r>
            <a:br/>
            <a:r>
              <a:t>⠀⠀⠀⠀⠀⠀⠀⠀⠀⠀⠀⠀⠀⠀⠀⠀⠀⠀⠀⠀⠀⠀⠀⠀⠀⠀⠀⠀⠀⠀⠀⢠⣿⣿⣿⣿⣿⣿⣿⣿⣿⣿⣿⣿⣷⣶⣿⡿⣿⣿⣿⣿⣿⣿⣿⣿⣿⣿⣿⠟⠉⠈⠙⠻⢿⣿⣿⣭⣉⣉⣀⣀⣴⣾⣿⠟⠀⠀⠀⠀⠀⠀⠀⠀⠀⠀⠀⠀⠀⠀⠀</a:t>
            </a:r>
            <a:br/>
            <a:r>
              <a:t>⠀⠀⠀⠀⠀⠀⠀⠀⠀⠀⠀⠀⠀⠀⠀⠀⠀⠀⠀⠀⠀⠀⠀⠀⠀⠀⠀⠀⠀⠀⠀⠸⣿⣿⣿⣿⣿⣿⣿⣿⣿⣿⣿⣿⣿⣿⣿⡄⠈⠛⠉⠉⠙⢿⡿⠿⠟⠛⠁⠀⠀⠀⠀⠀⠀⠈⠙⠛⠿⠿⠿⠿⠿⠛⠁⠀⠀⠀⠀⠀⠀⠀⠀⠀⠀⠀⠀⠀⠀⠀⠀</a:t>
            </a:r>
            <a:br/>
            <a:r>
              <a:t>⠀⠀⠀⠀⠀⠀⠀⠀⠀⠀⠀⠀⠀⠀⠀⠀⠀⠀⠀⠀⠀⠀⠀⠀⠀⠀⠀⠀⠀⠀⠀⠀⠈⠻⢿⣿⣿⣿⣿⣿⣿⣿⣿⣿⣿⣿⣿⡇⠀⠀⠀⠀⠀⠀⠀⠀⠀⠀⠀⠀⠀⠀⠀⠀⠀⠀⠀⠀⠀⠀⠀⠀⠀⠀⠀⠀⠀⠀⠀⠀⠀⠀⠀⠀⠀⠀⠀⠀⠀⠀⠀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⠀⠀⠀⠀⠀⠀⠀⠀⠀⠀⠀⠀⠀⠀⠀⠀⠀⠀⠀⠀⠀⠀⠀⠀⠸⣦⡀⠀⠀⠀⠀⠀⠀⠀⠀⠀⠀⠀⠀⠀⠀⠀⠀⠀⠀⠀⠀⠀⠀⠀⠀⠀⠀⠀⠀⠀⠀⠀⠀⠀⠀⠀⠀⠀⠀⠀⠀⠀⠀⠀⠀⠀⠀⠀⠀⠀⠀⠀⠀⠀⠀⠀⠀⠀⠀⠀⠀⠀⠀⠀⠀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⠀⠀⠀⠀⠀⠀⠀⠀⠀⠀⠀⠀⠀⠀⠀⠀⠀⠀⠀⠀⠀⠀⠀⠀⠀⠻⣷⠀⠀⠀⠀⠀⠀⠀⠀⠀⠀⠀⠀⠀⠀⠀⠀⠀⠀⠀⠀⠀⠀⠀⠀⠀⠀⠀⠀⠀⠀⠀⠀⠀⠀⠀⠀⠀⠀⠀⠀⠀⠀⠀⠀⠀⠀⠀⠀⠀⠀⠀⠀⠀⠀⠀⠀⠀⠀⠀⠀⠀⠀⠀⠀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⠀⠀⠀⠀⠀⠀⠀⠀⠀⠀⠀⠀⠀⠀⠀⠀⠀⠀⠀⠀⠀⠀⠀⠀⠀⠀⣿⣷⡀⠀⠀⠀⠀⠀⠀⠀⠀⠀⠀⠀⠀⠀⠀⠀⠀⠀⠀⠀⠀⠀⠀⠀⠀⠀⠀⠀⠀⠀⠀⠀⠀⠀⠀⠀⠀⠀⠀⠀⠀⠀⠀⠀⠀⠀⠀⠀⠀⠀⠀⠀⠀⠀⠀⠀⠀⠀⠀⠀⠀⠀⠀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⠀⠀⠀⠀⠀⠀⠀⠀⠀⠀⠀⠀⠀⠀⠀⠀⠀⠀⠀⠀⠀⠀⠀⠀⠀⢠⣿⣿⣷⡀⠀⠀⠀⠀⠀⠀⠀⠀⠀⠀⠀⠀⠀⠀⠀⠀⠀⠀⠀⠀⠀⠀⠀⠀⠀⠀⠀⠀⠀⠀⠀⠀⠀⠀⠀⠀⠀⠀⠀⠀⠀⠀⠀⠀⠀⠀⠀⠀⠀⠀⠀⠀⠀⠀⠀⠀⠀⠀⠀⠀⠀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⠀⠀⠀⠀⠀⠀⠀⠀⠀⠀⠀⠀⠀⠀⠀⠀⠀⠀⠀⠀⠀⠀⠀⣠⣶⣿⣿⣿⣿⣧⠀⠀⠀⠀⠀⠀⠀⠀⠀⠀⠀⠀⠀⠀⠀⠀⠀⠀⠀⠀⠀⠀⠀⠀⠀⠀⠀⠀⠀⠀⠀⠀⠀⠀⠀⠀⠀⠀⠀⠀⠀⠀⠀⠀⠀⠀⠀⠀⠀⠀⠀⠀⠀⠀⠀⠀⠀⠀⠀⠀⠀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⠀⠀⠀⠀⠀⠀⠀⠀⠀⠀⠀⠀⠀⠀⠀⠀⠀⠀⠀⠀⠀⠀⠀⣿⣿⣿⣿⣿⣿⣿⠀⠀⠀⠀⠀⠀⠀⠀⠀⠀⠀⠀⠀⠀⠀⠀⠀⠀⠀⠀⠀⠀⠀⠀⠀⠀⠀⠀⠀⠀⠀⠀⠀⠀⠀⠀⠀⠀⠀⠀⠀⠀⠀⠀⠀⠀⠀⠀⠀⠀⠀⠀⠀⠀⠀⠀⠀⠀⠀⠀⠀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⠀⠀⠀⠀⠀⠀⠀⠀⠀⠀⠀⠀⠀⠀⠀⠀⠀⠀⠀⠀⠀⠀⠀⢸⣿⣿⣿⣿⣿⡟⠀⠀⠀⠀⠀⠀⠀⠀⠀⠀⠀⠀⠀⠀⠀⠀⠀⠀⠀⠀⠀⠀⠀⠀⠀⠀⠀⠀⠀⠀⠀⠀⠀⠀⠀⠀⠀⠀⠀⠀⠀⠀⠀⠀⠀⠀⠀⠀⠀⠀⠀⠀⠀⠀⠀⠀⠀⠀⠀⠀⠀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⠀⠀⠀⠀⠀⠀⠀⠀⠀⠀⠀⠀⠀⠀⠀⠀⠀⠀⠀⠀⠀⣀⠀⠸⠿⢿⣿⣿⡿⠃⠀⠀⠀⠀⠀⠀⠀⠀⠀⠀⠀⠀⠀⠀⠀⠀⠀⠀⠀⣼⣷⣦⣀⠀⠀⠀⠀⠀⠀⠀⠀⠀⠀⠀⠀⠀⠀⠀⠀⠀⠀⠀⠀⠀⠀⠀⠀⠀⠀⠀⠀⠀⠀⠀⠀⠀⠀⠀⠀⠀⠀</a:t>
            </a:r>
            <a:br/>
            <a:r>
              <a:t>⠀⠀⠀⠀⠀⠀⠀⠀⠀⠀⠀⠀⠀⠀⠀⠀⠀⠀⠀⠀⣴⣿⡇⠀⠀⠀⠀⠀⠀⠀⠀⠀⠀⠀⠀⠀⠀⠀⠀⠀⠀⠀⠀⠀⠀⠀⠀⠀⠀⣿⣿⣿⣿⣷⣦⣄⣀⠀⠀⠀⠀⠀⠀⠀⠀⠀⠀⠀⠀⠀⠀⠀⠀⠀⠀⠀⠀⠀⠀⠀⠀⠀⠀⠀⠀⠀⠀⠀⠀⠀⠀</a:t>
            </a:r>
            <a:br/>
            <a:r>
              <a:t>⠀⠀⠀⠀⠀⠀⠀⠀⠀⠀⠀⠀⠀⠀⠀⠀⠀⠀⠀⠀⢿⣿⣧⠀⠀⠀⠀⠀⠀⠀⠀⠀⠀⠀⠀⠀⠀⠀⠀⠀⠀⠀⠀⣧⠀⠀⠀⠀⠀⢿⣿⣿⣿⣿⣿⣿⣿⣿⣶⣶⣤⠀⠀⠀⠀⠀⠀⠀⠀⠀⠀⠀⠀⠀⠀⠀⠀⠀⠀⠀⠀⠀⠀⠀⠀⠀⠀⠀⠀⠀⠀</a:t>
            </a:r>
            <a:br/>
            <a:r>
              <a:t>⠀⠀⠀⠀⠀⠀⠀⠀⠀⠀⠀⠀⠀⠀⠀⠀⠀⠀⠀⠀⠸⣿⣿⡆⠀⣦⡀⠀⠀⠀⠀⠀⠀⠀⠀⠀⠀⠀⠀⠀⠀⠀⠀⣿⣧⠀⠀⠀⠀⠈⢻⣿⣿⣿⣿⣿⣿⣿⣿⣿⡟⠀⠀⠀⠀⠀⠀⠀⠀⠀⠀⠀⠀⠀⠀⠀⠀⠀⠀⠀⠀⠀⠀⠀⠀⠀⠀⠀⠀⠀⠀</a:t>
            </a:r>
            <a:br/>
            <a:r>
              <a:t>⠀⠀⠀⠀⠀⠀⠀⠀⠀⠀⠀⠀⠀⠀⠀⠀⠀⠀⠀⠀⠀⢻⣿⣿⣆⠹⣿⣦⡀⠀⠀⠀⠀⠀⠀⠀⠀⠀⠀⠀⠀⠀⠀⣿⣿⣧⡀⠀⠀⠀⠀⠉⠉⠛⠛⠻⠿⠿⠿⠿⠁⠀⠀⠀⠀⠀⠀⠀⠀⠀⠀⠀⠀⠀⠀⠀⠀⠀⠀⠀⠀⠀⠀⠀⠀⠀⠀⠀⠀⠀⠀</a:t>
            </a:r>
            <a:br/>
            <a:r>
              <a:t>⠀⠀⠀⠀⠀⠀⠀⠀⠀⠀⠀⠀⠀⠀⠀⠀⠀⠀⠀⠀⠀⠀⠻⣿⣿⣷⣬⣿⣿⣷⣤⡀⠀⠀⠀⠀⠀⠀⠀⠀⠀⠀⠀⢿⣿⣿⣷⣄⠀⠀⠀⠀⠀⠀⠀⠀⠀⠀⠀⠀⠀⠀⠀⠀⠀⢠⡄⠀⠀⠀⠀⠀⣠⡀⠀⠀⠀⠀⠀⠀⠀⠀⠀⠀⠀⠀⠀⠀⠀⠀⠀</a:t>
            </a:r>
            <a:br/>
            <a:r>
              <a:t>⠀⠀⠀⠀⠀⠀⠀⠀⠀⠀⠀⠀⠀⠀⠀⠀⠀⠀⠀⠀⠀⠀⠀⠘⢿⣿⣿⣿⣿⣿⣿⣿⣷⣤⡀⠀⠀⠀⠀⠀⠀⠀⠀⢸⣿⣿⣿⣿⣦⡀⠀⠀⠀⠀⠀⠀⠀⠀⠀⠀⠀⠀⠀⢀⣴⣿⣿⣶⣦⣤⣴⡾⠋⠀⠀⠀⠀⠀⠀⠀⠀⠀⠀⠀⠀⠀⠀⠀⠀⠀⠀</a:t>
            </a:r>
            <a:br/>
            <a:r>
              <a:t>⠀⠀⠀⠀⠀⠀⠀⠀⠀⠀⠀⠀⠀⠀⠀⠀⠀⠀⠀⠀⠀⠀⠀⠀⠀⠙⠿⣿⣿⣿⣿⣿⣿⣿⣿⣷⣦⣀⠀⠀⠀⠀⠀⠈⣿⣿⣿⣿⣿⣿⣿⣿⣿⣿⣿⡿⠋⠀⠀⠀⠀⣀⣴⣿⣿⣿⣿⣿⣿⣿⡉⠀⠀⠀⠀⠀⠀⠀⠀⠀⠀⠀⠀⠀⠀⠀⠀⠀⠀⠀⠀</a:t>
            </a:r>
            <a:br/>
            <a:r>
              <a:t>⠀⠀⠀⠀⠀⠀⠀⠀⠀⠀⠀⠀⠀⠀⠀⠀⠀⠀⠀⠀⠀⠀⠀⠀⠀⠀⠀⠈⠙⠻⣿⣿⣿⣿⣿⣿⣿⣿⣿⣶⡄⠀⠀⠀⢻⣿⣿⣿⣿⣿⣿⣿⣿⠟⠉⠀⠀⠈⠛⣻⣿⣿⣿⣿⣿⣿⣿⣿⣿⣿⣿⣦⡀⠀⠀⠀⠀⠀⠀⠀⠀⠀⠀⠀⠀⠀⠀⠀⠀⠀⠀</a:t>
            </a:r>
            <a:br/>
            <a:r>
              <a:t>⠀⠀⠀⠀⠀⠀⠀⠀⠀⠀⠀⠀⠀⠀⠀⠀⠀⠀⠀⠀⠀⠀⠀⠀⠀⠀⠀⠀⠀⠀⣸⣿⣿⣿⣿⣿⣿⣿⣿⣿⣷⠀⠀⠀⠘⣿⣿⣿⣿⣿⣿⣿⣿⣷⣄⡀⠀⣠⣾⣿⣿⣿⣿⣿⣿⣿⣿⣿⣿⣿⣿⣿⣿⣦⣀⠀⠀⠀⠀⠀⠀⠀⠀⠀⠀⠀⠀⠀⠀⠀⠀</a:t>
            </a:r>
            <a:br/>
            <a:r>
              <a:t>⠀⠀⠀⠀⠀⠀⠀⠀⠀⠀⠀⠀⠀⠀⠀⠀⠀⠀⠀⠀⠀⠀⠀⠀⠀⠀⠀⠀⠀⢰⣿⣿⣿⣿⣿⣿⣿⣿⣿⣿⣿⠀⠀⠀⠀⣿⣿⣿⣿⣿⣿⣿⣿⣿⣿⣿⣶⣿⣿⣿⣿⣿⣿⣿⣿⣿⣿⣿⣿⣿⣿⣿⣿⣿⣿⣷⡀⠀⠀⠀⠀⠀⠀⠀⠀⠀⠀⠀⠀⠀⠀</a:t>
            </a:r>
            <a:br/>
            <a:r>
              <a:t>⠀⠀⠀⠀⠀⠀⠀⠀⠀⠀⠀⠀⠀⠀⠀⠀⠀⠀⠀⠀⠀⠀⠀⠀⠀⠀⠀⠀⠀⠀⠙⠻⣿⣿⣿⣿⣿⣿⣿⣿⣿⣶⣤⣀⡀⠘⢿⣿⣿⣿⣿⣿⣿⣿⣿⣿⣿⣿⣿⣿⣿⣿⢿⣿⣿⣿⣿⣿⣿⣿⣿⣿⡿⠟⠉⣿⣿⠀⠀⠀⠀⠀⠀⠀⠀⠀⠀⠀⠀⠀⠀</a:t>
            </a:r>
            <a:br/>
            <a:r>
              <a:t>⠀⠀⠀⠀⠀⠀⠀⠀⠀⠀⠀⠀⠀⠀⠀⠀⠀⠀⠀⠀⠀⠀⠀⠀⠀⠀⠀⠀⠀⠀⠀⢰⣿⣿⣿⣿⣿⣿⣿⣿⣿⣿⣿⣿⣿⣿⣿⠛⢿⣿⣿⣿⣿⣿⣿⣿⣿⣿⣿⣿⣿⠟⠀⠈⠛⢿⣷⣭⣉⡉⠉⠁⣀⣠⣾⣿⡟⠀⠀⠀⠀⠀⠀⠀⠀⠀⠀⠀⠀⠀⠀</a:t>
            </a:r>
            <a:br/>
            <a:r>
              <a:t>⠀⠀⠀⠀⠀⠀⠀⠀⠀⠀⠀⠀⠀⠀⠀⠀⠀⠀⠀⠀⠀⠀⠀⠀⠀⠀⠀⠀⠀⠀⠀⠸⣿⣿⣿⣿⣿⣿⣿⣿⣿⣿⣿⣿⣿⣿⣿⡄⠀⠉⠁⠉⠙⠻⠿⢿⣿⠿⠟⠋⠀⠀⠀⠀⠀⠀⠈⠛⠿⢿⣿⣿⣿⠿⠟⠉⠀⠀⠀⠀⠀⠀⠀⠀⠀⠀⠀⠀⠀⠀⠀</a:t>
            </a:r>
            <a:br/>
            <a:r>
              <a:t>⠀⠀⠀⠀⠀⠀⠀⠀⠀⠀⠀⠀⠀⠀⠀⠀⠀⠀⠀⠀⠀⠀⠀⠀⠀⠀⠀⠀⠀⠀⠀⠀⠈⠻⢿⣿⣿⣿⣿⣿⣿⣿⣿⣿⣿⣿⡿⠃⠀⠀⠀⠀⠀⠀⠀⠀⠀⠀⠀⠀⠀⠀⠀⠀⠀⠀⠀⠀⠀⠀⠀⠀⠀⠀⠀⠀⠀⠀⠀⠀⠀⠀⠀⠀⠀⠀⠀⠀⠀⠀⠀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⠀⠀⠀⠀⠀⠀⠀⠀⠀⠀⠀⠀⠀⠀⠀⠀⠀⠀⠀⠀⠀⠲⣶⣄⠀⠀⠀⠀⠀⠀⠀⠀⠀⠀⠀⠀⠀⠀⠀⠀⠀⠀⠀⠀⠀⠀⠀⠀⠀⠀⠀⠀⠀⠀⠀⠀⠀⠀⠀⠀⠀⠀⠀⠀⠀⠀⠀⠀⠀⠀⠀⠀⠀⠀⠀⠀⠀⠀⠀⠀⠀⠀⠀⠀⠀⠀⠀⠀⠀⠀⠀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⠀⠀⠀⠀⠀⠀⠀⠀⠀⠀⠀⠀⠀⠀⠀⠀⠀⠀⠀⠀⠀⠀⠘⠻⣿⣦⡀⠀⠀⠀⠀⠀⠀⠀⠀⠀⠀⠀⠀⠀⠀⠀⠀⠀⠀⠀⠀⠀⠀⠀⠀⠀⠀⠀⠀⠀⠀⠀⠀⠀⠀⠀⠀⠀⠀⠀⠀⠀⠀⠀⠀⠀⠀⠀⠀⠀⠀⠀⠀⠀⠀⠀⠀⠀⠀⠀⠀⠀⠀⠀⠀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⠀⠀⠀⠀⠀⠀⠀⠀⠀⠀⠀⠀⠀⠀⠀⠀⠀⠀⠀⠀⠀⠀⠀⢀⣾⣿⣿⣦⡀⠀⠀⠀⠀⠀⠀⠀⠀⠀⠀⠀⠀⠀⠀⠀⠀⠀⠀⠀⠀⠀⠀⠀⠀⠀⠀⠀⠀⠀⠀⠀⠀⠀⠀⠀⠀⠀⠀⠀⠀⠀⠀⠀⠀⠀⠀⠀⠀⠀⠀⠀⠀⠀⠀⠀⠀⠀⠀⠀⠀⠀⠀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⠀⠀⠀⠀⠀⠀⠀⠀⠀⠀⠀⠀⠀⠀⠀⠀⠀⠀⠀⠀⠀⠀⠈⣿⣿⣿⣿⣿⣿⡄⠀⠀⠀⠀⠀⠀⠀⠀⠀⠀⠀⠀⠀⠀⠀⠀⠀⠀⠀⠀⠀⠀⠀⠀⠀⠀⠀⠀⠀⠀⠀⠀⠀⠀⠀⠀⠀⠀⠀⠀⠀⠀⠀⠀⠀⠀⠀⠀⠀⠀⠀⠀⠀⠀⠀⠀⠀⠀⠀⠀⠀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⠀⠀⠀⠀⠀⠀⠀⠀⠀⠀⠀⠀⠀⠀⠀⠀⠀⠀⠀⠀⠀⠀⠀⠸⣿⣿⣿⣿⣿⣷⠀⠀⠀⠀⠀⠀⠀⠀⠀⠀⠀⠀⠀⠀⠀⠀⠀⠀⠀⠀⠀⠀⠀⠀⠀⠀⠀⠀⠀⠀⠀⠀⠀⠀⠀⠀⠀⠀⠀⠀⠀⠀⠀⠀⠀⠀⠀⠀⠀⠀⠀⠀⠀⠀⠀⠀⠀⠀⠀⠀⠀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⠀⠀⠀⠀⠀⠀⠀⠀⠀⠀⠀⠀⠀⠀⠀⠀⠀⠀⠀⠀⠀⠀⠀⠀⠹⣿⣿⣿⣿⣿⡆⠀⠀⠀⠀⠀⠀⠀⠀⠀⠀⠀⠀⠀⠀⠀⠀⠀⠀⠀⠀⠀⠀⠀⠀⠀⠀⠀⠀⠀⠀⠀⠀⠀⠀⠀⠀⠀⠀⠀⠀⠀⠀⠀⠀⠀⠀⠀⠀⠀⠀⠀⠀⠀⠀⠀⠀⠀⠀⠀⠀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⠀⠀⠀⠀⠀⠀⠀⠀⠀⠀⠀⠀⠀⠀⠀⠀⠀⠀⠀⠀⠀⠀⠀⠀⠀⠀⠀⠉⠉⠙⠁⠀⠀⠀⠀⠀⠀⠀⠀⠀⠀⠀⠀⠀⠀⠀⠀⠀⠀⠀⣀⠀⠀⠀⠀⠀⠀⠀⠀⠀⠀⠀⠀⠀⠀⠀⠀⠀⠀⠀⠀⠀⠀⠀⠀⠀⠀⠀⠀⠀⠀⠀⠀⠀⠀⠀⠀⠀⠀⠀⠀</a:t>
            </a:r>
            <a:br/>
            <a:r>
              <a:t>⠀⠀⠀⠀⠀⠀⠀⠀⠀⠀⠀⠀⠀⠀⠀⠀⠀⠀⠀⠀⣀⡄⠀⠀⠀⠀⠀⠀⠀⠀⠀⠀⠀⠀⠀⠀⠀⠀⠀⠀⠀⠀⠀⠀⠀⠀⠀⠀⠀⢰⣿⣷⣤⡀⠀⠀⠀⠀⠀⠀⠀⠀⠀⠀⠀⠀⠀⠀⠀⠀⠀⠀⠀⠀⠀⠀⠀⠀⠀⠀⠀⠀⠀⠀⠀⠀⠀⠀⠀⠀⠀</a:t>
            </a:r>
            <a:br/>
            <a:r>
              <a:t>⠀⠀⠀⠀⠀⠀⠀⠀⠀⠀⠀⠀⠀⠀⠀⠀⠀⠀⠀⢰⣿⡇⠀⠀⠀⠀⠀⠀⠀⠀⠀⠀⠀⠀⠀⠀⠀⠀⠀⠀⠀⠀⠀⠀⠀⠀⠀⠀⠀⢸⣿⣿⣿⣿⣷⣦⣄⡀⠀⠀⠀⠀⠀⠀⠀⠀⠀⠀⠀⠀⠀⠀⠀⠀⠀⠀⠀⠀⠀⠀⠀⠀⠀⠀⠀⠀⠀⠀⠀⠀⠀</a:t>
            </a:r>
            <a:br/>
            <a:r>
              <a:t>⠀⠀⠀⠀⠀⠀⠀⠀⠀⠀⠀⠀⠀⠀⠀⠀⠀⠀⠀⢸⣿⣿⡀⠀⠀⠀⠀⠀⠀⠀⠀⠀⠀⠀⠀⠀⠀⠀⠀⠀⠀⠀⠀⠀⣧⠀⠀⠀⠀⠘⣿⣿⣿⣿⣿⣿⣿⣿⣿⣶⣶⡆⠀⠀⠀⠀⠀⠀⠀⠀⠀⠀⠀⠀⠀⠀⠀⠀⠀⠀⠀⠀⠀⠀⠀⠀⠀⠀⠀⠀⠀</a:t>
            </a:r>
            <a:br/>
            <a:r>
              <a:t>⠀⠀⠀⠀⠀⠀⠀⠀⠀⠀⠀⠀⠀⠀⠀⠀⠀⠀⠀⠈⣿⣿⣧⠀⠸⣦⡀⠀⠀⠀⠀⠀⠀⠀⠀⠀⠀⠀⠀⠀⠀⠀⠀⠀⣿⣧⠀⠀⠀⠀⠈⠻⢿⣿⣿⣿⣿⣿⣿⣿⣿⠁⠀⠀⠀⠀⠀⠀⠀⠀⠀⠀⠀⠀⠀⠀⠀⠀⠀⠀⠀⠀⠀⠀⠀⠀⠀⠀⠀⠀⠀</a:t>
            </a:r>
            <a:br/>
            <a:r>
              <a:t>⠀⠀⠀⠀⠀⠀⠀⠀⠀⠀⠀⠀⠀⠀⠀⠀⠀⠀⠀⠀⠘⣿⣿⣷⡀⠻⣿⣦⡀⠀⠀⠀⠀⠀⠀⠀⠀⠀⠀⠀⠀⠀⠀⠀⣿⣿⣦⠀⠀⠀⠀⠀⠀⠀⠈⠉⠙⠛⠛⠛⠁⠀⠀⠀⠀⠀⠀⠀⠀⠀⠀⠀⠀⠀⠀⠀⠀⠀⠀⠀⠀⠀⠀⠀⠀⠀⠀⠀⠀⠀⠀</a:t>
            </a:r>
            <a:br/>
            <a:r>
              <a:t>⠀⠀⠀⠀⠀⠀⠀⠀⠀⠀⠀⠀⠀⠀⠀⠀⠀⠀⠀⠀⠀⠘⢿⣿⣿⣷⣼⣿⣿⣷⣤⡀⠀⠀⠀⠀⠀⠀⠀⠀⠀⠀⠀⠀⣿⣿⣿⣷⡀⠀⠀⠀⠀⠀⠀⠀⠀⠀⠀⠀⠀⠀⠀⠀⠀⢀⣀⠀⠀⠀⠀⠀⢀⣤⠀⠀⠀⠀⠀⠀⠀⠀⠀⠀⠀⠀⠀⠀⠀⠀⠀</a:t>
            </a:r>
            <a:br/>
            <a:r>
              <a:t>⠀⠀⠀⠀⠀⠀⠀⠀⠀⠀⠀⠀⠀⠀⠀⠀⠀⠀⠀⠀⠀⠀⠀⠻⣿⣿⣿⣿⣿⣿⣿⣿⣷⣤⣀⠀⠀⠀⠀⠀⠀⠀⠀⠀⢻⣿⣿⣿⣿⣄⣀⡀⠀⠀⠀⠀⠀⠀⠀⠀⠀⠀⠀⠀⣠⣿⣿⣿⣷⣶⣶⣶⠟⠁⠀⠀⠀⠀⠀⠀⠀⠀⠀⠀⠀⠀⠀⠀⠀⠀⠀</a:t>
            </a:r>
            <a:br/>
            <a:r>
              <a:t>⠀⠀⠀⠀⠀⠀⠀⠀⠀⠀⠀⠀⠀⠀⠀⠀⠀⠀⠀⠀⠀⠀⠀⠀⠈⠛⢿⣿⣿⣿⣿⣿⣿⣿⣿⣷⣦⣄⡀⠀⠀⠀⠀⠀⢸⣿⣿⣿⣿⣿⣿⣿⣿⣿⣿⡿⠋⠀⣠⣀⣀⣠⣴⣿⣿⣿⣿⣿⣿⣿⡉⠀⠀⠀⠀⠀⠀⠀⠀⠀⠀⠀⠀⠀⠀⠀⠀⠀⠀⠀⠀</a:t>
            </a:r>
            <a:br/>
            <a:r>
              <a:t>⠀⠀⠀⠀⠀⠀⠀⠀⠀⠀⠀⠀⠀⠀⠀⠀⠀⠀⠀⠀⠀⠀⠀⠀⠀⠀⠀⠈⠙⠻⣿⣿⣿⣿⣿⣿⣿⣿⣿⣷⡀⠀⠀⠀⠘⣿⣿⣿⣿⣿⣿⣿⣿⡛⠁⠀⠀⠀⠀⢉⣽⣿⣿⣿⣿⣿⣿⣿⣿⣿⣿⣦⡀⠀⠀⠀⠀⠀⠀⠀⠀⠀⠀⠀⠀⠀⠀⠀⠀⠀⠀</a:t>
            </a:r>
            <a:br/>
            <a:r>
              <a:t>⠀⠀⠀⠀⠀⠀⠀⠀⠀⠀⠀⠀⠀⠀⠀⠀⠀⠀⠀⠀⠀⠀⠀⠀⠀⠀⠀⠀⠀⠀⣽⣿⣿⣿⣿⣿⣿⣿⣿⣿⣷⠀⠀⠀⠀⢻⣿⣿⣿⣿⣿⣿⣿⣿⣦⡀⠀⢀⣴⣿⣿⣿⣿⣿⣿⣿⣿⣿⣿⣿⣿⣿⣿⣦⣀⠀⠀⠀⠀⠀⠀⠀⠀⠀⠀⠀⠀⠀⠀⠀⠀</a:t>
            </a:r>
            <a:br/>
            <a:r>
              <a:t>⠀⠀⠀⠀⠀⠀⠀⠀⠀⠀⠀⠀⠀⠀⠀⠀⠀⠀⠀⠀⠀⠀⠀⠀⠀⠀⠀⠀⠀⢸⣿⣿⣿⣿⣿⣿⣿⣿⣿⣿⣿⠀⠀⠀⠀⢿⣿⣿⣿⣿⣿⣿⣿⣿⣿⣿⣶⣿⣿⣿⣿⣿⣿⣿⣿⣿⣿⣿⣿⣿⣿⣿⣿⣿⣿⣷⣆⠀⠀⠀⠀⠀⠀⠀⠀⠀⠀⠀⠀⠀⠀</a:t>
            </a:r>
            <a:br/>
            <a:r>
              <a:t>⠀⠀⠀⠀⠀⠀⠀⠀⠀⠀⠀⠀⠀⠀⠀⠀⠀⠀⠀⠀⠀⠀⠀⠀⠀⠀⠀⠀⠀⠀⠉⠹⣿⣿⣿⣿⣿⣿⣿⣿⣿⣷⣶⣄⣀⣈⣻⣿⣿⣿⣿⣿⣿⣿⣿⣿⣿⣿⣿⣿⣿⣿⠿⣿⣿⣿⣿⣿⣿⣿⣿⣿⣿⡿⠟⣿⣿⡆⠀⠀⠀⠀⠀⠀⠀⠀⠀⠀⠀⠀⠀</a:t>
            </a:r>
            <a:br/>
            <a:r>
              <a:t>⠀⠀⠀⠀⠀⠀⠀⠀⠀⠀⠀⠀⠀⠀⠀⠀⠀⠀⠀⠀⠀⠀⠀⠀⠀⠀⠀⠀⠀⠀⠀⢸⣿⣿⣿⣿⣿⣿⣿⣿⣿⣿⣿⣿⣿⣿⣿⠉⠻⣿⣿⣿⣿⣿⣿⣿⣿⣿⣿⣿⣿⡿⠂⠀⠉⠻⣷⣦⣉⡉⠉⠉⠁⣀⣴⣿⡿⠁⠀⠀⠀⠀⠀⠀⠀⠀⠀⠀⠀⠀⠀</a:t>
            </a:r>
            <a:br/>
            <a:r>
              <a:t>⠀⠀⠀⠀⠀⠀⠀⠀⠀⠀⠀⠀⠀⠀⠀⠀⠀⠀⠀⠀⠀⠀⠀⠀⠀⠀⠀⠀⠀⠀⠀⠹⣿⣿⣿⣿⣿⣿⣿⣿⣿⣿⣿⣿⣿⣿⣿⡄⠀⠈⠁⠈⠙⠻⠿⣿⣿⣿⡿⠟⠋⠀⠀⠀⠀⠀⠈⠙⠻⢿⣿⣿⣿⣿⠿⠛⠁⠀⠀⠀⠀⠀⠀⠀⠀⠀⠀⠀⠀⠀⠀</a:t>
            </a:r>
            <a:br/>
            <a:r>
              <a:t>⠀⠀⠀⠀⠀⠀⠀⠀⠀⠀⠀⠀⠀⠀⠀⠀⠀⠀⠀⠀⠀⠀⠀⠀⠀⠀⠀⠀⠀⠀⠀⠀⠘⠻⢿⣿⣿⣿⣿⣿⣿⣿⣿⣿⣿⡿⠟⠃⠀⠀⠀⠀⠀⠀⠀⠀⠀⠀⠀⠀⠀⠀⠀⠀⠀⠀⠀⠀⠀⠀⠀⠀⠀⠀⠀⠀⠀⠀⠀⠀⠀⠀⠀⠀⠀⠀⠀⠀⠀⠀⠀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⠀⠀⠀⠀⠀⠀⠀⠀⠀⠀⠀⠀⠀⠀⠀⠀⠀⠀⠀⠀⢀⣴⣶⣶⣤⣄⡀⠀⠀⠀⠀⠀⠀⠀⠀⠀⠀⠀⠀⠀⠀⠀⠀⠀⠀⠀⠀⠀⠀⠀⠀⠀⠀⠀⠀⠀⠀⠀⠀⠀⠀⠀⠀⠀⠀⠀⠀⠀⠀⠀⠀⠀⠀⠀⠀⠀⠀⠀⠀⠀⠀⠀⠀⠀⠀⠀⠀⠀⠀⠀⠀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⠀⠀⠀⠀⠀⠀⠀⠀⠀⠀⠀⠀⠀⠀⠀⠀⠀⠀⢀⣴⣿⣿⣿⣿⣿⣿⣿⣷⣦⡀⠀⠀⠀⠀⠀⠀⠀⠀⠀⠀⠀⠀⠀⠀⠀⠀⠀⠀⠀⠀⠀⠀⠀⠀⠀⠀⠀⠀⠀⠀⠀⠀⠀⠀⠀⠀⠀⠀⠀⠀⠀⠀⠀⠀⠀⠀⠀⠀⠀⠀⠀⠀⠀⠀⠀⠀⠀⠀⠀⠀⠀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⠀⠀⠀⠀⠀⠀⠀⠀⠀⠀⠀⠀⠀⠀⠀⠀⠀⠰⠿⠿⠿⠿⠿⠿⠿⠿⢿⣿⣿⣿⣦⠀⠀⠀⠀⠀⠀⠀⠀⠀⠀⠀⠀⠀⠀⠀⠀⠀⠀⠀⠀⠀⠀⠀⠀⠀⠀⠀⠀⠀⠀⠀⠀⠀⠀⠀⠀⠀⠀⠀⠀⠀⠀⠀⠀⠀⠀⠀⠀⠀⠀⠀⠀⠀⠀⠀⠀⠀⠀⠀⠀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⠀⠀⠀⠀⠀⠀⠀⠀⠀⠀⠀⠀⠀⠀⠀⠀⠀⠀⠀⠀⠀⠀⠀⠀⠀⠀⠀⠀⠉⠛⢿⠀⠀⠀⠀⠀⠀⠀⠀⠀⠀⠀⠀⠀⠀⠀⠀⠀⠀⠀⠀⠀⠀⠀⠀⠀⠀⠀⠀⠀⠀⠀⠀⠀⠀⠀⠀⠀⠀⠀⠀⠀⠀⠀⠀⠀⠀⠀⠀⠀⠀⠀⠀⠀⠀⠀⠀⠀⠀⠀⠀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⠀⠀⠀⠀⠀⠀⠀⠀⠀⠀⠀⠀⠀⠀⠀⠀⠀⠀⠀⠀⠀⠀⠀⠀⠀⠀⠀⠀⠀⠀⠀⠀⠀⠀⠀⠀⠀⠀⠀⠀⠀⠀⠀⠀⠀⠀⠀⠀⠀⠀⢠⣄⠀⠀⠀⠀⠀⠀⠀⠀⠀⠀⠀⠀⠀⠀⠀⠀⠀⠀⠀⠀⠀⠀⠀⠀⠀⠀⠀⠀⠀⠀⠀⠀⠀⠀⠀⠀⠀⠀⠀</a:t>
            </a:r>
            <a:br/>
            <a:r>
              <a:t>⠀⠀⠀⠀⠀⠀⠀⠀⠀⠀⠀⠀⠀⠀⠀⠀⠀⠀⢀⣤⠀⠀⠀⠀⠀⠀⠀⠀⠀⠀⠀⠀⠀⠀⠀⠀⠀⠀⠀⠀⠀⠀⠀⠀⠀⠀⠀⠀⠀⠀⣼⣿⣿⣦⣀⠀⠀⠀⠀⠀⠀⠀⠀⠀⠀⠀⠀⠀⠀⠀⠀⠀⠀⠀⠀⠀⠀⠀⠀⠀⠀⠀⠀⠀⠀⠀⠀⠀⠀⠀⠀</a:t>
            </a:r>
            <a:br/>
            <a:r>
              <a:t>⠀⠀⠀⠀⠀⠀⠀⠀⠀⠀⠀⠀⠀⠀⠀⠀⠀⠀⣾⣿⡀⠀⠀⠀⠀⠀⠀⠀⠀⠀⠀⠀⠀⠀⠀⠀⠀⠀⠀⠀⠀⠀⠀⠀⠀⠀⠀⠀⠀⠀⢻⣿⣿⣿⣿⣿⣦⣤⣀⡀⠀⠀⠀⠀⠀⠀⠀⠀⠀⠀⠀⠀⠀⠀⠀⠀⠀⠀⠀⠀⠀⠀⠀⠀⠀⠀⠀⠀⠀⠀⠀</a:t>
            </a:r>
            <a:br/>
            <a:r>
              <a:t>⠀⠀⠀⠀⠀⠀⠀⠀⠀⠀⠀⠀⠀⠀⠀⠀⠀⠀⣿⣿⣧⠀⠀⠀⠀⠀⠀⠀⠀⠀⠀⠀⠀⠀⠀⠀⠀⠀⠀⠀⠀⠀⠀⠀⠀⢰⣇⠀⠀⠀⠀⠙⢿⣿⣿⣿⣿⣿⣿⣿⣿⣷⠀⠀⠀⠀⠀⠀⠀⠀⠀⠀⠀⠀⠀⠀⠀⠀⠀⠀⠀⠀⠀⠀⠀⠀⠀⠀⠀⠀⠀</a:t>
            </a:r>
            <a:br/>
            <a:r>
              <a:t>⠀⠀⠀⠀⠀⠀⠀⠀⠀⠀⠀⠀⠀⠀⠀⠀⠀⠀⠹⣿⣿⣧⠀⠀⣷⣄⠀⠀⠀⠀⠀⠀⠀⠀⠀⠀⠀⠀⠀⠀⠀⠀⠀⠀⠀⢸⣿⡆⠀⠀⠀⠀⠀⠈⠉⠛⠻⠿⢿⣿⣿⠇⠀⠀⠀⠀⠀⠀⠀⠀⠀⠀⠀⠀⠀⠀⠀⠀⠀⠀⠀⠀⠀⠀⠀⠀⠀⠀⠀⠀⠀</a:t>
            </a:r>
            <a:br/>
            <a:r>
              <a:t>⠀⠀⠀⠀⠀⠀⠀⠀⠀⠀⠀⠀⠀⠀⠀⠀⠀⠀⠀⠹⣿⣿⣷⣄⠘⢿⣷⣄⡀⠀⠀⠀⠀⠀⠀⠀⠀⠀⠀⠀⠀⠀⠀⠀⠀⢸⣿⣿⡄⠀⠀⠀⠀⠀⠀⠀⠀⠀⠀⠀⠀⠀⠀⠀⠀⠀⠀⠀⠀⠀⠀⠀⠀⠀⠀⠀⠀⠀⠀⠀⠀⠀⠀⠀⠀⠀⠀⠀⠀⠀⠀</a:t>
            </a:r>
            <a:br/>
            <a:r>
              <a:t>⠀⠀⠀⠀⠀⠀⠀⠀⠀⠀⠀⠀⠀⠀⠀⠀⠀⠀⠀⠀⠙⢿⣿⣿⣿⣶⣽⣿⣿⣶⣄⡀⠀⠀⠀⠀⠀⠀⠀⠀⠀⠀⠀⠀⠀⢸⣿⣿⣿⣄⠀⠀⠀⠀⠀⠀⠀⠀⠀⠀⠀⠀⠀⠀⠀⠀⣀⣴⣤⣀⡀⠀⠀⣠⣴⠆⠀⠀⠀⠀⠀⠀⠀⠀⠀⠀⠀⠀⠀⠀⠀</a:t>
            </a:r>
            <a:br/>
            <a:r>
              <a:t>⠀⠀⠀⠀⠀⠀⠀⠀⠀⠀⠀⠀⠀⠀⠀⠀⠀⠀⠀⠀⠀⠀⠹⣿⣿⣿⣿⣿⣿⣿⣿⣿⣷⣦⣀⠀⠀⠀⠀⠀⠀⠀⠀⠀⠀⢸⣿⣿⣿⣿⣦⣤⣀⣀⣀⣀⣀⡀⠀⠀⠀⠀⠀⢀⣠⣾⣿⣿⣿⣿⣿⣿⠿⠋⠁⠀⠀⠀⠀⠀⠀⠀⠀⠀⠀⠀⠀⠀⠀⠀⠀</a:t>
            </a:r>
            <a:br/>
            <a:r>
              <a:t>⠀⠀⠀⠀⠀⠀⠀⠀⠀⠀⠀⠀⠀⠀⠀⠀⠀⠀⠀⠀⠀⠀⠀⠈⠙⠻⣿⣿⣿⣿⣿⣿⣿⣿⣿⣿⣶⣤⣀⡀⠀⠀⠀⠀⠀⠈⣿⣿⣿⣿⣿⣿⣿⣿⣿⠿⠋⠀⠀⠘⠛⠻⢿⣿⣿⣿⣿⣿⣿⣿⣍⠀⠀⠀⠀⠀⠀⠀⠀⠀⠀⠀⠀⠀⠀⠀⠀⠀⠀⠀⠀</a:t>
            </a:r>
            <a:br/>
            <a:r>
              <a:t>⠀⠀⠀⠀⠀⠀⠀⠀⠀⠀⠀⠀⠀⠀⠀⠀⠀⠀⠀⠀⠀⠀⠀⠀⠀⠀⠀⠉⠙⠻⣿⣿⣿⣿⣿⣿⣿⣿⣿⣷⠀⠀⠀⠀⠀⠀⣿⣿⣿⣿⣿⣿⣿⣏⠀⠀⠀⠀⠀⠀⢀⣴⣾⣿⣿⣿⣿⣿⣿⣿⣿⣧⡀⠀⠀⠀⠀⠀⠀⠀⠀⠀⠀⠀⠀⠀⠀⠀⠀⠀⠀</a:t>
            </a:r>
            <a:br/>
            <a:r>
              <a:t>⠀⠀⠀⠀⠀⠀⠀⠀⠀⠀⠀⠀⠀⠀⠀⠀⠀⠀⠀⠀⠀⠀⠀⠀⠀⠀⠀⠀⠀⣰⣿⣿⣿⣿⣿⣿⣿⣿⣿⣿⡇⠀⠀⠀⠀⢰⣿⣿⣿⣿⣿⣿⣿⣿⣷⣄⠀⠀⢀⣴⣿⣿⣿⣿⣿⣿⣿⣿⣿⣿⣿⣿⣿⣶⣄⠀⠀⠀⠀⠀⠀⠀⠀⠀⠀⠀⠀⠀⠀⠀⠀</a:t>
            </a:r>
            <a:br/>
            <a:r>
              <a:t>⠀⠀⠀⠀⠀⠀⠀⠀⠀⠀⠀⠀⠀⠀⠀⠀⠀⠀⠀⠀⠀⠀⠀⠀⠀⠀⠀⠀⠀⠻⣿⣿⣿⣿⣿⣿⣿⣿⣿⣿⣧⣀⡀⠀⠀⠘⣿⣿⣿⣿⣿⣿⣿⣿⣿⣿⣧⣶⣿⣿⣿⣿⣿⣿⣿⣿⣿⣿⣿⣿⣿⣿⣿⣿⣿⣷⣦⡀⠀⠀⠀⠀⠀⠀⠀⠀⠀⠀⠀⠀⠀</a:t>
            </a:r>
            <a:br/>
            <a:r>
              <a:t>⠀⠀⠀⠀⠀⠀⠀⠀⠀⠀⠀⠀⠀⠀⠀⠀⠀⠀⠀⠀⠀⠀⠀⠀⠀⠀⠀⠀⠀⠀⠀⢻⣿⣿⣿⣿⣿⣿⣿⣿⣿⣿⣿⣤⣤⣤⡌⠻⣿⣿⣿⣿⣿⣿⣿⣿⣿⣿⣿⣿⡿⠿⠿⠟⠿⣿⣟⠿⢿⣿⣿⣿⣿⣿⣿⢿⣿⣇⠀⠀⠀⠀⠀⠀⠀⠀⠀⠀⠀⠀⠀</a:t>
            </a:r>
            <a:br/>
            <a:r>
              <a:t>⠀⠀⠀⠀⠀⠀⠀⠀⠀⠀⠀⠀⠀⠀⠀⠀⠀⠀⠀⠀⠀⠀⠀⠀⠀⠀⠀⠀⠀⠀⠀⣸⣿⣿⣿⣿⣿⣿⣿⣿⣿⣿⣿⣿⣿⣿⣧⠀⠈⢿⣿⣿⣿⣿⣿⣿⣿⣿⣿⣿⣿⣶⣤⠀⠀⠈⠻⣷⣄⡀⠉⠙⠋⠉⢁⣼⣿⡏⠀⠀⠀⠀⠀⠀⠀⠀⠀⠀⠀⠀⠀</a:t>
            </a:r>
            <a:br/>
            <a:r>
              <a:t>⠀⠀⠀⠀⠀⠀⠀⠀⠀⠀⠀⠀⠀⠀⠀⠀⠀⠀⠀⠀⠀⠀⠀⠀⠀⠀⠀⠀⠀⠀⠀⢹⣿⣿⣿⣿⣿⣿⣿⣿⣿⣿⣿⣿⣿⣿⣿⡄⠀⠀⠀⠈⠙⠻⢿⣿⣿⣿⣿⣿⡿⠟⠁⠀⠀⠀⠀⠈⠻⢿⣷⣶⣶⣾⣿⡿⠋⠀⠀⠀⠀⠀⠀⠀⠀⠀⠀⠀⠀⠀⠀</a:t>
            </a:r>
            <a:br/>
            <a:r>
              <a:t>⠀⠀⠀⠀⠀⠀⠀⠀⠀⠀⠀⠀⠀⠀⠀⠀⠀⠀⠀⠀⠀⠀⠀⠀⠀⠀⠀⠀⠀⠀⠀⠀⠉⠻⠿⣿⣿⣿⣿⣿⣿⣿⣿⣿⠿⠟⠋⠁⠀⠀⠀⠀⠀⠀⠀⠀⠉⠉⠉⠀⠀⠀⠀⠀⠀⠀⠀⠀⠀⠀⠈⠉⠉⠉⠁⠀⠀⠀⠀⠀⠀⠀⠀⠀⠀⠀⠀⠀⠀⠀⠀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⠀⠀⠀⠀⠀⠀⠀⠀⠀⠀⠀⠀⠀⠀⠀⠀⠀⠀⠀⣀⣀⣀⣀⣀⣀⣀⠀⠀⠀⠀⠀⠀⠀⠀⠀⠀⠀⠀⠀⠀⠀⠀⠀⠀⠀⠀⠀⠀⠀⠀⠀⠀⠀⠀⠀⠀⠀⠀⠀⠀⠀⠀⠀⠀⠀⠀⠀⠀⠀⠀⠀⠀⠀⠀⠀⠀⠀⠀⠀⠀⠀⠀⠀⠀⠀⠀⠀⠀⠀⠀⠀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⠀⠀⠀⠀⠀⠀⠀⠀⠀⠀⠀⠀⠀⠀⠀⠀⠀⠀⠀⣹⣿⣿⣿⣿⣿⣿⣿⣶⣤⠀⠀⠀⠀⠀⠀⠀⠀⠀⠀⠀⠀⠀⠀⠀⠀⠀⠀⠀⠀⠀⠀⠀⠀⠀⠀⠀⠀⠀⠀⠀⠀⠀⠀⠀⠀⠀⠀⠀⠀⠀⠀⠀⠀⠀⠀⠀⠀⠀⠀⠀⠀⠀⠀⠀⠀⠀⠀⠀⠀⠀⠀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⠀⠀⠀⠀⠀⠀⠀⠀⠀⠀⠀⠀⠀⠀⠀⠀⠀⠀⢠⣿⣿⣿⣿⣿⣿⣿⣿⣿⣿⣷⡀⠀⠀⠀⠀⠀⠀⠀⠀⠀⠀⠀⠀⠀⠀⠀⠀⠀⠀⠀⠀⠀⠀⠀⠀⠀⠀⠀⠀⠀⠀⠀⠀⠀⠀⠀⠀⠀⠀⠀⠀⠀⠀⠀⠀⠀⠀⠀⠀⠀⠀⠀⠀⠀⠀⠀⠀⠀⠀⠀⠀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⠀⠀⠀⠀⠀⠀⠀⠀⠀⠀⠀⠀⠀⠀⠀⠀⠀⠀⣾⣿⣿⣿⣿⣿⣿⠿⠿⠿⠿⠿⡇⠀⠀⠀⠀⠀⠀⠀⠀⠀⠀⠀⠀⠀⠀⠀⠀⠀⠀⠀⠀⠀⠀⠀⠀⠀⠀⠀⠀⠀⠀⠀⠀⠀⠀⠀⠀⠀⠀⠀⠀⠀⠀⠀⠀⠀⠀⠀⠀⠀⠀⠀⠀⠀⠀⠀⠀⠀⠀⠀⠀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⠀⠀⠀⠀⠀⠀⠀⠀⠀⠀⠀⠀⠀⠀⠀⠀⠀⣸⣿⡿⠟⠛⠉⠀⠀⠀⠀⠀⠀⠀⠀⠀⠀⠀⠀⠀⠀⠀⠀⠀⠀⠀⠀⠀⠀⠀⠀⠀⠀⠀⠀⠀⠀⠀⠀⠀⠀⠀⠀⠀⠀⠀⠀⠀⠀⠀⠀⠀⠀⠀⠀⠀⠀⠀⠀⠀⠀⠀⠀⠀⠀⠀⠀⠀⠀⠀⠀⠀⠀⠀⠀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⠀⠀⠀⠀⠀⠀⠀⠀⠀⠀⠀⠀⠀⠀⠀⠀⠀⠉⠀⠀⠀⠀⠀⠀⠀⠀⠀⠀⠀⠀⠀⠀⠀⠀⠀⠀⠀⠀⠀⠀⠀⠀⠀⠀⠀⠀⠀⠀⠀⠀⠀⠀⠀⠀⠀⠀⠀⠀⠀⠀⠀⠀⠀⠀⠀⠀⠀⠀⠀⠀⠀⠀⠀⠀⠀⠀⠀⠀⠀⠀⠀⠀⠀⠀⠀⠀⠀⠀⠀⠀⠀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⠀⠀⠀⠀⠀⠀⠀⠀⠀⠀⠀⠀⠀⠀⠀⠀⠀⠀⠀⠀⠀⠀⠀⠀⠀⠀⠀⠀⠀⠀⠀⠀⠀⠀⠀⠀⠀⠀⠀⠀⠀⠀⠀⠀⠀⠀⠀⠀⠀⠀⠀⣦⣄⠀⠀⠀⠀⠀⠀⠀⠀⠀⠀⠀⠀⠀⠀⠀⠀⠀⠀⠀⠀⠀⠀⠀⠀⠀⠀⠀⠀⠀⠀⠀⠀⠀⠀⠀⠀⠀⠀</a:t>
            </a:r>
            <a:br/>
            <a:r>
              <a:t>⠀⠀⠀⠀⠀⠀⠀⠀⠀⠀⠀⠀⠀⠀⠀⠀⠀⢀⣤⠀⠀⠀⠀⠀⠀⠀⠀⠀⠀⠀⠀⠀⠀⠀⠀⠀⠀⠀⠀⠀⠀⠀⠀⠀⠀⠀⠀⠀⠀⠀⢸⣿⣿⣷⣄⡀⠀⠀⠀⠀⠀⠀⠀⠀⠀⠀⠀⠀⠀⠀⠀⠀⠀⠀⠀⠀⠀⠀⠀⠀⠀⠀⠀⠀⠀⠀⠀⠀⠀⠀⠀</a:t>
            </a:r>
            <a:br/>
            <a:r>
              <a:t>⠀⠀⠀⠀⠀⠀⠀⠀⠀⠀⠀⠀⠀⠀⠀⠀⠀⣼⣿⡆⠀⠀⠀⠀⠀⠀⠀⠀⠀⠀⠀⠀⠀⠀⠀⠀⠀⠀⠀⠀⠀⠀⠀⠀⠀⠀⠀⠀⠀⠀⠈⢿⣿⣿⣿⣿⣷⣦⣤⣀⡀⠀⠀⠀⠀⠀⠀⠀⠀⠀⠀⠀⠀⠀⠀⠀⠀⠀⠀⠀⠀⠀⠀⠀⠀⠀⠀⠀⠀⠀⠀</a:t>
            </a:r>
            <a:br/>
            <a:r>
              <a:t>⠀⠀⠀⠀⠀⠀⠀⠀⠀⠀⠀⠀⠀⠀⠀⠀⠀⢻⣿⣿⡀⠀⠀⢀⠀⠀⠀⠀⠀⠀⠀⠀⠀⠀⠀⠀⠀⠀⠀⠀⠀⠀⠀⠀⠀⠀⢰⣇⠀⠀⠀⠀⠉⠻⢿⣿⣿⣿⣿⣿⣿⣿⠃⠀⠀⠀⠀⠀⠀⠀⠀⠀⠀⠀⠀⠀⠀⠀⠀⠀⠀⠀⠀⠀⠀⠀⠀⠀⠀⠀⠀</a:t>
            </a:r>
            <a:br/>
            <a:r>
              <a:t>⠀⠀⠀⠀⠀⠀⠀⠀⠀⠀⠀⠀⠀⠀⠀⠀⠀⠘⣿⣿⣷⡄⠀⠘⣧⡀⠀⠀⠀⠀⠀⠀⠀⠀⠀⠀⠀⠀⠀⠀⠀⠀⠀⠀⠀⠀⢸⣿⡄⠀⠀⠀⠀⠀⠀⠀⠉⠛⠛⠿⠿⠏⠀⠀⠀⠀⠀⠀⠀⠀⠀⠀⠀⠀⠀⠀⠀⠀⠀⠀⠀⠀⠀⠀⠀⠀⠀⠀⠀⠀⠀</a:t>
            </a:r>
            <a:br/>
            <a:r>
              <a:t>⠀⠀⠀⠀⠀⠀⠀⠀⠀⠀⠀⠀⠀⠀⠀⠀⠀⠀⠘⣿⣿⣿⣦⣀⠙⢿⣶⣄⠀⠀⠀⠀⠀⠀⠀⠀⠀⠀⠀⠀⠀⠀⠀⠀⠀⠀⢸⣿⣷⡀⠀⠀⠀⠀⠀⠀⠀⠀⠀⠀⠀⠀⠀⠀⠀⠀⠀⠀⠀⠀⠀⠀⠀⠀⠀⠀⠀⠀⠀⠀⠀⠀⠀⠀⠀⠀⠀⠀⠀⠀⠀</a:t>
            </a:r>
            <a:br/>
            <a:r>
              <a:t>⠀⠀⠀⠀⠀⠀⠀⠀⠀⠀⠀⠀⠀⠀⠀⠀⠀⠀⠀⠈⠻⣿⣿⣿⣿⣶⣽⣿⣿⣶⣄⡀⠀⠀⠀⠀⠀⠀⠀⠀⠀⠀⠀⠀⠀⠀⢸⣿⣿⣷⡀⠀⠀⠀⠀⠀⠀⠀⠀⠀⠀⠀⠀⠀⠀⠀⢀⣴⣷⣦⣄⣀⣀⣀⣴⡿⠃⠀⠀⠀⠀⠀⠀⠀⠀⠀⠀⠀⠀⠀⠀</a:t>
            </a:r>
            <a:br/>
            <a:r>
              <a:t>⠀⠀⠀⠀⠀⠀⠀⠀⠀⠀⠀⠀⠀⠀⠀⠀⠀⠀⠀⠀⠀⠈⢿⣿⣿⣿⣿⣿⣿⣿⣿⣿⣷⣦⣄⠀⠀⠀⠀⠀⠀⠀⠀⠀⠀⠀⢸⣿⣿⣿⣿⣤⣤⣤⣀⣀⣀⡀⠀⠀⣤⣀⣀⣀⣤⣶⣿⣿⣿⣿⣿⣿⠿⠛⠉⠀⠀⠀⠀⠀⠀⠀⠀⠀⠀⠀⠀⠀⠀⠀⠀</a:t>
            </a:r>
            <a:br/>
            <a:r>
              <a:t>⠀⠀⠀⠀⠀⠀⠀⠀⠀⠀⠀⠀⠀⠀⠀⠀⠀⠀⠀⠀⠀⠀⠀⠈⠛⠿⣿⣿⣿⣿⣿⣿⣿⣿⣿⣿⣶⣦⣄⡀⠀⠀⠀⠀⠀⠀⢸⣿⣿⣿⣿⣿⣿⣿⣿⠟⠋⠀⠀⠀⠈⠉⠙⢻⣿⣿⣿⣿⣿⣿⣅⠀⠀⠀⠀⠀⠀⠀⠀⠀⠀⠀⠀⠀⠀⠀⠀⠀⠀⠀⠀</a:t>
            </a:r>
            <a:br/>
            <a:r>
              <a:t>⠀⠀⠀⠀⠀⠀⠀⠀⠀⠀⠀⠀⠀⠀⠀⠀⠀⠀⠀⠀⠀⠀⠀⠀⠀⠀⠀⠉⠙⢻⣿⣿⣿⣿⣿⣿⣿⣿⣿⣧⠀⠀⠀⠀⠀⠀⣸⣿⣿⣿⣿⣿⣿⣯⡀⠀⠀⠀⠀⠀⠀⣠⣾⣿⣿⣿⣿⣿⣿⣿⣿⣷⣄⠀⠀⠀⠀⠀⠀⠀⠀⠀⠀⠀⠀⠀⠀⠀⠀⠀⠀</a:t>
            </a:r>
            <a:br/>
            <a:r>
              <a:t>⠀⠀⠀⠀⠀⠀⠀⠀⠀⠀⠀⠀⠀⠀⠀⠀⠀⠀⠀⠀⠀⠀⠀⠀⠀⠀⠀⠀⠀⣾⣿⣿⣿⣿⣿⣿⣿⣿⣿⣿⡇⠀⠀⠀⠀⢰⣿⣿⣿⣿⣿⣿⣿⣿⣷⣄⠀⠀⢀⣠⣾⣿⣿⣿⣿⣿⣿⣿⣿⣿⣿⣿⣿⣷⣄⠀⠀⠀⠀⠀⠀⠀⠀⠀⠀⠀⠀⠀⠀⠀⠀</a:t>
            </a:r>
            <a:br/>
            <a:r>
              <a:t>⠀⠀⠀⠀⠀⠀⠀⠀⠀⠀⠀⠀⠀⠀⠀⠀⠀⠀⠀⠀⠀⠀⠀⠀⠀⠀⠀⠀⠀⠻⢿⣿⣿⣿⣿⣿⣿⣿⣿⣿⣧⣤⣀⠀⠀⠈⢿⣿⣿⣿⣿⣿⣿⣿⣿⣿⣷⣴⣿⣿⣿⣿⣿⣿⣿⣿⣿⣿⣿⣿⣿⣿⣿⣿⣿⣷⣦⣀⠀⠀⠀⠀⠀⠀⠀⠀⠀⠀⠀⠀⠀</a:t>
            </a:r>
            <a:br/>
            <a:r>
              <a:t>⠀⠀⠀⠀⠀⠀⠀⠀⠀⠀⠀⠀⠀⠀⠀⠀⠀⠀⠀⠀⠀⠀⠀⠀⠀⠀⠀⠀⠀⠀⠀⢻⣿⣿⣿⣿⣿⣿⣿⣿⣿⣿⣶⣦⣤⣤⡄⠙⢿⣿⣿⣿⣿⣿⣿⣿⣿⣿⣿⣿⣿⠟⠛⠻⠛⢿⣿⡟⠿⢿⣿⣿⣿⣿⣿⣿⣿⣯⠀⠀⠀⠀⠀⠀⠀⠀⠀⠀⠀⠀⠀</a:t>
            </a:r>
            <a:br/>
            <a:r>
              <a:t>⠀⠀⠀⠀⠀⠀⠀⠀⠀⠀⠀⠀⠀⠀⠀⠀⠀⠀⠀⠀⠀⠀⠀⠀⠀⠀⠀⠀⠀⠀⠀⣼⣿⣿⣿⣿⣿⣿⣿⣿⣿⣿⣿⣿⣿⣿⣇⠀⠀⢻⣿⣿⣿⣿⣿⣿⣿⣿⣿⣿⣷⣦⣄⠀⠀⠀⠙⣿⣦⡀⠈⠉⠙⠋⠉⣱⣿⡿⠀⠀⠀⠀⠀⠀⠀⠀⠀⠀⠀⠀⠀</a:t>
            </a:r>
            <a:br/>
            <a:r>
              <a:t>⠀⠀⠀⠀⠀⠀⠀⠀⠀⠀⠀⠀⠀⠀⠀⠀⠀⠀⠀⠀⠀⠀⠀⠀⠀⠀⠀⠀⠀⠀⠀⢻⣿⣿⣿⣿⣿⣿⣿⣿⣿⣿⣿⣿⣿⣿⣿⡄⠀⠀⠀⠈⠙⠻⢿⣿⣿⣿⣿⣿⣿⡿⠛⠁⠀⠀⠀⠀⠙⢿⣷⣦⣴⣶⣿⣿⠟⠁⠀⠀⠀⠀⠀⠀⠀⠀⠀⠀⠀⠀⠀</a:t>
            </a:r>
            <a:br/>
            <a:r>
              <a:t>⠀⠀⠀⠀⠀⠀⠀⠀⠀⠀⠀⠀⠀⠀⠀⠀⠀⠀⠀⠀⠀⠀⠀⠀⠀⠀⠀⠀⠀⠀⠀⠀⠉⠛⠿⣿⣿⣿⣿⣿⣿⣿⣿⠿⠿⠛⠉⠀⠀⠀⠀⠀⠀⠀⠀⠈⠉⠉⠉⠉⠀⠀⠀⠀⠀⠀⠀⠀⠀⠀⠈⠉⠛⠋⠉⠀⠀⠀⠀⠀⠀⠀⠀⠀⠀⠀⠀⠀⠀⠀⠀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⠀⠀⠀⠀⠀⠀⠀⠀⠀⠀⠀⠀⠀⠀⠀⠀⠀⢀⣤⣤⣄⡀⠀⠀⠀⠀⠀⠀⠀⠀⠀⠀⠀⠀⠀⠀⠀⠀⠀⠀⠀⠀⠀⠀⠀⠀⠀⠀⠀⠀⠀⠀⠀⠀⠀⠀⠀⠀⠀⠀⠀⠀⠀⠀⠀⠀⠀⠀⠀⠀⠀⠀⠀⠀⠀⠀⠀⠀⠀⠀⠀⠀⠀⠀⠀⠀⠀⠀⠀⠀⠀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⠀⠀⠀⠀⠀⠀⠀⠀⠀⠀⠀⠀⠀⠀⠀⣠⣾⣿⣿⣿⣿⣿⣷⣄⡀⠀⠀⠀⠀⠀⠀⠀⠀⠀⠀⠀⠀⠀⠀⠀⠀⠀⠀⠀⠀⠀⠀⠀⠀⠀⠀⠀⠀⠀⠀⠀⠀⠀⠀⠀⠀⠀⠀⠀⠀⠀⠀⠀⠀⠀⠀⠀⠀⠀⠀⠀⠀⠀⠀⠀⠀⠀⠀⠀⠀⠀⠀⠀⠀⠀⠀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⠀⠀⠀⠀⠀⠀⠀⠀⠀⠀⠀⠀⠀⠀⠈⣿⣿⣿⣿⣿⣿⣿⣿⣿⣿⣦⡀⠀⠀⠀⠀⠀⠀⠀⠀⠀⠀⠀⠀⠀⠀⠀⠀⠀⠀⠀⠀⠀⠀⠀⠀⠀⠀⠀⠀⠀⠀⠀⠀⠀⠀⠀⠀⠀⠀⠀⠀⠀⠀⠀⠀⠀⠀⠀⠀⠀⠀⠀⠀⠀⠀⠀⠀⠀⠀⠀⠀⠀⠀⠀⠀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⠀⠀⠀⠀⠀⠀⠀⠀⠀⠀⠀⠀⠀⠀⠀⢹⣿⣿⣿⣿⣿⣿⣿⣿⣿⣿⣿⠄⠀⠀⠀⠀⠀⠀⠀⠀⠀⠀⠀⠀⠀⠀⠀⠀⠀⠀⠀⠀⠀⠀⠀⠀⠀⠀⠀⠀⠀⠀⠀⠀⠀⠀⠀⠀⠀⠀⠀⠀⠀⠀⠀⠀⠀⠀⠀⠀⠀⠀⠀⠀⠀⠀⠀⠀⠀⠀⠀⠀⠀⠀⠀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⠀⠀⠀⠀⠀⠀⠀⠀⠀⠀⠀⠀⠀⠀⠀⠀⣿⣿⣿⣿⣿⣿⣿⣿⣿⠋⠀⠀⠀⠀⠀⠀⠀⠀⠀⠀⠀⠀⠀⠀⠀⠀⠀⠀⠀⠀⠀⠀⠀⠀⠀⠀⠀⠀⠀⠀⠀⠀⠀⠀⠀⠀⠀⠀⠀⠀⠀⠀⠀⠀⠀⠀⠀⠀⠀⠀⠀⠀⠀⠀⠀⠀⠀⠀⠀⠀⠀⠀⠀⠀⠀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⠀⠀⠀⠀⠀⠀⠀⠀⠀⠀⠀⠀⠀⠀⠀⠀⠸⣿⣿⣿⣿⣿⣿⠟⠁⠀⠀⠀⠀⠀⠀⠀⠀⠀⠀⠀⠀⠀⠀⠀⠀⠀⠀⠀⠀⠀⠀⠀⠀⠀⠀⠀⠀⠀⠀⠀⠀⠀⠀⠀⠀⠀⠀⠀⠀⠀⠀⠀⠀⠀⠀⠀⠀⠀⠀⠀⠀⠀⠀⠀⠀⠀⠀⠀⠀⠀⠀⠀⠀⠀⠀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⠀⠀⠀⠀⠀⠀⠀⠀⠀⠀⠀⠀⠀⠀⠀⠀⠀⢿⣿⣿⣿⣿⠃⠀⠀⠀⠀⠀⠀⠀⠀⠀⠀⠀⠀⠀⠀⠀⠀⠀⠀⠀⠀⠀⠀⠀⠀⠀⠀⠀⠀⠀⠀⠀⠀⠀⠀⠀⠀⠀⠀⠀⠀⠀⠀⠀⠀⠀⠀⠀⠀⠀⠀⠀⠀⠀⠀⠀⠀⠀⠀⠀⠀⠀⠀⠀⠀⠀⠀⠀⠀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⠀⠀⠀⠀⠀⠀⠀⠀⠀⠀⠀⠀⠀⠀⠀⠀⠀⠸⣿⣿⡿⠃⠀⠀⠀⠀⠀⠀⠀⠀⠀⠀⠀⠀⠀⠀⠀⠀⠀⠀⠀⠀⠀⠀⠀⠀⠀⠀⠀⠀⠀⠀⠀⠀⠀⠀⠀⠀⠀⠀⠀⠀⠀⠀⠀⠀⠀⠀⠀⠀⠀⠀⠀⠀⠀⠀⠀⠀⠀⠀⠀⠀⠀⠀⠀⠀⠀⠀⠀⠀⠀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⠀⠀⠀⠀⠀⠀⠀⠀⠀⠀⠀⠀⠀⠀⠀⠀⠀⠀⢿⡿⠁⠀⠀⠀⠀⠀⠀⠀⠀⠀⠀⠀⠀⠀⠀⠀⠀⠀⠀⠀⠀⠀⠀⠀⠀⠀⠀⠀⠀⠀⠀⠀⠀⠀⠀⠀⠀⠀⠀⠀⠀⠀⠀⠀⠀⠀⠀⠀⠀⠀⠀⠀⠀⠀⠀⠀⠀⠀⠀⠀⠀⠀⠀⠀⠀⠀⠀⠀⠀⠀⠀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⠀⠀⠀⠀⠀⠀⠀⠀⠀⠀⠀⠀⠀⠀⠀⠀⠀⠀⠈⠀⠀⠀⠀⠀⠀⠀⠀⠀⠀⠀⠀⠀⠀⠀⠀⠀⠀⠀⠀⠀⠀⠀⠀⠀⠀⠀⠀⠀⠀⠀⠀⠀⠀⠀⠀⠀⠀⠀⠀⠀⠀⠀⠀⠀⠀⠀⠀⠀⠀⠀⠀⠀⠀⠀⠀⠀⠀⠀⠀⠀⠀⠀⠀⠀⠀⠀⠀⠀⠀⠀⠀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⠀⠀⠀⠀⠀⠀⠀⠀⠀⠀⠀⠀⠀⠀⠀⠀⠀⠀⠀⠀⠀⠀⠀⠀⠀⠀⠀⠀⠀⠀⠀⠀⠀⠀⠀⠀⠀⠀⠀⠀⠀⠀⠀⠀⠀⠀⠀⠀⠀⠀⠀⢰⣷⣄⠀⠀⠀⠀⠀⠀⠀⠀⠀⠀⠀⠀⠀⠀⠀⠀⠀⠀⠀⠀⠀⠀⠀⠀⠀⠀⠀⠀⠀⠀⠀⠀⠀⠀⠀⠀⠀</a:t>
            </a:r>
            <a:br/>
            <a:r>
              <a:t>⠀⠀⠀⠀⠀⠀⠀⠀⠀⠀⠀⠀⠀⠀⠀⠀⣠⡄⠀⠀⠀⠀⠀⠀⠀⠀⠀⠀⠀⠀⠀⠀⠀⠀⠀⠀⠀⠀⠀⠀⠀⠀⠀⠀⠀⠀⠀⠀⠀⠀⠀⢸⣿⣿⣷⣤⣀⠀⠀⠀⠀⠀⠀⠀⠀⠀⠀⠀⠀⠀⠀⠀⠀⠀⠀⠀⠀⠀⠀⠀⠀⠀⠀⠀⠀⠀⠀⠀⠀⠀⠀</a:t>
            </a:r>
            <a:br/>
            <a:r>
              <a:t>⠀⠀⠀⠀⠀⠀⠀⠀⠀⠀⠀⠀⠀⠀⠀⢠⣿⣧⠀⠀⠀⠀⠀⠀⠀⠀⠀⠀⠀⠀⠀⠀⠀⠀⠀⠀⠀⠀⠀⠀⠀⠀⠀⠀⠀⠀⠀⠀⠀⠀⠀⠀⠙⠿⣿⣿⣿⣷⣶⣤⣄⣀⡀⠀⠀⠀⠀⠀⠀⠀⠀⠀⠀⠀⠀⠀⠀⠀⠀⠀⠀⠀⠀⠀⠀⠀⠀⠀⠀⠀⠀</a:t>
            </a:r>
            <a:br/>
            <a:r>
              <a:t>⠀⠀⠀⠀⠀⠀⠀⠀⠀⠀⠀⠀⠀⠀⠀⠘⣿⣿⣧⠀⠀⠀⢀⡀⠀⠀⠀⠀⠀⠀⠀⠀⠀⠀⠀⠀⠀⠀⠀⠀⠀⠀⠀⠀⠀⠀⠀⠀⢰⡆⠀⠀⠀⠀⠈⠙⠻⠿⣿⣿⣿⣿⡇⠀⠀⠀⠀⠀⠀⠀⠀⠀⠀⠀⠀⠀⠀⠀⠀⠀⠀⠀⠀⠀⠀⠀⠀⠀⠀⠀⠀</a:t>
            </a:r>
            <a:br/>
            <a:r>
              <a:t>⠀⠀⠀⠀⠀⠀⠀⠀⠀⠀⠀⠀⠀⠀⠀⠀⢻⣿⣿⣷⡄⠀⠀⢿⣄⠀⠀⠀⠀⠀⠀⠀⠀⠀⠀⠀⠀⠀⠀⠀⠀⠀⠀⠀⠀⠀⠀⠀⢸⣿⠀⠀⠀⠀⠀⠀⠀⠀⠀⠀⠉⠉⠀⠀⠀⠀⠀⠀⠀⠀⠀⠀⠀⠀⠀⠀⠀⠀⠀⠀⠀⠀⠀⠀⠀⠀⠀⠀⠀⠀⠀</a:t>
            </a:r>
            <a:br/>
            <a:r>
              <a:t>⠀⠀⠀⠀⠀⠀⠀⠀⠀⠀⠀⠀⠀⠀⠀⠀⠀⠻⣿⣿⣿⣶⣄⡀⠻⣿⣦⣀⠀⠀⠀⠀⠀⠀⠀⠀⠀⠀⠀⠀⠀⠀⠀⠀⠀⠀⠀⠀⣿⣿⣇⠀⠀⠀⠀⠀⠀⠀⠀⠀⠀⠀⠀⠀⠀⠀⠀⠀⠀⣀⠀⠀⠀⠀⠀⠀⢀⣀⠀⠀⠀⠀⠀⠀⠀⠀⠀⠀⠀⠀⠀</a:t>
            </a:r>
            <a:br/>
            <a:r>
              <a:t>⠀⠀⠀⠀⠀⠀⠀⠀⠀⠀⠀⠀⠀⠀⠀⠀⠀⠀⠈⢻⣿⣿⣿⣿⣿⣾⣿⣿⣿⣶⣄⡀⠀⠀⠀⠀⠀⠀⠀⠀⠀⠀⠀⠀⠀⠀⠀⠀⣿⣿⣿⣆⠀⠀⠀⠀⠀⠀⠀⠀⠀⢀⠀⠀⠀⠀⣀⣤⣾⣿⣿⣷⣦⣤⣤⣶⠟⠃⠀⠀⠀⠀⠀⠀⠀⠀⠀⠀⠀⠀⠀</a:t>
            </a:r>
            <a:br/>
            <a:r>
              <a:t>⠀⠀⠀⠀⠀⠀⠀⠀⠀⠀⠀⠀⠀⠀⠀⠀⠀⠀⠀⠀⠙⠿⣿⣿⣿⣿⣿⣿⣿⣿⣿⣿⣷⣦⣄⡀⠀⠀⠀⠀⠀⠀⠀⠀⠀⠀⠀⢀⣿⣿⣿⣿⣶⣶⣤⣤⣤⡤⠀⠀⠀⠙⠻⠶⣶⣿⣿⣿⣿⣿⡿⠿⠟⠛⠉⠀⠀⠀⠀⠀⠀⠀⠀⠀⠀⠀⠀⠀⠀⠀⠀</a:t>
            </a:r>
            <a:br/>
            <a:r>
              <a:t>⠀⠀⠀⠀⠀⠀⠀⠀⠀⠀⠀⠀⠀⠀⠀⠀⠀⠀⠀⠀⠀⠀⠈⠙⠻⢿⣿⣿⣿⣿⣿⣿⣿⣿⣿⣿⣷⣶⣤⠀⠀⠀⠀⠀⠀⠀⠀⣼⣿⣿⣿⣿⣿⣿⡿⠛⠉⠀⠀⠀⠀⠀⠀⠀⣀⣴⣿⣿⣿⣿⣦⠀⠀⠀⠀⠀⠀⠀⠀⠀⠀⠀⠀⠀⠀⠀⠀⠀⠀⠀⠀</a:t>
            </a:r>
            <a:br/>
            <a:r>
              <a:t>⠀⠀⠀⠀⠀⠀⠀⠀⠀⠀⠀⠀⠀⠀⠀⠀⠀⠀⠀⠀⠀⠀⠀⠀⠀⠀⠀⠉⠉⣿⣿⣿⣿⣿⣿⣿⣿⣿⣿⣦⠀⠀⠀⠀⠀⠀⣰⣿⣿⣿⣿⣿⣿⣿⣦⠀⠀⠀⠀⠀⠀⠀⣠⣾⣿⣿⣿⣿⣿⣿⣿⣷⣄⠀⠀⠀⠀⠀⠀⠀⠀⠀⠀⠀⠀⠀⠀⠀⠀⠀⠀</a:t>
            </a:r>
            <a:br/>
            <a:r>
              <a:t>⠀⠀⠀⠀⠀⠀⠀⠀⠀⠀⠀⠀⠀⠀⠀⠀⠀⠀⠀⠀⠀⠀⠀⠀⠀⠀⠀⠀⢰⣿⣿⣿⣿⣿⣿⣿⣿⣿⣿⣿⠀⠀⠀⠀⠀⠰⣿⣿⣿⣿⣿⣿⣿⣿⣿⣷⡀⠀⠀⢀⣴⣿⣿⣿⣿⣿⣿⣿⣿⣿⣿⣿⣿⣷⣄⠀⠀⠀⠀⠀⠀⠀⠀⠀⠀⠀⠀⠀⠀⠀⠀</a:t>
            </a:r>
            <a:br/>
            <a:r>
              <a:t>⠀⠀⠀⠀⠀⠀⠀⠀⠀⠀⠀⠀⠀⠀⠀⠀⠀⠀⠀⠀⠀⠀⠀⠀⠀⠀⠀⠀⠈⠙⢿⣿⣿⣿⣿⣿⣿⣿⣿⣛⡓⠒⠂⠀⠀⠀⠙⢿⣿⣿⣿⣿⣿⣿⣿⣿⣿⣦⣶⣿⣿⣿⣿⣿⣿⣿⣿⣿⣿⣿⣿⣿⣿⣿⣿⣷⣤⡀⠀⠀⠀⠀⠀⠀⠀⠀⠀⠀⠀⠀⠀</a:t>
            </a:r>
            <a:br/>
            <a:r>
              <a:t>⠀⠀⠀⠀⠀⠀⠀⠀⠀⠀⠀⠀⠀⠀⠀⠀⠀⠀⠀⠀⠀⠀⠀⠀⠀⠀⠀⠀⠀⠀⠈⣿⣿⣿⣿⣿⣿⣿⣿⣿⣿⣿⣷⣶⣶⣶⠀⠀⠙⣿⣿⣿⣿⣿⣿⣿⣿⣿⣿⣿⣿⣿⠟⠉⠛⠋⢿⣿⡝⠻⢿⣿⣿⣿⣿⣿⣿⣿⠃⠀⠀⠀⠀⠀⠀⠀⠀⠀⠀⠀⠀</a:t>
            </a:r>
            <a:br/>
            <a:r>
              <a:t>⠀⠀⠀⠀⠀⠀⠀⠀⠀⠀⠀⠀⠀⠀⠀⠀⠀⠀⠀⠀⠀⠀⠀⠀⠀⠀⠀⠀⠀⠀⠀⣾⣿⣿⣿⣿⣿⣿⣿⣿⣿⣿⣿⣿⣿⣿⣇⠀⠀⠘⢿⣿⣿⣿⣿⣿⣿⣿⣿⣿⣿⣅⠀⠀⠀⠀⠀⠻⣿⣆⠀⠈⠉⠛⠛⢛⣿⣿⠀⠀⠀⠀⠀⠀⠀⠀⠀⠀⠀⠀⠀</a:t>
            </a:r>
            <a:br/>
            <a:r>
              <a:t>⠀⠀⠀⠀⠀⠀⠀⠀⠀⠀⠀⠀⠀⠀⠀⠀⠀⠀⠀⠀⠀⠀⠀⠀⠀⠀⠀⠀⠀⠀⠀⢻⣿⣿⣿⣿⣿⣿⣿⣿⣿⣿⣿⣿⣿⣿⣿⠄⠀⠀⠀⠀⠉⠻⢿⣿⣿⣿⣿⣿⣿⣿⣿⡦⠀⠀⠀⠀⠈⠻⣷⣤⣤⣤⣴⣿⡿⠋⠀⠀⠀⠀⠀⠀⠀⠀⠀⠀⠀⠀⠀</a:t>
            </a:r>
            <a:br/>
            <a:r>
              <a:t>⠀⠀⠀⠀⠀⠀⠀⠀⠀⠀⠀⠀⠀⠀⠀⠀⠀⠀⠀⠀⠀⠀⠀⠀⠀⠀⠀⠀⠀⠀⠀⠀⠉⠛⠿⠿⣿⣿⣿⣿⣿⠿⠿⠛⠛⠉⠀⠀⠀⠀⠀⠀⠀⠀⠀⠈⠙⠛⠛⠛⠛⠉⠁⠀⠀⠀⠀⠀⠀⠀⠈⠙⠛⠛⠛⠉⠀⠀⠀⠀⠀⠀⠀⠀⠀⠀⠀⠀⠀⠀⠀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⠀⠀⠀⠀⠀⠀⠀⠀⠀⠀⠀⠀⠀⢀⣴⣶⣤⣄⡀⠀⠀⠀⠀⠀⠀⠀⠀⠀⠀⠀⠀⠀⠀⠀⠀⠀⠀⠀⠀⠀⠀⠀⠀⠀⠀⠀⠀⠀⠀⠀⠀⠀⠀⠀⠀⠀⠀⠀⠀⠀⠀⠀⠀⠀⠀⠀⠀⠀⠀⠀⠀⠀⠀⠀⠀⠀⠀⠀⠀⠀⠀⠀⠀⠀⠀⠀⠀⠀⠀⠀⠀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⠀⠀⠀⠀⠀⠀⠀⠀⠀⠀⠀⠀⢠⣿⣿⣿⣿⣿⣿⣷⣤⣀⠀⠀⠀⠀⠀⠀⠀⠀⠀⠀⠀⠀⠀⠀⠀⠀⠀⠀⠀⠀⠀⠀⠀⠀⠀⠀⠀⠀⠀⠀⠀⠀⠀⠀⠀⠀⠀⠀⠀⠀⠀⠀⠀⠀⠀⠀⠀⠀⠀⠀⠀⠀⠀⠀⠀⠀⠀⠀⠀⠀⠀⠀⠀⠀⠀⠀⠀⠀⠀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⠀⠀⠀⠀⠀⠀⠀⠀⠀⠀⠀⠀⢻⣿⣿⣿⣿⣿⣿⣿⣿⣿⣷⣦⡀⠀⠀⠀⠀⠀⠀⠀⠀⠀⠀⠀⠀⠀⠀⠀⠀⠀⠀⠀⠀⠀⠀⠀⠀⠀⠀⠀⠀⠀⠀⠀⠀⠀⠀⠀⠀⠀⠀⠀⠀⠀⠀⠀⠀⠀⠀⠀⠀⠀⠀⠀⠀⠀⠀⠀⠀⠀⠀⠀⠀⠀⠀⠀⠀⠀⠀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⠀⠀⠀⠀⠀⠀⠀⠀⠀⠀⠀⠀⠀⢿⣿⣿⣿⣿⣿⣿⣿⣿⣿⡿⠁⠀⠀⠀⠀⠀⠀⠀⠀⠀⠀⠀⠀⠀⠀⠀⠀⠀⠀⠀⠀⠀⠀⠀⠀⠀⠀⠀⠀⠀⠀⠀⠀⠀⠀⠀⠀⠀⠀⠀⠀⠀⠀⠀⠀⠀⠀⠀⠀⠀⠀⠀⠀⠀⠀⠀⠀⠀⠀⠀⠀⠀⠀⠀⠀⠀⠀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⠀⠀⠀⠀⠀⠀⠀⠀⠀⠀⠀⠀⠀⠈⢻⣿⣿⣿⣿⣿⣿⣿⣿⠃⠀⠀⠀⠀⠀⠀⠀⠀⠀⠀⠀⠀⠀⠀⠀⠀⠀⠀⠀⠀⠀⠀⠀⠀⠀⠀⠀⠀⠀⠀⠀⠀⠀⠀⠀⠀⠀⠀⠀⠀⠀⠀⠀⠀⠀⠀⠀⠀⠀⠀⠀⠀⠀⠀⠀⠀⠀⠀⠀⠀⠀⠀⠀⠀⠀⠀⠀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⠀⠀⠀⠀⠀⠀⠀⠀⠀⠀⠀⠀⠀⠀⠀⢻⣿⣿⣿⣿⣿⣿⠇⠀⠀⠀⠀⠀⠀⠀⠀⠀⠀⠀⠀⠀⠀⠀⠀⠀⠀⠀⠀⠀⠀⠀⠀⠀⠀⠀⠀⠀⠀⠀⠀⠀⠀⠀⠀⠀⠀⠀⠀⠀⠀⠀⠀⠀⠀⠀⠀⠀⠀⠀⠀⠀⠀⠀⠀⠀⠀⠀⠀⠀⠀⠀⠀⠀⠀⠀⠀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⠀⠀⠀⠀⠀⠀⠀⠀⠀⠀⠀⠀⠀⠀⠀⠀⠹⣿⣿⣿⣿⡿⠀⠀⠀⠀⠀⠀⠀⠀⠀⠀⠀⠀⠀⠀⠀⠀⠀⠀⠀⠀⠀⠀⠀⠀⠀⠀⠀⠀⠀⠀⠀⠀⠀⠀⠀⠀⠀⠀⠀⠀⠀⠀⠀⠀⠀⠀⠀⠀⠀⠀⠀⠀⠀⠀⠀⠀⠀⠀⠀⠀⠀⠀⠀⠀⠀⠀⠀⠀⠀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⠀⠀⠀⠀⠀⠀⠀⠀⠀⠀⠀⠀⠀⠀⠀⠀⠀⠹⣿⣿⣿⡇⠀⠀⠀⠀⠀⠀⠀⠀⠀⠀⠀⠀⠀⠀⠀⠀⠀⠀⠀⠀⠀⠀⠀⠀⠀⠀⠀⠀⠀⠀⠀⠀⠀⠀⠀⠀⠀⠀⠀⠀⠀⠀⠀⠀⠀⠀⠀⠀⠀⠀⠀⠀⠀⠀⠀⠀⠀⠀⠀⠀⠀⠀⠀⠀⠀⠀⠀⠀⠀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⠀⠀⠀⠀⠀⠀⠀⠀⠀⠀⠀⠀⠀⠀⠀⠀⠀⠀⠹⣿⣿⠁⠀⠀⠀⠀⠀⠀⠀⠀⠀⠀⠀⠀⠀⠀⠀⠀⠀⠀⠀⠀⠀⠀⠀⠀⠀⠀⠀⠀⠀⠀⠀⠀⠀⠀⠀⠀⠀⠀⠀⠀⠀⠀⠀⠀⠀⠀⠀⠀⠀⠀⠀⠀⠀⠀⠀⠀⠀⠀⠀⠀⠀⠀⠀⠀⠀⠀⠀⠀⠀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⠀⠀⠀⠀⠀⠀⠀⠀⠀⠀⠀⠀⠀⠀⠀⠀⠀⠀⠀⠘⠋⠀⠀⠀⠀⠀⠀⠀⠀⠀⠀⠀⠀⠀⠀⠀⠀⠀⠀⠀⠀⠀⠀⠀⠀⠀⠀⠀⠀⠀⠀⠀⠀⠀⠀⠀⠀⠀⠀⠀⠀⠀⠀⠀⠀⠀⠀⠀⠀⠀⠀⠀⠀⠀⠀⠀⠀⠀⠀⠀⠀⠀⠀⠀⠀⠀⠀⠀⠀⠀⠀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⠀⠀⠀⠀⠀⠀⠀⠀⠀⠀⠀⠀⠀⠀⠀⠀⠀⠀⠀⠀⠀⠀⠀⠀⠀⠀⠀⠀⠀⠀⠀⠀⠀⠀⠀⠀⠀⠀⠀⠀⠀⠀⠀⠀⠀⠀⠀⠀⠀⠀⠀⠀⣿⣦⡀⠀⠀⠀⠀⠀⠀⠀⠀⠀⠀⠀⠀⠀⠀⠀⠀⠀⠀⠀⠀⠀⠀⠀⠀⠀⠀⠀⠀⠀⠀⠀⠀⠀⠀⠀⠀</a:t>
            </a:r>
            <a:br/>
            <a:r>
              <a:t>⠀⠀⠀⠀⠀⠀⠀⠀⠀⠀⠀⠀⠀⠀⠀⢠⡄⠀⠀⠀⠀⠀⠀⠀⠀⠀⠀⠀⠀⠀⠀⠀⠀⠀⠀⠀⠀⠀⠀⠀⠀⠀⠀⠀⠀⠀⠀⠀⠀⠀⠀⠀⢿⣿⣿⣦⣄⡀⠀⠀⠀⠀⠀⠀⠀⠀⠀⠀⠀⠀⠀⠀⠀⠀⠀⠀⠀⠀⠀⠀⠀⠀⠀⠀⠀⠀⠀⠀⠀⠀⠀</a:t>
            </a:r>
            <a:br/>
            <a:r>
              <a:t>⠀⠀⠀⠀⠀⠀⠀⠀⠀⠀⠀⠀⠀⠀⠀⣿⣿⡀⠀⠀⠀⠀⠀⠀⠀⠀⠀⠀⠀⠀⠀⠀⠀⠀⠀⠀⠀⠀⠀⠀⠀⠀⠀⠀⠀⠀⠀⠀⠀⠀⠀⠀⠀⠙⠿⣿⣿⣿⣷⣦⣤⣄⣀⠀⠀⠀⠀⠀⠀⠀⠀⠀⠀⠀⠀⠀⠀⠀⠀⠀⠀⠀⠀⠀⠀⠀⠀⠀⠀⠀⠀</a:t>
            </a:r>
            <a:br/>
            <a:r>
              <a:t>⠀⠀⠀⠀⠀⠀⠀⠀⠀⠀⠀⠀⠀⠀⠀⣿⣿⣷⡀⠀⠀⠀⢀⠀⠀⠀⠀⠀⠀⠀⠀⠀⠀⠀⠀⠀⠀⠀⠀⠀⠀⠀⠀⠀⠀⠀⠀⠀⠀⢰⡇⠀⠀⠀⠀⠀⠉⠛⠿⠿⣿⣿⡟⠀⠀⠀⠀⠀⠀⠀⠀⠀⠀⠀⠀⠀⠀⠀⠀⠀⠀⠀⠀⠀⠀⠀⠀⠀⠀⠀⠀</a:t>
            </a:r>
            <a:br/>
            <a:r>
              <a:t>⠀⠀⠀⠀⠀⠀⠀⠀⠀⠀⠀⠀⠀⠀⠀⠸⣿⣿⣿⣆⠀⠀⠘⣷⣄⠀⠀⠀⠀⠀⠀⠀⠀⠀⠀⠀⠀⠀⠀⠀⠀⠀⠀⠀⠀⠀⠀⠀⠀⣸⣷⠀⠀⠀⠀⠀⠀⠀⠀⠀⠀⠀⠀⠀⠀⠀⠀⠀⠀⠀⠀⠀⠀⠀⠀⠀⠀⠀⠀⠀⠀⠀⠀⠀⠀⠀⠀⠀⠀⠀⠀</a:t>
            </a:r>
            <a:br/>
            <a:r>
              <a:t>⠀⠀⠀⠀⠀⠀⠀⠀⠀⠀⠀⠀⠀⠀⠀⠀⠙⢿⣿⣿⣷⣦⣄⡈⠻⣷⣦⣀⠀⠀⠀⠀⠀⠀⠀⠀⠀⠀⠀⠀⠀⠀⠀⠀⠀⠀⠀⠀⠀⣿⣿⡆⠀⠀⠀⠀⠀⠀⠀⠀⠀⠀⠀⠀⠀⠀⠀⠀⠀⢀⣄⡀⠀⠀⠀⠀⠀⣀⡀⠀⠀⠀⠀⠀⠀⠀⠀⠀⠀⠀⠀</a:t>
            </a:r>
            <a:br/>
            <a:r>
              <a:t>⠀⠀⠀⠀⠀⠀⠀⠀⠀⠀⠀⠀⠀⠀⠀⠀⠀⠈⠻⣿⣿⣿⣿⣿⣿⣿⣿⣿⣿⣦⣄⡀⠀⠀⠀⠀⠀⠀⠀⠀⠀⠀⠀⠀⠀⠀⠀⠀⢠⣿⣿⣿⡄⠀⠀⠀⠀⠀⠀⠀⠀⢠⣄⣀⡀⢀⣀⣤⣾⣿⣿⣿⣿⣶⣤⣶⡿⠋⠁⠀⠀⠀⠀⠀⠀⠀⠀⠀⠀⠀⠀</a:t>
            </a:r>
            <a:br/>
            <a:r>
              <a:t>⠀⠀⠀⠀⠀⠀⠀⠀⠀⠀⠀⠀⠀⠀⠀⠀⠀⠀⠀⠈⠻⢿⣿⣿⣿⣿⣿⣿⣿⣿⣿⣿⣷⣦⣄⣀⠀⠀⠀⠀⠀⠀⠀⠀⠀⠀⠀⢀⣿⣿⣿⣿⣿⣶⣶⣤⣤⡤⠀⠀⠀⠀⠈⠙⠛⠿⠿⣿⣿⣿⠿⠟⠛⠋⠉⠀⠀⠀⠀⠀⠀⠀⠀⠀⠀⠀⠀⠀⠀⠀⠀</a:t>
            </a:r>
            <a:br/>
            <a:r>
              <a:t>⠀⠀⠀⠀⠀⠀⠀⠀⠀⠀⠀⠀⠀⠀⠀⠀⠀⠀⠀⠀⠀⠀⠉⠛⠿⣿⣿⣿⣿⣿⣿⣿⣿⣿⣿⣿⣿⣶⣦⠀⠀⠀⠀⠀⠀⠀⠀⣸⣿⣿⣿⣿⣿⣿⡿⠛⠉⠀⠀⠀⠀⠀⠀⠀⢀⣤⣾⣿⣿⣿⣧⡀⠀⠀⠀⠀⠀⠀⠀⠀⠀⠀⠀⠀⠀⠀⠀⠀⠀⠀⠀</a:t>
            </a:r>
            <a:br/>
            <a:r>
              <a:t>⠀⠀⠀⠀⠀⠀⠀⠀⠀⠀⠀⠀⠀⠀⠀⠀⠀⠀⠀⠀⠀⠀⠀⠀⠀⠀⠀⠉⢉⣿⣿⣿⣿⣿⣿⣿⣿⣿⣿⡆⠀⠀⠀⠀⠀⠀⣴⣿⣿⣿⣿⣿⣿⣿⣷⡄⠀⠀⠀⠀⠀⠀⣀⣴⣿⣿⣿⣿⣿⣿⣿⣷⣄⠀⠀⠀⠀⠀⠀⠀⠀⠀⠀⠀⠀⠀⠀⠀⠀⠀⠀</a:t>
            </a:r>
            <a:br/>
            <a:r>
              <a:t>⠀⠀⠀⠀⠀⠀⠀⠀⠀⠀⠀⠀⠀⠀⠀⠀⠀⠀⠀⠀⠀⠀⠀⠀⠀⠀⠀⠀⢼⣿⣿⣿⣿⣿⣿⣿⣿⣿⣿⣧⠀⠀⠀⠀⠀⠀⢿⣿⣿⣿⣿⣿⣿⣿⣿⣿⣄⠀⠀⢀⣠⣾⣿⣿⣿⣿⣿⣿⣿⣿⣿⣿⣿⣷⣄⠀⠀⠀⠀⠀⠀⠀⠀⠀⠀⠀⠀⠀⠀⠀⠀</a:t>
            </a:r>
            <a:br/>
            <a:r>
              <a:t>⠀⠀⠀⠀⠀⠀⠀⠀⠀⠀⠀⠀⠀⠀⠀⠀⠀⠀⠀⠀⠀⠀⠀⠀⠀⠀⠀⠀⠀⠙⣿⣿⣿⣿⣿⣿⣿⣿⣭⣉⣉⠉⠀⠀⠀⠀⠈⠻⣿⣿⣿⣿⣿⣿⣿⣿⣿⣦⣴⣿⣿⣿⣿⣿⣿⣿⣿⣿⣿⣿⣿⣿⣿⣿⣿⣷⣄⡀⠀⠀⠀⠀⠀⠀⠀⠀⠀⠀⠀⠀⠀</a:t>
            </a:r>
            <a:br/>
            <a:r>
              <a:t>⠀⠀⠀⠀⠀⠀⠀⠀⠀⠀⠀⠀⠀⠀⠀⠀⠀⠀⠀⠀⠀⠀⠀⠀⠀⠀⠀⠀⠀⠀⠘⣿⣿⣿⣿⣿⣿⣿⣿⣿⣿⣿⣿⣿⣿⣷⠀⠀⠀⢿⣿⣿⣿⣿⣿⣿⣿⣿⣿⣟⢿⣿⡿⠋⠈⠛⠙⣿⣯⠙⠻⣿⣿⣿⣿⣿⣿⣿⡷⠀⠀⠀⠀⠀⠀⠀⠀⠀⠀⠀⠀</a:t>
            </a:r>
            <a:br/>
            <a:r>
              <a:t>⠀⠀⠀⠀⠀⠀⠀⠀⠀⠀⠀⠀⠀⠀⠀⠀⠀⠀⠀⠀⠀⠀⠀⠀⠀⠀⠀⠀⠀⠀⠀⣾⣿⣿⣿⣿⣿⣿⣿⣿⣿⣿⣿⣿⣿⣿⣇⠀⠀⠈⢿⣿⣿⣿⣿⣿⣿⣿⣿⣿⣷⣄⠀⠀⠀⠀⠀⠘⣿⣧⡀⠀⠉⠛⠛⠛⣿⣿⠆⠀⠀⠀⠀⠀⠀⠀⠀⠀⠀⠀⠀</a:t>
            </a:r>
            <a:br/>
            <a:r>
              <a:t>⠀⠀⠀⠀⠀⠀⠀⠀⠀⠀⠀⠀⠀⠀⠀⠀⠀⠀⠀⠀⠀⠀⠀⠀⠀⠀⠀⠀⠀⠀⠀⢻⣿⣿⣿⣿⣿⣿⣿⣿⣿⣿⣿⣿⣿⣿⡿⠀⠀⠀⠀⠀⠈⠻⢿⣿⣿⣿⣿⣿⣿⣿⣷⣦⠀⠀⠀⠀⠈⠻⣷⣤⣀⣠⣤⣾⣿⠟⠀⠀⠀⠀⠀⠀⠀⠀⠀⠀⠀⠀⠀</a:t>
            </a:r>
            <a:br/>
            <a:r>
              <a:t>⠀⠀⠀⠀⠀⠀⠀⠀⠀⠀⠀⠀⠀⠀⠀⠀⠀⠀⠀⠀⠀⠀⠀⠀⠀⠀⠀⠀⠀⠀⠀⠀⠉⠛⠿⠿⣿⣿⣿⡿⠿⠿⠟⠛⠉⠁⠀⠀⠀⠀⠀⠀⠀⠀⠀⠈⠛⠻⠿⠿⠿⠛⠋⠁⠀⠀⠀⠀⠀⠀⠈⠙⠻⠿⠟⠛⠁⠀⠀⠀⠀⠀⠀⠀⠀⠀⠀⠀⠀⠀⠀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⠀⠀⠀⠀⠀⠀⠀⢠⣤⣀⠀⠀⠀⠀⠀⠀⠀⠀⠀⠀⠀⠀⠀⠀⠀⠀⠀⠀⠀⠀⠀⠀⠀⠀⠀⠀⠀⠀⠀⠀⠀⠀⠀⠀⠀⠀⠀⠀⠀⠀⠀⠀⠀⠀⠀⠀⠀⠀⠀⠀⠀⠀⠀⠀⠀⠀⠀⠀⠀⠀⠀⠀⠀⠀⠀⠀⠀⠀⠀⠀⠀⠀⠀⠀⠀⠀⠀⠀⠀⠀⠀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⠀⠀⠀⠀⠀⠀⠀⢸⣿⣿⣿⣶⣦⣤⣄⣀⣀⠀⠀⠀⠀⠀⠀⠀⠀⠀⠀⠀⠀⠀⠀⠀⠀⠀⠀⠀⠀⠀⠀⠀⠀⠀⠀⠀⠀⠀⠀⠀⠀⠀⠀⠀⠀⠀⠀⠀⠀⠀⠀⠀⠀⠀⠀⠀⠀⠀⠀⠀⠀⠀⠀⠀⠀⠀⠀⠀⠀⠀⠀⠀⠀⠀⠀⠀⠀⠀⠀⠀⠀⠀⠀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⠀⠀⠀⠀⠀⠀⠀⠘⣿⣿⣿⣿⣿⣿⣿⣿⣿⣿⡆⠀⠀⠀⠀⠀⠀⠀⠀⠀⠀⠀⠀⠀⠀⠀⠀⠀⠀⠀⠀⠀⠀⠀⠀⠀⠀⠀⠀⠀⠀⠀⠀⠀⠀⠀⠀⠀⠀⠀⠀⠀⠀⠀⠀⠀⠀⠀⠀⠀⠀⠀⠀⠀⠀⠀⠀⠀⠀⠀⠀⠀⠀⠀⠀⠀⠀⠀⠀⠀⠀⠀⠀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⠀⠀⠀⠀⠀⠀⠀⠀⠈⠻⣿⣿⣿⣿⣿⣿⣿⣿⣷⠀⠀⠀⠀⠀⠀⠀⠀⠀⠀⠀⠀⠀⠀⠀⠀⠀⠀⠀⠀⠀⠀⠀⠀⠀⠀⠀⠀⠀⠀⠀⠀⠀⠀⠀⠀⠀⠀⠀⠀⠀⠀⠀⠀⠀⠀⠀⠀⠀⠀⠀⠀⠀⠀⠀⠀⠀⠀⠀⠀⠀⠀⠀⠀⠀⠀⠀⠀⠀⠀⠀⠀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⠀⠀⠀⠀⠀⠀⠀⠀⠀⠀⠈⠻⣿⣿⣿⣿⣿⣿⣿⣇⠀⠀⠀⠀⠀⠀⠀⠀⠀⠀⠀⠀⠀⠀⠀⠀⠀⠀⠀⠀⠀⠀⠀⠀⠀⠀⠀⠀⠀⠀⠀⠀⠀⠀⠀⠀⠀⠀⠀⠀⠀⠀⠀⠀⠀⠀⠀⠀⠀⠀⠀⠀⠀⠀⠀⠀⠀⠀⠀⠀⠀⠀⠀⠀⠀⠀⠀⠀⠀⠀⠀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⠀⠀⠀⠀⠀⠀⠀⠀⠀⠀⠀⠀⠀⠙⠻⢿⣿⣿⣿⣿⣦⡀⠀⠀⠀⠀⠀⠀⠀⠀⠀⠀⠀⠀⠀⠀⠀⠀⠀⠀⠀⠀⠀⠀⠀⠀⠀⠀⠀⠀⠀⠀⠀⠀⠀⠀⠀⠀⠀⠀⠀⠀⠀⠀⠀⠀⠀⠀⠀⠀⠀⠀⠀⠀⠀⠀⠀⠀⠀⠀⠀⠀⠀⠀⠀⠀⠀⠀⠀⠀⠀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⠀⠀⠀⠀⠀⠀⠀⠀⠀⠀⠀⠀⠀⠀⠀⠀⠈⠛⠻⣿⣿⣿⣆⠀⠀⠀⠀⠀⠀⠀⠀⠀⠀⠀⠀⠀⠀⠀⠀⠀⠀⠀⠀⠀⠀⠀⠀⠀⠀⠀⠀⠀⠀⠀⠀⠀⠀⠀⠀⠀⠀⠀⠀⠀⠀⠀⠀⠀⠀⠀⠀⠀⠀⠀⠀⠀⠀⠀⠀⠀⠀⠀⠀⠀⠀⠀⠀⠀⠀⠀⠀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⠀⠀⠀⠀⠀⠀⠀⠀⠀⠀⠀⠀⠀⠀⠀⠀⠀⠀⠀⠀⠉⠛⠛⠃⠀⠀⠀⠀⠀⠀⠀⠀⠀⠀⠀⠀⠀⠀⠀⠀⠀⠀⠀⠀⠀⠀⠀⠀⠀⠀⠀⠀⠀⠀⠀⠀⠀⠀⠀⠀⠀⠀⠀⠀⠀⠀⠀⠀⠀⠀⠀⠀⠀⠀⠀⠀⠀⠀⠀⠀⠀⠀⠀⠀⠀⠀⠀⠀⠀⠀⠀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⠀⠀⠀⠀⠀⠀⠀⠀⠀⠀⠀⠀⠀⠀⠀⠀⠀⠀⠀⠀⠀⠀⠀⠀⠀⠀⠀⠀⠀⠀⠀⠀⠀⠀⠀⠀⠀⠀⠀⠀⠀⠀⠀⠀⠀⠀⠀⠀⠀⠀⠀⠀⢸⣿⣦⡀⠀⠀⠀⠀⠀⠀⠀⠀⠀⠀⠀⠀⠀⠀⠀⠀⠀⠀⠀⠀⠀⠀⠀⠀⠀⠀⠀⠀⠀⠀⠀⠀⠀⠀⠀</a:t>
            </a:r>
            <a:br/>
            <a:r>
              <a:t>⠀⠀⠀⠀⠀⠀⠀⠀⠀⠀⠀⠀⠀⢀⣤⠀⠀⠀⠀⠀⠀⠀⠀⠀⠀⠀⠀⠀⠀⠀⠀⠀⠀⠀⠀⠀⠀⠀⠀⠀⠀⠀⠀⠀⠀⠀⠀⠀⠀⠀⠀⠀⠀⠙⣿⣿⣶⣄⡀⠀⠀⠀⠀⠀⠀⠀⠀⠀⠀⠀⠀⠀⠀⠀⠀⠀⠀⠀⠀⠀⠀⠀⠀⠀⠀⠀⠀⠀⠀⠀⠀</a:t>
            </a:r>
            <a:br/>
            <a:r>
              <a:t>⠀⠀⠀⠀⠀⠀⠀⠀⠀⠀⠀⠀⠀⢸⣿⣆⠀⠀⠀⠀⠀⠀⠀⠀⠀⠀⠀⠀⠀⠀⠀⠀⠀⠀⠀⠀⠀⠀⠀⠀⠀⠀⠀⠀⠀⠀⠀⠀⠀⠀⠀⠀⠀⠀⠀⠙⠻⣿⣿⣷⣶⣤⣤⡀⠀⠀⠀⠀⠀⠀⠀⠀⠀⠀⠀⠀⠀⠀⠀⠀⠀⠀⠀⠀⠀⠀⠀⠀⠀⠀⠀</a:t>
            </a:r>
            <a:br/>
            <a:r>
              <a:t>⠀⠀⠀⠀⠀⠀⠀⠀⠀⠀⠀⠀⠀⢻⣿⣿⣦⠀⠀⠀⠀⠠⡀⠀⠀⠀⠀⠀⠀⠀⠀⠀⠀⠀⠀⠀⠀⠀⠀⠀⠀⠀⠀⠀⠀⠀⠀⠀⠀⠀⠀⢰⡄⠀⠀⠀⠀⠀⠈⠉⠛⠛⠛⠃⠀⠀⠀⠀⠀⠀⠀⠀⠀⠀⠀⠀⠀⠀⠀⠀⠀⠀⠀⠀⠀⠀⠀⠀⠀⠀⠀</a:t>
            </a:r>
            <a:br/>
            <a:r>
              <a:t>⠀⠀⠀⠀⠀⠀⠀⠀⠀⠀⠀⠀⠀⠈⢿⣿⣿⣷⣄⠀⠀⠀⠻⣦⡀⠀⠀⠀⠀⠀⠀⠀⠀⠀⠀⠀⠀⠀⠀⠀⠀⠀⠀⠀⠀⠀⠀⠀⠀⠀⠀⣾⣇⠀⠀⠀⠀⠀⠀⠀⠀⠀⠀⠀⠀⠀⠀⠀⠀⠀⠀⠀⠀⠀⠀⠀⠀⠀⠀⠀⠀⠀⠀⠀⠀⠀⠀⠀⠀⠀⠀</a:t>
            </a:r>
            <a:br/>
            <a:r>
              <a:t>⠀⠀⠀⠀⠀⠀⠀⠀⠀⠀⠀⠀⠀⠀⠈⠻⣿⣿⣿⣿⣶⣤⣀⣙⠻⣶⣤⡀⠀⠀⠀⠀⠀⠀⠀⠀⠀⠀⠀⠀⠀⠀⠀⠀⠀⠀⠀⠀⠀⠀⢠⣿⣿⡀⠀⠀⠀⠀⠀⠀⠀⠀⠀⡀⠀⠀⠀⠀⠀⣀⣤⣶⣦⣄⡀⠀⠀⢀⣠⣴⠀⠀⠀⠀⠀⠀⠀⠀⠀⠀⠀</a:t>
            </a:r>
            <a:br/>
            <a:r>
              <a:t>⠀⠀⠀⠀⠀⠀⠀⠀⠀⠀⠀⠀⠀⠀⠀⠀⠈⠻⣿⣿⣿⣿⣿⣿⣿⣿⣿⣿⣷⣦⣄⣀⠀⠀⠀⠀⠀⠀⠀⠀⠀⠀⠀⠀⠀⠀⠀⠀⢠⣦⣼⣿⣿⣧⠀⠀⠀⠀⠀⠀⠀⠀⠀⠛⠿⣶⣶⣶⣿⣿⣿⣿⣿⣿⣿⣿⠿⠟⠋⠁⠀⠀⠀⠀⠀⠀⠀⠀⠀⠀⠀</a:t>
            </a:r>
            <a:br/>
            <a:r>
              <a:t>⠀⠀⠀⠀⠀⠀⠀⠀⠀⠀⠀⠀⠀⠀⠀⠀⠀⠀⠈⠻⢿⣿⣿⣿⣿⣿⣿⣿⣿⣿⣿⣿⣷⣶⣤⣀⡀⠀⠀⠀⠀⠀⠀⠀⠀⠀⠀⠀⣾⣿⣿⣿⣿⣿⣷⣶⣶⡦⠄⠀⠀⠀⠀⠀⠀⠀⠈⠉⣉⣽⠉⠉⠉⠉⠀⠀⠀⠀⠀⠀⠀⠀⠀⠀⠀⠀⠀⠀⠀⠀⠀</a:t>
            </a:r>
            <a:br/>
            <a:r>
              <a:t>⠀⠀⠀⠀⠀⠀⠀⠀⠀⠀⠀⠀⠀⠀⠀⠀⠀⠀⠀⠀⠀⠉⠛⠻⢿⣿⣿⣿⣿⣿⣿⣿⣿⣿⣿⣿⣿⣿⡆⠀⠀⠀⠀⠀⠀⠀⠀⣸⣿⣿⣿⣿⣿⣿⣿⡋⠁⠀⠀⠀⠀⠀⠀⠀⠀⢀⣴⣾⣿⣿⣷⡀⠀⠀⠀⠀⠀⠀⠀⠀⠀⠀⠀⠀⠀⠀⠀⠀⠀⠀⠀</a:t>
            </a:r>
            <a:br/>
            <a:r>
              <a:t>⠀⠀⠀⠀⠀⠀⠀⠀⠀⠀⠀⠀⠀⠀⠀⠀⠀⠀⠀⠀⠀⠀⠀⠀⠀⠀⠀⠈⣽⣿⣿⣿⣿⣿⣿⣿⣿⣿⣿⡄⠀⠀⠀⠀⠀⠀⣼⣿⣿⣿⣿⣿⣿⣿⣿⣷⡀⠀⠀⠀⠀⠀⠀⣠⣴⣿⣿⣿⣿⣿⣿⣷⣄⠀⠀⠀⠀⠀⠀⠀⠀⠀⠀⠀⠀⠀⠀⠀⠀⠀⠀</a:t>
            </a:r>
            <a:br/>
            <a:r>
              <a:t>⠀⠀⠀⠀⠀⠀⠀⠀⠀⠀⠀⠀⠀⠀⠀⠀⠀⠀⠀⠀⠀⠀⠀⠀⠀⠀⠀⠀⢿⣿⣿⣿⣿⣿⣿⣿⣿⣿⣿⣧⣤⣄⠀⠀⠀⠀⠹⣿⣿⣿⣿⣿⣿⣿⣿⣿⣷⡀⠀⠀⢀⣴⣾⣿⣿⣿⣿⣿⣿⣿⣿⣿⣿⣧⡀⠀⠀⠀⠀⠀⠀⠀⠀⠀⠀⠀⠀⠀⠀⠀⠀</a:t>
            </a:r>
            <a:br/>
            <a:r>
              <a:t>⠀⠀⠀⠀⠀⠀⠀⠀⠀⠀⠀⠀⠀⠀⠀⠀⠀⠀⠀⠀⠀⠀⠀⠀⠀⠀⠀⠀⠀⠻⣿⣿⣿⣿⣿⣷⣶⣦⣤⣤⣀⣀⣀⣀⣀⡀⠀⠈⠻⢿⣿⣿⣿⣿⣿⣿⣿⣷⡄⠘⢿⣿⣿⣿⣿⣿⣿⣿⣿⣿⣿⣿⣿⣿⣿⣦⣄⠀⠀⠀⠀⠀⠀⠀⠀⠀⠀⠀⠀⠀⠀</a:t>
            </a:r>
            <a:br/>
            <a:r>
              <a:t>⠀⠀⠀⠀⠀⠀⠀⠀⠀⠀⠀⠀⠀⠀⠀⠀⠀⠀⠀⠀⠀⠀⠀⠀⠀⠀⠀⠀⠀⠀⠹⣿⣿⣿⣿⣿⣿⣿⣿⣿⣿⣿⣿⣿⣿⣷⠀⠀⠀⠈⣿⣿⣿⣿⣿⣿⣿⣿⣿⣆⠀⠈⠛⠛⠛⠀⠉⠙⣿⣿⠙⠻⣿⣿⣿⣿⣿⣷⣦⡄⠀⠀⠀⠀⠀⠀⠀⠀⠀⠀⠀</a:t>
            </a:r>
            <a:br/>
            <a:r>
              <a:t>⠀⠀⠀⠀⠀⠀⠀⠀⠀⠀⠀⠀⠀⠀⠀⠀⠀⠀⠀⠀⠀⠀⠀⠀⠀⠀⠀⠀⠀⠀⠀⣿⣿⣿⣿⣿⣿⣿⣿⣿⣿⣿⣿⣿⣿⣿⣇⠀⠀⠀⠸⠿⣿⣿⣿⣿⣿⣿⣿⣿⣷⡀⠀⠀⠀⠀⠀⠀⠹⣿⣇⠀⠀⠛⠿⠟⣿⣿⡏⠀⠀⠀⠀⠀⠀⠀⠀⠀⠀⠀⠀</a:t>
            </a:r>
            <a:br/>
            <a:r>
              <a:t>⠀⠀⠀⠀⠀⠀⠀⠀⠀⠀⠀⠀⠀⠀⠀⠀⠀⠀⠀⠀⠀⠀⠀⠀⠀⠀⠀⠀⠀⠀⠀⢿⣿⣿⣿⣿⣿⣿⣿⣿⣿⣿⣿⣿⣿⡿⠟⠀⠀⠀⠀⠀⠈⠛⢿⣿⣿⣿⣿⣿⣿⣿⣦⣀⠀⠀⠀⠀⠀⠙⣿⣦⡀⢀⣀⣴⣿⡿⠁⠀⠀⠀⠀⠀⠀⠀⠀⠀⠀⠀⠀</a:t>
            </a:r>
            <a:br/>
            <a:r>
              <a:t>⠀⠀⠀⠀⠀⠀⠀⠀⠀⠀⠀⠀⠀⠀⠀⠀⠀⠀⠀⠀⠀⠀⠀⠀⠀⠀⠀⠀⠀⠀⠀⠀⠙⠛⠿⠿⠿⠿⠿⠿⠿⠛⠛⠉⠁⠀⠀⠀⠀⠀⠀⠀⠀⠀⠀⠈⠛⠿⣿⣿⣿⣿⡿⠿⠃⠀⠀⠀⠀⠀⠈⠙⠿⣿⡿⠿⠋⠀⠀⠀⠀⠀⠀⠀⠀⠀⠀⠀⠀⠀⠀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⠀⠀⠀⠀⠈⢿⣷⣦⣤⣄⣀⣀⣀⣀⣀⠀⠀⠀⠀⠀⠀⠀⠀⠀⠀⠀⠀⠀⠀⠀⠀⠀⠀⠀⠀⠀⠀⠀⠀⠀⠀⠀⠀⠀⠀⠀⠀⠀⠀⠀⠀⠀⠀⠀⠀⠀⠀⠀⠀⠀⠀⠀⠀⠀⠀⠀⠀⠀⠀⠀⠀⠀⠀⠀⠀⠀⠀⠀⠀⠀⠀⠀⠀⠀⠀⠀⠀⠀⠀⠀⠀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⠀⠀⠀⠀⠀⠈⠻⣿⣿⣿⣿⣿⣿⣿⣿⣷⡀⠀⠀⠀⠀⠀⠀⠀⠀⠀⠀⠀⠀⠀⠀⠀⠀⠀⠀⠀⠀⠀⠀⠀⠀⠀⠀⠀⠀⠀⠀⠀⠀⠀⠀⠀⠀⠀⠀⠀⠀⠀⠀⠀⠀⠀⠀⠀⠀⠀⠀⠀⠀⠀⠀⠀⠀⠀⠀⠀⠀⠀⠀⠀⠀⠀⠀⠀⠀⠀⠀⠀⠀⠀⠀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⠀⠀⠀⠀⠀⠀⠀⠈⠻⢿⣿⣿⣿⣿⣿⣿⣿⣦⡀⠀⠀⠀⠀⠀⠀⠀⠀⠀⠀⠀⠀⠀⠀⠀⠀⠀⠀⠀⠀⠀⠀⠀⠀⠀⠀⠀⠀⠀⠀⠀⠀⠀⠀⠀⠀⠀⠀⠀⠀⠀⠀⠀⠀⠀⠀⠀⠀⠀⠀⠀⠀⠀⠀⠀⠀⠀⠀⠀⠀⠀⠀⠀⠀⠀⠀⠀⠀⠀⠀⠀⠀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⠀⠀⠀⠀⠀⠀⠀⠀⠀⠀⠉⠛⠻⠿⣿⣿⣿⣿⣿⣷⣶⣦⣄⡀⠀⠀⠀⠀⠀⠀⠀⠀⠀⠀⠀⠀⠀⠀⠀⠀⠀⠀⠀⠀⠀⠀⠀⠀⠀⠀⠀⠀⠀⠀⠀⠀⠀⠀⠀⠀⠀⠀⠀⠀⠀⠀⠀⠀⠀⠀⠀⠀⠀⠀⠀⠀⠀⠀⠀⠀⠀⠀⠀⠀⠀⠀⠀⠀⠀⠀⠀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⠀⠀⠀⠀⠀⠀⠀⠀⠀⠀⠀⠀⠀⠀⠀⠀⠉⠉⠉⠛⠛⠛⠛⠉⠀⠀⠀⠀⠀⠀⠀⠀⠀⠀⠀⠀⠀⠀⠀⠀⠀⠀⠀⠀⠀⠀⠀⠀⠀⠀⠀⠀⠀⠀⠀⠀⠀⠀⠀⠀⠀⠀⠀⠀⠀⠀⠀⠀⠀⠀⠀⠀⠀⠀⠀⠀⠀⠀⠀⠀⠀⠀⠀⠀⠀⠀⠀⠀⠀⠀⠀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⠀⠀⠀⠀⠀⠀⠀⠀⠀⠀⠀⠀⠀⠀⠀⠀⠀⠀⠀⠀⠀⠀⠀⠀⠀⠀⠀⠀⠀⠀⠀⠀⠀⠀⠀⠀⠀⠀⠀⠀⠀⠀⠀⠀⠀⠀⠀⠀⠀⠀⠀⠀⠀⣿⣷⣄⠀⠀⠀⠀⠀⠀⠀⠀⠀⠀⠀⠀⠀⠀⠀⠀⠀⠀⠀⠀⠀⠀⠀⠀⠀⠀⠀⠀⠀⠀⠀⠀⠀⠀⠀</a:t>
            </a:r>
            <a:br/>
            <a:r>
              <a:t>⠀⠀⠀⠀⠀⠀⠀⠀⠀⠀⠀⠀⠀⣠⠀⠀⠀⠀⠀⠀⠀⠀⠀⠀⠀⠀⠀⠀⠀⠀⠀⠀⠀⠀⠀⠀⠀⠀⠀⠀⠀⠀⠀⠀⠀⠀⠀⠀⠀⠀⠀⠀⠀⠈⠻⣿⣿⣦⣄⠀⠀⠀⠀⠀⠀⠀⠀⠀⠀⠀⠀⠀⠀⠀⠀⠀⠀⠀⠀⠀⠀⠀⠀⠀⠀⠀⠀⠀⠀⠀⠀</a:t>
            </a:r>
            <a:br/>
            <a:r>
              <a:t>⠀⠀⠀⠀⠀⠀⠀⠀⠀⠀⠀⠀⢰⣿⣧⠀⠀⠀⠀⠀⠀⠀⠀⠀⠀⠀⠀⠀⠀⠀⠀⠀⠀⠀⠀⠀⠀⠀⠀⠀⠀⠀⠀⠀⠀⠀⠀⠀⠀⠀⠀⠀⠀⠀⠀⠀⠙⠻⢿⣿⣶⣦⣤⡄⠀⠀⠀⠀⠀⠀⠀⠀⠀⠀⠀⠀⠀⠀⠀⠀⠀⠀⠀⠀⠀⠀⠀⠀⠀⠀⠀</a:t>
            </a:r>
            <a:br/>
            <a:r>
              <a:t>⠀⠀⠀⠀⠀⠀⠀⠀⠀⠀⠀⠀⢸⣿⣿⣧⡀⠀⠀⠀⠀⢀⡀⠀⠀⠀⠀⠀⠀⠀⠀⠀⠀⠀⠀⠀⠀⠀⠀⠀⠀⠀⠀⠀⠀⠀⠀⠀⠀⠀⠀⠀⢠⡄⠀⠀⠀⠀⠀⠀⠉⠉⠙⠃⠀⠀⠀⠀⠀⠀⠀⠀⠀⠀⠀⠀⠀⠀⠀⠀⠀⠀⠀⠀⠀⠀⠀⠀⠀⠀⠀</a:t>
            </a:r>
            <a:br/>
            <a:r>
              <a:t>⠀⠀⠀⠀⠀⠀⠀⠀⠀⠀⠀⠀⠀⢿⣿⣿⣿⣦⡀⠀⠀⠈⢷⣄⡀⠀⠀⠀⠀⠀⠀⠀⠀⠀⠀⠀⠀⠀⠀⠀⠀⠀⠀⠀⠀⠀⠀⠀⠀⠀⠀⠀⣾⡇⠀⠀⠀⠀⠀⠀⠀⠀⠀⠀⠀⠀⠀⠀⠀⠀⠀⠀⠀⠀⠀⠀⠀⠀⠀⠀⠀⠀⠀⠀⠀⠀⠀⠀⠀⠀⠀</a:t>
            </a:r>
            <a:br/>
            <a:r>
              <a:t>⠀⠀⠀⠀⠀⠀⠀⠀⠀⠀⠀⠀⠀⠀⠻⣿⣿⣿⣿⣶⣦⣤⣀⣙⣿⣶⣄⡀⠀⠀⠀⠀⠀⠀⠀⠀⠀⠀⠀⠀⠀⠀⠀⠀⠀⠀⠀⠀⠀⠀⠀⢰⣿⣿⠀⠀⠀⠀⠀⠀⠀⠀⠀⢠⣄⡀⠀⠀⠀⣀⣤⣶⣿⣦⣄⣀⠀⢀⣀⣤⡦⠀⠀⠀⠀⠀⠀⠀⠀⠀⠀</a:t>
            </a:r>
            <a:br/>
            <a:r>
              <a:t>⠀⠀⠀⠀⠀⠀⠀⠀⠀⠀⠀⠀⠀⠀⠀⠈⠻⣿⣿⣿⣿⣿⣿⣿⣿⣿⣿⣿⣷⣦⣄⣀⠀⠀⠀⠀⠀⠀⠀⠀⠀⠀⠀⠀⠀⠀⠀⠀⢀⣶⣦⣾⣿⣿⡆⠀⠀⠀⠀⠀⠀⠀⠀⠀⠉⠛⠿⢿⣿⣿⣿⣿⣿⣿⣿⣿⠿⠟⠛⠁⠀⠀⠀⠀⠀⠀⠀⠀⠀⠀⠀</a:t>
            </a:r>
            <a:br/>
            <a:r>
              <a:t>⠀⠀⠀⠀⠀⠀⠀⠀⠀⠀⠀⠀⠀⠀⠀⠀⠀⠈⠙⢿⣿⣿⣿⣿⣿⣿⣿⣿⣿⣿⣿⣿⣿⣶⣤⣄⡀⠀⠀⠀⠀⠀⠀⠀⠀⠀⠀⠀⣼⣿⣿⣿⣿⣿⣿⣷⣶⡶⠆⠀⠀⠀⠀⠀⠀⠀⠀⠀⢀⣠⡀⠀⠀⠀⠀⠀⠀⠀⠀⠀⠀⠀⠀⠀⠀⠀⠀⠀⠀⠀⠀</a:t>
            </a:r>
            <a:br/>
            <a:r>
              <a:t>⠀⠀⠀⠀⠀⠀⠀⠀⠀⠀⠀⠀⠀⠀⠀⠀⠀⠀⠀⠀⠈⠉⠛⠿⣿⣿⣿⣿⣿⣿⣿⣿⣿⣿⣿⣿⣿⣿⡄⠀⠀⠀⠀⠀⠀⠀⠀⣰⣿⣿⣿⣿⣿⣿⣿⣯⠁⠀⠀⠀⠀⠀⠀⠀⠀⠀⣠⣶⣿⣿⣷⡀⠀⠀⠀⠀⠀⠀⠀⠀⠀⠀⠀⠀⠀⠀⠀⠀⠀⠀⠀</a:t>
            </a:r>
            <a:br/>
            <a:r>
              <a:t>⠀⠀⠀⠀⠀⠀⠀⠀⠀⠀⠀⠀⠀⠀⠀⠀⠀⠀⠀⠀⠀⠀⠀⠀⠀⠀⠀⢀⣿⣿⣿⣿⣿⣿⣿⣿⣿⣿⣿⠀⠀⠀⠀⠀⠀⠀⣼⣿⣿⣿⣿⣿⣿⣿⣿⣿⣆⠀⠀⠀⠀⠀⠀⢀⣤⣾⣿⣿⣿⣿⣿⣷⡄⠀⠀⠀⠀⠀⠀⠀⠀⠀⠀⠀⠀⠀⠀⠀⠀⠀⠀</a:t>
            </a:r>
            <a:br/>
            <a:r>
              <a:t>⠀⠀⠀⠀⠀⠀⠀⠀⠀⠀⠀⠀⠀⠀⠀⠀⠀⠀⠀⠀⠀⠀⠀⠀⠀⠀⠀⠘⢿⣿⣿⣿⣿⣿⣿⣿⣿⣿⣿⡶⠶⠤⠀⠀⠀⠀⠘⢿⣿⣿⣿⣿⣿⣿⣿⣿⣿⡆⠀⠀⢀⣠⣶⣿⣿⣿⣿⣿⣿⣿⣿⣿⣿⣦⡀⠀⠀⠀⠀⠀⠀⠀⠀⠀⠀⠀⠀⠀⠀⠀⠀</a:t>
            </a:r>
            <a:br/>
            <a:r>
              <a:t>⠀⠀⠀⠀⠀⠀⠀⠀⠀⠀⠀⠀⠀⠀⠀⠀⠀⠀⠀⠀⠀⠀⠀⠀⠀⠀⠀⠀⠈⢿⣿⣿⣿⣿⣿⣶⣶⣦⣤⣤⣀⣀⣀⣀⣀⠀⠀⠀⠙⠛⣿⣿⣿⣿⣿⣿⣿⣿⣆⠀⠈⠻⣿⣿⣿⣿⣿⣿⣿⣿⣿⣿⣿⣿⣿⣦⡀⠀⠀⠀⠀⠀⠀⠀⠀⠀⠀⠀⠀⠀⠀</a:t>
            </a:r>
            <a:br/>
            <a:r>
              <a:t>⠀⠀⠀⠀⠀⠀⠀⠀⠀⠀⠀⠀⠀⠀⠀⠀⠀⠀⠀⠀⠀⠀⠀⠀⠀⠀⠀⠀⠀⠀⢻⣿⣿⣿⣿⣿⣿⣿⣿⣿⣿⣿⣿⣿⣿⣧⠀⠀⠀⠀⢻⣿⣿⣿⣿⣿⣿⣿⣿⣦⠀⠀⠈⠉⠛⠉⠀⠉⢻⣿⡏⠻⢿⣿⣿⣿⣿⣷⣤⣀⠀⠀⠀⠀⠀⠀⠀⠀⠀⠀⠀</a:t>
            </a:r>
            <a:br/>
            <a:r>
              <a:t>⠀⠀⠀⠀⠀⠀⠀⠀⠀⠀⠀⠀⠀⠀⠀⠀⠀⠀⠀⠀⠀⠀⠀⠀⠀⠀⠀⠀⠀⠀⠀⣿⣿⣿⣿⣿⣿⣿⣿⣿⣿⣿⣿⣿⣿⣿⣆⠀⠀⠀⠈⠿⣿⣿⣿⣿⣿⣿⣿⣿⣷⡀⠀⠀⠀⠀⠀⠀⠘⣿⣿⡀⠀⠸⢿⡟⢿⣿⡟⠁⠀⠀⠀⠀⠀⠀⠀⠀⠀⠀⠀</a:t>
            </a:r>
            <a:br/>
            <a:r>
              <a:t>⠀⠀⠀⠀⠀⠀⠀⠀⠀⠀⠀⠀⠀⠀⠀⠀⠀⠀⠀⠀⠀⠀⠀⠀⠀⠀⠀⠀⠀⠀⠀⢿⣿⣿⣿⣿⣿⣿⣿⣿⣿⣿⣿⣿⣿⠟⠋⠀⠀⠀⠀⠀⠀⠙⢿⣿⣿⣿⣿⣿⣿⣿⣦⡀⠀⠀⠀⠀⠀⠘⢿⣷⡀⠀⢀⣠⣿⡿⠃⠀⠀⠀⠀⠀⠀⠀⠀⠀⠀⠀⠀</a:t>
            </a:r>
            <a:br/>
            <a:r>
              <a:t>⠀⠀⠀⠀⠀⠀⠀⠀⠀⠀⠀⠀⠀⠀⠀⠀⠀⠀⠀⠀⠀⠀⠀⠀⠀⠀⠀⠀⠀⠀⠀⠀⠙⠛⠿⠿⠿⠿⠿⠿⠛⠛⠉⠁⠀⠀⠀⠀⠀⠀⠀⠀⠀⠀⠀⠉⠻⢿⣿⣿⣿⣿⣿⣿⠆⠀⠀⠀⠀⠀⠈⠙⢿⣿⣿⡿⠟⠁⠀⠀⠀⠀⠀⠀⠀⠀⠀⠀⠀⠀⠀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⠀⠀⠀⠀⠀⠀⠀⠀⠀⠀⠀⠀⠀⠀⠀⠀⠀⠀⠀⠀⢀⣀⠀⠀⠀⠀⠀⠀⠀⠀⠀⠀⠀⠀⠀⠀⠀⠀⠀⠀⠀⠀⠀⠀⠀⠀⠀⠀⠀⠀⠀⠀⠀⠀⠀⠀⠀⠀⠀⠀⠀⠀⠀⠀⠀⠀⠀⠀⠀⠀⠀⠀⠀⠀⠀⠀⠀⠀⠀⠀⠀⠀⠀⠀⠀⠀⠀⠀⠀⠀⠀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⠀⠀⠀⠀⠀⠀⠀⠀⠀⠀⠀⠀⠀⠀⠀⠀⠀⢀⣠⡾⠟⠁⠀⠀⠀⠀⠀⠀⠀⠀⠀⠀⠀⠀⠀⠀⠀⠀⠀⠀⠀⠀⠀⠀⠀⠀⠀⠀⠀⠀⠀⠀⠀⠀⠀⠀⠀⠀⠀⠀⠀⠀⠀⠀⠀⠀⠀⠀⠀⠀⠀⠀⠀⠀⠀⠀⠀⠀⠀⠀⠀⠀⠀⠀⠀⠀⠀⠀⠀⠀⠀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⠀⠀⠶⣶⣶⣶⣤⣀⣀⣀⣤⣤⣀⣤⣤⣶⡾⠏⠁⠀⠀⠀⠀⠀⠀⠀⠀⠀⠀⠀⠀⠀⠀⠀⠀⠀⠀⠀⠀⠀⠀⠀⠀⠀⠀⠀⠀⠀⠀⠀⠀⠀⠀⠀⠀⠀⠀⠀⠀⠀⠀⠀⠀⠀⠀⠀⠀⠀⠀⠀⠀⠀⠀⠀⠀⠀⠀⠀⠀⠀⠀⠀⠀⠀⠀⠀⠀⠀⠀⠀⠀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⠀⠀⠀⠀⠉⠛⠛⠻⠿⠿⠿⠿⠿⠿⠛⠉⠀⠀⠀⠀⠀⠀⠀⠀⠀⠀⠀⠀⠀⠀⠀⠀⠀⠀⠀⠀⠀⠀⠀⠀⠀⠀⠀⠀⠀⠀⠀⠀⠀⠀⠀⠀⠀⠀⠀⠀⠀⠀⠀⠀⠀⠀⠀⠀⠀⠀⠀⠀⠀⠀⠀⠀⠀⠀⠀⠀⠀⠀⠀⠀⠀⠀⠀⠀⠀⠀⠀⠀⠀⠀⠀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⠀⠀⠀⠀⠀⠀⠀⠀⠀⠀⠀⠀⠀⠀⠀⠀⠀⠀⠀⠀⠀⠀⠀⠀⠀⠀⠀⠀⠀⠀⠀⠀⠀⠀⠀⠀⠀⠀⠀⠀⠀⠀⠀⠀⠀⠀⠀⠀⠀⠀⠀⠀⠀⢠⣄⠀⠀⠀⠀⠀⠀⠀⠀⠀⠀⠀⠀⠀⠀⠀⠀⠀⠀⠀⠀⠀⠀⠀⠀⠀⠀⠀⠀⠀⠀⠀⠀⠀⠀⠀⠀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⠀⠀⠀⠀⠀⠀⠀⠀⠀⠀⠀⠀⠀⠀⠀⠀⠀⠀⠀⠀⠀⠀⠀⠀⠀⠀⠀⠀⠀⠀⠀⠀⠀⠀⠀⠀⠀⠀⠀⠀⠀⠀⠀⠀⠀⠀⠀⠀⠀⠀⠀⠀⠀⠈⢿⣦⣤⣤⣄⠀⠀⠀⠀⠀⠀⠀⠀⠀⠀⠀⠀⠀⠀⠀⠀⠀⠀⠀⠀⠀⠀⠀⠀⠀⠀⠀⠀⠀⠀⠀⠀</a:t>
            </a:r>
            <a:br/>
            <a:r>
              <a:t>⠀⠀⠀⠀⠀⠀⠀⠀⠀⠀⠀⢀⡀⠀⠀⠀⠀⠀⠀⠀⠀⠀⠀⠀⠀⠀⠀⠀⠀⠀⠀⠀⠀⠀⠀⠀⠀⠀⠀⠀⠀⠀⠀⠀⠀⠀⠀⠀⠀⠀⠀⠀⠀⠀⠀⠙⠻⣿⣿⣷⣄⠀⠀⠀⠀⠀⠀⠀⠀⠀⠀⠀⠀⠀⠀⠀⠀⠀⠀⠀⠀⠀⠀⠀⠀⠀⠀⠀⠀⠀⠀</a:t>
            </a:r>
            <a:br/>
            <a:r>
              <a:t>⠀⠀⠀⠀⠀⠀⠀⠀⠀⠀⠀⣿⣧⡀⠀⠀⠀⠀⠀⠀⠀⠀⠀⠀⠀⠀⠀⠀⠀⠀⠀⠀⠀⠀⠀⠀⠀⠀⠀⠀⠀⠀⠀⠀⠀⠀⠀⠀⠀⠀⠀⠀⠀⠀⠀⠀⠀⠈⠙⠛⠿⣿⣶⣤⠀⠀⠀⠀⠀⠀⠀⠀⠀⠀⠀⠀⠀⠀⠀⠀⠀⠀⠀⠀⠀⠀⠀⠀⠀⠀⠀</a:t>
            </a:r>
            <a:br/>
            <a:r>
              <a:t>⠀⠀⠀⠀⠀⠀⠀⠀⠀⠀⠀⣿⣿⣷⣄⠀⠀⠀⠀⠀⠠⡀⠀⠀⠀⠀⠀⠀⠀⠀⠀⠀⠀⠀⠀⠀⠀⠀⠀⠀⠀⠀⠀⠀⠀⠀⠀⠀⠀⠀⠀⠀⠀⠀⢀⠀⠀⠀⠀⠀⠀⠀⠀⠀⠀⠀⠀⠀⠀⠀⠀⠀⠀⠀⠀⠀⠀⠀⠀⠀⠀⠀⠀⠀⠀⠀⠀⠀⠀⠀⠀</a:t>
            </a:r>
            <a:br/>
            <a:r>
              <a:t>⠀⠀⠀⠀⠀⠀⠀⠀⠀⠀⠀⠹⣿⣿⣿⣷⣄⡀⠀⠀⠀⠹⣦⣀⠀⠀⠀⠀⠀⠀⠀⠀⠀⠀⠀⠀⠀⠀⠀⠀⠀⠀⠀⠀⠀⠀⠀⠀⠀⠀⠀⠀⠀⠀⣾⡆⠀⠀⠀⠀⠀⠀⠀⠀⠀⠀⠀⠀⠀⠀⠀⠀⢀⣀⡀⠀⠀⠀⠀⠀⠀⠀⠀⠀⠀⠀⠀⠀⠀⠀⠀</a:t>
            </a:r>
            <a:br/>
            <a:r>
              <a:t>⠀⠀⠀⠀⠀⠀⠀⠀⠀⠀⠀⠀⠙⢿⣿⣿⣿⣿⣶⣶⣤⣤⣬⣻⣷⣦⣀⠀⠀⠀⠀⠀⠀⠀⠀⠀⠀⠀⠀⠀⠀⠀⠀⠀⠀⠀⠀⠀⠀⠀⠀⠀⠀⢸⣿⡇⠀⠀⠀⠀⠀⠀⠀⠀⠈⠻⢶⣦⣤⣤⣴⣾⣿⣿⣿⣶⣤⣀⣀⣤⣴⡾⠂⠀⠀⠀⠀⠀⠀⠀⠀</a:t>
            </a:r>
            <a:br/>
            <a:r>
              <a:t>⠀⠀⠀⠀⠀⠀⠀⠀⠀⠀⠀⠀⠀⠀⠙⢿⣿⣿⣿⣿⣿⣿⣿⣿⣿⣿⣿⣿⣷⣦⣄⣀⠀⠀⠀⠀⠀⠀⠀⠀⠀⠀⠀⠀⠀⠀⠀⠀⠀⣾⣿⣶⣤⣿⣿⣿⠀⠀⠀⠀⠀⠀⠀⠀⠀⠀⠀⠈⠙⠛⠛⠿⠿⠿⠿⠿⠿⠛⠛⠋⠁⠀⠀⠀⠀⠀⠀⠀⠀⠀⠀</a:t>
            </a:r>
            <a:br/>
            <a:r>
              <a:t>⠀⠀⠀⠀⠀⠀⠀⠀⠀⠀⠀⠀⠀⠀⠀⠀⠉⠻⣿⣿⣿⣿⣿⣿⣿⣿⣿⣿⣿⣿⣿⣿⣿⣶⣤⣄⣀⡀⠀⠀⠀⠀⠀⠀⠀⠀⠀⠀⣸⣿⣿⣿⣿⣿⣿⣿⣿⡶⠖⠀⠀⠀⠀⠀⠀⠀⠀⠀⠀⠀⡀⠀⠀⠀⠀⠀⠀⠀⠀⠀⠀⠀⠀⠀⠀⠀⠀⠀⠀⠀⠀</a:t>
            </a:r>
            <a:br/>
            <a:r>
              <a:t>⠀⠀⠀⠀⠀⠀⠀⠀⠀⠀⠀⠀⠀⠀⠀⠀⠀⠀⠀⠉⠙⠛⠿⢿⣿⣿⣿⣿⣿⣿⣿⣿⣿⣿⣿⣿⣿⣷⡄⠀⠀⠀⠀⠀⠀⠀⠀⣴⣿⣿⣿⣿⣿⣿⣿⣿⣷⠀⠀⠀⠀⠀⠀⠀⠀⠀⠀⣠⣶⣿⣷⡀⠀⠀⠀⠀⠀⠀⠀⠀⠀⠀⠀⠀⠀⠀⠀⠀⠀⠀⠀</a:t>
            </a:r>
            <a:br/>
            <a:r>
              <a:t>⠀⠀⠀⠀⠀⠀⠀⠀⠀⠀⠀⠀⠀⠀⠀⠀⠀⠀⠀⠀⠀⠀⠀⠀⠀⠀⠀⣸⣿⣿⣿⣿⣿⣿⣿⣿⣿⣿⣧⠀⠀⠀⠀⠀⠀⠀⢸⣿⣿⣿⣿⣿⣿⣿⣿⣿⣿⣇⠀⠀⠀⠀⠀⠀⢀⣤⣾⣿⣿⣿⣿⣷⡄⠀⠀⠀⠀⠀⠀⠀⠀⠀⠀⠀⠀⠀⠀⠀⠀⠀⠀</a:t>
            </a:r>
            <a:br/>
            <a:r>
              <a:t>⠀⠀⠀⠀⠀⠀⠀⠀⠀⠀⠀⠀⠀⠀⠀⠀⠀⠀⠀⠀⠀⠀⠀⠀⠀⠀⠀⠙⢻⣿⣿⣿⠿⠿⠿⠿⠿⠿⠟⠛⠛⠁⠀⠀⠀⠀⠀⠙⢿⣿⠏⣿⣿⣿⣿⣿⣿⣿⡄⠀⠀⠀⢤⣾⣿⣿⣿⣿⣿⣿⣿⣿⣿⣆⠀⠀⠀⠀⠀⠀⠀⠀⠀⠀⠀⠀⠀⠀⠀⠀⠀</a:t>
            </a:r>
            <a:br/>
            <a:r>
              <a:t>⠀⠀⠀⠀⠀⠀⠀⠀⠀⠀⠀⠀⠀⠀⠀⠀⠀⠀⠀⠀⠀⠀⠀⠀⠀⠀⠀⠀⠙⣿⣿⣿⣿⣿⣿⣶⣶⣶⣤⣤⣤⣤⣤⣤⣤⠀⠀⠀⠀⠁⢀⣿⣿⣿⣿⣿⣿⣿⣿⡀⠀⠀⠀⠙⠿⣿⣿⡿⣿⣿⣿⣿⣿⣿⣷⣦⣤⣀⠀⠀⠀⠀⠀⠀⠀⠀⠀⠀⠀⠀⠀</a:t>
            </a:r>
            <a:br/>
            <a:r>
              <a:t>⠀⠀⠀⠀⠀⠀⠀⠀⠀⠀⠀⠀⠀⠀⠀⠀⠀⠀⠀⠀⠀⠀⠀⠀⠀⠀⠀⠀⠀⠈⢿⣿⣿⣿⣿⣿⣿⣿⣿⣿⣿⣿⣿⣿⣿⣇⠀⠀⠀⠀⠀⣿⣿⣿⣿⣿⣿⣿⣿⣷⡀⠀⠀⠀⠀⠀⠀⠀⠀⢻⣿⡟⠿⣿⣿⣿⣿⣿⣏⠀⠀⠀⠀⠀⠀⠀⠀⠀⠀⠀⠀</a:t>
            </a:r>
            <a:br/>
            <a:r>
              <a:t>⠀⠀⠀⠀⠀⠀⠀⠀⠀⠀⠀⠀⠀⠀⠀⠀⠀⠀⠀⠀⠀⠀⠀⠀⠀⠀⠀⠀⠀⠀⠈⣿⣿⣿⣿⣿⣿⣿⣿⣿⣿⣿⣿⣿⣿⣿⣆⠀⠀⠀⠀⠸⢿⣿⣿⣿⣿⣿⣿⣿⣷⡀⠀⠀⠀⠀⠀⠀⠀⠸⣿⣧⠀⠈⣿⣿⢿⣿⣿⠟⠀⠀⠀⠀⠀⠀⠀⠀⠀⠀⠀</a:t>
            </a:r>
            <a:br/>
            <a:r>
              <a:t>⠀⠀⠀⠀⠀⠀⠀⠀⠀⠀⠀⠀⠀⠀⠀⠀⠀⠀⠀⠀⠀⠀⠀⠀⠀⠀⠀⠀⠀⠀⠀⢿⣿⣿⣿⣿⣿⣿⣿⣿⣿⣿⣿⣿⠿⠛⠁⠀⠀⠀⠀⠀⠀⠙⢿⣿⣿⣿⣿⣿⣿⣿⣆⠀⠀⠀⠀⠀⠀⠀⢻⣿⡄⠀⠀⢁⣾⣿⠇⠀⠀⠀⠀⠀⠀⠀⠀⠀⠀⠀⠀</a:t>
            </a:r>
            <a:br/>
            <a:r>
              <a:t>⠀⠀⠀⠀⠀⠀⠀⠀⠀⠀⠀⠀⠀⠀⠀⠀⠀⠀⠀⠀⠀⠀⠀⠀⠀⠀⠀⠀⠀⠀⠀⠈⠙⠛⠿⠿⠿⠿⠿⠛⠛⠉⠉⠀⠀⠀⠀⠀⠀⠀⠀⠀⠀⠀⠀⠙⠻⣿⣿⣿⣿⣿⣿⣷⣄⠀⠀⠀⠀⠀⠀⠻⣿⣶⣾⣿⡿⠋⠀⠀⠀⠀⠀⠀⠀⠀⠀⠀⠀⠀⠀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⣿⣿⣿⣿⣿⣿⣿⣿⣿⣿⣿⣿⣿⣿⣿⣿⣿⣿⣿⣿⣿⣿⣿⣿⣿⣿⣿⣿⣿⣿⣿⣿⣿⣿⣿⣿⣿⣿⣿⣿⣿⣿⣿⣿⣿⣿⣿⣿⣿⣿⣿⣿⣿⠟⠋⠉⠀⠀⠀⠀⠀⠀⠘⣿⣿⣿⣿⣿⣿⣿⣿⣿⣿⣿⣿⣿⣿⣿⣿⣿⣿⣿⣿⣿⣿⣿⣿⣿⣿⣿⡇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⣿⣿⣿⣿⣿⣿⣿⣿⣿⣿⣿⣿⣿⣿⣿⣿⣿⣿⣿⣿⣿⣿⣿⣿⣿⣿⣿⣿⣿⣿⣿⣿⣿⣿⣿⣿⠟⠛⠋⠉⠉⠀⠀⠀⠉⠉⠻⠟⠋⠉⠉⠙⠁⠀⠀⠀⠀⠀⠀⠀⠀⠀⠀⣿⣿⣿⣿⣿⣿⣿⣿⣿⣿⣿⣿⣿⣿⣿⣿⣿⣿⣿⣿⣿⣿⣿⣿⣿⣿⣿⡇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⣿⣿⣿⣿⣿⣿⣿⣿⣿⣿⣿⣿⣿⣿⣿⣿⣿⣿⣿⣿⣿⣿⣿⣿⣿⣿⣿⣿⣿⣿⣿⣿⣿⣿⣿⣿⣿⣷⡀⠀⠀⠀⠀⠀⠀⠀⠀⠀⠀⠀⠀⠀⠀⠀⠀⠀⠀⠀⠀⠰⣦⣴⣿⣿⣿⣿⣿⣿⣿⣿⣿⣿⣿⣿⣿⣿⣿⣿⣿⣿⣿⣿⣿⣿⣿⣿⣿⣿⣿⣿⡇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⣿⣿⣿⣿⣿⣿⣿⣿⣿⣿⣿⣿⣿⣿⣿⣿⣿⣿⣿⣿⣿⣿⣿⣿⣿⣿⣿⣿⣿⣿⣿⣿⣿⣿⣿⣿⣿⣿⣷⣀⣤⡄⠀⠀⠀⠀⠀⠀⠀⠀⠀⠀⠀⠀⠀⠀⠀⠀⠀⠀⠈⢿⣿⣿⣿⣿⣿⣿⣿⣿⣿⣿⣿⣿⣿⣿⣿⣿⣿⣿⣿⣿⣿⣿⣿⣿⣿⣿⣿⣿⡇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⣿⣿⣿⣿⣿⣿⣿⣿⣿⣿⣿⣿⣿⣿⣿⣿⣿⣿⣿⣿⣿⣿⣿⣿⣿⣿⣿⣿⣿⣿⣿⣿⣿⣿⣿⣿⣿⣿⣿⣿⣿⠀⠀⠀⠀⠀⠀⠀⠀⠀⠀⠀⠀⠀⠀⠀⠀⠀⠀⢀⣀⣼⣿⣿⣿⣿⣿⣿⣿⣿⣿⣿⣿⣿⣿⣿⣿⣿⣿⣿⣿⣿⣿⣿⣿⣿⣿⣿⣿⣿⡇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⣿⣿⣿⣿⣿⣿⣿⣿⣿⣿⣿⣿⣿⣿⣿⣿⣿⣿⣿⣿⣿⣿⣿⣿⣿⣿⣿⣿⣿⣿⣿⣿⣿⣿⣿⣿⣿⣿⣿⣿⣿⡇⠀⠀⠀⠀⠀⠀⠀⠀⠀⠀⠀⠀⠀⠀⠀⠀⣿⣿⣿⣿⣿⣿⣿⣿⣿⣿⣿⣿⣿⣿⣿⣿⣿⣿⣿⣿⣿⣿⣿⣿⣿⣿⣿⣿⣿⣿⣿⣿⡇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⣿⣿⣿⣿⣿⣿⣿⣿⣿⣿⣿⣿⣿⣿⣿⣿⣿⣿⣿⣿⣿⣿⣿⣿⣿⣿⣿⣿⣿⣿⣿⣿⣿⣿⣿⣿⣿⣿⣿⣿⣿⡃⠀⠀⠀⠀⠀⠀⠀⠀⠀⠀⠀⠀⠀⠀⠀⠈⣹⣿⣿⣿⣿⣿⣿⣿⣿⣿⣿⣿⣿⣿⣿⣿⣿⣿⣿⣿⣿⣿⣿⣿⣿⣿⣿⣿⣿⣿⣿⣿⡇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⣿⣿⣿⣿⣿⣿⣿⣿⣿⣿⣿⣿⣿⣿⣿⣿⣿⣿⣿⣿⣿⣿⣿⣿⣿⣿⣿⣿⣿⣿⣿⣿⣿⣿⣿⣿⣿⣿⣿⣿⣿⡷⠀⠀⠀⠀⠀⠀⠀⠀⠀⠀⠀⠀⠀⠀⠀⠀⠈⠛⢿⣿⣿⣿⣿⣿⣿⣿⣿⣿⣿⣿⣿⣿⣿⣿⣿⣿⣿⣿⣿⣿⣿⣿⣿⣿⣿⣿⣿⣿⡇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⣿⣿⣿⣿⣿⣿⣿⣿⣿⣿⣿⣿⣿⣿⣿⣿⣿⣿⣿⣿⣿⣿⣿⣿⣿⣿⣿⣿⣿⣿⣿⣿⣿⣿⣿⣿⣿⣿⣿⣿⣿⠁⠀⠀⠀⠀⠀⠀⠀⠀⠀⠀⠀⠀⠀⠀⠀⠀⠀⠀⠀⢻⣿⣿⣿⣿⣿⣿⣿⣿⣿⣿⣿⣿⣿⣿⣿⣿⣿⣿⣿⣿⣿⣿⣿⣿⣿⣿⣿⣿⡇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⣿⣿⣿⣿⣿⣿⣿⣿⣿⣿⣿⣿⣿⣿⣿⣿⣿⣿⣿⣿⣿⣿⣿⣿⣿⣿⣿⣿⣿⣿⣿⣿⣿⣿⣿⣿⣿⡟⠛⠉⠀⠀⠀⠀⠀⠀⠀⠀⠀⠀⠀⠀⠀⠀⠀⠀⠀⠀⠀⠀⠀⢸⣿⣿⣿⣿⣿⣿⣿⣿⣿⣿⣿⣿⣿⣿⣿⣿⣿⣿⣿⣿⣿⣿⣿⣿⣿⣿⣿⣿⡇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⣿⣿⣿⣿⣿⣿⣿⣿⣿⣿⣿⣿⣿⣿⣿⣿⣿⣿⣿⣿⣿⣿⣿⣿⣿⣿⣿⣿⣿⣿⣿⣿⣿⣿⣿⣿⣿⡄⠀⠀⠀⠀⠀⠀⠀⠀⠀⠀⠀⠀⠀⠀⠀⠀⠀⠀⠀⠀⠀⠀⠀⠈⠛⠻⢿⣿⣿⣿⣿⣿⣿⣿⣿⣿⣿⣿⣿⣿⣿⣿⣿⣿⣿⣿⣿⣿⣿⣿⣿⣿⡇</a:t>
            </a:r>
            <a:br/>
            <a:r>
              <a:t>⣿⣿⣿⣿⣿⣿⣿⣿⣿⣿⣿⣿⣿⣿⣿⣿⣿⣿⣿⣿⣿⣿⣿⣿⣿⣿⣿⣿⣿⣿⣿⣿⣿⣿⣿⣿⣿⡗⠀⠀⠀⠀⠀⠀⠀⠀⠀⠀⠀⠀⠀⠀⠀⠀⠀⠀⠀⠀⠀⠀⠀⠀⠀⢀⣾⣿⣿⣿⣿⣿⣿⣿⣿⣿⣿⣿⣿⣿⣿⣿⣿⣿⣿⣿⣿⣿⣿⣿⣿⣿⡇</a:t>
            </a:r>
            <a:br/>
            <a:r>
              <a:t>⣿⣿⣿⣿⣿⣿⣿⣿⣿⣿⣿⣿⣿⣿⣿⣿⣿⣿⣿⣿⣿⣿⣿⣿⣿⣿⣿⣿⣿⣿⣿⣿⣿⣿⣿⣿⡿⠀⠀⠀⠀⠀⠀⠀⠀⠀⠀⠀⠀⠀⠀⠀⠀⠀⠀⠀⠀⠀⠀⠀⠀⠀⠀⣿⣿⣿⣿⣿⣿⣿⣿⣿⣿⣿⣿⣿⣿⣿⣿⣿⣿⣿⣿⣿⣿⣿⣿⣿⣿⣿⡇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⣿⣿⣿⣿⣿⣿⣿⣿⣿⣿⣿⣿⣿⣿⣿⣿⣿⣿⣿⣿⣿⣿⣿⣿⣿⣿⣿⣿⣿⣿⣿⣿⣿⣿⣿⡿⠁⠀⠀⠀⠀⠀⠀⠀⠀⠀⠀⠀⠀⠀⠀⠀⠀⠀⠀⠀⠀⠀⠀⠀⠀⠀⠀⢸⣿⣿⣿⣿⣿⣿⣿⣿⣿⣿⣿⣿⣿⣿⣿⣿⣿⣿⣿⣿⣿⣿⣿⣿⣿⣿⡇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⣿⣿⣿⣿⣿⣿⣿⣿⣿⣿⣿⣿⣿⣿⣿⣿⣿⣿⣿⣿⣿⣿⣿⣿⣿⣿⣿⣿⣿⣿⣿⣿⣿⣿⣿⠁⠀⠀⠀⠀⠀⠀⠀⠀⠀⠀⠀⠀⠀⠀⠀⠀⠀⠀⠀⠀⠀⠀⠀⠀⠀⠀⠀⠘⣿⣿⣿⣿⣿⣿⣿⣿⣿⣿⣿⣿⣿⣿⣿⣿⣿⣿⣿⣿⣿⣿⣿⣿⣿⣿⡇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⣿⣿⣿⣿⣿⣿⣿⣿⣿⣿⣿⣿⣿⣿⣿⣿⣿⣿⣿⣿⣿⣿⣿⣿⣿⣿⣿⣿⣿⣿⣿⣿⣿⠃⠀⠀⠀⠀⠀⠀⠀⠀⠀⠀⠀⠀⠀⠀⠀⠀⠀⠀⠀⠀⠀⠀⠀⡆⠀⠀⠀⠀⠀⠀⠀⠹⣿⣿⣿⣿⣿⣿⣿⣿⣿⣿⣿⣿⣿⣿⣿⣿⣿⣿⣿⣿⣿⣿⣿⣿⡇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⣿⣿⣿⣿⣿⣿⣿⣿⣿⣿⣿⣿⣿⣿⣿⣿⣿⣿⣿⣿⣿⣿⣿⣿⣿⣿⣿⣿⣿⣿⣿⡿⠁⠀⠀⠀⠀⠀⠀⠀⠀⠀⠀⠀⠀⠀⠀⠀⠀⠀⠀⠀⠀⠀⠀⠀⠀⡇⠀⠀⠀⠀⠀⠀⠀⠀⠹⣿⣿⣿⣿⣿⣿⣿⣿⣿⣿⣿⣿⣿⣿⣿⣿⣿⣿⣿⣿⣿⣿⣿⡇</a:t>
            </a:r>
            <a:br/>
            <a:r>
              <a:t>⣿⣿⣿⣿⣿⣿⣿⣿⣿⣿⣿⣿⣿⣿⣿⣿⣿⣿⣿⣿⣿⣿⣿⣿⣿⣿⣿⣿⣿⣿⣿⣇⠀⠀⠀⠀⠀⠀⠀⠀⠀⠀⠀⠀⠀⠀⠀⠀⠀⠀⠀⠀⠀⠀⠀⠀⠀⠃⠀⠀⠀⠀⠀⠀⠀⠀⠀⠹⣿⣿⣿⣿⣿⣿⣿⣿⣿⣿⣿⣿⣿⣿⣿⣿⣿⣿⣿⣿⣿⣿⡇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⣿⣿⣿⣿⣿⣿⣿⣿⣿⣿⣿⣿⣿⣿⣿⣿⣿⣿⣿⣿⣿⣿⣿⣿⣿⣿⣿⣿⣿⣿⣿⣿⠀⠀⠀⠀⠀⠀⠀⠀⠀⠀⠀⠀⠀⠀⠀⠀⠀⠀⠀⠀⠀⠀⠀⠀⠀⠀⠀⠀⠀⠀⠀⠀⠀⠀⠀⠀⠹⣿⣿⣿⣿⣿⣿⣿⣿⣿⣿⣿⣿⣿⣿⣿⣿⣿⣿⣿⣿⣿⡇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⣿⣿⣿⣿⣿⣿⣿⣿⣿⣿⣿⣿⣿⣿⣿⣿⣿⣿⣿⣿⣿⣿⣿⣿⣿⣿⣿⣿⣿⣿⣿⠃⠀⠀⠀⠀⠀⠀⠀⠀⠀⠀⠀⠀⠀⠀⠀⠀⠀⠀⠀⠀⠀⠀⠀⠀⠀⠀⠀⠀⠀⠀⠀⠀⠀⠀⠀⠀⣠⣿⣿⣿⣿⣿⣿⣿⣿⣿⣿⣿⣿⣿⣿⣿⣿⣿⣿⣿⣿⣿⡇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⣿⣿⣿⣿⣿⣿⣿⣿⣿⣿⣿⣿⣿⣿⣿⣿⣿⣿⣿⣿⣿⣿⣿⣿⣿⣿⣿⣿⣿⣿⣿⣿⣶⣦⡄⠀⠀⠀⠀⠀⠀⠀⠀⠀⠀⠀⠀⠀⠀⠀⠀⠀⠀⠀⠀⠀⠀⠀⠀⠀⠀⠀⠀⠀⠀⠀⠀⠀⢹⣿⣿⣿⣿⣿⣿⣿⣿⣿⣿⣿⣿⣿⣿⣿⣿⣿⣿⣿⣿⣿⡇</a:t>
            </a:r>
            <a:br/>
            <a:r>
              <a:t>⣿⣿⣿⣿⣿⣿⣿⣿⣿⣿⣿⣿⣿⣿⣿⣿⣿⣿⣿⣿⣿⣿⣿⣿⣿⣿⣿⣿⣿⣿⣿⣿⣿⣿⣧⠀⠀⠀⠀⠀⠀⠀⠀⠀⠀⠀⠀⠀⠀⠀⠀⠀⠀⠀⠀⠀⠀⠀⠀⠀⠀⠀⠀⠀⠀⠀⠀⠀⢸⣿⣿⣿⣿⣿⣿⣿⣿⣿⣿⣿⣿⣿⣿⣿⣿⣿⣿⣿⣿⣿⡇</a:t>
            </a:r>
            <a:br/>
            <a:r>
              <a:t>⣿⣿⣿⣿⣿⣿⣿⣿⣿⣿⣿⣿⣿⣿⣿⣿⣿⣿⣿⣿⣿⣿⣿⣿⣿⣿⣿⣿⣿⣿⣿⣿⣿⣿⣿⣆⠀⠀⠀⠀⠀⠀⠀⠀⠀⠀⠀⠀⠀⠀⠀⠀⠀⠀⠀⠀⠀⠀⠀⠀⠀⠀⠀⠀⠀⠀⠀⠀⣼⣿⣿⣿⣿⣿⣿⣿⣿⣿⣿⣿⣿⣿⣿⣿⣿⣿⣿⣿⣿⣿⡇</a:t>
            </a:r>
            <a:br/>
            <a:r>
              <a:t>⣿⣿⣿⣿⣿⣿⣿⣿⣿⣿⣿⣿⣿⣿⣿⣿⣿⣿⣿⣿⣿⣿⣿⣿⣿⣿⣿⣿⣿⣿⣿⣿⣿⣿⣿⣿⣦⠀⠀⠀⠀⠀⠀⠀⠀⠀⠀⠀⠀⠀⠀⠀⠀⠀⠀⠀⠀⠀⠀⠀⠀⠀⠀⠀⠀⠀⠀⠀⠸⣿⣿⣿⣿⣿⣿⣿⣿⣿⣿⣿⣿⣿⣿⣿⣿⣿⣿⣿⣿⣿⡇</a:t>
            </a:r>
            <a:br/>
            <a:r>
              <a:t>⣿⣿⣿⣿⣿⣿⣿⣿⣿⣿⣿⣿⣿⣿⣿⣿⣿⣿⣿⣿⣿⣿⣿⣿⣿⣿⣿⣿⣿⣿⣿⣿⣿⣿⣿⣿⡟⠀⠀⠀⠀⠀⠀⠀⠀⠀⠀⠀⠀⠀⠀⠀⠀⠀⠀⠀⠀⠀⠀⠀⠀⠀⠐⡄⠀⠀⠀⠀⠀⢿⣿⣿⣿⣿⣿⣿⣿⣿⣿⣿⣿⣿⣿⣿⣿⣿⣿⣿⣿⣿⡇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⠀⠀⠀⠀⠀⠀⠀⠀⠀⠀⠀⠀⠀⠀⠀⠀⠀⠀⣠⡖⠀⠀⠀⠀⠀⠀⠀⠀⠀⠀⠀⠀⠀⠀⠀⠀⠀⠀⠀⠀⠀⠀⠀⠀⠀⠀⠀⠀⠀⠀⠀⠀⠀⠀⠀⠀⠀⠀⠀⠀⠀⠀⠀⠀⠀⠀⠀⠀⠀⠀⠀⠀⠀⠀⠀⠀⠀⠀⠀⠀⠀⠀⠀⠀⠀⠀⠀⠀⠀⠀⠀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⠀⠀⠀⠀⠀⠀⠀⠀⠀⠀⠀⠀⠀⠀⠀⠀⣀⡼⠋⠀⠀⠀⠀⠀⠀⠀⠀⠀⠀⠀⠀⠀⠀⠀⠀⠀⠀⠀⠀⠀⠀⠀⠀⠀⠀⠀⠀⠀⠀⠀⠀⠀⠀⠀⠀⠀⠀⠀⠀⠀⠀⠀⠀⠀⠀⠀⠀⠀⠀⠀⠀⠀⠀⠀⠀⠀⠀⠀⠀⠀⠀⠀⠀⠀⠀⠀⠀⠀⠀⠀⠀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⠀⠀⠀⠀⠀⠀⠀⠀⠀⠀⠀⠀⠀⣀⣴⣾⡿⠁⠀⠀⠀⠀⠀⠀⠀⠀⠀⠀⠀⠀⠀⠀⠀⠀⠀⠀⠀⠀⠀⠀⠀⠀⠀⠀⠀⠀⠀⠀⠀⠀⠀⠀⠀⠀⠀⠀⠀⠀⠀⠀⠀⠀⠀⠀⠀⠀⠀⠀⠀⠀⠀⠀⠀⠀⠀⠀⠀⠀⠀⠀⠀⠀⠀⠀⠀⠀⠀⠀⠀⠀⠀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⠀⠀⢀⣠⣴⣶⣶⣤⣤⣤⣴⣶⣿⣿⡿⠟⠀⠀⠀⠀⠀⠀⠀⠀⠀⠀⠀⠀⠀⠀⠀⠀⠀⠀⠀⠀⠀⠀⠀⠀⠀⠀⠀⠀⠀⠀⠀⠀⠀⠀⠀⠀⠀⠀⠀⠀⠀⠀⠀⠀⠀⠀⠀⠀⠀⠀⠀⠀⠀⠀⠀⠀⠀⠀⠀⠀⠀⠀⠀⠀⠀⠀⠀⠀⠀⠀⠀⠀⠀⠀⠀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⠀⠀⠙⠿⣿⣿⣿⣿⣿⣿⣿⠿⠟⠉⠀⠀⠀⠀⠀⠀⠀⠀⠀⠀⠀⠀⠀⠀⠀⠀⠀⠀⠀⠀⠀⠀⠀⠀⠀⠀⠀⠀⠀⠀⠀⠀⠀⠀⠀⠀⠀⠀⠀⠀⠀⠀⠀⠀⠀⠀⠀⠀⠀⠀⠀⠀⠀⠀⠀⠀⠀⠀⠀⠀⠀⠀⠀⠀⠀⠀⠀⠀⠀⠀⠀⠀⠀⠀⠀⠀⠀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⠀⠀⠀⠀⠀⠈⠉⠉⠁⠀⠀⠀⠀⠀⠀⠀⠀⠀⠀⠀⠀⠀⠀⠀⠀⠀⠀⠀⠀⠀⠀⠀⠀⠀⠀⠀⠀⠀⠀⠀⠀⠀⠀⠀⠀⠀⠀⠀⠀⠀⠀⠀⠀⠀⠀⠀⠀⠀⠀⠀⠀⠀⠀⠀⠀⠀⠀⠀⠀⠀⠀⠀⠀⠀⠀⠀⠀⠀⠀⠀⠀⠀⠀⠀⠀⠀⠀⠀⠀⠀⠀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⠀⠀⠀⠀⠀⠀⠀⠀⠀⠀⠀⠀⠀⠀⠀⠀⠀⠀⠀⠀⠀⠀⠀⠀⠀⠀⠀⠀⠀⠀⠀⠀⠀⠀⠀⠀⠀⠀⠀⠀⠀⠀⠀⠀⠀⠀⠀⠀⠀⠀⠀⠀⠀⠀⠻⣧⣤⣀⣀⠀⠀⠀⠀⠀⠀⠀⠀⠀⠀⠀⠀⠀⠀⠀⠀⠀⠀⠀⠀⠀⠀⠀⠀⠀⠀⠀⠀⠀⠀⠀⠀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⠀⠀⠀⠀⠀⠀⠀⠀⠀⠀⠀⠀⠀⠀⠀⠀⠀⠀⠀⠀⠀⠀⠀⠀⠀⠀⠀⠀⠀⠀⠀⠀⠀⠀⠀⠀⠀⠀⠀⠀⠀⠀⠀⠀⠀⠀⠀⠀⠀⠀⠀⠀⠀⠀⠀⠈⠻⣿⣿⣷⣄⠀⠀⠀⠀⠀⠀⠀⠀⠀⠀⠀⠀⠀⠀⠀⠀⠀⠀⠀⠀⠀⠀⠀⠀⠀⠀⠀⠀⠀⠀</a:t>
            </a:r>
            <a:br/>
            <a:r>
              <a:t>⠀⠀⠀⠀⠀⠀⠀⠀⠀⠀⠀⢸⣷⡀⠀⠀⠀⠀⠀⠀⠀⠀⠀⠀⠀⠀⠀⠀⠀⠀⠀⠀⠀⠀⠀⠀⠀⠀⠀⠀⠀⠀⠀⠀⠀⠀⠀⠀⠀⠀⠀⠀⠀⠀⠀⠀⠀⠈⠙⠻⢿⣿⣦⣤⡀⠀⠀⠀⠀⠀⠀⠀⠀⠀⠀⠀⠀⠀⠀⠀⠀⠀⠀⠀⠀⠀⠀⠀⠀⠀⠀</a:t>
            </a:r>
            <a:br/>
            <a:r>
              <a:t>⠀⠀⠀⠀⠀⠀⠀⠀⠀⠀⠀⣼⣿⣷⣄⠀⠀⠀⠀⠀⠀⡀⠀⠀⠀⠀⠀⠀⠀⠀⠀⠀⠀⠀⠀⠀⠀⠀⠀⠀⠀⠀⠀⠀⠀⠀⠀⠀⠀⠀⠀⠀⠀⠀⠀⢀⠀⠀⠀⠀⠀⠀⠀⠉⠁⠀⠀⠀⠀⠀⠀⠀⠀⠀⠀⠀⠀⠀⠀⠀⠀⠀⠀⠀⠀⠀⠀⠀⠀⠀⠀</a:t>
            </a:r>
            <a:br/>
            <a:r>
              <a:t>⠀⠀⠀⠀⠀⠀⠀⠀⠀⠀⠀⠘⣿⣿⣿⣷⣄⠀⠀⠀⠀⠹⣦⡀⠀⠀⠀⠀⠀⠀⠀⠀⠀⠀⠀⠀⠀⠀⠀⠀⠀⠀⠀⠀⠀⠀⠀⠀⠀⠀⠀⠀⠀⠀⢀⣿⠀⠀⠀⠀⠀⠀⠀⠀⠀⠀⠀⠀⠀⠀⠀⠀⠀⠀⡀⠀⠀⠀⠀⠀⠀⠀⠀⠀⠀⠀⠀⠀⠀⠀⠀</a:t>
            </a:r>
            <a:br/>
            <a:r>
              <a:t>⠀⠀⠀⠀⠀⠀⠀⠀⠀⠀⠀⠀⠙⢿⣿⣿⣿⣷⣶⣤⣄⣀⣈⣻⣷⣤⣀⠀⠀⠀⠀⠀⠀⠀⠀⠀⠀⠀⠀⠀⠀⠀⠀⠀⠀⠀⠀⠀⠀⠀⠀⠀⠀⠀⣼⣿⠀⠀⠀⠀⠀⠀⠀⠀⠀⠚⢶⣤⣀⣀⣠⣤⣶⣿⣿⣶⣤⣀⠀⣀⣠⣤⣦⠀⠀⠀⠀⠀⠀⠀⠀</a:t>
            </a:r>
            <a:br/>
            <a:r>
              <a:t>⠀⠀⠀⠀⠀⠀⠀⠀⠀⠀⠀⠀⠀⠀⠙⢿⣿⣿⣿⣿⣿⣿⣿⣿⣿⣿⣿⣿⣶⣤⣀⡀⠀⠀⠀⠀⠀⠀⠀⠀⠀⠀⠀⠀⠀⠀⠀⠀⠀⢰⣷⣦⣤⣰⣿⣿⡇⠀⠀⠀⠀⠀⠀⠀⠀⠀⠀⠉⠙⠻⠿⠿⣿⣿⣿⣿⣿⡿⠿⠿⠛⠋⠀⠀⠀⠀⠀⠀⠀⠀⠀</a:t>
            </a:r>
            <a:br/>
            <a:r>
              <a:t>⠀⠀⠀⠀⠀⠀⠀⠀⠀⠀⠀⠀⠀⠀⠀⠀⠙⠻⣿⣿⣿⣿⣿⣿⣿⣿⣿⣿⣿⣿⣿⣿⣷⣦⣤⣀⣀⠀⠀⠀⠀⠀⠀⠀⠀⠀⠀⠀⢠⣿⣿⣿⣿⣿⣿⣿⣷⣶⡦⠄⠀⠀⠀⠀⠀⠀⠀⠀⠀⠀⠀⠀⠀⠀⠀⠀⠀⠀⠀⠀⠀⠀⠀⠀⠀⠀⠀⠀⠀⠀⠀</a:t>
            </a:r>
            <a:br/>
            <a:r>
              <a:t>⠀⠀⠀⠀⠀⠀⠀⠀⠀⠀⠀⠀⠀⠀⠀⠀⠀⠀⠈⠙⠛⠿⢿⣿⣿⣿⣿⣿⣿⣿⣿⣿⣿⣿⣿⣿⣿⣿⣄⠀⠀⠀⠀⠀⠀⠀⠀⢠⣾⣿⣿⣿⣿⣿⣿⣿⣿⡇⠀⠀⠀⠀⠀⠀⠀⠀⠀⢀⣠⣶⣿⡄⠀⠀⠀⠀⠀⠀⠀⠀⠀⠀⠀⠀⠀⠀⠀⠀⠀⠀⠀</a:t>
            </a:r>
            <a:br/>
            <a:r>
              <a:t>⠀⠀⠀⠀⠀⠀⠀⠀⠀⠀⠀⠀⠀⠀⠀⠀⠀⠀⠀⠀⠀⠀⠀⠀⠉⠉⠉⢹⣿⣿⣿⣿⣿⣿⣿⣿⣿⣿⣿⠀⠀⠀⠀⠀⠀⠀⠰⣿⣿⣿⣿⣿⣿⣿⣿⣿⣿⣷⠀⠀⠀⠀⠀⠀⠀⢀⣴⣿⣿⣿⣿⣿⣄⠀⠀⠀⠀⠀⠀⠀⠀⠀⠀⠀⠀⠀⠀⠀⠀⠀⠀</a:t>
            </a:r>
            <a:br/>
            <a:r>
              <a:t>⠀⠀⠀⠀⠀⠀⠀⠀⠀⠀⠀⠀⠀⠀⠀⠀⠀⠀⠀⠀⠀⠀⠀⠀⠀⠀⠀⠘⢿⣿⣿⣿⣿⣿⣿⣿⣿⡿⠿⠷⠾⠓⠀⠀⠀⠀⠀⠙⢿⣿⣿⢻⣿⣿⣿⣿⣿⣿⣧⠀⠀⠀⢀⣴⣾⣿⣿⣿⣿⣿⣿⣿⣿⣦⠀⠀⠀⠀⠀⠀⠀⠀⠀⠀⠀⠀⠀⠀⠀⠀⠀</a:t>
            </a:r>
            <a:br/>
            <a:r>
              <a:t>⠀⠀⠀⠀⠀⠀⠀⠀⠀⠀⠀⠀⠀⠀⠀⠀⠀⠀⠀⠀⠀⠀⠀⠀⠀⠀⠀⠀⠸⣿⣿⣿⣿⣶⣶⣶⣤⣤⣤⣀⣀⣀⣀⣀⣀⡀⠀⠀⠀⠉⠁⢸⣿⣿⣿⣿⣿⣿⣿⡆⠀⠀⠀⠙⠿⣿⣿⣿⣿⣿⣿⣿⣿⣿⣷⣤⣀⣀⠀⠀⠀⠀⠀⠀⠀⠀⠀⠀⠀⠀⠀</a:t>
            </a:r>
            <a:br/>
            <a:r>
              <a:t>⠀⠀⠀⠀⠀⠀⠀⠀⠀⠀⠀⠀⠀⠀⠀⠀⠀⠀⠀⠀⠀⠀⠀⠀⠀⠀⠀⠀⠀⠈⢿⣿⣿⣿⣿⣿⣿⣿⣿⣿⣿⣿⣿⣿⣿⣷⠀⠀⠀⠀⠀⢻⣿⣿⣿⣿⣿⣿⣿⣿⡄⠀⠀⠀⠀⠀⠉⠉⠀⢹⣿⣿⢿⣿⣿⣿⣿⣿⣿⠂⠀⠀⠀⠀⠀⠀⠀⠀⠀⠀⠀</a:t>
            </a:r>
            <a:br/>
            <a:r>
              <a:t>⠀⠀⠀⠀⠀⠀⠀⠀⠀⠀⠀⠀⠀⠀⠀⠀⠀⠀⠀⠀⠀⠀⠀⠀⠀⠀⠀⠀⠀⠀⠀⣿⣿⣿⣿⣿⣿⣿⣿⣿⣿⣿⣿⣿⣿⣿⣧⠀⠀⠀⠀⠘⣿⣿⣿⣿⣿⣿⣿⣿⣿⣄⠀⠀⠀⠀⠀⠀⠀⠀⣿⣿⡀⠈⣹⣿⣿⣿⣿⣷⠆⠀⠀⠀⠀⠀⠀⠀⠀⠀⠀</a:t>
            </a:r>
            <a:br/>
            <a:r>
              <a:t>⠀⠀⠀⠀⠀⠀⠀⠀⠀⠀⠀⠀⠀⠀⠀⠀⠀⠀⠀⠀⠀⠀⠀⠀⠀⠀⠀⠀⠀⠀⠀⢿⣿⣿⣿⣿⣿⣿⣿⣿⣿⣿⣿⣿⣿⡿⠟⠁⠀⠀⠀⠀⠀⠙⢿⣿⣿⣿⣿⣿⣿⣿⣦⠀⠀⠀⠀⠀⠀⠀⢹⣿⣇⠀⠀⠉⣱⣿⡿⠀⠀⠀⠀⠀⠀⠀⠀⠀⠀⠀⠀</a:t>
            </a:r>
            <a:br/>
            <a:r>
              <a:t>⠀⠀⠀⠀⠀⠀⠀⠀⠀⠀⠀⠀⠀⠀⠀⠀⠀⠀⠀⠀⠀⠀⠀⠀⠀⠀⠀⠀⠀⠀⠀⠈⠛⠿⣿⣿⣿⣿⣿⡿⠿⠟⠛⠋⠁⠀⠀⠀⠀⠀⠀⠀⠀⠀⠀⠙⠻⣿⣿⣿⣿⣿⣿⣷⣄⠀⠀⠀⠀⠀⠀⠹⣿⣦⣴⣾⣿⡿⠁⠀⠀⠀⠀⠀⠀⠀⠀⠀⠀⠀⠀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⠀⠀⠀⠀⠀⠀⠀⠀⠀⠀⠀⠀⠀⠀⠀⣰⡆⠀⠀⠀⠀⠀⠀⠀⠀⠀⠀⠀⠀⠀⠀⠀⠀⠀⠀⠀⠀⠀⠀⠀⠀⠀⠀⠀⠀⠀⠀⠀⠀⠀⠀⠀⠀⠀⠀⠀⠀⠀⠀⠀⠀⠀⠀⠀⠀⠀⠀⠀⠀⠀⠀⠀⠀⠀⠀⠀⠀⠀⠀⠀⠀⠀⠀⠀⠀⠀⠀⠀⠀⠀⠀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⠀⠀⠀⠀⠀⠀⠀⠀⠀⠀⠀⠀⠀⠀⠀⣿⠁⠀⠀⠀⠀⠀⠀⠀⠀⠀⠀⠀⠀⠀⠀⠀⠀⠀⠀⠀⠀⠀⠀⠀⠀⠀⠀⠀⠀⠀⠀⠀⠀⠀⠀⠀⠀⠀⠀⠀⠀⠀⠀⠀⠀⠀⠀⠀⠀⠀⠀⠀⠀⠀⠀⠀⠀⠀⠀⠀⠀⠀⠀⠀⠀⠀⠀⠀⠀⠀⠀⠀⠀⠀⠀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⠀⠀⠀⠀⠀⠀⠀⠀⠀⠀⠀⠀⠀⠀⣼⣿⠀⠀⠀⠀⠀⠀⠀⠀⠀⠀⠀⠀⠀⠀⠀⠀⠀⠀⠀⠀⠀⠀⠀⠀⠀⠀⠀⠀⠀⠀⠀⠀⠀⠀⠀⠀⠀⠀⠀⠀⠀⠀⠀⠀⠀⠀⠀⠀⠀⠀⠀⠀⠀⠀⠀⠀⠀⠀⠀⠀⠀⠀⠀⠀⠀⠀⠀⠀⠀⠀⠀⠀⠀⠀⠀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⠀⠀⠀⠀⠀⠀⠀⠀⠀⠀⠀⠀⣠⣾⣿⣿⠀⠀⠀⠀⠀⠀⠀⠀⠀⠀⠀⠀⠀⠀⠀⠀⠀⠀⠀⠀⠀⠀⠀⠀⠀⠀⠀⠀⠀⠀⠀⠀⠀⠀⠀⠀⠀⠀⠀⠀⠀⠀⠀⠀⠀⠀⠀⠀⠀⠀⠀⠀⠀⠀⠀⠀⠀⠀⠀⠀⠀⠀⠀⠀⠀⠀⠀⠀⠀⠀⠀⠀⠀⠀⠀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⠀⠀⠀⠀⠀⠀⠀⢠⣶⣶⣾⣿⣿⣿⣿⣿⠀⠀⠀⠀⠀⠀⠀⠀⠀⠀⠀⠀⠀⠀⠀⠀⠀⠀⠀⠀⠀⠀⠀⠀⠀⠀⠀⠀⠀⠀⠀⠀⠀⠀⠀⠀⠀⠀⠀⠀⠀⠀⠀⠀⠀⠀⠀⠀⠀⠀⠀⠀⠀⠀⠀⠀⠀⠀⠀⠀⠀⠀⠀⠀⠀⠀⠀⠀⠀⠀⠀⠀⠀⠀⠀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⠀⠀⠀⠀⠀⠀⢀⣾⣿⣿⣿⣿⣿⣿⣿⠏⠀⠀⠀⠀⠀⠀⠀⠀⠀⠀⠀⠀⠀⠀⠀⠀⠀⠀⠀⠀⠀⠀⠀⠀⠀⠀⠀⠀⠀⠀⠀⠀⠀⠀⠀⠀⠀⠀⠀⠀⠀⠀⠀⠀⠀⠀⠀⠀⠀⠀⠀⠀⠀⠀⠀⠀⠀⠀⠀⠀⠀⠀⠀⠀⠀⠀⠀⠀⠀⠀⠀⠀⠀⠀⠀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⠀⠀⠀⠀⠀⠀⠼⣿⣿⣿⣿⣿⣿⡿⠋⠀⠀⠀⠀⠀⠀⠀⠀⠀⠀⠀⠀⠀⠀⠀⠀⠀⠀⠀⠀⠀⠀⠀⠀⠀⠀⠀⠀⠀⠀⠀⠀⠀⠀⠀⠀⠀⠀⠀⠀⠀⠀⠀⠀⠀⠀⠀⠀⠀⠀⠀⠀⠀⠀⠀⠀⠀⠀⠀⠀⠀⠀⠀⠀⠀⠀⠀⠀⠀⠀⠀⠀⠀⠀⠀⠀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⠀⠀⠀⠀⠀⠀⠀⠀⠉⠛⠻⠿⠟⠁⠀⠀⠀⠀⠀⠀⠀⠀⠀⠀⠀⠀⠀⠀⠀⠀⠀⠀⠀⠀⠀⠀⠀⠀⠀⠀⠀⠀⠀⠀⠀⠀⠀⠀⠀⠀⠀⠀⠀⠀⠀⠀⠀⠀⠀⠀⠀⠀⠀⠀⠀⠀⠀⠀⠀⠀⠀⠀⠀⠀⠀⠀⠀⠀⠀⠀⠀⠀⠀⠀⠀⠀⠀⠀⠀⠀⠀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⠀⠀⠀⠀⠀⠀⠀⠀⠀⠀⠀⠀⠀⠀⠀⠀⠀⠀⠀⠀⠀⠀⠀⠀⠀⠀⠀⠀⠀⠀⠀⠀⠀⠀⠀⠀⠀⠀⠀⠀⠀⠀⠀⠀⠀⠀⠀⠀⠀⠀⠀⠀⠀⠀⠀⠀⠘⣷⣄⣀⣀⠀⠀⠀⠀⠀⠀⠀⠀⠀⠀⠀⠀⠀⠀⠀⠀⠀⠀⠀⠀⠀⠀⠀⠀⠀⠀⠀⠀⠀⠀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⠀⠀⠀⠀⠀⠀⠀⠀⠀⠀⠀⠀⠀⠀⠀⠀⠀⠀⠀⠀⠀⠀⠀⠀⠀⠀⠀⠀⠀⠀⠀⠀⠀⠀⠀⠀⠀⠀⠀⠀⠀⠀⠀⠀⠀⠀⠀⠀⠀⠀⠀⠀⠀⠀⠀⠀⠀⠈⠻⣿⣿⣿⣦⡀⠀⠀⠀⠀⠀⠀⠀⠀⠀⠀⠀⠀⠀⠀⠀⠀⠀⠀⠀⠀⠀⠀⠀⠀⠀⠀⠀</a:t>
            </a:r>
            <a:br/>
            <a:r>
              <a:t>⠀⠀⠀⠀⠀⠀⠀⠀⠀⠀⠀⠀⠀⠀⠀⣀⠀⠀⠀⠀⠀⠀⠀⠀⠀⠀⠀⠀⠀⠀⠀⠀⠀⠀⠀⠀⠀⠀⠀⠀⠀⠀⠀⠀⠀⠀⠀⠀⠀⠀⠀⠀⠀⠀⠀⠀⠀⠀⠀⠀⠙⠻⢿⣿⣦⣤⣀⠀⠀⠀⠀⠀⠀⠀⠀⠀⠀⠀⠀⠀⠀⠀⠀⠀⠀⠀⠀⠀⠀⠀⠀</a:t>
            </a:r>
            <a:br/>
            <a:r>
              <a:t>⠀⠀⠀⠀⠀⠀⠀⠀⠀⠀⠀⠀⠀⠀⠀⣿⣧⠀⠀⠀⠀⠀⠀⠀⠀⠀⠀⠀⠀⠀⠀⠀⠀⠀⠀⠀⠀⠀⠀⠀⠀⠀⠀⠀⠀⠀⠀⠀⠀⠀⠀⠀⠀⠀⠀⠀⠀⠀⠀⠀⠀⠀⠀⠈⠉⠙⠛⠂⠀⠀⠀⠀⠀⠀⠀⠀⠀⠀⠀⠀⠀⠀⠀⠀⠀⠀⠀⠀⠀⠀⠀</a:t>
            </a:r>
            <a:br/>
            <a:r>
              <a:t>⠀⠀⠀⠀⠀⠀⠀⠀⠀⠀⠀⠀⠀⠀⠀⣿⣿⣷⡄⠀⠀⠀⠀⠀⢦⡀⠀⠀⠀⠀⠀⠀⠀⠀⠀⠀⠀⠀⠀⠀⠀⠀⠀⠀⠀⠀⠀⠀⠀⠀⠀⠀⠀⠀⠀⠀⠀⠀⠀⢀⠀⠀⠀⠀⠀⠀⠀⠀⠀⠀⠀⠀⠀⠀⠀⠀⠀⠀⠀⠀⠀⠀⠀⠀⠀⠀⠀⠀⠀⠀⠀</a:t>
            </a:r>
            <a:br/>
            <a:r>
              <a:t>⠀⠀⠀⠀⠀⠀⠀⠀⠀⠀⠀⠀⠀⠀⠀⢻⣿⣿⣿⣶⣄⡀⠀⠀⠈⠻⣦⣄⠀⠀⠀⠀⠀⠀⠀⠀⠀⠀⠀⠀⠀⠀⠀⠀⠀⠀⠀⠀⠀⠀⠀⠀⠀⠀⠀⠀⠀⠀⢠⣾⠀⠀⠀⠀⠀⠀⠀⠀⠀⠀⠀⠀⠀⠀⠀⠀⠀⠀⠀⠀⠀⠀⠀⠀⠀⠀⠀⠀⠀⠀⠀</a:t>
            </a:r>
            <a:br/>
            <a:r>
              <a:t>⠀⠀⠀⠀⠀⠀⠀⠀⠀⠀⠀⠀⠀⠀⠀⠀⠹⣿⣿⣿⣿⣿⣶⣶⣦⣤⣬⣿⣿⣶⣤⣀⡀⠀⠀⠀⠀⠀⠀⠀⠀⠀⠀⠀⠀⠀⠀⠀⠀⠀⠀⠀⢀⣤⣀⡀⠀⠀⣾⣿⡇⠀⠀⠀⠀⠀⠀⠀⠀⠈⠻⣶⣤⣄⣀⣠⣤⣶⣿⣿⣦⣄⣀⣀⣠⣤⣤⡆⠀⠀⠀</a:t>
            </a:r>
            <a:br/>
            <a:r>
              <a:t>⠀⠀⠀⠀⠀⠀⠀⠀⠀⠀⠀⠀⠀⠀⠀⠀⠀⠈⠻⢿⣿⣿⣿⣿⣿⣿⣿⣿⣿⣿⣿⣿⣿⣷⣦⣤⣀⠀⠀⠀⠀⠀⠀⠀⠀⠀⠀⠀⠀⠀⠀⠀⣾⣿⣿⣿⣷⣶⣿⣿⣧⣀⠀⠀⠀⠀⠀⠀⠀⠀⠀⠈⠉⠛⠿⠿⣿⣿⣿⣿⣿⣿⣿⠿⠿⠟⠋⠀⠀⠀⠀</a:t>
            </a:r>
            <a:br/>
            <a:r>
              <a:t>⠀⠀⠀⠀⠀⠀⠀⠀⠀⠀⠀⠀⠀⠀⠀⠀⠀⠀⠀⠀⠙⢿⣿⣿⣿⣿⣿⣿⣿⣿⣿⣿⣿⣿⣿⣿⣿⣿⣷⣶⣤⠀⠀⠀⠀⠀⠀⠀⠀⠀⠀⣸⣿⣿⣿⣿⣿⣿⣿⣿⣿⡋⠁⠀⠀⠀⠀⠀⠀⠀⠀⢀⣠⣤⡄⠀⠀⠀⠀⠀⠀⠀⠀⠀⠀⠀⠀⠀⠀⠀⠀</a:t>
            </a:r>
            <a:br/>
            <a:r>
              <a:t>⠀⠀⠀⠀⠀⠀⠀⠀⠀⠀⠀⠀⠀⠀⠀⠀⠀⠀⠀⠀⠀⠀⠈⠛⠻⠿⣿⣿⣿⣿⣿⣿⣿⣿⣿⣿⣿⣿⣿⣿⣿⣷⠀⠀⠀⠀⠀⠀⠀⢀⣾⣿⣿⣿⣿⣿⣿⣿⣿⣿⣿⣧⠀⠀⠀⠀⠀⠀⠀⠀⣴⣿⣿⣿⣷⡀⠀⠀⠀⠀⠀⠀⠀⠀⠀⠀⠀⠀⠀⠀⠀</a:t>
            </a:r>
            <a:br/>
            <a:r>
              <a:t>⠀⠀⠀⠀⠀⠀⠀⠀⠀⠀⠀⠀⠀⠀⠀⠀⠀⠀⠀⠀⠀⠀⠀⠀⠀⠀⠀⠈⠉⠉⢻⣿⣿⣿⣿⣿⣿⣿⣿⣿⣿⣿⣆⣀⣀⠀⠀⠀⠀⠈⢿⣿⣿⣿⣿⠛⣿⣿⣿⣿⣿⣿⡄⠀⠀⠀⠀⢀⣠⣾⣿⣿⣿⣿⣿⣿⡄⠀⠀⠀⠀⠀⠀⠀⠀⠀⠀⠀⠀⠀⠀</a:t>
            </a:r>
            <a:br/>
            <a:r>
              <a:t>⠀⠀⠀⠀⠀⠀⠀⠀⠀⠀⠀⠀⠀⠀⠀⠀⠀⠀⠀⠀⠀⠀⠀⠀⠀⠀⠀⠀⠀⠀⠀⠙⣿⣿⡟⠛⠛⠛⠛⠛⠛⠛⠉⠉⠉⠀⠀⠀⠀⠀⠀⠙⢿⡿⠃⢸⣿⣿⣿⣿⣿⣿⣷⡀⠀⠀⠺⣿⣿⣿⣿⣿⣿⣿⣿⣿⣿⣦⡀⠀⠀⠀⠀⠀⠀⠀⠀⠀⠀⠀⠀</a:t>
            </a:r>
            <a:br/>
            <a:r>
              <a:t>⠀⠀⠀⠀⠀⠀⠀⠀⠀⠀⠀⠀⠀⠀⠀⠀⠀⠀⠀⠀⠀⠀⠀⠀⠀⠀⠀⠀⠀⠀⠀⠀⠻⣿⣿⣿⣿⣷⣶⣶⣶⣤⣤⣤⣄⣀⣀⣠⣄⡀⠀⠀⠀⠀⠀⣼⣿⣿⣿⣿⣿⣿⣿⣧⠀⠀⠀⠈⠻⢿⣿⣿⢿⣿⣿⣿⣿⣿⣿⣶⣦⣤⡀⠀⠀⠀⠀⠀⠀⠀⠀</a:t>
            </a:r>
            <a:br/>
            <a:r>
              <a:t>⠀⠀⠀⠀⠀⠀⠀⠀⠀⠀⠀⠀⠀⠀⠀⠀⠀⠀⠀⠀⠀⠀⠀⠀⠀⠀⠀⠀⠀⠀⠀⠀⠀⠙⣿⣿⣿⣿⣿⣿⣿⣿⣿⣿⣿⣿⣿⣿⣿⣧⠀⠀⠀⠀⠀⣿⣿⣿⣿⣿⣿⣿⣿⣿⣧⠀⠀⠀⠀⠀⠀⠀⠀⣿⣿⡏⠻⢿⣿⣿⣿⣿⣿⣁⠀⠀⠀⠀⠀⠀⠀</a:t>
            </a:r>
            <a:br/>
            <a:r>
              <a:t>⠀⠀⠀⠀⠀⠀⠀⠀⠀⠀⠀⠀⠀⠀⠀⠀⠀⠀⠀⠀⠀⠀⠀⠀⠀⠀⠀⠀⠀⠀⠀⠀⠀⠀⢸⣿⣿⣿⣿⣿⣿⣿⣿⣿⣿⣿⣿⣿⣿⣿⣧⠀⠀⠀⠀⠹⢿⣿⣿⣿⣿⣿⣿⣿⣿⣧⠀⠀⠀⠀⠀⠀⠀⢸⣿⣿⠀⠘⢿⣿⣿⣿⡿⠟⠁⠀⠀⠀⠀⠀⠀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⠀⠀⠀⠀⠀⠀⠀⠀⠀⠀⠀⠀⠀⠀⣿⡆⠀⠀⠀⠀⠀⠀⠀⠀⠀⠀⠀⠀⠀⠀⠀⠀⠀⠀⠀⠀⠀⠀⠀⠀⠀⠀⠀⠀⠀⠀⠀⠀⠀⠀⠀⠀⠀⠀⠀⠀⠀⠀⠀⠀⠀⠀⠀⠀⠀⠀⠀⠀⠀⠀⠀⠀⠀⠀⠀⠀⠀⠀⠀⠀⠀⠀⠀⠀⠀⠀⠀⠀⠀⠀⠀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⠀⠀⠀⠀⠀⠀⠀⠀⠀⠀⠀⠀⠀⠀⢸⣇⠀⠀⠀⠀⠀⠀⠀⠀⠀⠀⠀⠀⠀⠀⠀⠀⠀⠀⠀⠀⠀⠀⠀⠀⠀⠀⠀⠀⠀⠀⠀⠀⠀⠀⠀⠀⠀⠀⠀⠀⠀⠀⠀⠀⠀⠀⠀⠀⠀⠀⠀⠀⠀⠀⠀⠀⠀⠀⠀⠀⠀⠀⠀⠀⠀⠀⠀⠀⠀⠀⠀⠀⠀⠀⠀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⠀⠀⠀⠀⠀⠀⠀⠀⠀⠀⠀⠀⠀⢀⣾⣿⡄⠀⠀⠀⠀⠀⠀⠀⠀⠀⠀⠀⠀⠀⠀⠀⠀⠀⠀⠀⠀⠀⠀⠀⠀⠀⠀⠀⠀⠀⠀⠀⠀⠀⠀⠀⠀⠀⠀⠀⠀⠀⠀⠀⠀⠀⠀⠀⠀⠀⠀⠀⠀⠀⠀⠀⠀⠀⠀⠀⠀⠀⠀⠀⠀⠀⠀⠀⠀⠀⠀⠀⠀⠀⠀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⠀⠀⠀⠀⠀⠀⠀⠀⠀⠀⢰⣶⣾⣿⣿⣿⣿⠀⠀⠀⠀⠀⠀⠀⠀⠀⠀⠀⠀⠀⠀⠀⠀⠀⠀⠀⠀⠀⠀⠀⠀⠀⠀⠀⠀⠀⠀⠀⠀⠀⠀⠀⠀⠀⠀⠀⠀⠀⠀⠀⠀⠀⠀⠀⠀⠀⠀⠀⠀⠀⠀⠀⠀⠀⠀⠀⠀⠀⠀⠀⠀⠀⠀⠀⠀⠀⠀⠀⠀⠀⠀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⠀⠀⠀⠀⠀⠀⠀⠀⠀⠀⣿⣿⣿⣿⣿⣿⣿⠃⠀⠀⠀⠀⠀⠀⠀⠀⠀⠀⠀⠀⠀⠀⠀⠀⠀⠀⠀⠀⠀⠀⠀⠀⠀⠀⠀⠀⠀⠀⠀⠀⠀⠀⠀⠀⠀⠀⠀⠀⠀⠀⠀⠀⠀⠀⠀⠀⠀⠀⠀⠀⠀⠀⠀⠀⠀⠀⠀⠀⠀⠀⠀⠀⠀⠀⠀⠀⠀⠀⠀⠀⠀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⠀⠀⠀⠀⠀⠀⠀⠀⠀⢀⣿⣿⣿⣿⣿⣿⣿⠀⠀⠀⠀⠀⠀⠀⠀⠀⠀⠀⠀⠀⠀⠀⠀⠀⠀⠀⠀⠀⠀⠀⠀⠀⠀⠀⠀⠀⠀⠀⠀⠀⠀⠀⠀⠀⠀⠀⠀⠀⠀⠀⠀⠀⠀⠀⠀⠀⠀⠀⠀⠀⠀⠀⠀⠀⠀⠀⠀⠀⠀⠀⠀⠀⠀⠀⠀⠀⠀⠀⠀⠀⠀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⠀⠀⠀⠀⠀⠀⠀⠀⠀⠀⠉⠛⠿⢿⣿⣿⠇⠀⠀⠀⠀⠀⠀⠀⠀⠀⠀⠀⠀⠀⠀⠀⠀⠀⠀⠀⠀⠀⠀⠀⠀⠀⠀⠀⠀⠀⠀⠀⠀⠀⠀⠀⠀⠀⠀⠀⠀⠀⠀⠀⠀⠀⠀⠀⠀⠀⠀⠀⠀⠀⠀⠀⠀⠀⠀⠀⠀⠀⠀⠀⠀⠀⠀⠀⠀⠀⠀⠀⠀⠀⠀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⠀⠀⠀⠀⠀⠀⠀⠀⠀⠀⠀⠀⠀⠀⠀⠉⠀⠀⠀⠀⠀⠀⠀⠀⠀⠀⠀⠀⠀⠀⠀⠀⠀⠀⠀⠀⠀⠀⠀⠀⠀⠀⠀⠀⠀⠀⠀⠀⠀⠀⠀⠀⠀⠀⠀⠀⠀⠀⠀⠀⠀⠀⠀⠀⠀⠀⠀⠀⠀⠀⠀⠀⠀⠀⠀⠀⠀⠀⠀⠀⠀⠀⠀⠀⠀⠀⠀⠀⠀⠀⠀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⠀⠀⠀⠀⠀⠀⠀⠀⠀⠀⠀⠀⠀⠀⠀⠀⠀⠀⠀⠀⠀⠀⠀⠀⠀⠀⠀⠀⠀⠀⠀⠀⠀⠀⠀⠀⠀⠀⠀⠀⠀⠀⠀⠀⠀⠀⠀⠀⠀⠀⠀⠀⠀⠀⠀⠀⠀⠀⠘⢿⣦⣀⣀⠀⠀⠀⠀⠀⠀⠀⠀⠀⠀⠀⠀⠀⠀⠀⠀⠀⠀⠀⠀⠀⠀⠀⠀⠀⠀⠀⠀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⠀⠀⠀⠀⠀⠀⠀⠀⠀⠀⠀⠀⠀⠀⠀⠀⠀⠀⠀⠀⠀⠀⠀⠀⠀⠀⠀⠀⠀⠀⠀⠀⠀⠀⠀⠀⠀⠀⠀⠀⠀⠀⠀⠀⠀⠀⠀⠀⠀⠀⠀⠀⠀⠀⠀⠀⠀⠀⠀⠀⠙⢿⣿⣿⣷⣀⠀⠀⠀⠀⠀⠀⠀⠀⠀⠀⠀⠀⠀⠀⠀⠀⠀⠀⠀⠀⠀⠀⠀⠀⠀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⠀⠀⠀⠀⠀⠀⠀⠀⠀⠀⠀⠀⠀⠀⠀⠀⠀⠀⠀⠀⠀⠀⠀⠀⠀⠀⠀⠀⠀⠀⠀⠀⠀⠀⠀⠀⠀⠀⠀⠀⠀⠀⠀⠀⠀⠀⠀⠀⠀⠀⠀⠀⠀⠀⠀⠀⠀⠀⠀⠀⠀⠀⠉⠻⢿⣿⣷⣤⣄⡀⠀⠀⠀⠀⠀⠀⠀⠀⠀⠀⠀⠀⠀⠀⠀⠀⠀⠀⠀⠀⠀</a:t>
            </a:r>
            <a:br/>
            <a:r>
              <a:t>⠀⠀⠀⠀⠀⠀⠀⠀⠀⠀⠀⠀⠀⠀⠀⠀⠀⢰⣦⡄⠀⠀⠀⠀⠀⠀⠀⠀⠀⠀⠀⠀⠀⠀⠀⠀⠀⠀⠀⠀⠀⠀⠀⠀⠀⠀⠀⠀⠀⠀⠀⠀⠀⠀⠀⠀⠀⠀⠀⠀⠀⠀⠀⠀⠀⠀⠉⠙⠛⠓⠀⠀⠀⠀⠀⠀⠀⠀⠀⠀⠀⠀⠀⠀⠀⠀⠀⠀⠀⠀⠀</a:t>
            </a:r>
            <a:br/>
            <a:r>
              <a:t>⠀⠀⠀⠀⠀⠀⠀⠀⠀⠀⠀⠀⠀⠀⠀⠀⠀⠸⣿⣿⣄⠀⠀⠀⠀⠀⢦⡀⠀⠀⠀⠀⠀⠀⠀⠀⠀⠀⠀⠀⠀⠀⠀⠀⠀⠀⠀⠀⠀⠀⠀⠀⠀⠀⠀⠀⠀⠀⠀⠀⠀⠀⠀⠀⠀⠀⠀⠀⠀⠀⠀⠀⠀⠀⠀⠀⠀⠀⠀⠀⠀⠀⠀⠀⠀⠀⠀⠀⠀⠀⠀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⠀⠀⠀⠀⠀⠀⠀⠀⠀⠀⠀⠀⠀⠀⠀⠀⠀⠀⣿⣿⣿⣦⡀⠀⠀⠀⠈⠻⣦⣄⠀⠀⠀⠀⠀⠀⠀⠀⠀⠀⠀⠀⠀⠀⠀⠀⠀⠀⠀⠀⠀⠀⠀⠀⠀⠀⠀⠀⠀⠀⠀⠀⠀⡆⠀⠀⠀⠀⠀⠀⠀⠀⠀⠀⠀⠀⠀⠀⠀⠀⠀⠀⠀⠀⠀⠀⠀⠀⠀⠀⠀</a:t>
            </a:r>
            <a:br/>
            <a:r>
              <a:t>⠀⠀⠀⠀⠀⠀⠀⠀⠀⠀⠀⠀⠀⠀⠀⠀⠀⠀⠘⣿⣿⣿⣿⣷⣤⣀⣀⠀⠈⠻⣿⣶⣤⣀⠀⠀⠀⠀⠀⠀⠀⠀⠀⠀⠀⠀⠀⠀⠀⠀⠀⠀⠀⠀⠀⣀⣀⠀⠀⠀⠀⢠⣾⣇⠀⠀⠀⠀⠀⠀⠀⠀⠀⣤⣀⠀⠀⠀⠀⠀⠀⠀⣀⣀⠀⠀⠀⠀⠀⠀⠀</a:t>
            </a:r>
            <a:br/>
            <a:r>
              <a:t>⠀⠀⠀⠀⠀⠀⠀⠀⠀⠀⠀⠀⠀⠀⠀⠀⠀⠀⠀⠈⠻⣿⣿⣿⣿⣿⣿⣿⣿⣿⣿⣿⣿⣿⣿⣶⣤⣄⡀⠀⠀⠀⠀⠀⠀⠀⠀⠀⠀⠀⠀⠀⠀⠀⢠⣿⣿⣿⣷⣦⣤⣼⣿⣿⠀⠀⠀⠀⠀⠀⠀⠀⠀⠈⠛⠿⣷⣶⣦⣴⣶⣿⣿⣿⣷⣶⣴⣶⣶⣶⡇</a:t>
            </a:r>
            <a:br/>
            <a:r>
              <a:t>⠀⠀⠀⠀⠀⠀⠀⠀⠀⠀⠀⠀⠀⠀⠀⠀⠀⠀⠀⠀⠀⠈⠻⣿⣿⣿⣿⣿⣿⣿⣿⣿⣿⣿⣿⣿⣿⣿⣿⣿⣶⣦⣄⡀⠀⠀⠀⠀⠀⠀⠀⠀⠀⠀⣾⣿⣿⣿⣿⣿⣿⣿⣿⣿⡟⠀⠀⠀⠀⠀⠀⠀⠀⠀⢀⣠⣄⠉⠛⠛⠻⠿⠿⠿⠿⠟⠛⠛⠛⠉⠀</a:t>
            </a:r>
            <a:br/>
            <a:r>
              <a:t>⠀⠀⠀⠀⠀⠀⠀⠀⠀⠀⠀⠀⠀⠀⠀⠀⠀⠀⠀⠀⠀⠀⠀⠀⠙⢿⣿⣿⣿⣿⣿⣿⣿⣿⣿⣿⣿⣿⣿⣿⣿⣿⣿⣷⡄⠀⠀⠀⠀⠀⠀⠀⢠⣾⣿⣿⣿⣿⣿⣿⣿⣿⣿⣿⣷⠀⠀⠀⠀⠀⠀⠀⢀⣴⣿⣿⣿⣆⠀⠀⠀⠀⠀⠀⠀⠀⠀⠀⠀⠀⠀</a:t>
            </a:r>
            <a:br/>
            <a:r>
              <a:t>⠀⠀⠀⠀⠀⠀⠀⠀⠀⠀⠀⠀⠀⠀⠀⠀⠀⠀⠀⠀⠀⠀⠀⠀⠀⠀⠈⠉⠛⠿⢿⣿⣿⣿⣿⣿⣿⣿⣿⣿⣿⣿⣿⣿⣷⠀⠀⠀⠀⠀⠀⠀⠻⣿⣿⣿⣿⣿⠟⢹⣿⣿⣿⣿⣿⡇⠀⠀⠀⠀⠀⢀⣴⣿⣿⣿⣿⣿⣧⠀⠀⠀⠀⠀⠀⠀⠀⠀⠀⠀⠀</a:t>
            </a:r>
            <a:br/>
            <a:r>
              <a:t>⠀⠀⠀⠀⠀⠀⠀⠀⠀⠀⠀⠀⠀⠀⠀⠀⠀⠀⠀⠀⠀⠀⠀⠀⠀⠀⠀⠀⠀⠀⠀⠀⠉⠙⠿⣿⣿⠿⠿⠿⠿⠿⠿⠿⠿⠖⠚⠃⠀⠀⠀⠀⠀⠙⢿⣿⣿⠃⠀⣼⣿⣿⣿⣿⣿⣿⡀⠀⠀⣤⣶⣿⣿⣿⣿⣿⣿⣿⣿⣷⣄⠀⠀⠀⠀⠀⠀⠀⠀⠀⠀</a:t>
            </a:r>
            <a:br/>
            <a:r>
              <a:t>⠀⠀⠀⠀⠀⠀⠀⠀⠀⠀⠀⠀⠀⠀⠀⠀⠀⠀⠀⠀⠀⠀⠀⠀⠀⠀⠀⠀⠀⠀⠀⠀⠀⠀⠀⣿⣿⣦⣤⣀⣀⣀⡀⠀⠀⠀⠀⠀⠀⠀⠀⠀⠀⠀⠀⠈⠁⠀⢰⣿⣿⣿⣿⣿⣿⣿⣷⠀⠀⠈⠻⣿⣿⣿⣿⣿⣿⣿⣿⣿⣿⣦⣤⣀⠀⠀⠀⠀⠀⠀⠀</a:t>
            </a:r>
            <a:br/>
            <a:r>
              <a:t>⠀⠀⠀⠀⠀⠀⠀⠀⠀⠀⠀⠀⠀⠀⠀⠀⠀⠀⠀⠀⠀⠀⠀⠀⠀⠀⠀⠀⠀⠀⠀⠀⠀⠀⠀⠘⢿⣿⣿⣿⣿⣿⣿⣿⣿⣿⣶⣶⣶⣶⣶⣶⣆⠀⠀⠀⠀⠀⣼⣿⣿⣿⣿⣿⣿⣿⣿⣧⠀⠀⠀⠀⠉⠛⠛⠛⣿⣿⡿⢿⣿⣿⣿⣿⣿⣶⡄⠀⠀⠀⠀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⠀⠀⠀⠀⠀⠀⠀⠀⠀⠀⠀⠀⠀⠐⢿⣿⣿⣿⣶⣄⡀⠀⠀⠀⠀⠀⠀⠀⠀⠀⠀⠀⠀⠀⠀⠀⠀⠀⠀⠀⠀⠀⠀⠀⠀⠀⠀⠀⠀⠀⠀⠀⠀⠀⠀⠀⠀⠀⠀⠀⠀⠀⠀⠀⠀⠀⠀⠀⠀⠀⠀⠀⠀⠀⠀⠀⠀⠀⠀⠀⠀⠀⠀⠀⠀⠀⠀⠀⠀⠀⠀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⠀⠀⠀⠀⠀⠀⠀⠀⠀⠀⠀⠀⠀⠀⠀⠈⠻⣿⣿⣿⣿⣄⠀⠀⠀⠀⠀⠀⠀⠀⠀⠀⠀⠀⠀⠀⠀⠀⠀⠀⠀⠀⠀⠀⠀⠀⠀⠀⠀⠀⠀⠀⠀⠀⠀⠀⠀⠀⠀⠀⠀⠀⠀⠀⠀⠀⠀⠀⠀⠀⠀⠀⠀⠀⠀⠀⠀⠀⠀⠀⠀⠀⠀⠀⠀⠀⠀⠀⠀⠀⠀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⠀⠀⠀⠀⠀⠀⠀⠀⠀⠀⠀⠀⠀⠀⠀⠀⠀⠈⣿⣿⣿⣿⣆⠀⠀⠀⠀⠀⠀⠀⠀⠀⠀⠀⠀⠀⠀⠀⠀⠀⠀⠀⠀⠀⠀⠀⠀⠀⠀⠀⠀⠀⠀⠀⠀⠀⠀⠀⠀⠀⠀⠀⠀⠀⠀⠀⠀⠀⠀⠀⠀⠀⠀⠀⠀⠀⠀⠀⠀⠀⠀⠀⠀⠀⠀⠀⠀⠀⠀⠀⠀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⠀⠀⠀⠀⠀⠀⠀⠀⠀⠀⠀⠀⠀⠀⠀⠀⠀⠀⠈⠙⠛⠿⣿⡄⠀⠀⠀⠀⠀⠀⠀⠀⠀⠀⠀⠀⠀⠀⠀⠀⠀⠀⠀⠀⠀⠀⠀⠀⠀⠀⠀⠀⠀⠀⠀⠀⠀⠀⠀⠀⠀⠀⠀⠀⠀⠀⠀⠀⠀⠀⠀⠀⠀⠀⠀⠀⠀⠀⠀⠀⠀⠀⠀⠀⠀⠀⠀⠀⠀⠀⠀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⠀⠀⠀⠀⠀⠀⠀⠀⠀⠀⠀⠀⠀⠀⠀⠀⠀⠀⠀⠀⠀⠀⠙⡷⠀⠀⠀⠀⠀⠀⠀⠀⠀⠀⠀⠀⠀⠀⠀⠀⠀⠀⠀⠀⠀⠀⠀⠀⠀⠀⠀⠀⠀⠀⠀⠀⠀⠀⠀⠀⠀⠀⠀⠀⠀⠀⠀⠀⠀⠀⠀⠀⠀⠀⠀⠀⠀⠀⠀⠀⠀⠀⠀⠀⠀⠀⠀⠀⠀⠀⠀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⠀⠀⠀⠀⠀⠀⠀⠀⠀⠀⠀⠀⠀⠀⠀⠀⠀⠀⠀⠀⠀⠀⠀⠀⠀⠀⠀⠀⠀⠀⠀⠀⠀⠀⠀⠀⠀⠀⠀⠀⠀⠀⠀⠀⠀⠀⠀⠀⠀⠀⠀⠀⠀⠀⠀⠀⠀⠀⠀⠀⠀⠀⠀⠀⢶⣄⠀⠀⠀⠀⠀⠀⠀⠀⠀⠀⠀⠀⠀⠀⠀⠀⠀⠀⠀⠀⠀⠀⠀⠀⠀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⠀⠀⠀⠀⠀⠀⠀⠀⠀⠀⠀⠀⠀⠀⠀⠀⠀⠀⠀⠀⠀⠀⠀⠀⠀⠀⠀⠀⠀⠀⠀⠀⠀⠀⠀⠀⠀⠀⠀⠀⠀⠀⠀⠀⠀⠀⠀⠀⠀⠀⠀⠀⠀⠀⠀⠀⠀⠀⠀⠀⠀⠀⠀⠀⠈⠻⣷⣤⣤⣄⡀⠀⠀⠀⠀⠀⠀⠀⠀⠀⠀⠀⠀⠀⠀⠀⠀⠀⠀⠀⠀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⠀⠀⠀⠀⠀⠀⠀⠀⠀⠀⠀⠀⠀⠀⠀⠀⠀⠀⠀⠀⠀⠀⠀⠀⠀⠀⠀⠀⠀⠀⠀⠀⠀⠀⠀⠀⠀⠀⠀⠀⠀⠀⠀⠀⠀⠀⠀⠀⠀⠀⠀⠀⠀⠀⠀⠀⠀⠀⠀⠀⠀⠀⠀⠀⠀⠀⠈⠻⢿⣿⣿⣦⣀⠀⠀⠀⠀⠀⠀⠀⠀⠀⠀⠀⠀⠀⠀⠀⠀⠀⠀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⠀⠀⠀⠀⠀⠀⠀⠀⠀⠀⠀⠀⠀⠀⠀⠀⠀⠀⠀⠀⠀⠀⠀⠀⠀⠀⠀⠀⠀⠀⠀⠀⠀⠀⠀⠀⠀⠀⠀⠀⠀⠀⠀⠀⠀⠀⠀⠀⠀⠀⠀⠀⠀⠀⠀⠀⠀⠀⠀⠀⠀⠀⠀⠀⠀⠀⠀⠀⠀⠉⠛⠿⣿⣷⣶⡄⠀⠀⠀⠀⠀⠀⠀⠀⠀⠀⠀⠀⠀⠀⠀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⠀⠀⠀⠀⠀⠀⠀⠀⠀⠀⠀⠀⠀⠀⠀⠀⠀⠀⠀⠀⠀⠀⠀⠀⠀⠀⠀⠀⠀⠀⠀⠀⠀⠀⠀⠀⠀⠀⠀⠀⠀⠀⠀⠀⠀⠀⠀⠀⠀⠀⠀⠀⠀⠀⠀⠀⠀⠀⠀⠀⠀⠀⠀⠀⠀⠀⠀⠀⠀⠀⠀⠀⠀⠀⠉⠉⠀⠀⠀⠀⠀⠀⠀⠀⠀⠀⠀⠀⠀⠀⠀</a:t>
            </a:r>
            <a:br/>
            <a:r>
              <a:t>⠀⠀⠀⠀⠀⠀⠀⠀⠀⠀⠀⠀⠀⠀⠀⠀⠀⠀⠀⠀⠀⠀⠀⠀⠀⢠⣤⡀⠀⠀⠀⠀⢠⡀⠀⠀⠀⠀⠀⠀⠀⠀⠀⠀⠀⠀⠀⠀⠀⠀⠀⠀⠀⠀⠀⠀⠀⠀⠀⠀⠀⠀⠀⠀⠀⠀⠀⠀⠀⠀⠀⠀⠀⠀⠀⠀⠀⠀⠀⠀⠀⠀⠀⠀⠀⠀⠀⠀⠀⠀⠀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⠀⠀⠀⠀⠀⠀⠀⠀⠀⠀⠀⠀⠀⠀⠀⠀⠀⠀⠀⠀⠀⠀⠀⠀⠀⠈⣿⣷⡀⠀⠀⠀⠀⠻⣦⡀⠀⠀⠀⠀⠀⠀⠀⠀⠀⠀⠀⠀⠀⠀⠀⠀⠀⠀⠀⠀⠀⠀⠀⠀⠀⠀⠀⠀⠀⠀⠀⠀⠀⠀⠀⠀⠀⠀⠀⠀⠀⠀⠀⠀⠀⠀⠀⠀⠀⠀⠀⠀⠀⠀⠀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⠀⠀⠀⠀⠀⠀⠀⠀⠀⠀⠀⠀⠀⠀⠀⠀⠀⠀⠀⠀⠀⠀⠀⠀⠀⠀⣿⣿⣿⣦⡀⠀⠀⠀⠈⠻⣷⣦⣄⡀⠀⠀⠀⠀⠀⠀⠀⠀⠀⠀⠀⠀⠀⠀⠀⠀⠀⠀⠀⠀⠀⠀⡀⠀⠀⠀⠀⠀⠀⠀⠀⠀⢀⠀⠀⠀⠀⠀⠀⠀⠀⠀⠀⠀⠀⠀⠀⠀⠀⠀⠀</a:t>
            </a:r>
            <a:br/>
            <a:r>
              <a:t>⠀⠀⠀⠀⠀⠀⠀⠀⠀⠀⠀⠀⠀⠀⠀⠀⠀⠀⠀⠀⠀⠀⠀⠀⠀⠀⠘⣿⣿⣿⣿⣶⣄⣀⡀⠀⠈⠛⢿⣿⣷⣦⣤⣀⠀⠀⠀⠀⠀⠀⠀⠀⠀⠀⠀⠀⠀⠀⠀⠀⠀⢰⣿⣿⣷⣦⣤⣀⣀⠀⠀⢀⣿⠀⠀⠀⠀⠀⠀⠀⠀⠀⢀⡀⠀⠀⠀⠀⠀⠀⠀</a:t>
            </a:r>
            <a:br/>
            <a:r>
              <a:t>⠀⠀⠀⠀⠀⠀⠀⠀⠀⠀⠀⠀⠀⠀⠀⠀⠀⠀⠀⠀⠀⠀⠀⠀⠀⠀⠀⠘⢿⣿⣿⣿⣿⣿⣿⣿⣿⣿⣾⣿⣿⣿⣿⣿⣿⣶⣦⣤⣀⠀⠀⠀⠀⠀⠀⠀⠀⠀⠀⠀⠀⣿⣿⣿⣿⣿⣿⣿⣿⣿⣿⣿⣿⡇⠀⠀⠀⠀⠀⠀⠀⠀⣀⣹⢷⣶⣤⣄⣀⠀⠀</a:t>
            </a:r>
            <a:br/>
            <a:r>
              <a:t>⠀⠀⠀⠀⠀⠀⠀⠀⠀⠀⠀⠀⠀⠀⠀⠀⠀⠀⠀⠀⠀⠀⠀⠀⠀⠀⠀⠀⠀⠙⢿⣿⣿⣿⣿⣿⣿⣿⣿⣿⣿⣿⣿⣿⣿⣿⣿⣿⣿⣿⣆⠀⠀⠀⠀⠀⠀⠀⠀⢀⣴⣿⣿⣿⣿⣿⣿⣿⠟⠛⣿⣿⣿⣧⠀⠀⠀⠀⠀⠀⣰⣾⣿⣿⣆⠉⠛⠿⣿⣿⡇</a:t>
            </a:r>
            <a:br/>
            <a:r>
              <a:t>⠀⠀⠀⠀⠀⠀⠀⠀⠀⠀⠀⠀⠀⠀⠀⠀⠀⠀⠀⠀⠀⠀⠀⠀⠀⠀⠀⠀⠀⠀⠀⠙⢿⣿⣿⣿⣿⣿⣿⣿⣿⣿⣿⣿⣿⣿⣿⣿⣿⣿⣿⡇⠀⠀⠀⠀⠀⠀⠀⢿⣿⣿⣿⣿⣿⣿⠟⠁⠀⢸⣿⣿⣿⣿⡆⠀⠀⠀⠀⠀⣻⣿⣿⣿⣿⣦⠀⠀⠀⠀⠁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⠀⠀⠀⠀⠀⠀⠀⠀⠀⠀⠀⠀⠀⠀⠀⠀⠀⠀⠀⣀⣄⡀⠀⠀⠀⠀⠀⠀⠀⠀⠀⠀⠀⠀⠀⠀⠀⠀⠀⠀⠀⠀⠀⠀⠀⠀⠀⠀⠀⠀⠀⠀⠀⠀⠀⠀⠀⠀⠀⠀⠀⠀⠀⠀⠀⠀⠀⠀⠀⠀⠀⠀⠀⠀⠀⠀⠀⠀⠀⠀⠀⠀⠀⠀⠀⠀⠀⠀⠀⠀⠀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⠀⠀⠀⠀⠀⠀⠀⠀⠀⠀⠀⠀⠀⠀⠀⠀⣠⣴⣿⣿⣿⣿⣷⣤⡀⠀⠀⠀⠀⠀⠀⠀⠀⠀⠀⠀⠀⠀⠀⠀⠀⠀⠀⠀⠀⠀⠀⠀⠀⠀⠀⠀⠀⠀⠀⠀⠀⠀⠀⠀⠀⠀⠀⠀⠀⠀⠀⠀⠀⠀⠀⠀⠀⠀⠀⠀⠀⠀⠀⠀⠀⠀⠀⠀⠀⠀⠀⠀⠀⠀⠀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⠀⠀⠀⠀⠀⠀⠀⠀⠀⠀⠀⠀⠀⠀⠀⠾⣿⣿⣿⣿⣿⣿⣿⣿⣿⣦⡀⠀⠀⠀⠀⠀⠀⠀⠀⠀⠀⠀⠀⠀⠀⠀⠀⠀⠀⠀⠀⠀⠀⠀⠀⠀⠀⠀⠀⠀⠀⠀⠀⠀⠀⠀⠀⠀⠀⠀⠀⠀⠀⠀⠀⠀⠀⠀⠀⠀⠀⠀⠀⠀⠀⠀⠀⠀⠀⠀⠀⠀⠀⠀⠀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⠀⠀⠀⠀⠀⠀⠀⠀⠀⠀⠀⠀⠀⠀⠀⠀⠀⠀⠀⠉⠉⠙⠛⠿⣿⣿⣿⡄⠀⠀⠀⠀⠀⠀⠀⠀⠀⠀⠀⠀⠀⠀⠀⠀⠀⠀⠀⠀⠀⠀⠀⠀⠀⠀⠀⠀⠀⠀⠀⠀⠀⠀⠀⠀⠀⠀⠀⠀⠀⠀⠀⠀⠀⠀⠀⠀⠀⠀⠀⠀⠀⠀⠀⠀⠀⠀⠀⠀⠀⠀⠀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⠀⠀⠀⠀⠀⠀⠀⠀⠀⠀⠀⠀⠀⠀⠀⠀⠀⠀⠀⠀⠀⠀⠀⠀⠈⠛⢿⡗⠀⠀⠀⠀⠀⠀⠀⠀⠀⠀⠀⠀⠀⠀⠀⠀⠀⠀⠀⠀⠀⠀⠀⠀⠀⠀⠀⠀⠀⠀⠀⠀⠀⠀⠀⠀⠀⠀⠀⠀⠀⠀⠀⠀⠀⠀⠀⠀⠀⠀⠀⠀⠀⠀⠀⠀⠀⠀⠀⠀⠀⠀⠀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⠀⠀⠀⠀⠀⠀⠀⠀⠀⠀⠀⠀⠀⠀⠀⠀⠀⠀⠀⠀⠀⠀⠀⠀⠀⠀⠀⠁⠀⠀⠀⠀⠀⠀⠀⠀⠀⠀⠀⠀⠀⠀⠀⠀⠀⠀⠀⠀⠀⠀⠀⠀⠀⠀⠀⠀⠀⠀⠀⠀⠀⠀⠀⠀⠀⠀⠀⠀⠀⠀⠀⠀⠀⠀⠀⠀⠀⠀⠀⠀⠀⠀⠀⠀⠀⠀⠀⠀⠀⠀⠀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⠀⠀⠀⠀⠀⠀⠀⠀⠀⠀⠀⠀⠀⠀⠀⠀⠀⠀⠀⠀⠀⠀⠀⠀⠀⠀⠀⠀⠀⠀⠀⠀⠀⠀⠀⠀⠀⠀⠀⠀⠀⠀⠀⠀⠀⠀⠀⠀⠀⠀⠀⠀⠀⠀⠀⠀⠀⠀⠀⠀⠀⠀⠀⠀⠀⠀⠀⢠⡀⠀⠀⠀⠀⠀⠀⠀⠀⠀⠀⠀⠀⠀⠀⠀⠀⠀⠀⠀⠀⠀⠀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⠀⠀⠀⠀⠀⠀⠀⠀⠀⠀⠀⠀⠀⠀⠀⠀⠀⠀⠀⠀⠀⠀⠀⠀⠀⠀⠀⠀⠀⠀⠀⠀⠀⠀⠀⠀⠀⠀⠀⠀⠀⠀⠀⠀⠀⠀⠀⠀⠀⠀⠀⠀⠀⠀⠀⠀⠀⠀⠀⠀⠀⠀⠀⠀⠀⠀⠀⠈⢿⣦⡀⠀⠀⠀⠀⠀⠀⠀⠀⠀⠀⠀⠀⠀⠀⠀⠀⠀⠀⠀⠀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⠀⠀⠀⠀⠀⠀⠀⠀⠀⠀⠀⠀⠀⠀⠀⠀⠀⠀⠀⠀⠀⠀⠀⠀⠀⠀⠀⠀⠀⠀⠀⠀⠀⠀⠀⠀⠀⠀⠀⠀⠀⠀⠀⠀⠀⠀⠀⠀⠀⠀⠀⠀⠀⠀⠀⠀⠀⠀⠀⠀⠀⠀⠀⠀⠀⠀⠀⠀⠀⠙⢿⣶⣶⣦⣄⠀⠀⠀⠀⠀⠀⠀⠀⠀⠀⠀⠀⠀⠀⠀⠀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⠀⠀⠀⠀⠀⠀⠀⠀⠀⠀⠀⠀⠀⠀⠀⠀⠀⠀⠀⠀⠀⠀⠀⠀⠀⠀⠀⠀⠀⠀⠀⠀⠀⠀⠀⠀⠀⠀⠀⠀⠀⠀⠀⠀⠀⠀⠀⠀⠀⠀⠀⠀⠀⠀⠀⠀⠀⠀⠀⠀⠀⠀⠀⠀⠀⠀⠀⠀⠀⠀⠀⠙⠻⣿⣿⣷⣄⣀⠀⠀⠀⠀⠀⠀⠀⠀⠀⠀⠀⠀⠀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⠀⠀⠀⠀⠀⠀⠀⠀⠀⠀⠀⠀⠀⠀⠀⠀⠀⠀⠀⠀⠀⠀⠀⠀⠀⠀⠀⠀⠀⠀⠀⠀⠀⠀⠀⠀⠀⠀⠀⠀⠀⠀⠀⠀⠀⠀⠀⠀⠀⠀⠀⠀⠀⠀⠀⠀⠀⠀⠀⠀⠀⠀⠀⠀⠀⠀⠀⠀⠀⠀⠀⠀⠀⠀⠉⠛⠿⠿⢿⣄⠀⠀⠀⠀⠀⠀⠀⠀⠀⠀⠀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⠀⠀⠀⠀⠀⠀⠀⠀⠀⠀⠀⠀⠀⠀⠀⠀⠀⠀⠀⠀⠀⠀⠀⠀⠀⠀⠀⠀⠀⠀⢸⣶⡆⠀⠀⠀⠈⠻⣦⡀⠀⠀⠀⠀⠀⠀⠀⠀⠀⠀⠀⠀⠀⠀⠀⠀⠀⠀⠀⠀⠀⠀⠀⠀⠀⠀⠀⠀⠀⠀⠀⠀⠀⠀⠀⠀⠀⠀⠀⠀⠀⠀⠀⠀⠀⠀⠀⠀⠀⠀⠀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⠀⠀⠀⠀⠀⠀⠀⠀⠀⠀⠀⠀⠀⠀⠀⠀⠀⠀⠀⠀⠀⠀⠀⠀⠀⠀⠀⠀⠀⠀⠀⣿⣿⣆⠀⠀⠀⠀⠙⠻⣷⣦⣄⡀⠀⠀⠀⠀⠀⠀⠀⠀⠀⠀⠀⠀⠀⠀⠀⠀⠀⠀⠀⠀⠀⠀⣀⠀⠀⠀⠀⠀⠀⠀⠀⠀⠀⠀⠀⠀⠀⠀⠀⠀⠀⠀⠀⠀⠀⠀⠀</a:t>
            </a:r>
            <a:br/>
            <a:r>
              <a:t>⠀⠀⠀⠀⠀⠀⠀⠀⠀⠀⠀⠀⠀⠀⠀⠀⠀⠀⠀⠀⠀⠀⠀⠀⠀⠀⠀⠀⠀⠀⠀⢻⣿⣿⣷⣤⡀⠀⠀⠀⠈⠻⢿⣿⣷⣦⣄⣀⠀⠀⠀⠀⠀⠀⠀⠀⠀⠀⠀⠀⠀⠀⠀⠀⠀⢀⣿⣿⣷⣶⣦⣄⣀⠀⠀⠀⠀⢀⡇⠀⠀⠀⠀⠀⠀⠀⠀⠀⠀⠀⠀</a:t>
            </a:r>
            <a:br/>
            <a:r>
              <a:t>⠀⠀⠀⠀⠀⠀⠀⠀⠀⠀⠀⠀⠀⠀⠀⠀⠀⠀⠀⠀⠀⠀⠀⠀⠀⠀⠀⠀⠀⠀⠀⠈⢻⣿⣿⣿⣿⣷⣶⣤⣤⣤⣬⣿⣿⣿⣿⣿⣿⣶⣦⣤⣀⠀⠀⠀⠀⠀⠀⠀⠀⠀⠀⠀⠀⣾⣿⣿⣿⣿⣿⣿⣿⣿⣿⡶⠂⣸⣷⠀⠀⠀⠀⠀⠀⠀⣀⣀⡠⢤⡀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⠀⠀⠀⠀⠀⠀⠀⠀⠀⠀⠀⠀⠀⠀⠀⠀⠀⠀⠀⠀⠀⠀⠀⠀⣤⣤⣤⣤⣤⣤⣄⡀⠀⠀⠀⠀⠀⠀⠀⠀⠀⠀⠀⠀⠀⠀⠀⠀⠀⠀⠀⠀⠀⠀⠀⠀⠀⠀⠀⠀⠀⠀⠀⠀⠀⠀⠀⠀⠀⠀⠀⠀⠀⠀⠀⠀⠀⠀⠀⠀⠀⠀⠀⠀⠀⠀⠀⠀⠀⠀⠀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⠀⠀⠀⠀⠀⠀⠀⠀⠀⠀⠀⠀⠀⠀⠀⠀⠀⠀⠀⠀⠀⠀⠀⢸⣿⣿⣿⣿⣿⣿⣿⣿⣦⠀⠀⠀⠀⠀⠀⠀⠀⠀⠀⠀⠀⠀⠀⠀⠀⠀⠀⠀⠀⠀⠀⠀⠀⠀⠀⠀⠀⠀⠀⠀⠀⠀⠀⠀⠀⠀⠀⠀⠀⠀⠀⠀⠀⠀⠀⠀⠀⠀⠀⠀⠀⠀⠀⠀⠀⠀⠀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⠀⠀⠀⠀⠀⠀⠀⠀⠀⠀⠀⠀⠀⠀⠀⠀⠀⠀⠀⠀⠀⠀⢠⣿⣿⣿⣿⣿⣿⣿⣿⣿⣿⣧⠀⠀⠀⠀⠀⠀⠀⠀⠀⠀⠀⠀⠀⠀⠀⠀⠀⠀⠀⠀⠀⠀⠀⠀⠀⠀⠀⠀⠀⠀⠀⠀⠀⠀⠀⠀⠀⠀⠀⠀⠀⠀⠀⠀⠀⠀⠀⠀⠀⠀⠀⠀⠀⠀⠀⠀⠀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⠀⠀⠀⠀⠀⠀⠀⠀⠀⠀⠀⠀⠀⠀⠀⠀⠀⠀⠀⠀⠀⠀⣼⣿⣿⣿⣿⣿⣿⣿⣿⣿⣿⣿⡆⠀⠀⠀⠀⠀⠀⠀⠀⠀⠀⠀⠀⠀⠀⠀⠀⠀⠀⠀⠀⠀⠀⠀⠀⠀⠀⠀⠀⠀⠀⠀⠀⠀⠀⠀⠀⠀⠀⠀⠀⠀⠀⠀⠀⠀⠀⠀⠀⠀⠀⠀⠀⠀⠀⠀⠀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⠀⠀⠀⠀⠀⠀⠀⠀⠀⠀⠀⠀⠀⠀⠀⠀⠀⠀⠀⠀⠀⣸⣿⣿⣿⣿⣿⠿⠛⠋⠉⠀⠀⠀⠀⠀⠀⠀⠀⠀⠀⠀⠀⠀⠀⠀⠀⠀⠀⠀⠀⠀⠀⠀⠀⠀⠀⠀⠀⠀⠀⠀⠀⠀⠀⠀⠀⠀⠀⠀⠀⠀⠀⠀⠀⠀⠀⠀⠀⠀⠀⠀⠀⠀⠀⠀⠀⠀⠀⠀⠀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⠀⠀⠀⠀⠀⠀⠀⠀⠀⠀⠀⠀⠀⠀⠀⠀⠀⠀⠀⠀⠀⣸⣿⡿⠟⠋⠀⠀⠀⠀⠀⠀⠀⠀⠀⠀⠀⠀⠀⠀⠀⠀⠀⠀⠀⠀⠀⠀⠀⠀⠀⠀⠀⠀⠀⠀⠀⠀⠀⠀⠀⠀⠀⠀⠀⠀⠀⠀⠀⠀⠀⠀⠀⠀⠀⠀⠀⠀⠀⠀⠀⠀⠀⠀⠀⠀⠀⠀⠀⠀⠀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⠀⠀⠀⠀⠀⠀⠀⠀⠀⠀⠀⠀⠀⠀⠀⠀⠀⠀⠀⠀⠀⠋⠁⠀⠀⠀⠀⠀⠀⠀⠀⠀⠀⠀⠀⠀⠀⠀⠀⠀⠀⠀⠀⠀⠀⠀⠀⠀⠀⠀⠀⠀⠀⠀⠀⠀⠀⠀⠀⠀⠀⠀⠀⠀⠀⠀⠀⠀⠀⠀⠀⠀⠀⠀⠀⠀⠀⠀⠀⠀⠀⠀⠀⠀⠀⠀⠀⠀⠀⠀⠀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⠀⠀⠀⠀⠀⠀⠀⠀⠀⠀⠀⠀⠀⠀⠀⠀⠀⠀⠀⠀⠀⠀⠀⠀⠀⠀⠀⠀⠀⠀⠀⠀⠀⠀⠀⠀⠀⠀⠀⠀⠀⠀⠀⠀⠀⠀⠀⠀⠀⠀⠀⠀⠀⠀⠀⠀⠀⠀⠀⠀⠀⠀⠀⠀⠀⠀⠀⠀⠀⠀⠀⠀⠀⠀⠀⢰⣦⡀⠀⠀⠀⠀⠀⠀⠀⠀⠀⠀⠀⠀⠀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⠀⠀⠀⠀⠀⠀⠀⠀⠀⠀⠀⠀⠀⠀⠀⠀⠀⠀⠀⠀⠀⠀⠀⠀⠀⠀⠀⠀⠀⠀⠀⠀⠀⠀⠀⠀⠀⠀⠀⠀⠀⠀⠀⠀⠀⠀⠀⠀⠀⠀⠀⠀⠀⠀⠀⠀⠀⠀⠀⠀⠀⠀⠀⠀⠀⠀⠀⠀⠀⠀⠀⠀⠀⠀⠀⠀⠙⣷⣆⡀⠀⠀⠀⠀⠀⠀⠀⠀⠀⠀⠀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⠀⠀⠀⠀⠀⠀⠀⠀⠀⠀⠀⠀⠀⠀⠀⠀⠀⠀⠀⠀⠀⠀⠀⠀⠀⠀⠀⠀⠀⠀⠀⠀⠀⠀⠀⠀⠀⠀⠀⠀⠀⠀⠀⠀⠀⠀⠀⠀⠀⠀⠀⠀⠀⠀⠀⠀⠀⠀⠀⠀⠀⠀⠀⠀⠀⠀⠀⠀⠀⠀⠀⠀⠀⠀⠀⠀⠀⠀⠙⢿⣿⣷⣶⣄⠀⠀⠀⠀⠀⠀⠀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⠀⠀⠀⠀⠀⠀⠀⠀⠀⠀⠀⠀⠀⠀⠀⠀⠀⠀⠀⠀⠀⠀⠀⠀⠀⠀⠀⠀⠀⠀⠀⠀⠀⠀⠀⠀⠀⠀⠀⠀⠀⠀⠀⠀⠀⠀⠀⠀⠀⠀⠀⠀⠀⠀⠀⠀⠀⠀⠀⠀⠀⠀⠀⠀⠀⠀⠀⠀⠀⠀⠀⠀⠀⠀⠀⠀⠀⠀⠀⠀⠙⠻⢿⣿⣷⣶⣤⡀⠀⠀⠀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⠀⠀⠀⠀⠀⠀⠀⠀⠀⠀⠀⠀⠀⠀⠀⠀⠀⠀⠀⠀⠀⠀⠀⠀⠀⠀⠀⠀⠀⠀⠀⠀⠀⠀⠀⠀⠀⠀⠀⠀⠀⠀⠀⠀⠀⠀⠀⠀⠀⠀⠀⠀⠀⠀⠀⠀⠀⠀⠀⠀⠀⠀⠀⠀⠀⠀⠀⠀⠀⠀⠀⠀⠀⠀⠀⠀⠀⠀⠀⠀⠀⠀⠀⠈⠙⠛⠻⠷⠄⠀⠀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⠀⠀⠀⠀⠀⠀⠀⠀⠀⠀⠀⠀⠀⠀⠀⠀⠀⠀⠀⠀⠀⠀⠀⠀⠀⠀⠀⢀⣠⣤⣴⣤⣄⠀⠀⠀⠀⠀⠀⠀⠀⠀⠀⠀⠀⠀⠀⠀⠀⠀⠀⠀⠀⠀⠀⠀⠀⠀⠀⠀⠀⠀⠀⠀⠀⠀⠀⠀⠀⠀⠀⠀⠀⠀⠀⠀⠀⠀⠀⠀⠀⠀⠀⠀⠀⠀⠀⠀⠀⠀⠀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⠀⠀⠀⠀⠀⠀⠀⠀⠀⠀⠀⠀⠀⠀⠀⠀⠀⠀⠀⠀⠀⠀⠀⠀⠀⢀⣾⣿⣿⣿⣿⣿⣿⣷⣄⠀⠀⠀⠀⠀⠀⠀⠀⠀⠀⠀⠀⠀⠀⠀⠀⠀⠀⠀⠀⠀⠀⠀⠀⠀⠀⠀⠀⠀⠀⠀⠀⠀⠀⠀⠀⠀⠀⠀⠀⠀⠀⠀⠀⠀⠀⠀⠀⠀⠀⠀⠀⠀⠀⠀⠀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⠀⠀⠀⠀⠀⠀⠀⠀⠀⠀⠀⠀⠀⠀⠀⠀⠀⠀⠀⠀⠀⠀⠀⠀⠀⢸⣿⣿⣿⣿⣿⣿⣿⣿⣿⣦⠀⠀⠀⠀⠀⠀⠀⠀⠀⠀⠀⠀⠀⠀⠀⠀⠀⠀⠀⠀⠀⠀⠀⠀⠀⠀⠀⠀⠀⠀⠀⠀⠀⠀⠀⠀⠀⠀⠀⠀⠀⠀⠀⠀⠀⠀⠀⠀⠀⠀⠀⠀⠀⠀⠀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⠀⠀⠀⠀⠀⠀⠀⠀⠀⠀⠀⠀⠀⠀⠀⠀⠀⠀⠀⠀⠀⠀⠀⠀⠀⢸⣿⣿⣿⣿⣿⣿⣿⣿⣿⣿⡧⠀⠀⠀⠀⠀⠀⠀⠀⠀⠀⠀⠀⠀⠀⠀⠀⠀⠀⠀⠀⠀⠀⠀⠀⠀⠀⠀⠀⠀⠀⠀⠀⠀⠀⠀⠀⠀⠀⠀⠀⠀⠀⠀⠀⠀⠀⠀⠀⠀⠀⠀⠀⠀⠀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⠀⠀⠀⠀⠀⠀⠀⠀⠀⠀⠀⠀⠀⠀⠀⠀⠀⠀⠀⠀⠀⠀⠀⠀⠀⢸⣿⣿⣿⣿⣿⣿⣿⠿⠋⠁⠀⠀⠀⠀⠀⠀⠀⠀⠀⠀⠀⠀⠀⠀⠀⠀⠀⠀⠀⠀⠀⠀⠀⠀⠀⠀⠀⠀⠀⠀⠀⠀⠀⠀⠀⠀⠀⠀⠀⠀⠀⠀⠀⠀⠀⠀⠀⠀⠀⠀⠀⠀⠀⠀⠀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⠀⠀⠀⠀⠀⠀⠀⠀⠀⠀⠀⠀⠀⠀⠀⠀⠀⠀⠀⠀⠀⠀⠀⠀⠀⢺⣿⣿⣿⣿⣿⠟⠁⠀⠀⠀⠀⠀⠀⠀⠀⠀⠀⠀⠀⠀⠀⠀⠀⠀⠀⠀⠀⠀⠀⠀⠀⠀⠀⠀⠀⠀⠀⠀⠀⠀⠀⠀⠀⠀⠀⠀⠀⠀⠀⠀⠀⠀⠀⠀⠀⠀⠀⠀⠀⠀⠀⠀⠀⠀⠀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⠀⠀⠀⠀⠀⠀⠀⠀⠀⠀⠀⠀⠀⠀⠀⠀⠀⠀⠀⠀⠀⠀⠀⠀⠀⣿⣿⣿⣿⠟⠁⠀⠀⠀⠀⠀⠀⠀⠀⠀⠀⠀⠀⠀⠀⠀⠀⠀⠀⠀⠀⠀⠀⠀⠀⠀⠀⠀⠀⠀⠀⠀⠀⠀⠀⠀⠀⠀⠀⠀⠀⠀⠀⠀⠀⠀⠀⠀⠀⠀⠀⠀⠀⠀⠀⠀⠀⠀⠀⠀⠀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⠀⠀⠀⠀⠀⠀⠀⠀⠀⠀⠀⠀⠀⠀⠀⠀⠀⠀⠀⠀⠀⠀⠀⠀⠀⢸⣿⡿⠃⠀⠀⠀⠀⠀⠀⠀⠀⠀⠀⠀⠀⠀⠀⠀⠀⠀⠀⠀⠀⠀⠀⠀⠀⠀⠀⠀⠀⠀⠀⠀⠀⠀⠀⠀⠀⠀⠀⠀⠀⠀⠀⠀⠀⠀⠀⠀⠀⠀⠀⠀⠀⠀⠀⠀⠀⠀⠀⠀⠀⠀⠀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⠀⠀⠀⠀⠀⠀⠀⠀⠀⠀⠀⠀⠀⠀⠀⠀⠀⠀⠀⠀⠀⠀⠀⠀⠀⠘⠉⠀⠀⠀⠀⠀⠀⠀⠀⠀⠀⠀⠀⠀⠀⠀⠀⠀⠀⠀⠀⠀⠀⠀⠀⠀⠀⠀⠀⠀⠀⠀⠀⠀⠀⠀⠀⠀⠀⠀⠀⠀⠀⠀⠀⠀⠀⠀⠀⠀⠀⠀⠀⠀⠀⠀⠀⠀⠀⠀⠀⠀⠀⠀⠀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⠀⠀⠀⠀⠀⠀⠀⠀⠀⠀⠀⠀⠀⠀⠀⠀⠀⠀⠀⠀⠀⠀⠀⠀⠀⠀⠀⠀⠀⠀⠀⠀⠀⠀⠀⠀⠀⠀⠀⠀⠀⠀⠀⠀⠀⠀⠀⠀⠀⠀⠀⠀⠀⠀⠀⠀⠀⠀⠀⠀⠀⠀⠀⠀⠀⠀⠀⠀⠀⠀⠀⠀⠀⠀⠀⠀⠀⠀⠀⠘⣷⣄⠀⠀⠀⠀⠀⠀⠀⠀⠀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⠀⠀⠀⠀⠀⠀⠀⠀⠀⠀⠀⠀⠀⠀⠀⠀⠀⠀⠀⠀⠀⠀⠀⠀⠀⠀⠀⠀⠀⠀⠀⠀⠀⠀⠀⠀⠀⠀⠀⠀⠀⠀⠀⠀⠀⠀⠀⠀⠀⠀⠀⠀⠀⠀⠀⠀⠀⠀⠀⠀⠀⠀⠀⠀⠀⠀⠀⠀⠀⠀⠀⠀⠀⠀⠀⠀⠀⠀⠀⠀⠈⢿⣦⣀⠀⠀⠀⠀⠀⠀⠀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⠀⠀⠀⠀⠀⠀⠀⠀⠀⠀⠀⠀⠀⠀⠀⠀⠀⠀⠀⠀⠀⠀⠀⠀⠀⠀⠀⠀⠀⠀⠀⠀⠀⠀⠀⠀⠀⠀⠀⠀⠀⠀⠀⠀⠀⠀⠀⠀⠀⠀⠀⠀⠀⠀⠀⠀⠀⠀⠀⠀⠀⠀⠀⠀⠀⠀⠀⠀⠀⠀⠀⠀⠀⠀⠀⠀⠀⠀⠀⠀⠀⠀⠙⠻⣿⣷⣶⣦⡀⠀⠀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⠀⠀⠀⠀⠀⠀⠀⠀⠀⠀⠀⠀⠀⠀⠀⠀⠀⠀⠀⠀⠀⠀⠀⠀⠀⠀⠀⠀⠀⠀⠀⠀⠀⠀⠀⠀⠀⠀⠀⠀⠀⠀⠀⠀⠀⠀⠀⠀⠀⠀⠀⠀⠀⠀⠀⠀⠀⠀⠀⠀⠀⠀⠀⠀⠀⠀⠀⠀⠀⠀⠀⠀⠀⠀⠀⠀⠀⠀⠀⠀⠀⠀⠀⠀⠈⠛⢿⣿⣿⣷⡆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⠀⠀⠀⠀⠀⠀⠀⠀⠀⠀⠀⠀⠀⠀⠀⠀⠀⠀⠀⠀⠀⠀⠀⠀⠀⠀⠀⠀⠀⠀⠀⠀⠀⠀⠀⠀⠀⠀⠀⠀⠀⠀⠀⠀⠀⠀⠀⠀⠀⠀⠀⠀⠀⠀⠀⠀⠀⠀⠀⠀⠀⠀⠀⠀⠀⠀⠀⠀⠀⠀⠀⠀⠀⠀⠀⠀⠀⠀⠀⠀⠀⠀⠀⠀⠀⠀⠀⠈⠉⠛⠃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⠀⠀⠀⠀⠀⠀⠀⠀⠀⠀⠀⠀⠀⠀⠀⠀⠀⠀⠀⠀⠀⠀⠀⠀⠀⠀⠀⠀⠀⠀⠀⣠⣄⠀⠀⠀⠀⠀⠀⠀⠀⠀⠀⠀⠀⠀⠀⠀⠀⠀⠀⠀⠀⠀⠀⠀⠀⠀⠀⠀⠀⠀⠀⠀⠀⠀⠀⠀⠀⠀⠀⠀⠀⠀⠀⠀⠀⠀⠀⠀⠀⠀⠀⠀⠀⠀⠀⠀⠀⠀⠀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⠀⠀⠀⠀⠀⠀⠀⠀⠀⠀⠀⠀⠀⠀⠀⠀⠀⠀⠀⠀⠀⠀⠀⠀⠀⠀⠀⠀⠀⠀⣼⣿⣿⣿⣦⣀⠀⠀⠀⠀⠀⠀⠀⠀⠀⠀⠀⠀⠀⠀⠀⠀⠀⠀⠀⠀⠀⠀⠀⠀⠀⠀⠀⠀⠀⠀⠀⠀⠀⠀⠀⠀⠀⠀⠀⠀⠀⠀⠀⠀⠀⠀⠀⠀⠀⠀⠀⠀⠀⠀⠀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⠀⠀⠀⠀⠀⠀⠀⠀⠀⠀⠀⠀⠀⠀⠀⠀⠀⠀⠀⠀⠀⠀⠀⠀⠀⠀⠀⠀⠀⣸⣿⣿⣿⣿⣿⣿⣷⣤⡀⠀⠀⠀⠀⠀⠀⠀⠀⠀⠀⠀⠀⠀⠀⠀⠀⠀⠀⠀⠀⠀⠀⠀⠀⠀⠀⠀⠀⠀⠀⠀⠀⠀⠀⠀⠀⠀⠀⠀⠀⠀⠀⠀⠀⠀⠀⠀⠀⠀⠀⠀⠀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⠀⠀⠀⠀⠀⠀⠀⠀⠀⠀⠀⠀⠀⠀⠀⠀⠀⠀⠀⠀⠀⠀⠀⠀⠀⠀⠀⠀⠀⢻⣿⣿⣿⣿⣿⣿⣿⣿⣿⠂⠀⠀⠀⠀⠀⠀⠀⠀⠀⠀⠀⠀⠀⠀⠀⠀⠀⠀⠀⠀⠀⠀⠀⠀⠀⠀⠀⠀⠀⠀⠀⠀⠀⠀⠀⠀⠀⠀⠀⠀⠀⠀⠀⠀⠀⠀⠀⠀⠀⠀⠀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⠀⠀⠀⠀⠀⠀⠀⠀⠀⠀⠀⠀⠀⠀⠀⠀⠀⠀⠀⠀⠀⠀⠀⠀⠀⠀⠀⠀⠀⠘⣿⣿⣿⣿⣿⣿⣿⣿⠇⠀⠀⠀⠀⠀⠀⠀⠀⠀⠀⠀⠀⠀⠀⠀⠀⠀⠀⠀⠀⠀⠀⠀⠀⠀⠀⠀⠀⠀⠀⠀⠀⠀⠀⠀⠀⠀⠀⠀⠀⠀⠀⠀⠀⠀⠀⠀⠀⠀⠀⠀⠀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⠀⠀⠀⠀⠀⠀⠀⠀⠀⠀⠀⠀⠀⠀⠀⠀⠀⠀⠀⠀⠀⠀⠀⠀⠀⠀⠀⠀⠀⠀⠘⣿⣿⣿⣿⣿⣿⡿⠀⠀⠀⠀⠀⠀⠀⠀⠀⠀⠀⠀⠀⠀⠀⠀⠀⠀⠀⠀⠀⠀⠀⠀⠀⠀⠀⠀⠀⠀⠀⠀⠀⠀⠀⠀⠀⠀⠀⠀⠀⠀⠀⠀⠀⠀⠀⠀⠀⠀⠀⠀⠀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⠀⠀⠀⠀⠀⠀⠀⠀⠀⠀⠀⠀⠀⠀⠀⠀⠀⠀⠀⠀⠀⠀⠀⠀⠀⠀⠀⠀⠀⠀⠀⠀⠀⠘⢿⣿⣿⡇⠀⠀⠀⠀⠀⠀⠀⠀⠀⠀⠀⠀⠀⠀⠀⠀⠀⠀⠀⠀⠀⠀⠀⠀⠀⠀⠀⠀⠀⠀⠀⠀⠀⠀⠀⠀⠀⠀⠀⠀⠀⠀⠀⠀⠀⠀⠀⠀⠀⠀⠀⠀⠀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⠀⠀⠀⠀⠀⠀⠀⠀⠀⠀⠀⠀⠀⠀⠀⠀⠀⠀⠀⠀⠀⠀⠀⠀⠀⠀⠀⠀⠀⠀⠀⠀⠀⠀⠈⠹⣿⡇⠀⠀⠀⠀⠀⠀⠀⠀⠀⠀⠀⠀⠀⠀⠀⠀⠀⠀⠀⠀⠀⠀⠀⠀⠀⠀⠀⠀⠀⠀⠀⠀⠀⠀⠀⠀⠀⠀⠀⠀⠀⠀⠀⠀⠀⠀⠀⠀⠀⠀⠀⠀⠀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⠀⠀⠀⠀⠀⠀⠀⠀⠀⠀⠀⠀⠀⠀⠀⠀⠀⠀⠀⠀⠀⠀⠀⠀⠀⠀⠀⠀⠀⠀⠀⠀⠀⠀⠀⠀⠈⠃⠀⠀⠀⠀⠀⠀⠀⠀⠀⠀⠀⠀⠀⠀⠀⠀⠀⠀⠀⠀⠀⠀⠀⠀⠀⠀⠀⠀⠀⠀⠀⠀⠀⠀⠀⠀⠀⠀⠀⠀⠀⠀⠀⠀⠀⠀⠀⠀⠀⠀⠀⠀⠀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⠀⠀⠀⠀⠀⠀⠀⠀⠀⠀⠀⠀⠀⠀⠀⠀⠀⠀⠀⠀⠀⠀⠀⠀⠀⠀⠀⠀⠀⠀⠀⠀⠀⠀⠀⠀⠀⠀⠀⠀⠀⠀⠀⠀⠀⠀⠀⠀⠀⠀⠀⠀⠀⠀⠀⠀⠀⠀⠀⠀⠀⠀⠀⠀⠀⠀⠀⠀⠀⠀⠀⠀⠀⠀⠀⠀⠀⠀⠀⠀⠀⠀⠀⠀⠀⠀⠀⠀⠸⣷⡀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⠀⠀⠀⠀⠀⠀⠀⠀⠀⠀⠀⠀⠀⠀⠀⠀⠀⠀⠀⠀⠀⠀⠀⠀⠀⠀⠀⠀⠀⠀⠀⣿⣷⣦⣀⠀⠀⠀⠀⠀⠀⠀⠀⠀⠀⠀⠀⠀⠀⠀⠀⠀⠀⠀⠀⠀⠀⠀⠀⠀⠀⠀⠀⠀⠀⠀⠀⠀⠀⠀⠀⠀⠀⠀⠀⠀⠀⠀⠀⠀⠀⠀⠀⠀⠀⠀⠀⠀⠀⠀⠀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⠀⠀⠀⠀⠀⠀⠀⠀⠀⠀⠀⠀⠀⠀⠀⠀⠀⠀⠀⠀⠀⠀⠀⠀⠀⠀⠀⠀⠀⠀⠀⣿⣿⣿⣿⣿⣶⣤⣀⡀⠀⠀⠀⠀⠀⠀⠀⠀⠀⠀⠀⠀⠀⠀⠀⠀⠀⠀⠀⠀⠀⠀⠀⠀⠀⠀⠀⠀⠀⠀⠀⠀⠀⠀⠀⠀⠀⠀⠀⠀⠀⠀⠀⠀⠀⠀⠀⠀⠀⠀⠀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⠀⠀⠀⠀⠀⠀⠀⠀⠀⠀⠀⠀⠀⠀⠀⠀⠀⠀⠀⠀⠀⠀⠀⠀⠀⠀⠀⠀⠀⠀⠀⠹⣿⣿⣿⣿⣿⣿⣿⡇⠀⠀⠀⠀⠀⠀⠀⠀⠀⠀⠀⠀⠀⠀⠀⠀⠀⠀⠀⠀⠀⠀⠀⠀⠀⠀⠀⠀⠀⠀⠀⠀⠀⠀⠀⠀⠀⠀⠀⠀⠀⠀⠀⠀⠀⠀⠀⠀⠀⠀⠀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⠀⠀⠀⠀⠀⠀⠀⠀⠀⠀⠀⠀⠀⠀⠀⠀⠀⠀⠀⠀⠀⠀⠀⠀⠀⠀⠀⠀⠀⠀⠀⠀⠙⢿⣿⣿⣿⣿⣿⣿⠀⠀⠀⠀⠀⠀⠀⠀⠀⠀⠀⠀⠀⠀⠀⠀⠀⠀⠀⠀⠀⠀⠀⠀⠀⠀⠀⠀⠀⠀⠀⠀⠀⠀⠀⠀⠀⠀⠀⠀⠀⠀⠀⠀⠀⠀⠀⠀⠀⠀⠀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⠀⠀⠀⠀⠀⠀⠀⠀⠀⠀⠀⠀⠀⠀⠀⠀⠀⠀⠀⠀⠀⠀⠀⠀⠀⠀⠀⠀⠀⠀⠀⠀⠀⠀⠻⣿⣿⣿⣿⣿⡆⠀⠀⠀⠀⠀⠀⠀⠀⠀⠀⠀⠀⠀⠀⠀⠀⠀⠀⠀⠀⠀⠀⠀⠀⠀⠀⠀⠀⠀⠀⠀⠀⠀⠀⠀⠀⠀⠀⠀⠀⠀⠀⠀⠀⠀⠀⠀⠀⠀⠀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⠀⠀⠀⠀⠀⠀⠀⠀⠀⠀⠀⠀⠀⠀⠀⠀⠀⠀⠀⠀⠀⠀⠀⠀⠀⠀⠀⠀⠀⠀⠀⠀⠀⠀⠀⠈⠻⣿⣿⣿⣿⡄⠀⠀⠀⠀⠀⠀⠀⠀⠀⠀⠀⠀⠀⠀⠀⠀⠀⠀⠀⠀⠀⠀⠀⠀⠀⠀⠀⠀⠀⠀⠀⠀⠀⠀⠀⠀⠀⠀⠀⠀⠀⠀⠀⠀⠀⠀⠀⠀⠀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⠀⠀⠀⠀⠀⠀⠀⠀⠀⠀⠀⠀⠀⠀⠀⠀⠀⠀⠀⠀⠀⠀⠀⠀⠀⠀⠀⠀⠀⠀⠀⠀⠀⠀⠀⠀⠀⠈⠻⢿⣿⣿⡄⠀⠀⠀⠀⠀⠀⠀⠀⠀⠀⠀⠀⠀⠀⠀⠀⠀⠀⠀⠀⠀⠀⠀⠀⠀⠀⠀⠀⠀⠀⠀⠀⠀⠀⠀⠀⠀⠀⠀⠀⠀⠀⠀⠀⠀⠀⠀⠀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⠀⠀⠀⠀⠀⠀⠀⠀⠀⠀⠀⠀⠀⠀⠀⠀⠀⠀⠀⠀⠀⠀⠀⠀⠀⠀⠀⠀⠀⠀⠀⠀⠀⠀⠀⠀⠀⠀⠀⠀⠉⠛⠿⠀⠀⠀⠀⠀⠀⠀⠀⠀⠀⠀⠀⠀⠀⠀⠀⠀⠀⠀⠀⠀⠀⠀⠀⠀⠀⠀⠀⠀⠀⠀⠀⠀⠀⠀⠀⠀⠀⠀⠀⠀⠀⠀⠀⠀⠀⠀⠀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⠀⠀⠀⠀⠀⠀⠀⠀⠀⠀⠀⠀⠀⠀⠀⠀⠀⠀⠀⠀⠀⠀⠀⠀⠀⠀⠀⠀⠀⠀⠀⠀⢿⣦⣄⣀⣀⣀⣀⣄⠀⠀⠀⠀⠀⠀⠀⠀⠀⠀⠀⠀⠀⠀⠀⠀⠀⠀⠀⠀⠀⠀⠀⠀⠀⠀⠀⠀⠀⠀⠀⠀⠀⠀⠀⠀⠀⠀⠀⠀⠀⠀⠀⠀⠀⠀⠀⠀⠀⠀⠀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⠀⠀⠀⠀⠀⠀⠀⠀⠀⠀⠀⠀⠀⠀⠀⠀⠀⠀⠀⠀⠀⠀⠀⠀⠀⠀⠀⠀⠀⠀⠀⠀⠀⠻⣿⣿⣿⣿⣿⣿⣷⣄⠀⠀⠀⠀⠀⠀⠀⠀⠀⠀⠀⠀⠀⠀⠀⠀⠀⠀⠀⠀⠀⠀⠀⠀⠀⠀⠀⠀⠀⠀⠀⠀⠀⠀⠀⠀⠀⠀⠀⠀⠀⠀⠀⠀⠀⠀⠀⠀⠀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⠀⠀⠀⠀⠀⠀⠀⠀⠀⠀⠀⠀⠀⠀⠀⠀⠀⠀⠀⠀⠀⠀⠀⠀⠀⠀⠀⠀⠀⠀⠀⠀⠀⠀⠈⠻⣿⣿⣿⣿⣿⣿⣷⣤⣀⠀⠀⠀⠀⠀⠀⠀⠀⠀⠀⠀⠀⠀⠀⠀⠀⠀⠀⠀⠀⠀⠀⠀⠀⠀⠀⠀⠀⠀⠀⠀⠀⠀⠀⠀⠀⠀⠀⠀⠀⠀⠀⠀⠀⠀⠀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⠀⠀⠀⠀⠀⠀⠀⠀⠀⠀⠀⠀⠀⠀⠀⠀⠀⠀⠀⠀⠀⠀⠀⠀⠀⠀⠀⠀⠀⠀⠀⠀⠀⠀⠀⠀⠈⠙⠛⠻⠿⢿⣿⣿⣿⣿⣿⣿⣶⣶⣦⣀⠀⠀⠀⠀⠀⠀⠀⠀⠀⠀⠀⠀⠀⠀⠀⠀⠀⠀⠀⠀⠀⠀⠀⠀⠀⠀⠀⠀⠀⠀⠀⠀⠀⠀⠀⠀⠀⠀⠀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⠀⠀⠀⠀⠀⠀⠀⠀⠀⠀⠀⠀⠀⠀⠀⠀⠀⠀⠀⠀⠀⠀⠀⠀⠀⠀⠀⠀⠀⠀⠀⠀⠀⠀⠀⠀⠀⠀⠀⠀⠀⠀⠀⠀⠀⠀⠉⠉⠉⠉⠁⠀⠀⠀⠀⠀⠀⠀⠀⠀⠀⠀⠀⠀⠀⠀⠀⠀⠀⠀⠀⠀⠀⠀⠀⠀⠀⠀⠀⠀⠀⠀⠀⠀⠀⠀⠀⠀⠀⠀⠀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⣿⣿⣿⣿⣿⣿⣿⣿⣿⣿⣿⣿⣿⣿⣿⣿⣿⣿⣿⣿⣿⣿⣿⣿⣿⣿⣿⣿⣿⣿⣿⣿⣿⣿⣿⣿⣿⣿⣿⣿⣿⣿⣿⣿⣿⣿⣿⣿⣿⣿⣿⣿⣿⣿⣿⣿⠿⠿⠿⠿⠿⠿⣿⣿⣿⣿⣿⣿⣿⣿⣿⣿⣿⣿⣿⣿⣿⣿⣿⣿⣿⣿⣿⣿⣿⣿⣿⣿⣿⣿⡇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⣿⣿⣿⣿⣿⣿⣿⣿⣿⣿⣿⣿⣿⣿⣿⣿⣿⣿⣿⣿⣿⣿⣿⣿⣿⣿⣿⣿⣿⣿⣿⣿⣿⣿⣿⣿⣿⡿⠿⠿⠛⠛⠛⠛⠿⢿⣿⣿⣿⣿⣿⣿⠟⠋⠁⠀⠀⠀⠀⠀⠀⠀⠘⣿⣿⣿⣿⣿⣿⣿⣿⣿⣿⣿⣿⣿⣿⣿⣿⣿⣿⣿⣿⣿⣿⣿⣿⣿⣿⣿⡇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⣿⣿⣿⣿⣿⣿⣿⣿⣿⣿⣿⣿⣿⣿⣿⣿⣿⣿⣿⣿⣿⣿⣿⣿⣿⣿⣿⣿⣿⣿⣿⣿⣿⣿⣿⣿⠃⠀⠀⠀⠀⠀⠀⠀⠀⠀⠈⠁⠀⠀⠀⠈⠀⠀⠀⠀⠀⠀⠀⠀⠀⠀⢰⣿⣿⣿⣿⣿⣿⣿⣿⣿⣿⣿⣿⣿⣿⣿⣿⣿⣿⣿⣿⣿⣿⣿⣿⣿⣿⣿⡇</a:t>
            </a:r>
            <a:br/>
            <a:r>
              <a:t>⣿⣿⣿⣿⣿⣿⣿⣿⣿⣿⣿⣿⣿⣿⣿⣿⣿⣿⣿⣿⣿⣿⣿⣿⣿⣿⣿⣿⣿⣿⣿⣿⣿⣿⣿⣿⡄⠀⠀⠀⠀⠀⠀⠀⠀⠀⠀⠀⠀⠀⠀⠀⠀⠀⠀⠀⠀⠀⠀⠀⠀⠀⢸⣿⣿⣿⣿⣿⣿⣿⣿⣿⣿⣿⣿⣿⣿⣿⣿⣿⣿⣿⣿⣿⣿⣿⣿⣿⣿⣿⡇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⣿⣿⣿⣿⣿⣿⣿⣿⣿⣿⣿⣿⣿⣿⣿⣿⣿⣿⣿⣿⣿⣿⣿⣿⣿⣿⣿⣿⣿⣿⣿⣿⣿⣿⣿⣿⣧⠀⠀⠀⠀⠀⠀⠀⠀⠀⠀⠀⠀⠀⠀⠀⠀⠀⠀⠀⠀⠀⠀⠀⠀⠀⣿⣿⣿⣿⣿⣿⣿⣿⣿⣿⣿⣿⣿⣿⣿⣿⣿⣿⣿⣿⣿⣿⣿⣿⣿⣿⣿⣿⡇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⣿⣿⣿⣿⣿⣿⣿⣿⣿⣿⣿⣿⣿⣿⣿⣿⣿⣿⣿⣿⣿⣿⣿⣿⣿⣿⣿⣿⣿⣿⣿⣿⣿⣿⣿⣿⣿⡆⠀⠀⠀⠀⠀⠀⠀⠀⠀⠀⠀⠀⠀⠀⠀⠀⠀⠀⠀⠀⠀⣀⠀⣸⣿⣿⣿⣿⣿⣿⣿⣿⣿⣿⣿⣿⣿⣿⣿⣿⣿⣿⣿⣿⣿⣿⣿⣿⣿⣿⣿⣿⡇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⣿⣿⣿⣿⣿⣿⣿⣿⣿⣿⣿⣿⣿⣿⣿⣿⣿⣿⣿⣿⣿⣿⣿⣿⣿⣿⣿⣿⣿⣿⣿⣿⣿⣿⣿⣿⣿⣿⣄⢀⣀⠀⠀⠀⠀⠀⠀⠀⠀⠀⠀⠀⠀⠀⠀⠀⠀⠀⠀⢻⣿⣿⣿⣿⣿⣿⣿⣿⣿⣿⣿⣿⣿⣿⣿⣿⣿⣿⣿⣿⣿⣿⣿⣿⣿⣿⣿⣿⣿⣿⡇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⣿⣿⣿⣿⣿⣿⣿⣿⣿⣿⣿⣿⣿⣿⣿⣿⣿⣿⣿⣿⣿⣿⣿⣿⣿⣿⣿⣿⣿⣿⣿⣿⣿⣿⣿⣿⣿⣿⣿⣿⣿⠀⠀⠀⠀⠀⠀⠀⠀⠀⠀⠀⠀⠀⠀⠀⠀⠀⠀⠀⢹⣿⣿⣿⣿⣿⣿⣿⣿⣿⣿⣿⣿⣿⣿⣿⣿⣿⣿⣿⣿⣿⣿⣿⣿⣿⣿⣿⣿⣿⡇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⣿⣿⣿⣿⣿⣿⣿⣿⣿⣿⣿⣿⣿⣿⣿⣿⣿⣿⣿⣿⣿⣿⣿⣿⣿⣿⣿⣿⣿⣿⣿⣿⣿⣿⣿⣿⣿⣿⣿⣿⡏⠀⠀⠀⠀⠀⠀⠀⠀⠀⠀⠀⠀⠀⠀⠀⠀⠀⢠⣴⣿⣿⣿⣿⣿⣿⣿⣿⣿⣿⣿⣿⣿⣿⣿⣿⣿⣿⣿⣿⣿⣿⣿⣿⣿⣿⣿⣿⣿⣿⡇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⣿⣿⣿⣿⣿⣿⣿⣿⣿⣿⣿⣿⣿⣿⣿⣿⣿⣿⣿⣿⣿⣿⣿⣿⣿⣿⣿⣿⣿⣿⣿⣿⣿⣿⣿⣿⣿⣿⣿⣿⣿⣶⡄⠀⠀⠀⠀⠀⠀⠀⠀⠀⠀⠀⠀⠀⠀⠀⢸⣿⣿⣿⣿⣿⣿⣿⣿⣿⣿⣿⣿⣿⣿⣿⣿⣿⣿⣿⣿⣿⣿⣿⣿⣿⣿⣿⣿⣿⣿⣿⡇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⣿⣿⣿⣿⣿⣿⣿⣿⣿⣿⣿⣿⣿⣿⣿⣿⣿⣿⣿⣿⣿⣿⣿⣿⣿⣿⣿⣿⣿⣿⣿⣿⣿⣿⣿⣿⣿⣿⣿⣿⣿⣿⠃⠀⠀⠀⠀⠀⠀⠀⠀⠀⠀⠀⠀⠀⠀⠀⢸⣿⣿⣿⣿⣿⣿⣿⣿⣿⣿⣿⣿⣿⣿⣿⣿⣿⣿⣿⣿⣿⣿⣿⣿⣿⣿⣿⣿⣿⣿⣿⡇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⣿⣿⣿⣿⣿⣿⣿⣿⣿⣿⣿⣿⣿⣿⣿⣿⣿⣿⣿⣿⣿⣿⣿⣿⣿⣿⣿⣿⣿⣿⣿⣿⣿⣿⣿⣿⣿⣿⣿⣿⣿⡿⠇⠀⠀⠀⠀⠀⠀⠀⠀⠀⠀⠀⠀⠀⠀⠘⠿⣿⣿⣿⣿⣿⣿⣿⣿⣿⣿⣿⣿⣿⣿⣿⣿⣿⣿⣿⣿⣿⣿⣿⣿⣿⣿⣿⣿⣿⣿⣿⡇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⣿⣿⣿⣿⣿⣿⣿⣿⣿⣿⣿⣿⣿⣿⣿⣿⣿⣿⣿⣿⣿⣿⣿⣿⣿⣿⣿⣿⣿⣿⣿⣿⣿⣿⣿⣿⣿⣿⣿⣿⡟⠁⠀⠀⠀⠀⠀⠀⠀⠀⠀⠀⠀⠀⠀⠀⠀⠀⠀⠈⢻⣿⣿⣿⣿⣿⣿⣿⣿⣿⣿⣿⣿⣿⣿⣿⣿⣿⣿⣿⣿⣿⣿⣿⣿⣿⣿⣿⣿⣿⡇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⣿⣿⣿⣿⣿⣿⣿⣿⣿⣿⣿⣿⣿⣿⣿⣿⣿⣿⣿⣿⣿⣿⣿⣿⣿⣿⣿⣿⣿⣿⣿⣿⣿⣿⣿⣿⣿⠿⠛⠋⠀⠀⠀⠀⠀⠀⠀⠀⠀⠀⠀⠀⠀⠀⠀⠀⠀⠀⠀⠀⠀⣿⣿⣿⣿⣿⣿⣿⣿⣿⣿⣿⣿⣿⣿⣿⣿⣿⣿⣿⣿⣿⣿⣿⣿⣿⣿⣿⣿⣿⡇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⣿⣿⣿⣿⣿⣿⣿⣿⣿⣿⣿⣿⣿⣿⣿⣿⣿⣿⣿⣿⣿⣿⣿⣿⣿⣿⣿⣿⣿⣿⣿⣿⣿⣿⣿⣿⣏⠀⠀⠀⠀⠀⠀⠀⠀⠀⠀⠀⠀⠀⠀⠀⠀⠀⠀⠀⠀⠀⠀⠀⠀⠿⠿⣿⣿⣿⣿⣿⣿⣿⣿⣿⣿⣿⣿⣿⣿⣿⣿⣿⣿⣿⣿⣿⣿⣿⣿⣿⣿⣿⡇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⣿⣿⣿⣿⣿⣿⣿⣿⣿⣿⣿⣿⣿⣿⣿⣿⣿⣿⣿⣿⣿⣿⣿⣿⣿⣿⣿⣿⣿⣿⣿⣿⣿⣿⣿⣿⣿⠆⠀⠀⠀⠀⠀⠀⠀⠀⠀⠀⠀⠀⠀⠀⠀⠀⠀⠀⠀⠀⠀⠀⠀⠀⠀⣸⣿⣿⣿⣿⣿⣿⣿⣿⣿⣿⣿⣿⣿⣿⣿⣿⣿⣿⣿⣿⣿⣿⣿⣿⣿⣿⡇</a:t>
            </a:r>
            <a:br/>
            <a:r>
              <a:t>⣿⣿⣿⣿⣿⣿⣿⣿⣿⣿⣿⣿⣿⣿⣿⣿⣿⣿⣿⣿⣿⣿⣿⣿⣿⣿⣿⣿⣿⣿⣿⣿⣿⣿⣿⣿⠏⠀⠀⠀⠀⠀⠀⠀⠀⠀⠀⠀⠀⠀⠀⠀⠀⠀⠀⠀⠀⠀⠀⠀⠀⠀⢸⣿⣿⣿⣿⣿⣿⣿⣿⣿⣿⣿⣿⣿⣿⣿⣿⣿⣿⣿⣿⣿⣿⣿⣿⣿⣿⣿⡇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⣿⣿⣿⣿⣿⣿⣿⣿⣿⣿⣿⣿⣿⣿⣿⣿⣿⣿⣿⣿⣿⣿⣿⣿⣿⣿⣿⣿⣿⣿⣿⣿⣿⣿⣿⡟⠀⠀⠀⠀⠀⠀⠀⠀⠀⠀⠀⠀⠀⠀⠀⠀⠀⠀⠀⠀⠀⠀⠀⠀⠀⠀⢸⣿⣿⣿⣿⣿⣿⣿⣿⣿⣿⣿⣿⣿⣿⣿⣿⣿⣿⣿⣿⣿⣿⣿⣿⣿⣿⣿⡇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⣿⣿⣿⣿⣿⣿⣿⣿⣿⣿⣿⣿⣿⣿⣿⣿⣿⣿⣿⣿⣿⣿⣿⣿⣿⣿⣿⣿⣿⣿⣿⣿⣿⣿⡟⠀⠀⠀⠀⠀⠀⠀⠀⠀⠀⠀⠀⠀⠀⠀⠀⠀⠀⠀⠀⠀⠀⠀⠀⠀⠀⠀⠀⣿⣿⣿⣿⣿⣿⣿⣿⣿⣿⣿⣿⣿⣿⣿⣿⣿⣿⣿⣿⣿⣿⣿⣿⣿⣿⣿⡇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⣿⣿⣿⣿⣿⣿⣿⣿⣿⣿⣿⣿⣿⣿⣿⣿⣿⣿⣿⣿⣿⣿⣿⣿⣿⣿⣿⣿⣿⣿⣿⣿⣿⡟⠀⠀⠀⠀⠀⠀⠀⠀⠀⠀⠀⠀⠀⠀⠀⠀⠀⠀⠀⠀⠀⠀⠀⠀⠀⠀⠀⠀⠀⠹⣿⣿⣿⣿⣿⣿⣿⣿⣿⣿⣿⣿⣿⣿⣿⣿⣿⣿⣿⣿⣿⣿⣿⣿⣿⣿⡇</a:t>
            </a:r>
            <a:br/>
            <a:r>
              <a:t>⣿⣿⣿⣿⣿⣿⣿⣿⣿⣿⣿⣿⣿⣿⣿⣿⣿⣿⣿⣿⣿⣿⣿⣿⣿⣿⣿⣿⣿⣿⣿⣿⠟⠀⠀⠀⠀⠀⠀⠀⠀⠀⠀⠀⠀⠀⠀⠀⠀⠀⠀⠀⠀⠀⠀⠀⠀⠀⠀⠀⠀⠀⠀⠀⠘⣿⣿⣿⣿⣿⣿⣿⣿⣿⣿⣿⣿⣿⣿⣿⣿⣿⣿⣿⣿⣿⣿⣿⣿⣿⡇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⣿⣿⣿⣿⣿⣿⣿⣿⣿⣿⣿⣿⣿⣿⣿⣿⣿⣿⣿⣿⣿⣿⣿⣿⣿⣿⣿⣿⣿⣿⣿⠏⠀⠀⠀⠀⠀⠀⠀⠀⠀⠀⠀⠀⠀⠀⠀⠀⠀⠀⠀⠀⠀⠀⠀⠀⠀⠀⠀⠀⠀⠀⠀⠀⠀⠘⣿⣿⣿⣿⣿⣿⣿⣿⣿⣿⣿⣿⣿⣿⣿⣿⣿⣿⣿⣿⣿⣿⣿⣿⡇</a:t>
            </a:r>
            <a:br/>
            <a:r>
              <a:t>⣿⣿⣿⣿⣿⣿⣿⣿⣿⣿⣿⣿⣿⣿⣿⣿⣿⣿⣿⣿⣿⣿⣿⣿⣿⣿⣿⣿⣿⣿⣿⡀⠀⠀⠀⠀⠀⠀⠀⠀⠀⠀⠀⠀⠀⠀⠀⠀⠀⠀⠀⠀⠀⠀⠀⠀⠀⠀⠀⠀⠀⠀⠀⠀⠀⠀⠘⢿⣿⣿⣿⣿⣿⣿⣿⣿⣿⣿⣿⣿⣿⣿⣿⣿⣿⣿⣿⣿⣿⣿⡇</a:t>
            </a:r>
            <a:br/>
            <a:r>
              <a:t>⣿⣿⣿⣿⣿⣿⣿⣿⣿⣿⣿⣿⣿⣿⣿⣿⣿⣿⣿⣿⣿⣿⣿⣿⣿⣿⣿⣿⣿⣿⣿⡇⠀⠀⠀⠀⠀⠀⠀⠀⠀⠀⠀⠀⠀⠀⠀⠀⠀⠀⠀⠀⠀⠀⠀⠀⠀⠀⠀⠀⠀⠀⠀⠀⠀⠀⠀⠈⢿⣿⣿⣿⣿⣿⣿⣿⣿⣿⣿⣿⣿⣿⣿⣿⣿⣿⣿⣿⣿⣿⡇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⣿⣿⣿⣿⣿⣿⣿⣿⣿⣿⣿⣿⣿⣿⣿⣿⣿⣿⣿⣿⣿⣿⣿⣿⣿⣿⣿⣿⣿⣿⡿⠀⠀⠀⠀⠀⠀⠀⠀⠀⠀⠀⠀⠀⠀⠀⠀⠀⠀⠀⠀⠀⠀⠀⠀⠀⠀⠀⠀⠀⠀⠀⠀⠀⠀⠀⠀⢠⣾⣿⣿⣿⣿⣿⣿⣿⣿⣿⣿⣿⣿⣿⣿⣿⣿⣿⣿⣿⣿⣿⡇</a:t>
            </a:r>
            <a:br/>
            <a:r>
              <a:t>⣿⣿⣿⣿⣿⣿⣿⣿⣿⣿⣿⣿⣿⣿⣿⣿⣿⣿⣿⣿⣿⣿⣿⣿⣿⣿⣿⣿⣿⣿⣷⡀⠀⠀⠀⠀⠀⠀⠀⠀⠀⠀⠀⠀⠀⠀⠀⠀⠀⠀⠀⠀⠀⠀⠀⠀⠀⠀⠀⠀⠀⠀⠀⠀⠀⠀⠀⢹⣿⣿⣿⣿⣿⣿⣿⣿⣿⣿⣿⣿⣿⣿⣿⣿⣿⣿⣿⣿⣿⣿⡇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⣿⣿⣿⣿⣿⣿⣿⣿⣿⣿⣿⣿⣿⣿⣿⣿⣿⣿⣿⣿⣿⣿⣿⣿⣿⣿⣿⣿⣿⣿⣿⣿⣿⡆⠀⠀⠀⠀⠀⠀⠀⠀⠀⠀⠀⠀⠀⠀⠀⠀⠀⠀⠀⠀⠀⠀⠀⠀⠀⠀⠀⠀⠀⠀⠀⠀⠀⠘⣿⣿⣿⣿⣿⣿⣿⣿⣿⣿⣿⣿⣿⣿⣿⣿⣿⣿⣿⣿⣿⣿⡇</a:t>
            </a:r>
            <a:br/>
            <a:r>
              <a:t>⣿⣿⣿⣿⣿⣿⣿⣿⣿⣿⣿⣿⣿⣿⣿⣿⣿⣿⣿⣿⣿⣿⣿⣿⣿⣿⣿⣿⣿⣿⣿⣿⣿⣿⡀⠀⠀⠀⠀⠀⠀⠀⠀⠀⠀⠀⠀⠀⠀⠀⠀⠀⠀⠀⠀⠀⠀⠀⠀⠀⠀⠀⠀⠀⠀⠀⠀⠀⣿⣿⣿⣿⣿⣿⣿⣿⣿⣿⣿⣿⣿⣿⣿⣿⣿⣿⣿⣿⣿⣿⡇</a:t>
            </a:r>
            <a:br/>
            <a:r>
              <a:t>⣿⣿⣿⣿⣿⣿⣿⣿⣿⣿⣿⣿⣿⣿⣿⣿⣿⣿⣿⣿⣿⣿⣿⣿⣿⣿⣿⣿⣿⣿⣿⣿⣿⣿⣷⡀⠀⠀⠀⠀⠀⠀⠀⠀⠀⠀⠀⠀⠀⠀⠀⠀⠀⠀⠀⠀⠀⠀⠀⠀⠀⠀⠀⠀⠀⠀⠀⢰⣿⣿⣿⣿⣿⣿⣿⣿⣿⣿⣿⣿⣿⣿⣿⣿⣿⣿⣿⣿⣿⣿⡇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⣿⣿⣿⣿⣿⣿⣿⣿⣿⣿⣿⣿⣿⣿⣿⣿⣿⣿⣿⣿⣿⣿⣿⣿⣿⣿⣿⣿⣿⣿⣿⣿⣿⣿⣿⣷⠀⠀⠀⠀⠀⠀⠀⠀⠀⠀⠀⠀⠀⠀⠀⠀⠀⠀⠀⠀⠀⠀⠀⠀⠀⣆⠀⠀⠀⠀⠀⠀⢿⣿⣿⣿⣿⣿⣿⣿⣿⣿⣿⣿⣿⣿⣿⣿⣿⣿⣿⣿⣿⣿⡇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⣿⣿⣿⣿⣿⣿⣿⣿⣿⣿⣿⣿⣿⣿⣿⣿⣿⣿⣿⣿⣿⣿⣿⣿⣿⣿⣿⣿⣿⣿⣿⣿⣿⣿⣿⡟⠀⠀⠀⠀⠀⠀⠀⠀⠀⠀⠀⠀⠀⠀⠀⠀⠀⠀⠀⠀⠀⠀⠀⠀⠀⠸⣧⡀⠀⠀⠀⠀⢸⣿⣿⣿⣿⣿⣿⣿⣿⣿⣿⣿⣿⣿⣿⣿⣿⣿⣿⣿⣿⣿⡇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⠀⠀⠀⠀⠀⠀⠀⠀⠀⠀⠀⠀⠀⠀⠀⠀⠀⠀⠀⠀⠀⠀⠀⠀⠀⠀⠀⠀⠀⠀⠀⠀⠠⣤⣄⣀⣀⣀⣤⣴⣤⣀⠀⠀⠀⠀⠀⠀⠀⠀⣀⣤⣤⡀⠀⠀⠀⠀⠀⠀⠀⠀⠀⠀⠀⠀⠀⠀⠀⠀⠀⠀⠀⠀⠀⠀⠀⠀⠀⠀⠀⠀⠀⠀⠀⠀⠀⠀⠀⠀⠀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⠀⠀⠀⠀⠀⠀⠀⠀⠀⠀⠀⠀⠀⠀⠀⠀⠀⠀⠀⠀⠀⠀⠀⠀⠀⠀⠀⠀⠀⠀⠀⠀⠀⠈⠻⢿⣿⣿⣿⣿⣿⣿⣿⣶⣶⣶⣶⣶⣿⡿⠿⠟⠋⠁⠀⠀⠀⠀⠀⠀⠀⠀⠀⠀⠀⠀⠀⠀⠀⠀⠀⠀⠀⠀⠀⠀⠀⠀⠀⠀⠀⠀⠀⠀⠀⠀⠀⠀⠀⠀⠀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⠀⠀⠀⠀⠀⠀⠀⠀⠀⠀⠀⠀⠀⠀⠀⠀⠀⠀⠀⠀⠀⠀⠀⠀⠀⠀⠀⠀⠀⠀⠀⠀⠀⠀⠀⠀⠈⠉⠛⠛⠿⠿⠿⠛⠛⠉⠉⠀⠀⠀⠀⠀⠀⠀⠀⠀⠀⠀⠀⠀⠀⠀⠀⠀⠀⠀⠀⠀⠀⠀⠀⠀⠀⠀⠀⠀⠀⠀⠀⠀⠀⠀⠀⠀⠀⠀⠀⠀⠀⠀⠀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⠀⠀⠀⠀⠀⠀⠀⠀⠀⠀⠀⠀⠀⠀⠀⠀⠀⠀⠀⠀⠀⠀⠀⠀⠀⠀⠀⠀⠀⠀⠀⠀⠀⠀⠀⠀⠀⠀⠀⠀⠀⠀⠀⠀⠀⠀⠀⠀⠀⠀⣴⣿⠇⠀⠀⠀⠀⠀⠀⠀⠀⠀⠀⠀⠀⠀⠀⠀⠀⠀⠀⠀⠀⠀⠀⠀⠀⠀⠀⠀⠀⠀⠀⠀⠀⠀⠀⠀⠀⠀⠀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⠀⠀⠀⠀⠀⠀⠀⠀⠀⠀⠀⠀⠀⠀⠀⠀⠀⠀⠀⠀⠀⠀⠀⠀⠀⠀⠀⠀⠀⠀⠀⠀⠀⠀⠀⠀⠀⠀⠀⠀⠀⠀⠀⠀⠀⠀⠀⠀⢀⣾⡿⠃⠀⠀⠀⠀⠀⠀⠀⠀⠀⠀⠀⠀⠀⠀⠀⠀⠀⠀⠀⠀⠀⠀⠀⠀⠀⠀⠀⠀⠀⠀⠀⠀⠀⠀⠀⠀⠀⠀⠀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⠀⠀⠀⠀⠀⠀⠀⠀⠀⠀⠀⠀⠀⠀⠀⠀⠀⠀⠀⠀⠀⠀⠀⠀⠀⠀⠀⠀⠀⠀⠀⠀⠀⠀⠀⠀⠀⠀⠀⠀⠀⠀⠀⠀⠀⠀⠀⣠⡾⠋⠀⠀⠀⠀⠀⠀⠀⠀⠀⠀⠀⠀⠀⠀⠀⠀⠀⠀⠀⠀⠀⠀⠀⠀⠀⠀⠀⠀⠀⠀⠀⠀⠀⠀⠀⠀⠀⠀⠀⠀⠀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⠀⠀⠀⠀⠀⠀⠀⠀⠀⠀⠀⠀⠀⠀⠀⠀⠀⠀⠀⠀⠀⠀⠀⠀⠀⠀⠀⠀⠀⠀⠀⠀⠀⠀⠀⠀⠀⠀⠀⢀⣠⣀⣀⣀⣀⣤⣾⠟⠁⠀⠀⠀⠀⠀⠀⠀⠀⠀⠀⠀⠀⠀⠀⠀⠀⠀⠀⠀⠀⠀⠀⠀⠀⠀⠀⠀⠀⠀⠀⠀⠀⠀⠀⠀⠀⠀⠀⠀⠀⠀⠀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⠀⠀⠀⠀⠀⠀⠀⠀⠀⠀⠀⠀⠀⠀⠀⠀⠀⠀⠀⠀⠀⠀⠀⠀⠀⠀⠀⠀⠀⠀⠀⠀⠀⠀⠀⠀⣤⣶⣾⣿⣿⣿⣿⣿⣿⠟⠃⠀⠀⠀⠀⠀⠀⠀⠀⠀⠀⠀⠀⠀⠀⠀⠀⠀⠀⠀⠀⠀⠀⠀⠀⠀⠀⠀⠀⠀⠀⠀⠀⠀⠀⠀⠀⠀⠀⠀⠀⠀⠀⠀⠀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⠀⠀⠀⠀⠀⠀⠀⠀⠀⠀⠀⠀⠀⠀⠀⠀⠀⠀⠀⠀⠀⠀⠀⠀⠀⠀⠀⠀⠀⠀⠀⠀⠀⠀⠀⠀⠙⠿⠿⠿⠿⠛⠛⠉⠀⠀⠀⠀⠀⠀⠀⠀⠀⠀⠀⠀⠀⠀⠀⠀⠀⠀⠀⠀⠀⠀⠀⠀⠀⠀⠀⠀⠀⠀⠀⠀⠀⠀⠀⠀⠀⠀⠀⠀⠀⠀⠀⠀⠀⠀⠀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⠀⠀⠀⠀⠀⠀⠀⠀⠀⠀⠀⠀⠀⠀⠀⠀⠀⠀⠀⠀⠀⠀⠀⠀⠀⠀⠀⠀⠀⠀⠀⠀⠀⠀⠀⠀⠀⠀⠀⠀⠀⠀⠀⠀⠀⠀⠀⠀⠀⣠⣦⠀⠀⠀⠀⠀⠀⠀⠀⠀⠀⠀⠀⠀⠀⠀⠀⠀⠀⠀⠀⠀⠀⠀⠀⠀⠀⠀⠀⠀⠀⠀⠀⠀⠀⠀⠀⠀⠀⠀⠀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⠀⠀⠀⠀⠀⠀⠀⠀⠀⠀⠀⠀⠀⠀⠀⠀⠀⠀⠀⠀⠀⠀⠀⠀⠀⠀⠀⠀⠀⠀⠀⠀⠀⠀⠀⠀⠀⠀⠀⠀⠀⠀⠀⠀⠀⠀⠀⠀⢰⣿⡟⠀⠀⠀⠀⠀⠀⠀⠀⠀⠀⠀⠀⠀⠀⠀⠀⠀⠀⠀⠀⠀⠀⠀⠀⠀⠀⠀⠀⠀⠀⠀⠀⠀⠀⠀⠀⠀⠀⠀⠀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⠀⠀⠀⠀⠀⠀⠀⠀⠀⠀⠀⠀⠀⠀⠀⠀⠀⠀⠀⠀⠀⠀⠀⠀⠀⠀⠀⠀⠀⠀⠀⠀⠀⠀⠀⠀⠀⠀⠀⠀⠀⠀⠀⠀⠀⠀⠀⠀⣾⡟⠀⠀⠀⠀⠀⠀⠀⠀⠀⠀⠀⠀⠀⠀⠀⠀⠀⠀⠀⠀⠀⠀⠀⠀⠀⠀⠀⠀⠀⠀⠀⠀⠀⠀⠀⠀⠀⠀⠀⠀⠀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⠀⠀⠀⠀⠀⠀⠀⠀⠀⠀⠀⠀⠀⠀⠀⠀⠀⠀⠀⠀⠀⠀⠀⠀⠀⠀⠀⠀⠀⠀⠀⠀⠀⠀⠀⠀⠀⠀⠀⠀⠀⠀⠀⠀⠀⠀⠀⣸⡟⠀⠀⠀⠀⠀⠀⠀⠀⠀⠀⠀⠀⠀⠀⠀⠀⠀⠀⠀⠀⠀⠀⠀⠀⠀⠀⠀⠀⠀⠀⠀⠀⠀⠀⠀⠀⠀⠀⠀⠀⠀⠀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⠀⠀⠀⠀⠀⠀⠀⠀⠀⠀⠀⠀⠀⠀⠀⠀⠀⠀⠀⠀⠀⠀⠀⠀⠀⠀⠀⠀⠀⠀⠀⠀⠀⠀⠀⠀⠀⠀⠀⠀⠀⠀⣀⣀⣀⣠⣼⣿⠁⠀⠀⠀⠀⠀⠀⠀⠀⠀⠀⠀⠀⠀⠀⠀⠀⠀⠀⠀⠀⠀⠀⠀⠀⠀⠀⠀⠀⠀⠀⠀⠀⠀⠀⠀⠀⠀⠀⠀⠀⠀⠀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⠀⠀⠀⠀⠀⠀⠀⠀⠀⠀⠀⠀⠀⠀⠀⠀⠀⠀⠀⠀⠀⠀⠀⠀⠀⠀⠀⠀⠀⠀⠀⠀⠀⠀⠀⠀⠀⠀⠀⢀⣠⣾⣿⣿⣿⣿⡿⠃⠀⠀⠀⠀⠀⠀⠀⠀⠀⠀⠀⠀⠀⠀⠀⠀⠀⠀⠀⠀⠀⠀⠀⠀⠀⠀⠀⠀⠀⠀⠀⠀⠀⠀⠀⠀⠀⠀⠀⠀⠀⠀⠀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⠀⠀⠀⠀⠀⠀⠀⠀⠀⠀⠀⠀⠀⠀⠀⠀⠀⠀⠀⠀⠀⠀⠀⠀⠀⠀⠀⠀⠀⠀⠀⠀⠀⠀⠀⠀⠀⠀⣴⣿⣿⣿⣿⣿⡿⠋⠀⠀⠀⠀⠀⠀⠀⠀⠀⠀⠀⠀⠀⠀⠀⠀⠀⠀⠀⠀⠀⠀⠀⠀⠀⠀⠀⠀⠀⠀⠀⠀⠀⠀⠀⠀⠀⠀⠀⠀⠀⠀⠀⠀⠀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⠀⠀⠀⠀⠀⠀⠀⠀⠀⠀⠀⠀⠀⠀⠀⠀⠀⠀⠀⠀⠀⠀⠀⠀⠀⠀⠀⠀⠀⠀⠀⠀⠀⠀⠀⠀⠀⠀⠈⠻⠿⠿⠋⠁⠀⠀⠀⠀⠀⠀⠀⠀⠀⠀⠀⠀⠀⠀⠀⠀⠀⠀⠀⠀⠀⠀⠀⠀⠀⠀⠀⠀⠀⠀⠀⠀⠀⠀⠀⠀⠀⠀⠀⠀⠀⠀⠀⠀⠀⠀⠀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⠀⠀⠀⠀⠀⠀⠀⠀⠀⠀⠀⠀⠀⠀⠀⠀⠀⠀⠀⠀⠀⠀⠀⠀⠀⠀⠀⠀⠀⠀⠀⠀⠀⠀⠀⠀⠀⠀⠀⠀⠀⠀⠀⠀⢸⣿⣷⠀⠀⠀⠀⠀⠀⠀⠀⠀⠀⠀⠀⠀⠀⠀⠀⠀⠀⠀⠀⠀⠀⠀⠀⠀⠀⠀⠀⠀⠀⠀⠀⠀⠀⠀⠀⠀⠀⠀⠀⠀⠀⠀⠀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⠀⠀⠀⠀⠀⠀⠀⠀⠀⠀⠀⠀⠀⠀⠀⠀⠀⠀⠀⠀⠀⠀⠀⠀⠀⠀⠀⠀⠀⠀⠀⠀⠀⠀⠀⠀⠀⠀⠀⠀⠀⠀⠀⠀⠈⣿⣿⡇⠀⠀⠀⠀⠀⠀⠀⠀⠀⠀⠀⠀⠀⠀⠀⠀⠀⠀⠀⠀⠀⠀⠀⠀⠀⠀⠀⠀⠀⠀⠀⠀⠀⠀⠀⠀⠀⠀⠀⠀⠀⠀⠀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⠀⠀⠀⠀⠀⠀⠀⠀⠀⠀⠀⠀⠀⠀⠀⠀⠀⠀⠀⠀⠀⠀⠀⠀⠀⠀⠀⠀⠀⠀⠀⠀⠀⠀⠀⠀⠀⠀⠀⠀⠀⠀⠀⠀⠀⢹⣿⣿⡀⠀⠀⠀⠀⠀⠀⠀⠀⠀⠀⠀⠀⠀⠀⠀⠀⠀⠀⠀⠀⠀⠀⠀⠀⠀⠀⠀⠀⠀⠀⠀⠀⠀⠀⠀⠀⠀⠀⠀⠀⠀⠀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⠀⠀⠀⠀⠀⠀⠀⠀⠀⠀⠀⠀⠀⠀⠀⠀⠀⠀⠀⠀⠀⠀⠀⠀⠀⠀⠀⠀⠀⠀⠀⠀⠀⠀⠀⠀⠀⠀⠀⠀⠀⠀⠀⠀⢀⣬⣿⣿⡇⠀⠀⠀⠀⠀⠀⠀⠀⠀⠀⠀⠀⠀⠀⠀⠀⠀⠀⠀⠀⠀⠀⠀⠀⠀⠀⠀⠀⠀⠀⠀⠀⠀⠀⠀⠀⠀⠀⠀⠀⠀⠀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⠀⠀⠀⠀⠀⠀⠀⠀⠀⠀⠀⠀⠀⠀⠀⠀⠀⠀⠀⠀⠀⠀⠀⠀⠀⠀⠀⠀⠀⠀⠀⠀⠀⠀⠀⠀⠀⠀⠀⠀⠀⠀⠀⠀⣸⣿⣿⣿⡇⠀⠀⠀⠀⠀⠀⠀⠀⠀⠀⠀⠀⠀⠀⠀⠀⠀⠀⠀⠀⠀⠀⠀⠀⠀⠀⠀⠀⠀⠀⠀⠀⠀⠀⠀⠀⠀⠀⠀⠀⠀⠀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⠀⠀⠀⠀⠀⠀⠀⠀⠀⠀⠀⠀⠀⠀⠀⠀⠀⠀⠀⠀⠀⠀⠀⠀⠀⠀⠀⠀⠀⠀⠀⠀⠀⠀⠀⠀⠀⠀⠀⠀⠀⠀⠀⢀⣿⣿⣿⣿⠁⠀⠀⠀⠀⠀⠀⠀⠀⠀⠀⠀⠀⠀⠀⠀⠀⠀⠀⠀⠀⠀⠀⠀⠀⠀⠀⠀⠀⠀⠀⠀⠀⠀⠀⠀⠀⠀⠀⠀⠀⠀⠀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⠀⠀⠀⠀⠀⠀⠀⠀⠀⠀⠀⠀⠀⠀⠀⠀⠀⠀⠀⠀⠀⠀⠀⠀⠀⠀⠀⠀⠀⠀⠀⠀⠀⠀⠀⠀⠀⠀⠀⠀⠀⠀⠀⢾⣿⣿⣿⠃⠀⠀⠀⠀⠀⠀⠀⠀⠀⠀⠀⠀⠀⠀⠀⠀⠀⠀⠀⠀⠀⠀⠀⠀⠀⠀⠀⠀⠀⠀⠀⠀⠀⠀⠀⠀⠀⠀⠀⠀⠀⠀⠀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⠀⠀⠀⠀⠀⠀⠀⠀⠀⠀⠀⠀⠀⠀⠀⠀⠀⠀⠀⠀⠀⠀⠀⠀⠀⠀⠀⠀⠀⠀⠀⠀⠀⠀⠀⠀⠀⠀⠀⠀⠀⠀⠀⠀⠛⠿⠃⠀⠀⠀⠀⠀⠀⠀⠀⠀⠀⠀⠀⠀⠀⠀⠀⠀⠀⠀⠀⠀⠀⠀⠀⠀⠀⠀⠀⠀⠀⠀⠀⠀⠀⠀⠀⠀⠀⠀⠀⠀⠀⠀⠀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⠀⠀⠀⠀⠀⠀⠀⠀⠀⠀⠀⠀⠀⠀⠀⠀⠀⠀⠀⠀⠀⠀⠀⠀⠀⠀⠀⠀⠀⠀⠀⠀⠀⠀⠀⠀⠀⠀⠀⠀⠀⠘⣿⣶⣄⠀⠀⠀⠀⠀⠀⠀⠀⠀⠀⠀⠀⠀⠀⠀⠀⠀⠀⠀⠀⠀⠀⠀⠀⠀⠀⠀⠀⠀⠀⠀⠀⠀⠀⠀⠀⠀⠀⠀⠀⠀⠀⠀⠀⠀⠀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⠀⠀⠀⠀⠀⠀⠀⠀⠀⠀⠀⠀⠀⠀⠀⠀⠀⠀⠀⠀⠀⠀⠀⠀⠀⠀⠀⠀⠀⠀⠀⠀⠀⠀⠀⠀⠀⠀⠀⠀⠀⠀⠹⣿⣿⣿⣦⡀⠀⠀⠀⠀⠀⠀⠀⠀⠀⠀⠀⠀⠀⠀⠀⠀⠀⠀⠀⠀⠀⠀⠀⠀⠀⠀⠀⠀⠀⠀⠀⠀⠀⠀⠀⠀⠀⠀⠀⠀⠀⠀⠀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⠀⠀⠀⠀⠀⠀⠀⠀⠀⠀⠀⠀⠀⠀⠀⠀⠀⠀⠀⠀⠀⠀⠀⠀⠀⠀⠀⠀⠀⠀⠀⠀⠀⠀⠀⠀⠀⠀⠀⠀⠀⠀⠀⠘⣿⣿⣿⣷⡄⠀⠀⠀⠀⠀⠀⠀⠀⠀⠀⠀⠀⠀⠀⠀⠀⠀⠀⠀⠀⠀⠀⠀⠀⠀⠀⠀⠀⠀⠀⠀⠀⠀⠀⠀⠀⠀⠀⠀⠀⠀⠀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⠀⠀⠀⠀⠀⠀⠀⠀⠀⠀⠀⠀⠀⠀⠀⠀⠀⠀⠀⠀⠀⠀⠀⠀⠀⠀⠀⠀⠀⠀⠀⠀⠀⠀⠀⠀⠀⠀⠀⠀⠀⠀⠀⠀⠘⢿⣿⣿⣷⠀⠀⠀⠀⠀⠀⠀⠀⠀⠀⠀⠀⠀⠀⠀⠀⠀⠀⠀⠀⠀⠀⠀⠀⠀⠀⠀⠀⠀⠀⠀⠀⠀⠀⠀⠀⠀⠀⠀⠀⠀⠀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⠀⠀⠀⠀⠀⠀⠀⠀⠀⠀⠀⠀⠀⠀⠀⠀⠀⠀⠀⠀⠀⠀⠀⠀⠀⠀⠀⠀⠀⠀⠀⠀⠀⠀⠀⠀⠀⠀⠀⠀⠀⠀⠀⠀⠀⢸⣿⣿⣿⠀⠀⠀⠀⠀⠀⠀⠀⠀⠀⠀⠀⠀⠀⠀⠀⠀⠀⠀⠀⠀⠀⠀⠀⠀⠀⠀⠀⠀⠀⠀⠀⠀⠀⠀⠀⠀⠀⠀⠀⠀⠀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⠀⠀⠀⠀⠀⠀⠀⠀⠀⠀⠀⠀⠀⠀⠀⠀⠀⠀⠀⠀⠀⠀⠀⠀⠀⠀⠀⠀⠀⠀⠀⠀⠀⠀⠀⠀⠀⠀⠀⠀⠀⠀⠀⠀⠀⠘⣿⣿⣿⠀⠀⠀⠀⠀⠀⠀⠀⠀⠀⠀⠀⠀⠀⠀⠀⠀⠀⠀⠀⠀⠀⠀⠀⠀⠀⠀⠀⠀⠀⠀⠀⠀⠀⠀⠀⠀⠀⠀⠀⠀⠀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⠀⠀⠀⠀⠀⠀⠀⠀⠀⠀⠀⠀⠀⠀⠀⠀⠀⠀⠀⠀⠀⠀⠀⠀⠀⠀⠀⠀⠀⠀⠀⠀⠀⠀⠀⠀⠀⠀⠀⠀⠀⠀⠀⠀⠀⢰⣿⣿⣿⠀⠀⠀⠀⠀⠀⠀⠀⠀⠀⠀⠀⠀⠀⠀⠀⠀⠀⠀⠀⠀⠀⠀⠀⠀⠀⠀⠀⠀⠀⠀⠀⠀⠀⠀⠀⠀⠀⠀⠀⠀⠀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⠀⠀⠀⠀⠀⠀⠀⠀⠀⠀⠀⠀⠀⠀⠀⠀⠀⠀⠀⠀⠀⠀⠀⠀⠀⠀⠀⠀⠀⠀⠀⠀⠀⠀⠀⠀⠀⠀⠀⠀⠀⠀⠀⠀⠀⠸⠿⠿⠃⠀⠀⠀⠀⠀⠀⠀⠀⠀⠀⠀⠀⠀⠀⠀⠀⠀⠀⠀⠀⠀⠀⠀⠀⠀⠀⠀⠀⠀⠀⠀⠀⠀⠀⠀⠀⠀⠀⠀⠀⠀⠀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⠀⠀⠀⠀⠀⠀⠀⠀⠀⠀⠀⠀⠀⠀⠀⠀⠀⠀⠀⠀⠀⠀⠀⠀⠀⠀⠀⠀⠀⠀⠀⠀⠀⠀⠀⠀⠀⠀⣀⣀⣀⣤⣤⣤⣤⣶⣶⣶⣶⣄⠀⠀⠀⠀⠀⠀⠀⠀⠀⠀⠀⠀⠀⠀⠀⠀⠀⠀⠀⠀⠀⠀⠀⠀⠀⠀⠀⠀⠀⠀⠀⠀⠀⠀⠀⠀⠀⠀⠀⠀⠀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⠀⠀⠀⠀⠀⠀⠀⠀⠀⠀⠀⠀⠀⠀⠀⠀⠀⠀⠀⠀⠀⠀⠀⠀⠀⠀⠀⠀⠀⠀⠀⠀⠀⠀⠀⠀⠐⠻⣿⣿⣿⣿⣿⣿⣿⣿⣿⣿⣿⣿⣷⡄⠀⠀⠀⠀⠀⠀⠀⠀⠀⠀⠀⠀⠀⠀⠀⠀⠀⠀⠀⠀⠀⠀⠀⠀⠀⠀⠀⠀⠀⠀⠀⠀⠀⠀⠀⠀⠀⠀⠀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⠀⠀⠀⠀⠀⠀⠀⠀⠀⠀⠀⠀⠀⠀⠀⠀⠀⠀⠀⠀⠀⠀⠀⠀⠀⠀⠀⠀⠀⠀⠀⠀⠀⠀⠀⠀⠀⠀⠀⠉⠛⠻⢿⣿⣿⣿⣿⣿⣿⣿⣿⣿⣦⠀⠀⠀⠀⠀⠀⠀⠀⠀⠀⠀⠀⠀⠀⠀⠀⠀⠀⠀⠀⠀⠀⠀⠀⠀⠀⠀⠀⠀⠀⠀⠀⠀⠀⠀⠀⠀⠀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⠀⠀⠀⠀⠀⠀⠀⠀⠀⠀⠀⠀⠀⠀⠀⠀⠀⠀⠀⠀⠀⠀⠀⠀⠀⠀⠀⠀⠀⠀⠀⠀⠀⠀⠀⠀⠀⠀⠀⠀⠀⠀⠀⠈⠙⠻⣿⣿⣿⣿⣿⣿⣿⡇⠀⠀⠀⠀⠀⠀⠀⠀⠀⠀⠀⠀⠀⠀⠀⠀⠀⠀⠀⠀⠀⠀⠀⠀⠀⠀⠀⠀⠀⠀⠀⠀⠀⠀⠀⠀⠀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⠀⠀⠀⠀⠀⠀⠀⠀⠀⠀⠀⠀⠀⠀⠀⠀⠀⠀⠀⠀⠀⠀⠀⠀⠀⠀⠀⠀⠀⠀⠀⠀⠀⠀⠀⠀⠀⠀⠀⠀⠀⠀⠀⠀⠀⠀⠈⠻⣿⣿⣿⣿⣿⠇⠀⠀⠀⠀⠀⠀⠀⠀⠀⠀⠀⠀⠀⠀⠀⠀⠀⠀⠀⠀⠀⠀⠀⠀⠀⠀⠀⠀⠀⠀⠀⠀⠀⠀⠀⠀⠀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⠀⠀⠀⠀⠀⠀⠀⠀⠀⠀⠀⠀⠀⠀⠀⠀⠀⠀⠀⠀⠀⠀⠀⠀⠀⠀⠀⠀⠀⠀⠀⠀⠀⠀⠀⠀⠀⠀⠀⠀⠀⠀⠀⠀⠀⠀⠀⠀⠘⢿⣿⡿⠋⠀⠀⠀⠀⠀⠀⠀⠀⠀⠀⠀⠀⠀⠀⠀⠀⠀⠀⠀⠀⠀⠀⠀⠀⠀⠀⠀⠀⠀⠀⠀⠀⠀⠀⠀⠀⠀⠀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⠀⠀⠀⠀⠀⠀⠀⠀⠀⠀⠀⠀⠀⠀⠀⠀⠀⠀⠀⠀⠀⠀⠀⠀⠀⠀⠀⠀⠀⠀⠀⠀⠀⠀⠀⠀⠀⠀⠀⠀⠀⠀⠀⠀⠀⠀⠀⠀⠀⠈⠁⠀⠀⠀⠀⠀⠀⠀⠀⠀⠀⠀⠀⠀⠀⠀⠀⠀⠀⠀⠀⠀⠀⠀⠀⠀⠀⠀⠀⠀⠀⠀⠀⠀⠀⠀⠀⠀⠀⠀⠀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⠀⠀⠀⠀⠀⠀⠀⠀⠀⠀⠀⠀⠀⠀⠀⠀⠀⠀⠀⠀⠀⠀⠀⠀⠀⠀⠀⠀⠀⠀⠀⠀⠀⠀⠀⠀⠀⠀⠀⠀⠀⠀⠀⠀⠀⠀⣀⣤⣤⣤⣀⠀⠀⠀⠀⠀⠀⠀⠀⠀⠀⠀⠀⠀⠀⠀⠀⠀⠀⠀⠀⠀⠀⠀⠀⠀⠀⠀⠀⠀⠀⠀⠀⠀⠀⠀⠀⠀⠀⠀⠀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⠀⠀⠀⠀⠀⠀⠀⠀⠀⠀⠀⠀⠀⠀⠀⠀⠀⠀⠀⠀⠀⠀⠀⠀⠀⠀⠀⠀⠀⠀⠀⠀⠀⠀⠀⠀⠀⠀⠀⠀⠀⠀⢀⣤⣶⣿⣿⣿⣿⣿⣿⣿⣦⣄⠀⠀⠀⠀⠀⠀⠀⠀⠀⠀⠀⠀⠀⠀⠀⠀⠀⠀⠀⠀⠀⠀⠀⠀⠀⠀⠀⠀⠀⠀⠀⠀⠀⠀⠀⠀⠀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⠀⠀⠀⠀⠀⠀⠀⠀⠀⠀⠀⠀⠀⠀⠀⠀⠀⠀⠀⠀⠀⠀⠀⠀⠀⠀⠀⠀⠀⠀⠀⠀⠀⠀⠀⠀⠀⠀⢀⣠⣴⣿⣿⣿⣿⣿⣿⣿⣿⣿⣿⣿⣿⣿⣷⡄⠀⠀⠀⠀⠀⠀⠀⠀⠀⠀⠀⠀⠀⠀⠀⠀⠀⠀⠀⠀⠀⠀⠀⠀⠀⠀⠀⠀⠀⠀⠀⠀⠀⠀⠀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⠀⠀⠀⠀⠀⠀⠀⠀⠀⠀⠀⠀⠀⠀⠀⠀⠀⠀⠀⠀⠀⠀⠀⠀⠀⠀⠀⠀⠀⠀⠀⠀⠀⠀⠀⠀⣰⣾⣿⣿⣿⣿⣿⣿⣿⣿⣿⣿⣿⣿⣿⣿⣿⣿⣿⠇⠀⠀⠀⠀⠀⠀⠀⠀⠀⠀⠀⠀⠀⠀⠀⠀⠀⠀⠀⠀⠀⠀⠀⠀⠀⠀⠀⠀⠀⠀⠀⠀⠀⠀⠀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⠀⠀⠀⠀⠀⠀⠀⠀⠀⠀⠀⠀⠀⠀⠀⠀⠀⠀⠀⠀⠀⠀⠀⠀⠀⠀⠀⠀⠀⠀⠀⠀⠀⠀⠀⠈⠉⠛⠛⠛⠛⠛⠛⠻⠿⠿⣿⣿⣿⣿⣿⣿⣿⣿⡟⠀⠀⠀⠀⠀⠀⠀⠀⠀⠀⠀⠀⠀⠀⠀⠀⠀⠀⠀⠀⠀⠀⠀⠀⠀⠀⠀⠀⠀⠀⠀⠀⠀⠀⠀⠀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⠀⠀⠀⠀⠀⠀⠀⠀⠀⠀⠀⠀⠀⠀⠀⠀⠀⠀⠀⠀⠀⠀⠀⠀⠀⠀⠀⠀⠀⠀⠀⠀⠀⠀⠀⠀⠀⠀⠀⠀⠀⠀⠀⠀⠀⠀⠀⠈⠙⠻⢿⣿⣿⡟⠁⠀⠀⠀⠀⠀⠀⠀⠀⠀⠀⠀⠀⠀⠀⠀⠀⠀⠀⠀⠀⠀⠀⠀⠀⠀⠀⠀⠀⠀⠀⠀⠀⠀⠀⠀⠀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⠀⠀⠀⠀⠀⠀⠀⠀⠀⠀⠀⠀⠀⠀⠀⠀⠀⠀⠀⠀⠀⠀⠀⠀⠀⠀⠀⠀⠀⠀⠀⠀⠀⠀⠀⠀⠀⠀⠀⠀⠀⠀⠀⠀⠀⠀⠀⠀⠀⠀⠀⠉⠋⠀⠀⠀⠀⠀⠀⠀⠀⠀⠀⠀⠀⠀⠀⠀⠀⠀⠀⠀⠀⠀⠀⠀⠀⠀⠀⠀⠀⠀⠀⠀⠀⠀⠀⠀⠀⠀⠀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⠀⠀⠀⠀⠀⠀⠀⠀⠀⠀⠀⠀⠀⠀⠀⠀⠀⠀⠀⠀⠀⠀⠀⠀⠀⠀⠀⠀⠀⠀⠀⠀⠀⠀⠀⠀⠀⠀⠀⠀⠀⠀⠀⠀⠀⠀⣠⣴⣶⣶⣿⣿⣿⣷⠀⠀⠀⠀⠀⠀⠀⠀⠀⠀⠀⠀⠀⠀⠀⠀⠀⠀⠀⠀⠀⠀⠀⠀⠀⠀⠀⠀⠀⠀⠀⠀⠀⠀⠀⠀⠀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⠀⠀⠀⠀⠀⠀⠀⠀⠀⠀⠀⠀⠀⠀⠀⠀⠀⠀⠀⠀⠀⠀⠀⠀⠀⠀⠀⠀⠀⠀⠀⠀⠀⠀⠀⠀⠀⠀⠀⠀⠀⠀⠀⠀⢠⣾⣿⣿⣿⣿⣿⣿⣿⣿⡇⠀⠀⠀⠀⠀⠀⠀⠀⠀⠀⠀⠀⠀⠀⠀⠀⠀⠀⠀⠀⠀⠀⠀⠀⠀⠀⠀⠀⠀⠀⠀⠀⠀⠀⠀⠀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⠀⠀⠀⠀⠀⠀⠀⠀⠀⠀⠀⠀⠀⠀⠀⠀⠀⠀⠀⠀⠀⠀⠀⠀⠀⠀⠀⠀⠀⠀⠀⠀⠀⠀⠀⠀⠀⠀⠀⠀⠀⠀⣰⣿⣿⣿⣿⣿⣿⣿⣿⣿⣿⣿⡇⠀⠀⠀⠀⠀⠀⠀⠀⠀⠀⠀⠀⠀⠀⠀⠀⠀⠀⠀⠀⠀⠀⠀⠀⠀⠀⠀⠀⠀⠀⠀⠀⠀⠀⠀⠀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⠀⠀⠀⠀⠀⠀⠀⠀⠀⠀⠀⠀⠀⠀⠀⠀⠀⠀⠀⠀⠀⠀⠀⠀⠀⠀⠀⠀⠀⠀⠀⠀⠀⠀⠀⠀⠀⠀⠀⠀⣰⣿⣿⣿⣿⣿⣿⣿⣿⣿⣿⣿⣿⣿⠇⠀⠀⠀⠀⠀⠀⠀⠀⠀⠀⠀⠀⠀⠀⠀⠀⠀⠀⠀⠀⠀⠀⠀⠀⠀⠀⠀⠀⠀⠀⠀⠀⠀⠀⠀⠀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⠀⠀⠀⠀⠀⠀⠀⠀⠀⠀⠀⠀⠀⠀⠀⠀⠀⠀⠀⠀⠀⠀⠀⠀⠀⠀⠀⠀⠀⠀⠀⠀⠀⠀⠀⠀⠀⠀⠀⣰⣿⣿⣿⣿⣿⣿⠿⠟⠛⠉⠉⠀⠀⠀⠀⠀⠀⠀⠀⠀⠀⠀⠀⠀⠀⠀⠀⠀⠀⠀⠀⠀⠀⠀⠀⠀⠀⠀⠀⠀⠀⠀⠀⠀⠀⠀⠀⠀⠀⠀⠀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⠀⠀⠀⠀⠀⠀⠀⠀⠀⠀⠀⠀⠀⠀⠀⠀⠀⠀⠀⠀⠀⠀⠀⠀⠀⠀⠀⠀⠀⠀⠀⠀⠀⠀⠀⠀⠀⠀⣰⣿⣿⣿⣿⠿⠋⠀⠀⠀⠀⠀⠀⠀⠀⠀⠀⠀⠀⠀⠀⠀⠀⠀⠀⠀⠀⠀⠀⠀⠀⠀⠀⠀⠀⠀⠀⠀⠀⠀⠀⠀⠀⠀⠀⠀⠀⠀⠀⠀⠀⠀⠀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⠀⠀⠀⠀⠀⠀⠀⠀⠀⠀⠀⠀⠀⠀⠀⠀⠀⠀⠀⠀⠀⠀⠀⠀⠀⠀⠀⠀⠀⠀⠀⠀⠀⠀⠀⠀⠀⢰⣿⣿⡿⠟⠁⠀⠀⠀⠀⠀⠀⠀⠀⠀⠀⠀⠀⠀⠀⠀⠀⠀⠀⠀⠀⠀⠀⠀⠀⠀⠀⠀⠀⠀⠀⠀⠀⠀⠀⠀⠀⠀⠀⠀⠀⠀⠀⠀⠀⠀⠀⠀⠀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⠀⠀⠀⠀⠀⠀⠀⠀⠀⠀⠀⠀⠀⠀⠀⠀⠀⠀⠀⠀⠀⠀⠀⠀⠀⠀⠀⠀⠀⠀⠀⠀⠀⠀⠀⠀⠀⠘⠛⠉⠀⠀⠀⠀⠀⠀⠀⠀⠀⠀⠀⠀⠀⠀⠀⠀⠀⠀⠀⠀⠀⠀⠀⠀⠀⠀⠀⠀⠀⠀⠀⠀⠀⠀⠀⠀⠀⠀⠀⠀⠀⠀⠀⠀⠀⠀⠀⠀⠀⠀⠀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⠀⠀⠀⠀⠀⠀⠀⠀⠀⠀⠀⠀⠀⠀⠀⠀⠀⠀⠀⠀⠀⠀⠀⠀⠀⠀⠀⠀⠀⠀⠀⠀⠀⠀⠀⠀⠀⠀⠀⠀⠀⠀⠀⠀⠀⢀⣠⣶⣾⣿⣦⠀⠀⠀⠀⠀⠀⠀⠀⠀⠀⠀⠀⠀⠀⠀⠀⠀⠀⠀⠀⠀⠀⠀⠀⠀⠀⠀⠀⠀⠀⠀⠀⠀⠀⠀⠀⠀⠀⠀⠀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⠀⠀⠀⠀⠀⠀⠀⠀⠀⠀⠀⠀⠀⠀⠀⠀⠀⠀⠀⠀⠀⠀⠀⠀⠀⠀⠀⠀⠀⠀⠀⠀⠀⠀⠀⠀⠀⠀⠀⠀⠀⠀⠀⢠⣾⣿⣿⣿⣿⣿⣿⣧⠀⠀⠀⠀⠀⠀⠀⠀⠀⠀⠀⠀⠀⠀⠀⠀⠀⠀⠀⠀⠀⠀⠀⠀⠀⠀⠀⠀⠀⠀⠀⠀⠀⠀⠀⠀⠀⠀⠀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⠀⠀⠀⠀⠀⠀⠀⠀⠀⠀⠀⠀⠀⠀⠀⠀⠀⠀⠀⠀⠀⠀⠀⠀⠀⠀⠀⠀⠀⠀⠀⠀⠀⠀⠀⠀⠀⠀⠀⠀⠀⢸⣿⣿⣿⣿⣿⣿⣿⣿⣿⣿⠿⠛⠀⠀⠀⠀⠀⠀⠀⠀⠀⠀⠀⠀⠀⠀⠀⠀⠀⠀⠀⠀⠀⠀⠀⠀⠀⠀⠀⠀⠀⠀⠀⠀⠀⠀⠀⠀⠀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⠀⠀⠀⠀⠀⠀⠀⠀⠀⠀⠀⠀⠀⠀⠀⠀⠀⠀⠀⠀⠀⠀⠀⠀⠀⠀⠀⠀⠀⠀⠀⠀⠀⠀⠀⠀⠀⠀⠀⠀⠀⣼⣿⣿⣿⣿⣿⣿⣿⠿⠋⠁⠀⠀⠀⠀⠀⠀⠀⠀⠀⠀⠀⠀⠀⠀⠀⠀⠀⠀⠀⠀⠀⠀⠀⠀⠀⠀⠀⠀⠀⠀⠀⠀⠀⠀⠀⠀⠀⠀⠀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⠀⠀⠀⠀⠀⠀⠀⠀⠀⠀⠀⠀⠀⠀⠀⠀⠀⠀⠀⠀⠀⠀⠀⠀⠀⠀⠀⠀⠀⠀⠀⠀⠀⠀⠀⠀⠀⠀⠀⠀⢸⣿⣿⣿⡟⠀⠀⠀⠀⠀⠀⠀⠀⠀⠀⠀⠀⠀⠀⠀⠀⠀⠀⠀⠀⠀⠀⠀⠀⠀⠀⠀⠀⠀⠀⠀⠀⠀⠀⠀⠀⠀⠀⠀⠀⠀⠀⠀⠀⠀⠀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⠀⠀⠀⠀⠀⠀⠀⠀⠀⠀⠀⠀⠀⠀⠀⠀⠀⠀⠀⠀⠀⠀⠀⠀⠀⠀⠀⠀⠀⠀⠀⠀⠀⠀⠀⠀⠀⠀⠀⠀⢸⣿⣿⠏⠀⠀⠀⠀⠀⠀⠀⠀⠀⠀⠀⠀⠀⠀⠀⠀⠀⠀⠀⠀⠀⠀⠀⠀⠀⠀⠀⠀⠀⠀⠀⠀⠀⠀⠀⠀⠀⠀⠀⠀⠀⠀⠀⠀⠀⠀⠀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⠀⠀⠀⠀⠀⠀⠀⠀⠀⠀⠀⠀⠀⠀⠀⠀⠀⠀⠀⠀⠀⠀⠀⠀⠀⠀⠀⠀⠀⠀⠀⠀⠀⠀⠀⠀⠀⠀⠀⠀⠀⠟⠁⠀⠀⠀⠀⠀⠀⠀⠀⠀⠀⠀⠀⠀⠀⠀⠀⠀⠀⠀⠀⠀⠀⠀⠀⠀⠀⠀⠀⠀⠀⠀⠀⠀⠀⠀⠀⠀⠀⠀⠀⠀⠀⠀⠀⠀⠀⠀⠀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⠀⠀⠀⠀⠀⠀⠀⠀⠀⠀⠀⠀⠀⠀⠀⠀⠀⠀⠀⠀⠀⠀⠀⠀⠀⠀⠀⠀⠀⠀⠀⠀⠀⠀⠀⠀⠀⠀⠀⠀⠀⢠⣤⣄⡀⠀⠀⠀⠀⠀⠀⠀⠀⠀⠀⠀⠀⠀⠀⠀⠀⠀⠀⠀⠀⠀⠀⠀⠀⠀⠀⠀⠀⠀⠀⠀⠀⠀⠀⠀⠀⠀⠀⠀⠀⠀⠀⠀⠀⠀⠀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⠀⠀⠀⠀⠀⠀⠀⠀⠀⠀⠀⠀⠀⠀⠀⠀⠀⠀⠀⠀⠀⠀⠀⠀⠀⠀⠀⠀⠀⠀⠀⠀⠀⠀⠀⠀⠀⠀⠀⠀⢠⣿⣿⣿⣿⣦⡀⠀⠀⠀⠀⠀⠀⠀⠀⠀⠀⠀⠀⠀⠀⠀⠀⠀⠀⠀⠀⠀⠀⠀⠀⠀⠀⠀⠀⠀⠀⠀⠀⠀⠀⠀⠀⠀⠀⠀⠀⠀⠀⠀⠀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⠀⠀⠀⠀⠀⠀⠀⠀⠀⠀⠀⠀⠀⠀⠀⠀⠀⠀⠀⠀⠀⠀⠀⠀⠀⠀⠀⠀⠀⠀⠀⠀⠀⠀⠀⠀⠀⠀⠀⠀⣾⣿⣿⣿⣿⣿⣿⣦⣄⠀⠀⠀⠀⠀⠀⠀⠀⠀⠀⠀⠀⠀⠀⠀⠀⠀⠀⠀⠀⠀⠀⠀⠀⠀⠀⠀⠀⠀⠀⠀⠀⠀⠀⠀⠀⠀⠀⠀⠀⠀⠀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⠀⠀⠀⠀⠀⠀⠀⠀⠀⠀⠀⠀⠀⠀⠀⠀⠀⠀⠀⠀⠀⠀⠀⠀⠀⠀⠀⠀⠀⠀⠀⠀⠀⠀⠀⠀⠀⠀⠀⣼⣿⣿⣿⣿⣿⣿⣿⣿⣿⣷⣤⠀⠀⠀⠀⠀⠀⠀⠀⠀⠀⠀⠀⠀⠀⠀⠀⠀⠀⠀⠀⠀⠀⠀⠀⠀⠀⠀⠀⠀⠀⠀⠀⠀⠀⠀⠀⠀⠀⠀⠀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⠀⠀⠀⠀⠀⠀⠀⠀⠀⠀⠀⠀⠀⠀⠀⠀⠀⠀⠀⠀⠀⠀⠀⠀⠀⠀⠀⠀⠀⠀⠀⠀⠀⠀⠀⠀⠀⠀⠀⠀⠀⠀⠀⠀⠹⣿⣿⣿⣷⠀⠀⠀⠀⠀⠀⠀⠀⠀⠀⠀⠀⠀⠀⠀⠀⠀⠀⠀⠀⠀⠀⠀⠀⠀⠀⠀⠀⠀⠀⠀⠀⠀⠀⠀⠀⠀⠀⠀⠀⠀⠀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⠀⠀⠀⠀⠀⠀⠀⠀⠀⠀⠀⠀⠀⠀⠀⠀⠀⠀⠀⠀⠀⠀⠀⠀⠀⠀⠀⠀⠀⠀⠀⠀⠀⠀⠀⠀⠀⠀⠀⠀⠀⠀⠀⠀⠀⠹⣿⣿⣿⠀⠀⠀⠀⠀⠀⠀⠀⠀⠀⠀⠀⠀⠀⠀⠀⠀⠀⠀⠀⠀⠀⠀⠀⠀⠀⠀⠀⠀⠀⠀⠀⠀⠀⠀⠀⠀⠀⠀⠀⠀⠀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⠀⠀⠀⠀⠀⠀⠀⠀⠀⠀⠀⠀⠀⠀⠀⠀⠀⠀⠀⠀⠀⠀⠀⠀⠀⠀⠀⠀⠀⠀⠀⠀⠀⠀⠀⠀⠀⠀⠀⠀⠀⠀⠀⠀⠀⠀⠘⢿⣿⠀⠀⠀⠀⠀⠀⠀⠀⠀⠀⠀⠀⠀⠀⠀⠀⠀⠀⠀⠀⠀⠀⠀⠀⠀⠀⠀⠀⠀⠀⠀⠀⠀⠀⠀⠀⠀⠀⠀⠀⠀⠀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⣿⣿⣿⣿⣿⣿⣿⣿⣿⣿⣿⣿⣿⣿⣿⣿⣿⣿⣿⣿⣿⣿⣿⣿⣿⣿⣿⣿⣿⣿⣿⣿⣿⣿⣿⣿⡿⠿⠟⠛⠛⠛⠛⠛⠻⠿⣿⣿⠿⠿⢿⡿⠛⠉⠁⠀⠀⠀⠀⠀⠀⠈⢻⣿⣿⣿⣿⣿⣿⣿⣿⣿⣿⣿⣿⣿⣿⣿⣿⣿⣿⣿⣿⣿⣿⣿⣿⣿⣿⣿⡇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⣿⣿⣿⣿⣿⣿⣿⣿⣿⣿⣿⣿⣿⣿⣿⣿⣿⣿⣿⣿⣿⣿⣿⣿⣿⣿⣿⣿⣿⣿⣿⣿⣿⣿⣿⡟⠀⠀⠀⠀⠀⠀⠀⠀⠀⠀⠁⠀⠀⠀⠀⠀⠀⠀⠀⠀⠀⠀⠀⠀⠀⠀⣸⣿⣿⣿⣿⣿⣿⣿⣿⣿⣿⣿⣿⣿⣿⣿⣿⣿⣿⣿⣿⣿⣿⣿⣿⣿⣿⣿⡇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⣿⣿⣿⣿⣿⣿⣿⣿⣿⣿⣿⣿⣿⣿⣿⣿⣿⣿⣿⣿⣿⣿⣿⣿⣿⣿⣿⣿⣿⣿⣿⣿⣿⣿⣿⣿⠀⠀⠀⠀⠀⠀⠀⠀⠀⠀⠀⠀⠀⠀⠀⠀⠀⠀⠀⠀⠀⠀⠀⠀⠀⠠⣿⣿⣿⣿⣿⣿⣿⣿⣿⣿⣿⣿⣿⣿⣿⣿⣿⣿⣿⣿⣿⣿⣿⣿⣿⣿⣿⣿⡇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⣿⣿⣿⣿⣿⣿⣿⣿⣿⣿⣿⣿⣿⣿⣿⣿⣿⣿⣿⣿⣿⣿⣿⣿⣿⣿⣿⣿⣿⣿⣿⣿⣿⣿⣿⣿⡆⠀⠀⠀⠀⠀⠀⠀⠀⠀⠀⠀⠀⠀⠀⠀⠀⠀⠀⠀⠀⠀⠀⠀⠀⢸⣿⣿⣿⣿⣿⣿⣿⣿⣿⣿⣿⣿⣿⣿⣿⣿⣿⣿⣿⣿⣿⣿⣿⣿⣿⣿⣿⣿⡇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⣿⣿⣿⣿⣿⣿⣿⣿⣿⣿⣿⣿⣿⣿⣿⣿⣿⣿⣿⣿⣿⣿⣿⣿⣿⣿⣿⣿⣿⣿⣿⣿⣿⣿⣿⣿⣿⡀⠀⠀⠀⠀⠀⠀⠀⠀⠀⠀⠀⠀⠀⠀⠀⠀⠀⠀⠀⠀⢀⠀⢀⣿⣿⣿⣿⣿⣿⣿⣿⣿⣿⣿⣿⣿⣿⣿⣿⣿⣿⣿⣿⣿⣿⣿⣿⣿⣿⣿⣿⣿⡇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⣿⣿⣿⣿⣿⣿⣿⣿⣿⣿⣿⣿⣿⣿⣿⣿⣿⣿⣿⣿⣿⣿⣿⣿⣿⣿⣿⣿⣿⣿⣿⣿⣿⣿⣿⣿⣿⣷⣄⣠⡄⠀⠀⠀⠀⠀⠀⠀⠀⠀⠀⠀⠀⠀⠀⠀⠀⠀⢸⣿⣿⣿⣿⣿⣿⣿⣿⣿⣿⣿⣿⣿⣿⣿⣿⣿⣿⣿⣿⣿⣿⣿⣿⣿⣿⣿⣿⣿⣿⣿⡇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⣿⣿⣿⣿⣿⣿⣿⣿⣿⣿⣿⣿⣿⣿⣿⣿⣿⣿⣿⣿⣿⣿⣿⣿⣿⣿⣿⣿⣿⣿⣿⣿⣿⣿⣿⣿⣿⣿⣿⣿⡇⠀⠀⠀⠀⠀⠀⠀⠀⠀⠀⠀⠀⠀⠀⠀⠀⠀⣤⣾⣿⣿⣿⣿⣿⣿⣿⣿⣿⣿⣿⣿⣿⣿⣿⣿⣿⣿⣿⣿⣿⣿⣿⣿⣿⣿⣿⣿⣿⣿⡇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⣿⣿⣿⣿⣿⣿⣿⣿⣿⣿⣿⣿⣿⣿⣿⣿⣿⣿⣿⣿⣿⣿⣿⣿⣿⣿⣿⣿⣿⣿⣿⣿⣿⣿⣿⣿⣿⣿⣿⣿⣿⣦⠀⠀⠀⠀⠀⠀⠀⠀⠀⠀⠀⠀⠀⠀⠀⠀⢸⣿⣿⣿⣿⣿⣿⣿⣿⣿⣿⣿⣿⣿⣿⣿⣿⣿⣿⣿⣿⣿⣿⣿⣿⣿⣿⣿⣿⣿⣿⣿⡇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⣿⣿⣿⣿⣿⣿⣿⣿⣿⣿⣿⣿⣿⣿⣿⣿⣿⣿⣿⣿⣿⣿⣿⣿⣿⣿⣿⣿⣿⣿⣿⣿⣿⣿⣿⣿⣿⣿⣿⣿⣿⣿⡇⠀⠀⠀⠀⠀⠀⠀⠀⠀⠀⠀⠀⠀⠀⠀⣿⣿⣿⣿⣿⣿⣿⣿⣿⣿⣿⣿⣿⣿⣿⣿⣿⣿⣿⣿⣿⣿⣿⣿⣿⣿⣿⣿⣿⣿⣿⣿⡇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⣿⣿⣿⣿⣿⣿⣿⣿⣿⣿⣿⣿⣿⣿⣿⣿⣿⣿⣿⣿⣿⣿⣿⣿⣿⣿⣿⣿⣿⣿⣿⣿⣿⣿⣿⣿⣿⣿⣿⣿⡿⠛⠁⠀⠀⠀⠀⠀⠀⠀⠀⠀⠀⠀⠀⠀⠀⠰⢿⣿⣿⣿⣿⣿⣿⣿⣿⣿⣿⣿⣿⣿⣿⣿⣿⣿⣿⣿⣿⣿⣿⣿⣿⣿⣿⣿⣿⣿⣿⣿⡇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⣿⣿⣿⣿⣿⣿⣿⣿⣿⣿⣿⣿⣿⣿⣿⣿⣿⣿⣿⣿⣿⣿⣿⣿⣿⣿⣿⣿⣿⣿⣿⣿⣿⣿⣿⣿⣿⣿⣿⡿⠁⠀⠀⠀⠀⠀⠀⠀⠀⠀⠀⠀⠀⠀⠀⠀⠀⠀⠀⠙⣿⣿⣿⣿⣿⣿⣿⣿⣿⣿⣿⣿⣿⣿⣿⣿⣿⣿⣿⣿⣿⣿⣿⣿⣿⣿⣿⣿⣿⣿⡇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⣿⣿⣿⣿⣿⣿⣿⣿⣿⣿⣿⣿⣿⣿⣿⣿⣿⣿⣿⣿⣿⣿⣿⣿⣿⣿⣿⣿⣿⣿⣿⣿⣿⣿⣿⣿⣿⣿⣿⠇⠀⠀⠀⠀⠀⠀⠀⠀⠀⠀⠀⠀⠀⠀⠀⠀⠀⠀⠀⠀⢿⣿⣿⣿⣿⣿⣿⣿⣿⣿⣿⣿⣿⣿⣿⣿⣿⣿⣿⣿⣿⣿⣿⣿⣿⣿⣿⣿⣿⣿⡇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⣿⣿⣿⣿⣿⣿⣿⣿⣿⣿⣿⣿⣿⣿⣿⣿⣿⣿⣿⣿⣿⣿⣿⣿⣿⣿⣿⣿⣿⣿⣿⣿⣿⣿⣿⣿⡿⠛⠛⠀⠀⠀⠀⠀⠀⠀⠀⠀⠀⠀⠀⠀⠀⠀⠀⠀⠀⠀⠀⠀⢸⣿⣿⣿⣿⣿⣿⣿⣿⣿⣿⣿⣿⣿⣿⣿⣿⣿⣿⣿⣿⣿⣿⣿⣿⣿⣿⣿⣿⣿⡇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⣿⣿⣿⣿⣿⣿⣿⣿⣿⣿⣿⣿⣿⣿⣿⣿⣿⣿⣿⣿⣿⣿⣿⣿⣿⣿⣿⣿⣿⣿⣿⣿⣿⣿⣿⣿⡀⠀⠀⠀⠀⠀⠀⠀⠀⠀⠀⠀⠀⠀⠀⠀⠀⠀⠀⠀⠀⠀⠀⠀⠘⠻⠿⣿⣿⣿⣿⣿⣿⣿⣿⣿⣿⣿⣿⣿⣿⣿⣿⣿⣿⣿⣿⣿⣿⣿⣿⣿⣿⣿⡇</a:t>
            </a:r>
            <a:br/>
            <a:r>
              <a:t>⣿⣿⣿⣿⣿⣿⣿⣿⣿⣿⣿⣿⣿⣿⣿⣿⣿⣿⣿⣿⣿⣿⣿⣿⣿⣿⣿⣿⣿⣿⣿⣿⣿⣿⣿⣿⡷⠀⠀⠀⠀⠀⠀⠀⠀⠀⠀⠀⠀⠀⠀⠀⠀⠀⠀⠀⠀⠀⠀⠀⠀⠀⣠⣿⣿⣿⣿⣿⣿⣿⣿⣿⣿⣿⣿⣿⣿⣿⣿⣿⣿⣿⣿⣿⣿⣿⣿⣿⣿⣿⡇</a:t>
            </a:r>
            <a:br/>
            <a:r>
              <a:t>⣿⣿⣿⣿⣿⣿⣿⣿⣿⣿⣿⣿⣿⣿⣿⣿⣿⣿⣿⣿⣿⣿⣿⣿⣿⣿⣿⣿⣿⣿⣿⣿⣿⣿⣿⣿⠃⠀⠀⠀⠀⠀⠀⠀⠀⠀⠀⠀⠀⠀⠀⠀⠀⠀⠀⠀⠀⠀⠀⠀⠀⠀⣿⣿⣿⣿⣿⣿⣿⣿⣿⣿⣿⣿⣿⣿⣿⣿⣿⣿⣿⣿⣿⣿⣿⣿⣿⣿⣿⣿⡇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⣿⣿⣿⣿⣿⣿⣿⣿⣿⣿⣿⣿⣿⣿⣿⣿⣿⣿⣿⣿⣿⣿⣿⣿⣿⣿⣿⣿⣿⣿⣿⣿⣿⣿⣿⠃⠀⠀⠀⠀⠀⠀⠀⠀⠀⠀⠀⠀⠀⠀⠀⠀⠀⠀⠀⡆⠀⠀⠀⠀⠀⠀⢻⣿⣿⣿⣿⣿⣿⣿⣿⣿⣿⣿⣿⣿⣿⣿⣿⣿⣿⣿⣿⣿⣿⣿⣿⣿⣿⣿⡇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⣿⣿⣿⣿⣿⣿⣿⣿⣿⣿⣿⣿⣿⣿⣿⣿⣿⣿⣿⣿⣿⣿⣿⣿⣿⣿⣿⣿⣿⣿⣿⣿⣿⣿⠇⠀⠀⠀⠀⠀⠀⠀⠀⠀⠀⠀⠀⠀⠀⠀⠀⠀⠀⠀⢰⡇⠀⠀⠀⠀⠀⠀⠸⣿⣿⣿⣿⣿⣿⣿⣿⣿⣿⣿⣿⣿⣿⣿⣿⣿⣿⣿⣿⣿⣿⣿⣿⣿⣿⣿⡇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⣿⣿⣿⣿⣿⣿⣿⣿⣿⣿⣿⣿⣿⣿⣿⣿⣿⣿⣿⣿⣿⣿⣿⣿⣿⣿⣿⣿⣿⣿⣿⣿⣿⠃⠀⠀⠀⠀⠀⠀⠀⠀⠀⠀⠀⠀⠀⠀⠀⠀⠀⠀⠀⠀⠸⡇⠀⠀⠀⠀⠀⠀⠀⠻⣿⣿⣿⣿⣿⣿⣿⣿⣿⣿⣿⣿⣿⣿⣿⣿⣿⣿⣿⣿⣿⣿⣿⣿⣿⣿⡇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⣿⣿⣿⣿⣿⣿⣿⣿⣿⣿⣿⣿⣿⣿⣿⣿⣿⣿⣿⣿⣿⣿⣿⣿⣿⣿⣿⣿⣿⣿⣿⣿⠃⠀⠀⠀⠀⠀⠀⠀⠀⠀⠀⠀⠀⠀⠀⠀⠀⠀⠀⠀⠀⠀⠀⠀⠀⠀⠀⠀⠀⠀⠀⠀⠹⣿⣿⣿⣿⣿⣿⣿⣿⣿⣿⣿⣿⣿⣿⣿⣿⣿⣿⣿⣿⣿⣿⣿⣿⣿⡇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⣿⣿⣿⣿⣿⣿⣿⣿⣿⣿⣿⣿⣿⣿⣿⣿⣿⣿⣿⣿⣿⣿⣿⣿⣿⣿⣿⣿⣿⣿⣿⠃⠀⠀⠀⠀⠀⠀⠀⠀⠀⠀⠀⠀⠀⠀⠀⠀⠀⠀⠀⠀⠀⠀⠀⠀⠀⠀⠀⠀⠀⠀⠀⠀⠀⠹⣿⣿⣿⣿⣿⣿⣿⣿⣿⣿⣿⣿⣿⣿⣿⣿⣿⣿⣿⣿⣿⣿⣿⣿⡇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⣿⣿⣿⣿⣿⣿⣿⣿⣿⣿⣿⣿⣿⣿⣿⣿⣿⣿⣿⣿⣿⣿⣿⣿⣿⣿⣿⣿⣿⣿⣷⠀⠀⠀⠀⠀⠀⠀⠀⠀⠀⠀⠀⠀⠀⠀⠀⠀⠀⠀⠀⠀⠀⠀⠀⠀⠀⠀⠀⠀⠀⠀⠀⠀⠀⠀⠹⣿⣿⣿⣿⣿⣿⣿⣿⣿⣿⣿⣿⣿⣿⣿⣿⣿⣿⣿⣿⣿⣿⣿⡇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⣿⣿⣿⣿⣿⣿⣿⣿⣿⣿⣿⣿⣿⣿⣿⣿⣿⣿⣿⣿⣿⣿⣿⣿⣿⣿⣿⣿⣿⣿⣿⠇⠀⠀⠀⠀⠀⠀⠀⠀⠀⠀⠀⠀⠀⠀⠀⠀⠀⠀⠀⠀⠀⠀⠀⠀⠀⠀⠀⠀⠀⠀⠀⠀⠀⠀⠀⠹⣿⣿⣿⣿⣿⣿⣿⣿⣿⣿⣿⣿⣿⣿⣿⣿⣿⣿⣿⣿⣿⣿⡇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⣿⣿⣿⣿⣿⣿⣿⣿⣿⣿⣿⣿⣿⣿⣿⣿⣿⣿⣿⣿⣿⣿⣿⣿⣿⣿⣿⣿⣿⣿⡟⠀⠀⠀⠀⠀⠀⠀⠀⠀⠀⠀⠀⠀⠀⠀⠀⠀⠀⠀⠀⠀⠀⠀⠀⠀⠀⠀⠀⠀⠀⠀⠀⠀⠀⠀⠀⣴⣿⣿⣿⣿⣿⣿⣿⣿⣿⣿⣿⣿⣿⣿⣿⣿⣿⣿⣿⣿⣿⣿⡇</a:t>
            </a:r>
            <a:br/>
            <a:r>
              <a:t>⣿⣿⣿⣿⣿⣿⣿⣿⣿⣿⣿⣿⣿⣿⣿⣿⣿⣿⣿⣿⣿⣿⣿⣿⣿⣿⣿⣿⣿⣿⣧⡀⠀⠀⠀⠀⠀⠀⠀⠀⠀⠀⠀⠀⠀⠀⠀⠀⠀⠀⠀⠀⠀⠀⠀⠀⠀⠀⠀⠀⠀⠀⠀⠀⠀⠀⠀⣿⣿⣿⣿⣿⣿⣿⣿⣿⣿⣿⣿⣿⣿⣿⣿⣿⣿⣿⣿⣿⣿⣿⡇</a:t>
            </a:r>
            <a:br/>
            <a:r>
              <a:t>⣿⣿⣿⣿⣿⣿⣿⣿⣿⣿⣿⣿⣿⣿⣿⣿⣿⣿⣿⣿⣿⣿⣿⣿⣿⣿⣿⣿⣿⣿⣿⣿⣿⡀⠀⠀⠀⠀⠀⠀⠀⠀⠀⠀⠀⠀⠀⠀⠀⠀⠀⠀⠀⠀⠀⠀⠀⠀⠀⠀⠀⠀⠀⠀⠀⠀⠀⢹⣿⣿⣿⣿⣿⣿⣿⣿⣿⣿⣿⣿⣿⣿⣿⣿⣿⣿⣿⣿⣿⣿⡇</a:t>
            </a:r>
            <a:br/>
            <a:r>
              <a:t>⣿⣿⣿⣿⣿⣿⣿⣿⣿⣿⣿⣿⣿⣿⣿⣿⣿⣿⣿⣿⣿⣿⣿⣿⣿⣿⣿⣿⣿⣿⣿⣿⣿⣧⠀⠀⠀⠀⠀⠀⠀⠀⠀⠀⠀⠀⠀⠀⠀⠀⠀⠀⠀⠀⠀⠀⠀⠀⠀⠄⠀⠀⠀⠀⠀⠀⠀⢸⣿⣿⣿⣿⣿⣿⣿⣿⣿⣿⣿⣿⣿⣿⣿⣿⣿⣿⣿⣿⣿⣿⡇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⣿⣿⣿⣿⣿⣿⣿⣿⣿⣿⣿⣿⣿⣿⣿⣿⣿⣿⣿⣿⣿⣿⣿⣿⣿⣿⣿⣿⣿⣿⣿⣿⣿⣿⣆⠀⠀⠀⠀⠀⠀⠀⠀⠀⠀⠀⠀⠀⠀⠀⠀⠀⠀⠀⠀⠀⠀⠀⠀⠘⡄⠀⠀⠀⠀⠀⠀⢿⣿⣿⣿⣿⣿⣿⣿⣿⣿⣿⣿⣿⣿⣿⣿⣿⣿⣿⣿⣿⣿⣿⡇</a:t>
            </a:r>
            <a:br/>
            <a:r>
              <a:t>⣿⣿⣿⣿⣿⣿⣿⣿⣿⣿⣿⣿⣿⣿⣿⣿⣿⣿⣿⣿⣿⣿⣿⣿⣿⣿⣿⣿⣿⣿⣿⣿⣿⣿⣿⠆⠀⠀⠀⠀⠀⠀⠀⠀⠀⠀⠀⠀⠀⠀⠀⠀⠀⠀⠀⠀⠀⠀⠀⠀⢻⣄⠀⠀⠀⠀⠀⠘⣿⣿⣿⣿⣿⣿⣿⣿⣿⣿⣿⣿⣿⣿⣿⣿⣿⣿⣿⣿⣿⣿⡇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⣿⣿⣿⣿⣿⣿⣿⣿⣿⣿⣿⣿⣿⣿⣿⣿⣿⣿⣿⣿⣿⣿⣿⣿⣿⣿⣿⣿⣿⣿⣿⣿⣿⣿⡟⠀⠀⠀⠀⠀⠀⠀⠀⠀⠀⠀⠀⠀⠀⠀⠀⠀⠀⠀⠀⠀⠀⠀⠀⠀⠈⣿⣦⠀⠀⠀⠀⠀⢻⣿⣿⣿⣿⣿⣿⣿⣿⣿⣿⣿⣿⣿⣿⣿⣿⣿⣿⣿⣿⣿⡇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⠀⠀⠀⠀⠀⠀⠀⠀⠀⠀⠀⠀⠀⠀⠀⠀⠀⠀⠀⠀⠀⠀⠀⠀⠀⠀⠀⠀⠀⠀⠀⠀⠀⠀⠀⠀⠀⠀⣾⣿⣿⣦⣄⠀⠀⠀⠀⠀⠀⠀⠀⠀⠀⠀⠀⠀⠀⠀⠀⠀⠀⠀⠀⠀⠀⠀⠀⠀⠀⠀⠀⠀⠀⠀⠀⠀⠀⠀⠀⠀⠀⠀⠀⠀⠀⠀⠀⠀⠀⠀⠀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⠀⠀⠀⠀⠀⠀⠀⠀⠀⠀⠀⠀⠀⠀⠀⠀⠀⠀⠀⠀⠀⠀⠀⠀⠀⠀⠀⠀⠀⠀⠀⠀⠀⠀⠀⠀⠀⢸⣿⣿⣿⣿⣿⣿⣶⣦⣄⣀⠀⠀⠀⠀⠀⠀⠀⠀⠀⠀⠀⠀⠀⠀⠀⠀⠀⠀⠀⠀⠀⠀⠀⠀⠀⠀⠀⠀⠀⠀⠀⠀⠀⠀⠀⠀⠀⠀⠀⠀⠀⠀⠀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⠀⠀⠀⠀⠀⠀⠀⠀⠀⠀⠀⠀⠀⠀⠀⠀⠀⠀⠀⠀⠀⠀⠀⠀⠀⠀⠀⠀⠀⠀⠀⠀⠀⠀⠀⠀⠀⠀⠀⠀⠀⠀⠀⠉⠻⣿⣿⣿⣿⣿⡄⠀⠀⠀⠀⠀⠀⠀⠀⠀⠀⠀⠀⠀⠀⠀⠀⠀⠀⠀⠀⠀⠀⠀⠀⠀⠀⠀⠀⠀⠀⠀⠀⠀⠀⠀⠀⠀⠀⠀⠀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⠀⠀⠀⠀⠀⠀⠀⠀⠀⠀⠀⠀⠀⠀⠀⠀⠀⠀⠀⠀⠀⠀⠀⠀⠀⠀⠀⠀⠀⠀⠀⠀⠀⠀⠀⠀⠀⠀⠀⠀⠀⠀⠀⠀⠀⠀⠙⢿⣿⣿⣿⡄⠀⠀⠀⠀⠀⠀⠀⠀⠀⠀⠀⠀⠀⠀⠀⠀⠀⠀⠀⠀⠀⠀⠀⠀⠀⠀⠀⠀⠀⠀⠀⠀⠀⠀⠀⠀⠀⠀⠀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⠀⠀⠀⠀⠀⠀⠀⠀⠀⠀⠀⠀⠀⠀⠀⠀⠀⠀⠀⠀⠀⠀⠀⠀⠀⠀⠀⠀⠀⠀⠀⠀⠀⠀⠀⠀⠀⠀⠀⠀⠀⠀⠀⠀⠀⠀⠀⠀⠙⢿⣿⣿⠀⠀⠀⠀⠀⠀⠀⠀⠀⠀⠀⠀⠀⠀⠀⠀⠀⠀⠀⠀⠀⠀⠀⠀⠀⠀⠀⠀⠀⠀⠀⠀⠀⠀⠀⠀⠀⠀⠀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⠀⠀⠀⠀⠀⠀⠀⠀⠀⠀⠀⠀⠀⠀⠀⠀⠀⠀⠀⠀⠀⠀⠀⠀⠀⠀⠀⠀⠀⠀⠀⠀⠀⠀⠀⠀⠀⠀⠀⠀⠀⠀⠀⠀⠀⠀⠀⠀⠀⠀⠉⠛⠃⠀⠀⠀⠀⠀⠀⠀⠀⠀⠀⠀⠀⠀⠀⠀⠀⠀⠀⠀⠀⠀⠀⠀⠀⠀⠀⠀⠀⠀⠀⠀⠀⠀⠀⠀⠀⠀⠀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⠀⠀⠀⠀⠀⠀⠀⠀⠀⠀⠀⠀⠀⠀⠀⠀⠀⠀⠀⠀⠀⠀⠀⠀⠀⠀⠀⠀⠀⠀⠀⠀⢠⣴⣿⣶⣤⣤⣤⣤⣶⣶⣿⣿⣷⣄⠀⠀⠀⠀⠀⠀⠀⠀⠀⠀⠀⠀⠀⠀⠀⠀⠀⠀⠀⠀⠀⠀⠀⠀⠀⠀⠀⠀⠀⠀⠀⠀⠀⠀⠀⠀⠀⠀⠀⠀⠀⠀⠀⠀⠀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⠀⠀⠀⠀⠀⠀⠀⠀⠀⠀⠀⠀⠀⠀⠀⠀⠀⠀⠀⠀⠀⠀⠀⠀⠀⠀⠀⠀⠀⠀⠀⠀⠈⣿⣿⣿⣿⣿⣿⣿⣿⣿⣿⣿⣿⣿⣦⣄⠀⠀⠀⠀⠀⠀⠀⠀⠀⠀⠀⠀⠀⠀⠀⠀⠀⠀⠀⠀⠀⠀⠀⠀⠀⠀⠀⠀⠀⠀⠀⠀⠀⠀⠀⠀⠀⠀⠀⠀⠀⠀⠀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⠀⠀⠀⠀⠀⠀⠀⠀⠀⠀⠀⠀⠀⠀⠀⠀⠀⠀⠀⠀⠀⠀⠀⠀⠀⠀⠀⠀⠀⠀⠀⠀⠀⠈⠻⣿⣿⣿⣿⣿⣿⣿⣿⣿⣿⣿⣿⣿⣷⡀⠀⠀⠀⠀⠀⠀⠀⠀⠀⠀⠀⠀⠀⠀⠀⠀⠀⠀⠀⠀⠀⠀⠀⠀⠀⠀⠀⠀⠀⠀⠀⠀⠀⠀⠀⠀⠀⠀⠀⠀⠀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⠀⠀⠀⠀⠀⠀⠀⠀⠀⠀⠀⠀⠀⠀⠀⠀⠀⠀⠀⠀⠀⠀⠀⠀⠀⠀⠀⠀⠀⠀⠀⠀⠀⠀⠀⠀⠘⣿⣿⣿⣿⣿⣿⣿⣿⣿⣿⣿⣿⣿⣿⣦⣀⠀⠀⠀⠀⠀⠀⠀⠀⠀⠀⠀⠀⠀⠀⠀⠀⠀⠀⠀⠀⠀⠀⠀⠀⠀⠀⠀⠀⠀⠀⠀⠀⠀⠀⠀⠀⠀⠀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⠀⠀⠀⠀⠀⠀⠀⠀⠀⠀⠀⠀⠀⠀⠀⠀⠀⠀⠀⠀⠀⠀⠀⠀⠀⠀⠀⠀⠀⠀⠀⠀⠀⠀⠀⠀⠀⠈⠛⠿⣿⣿⣿⣿⣿⣿⣿⣿⣿⣿⣿⣿⣿⣿⣶⣄⡀⠀⠀⠀⠀⠀⠀⠀⠀⠀⠀⠀⠀⠀⠀⠀⠀⠀⠀⠀⠀⠀⠀⠀⠀⠀⠀⠀⠀⠀⠀⠀⠀⠀⠀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⠀⠀⠀⠀⠀⠀⠀⠀⠀⠀⠀⠀⠀⠀⠀⠀⠀⠀⠀⠀⠀⠀⠀⠀⠀⠀⠀⠀⠀⠀⠀⠀⠀⠀⠀⠀⠀⠀⠀⠀⠀⠈⠉⠉⠛⠛⠛⠛⠛⠛⠛⠛⠻⠿⢿⣿⣿⠷⠀⠀⠀⠀⠀⠀⠀⠀⠀⠀⠀⠀⠀⠀⠀⠀⠀⠀⠀⠀⠀⠀⠀⠀⠀⠀⠀⠀⠀⠀⠀⠀⠀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⠀⠀⠀⠀⠀⠀⠀⠀⠀⠀⠀⠀⠀⠀⠀⠀⠀⠀⠀⠀⠀⠀⠀⠀⠀⠀⠀⠀⠀⠀⠀⠀⠀⠀⠀⠀⠀⠀⠀⢀⣠⣤⣤⡀⠀⠀⠀⠀⠀⠀⠀⠀⠀⠀⠀⠀⠀⠀⠀⠀⠀⠀⠀⠀⠀⠀⠀⠀⠀⠀⠀⠀⠀⠀⠀⠀⠀⠀⠀⠀⠀⠀⠀⠀⠀⠀⠀⠀⠀⠀⠀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⠀⠀⠀⠀⠀⠀⠀⠀⠀⠀⠀⠀⠀⠀⠀⠀⠀⠀⠀⠀⠀⠀⠀⠀⠀⠀⠀⠀⠀⠀⠀⠀⣀⡀⣀⣀⣀⣠⣶⣿⣿⣿⣿⣿⣷⣦⣤⣄⠀⠀⠀⠀⠀⠀⠀⠀⠀⠀⠀⠀⠀⠀⠀⠀⠀⠀⠀⠀⠀⠀⠀⠀⠀⠀⠀⠀⠀⠀⠀⠀⠀⠀⠀⠀⠀⠀⠀⠀⠀⠀⠀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⠀⠀⠀⠀⠀⠀⠀⠀⠀⠀⠀⠀⠀⠀⠀⠀⠀⠀⠀⠀⠀⠀⠀⠀⠀⠀⠀⠀⠀⠀⠀⣼⣿⣿⣿⣿⣿⣿⣿⣿⣿⣿⣿⣿⣿⣿⣿⣿⣷⡀⠀⠀⠀⠀⠀⠀⠀⠀⠀⠀⠀⠀⠀⠀⠀⠀⠀⠀⠀⠀⠀⠀⠀⠀⠀⠀⠀⠀⠀⠀⠀⠀⠀⠀⠀⠀⠀⠀⠀⠀⠀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⠀⠀⠀⠀⠀⠀⠀⠀⠀⠀⠀⠀⠀⠀⠀⠀⠀⠀⠀⠀⠀⠀⠀⠀⠀⠀⠀⠀⠀⠀⠀⠈⠻⢿⣿⣿⣿⣿⣿⣿⣿⣿⣿⣿⣿⣿⣿⣿⣿⣿⣶⣤⣀⣀⣀⣀⠀⠀⠀⠀⠀⠀⠀⠀⠀⠀⠀⠀⠀⠀⠀⠀⠀⠀⠀⠀⠀⠀⠀⠀⠀⠀⠀⠀⠀⠀⠀⠀⠀⠀⠀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⠀⠀⠀⠀⠀⠀⠀⠀⠀⠀⠀⠀⠀⠀⠀⠀⠀⠀⠀⠀⠀⠀⠀⠀⠀⠀⠀⠀⠀⠀⠀⠀⠀⠀⠉⠛⢿⣿⣿⣿⣿⣿⣿⣿⣿⣿⣿⣿⣿⣿⣿⣿⣿⣿⣿⣿⣿⣿⡶⠀⠀⠀⠀⠀⠀⠀⠀⠀⠀⠀⠀⠀⠀⠀⠀⠀⠀⠀⠀⠀⠀⠀⠀⠀⠀⠀⠀⠀⠀⠀⠀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⠀⠀⠀⠀⠀⠀⠀⠀⠀⠀⠀⠀⠀⠀⠀⠀⠀⠀⠀⠀⠀⠀⠀⠀⠀⠀⠀⠀⠀⠀⠀⠀⠀⠀⠀⠀⠘⢿⣿⣿⣿⣿⣿⣿⣿⣿⣿⣿⣿⣿⡿⠟⠛⠛⠛⠛⠉⠉⠀⠀⠀⠀⠀⠀⠀⠀⠀⠀⠀⠀⠀⠀⠀⠀⠀⠀⠀⠀⠀⠀⠀⠀⠀⠀⠀⠀⠀⠀⠀⠀⠀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⠀⠀⠀⠀⠀⠀⠀⠀⠀⠀⠀⠀⠀⠀⠀⠀⠀⠀⠀⠀⠀⠀⠀⠀⠀⠀⠀⠀⠀⠀⠀⠀⠀⠀⠀⠀⠀⠀⠈⠛⠻⠿⠿⠿⠛⠛⠛⠛⠉⠀⠀⠀⠀⠀⠀⠀⠀⠀⠀⠀⠀⠀⠀⠀⠀⠀⠀⠀⠀⠀⠀⠀⠀⠀⠀⠀⠀⠀⠀⠀⠀⠀⠀⠀⠀⠀⠀⠀⠀⠀⠀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⠀⠀⠀⠀⠀⠀⠀⠀⠀⠀⠀⠀⠀⠀⠀⠀⠀⠀⠀⠀⠀⠀⠀⠀⠀⠀⠀⠀⠀⠀⠀⠀⠀⠀⠀⠀⠀⠀⠀⠀⠀⠀⠀⠀⠀⠀⠀⠀⠀⠀⠀⠀⠀⠀⣀⣤⣶⣶⠀⠀⠀⠀⠀⠀⠀⠀⠀⠀⠀⠀⠀⠀⠀⠀⠀⠀⠀⠀⠀⠀⠀⠀⠀⠀⠀⠀⠀⠀⠀⠀⠀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⠀⠀⠀⠀⠀⠀⠀⠀⠀⠀⠀⠀⠀⠀⠀⠀⠀⠀⠀⠀⠀⠀⠀⠀⠀⠀⠀⠀⠀⠀⠀⠀⠀⠀⠀⠀⠀⠀⠀⢀⣀⠀⣀⣤⣶⣶⣦⣀⡀⠀⢀⣠⣴⣾⣿⣿⠿⠃⠀⠀⠀⠀⠀⠀⠀⠀⠀⠀⠀⠀⠀⠀⠀⠀⠀⠀⠀⠀⠀⠀⠀⠀⠀⠀⠀⠀⠀⠀⠀⠀⠀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⠀⠀⠀⠀⠀⠀⠀⠀⠀⠀⠀⠀⠀⠀⠀⠀⠀⠀⠀⠀⠀⠀⠀⠀⠀⠀⠀⠀⠀⠀⠀⠀⠀⠀⠀⠀⠀⢀⣴⣿⣿⣿⣿⣿⣿⣿⣿⣿⣿⣿⣿⣿⣿⡿⠛⠁⠀⠀⠀⠀⠀⠀⠀⠀⠀⠀⠀⠀⠀⠀⠀⠀⠀⠀⠀⠀⠀⠀⠀⠀⠀⠀⠀⠀⠀⠀⠀⠀⠀⠀⠀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⠀⠀⠀⠀⠀⠀⠀⠀⠀⠀⠀⠀⠀⠀⠀⠀⠀⠀⠀⠀⠀⠀⠀⠀⠀⠀⠀⠀⠀⠀⠀⠀⠀⠀⢀⣠⣾⣿⣿⣿⣿⣿⣿⣿⣿⣿⣿⣿⣿⣿⣿⠏⠀⠀⠀⠀⠀⠀⠀⠀⠀⠀⠀⠀⠀⠀⠀⠀⠀⠀⠀⠀⠀⠀⠀⠀⠀⠀⠀⠀⠀⠀⠀⠀⠀⠀⠀⠀⠀⠀⠀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⠀⠀⠀⠀⠀⠀⠀⠀⠀⠀⠀⠀⠀⠀⠀⠀⠀⠀⠀⠀⠀⠀⠀⠀⠀⠀⠀⠀⠀⠀⠀⢀⣠⣴⣾⣿⣿⣿⣿⣿⣿⣿⣿⣿⣿⣿⣿⣿⣿⡿⠋⠀⠀⠀⠀⠀⠀⠀⠀⠀⠀⠀⠀⠀⠀⠀⠀⠀⠀⠀⠀⠀⠀⠀⠀⠀⠀⠀⠀⠀⠀⠀⠀⠀⠀⠀⠀⠀⠀⠀⠀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⠀⠀⠀⠀⠀⠀⠀⠀⠀⠀⠀⠀⠀⠀⠀⠀⠀⠀⠀⠀⠀⠀⠀⠀⠀⠀⠀⠀⠀⠀⠀⣾⣿⣿⣿⣿⣿⣿⣿⣿⣿⣿⣿⣿⣿⣿⣿⠟⠉⠀⠀⠀⠀⠀⠀⠀⠀⠀⠀⠀⠀⠀⠀⠀⠀⠀⠀⠀⠀⠀⠀⠀⠀⠀⠀⠀⠀⠀⠀⠀⠀⠀⠀⠀⠀⠀⠀⠀⠀⠀⠀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⠀⠀⠀⠀⠀⠀⠀⠀⠀⠀⠀⠀⠀⠀⠀⠀⠀⠀⠀⠀⠀⠀⠀⠀⠀⠀⠀⠀⠀⠀⠀⠀⠀⠈⠁⠁⠀⠀⠈⠙⠻⠿⠿⠿⠟⠛⠁⠀⠀⠀⠀⠀⠀⠀⠀⠀⠀⠀⠀⠀⠀⠀⠀⠀⠀⠀⠀⠀⠀⠀⠀⠀⠀⠀⠀⠀⠀⠀⠀⠀⠀⠀⠀⠀⠀⠀⠀⠀⠀⠀⠀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⠀⠀⠀⠀⠀⠀⠀⠀⠀⠀⠀⠀⠀⠀⠀⠀⠀⠀⠀⠀⠀⠀⠀⠀⠀⠀⠀⠀⠀⠀⠀⠀⠀⠀⠀⠀⠀⠀⠀⠀⠀⠀⠀⠀⠀⠀⠀⠀⠀⠀⠀⠀⠀⢀⣶⡄⠀⠀⠀⠀⠀⠀⠀⠀⠀⠀⠀⠀⠀⠀⠀⠀⠀⠀⠀⠀⠀⠀⠀⠀⠀⠀⠀⠀⠀⠀⠀⠀⠀⠀⠀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⠀⠀⠀⠀⠀⠀⠀⠀⠀⠀⠀⠀⠀⠀⠀⠀⠀⠀⠀⠀⠀⠀⠀⠀⠀⠀⠀⠀⠀⠀⠀⠀⠀⠀⠀⠀⠀⠀⠀⠀⠀⠀⠀⠀⠀⠀⠀⠀⠀⠀⠀⢀⣴⣿⣿⠇⠀⠀⠀⠀⠀⠀⠀⠀⠀⠀⠀⠀⠀⠀⠀⠀⠀⠀⠀⠀⠀⠀⠀⠀⠀⠀⠀⠀⠀⠀⠀⠀⠀⠀⠀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⠀⠀⠀⠀⠀⠀⠀⠀⠀⠀⠀⠀⠀⠀⠀⠀⠀⠀⠀⠀⠀⠀⠀⠀⠀⠀⠀⠀⠀⠀⠀⠀⠀⠀⠀⠀⠀⠀⠀⠀⠀⠀⠀⠀⠀⠀⠀⠀⠀⢀⣰⣿⣿⡿⠃⠀⠀⠀⠀⠀⠀⠀⠀⠀⠀⠀⠀⠀⠀⠀⠀⠀⠀⠀⠀⠀⠀⠀⠀⠀⠀⠀⠀⠀⠀⠀⠀⠀⠀⠀⠀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⠀⠀⠀⠀⠀⠀⠀⠀⠀⠀⠀⠀⠀⠀⠀⠀⠀⠀⠀⠀⠀⠀⠀⠀⠀⠀⠀⠀⠀⠀⠀⠀⠀⠀⠀⠀⠀⠀⠀⠀⠀⠀⣠⣶⣶⣤⣤⣤⣶⣿⣿⣿⠟⠁⠀⠀⠀⠀⠀⠀⠀⠀⠀⠀⠀⠀⠀⠀⠀⠀⠀⠀⠀⠀⠀⠀⠀⠀⠀⠀⠀⠀⠀⠀⠀⠀⠀⠀⠀⠀⠀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⠀⠀⠀⠀⠀⠀⠀⠀⠀⠀⠀⠀⠀⠀⠀⠀⠀⠀⠀⠀⠀⠀⠀⠀⠀⠀⠀⠀⠀⠀⠀⠀⠀⠀⠀⠀⠀⠀⢀⣠⣤⣾⣿⣿⣿⣿⣿⣿⣿⣿⣿⡇⠀⠀⠀⠀⠀⠀⠀⠀⠀⠀⠀⠀⠀⠀⠀⠀⠀⠀⠀⠀⠀⠀⠀⠀⠀⠀⠀⠀⠀⠀⠀⠀⠀⠀⠀⠀⠀⠀⠀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⠀⠀⠀⠀⠀⠀⠀⠀⠀⠀⠀⠀⠀⠀⠀⠀⠀⠀⠀⠀⠀⠀⠀⠀⠀⠀⠀⠀⠀⠀⠀⠀⠀⣤⣾⣿⣿⣿⣿⡿⠿⣿⣿⣿⣿⣿⠿⠋⠀⠀⠀⠀⠀⠀⠀⠀⠀⠀⠀⠀⠀⠀⠀⠀⠀⠀⠀⠀⠀⠀⠀⠀⠀⠀⠀⠀⠀⠀⠀⠀⠀⠀⠀⠀⠀⠀⠀⠀⠀⠀⠀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⠀⠀⠀⠀⠀⠀⠀⠀⠀⠀⠀⠀⠀⠀⠀⠀⠀⠀⠀⠀⠀⠀⠀⠀⠀⠀⠀⠀⠀⠀⠀⠀⠀⣿⠿⠿⠟⠋⠁⠀⠀⠀⠉⠁⠀⠀⠀⠀⠀⠀⠀⠀⠀⠀⠀⠀⠀⠀⠀⠀⠀⠀⠀⠀⠀⠀⠀⠀⠀⠀⠀⠀⠀⠀⠀⠀⠀⠀⠀⠀⠀⠀⠀⠀⠀⠀⠀⠀⠀⠀⠀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⠀⠀⠀⠀⠀⠀⠀⠀⠀⠀⠀⠀⠀⠀⠀⠀⠀⠀⠀⠀⠀⠀⠀⠀⠀⠀⠀⠀⠀⠀⠀⠀⠀⠀⠀⠀⠀⠀⠀⠀⠀⠀⠀⠀⠀⠀⢠⣦⡀⠀⠀⠀⠀⠀⠀⠀⠀⠀⠀⠀⠀⠀⠀⠀⠀⠀⠀⠀⠀⠀⠀⠀⠀⠀⠀⠀⠀⠀⠀⠀⠀⠀⠀⠀⠀⠀⠀⠀⠀⠀⠀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⠀⠀⠀⠀⠀⠀⠀⠀⠀⠀⠀⠀⠀⠀⠀⠀⠀⠀⠀⠀⠀⠀⠀⠀⠀⠀⠀⠀⠀⠀⠀⠀⠀⠀⠀⠀⠀⠀⠀⠀⠀⠀⠀⠀⠀⠀⢼⣿⡿⠀⠀⠀⠀⠀⠀⠀⠀⠀⠀⠀⠀⠀⠀⠀⠀⠀⠀⠀⠀⠀⠀⠀⠀⠀⠀⠀⠀⠀⠀⠀⠀⠀⠀⠀⠀⠀⠀⠀⠀⠀⠀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⠀⠀⠀⠀⠀⠀⠀⠀⠀⠀⠀⠀⠀⠀⠀⠀⠀⠀⠀⠀⠀⠀⠀⠀⠀⠀⠀⠀⠀⠀⠀⠀⠀⠀⠀⠀⠀⠀⠀⠀⠀⠀⠀⠀⠀⠀⣿⣿⡗⠀⠀⠀⠀⠀⠀⠀⠀⠀⠀⠀⠀⠀⠀⠀⠀⠀⠀⠀⠀⠀⠀⠀⠀⠀⠀⠀⠀⠀⠀⠀⠀⠀⠀⠀⠀⠀⠀⠀⠀⠀⠀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⠀⠀⠀⠀⠀⠀⠀⠀⠀⠀⠀⠀⠀⠀⠀⠀⠀⠀⠀⠀⠀⠀⠀⠀⠀⠀⠀⠀⠀⠀⠀⠀⠀⠀⠀⠀⠀⠀⠀⠀⠀⠀⠀⠀⠀⢐⣿⣿⡇⠀⠀⠀⠀⠀⠀⠀⠀⠀⠀⠀⠀⠀⠀⠀⠀⠀⠀⠀⠀⠀⠀⠀⠀⠀⠀⠀⠀⠀⠀⠀⠀⠀⠀⠀⠀⠀⠀⠀⠀⠀⠀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⠀⠀⠀⠀⠀⠀⠀⠀⠀⠀⠀⠀⠀⠀⠀⠀⠀⠀⠀⠀⠀⠀⠀⠀⠀⠀⠀⠀⠀⠀⠀⠀⠀⠀⠀⠀⠀⠀⠀⠀⠀⠀⠀⠀⠀⣼⣿⣿⡇⠀⠀⠀⠀⠀⠀⠀⠀⠀⠀⠀⠀⠀⠀⠀⠀⠀⠀⠀⠀⠀⠀⠀⠀⠀⠀⠀⠀⠀⠀⠀⠀⠀⠀⠀⠀⠀⠀⠀⠀⠀⠀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⠀⠀⠀⠀⠀⠀⠀⠀⠀⠀⠀⠀⠀⠀⠀⠀⠀⠀⠀⠀⠀⠀⠀⠀⠀⠀⠀⠀⠀⠀⠀⠀⠀⠀⠀⠀⠀⠀⠀⠀⠀⣠⠀⣠⣾⣿⣿⣿⣿⣷⡄⠀⠀⠀⠀⠀⠀⠀⠀⠀⠀⠀⠀⠀⠀⠀⠀⠀⠀⠀⠀⠀⠀⠀⠀⠀⠀⠀⠀⠀⠀⠀⠀⠀⠀⠀⠀⠀⠀⠀⠀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⠀⠀⠀⠀⠀⠀⠀⠀⠀⠀⠀⠀⠀⠀⠀⠀⠀⠀⠀⠀⠀⠀⠀⠀⠀⠀⠀⠀⠀⠀⠀⠀⠀⠀⠀⠀⠀⠀⠀⣼⣿⣿⣿⣿⣿⣿⣿⣿⣿⣿⣿⡇⠀⠀⠀⠀⠀⠀⠀⠀⠀⠀⠀⠀⠀⠀⠀⠀⠀⠀⠀⠀⠀⠀⠀⠀⠀⠀⠀⠀⠀⠀⠀⠀⠀⠀⠀⠀⠀⠀⠀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⠀⠀⠀⠀⠀⠀⠀⠀⠀⠀⠀⠀⠀⠀⠀⠀⠀⠀⠀⠀⠀⠀⠀⠀⠀⠀⠀⠀⠀⠀⠀⠀⠀⠀⠀⠀⠀⠀⠀⠀⢻⣿⣿⣿⣿⣿⣿⣿⣿⠟⠁⠀⠀⠀⠀⠀⠀⠀⠀⠀⠀⠀⠀⠀⠀⠀⠀⠀⠀⠀⠀⠀⠀⠀⠀⠀⠀⠀⠀⠀⠀⠀⠀⠀⠀⠀⠀⠀⠀⠀⠀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⠀⠀⠀⠀⠀⠀⠀⠀⠀⠀⠀⠀⠀⠀⠀⠀⠀⠀⠀⠀⠀⠀⠀⠀⠀⠀⠀⠀⠀⠀⠀⠀⠀⠀⠀⠀⠀⠀⠀⠀⣸⣿⣿⣿⡟⠛⠛⠉⠀⠀⠀⠀⠀⠀⠀⠀⠀⠀⠀⠀⠀⠀⠀⠀⠀⠀⠀⠀⠀⠀⠀⠀⠀⠀⠀⠀⠀⠀⠀⠀⠀⠀⠀⠀⠀⠀⠀⠀⠀⠀⠀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⠀⠀⠀⠀⠀⠀⠀⠀⠀⠀⠀⠀⠀⠀⠀⠀⠀⠀⠀⠀⠀⠀⠀⠀⠀⠀⠀⠀⠀⠀⠀⠀⠀⠀⠀⠀⠀⠀⠀⠀⣿⣿⣿⡟⠀⠀⠀⠀⠀⠀⠀⠀⠀⠀⠀⠀⠀⠀⠀⠀⠀⠀⠀⠀⠀⠀⠀⠀⠀⠀⠀⠀⠀⠀⠀⠀⠀⠀⠀⠀⠀⠀⠀⠀⠀⠀⠀⠀⠀⠀⠀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⠀⠀⠀⠀⠀⠀⠀⠀⠀⠀⠀⠀⠀⠀⠀⠀⠀⠀⠀⠀⠀⠀⠀⠀⠀⠀⠀⠀⠀⠀⠀⠀⠀⠀⠀⠀⠀⠀⠀⢾⣿⣿⡏⠀⠀⠀⠀⠀⠀⠀⠀⠀⠀⠀⠀⠀⠀⠀⠀⠀⠀⠀⠀⠀⠀⠀⠀⠀⠀⠀⠀⠀⠀⠀⠀⠀⠀⠀⠀⠀⠀⠀⠀⠀⠀⠀⠀⠀⠀⠀⠀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⠀⠀⠀⠀⠀⠀⠀⠀⠀⠀⠀⠀⠀⠀⠀⠀⠀⠀⠀⠀⠀⠀⠀⠀⠀⠀⠀⠀⠀⠀⠀⠀⠀⠀⠀⠀⠀⠀⠀⠉⠛⠁⠀⠀⠀⠀⠀⠀⠀⠀⠀⠀⠀⠀⠀⠀⠀⠀⠀⠀⠀⠀⠀⠀⠀⠀⠀⠀⠀⠀⠀⠀⠀⠀⠀⠀⠀⠀⠀⠀⠀⠀⠀⠀⠀⠀⠀⠀⠀⠀⠀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⠀⠀⠀⠀⠀⠀⠀⠀⠀⠀⠀⠀⠀⠀⠀⠀⠀⠀⠀⠀⠀⠀⠀⠀⠀⠀⠀⠀⠀⠀⠀⠀⠀⠀⠀⠀⠀⠀⠀⠀⠀⠠⣵⣤⡄⠀⠀⠀⠀⠀⠀⠀⠀⠀⠀⠀⠀⠀⠀⠀⠀⠀⠀⠀⠀⠀⠀⠀⠀⠀⠀⠀⠀⠀⠀⠀⠀⠀⠀⠀⠀⠀⠀⠀⠀⠀⠀⠀⠀⠀⠀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⠀⠀⠀⠀⠀⠀⠀⠀⠀⠀⠀⠀⠀⠀⠀⠀⠀⠀⠀⠀⠀⠀⠀⠀⠀⠀⠀⠀⠀⠀⠀⠀⠀⠀⠀⠀⠀⠀⠀⠀⠀⠀⢽⣿⣛⠀⠀⠀⠀⠀⠀⠀⠀⠀⠀⠀⠀⠀⠀⠀⠀⠀⠀⠀⠀⠀⠀⠀⠀⠀⠀⠀⠀⠀⠀⠀⠀⠀⠀⠀⠀⠀⠀⠀⠀⠀⠀⠀⠀⠀⠀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⠀⠀⠀⠀⠀⠀⠀⠀⠀⠀⠀⠀⠀⠀⠀⠀⠀⠀⠀⠀⠀⠀⠀⠀⠀⠀⠀⠀⠀⠀⠀⠀⠀⠀⠀⠀⠀⠀⠀⠀⠀⠀⠸⣿⣯⡄⠀⠀⠀⠀⠀⠀⠀⠀⠀⠀⠀⠀⠀⠀⠀⠀⠀⠀⠀⠀⠀⠀⠀⠀⠀⠀⠀⠀⠀⠀⠀⠀⠀⠀⠀⠀⠀⠀⠀⠀⠀⠀⠀⠀⠀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⠀⠀⠀⠀⠀⠀⠀⠀⠀⠀⠀⠀⠀⠀⠀⠀⠀⠀⠀⠀⠀⠀⠀⠀⠀⠀⠀⠀⠀⠀⠀⠀⠀⠀⠀⠀⠀⠀⠀⠀⠀⠀⠀⣹⣿⣿⣦⣤⡀⠀⠀⠀⠀⠀⠀⠀⠀⠀⠀⠀⠀⠀⠀⠀⠀⠀⠀⠀⠀⠀⠀⠀⠀⠀⠀⠀⠀⠀⠀⠀⠀⠀⠀⠀⠀⠀⠀⠀⠀⠀⠀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⠀⠀⠀⠀⠀⠀⠀⠀⠀⠀⠀⠀⠀⠀⠀⠀⠀⠀⠀⠀⠀⠀⠀⠀⠀⠀⠀⠀⠀⠀⠀⠀⠀⠀⠀⠀⠀⠀⠀⠀⠀⠀⣠⣿⣿⣿⣿⣿⣿⣦⡀⠀⠀⠀⠀⠀⠀⠀⠀⠀⠀⠀⠀⠀⠀⠀⠀⠀⠀⠀⠀⠀⠀⠀⠀⠀⠀⠀⠀⠀⠀⠀⠀⠀⠀⠀⠀⠀⠀⠀⠀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⠀⠀⠀⠀⠀⠀⠀⠀⠀⠀⠀⠀⠀⠀⠀⠀⠀⠀⠀⠀⠀⠀⠀⠀⠀⠀⠀⠀⠀⠀⠀⠀⠀⠀⠀⠀⠀⠀⠀⢠⣧⣴⣿⣿⣿⣿⣿⣿⣿⣿⣷⠀⠀⠀⠀⠀⠀⠀⠀⠀⠀⠀⠀⠀⠀⠀⠀⠀⠀⠀⠀⠀⠀⠀⠀⠀⠀⠀⠀⠀⠀⠀⠀⠀⠀⠀⠀⠀⠀⠀⠀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⠀⠀⠀⠀⠀⠀⠀⠀⠀⠀⠀⠀⠀⠀⠀⠀⠀⠀⠀⠀⠀⠀⠀⠀⠀⠀⠀⠀⠀⠀⠀⠀⠀⠀⠀⠀⠀⠀⠀⠀⠀⠙⢿⣿⣿⣿⣿⣿⣿⡿⠋⠀⠀⠀⠀⠀⠀⠀⠀⠀⠀⠀⠀⠀⠀⠀⠀⠀⠀⠀⠀⠀⠀⠀⠀⠀⠀⠀⠀⠀⠀⠀⠀⠀⠀⠀⠀⠀⠀⠀⠀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⠀⠀⠀⠀⠀⠀⠀⠀⠀⠀⠀⠀⠀⠀⠀⠀⠀⠀⠀⠀⠀⠀⠀⠀⠀⠀⠀⠀⠀⠀⠀⠀⠀⠀⠀⠀⠀⠀⠀⠀⠀⠀⠀⢹⣿⣿⣿⠉⠁⠀⠀⠀⠀⠀⠀⠀⠀⠀⠀⠀⠀⠀⠀⠀⠀⠀⠀⠀⠀⠀⠀⠀⠀⠀⠀⠀⠀⠀⠀⠀⠀⠀⠀⠀⠀⠀⠀⠀⠀⠀⠀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⠀⠀⠀⠀⠀⠀⠀⠀⠀⠀⠀⠀⠀⠀⠀⠀⠀⠀⠀⠀⠀⠀⠀⠀⠀⠀⠀⠀⠀⠀⠀⠀⠀⠀⠀⠀⠀⠀⠀⠀⠀⠀⠀⠻⠿⡏⠁⠀⠀⠀⠀⠀⠀⠀⠀⠀⠀⠀⠀⠀⠀⠀⠀⠀⠀⠀⠀⠀⠀⠀⠀⠀⠀⠀⠀⠀⠀⠀⠀⠀⠀⠀⠀⠀⠀⠀⠀⠀⠀⠀⠀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⠀⠀⠀⠀⠀⠀⠀⠀⠀⠀⠀⠀⠀⠀⠀⠀⠀⠀⠀⠀⠀⠀⠀⠀⠀⠀⠀⠀⠀⠀⠀⠀⠀⠡⣿⣿⡇⠀⠀⠀⠀⠀⠀⠀⠀⠀⠀⠀⠀⠀⠀⠀⠀⠀⠀⠀⠀⠀⠀⠀⠀⠀⠀⠀⠀⠀⠀⠀⠀⠀⠀⠀⠀⠀⠀⠀⠀⠀⠀⠀⠀⠀⠀⠀⠀⠀⠀⠀⠀⠀⠀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⠀⠀⠀⠀⠀⠀⠀⠀⠀⠀⠀⠀⠀⠀⠀⠀⠀⠀⠀⠀⠀⠀⠀⠀⠀⠀⠀⠀⠀⠀⠀⠀⠀⠀⠈⠛⣿⣿⣤⣄⠀⠀⠀⠀⠀⠀⠀⠀⠀⠀⠀⠀⠀⠀⠀⠀⠀⠀⠀⠀⠀⠀⠀⠀⠀⠀⠀⠀⠀⠀⠀⠀⠀⠀⠀⠀⠀⠀⠀⠀⠀⠀⠀⠀⠀⠀⠀⠀⠀⠀⠀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⠀⠀⠀⠀⠀⠀⠀⠀⠀⠀⠀⠀⠀⠀⠀⠀⠀⠀⠀⠀⠀⠀⠀⠀⠀⠀⠀⠀⠀⠀⠀⠀⠀⠀⠀⠀⠀⠙⢿⣿⣷⣄⣠⣴⣶⣶⣦⣄⡀⠀⠀⠀⠀⠀⠀⠀⠀⠀⠀⠀⠀⠀⠀⠀⠀⠀⠀⠀⠀⠀⠀⠀⠀⠀⠀⠀⠀⠀⠀⠀⠀⠀⠀⠀⠀⠀⠀⠀⠀⠀⠀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⠀⠀⠀⠀⠀⠀⠀⠀⠀⠀⠀⠀⠀⠀⠀⠀⠀⠀⠀⠀⠀⠀⠀⠀⠀⠀⠀⠀⠀⠀⠀⠀⠀⠀⠀⠀⠀⠀⠀⠙⣿⣿⣿⣿⣿⣿⣿⣿⣿⣦⣄⠀⠀⠀⠀⠀⠀⠀⠀⠀⠀⠀⠀⠀⠀⠀⠀⠀⠀⠀⠀⠀⠀⠀⠀⠀⠀⠀⠀⠀⠀⠀⠀⠀⠀⠀⠀⠀⠀⠀⠀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⠀⠀⠀⠀⠀⠀⠀⠀⠀⠀⠀⠀⠀⠀⠀⠀⠀⠀⠀⠀⠀⠀⠀⠀⠀⠀⠀⠀⠀⠀⠀⠀⠀⠀⠀⠀⠀⠀⢀⡀⢸⣿⣿⣿⣿⣿⣿⣿⣿⣿⣿⣿⣿⡇⠀⠀⠀⠀⠀⠀⠀⠀⠀⠀⠀⠀⠀⠀⠀⠀⠀⠀⠀⠀⠀⠀⠀⠀⠀⠀⠀⠀⠀⠀⠀⠀⠀⠀⠀⠀⠀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⠀⠀⠀⠀⠀⠀⠀⠀⠀⠀⠀⠀⠀⠀⠀⠀⠀⠀⠀⠀⠀⠀⠀⠀⠀⠀⠀⠀⠀⠀⠀⠀⠀⠀⠀⠀⠀⠀⠀⠀⠉⠹⣿⣿⣿⣿⣿⣿⣿⣿⣿⣿⣿⠇⠀⠀⠀⠀⠀⠀⠀⠀⠀⠀⠀⠀⠀⠀⠀⠀⠀⠀⠀⠀⠀⠀⠀⠀⠀⠀⠀⠀⠀⠀⠀⠀⠀⠀⠀⠀⠀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⠀⠀⠀⠀⠀⠀⠀⠀⠀⠀⠀⠀⠀⠀⠀⠀⠀⠀⠀⠀⠀⠀⠀⠀⠀⠀⠀⠀⠀⠀⠀⠀⠀⠀⠀⠀⠀⠀⠀⠀⠀⠀⠹⣿⣿⣿⣿⣿⣿⣿⣿⣿⠏⠀⠀⠀⠀⠀⠀⠀⠀⠀⠀⠀⠀⠀⠀⠀⠀⠀⠀⠀⠀⠀⠀⠀⠀⠀⠀⠀⠀⠀⠀⠀⠀⠀⠀⠀⠀⠀⠀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⠀⠀⠀⠀⠀⠀⠀⠀⠀⠀⠀⠀⠀⠀⠀⠀⠀⠀⠀⠀⠀⠀⠀⠀⠀⠀⠀⠀⠀⠀⠀⠀⠀⠀⠀⠀⠀⠀⠀⠀⠀⠀⠀⠈⠙⠻⠿⠿⢿⣿⣿⣧⠀⠀⠀⠀⠀⠀⠀⠀⠀⠀⠀⠀⠀⠀⠀⠀⠀⠀⠀⠀⠀⠀⠀⠀⠀⠀⠀⠀⠀⠀⠀⠀⠀⠀⠀⠀⠀⠀⠀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⠀⠀⠀⠀⠀⠀⠀⠀⠀⠀⠀⠀⠀⠀⠀⠀⠀⠀⠀⠀⠀⠀⠀⠀⠀⠀⠀⠀⠀⠀⠀⠀⠀⠀⠀⠀⠀⠀⠀⠀⠀⠀⠀⠀⠀⠀⠀⠀⠀⢻⣿⣿⣧⠀⠀⠀⠀⠀⠀⠀⠀⠀⠀⠀⠀⠀⠀⠀⠀⠀⠀⠀⠀⠀⠀⠀⠀⠀⠀⠀⠀⠀⠀⠀⠀⠀⠀⠀⠀⠀⠀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⠀⠀⠀⠀⠀⠀⠀⠀⠀⠀⠀⠀⠀⠀⠀⠀⠀⠀⠀⠀⠀⠀⠀⠀⠀⠀⠀⠀⠀⠀⠀⠀⠀⠀⠀⠀⠀⠀⠀⠀⠀⠀⠀⠀⠀⠀⠀⠀⠀⠀⠹⢿⣿⣧⡀⠀⠀⠀⠀⠀⠀⠀⠀⠀⠀⠀⠀⠀⠀⠀⠀⠀⠀⠀⠀⠀⠀⠀⠀⠀⠀⠀⠀⠀⠀⠀⠀⠀⠀⠀⠀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⠀⠀⠀⠀⠀⠀⠀⠀⠀⠀⠀⠀⠀⠀⠀⠀⠀⠀⠀⠀⠀⠀⠀⠀⠀⠀⠀⠀⠀⠀⠀⠀⠀⠀⠀⠀⠀⠀⠀⠀⠀⠀⠀⠀⠀⠀⠀⠀⠀⠀⠀⠸⣿⡿⡀⠀⠀⠀⠀⠀⠀⠀⠀⠀⠀⠀⠀⠀⠀⠀⠀⠀⠀⠀⠀⠀⠀⠀⠀⠀⠀⠀⠀⠀⠀⠀⠀⠀⠀⠀⠀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⠀⠀⠀⠀⠀⠀⠀⠀⠀⠀⠀⠀⠀⠀⠀⠀⠀⠀⠀⠀⠀⠀⠀⠀⠀⠀⠀⠀⠀⠀⢀⣀⣤⠀⠀⠀⠀⠀⠀⠀⠀⠀⠀⠀⠀⠀⠀⠀⠀⠀⠀⠀⠀⠀⠀⠀⠀⠀⠀⠀⠀⠀⠀⠀⠀⠀⠀⠀⠀⠀⠀⠀⠀⠀⠀⠀⠀⠀⠀⠀⠀⠀⠀⠀⠀⠀⠀⠀⠀⠀⠀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⠀⠀⠀⠀⠀⠀⠀⠀⠀⠀⠀⠀⠀⠀⠀⠀⠀⠀⠀⠀⠀⠀⠀⠀⠀⠀⠀⠀⠀⠀⠙⠿⣿⣿⣴⣆⣀⣀⠀⠀⠀⣠⣴⣶⣶⣦⣤⣀⣀⠀⠀⠀⠀⠀⠀⠀⠀⠀⠀⠀⠀⠀⠀⠀⠀⠀⠀⠀⠀⠀⠀⠀⠀⠀⠀⠀⠀⠀⠀⠀⠀⠀⠀⠀⠀⠀⠀⠀⠀⠀⠀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⠀⠀⠀⠀⠀⠀⠀⠀⠀⠀⠀⠀⠀⠀⠀⠀⠀⠀⠀⠀⠀⠀⠀⠀⠀⠀⠀⠀⠀⠀⠀⠀⠀⠈⠙⠻⢿⣿⣷⣦⣾⣿⣿⣿⣿⣿⣿⣿⣿⣿⣷⣦⡀⠀⠀⠀⠀⠀⠀⠀⠀⠀⠀⠀⠀⠀⠀⠀⠀⠀⠀⠀⠀⠀⠀⠀⠀⠀⠀⠀⠀⠀⠀⠀⠀⠀⠀⠀⠀⠀⠀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⠀⠀⠀⠀⠀⠀⠀⠀⠀⠀⠀⠀⠀⠀⠀⠀⠀⠀⠀⠀⠀⠀⠀⠀⠀⠀⠀⠀⠀⠀⠀⠀⠀⠀⠀⠀⠀⠈⠙⢿⣿⣿⣿⣿⣿⣿⣿⣿⣿⣿⣿⣿⣿⡀⠀⠀⠀⠀⠀⠀⠀⠀⠀⠀⠀⠀⠀⠀⠀⠀⠀⠀⠀⠀⠀⠀⠀⠀⠀⠀⠀⠀⠀⠀⠀⠀⠀⠀⠀⠀⠀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⠀⠀⠀⠀⠀⠀⠀⠀⠀⠀⠀⠀⠀⠀⠀⠀⠀⠀⠀⠀⠀⠀⠀⠀⠀⠀⠀⠀⠀⠀⠀⠀⠀⠀⠀⠀⠀⠀⢠⣀⣹⣿⣿⣿⣿⣿⣿⣿⣿⣿⣿⣿⣿⣿⠀⠀⠀⠀⠀⠀⠀⠀⠀⠀⠀⠀⠀⠀⠀⠀⠀⠀⠀⠀⠀⠀⠀⠀⠀⠀⠀⠀⠀⠀⠀⠀⠀⠀⠀⠀⠀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⠀⠀⠀⠀⠀⠀⠀⠀⠀⠀⠀⠀⠀⠀⠀⠀⠀⠀⠀⠀⠀⠀⠀⠀⠀⠀⠀⠀⠀⠀⠀⠀⠀⠀⠀⠀⠀⠀⠈⠻⠿⠿⢿⣿⣿⣿⣿⣿⣿⣿⣿⣿⣿⠇⠀⠀⠀⠀⠀⠀⠀⠀⠀⠀⠀⠀⠀⠀⠀⠀⠀⠀⠀⠀⠀⠀⠀⠀⠀⠀⠀⠀⠀⠀⠀⠀⠀⠀⠀⠀⠀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⠀⠀⠀⠀⠀⠀⠀⠀⠀⠀⠀⠀⠀⠀⠀⠀⠀⠀⠀⠀⠀⠀⠀⠀⠀⠀⠀⠀⠀⠀⠀⠀⠀⠀⠀⠀⠀⠀⠀⠀⠀⠀⠀⠙⠿⣿⣿⣿⣿⣿⣿⣿⣿⣄⠀⠀⠀⠀⠀⠀⠀⠀⠀⠀⠀⠀⠀⠀⠀⠀⠀⠀⠀⠀⠀⠀⠀⠀⠀⠀⠀⠀⠀⠀⠀⠀⠀⠀⠀⠀⠀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⠀⠀⠀⠀⠀⠀⠀⠀⠀⠀⠀⠀⠀⠀⠀⠀⠀⠀⠀⠀⠀⠀⠀⠀⠀⠀⠀⠀⠀⠀⠀⠀⠀⠀⠀⠀⠀⠀⠀⠀⠀⠀⠀⠀⠀⠀⠉⠉⠉⠉⠉⠻⣿⣿⣷⣄⠀⠀⠀⠀⠀⠀⠀⠀⠀⠀⠀⠀⠀⠀⠀⠀⠀⠀⠀⠀⠀⠀⠀⠀⠀⠀⠀⠀⠀⠀⠀⠀⠀⠀⠀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⠀⠀⠀⠀⠀⠀⠀⠀⠀⠀⠀⠀⠀⠀⠀⠀⠀⠀⠀⠀⠀⠀⠀⠀⠀⠀⠀⠀⠀⠀⠀⠀⠀⠀⠀⠀⠀⠀⠀⠀⠀⠀⠀⠀⠀⠀⠀⠀⠀⠀⠀⠀⠀⠹⢿⣿⣷⡆⠀⠀⠀⠀⠀⠀⠀⠀⠀⠀⠀⠀⠀⠀⠀⠀⠀⠀⠀⠀⠀⠀⠀⠀⠀⠀⠀⠀⠀⠀⠀⠀⠀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⠀⠀⠀⠀⠀⠀⠀⠀⠀⠀⠀⠀⠀⠀⠀⠀⠀⠀⠀⠀⠀⠀⠀⠀⠀⠀⠀⠀⠀⠀⠀⠀⠀⠀⠀⠀⠀⠀⠀⠀⠀⠀⠀⠀⠀⠀⠀⠀⠀⠀⠀⠀⠀⠀⠈⠻⡿⢓⠄⠀⠀⠀⠀⠀⠀⠀⠀⠀⠀⠀⠀⠀⠀⠀⠀⠀⠀⠀⠀⠀⠀⠀⠀⠀⠀⠀⠀⠀⠀⠀⠀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⠀⠀⠀⠀⠀⠀⠀⠀⠀⠀⠀⠀⠀⠀⠀⠀⠀⠀⠀⠀⠀⠀⠀⠀⠀⠀⠀⠀⠀⠀⠀⠀⠀⠀⠀⠀⠀⠀⠀⠀⣀⣤⣴⣶⣿⣿⣿⣿⣿⣷⣤⡀⠀⠀⠀⠀⠀⠀⠀⠀⠀⠀⠀⠀⠀⠀⠀⠀⠀⠀⠀⠀⠀⠀⠀⠀⠀⠀⠀⠀⠀⠀⠀⠀⠀⠀⠀⠀⠀⠀⠀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⠀⠀⠀⠀⠀⠀⠀⠀⠀⠀⠀⠀⠀⠀⠀⠀⠀⠀⠀⠀⠀⠀⠀⠀⠀⠀⠀⠀⢀⡀⠀⢀⠀⠀⢀⣀⣤⣤⣿⣿⣿⣿⣿⣿⣿⣿⣿⣿⣿⣿⣿⣿⣿⡿⠀⠀⠀⠀⠀⠀⠀⠀⠀⠀⠀⠀⠀⠀⠀⠀⠀⠀⠀⠀⠀⠀⠀⠀⠀⠀⠀⠀⠀⠀⠀⠀⠀⠀⠀⠀⠀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⠀⠀⠀⠀⠀⠀⠀⠀⠀⠀⠀⠀⠀⠀⠀⠀⠀⠀⠀⠀⠀⠀⠀⠀⠀⠀⠀⣀⣬⣿⣷⣾⡿⠿⠿⠟⠛⠛⠻⢿⣿⣿⣿⣿⣿⣿⣿⣿⣿⣿⣿⣿⣿⣿⣿⣷⣶⣤⣤⣤⣤⡀⠀⠀⠀⠀⠀⠀⠀⠀⠀⠀⠀⠀⠀⠀⠀⠀⠀⠀⠀⠀⠀⠀⠀⠀⠀⠀⠀⠀⠀</a:t>
            </a:r>
            <a:br/>
            <a:r>
              <a:t>⠀⠀⠀⠀⠀⠀⠀⠀⠀⠀⠀⠀⠀⠀⠀⠀⠀⠀⠀⠀⠀⠀⠀⠀⠀⠀⠀⠈⠋⠋⠉⠀⠀⠀⠀⠀⠀⠀⠀⠀⠙⢿⣿⣿⣿⣿⣿⣿⣿⣿⡿⠟⠁⠀⠈⠉⠉⠹⠙⣟⣿⡿⡡⠄⠀⠀⠀⠀⠀⠀⠀⠀⠀⠀⠀⠀⠀⠀⠀⠀⠀⠀⠀⠀⠀⠀⠀⠀⠀⠀⠀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⠀⠀⠀⠀⠀⠀⠀⠀⠀⠀⠀⠀⠀⠀⠀⠀⠀⠀⠀⠀⠀⠀⠀⠀⠀⠀⠀⠀⠀⠀⠀⠀⠀⠀⠀⠀⠀⠀⠀⠀⢶⣾⡿⠟⠉⠉⠉⠉⠉⠁⠀⠀⠀⠀⠀⠀⠀⠀⠀⠀⠀⠈⠀⠀⠀⠀⠀⠀⠀⠀⠀⠀⠀⠀⠀⠀⠀⠀⠀⠀⠀⠀⠀⠀⠀⠀⠀⠀⠀⠀⠀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⠀⠀⠀⠀⠀⠀⠀⠀⠀⠀⠀⠀⠀⠀⠀⠀⠀⠀⠀⠀⠀⠀⠀⠀⠀⠀⠀⠀⠀⠀⠀⠀⠀⠀⠀⠀⠀⠀⠀⠀⠈⠁⠀⠀⠀⠀⠀⠀⠀⠀⠀⠀⠀⠀⠀⠀⠀⠀⠀⠀⠀⠀⠀⠀⠀⠀⠀⠀⠀⠀⠀⠀⠀⠀⠀⠀⠀⠀⠀⠀⠀⠀⠀⠀⠀⠀⠀⠀⠀⠀⠀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⣿⣿⣿⣿⣿⣿⣿⣿⣿⣿⣿⣿⣿⣿⣿⣿⣿⣿⣿⣿⣿⣿⣿⣿⣿⣿⣿⣿⣿⣿⣿⣿⣿⣿⣿⡟⠋⠉⠁⠀⠀⠀⠈⠉⠙⠻⠟⠛⠛⠻⠿⠛⠉⠀⠀⠀⠀⠀⠀⠉⠙⢿⣿⣿⣿⣿⣿⣿⣿⣿⣿⣿⣿⣿⣿⣿⣿⣿⣿⣿⣿⣿⣿⣿⣿⣿⣿⣿⣿⣿⡇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⣿⣿⣿⣿⣿⣿⣿⣿⣿⣿⣿⣿⣿⣿⣿⣿⣿⣿⣿⣿⣿⣿⣿⣿⣿⣿⣿⣿⣿⣿⣿⣿⣿⣿⣿⠀⠀⠀⠀⠀⠀⠀⠀⠀⠀⠀⠀⠀⠀⠀⠀⠀⠀⠀⠀⠀⠀⠀⠀⠀⠀⣸⣿⣿⣿⣿⣿⣿⣿⣿⣿⣿⣿⣿⣿⣿⣿⣿⣿⣿⣿⣿⣿⣿⣿⣿⣿⣿⣿⣿⡇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⣿⣿⣿⣿⣿⣿⣿⣿⣿⣿⣿⣿⣿⣿⣿⣿⣿⣿⣿⣿⣿⣿⣿⣿⣿⣿⣿⣿⣿⣿⣿⣿⣿⣿⣿⡇⠀⠀⠀⠀⠀⠀⠀⠀⠀⠀⠀⠀⠀⠀⠀⠀⠀⠀⠀⠀⠀⠀⠀⠀⢠⣿⣿⣿⣿⣿⣿⣿⣿⣿⣿⣿⣿⣿⣿⣿⣿⣿⣿⣿⣿⣿⣿⣿⣿⣿⣿⣿⣿⣿⡇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⣿⣿⣿⣿⣿⣿⣿⣿⣿⣿⣿⣿⣿⣿⣿⣿⣿⣿⣿⣿⣿⣿⣿⣿⣿⣿⣿⣿⣿⣿⣿⣿⣿⣿⣿⣷⠀⠀⠀⠀⠀⠀⠀⠀⠀⠀⠀⠀⠀⠀⠀⠀⠀⠀⠀⠀⠀⠀⠀⠀⣾⣿⣿⣿⣿⣿⣿⣿⣿⣿⣿⣿⣿⣿⣿⣿⣿⣿⣿⣿⣿⣿⣿⣿⣿⣿⣿⣿⣿⣿⡇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⣿⣿⣿⣿⣿⣿⣿⣿⣿⣿⣿⣿⣿⣿⣿⣿⣿⣿⣿⣿⣿⣿⣿⣿⣿⣿⣿⣿⣿⣿⣿⣿⣿⣿⣿⣿⣆⠀⠀⠀⠀⠀⠀⠀⠀⠀⠀⠀⠀⠀⠀⠀⠀⠀⠀⠀⠀⡀⠀⣸⣿⣿⣿⣿⣿⣿⣿⣿⣿⣿⣿⣿⣿⣿⣿⣿⣿⣿⣿⣿⣿⣿⣿⣿⣿⣿⣿⣿⣿⣿⡇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⣿⣿⣿⣿⣿⣿⣿⣿⣿⣿⣿⣿⣿⣿⣿⣿⣿⣿⣿⣿⣿⣿⣿⣿⣿⣿⣿⣿⣿⣿⣿⣿⣿⣿⣿⣿⣿⣿⣿⡇⠀⠀⠀⠀⠀⠀⠀⠀⠀⠀⠀⠀⠀⠀⠀⠀⠀⢸⣿⣿⣿⣿⣿⣿⣿⣿⣿⣿⣿⣿⣿⣿⣿⣿⣿⣿⣿⣿⣿⣿⣿⣿⣿⣿⣿⣿⣿⣿⣿⣿⡇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⣿⣿⣿⣿⣿⣿⣿⣿⣿⣿⣿⣿⣿⣿⣿⣿⣿⣿⣿⣿⣿⣿⣿⣿⣿⣿⣿⣿⣿⣿⣿⣿⣿⣿⣿⣿⣿⣿⡟⠀⠀⠀⠀⠀⠀⠀⠀⠀⠀⠀⠀⠀⠀⠀⠀⠀⠀⢸⣿⣿⣿⣿⣿⣿⣿⣿⣿⣿⣿⣿⣿⣿⣿⣿⣿⣿⣿⣿⣿⣿⣿⣿⣿⣿⣿⣿⣿⣿⣿⣿⡇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⣿⣿⣿⣿⣿⣿⣿⣿⣿⣿⣿⣿⣿⣿⣿⣿⣿⣿⣿⣿⣿⣿⣿⣿⣿⣿⣿⣿⣿⣿⣿⣿⣿⣿⣿⣿⣿⣿⣷⣄⡀⠀⠀⠀⠀⠀⠀⠀⠀⠀⠀⠀⠀⠀⠀⠀⠀⢺⣿⣿⣿⣿⣿⣿⣿⣿⣿⣿⣿⣿⣿⣿⣿⣿⣿⣿⣿⣿⣿⣿⣿⣿⣿⣿⣿⣿⣿⣿⣿⣿⡇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⣿⣿⣿⣿⣿⣿⣿⣿⣿⣿⣿⣿⣿⣿⣿⣿⣿⣿⣿⣿⣿⣿⣿⣿⣿⣿⣿⣿⣿⣿⣿⣿⣿⣿⣿⣿⣿⣿⣿⣿⣧⡀⠀⠀⠀⠀⠀⠀⠀⠀⠀⠀⠀⠀⠀⠀⠀⠘⣿⣿⣿⣿⣿⣿⣿⣿⣿⣿⣿⣿⣿⣿⣿⣿⣿⣿⣿⣿⣿⣿⣿⣿⣿⣿⣿⣿⣿⣿⣿⣿⡇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⣿⣿⣿⣿⣿⣿⣿⣿⣿⣿⣿⣿⣿⣿⣿⣿⣿⣿⣿⣿⣿⣿⣿⣿⣿⣿⣿⣿⣿⣿⣿⣿⣿⣿⣿⣿⣿⣿⣿⣿⣿⣷⠀⠀⠀⠀⠀⠀⠀⠀⠀⠀⠀⠀⠀⠀⠀⢀⢻⣿⣿⣿⣿⣿⣿⣿⣿⣿⣿⣿⣿⣿⣿⣿⣿⣿⣿⣿⣿⣿⣿⣿⣿⣿⣿⣿⣿⣿⣿⣿⡇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⣿⣿⣿⣿⣿⣿⣿⣿⣿⣿⣿⣿⣿⣿⣿⣿⣿⣿⣿⣿⣿⣿⣿⣿⣿⣿⣿⣿⣿⣿⣿⣿⣿⣿⣿⣿⣿⣿⣿⣿⣿⠿⠆⠀⠀⠀⠀⠀⠀⠀⠀⠀⠀⠀⠀⠀⠀⠈⣾⣿⣿⣿⣿⣿⣿⣿⣿⣿⣿⣿⣿⣿⣿⣿⣿⣿⣿⣿⣿⣿⣿⣿⣿⣿⣿⣿⣿⣿⣿⣿⡇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⣿⣿⣿⣿⣿⣿⣿⣿⣿⣿⣿⣿⣿⣿⣿⣿⣿⣿⣿⣿⣿⣿⣿⣿⣿⣿⣿⣿⣿⣿⣿⣿⣿⣿⣿⣿⣿⣿⣿⣿⡿⠆⠀⠀⠀⠀⠀⠀⠀⠀⠀⠀⠀⠀⠀⠀⠀⠀⣿⣿⣿⣿⣿⣿⣿⣿⣿⣿⣿⣿⣿⣿⣿⣿⣿⣿⣿⣿⣿⣿⣿⣿⣿⣿⣿⣿⣿⣿⣿⣿⡇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⣿⣿⣿⣿⣿⣿⣿⣿⣿⣿⣿⣿⣿⣿⣿⣿⣿⣿⣿⣿⣿⣿⣿⣿⣿⣿⣿⣿⣿⣿⣿⣿⣿⣿⣿⣿⣿⣿⡿⠋⠀⠀⠀⠀⠀⠀⠀⠀⠀⠀⠀⠀⠀⠀⠀⠀⠀⠰⣿⣿⣿⣿⣿⣿⣿⣿⣿⣿⣿⣿⣿⣿⣿⣿⣿⣿⣿⣿⣿⣿⣿⣿⣿⣿⣿⣿⣿⣿⣿⣿⡇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⣿⣿⣿⣿⣿⣿⣿⣿⣿⣿⣿⣿⣿⣿⣿⣿⣿⣿⣿⣿⣿⣿⣿⣿⣿⣿⣿⣿⣿⣿⣿⣿⣿⣿⣿⣿⣿⣿⠁⠀⠀⠀⠀⠀⠀⠀⠀⠀⠀⠀⠀⠀⠀⠀⠀⠀⠀⠀⠘⣿⣿⣿⣿⣿⣿⣿⣿⣿⣿⣿⣿⣿⣿⣿⣿⣿⣿⣿⣿⣿⣿⣿⣿⣿⣿⣿⣿⣿⣿⣿⡇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⣿⣿⣿⣿⣿⣿⣿⣿⣿⣿⣿⣿⣿⣿⣿⣿⣿⣿⣿⣿⣿⣿⣿⣿⣿⣿⣿⣿⣿⣿⣿⣿⣿⣿⣿⠟⠛⠃⠀⠀⠀⠀⠀⠀⠀⠀⠀⠀⠀⠀⠀⠀⠀⠀⠀⠀⠀⠀⠀⢿⣿⣿⣿⣿⣿⣿⣿⣿⣿⣿⣿⣿⣿⣿⣿⣿⣿⣿⣿⣿⣿⣿⣿⣿⣿⣿⣿⣿⣿⣿⡇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⣿⣿⣿⣿⣿⣿⣿⣿⣿⣿⣿⣿⣿⣿⣿⣿⣿⣿⣿⣿⣿⣿⣿⣿⣿⣿⣿⣿⣿⣿⣿⣿⣿⣿⣿⡀⠀⠀⠀⠀⠀⠀⠀⠀⠀⠀⠀⠀⠀⠀⠀⠀⠀⠀⠐⠀⠀⠀⠀⠈⠉⢙⣿⣿⣿⣿⣿⣿⣿⣿⣿⣿⣿⣿⣿⣿⣿⣿⣿⣿⣿⣿⣿⣿⣿⣿⣿⣿⣿⣿⡇</a:t>
            </a:r>
            <a:br/>
            <a:r>
              <a:t>⣿⣿⣿⣿⣿⣿⣿⣿⣿⣿⣿⣿⣿⣿⣿⣿⣿⣿⣿⣿⣿⣿⣿⣿⣿⣿⣿⣿⣿⣿⣿⣿⣿⣿⣿⡟⠀⠀⠀⠀⠀⠀⠀⠀⠀⠀⠀⠀⠀⠀⠀⠀⠀⠀⡀⠀⠀⠀⠀⠀⠀⣾⣿⣿⣿⣿⣿⣿⣿⣿⣿⣿⣿⣿⣿⣿⣿⣿⣿⣿⣿⣿⣿⣿⣿⣿⣿⣿⣿⣿⡇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⣿⣿⣿⣿⣿⣿⣿⣿⣿⣿⣿⣿⣿⣿⣿⣿⣿⣿⣿⣿⣿⣿⣿⣿⣿⣿⣿⣿⣿⣿⣿⣿⣿⣿⣿⠁⠀⠀⠀⠀⠀⠀⠀⠀⠀⠀⠀⠀⠀⠀⠀⠀⠀⢰⣿⠀⠀⠀⠀⠀⠀⣿⣿⣿⣿⣿⣿⣿⣿⣿⣿⣿⣿⣿⣿⣿⣿⣿⣿⣿⣿⣿⣿⣿⣿⣿⣿⣿⣿⣿⡇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⣿⣿⣿⣿⣿⣿⣿⣿⣿⣿⣿⣿⣿⣿⣿⣿⣿⣿⣿⣿⣿⣿⣿⣿⣿⣿⣿⣿⣿⣿⣿⣿⣿⣿⠃⠀⠀⠀⠀⠀⠀⠀⠀⠀⠀⠀⠀⠀⠀⠀⠀⠀⠀⣾⣿⠀⠀⠀⠀⠀⠀⢸⣿⣿⣿⣿⣿⣿⣿⣿⣿⣿⣿⣿⣿⣿⣿⣿⣿⣿⣿⣿⣿⣿⣿⣿⣿⣿⣿⣿⡇</a:t>
            </a:r>
            <a:br/>
            <a:r>
              <a:t>⣿⣿⣿⣿⣿⣿⣿⣿⣿⣿⣿⣿⣿⣿⣿⣿⣿⣿⣿⣿⣿⣿⣿⣿⣿⣿⣿⣿⣿⣿⣿⣿⣿⠏⠀⠀⠀⠀⠀⠀⠀⠀⠀⠀⠀⠀⠀⠀⠀⠀⠀⠀⠀⣿⣿⡀⠀⠀⠀⠀⠀⠈⣿⣿⣿⣿⣿⣿⣿⣿⣿⣿⣿⣿⣿⣿⣿⣿⣿⣿⣿⣿⣿⣿⣿⣿⣿⣿⣿⣿⡇</a:t>
            </a:r>
            <a:br/>
            <a:r>
              <a:t>⣿⣿⣿⣿⣿⣿⣿⣿⣿⣿⣿⣿⣿⣿⣿⣿⣿⣿⣿⣿⣿⣿⣿⣿⣿⣿⣿⣿⣿⣿⣿⣿⠏⠀⠀⠀⠀⠀⠀⠀⠀⠀⠀⠀⠀⠀⠀⠀⠀⠀⠀⠀⠀⣿⣿⡇⠀⠀⠀⠀⠀⠀⠘⣿⣿⣿⣿⣿⣿⣿⣿⣿⣿⣿⣿⣿⣿⣿⣿⣿⣿⣿⣿⣿⣿⣿⣿⣿⣿⣿⡇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⣿⣿⣿⣿⣿⣿⣿⣿⣿⣿⣿⣿⣿⣿⣿⣿⣿⣿⣿⣿⣿⣿⣿⣿⣿⣿⣿⣿⣿⣿⣿⠏⠀⠀⠀⠀⠀⠀⠀⠀⠀⠀⠀⠀⠀⠀⠀⠀⠀⠀⠀⠀⠀⢹⣿⡇⠀⠀⠀⠀⠀⠀⠀⠘⣿⣿⣿⣿⣿⣿⣿⣿⣿⣿⣿⣿⣿⣿⣿⣿⣿⣿⣿⣿⣿⣿⣿⣿⣿⣿⡇</a:t>
            </a:r>
            <a:br/>
            <a:r>
              <a:t>⣿⣿⣿⣿⣿⣿⣿⣿⣿⣿⣿⣿⣿⣿⣿⣿⣿⣿⣿⣿⣿⣿⣿⣿⣿⣿⣿⣿⣿⣿⠏⠀⠀⠀⠀⠀⠀⠀⠀⠀⠀⠀⠀⠀⠀⠀⠀⠀⠀⠀⠀⠀⠀⢼⣿⡇⠀⠀⠀⠀⠀⠀⠀⠀⠸⣿⣿⣿⣿⣿⣿⣿⣿⣿⣿⣿⣿⣿⣿⣿⣿⣿⣿⣿⣿⣿⣿⣿⣿⣿⡇</a:t>
            </a:r>
            <a:br/>
            <a:r>
              <a:t>⣿⣿⣿⣿⣿⣿⣿⣿⣿⣿⣿⣿⣿⣿⣿⣿⣿⣿⣿⣿⣿⣿⣿⣿⣿⣿⣿⣿⣿⣿⡄⠀⠀⠀⠀⠀⠀⠀⠀⠀⠀⠀⠀⠀⠀⠀⠀⠀⠀⠀⠀⠀⠀⠈⢿⠁⠀⠀⠀⠀⠀⠀⠀⠀⠀⠹⣿⣿⣿⣿⣿⣿⣿⣿⣿⣿⣿⣿⣿⣿⣿⣿⣿⣿⣿⣿⣿⣿⣿⣿⡇</a:t>
            </a:r>
            <a:br/>
            <a:r>
              <a:t>⣿⣿⣿⣿⣿⣿⣿⣿⣿⣿⣿⣿⣿⣿⣿⣿⣿⣿⣿⣿⣿⣿⣿⣿⣿⣿⣿⣿⣿⣿⡗⠀⠀⠀⠀⠀⠀⠀⠀⠀⠀⠀⠀⠀⠀⠀⠀⠀⠀⠀⠀⠀⠀⠀⠈⢄⡀⠀⠀⠀⠀⠀⠀⠀⠀⠀⢹⣿⣿⣿⣿⣿⣿⣿⣿⣿⣿⣿⣿⣿⣿⣿⣿⣿⣿⣿⣿⣿⣿⣿⡇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⣿⣿⣿⣿⣿⣿⣿⣿⣿⣿⣿⣿⣿⣿⣿⣿⣿⣿⣿⣿⣿⣿⣿⣿⣿⣿⣿⣿⣿⣿⠃⠀⠀⠀⠀⠀⠀⠀⠀⠀⠀⠀⠀⠀⠀⠀⠀⠀⠀⠀⠀⠀⠀⠀⠀⠘⡇⠀⠀⠀⠀⠀⠀⠀⠀⢠⣿⣿⣿⣿⣿⣿⣿⣿⣿⣿⣿⣿⣿⣿⣿⣿⣿⣿⣿⣿⣿⣿⣿⣿⡇</a:t>
            </a:r>
            <a:br/>
            <a:r>
              <a:t>⣿⣿⣿⣿⣿⣿⣿⣿⣿⣿⣿⣿⣿⣿⣿⣿⣿⣿⣿⣿⣿⣿⣿⣿⣿⣿⣿⣿⣿⣿⣆⠀⠀⠀⠀⠀⠀⠀⠀⠀⠀⠀⠀⠀⠀⠀⠀⠀⠀⠀⠀⠀⠀⠀⠀⠀⢻⡀⠀⠀⠀⠀⠀⠀⠀⠈⣿⣿⣿⣿⣿⣿⣿⣿⣿⣿⣿⣿⣿⣿⣿⣿⣿⣿⣿⣿⣿⣿⣿⣿⡇</a:t>
            </a:r>
            <a:br/>
            <a:r>
              <a:t>⣿⣿⣿⣿⣿⣿⣿⣿⣿⣿⣿⣿⣿⣿⣿⣿⣿⣿⣿⣿⣿⣿⣿⣿⣿⣿⣿⣿⣿⣿⣿⣿⡄⠀⠀⠀⠀⠀⠀⠀⠀⠀⠀⠀⠀⠀⠀⠀⠀⠀⠀⠀⠀⠀⠀⠀⠘⣧⠀⠀⠀⠀⠀⠀⠀⠀⢹⣿⣿⣿⣿⣿⣿⣿⣿⣿⣿⣿⣿⣿⣿⣿⣿⣿⣿⣿⣿⣿⣿⣿⡇</a:t>
            </a:r>
            <a:br/>
            <a:r>
              <a:t>⣿⣿⣿⣿⣿⣿⣿⣿⣿⣿⣿⣿⣿⣿⣿⣿⣿⣿⣿⣿⣿⣿⣿⣿⣿⣿⣿⣿⣿⣿⣿⣿⣧⠀⠀⠀⠀⠀⠀⠀⠀⠀⠀⠀⠀⠀⠀⠀⠀⠀⠀⠀⠀⠀⠀⠀⠀⠸⣧⠀⠀⠀⠀⠀⠀⠀⣸⣿⣿⣿⣿⣿⣿⣿⣿⣿⣿⣿⣿⣿⣿⣿⣿⣿⣿⣿⣿⣿⣿⣿⡇</a:t>
            </a:r>
            <a:br/>
            <a:r>
              <a:t>⣿⣿⣿⣿⣿⣿⣿⣿⣿⣿⣿⣿⣿⣿⣿⣿⣿⣿⣿⣿⣿⣿⣿⣿⣿⣿⣿⣿⣿⣿⣿⣿⣿⡆⠀⠀⠀⠀⠀⠀⠀⠀⠀⠀⠀⠀⠀⠀⠀⠀⠀⠀⠀⠀⠀⠀⠀⠀⢻⣧⠀⠀⠀⠀⠀⠀⢿⣿⣿⣿⣿⣿⣿⣿⣿⣿⣿⣿⣿⣿⣿⣿⣿⣿⣿⣿⣿⣿⣿⣿⡇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⣿⣿⣿⣿⣿⣿⣿⣿⣿⣿⣿⣿⣿⣿⣿⣿⣿⣿⣿⣿⣿⣿⣿⣿⣿⣿⣿⣿⣿⣿⣿⣿⣿⠁⠀⠀⠀⠀⠀⠀⠀⠀⠀⠀⠀⠀⠀⠀⠀⠀⠀⠀⠀⠀⠀⠀⠀⠀⠈⣿⣧⡀⠀⠀⠀⠀⠘⣿⣿⣿⣿⣿⣿⣿⣿⣿⣿⣿⣿⣿⣿⣿⣿⣿⣿⣿⣿⣿⣿⣿⡇</a:t>
            </a:r>
            <a:br/>
            <a:r>
              <a:t>⣿⣿⣿⣿⣿⣿⣿⣿⣿⣿⣿⣿⣿⣿⣿⣿⣿⣿⣿⣿⣿⣿⣿⣿⣿⣿⣿⣿⣿⣿⣿⣿⡏⠀⠀⠀⠀⠀⠀⠀⠀⠀⠀⠀⠀⠀⠀⠀⠀⠀⠀⠀⠀⠀⠀⠀⠀⠀⠀⠘⣿⣿⣄⠀⠀⠀⠀⢻⣿⣿⣿⣿⣿⣿⣿⣿⣿⣿⣿⣿⣿⣿⣿⣿⣿⣿⣿⣿⣿⣿⡇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⠀⠀⠀⠀⠀⠀⠀⠀⠀⠀⠀⠀⠀⠀⠀⠀⠀⠀⠀⠀⠀⠀⠀⠀⠀⠀⠀⠀⠀⠀⠀⠀⠀⠀⠀⠀⠀⠀⠀⠀⠀⠀⠀⠀⣀⣤⣄⣀⡀⠀⠀⠀⠀⠀⠀⠀⠀⠀⠀⠀⠀⠀⠀⠀⠀⠀⠀⠀⠀⠀⠀⠀⠀⠀⠀⠀⠀⠀⠀⠀⠀⠀⠀⠀⠀⠀⠀⠀⠀⠀⠀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⠀⠀⠀⠀⠀⠀⠀⠀⠀⠀⠀⠀⠀⠀⠀⠀⠀⠀⠀⠀⠀⠀⠀⠀⠀⠀⠀⠀⠀⠀⠀⠀⠀⠀⠀⠀⠀⠀⠀⠀⢀⣠⣶⣿⣿⣿⣿⣿⣿⣷⣤⡀⠀⠀⠀⠀⠀⠀⠀⠀⠀⠀⠀⠀⠀⠀⠀⠀⠀⠀⠀⠀⠀⠀⠀⠀⠀⠀⠀⠀⠀⠀⠀⠀⠀⠀⠀⠀⠀⠀⠀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⠀⠀⠀⠀⠀⠀⠀⠀⠀⠀⠀⠀⠀⠀⠀⠀⠀⠀⠀⠀⠀⠀⠀⠀⠀⠀⠀⠀⠀⠀⠀⠀⠀⠀⠀⠀⠀⠀⣠⣶⣿⣿⣿⣿⣿⣿⣿⣿⣿⣿⣿⣿⣦⠀⠀⠀⠀⠀⠀⠀⠀⠀⠀⠀⠀⠀⠀⠀⠀⠀⠀⠀⠀⠀⠀⠀⠀⠀⠀⠀⠀⠀⠀⠀⠀⠀⠀⠀⠀⠀⠀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⠀⠀⠀⠀⠀⠀⠀⠀⠀⠀⠀⠀⠀⠀⠀⠀⠀⠀⠀⠀⠀⠀⠀⠀⠀⠀⠀⠀⠀⠀⠀⠀⠀⠀⠀⠀⠀⣸⣿⣿⣿⣿⣿⣿⣿⣿⣿⣿⣿⣿⣿⣿⣿⣆⣀⣠⣤⣤⣤⣤⣶⣥⣤⠄⠀⠀⠀⠀⠀⠀⠀⠀⠀⠀⠀⠀⠀⠀⠀⠀⠀⠀⠀⠀⠀⠀⠀⠀⠀⠀⠀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⠀⠀⠀⠀⠀⠀⠀⠀⠀⠀⠀⠀⠀⠀⠀⠀⠀⠀⠀⠀⠀⠀⠀⠀⠀⠀⠀⠀⠀⠀⠀⠀⠀⠀⠀⠀⠀⢻⣿⣿⣿⣿⣿⣿⣿⣿⣿⣿⣿⣿⣿⣿⣿⡿⠿⠿⠿⠛⠿⢻⠻⠿⠧⠂⠀⠀⠀⠀⠀⠀⠀⠀⠀⠀⠀⠀⠀⠀⠀⠀⠀⠀⠀⠀⠀⠀⠀⠀⠀⠀⠀</a:t>
            </a:r>
            <a:br/>
            <a:r>
              <a:t>⠀⠀⠀⠀⠀⠀⠀⠀⠀⠀⠀⠀⠀⠀⠀⠀⠀⠀⠀⠀⠀⠀⠀⠀⠀⠀⠀⠀⠀⠀⠀⠀⠀⠀⠀⠀⢀⣨⣿⣿⣿⣿⣿⣿⣿⣿⣿⣿⣿⣿⣿⣿⠏⠀⠀⠀⠀⠀⠀⠀⠀⠀⠀⠀⠀⠀⠀⠀⠀⠀⠀⠀⠀⠀⠀⠀⠀⠀⠀⠀⠀⠀⠀⠀⠀⠀⠀⠀⠀⠀⠀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⠀⠀⠀⠀⠀⠀⠀⠀⠀⠀⠀⠀⠀⠀⠀⠀⠀⠀⠀⠀⠀⠀⠀⠀⠀⠀⠀⠀⠀⠀⠀⠀⠀⣀⣴⣿⡿⠿⠛⠛⠿⣿⣿⣿⣿⣿⣿⣿⣿⠿⠛⠁⠀⠀⠀⠀⠀⠀⠀⠀⠀⠀⠀⠀⠀⠀⠀⠀⠀⠀⠀⠀⠀⠀⠀⠀⠀⠀⠀⠀⠀⠀⠀⠀⠀⠀⠀⠀⠀⠀⠀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⠀⠀⠀⠀⠀⠀⠀⠀⠀⠀⠀⠀⠀⠀⠀⠀⠀⠀⠀⠀⠀⠀⠀⠀⠀⠀⠀⠀⠀⢺⣷⣷⡿⡟⠋⠉⠀⠀⠀⠀⠀⠀⣩⣿⣿⠏⠉⠁⠀⠀⠀⠀⠀⠀⠀⠀⠀⠀⠀⠀⠀⠀⠀⠀⠀⠀⠀⠀⠀⠀⠀⠀⠀⠀⠀⠀⠀⠀⠀⠀⠀⠀⠀⠀⠀⠀⠀⠀⠀⠀⠀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⠀⠀⠀⠀⠀⠀⠀⠀⠀⠀⠀⠀⠀⠀⠀⠀⠀⠀⠀⠀⠀⠀⠀⠀⠀⠀⠀⠀⠰⡻⠟⠉⠀⠀⠀⠀⠀⠀⠀⠀⠀⠘⠻⠟⠁⠀⠀⠀⠀⠀⠀⠀⠀⠀⠀⠀⠀⠀⠀⠀⠀⠀⠀⠀⠀⠀⠀⠀⠀⠀⠀⠀⠀⠀⠀⠀⠀⠀⠀⠀⠀⠀⠀⠀⠀⠀⠀⠀⠀⠀⠀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⠀⠀⠀⠀⠀⠀⠀⠀⠀⠀⠀⠀⠀⠀⠀⠀⠀⠀⠀⠀⠀⠀⠀⠀⠀⠀⠀⠀⠀⠀⠀⠀⠀⠀⠀⠀⠀⠀⠀⠀⠀⠀⠀⠀⠀⠀⠀⠀⠀⠀⠀⠀⠀⠀⠀⠀⠀⡀⠀⡠⡀⠀⠀⠀⠀⠀⠀⠀⠀⠀⠀⠀⠀⠀⠀⠀⠀⠀⠀⠀⠀⠀⠀⠀⠀⠀⠀⠀⠀⠀⠀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⠀⠀⠀⠀⠀⠀⠀⠀⠀⠀⠀⠀⠀⠀⠀⠀⠀⠀⠀⠀⠀⠀⠀⠀⠀⠀⠀⠀⠀⠀⠀⠀⠀⠀⠀⠀⠀⠀⠀⠀⠀⠀⠀⠀⠀⠀⠀⠀⠀⠀⠀⠀⠀⠀⠀⢀⣴⣷⣿⣌⠂⠀⠀⠀⠀⠀⠀⠀⠀⠀⠀⠀⠀⠀⠀⠀⠀⠀⠀⠀⠀⠀⠀⠀⠀⠀⠀⠀⠀⠀⠀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⠀⠀⠀⠀⠀⠀⠀⠀⠀⠀⠀⠀⠀⠀⠀⠀⠀⠀⠀⠀⠀⠀⠀⠀⠀⠀⠀⠀⠀⠀⠀⠀⠀⠀⠀⠀⠀⠀⠀⠀⠀⢀⣀⣤⣤⣤⣤⣤⣀⠀⠀⠀⠀⣀⣴⣿⣟⠻⠙⠀⠀⠀⠀⠀⠀⠀⠀⠀⠀⠀⠀⠀⠀⠀⠀⠀⠀⠀⠀⠀⠀⠀⠀⠀⠀⠀⠀⠀⠀⠀⠀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⠀⠀⠀⠀⠀⠀⠀⠀⠀⠀⠀⠀⠀⠀⠀⠀⠀⠀⠀⠀⠀⠀⠀⠀⠀⠀⠀⠀⠀⠀⠀⠀⠀⠀⠀⠀⠀⠀⠀⢠⣾⣿⣿⣿⣿⣿⣿⣿⣿⣿⣦⣴⣾⣿⠿⠁⠈⠀⠀⠀⠀⠀⠀⠀⠀⠀⠀⠀⠀⠀⠀⠀⠀⠀⠀⠀⠀⠀⠀⠀⠀⠀⠀⠀⠀⠀⠀⠀⠀⠀⠀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⠀⠀⠀⠀⠀⠀⠀⠀⠀⠀⠀⠀⠀⠀⠀⠀⠀⠀⠀⠀⠀⠀⠀⠀⠀⠀⠀⠀⠀⠀⠀⠀⠀⠀⠀⠀⠀⠻⣿⣿⣿⣿⣿⣿⣿⣿⣿⣿⡟⠁⠀⠀⠀⠀⠀⠀⠀⠀⠀⠀⠀⠀⠀⠀⠀⠀⠀⠀⠀⠀⠀⠀⠀⠀⠀⠀⠀⠀⠀⠀⠀⠀⠀⠀⠀⠀⠀⠀⠀⠀⠀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⠀⠀⠀⠀⠀⠀⠀⠀⠀⠀⠀⠀⠀⠀⠀⠀⠀⠀⠀⠀⠀⠀⠀⠀⠀⠀⠀⠀⠀⠀⠀⠀⠀⠀⠀⠀⠀⠀⠈⣹⣿⣿⣿⠿⠿⠿⣿⣿⠀⠀⠀⠀⠀⠀⠀⠀⠀⠀⠀⠀⠀⠀⠀⠀⠀⠀⠀⠀⠀⠀⠀⠀⠀⠀⠀⠀⠀⠀⠀⠀⠀⠀⠀⠀⠀⠀⠀⠀⠀⠀⠀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⠀⠀⠀⠀⠀⠀⠀⠀⠀⠀⠀⠀⠀⠀⠀⠀⠀⠀⠀⠀⠀⠀⠀⠀⠀⠀⠀⠀⠀⠀⠀⠀⠀⠀⠀⠀⠀⠀⣰⣿⡟⠁⠀⠀⠀⢰⣿⡏⠀⠀⠀⠀⠀⠀⠀⠀⠀⠀⠀⠀⠀⠀⠀⠀⠀⠀⠀⠀⠀⠀⠀⠀⠀⠀⠀⠀⠀⠀⠀⠀⠀⠀⠀⠀⠀⠀⠀⠀⠀⠀⠀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⠀⠀⠀⠀⠀⠀⠀⠀⠀⠀⠀⠀⠀⠀⠀⠀⠀⠀⠀⠀⠀⠀⠀⠀⠀⠀⠀⠀⠀⠀⠀⠀⠀⠀⠀⠀⠀⣸⣿⠟⠀⠀⠀⠀⠀⠀⠀⠀⠀⠀⠀⠀⠀⠀⠀⠀⠀⠀⠀⠀⠀⠀⠀⠀⠀⠀⠀⠀⠀⠀⠀⠀⠀⠀⠀⠀⠀⠀⠀⠀⠀⠀⠀⠀⠀⠀⠀⠀⠀⠀⠀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⠀⠀⠀⠀⠀⠀⠀⠀⠀⠀⠀⠀⠀⠀⠀⠀⠀⠀⠀⠀⠀⠀⠀⠀⠀⠀⠀⠀⠀⠀⠀⠀⠀⠀⠀⢀⣼⣿⠋⠀⠀⠀⠀⠀⠀⠀⠀⠀⠀⠀⠀⠀⠀⠀⠀⠀⠀⠀⠀⠀⠀⠀⠀⠀⠀⠀⠀⠀⠀⠀⠀⠀⠀⠀⠀⠀⠀⠀⠀⠀⠀⠀⠀⠀⠀⠀⠀⠀⠀⠀⠀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⠀⠀⠀⠀⠀⠀⠀⠀⠀⠀⠀⠀⠀⠀⠀⠀⠀⠀⠀⠀⠀⠀⠀⠀⠀⠀⠀⠀⠀⠀⠀⠀⠀⠀⠟⣿⣿⠇⠀⠀⠀⠀⠀⠀⠀⠀⠀⠀⠀⠀⠀⠀⠀⠀⠀⠀⠀⠀⠀⠀⠀⠀⠀⠀⠀⠀⠀⠀⠀⠀⠀⠀⠀⠀⠀⠀⠀⠀⠀⠀⠀⠀⠀⠀⠀⠀⠀⠀⠀⠀⠀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⠀⠀⠀⠀⠀⠀⠀⠀⠀⠀⠀⠀⠀⠀⠀⠀⠀⠀⠀⠀⠀⠀⠀⠀⠀⠀⠀⠀⠀⠀⠀⠀⠀⠀⠰⡛⠿⠀⠀⠀⠀⠀⠀⠀⠀⠀⠀⠀⠀⠀⠀⠀⠀⠀⠀⠀⠀⠀⠀⠀⠀⠀⠀⠀⠀⠀⠀⠀⠀⠀⠀⠀⠀⠀⠀⠀⠀⠀⠀⠀⠀⠀⠀⠀⠀⠀⠀⠀⠀⠀⠀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⠀⠀⠀⠀⠀⠀⠀⠀⠀⠀⠀⠀⠀⠀⠀⠀⠀⠀⠀⠀⠀⠀⠀⠀⠀⠀⠀⠀⠀⠀⠀⠀⠀⠀⠀⠀⠀⠀⠀⠀⠀⠀⠀⠀⠀⠀⠀⠀⠀⠀⠀⠀⠀⢸⣴⣷⣕⠄⠀⠀⠀⠀⠀⠀⠀⠀⠀⠀⠀⠀⠀⠀⠀⠀⠀⠀⠀⠀⠀⠀⠀⠀⠀⠀⠀⠀⠀⠀⠀⠀⠀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⠀⠀⠀⠀⠀⠀⠀⠀⠀⠀⠀⠀⠀⠀⠀⠀⠀⠀⠀⠀⠀⠀⠀⠀⠀⠀⠀⠀⠀⠀⠀⠀⠀⠀⠀⠀⠀⠀⠀⠀⠀⠀⠀⠀⠀⠀⠀⠀⠀⠀⠀⠀⣠⣿⣿⡻⠁⠀⠀⠀⠀⠀⠀⠀⠀⠀⠀⠀⠀⠀⠀⠀⠀⠀⠀⠀⠀⠀⠀⠀⠀⠀⠀⠀⠀⠀⠀⠀⠀⠀⠀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⠀⠀⠀⠀⠀⠀⠀⠀⠀⠀⠀⠀⠀⠀⠀⠀⠀⠀⠀⠀⠀⠀⠀⠀⠀⠀⠀⠀⠀⠀⠀⠀⠀⠀⠀⠀⠀⠀⠀⠀⠀⠀⠀⠀⠀⠀⠀⠀⠀⠀⢀⣴⣿⠛⠆⠀⠀⠀⠀⠀⠀⠀⠀⠀⠀⠀⠀⠀⠀⠀⠀⠀⠀⠀⠀⠀⠀⠀⠀⠀⠀⠀⠀⠀⠀⠀⠀⠀⠀⠀⠀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⠀⠀⠀⠀⠀⠀⠀⠀⠀⠀⠀⠀⠀⠀⠀⠀⠀⠀⠀⠀⠀⠀⠀⠀⠀⠀⠀⠀⠀⠀⠀⠀⠀⠀⠀⠀⠀⠀⠀⠀⠀⢀⣠⣤⣴⣦⣤⣄⡀⣠⣿⣿⠛⠀⠀⠀⠀⠀⠀⠀⠀⠀⠀⠀⠀⠀⠀⠀⠀⠀⠀⠀⠀⠀⠀⠀⠀⠀⠀⠀⠀⠀⠀⠀⠀⠀⠀⠀⠀⠀⠀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⠀⠀⠀⠀⠀⠀⠀⠀⠀⠀⠀⠀⠀⠀⠀⠀⠀⠀⠀⠀⠀⠀⠀⠀⠀⠀⠀⠀⠀⠀⠀⠀⠀⠀⠀⠀⠀⠀⢀⣴⣾⣿⣿⣿⣿⣿⣿⣿⣿⣿⡿⠁⠀⠀⠀⠀⠀⠀⠀⠀⠀⠀⠀⠀⠀⠀⠀⠀⠀⠀⠀⠀⠀⠀⠀⠀⠀⠀⠀⠀⠀⠀⠀⠀⠀⠀⠀⠀⠀⠀⠀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⠀⠀⠀⠀⠀⠀⠀⠀⠀⠀⠀⠀⠀⠀⠀⠀⠀⠀⠀⠀⠀⠀⠀⠀⠀⠀⠀⠀⠀⠀⠀⠀⠀⠀⠀⠀⠀⠈⠻⢿⣿⣿⣿⣿⣿⣿⠿⢛⣿⡇⠀⠀⠀⠀⠀⠀⠀⠀⠀⠀⠀⠀⠀⠀⠀⠀⠀⠀⠀⠀⠀⠀⠀⠀⠀⠀⠀⠀⠀⠀⠀⠀⠀⠀⠀⠀⠀⠀⠀⠀⠀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⠀⠀⠀⠀⠀⠀⠀⠀⠀⠀⠀⠀⠀⠀⠀⠀⠀⠀⠀⠀⠀⠀⠀⠀⠀⠀⠀⠀⠀⠀⠀⠀⠀⠀⠀⠀⠀⠀⠀⠀⠀⣽⣿⡟⠁⠀⠀⠸⠟⠃⠀⠀⠀⠀⠀⠀⠀⠀⠀⠀⠀⠀⠀⠀⠀⠀⠀⠀⠀⠀⠀⠀⠀⠀⠀⠀⠀⠀⠀⠀⠀⠀⠀⠀⠀⠀⠀⠀⠀⠀⠀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⠀⠀⠀⠀⠀⠀⠀⠀⠀⠀⠀⠀⠀⠀⠀⠀⠀⠀⠀⠀⠀⠀⠀⠀⠀⠀⠀⠀⠀⠀⠀⠀⠀⠀⠀⠀⠀⠀⠀⠀⢸⣿⠃⠀⠀⠀⠀⠀⠀⠀⠀⠀⠀⠀⠀⠀⠀⠀⠀⠀⠀⠀⠀⠀⠀⠀⠀⠀⠀⠀⠀⠀⠀⠀⠀⠀⠀⠀⠀⠀⠀⠀⠀⠀⠀⠀⠀⠀⠀⠀⠀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⠀⠀⠀⠀⠀⠀⠀⠀⠀⠀⠀⠀⠀⠀⠀⠀⠀⠀⠀⠀⠀⠀⠀⠀⠀⠀⠀⠀⠀⠀⠀⠀⠀⠀⠀⠀⠀⠀⠀⣐⣿⡿⠀⠀⠀⠀⠀⠀⠀⠀⠀⠀⠀⠀⠀⠀⠀⠀⠀⠀⠀⠀⠀⠀⠀⠀⠀⠀⠀⠀⠀⠀⠀⠀⠀⠀⠀⠀⠀⠀⠀⠀⠀⠀⠀⠀⠀⠀⠀⠀⠀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⠀⠀⠀⠀⠀⠀⠀⠀⠀⠀⠀⠀⠀⠀⠀⠀⠀⠀⠀⠀⠀⠀⠀⠀⠀⠀⠀⠀⠀⠀⠀⠀⠀⠀⠀⠀⠀⠀⣼⣿⣿⡗⠀⠀⠀⠀⠀⠀⠀⠀⠀⠀⠀⠀⠀⠀⠀⠀⠀⠀⠀⠀⠀⠀⠀⠀⠀⠀⠀⠀⠀⠀⠀⠀⠀⠀⠀⠀⠀⠀⠀⠀⠀⠀⠀⠀⠀⠀⠀⠀⠀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⠀⠀⠀⠀⠀⠀⠀⠀⠀⠀⠀⠀⠀⠀⠀⠀⠀⠀⠀⠀⠀⠀⠀⠀⠀⠀⠀⠀⠀⠀⠀⠀⠀⠀⠀⠀⠀⠀⠀⢸⡿⠃⠀⠀⠀⠀⠀⠀⠀⠀⠀⠀⠀⠀⠀⠀⠀⠀⠀⠀⠀⠀⠀⠀⠀⠀⠀⠀⠀⠀⠀⠀⠀⠀⠀⠀⠀⠀⠀⠀⠀⠀⠀⠀⠀⠀⠀⠀⠀⠀⠀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⠀⠀⠀⠀⠀⠀⠀⠀⠀⠀⠀⠀⠀⠀⠀⠀⠀⠀⠀⠀⠀⠀⠀⠀⠀⠀⠀⠀⠀⠀⠀⠀⠀⠀⠀⠀⠀⠀⠀⠀⠁⠀⠀⠀⠀⠀⠀⠀⠀⠀⠀⠀⠀⠀⠀⠀⠀⠀⠀⠀⠀⠀⠀⠀⠀⠀⠀⠀⠀⠀⠀⠀⠀⠀⠀⠀⠀⠀⠀⠀⠀⠀⠀⠀⠀⠀⠀⠀⠀⠀⠀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⠀⠀⠀⠀⠀⠀⠀⠀⠀⠀⠀⠀⠀⠀⠀⠀⠀⠀⠀⠀⠀⠀⠀⠀⠀⠀⠀⠀⠀⠀⠀⠀⠀⠀⠀⠀⠀⠀⠀⠀⠀⠀⠀⢀⠀⡀⠀⠀⠀⠀⠀⠀⠀⠀⠀⠀⠀⠀⠀⠀⠀⠀⠀⠀⠀⠀⠀⠀⠀⠀⠀⠀⠀⠀⠀⠀⠀⠀⠀⠀⠀⠀⠀⠀⠀⠀⠀⠀⠀⠀⠀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⠀⠀⠀⠀⠀⠀⠀⠀⠀⠀⠀⠀⠀⠀⠀⠀⠀⠀⠀⠀⠀⠀⠀⠀⠀⠀⠀⠀⠀⠀⠀⠀⠀⠀⠀⠀⠀⠀⠀⠀⠀⠀⡀⢸⣧⡕⠀⠀⠀⠀⠀⠀⠀⠀⠀⠀⠀⠀⠀⠀⠀⠀⠀⠀⠀⠀⠀⠀⠀⠀⠀⠀⠀⠀⠀⠀⠀⠀⠀⠀⠀⠀⠀⠀⠀⠀⠀⠀⠀⠀⠀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⠀⠀⠀⠀⠀⠀⠀⠀⠀⠀⠀⠀⠀⠀⠀⠀⠀⠀⠀⠀⠀⠀⠀⠀⠀⠀⠀⠀⠀⠀⠀⠀⠀⠀⠀⠀⠀⠀⠀⠀⠀⠀⠀⣿⣿⠤⠀⠀⠀⠀⠀⠀⠀⠀⠀⠀⠀⠀⠀⠀⠀⠀⠀⠀⠀⠀⠀⠀⠀⠀⠀⠀⠀⠀⠀⠀⠀⠀⠀⠀⠀⠀⠀⠀⠀⠀⠀⠀⠀⠀⠀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⠀⠀⠀⠀⠀⠀⠀⠀⠀⠀⠀⠀⠀⠀⠀⠀⠀⠀⠀⠀⠀⠀⠀⠀⠀⠀⠀⠀⠀⠀⠀⠀⠀⠀⠀⠀⠀⠀⠀⠀⠀⠀⠀⢸⣿⡇⠀⠀⠀⠀⠀⠀⠀⠀⠀⠀⠀⠀⠀⠀⠀⠀⠀⠀⠀⠀⠀⠀⠀⠀⠀⠀⠀⠀⠀⠀⠀⠀⠀⠀⠀⠀⠀⠀⠀⠀⠀⠀⠀⠀⠀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⠀⠀⠀⠀⠀⠀⠀⠀⠀⠀⠀⠀⠀⠀⠀⠀⠀⠀⠀⠀⠀⠀⠀⠀⠀⠀⠀⠀⠀⠀⠀⠀⠀⠀⠀⠀⠀⠀⠀⠀⢀⣀⣠⣼⣿⣧⠀⠀⠀⠀⠀⠀⠀⠀⠀⠀⠀⠀⠀⠀⠀⠀⠀⠀⠀⠀⠀⠀⠀⠀⠀⠀⠀⠀⠀⠀⠀⠀⠀⠀⠀⠀⠀⠀⠀⠀⠀⠀⠀⠀⠀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⠀⠀⠀⠀⠀⠀⠀⠀⠀⠀⠀⠀⠀⠀⠀⠀⠀⠀⠀⠀⠀⠀⠀⠀⠀⠀⠀⠀⠀⠀⠀⠀⠀⠀⠀⠀⠀⠀⣠⣶⣿⣿⣿⣿⣿⣿⣷⣄⠀⠀⠀⠀⠀⠀⠀⠀⠀⠀⠀⠀⠀⠀⠀⠀⠀⠀⠀⠀⠀⠀⠀⠀⠀⠀⠀⠀⠀⠀⠀⠀⠀⠀⠀⠀⠀⠀⠀⠀⠀⠀⠀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⠀⠀⠀⠀⠀⠀⠀⠀⠀⠀⠀⠀⠀⠀⠀⠀⠀⠀⠀⠀⠀⠀⠀⠀⠀⠀⠀⠀⠀⠀⠀⠀⠀⠀⠀⠀⠀⣴⣿⣿⣿⣿⣿⣿⣿⣿⣿⣿⣧⠀⠀⠀⠀⠀⠀⠀⠀⠀⠀⠀⠀⠀⠀⠀⠀⠀⠀⠀⠀⠀⠀⠀⠀⠀⠀⠀⠀⠀⠀⠀⠀⠀⠀⠀⠀⠀⠀⠀⠀⠀⠀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⠀⠀⠀⠀⠀⠀⠀⠀⠀⠀⠀⠀⠀⠀⠀⠀⠀⠀⠀⠀⠀⠀⠀⠀⠀⠀⠀⠀⠀⠀⠀⠀⠀⠀⠀⠀⠀⠻⣿⣿⣿⣿⣿⣿⣿⣿⣿⣿⣿⡿⠙⣿⡿⠀⠀⠀⠀⠀⠀⠀⠀⠀⠀⠀⠀⠀⠀⠀⠀⠀⠀⠀⠀⠀⠀⠀⠀⠀⠀⠀⠀⠀⠀⠀⠀⠀⠀⠀⠀⠀⠀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⠀⠀⠀⠀⠀⠀⠀⠀⠀⠀⠀⠀⠀⠀⠀⠀⠀⠀⠀⠀⠀⠀⠀⠀⠀⠀⠀⠀⠀⠀⠀⠀⠀⠀⠀⠀⠀⠀⠹⣿⣿⣿⣿⣿⣿⣿⣿⣿⣿⠁⠀⠈⠀⠀⠀⠀⠀⠀⠀⠀⠀⠀⠀⠀⠀⠀⠀⠀⠀⠀⠀⠀⠀⠀⠀⠀⠀⠀⠀⠀⠀⠀⠀⠀⠀⠀⠀⠀⠀⠀⠀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⠀⠀⠀⠀⠀⠀⠀⠀⠀⠀⠀⠀⠀⠀⠀⠀⠀⠀⠀⠀⠀⠀⠀⠀⠀⠀⠀⠀⠀⠀⠀⠀⠀⠀⠀⠀⠀⠀⠀⠘⢿⣿⣿⣿⣿⡿⠿⣿⣿⠀⠀⠀⠀⠀⠀⠀⠀⠀⠀⠀⠀⠀⠀⠀⠀⠀⠀⠀⠀⠀⠀⠀⠀⠀⠀⠀⠀⠀⠀⠀⠀⠀⠀⠀⠀⠀⠀⠀⠀⠀⠀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⠀⠀⠀⠀⠀⠀⠀⠀⠀⠀⠀⠀⠀⠀⠀⠀⠀⠀⠀⠀⠀⠀⠀⠀⠀⠀⠀⠀⠀⠀⠀⠀⠀⠀⠀⠀⠀⠀⠀⠀⠀⠈⠉⠉⠁⠀⠀⢻⣿⣧⠀⠀⠀⠀⠀⠀⠀⠀⠀⠀⠀⠀⠀⠀⠀⠀⠀⠀⠀⠀⠀⠀⠀⠀⠀⠀⠀⠀⠀⠀⠀⠀⠀⠀⠀⠀⠀⠀⠀⠀⠀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⠀⠀⠀⠀⠀⠀⠀⠀⠀⠀⠀⠀⠀⠀⠀⠀⠀⠀⠀⠀⠀⠀⠀⠀⠀⠀⠀⠀⠀⠀⠀⠀⠀⠀⠀⠀⠀⠀⠀⠀⠀⠀⠀⠀⠀⠀⠀⠈⠿⣿⡆⠀⠀⠀⠀⠀⠀⠀⠀⠀⠀⠀⠀⠀⠀⠀⠀⠀⠀⠀⠀⠀⠀⠀⠀⠀⠀⠀⠀⠀⠀⠀⠀⠀⠀⠀⠀⠀⠀⠀⠀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⠀⠀⠀⠀⠀⠀⠀⠀⠀⠀⠀⠀⠀⠀⠀⠀⠀⠀⠀⠀⠀⠀⠀⠀⠀⠀⠀⠀⠀⠀⠀⠀⠀⠀⠀⠀⠀⠀⠀⠀⠀⠀⠀⠀⠀⠀⠀⠀⠀⢽⣿⡆⠀⠀⠀⠀⠀⠀⠀⠀⠀⠀⠀⠀⠀⠀⠀⠀⠀⠀⠀⠀⠀⠀⠀⠀⠀⠀⠀⠀⠀⠀⠀⠀⠀⠀⠀⠀⠀⠀⠀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⠀⠀⠀⠀⠀⠀⠀⠀⠀⠀⠀⠀⠀⠀⠀⠀⠀⠀⠀⠀⠀⠀⠀⠀⠀⠀⠀⠀⠀⠀⠀⠀⠀⠀⠀⠀⠀⠀⠀⠀⠀⠀⠀⠀⠀⠀⠀⠀⠀⢐⣿⣿⣦⡀⠀⠀⠀⠀⠀⠀⠀⠀⠀⠀⠀⠀⠀⠀⠀⠀⠀⠀⠀⠀⠀⠀⠀⠀⠀⠀⠀⠀⠀⠀⠀⠀⠀⠀⠀⠀⠀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⠀⠀⠀⠀⠀⠀⠀⠀⠀⠀⠀⠀⠀⠀⠀⠀⠀⠀⠀⠀⠀⠀⠀⠀⠀⠀⠀⠀⠀⠀⠀⠀⠀⠀⠀⠀⠀⠀⠀⠀⠀⠀⠀⠀⠀⠀⠀⠀⠀⠘⠏⠙⡿⡊⠀⠀⠀⠀⠀⠀⠀⠀⠀⠀⠀⠀⠀⠀⠀⠀⠀⠀⠀⠀⠀⠀⠀⠀⠀⠀⠀⠀⠀⠀⠀⠀⠀⠀⠀⠀⠀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⠀⠀⠀⠀⠀⠀⠀⠀⠀⠀⠀⠀⠀⠀⠀⠀⠀⠀⠀⠀⠀⠀⠀⠀⠀⠀⠀⠀⠀⠀⠀⠀⠀⠀⠀⠀⠀⠖⣰⠀⠀⠀⠀⠀⠀⠀⠀⠀⠀⠀⠀⠀⠀⠀⠀⠀⠀⠀⠀⠀⠀⠀⠀⠀⠀⠀⠀⠀⠀⠀⠀⠀⠀⠀⠀⠀⠀⠀⠀⠀⠀⠀⠀⠀⠀⠀⠀⠀⠀⠀⠀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⠀⠀⠀⠀⠀⠀⠀⠀⠀⠀⠀⠀⠀⠀⠀⠀⠀⠀⠀⠀⠀⠀⠀⠀⠀⠀⠀⠀⠀⠀⠀⠀⠀⠀⠀⠀⢀⣸⣿⣷⡄⠀⠀⠀⠀⠀⠀⠀⠀⠀⠀⠀⠀⠀⠀⠀⠀⠀⠀⠀⠀⠀⠀⠀⠀⠀⠀⠀⠀⠀⠀⠀⠀⠀⠀⠀⠀⠀⠀⠀⠀⠀⠀⠀⠀⠀⠀⠀⠀⠀⠀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⠀⠀⠀⠀⠀⠀⠀⠀⠀⠀⠀⠀⠀⠀⠀⠀⠀⠀⠀⠀⠀⠀⠀⠀⠀⠀⠀⠀⠀⠀⠀⠀⠀⠀⠀⠀⠀⠙⢿⣿⣉⠀⠀⠀⠀⠀⠀⠀⠀⠀⠀⠀⠀⠀⠀⠀⠀⠀⠀⠀⠀⠀⠀⠀⠀⠀⠀⠀⠀⠀⠀⠀⠀⠀⠀⠀⠀⠀⠀⠀⠀⠀⠀⠀⠀⠀⠀⠀⠀⠀⠀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⠀⠀⠀⠀⠀⠀⠀⠀⠀⠀⠀⠀⠀⠀⠀⠀⠀⠀⠀⠀⠀⠀⠀⠀⠀⠀⠀⠀⠀⠀⠀⠀⠀⠀⠀⠀⠀⠀⠘⣿⣧⠀⠀⠀⠀⠀⠀⠀⠀⠀⠀⠀⠀⠀⠀⠀⠀⠀⠀⠀⠀⠀⠀⠀⠀⠀⠀⠀⠀⠀⠀⠀⠀⠀⠀⠀⠀⠀⠀⠀⠀⠀⠀⠀⠀⠀⠀⠀⠀⠀⠀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⠀⠀⠀⠀⠀⠀⠀⠀⠀⠀⠀⠀⠀⠀⠀⠀⠀⠀⠀⠀⠀⠀⠀⠀⠀⠀⠀⠀⠀⠀⠀⠀⠀⠀⠀⠀⠀⠀⠀⠸⣿⣷⠀⠀⠀⠀⠀⠀⠀⠀⠀⠀⠀⠀⠀⠀⠀⠀⠀⠀⠀⠀⠀⠀⠀⠀⠀⠀⠀⠀⠀⠀⠀⠀⠀⠀⠀⠀⠀⠀⠀⠀⠀⠀⠀⠀⠀⠀⠀⠀⠀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⠀⠀⠀⠀⠀⠀⠀⠀⠀⠀⠀⠀⠀⠀⠀⠀⠀⠀⠀⠀⠀⠀⠀⠀⠀⠀⠀⠀⠀⠀⠀⠀⠀⠀⠀⠀⠀⠀⠀⠀⢹⣿⣧⠀⠀⠀⠀⠀⠀⠀⠀⠀⠀⠀⠀⠀⠀⠀⠀⠀⠀⠀⠀⠀⠀⠀⠀⠀⠀⠀⠀⠀⠀⠀⠀⠀⠀⠀⠀⠀⠀⠀⠀⠀⠀⠀⠀⠀⠀⠀⠀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⠀⠀⠀⠀⠀⠀⠀⠀⠀⠀⠀⠀⠀⠀⠀⠀⠀⠀⠀⠀⠀⠀⠀⠀⠀⠀⠀⠀⠀⠀⠀⠀⠀⠀⠀⠀⠀⠀⣠⣶⣾⣿⣿⣿⣶⣤⡀⠀⠀⠀⠀⠀⠀⠀⠀⠀⠀⠀⠀⠀⠀⠀⠀⠀⠀⠀⠀⠀⠀⠀⠀⠀⠀⠀⠀⠀⠀⠀⠀⠀⠀⠀⠀⠀⠀⠀⠀⠀⠀⠀⠀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⠀⠀⠀⠀⠀⠀⠀⠀⠀⠀⠀⠀⠀⠀⠀⠀⠀⠀⠀⠀⠀⠀⠀⠀⠀⠀⠀⠀⠀⠀⠀⠀⠀⠀⠀⠀⢀⣼⣿⣿⣿⣿⣿⣿⣿⣿⣿⣦⣄⡀⠀⠀⠀⠀⠀⠀⠀⠀⠀⠀⠀⠀⠀⠀⠀⠀⠀⠀⠀⠀⠀⠀⠀⠀⠀⠀⠀⠀⠀⠀⠀⠀⠀⠀⠀⠀⠀⠀⠀⠀⠀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⠀⠀⠀⠀⠀⠀⠀⠀⠀⠀⠀⠀⠀⠀⠀⠀⠀⠀⠀⠀⠀⠀⠀⠀⠀⠀⠀⠀⠀⠀⠀⠀⠀⠀⠀⠀⣿⣿⣿⣿⣿⣿⣿⣿⣿⣿⣿⣿⣿⣿⣷⣦⣄⡀⠀⠀⠀⠀⠀⠀⠀⠀⠀⠀⠀⠀⠀⠀⠀⠀⠀⠀⠀⠀⠀⠀⠀⠀⠀⠀⠀⠀⠀⠀⠀⠀⠀⠀⠀⠀⠀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⠀⠀⠀⠀⠀⠀⠀⠀⠀⠀⠀⠀⠀⠀⠀⠀⠀⠀⠀⠀⠀⠀⠀⠀⠀⠀⠀⠀⠀⠀⠀⠀⠀⠀⠀⠘⣿⣿⣿⣿⣿⣿⣿⣿⣿⣿⣿⣿⣿⣿⡏⠹⢿⠇⠀⠀⠀⠀⠀⠀⠀⠀⠀⠀⠀⠀⠀⠀⠀⠀⠀⠀⠀⠀⠀⠀⠀⠀⠀⠀⠀⠀⠀⠀⠀⠀⠀⠀⠀⠀⠀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⠀⠀⠀⠀⠀⠀⠀⠀⠀⠀⠀⠀⠀⠀⠀⠀⠀⠀⠀⠀⠀⠀⠀⠀⠀⠀⠀⠀⠀⠀⠀⠀⠀⠀⠀⠀⠀⠀⠀⠈⠻⢿⣿⣿⣿⣿⣿⡿⠟⠙⣿⣿⣦⡀⠀⠀⠀⠀⠀⠀⠀⠀⠀⠀⠀⠀⠀⠀⠀⠀⠀⠀⠀⠀⠀⠀⠀⠀⠀⠀⠀⠀⠀⠀⠀⠀⠀⠀⠀⠀⠀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⠀⠀⠀⠀⠀⠀⠀⠀⠀⠀⠀⠀⠀⠀⠀⠀⠀⠀⠀⠀⠀⠀⠀⠀⠀⠀⠀⠀⠀⠀⠀⠀⠀⠀⠀⠀⠀⠀⠀⠀⠀⠀⠉⠛⠛⠛⠋⠀⠀⠀⠀⠻⣿⣷⣄⠀⠀⠀⠀⠀⠀⠀⠀⠀⠀⠀⠀⠀⠀⠀⠀⠀⠀⠀⠀⠀⠀⠀⠀⠀⠀⠀⠀⠀⠀⠀⠀⠀⠀⠀⠀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⠀⠀⠀⠀⠀⠀⠀⠀⠀⠀⠀⠀⠀⠀⠀⠀⠀⠀⠀⠀⠀⠀⠀⠀⠀⠀⠀⠀⠀⠀⠀⠀⠀⠀⠀⠀⠀⠀⠀⠀⠀⠀⠀⠀⠀⠀⠀⠀⠀⠀⠀⠀⠀⢹⣿⣷⣄⡀⠀⠀⠀⠀⠀⠀⠀⠀⠀⠀⠀⠀⠀⠀⠀⠀⠀⠀⠀⠀⠀⠀⠀⠀⠀⠀⠀⠀⠀⠀⠀⠀⠀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⠀⠀⠀⠀⠀⠀⠀⠀⠀⠀⠀⠀⠀⠀⠀⠀⠀⠀⠀⠀⠀⠀⠀⠀⠀⠀⠀⠀⠀⠀⠀⠀⠀⠀⠀⠀⠀⠀⠀⠀⠀⠀⠀⠀⠀⠀⠀⠀⠀⠀⠀⠀⠀⠀⠐⣻⣿⣿⡦⠒⠀⠀⠀⠀⠀⠀⠀⠀⠀⠀⠀⠀⠀⠀⠀⠀⠀⠀⠀⠀⠀⠀⠀⠀⠀⠀⠀⠀⠀⠀⠀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⠀⠀⠀⠀⠀⠀⠀⠀⠀⠀⠀⠀⠀⠀⠀⠀⠀⠀⠀⠀⠀⠀⠀⠀⠀⠀⠀⠀⠀⠀⠀⠀⠀⠀⠀⠀⠀⠀⠀⠀⠀⠀⠀⠀⠀⠀⠀⠀⠀⠀⠀⠀⠀⠀⠀⠉⠁⠈⠑⠁⠀⠀⠀⠀⠀⠀⠀⠀⠀⠀⠀⠀⠀⠀⠀⠀⠀⠀⠀⠀⠀⠀⠀⠀⠀⠀⠀⠀⠀⠀⠀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⠀⠀⠀⠀⠀⠀⠀⠀⠀⠀⠀⠀⠀⠀⠀⠀⠀⠀⠀⠀⠀⠀⠀⠀⠀⠀⠀⡢⣢⣦⣤⠀⠀⠀⠀⠀⠀⠀⠀⠀⠀⠀⠀⠀⠀⠀⠀⠀⠀⠀⠀⠀⠀⠀⠀⠀⠀⠀⠀⠀⠀⠀⠀⠀⠀⠀⠀⠀⠀⠀⠀⠀⠀⠀⠀⠀⠀⠀⠀⠀⠀⠀⠀⠀⠀⠀⠀⠀⠀⠀⠀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⠀⠀⠀⠀⠀⠀⠀⠀⠀⠀⠀⠀⠀⠀⠀⠀⠀⠀⠀⠀⠀⠀⠀⠀⠀⠀⠀⠈⢙⣿⣿⣮⣠⠄⠀⠀⠀⠀⠀⠀⠀⠀⠀⠀⠀⠀⠀⠀⠀⠀⠀⠀⠀⠀⠀⠀⠀⠀⠀⠀⠀⠀⠀⠀⠀⠀⠀⠀⠀⠀⠀⠀⠀⠀⠀⠀⠀⠀⠀⠀⠀⠀⠀⠀⠀⠀⠀⠀⠀⠀⠀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⠀⠀⠀⠀⠀⠀⠀⠀⠀⠀⠀⠀⠀⠀⠀⠀⠀⠀⠀⠀⠀⠀⠀⠀⠀⠀⠀⠀⠀⠈⠉⠻⠿⣿⣶⣦⣄⠀⠀⠀⠀⠀⠀⠀⠀⢀⣀⠀⠀⠀⠀⠀⠀⠀⠀⠀⠀⠀⠀⠀⠀⠀⠀⠀⠀⠀⠀⠀⠀⠀⠀⠀⠀⠀⠀⠀⠀⠀⠀⠀⠀⠀⠀⠀⠀⠀⠀⠀⠀⠀⠀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⠀⠀⠀⠀⠀⠀⠀⠀⠀⠀⠀⠀⠀⠀⠀⠀⠀⠀⠀⠀⠀⠀⠀⠀⠀⠀⠀⠀⠀⠀⠀⠀⠀⠈⠙⠻⣿⣿⣶⣶⣶⣿⣶⣶⣿⣿⣿⣿⣦⣤⣤⣶⡀⠀⠀⠀⠀⠀⠀⠀⠀⠀⠀⠀⠀⠀⠀⠀⠀⠀⠀⠀⠀⠀⠀⠀⠀⠀⠀⠀⠀⠀⠀⠀⠀⠀⠀⠀⠀⠀⠀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⠀⠀⠀⠀⠀⠀⠀⠀⠀⠀⠀⠀⠀⠀⠀⠀⠀⠀⠀⠀⠀⠀⠀⠀⠀⠀⠀⠀⠀⠀⠀⠀⠀⠀⠀⠀⣼⣿⣿⣿⣿⣿⣿⣿⣿⣿⣿⣿⣿⣿⡛⠛⠃⠀⠀⠀⠀⠀⠀⠀⠀⠀⠀⠀⠀⠀⠀⠀⠀⠀⠀⠀⠀⠀⠀⠀⠀⠀⠀⠀⠀⠀⠀⠀⠀⠀⠀⠀⠀⠀⠀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⠀⠀⠀⠀⠀⠀⠀⠀⠀⠀⠀⠀⠀⠀⠀⠀⠀⠀⠀⠀⠀⠀⠀⠀⠀⠀⠀⠀⠀⠀⠀⠀⠀⠀⠀⢸⣿⣿⣿⣿⣿⣿⣿⣿⣿⣿⣿⣿⣿⣿⣿⣿⣿⣿⣶⣦⣤⣤⣀⣀⡄⢠⣀⣀⣠⣀⠀⠀⠀⠀⠀⠀⠀⠀⠀⠀⠀⠀⠀⠀⠀⠀⠀⠀⠀⠀⠀⠀⠀⠀⠀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⠀⠀⠀⠀⠀⠀⠀⠀⠀⠀⠀⠀⠀⠀⠀⠀⠀⠀⠀⠀⠀⠀⠀⠀⠀⠀⠀⠀⠀⠀⠀⠀⠀⠀⠀⠀⢿⣿⣿⣿⣿⣿⣿⣿⣿⣿⣿⣿⣿⣿⣿⣿⠏⠙⠛⠛⠿⠿⠛⢿⠿⣿⣿⡿⠷⠦⠀⠀⠀⠀⠀⠀⠀⠀⠀⠀⠀⠀⠀⠀⠀⠀⠀⠀⠀⠀⠀⠀⠀⠀⠀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⠀⠀⠀⠀⠀⠀⠀⠀⠀⠀⠀⠀⠀⠀⠀⠀⠀⠀⠀⠀⠀⠀⠀⠀⠀⠀⠀⠀⠀⠀⠀⠀⠀⠀⠀⠀⠈⢿⣿⣿⣿⣿⣿⣿⣿⣿⣿⣿⣿⣿⣿⣿⠀⠀⠀⠀⠀⠀⠀⠈⠀⠁⠚⠓⠉⠀⠀⠀⠀⠀⠀⠀⠀⠀⠀⠀⠀⠀⠀⠀⠀⠀⠀⠀⠀⠀⠀⠀⠀⠀⠀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⠀⠀⠀⠀⠀⠀⠀⠀⠀⠀⠀⠀⠀⠀⠀⠀⠀⠀⠀⠀⠀⠀⠀⠀⠀⠀⠀⠀⠀⠀⠀⠀⠀⠀⠀⠀⠀⠀⠀⠀⠉⠉⠉⠉⠉⠉⠉⠉⠉⠁⠀⠀⠀⠀⠀⠀⠀⠀⠀⠀⠀⠀⠀⠀⠀⠀⠀⠀⠀⠀⠀⠀⠀⠀⠀⠀⠀⠀⠀⠀⠀⠀⠀⠀⠀⠀⠀⠀⠀⠀⠀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⠀⠀⠀⠀⠀⠀⠀⠀⠀⠀⠀⠀⠀⠀⠀⠀⠀⠀⠀⠀⠀⠀⠀⠀⠀⠀⠀⠀⠀⠀⠀⠀⠀⠀⠀⠀⠀⠀⠀⠀⠀⠀⠀⠀⣀⣀⣀⢀⣠⣤⣄⠀⠀⠀⠀⠀⠀⠀⠀⠀⠀⠀⠀⠀⠀⠀⠀⠀⠀⠀⠀⠀⠀⠀⠀⠀⠀⠀⠀⠀⠀⠀⠀⠀⠀⠀⠀⠀⠀⠀⠀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⠀⠀⠀⠀⠀⠀⠀⠀⠀⠀⠀⠀⠀⠀⠀⠀⠀⠀⠀⠀⠀⠀⠀⠀⠠⢔⣵⣶⣆⡄⢠⠀⠀⠀⠀⠀⠀⠀⠀⢀⣀⣠⣤⣿⣿⣿⣿⣿⣿⠟⠛⠁⠀⠀⠀⠀⠀⠀⠀⠀⠀⢀⢀⣠⡤⣐⠀⠀⠀⠀⠀⠀⠀⠀⠀⠀⠀⠀⠀⠀⠀⠀⠀⠀⠀⠀⠀⠀⠀⠀⠀</a:t>
            </a:r>
            <a:br/>
            <a:r>
              <a:t>⠀⠀⠀⠀⠀⠀⠀⠀⠀⠀⠀⠀⠀⠀⠀⠀⠀⠀⠀⠀⠀⠀⠀⠀⠀⠉⢙⡿⠿⢿⣿⣷⣶⣾⣶⣶⣶⣴⣾⣿⣿⣿⣿⣿⣿⣿⣿⣿⣿⣷⣦⣦⣤⣀⣀⣀⣤⣤⣤⣴⣷⣾⣿⣿⠟⠊⠁⠀⠀⠀⠀⠀⠀⠀⠀⠀⠀⠀⠀⠀⠀⠀⠀⠀⠀⠀⠀⠀⠀⠀⠀</a:t>
            </a:r>
            <a:br/>
            <a:r>
              <a:t>⠀⠀⠀⠀⠀⠀⠀⠀⠀⠀⠀⠀⠀⠀⠀⠀⠀⠀⠀⠀⠀⠀⠀⠀⠀⠀⠀⠀⠀⠀⠀⠀⠉⠉⠙⠛⣿⣿⣿⣿⣿⣿⣿⣿⣿⣿⣿⣿⣿⣿⣿⣿⣿⣿⣿⠿⠿⠿⠯⠉⠹⠀⠛⠛⠁⠀⠀⠀⠀⠀⠀⠀⠀⠀⠀⠀⠀⠀⠀⠀⠀⠀⠀⠀⠀⠀⠀⠀⠀⠀⠀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⠀⠀⠀⠀⠀⠀⠀⠀⠀⠀⠀⠀⠀⠀⠀⠀⠀⠀⠀⠀⠀⠀⠀⠀⠀⠀⠀⠀⠀⠀⠀⠀⠀⠀⠀⠀⠘⢿⣿⣿⣿⣿⣿⣿⣿⣿⣿⣿⣿⣿⣿⣿⡿⠁⠀⠀⠀⠀⠀⠀⠀⠀⠀⠀⠀⠀⠀⠀⠀⠀⠀⠀⠀⠀⠀⠀⠀⠀⠀⠀⠀⠀⠀⠀⠀⠀⠀⠀⠀⠀⠀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⠀⠀⠀⠀⠀⠀⠀⠀⠀⠀⠀⠀⠀⠀⠀⠀⠀⠀⠀⠀⠀⠀⠀⠀⠀⠀⠀⠀⠀⠀⠀⠀⠀⠀⠀⠀⠀⠀⠻⣿⣿⣿⣿⣿⣿⣿⣿⣿⣿⡿⠿⠋⠁⠀⠀⠀⠀⠀⠀⠀⠀⠀⠀⠀⠀⠀⠀⠀⠀⠀⠀⠀⠀⠀⠀⠀⠀⠀⠀⠀⠀⠀⠀⠀⠀⠀⠀⠀⠀⠀⠀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⠀⠀⠀⠀⠀⠀⠀⠀⠀⠀⠀⠀⠀⠀⠀⠀⠀⠀⠀⠀⠀⠀⠀⠀⠀⠀⠀⠀⠀⠀⠀⠀⠀⠀⠀⠀⠀⠀⠀⠀⠙⠻⠿⠿⠟⠛⠋⠉⠀⠀⠀⠀⠀⠀⠀⠀⠀⠀⠀⠀⠀⠀⠀⠀⠀⠀⠀⠀⠀⠀⠀⠀⠀⠀⠀⠀⠀⠀⠀⠀⠀⠀⠀⠀⠀⠀⠀⠀⠀⠀⠀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⠀⠀⠀⠀⠀⠀⠀⠀⠀⠀⠀⠀⠀⠀⠀⠀⠀⠀⠀⠀⠀⠀⠀⠀⠀⠀⠀⠀⠀⠀⠀⠀⠀⠀⠀⠀⠀⠀⠀⠀⠀⠀⠀⠀⠀⠀⠀⠀⠀⠀⠀⠀⠀⠀⠀⠀⠀⠀⢠⠠⡀⠀⠀⠀⠀⠀⠀⠀⠀⠀⠀⠀⠀⠀⠀⠀⠀⠀⠀⠀⠀⠀⠀⠀⠀⠀⠀⠀⠀⠀⠀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⠀⠀⠀⠀⠀⠀⠀⠀⠀⠀⠀⠀⠀⠀⠀⠀⠀⠀⠀⠀⠀⠀⠀⠀⠀⠀⠀⠀⠀⠀⠀⠀⠀⠀⠀⠀⠀⠀⠀⠀⠀⠀⠀⠀⠀⠀⠀⠀⠀⠀⠀⠀⠀⠀⠀⠀⠀⣼⣷⡗⡀⠀⠀⠀⠀⠀⠀⠀⠀⠀⠀⠀⠀⠀⠀⠀⠀⠀⠀⠀⠀⠀⠀⠀⠀⠀⠀⠀⠀⠀⠀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⠀⠀⠀⠀⠀⠀⠀⠀⠀⠀⠀⠀⠀⠀⠀⠀⠀⠀⠀⠀⠀⠀⠀⠀⠀⠀⠀⠀⠀⠀⠀⠀⠀⠀⠀⠀⠀⠀⠀⠀⠀⠀⠀⠀⠀⠀⠀⠀⠀⠀⠀⠀⠀⠀⠀⢀⣽⣿⡿⡷⠂⠀⠀⠀⠀⠀⠀⠀⠀⠀⠀⠀⠀⠀⠀⠀⠀⠀⠀⠀⠀⠀⠀⠀⠀⠀⠀⠀⠀⠀⠀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⠀⠀⠀⠀⠀⠀⠀⠀⠀⠀⠀⠀⠀⠀⠀⠀⠀⠀⠀⠀⠀⠀⠀⠀⠀⠀⠀⠀⠀⠀⠀⠀⠀⠀⠀⠀⠀⠀⠀⠀⠀⠀⠀⠀⠀⠀⠀⠀⠀⠀⠀⠀⠀⢀⣴⣾⡿⠏⠁⠀⠀⠀⠀⠀⠀⠀⠀⠀⠀⠀⠀⠀⠀⠀⠀⠀⠀⠀⠀⠀⠀⠀⠀⠀⠀⠀⠀⠀⠀⠀⠀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⠀⠀⠀⠀⠀⠀⠀⠀⠀⠀⠀⠀⠀⠀⠀⠀⠀⠀⠀⠀⠀⠀⠀⠀⠀⠀⠀⠀⠀⠀⠀⠀⠀⠀⠀⠀⠀⠀⠀⠀⠀⠀⠀⠀⣀⣀⣀⠀⠀⠀⠀⠀⣠⣿⣿⠯⠀⠀⠀⠀⠀⠀⠀⠀⠀⠀⠀⠀⠀⠀⠀⠀⠀⠀⠀⠀⠀⠀⠀⠀⠀⠀⠀⠀⠀⠀⠀⠀⠀⠀⠀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⠀⠀⠀⠀⠀⠀⠀⠀⠀⠀⠀⠀⠀⠀⠀⠀⠀⠀⠀⠀⠀⠀⠀⠀⠀⠀⠀⠀⠀⠀⠀⠀⠀⠀⠀⠀⠀⠀⠀⠀⠀⠀⠀⣰⣿⣿⠁⠀⣀⣠⣴⣿⣿⠿⠁⠀⠀⠀⠀⠀⠀⠀⠀⠀⠀⠀⠀⠀⠀⠀⠀⠀⠀⠀⠀⠀⠀⠀⠀⠀⠀⠀⠀⠀⠀⠀⠀⠀⠀⠀⠀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⠀⠀⠀⠀⠀⠀⠀⠀⠀⠀⠀⠀⠀⠀⠀⠀⠀⠀⠀⠀⠀⠀⠀⠀⠀⠀⠀⠀⠀⠀⠀⠀⠀⠀⠀⠀⠀⠀⠀⠀⠀⣴⣿⣿⣿⣿⣿⣾⣿⣿⣿⣿⠃⠀⠀⠀⠀⠀⠀⠀⠀⠀⠀⠀⠀⠀⠀⠀⠀⠀⠀⠀⠀⠀⠀⠀⠀⠀⠀⠀⠀⠀⠀⠀⠀⠀⠀⠀⠀⠀⠀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⠀⠀⠀⠀⠀⠀⠀⠀⠀⠀⠀⠀⠀⠀⠀⠀⠀⠀⠀⠀⠀⠀⠀⠀⠀⠀⠀⠀⠀⠀⠀⠀⠀⠀⠀⠀⠀⠀⢠⣾⣿⣿⣿⣿⣿⣿⣿⣿⣿⣿⣿⣿⣿⣿⡇⠀⠀⠀⠀⠀⠀⠀⠀⠀⠀⠀⠀⠀⠀⠀⠀⠀⠀⠀⠀⠀⠀⠀⠀⠀⠀⠀⠀⠀⠀⠀⠀⠀⠀⠀⠀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⠀⠀⠀⠀⠀⠀⠀⠀⠀⠀⠀⠀⠀⠀⠀⠀⠀⠀⠀⠀⠀⠀⠀⠀⠀⠀⠀⠀⠀⠀⠀⠀⠀⠀⢀⣀⣴⣿⣿⣿⣿⣿⣿⣿⣿⣿⣿⣿⣿⣿⣿⣿⣿⡟⠁⠀⠀⠀⠀⠀⠀⠀⠀⠀⠀⠀⠀⠀⠀⠀⠀⠀⠀⠀⠀⠀⠀⠀⠀⠀⠀⠀⠀⠀⠀⠀⠀⠀⠀⠀⠀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⠀⠀⠀⠀⠀⠀⠀⠀⠀⠀⠀⠀⠀⠀⠀⠀⠀⠀⠀⠀⠀⠀⠀⠀⠀⠀⠀⠀⠀⠀⠀⣄⣠⣾⣿⣿⠿⢻⣿⣿⣿⣿⣿⣿⣿⣿⣿⣿⣿⣿⣿⣿⠏⠀⠀⠀⠀⠀⠀⠀⠀⠀⠀⠀⠀⠀⠀⠀⠀⠀⠀⠀⠀⠀⠀⠀⠀⠀⠀⠀⠀⠀⠀⠀⠀⠀⠀⠀⠀⠀⠀</a:t>
            </a:r>
            <a:br/>
            <a:r>
              <a:t>⠀⠀⠀⠀⠀⠀⠀⠀⠀⠀⠀⠀⠀⠀⠀⠀⠀⠀⠀⠀⠀⠀⠀⠀⠀⠀⢤⣴⣿⣾⣾⣿⡟⠛⠉⠀⠀⠈⠻⣿⣿⣿⣿⣿⣿⣿⣿⣿⣿⣿⡿⠁⠀⠀⠀⠀⠀⠀⠀⠀⠀⠀⠀⠀⠀⠀⠀⠀⠀⠀⠀⠀⠀⠀⠀⠀⠀⠀⠀⠀⠀⠀⠀⠀⠀⠀⠀⠀⠀⠀⠀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⠀⠀⠀⠀⠀⠀⠀⠀⠀⠀⠀⠀⠀⠀⠀⠀⠀⠀⠀⠀⠀⠀⠀⠀⠀⠐⡲⠟⠛⡿⠋⠀⠀⠀⠀⠀⠀⠀⠀⠈⠙⠻⠿⣿⣿⣿⣿⣿⠿⠋⠀⠀⠀⠀⠀⠀⠀⠀⠀⠀⠀⠀⠀⠀⠀⠀⠀⠀⠀⠀⠀⠀⠀⠀⠀⠀⠀⠀⠀⠀⠀⠀⠀⠀⠀⠀⠀⠀⠀⠀⠀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⠀⠀⠀⠀⠀⠀⠀⠀⠀⠀⠀⠀⠀⠀⠀⠀⠀⠀⠀⠀⠀⠀⠀⠀⠀⠀⠀⠀⠀⠀⠀⠀⠀⠀⠀⠀⠀⠀⠀⠀⠀⠀⠀⠀⠀⠀⠀⠀⠀⠀⠀⠀⡀⢠⢀⠀⠀⠀⠀⠀⠀⠀⠀⠀⠀⠀⠀⠀⠀⠀⠀⠀⠀⠀⠀⠀⠀⠀⠀⠀⠀⠀⠀⠀⠀⠀⠀⠀⠀⠀⠀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⠀⠀⠀⠀⠀⠀⠀⠀⠀⠀⠀⠀⠀⠀⠀⠀⠀⠀⠀⠀⠀⠀⠀⠀⠀⠀⠀⠀⠀⠀⠀⠀⠀⠀⠀⠀⠀⠀⠀⠀⠀⠀⠀⠀⠀⠀⠀⠀⠀⠀⠀⠀⣱⣾⡇⠀⠀⠀⠀⠀⠀⠀⠀⠀⠀⠀⠀⠀⠀⠀⠀⠀⠀⠀⠀⠀⠀⠀⠀⠀⠀⠀⠀⠀⠀⠀⠀⠀⠀⠀⠀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⠀⠀⠀⠀⠀⠀⠀⠀⠀⠀⠀⠀⠀⠀⠀⠀⠀⠀⠀⠀⠀⠀⠀⠀⠀⠀⠀⠀⠀⠀⠀⠀⠀⠀⠀⠀⠀⠀⠀⠀⠀⠀⠀⠀⠀⠀⠀⠀⠀⠀⠀⠠⣿⣿⡷⡯⠀⠀⠀⠀⠀⠀⠀⠀⠀⠀⠀⠀⠀⠀⠀⠀⠀⠀⠀⠀⠀⠀⠀⠀⠀⠀⠀⠀⠀⠀⠀⠀⠀⠀⠀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⠀⠀⠀⠀⠀⠀⠀⠀⠀⠀⠀⠀⠀⠀⠀⠀⠀⠀⠀⠀⠀⠀⠀⠀⠀⠀⠀⠀⠀⠀⠀⠀⠀⠀⠀⠀⠀⠀⠀⠀⠀⠀⠀⠀⠀⠀⠀⠀⠀⠀⠀⣶⣿⣏⠀⠀⠀⠀⠀⠀⠀⠀⠀⠀⠀⠀⠀⠀⠀⠀⠀⠀⠀⠀⠀⠀⠀⠀⠀⠀⠀⠀⠀⠀⠀⠀⠀⠀⠀⠀⠀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⠀⠀⠀⠀⠀⠀⠀⠀⠀⠀⠀⠀⠀⠀⠀⠀⠀⠀⠀⠀⠀⠀⠀⠀⠀⠀⠀⠀⠀⠀⠀⠀⠀⠀⠀⠀⠀⠀⠀⠀⠀⠀⠀⠀⠀⠀⠀⠀⠀⠀⣰⣿⡏⠈⠀⠀⠀⠀⠀⠀⠀⠀⠀⠀⠀⠀⠀⠀⠀⠀⠀⠀⠀⠀⠀⠀⠀⠀⠀⠀⠀⠀⠀⠀⠀⠀⠀⠀⠀⠀⠀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⠀⠀⠀⠀⠀⠀⠀⠀⠀⠀⠀⠀⠀⠀⠀⠀⠀⠀⠀⠀⠀⠀⠀⠀⠀⠀⠀⠀⠀⠀⠀⠀⠀⠀⠀⠀⠀⠀⠀⠀⠀⠀⠀⠀⠀⠀⠀⠀⠀⣰⣿⣿⠃⠀⠀⠀⠀⠀⠀⠀⠀⠀⠀⠀⠀⠀⠀⠀⠀⠀⠀⠀⠀⠀⠀⠀⠀⠀⠀⠀⠀⠀⠀⠀⠀⠀⠀⠀⠀⠀⠀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⠀⠀⠀⠀⠀⠀⠀⠀⠀⠀⠀⠀⠀⠀⠀⠀⠀⠀⠀⠀⠀⠀⠀⠀⠀⠀⠀⠀⠀⠀⠀⠀⠀⠀⠀⠀⠀⠀⠀⠀⠀⠀⠀⣀⠀⠀⠀⢀⣴⣿⣿⠃⠀⠀⠀⠀⠀⠀⠀⠀⠀⠀⠀⠀⠀⠀⠀⠀⠀⠀⠀⠀⠀⠀⠀⠀⠀⠀⠀⠀⠀⠀⠀⠀⠀⠀⠀⠀⠀⠀⠀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⠀⠀⠀⠀⠀⠀⠀⠀⠀⠀⠀⠀⠀⠀⠀⠀⠀⠀⠀⠀⠀⠀⠀⠀⠀⠀⠀⠀⠀⠀⠀⠀⠀⠀⠀⠀⠀⠀⠀⠀⠀⢸⣿⣟⣀⠀⣴⣿⣿⣿⡇⠀⠀⠀⠀⠀⠀⠀⠀⠀⠀⠀⠀⠀⠀⠀⠀⠀⠀⠀⠀⠀⠀⠀⠀⠀⠀⠀⠀⠀⠀⠀⠀⠀⠀⠀⠀⠀⠀⠀⠀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⠀⠀⠀⠀⠀⠀⠀⠀⠀⠀⠀⠀⠀⠀⠀⠀⠀⠀⠀⠀⠀⠀⠀⠀⠀⠀⠀⠀⠀⠀⠀⠀⠀⠀⠀⠀⠀⠀⠀⠀⢀⣿⣿⣿⣿⣿⣿⣿⣿⣿⣿⣶⣦⡀⠀⠀⠀⠀⠀⠀⠀⠀⠀⠀⠀⠀⠀⠀⠀⠀⠀⠀⠀⠀⠀⠀⠀⠀⠀⠀⠀⠀⠀⠀⠀⠀⠀⠀⠀⠀⠀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⠀⠀⠀⠀⠀⠀⠀⠀⠀⠀⠀⠀⠀⠀⠀⠀⠀⠀⠀⠀⠀⠀⠀⠀⠀⠀⠀⠀⠀⠀⠀⠀⠀⠀⠀⢀⣠⣿⣿⢿⣿⣿⣿⣿⣿⣿⣿⣿⣿⣿⣿⡿⠃⠀⠀⠀⠀⠀⠀⠀⠀⠀⠀⠀⠀⠀⠀⠀⠀⠀⠀⠀⠀⠀⠀⠀⠀⠀⠀⠀⠀⠀⠀⠀⠀⠀⠀⠀⠀⠀⠀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⠀⠀⠀⠀⠀⠀⠀⠀⠀⠀⠀⠀⠀⠀⠀⠀⠀⠀⠀⠀⠀⠀⠀⠀⠀⠀⠀⠀⠀⠀⠀⠀⠀⣀⣠⣿⣿⠟⠁⠀⠙⠻⢿⣿⣿⣿⣿⡿⠿⠟⠋⠀⠀⠀⠀⠀⠀⠀⠀⠀⠀⠀⠀⠀⠀⠀⠀⠀⠀⠀⠀⠀⠀⠀⠀⠀⠀⠀⠀⠀⠀⠀⠀⠀⠀⠀⠀⠀⠀⠀⠀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⠀⠀⠀⠀⠀⠀⠀⠀⠀⠀⠀⠀⠀⠀⠀⠀⠀⠀⠀⠀⠀⠀⠀⠀⠀⠀⠀⠀⠀⠀⠀⣤⣢⣼⣿⠟⠁⠀⠀⠀⠀⠀⠀⠀⠀⠀⠀⠀⠀⠀⠀⠀⠀⠀⠀⠀⠀⠀⠀⠀⠀⠀⠀⠀⠀⠀⠀⠀⠀⠀⠀⠀⠀⠀⠀⠀⠀⠀⠀⠀⠀⠀⠀⠀⠀⠀⠀⠀⠀⠀⠀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⠀⠀⠀⠀⠀⠀⠀⠀⠀⠀⠀⠀⠀⠀⠀⠀⠀⠀⠀⠀⠀⠀⠀⠀⠀⠀⠀⠀⠀⢀⡺⣿⣿⡿⠃⠀⠀⠀⠀⠀⠀⠀⠀⠀⠀⠀⠀⠀⠀⠀⠀⠀⠀⠀⠀⠀⠀⠀⠀⠀⠀⠀⠀⠀⠀⠀⠀⠀⠀⠀⠀⠀⠀⠀⠀⠀⠀⠀⠀⠀⠀⠀⠀⠀⠀⠀⠀⠀⠀⠀⠀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⠀⠀⠀⠀⠀⠀⠀⠀⠀⠀⠀⠀⠀⠀⠀⠀⠀⠀⠀⠀⠀⠀⠀⠀⠀⠀⠀⠀⠀⠑⠭⠊⠀⠃⠀⠀⠀⠀⠀⠀⠀⠀⠀⠀⠀⠀⠀⠀⠀⠀⠀⠀⠀⠀⠀⠀⠀⠀⠀⠀⠀⠀⠀⠀⠀⠀⠀⠀⠀⠀⠀⠀⠀⠀⠀⠀⠀⠀⠀⠀⠀⠀⠀⠀⠀⠀⠀⠀⠀⠀⠀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⠀⠀⠀⠀⠀⠀⠀⠀⠀⠀⠀⠀⠀⠀⠀⠀⠀⠀⠀⠀⠀⠀⠀⠀⠀⠀⠀⠀⠀⠀⠀⠀⠀⠀⠀⠀⠀⠀⠀⢑⣱⣧⣀⡄⠀⠀⠀⠀⠀⠀⠀⠀⠀⠀⠀⠀⠀⠀⠀⠀⠀⠀⠀⠀⠀⠀⠀⠀⠀⠀⠀⠀⠀⠀⠀⠀⠀⠀⠀⠀⠀⠀⠀⠀⠀⠀⠀⠀⠀⠀⠀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⠀⠀⠀⠀⠀⠀⠀⠀⠀⠀⠀⠀⠀⠀⠀⠀⠀⠀⠀⠀⠀⠀⠀⠀⠀⠀⠀⠀⠀⠀⠀⠀⠀⠀⠀⠀⠀⠀⠀⠀⢻⣿⣿⡋⠀⠀⠀⠀⠀⠀⠀⠀⠀⠀⠀⠀⠀⠀⠀⠀⠀⠀⠀⠀⠀⠀⠀⠀⠀⠀⠀⠀⠀⠀⠀⠀⠀⠀⠀⠀⠀⠀⠀⠀⠀⠀⠀⠀⠀⠀⠀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⠀⠀⠀⠀⠀⠀⠀⠀⠀⠀⠀⠀⠀⠀⠀⠀⠀⠀⠀⠀⠀⠀⠀⠀⠀⠀⠀⠀⠀⠀⠀⠀⠀⠀⠀⠀⠀⠀⠀⠀⠈⣻⣿⡤⠀⠀⠀⠀⠀⠀⠀⠀⠀⠀⠀⠀⠀⠀⠀⠀⠀⠀⠀⠀⠀⠀⠀⠀⠀⠀⠀⠀⠀⠀⠀⠀⠀⠀⠀⠀⠀⠀⠀⠀⠀⠀⠀⠀⠀⠀⠀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⠀⠀⠀⠀⠀⠀⠀⠀⠀⠀⠀⠀⠀⠀⠀⠀⠀⠀⠀⠀⠀⠀⠀⠀⠀⠀⠀⠀⠀⠀⠀⠀⠀⠀⠀⠀⠀⠀⠀⠀⠀⠸⣿⣧⡀⠀⠀⠀⠀⠀⠀⠀⠀⠀⠀⠀⠀⠀⠀⠀⠀⠀⠀⠀⠀⠀⠀⠀⠀⠀⠀⠀⠀⠀⠀⠀⠀⠀⠀⠀⠀⠀⠀⠀⠀⠀⠀⠀⠀⠀⠀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⠀⠀⠀⠀⠀⠀⠀⠀⠀⠀⠀⠀⠀⠀⠀⠀⠀⠀⠀⠀⠀⠀⠀⠀⠀⠀⠀⠀⠀⠀⠀⠀⠀⠀⠀⠀⠀⠀⠀⠀⠀⠀⢨⣿⣿⣇⢀⣀⣀⣀⠀⠀⠀⠀⠀⠀⠀⠀⠀⠀⠀⠀⠀⠀⠀⠀⠀⠀⠀⠀⠀⠀⠀⠀⠀⠀⠀⠀⠀⠀⠀⠀⠀⠀⠀⠀⠀⠀⠀⠀⠀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⠀⠀⠀⠀⠀⠀⠀⠀⠀⠀⠀⠀⠀⠀⠀⠀⠀⠀⠀⠀⠀⠀⠀⠀⠀⠀⠀⠀⠀⠀⠀⠀⠀⠀⠀⠀⠀⠀⠀⠀⠀⠀⣾⣿⣿⣿⣿⣿⣿⣿⣿⣦⠀⠀⠀⠀⠀⠀⠀⠀⠀⠀⠀⠀⠀⠀⠀⠀⠀⠀⠀⠀⠀⠀⠀⠀⠀⠀⠀⠀⠀⠀⠀⠀⠀⠀⠀⠀⠀⠀⠀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⠀⠀⠀⠀⠀⠀⠀⠀⠀⠀⠀⠀⠀⠀⠀⠀⠀⠀⠀⠀⠀⠀⠀⠀⠀⠀⠀⠀⠀⠀⠀⠀⠀⠀⠀⠀⠀⢀⣼⣇⢀⣴⣿⣿⣿⣿⣿⣿⣿⣿⣿⣿⣧⠀⠀⠀⠀⠀⠀⠀⠀⠀⠀⠀⠀⠀⠀⠀⠀⠀⠀⠀⠀⠀⠀⠀⠀⠀⠀⠀⠀⠀⠀⠀⠀⠀⠀⠀⠀⠀⠀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⠀⠀⠀⠀⠀⠀⠀⠀⠀⠀⠀⠀⠀⠀⠀⠀⠀⠀⠀⠀⠀⠀⠀⠀⠀⠀⠀⠀⠀⠀⠀⠀⠀⠀⠀⠀⠀⠀⠀⠀⠀⠙⢿⣿⣿⣿⣿⣿⣿⣿⣿⣿⠟⠀⠀⠀⠀⠀⠀⠀⠀⠀⠀⠀⠀⠀⠀⠀⠀⠀⠀⠀⠀⠀⠀⠀⠀⠀⠀⠀⠀⠀⠀⠀⠀⠀⠀⠀⠀⠀⠀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⠀⠀⠀⠀⠀⠀⠀⠀⠀⠀⠀⠀⠀⠀⠀⠀⠀⠀⠀⠀⠀⠀⠀⠀⠀⠀⠀⠀⠀⠀⠀⠀⠀⠀⠀⠀⠀⠀⠀⠀⠀⠀⠈⣿⣿⣿⣿⣿⡿⠟⠋⠁⠀⠀⠀⠀⠀⠀⠀⠀⠀⠀⠀⠀⠀⠀⠀⠀⠀⠀⠀⠀⠀⠀⠀⠀⠀⠀⠀⠀⠀⠀⠀⠀⠀⠀⠀⠀⠀⠀⠀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⠀⠀⠀⠀⠀⠀⠀⠀⠀⠀⠀⠀⠀⠀⠀⠀⠀⠀⠀⠀⠀⠀⠀⠀⠀⠀⠀⠀⠀⠀⠀⠀⠀⠀⠀⠀⠀⠀⠀⠀⠀⠀⢠⣿⣿⠁⠀⠀⠀⠀⠀⠀⠀⠀⠀⠀⠀⠀⠀⠀⠀⠀⠀⠀⠀⠀⠀⠀⠀⠀⠀⠀⠀⠀⠀⠀⠀⠀⠀⠀⠀⠀⠀⠀⠀⠀⠀⠀⠀⠀⠀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⠀⠀⠀⠀⠀⠀⠀⠀⠀⠀⠀⠀⠀⠀⠀⠀⠀⠀⠀⠀⠀⠀⠀⠀⠀⠀⠀⠀⠀⠀⠀⠀⠀⠀⠀⠀⠀⠀⠀⠀⠀⠀⠸⣿⣿⠀⠀⠀⠀⠀⠀⠀⠀⠀⠀⠀⠀⠀⠀⠀⠀⠀⠀⠀⠀⠀⠀⠀⠀⠀⠀⠀⠀⠀⠀⠀⠀⠀⠀⠀⠀⠀⠀⠀⠀⠀⠀⠀⠀⠀⠀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⠀⠀⠀⠀⠀⠀⠀⠀⠀⠀⠀⠀⠀⠀⠀⠀⠀⠀⠀⠀⠀⠀⠀⠀⠀⠀⠀⠀⠀⠀⠀⠀⠀⠀⠀⠀⠀⠀⠀⠀⠀⠀⢶⣿⡧⠀⠀⠀⠀⠀⠀⠀⠀⠀⠀⠀⠀⠀⠀⠀⠀⠀⠀⠀⠀⠀⠀⠀⠀⠀⠀⠀⠀⠀⠀⠀⠀⠀⠀⠀⠀⠀⠀⠀⠀⠀⠀⠀⠀⠀⠀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⠀⠀⠀⠀⠀⠀⠀⠀⠀⠀⠀⠀⠀⠀⠀⠀⠀⠀⠀⠀⠀⠀⠀⠀⠀⠀⠀⠀⠀⠀⠀⠀⠀⠀⠀⠀⠀⠀⠀⠀⠀⣐⣾⣿⡇⠀⠀⠀⠀⠀⠀⠀⠀⠀⠀⠀⠀⠀⠀⠀⠀⠀⠀⠀⠀⠀⠀⠀⠀⠀⠀⠀⠀⠀⠀⠀⠀⠀⠀⠀⠀⠀⠀⠀⠀⠀⠀⠀⠀⠀⠀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⠀⠀⠀⠀⠀⠀⠀⠀⠀⠀⠀⠀⠀⠀⠀⠀⠀⠀⠀⠀⠀⠀⠀⠀⠀⠀⠀⠀⠀⠀⠀⠀⠀⠀⠀⠀⠀⠀⠀⠀⠀⣽⢿⡿⠳⠀⠀⠀⠀⠀⠀⠀⠀⠀⠀⠀⠀⠀⠀⠀⠀⠀⠀⠀⠀⠀⠀⠀⠀⠀⠀⠀⠀⠀⠀⠀⠀⠀⠀⠀⠀⠀⠀⠀⠀⠀⠀⠀⠀⠀⠀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⠀⠀⠀⠀⠀⠀⠀⠀⠀⠀⠀⠀⠀⠀⠀⠀⠀⠀⠀⠀⠀⠀⠀⠀⠀⠀⠀⠀⠀⠀⠀⠀⠀⠀⠀⠀⠀⠀⠀⠀⠈⠌⠎⠇⠀⠀⠀⠀⠀⠀⠀⠀⠀⠀⠀⠀⠀⠀⠀⠀⠀⠀⠀⠀⠀⠀⠀⠀⠀⠀⠀⠀⠀⠀⠀⠀⠀⠀⠀⠀⠀⠀⠀⠀⠀⠀⠀⠀⠀⠀⠀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⣿⣿⣿⣿⣿⣿⣿⣿⣿⣿⣿⣿⣿⣿⣿⣿⣿⣿⣿⣿⣿⣿⣿⣿⣿⣿⣿⣿⣿⣿⣿⣿⣿⣿⣿⣿⣿⣿⠿⠿⠿⠿⣿⣿⣿⣿⣿⣿⣿⣿⣿⣿⣿⣿⣿⣿⣿⣿⣿⣿⣿⣿⣿⣿⣿⣿⣿⣿⣿⣿⣿⣿⣿⣿⣿⣿⣿⣿⣿⣿⣿⣿⣿⣿⣿⣿⣿⣿⣿⣿⡇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⣿⣿⣿⣿⣿⣿⣿⣿⣿⣿⣿⣿⣿⣿⣿⣿⣿⣿⣿⣿⣿⣿⣿⣿⣿⣿⣿⣿⣿⣿⣿⣿⣿⣿⣿⠋⠀⠀⠀⠀⠀⠀⠀⠈⠙⠟⠛⠛⠛⠻⡟⠋⠁⠀⠀⠀⠀⠀⠉⠙⢻⣿⣿⣿⣿⣿⣿⣿⣿⣿⣿⣿⣿⣿⣿⣿⣿⣿⣿⣿⣿⣿⣿⣿⣿⣿⣿⣿⣿⣿⡇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⣿⣿⣿⣿⣿⣿⣿⣿⣿⣿⣿⣿⣿⣿⣿⣿⣿⣿⣿⣿⣿⣿⣿⣿⣿⣿⣿⣿⣿⣿⣿⣿⣿⣿⣿⡄⠀⠀⠀⠀⠀⠀⠀⠀⠀⠀⠀⠀⠀⠀⠀⠀⠀⠀⠀⠀⠀⠀⠀⠀⣼⣿⣿⣿⣿⣿⣿⣿⣿⣿⣿⣿⣿⣿⣿⣿⣿⣿⣿⣿⣿⣿⣿⣿⣿⣿⣿⣿⣿⣿⡇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⣿⣿⣿⣿⣿⣿⣿⣿⣿⣿⣿⣿⣿⣿⣿⣿⣿⣿⣿⣿⣿⣿⣿⣿⣿⣿⣿⣿⣿⣿⣿⣿⣿⣿⣿⣿⣄⣀⣠⠀⠀⠀⠀⠀⠀⠀⠀⠀⠀⠀⠀⠀⠀⠀⠀⠀⢀⠀⢠⣿⣿⣿⣿⣿⣿⣿⣿⣿⣿⣿⣿⣿⣿⣿⣿⣿⣿⣿⣿⣿⣿⣿⣿⣿⣿⣿⣿⣿⣿⣿⡇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⣿⣿⣿⣿⣿⣿⣿⣿⣿⣿⣿⣿⣿⣿⣿⣿⣿⣿⣿⣿⣿⣿⣿⣿⣿⣿⣿⣿⣿⣿⣿⣿⣿⣿⣿⣿⣿⡟⠀⠀⠀⠀⠀⠀⠀⠀⠀⠀⠀⠀⠀⠀⠀⠀⠀⠀⠀⣿⣿⣿⣿⣿⣿⣿⣿⣿⣿⣿⣿⣿⣿⣿⣿⣿⣿⣿⣿⣿⣿⣿⣿⣿⣿⣿⣿⣿⣿⣿⣿⣿⡇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⣿⣿⣿⣿⣿⣿⣿⣿⣿⣿⣿⣿⣿⣿⣿⣿⣿⣿⣿⣿⣿⣿⣿⣿⣿⣿⣿⣿⣿⣿⣿⣿⣿⣿⣿⣿⣿⣿⣶⣦⠀⠀⠀⠀⠀⠀⠀⠀⠀⠀⠀⠀⠀⠀⠀⠀⠘⣿⣿⣿⣿⣿⣿⣿⣿⣿⣿⣿⣿⣿⣿⣿⣿⣿⣿⣿⣿⣿⣿⣿⣿⣿⣿⣿⣿⣿⣿⣿⣿⣿⡇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⣿⣿⣿⣿⣿⣿⣿⣿⣿⣿⣿⣿⣿⣿⣿⣿⣿⣿⣿⣿⣿⣿⣿⣿⣿⣿⣿⣿⣿⣿⣿⣿⣿⣿⣿⣿⣿⣿⣿⣿⣆⠀⠀⠀⠀⠀⠀⠀⠀⠀⠀⠀⠀⠀⠀⠀⠀⢻⣿⣿⣿⣿⣿⣿⣿⣿⣿⣿⣿⣿⣿⣿⣿⣿⣿⣿⣿⣿⣿⣿⣿⣿⣿⣿⣿⣿⣿⣿⣿⣿⡇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⣿⣿⣿⣿⣿⣿⣿⣿⣿⣿⣿⣿⣿⣿⣿⣿⣿⣿⣿⣿⣿⣿⣿⣿⣿⣿⣿⣿⣿⣿⣿⣿⣿⣿⣿⣿⣿⣿⣿⣿⣿⣆⠀⠀⠀⠀⠀⠀⠀⠀⠀⠀⠀⠀⠀⠀⠀⢎⣿⣿⣿⣿⣿⣿⣿⣿⣿⣿⣿⣿⣿⣿⣿⣿⣿⣿⣿⣿⣿⣿⣿⣿⣿⣿⣿⣿⣿⣿⣿⣿⡇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⣿⣿⣿⣿⣿⣿⣿⣿⣿⣿⣿⣿⣿⣿⣿⣿⣿⣿⣿⣿⣿⣿⣿⣿⣿⣿⣿⣿⣿⣿⣿⣿⣿⣿⣿⣿⣿⣿⣿⣿⡿⠟⠀⠀⠀⠀⠀⠀⠀⠀⠀⠀⠀⠀⠀⠀⠀⢸⣿⣿⣿⣿⣿⣿⣿⣿⣿⣿⣿⣿⣿⣿⣿⣿⣿⣿⣿⣿⣿⣿⣿⣿⣿⣿⣿⣿⣿⣿⣿⣿⡇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⣿⣿⣿⣿⣿⣿⣿⣿⣿⣿⣿⣿⣿⣿⣿⣿⣿⣿⣿⣿⣿⣿⣿⣿⣿⣿⣿⣿⣿⣿⣿⣿⣿⣿⣿⣿⣿⣿⣿⡿⠗⠀⠀⠀⠀⠀⠀⠀⠀⠀⠀⠀⠀⠀⠀⠀⠀⣘⣿⣿⣿⣿⣿⣿⣿⣿⣿⣿⣿⣿⣿⣿⣿⣿⣿⣿⣿⣿⣿⣿⣿⣿⣿⣿⣿⣿⣿⣿⣿⣿⡇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⣿⣿⣿⣿⣿⣿⣿⣿⣿⣿⣿⣿⣿⣿⣿⣿⣿⣿⣿⣿⣿⣿⣿⣿⣿⣿⣿⣿⣿⣿⣿⣿⣿⣿⣿⣿⣿⡿⠋⠀⠀⠀⠀⠀⠀⠀⠀⠀⠀⠀⠀⠀⠀⠀⠀⠀⠀⢿⣿⣿⣿⣿⣿⣿⣿⣿⣿⣿⣿⣿⣿⣿⣿⣿⣿⣿⣿⣿⣿⣿⣿⣿⣿⣿⣿⣿⣿⣿⣿⣿⡇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⣿⣿⣿⣿⣿⣿⣿⣿⣿⣿⣿⣿⣿⣿⣿⣿⣿⣿⣿⣿⣿⣿⣿⣿⣿⣿⣿⣿⣿⣿⣿⣿⣿⣿⣿⣿⣿⠃⠀⠀⠀⠀⠀⠀⠀⠀⠀⠀⠀⠀⠀⠀⠀⠀⠀⠀⠀⠀⣿⣿⣿⣿⣿⣿⣿⣿⣿⣿⣿⣿⣿⣿⣿⣿⣿⣿⣿⣿⣿⣿⣿⣿⣿⣿⣿⣿⣿⣿⣿⣿⡇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⣿⣿⣿⣿⣿⣿⣿⣿⣿⣿⣿⣿⣿⣿⣿⣿⣿⣿⣿⣿⣿⣿⣿⣿⣿⣿⣿⣿⣿⣿⣿⣿⣿⣿⣿⣿⣿⠀⠀⠀⠀⠀⠀⠀⠀⠀⠀⠀⠀⠀⠀⠀⠀⠀⠀⠀⠀⠀⢸⣿⣿⣿⣿⣿⣿⣿⣿⣿⣿⣿⣿⣿⣿⣿⣿⣿⣿⣿⣿⣿⣿⣿⣿⣿⣿⣿⣿⣿⣿⣿⡇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⣿⣿⣿⣿⣿⣿⣿⣿⣿⣿⣿⣿⣿⣿⣿⣿⣿⣿⣿⣿⣿⣿⣿⣿⣿⣿⣿⣿⣿⣿⣿⣿⣿⣿⠟⠛⠋⠀⠀⠀⠀⠀⠀⠀⠀⠀⠀⠀⠀⠀⠀⠀⠀⢰⠀⠀⠀⠀⠸⣿⣿⣿⣿⣿⣿⣿⣿⣿⣿⣿⣿⣿⣿⣿⣿⣿⣿⣿⣿⣿⣿⣿⣿⣿⣿⣿⣿⣿⣿⣿⡇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⣿⣿⣿⣿⣿⣿⣿⣿⣿⣿⣿⣿⣿⣿⣿⣿⣿⣿⣿⣿⣿⣿⣿⣿⣿⣿⣿⣿⣿⣿⣿⣿⣿⣿⣆⠀⠀⠀⠀⠀⠀⠀⠀⠀⠀⠀⠀⠀⠀⠀⠀⠀⠀⢘⠃⠀⠀⠀⠀⠀⠀⣽⣿⣿⣿⣿⣿⣿⣿⣿⣿⣿⣿⣿⣿⣿⣿⣿⣿⣿⣿⣿⣿⣿⣿⣿⣿⣿⣿⣿⡇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⣿⣿⣿⣿⣿⣿⣿⣿⣿⣿⣿⣿⣿⣿⣿⣿⣿⣿⣿⣿⣿⣿⣿⣿⣿⣿⣿⣿⣿⣿⣿⣿⣿⣿⣿⠀⠀⠀⠀⠀⠀⠀⠀⠀⠀⠀⠀⠀⠀⠀⠀⠀⠀⣠⡀⠀⠀⠀⠀⠀⢼⣿⣿⣿⣿⣿⣿⣿⣿⣿⣿⣿⣿⣿⣿⣿⣿⣿⣿⣿⣿⣿⣿⣿⣿⣿⣿⣿⣿⣿⡇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⣿⣿⣿⣿⣿⣿⣿⣿⣿⣿⣿⣿⣿⣿⣿⣿⣿⣿⣿⣿⣿⣿⣿⣿⣿⣿⣿⣿⣿⣿⣿⣿⣿⣿⡇⠀⠀⠀⠀⠀⠀⠀⠀⠀⠀⠀⠀⠀⠀⠀⠀⠀⢠⣿⡇⠀⠀⠀⠀⠀⠸⣿⣿⣿⣿⣿⣿⣿⣿⣿⣿⣿⣿⣿⣿⣿⣿⣿⣿⣿⣿⣿⣿⣿⣿⣿⣿⣿⣿⣿⡇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⣿⣿⣿⣿⣿⣿⣿⣿⣿⣿⣿⣿⣿⣿⣿⣿⣿⣿⣿⣿⣿⣿⣿⣿⣿⣿⣿⣿⣿⣿⣿⣿⣿⡟⠀⠀⠀⠀⠀⠀⠀⠀⠀⠀⠀⠀⠀⠀⠀⠀⠀⠀⣼⣿⣿⠀⠀⠀⠀⠀⠀⣿⣿⣿⣿⣿⣿⣿⣿⣿⣿⣿⣿⣿⣿⣿⣿⣿⣿⣿⣿⣿⣿⣿⣿⣿⣿⣿⣿⣿⡇</a:t>
            </a:r>
            <a:br/>
            <a:r>
              <a:t>⣿⣿⣿⣿⣿⣿⣿⣿⣿⣿⣿⣿⣿⣿⣿⣿⣿⣿⣿⣿⣿⣿⣿⣿⣿⣿⣿⣿⣿⣿⣿⣿⡿⠁⠀⠀⠀⠀⠀⠀⠀⠀⠀⠀⠀⠀⠀⠀⠀⠀⠀⠀⢿⣿⣿⠀⠀⠀⠀⠀⠀⠸⣿⣿⣿⣿⣿⣿⣿⣿⣿⣿⣿⣿⣿⣿⣿⣿⣿⣿⣿⣿⣿⣿⣿⣿⣿⣿⣿⣿⡇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⣿⣿⣿⣿⣿⣿⣿⣿⣿⣿⣿⣿⣿⣿⣿⣿⣿⣿⣿⣿⣿⣿⣿⣿⣿⣿⣿⣿⣿⣿⣿⡿⠁⠀⠀⠀⠀⠀⠀⠀⠀⠀⠀⠀⠀⠀⠀⠀⠀⠀⠀⠀⢸⣿⣿⠀⠀⠀⠀⠀⠀⠀⢹⣿⣿⣿⣿⣿⣿⣿⣿⣿⣿⣿⣿⣿⣿⣿⣿⣿⣿⣿⣿⣿⣿⣿⣿⣿⣿⣿⡇</a:t>
            </a:r>
            <a:br/>
            <a:r>
              <a:t>⣿⣿⣿⣿⣿⣿⣿⣿⣿⣿⣿⣿⣿⣿⣿⣿⣿⣿⣿⣿⣿⣿⣿⣿⣿⣿⣿⣿⣿⣿⡿⠁⠀⠀⠀⠀⠀⠀⠀⠀⠀⠀⠀⠀⠀⠀⠀⠀⠀⠀⠀⠀⢸⣿⣿⠀⠀⠀⠀⠀⠀⠀⠀⢻⣿⣿⣿⣿⣿⣿⣿⣿⣿⣿⣿⣿⣿⣿⣿⣿⣿⣿⣿⣿⣿⣿⣿⣿⣿⣿⡇</a:t>
            </a:r>
            <a:br/>
            <a:r>
              <a:t>⣿⣿⣿⣿⣿⣿⣿⣿⣿⣿⣿⣿⣿⣿⣿⣿⣿⣿⣿⣿⣿⣿⣿⣿⣿⣿⣿⣿⣿⡿⠁⠀⠀⠀⠀⠀⠀⠀⠀⠀⠀⠀⠀⠀⠀⠀⠀⠀⠀⠀⠀⠀⠸⣿⣿⠀⠀⠀⠀⠀⠀⠀⠀⠀⢿⣿⣿⣿⣿⣿⣿⣿⣿⣿⣿⣿⣿⣿⣿⣿⣿⣿⣿⣿⣿⣿⣿⣿⣿⣿⡇</a:t>
            </a:r>
            <a:br/>
            <a:r>
              <a:t>⣿⣿⣿⣿⣿⣿⣿⣿⣿⣿⣿⣿⣿⣿⣿⣿⣿⣿⣿⣿⣿⣿⣿⣿⣿⣿⣿⣿⣿⣧⠀⠀⠀⠀⠀⠀⠀⠀⠀⠀⠀⠀⠀⠀⠀⠀⠀⠀⠀⠀⠀⠀⠀⠹⣿⡆⠀⠀⠀⠀⠀⠀⠀⠀⠈⢿⣿⣿⣿⣿⣿⣿⣿⣿⣿⣿⣿⣿⣿⣿⣿⣿⣿⣿⣿⣿⣿⣿⣿⣿⡇</a:t>
            </a:r>
            <a:br/>
            <a:r>
              <a:t>⣿⣿⣿⣿⣿⣿⣿⣿⣿⣿⣿⣿⣿⣿⣿⣿⣿⣿⣿⣿⣿⣿⣿⣿⣿⣿⣿⣿⣿⣿⡆⠀⠀⠀⠀⠀⠀⠀⠀⠀⠀⠀⠀⠀⠀⠀⠀⠀⠀⠀⠀⠀⠀⠀⢹⣇⠀⠀⠀⠀⠀⠀⠀⠀⠀⠈⣿⣿⣿⣿⣿⣿⣿⣿⣿⣿⣿⣿⣿⣿⣿⣿⣿⣿⣿⣿⣿⣿⣿⣿⡇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⣿⣿⣿⣿⣿⣿⣿⣿⣿⣿⣿⣿⣿⣿⣿⣿⣿⣿⣿⣿⣿⣿⣿⣿⣿⣿⣿⣿⣿⣿⠀⠀⠀⠀⠀⠀⠀⠀⠀⠀⠀⠀⠀⠀⠀⠀⠀⠀⠀⠀⠀⠀⠀⠀⠈⣿⡀⠀⠀⠀⠀⠀⠀⠀⠀⣾⣿⣿⣿⣿⣿⣿⣿⣿⣿⣿⣿⣿⣿⣿⣿⣿⣿⣿⣿⣿⣿⣿⣿⣿⡇</a:t>
            </a:r>
            <a:br/>
            <a:r>
              <a:t>⣿⣿⣿⣿⣿⣿⣿⣿⣿⣿⣿⣿⣿⣿⣿⣿⣿⣿⣿⣿⣿⣿⣿⣿⣿⣿⣿⣿⣿⣿⡄⠀⠀⠀⠀⠀⠀⠀⠀⠀⠀⠀⠀⠀⠀⠀⠀⠀⠀⠀⠀⠀⠀⠀⠀⢹⣧⠀⠀⠀⠀⠀⠀⠀⠀⢻⣿⣿⣿⣿⣿⣿⣿⣿⣿⣿⣿⣿⣿⣿⣿⣿⣿⣿⣿⣿⣿⣿⣿⣿⡇</a:t>
            </a:r>
            <a:br/>
            <a:r>
              <a:t>⣿⣿⣿⣿⣿⣿⣿⣿⣿⣿⣿⣿⣿⣿⣿⣿⣿⣿⣿⣿⣿⣿⣿⣿⣿⣿⣿⣿⣿⣿⣿⣧⠀⠀⠀⠀⠀⠀⠀⠀⠀⠀⠀⠀⠀⠀⠀⠀⠀⠀⠀⠀⠀⠀⠀⠀⢿⣆⠀⠀⠀⠀⠀⠀⠀⢸⣿⣿⣿⣿⣿⣿⣿⣿⣿⣿⣿⣿⣿⣿⣿⣿⣿⣿⣿⣿⣿⣿⣿⣿⡇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⣿⣿⣿⣿⣿⣿⣿⣿⣿⣿⣿⣿⣿⣿⣿⣿⣿⣿⣿⣿⣿⣿⣿⣿⣿⣿⣿⣿⣿⣿⣿⣿⡀⠀⠀⠀⠀⠀⠀⠀⠀⠀⠀⠀⠀⠀⠀⠀⠀⠀⠀⠀⠀⠀⠀⠀⠘⣿⣄⠀⠀⠀⠀⠀⠀⢰⣿⣿⣿⣿⣿⣿⣿⣿⣿⣿⣿⣿⣿⣿⣿⣿⣿⣿⣿⣿⣿⣿⣿⣿⡇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⣿⣿⣿⣿⣿⣿⣿⣿⣿⣿⣿⣿⣿⣿⣿⣿⣿⣿⣿⣿⣿⣿⣿⣿⣿⣿⣿⣿⣿⣿⣿⣿⡇⠀⠀⠀⠀⠀⠀⠀⠀⠀⠀⠀⠀⠀⠀⠀⠀⠀⠀⠀⠀⠀⠀⠀⠀⠸⣿⣆⠀⠀⠀⠀⠀⠸⣿⣿⣿⣿⣿⣿⣿⣿⣿⣿⣿⣿⣿⣿⣿⣿⣿⣿⣿⣿⣿⣿⣿⣿⡇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⣿⣿⣿⣿⣿⣿⣿⣿⣿⣿⣿⣿⣿⣿⣿⣿⣿⣿⣿⣿⣿⣿⣿⣿⣿⣿⣿⣿⣿⣿⣿⣿⠁⠀⠀⠀⠀⠀⠀⠀⠀⠀⠀⠀⠀⠀⠀⠀⠀⠀⠀⠀⠀⠀⠀⠀⠀⠀⢹⣿⣦⠀⠀⠀⠀⠀⢿⣿⣿⣿⣿⣿⣿⣿⣿⣿⣿⣿⣿⣿⣿⣿⣿⣿⣿⣿⣿⣿⣿⣿⡇</a:t>
            </a:r>
            <a:br/>
            <a:r>
              <a:t>⣿⣿⣿⣿⣿⣿⣿⣿⣿⣿⣿⣿⣿⣿⣿⣿⣿⣿⣿⣿⣿⣿⣿⣿⣿⣿⣿⣿⣿⣿⣿⡏⠀⠀⠀⠀⠀⠀⠀⠀⠀⠀⠀⠀⠀⠀⠀⠀⠀⠀⠀⠀⠀⠀⠀⠀⠀⠀⠀⢿⣿⣷⡀⠀⠀⠀⢸⣿⣿⣿⣿⣿⣿⣿⣿⣿⣿⣿⣿⣿⣿⣿⣿⣿⣿⣿⣿⣿⣿⣿⡇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⠀⠀⠀⠀⠀⠀⠀⠀⠀⠀⠀⠀⠀⠀⠀⠀⠀⠀⠀⠀⠀⠀⠀⠀⠀⠀⠀⠀⠀⠀⠀⠀⠀⢕⣽⣤⣰⣤⠀⠀⠀⠀⠀⠀⠀⠀⠀⠀⠀⠀⠀⠀⠀⠀⠀⠀⠀⠀⠀⠀⠀⠀⠀⠀⠀⠀⠀⠀⠀⠀⠀⠀⠀⠀⠀⠀⠀⠀⠀⠀⠀⠀⠀⠀⠀⠀⠀⠀⠀⠀⠀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⠀⠀⠀⠀⠀⠀⠀⠀⠀⠀⠀⠀⠀⠀⠀⠀⠀⠀⠀⠀⠀⠀⠀⠀⠀⠀⠀⠀⠀⠀⠀⠀⠀⠁⠻⣿⣿⣯⠀⠀⠀⠀⠀⠀⠀⠀⠀⠀⠀⠀⠀⠀⠀⠀⠀⠀⠀⠀⠀⠀⠀⠀⠀⠀⠀⠀⠀⠀⠀⠀⠀⠀⠀⠀⠀⠀⠀⠀⠀⠀⠀⠀⠀⠀⠀⠀⠀⠀⠀⠀⠀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⠀⠀⠀⠀⠀⠀⠀⠀⠀⠀⠀⠀⠀⠀⠀⠀⠀⠀⠀⠀⠀⠀⠀⠀⠀⠀⠀⠀⠀⠀⠀⠀⠀⠀⠀⠈⢻⣿⣖⠀⠀⠀⠀⠀⠀⠀⠀⠀⠀⠀⠀⠀⠀⠀⠀⠀⠀⠀⠀⠀⠀⠀⠀⠀⠀⠀⠀⠀⠀⠀⠀⠀⠀⠀⠀⠀⠀⠀⠀⠀⠀⠀⠀⠀⠀⠀⠀⠀⠀⠀⠀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⠀⠀⠀⠀⠀⠀⠀⠀⠀⠀⠀⠀⠀⠀⠀⠀⠀⠀⠀⠀⠀⠀⠀⠀⠀⠀⠀⠀⠀⠀⠀⠀⠀⠀⠀⠀⠀⠹⣿⣷⣄⠀⠀⠀⠀⠀⠀⠀⠀⠀⠀⠀⠀⠀⠀⠀⠀⠀⠀⠀⠀⠀⠀⠀⠀⠀⠀⠀⠀⠀⠀⠀⠀⠀⠀⠀⠀⠀⠀⠀⠀⠀⠀⠀⠀⠀⠀⠀⠀⠀⠀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⠀⠀⠀⠀⠀⠀⠀⠀⠀⠀⠀⠀⠀⠀⠀⠀⠀⠀⠀⠀⠀⠀⠀⠀⠀⠀⠀⠀⠀⠀⠀⠀⠀⠀⠀⠀⠀⠀⠹⣿⣿⣆⠀⠀⠀⠀⠀⠀⠀⠀⠀⠀⠀⠀⠀⠀⠀⠀⠀⠀⠀⠀⠀⠀⠀⠀⠀⠀⠀⠀⠀⠀⠀⠀⠀⠀⠀⠀⠀⠀⠀⠀⠀⠀⠀⠀⠀⠀⠀⠀⠀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⠀⠀⠀⠀⠀⠀⠀⠀⠀⠀⠀⠀⠀⠀⠀⠀⠀⠀⠀⠀⠀⠀⠀⠀⠀⠀⠀⠀⠀⠀⠀⠀⠀⠀⠀⠀⠀⠀⠀⠘⣿⣿⣧⢀⣠⣴⣶⣶⣤⣀⠀⠀⠀⠀⠀⠀⠀⠀⠀⠀⠀⠀⠀⠀⠀⠀⠀⠀⠀⠀⠀⠀⠀⠀⠀⠀⠀⠀⠀⠀⠀⠀⠀⠀⠀⠀⠀⠀⠀⠀⠀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⠀⠀⠀⠀⠀⠀⠀⠀⠀⠀⠀⠀⠀⠀⠀⠀⠀⠀⠀⠀⠀⠀⠀⠀⠀⠀⠀⠀⠀⠀⠀⠀⠀⠀⠀⠀⠀⠀⠀⠀⢹⣿⣿⣿⣿⣿⣿⣿⣿⣿⣷⡀⠀⠀⠀⠀⠀⠀⠀⠀⠀⠀⠀⠀⠀⠀⠀⠀⠀⠀⠀⠀⠀⠀⠀⠀⠀⠀⠀⠀⠀⠀⠀⠀⠀⠀⠀⠀⠀⠀⠀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⠀⠀⠀⠀⠀⠀⠀⠀⠀⠀⠀⠀⠀⠀⠀⠀⠀⠀⠀⠀⠀⠀⠀⠀⠀⠀⠀⠀⠀⠀⠀⠀⠀⠀⠀⠀⠀⠀⠀⠀⢹⣿⣿⣿⣿⣿⣿⣿⣿⣿⣿⣿⣦⠀⠀⠀⠀⠀⠀⠀⠀⠀⠀⠀⠀⠀⠀⠀⠀⠀⠀⠀⠀⠀⠀⠀⠀⠀⠀⠀⠀⠀⠀⠀⠀⠀⠀⠀⠀⠀⠀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⠀⠀⠀⠀⠀⠀⠀⠀⠀⠀⠀⠀⠀⠀⠀⠀⠀⠀⠀⠀⠀⠀⠀⠀⠀⠀⠀⠀⠀⠀⠀⠀⠀⠀⠀⠀⠀⣶⣄⢠⣿⣿⣿⣿⣿⣿⣿⣿⣿⣿⣿⣿⣿⣷⡄⠀⠀⠀⠀⠀⠀⠀⠀⠀⠀⠀⠀⠀⠀⠀⠀⠀⠀⠀⠀⠀⠀⠀⠀⠀⠀⠀⠀⠀⠀⠀⠀⠀⠀⠀⠀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⠀⠀⠀⠀⠀⠀⠀⠀⠀⠀⠀⠀⠀⠀⠀⠀⠀⠀⠀⠀⠀⠀⠀⠀⠀⠀⠀⠀⠀⠀⠀⠀⠀⠀⠀⠀⠀⠀⠈⠻⣿⣿⣿⣿⣿⣿⣿⣿⣿⣿⣿⣿⣿⣿⣿⡇⠀⠀⠀⠀⠀⠀⠀⠀⠀⠀⠀⠀⠀⠀⠀⠀⠀⠀⠀⠀⠀⠀⠀⠀⠀⠀⠀⠀⠀⠀⠀⠀⠀⠀⠀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⠀⠀⠀⠀⠀⠀⠀⠀⠀⠀⠀⠀⠀⠀⠀⠀⠀⠀⠀⠀⠀⠀⠀⠀⠀⠀⠀⠀⠀⠀⠀⠀⠀⠀⠀⠀⠀⠀⠀⠀⠀⠙⣿⣿⣿⣿⣿⣿⣿⣿⣿⣿⣿⡿⠁⠀⠀⠀⠀⠀⠀⠀⠀⠀⠀⠀⠀⠀⠀⠀⠀⠀⠀⠀⠀⠀⠀⠀⠀⠀⠀⠀⠀⠀⠀⠀⠀⠀⠀⠀⠀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⠀⠀⠀⠀⠀⠀⠀⠀⠀⠀⠀⠀⠀⠀⠀⠀⠀⠀⠀⠀⠀⠀⠀⠀⠀⠀⠀⠀⠀⠀⠀⠀⠀⠀⠀⠀⠀⠀⠀⠀⠀⠀⠈⠻⣿⣿⣿⣿⣿⣿⣿⣿⠟⠁⠀⠀⠀⠀⠀⠀⠀⠀⠀⠀⠀⠀⠀⠀⠀⠀⠀⠀⠀⠀⠀⠀⠀⠀⠀⠀⠀⠀⠀⠀⠀⠀⠀⠀⠀⠀⠀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⠀⠀⠀⠀⠀⠀⠀⠀⠀⠀⠀⠀⠀⠀⠀⠀⠀⠀⠀⠀⠀⠀⠀⠀⠀⠀⠀⠀⠀⠀⠀⠀⠀⠀⠀⠀⠀⠀⠀⠀⠀⠀⠀⠀⠀⠙⢿⣿⣿⠛⠋⠁⠀⠀⠀⠀⠀⠀⠀⠀⠀⠀⠀⠀⠀⠀⠀⠀⠀⠀⠀⠀⠀⠀⠀⠀⠀⠀⠀⠀⠀⠀⠀⠀⠀⠀⠀⠀⠀⠀⠀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⠀⠀⠀⠀⠀⠀⠀⠀⠀⠀⠀⠀⠀⠀⠀⠀⠀⠀⠀⠀⠀⠀⠀⠀⠀⠀⠀⠀⠀⠀⠀⠀⠀⠀⠀⠀⠀⠀⠀⠀⠀⠀⠀⠀⠀⠀⢸⣿⣿⠀⠀⠀⠀⠀⠀⠀⠀⠀⠀⠀⠀⠀⠀⠀⠀⠀⠀⠀⠀⠀⠀⠀⠀⠀⠀⠀⠀⠀⠀⠀⠀⠀⠀⠀⠀⠀⠀⠀⠀⠀⠀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⠀⠀⠀⠀⠀⠀⠀⠀⠀⠀⠀⠀⠀⠀⠀⠀⠀⠀⠀⠀⠀⠀⠀⠀⠀⠀⠀⠀⠀⠀⠀⠀⠀⠀⠀⠀⠀⠀⠀⠀⠀⠀⠀⠀⠀⠀⠈⢿⣿⡆⠀⠀⠀⠀⠀⠀⠀⠀⠀⠀⠀⠀⠀⠀⠀⠀⠀⠀⠀⠀⠀⠀⠀⠀⠀⠀⠀⠀⠀⠀⠀⠀⠀⠀⠀⠀⠀⠀⠀⠀⠀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⠀⠀⠀⠀⠀⠀⠀⠀⠀⠀⠀⠀⠀⠀⠀⠀⠀⠀⠀⠀⠀⠀⠀⠀⠀⠀⠀⠀⠀⠀⠀⠀⠀⠀⠀⠀⠀⠀⠀⠀⠀⠀⠀⠀⠀⠀⠠⢾⣿⣷⠀⠀⠀⠀⠀⠀⠀⠀⠀⠀⠀⠀⠀⠀⠀⠀⠀⠀⠀⠀⠀⠀⠀⠀⠀⠀⠀⠀⠀⠀⠀⠀⠀⠀⠀⠀⠀⠀⠀⠀⠀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⠀⠀⠀⠀⠀⠀⠀⠀⠀⠀⠀⠀⠀⠀⠀⠀⠀⠀⠀⠀⠀⠀⠀⠀⠀⠀⠀⠀⠀⠀⠀⠀⠀⠀⠀⠀⠀⠀⠀⠀⠀⠀⠀⠀⠀⠀⠀⣶⣿⣿⣆⠀⠀⠀⠀⠀⠀⠀⠀⠀⠀⠀⠀⠀⠀⠀⠀⠀⠀⠀⠀⠀⠀⠀⠀⠀⠀⠀⠀⠀⠀⠀⠀⠀⠀⠀⠀⠀⠀⠀⠀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⠀⠀⠀⠀⠀⠀⠀⠀⠀⠀⠀⠀⠀⠀⠀⠀⠀⠀⠀⠀⠀⠀⠀⠀⠀⠀⠀⠀⠀⠀⠀⠀⠀⠀⠀⠀⠀⠀⠀⠀⠀⠀⠀⠀⠀⠀⠀⢻⣿⣿⠉⠂⠀⠀⠀⠀⠀⠀⠀⠀⠀⠀⠀⠀⠀⠀⠀⠀⠀⠀⠀⠀⠀⠀⠀⠀⠀⠀⠀⠀⠀⠀⠀⠀⠀⠀⠀⠀⠀⠀⠀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⠀⠀⠀⠀⠀⠀⠀⠀⠀⠀⠀⠀⠀⠀⠀⠀⠀⠀⠀⠀⠀⠀⠀⠀⠀⠀⠀⠀⠀⠀⠀⠀⠀⠀⠀⠀⠀⠀⠀⠀⠀⠀⠀⠀⠀⠀⠀⠈⠁⡇⠆⠀⠀⠀⠀⠀⠀⠀⠀⠀⠀⠀⠀⠀⠀⠀⠀⠀⠀⠀⠀⠀⠀⠀⠀⠀⠀⠀⠀⠀⠀⠀⠀⠀⠀⠀⠀⠀⠀⠀⠀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⠀⠀⠀⠀⠀⠀⠀⠀⠀⠀⠀⠀⠀⠀⠀⠀⠀⠀⠀⠀⠀⠀⠀⠀⠀⠀⠀⢤⣄⠀⠀⠀⠀⠀⠀⠀⠀⠀⠀⠀⠀⠀⠀⠀⠀⠀⠀⠀⠀⠀⠀⠀⠀⠀⠀⠀⠀⠀⠀⠀⠀⠀⠀⠀⠀⠀⠀⠀⠀⠀⠀⠀⠀⠀⠀⠀⠀⠀⠀⠀⠀⠀⠀⠀⠀⠀⠀⠀⠀⠀⠀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⠀⠀⠀⠀⠀⠀⠀⠀⠀⠀⠀⠀⠀⠀⠀⠀⠀⠀⠀⠀⠀⠀⠀⠀⣒⣫⣿⣾⣷⣦⣠⡄⢀⠀⠀⠀⠀⠀⠀⠀⢀⣠⣦⣶⣦⣤⣄⣀⡀⠀⠀⠀⠀⠀⠀⠀⠀⠀⠀⠀⠀⠀⠀⠀⠀⠀⠀⠀⠀⠀⠀⠀⠀⠀⠀⠀⠀⠀⠀⠀⠀⠀⠀⠀⠀⠀⠀⠀⠀⠀⠀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⠀⠀⠀⠀⠀⠀⠀⠀⠀⠀⠀⠀⠀⠀⠀⠀⠀⠀⠀⠀⠀⠀⠀⠀⠐⠈⠉⠉⠟⠻⠿⢿⣿⣿⣶⣤⣀⡀⠀⣰⣿⣿⣿⣿⣿⣿⣿⣿⣿⣿⣶⣶⣄⡀⠀⠀⠀⠀⠀⠀⠀⠀⠀⠀⠀⠀⠀⠀⠀⠀⠀⠀⠀⠀⠀⠀⠀⠀⠀⠀⠀⠀⠀⠀⠀⠀⠀⠀⠀⠀⠀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⠀⠀⠀⠀⠀⠀⠀⠀⠀⠀⠀⠀⠀⠀⠀⠀⠀⠀⠀⠀⠀⠀⠀⠀⠀⠀⠀⠀⠀⠀⠀⠀⠉⠙⠛⢿⣿⣿⣿⣿⣿⣿⣿⣿⣿⣿⣿⣿⣿⣿⣿⣿⣿⣷⡀⠀⠀⠀⠀⠀⠀⠀⠀⠀⠀⠀⠀⠀⠀⠀⠀⠀⠀⠀⠀⠀⠀⠀⠀⠀⠀⠀⠀⠀⠀⠀⠀⠀⠀⠀⠀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⠀⠀⠀⠀⠀⠀⠀⠀⠀⠀⠀⠀⠀⠀⠀⠀⠀⠀⠀⠀⠀⠀⠀⠀⠀⠀⠀⠀⠀⠀⠀⠀⠀⠀⠀⠀⠈⠻⣿⣿⣿⣿⣿⣿⣿⣿⣿⣿⣿⣿⣿⣿⣿⣿⣷⠀⠀⠀⠀⠀⠀⠀⠀⠀⠀⠀⠀⠀⠀⠀⠀⠀⠀⠀⠀⠀⠀⠀⠀⠀⠀⠀⠀⠀⠀⠀⠀⠀⠀⠀⠀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⠀⠀⠀⠀⠀⠀⠀⠀⠀⠀⠀⠀⠀⠀⠀⠀⠀⠀⠀⠀⠀⠀⠀⠀⠀⠀⠀⠀⠀⠀⠀⠀⠀⠀⠀⠀⠀⡀⠀⢻⣿⣿⣿⣿⣿⣿⣿⣿⣿⣿⣿⣿⣿⣿⣿⡇⠀⠀⠀⠀⠀⠀⠀⠀⠀⠀⠀⠀⠀⠀⠀⠀⠀⠀⠀⠀⠀⠀⠀⠀⠀⠀⠀⠀⠀⠀⠀⠀⠀⠀⠀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⠀⠀⠀⠀⠀⠀⠀⠀⠀⠀⠀⠀⠀⠀⠀⠀⠀⠀⠀⠀⠀⠀⠀⠀⠀⠀⠀⠀⠀⠀⠀⠀⠀⠀⠀⠀⠀⠈⠉⠉⠉⠁⠙⠻⣿⣿⣿⣿⣿⣿⣿⣿⣿⣿⠁⠀⠀⠀⠀⠀⠀⠀⠀⠀⠀⠀⠀⠀⠀⠀⠀⠀⠀⠀⠀⠀⠀⠀⠀⠀⠀⠀⠀⠀⠀⠀⠀⠀⠀⠀⠀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⠀⠀⠀⠀⠀⠀⠀⠀⠀⠀⠀⠀⠀⠀⠀⠀⠀⠀⠀⠀⠀⠀⠀⠀⠀⠀⠀⠀⠀⠀⠀⠀⠀⠀⠀⠀⠀⠀⠀⠀⠀⠀⠀⠀⠀⠈⠉⠛⠛⠛⠛⠛⠻⣿⣿⣦⡀⠀⠀⠀⠀⠀⠀⠀⠀⠀⠀⠀⠀⠀⠀⠀⠀⠀⠀⠀⠀⠀⠀⠀⠀⠀⠀⠀⠀⠀⠀⠀⠀⠀⠀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⠀⠀⠀⠀⠀⠀⠀⠀⠀⠀⠀⠀⠀⠀⠀⠀⠀⠀⠀⠀⠀⠀⠀⠀⠀⠀⠀⠀⠀⠀⠀⠀⠀⠀⠀⠀⠀⠀⠀⠀⠀⠀⠀⠀⠀⠀⠀⠀⠀⠀⠀⠀⠀⠘⠿⣿⣿⣤⡀⠀⠀⠀⠀⠀⠀⠀⠀⠀⠀⠀⠀⠀⠀⠀⠀⠀⠀⠀⠀⠀⠀⠀⠀⠀⠀⠀⠀⠀⠀⠀⠀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⠀⠀⠀⠀⠀⠀⠀⠀⠀⠀⠀⠀⠀⠀⠀⠀⠀⠀⠀⠀⠀⠀⠀⠀⠀⠀⠀⠀⠀⠀⠀⠀⠀⠀⠀⠀⠀⠀⠀⠀⠀⠀⠀⠀⠀⠀⠀⠀⠀⠀⠀⠀⠀⠀⠀⠀⠟⢿⣿⣶⡤⠄⠀⠀⠀⠀⠀⠀⠀⠀⠀⠀⠀⠀⠀⠀⠀⠀⠀⠀⠀⠀⠀⠀⠀⠀⠀⠀⠀⠀⠀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⠀⠀⠀⠀⠀⠀⠀⠀⠀⠀⠀⠀⠀⠀⠀⠀⠀⠀⠀⠀⠀⠀⠀⠀⠀⠀⠀⠀⠀⠀⠀⠀⠀⠀⠀⠀⠀⠀⠀⠀⠀⠀⠀⠀⠀⠀⠀⠀⠀⠀⠀⠀⠀⠀⠀⠀⠀⠻⣿⣿⢗⢄⠀⠀⠀⠀⠀⠀⠀⠀⠀⠀⠀⠀⠀⠀⠀⠀⠀⠀⠀⠀⠀⠀⠀⠀⠀⠀⠀⠀⠀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⠀⠀⠀⠀⠀⠀⠀⠀⠀⠀⠀⠀⠀⠀⠀⠀⠀⠀⠀⠀⠀⠀⠀⠀⠀⠀⠀⠀⠀⠀⠀⠀⠀⠀⠀⠀⠀⠀⠀⠀⠀⠀⠀⠀⠀⠀⠀⠀⠀⠀⠀⠀⠀⠀⠀⠀⠀⠀⠡⠣⠢⠣⠁⠀⠀⠀⠀⠀⠀⠀⠀⠀⠀⠀⠀⠀⠀⠀⠀⠀⠀⠀⠀⠀⠀⠀⠀⠀⠀⠀⠀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⠀⠀⠀⠀⠀⠀⠀⠀⠀⠀⠀⠀⠀⠀⠀⠀⠀⠀⠀⠀⠀⠀⠀⠀⠀⠀⠀⠀⠀⠀⠀⠀⠀⠀⠀⠀⠀⠀⠀⠀⢀⣀⣀⣀⣠⣤⣤⣤⣤⣤⣀⠀⠀⠀⠀⠀⠀⠀⠀⠀⠀⠀⠀⠀⠀⠀⠀⠀⠀⠀⠀⠀⠀⠀⠀⠀⠀⠀⠀⠀⠀⠀⠀⠀⠀⠀⠀⠀⠀⠀⠀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⠀⠀⠀⠀⠀⠀⠀⠀⠀⠀⠀⠀⠀⠀⠀⠀⠀⠀⠀⠀⠀⠀⠀⠀⠀⠀⠀⠀⠀⠀⠀⠀⠀⠀⠀⠀⠀⠀⣠⣾⣿⣿⣿⣿⣿⣿⣿⣿⣿⣿⣿⣷⣆⠀⠀⠀⠀⠀⠀⠀⠀⠀⠀⠀⠀⠀⠀⠀⠀⠀⠀⠀⠀⠀⠀⠀⠀⠀⠀⠀⠀⠀⠀⠀⠀⠀⠀⠀⠀⠀⠀</a:t>
            </a:r>
            <a:br/>
            <a:r>
              <a:t>⠀⠀⠀⠀⠀⠀⠀⠀⠀⠀⠀⠀⠀⠀⠀⠀⠀⠀⠀⠀⠀⠀⠀⠀⡀⢴⡦⢀⠀⡀⠀⠀⠀⠀⠀⠀⠀⢰⣿⣿⣿⣿⣿⣿⣿⣿⣿⣿⣿⣿⣿⣿⣿⣷⡀⠀⠀⠀⠀⠀⠀⠀⠀⠀⠀⠀⠀⠀⠀⠀⠀⠀⠀⠀⠀⠀⠀⠀⠀⠀⠀⠀⠀⠀⠀⠀⠀⠀⠀⠀⠀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⠀⠀⠀⠀⠀⠀⠀⠀⠀⠀⠀⠀⠀⠀⠀⠀⠀⠀⠀⠀⠀⠀⢐⡲⢾⣿⣿⣿⣿⣿⣶⣶⣿⣷⣶⣶⣶⣾⣿⣿⣿⣿⣿⣿⣿⣿⣿⣿⣿⣿⣿⣿⣿⣿⣷⠀⠀⠀⠀⠀⠀⠀⠀⠀⠀⠀⠀⠀⠀⠀⠀⠀⠀⠀⠀⠀⠀⠀⠀⠀⠀⠀⠀⠀⠀⠀⠀⠀⠀⠀⠀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⠀⠀⠀⠀⠀⠀⠀⠀⠀⠀⠀⠀⠀⠀⠀⠀⠀⠀⠀⠀⠀⠀⠐⠈⠛⠉⠉⠃⠈⠉⠉⠉⠉⠉⠙⠛⠿⣿⣿⣿⣿⣿⣿⣿⣿⣿⣿⣿⣿⣿⣿⣿⣿⣿⣿⡇⠀⠀⠀⠀⠀⠀⠀⠀⠀⠀⠀⠀⠀⠀⠀⠀⠀⠀⠀⠀⠀⠀⠀⠀⠀⠀⠀⠀⠀⠀⠀⠀⠀⠀⠀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⠀⠀⠀⠀⠀⠀⠀⠀⠀⠀⠀⠀⠀⠀⠀⠀⠀⠀⠀⠀⠀⠀⠀⠀⠀⠀⠀⠀⠀⠀⠀⠀⠀⠀⠀⠀⠀⠀⠀⠈⢻⣿⣿⣿⣿⣿⣿⣿⣿⣿⣿⣿⣿⣿⣿⣶⣤⣀⠀⠀⠀⠀⠀⠀⠀⠀⠀⠀⠀⠀⠀⠀⠀⠀⠀⠀⠀⠀⠀⠀⠀⠀⠀⠀⠀⠀⠀⠀⠀⠀⠀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⠀⠀⠀⠀⠀⠀⠀⠀⠀⠀⠀⠀⠀⠀⠀⠀⠀⠀⠀⠀⠀⠀⠀⠀⠀⠀⠀⠀⠀⠀⠀⠀⠀⠀⠀⠀⠀⠀⢿⣿⣿⣿⠿⠛⠿⠿⣿⣿⣿⣿⠿⠟⠋⠉⠙⠻⣿⣿⣿⣦⣦⣀⡀⠀⠀⠀⠀⠀⠀⠀⠀⠀⠀⠀⠀⠀⠀⠀⠀⠀⠀⠀⠀⠀⠀⠀⠀⠀⠀⠀⠀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⠀⠀⠀⠀⠀⠀⠀⠀⠀⠀⠀⠀⠀⠀⠀⠀⠀⠀⠀⠀⠀⠀⠀⠀⠀⠀⠀⠀⠀⠀⠀⠀⠀⠀⠀⠀⠀⠀⠀⠉⠁⠀⠀⠀⠀⠀⠀⠀⠀⠀⠀⠀⠀⠀⠀⠀⠀⠉⠋⠿⢿⣿⣿⣯⣄⠀⠀⠀⠀⠀⠀⠀⠀⠀⠀⠀⠀⠀⠀⠀⠀⠀⠀⠀⠀⠀⠀⠀⠀⠀⠀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⠀⠀⠀⠀⠀⠀⠀⠀⠀⠀⠀⠀⠀⠀⠀⠀⠀⠀⠀⠀⠀⠀⠀⠀⠀⠀⠀⠀⠀⠀⠀⠀⠀⠀⠀⠀⠀⠀⠀⠀⠀⠀⠀⠀⠀⠀⠀⠀⠀⠀⠀⠀⠀⠀⠀⠀⠀⠀⠀⠀⠈⠻⠿⡟⢕⠭⠀⠀⠀⠀⠀⠀⠀⠀⠀⠀⠀⠀⠀⠀⠀⠀⠀⠀⠀⠀⠀⠀⠀⠀⠀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⠀⠀⠀⠀⠀⠀⠀⠀⠀⠀⠀⠀⠀⠀⠀⠀⠀⠀⠀⠀⠀⠀⠀⠀⠀⠀⠀⠀⠀⠀⠀⠀⠀⠀⠀⠀⠀⠀⠀⠀⠀⠀⠀⠀⠀⠀⠀⠀⠀⠀⠀⠀⠀⠀⠀⠀⠀⠀⠀⠀⠀⠀⠈⠀⠀⠀⠀⠀⠀⠀⠀⠀⠀⠀⠀⠀⠀⠀⠀⠀⠀⠀⠀⠀⠀⠀⠀⠀⠀⠀⠀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⠀⠀⠀⠀⠀⠀⠀⠀⠀⠀⠀⠀⠀⠀⠀⠀⠀⠀⠀⠀⠀⠀⠀⠀⠀⠀⠀⠀⠀⠀⠀⠀⠀⠀⠀⠀⠀⠀⠀⠀⠀⣠⣴⣿⣿⣿⣿⣿⣷⣦⣤⡀⠀⠀⠀⠀⠀⠀⠀⠀⠀⠀⠀⠀⠀⠀⠀⠀⠀⠀⠀⠀⠀⠀⠀⠀⠀⠀⠀⠀⠀⠀⠀⠀⠀⠀⠀⠀⠀⠀⠀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⠀⠀⠀⠀⠀⠀⠀⠀⠀⠀⠀⠀⠀⠀⠀⠀⠀⠀⠀⠀⠀⠀⠀⠀⠀⠀⠀⠀⠀⠀⠀⠀⠀⠀⠀⠀⠀⠀⠀⣠⣾⣿⣿⣿⣿⣿⣿⣿⣿⣿⣿⣿⣷⡄⠀⠀⠀⠀⠀⠀⠀⠀⠀⣀⣔⣀⣀⡀⠀⠀⠀⠀⠀⠀⠀⠀⠀⠀⠀⠀⠀⠀⠀⠀⠀⠀⠀⠀⠀⠀⠀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⠀⠀⠀⠀⠀⠀⠀⠀⠀⠀⠀⠀⠀⠀⠀⠀⠀⠀⠀⠀⠀⠀⠀⠀⠀⠀⠀⠀⠀⠀⠀⠀⠀⠀⠀⠀⢀⣴⣿⣿⣿⣿⣿⣿⣿⣿⣿⣿⣿⣿⣿⣿⣿⣿⣀⣀⣠⣤⣴⣶⣾⣿⣿⣿⣿⣿⠶⠈⠀⠀⠀⠀⠀⠀⠀⠀⠀⠀⠀⠀⠀⠀⠀⠀⠀⠀⠀⠀⠀⠀⠀</a:t>
            </a:r>
            <a:br/>
            <a:r>
              <a:t>⠀⠀⠀⠀⠀⠀⠀⠀⠀⠀⠀⠀⠀⠀⠀⠀⠀⠀⠀⠀⠀⠀⠀⠀⠀⠀⠀⠀⠀⠀⠀⠀⠀⠀⠀⢠⣾⣿⣿⣿⣿⣿⣿⣿⣿⣿⣿⣿⣿⣿⣿⣿⣿⣿⣿⣿⣿⠿⠿⠏⠉⠯⠉⠏⠛⠉⠉⠀⠀⠀⠀⠀⠀⠀⠀⠀⠀⠀⠀⠀⠀⠀⠀⠀⠀⠀⠀⠀⠀⠀⠀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⠀⠀⠀⠀⠀⠀⠀⠀⠀⠀⠀⠀⠀⠀⠀⠀⠀⠀⠀⠀⠀⠀⠀⠀⠀⠀⠀⠀⠀⠀⠀⠀⠀⠀⣀⣤⣾⣿⣿⣿⣿⣿⣿⣿⣿⣿⣿⣿⣿⣿⠿⠋⠀⠀⠀⠀⠀⠀⠀⠀⠀⠀⠀⠀⠀⠀⠀⠀⠀⠀⠀⠀⠀⠀⠀⠀⠀⠀⠀⠀⠀⠀⠀⠀⠀⠀⠀⠀⠀⠀⠀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⠀⠀⠀⠀⠀⠀⠀⠀⠀⠀⠀⠀⠀⠀⠀⠀⠀⠀⠀⠀⠀⠀⠀⠀⠀⠀⠀⠀⠀⠀⠀⠀⣤⣾⣿⡿⠟⠛⠉⠙⠛⠿⠿⣿⣿⣿⡿⠛⠉⠁⠀⠀⠀⠀⠀⠀⠀⠀⠀⠀⠀⠀⠀⠀⠀⠀⠀⠀⠀⠀⠀⠀⠀⠀⠀⠀⠀⠀⠀⠀⠀⠀⠀⠀⠀⠀⠀⠀⠀⠀⠀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⠀⠀⠀⠀⠀⠀⠀⠀⠀⠀⠀⠀⠀⠀⠀⠀⠀⠀⠀⠀⠀⠀⠀⠀⠀⠀⢀⡀⢠⣀⣶⣾⡿⠟⠋⠀⠀⠀⠀⠀⠀⠀⢀⣴⣿⡿⠁⠀⠀⠀⠀⠀⠀⠀⠀⠀⠀⠀⠀⠀⠀⠀⠀⠀⠀⠀⠀⠀⠀⠀⠀⠀⠀⠀⠀⠀⠀⠀⠀⠀⠀⠀⠀⠀⠀⠀⠀⠀⠀⠀⠀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⠀⠀⠀⠀⠀⠀⠀⠀⠀⠀⠀⠀⠀⠀⠀⠀⠀⠀⠀⠀⠀⠀⠀⠀⠀⠀⢙⣿⣿⣿⠟⠛⠀⠀⠀⠀⠀⠀⠀⠀⠀⠀⠉⠛⠛⠀⠀⠀⠀⠀⠀⠀⠀⠀⠀⠀⠀⠀⠀⠀⠀⠀⠀⠀⠀⠀⠀⠀⠀⠀⠀⠀⠀⠀⠀⠀⠀⠀⠀⠀⠀⠀⠀⠀⠀⠀⠀⠀⠀⠀⠀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⠀⠀⠀⠀⠀⠀⠀⠀⠀⠀⠀⠀⠀⠀⠀⠀⠀⠀⠀⠀⠀⠀⠀⠀⠀⠰⡻⡻⠟⠁⠁⠀⠀⠀⠀⠀⠀⠀⠀⠀⠀⠀⠀⠀⠀⠀⠀⠀⠀⠀⠀⠀⠀⠀⠀⠀⠀⠀⠀⠀⠀⠀⠀⠀⠀⠀⠀⠀⠀⠀⠀⠀⠀⠀⠀⠀⠀⠀⠀⠀⠀⠀⠀⠀⠀⠀⠀⠀⠀⠀⠀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⠀⠀⠀⠀⠀⠀⠀⠀⠀⠀⠀⠀⠀⠀⠀⠀⠀⠀⠀⠀⠀⠀⠀⠀⠀⠈⠘⠘⠀⠀⠀⠀⠀⠀⠀⠀⠀⠀⠀⠀⠀⠀⠀⠀⠀⠀⠀⠀⠀⠀⠀⠀⠀⠀⠀⠀⠀⠀⠀⠀⠀⠀⠀⠀⠀⠀⠀⠀⠀⠀⠀⠀⠀⠀⠀⠀⠀⠀⠀⠀⠀⠀⠀⠀⠀⠀⠀⠀⠀⠀⠀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⠀⠀⠀⠀⠀⠀⠀⠀⠀⠀⠀⠀⠀⠀⠀⠀⠀⠀⠀⠀⠀⠀⠀⠀⠀⠀⠀⠀⠀⠀⠀⠀⠀⠀⠀⠀⠀⠀⠀⠀⠀⠀⠀⠀⠀⠀⠀⠀⠀⠀⠀⠀⠀⠀⠀⠀⠀⠀⠀⠀⠀⠀⡀⠀⠀⡀⠀⠀⠀⠀⠀⠀⠀⠀⠀⠀⠀⠀⠀⠀⠀⠀⠀⠀⠀⠀⠀⠀⠀⠀⠀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⠀⠀⠀⠀⠀⠀⠀⠀⠀⠀⠀⠀⠀⠀⠀⠀⠀⠀⠀⠀⠀⠀⠀⠀⠀⠀⠀⠀⠀⠀⠀⠀⠀⠀⠀⠀⠀⠀⠀⠀⠀⠀⠀⠀⠀⠀⠀⠀⠀⠀⠀⠀⠀⠀⠀⠀⠀⠀⠀⠀⢀⣼⣤⡶⠭⣒⠀⠀⠀⠀⠀⠀⠀⠀⠀⠀⠀⠀⠀⠀⠀⠀⠀⠀⠀⠀⠀⠀⠀⠀⠀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⠀⠀⠀⠀⠀⠀⠀⠀⠀⠀⠀⠀⠀⠀⠀⠀⠀⠀⠀⠀⠀⠀⠀⠀⠀⠀⠀⠀⠀⠀⠀⠀⠀⠀⠀⠀⠀⠀⠀⠀⠀⠀⠀⠀⣀⣀⣀⣀⡀⠀⠀⠀⠀⠀⠀⠀⠀⢀⣰⣶⣿⣿⡿⡿⠓⠒⠀⠀⠀⠀⠀⠀⠀⠀⠀⠀⠀⠀⠀⠀⠀⠀⠀⠀⠀⠀⠀⠀⠀⠀⠀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⠀⠀⠀⠀⠀⠀⠀⠀⠀⠀⠀⠀⠀⠀⠀⠀⠀⠀⠀⠀⠀⠀⠀⠀⠀⠀⠀⠀⠀⠀⠀⠀⠀⠀⠀⠀⠀⠀⠀⢀⣴⣶⣿⣿⣿⣿⣿⣿⣿⣷⣦⡀⠀⠀⣀⣴⣾⣿⡿⠻⡇⠘⠈⠁⠀⠀⠀⠀⠀⠀⠀⠀⠀⠀⠀⠀⠀⠀⠀⠀⠀⠀⠀⠀⠀⠀⠀⠀⠀⠀⠀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⠀⠀⠀⠀⠀⠀⠀⠀⠀⠀⠀⠀⠀⠀⠀⠀⠀⠀⠀⠀⠀⠀⠀⠀⠀⠀⠀⠀⠀⠀⠀⠀⠀⠀⠀⠀⠀⠀⢠⣿⣿⣿⣿⣿⣿⣿⣿⣿⣿⣿⣿⣿⣶⣿⣿⣿⠿⠓⠁⠀⠀⠀⠀⠀⠀⠀⠀⠀⠀⠀⠀⠀⠀⠀⠀⠀⠀⠀⠀⠀⠀⠀⠀⠀⠀⠀⠀⠀⠀⠀⠀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⠀⠀⠀⠀⠀⠀⠀⠀⠀⠀⠀⠀⠀⠀⠀⠀⠀⠀⠀⠀⠀⠀⠀⠀⠀⠀⠀⠀⠀⠀⠀⠀⠀⠀⠀⠀⠀⣰⣿⣿⣿⣿⣿⣿⣿⣿⣿⣿⣿⣿⣿⣿⣿⡟⠋⠀⠀⠀⠀⠀⠀⠀⠀⠀⠀⠀⠀⠀⠀⠀⠀⠀⠀⠀⠀⠀⠀⠀⠀⠀⠀⠀⠀⠀⠀⠀⠀⠀⠀⠀⠀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⠀⠀⠀⠀⠀⠀⠀⠀⠀⠀⠀⠀⠀⠀⠀⠀⠀⠀⠀⠀⠀⠀⠀⠀⠀⠀⠀⠀⠀⠀⠀⠀⠀⠀⠀⠘⢿⣿⣿⣿⣿⣿⣿⣿⣿⣿⣿⣿⣿⡿⠋⠀⠀⠀⠀⠀⠀⠀⠀⠀⠀⠀⠀⠀⠀⠀⠀⠀⠀⠀⠀⠀⠀⠀⠀⠀⠀⠀⠀⠀⠀⠀⠀⠀⠀⠀⠀⠀⠀⠀⠀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⠀⠀⠀⠀⠀⠀⠀⠀⠀⠀⠀⠀⠀⠀⠀⠀⠀⠀⠀⠀⠀⠀⠀⠀⠀⠀⠀⠀⠀⠀⠀⠀⠀⠀⠀⢀⣴⣿⣿⠿⠍⠋⠉⠉⠉⢹⣿⣿⠃⠀⠀⠀⠀⠀⠀⠀⠀⠀⠀⠀⠀⠀⠀⠀⠀⠀⠀⠀⠀⠀⠀⠀⠀⠀⠀⠀⠀⠀⠀⠀⠀⠀⠀⠀⠀⠀⠀⠀⠀⠀⠀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⠀⠀⠀⠀⠀⠀⠀⠀⠀⠀⠀⠀⠀⠀⠀⠀⠀⠀⠀⠀⠀⠀⠀⠀⠀⠀⠀⠀⠀⠀⠀⠀⠀⠀⣠⣿⣿⡿⠁⠀⠀⠀⠀⠀⠀⠟⠛⠋⠀⠀⠀⠀⠀⠀⠀⠀⠀⠀⠀⠀⠀⠀⠀⠀⠀⠀⠀⠀⠀⠀⠀⠀⠀⠀⠀⠀⠀⠀⠀⠀⠀⠀⠀⠀⠀⠀⠀⠀⠀⠀⠀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⠀⠀⠀⠀⠀⠀⠀⠀⠀⠀⠀⠀⠀⠀⠀⠀⠀⠀⠀⠀⠀⠀⠀⠀⠀⠀⠀⠀⠀⠀⠀⠀⠀⣤⣾⣿⠏⠀⠀⠀⠀⠀⠀⠀⠀⠀⠀⠀⠀⠀⠀⠀⠀⠀⠀⠀⠀⠀⠀⠀⠀⠀⠀⠀⠀⠀⠀⠀⠀⠀⠀⠀⠀⠀⠀⠀⠀⠀⠀⠀⠀⠀⠀⠀⠀⠀⠀⠀⠀⠀⠀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⠀⠀⠀⠀⠀⠀⠀⠀⠀⠀⠀⠀⠀⠀⠀⠀⠀⠀⠀⠀⠀⠀⠀⠀⠀⠀⠀⠀⠀⠀⣀⣆⣶⣿⡿⠇⠀⠀⠀⠀⠀⠀⠀⠀⠀⠀⠀⠀⠀⠀⠀⠀⠀⠀⠀⠀⠀⠀⠀⠀⠀⠀⠀⠀⠀⠀⠀⠀⠀⠀⠀⠀⠀⠀⠀⠀⠀⠀⠀⠀⠀⠀⠀⠀⠀⠀⠀⠀⠀⠀⠀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⠀⠀⠀⠀⠀⠀⠀⠀⠀⠀⠀⠀⠀⠀⠀⠀⠀⠀⠀⠀⠀⠀⠀⠀⠀⠀⠀⠀⠀⠀⠉⣿⣿⡿⠃⠀⠀⠀⠀⠀⠀⠀⠀⠀⠀⠀⠀⠀⠀⠀⠀⠀⠀⠀⠀⠀⠀⠀⠀⠀⠀⠀⠀⠀⠀⠀⠀⠀⠀⠀⠀⠀⠀⠀⠀⠀⠀⠀⠀⠀⠀⠀⠀⠀⠀⠀⠀⠀⠀⠀⠀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⠀⠀⠀⠀⠀⠀⠀⠀⠀⠀⠀⠀⠀⠀⠀⠀⠀⠀⠀⠀⠀⠀⠀⠀⠀⠀⠀⠀⠀⠀⡜⡏⢿⠁⠀⠀⠀⠀⠀⠀⠀⠀⠀⠀⠀⠀⠀⠀⠀⠀⠀⠀⠀⠀⠀⠀⠀⠀⠀⠀⠀⠀⠀⠀⠀⠀⠀⠀⠀⠀⠀⠀⠀⠀⠀⠀⠀⠀⠀⠀⠀⠀⠀⠀⠀⠀⠀⠀⠀⠀⠀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⠀⠀⠀⠀⠀⠀⠀⠀⠀⠀⠀⠀⠀⠀⠀⠀⠀⠀⠀⠀⠀⠀⠀⠀⠀⠀⠀⠀⠀⠀⠈⠘⠈⠀⠀⠀⠀⠀⠀⠀⠀⠀⠀⠀⠀⠀⠀⠀⠀⠀⠀⠀⠀⠀⠀⠀⠀⠀⠀⠀⠀⠀⠀⠀⠀⠀⠀⠀⠀⠀⠀⠀⠀⠀⠀⠀⠀⠀⠀⠀⠀⠀⠀⠀⠀⠀⠀⠀⠀⠀⠀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⠀⠀⠀⠀⠀⠀⠀⠀⠀⠀⠀⠀⠀⠀⠀⠀⠀⠀⠀⠀⠀⠀⠀⠀⠀⠀⠀⠀⠀⠀⠀⠀⠀⠀⠀⠀⠀⠀⠀⠀⠀⠀⠀⠀⠀⠀⠀⠀⠀⠀⢀⠀⢠⣣⢣⢂⠀⠀⠀⠀⠀⠀⠀⠀⠀⠀⠀⠀⠀⠀⠀⠀⠀⠀⠀⠀⠀⠀⠀⠀⠀⠀⠀⠀⠀⠀⠀⠀⠀⠀⠀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⠀⠀⠀⠀⠀⠀⠀⠀⠀⠀⠀⠀⠀⠀⠀⠀⠀⠀⠀⠀⠀⠀⠀⠀⠀⠀⠀⠀⠀⠀⠀⠀⠀⠀⠀⠀⠀⠀⠀⠀⠀⠀⠀⠀⠀⠀⠀⠀⠀⠀⠸⣶⣿⣷⡷⠃⠀⠀⠀⠀⠀⠀⠀⠀⠀⠀⠀⠀⠀⠀⠀⠀⠀⠀⠀⠀⠀⠀⠀⠀⠀⠀⠀⠀⠀⠀⠀⠀⠀⠀⠀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⠀⠀⠀⠀⠀⠀⠀⠀⠀⠀⠀⠀⠀⠀⠀⠀⠀⠀⠀⠀⠀⠀⠀⠀⠀⠀⠀⠀⠀⠀⠀⠀⠀⠀⠀⠀⠀⠀⠀⠀⠀⠀⠀⠀⠀⠀⠀⠀⠀⠀⢸⣿⣿⣟⠗⠀⠀⠀⠀⠀⠀⠀⠀⠀⠀⠀⠀⠀⠀⠀⠀⠀⠀⠀⠀⠀⠀⠀⠀⠀⠀⠀⠀⠀⠀⠀⠀⠀⠀⠀⠀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⠀⠀⠀⠀⠀⠀⠀⠀⠀⠀⠀⠀⠀⠀⠀⠀⠀⠀⠀⠀⠀⠀⠀⠀⠀⠀⠀⠀⠀⠀⠀⠀⠀⠀⠀⠀⠀⠀⠀⠀⠀⠀⠀⠀⠀⠀⠀⠀⠀⢐⣿⣿⣏⠀⠀⠀⠀⠀⠀⠀⠀⠀⠀⠀⠀⠀⠀⠀⠀⠀⠀⠀⠀⠀⠀⠀⠀⠀⠀⠀⠀⠀⠀⠀⠀⠀⠀⠀⠀⠀⠀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⠀⠀⠀⠀⠀⠀⠀⠀⠀⠀⠀⠀⠀⠀⠀⠀⠀⠀⠀⠀⠀⠀⠀⠀⠀⠀⠀⠀⠀⠀⠀⠀⠀⠀⠀⠀⠀⠀⠀⠀⠀⠀⠀⠀⠀⠀⠀⠀⠀⣾⣿⡏⠈⠀⠀⠀⠀⠀⠀⠀⠀⠀⠀⠀⠀⠀⠀⠀⠀⠀⠀⠀⠀⠀⠀⠀⠀⠀⠀⠀⠀⠀⠀⠀⠀⠀⠀⠀⠀⠀⠀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⠀⠀⠀⠀⠀⠀⠀⠀⠀⠀⠀⠀⠀⠀⠀⠀⠀⠀⠀⠀⠀⠀⠀⠀⠀⠀⠀⠀⠀⠀⠀⠀⠀⠀⠀⠀⠀⠀⠀⠀⠀⠀⠀⠀⠀⠀⠀⠀⣼⣿⣿⡍⠀⠀⠀⠀⠀⠀⠀⠀⠀⠀⠀⠀⠀⠀⠀⠀⠀⠀⠀⠀⠀⠀⠀⠀⠀⠀⠀⠀⠀⠀⠀⠀⠀⠀⠀⠀⠀⠀⠀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⠀⠀⠀⠀⠀⠀⠀⠀⠀⠀⠀⠀⠀⠀⠀⠀⠀⠀⠀⠀⠀⠀⠀⠀⠀⠀⠀⠀⠀⠀⠀⠀⠀⠀⠀⠀⠀⠀⠀⠀⠀⠀⠀⠀⠀⠀⠀⣰⣿⣿⡏⠀⠀⠀⠀⠀⠀⠀⠀⠀⠀⠀⠀⠀⠀⠀⠀⠀⠀⠀⠀⠀⠀⠀⠀⠀⠀⠀⠀⠀⠀⠀⠀⠀⠀⠀⠀⠀⠀⠀⠀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⠀⠀⠀⠀⠀⠀⠀⠀⠀⠀⠀⠀⠀⠀⠀⠀⠀⠀⠀⠀⠀⠀⠀⠀⠀⠀⠀⠀⠀⠀⠀⠀⠀⠀⠀⠀⠀⠀⠀⠀⢀⣠⣤⣴⣦⣤⣴⣿⣿⣿⠀⠀⠀⠀⠀⠀⠀⠀⠀⠀⠀⠀⠀⠀⠀⠀⠀⠀⠀⠀⠀⠀⠀⠀⠀⠀⠀⠀⠀⠀⠀⠀⠀⠀⠀⠀⠀⠀⠀⠀⠀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⠀⠀⠀⠀⠀⠀⠀⠀⠀⠀⠀⠀⠀⠀⠀⠀⠀⠀⠀⠀⠀⠀⠀⠀⠀⠀⠀⠀⠀⠀⠀⠀⠀⠀⠀⠀⠀⠀⣠⣴⣿⣿⣿⣿⣿⣿⣿⣿⣿⣿⡀⠀⠀⠀⠀⠀⠀⠀⠀⠀⠀⠀⠀⠀⠀⠀⠀⠀⠀⠀⠀⠀⠀⠀⠀⠀⠀⠀⠀⠀⠀⠀⠀⠀⠀⠀⠀⠀⠀⠀⠀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⠀⠀⠀⠀⠀⠀⠀⠀⠀⠀⠀⠀⠀⠀⠀⠀⠀⠀⠀⠀⠀⠀⠀⠀⠀⠀⠀⠀⠀⠀⠀⠀⠀⠀⠀⠀⣿⣿⣿⣿⣿⣿⣿⣿⣿⣿⣿⣿⣿⡟⣿⣿⡄⠀⠀⠀⠀⠀⠀⠀⠀⠀⠀⠀⠀⠀⠀⠀⠀⠀⠀⠀⠀⠀⠀⠀⠀⠀⠀⠀⠀⠀⠀⠀⠀⠀⠀⠀⠀⠀⠀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⠀⠀⠀⠀⠀⠀⠀⠀⠀⠀⠀⠀⠀⠀⠀⠀⠀⠀⠀⠀⠀⠀⠀⠀⠀⠀⠀⠀⠀⠀⠀⠀⠀⠀⠀⠀⠸⣿⣿⣿⣿⣿⣿⣿⣿⣿⣿⠿⠉⠀⢿⡿⠛⠀⠀⠀⠀⠀⠀⠀⠀⠀⠀⠀⠀⠀⠀⠀⠀⠀⠀⠀⠀⠀⠀⠀⠀⠀⠀⠀⠀⠀⠀⠀⠀⠀⠀⠀⠀⠀⠀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⠀⠀⠀⠀⠀⠀⠀⠀⠀⠀⠀⠀⠀⠀⠀⠀⠀⠀⠀⠀⠀⠀⠀⠀⠀⠀⠀⠀⠀⠀⠀⠀⠀⠀⠀⠀⠀⠈⠙⠛⠿⠿⠿⣿⣿⣿⠁⠀⠀⠀⠀⠀⠀⠀⠀⠀⠀⠀⠀⠀⠀⠀⠀⠀⠀⠀⠀⠀⠀⠀⠀⠀⠀⠀⠀⠀⠀⠀⠀⠀⠀⠀⠀⠀⠀⠀⠀⠀⠀⠀⠀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⠀⠀⠀⠀⠀⠀⠀⠀⠀⠀⠀⠀⠀⠀⠀⠀⠀⠀⠀⠀⠀⠀⠀⠀⠀⠀⠀⠀⠀⠀⠀⠀⠀⠀⠀⠀⠀⠀⠀⠀⠀⠀⠀⠿⣿⣿⠀⠀⠀⠀⠀⠀⠀⠀⠀⠀⠀⠀⠀⠀⠀⠀⠀⠀⠀⠀⠀⠀⠀⠀⠀⠀⠀⠀⠀⠀⠀⠀⠀⠀⠀⠀⠀⠀⠀⠀⠀⠀⠀⠀⠀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⠀⠀⠀⠀⠀⠀⠀⠀⠀⠀⠀⠀⠀⠀⠀⠀⠀⠀⠀⠀⠀⠀⠀⠀⠀⠀⠀⠀⠀⠀⠀⠀⠀⠀⠀⠀⠀⠀⠀⠀⠀⠀⠀⢲⣿⣿⠄⠀⠀⠀⠀⠀⠀⠀⠀⠀⠀⠀⠀⠀⠀⠀⠀⠀⠀⠀⠀⠀⠀⠀⠀⠀⠀⠀⠀⠀⠀⠀⠀⠀⠀⠀⠀⠀⠀⠀⠀⠀⠀⠀⠀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⠀⠀⠀⠀⠀⠀⠀⠀⠀⠀⠀⠀⠀⠀⠀⠀⠀⠀⠀⠀⠀⠀⠀⠀⠀⠀⠀⠀⠀⠀⠀⠀⠀⠀⠀⠀⠀⠀⠀⠀⠀⠀⢀⢲⣿⣿⡦⠀⠀⠀⠀⠀⠀⠀⠀⠀⠀⠀⠀⠀⠀⠀⠀⠀⠀⠀⠀⠀⠀⠀⠀⠀⠀⠀⠀⠀⠀⠀⠀⠀⠀⠀⠀⠀⠀⠀⠀⠀⠀⠀⠀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⠀⠀⠀⠀⠀⠀⠀⠀⠀⠀⠀⠀⠀⠀⠀⠀⠀⠀⠀⠀⠀⠀⠀⠀⠀⠀⠀⠀⠀⠀⠀⠀⠀⠀⠀⠀⠀⠀⠀⠀⠀⠀⢸⡾⣿⣿⣷⠀⠀⠀⠀⠀⠀⠀⠀⠀⠀⠀⠀⠀⠀⠀⠀⠀⠀⠀⠀⠀⠀⠀⠀⠀⠀⠀⠀⠀⠀⠀⠀⠀⠀⠀⠀⠀⠀⠀⠀⠀⠀⠀⠀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⠀⠀⠀⠀⠀⠀⠀⠀⠀⠀⠀⠀⠀⠀⠀⠀⠀⠀⠀⠀⠀⠀⠀⠀⠀⠀⠀⠀⠀⠀⠀⠀⠀⠀⠀⠀⠀⠀⠀⠀⠀⠀⠈⠐⠸⣿⠻⡡⠀⠀⠀⠀⠀⠀⠀⠀⠀⠀⠀⠀⠀⠀⠀⠀⠀⠀⠀⠀⠀⠀⠀⠀⠀⠀⠀⠀⠀⠀⠀⠀⠀⠀⠀⠀⠀⠀⠀⠀⠀⠀⠀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⠀⠀⠀⠀⠀⠀⠀⠀⠀⠀⠀⠀⠀⠀⠀⠀⠀⠀⠀⠀⠀⠀⠀⠀⠀⠀⠀⠀⠀⠀⠀⠀⠀⠀⠀⠀⠀⠀⠀⠀⠀⠀⠀⠀⠀⠃⠃⠁⠀⠀⠀⠀⠀⠀⠀⠀⠀⠀⠀⠀⠀⠀⠀⠀⠀⠀⠀⠀⠀⠀⠀⠀⠀⠀⠀⠀⠀⠀⠀⠀⠀⠀⠀⠀⠀⠀⠀⠀⠀⠀⠀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⠀⠀⠀⠀⠀⠀⠀⠀⠀⠀⠀⠀⠀⠀⠀⠀⠀⠀⠀⠀⠀⠀⠀⠀⠀⠀⠀⠀⠀⠀⠀⠀⠀⠀⠀⠀⠀⠀⠀⠀⠀⠀⠀⠀⠀⡆⡇⡄⠀⠀⠀⠀⠀⠀⠀⠀⠀⠀⠀⠀⠀⠀⠀⠀⠀⠀⠀⠀⠀⠀⠀⠀⠀⠀⠀⠀⠀⠀⠀⠀⠀⠀⠀⠀⠀⠀⠀⠀⠀⠀⠀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⠀⠀⠀⠀⠀⠀⠀⠀⠀⠀⠀⠀⠀⠀⠀⠀⠀⠀⠀⠀⠀⠀⠀⠀⠀⠀⠀⠀⠀⠀⠀⠀⠀⠀⠀⠀⠀⠀⠀⠀⠀⠀⠀⡀⢸⣼⣼⡴⠀⠀⠀⠀⠀⠀⠀⠀⠀⠀⠀⠀⠀⠀⠀⠀⠀⠀⠀⠀⠀⠀⠀⠀⠀⠀⠀⠀⠀⠀⠀⠀⠀⠀⠀⠀⠀⠀⠀⠀⠀⠀⠀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⠀⠀⠀⠀⠀⠀⠀⠀⠀⠀⠀⠀⠀⠀⠀⠀⠀⠀⠀⠀⠀⠀⠀⠀⠀⠀⠀⠀⠀⠀⠀⠀⠀⠀⠀⠀⠀⠀⠀⠀⠀⠀⠀⠹⣿⣿⣿⣧⠀⠀⠀⠀⠀⠀⠀⠀⠀⠀⠀⠀⠀⠀⠀⠀⠀⠀⠀⠀⠀⠀⠀⠀⠀⠀⠀⠀⠀⠀⠀⠀⠀⠀⠀⠀⠀⠀⠀⠀⠀⠀⠀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⠀⠀⠀⠀⠀⠀⠀⠀⠀⠀⠀⠀⠀⠀⠀⠀⠀⠀⠀⠀⠀⠀⠀⠀⠀⠀⠀⠀⠀⠀⠀⠀⠀⠀⠀⠀⠀⠀⠀⠀⠀⠀⠀⠀⣿⣿⡟⠪⠀⠀⠀⠀⠀⠀⠀⠀⠀⠀⠀⠀⠀⠀⠀⠀⠀⠀⠀⠀⠀⠀⠀⠀⠀⠀⠀⠀⠀⠀⠀⠀⠀⠀⠀⠀⠀⠀⠀⠀⠀⠀⠀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⠀⠀⠀⠀⠀⠀⠀⠀⠀⠀⠀⠀⠀⠀⠀⠀⠀⠀⠀⠀⠀⠀⠀⠀⠀⠀⠀⠀⠀⠀⠀⠀⠀⠀⠀⠀⠀⠀⠀⠀⠀⠀⠀⠐⣿⣿⡿⠖⠀⠀⠀⠀⠀⠀⠀⠀⠀⠀⠀⠀⠀⠀⠀⠀⠀⠀⠀⠀⠀⠀⠀⠀⠀⠀⠀⠀⠀⠀⠀⠀⠀⠀⠀⠀⠀⠀⠀⠀⠀⠀⠀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⠀⠀⠀⠀⠀⠀⠀⠀⠀⠀⠀⠀⠀⠀⠀⠀⠀⠀⠀⠀⠀⠀⠀⠀⠀⠀⠀⠀⠀⠀⠀⠀⠀⠀⠀⠀⠀⠀⠀⢀⣀⣠⣤⣾⣿⣿⣿⣧⡀⠀⠀⠀⠀⠀⠀⠀⠀⠀⠀⠀⠀⠀⠀⠀⠀⠀⠀⠀⠀⠀⠀⠀⠀⠀⠀⠀⠀⠀⠀⠀⠀⠀⠀⠀⠀⠀⠀⠀⠀⠀⠀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⠀⠀⠀⠀⠀⠀⠀⠀⠀⠀⠀⠀⠀⠀⠀⠀⠀⠀⠀⠀⠀⠀⠀⠀⠀⠀⠀⠀⠀⠀⠀⠀⠀⠀⠀⠀⠀⣠⣾⣿⣿⣿⣿⣿⣿⣿⣿⣿⣿⣦⣀⡀⠀⠀⠀⠀⠀⠀⠀⠀⠀⠀⠀⠀⠀⠀⠀⠀⠀⠀⠀⠀⠀⠀⠀⠀⠀⠀⠀⠀⠀⠀⠀⠀⠀⠀⠀⠀⠀⠀⠀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⠀⠀⠀⠀⠀⠀⠀⠀⠀⠀⠀⠀⠀⠀⠀⠀⠀⠀⠀⠀⠀⠀⠀⠀⠀⠀⠀⠀⠀⠀⠀⠀⠀⠀⠀⢀⣼⣿⣿⣿⣿⣿⣿⣿⣿⣿⣿⣿⣿⣿⣿⣿⣄⠀⠀⠀⠀⠀⠀⠀⠀⠀⠀⠀⠀⠀⠀⠀⠀⠀⠀⠀⠀⠀⠀⠀⠀⠀⠀⠀⠀⠀⠀⠀⠀⠀⠀⠀⠀⠀⠀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⠀⠀⠀⠀⠀⠀⠀⠀⠀⠀⠀⠀⠀⠀⠀⠀⠀⠀⠀⠀⠀⠀⠀⠀⠀⠀⠀⠀⠀⠀⠀⠀⠀⠀⠀⠸⣿⣿⣿⣿⣿⣿⣿⣿⣿⣿⣿⣿⣿⣿⡟⠀⢿⣿⠇⠀⠀⠀⠀⠀⠀⠀⠀⠀⠀⠀⠀⠀⠀⠀⠀⠀⠀⠀⠀⠀⠀⠀⠀⠀⠀⠀⠀⠀⠀⠀⠀⠀⠀⠀⠀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⠀⠀⠀⠀⠀⠀⠀⠀⠀⠀⠀⠀⠀⠀⠀⠀⠀⠀⠀⠀⠀⠀⠀⠀⠀⠀⠀⠀⠀⠀⠀⠀⠀⠀⠀⠀⠘⣿⣿⣿⣿⣿⣿⣿⣿⣿⣿⣿⣿⣿⠀⠀⠈⠁⠀⠀⠀⠀⠀⠀⠀⠀⠀⠀⠀⠀⠀⠀⠀⠀⠀⠀⠀⠀⠀⠀⠀⠀⠀⠀⠀⠀⠀⠀⠀⠀⠀⠀⠀⠀⠀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⠀⠀⠀⠀⠀⠀⠀⠀⠀⠀⠀⠀⠀⠀⠀⠀⠀⠀⠀⠀⠀⠀⠀⠀⠀⠀⠀⠀⠀⠀⠀⠀⠀⠀⠀⠀⠀⠘⢿⣿⣿⣿⣿⣿⣿⣿⣿⣿⣿⣿⡄⠀⠀⠀⠀⠀⠀⠀⠀⠀⠀⠀⠀⠀⠀⠀⠀⠀⠀⠀⠀⠀⠀⠀⠀⠀⠀⠀⠀⠀⠀⠀⠀⠀⠀⠀⠀⠀⠀⠀⠀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⠀⠀⠀⠀⠀⠀⠀⠀⠀⠀⠀⠀⠀⠀⠀⠀⠀⠀⠀⠀⠀⠀⠀⠀⠀⠀⠀⠀⠀⠀⠀⠀⠀⠀⠀⠀⠀⠀⠀⠙⠛⠻⠿⠛⠋⠉⠀⠸⣿⣿⣧⠀⠀⠀⠀⠀⠀⠀⠀⠀⠀⠀⠀⠀⠀⠀⠀⠀⠀⠀⠀⠀⠀⠀⠀⠀⠀⠀⠀⠀⠀⠀⠀⠀⠀⠀⠀⠀⠀⠀⠀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⠀⠀⠀⠀⠀⠀⠀⠀⠀⠀⠀⠀⠀⠀⠀⠀⠀⠀⠀⠀⠀⠀⠀⠀⠀⠀⠀⠀⠀⠀⠀⠀⠀⠀⠀⠀⠀⠀⠀⠀⠀⠀⠀⠀⠀⠀⠀⠀⠈⠹⣿⣿⡄⠀⠀⠀⠀⠀⠀⠀⠀⠀⠀⠀⠀⠀⠀⠀⠀⠀⠀⠀⠀⠀⠀⠀⠀⠀⠀⠀⠀⠀⠀⠀⠀⠀⠀⠀⠀⠀⠀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⠀⠀⠀⠀⠀⠀⠀⠀⠀⠀⠀⠀⠀⠀⠀⠀⠀⠀⠀⠀⠀⠀⠀⠀⠀⠀⠀⠀⠀⠀⠀⠀⠀⠀⠀⠀⠀⠀⠀⠀⠀⠀⠀⠀⠀⠀⠀⠀⠀⠰⢿⣿⣿⠁⠀⠀⠀⠀⠀⠀⠀⠀⠀⠀⠀⠀⠀⠀⠀⠀⠀⠀⠀⠀⠀⠀⠀⠀⠀⠀⠀⠀⠀⠀⠀⠀⠀⠀⠀⠀⠀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⠀⠀⠀⠀⠀⠀⠀⠀⠀⠀⠀⠀⠀⠀⠀⠀⠀⠀⠀⠀⠀⠀⠀⠀⠀⠀⠀⠀⠀⠀⠀⠀⠀⠀⠀⠀⠀⠀⠀⠀⠀⠀⠀⠀⠀⠀⠀⠀⠀⠀⠶⣿⣿⣿⣅⠀⠀⠀⠀⠀⠀⠀⠀⠀⠀⠀⠀⠀⠀⠀⠀⠀⠀⠀⠀⠀⠀⠀⠀⠀⠀⠀⠀⠀⠀⠀⠀⠀⠀⠀⠀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⠀⠀⠀⠀⠀⠀⠀⠀⠀⠀⠀⠀⠀⠀⠀⠀⠀⠀⠀⠀⠀⠀⠀⠀⠀⠀⠀⠀⠀⠀⠀⠀⠀⠀⠀⠀⠀⠀⠀⠀⠀⠀⠀⠀⠀⠀⠀⠀⠀⠀⢴⣿⢿⣿⣿⡦⣀⠀⠀⠀⠀⠀⠀⠀⠀⠀⠀⠀⠀⠀⠀⠀⠀⠀⠀⠀⠀⠀⠀⠀⠀⠀⠀⠀⠀⠀⠀⠀⠀⠀⠀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⠀⠀⠀⠀⠀⠀⠀⠀⠀⠀⠀⠀⠀⠀⠀⠀⠀⠀⠀⠀⠀⠀⠀⠀⠀⠀⠀⠀⠀⠀⠀⠀⠀⠀⠀⠀⠀⠀⠀⠀⠀⠀⠀⠀⠀⠀⠀⠀⠀⠀⠀⠃⠂⠙⣟⢌⠢⠁⠀⠀⠀⠀⠀⠀⠀⠀⠀⠀⠀⠀⠀⠀⠀⠀⠀⠀⠀⠀⠀⠀⠀⠀⠀⠀⠀⠀⠀⠀⠀⠀⠀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⠀⠀⠀⠀⠀⠀⠀⠀⠀⠀⠀⠀⠀⠀⠀⠀⠀⠀⠀⠀⠀⠀⠀⠀⠀⠀⡀⡄⢀⠀⠀⠀⠀⠀⠀⠀⠀⠀⠀⠀⠀⠀⠀⠀⠀⠀⠀⠀⠀⠀⠀⠀⠀⠀⠀⠀⠀⠀⠀⠀⠀⠀⠀⠀⠀⠀⠀⠀⠀⠀⠀⠀⠀⠀⠀⠀⠀⠀⠀⠀⠀⠀⠀⠀⠀⠀⠀⠀⠀⠀⠀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⠀⠀⠀⠀⠀⠀⠀⠀⠀⠀⠀⠀⠀⠀⠀⠀⠀⠀⠀⠀⠀⠀⠀⠀⠀⠀⠱⡝⡜⣎⡆⠀⠀⠀⠀⠀⠀⠀⠀⠀⠀⠀⠀⠀⠀⠀⠀⠀⠀⠀⠀⠀⠀⠀⠀⠀⠀⠀⠀⠀⠀⠀⠀⠀⠀⠀⠀⠀⠀⠀⠀⠀⠀⠀⠀⠀⠀⠀⠀⠀⠀⠀⠀⠀⠀⠀⠀⠀⠀⠀⠀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⠀⠀⠀⠀⠀⠀⠀⠀⠀⠀⠀⠀⠀⠀⠀⠀⠀⠀⠀⠀⠀⠀⠀⠀⠀⠀⠀⠹⣿⣿⣷⣦⡀⠀⠀⠀⠀⠀⠀⠀⠀⠀⠀⠀⠀⠀⠀⠀⠀⠀⠀⠀⠀⠀⠀⠀⠀⠀⠀⠀⠀⠀⠀⠀⠀⠀⠀⠀⠀⠀⠀⠀⠀⠀⠀⠀⠀⠀⠀⠀⠀⠀⠀⠀⠀⠀⠀⠀⠀⠀⠀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⠀⠀⠀⠀⠀⠀⠀⠀⠀⠀⠀⠀⠀⠀⠀⠀⠀⠀⠀⠀⠀⠀⠀⠀⠀⠀⠑⠲⣿⣿⣿⣧⠓⢀⠀⠀⠀⠀⠀⠀⠀⠀⠀⠀⠀⠀⠀⠀⠀⠀⠀⠀⠀⠀⠀⠀⠀⠀⠀⠀⠀⠀⠀⠀⠀⠀⠀⠀⠀⠀⠀⠀⠀⠀⠀⠀⠀⠀⠀⠀⠀⠀⠀⠀⠀⠀⠀⠀⠀⠀⠀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⠀⠀⠀⠀⠀⠀⠀⠀⠀⠀⠀⠀⠀⠀⠀⠀⠀⠀⠀⠀⠀⠀⠀⠀⠀⠀⠀⠀⠈⠙⣿⣿⣿⣿⠁⠀⠀⠀⠀⠀⠀⠀⠀⠀⠀⠀⠀⠀⠀⠀⠀⠀⠀⠀⠀⠀⠀⠀⠀⠀⠀⠀⠀⠀⠀⠀⠀⠀⠀⠀⠀⠀⠀⠀⠀⠀⠀⠀⠀⠀⠀⠀⠀⠀⠀⠀⠀⠀⠀⠀⠀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⠀⠀⠀⠀⠀⠀⠀⠀⠀⠀⠀⠀⠀⠀⠀⠀⠀⠀⠀⠀⠀⠀⠀⠀⠀⠀⠀⠀⠀⠀⠉⠻⣿⣿⣦⣦⡀⠀⠀⠀⠀⠀⠀⠀⠀⠀⠀⠀⠀⠀⠀⠀⠀⠀⠀⠀⠀⠀⠀⠀⠀⠀⠀⠀⠀⠀⠀⠀⠀⠀⠀⠀⠀⠀⠀⠀⠀⠀⠀⠀⠀⠀⠀⠀⠀⠀⠀⠀⠀⠀⠀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⠀⠀⠀⠀⠀⠀⠀⠀⠀⠀⠀⠀⠀⠀⠀⠀⠀⠀⠀⠀⠀⠀⠀⠀⠀⠀⠀⠀⠀⠀⠀⠀⠙⢿⣿⣿⣧⡀⠀⠀⠀⠀⠀⠀⠀⠀⠀⠀⠀⠀⠀⠀⠀⠀⠀⠀⠀⠀⠀⠀⠀⠀⠀⠀⠀⠀⠀⠀⠀⠀⠀⠀⠀⠀⠀⠀⠀⠀⠀⠀⠀⠀⠀⠀⠀⠀⠀⠀⠀⠀⠀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⠀⠀⠀⠀⠀⠀⠀⠀⠀⠀⠀⠀⠀⠀⠀⠀⠀⠀⠀⠀⠀⠀⠀⠀⠀⠀⠀⠀⠀⠀⠀⠀⠀⠀⠻⣿⣿⣿⣦⣀⠀⠀⠀⠐⣶⣄⣤⣤⣤⣄⡀⠀⠀⠀⠀⠀⠀⠀⠀⠀⠀⠀⠀⠀⠀⠀⠀⠀⠀⠀⠀⠀⠀⠀⠀⠀⠀⠀⠀⠀⠀⠀⠀⠀⠀⠀⠀⠀⠀⠀⠀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⠀⠀⠀⠀⠀⠀⠀⠀⠀⠀⠀⠀⠀⠀⠀⠀⠀⠀⠀⠀⠀⠀⠀⠀⠀⠀⠀⠀⠀⠀⠀⠀⠀⠀⠀⠘⢿⣿⣿⣿⣿⣶⣦⣴⣿⣿⣿⣿⣿⣿⣿⣷⡄⠀⠀⠀⠀⠀⠀⠀⠀⠀⠀⠀⠀⠀⠀⠀⠀⠀⠀⠀⠀⠀⠀⠀⠀⠀⠀⠀⠀⠀⠀⠀⠀⠀⠀⠀⠀⠀⠀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⠀⠀⠀⠀⠀⠀⠀⠀⠀⠀⠀⠀⠀⠀⠀⠀⠀⠀⠀⠀⠀⠀⠀⠀⠀⠀⠀⠀⠀⠀⠀⠀⠀⠀⠀⠀⠀⢙⣿⣿⣿⣿⣿⣿⣿⣿⣿⣿⣿⣿⣿⣿⣿⡇⠀⠀⠀⠀⠀⠀⠀⠀⠀⠀⠀⠀⠀⠀⠀⠀⠀⠀⠀⠀⠀⠀⠀⠀⠀⠀⠀⠀⠀⠀⠀⠀⠀⠀⠀⠀⠀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⠀⠀⠀⠀⠀⠀⠀⠀⠀⠀⠀⠀⠀⠀⠀⠀⠀⠀⠀⠀⠀⠀⠀⠀⠀⠀⠀⠀⠀⠀⠀⠀⠀⠀⣠⣴⣾⣿⣿⣿⣿⣿⣿⣿⣿⣿⣿⣿⣿⣿⣿⣿⣿⠃⠀⠀⠀⠀⠀⠀⠀⠀⠀⠀⠀⠀⠀⠀⠀⠀⠀⠀⠀⠀⠀⠀⠀⠀⠀⠀⠀⠀⠀⠀⠀⠀⠀⠀⠀⠀⠀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⠀⠀⠀⠀⠀⠀⠀⠀⠀⠀⠀⠀⠀⠀⠀⠀⠀⠀⠀⠀⠀⠀⠀⠀⠀⠀⠀⠀⠀⠀⠀⠀⢀⣾⣿⣿⣿⣿⣿⣿⣿⣿⣿⣿⣿⣿⣿⣿⣿⣿⣿⣿⡟⠀⠀⠀⠀⠀⠀⠀⠀⠀⠀⠀⠀⠀⠀⠀⠀⠀⠀⠀⠀⠀⠀⠀⠀⠀⠀⠀⠀⠀⠀⠀⠀⠀⠀⠀⠀⠀⠀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⠀⠀⠀⠀⠀⠀⠀⠀⠀⠀⠀⠀⠀⠀⠀⠀⠀⠀⠀⠀⠀⠀⠀⠀⠀⠀⠀⠀⠀⠀⠀⠀⣼⣿⣿⣿⣿⣿⣿⣿⣿⣿⣿⣿⣿⣿⣿⣿⣿⣿⣿⣿⣤⣀⠀⠀⠀⠀⠀⠀⠀⠀⠀⠀⠀⠀⠀⠀⠀⠀⠀⠀⠀⠀⠀⠀⠀⠀⠀⠀⠀⠀⠀⠀⠀⠀⠀⠀⠀⠀⠀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⠀⠀⠀⠀⠀⠀⠀⠀⠀⠀⠀⠀⠀⠀⠀⠀⠀⠀⠀⠀⠀⠀⠀⠀⠀⠀⠀⠀⠀⠀⠀⢠⣿⣿⣿⣿⣿⣿⣿⣿⣿⣿⣿⣿⣿⣿⣿⣿⣿⣿⣿⣿⣿⣿⣿⣄⠀⠀⠀⠀⠀⠀⠀⠀⠀⠀⠀⠀⠀⠀⠀⠀⠀⠀⠀⠀⠀⠀⠀⠀⠀⠀⠀⠀⠀⠀⠀⠀⠀⠀⠀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⠀⠀⠀⠀⠀⠀⠀⠀⠀⠀⠀⠀⠀⠀⠀⠀⠀⠀⠀⠀⠀⠀⠀⠀⠀⠀⠀⠀⠀⠀⠀⠘⣿⣿⣿⣿⣿⣿⣿⣿⣿⣿⣿⣿⣿⣿⣿⣿⣿⣿⣿⣿⣿⣿⣿⣿⣿⣷⣦⡀⠀⠀⠀⠀⠀⠀⠀⠀⠀⠀⠀⠀⠀⠀⠀⠀⠀⠀⠀⠀⠀⠀⠀⠀⠀⠀⠀⠀⠀⠀⠀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⠀⠀⠀⠀⠀⠀⠀⠀⠀⠀⠀⠀⠀⠀⠀⠀⠀⠀⠀⠀⠀⠀⠀⠀⠀⠀⠀⠀⠀⠀⠀⠀⢿⣿⣿⣿⣿⣿⣿⣿⣿⣿⣿⣿⣿⣿⣿⣿⣿⣿⣿⣿⣿⣏⠙⠻⣿⣿⣿⣿⣷⣦⡀⠀⠀⠀⠀⠀⠀⠀⠀⠀⠀⠀⠀⠀⠀⠀⠀⠀⠀⠀⠀⠀⠀⠀⠀⠀⠀⠀⠀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⠀⠀⠀⠀⠀⠀⠀⠀⠀⠀⠀⠀⠀⠀⠀⠀⠀⠀⠀⠀⠀⠀⠀⠀⠀⠀⠀⠀⠀⠀⠀⠀⠸⣿⣿⣿⣿⣿⣿⣿⣿⣿⣿⣿⣿⣿⣿⣿⣿⣿⣿⣿⣿⣿⡄⠀⠈⠙⢿⣿⣿⣿⣿⣷⣄⣀⠀⠀⠀⠀⠀⠀⠀⠀⠀⠀⠀⠀⠀⠀⠀⠀⠀⠀⠀⠀⠀⠀⠀⠀⠀</a:t>
            </a:r>
            <a:br/>
            <a:r>
              <a:t>⠀⠀⠀⠀⠀⠀⠀⠀⠀⠀⠀⠀⠀⠀⠀⠀⠀⠀⠀⠀⠀⠀⠀⠀⠀⠀⠀⠀⠀⠀⠀⠀⠀⠈⠿⣿⣿⣿⣿⣿⣿⣿⣿⣿⣿⣿⣿⣿⣿⣿⣿⣿⡟⠘⠳⠀⠀⠀⠀⠈⠂⠉⠛⢿⣿⣿⣧⣴⣇⣀⣀⠀⠀⣀⠀⠀⠀⠀⠀⠀⠀⠀⠀⠀⠀⠀⠀⠀⠀⠀⠀</a:t>
            </a:r>
            <a:br/>
            <a:r>
              <a:t>⠀⠀⠀⠀⠀⠀⠀⠀⠀⠀⠀⠀⠀⠀⠀⠀⠀⠀⠀⠀⠀⠀⠀⠀⠀⠀⠀⠀⠀⠀⠀⠀⠀⠀⠀⠀⠉⠻⢿⣿⣿⣿⣿⣿⣿⣿⣿⣿⣿⣿⣿⠟⠀⠀⠀⠀⠀⠀⠀⠀⠀⠀⠀⠋⠉⡻⢿⣿⣿⣿⣿⣿⣷⣶⠂⠀⠀⠀⠀⠀⠀⠀⠀⠀⠀⠀⠀⠀⠀⠀⠀</a:t>
            </a:r>
            <a:br/>
            <a:r>
              <a:t>⠀⠀⠀⠀⠀⠀⠀⠀⠀⠀⠀⠀⠀⠀⠀⠀⠀⠀⠀⠀⠀⠀⠀⠀⠀⠀⠀⠀⠀⠀⠀⠀⠀⠀⠀⠀⠀⠀⠀⠈⠙⠛⠿⣿⣿⣿⣿⣿⣿⠿⠋⠀⠀⠀⠀⠀⠀⠀⠀⠀⠀⠀⠀⠀⠀⠀⢨⣙⣿⠉⠙⠛⠛⠛⠁⠀⠀⠀⠀⠀⠀⠀⠀⠀⠀⠀⠀⠀⠀⠀⠀</a:t>
            </a:r>
            <a:br/>
            <a:r>
              <a:t>⠀⠀⠀⠀⠀⠀⠀⠀⠀⠀⠀⠀⠀⠀⠀⠀⠀⠀⠀⠀⠀⠀⠀⠀⠀⠀⠀⠀⠀⠀⠀⠀⠀⠀⠀⠀⠀⠀⠀⠀⠀⠀⠀⠀⠈⠉⠉⠁⠀⠀⠀⠀⠀⠀⠀⠀⠀⠀⠀⠀⠀⠀⠀⠀⠀⠀⠀⠉⠈⠁⠀⠀⠀⠀⠀⠀⠀⠀⠀⠀⠀⠀⠀⠀⠀⠀⠀⠀⠀⠀⠀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⠀⠀⠀⠀⠀⠀⠀⠀⠀⠀⠀⠀⠀⠀⠀⠀⢀⠢⣐⣄⢄⠀⠀⠀⠀⠀⠀⠀⠀⠀⠀⠀⠀⠀⠀⠀⠀⠀⠀⠀⠀⠀⠀⠀⠀⠀⠀⠀⠀⠀⠀⠀⠀⠀⠀⠀⠀⠀⠀⠀⠀⠀⠀⠀⠀⠀⠀⠀⠀⠀⠀⠀⠀⠀⠀⠀⠀⠀⠀⠀⠀⠀⠀⠀⠀⠀⠀⠀⠀⠀⠀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⠀⠀⠀⠀⠀⠀⠀⠀⠀⠀⠀⠀⠀⠀⠀⠀⠀⠙⢮⣿⣿⣷⣄⢦⡀⠀⠀⠀⠀⠀⠀⠀⠀⠀⠀⠀⠀⠀⠀⠀⠀⠀⠀⠀⠀⠀⠀⠀⠀⠀⠀⠀⠀⠀⠀⠀⠀⠀⠀⠀⠀⠀⠀⠀⠀⠀⠀⠀⠀⠀⠀⠀⠀⠀⠀⠀⠀⠀⠀⠀⠀⠀⠀⠀⠀⠀⠀⠀⠀⠀⠀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⠀⠀⠀⠀⠀⠀⠀⠀⠀⠀⠀⠀⠀⠀⠀⠀⠀⠀⣀⠙⣿⣿⣿⣷⣖⣁⣤⠄⠀⠀⠀⠀⠀⠀⠀⠀⠀⠀⠀⠀⠀⠀⠀⠀⠀⢀⣀⣀⡀⠀⠀⠀⠀⠀⠀⠀⠀⠀⠀⠀⠀⠀⠀⠀⠀⠀⠀⠀⠀⠀⠀⠀⠀⠀⠀⠀⠀⠀⠀⠀⠀⠀⠀⠀⠀⠀⠀⠀⠀⠀⠀</a:t>
            </a:r>
            <a:br/>
            <a:r>
              <a:t>⠀⠀⠀⠀⠀⠀⠀⠀⠀⠀⠀⠀⠀⠀⠀⠀⠀⠀⠈⠉⠛⠻⠿⣿⣿⣿⣿⣿⣶⣤⣀⠀⠀⠀⠀⠀⠀⠀⠀⠀⠀⠹⣷⣴⣿⣿⣿⣿⣿⣿⣦⡀⠀⠀⠀⠀⠀⠀⠀⠀⠀⠀⠀⠀⠀⠀⠀⠀⠀⠀⠀⠀⠀⠀⠀⠀⠀⠀⠀⠀⠀⠀⠀⠀⠀⠀⠀⠀⠀⠀⠀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⠀⠀⠀⠀⠀⠀⠀⠀⠀⠀⠀⠀⠀⠀⠀⠀⠀⠀⠀⠀⠀⠀⠀⠀⠛⠛⠻⢿⣿⣿⣿⣿⣦⣄⡀⠀⠀⠀⠀⠀⣀⣴⣿⣿⣿⣿⣿⣿⣿⣿⣿⣿⣆⠀⠀⠀⠀⠀⠀⠀⠀⠀⠀⠀⠀⠀⠀⠀⠀⠀⠀⠀⠀⠀⠀⠀⠀⠀⠀⠀⠀⠀⠀⠀⠀⠀⠀⠀⠀⠀⠀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⠀⠀⠀⠀⠀⠀⠀⠀⠀⠀⠀⠀⠀⠀⠀⠀⠀⠀⠀⠀⠀⠀⠀⠀⠀⠀⠀⠀⠈⠉⠻⢿⣿⣿⣿⣿⣶⣶⣶⣴⣿⣿⣿⣿⣿⣿⣿⣿⣿⣿⣿⣿⣿⡀⠀⠀⠀⠀⠀⠀⠀⠀⠀⠀⠀⠀⠀⠀⠀⠀⠀⠀⠀⠀⠀⠀⠀⠀⠀⠀⠀⠀⠀⠀⠀⠀⠀⠀⠀⠀⠀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⠀⠀⠀⠀⠀⠀⠀⠀⠀⠀⠀⠀⠀⠀⠀⠀⠀⠀⠀⠀⠀⠀⠀⠀⠀⠀⠀⠀⠀⠀⠀⠀⠉⢻⣿⣿⣿⣿⣿⣿⣿⣿⣿⣿⣿⣿⣿⣿⣿⣿⣿⣿⣿⠇⠀⠀⠀⠀⠀⠀⠀⠀⠀⠀⠀⠀⠀⠀⠀⠀⠀⠀⠀⠀⠀⠀⠀⠀⠀⠀⠀⠀⠀⠀⠀⠀⠀⠀⠀⠀⠀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⠀⠀⠀⠀⠀⠀⠀⠀⠀⠀⠀⠀⠀⠀⠀⠀⠀⠀⠀⠀⠀⠀⠀⠀⠀⠀⠀⠀⠀⠀⠀⠀⠀⠀⠀⠀⠈⠉⠛⣿⣿⣿⣿⣿⣿⣿⣿⣿⣿⣿⣿⣿⣏⡀⠀⠀⠀⠀⠀⠀⠀⠀⠀⠀⠀⠀⠀⠀⠀⠀⠀⠀⠀⠀⠀⠀⠀⠀⠀⠀⠀⠀⠀⠀⠀⠀⠀⠀⠀⠀⠀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⠀⠀⠀⠀⠀⠀⠀⠀⠀⠀⠀⠀⠀⠀⠀⠀⠀⠀⠀⠀⠀⠀⠀⠀⠀⠀⠀⠀⠀⠀⠀⠀⠀⣀⣴⣶⣿⣿⣿⣿⣿⣿⣿⣿⣿⣿⣿⣿⣿⣿⣿⣿⣿⣿⣿⣿⣦⠀⠀⠀⠀⠀⠀⠀⠀⠀⠀⠀⠀⠀⠀⠀⠀⠀⠀⠀⠀⠀⠀⠀⠀⠀⠀⠀⠀⠀⠀⠀⠀⠀⠀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⠀⠀⠀⠀⠀⠀⠀⠀⠀⠀⠀⠀⠀⠀⠀⠀⠀⠀⠀⠀⠀⠀⠀⠀⠀⠀⠀⠀⠀⠀⠀⢀⣾⣿⣿⣿⣿⣿⣿⣿⣿⣿⣿⣿⣿⣿⣿⣿⣿⣿⣿⣿⣿⣿⣿⣿⣿⣿⣷⣤⣀⠀⠀⠀⠀⠀⠀⠀⠀⠀⠀⠀⠀⠀⠀⠀⠀⠀⠀⠀⠀⠀⠀⠀⠀⠀⠀⠀⠀⠀⠀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⠀⠀⠀⠀⠀⠀⠀⠀⠀⠀⠀⠀⠀⠀⠀⠀⠀⠀⠀⠀⠀⠀⠀⠀⠀⠀⠀⠀⠀⠀⢠⣿⣿⣿⣿⣿⣿⣿⣿⣿⣿⣿⣿⣿⣿⣿⣿⣿⣿⣿⣿⣿⣿⣿⣿⣿⣿⣿⣿⣿⣿⣿⣷⣶⣦⣤⣀⠀⠀⠀⡀⠀⠀⠀⠀⠀⠀⠀⠀⠀⠀⠀⠀⠀⠀⠀⠀⠀⠀⠀⠀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⠀⠀⠀⠀⠀⠀⠀⠀⠀⠀⠀⠀⠀⠀⠀⠀⠀⠀⠀⠀⠀⠀⠀⠀⠀⠀⠀⠀⠀⠀⢸⣿⣿⣿⣿⣿⣿⣿⣿⣿⣿⣿⣿⣿⣿⣿⣿⣿⣿⣿⣿⣿⣿⣟⠛⠉⠛⠙⠛⠿⠿⣿⣿⣿⣿⣿⣿⣿⣷⣶⣷⣀⣴⣀⣤⣤⣤⣖⣮⠤⠄⠀⠀⠀⠀⠀⠀⠀⠀⠀⠀</a:t>
            </a:r>
            <a:br/>
            <a:r>
              <a:t>⠀⠀⠀⠀⠀⠀⠀⠀⠀⠀⠀⠀⠀⠀⠀⠀⠀⠀⠀⠀⠀⠀⠀⠀⠀⠀⠀⠀⠀⠀⢸⣿⣿⣿⣿⣿⣿⣿⣿⣿⣿⣿⣿⣿⣿⣿⣿⣿⣿⣿⣿⣿⣿⣿⣧⡀⠀⠀⠀⠀⠀⠀⠉⠙⠛⠩⠉⠛⡻⣿⢿⣿⣿⣿⣿⣿⣿⣿⡿⠯⠭⠀⠀⠀⠀⠀⠀⠀⠀⠀⠀</a:t>
            </a:r>
            <a:br/>
            <a:r>
              <a:t>⠀⠀⠀⠀⠀⠀⠀⠀⠀⠀⠀⠀⠀⠀⠀⠀⠀⠀⠀⠀⠀⠀⠀⠀⠀⠀⠀⠀⠀⠀⠘⣿⣿⣿⣿⣿⣿⣿⣿⣿⣿⣿⣿⣿⣿⣿⣿⣿⣿⣿⣿⣿⣿⣿⣿⣿⣄⠀⠀⠀⠀⠀⠀⠀⠀⠀⠀⠀⠘⠀⠐⠀⢙⣻⡿⣧⡀⠀⠀⠀⠀⠀⠀⠀⠀⠀⠀⠀⠀⠀⠀</a:t>
            </a:r>
            <a:br/>
            <a:r>
              <a:t>⠀⠀⠀⠀⠀⠀⠀⠀⠀⠀⠀⠀⠀⠀⠀⠀⠀⠀⠀⠀⠀⠀⠀⠀⠀⠀⠀⠀⠀⠀⠀⢹⣿⣿⣿⣿⣿⣿⣿⣿⣿⣿⣿⣿⣿⣿⣿⣿⣿⣿⣿⣿⣿⣿⣿⡿⡿⠦⠀⠀⠀⠀⠀⠀⠀⠀⠀⠀⠀⠀⠀⠀⠀⠉⠁⠀⠀⠀⠀⠀⠀⠀⠀⠀⠀⠀⠀⠀⠀⠀⠀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⠀⠀⠀⠀⠀⠀⠀⠀⠀⠀⠀⠀⠀⠀⠀⠀⠀⠀⠀⠀⠀⠀⠀⠀⠀⠀⠀⠀⠀⠀⠀⠀⠈⠻⣿⣿⣿⣿⣿⣿⣿⣿⣿⣿⣿⣿⣿⣿⣿⣿⣿⣿⣿⣿⡟⠀⠀⠀⠀⠀⠀⠀⠀⠀⠀⠀⠀⠀⠀⠀⠀⠀⠀⠀⠀⠀⠀⠀⠀⠀⠀⠀⠀⠀⠀⠀⠀⠀⠀⠀⠀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⠀⠀⠀⠀⠀⠀⠀⠀⠀⠀⠀⠀⠀⠀⠀⠀⠀⠀⠀⠀⠀⠀⠀⠀⠀⠀⠀⠀⠀⠀⠀⠀⠀⠀⠙⠻⣿⣿⣿⣿⣿⣿⣿⣿⣿⣿⣿⣿⣿⣿⣿⣿⣿⡟⠀⠀⠀⠀⠀⠀⠀⠀⠀⠀⠀⠀⠀⠀⠀⠀⠀⠀⠀⠀⠀⠀⠀⠀⠀⠀⠀⠀⠀⠀⠀⠀⠀⠀⠀⠀⠀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⠀⠀⠀⠀⠀⠀⠀⠀⠀⠀⠀⠀⠀⠀⠀⠀⠀⠀⠀⠀⠀⠀⠀⠀⠀⠀⠀⠀⠀⠀⠀⠀⠀⠀⠀⠀⠀⠉⠙⠙⠛⠿⠿⠿⠿⠿⢿⣿⣿⡿⠿⠟⠁⠀⠀⠀⠀⠀⠀⠀⠀⠀⠀⠀⠀⠀⠀⠀⠀⠀⠀⠀⠀⠀⠀⠀⠀⠀⠀⠀⠀⠀⠀⠀⠀⠀⠀⠀⠀⠀⠀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⠀⠀⠀⠀⠀⠀⠀⠀⠀⠀⠀⠀⠀⠀⠀⠀⠀⠀⠀⠀⠀⠀⠀⠀⠀⠀⠀⠀⠀⠀⠀⠀⠀⠀⠀⠀⠀⠀⠀⠀⠀⠀⣀⣤⣤⣤⣤⣄⡀⠀⠀⠀⠀⠀⠀⠀⠀⠀⠀⠀⠀⠀⠀⠀⠀⠀⠀⠀⠀⠀⠀⠀⠀⠀⠀⠀⠀⠀⠀⠀⠀⠀⠀⠀⠀⠀⠀⠀⠀⠀⠀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⠀⠀⠀⠀⠀⠀⠀⠀⠀⠀⠀⠀⠀⠀⠀⠀⠀⠀⠀⠀⠀⠀⠀⠀⠀⠀⠀⠀⠀⠀⠀⠀⠀⠀⠀⠀⠀⣀⠀⣠⣴⣿⣿⣿⣿⣿⣿⣿⣿⣦⡀⠀⠀⠀⠀⠀⠀⠀⠀⠀⠀⠀⠀⠀⠀⠀⠀⠀⠀⠀⠀⠀⠀⠀⠀⠀⠀⠀⠀⠀⠀⠀⠀⠀⠀⠀⠀⠀⠀⠀⠀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⠀⠀⠀⠀⠀⠀⠀⠀⠀⠀⠀⠀⠀⠀⠀⠀⠀⠀⠀⠀⠀⠀⠀⠀⠀⠀⠀⠀⠀⠀⠀⠀⠀⠀⠀⠀⠈⢻⣿⣿⣿⣿⣿⣿⣿⣿⣿⣿⣿⣿⣿⣆⠀⠀⠀⠀⠀⠀⠀⠀⠀⠀⠀⠀⠀⠀⠀⠀⠀⠀⠀⠀⠀⠀⠀⠀⠀⠀⠀⠀⠀⠀⠀⠀⠀⠀⠀⠀⠀⠀⠀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⠀⠀⠀⠀⠀⠀⠀⠀⠀⠀⠀⠀⠀⠀⠀⠀⠀⠀⠀⠀⠀⠀⠀⠀⠀⠀⠀⠀⠀⠀⠀⠀⠀⠀⠀⠀⠸⣿⣿⣿⣿⣿⣿⣿⣿⣿⣿⣿⣿⣿⣿⣿⡇⠀⠀⠀⠀⠀⠀⠀⠀⠀⠀⠀⠀⠀⠀⠀⠀⠀⠀⠀⠀⠀⠀⠀⠀⣀⣄⣠⣄⣤⣄⠀⠀⠀⠀⠀⠀⠀⠀</a:t>
            </a:r>
            <a:br/>
            <a:r>
              <a:t>⠀⠀⠀⠀⠀⠀⠀⠀⠀⠀⠀⠀⠀⠀⠀⠀⠀⠀⠀⠀⠀⠀⠀⠀⠀⠀⠀⠀⠀⠀⠀⠀⠀⠀⠀⠀⠀⠻⢿⣿⣿⣿⣿⣿⣿⣿⣿⣿⣿⣿⣿⣿⣧⣀⣤⣴⣶⣦⣀⣀⠀⠀⣀⣀⣀⣀⣀⣀⣀⡀⣠⣶⡀⣴⣤⣶⣿⣿⣿⣿⠟⠋⠁⠀⠀⠀⠀⠀⠀⠀⠀</a:t>
            </a:r>
            <a:br/>
            <a:r>
              <a:t>⠀⠀⠀⠀⠀⠀⠀⠀⠀⠀⠀⠀⠀⠀⠀⠀⠀⠀⠀⠀⠀⠀⠀⠀⠀⠀⠀⠀⠀⠀⠀⢀⣀⣤⣤⣤⣤⣤⣴⣿⣿⣿⣿⣿⣿⣿⣿⣿⣿⣿⣿⣿⣿⣿⣿⣿⣿⣿⣿⣿⣿⣿⣿⣿⣿⣿⣿⣿⣿⣿⣿⣿⣿⣿⣿⣿⣿⣿⣿⣥⠄⠀⠀⠀⠀⠀⠀⠀⠀⠀⠀</a:t>
            </a:r>
            <a:br/>
            <a:r>
              <a:t>⠀⠀⠀⠀⠀⠀⠀⠀⠀⠀⠀⠀⠀⠀⠀⠀⠀⠀⠀⠀⠀⠀⠀⠀⠀⠀⠀⠀⠀⢀⣠⣿⣿⣿⣿⣿⣿⣿⣿⣿⣿⣿⣿⣿⣿⣿⣿⣿⣿⣿⣿⣿⣿⣿⣿⣿⣿⣿⣿⣿⣿⠿⠿⠿⠿⠿⠿⠟⠛⠛⠻⡿⠛⠙⠛⠛⠛⠛⠃⠀⠀⠀⠀⠀⠀⠀⠀⠀⠀⠀⠀</a:t>
            </a:r>
            <a:br/>
            <a:r>
              <a:t>⠀⠀⠀⠀⠀⠀⠀⠀⠀⠀⠀⠀⠀⠀⠀⠀⠀⠀⠀⠀⠀⠀⠀⠀⠀⣀⣠⣤⣶⣿⣿⣿⣿⣿⣿⣿⣿⣿⣿⣿⣿⣿⣿⣿⣿⣿⣿⣿⣿⣿⣿⣿⣿⠿⠿⢿⣿⣿⠟⠋⠁⠀⠀⠀⠀⠀⠀⠀⠀⠀⠀⠀⠀⠀⠀⠀⠀⠀⠀⠀⠀⠀⠀⠀⠀⠀⠀⠀⠀⠀⠀</a:t>
            </a:r>
            <a:br/>
            <a:r>
              <a:t>⠀⠀⠀⠀⠀⠀⠀⠀⠀⠀⠀⠀⠀⠀⠀⠀⠀⢀⠀⠀⠀⢠⣶⣾⣿⣿⣿⣿⣿⣿⣿⣿⣿⣿⣿⡿⠿⢿⣿⣿⣿⣿⣿⣿⣿⣿⣿⣿⣿⣿⣿⣿⣁⣤⡄⠀⠀⠀⠀⠀⠀⠀⠀⠀⠀⠀⠀⠀⠀⠀⠀⠀⠀⠀⠀⠀⠀⠀⠀⠀⠀⠀⠀⠀⠀⠀⠀⠀⠀⠀⠀</a:t>
            </a:r>
            <a:br/>
            <a:r>
              <a:t>⠀⠀⠀⠀⠀⠀⠀⠀⠀⠀⠀⠀⠀⠀⠀⠐⠀⣷⣤⣼⣾⣿⣿⣿⣿⡿⠟⠛⠉⠁⠈⠉⠁⠉⠁⠀⠀⠀⠸⣿⣿⣿⣿⣿⣿⣿⣿⣿⣿⣿⣿⣿⣿⡿⠅⠀⠀⠀⠀⠀⠀⠀⠀⠀⠀⠀⠀⠀⠀⠀⠀⠀⠀⠀⠀⠀⠀⠀⠀⠀⠀⠀⠀⠀⠀⠀⠀⠀⠀⠀⠀</a:t>
            </a:r>
            <a:br/>
            <a:r>
              <a:t>⠀⠀⠀⠀⠀⢠⣤⣶⣶⣾⣿⣿⣶⣶⣶⣿⣾⣿⣿⡿⠿⠛⠋⠉⠀⠀⠀⠀⠀⠀⠀⠀⠀⠀⠀⠀⠀⠀⠀⢻⣿⣿⣿⣿⣿⣿⣿⣿⣿⣿⣿⣯⣽⣀⡀⠀⠀⠀⠀⠀⠀⠀⠀⠀⠀⠀⠀⠀⠀⠀⠀⠀⠀⠀⠀⠀⠀⠀⠀⠀⠀⠀⠀⠀⠀⠀⠀⠀⠀⠀⠀</a:t>
            </a:r>
            <a:br/>
            <a:r>
              <a:t>⠀⠀⠀⠀⠀⠀⠀⠀⠀⠀⣤⣭⣿⡿⢿⠿⠛⠉⠉⠃⠀⠀⠀⠀⠀⠀⠀⠀⠀⠀⠀⠀⠀⠀⢀⣀⣠⣤⣤⣼⣿⣿⣿⣿⣿⣿⣿⣿⣿⣿⣿⣍⡙⠿⣿⣿⣦⣄⡀⠀⠀⠀⠀⠀⠀⠀⠀⠀⠀⠀⠀⠀⠀⠀⠀⠀⠀⠀⠀⠀⠀⠀⠀⠀⠀⠀⠀⠀⠀⠀⠀</a:t>
            </a:r>
            <a:br/>
            <a:r>
              <a:t>⠀⠀⠀⠀⠀⠀⠀⠀⠀⠀⠀⠀⠀⠀⠀⠀⠀⠀⠀⠀⠀⠀⠀⠀⠀⠀⠀⠀⠀⠀⢀⣤⣴⣿⣿⣿⣿⣿⣿⣿⣿⣿⣿⣿⣿⣿⣿⣿⣿⣿⣿⣿⣿⣿⣾⣽⢿⣿⣿⣷⠆⠀⠀⠀⠀⠀⠀⠀⠀⠀⠀⠀⠀⠀⠀⠀⠀⠀⠀⠀⠀⠀⠀⠀⠀⠀⠀⠀⠀⠀⠀</a:t>
            </a:r>
            <a:br/>
            <a:r>
              <a:t>⠀⠀⠀⠀⠀⠀⠀⠀⠀⠀⠀⠀⠀⠀⠀⠀⠀⠀⠀⠀⠀⠀⠀⠀⠀⠀⠀⠀⠀⣰⣿⣿⣿⣿⣿⣿⣿⣿⣿⣿⣿⣿⣿⣿⣿⣿⣿⣿⣿⣿⣿⣿⣿⣿⣿⣿⣿⣯⡋⠀⠀⠀⠀⠀⠀⠀⠀⠀⠀⠀⠀⠀⠀⠀⠀⠀⠀⠀⠀⠀⠀⠀⠀⠀⠀⠀⠀⠀⠀⠀⠀</a:t>
            </a:r>
            <a:br/>
            <a:r>
              <a:t>⠀⠀⠀⠀⠀⠀⠀⠀⠀⠀⠀⠀⠀⠀⠀⠀⠀⠀⠀⠀⠀⠀⠀⠀⠀⠀⠀⠀⢰⣿⣿⣿⣿⣿⣿⣿⣿⣿⣿⣿⣿⣿⣿⣿⣿⣿⣿⣿⣿⣿⣿⣿⣿⣿⣿⣿⣿⣿⣷⡄⠀⠀⠀⠀⠀⠀⠀⠀⠀⠀⠀⠀⠀⠀⠀⠀⠀⠀⠀⠀⠀⠀⠀⠀⠀⠀⠀⠀⠀⠀⠀</a:t>
            </a:r>
            <a:br/>
            <a:r>
              <a:t>⠀⠀⠀⠀⠀⠀⠀⠀⠀⠀⠀⠀⠀⠀⠀⠀⠀⠀⠀⠀⠀⠀⠀⠀⠀⠀⠀⠀⣼⣿⣿⣿⣿⣿⣿⣿⣿⣿⣿⣿⣿⣿⣿⣿⣿⣿⣿⣿⣿⣿⣿⣿⣿⣿⣿⣿⣿⣿⣿⣿⡄⠀⠀⠀⠀⠀⠀⠀⠀⠀⠀⠀⠀⠀⠀⠀⠀⠀⠀⠀⠀⠀⠀⠀⠀⠀⠀⠀⠀⠀⠀</a:t>
            </a:r>
            <a:br/>
            <a:r>
              <a:t>⠀⠀⠀⠀⠀⠀⠀⠀⠀⠀⠀⠀⠀⠀⠀⠀⠀⠀⠀⠀⠀⠀⠀⠀⠀⠀⠀⠀⢹⣿⣿⣿⣿⣿⣿⣿⣿⣿⣿⣿⣿⣿⣿⣿⣿⣿⣿⣿⣿⣿⣿⣿⣿⣿⣿⣿⣿⣿⣿⣿⡧⠀⠀⠀⠀⠀⠀⠀⠀⠀⠀⠀⠀⠀⠀⠀⠀⠀⠀⠀⠀⠀⠀⠀⠀⠀⠀⠀⠀⠀⠀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⠀⠀⠀⠀⠀⠀⠀⠀⠀⠀⠀⠀⠀⠀⠀⠀⠀⠀⠀⠀⠀⠀⠀⠀⠀⠀⠀⠀⠀⠀⠹⣿⣿⣿⣿⣿⣿⣿⣿⣿⣿⣿⣿⣿⣿⣿⣿⣿⣿⣿⣿⣿⣿⣿⣿⣿⣿⣿⣿⠋⠀⠀⠀⠀⠀⠀⠀⠀⠀⠀⠀⠀⠀⠀⠀⠀⠀⠀⠀⠀⠀⠀⠀⠀⠀⠀⠀⠀⠀⠀⠀</a:t>
            </a:r>
            <a:br/>
            <a:r>
              <a:t>⠀⠀⠀⠀⠀⠀⠀⠀⠀⠀⠀⠀⠀⠀⠀⠀⠀⠀⠀⠀⠀⠀⠀⠀⠀⠀⠀⠀⠀⠀⠀⠈⠻⣿⣿⣿⣿⣿⣿⣿⣿⣿⣿⣿⣿⣿⣿⣿⣿⣿⣿⣿⣿⣿⣿⣿⡿⠋⠁⠀⠀⠀⠀⠀⠀⠀⠀⠀⠀⠀⠀⠀⠀⠀⠀⠀⠀⠀⠀⠀⠀⠀⠀⠀⠀⠀⠀⠀⠀⠀⠀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⠀⠀⠀⠀⠀⠀⠀⠀⠀⠀⠀⠀⠀⠀⠀⠀⠀⠀⠀⠀⠀⠀⠀⠀⠀⠀⠀⠀⠀⠀⠀⠀⠀⠈⠻⢿⣿⣿⣿⣿⣿⣿⣿⣿⣿⣿⣿⣿⣿⣿⣿⣿⣿⠿⠋⠁⠀⠀⠀⠀⠀⠀⠀⠀⠀⠀⠀⠀⠀⠀⠀⠀⠀⠀⠀⠀⠀⠀⠀⠀⠀⠀⠀⠀⠀⠀⠀⠀⠀⠀⠀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⠀⠀⠀⠀⠀⠀⠀⠀⠀⠀⠀⠀⠀⠀⠀⠀⠀⠀⠀⠀⠀⠀⠀⠀⠀⠀⠀⠀⠀⠀⠀⠀⠀⠀⠀⠀⠉⠻⢿⣿⣿⣿⣿⣿⣿⣿⣿⣿⣿⠿⠟⠋⠁⠀⠀⠀⠀⠀⠀⠀⠀⠀⠀⠀⠀⠀⠀⠀⠀⠀⠀⠀⠀⠀⠀⠀⠀⠀⠀⠀⠀⠀⠀⠀⠀⠀⠀⠀⠀⠀⠀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⠀⠀⠀⠀⠀⠀⠀⠀⠀⠀⠀⠀⠀⠀⠀⠀⠀⠀⠀⠀⠀⠀⠀⠀⠀⠀⠀⠀⠀⠀⠀⠀⠀⠀⠀⠀⠀⠀⠀⠈⠛⠛⢿⣿⣿⣿⠉⠁⠀⠀⠀⠀⠀⠀⠀⠀⠀⠀⠀⠀⠀⠀⠀⠀⠀⠀⠀⠀⠀⠀⠀⠀⠀⠀⠀⠀⠀⠀⠀⠀⠀⠀⠀⠀⠀⠀⠀⠀⠀⠀⠀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⠀⠀⠀⠀⠀⠀⠀⠀⠀⠀⠀⠀⠀⠀⠀⠀⠀⠀⠀⠀⠀⠀⠀⠀⠀⠀⠀⠀⠀⠀⠀⠀⠀⠀⠀⠀⠀⠀⠀⠀⠀⠀⠈⠛⠛⠃⠀⠀⠀⠀⠀⠀⠀⠀⠀⠀⠀⠀⠀⠀⠀⠀⠀⠀⠀⠀⠀⠀⠀⠀⠀⠀⠀⠀⠀⠀⠀⠀⠀⠀⠀⠀⠀⠀⠀⠀⠀⠀⠀⠀⠀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⣿⣿⣿⣿⣿⣿⣿⣿⣿⣿⣿⣿⣿⣿⣿⣿⣿⣿⣿⣿⣿⣿⣿⣿⣿⣿⣿⣿⣿⣿⣿⣿⣿⣿⣿⡿⠿⠟⠛⠛⠛⠿⠿⣿⣿⣿⣿⣿⣿⣿⣿⣿⣿⣿⣿⣿⣿⣿⣿⣿⣿⣿⣿⣿⣿⣿⣿⣿⣿⣿⣿⣿⣿⣿⣿⣿⣿⣿⣿⣿⣿⣿⣿⣿⣿⣿⣿⣿⣿⣿⡇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⣿⣿⣿⣿⣿⣿⣿⣿⣿⣿⣿⣿⣿⣿⣿⣿⣿⣿⣿⣿⣿⣿⣿⣿⣿⣿⣿⣿⣿⣿⣿⣿⣿⣿⡟⠁⠀⠀⠀⠀⠀⠀⠀⠀⠙⠟⠛⠛⠻⢿⠟⠋⠉⠉⠉⠉⠉⠙⠛⠻⣿⣿⣿⣿⣿⣿⣿⣿⣿⣿⣿⣿⣿⣿⣿⣿⣿⣿⣿⣿⣿⣿⣿⣿⣿⣿⣿⣿⣿⣿⡇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⣿⣿⣿⣿⣿⣿⣿⣿⣿⣿⣿⣿⣿⣿⣿⣿⣿⣿⣿⣿⣿⣿⣿⣿⣿⣿⣿⣿⣿⣿⣿⣿⣿⣿⣷⠀⠀⠀⠀⠀⠀⠀⠀⠀⠀⠀⠀⠀⠀⠀⠀⠀⠀⠀⠀⠀⠀⠀⠀⠀⣿⣿⣿⣿⣿⣿⣿⣿⣿⣿⣿⣿⣿⣿⣿⣿⣿⣿⣿⣿⣿⣿⣿⣿⣿⣿⣿⣿⣿⣿⡇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⣿⣿⣿⣿⣿⣿⣿⣿⣿⣿⣿⣿⣿⣿⣿⣿⣿⣿⣿⣿⣿⣿⣿⣿⣿⣿⣿⣿⣿⣿⣿⣿⣿⣿⣿⣷⣤⣴⠂⠀⠀⠀⠀⠀⠀⠀⠀⠀⠀⠀⠀⠀⠀⠀⠀⠀⠀⢀⣾⣿⣿⣿⣿⣿⣿⣿⣿⣿⣿⣿⣿⣿⣿⣿⣿⣿⣿⣿⣿⣿⣿⣿⣿⣿⣿⣿⣿⣿⣿⣿⡇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⣿⣿⣿⣿⣿⣿⣿⣿⣿⣿⣿⣿⣿⣿⣿⣿⣿⣿⣿⣿⣿⣿⣿⣿⣿⣿⣿⣿⣿⣿⣿⣿⣿⣿⣿⣿⡿⠁⠀⠀⠀⠀⠀⠀⠀⠀⠀⠀⠀⠀⠀⠀⠀⠀⠀⠀⣶⣿⣿⣿⣿⣿⣿⣿⣿⣿⣿⣿⣿⣿⣿⣿⣿⣿⣿⣿⣿⣿⣿⣿⣿⣿⣿⣿⣿⣿⣿⣿⣿⣿⡇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⣿⣿⣿⣿⣿⣿⣿⣿⣿⣿⣿⣿⣿⣿⣿⣿⣿⣿⣿⣿⣿⣿⣿⣿⣿⣿⣿⣿⣿⣿⣿⣿⣿⣿⣿⣿⣄⣀⠀⠀⠀⠀⠀⠀⠀⠀⠀⠀⠀⠀⠀⠀⠀⠀⠀⠀⣿⣿⣿⣿⣿⣿⣿⣿⣿⣿⣿⣿⣿⣿⣿⣿⣿⣿⣿⣿⣿⣿⣿⣿⣿⣿⣿⣿⣿⣿⣿⣿⣿⣿⡇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⣿⣿⣿⣿⣿⣿⣿⣿⣿⣿⣿⣿⣿⣿⣿⣿⣿⣿⣿⣿⣿⣿⣿⣿⣿⣿⣿⣿⣿⣿⣿⣿⣿⣿⣿⣿⣿⣿⣿⣧⠀⠀⠀⠀⠀⠀⠀⠀⠀⠀⠀⠀⠀⠀⠀⠀⢿⣿⣿⣿⣿⣿⣿⣿⣿⣿⣿⣿⣿⣿⣿⣿⣿⣿⣿⣿⣿⣿⣿⣿⣿⣿⣿⣿⣿⣿⣿⣿⣿⣿⡇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⣿⣿⣿⣿⣿⣿⣿⣿⣿⣿⣿⣿⣿⣿⣿⣿⣿⣿⣿⣿⣿⣿⣿⣿⣿⣿⣿⣿⣿⣿⣿⣿⣿⣿⣿⣿⣿⣿⣿⣿⡄⠀⠀⠀⠀⠀⠀⠀⠀⠀⠀⠀⠀⠀⠀⠀⢾⣿⣿⣿⣿⣿⣿⣿⣿⣿⣿⣿⣿⣿⣿⣿⣿⣿⣿⣿⣿⣿⣿⣿⣿⣿⣿⣿⣿⣿⣿⣿⣿⣿⡇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⣿⣿⣿⣿⣿⣿⣿⣿⣿⣿⣿⣿⣿⣿⣿⣿⣿⣿⣿⣿⣿⣿⣿⣿⣿⣿⣿⣿⣿⣿⣿⣿⣿⣿⣿⣿⣿⣿⣿⡛⠓⠀⠀⠀⠀⠀⠀⠀⠀⠀⠀⠀⠀⠀⠀⠀⠸⣿⣿⣿⣿⣿⣿⣿⣿⣿⣿⣿⣿⣿⣿⣿⣿⣿⣿⣿⣿⣿⣿⣿⣿⣿⣿⣿⣿⣿⣿⣿⣿⣿⡇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⣿⣿⣿⣿⣿⣿⣿⣿⣿⣿⣿⣿⣿⣿⣿⣿⣿⣿⣿⣿⣿⣿⣿⣿⣿⣿⣿⣿⣿⣿⣿⣿⣿⣿⣿⣿⣿⣿⠟⠋⠀⠀⠀⠀⠀⠀⠀⠀⠀⠀⠀⠀⠀⠀⠀⠀⢠⣿⣿⣿⣿⣿⣿⣿⣿⣿⣿⣿⣿⣿⣿⣿⣿⣿⣿⣿⣿⣿⣿⣿⣿⣿⣿⣿⣿⣿⣿⣿⣿⣿⡇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⣿⣿⣿⣿⣿⣿⣿⣿⣿⣿⣿⣿⣿⣿⣿⣿⣿⣿⣿⣿⣿⣿⣿⣿⣿⣿⣿⣿⣿⣿⣿⣿⣿⣿⣿⣿⡟⠁⠀⠀⠀⠀⠀⠀⠀⠀⠀⠀⠀⠀⠀⠀⠀⠀⠀⠀⢸⣿⣿⣿⣿⣿⣿⣿⣿⣿⣿⣿⣿⣿⣿⣿⣿⣿⣿⣿⣿⣿⣿⣿⣿⣿⣿⣿⣿⣿⣿⣿⣿⣿⡇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⣿⣿⣿⣿⣿⣿⣿⣿⣿⣿⣿⣿⣿⣿⣿⣿⣿⣿⣿⣿⣿⣿⣿⣿⣿⣿⣿⣿⣿⣿⣿⣿⣿⣿⣿⣿⠁⠀⠀⠀⠀⠀⠀⠀⠀⠀⠀⠀⠀⠀⠀⠀⠀⠀⠀⠀⠀⢻⣿⣿⣿⣿⣿⣿⣿⣿⣿⣿⣿⣿⣿⣿⣿⣿⣿⣿⣿⣿⣿⣿⣿⣿⣿⣿⣿⣿⣿⣿⣿⣿⡇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⣿⣿⣿⣿⣿⣿⣿⣿⣿⣿⣿⣿⣿⣿⣿⣿⣿⣿⣿⣿⣿⣿⣿⣿⣿⣿⣿⣿⣿⣿⣿⣿⣿⣿⣿⣿⠀⠀⠀⠀⠀⠀⠀⠀⠀⠀⠀⠀⠀⠀⠀⠀⢀⠀⠀⠀⠀⠈⢿⣿⣿⣿⣿⣿⣿⣿⣿⣿⣿⣿⣿⣿⣿⣿⣿⣿⣿⣿⣿⣿⣿⣿⣿⣿⣿⣿⣿⣿⣿⣿⡇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⣿⣿⣿⣿⣿⣿⣿⣿⣿⣿⣿⣿⣿⣿⣿⣿⣿⣿⣿⣿⣿⣿⣿⣿⣿⣿⣿⣿⣿⣿⣿⣿⣿⠟⠛⠃⠀⠀⠀⠀⠀⠀⠀⠀⠀⠀⠀⠀⠀⠀⠀⠀⢸⠀⠀⠀⠀⠀⠘⣿⣿⣿⣿⣿⣿⣿⣿⣿⣿⣿⣿⣿⣿⣿⣿⣿⣿⣿⣿⣿⣿⣿⣿⣿⣿⣿⣿⣿⣿⣿⡇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⣿⣿⣿⣿⣿⣿⣿⣿⣿⣿⣿⣿⣿⣿⣿⣿⣿⣿⣿⣿⣿⣿⣿⣿⣿⣿⣿⣿⣿⣿⣿⣿⣿⣇⠀⠀⠀⠀⠀⠀⠀⠀⠀⠀⠀⠀⠀⠀⠀⠀⠀⠀⠸⠁⠀⠀⠀⠀⠀⢠⣿⣿⣿⣿⣿⣿⣿⣿⣿⣿⣿⣿⣿⣿⣿⣿⣿⣿⣿⣿⣿⣿⣿⣿⣿⣿⣿⣿⣿⣿⡇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⣿⣿⣿⣿⣿⣿⣿⣿⣿⣿⣿⣿⣿⣿⣿⣿⣿⣿⣿⣿⣿⣿⣿⣿⣿⣿⣿⣿⣿⣿⣿⣿⣿⡿⠀⠀⠀⠀⠀⠀⠀⠀⠀⠀⠀⠀⠀⠀⠀⠀⠀⠀⣷⡄⠀⠀⠀⠀⠀⢸⣿⣿⣿⣿⣿⣿⣿⣿⣿⣿⣿⣿⣿⣿⣿⣿⣿⣿⣿⣿⣿⣿⣿⣿⣿⣿⣿⣿⣿⣿⡇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⣿⣿⣿⣿⣿⣿⣿⣿⣿⣿⣿⣿⣿⣿⣿⣿⣿⣿⣿⣿⣿⣿⣿⣿⣿⣿⣿⣿⣿⣿⣿⣿⣿⠇⠀⠀⠀⠀⠀⠀⠀⠀⠀⠀⠀⠀⠀⠀⠀⠀⠀⣸⣿⡇⠀⠀⠀⠀⠀⠸⣿⣿⣿⣿⣿⣿⣿⣿⣿⣿⣿⣿⣿⣿⣿⣿⣿⣿⣿⣿⣿⣿⣿⣿⣿⣿⣿⣿⣿⣿⡇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⣿⣿⣿⣿⣿⣿⣿⣿⣿⣿⣿⣿⣿⣿⣿⣿⣿⣿⣿⣿⣿⣿⣿⣿⣿⣿⣿⣿⣿⣿⣿⣿⡟⠀⠀⠀⠀⠀⠀⠀⠀⠀⠀⠀⠀⠀⠀⠀⠀⠀⠀⣿⣿⡇⠀⠀⠀⠀⠀⠀⣿⣿⣿⣿⣿⣿⣿⣿⣿⣿⣿⣿⣿⣿⣿⣿⣿⣿⣿⣿⣿⣿⣿⣿⣿⣿⣿⣿⣿⣿⡇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⣿⣿⣿⣿⣿⣿⣿⣿⣿⣿⣿⣿⣿⣿⣿⣿⣿⣿⣿⣿⣿⣿⣿⣿⣿⣿⣿⣿⣿⣿⣿⡿⠁⠀⠀⠀⠀⠀⠀⠀⠀⠀⠀⠀⠀⠀⠀⠀⠀⠀⠀⣿⣿⡇⠀⠀⠀⠀⠀⠀⠸⣿⣿⣿⣿⣿⣿⣿⣿⣿⣿⣿⣿⣿⣿⣿⣿⣿⣿⣿⣿⣿⣿⣿⣿⣿⣿⣿⣿⣿⡇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⣿⣿⣿⣿⣿⣿⣿⣿⣿⣿⣿⣿⣿⣿⣿⣿⣿⣿⣿⣿⣿⣿⣿⣿⣿⣿⣿⣿⣿⣿⡿⠁⠀⠀⠀⠀⠀⠀⠀⠀⠀⠀⠀⠀⠀⠀⠀⠀⠀⠀⠀⣿⣿⣧⠀⠀⠀⠀⠀⠀⠀⢹⣿⣿⣿⣿⣿⣿⣿⣿⣿⣿⣿⣿⣿⣿⣿⣿⣿⣿⣿⣿⣿⣿⣿⣿⣿⣿⣿⣿⡇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⣿⣿⣿⣿⣿⣿⣿⣿⣿⣿⣿⣿⣿⣿⣿⣿⣿⣿⣿⣿⣿⣿⣿⣿⣿⣿⣿⣿⣿⣿⠃⠀⠀⠀⠀⠀⠀⠀⠀⠀⠀⠀⠀⠀⠀⠀⠀⠀⠀⠀⠀⢾⣿⣿⠀⠀⠀⠀⠀⠀⠀⠀⢿⣿⣿⣿⣿⣿⣿⣿⣿⣿⣿⣿⣿⣿⣿⣿⣿⣿⣿⣿⣿⣿⣿⣿⣿⣿⣿⣿⡇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⣿⣿⣿⣿⣿⣿⣿⣿⣿⣿⣿⣿⣿⣿⣿⣿⣿⣿⣿⣿⣿⣿⣿⣿⣿⣿⣿⣿⣿⠃⠀⠀⠀⠀⠀⠀⠀⠀⠀⠀⠀⠀⠀⠀⠀⠀⠀⠀⠀⠀⠀⢻⣿⣿⠀⠀⠀⠀⠀⠀⠀⠀⠘⣿⣿⣿⣿⣿⣿⣿⣿⣿⣿⣿⣿⣿⣿⣿⣿⣿⣿⣿⣿⣿⣿⣿⣿⣿⣿⣿⡇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⣿⣿⣿⣿⣿⣿⣿⣿⣿⣿⣿⣿⣿⣿⣿⣿⣿⣿⣿⣿⣿⣿⣿⣿⣿⣿⣿⣿⣇⠀⠀⠀⠀⠀⠀⠀⠀⠀⠀⠀⠀⠀⠀⠀⠀⠀⠀⠀⠀⠀⠀⠀⢹⣿⡄⠀⠀⠀⠀⠀⠀⠀⠀⠸⣿⣿⣿⣿⣿⣿⣿⣿⣿⣿⣿⣿⣿⣿⣿⣿⣿⣿⣿⣿⣿⣿⣿⣿⣿⣿⡇</a:t>
            </a:r>
            <a:br/>
            <a:r>
              <a:t>⣿⣿⣿⣿⣿⣿⣿⣿⣿⣿⣿⣿⣿⣿⣿⣿⣿⣿⣿⣿⣿⣿⣿⣿⣿⣿⣿⣿⣿⡄⠀⠀⠀⠀⠀⠀⠀⠀⠀⠀⠀⠀⠀⠀⠀⠀⠀⠀⠀⠀⠀⠀⠀⢿⣇⠀⠀⠀⠀⠀⠀⠀⠀⠀⣹⣿⣿⣿⣿⣿⣿⣿⣿⣿⣿⣿⣿⣿⣿⣿⣿⣿⣿⣿⣿⣿⣿⣿⣿⣿⡇</a:t>
            </a:r>
            <a:br/>
            <a:r>
              <a:t>⣿⣿⣿⣿⣿⣿⣿⣿⣿⣿⣿⣿⣿⣿⣿⣿⣿⣿⣿⣿⣿⣿⣿⣿⣿⣿⣿⣿⣿⠃⠀⠀⠀⠀⠀⠀⠀⠀⠀⠀⠀⠀⠀⠀⠀⠀⠀⠀⠀⠀⠀⠀⠀⠸⣿⡀⠀⠀⠀⠀⠀⠀⠀⢺⣿⣿⣿⣿⣿⣿⣿⣿⣿⣿⣿⣿⣿⣿⣿⣿⣿⣿⣿⣿⣿⣿⣿⣿⣿⣿⡇</a:t>
            </a:r>
            <a:br/>
            <a:r>
              <a:t>⣿⣿⣿⣿⣿⣿⣿⣿⣿⣿⣿⣿⣿⣿⣿⣿⣿⣿⣿⣿⣿⣿⣿⣿⣿⣿⣿⣿⣿⡆⠀⠀⠀⠀⠀⠀⠀⠀⠀⠀⠀⠀⠀⠀⠀⠀⠀⠀⠀⠀⠀⠀⠀⠀⢿⣧⠀⠀⠀⠀⠀⠀⠀⠀⣿⣿⣿⣿⣿⣿⣿⣿⣿⣿⣿⣿⣿⣿⣿⣿⣿⣿⣿⣿⣿⣿⣿⣿⣿⣿⡇</a:t>
            </a:r>
            <a:br/>
            <a:r>
              <a:t>⣿⣿⣿⣿⣿⣿⣿⣿⣿⣿⣿⣿⣿⣿⣿⣿⣿⣿⣿⣿⣿⣿⣿⣿⣿⣿⣿⣿⣿⣷⡆⠀⠀⠀⠀⠀⠀⠀⠀⠀⠀⠀⠀⠀⠀⠀⠀⠀⠀⠀⠀⠀⠀⠀⠘⣿⣆⠀⠀⠀⠀⠀⠀⠀⢸⣿⣿⣿⣿⣿⣿⣿⣿⣿⣿⣿⣿⣿⣿⣿⣿⣿⣿⣿⣿⣿⣿⣿⣿⣿⡇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⣿⣿⣿⣿⣿⣿⣿⣿⣿⣿⣿⣿⣿⣿⣿⣿⣿⣿⣿⣿⣿⣿⣿⣿⣿⣿⣿⣿⣿⣿⣷⠀⠀⠀⠀⠀⠀⠀⠀⠀⠀⠀⠀⠀⠀⠀⠀⠀⠀⠀⠀⠀⠀⠀⠀⠘⣿⣆⠀⠀⠀⠀⠀⠀⣼⣿⣿⣿⣿⣿⣿⣿⣿⣿⣿⣿⣿⣿⣿⣿⣿⣿⣿⣿⣿⣿⣿⣿⣿⣿⡇</a:t>
            </a:r>
            <a:br/>
            <a:r>
              <a:t>⣿⣿⣿⣿⣿⣿⣿⣿⣿⣿⣿⣿⣿⣿⣿⣿⣿⣿⣿⣿⣿⣿⣿⣿⣿⣿⣿⣿⣿⣿⣿⠆⠀⠀⠀⠀⠀⠀⠀⠀⠀⠀⠀⠀⠀⠀⠀⠀⠀⠀⠀⠀⠀⠀⠀⠀⠹⣿⣦⠀⠀⠀⠀⠀⢻⣿⣿⣿⣿⣿⣿⣿⣿⣿⣿⣿⣿⣿⣿⣿⣿⣿⣿⣿⣿⣿⣿⣿⣿⣿⡇</a:t>
            </a:r>
            <a:br/>
            <a:r>
              <a:t>⣿⣿⣿⣿⣿⣿⣿⣿⣿⣿⣿⣿⣿⣿⣿⣿⣿⣿⣿⣿⣿⣿⣿⣿⣿⣿⣿⣿⣿⣿⡟⠀⠀⠀⠀⠀⠀⠀⠀⠀⠀⠀⠀⠀⠀⠀⠀⠀⠀⠀⠀⠀⠀⠀⠀⠀⠀⢻⣿⣧⡀⠀⠀⠀⠘⣿⣿⣿⣿⣿⣿⣿⣿⣿⣿⣿⣿⣿⣿⣿⣿⣿⣿⣿⣿⣿⣿⣿⣿⣿⡇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⣿⣿⣿⣿⣿⣿⣿⣿⣿⣿⣿⣿⣿⣿⣿⣿⣿⣿⣿⣿⣿⣿⣿⣿⣿⣿⣿⣿⣿⣿⠃⠀⠀⠀⠀⠀⠀⠀⠀⠀⠀⠀⠀⠀⠀⠀⠀⠀⠀⠀⠀⠀⠀⠀⠀⠀⠀⠀⢻⣿⣷⡄⠀⠀⠀⣿⣿⣿⣿⣿⣿⣿⣿⣿⣿⣿⣿⣿⣿⣿⣿⣿⣿⣿⣿⣿⣿⣿⣿⣿⡇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⠀⠀⠀⠀⠀⠀⠀⠀⠀⠀⠀⠀⠀⠀⠀⠀⠀⠀⠀⠀⠀⠀⠀⠀⠀⠀⠀⠀⠀⠀⠀⠀⠀⠀⠀⠀⠀⠀⠀⠀⣠⣴⣶⣿⣿⣷⣶⣄⡀⠀⠀⠀⠀⠀⠀⠀⠀⠀⠀⠀⠀⠀⠀⠀⠀⠀⠀⠀⠀⠀⠀⠀⠀⠀⠀⠀⠀⠀⠀⠀⠀⠀⠀⠀⠀⠀⠀⠀⠀⠀⠀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⠀⠀⠀⠀⠀⠀⠀⠀⠀⠀⠀⠀⠀⠀⠀⠀⠀⠀⠀⠀⠀⠀⠀⠀⠀⠀⠀⠀⠀⠀⠀⠀⠀⠀⠀⣀⠀⣀⣴⣿⣿⣿⣿⣿⣿⣿⣿⣿⣿⣦⡀⠀⠀⠀⠀⠀⠀⠀⠀⠀⠀⠀⠀⠀⠀⠀⠀⠀⠀⠀⠀⠀⠀⠀⠀⠀⠀⠀⠀⠀⠀⠀⠀⠀⠀⠀⠀⠀⠀⠀⠀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⠀⠀⠀⠀⠀⠀⠀⠀⠀⠀⠀⠀⠀⠀⠀⠀⠀⠀⠀⠀⠀⠀⠀⠀⠀⠀⠀⠀⠀⠀⠀⠀⠀⠀⠈⢿⣿⣿⣿⣿⣿⣿⣿⣿⣿⣿⣿⣿⣿⣿⣿⡄⠀⠀⠀⠀⠀⠀⠀⠀⠀⠀⠀⠀⠀⠀⠀⠀⠀⠀⠀⠀⠀⠀⠀⠀⠀⠀⠀⠀⠀⠀⠀⠀⠀⠀⠀⠀⠀⠀⠀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⠀⠀⠀⠀⠀⠀⠀⠀⠀⠀⠀⠀⠀⠀⠀⠀⠀⠀⠀⠀⠀⠀⠀⠀⠀⠀⠀⠀⠀⠀⠀⠀⠀⠀⠀⠀⣹⣿⣿⣿⣿⣿⣿⣿⣿⣿⣿⣿⣿⣿⣿⣿⠀⠀⠀⠀⠀⠀⠀⠀⠀⠀⠀⠀⠀⠀⠀⠀⠀⠀⠀⠀⠀⠀⠀⠀⠀⠀⠀⠀⠀⠀⠀⠀⠀⠀⠀⠀⠀⠀⠀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⠀⠀⠀⠀⠀⠀⠀⠀⠀⠀⠀⠀⠀⠀⠀⠀⠀⠀⠀⠀⠀⠀⠀⠀⠀⠀⠀⠀⠀⠀⠀⠀⠀⠀⠀⢿⣿⣿⣿⣿⣿⣿⣿⣿⣿⣿⣿⣿⣿⣿⣿⣿⠀⠀⠀⠀⠀⠀⠀⠀⠀⠀⠀⠀⠀⠀⠀⠀⠀⣀⠀⠀⢀⣠⣴⣶⣶⣶⡿⠂⠀⠀⠀⠀⠀⠀⠀⠀⠀⠀⠀</a:t>
            </a:r>
            <a:br/>
            <a:r>
              <a:t>⠀⠀⠀⠀⠀⠀⠀⠀⠀⠀⠀⠀⠀⠀⠀⠀⠀⠀⠀⠀⠀⠀⠀⠀⠀⠀⠀⠀⠀⠀⠀⠀⠀⠀⠀⠀⠻⣿⣿⣿⣿⣿⣿⣿⣿⣿⣿⣿⣿⣿⣿⣿⣆⣠⣴⣶⣶⣤⣀⣀⣀⣀⣀⣠⣤⣤⣤⣤⣶⣿⣷⣿⣿⣿⣿⣿⣟⣩⡀⠀⠀⠀⠀⠀⠀⠀⠀⠀⠀⠀⠀</a:t>
            </a:r>
            <a:br/>
            <a:r>
              <a:t>⠀⠀⠀⠀⠀⠀⠀⠀⠀⠀⠀⠀⠀⠀⠀⠀⠀⠀⠀⠀⠀⠀⠀⠀⠀⠀⠀⠀⠀⠀⠀⠀⠀⠀⠀⠀⠀⢻⡏⠹⣿⣿⣿⣿⣿⣿⣿⣿⣿⣿⣿⣿⣿⣿⣿⣿⣿⣿⣿⣿⣿⣿⣿⣿⣿⣿⣿⣿⣿⣿⣿⠿⣿⣿⠟⠛⠛⠁⠀⠀⠀⠀⠀⠀⠀⠀⠀⠀⠀⠀⠀</a:t>
            </a:r>
            <a:br/>
            <a:r>
              <a:t>⠀⠀⠀⠀⠀⠀⠀⠀⠀⠀⠀⠀⠀⠀⠀⠀⠀⠀⠀⠀⠀⠀⠀⠀⠀⠀⠀⠀⠀⠀⠀⠀⠀⠀⠀⠀⠀⣀⣵⣶⣿⣿⣿⣿⣿⣿⣿⣿⣿⣿⣿⣿⣿⣿⣿⣿⣿⣿⣿⣿⡿⠟⠛⠛⠋⠉⠉⠁⠈⠛⠁⠀⠀⠀⠀⠀⠀⠀⠀⠀⠀⠀⠀⠀⠀⠀⠀⠀⠀⠀⠀</a:t>
            </a:r>
            <a:br/>
            <a:r>
              <a:t>⠀⠀⠀⠀⠀⠀⠀⠀⠀⠀⠀⠀⠀⠀⠀⠀⠀⠀⠀⠀⠀⠀⠀⠀⠀⠀⠀⠀⠀⠀⢀⣠⣤⣶⣾⣿⣿⣿⣿⣿⣿⣿⣿⣿⣿⣿⣿⣿⣿⣿⣿⣿⣿⠿⣿⣿⣿⡿⠟⠉⠀⠀⠀⠀⠀⠀⠀⠀⠀⠀⠀⠀⠀⠀⠀⠀⠀⠀⠀⠀⠀⠀⠀⠀⠀⠀⠀⠀⠀⠀⠀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⠀⠀⠀⠀⠀⠀⠀⠀⠀⠀⠀⠀⠀⠀⠀⠀⠀⠀⠀⠀⠀⠀⠀⠀⠀⠀⠀⠀⢰⣾⣿⣿⣿⣿⣿⣿⣿⡟⢻⣿⣿⣿⣿⣿⣿⣿⣿⣿⣿⣿⣿⣿⣿⠇⠀⠀⠀⠀⠀⠀⠀⠀⠀⠀⠀⠀⠀⠀⠀⠀⠀⠀⠀⠀⠀⠀⠀⠀⠀⠀⠀⠀⠀⠀⠀⠀⠀⠀⠀⠀⠀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⠀⠀⠀⠀⠀⠀⠀⠀⠀⠀⠀⠀⠀⠀⠀⠀⠀⠀⠀⠀⠀⠀⠀⠀⠀⠀⣠⣶⣿⣿⣿⣿⣿⣿⣿⣿⠟⠀⢸⣿⣿⣿⣿⣿⣿⣿⣿⣿⣿⣿⣿⣿⡇⠀⠀⠀⠀⠀⠀⠀⠀⠀⠀⠀⠀⠀⠀⠀⠀⠀⠀⠀⠀⠀⠀⠀⠀⠀⠀⠀⠀⠀⠀⠀⠀⠀⠀⠀⠀⠀⠀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⠀⠀⠀⠀⠀⠀⠀⠀⠀⠀⠀⠀⠀⠀⠀⠀⠀⠀⠀⠀⠀⠀⠀⢀⣤⣾⣿⣿⣿⣿⠟⠻⠟⠋⠛⠻⣿⣿⣿⣿⣿⣿⣿⣿⣿⣿⣿⣿⣿⣿⣿⣿⣇⠀⠀⠀⠀⠀⠀⠀⠀⠀⠀⠀⠀⠀⠀⠀⠀⠀⠀⠀⠀⠀⠀⠀⠀⠀⠀⠀⠀⠀⠀⠀⠀⠀⠀⠀⠀⠀⠀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⠀⠀⠀⠀⠀⠀⠀⠀⠀⠀⠀⠀⠀⠀⠀⠀⠀⠀⠀⠀⢀⣠⣾⣿⣿⣿⣿⡿⠋⠁⠀⠀⠀⠀⠀⠀⠹⠟⠛⠉⣿⣿⣿⣿⣿⣿⣿⣿⣿⣿⣿⣿⣿⣿⣿⣶⣦⣤⣄⡀⠀⠀⠀⠀⠀⠀⠀⠀⠀⠀⠀⠀⠀⠀⠀⠀⠀⠀⠀⠀⠀⠀⠀⠀⠀⠀⠀⠀⠀⠀⠀</a:t>
            </a:r>
            <a:br/>
            <a:r>
              <a:t>⠀⠀⠀⠀⠀⠀⠀⠀⠀⠀⠀⠀⠀⠀⠀⠀⢀⠀⢀⣴⣾⣿⣿⣿⣿⠟⠁⠀⠀⠀⠀⠀⠀⠀⠀⠀⠀⠀⠀⢀⣿⣿⣿⣿⣿⣿⣿⣿⣿⣿⣿⣿⣯⣝⠻⠿⣿⣿⡿⠋⠀⠀⠀⠀⠀⠀⠀⠀⠀⠀⠀⠀⠀⠀⠀⠀⠀⠀⠀⠀⠀⠀⠀⠀⠀⠀⠀⠀⠀⠀⠀</a:t>
            </a:r>
            <a:br/>
            <a:r>
              <a:t>⠀⠀⠀⠀⠀⠀⠀⠀⠀⠀⠀⠀⠀⠀⢀⡀⣼⣷⣿⣿⣿⣿⠟⠋⠀⠀⠀⠀⠀⠀⠀⠀⠀⠀⠀⠀⢀⣠⣴⣿⣿⣿⣿⣿⣿⣿⣿⣿⣿⣿⣿⣿⣿⣿⣿⣷⣶⣭⡀⠀⠀⠀⠀⠀⠀⠀⠀⠀⠀⠀⠀⠀⠀⠀⠀⠀⠀⠀⠀⠀⠀⠀⠀⠀⠀⠀⠀⠀⠀⠀⠀</a:t>
            </a:r>
            <a:br/>
            <a:r>
              <a:t>⠀⠀⠀⠀⠀⠀⠀⠀⠀⠀⠀⠀⠀⠀⣼⣧⣿⣿⣿⡟⠋⠀⠀⠀⠀⠀⠀⠀⠀⠀⠀⠀⢀⣠⣶⣿⣿⣿⣿⣿⣿⣿⣿⣿⣿⣿⣿⣿⣿⣿⣿⣿⣿⣿⣿⣿⣿⣿⣿⣶⣄⠀⠀⠀⠀⠀⠀⠀⠀⠀⠀⠀⠀⠀⠀⠀⠀⠀⠀⠀⠀⠀⠀⠀⠀⠀⠀⠀⠀⠀⠀</a:t>
            </a:r>
            <a:br/>
            <a:r>
              <a:t>⠀⠀⠀⠀⠀⠀⠀⣀⣤⣴⣶⣾⣿⣿⣿⣿⡿⠛⠉⠉⠀⠀⠀⠀⠀⠀⠀⠀⠀⢀⣴⣾⣿⣿⣿⣿⣿⣿⣿⣿⣿⣿⣿⣿⣿⣿⣿⣿⣿⣿⣿⣿⣿⣿⣿⣿⣿⣿⣿⣿⣿⣷⡄⠀⠀⠀⠀⠀⠀⠀⠀⠀⠀⠀⠀⠀⠀⠀⠀⠀⠀⠀⠀⠀⠀⠀⠀⠀⠀⠀⠀</a:t>
            </a:r>
            <a:br/>
            <a:r>
              <a:t>⠀⠀⠀⠀⠠⠶⠛⠉⠉⠀⠰⠾⠿⠛⠛⠋⠀⠀⠀⠀⠀⠀⠀⠀⠀⠀⠀⠀⢠⣾⣿⣿⣿⣿⣿⣿⣿⣿⣿⣿⣿⣿⣿⣿⣿⣿⣿⣿⣿⣿⣿⣿⣿⣿⣿⣿⣿⣿⣿⣿⣿⣿⣿⠀⠀⠀⠀⠀⠀⠀⠀⠀⠀⠀⠀⠀⠀⠀⠀⠀⠀⠀⠀⠀⠀⠀⠀⠀⠀⠀⠀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⠀⠀⠀⠀⠀⠀⠀⠀⠀⠀⠀⠀⠀⠀⠀⠀⠀⠀⠀⠀⠀⠀⠀⠀⠀⠀⠀⠀⣾⣿⣿⣿⣿⣿⣿⣿⣿⣿⣿⣿⣿⣿⣿⣿⣿⣿⣿⣿⣿⣿⣿⣿⣿⣿⣿⣿⣿⣿⣿⣿⣿⣿⣿⠀⠀⠀⠀⠀⠀⠀⠀⠀⠀⠀⠀⠀⠀⠀⠀⠀⠀⠀⠀⠀⠀⠀⠀⠀⠀⠀⠀</a:t>
            </a:r>
            <a:br/>
            <a:r>
              <a:t>⠀⠀⠀⠀⠀⠀⠀⠀⠀⠀⠀⠀⠀⠀⠀⠀⠀⠀⠀⠀⠀⠀⠀⠀⠀⠀⠀⠀⢿⣿⣿⣿⣿⣿⣿⣿⣿⣿⣿⣿⣿⣿⣿⣿⣿⣿⣿⣿⣿⣿⣿⣿⣿⣿⣿⣿⣿⣿⣿⣿⣿⣿⠃⠀⠀⠀⠀⠀⠀⠀⠀⠀⠀⠀⠀⠀⠀⠀⠀⠀⠀⠀⠀⠀⠀⠀⠀⠀⠀⠀⠀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⠀⠀⠀⠀⠀⠀⠀⠀⠀⠀⠀⠀⠀⠀⠀⠀⠀⠀⠀⠀⠀⠀⠀⠀⠀⠀⠀⠀⢸⣿⣿⣿⣿⣿⣿⣿⣿⣿⣿⣿⣿⣿⣿⣿⣿⣿⣿⣿⣿⣿⣿⣿⣿⣿⣿⣿⣿⣿⣿⣿⡿⠁⠀⠀⠀⠀⠀⠀⠀⠀⠀⠀⠀⠀⠀⠀⠀⠀⠀⠀⠀⠀⠀⠀⠀⠀⠀⠀⠀⠀⠀</a:t>
            </a:r>
            <a:br/>
            <a:r>
              <a:t>⠀⠀⠀⠀⠀⠀⠀⠀⠀⠀⠀⠀⠀⠀⠀⠀⠀⠀⠀⠀⠀⠀⠀⠀⠀⠀⠀⠀⠀⠙⢿⣿⣿⣿⣿⣿⣿⣿⣿⣿⣿⣿⣿⣿⣿⣿⣿⣿⣿⣿⣿⣿⣿⣿⣿⣿⣿⣿⣿⠋⠀⠀⠀⠀⠀⠀⠀⠀⠀⠀⠀⠀⠀⠀⠀⠀⠀⠀⠀⠀⠀⠀⠀⠀⠀⠀⠀⠀⠀⠀⠀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⠀⠀⠀⠀⠀⠀⠀⠀⠀⠀⠀⠀⠀⠀⠀⠀⠀⠀⠀⠀⠀⠀⠀⠀⠀⠀⠀⠀⠀⠀⠀⠙⢿⣿⣿⣿⣿⣿⣿⣿⣿⣿⣿⣿⣿⣿⣿⣿⣿⣿⣿⣿⣿⣿⣿⣿⣿⠟⠁⠀⠀⠀⠀⠀⠀⠀⠀⠀⠀⠀⠀⠀⠀⠀⠀⠀⠀⠀⠀⠀⠀⠀⠀⠀⠀⠀⠀⠀⠀⠀⠀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⠀⠀⠀⠀⠀⠀⠀⠀⠀⠀⠀⠀⠀⠀⠀⠀⠀⠀⠀⠀⠀⠀⠀⠀⠀⠀⠀⠀⠀⠀⠀⠀⠀⠈⠻⣿⣿⣿⣿⣿⣿⣿⣿⣿⣿⣿⣿⣿⣿⣿⣿⣿⣿⣿⣿⠟⠁⠀⠀⠀⠀⠀⠀⠀⠀⠀⠀⠀⠀⠀⠀⠀⠀⠀⠀⠀⠀⠀⠀⠀⠀⠀⠀⠀⠀⠀⠀⠀⠀⠀⠀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⠀⠀⠀⠀⠀⠀⠀⠀⠀⠀⠀⠀⠀⠀⠀⠀⠀⠀⠀⠀⠀⠀⠀⠀⠀⠀⠀⠀⠀⠀⠀⠀⠀⠀⠀⠀⠉⠛⠿⢿⣿⣿⣿⣿⣿⣿⣿⣿⣿⣿⣿⣿⠿⠋⠀⠀⠀⠀⠀⠀⠀⠀⠀⠀⠀⠀⠀⠀⠀⠀⠀⠀⠀⠀⠀⠀⠀⠀⠀⠀⠀⠀⠀⠀⠀⠀⠀⠀⠀⠀⠀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⠀⠀⠀⠀⠀⠀⠀⠀⠀⠀⠀⠀⠀⠀⠀⠀⠀⠀⠀⠀⠀⠀⠀⠀⠀⠀⠀⠀⠀⠀⠀⠀⠀⠀⠀⠀⠀⠀⠀⠀⠀⠉⣻⣿⣿⣿⣿⣿⡟⠛⠁⠀⠀⠀⠀⠀⠀⠀⠀⠀⠀⠀⠀⠀⠀⠀⠀⠀⠀⠀⠀⠀⠀⠀⠀⠀⠀⠀⠀⠀⠀⠀⠀⠀⠀⠀⠀⠀⠀⠀⠀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⠀⠀⠀⠀⠀⠀⠀⠀⠀⠀⠀⠀⠀⠀⠀⠀⠀⠀⠀⠀⠀⠀⠀⠀⠀⠀⠀⠀⠀⠀⠀⠀⠀⠀⠀⠀⠀⠀⠀⠀⠀⠀⢸⣿⣿⣿⡿⠟⠁⠀⠀⠀⠀⠀⠀⠀⠀⠀⠀⠀⠀⠀⠀⠀⠀⠀⠀⠀⠀⠀⠀⠀⠀⠀⠀⠀⠀⠀⠀⠀⠀⠀⠀⠀⠀⠀⠀⠀⠀⠀⠀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⠀⠀⠀⠀⠀⠀⠀⠀⠀⠀⠀⠀⠀⠀⠀⠀⠀⠀⠀⠀⠀⠀⠀⠀⠀⠀⠀⠀⠀⠀⠀⠀⠀⠀⠀⠀⠀⠀⠀⠀⠀⠀⠈⢿⣿⣿⠇⠀⠀⠀⠀⠀⠀⠀⠀⠀⠀⠀⠀⠀⠀⠀⠀⠀⠀⠀⠀⠀⠀⠀⠀⠀⠀⠀⠀⠀⠀⠀⠀⠀⠀⠀⠀⠀⠀⠀⠀⠀⠀⠀⠀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⠀⠀⠀⠀⠀⠀⠀⠀⠀⠀⠀⠀⠀⠀⠀⠀⠀⠀⠀⠀⠀⠀⠀⠀⠀⠀⠀⠀⠀⠀⠀⠀⠀⠀⠀⠀⠀⠀⠀⣠⣤⣶⣶⣾⣶⣤⣄⣤⣤⣄⠀⠀⠀⠀⠀⠀⠀⠀⠀⠀⠀⠀⠀⠀⠀⠀⠀⠀⠀⠀⠀⠀⠀⠀⠀⠀⠀⠀⠀⠀⠀⠀⠀⠀⠀⠀⠀⠀⠀⠀⠀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⠀⠀⠀⠀⠀⠀⠀⠀⠀⠀⠀⠀⠀⠀⠀⠀⠀⠀⠀⠀⠀⠀⠀⠀⠀⠀⠀⠀⠀⠀⠀⠀⠀⠀⠀⢀⣴⣴⣿⣿⣿⣿⣿⣿⣿⣿⣿⣿⣿⣿⡇⠀⠀⠀⠀⠀⠀⠀⠀⠀⠀⠀⠀⠀⠀⠀⠀⠀⠀⠀⠀⠀⠀⠀⠀⠀⠀⠀⠀⠀⠀⠀⠀⠀⠀⠀⠀⠀⠀⠀⠀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⠀⠀⠀⠀⠀⠀⠀⠀⠀⠀⠀⠀⠀⠀⠀⠀⠀⠀⠀⠀⠀⠀⠀⠀⠀⠀⠀⠀⠀⠀⠀⠀⠀⣶⣿⣿⣿⣿⣿⣿⣿⣿⣿⣿⣿⣿⣿⣿⣿⣿⣧⠄⠀⠀⠀⠀⠀⠀⠀⠀⠀⠀⠀⠀⠀⠀⠀⠀⠀⠀⠀⠀⠀⠀⠀⠀⠀⠀⠀⠀⠀⠀⠀⠀⠀⠀⠀⠀⠀⠀⠀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⠀⠀⠀⠀⠀⠀⠀⠀⠀⠀⠀⠀⠀⠀⠀⠀⠀⠀⠀⠀⠀⠀⠀⠀⠀⠀⠀⠀⠀⠀⠀⠀⠀⠀⠻⣿⣿⣿⣿⣿⣿⣿⣿⣿⣿⣿⣿⣿⣿⣿⣿⣇⠀⠀⠀⠀⠀⠀⠀⠀⠀⠀⠀⠀⠀⠀⠀⠀⠀⠀⠀⠀⠀⠀⠀⠀⠀⠀⠀⠀⠀⠀⠀⠀⠀⠀⠀⠀⠀⠀⠀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⠀⠀⠀⠀⠀⠀⠀⠀⠀⠀⠀⠀⠀⠀⠀⠀⠀⠀⠀⠀⠀⠀⠀⠀⠀⠀⠀⠀⠀⠀⠀⠀⠀⠀⠐⢿⣿⣿⡿⣿⣿⣿⣿⣿⣿⣿⣿⣿⣿⡟⢹⣿⣀⣤⣄⣀⠀⠀⠀⠀⠀⠀⠀⠀⠀⠀⠀⠀⠀⠀⠀⠀⠀⠀⠀⠀⠀⠀⠀⠀⠀⠀⠀⠀⠀⠀⠀⠀⠀⠀⠀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⠀⠀⠀⠀⠀⠀⠀⠀⠀⠀⠀⠀⠀⠀⠀⠀⠀⠀⠀⠀⠀⠀⠀⠀⠀⠀⠀⠀⠀⠀⠀⠀⠀⠀⠀⠀⡟⡏⠁⠙⣿⣿⣿⣿⣿⣿⣿⣿⣿⣷⣾⣿⣿⣿⣿⣿⣷⣄⣀⣀⣀⣀⣠⣶⣶⣶⣶⣤⣤⣶⣆⠀⠀⠀⠀⠀⠀⠀⠀⠀⠀⠀⠀⠀⠀⠀⠀⠀⠀⠀⠀</a:t>
            </a:r>
            <a:br/>
            <a:r>
              <a:t>⠀⠀⠀⠀⠀⠀⠀⠀⠀⠀⠀⠀⠀⠀⠀⠀⠀⠀⠀⠀⠀⠀⠀⠀⠀⠀⠀⠀⠀⠀⠀⠀⠀⠀⠀⠀⢻⡃⠀⢀⣼⣿⣿⣿⣿⣿⣿⣿⣿⣿⣿⣿⣿⣿⣿⣿⣿⣿⣿⣿⣿⣿⣿⣿⣿⣿⣿⣿⣿⣧⠶⠀⠀⠀⠀⠀⠀⠀⠀⠀⠀⠀⠀⠀⠀⠀⠀⠀⠀⠀⠀</a:t>
            </a:r>
            <a:br/>
            <a:r>
              <a:t>⠀⠀⠀⠀⠀⠀⠀⠀⠀⠀⠀⠀⠀⠀⠀⠀⠀⠀⠀⠀⠀⠀⠀⠀⠀⠀⠀⠀⠀⠀⠀⠀⠀⠀⠀⠀⠏⢱⣶⣿⣿⣿⣿⣿⣿⣿⣿⣿⣿⣿⣿⣿⣿⣿⣿⣿⣿⠟⠛⠛⠛⠛⠹⡿⠿⠛⠟⠉⠀⠀⠀⠀⠀⠀⠀⠀⠀⠀⠀⠀⠀⠀⠀⠀⠀⠀⠀⠀⠀⠀⠀</a:t>
            </a:r>
            <a:br/>
            <a:r>
              <a:t>⠀⠀⠀⠀⠀⠀⠀⠀⠀⠀⠀⠀⠀⠀⠀⠀⠀⠀⠀⠀⠀⠀⠀⠀⠀⠀⠀⠀⠀⠀⠀⠀⠀⠀⣠⣴⣾⣿⣿⣿⣿⣿⣿⣿⣿⣿⣿⣿⣿⣿⣿⣿⣿⠿⠛⠉⠀⠀⠀⠀⠀⠀⠀⠀⠀⠀⠀⠀⠀⠀⠀⠀⠀⠀⠀⠀⠀⠀⠀⠀⠀⠀⠀⠀⠀⠀⠀⠀⠀⠀⠀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⠀⠀⠀⠀⠀⠀⠀⠀⠀⠀⠀⠀⠀⠀⠀⠀⠀⠀⠀⠀⠀⠀⠀⠀⠀⠀⠀⠀⠀⠀⠀⣀⣴⣾⣿⣿⣿⣿⣿⣿⣿⣿⣿⣿⣿⣿⣿⣿⣿⣿⣿⣿⣿⡀⠀⠀⠀⠀⠀⠀⠀⠀⠀⠀⠀⠀⠀⠀⠀⠀⠀⠀⠀⠀⠀⠀⠀⠀⠀⠀⠀⠀⠀⠀⠀⠀⠀⠀⠀⠀⠀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⠀⠀⠀⠀⠀⠀⠀⠀⠀⠀⠀⠀⠀⠀⠀⠀⠀⠀⠀⠀⠀⠀⠀⠀⠀⠀⠀⠀⠀⠀⢰⣿⣿⣿⣿⣿⣿⣿⣿⣿⣿⣿⣿⣿⣿⣿⣿⣿⣿⣿⣿⣿⣿⣧⠀⠀⠀⠀⠀⠀⠀⠀⠀⠀⠀⠀⠀⠀⠀⠀⠀⠀⠀⠀⠀⠀⠀⠀⠀⠀⠀⠀⠀⠀⠀⠀⠀⠀⠀⠀⠀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⠀⠀⠀⠀⠀⠀⠀⠀⠀⠀⠀⠀⠀⠀⠀⠀⠀⠀⠀⠀⠀⠀⠀⠀⠀⠀⠀⠀⠀⠀⢸⣿⣿⣿⣿⣿⣿⣿⡿⠙⣿⣿⣿⣿⣿⣿⣿⣿⣿⣿⣿⣿⣿⣿⠀⠀⠀⠀⠀⠀⠀⠀⠀⠀⠀⠀⠀⠀⠀⠀⠀⠀⠀⠀⠀⠀⠀⠀⠀⠀⠀⠀⠀⠀⠀⠀⠀⠀⠀⠀⠀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⠀⠀⠀⠀⠀⠀⠀⠀⠀⠀⠀⠀⠀⠀⠀⠀⠀⠀⠀⠀⠀⠀⠀⠀⠀⠀⠀⠀⠀⢠⣿⣿⣿⣿⣿⢿⠟⠀⠀⠀⢹⣿⣿⣿⣿⣿⣿⣿⣿⣿⣿⣿⣿⡏⠀⠀⠀⠀⠀⠀⠀⠀⠀⠀⠀⠀⠀⠀⠀⠀⠀⠀⠀⠀⠀⠀⠀⠀⠀⠀⠀⠀⠀⠀⠀⠀⠀⠀⠀⠀⠀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⠀⠀⠀⠀⠀⠀⠀⠀⠀⠀⠀⠀⠀⠀⠀⠀⠀⠀⠀⠀⠀⠀⠀⠀⠀⠀⠀⠀⢠⣿⣿⣿⣿⣿⣧⣴⣶⣶⣿⣿⣿⣿⣿⣿⣿⣿⣿⣿⣿⣿⣿⣿⣿⡷⠂⠀⠀⠀⠀⠀⠀⠀⠀⠀⠀⠀⠀⠀⠀⠀⠀⠀⠀⠀⠀⠀⠀⠀⠀⠀⠀⠀⠀⠀⠀⠀⠀⠀⠀⠀⠀</a:t>
            </a:r>
            <a:br/>
            <a:r>
              <a:t>⠀⠀⠀⠀⠀⠀⠀⠀⠀⠀⠀⠀⠀⠀⠀⠀⠀⠀⠀⠀⠀⠀⠀⠀⠀⠀⠀⣠⣿⣿⣿⣿⣿⣿⣿⣿⣿⣿⣿⣿⣿⣿⣿⣿⣿⣿⣿⣿⣿⣿⣿⣿⣿⠁⠀⠀⠀⠀⠀⠀⠀⠀⠀⠀⠀⠀⠀⠀⠀⠀⠀⠀⠀⠀⠀⠀⠀⠀⠀⠀⠀⠀⠀⠀⠀⠀⠀⠀⠀⠀⠀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⠀⠀⠀⠀⠀⠀⠀⠀⠀⠀⠀⠀⠀⠀⠀⠀⠀⠀⠀⠀⠀⠀⠀⠀⠀⠀⣼⣿⣿⣿⣿⡿⠉⣿⣿⣿⠟⡩⠟⢫⣿⣿⣿⣿⣿⣿⣿⣿⣿⣿⣿⣿⣿⣦⣀⣀⣀⠀⠀⠀⠀⠀⠀⠀⠀⠀⠀⠀⠀⠀⠀⠀⠀⠀⠀⠀⠀⠀⠀⠀⠀⠀⠀⠀⠀⠀⠀⠀⠀⠀⠀</a:t>
            </a:r>
            <a:br/>
            <a:r>
              <a:t>⠀⠀⠀⠀⠀⠀⠀⠀⠀⠀⠀⠀⠀⠀⠀⠀⠀⠀⠀⠀⠀⠀⠀⠀⢀⣾⣿⣿⣿⣿⡟⠁⠀⠹⠟⠁⠀⠀⣠⣿⣿⣿⣿⣿⣿⣿⣿⣿⣿⣿⣿⣿⣿⣿⣿⣿⣿⣿⣿⣶⣦⣄⡀⠀⠀⠀⠀⠀⠀⠀⠀⠀⠀⠀⠀⠀⠀⠀⠀⠀⠀⠀⠀⠀⠀⠀⠀⠀⠀⠀⠀</a:t>
            </a:r>
            <a:br/>
            <a:r>
              <a:t>⠀⠀⠀⠀⠀⠀⠀⠀⠀⠀⠀⠀⠀⠀⠀⠀⠀⠀⠀⠀⠀⠀⠀⢠⣿⣿⣿⣿⣿⠋⠀⠀⠀⠀⠀⠀⠀⣰⣿⣿⣿⣿⣿⣿⣿⣿⣿⣿⣿⣿⣿⣿⣿⣿⣿⣿⣿⣿⣿⣿⣿⣿⣿⣦⠀⠀⠀⠀⠀⠀⠀⠀⠀⠀⠀⠀⠀⠀⠀⠀⠀⠀⠀⠀⠀⠀⠀⠀⠀⠀⠀</a:t>
            </a:r>
            <a:br/>
            <a:r>
              <a:t>⠀⠀⠀⠀⠀⠀⠀⠀⠀⠀⠀⠀⠀⠀⠀⠀⠀⠀⠀⠀⠀⢻⣷⣿⣿⣿⣿⠟⠁⠀⠀⠀⠀⠀⠀⠀⣰⣿⣿⣿⣿⣿⣿⣿⣿⣿⣿⣿⣿⣿⣿⣿⣿⣿⣿⣿⣿⣿⣿⣿⣿⣿⣿⣿⠀⠀⠀⠀⠀⠀⠀⠀⠀⠀⠀⠀⠀⠀⠀⠀⠀⠀⠀⠀⠀⠀⠀⠀⠀⠀⠀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⠀⠀⠀⠀⠀⠀⠀⠀⠀⠀⠀⠀⠀⠀⠀⠀⠀⠀⠀⣴⣶⣼⣿⣿⣿⣿⣯⡀⠀⠀⠀⠀⠀⠀⢀⣰⣿⣿⣿⣿⣿⣿⣿⣿⣿⣿⣿⣿⣿⣿⣿⣿⣿⣿⣿⣿⣿⣿⣿⣿⣿⣿⣿⣿⡇⠀⠀⠀⠀⠀⠀⠀⠀⠀⠀⠀⠀⠀⠀⠀⠀⠀⠀⠀⠀⠀⠀⠀⠀⠀⠀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⠀⠀⠀⠀⠀⠀⠀⠀⠀⠀⠀⠀⠀⠀⠀⠀⠀⢀⣠⣾⣿⣿⣿⣿⡿⠛⠋⠀⠀⠀⠀⠀⣀⣴⣿⣿⣿⣿⣿⣿⣿⣿⣿⣿⣿⣿⣿⣿⣿⣿⣿⣿⣿⣿⣿⣿⣿⣿⣿⣿⣿⣿⣿⣿⠃⠀⠀⠀⠀⠀⠀⠀⠀⠀⠀⠀⠀⠀⠀⠀⠀⠀⠀⠀⠀⠀⠀⠀⠀⠀⠀</a:t>
            </a:r>
            <a:br/>
            <a:r>
              <a:t>⠀⠀⠀⠀⠀⠀⠀⠀⠀⠀⠀⠀⠀⠀⠀⠀⣲⣿⣿⣿⣿⣿⣿⡏⠀⠀⠀⠀⠀⠀⢀⣾⣿⣿⣿⣿⣿⣿⣿⣿⣿⣿⣿⣿⣿⣿⣿⣿⣿⣿⣿⣿⣿⣿⣿⣿⣿⣿⣿⣿⣿⣿⣿⣿⠀⠀⠀⠀⠀⠀⠀⠀⠀⠀⠀⠀⠀⠀⠀⠀⠀⠀⠀⠀⠀⠀⠀⠀⠀⠀⠀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⠀⠀⠀⠀⠀⠀⠀⠀⠀⠀⠀⠀⠀⠀⢀⣾⣿⠿⠿⠛⠛⠛⠻⠁⠀⠀⠀⠀⠀⢠⣿⣿⣿⣿⣿⣿⣿⣿⣿⣿⣿⣿⣿⣿⣿⣿⣿⣿⣿⣿⣿⣿⣿⣿⣿⣿⣿⣿⣿⣿⣿⣿⣿⣿⠀⠀⠀⠀⠀⠀⠀⠀⠀⠀⠀⠀⠀⠀⠀⠀⠀⠀⠀⠀⠀⠀⠀⠀⠀⠀⠀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⠀⠀⠀⠀⠀⠀⠀⠀⠀⠀⠀⠀⠀⢠⡿⠋⠀⠀⠀⠀⠀⠀⠀⠀⠀⠀⠀⠀⠀⢸⣿⣿⣿⣿⣿⣿⣿⣿⣿⣿⣿⣿⣿⣿⣿⣿⣿⣿⣿⣿⣿⣿⣿⣿⣿⣿⣿⣿⣿⣿⣿⣿⣿⠇⠀⠀⠀⠀⠀⠀⠀⠀⠀⠀⠀⠀⠀⠀⠀⠀⠀⠀⠀⠀⠀⠀⠀⠀⠀⠀⠀</a:t>
            </a:r>
            <a:br/>
            <a:r>
              <a:t>⠀⠀⠀⠀⠀⠀⠀⠀⠀⠀⠀⠀⠀⢿⠇⠀⠀⠀⠀⠀⠀⠀⠀⠀⠀⠀⠀⠀⠀⠸⣿⣿⣿⣿⣿⣿⣿⣿⣿⣿⣿⣿⣿⣿⣿⣿⣿⣿⣿⣿⣿⣿⣿⣿⣿⣿⣿⣿⣿⣿⣿⣿⡇⠀⠀⠀⠀⠀⠀⠀⠀⠀⠀⠀⠀⠀⠀⠀⠀⠀⠀⠀⠀⠀⠀⠀⠀⠀⠀⠀⠀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⠀⠀⠀⠀⠀⠀⠀⠀⠀⠀⠀⠀⠀⠀⠀⠀⠀⠀⠀⠀⠀⠀⠀⠀⠀⠀⠀⠀⠀⠀⠘⢿⣿⣿⣿⣿⣿⣿⣿⣿⣿⣿⣿⣿⣿⣿⣿⣿⣿⣿⣿⣿⣿⣿⣿⣿⣿⣿⣿⣿⣿⠟⠀⠀⠀⠀⠀⠀⠀⠀⠀⠀⠀⠀⠀⠀⠀⠀⠀⠀⠀⠀⠀⠀⠀⠀⠀⠀⠀⠀⠀</a:t>
            </a:r>
            <a:br/>
            <a:r>
              <a:t>⠀⠀⠀⠀⠀⠀⠀⠀⠀⠀⠀⠀⠀⠀⠀⠀⠀⠀⠀⠀⠀⠀⠀⠀⠀⠀⠀⠀⠀⠀⠀⠀⠉⠻⠿⣿⣿⣿⣿⣿⣿⣿⣿⣿⣿⣿⣿⣿⣿⣿⣿⣿⣿⣿⣿⣿⣿⣿⣿⠿⠋⠀⠀⠀⠀⠀⠀⠀⠀⠀⠀⠀⠀⠀⠀⠀⠀⠀⠀⠀⠀⠀⠀⠀⠀⠀⠀⠀⠀⠀⠀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⠀⠀⠀⠀⠀⠀⠀⠀⠀⠀⠀⠀⠀⠀⠀⠀⠀⠀⠀⠀⠀⠀⠀⠀⠀⠀⠀⠀⠀⠀⠀⠀⠀⠀⠀⠀⠈⠙⠛⠿⠿⠿⣿⣿⣿⣿⣿⣿⣿⣿⣿⣿⣿⣿⡿⡿⠟⠛⠁⠀⠀⠀⠀⠀⠀⠀⠀⠀⠀⠀⠀⠀⠀⠀⠀⠀⠀⠀⠀⠀⠀⠀⠀⠀⠀⠀⠀⠀⠀⠀⠀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⠀⠀⠀⠀⠀⠀⠀⠀⠀⠀⠀⠀⠀⠀⠀⠀⠀⠀⠀⠀⠀⠀⠀⠀⠀⠀⠀⠀⠀⠀⠀⠀⠀⠀⠀⠀⠀⠀⠀⠀⠀⢀⣀⣠⣶⣄⠀⣀⣀⠀⠀⠀⠀⠀⠀⠀⠀⠀⠀⠀⠀⠀⠀⠀⠀⠀⠀⠀⠀⠀⠀⠀⠀⠀⠀⠀⠀⠀⠀⠀⠀⠀⠀⠀⠀⠀⠀⠀⠀⠀⠀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⠀⠀⠀⠀⠀⠀⠀⠀⠀⠀⠀⠀⠀⠀⠀⠀⠀⠀⠀⠀⠀⠀⠀⠀⠀⠀⠀⠀⠀⠀⠀⠀⠀⠀⠀⢀⣤⣤⣠⣾⣿⣿⣿⣿⣿⣿⣿⣿⣿⣿⠀⠀⠀⠀⠀⠀⠀⠀⠀⠀⠀⠀⠀⠀⠀⠀⠀⠀⠀⠀⠀⠀⠀⠀⠀⠀⠀⠀⠀⠀⠀⠀⠀⠀⠀⠀⠀⠀⠀⠀⠀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⠀⠀⠀⠀⠀⠀⠀⠀⠀⠀⠀⠀⠀⠀⠀⠀⠀⠀⠀⠀⠀⠀⠀⠀⠀⠀⠀⠀⠀⠀⠀⠀⠀⢠⣔⣿⣿⣿⣿⣿⣿⣿⣿⣿⣿⣿⣿⣿⣿⣿⣆⡀⠀⠀⠀⠀⠀⠀⠀⠀⠀⠀⠀⠀⠀⠀⠀⠀⠀⠀⠀⠀⠀⠀⠀⠀⠀⠀⠀⠀⠀⠀⠀⠀⠀⠀⠀⠀⠀⠀⠀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⠀⠀⠀⠀⠀⠀⠀⠀⠀⠀⠀⠀⠀⠀⠀⠀⠀⠀⠀⠀⠀⠀⠀⠀⠀⠀⠀⠀⠀⠀⠀⠀⠀⠀⠻⣿⣿⣿⣿⣿⣿⣿⣿⣿⣿⣿⣿⣿⣿⣿⣧⠀⠀⠀⠀⠀⠀⠀⠀⠀⠀⠀⠀⠀⠀⠀⠀⠀⠀⠀⠀⠀⠀⠀⠀⠀⠀⠀⠀⠀⠀⠀⠀⠀⠀⠀⠀⠀⠀⠀⠀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⠀⠀⠀⠀⠀⠀⠀⠀⠀⠀⠀⠀⠀⠀⠀⠀⠀⠀⠀⠀⠀⠀⠀⠀⠀⠀⠀⠀⠀⠀⠀⠀⠀⠀⡾⣿⣿⣿⣿⣿⣿⣿⣿⣿⣿⣿⣿⣿⣿⣿⣿⡇⠀⠀⠀⠀⠀⠀⠀⠀⠀⠀⠀⠀⠀⠀⠀⠀⠀⠀⠀⠀⠀⠀⠀⠀⠀⠀⠀⠀⠀⠀⠀⠀⠀⠀⠀⠀⠀⠀⠀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⠀⠀⠀⠀⠀⠀⠀⠀⠀⠀⠀⠀⠀⠀⠀⠀⠀⠀⠀⠀⠀⠀⠀⠀⠀⠀⠀⠀⠀⠀⠀⠀⠀⠀⢰⣿⣿⣿⣿⣿⣿⣿⣿⣿⣿⣿⣿⣿⣿⣿⣿⡌⠀⠀⠀⠀⠀⠀⠀⠀⠀⠀⠀⠀⠀⠀⠀⠀⠀⠀⠀⠀⠀⠀⠀⠀⠀⠀⠀⠀⠀⠀⠀⠀⠀⠀⠀⠀⠀⠀⠀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⠀⠀⠀⠀⠀⠀⠀⠀⠀⠀⠀⠀⠀⠀⠀⠀⠀⠀⠀⠀⠀⠀⠀⠀⠀⠀⠀⠀⠀⠀⠀⠀⠀⠀⠀⠇⢻⣿⣿⢿⣿⣿⣿⣿⣿⣿⣿⣿⣿⡏⢿⣧⣀⣀⠀⠀⠀⠀⠀⠀⠀⠀⠀⠀⠀⠀⠀⠀⠀⠀⠀⠀⠀⠀⠀⠀⠀⠀⠀⠀⠀⠀⠀⠀⠀⠀⠀⠀⠀⠀⠀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⠀⠀⠀⠀⠀⠀⠀⠀⠀⠀⠀⠀⠀⠀⠀⠀⠀⠀⠀⠀⠀⠀⠀⠀⠀⠀⠀⠀⠀⠀⠀⠀⠀⠀⠀⠀⢞⡏⠈⠘⢹⣿⣿⣿⣿⣿⣿⣿⣿⣷⣿⣿⣿⣿⣿⣦⠀⠀⠀⠀⠀⠀⠀⠀⠀⠀⠀⠀⠀⠀⠀⠀⠀⠀⠀⠀⠀⠀⠀⠀⠀⠀⠀⠀⠀⠀⠀⠀⠀⠀⠀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⠀⠀⠀⠀⠀⠀⠀⠀⠀⠀⠀⠀⠀⠀⠀⠀⠀⠀⠀⠀⠀⠀⠀⠀⠀⠀⠀⠀⠀⠀⠀⠀⠀⠀⠀⠀⣿⣇⠀⢀⣾⣿⣿⣿⣿⣿⣿⣿⣿⣿⣿⣿⣿⣿⣿⣿⣿⣷⣶⣶⣶⣿⣶⣶⣦⣄⣀⠀⠀⠀⠀⠀⠀⠀⠀⠀⠀⠀⠀⠀⠀⠀⠀⠀⠀⠀⠀⠀⠀⠀⠀</a:t>
            </a:r>
            <a:br/>
            <a:r>
              <a:t>⠀⠀⠀⠀⠀⠀⠀⠀⠀⠀⠀⠀⠀⠀⠀⠀⠀⠀⠀⠀⠀⠀⠀⠀⠀⠀⠀⠀⠀⠀⠀⠀⠀⠀⠀⠀⡏⢸⣾⣿⣿⣿⣿⣿⣿⣿⣿⣿⣿⣿⣿⣿⣿⣿⣿⣿⣿⣿⣿⣿⣿⣿⣿⣿⣿⣿⣟⣆⠀⠀⠀⠀⠀⠀⠀⠀⠀⠀⠀⠀⠀⠀⠀⠀⠀⠀⠀⠀⠀⠀⠀</a:t>
            </a:r>
            <a:br/>
            <a:r>
              <a:t>⠀⠀⠀⠀⠀⠀⠀⠀⠀⠀⠀⠀⠀⠀⠀⠀⠀⠀⠀⠀⠀⠀⠀⠀⠀⠀⠀⠀⠀⠀⠀⠀⠀⠀⢀⣴⣾⣿⣿⣿⣿⣿⣿⣿⣿⣿⣿⣿⣿⣿⣿⣿⣿⠿⠛⠁⠀⠀⠀⠀⠹⠟⠛⠟⠉⠉⠉⠁⠀⠀⠀⠀⠀⠀⠀⠀⠀⠀⠀⠀⠀⠀⠀⠀⠀⠀⠀⠀⠀⠀⠀</a:t>
            </a:r>
            <a:br/>
            <a:r>
              <a:t>⠀⠀⠀⠀⠀⠀⠀⠀⠀⠀⠀⠀⠀⠀⠀⠀⠀⠀⠀⠀⠀⠀⠀⠀⠀⠀⠀⠀⠀⠀⠀⠀⠀⣠⣾⣿⣿⣿⣿⣿⣿⣿⣿⣿⣿⣿⣿⣿⣿⣿⣿⣿⣿⡄⠀⠀⠀⠀⠀⠀⠀⠀⠀⠀⠀⠀⠀⠀⠀⠀⠀⠀⠀⠀⠀⠀⠀⠀⠀⠀⠀⠀⠀⠀⠀⠀⠀⠀⠀⠀⠀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⠀⠀⠀⠀⠀⠀⠀⠀⠀⠀⠀⠀⠀⠀⠀⠀⠀⠀⠀⠀⠀⠀⠀⠀⠀⠀⠀⠀⠀⠀⠀⠀⠙⣿⣿⣿⣿⣿⣿⣿⣿⣿⣿⣿⣿⣿⣿⣿⣿⣿⣿⣿⣿⣿⠀⠀⠀⠀⠀⠀⠀⠀⠀⠀⠀⠀⠀⠀⠀⠀⠀⠀⠀⠀⠀⠀⠀⠀⠀⠀⠀⠀⠀⠀⠀⠀⠀⠀⠀⠀⠀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⠀⠀⠀⠀⠀⠀⠀⠀⠀⠀⠀⠀⠀⠀⠀⠀⠀⠀⠀⠀⠀⠀⠀⠀⠀⠀⠀⠀⠀⠀⠀⠀⢠⣿⣿⣿⣿⣿⣿⡿⢿⣿⣿⣿⣿⣿⣿⣿⣿⣿⣿⣿⣿⣿⠀⠀⠀⠀⠀⠀⠀⠀⠀⠀⠀⠀⠀⠀⠀⠀⠀⠀⠀⠀⠀⠀⠀⠀⠀⠀⠀⠀⠀⠀⠀⠀⠀⠀⠀⠀⠀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⠀⠀⠀⠀⠀⠀⠀⠀⠀⠀⠀⠀⠀⠀⠀⠀⠀⠀⠀⠀⠀⠀⠀⠀⠀⠀⠀⠀⠀⠀⠀⠀⠀⣿⣿⣿⣿⡿⠿⠃⠀⣿⣿⣿⣿⣿⣿⣿⣿⣿⣿⣿⣿⡿⠀⠀⠀⠀⠀⠀⠀⠀⠀⠀⠀⠀⠀⠀⠀⠀⠀⠀⠀⠀⠀⠀⠀⠀⠀⠀⠀⠀⠀⠀⠀⠀⠀⠀⠀⠀⠀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⠀⠀⠀⠀⠀⠀⠀⠀⠀⠀⠀⠀⠀⠀⠀⠀⠀⠀⠀⠀⠀⠀⠀⠀⠀⠀⠀⠀⠀⠀⠀⠀⢸⣿⣿⣿⣿⣇⣀⣤⣴⣿⣿⣿⣿⣿⣿⣿⣿⣿⣿⣿⣿⡇⠀⠀⠀⠀⠀⠀⠀⠀⠀⠀⠀⠀⠀⠀⠀⠀⠀⠀⠀⠀⠀⠀⠀⠀⠀⠀⠀⠀⠀⠀⠀⠀⠀⠀⠀⠀⠀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⠀⠀⠀⠀⠀⠀⠀⠀⠀⠀⠀⠀⠀⠀⠀⠀⠀⠀⠀⠀⠀⠀⠀⠀⠀⠀⠀⠀⠀⠀⢀⣾⣿⣿⣿⣿⣿⣿⣿⡿⣿⣿⣿⣿⣿⣿⣿⣿⣿⣿⣿⣿⣿⡇⠀⠀⠀⠀⠀⠀⠀⠀⠀⠀⠀⠀⠀⠀⠀⠀⠀⠀⠀⠀⠀⠀⠀⠀⠀⠀⠀⠀⠀⠀⠀⠀⠀⠀⠀⠀⠀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⠀⠀⠀⠀⠀⠀⠀⠀⠀⠀⠀⠀⠀⠀⠀⠀⠀⠀⠀⠀⠀⠀⠀⠀⠀⠀⠀⠀⠀⢠⣿⣿⣿⣿⣿⣿⣿⡿⠟⣽⣿⣿⣿⣿⣿⣿⣿⣿⣿⣿⣿⣿⣿⣿⣄⣀⠀⠀⠀⠀⠀⠀⠀⠀⠀⠀⠀⠀⠀⠀⠀⠀⠀⠀⠀⠀⠀⠀⠀⠀⠀⠀⠀⠀⠀⠀⠀⠀⠀⠀⠀</a:t>
            </a:r>
            <a:br/>
            <a:r>
              <a:t>⠀⠀⠀⠀⠀⠀⠀⠀⠀⠀⠀⠀⠀⠀⠀⠀⠀⠀⠀⠀⠀⠀⠀⠀⠀⠀⢀⣠⣤⣿⣿⣿⣿⣿⡿⠟⠋⠀⣸⣿⣿⣿⣿⣿⣿⣿⣿⣿⣿⣿⣿⣿⣿⣿⣿⣿⣿⣿⣿⣶⣤⣄⠀⠀⠀⠀⠀⠀⠀⠀⠀⠀⠀⠀⠀⠀⠀⠀⠀⠀⠀⠀⠀⠀⠀⠀⠀⠀⠀⠀⠀</a:t>
            </a:r>
            <a:br/>
            <a:r>
              <a:t>⠀⠀⠀⠀⠀⠀⠀⠀⠀⠀⠀⠀⠀⠀⠀⠀⠀⠀⠀⠀⠀⠀⠀⠀⠀⠀⢺⣿⣿⣿⣿⣿⣟⠁⠀⠀⠀⢰⣿⣿⣿⣿⣿⣿⣿⣿⣿⣿⣿⣿⣿⣿⣿⣿⣿⣿⣿⣿⣿⣿⣿⣿⣄⠀⠀⠀⠀⠀⠀⠀⠀⠀⠀⠀⠀⠀⠀⠀⠀⠀⠀⠀⠀⠀⠀⠀⠀⠀⠀⠀⠀</a:t>
            </a:r>
            <a:br/>
            <a:r>
              <a:t>⠀⠀⠀⠀⠀⠀⠀⠀⠀⠀⠀⠀⠀⠀⠀⠀⠀⠀⠀⠀⠀⠀⠀⠀⢼⣿⣿⣿⣿⣿⣿⣿⡿⠃⠀⠀⢠⣿⣿⣿⣿⣿⣿⣿⣿⣿⣿⣿⣿⣿⣿⣿⣿⣿⣿⣿⣿⣿⣿⣿⣿⣿⣿⡇⠀⠀⠀⠀⠀⠀⠀⠀⠀⠀⠀⠀⠀⠀⠀⠀⠀⠀⠀⠀⠀⠀⠀⠀⠀⠀⠀</a:t>
            </a:r>
            <a:br/>
            <a:r>
              <a:t>⠀⠀⠀⠀⠀⠀⠀⠀⠀⠀⠀⠀⠀⠀⠀⠀⠀⠀⠀⠀⠀⠀⠀⢠⣼⣿⣿⣿⣿⣿⠟⠋⠉⠀⠀⠀⣼⣿⣿⣿⣿⣿⣿⣿⣿⣿⣿⣿⣿⣿⣿⣿⣿⣿⣿⣿⣿⣿⣿⣿⣿⣿⣿⣧⠀⠀⠀⠀⠀⠀⠀⠀⠀⠀⠀⠀⠀⠀⠀⠀⠀⠀⠀⠀⠀⠀⠀⠀⠀⠀⠀</a:t>
            </a:r>
            <a:br/>
            <a:r>
              <a:t>⠀⠀⠀⠀⠀⠀⠀⠀⠀⠀⠀⠀⠀⠀⠀⠀⠀⠀⠀⠀⠀⠀⣰⣿⣿⣿⣿⣿⣿⣿⠀⠀⠀⠀⢀⣼⣿⣿⣿⣿⣿⣿⣿⣿⣿⣿⣿⣿⣿⣿⣿⣿⣿⣿⣿⣿⣿⣿⣿⣿⣿⣿⣿⣿⠀⠀⠀⠀⠀⠀⠀⠀⠀⠀⠀⠀⠀⠀⠀⠀⠀⠀⠀⠀⠀⠀⠀⠀⠀⠀⠀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⠀⠀⠀⠀⠀⠀⠀⠀⠀⠀⠀⠀⠀⠀⠀⠀⠀⠀⠀⠀⠀⠈⣿⣿⠛⠋⠉⠉⠀⠀⠀⠀⢀⣴⣿⣿⣿⣿⣿⣿⣿⣿⣿⣿⣿⣿⣿⣿⣿⣿⣿⣿⣿⣿⣿⣿⣿⣿⣿⣿⣿⣿⣿⣿⡇⠀⠀⠀⠀⠀⠀⠀⠀⠀⠀⠀⠀⠀⠀⠀⠀⠀⠀⠀⠀⠀⠀⠀⠀⠀⠀</a:t>
            </a:r>
            <a:br/>
            <a:r>
              <a:t>⠀⠀⠀⠀⠀⠀⠀⠀⠀⠀⠀⠀⠀⠀⠀⠀⠀⠀⠀⠀⠀⢸⣿⠀⠀⠀⠀⠀⠀⠀⠀⣴⣿⣿⣿⣿⣿⣿⣿⣿⣿⣿⣿⣿⣿⣿⣿⣿⣿⣿⣿⣿⣿⣿⣿⣿⣿⣿⣿⣿⣿⣿⣿⣿⡁⠀⠀⠀⠀⠀⠀⠀⠀⠀⠀⠀⠀⠀⠀⠀⠀⠀⠀⠀⠀⠀⠀⠀⠀⠀⠀</a:t>
            </a:r>
            <a:br/>
            <a:r>
              <a:t>⠀⠀⠀⠀⠀⠀⠀⠀⠀⠀⠀⠀⠀⠀⠀⠀⠀⠀⠀⠀⠀⠸⡟⠀⠀⠀⠀⠀⠀⠀⢠⣿⣿⣿⣿⣿⣿⣿⣿⣿⣿⣿⣿⣿⣿⣿⣿⣿⣿⣿⣿⣿⣿⣿⣿⣿⣿⣿⣿⣿⣿⣿⣿⣿⠁⠀⠀⠀⠀⠀⠀⠀⠀⠀⠀⠀⠀⠀⠀⠀⠀⠀⠀⠀⠀⠀⠀⠀⠀⠀⠀</a:t>
            </a:r>
            <a:br/>
            <a:r>
              <a:t>⠀⠀⠀⠀⠀⠀⠀⠀⠀⠀⠀⠀⠀⠀⠀⠀⠀⠀⠀⠀⠀⠀⠀⠀⠀⠀⠀⠀⠀⠀⠀⢿⣿⣿⣿⣿⣿⣿⣿⣿⣿⣿⣿⣿⣿⣿⣿⣿⣿⣿⣿⣿⣿⣿⣿⣿⣿⣿⣿⣿⣿⣿⣿⠇⠀⠀⠀⠀⠀⠀⠀⠀⠀⠀⠀⠀⠀⠀⠀⠀⠀⠀⠀⠀⠀⠀⠀⠀⠀⠀⠀</a:t>
            </a:r>
            <a:br/>
            <a:r>
              <a:t>⠀⠀⠀⠀⠀⠀⠀⠀⠀⠀⠀⠀⠀⠀⠀⠀⠀⠀⠀⠀⠀⠀⠀⠀⠀⠀⠀⠀⠀⠀⠀⠈⢿⣿⣿⣿⣿⣿⣿⣿⣿⣿⣿⣿⣿⣿⣿⣿⣿⣿⣿⣿⣿⣿⣿⣿⣿⣿⣿⣿⣿⣿⠁⠀⠀⠀⠀⠀⠀⠀⠀⠀⠀⠀⠀⠀⠀⠀⠀⠀⠀⠀⠀⠀⠀⠀⠀⠀⠀⠀⠀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⠀⠀⠀⠀⠀⠀⠀⠀⠀⠀⠀⠀⠀⠀⠀⠀⠀⠀⠀⠀⠀⠀⠀⠀⠀⠀⠀⠀⠀⠀⠀⠀⠀⠀⠀⠀⠀⠀⠀⠀⢠⣤⣄⣀⢀⣤⣄⠀⠀⠀⠀⠀⠀⠀⠀⠀⠀⠀⠀⠀⠀⠀⠀⠀⠀⠀⠀⠀⠀⠀⠀⠀⠀⠀⠀⠀⠀⠀⠀⠀⠀⠀⠀⠀⠀⠀⠀⠀⠀⠀⠀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⠀⠀⠀⠀⠀⠀⠀⠀⠀⠀⠀⠀⠀⠀⠀⠀⠀⠀⠀⠀⠀⠀⠀⠀⠀⠀⠀⠀⠀⠀⠀⠀⠀⠀⠀⠀⣠⣾⣿⣶⣿⣿⣿⣿⣿⣿⣿⣶⣿⣷⠀⠀⠀⠀⠀⠀⠀⠀⠀⠀⠀⠀⠀⠀⠀⠀⠀⠀⠀⠀⠀⠀⠀⠀⠀⠀⠀⠀⠀⠀⠀⠀⠀⠀⠀⠀⠀⠀⠀⠀⠀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⠀⠀⠀⠀⠀⠀⠀⠀⠀⠀⠀⠀⠀⠀⠀⠀⠀⠀⠀⠀⠀⠀⠀⠀⠀⠀⠀⠀⠀⠀⠀⠀⠀⠀⢀⣀⣻⣿⣿⣿⣿⣿⣿⣿⣿⣿⣿⣿⣿⣿⠀⠀⠀⠀⠀⠀⠀⠀⠀⠀⠀⠀⠀⠀⠀⠀⠀⠀⠀⠀⠀⠀⠀⠀⠀⠀⠀⠀⠀⠀⠀⠀⠀⠀⠀⠀⠀⠀⠀⠀⠀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⠀⠀⠀⠀⠀⠀⠀⠀⠀⠀⠀⠀⠀⠀⠀⠀⠀⠀⠀⠀⠀⠀⠀⠀⠀⠀⠀⠀⠀⠀⠀⠀⠀⠀⠈⢻⣿⣿⣿⣿⣿⣿⣿⣿⣿⣿⣿⣿⣿⣿⡅⠀⠀⠀⠀⠀⠀⠀⠀⠀⠀⠀⠀⠀⠀⠀⠀⠀⠀⠀⠀⠀⠀⠀⠀⠀⠀⠀⠀⠀⠀⠀⠀⠀⠀⠀⠀⠀⠀⠀⠀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⠀⠀⠀⠀⠀⠀⠀⠀⠀⠀⠀⠀⠀⠀⠀⠀⠀⠀⠀⠀⠀⠀⠀⠀⠀⠀⠀⠀⠀⠀⠀⠀⠀⠀⠀⢻⣿⣿⣿⣿⣿⣿⣿⣿⣿⣿⣿⣿⣿⣿⡟⠄⠀⠀⠀⠀⠀⠀⠀⠀⠀⠀⠀⠀⠀⠀⠀⠀⠀⠀⠀⠀⠀⠀⠀⠀⠀⠀⠀⠀⠀⠀⠀⠀⠀⠀⠀⠀⠀⠀⠀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⠀⠀⠀⠀⠀⠀⠀⠀⠀⠀⠀⠀⠀⠀⠀⠀⠀⠀⠀⠀⠀⠀⠀⠀⠀⠀⠀⠀⠀⠀⠀⠀⠀⠀⠀⠘⠋⣿⣿⣿⣿⣿⣿⣿⣿⣿⣿⣿⣿⠟⡿⠀⠀⠀⠀⠀⠀⠀⠀⠀⠀⠀⠀⠀⠀⠀⠀⠀⠀⠀⠀⠀⠀⠀⠀⠀⠀⠀⠀⠀⠀⠀⠀⠀⠀⠀⠀⠀⠀⠀⠀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⠀⠀⠀⠀⠀⠀⠀⠀⠀⠀⠀⠀⠀⠀⠀⠀⠀⠀⠀⠀⠀⠀⠀⠀⠀⠀⠀⠀⠀⠀⠀⠀⠀⠀⠀⠀⠀⢻⡟⠿⢿⣿⣿⣿⣿⣿⣿⣻⣉⠀⠀⠀⠀⠀⠀⠀⠀⠀⠀⠀⠀⠀⠀⠀⠀⠀⠀⠀⠀⠀⠀⠀⠀⠀⠀⠀⠀⠀⠀⠀⠀⠀⠀⠀⠀⠀⠀⠀⠀⠀⠀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⠀⠀⠀⠀⠀⠀⠀⠀⠀⠀⠀⠀⠀⠀⠀⠀⠀⠀⠀⠀⠀⠀⠀⠀⠀⠀⠀⠀⠀⠀⠀⠀⠀⠀⠀⠀⠀⣾⢧⠀⣼⣿⣿⣿⣿⣿⣿⣿⣿⣷⣄⣀⠀⠀⠀⠀⠀⠀⠀⠀⠀⠀⠀⠀⠀⠀⠀⠀⠀⠀⠀⠀⠀⠀⠀⠀⠀⠀⠀⠀⠀⠀⠀⠀⠀⠀⠀⠀⠀⠀⠀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⠀⠀⠀⠀⠀⠀⠀⠀⠀⠀⠀⠀⠀⠀⠀⠀⠀⠀⠀⠀⠀⠀⠀⠀⠀⠀⠀⠀⠀⠀⠀⠀⠀⠀⠀⠀⠀⣟⣰⣿⣿⣿⣿⣿⣿⣿⣿⣿⣿⣿⣿⣿⣷⠀⠀⠀⠀⠀⠀⠀⠀⠀⠀⠀⠀⠀⠀⠀⠀⠀⠀⠀⠀⠀⠀⠀⠀⠀⠀⠀⠀⠀⠀⠀⠀⠀⠀⠀⠀⠀⠀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⠀⠀⠀⠀⠀⠀⠀⠀⠀⠀⠀⠀⠀⠀⠀⠀⠀⠀⠀⠀⠀⠀⠀⠀⠀⠀⠀⠀⠀⠀⠀⠀⠀⠀⠀⠀⣾⣿⣿⣿⣿⣿⣿⣿⣿⣿⣿⣿⣿⣿⣿⣿⣿⣶⣶⣿⣿⣿⣿⣿⣆⠀⠀⠀⠀⠀⠀⠀⠀⠀⠀⠀⠀⠀⠀⠀⠀⠀⠀⠀⠀⠀⠀⠀⠀⠀⠀⠀⠀⠀⠀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⠀⠀⠀⠀⠀⠀⠀⠀⠀⠀⠀⠀⠀⠀⠀⠀⠀⠀⠀⠀⠀⠀⠀⠀⠀⠀⠀⠀⠀⠀⠀⠀⠀⠀⠀⠈⠿⣿⣿⣿⣿⣿⣿⣿⣿⣿⣿⣿⣿⣿⣿⣿⣿⡇⠀⠘⠋⠉⠘⠋⠟⠂⠀⠀⠀⠀⠀⠀⠀⠀⠀⠀⠀⠀⠀⠀⠀⠀⠀⠀⠀⠀⠀⠀⠀⠀⠀⠀⠀⠀⠀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⠀⠀⠀⠀⠀⠀⠀⠀⠀⠀⠀⠀⠀⠀⠀⠀⠀⠀⠀⠀⠀⠀⠀⠀⠀⠀⠀⠀⠀⠀⠀⠀⠀⠀⢀⣀⣤⣤⣿⣿⣿⣿⣿⣿⣿⣿⣿⣿⣿⣿⣿⣿⣿⠇⠀⠀⠀⠀⠀⠀⠀⠀⠀⠀⠀⠀⠀⠀⠀⠀⠀⠀⠀⠀⠀⠀⠀⠀⠀⠀⠀⠀⠀⠀⠀⠀⠀⠀⠀⠀⠀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⠀⠀⠀⠀⠀⠀⠀⠀⠀⠀⠀⠀⠀⠀⠀⠀⠀⠀⠀⠀⠀⠀⠀⠀⠀⠀⠀⠀⠀⠀⠀⠀⠀⣠⠿⠋⣾⣿⣿⣿⣿⣿⣿⣿⣿⣿⣿⣿⣿⣿⣿⣿⣿⣿⣿⣤⡀⠀⠀⠀⠀⠀⠀⠀⠀⠀⠀⠀⠀⠀⠀⠀⠀⠀⠀⠀⠀⠀⠀⠀⠀⠀⠀⠀⠀⠀⠀⠀⠀⠀⠀</a:t>
            </a:r>
            <a:br/>
            <a:r>
              <a:t>⠀⠀⠀⠀⠀⠀⠀⠀⠀⠀⠀⠀⠀⠀⠀⠀⠀⠀⠀⠀⠀⠀⠀⠀⠀⠀⠀⠀⠀⢀⣴⡿⠟⠁⠀⠀⠉⢸⣿⣿⣿⣿⣿⣿⣿⣿⣿⣿⣿⣿⣿⣿⣿⣿⣿⣿⣿⣿⣄⠀⠀⠀⠀⠀⠀⠀⠀⠀⠀⠀⠀⠀⠀⠀⠀⠀⠀⠀⠀⠀⠀⠀⠀⠀⠀⠀⠀⠀⠀⠀⠀</a:t>
            </a:r>
            <a:br/>
            <a:r>
              <a:t>⠀⠀⠀⠀⠀⠀⠀⠀⠀⠀⠀⠀⠀⠀⠀⠀⠀⠀⠀⠀⠀⠀⠀⠀⠀⠀⠀⠠⠞⠛⠉⠀⠀⠀⠀⠀⠀⣸⣿⣿⣿⣿⣿⣿⣿⣿⣿⣿⣿⣿⣿⣿⣿⣿⣿⣿⣿⣿⣿⣧⠀⠀⠀⠀⠀⠀⠀⠀⠀⠀⠀⠀⠀⠀⠀⠀⠀⠀⠀⠀⠀⠀⠀⠀⠀⠀⠀⠀⠀⠀⠀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⠀⠀⠀⠀⠀⠀⠀⠀⠀⠀⠀⠀⠀⠀⠀⠀⠀⠀⠀⠀⠀⠀⠀⠀⠀⠀⠀⠀⠀⠀⠀⠀⠀⠀⠀⢀⣾⣿⣿⣿⣿⣿⣿⣿⣿⣿⣿⣿⣿⣿⣿⣿⣿⣿⣿⣿⣿⣿⣿⣿⣿⣷⡀⠀⠀⠀⠀⠀⠀⠀⠀⠀⠀⠀⠀⠀⠀⠀⠀⠀⠀⠀⠀⠀⠀⠀⠀⠀⠀⠀⠀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⠀⠀⠀⠀⠀⠀⠀⠀⠀⠀⠀⠀⠀⠀⠀⠀⠀⠀⠀⠀⠀⠀⠀⠀⠀⠀⠀⠀⠀⠀⠀⠀⠀⠀⠀⠀⠀⠀⠀⠀⠀⣠⣤⣀⠀⢀⡀⠀⠀⠀⠀⠀⠀⠀⠀⠀⠀⠀⠀⠀⠀⠀⠀⠀⠀⠀⠀⠀⠀⠀⠀⠀⠀⠀⠀⠀⠀⠀⠀⠀⠀⠀⠀⠀⠀⠀⠀⠀⠀⠀⠀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⠀⠀⠀⠀⠀⠀⠀⠀⠀⠀⠀⠀⠀⠀⠀⠀⠀⠀⠀⠀⠀⠀⠀⠀⠀⠀⠀⠀⠀⠀⠀⠀⠀⠀⠀⠀⢀⣴⣿⣶⣴⣿⣿⣿⣷⣿⣿⣤⣤⣤⠀⠀⠀⠀⠀⠀⠀⠀⠀⠀⠀⠀⠀⠀⠀⠀⠀⠀⠀⠀⠀⠀⠀⠀⠀⠀⠀⠀⠀⠀⠀⠀⠀⠀⠀⠀⠀⠀⠀⠀⠀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⠀⠀⠀⠀⠀⠀⠀⠀⠀⠀⠀⠀⠀⠀⠀⠀⠀⠀⠀⠀⠀⠀⠀⠀⠀⠀⠀⠀⠀⠀⠀⠀⠀⠀⠀⣿⣿⣿⣿⣿⣿⣿⣿⣿⣿⣿⣿⣿⣿⣿⡦⠀⠀⠀⠀⠀⠀⠀⠀⠀⠀⠀⠀⠀⠀⠀⠀⠀⠀⠀⠀⠀⠀⠀⠀⠀⠀⠀⠀⠀⠀⠀⠀⠀⠀⠀⠀⠀⠀⠀⠀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⠀⠀⠀⠀⠀⠀⠀⠀⠀⠀⠀⠀⠀⠀⠀⠀⠀⠀⠀⠀⠀⠀⠀⠀⠀⠀⠀⠀⠀⠀⠀⠀⠀⠀⠀⠙⣿⣿⣿⣿⣿⣿⣿⣿⣿⣿⣿⣿⣿⣿⡁⠀⠀⠀⠀⠀⠀⠀⠀⠀⠀⠀⠀⠀⠀⠀⠀⠀⠀⠀⠀⠀⠀⠀⠀⠀⠀⠀⠀⠀⠀⠀⠀⠀⠀⠀⠀⠀⠀⠀⠀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⠀⠀⠀⠀⠀⠀⠀⠀⠀⠀⠀⠀⠀⠀⠀⠀⠀⠀⠀⠀⠀⠀⠀⠀⠀⠀⠀⠀⠀⠀⠀⠀⠀⠀⠀⠈⣿⣿⣿⣿⣿⣿⣿⣿⣿⣿⣿⣿⣿⣿⡟⠀⠀⠀⠀⠀⠀⠀⠀⠀⠀⠀⠀⠀⠀⠀⠀⠀⠀⠀⠀⠀⠀⠀⠀⠀⠀⠀⠀⠀⠀⠀⠀⠀⠀⠀⠀⠀⠀⠀⠀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⠀⠀⠀⠀⠀⠀⠀⠀⠀⠀⠀⠀⠀⠀⠀⠀⠀⠀⠀⠀⠀⠀⠀⠀⠀⠀⠀⠀⠀⠀⠀⠀⠀⠀⠀⠘⠹⢻⣿⣿⣿⣿⣿⣿⣿⣿⣿⣿⡿⠿⡷⠀⠀⠀⠀⠀⠀⠀⠀⠀⠀⠀⠀⠀⠀⠀⠀⠀⠀⠀⠀⠀⠀⠀⠀⠀⠀⠀⠀⠀⠀⠀⠀⠀⠀⠀⠀⠀⠀⠀⠀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⠀⠀⠀⠀⠀⠀⠀⠀⠀⠀⠀⠀⠀⠀⠀⠀⠀⠀⠀⠀⠀⠀⠀⠀⠀⠀⠀⠀⠀⠀⠀⠀⠀⠀⠀⠀⠀⠈⣻⢻⢻⣿⣿⣿⣿⣿⣿⣿⠁⠀⠀⠀⠀⠀⠀⠀⠀⠀⠀⠀⠀⠀⠀⠀⠀⠀⠀⠀⠀⠀⠀⠀⠀⠀⠀⠀⠀⠀⠀⠀⠀⠀⠀⠀⠀⠀⠀⠀⠀⠀⠀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⠀⠀⠀⠀⠀⠀⠀⠀⠀⠀⠀⠀⠀⠀⠀⠀⠀⠀⠀⠀⠀⠀⠀⠀⠀⠀⠀⠀⠀⠀⠀⠀⠀⠀⠀⠀⠀⠀⡟⢃⣸⣿⣿⣿⣿⣿⣿⣿⣦⡀⠀⠀⠀⠀⠀⠀⠀⠀⠀⠀⠀⠀⠀⠀⠀⠀⠀⠀⠀⠀⠀⠀⠀⠀⠀⠀⠀⠀⠀⠀⠀⠀⠀⠀⠀⠀⠀⠀⠀⠀⠀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⠀⠀⠀⠀⠀⠀⠀⠀⠀⠀⠀⠀⠀⠀⠀⠀⠀⠀⠀⠀⠀⠀⠀⠀⠀⠀⠀⠀⠀⠀⠀⠀⠀⠀⠀⠀⠀⢀⣷⣿⣿⣿⣿⣿⣿⣿⣿⣿⣿⣿⡄⠀⠀⠀⠀⠀⠀⠀⠀⠀⠀⠀⠀⠀⠀⠀⠀⠀⠀⠀⠀⠀⠀⠀⠀⠀⠀⠀⠀⠀⠀⠀⠀⠀⠀⠀⠀⠀⠀⠀⠀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⠀⠀⠀⠀⠀⠀⠀⠀⠀⠀⠀⠀⠀⠀⠀⠀⠀⠀⠀⠀⠀⠀⠀⠀⠀⠀⠀⠀⠀⠀⠀⠀⠀⠀⠀⠀⢸⣿⣿⣿⣿⣿⣿⣿⣿⣿⣿⣿⣿⣿⣿⣿⣿⣶⣦⣤⣦⠀⠀⠀⠀⠀⠀⠀⠀⠀⠀⠀⠀⠀⠀⠀⠀⠀⠀⠀⠀⠀⠀⠀⠀⠀⠀⠀⠀⠀⠀⠀⠀⠀⠀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⠀⠀⠀⠀⠀⠀⠀⠀⠀⠀⠀⠀⠀⠀⠀⠀⠀⠀⠀⠀⠀⠀⠀⠀⠀⠀⠀⠀⠀⠀⠀⠀⠀⠀⠀⠀⠀⠙⣿⣿⣿⣿⣿⣿⣿⣿⣿⣿⣿⣿⣿⣿⣿⣿⣿⣿⣿⡗⠀⠀⠀⠀⠀⠀⠀⠀⠀⠀⠀⠀⠀⠀⠀⠀⠀⠀⠀⠀⠀⠀⠀⠀⠀⠀⠀⠀⠀⠀⠀⠀⠀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⠀⠀⠀⠀⠀⠀⠀⠀⠀⠀⠀⠀⠀⠀⠀⠀⠀⠀⠀⠀⠀⠀⠀⠀⠀⠀⠀⠀⠀⠀⠀⠀⠀⠀⠀⠀⠀⠀⠻⣿⣿⣿⣿⣿⣿⣿⣿⣿⣿⣿⣿⣿⣿⣟⡟⢻⣿⡄⠀⠀⠀⠀⠀⠀⠀⠀⠀⠀⠀⠀⠀⠀⠀⠀⠀⠀⠀⠀⠀⠀⠀⠀⠀⠀⠀⠀⠀⠀⠀⠀⠀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⠀⠀⠀⠀⠀⠀⠀⠀⠀⠀⠀⠀⠀⠀⠀⠀⠀⠀⠀⠀⠀⠀⠀⠀⠀⠀⠀⠀⠀⠀⠀⠀⠀⠀⠀⠀⠀⠀⠀⣿⣿⣿⣿⣿⣿⣿⣿⣿⣿⣿⣿⣿⣿⠀⠀⠃⠈⠁⠀⠀⠀⠀⠀⠀⠀⠀⠀⠀⠀⠀⠀⠀⠀⠀⠀⠀⠀⠀⠀⠀⠀⠀⠀⠀⠀⠀⠀⠀⠀⠀⠀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⠀⠀⠀⠀⠀⠀⠀⠀⠀⠀⠀⠀⠀⠀⠀⠀⠀⠀⠀⠀⠀⠀⠀⠀⠀⠀⠀⠀⠀⠀⠀⠀⠀⠀⠀⢠⣶⣾⣿⣿⣿⣿⣿⣿⣿⣿⣿⣿⣿⣿⣿⣿⣿⠀⠀⠀⠀⠀⠀⠀⠀⠀⠀⠀⠀⠀⠀⠀⠀⠀⠀⠀⠀⠀⠀⠀⠀⠀⠀⠀⠀⠀⠀⠀⠀⠀⠀⠀⠀⠀⠀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⠀⠀⠀⠀⠀⠀⠀⠀⠀⠀⠀⠀⠀⠀⠀⠀⠀⠀⠀⠀⠀⠀⠀⠀⠀⠀⠀⠀⠀⠀⠀⠀⠀⠀⢸⣿⣿⣿⠏⣿⣿⣿⣿⣿⣿⣿⣿⣿⣿⣿⣿⣿⣿⡇⠀⠀⠀⠀⠀⠀⠀⠀⠀⠀⠀⠀⠀⠀⠀⠀⠀⠀⠀⠀⠀⠀⠀⠀⠀⠀⠀⠀⠀⠀⠀⠀⠀⠀⠀⠀⠀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⠀⠀⠀⠀⠀⠀⠀⠀⠀⠀⠀⠀⠀⠀⠀⠀⠀⠀⠀⠀⠀⠀⠀⠀⠀⠀⠀⠀⠀⠀⠀⠀⠀⠀⠈⣿⣿⠏⢸⣿⣿⣿⣿⣿⣿⣿⣿⣿⣿⣿⣿⣿⣿⣧⠀⠀⠀⠀⠀⠀⠀⠀⠀⠀⠀⠀⠀⠀⠀⠀⠀⠀⠀⠀⠀⠀⠀⠀⠀⠀⠀⠀⠀⠀⠀⠀⠀⠀⠀⠀⠀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⠀⠀⠀⠀⠀⠀⠀⠀⠀⠀⠀⠀⠀⠀⠀⠀⠀⠀⠀⠀⠀⠀⠀⠀⠀⠀⠀⠀⠀⠀⠀⠀⠀⣠⣾⡿⠁⠀⣸⣿⣿⣿⣿⣿⣿⣿⣿⣿⣿⣿⣿⣿⣿⣿⡄⠀⠀⠀⠀⠀⠀⠀⠀⠀⠀⠀⠀⠀⠀⠀⠀⠀⠀⠀⠀⠀⠀⠀⠀⠀⠀⠀⠀⠀⠀⠀⠀⠀⠀⠀⠀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⠀⠀⠀⠀⠀⠀⠀⠀⠀⠀⠀⠀⠀⠀⠀⠀⠀⠀⠀⠀⠀⠀⠀⠀⠀⠀⠀⠀⠀⠀⠀⢀⡴⣿⠋⠀⠀⠀⣿⣿⣿⣿⣿⣿⣿⣿⣿⣿⣿⣿⣿⣿⣿⣿⣷⠀⠀⠀⠀⠀⠀⠀⠀⠀⠀⠀⠀⠀⠀⠀⠀⠀⠀⠀⠀⠀⠀⠀⠀⠀⠀⠀⠀⠀⠀⠀⠀⠀⠀⠀⠀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⠀⠀⠀⠀⠀⠀⠀⠀⠀⠀⠀⠀⠀⠀⠀⠀⠀⠀⠀⠀⠀⠀⠀⠀⠀⠀⠀⢀⣠⣶⠖⠋⠀⠁⠀⠀⠀⢀⣿⣿⣿⣿⣿⣿⣿⣿⣿⣿⣿⣿⣿⣿⣿⣿⣿⣷⣄⠀⠀⠀⠀⠀⠀⠀⠀⠀⠀⠀⠀⠀⠀⠀⠀⠀⠀⠀⠀⠀⠀⠀⠀⠀⠀⠀⠀⠀⠀⠀⠀⠀⠀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⠀⠀⠀⠀⠀⠀⠀⠀⠀⠀⠀⠀⠀⠀⠀⠀⠀⠀⠀⠀⠀⠀⠀⠀⠀⣀⠴⠛⠉⠀⠀⠀⠀⠀⠀⠀⠀⣸⣿⣿⣿⣿⣿⣿⣿⣿⣿⣿⣿⣿⣿⣿⣿⣿⣿⣿⣿⣧⡀⠀⠀⠀⠀⠀⠀⠀⠀⠀⠀⠀⠀⠀⠀⠀⠀⠀⠀⠀⠀⠀⠀⠀⠀⠀⠀⠀⠀⠀⠀⠀⠀</a:t>
            </a:r>
            <a:br/>
            <a:r>
              <a:t>⠀⠀⠀⠀⠀⠀⠀⠀⠀⠀⠀⠀⠀⠀⠀⠀⠀⠀⠀⠀⠀⠀⠀⠀⠈⠀⠀⠀⠀⠀⠀⠀⠀⠀⠀⠀⢠⣿⣿⣿⣿⣿⣿⣿⣿⣿⣿⣿⣿⣿⣿⣿⣿⣿⣿⣿⣿⣿⣿⣄⠀⠀⠀⠀⠀⠀⠀⠀⠀⠀⠀⠀⠀⠀⠀⠀⠀⠀⠀⠀⠀⠀⠀⠀⠀⠀⠀⠀⠀⠀⠀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⠀⠀⠀⠀⠀⠀⠀⠀⠀⠀⠀⠀⠀⠀⠀⠀⠀⠀⠀⠀⠀⠀⠀⠀⠀⠀⠀⠀⠀⠀⠀⠀⠀⠀⠀⠀⠀⠀⠀⠀⠀⢀⣤⣤⡄⢀⡀⠀⠀⠀⠀⠀⠀⠀⠀⠀⠀⠀⠀⠀⠀⠀⠀⠀⠀⠀⠀⠀⠀⠀⠀⠀⠀⠀⠀⠀⠀⠀⠀⠀⠀⠀⠀⠀⠀⠀⠀⠀⠀⠀⠀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⠀⠀⠀⠀⠀⠀⠀⠀⠀⠀⠀⠀⠀⠀⠀⠀⠀⠀⠀⠀⠀⠀⠀⠀⠀⠀⠀⠀⠀⠀⠀⠀⠀⠀⠀⠀⠀⢠⣾⣿⣶⣿⣿⣿⣷⣿⣿⣦⣴⣤⠀⠀⠀⠀⠀⠀⠀⠀⠀⠀⠀⠀⠀⠀⠀⠀⠀⠀⠀⠀⠀⠀⠀⠀⠀⠀⠀⠀⠀⠀⠀⠀⠀⠀⠀⠀⠀⠀⠀⠀⠀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⠀⠀⠀⠀⠀⠀⠀⠀⠀⠀⠀⠀⠀⠀⠀⠀⠀⠀⠀⠀⠀⠀⠀⠀⠀⠀⠀⠀⠀⠀⠀⠀⠀⠀⠀⠀⣀⣘⣿⣿⣿⣿⣿⣿⣿⣿⣿⣿⣿⣿⠀⠀⠀⠀⠀⠀⠀⠀⠀⠀⠀⠀⠀⠀⠀⠀⠀⠀⠀⠀⠀⠀⠀⠀⠀⠀⠀⠀⠀⠀⠀⠀⠀⠀⠀⠀⠀⠀⠀⠀⠀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⠀⠀⠀⠀⠀⠀⠀⠀⠀⠀⠀⠀⠀⠀⠀⠀⠀⠀⠀⠀⠀⠀⠀⠀⠀⠀⠀⠀⠀⠀⠀⠀⠀⠀⠀⠀⠀⠁⠻⣿⣿⣿⣿⣿⣿⣿⣿⣿⠏⠁⠀⠀⠀⠀⠀⠀⠀⠀⠀⠀⠀⠀⠀⠀⠀⠀⠀⠀⠀⠀⠀⠀⠀⠀⠀⠀⠀⠀⠀⠀⠀⠀⠀⠀⠀⠀⠀⠀⠀⠀⠀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⠀⠀⠀⠀⠀⠀⠀⠀⠀⠀⠀⠀⠀⠀⠀⠀⠀⠀⠀⠀⠀⠀⠀⠀⠀⠀⠀⠀⠀⠀⠀⠀⠀⠀⠀⠀⠀⠀⠘⣿⢃⣿⣿⣿⣿⣿⣿⡏⠀⠀⠀⠀⠀⠀⠀⠀⠀⠀⠀⠀⠀⠀⠀⠀⠀⠀⠀⠀⠀⠀⠀⠀⠀⠀⠀⠀⠀⠀⠀⠀⠀⠀⠀⠀⠀⠀⠀⠀⠀⠀⠀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⠀⠀⠀⠀⠀⠀⠀⠀⠀⠀⠀⠀⠀⠀⠀⠀⠀⠀⠀⠀⠀⠀⠀⠀⠀⠀⠀⠀⠀⠀⠀⠀⠀⠀⠀⠀⠀⠀⢀⣀⣹⣿⣿⣿⣿⣿⣿⣿⣿⣿⣿⣿⡇⠀⠀⠀⠀⠀⠀⠀⠀⠀⠀⠀⠀⠀⠀⠀⠀⠀⠀⠀⠀⠀⠀⠀⠀⠀⠀⠀⠀⠀⠀⠀⠀⠀⠀⠀⠀⠀⠀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⠀⠀⠀⠀⠀⠀⠀⠀⠀⠀⠀⠀⠀⠀⠀⠀⠀⠀⠀⠀⠀⠀⠀⠀⠀⠀⠀⠀⠀⠀⠀⠀⠀⠀⠀⠀⢠⣿⣿⣿⣿⣿⣿⣿⣿⣿⣿⣿⣿⣿⣿⣿⣿⣿⣷⣶⠀⠀⠀⠀⠀⠀⠀⠀⠀⠀⠀⠀⠀⠀⠀⠀⠀⠀⠀⠀⠀⠀⠀⠀⠀⠀⠀⠀⠀⠀⠀⠀⠀⠀⠀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⠀⠀⠀⠀⠀⠀⠀⠀⠀⠀⠀⠀⠀⠀⠀⠀⠀⠀⠀⠀⠀⠀⠀⠀⠀⠀⠀⠀⠀⠀⠀⠀⠀⠀⠀⠀⣿⣿⠟⣿⣿⣿⣿⣿⣿⣿⣿⣿⣿⣿⣿⣿⡿⠻⢿⣿⣧⠀⠀⠀⠀⠀⠀⠀⠀⠀⠀⠀⠀⠀⠀⠀⠀⠀⠀⠀⠀⠀⠀⠀⠀⠀⠀⠀⠀⠀⠀⠀⠀⠀⠀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⠀⠀⠀⠀⠀⠀⠀⠀⠀⠀⠀⠀⠀⠀⠀⠀⠀⠀⠀⠀⠀⠀⠀⠀⠀⠀⠀⠀⠀⠀⠀⠀⠀⠀⠀⠀⣼⠏⠀⣿⣿⣿⣿⣿⣿⣿⣿⣿⣿⣿⣿⣿⣿⠀⢀⣿⣿⡇⠀⠀⠀⠀⠀⠀⠀⠀⠀⠀⠀⠀⠀⠀⠀⠀⠀⠀⠀⠀⠀⠀⠀⠀⠀⠀⠀⠀⠀⠀⠀⠀⠀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⠀⠀⠀⠀⠀⠀⠀⠀⠀⠀⠀⠀⠀⠀⠀⠀⠀⠀⠀⠀⠀⠀⠀⠀⠀⠀⠀⠀⠀⠀⠀⠀⠀⠀⢀⣾⠃⠀⢸⣿⣿⣿⣿⣿⣿⣿⣿⣿⣿⣿⣿⣿⣿⠀⣸⣿⠟⠁⠀⠀⠀⠀⠀⠀⠀⠀⠀⠀⠀⠀⠀⠀⠀⠀⠀⠀⠀⠀⠀⠀⠀⠀⠀⠀⠀⠀⠀⠀⠀⠀⠀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⠀⠀⠀⠀⠀⠀⠀⠀⠀⠀⠀⠀⠀⠀⠀⠀⠀⠀⠀⠀⠀⠀⠀⠀⠀⠀⠀⠀⠀⠀⠀⠀⢀⣴⡿⠃⠀⠀⢸⣿⣿⣿⣿⣿⣿⣿⣿⣿⣿⣿⣿⣿⣿⠀⠀⠀⠀⠀⠀⠀⠀⠀⠀⠀⠀⠀⠀⠀⠀⠀⠀⠀⠀⠀⠀⠀⠀⠀⠀⠀⠀⠀⠀⠀⠀⠀⠀⠀⠀⠀⠀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⠀⠀⠀⠀⠀⠀⠀⠀⠀⠀⠀⠀⠀⠀⠀⠀⠀⠀⠀⠀⠀⠀⠀⠀⠀⠀⠀⠀⠀⢠⣴⣿⣿⠟⠁⠀⠀⠀⢸⣿⣿⣿⣿⣿⣿⣿⣿⣿⣿⣿⣿⣿⣿⠀⠀⠀⠀⠀⠀⠀⠀⠀⠀⠀⠀⠀⠀⠀⠀⠀⠀⠀⠀⠀⠀⠀⠀⠀⠀⠀⠀⠀⠀⠀⠀⠀⠀⠀⠀⠀⠀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⠀⠀⠀⠀⠀⠀⠀⠀⠀⠀⠀⠀⠀⠀⠀⠀⠀⠀⠀⠀⠀⠀⠀⠀⠀⠀⠀⠀⣰⣿⣿⠟⠁⠀⠀⠀⠀⠀⢸⣿⣿⣿⣿⣿⣿⣿⣿⣿⣿⣿⣿⣿⡇⠀⠀⠀⠀⠀⠀⠀⠀⠀⠀⠀⠀⠀⠀⠀⠀⠀⠀⠀⠀⠀⠀⠀⠀⠀⠀⠀⠀⠀⠀⠀⠀⠀⠀⠀⠀⠀⠀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⠀⠀⠀⠀⠀⠀⠀⠀⠀⠀⠀⠀⠀⠀⠀⠀⠀⠀⠀⠀⠀⠀⠀⠀⠀⠀⠀⠀⠀⠀⠀⠀⠀⠀⠀⠀⠀⠀⢀⣤⡀⣰⣿⣿⣆⣴⣦⠀⠀⠀⠀⠀⠀⠀⠀⠀⠀⠀⠀⠀⠀⠀⠀⠀⠀⠀⠀⠀⠀⠀⠀⠀⠀⠀⠀⠀⠀⠀⠀⠀⠀⠀⠀⠀⠀⠀⠀⠀⠀⠀⠀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⠀⠀⠀⠀⠀⠀⠀⠀⠀⠀⠀⠀⠀⠀⠀⠀⠀⠀⠀⠀⠀⠀⠀⠀⠀⠀⠀⠀⠀⠀⠀⠀⠀⠀⠀⠀⠀⠰⣿⣿⣿⣿⣿⣿⣿⣿⣿⣿⣿⣷⠀⠀⠀⠀⠀⠀⠀⠀⠀⠀⠀⠀⠀⠀⠀⠀⠀⠀⠀⠀⠀⠀⠀⠀⠀⠀⠀⠀⠀⠀⠀⠀⠀⠀⠀⠀⠀⠀⠀⠀⠀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⠀⠀⠀⠀⠀⠀⠀⠀⠀⠀⠀⠀⠀⠀⠀⠀⠀⠀⠀⠀⠀⠀⠀⠀⠀⠀⠀⠀⠀⠀⠀⠀⠀⠀⠀⠀⣶⣶⣿⣿⣿⣿⣿⣿⣿⣿⣿⣿⣿⣯⠀⠀⠀⠀⠀⠀⠀⠀⠀⠀⠀⠀⠀⠀⠀⠀⠀⠀⠀⠀⠀⠀⠀⠀⠀⠀⠀⠀⠀⠀⠀⠀⠀⠀⠀⠀⠀⠀⠀⠀⠀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⠀⠀⠀⠀⠀⠀⠀⠀⠀⠀⠀⠀⠀⠀⠀⠀⠀⠀⠀⠀⠀⠀⠀⠀⠀⠀⠀⠀⠀⠀⠀⠀⠀⠀⠀⠀⠻⣿⣿⣿⣿⣿⣿⣿⣿⣿⣿⣿⣿⡿⠁⠀⠀⠀⠀⠀⠀⠀⠀⠀⠀⠀⠀⠀⠀⠀⠀⠀⠀⠀⠀⠀⠀⠀⠀⠀⠀⠀⠀⠀⠀⠀⠀⠀⠀⠀⠀⠀⠀⠀⠀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⠀⠀⠀⠀⠀⠀⠀⠀⠀⠀⠀⠀⠀⠀⠀⠀⠀⠀⠀⠀⠀⠀⠀⠀⠀⠀⠀⠀⠀⠀⠀⠀⠀⠀⠀⠀⠠⣿⣿⣿⣿⣿⣿⣿⣿⣿⣿⣿⣿⣟⠃⠀⠀⠀⠀⠀⠀⠀⠀⠀⠀⠀⠀⠀⠀⠀⠀⠀⠀⠀⠀⠀⠀⠀⠀⠀⠀⠀⠀⠀⠀⠀⠀⠀⠀⠀⠀⠀⠀⠀⠀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⠀⠀⠀⠀⠀⠀⠀⠀⠀⠀⠀⠀⠀⠀⠀⠀⠀⠀⠀⠀⠀⠀⠀⠀⠀⠀⠀⠀⠀⠀⠀⠀⠀⠀⠀⠀⠘⠙⢻⣿⣿⣿⣿⣿⣿⣿⣿⣿⡟⠛⠁⠀⠀⠀⠀⠀⠀⠀⠀⠀⠀⠀⠀⠀⠀⠀⠀⠀⠀⠀⠀⠀⠀⠀⠀⠀⠀⠀⠀⠀⠀⠀⠀⠀⠀⠀⠀⠀⠀⠀⠀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⠀⠀⠀⠀⠀⠀⠀⠀⠀⠀⠀⠀⠀⠀⠀⠀⠀⠀⠀⠀⠀⠀⠀⠀⠀⠀⠀⠀⠀⠀⠀⠀⠀⠀⠀⠀⠀⠀⠀⣸⣶⣿⣿⣿⣿⣿⣿⣦⠀⠀⠀⠀⠀⠀⠀⠀⠀⠀⠀⠀⠀⠀⠀⠀⠀⠀⠀⠀⠀⠀⠀⠀⠀⠀⠀⠀⠀⠀⠀⠀⠀⠀⠀⠀⠀⠀⠀⠀⠀⠀⠀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⠀⠀⠀⠀⠀⠀⠀⠀⠀⠀⠀⠀⠀⠀⠀⠀⠀⠀⠀⠀⠀⠀⠀⠀⠀⠀⠀⠀⠀⠀⠀⠀⠀⠀⠀⠀⠀⢸⣿⣿⣿⣿⣿⣿⣿⣿⣿⣿⣿⣿⣧⡀⠀⠀⠀⠀⠀⠀⠀⠀⠀⠀⠀⠀⠀⠀⠀⠀⠀⠀⠀⠀⠀⠀⠀⠀⠀⠀⠀⠀⠀⠀⠀⠀⠀⠀⠀⠀⠀⠀⠀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⠀⠀⠀⠀⠀⠀⠀⠀⠀⠀⠀⠀⠀⠀⠀⠀⠀⠀⠀⠀⠀⠀⠀⠀⠀⠀⠀⠀⠀⠀⠀⠀⠀⠀⠀⠀⠀⠈⠻⢿⣿⣿⣿⣿⣿⣿⣿⣿⣿⣿⣿⣿⡇⠀⠀⠀⠀⠀⠀⠀⠀⠀⠀⠀⠀⠀⠀⠀⠀⠀⠀⠀⠀⠀⠀⠀⠀⠀⠀⠀⠀⠀⠀⠀⠀⠀⠀⠀⠀⠀⠀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⠀⠀⠀⠀⠀⠀⠀⠀⠀⠀⠀⠀⠀⠀⠀⠀⠀⠀⠀⠀⠀⠀⠀⠀⠀⠀⠀⠀⠀⠀⠀⠀⠀⠀⠀⠀⠀⠀⠀⠐⣿⣿⣿⣿⣿⣿⣿⣿⣿⣿⣿⣿⡇⠀⠀⠀⠀⠀⠀⠀⠀⠀⠀⠀⠀⠀⠀⠀⠀⠀⠀⠀⠀⠀⠀⠀⠀⠀⠀⠀⠀⠀⠀⠀⠀⠀⠀⠀⠀⠀⠀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⠀⠀⠀⠀⠀⠀⠀⠀⠀⠀⠀⠀⠀⠀⠀⠀⠀⠀⠀⠀⠀⠀⠀⠀⠀⠀⠀⠀⠀⠀⠀⠀⠀⠀⠀⠀⠀⠀⠀⠀⠉⢙⣻⣿⣿⣿⣿⣿⣿⣿⣿⣿⡇⠀⠀⠀⠀⠀⠀⠀⠀⠀⠀⠀⠀⠀⠀⠀⠀⠀⠀⠀⠀⠀⠀⠀⠀⠀⠀⠀⠀⠀⠀⠀⠀⠀⠀⠀⠀⠀⠀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⠀⠀⠀⠀⠀⠀⠀⠀⠀⠀⠀⠀⠀⠀⠀⠀⠀⠀⠀⠀⠀⠀⠀⠀⠀⠀⠀⠀⠀⠀⠀⠀⠀⠀⠀⠀⠀⠀⣴⣿⣿⣿⣿⣿⣿⣿⣿⣿⣿⣿⣿⣿⣧⣴⡆⠀⠀⠀⠀⠀⠀⠀⠀⠀⠀⠀⠀⠀⠀⠀⠀⠀⠀⠀⠀⠀⠀⠀⠀⠀⠀⠀⠀⠀⠀⠀⠀⠀⠀⠀⠀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⠀⠀⠀⠀⠀⠀⠀⠀⠀⠀⠀⠀⠀⠀⠀⠀⠀⠀⠀⠀⠀⠀⠀⠀⠀⠀⠀⠀⠀⠀⠀⠀⠀⠀⠀⠀⠀⣰⣿⣿⣿⣿⣿⣿⣿⣿⣿⣿⣿⣿⣿⣿⣿⣿⣿⣶⣶⣤⠀⠀⠀⠀⠀⠀⠀⠀⠀⠀⠀⠀⠀⠀⠀⠀⠀⠀⠀⠀⠀⠀⠀⠀⠀⠀⠀⠀⠀⠀⠀⠀⠀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⠀⠀⠀⠀⠀⠀⠀⠀⠀⠀⠀⠀⠀⠀⠀⠀⠀⠀⠀⠀⠀⠀⠀⠀⠀⠀⠀⠀⠀⠀⠀⠀⠀⠀⠀⠀⢰⣿⣿⣿⣿⣿⣿⣿⣿⣿⣿⣿⣿⣿⣿⣿⡟⢿⣿⣿⣿⣿⡆⠀⠀⠀⠀⠀⠀⠀⠀⠀⠀⠀⠀⠀⠀⠀⠀⠀⠀⠀⠀⠀⠀⠀⠀⠀⠀⠀⠀⠀⠀⠀⠀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⠀⠀⠀⠀⠀⠀⠀⠀⠀⠀⠀⠀⠀⠀⠀⠀⠀⠀⠀⠀⠀⠀⠀⠀⠀⠀⠀⠀⠀⠀⠀⠀⠀⠀⠀⠀⢸⣿⣿⣿⣿⣿⣿⣿⣿⣿⣿⣿⣿⣿⣿⣿⡇⠘⠿⢿⣿⣿⣆⠀⠀⠀⠀⠀⠀⠀⠀⠀⠀⠀⠀⠀⠀⠀⠀⠀⠀⠀⠀⠀⠀⠀⠀⠀⠀⠀⠀⠀⠀⠀⠀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⠀⠀⠀⠀⠀⠀⠀⠀⠀⠀⠀⠀⠀⠀⠀⠀⠀⠀⠀⠀⠀⠀⠀⠀⠀⠀⠀⠀⠀⠀⠀⠀⠀⠀⠀⠀⢸⡿⠁⣿⣿⣿⣿⣿⣿⣿⣿⣿⣿⣿⣿⣿⡇⠀⠀⠀⢸⣿⣿⡇⠀⠀⠀⠀⠀⠀⠀⠀⠀⠀⠀⠀⠀⠀⠀⠀⠀⠀⠀⠀⠀⠀⠀⠀⠀⠀⠀⠀⠀⠀⠀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⠀⠀⠀⠀⠀⠀⠀⠀⠀⠀⠀⠀⠀⠀⠀⠀⠀⠀⠀⠀⠀⠀⠀⠀⠀⠀⠀⠀⠀⠀⠀⠀⠀⠀⠀⢠⡿⠁⢸⣿⣿⣿⣿⣿⣿⣿⣿⣿⣿⣿⣿⣿⡇⠀⠀⠀⣿⣿⠟⠁⠀⠀⠀⠀⠀⠀⠀⠀⠀⠀⠀⠀⠀⠀⠀⠀⠀⠀⠀⠀⠀⠀⠀⠀⠀⠀⠀⠀⠀⠀⠀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⠀⠀⠀⠀⠀⠀⠀⠀⠀⠀⠀⠀⠀⠀⠀⠀⠀⠀⠀⠀⠀⠀⠀⠀⠀⠀⠀⠀⠀⠀⠀⠀⠀⠀⣠⣿⠁⠀⢸⣿⣿⣿⣿⣿⣿⣿⣿⣿⣿⣿⣿⣿⡇⠀⠀⠀⠁⠀⠀⠀⠀⠀⠀⠀⠀⠀⠀⠀⠀⠀⠀⠀⠀⠀⠀⠀⠀⠀⠀⠀⠀⠀⠀⠀⠀⠀⠀⠀⠀⠀⠀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⠀⠀⠀⠀⠀⠀⠀⠀⠀⠀⠀⠀⠀⠀⠀⠀⠀⠀⠀⠀⠀⠀⠀⠀⠀⠀⠀⠀⠀⠀⠀⠀⣠⣾⡿⠁⠀⠀⢸⣿⣿⣿⣿⣿⣿⣿⣿⣿⣿⣿⣿⣿⠇⠀⠀⠀⠀⠀⠀⠀⠀⠀⠀⠀⠀⠀⠀⠀⠀⠀⠀⠀⠀⠀⠀⠀⠀⠀⠀⠀⠀⠀⠀⠀⠀⠀⠀⠀⠀⠀⠀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⠀⠀⠀⠀⠀⠀⠀⠀⠀⠀⠀⠀⠀⠀⠀⠀⠀⠀⠀⠀⠀⠀⠀⠀⠀⠀⠀⠀⠀⣠⣴⣿⣿⠟⠁⠀⠀⠀⢸⣿⣿⣿⣿⣿⣿⣿⣿⣿⣿⣿⣿⣟⠀⠀⠀⠀⠀⠀⠀⠀⠀⠀⠀⠀⠀⠀⠀⠀⠀⠀⠀⠀⠀⠀⠀⠀⠀⠀⠀⠀⠀⠀⠀⠀⠀⠀⠀⠀⠀⠀⠀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⠀⠀⠀⠀⠀⠀⠀⠀⠀⠀⠀⠀⠀⠀⠀⠀⠀⠀⠀⠀⠀⠀⠀⠀⠀⠀⠀⠀⠀⠀⠀⠀⠀⠀⠀⠀⠀⠀⠀⠀⠀⢀⣤⣤⡀⣀⡀⠀⠀⠀⠀⠀⠀⠀⠀⠀⠀⠀⠀⠀⠀⠀⠀⠀⠀⠀⠀⠀⠀⠀⠀⠀⠀⠀⠀⠀⠀⠀⠀⠀⠀⠀⠀⠀⠀⠀⠀⠀⠀⠀⠀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⠀⠀⠀⠀⠀⠀⠀⠀⠀⠀⠀⠀⠀⠀⠀⠀⠀⠀⠀⠀⠀⠀⠀⠀⠀⠀⠀⠀⠀⠀⠀⠀⠀⠀⠀⠀⠀⢀⣴⣿⣦⣾⣿⣿⣿⣿⣿⣶⣶⣄⠀⠀⠀⠀⠀⠀⠀⠀⠀⠀⠀⠀⠀⠀⠀⠀⠀⠀⠀⠀⠀⠀⠀⠀⠀⠀⠀⠀⠀⠀⠀⠀⠀⠀⠀⠀⠀⠀⠀⠀⠀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⠀⠀⠀⠀⠀⠀⠀⠀⠀⠀⠀⠀⠀⠀⠀⠀⠀⠀⠀⠀⠀⠀⠀⠀⠀⠀⠀⠀⠀⠀⠀⠀⠀⠀⠀⠀⢀⣬⣿⣿⣿⣿⣿⣿⣿⣿⣿⣿⣿⡿⠀⠀⠀⠀⠀⠀⠀⠀⠀⠀⠀⠀⠀⠀⠀⠀⠀⠀⠀⠀⠀⠀⠀⠀⠀⠀⠀⠀⠀⠀⠀⠀⠀⠀⠀⠀⠀⠀⠀⠀⠀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⠀⠀⠀⠀⠀⠀⠀⠀⠀⠀⠀⠀⠀⠀⠀⠀⠀⠀⠀⠀⠀⠀⠀⠀⠀⠀⠀⠀⠀⠀⠀⠀⠀⠀⠀⠀⢽⣿⣿⣿⣿⣿⣿⣿⣿⣿⣿⣿⣿⣿⠄⠀⠀⠀⠀⠀⠀⠀⠀⠀⠀⠀⠀⠀⠀⠀⠀⠀⠀⠀⠀⠀⠀⠀⠀⠀⠀⠀⠀⠀⠀⠀⠀⠀⠀⠀⠀⠀⠀⠀⠀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⠀⠀⠀⠀⠀⠀⠀⠀⠀⠀⠀⠀⠀⠀⠀⠀⠀⠀⠀⠀⠀⠀⠀⠀⠀⠀⠀⠀⠀⠀⠀⠀⠀⠀⠀⠀⢀⣿⣿⣿⣿⣿⣿⣿⣿⣿⣿⣿⣿⣯⠀⠀⠀⠀⠀⠀⠀⠀⠀⠀⠀⠀⠀⠀⠀⠀⠀⠀⠀⠀⠀⠀⠀⠀⠀⠀⠀⠀⠀⠀⠀⠀⠀⠀⠀⠀⠀⠀⠀⠀⠀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⠀⠀⠀⠀⠀⠀⠀⠀⠀⠀⠀⠀⠀⠀⠀⠀⠀⠀⠀⠀⠀⠀⠀⠀⠀⠀⠀⠀⠀⠀⠀⠀⠀⠀⠀⠀⠸⢿⢿⣿⣿⣿⣿⣿⣿⣿⣿⣿⣿⡿⠂⠀⠀⠀⠀⠀⠀⠀⠀⠀⠀⠀⠀⠀⠀⠀⠀⠀⠀⠀⠀⠀⠀⠀⠀⠀⠀⠀⠀⠀⠀⠀⠀⠀⠀⠀⠀⠀⠀⠀⠀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⠀⠀⠀⠀⠀⠀⠀⠀⠀⠀⠀⠀⠀⠀⠀⠀⠀⠀⠀⠀⠀⠀⠀⠀⠀⠀⠀⠀⠀⠀⠀⠀⠀⠀⠀⠀⠀⠈⠘⣿⣿⣿⣿⣿⣿⣿⣿⡏⠃⠀⠀⠀⠀⠀⠀⠀⠀⠀⠀⠀⠀⠀⠀⠀⠀⠀⠀⠀⠀⠀⠀⠀⠀⠀⠀⠀⠀⠀⠀⠀⠀⠀⠀⠀⠀⠀⠀⠀⠀⠀⠀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⠀⠀⠀⠀⠀⠀⠀⠀⠀⠀⠀⠀⠀⠀⠀⠀⠀⠀⠀⠀⠀⠀⠀⠀⠀⠀⠀⠀⠀⠀⠀⠀⠀⠀⠀⠀⠀⠀⠀⢻⣨⣿⣿⣿⣿⣟⣯⡟⠀⠀⠀⠀⠀⠀⠀⠀⠀⠀⠀⠀⠀⠀⠀⠀⠀⠀⠀⠀⠀⠀⠀⠀⠀⠀⠀⠀⠀⠀⠀⠀⠀⠀⠀⠀⠀⠀⠀⠀⠀⠀⠀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⠀⠀⠀⠀⠀⠀⠀⠀⠀⠀⠀⠀⠀⠀⠀⠀⠀⠀⠀⠀⠀⠀⠀⠀⠀⠀⠀⠀⠀⠀⠀⠀⠀⠀⠀⠀⠀⠀⣠⣾⣿⣿⣿⣿⣿⣿⣿⣿⣦⠀⠀⠀⠀⠀⠀⠀⠀⠀⠀⠀⠀⠀⠀⠀⠀⠀⠀⠀⠀⠀⠀⠀⠀⠀⠀⠀⠀⠀⠀⠀⠀⠀⠀⠀⠀⠀⠀⠀⠀⠀⠀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⠀⠀⠀⠀⠀⠀⠀⠀⠀⠀⠀⠀⠀⠀⠀⠀⠀⠀⠀⠀⠀⠀⠀⠀⠀⠀⠀⠀⠀⠀⠀⠀⠀⠀⠀⠀⠀⠀⠀⢙⣿⣿⣿⣿⣿⣿⣿⣿⣿⣿⣿⣿⡄⠀⠀⠀⠀⠀⠀⠀⠀⠀⠀⠀⠀⠀⠀⠀⠀⠀⠀⠀⠀⠀⠀⠀⠀⠀⠀⠀⠀⠀⠀⠀⠀⠀⠀⠀⠀⠀⠀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⠀⠀⠀⠀⠀⠀⠀⠀⠀⠀⠀⠀⠀⠀⠀⠀⠀⠀⠀⠀⠀⠀⠀⠀⠀⠀⠀⠀⠀⠀⠀⠀⠀⠀⠀⠀⠀⠀⢀⣾⣿⣿⣿⣿⣿⣿⣿⣿⣿⣿⣿⣿⡇⠀⠀⠀⠀⠀⠀⠀⠀⠀⠀⠀⠀⠀⠀⠀⠀⠀⠀⠀⠀⠀⠀⠀⠀⠀⠀⠀⠀⠀⠀⠀⠀⠀⠀⠀⠀⠀⠀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⠀⠀⠀⠀⠀⠀⠀⠀⠀⠀⠀⠀⠀⠀⠀⠀⠀⠀⠀⠀⠀⠀⠀⠀⠀⠀⠀⠀⠀⠀⠀⠀⠀⠀⠀⠀⠀⠀⠀⠉⠛⠿⣿⣿⣿⣿⣿⣿⣿⣿⣿⣿⣿⣦⡀⠀⡀⠀⠀⠀⠀⠀⠀⠀⠀⠀⠀⠀⠀⠀⠀⠀⠀⠀⠀⠀⠀⠀⠀⠀⠀⠀⠀⠀⠀⠀⠀⠀⠀⠀⠀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⠀⠀⠀⠀⠀⠀⠀⠀⠀⠀⠀⠀⠀⠀⠀⠀⠀⠀⠀⠀⠀⠀⠀⠀⠀⠀⠀⠀⠀⠀⠀⠀⠀⠀⠀⠀⠀⠀⢠⣴⣶⣶⣾⣿⣿⣿⣿⣿⣿⣿⣿⣿⣿⣿⣿⣿⣇⠀⠀⠀⠀⠀⠀⠀⠀⠀⠀⠀⠀⠀⠀⠀⠀⠀⠀⠀⠀⠀⠀⠀⠀⠀⠀⠀⠀⠀⠀⠀⠀⠀⠀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⠀⠀⠀⠀⠀⠀⠀⠀⠀⠀⠀⠀⠀⠀⠀⠀⠀⠀⠀⠀⠀⠀⠀⠀⠀⠀⠀⠀⠀⠀⠀⠀⠀⠀⠀⠀⠀⢀⣿⣿⣿⣿⣿⣿⣿⣿⣿⣿⣿⣿⣿⡿⢃⣿⣿⣿⣿⣿⣿⡆⠀⠀⠀⠀⠀⠀⠀⠀⠀⠀⠀⠀⠀⠀⠀⠀⠀⠀⠀⠀⠀⠀⠀⠀⠀⠀⠀⠀⠀⠀⠀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⠀⠀⠀⠀⠀⠀⠀⠀⠀⠀⠀⠀⠀⠀⠀⠀⠀⠀⠀⠀⠀⠀⠀⠀⠀⠀⠀⠀⠀⠀⠀⠀⠀⠀⠀⠀⢀⣾⣿⣿⣿⣿⣿⣿⣿⣿⣿⣿⣿⣿⣿⣿⠀⠀⠀⢺⣿⣿⣿⣿⠀⠀⠀⠀⠀⠀⠀⠀⠀⠀⠀⠀⠀⠀⠀⠀⠀⠀⠀⠀⠀⠀⠀⠀⠀⠀⠀⠀⠀⠀⠀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⠀⠀⠀⠀⠀⠀⠀⠀⠀⠀⠀⠀⠀⠀⠀⠀⠀⠀⠀⠀⠀⠀⠀⠀⠀⠀⠀⠀⠀⠀⠀⠀⠀⠀⠀⠀⢸⣿⣿⣿⣿⣿⣿⣿⣿⣿⣿⣿⣿⣿⣿⣿⡇⠀⠀⠈⠛⠿⣿⣿⣦⠀⠀⠀⠀⠀⠀⠀⠀⠀⠀⠀⠀⠀⠀⠀⠀⠀⠀⠀⠀⠀⠀⠀⠀⠀⠀⠀⠀⠀⠀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⠀⠀⠀⠀⠀⠀⠀⠀⠀⠀⠀⠀⠀⠀⠀⠀⠀⠀⠀⠀⠀⠀⠀⠀⠀⠀⠀⠀⠀⠀⠀⠀⠀⠀⠀⠀⠘⣿⣟⣿⣿⣿⣿⣿⣿⣿⣿⣿⣿⣿⣿⣿⡇⠀⠀⠀⠀⢠⣿⣿⡿⠀⠀⠀⠀⠀⠀⠀⠀⠀⠀⠀⠀⠀⠀⠀⠀⠀⠀⠀⠀⠀⠀⠀⠀⠀⠀⠀⠀⠀⠀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⠀⠀⠀⠀⠀⠀⠀⠀⠀⠀⠀⠀⠀⠀⠀⠀⠀⠀⠀⠀⠀⠀⠀⠀⠀⠀⠀⠀⠀⠀⠀⠀⠀⠀⠀⠀⢠⡿⢸⣿⣿⣿⣿⣿⣿⣿⣿⣿⣿⣿⣿⣿⣇⠀⠀⠀⠀⠸⠿⠋⠀⠀⠀⠀⠀⠀⠀⠀⠀⠀⠀⠀⠀⠀⠀⠀⠀⠀⠀⠀⠀⠀⠀⠀⠀⠀⠀⠀⠀⠀⠀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⠀⠀⠀⠀⠀⠀⠀⠀⠀⠀⠀⠀⠀⠀⠀⠀⠀⠀⠀⠀⠀⠀⠀⠀⠀⠀⠀⠀⠀⠀⠀⠀⠀⠀⠀⠀⣾⠇⣾⣿⣿⣿⣿⣿⣿⣿⣿⣿⣿⣿⣿⣿⣿⠀⠀⠀⠀⠀⠀⠀⠀⠀⠀⠀⠀⠀⠀⠀⠀⠀⠀⠀⠀⠀⠀⠀⠀⠀⠀⠀⠀⠀⠀⠀⠀⠀⠀⠀⠀⠀⠀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⠀⠀⠀⠀⠀⠀⠀⠀⠀⠀⠀⠀⠀⠀⠀⠀⠀⠀⠀⠀⠀⠀⠀⠀⠀⠀⠀⠀⠀⠀⠀⠀⠀⠀⠀⣼⡿⠀⣿⣿⣿⣿⣿⣿⣿⣿⣿⣿⣿⣿⣿⣿⡿⠀⠀⠀⠀⠀⠀⠀⠀⠀⠀⠀⠀⠀⠀⠀⠀⠀⠀⠀⠀⠀⠀⠀⠀⠀⠀⠀⠀⠀⠀⠀⠀⠀⠀⠀⠀⠀⠀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⠀⠀⠀⠀⠀⠀⠀⠀⠀⠀⠀⠀⠀⠀⠀⠀⠀⠀⠀⠀⠀⠀⠀⠀⠀⠀⠀⠀⠀⠀⠀⠀⠀⢀⣾⣿⠃⠀⣿⣿⣿⣿⣿⣿⣿⣿⣿⣿⣿⣿⣿⣿⠇⠀⠀⠀⠀⠀⠀⠀⠀⠀⠀⠀⠀⠀⠀⠀⠀⠀⠀⠀⠀⠀⠀⠀⠀⠀⠀⠀⠀⠀⠀⠀⠀⠀⠀⠀⠀⠀⠀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⠀⠀⠀⠀⠀⠀⠀⠀⠀⠀⠀⠀⠀⠀⠀⠀⠀⠀⠀⠀⠀⠀⠀⠀⠀⠀⠀⠀⠀⠀⠀⠀⠀⠀⠀⠀⠀⠀⠀⠀⠀⢀⣤⣤⡀⢀⡀⠀⠀⠀⠀⠀⠀⠀⠀⠀⠀⠀⠀⠀⠀⠀⠀⠀⠀⠀⠀⠀⠀⠀⠀⠀⠀⠀⠀⠀⠀⠀⠀⠀⠀⠀⠀⠀⠀⠀⠀⠀⠀⠀⠀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⠀⠀⠀⠀⠀⠀⠀⠀⠀⠀⠀⠀⠀⠀⠀⠀⠀⠀⠀⠀⠀⠀⠀⠀⠀⠀⠀⠀⠀⠀⠀⠀⠀⠀⠀⠀⠀⢀⣴⣶⣤⣾⣿⣿⣷⣿⣿⣤⣦⣄⠀⠀⠀⠀⠀⠀⠀⠀⠀⠀⠀⠀⠀⠀⠀⠀⠀⠀⠀⠀⠀⠀⠀⠀⠀⠀⠀⠀⠀⠀⠀⠀⠀⠀⠀⠀⠀⠀⠀⠀⠀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⠀⠀⠀⠀⠀⠀⠀⠀⠀⠀⠀⠀⠀⠀⠀⠀⠀⠀⠀⠀⠀⠀⠀⠀⠀⠀⠀⠀⠀⠀⠀⠀⠀⠀⠀⠀⢀⣈⣿⣿⣿⣿⣿⣿⣿⣿⣿⣿⣿⡿⠀⠀⠀⠀⠀⠀⠀⠀⠀⠀⠀⠀⠀⠀⠀⠀⠀⠀⠀⠀⠀⠀⠀⠀⠀⠀⠀⠀⠀⠀⠀⠀⠀⠀⠀⠀⠀⠀⠀⠀⠀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⠀⠀⠀⠀⠀⠀⠀⠀⠀⠀⠀⠀⠀⠀⠀⠀⠀⠀⠀⠀⠀⠀⠀⠀⠀⠀⠀⠀⠀⠀⠀⠀⠀⠀⠀⠀⣿⣿⣿⣿⣿⣿⣿⣿⣿⣿⣿⣿⣿⣷⠄⠀⠀⠀⠀⠀⠀⠀⠀⠀⠀⠀⠀⠀⠀⠀⠀⠀⠀⠀⠀⠀⠀⠀⠀⠀⠀⠀⠀⠀⠀⠀⠀⠀⠀⠀⠀⠀⠀⠀⠀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⠀⠀⠀⠀⠀⠀⠀⠀⠀⠀⠀⠀⠀⠀⠀⠀⠀⠀⠀⠀⠀⠀⠀⠀⠀⠀⠀⠀⠀⠀⠀⠀⠀⠀⠀⠀⢈⣿⣿⣿⣿⣿⣿⣿⣿⣿⣿⣿⣿⣏⠀⠀⠀⠀⠀⠀⠀⠀⠀⠀⠀⠀⠀⠀⠀⠀⠀⠀⠀⠀⠀⠀⠀⠀⠀⠀⠀⠀⠀⠀⠀⠀⠀⠀⠀⠀⠀⠀⠀⠀⠀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⠀⠀⠀⠀⠀⠀⠀⠀⠀⠀⠀⠀⠀⠀⠀⠀⠀⠀⠀⠀⠀⠀⠀⠀⠀⠀⠀⠀⠀⠀⠀⠀⠀⠀⠀⠀⢈⣿⣿⣿⣿⣿⣿⣿⣿⣿⣿⣿⣿⣿⡀⠀⠀⠀⠀⠀⠀⠀⠀⠀⠀⠀⠀⠀⠀⠀⠀⠀⠀⠀⠀⠀⠀⠀⠀⠀⠀⠀⠀⠀⠀⠀⠀⠀⠀⠀⠀⠀⠀⠀⠀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⠀⠀⠀⠀⠀⠀⠀⠀⠀⠀⠀⠀⠀⠀⠀⠀⠀⠀⠀⠀⠀⠀⠀⠀⠀⠀⠀⠀⠀⠀⠀⠀⠀⠀⠀⠀⢸⣿⣿⣿⣿⣿⣿⣿⣿⣿⣿⣿⣿⣇⠁⠀⠀⠀⠀⠀⠀⠀⠀⠀⠀⠀⠀⠀⠀⠀⠀⠀⠀⠀⠀⠀⠀⠀⠀⠀⠀⠀⠀⠀⠀⠀⠀⠀⠀⠀⠀⠀⠀⠀⠀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⠀⠀⠀⠀⠀⠀⠀⠀⠀⠀⠀⠀⠀⠀⠀⠀⠀⠀⠀⠀⠀⠀⠀⠀⠀⠀⠀⠀⠀⠀⠀⠀⠀⠀⠀⠀⢸⢿⣿⣿⣿⣿⣿⣿⣿⣿⣿⣿⣿⣿⠆⠀⠀⠀⠀⠀⠀⠀⠀⠀⠀⠀⠀⠀⠀⠀⠀⠀⠀⠀⠀⠀⠀⠀⠀⠀⠀⠀⠀⠀⠀⠀⠀⠀⠀⠀⠀⠀⠀⠀⠀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⠀⠀⠀⠀⠀⠀⠀⠀⠀⠀⠀⠀⠀⠀⠀⠀⠀⠀⠀⠀⠀⠀⠀⠀⠀⠀⠀⠀⠀⠀⠀⠀⠀⠀⠀⠀⠀⠈⠸⣿⣿⣿⣿⣿⣿⣿⣿⡟⠃⠀⠀⠀⠀⠀⠀⠀⠀⠀⠀⠀⠀⠀⠀⠀⠀⠀⠀⠀⠀⠀⠀⠀⠀⠀⠀⠀⠀⠀⠀⠀⠀⠀⠀⠀⠀⠀⠀⠀⠀⠀⠀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⠀⠀⠀⠀⠀⠀⠀⠀⠀⠀⠀⠀⠀⠀⠀⠀⠀⠀⠀⠀⠀⠀⠀⠀⠀⠀⠀⠀⠀⠀⠀⠀⠀⠀⠀⠀⠀⠀⠀⢻⣙⣿⣿⣿⣿⣟⣯⡟⠀⠀⠀⠀⠀⠀⠀⠀⠀⠀⠀⠀⠀⠀⠀⠀⠀⠀⠀⠀⠀⠀⠀⠀⠀⠀⠀⠀⠀⠀⠀⠀⠀⠀⠀⠀⠀⠀⠀⠀⠀⠀⠀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⠀⠀⠀⠀⠀⠀⠀⠀⠀⠀⠀⠀⠀⠀⠀⠀⠀⠀⠀⠀⠀⠀⠀⠀⠀⠀⠀⠀⠀⠀⠀⠀⠀⠀⠀⠀⠀⠀⣠⣾⣿⣿⣿⣿⣿⣿⣿⣿⣆⠀⠀⠀⠀⠀⠀⠀⠀⠀⠀⠀⠀⠀⠀⠀⠀⠀⠀⠀⠀⠀⠀⠀⠀⠀⠀⠀⠀⠀⠀⠀⠀⠀⠀⠀⠀⠀⠀⠀⠀⠀⠀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⠀⠀⠀⠀⠀⠀⠀⠀⠀⠀⠀⠀⠀⠀⠀⠀⠀⠀⠀⠀⠀⠀⠀⠀⠀⠀⠀⠀⠀⠀⠀⠀⠀⠀⠀⠀⠀⠀⠸⣿⣿⣿⣿⣿⣿⣿⣿⣿⣿⣿⣿⣆⠀⠀⠀⠀⠀⠀⠀⠀⠀⠀⠀⠀⠀⠀⠀⠀⠀⠀⠀⠀⠀⠀⠀⠀⠀⠀⠀⠀⠀⠀⠀⠀⠀⠀⠀⠀⠀⠀⠀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⠀⠀⠀⠀⠀⠀⠀⠀⠀⠀⠀⠀⠀⠀⠀⠀⠀⠀⠀⠀⠀⠀⠀⠀⠀⠀⠀⠀⠀⠀⠀⠀⠀⠀⠀⠀⠀⠀⠀⢙⣿⣿⣿⣿⣿⣿⣿⣿⣿⣿⣿⣿⡄⠀⠀⠀⠀⠀⠀⠀⠀⠀⠀⠀⠀⠀⠀⠀⠀⠀⠀⠀⠀⠀⠀⠀⠀⠀⠀⠀⠀⠀⠀⠀⠀⠀⠀⠀⠀⠀⠀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⠀⠀⠀⠀⠀⠀⠀⠀⠀⠀⠀⠀⠀⠀⠀⠀⠀⠀⠀⠀⠀⠀⠀⠀⠀⠀⠀⠀⠀⠀⠀⠀⠀⠀⠀⠀⠀⠀⠀⠈⠙⠻⢿⣿⣿⣿⣿⣿⣿⣿⣿⣿⣿⣿⣦⣤⡄⠀⠀⠀⠀⠀⠀⠀⠀⠀⠀⠀⠀⠀⠀⠀⠀⠀⠀⠀⠀⠀⠀⠀⠀⠀⠀⠀⠀⠀⠀⠀⠀⠀⠀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⠀⠀⠀⠀⠀⠀⠀⠀⠀⠀⠀⠀⠀⠀⠀⠀⠀⠀⠀⠀⠀⠀⠀⠀⠀⠀⠀⠀⠀⠀⠀⠀⠀⠀⠀⠀⠀⠀⢀⣤⣤⣶⣾⣿⣿⣿⣿⣿⣿⣿⣿⣿⡟⢿⣿⣿⣿⣄⣤⡀⠀⠀⠀⠀⠀⠀⠀⠀⠀⠀⠀⠀⠀⠀⠀⠀⠀⠀⠀⠀⠀⠀⠀⠀⠀⠀⠀⠀⠀⠀⠀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⠀⠀⠀⠀⠀⠀⠀⠀⠀⠀⠀⠀⠀⠀⠀⠀⠀⠀⠀⠀⠀⠀⠀⠀⠀⠀⠀⠀⠀⠀⠀⠀⠀⠀⠀⠀⠀⢠⣿⣿⣿⣿⣿⣿⣿⣿⣿⣿⣿⣿⣿⡿⠃⠞⠿⢿⣿⣿⣿⣷⡄⠀⠀⠀⠀⠀⠀⠀⠀⠀⠀⠀⠀⠀⠀⠀⠀⠀⠀⠀⠀⠀⠀⠀⠀⠀⠀⠀⠀⠀⠀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⠀⠀⠀⠀⠀⠀⠀⠀⠀⠀⠀⠀⠀⠀⠀⠀⠀⠀⠀⠀⠀⠀⠀⠀⠀⠀⠀⠀⠀⠀⠀⠀⠀⠀⠀⠀⢀⣾⣿⣿⣿⣿⣿⣿⣿⣿⣿⣿⣿⣿⣿⣿⠀⠀⠀⠘⣿⣿⣿⣿⣅⠀⠀⠀⠀⠀⠀⠀⠀⠀⠀⠀⠀⠀⠀⠀⠀⠀⠀⠀⠀⠀⠀⠀⠀⠀⠀⠀⠀⠀⠀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⠀⠀⠀⠀⠀⠀⠀⠀⠀⠀⠀⠀⠀⠀⠀⠀⠀⠀⠀⠀⠀⠀⠀⠀⠀⠀⠀⠀⠀⠀⠀⠀⠀⠀⠀⠀⣾⣿⣿⣿⣿⣿⣿⣿⣿⣿⣿⣿⣿⣿⣿⣿⡇⠀⠀⠀⠀⠉⢹⣿⣿⠆⠀⠀⠀⠀⠀⠀⠀⠀⠀⠀⠀⠀⠀⠀⠀⠀⠀⠀⠀⠀⠀⠀⠀⠀⠀⠀⠀⠀⠀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⠀⠀⠀⠀⠀⠀⠀⠀⠀⠀⠀⠀⠀⠀⠀⠀⠀⠀⠀⠀⠀⠀⠀⠀⠀⠀⠀⠀⠀⠀⠀⠀⠀⠀⠀⠀⠸⣿⣿⣿⣿⣿⣿⣿⣿⣿⣿⣿⣿⣿⣿⣿⡇⠀⠀⠀⠀⠠⣿⣿⠟⠀⠀⠀⠀⠀⠀⠀⠀⠀⠀⠀⠀⠀⠀⠀⠀⠀⠀⠀⠀⠀⠀⠀⠀⠀⠀⠀⠀⠀⠀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⠀⠀⠀⠀⠀⠀⠀⠀⠀⠀⠀⠀⠀⠀⠀⠀⠀⠀⠀⠀⠀⠀⠀⠀⠀⠀⠀⠀⠀⠀⠀⠀⠀⠀⠀⠀⠀⣿⣿⣿⣿⣿⣿⣿⣿⣿⣿⣿⣿⣿⣿⣿⣿⠀⠀⠀⠀⠈⠉⠁⠀⠀⠀⠀⠀⠀⠀⠀⠀⠀⠀⠀⠀⠀⠀⠀⠀⠀⠀⠀⠀⠀⠀⠀⠀⠀⠀⠀⠀⠀⠀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⠀⠀⠀⠀⠀⠀⠀⠀⠀⠀⠀⠀⠀⠀⠀⠀⠀⠀⠀⠀⠀⠀⠀⠀⠀⠀⠀⠀⠀⠀⠀⠀⠀⠀⠀⠀⢸⡏⣿⣿⣿⣿⣿⣿⣿⣿⣿⣿⣿⣿⣿⣿⣿⠀⠀⠀⠀⠀⠀⠀⠀⠀⠀⠀⠀⠀⠀⠀⠀⠀⠀⠀⠀⠀⠀⠀⠀⠀⠀⠀⠀⠀⠀⠀⠀⠀⠀⠀⠀⠀⠀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⠀⠀⠀⠀⠀⠀⠀⠀⠀⠀⠀⠀⠀⠀⠀⠀⠀⠀⠀⠀⠀⠀⠀⠀⠀⠀⠀⠀⠀⠀⠀⠀⠀⠀⠀⠀⣿⢷⣿⣿⣿⣿⣿⣿⣿⣿⣿⣿⣿⣿⣿⣿⣿⠄⠀⠀⠀⠀⠀⠀⠀⠀⠀⠀⠀⠀⠀⠀⠀⠀⠀⠀⠀⠀⠀⠀⠀⠀⠀⠀⠀⠀⠀⠀⠀⠀⠀⠀⠀⠀⠀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⠀⠀⠀⠀⠀⠀⠀⠀⠀⠀⠀⠀⠀⠀⠀⠀⠀⠀⠀⠀⠀⠀⠀⠀⠀⠀⠀⠀⠀⠀⠀⠀⠀⠀⠀⣼⣿⢸⣿⣿⣿⣿⣿⣿⣿⣿⣿⣿⣿⣿⣿⣿⣿⠁⠀⠀⠀⠀⠀⠀⠀⠀⠀⠀⠀⠀⠀⠀⠀⠀⠀⠀⠀⠀⠀⠀⠀⠀⠀⠀⠀⠀⠀⠀⠀⠀⠀⠀⠀⠀⠀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⠀⠀⠀⠀⠀⠀⠀⠀⠀⠀⠀⠀⠀⠀⠀⠀⠀⠀⠀⠀⠀⠀⠀⠀⠀⠀⠀⠀⠀⠀⠀⠀⠀⠀⠀⠀⠀⠀⠀⠀⠀⢀⣤⣄⠀⣀⡀⠀⠀⠀⠀⠀⠀⠀⠀⠀⠀⠀⠀⠀⠀⠀⠀⠀⠀⠀⠀⠀⠀⠀⠀⠀⠀⠀⠀⠀⠀⠀⠀⠀⠀⠀⠀⠀⠀⠀⠀⠀⠀⠀⠀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⠀⠀⠀⠀⠀⠀⠀⠀⠀⠀⠀⠀⠀⠀⠀⠀⠀⠀⠀⠀⠀⠀⠀⠀⠀⠀⠀⠀⠀⠀⠀⠀⠀⠀⠀⠀⠀⣠⣶⣶⣤⣿⣿⣿⣷⣿⣷⣤⣤⣄⠀⠀⠀⠀⠀⠀⠀⠀⠀⠀⠀⠀⠀⠀⠀⠀⠀⠀⠀⠀⠀⠀⠀⠀⠀⠀⠀⠀⠀⠀⠀⠀⠀⠀⠀⠀⠀⠀⠀⠀⠀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⠀⠀⠀⠀⠀⠀⠀⠀⠀⠀⠀⠀⠀⠀⠀⠀⠀⠀⠀⠀⠀⠀⠀⠀⠀⠀⠀⠀⠀⠀⠀⠀⠀⠀⠀⠀⢀⣹⣿⣿⣿⣿⣿⣿⣿⣿⣿⣿⣿⡏⠀⠀⠀⠀⠀⠀⠀⠀⠀⠀⠀⠀⠀⠀⠀⠀⠀⠀⠀⠀⠀⠀⠀⠀⠀⠀⠀⠀⠀⠀⠀⠀⠀⠀⠀⠀⠀⠀⠀⠀⠀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⠀⠀⠀⠀⠀⠀⠀⠀⠀⠀⠀⠀⠀⠀⠀⠀⠀⠀⠀⠀⠀⠀⠀⠀⠀⠀⠀⠀⠀⠀⠀⠀⠀⠀⠀⠀⢺⣿⣿⣿⣿⣿⣿⣿⣿⣿⣿⣿⣿⣿⠀⠀⠀⠀⠀⠀⠀⠀⠀⠀⠀⠀⠀⠀⠀⠀⠀⠀⠀⠀⠀⠀⠀⠀⠀⠀⠀⠀⠀⠀⠀⠀⠀⠀⠀⠀⠀⠀⠀⠀⠀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⠀⠀⠀⠀⠀⠀⠀⠀⠀⠀⠀⠀⠀⠀⠀⠀⠀⠀⠀⠀⠀⠀⠀⠀⠀⠀⠀⠀⠀⠀⠀⠀⠀⠀⠀⠀⢾⣿⣿⣿⣿⣿⣿⣿⣿⣿⣿⣿⣿⣷⡀⠀⠀⠀⠀⠀⠀⠀⠀⠀⠀⠀⠀⠀⠀⠀⠀⠀⠀⠀⠀⠀⠀⠀⠀⠀⠀⠀⠀⠀⠀⠀⠀⠀⠀⠀⠀⠀⠀⠀⠀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⠀⠀⠀⠀⠀⠀⠀⠀⠀⠀⠀⠀⠀⠀⠀⠀⠀⠀⠀⠀⠀⠀⠀⠀⠀⠀⠀⠀⠀⠀⠀⠀⠀⠀⠀⠀⠉⠃⢿⣿⣿⣿⣿⣿⣿⣿⣿⣿⠛⠈⠀⠀⠀⠀⠀⠀⠀⠀⠀⠀⠀⠀⠀⠀⠀⠀⠀⠀⠀⠀⠀⠀⠀⠀⠀⠀⠀⠀⠀⠀⠀⠀⠀⠀⠀⠀⠀⠀⠀⠀⠀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⠀⠀⠀⠀⠀⠀⠀⠀⠀⠀⠀⠀⠀⠀⠀⠀⠀⠀⠀⠀⠀⠀⠀⠀⠀⠀⠀⠀⠀⠀⠀⠀⠀⠀⠀⠀⠀⠀⠸⡟⢻⣿⣿⣿⣿⣿⣿⡿⠀⠀⠀⠀⠀⠀⠀⠀⠀⠀⠀⠀⠀⠀⠀⠀⠀⠀⠀⠀⠀⠀⠀⠀⠀⠀⠀⠀⠀⠀⠀⠀⠀⠀⠀⠀⠀⠀⠀⠀⠀⠀⠀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⠀⠀⠀⠀⠀⠀⠀⠀⠀⠀⠀⠀⠀⠀⠀⠀⠀⠀⠀⠀⠀⠀⠀⠀⠀⠀⠀⠀⠀⠀⠀⠀⠀⠀⠀⠀⠀⠀⣿⣿⣿⣿⣿⣿⣿⣿⣿⣿⣿⣷⣄⠀⠀⠀⠀⠀⠀⠀⠀⠀⠀⠀⠀⠀⠀⠀⠀⠀⠀⠀⠀⠀⠀⠀⠀⠀⠀⠀⠀⠀⠀⠀⠀⠀⠀⠀⠀⠀⠀⠀⠀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⠀⠀⠀⠀⠀⠀⠀⠀⠀⠀⠀⠀⠀⠀⠀⠀⠀⠀⠀⠀⠀⠀⠀⠀⠀⠀⠀⠀⠀⠀⠀⠀⠀⠀⠀⠀⠀⠀⠀⠀⠀⠈⢿⣿⣿⣿⣿⣿⣿⣿⣿⣿⣿⣿⣷⣴⣧⡀⠀⠀⠀⠀⠀⠀⠀⠀⠀⠀⠀⠀⠀⠀⠀⠀⠀⠀⠀⠀⠀⠀⠀⠀⠀⠀⠀⠀⠀⠀⠀⠀⠀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⠀⠀⠀⠀⠀⠀⠀⠀⠀⠀⠀⠀⠀⠀⠀⠀⠀⠀⠀⠀⠀⠀⠀⠀⠀⠀⠀⠀⠀⠀⠀⠀⠀⠀⠀⠀⠀⠀⠀⠀⠀⠀⢸⣿⣿⣿⣿⣿⣿⣿⣿⣿⡟⣿⣿⣿⣿⣧⣶⡄⠀⠀⠀⠀⠀⠀⠀⠀⠀⠀⠀⠀⠀⠀⠀⠀⠀⠀⠀⠀⠀⠀⠀⠀⠀⠀⠀⠀⠀⠀⠀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⠀⠀⠀⠀⠀⠀⠀⠀⠀⠀⠀⠀⠀⠀⠀⠀⠀⠀⠀⠀⠀⠀⠀⠀⠀⠀⠀⠀⠀⠀⠀⠀⠀⠀⠀⠀⠀⠀⣀⣤⣤⣴⣾⣿⣿⣿⣿⣿⣿⣿⣿⣿⡇⠸⠟⢻⣿⣿⣿⣷⡄⠀⠀⠀⠀⠀⠀⠀⠀⠀⠀⠀⠀⠀⠀⠀⠀⠀⠀⠀⠀⠀⠀⠀⠀⠀⠀⠀⠀⠀⠀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⠀⠀⠀⠀⠀⠀⠀⠀⠀⠀⠀⠀⠀⠀⠀⠀⠀⠀⠀⠀⠀⠀⠀⠀⠀⠀⠀⠀⠀⠀⠀⠀⠀⠀⠀⠀⢀⣿⣿⣿⣿⣿⣿⣿⣿⣿⣿⣿⣿⣿⣿⣿⠃⠀⠀⠈⠿⢿⣿⣿⣦⠀⠀⠀⠀⠀⠀⠀⠀⠀⠀⠀⠀⠀⠀⠀⠀⠀⠀⠀⠀⠀⠀⠀⠀⠀⠀⠀⠀⠀⠀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⠀⠀⠀⠀⠀⠀⠀⠀⠀⠀⠀⠀⠀⠀⠀⠀⠀⠀⠀⠀⠀⠀⠀⠀⠀⠀⠀⠀⠀⠀⠀⠀⠀⠀⠀⠀⣼⣿⣿⣿⣿⣿⣿⣿⣿⣿⣿⣿⣿⣿⣿⣿⠀⠀⠀⠀⠀⠀⣼⣿⣿⡇⠀⠀⠀⠀⠀⠀⠀⠀⠀⠀⠀⠀⠀⠀⠀⠀⠀⠀⠀⠀⠀⠀⠀⠀⠀⠀⠀⠀⠀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⠀⠀⠀⠀⠀⠀⠀⠀⠀⠀⠀⠀⠀⠀⠀⠀⠀⠀⠀⠀⠀⠀⠀⠀⠀⠀⠀⠀⠀⠀⠀⠀⠀⠀⠀⠰⣿⣿⣿⣿⣿⣿⣿⣿⣿⣿⣿⣿⣿⣿⣿⣿⡇⠀⠀⠀⠀⠀⠿⠿⠋⠀⠀⠀⠀⠀⠀⠀⠀⠀⠀⠀⠀⠀⠀⠀⠀⠀⠀⠀⠀⠀⠀⠀⠀⠀⠀⠀⠀⠀⠀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⠀⠀⠀⠀⠀⠀⠀⠀⠀⠀⠀⠀⠀⠀⠀⠀⠀⠀⠀⠀⠀⠀⠀⠀⠀⠀⠀⠀⠀⠀⠀⠀⠀⠀⠀⠀⢈⣿⣿⣿⣿⣿⣿⣿⣿⣿⣿⣿⣿⣿⣿⣿⣿⡄⠀⠀⠀⠀⠀⠀⠀⠀⠀⠀⠀⠀⠀⠀⠀⠀⠀⠀⠀⠀⠀⠀⠀⠀⠀⠀⠀⠀⠀⠀⠀⠀⠀⠀⠀⠀⠀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⣿⣿⣿⣿⣿⣿⣿⣿⣿⣿⣿⣿⣿⣿⣿⣿⣿⣿⣿⣿⣿⣿⣿⣿⣿⣿⣿⣿⣿⣿⣿⣿⣿⣿⣿⡿⠛⠛⠛⠛⠻⠿⢿⣿⣿⣿⣿⣿⣿⣿⣿⣿⣿⣿⣿⣿⣿⣿⣿⣿⣿⣿⣿⣿⣿⣿⣿⣿⣿⣿⣿⣿⣿⣿⣿⣿⣿⣿⣿⣿⣿⣿⣿⣿⣿⣿⣿⣿⣿⣿⡇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⣿⣿⣿⣿⣿⣿⣿⣿⣿⣿⣿⣿⣿⣿⣿⣿⣿⣿⣿⣿⣿⣿⣿⣿⣿⣿⣿⣿⣿⣿⣿⣿⣿⣿⣿⠁⠀⠀⠀⠀⠀⠀⠀⠈⠙⠿⠿⠿⠿⣿⠿⠛⠛⠋⠙⠛⠛⠛⠿⢿⣿⣿⣿⣿⣿⣿⣿⣿⣿⣿⣿⣿⣿⣿⣿⣿⣿⣿⣿⣿⣿⣿⣿⣿⣿⣿⣿⣿⣿⣿⡇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⣿⣿⣿⣿⣿⣿⣿⣿⣿⣿⣿⣿⣿⣿⣿⣿⣿⣿⣿⣿⣿⣿⣿⣿⣿⣿⣿⣿⣿⣿⣿⣿⣿⣿⣿⠀⠀⠀⠀⠀⠀⠀⠀⠀⠀⠀⠀⠀⠀⠈⠀⠀⠀⠀⠀⠀⠀⠀⠀⠀⣿⣿⣿⣿⣿⣿⣿⣿⣿⣿⣿⣿⣿⣿⣿⣿⣿⣿⣿⣿⣿⣿⣿⣿⣿⣿⣿⣿⣿⣿⡇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⣿⣿⣿⣿⣿⣿⣿⣿⣿⣿⣿⣿⣿⣿⣿⣿⣿⣿⣿⣿⣿⣿⣿⣿⣿⣿⣿⣿⣿⣿⣿⣿⣿⣿⣿⠀⠀⠀⠀⠀⠀⠀⠀⠀⠀⠀⠀⠀⠀⠀⠀⠀⠀⠀⠀⠀⠀⠀⠀⣰⣿⣿⣿⣿⣿⣿⣿⣿⣿⣿⣿⣿⣿⣿⣿⣿⣿⣿⣿⣿⣿⣿⣿⣿⣿⣿⣿⣿⣿⣿⡇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⣿⣿⣿⣿⣿⣿⣿⣿⣿⣿⣿⣿⣿⣿⣿⣿⣿⣿⣿⣿⣿⣿⣿⣿⣿⣿⣿⣿⣿⣿⣿⣿⣿⣿⣿⡄⠀⠀⠀⠀⠀⠀⠀⠀⠀⠀⠀⠀⠀⠀⠀⠀⠀⠀⠀⠀⠀⠀⢠⣿⣿⣿⣿⣿⣿⣿⣿⣿⣿⣿⣿⣿⣿⣿⣿⣿⣿⣿⣿⣿⣿⣿⣿⣿⣿⣿⣿⣿⣿⣿⡇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⣿⣿⣿⣿⣿⣿⣿⣿⣿⣿⣿⣿⣿⣿⣿⣿⣿⣿⣿⣿⣿⣿⣿⣿⣿⣿⣿⣿⣿⣿⣿⣿⣿⣿⣿⣷⣤⡶⠂⠀⠀⠀⠀⠀⠀⠀⠀⠀⠀⠀⠀⠀⠀⠀⠀⠀⠀⢠⣿⣿⣿⣿⣿⣿⣿⣿⣿⣿⣿⣿⣿⣿⣿⣿⣿⣿⣿⣿⣿⣿⣿⣿⣿⣿⣿⣿⣿⣿⣿⣿⡇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⣿⣿⣿⣿⣿⣿⣿⣿⣿⣿⣿⣿⣿⣿⣿⣿⣿⣿⣿⣿⣿⣿⣿⣿⣿⣿⣿⣿⣿⣿⣿⣿⣿⣿⣿⣿⠟⠀⠀⠀⠀⠀⠀⠀⠀⠀⠀⠀⠀⠀⠀⠀⠀⠀⠀⠀⣤⣿⣿⣿⣿⣿⣿⣿⣿⣿⣿⣿⣿⣿⣿⣿⣿⣿⣿⣿⣿⣿⣿⣿⣿⣿⣿⣿⣿⣿⣿⣿⣿⣿⡇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⣿⣿⣿⣿⣿⣿⣿⣿⣿⣿⣿⣿⣿⣿⣿⣿⣿⣿⣿⣿⣿⣿⣿⣿⣿⣿⣿⣿⣿⣿⣿⣿⣿⣿⣿⣿⣀⣀⡀⠀⠀⠀⠀⠀⠀⠀⠀⠀⠀⠀⠀⠀⠀⠀⠀⢀⣿⣿⣿⣿⣿⣿⣿⣿⣿⣿⣿⣿⣿⣿⣿⣿⣿⣿⣿⣿⣿⣿⣿⣿⣿⣿⣿⣿⣿⣿⣿⣿⣿⣿⡇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⣿⣿⣿⣿⣿⣿⣿⣿⣿⣿⣿⣿⣿⣿⣿⣿⣿⣿⣿⣿⣿⣿⣿⣿⣿⣿⣿⣿⣿⣿⣿⣿⣿⣿⣿⣿⣿⣿⣷⠀⠀⠀⠀⠀⠀⠀⠀⠀⠀⠀⠀⠀⠀⠀⢰⣾⣿⣿⣿⣿⣿⣿⣿⣿⣿⣿⣿⣿⣿⣿⣿⣿⣿⣿⣿⣿⣿⣿⣿⣿⣿⣿⣿⣿⣿⣿⣿⣿⣿⣿⡇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⣿⣿⣿⣿⣿⣿⣿⣿⣿⣿⣿⣿⣿⣿⣿⣿⣿⣿⣿⣿⣿⣿⣿⣿⣿⣿⣿⣿⣿⣿⣿⣿⣿⣿⣿⣿⣿⣿⣿⣇⠀⠀⠀⠀⠀⠀⠀⠀⠀⠀⠀⠀⠀⠀⠀⢰⣿⣿⣿⣿⣿⣿⣿⣿⣿⣿⣿⣿⣿⣿⣿⣿⣿⣿⣿⣿⣿⣿⣿⣿⣿⣿⣿⣿⣿⣿⣿⣿⣿⣿⡇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⣿⣿⣿⣿⣿⣿⣿⣿⣿⣿⣿⣿⣿⣿⣿⣿⣿⣿⣿⣿⣿⣿⣿⣿⣿⣿⣿⣿⣿⣿⣿⣿⣿⣿⣿⣿⣿⣿⣿⠛⠂⠀⠀⠀⠀⠀⠀⠀⠀⠀⠀⠀⠀⠀⠀⠀⢿⣿⣿⣿⣿⣿⣿⣿⣿⣿⣿⣿⣿⣿⣿⣿⣿⣿⣿⣿⣿⣿⣿⣿⣿⣿⣿⣿⣿⣿⣿⣿⣿⣿⡇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⣿⣿⣿⣿⣿⣿⣿⣿⣿⣿⣿⣿⣿⣿⣿⣿⣿⣿⣿⣿⣿⣿⣿⣿⣿⣿⣿⣿⣿⣿⣿⣿⣿⣿⣿⣿⣿⣿⠟⠃⠀⠀⠀⠀⠀⠀⠀⠀⠀⠀⠀⠀⠀⠀⠀⠠⣼⣿⣿⣿⣿⣿⣿⣿⣿⣿⣿⣿⣿⣿⣿⣿⣿⣿⣿⣿⣿⣿⣿⣿⣿⣿⣿⣿⣿⣿⣿⣿⣿⣿⡇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⣿⣿⣿⣿⣿⣿⣿⣿⣿⣿⣿⣿⣿⣿⣿⣿⣿⣿⣿⣿⣿⣿⣿⣿⣿⣿⣿⣿⣿⣿⣿⣿⣿⠛⠛⠃⠀⠀⠀⠀⠀⠀⠀⠀⠀⠀⠀⠀⠀⠀⠀⠀⣀⠀⠀⠀⠀⠀⠸⣿⣿⣿⣿⣿⣿⣿⣿⣿⣿⣿⣿⣿⣿⣿⣿⣿⣿⣿⣿⣿⣿⣿⣿⣿⣿⣿⣿⣿⣿⣿⡇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⣿⣿⣿⣿⣿⣿⣿⣿⣿⣿⣿⣿⣿⣿⣿⣿⣿⣿⣿⣿⣿⣿⣿⣿⣿⣿⣿⣿⣿⣿⣿⣿⣿⡄⠀⠀⠀⠀⠀⠀⠀⠀⠀⠀⠀⠀⠀⠀⠀⠀⠀⠀⠏⠀⠀⠀⠀⠀⠀⢼⣿⣿⣿⣿⣿⣿⣿⣿⣿⣿⣿⣿⣿⣿⣿⣿⣿⣿⣿⣿⣿⣿⣿⣿⣿⣿⣿⣿⣿⣿⡇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⣿⣿⣿⣿⣿⣿⣿⣿⣿⣿⣿⣿⣿⣿⣿⣿⣿⣿⣿⣿⣿⣿⣿⣿⣿⣿⣿⣿⣿⣿⣿⣿⣿⡇⠀⠀⠀⠀⠀⠀⠀⠀⠀⠀⠀⠀⠀⠀⠀⠀⠀⢰⣦⠀⠀⠀⠀⠀⠀⢸⣿⣿⣿⣿⣿⣿⣿⣿⣿⣿⣿⣿⣿⣿⣿⣿⣿⣿⣿⣿⣿⣿⣿⣿⣿⣿⣿⣿⣿⣿⡇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⣿⣿⣿⣿⣿⣿⣿⣿⣿⣿⣿⣿⣿⣿⣿⣿⣿⣿⣿⣿⣿⣿⣿⣿⣿⣿⣿⣿⣿⣿⣿⣿⡿⠀⠀⠀⠀⠀⠀⠀⠀⠀⠀⠀⠀⠀⠀⠀⠀⠀⠀⣾⣿⠀⠀⠀⠀⠀⠀⠨⣿⣿⣿⣿⣿⣿⣿⣿⣿⣿⣿⣿⣿⣿⣿⣿⣿⣿⣿⣿⣿⣿⣿⣿⣿⣿⣿⣿⣿⣿⡇</a:t>
            </a:r>
            <a:br/>
            <a:r>
              <a:t>⣿⣿⣿⣿⣿⣿⣿⣿⣿⣿⣿⣿⣿⣿⣿⣿⣿⣿⣿⣿⣿⣿⣿⣿⣿⣿⣿⣿⣿⣿⣿⣿⠃⠀⠀⠀⠀⠀⠀⠀⠀⠀⠀⠀⠀⠀⠀⠀⠀⠀⢰⣿⣿⠀⠀⠀⠀⠀⠀⠀⣿⣿⣿⣿⣿⣿⣿⣿⣿⣿⣿⣿⣿⣿⣿⣿⣿⣿⣿⣿⣿⣿⣿⣿⣿⣿⣿⣿⣿⣿⡇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⣿⣿⣿⣿⣿⣿⣿⣿⣿⣿⣿⣿⣿⣿⣿⣿⣿⣿⣿⣿⣿⣿⣿⣿⣿⣿⣿⣿⣿⣿⣿⠏⠀⠀⠀⠀⠀⠀⠀⠀⠀⠀⠀⠀⠀⠀⠀⠀⠀⠀⢸⣿⣿⠀⠀⠀⠀⠀⠀⠀⣿⣿⣿⣿⣿⣿⣿⣿⣿⣿⣿⣿⣿⣿⣿⣿⣿⣿⣿⣿⣿⣿⣿⣿⣿⣿⣿⣿⣿⣿⡇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⣿⣿⣿⣿⣿⣿⣿⣿⣿⣿⣿⣿⣿⣿⣿⣿⣿⣿⣿⣿⣿⣿⣿⣿⣿⣿⣿⣿⣿⣿⡏⠀⠀⠀⠀⠀⠀⠀⠀⠀⠀⠀⠀⠀⠀⠀⠀⠀⠀⠀⠀⣿⣿⠀⠀⠀⠀⠀⠀⠀⠸⣿⣿⣿⣿⣿⣿⣿⣿⣿⣿⣿⣿⣿⣿⣿⣿⣿⣿⣿⣿⣿⣿⣿⣿⣿⣿⣿⣿⣿⡇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⣿⣿⣿⣿⣿⣿⣿⣿⣿⣿⣿⣿⣿⣿⣿⣿⣿⣿⣿⣿⣿⣿⣿⣿⣿⣿⣿⣿⣿⡟⠀⠀⠀⠀⠀⠀⠀⠀⠀⠀⠀⠀⠀⠀⠀⠀⠀⠀⠀⠀⠀⣿⣿⡆⠀⠀⠀⠀⠀⠀⠀⢹⣿⣿⣿⣿⣿⣿⣿⣿⣿⣿⣿⣿⣿⣿⣿⣿⣿⣿⣿⣿⣿⣿⣿⣿⣿⣿⣿⣿⡇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⣿⣿⣿⣿⣿⣿⣿⣿⣿⣿⣿⣿⣿⣿⣿⣿⣿⣿⣿⣿⣿⣿⣿⣿⣿⣿⣿⣿⡟⠀⠀⠀⠀⠀⠀⠀⠀⠀⠀⠀⠀⠀⠀⠀⠀⠀⠀⠀⠀⠀⠀⢿⣿⡇⠀⠀⠀⠀⠀⠀⠀⠀⢿⣿⣿⣿⣿⣿⣿⣿⣿⣿⣿⣿⣿⣿⣿⣿⣿⣿⣿⣿⣿⣿⣿⣿⣿⣿⣿⣿⡇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⣿⣿⣿⣿⣿⣿⣿⣿⣿⣿⣿⣿⣿⣿⣿⣿⣿⣿⣿⣿⣿⣿⣿⣿⣿⣿⣿⣿⡀⠀⠀⠀⠀⠀⠀⠀⠀⠀⠀⠀⠀⠀⠀⠀⠀⠀⠀⠀⠀⠀⠀⠈⣿⣇⠀⠀⠀⠀⠀⠀⠀⠀⠈⣿⣿⣿⣿⣿⣿⣿⣿⣿⣿⣿⣿⣿⣿⣿⣿⣿⣿⣿⣿⣿⣿⣿⣿⣿⣿⣿⡇</a:t>
            </a:r>
            <a:br/>
            <a:r>
              <a:t>⣿⣿⣿⣿⣿⣿⣿⣿⣿⣿⣿⣿⣿⣿⣿⣿⣿⣿⣿⣿⣿⣿⣿⣿⣿⣿⣿⣿⣧⠀⠀⠀⠀⠀⠀⠀⠀⠀⠀⠀⠀⠀⠀⠀⠀⠀⠀⠀⠀⠀⠀⠀⠸⣿⠀⠀⠀⠀⠀⠀⠀⠀⠀⣸⣿⣿⣿⣿⣿⣿⣿⣿⣿⣿⣿⣿⣿⣿⣿⣿⣿⣿⣿⣿⣿⣿⣿⣿⣿⣿⡇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⣿⣿⣿⣿⣿⣿⣿⣿⣿⣿⣿⣿⣿⣿⣿⣿⣿⣿⣿⣿⣿⣿⣿⣿⣿⣿⣿⣿⡿⠀⠀⠀⠀⠀⠀⠀⠀⠀⠀⠀⠀⠀⠀⠀⠀⠀⠀⠀⠀⠀⠀⠀⠀⢿⣇⠀⠀⠀⠀⠀⠀⠀⠸⣿⣿⣿⣿⣿⣿⣿⣿⣿⣿⣿⣿⣿⣿⣿⣿⣿⣿⣿⣿⣿⣿⣿⣿⣿⣿⣿⡇</a:t>
            </a:r>
            <a:br/>
            <a:r>
              <a:t>⣿⣿⣿⣿⣿⣿⣿⣿⣿⣿⣿⣿⣿⣿⣿⣿⣿⣿⣿⣿⣿⣿⣿⣿⣿⣿⣿⣿⣷⠀⠀⠀⠀⠀⠀⠀⠀⠀⠀⠀⠀⠀⠀⠀⠀⠀⠀⠀⠀⠀⠀⠀⠀⠸⣿⡄⠀⠀⠀⠀⠀⠀⠀⢹⣿⣿⣿⣿⣿⣿⣿⣿⣿⣿⣿⣿⣿⣿⣿⣿⣿⣿⣿⣿⣿⣿⣿⣿⣿⣿⡇</a:t>
            </a:r>
            <a:br/>
            <a:r>
              <a:t>⣿⣿⣿⣿⣿⣿⣿⣿⣿⣿⣿⣿⣿⣿⣿⣿⣿⣿⣿⣿⣿⣿⣿⣿⣿⣿⣿⣿⣿⣦⠀⠀⠀⠀⠀⠀⠀⠀⠀⠀⠀⠀⠀⠀⠀⠀⠀⠀⠀⠀⠀⠀⠀⠀⢹⣷⡀⠀⠀⠀⠀⠀⠀⢸⣿⣿⣿⣿⣿⣿⣿⣿⣿⣿⣿⣿⣿⣿⣿⣿⣿⣿⣿⣿⣿⣿⣿⣿⣿⣿⡇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⣿⣿⣿⣿⣿⣿⣿⣿⣿⣿⣿⣿⣿⣿⣿⣿⣿⣿⣿⣿⣿⣿⣿⣿⣿⣿⣿⣿⣿⣿⠀⠀⠀⠀⠀⠀⠀⠀⠀⠀⠀⠀⠀⠀⠀⠀⠀⠀⠀⠀⠀⠀⠀⠀⠀⢻⣷⡀⠀⠀⠀⠀⠀⣼⣿⣿⣿⣿⣿⣿⣿⣿⣿⣿⣿⣿⣿⣿⣿⣿⣿⣿⣿⣿⣿⣿⣿⣿⣿⣿⡇</a:t>
            </a:r>
            <a:br/>
            <a:r>
              <a:t>⣿⣿⣿⣿⣿⣿⣿⣿⣿⣿⣿⣿⣿⣿⣿⣿⣿⣿⣿⣿⣿⣿⣿⣿⣿⣿⣿⣿⣿⣿⡇⠀⠀⠀⠀⠀⠀⠀⠀⠀⠀⠀⠀⠀⠀⠀⠀⠀⠀⠀⠀⠀⠀⠀⠀⠈⢿⣷⡀⠀⠀⠀⠀⠸⣿⣿⣿⣿⣿⣿⣿⣿⣿⣿⣿⣿⣿⣿⣿⣿⣿⣿⣿⣿⣿⣿⣿⣿⣿⣿⡇</a:t>
            </a:r>
            <a:br/>
            <a:r>
              <a:t>⣿⣿⣿⣿⣿⣿⣿⣿⣿⣿⣿⣿⣿⣿⣿⣿⣿⣿⣿⣿⣿⣿⣿⣿⣿⣿⣿⣿⣿⣿⠇⠀⠀⠀⠀⠀⠀⠀⠀⠀⠀⠀⠀⠀⠀⠀⠀⠀⠀⠀⠀⠀⠀⠀⠀⠀⠈⣿⣿⣄⠀⠀⠀⠀⣿⣿⣿⣿⣿⣿⣿⣿⣿⣿⣿⣿⣿⣿⣿⣿⣿⣿⣿⣿⣿⣿⣿⣿⣿⣿⡇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⣿⣿⣿⣿⣿⣿⣿⣿⣿⣿⣿⣿⣿⣿⣿⣿⣿⣿⣿⣿⣿⣿⣿⣿⣿⣿⣿⣿⣿⡟⠀⠀⠀⠀⠀⠀⠀⠀⠀⠀⠀⠀⠀⠀⠀⠀⠀⠀⠀⠀⠀⠀⠀⠀⠀⠀⠀⠘⣿⣿⣦⠀⠀⠀⣾⣿⣿⣿⣿⣿⣿⣿⣿⣿⣿⣿⣿⣿⣿⣿⣿⣿⣿⣿⣿⣿⣿⣿⣿⣿⡇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⠀⠀⠀⠀⠀⠀⠀⠀⠀⠀⠀⠀⠀⠀⠀⠀⠀⠀⠀⠀⠀⠀⠀⠀⠀⠀⠀⠀⠀⠀⠀⠀⠀⠀⠀⠀⠀⠀⠀⠀⠀⢀⣤⣄⠀⣀⠀⠀⠀⠀⠀⠀⠀⠀⠀⠀⠀⠀⠀⠀⠀⠀⠀⠀⠀⠀⠀⠀⠀⠀⠀⠀⠀⠀⠀⠀⠀⠀⠀⠀⠀⠀⠀⠀⠀⠀⠀⠀⠀⠀⠀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⠀⠀⠀⠀⠀⠀⠀⠀⠀⠀⠀⠀⠀⠀⠀⠀⠀⠀⠀⠀⠀⠀⠀⠀⠀⠀⠀⠀⠀⠀⠀⠀⠀⠀⠀⠀⠀⣠⣶⣦⣤⣿⣿⣿⣾⣿⣷⣤⣤⡀⠀⠀⠀⠀⠀⠀⠀⠀⠀⠀⠀⠀⠀⠀⠀⠀⠀⠀⠀⠀⠀⠀⠀⠀⠀⠀⠀⠀⠀⠀⠀⠀⠀⠀⠀⠀⠀⠀⠀⠀⠀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⠀⠀⠀⠀⠀⠀⠀⠀⠀⠀⠀⠀⠀⠀⠀⠀⠀⠀⠀⠀⠀⠀⠀⠀⠀⠀⠀⠀⠀⠀⠀⠀⠀⠀⠀⠀⢀⣹⣿⣿⣿⣿⣿⣿⣿⣿⣿⣿⣿⡇⠀⠀⠀⠀⠀⠀⠀⠀⠀⠀⠀⠀⠀⠀⠀⠀⠀⠀⠀⠀⠀⠀⠀⠀⠀⠀⠀⠀⠀⠀⠀⠀⠀⠀⠀⠀⠀⠀⠀⠀⠀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⠀⠀⠀⠀⠀⠀⠀⠀⠀⠀⠀⠀⠀⠀⠀⠀⠀⠀⠀⠀⠀⠀⠀⠀⠀⠀⠀⠀⠀⠀⠀⠀⠀⠀⠀⢘⣿⣿⣿⣿⣿⣿⣿⣿⣿⣿⣿⣿⣿⣧⠀⠀⠀⠀⠀⠀⠀⠀⠀⠀⠀⠀⠀⠀⠀⠀⠀⠀⠀⠀⠀⠀⠀⠀⠀⠀⠀⠀⠀⠀⠀⠀⠀⠀⠀⠀⠀⠀⠀⠀⠀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⠀⠀⠀⠀⠀⠀⠀⠀⠀⠀⠀⠀⠀⠀⠀⠀⠀⠀⠀⠀⠀⠀⠀⠀⠀⠀⠀⠀⠀⠀⠀⠀⠀⠀⠀⠈⢻⣿⣿⣿⣿⣿⣿⣿⣿⣿⣿⣿⣿⡇⠀⠀⠀⠀⠀⠀⠀⠀⠀⠀⠀⠀⠀⠀⠀⠀⠀⠀⠀⠀⠀⠀⠀⠀⠀⠀⠀⠀⠀⠀⠀⠀⠀⠀⠀⠀⠀⠀⠀⠀⠀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⠀⠀⠀⠀⠀⠀⠀⠀⠀⠀⠀⠀⠀⠀⠀⠀⠀⠀⠀⠀⠀⠀⠀⠀⠀⠀⠀⠀⠀⠀⠀⠀⠀⠀⠀⠀⠉⠟⣿⣿⣿⣿⣿⣿⣿⣿⣿⣿⠛⠘⠀⠀⠀⠀⠀⠀⠀⠀⠀⠀⠀⠀⠀⠀⠀⠀⠀⠀⠀⠀⠀⠀⠀⠀⠀⠀⠀⠀⠀⠀⠀⠀⠀⠀⠀⠀⠀⠀⠀⠀⠀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⠀⠀⠀⠀⠀⠀⠀⠀⠀⠀⠀⠀⠀⠀⠀⠀⠀⠀⠀⠀⠀⠀⠀⠀⠀⠀⠀⠀⠀⠀⠀⠀⠀⠀⠀⠀⠀⠀⢺⡿⣿⣿⣿⣿⣿⣿⣿⣿⠀⠀⠀⠀⠀⠀⠀⠀⠀⠀⠀⠀⠀⠀⠀⠀⠀⠀⠀⠀⠀⠀⠀⠀⠀⠀⠀⠀⠀⠀⠀⠀⠀⠀⠀⠀⠀⠀⠀⠀⠀⠀⠀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⠀⠀⠀⠀⠀⠀⠀⠀⠀⠀⠀⠀⠀⠀⠀⠀⠀⠀⠀⠀⠀⠀⠀⠀⠀⠀⠀⠀⠀⠀⠀⠀⠀⠀⠀⠀⠀⠀⣸⣿⣿⣿⣿⣿⣿⣿⣿⣿⣧⡀⠀⠀⠀⠀⠀⠀⠀⠀⠀⠀⠀⠀⠀⠀⠀⠀⠀⠀⠀⠀⠀⠀⠀⠀⠀⠀⠀⠀⠀⠀⠀⠀⠀⠀⠀⠀⠀⠀⠀⠀⠀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⠀⠀⠀⠀⠀⠀⠀⠀⠀⠀⠀⠀⠀⠀⠀⠀⠀⠀⠀⠀⠀⠀⠀⠀⠀⠀⠀⠀⠀⠀⠀⠀⠀⠀⠀⠀⠀⢰⣿⣿⣿⣿⣿⣿⣿⣿⣿⣿⣿⣿⣆⠀⠀⠀⠀⠀⠀⠀⠀⠀⠀⠀⠀⠀⠀⠀⠀⠀⠀⠀⠀⠀⠀⠀⠀⠀⠀⠀⠀⠀⠀⠀⠀⠀⠀⠀⠀⠀⠀⠀⠀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⠀⠀⠀⠀⠀⠀⠀⠀⠀⠀⠀⠀⠀⠀⠀⠀⠀⠀⠀⠀⠀⠀⠀⠀⠀⠀⠀⠀⠀⠀⠀⠀⠀⠀⠀⠀⠀⠀⠀⠙⣿⣿⣿⣿⣿⣿⣿⣿⣿⣿⣿⣿⣧⡀⠀⠀⠀⠀⠀⠀⠀⠀⠀⠀⠀⠀⠀⠀⠀⠀⠀⠀⠀⠀⠀⠀⠀⠀⠀⠀⠀⠀⠀⠀⠀⠀⠀⠀⠀⠀⠀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⠀⠀⠀⠀⠀⠀⠀⠀⠀⠀⠀⠀⠀⠀⠀⠀⠀⠀⠀⠀⠀⠀⠀⠀⠀⠀⠀⠀⠀⠀⠀⠀⠀⠀⠀⠀⠀⠀⠀⠀⠈⢻⣿⣿⣿⣿⣿⣿⣿⣿⣿⣿⣿⣷⣄⣠⡄⠀⠀⠀⠀⠀⠀⠀⠀⠀⠀⠀⠀⠀⠀⠀⠀⠀⠀⠀⠀⠀⠀⠀⠀⠀⠀⠀⠀⠀⠀⠀⠀⠀⠀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⠀⠀⠀⠀⠀⠀⠀⠀⠀⠀⠀⠀⠀⠀⠀⠀⠀⠀⠀⠀⠀⠀⠀⠀⠀⠀⠀⠀⠀⠀⠀⠀⠀⠀⠀⠀⠀⠀⠀⠀⠀⠀⢻⣿⣿⣿⣿⣿⣿⣿⣿⣿⣿⣿⣿⣿⣿⣇⣄⠀⠀⠀⠀⠀⠀⠀⠀⠀⠀⠀⠀⠀⠀⠀⠀⠀⠀⠀⠀⠀⠀⠀⠀⠀⠀⠀⠀⠀⠀⠀⠀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⠀⠀⠀⠀⠀⠀⠀⠀⠀⠀⠀⠀⠀⠀⠀⠀⠀⠀⠀⠀⠀⠀⠀⠀⠀⠀⠀⠀⠀⠀⠀⠀⠀⠀⠀⠀⠀⠀⠀⠀⠀⠀⢸⣿⣿⣿⣿⣿⣿⣿⣿⣿⡇⢿⣿⣿⣿⣿⣿⣧⠀⠀⠀⠀⠀⠀⠀⠀⠀⠀⠀⠀⠀⠀⠀⠀⠀⠀⠀⠀⠀⠀⠀⠀⠀⠀⠀⠀⠀⠀⠀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⠀⠀⠀⠀⠀⠀⠀⠀⠀⠀⠀⠀⠀⠀⠀⠀⠀⠀⠀⠀⠀⠀⠀⠀⠀⠀⠀⠀⠀⠀⠀⠀⠀⠀⠀⠀⠀⢀⣀⣤⣤⣤⣾⣿⣿⣿⣿⣿⣿⣿⣿⣿⡇⠀⠀⢸⣿⣿⣿⣿⡄⠀⠀⠀⠀⠀⠀⠀⠀⠀⠀⠀⠀⠀⠀⠀⠀⠀⠀⠀⠀⠀⠀⠀⠀⠀⠀⠀⠀⠀⠀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⠀⠀⠀⠀⠀⠀⠀⠀⠀⠀⠀⠀⠀⠀⠀⠀⠀⠀⠀⠀⠀⠀⠀⠀⠀⠀⠀⠀⠀⠀⠀⠀⠀⠀⠀⠀⢰⣿⣿⣿⣿⣿⣿⣿⣿⣿⣿⣿⣿⣿⣿⣿⠇⠀⠀⠀⠁⠈⣽⣿⣿⠀⠀⠀⠀⠀⠀⠀⠀⠀⠀⠀⠀⠀⠀⠀⠀⠀⠀⠀⠀⠀⠀⠀⠀⠀⠀⠀⠀⠀⠀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⠀⠀⠀⠀⠀⠀⠀⠀⠀⠀⠀⠀⠀⠀⠀⠀⠀⠀⠀⠀⠀⠀⠀⠀⠀⠀⠀⠀⠀⠀⠀⠀⠀⠀⠀⢀⣾⣿⣿⣿⣿⣿⣿⣿⣿⣿⣿⣿⣿⣿⣿⣿⡀⠀⠀⠀⠀⠘⣿⡿⠟⠀⠀⠀⠀⠀⠀⠀⠀⠀⠀⠀⠀⠀⠀⠀⠀⠀⠀⠀⠀⠀⠀⠀⠀⠀⠀⠀⠀⠀⠀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⠀⠀⠀⠀⠀⠀⠀⠀⠀⠀⠀⠀⠀⠀⠀⠀⠀⠀⠀⠀⠀⠀⠀⠀⠀⠀⠀⠀⠀⠀⠀⠀⠀⠀⠀⠀⢨⣿⣿⣿⣿⣿⣿⣿⣿⣿⣿⣿⣿⣿⣿⣿⣿⡆⠀⠀⠀⠀⠀⠀⠀⠀⠀⠀⠀⠀⠀⠀⠀⠀⠀⠀⠀⠀⠀⠀⠀⠀⠀⠀⠀⠀⠀⠀⠀⠀⠀⠀⠀⠀⠀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⠀⠀⠀⠀⠀⠀⠀⠀⠀⠀⠀⠀⠀⠀⠀⠀⠀⠀⠀⠀⠀⠀⠀⠀⠀⠀⠀⠀⠀⠀⠀⠀⠀⠀⠀⠀⠀⠀⠀⠀⠀⣠⣤⣄⠀⣀⠀⠀⠀⠀⠀⠀⠀⠀⠀⠀⠀⠀⠀⠀⠀⠀⠀⠀⠀⠀⠀⠀⠀⠀⠀⠀⠀⠀⠀⠀⠀⠀⠀⠀⠀⠀⠀⠀⠀⠀⠀⠀⠀⠀⠀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⠀⠀⠀⠀⠀⠀⠀⠀⠀⠀⠀⠀⠀⠀⠀⠀⠀⠀⠀⠀⠀⠀⠀⠀⠀⠀⠀⠀⠀⠀⠀⠀⠀⠀⠀⠀⠀⣴⣶⣦⣴⣿⣿⣿⣾⣿⣷⣤⣤⡀⠀⠀⠀⠀⠀⠀⠀⠀⠀⠀⠀⠀⠀⠀⠀⠀⠀⠀⠀⠀⠀⠀⠀⠀⠀⠀⠀⠀⠀⠀⠀⠀⠀⠀⠀⠀⠀⠀⠀⠀⠀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⠀⠀⠀⠀⠀⠀⠀⠀⠀⠀⠀⠀⠀⠀⠀⠀⠀⠀⠀⠀⠀⠀⠀⠀⠀⠀⠀⠀⠀⠀⠀⠀⠀⠀⠀⠀⢈⣻⣿⣿⣿⣿⣿⣿⣿⣿⣿⣿⣿⠇⠀⠀⠀⠀⠀⠀⠀⠀⠀⠀⠀⠀⠀⠀⠀⠀⠀⠀⠀⠀⠀⠀⠀⠀⠀⠀⠀⠀⠀⠀⠀⠀⠀⠀⠀⠀⠀⠀⠀⠀⠀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⠀⠀⠀⠀⠀⠀⠀⠀⠀⠀⠀⠀⠀⠀⠀⠀⠀⠀⠀⠀⠀⠀⠀⠀⠀⠀⠀⠀⠀⠀⠀⠀⠀⠀⠀⠈⣿⣿⣿⣿⣿⣿⣿⣿⣿⣿⣿⣿⣿⡅⠀⠀⠀⠀⠀⠀⠀⠀⠀⠀⠀⠀⠀⠀⠀⠀⠀⠀⠀⠀⠀⠀⠀⠀⠀⠀⠀⠀⠀⠀⠀⠀⠀⠀⠀⠀⠀⠀⠀⠀⠀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⠀⠀⠀⠀⠀⠀⠀⠀⠀⠀⠀⠀⠀⠀⠀⠀⠀⠀⠀⠀⠀⠀⠀⠀⠀⠀⠀⠀⠀⠀⠀⠀⠀⠀⠀⠰⣿⣿⣿⣿⣿⣿⣿⣿⣿⣿⣿⣿⣿⣧⠀⠀⠀⠀⠀⠀⠀⠀⠀⠀⠀⠀⠀⠀⠀⠀⠀⠀⠀⠀⠀⠀⠀⠀⠀⠀⠀⠀⠀⠀⠀⠀⠀⠀⠀⠀⠀⠀⠀⠀⠀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⠀⠀⠀⠀⠀⠀⠀⠀⠀⠀⠀⠀⠀⠀⠀⠀⠀⠀⠀⠀⠀⠀⠀⠀⠀⠀⠀⠀⠀⠀⠀⠀⠀⠀⠀⠈⠻⢹⣿⣿⣿⣿⣿⣿⣿⣿⣿⣿⠋⠁⠀⠀⠀⠀⠀⠀⠀⠀⠀⠀⠀⠀⠀⠀⠀⠀⠀⠀⠀⠀⠀⠀⠀⠀⠀⠀⠀⠀⠀⠀⠀⠀⠀⠀⠀⠀⠀⠀⠀⠀⠀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⠀⠀⠀⠀⠀⠀⠀⠀⠀⠀⠀⠀⠀⠀⠀⠀⠀⠀⠀⠀⠀⠀⠀⠀⠀⠀⠀⠀⠀⠀⠀⠀⠀⠀⠀⠀⠀⠀⢿⠿⢿⣿⣿⣿⣿⣿⣿⣧⡀⠀⠀⠀⠀⠀⠀⠀⠀⠀⠀⠀⠀⠀⠀⠀⠀⠀⠀⠀⠀⠀⠀⠀⠀⠀⠀⠀⠀⠀⠀⠀⠀⠀⠀⠀⠀⠀⠀⠀⠀⠀⠀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⠀⠀⠀⠀⠀⠀⠀⠀⠀⠀⠀⠀⠀⠀⠀⠀⠀⠀⠀⠀⠀⠀⠀⠀⠀⠀⠀⠀⠀⠀⠀⠀⠀⠀⠀⠀⠀⠀⣼⣿⣿⣿⣿⣿⣿⣿⣿⣿⣷⣄⠀⠀⠀⠀⠀⠀⠀⠀⠀⠀⠀⠀⠀⠀⠀⠀⠀⠀⠀⠀⠀⠀⠀⠀⠀⠀⠀⠀⠀⠀⠀⠀⠀⠀⠀⠀⠀⠀⠀⠀⠀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⠀⠀⠀⠀⠀⠀⠀⠀⠀⠀⠀⠀⠀⠀⠀⠀⠀⠀⠀⠀⠀⠀⠀⠀⠀⠀⠀⠀⠀⠀⠀⠀⠀⠀⠀⠀⠀⢸⣿⣿⣿⣿⣿⣿⣿⣿⣿⣿⣿⣿⣧⣄⠀⠀⠀⠀⠀⠀⠀⠀⠀⠀⠀⠀⠀⠀⠀⠀⠀⠀⠀⠀⠀⠀⠀⠀⠀⠀⠀⠀⠀⠀⠀⠀⠀⠀⠀⠀⠀⠀⠀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⠀⠀⠀⠀⠀⠀⠀⠀⠀⠀⠀⠀⠀⠀⠀⠀⠀⠀⠀⠀⠀⠀⠀⠀⠀⠀⠀⠀⠀⠀⠀⠀⠀⠀⠀⠀⠀⠈⢿⣿⣿⣿⣿⣿⣿⣿⣿⣿⣿⣿⣿⣿⣷⡄⢀⡀⠀⠀⠀⠀⠀⠀⠀⠀⠀⠀⠀⠀⠀⠀⠀⠀⠀⠀⠀⠀⠀⠀⠀⠀⠀⠀⠀⠀⠀⠀⠀⠀⠀⠀⠀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⠀⠀⠀⠀⠀⠀⠀⠀⠀⠀⠀⠀⠀⠀⠀⠀⠀⠀⠀⠀⠀⠀⠀⠀⠀⠀⠀⠀⠀⠀⠀⠀⠀⠀⠀⠀⠀⠀⠀⠻⣿⣿⣿⣿⣿⣿⣿⣿⣿⣿⣿⣿⣿⣿⣿⣿⣤⠀⠀⠀⠀⠀⠀⠀⠀⠀⠀⠀⠀⠀⠀⠀⠀⠀⠀⠀⠀⠀⠀⠀⠀⠀⠀⠀⠀⠀⠀⠀⠀⠀⠀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⠀⠀⠀⠀⠀⠀⠀⠀⠀⠀⠀⠀⠀⠀⠀⠀⠀⠀⠀⠀⠀⠀⠀⠀⠀⠀⠀⠀⠀⠀⠀⠀⠀⠀⠀⠀⠀⠀⠀⠀⠈⢿⣿⣿⣿⣿⣿⣿⣿⣿⣿⣿⣿⣿⣿⣿⣿⣿⡆⠀⠀⠀⠀⠀⠀⠀⠀⠀⠀⠀⠀⠀⠀⠀⠀⠀⠀⠀⠀⠀⠀⠀⠀⠀⠀⠀⠀⠀⠀⠀⠀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⠀⠀⠀⠀⠀⠀⠀⠀⠀⠀⠀⠀⠀⠀⠀⠀⠀⠀⠀⠀⠀⠀⠀⠀⠀⠀⠀⠀⠀⠀⠀⠀⠀⠀⠀⠀⠀⠀⠀⠀⠀⠈⢿⣿⣿⣿⣿⣿⣿⣿⣿⣿⣿⠛⢻⣿⣿⣿⣿⠄⠀⠀⠀⠀⠀⠀⠀⠀⠀⠀⠀⠀⠀⠀⠀⠀⠀⠀⠀⠀⠀⠀⠀⠀⠀⠀⠀⠀⠀⠀⠀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⠀⠀⠀⠀⠀⠀⠀⠀⠀⠀⠀⠀⠀⠀⠀⠀⠀⠀⠀⠀⠀⠀⠀⠀⠀⠀⠀⠀⠀⠀⠀⠀⠀⠀⠀⠀⠀⠀⠀⠀⠀⠀⢸⣿⣿⣿⣿⣿⣿⣿⣿⣿⣿⠀⠈⠛⠻⢿⣿⣷⡄⠀⠀⠀⠀⠀⠀⠀⠀⠀⠀⠀⠀⠀⠀⠀⠀⠀⠀⠀⠀⠀⠀⠀⠀⠀⠀⠀⠀⠀⠀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⠀⠀⠀⠀⠀⠀⠀⠀⠀⠀⠀⠀⠀⠀⠀⠀⠀⠀⠀⠀⠀⠀⠀⠀⠀⠀⠀⠀⠀⠀⠀⠀⠀⠀⠀⠀⠀⣀⣤⣤⣤⣴⣾⣿⣿⣿⣿⣿⣿⣿⣿⣿⡇⠀⠀⠀⢀⣾⣿⣿⠃⠀⠀⠀⠀⠀⠀⠀⠀⠀⠀⠀⠀⠀⠀⠀⠀⠀⠀⠀⠀⠀⠀⠀⠀⠀⠀⠀⠀⠀⠀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⠀⠀⠀⠀⠀⠀⠀⠀⠀⠀⠀⠀⠀⠀⠀⠀⠀⠀⠀⠀⠀⠀⠀⠀⠀⠀⠀⠀⠀⠀⠀⠀⠀⠀⠀⠀⣾⣿⣿⣿⣿⣿⣿⣿⣿⣿⣿⣿⣿⣿⣿⣿⡇⠀⠀⠀⠀⠛⠋⠁⠀⠀⠀⠀⠀⠀⠀⠀⠀⠀⠀⠀⠀⠀⠀⠀⠀⠀⠀⠀⠀⠀⠀⠀⠀⠀⠀⠀⠀⠀⠀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⠀⠀⠀⠀⠀⠀⠀⠀⠀⠀⠀⠀⠀⠀⠀⠀⠀⠀⠀⠀⠀⠀⠀⠀⠀⠀⠀⠀⠀⠀⠀⠀⠀⠀⠀⠀⠀⠀⠀⠀⠀⣠⣤⣄⢀⣀⡀⠀⠀⠀⠀⠀⠀⠀⠀⠀⠀⠀⠀⠀⠀⠀⠀⠀⠀⠀⠀⠀⠀⠀⠀⠀⠀⠀⠀⠀⠀⠀⠀⠀⠀⠀⠀⠀⠀⠀⠀⠀⠀⠀⠀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⠀⠀⠀⠀⠀⠀⠀⠀⠀⠀⠀⠀⠀⠀⠀⠀⠀⠀⠀⠀⠀⠀⠀⠀⠀⠀⠀⠀⠀⠀⠀⠀⠀⠀⠀⠀⠀⣴⣶⣦⣴⣿⣿⣿⣾⣿⣷⣶⣦⡀⠀⠀⠀⠀⠀⠀⠀⠀⠀⠀⠀⠀⠀⠀⠀⠀⠀⠀⠀⠀⠀⠀⠀⠀⠀⠀⠀⠀⠀⠀⠀⠀⠀⠀⠀⠀⠀⠀⠀⠀⠀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⠀⠀⠀⠀⠀⠀⠀⠀⠀⠀⠀⠀⠀⠀⠀⠀⠀⠀⠀⠀⠀⠀⠀⠀⠀⠀⠀⠀⠀⠀⠀⠀⠀⠀⠀⠀⣈⣻⣿⣿⣿⣿⣿⣿⣿⣿⣿⣿⣿⠃⠀⠀⠀⠀⠀⠀⠀⠀⠀⠀⠀⠀⠀⠀⠀⠀⠀⠀⠀⠀⠀⠀⠀⠀⠀⠀⠀⠀⠀⠀⠀⠀⠀⠀⠀⠀⠀⠀⠀⠀⠀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⠀⠀⠀⠀⠀⠀⠀⠀⠀⠀⠀⠀⠀⠀⠀⠀⠀⠀⠀⠀⠀⠀⠀⠀⠀⠀⠀⠀⠀⠀⠀⠀⠀⠀⠀⠈⣿⣿⣿⣿⣿⣿⣿⣿⣿⣿⣿⣿⣿⡅⠀⠀⠀⠀⠀⠀⠀⠀⠀⠀⠀⠀⠀⠀⠀⠀⠀⠀⠀⠀⠀⠀⠀⠀⠀⠀⠀⠀⠀⠀⠀⠀⠀⠀⠀⠀⠀⠀⠀⠀⠀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⠀⠀⠀⠀⠀⠀⠀⠀⠀⠀⠀⠀⠀⠀⠀⠀⠀⠀⠀⠀⠀⠀⠀⠀⠀⠀⠀⠀⠀⠀⠀⠀⠀⠀⠀⠀⣿⣿⣿⣿⣿⣿⣿⣿⣿⣿⣿⣿⣿⡇⠁⠀⠀⠀⠀⠀⠀⠀⠀⠀⠀⠀⠀⠀⠀⠀⠀⠀⠀⠀⠀⠀⠀⠀⠀⠀⠀⠀⠀⠀⠀⠀⠀⠀⠀⠀⠀⠀⠀⠀⠀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⠀⠀⠀⠀⠀⠀⠀⠀⠀⠀⠀⠀⠀⠀⠀⠀⠀⠀⠀⠀⠀⠀⠀⠀⠀⠀⠀⠀⠀⠀⠀⠀⠀⠀⠀⠈⠹⢻⣿⣿⣿⣿⣿⣿⣿⣿⣿⡿⠃⠁⠀⠀⠀⠀⠀⠀⠀⠀⠀⠀⠀⠀⠀⠀⠀⠀⠀⠀⠀⠀⠀⠀⠀⠀⠀⠀⠀⠀⠀⠀⠀⠀⠀⠀⠀⠀⠀⠀⠀⠀⠀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⠀⠀⠀⠀⠀⠀⠀⠀⠀⠀⠀⠀⠀⠀⠀⠀⠀⠀⠀⠀⠀⠀⠀⠀⠀⠀⠀⠀⠀⠀⠀⠀⠀⠀⠀⠀⠀⠈⢿⢿⣻⣿⣿⣿⣿⣿⣿⣧⡄⠀⠀⠀⠀⠀⠀⠀⠀⠀⠀⠀⠀⠀⠀⠀⠀⠀⠀⠀⠀⠀⠀⠀⠀⠀⠀⠀⠀⠀⠀⠀⠀⠀⠀⠀⠀⠀⠀⠀⠀⠀⠀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⠀⠀⠀⠀⠀⠀⠀⠀⠀⠀⠀⠀⠀⠀⠀⠀⠀⠀⠀⠀⠀⠀⠀⠀⠀⠀⠀⠀⠀⠀⠀⠀⠀⠀⠀⠀⠀⠀⣼⣿⣿⣿⣿⣿⣿⣿⣿⣿⣿⣦⣄⠀⠀⠀⠀⠀⠀⠀⠀⠀⠀⠀⠀⠀⠀⠀⠀⠀⠀⠀⠀⠀⠀⠀⠀⠀⠀⠀⠀⠀⠀⠀⠀⠀⠀⠀⠀⠀⠀⠀⠀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⠀⠀⠀⠀⠀⠀⠀⠀⠀⠀⠀⠀⠀⠀⠀⠀⠀⠀⠀⠀⠀⠀⠀⠀⠀⠀⠀⠀⠀⠀⠀⠀⠀⠀⠀⠀⠀⠈⢿⣿⣿⣿⣿⣿⣿⣿⣿⣿⣿⣿⣿⣿⣿⣷⣿⣦⡄⠀⠀⠀⠀⠀⠀⠀⠀⠀⠀⠀⠀⠀⠀⠀⠀⠀⠀⠀⠀⠀⠀⠀⠀⠀⠀⠀⠀⠀⠀⠀⠀⠀⠀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⠀⠀⠀⠀⠀⠀⠀⠀⠀⠀⠀⠀⠀⠀⠀⠀⠀⠀⠀⠀⠀⠀⠀⠀⠀⠀⠀⠀⠀⠀⠀⠀⠀⠀⠀⠀⠀⠀⠀⠻⣿⣿⣿⣿⣿⣿⣿⣿⣿⣿⣿⣿⣿⣿⣿⣿⣷⣦⠀⠀⠀⠀⠀⠀⠀⠀⠀⠀⠀⠀⠀⠀⠀⠀⠀⠀⠀⠀⠀⠀⠀⠀⠀⠀⠀⠀⠀⠀⠀⠀⠀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⠀⠀⠀⠀⠀⠀⠀⠀⠀⠀⠀⠀⠀⠀⠀⠀⠀⠀⠀⠀⠀⠀⠀⠀⠀⠀⠀⠀⠀⠀⠀⠀⠀⠀⠀⠀⠀⠀⠀⠀⠙⢿⣿⣿⣿⣿⣿⣿⣿⣿⣿⣿⣿⠿⣿⣿⣿⣿⡇⠀⠀⠀⠀⠀⠀⠀⠀⠀⠀⠀⠀⠀⠀⠀⠀⠀⠀⠀⠀⠀⠀⠀⠀⠀⠀⠀⠀⠀⠀⠀⠀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⠀⠀⠀⠀⠀⠀⠀⠀⠀⠀⠀⠀⠀⠀⠀⠀⠀⠀⠀⠀⠀⠀⠀⠀⠀⠀⠀⠀⠀⠀⠀⠀⠀⠀⠀⠀⠀⠀⠀⠀⠀⠈⢿⣿⣿⣿⣿⣿⣿⣿⣿⣿⣿⠀⠻⢿⣿⣿⣷⡄⠀⠀⠀⠀⠀⠀⠀⠀⠀⠀⠀⠀⠀⠀⠀⠀⠀⠀⠀⠀⠀⠀⠀⠀⠀⠀⠀⠀⠀⠀⠀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⠀⠀⠀⠀⠀⠀⠀⠀⠀⠀⠀⠀⠀⠀⠀⠀⠀⠀⠀⠀⠀⠀⠀⠀⠀⠀⠀⠀⠀⠀⠀⠀⠀⠀⠀⠀⠀⠀⠀⠀⠀⠀⢘⣿⣿⣿⣿⣿⣿⣿⣿⣿⣿⠀⠀⠀⢠⣿⣿⡇⠀⠀⠀⠀⠀⠀⠀⠀⠀⠀⠀⠀⠀⠀⠀⠀⠀⠀⠀⠀⠀⠀⠀⠀⠀⠀⠀⠀⠀⠀⠀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⠀⠀⠀⠀⠀⠀⠀⠀⠀⠀⠀⠀⠀⠀⠀⠀⠀⠀⠀⠀⠀⠀⠀⠀⠀⠀⠀⠀⠀⠀⠀⠀⠀⠀⠀⠀⢀⣠⣤⣤⣤⣴⣾⣿⣿⣿⣿⣿⣿⣿⣿⣿⣿⠀⠀⠀⠿⠿⠋⠁⠀⠀⠀⠀⠀⠀⠀⠀⠀⠀⠀⠀⠀⠀⠀⠀⠀⠀⠀⠀⠀⠀⠀⠀⠀⠀⠀⠀⠀⠀⠀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⠀⠀⠀⠀⠀⠀⠀⠀⠀⠀⠀⠀⠀⠀⠀⠀⠀⠀⠀⠀⠀⠀⠀⠀⠀⠀⠀⠀⠀⠀⠀⠀⠀⠀⠀⠈⣿⣿⣿⣿⣿⣿⣿⣿⣿⣿⣿⣿⣿⣿⣿⣿⣿⡿⠀⠀⠀⠀⠀⠀⠀⠀⠀⠀⠀⠀⠀⠀⠀⠀⠀⠀⠀⠀⠀⠀⠀⠀⠀⠀⠀⠀⠀⠀⠀⠀⠀⠀⠀⠀⠀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⠀⠀⠀⠀⠀⠀⠀⠀⠀⠀⠀⠀⠀⠀⠀⠀⠀⠀⠀⠀⠀⠀⠀⠀⠀⠀⠀⠀⠀⠀⠀⠀⠀⠀⠀⠀⠀⠀⠀⠀⠀⣠⣶⣦⢀⣤⣄⠀⠀⠀⠀⠀⠀⠀⠀⠀⠀⠀⠀⠀⠀⠀⠀⠀⠀⠀⠀⠀⠀⠀⠀⠀⠀⠀⠀⠀⠀⠀⠀⠀⠀⠀⠀⠀⠀⠀⠀⠀⠀⠀⠀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⠀⠀⠀⠀⠀⠀⠀⠀⠀⠀⠀⠀⠀⠀⠀⠀⠀⠀⠀⠀⠀⠀⠀⠀⠀⠀⠀⠀⠀⠀⠀⠀⠀⠀⠀⠀⠀⣠⣶⣶⣤⣿⣿⣿⣿⣿⣿⣶⣶⣆⠀⠀⠀⠀⠀⠀⠀⠀⠀⠀⠀⠀⠀⠀⠀⠀⠀⠀⠀⠀⠀⠀⠀⠀⠀⠀⠀⠀⠀⠀⠀⠀⠀⠀⠀⠀⠀⠀⠀⠀⠀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⠀⠀⠀⠀⠀⠀⠀⠀⠀⠀⠀⠀⠀⠀⠀⠀⠀⠀⠀⠀⠀⠀⠀⠀⠀⠀⠀⠀⠀⠀⠀⠀⠀⠀⠀⠀⣀⣹⣿⣿⣿⣿⣿⣿⣿⣿⣿⣿⣿⡏⠀⠀⠀⠀⠀⠀⠀⠀⠀⠀⠀⠀⠀⠀⠀⠀⠀⠀⠀⠀⠀⠀⠀⠀⠀⠀⠀⠀⠀⠀⠀⠀⠀⠀⠀⠀⠀⠀⠀⠀⠀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⠀⠀⠀⠀⠀⠀⠀⠀⠀⠀⠀⠀⠀⠀⠀⠀⠀⠀⠀⠀⠀⠀⠀⠀⠀⠀⠀⠀⠀⠀⠀⠀⠀⠀⠀⠀⢹⣿⣿⣿⣿⣿⣿⣿⣿⣿⣿⣿⣿⣧⠀⠀⠀⠀⠀⠀⠀⠀⠀⠀⠀⠀⠀⠀⠀⠀⠀⠀⠀⠀⠀⠀⠀⠀⠀⠀⠀⠀⠀⠀⠀⠀⠀⠀⠀⠀⠀⠀⠀⠀⠀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⠀⠀⠀⠀⠀⠀⠀⠀⠀⠀⠀⠀⠀⠀⠀⠀⠀⠀⠀⠀⠀⠀⠀⠀⠀⠀⠀⠀⠀⠀⠀⠀⠀⠀⠀⠀⣿⣿⣿⣿⣿⣿⣿⣿⣿⣿⣿⣿⣿⡗⠀⠀⠀⠀⠀⠀⠀⠀⠀⠀⠀⠀⠀⠀⠀⠀⠀⠀⠀⠀⠀⠀⠀⠀⠀⠀⠀⠀⠀⠀⠀⠀⠀⠀⠀⠀⠀⠀⠀⠀⠀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⠀⠀⠀⠀⠀⠀⠀⠀⠀⠀⠀⠀⠀⠀⠀⠀⠀⠀⠀⠀⠀⠀⠀⠀⠀⠀⠀⠀⠀⠀⠀⠀⠀⠀⠀⠀⠈⠸⣿⣿⣿⣿⣿⣿⣿⣿⣿⡿⠉⠀⠀⠀⠀⠀⠀⠀⠀⠀⠀⠀⠀⠀⠀⠀⠀⠀⠀⠀⠀⠀⠀⠀⠀⠀⠀⠀⠀⠀⠀⠀⠀⠀⠀⠀⠀⠀⠀⠀⠀⠀⠀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⠀⠀⠀⠀⠀⠀⠀⠀⠀⠀⠀⠀⠀⠀⠀⠀⠀⠀⠀⠀⠀⠀⠀⠀⠀⠀⠀⠀⠀⠀⠀⠀⠀⠀⠀⠀⠀⠀⢻⣿⣿⣿⣿⣿⣿⣿⣿⣿⣦⣀⠀⠀⠀⠀⠀⠀⠀⠀⠀⠀⠀⠀⠀⠀⠀⠀⠀⠀⠀⠀⠀⠀⠀⠀⠀⠀⠀⠀⠀⠀⠀⠀⠀⠀⠀⠀⠀⠀⠀⠀⠀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⠀⠀⠀⠀⠀⠀⠀⠀⠀⠀⠀⠀⠀⠀⠀⠀⠀⠀⠀⠀⠀⠀⠀⠀⠀⠀⠀⠀⠀⠀⠀⠀⠀⠀⠀⠀⠀⢠⣿⣿⣿⣿⣿⣿⣿⣿⣿⣿⣿⣿⣷⣄⣤⣄⢀⠀⠀⠀⠀⠀⠀⠀⠀⠀⠀⠀⠀⠀⠀⠀⠀⠀⠀⠀⠀⠀⠀⠀⠀⠀⠀⠀⠀⠀⠀⠀⠀⠀⠀⠀⠀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⠀⠀⠀⠀⠀⠀⠀⠀⠀⠀⠀⠀⠀⠀⠀⠀⠀⠀⠀⠀⠀⠀⠀⠀⠀⠀⠀⠀⠀⠀⠀⠀⠀⠀⠀⠀⠀⠀⠀⠙⣿⣿⣿⣿⣿⣿⣿⣿⣿⣿⣿⣿⣿⣿⣿⣿⣿⡁⠀⠀⠀⠀⠀⠀⠀⠀⠀⠀⠀⠀⠀⠀⠀⠀⠀⠀⠀⠀⠀⠀⠀⠀⠀⠀⠀⠀⠀⠀⠀⠀⠀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⠀⠀⠀⠀⠀⠀⠀⠀⠀⠀⠀⠀⠀⠀⠀⠀⠀⠀⠀⠀⠀⠀⠀⠀⠀⠀⠀⠀⠀⠀⠀⠀⠀⠀⠀⠀⠀⠀⠀⠀⠈⢿⣿⣿⣿⣿⣿⣿⣿⣿⣿⣿⣿⣿⣿⣿⣿⣿⡀⠀⠀⠀⠀⠀⠀⠀⠀⠀⠀⠀⠀⠀⠀⠀⠀⠀⠀⠀⠀⠀⠀⠀⠀⠀⠀⠀⠀⠀⠀⠀⠀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⠀⠀⠀⠀⠀⠀⠀⠀⠀⠀⠀⠀⠀⠀⠀⠀⠀⠀⠀⠀⠀⠀⠀⠀⠀⠀⠀⠀⠀⠀⠀⠀⠀⠀⠀⠀⠀⠀⠀⠀⠀⠈⢿⣿⣿⣿⣿⣿⣿⣿⣿⣿⣿⣿⣣⣿⣿⠿⠀⠀⠀⠀⠀⠀⠀⠀⠀⠀⠀⠀⠀⠀⠀⠀⠀⠀⠀⠀⠀⠀⠀⠀⠀⠀⠀⠀⠀⠀⠀⠀⠀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⠀⠀⠀⠀⠀⠀⠀⠀⠀⠀⠀⠀⠀⠀⠀⠀⠀⠀⠀⠀⠀⠀⠀⠀⠀⠀⠀⠀⠀⠀⠀⠀⠀⠀⠀⠀⠀⠀⠀⠀⠀⠀⢸⣿⣿⣿⣿⣿⣿⣿⣿⣿⣿⣿⣿⠛⠁⠀⠀⠀⠀⠀⠀⠀⠀⠀⠀⠀⠀⠀⠀⠀⠀⠀⠀⠀⠀⠀⠀⠀⠀⠀⠀⠀⠀⠀⠀⠀⠀⠀⠀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⠀⠀⠀⠀⠀⠀⠀⠀⠀⠀⠀⠀⠀⠀⠀⠀⠀⠀⠀⠀⠀⠀⠀⠀⠀⠀⠀⠀⠀⠀⠀⠀⠀⠀⠀⠀⣠⣤⣴⣶⣦⣴⣾⣿⣿⣿⣿⣿⣿⣿⣿⣿⣿⣿⣿⠀⠀⠀⠀⠀⠀⠀⠀⠀⠀⠀⠀⠀⠀⠀⠀⠀⠀⠀⠀⠀⠀⠀⠀⠀⠀⠀⠀⠀⠀⠀⠀⠀⠀⠀⠀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⠀⠀⠀⠀⠀⠀⠀⠀⠀⠀⠀⠀⠀⠀⠀⠀⠀⠀⠀⠀⠀⠀⠀⠀⠀⠀⠀⠀⠀⠀⠀⠀⠀⠀⠀⣾⣿⣿⣿⣿⣿⣿⣿⣿⣿⣿⣿⣿⣿⣿⣿⣿⣿⣿⣿⣿⡟⠃⠀⠀⠀⠀⠀⠀⠀⠀⠀⠀⠀⠀⠀⠀⠀⠀⠀⠀⠀⠀⠀⠀⠀⠀⠀⠀⠀⠀⠀⠀⠀⠀⠀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⠀⠀⠀⠀⠀⠀⠀⠀⠀⠀⠀⠀⠀⠀⠀⠀⠀⠀⠀⠀⠀⠀⠀⠀⠀⠀⠀⠀⠀⠀⠀⠀⠀⠀⠀⢻⣿⣿⣿⣿⣿⣿⣿⣿⣿⣿⣿⣿⣿⣿⣿⣿⣿⣿⣟⣿⣿⡄⠀⠀⠀⠀⠀⠀⠀⠀⠀⠀⠀⠀⠀⠀⠀⠀⠀⠀⠀⠀⠀⠀⠀⠀⠀⠀⠀⠀⠀⠀⠀⠀⠀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⠀⠀⠀⠀⠀⠀⠀⠀⠀⠀⠀⠀⠀⠀⠀⠀⠀⠀⠀⠀⠀⠀⠀⠀⠀⠀⠀⠀⠀⠀⠀⠀⠀⠀⠀⠈⢿⣿⣿⣿⣿⣿⣿⣿⣿⣿⣿⣿⣿⣿⣿⣿⣿⡇⠻⠼⣿⠓⠀⠀⠀⠀⠀⠀⠀⠀⠀⠀⠀⠀⠀⠀⠀⠀⠀⠀⠀⠀⠀⠀⠀⠀⠀⠀⠀⠀⠀⠀⠀⠀⠀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⠀⠀⠀⠀⠀⠀⠀⠀⠀⠀⠀⠀⠀⠀⠀⠀⠀⠀⠀⠀⠀⠀⠀⠀⠀⠀⠀⠀⠀⠀⠀⠀⠀⠀⠀⠀⠀⠀⠀⠀⠀⢠⣴⣶⡄⣤⣤⠀⠀⠀⠀⠀⠀⠀⠀⠀⠀⠀⠀⠀⠀⠀⠀⠀⠀⠀⠀⠀⠀⠀⠀⠀⠀⠀⠀⠀⠀⠀⠀⠀⠀⠀⠀⠀⠀⠀⠀⠀⠀⠀⠀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⠀⠀⠀⠀⠀⠀⠀⠀⠀⠀⠀⠀⠀⠀⠀⠀⠀⠀⠀⠀⠀⠀⠀⠀⠀⠀⠀⠀⠀⠀⠀⠀⠀⠀⠀⠀⠀⣠⣾⣷⣦⣿⣿⣿⣿⣿⣿⣷⣿⣦⠀⠀⠀⠀⠀⠀⠀⠀⠀⠀⠀⠀⠀⠀⠀⠀⠀⠀⠀⠀⠀⠀⠀⠀⠀⠀⠀⠀⠀⠀⠀⠀⠀⠀⠀⠀⠀⠀⠀⠀⠀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⠀⠀⠀⠀⠀⠀⠀⠀⠀⠀⠀⠀⠀⠀⠀⠀⠀⠀⠀⠀⠀⠀⠀⠀⠀⠀⠀⠀⠀⠀⠀⠀⠀⠀⠀⠀⣀⣬⣿⣿⣿⣿⣿⣿⣿⣿⣿⣿⣿⡟⠀⠀⠀⠀⠀⠀⠀⠀⠀⠀⠀⠀⠀⠀⠀⠀⠀⠀⠀⠀⠀⠀⠀⠀⠀⠀⠀⠀⠀⠀⠀⠀⠀⠀⠀⠀⠀⠀⠀⠀⠀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⠀⠀⠀⠀⠀⠀⠀⠀⠀⠀⠀⠀⠀⠀⠀⠀⠀⠀⠀⠀⠀⠀⠀⠀⠀⠀⠀⠀⠀⠀⠀⠀⠀⠀⠀⢠⣿⣿⣿⣿⣿⣿⣿⣿⣿⣿⣿⣿⣿⡿⠂⠀⠀⠀⠀⠀⠀⠀⠀⠀⠀⠀⠀⠀⠀⠀⠀⠀⠀⠀⠀⠀⠀⠀⠀⠀⠀⠀⠀⠀⠀⠀⠀⠀⠀⠀⠀⠀⠀⠀⠀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⠀⠀⠀⠀⠀⠀⠀⠀⠀⠀⠀⠀⠀⠀⠀⠀⠀⠀⠀⠀⠀⠀⠀⠀⠀⠀⠀⠀⠀⠀⠀⠀⠀⠀⠀⠀⢸⣿⣿⣿⣿⣿⣿⣿⣿⣿⣿⣿⣿⣷⡀⠀⠀⠀⠀⠀⠀⠀⠀⠀⠀⠀⠀⠀⠀⠀⠀⠀⠀⠀⠀⠀⠀⠀⠀⠀⠀⠀⠀⠀⠀⠀⠀⠀⠀⠀⠀⠀⠀⠀⠀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⠀⠀⠀⠀⠀⠀⠀⠀⠀⠀⠀⠀⠀⠀⠀⠀⠀⠀⠀⠀⠀⠀⠀⠀⠀⠀⠀⠀⠀⠀⠀⠀⠀⠀⠀⠀⠻⢿⣿⣿⣿⣿⣿⣿⣿⣿⣿⣿⣿⢻⠆⠀⠀⠀⠀⠀⠀⠀⠀⠀⠀⠀⠀⠀⠀⠀⠀⠀⠀⠀⠀⠀⠀⠀⠀⠀⠀⠀⠀⠀⠀⠀⠀⠀⠀⠀⠀⠀⠀⠀⠀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⠀⠀⠀⠀⠀⠀⠀⠀⠀⠀⠀⠀⠀⠀⠀⠀⠀⠀⠀⠀⠀⠀⠀⠀⠀⠀⠀⠀⠀⠀⠀⠀⠀⠀⠀⠀⠀⠘⢿⣿⣿⣿⣿⣿⣿⣿⣿⡟⠉⠀⠀⠀⠀⠀⠀⠀⠀⠀⠀⠀⠀⠀⠀⠀⠀⠀⠀⠀⠀⠀⠀⠀⠀⠀⠀⠀⠀⠀⠀⠀⠀⠀⠀⠀⠀⠀⠀⠀⠀⠀⠀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⠀⠀⠀⠀⠀⠀⠀⠀⠀⠀⠀⠀⠀⠀⠀⠀⠀⠀⠀⠀⠀⠀⠀⠀⠀⠀⠀⠀⠀⠀⠀⠀⠀⠀⠀⠀⠀⢀⣿⣿⣿⣿⣿⣿⣿⣿⣿⣿⣷⣄⠀⡀⠀⠀⠀⠀⠀⠀⠀⠀⠀⠀⠀⠀⠀⠀⠀⠀⠀⠀⠀⠀⠀⠀⠀⠀⠀⠀⠀⠀⠀⠀⠀⠀⠀⠀⠀⠀⠀⠀⠀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⠀⠀⠀⠀⠀⠀⠀⠀⠀⠀⠀⠀⠀⠀⠀⠀⠀⠀⠀⠀⠀⠀⠀⠀⠀⠀⠀⠀⠀⠀⠀⠀⠀⠀⠀⠀⠀⣾⣿⣿⣿⣿⣿⣿⣿⣿⣿⣿⣿⣿⣿⣿⣷⡆⠀⠀⠀⠀⠀⠀⠀⠀⠀⠀⠀⠀⠀⠀⠀⠀⠀⠀⠀⠀⠀⠀⠀⠀⠀⠀⠀⠀⠀⠀⠀⠀⠀⠀⠀⠀⠀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⠀⠀⠀⠀⠀⠀⠀⠀⠀⠀⠀⠀⠀⠀⠀⠀⠀⠀⠀⠀⠀⠀⠀⠀⠀⠀⠀⠀⠀⠀⠀⠀⠀⠀⠀⠀⠀⢻⣿⣿⣿⣿⣿⣿⣿⣿⣿⣿⣿⣿⣿⣿⣿⣿⣿⣦⡀⠀⠀⠀⠀⠀⠀⠀⠀⠀⠀⠀⠀⠀⠀⠀⠀⠀⠀⠀⠀⠀⠀⠀⠀⠀⠀⠀⠀⠀⠀⠀⠀⠀⠀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⠀⠀⠀⠀⠀⠀⠀⠀⠀⠀⠀⠀⠀⠀⠀⠀⠀⠀⠀⠀⠀⠀⠀⠀⠀⠀⠀⠀⠀⠀⠀⠀⠀⠀⠀⠀⠀⠀⠻⣿⣿⣿⣿⣿⣿⣿⣿⣿⣿⣿⣿⣿⣿⣿⣿⣿⠃⠀⠀⠀⠀⠀⠀⠀⠀⠀⠀⠀⠀⠀⠀⠀⠀⠀⠀⠀⠀⠀⠀⠀⠀⠀⠀⠀⠀⠀⠀⠀⠀⠀⠀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⠀⠀⠀⠀⠀⠀⠀⠀⠀⠀⠀⠀⠀⠀⠀⠀⠀⠀⠀⠀⠀⠀⠀⠀⠀⠀⠀⠀⠀⠀⠀⠀⠀⠀⠀⠀⠀⠀⠀⠙⣿⣿⣿⣿⣿⣿⣿⣿⣿⣿⣿⣿⣿⣿⣿⣿⣷⡀⠀⠀⠀⠀⠀⠀⠀⠀⠀⠀⠀⠀⠀⠀⠀⠀⠀⠀⠀⠀⠀⠀⠀⠀⠀⠀⠀⠀⠀⠀⠀⠀⠀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⠀⠀⠀⠀⠀⠀⠀⠀⠀⠀⠀⠀⠀⠀⠀⠀⠀⠀⠀⠀⠀⠀⠀⠀⠀⠀⠀⠀⠀⠀⠀⠀⠀⠀⠀⠀⠀⠀⠀⠀⠈⢻⣿⣿⣿⣿⣿⣿⣿⣿⣿⣿⣿⣿⣿⣿⡿⠁⠀⠀⠀⠀⠀⠀⠀⠀⠀⠀⠀⠀⠀⠀⠀⠀⠀⠀⠀⠀⠀⠀⠀⠀⠀⠀⠀⠀⠀⠀⠀⠀⠀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⠀⠀⠀⠀⠀⠀⠀⠀⠀⠀⠀⠀⠀⠀⠀⠀⠀⠀⠀⠀⠀⠀⠀⠀⠀⠀⠀⠀⠀⠀⠀⠀⠀⠀⠀⢠⣤⣶⣶⣶⣶⣶⣿⣿⣿⣿⣿⣿⣿⣿⣿⣿⣿⣿⣿⣿⣆⠀⠀⠀⠀⠀⠀⠀⠀⠀⠀⠀⠀⠀⠀⠀⠀⠀⠀⠀⠀⠀⠀⠀⠀⠀⠀⠀⠀⠀⠀⠀⠀⠀⠀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⠀⠀⠀⠀⠀⠀⠀⠀⠀⠀⠀⠀⠀⠀⠀⠀⠀⠀⠀⠀⠀⠀⠀⠀⠀⠀⠀⠀⠀⠀⠀⠀⠀⠀⠀⣼⣿⣿⣿⣿⣿⣿⣿⣿⣿⣿⣿⣿⣿⣿⣿⣿⣿⣿⣿⣿⣿⠻⠆⠀⠀⠀⠀⠀⠀⠀⠀⠀⠀⠀⠀⠀⠀⠀⠀⠀⠀⠀⠀⠀⠀⠀⠀⠀⠀⠀⠀⠀⠀⠀⠀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⠀⠀⠀⠀⠀⠀⠀⠀⠀⠀⠀⠀⠀⠀⠀⠀⠀⠀⠀⠀⠀⠀⠀⠀⠀⠀⠀⠀⠀⠀⠀⠀⠀⠀⠀⣿⣿⣿⣿⣿⣿⣿⣿⣿⣿⣿⣿⣿⣿⣿⣿⣿⣿⣿⣿⣿⣿⣧⠀⠀⠀⠀⠀⠀⠀⠀⠀⠀⠀⠀⠀⠀⠀⠀⠀⠀⠀⠀⠀⠀⠀⠀⠀⠀⠀⠀⠀⠀⠀⠀⠀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⠀⠀⠀⠀⠀⠀⠀⠀⠀⠀⠀⠀⠀⠀⠀⠀⠀⠀⠀⠀⠀⠀⠀⠀⠀⠀⠀⠀⠀⠀⠀⠀⠀⠀⠀⢻⣿⣿⣿⣿⣿⣿⣿⣿⣿⣿⣿⣿⣿⣿⣿⣿⣿⡝⠛⠿⠿⡿⠷⠀⠀⠀⠀⠀⠀⠀⠀⠀⠀⠀⠀⠀⠀⠀⠀⠀⠀⠀⠀⠀⠀⠀⠀⠀⠀⠀⠀⠀⠀⠀⠀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⠀⠀⠀⠀⠀⠀⠀⠀⠀⠀⠀⠀⠀⠀⠀⠀⠀⠀⠀⠀⠀⠀⠀⠀⠀⠀⠀⠀⠀⠀⠀⠀⠀⠀⠀⠀⠀⠀⠀⠀⠀⣠⣤⣤⡀⣠⡀⠀⠀⠀⠀⠀⠀⠀⠀⠀⠀⠀⠀⠀⠀⠀⠀⠀⠀⠀⠀⠀⠀⠀⠀⠀⠀⠀⠀⠀⠀⠀⠀⠀⠀⠀⠀⠀⠀⠀⠀⠀⠀⠀⠀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⠀⠀⠀⠀⠀⠀⠀⠀⠀⠀⠀⠀⠀⠀⠀⠀⠀⠀⠀⠀⠀⠀⠀⠀⠀⠀⠀⠀⠀⠀⠀⠀⠀⠀⠀⠀⠀⢀⣴⣷⣶⣿⣿⣿⣿⣿⣿⣶⣿⣦⠀⠀⠀⠀⠀⠀⠀⠀⠀⠀⠀⠀⠀⠀⠀⠀⠀⠀⠀⠀⠀⠀⠀⠀⠀⠀⠀⠀⠀⠀⠀⠀⠀⠀⠀⠀⠀⠀⠀⠀⠀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⠀⠀⠀⠀⠀⠀⠀⠀⠀⠀⠀⠀⠀⠀⠀⠀⠀⠀⠀⠀⠀⠀⠀⠀⠀⠀⠀⠀⠀⠀⠀⠀⠀⠀⠀⢠⣤⣼⣿⣿⣿⣿⣿⣿⣿⣿⣿⣿⣿⡇⠀⠀⠀⠀⠀⠀⠀⠀⠀⠀⠀⠀⠀⠀⠀⠀⠀⠀⠀⠀⠀⠀⠀⠀⠀⠀⠀⠀⠀⠀⠀⠀⠀⠀⠀⠀⠀⠀⠀⠀⠀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⠀⠀⠀⠀⠀⠀⠀⠀⠀⠀⠀⠀⠀⠀⠀⠀⠀⠀⠀⠀⠀⠀⠀⠀⠀⠀⠀⠀⠀⠀⠀⠀⠀⠀⠀⠺⣿⣿⣿⣿⣿⣿⣿⣿⣿⣿⣿⣿⣿⡟⠀⠀⠀⠀⠀⠀⠀⠀⠀⠀⠀⠀⠀⠀⠀⠀⠀⠀⠀⠀⠀⠀⠀⠀⠀⠀⠀⠀⠀⠀⠀⠀⠀⠀⠀⠀⠀⠀⠀⠀⠀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⠀⠀⠀⠀⠀⠀⠀⠀⠀⠀⠀⠀⠀⠀⠀⠀⠀⠀⠀⠀⠀⠀⠀⠀⠀⠀⠀⠀⠀⠀⠀⠀⠀⠀⠀⠀⢨⣿⣿⣿⣿⣿⣿⣿⣿⣿⣿⣿⣿⣷⠀⠀⠀⠀⠀⠀⠀⠀⠀⠀⠀⠀⠀⠀⠀⠀⠀⠀⠀⠀⠀⠀⠀⠀⠀⠀⠀⠀⠀⠀⠀⠀⠀⠀⠀⠀⠀⠀⠀⠀⠀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⠀⠀⠀⠀⠀⠀⠀⠀⠀⠀⠀⠀⠀⠀⠀⠀⠀⠀⠀⠀⠀⠀⠀⠀⠀⠀⠀⠀⠀⠀⠀⠀⠀⠀⠀⠀⠈⠟⣿⣿⣿⣿⣿⣿⣿⣿⣿⣿⠿⠉⠀⠀⠀⠀⠀⠀⠀⠀⠀⠀⠀⠀⠀⠀⠀⠀⠀⠀⠀⠀⠀⠀⠀⠀⠀⠀⠀⠀⠀⠀⠀⠀⠀⠀⠀⠀⠀⠀⠀⠀⠀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⠀⠀⠀⠀⠀⠀⠀⠀⠀⠀⠀⠀⠀⠀⠀⠀⠀⠀⠀⠀⠀⠀⠀⠀⠀⠀⠀⠀⠀⠀⠀⠀⠀⠀⠀⠀⠀⣀⣉⣿⡟⣿⣿⣿⣿⣿⣻⣹⠀⠀⠀⠀⠀⠀⠀⠀⠀⠀⠀⠀⠀⠀⠀⠀⠀⠀⠀⠀⠀⠀⠀⠀⠀⠀⠀⠀⠀⠀⠀⠀⠀⠀⠀⠀⠀⠀⠀⠀⠀⠀⠀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⠀⠀⠀⠀⠀⠀⠀⠀⠀⠀⠀⠀⠀⠀⠀⠀⠀⠀⠀⠀⠀⠀⠀⠀⠀⠀⠀⠀⠀⠀⠀⠀⠀⠀⢀⣴⣿⣿⣿⣿⣿⣿⣿⣿⣿⣿⣿⣿⣿⣦⣀⠀⠀⠀⠀⠀⠀⠀⠀⠀⠀⠀⠀⠀⠀⠀⠀⠀⠀⠀⠀⠀⠀⠀⠀⠀⠀⠀⠀⠀⠀⠀⠀⠀⠀⠀⠀⠀⠀⠀⠀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⠀⠀⠀⠀⠀⠀⠀⠀⠀⠀⠀⠀⠀⠀⠀⠀⠀⠀⠀⠀⠀⠀⠀⠀⠀⠀⠀⠀⠀⠀⠀⠀⠀⠀⣾⣿⣿⣿⣿⣿⣿⣿⣿⣿⣿⣿⣿⣿⣿⣿⣿⣧⣀⠀⠀⠀⠀⠀⠀⠀⠀⠀⠀⠀⠀⠀⠀⠀⠀⠀⠀⠀⠀⠀⠀⠀⠀⠀⠀⠀⠀⠀⠀⠀⠀⠀⠀⠀⠀⠀⠀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⠀⠀⠀⠀⠀⠀⠀⠀⠀⠀⠀⠀⠀⠀⠀⠀⠀⠀⠀⠀⠀⠀⠀⠀⠀⠀⠀⠀⠀⠀⠀⠀⠀⠀⠻⣿⣿⣿⣿⣿⣿⣿⣿⣿⣿⣿⣿⣿⣿⣿⣿⣿⣿⡇⠀⠀⠀⠀⠀⠀⠀⠀⠀⠀⠀⠀⠀⠀⠀⠀⠀⠀⠀⠀⠀⠀⠀⠀⠀⠀⠀⠀⠀⠀⠀⠀⠀⠀⠀⠀⠀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⠀⠀⠀⠀⠀⠀⠀⠀⠀⠀⠀⠀⠀⠀⠀⠀⠀⠀⠀⠀⠀⠀⠀⠀⠀⠀⠀⠀⠀⠀⠀⠀⠀⠀⠀⠈⠉⠛⢿⣿⣿⣿⣿⣿⣿⣿⣿⣿⣿⣿⣿⣿⣿⣷⡄⠀⠀⠀⠀⠀⠀⠀⠀⠀⠀⠀⠀⠀⠀⠀⠀⠀⠀⠀⠀⠀⠀⠀⠀⠀⠀⠀⠀⠀⠀⠀⠀⠀⠀⠀⠀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⠀⠀⠀⠀⠀⠀⠀⠀⠀⠀⠀⠀⠀⠀⠀⠀⠀⠀⠀⠀⠀⠀⠀⠀⠀⠀⠀⠀⠀⠀⠀⠀⠀⠀⠀⠀⠀⠀⠀⠻⣿⣿⣿⣿⣿⣿⣿⣿⣿⣿⣿⣿⣿⣿⣷⣄⠀⠀⠀⠀⠀⠀⠀⠀⠀⠀⠀⠀⠀⠀⠀⠀⠀⠀⠀⠀⠀⠀⠀⠀⠀⠀⠀⠀⠀⠀⠀⠀⠀⠀⠀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⠀⠀⠀⠀⠀⠀⠀⠀⠀⠀⠀⠀⠀⠀⠀⠀⠀⠀⠀⠀⠀⠀⠀⠀⠀⠀⠀⠀⠀⠀⠀⠀⠀⠀⠀⠀⠀⠀⠀⠀⠘⣿⣿⣿⣿⣿⣿⣿⣿⣿⣿⣿⣿⣿⣿⣿⣷⡄⠀⠀⠀⠀⠀⠀⠀⠀⠀⠀⠀⠀⠀⠀⠀⠀⠀⠀⠀⠀⠀⠀⠀⠀⠀⠀⠀⠀⠀⠀⠀⠀⠀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⠀⠀⠀⠀⠀⠀⠀⠀⠀⠀⠀⠀⠀⠀⠀⠀⠀⠀⠀⠀⠀⠀⠀⠀⠀⠀⠀⠀⠀⠀⠀⠀⠀⠀⠀⠀⠀⠀⠀⠀⠀⢸⣿⣿⣿⣿⣿⣿⣿⣿⣿⣿⣿⠈⣿⣿⣿⡿⠀⠀⠀⠀⠀⠀⠀⠀⠀⠀⠀⠀⠀⠀⠀⠀⠀⠀⠀⠀⠀⠀⠀⠀⠀⠀⠀⠀⠀⠀⠀⠀⠀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⠀⠀⠀⠀⠀⠀⠀⠀⠀⠀⠀⠀⠀⠀⠀⠀⠀⠀⠀⠀⠀⠀⠀⠀⠀⠀⠀⠀⠀⠀⠀⠀⠀⠀⠀⠀⠀⠀⠀⠀⠀⢀⣿⣿⣿⣿⣿⣿⣿⣿⣿⣿⣿⣾⣿⣿⣿⠃⠀⠀⠀⠀⠀⠀⠀⠀⠀⠀⠀⠀⠀⠀⠀⠀⠀⠀⠀⠀⠀⠀⠀⠀⠀⠀⠀⠀⠀⠀⠀⠀⠀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⠀⠀⠀⠀⠀⠀⠀⠀⠀⠀⠀⠀⠀⠀⠀⠀⠀⠀⠀⠀⠀⠀⠀⠀⠀⠀⠀⠀⠀⠀⠀⠀⠀⠀⢠⣾⣿⣿⣿⣿⣿⣿⣿⣿⣿⣿⣿⣿⣿⣿⣿⣿⣿⣿⣿⣿⣿⣷⡄⠀⠀⠀⠀⠀⠀⠀⠀⠀⠀⠀⠀⠀⠀⠀⠀⠀⠀⠀⠀⠀⠀⠀⠀⠀⠀⠀⠀⠀⠀⠀⠀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⠀⠀⠀⠀⠀⠀⠀⠀⠀⠀⠀⠀⠀⠀⠀⠀⠀⠀⠀⠀⠀⠀⠀⠀⠀⠀⠀⠀⠀⠀⠀⠀⠀⠀⠸⣿⣿⣿⣿⣿⣿⣿⣿⣿⣿⣿⣿⣿⣿⣿⣿⣿⡆⠉⠉⠈⠉⠁⠀⠀⠀⠀⠀⠀⠀⠀⠀⠀⠀⠀⠀⠀⠀⠀⠀⠀⠀⠀⠀⠀⠀⠀⠀⠀⠀⠀⠀⠀⠀⠀⠀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⠀⠀⠀⠀⠀⠀⠀⠀⠀⠀⠀⠀⠀⠀⠀⠀⠀⠀⠀⠀⠀⠀⠀⠀⠀⠀⠀⠀⠀⠀⠀⠀⠀⠀⠀⢻⣿⡟⣽⣿⣿⣿⣿⣿⣿⣿⣿⣿⣿⣿⣿⣿⣿⡄⠀⠀⠀⠀⠀⠀⠀⠀⠀⠀⠀⠀⠀⠀⠀⠀⠀⠀⠀⠀⠀⠀⠀⠀⠀⠀⠀⠀⠀⠀⠀⠀⠀⠀⠀⠀⠀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⠀⠀⠀⠀⠀⠀⠀⠀⠀⠀⠀⠀⠀⠀⠀⠀⠀⠀⠀⠀⠀⠀⠀⠀⠀⠀⠀⠀⠀⠀⠀⠀⠀⠀⠀⠀⠛⣼⣿⣿⣿⣿⣿⣿⣿⣿⣿⣿⣿⣿⣿⣿⣿⣇⠀⠀⠀⠀⠀⠀⠀⠀⠀⠀⠀⠀⠀⠀⠀⠀⠀⠀⠀⠀⠀⠀⠀⠀⠀⠀⠀⠀⠀⠀⠀⠀⠀⠀⠀⠀⠀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⠀⠀⠀⠀⠀⠀⠀⠀⠀⠀⠀⠀⠀⠀⠀⠀⠀⠀⠀⠀⠀⠀⠀⠀⠀⠀⠀⠀⠀⠀⠀⠀⠀⣴⣿⣿⣿⣿⣿⣿⣿⣿⣿⣿⣿⣿⣿⣿⣿⣿⣿⣿⣿⣿⣿⠀⠀⠀⠀⠀⠀⠀⠀⠀⠀⠀⠀⠀⠀⠀⠀⠀⠀⠀⠀⠀⠀⠀⠀⠀⠀⠀⠀⠀⠀⠀⠀⠀⠀⠀⠀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⠀⠀⠀⠀⠀⠀⠀⠀⠀⠀⠀⠀⠀⠀⠀⠀⠀⠀⠀⠀⠀⠀⠀⠀⠀⠀⠀⠀⠀⠀⠀⠀⠀⠀⠀⠀⠀⠀⠀⠀⠀⣠⣤⣀⠀⣀⡀⠀⠀⠀⠀⠀⠀⠀⠀⠀⠀⠀⠀⠀⠀⠀⠀⠀⠀⠀⠀⠀⠀⠀⠀⠀⠀⠀⠀⠀⠀⠀⠀⠀⠀⠀⠀⠀⠀⠀⠀⠀⠀⠀⠀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⠀⠀⠀⠀⠀⠀⠀⠀⠀⠀⠀⠀⠀⠀⠀⠀⠀⠀⠀⠀⠀⠀⠀⠀⠀⠀⠀⠀⠀⠀⠀⠀⠀⠀⠀⠀⠀⢀⣴⣷⣴⣿⣿⣿⣾⣿⣷⣶⣶⡆⠀⠀⠀⠀⠀⠀⠀⠀⠀⠀⠀⠀⠀⠀⠀⠀⠀⠀⠀⠀⠀⠀⠀⠀⠀⠀⠀⠀⠀⠀⠀⠀⠀⠀⠀⠀⠀⠀⠀⠀⠀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⠀⠀⠀⠀⠀⠀⠀⠀⠀⠀⠀⠀⠀⠀⠀⠀⠀⠀⠀⠀⠀⠀⠀⠀⠀⠀⠀⠀⠀⠀⠀⠀⠀⠀⠀⢠⣄⣹⣿⣿⣿⣿⣿⣿⣿⣿⣿⣿⣿⣇⠀⠀⠀⠀⠀⠀⠀⠀⠀⠀⠀⠀⠀⠀⠀⠀⠀⠀⠀⠀⠀⠀⠀⠀⠀⠀⠀⠀⠀⠀⠀⠀⠀⠀⠀⠀⠀⠀⠀⠀⠀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⠀⠀⠀⠀⠀⠀⠀⠀⠀⠀⠀⠀⠀⠀⠀⠀⠀⠀⠀⠀⠀⠀⠀⠀⠀⠀⠀⠀⠀⠀⠀⠀⠀⠀⠀⠺⣿⣿⣿⣿⣿⣿⣿⣿⣿⣿⣿⣿⣿⡏⠀⠀⠀⠀⠀⠀⠀⠀⠀⠀⠀⠀⠀⠀⠀⠀⠀⠀⠀⠀⠀⠀⠀⠀⠀⠀⠀⠀⠀⠀⠀⠀⠀⠀⠀⠀⠀⠀⠀⠀⠀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⠀⠀⠀⠀⠀⠀⠀⠀⠀⠀⠀⠀⠀⠀⠀⠀⠀⠀⠀⠀⠀⠀⠀⠀⠀⠀⠀⠀⠀⠀⠀⠀⠀⠀⠀⠀⢈⣿⣿⣿⣿⣿⣿⣿⣿⣿⣿⣿⣿⣷⠀⠀⠀⠀⠀⠀⠀⠀⠀⠀⠀⠀⠀⠀⠀⠀⠀⠀⠀⠀⠀⠀⠀⠀⠀⠀⠀⠀⠀⠀⠀⠀⠀⠀⠀⠀⠀⠀⠀⠀⠀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⠀⠀⠀⠀⠀⠀⠀⠀⠀⠀⠀⠀⠀⠀⠀⠀⠀⠀⠀⠀⠀⠀⠀⠀⠀⠀⠀⠀⠀⠀⠀⠀⠀⠀⠀⠀⠈⠙⢻⣿⣿⣿⣿⣿⣿⣿⣿⣿⢟⠁⠃⠀⠀⠀⠀⠀⠀⠀⠀⠀⠀⠀⠀⠀⠀⠀⠀⠀⠀⠀⠀⠀⠀⠀⠀⠀⠀⠀⠀⠀⠀⠀⠀⠀⠀⠀⠀⠀⠀⠀⠀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⠀⠀⠀⠀⠀⠀⠀⠀⠀⠀⠀⠀⠀⠀⠀⠀⠀⠀⠀⠀⠀⠀⠀⠀⠀⠀⠀⠀⠀⠀⠀⠀⠀⠀⠀⠀⣀⣀⣈⣿⡛⣹⣿⣿⣿⣿⣻⣹⣀⠀⠀⠀⠀⠀⠀⠀⠀⠀⠀⠀⠀⠀⠀⠀⠀⠀⠀⠀⠀⠀⠀⠀⠀⠀⠀⠀⠀⠀⠀⠀⠀⠀⠀⠀⠀⠀⠀⠀⠀⠀⠀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⠀⠀⠀⠀⠀⠀⠀⠀⠀⠀⠀⠀⠀⠀⠀⠀⠀⠀⠀⠀⠀⠀⠀⠀⠀⠀⠀⠀⠀⠀⠀⠀⠀⣴⣿⣿⣿⣿⣿⣿⣷⣿⣿⣿⣿⣿⣿⣿⣿⣷⡄⠀⠀⠀⠀⠀⠀⠀⠀⠀⠀⠀⠀⠀⠀⠀⠀⠀⠀⠀⠀⠀⠀⠀⠀⠀⠀⠀⠀⠀⠀⠀⠀⠀⠀⠀⠀⠀⠀⠀⠀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⠀⠀⠀⠀⠀⠀⠀⠀⠀⠀⠀⠀⠀⠀⠀⠀⠀⠀⠀⠀⠀⠀⠀⠀⠀⠀⠀⠀⠀⠀⠀⠀⢈⣿⣿⣿⣿⣿⣿⣿⣿⣿⣿⣿⣿⣿⣿⣿⣿⣿⣿⣶⣤⡀⠀⠀⠀⠀⠀⠀⠀⠀⠀⠀⠀⠀⠀⠀⠀⠀⠀⠀⠀⠀⠀⠀⠀⠀⠀⠀⠀⠀⠀⠀⠀⠀⠀⠀⠀⠀⠀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⠀⠀⠀⠀⠀⠀⠀⠀⠀⠀⠀⠀⠀⠀⠀⠀⠀⠀⠀⠀⠀⠀⠀⠀⠀⠀⠀⠀⠀⠀⠀⠀⠀⠀⠉⠛⠛⠛⢿⣿⣿⣿⣿⣿⣿⣿⣿⣿⣿⣿⣿⣿⣿⣿⣷⠀⠀⠀⠀⠀⠀⠀⠀⠀⠀⠀⠀⠀⠀⠀⠀⠀⠀⠀⠀⠀⠀⠀⠀⠀⠀⠀⠀⠀⠀⠀⠀⠀⠀⠀⠀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⠀⠀⠀⠀⠀⠀⠀⠀⠀⠀⠀⠀⠀⠀⠀⠀⠀⠀⠀⠀⠀⠀⠀⠀⠀⠀⠀⠀⠀⠀⠀⠀⠀⠀⠀⠀⠀⠀⠀⠻⣿⣿⣿⣿⣿⣿⣿⣿⣿⣿⣿⣿⣿⣿⣿⣷⡄⠀⠀⠀⠀⠀⠀⠀⠀⠀⠀⠀⠀⠀⠀⠀⠀⠀⠀⠀⠀⠀⠀⠀⠀⠀⠀⠀⠀⠀⠀⠀⠀⠀⠀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⠀⠀⠀⠀⠀⠀⠀⠀⠀⠀⠀⠀⠀⠀⠀⠀⠀⠀⠀⠀⠀⠀⠀⠀⠀⠀⠀⠀⠀⠀⠀⠀⠀⠀⠀⠀⠀⠀⠀⠀⢹⣿⣿⣿⣿⣿⣿⣿⣿⣿⣿⣿⣿⠿⣿⣿⣿⣦⠀⠀⠀⠀⠀⠀⠀⠀⠀⠀⠀⠀⠀⠀⠀⠀⠀⠀⠀⠀⠀⠀⠀⠀⠀⠀⠀⠀⠀⠀⠀⠀⠀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⠀⠀⠀⠀⠀⠀⠀⠀⠀⠀⠀⠀⠀⠀⠀⠀⠀⠀⠀⠀⠀⠀⠀⠀⠀⠀⠀⠀⠀⠀⠀⠀⠀⠀⠀⠀⠀⠀⠀⠀⠀⣿⣿⣿⣿⣿⣿⣿⣿⣿⣿⣿⡟⠀⢸⣿⣿⣿⡇⠀⠀⠀⠀⠀⠀⠀⠀⠀⠀⠀⠀⠀⠀⠀⠀⠀⠀⠀⠀⠀⠀⠀⠀⠀⠀⠀⠀⠀⠀⠀⠀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⠀⠀⠀⠀⠀⠀⠀⠀⠀⠀⠀⠀⠀⠀⠀⠀⠀⠀⠀⠀⠀⠀⠀⠀⠀⠀⠀⠀⠀⠀⠀⠀⠀⠀⢀⣀⣀⣀⣀⣀⠀⣽⣿⣿⣿⣿⣿⣿⣿⣿⣿⣿⣧⣼⣿⣿⣿⡟⠁⠀⠀⠀⠀⠀⠀⠀⠀⠀⠀⠀⠀⠀⠀⠀⠀⠀⠀⠀⠀⠀⠀⠀⠀⠀⠀⠀⠀⠀⠀⠀⠀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⠀⠀⠀⠀⠀⠀⠀⠀⠀⠀⠀⠀⠀⠀⠀⠀⠀⠀⠀⠀⠀⠀⠀⠀⠀⠀⠀⠀⠀⠀⠀⠀⠀⠀⢸⣿⣿⣿⣿⣿⣿⣿⣿⣿⣿⣿⣿⣿⣿⣿⣿⣿⣿⣿⣿⣿⣿⡶⠀⠀⠀⠀⠀⠀⠀⠀⠀⠀⠀⠀⠀⠀⠀⠀⠀⠀⠀⠀⠀⠀⠀⠀⠀⠀⠀⠀⠀⠀⠀⠀⠀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⠀⠀⠀⠀⠀⠀⠀⠀⠀⠀⠀⠀⠀⠀⠀⠀⠀⠀⠀⠀⠀⠀⠀⠀⠀⠀⠀⠀⠀⠀⠀⠀⠀⠀⢸⣿⣿⣿⣿⣿⣿⣿⣿⣿⣿⣿⣿⣿⣿⣿⣿⣿⣿⣿⣿⡿⠃⠀⠀⠀⠀⠀⠀⠀⠀⠀⠀⠀⠀⠀⠀⠀⠀⠀⠀⠀⠀⠀⠀⠀⠀⠀⠀⠀⠀⠀⠀⠀⠀⠀⠀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⠀⠀⠀⠀⠀⠀⠀⠀⠀⠀⠀⠀⠀⠀⠀⠀⠀⠀⠀⠀⠀⠀⠀⠀⠀⠀⠀⠀⠀⠀⠀⠀⠀⠀⠸⣿⣿⣿⣿⣿⣿⣿⣿⣿⣿⣿⣿⣿⣿⣿⣿⣿⡄⠉⠉⠀⠀⠀⠀⠀⠀⠀⠀⠀⠀⠀⠀⠀⠀⠀⠀⠀⠀⠀⠀⠀⠀⠀⠀⠀⠀⠀⠀⠀⠀⠀⠀⠀⠀⠀⠀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⠀⠀⠀⠀⠀⠀⠀⠀⠀⠀⠀⠀⠀⠀⠀⠀⠀⠀⠀⠀⠀⠀⠀⠀⠀⠀⠀⠀⠀⠀⠀⠀⠀⠀⠀⢹⣿⠏⣼⣿⣿⣿⣿⣿⣿⣿⣿⣿⣿⣿⣿⣿⣷⠀⠀⠀⠀⠀⠀⠀⠀⠀⠀⠀⠀⠀⠀⠀⠀⠀⠀⠀⠀⠀⠀⠀⠀⠀⠀⠀⠀⠀⠀⠀⠀⠀⠀⠀⠀⠀⠀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⠀⠀⠀⠀⠀⠀⠀⠀⠀⠀⠀⠀⠀⠀⠀⠀⠀⠀⠀⠀⠀⠀⠀⠀⠀⠀⠀⠀⠀⠀⠀⠀⠀⠀⠀⠀⠉⣰⣿⣿⣿⣿⣿⣿⣿⣿⣿⣿⣿⣿⣿⣿⣿⡇⠀⠀⠀⠀⠀⠀⠀⠀⠀⠀⠀⠀⠀⠀⠀⠀⠀⠀⠀⠀⠀⠀⠀⠀⠀⠀⠀⠀⠀⠀⠀⠀⠀⠀⠀⠀⠀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⠀⠀⠀⠀⠀⠀⠀⠀⠀⠀⠀⠀⠀⠀⠀⠀⠀⠀⠀⠀⠀⠀⠀⠀⠀⠀⠀⠀⠀⠀⠀⠀⠀⠀⠀⠀⠀⠀⣠⣄⣰⣶⣶⣦⣾⣿⣤⣶⣦⡀⠀⠀⠀⠀⠀⠀⠀⠀⠀⠀⠀⠀⠀⠀⠀⠀⠀⠀⠀⠀⠀⠀⠀⠀⠀⠀⠀⠀⠀⠀⠀⠀⠀⠀⠀⠀⠀⠀⠀⠀⠀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⠀⠀⠀⠀⠀⠀⠀⠀⠀⠀⠀⠀⠀⠀⠀⠀⠀⠀⠀⠀⠀⠀⠀⠀⠀⠀⠀⠀⠀⠀⠀⠀⠀⠀⠀⠀⢀⢾⣿⣿⣿⣿⣿⣿⣿⣿⣿⣿⣿⣧⡀⠀⠀⠀⠀⠀⠀⠀⠀⠀⠀⠀⠀⠀⠀⠀⠀⠀⠀⠀⠀⠀⠀⠀⠀⠀⠀⠀⠀⠀⠀⠀⠀⠀⠀⠀⠀⠀⠀⠀⠀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⠀⠀⠀⠀⠀⠀⠀⠀⠀⠀⠀⠀⠀⠀⠀⠀⠀⠀⠀⠀⠀⠀⠀⠀⠀⠀⠀⠀⠀⠀⠀⠀⠀⠀⠀⠠⣿⣿⣿⣿⣿⣿⣿⣿⣿⣿⣿⣿⣿⣿⠁⠀⠀⠀⠀⠀⠀⠀⠀⠀⠀⠀⠀⠀⠀⠀⠀⠀⠀⠀⠀⠀⠀⠀⠀⠀⠀⠀⠀⠀⠀⠀⠀⠀⠀⠀⠀⠀⠀⠀⠀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⠀⠀⠀⠀⠀⠀⠀⠀⠀⠀⠀⠀⠀⠀⠀⠀⠀⠀⠀⠀⠀⠀⠀⠀⠀⠀⠀⠀⠀⠀⠀⠀⠀⠀⠀⠀⠈⣻⣿⣿⣿⣿⣿⣿⣿⣿⣿⣿⣿⣿⡇⠀⠀⠀⠀⠀⠀⠀⠀⠀⠀⠀⠀⠀⠀⠀⠀⠀⠀⠀⠀⠀⠀⠀⠀⠀⠀⠀⠀⠀⠀⠀⠀⠀⠀⠀⠀⠀⠀⠀⠀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⠀⠀⠀⠀⠀⠀⠀⠀⠀⠀⠀⠀⠀⠀⠀⠀⠀⠀⠀⠀⠀⠀⠀⠀⠀⠀⠀⠀⠀⠀⠀⠀⠀⠀⠀⠀⠀⣿⣿⣿⣿⣿⣿⣿⣿⣿⣿⣿⣿⣿⣧⠀⠀⠀⠀⠀⠀⠀⠀⠀⠀⠀⠀⠀⠀⠀⠀⠀⠀⠀⠀⠀⠀⠀⠀⠀⠀⠀⠀⠀⠀⠀⠀⠀⠀⠀⠀⠀⠀⠀⠀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⠀⠀⠀⠀⠀⠀⠀⠀⠀⠀⠀⠀⠀⠀⠀⠀⠀⠀⠀⠀⠀⠀⠀⠀⠀⠀⠀⠀⠀⠀⠀⠀⠀⠀⠀⠀⠀⠈⠘⣿⣿⣿⣿⣿⣿⣿⣿⣿⣿⠉⠙⠀⠀⠀⠀⠀⠀⠀⠀⠀⠀⠀⠀⠀⠀⠀⠀⠀⠀⠀⠀⠀⠀⠀⠀⠀⠀⠀⠀⠀⠀⠀⠀⠀⠀⠀⠀⠀⠀⠀⠀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⠀⠀⠀⠀⠀⠀⠀⠀⠀⠀⠀⠀⠀⠀⠀⠀⠀⠀⠀⠀⠀⠀⠀⠀⠀⠀⠀⠀⠀⠀⠀⠀⠀⠀⠀⣀⣤⡀⠀⢹⣃⠉⣿⣿⣿⣿⣿⢹⡉⠀⠀⠀⠀⠀⠀⠀⠀⠀⠀⠀⠀⠀⠀⠀⠀⠀⠀⠀⠀⠀⠀⠀⠀⠀⠀⠀⠀⠀⠀⠀⠀⠀⠀⠀⠀⠀⠀⠀⠀⠀⠀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⠀⠀⠀⠀⠀⠀⠀⠀⠀⠀⠀⠀⠀⠀⠀⠀⠀⠀⠀⠀⠀⠀⠀⠀⠀⠀⠀⠀⢀⣠⣤⣤⣤⣶⣿⣿⣿⣿⣿⣿⣿⣿⣿⣿⣿⣿⣿⣿⣿⣿⣷⣤⡀⠀⠀⠀⠀⠀⠀⠀⠀⠀⠀⠀⠀⠀⠀⠀⠀⠀⠀⠀⠀⠀⠀⠀⠀⠀⠀⠀⠀⠀⠀⠀⠀⠀⠀⠀⠀⠀⠀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⠀⠀⠀⠀⠀⠀⠀⠀⠀⠀⠀⠀⠀⠀⠀⠀⠀⠀⠀⠀⠀⠀⠀⠀⠀⠀⠀⠀⣾⣿⣿⣿⣿⣿⣿⣿⣿⣿⣿⣿⣿⣿⣿⣿⣿⣿⣿⣿⣿⣿⣿⣿⣿⣦⣄⠀⠀⠀⠀⠀⠀⠀⠀⠀⠀⠀⠀⠀⠀⠀⠀⠀⠀⠀⠀⠀⠀⠀⠀⠀⠀⠀⠀⠀⠀⠀⠀⠀⠀⠀⠀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⠀⠀⠀⠀⠀⠀⠀⠀⠀⠀⠀⠀⠀⠀⠀⠀⠀⠀⠀⠀⠀⠀⠀⠀⠀⠀⠀⠀⠈⠛⠛⠻⣿⣿⣿⣿⣿⣿⣿⣿⣿⣿⣿⣿⣿⣿⣿⣿⣿⣿⣿⣿⣿⣿⣿⣧⠀⠀⠀⠀⠀⠀⠀⠀⠀⠀⠀⠀⠀⠀⠀⠀⠀⠀⠀⠀⠀⠀⠀⠀⠀⠀⠀⠀⠀⠀⠀⠀⠀⠀⠀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⠀⠀⠀⠀⠀⠀⠀⠀⠀⠀⠀⠀⠀⠀⠀⠀⠀⠀⠀⠀⠀⠀⠀⠀⠀⠀⠀⠀⠀⠀⠀⠀⠈⠛⠛⠛⠉⠁⠙⣿⣿⣿⣿⣿⣿⣿⣿⣿⣿⣿⣿⣿⣿⣿⣿⣏⠀⠀⠀⠀⠀⠀⠀⠀⠀⠀⠀⠀⠀⠀⠀⠀⠀⠀⠀⠀⠀⠀⠀⠀⠀⠀⠀⠀⠀⠀⠀⠀⠀⠀⠀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⠀⠀⠀⠀⠀⠀⠀⠀⠀⠀⠀⠀⠀⠀⠀⠀⠀⠀⠀⠀⠀⠀⠀⠀⠀⠀⠀⠀⠀⠀⠀⠀⠀⠀⠀⠀⠀⠀⠀⢹⣿⣿⣿⣿⣿⣿⣿⣿⣿⣿⣿⣿⣿⣿⣿⣿⡄⠀⠀⠀⠀⠀⠀⠀⠀⠀⠀⠀⠀⠀⠀⠀⠀⠀⠀⠀⠀⠀⠀⠀⠀⠀⠀⠀⠀⠀⠀⠀⠀⠀⠀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⠀⠀⠀⠀⠀⠀⠀⠀⠀⠀⠀⠀⠀⠀⠀⠀⠀⠀⠀⠀⠀⠀⠀⠀⠀⠀⠀⠀⠀⠀⠀⠀⠀⠀⠀⠀⠀⠀⠀⠀⣿⣿⣿⣿⣿⣿⣿⣿⣿⣿⣿⣿⠉⢿⣿⣿⣿⣆⠀⠀⠀⠀⠀⠀⠀⠀⠀⠀⠀⠀⠀⠀⠀⠀⠀⠀⠀⠀⠀⠀⠀⠀⠀⠀⠀⠀⠀⠀⠀⠀⠀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⠀⠀⠀⠀⠀⠀⠀⠀⠀⠀⠀⠀⠀⠀⠀⠀⠀⠀⠀⠀⠀⠀⠀⠀⠀⠀⠀⠀⠀⠀⠀⠀⠀⠀⠀⠀⠀⠀⠀⠀⣿⣿⣿⣿⣿⣿⣿⣿⣿⣿⣿⡟⠀⣠⣿⣿⣿⣿⠀⠀⠀⠀⠀⠀⠀⠀⠀⠀⠀⠀⠀⠀⠀⠀⠀⠀⠀⠀⠀⠀⠀⠀⠀⠀⠀⠀⠀⠀⠀⠀⠀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⠀⠀⠀⠀⠀⠀⠀⠀⠀⠀⠀⠀⠀⠀⠀⠀⠀⠀⠀⠀⠀⠀⠀⠀⠀⠀⠀⠀⠀⠀⠀⠀⠀⠀⣰⣶⣶⣦⣤⣤⣿⣿⣿⣿⣿⣿⣿⣿⣿⣿⣿⣿⣿⣿⣿⣿⡿⠋⠀⠀⠀⠀⠀⠀⠀⠀⠀⠀⠀⠀⠀⠀⠀⠀⠀⠀⠀⠀⠀⠀⠀⠀⠀⠀⠀⠀⠀⠀⠀⠀⠀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⠀⠀⠀⠀⠀⠀⠀⠀⠀⠀⠀⠀⠀⠀⠀⠀⠀⠀⠀⠀⠀⠀⠀⠀⠀⠀⠀⠀⠀⠀⠀⠀⠀⠀⢸⣿⣿⣿⣿⣿⣿⣿⣿⣿⣿⣿⣿⣿⣿⣿⣿⣿⣿⣿⣿⣯⠀⠀⠀⠀⠀⠀⠀⠀⠀⠀⠀⠀⠀⠀⠀⠀⠀⠀⠀⠀⠀⠀⠀⠀⠀⠀⠀⠀⠀⠀⠀⠀⠀⠀⠀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⠀⠀⠀⠀⠀⠀⠀⠀⠀⠀⠀⠀⠀⠀⠀⠀⠀⠀⠀⠀⠀⠀⠀⠀⠀⠀⠀⠀⠀⠀⠀⠀⠀⠀⠀⢿⣿⣿⣿⣿⣿⣿⣿⣿⣿⣿⣿⣿⣿⣿⣿⣿⡿⠟⠋⠀⠀⠀⠀⠀⠀⠀⠀⠀⠀⠀⠀⠀⠀⠀⠀⠀⠀⠀⠀⠀⠀⠀⠀⠀⠀⠀⠀⠀⠀⠀⠀⠀⠀⠀⠀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⠀⠀⠀⠀⠀⠀⠀⠀⠀⠀⠀⠀⠀⠀⠀⠀⠀⠀⠀⠀⠀⠀⠀⠀⠀⠀⠀⠀⠀⠀⠀⠀⠀⠀⠀⠘⣿⣿⣿⣿⣿⣿⣿⣿⣿⣿⣿⣿⣿⣿⣿⡏⠀⠀⠀⠀⠀⠀⠀⠀⠀⠀⠀⠀⠀⠀⠀⠀⠀⠀⠀⠀⠀⠀⠀⠀⠀⠀⠀⠀⠀⠀⠀⠀⠀⠀⠀⠀⠀⠀⠀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⠀⠀⠀⠀⠀⠀⠀⠀⠀⠀⠀⠀⠀⠀⠀⠀⠀⠀⠀⠀⠀⠀⠀⠀⠀⠀⠀⠀⠀⠀⠀⠀⠀⠀⠀⠀⠀⠀⢀⡀⢠⣤⣴⣤⣿⣷⣤⣶⣤⡀⠀⠀⠀⠀⠀⠀⠀⠀⠀⠀⠀⠀⠀⠀⠀⠀⠀⠀⠀⠀⠀⠀⠀⠀⠀⠀⠀⠀⠀⠀⠀⠀⠀⠀⠀⠀⠀⠀⠀⠀⠀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⠀⠀⠀⠀⠀⠀⠀⠀⠀⠀⠀⠀⠀⠀⠀⠀⠀⠀⠀⠀⠀⠀⠀⠀⠀⠀⠀⠀⠀⠀⠀⠀⠀⠀⠀⠀⠀⢰⣿⣿⣿⣿⣿⣿⣿⣿⣿⣿⣿⣧⣀⠄⠀⠀⠀⠀⠀⠀⠀⠀⠀⠀⠀⠀⠀⠀⠀⠀⠀⠀⠀⠀⠀⠀⠀⠀⠀⠀⠀⠀⠀⠀⠀⠀⠀⠀⠀⠀⠀⠀⠀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⠀⠀⠀⠀⠀⠀⠀⠀⠀⠀⠀⠀⠀⠀⠀⠀⠀⠀⠀⠀⠀⠀⠀⠀⠀⠀⠀⠀⠀⠀⠀⠀⠀⠀⠀⠀⠀⠀⠁⣿⣿⣿⣿⣿⣿⣿⣿⣿⣿⡟⠙⠋⠀⠀⠀⠀⠀⠀⠀⠀⠀⠀⠀⠀⠀⠀⠀⠀⠀⠀⠀⠀⠀⠀⠀⠀⠀⠀⠀⠀⠀⠀⠀⠀⠀⠀⠀⠀⠀⠀⠀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⠀⠀⠀⠀⠀⠀⠀⠀⠀⠀⠀⠀⠀⠀⠀⠀⠀⠀⠀⠀⠀⠀⠀⠀⠀⠀⠀⠀⠀⠀⠀⠀⠀⢀⣤⡄⠀⢀⣀⢛⡏⠀⢉⣿⣿⣿⣿⣿⡇⠀⠀⠀⠀⠀⠀⠀⠀⠀⠀⠀⠀⠀⠀⠀⠀⠀⠀⠀⠀⠀⠀⠀⠀⠀⠀⠀⠀⠀⠀⠀⠀⠀⠀⠀⠀⠀⠀⠀⠀⠀⠀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⠀⠀⠀⠀⠀⠀⠀⠀⠀⠀⠀⠀⠀⠀⠀⠀⠀⠀⠀⠀⠀⠀⠀⠀⠀⠀⠀⠀⢀⣀⣠⣤⣼⣿⣿⣿⣿⣿⣿⣿⣿⣿⣿⣿⣿⣿⣿⣿⣿⣿⣿⣶⣤⡀⠀⠀⠀⠀⠀⠀⠀⠀⠀⠀⠀⠀⠀⠀⠀⠀⠀⠀⠀⠀⠀⠀⠀⠀⠀⠀⠀⠀⠀⠀⠀⠀⠀⠀⠀⠀⠀</a:t>
            </a:r>
            <a:br/>
            <a:r>
              <a:t>⠀⠀⠀⠀⠀⠀⠀⠀⠀⠀⠀⠀⠀⠀⠀⠀⠀⠀⠀⠀⠀⠀⠀⠀⠀⠀⠀⣼⣿⣿⣿⣿⣿⣿⣿⣿⣿⣿⣿⣿⣿⣿⣿⣿⣿⣿⣿⣿⣿⣿⣿⣿⣿⣷⣄⠀⠀⠀⠀⠀⠀⠀⠀⠀⠀⠀⠀⠀⠀⠀⠀⠀⠀⠀⠀⠀⠀⠀⠀⠀⠀⠀⠀⠀⠀⠀⠀⠀⠀⠀⠀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⠀⠀⠀⠀⠀⠀⠀⠀⠀⠀⠀⠀⠀⠀⠀⠀⠀⠀⠀⠀⠀⠀⠀⠀⠀⠀⠀⠙⠻⠿⠛⢿⣿⣿⣿⣿⣿⣿⣿⣿⣿⣿⣿⣿⣿⣿⣿⣿⣿⣿⣿⣿⣿⣿⣿⣷⠀⠀⠀⠀⠀⠀⠀⠀⠀⠀⠀⠀⠀⠀⠀⠀⠀⠀⠀⠀⠀⠀⠀⠀⠀⠀⠀⠀⠀⠀⠀⠀⠀⠀⠀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⠀⠀⠀⠀⠀⠀⠀⠀⠀⠀⠀⠀⠀⠀⠀⠀⠀⠀⠀⠀⠀⠀⠀⠀⠀⠀⠀⠀⠀⠀⠀⠀⠉⠛⠛⠛⠉⠁⠤⣿⣿⣿⣿⣿⣿⣿⣿⣿⣿⣿⣿⣿⣿⣿⣿⣿⠀⠀⠀⠀⠀⠀⠀⠀⠀⠀⠀⠀⠀⠀⠀⠀⠀⠀⠀⠀⠀⠀⠀⠀⠀⠀⠀⠀⠀⠀⠀⠀⠀⠀⠀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⠀⠀⠀⠀⠀⠀⠀⠀⠀⠀⠀⠀⠀⠀⠀⠀⠀⠀⠀⠀⠀⠀⠀⠀⠀⠀⠀⠀⠀⠀⠀⠀⠀⠀⠀⠀⠀⠀⠙⢻⣿⣿⣿⣿⣿⣿⣿⣿⣿⣿⣿⣿⣿⣿⣿⣿⠀⠀⠀⠀⠀⠀⠀⠀⠀⠀⠀⠀⠀⠀⠀⠀⠀⠀⠀⠀⠀⠀⠀⠀⠀⠀⠀⠀⠀⠀⠀⠀⠀⠀⠀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⠀⠀⠀⠀⠀⠀⠀⠀⠀⠀⠀⠀⠀⠀⠀⠀⠀⠀⠀⠀⠀⠀⠀⠀⠀⠀⠀⠀⠀⠀⠀⠀⠀⠀⠀⠀⠀⠀⠀⠈⣿⣿⣿⣿⣿⣿⣿⣿⣿⣿⣿⡏⢻⣿⣿⣿⡇⠀⠀⠀⠀⠀⠀⠀⠀⠀⠀⠀⠀⠀⠀⠀⠀⠀⠀⠀⠀⠀⠀⠀⠀⠀⠀⠀⠀⠀⠀⠀⠀⠀⠀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⠀⠀⠀⠀⠀⠀⠀⠀⠀⠀⠀⠀⠀⠀⠀⠀⠀⠀⠀⠀⠀⠀⠀⠀⠀⠀⠀⠀⠀⠀⠀⠀⠀⠀⠀⠀⠀⠀⠀⠀⣿⣿⣿⣿⣿⣿⣿⣿⣿⣿⣿⣃⣴⣿⣿⣿⣿⠀⠀⠀⠀⠀⠀⠀⠀⠀⠀⠀⠀⠀⠀⠀⠀⠀⠀⠀⠀⠀⠀⠀⠀⠀⠀⠀⠀⠀⠀⠀⠀⠀⠀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⠀⠀⠀⠀⠀⠀⠀⠀⠀⠀⠀⠀⠀⠀⠀⠀⠀⠀⠀⠀⠀⠀⠀⠀⠀⠀⠀⠀⠀⠀⠀⠀⠀⠀⠀⢿⣿⣿⣶⣾⣿⣿⣿⣿⣿⣿⣿⣿⣿⣿⣿⣿⣿⣿⣿⠿⠋⠀⠀⠀⠀⠀⠀⠀⠀⠀⠀⠀⠀⠀⠀⠀⠀⠀⠀⠀⠀⠀⠀⠀⠀⠀⠀⠀⠀⠀⠀⠀⠀⠀⠀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⠀⠀⠀⠀⠀⠀⠀⠀⠀⠀⠀⠀⠀⠀⠀⠀⠀⠀⠀⠀⠀⠀⠀⠀⠀⠀⠀⠀⠀⠀⠀⠀⠀⠀⠀⠘⣿⣿⣿⣿⣿⣿⣿⣿⣿⣿⣿⣿⣿⣿⣿⣿⣿⣿⣷⡶⠀⠀⠀⠀⠀⠀⠀⠀⠀⠀⠀⠀⠀⠀⠀⠀⠀⠀⠀⠀⠀⠀⠀⠀⠀⠀⠀⠀⠀⠀⠀⠀⠀⠀⠀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⠀⠀⠀⠀⠀⠀⠀⠀⠀⠀⠀⠀⠀⠀⠀⠀⠀⠀⠀⠀⠀⠀⠀⠀⠀⠀⠀⠀⠀⠀⠀⠀⠀⠀⠀⠀⠸⣿⣿⣿⣿⣿⣿⣿⣿⣿⣿⣿⣿⣿⣿⣿⣿⡿⠛⠁⠀⠀⠀⠀⠀⠀⠀⠀⠀⠀⠀⠀⠀⠀⠀⠀⠀⠀⠀⠀⠀⠀⠀⠀⠀⠀⠀⠀⠀⠀⠀⠀⠀⠀⠀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⠀⠀⠀⠀⠀⠀⠀⠀⠀⠀⠀⠀⠀⠀⠀⠀⠀⠀⠀⠀⠀⠀⠀⠀⠀⠀⠀⠀⠀⠀⠀⠀⠀⠀⠀⠀⠀⣿⣿⣿⣿⣿⣿⣿⣿⣿⣿⣿⣿⣿⣿⡟⠁⠀⠀⠀⠀⠀⠀⠀⠀⠀⠀⠀⠀⠀⠀⠀⠀⠀⠀⠀⠀⠀⠀⠀⠀⠀⠀⠀⠀⠀⠀⠀⠀⠀⠀⠀⠀⠀⠀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⠀⠀⠀⠀⠀⠀⠀⠀⠀⠀⠀⠀⠀⠀⠀⠀⠀⠀⠀⠀⠀⠀⠀⠀⠀⠀⠀⠀⠀⠀⠀⠀⠀⠀⠀⠀⠀⣿⣿⣿⣿⣿⣿⣿⣿⣿⣿⣿⣿⣿⣿⣷⠀⠀⠀⠀⠀⠀⠀⠀⠀⠀⠀⠀⠀⠀⠀⠀⠀⠀⠀⠀⠀⠀⠀⠀⠀⠀⠀⠀⠀⠀⠀⠀⠀⠀⠀⠀⠀⠀⠀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⠀⠀⠀⠀⠀⠀⠀⠀⠀⠀⠀⠀⠀⠀⠀⠀⠀⠀⠀⠀⠀⠀⠀⠀⠀⠀⠀⠀⠀⠀⠀⠀⠀⢀⣿⣿⣿⣿⣿⣿⣿⣿⣿⣿⣿⣿⣿⣿⣿⣿⣿⣿⣿⣿⣿⣆⠀⠀⠀⠀⠀⠀⠀⠀⠀⠀⠀⠀⠀⠀⠀⠀⠀⠀⠀⠀⠀⠀⠀⠀⠀⠀⠀⠀⠀⠀⠀⠀⠀⠀⠀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⠀⠀⠀⠀⠀⠀⠀⠀⠀⠀⠀⠀⠀⠀⠀⠀⠀⠀⠀⠀⠀⠀⠀⠀⠀⠀⠀⠀⠀⠀⠀⠀⠀⠀⠀⠀⠀⠀⠀⢀⠀⣠⣤⣦⣾⣷⣤⣶⣄⡀⠀⠀⠀⠀⠀⠀⠀⠀⠀⠀⠀⠀⠀⠀⠀⠀⠀⠀⠀⠀⠀⠀⠀⠀⠀⠀⠀⠀⠀⠀⠀⠀⠀⠀⠀⠀⠀⠀⠀⠀⠀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⠀⠀⠀⠀⠀⠀⠀⠀⠀⠀⠀⠀⠀⠀⠀⠀⠀⠀⠀⠀⠀⠀⠀⠀⠀⠀⠀⠀⠀⠀⠀⠀⠀⠀⠀⠀⠀⠀⢴⣿⣷⣿⣿⣿⣿⣿⣿⣿⣿⣿⣇⣀⡀⠀⠀⠀⠀⠀⠀⠀⠀⠀⠀⠀⠀⠀⠀⠀⠀⠀⠀⠀⠀⠀⠀⠀⠀⠀⠀⠀⠀⠀⠀⠀⠀⠀⠀⠀⠀⠀⠀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⠀⠀⠀⠀⠀⠀⠀⠀⠀⠀⠀⠀⠀⠀⠀⠀⠀⠀⠀⠀⠀⠀⠀⠀⠀⠀⠀⠀⠀⠀⠀⠀⠀⠀⠀⠀⠀⠀⠀⢻⣿⣿⣿⣿⣿⣿⣿⣿⣿⣿⣿⣿⡏⠀⠀⠀⠀⠀⠀⠀⠀⠀⠀⠀⠀⠀⠀⠀⠀⠀⠀⠀⠀⠀⠀⠀⠀⠀⠀⠀⠀⠀⠀⠀⠀⠀⠀⠀⠀⠀⠀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⠀⠀⠀⠀⠀⠀⠀⠀⠀⠀⠀⠀⠀⠀⠀⠀⠀⠀⠀⠀⠀⠀⠀⠀⠀⠀⠀⠀⠀⠀⠀⠀⠀⠀⠀⠀⠀⠀⠀⠈⣿⣿⢿⣿⣿⣿⣿⣿⣿⣿⣿⠻⠿⠀⠀⠀⠀⠀⠀⠀⠀⠀⠀⠀⠀⠀⠀⠀⠀⠀⠀⠀⠀⠀⠀⠀⠀⠀⠀⠀⠀⠀⠀⠀⠀⠀⠀⠀⠀⠀⠀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⠀⠀⠀⠀⠀⠀⠀⠀⠀⠀⠀⠀⠀⠀⠀⠀⠀⠀⠀⠀⠀⠀⠀⠀⠀⠀⠀⠀⠀⠀⠀⠀⣀⠀⠀⠀⠀⠀⠀⠀⢹⣋⣀⢉⣿⣿⣿⣿⣿⠛⠁⠀⠀⠀⠀⠀⠀⠀⠀⠀⠀⠀⠀⠀⠀⠀⠀⠀⠀⠀⠀⠀⠀⠀⠀⠀⠀⠀⠀⠀⠀⠀⠀⠀⠀⠀⠀⠀⠀⠀⠀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⠀⠀⠀⠀⠀⠀⠀⠀⠀⠀⠀⠀⠀⠀⠀⠀⠀⠀⠀⠀⠀⠀⠀⠀⠀⠀⠀⠀⠀⠀⣶⣾⣿⣷⣿⣿⣿⣶⣤⣶⣿⣿⣿⣿⣿⣿⣿⣿⣿⣷⣶⣶⣤⣄⠀⠀⠀⠀⠀⠀⠀⠀⠀⠀⠀⠀⠀⠀⠀⠀⠀⠀⠀⠀⠀⠀⠀⠀⠀⠀⠀⠀⠀⠀⠀⠀⠀⠀⠀⠀⠀</a:t>
            </a:r>
            <a:br/>
            <a:r>
              <a:t>⠀⠀⠀⠀⠀⠀⠀⠀⠀⠀⠀⠀⠀⠀⠀⠀⠀⠀⠀⠀⠀⠀⠀⠀⠀⠀⠀⣴⣾⣿⣿⣿⣿⣿⣿⣿⣿⣿⣿⣿⣿⣿⣿⣿⣿⣿⣿⣿⣿⣿⣿⣿⣿⣿⣷⡀⠀⠀⠀⠀⠀⠀⠀⠀⠀⠀⠀⠀⠀⠀⠀⠀⠀⠀⠀⠀⠀⠀⠀⠀⠀⠀⠀⠀⠀⠀⠀⠀⠀⠀⠀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⠀⠀⠀⠀⠀⠀⠀⠀⠀⠀⠀⠀⠀⠀⠀⠀⠀⠀⠀⠀⠀⠀⠀⠀⠀⠀⠀⢿⣿⣿⣿⠿⣿⣿⣿⣿⣿⣿⣿⣿⣿⣿⣿⣿⣿⣿⣿⣿⣿⣿⣿⣿⣿⣿⣿⣷⠀⠀⠀⠀⠀⠀⠀⠀⠀⠀⠀⠀⠀⠀⠀⠀⠀⠀⠀⠀⠀⠀⠀⠀⠀⠀⠀⠀⠀⠀⠀⠀⠀⠀⠀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⠀⠀⠀⠀⠀⠀⠀⠀⠀⠀⠀⠀⠀⠀⠀⠀⠀⠀⠀⠀⠀⠀⠀⠀⠀⠀⠀⠀⠀⠀⠀⠀⠈⠉⠛⠿⣿⣿⣿⣿⣿⣿⣿⣿⣿⣿⣿⣿⣿⣿⣿⣿⣿⣿⣿⣿⠀⠀⠀⠀⠀⠀⠀⠀⠀⠀⠀⠀⠀⠀⠀⠀⠀⠀⠀⠀⠀⠀⠀⠀⠀⠀⠀⠀⠀⠀⠀⠀⠀⠀⠀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⠀⠀⠀⠀⠀⠀⠀⠀⠀⠀⠀⠀⠀⠀⠀⠀⠀⠀⠀⠀⠀⠀⠀⠀⠀⠀⠀⠀⠀⠀⠀⠀⠀⠀⠀⠀⠙⠛⠉⢸⣿⣿⣿⣿⣿⣿⣿⣿⣿⣿⣿⣿⣿⣿⠟⠁⠀⠀⠀⠀⠀⠀⠀⠀⠀⠀⠀⠀⠀⠀⠀⠀⠀⠀⠀⠀⠀⠀⠀⠀⠀⠀⠀⠀⠀⠀⠀⠀⠀⠀⠀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⠀⠀⠀⠀⠀⠀⠀⠀⠀⠀⠀⠀⠀⠀⠀⠀⠀⠀⠀⠀⠀⠀⠀⠀⠀⠀⠀⠀⠀⠀⠀⠀⠀⠀⠀⠀⢀⠀⠸⣿⣿⣿⣿⣿⣿⣿⣿⣿⣿⣿⡿⠟⠋⠀⠀⠀⠀⠀⠀⠀⠀⠀⠀⠀⠀⠀⠀⠀⠀⠀⠀⠀⠀⠀⠀⠀⠀⠀⠀⠀⠀⠀⠀⠀⠀⠀⠀⠀⠀⠀⠀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⠀⠀⠀⠀⠀⠀⠀⠀⠀⠀⠀⠀⠀⠀⠀⠀⠀⠀⠀⠀⠀⠀⠀⠀⠀⠀⠀⠀⠀⠀⠀⠀⠀⠀⠀⠀⢾⣷⣴⣿⣿⣿⣿⣿⣿⣿⣿⣿⣿⣿⣷⣶⣶⣶⣶⣶⣶⡤⠀⠀⠀⠀⠀⠀⠀⠀⠀⠀⠀⠀⠀⠀⠀⠀⠀⠀⠀⠀⠀⠀⠀⠀⠀⠀⠀⠀⠀⠀⠀⠀⠀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⠀⠀⠀⠀⠀⠀⠀⠀⠀⠀⠀⠀⠀⠀⠀⠀⠀⠀⠀⠀⠀⠀⠀⠀⠀⠀⠀⠀⠀⠀⠀⠀⠀⠀⠀⠀⠀⠀⣩⣿⣿⣿⣿⣿⣿⣿⣿⣿⣿⣿⣿⣿⣿⣿⣿⣿⡟⠁⠀⠀⠀⠀⠀⠀⠀⠀⠀⠀⠀⠀⠀⠀⠀⠀⠀⠀⠀⠀⠀⠀⠀⠀⠀⠀⠀⠀⠀⠀⠀⠀⠀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⠀⠀⠀⠀⠀⠀⠀⠀⠀⠀⠀⠀⠀⠀⠀⠀⠀⠀⠀⠀⠀⠀⠀⠀⠀⠀⠀⠀⠀⠀⠀⠀⠀⠀⠀⠀⠀⣰⣿⣿⣿⣿⣿⣿⣿⣿⣿⣿⣿⣿⣿⣿⣿⣿⣿⠋⠀⠀⠀⠀⠀⠀⠀⠀⠀⠀⠀⠀⠀⠀⠀⠀⠀⠀⠀⠀⠀⠀⠀⠀⠀⠀⠀⠀⠀⠀⠀⠀⠀⠀⠀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⠀⠀⠀⠀⠀⠀⠀⠀⠀⠀⠀⠀⠀⠀⠀⠀⠀⠀⠀⠀⠀⠀⠀⠀⠀⠀⠀⠀⠀⠀⠀⠀⠀⠀⠀⠀⢰⣿⣿⣿⣿⣿⣿⣿⣿⣿⣿⣿⣿⣿⣿⣏⢿⣿⠃⠀⠀⠀⠀⠀⠀⠀⠀⠀⠀⠀⠀⠀⠀⠀⠀⠀⠀⠀⠀⠀⠀⠀⠀⠀⠀⠀⠀⠀⠀⠀⠀⠀⠀⠀⠀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⠀⠀⠀⠀⠀⠀⠀⠀⠀⠀⠀⠀⠀⠀⠀⠀⠀⠀⠀⠀⠀⠀⠀⠀⠀⠀⠀⠀⠀⠀⠀⠀⠀⣴⣿⣿⣿⣿⣿⣿⣿⣿⣿⣿⣿⣿⣿⣿⣿⣿⣿⣿⣿⣿⣆⠀⠀⠀⠀⠀⠀⠀⠀⠀⠀⠀⠀⠀⠀⠀⠀⠀⠀⠀⠀⠀⠀⠀⠀⠀⠀⠀⠀⠀⠀⠀⠀⠀⠀⠀⠀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⣿⣿⣿⣿⣿⣿⣿⣿⣿⣿⣿⣿⣿⣿⣿⣿⣿⣿⣿⣿⣿⣿⣿⣿⣿⣿⣿⣿⣿⣿⣿⣿⣿⣿⣿⣿⠟⠛⠻⠿⠿⢿⣿⣿⣿⣿⣿⣿⣿⣿⣿⣿⣿⣿⣿⣿⣿⣿⣿⣿⣿⣿⣿⣿⣿⣿⣿⣿⣿⣿⣿⣿⣿⣿⣿⣿⣿⣿⣿⣿⣿⣿⣿⣿⣿⣿⣿⣿⣿⣿⡇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⣿⣿⣿⣿⣿⣿⣿⣿⣿⣿⣿⣿⣿⣿⣿⣿⣿⣿⣿⣿⣿⣿⣿⣿⣿⣿⣿⣿⣿⣿⣿⣿⣿⣿⣿⠇⠀⠀⠀⠀⠀⠀⠈⠙⠻⣿⣿⣿⣿⣿⣿⣿⣿⣿⣿⣿⣿⣿⣿⣿⣿⣿⣿⣿⣿⣿⣿⣿⣿⣿⣿⣿⣿⣿⣿⣿⣿⣿⣿⣿⣿⣿⣿⣿⣿⣿⣿⣿⣿⣿⡇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⣿⣿⣿⣿⣿⣿⣿⣿⣿⣿⣿⣿⣿⣿⣿⣿⣿⣿⣿⣿⣿⣿⣿⣿⣿⣿⣿⣿⣿⣿⣿⣿⣿⣿⣿⠀⠀⠀⠀⠀⠀⠀⠀⠀⠀⠁⠀⠈⠉⠛⠉⠀⠀⠀⠀⠀⠀⠉⠉⢻⣿⣿⣿⣿⣿⣿⣿⣿⣿⣿⣿⣿⣿⣿⣿⣿⣿⣿⣿⣿⣿⣿⣿⣿⣿⣿⣿⣿⣿⣿⡇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⣿⣿⣿⣿⣿⣿⣿⣿⣿⣿⣿⣿⣿⣿⣿⣿⣿⣿⣿⣿⣿⣿⣿⣿⣿⣿⣿⣿⣿⣿⣿⣿⣿⣿⣿⠀⠀⠀⠀⠀⠀⠀⠀⠀⠀⠀⠀⠀⠀⠀⠀⠀⠀⠀⠀⠀⠀⠀⠀⣸⣿⣿⣿⣿⣿⣿⣿⣿⣿⣿⣿⣿⣿⣿⣿⣿⣿⣿⣿⣿⣿⣿⣿⣿⣿⣿⣿⣿⣿⣿⡇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⣿⣿⣿⣿⣿⣿⣿⣿⣿⣿⣿⣿⣿⣿⣿⣿⣿⣿⣿⣿⣿⣿⣿⣿⣿⣿⣿⣿⣿⣿⣿⣿⣿⣿⣿⣧⣤⡤⠀⠀⠀⠀⠀⠀⠀⠀⠀⠀⠀⠀⠀⠀⠀⠀⠀⠀⠀⢠⣿⣿⣿⣿⣿⣿⣿⣿⣿⣿⣿⣿⣿⣿⣿⣿⣿⣿⣿⣿⣿⣿⣿⣿⣿⣿⣿⣿⣿⣿⣿⣿⡇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⣿⣿⣿⣿⣿⣿⣿⣿⣿⣿⣿⣿⣿⣿⣿⣿⣿⣿⣿⣿⣿⣿⣿⣿⣿⣿⣿⣿⣿⣿⣿⣿⣿⣿⣿⣿⠟⠀⠀⠀⠀⠀⠀⠀⠀⠀⠀⠀⠀⠀⠀⠀⠀⠀⠀⠀⣠⣿⣿⣿⣿⣿⣿⣿⣿⣿⣿⣿⣿⣿⣿⣿⣿⣿⣿⣿⣿⣿⣿⣿⣿⣿⣿⣿⣿⣿⣿⣿⣿⣿⡇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⣿⣿⣿⣿⣿⣿⣿⣿⣿⣿⣿⣿⣿⣿⣿⣿⣿⣿⣿⣿⣿⣿⣿⣿⣿⣿⣿⣿⣿⣿⣿⣿⣿⣿⣿⣇⠀⠀⠀⠀⠀⠀⠀⠀⠀⠀⠀⠀⠀⠀⠀⠀⠀⠀⠀⢸⣿⣿⣿⣿⣿⣿⣿⣿⣿⣿⣿⣿⣿⣿⣿⣿⣿⣿⣿⣿⣿⣿⣿⣿⣿⣿⣿⣿⣿⣿⣿⣿⣿⣿⡇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⣿⣿⣿⣿⣿⣿⣿⣿⣿⣿⣿⣿⣿⣿⣿⣿⣿⣿⣿⣿⣿⣿⣿⣿⣿⣿⣿⣿⣿⣿⣿⣿⣿⣿⣿⣿⣿⣿⠀⠀⠀⠀⠀⠀⠀⠀⠀⠀⠀⠀⠀⠀⠀⠀⣄⣾⣿⣿⣿⣿⣿⣿⣿⣿⣿⣿⣿⣿⣿⣿⣿⣿⣿⣿⣿⣿⣿⣿⣿⣿⣿⣿⣿⣿⣿⣿⣿⣿⣿⣿⡇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⣿⣿⣿⣿⣿⣿⣿⣿⣿⣿⣿⣿⣿⣿⣿⣿⣿⣿⣿⣿⣿⣿⣿⣿⣿⣿⣿⣿⣿⣿⣿⣿⣿⣿⣿⣿⣿⣿⠀⠀⠀⠀⠀⠀⠀⠀⠀⠀⠀⠀⠀⠀⠀⠐⣿⣿⣿⣿⣿⣿⣿⣿⣿⣿⣿⣿⣿⣿⣿⣿⣿⣿⣿⣿⣿⣿⣿⣿⣿⣿⣿⣿⣿⣿⣿⣿⣿⣿⣿⣿⡇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⣿⣿⣿⣿⣿⣿⣿⣿⣿⣿⣿⣿⣿⣿⣿⣿⣿⣿⣿⣿⣿⣿⣿⣿⣿⣿⣿⣿⣿⣿⣿⣿⣿⣿⣿⣿⣿⣿⡄⠀⠀⠀⠀⠀⠀⠀⠀⠀⠀⠀⠀⠀⠀⠀⢿⣿⣿⣿⣿⣿⣿⣿⣿⣿⣿⣿⣿⣿⣿⣿⣿⣿⣿⣿⣿⣿⣿⣿⣿⣿⣿⣿⣿⣿⣿⣿⣿⣿⣿⣿⡇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⣿⣿⣿⣿⣿⣿⣿⣿⣿⣿⣿⣿⣿⣿⣿⣿⣿⣿⣿⣿⣿⣿⣿⣿⣿⣿⣿⣿⣿⣿⣿⣿⣿⣿⣿⣿⣿⣿⡧⠀⠀⠀⠀⠀⠀⠀⠀⠀⠀⠀⠀⠀⠀⠀⢸⣿⣿⣿⣿⣿⣿⣿⣿⣿⣿⣿⣿⣿⣿⣿⣿⣿⣿⣿⣿⣿⣿⣿⣿⣿⣿⣿⣿⣿⣿⣿⣿⣿⣿⣿⡇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⣿⣿⣿⣿⣿⣿⣿⣿⣿⣿⣿⣿⣿⣿⣿⣿⣿⣿⣿⣿⣿⣿⣿⣿⣿⣿⣿⣿⣿⣿⣿⣿⣿⣿⣿⣿⣿⣿⠟⠀⠀⠀⠀⠀⠀⠀⠀⠀⠀⠀⠀⠀⠀⠀⢠⣿⣿⣿⣿⣿⣿⣿⣿⣿⣿⣿⣿⣿⣿⣿⣿⣿⣿⣿⣿⣿⣿⣿⣿⣿⣿⣿⣿⣿⣿⣿⣿⣿⣿⣿⡇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⣿⣿⣿⣿⣿⣿⣿⣿⣿⣿⣿⣿⣿⣿⣿⣿⣿⣿⣿⣿⣿⣿⣿⣿⣿⣿⣿⣿⣿⣿⣿⣿⣿⣿⣿⣿⠋⠀⠀⠀⠀⠀⠀⠀⠀⠀⠀⠀⠀⠀⠀⠀⠀⠀⠘⢿⣿⣿⣿⣿⣿⣿⣿⣿⣿⣿⣿⣿⣿⣿⣿⣿⣿⣿⣿⣿⣿⣿⣿⣿⣿⣿⣿⣿⣿⣿⣿⣿⣿⣿⡇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⣿⣿⣿⣿⣿⣿⣿⣿⣿⣿⣿⣿⣿⣿⣿⣿⣿⣿⣿⣿⣿⣿⣿⣿⣿⣿⣿⣿⣿⣿⣿⣿⣿⣿⣿⡇⠀⠀⠀⠀⠀⠀⠀⠀⠀⠀⠀⠀⠀⠀⠀⠀⠀⠀⠀⠈⢿⣿⣿⣿⣿⣿⣿⣿⣿⣿⣿⣿⣿⣿⣿⣿⣿⣿⣿⣿⣿⣿⣿⣿⣿⣿⣿⣿⣿⣿⣿⣿⣿⣿⡇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⣿⣿⣿⣿⣿⣿⣿⣿⣿⣿⣿⣿⣿⣿⣿⣿⣿⣿⣿⣿⣿⣿⣿⣿⣿⣿⣿⣿⣿⣿⣿⣿⣿⣿⣿⠀⠀⠀⠀⠀⠀⠀⠀⠀⠀⠀⠀⠀⠀⠀⠀⠀⠀⠀⠀⠀⠈⢿⣿⣿⣿⣿⣿⣿⣿⣿⣿⣿⣿⣿⣿⣿⣿⣿⣿⣿⣿⣿⣿⣿⣿⣿⣿⣿⣿⣿⣿⣿⣿⣿⡇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⣿⣿⣿⣿⣿⣿⣿⣿⣿⣿⣿⣿⣿⣿⣿⣿⣿⣿⣿⣿⣿⣿⣿⣿⣿⣿⣿⣿⣿⣿⣿⣿⡿⠿⠏⠀⠀⠀⠀⠀⠀⠀⠀⠀⠀⠀⠀⠀⠀⠀⠀⠀⠀⠀⠀⠀⠀⠈⣿⣿⣿⣿⣿⣿⣿⣿⣿⣿⣿⣿⣿⣿⣿⣿⣿⣿⣿⣿⣿⣿⣿⣿⣿⣿⣿⣿⣿⣿⣿⣿⡇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⣿⣿⣿⣿⣿⣿⣿⣿⣿⣿⣿⣿⣿⣿⣿⣿⣿⣿⣿⣿⣿⣿⣿⣿⣿⣿⣿⣿⣿⣿⣿⣿⣆⠀⠀⠀⠀⠀⠀⠀⠀⠀⠀⠀⠀⠀⠀⠀⠀⠀⠀⠀⠀⠀⠀⠀⠀⠀⠘⣿⣿⣿⣿⣿⣿⣿⣿⣿⣿⣿⣿⣿⣿⣿⣿⣿⣿⣿⣿⣿⣿⣿⣿⣿⣿⣿⣿⣿⣿⣿⡇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⣿⣿⣿⣿⣿⣿⣿⣿⣿⣿⣿⣿⣿⣿⣿⣿⣿⣿⣿⣿⣿⣿⣿⣿⣿⣿⣿⣿⣿⣿⣿⣿⡟⠀⠀⠀⠀⠀⠀⠀⠀⠀⠀⠀⠀⠀⠀⠀⠀⠀⠀⣄⠀⠀⠀⠀⠀⠀⠀⢻⣿⣿⣿⣿⣿⣿⣿⣿⣿⣿⣿⣿⣿⣿⣿⣿⣿⣿⣿⣿⣿⣿⣿⣿⣿⣿⣿⣿⣿⣿⡇</a:t>
            </a:r>
            <a:br/>
            <a:r>
              <a:t>⣿⣿⣿⣿⣿⣿⣿⣿⣿⣿⣿⣿⣿⣿⣿⣿⣿⣿⣿⣿⣿⣿⣿⣿⣿⣿⣿⣿⣿⣿⣿⣿⠁⠀⠀⠀⠀⠀⠀⠀⠀⠀⠀⠀⠀⠀⠀⠀⠀⠀⢰⣿⠀⠀⠀⠀⠀⠀⠀⢸⣿⣿⣿⣿⣿⣿⣿⣿⣿⣿⣿⣿⣿⣿⣿⣿⣿⣿⣿⣿⣿⣿⣿⣿⣿⣿⣿⣿⣿⣿⡇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⣿⣿⣿⣿⣿⣿⣿⣿⣿⣿⣿⣿⣿⣿⣿⣿⣿⣿⣿⣿⣿⣿⣿⣿⣿⣿⣿⣿⣿⣿⣿⠇⠀⠀⠀⠀⠀⠀⠀⠀⠀⠀⠀⠀⠀⠀⠀⠀⠀⠀⣾⣿⠀⠀⠀⠀⠀⠀⠀⠈⣿⣿⣿⣿⣿⣿⣿⣿⣿⣿⣿⣿⣿⣿⣿⣿⣿⣿⣿⣿⣿⣿⣿⣿⣿⣿⣿⣿⣿⣿⡇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⣿⣿⣿⣿⣿⣿⣿⣿⣿⣿⣿⣿⣿⣿⣿⣿⣿⣿⣿⣿⣿⣿⣿⣿⣿⣿⣿⣿⣿⣿⡏⠀⠀⠀⠀⠀⠀⠀⠀⠀⠀⠀⠀⠀⠀⠀⠀⠀⠀⠀⣿⣿⠀⠀⠀⠀⠀⠀⠀⠀⣿⣿⣿⣿⣿⣿⣿⣿⣿⣿⣿⣿⣿⣿⣿⣿⣿⣿⣿⣿⣿⣿⣿⣿⣿⣿⣿⣿⣿⣿⡇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⣿⣿⣿⣿⣿⣿⣿⣿⣿⣿⣿⣿⣿⣿⣿⣿⣿⣿⣿⣿⣿⣿⣿⣿⣿⣿⣿⣿⣿⡟⠀⠀⠀⠀⠀⠀⠀⠀⠀⠀⠀⠀⠀⠀⠀⠀⠀⠀⠀⠀⢻⣿⠀⠀⠀⠀⠀⠀⠀⠀⣿⣿⣿⣿⣿⣿⣿⣿⣿⣿⣿⣿⣿⣿⣿⣿⣿⣿⣿⣿⣿⣿⣿⣿⣿⣿⣿⣿⣿⣿⡇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⣿⣿⣿⣿⣿⣿⣿⣿⣿⣿⣿⣿⣿⣿⣿⣿⣿⣿⣿⣿⣿⣿⣿⣿⣿⣿⣿⣿⡿⠀⠀⠀⠀⠀⠀⠀⠀⠀⠀⠀⠀⠀⠀⠀⠀⠀⠀⠀⠀⠀⢸⣿⠀⠀⠀⠀⠀⠀⠀⠀⢿⣿⣿⣿⣿⣿⣿⣿⣿⣿⣿⣿⣿⣿⣿⣿⣿⣿⣿⣿⣿⣿⣿⣿⣿⣿⣿⣿⣿⣿⡇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⣿⣿⣿⣿⣿⣿⣿⣿⣿⣿⣿⣿⣿⣿⣿⣿⣿⣿⣿⣿⣿⣿⣿⣿⣿⣿⣿⡿⠁⠀⠀⠀⠀⠀⠀⠀⠀⠀⠀⠀⠀⠀⠀⠀⠀⠀⠀⠀⠀⠀⢼⣿⠀⠀⠀⠀⠀⠀⠀⠀⠘⣿⣿⣿⣿⣿⣿⣿⣿⣿⣿⣿⣿⣿⣿⣿⣿⣿⣿⣿⣿⣿⣿⣿⣿⣿⣿⣿⣿⣿⡇</a:t>
            </a:r>
            <a:br/>
            <a:r>
              <a:t>⣿⣿⣿⣿⣿⣿⣿⣿⣿⣿⣿⣿⣿⣿⣿⣿⣿⣿⣿⣿⣿⣿⣿⣿⣿⣿⣿⠁⠀⠀⠀⠀⠀⠀⠀⠀⠀⠀⠀⠀⠀⠀⠀⠀⠀⠀⠀⠀⠀⠀⠀⢿⡇⠀⠀⠀⠀⠀⠀⠀⠀⠹⣿⣿⣿⣿⣿⣿⣿⣿⣿⣿⣿⣿⣿⣿⣿⣿⣿⣿⣿⣿⣿⣿⣿⣿⣿⣿⣿⣿⡇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⣿⣿⣿⣿⣿⣿⣿⣿⣿⣿⣿⣿⣿⣿⣿⣿⣿⣿⣿⣿⣿⣿⣿⣿⣿⣿⣿⡇⠀⠀⠀⠀⠀⠀⠀⠀⠀⠀⠀⠀⠀⠀⠀⠀⠀⠀⠀⠀⠀⠀⠀⠘⣷⠀⠀⠀⠀⠀⠀⠀⠀⢀⣿⣿⣿⣿⣿⣿⣿⣿⣿⣿⣿⣿⣿⣿⣿⣿⣿⣿⣿⣿⣿⣿⣿⣿⣿⣿⣿⣿⡇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⣿⣿⣿⣿⣿⣿⣿⣿⣿⣿⣿⣿⣿⣿⣿⣿⣿⣿⣿⣿⣿⣿⣿⣿⣿⣿⣿⣿⠀⠀⠀⠀⠀⠀⠀⠀⠀⠀⠀⠀⠀⠀⠀⠀⠀⠀⠀⠀⠀⠀⠀⠀⢻⡆⠀⠀⠀⠀⠀⠀⠀⠹⣿⣿⣿⣿⣿⣿⣿⣿⣿⣿⣿⣿⣿⣿⣿⣿⣿⣿⣿⣿⣿⣿⣿⣿⣿⣿⣿⣿⡇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⣿⣿⣿⣿⣿⣿⣿⣿⣿⣿⣿⣿⣿⣿⣿⣿⣿⣿⣿⣿⣿⣿⣿⣿⣿⣿⣿⣿⠀⠀⠀⠀⠀⠀⠀⠀⠀⠀⠀⠀⠀⠀⠀⠀⠀⠀⠀⠀⠀⠀⠀⠀⠘⣷⡀⠀⠀⠀⠀⠀⠀⠀⢻⣿⣿⣿⣿⣿⣿⣿⣿⣿⣿⣿⣿⣿⣿⣿⣿⣿⣿⣿⣿⣿⣿⣿⣿⣿⣿⣿⡇</a:t>
            </a:r>
            <a:br/>
            <a:r>
              <a:t>⣿⣿⣿⣿⣿⣿⣿⣿⣿⣿⣿⣿⣿⣿⣿⣿⣿⣿⣿⣿⣿⣿⣿⣿⣿⣿⣿⣿⡄⠀⠀⠀⠀⠀⠀⠀⠀⠀⠀⠀⠀⠀⠀⠀⠀⠀⠀⠀⠀⠀⠀⠀⠀⠹⣧⠀⠀⠀⠀⠀⠀⠀⣼⣿⣿⣿⣿⣿⣿⣿⣿⣿⣿⣿⣿⣿⣿⣿⣿⣿⣿⣿⣿⣿⣿⣿⣿⣿⣿⣿⡇</a:t>
            </a:r>
            <a:br/>
            <a:r>
              <a:t>⣿⣿⣿⣿⣿⣿⣿⣿⣿⣿⣿⣿⣿⣿⣿⣿⣿⣿⣿⣿⣿⣿⣿⣿⣿⣿⣿⣿⣇⠀⠀⠀⠀⠀⠀⠀⠀⠀⠀⠀⠀⠀⠀⠀⠀⠀⠀⠀⠀⠀⠀⠀⠀⠀⢻⣧⠀⠀⠀⠀⠀⢰⣿⣿⣿⣿⣿⣿⣿⣿⣿⣿⣿⣿⣿⣿⣿⣿⣿⣿⣿⣿⣿⣿⣿⣿⣿⣿⣿⣿⡇</a:t>
            </a:r>
            <a:br/>
            <a:r>
              <a:t>⣿⣿⣿⣿⣿⣿⣿⣿⣿⣿⣿⣿⣿⣿⣿⣿⣿⣿⣿⣿⣿⣿⣿⣿⣿⣿⣿⣿⣿⡀⠀⠀⠀⠀⠀⠀⠀⠀⠀⠀⠀⠀⠀⠀⠀⠀⠀⠀⠀⠀⠀⠀⠀⠀⠀⢻⣧⡀⠀⠀⠀⠀⣿⣿⣿⣿⣿⣿⣿⣿⣿⣿⣿⣿⣿⣿⣿⣿⣿⣿⣿⣿⣿⣿⣿⣿⣿⣿⣿⣿⡇</a:t>
            </a:r>
            <a:br/>
            <a:r>
              <a:t>⣿⣿⣿⣿⣿⣿⣿⣿⣿⣿⣿⣿⣿⣿⣿⣿⣿⣿⣿⣿⣿⣿⣿⣿⣿⣿⣿⣿⣿⡗⠀⠀⠀⠀⠀⠀⠀⠀⠀⠀⠀⠀⠀⠀⠀⠀⠀⠀⠀⠀⠀⠀⠀⠀⠀⠀⢿⣷⡀⠀⠀⠀⢸⣿⣿⣿⣿⣿⣿⣿⣿⣿⣿⣿⣿⣿⣿⣿⣿⣿⣿⣿⣿⣿⣿⣿⣿⣿⣿⣿⡇</a:t>
            </a:r>
            <a:br/>
            <a:r>
              <a:t>⣿⣿⣿⣿⣿⣿⣿⣿⣿⣿⣿⣿⣿⣿⣿⣿⣿⣿⣿⣿⣿⣿⣿⣿⣿⣿⣿⣿⣿⠁⠀⠀⠀⠀⠀⠀⠀⠀⠀⠀⠀⠀⠀⠀⠀⠀⠀⠀⠀⠀⠀⠀⠀⠀⠀⠀⠈⢿⣿⣄⠀⠀⣸⣿⣿⣿⣿⣿⣿⣿⣿⣿⣿⣿⣿⣿⣿⣿⣿⣿⣿⣿⣿⣿⣿⣿⣿⣿⣿⣿⡇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⠀⠀⠀⠀⠀⠀⠀⠀⠀⠀⠀⠀⠀⠀⠀⠀⠀⠀⠀⠀⠀⠀⠀⠀⠀⠀⠀⠀⠀⠀⠀⠀⠀⠀⠀⠀⠀⠀⠀⢀⡀⢠⣤⣶⣼⣿⣷⣶⣦⣀⠀⠀⠀⠀⠀⠀⠀⠀⠀⠀⠀⠀⠀⠀⠀⠀⠀⠀⠀⠀⠀⠀⠀⠀⠀⠀⠀⠀⠀⠀⠀⠀⠀⠀⠀⠀⠀⠀⠀⠀⠀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⠀⠀⠀⠀⠀⠀⠀⠀⠀⠀⠀⠀⠀⠀⠀⠀⠀⠀⠀⠀⠀⠀⠀⠀⠀⠀⠀⠀⠀⠀⠀⠀⠀⠀⠀⠀⠀⠀⠰⣿⣿⣿⣿⣿⣿⣿⣿⣿⣿⣿⣿⣀⣀⠀⠀⠀⠀⠀⠀⠀⠀⠀⠀⠀⠀⠀⠀⠀⠀⠀⠀⠀⠀⠀⠀⠀⠀⠀⠀⠀⠀⠀⠀⠀⠀⠀⠀⠀⠀⠀⠀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⠀⠀⠀⠀⠀⠀⠀⠀⠀⠀⠀⠀⠀⠀⠀⠀⠀⠀⠀⠀⠀⠀⠀⠀⠀⠀⠀⠀⠀⠀⠀⠀⠀⠀⠀⠀⠀⠀⠀⠈⣻⣿⣿⣿⣿⣿⣿⣿⣿⣿⣿⣿⣿⡇⠀⠀⠀⠀⠀⠀⠀⠀⠀⠀⠀⠀⠀⠀⠀⠀⠀⠀⠀⠀⠀⠀⠀⠀⠀⠀⠀⠀⠀⠀⠀⠀⠀⠀⠀⠀⠀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⠀⠀⠀⠀⠀⠀⠀⠀⠀⠀⠀⠀⠀⠀⠀⠀⠀⠀⠀⠀⠀⠀⠀⠀⠀⠀⠀⠀⠀⠀⠀⠀⠀⠀⠀⠀⠀⠀⠀⠀⢸⣿⣿⢿⣿⣿⣿⣿⣿⣿⣿⡿⠿⠇⠀⠀⠀⠀⠀⠀⠀⠀⠀⠀⠀⠀⠀⠀⠀⠀⠀⠀⠀⠀⠀⠀⠀⠀⠀⠀⠀⠀⠀⠀⠀⠀⠀⠀⠀⠀⠀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⠀⠀⠀⠀⠀⠀⠀⠀⠀⠀⠀⠀⠀⠀⠀⠀⠀⠀⠀⠀⠀⠀⠀⠀⠀⠀⠀⠀⠀⠀⠀⠀⣀⠀⠀⠀⠀⠀⠀⠀⠈⣏⣀⣈⣹⣿⣿⣿⣿⡛⠙⠁⠀⠀⠀⠀⠀⠀⠀⠀⠀⠀⠀⠀⠀⠀⠀⠀⠀⠀⠀⠀⠀⠀⠀⠀⠀⠀⠀⠀⠀⠀⠀⠀⠀⠀⠀⠀⠀⠀⠀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⠀⠀⠀⠀⠀⠀⠀⠀⠀⠀⠀⠀⠀⠀⠀⠀⠀⠀⠀⠀⠀⠀⠀⠀⠀⠀⠀⠀⠀⠀⣴⣾⣿⣶⣿⣿⣿⣶⣶⣶⣿⣿⣿⣿⣿⣿⣿⣿⣿⣿⣶⣶⣦⣤⡀⠀⠀⠀⠀⠀⠀⠀⠀⠀⠀⠀⠀⠀⠀⠀⠀⠀⠀⠀⠀⠀⠀⠀⠀⠀⠀⠀⠀⠀⠀⠀⠀⠀⠀⠀⠀</a:t>
            </a:r>
            <a:br/>
            <a:r>
              <a:t>⠀⠀⠀⠀⠀⠀⠀⠀⠀⠀⠀⠀⠀⠀⠀⠀⠀⠀⠀⠀⠀⠀⠀⠀⠀⠀⠀⢀⣤⣶⣿⣿⣿⣿⣿⣿⣿⣿⣿⣿⣿⣿⣿⣿⣿⣿⣿⣿⣿⣿⣿⣿⣿⣿⣷⡀⠀⠀⠀⠀⠀⠀⠀⠀⠀⠀⠀⠀⠀⠀⠀⠀⠀⠀⠀⠀⠀⠀⠀⠀⠀⠀⠀⠀⠀⠀⠀⠀⠀⠀⠀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⠀⠀⠀⠀⠀⠀⠀⠀⠀⠀⠀⠀⠀⠀⠀⠀⠀⠀⠀⠀⠀⠀⠀⠀⠀⠀⠀⢿⣿⣿⣿⣿⣿⣿⣿⣿⣿⣿⣿⣿⣿⣿⣿⣿⣿⣿⣿⣿⣿⣿⣿⣿⣿⣿⣿⣇⠀⠀⠀⠀⠀⠀⠀⠀⠀⠀⠀⠀⠀⠀⠀⠀⠀⠀⠀⠀⠀⠀⠀⠀⠀⠀⠀⠀⠀⠀⠀⠀⠀⠀⠀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⠀⠀⠀⠀⠀⠀⠀⠀⠀⠀⠀⠀⠀⠀⠀⠀⠀⠀⠀⠀⠀⠀⠀⠀⠀⠀⠀⠈⠉⠉⠉⠀⠈⠛⠛⠻⢿⣿⣿⢿⣿⣿⣿⣿⣿⣿⣿⣿⣿⣿⣿⣿⣿⣿⣿⡟⠀⠀⠀⠀⠀⠀⠀⠀⠀⠀⠀⠀⠀⠀⠀⠀⠀⠀⠀⠀⠀⠀⠀⠀⠀⠀⠀⠀⠀⠀⠀⠀⠀⠀⠀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⠀⠀⠀⠀⠀⠀⠀⠀⠀⠀⠀⠀⠀⠀⠀⠀⠀⠀⠀⠀⠀⠀⠀⠀⠀⠀⠀⠀⠀⠀⠀⠀⠀⠀⠀⠈⠙⠛⠁⣾⣿⣿⣿⣿⣿⣿⣿⣿⣿⣿⣿⣿⣿⠟⠋⠀⠀⠀⠀⠀⠀⠀⠀⠀⠀⠀⠀⠀⠀⠀⠀⠀⠀⠀⠀⠀⠀⠀⠀⠀⠀⠀⠀⠀⠀⠀⠀⠀⠀⠀⠀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⠀⠀⠀⠀⠀⠀⠀⠀⠀⠀⠀⠀⠀⠀⠀⠀⠀⠀⠀⠀⠀⠀⠀⠀⠀⠀⠀⠀⠀⠀⠀⠀⠀⠀⠀⠀⠀⠀⠀⣿⣿⣿⣿⣿⣿⣿⣿⣿⣿⣿⣿⡟⠀⠀⠀⠀⠀⠀⠀⠀⠀⠀⠀⠀⠀⠀⠀⠀⠀⠀⠀⠀⠀⠀⠀⠀⠀⠀⠀⠀⠀⠀⠀⠀⠀⠀⠀⠀⠀⠀⠀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⠀⠀⠀⠀⠀⠀⠀⠀⠀⠀⠀⠀⠀⠀⠀⠀⠀⠀⠀⠀⠀⠀⠀⠀⠀⠀⠀⠀⠀⠀⠀⠀⠀⠀⠀⡄⠀⠀⢀⣿⣿⣿⣿⣿⣿⣿⣿⣿⣿⣿⠉⠀⠀⠀⠀⠀⠀⠀⠀⠀⠀⠀⠀⠀⠀⠀⠀⠀⠀⠀⠀⠀⠀⠀⠀⠀⠀⠀⠀⠀⠀⠀⠀⠀⠀⠀⠀⠀⠀⠀⠀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⠀⠀⠀⠀⠀⠀⠀⠀⠀⠀⠀⠀⠀⠀⠀⠀⠀⠀⠀⠀⠀⠀⠀⠀⠀⠀⠀⠀⠀⠀⠀⠀⠀⠀⠲⢿⣦⣴⣾⣿⣿⣿⣿⣿⣿⣿⣿⣿⣿⣿⣶⣶⣶⣶⣤⣤⣤⣤⠀⠀⠀⠀⠀⠀⠀⠀⠀⠀⠀⠀⠀⠀⠀⠀⠀⠀⠀⠀⠀⠀⠀⠀⠀⠀⠀⠀⠀⠀⠀⠀⠀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⠀⠀⠀⠀⠀⠀⠀⠀⠀⠀⠀⠀⠀⠀⠀⠀⠀⠀⠀⠀⠀⠀⠀⠀⠀⠀⠀⠀⠀⠀⠀⠀⠀⠀⠀⠀⠀⠀⣹⣿⣿⣿⣿⣿⣿⣿⣿⣿⣿⣿⣿⣿⣿⣿⣿⣿⣿⠇⠀⠀⠀⠀⠀⠀⠀⠀⠀⠀⠀⠀⠀⠀⠀⠀⠀⠀⠀⠀⠀⠀⠀⠀⠀⠀⠀⠀⠀⠀⠀⠀⠀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⠀⠀⠀⠀⠀⠀⠀⠀⠀⠀⠀⠀⠀⠀⠀⠀⠀⠀⠀⠀⠀⠀⠀⠀⠀⠀⠀⠀⠀⠀⠀⠀⠀⠀⠀⠀⣸⣿⣿⣿⣿⣿⣿⣿⣿⣿⣿⣿⣿⣿⣿⡆⠹⣿⣿⠃⠀⠀⠀⠀⠀⠀⠀⠀⠀⠀⠀⠀⠀⠀⠀⠀⠀⠀⠀⠀⠀⠀⠀⠀⠀⠀⠀⠀⠀⠀⠀⠀⠀⠀⠀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⠀⠀⠀⠀⠀⠀⠀⠀⠀⠀⠀⠀⠀⠀⠀⠀⠀⠀⠀⠀⠀⠀⠀⠀⠀⠀⠀⠀⠀⠀⠀⠀⠀⠀⠀⢰⣿⣿⣿⣿⣿⣿⣿⣿⣿⣿⣿⣿⣿⣿⣿⣿⡄⠈⠃⠀⠀⠀⠀⠀⠀⠀⠀⠀⠀⠀⠀⠀⠀⠀⠀⠀⠀⠀⠀⠀⠀⠀⠀⠀⠀⠀⠀⠀⠀⠀⠀⠀⠀⠀⠀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⠀⠀⠀⠀⠀⠀⠀⠀⠀⠀⠀⠀⠀⠀⠀⠀⠀⠀⠀⠀⠀⠀⠀⠀⠀⠀⠀⠀⠀⠀⠀⠀⠀⢀⣾⣿⣿⣿⣿⣿⣿⣿⣿⣿⣿⣿⣿⣿⣿⣿⣿⣿⣿⣇⠀⠀⠀⠀⠀⠀⠀⠀⠀⠀⠀⠀⠀⠀⠀⠀⠀⠀⠀⠀⠀⠀⠀⠀⠀⠀⠀⠀⠀⠀⠀⠀⠀⠀⠀⠀⠀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⠀⠀⠀⠀⠀⠀⠀⠀⠀⠀⠀⠀⠀⠀⠀⠀⠀⠀⠀⠀⠀⠀⠀⠀⠀⠀⠀⠀⠀⠀⠀⠀⢠⣾⣿⣿⣿⣿⣿⣿⣿⣿⣿⣿⣿⣿⣿⣿⣿⣿⣿⣿⣿⣿⣆⠀⠀⠀⠀⠀⠀⠀⠀⠀⠀⠀⠀⠀⠀⠀⠀⠀⠀⠀⠀⠀⠀⠀⠀⠀⠀⠀⠀⠀⠀⠀⠀⠀⠀⠀⠀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⠀⠀⠀⠀⠀⠀⠀⠀⠀⠀⠀⠀⠀⠀⠀⠀⠀⠀⠀⠀⠀⠀⠀⠀⠀⠀⠀⠀⠀⠀⠀⣴⣿⣿⣿⣿⣿⣿⣿⣿⣿⣿⣿⣿⣿⣿⣿⣿⣿⣿⣿⣿⣿⣿⣿⣦⠀⠀⠀⠀⠀⠀⠀⠀⠀⠀⠀⠀⠀⠀⠀⠀⠀⠀⠀⠀⠀⠀⠀⠀⠀⠀⠀⠀⠀⠀⠀⠀⠀⠀⠀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⠀⠀⠀⠀⠀⠀⠀⠀⠀⠀⠀⠀⠀⠀⠀⠀⠀⠀⠀⠀⠀⠀⠀⠀⠀⠀⠀⠀⠀⠀⠀⠀⠀⠀⠀⠀⠀⠀⠀⠀⠀⠀⠀⠀⢀⡀⣠⣄⠀⠀⠀⠀⠀⠀⠀⠀⠀⠀⠀⠀⠀⠀⠀⠀⠀⠀⠀⠀⠀⠀⠀⠀⠀⠀⠀⠀⠀⠀⠀⠀⠀⠀⠀⠀⠀⠀⠀⠀⠀⠀⠀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⠀⠀⠀⠀⠀⠀⠀⠀⠀⠀⠀⠀⠀⠀⠀⠀⠀⠀⠀⠀⠀⠀⠀⠀⠀⠀⠀⠀⠀⠀⠀⠀⠀⠀⠀⠀⠀⠀⠀⠀⣠⣦⣔⣿⣿⣷⣿⣿⣶⣿⣦⣀⠀⠀⠀⠀⠀⠀⠀⠀⠀⠀⠀⠀⠀⠀⠀⠀⠀⠀⠀⠀⠀⠀⠀⠀⠀⠀⠀⠀⠀⠀⠀⠀⠀⠀⠀⠀⠀⠀⠀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⠀⠀⠀⠀⠀⠀⠀⠀⠀⠀⠀⠀⠀⠀⠀⠀⠀⠀⠀⠀⠀⠀⠀⠀⠀⠀⠀⠀⠀⠀⠀⠀⠀⠀⠀⠀⠀⠀⠀⠈⣿⣿⣿⣿⣿⣿⣿⣿⣿⣿⣿⣿⣄⣀⠀⠀⠀⠀⠀⠀⠀⠀⠀⠀⠀⠀⠀⠀⠀⠀⠀⠀⠀⠀⠀⠀⠀⠀⠀⠀⠀⠀⠀⠀⠀⠀⠀⠀⠀⠀⠀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⠀⠀⠀⠀⠀⠀⠀⠀⠀⠀⠀⠀⠀⠀⠀⠀⠀⠀⠀⠀⠀⠀⠀⠀⠀⠀⠀⠀⠀⠀⠀⠀⠀⠀⠀⠀⠀⠀⠀⢠⣿⣿⣿⣿⣿⣿⣿⣿⣿⣿⣿⣿⣿⣿⠀⠀⠀⠀⠀⠀⠀⠀⠀⠀⠀⠀⠀⠀⠀⠀⠀⠀⠀⠀⠀⠀⠀⠀⠀⠀⠀⠀⠀⠀⠀⠀⠀⠀⠀⠀⠀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⠀⠀⠀⠀⠀⠀⠀⠀⠀⠀⠀⠀⠀⠀⠀⠀⠀⠀⠀⠀⠀⠀⠀⠀⠀⠀⠀⠀⠀⠀⠀⠀⠀⠀⠀⠀⠀⠀⠀⠀⠀⠹⣿⢻⣿⣿⣿⣿⣿⣿⣿⣿⡿⠋⠃⠀⠀⠀⠀⠀⠀⠀⠀⠀⠀⠀⠀⠀⠀⠀⠀⠀⠀⠀⠀⠀⠀⠀⠀⠀⠀⠀⠀⠀⠀⠀⠀⠀⠀⠀⠀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⠀⠀⠀⠀⠀⠀⠀⠀⠀⠀⠀⠀⠀⠀⠀⠀⠀⠀⠀⠀⠀⠀⠀⠀⠀⠀⠀⠀⠀⠀⠀⠀⠀⠀⠀⠀⣀⠀⠀⠀⠀⣀⣧⣤⣥⣿⣿⣿⣿⣿⠃⠀⠁⠀⠀⠀⠀⠀⠀⠀⠀⠀⠀⠀⠀⠀⠀⠀⠀⠀⠀⠀⠀⠀⠀⠀⠀⠀⠀⠀⠀⠀⠀⠀⠀⠀⠀⠀⠀⠀⠀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⠀⠀⠀⠀⠀⠀⠀⠀⠀⠀⠀⠀⠀⠀⠀⠀⠀⠀⠀⠀⠀⠀⠀⠀⠀⠀⠀⠀⠀⠀⢀⣰⣿⣶⣿⣿⣿⣿⣿⣿⣿⣿⣿⣿⣿⣿⣿⣿⣿⣿⣿⣿⣷⣦⡀⠀⠀⠀⠀⠀⠀⠀⠀⠀⠀⠀⠀⠀⠀⠀⠀⠀⠀⠀⠀⠀⠀⠀⠀⠀⠀⠀⠀⠀⠀⠀⠀⠀⠀⠀⠀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⠀⠀⠀⠀⠀⠀⠀⠀⠀⠀⠀⠀⠀⠀⠀⠀⠀⠀⠀⠀⠀⠀⠀⠀⠀⠀⠀⠀⠀⠀⣸⣿⣿⣿⣿⣿⣿⣿⣿⣿⣿⣿⣿⣿⣿⣿⣿⣿⣿⣿⣿⣿⣿⣿⣧⠀⠀⠀⠀⠀⠀⠀⠀⠀⠀⠀⠀⠀⠀⠀⠀⠀⠀⠀⠀⠀⠀⠀⠀⠀⠀⠀⠀⠀⠀⠀⠀⠀⠀⠀⠀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⠀⠀⠀⠀⠀⠀⠀⠀⠀⠀⠀⠀⠀⠀⠀⠀⠀⠀⠀⠀⠀⠀⠀⠀⠀⠀⠀⠀⣰⣾⣿⣿⣿⣿⣿⣿⣿⣿⣿⣿⣿⣿⣿⣿⣿⣿⣿⣿⣿⣿⣿⣿⣿⣿⣿⠀⠀⠀⠀⠀⠀⠀⠀⠀⠀⠀⠀⠀⠀⠀⠀⠀⠀⠀⠀⠀⠀⠀⠀⠀⠀⠀⠀⠀⠀⠀⠀⠀⠀⠀⠀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⠀⠀⠀⠀⠀⠀⠀⠀⠀⠀⠀⠀⠀⠀⠀⠀⠀⠀⠀⠀⠀⠀⠀⠀⠀⠀⠀⠀⠹⢿⡿⠟⠛⠉⠛⠛⢻⣿⣿⣿⣿⣿⣿⣿⣿⣿⣿⣿⣿⣿⣿⣿⣿⣿⠟⠀⠀⠀⠀⠀⠀⠀⠀⠀⠀⠀⠀⠀⠀⠀⠀⠀⠀⠀⠀⠀⠀⠀⠀⠀⠀⠀⠀⠀⠀⠀⠀⠀⠀⠀⠀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⠀⠀⠀⠀⠀⠀⠀⠀⠀⠀⠀⠀⠀⠀⠀⠀⠀⠀⠀⠀⠀⠀⠀⠀⠀⠀⠀⠀⠀⠀⠀⠀⠀⠀⠀⠀⠀⠉⢹⣿⣿⣿⣿⣿⣿⣿⣿⣿⣿⣿⣿⡟⠉⠁⠀⠀⠀⠀⠀⠀⠀⠀⠀⠀⠀⠀⠀⠀⠀⠀⠀⠀⠀⠀⠀⠀⠀⠀⠀⠀⠀⠀⠀⠀⠀⠀⠀⠀⠀⠀⠀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⠀⠀⠀⠀⠀⠀⠀⠀⠀⠀⠀⠀⠀⠀⠀⠀⠀⠀⠀⠀⠀⠀⠀⠀⠀⠀⠀⠀⠀⠀⠀⢀⣸⣆⣀⣀⣤⣴⣿⣿⣿⣿⣿⣿⣿⣿⣿⣿⣿⡟⠀⠀⠀⠀⠀⠀⠀⠀⠀⠀⠀⠀⠀⠀⠀⠀⠀⠀⠀⠀⠀⠀⠀⠀⠀⠀⠀⠀⠀⠀⠀⠀⠀⠀⠀⠀⠀⠀⠀⠀⠀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⠀⠀⠀⠀⠀⠀⠀⠀⠀⠀⠀⠀⠀⠀⠀⠀⠀⠀⠀⠀⠀⠀⠀⠀⠀⠀⠀⠀⠀⠀⠀⠈⠙⠛⠛⠛⠻⠿⣿⣿⣿⣿⣿⣿⣿⣿⣿⣿⣿⣷⣶⣶⣤⣤⣀⣀⠀⠀⠀⠀⠀⠀⠀⠀⠀⠀⠀⠀⠀⠀⠀⠀⠀⠀⠀⠀⠀⠀⠀⠀⠀⠀⠀⠀⠀⠀⠀⠀⠀⠀⠀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⠀⠀⠀⠀⠀⠀⠀⠀⠀⠀⠀⠀⠀⠀⠀⠀⠀⠀⠀⠀⠀⠀⠀⠀⠀⠀⠀⠀⠀⠀⠀⠀⠀⠀⠀⠀⣼⣿⣿⣿⣿⣿⣿⣿⣿⣿⣿⣿⣿⣿⣿⣯⢻⣿⣿⠏⠀⠀⠀⠀⠀⠀⠀⠀⠀⠀⠀⠀⠀⠀⠀⠀⠀⠀⠀⠀⠀⠀⠀⠀⠀⠀⠀⠀⠀⠀⠀⠀⠀⠀⠀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⠀⠀⠀⠀⠀⠀⠀⠀⠀⠀⠀⠀⠀⠀⠀⠀⠀⠀⠀⠀⠀⠀⠀⠀⠀⠀⠀⠀⠀⠀⠀⠀⠀⠀⠀⣸⣿⣿⣿⣿⣿⣿⣿⣿⣿⣿⣿⣿⣿⣿⣿⣿⣇⠻⠋⠀⠀⠀⠀⠀⠀⠀⠀⠀⠀⠀⠀⠀⠀⠀⠀⠀⠀⠀⠀⠀⠀⠀⠀⠀⠀⠀⠀⠀⠀⠀⠀⠀⠀⠀⠀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⠀⠀⠀⠀⠀⠀⠀⠀⠀⠀⠀⠀⠀⠀⠀⠀⠀⠀⠀⠀⠀⠀⠀⠀⠀⠀⠀⠀⠀⠀⠀⠀⠀⠀⣰⣿⣿⣿⣿⣿⣿⣿⣿⣿⣿⣿⣿⣿⣿⣿⣿⣿⣿⣆⠀⠀⠀⠀⠀⠀⠀⠀⠀⠀⠀⠀⠀⠀⠀⠀⠀⠀⠀⠀⠀⠀⠀⠀⠀⠀⠀⠀⠀⠀⠀⠀⠀⠀⠀⠀⠀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⠀⠀⠀⠀⠀⠀⠀⠀⠀⠀⠀⠀⠀⠀⠀⠀⠀⠀⠀⠀⠀⠀⠀⠀⠀⠀⠀⠀⠀⢠⣴⣿⣿⣿⣿⣿⣿⣿⣿⣿⣿⣿⣿⣿⣿⣿⣿⣿⣿⣿⣿⣿⣿⣿⣷⡀⠀⠀⠀⠀⠀⠀⠀⠀⠀⠀⠀⠀⠀⠀⠀⠀⠀⠀⠀⠀⠀⠀⠀⠀⠀⠀⠀⠀⠀⠀⠀⠀⠀⠀⠀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⠀⠀⠀⠀⠀⠀⠀⠀⠀⠀⠀⠀⠀⠀⠀⠀⠀⠀⠀⠀⠀⠀⠀⠀⠀⠀⠀⠀⠀⠀⠀⠀⠀⠀⠀⠀⠀⠀⠀⠀⠀⠀⠀⢀⣄⣀⢀⣤⡀⠀⠀⠀⠀⠀⠀⠀⠀⠀⠀⠀⠀⠀⠀⠀⠀⠀⠀⠀⠀⠀⠀⠀⠀⠀⠀⠀⠀⠀⠀⠀⠀⠀⠀⠀⠀⠀⠀⠀⠀⠀⠀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⠀⠀⠀⠀⠀⠀⠀⠀⠀⠀⠀⠀⠀⠀⠀⠀⠀⠀⠀⠀⠀⠀⠀⠀⠀⠀⠀⠀⠀⠀⠀⠀⠀⠀⠀⠀⠀⠀⠀⠀⣴⣾⣷⣿⣿⣿⣿⣿⣿⣾⣿⣦⡀⠀⠀⠀⠀⠀⠀⠀⠀⠀⠀⠀⠀⠀⠀⠀⠀⠀⠀⠀⠀⠀⠀⠀⠀⠀⠀⠀⠀⠀⠀⠀⠀⠀⠀⠀⠀⠀⠀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⠀⠀⠀⠀⠀⠀⠀⠀⠀⠀⠀⠀⠀⠀⠀⠀⠀⠀⠀⠀⠀⠀⠀⠀⠀⠀⠀⠀⠀⠀⠀⠀⠀⠀⠀⠀⠀⠀⠀⠀⣾⣿⣿⣿⣿⣿⣿⣿⣿⣿⣿⣿⣧⣀⠀⠀⠀⠀⠀⠀⠀⠀⠀⠀⠀⠀⠀⠀⠀⠀⠀⠀⠀⠀⠀⠀⠀⠀⠀⠀⠀⠀⠀⠀⠀⠀⠀⠀⠀⠀⠀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⠀⠀⠀⠀⠀⠀⠀⠀⠀⠀⠀⠀⠀⠀⠀⠀⠀⠀⠀⠀⠀⠀⠀⠀⠀⠀⠀⠀⠀⠀⠀⠀⠀⠀⠀⠀⠀⠀⠀⠀⣸⣿⣿⣿⣿⣿⣿⣿⣿⣿⣿⣿⣿⣯⠀⠀⠀⠀⠀⠀⠀⠀⠀⠀⠀⠀⠀⠀⠀⠀⠀⠀⠀⠀⠀⠀⠀⠀⠀⠀⠀⠀⠀⠀⠀⠀⠀⠀⠀⠀⠀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⠀⠀⠀⠀⠀⠀⠀⠀⠀⠀⠀⠀⠀⠀⠀⠀⠀⠀⠀⠀⠀⠀⠀⠀⠀⠀⠀⠀⠀⠀⠀⠀⠀⠀⠀⠀⠀⠀⠀⠀⠹⣿⣿⣿⣿⣿⣿⣿⣿⣿⣿⣿⣿⣿⡆⠀⠀⠀⠀⠀⠀⠀⠀⠀⠀⠀⠀⠀⠀⠀⠀⠀⠀⠀⠀⠀⠀⠀⠀⠀⠀⠀⠀⠀⠀⠀⠀⠀⠀⠀⠀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⠀⠀⠀⠀⠀⠀⠀⠀⠀⠀⠀⠀⠀⠀⠀⠀⠀⠀⠀⠀⠀⠀⠀⠀⠀⠀⠀⠀⠀⠀⠀⠀⠀⠀⠀⠀⠀⠀⠀⠀⠀⢽⣿⣿⣿⣿⣿⣿⣿⣿⣿⣿⣿⣿⡇⠀⠀⠀⠀⠀⠀⠀⠀⠀⠀⠀⠀⠀⠀⠀⠀⠀⠀⠀⠀⠀⠀⠀⠀⠀⠀⠀⠀⠀⠀⠀⠀⠀⠀⠀⠀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⠀⠀⠀⠀⠀⠀⠀⠀⠀⠀⠀⠀⠀⠀⠀⠀⠀⠀⠀⠀⠀⠀⠀⠀⠀⠀⠀⠀⠀⠀⠀⠀⠀⠀⠀⠀⠀⠀⠀⠀⠀⠸⢻⠟⣿⣿⣿⣿⣿⣿⣿⢿⣿⠙⠁⠀⠀⠀⠀⠀⠀⠀⠀⠀⠀⠀⠀⠀⠀⠀⠀⠀⠀⠀⠀⠀⠀⠀⠀⠀⠀⠀⠀⠀⠀⠀⠀⠀⠀⠀⠀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⠀⠀⠀⠀⠀⠀⠀⠀⠀⠀⠀⠀⠀⠀⠀⠀⠀⠀⠀⠀⠀⠀⠀⠀⠀⠀⠀⠀⠀⠀⠀⠀⠀⠀⠀⣀⣀⠀⠀⠀⢀⣀⣼⣤⣤⣾⣿⣿⣿⣿⣏⡀⠀⠀⠀⠀⠀⠀⠀⠀⠀⠀⠀⠀⠀⠀⠀⠀⠀⠀⠀⠀⠀⠀⠀⠀⠀⠀⠀⠀⠀⠀⠀⠀⠀⠀⠀⠀⠀⠀⠀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⠀⠀⠀⠀⠀⠀⠀⠀⠀⠀⠀⠀⠀⠀⠀⠀⠀⠀⠀⠀⠀⠀⠀⠀⠀⠀⠀⠀⠀⠀⠀⣀⣶⣶⣿⣿⣿⣿⣿⣿⣿⣿⣿⣿⣿⣿⣿⣿⣿⣿⣿⣿⣿⣷⠀⠀⠀⠀⠀⠀⠀⠀⠀⠀⠀⠀⠀⠀⠀⠀⠀⠀⠀⠀⠀⠀⠀⠀⠀⠀⠀⠀⠀⠀⠀⠀⠀⠀⠀⠀⠀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⠀⠀⠀⠀⠀⠀⠀⠀⠀⠀⠀⠀⠀⠀⠀⠀⠀⠀⠀⠀⠀⠀⠀⠀⠀⠀⠀⠀⠀⠀⠈⣻⣿⣿⣿⣿⣿⣿⣿⣿⣿⣿⣿⣿⣿⣿⣿⣿⣿⣿⣿⣿⣿⣿⡇⠀⠀⠀⠀⠀⠀⠀⠀⠀⠀⠀⠀⠀⠀⠀⠀⠀⠀⠀⠀⠀⠀⠀⠀⠀⠀⠀⠀⠀⠀⠀⠀⠀⠀⠀⠀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⠀⠀⠀⠀⠀⠀⠀⠀⠀⠀⠀⠀⠀⠀⠀⠀⠀⠀⠀⠀⠀⠀⠀⠀⠀⠀⠀⠀⠀⣠⣾⣿⣿⣿⣿⣿⣿⣿⣿⣿⣿⣿⣿⣿⣿⣿⣿⣿⣿⣿⣿⣿⣿⣿⡇⠀⠀⠀⠀⠀⠀⠀⠀⠀⠀⠀⠀⠀⠀⠀⠀⠀⠀⠀⠀⠀⠀⠀⠀⠀⠀⠀⠀⠀⠀⠀⠀⠀⠀⠀⠀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⠀⠀⠀⠀⠀⠀⠀⠀⠀⠀⠀⠀⠀⠀⠀⠀⠀⠀⠀⠀⠀⠀⠀⠀⠀⠀⠀⠀⠀⢿⣿⣿⡿⠟⠋⠻⠟⢿⣿⣿⣿⣿⣿⣿⣿⣿⣿⣿⣿⣿⣿⣿⣿⡿⠁⠀⠀⠀⠀⠀⠀⠀⠀⠀⠀⠀⠀⠀⠀⠀⠀⠀⠀⠀⠀⠀⠀⠀⠀⠀⠀⠀⠀⠀⠀⠀⠀⠀⠀⠀⠀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⠀⠀⠀⠀⠀⠀⠀⠀⠀⠀⠀⠀⠀⠀⠀⠀⠀⠀⠀⠀⠀⠀⠀⠀⠀⠀⠀⠀⠀⠀⠉⠁⠀⠀⠀⠀⠀⠀⢸⣿⣿⣿⣿⣿⣿⣿⣿⣿⣿⣿⣿⠋⠁⠀⠀⠀⠀⠀⠀⠀⠀⠀⠀⠀⠀⠀⠀⠀⠀⠀⠀⠀⠀⠀⠀⠀⠀⠀⠀⠀⠀⠀⠀⠀⠀⠀⠀⠀⠀⠀⠀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⠀⠀⠀⠀⠀⠀⠀⠀⠀⠀⠀⠀⠀⠀⠀⠀⠀⠀⠀⠀⠀⠀⠀⠀⠀⠀⠀⠀⠀⠀⠀⠀⠀⠀⠀⠀⠀⠀⢸⣿⣿⣿⣿⣿⣿⣿⣿⣿⣿⣿⡏⠀⠀⠀⠀⠀⠀⠀⠀⠀⠀⠀⠀⠀⠀⠀⠀⠀⠀⠀⠀⠀⠀⠀⠀⠀⠀⠀⠀⠀⠀⠀⠀⠀⠀⠀⠀⠀⠀⠀⠀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⠀⠀⠀⠀⠀⠀⠀⠀⠀⠀⠀⠀⠀⠀⠀⠀⠀⠀⠀⠀⠀⠀⠀⠀⠀⠀⠀⠀⠀⠀⠀⣀⠀⠀⠀⠀⢠⣼⣿⣿⣿⣿⣿⣿⣿⣿⣿⣿⣿⡿⠀⠀⠀⠀⠀⠀⠀⠀⠀⠀⠀⠀⠀⠀⠀⠀⠀⠀⠀⠀⠀⠀⠀⠀⠀⠀⠀⠀⠀⠀⠀⠀⠀⠀⠀⠀⠀⠀⠀⠀⠀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⠀⠀⠀⠀⠀⠀⠀⠀⠀⠀⠀⠀⠀⠀⠀⠀⠀⠀⠀⠀⠀⠀⠀⠀⠀⠀⠀⠀⠀⠀⢠⣼⣷⣤⣶⣿⣿⣿⣿⣿⣿⣿⣿⣿⣿⣿⣿⣿⣿⡇⠀⠀⠀⠀⠀⠀⠀⠀⠀⠀⠀⠀⠀⠀⠀⠀⠀⠀⠀⠀⠀⠀⠀⠀⠀⠀⠀⠀⠀⠀⠀⠀⠀⠀⠀⠀⠀⠀⠀⠀⠀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⠀⠀⠀⠀⠀⠀⠀⠀⠀⠀⠀⠀⠀⠀⠀⠀⠀⠀⠀⠀⠀⠀⠀⠀⠀⠀⠀⠀⠀⠀⠀⠀⠀⠀⠉⠉⠉⠛⢿⣿⣿⣿⣿⣿⣿⣿⣿⣿⣿⣷⣶⣶⣤⣄⣀⠀⠀⠀⠀⠀⠀⠀⠀⠀⠀⠀⠀⠀⠀⠀⠀⠀⠀⠀⠀⠀⠀⠀⠀⠀⠀⠀⠀⠀⠀⠀⠀⠀⠀⠀⠀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⠀⠀⠀⠀⠀⠀⠀⠀⠀⠀⠀⠀⠀⠀⠀⠀⠀⠀⠀⠀⠀⠀⠀⠀⠀⠀⠀⠀⠀⠀⠀⠀⠀⠀⠀⠀⠀⢠⣿⣿⣿⣿⣿⣿⣿⣿⣿⣿⣿⣿⣿⣿⣿⣿⣿⣿⣶⠀⠀⠀⠀⠀⠀⠀⠀⠀⠀⠀⠀⠀⠀⠀⠀⠀⠀⠀⠀⠀⠀⠀⠀⠀⠀⠀⠀⠀⠀⠀⠀⠀⠀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⠀⠀⠀⠀⠀⠀⠀⠀⠀⠀⠀⠀⠀⠀⠀⠀⠀⠀⠀⠀⠀⠀⠀⠀⠀⠀⠀⠀⠀⠀⠀⠀⠀⠀⢰⣿⣿⣿⣿⣿⣿⣿⣿⣿⣿⣿⣿⣿⣿⣿⣿⣿⣿⣧⡀⠀⠀⠀⠀⠀⠀⠀⠀⠀⠀⠀⠀⠀⠀⠀⠀⠀⠀⠀⠀⠀⠀⠀⠀⠀⠀⠀⠀⠀⠀⠀⠀⠀⠀⠀⠀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⠀⠀⠀⠀⠀⠀⠀⠀⠀⠀⠀⠀⠀⠀⠀⠀⠀⠀⠀⠀⠀⠀⠀⠀⠀⠀⠀⠀⠀⠀⢶⣿⣿⣿⣿⣿⣿⣿⣿⣿⣿⣿⣿⣿⣿⣿⣿⣿⣿⣿⣿⣿⣿⣿⣿⣿⡇⠀⠀⠀⠀⠀⠀⠀⠀⠀⠀⠀⠀⠀⠀⠀⠀⠀⠀⠀⠀⠀⠀⠀⠀⠀⠀⠀⠀⠀⠀⠀⠀⠀⠀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⠀⠀⠀⠀⠀⠀⠀⠀⠀⠀⠀⠀⠀⠀⠀⠀⠀⠀⠀⠀⠀⠀⠀⠀⠀⠀⠀⠀⠀⠀⠀⠀⠀⠀⠀⠀⠀⠀⠀⠀⠀⣠⣴⣄⣾⣷⣶⣠⣶⡄⠀⣀⠀⠀⠀⠀⠀⠀⠀⠀⠀⠀⠀⠀⠀⠀⠀⠀⠀⠀⠀⠀⠀⠀⠀⠀⠀⠀⠀⠀⠀⠀⠀⠀⠀⠀⠀⠀⠀⠀⠀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⠀⠀⠀⠀⠀⠀⠀⠀⠀⠀⠀⠀⠀⠀⠀⠀⠀⠀⠀⠀⠀⠀⠀⠀⠀⠀⠀⠀⠀⠀⠀⠀⠀⠀⠀⠀⠀⠀⠀⠀⠸⣿⣿⣿⣿⣿⣿⣿⣿⣿⣿⣿⣿⣧⡄⠀⠀⠀⠀⠀⠀⠀⠀⠀⠀⠀⠀⠀⠀⠀⠀⠀⠀⠀⠀⠀⠀⠀⠀⠀⠀⠀⠀⠀⠀⠀⠀⠀⠀⠀⠀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⠀⠀⠀⠀⠀⠀⠀⠀⠀⠀⠀⠀⠀⠀⠀⠀⠀⠀⠀⠀⠀⠀⠀⠀⠀⠀⠀⠀⠀⠀⠀⠀⠀⠀⠀⠀⠀⠀⠀⠀⠀⠀⠁⠋⠛⢿⣿⣿⣿⣿⣿⠟⠻⠉⠀⠀⠀⠀⠀⠀⠀⠀⠀⠀⠀⠀⠀⠀⠀⠀⠀⠀⠀⠀⠀⠀⠀⠀⠀⠀⠀⠀⠀⠀⠀⠀⠀⠀⠀⠀⠀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⠀⠀⠀⠀⠀⠀⠀⠀⠀⠀⠀⠀⠀⠀⠀⠀⠀⠀⠀⠀⠀⠀⠀⠀⠀⠀⠀⠀⠀⠀⠀⠀⠀⠀⠀⣠⣤⠄⠀⠀⣀⣠⣴⣶⣶⣿⣿⣿⣿⣿⣯⣄⣀⠀⠀⠀⠀⠀⠀⠀⠀⠀⠀⠀⠀⠀⠀⠀⠀⠀⠀⠀⠀⠀⠀⠀⠀⠀⠀⠀⠀⠀⠀⠀⠀⠀⠀⠀⠀⠀⠀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⠀⠀⠀⠀⠀⠀⠀⠀⠀⠀⠀⠀⠀⠀⠀⠀⠀⠀⠀⠀⠀⠀⠀⠀⠀⠀⠀⠀⠀⠀⠀⠀⣠⣶⣾⣿⣿⣿⣿⣿⣿⣿⣿⣿⣿⣿⣿⣿⣿⣿⣿⣿⣿⡆⠀⠀⠀⠀⠀⠀⠀⠀⠀⠀⠀⠀⠀⠀⠀⠀⠀⠀⠀⠀⠀⠀⠀⠀⠀⠀⠀⠀⠀⠀⠀⠀⠀⠀⠀⠀⠀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⠀⠀⠀⠀⠀⠀⠀⠀⠀⠀⠀⠀⠀⠀⠀⠀⠀⠀⠀⠀⠀⠀⠀⠀⠀⠀⠀⠀⠀⠀⠀⠘⢻⣿⣿⣿⣿⣿⣿⣿⣿⣿⣿⣿⣿⣿⣿⣿⣿⣿⣿⣿⣿⡇⠀⠀⠀⠀⠀⠀⠀⠀⠀⠀⠀⠀⠀⠀⠀⠀⠀⠀⠀⠀⠀⠀⠀⠀⠀⠀⠀⠀⠀⠀⠀⠀⠀⠀⠀⠀⠀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⠀⠀⠀⠀⠀⠀⠀⠀⠀⠀⠀⠀⠀⠀⠀⠀⠀⠀⠀⠀⠀⠀⠀⠀⠀⠀⠀⠀⠀⠀⢰⣿⣿⣿⣿⠿⠛⠿⢻⣿⣿⣿⣿⣿⣿⣿⣿⣿⣿⣿⣿⠿⠋⠀⠀⠀⠀⠀⠀⠀⠀⠀⠀⠀⠀⠀⠀⠀⠀⠀⠀⠀⠀⠀⠀⠀⠀⠀⠀⠀⠀⠀⠀⠀⠀⠀⠀⠀⠀⠀⠀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⠀⠀⠀⠀⠀⠀⠀⠀⠀⠀⠀⠀⠀⠀⠀⠀⠀⠀⠀⠀⠀⠀⠀⠀⠀⠀⠀⠀⠀⠀⠀⠙⠛⠋⠀⣠⡀⠀⣾⣿⣿⣿⣿⣿⣿⣿⣿⣿⣿⣿⠇⠀⠀⠀⠀⠀⠀⠀⠀⠀⠀⠀⠀⠀⠀⠀⠀⠀⠀⠀⠀⠀⠀⠀⠀⠀⠀⠀⠀⠀⠀⠀⠀⠀⠀⠀⠀⠀⠀⠀⠀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⠀⠀⠀⠀⠀⠀⠀⠀⠀⠀⠀⠀⠀⠀⠀⠀⠀⠀⠀⠀⠀⠀⠀⠀⠀⠀⠀⠀⢠⡀⠀⠀⠀⣀⣴⣿⣿⣿⣿⣿⣿⣿⣿⣿⣿⣿⣿⣿⣿⡿⠀⠀⠀⠀⠀⠀⠀⠀⠀⠀⠀⠀⠀⠀⠀⠀⠀⠀⠀⠀⠀⠀⠀⠀⠀⠀⠀⠀⠀⠀⠀⠀⠀⠀⠀⠀⠀⠀⠀⠀⠀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⠀⠀⠀⠀⠀⠀⠀⠀⠀⠀⠀⠀⠀⠀⠀⠀⠀⠀⠀⠀⠀⠀⠀⠀⠀⠀⠀⠀⢤⣿⣶⣶⣿⣿⣿⣿⣿⣿⣿⣿⣿⣿⣿⣿⣿⣿⣿⣿⣿⠇⠀⠀⠀⠀⠀⠀⠀⠀⠀⠀⠀⠀⠀⠀⠀⠀⠀⠀⠀⠀⠀⠀⠀⠀⠀⠀⠀⠀⠀⠀⠀⠀⠀⠀⠀⠀⠀⠀⠀⠀⠀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⠀⠀⠀⠀⠀⠀⠀⠀⠀⠀⠀⠀⠀⠀⠀⠀⠀⠀⠀⠀⠀⠀⠀⠀⠀⠀⠀⠀⠀⠀⠀⠀⠀⠀⠈⠉⠙⠛⣿⣿⣿⣿⣿⣿⣿⣿⣿⣿⣿⡄⠀⠀⠀⠀⠀⠀⠀⠀⠀⠀⠀⠀⠀⠀⠀⠀⠀⠀⠀⠀⠀⠀⠀⠀⠀⠀⠀⠀⠀⠀⠀⠀⠀⠀⠀⠀⠀⠀⠀⠀⠀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⠀⠀⠀⠀⠀⠀⠀⠀⠀⠀⠀⠀⠀⠀⠀⠀⠀⠀⠀⠀⠀⠀⠀⠀⠀⠀⠀⠀⠀⠀⠀⠀⠀⠀⠀⠀⠀⠀⣿⣿⣿⣿⣿⣿⣿⣿⣿⣿⣿⣿⣿⣶⣦⣄⡀⠀⠀⠀⠀⠀⠀⠀⠀⠀⠀⠀⠀⠀⠀⠀⠀⠀⠀⠀⠀⠀⠀⠀⠀⠀⠀⠀⠀⠀⠀⠀⠀⠀⠀⠀⠀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⠀⠀⠀⠀⠀⠀⠀⠀⠀⠀⠀⠀⠀⠀⠀⠀⠀⠀⠀⠀⠀⠀⠀⠀⠀⠀⠀⠀⠀⠀⠀⠀⢀⣴⣿⣿⣿⣿⣿⣿⣿⣿⣿⣿⣿⣿⣿⣿⣿⣿⣿⣿⣿⣏⠻⢿⣦⡀⠀⠀⠀⠀⠀⠀⠀⠀⠀⠀⠀⠀⠀⠀⠀⠀⠀⠀⠀⠀⠀⠀⠀⠀⠀⠀⠀⠀⠀⠀⠀⠀⠀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⠀⠀⠀⠀⠀⠀⠀⠀⠀⠀⠀⠀⠀⠀⠀⠀⠀⠀⠀⠀⠀⠀⠀⠀⠀⠀⠀⠀⠀⠀⠀⠰⣿⣿⣿⣿⣿⣿⣿⣿⣿⣿⣿⣿⣿⣿⣿⣿⣿⣿⣿⣿⣿⣿⡆⠀⠉⠛⠶⣄⠀⠀⠀⠀⠀⠀⠀⠀⠀⠀⠀⠀⠀⠀⠀⠀⠀⠀⠀⠀⠀⠀⠀⠀⠀⠀⠀⠀⠀⠀⠀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⠀⠀⠀⠀⠀⠀⠀⠀⠀⠀⠀⠀⠀⠀⠀⠀⠀⠀⠀⠀⠀⠀⠀⠀⠀⠀⠀⠀⠀⠀⠀⠀⠀⠀⠀⠀⠀⠀⠀⠀⠀⠀⠀⠀⢀⣀⠀⠀⠀⠀⠀⠀⠀⠀⠀⠀⠀⠀⠀⠀⠀⠀⠀⠀⠀⠀⠀⠀⠀⠀⠀⠀⠀⠀⠀⠀⠀⠀⠀⠀⠀⠀⠀⠀⠀⠀⠀⠀⠀⠀⠀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⠀⠀⠀⠀⠀⠀⠀⠀⠀⠀⠀⠀⠀⠀⠀⠀⠀⠀⠀⠀⠀⠀⠀⠀⠀⠀⠀⠀⠀⠀⠀⠀⠀⠀⠀⠀⠀⠀⠀⠀⠀⣠⣾⣷⣾⣿⣿⣧⣾⣧⣀⣠⣀⠀⠀⠀⠀⠀⠀⠀⠀⠀⠀⠀⠀⠀⠀⠀⠀⠀⠀⠀⠀⠀⠀⠀⠀⠀⠀⠀⠀⠀⠀⠀⠀⠀⠀⠀⠀⠀⠀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⠀⠀⠀⠀⠀⠀⠀⠀⠀⠀⠀⠀⠀⠀⠀⠀⠀⠀⠀⠀⠀⠀⠀⠀⠀⠀⠀⠀⠀⠀⠀⠀⠀⠀⠀⠀⠀⠀⠀⠀⢠⣾⣿⣿⣿⣿⣿⣿⣿⣿⣿⣿⣿⡇⠀⠀⠀⠀⠀⠀⠀⠀⠀⠀⠀⠀⠀⠀⠀⠀⠀⠀⠀⠀⠀⠀⠀⠀⠀⠀⠀⠀⠀⠀⠀⠀⠀⠀⠀⠀⠀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⠀⠀⠀⠀⠀⠀⠀⠀⠀⠀⠀⠀⠀⠀⠀⠀⠀⠀⠀⠀⠀⠀⠀⠀⠀⠀⠀⠀⠀⠀⠀⠀⠀⠀⠀⠀⠀⠀⠀⠀⢀⣿⣿⣿⣿⣿⣿⣿⣿⣿⣿⣿⣿⣷⡄⠀⠀⠀⠀⠀⠀⠀⠀⠀⠀⠀⠀⠀⠀⠀⠀⠀⠀⠀⠀⠀⠀⠀⠀⠀⠀⠀⠀⠀⠀⠀⠀⠀⠀⠀⠀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⠀⠀⠀⠀⠀⠀⠀⠀⠀⠀⠀⠀⠀⠀⠀⠀⠀⠀⠀⠀⠀⠀⠀⠀⠀⠀⠀⠀⠀⠀⠀⠀⠀⠀⠀⠀⠀⠀⠀⠀⠀⠀⠀⡇⠙⢻⣿⣿⣿⣿⣿⠋⠻⠈⠀⠀⠀⠀⠀⠀⠀⠀⠀⠀⠀⠀⠀⠀⠀⠀⠀⠀⠀⠀⠀⠀⠀⠀⠀⠀⠀⠀⠀⠀⠀⠀⠀⠀⠀⠀⠀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⠀⠀⠀⠀⠀⠀⠀⠀⠀⠀⠀⠀⠀⠀⠀⠀⠀⠀⠀⠀⠀⠀⠀⠀⠀⠀⠀⠀⠀⠀⠀⠀⠀⠀⠀⣠⣶⣆⠀⢀⣀⣠⣴⣷⣾⣿⣿⣿⣿⣷⣿⣦⣀⠀⠀⠀⠀⠀⠀⠀⠀⠀⠀⠀⠀⠀⠀⠀⠀⠀⠀⠀⠀⠀⠀⠀⠀⠀⠀⠀⠀⠀⠀⠀⠀⠀⠀⠀⠀⠀⠀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⠀⠀⠀⠀⠀⠀⠀⠀⠀⠀⠀⠀⠀⠀⠀⠀⠀⠀⠀⠀⠀⠀⠀⠀⠀⠀⠀⠀⠀⠀⠀⠀⢀⣴⣾⣿⣿⣿⣿⣿⣿⣿⣿⣿⣿⣿⣿⣿⣿⣿⣿⣿⣿⡀⠀⠀⠀⠀⠀⠀⠀⠀⠀⠀⠀⠀⠀⠀⠀⠀⠀⠀⠀⠀⠀⠀⠀⠀⠀⠀⠀⠀⠀⠀⠀⠀⠀⠀⠀⠀⠀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⠀⠀⠀⠀⠀⠀⠀⠀⠀⠀⠀⠀⠀⠀⠀⠀⠀⠀⠀⠀⠀⠀⠀⠀⠀⠀⠀⠀⠀⠀⠀⠀⠛⣿⣿⣿⣿⣿⣿⣿⣿⣿⣿⣿⣿⣿⣿⣿⣿⣿⣿⣿⣿⠁⠀⠀⠀⠀⠀⠀⠀⠀⠀⠀⠀⠀⠀⠀⠀⠀⠀⠀⠀⠀⠀⠀⠀⠀⠀⠀⠀⠀⠀⠀⠀⠀⠀⠀⠀⠀⠀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⠀⠀⠀⠀⠀⠀⠀⠀⠀⠀⠀⠀⠀⠀⠀⠀⠀⠀⠀⠀⠀⠀⠀⠀⠀⠀⠀⠀⠀⠀⠀⠀⣼⣿⣿⣿⣿⣿⣿⣿⣿⣿⣿⣿⣿⣿⣿⣿⣿⣿⣿⣿⡟⠀⠀⠀⠀⠀⠀⠀⠀⠀⠀⠀⠀⠀⠀⠀⠀⠀⠀⠀⠀⠀⠀⠀⠀⠀⠀⠀⠀⠀⠀⠀⠀⠀⠀⠀⠀⠀⠀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⠀⠀⠀⠀⠀⠀⠀⠀⠀⠀⠀⠀⠀⠀⠀⠀⠀⠀⠀⠀⠀⠀⠀⠀⠀⠀⠀⠀⠀⠀⠀⢸⣿⣿⣿⣿⠟⢻⣿⣿⣿⣿⣿⣿⣿⣿⣿⣿⣿⣿⡟⠋⠀⠀⠀⠀⠀⠀⠀⠀⠀⠀⠀⠀⠀⠀⠀⠀⠀⠀⠀⠀⠀⠀⠀⠀⠀⠀⠀⠀⠀⠀⠀⠀⠀⠀⠀⠀⠀⠀⠀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⠀⠀⠀⠀⠀⠀⠀⠀⠀⠀⠀⠀⠀⠀⠀⠀⠀⠀⠀⠀⠀⠀⠀⠀⠀⠀⠀⠀⠀⠀⠀⠈⢻⣿⣿⣿⣷⣿⣿⣿⣿⣿⣿⣿⣿⣿⣿⣿⣿⣿⠁⠀⠀⠀⠀⠀⠀⠀⠀⠀⠀⠀⠀⠀⠀⠀⠀⠀⠀⠀⠀⠀⠀⠀⠀⠀⠀⠀⠀⠀⠀⠀⠀⠀⠀⠀⠀⠀⠀⠀⠀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⠀⠀⠀⠀⠀⠀⠀⠀⠀⠀⠀⠀⠀⠀⠀⠀⠀⠀⠀⠀⠀⠀⠀⠀⠀⠀⠀⣙⣦⣤⣴⣾⣿⣿⣿⣿⣿⣿⣿⣿⣿⣿⣿⣿⣿⣿⣿⣿⣿⡇⠀⠀⠀⠀⠀⠀⠀⠀⠀⠀⠀⠀⠀⠀⠀⠀⠀⠀⠀⠀⠀⠀⠀⠀⠀⠀⠀⠀⠀⠀⠀⠀⠀⠀⠀⠀⠀⠀⠀⠀⠀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⠀⠀⠀⠀⠀⠀⠀⠀⠀⠀⠀⠀⠀⠀⠀⠀⠀⠀⠀⠀⠀⠀⠀⠀⠀⠀⠀⠉⠉⠉⠉⠉⠉⠙⠛⠻⠿⠛⢿⣿⣿⣿⣿⣿⣿⣿⣿⣿⣿⠀⠀⠀⠀⠀⠀⠀⠀⠀⠀⠀⠀⠀⠀⠀⠀⠀⠀⠀⠀⠀⠀⠀⠀⠀⠀⠀⠀⠀⠀⠀⠀⠀⠀⠀⠀⠀⠀⠀⠀⠀⠀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⠀⠀⠀⠀⠀⠀⠀⠀⠀⠀⠀⠀⠀⠀⠀⠀⠀⠀⠀⠀⠀⠀⠀⠀⠀⠀⠀⠀⠀⠀⠀⠀⠀⠀⠀⠀⠀⠀⣿⣿⣿⣿⣿⣿⣿⣿⣿⣿⣿⣄⡀⠀⠀⠀⠀⠀⠀⠀⠀⠀⠀⠀⠀⠀⠀⠀⠀⠀⠀⠀⠀⠀⠀⠀⠀⠀⠀⠀⠀⠀⠀⠀⠀⠀⠀⠀⠀⠀⠀⠀⠀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⠀⠀⠀⠀⠀⠀⠀⠀⠀⠀⠀⠀⠀⠀⠀⠀⠀⠀⠀⠀⠀⠀⠀⠀⠀⠀⠀⠀⠀⠀⠀⠀⠀⠀⠀⠀⠀⢀⣿⣿⣿⣿⣿⣿⣿⣿⣿⣿⣿⣿⣿⣿⣶⣤⡀⠀⠀⠀⠀⠀⠀⠀⠀⠀⠀⠀⠀⠀⠀⠀⠀⠀⠀⠀⠀⠀⠀⠀⠀⠀⠀⠀⠀⠀⠀⠀⠀⠀⠀⠀⠀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⠀⠀⠀⠀⠀⠀⠀⠀⠀⠀⠀⠀⠀⠀⠀⠀⠀⠀⠀⠀⠀⠀⠀⠀⠀⠀⠀⠀⠀⠀⠀⠀⠀⠀⠀⠀⢀⣾⣿⣿⣿⣿⣿⣿⣿⣿⣿⣿⣿⣿⣿⣿⣿⣿⣿⣷⣤⠀⠀⠀⠀⠀⠀⠀⠀⠀⠀⠀⠀⠀⠀⠀⠀⠀⠀⠀⠀⠀⠀⠀⠀⠀⠀⠀⠀⠀⠀⠀⠀⠀⠀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⠀⠀⠀⠀⠀⠀⠀⠀⠀⠀⠀⠀⠀⠀⠀⠀⠀⠀⠀⠀⠀⠀⠀⠀⠀⠀⠀⠀⠀⠀⠀⠀⠀⠀⠀⠀⣾⣿⣿⣿⣿⣿⣿⣿⣿⣿⣿⣿⣿⣿⣿⣿⣿⣿⣿⣿⠏⠀⠀⠀⠀⠀⠀⠀⠀⠀⠀⠀⠀⠀⠀⠀⠀⠀⠀⠀⠀⠀⠀⠀⠀⠀⠀⠀⠀⠀⠀⠀⠀⠀⠀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⠀⠀⠀⠀⠀⠀⠀⠀⠀⠀⠀⠀⠀⠀⠀⠀⠀⠀⠀⠀⠀⠀⠀⠀⠀⠀⠀⠀⠀⠀⠀⠀⠀⠀⢀⣿⣿⣿⣿⣿⣿⣿⣿⣿⣿⣿⣿⣿⣿⣿⣿⣿⣏⠁⠀⠀⠀⠀⠀⠀⠀⠀⠀⠀⠀⠀⠀⠀⠀⠀⠀⠀⠀⠀⠀⠀⠀⠀⠀⠀⠀⠀⠀⠀⠀⠀⠀⠀⠀⠀⠀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⠀⠀⠀⠀⠀⠀⠀⠀⠀⠀⠀⠀⠀⠀⠀⠀⠀⠀⠀⠀⠀⠀⠀⠀⠀⠀⠀⠀⠀⠀⠀⠀⢰⣿⣿⣿⣿⣿⣿⣿⣿⣿⣿⣿⣿⣿⣿⣿⣿⣿⣿⣿⣿⣿⡆⠉⠻⣷⣦⣀⠀⠀⠀⠀⠀⠀⠀⠀⠀⠀⠀⠀⠀⠀⠀⠀⠀⠀⠀⠀⠀⠀⠀⠀⠀⠀⠀⠀⠀⠀⠀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⠀⠀⠀⠀⠀⠀⠀⠀⠀⠀⠀⠀⠀⠀⠀⠀⠀⠀⠀⠀⠀⠀⠀⠀⠀⠀⠀⠀⠀⠀⠀⠀⠀⠀⠀⠀⠀⠀⠀⠀⠀⢀⣠⣤⣠⣾⣶⡄⣠⣄⠀⠀⠀⠀⠀⠀⠀⠀⠀⠀⠀⠀⠀⠀⠀⠀⠀⠀⠀⠀⠀⠀⠀⠀⠀⠀⠀⠀⠀⠀⠀⠀⠀⠀⠀⠀⠀⠀⠀⠀⠀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⠀⠀⠀⠀⠀⠀⠀⠀⠀⠀⠀⠀⠀⠀⠀⠀⠀⠀⠀⠀⠀⠀⠀⠀⠀⠀⠀⠀⠀⠀⠀⠀⠀⠀⠀⠀⠀⠀⠀⠀⠀⢸⣿⣿⣿⣿⣿⣿⣿⣿⣶⣶⣦⡀⠀⠀⠀⠀⠀⠀⠀⠀⠀⠀⠀⠀⠀⠀⠀⠀⠀⠀⠀⠀⠀⠀⠀⠀⠀⠀⠀⠀⠀⠀⠀⠀⠀⠀⠀⠀⠀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⠀⠀⠀⠀⠀⠀⠀⠀⠀⠀⠀⠀⠀⠀⠀⠀⠀⠀⠀⠀⠀⠀⠀⠀⠀⠀⠀⠀⠀⠀⠀⠀⠀⠀⠀⠀⠀⠀⠀⠀⢰⣿⣿⣿⣿⣿⣿⣿⣿⣿⣿⣿⣿⣿⡗⠀⠀⠀⠀⠀⠀⠀⠀⠀⠀⠀⠀⠀⠀⠀⠀⠀⠀⠀⠀⠀⠀⠀⠀⠀⠀⠀⠀⠀⠀⠀⠀⠀⠀⠀⠀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⠀⠀⠀⠀⠀⠀⠀⠀⠀⠀⠀⠀⠀⠀⠀⠀⠀⠀⠀⠀⠀⠀⠀⠀⠀⠀⠀⠀⠀⠀⠀⠀⠀⠀⠀⠀⠀⠀⠀⠀⢼⣿⣿⣿⣿⣿⣿⣿⣿⣿⣿⣿⣿⣿⣷⠀⠀⠀⠀⠀⠀⠀⠀⠀⠀⠀⠀⠀⠀⠀⠀⠀⠀⠀⠀⠀⠀⠀⠀⠀⠀⠀⠀⠀⠀⠀⠀⠀⠀⠀⠀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⠀⠀⠀⠀⠀⠀⠀⠀⠀⠀⠀⠀⠀⠀⠀⠀⠀⠀⠀⠀⠀⠀⠀⠀⠀⠀⠀⠀⠀⠀⠀⠀⠀⠀⠀⠀⠀⠀⠀⠀⠘⢹⣿⣿⣿⣿⣿⣿⣿⣿⣿⣿⣿⣿⡿⠀⠀⠀⠀⠀⠀⠀⠀⠀⠀⠀⠀⠀⠀⠀⠀⠀⠀⠀⠀⠀⠀⠀⠀⠀⠀⠀⠀⠀⠀⠀⠀⠀⠀⠀⠀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⠀⠀⠀⠀⠀⠀⠀⠀⠀⠀⠀⠀⠀⠀⠀⠀⠀⠀⠀⠀⠀⠀⠀⠀⠀⠀⠀⠀⠀⠀⠀⠀⠀⠀⠀⠀⠀⠀⠀⠀⠀⠘⢹⠻⣿⣿⣿⣿⣿⣿⣿⣿⣿⠟⠇⠀⠀⠀⠀⠀⠀⠀⠀⠀⠀⠀⠀⠀⠀⠀⠀⠀⠀⠀⠀⠀⠀⠀⠀⠀⠀⠀⠀⠀⠀⠀⠀⠀⠀⠀⠀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⠀⠀⠀⠀⠀⠀⠀⠀⠀⠀⠀⠀⠀⠀⠀⠀⠀⠀⠀⠀⠀⠀⠀⠀⠀⠀⠀⠀⠀⠀⠀⠀⠀⠀⠀⠀⠀⡀⠀⠀⠀⠀⢨⡄⢀⣽⣿⣿⣿⡟⡟⠙⠏⠀⠀⠀⠀⠀⠀⠀⠀⠀⠀⠀⠀⠀⠀⠀⠀⠀⠀⠀⠀⠀⠀⠀⠀⠀⠀⠀⠀⠀⠀⠀⠀⠀⠀⠀⠀⠀⠀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⠀⠀⠀⠀⠀⠀⠀⠀⠀⠀⠀⠀⠀⠀⠀⠀⠀⠀⠀⠀⠀⠀⠀⠀⠀⠀⠀⠀⠀⠀⠀⠀⠀⠀⠀⣴⣿⣿⣦⣤⣤⣴⣶⣿⣿⣿⣿⣿⣿⣿⣿⣷⡀⠀⠀⠀⠀⠀⠀⠀⠀⠀⠀⠀⠀⠀⠀⠀⠀⠀⠀⠀⠀⠀⠀⠀⠀⠀⠀⠀⠀⠀⠀⠀⠀⠀⠀⠀⠀⠀⠀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⠀⠀⠀⠀⠀⠀⠀⠀⠀⠀⠀⠀⠀⠀⠀⠀⠀⠀⠀⠀⠀⠀⠀⠀⠀⠀⠀⠀⠀⠀⠀⠀⠀⣠⣼⣿⣿⣿⣿⣿⣿⣿⣿⣿⣿⣿⣿⣿⣿⣿⣿⣿⡇⠀⠀⠀⠀⠀⠀⠀⠀⠀⠀⠀⠀⠀⠀⠀⠀⠀⠀⠀⠀⠀⠀⠀⠀⠀⠀⠀⠀⠀⠀⠀⠀⠀⠀⠀⠀⠀⠀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⠀⠀⠀⠀⠀⠀⠀⠀⠀⠀⠀⠀⠀⠀⠀⠀⠀⠀⠀⠀⠀⠀⠀⠀⠀⠀⠀⠀⠀⠀⠀⠀⠀⠉⣿⣿⣿⣿⣿⣿⣿⣿⣿⣿⣿⣿⣿⣿⣿⣿⣿⣿⠀⠀⠀⠀⠀⠀⠀⠀⠀⠀⠀⠀⠀⠀⠀⠀⠀⠀⠀⠀⠀⠀⠀⠀⠀⠀⠀⠀⠀⠀⠀⠀⠀⠀⠀⠀⠀⠀⠀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⠀⠀⠀⠀⠀⠀⠀⠀⠀⠀⠀⠀⠀⠀⠀⠀⠀⠀⠀⠀⠀⠀⠀⠀⠀⠀⠀⠀⠀⠀⠀⣸⣶⣾⣿⣿⣿⣿⣿⣿⣿⣿⣿⣿⣿⣿⣿⣿⣿⣿⡿⠁⠀⠀⠀⠀⠀⠀⠀⠀⠀⠀⠀⠀⠀⠀⠀⠀⠀⠀⠀⠀⠀⠀⠀⠀⠀⠀⠀⠀⠀⠀⠀⠀⠀⠀⠀⠀⠀⠀⠀</a:t>
            </a:r>
            <a:br/>
            <a:r>
              <a:t>⠀⠀⠀⠀⠀⠀⠀⠀⠀⠀⠀⠀⠀⠀⠀⠀⠀⠀⠀⠀⠀⠀⠀⠀⠠⣀⠀⣀⣠⣴⣾⣿⣿⣿⣿⣿⣿⣿⣿⣿⣿⣿⣿⣿⣿⣿⣿⣿⣿⡿⠀⠀⠀⠀⠀⠀⠀⠀⠀⠀⠀⠀⠀⠀⠀⠀⠀⠀⠀⠀⠀⠀⠀⠀⠀⠀⠀⠀⠀⠀⠀⠀⠀⠀⠀⠀⠀⠀⠀⠀⠀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⠀⠀⠀⠀⠀⠀⠀⠀⠀⠀⠀⠀⠀⠀⠀⠀⠀⠀⠀⠀⠀⠀⠀⠀⠰⠾⠿⠟⠛⠛⠛⢿⡿⢿⡿⣿⣿⣿⣿⣿⣿⣿⣿⣿⣿⣿⣿⣿⣿⠇⠀⠀⠀⠀⠀⠀⠀⠀⠀⠀⠀⠀⠀⠀⠀⠀⠀⠀⠀⠀⠀⠀⠀⠀⠀⠀⠀⠀⠀⠀⠀⠀⠀⠀⠀⠀⠀⠀⠀⠀⠀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⠀⠀⠀⠀⠀⠀⠀⠀⠀⠀⠀⠀⠀⠀⠀⠀⠀⠀⠀⠀⠀⠀⠀⠀⠀⠀⠀⠀⠀⠀⠀⠀⠀⠀⠀⠈⠉⠁⣿⣿⣿⣿⣿⣿⣿⣿⣿⣿⣿⠀⠀⠀⠀⠀⠀⠀⠀⠀⠀⠀⠀⠀⠀⠀⠀⠀⠀⠀⠀⠀⠀⠀⠀⠀⠀⠀⠀⠀⠀⠀⠀⠀⠀⠀⠀⠀⠀⠀⠀⠀⠀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⠀⠀⠀⠀⠀⠀⠀⠀⠀⠀⠀⠀⠀⠀⠀⠀⠀⠀⠀⠀⠀⠀⠀⠀⠀⠀⠀⠀⠀⠀⠀⠀⠀⠀⠀⠀⠀⢠⣿⣿⣿⣿⣿⣿⣿⣿⣿⣿⣿⣦⣄⣀⠀⠀⠀⠀⠀⠀⠀⠀⠀⠀⠀⠀⠀⠀⠀⠀⠀⠀⠀⠀⠀⠀⠀⠀⠀⠀⠀⠀⠀⠀⠀⠀⠀⠀⠀⠀⠀⠀⠀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⠀⠀⠀⠀⠀⠀⠀⠀⠀⠀⠀⠀⠀⠀⠀⠀⠀⠀⠀⠀⠀⠀⠀⠀⠀⠀⠀⠀⠀⠀⠀⠀⠀⠀⠀⠀⠀⣰⣿⣿⣿⣿⣿⣿⣿⣿⣿⣿⣿⣿⣿⣿⣿⣦⣄⡀⠀⠀⠀⠀⠀⠀⠀⠀⠀⠀⠀⠀⠀⠀⠀⠀⠀⠀⠀⠀⠀⠀⠀⠀⠀⠀⠀⠀⠀⠀⠀⠀⠀⠀⠀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⠀⠀⠀⠀⠀⠀⠀⠀⠀⠀⠀⠀⠀⠀⠀⠀⠀⠀⠀⠀⠀⠀⠀⠀⠀⠀⠀⠀⠀⠀⠀⠀⠀⠀⠀⠀⣰⣿⣿⣿⣿⣿⣿⣿⣿⣿⣿⣿⣿⣿⣿⣿⣿⣿⣿⣿⡶⠀⠀⠀⠀⠀⠀⠀⠀⠀⠀⠀⠀⠀⠀⠀⠀⠀⠀⠀⠀⠀⠀⠀⠀⠀⠀⠀⠀⠀⠀⠀⠀⠀⠀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⠀⠀⠀⠀⠀⠀⠀⠀⠀⠀⠀⠀⠀⠀⠀⠀⠀⠀⠀⠀⠀⠀⠀⠀⠀⠀⠀⠀⠀⠀⠀⠀⠀⠀⠀⢀⣿⣿⣿⣿⣿⣿⣿⣿⣿⣿⣿⣿⣿⣿⣿⣿⣿⣿⣿⠟⠁⠀⠀⠀⠀⠀⠀⠀⠀⠀⠀⠀⠀⠀⠀⠀⠀⠀⠀⠀⠀⠀⠀⠀⠀⠀⠀⠀⠀⠀⠀⠀⠀⠀⠀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⠀⠀⠀⠀⠀⠀⠀⠀⠀⠀⠀⠀⠀⠀⠀⠀⠀⠀⠀⠀⠀⠀⠀⠀⠀⠀⠀⠀⠀⠀⠀⠀⠀⠀⢰⣿⣿⣿⣿⣿⣿⣿⣿⣿⣿⣿⣿⣿⣿⣿⣿⣿⡌⠀⠀⠀⠀⠀⠀⠀⠀⠀⠀⠀⠀⠀⠀⠀⠀⠀⠀⠀⠀⠀⠀⠀⠀⠀⠀⠀⠀⠀⠀⠀⠀⠀⠀⠀⠀⠀⠀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⠀⠀⠀⠀⠀⠀⠀⠀⠀⠀⠀⠀⠀⠀⠀⠀⠀⠀⠀⠀⠀⠀⠀⠀⠀⠀⠀⠀⠀⠀⠀⠀⠠⣿⣿⣿⣿⣿⣿⣿⣿⣿⣿⣿⣿⣿⣿⣿⣿⣿⣿⣿⣿⣿⣿⣷⣄⠀⠀⠀⠀⠀⠀⠀⠀⠀⠀⠀⠀⠀⠀⠀⠀⠀⠀⠀⠀⠀⠀⠀⠀⠀⠀⠀⠀⠀⠀⠀⠀⠀⠀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⠀⠀⠀⠀⠀⠀⠀⠀⠀⠀⠀⠀⠀⠀⠀⠀⠀⠀⠀⠀⠀⠀⠀⠀⠀⠀⠀⠀⠀⠀⠀⠀⠀⠀⠀⠀⠀⠀⠀⠀⠀⢠⣶⣶⣴⣿⣿⣇⣴⣦⠀⠀⠀⠀⠀⠀⠀⠀⠀⠀⠀⠀⠀⠀⠀⠀⠀⠀⠀⠀⠀⠀⠀⠀⠀⠀⠀⠀⠀⠀⠀⠀⠀⠀⠀⠀⠀⠀⠀⠀⠀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⠀⠀⠀⠀⠀⠀⠀⠀⠀⠀⠀⠀⠀⠀⠀⠀⠀⠀⠀⠀⠀⠀⠀⠀⠀⠀⠀⠀⠀⠀⠀⠀⠀⠀⠀⠀⠀⠀⠀⠀⠀⢨⣿⣿⣿⣿⣿⣿⣿⣿⣿⣿⣷⡄⠀⠀⠀⠀⠀⠀⠀⠀⠀⠀⠀⠀⠀⠀⠀⠀⠀⠀⠀⠀⠀⠀⠀⠀⠀⠀⠀⠀⠀⠀⠀⠀⠀⠀⠀⠀⠀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⠀⠀⠀⠀⠀⠀⠀⠀⠀⠀⠀⠀⠀⠀⠀⠀⠀⠀⠀⠀⠀⠀⠀⠀⠀⠀⠀⠀⠀⠀⠀⠀⠀⠀⠀⠀⠀⠀⠀⠀⠀⣽⣿⣿⣿⣿⣿⣿⣿⣿⣿⣿⣿⣇⠀⠀⠀⠀⠀⠀⠀⠀⠀⠀⠀⠀⠀⠀⠀⠀⠀⠀⠀⠀⠀⠀⠀⠀⠀⠀⠀⠀⠀⠀⠀⠀⠀⠀⠀⠀⠀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⠀⠀⠀⠀⠀⠀⠀⠀⠀⠀⠀⠀⠀⠀⠀⠀⠀⠀⠀⠀⠀⠀⠀⠀⠀⠀⠀⠀⠀⠀⠀⠀⠀⠀⠀⠀⠀⠀⠀⠀⢺⣿⣿⣿⣿⣿⣿⣿⣿⣿⣿⣿⣿⣿⣿⠀⠀⠀⠀⠀⠀⠀⠀⠀⠀⠀⠀⠀⠀⠀⠀⠀⠀⠀⠀⠀⠀⠀⠀⠀⠀⠀⠀⠀⠀⠀⠀⠀⠀⠀⠀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⠀⠀⠀⠀⠀⠀⠀⠀⠀⠀⠀⠀⠀⠀⠀⠀⠀⠀⠀⠀⠀⠀⠀⠀⠀⠀⠀⠀⠀⠀⠀⠀⠀⠀⠀⠀⠀⠀⠀⠀⠈⢸⣿⣿⣿⣿⣿⣿⣿⣿⣿⣿⣿⣿⡟⠀⠀⠀⠀⠀⠀⠀⠀⠀⠀⠀⠀⠀⠀⠀⠀⠀⠀⠀⠀⠀⠀⠀⠀⠀⠀⠀⠀⠀⠀⠀⠀⠀⠀⠀⠀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⠀⠀⠀⠀⠀⠀⠀⠀⠀⠀⠀⠀⠀⠀⠀⠀⠀⠀⠀⠀⠀⠀⠀⠀⠀⠀⠀⠀⠀⠀⠀⠀⠀⠀⠀⠀⠀⠀⠀⠀⠀⢹⣿⣿⣿⣿⣿⣿⣿⣿⣿⣿⣿⣿⡇⠀⠀⠀⠀⠀⠀⠀⠀⠀⠀⠀⠀⠀⠀⠀⠀⠀⠀⠀⠀⠀⠀⠀⠀⠀⠀⠀⠀⠀⠀⠀⠀⠀⠀⠀⠀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⠀⠀⠀⠀⠀⠀⠀⠀⠀⠀⠀⠀⠀⠀⠀⠀⠀⠀⠀⠀⠀⠀⠀⠀⠀⠀⠀⠀⠀⠀⠀⠀⠀⠀⠀⠀⠀⠀⠀⠀⠀⠈⢸⠙⡿⣿⣿⣿⣿⣿⣿⣿⣿⠟⠆⠀⠀⠀⠀⠀⠀⠀⠀⠀⠀⠀⠀⠀⠀⠀⠀⠀⠀⠀⠀⠀⠀⠀⠀⠀⠀⠀⠀⠀⠀⠀⠀⠀⠀⠀⠀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⠀⠀⠀⠀⠀⠀⠀⠀⠀⠀⠀⠀⠀⠀⠀⠀⠀⠀⠀⠀⠀⠀⠀⠀⠀⠀⠀⠀⠀⠀⠀⠀⠀⠀⠀⠀⢀⣤⠀⠀⠀⠀⢸⠀⣠⣿⣿⣿⣿⣟⣏⡘⠃⠀⠀⠀⠀⠀⠀⠀⠀⠀⠀⠀⠀⠀⠀⠀⠀⠀⠀⠀⠀⠀⠀⠀⠀⠀⠀⠀⠀⠀⠀⠀⠀⠀⠀⠀⠀⠀⠀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⠀⠀⠀⠀⠀⠀⠀⠀⠀⠀⠀⠀⠀⠀⠀⠀⠀⠀⠀⠀⠀⠀⠀⠀⠀⠀⠀⠀⠀⠀⠀⠀⠀⠀⠀⣰⣿⣿⣿⣶⣶⣶⣾⣿⣿⣿⣿⣿⣿⣿⣿⣧⠀⠀⠀⠀⠀⠀⠀⠀⠀⠀⠀⠀⠀⠀⠀⠀⠀⠀⠀⠀⠀⠀⠀⠀⠀⠀⠀⠀⠀⠀⠀⠀⠀⠀⠀⠀⠀⠀⠀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⠀⠀⠀⠀⠀⠀⠀⠀⠀⠀⠀⠀⠀⠀⠀⠀⠀⠀⠀⠀⠀⠀⠀⠀⠀⠀⠀⠀⠀⠀⠀⠀⠀⣠⣴⣿⣿⣿⣿⣿⣿⣿⣿⣿⣿⣿⣿⣿⣿⣿⣿⡿⠀⠀⠀⠀⠀⠀⠀⠀⠀⠀⠀⠀⠀⠀⠀⠀⠀⠀⠀⠀⠀⠀⠀⠀⠀⠀⠀⠀⠀⠀⠀⠀⠀⠀⠀⠀⠀⠀⠀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⠀⠀⠀⠀⠀⠀⠀⠀⠀⠀⠀⠀⠀⠀⠀⠀⠀⠀⠀⠀⠀⠀⠀⠀⠀⠀⠀⠀⠀⠀⣶⣶⣶⣄⣼⣿⣿⣿⣿⣿⣿⣿⣿⣿⣿⣿⣿⣿⣿⣿⣿⠃⠀⠀⠀⠀⠀⠀⠀⠀⠀⠀⠀⠀⠀⠀⠀⠀⠀⠀⠀⠀⠀⠀⠀⠀⠀⠀⠀⠀⠀⠀⠀⠀⠀⠀⠀⠀⠀⠀⠀</a:t>
            </a:r>
            <a:br/>
            <a:r>
              <a:t>⠀⠀⠀⠀⠀⠀⠀⠀⠀⠀⠀⠀⠀⠀⠀⠀⠀⠀⠀⠀⠀⠀⠀⢀⠀⠀⢀⣠⣴⣾⣿⣿⣿⣿⣿⣿⣿⣿⣿⣿⣿⣿⣿⣿⣿⣿⣿⣿⣿⣿⠃⠀⠀⠀⠀⠀⠀⠀⠀⠀⠀⠀⠀⠀⠀⠀⠀⠀⠀⠀⠀⠀⠀⠀⠀⠀⠀⠀⠀⠀⠀⠀⠀⠀⠀⠀⠀⠀⠀⠀⠀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⠀⠀⠀⠀⠀⠀⠀⠀⠀⠀⠀⠀⠀⠀⠀⠀⠀⠀⠀⠀⠀⠀⠀⢠⣿⠾⠿⠿⠿⠻⣿⣿⣿⣿⣿⣿⣿⣿⣿⣿⣿⣿⣿⣿⣿⣿⣿⣿⣿⡏⠀⠀⠀⠀⠀⠀⠀⠀⠀⠀⠀⠀⠀⠀⠀⠀⠀⠀⠀⠀⠀⠀⠀⠀⠀⠀⠀⠀⠀⠀⠀⠀⠀⠀⠀⠀⠀⠀⠀⠀⠀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⠀⠀⠀⠀⠀⠀⠀⠀⠀⠀⠀⠀⠀⠀⠀⠀⠀⠀⠀⠀⠀⠀⠀⠀⠀⠀⠀⠀⠀⠀⠀⠀⠀⠙⠿⠿⠋⠈⣿⣿⣿⣿⣿⣿⣿⣿⣿⣿⣿⠁⠀⠀⠀⠀⠀⠀⠀⠀⠀⠀⠀⠀⠀⠀⠀⠀⠀⠀⠀⠀⠀⠀⠀⠀⠀⠀⠀⠀⠀⠀⠀⠀⠀⠀⠀⠀⠀⠀⠀⠀⠀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⠀⠀⠀⠀⠀⠀⠀⠀⠀⠀⠀⠀⠀⠀⠀⠀⠀⠀⠀⠀⠀⠀⠀⠀⠀⠀⠀⠀⠀⠀⠀⠀⠀⠀⠀⠀⠀⢸⣿⣿⣿⣿⣿⣿⣿⣿⣿⣿⣿⣷⣤⣀⠀⠀⠀⠀⠀⠀⠀⠀⠀⠀⠀⠀⠀⠀⠀⠀⠀⠀⠀⠀⠀⠀⠀⠀⠀⠀⠀⠀⠀⠀⠀⠀⠀⠀⠀⠀⠀⠀⠀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⠀⠀⠀⠀⠀⠀⠀⠀⠀⠀⠀⠀⠀⠀⠀⠀⠀⠀⠀⠀⠀⠀⠀⠀⠀⠀⠀⠀⠀⠀⠀⠀⠀⠀⠀⠀⠀⣼⣿⣿⣿⣿⣿⣿⣿⣿⣿⣿⣿⣿⣿⣿⣿⣶⣤⡀⠀⠀⠀⠀⠀⠀⠀⠀⠀⠀⠀⠀⠀⠀⠀⠀⠀⠀⠀⠀⠀⠀⠀⠀⠀⠀⠀⠀⠀⠀⠀⠀⠀⠀⠀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⠀⠀⠀⠀⠀⠀⠀⠀⠀⠀⠀⠀⠀⠀⠀⠀⠀⠀⠀⠀⠀⠀⠀⠀⠀⠀⠀⠀⠀⠀⠀⠀⠀⠀⠀⢠⣿⣿⣿⣿⣿⣿⣿⣿⣿⣿⣿⣿⣿⣿⣿⣿⣿⣿⣿⠋⠀⠀⠀⠀⠀⠀⠀⠀⠀⠀⠀⠀⠀⠀⠀⠀⠀⠀⠀⠀⠀⠀⠀⠀⠀⠀⠀⠀⠀⠀⠀⠀⠀⠀⠀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⠀⠀⠀⠀⠀⠀⠀⠀⠀⠀⠀⠀⠀⠀⠀⠀⠀⠀⠀⠀⠀⠀⠀⠀⠀⠀⠀⠀⠀⠀⠀⠀⠀⠀⠀⣾⣿⣿⣿⣿⣿⣿⣿⣿⣿⣿⣿⣿⣿⣿⣿⣿⢿⠟⠁⠀⠀⠀⠀⠀⠀⠀⠀⠀⠀⠀⠀⠀⠀⠀⠀⠀⠀⠀⠀⠀⠀⠀⠀⠀⠀⠀⠀⠀⠀⠀⠀⠀⠀⠀⠀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⠀⠀⠀⠀⠀⠀⠀⠀⠀⠀⠀⠀⠀⠀⠀⠀⠀⠀⠀⠀⠀⠀⠀⠀⠀⠀⠀⠀⠀⠀⠀⠀⠀⠈⣿⣿⣿⣿⣿⣿⣿⣿⣿⣿⣿⣿⣿⣿⣿⣿⣿⣿⣿⡀⠀⠀⠀⠀⠀⠀⠀⠀⠀⠀⠀⠀⠀⠀⠀⠀⠀⠀⠀⠀⠀⠀⠀⠀⠀⠀⠀⠀⠀⠀⠀⠀⠀⠀⠀⠀⠀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⠀⠀⠀⠀⠀⠀⠀⠀⠀⠀⠀⠀⠀⠀⠀⠀⠀⠀⠀⠀⠀⠀⠀⠀⠀⠀⠀⠀⠀⠀⠀⠀⠘⣿⣿⣿⣿⣿⣿⣿⣿⣿⣿⣿⣿⣿⣿⣿⣿⣿⣿⣿⣿⣿⣷⡀⠀⠀⠀⠀⠀⠀⠀⠀⠀⠀⠀⠀⠀⠀⠀⠀⠀⠀⠀⠀⠀⠀⠀⠀⠀⠀⠀⠀⠀⠀⠀⠀⠀⠀⠀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⠀⠀⠀⠀⠀⠀⠀⠀⠀⠀⠀⠀⠀⠀⠀⠀⠀⠀⠀⠀⠀⠀⠀⠀⠀⠀⠀⠀⠀⠀⠀⠀⠀⠀⠀⠀⠀⠀⠀⠀⠀⠀⢀⣀⠀⣴⣤⡄⢀⡀⠀⠀⠀⠀⠀⠀⠀⠀⠀⠀⠀⠀⠀⠀⠀⠀⠀⠀⠀⠀⠀⠀⠀⠀⠀⠀⠀⠀⠀⠀⠀⠀⠀⠀⠀⠀⠀⠀⠀⠀⠀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⠀⠀⠀⠀⠀⠀⠀⠀⠀⠀⠀⠀⠀⠀⠀⠀⠀⠀⠀⠀⠀⠀⠀⠀⠀⠀⠀⠀⠀⠀⠀⠀⠀⠀⠀⠀⠀⠀⠀⠀⠀⠐⣿⣿⣿⣿⣿⣿⣿⣿⣤⣤⣄⠀⠀⠀⠀⠀⠀⠀⠀⠀⠀⠀⠀⠀⠀⠀⠀⠀⠀⠀⠀⠀⠀⠀⠀⠀⠀⠀⠀⠀⠀⠀⠀⠀⠀⠀⠀⠀⠀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⠀⠀⠀⠀⠀⠀⠀⠀⠀⠀⠀⠀⠀⠀⠀⠀⠀⠀⠀⠀⠀⠀⠀⠀⠀⠀⠀⠀⠀⠀⠀⠀⠀⠀⠀⠀⠀⠀⠀⠀⠀⢰⣾⣿⣿⣿⣿⣿⣿⣿⣿⣿⣿⡇⠀⠀⠀⠀⠀⠀⠀⠀⠀⠀⠀⠀⠀⠀⠀⠀⠀⠀⠀⠀⠀⠀⠀⠀⠀⠀⠀⠀⠀⠀⠀⠀⠀⠀⠀⠀⠀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⠀⠀⠀⠀⠀⠀⠀⠀⠀⠀⠀⠀⠀⠀⠀⠀⠀⠀⠀⠀⠀⠀⠀⠀⠀⠀⠀⠀⠀⠀⠀⠀⠀⠀⠀⠀⠀⠀⠀⠀⢰⣿⣿⣿⣿⣿⣿⣿⣿⣿⣿⣿⣿⣷⣄⠀⠀⠀⠀⠀⠀⠀⠀⠀⠀⠀⠀⠀⠀⠀⠀⠀⠀⠀⠀⠀⠀⠀⠀⠀⠀⠀⠀⠀⠀⠀⠀⠀⠀⠀⠀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⠀⠀⠀⠀⠀⠀⠀⠀⠀⠀⠀⠀⠀⠀⠀⠀⠀⠀⠀⠀⠀⠀⠀⠀⠀⠀⠀⠀⠀⠀⠀⠀⠀⠀⠀⠀⠀⠀⠀⠀⣺⣿⣿⣿⣿⣿⣿⣿⣿⣿⣿⣿⣿⣿⣷⠀⠀⠀⠀⠀⠀⠀⠀⠀⠀⠀⠀⠀⠀⠀⠀⠀⠀⠀⠀⠀⠀⠀⠀⠀⠀⠀⠀⠀⠀⠀⠀⠀⠀⠀⠀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⠀⠀⠀⠀⠀⠀⠀⠀⠀⠀⠀⠀⠀⠀⠀⠀⠀⠀⠀⠀⠀⠀⠀⠀⠀⠀⠀⠀⠀⠀⠀⠀⠀⠀⠀⠀⠀⠀⠀⠀⠸⢻⣿⣿⣿⣿⣿⣿⣿⣿⣿⣿⣿⣿⣿⠀⠀⠀⠀⠀⠀⠀⠀⠀⠀⠀⠀⠀⠀⠀⠀⠀⠀⠀⠀⠀⠀⠀⠀⠀⠀⠀⠀⠀⠀⠀⠀⠀⠀⠀⠀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⠀⠀⠀⠀⠀⠀⠀⠀⠀⠀⠀⠀⠀⠀⠀⠀⠀⠀⠀⠀⠀⠀⠀⠀⠀⠀⠀⠀⠀⠀⠀⠀⠀⠀⠀⠀⠀⠀⠀⠀⠀⠀⡇⠈⠛⣿⣿⣿⣿⣿⣿⢿⡿⠘⠁⠀⠀⠀⠀⠀⠀⠀⠀⠀⠀⠀⠀⠀⠀⠀⠀⠀⠀⠀⠀⠀⠀⠀⠀⠀⠀⠀⠀⠀⠀⠀⠀⠀⠀⠀⠀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⠀⠀⠀⠀⠀⠀⠀⠀⠀⠀⠀⠀⠀⠀⠀⠀⠀⠀⠀⠀⠀⠀⠀⠀⠀⠀⠀⠀⠀⠀⠀⠀⠀⠀⠀⠀⣠⣷⣤⣤⣤⣤⣇⣠⣴⣿⣿⣿⣿⣿⣥⠈⠁⠀⠀⠀⠀⠀⠀⠀⠀⠀⠀⠀⠀⠀⠀⠀⠀⠀⠀⠀⠀⠀⠀⠀⠀⠀⠀⠀⠀⠀⠀⠀⠀⠀⠀⠀⠀⠀⠀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⠀⠀⠀⠀⠀⠀⠀⠀⠀⠀⠀⠀⠀⠀⠀⠀⠀⠀⠀⠀⠀⠀⠀⠀⠀⠀⠀⢀⣴⣶⣤⡀⠀⣀⠀⣰⣿⣿⣿⣿⣿⣿⣿⣿⣿⣿⣿⣿⣿⣿⣿⠀⠀⠀⠀⠀⠀⠀⠀⠀⠀⠀⠀⠀⠀⠀⠀⠀⠀⠀⠀⠀⠀⠀⠀⠀⠀⠀⠀⠀⠀⠀⠀⠀⠀⠀⠀⠀⠀⠀⠀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⠀⠀⠀⠀⠀⠀⠀⠀⠀⠀⠀⠀⠀⠀⠀⠀⠀⠀⠀⠀⠀⠀⠀⠀⢀⣠⣴⣾⣿⣿⣿⣿⣿⣿⣿⣿⣿⣿⣿⣿⣿⣿⣿⣿⣿⣿⣿⣿⣿⣿⡿⠀⠀⠀⠀⠀⠀⠀⠀⠀⠀⠀⠀⠀⠀⠀⠀⠀⠀⠀⠀⠀⠀⠀⠀⠀⠀⠀⠀⠀⠀⠀⠀⠀⠀⠀⠀⠀⠀⠀⠀</a:t>
            </a:r>
            <a:br/>
            <a:r>
              <a:t>⠀⠀⠀⠀⠀⠀⠀⠀⠀⠀⠀⠀⠀⠀⠀⠀⠀⠀⠀⠀⠀⢲⣶⣾⣿⣿⣿⣿⣿⣿⣿⣿⣿⣿⣿⣿⣿⣿⣿⣿⣿⣿⣿⣿⣿⣿⣿⣿⣿⣿⠃⠀⠀⠀⠀⠀⠀⠀⠀⠀⠀⠀⠀⠀⠀⠀⠀⠀⠀⠀⠀⠀⠀⠀⠀⠀⠀⠀⠀⠀⠀⠀⠀⠀⠀⠀⠀⠀⠀⠀⠀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⠀⠀⠀⠀⠀⠀⠀⠀⠀⠀⠀⠀⠀⠀⠀⠀⠀⠀⠀⠀⠀⠈⠉⠁⠀⠀⠀⠀⠙⠉⠈⠙⠿⡿⣿⣿⣿⣿⣿⣿⣿⣿⣿⣿⣿⣿⣿⣿⣿⡟⠀⠀⠀⠀⠀⠀⠀⠀⠀⠀⠀⠀⠀⠀⠀⠀⠀⠀⠀⠀⠀⠀⠀⠀⠀⠀⠀⠀⠀⠀⠀⠀⠀⠀⠀⠀⠀⠀⠀⠀⠀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⠀⠀⠀⠀⠀⠀⠀⠀⠀⠀⠀⠀⠀⠀⠀⠀⠀⠀⠀⠀⠀⠀⠀⠀⠀⠀⠀⠀⠀⠀⠀⠀⠀⠀⠙⠛⠋⠁⣿⣿⣿⣿⣿⣿⣿⣿⣿⣿⡏⠀⠀⠀⠀⠀⠀⠀⠀⠀⠀⠀⠀⠀⠀⠀⠀⠀⠀⠀⠀⠀⠀⠀⠀⠀⠀⠀⠀⠀⠀⠀⠀⠀⠀⠀⠀⠀⠀⠀⠀⠀⠀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⠀⠀⠀⠀⠀⠀⠀⠀⠀⠀⠀⠀⠀⠀⠀⠀⠀⠀⠀⠀⠀⠀⠀⠀⠀⠀⠀⠀⠀⠀⠀⠀⠀⠀⠀⠀⠀⢺⣿⣿⣿⣿⣿⣿⣿⣿⣿⣿⣿⣷⣶⣤⣀⠀⠀⠀⠀⠀⠀⠀⠀⠀⠀⠀⠀⠀⠀⠀⠀⠀⠀⠀⠀⠀⠀⠀⠀⠀⠀⠀⠀⠀⠀⠀⠀⠀⠀⠀⠀⠀⠀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⠀⠀⠀⠀⠀⠀⠀⠀⠀⠀⠀⠀⠀⠀⠀⠀⠀⠀⠀⠀⠀⠀⠀⠀⠀⠀⠀⠀⠀⠀⠀⠀⠀⠀⠀⠀⢠⣾⣿⣿⣿⣿⣿⣿⣿⣿⣿⣿⣿⣿⣿⣿⣿⣷⣦⡀⠀⠀⠀⠀⠀⠀⠀⠀⠀⠀⠀⠀⠀⠀⠀⠀⠀⠀⠀⠀⠀⠀⠀⠀⠀⠀⠀⠀⠀⠀⠀⠀⠀⠀⠀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⠀⠀⠀⠀⠀⠀⠀⠀⠀⠀⠀⠀⠀⠀⠀⠀⠀⠀⠀⠀⠀⠀⠀⠀⠀⠀⠀⠀⠀⠀⠀⠀⠀⣨⣿⣿⣿⣿⣿⣿⣿⣿⣿⣿⣿⣿⣿⣿⣿⣿⣿⣿⣷⠀⠀⠀⠀⠀⠀⠀⠀⠀⠀⠀⠀⠀⠀⠀⠀⠀⠀⠀⠀⠀⠀⠀⠀⠀⠀⠀⠀⠀⠀⠀⠀⠀⠀⠀⠀⠀⠀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⠀⠀⠀⠀⠀⠀⠀⠀⠀⠀⠀⠀⠀⠀⠀⠀⠀⠀⠀⠀⠀⠀⠀⠀⠀⠀⠀⠀⠀⠀⠀⠀⠀⠀⠀⠀⠀⠀⠀⠀⠀⠀⣀⣤⡀⣾⣶⣆⣠⣄⠀⠀⠀⠀⠀⠀⠀⠀⠀⠀⠀⠀⠀⠀⠀⠀⠀⠀⠀⠀⠀⠀⠀⠀⠀⠀⠀⠀⠀⠀⠀⠀⠀⠀⠀⠀⠀⠀⠀⠀⠀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⠀⠀⠀⠀⠀⠀⠀⠀⠀⠀⠀⠀⠀⠀⠀⠀⠀⠀⠀⠀⠀⠀⠀⠀⠀⠀⠀⠀⠀⠀⠀⠀⠀⠀⠀⠀⠀⠀⠀⠀⠀⠀⢿⣿⣿⣿⣿⣿⣿⣿⣶⣶⣦⡀⠀⠀⠀⠀⠀⠀⠀⠀⠀⠀⠀⠀⠀⠀⠀⠀⠀⠀⠀⠀⠀⠀⠀⠀⠀⠀⠀⠀⠀⠀⠀⠀⠀⠀⠀⠀⠀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⠀⠀⠀⠀⠀⠀⠀⠀⠀⠀⠀⠀⠀⠀⠀⠀⠀⠀⠀⠀⠀⠀⠀⠀⠀⠀⠀⠀⠀⠀⠀⠀⠀⠀⠀⠀⠀⠀⠀⠀⢰⣿⣿⣿⣿⣿⣿⣿⣿⣿⣿⣿⣿⣷⣤⠀⠀⠀⠀⠀⠀⠀⠀⠀⠀⠀⠀⠀⠀⠀⠀⠀⠀⠀⠀⠀⠀⠀⠀⠀⠀⠀⠀⠀⠀⠀⠀⠀⠀⠀⠀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⠀⠀⠀⠀⠀⠀⠀⠀⠀⠀⠀⠀⠀⠀⠀⠀⠀⠀⠀⠀⠀⠀⠀⠀⠀⠀⠀⠀⠀⠀⠀⠀⠀⠀⠀⠀⠀⠀⠀⠀⢽⣿⣿⣿⣿⣿⣿⣿⣿⣿⣿⣿⣿⣿⣿⠀⠀⠀⠀⠀⠀⠀⠀⠀⠀⠀⠀⠀⠀⠀⠀⠀⠀⠀⠀⠀⠀⠀⠀⠀⠀⠀⠀⠀⠀⠀⠀⠀⠀⠀⠀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⠀⠀⠀⠀⠀⠀⠀⠀⠀⠀⠀⠀⠀⠀⠀⠀⠀⠀⠀⠀⠀⠀⠀⠀⠀⠀⠀⠀⠀⠀⠀⠀⠀⠀⠀⠀⠀⠀⠀⠀⠘⢹⣿⣿⣿⣿⣿⣿⣿⣿⣿⣿⣿⣿⣿⠀⠀⠀⠀⠀⠀⠀⠀⠀⠀⠀⠀⠀⠀⠀⠀⠀⠀⠀⠀⠀⠀⠀⠀⠀⠀⠀⠀⠀⠀⠀⠀⠀⠀⠀⠀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⠀⠀⠀⠀⠀⠀⠀⠀⠀⠀⠀⠀⠀⠀⠀⠀⠀⠀⠀⠀⠀⠀⠀⠀⠀⠀⠀⠀⠀⠀⠀⠀⠀⠀⠀⠀⠀⠀⠀⠀⠀⢼⣿⣿⣿⣿⣿⣿⣿⣿⣿⣿⣿⣿⡇⠀⠀⠀⠀⠀⠀⠀⠀⠀⠀⠀⠀⠀⠀⠀⠀⠀⠀⠀⠀⠀⠀⠀⠀⠀⠀⠀⠀⠀⠀⠀⠀⠀⠀⠀⠀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⠀⠀⠀⠀⠀⠀⠀⠀⠀⠀⠀⠀⠀⠀⠀⠀⠀⠀⠀⠀⠀⠀⠀⠀⠀⠀⠀⠀⠀⠀⠀⠀⠀⠀⠀⠀⠀⠀⠀⠀⠀⠜⡿⢿⣿⣿⣿⣿⣿⣿⣿⣿⣿⣿⠁⠀⠀⠀⠀⠀⠀⠀⠀⠀⠀⠀⠀⠀⠀⠀⠀⠀⠀⠀⠀⠀⠀⠀⠀⠀⠀⠀⠀⠀⠀⠀⠀⠀⠀⠀⠀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⠀⠀⠀⠀⠀⠀⠀⠀⠀⠀⠀⠀⠀⠀⠀⠀⠀⠀⠀⠀⠀⠀⠀⠀⠀⠀⠀⠀⠀⠀⠀⠀⠀⠀⠀⠀⠀⠀⠀⠀⠀⠀⡇⠈⠉⣿⣿⣿⣿⣿⡿⢿⡟⠘⠁⠀⠀⠀⠀⠀⠀⠀⠀⠀⠀⠀⠀⠀⠀⠀⠀⠀⠀⠀⠀⠀⠀⠀⠀⠀⠀⠀⠀⠀⠀⠀⠀⠀⠀⠀⠀</a:t>
            </a:r>
            <a:br/>
            <a:r>
              <a:t>⠀⠀⠀⠀⠀⠀⠀⠀⠀⠀⠀⠀⠀⠀⠀⠀⠀⠀⠀⠀⠀⠀⠀⠀⠀⠀⠀⣤⣤⣤⡀⠀⠀⠀⠀⠀⣠⣿⣦⣶⣶⣶⣷⣤⣾⣿⣿⣿⣿⣿⡆⠈⠀⠀⠀⠀⠀⠀⠀⠀⠀⠀⠀⠀⠀⠀⠀⠀⠀⠀⠀⠀⠀⠀⠀⠀⠀⠀⠀⠀⠀⠀⠀⠀⠀⠀⠀⠀⠀⠀⠀</a:t>
            </a:r>
            <a:br/>
            <a:r>
              <a:t>⠀⠀⠀⠀⠀⠀⠀⠀⠀⠀⠀⠀⠀⠀⠀⠀⠀⠀⠀⠀⠀⠀⠀⢀⣠⣤⣾⣿⣿⣿⣿⣷⣿⣷⣄⣰⣿⣿⣿⣿⣿⣿⣿⣿⣿⣿⣿⣿⣿⣿⣿⠀⠀⠀⠀⠀⠀⠀⠀⠀⠀⠀⠀⠀⠀⠀⠀⠀⠀⠀⠀⠀⠀⠀⠀⠀⠀⠀⠀⠀⠀⠀⠀⠀⠀⠀⠀⠀⠀⠀⠀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⠀⠀⠀⠀⠀⠀⠀⠀⠀⠀⠀⠀⠀⠀⠀⠀⠀⠀⠀⠀⢤⣤⣶⣿⣿⣿⣿⣿⣿⣿⣿⣿⣿⣿⣿⣿⣿⣿⣿⣿⣿⣿⣿⣿⣿⣿⣿⣿⣿⣿⡇⠀⠀⠀⠀⠀⠀⠀⠀⠀⠀⠀⠀⠀⠀⠀⠀⠀⠀⠀⠀⠀⠀⠀⠀⠀⠀⠀⠀⠀⠀⠀⠀⠀⠀⠀⠀⠀⠀⠀⠀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⠀⠀⠀⠀⠀⠀⠀⠀⠀⠀⠀⠀⠀⠀⠀⠀⠀⠀⠀⠀⠘⠛⠉⠉⠉⠁⠀⠙⠋⠉⠻⣿⡿⠿⣿⣿⣿⣿⣿⣿⣿⣿⣿⣿⣿⣿⣿⣿⣿⣿⠁⠀⠀⠀⠀⠀⠀⠀⠀⠀⠀⠀⠀⠀⠀⠀⠀⠀⠀⠀⠀⠀⠀⠀⠀⠀⠀⠀⠀⠀⠀⠀⠀⠀⠀⠀⠀⠀⠀⠀⠀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⠀⠀⠀⠀⠀⠀⠀⠀⠀⠀⠀⠀⠀⠀⠀⠀⠀⠀⠀⠀⠀⠀⠀⠀⠀⠀⠀⠀⠀⠀⠀⠀⠁⠀⣸⣿⣿⣿⣿⣿⣿⣿⣿⣿⣿⣿⣿⣿⣿⡏⠀⠀⠀⠀⠀⠀⠀⠀⠀⠀⠀⠀⠀⠀⠀⠀⠀⠀⠀⠀⠀⠀⠀⠀⠀⠀⠀⠀⠀⠀⠀⠀⠀⠀⠀⠀⠀⠀⠀⠀⠀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⠀⠀⠀⠀⠀⠀⠀⠀⠀⠀⠀⠀⠀⠀⠀⠀⠀⠀⠀⠀⠀⠀⠀⠀⠀⠀⠀⠀⠀⠀⠀⠀⠀⠀⣿⣿⣿⡿⣿⣿⣿⣿⣿⣿⣿⣿⣿⣿⣿⠀⠀⠀⠀⠀⠀⠀⠀⠀⠀⠀⠀⠀⠀⠀⠀⠀⠀⠀⠀⠀⠀⠀⠀⠀⠀⠀⠀⠀⠀⠀⠀⠀⠀⠀⠀⠀⠀⠀⠀⠀⠀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⠀⠀⠀⠀⠀⠀⠀⠀⠀⠀⠀⠀⠀⠀⠀⠀⠀⠀⠀⠀⠀⠀⠀⠀⠀⠀⠀⠀⠀⠀⠀⠀⠀⠀⠉⠛⠉⠁⣿⣿⣿⣿⣿⣿⣿⣿⣿⣿⡇⠀⠀⠀⠀⠀⠀⠀⠀⠀⠀⠀⠀⠀⠀⠀⠀⠀⠀⠀⠀⠀⠀⠀⠀⠀⠀⠀⠀⠀⠀⠀⠀⠀⠀⠀⠀⠀⠀⠀⠀⠀⠀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⠀⠀⠀⠀⠀⠀⠀⠀⠀⠀⠀⠀⠀⠀⠀⠀⠀⠀⠀⠀⠀⠀⠀⠀⠀⠀⠀⠀⠀⠀⠀⠀⠀⠀⠀⠀⠀⢻⣿⣿⣿⣿⣿⣿⣿⣿⣿⣿⣿⣿⣶⣤⣀⠀⠀⠀⠀⠀⠀⠀⠀⠀⠀⠀⠀⠀⠀⠀⠀⠀⠀⠀⠀⠀⠀⠀⠀⠀⠀⠀⠀⠀⠀⠀⠀⠀⠀⠀⠀⠀⠀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⠀⠀⠀⠀⠀⠀⠀⠀⠀⠀⠀⠀⠀⠀⠀⠀⠀⠀⠀⠀⠀⠀⠀⠀⠀⠀⠀⠀⠀⠀⠀⠀⠀⠀⠀⠀⢠⣿⣿⣿⣿⣿⣿⣿⣿⣿⣿⣿⣿⣿⣿⣿⣿⣷⣦⠀⠀⠀⠀⠀⠀⠀⠀⠀⠀⠀⠀⠀⠀⠀⠀⠀⠀⠀⠀⠀⠀⠀⠀⠀⠀⠀⠀⠀⠀⠀⠀⠀⠀⠀⠀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⠀⠀⠀⠀⠀⠀⠀⠀⠀⠀⠀⠀⠀⠀⠀⠀⠀⠀⠀⠀⠀⠀⠀⠀⠀⠀⠀⠀⠀⠀⠀⠀⠀⠰⣿⣿⣿⣿⣿⣿⣿⣿⣿⣿⣿⣿⣿⣿⣿⣿⣿⣿⡇⠀⠀⠀⠀⠀⠀⠀⠀⠀⠀⠀⠀⠀⠀⠀⠀⠀⠀⠀⠀⠀⠀⠀⠀⠀⠀⠀⠀⠀⠀⠀⠀⠀⠀⠀⠀⠀⠀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⠀⠀⠀⠀⠀⠀⠀⠀⠀⠀⠀⠀⠀⠀⠀⠀⠀⠀⠀⠀⠀⠀⠀⠀⠀⠀⠀⠀⠀⠀⠀⠀⠀⠀⠀⠀⠀⠀⠀⠀⠀⠀⢰⣶⣦⣾⣿⣿⣴⣶⡀⠀⠀⠀⠀⠀⠀⠀⠀⠀⠀⠀⠀⠀⠀⠀⠀⠀⠀⠀⠀⠀⠀⠀⠀⠀⠀⠀⠀⠀⠀⠀⠀⠀⠀⠀⠀⠀⠀⠀⠀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⠀⠀⠀⠀⠀⠀⠀⠀⠀⠀⠀⠀⠀⠀⠀⠀⠀⠀⠀⠀⠀⠀⠀⠀⠀⠀⠀⠀⠀⠀⠀⠀⠀⠀⠀⠀⠀⠀⠀⠀⠀⠀⢸⣿⣿⣿⣿⣿⣿⣿⣿⣿⣷⡄⠀⠀⠀⠀⠀⠀⠀⠀⠀⠀⠀⠀⠀⠀⠀⠀⠀⠀⠀⠀⠀⠀⠀⠀⠀⠀⠀⠀⠀⠀⠀⠀⠀⠀⠀⠀⠀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⠀⠀⠀⠀⠀⠀⠀⠀⠀⠀⠀⠀⠀⠀⠀⠀⠀⠀⠀⠀⠀⠀⠀⠀⠀⠀⠀⠀⠀⠀⠀⠀⠀⠀⠀⠀⠀⠀⠀⠀⢸⣿⣿⣿⣿⣿⣿⣿⣿⣿⣿⣿⣿⣿⣶⠀⠀⠀⠀⠀⠀⠀⠀⠀⠀⠀⠀⠀⠀⠀⠀⠀⠀⠀⠀⠀⠀⠀⠀⠀⠀⠀⠀⠀⠀⠀⠀⠀⠀⠀⠀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⠀⠀⠀⠀⠀⠀⠀⠀⠀⠀⠀⠀⠀⠀⠀⠀⠀⠀⠀⠀⠀⠀⠀⠀⠀⠀⠀⠀⠀⠀⠀⠀⠀⠀⠀⠀⠀⠀⠀⠀⢺⣿⣿⣿⣿⣿⣿⣿⣿⣿⣿⣿⣿⣿⣿⠀⠀⠀⠀⠀⠀⠀⠀⠀⠀⠀⠀⠀⠀⠀⠀⠀⠀⠀⠀⠀⠀⠀⠀⠀⠀⠀⠀⠀⠀⠀⠀⠀⠀⠀⠀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⠀⠀⠀⠀⠀⠀⠀⠀⠀⠀⠀⠀⠀⠀⠀⠀⠀⠀⠀⠀⠀⠀⠀⠀⠀⠀⠀⠀⠀⠀⠀⠀⠀⠀⠀⠀⠀⠀⠀⠀⠈⢸⣿⣿⣿⣿⣿⣿⣿⣿⣿⣿⣿⣿⣿⠀⠀⠀⠀⠀⠀⠀⠀⠀⠀⠀⠀⠀⠀⠀⠀⠀⠀⠀⠀⠀⠀⠀⠀⠀⠀⠀⠀⠀⠀⠀⠀⠀⠀⠀⠀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⠀⠀⠀⠀⠀⠀⠀⠀⠀⠀⠀⠀⠀⠀⠀⠀⠀⠀⠀⠀⠀⠀⠀⠀⠀⢀⣀⣀⠀⠀⠀⠀⠀⠀⠀⠀⠀⠀⠀⠀⠀⠁⠏⠻⣿⣿⣿⣿⣿⣿⣿⣿⣿⣿⠀⠀⠀⠀⠀⠀⠀⠀⠀⠀⠀⠀⠀⠀⠀⠀⠀⠀⠀⠀⠀⠀⠀⠀⠀⠀⠀⠀⠀⠀⠀⠀⠀⠀⠀⠀⠀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⠀⠀⠀⠀⠀⠀⠀⠀⠀⠀⠀⠀⠀⠀⠀⠀⠀⠀⠀⠀⠀⠀⢀⣀⣤⣿⣿⣿⣷⣤⣤⣤⡀⠀⠀⠀⠀⣄⠀⢀⣀⣸⣄⣀⣷⣿⣿⣿⣿⣿⠟⢿⠏⠘⠁⠀⠀⠀⠀⠀⠀⠀⠀⠀⠀⠀⠀⠀⠀⠀⠀⠀⠀⠀⠀⠀⠀⠀⠀⠀⠀⠀⠀⠀⠀⠀⠀⠀⠀⠀⠀</a:t>
            </a:r>
            <a:br/>
            <a:r>
              <a:t>⠀⠀⠀⠀⠀⠀⠀⠀⠀⠀⠀⠀⠀⠀⠀⠀⠀⠀⠀⠀⣠⣾⣿⣿⣿⣿⣿⣿⣿⣿⣿⣿⣿⣦⣤⣀⣰⣿⣿⣿⣿⣿⣿⣿⣿⣿⣿⣿⣿⣿⡄⠈⠀⠀⠀⠀⠀⠀⠀⠀⠀⠀⠀⠀⠀⠀⠀⠀⠀⠀⠀⠀⠀⠀⠀⠀⠀⠀⠀⠀⠀⠀⠀⠀⠀⠀⠀⠀⠀⠀⠀</a:t>
            </a:r>
            <a:br/>
            <a:r>
              <a:t>⠀⠀⠀⠀⠀⠀⠀⠀⠀⠀⠀⠀⠀⠀⠀⠀⠀⠀⠈⠿⠟⠛⠛⠛⠛⠻⣿⠟⢿⣿⣿⣿⣿⣿⣿⣿⣿⣿⣿⣿⣿⣿⣿⣿⣿⣿⣿⣿⣿⣿⡇⠀⠀⠀⠀⠀⠀⠀⠀⠀⠀⠀⠀⠀⠀⠀⠀⠀⠀⠀⠀⠀⠀⠀⠀⠀⠀⠀⠀⠀⠀⠀⠀⠀⠀⠀⠀⠀⠀⠀⠀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⠀⠀⠀⠀⠀⠀⠀⠀⠀⠀⠀⠀⠀⠀⠀⠀⠀⠀⠀⠀⠀⠀⠀⠀⠀⠀⠀⠀⠀⠙⠛⠈⠙⠻⢿⣿⣿⣿⣿⣿⣿⣿⣿⣿⣿⣿⣿⣿⣿⣿⠇⠀⠀⠀⠀⠀⠀⠀⠀⠀⠀⠀⠀⠀⠀⠀⠀⠀⠀⠀⠀⠀⠀⠀⠀⠀⠀⠀⠀⠀⠀⠀⠀⠀⠀⠀⠀⠀⠀⠀⠀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⠀⠀⠀⠀⠀⠀⠀⠀⠀⠀⠀⠀⠀⠀⠀⠀⠀⠀⠀⠀⠀⠀⠀⠀⠀⠀⠀⠀⠀⠀⠀⠀⠀⠀⢿⣿⣿⡟⣿⣿⣿⣿⣿⣿⣿⣿⣿⣿⡿⠀⠀⠀⠀⠀⠀⠀⠀⠀⠀⠀⠀⠀⠀⠀⠀⠀⠀⠀⠀⠀⠀⠀⠀⠀⠀⠀⠀⠀⠀⠀⠀⠀⠀⠀⠀⠀⠀⠀⠀⠀⠀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⠀⠀⠀⠀⠀⠀⠀⠀⠀⠀⠀⠀⠀⠀⠀⠀⠀⠀⠀⠀⠀⠀⠀⠀⠀⠀⠀⠀⠀⠀⠀⠀⠀⠀⠀⠀⠀⢰⣿⣿⣿⣿⣿⣿⣿⣿⣿⣿⠀⠀⠀⠀⠀⠀⠀⠀⠀⠀⠀⠀⠀⠀⠀⠀⠀⠀⠀⠀⠀⠀⠀⠀⠀⠀⠀⠀⠀⠀⠀⠀⠀⠀⠀⠀⠀⠀⠀⠀⠀⠀⠀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⠀⠀⠀⠀⠀⠀⠀⠀⠀⠀⠀⠀⠀⠀⠀⠀⠀⠀⠀⠀⠀⠀⠀⠀⠀⠀⠀⠀⠀⠀⠀⠀⠀⠀⠀⠀⠀⣼⣿⣿⣿⣿⣿⣿⣿⣿⣿⣿⣶⡄⠀⠀⠀⠀⠀⠀⠀⠀⠀⠀⠀⠀⠀⠀⠀⠀⠀⠀⠀⠀⠀⠀⠀⠀⠀⠀⠀⠀⠀⠀⠀⠀⠀⠀⠀⠀⠀⠀⠀⠀⠀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⠀⠀⠀⠀⠀⠀⠀⠀⠀⠀⠀⠀⠀⠀⠀⠀⠀⠀⠀⠀⠀⠀⠀⠀⠀⠀⠀⠀⠀⠀⠀⠀⠀⠀⠀⠀⠀⣹⣿⣿⣿⣿⣿⣿⣿⣿⣿⣿⣿⣿⣿⣦⣄⠀⠀⠀⠀⠀⠀⠀⠀⠀⠀⠀⠀⠀⠀⠀⠀⠀⠀⠀⠀⠀⠀⠀⠀⠀⠀⠀⠀⠀⠀⠀⠀⠀⠀⠀⠀⠀⠀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⣿⣿⣿⣿⣿⣿⣿⣿⣿⣿⣿⣿⣿⣿⣿⣿⣿⣿⣿⣿⣿⣿⣿⣿⣿⣿⣿⣿⣿⣿⣿⣿⣿⣿⣿⣿⠿⠿⠿⢿⣿⣿⣿⣿⣿⣿⣿⣿⣿⣿⣿⣿⣿⣿⣿⣿⣿⣿⣿⣿⣿⣿⣿⣿⣿⣿⣿⣿⣿⣿⣿⣿⣿⣿⣿⣿⣿⣿⣿⣿⣿⣿⣿⣿⣿⣿⣿⣿⣿⣿⡇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⣿⣿⣿⣿⣿⣿⣿⣿⣿⣿⣿⣿⣿⣿⣿⣿⣿⣿⣿⣿⣿⣿⣿⣿⣿⣿⣿⣿⣿⣿⣿⣿⣿⣿⣿⠃⠀⠀⠀⠀⠀⠈⠙⠻⣿⣿⣿⣿⣿⣿⣿⣿⣿⣿⣿⣿⣿⣿⣿⣿⣿⣿⣿⣿⣿⣿⣿⣿⣿⣿⣿⣿⣿⣿⣿⣿⣿⣿⣿⣿⣿⣿⣿⣿⣿⣿⣿⣿⣿⣿⡇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⣿⣿⣿⣿⣿⣿⣿⣿⣿⣿⣿⣿⣿⣿⣿⣿⣿⣿⣿⣿⣿⣿⣿⣿⣿⣿⣿⣿⣿⣿⣿⣿⣿⣿⣿⠀⠀⠀⠀⠀⠀⠀⠀⠀⠘⠉⠉⠙⠻⠟⠛⠉⠉⠉⠉⠉⠛⠛⠿⣿⣿⣿⣿⣿⣿⣿⣿⣿⣿⣿⣿⣿⣿⣿⣿⣿⣿⣿⣿⣿⣿⣿⣿⣿⣿⣿⣿⣿⣿⣿⡇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⣿⣿⣿⣿⣿⣿⣿⣿⣿⣿⣿⣿⣿⣿⣿⣿⣿⣿⣿⣿⣿⣿⣿⣿⣿⣿⣿⣿⣿⣿⣿⣿⣿⣿⡟⠀⠀⠀⠀⠀⠀⠀⠀⠀⠀⠀⠀⠀⠀⠀⠀⠀⠀⠀⠀⠀⠀⠀⠀⣹⣿⣿⣿⣿⣿⣿⣿⣿⣿⣿⣿⣿⣿⣿⣿⣿⣿⣿⣿⣿⣿⣿⣿⣿⣿⣿⣿⣿⣿⣿⡇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⣿⣿⣿⣿⣿⣿⣿⣿⣿⣿⣿⣿⣿⣿⣿⣿⣿⣿⣿⣿⣿⣿⣿⣿⣿⣿⣿⣿⣿⣿⣿⣿⣿⣿⣇⠀⠀⠀⠀⠀⠀⠀⠀⠀⠀⠀⠀⠀⠀⠀⠀⠀⠀⠀⠀⠀⠀⠀⣰⣿⣿⣿⣿⣿⣿⣿⣿⣿⣿⣿⣿⣿⣿⣿⣿⣿⣿⣿⣿⣿⣿⣿⣿⣿⣿⣿⣿⣿⣿⣿⡇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⣿⣿⣿⣿⣿⣿⣿⣿⣿⣿⣿⣿⣿⣿⣿⣿⣿⣿⣿⣿⣿⣿⣿⣿⣿⣿⣿⣿⣿⣿⣿⣿⣿⣿⣿⣀⣀⡀⠀⠀⠀⠀⠀⠀⠀⠀⠀⠀⠀⠀⠀⠀⠀⠀⠀⠀⠀⢰⣿⣿⣿⣿⣿⣿⣿⣿⣿⣿⣿⣿⣿⣿⣿⣿⣿⣿⣿⣿⣿⣿⣿⣿⣿⣿⣿⣿⣿⣿⣿⣿⡇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⣿⣿⣿⣿⣿⣿⣿⣿⣿⣿⣿⣿⣿⣿⣿⣿⣿⣿⣿⣿⣿⣿⣿⣿⣿⣿⣿⣿⣿⣿⣿⣿⣿⣿⣿⣿⠟⠁⠀⠀⠀⠀⠀⠀⠀⠀⠀⠀⠀⠀⠀⠀⠀⠀⠀⠀⣰⣿⣿⣿⣿⣿⣿⣿⣿⣿⣿⣿⣿⣿⣿⣿⣿⣿⣿⣿⣿⣿⣿⣿⣿⣿⣿⣿⣿⣿⣿⣿⣿⣿⡇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⣿⣿⣿⣿⣿⣿⣿⣿⣿⣿⣿⣿⣿⣿⣿⣿⣿⣿⣿⣿⣿⣿⣿⣿⣿⣿⣿⣿⣿⣿⣿⣿⣿⣿⣿⠃⠀⠀⠀⠀⠀⠀⠀⠀⠀⠀⠀⠀⠀⠀⠀⠀⠀⠀⠀⣾⣿⣿⣿⣿⣿⣿⣿⣿⣿⣿⣿⣿⣿⣿⣿⣿⣿⣿⣿⣿⣿⣿⣿⣿⣿⣿⣿⣿⣿⣿⣿⣿⣿⣿⡇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⣿⣿⣿⣿⣿⣿⣿⣿⣿⣿⣿⣿⣿⣿⣿⣿⣿⣿⣿⣿⣿⣿⣿⣿⣿⣿⣿⣿⣿⣿⣿⣿⣿⣿⣿⣷⣶⡆⠀⠀⠀⠀⠀⠀⠀⠀⠀⠀⠀⠀⠀⠀⠀⠀⢠⣿⣿⣿⣿⣿⣿⣿⣿⣿⣿⣿⣿⣿⣿⣿⣿⣿⣿⣿⣿⣿⣿⣿⣿⣿⣿⣿⣿⣿⣿⣿⣿⣿⣿⣿⡇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⣿⣿⣿⣿⣿⣿⣿⣿⣿⣿⣿⣿⣿⣿⣿⣿⣿⣿⣿⣿⣿⣿⣿⣿⣿⣿⣿⣿⣿⣿⣿⣿⣿⣿⣿⣿⣿⡇⠀⠀⠀⠀⠀⠀⠀⠀⠀⠀⠀⠀⠀⠀⠀⢺⣿⣿⣿⣿⣿⣿⣿⣿⣿⣿⣿⣿⣿⣿⣿⣿⣿⣿⣿⣿⣿⣿⣿⣿⣿⣿⣿⣿⣿⣿⣿⣿⣿⣿⣿⣿⡇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⣿⣿⣿⣿⣿⣿⣿⣿⣿⣿⣿⣿⣿⣿⣿⣿⣿⣿⣿⣿⣿⣿⣿⣿⣿⣿⣿⣿⣿⣿⣿⣿⣿⣿⣿⣿⣿⡇⠀⠀⠀⠀⠀⠀⠀⠀⠀⠀⠀⠀⠀⠀⠀⢸⣿⣿⣿⣿⣿⣿⣿⣿⣿⣿⣿⣿⣿⣿⣿⣿⣿⣿⣿⣿⣿⣿⣿⣿⣿⣿⣿⣿⣿⣿⣿⣿⣿⣿⣿⣿⡇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⣿⣿⣿⣿⣿⣿⣿⣿⣿⣿⣿⣿⣿⣿⣿⣿⣿⣿⣿⣿⣿⣿⣿⣿⣿⣿⣿⣿⣿⣿⣿⣿⣿⣿⣿⣿⣿⣿⠀⠀⠀⠀⠀⠀⠀⠀⠀⠀⠀⠀⠀⠀⠀⠈⣿⣿⣿⣿⣿⣿⣿⣿⣿⣿⣿⣿⣿⣿⣿⣿⣿⣿⣿⣿⣿⣿⣿⣿⣿⣿⣿⣿⣿⣿⣿⣿⣿⣿⣿⣿⡇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⣿⣿⣿⣿⣿⣿⣿⣿⣿⣿⣿⣿⣿⣿⣿⣿⣿⣿⣿⣿⣿⣿⣿⣿⣿⣿⣿⣿⣿⣿⣿⣿⣿⣿⣿⣿⣿⣿⠠⠀⠀⠀⠀⠀⠀⠀⠀⠀⠀⠀⠀⠀⠀⢀⣿⣿⣿⣿⣿⣿⣿⣿⣿⣿⣿⣿⣿⣿⣿⣿⣿⣿⣿⣿⣿⣿⣿⣿⣿⣿⣿⣿⣿⣿⣿⣿⣿⣿⣿⣿⡇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⣿⣿⣿⣿⣿⣿⣿⣿⣿⣿⣿⣿⣿⣿⣿⣿⣿⣿⣿⣿⣿⣿⣿⣿⣿⣿⣿⣿⣿⣿⣿⣿⣿⣿⣿⡿⠋⠁⠀⠀⠀⠀⠀⠀⠀⠀⠀⠀⠀⠀⠀⠀⠀⠀⢻⣿⣿⣿⣿⣿⣿⣿⣿⣿⣿⣿⣿⣿⣿⣿⣿⣿⣿⣿⣿⣿⣿⣿⣿⣿⣿⣿⣿⣿⣿⣿⣿⣿⣿⣿⡇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⣿⣿⣿⣿⣿⣿⣿⣿⣿⣿⣿⣿⣿⣿⣿⣿⣿⣿⣿⣿⣿⣿⣿⣿⣿⣿⣿⣿⣿⣿⣿⣿⣿⣿⣿⠁⠀⠀⠀⠀⠀⠀⠀⠀⠀⠀⠀⠀⠀⠀⠀⠀⠀⠀⠀⠹⣿⣿⣿⣿⣿⣿⣿⣿⣿⣿⣿⣿⣿⣿⣿⣿⣿⣿⣿⣿⣿⣿⣿⣿⣿⣿⣿⣿⣿⣿⣿⣿⣿⣿⡇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⣿⣿⣿⣿⣿⣿⣿⣿⣿⣿⣿⣿⣿⣿⣿⣿⣿⣿⣿⣿⣿⣿⣿⣿⣿⣿⣿⣿⣿⣿⣿⣿⣿⣿⡟⠀⠀⠀⠀⠀⠀⠀⠀⠀⠀⠀⠀⠀⠀⠀⠀⠀⠀⠀⠀⠀⠹⣿⣿⣿⣿⣿⣿⣿⣿⣿⣿⣿⣿⣿⣿⣿⣿⣿⣿⣿⣿⣿⣿⣿⣿⣿⣿⣿⣿⣿⣿⣿⣿⣿⡇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⣿⣿⣿⣿⣿⣿⣿⣿⣿⣿⣿⣿⣿⣿⣿⣿⣿⣿⣿⣿⣿⣿⣿⣿⣿⣿⣿⣿⣿⣿⣿⣿⣿⣿⠇⠀⠀⠀⠀⠀⠀⠀⠀⠀⠀⠀⠀⠀⠀⠀⠀⠀⠀⠀⠀⠀⠀⠹⣿⣿⣿⣿⣿⣿⣿⣿⣿⣿⣿⣿⣿⣿⣿⣿⣿⣿⣿⣿⣿⣿⣿⣿⣿⣿⣿⣿⣿⣿⣿⣿⡇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⣿⣿⣿⣿⣿⣿⣿⣿⣿⣿⣿⣿⣿⣿⣿⣿⣿⣿⣿⣿⣿⣿⣿⣿⣿⣿⣿⣿⣿⣿⣿⣿⡀⠀⠀⠀⠀⠀⠀⠀⠀⠀⠀⠀⠀⠀⠀⠀⠀⠀⠀⠀⠀⠀⠀⠀⠀⠀⢹⣿⣿⣿⣿⣿⣿⣿⣿⣿⣿⣿⣿⣿⣿⣿⣿⣿⣿⣿⣿⣿⣿⣿⣿⣿⣿⣿⣿⣿⣿⣿⡇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⣿⣿⣿⣿⣿⣿⣿⣿⣿⣿⣿⣿⣿⣿⣿⣿⣿⣿⣿⣿⣿⣿⣿⣿⣿⣿⣿⣿⣿⣿⣿⣿⡇⠀⠀⠀⠀⠀⠀⠀⠀⠀⠀⠀⠀⠀⠀⠀⠀⠀⠀⠀⠀⠀⠀⠀⠀⠀⠈⣿⣿⣿⣿⣿⣿⣿⣿⣿⣿⣿⣿⣿⣿⣿⣿⣿⣿⣿⣿⣿⣿⣿⣿⣿⣿⣿⣿⣿⣿⣿⡇</a:t>
            </a:r>
            <a:br/>
            <a:r>
              <a:t>⣿⣿⣿⣿⣿⣿⣿⣿⣿⣿⣿⣿⣿⣿⣿⣿⣿⣿⣿⣿⣿⣿⣿⣿⣿⣿⣿⣿⣿⣿⣿⡟⠀⠀⠀⠀⠀⠀⠀⠀⠀⠀⠀⠀⠀⠀⠀⠀⠀⠀⣸⡇⠀⠀⠀⠀⠀⠀⠀⢸⣿⣿⣿⣿⣿⣿⣿⣿⣿⣿⣿⣿⣿⣿⣿⣿⣿⣿⣿⣿⣿⣿⣿⣿⣿⣿⣿⣿⣿⣿⡇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⣿⣿⣿⣿⣿⣿⣿⣿⣿⣿⣿⣿⣿⣿⣿⣿⣿⣿⣿⣿⣿⣿⣿⣿⣿⣿⣿⣿⣿⣿⣿⠁⠀⠀⠀⠀⠀⠀⠀⠀⠀⠀⠀⠀⠀⠀⠀⠀⠀⠀⣿⡇⠀⠀⠀⠀⠀⠀⠀⠸⣿⣿⣿⣿⣿⣿⣿⣿⣿⣿⣿⣿⣿⣿⣿⣿⣿⣿⣿⣿⣿⣿⣿⣿⣿⣿⣿⣿⣿⣿⡇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⣿⣿⣿⣿⣿⣿⣿⣿⣿⣿⣿⣿⣿⣿⣿⣿⣿⣿⣿⣿⣿⣿⣿⣿⣿⣿⣿⣿⣿⣿⠃⠀⠀⠀⠀⠀⠀⠀⠀⠀⠀⠀⠀⠀⠀⠀⠀⠀⠀⢸⣿⡇⠀⠀⠀⠀⠀⠀⠀⠀⣿⣿⣿⣿⣿⣿⣿⣿⣿⣿⣿⣿⣿⣿⣿⣿⣿⣿⣿⣿⣿⣿⣿⣿⣿⣿⣿⣿⣿⣿⡇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⣿⣿⣿⣿⣿⣿⣿⣿⣿⣿⣿⣿⣿⣿⣿⣿⣿⣿⣿⣿⣿⣿⣿⣿⣿⣿⣿⣿⣿⠏⠀⠀⠀⠀⠀⠀⠀⠀⠀⠀⠀⠀⠀⠀⠀⠀⠀⠀⠀⠀⣿⡇⠀⠀⠀⠀⠀⠀⠀⠀⣿⣿⣿⣿⣿⣿⣿⣿⣿⣿⣿⣿⣿⣿⣿⣿⣿⣿⣿⣿⣿⣿⣿⣿⣿⣿⣿⣿⣿⣿⡇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⣿⣿⣿⣿⣿⣿⣿⣿⣿⣿⣿⣿⣿⣿⣿⣿⣿⣿⣿⣿⣿⣿⣿⣿⣿⣿⣿⣿⠏⠀⠀⠀⠀⠀⠀⠀⠀⠀⠀⠀⠀⠀⠀⠀⠀⠀⠀⠀⠀⠀⣿⡇⠀⠀⠀⠀⠀⠀⠀⠀⣿⣿⣿⣿⣿⣿⣿⣿⣿⣿⣿⣿⣿⣿⣿⣿⣿⣿⣿⣿⣿⣿⣿⣿⣿⣿⣿⣿⣿⣿⡇</a:t>
            </a:r>
            <a:br/>
            <a:r>
              <a:t>⣿⣿⣿⣿⣿⣿⣿⣿⣿⣿⣿⣿⣿⣿⣿⣿⣿⣿⣿⣿⣿⣿⣿⣿⣿⣿⣿⠏⠀⠀⠀⠀⠀⠀⠀⠀⠀⠀⠀⠀⠀⠀⠀⠀⠀⠀⠀⠀⠀⠀⣿⡇⠀⠀⠀⠀⠀⠀⠀⠀⢿⣿⣿⣿⣿⣿⣿⣿⣿⣿⣿⣿⣿⣿⣿⣿⣿⣿⣿⣿⣿⣿⣿⣿⣿⣿⣿⣿⣿⣿⡇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⣿⣿⣿⣿⣿⣿⣿⣿⣿⣿⣿⣿⣿⣿⣿⣿⣿⣿⣿⣿⣿⣿⣿⣿⣿⣿⡟⠀⠀⠀⠀⠀⠀⠀⠀⠀⠀⠀⠀⠀⠀⠀⠀⠀⠀⠀⠀⠀⠀⠀⠹⣷⠀⠀⠀⠀⠀⠀⠀⠀⠈⣿⣿⣿⣿⣿⣿⣿⣿⣿⣿⣿⣿⣿⣿⣿⣿⣿⣿⣿⣿⣿⣿⣿⣿⣿⣿⣿⣿⣿⡇</a:t>
            </a:r>
            <a:br/>
            <a:r>
              <a:t>⣿⣿⣿⣿⣿⣿⣿⣿⣿⣿⣿⣿⣿⣿⣿⣿⣿⣿⣿⣿⣿⣿⣿⣿⣿⣿⣿⠀⠀⠀⠀⠀⠀⠀⠀⠀⠀⠀⠀⠀⠀⠀⠀⠀⠀⠀⠀⠀⠀⠀⠀⢻⡄⠀⠀⠀⠀⠀⠀⠀⠀⣼⣿⣿⣿⣿⣿⣿⣿⣿⣿⣿⣿⣿⣿⣿⣿⣿⣿⣿⣿⣿⣿⣿⣿⣿⣿⣿⣿⣿⡇</a:t>
            </a:r>
            <a:br/>
            <a:r>
              <a:t>⣿⣿⣿⣿⣿⣿⣿⣿⣿⣿⣿⣿⣿⣿⣿⣿⣿⣿⣿⣿⣿⣿⣿⣿⣿⣿⣿⡆⠀⠀⠀⠀⠀⠀⠀⠀⠀⠀⠀⠀⠀⠀⠀⠀⠀⠀⠀⠀⠀⠀⠀⠘⣧⠀⠀⠀⠀⠀⠀⠀⠈⢿⣿⣿⣿⣿⣿⣿⣿⣿⣿⣿⣿⣿⣿⣿⣿⣿⣿⣿⣿⣿⣿⣿⣿⣿⣿⣿⣿⣿⡇</a:t>
            </a:r>
            <a:br/>
            <a:r>
              <a:t>⣿⣿⣿⣿⣿⣿⣿⣿⣿⣿⣿⣿⣿⣿⣿⣿⣿⣿⣿⣿⣿⣿⣿⣿⣿⣿⣿⡇⠀⠀⠀⠀⠀⠀⠀⠀⠀⠀⠀⠀⠀⠀⠀⠀⠀⠀⠀⠀⠀⠀⠀⠀⢻⡆⠀⠀⠀⠀⠀⠀⠀⢘⣿⣿⣿⣿⣿⣿⣿⣿⣿⣿⣿⣿⣿⣿⣿⣿⣿⣿⣿⣿⣿⣿⣿⣿⣿⣿⣿⣿⡇</a:t>
            </a:r>
            <a:br/>
            <a:r>
              <a:t>⣿⣿⣿⣿⣿⣿⣿⣿⣿⣿⣿⣿⣿⣿⣿⣿⣿⣿⣿⣿⣿⣿⣿⣿⣿⣿⣿⣇⠀⠀⠀⠀⠀⠀⠀⠀⠀⠀⠀⠀⠀⠀⠀⠀⠀⠀⠀⠀⠀⠀⠀⠀⠈⣿⡀⠀⠀⠀⠀⠀⠀⢸⣿⣿⣿⣿⣿⣿⣿⣿⣿⣿⣿⣿⣿⣿⣿⣿⣿⣿⣿⣿⣿⣿⣿⣿⣿⣿⣿⣿⡇</a:t>
            </a:r>
            <a:br/>
            <a:r>
              <a:t>⣿⣿⣿⣿⣿⣿⣿⣿⣿⣿⣿⣿⣿⣿⣿⣿⣿⣿⣿⣿⣿⣿⣿⣿⣿⣿⣿⣿⠀⠀⠀⠀⠀⠀⠀⠀⠀⠀⠀⠀⠀⠀⠀⠀⠀⠀⠀⠀⠀⠀⠀⠀⠀⠘⣷⡀⠀⠀⠀⠀⠐⣾⣿⣿⣿⣿⣿⣿⣿⣿⣿⣿⣿⣿⣿⣿⣿⣿⣿⣿⣿⣿⣿⣿⣿⣿⣿⣿⣿⣿⡇</a:t>
            </a:r>
            <a:br/>
            <a:r>
              <a:t>⣿⣿⣿⣿⣿⣿⣿⣿⣿⣿⣿⣿⣿⣿⣿⣿⣿⣿⣿⣿⣿⣿⣿⣿⣿⣿⣿⣿⡀⠀⠀⠀⠀⠀⠀⠀⠀⠀⠀⠀⠀⠀⠀⠀⠀⠀⠀⠀⠀⠀⠀⠀⠀⠀⠘⣷⡀⠀⠀⠀⠀⢻⣿⣿⣿⣿⣿⣿⣿⣿⣿⣿⣿⣿⣿⣿⣿⣿⣿⣿⣿⣿⣿⣿⣿⣿⣿⣿⣿⣿⡇</a:t>
            </a:r>
            <a:br/>
            <a:r>
              <a:t>⣿⣿⣿⣿⣿⣿⣿⣿⣿⣿⣿⣿⣿⣿⣿⣿⣿⣿⣿⣿⣿⣿⣿⣿⣿⣿⣿⣿⣷⡄⠀⠀⠀⠀⠀⠀⠀⠀⠀⠀⠀⠀⠀⠀⠀⠀⠀⠀⠀⠀⠀⠀⠀⠀⠀⠘⣿⡄⠀⠀⠀⢸⣿⣿⣿⣿⣿⣿⣿⣿⣿⣿⣿⣿⣿⣿⣿⣿⣿⣿⣿⣿⣿⣿⣿⣿⣿⣿⣿⣿⡇</a:t>
            </a:r>
            <a:br/>
            <a:r>
              <a:t>⣿⣿⣿⣿⣿⣿⣿⣿⣿⣿⣿⣿⣿⣿⣿⣿⣿⣿⣿⣿⣿⣿⣿⣿⣿⣿⣿⣿⣿⠀⠀⠀⠀⠀⠀⠀⠀⠀⠀⠀⠀⠀⠀⠀⠀⠀⠀⠀⠀⠀⠀⠀⠀⠀⠀⠀⠹⣿⣆⠀⠀⣸⣿⣿⣿⣿⣿⣿⣿⣿⣿⣿⣿⣿⣿⣿⣿⣿⣿⣿⣿⣿⣿⣿⣿⣿⣿⣿⣿⣿⡇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⠀⠀⠀⠀⠀⠀⠀⠀⠀⠀⠀⠀⠀⠀⠀⠀⠀⠀⠀⠀⠀⠀⠀⠀⠀⠀⠀⠀⠀⠀⠀⠀⠀⠀⠀⠀⠀⠀⠀⠀⠀⠀⠀⠀⠀⢀⣄⡀⠀⠀⠀⠀⠀⠀⠀⠀⠀⠀⠀⠀⠀⠀⠀⠀⠀⠀⠀⠀⠀⠀⠀⠀⠀⠀⠀⠀⠀⠀⠀⠀⠀⠀⠀⠀⠀⠀⠀⠀⠀⠀⠀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⠀⠀⠀⠀⠀⠀⠀⠀⠀⠀⠀⠀⠀⠀⠀⠀⠀⠀⠀⠀⠀⠀⠀⠀⠀⠀⠀⠀⠀⠀⠀⠀⠀⠀⠀⠀⠀⠀⠀⠀⠀⠀⢰⣶⣶⣼⣿⣿⣴⣿⣄⣀⡀⠀⠀⠀⠀⠀⠀⠀⠀⠀⠀⠀⠀⠀⠀⠀⠀⠀⠀⠀⠀⠀⠀⠀⠀⠀⠀⠀⠀⠀⠀⠀⠀⠀⠀⠀⠀⠀⠀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⠀⠀⠀⠀⠀⠀⠀⠀⠀⠀⠀⠀⠀⠀⠀⠀⠀⠀⠀⠀⠀⠀⠀⠀⠀⠀⠀⠀⠀⠀⠀⠀⠀⠀⠀⠀⠀⠀⠀⠀⠀⠀⢈⣿⣿⣿⣿⣿⣿⣿⣿⣿⣿⣆⠀⠀⠀⠀⠀⠀⠀⠀⠀⠀⠀⠀⠀⠀⠀⠀⠀⠀⠀⠀⠀⠀⠀⠀⠀⠀⠀⠀⠀⠀⠀⠀⠀⠀⠀⠀⠀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⠀⠀⠀⠀⠀⠀⠀⠀⠀⠀⠀⠀⠀⠀⠀⠀⠀⠀⠀⠀⠀⠀⠀⠀⠀⠀⠀⠀⠀⠀⠀⠀⠀⠀⠀⠀⠀⠀⠀⠀⠀⣴⣿⣿⣿⣿⣿⣿⣿⣿⣿⣿⣿⣏⠀⠀⠀⠀⠀⠀⠀⠀⠀⠀⠀⠀⠀⠀⠀⠀⠀⠀⠀⠀⠀⠀⠀⠀⠀⠀⠀⠀⠀⠀⠀⠀⠀⠀⠀⠀⠀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⠀⠀⠀⠀⠀⠀⠀⠀⠀⠀⠀⠀⠀⠀⠀⠀⠀⠀⠀⠀⠀⠀⠀⠀⠀⠀⠀⠀⠀⠀⠀⠀⠀⠀⠀⠀⠀⠀⠀⠀⢸⣿⣿⣿⣿⣿⣿⣿⣿⣿⣿⣿⣿⣿⣷⠂⠀⠀⠀⠀⠀⠀⠀⠀⠀⠀⠀⠀⠀⠀⠀⠀⠀⠀⠀⠀⠀⠀⠀⠀⠀⠀⠀⠀⠀⠀⠀⠀⠀⠀⠀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⠀⠀⠀⠀⠀⠀⠀⠀⠀⠀⠀⠀⠀⠀⠀⠀⠀⠀⠀⠀⠀⠀⠀⠀⠀⠀⠀⠀⠀⠀⠀⠀⠀⠀⠀⠀⠀⠀⠀⠀⠺⣿⣿⣿⣿⣿⣿⣿⣿⣿⣿⣿⣿⣿⣿⠀⠀⠀⠀⠀⠀⠀⠀⠀⠀⠀⠀⠀⠀⠀⠀⠀⠀⠀⠀⠀⠀⠀⠀⠀⠀⠀⠀⠀⠀⠀⠀⠀⠀⠀⠀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⠀⠀⠀⠀⠀⠀⠀⠀⠀⠀⠀⠀⠀⠀⠀⠀⠀⠀⠀⠀⠀⠀⠀⠀⠀⠀⠀⠀⠀⠀⠀⠀⠀⠀⠀⠀⠀⠀⠀⠀⠀⣸⣿⣿⣿⣿⣿⣿⣿⣿⣿⣿⣿⣿⡇⠀⠀⠀⠀⠀⠀⠀⠀⠀⠀⠀⠀⠀⠀⠀⠀⠀⠀⠀⠀⠀⠀⠀⠀⠀⠀⠀⠀⠀⠀⠀⠀⠀⠀⠀⠀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⠀⠀⠀⠀⠀⠀⠀⠀⠀⠀⠀⠀⠀⠀⠀⠀⠀⠀⠀⠀⠀⠀⢀⣀⣴⣿⣿⣶⣄⣀⣀⡀⠀⠀⠀⠀⠀⠀⠀⠀⠀⢁⠏⠹⡿⣿⣿⣿⣿⣿⣿⣿⣿⣿⠀⠀⠀⠀⠀⠀⠀⠀⠀⠀⠀⠀⠀⠀⠀⠀⠀⠀⠀⠀⠀⠀⠀⠀⠀⠀⠀⠀⠀⠀⠀⠀⠀⠀⠀⠀⠀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⠀⠀⠀⠀⠀⠀⠀⠀⠀⠀⠀⠀⠀⠀⠀⠀⠀⠀⠀⢀⣴⣾⣿⣿⣿⣿⣿⣿⣿⣿⣿⣿⣤⣀⡀⠀⠀⣄⡀⣀⣠⣼⣤⣴⣿⣿⣿⣿⣿⣿⠟⢿⠛⠀⠁⠀⠀⠀⠀⠀⠀⠀⠀⠀⠀⠀⠀⠀⠀⠀⠀⠀⠀⠀⠀⠀⠀⠀⠀⠀⠀⠀⠀⠀⠀⠀⠀⠀⠀⠀⠀</a:t>
            </a:r>
            <a:br/>
            <a:r>
              <a:t>⠀⠀⠀⠀⠀⠀⠀⠀⠀⠀⠀⠀⠀⠀⠀⠀⠀⠐⣶⣿⠿⠿⠿⠿⢿⣿⣿⢿⣿⣿⣿⣿⣿⣿⣿⣿⣶⣿⣿⣿⣿⣿⣿⣿⣿⣿⣿⣿⣿⣿⡄⠈⠀⠀⠀⠀⠀⠀⠀⠀⠀⠀⠀⠀⠀⠀⠀⠀⠀⠀⠀⠀⠀⠀⠀⠀⠀⠀⠀⠀⠀⠀⠀⠀⠀⠀⠀⠀⠀⠀⠀</a:t>
            </a:r>
            <a:br/>
            <a:r>
              <a:t>⠀⠀⠀⠀⠀⠀⠀⠀⠀⠀⠀⠀⠀⠀⠀⠀⠀⠀⠀⠀⠀⠀⠀⠀⠀⠉⠁⠀⠙⢿⠛⠻⢿⣿⣿⣿⣿⣿⣿⣿⣿⣿⣿⣿⣿⣿⣿⣿⣿⣿⡇⠀⠀⠀⠀⠀⠀⠀⠀⠀⠀⠀⠀⠀⠀⠀⠀⠀⠀⠀⠀⠀⠀⠀⠀⠀⠀⠀⠀⠀⠀⠀⠀⠀⠀⠀⠀⠀⠀⠀⠀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⠀⠀⠀⠀⠀⠀⠀⠀⠀⠀⠀⠀⠀⠀⠀⠀⠀⠀⠀⠀⠀⠀⠀⠀⠀⠀⠀⠀⠀⠀⠀⠀⠀⠀⠉⣿⣿⣿⣿⣿⣿⣿⣿⣿⣿⣿⣿⣿⣿⣿⠃⠀⠀⠀⠀⠀⠀⠀⠀⠀⠀⠀⠀⠀⠀⠀⠀⠀⠀⠀⠀⠀⠀⠀⠀⠀⠀⠀⠀⠀⠀⠀⠀⠀⠀⠀⠀⠀⠀⠀⠀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⠀⠀⠀⠀⠀⠀⠀⠀⠀⠀⠀⠀⠀⠀⠀⠀⠀⠀⠀⠀⠀⠀⠀⠀⠀⠀⠀⠀⠀⠀⠀⠀⠀⠀⢿⣿⠿⠏⣿⣿⣿⣿⣿⣿⣿⣿⣿⣿⡟⠀⠀⠀⠀⠀⠀⠀⠀⠀⠀⠀⠀⠀⠀⠀⠀⠀⠀⠀⠀⠀⠀⠀⠀⠀⠀⠀⠀⠀⠀⠀⠀⠀⠀⠀⠀⠀⠀⠀⠀⠀⠀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⠀⠀⠀⠀⠀⠀⠀⠀⠀⠀⠀⠀⠀⠀⠀⠀⠀⠀⠀⠀⠀⠀⠀⠀⠀⠀⠀⠀⠀⠀⠀⠀⠀⠀⠀⠀⠀⣼⣿⣿⣿⣿⣿⣿⣿⣿⣿⣿⣶⣄⠀⠀⠀⠀⠀⠀⠀⠀⠀⠀⠀⠀⠀⠀⠀⠀⠀⠀⠀⠀⠀⠀⠀⠀⠀⠀⠀⠀⠀⠀⠀⠀⠀⠀⠀⠀⠀⠀⠀⠀⠀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⠀⠀⠀⠀⠀⠀⠀⠀⠀⠀⠀⠀⠀⠀⠀⠀⠀⠀⠀⠀⠀⠀⠀⠀⠀⠀⠀⠀⠀⠀⠀⠀⠀⠀⠀⠀⠀⣽⣿⣿⣿⣿⣿⣿⣿⣿⣿⣿⣿⣿⣿⣦⣄⠀⠀⠀⠀⠀⠀⠀⠀⠀⠀⠀⠀⠀⠀⠀⠀⠀⠀⠀⠀⠀⠀⠀⠀⠀⠀⠀⠀⠀⠀⠀⠀⠀⠀⠀⠀⠀⠀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⠀⠀⠀⠀⠀⠀⠀⠀⠀⠀⠀⠀⠀⠀⠀⠀⠀⠀⠀⠀⠀⠀⠀⠀⠀⠀⠀⠀⠀⠀⠀⠀⠀⠀⠀⠀⢰⣿⣿⣿⣿⣿⣿⣿⣿⣿⣿⣿⣿⣿⣿⣿⣿⣷⡆⠀⠀⠀⠀⠀⠀⠀⠀⠀⠀⠀⠀⠀⠀⠀⠀⠀⠀⠀⠀⠀⠀⠀⠀⠀⠀⠀⠀⠀⠀⠀⠀⠀⠀⠀⠀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⠀⠀⠀⠀⠀⠀⠀⠀⠀⠀⠀⠀⠀⠀⠀⠀⠀⠀⠀⠀⠀⠀⠀⠀⠀⠀⠀⠀⠀⠀⠀⠀⠀⠀⠀⠀⠀⠀⠀⠀⠀⠀⠀⣶⣶⣶⣿⣿⣧⣾⣆⣀⡀⠀⠀⠀⠀⠀⠀⠀⠀⠀⠀⠀⠀⠀⠀⠀⠀⠀⠀⠀⠀⠀⠀⠀⠀⠀⠀⠀⠀⠀⠀⠀⠀⠀⠀⠀⠀⠀⠀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⠀⠀⠀⠀⠀⠀⠀⠀⠀⠀⠀⠀⠀⠀⠀⠀⠀⠀⠀⠀⠀⠀⠀⠀⠀⠀⠀⠀⠀⠀⠀⠀⠀⠀⠀⠀⠀⠀⠀⠀⠀⠀⠀⣹⣿⣿⣿⣿⣿⣿⣿⣿⣿⣆⠀⠀⠀⠀⠀⠀⠀⠀⠀⠀⠀⠀⠀⠀⠀⠀⠀⠀⠀⠀⠀⠀⠀⠀⠀⠀⠀⠀⠀⠀⠀⠀⠀⠀⠀⠀⠀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⠀⠀⠀⠀⠀⠀⠀⠀⠀⠀⠀⠀⠀⠀⠀⠀⠀⠀⠀⠀⠀⠀⠀⠀⠀⠀⠀⠀⠀⠀⠀⠀⠀⠀⠀⠀⠀⠀⠀⠀⠀⣰⣿⣿⣿⣿⣿⣿⣿⣿⣿⣿⣿⣿⡀⠀⠀⠀⠀⠀⠀⠀⠀⠀⠀⠀⠀⠀⠀⠀⠀⠀⠀⠀⠀⠀⠀⠀⠀⠀⠀⠀⠀⠀⠀⠀⠀⠀⠀⠀⠀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⠀⠀⠀⠀⠀⠀⠀⠀⠀⠀⠀⠀⠀⠀⠀⠀⠀⠀⠀⠀⠀⠀⠀⠀⠀⠀⠀⠀⠀⠀⠀⠀⠀⠀⠀⠀⠀⠀⠀⠀⢰⣿⣿⣿⣿⣿⣿⣿⣿⣿⣿⣿⣿⣿⣷⠆⠀⠀⠀⠀⠀⠀⠀⠀⠀⠀⠀⠀⠀⠀⠀⠀⠀⠀⠀⠀⠀⠀⠀⠀⠀⠀⠀⠀⠀⠀⠀⠀⠀⠀⠀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⠀⠀⠀⠀⠀⠀⠀⠀⠀⠀⠀⠀⠀⠀⠀⠀⠀⠀⠀⠀⠀⠀⠀⠀⠀⠀⠀⠀⠀⠀⠀⠀⠀⠀⠀⠀⠀⠀⠀⠀⠘⣿⣿⣿⣿⣿⣿⣿⣿⣿⣿⣿⣿⣿⣿⡇⠀⠀⠀⠀⠀⠀⠀⠀⠀⠀⠀⠀⠀⠀⠀⠀⠀⠀⠀⠀⠀⠀⠀⠀⠀⠀⠀⠀⠀⠀⠀⠀⠀⠀⠀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⠀⠀⠀⠀⠀⠀⠀⠀⠀⠀⠀⠀⠀⠀⠀⠀⠀⠀⠀⠀⠀⠀⠀⠀⣀⣀⠀⠀⠀⠀⠀⠀⠀⠀⠀⠀⠀⠀⠀⠀⠀⢡⣿⣿⣿⣿⣿⣿⣿⣿⣿⣿⣿⣿⣿⠃⠀⠀⠀⠀⠀⠀⠀⠀⠀⠀⠀⠀⠀⠀⠀⠀⠀⠀⠀⠀⠀⠀⠀⠀⠀⠀⠀⠀⠀⠀⠀⠀⠀⠀⠀</a:t>
            </a:r>
            <a:br/>
            <a:r>
              <a:t>⠀⠀⠀⠀⠀⠀⠀⠀⠀⠀⠀⠀⠀⠀⠀⠀⢠⣤⣶⣶⣶⣶⣶⣶⣿⣿⣿⣧⣄⣀⣤⡀⠀⠀⠀⠀⠀⠀⠀⠀⠀⢸⣿⣿⣿⣿⣿⣿⣿⣿⣿⣿⣿⣿⡟⠀⠀⠀⠀⠀⠀⠀⠀⠀⠀⠀⠀⠀⠀⠀⠀⠀⠀⠀⠀⠀⠀⠀⠀⠀⠀⠀⠀⠀⠀⠀⠀⠀⠀⠀⠀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⠀⠀⠀⠀⠀⠀⠀⠀⠀⠀⠀⠀⠀⠀⠀⠀⠙⠻⢿⣿⣿⣿⣿⣿⣿⣿⣿⣿⣿⣿⣿⣷⣶⣤⣤⣄⣀⠀⠀⠀⠀⢉⠏⠛⣿⣿⣿⣿⣿⣿⣿⣿⣿⣿⡇⠀⠀⠀⠀⠀⠀⠀⠀⠀⠀⠀⠀⠀⠀⠀⠀⠀⠀⠀⠀⠀⠀⠀⠀⠀⠀⠀⠀⠀⠀⠀⠀⠀⠀⠀⠀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⠀⠀⠀⠀⠀⠀⠀⠀⠀⠀⠀⠀⠀⠀⠀⠀⠀⠀⠀⠀⠉⠉⠉⠉⣿⡿⠿⢻⣿⣿⣿⣿⣿⣿⣿⣿⣿⣿⣿⣿⣶⣾⣾⣿⣿⣿⣿⣿⣿⣿⡿⢿⠟⠙⠁⠀⠀⠀⠀⠀⠀⠀⠀⠀⠀⠀⠀⠀⠀⠀⠀⠀⠀⠀⠀⠀⠀⠀⠀⠀⠀⠀⠀⠀⠀⠀⠀⠀⠀⠀⠀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⠀⠀⠀⠀⠀⠀⠀⠀⠀⠀⠀⠀⠀⠀⠀⠀⠀⠀⠀⠀⠀⠀⠀⠀⠀⠀⠀⠀⠙⠟⠈⠉⠛⠿⢿⣿⣿⣿⣿⣿⣿⣿⣿⣿⣿⣿⣿⣿⣿⣿⡇⠘⠀⠀⠀⠀⠀⠀⠀⠀⠀⠀⠀⠀⠀⠀⠀⠀⠀⠀⠀⠀⠀⠀⠀⠀⠀⠀⠀⠀⠀⠀⠀⠀⠀⠀⠀⠀⠀⠀⠀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⠀⠀⠀⠀⠀⠀⠀⠀⠀⠀⠀⠀⠀⠀⠀⠀⠀⠀⠀⠀⠀⠀⠀⠀⠀⠀⠀⠀⠀⠀⠀⠀⠀⠀⠰⣿⣿⣿⣿⣿⣿⣿⣿⣿⣿⣿⣿⣿⣿⣿⡇⠀⠀⠀⠀⠀⠀⠀⠀⠀⠀⠀⠀⠀⠀⠀⠀⠀⠀⠀⠀⠀⠀⠀⠀⠀⠀⠀⠀⠀⠀⠀⠀⠀⠀⠀⠀⠀⠀⠀⠀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⠀⠀⠀⠀⠀⠀⠀⠀⠀⠀⠀⠀⠀⠀⠀⠀⠀⠀⠀⠀⠀⠀⠀⠀⠀⠀⠀⠀⠀⠀⠀⠀⠀⠀⣾⣿⣿⣿⣿⣿⣿⣿⣿⣿⣿⣿⣿⣿⣿⡿⠀⠀⠀⠀⠀⠀⠀⠀⠀⠀⠀⠀⠀⠀⠀⠀⠀⠀⠀⠀⠀⠀⠀⠀⠀⠀⠀⠀⠀⠀⠀⠀⠀⠀⠀⠀⠀⠀⠀⠀⠀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⠀⠀⠀⠀⠀⠀⠀⠀⠀⠀⠀⠀⠀⠀⠀⠀⠀⠀⠀⠀⠀⠀⠀⠀⠀⠀⠀⠀⠀⠀⠀⠀⠀⠙⠻⠟⠛⢀⣿⣿⣿⣿⣿⣿⣿⣿⣿⣿⡏⠀⠀⠀⠀⠀⠀⠀⠀⠀⠀⠀⠀⠀⠀⠀⠀⠀⠀⠀⠀⠀⠀⠀⠀⠀⠀⠀⠀⠀⠀⠀⠀⠀⠀⠀⠀⠀⠀⠀⠀⠀⠀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⠀⠀⠀⠀⠀⠀⠀⠀⠀⠀⠀⠀⠀⠀⠀⠀⠀⠀⠀⠀⠀⠀⠀⠀⠀⠀⠀⠀⠀⠀⠀⠀⠀⠀⠀⠀⠀⣾⣿⣿⣿⣿⣿⣿⣿⣿⣿⣿⣶⣄⠀⠀⠀⠀⠀⠀⠀⠀⠀⠀⠀⠀⠀⠀⠀⠀⠀⠀⠀⠀⠀⠀⠀⠀⠀⠀⠀⠀⠀⠀⠀⠀⠀⠀⠀⠀⠀⠀⠀⠀⠀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⠀⠀⠀⠀⠀⠀⠀⠀⠀⠀⠀⠀⠀⠀⠀⠀⠀⠀⠀⠀⠀⠀⠀⠀⠀⠀⠀⠀⠀⠀⠀⠀⠀⠀⠀⠀⠀⣹⣿⣿⣿⣿⣿⣿⣿⣿⣿⣿⣿⣿⣿⣦⣄⠀⠀⠀⠀⠀⠀⠀⠀⠀⠀⠀⠀⠀⠀⠀⠀⠀⠀⠀⠀⠀⠀⠀⠀⠀⠀⠀⠀⠀⠀⠀⠀⠀⠀⠀⠀⠀⠀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⠀⠀⠀⠀⠀⠀⠀⠀⠀⠀⠀⠀⠀⠀⠀⠀⠀⠀⠀⠀⠀⠀⠀⠀⠀⠀⠀⠀⠀⠀⠀⠀⠀⠀⣿⣿⣿⣿⣿⣿⣿⣿⣿⣿⣿⣿⣿⣿⣿⣿⣿⣿⣿⣿⠀⠀⠀⠀⠀⠀⠀⠀⠀⠀⠀⠀⠀⠀⠀⠀⠀⠀⠀⠀⠀⠀⠀⠀⠀⠀⠀⠀⠀⠀⠀⠀⠀⠀⠀⠀⠀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⠀⠀⠀⠀⠀⠀⠀⠀⠀⠀⠀⠀⠀⠀⠀⠀⠀⠀⠀⠀⠀⠀⠀⠀⠀⠀⠀⠀⠀⠀⠀⠀⠀⠀⠸⣿⣿⣿⣿⣿⣿⣿⣿⣿⣿⣿⣿⣿⣿⣿⣿⣿⣿⣿⡆⠀⠀⠀⠀⠀⠀⠀⠀⠀⠀⠀⠀⠀⠀⠀⠀⠀⠀⠀⠀⠀⠀⠀⠀⠀⠀⠀⠀⠀⠀⠀⠀⠀⠀⠀⠀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⠀⠀⠀⠀⠀⠀⠀⠀⠀⠀⠀⠀⠀⠀⠀⠀⠀⠀⠀⠀⠀⠀⠀⠀⠀⠀⠀⠀⠀⠀⠀⠀⠀⠀⠀⠀⠀⠀⠀⠀⠀⠀⠀⢠⣶⣦⣾⣿⣧⣴⣆⠀⠀⠀⠀⠀⠀⠀⠀⠀⠀⠀⠀⠀⠀⠀⠀⠀⠀⠀⠀⠀⠀⠀⠀⠀⠀⠀⠀⠀⠀⠀⠀⠀⠀⠀⠀⠀⠀⠀⠀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⠀⠀⠀⠀⠀⠀⠀⠀⠀⠀⠀⠀⠀⠀⠀⠀⠀⠀⠀⠀⠀⠀⠀⠀⠀⠀⠀⠀⠀⠀⠀⠀⠀⠀⠀⠀⠀⠀⠀⠀⠀⠀⠀⢸⣿⣿⣿⣿⣿⣿⣿⣿⣿⣦⠀⠀⠀⠀⠀⠀⠀⠀⠀⠀⠀⠀⠀⠀⠀⠀⠀⠀⠀⠀⠀⠀⠀⠀⠀⠀⠀⠀⠀⠀⠀⠀⠀⠀⠀⠀⠀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⠀⠀⠀⠀⠀⠀⠀⠀⠀⠀⠀⠀⠀⠀⠀⠀⠀⠀⠀⠀⠀⠀⠀⠀⠀⠀⠀⠀⠀⠀⠀⠀⠀⠀⠀⠀⠀⠀⠀⠀⠀⢠⣾⣿⣿⣿⣿⣿⣿⣿⣿⣿⣿⣿⡀⠀⠀⠀⠀⠀⠀⠀⠀⠀⠀⠀⠀⠀⠀⠀⠀⠀⠀⠀⠀⠀⠀⠀⠀⠀⠀⠀⠀⠀⠀⠀⠀⠀⠀⠀⠀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⠀⠀⠀⠀⠀⠀⠀⠀⠀⠀⠀⠀⠀⠀⠀⠀⠀⠀⠀⠀⠀⠀⠀⠀⠀⠀⠀⠀⠀⠀⠀⠀⠀⠀⠀⠀⠀⠀⠀⠀⠀⣿⣿⣿⣿⣿⣿⣿⣿⣿⣿⣿⣿⣿⣷⡤⠀⠀⠀⠀⠀⠀⠀⠀⠀⠀⠀⠀⠀⠀⠀⠀⠀⠀⠀⠀⠀⠀⠀⠀⠀⠀⠀⠀⠀⠀⠀⠀⠀⠀⠀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⠀⠀⠀⠀⠀⠀⠀⠀⠀⠀⠀⠀⠀⠀⠀⠀⢾⣶⣿⣶⣶⣤⣤⣀⣴⣶⣦⣀⠀⠀⠀⠀⠀⠀⠀⠀⠀⠀⠀⠀⠀⠈⣿⣿⣿⣿⣿⣿⣿⣿⣿⣿⣿⣿⣿⡇⠀⠀⠀⠀⠀⠀⠀⠀⠀⠀⠀⠀⠀⠀⠀⠀⠀⠀⠀⠀⠀⠀⠀⠀⠀⠀⠀⠀⠀⠀⠀⠀⠀⠀⠀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⠀⠀⠀⠀⠀⠀⠀⠀⠀⠀⠀⠀⠀⠀⠀⠀⠈⠙⢿⣿⣿⣿⣿⣿⣿⣿⣿⣿⣶⣶⣷⣆⡀⠀⠀⠀⠀⠀⠀⠀⠀⢰⣿⣿⣿⣿⣿⣿⣿⣿⣿⣿⣿⣿⡿⠀⠀⠀⠀⠀⠀⠀⠀⠀⠀⠀⠀⠀⠀⠀⠀⠀⠀⠀⠀⠀⠀⠀⠀⠀⠀⠀⠀⠀⠀⠀⠀⠀⠀⠀⠀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⠀⠀⠀⠀⠀⠀⠀⠀⠀⠀⠀⠀⠀⠀⠀⠀⠀⠀⠀⠈⠙⠛⠻⠿⣿⣿⣿⣿⣿⣿⣿⣿⣿⣿⣷⣶⣦⣄⣀⣀⠀⠀⡟⠛⣿⣿⣿⣿⣿⣿⣿⣿⣿⣿⡇⠀⠀⠀⠀⠀⠀⠀⠀⠀⠀⠀⠀⠀⠀⠀⠀⠀⠀⠀⠀⠀⠀⠀⠀⠀⠀⠀⠀⠀⠀⠀⠀⠀⠀⠀⠀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⠀⠀⠀⠀⠀⠀⠀⠀⠀⠀⠀⠀⠀⠀⠀⠀⠀⠀⠀⠀⠀⠀⠀⠀⠛⠉⠁⠘⢿⣿⠻⢿⣿⣿⣿⣿⣿⣿⣿⣿⣿⣿⣿⣿⣿⣿⣿⣿⣿⣿⣿⢿⡟⠛⠃⠀⠀⠀⠀⠀⠀⠀⠀⠀⠀⠀⠀⠀⠀⠀⠀⠀⠀⠀⠀⠀⠀⠀⠀⠀⠀⠀⠀⠀⠀⠀⠀⠀⠀⠀⠀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⠀⠀⠀⠀⠀⠀⠀⠀⠀⠀⠀⠀⠀⠀⠀⠀⠀⠀⠀⠀⠀⠀⠀⠀⠀⠀⠀⠀⠀⠁⠀⠀⠀⠉⠙⢛⣿⣿⣿⣿⣿⣿⣿⣿⣿⣿⣿⣿⣿⣿⡏⠈⠀⠀⠀⠀⠀⠀⠀⠀⠀⠀⠀⠀⠀⠀⠀⠀⠀⠀⠀⠀⠀⠀⠀⠀⠀⠀⠀⠀⠀⠀⠀⠀⠀⠀⠀⠀⠀⠀⠀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⠀⠀⠀⠀⠀⠀⠀⠀⠀⠀⠀⠀⠀⠀⠀⠀⠀⠀⠀⠀⠀⠀⠀⠀⠀⠀⠀⠀⠀⠀⠀⠀⠀⠀⠚⣿⣿⣿⣿⣿⣿⣿⣿⣿⣿⣿⣿⣿⣿⣿⡇⠀⠀⠀⠀⠀⠀⠀⠀⠀⠀⠀⠀⠀⠀⠀⠀⠀⠀⠀⠀⠀⠀⠀⠀⠀⠀⠀⠀⠀⠀⠀⠀⠀⠀⠀⠀⠀⠀⠀⠀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⠀⠀⠀⠀⠀⠀⠀⠀⠀⠀⠀⠀⠀⠀⠀⠀⠀⠀⠀⠀⠀⠀⠀⠀⠀⠀⠀⠀⠀⠀⠀⠀⠀⢰⣿⣿⣿⣿⣿⣿⣿⣿⣿⣿⣿⣿⣿⣿⣿⡿⠀⠀⠀⠀⠀⠀⠀⠀⠀⠀⠀⠀⠀⠀⠀⠀⠀⠀⠀⠀⠀⠀⠀⠀⠀⠀⠀⠀⠀⠀⠀⠀⠀⠀⠀⠀⠀⠀⠀⠀⠀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⠀⠀⠀⠀⠀⠀⠀⠀⠀⠀⠀⠀⠀⠀⠀⠀⠀⠀⠀⠀⠀⠀⠀⠀⠀⠀⠀⠀⠀⠀⠀⠀⢀⣿⣿⣿⣿⠿⣿⣿⣿⣿⣿⣿⣿⣿⣿⣿⣿⠃⠀⠀⠀⠀⠀⠀⠀⠀⠀⠀⠀⠀⠀⠀⠀⠀⠀⠀⠀⠀⠀⠀⠀⠀⠀⠀⠀⠀⠀⠀⠀⠀⠀⠀⠀⠀⠀⠀⠀⠀⠀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⠀⠀⠀⠀⠀⠀⠀⠀⠀⠀⠀⠀⠀⠀⠀⠀⠀⠀⠀⠀⠀⠀⠀⠀⠀⠀⠀⠀⠀⠀⠀⠀⠀⠙⠛⠛⠁⢸⣿⣿⣿⣿⣿⣿⣿⣿⣿⣿⡏⠀⠀⠀⠀⠀⠀⠀⠀⠀⠀⠀⠀⠀⠀⠀⠀⠀⠀⠀⠀⠀⠀⠀⠀⠀⠀⠀⠀⠀⠀⠀⠀⠀⠀⠀⠀⠀⠀⠀⠀⠀⠀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⠀⠀⠀⠀⠀⠀⠀⠀⠀⠀⠀⠀⠀⠀⠀⠀⠀⠀⠀⠀⠀⠀⠀⠀⠀⠀⠀⠀⠀⠀⠀⠀⠀⠀⠀⠀⠀⣾⣿⣿⣿⣿⣿⣿⣿⣿⣿⣿⣶⣄⠀⠀⠀⠀⠀⠀⠀⠀⠀⠀⠀⠀⠀⠀⠀⠀⠀⠀⠀⠀⠀⠀⠀⠀⠀⠀⠀⠀⠀⠀⠀⠀⠀⠀⠀⠀⠀⠀⠀⠀⠀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⠀⠀⠀⠀⠀⠀⠀⠀⠀⠀⠀⠀⠀⠀⠀⠀⠀⠀⠀⠀⠀⠀⠀⠀⠀⠀⠀⠀⠀⠀⠀⠀⠀⠀⠀⠀⠀⢻⣿⣿⣿⣿⣿⣿⣿⣿⣿⣿⣿⣿⣷⣦⣀⠀⠀⠀⠀⠀⠀⠀⠀⠀⠀⠀⠀⠀⠀⠀⠀⠀⠀⠀⠀⠀⠀⠀⠀⠀⠀⠀⠀⠀⠀⠀⠀⠀⠀⠀⠀⠀⠀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⠀⠀⠀⠀⠀⠀⠀⠀⠀⠀⠀⠀⠀⠀⠀⠀⠀⠀⠀⠀⠀⠀⠀⠀⠀⠀⠀⠀⠀⠀⠀⠀⠀⠀⠀⣸⣿⣿⣿⣿⣿⣿⣿⣿⣿⣿⣿⣿⣿⣿⣿⣿⡟⠁⠀⠀⠀⠀⠀⠀⠀⠀⠀⠀⠀⠀⠀⠀⠀⠀⠀⠀⠀⠀⠀⠀⠀⠀⠀⠀⠀⠀⠀⠀⠀⠀⠀⠀⠀⠀⠀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⠀⠀⠀⠀⠀⠀⠀⠀⠀⠀⠀⠀⠀⠀⠀⠀⠀⠀⠀⠀⠀⠀⠀⠀⠀⠀⠀⠀⠀⠀⠀⠀⠀⠀⠀⠀⠀⠀⠀⠀⠀⠀⠀⠀⣀⣀⢀⣿⣶⢀⣠⠀⠀⠀⠀⠀⠀⠀⠀⠀⠀⠀⠀⠀⠀⠀⠀⠀⠀⠀⠀⠀⠀⠀⠀⠀⠀⠀⠀⠀⠀⠀⠀⠀⠀⠀⠀⠀⠀⠀⠀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⠀⠀⠀⠀⠀⠀⠀⠀⠀⠀⠀⠀⠀⠀⠀⠀⠀⠀⠀⠀⠀⠀⠀⠀⠀⠀⠀⠀⠀⠀⠀⠀⠀⠀⠀⠀⠀⠀⠀⠀⠀⠀⠀⠀⢿⣿⣿⣿⣿⣿⣿⣶⣶⣆⠀⠀⠀⠀⠀⠀⠀⠀⠀⠀⠀⠀⠀⠀⠀⠀⠀⠀⠀⠀⠀⠀⠀⠀⠀⠀⠀⠀⠀⠀⠀⠀⠀⠀⠀⠀⠀</a:t>
            </a:r>
            <a:br/>
            <a:r>
              <a:t>⠀⠀⠀⠀⠀⠀⠀⠀⠀⠀⠀⠀⠀⠀⠀⠀⠀⠀⢠⡀⠀⠀⠀⠀⠀⠀⠀⠀⠀⠀⠀⠀⠀⠀⠀⠀⠀⠀⠀⠀⠀⠀⣠⣴⣿⣿⣿⣿⣿⣿⣿⣿⣿⣿⡇⠀⠀⠀⠀⠀⠀⠀⠀⠀⠀⠀⠀⠀⠀⠀⠀⠀⠀⠀⠀⠀⠀⠀⠀⠀⠀⠀⠀⠀⠀⠀⠀⠀⠀⠀⠀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⠀⠀⠀⠀⠀⠀⠀⠀⠀⠀⠀⠀⠀⠀⠀⠀⠀⠀⠘⣿⣦⡀⠀⠀⠀⠀⠀⠀⠀⠀⠀⠀⠀⠀⠀⠀⠀⠀⠀⠀⠀⣰⣿⣿⣿⣿⣿⣿⣿⣿⣿⣿⣿⣿⣧⡀⠀⠀⠀⠀⠀⠀⠀⠀⠀⠀⠀⠀⠀⠀⠀⠀⠀⠀⠀⠀⠀⠀⠀⠀⠀⠀⠀⠀⠀⠀⠀⠀⠀⠀⠀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⠀⠀⠀⠀⠀⠀⠀⠀⠀⠀⠀⠀⠀⠀⠀⠀⠀⠀⠀⠹⣿⣿⣷⣦⣠⣤⣤⡀⠀⠀⠀⠀⠀⠀⠀⠀⠀⠀⠀⠀⠀⣻⣿⣿⣿⣿⣿⣿⣿⣿⣿⣿⣿⣿⣿⣿⠀⠀⠀⠀⠀⠀⠀⠀⠀⠀⠀⠀⠀⠀⠀⠀⠀⠀⠀⠀⠀⠀⠀⠀⠀⠀⠀⠀⠀⠀⠀⠀⠀⠀⠀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⠀⠀⠀⠀⠀⠀⠀⠀⠀⠀⠀⠀⠀⠀⠀⠀⠀⠀⠀⠀⠹⢿⣿⣿⣿⣿⣿⣿⣧⣀⣀⣀⠀⠀⠀⠀⠀⠀⠀⠀⠀⠸⢻⣿⣿⣿⣿⣿⣿⣿⣿⣿⣿⣿⣿⣿⠀⠀⠀⠀⠀⠀⠀⠀⠀⠀⠀⠀⠀⠀⠀⠀⠀⠀⠀⠀⠀⠀⠀⠀⠀⠀⠀⠀⠀⠀⠀⠀⠀⠀⠀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⠀⠀⠀⠀⠀⠀⠀⠀⠀⠀⠀⠀⠀⠀⠀⠀⠀⠀⠀⠀⠀⠀⠈⠉⣻⣿⣿⣿⣿⣿⣿⣿⣥⣀⡀⠀⠀⠀⠀⠀⠀⠀⣾⣿⣿⣿⣿⣿⣿⣿⣿⣿⣿⣿⣿⡏⠀⠀⠀⠀⠀⠀⠀⠀⠀⠀⠀⠀⠀⠀⠀⠀⠀⠀⠀⠀⠀⠀⠀⠀⠀⠀⠀⠀⠀⠀⠀⠀⠀⠀⠀</a:t>
            </a:r>
            <a:br/>
            <a:r>
              <a:t>⠀⠀⠀⠀⠀⠀⠀⠀⠀⠀⠀⠀⠀⠀⠀⠀⠀⠀⠀⠀⠀⠀⠀⠀⠉⠉⠋⠙⣿⣿⣿⣿⣿⣿⣿⣷⣶⣤⡀⠀⠀⠐⢻⢿⣿⣿⣿⣿⣿⣿⣿⣿⣿⣿⡿⠀⠀⠀⠀⠀⠀⠀⠀⠀⠀⠀⠀⠀⠀⠀⠀⠀⠀⠀⠀⠀⠀⠀⠀⠀⠀⠀⠀⠀⠀⠀⠀⠀⠀⠀⠀</a:t>
            </a:r>
            <a:br/>
            <a:r>
              <a:t>⠀⠀⠀⠀⠀⠀⠀⠀⠀⠀⠀⠀⠀⠀⠀⠀⠀⠀⠀⠀⠀⠀⠀⠀⠀⠀⠀⠀⠈⠻⠉⠙⠻⣿⣿⣿⣿⣿⣿⣿⣿⣶⣿⣷⣿⣿⣿⣿⣿⣿⣿⣿⣿⢻⣇⠀⠀⠀⠀⠀⠀⠀⠀⠀⠀⠀⠀⠀⠀⠀⠀⠀⠀⠀⠀⠀⠀⠀⠀⠀⠀⠀⠀⠀⠀⠀⠀⠀⠀⠀⠀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⠀⠀⠀⠀⠀⠀⠀⠀⠀⠀⠀⠀⠀⠀⠀⠀⠀⠀⠀⠀⠀⠀⠀⠀⠀⠀⠀⠀⠀⠀⠀⠀⠀⠀⢉⣿⣿⣿⣿⣿⣿⣿⣿⣿⣿⣿⣿⣿⣿⣿⡟⠛⠏⠃⠀⠀⠀⠀⠀⠀⠀⠀⠀⠀⠀⠀⠀⠀⠀⠀⠀⠀⠀⠀⠀⠀⠀⠀⠀⠀⠀⠀⠀⠀⠀⠀⠀⠀⠀⠀⠀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⠀⠀⠀⠀⠀⠀⠀⠀⠀⠀⠀⠀⠀⠀⠀⠀⠀⠀⠀⠀⠀⠀⠀⠀⠀⠀⠀⠀⠀⠀⠀⠐⣿⣿⣿⡿⠟⢋⣿⣿⣿⣿⣿⣿⣿⣿⣿⣿⣿⠇⠀⠀⠀⠀⠀⠀⠀⠀⠀⠀⠀⠀⠀⠀⠀⠀⠀⠀⠀⠀⠀⠀⠀⠀⠀⠀⠀⠀⠀⠀⠀⠀⠀⠀⠀⠀⠀⠀⠀⠀⠀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⠀⠀⠀⠀⠀⠀⠀⠀⠀⠀⠀⠀⠀⠀⠀⠀⠀⠀⠀⠀⠀⠀⠀⠀⠀⠀⠀⠀⠀⠀⠀⠀⠀⠉⠈⠀⠀⢸⣿⣿⣿⣿⣿⣿⣿⣿⣿⣿⡟⠀⠀⠀⠀⠀⠀⠀⠀⠀⠀⠀⠀⠀⠀⠀⠀⠀⠀⠀⠀⠀⠀⠀⠀⠀⠀⠀⠀⠀⠀⠀⠀⠀⠀⠀⠀⠀⠀⠀⠀⠀⠀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⠀⠀⠀⠀⠀⠀⠀⠀⠀⠀⠀⠀⠀⠀⠀⠀⠀⠀⠀⠀⠀⠀⠀⠀⠀⠀⠀⠀⠀⠀⠀⠀⠀⠀⠀⠀⠀⣿⣿⣿⣿⣿⣿⣿⣿⣿⣿⡇⠀⠀⠀⠀⠀⠀⠀⠀⠀⠀⠀⠀⠀⠀⠀⠀⠀⠀⠀⠀⠀⠀⠀⠀⠀⠀⠀⠀⠀⠀⠀⠀⠀⠀⠀⠀⠀⠀⠀⠀⠀⠀⠀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⠀⠀⠀⠀⠀⠀⠀⠀⠀⠀⠀⠀⠀⠀⠀⠀⠀⠀⠀⠀⠀⠀⠀⠀⠀⠀⠀⠀⠀⠀⠀⠀⠀⠀⠀⠀⠀⣼⣿⣿⣿⣿⣿⣿⣿⣿⣿⣷⣿⣿⣿⣿⣿⡆⠀⠀⠀⠀⠀⠀⠀⠀⠀⠀⠀⠀⠀⠀⠀⠀⠀⠀⠀⠀⠀⠀⠀⠀⠀⠀⠀⠀⠀⠀⠀⠀⠀⠀⠀⠀⠀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⠀⠀⠀⠀⠀⠀⠀⠀⠀⠀⠀⠀⠀⠀⠀⠀⠀⠀⠀⠀⠀⠀⠀⠀⠀⠀⠀⠀⠀⠀⠀⠀⠀⠀⠀⠀⣿⣿⣿⣿⣿⣿⣿⣿⣿⣿⣿⣿⣿⣿⣿⣿⡿⠃⠀⠀⠀⠀⠀⠀⠀⠀⠀⠀⠀⠀⠀⠀⠀⠀⠀⠀⠀⠀⠀⠀⠀⠀⠀⠀⠀⠀⠀⠀⠀⠀⠀⠀⠀⠀⠀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⠀⠀⠀⠀⠀⠀⠀⠀⠀⠀⠀⠀⠀⠀⠀⠀⠀⠀⠀⠀⠀⠀⠀⠀⠀⠀⠀⠀⠀⠀⠀⠀⠀⠀⠀⢸⣿⣿⣿⣿⣿⣿⣿⣿⣿⣿⣿⣿⣿⣿⣿⣿⣷⠀⠀⠀⠀⠀⠀⠀⠀⠀⠀⠀⠀⠀⠀⠀⠀⠀⠀⠀⠀⠀⠀⠀⠀⠀⠀⠀⠀⠀⠀⠀⠀⠀⠀⠀⠀⠀⠀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⠀⠀⠀⠀⠀⠀⠀⠀⠀⠀⠀⠀⠀⠀⠀⠀⠀⠀⠀⠀⠀⠀⠀⠀⠀⠀⠀⠀⠀⠀⠀⠀⠀⠀⠀⠀⠀⠀⠀⠀⠀⠀⠀⠀⠀⠀⠀⣰⣦⡀⢀⠀⠀⠀⠀⠀⠀⠀⠀⠀⠀⠀⠀⠀⠀⠀⠀⠀⠀⠀⠀⠀⠀⠀⠀⠀⠀⠀⠀⠀⠀⠀⠀⠀⠀⠀⠀⠀⠀⠀⠀</a:t>
            </a:r>
            <a:br/>
            <a:r>
              <a:t>⠀⠀⠀⠀⠀⠀⠀⠀⠀⠀⠀⠀⠀⠀⠀⠀⠀⠀⠀⠀⢀⠀⠀⠀⠀⠀⠀⠀⠀⠀⠀⠀⠀⠀⠀⠀⠀⠀⠀⠀⠀⠀⠀⠀⢸⣿⣷⣿⣿⣷⣿⣧⣤⣄⠀⠀⠀⠀⠀⠀⠀⠀⠀⠀⠀⠀⠀⠀⠀⠀⠀⠀⠀⠀⠀⠀⠀⠀⠀⠀⠀⠀⠀⠀⠀⠀⠀⠀⠀⠀⠀</a:t>
            </a:r>
            <a:br/>
            <a:r>
              <a:t>⠀⠀⠀⠀⠀⠀⠀⠀⠀⠀⠀⠀⠀⠀⠀⠀⠀⠀⠀⠀⢿⣆⠀⠀⠀⠀⠀⠀⠀⠀⠀⠀⠀⠀⠀⠀⠀⠀⠀⠀⠀⠀⢀⣠⣾⣿⣿⣿⣿⣿⣿⣿⣿⣿⣇⠀⠀⠀⠀⠀⠀⠀⠀⠀⠀⠀⠀⠀⠀⠀⠀⠀⠀⠀⠀⠀⠀⠀⠀⠀⠀⠀⠀⠀⠀⠀⠀⠀⠀⠀⠀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⠀⠀⠀⠀⠀⠀⠀⠀⠀⠀⠀⠀⠀⠀⠀⠀⠀⠀⠀⠀⠸⣿⣶⡀⠀⠀⠀⠀⠀⠀⠀⠀⠀⠀⠀⠀⠀⠀⠀⠀⠀⢠⣾⣿⣿⣿⣿⣿⣿⣿⣿⣿⣿⣿⣧⠀⠀⠀⠀⠀⠀⠀⠀⠀⠀⠀⠀⠀⠀⠀⠀⠀⠀⠀⠀⠀⠀⠀⠀⠀⠀⠀⠀⠀⠀⠀⠀⠀⠀⠀⠀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⠀⠀⠀⠀⠀⠀⠀⠀⠀⠀⠀⠀⠀⠀⠀⠀⠀⠀⠀⠀⠀⢿⣿⣿⣷⣶⣶⣶⣄⠀⠀⠀⠀⠀⠀⠀⠀⠀⠀⠀⠀⢸⣿⣿⣿⣿⣿⣿⣿⣿⣿⣿⣿⣿⣿⣿⠀⠀⠀⠀⠀⠀⠀⠀⠀⠀⠀⠀⠀⠀⠀⠀⠀⠀⠀⠀⠀⠀⠀⠀⠀⠀⠀⠀⠀⠀⠀⠀⠀⠀⠀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⠀⠀⠀⠀⠀⠀⠀⠀⠀⠀⠀⠀⠀⠀⠀⠀⠀⠀⠀⠀⠀⠀⠙⠻⢿⣿⣿⣿⣿⣦⣤⣤⡀⠀⠀⠀⠀⠀⠀⠀⠀⠘⢿⣿⣿⣿⣿⣿⣿⣿⣿⣿⣿⣿⣿⣿⠆⠀⠀⠀⠀⠀⠀⠀⠀⠀⠀⠀⠀⠀⠀⠀⠀⠀⠀⠀⠀⠀⠀⠀⠀⠀⠀⠀⠀⠀⠀⠀⠀⠀⠀</a:t>
            </a:r>
            <a:br/>
            <a:r>
              <a:t>⠀⠀⠀⠀⠀⠀⠀⠀⠀⠀⠀⠀⠀⠀⠀⠀⠀⠀⠀⠀⠀⠀⠀⠀⠰⠿⣿⣿⣿⣿⣿⣿⣷⣤⣀⠀⠀⠀⠀⠀⠀⠀⣸⣿⣿⣿⣿⣿⣿⣿⣿⣿⣿⣿⣿⡿⠀⠀⠀⠀⠀⠀⠀⠀⠀⠀⠀⠀⠀⠀⠀⠀⠀⠀⠀⠀⠀⠀⠀⠀⠀⠀⠀⠀⠀⠀⠀⠀⠀⠀⠀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⠀⠀⠀⠀⠀⠀⠀⠀⠀⠀⠀⠀⠀⠀⠀⠀⠀⠀⠀⠀⠀⠀⠀⠀⠀⠀⠀⠀⢹⣿⣿⣿⣿⣿⣿⣿⣶⣄⡀⠀⠀⠀⢿⣿⣿⣿⣿⣿⣿⣿⣿⣿⣿⣿⣿⠃⠀⠀⠀⠀⠀⠀⠀⠀⠀⠀⠀⠀⠀⠀⠀⠀⠀⠀⠀⠀⠀⠀⠀⠀⠀⠀⠀⠀⠀⠀⠀⠀⠀⠀⠀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⠀⠀⠀⠀⠀⠀⠀⠀⠀⠀⠀⠀⠀⠀⠀⠀⠀⠀⠀⠀⠀⠀⠀⠀⠀⠀⠀⠀⠀⠙⠁⠉⠻⢿⣿⣿⣿⣿⣿⣿⣶⣶⣿⣾⣽⣿⣿⣿⣿⣿⣿⣿⣿⣿⣿⠀⠀⠀⠀⠀⠀⠀⠀⠀⠀⠀⠀⠀⠀⠀⠀⠀⠀⠀⠀⠀⠀⠀⠀⠀⠀⠀⠀⠀⠀⠀⠀⠀⠀⠀⠀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⠀⠀⠀⠀⠀⠀⠀⠀⠀⠀⠀⠀⠀⠀⠀⠀⠀⠀⠀⠀⠀⠀⠀⠀⠀⠀⠀⠀⠀⠀⠀⠀⠀⠀⣨⣿⣿⣿⣿⣿⣿⣿⣿⣿⣿⣿⣿⣿⣿⣿⣿⡟⡿⡈⠉⠀⠀⠀⠀⠀⠀⠀⠀⠀⠀⠀⠀⠀⠀⠀⠀⠀⠀⠀⠀⠀⠀⠀⠀⠀⠀⠀⠀⠀⠀⠀⠀⠀⠀⠀⠀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⠀⠀⠀⠀⠀⠀⠀⠀⠀⠀⠀⠀⠀⠀⠀⠀⠀⠀⠀⠀⠀⠀⠀⠀⠀⠀⠀⠀⠀⠀⠀⠀⠀⠀⣼⣿⣿⣿⣿⣿⣿⣿⣿⣿⣿⣿⣿⣿⣿⣿⡏⠀⠁⠀⠀⠀⠀⠀⠀⠀⠀⠀⠀⠀⠀⠀⠀⠀⠀⠀⠀⠀⠀⠀⠀⠀⠀⠀⠀⠀⠀⠀⠀⠀⠀⠀⠀⠀⠀⠀⠀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⠀⠀⠀⠀⠀⠀⠀⠀⠀⠀⠀⠀⠀⠀⠀⠀⠀⠀⠀⠀⠀⠀⠀⠀⠀⠀⠀⠀⠀⠀⠀⢀⣾⣿⣿⣿⣿⣿⣿⣿⣿⣿⣿⣿⣿⣿⣿⣿⣿⣿⠁⠀⠀⠀⠀⠀⠀⠀⠀⠀⠀⠀⠀⠀⠀⠀⠀⠀⠀⠀⠀⠀⠀⠀⠀⠀⠀⠀⠀⠀⠀⠀⠀⠀⠀⠀⠀⠀⠀⠀⠀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⠀⠀⠀⠀⠀⠀⠀⠀⠀⠀⠀⠀⠀⠀⠀⠀⠀⠀⠀⠀⠀⠀⠀⠀⠀⠀⠀⠀⠀⠀⠀⠸⢿⣿⣿⠿⠛⢩⣿⣿⣿⣿⣿⣿⣿⣿⣿⣿⣿⠏⠀⠀⠀⠀⠀⠀⠀⠀⠀⠀⠀⠀⠀⠀⠀⠀⠀⠀⠀⠀⠀⠀⠀⠀⠀⠀⠀⠀⠀⠀⠀⠀⠀⠀⠀⠀⠀⠀⠀⠀⠀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⠀⠀⠀⠀⠀⠀⠀⠀⠀⠀⠀⠀⠀⠀⠀⠀⠀⠀⠀⠀⠀⠀⠀⠀⠀⠀⠀⠀⠀⠀⠀⠀⠀⠀⠀⠀⠀⣿⣿⣿⣿⣿⣿⣿⣿⣿⣿⡅⠀⠀⠀⠀⠀⠀⠀⠀⠀⠀⠀⠀⠀⠀⠀⠀⠀⠀⠀⠀⠀⠀⠀⠀⠀⠀⠀⠀⠀⠀⠀⠀⠀⠀⠀⠀⠀⠀⠀⠀⠀⠀⠀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⠀⠀⠀⠀⠀⠀⠀⠀⠀⠀⠀⠀⠀⠀⠀⠀⠀⠀⠀⠀⠀⠀⠀⠀⠀⠀⠀⠀⠀⠀⠀⠀⠀⠀⠀⠀⠀⣿⣿⣿⣿⣿⣿⣿⣿⣿⣿⣿⣿⣷⣦⣀⠀⠀⠀⠀⠀⠀⠀⠀⠀⠀⠀⠀⠀⠀⠀⠀⠀⠀⠀⠀⠀⠀⠀⠀⠀⠀⠀⠀⠀⠀⠀⠀⠀⠀⠀⠀⠀⠀⠀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⠀⠀⠀⠀⠀⠀⠀⠀⠀⠀⠀⠀⠀⠀⠀⠀⠀⠀⠀⠀⠀⠀⠀⠀⠀⠀⠀⠀⠀⠀⠀⠀⠀⠀⠀⠀⠀⢸⣿⣿⣿⣿⣿⣿⣿⣿⣿⣿⣿⣿⣿⣿⣷⡄⠀⠀⠀⠀⠀⠀⠀⠀⠀⠀⠀⠀⠀⠀⠀⠀⠀⠀⠀⠀⠀⠀⠀⠀⠀⠀⠀⠀⠀⠀⠀⠀⠀⠀⠀⠀⠀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⠀⠀⠀⠀⠀⠀⠀⠀⠀⠀⠀⠀⠀⠀⠀⠀⠀⠀⠀⠀⠀⠀⠀⠀⠀⠀⠀⠀⠀⠀⠀⠀⠀⠀⠀⠀⠀⣿⣿⣿⣿⣿⣿⣿⣿⣿⣿⣿⣿⣾⣿⣿⣿⣧⠀⠀⠀⠀⠀⠀⠀⠀⠀⠀⠀⠀⠀⠀⠀⠀⠀⠀⠀⠀⠀⠀⠀⠀⠀⠀⠀⠀⠀⠀⠀⠀⠀⠀⠀⠀⠀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⠀⠀⠀⠀⠀⠀⠀⠀⠀⠀⠀⠀⠀⠀⠀⠀⠀⠀⠀⠀⠀⠀⠀⠀⠀⠀⠀⠀⠀⠀⠀⠀⠀⠀⠀⠀⢠⣿⣿⣿⣿⣿⣿⣿⣿⣿⣿⣿⣿⣿⣿⣿⣿⣿⠃⠀⠀⠀⠀⠀⠀⠀⠀⠀⠀⠀⠀⠀⠀⠀⠀⠀⠀⠀⠀⠀⠀⠀⠀⠀⠀⠀⠀⠀⠀⠀⠀⠀⠀⠀⠀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⠀⠀⠀⠀⠀⠀⠀⠀⠀⠀⠀⠀⠀⠀⠀⠀⠀⠀⠀⠀⠀⠀⠀⠀⡀⠀⠀⠀⠀⠀⠀⠀⠀⠀⠀⠀⠀⠀⠀⠀⠀⠀⠀⠀⠀⠀⠀⠀⣄⡀⠀⠀⠀⠀⠀⠀⠀⠀⠀⠀⠀⠀⠀⠀⠀⠀⠀⠀⠀⠀⠀⠀⠀⠀⠀⠀⠀⠀⠀⠀⠀⠀⠀⠀⠀⠀⠀⠀⠀⠀⠀</a:t>
            </a:r>
            <a:br/>
            <a:r>
              <a:t>⠀⠀⠀⠀⠀⠀⠀⠀⠀⠀⠀⠀⠀⠀⠀⠀⠀⠀⠀⠀⠀⠀⢰⣿⣡⠀⠀⠀⠀⠀⠀⠀⠀⠀⠀⠀⠀⠀⠀⠀⠀⠀⠀⠀⢠⣶⣦⣼⣿⣿⣤⣦⠀⠀⠀⠀⠀⠀⠀⠀⠀⠀⠀⠀⠀⠀⠀⠀⠀⠀⠀⠀⠀⠀⠀⠀⠀⠀⠀⠀⠀⠀⠀⠀⠀⠀⠀⠀⠀⠀⠀</a:t>
            </a:r>
            <a:br/>
            <a:r>
              <a:t>⠀⠀⠀⠀⠀⠀⠀⠀⠀⠀⠀⠀⠀⠀⠀⠀⠀⠀⠀⠀⠀⠀⠸⣿⣥⡀⠀⠀⠀⠀⠀⠀⠀⠀⠀⠀⠀⠀⠀⠀⠀⠀⠀⠀⣀⣿⣿⣿⣿⣿⣿⣿⣿⣿⣧⠀⠀⠀⠀⠀⠀⠀⠀⠀⠀⠀⠀⠀⠀⠀⠀⠀⠀⠀⠀⠀⠀⠀⠀⠀⠀⠀⠀⠀⠀⠀⠀⠀⠀⠀⠀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⠀⠀⠀⠀⠀⠀⠀⠀⠀⠀⠀⠀⠀⠀⠀⠀⠀⠀⠀⠀⠀⠀⠀⣿⣿⣆⣀⣀⡀⡀⠀⠀⠀⠀⠀⠀⠀⠀⠀⠀⠀⠀⣰⣿⣿⣿⣿⣿⣿⣿⣿⣿⣿⣿⣿⠀⠀⠀⠀⠀⠀⠀⠀⠀⠀⠀⠀⠀⠀⠀⠀⠀⠀⠀⠀⠀⠀⠀⠀⠀⠀⠀⠀⠀⠀⠀⠀⠀⠀⠀⠀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⠀⠀⠀⠀⠀⠀⠀⠀⠀⠀⠀⠀⠀⠀⠀⠀⠀⠀⠀⠀⠀⠀⠀⠘⠻⣿⣿⣿⣿⣗⠀⠀⠀⠀⠀⠀⠀⠀⠀⠀⠀⢰⣿⣿⣿⣿⣿⣿⣿⣿⣿⣿⣿⣿⣿⣧⠀⠀⠀⠀⠀⠀⠀⠀⠀⠀⠀⠀⠀⠀⠀⠀⠀⠀⠀⠀⠀⠀⠀⠀⠀⠀⠀⠀⠀⠀⠀⠀⠀⠀⠀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⠀⠀⠀⠀⠀⠀⠀⠀⠀⠀⠀⠀⠀⠀⠀⠀⠀⠀⠀⠀⠀⠀⠀⠀⠀⢨⣿⣿⣿⣿⣿⣶⣶⠄⠀⠀⠀⠀⠀⠀⠀⠐⣻⣿⣿⣿⣿⣿⣿⣿⣿⣿⣿⣿⣿⣿⡆⠀⠀⠀⠀⠀⠀⠀⠀⠀⠀⠀⠀⠀⠀⠀⠀⠀⠀⠀⠀⠀⠀⠀⠀⠀⠀⠀⠀⠀⠀⠀⠀⠀⠀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⠀⠀⠀⠀⠀⠀⠀⠀⠀⠀⠀⠀⠀⠀⠀⠀⠀⠀⠀⠀⠀⠀⠀⠀⠀⠀⠘⠋⠹⣿⣿⣿⣿⣷⣦⣀⠀⠀⠀⠀⠀⠀⢁⣿⣿⣿⣿⣿⣿⣿⣿⣿⣿⣿⣿⣿⠇⠀⠀⠀⠀⠀⠀⠀⠀⠀⠀⠀⠀⠀⠀⠀⠀⠀⠀⠀⠀⠀⠀⠀⠀⠀⠀⠀⠀⠀⠀⠀⠀⠀⠀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⠀⠀⠀⠀⠀⠀⠀⠀⠀⠀⠀⠀⠀⠀⠀⠀⠀⠀⠀⠀⠀⠀⠀⠀⠀⠀⠀⠀⠀⠻⡟⢿⣿⣿⣿⣿⣷⣦⡀⠀⠀⠀⣸⣿⣿⣿⣿⣿⣿⣿⣿⣿⣿⣿⣿⡟⠀⠀⠀⠀⠀⠀⠀⠀⠀⠀⠀⠀⠀⠀⠀⠀⠀⠀⠀⠀⠀⠀⠀⠀⠀⠀⠀⠀⠀⠀⠀⠀⠀⠀⠀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⠀⠀⠀⠀⠀⠀⠀⠀⠀⠀⠀⠀⠀⠀⠀⠀⠀⠀⠀⠀⠀⠀⠀⠀⠀⠀⠀⠀⠀⠀⠀⠀⠈⠻⣿⣿⣿⣿⣿⣷⣾⣿⣿⣿⣿⣿⣿⣿⣿⣿⣿⣿⣿⣿⣿⠁⠀⠀⠀⠀⠀⠀⠀⠀⠀⠀⠀⠀⠀⠀⠀⠀⠀⠀⠀⠀⠀⠀⠀⠀⠀⠀⠀⠀⠀⠀⠀⠀⠀⠀⠀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⠀⠀⠀⠀⠀⠀⠀⠀⠀⠀⠀⠀⠀⠀⠀⠀⠀⠀⠀⠀⠀⠀⠀⠀⠀⠀⠀⠀⠀⠀⠀⠀⠀⠠⢴⣿⣿⣿⣿⣿⣿⣿⣿⣿⣿⣿⣿⣿⣿⣿⣿⣿⣿⢏⠟⠄⠀⠀⠀⠀⠀⠀⠀⠀⠀⠀⠀⠀⠀⠀⠀⠀⠀⠀⠀⠀⠀⠀⠀⠀⠀⠀⠀⠀⠀⠀⠀⠀⠀⠀⠀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⠀⠀⠀⠀⠀⠀⠀⠀⠀⠀⠀⠀⠀⠀⠀⠀⠀⠀⠀⠀⠀⠀⠀⠀⠀⠀⠀⠀⠀⠀⠀⠀⠀⢠⣾⣿⣿⣿⣿⣿⣿⣿⣿⣿⣿⣿⣿⣿⣿⣿⣿⠙⠘⠀⠀⠀⠀⠀⠀⠀⠀⠀⠀⠀⠀⠀⠀⠀⠀⠀⠀⠀⠀⠀⠀⠀⠀⠀⠀⠀⠀⠀⠀⠀⠀⠀⠀⠀⠀⠀⠀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⠀⠀⠀⠀⠀⠀⠀⠀⠀⠀⠀⠀⠀⠀⠀⠀⠀⠀⠀⠀⠀⠀⠀⠀⠀⠀⠀⠀⠀⠀⠀⠻⠿⠿⠿⠛⠋⢙⣿⣿⣿⣿⣿⣿⣿⣿⣿⣿⣿⡟⠀⠀⠀⠀⠀⠀⠀⠀⠀⠀⠀⠀⠀⠀⠀⠀⠀⠀⠀⠀⠀⠀⠀⠀⠀⠀⠀⠀⠀⠀⠀⠀⠀⠀⠀⠀⠀⠀⠀⠀⠀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⠀⠀⠀⠀⠀⠀⠀⠀⠀⠀⠀⠀⠀⠀⠀⠀⠀⠀⠀⠀⠀⠀⠀⠀⠀⠀⠀⠀⠀⠀⠀⠀⠀⠀⠀⠀⠀⣿⣿⣿⣿⣿⣿⣿⣿⣿⣿⣷⣀⠀⠀⠀⠀⠀⠀⠀⠀⠀⠀⠀⠀⠀⠀⠀⠀⠀⠀⠀⠀⠀⠀⠀⠀⠀⠀⠀⠀⠀⠀⠀⠀⠀⠀⠀⠀⠀⠀⠀⠀⠀⠀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⠀⠀⠀⠀⠀⠀⠀⠀⠀⠀⠀⠀⠀⠀⠀⠀⠀⠀⠀⠀⠀⠀⠀⠀⠀⠀⠀⠀⠀⠀⠀⠀⠀⠀⠀⠀⠀⣿⣿⣿⣿⣿⣿⣿⣿⣿⣿⣿⣿⣦⣀⠀⠀⠀⠀⠀⠀⠀⠀⠀⠀⠀⠀⠀⠀⠀⠀⠀⠀⠀⠀⠀⠀⠀⠀⠀⠀⠀⠀⠀⠀⠀⠀⠀⠀⠀⠀⠀⠀⠀⠀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⠀⠀⠀⠀⠀⠀⠀⠀⠀⠀⠀⠀⠀⠀⠀⠀⠀⠀⠀⠀⠀⠀⠀⠀⠀⠀⠀⠀⠀⠀⠀⠀⠀⠀⠀⠀⠀⢹⣿⣿⣿⣿⣿⣿⣿⣿⣿⣯⣻⣿⣿⣷⣄⠀⠀⠀⠀⠀⠀⠀⠀⠀⠀⠀⠀⠀⠀⠀⠀⠀⠀⠀⠀⠀⠀⠀⠀⠀⠀⠀⠀⠀⠀⠀⠀⠀⠀⠀⠀⠀⠀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⠀⠀⠀⠀⠀⠀⠀⠀⠀⠀⠀⠀⠀⠀⠀⠀⠀⠀⠀⠀⠀⠀⠀⠀⠀⠀⠀⠀⠀⠀⠀⠀⠀⠀⠀⠀⠀⣸⣿⣿⣿⣿⣿⣿⣿⣿⣿⣿⣿⣽⢿⣿⣿⣄⠀⠀⠀⠀⠀⠀⠀⠀⠀⠀⠀⠀⠀⠀⠀⠀⠀⠀⠀⠀⠀⠀⠀⠀⠀⠀⠀⠀⠀⠀⠀⠀⠀⠀⠀⠀⠀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⠀⠀⠀⠀⠀⠀⠀⠀⠀⠀⠀⠀⠀⠀⠀⠀⠀⠀⠀⠀⠀⠀⠀⠀⠀⠀⠀⠀⠀⠀⠀⠀⠀⠀⠀⠀⠀⣿⣿⣿⣿⣿⣿⣿⣿⣿⣿⣿⣿⣿⡼⣿⣿⣿⠀⠀⠀⠀⠀⠀⠀⠀⠀⠀⠀⠀⠀⠀⠀⠀⠀⠀⠀⠀⠀⠀⠀⠀⠀⠀⠀⠀⠀⠀⠀⠀⠀⠀⠀⠀⠀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⠀⠀⠀⠀⠀⠀⠀⠀⠀⠀⠀⠀⠀⠀⠀⠀⠀⠀⠀⠀⠀⠀⠀⠀⠀⠀⠀⠀⠀⠀⠀⠀⠀⠀⠀⠀⢹⣿⣿⣿⣿⣿⣿⣿⣿⣿⣿⣿⣿⣿⣿⣿⣿⣿⣿⡆⠀⠀⠀⠀⠀⠀⠀⠀⠀⠀⠀⠀⠀⠀⠀⠀⠀⠀⠀⠀⠀⠀⠀⠀⠀⠀⠀⠀⠀⠀⠀⠀⠀⠀⠀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⠀⠀⠀⠀⠀⠀⠀⠀⠀⠀⠀⠀⠀⠀⠀⠀⠀⠀⠀⠀⠀⠀⠀⢀⣀⡀⠀⠀⠀⠀⠀⠀⠀⠀⠀⠀⠀⠀⠀⠀⠀⠀⠀⠀⠀⠀⠀⠀⣀⡀⠀⠀⠀⠀⠀⠀⠀⠀⠀⠀⠀⠀⠀⠀⠀⠀⠀⠀⠀⠀⠀⠀⠀⠀⠀⠀⠀⠀⠀⠀⠀⠀⠀⠀⠀⠀⠀⠀⠀⠀⠀</a:t>
            </a:r>
            <a:br/>
            <a:r>
              <a:t>⠀⠀⠀⠀⠀⠀⠀⠀⠀⠀⠀⠀⠀⠀⠀⠀⠀⠀⠀⠀⠀⠀⠀⢸⣿⡤⠀⠀⠀⠀⠀⠀⠀⠀⠀⠀⠀⠀⠀⠀⠀⠀⠀⠀⢀⣤⣤⣰⣿⣿⣠⣤⠀⠀⠀⠀⠀⠀⠀⠀⠀⠀⠀⠀⠀⠀⠀⠀⠀⠀⠀⠀⠀⠀⠀⠀⠀⠀⠀⠀⠀⠀⠀⠀⠀⠀⠀⠀⠀⠀⠀</a:t>
            </a:r>
            <a:br/>
            <a:r>
              <a:t>⠀⠀⠀⠀⠀⠀⠀⠀⠀⠀⠀⠀⠀⠀⠀⠀⠀⠀⠀⠀⠀⠀⠀⢸⣿⣄⠀⠀⠀⠀⠀⠀⠀⠀⠀⠀⠀⠀⠀⠀⠀⠀⠀⠀⣀⣿⣿⣿⣿⣿⣿⣿⣿⣿⣦⠀⠀⠀⠀⠀⠀⠀⠀⠀⠀⠀⠀⠀⠀⠀⠀⠀⠀⠀⠀⠀⠀⠀⠀⠀⠀⠀⠀⠀⠀⠀⠀⠀⠀⠀⠀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⠀⠀⠀⠀⠀⠀⠀⠀⠀⠀⠀⠀⠀⠀⠀⠀⠀⠀⠀⠀⠀⠀⠀⠸⣿⣿⣶⣤⣤⣀⠀⠀⠀⠀⠀⠀⠀⠀⠀⠀⠀⠀⣠⣾⣿⣿⣿⣿⣿⣿⣿⣿⣿⣿⣿⠀⠀⠀⠀⠀⠀⠀⠀⠀⠀⠀⠀⠀⠀⠀⠀⠀⠀⠀⠀⠀⠀⠀⠀⠀⠀⠀⠀⠀⠀⠀⠀⠀⠀⠀⠀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⠀⠀⠀⠀⠀⠀⠀⠀⠀⠀⠀⠀⠀⠀⠀⠀⠀⠀⠀⠀⠀⠀⠀⠀⠉⠻⣿⣿⣿⣿⣀⠀⠀⠀⠀⠀⠀⠀⠀⠀⠀⢠⣿⣿⣿⣿⣿⣿⣿⣿⣿⣿⣿⣿⣿⣧⠀⠀⠀⠀⠀⠀⠀⠀⠀⠀⠀⠀⠀⠀⠀⠀⠀⠀⠀⠀⠀⠀⠀⠀⠀⠀⠀⠀⠀⠀⠀⠀⠀⠀⠀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⠀⠀⠀⠀⠀⠀⠀⠀⠀⠀⠀⠀⠀⠀⠀⠀⠀⠀⠀⠀⠀⠀⠀⠀⠀⠀⢿⣿⣿⣿⣿⣿⣿⡇⠀⠀⠀⠀⠀⠀⠀⠐⣿⣿⣿⣿⣿⣿⣿⣿⣿⣿⣿⣿⣿⣿⡇⠀⠀⠀⠀⠀⠀⠀⠀⠀⠀⠀⠀⠀⠀⠀⠀⠀⠀⠀⠀⠀⠀⠀⠀⠀⠀⠀⠀⠀⠀⠀⠀⠀⠀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⠀⠀⠀⠀⠀⠀⠀⠀⠀⠀⠀⠀⠀⠀⠀⠀⠀⠀⠀⠀⠀⠀⠀⠀⠀⠀⠀⠁⠈⣿⣿⣿⣿⣿⣷⣤⡀⠀⠀⠀⠀⠀⠉⣿⣿⣿⣿⣿⣿⣿⣿⣿⣿⣿⣿⣿⠇⠀⠀⠀⠀⠀⠀⠀⠀⠀⠀⠀⠀⠀⠀⠀⠀⠀⠀⠀⠀⠀⠀⠀⠀⠀⠀⠀⠀⠀⠀⠀⠀⠀⠀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⠀⠀⠀⠀⠀⠀⠀⠀⠀⠀⠀⠀⠀⠀⠀⠀⠀⠀⠀⠀⠀⠀⠀⠀⠀⠀⠀⠀⠀⠙⠟⠻⢿⣿⣿⣿⣿⣷⣄⠀⠀⠀⢸⣿⣿⣿⣿⣿⣿⣿⣿⣿⣿⣿⣿⡟⠀⠀⠀⠀⠀⠀⠀⠀⠀⠀⠀⠀⠀⠀⠀⠀⠀⠀⠀⠀⠀⠀⠀⠀⠀⠀⠀⠀⠀⠀⠀⠀⠀⠀⠀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⠀⠀⠀⠀⠀⠀⠀⠀⠀⠀⠀⠀⠀⠀⠀⠀⠀⠀⠀⠀⠀⠀⠀⠀⠀⠀⠀⠀⠀⠀⠀⠀⠀⠠⢶⣿⣿⣿⣿⣿⣿⣿⣿⣿⣿⣿⣿⣿⣿⣿⣿⣿⢿⡏⠟⠄⠀⠀⠀⠀⠀⠀⠀⠀⠀⠀⠀⠀⠀⠀⠀⠀⠀⠀⠀⠀⠀⠀⠀⠀⠀⠀⠀⠀⠀⠀⠀⠀⠀⠀⠀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⠀⠀⠀⠀⠀⠀⠀⠀⠀⠀⠀⠀⠀⠀⠀⠀⠀⠀⠀⠀⠀⠀⠀⠀⠀⠀⠀⠀⠀⠀⠀⠀⠀⣠⣿⣿⣿⣿⣿⣿⣿⣿⣿⣿⣿⣿⣿⣿⣿⣿⡿⠟⠸⠀⠀⠀⠀⠀⠀⠀⠀⠀⠀⠀⠀⠀⠀⠀⠀⠀⠀⠀⠀⠀⠀⠀⠀⠀⠀⠀⠀⠀⠀⠀⠀⠀⠀⠀⠀⠀⠀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⠀⠀⠀⠀⠀⠀⠀⠀⠀⠀⠀⠀⠀⠀⠀⠀⠀⠀⠀⠀⠀⠀⠀⠀⠀⠀⠀⠀⠀⠀⠀⠻⠿⠿⠿⠛⠉⢙⣿⣿⣿⣿⣿⣿⣿⣿⣿⣿⣿⡟⠀⠀⠀⠀⠀⠀⠀⠀⠀⠀⠀⠀⠀⠀⠀⠀⠀⠀⠀⠀⠀⠀⠀⠀⠀⠀⠀⠀⠀⠀⠀⠀⠀⠀⠀⠀⠀⠀⠀⠀⠀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⠀⠀⠀⠀⠀⠀⠀⠀⠀⠀⠀⠀⠀⠀⠀⠀⠀⠀⠀⠀⠀⠀⠀⠀⠀⠀⠀⠀⠀⠀⠀⠀⠀⠀⠀⠀⠀⣿⣿⣿⣿⣿⣿⣿⣿⣿⣿⣧⣀⠀⠀⠀⠀⠀⠀⠀⠀⠀⠀⠀⠀⠀⠀⠀⠀⠀⠀⠀⠀⠀⠀⠀⠀⠀⠀⠀⠀⠀⠀⠀⠀⠀⠀⠀⠀⠀⠀⠀⠀⠀⠀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⠀⠀⠀⠀⠀⠀⠀⠀⠀⠀⠀⠀⠀⠀⠀⠀⠀⠀⠀⠀⠀⠀⠀⠀⠀⠀⠀⠀⠀⠀⠀⠀⠀⠀⠀⠀⠀⢙⣿⣿⣿⣿⣿⣿⣿⣿⣿⣯⣻⣿⣿⣦⡀⠀⠀⠀⠀⠀⠀⠀⠀⠀⠀⠀⠀⠀⠀⠀⠀⠀⠀⠀⠀⠀⠀⠀⠀⠀⠀⠀⠀⠀⠀⠀⠀⠀⠀⠀⠀⠀⠀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⠀⠀⠀⠀⠀⠀⠀⠀⠀⠀⠀⠀⠀⠀⠀⠀⠀⠀⠀⠀⠀⠀⠀⠀⠀⠀⠀⠀⠀⠀⠀⠀⠀⠀⠀⠀⠀⢸⣿⣿⣿⣿⣿⣿⣿⣿⣿⣿⣿⣽⢿⣿⣷⡀⠀⠀⠀⠀⠀⠀⠀⠀⠀⠀⠀⠀⠀⠀⠀⠀⠀⠀⠀⠀⠀⠀⠀⠀⠀⠀⠀⠀⠀⠀⠀⠀⠀⠀⠀⠀⠀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⠀⠀⠀⠀⠀⠀⠀⠀⠀⠀⠀⠀⠀⠀⠀⠀⠀⠀⠀⠀⠀⠀⠀⠀⠀⠀⠀⠀⠀⠀⠀⠀⠀⠀⠀⠀⠀⣿⣿⣿⣿⣿⣿⣿⣿⣿⣿⣿⣿⣿⡜⣿⣿⣿⠀⠀⠀⠀⠀⠀⠀⠀⠀⠀⠀⠀⠀⠀⠀⠀⠀⠀⠀⠀⠀⠀⠀⠀⠀⠀⠀⠀⠀⠀⠀⠀⠀⠀⠀⠀⠀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⠀⠀⠀⠀⠀⠀⠀⠀⠀⠀⠀⠀⠀⠀⠀⠀⠀⠀⠀⠀⠀⠀⠀⠀⠀⠀⠀⠀⠀⠀⠀⠀⠀⠀⠀⠀⠀⣿⣿⣿⣿⣿⣿⣿⣿⣿⣿⣿⣿⣿⣷⣿⣿⠏⠀⠀⠀⠀⠀⠀⠀⠀⠀⠀⠀⠀⠀⠀⠀⠀⠀⠀⠀⠀⠀⠀⠀⠀⠀⠀⠀⠀⠀⠀⠀⠀⠀⠀⠀⠀⠀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⠀⠀⠀⠀⠀⠀⠀⠀⠀⠀⠀⠀⠀⠀⠀⠀⠀⠀⠀⠀⠀⠀⠀⠀⠀⣴⡦⠄⠀⠀⠀⠀⠀⠀⠀⠀⠀⠀⠀⠀⠀⠀⠀⠀⠀⠀⠀⠀⣠⡀⠀⠀⠀⠀⠀⠀⠀⠀⠀⠀⠀⠀⠀⠀⠀⠀⠀⠀⠀⠀⠀⠀⠀⠀⠀⠀⠀⠀⠀⠀⠀⠀⠀⠀⠀⠀⠀⠀⠀⠀⠀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⠀⠀⠀⠀⠀⠀⠀⠀⠀⠀⠀⠀⠀⠀⠀⠀⠀⠀⠀⠀⠀⠀⠀⠀⢸⣿⠒⠄⠀⠀⠀⠀⠀⠀⠀⠀⠀⠀⠀⠀⠀⠀⠀⠀⢠⣶⣦⣴⣿⣿⣤⣤⠀⠀⠀⠀⠀⠀⠀⠀⠀⠀⠀⠀⠀⠀⠀⠀⠀⠀⠀⠀⠀⠀⠀⠀⠀⠀⠀⠀⠀⠀⠀⠀⠀⠀⠀⠀⠀⠀⠀</a:t>
            </a:r>
            <a:br/>
            <a:r>
              <a:t>⠀⠀⠀⠀⠀⠀⠀⠀⠀⠀⠀⠀⠀⠀⠀⠀⠀⠀⠀⠀⠀⠀⠀⠀⣾⣿⣧⣄⠀⠀⠀⠀⠀⠀⠀⠀⠀⠀⠀⠀⠀⠀⠀⠀⣀⣿⣿⣿⣿⣿⣿⣿⣿⣿⣧⠀⠀⠀⠀⠀⠀⠀⠀⠀⠀⠀⠀⠀⠀⠀⠀⠀⠀⠀⠀⠀⠀⠀⠀⠀⠀⠀⠀⠀⠀⠀⠀⠀⠀⠀⠀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⠀⠀⠀⠀⠀⠀⠀⠀⠀⠀⠀⠀⠀⠀⠀⠀⠀⠀⠀⠀⠀⠀⠀⠀⠹⣿⣿⣿⣿⣶⠀⠀⠀⠀⠀⠀⠀⠀⠀⠀⠀⠀⣰⣿⣿⣿⣿⣿⣿⣿⣿⣿⣿⣿⣿⠀⠀⠀⠀⠀⠀⠀⠀⠀⠀⠀⠀⠀⠀⠀⠀⠀⠀⠀⠀⠀⠀⠀⠀⠀⠀⠀⠀⠀⠀⠀⠀⠀⠀⠀⠀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⠀⠀⠀⠀⠀⠀⠀⠀⠀⠀⠀⠀⠀⠀⠀⠀⠀⠀⠀⠀⠀⠀⠀⠀⠀⠀⣹⣿⣿⣿⣶⣤⣤⡀⠀⠀⠀⠀⠀⠀⠀⢰⣿⣿⣿⣿⣿⣿⣿⣿⣿⣿⣿⣿⣿⣧⠀⠀⠀⠀⠀⠀⠀⠀⠀⠀⠀⠀⠀⠀⠀⠀⠀⠀⠀⠀⠀⠀⠀⠀⠀⠀⠀⠀⠀⠀⠀⠀⠀⠀⠀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⠀⠀⠀⠀⠀⠀⠀⠀⠀⠀⠀⠀⠀⠀⠀⠀⠀⠀⠀⠀⠀⠀⠀⠀⠀⠀⠙⠛⠻⣿⣿⣿⣿⣧⣄⠀⠀⠀⠀⠀⠀⠐⣻⣿⣿⣿⣿⣿⣿⣿⣿⣿⣿⣿⣿⣿⡇⠀⠀⠀⠀⠀⠀⠀⠀⠀⠀⠀⠀⠀⠀⠀⠀⠀⠀⠀⠀⠀⠀⠀⠀⠀⠀⠀⠀⠀⠀⠀⠀⠀⠀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⠀⠀⠀⠀⠀⠀⠀⠀⠀⠀⠀⠀⠀⠀⠀⠀⠀⠀⠀⠀⠀⠀⠀⠀⠀⠀⠀⠀⠀⢻⣿⣿⣿⣿⣿⣿⣦⣄⠀⠀⠀⠀⠁⣿⣿⣿⣿⣿⣿⣿⣿⣿⣿⣿⣿⣿⠇⠀⠀⠀⠀⠀⠀⠀⠀⠀⠀⠀⠀⠀⠀⠀⠀⠀⠀⠀⠀⠀⠀⠀⠀⠀⠀⠀⠀⠀⠀⠀⠀⠀⠀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⠀⠀⠀⠀⠀⠀⠀⠀⠀⠀⠀⠀⠀⠀⠀⠀⠀⠀⠀⠀⠀⠀⠀⠀⠀⠀⠀⠀⠀⠀⠁⠀⠙⢿⣿⣿⣿⣿⣿⣤⣄⡀⢰⣿⣿⣿⣿⣿⣿⣿⣿⣿⣿⣿⣿⡟⠀⠀⠀⠀⠀⠀⠀⠀⠀⠀⠀⠀⠀⠀⠀⠀⠀⠀⠀⠀⠀⠀⠀⠀⠀⠀⠀⠀⠀⠀⠀⠀⠀⠀⠀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⠀⠀⠀⠀⠀⠀⠀⠀⠀⠀⠀⠀⠀⠀⠀⠀⠀⠀⠀⠀⠀⠀⠀⠀⠀⠀⠀⠀⠀⠀⠀⠀⠀⠀⠈⢻⣿⣿⣿⣿⣿⣿⣿⣿⣿⣿⣿⣿⣿⣿⣿⣿⣿⣿⣿⠁⠀⠀⠀⠀⠀⠀⠀⠀⠀⠀⠀⠀⠀⠀⠀⠀⠀⠀⠀⠀⠀⠀⠀⠀⠀⠀⠀⠀⠀⠀⠀⠀⠀⠀⠀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⠀⠀⠀⠀⠀⠀⠀⠀⠀⠀⠀⠀⠀⠀⠀⠀⠀⠀⠀⠀⠀⠀⠀⠀⠀⠀⠀⠀⠀⠀⠀⠀⠀⠀⢾⣿⣿⣿⣟⣻⣿⣿⣿⣿⣿⣿⣿⣿⣿⣿⣿⣿⢿⡏⠟⠄⠀⠀⠀⠀⠀⠀⠀⠀⠀⠀⠀⠀⠀⠀⠀⠀⠀⠀⠀⠀⠀⠀⠀⠀⠀⠀⠀⠀⠀⠀⠀⠀⠀⠀⠀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⠀⠀⠀⠀⠀⠀⠀⠀⠀⠀⠀⠀⠀⠀⠀⠀⠀⠀⠀⠀⠀⠀⠀⠀⠀⠀⠀⠀⠀⠀⠀⠀⠀⣰⣿⣿⣿⣿⣿⣿⣿⣿⣿⣿⣿⣿⣿⣿⣿⣿⡿⡏⠘⠁⠀⠀⠀⠀⠀⠀⠀⠀⠀⠀⠀⠀⠀⠀⠀⠀⠀⠀⠀⠀⠀⠀⠀⠀⠀⠀⠀⠀⠀⠀⠀⠀⠀⠀⠀⠀⠀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⠀⠀⠀⠀⠀⠀⠀⠀⠀⠀⠀⠀⠀⠀⠀⠀⠀⠀⠀⠀⠀⠀⠀⠀⠀⠀⠀⠀⠀⠀⠀⠙⠿⠿⠟⠛⠉⢹⣿⣿⣿⣿⣿⣿⣿⣿⣿⣿⣿⡟⠀⠀⠀⠀⠀⠀⠀⠀⠀⠀⠀⠀⠀⠀⠀⠀⠀⠀⠀⠀⠀⠀⠀⠀⠀⠀⠀⠀⠀⠀⠀⠀⠀⠀⠀⠀⠀⠀⠀⠀⠀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⠀⠀⠀⠀⠀⠀⠀⠀⠀⠀⠀⠀⠀⠀⠀⠀⠀⠀⠀⠀⠀⠀⠀⠀⠀⠀⠀⠀⠀⠀⠀⠀⠀⠀⠀⠀⠀⣿⣿⣿⣿⣿⣿⣿⣿⣿⣿⣦⣀⠀⠀⠀⠀⠀⠀⠀⠀⠀⠀⠀⠀⠀⠀⠀⠀⠀⠀⠀⠀⠀⠀⠀⠀⠀⠀⠀⠀⠀⠀⠀⠀⠀⠀⠀⠀⠀⠀⠀⠀⠀⠀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⠀⠀⠀⠀⠀⠀⠀⠀⠀⠀⠀⠀⠀⠀⠀⠀⠀⠀⠀⠀⠀⠀⠀⠀⠀⠀⠀⠀⠀⠀⠀⠀⠀⠀⠀⠀⠀⢹⣿⣿⣿⣿⣿⣿⣿⣿⣿⣯⣿⣿⣿⣦⠀⠀⠀⠀⠀⠀⠀⠀⠀⠀⠀⠀⠀⠀⠀⠀⠀⠀⠀⠀⠀⠀⠀⠀⠀⠀⠀⠀⠀⠀⠀⠀⠀⠀⠀⠀⠀⠀⠀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⠀⠀⠀⠀⠀⠀⠀⠀⠀⠀⠀⠀⠀⠀⠀⠀⠀⠀⠀⠀⠀⠀⠀⠀⠀⠀⠀⠀⠀⠀⠀⠀⠀⠀⠀⠀⠀⢸⣿⣿⣿⣿⣿⣿⣿⣿⣿⣿⣿⣽⢻⣿⣧⠀⠀⠀⠀⠀⠀⠀⠀⠀⠀⠀⠀⠀⠀⠀⠀⠀⠀⠀⠀⠀⠀⠀⠀⠀⠀⠀⠀⠀⠀⠀⠀⠀⠀⠀⠀⠀⠀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⠀⠀⠀⠀⠀⠀⠀⠀⠀⠀⠀⠀⠀⠀⠀⠀⠀⠀⠀⠀⠀⠀⠀⠀⠀⠀⠀⠀⠀⠀⠀⠀⠀⠀⠀⠀⠀⣾⣿⣿⣿⣿⣿⣿⣿⣿⣿⣿⣿⣿⡌⣿⣿⣷⠀⠀⠀⠀⠀⠀⠀⠀⠀⠀⠀⠀⠀⠀⠀⠀⠀⠀⠀⠀⠀⠀⠀⠀⠀⠀⠀⠀⠀⠀⠀⠀⠀⠀⠀⠀⠀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⠀⠀⠀⠀⠀⠀⠀⠀⠀⠀⠀⠀⠀⠀⠀⠀⠀⠀⠀⠀⠀⠀⠀⠀⠀⠀⠀⠀⠀⠀⠀⠀⠀⠀⠀⠀⠀⣿⣿⣿⣿⣿⣿⣿⣿⣿⣿⣿⣿⣿⣷⢹⣿⠇⠀⠀⠀⠀⠀⠀⠀⠀⠀⠀⠀⠀⠀⠀⠀⠀⠀⠀⠀⠀⠀⠀⠀⠀⠀⠀⠀⠀⠀⠀⠀⠀⠀⠀⠀⠀⠀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⠀⠀⠀⠀⠀⠀⠀⠀⠀⠀⠀⠀⠀⠀⠀⠀⠀⠀⠀⠀⠀⠀⠀⠀⠀⠀⠀⠀⠀⠀⠀⠀⠀⠀⠀⠀⠀⣿⣿⣿⣿⣿⣿⣿⣿⣿⣿⣿⣿⣿⣿⡇⣿⣇⠀⠀⠀⠀⠀⠀⠀⠀⠀⠀⠀⠀⠀⠀⠀⠀⠀⠀⠀⠀⠀⠀⠀⠀⠀⠀⠀⠀⠀⠀⠀⠀⠀⠀⠀⠀⠀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⠀⠀⠀⠀⠀⠀⠀⠀⠀⠀⠀⠀⠀⠀⠀⠀⠀⠀⠀⠀⠀⠀⠀⠀⠀⠀⠀⠀⠀⠀⠀⠀⠀⠀⠀⠀⢠⣿⣿⣿⣿⣿⣿⣿⣿⣿⣿⣿⣿⣿⣿⣷⢸⣿⡄⠀⠀⠀⠀⠀⠀⠀⠀⠀⠀⠀⠀⠀⠀⠀⠀⠀⠀⠀⠀⠀⠀⠀⠀⠀⠀⠀⠀⠀⠀⠀⠀⠀⠀⠀⠀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⠀⠀⠀⠀⠀⠀⠀⠀⠀⠀⠀⠀⠀⠀⠀⠀⠀⠀⠀⠀⠀⠀⠀⠀⠀⠀⠀⠀⠀⠀⠀⠀⠀⠀⠀⠀⢸⣿⣿⣿⣿⣿⣿⣿⣿⣿⣿⣿⣿⣿⣿⣿⡌⣿⣿⠀⠀⠀⠀⠀⠀⠀⠀⠀⠀⠀⠀⠀⠀⠀⠀⠀⠀⠀⠀⠀⠀⠀⠀⠀⠀⠀⠀⠀⠀⠀⠀⠀⠀⠀⠀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⠀⠀⠀⠀⠀⠀⠀⠀⠀⠀⠀⠀⠀⠀⠀⠀⠀⠀⠀⠀⠀⠀⠀⠀⠀⠀⠀⠀⠀⠀⠀⠀⠀⠀⠀⠀⠈⣿⣿⣿⣿⣿⣿⣿⣿⣿⣿⣿⣿⣿⣿⣿⣷⣿⣿⡇⠀⠀⠀⠀⠀⠀⠀⠀⠀⠀⠀⠀⠀⠀⠀⠀⠀⠀⠀⠀⠀⠀⠀⠀⠀⠀⠀⠀⠀⠀⠀⠀⠀⠀⠀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⠀⠀⠀⠀⠀⠀⠀⠀⠀⠀⠀⠀⠀⠀⠀⠀⠀⠀⠀⠀⠀⠀⠀⠀⠀⢠⣶⢦⡀⠀⠀⠀⠀⠀⠀⠀⠀⠀⠀⠀⠀⠀⠀⠀⠀⠀⠀⠀⣠⡀⠀⠀⠀⠀⠀⠀⠀⠀⠀⠀⠀⠀⠀⠀⠀⠀⠀⠀⠀⠀⠀⠀⠀⠀⠀⠀⠀⠀⠀⠀⠀⠀⠀⠀⠀⠀⠀⠀⠀⠀⠀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⠀⠀⠀⠀⠀⠀⠀⠀⠀⠀⠀⠀⠀⠀⠀⠀⠀⠀⠀⠀⠀⠀⠀⠀⢀⣿⡛⠳⠀⠀⠀⠀⠀⠀⠀⠀⠀⠀⠀⠀⠀⠀⠀⠀⢠⣶⣦⣴⣿⣿⣤⣦⠀⠀⠀⠀⠀⠀⠀⠀⠀⠀⠀⠀⠀⠀⠀⠀⠀⠀⠀⠀⠀⠀⠀⠀⠀⠀⠀⠀⠀⠀⠀⠀⠀⠀⠀⠀⠀⠀⠀</a:t>
            </a:r>
            <a:br/>
            <a:r>
              <a:t>⠀⠀⠀⠀⠀⠀⠀⠀⠀⠀⠀⠀⠀⠀⠀⠀⠀⠀⠀⠀⠀⠀⠀⠀⣾⣿⣿⣦⣄⠀⠀⠀⠀⠀⠀⠀⠀⠀⠀⠀⠀⠀⠀⠀⣠⣿⣿⣿⣿⣿⣿⣿⣿⣿⣧⠀⠀⠀⠀⠀⠀⠀⠀⠀⠀⠀⠀⠀⠀⠀⠀⠀⠀⠀⠀⠀⠀⠀⠀⠀⠀⠀⠀⠀⠀⠀⠀⠀⠀⠀⠀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⠀⠀⠀⠀⠀⠀⠀⠀⠀⠀⠀⠀⠀⠀⠀⠀⠀⠀⠀⠀⠀⠀⠀⠀⠈⠻⣿⣿⣿⣷⠄⠀⠀⠀⠀⠀⠀⠀⠀⠀⠀⠀⣰⣿⣿⣿⣿⣿⣿⣿⣿⣿⣿⣿⣿⠀⠀⠀⠀⠀⠀⠀⠀⠀⠀⠀⠀⠀⠀⠀⠀⠀⠀⠀⠀⠀⠀⠀⠀⠀⠀⠀⠀⠀⠀⠀⠀⠀⠀⠀⠀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⠀⠀⠀⠀⠀⠀⠀⠀⠀⠀⠀⠀⠀⠀⠀⠀⠀⠀⠀⠀⠀⠀⠀⠀⠀⠀⣼⣿⣿⣿⣷⣶⣤⡄⠀⠀⠀⠀⠀⠀⠀⢰⣿⣿⣿⣿⣿⣿⣿⣿⣿⣿⣿⣿⣿⣧⠀⠀⠀⠀⠀⠀⠀⠀⠀⠀⠀⠀⠀⠀⠀⠀⠀⠀⠀⠀⠀⠀⠀⠀⠀⠀⠀⠀⠀⠀⠀⠀⠀⠀⠀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⠀⠀⠀⠀⠀⠀⠀⠀⠀⠀⠀⠀⠀⠀⠀⠀⠀⠀⠀⠀⠀⠀⠀⠀⠀⠀⠈⠉⠙⣿⣿⣿⣿⣷⣤⡀⠀⠀⠀⠀⠀⠐⣻⣿⣿⣿⣿⣿⣿⣿⣿⣿⣿⣿⣿⣿⡇⠀⠀⠀⠀⠀⠀⠀⠀⠀⠀⠀⠀⠀⠀⠀⠀⠀⠀⠀⠀⠀⠀⠀⠀⠀⠀⠀⠀⠀⠀⠀⠀⠀⠀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⠀⠀⠀⠀⠀⠀⠀⠀⠀⠀⠀⠀⠀⠀⠀⠀⠀⠀⠀⠀⠀⠀⠀⠀⠀⠀⠀⠀⠀⠹⣿⢿⣿⣿⣿⣿⣷⣤⡀⠀⠀⠀⠀⣿⣿⣿⣿⣿⣿⣿⣿⣿⣿⣿⣿⣿⠇⠀⠀⠀⠀⠀⠀⠀⠀⠀⠀⠀⠀⠀⠀⠀⠀⠀⠀⠀⠀⠀⠀⠀⠀⠀⠀⠀⠀⠀⠀⠀⠀⠀⠀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⠀⠀⠀⠀⠀⠀⠀⠀⠀⠀⠀⠀⠀⠀⠀⠀⠀⠀⠀⠀⠀⠀⠀⠀⠀⠀⠀⠀⠀⠀⠀⠀⠈⠻⣿⣿⣿⣿⣿⣦⣤⣀⣰⣿⣿⣿⣿⣿⣿⣿⣿⣿⣿⣿⣿⡟⠀⠀⠀⠀⠀⠀⠀⠀⠀⠀⠀⠀⠀⠀⠀⠀⠀⠀⠀⠀⠀⠀⠀⠀⠀⠀⠀⠀⠀⠀⠀⠀⠀⠀⠀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⠀⠀⠀⠀⠀⠀⠀⠀⠀⠀⠀⠀⠀⠀⠀⠀⠀⠀⠀⠀⠀⠀⠀⠀⠀⠀⠀⠀⠀⠀⠀⠀⠀⠀⠈⢙⣿⣿⣿⣿⣿⣿⣿⣿⣿⣿⣿⣿⣿⣿⣿⣿⣿⣿⣿⠀⠀⠀⠀⠀⠀⠀⠀⠀⠀⠀⠀⠀⠀⠀⠀⠀⠀⠀⠀⠀⠀⠀⠀⠀⠀⠀⠀⠀⠀⠀⠀⠀⠀⠀⠀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⠀⠀⠀⠀⠀⠀⠀⠀⠀⠀⠀⠀⠀⠀⠀⠀⠀⠀⠀⠀⠀⠀⠀⠀⠀⠀⠀⠀⠀⠀⠀⠀⠀⠐⣾⣿⣿⣿⣏⣛⣿⣿⣿⣿⣿⣿⣿⣿⣿⣿⣿⣿⢿⡏⠟⠂⠀⠀⠀⠀⠀⠀⠀⠀⠀⠀⠀⠀⠀⠀⠀⠀⠀⠀⠀⠀⠀⠀⠀⠀⠀⠀⠀⠀⠀⠀⠀⠀⠀⠀⠀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⠀⠀⠀⠀⠀⠀⠀⠀⠀⠀⠀⠀⠀⠀⠀⠀⠀⠀⠀⠀⠀⠀⠀⠀⠀⠀⠀⠀⠀⠀⠀⠀⠀⣰⣿⣿⣿⣿⣿⣿⣿⣿⣿⣿⣿⣿⣿⣿⣿⣿⡿⠏⠘⠁⠀⠀⠀⠀⠀⠀⠀⠀⠀⠀⠀⠀⠀⠀⠀⠀⠀⠀⠀⠀⠀⠀⠀⠀⠀⠀⠀⠀⠀⠀⠀⠀⠀⠀⠀⠀⠀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⠀⠀⠀⠀⠀⠀⠀⠀⠀⠀⠀⠀⠀⠀⠀⠀⠀⠀⠀⠀⠀⠀⠀⠀⠀⠀⠀⠀⠀⠀⠀⠙⠿⠿⠟⠛⠉⢩⣿⣿⣿⣿⣿⣿⣿⣿⣿⣿⣿⡏⠀⠀⠀⠀⠀⠀⠀⠀⠀⠀⠀⠀⠀⠀⠀⠀⠀⠀⠀⠀⠀⠀⠀⠀⠀⠀⠀⠀⠀⠀⠀⠀⠀⠀⠀⠀⠀⠀⠀⠀⠀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⠀⠀⠀⠀⠀⠀⠀⠀⠀⠀⠀⠀⠀⠀⠀⠀⠀⠀⠀⠀⠀⠀⠀⠀⠀⠀⠀⠀⠀⠀⠀⠀⠀⠀⠀⠀⠀⣾⣿⣿⣿⣿⣿⣿⣿⣿⣿⣿⡟⠀⠀⠀⠀⠀⠀⠀⠀⠀⠀⠀⠀⠀⠀⠀⠀⠀⠀⠀⠀⠀⠀⠀⠀⠀⠀⠀⠀⠀⠀⠀⠀⠀⠀⠀⠀⠀⠀⠀⠀⠀⠀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⠀⠀⠀⠀⠀⠀⠀⠀⠀⠀⠀⠀⠀⠀⠀⠀⠀⠀⠀⠀⠀⠀⠀⠀⠀⠀⠀⠀⠀⠀⠀⠀⠀⠀⠀⠀⠀⣿⣿⣿⣿⣿⣿⣿⣿⣿⣿⣦⣄⠀⠀⠀⠀⠀⠀⠀⠀⠀⠀⠀⠀⠀⠀⠀⠀⠀⠀⠀⠀⠀⠀⠀⠀⠀⠀⠀⠀⠀⠀⠀⠀⠀⠀⠀⠀⠀⠀⠀⠀⠀⠀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⠀⠀⠀⠀⠀⠀⠀⠀⠀⠀⠀⠀⠀⠀⠀⠀⠀⠀⠀⠀⠀⠀⠀⠀⠀⠀⠀⠀⠀⠀⠀⠀⠀⠀⠀⠀⠀⣿⣿⣿⣿⣿⣿⣿⣿⣿⣿⣿⣿⣦⡀⠀⠀⠀⠀⠀⠀⠀⠀⠀⠀⠀⠀⠀⠀⠀⠀⠀⠀⠀⠀⠀⠀⠀⠀⠀⠀⠀⠀⠀⠀⠀⠀⠀⠀⠀⠀⠀⠀⠀⠀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⠀⠀⠀⠀⠀⠀⠀⠀⠀⠀⠀⠀⠀⠀⠀⠀⠀⠀⠀⠀⠀⠀⠀⠀⠀⠀⠀⠀⠀⠀⠀⠀⠀⠀⠀⠀⠀⢹⣿⣿⣿⣿⣿⣿⣿⣿⣿⣯⣿⣿⣿⣦⡀⠀⠀⠀⠀⠀⠀⠀⠀⠀⠀⠀⠀⠀⠀⠀⠀⠀⠀⠀⠀⠀⠀⠀⠀⠀⠀⠀⠀⠀⠀⠀⠀⠀⠀⠀⠀⠀⠀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⠀⠀⠀⠀⠀⠀⠀⠀⠀⠀⠀⠀⠀⠀⠀⠀⠀⠀⠀⠀⠀⠀⠀⠀⠀⠀⠀⠀⠀⠀⠀⠀⠀⠀⠀⠀⠀⢸⣿⣿⣿⣿⣿⣿⣿⣿⣿⣿⣿⣽⢿⣿⣧⡀⠀⠀⠀⠀⠀⠀⠀⠀⠀⠀⠀⠀⠀⠀⠀⠀⠀⠀⠀⠀⠀⠀⠀⠀⠀⠀⠀⠀⠀⠀⠀⠀⠀⠀⠀⠀⠀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⠀⠀⠀⠀⠀⠀⠀⠀⠀⠀⠀⠀⠀⠀⠀⠀⠀⠀⠀⠀⠀⠀⠀⠀⠀⠀⠀⠀⠀⠀⠀⠀⠀⠀⠀⠀⠀⣼⣿⣿⣿⣿⣿⣿⣿⣿⣿⣿⣿⣿⡌⣿⣿⡷⠀⠀⠀⠀⠀⠀⠀⠀⠀⠀⠀⠀⠀⠀⠀⠀⠀⠀⠀⠀⠀⠀⠀⠀⠀⠀⠀⠀⠀⠀⠀⠀⠀⠀⠀⠀⠀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⠀⠀⠀⠀⠀⠀⠀⠀⠀⠀⠀⠀⠀⠀⠀⠀⠀⠀⠀⠀⠀⠀⠀⠀⠀⠀⠀⠀⠀⠀⠀⠀⠀⠀⠀⠀⠀⣿⣿⣿⣿⣿⣿⣿⣿⣿⣿⣿⣿⣿⣷⢹⣿⡃⠀⠀⠀⠀⠀⠀⠀⠀⠀⠀⠀⠀⠀⠀⠀⠀⠀⠀⠀⠀⠀⠀⠀⠀⠀⠀⠀⠀⠀⠀⠀⠀⠀⠀⠀⠀⠀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⠀⠀⠀⠀⠀⠀⠀⠀⠀⠀⠀⠀⠀⠀⠀⠀⠀⠀⠀⠀⠀⠀⠀⠀⠀⠀⠀⠀⠀⠀⠀⠀⠀⠀⠀⠀⠀⣿⣿⣿⣿⣿⣿⣿⣿⣿⣿⣿⣿⣿⣿⡇⣿⣧⠀⠀⠀⠀⠀⠀⠀⠀⠀⠀⠀⠀⠀⠀⠀⠀⠀⠀⠀⠀⠀⠀⠀⠀⠀⠀⠀⠀⠀⠀⠀⠀⠀⠀⠀⠀⠀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⠀⠀⠀⠀⠀⠀⠀⠀⠀⠀⠀⠀⠀⠀⠀⠀⠀⠀⠀⠀⠀⠀⠀⠀⠀⠀⠀⠀⠀⠀⠀⠀⠀⠀⠀⠀⠀⣿⣿⣿⣿⣿⣿⣿⣿⣿⣿⣿⣿⣿⣿⣿⢸⣿⡆⠀⠀⠀⠀⠀⠀⠀⠀⠀⠀⠀⠀⠀⠀⠀⠀⠀⠀⠀⠀⠀⠀⠀⠀⠀⠀⠀⠀⠀⠀⠀⠀⠀⠀⠀⠀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⠀⠀⠀⠀⠀⠀⠀⠀⠀⠀⠀⠀⠀⠀⠀⠀⠀⠀⠀⠀⠀⠀⠀⠀⠀⠀⠀⠀⠀⠀⠀⠀⠀⠀⠀⠀⠀⣿⣿⣿⣿⣿⣿⣿⣿⣿⣿⣿⣿⣿⣿⣿⡄⣿⣿⡀⠀⠀⠀⠀⠀⠀⠀⠀⠀⠀⠀⠀⠀⠀⠀⠀⠀⠀⠀⠀⠀⠀⠀⠀⠀⠀⠀⠀⠀⠀⠀⠀⠀⠀⠀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⠀⠀⠀⠀⠀⠀⠀⠀⠀⠀⠀⠀⠀⠀⠀⠀⠀⠀⠀⠀⠀⠀⠀⠀⠀⠀⠀⠀⠀⠀⠀⠀⠀⠀⠀⠀⠀⣿⣿⣿⣿⣿⣿⣿⣿⣿⣿⣿⣿⣿⣿⣿⣷⢹⣿⣧⠀⠀⠀⠀⠀⠀⠀⠀⠀⠀⠀⠀⠀⠀⠀⠀⠀⠀⠀⠀⠀⠀⠀⠀⠀⠀⠀⠀⠀⠀⠀⠀⠀⠀⠀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⠀⠀⠀⠀⠀⠀⠀⠀⠀⠀⠀⠀⠀⠀⠀⠀⠀⠀⠀⠀⠀⠀⠀⠀⠀⠀⣠⣶⣶⠀⠀⠀⠀⠀⠀⠀⠀⠀⠀⠀⠀⠀⠀⠀⠀⠀⠀⢀⣤⡀⠀⠀⠀⠀⠀⠀⠀⠀⠀⠀⠀⠀⠀⠀⠀⠀⠀⠀⠀⠀⠀⠀⠀⠀⠀⠀⠀⠀⠀⠀⠀⠀⠀⠀⠀⠀⠀⠀⠀⠀⠀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⠀⠀⠀⠀⠀⠀⠀⠀⠀⠀⠀⠀⠀⠀⠀⠀⠀⠀⠀⠀⠀⠀⠀⠀⠀⣴⣿⣟⠏⠀⠀⠀⠀⠀⠀⠀⠀⠀⠀⠀⠀⠀⠀⠀⢰⣾⣶⣾⣿⣿⣶⣧⣀⣀⠀⠀⠀⠀⠀⠀⠀⠀⠀⠀⠀⠀⠀⠀⠀⠀⠀⠀⠀⠀⠀⠀⠀⠀⠀⠀⠀⠀⠀⠀⠀⠀⠀⠀⠀⠀⠀</a:t>
            </a:r>
            <a:br/>
            <a:r>
              <a:t>⠀⠀⠀⠀⠀⠀⠀⠀⠀⠀⠀⠀⠀⠀⠀⠀⠀⠀⠀⠀⠀⠀⠀⠀⠘⣿⣿⣿⣷⡄⠀⠀⠀⠀⠀⠀⠀⠀⠀⠀⠀⠀⠀⣀⣤⣿⣿⣿⣿⣿⣿⣿⣿⣿⣧⠀⠀⠀⠀⠀⠀⠀⠀⠀⠀⠀⠀⠀⠀⠀⠀⠀⠀⠀⠀⠀⠀⠀⠀⠀⠀⠀⠀⠀⠀⠀⠀⠀⠀⠀⠀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⠀⠀⠀⠀⠀⠀⠀⠀⠀⠀⠀⠀⠀⠀⠀⠀⠀⠀⠀⠀⠀⠀⠀⠀⠀⠈⢿⣿⣿⣿⡇⠀⠀⠀⠀⠀⠀⠀⠀⠀⠀⢀⣼⣿⣿⣿⣿⣿⣿⣿⣿⣿⣿⣿⣯⠀⠀⠀⠀⠀⠀⠀⠀⠀⠀⠀⠀⠀⠀⠀⠀⠀⠀⠀⠀⠀⠀⠀⠀⠀⠀⠀⠀⠀⠀⠀⠀⠀⠀⠀⠀</a:t>
            </a:r>
            <a:br/>
            <a:r>
              <a:t>⠀⠀⠀⠀⠀⠀⠀⠀⠀⠀⠀⠀⠀⠀⠀⠀⠀⠀⠀⠀⠀⠀⠀⠀⠀⠀⠾⢿⣿⣿⣿⣿⣶⡆⠀⠀⠀⠀⠀⠀⠀⢸⣿⣿⣿⣿⣿⣿⣿⣿⣿⣿⣿⣿⣿⣷⠀⠀⠀⠀⠀⠀⠀⠀⠀⠀⠀⠀⠀⠀⠀⠀⠀⠀⠀⠀⠀⠀⠀⠀⠀⠀⠀⠀⠀⠀⠀⠀⠀⠀⠀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⠀⠀⠀⠀⠀⠀⠀⠀⠀⠀⠀⠀⠀⠀⠀⠀⠀⠀⠀⠀⠀⠀⠀⠀⠀⠀⠀⠀⠈⣿⣿⣿⣿⣿⣦⣄⠀⠀⠀⠀⠀⠘⡹⣿⣿⣿⣿⣿⣿⣿⣿⣿⣿⣿⣿⣿⡇⠀⠀⠀⠀⠀⠀⠀⠀⠀⠀⠀⠀⠀⠀⠀⠀⠀⠀⠀⠀⠀⠀⠀⠀⠀⠀⠀⠀⠀⠀⠀⠀⠀⠀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⠀⠀⠀⠀⠀⠀⠀⠀⠀⠀⠀⠀⠀⠀⠀⠀⠀⠀⠀⠀⠀⠀⠀⠀⠀⠀⠀⠀⠀⠙⠟⠻⣿⣿⣿⣿⣿⣦⡀⠀⠀⠀⢠⣿⣿⣿⣿⣿⣿⣿⣿⣿⣿⣿⣿⣿⠁⠀⠀⠀⠀⠀⠀⠀⠀⠀⠀⠀⠀⠀⠀⠀⠀⠀⠀⠀⠀⠀⠀⠀⠀⠀⠀⠀⠀⠀⠀⠀⠀⠀⠀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⠀⠀⠀⠀⠀⠀⠀⠀⠀⠀⠀⠀⠀⠀⠀⠀⠀⠀⠀⠀⠀⠀⠀⠀⠀⠀⠀⠀⠀⠀⠀⠀⠀⠙⢿⣿⣿⣿⣿⣷⣦⣄⣸⣿⣿⣿⣿⣿⣿⣿⣿⣿⣿⣿⣿⠏⠀⠀⠀⠀⠀⠀⠀⠀⠀⠀⠀⠀⠀⠀⠀⠀⠀⠀⠀⠀⠀⠀⠀⠀⠀⠀⠀⠀⠀⠀⠀⠀⠀⠀⠀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⠀⠀⠀⠀⠀⠀⠀⠀⠀⠀⠀⠀⠀⠀⠀⠀⠀⠀⠀⠀⠀⠀⠀⠀⠀⠀⠀⠀⠀⠀⠀⠀⠀⠀⠀⣹⣿⣿⣿⣿⣿⣿⣿⣿⣿⣿⣿⣿⣿⣿⣿⣿⣿⣿⣿⠀⠀⠀⠀⠀⠀⠀⠀⠀⠀⠀⠀⠀⠀⠀⠀⠀⠀⠀⠀⠀⠀⠀⠀⠀⠀⠀⠀⠀⠀⠀⠀⠀⠀⠀⠀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⠀⠀⠀⠀⠀⠀⠀⠀⠀⠀⠀⠀⠀⠀⠀⠀⠀⠀⠀⠀⠀⠀⠀⠀⠀⠀⠀⠀⠀⠀⠀⠀⠀⠐⣾⣿⣿⣿⣉⣙⣿⣿⣿⣿⣿⣿⣿⣿⣿⣿⣿⣿⢻⠇⠋⠀⠀⠀⠀⠀⠀⠀⠀⠀⠀⠀⠀⠀⠀⠀⠀⠀⠀⠀⠀⠀⠀⠀⠀⠀⠀⠀⠀⠀⠀⠀⠀⠀⠀⠀⠀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⠀⠀⠀⠀⠀⠀⠀⠀⠀⠀⠀⠀⠀⠀⠀⠀⠀⠀⠀⠀⠀⠀⠀⠀⠀⠀⠀⠀⠀⠀⠀⠀⠀⣰⣿⣿⣿⣿⣿⣿⣿⣿⣿⣿⣿⣿⣿⣿⣿⣿⡟⠏⠈⠀⠀⠀⠀⠀⠀⠀⠀⠀⠀⠀⠀⠀⠀⠀⠀⠀⠀⠀⠀⠀⠀⠀⠀⠀⠀⠀⠀⠀⠀⠀⠀⠀⠀⠀⠀⠀⠀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⠀⠀⠀⠀⠀⠀⠀⠀⠀⠀⠀⠀⠀⠀⠀⠀⠀⠀⠀⠀⠀⠀⠀⠀⠀⠀⠀⠀⠀⠀⠀⠙⠿⠿⠿⠛⠉⢹⣿⣿⣿⣿⣿⣿⣿⣿⣿⣿⣿⠇⠀⠀⠀⠀⠀⠀⠀⠀⠀⠀⠀⠀⠀⠀⠀⠀⠀⠀⠀⠀⠀⠀⠀⠀⠀⠀⠀⠀⠀⠀⠀⠀⠀⠀⠀⠀⠀⠀⠀⠀⠀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⠀⠀⠀⠀⠀⠀⠀⠀⠀⠀⠀⠀⠀⠀⠀⠀⠀⠀⠀⠀⠀⠀⠀⠀⠀⠀⠀⠀⠀⠀⠀⠀⠀⠀⠀⠀⢸⣿⣿⣿⣿⣿⣿⣿⣿⣿⣿⣧⣄⠀⠀⠀⠀⠀⠀⠀⠀⠀⠀⠀⠀⠀⠀⠀⠀⠀⠀⠀⠀⠀⠀⠀⠀⠀⠀⠀⠀⠀⠀⠀⠀⠀⠀⠀⠀⠀⠀⠀⠀⠀⠀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⠀⠀⠀⠀⠀⠀⠀⠀⠀⠀⠀⠀⠀⠀⠀⠀⠀⠀⠀⠀⠀⠀⠀⠀⠀⠀⠀⠀⠀⠀⠀⠀⠀⠀⠀⠀⢸⣿⣿⣿⣿⣿⣿⣿⣿⣿⣿⣿⣿⣷⣄⡀⠀⠀⠀⠀⠀⠀⠀⠀⠀⠀⠀⠀⠀⠀⠀⠀⠀⠀⠀⠀⠀⠀⠀⠀⠀⠀⠀⠀⠀⠀⠀⠀⠀⠀⠀⠀⠀⠀⠀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⠀⠀⠀⠀⠀⠀⠀⠀⠀⠀⠀⠀⠀⠀⠀⠀⠀⠀⠀⠀⠀⠀⠀⠀⠀⠀⠀⠀⠀⠀⠀⠀⠀⠀⠀⠀⠈⢻⣿⣿⣿⣿⣿⣿⣿⣿⣿⣧⣿⣿⣿⣿⡄⠀⠀⠀⠀⠀⠀⠀⠀⠀⠀⠀⠀⠀⠀⠀⠀⠀⠀⠀⠀⠀⠀⠀⠀⠀⠀⠀⠀⠀⠀⠀⠀⠀⠀⠀⠀⠀⠀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⠀⠀⠀⠀⠀⠀⠀⠀⠀⠀⠀⠀⠀⠀⠀⠀⠀⠀⠀⠀⠀⠀⠀⠀⠀⠀⠀⠀⠀⠀⠀⠀⠀⠀⠀⠀⠀⣼⣿⣿⣿⣿⣿⣿⣿⣿⣿⣿⣿⣿⡞⣿⣿⡟⠀⠀⠀⠀⠀⠀⠀⠀⠀⠀⠀⠀⠀⠀⠀⠀⠀⠀⠀⠀⠀⠀⠀⠀⠀⠀⠀⠀⠀⠀⠀⠀⠀⠀⠀⠀⠀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⠀⠀⠀⠀⠀⠀⠀⠀⠀⠀⠀⠀⠀⠀⠀⠀⠀⠀⠀⠀⠀⠀⠀⠀⠀⠀⠀⠀⠀⠀⠀⠀⠀⠀⠀⠀⠀⣿⣿⣿⣿⣿⣿⣿⣿⣿⣿⣿⣿⣿⣿⣻⣿⡁⠀⠀⠀⠀⠀⠀⠀⠀⠀⠀⠀⠀⠀⠀⠀⠀⠀⠀⠀⠀⠀⠀⠀⠀⠀⠀⠀⠀⠀⠀⠀⠀⠀⠀⠀⠀⠀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⠀⠀⠀⠀⠀⠀⠀⠀⠀⠀⠀⠀⠀⠀⠀⠀⠀⠀⠀⠀⠀⠀⠀⠀⠀⠀⠀⠀⠀⠀⠀⠀⠀⠀⠀⠀⠀⣿⣿⣿⣿⣿⣿⣿⣿⣿⣿⣿⣿⣿⣿⡇⢿⣧⠀⠀⠀⠀⠀⠀⠀⠀⠀⠀⠀⠀⠀⠀⠀⠀⠀⠀⠀⠀⠀⠀⠀⠀⠀⠀⠀⠀⠀⠀⠀⠀⠀⠀⠀⠀⠀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⠀⠀⠀⠀⠀⠀⠀⠀⠀⠀⠀⠀⠀⠀⠀⠀⠀⠀⠀⠀⠀⠀⠀⠀⠀⠀⠀⠀⠀⠀⠀⠀⠀⠀⠀⠀⠀⣿⣿⣿⣿⣿⣿⣿⣿⣿⣿⣿⣿⣿⣿⣿⠸⣿⡆⠀⠀⠀⠀⠀⠀⠀⠀⠀⠀⠀⠀⠀⠀⠀⠀⠀⠀⠀⠀⠀⠀⠀⠀⠀⠀⠀⠀⠀⠀⠀⠀⠀⠀⠀⠀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⠀⠀⠀⠀⠀⠀⠀⠀⠀⠀⠀⠀⠀⠀⠀⠀⠀⠀⠀⠀⠀⠀⠀⠀⠀⠀⠀⠀⠀⠀⠀⠀⠀⠀⠀⠀⠀⣿⣿⣿⣿⣿⣿⣿⣿⣿⣿⣿⣿⣿⣿⣿⡇⢿⣿⡀⠀⠀⠀⠀⠀⠀⠀⠀⠀⠀⠀⠀⠀⠀⠀⠀⠀⠀⠀⠀⠀⠀⠀⠀⠀⠀⠀⠀⠀⠀⠀⠀⠀⠀⠀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⠀⠀⠀⠀⠀⠀⠀⠀⠀⠀⠀⠀⠀⠀⠀⠀⠀⠀⠀⠀⠀⠀⠀⠀⠀⠀⠀⠀⠀⠀⠀⠀⠀⠀⠀⠀⠀⣿⣿⣿⣿⣿⣿⣿⣿⣿⣿⣿⣿⣿⣿⣿⣿⣸⣿⣧⠀⠀⠀⠀⠀⠀⠀⠀⠀⠀⠀⠀⠀⠀⠀⠀⠀⠀⠀⠀⠀⠀⠀⠀⠀⠀⠀⠀⠀⠀⠀⠀⠀⠀⠀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⣿⣿⣿⣿⣿⣿⣿⣿⣿⣿⣿⣿⣿⣿⣿⣿⣿⣿⣿⣿⣿⣿⣿⣿⣿⣿⣿⣿⣿⣿⣿⣿⣿⣿⡿⠋⠉⠉⠙⠛⠿⢿⣿⣿⣿⣿⣿⣿⣿⣿⣿⣿⣿⣿⣿⣿⣿⣿⣿⣿⣿⣿⣿⣿⣿⣿⣿⣿⣿⣿⣿⣿⣿⣿⣿⣿⣿⣿⣿⣿⣿⣿⣿⣿⣿⣿⣿⣿⣿⣿⡇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⣿⣿⣿⣿⣿⣿⣿⣿⣿⣿⣿⣿⣿⣿⣿⣿⣿⣿⣿⣿⣿⣿⣿⣿⣿⣿⣿⣿⣿⣿⣿⣿⣿⣿⡇⠀⠀⠀⠀⠀⠀⠀⠉⠻⡿⠿⣿⣿⣿⣿⡿⠿⠿⠿⣿⣿⣿⣿⣿⣿⣿⣿⣿⣿⣿⣿⣿⣿⣿⣿⣿⣿⣿⣿⣿⣿⣿⣿⣿⣿⣿⣿⣿⣿⣿⣿⣿⣿⣿⣿⡇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⣿⣿⣿⣿⣿⣿⣿⣿⣿⣿⣿⣿⣿⣿⣿⣿⣿⣿⣿⣿⣿⣿⣿⣿⣿⣿⣿⣿⣿⣿⣿⣿⣿⣿⠀⠀⠀⠀⠀⠀⠀⠀⠀⠀⠀⠀⠀⠈⠋⠀⠀⠀⠀⠀⠀⠀⠉⠙⢿⣿⣿⣿⣿⣿⣿⣿⣿⣿⣿⣿⣿⣿⣿⣿⣿⣿⣿⣿⣿⣿⣿⣿⣿⣿⣿⣿⣿⣿⣿⣿⡇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⣿⣿⣿⣿⣿⣿⣿⣿⣿⣿⣿⣿⣿⣿⣿⣿⣿⣿⣿⣿⣿⣿⣿⣿⣿⣿⣿⣿⣿⣿⣿⣿⣿⣿⠀⠀⠀⠀⠀⠀⠀⠀⠀⠀⠀⠀⠀⠀⠀⠀⠀⠀⠀⠀⠀⠀⠀⠀⣼⣿⣿⣿⣿⣿⣿⣿⣿⣿⣿⣿⣿⣿⣿⣿⣿⣿⣿⣿⣿⣿⣿⣿⣿⣿⣿⣿⣿⣿⣿⣿⡇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⣿⣿⣿⣿⣿⣿⣿⣿⣿⣿⣿⣿⣿⣿⣿⣿⣿⣿⣿⣿⣿⣿⣿⣿⣿⣿⣿⣿⣿⣿⣿⣿⣿⣿⣶⣶⠖⠀⠀⠀⠀⠀⠀⠀⠀⠀⠀⠀⠀⠀⠀⠀⠀⠀⠀⢀⣼⣿⣿⣿⣿⣿⣿⣿⣿⣿⣿⣿⣿⣿⣿⣿⣿⣿⣿⣿⣿⣿⣿⣿⣿⣿⣿⣿⣿⣿⣿⣿⣿⣿⡇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⣿⣿⣿⣿⣿⣿⣿⣿⣿⣿⣿⣿⣿⣿⣿⣿⣿⣿⣿⣿⣿⣿⣿⣿⣿⣿⣿⣿⣿⣿⣿⣿⣿⣿⡿⠁⠀⠀⠀⠀⠀⠀⠀⠀⠀⠀⠀⠀⠀⠀⠀⠀⠀⠀⣠⣾⣿⣿⣿⣿⣿⣿⣿⣿⣿⣿⣿⣿⣿⣿⣿⣿⣿⣿⣿⣿⣿⣿⣿⣿⣿⣿⣿⣿⣿⣿⣿⣿⣿⣿⡇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⣿⣿⣿⣿⣿⣿⣿⣿⣿⣿⣿⣿⣿⣿⣿⣿⣿⣿⣿⣿⣿⣿⣿⣿⣿⣿⣿⣿⣿⣿⣿⣿⣿⣿⣧⣀⣀⠀⠀⠀⠀⠀⠀⠀⠀⠀⠀⠀⠀⠀⠀⠀⠀⠀⣿⣿⣿⣿⣿⣿⣿⣿⣿⣿⣿⣿⣿⣿⣿⣿⣿⣿⣿⣿⣿⣿⣿⣿⣿⣿⣿⣿⣿⣿⣿⣿⣿⣿⣿⣿⡇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⣿⣿⣿⣿⣿⣿⣿⣿⣿⣿⣿⣿⣿⣿⣿⣿⣿⣿⣿⣿⣿⣿⣿⣿⣿⣿⣿⣿⣿⣿⣿⣿⣿⣿⣿⣿⡇⠀⠀⠀⠀⠀⠀⠀⠀⠀⠀⠀⠀⠀⠀⠀⢠⣼⣿⣿⣿⣿⣿⣿⣿⣿⣿⣿⣿⣿⣿⣿⣿⣿⣿⣿⣿⣿⣿⣿⣿⣿⣿⣿⣿⣿⣿⣿⣿⣿⣿⣿⣿⣿⡇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⣿⣿⣿⣿⣿⣿⣿⣿⣿⣿⣿⣿⣿⣿⣿⣿⣿⣿⣿⣿⣿⣿⣿⣿⣿⣿⣿⣿⣿⣿⣿⣿⣿⣿⣿⣿⡇⠀⠀⠀⠀⠀⠀⠀⠀⠀⠀⠀⠀⠀⠀⠀⠸⣿⣿⣿⣿⣿⣿⣿⣿⣿⣿⣿⣿⣿⣿⣿⣿⣿⣿⣿⣿⣿⣿⣿⣿⣿⣿⣿⣿⣿⣿⣿⣿⣿⣿⣿⣿⣿⡇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⣿⣿⣿⣿⣿⣿⣿⣿⣿⣿⣿⣿⣿⣿⣿⣿⣿⣿⣿⣿⣿⣿⣿⣿⣿⣿⣿⣿⣿⣿⣿⣿⣿⣿⣿⣿⡇⡆⠀⠀⠀⠀⠀⠀⠀⠀⠀⠀⠀⠀⠀⠀⠀⣿⣿⣿⣿⣿⣿⣿⣿⣿⣿⣿⣿⣿⣿⣿⣿⣿⣿⣿⣿⣿⣿⣿⣿⣿⣿⣿⣿⣿⣿⣿⣿⣿⣿⣿⣿⣿⡇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⣿⣿⣿⣿⣿⣿⣿⣿⣿⣿⣿⣿⣿⣿⣿⣿⣿⣿⣿⣿⣿⣿⣿⣿⣿⣿⣿⣿⣿⣿⣿⣿⣿⣿⣿⣿⠟⠋⠀⠀⠀⠀⠀⠀⠀⠀⠀⠀⠀⠀⠀⠀⠘⣿⣿⣿⣿⣿⣿⣿⣿⣿⣿⣿⣿⣿⣿⣿⣿⣿⣿⣿⣿⣿⣿⣿⣿⣿⣿⣿⣿⣿⣿⣿⣿⣿⣿⣿⣿⣿⡇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⣿⣿⣿⣿⣿⣿⣿⣿⣿⣿⣿⣿⣿⣿⣿⣿⣿⣿⣿⣿⣿⣿⣿⣿⣿⣿⣿⣿⣿⣿⣿⣿⣿⣿⡟⠁⠀⠀⠀⠀⠀⠀⠀⠀⠀⠀⠀⠀⠀⠀⠀⠀⠀⠈⢿⣿⣿⣿⣿⣿⣿⣿⣿⣿⣿⣿⣿⣿⣿⣿⣿⣿⣿⣿⣿⣿⣿⣿⣿⣿⣿⣿⣿⣿⣿⣿⣿⣿⣿⣿⡇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⣿⣿⣿⣿⣿⣿⣿⣿⣿⣿⣿⣿⣿⣿⣿⣿⣿⣿⣿⣿⣿⣿⣿⣿⣿⣿⣿⣿⣿⣿⣿⣿⣿⣿⠇⠀⠀⠀⠀⠀⠀⠀⠀⠀⠀⠀⠀⠀⠀⠀⠀⠀⠀⠀⠀⢻⣿⣿⣿⣿⣿⣿⣿⣿⣿⣿⣿⣿⣿⣿⣿⣿⣿⣿⣿⣿⣿⣿⣿⣿⣿⣿⣿⣿⣿⣿⣿⣿⣿⣿⡇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⣿⣿⣿⣿⣿⣿⣿⣿⣿⣿⣿⣿⣿⣿⣿⣿⣿⣿⣿⣿⣿⣿⣿⣿⣿⣿⣿⣿⣿⣿⣿⣿⣿⡿⠀⠀⠀⠀⠀⠀⠀⠀⠀⠀⠀⠀⠀⠀⠀⠀⠀⠀⠀⠀⠀⠀⠻⣿⣿⣿⣿⣿⣿⣿⣿⣿⣿⣿⣿⣿⣿⣿⣿⣿⣿⣿⣿⣿⣿⣿⣿⣿⣿⣿⣿⣿⣿⣿⣿⣿⡇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⣿⣿⣿⣿⣿⣿⣿⣿⣿⣿⣿⣿⣿⣿⣿⣿⣿⣿⣿⣿⣿⣿⣿⣿⣿⣿⣿⣿⣿⣿⣿⡏⠉⠃⠀⠀⠀⠀⠀⠀⠀⠀⠀⠀⠀⠀⠀⠀⠀⠀⠀⠀⠀⠀⠀⠀⠀⢻⣿⣿⣿⣿⣿⣿⣿⣿⣿⣿⣿⣿⣿⣿⣿⣿⣿⣿⣿⣿⣿⣿⣿⣿⣿⣿⣿⣿⣿⣿⣿⣿⡇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⣿⣿⣿⣿⣿⣿⣿⣿⣿⣿⣿⣿⣿⣿⣿⣿⣿⣿⣿⣿⣿⣿⣿⣿⣿⣿⣿⣿⣿⣿⣿⣷⠀⠀⠀⠀⠀⠀⠀⠀⠀⠀⠀⠀⠀⠀⠀⠀⠀⠀⠀⠀⠀⠀⠀⠀⠀⠀⢿⣿⣿⣿⣿⣿⣿⣿⣿⣿⣿⣿⣿⣿⣿⣿⣿⣿⣿⣿⣿⣿⣿⣿⣿⣿⣿⣿⣿⣿⣿⣿⡇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⣿⣿⣿⣿⣿⣿⣿⣿⣿⣿⣿⣿⣿⣿⣿⣿⣿⣿⣿⣿⣿⣿⣿⣿⣿⣿⣿⣿⣿⣿⣿⠃⠀⠀⠀⠀⠀⠀⠀⠀⠀⠀⠀⠀⠀⠀⠀⠀⠀⠀⡆⠀⠀⠀⠀⠀⠀⠀⠸⣿⣿⣿⣿⣿⣿⣿⣿⣿⣿⣿⣿⣿⣿⣿⣿⣿⣿⣿⣿⣿⣿⣿⣿⣿⣿⣿⣿⣿⣿⣿⡇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⣿⣿⣿⣿⣿⣿⣿⣿⣿⣿⣿⣿⣿⣿⣿⣿⣿⣿⣿⣿⣿⣿⣿⣿⣿⣿⣿⣿⣿⣿⡏⠀⠀⠀⠀⠀⠀⠀⠀⠀⠀⠀⠀⠀⠀⠀⠀⠀⠀⣸⡇⠀⠀⠀⠀⠀⡀⠀⠀⢿⣿⣿⣿⣿⣿⣿⣿⣿⣿⣿⣿⣿⣿⣿⣿⣿⣿⣿⣿⣿⣿⣿⣿⣿⣿⣿⣿⣿⣿⣿⡇</a:t>
            </a:r>
            <a:br/>
            <a:r>
              <a:t>⣿⣿⣿⣿⣿⣿⣿⣿⣿⣿⣿⣿⣿⣿⣿⣿⣿⣿⣿⣿⣿⣿⣿⣿⣿⣿⣿⣿⣿⡟⠀⠀⠀⠀⠀⠀⠀⠀⠀⠀⠀⠀⠀⠀⠀⠀⠀⠀⠀⣿⡇⠀⠀⠀⠀⠀⠃⠀⠀⢸⣿⣿⣿⣿⣿⣿⣿⣿⣿⣿⣿⣿⣿⣿⣿⣿⣿⣿⣿⣿⣿⣿⣿⣿⣿⣿⣿⣿⣿⣿⡇</a:t>
            </a:r>
            <a:br/>
            <a:r>
              <a:t>⣿⣿⣿⣿⣿⣿⣿⣿⣿⣿⣿⣿⣿⣿⣿⣿⣿⣿⣿⣿⣿⣿⣿⣿⣿⣿⣿⣿⡿⠁⠀⠀⠀⠀⠀⠀⠀⠀⠀⠀⠀⠀⠀⠀⠀⠀⠀⠀⠀⣿⡇⠀⠀⠀⠀⠀⠀⠀⠀⠘⣿⣿⣿⣿⣿⣿⣿⣿⣿⣿⣿⣿⣿⣿⣿⣿⣿⣿⣿⣿⣿⣿⣿⣿⣿⣿⣿⣿⣿⣿⡇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⣿⣿⣿⣿⣿⣿⣿⣿⣿⣿⣿⣿⣿⣿⣿⣿⣿⣿⣿⣿⣿⣿⣿⣿⣿⣿⣿⡿⠁⠀⠀⠀⠀⠀⠀⠀⠀⠀⠀⠀⠀⠀⠀⠀⠀⠀⠀⠀⠀⢻⡇⠀⠀⠀⠀⠀⠀⠀⠀⠈⣿⣿⣿⣿⣿⣿⣿⣿⣿⣿⣿⣿⣿⣿⣿⣿⣿⣿⣿⣿⣿⣿⣿⣿⣿⣿⣿⣿⣿⣿⡇</a:t>
            </a:r>
            <a:br/>
            <a:r>
              <a:t>⣿⣿⣿⣿⣿⣿⣿⣿⣿⣿⣿⣿⣿⣿⣿⣿⣿⣿⣿⣿⣿⣿⣿⣿⣿⣿⡿⠁⠀⠀⠀⠀⠀⠀⠀⠀⠀⠀⠀⠀⠀⠀⠀⠀⠀⠀⠀⠀⠀⢸⡇⠀⠀⠀⠀⠀⠀⠀⠀⠀⣿⣿⣿⣿⣿⣿⣿⣿⣿⣿⣿⣿⣿⣿⣿⣿⣿⣿⣿⣿⣿⣿⣿⣿⣿⣿⣿⣿⣿⣿⡇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⣿⣿⣿⣿⣿⣿⣿⣿⣿⣿⣿⣿⣿⣿⣿⣿⣿⣿⣿⣿⣿⣿⣿⣿⣿⣿⠁⠀⠀⠀⠀⠀⠀⠀⠀⠀⠀⠀⠀⠀⠀⠀⠀⠀⠀⠀⠀⠀⠀⠹⣷⠀⠀⠀⠀⠀⠀⠀⠀⠀⣿⣿⣿⣿⣿⣿⣿⣿⣿⣿⣿⣿⣿⣿⣿⣿⣿⣿⣿⣿⣿⣿⣿⣿⣿⣿⣿⣿⣿⣿⡇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⣿⣿⣿⣿⣿⣿⣿⣿⣿⣿⣿⣿⣿⣿⣿⣿⣿⣿⣿⣿⣿⣿⣿⣿⣿⣿⠀⠀⠀⠀⠀⠀⠀⠀⠀⠀⠀⠀⠀⠀⠀⠀⠀⠀⠀⠀⠀⠀⠀⠀⢻⡀⠀⠀⠀⠀⠀⠀⠀⢀⣾⣿⣿⣿⣿⣿⣿⣿⣿⣿⣿⣿⣿⣿⣿⣿⣿⣿⣿⣿⣿⣿⣿⣿⣿⣿⣿⣿⣿⣿⡇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⣿⣿⣿⣿⣿⣿⣿⣿⣿⣿⣿⣿⣿⣿⣿⣿⣿⣿⣿⣿⣿⣿⣿⣿⣿⣿⡇⠀⠀⠀⠀⠀⠀⠀⠀⠀⠀⠀⠀⠀⠀⠀⠀⠀⠀⠀⠀⠀⠀⠀⠈⡇⠀⠀⠀⠀⠀⠀⠀⠈⢻⣿⣿⣿⣿⣿⣿⣿⣿⣿⣿⣿⣿⣿⣿⣿⣿⣿⣿⣿⣿⣿⣿⣿⣿⣿⣿⣿⣿⣿⡇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⣿⣿⣿⣿⣿⣿⣿⣿⣿⣿⣿⣿⣿⣿⣿⣿⣿⣿⣿⣿⣿⣿⣿⣿⣿⣿⡇⠀⠀⠀⠀⠀⠀⠀⠀⠀⠀⠀⠀⠀⠀⠀⠀⠀⠀⠀⠀⠀⠀⠀⠀⢻⡀⠀⠀⠀⠀⠀⠀⠀⢀⣿⣿⣿⣿⣿⣿⣿⣿⣿⣿⣿⣿⣿⣿⣿⣿⣿⣿⣿⣿⣿⣿⣿⣿⣿⣿⣿⣿⣿⡇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⣿⣿⣿⣿⣿⣿⣿⣿⣿⣿⣿⣿⣿⣿⣿⣿⣿⣿⣿⣿⣿⣿⣿⣿⣿⣿⡇⠀⠀⠀⠀⠀⠀⠀⠀⠀⠀⠀⠀⠀⠀⠀⠀⠀⠀⠀⠀⠀⠀⠀⠀⠘⣧⠀⠀⠀⠀⠀⠀⠀⣸⣿⣿⣿⣿⣿⣿⣿⣿⣿⣿⣿⣿⣿⣿⣿⣿⣿⣿⣿⣿⣿⣿⣿⣿⣿⣿⣿⣿⣿⡇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⣿⣿⣿⣿⣿⣿⣿⣿⣿⣿⣿⣿⣿⣿⣿⣿⣿⣿⣿⣿⣿⣿⣿⣿⣿⣿⡇⠀⠀⠀⠀⠀⠀⠀⠀⠀⠀⠀⠀⠀⠀⠀⠀⠀⠀⠀⠀⠀⠀⠀⠀⠀⠘⣧⠀⠀⠀⠀⠀⢸⣿⣿⣿⣿⣿⣿⣿⣿⣿⣿⣿⣿⣿⣿⣿⣿⣿⣿⣿⣿⣿⣿⣿⣿⣿⣿⣿⣿⣿⣿⡇</a:t>
            </a:r>
            <a:br/>
            <a:r>
              <a:t>⣿⣿⣿⣿⣿⣿⣿⣿⣿⣿⣿⣿⣿⣿⣿⣿⣿⣿⣿⣿⣿⣿⣿⣿⣿⣿⣧⠀⠀⠀⠀⠀⠀⠀⠀⠀⠀⠀⠀⠀⠀⠀⠀⠀⠀⠀⠀⠀⠀⠀⠀⠀⠀⠘⣧⠀⠀⠀⠀⠀⣿⣿⣿⣿⣿⣿⣿⣿⣿⣿⣿⣿⣿⣿⣿⣿⣿⣿⣿⣿⣿⣿⣿⣿⣿⣿⣿⣿⣿⣿⡇</a:t>
            </a:r>
            <a:br/>
            <a:r>
              <a:t>⣿⣿⣿⣿⣿⣿⣿⣿⣿⣿⣿⣿⣿⣿⣿⣿⣿⣿⣿⣿⣿⣿⣿⣿⣿⣿⣿⡄⠀⠀⠀⠀⠀⠀⠀⠀⠀⠀⠀⠀⠀⠀⠀⠀⠀⠀⠀⠀⠀⠀⠀⠀⠀⠀⠘⣧⠀⠀⠀⠀⣿⣿⣿⣿⣿⣿⣿⣿⣿⣿⣿⣿⣿⣿⣿⣿⣿⣿⣿⣿⣿⣿⣿⣿⣿⣿⣿⣿⣿⣿⡇</a:t>
            </a:r>
            <a:br/>
            <a:r>
              <a:t>⣿⣿⣿⣿⣿⣿⣿⣿⣿⣿⣿⣿⣿⣿⣿⣿⣿⣿⣿⣿⣿⣿⣿⣿⣿⣿⣿⣿⡆⠀⠀⠀⠀⠀⠀⠀⠀⠀⠀⠀⠀⠀⠀⠀⠀⠀⠀⠀⠀⠀⠀⠀⠀⠀⠀⠘⣷⡀⠀⣠⣿⣿⣿⣿⣿⣿⣿⣿⣿⣿⣿⣿⣿⣿⣿⣿⣿⣿⣿⣿⣿⣿⣿⣿⣿⣿⣿⣿⣿⣿⡇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⠀⠀⠀⠀⠀⠀⠀⠀⠀⠀⠀⠀⠀⠀⠀⠀⠀⠀⠀⠀⠀⠀⠀⠀⠀⠀⢠⣶⣶⡄⠀⠀⠀⠀⠀⠀⠀⠀⠀⠀⠀⠀⠀⠀⠀⠀⠀⢠⣦⡀⠀⠀⠀⠀⠀⠀⠀⠀⠀⠀⠀⠀⠀⠀⠀⠀⠀⠀⠀⠀⠀⠀⠀⠀⠀⠀⠀⠀⠀⠀⠀⠀⠀⠀⠀⠀⠀⠀⠀⠀⠀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⠀⠀⠀⠀⠀⠀⠀⠀⠀⠀⠀⠀⠀⠀⠀⠀⠀⠀⠀⠀⠀⠀⠀⠀⠀⣴⣿⣿⡟⠃⠀⠀⠀⠀⠀⠀⠀⠀⠀⠀⠀⠀⠀⠀⢰⣿⣷⣿⣿⣷⣾⣧⣄⣀⠀⠀⠀⠀⠀⠀⠀⠀⠀⠀⠀⠀⠀⠀⠀⠀⠀⠀⠀⠀⠀⠀⠀⠀⠀⠀⠀⠀⠀⠀⠀⠀⠀⠀⠀⠀⠀</a:t>
            </a:r>
            <a:br/>
            <a:r>
              <a:t>⠀⠀⠀⠀⠀⠀⠀⠀⠀⠀⠀⠀⠀⠀⠀⠀⠀⠀⠀⠀⠀⠀⠀⠀⠈⢿⣿⣿⣿⣆⠀⠀⠀⠀⠀⠀⠀⠀⠀⠀⠀⠀⠀⣠⣼⣿⣿⣿⣿⣿⣿⣿⣿⣿⣧⠀⠀⠀⠀⠀⠀⠀⠀⠀⠀⠀⠀⠀⠀⠀⠀⠀⠀⠀⠀⠀⠀⠀⠀⠀⠀⠀⠀⠀⠀⠀⠀⠀⠀⠀⠀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⠀⠀⠀⠀⠀⠀⠀⠀⠀⠀⠀⠀⠀⠀⠀⠀⠀⠀⠀⠀⠀⠀⠀⠀⠀⠈⠻⣿⣿⣿⡃⠀⠀⠀⠀⠀⠀⠀⠀⠀⠀⢀⣾⣿⣿⣿⣿⣿⣿⣿⣿⣿⣿⣿⣧⠀⠀⠀⠀⠀⠀⠀⠀⠀⠀⠀⠀⠀⠀⠀⠀⠀⠀⠀⠀⠀⠀⠀⠀⠀⠀⠀⠀⠀⠀⠀⠀⠀⠀⠀⠀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⠀⠀⠀⠀⠀⠀⠀⠀⠀⠀⠀⠀⠀⠀⠀⠀⠀⠀⠀⠀⠀⠀⠀⠀⠀⠀⠻⠿⣿⣿⣿⣿⣷⡂⠀⠀⠀⠀⠀⠀⠀⢸⣿⣿⣿⣿⣿⣿⣿⣿⣿⣿⣿⣿⣿⣷⠀⠀⠀⠀⠀⠀⠀⠀⠀⠀⠀⠀⠀⠀⠀⠀⠀⠀⠀⠀⠀⠀⠀⠀⠀⠀⠀⠀⠀⠀⠀⠀⠀⠀⠀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⠀⠀⠀⠀⠀⠀⠀⠀⠀⠀⠀⠀⠀⠀⠀⠀⠀⠀⠀⠀⠀⠀⠀⠀⠀⠀⠀⠀⠈⣿⣿⣿⣿⣿⣶⣄⠀⠀⠀⠀⠀⠘⡽⣿⣿⣿⣿⣿⣿⣿⣿⣿⣿⣿⣿⣿⡇⠀⠀⠀⠀⠀⠀⠀⠀⠀⠀⠀⠀⠀⠀⠀⠀⠀⠀⠀⠀⠀⠀⠀⠀⠀⠀⠀⠀⠀⠀⠀⠀⠀⠀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⠀⠀⠀⠀⠀⠀⠀⠀⠀⠀⠀⠀⠀⠀⠀⠀⠀⠀⠀⠀⠀⠀⠀⠀⠀⠀⠀⠀⠀⠙⠟⠻⢿⣿⣿⣿⣿⣦⡀⠀⠀⠀⢰⣿⣿⣿⣿⣿⣿⣿⣿⣿⣿⣿⣿⣿⠁⠀⠀⠀⠀⠀⠀⠀⠀⠀⠀⠀⠀⠀⠀⠀⠀⠀⠀⠀⠀⠀⠀⠀⠀⠀⠀⠀⠀⠀⠀⠀⠀⠀⠀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⠀⠀⠀⠀⠀⠀⠀⠀⠀⠀⠀⠀⠀⠀⠀⠀⠀⠀⠀⠀⠀⠀⠀⠀⠀⠀⠀⠀⠀⠀⠀⠀⠀⠙⢿⣿⣿⣿⣿⣷⣦⣄⣸⣿⣿⣿⣿⣿⣿⣿⣿⣿⣿⣿⣿⠇⠀⠀⠀⠀⠀⠀⠀⠀⠀⠀⠀⠀⠀⠀⠀⠀⠀⠀⠀⠀⠀⠀⠀⠀⠀⠀⠀⠀⠀⠀⠀⠀⠀⠀⠀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⠀⠀⠀⠀⠀⠀⠀⠀⠀⠀⠀⠀⠀⠀⠀⠀⠀⠀⠀⠀⠀⠀⠀⠀⠀⠀⠀⠀⠀⠀⠀⠀⠀⠀⠀⣹⣿⣿⣿⣿⣿⣿⣿⣿⣿⣿⣿⣿⣿⣿⣿⣿⣿⣿⣿⠀⠀⠀⠀⠀⠀⠀⠀⠀⠀⠀⠀⠀⠀⠀⠀⠀⠀⠀⠀⠀⠀⠀⠀⠀⠀⠀⠀⠀⠀⠀⠀⠀⠀⠀⠀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⠀⠀⠀⠀⠀⠀⠀⠀⠀⠀⠀⠀⠀⠀⠀⠀⠀⠀⠀⠀⠀⠀⠀⠀⠀⠀⠀⠀⠀⠀⠀⠀⠀⠐⣾⣿⣿⣿⣉⣙⣿⣿⣿⣿⣿⣿⣿⣿⣿⣿⣿⣿⢻⢫⠋⠀⠀⠀⠀⠀⠀⠀⠀⠀⠀⠀⠀⠀⠀⠀⠀⠀⠀⠀⠀⠀⠀⠀⠀⠀⠀⠀⠀⠀⠀⠀⠀⠀⠀⠀⠀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⠀⠀⠀⠀⠀⠀⠀⠀⠀⠀⠀⠀⠀⠀⠀⠀⠀⠀⠀⠀⠀⠀⠀⠀⠀⠀⠀⠀⠀⠀⠀⠀⠀⣰⣿⣿⣿⣿⣿⣿⣿⣿⣿⣿⣿⣿⣿⣿⣿⣿⠟⠉⠘⠀⠀⠀⠀⠀⠀⠀⠀⠀⠀⠀⠀⠀⠀⠀⠀⠀⠀⠀⠀⠀⠀⠀⠀⠀⠀⠀⠀⠀⠀⠀⠀⠀⠀⠀⠀⠀⠀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⠀⠀⠀⠀⠀⠀⠀⠀⠀⠀⠀⠀⠀⠀⠀⠀⠀⠀⠀⠀⠀⠀⠀⠀⠀⠀⠀⠀⠀⠀⠀⣰⣿⣿⣿⣿⣿⣿⣿⣿⣿⣿⣿⣿⣿⣿⣿⣿⣿⣿⠀⠀⠀⠀⠀⠀⠀⠀⠀⠀⠀⠀⠀⠀⠀⠀⠀⠀⠀⠀⠀⠀⠀⠀⠀⠀⠀⠀⠀⠀⠀⠀⠀⠀⠀⠀⠀⠀⠀⠀⠀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⠀⠀⠀⠀⠀⠀⠀⠀⠀⠀⠀⠀⠀⠀⠀⠀⠀⠀⠀⠀⠀⠀⠀⠀⠀⠀⠀⠀⠀⠀⠀⠘⠿⠿⠿⠛⠉⢸⣿⣿⣿⣿⣿⣿⣿⣿⣿⣿⣿⠃⠀⠀⠀⠀⠀⠀⠀⠀⠀⠀⠀⠀⠀⠀⠀⠀⠀⠀⠀⠀⠀⠀⠀⠀⠀⠀⠀⠀⠀⠀⠀⠀⠀⠀⠀⠀⠀⠀⠀⠀⠀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⠀⠀⠀⠀⠀⠀⠀⠀⠀⠀⠀⠀⠀⠀⠀⠀⠀⠀⠀⠀⠀⠀⠀⠀⠀⠀⠀⠀⠀⠀⠀⠀⠀⠀⠀⠀⢠⣿⣿⣿⣿⣿⣿⣿⣿⣿⣿⠏⠀⠀⠀⠀⠀⠀⠀⠀⠀⠀⠀⠀⠀⠀⠀⠀⠀⠀⠀⠀⠀⠀⠀⠀⠀⠀⠀⠀⠀⠀⠀⠀⠀⠀⠀⠀⠀⠀⠀⠀⠀⠀⠀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⠀⠀⠀⠀⠀⠀⠀⠀⠀⠀⠀⠀⠀⠀⠀⠀⠀⠀⠀⠀⠀⠀⠀⠀⠀⠀⠀⠀⠀⠀⠀⠀⠀⠀⠀⠀⢸⣿⣿⣿⣿⣿⣿⣿⣿⣿⣿⣷⣄⠀⠀⠀⠀⠀⠀⠀⠀⠀⠀⠀⠀⠀⠀⠀⠀⠀⠀⠀⠀⠀⠀⠀⠀⠀⠀⠀⠀⠀⠀⠀⠀⠀⠀⠀⠀⠀⠀⠀⠀⠀⠀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⠀⠀⠀⠀⠀⠀⠀⠀⠀⠀⠀⠀⠀⠀⠀⠀⠀⠀⠀⠀⠀⠀⠀⠀⠀⠀⠀⠀⠀⠀⠀⠀⠀⠀⠀⠀⢸⣿⣿⣿⣿⣿⣿⣿⣿⣿⣿⢿⣿⣿⣦⣀⠀⠀⠀⠀⠀⠀⠀⠀⠀⠀⠀⠀⠀⠀⠀⠀⠀⠀⠀⠀⠀⠀⠀⠀⠀⠀⠀⠀⠀⠀⠀⠀⠀⠀⠀⠀⠀⠀⠀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⠀⠀⠀⠀⠀⠀⠀⠀⠀⠀⠀⠀⠀⠀⠀⠀⠀⠀⠀⠀⠀⠀⠀⠀⠀⠀⠀⠀⠀⠀⠀⠀⠀⠀⠀⠀⠈⢻⣿⣿⣿⣿⣿⣿⣿⣿⣿⣷⣿⣿⣿⣿⣆⠀⠀⠀⠀⠀⠀⠀⠀⠀⠀⠀⠀⠀⠀⠀⠀⠀⠀⠀⠀⠀⠀⠀⠀⠀⠀⠀⠀⠀⠀⠀⠀⠀⠀⠀⠀⠀⠀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⠀⠀⠀⠀⠀⠀⠀⠀⠀⠀⠀⠀⠀⠀⠀⠀⠀⠀⠀⠀⠀⠀⠀⠀⠀⠀⠀⠀⠀⠀⠀⠀⠀⠀⠀⠀⠀⣸⣿⣿⣿⣿⣿⣿⣿⣿⣿⣿⣿⣿⣞⣿⣿⡟⠀⠀⠀⠀⠀⠀⠀⠀⠀⠀⠀⠀⠀⠀⠀⠀⠀⠀⠀⠀⠀⠀⠀⠀⠀⠀⠀⠀⠀⠀⠀⠀⠀⠀⠀⠀⠀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⠀⠀⠀⠀⠀⠀⠀⠀⠀⠀⠀⠀⠀⠀⠀⠀⠀⠀⠀⠀⠀⠀⠀⠀⠀⠀⠀⠀⠀⠀⠀⠀⠀⠀⠀⠀⠀⣿⣿⣿⣿⣿⣿⣿⣿⣿⣿⣿⣿⣿⣿⣿⡸⣿⡆⠀⠀⠀⠀⠀⠀⠀⠀⠀⠀⠀⠀⠀⠀⠀⠀⠀⠀⠀⠀⠀⠀⠀⠀⠀⠀⠀⠀⠀⠀⠀⠀⠀⠀⠀⠀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⠀⠀⠀⠀⠀⠀⠀⠀⠀⠀⠀⠀⠀⠀⠀⠀⠀⠀⠀⠀⠀⠀⠀⠀⠀⠀⠀⠀⠀⠀⠀⠀⠀⠀⠀⠀⠀⣿⣿⣿⣿⣿⣿⣿⣿⣿⣿⣿⣿⣿⣿⣿⣇⣿⣿⡀⠀⠀⠀⠀⠀⠀⠀⠀⠀⠀⠀⠀⠀⠀⠀⠀⠀⠀⠀⠀⠀⠀⠀⠀⠀⠀⠀⠀⠀⠀⠀⠀⠀⠀⠀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⠀⠀⠀⠀⠀⠀⠀⠀⠀⠀⠀⠀⠀⠀⠀⠀⠀⠀⠀⠀⠀⠀⠀⠀⠀⠀⠀⠀⠀⠀⠀⠀⠀⠀⠀⠀⠀⣿⣿⣿⣿⣿⣿⣿⣿⣿⣿⣿⣿⣿⣿⣿⣿⣼⣿⣧⠀⠀⠀⠀⠀⠀⠀⠀⠀⠀⠀⠀⠀⠀⠀⠀⠀⠀⠀⠀⠀⠀⠀⠀⠀⠀⠀⠀⠀⠀⠀⠀⠀⠀⠀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⠀⠀⠀⠀⠀⠀⠀⠀⠀⠀⠀⠀⠀⠀⠀⠀⠀⠀⠀⠀⠀⠀⠀⠀⠀⠀⠀⣠⣤⣄⠀⠀⠀⠀⠀⠀⠀⠀⠀⠀⠀⠀⠀⠀⠀⠀⠀⢰⣦⡄⠀⠀⠀⠀⠀⠀⠀⠀⠀⠀⠀⠀⠀⠀⠀⠀⠀⠀⠀⠀⠀⠀⠀⠀⠀⠀⠀⠀⠀⠀⠀⠀⠀⠀⠀⠀⠀⠀⠀⠀⠀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⠀⠀⠀⠀⠀⠀⠀⠀⠀⠀⠀⠀⠀⠀⠀⠀⠀⠀⠀⠀⠀⠀⠀⠀⠀⣠⣾⣿⣿⠟⠀⠀⠀⠀⠀⠀⠀⠀⠀⠀⠀⠀⠀⠀⢰⣿⣷⣿⣿⣷⣿⣧⣤⣄⠀⠀⠀⠀⠀⠀⠀⠀⠀⠀⠀⠀⠀⠀⠀⠀⠀⠀⠀⠀⠀⠀⠀⠀⠀⠀⠀⠀⠀⠀⠀⠀⠀⠀⠀⠀⠀</a:t>
            </a:r>
            <a:br/>
            <a:r>
              <a:t>⠀⠀⠀⠀⠀⠀⠀⠀⠀⠀⠀⠀⠀⠀⠀⠀⠀⠀⠀⠀⠀⠀⠀⠀⠀⠸⣿⣿⣿⣧⠀⠀⠀⠀⠀⠀⠀⠀⠀⠀⠀⠀⢀⣠⣴⣿⣿⣿⣿⣿⣿⣿⣿⣿⡇⠀⠀⠀⠀⠀⠀⠀⠀⠀⠀⠀⠀⠀⠀⠀⠀⠀⠀⠀⠀⠀⠀⠀⠀⠀⠀⠀⠀⠀⠀⠀⠀⠀⠀⠀⠀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⠀⠀⠀⠀⠀⠀⠀⠀⠀⠀⠀⠀⠀⠀⠀⠀⠀⠀⠀⠀⠀⠀⠀⠀⠀⠀⢙⣿⣿⣿⣃⠀⠀⠀⠀⠀⠀⠀⠀⠀⠀⢠⣿⣿⣿⣿⣿⣿⣿⣿⣿⣿⣿⣿⣧⠀⠀⠀⠀⠀⠀⠀⠀⠀⠀⠀⠀⠀⠀⠀⠀⠀⠀⠀⠀⠀⠀⠀⠀⠀⠀⠀⠀⠀⠀⠀⠀⠀⠀⠀⠀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⠀⠀⠀⠀⠀⠀⠀⠀⠀⠀⠀⠀⠀⠀⠀⠀⠀⠀⠀⠀⠀⠀⠀⠀⠀⠀⠙⠻⢿⣿⣿⣿⣿⡃⠀⠀⠀⠀⠀⠀⠀⢸⣿⣿⣿⣿⣿⣿⣿⣿⣿⣿⣿⣿⣿⣷⠀⠀⠀⠀⠀⠀⠀⠀⠀⠀⠀⠀⠀⠀⠀⠀⠀⠀⠀⠀⠀⠀⠀⠀⠀⠀⠀⠀⠀⠀⠀⠀⠀⠀⠀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⠀⠀⠀⠀⠀⠀⠀⠀⠀⠀⠀⠀⠀⠀⠀⠀⠀⠀⠀⠀⠀⠀⠀⠀⠀⠀⠀⠀⠈⣿⣿⣿⣿⣿⣶⣄⠀⠀⠀⠀⠀⠘⡽⣿⣿⣿⣿⣿⣿⣿⣿⣿⣿⣿⣿⣿⡇⠀⠀⠀⠀⠀⠀⠀⠀⠀⠀⠀⠀⠀⠀⠀⠀⠀⠀⠀⠀⠀⠀⠀⠀⠀⠀⠀⠀⠀⠀⠀⠀⠀⠀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⠀⠀⠀⠀⠀⠀⠀⠀⠀⠀⠀⠀⠀⠀⠀⠀⠀⠀⠀⠀⠀⠀⠀⠀⠀⠀⠀⠀⠀⠙⠋⠻⢿⣿⣿⣿⣿⣦⡀⠀⠀⠀⢸⣿⣿⣿⣿⣿⣿⣿⣿⣿⣿⣿⣿⡿⠀⠀⠀⠀⠀⠀⠀⠀⠀⠀⠀⠀⠀⠀⠀⠀⠀⠀⠀⠀⠀⠀⠀⠀⠀⠀⠀⠀⠀⠀⠀⠀⠀⠀⠀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⠀⠀⠀⠀⠀⠀⠀⠀⠀⠀⠀⠀⠀⠀⠀⠀⠀⠀⠀⠀⠀⠀⠀⠀⠀⠀⠀⠀⠀⠀⠀⠀⠀⠙⢿⣿⣿⣿⣿⣶⣦⣤⣜⣿⣿⣿⣿⣿⣿⣿⣿⣿⣿⣿⣿⠃⠀⠀⠀⠀⠀⠀⠀⠀⠀⠀⠀⠀⠀⠀⠀⠀⠀⠀⠀⠀⠀⠀⠀⠀⠀⠀⠀⠀⠀⠀⠀⠀⠀⠀⠀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⠀⠀⠀⠀⠀⠀⠀⠀⠀⠀⠀⠀⠀⠀⠀⠀⠀⠀⠀⠀⠀⠀⠀⠀⠀⠀⠀⠀⠀⠀⠀⠀⠀⠀⠀⣹⣿⣿⣿⣿⣿⣿⣿⣿⣿⣿⣿⣿⣿⣿⣿⣿⣿⣿⣏⠀⠀⠀⠀⠀⠀⠀⠀⠀⠀⠀⠀⠀⠀⠀⠀⠀⠀⠀⠀⠀⠀⠀⠀⠀⠀⠀⠀⠀⠀⠀⠀⠀⠀⠀⠀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⠀⠀⠀⠀⠀⠀⠀⠀⠀⠀⠀⠀⠀⠀⠀⠀⠀⠀⠀⠀⠀⠀⠀⠀⠀⠀⠀⠀⠀⠀⠀⠀⠀⠒⣾⣿⣿⣿⣉⣽⣿⣿⣿⣿⣿⣿⣿⣿⣿⣿⣿⣿⣿⠙⠉⠀⠀⠀⠀⠀⠀⠀⠀⠀⠀⠀⠀⠀⠀⠀⠀⠀⠀⠀⠀⠀⠀⠀⠀⠀⠀⠀⠀⠀⠀⠀⠀⠀⠀⠀⠀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⠀⠀⠀⠀⠀⠀⠀⠀⠀⠀⠀⠀⠀⠀⠀⠀⠀⠀⠀⠀⠀⠀⠀⠀⠀⠀⠀⠀⠀⠀⠀⠀⠀⣰⣿⣿⣿⣿⣿⣿⣿⣿⣿⣿⣿⣿⣿⣿⣿⣿⠛⠈⠁⠀⠀⠀⠀⠀⠀⠀⠀⠀⠀⠀⠀⠀⠀⠀⠀⠀⠀⠀⠀⠀⠀⠀⠀⠀⠀⠀⠀⠀⠀⠀⠀⠀⠀⠀⠀⠀⠀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⠀⠀⠀⠀⠀⠀⠀⠀⠀⠀⠀⠀⠀⠀⠀⠀⠀⠀⠀⠀⠀⠀⠀⠀⠀⠀⠀⠀⠀⠀⠀⠘⠿⠿⠿⠛⠉⣸⣿⣿⣿⣿⣿⣿⣿⣿⣿⣿⣿⠁⠀⠀⠀⠀⠀⠀⠀⠀⠀⠀⠀⠀⠀⠀⠀⠀⠀⠀⠀⠀⠀⠀⠀⠀⠀⠀⠀⠀⠀⠀⠀⠀⠀⠀⠀⠀⠀⠀⠀⠀⠀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⠀⠀⠀⠀⠀⠀⠀⠀⠀⠀⠀⠀⠀⠀⠀⠀⠀⠀⠀⠀⠀⠀⠀⠀⠀⠀⠀⠀⠀⠀⠀⠀⠀⠀⠀⠀⢸⣿⣿⣿⣿⣿⣿⣿⣿⣿⣿⣶⣄⡀⠀⠀⠀⠀⠀⠀⠀⠀⠀⠀⠀⠀⠀⠀⠀⠀⠀⠀⠀⠀⠀⠀⠀⠀⠀⠀⠀⠀⠀⠀⠀⠀⠀⠀⠀⠀⠀⠀⠀⠀⠀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⠀⠀⠀⠀⠀⠀⠀⠀⠀⠀⠀⠀⠀⠀⠀⠀⠀⠀⠀⠀⠀⠀⠀⠀⠀⠀⠀⠀⠀⠀⠀⠀⠀⠀⠀⠀⢸⣿⣿⣿⣿⣿⣿⣿⣿⣿⣿⢿⣿⣿⣷⣦⡀⠀⠀⠀⠀⠀⠀⠀⠀⠀⠀⠀⠀⠀⠀⠀⠀⠀⠀⠀⠀⠀⠀⠀⠀⠀⠀⠀⠀⠀⠀⠀⠀⠀⠀⠀⠀⠀⠀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⠀⠀⠀⠀⠀⠀⠀⠀⠀⠀⠀⠀⠀⠀⠀⠀⠀⠀⠀⠀⠀⠀⠀⠀⠀⠀⠀⠀⠀⠀⠀⠀⠀⠀⠀⠀⠈⣻⣿⣿⣿⣿⣿⣿⣿⣿⣿⣿⣿⣿⣿⣿⣷⡀⠀⠀⠀⠀⠀⠀⠀⠀⠀⠀⠀⠀⠀⠀⠀⠀⠀⠀⠀⠀⠀⠀⠀⠀⠀⠀⠀⠀⠀⠀⠀⠀⠀⠀⠀⠀⠀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⠀⠀⠀⠀⠀⠀⠀⠀⠀⠀⠀⠀⠀⠀⠀⠀⠀⠀⠀⠀⠀⠀⠀⠀⠀⠀⠀⠀⠀⠀⠀⠀⠀⠀⠀⠀⠀⣻⣿⣿⣿⣿⣿⣿⣿⣿⣿⣿⣿⣿⣿⣿⣿⡟⠀⠀⠀⠀⠀⠀⠀⠀⠀⠀⠀⠀⠀⠀⠀⠀⠀⠀⠀⠀⠀⠀⠀⠀⠀⠀⠀⠀⠀⠀⠀⠀⠀⠀⠀⠀⠀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⠀⠀⠀⠀⠀⠀⠀⠀⠀⠀⠀⠀⠀⠀⠀⠀⠀⠀⠀⠀⠀⠀⠀⠀⠀⠀⠀⣠⣤⣀⠀⠀⠀⠀⠀⠀⠀⠀⠀⠀⠀⠀⠀⠀⠀⠀⠀⢰⣦⡄⢀⠀⠀⠀⠀⠀⠀⠀⠀⠀⠀⠀⠀⠀⠀⠀⠀⠀⠀⠀⠀⠀⠀⠀⠀⠀⠀⠀⠀⠀⠀⠀⠀⠀⠀⠀⠀⠀⠀⠀⠀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⠀⠀⠀⠀⠀⠀⠀⠀⠀⠀⠀⠀⠀⠀⠀⠀⠀⠀⠀⠀⠀⠀⠀⠀⠀⢠⣾⣿⣿⠟⠀⠀⠀⠀⠀⠀⠀⠀⠀⠀⠀⠀⠀⠀⢰⣿⣷⣿⣿⣿⣿⣧⣤⣤⠀⠀⠀⠀⠀⠀⠀⠀⠀⠀⠀⠀⠀⠀⠀⠀⠀⠀⠀⠀⠀⠀⠀⠀⠀⠀⠀⠀⠀⠀⠀⠀⠀⠀⠀⠀⠀</a:t>
            </a:r>
            <a:br/>
            <a:r>
              <a:t>⠀⠀⠀⠀⠀⠀⠀⠀⠀⠀⠀⠀⠀⠀⠀⠀⠀⠀⠀⠀⠀⠀⠀⠀⠀⠈⢿⣿⣿⣦⠀⠀⠀⠀⠀⠀⠀⠀⠀⠀⠀⠀⢀⣠⣾⣿⣿⣿⣿⣿⣿⣿⣿⣿⡇⠀⠀⠀⠀⠀⠀⠀⠀⠀⠀⠀⠀⠀⠀⠀⠀⠀⠀⠀⠀⠀⠀⠀⠀⠀⠀⠀⠀⠀⠀⠀⠀⠀⠀⠀⠀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⠀⠀⠀⠀⠀⠀⠀⠀⠀⠀⠀⠀⠀⠀⠀⠀⠀⠀⠀⠀⠀⠀⠀⠀⠀⠀⢈⣿⣿⣿⣃⠀⠀⠀⠀⠀⠀⠀⠀⠀⠀⢠⣿⣿⣿⣿⣿⣿⣿⣿⣿⣿⣿⣿⣧⠀⠀⠀⠀⠀⠀⠀⠀⠀⠀⠀⠀⠀⠀⠀⠀⠀⠀⠀⠀⠀⠀⠀⠀⠀⠀⠀⠀⠀⠀⠀⠀⠀⠀⠀⠀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⠀⠀⠀⠀⠀⠀⠀⠀⠀⠀⠀⠀⠀⠀⠀⠀⠀⠀⠀⠀⠀⠀⠀⠀⠀⠀⠙⠛⢿⣿⣿⣿⣿⡃⠀⠀⠀⠀⠀⠀⠀⢸⣿⣿⣿⣿⣿⣿⣿⣿⣿⣿⣿⣿⣿⣷⠀⠀⠀⠀⠀⠀⠀⠀⠀⠀⠀⠀⠀⠀⠀⠀⠀⠀⠀⠀⠀⠀⠀⠀⠀⠀⠀⠀⠀⠀⠀⠀⠀⠀⠀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⠀⠀⠀⠀⠀⠀⠀⠀⠀⠀⠀⠀⠀⠀⠀⠀⠀⠀⠀⠀⠀⠀⠀⠀⠀⠀⠀⠀⠀⣿⣿⣿⣿⣿⣷⣄⡀⠀⠀⠀⠀⠈⠽⣿⣿⣿⣿⣿⣿⣿⣿⣿⣿⣿⣿⣿⡇⠀⠀⠀⠀⠀⠀⠀⠀⠀⠀⠀⠀⠀⠀⠀⠀⠀⠀⠀⠀⠀⠀⠀⠀⠀⠀⠀⠀⠀⠀⠀⠀⠀⠀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⠀⠀⠀⠀⠀⠀⠀⠀⠀⠀⠀⠀⠀⠀⠀⠀⠀⠀⠀⠀⠀⠀⠀⠀⠀⠀⠀⠀⠀⠘⠋⠙⢿⣿⣿⣿⣿⣦⡀⠀⠀⠀⢸⣿⣿⣿⣿⣿⣿⣿⣿⣿⣿⣿⣿⡿⠀⠀⠀⠀⠀⠀⠀⠀⠀⠀⠀⠀⠀⠀⠀⠀⠀⠀⠀⠀⠀⠀⠀⠀⠀⠀⠀⠀⠀⠀⠀⠀⠀⠀⠀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⠀⠀⠀⠀⠀⠀⠀⠀⠀⠀⠀⠀⠀⠀⠀⠀⠀⠀⠀⠀⠀⠀⠀⠀⠀⠀⠀⠀⠀⠀⠀⠀⠀⠙⢿⣿⣿⣿⣿⣶⣦⣤⣞⣿⣿⣿⣿⣿⣿⣿⣿⣿⣿⣿⣿⠃⠀⠀⠀⠀⠀⠀⠀⠀⠀⠀⠀⠀⠀⠀⠀⠀⠀⠀⠀⠀⠀⠀⠀⠀⠀⠀⠀⠀⠀⠀⠀⠀⠀⠀⠀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⠀⠀⠀⠀⠀⠀⠀⠀⠀⠀⠀⠀⠀⠀⠀⠀⠀⠀⠀⠀⠀⠀⠀⠀⠀⠀⠀⠀⠀⠀⠀⠀⠀⠀⠀⣹⣿⣿⣿⣿⣿⣿⣿⣿⣿⣿⣿⣿⣿⣿⣿⣿⣿⣿⣏⠀⠀⠀⠀⠀⠀⠀⠀⠀⠀⠀⠀⠀⠀⠀⠀⠀⠀⠀⠀⠀⠀⠀⠀⠀⠀⠀⠀⠀⠀⠀⠀⠀⠀⠀⠀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⠀⠀⠀⠀⠀⠀⠀⠀⠀⠀⠀⠀⠀⠀⠀⠀⠀⠀⠀⠀⠀⠀⠀⠀⠀⠀⠀⠀⠀⠀⠀⠀⠀⠒⣾⣿⣿⣿⣉⣽⣿⣿⣿⣿⣿⣿⣿⣿⣿⣿⣿⣏⣿⠙⠉⠀⠀⠀⠀⠀⠀⠀⠀⠀⠀⠀⠀⠀⠀⠀⠀⠀⠀⠀⠀⠀⠀⠀⠀⠀⠀⠀⠀⠀⠀⠀⠀⠀⠀⠀⠀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⠀⠀⠀⠀⠀⠀⠀⠀⠀⠀⠀⠀⠀⠀⠀⠀⠀⠀⠀⠀⠀⠀⠀⠀⠀⠀⠀⠀⠀⠀⠀⠀⠀⣰⣿⣿⣿⣿⣿⣿⣿⣿⣿⣿⣿⣿⣿⣿⣿⣿⠛⠈⠁⠀⠀⠀⠀⠀⠀⠀⠀⠀⠀⠀⠀⠀⠀⠀⠀⠀⠀⠀⠀⠀⠀⠀⠀⠀⠀⠀⠀⠀⠀⠀⠀⠀⠀⠀⠀⠀⠀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⠀⠀⠀⠀⠀⠀⠀⠀⠀⠀⠀⠀⠀⠀⠀⠀⠀⠀⠀⠀⠀⠀⠀⠀⠀⠀⠀⠀⠀⠀⠀⠘⠿⠿⠿⠛⠉⣸⣿⣿⣿⣿⣿⣿⣿⣿⣿⣿⣿⠁⠀⠀⠀⠀⠀⠀⠀⠀⠀⠀⠀⠀⠀⠀⠀⠀⠀⠀⠀⠀⠀⠀⠀⠀⠀⠀⠀⠀⠀⠀⠀⠀⠀⠀⠀⠀⠀⠀⠀⠀⠀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⠀⠀⠀⠀⠀⠀⠀⠀⠀⠀⠀⠀⠀⠀⠀⠀⠀⠀⠀⠀⠀⠀⠀⠀⠀⠀⠀⠀⠀⠀⠀⠀⠀⠀⠀⠀⠀⣿⣿⣿⣿⣿⣿⣿⣿⣿⣿⣿⠃⠀⠀⠀⠀⠀⠀⠀⠀⠀⠀⠀⠀⠀⠀⠀⠀⠀⠀⠀⠀⠀⠀⠀⠀⠀⠀⠀⠀⠀⠀⠀⠀⠀⠀⠀⠀⠀⠀⠀⠀⠀⠀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⠀⠀⠀⠀⠀⠀⠀⠀⠀⠀⠀⠀⠀⠀⠀⠀⠀⠀⠀⠀⠀⠀⠀⠀⠀⠀⠀⠀⠀⠀⠀⠀⠀⠀⠀⠀⢸⣿⣿⣿⣿⣿⣿⣿⣿⣿⣿⠃⠀⠀⠀⠀⠀⠀⠀⠀⠀⠀⠀⠀⠀⠀⠀⠀⠀⠀⠀⠀⠀⠀⠀⠀⠀⠀⠀⠀⠀⠀⠀⠀⠀⠀⠀⠀⠀⠀⠀⠀⠀⠀⠀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⠀⠀⠀⠀⠀⠀⠀⠀⠀⠀⠀⠀⠀⠀⠀⠀⠀⠀⠀⠀⠀⠀⠀⠀⠀⠀⠀⠀⠀⠀⠀⠀⠀⠀⠀⠀⢸⣿⣿⣿⣿⣿⣿⣿⣿⣿⡏⠀⠀⠀⠀⠀⠀⠀⠀⠀⠀⠀⠀⠀⠀⠀⠀⠀⠀⠀⠀⠀⠀⠀⠀⠀⠀⠀⠀⠀⠀⠀⠀⠀⠀⠀⠀⠀⠀⠀⠀⠀⠀⠀⠀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⠀⠀⠀⠀⠀⠀⠀⠀⠀⠀⠀⠀⠀⠀⠀⠀⠀⠀⠀⠀⠀⠀⠀⠀⠀⠀⠀⠀⠀⠀⠀⠀⠀⠀⠀⠀⢸⣿⣿⣿⣿⣿⣿⣿⣿⣿⣿⣶⣤⣀⠀⠀⠀⠀⠀⠀⠀⠀⠀⠀⠀⠀⠀⠀⠀⠀⠀⠀⠀⠀⠀⠀⠀⠀⠀⠀⠀⠀⠀⠀⠀⠀⠀⠀⠀⠀⠀⠀⠀⠀⠀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⠀⠀⠀⠀⠀⠀⠀⠀⠀⠀⠀⠀⠀⠀⠀⠀⠀⠀⠀⠀⠀⠀⠀⠀⠀⠀⠀⠀⠀⠀⠀⠀⠀⠀⠀⠀⢸⣿⣿⣿⣿⣿⣿⣿⣿⣿⣿⢿⣿⣿⣿⣶⡄⠀⠀⠀⠀⠀⠀⠀⠀⠀⠀⠀⠀⠀⠀⠀⠀⠀⠀⠀⠀⠀⠀⠀⠀⠀⠀⠀⠀⠀⠀⠀⠀⠀⠀⠀⠀⠀⠀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⠀⠀⠀⠀⠀⠀⠀⠀⠀⠀⠀⠀⠀⠀⠀⠀⠀⠀⠀⠀⠀⠀⠀⠀⠀⠀⠀⠀⠀⠀⠀⠀⠀⠀⠀⠀⠈⣿⣿⣿⣿⣿⣿⣿⣿⣿⣿⣿⣿⣿⣿⣿⣿⡀⠀⠀⠀⠀⠀⠀⠀⠀⠀⠀⠀⠀⠀⠀⠀⠀⠀⠀⠀⠀⠀⠀⠀⠀⠀⠀⠀⠀⠀⠀⠀⠀⠀⠀⠀⠀⠀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⠀⠀⠀⠀⠀⠀⠀⠀⠀⠀⠀⠀⠀⠀⠀⠀⠀⠀⠀⠀⠀⠀⠀⠀⠀⠀⠀⠀⠀⠀⠀⠀⠀⠀⠀⠀⠀⣿⣿⣿⣿⣿⣿⣿⣿⣿⣿⣿⣿⣿⣿⣿⣿⡟⠀⠀⠀⠀⠀⠀⠀⠀⠀⠀⠀⠀⠀⠀⠀⠀⠀⠀⠀⠀⠀⠀⠀⠀⠀⠀⠀⠀⠀⠀⠀⠀⠀⠀⠀⠀⠀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⠀⠀⠀⠀⠀⠀⠀⠀⠀⠀⠀⠀⠀⠀⠀⠀⠀⠀⠀⠀⠀⠀⠀⠀⠀⠀⠀⠀⠀⠀⠀⠀⠀⠀⠀⠀⠀⣸⣿⣿⣿⣿⣿⣿⣿⣿⣿⣿⣿⣿⣿⣿⣿⡁⠀⠀⠀⠀⠀⠀⠀⠀⠀⠀⠀⠀⠀⠀⠀⠀⠀⠀⠀⠀⠀⠀⠀⠀⠀⠀⠀⠀⠀⠀⠀⠀⠀⠀⠀⠀⠀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⠀⠀⠀⠀⠀⠀⠀⠀⠀⠀⠀⠀⠀⠀⠀⠀⠀⠀⠀⠀⠀⠀⠀⠀⠀⠀⠀⠀⠀⠀⠀⠀⠀⠀⠀⠀⠀⠀⠀⠀⠀⠀⠀⠀⠀⠀⢀⣾⣶⠀⣀⠀⠀⠀⠀⠀⠀⠀⠀⠀⠀⠀⠀⠀⠀⠀⠀⠀⠀⠀⠀⠀⠀⠀⠀⠀⠀⠀⠀⠀⠀⠀⠀⠀⠀⠀⠀⠀⠀⠀⠀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⠀⠀⠀⠀⠀⠀⠀⠀⠀⠀⠀⠀⠀⠀⠀⠀⠀⠀⠀⠀⠀⠀⠀⠀⠀⠀⢀⣴⣿⣶⡄⠀⠀⠀⠀⠀⠀⠀⠀⠀⠀⠀⠀⠀⢿⣿⣿⣿⣿⣿⣿⣶⣶⣦⠀⠀⠀⠀⠀⠀⠀⠀⠀⠀⠀⠀⠀⠀⠀⠀⠀⠀⠀⠀⠀⠀⠀⠀⠀⠀⠀⠀⠀⠀⠀⠀⠀⠀⠀⠀⠀</a:t>
            </a:r>
            <a:br/>
            <a:r>
              <a:t>⠀⠀⠀⠀⠀⠀⠀⠀⠀⠀⠀⠀⠀⠀⠀⠀⠀⠀⠀⠀⠀⠀⠀⠀⠀⠀⢸⣿⣿⡛⠁⠀⠀⠀⠀⠀⠀⠀⠀⠀⠀⠀⣠⣴⣿⣿⣿⣿⣿⣿⣿⣿⣿⣿⡇⠀⠀⠀⠀⠀⠀⠀⠀⠀⠀⠀⠀⠀⠀⠀⠀⠀⠀⠀⠀⠀⠀⠀⠀⠀⠀⠀⠀⠀⠀⠀⠀⠀⠀⠀⠀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⠀⠀⠀⠀⠀⠀⠀⠀⠀⠀⠀⠀⠀⠀⠀⠀⠀⠀⠀⠀⠀⠀⠀⠀⠀⠀⠈⣿⣿⣿⣤⡄⠀⠀⠀⠀⠀⠀⠀⠀⠀⣼⣿⣿⣿⣿⣿⣿⣿⣿⣿⣿⣿⣿⣧⡀⠀⠀⠀⠀⠀⠀⠀⠀⠀⠀⠀⠀⠀⠀⠀⠀⠀⠀⠀⠀⠀⠀⠀⠀⠀⠀⠀⠀⠀⠀⠀⠀⠀⠀⠀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⠀⠀⠀⠀⠀⠀⠀⠀⠀⠀⠀⠀⠀⠀⠀⠀⠀⠀⠀⠀⠀⠀⠀⠀⠀⠀⢀⣾⣿⣿⣯⣄⣀⡀⠀⠀⠀⠀⠀⠀⠀⣿⣿⣿⣿⣿⣿⣿⣿⣿⣿⣿⣿⣿⣿⣷⠀⠀⠀⠀⠀⠀⠀⠀⠀⠀⠀⠀⠀⠀⠀⠀⠀⠀⠀⠀⠀⠀⠀⠀⠀⠀⠀⠀⠀⠀⠀⠀⠀⠀⠀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⠀⠀⠀⠀⠀⠀⠀⠀⠀⠀⠀⠀⠀⠀⠀⠀⠀⠀⠀⠀⠀⠀⠀⠀⠀⠀⠈⠀⠈⣿⣿⣿⣿⣯⡀⠀⠀⠀⠀⠀⠀⢩⢿⣿⣿⣿⣿⣿⣿⣿⣿⣿⣿⣿⣿⣿⠇⠀⠀⠀⠀⠀⠀⠀⠀⠀⠀⠀⠀⠀⠀⠀⠀⠀⠀⠀⠀⠀⠀⠀⠀⠀⠀⠀⠀⠀⠀⠀⠀⠀⠀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⠀⠀⠀⠀⠀⠀⠀⠀⠀⠀⠀⠀⠀⠀⠀⠀⠀⠀⠀⠀⠀⠀⠀⠀⠀⠀⠀⠀⠀⣿⣿⣿⣿⣿⣿⣦⡀⠀⠀⠀⠀⠀⣼⣿⣿⣿⣿⣿⣿⣿⣿⣿⣿⣿⣿⡿⠀⠀⠀⠀⠀⠀⠀⠀⠀⠀⠀⠀⠀⠀⠀⠀⠀⠀⠀⠀⠀⠀⠀⠀⠀⠀⠀⠀⠀⠀⠀⠀⠀⠀⠀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⠀⠀⠀⠀⠀⠀⠀⠀⠀⠀⠀⠀⠀⠀⠀⠀⠀⠀⠀⠀⠀⠀⠀⠀⠀⠀⠀⠀⠀⠈⠁⠙⢿⣿⣿⣿⣿⣦⡀⠀⠀⠀⢿⣿⣿⣿⣿⣿⣿⣿⣿⣿⣿⣿⣿⠁⠀⠀⠀⠀⠀⠀⠀⠀⠀⠀⠀⠀⠀⠀⠀⠀⠀⠀⠀⠀⠀⠀⠀⠀⠀⠀⠀⠀⠀⠀⠀⠀⠀⠀⠀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⠀⠀⠀⠀⠀⠀⠀⠀⠀⠀⠀⠀⠀⠀⠀⠀⠀⠀⠀⠀⠀⠀⠀⠀⠀⠀⠀⠀⠀⠀⠀⠀⠀⠙⣿⣿⣿⣿⣿⣷⣶⣶⣾⣾⣽⣿⣿⣿⣿⣿⣿⣿⣿⣿⣿⠀⠀⠀⠀⠀⠀⠀⠀⠀⠀⠀⠀⠀⠀⠀⠀⠀⠀⠀⠀⠀⠀⠀⠀⠀⠀⠀⠀⠀⠀⠀⠀⠀⠀⠀⠀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⠀⠀⠀⠀⠀⠀⠀⠀⠀⠀⠀⠀⠀⠀⠀⠀⠀⠀⠀⠀⠀⠀⠀⠀⠀⠀⠀⠀⠀⠀⠀⠀⠀⠤⣼⣿⣿⣿⣿⣿⣿⣿⣿⣿⣿⣿⣿⣿⣿⣿⣿⢏⣿⠙⠈⠀⠀⠀⠀⠀⠀⠀⠀⠀⠀⠀⠀⠀⠀⠀⠀⠀⠀⠀⠀⠀⠀⠀⠀⠀⠀⠀⠀⠀⠀⠀⠀⠀⠀⠀⠀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⠀⠀⠀⠀⠀⠀⠀⠀⠀⠀⠀⠀⠀⠀⠀⠀⠀⠀⠀⠀⠀⠀⠀⠀⠀⠀⠀⠀⠀⠀⠀⠀⠀⢀⣿⣿⣿⣿⣿⣿⣿⣿⣿⣿⣿⣿⣿⣿⣿⣿⡟⠀⠂⠀⠀⠀⠀⠀⠀⠀⠀⠀⠀⠀⠀⠀⠀⠀⠀⠀⠀⠀⠀⠀⠀⠀⠀⠀⠀⠀⠀⠀⠀⠀⠀⠀⠀⠀⠀⠀⠀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⠀⠀⠀⠀⠀⠀⠀⠀⠀⠀⠀⠀⠀⠀⠀⠀⠀⠀⠀⠀⠀⠀⠀⠀⠀⠀⠀⠀⠀⠀⠀⢀⣿⣿⣿⣿⣿⣿⣿⣿⣿⣿⣿⣿⣿⣿⣿⣿⣿⣿⠁⠀⠀⠀⠀⠀⠀⠀⠀⠀⠀⠀⠀⠀⠀⠀⠀⠀⠀⠀⠀⠀⠀⠀⠀⠀⠀⠀⠀⠀⠀⠀⠀⠀⠀⠀⠀⠀⠀⠀⠀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⠀⠀⠀⠀⠀⠀⠀⠀⠀⠀⠀⠀⠀⠀⠀⠀⠀⠀⠀⠀⠀⠀⠀⠀⠀⠀⠀⠀⠀⠀⠀⠸⣿⣿⣿⠿⠛⣽⣿⣿⣿⣿⣿⣿⣿⣿⣿⣿⣿⠃⠀⠀⠀⠀⠀⠀⠀⠀⠀⠀⠀⠀⠀⠀⠀⠀⠀⠀⠀⠀⠀⠀⠀⠀⠀⠀⠀⠀⠀⠀⠀⠀⠀⠀⠀⠀⠀⠀⠀⠀⠀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⠀⠀⠀⠀⠀⠀⠀⠀⠀⠀⠀⠀⠀⠀⠀⠀⠀⠀⠀⠀⠀⠀⠀⠀⠀⠀⠀⠀⠀⠀⠀⠀⠀⠁⠀⠀⢀⣿⣿⣿⣿⣿⣿⣿⣿⣿⣿⣿⠏⠀⠀⠀⠀⠀⠀⠀⠀⠀⠀⠀⠀⠀⠀⠀⠀⠀⠀⠀⠀⠀⠀⠀⠀⠀⠀⠀⠀⠀⠀⠀⠀⠀⠀⠀⠀⠀⠀⠀⠀⠀⠀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⠀⠀⠀⠀⠀⠀⠀⠀⠀⠀⠀⠀⠀⠀⠀⠀⠀⠀⠀⠀⠀⠀⠀⠀⠀⠀⠀⠀⠀⠀⠀⠀⠀⠀⠀⠀⢸⣿⣿⣿⣿⣿⣿⣿⣿⣿⡟⠀⠀⠀⠀⠀⠀⠀⠀⠀⠀⠀⠀⠀⠀⠀⠀⠀⠀⠀⠀⠀⠀⠀⠀⠀⠀⠀⠀⠀⠀⠀⠀⠀⠀⠀⠀⠀⠀⠀⠀⠀⠀⠀⠀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⠀⠀⠀⠀⠀⠀⠀⠀⠀⠀⠀⠀⠀⠀⠀⠀⠀⠀⠀⠀⠀⠀⠀⠀⠀⠀⠀⠀⠀⠀⠀⠀⠀⠀⠀⠀⢸⣿⣿⣿⣿⣿⣿⣿⣿⣿⣷⣤⣄⡀⠀⠀⠀⠀⠀⠀⠀⠀⠀⠀⠀⠀⠀⠀⠀⠀⠀⠀⠀⠀⠀⠀⠀⠀⠀⠀⠀⠀⠀⠀⠀⠀⠀⠀⠀⠀⠀⠀⠀⠀⠀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⠀⠀⠀⠀⠀⠀⠀⠀⠀⠀⠀⠀⠀⠀⠀⠀⠀⠀⠀⠀⠀⠀⠀⠀⠀⠀⠀⠀⠀⠀⠀⠀⠀⠀⠀⠀⢸⣿⣿⣿⣿⣿⣿⣿⣿⣿⣿⣿⣿⣿⣷⣶⣄⠀⠀⠀⠀⠀⠀⠀⠀⠀⠀⠀⠀⠀⠀⠀⠀⠀⠀⠀⠀⠀⠀⠀⠀⠀⠀⠀⠀⠀⠀⠀⠀⠀⠀⠀⠀⠀⠀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⠀⠀⠀⠀⠀⠀⠀⠀⠀⠀⠀⠀⠀⠀⠀⠀⠀⠀⠀⠀⠀⠀⠀⠀⠀⠀⠀⠀⠀⠀⠀⠀⠀⠀⠀⠀⠀⣿⣿⣿⣿⣿⣿⣿⣿⣿⣿⣿⣿⣿⣿⣿⣿⠋⠀⠀⠀⠀⠀⠀⠀⠀⠀⠀⠀⠀⠀⠀⠀⠀⠀⠀⠀⠀⠀⠀⠀⠀⠀⠀⠀⠀⠀⠀⠀⠀⠀⠀⠀⠀⠀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⠀⠀⠀⠀⠀⠀⠀⠀⠀⠀⠀⠀⠀⠀⠀⠀⠀⠀⠀⠀⠀⠀⠀⠀⠀⠀⠀⠀⠀⠀⠀⠀⠀⠀⠀⠀⠀⢹⣿⣿⣿⣿⣿⣿⣿⣿⣿⣿⣿⣿⣿⣿⣿⣿⣿⣿⡀⠀⠀⠀⠀⠀⠀⠀⠀⠀⠀⠀⠀⠀⠀⠀⠀⠀⠀⠀⠀⠀⠀⠀⠀⠀⠀⠀⠀⠀⠀⠀⠀⠀⠀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⠀⠀⠀⠀⠀⠀⠀⠀⠀⠀⠀⠀⠀⠀⠀⠀⠀⠀⠀⠀⠀⠀⠀⠀⠀⠀⠀⠀⠀⠀⠀⠀⠀⠀⠀⠀⠀⠀⠀⠀⠀⠀⠀⢀⣀⣀⣼⣿⣆⣠⡄⠀⠀⠀⠀⠀⠀⠀⠀⠀⠀⠀⠀⠀⠀⠀⠀⠀⠀⠀⠀⠀⠀⠀⠀⠀⠀⠀⠀⠀⠀⠀⠀⠀⠀⠀⠀⠀⠀⠀⠀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⠀⠀⠀⠀⠀⠀⠀⠀⠀⠀⠀⠀⠀⠀⠀⠀⠀⠀⠀⠀⠀⠀⠀⠀⠀⠀⠀⠀⠀⣀⠀⠀⠀⠀⠀⠀⠀⠀⠀⠀⠀⠀⠀⢸⣿⣿⣿⣿⣿⣿⣿⣿⣿⣆⠀⠀⠀⠀⠀⠀⠀⠀⠀⠀⠀⠀⠀⠀⠀⠀⠀⠀⠀⠀⠀⠀⠀⠀⠀⠀⠀⠀⠀⠀⠀⠀⠀⠀⠀⠀⠀</a:t>
            </a:r>
            <a:br/>
            <a:r>
              <a:t>⠀⠀⠀⠀⠀⠀⠀⠀⠀⠀⠀⠀⠀⠀⠀⠀⠀⠀⠀⠀⠀⠀⠀⠀⠀⠀⢀⣼⣿⣿⣷⠀⠀⠀⠀⠀⠀⠀⠀⠀⠀⢀⣴⣾⣿⣿⣿⣿⣿⣿⣿⣿⣿⣿⠀⠀⠀⠀⠀⠀⠀⠀⠀⠀⠀⠀⠀⠀⠀⠀⠀⠀⠀⠀⠀⠀⠀⠀⠀⠀⠀⠀⠀⠀⠀⠀⠀⠀⠀⠀⠀</a:t>
            </a:r>
            <a:br/>
            <a:r>
              <a:t>⠀⠀⠀⠀⠀⠀⠀⠀⠀⠀⠀⠀⠀⠀⠀⠀⠀⠀⠀⠀⠀⠀⠀⠀⠀⠀⠸⣿⣿⣏⠋⠀⠀⠀⠀⠀⠀⠀⠀⠀⢠⣿⣿⣿⣿⣿⣿⣿⣿⣿⣿⣿⣿⣿⣷⡀⠀⠀⠀⠀⠀⠀⠀⠀⠀⠀⠀⠀⠀⠀⠀⠀⠀⠀⠀⠀⠀⠀⠀⠀⠀⠀⠀⠀⠀⠀⠀⠀⠀⠀⠀</a:t>
            </a:r>
            <a:br/>
            <a:r>
              <a:t>⠀⠀⠀⠀⠀⠀⠀⠀⠀⠀⠀⠀⠀⠀⠀⠀⠀⠀⠀⠀⠀⠀⠀⠀⠀⠀⠀⢻⣿⣿⣶⡦⠀⠀⠀⠀⠀⠀⠀⠀⢸⣿⣿⣿⣿⣿⣿⣿⣿⣿⣿⣿⣿⣿⣿⣿⠀⠀⠀⠀⠀⠀⠀⠀⠀⠀⠀⠀⠀⠀⠀⠀⠀⠀⠀⠀⠀⠀⠀⠀⠀⠀⠀⠀⠀⠀⠀⠀⠀⠀⠀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⠀⠀⠀⠀⠀⠀⠀⠀⠀⠀⠀⠀⠀⠀⠀⠀⠀⠀⠀⠀⠀⠀⠀⠀⠀⠀⢠⣼⠿⣿⣿⣤⣤⣀⠀⠀⠀⠀⠀⠀⠈⠿⣿⣿⣿⣿⣿⣿⣿⣿⣿⣿⣿⣿⣿⣿⠀⠀⠀⠀⠀⠀⠀⠀⠀⠀⠀⠀⠀⠀⠀⠀⠀⠀⠀⠀⠀⠀⠀⠀⠀⠀⠀⠀⠀⠀⠀⠀⠀⠀⠀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⠀⠀⠀⠀⠀⠀⠀⠀⠀⠀⠀⠀⠀⠀⠀⠀⠀⠀⠀⠀⠀⠀⠀⠀⠀⠀⠀⠀⠀⢸⣿⣿⣿⣿⡅⠀⠀⠀⠀⠀⠀⠀⣿⣿⣿⣿⣿⣿⣿⣿⣿⣿⣿⣿⣿⡟⠀⠀⠀⠀⠀⠀⠀⠀⠀⠀⠀⠀⠀⠀⠀⠀⠀⠀⠀⠀⠀⠀⠀⠀⠀⠀⠀⠀⠀⠀⠀⠀⠀⠀⠀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⠀⠀⠀⠀⠀⠀⠀⠀⠀⠀⠀⠀⠀⠀⠀⠀⠀⠀⠀⠀⠀⠀⠀⠀⠀⠀⠀⠀⠀⢸⣿⣿⣿⣿⣿⣦⡀⠀⡀⠀⠀⠸⣿⣿⣿⣿⣿⣿⣿⣿⣿⣿⣿⣿⣿⠁⠀⠀⠀⠀⠀⠀⠀⠀⠀⠀⠀⠀⠀⠀⠀⠀⠀⠀⠀⠀⠀⠀⠀⠀⠀⠀⠀⠀⠀⠀⠀⠀⠀⠀⠀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⠀⠀⠀⠀⠀⠀⠀⠀⠀⠀⠀⠀⠀⠀⠀⠀⠀⠀⠀⠀⠀⠀⠀⠀⠀⠀⠀⠀⠀⠀⠈⠈⢿⣿⣿⣿⣿⣾⣦⣤⣤⣤⣯⣈⣹⣿⣿⣿⣿⣿⣿⣿⣿⣿⢿⠀⠀⠀⠀⠀⠀⠀⠀⠀⠀⠀⠀⠀⠀⠀⠀⠀⠀⠀⠀⠀⠀⠀⠀⠀⠀⠀⠀⠀⠀⠀⠀⠀⠀⠀⠀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⠀⠀⠀⠀⠀⠀⠀⠀⠀⠀⠀⠀⠀⠀⠀⠀⠀⠀⠀⠀⠀⠀⠀⠀⠀⠀⠀⠀⠀⠀⠀⠀⠀⢙⣿⣿⣿⣿⣿⣿⣿⣿⣿⣿⣿⣿⣿⣿⣿⣿⣿⢿⠿⠙⠀⠀⠀⠀⠀⠀⠀⠀⠀⠀⠀⠀⠀⠀⠀⠀⠀⠀⠀⠀⠀⠀⠀⠀⠀⠀⠀⠀⠀⠀⠀⠀⠀⠀⠀⠀⠀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⠀⠀⠀⠀⠀⠀⠀⠀⠀⠀⠀⠀⠀⠀⠀⠀⠀⠀⠀⠀⠀⠀⠀⠀⠀⠀⠀⠀⠀⠀⠀⢼⣿⣿⣿⣿⠿⣿⣿⣿⣿⣿⣿⣿⣿⣿⣿⣿⣿⠏⠀⠀⠀⠀⠀⠀⠀⠀⠀⠀⠀⠀⠀⠀⠀⠀⠀⠀⠀⠀⠀⠀⠀⠀⠀⠀⠀⠀⠀⠀⠀⠀⠀⠀⠀⠀⠀⠀⠀⠀⠀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⠀⠀⠀⠀⠀⠀⠀⠀⠀⠀⠀⠀⠀⠀⠀⠀⠀⠀⠀⠀⠀⠀⠀⠀⠀⠀⠀⠀⠀⠀⠀⠈⠛⠛⠋⠀⢠⣿⣿⣿⣿⣿⣿⣿⣿⣿⣿⣿⡟⠀⠀⠀⠀⠀⠀⠀⠀⠀⠀⠀⠀⠀⠀⠀⠀⠀⠀⠀⠀⠀⠀⠀⠀⠀⠀⠀⠀⠀⠀⠀⠀⠀⠀⠀⠀⠀⠀⠀⠀⠀⠀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⠀⠀⠀⠀⠀⠀⠀⠀⠀⠀⠀⠀⠀⠀⠀⠀⠀⠀⠀⠀⠀⠀⠀⠀⠀⠀⠀⠀⠀⠀⠀⠀⠀⠀⠀⠀⢸⣿⣿⣿⣿⣿⣿⣿⣿⣿⣿⡟⠀⠀⠀⠀⠀⠀⠀⠀⠀⠀⠀⠀⠀⠀⠀⠀⠀⠀⠀⠀⠀⠀⠀⠀⠀⠀⠀⠀⠀⠀⠀⠀⠀⠀⠀⠀⠀⠀⠀⠀⠀⠀⠀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⠀⠀⠀⠀⠀⠀⠀⠀⠀⠀⠀⠀⠀⠀⠀⠀⠀⠀⠀⠀⠀⠀⠀⠀⠀⠀⠀⠀⠀⠀⠀⠀⠀⠀⠀⠀⢸⣿⣿⣿⣿⣿⣿⣿⣿⣿⣿⠁⠀⠀⠀⠀⠀⠀⠀⠀⠀⠀⠀⠀⠀⠀⠀⠀⠀⠀⠀⠀⠀⠀⠀⠀⠀⠀⠀⠀⠀⠀⠀⠀⠀⠀⠀⠀⠀⠀⠀⠀⠀⠀⠀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⠀⠀⠀⠀⠀⠀⠀⠀⠀⠀⠀⠀⠀⠀⠀⠀⠀⠀⠀⠀⠀⠀⠀⠀⠀⠀⠀⠀⠀⠀⠀⠀⠀⠀⠀⠀⢸⣿⣿⣿⣿⣿⣿⣿⣿⣿⣿⣿⣿⣷⣶⣤⡀⠀⠀⠀⠀⠀⠀⠀⠀⠀⠀⠀⠀⠀⠀⠀⠀⠀⠀⠀⠀⠀⠀⠀⠀⠀⠀⠀⠀⠀⠀⠀⠀⠀⠀⠀⠀⠀⠀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⠀⠀⠀⠀⠀⠀⠀⠀⠀⠀⠀⠀⠀⠀⠀⠀⠀⠀⠀⠀⠀⠀⠀⠀⠀⠀⠀⠀⠀⠀⠀⠀⠀⠀⠀⠀⠹⣿⣿⣿⣿⣿⣿⣿⣿⣿⣿⣿⣿⣿⣿⣿⣿⡄⠀⠀⠀⠀⠀⠀⠀⠀⠀⠀⠀⠀⠀⠀⠀⠀⠀⠀⠀⠀⠀⠀⠀⠀⠀⠀⠀⠀⠀⠀⠀⠀⠀⠀⠀⠀⠀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⠀⠀⠀⠀⠀⠀⠀⠀⠀⠀⠀⠀⠀⠀⠀⠀⠀⠀⠀⠀⠀⠀⠀⠀⠀⠀⠀⠀⠀⠀⠀⠀⠀⠀⠀⠀⠀⣿⣿⣿⣿⣿⣿⣿⣿⣿⣿⣿⣿⣿⣿⣿⣿⡿⠀⠀⠀⠀⠀⠀⠀⠀⠀⠀⠀⠀⠀⠀⠀⠀⠀⠀⠀⠀⠀⠀⠀⠀⠀⠀⠀⠀⠀⠀⠀⠀⠀⠀⠀⠀⠀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⠀⠀⠀⠀⠀⠀⠀⠀⠀⠀⠀⠀⠀⠀⠀⠀⠀⠀⠀⠀⠀⠀⠀⠀⠀⠀⠀⠀⠀⠀⠀⠀⠀⠀⠀⠀⠘⣿⣿⣿⣿⣿⣿⣿⣿⣿⣿⣿⣿⣿⣿⣿⣿⣿⣿⣷⠀⠀⠀⠀⠀⠀⠀⠀⠀⠀⠀⠀⠀⠀⠀⠀⠀⠀⠀⠀⠀⠀⠀⠀⠀⠀⠀⠀⠀⠀⠀⠀⠀⠀⠀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⠀⠀⠀⠀⠀⠀⠀⠀⠀⠀⠀⠀⠀⠀⠀⠀⠀⠀⠀⠀⠀⠀⠀⠀⠀⠀⠀⠀⠀⠀⠀⠀⠀⠀⠀⠀⠀⠀⠀⠀⠀⠀⠀⠀⢰⣤⡀⠀⠀⠀⠀⠀⠀⠀⠀⠀⠀⠀⠀⠀⠀⠀⠀⠀⠀⠀⠀⠀⠀⠀⠀⠀⠀⠀⠀⠀⠀⠀⠀⠀⠀⠀⠀⠀⠀⠀⠀⠀⠀⠀⠀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⠀⠀⠀⠀⠀⠀⠀⠀⠀⠀⠀⠀⠀⠀⠀⠀⠀⠀⠀⠀⠀⠀⠀⠀⠀⠀⠀⠀⠀⠀⠀⠀⠀⠀⠀⠀⠀⠀⠀⠀⠀⢠⣶⣦⣿⣿⣷⣾⣧⣤⣤⣄⠀⠀⠀⠀⠀⠀⠀⠀⠀⠀⠀⠀⠀⠀⠀⠀⠀⠀⠀⠀⠀⠀⠀⠀⠀⠀⠀⠀⠀⠀⠀⠀⠀⠀⠀⠀⠀⠀⠀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⠀⠀⠀⠀⠀⠀⠀⠀⠀⠀⠀⠀⠀⠀⠀⠀⠀⠀⠀⠀⠀⠀⠀⠀⠀⠀⠀⠀⠀⠀⠀⠀⠀⠀⠀⠀⠀⠀⠀⠀⠀⢈⣿⣿⣿⣿⣿⣿⣿⣿⣿⣿⣇⠀⠀⠀⠀⠀⠀⠀⠀⠀⠀⠀⠀⠀⠀⠀⠀⠀⠀⠀⠀⠀⠀⠀⠀⠀⠀⠀⠀⠀⠀⠀⠀⠀⠀⠀⠀⠀⠀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⠀⠀⠀⠀⠀⠀⠀⠀⠀⠀⠀⠀⠀⠀⠀⠀⠀⠀⠀⠀⠀⠀⠀⠀⠀⠀⠀⠀⠀⠀⠀⠀⠀⠀⠀⠀⠀⠀⠀⢀⣴⣿⣿⣿⣿⣿⣿⣿⣿⣿⣿⣿⣿⣦⡀⠀⠀⠀⠀⠀⠀⠀⠀⠀⠀⠀⠀⠀⠀⠀⠀⠀⠀⠀⠀⠀⠀⠀⠀⠀⠀⠀⠀⠀⠀⠀⠀⠀⠀⠀⠀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⠀⠀⠀⠀⠀⠀⠀⠀⠀⠀⠀⠀⠀⠀⠀⠀⠀⠀⠀⠀⠀⠀⠀⠀⠀⠀⠀⠀⠀⠀⠀⠀⠀⠀⠀⠀⠀⠀⠀⣾⣿⣿⣿⣿⣿⣿⣿⣿⣿⣿⣿⣿⣿⣿⣿⡄⠀⠀⠀⠀⠀⠀⠀⠀⠀⠀⠀⠀⠀⠀⠀⠀⠀⠀⠀⠀⠀⠀⠀⠀⠀⠀⠀⠀⠀⠀⠀⠀⠀⠀⠀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⠀⠀⠀⠀⠀⠀⠀⠀⠀⠀⠀⠀⠀⠀⠀⠀⠀⠀⠀⠀⠀⠀⠀⠀⠀⠀⠀⠀⢀⣴⣶⣶⡀⠀⠀⠀⠀⠀⠀⣿⣿⣿⣿⣿⣿⣿⣿⣿⣿⣿⣿⣿⣿⣿⣿⣷⠀⠀⠀⠀⠀⠀⠀⠀⠀⠀⠀⠀⠀⠀⠀⠀⠀⠀⠀⠀⠀⠀⠀⠀⠀⠀⠀⠀⠀⠀⠀⠀⠀⠀⠀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⠀⠀⠀⠀⠀⠀⠀⠀⠀⠀⠀⠀⠀⠀⠀⠀⠀⠀⠀⠀⠀⠀⠀⠀⠀⠀⠀⢰⣿⣿⣿⣿⠗⠀⠀⠀⠀⠀⠀⠘⢿⣿⣿⣿⣿⣿⣿⣿⣿⣿⣿⣿⣿⣿⣿⡟⠀⠀⠀⠀⠀⠀⠀⠀⠀⠀⠀⠀⠀⠀⠀⠀⠀⠀⠀⠀⠀⠀⠀⠀⠀⠀⠀⠀⠀⠀⠀⠀⠀⠀⠀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⠀⠀⠀⠀⠀⠀⠀⠀⠀⠀⠀⠀⠀⠀⠀⠀⠀⠀⠀⠀⠀⠀⠀⠀⠀⠀⠀⠸⣿⣿⣿⣿⣤⡄⠀⠀⠀⠀⠀⠀⠀⣿⣿⣿⣿⣿⣿⣿⣿⣿⣿⣿⣿⣿⣿⠇⠀⠀⠀⠀⠀⠀⠀⠀⠀⠀⠀⠀⠀⠀⠀⠀⠀⠀⠀⠀⠀⠀⠀⠀⠀⠀⠀⠀⠀⠀⠀⠀⠀⠀⠀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⠀⠀⠀⠀⠀⠀⠀⠀⠀⠀⠀⠀⠀⠀⠀⠀⠀⠀⠀⠀⠀⠀⠀⠀⠀⠀⠀⠀⢹⣿⣿⣿⡿⠋⠀⠀⠀⠀⠀⠀⢀⣿⣿⣿⣿⣿⣿⣿⣿⣿⣿⣿⣿⣿⣿⠀⠀⠀⠀⠀⠀⠀⠀⠀⠀⠀⠀⠀⠀⠀⠀⠀⠀⠀⠀⠀⠀⠀⠀⠀⠀⠀⠀⠀⠀⠀⠀⠀⠀⠀⠀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⠀⠀⠀⠀⠀⠀⠀⠀⠀⠀⠀⠀⠀⠀⠀⠀⠀⠀⠀⠀⠀⠀⠀⠀⠀⠀⠀⠀⠻⠟⠛⣿⣿⣿⣷⣶⡄⠀⢠⣄⠀⡸⠋⠛⠻⣿⣿⣿⣿⣿⣿⣿⣿⣿⠟⠆⠀⠀⠀⠀⠀⠀⠀⠀⠀⠀⠀⠀⠀⠀⠀⠀⠀⠀⠀⠀⠀⠀⠀⠀⠀⠀⠀⠀⠀⠀⠀⠀⠀⠀⠀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⠀⠀⠀⠀⠀⠀⠀⠀⠀⠀⠀⠀⠀⠀⠀⠀⠀⠀⠀⠀⠀⠀⠀⠀⠀⠀⠀⠀⠀⠀⠀⣿⣿⣿⣿⣿⣧⣠⣿⣿⣶⣿⣶⣶⣤⣿⣿⣿⣿⡿⣿⠛⢿⠈⠀⠀⠀⠀⠀⠀⠀⠀⠀⠀⠀⠀⠀⠀⠀⠀⠀⠀⠀⠀⠀⠀⠀⠀⠀⠀⠀⠀⠀⠀⠀⠀⠀⠀⠀⠀⠀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⠀⠀⠀⠀⠀⠀⠀⠀⠀⠀⠀⠀⠀⠀⠀⠀⠀⠀⠀⠀⠀⠀⠀⠀⠀⠀⠀⠀⠀⠀⠀⢻⠿⢿⣿⣿⣿⣿⣿⣿⣿⣿⣿⣿⣿⣿⣿⣿⣿⣿⣿⣦⠀⠀⠀⠀⠀⠀⠀⠀⠀⠀⠀⠀⠀⠀⠀⠀⠀⠀⠀⠀⠀⠀⠀⠀⠀⠀⠀⠀⠀⠀⠀⠀⠀⠀⠀⠀⠀⠀⠀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⠀⠀⠀⠀⠀⠀⠀⠀⠀⠀⠀⠀⠀⠀⠀⠀⠀⠀⠀⠀⠀⠀⠀⠀⠀⠀⠀⠀⠀⠀⠀⠀⠀⠀⣹⣿⣿⣿⣿⣿⣿⣿⣿⣿⣿⣿⣿⣿⣿⣿⣿⣿⠀⠀⠀⠀⠀⠀⠀⠀⠀⠀⠀⠀⠀⠀⠀⠀⠀⠀⠀⠀⠀⠀⠀⠀⠀⠀⠀⠀⠀⠀⠀⠀⠀⠀⠀⠀⠀⠀⠀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⠀⠀⠀⠀⠀⠀⠀⠀⠀⠀⠀⠀⠀⠀⠀⠀⠀⠀⠀⠀⠀⠀⠀⠀⠀⠀⠀⠀⠀⠀⠀⠀⢀⣴⣿⣿⣿⣿⣿⣿⣿⣿⣿⣿⣿⣿⣿⣿⣿⣿⣿⠇⠀⠀⠀⠀⠀⠀⠀⠀⠀⠀⠀⠀⠀⠀⠀⠀⠀⠀⠀⠀⠀⠀⠀⠀⠀⠀⠀⠀⠀⠀⠀⠀⠀⠀⠀⠀⠀⠀⠀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⠀⠀⠀⠀⠀⠀⠀⠀⠀⠀⠀⠀⠀⠀⠀⠀⠀⠀⠀⠀⠀⠀⠀⠀⠀⠀⠀⠀⠀⠀⠀⢠⣾⣿⣿⣿⣿⣿⣿⣿⣿⣿⣿⣿⣿⣿⣿⣿⣿⣿⠃⠀⠀⠀⠀⠀⠀⠀⠀⠀⠀⠀⠀⠀⠀⠀⠀⠀⠀⠀⠀⠀⠀⠀⠀⠀⠀⠀⠀⠀⠀⠀⠀⠀⠀⠀⠀⠀⠀⠀⠀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⠀⠀⠀⠀⠀⠀⠀⠀⠀⠀⠀⠀⠀⠀⠀⠀⠀⠀⠀⠀⠀⠀⠀⠀⠀⠀⠀⠀⠀⠀⠀⣿⣿⣿⣿⠟⢻⣿⣿⣿⣿⣿⣿⣿⣿⣿⣿⣿⣿⡏⠀⠀⠀⠀⠀⠀⠀⠀⠀⠀⠀⠀⠀⠀⠀⠀⠀⠀⠀⠀⠀⠀⠀⠀⠀⠀⠀⠀⠀⠀⠀⠀⠀⠀⠀⠀⠀⠀⠀⠀⠀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⠀⠀⠀⠀⠀⠀⠀⠀⠀⠀⠀⠀⠀⠀⠀⠀⠀⠀⠀⠀⠀⠀⠀⠀⠀⠀⠀⠀⠀⠀⠀⠈⠛⠛⠁⠀⣾⣿⣿⣿⣿⣿⣿⣿⣿⣿⣿⣿⡿⠀⠀⠀⠀⠀⠀⠀⠀⠀⠀⠀⠀⠀⠀⠀⠀⠀⠀⠀⠀⠀⠀⠀⠀⠀⠀⠀⠀⠀⠀⠀⠀⠀⠀⠀⠀⠀⠀⠀⠀⠀⠀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⠀⠀⠀⠀⠀⠀⠀⠀⠀⠀⠀⠀⠀⠀⠀⠀⠀⠀⠀⠀⠀⠀⠀⠀⠀⠀⠀⠀⠀⠀⠀⠀⠀⠀⠀⠀⣿⣿⣿⣿⣿⣿⣿⣿⣿⣿⣿⣿⠁⠀⠀⠀⠀⠀⠀⠀⠀⠀⠀⠀⠀⠀⠀⠀⠀⠀⠀⠀⠀⠀⠀⠀⠀⠀⠀⠀⠀⠀⠀⠀⠀⠀⠀⠀⠀⠀⠀⠀⠀⠀⠀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⠀⠀⠀⠀⠀⠀⠀⠀⠀⠀⠀⠀⠀⠀⠀⠀⠀⠀⠀⠀⠀⠀⠀⠀⠀⠀⠀⠀⠀⠀⠀⠀⠀⠀⠀⠀⣿⣿⣿⣿⣿⣿⣿⣿⣿⣿⣿⡏⠀⠀⠀⠀⠀⠀⠀⠀⠀⠀⠀⠀⠀⠀⠀⠀⠀⠀⠀⠀⠀⠀⠀⠀⠀⠀⠀⠀⠀⠀⠀⠀⠀⠀⠀⠀⠀⠀⠀⠀⠀⠀⠀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⠀⠀⠀⠀⠀⠀⠀⠀⠀⠀⠀⠀⠀⠀⠀⠀⠀⠀⠀⠀⠀⠀⠀⠀⠀⠀⠀⠀⠀⠀⠀⠀⠀⠀⠀⠀⣿⣿⣿⣿⣿⣿⣿⣿⣿⣿⣿⣷⣦⣄⣀⠀⠀⠀⠀⠀⠀⠀⠀⠀⠀⠀⠀⠀⠀⠀⠀⠀⠀⠀⠀⠀⠀⠀⠀⠀⠀⠀⠀⠀⠀⠀⠀⠀⠀⠀⠀⠀⠀⠀⠀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⠀⠀⠀⠀⠀⠀⠀⠀⠀⠀⠀⠀⠀⠀⠀⠀⠀⠀⠀⠀⠀⠀⠀⠀⠀⠀⠀⠀⠀⠀⠀⠀⠀⠀⠀⠀⣿⣿⣿⣿⣿⣿⣿⣿⣿⣿⣿⣿⣿⣿⣿⣿⣷⣤⠀⠀⠀⠀⠀⠀⠀⠀⠀⠀⠀⠀⠀⠀⠀⠀⠀⠀⠀⠀⠀⠀⠀⠀⠀⠀⠀⠀⠀⠀⠀⠀⠀⠀⠀⠀⠀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⠀⠀⠀⠀⠀⠀⠀⠀⠀⠀⠀⠀⠀⠀⠀⠀⠀⠀⠀⠀⠀⠀⠀⠀⠀⠀⠀⠀⠀⠀⠀⠀⠀⠀⠀⠀⢙⣿⣿⣿⣿⣿⣿⣿⣿⣿⣿⣿⣿⣿⣿⣿⣿⣿⡇⠀⠀⠀⠀⠀⠀⠀⠀⠀⠀⠀⠀⠀⠀⠀⠀⠀⠀⠀⠀⠀⠀⠀⠀⠀⠀⠀⠀⠀⠀⠀⠀⠀⠀⠀⠀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⠀⠀⠀⠀⠀⠀⠀⠀⠀⠀⠀⠀⠀⠀⠀⠀⠀⠀⠀⠀⠀⠀⠀⠀⠀⠀⠀⠀⠀⠀⠀⠀⠀⠀⠀⠀⣿⣿⣿⣿⣿⣿⣿⣿⣿⣿⣿⣿⣿⣿⣿⣿⣿⣿⡟⠀⠀⠀⠀⠀⠀⠀⠀⠀⠀⠀⠀⠀⠀⠀⠀⠀⠀⠀⠀⠀⠀⠀⠀⠀⠀⠀⠀⠀⠀⠀⠀⠀⠀⠀⠀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⠀⠀⠀⠀⠀⠀⠀⠀⠀⠀⠀⠀⠀⠀⠀⠀⠀⠀⠀⠀⠀⠀⠀⠀⠀⠀⠀⠀⠀⠀⠀⠀⠀⠀⠀⢰⣿⣿⣿⣿⣿⣿⣿⣿⣿⣿⣿⣿⣿⣿⣿⣿⣿⣷⠀⠀⠀⠀⠀⠀⠀⠀⠀⠀⠀⠀⠀⠀⠀⠀⠀⠀⠀⠀⠀⠀⠀⠀⠀⠀⠀⠀⠀⠀⠀⠀⠀⠀⠀⠀⠀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⠀⠀⠀⠀⠀⠀⠀⠀⠀⠀⠀⠀⠀⠀⠀⠀⠀⠀⠀⠀⠀⠀⠀⠀⠀⠀⠀⠀⠀⠀⠀⠀⠀⠀⠀⣸⣿⣿⣿⣿⣿⣿⣿⣿⣿⣿⣿⣿⣿⣿⣿⣿⣿⣿⡆⠀⠀⠀⠀⠀⠀⠀⠀⠀⠀⠀⠀⠀⠀⠀⠀⠀⠀⠀⠀⠀⠀⠀⠀⠀⠀⠀⠀⠀⠀⠀⠀⠀⠀⠀⠀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⠀⠀⠀⠀⠀⠀⠀⠀⠀⠀⠀⠀⠀⠀⠀⠀⠀⠀⠀⠀⠀⠀⠀⠀⠀⠀⠀⠀⠀⠀⠀⠀⠀⠀⠀⠀⠀⠀⠀⠀⠀⠀⢀⣷⣦⣀⣠⠀⠀⠀⠀⠀⠀⠀⠀⠀⠀⠀⠀⠀⠀⠀⠀⠀⠀⠀⠀⠀⠀⠀⠀⠀⠀⠀⠀⠀⠀⠀⠀⠀⠀⠀⠀⠀⠀⠀⠀⠀⠀⠀⠀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⠀⠀⠀⠀⠀⠀⠀⠀⠀⠀⠀⠀⠀⠀⠀⠀⠀⠀⠀⠀⠀⠀⠀⠀⠀⠀⠀⠀⠀⠀⠀⠀⠀⠀⠀⠀⠀⠀⠀⠀⢶⣾⣾⣿⣿⣿⣿⣷⣾⣿⣦⡀⠀⠀⠀⠀⠀⠀⠀⠀⠀⠀⠀⠀⠀⠀⠀⠀⠀⠀⠀⠀⠀⠀⠀⠀⠀⠀⠀⠀⠀⠀⠀⠀⠀⠀⠀⠀⠀⠀⠀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⠀⠀⠀⠀⠀⠀⠀⠀⠀⠀⠀⠀⠀⠀⠀⠀⠀⠀⠀⠀⠀⠀⠀⠀⠀⠀⠀⠀⠀⠀⠀⠀⠀⠀⠀⠀⠀⠀⠀⠀⢈⣿⣿⣿⣿⣿⣿⣿⣿⣿⣿⣷⣄⠀⠀⠀⠀⠀⠀⠀⠀⠀⠀⠀⠀⠀⠀⠀⠀⠀⠀⠀⠀⠀⠀⠀⠀⠀⠀⠀⠀⠀⠀⠀⠀⠀⠀⠀⠀⠀⠀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⠀⠀⠀⠀⠀⠀⠀⠀⠀⠀⠀⠀⠀⠀⠀⠀⠀⠀⠀⠀⠀⠀⠀⠀⠀⠀⠀⠀⠀⠀⠀⠀⠀⠀⠀⠀⠀⠀⢀⣴⣿⣿⣿⣿⣿⣿⣿⣿⣿⣿⣿⣿⣿⣷⡄⠀⠀⠀⠀⠀⠀⠀⠀⠀⠀⠀⠀⠀⠀⠀⠀⠀⠀⠀⠀⠀⠀⠀⠀⠀⠀⠀⠀⠀⠀⠀⠀⠀⠀⠀⠀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⠀⠀⠀⠀⠀⠀⠀⠀⠀⠀⠀⠀⠀⠀⠀⠀⠀⠀⠀⠀⠀⠀⠀⠀⠀⠀⠀⠀⠀⠀⠀⠀⠀⠀⠀⠀⠀⠀⣾⣿⣿⣿⣿⣿⣿⣿⣿⣿⣿⣿⣿⣿⣿⣿⣿⡆⠀⠀⠀⠀⠀⠀⠀⠀⠀⠀⠀⠀⠀⠀⠀⠀⠀⠀⠀⠀⠀⠀⠀⠀⠀⠀⠀⠀⠀⠀⠀⠀⠀⠀⠀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⠀⠀⠀⠀⠀⠀⠀⠀⠀⠀⠀⠀⠀⠀⠀⠀⠀⠀⠀⠀⠀⠀⠀⠀⠀⠀⠀⠀⠀⠀⠀⣀⣀⠀⠀⠀⠀⠀⠈⢿⣿⣿⣿⣿⣿⣿⣿⣿⣿⣿⣿⣿⣿⣿⣿⡇⠀⠀⠀⠀⠀⠀⠀⠀⠀⠀⠀⠀⠀⠀⠀⠀⠀⠀⠀⠀⠀⠀⠀⠀⠀⠀⠀⠀⠀⠀⠀⠀⠀⠀⠀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⠀⠀⠀⠀⠀⠀⠀⠀⠀⠀⠀⠀⠀⠀⠀⠀⠀⠀⠀⠀⠀⠀⠀⠀⠀⠀⠀⠀⠀⣠⣾⣿⣿⣆⠀⠀⠀⠀⠀⠀⢹⣿⣿⣿⣿⣿⣿⣿⣿⣿⣿⣿⣿⣿⣿⠁⠀⠀⠀⠀⠀⠀⠀⠀⠀⠀⠀⠀⠀⠀⠀⠀⠀⠀⠀⠀⠀⠀⠀⠀⠀⠀⠀⠀⠀⠀⠀⠀⠀⠀⠀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⠀⠀⠀⠀⠀⠀⠀⠀⠀⠀⠀⠀⠀⠀⠀⠀⠀⠀⠀⠀⠀⠀⠀⠀⠀⠀⠀⠀⣾⣿⣿⣿⣿⡟⠀⠀⠀⠀⠀⠀⢸⣿⣿⣿⣿⣿⣿⣿⣿⣿⣿⣿⣿⣿⣿⠀⠀⠀⠀⠀⠀⠀⠀⠀⠀⠀⠀⠀⠀⠀⠀⠀⠀⠀⠀⠀⠀⠀⠀⠀⠀⠀⠀⠀⠀⠀⠀⠀⠀⠀⠀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⠀⠀⠀⠀⠀⠀⠀⠀⠀⠀⠀⠀⠀⠀⠀⠀⠀⠀⠀⠀⠀⠀⠀⠀⠀⠀⠀⠀⠸⣿⣿⣿⣿⣿⣷⡀⠀⠀⠀⠀⠁⡿⠙⠟⠿⣿⣿⣿⣿⣿⣿⣿⣿⣿⡏⠁⠀⠀⠀⠀⠀⠀⠀⠀⠀⠀⠀⠀⠀⠀⠀⠀⠀⠀⠀⠀⠀⠀⠀⠀⠀⠀⠀⠀⠀⠀⠀⠀⠀⠀⠀</a:t>
            </a:r>
            <a:br/>
            <a:r>
              <a:t>⠀⠀⠀⠀⠀⠀⠀⠀⠀⠀⠀⠀⠀⠀⠀⠀⠀⠀⠀⠀⠀⠀⠀⠀⠀⠀⠀⠀⠀⣿⣿⣿⣿⣿⣏⣤⣄⣀⢠⣾⣿⣧⣤⣤⣶⣿⣿⣿⣿⡟⡿⡇⠻⠃⠀⠀⠀⠀⠀⠀⠀⠀⠀⠀⠀⠀⠀⠀⠀⠀⠀⠀⠀⠀⠀⠀⠀⠀⠀⠀⠀⠀⠀⠀⠀⠀⠀⠀⠀⠀⠀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⠀⠀⠀⠀⠀⠀⠀⠀⠀⠀⠀⠀⠀⠀⠀⠀⠀⠀⠀⠀⠀⠀⠀⠀⠀⠀⠀⠀⠀⠹⠛⠛⠹⣿⣿⣿⣿⣿⣿⣿⣿⣿⣿⣿⣿⣿⣿⣿⣿⣿⣶⣷⡄⠀⠀⠀⠀⠀⠀⠀⠀⠀⠀⠀⠀⠀⠀⠀⠀⠀⠀⠀⠀⠀⠀⠀⠀⠀⠀⠀⠀⠀⠀⠀⠀⠀⠀⠀⠀⠀⠀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⠀⠀⠀⠀⠀⠀⠀⠀⠀⠀⠀⠀⠀⠀⠀⠀⠀⠀⠀⠀⠀⠀⠀⠀⠀⠀⠀⠀⠀⠀⠀⠀⠀⣿⣿⣿⣿⣿⣿⣿⣿⣿⣿⣿⣿⣿⣿⣿⣿⣿⣿⣿⡿⠀⠀⠀⠀⠀⠀⠀⠀⠀⠀⠀⠀⠀⠀⠀⠀⠀⠀⠀⠀⠀⠀⠀⠀⠀⠀⠀⠀⠀⠀⠀⠀⠀⠀⠀⠀⠀⠀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⠀⠀⠀⠀⠀⠀⠀⠀⠀⠀⠀⠀⠀⠀⠀⠀⠀⠀⠀⠀⠀⠀⠀⠀⠀⠀⠀⠀⠀⠀⠀⢀⣴⣿⣿⣿⣿⣿⣿⣿⣿⣿⣿⣿⣿⣿⣿⣿⣿⣿⣿⡿⠃⠀⠀⠀⠀⠀⠀⠀⠀⠀⠀⠀⠀⠀⠀⠀⠀⠀⠀⠀⠀⠀⠀⠀⠀⠀⠀⠀⠀⠀⠀⠀⠀⠀⠀⠀⠀⠀⠀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⠀⠀⠀⠀⠀⠀⠀⠀⠀⠀⠀⠀⠀⠀⠀⠀⠀⠀⠀⠀⠀⠀⠀⠀⠀⠀⠀⠀⠀⠀⢠⣿⣿⣿⣿⣿⣿⣿⣿⣿⣿⣿⣿⣿⣿⣿⣿⣿⣿⣿⠛⠁⠀⠀⠀⠀⠀⠀⠀⠀⠀⠀⠀⠀⠀⠀⠀⠀⠀⠀⠀⠀⠀⠀⠀⠀⠀⠀⠀⠀⠀⠀⠀⠀⠀⠀⠀⠀⠀⠀⠀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⠀⠀⠀⠀⠀⠀⠀⠀⠀⠀⠀⠀⠀⠀⠀⠀⠀⠀⠀⠀⠀⠀⠀⠀⠀⠀⠀⠀⠀⠀⠈⠻⣿⡿⠏⠁⣿⣿⣿⣿⣿⣿⣿⣿⣿⣿⣿⣿⣿⡏⠀⠀⠀⠀⠀⠀⠀⠀⠀⠀⠀⠀⠀⠀⠀⠀⠀⠀⠀⠀⠀⠀⠀⠀⠀⠀⠀⠀⠀⠀⠀⠀⠀⠀⠀⠀⠀⠀⠀⠀⠀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⠀⠀⠀⠀⠀⠀⠀⠀⠀⠀⠀⠀⠀⠀⠀⠀⠀⠀⠀⠀⠀⠀⠀⠀⠀⠀⠀⠀⠀⠀⠀⠀⠀⠀⠀⠀⣿⣿⣿⣿⣿⣿⣿⣿⣿⣿⣿⣿⡿⠀⠀⠀⠀⠀⠀⠀⠀⠀⠀⠀⠀⠀⠀⠀⠀⠀⠀⠀⠀⠀⠀⠀⠀⠀⠀⠀⠀⠀⠀⠀⠀⠀⠀⠀⠀⠀⠀⠀⠀⠀⠀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⠀⠀⠀⠀⠀⠀⠀⠀⠀⠀⠀⠀⠀⠀⠀⠀⠀⠀⠀⠀⠀⠀⠀⠀⠀⠀⠀⠀⠀⠀⠀⠀⠀⠀⠀⠀⣿⣿⣿⣿⣿⣿⣿⣿⣿⣿⣿⣿⣇⠀⠀⠀⠀⠀⠀⠀⠀⠀⠀⠀⠀⠀⠀⠀⠀⠀⠀⠀⠀⠀⠀⠀⠀⠀⠀⠀⠀⠀⠀⠀⠀⠀⠀⠀⠀⠀⠀⠀⠀⠀⠀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⠀⠀⠀⠀⠀⠀⠀⠀⠀⠀⠀⠀⠀⠀⠀⠀⠀⠀⠀⠀⠀⠀⠀⠀⠀⠀⠀⠀⠀⠀⠀⠀⠀⠀⠀⠀⣿⣿⣿⣿⣿⣿⣿⣿⣿⣿⣿⣿⣿⣿⣶⣶⣤⣀⡀⠀⠀⠀⠀⠀⠀⠀⠀⠀⠀⠀⠀⠀⠀⠀⠀⠀⠀⠀⠀⠀⠀⠀⠀⠀⠀⠀⠀⠀⠀⠀⠀⠀⠀⠀⠀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⠀⠀⠀⠀⠀⠀⠀⠀⠀⠀⠀⠀⠀⠀⠀⠀⠀⠀⠀⠀⠀⠀⠀⠀⠀⠀⠀⠀⠀⠀⠀⠀⠀⠀⠀⠀⣸⣿⣿⣿⣿⣿⣿⣿⣿⣿⣿⣿⣿⣿⣿⣿⣿⣿⣿⣧⠀⠀⠀⠀⠀⠀⠀⠀⠀⠀⠀⠀⠀⠀⠀⠀⠀⠀⠀⠀⠀⠀⠀⠀⠀⠀⠀⠀⠀⠀⠀⠀⠀⠀⠀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⠀⠀⠀⠀⠀⠀⠀⠀⠀⠀⠀⠀⠀⠀⠀⠀⠀⠀⠀⠀⠀⠀⠀⠀⠀⠀⠀⠀⠀⠀⠀⠀⠀⠀⠀⣾⣿⣿⣿⣿⣿⣿⣿⣿⣿⣿⣿⣿⣿⣿⣿⣿⣿⣿⠟⠁⠀⠀⠀⠀⠀⠀⠀⠀⠀⠀⠀⠀⠀⠀⠀⠀⠀⠀⠀⠀⠀⠀⠀⠀⠀⠀⠀⠀⠀⠀⠀⠀⠀⠀⠀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⠀⠀⠀⠀⠀⠀⠀⠀⠀⠀⠀⠀⠀⠀⠀⠀⠀⠀⠀⠀⠀⠀⠀⠀⠀⠀⠀⠀⠀⠀⠀⠀⠀⠀⠀⠀⠀⠀⠀⣀⠀⠀⢀⠀⠀⠀⠀⠀⠀⠀⠀⠀⠀⠀⠀⠀⠀⠀⠀⠀⠀⠀⠀⠀⠀⠀⠀⠀⠀⠀⠀⠀⠀⠀⠀⠀⠀⠀⠀⠀⠀⠀⠀⠀⠀⠀⠀⠀⠀⠀⠀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⠀⠀⠀⠀⠀⠀⠀⠀⠀⠀⠀⠀⠀⠀⠀⠀⠀⠀⠀⠀⠀⠀⠀⠀⠀⠀⠀⠀⠀⠀⠀⠀⠀⠀⠀⠀⠀⠀⣀⣹⣿⣿⣾⣷⣤⣶⣦⣄⠀⠀⠀⠀⠀⠀⠀⠀⠀⠀⠀⠀⠀⠀⠀⠀⠀⠀⠀⠀⠀⠀⠀⠀⠀⠀⠀⠀⠀⠀⠀⠀⠀⠀⠀⠀⠀⠀⠀⠀⠀⠀⠀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⠀⠀⠀⠀⠀⠀⠀⠀⠀⠀⠀⠀⠀⠀⠀⠀⠀⠀⠀⠀⠀⠀⠀⠀⠀⠀⠀⠀⠀⠀⠀⠀⠀⠀⠀⠀⠀⠺⣿⣿⣿⣿⣿⣿⣿⣿⣿⣿⣿⣶⣤⡀⠀⠀⠀⠀⠀⠀⠀⠀⠀⠀⠀⠀⠀⠀⠀⠀⠀⠀⠀⠀⠀⠀⠀⠀⠀⠀⠀⠀⠀⠀⠀⠀⠀⠀⠀⠀⠀⠀⠀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⠀⠀⠀⠀⠀⠀⠀⠀⠀⠀⠀⠀⠀⠀⠀⠀⠀⠀⠀⠀⠀⠀⠀⠀⠀⠀⠀⠀⠀⠀⠀⠀⠀⠀⠀⠀⠀⢀⣽⣿⣿⣿⣿⣿⣿⣿⣿⣿⣿⣿⣿⣿⣧⡄⠀⠀⠀⠀⠀⠀⠀⠀⠀⠀⠀⠀⠀⠀⠀⠀⠀⠀⠀⠀⠀⠀⠀⠀⠀⠀⠀⠀⠀⠀⠀⠀⠀⠀⠀⠀⠀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⠀⠀⠀⠀⠀⠀⠀⠀⠀⠀⠀⠀⠀⠀⠀⠀⠀⠀⠀⠀⠀⠀⠀⠀⠀⠀⠀⠀⠀⠀⠀⠀⠀⠀⠀⠀⣠⣾⣿⣿⣿⣿⣿⣿⣿⣿⣿⣿⣿⣿⣿⣿⣿⣿⣆⠀⠀⠀⠀⠀⠀⠀⠀⠀⠀⠀⠀⠀⠀⠀⠀⠀⠀⠀⠀⠀⠀⠀⠀⠀⠀⠀⠀⠀⠀⠀⠀⠀⠀⠀⠀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⠀⠀⠀⠀⠀⠀⠀⠀⠀⠀⠀⠀⠀⠀⠀⠀⠀⠀⠀⠀⠀⠀⠀⠀⠀⠀⠀⠀⠀⠀⠀⠀⠀⠀⠀⢠⣿⣿⣿⣿⣿⣿⣿⣿⣿⣿⣿⣿⣿⣿⣿⣿⣿⣿⣿⡀⠀⠀⠀⠀⠀⠀⠀⠀⠀⠀⠀⠀⠀⠀⠀⠀⠀⠀⠀⠀⠀⠀⠀⠀⠀⠀⠀⠀⠀⠀⠀⠀⠀⠀⠀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⠀⠀⠀⠀⠀⠀⠀⠀⠀⠀⠀⠀⠀⠀⠀⠀⠀⠀⠀⠀⠀⠀⠀⠀⠀⠀⠀⠀⠀⠀⠀⠀⠀⠀⠀⠀⠙⢿⣿⣿⣿⣿⣿⣿⣿⣿⣿⣿⣿⣿⣿⣿⣿⣿⣿⠃⠀⠀⠀⠀⠀⠀⠀⠀⠀⠀⠀⠀⠀⠀⠀⠀⠀⠀⠀⠀⠀⠀⠀⠀⠀⠀⠀⠀⠀⠀⠀⠀⠀⠀⠀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⠀⠀⠀⠀⠀⠀⠀⠀⠀⠀⠀⠀⠀⠀⠀⠀⠀⠀⠀⠀⠀⠀⠀⠀⠀⠀⠀⠀⠀⠀⠀⠀⠀⠀⠀⠀⠀⠀⠁⢿⣿⣿⣿⣿⣿⣿⣿⣿⣿⣿⣿⣿⣿⣿⣿⠀⠀⠀⠀⠀⠀⠀⠀⠀⠀⠀⠀⠀⠀⠀⠀⠀⠀⠀⠀⠀⠀⠀⠀⠀⠀⠀⠀⠀⠀⠀⠀⠀⠀⠀⠀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⠀⠀⠀⠀⠀⠀⠀⠀⠀⠀⠀⠀⠀⠀⠀⠀⠀⠀⠀⠀⠀⠀⠀⠀⠀⠀⠀⠀⠀⠀⠀⠀⠀⠀⠀⠀⠀⠀⠀⢸⣿⣿⣿⣿⣿⣿⣿⣿⣿⣿⣿⣿⣿⣿⣿⠧⠀⠀⠀⠀⠀⠀⠀⠀⠀⠀⠀⠀⠀⠀⠀⠀⠀⠀⠀⠀⠀⠀⠀⠀⠀⠀⠀⠀⠀⠀⠀⠀⠀⠀⠀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⠀⠀⠀⠀⠀⠀⠀⠀⠀⠀⠀⠀⠀⠀⠀⠀⠀⠀⠀⠀⠀⠀⠀⠀⠀⠀⠀⠀⠀⠀⠀⠀⠀⠀⠀⠀⠀⠀⠀⠞⣟⢿⣿⣿⠿⣿⣿⣿⣿⣿⣿⣿⣿⣿⠸⠀⠀⠀⠀⠀⠀⠀⠀⠀⠀⠀⠀⠀⠀⠀⠀⠀⠀⠀⠀⠀⠀⠀⠀⠀⠀⠀⠀⠀⠀⠀⠀⠀⠀⠀⠀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⠀⠀⠀⠀⠀⠀⠀⠀⠀⠀⠀⠀⠀⠀⠀⠀⠀⠀⠀⠀⠀⠀⠀⠀⠀⠀⠀⠀⠀⠀⠀⠀⠀⠀⢀⣀⠀⠀⠀⢠⣇⣤⣤⣤⣼⣿⣿⣿⣿⣿⠹⠃⠀⠃⠀⠀⠀⠀⠀⠀⠀⠀⠀⠀⠀⠀⠀⠀⠀⠀⠀⠀⠀⠀⠀⠀⠀⠀⠀⠀⠀⠀⠀⠀⠀⠀⠀⠀⠀⠀⠀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⠀⠀⠀⠀⠀⠀⠀⠀⠀⠀⠀⠀⠀⠀⠀⠀⠀⠀⠀⠀⠀⠀⠀⠀⠀⠀⠀⠀⠀⠀⠀⠀⢀⣰⣿⣿⣷⣤⣴⣿⣿⣿⣿⣿⣿⣿⣿⣿⣿⣿⣷⣶⣶⣦⡀⠀⠀⠀⠀⠀⠀⠀⠀⠀⠀⠀⠀⠀⠀⠀⠀⠀⠀⠀⠀⠀⠀⠀⠀⠀⠀⠀⠀⠀⠀⠀⠀⠀⠀⠀⠀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⠀⠀⠀⠀⠀⠀⠀⠀⠀⠀⠀⠀⠀⠀⠀⠀⠀⠀⠀⠀⠀⠀⠀⠀⠀⠀⠀⠀⠀⠀⠀⣴⣿⣿⣿⣿⣿⣿⣿⣿⣿⣿⣿⣿⣿⣿⣿⣿⣿⣿⣿⣿⣿⣿⣿⡄⠀⠀⠀⠀⠀⠀⠀⠀⠀⠀⠀⠀⠀⠀⠀⠀⠀⠀⠀⠀⠀⠀⠀⠀⠀⠀⠀⠀⠀⠀⠀⠀⠀⠀⠀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⠀⠀⠀⠀⠀⠀⠀⠀⠀⠀⠀⠀⠀⠀⠀⠀⠀⠀⠀⠀⠀⠀⠀⠀⠀⠀⠀⠀⠀⠀⠀⠹⣿⣿⣿⣿⣿⣿⣿⣿⣿⣿⣿⣿⣿⣿⣿⣿⣿⣿⣿⣿⣿⣿⣿⣿⠀⠀⠀⠀⠀⠀⠀⠀⠀⠀⠀⠀⠀⠀⠀⠀⠀⠀⠀⠀⠀⠀⠀⠀⠀⠀⠀⠀⠀⠀⠀⠀⠀⠀⠀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⠀⠀⠀⠀⠀⠀⠀⠀⠀⠀⠀⠀⠀⠀⠀⠀⠀⠀⠀⠀⠀⠀⠀⠀⠀⠀⠀⠀⠀⠀⠀⢀⣽⣿⣿⣿⣿⣿⣿⣿⣿⣿⣿⣿⣿⣿⣿⣿⣿⣿⣿⣿⣿⣿⣿⡟⠀⠀⠀⠀⠀⠀⠀⠀⠀⠀⠀⠀⠀⠀⠀⠀⠀⠀⠀⠀⠀⠀⠀⠀⠀⠀⠀⠀⠀⠀⠀⠀⠀⠀⠀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⠀⠀⠀⠀⠀⠀⠀⠀⠀⠀⠀⠀⠀⠀⠀⠀⠀⠀⠀⠀⠀⠀⠀⠀⠀⠀⠀⠀⠀⠀⢰⣿⣿⣿⣿⣿⣿⣿⣿⣿⣿⣿⣿⣿⣿⣿⣿⣿⣿⣿⣿⣿⡿⠿⠋⠀⠀⠀⠀⠀⠀⠀⠀⠀⠀⠀⠀⠀⠀⠀⠀⠀⠀⠀⠀⠀⠀⠀⠀⠀⠀⠀⠀⠀⠀⠀⠀⠀⠀⠀⠀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⠀⠀⠀⠀⠀⠀⠀⠀⠀⠀⠀⠀⠀⠀⠀⠀⠀⠀⠀⠀⠀⠀⠀⠀⠀⠀⠀⠀⠀⠀⠘⣿⣿⣿⡿⢻⣿⣿⣿⣿⣿⣿⣿⣿⣿⣿⣿⣿⣿⣿⣿⡿⠀⠀⠀⠀⠀⠀⠀⠀⠀⠀⠀⠀⠀⠀⠀⠀⠀⠀⠀⠀⠀⠀⠀⠀⠀⠀⠀⠀⠀⠀⠀⠀⠀⠀⠀⠀⠀⠀⠀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⠀⠀⠀⠀⠀⠀⠀⠀⠀⠀⠀⠀⠀⠀⠀⠀⠀⠀⠀⠀⠀⠀⠀⠀⠀⠀⠀⠀⠀⠀⠀⠈⠉⠁⠀⠸⣿⣿⣿⣿⣿⣿⣿⣿⣿⣿⣿⣿⣿⣿⡟⠁⠀⠀⠀⠀⠀⠀⠀⠀⠀⠀⠀⠀⠀⠀⠀⠀⠀⠀⠀⠀⠀⠀⠀⠀⠀⠀⠀⠀⠀⠀⠀⠀⠀⠀⠀⠀⠀⠀⠀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⠀⠀⠀⠀⠀⠀⠀⠀⠀⠀⠀⠀⠀⠀⠀⠀⠀⠀⠀⠀⠀⠀⠀⠀⠀⠀⠀⠀⠀⠀⠀⠀⠀⠀⠀⠀⣿⣿⣿⣿⣿⣿⣿⣿⣿⣿⣿⣿⣿⣿⠁⠀⠀⠀⠀⠀⠀⠀⠀⠀⠀⠀⠀⠀⠀⠀⠀⠀⠀⠀⠀⠀⠀⠀⠀⠀⠀⠀⠀⠀⠀⠀⠀⠀⠀⠀⠀⠀⠀⠀⠀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⠀⠀⠀⠀⠀⠀⠀⠀⠀⠀⠀⠀⠀⠀⠀⠀⠀⠀⠀⠀⠀⠀⠀⠀⠀⠀⠀⠀⠀⠀⠀⠀⠀⠀⠀⠀⣿⣿⣿⣿⣿⣿⣿⣿⣿⣿⣿⣿⣿⣿⣷⣶⣦⣤⣤⣀⡀⠀⠀⠀⠀⠀⠀⠀⠀⠀⠀⠀⠀⠀⠀⠀⠀⠀⠀⠀⠀⠀⠀⠀⠀⠀⠀⠀⠀⠀⠀⠀⠀⠀⠀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⠀⠀⠀⠀⠀⠀⠀⠀⠀⠀⠀⠀⠀⠀⠀⠀⠀⠀⠀⠀⠀⠀⠀⠀⠀⠀⠀⠀⠀⠀⠀⠀⠀⠀⠀⠀⣿⣿⣿⣿⣿⣿⣿⣿⣿⣿⣿⣿⣿⣿⣿⣿⣿⣿⣿⣿⣿⣷⣦⠀⠀⠀⠀⠀⠀⠀⠀⠀⠀⠀⠀⠀⠀⠀⠀⠀⠀⠀⠀⠀⠀⠀⠀⠀⠀⠀⠀⠀⠀⠀⠀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⠀⠀⠀⠀⠀⠀⠀⠀⠀⠀⠀⠀⠀⠀⠀⠀⠀⠀⠀⠀⠀⠀⠀⠀⠀⠀⠀⠀⠀⠀⠀⠀⠀⠀⠀⣼⣿⣿⣿⣿⣿⣿⣿⣿⣿⣿⣿⣿⣿⣿⣿⣿⣿⣿⣿⣿⣿⣿⡿⠀⠀⠀⠀⠀⠀⠀⠀⠀⠀⠀⠀⠀⠀⠀⠀⠀⠀⠀⠀⠀⠀⠀⠀⠀⠀⠀⠀⠀⠀⠀⠀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⠀⠀⠀⠀⠀⠀⠀⠀⠀⠀⠀⠀⠀⠀⠀⠀⠀⠀⠀⠀⠀⠀⠀⠀⠀⠀⠀⠀⠀⠀⠀⠀⠀⠀⢰⣿⣿⣿⣿⣿⣿⣿⣿⣿⣿⣿⣿⣿⣿⣿⣿⣿⣿⣿⢻⣿⣿⣿⠃⠀⠀⠀⠀⠀⠀⠀⠀⠀⠀⠀⠀⠀⠀⠀⠀⠀⠀⠀⠀⠀⠀⠀⠀⠀⠀⠀⠀⠀⠀⠀⠀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⠀⠀⠀⠀⠀⠀⠀⠀⠀⠀⠀⠀⠀⠀⠀⠀⠀⠀⠀⠀⠀⠀⠀⠀⠀⠀⠀⠀⠀⠀⠀⠀⠀⢀⣿⣿⣿⣿⣿⣿⣿⣿⣿⣿⣿⣿⣿⣿⣿⣿⣿⣿⣿⣿⡎⣿⣿⠃⠀⠀⠀⠀⠀⠀⠀⠀⠀⠀⠀⠀⠀⠀⠀⠀⠀⠀⠀⠀⠀⠀⠀⠀⠀⠀⠀⠀⠀⠀⠀⠀⠀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⠀⠀⠀⠀⠀⠀⠀⠀⠀⠀⠀⠀⠀⠀⠀⠀⠀⠀⠀⠀⠀⠀⠀⠀⠀⠀⠀⠀⠀⠀⠀⠀⠀⣼⣿⣿⣿⣿⣿⣿⣿⣿⣿⣿⣿⣿⣿⣿⣿⣿⣿⣿⣿⣿⣷⠈⠁⠀⠀⠀⠀⠀⠀⠀⠀⠀⠀⠀⠀⠀⠀⠀⠀⠀⠀⠀⠀⠀⠀⠀⠀⠀⠀⠀⠀⠀⠀⠀⠀⠀⠀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⠀⠀⠀⠀⠀⠀⠀⠀⠀⠀⠀⠀⠀⠀⠀⠀⠀⠀⠀⠀⠀⠀⠀⠀⠀⠀⠀⠀⠀⠀⠀⠀⠀⠀⠀⠀⠀⣀⣀⡀⢠⡄⠀⢀⠀⠀⠀⠀⠀⠀⠀⠀⠀⠀⠀⠀⠀⠀⠀⠀⠀⠀⠀⠀⠀⠀⠀⠀⠀⠀⠀⠀⠀⠀⠀⠀⠀⠀⠀⠀⠀⠀⠀⠀⠀⠀⠀⠀⠀⠀⠀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⠀⠀⠀⠀⠀⠀⠀⠀⠀⠀⠀⠀⠀⠀⠀⠀⠀⠀⠀⠀⠀⠀⠀⠀⠀⠀⠀⠀⠀⠀⠀⠀⠀⠀⠀⠀⢀⣸⣿⣿⣿⣿⣾⣿⣿⣶⣤⣄⣀⠀⠀⠀⠀⠀⠀⠀⠀⠀⠀⠀⠀⠀⠀⠀⠀⠀⠀⠀⠀⠀⠀⠀⠀⠀⠀⠀⠀⠀⠀⠀⠀⠀⠀⠀⠀⠀⠀⠀⠀⠀⠀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⠀⠀⠀⠀⠀⠀⠀⠀⠀⠀⠀⠀⠀⠀⠀⠀⠀⠀⠀⠀⠀⠀⠀⠀⠀⠀⠀⠀⠀⠀⠀⠀⠀⠀⠀⠀⢿⣿⣿⣿⣿⣿⣿⣿⣿⣿⣿⣿⣿⣿⣶⣄⠀⠀⠀⠀⠀⠀⠀⠀⠀⠀⠀⠀⠀⠀⠀⠀⠀⠀⠀⠀⠀⠀⠀⠀⠀⠀⠀⠀⠀⠀⠀⠀⠀⠀⠀⠀⠀⠀⠀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⠀⠀⠀⠀⠀⠀⠀⠀⠀⠀⠀⠀⠀⠀⠀⠀⠀⠀⠀⠀⠀⠀⠀⠀⠀⠀⠀⠀⠀⠀⠀⠀⠀⠀⠘⣿⣿⣿⣿⣿⣿⣿⣿⣿⣿⣿⣿⣿⣿⣿⣿⣿⣿⣿⣿⠄⠀⠀⠀⠀⠀⠀⠀⠀⠀⠀⠀⠀⠀⠀⠀⠀⠀⠀⠀⠀⠀⠀⠀⠀⠀⠀⠀⠀⠀⠀⠀⠀⠀⠀⠀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⠀⠀⠀⠀⠀⠀⠀⠀⠀⠀⠀⠀⠀⠀⠀⠀⠀⠀⠀⠀⠀⠀⠀⠀⠀⠀⠀⠀⠀⠀⠀⠀⠀⠀⠀⠙⢿⣿⣿⣿⣿⣿⣿⣿⣿⣿⣿⣿⣿⣿⣿⣿⣿⣿⣿⠀⠀⠀⠀⠀⠀⠀⠀⠀⠀⠀⠀⠀⠀⠀⠀⠀⠀⠀⠀⠀⠀⠀⠀⠀⠀⠀⠀⠀⠀⠀⠀⠀⠀⠀⠀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⠀⠀⠀⠀⠀⠀⠀⠀⠀⠀⠀⠀⠀⠀⠀⠀⠀⠀⠀⠀⠀⠀⠀⠀⠀⠀⠀⠀⠀⠀⠀⠀⠀⠀⠀⠀⠀⠙⢸⣿⣿⣿⣿⣿⣿⣿⣿⣿⣿⣿⣿⣿⣿⣿⣿⡀⠀⠀⠀⠀⠀⠀⠀⠀⠀⠀⠀⠀⠀⠀⠀⠀⠀⠀⠀⠀⠀⠀⠀⠀⠀⠀⠀⠀⠀⠀⠀⠀⠀⠀⠀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⠀⠀⠀⠀⠀⠀⠀⠀⠀⠀⠀⠀⠀⠀⠀⠀⠀⠀⠀⠀⠀⠀⠀⠀⠀⠀⠀⠀⠀⠀⠀⠀⠀⠀⠀⠀⠀⠀⠈⣿⣿⣿⣿⣿⣿⣿⣿⣿⣿⣿⣿⣿⣿⣿⢿⠓⠀⠀⠀⠀⠀⠀⠀⠀⠀⠀⠀⠀⠀⠀⠀⠀⠀⠀⠀⠀⠀⠀⠀⠀⠀⠀⠀⠀⠀⠀⠀⠀⠀⠀⠀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⠀⠀⠀⠀⠀⠀⠀⠀⠀⠀⠀⠀⠀⠀⠀⠀⠀⠀⠀⠀⠀⠀⠀⠀⠀⠀⠀⠀⠀⠀⠀⠀⠀⠀⠀⠀⠀⠀⢠⢿⢻⢿⣿⣿⣿⣿⣿⣿⣿⣿⣿⣿⡟⣿⠜⠀⠀⠀⠀⠀⠀⠀⠀⠀⠀⠀⠀⠀⠀⠀⠀⠀⠀⠀⠀⠀⠀⠀⠀⠀⠀⠀⠀⠀⠀⠀⠀⠀⠀⠀⠀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⠀⠀⠀⠀⠀⠀⠀⠀⠀⠀⠀⠀⠀⠀⠀⠀⠀⠀⠀⠀⠀⠀⠀⠀⠀⠀⠀⠀⠀⠀⠀⠀⠀⠀⠀⠀⠀⠀⠀⣽⣁⣤⣄⣠⣾⣿⣿⣿⣿⣿⠙⠹⠀⠛⠀⠀⠀⠀⠀⠀⠀⠀⠀⠀⠀⠀⠀⠀⠀⠀⠀⠀⠀⠀⠀⠀⠀⠀⠀⠀⠀⠀⠀⠀⠀⠀⠀⠀⠀⠀⠀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⠀⠀⠀⠀⠀⠀⠀⠀⠀⠀⠀⠀⠀⠀⠀⠀⠀⠀⠀⠀⠀⠀⠀⠀⠀⠀⠀⠀⠀⠀⠀⠀⠀⠀⠀⠀⢀⣤⣾⣿⣿⣿⣿⣿⣿⣿⣿⣿⣿⣿⣷⣶⣶⣦⣤⡀⠀⠀⠀⠀⠀⠀⠀⠀⠀⠀⠀⠀⠀⠀⠀⠀⠀⠀⠀⠀⠀⠀⠀⠀⠀⠀⠀⠀⠀⠀⠀⠀⠀⠀⠀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⠀⠀⠀⠀⠀⠀⠀⠀⠀⠀⠀⠀⠀⠀⠀⠀⠀⠀⠀⠀⠀⠀⠀⠀⠀⠀⠀⠀⠀⠀⠀⠀⠀⠀⣠⣾⣿⣿⣿⣿⣿⣿⣿⣿⣿⣿⣿⣿⣿⣿⣿⣿⣿⣿⣿⣿⣆⠀⠀⠀⠀⠀⠀⠀⠀⠀⠀⠀⠀⠀⠀⠀⠀⠀⠀⠀⠀⠀⠀⠀⠀⠀⠀⠀⠀⠀⠀⠀⠀⠀⠀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⠀⠀⠀⠀⠀⠀⠀⠀⠀⠀⠀⠀⠀⠀⠀⠀⠀⠀⠀⠀⠀⠀⠀⠀⠀⠀⠀⠀⠀⠀⠀⠀⠀⣸⣿⣿⣿⣿⣿⣿⣿⣿⣿⣿⣿⣿⣿⣿⣿⣿⣿⣿⣿⣿⣿⣿⣿⡆⠀⠀⠀⠀⠀⠀⠀⠀⠀⠀⠀⠀⠀⠀⠀⠀⠀⠀⠀⠀⠀⠀⠀⠀⠀⠀⠀⠀⠀⠀⠀⠀⠀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⠀⠀⠀⠀⠀⠀⠀⠀⠀⠀⠀⠀⠀⠀⠀⠀⠀⠀⠀⠀⠀⠀⠀⠀⠀⠀⠀⠀⠀⠀⠀⠀⢸⣿⣿⣿⣿⣿⣿⣿⣿⣿⣿⣿⣿⣿⣿⣿⣿⣿⣿⣿⣿⣿⣿⣿⣿⣿⠀⠀⠀⠀⠀⠀⠀⠀⠀⠀⠀⠀⠀⠀⠀⠀⠀⠀⠀⠀⠀⠀⠀⠀⠀⠀⠀⠀⠀⠀⠀⠀⠀</a:t>
            </a:r>
            <a:br/>
            <a:r>
              <a:t>⠀⠀⠀⠀⠀⠀⠀⠀⠀⠀⠀⠀⠀⠀⠀⠀⠀⠀⠀⠀⠀⠀⠀⠀⠀⠀⠀⠀⠀⠀⠀⣠⣿⣿⣿⣿⣿⣿⣿⣿⣿⣿⣿⣿⣿⣿⣿⣿⣿⣿⣿⣿⣿⣿⣿⣿⡿⠃⠀⠀⠀⠀⠀⠀⠀⠀⠀⠀⠀⠀⠀⠀⠀⠀⠀⠀⠀⠀⠀⠀⠀⠀⠀⠀⠀⠀⠀⠀⠀⠀⠀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⠀⠀⠀⠀⠀⠀⠀⠀⠀⠀⠀⠀⠀⠀⠀⠀⠀⠀⠀⠀⠀⠀⠀⠀⠀⠀⠀⠀⠀⠀⢸⣿⣿⣿⣿⣿⣿⣿⣿⣿⣿⣿⣿⣿⣿⣿⣿⣿⣿⣿⣿⣿⣿⣿⣿⠁⠀⠀⠀⠀⠀⠀⠀⠀⠀⠀⠀⠀⠀⠀⠀⠀⠀⠀⠀⠀⠀⠀⠀⠀⠀⠀⠀⠀⠀⠀⠀⠀⠀⠀⠀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⠀⠀⠀⠀⠀⠀⠀⠀⠀⠀⠀⠀⠀⠀⠀⠀⠀⠀⠀⠀⠀⠀⠀⠀⠀⠀⠀⠀⠀⠀⠀⠻⣿⣿⠿⢻⣿⣿⣿⣿⣿⣿⣿⣿⣿⣿⣿⣿⣿⣿⣿⣿⣿⣿⡏⠀⠀⠀⠀⠀⠀⠀⠀⠀⠀⠀⠀⠀⠀⠀⠀⠀⠀⠀⠀⠀⠀⠀⠀⠀⠀⠀⠀⠀⠀⠀⠀⠀⠀⠀⠀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⠀⠀⠀⠀⠀⠀⠀⠀⠀⠀⠀⠀⠀⠀⠀⠀⠀⠀⠀⠀⠀⠀⠀⠀⠀⠀⠀⠀⠀⠀⠀⠀⠈⠁⠀⠈⣿⣿⣿⣿⣿⣿⣿⣿⣿⣿⣿⣿⣿⣿⣿⣿⣿⡿⠁⠀⠀⠀⠀⠀⠀⠀⠀⠀⠀⠀⠀⠀⠀⠀⠀⠀⠀⠀⠀⠀⠀⠀⠀⠀⠀⠀⠀⠀⠀⠀⠀⠀⠀⠀⠀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⠀⠀⠀⠀⠀⠀⠀⠀⠀⠀⠀⠀⠀⠀⠀⠀⠀⠀⠀⠀⠀⠀⠀⠀⠀⠀⠀⠀⠀⠀⠀⠀⠀⠀⠀⠀⣿⣿⣿⣿⣿⣿⣿⣿⣿⣿⣿⣿⣿⣿⣿⡟⠋⠀⠀⠀⠀⠀⠀⠀⠀⠀⠀⠀⠀⠀⠀⠀⠀⠀⠀⠀⠀⠀⠀⠀⠀⠀⠀⠀⠀⠀⠀⠀⠀⠀⠀⠀⠀⠀⠀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⠀⠀⠀⠀⠀⠀⠀⠀⠀⠀⠀⠀⠀⠀⠀⠀⠀⠀⠀⠀⠀⠀⠀⠀⠀⠀⠀⠀⠀⠀⠀⠀⠀⠀⠀⠀⣿⣿⣿⣿⣿⣿⣿⣿⣿⣿⣿⣿⣿⣿⣿⣇⠀⠀⠀⠀⠀⠀⠀⠀⠀⠀⠀⠀⠀⠀⠀⠀⠀⠀⠀⠀⠀⠀⠀⠀⠀⠀⠀⠀⠀⠀⠀⠀⠀⠀⠀⠀⠀⠀⠀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⠀⠀⠀⠀⠀⠀⠀⠀⠀⠀⠀⠀⠀⠀⠀⠀⠀⠀⠀⠀⠀⠀⠀⠀⠀⠀⠀⠀⠀⠀⠀⠀⠀⠀⠀⠀⣿⣿⣿⣿⣿⣿⣿⣿⣿⣿⣿⣿⣿⣿⣿⣿⣿⣿⣿⣶⣶⣦⣤⣀⠀⠀⠀⠀⠀⠀⠀⠀⠀⠀⠀⠀⠀⠀⠀⠀⠀⠀⠀⠀⠀⠀⠀⠀⠀⠀⠀⠀⠀⠀⠀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⠀⠀⠀⠀⠀⠀⠀⠀⠀⠀⠀⠀⠀⠀⠀⠀⠀⠀⠀⠀⠀⠀⠀⠀⠀⠀⠀⠀⠀⠀⠀⠀⠀⠀⠀⠀⣹⣿⣿⣿⣿⣿⣿⣿⣿⣿⣿⣿⣿⣿⣿⣿⣿⣿⣿⣿⣿⣿⣿⣿⣿⠀⠀⠀⠀⠀⠀⠀⠀⠀⠀⠀⠀⠀⠀⠀⠀⠀⠀⠀⠀⠀⠀⠀⠀⠀⠀⠀⠀⠀⠀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⠀⠀⠀⠀⠀⠀⠀⠀⠀⠀⠀⠀⠀⠀⠀⠀⠀⠀⠀⠀⠀⠀⠀⠀⠀⠀⠀⠀⠀⠀⠀⠀⠀⠀⠀⣰⣿⣿⣿⣿⣿⣿⣿⣿⣿⣿⣿⣿⣿⣿⣿⣿⣿⣿⣿⣿⣿⣿⣿⣿⡇⠀⠀⠀⠀⠀⠀⠀⠀⠀⠀⠀⠀⠀⠀⠀⠀⠀⠀⠀⠀⠀⠀⠀⠀⠀⠀⠀⠀⠀⠀</a:t>
            </a:r>
            <a:br/>
            <a:r>
              <a:t>⠀⠀⠀⠀⠀⠀⠀⠀⠀⠀⠀⠀⠀⠀⠀⠀⠀⠀⠀⠀⠀⠀⠀⠀⠀⠀⠀⠀⠀⠀⠀⠀⠀⠀⢰⣿⣿⣿⣿⣿⣿⣿⣿⣿⣿⣿⣿⣿⣿⣿⣿⣿⣿⣿⢿⣿⣿⣿⣿⡿⠁⠀⠀⠀⠀⠀⠀⠀⠀⠀⠀⠀⠀⠀⠀⠀⠀⠀⠀⠀⠀⠀⠀⠀⠀⠀⠀⠀⠀⠀⠀</a:t>
            </a:r>
            <a:br/>
            <a:r>
              <a:t>⠀⠀⠀⠀⠀⠀⠀⠀⠀⠀⠀⠀⠀⠀⠀⠀⠀⠀⠀⠀⠀⠀⠀⠀⠀⠀⠀⠀⠀⠀⠀⠀⠀⢀⣿⣿⣿⣿⣿⣿⣿⣿⣿⣿⣿⣿⣿⣿⣿⣿⣿⣿⣿⣿⡌⢿⣿⣿⡿⠁⠀⠀⠀⠀⠀⠀⠀⠀⠀⠀⠀⠀⠀⠀⠀⠀⠀⠀⠀⠀⠀⠀⠀⠀⠀⠀⠀⠀⠀⠀⠀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⠀⠀⠀⠀⠀⠀⠀⠀⠀⠀⠀⠀⠀⠀⠀⠀⠀⠀⠀⠀⠀⠀⠀⠀⠀⠀⠀⠀⠀⠀⠀⠀⠀⣾⣿⣿⣿⣿⣿⣿⣿⣿⣿⣿⣿⣿⣿⣿⣿⣿⣿⣿⣿⣿⣧⠈⣿⡟⠁⠀⠀⠀⠀⠀⠀⠀⠀⠀⠀⠀⠀⠀⠀⠀⠀⠀⠀⠀⠀⠀⠀⠀⠀⠀⠀⠀⠀⠀⠀⠀⠀</a:t>
            </a:r>
            <a:br/>
            <a:r>
              <a:t>⠀⠀⠀⠀⠀⠀⠀⠀⠀⠀⠀⠀⠀⠀⠀⠀⠀⠀⠀⠀⠀⠀⠀⠀⠀⠀⠀⠀⠀⠀⠀⠀⣼⣿⣿⣿⣿⣿⣿⣿⣿⣿⣿⣿⣿⣿⣿⣿⣿⣿⣿⣿⣿⣿⣿⡄⠀⠀⠀⠀⠀⠀⠀⠀⠀⠀⠀⠀⠀⠀⠀⠀⠀⠀⠀⠀⠀⠀⠀⠀⠀⠀⠀⠀⠀⠀⠀⠀⠀⠀⠀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⠀⠀⠀⠀⠀⠀⠀⠀⠀⠀⠀⠀⠀⠀⠀⠀⠀⠀⠀⠀⠀⠀⠀⠀⠀⠀⠀⠀⠀⠀⠀⠀⠀⢀⣠⣤⣄⣿⣦⣤⣾⣦⣄⣀⣀⠀⠀⠀⠀⠀⠀⠀⠀⠀⠀⠀⠀⠀⠀⠀⠀⠀⠀⠀⠀⠀⠀⠀⠀⠀⠀⠀⠀⠀⠀⠀⠀⠀⠀⠀⠀⠀⠀⠀⠀⠀⠀⠀⠀⠀⠀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⠀⠀⠀⠀⠀⠀⠀⠀⠀⠀⠀⠀⠀⠀⠀⠀⠀⠀⠀⠀⠀⠀⠀⠀⠀⠀⠀⠀⠀⠀⠀⠀⠀⠀⣹⣿⣿⣿⣿⣿⣿⣿⣿⣿⣿⣿⣿⣿⣶⣤⡀⠀⠀⠀⠀⠀⠀⠀⠀⠀⠀⠀⠀⠀⠀⠀⠀⠀⠀⠀⠀⠀⠀⠀⠀⠀⠀⠀⠀⠀⠀⠀⠀⠀⠀⠀⠀⠀⠀⠀⠀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⠀⠀⠀⠀⠀⠀⠀⠀⠀⠀⠀⠀⠀⠀⠀⠀⠀⠀⠀⠀⠀⠀⠀⠀⠀⠀⠀⠀⠀⠀⠀⠀⠀⠸⣿⣿⣿⣿⣿⣿⣿⣿⣿⣿⣿⣿⣿⣿⣿⣿⣿⣷⣄⠀⠀⠀⠀⠀⠀⠀⠀⠀⠀⠀⠀⠀⠀⠀⠀⠀⠀⠀⠀⠀⠀⠀⠀⠀⠀⠀⠀⠀⠀⠀⠀⠀⠀⠀⠀⠀⠀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⠀⠀⠀⠀⠀⠀⠀⠀⠀⠀⠀⠀⠀⠀⠀⠀⠀⠀⠀⠀⠀⠀⠀⠀⠀⠀⠀⠀⠀⠀⠀⠀⠀⠀⣸⣿⣿⣿⣿⣿⣿⣿⣿⣿⣿⣿⣿⣿⣿⣿⣿⣿⣿⣧⠀⠀⠀⠀⠀⠀⠀⠀⠀⠀⠀⠀⠀⠀⠀⠀⠀⠀⠀⠀⠀⠀⠀⠀⠀⠀⠀⠀⠀⠀⠀⠀⠀⠀⠀⠀⠀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⠀⠀⠀⠀⠀⠀⠀⠀⠀⠀⠀⠀⠀⠀⠀⠀⠀⠀⠀⠀⠀⠀⠀⠀⠀⠀⠀⠀⠀⠀⠀⠀⠀⣰⣿⣿⣿⣿⣿⣿⣿⣿⣿⣿⣿⣿⣿⣿⣿⣿⣿⣿⣿⣿⣧⠀⠀⠀⠀⠀⠀⠀⠀⠀⠀⠀⠀⠀⠀⠀⠀⠀⠀⠀⠀⠀⠀⠀⠀⠀⠀⠀⠀⠀⠀⠀⠀⠀⠀⠀⠀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⠀⠀⠀⠀⠀⠀⠀⠀⠀⠀⠀⠀⠀⠀⠀⠀⠀⠀⠀⠀⠀⠀⠀⠀⠀⠀⠀⠀⠀⠀⠀⠀⢰⣿⣿⣿⣿⣿⣿⣿⣿⣿⣿⣿⣿⣿⣿⣿⣿⣿⣿⣿⣿⣿⣿⠀⠀⠀⠀⠀⠀⠀⠀⠀⠀⠀⠀⠀⠀⠀⠀⠀⠀⠀⠀⠀⠀⠀⠀⠀⠀⠀⠀⠀⠀⠀⠀⠀⠀⠀⠀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⠀⠀⠀⠀⠀⠀⠀⠀⠀⠀⠀⠀⠀⠀⠀⠀⠀⠀⠀⠀⠀⠀⠀⠀⠀⠀⠀⠀⠀⠀⠀⠀⠸⣿⣿⣿⣿⣿⣿⣿⣿⣿⣿⣿⣿⣿⣿⣿⣿⣿⣿⣿⣿⣿⣿⠇⠀⠀⠀⠀⠀⠀⠀⠀⠀⠀⠀⠀⠀⠀⠀⠀⠀⠀⠀⠀⠀⠀⠀⠀⠀⠀⠀⠀⠀⠀⠀⠀⠀⠀⠀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⠀⠀⠀⠀⠀⠀⠀⠀⠀⠀⠀⠀⠀⠀⠀⠀⠀⠀⠀⠀⠀⠀⠀⠀⠀⠀⠀⠀⠀⠀⠀⠀⠀⠻⣿⣿⣿⣿⣿⣿⣿⣿⣿⣿⣿⣿⣿⣿⣿⣿⣿⣿⣿⣿⣿⡆⠀⠀⠀⠀⠀⠀⠀⠀⠀⠀⠀⠀⠀⠀⠀⠀⠀⠀⠀⠀⠀⠀⠀⠀⠀⠀⠀⠀⠀⠀⠀⠀⠀⠀⠀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⠀⠀⠀⠀⠀⠀⠀⠀⠀⠀⠀⠀⠀⠀⠀⠀⠀⠀⠀⠀⠀⠀⠀⠀⠀⠀⠀⠀⠀⠀⠀⠀⠀⠀⠈⠙⢇⢻⣿⣿⣿⣿⣿⣿⣿⣿⣿⣿⣿⣿⣿⣿⣿⣿⣿⣧⡀⠀⠀⠀⠀⠀⠀⠀⠀⠀⠀⠀⠀⠀⠀⠀⠀⠀⠀⠀⠀⠀⠀⠀⠀⠀⠀⠀⠀⠀⠀⠀⠀⠀⠀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⠀⠀⠀⠀⠀⠀⠀⠀⠀⠀⠀⠀⠀⠀⠀⠀⠀⠀⠀⠀⠀⠀⠀⠀⠀⠀⠀⠀⠀⠀⠀⠀⠀⠀⠀⠀⠀⠘⣿⣿⣿⣿⣿⣿⣿⣿⣿⣿⣿⣿⣿⣿⣿⣿⡿⡇⠉⠀⠀⠀⠀⠀⠀⠀⠀⠀⠀⠀⠀⠀⠀⠀⠀⠀⠀⠀⠀⠀⠀⠀⠀⠀⠀⠀⠀⠀⠀⠀⠀⠀⠀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⠀⠀⠀⠀⠀⠀⠀⠀⠀⠀⠀⠀⠀⠀⠀⠀⠀⠀⠀⠀⠀⠀⠀⠀⠀⠀⠀⠀⠀⠀⠀⠀⠀⠀⠀⠀⠀⠀⣿⢻⣿⣿⣿⣿⣿⣿⣿⣿⣿⣿⣿⣿⡏⢿⡿⠹⠀⠀⠀⠀⠀⠀⠀⠀⠀⠀⠀⠀⠀⠀⠀⠀⠀⠀⠀⠀⠀⠀⠀⠀⠀⠀⠀⠀⠀⠀⠀⠀⠀⠀⠀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⠀⠀⠀⠀⠀⠀⠀⠀⠀⠀⠀⠀⠀⠀⠀⠀⠀⠀⠀⠀⠀⠀⠀⠀⠀⠀⠀⠀⠀⠀⠀⠀⠀⠀⠀⠀⠀⠐⢻⠸⠙⠛⠛⣹⣿⣿⣿⣿⣿⣿⡟⠃⠇⠀⠁⠀⠀⠀⠀⠀⠀⠀⠀⠀⠀⠀⠀⠀⠀⠀⠀⠀⠀⠀⠀⠀⠀⠀⠀⠀⠀⠀⠀⠀⠀⠀⠀⠀⠀⠀⠀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⠀⠀⠀⠀⠀⠀⠀⠀⠀⠀⠀⠀⠀⠀⠀⠀⠀⠀⠀⠀⠀⠀⠀⠀⠀⠀⠀⠀⠀⠀⠀⠀⠀⠀⠀⣀⣤⣶⣾⣿⣿⣿⣿⣿⣿⣿⣿⣿⣿⣿⣷⣶⣶⣶⣦⣄⣀⡀⠀⠀⠀⠀⠀⠀⠀⠀⠀⠀⠀⠀⠀⠀⠀⠀⠀⠀⠀⠀⠀⠀⠀⠀⠀⠀⠀⠀⠀⠀⠀⠀⠀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⠀⠀⠀⠀⠀⠀⠀⠀⠀⠀⠀⠀⠀⠀⠀⠀⠀⠀⠀⠀⠀⠀⠀⠀⠀⠀⠀⠀⠀⠀⠀⠀⠀⢀⣼⣿⣿⣿⣿⣿⣿⣿⣿⣿⣿⣿⣿⣿⣿⣿⣿⣿⣿⣿⣿⣿⣿⣿⣦⡀⠀⠀⠀⠀⠀⠀⠀⠀⠀⠀⠀⠀⠀⠀⠀⠀⠀⠀⠀⠀⠀⠀⠀⠀⠀⠀⠀⠀⠀⠀⠀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⠀⠀⠀⠀⠀⠀⠀⠀⠀⠀⠀⠀⠀⠀⠀⠀⠀⠀⠀⠀⠀⠀⠀⠀⠀⠀⠀⠀⠀⠀⠀⠀⣰⣿⣿⣿⣿⣿⣿⣿⣿⣿⣿⣿⣿⣿⣿⣿⣿⣿⣿⣿⣿⣿⣿⣿⣿⣿⣿⣷⡀⠀⠀⠀⠀⠀⠀⠀⠀⠀⠀⠀⠀⠀⠀⠀⠀⠀⠀⠀⠀⠀⠀⠀⠀⠀⠀⠀⠀⠀⠀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⠀⠀⠀⠀⠀⠀⠀⠀⠀⠀⠀⠀⠀⠀⠀⠀⠀⠀⠀⠀⠀⠀⠀⠀⠀⠀⠀⠀⠀⠀⠀⢰⣿⣿⣿⣿⣿⣿⣿⣿⣿⣿⣿⣿⣿⣿⣿⣿⣿⣿⣿⣿⣿⣿⣿⣿⣿⣿⣿⣿⣷⡀⠀⠀⠀⠀⠀⠀⠀⠀⠀⠀⠀⠀⠀⠀⠀⠀⠀⠀⠀⠀⠀⠀⠀⠀⠀⠀⠀⠀⠀</a:t>
            </a:r>
            <a:br/>
            <a:r>
              <a:t>⠀⠀⠀⠀⠀⠀⠀⠀⠀⠀⠀⠀⠀⠀⠀⠀⠀⠀⠀⠀⠀⠀⠀⠀⠀⠀⠀⠀⠀⠀⠀⢸⣿⣿⣿⣿⣿⣿⣿⣿⣿⣿⣿⣿⣿⣿⣿⣿⣿⣿⣿⣿⣿⣿⣿⣿⣿⣿⣿⣿⣿⡇⠀⠀⠀⠀⠀⠀⠀⠀⠀⠀⠀⠀⠀⠀⠀⠀⠀⠀⠀⠀⠀⠀⠀⠀⠀⠀⠀⠀⠀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⠀⠀⠀⠀⠀⠀⠀⠀⠀⠀⠀⠀⠀⠀⠀⠀⠀⠀⠀⠀⠀⠀⠀⠀⠀⠀⠀⠀⠀⠀⠀⠈⢿⣿⣿⣿⣿⣿⣿⣿⣿⣿⣿⣿⣿⣿⣿⣿⣿⣿⣿⣿⣿⣿⣿⣿⣿⣿⣿⣿⣿⠇⠀⠀⠀⠀⠀⠀⠀⠀⠀⠀⠀⠀⠀⠀⠀⠀⠀⠀⠀⠀⠀⠀⠀⠀⠀⠀⠀⠀⠀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⠀⠀⠀⠀⠀⠀⠀⠀⠀⠀⠀⠀⠀⠀⠀⠀⠀⠀⠀⠀⠀⠀⠀⠀⠀⠀⠀⠀⠀⠀⠀⠀⢸⣿⣿⣿⣿⣿⣿⣿⣿⣿⣿⣿⣿⣿⣿⣿⣿⣿⣿⣿⣿⣿⣿⣿⣿⣿⣿⣿⠋⠀⠀⠀⠀⠀⠀⠀⠀⠀⠀⠀⠀⠀⠀⠀⠀⠀⠀⠀⠀⠀⠀⠀⠀⠀⠀⠀⠀⠀⠀</a:t>
            </a:r>
            <a:br/>
            <a:r>
              <a:t>⠀⠀⠀⠀⠀⠀⠀⠀⠀⠀⠀⠀⠀⠀⠀⠀⠀⠀⠀⠀⠀⠀⠀⠀⠀⠀⠀⠀⠀⠀⠀⠀⣿⣿⣿⣿⣿⣿⣿⣿⣿⣿⣿⣿⣿⣿⣿⣿⣿⣿⣿⣿⣿⣿⣿⣿⣿⣿⣿⣟⠀⠀⠀⠀⠀⠀⠀⠀⠀⠀⠀⠀⠀⠀⠀⠀⠀⠀⠀⠀⠀⠀⠀⠀⠀⠀⠀⠀⠀⠀⠀</a:t>
            </a:r>
            <a:br/>
            <a:r>
              <a:t>⠀⠀⠀⠀⠀⠀⠀⠀⠀⠀⠀⠀⠀⠀⠀⠀⠀⠀⠀⠀⠀⠀⠀⠀⠀⠀⠀⠀⠀⠀⠀⠀⢿⣿⣿⣿⣿⣿⣿⣿⣿⣿⣿⣿⣿⣿⣿⣿⣿⣿⣿⣿⣿⣿⣿⣿⣿⣿⣿⡇⠀⠀⠀⠀⠀⠀⠀⠀⠀⠀⠀⠀⠀⠀⠀⠀⠀⠀⠀⠀⠀⠀⠀⠀⠀⠀⠀⠀⠀⠀⠀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⠀⠀⠀⠀⠀⠀⠀⠀⠀⠀⠀⠀⠀⠀⠀⠀⠀⠀⠀⠀⠀⠀⠀⠀⠀⠀⠀⠀⠀⠀⠀⠀⠈⠿⣿⣿⣿⣿⣿⣿⣿⣿⣿⣿⣿⣿⣿⣿⣿⣿⣿⣿⣿⣿⣿⣿⣿⣿⣿⡇⠀⠀⠀⠀⠀⠀⠀⠀⠀⠀⠀⠀⠀⠀⠀⠀⠀⠀⠀⠀⠀⠀⠀⠀⠀⠀⠀⠀⠀⠀⠀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⠀⠀⠀⠀⠀⠀⠀⠀⠀⠀⠀⠀⠀⠀⠀⠀⠀⠀⠀⠀⠀⠀⠀⠀⠀⠀⠀⠀⠀⠀⠀⠀⠀⠀⠀⢸⣿⣿⣿⣿⣿⣿⣿⣿⣿⣿⣿⣿⣿⣿⣿⣿⣿⣿⣿⣿⣿⣿⡿⠁⠀⠀⠀⠀⠀⠀⠀⠀⠀⠀⠀⠀⠀⠀⠀⠀⠀⠀⠀⠀⠀⠀⠀⠀⠀⠀⠀⠀⠀⠀⠀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⠀⠀⠀⠀⠀⠀⠀⠀⠀⠀⠀⠀⠀⠀⠀⠀⠀⠀⠀⠀⠀⠀⠀⠀⠀⠀⠀⠀⠀⠀⠀⠀⠀⠀⠀⠀⢿⣿⣿⣿⣿⣿⣿⣿⣿⣿⣿⣿⣿⣿⣿⣿⣿⣿⣿⣿⣿⣯⣤⣤⣀⣀⡀⠀⠀⠀⠀⠀⠀⠀⠀⠀⠀⠀⠀⠀⠀⠀⠀⠀⠀⠀⠀⠀⠀⠀⠀⠀⠀⠀⠀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⠀⠀⠀⠀⠀⠀⠀⠀⠀⠀⠀⠀⠀⠀⠀⠀⠀⠀⠀⠀⠀⠀⠀⠀⠀⠀⠀⠀⠀⠀⠀⠀⠀⠀⠀⠀⠀⣿⣿⣿⣿⣿⣿⣿⣿⣿⣿⣿⣿⣿⣿⣿⣿⣿⣿⣿⣿⣿⣿⣿⣿⣿⣿⣿⠀⠀⠀⠀⠀⠀⠀⠀⠀⠀⠀⠀⠀⠀⠀⠀⠀⠀⠀⠀⠀⠀⠀⠀⠀⠀⠀</a:t>
            </a:r>
            <a:br/>
            <a:r>
              <a:t>⠀⠀⠀⠀⠀⠀⠀⠀⠀⠀⠀⠀⠀⠀⠀⠀⠀⠀⠀⠀⠀⠀⠀⠀⠀⠀⠀⠀⠀⠀⠀⠀⠀⠀⠀⢀⣾⣿⣿⣿⣿⣿⣿⣿⣿⣿⣿⣿⣿⣿⣿⣿⣿⣿⣿⣿⣿⣿⣿⣿⣿⣿⣿⠇⠀⠀⠀⠀⠀⠀⠀⠀⠀⠀⠀⠀⠀⠀⠀⠀⠀⠀⠀⠀⠀⠀⠀⠀⠀⠀⠀</a:t>
            </a:r>
            <a:br/>
            <a:r>
              <a:t>⠀⠀⠀⠀⠀⠀⠀⠀⠀⠀⠀⠀⠀⠀⠀⠀⠀⠀⠀⠀⠀⠀⠀⠀⠀⠀⠀⠀⠀⠀⠀⠀⠀⠀⢠⣿⣿⣿⣿⣿⣿⣿⣿⣿⣿⣿⣿⣿⣿⣿⣿⣿⣿⣟⢿⣿⣿⣿⣿⣿⣿⡿⠃⠀⠀⠀⠀⠀⠀⠀⠀⠀⠀⠀⠀⠀⠀⠀⠀⠀⠀⠀⠀⠀⠀⠀⠀⠀⠀⠀⠀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⠀⠀⠀⠀⠀⠀⠀⠀⠀⠀⠀⠀⠀⠀⠀⠀⠀⠀⠀⠀⠀⠀⠀⠀⠀⠀⠀⠀⠀⠀⠀⠀⠀⢠⣿⣿⣿⣿⣿⣿⣿⣿⣿⣿⣿⣿⣿⣿⣿⣿⣿⣿⣿⣿⡄⠻⣿⣿⣿⣿⡟⠁⠀⠀⠀⠀⠀⠀⠀⠀⠀⠀⠀⠀⠀⠀⠀⠀⠀⠀⠀⠀⠀⠀⠀⠀⠀⠀⠀⠀⠀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⠀⠀⠀⠀⠀⠀⠀⠀⠀⠀⠀⠀⠀⠀⠀⠀⠀⠀⠀⠀⠀⠀⠀⠀⠀⠀⠀⠀⠀⠀⠀⠀⢠⣿⣿⣿⣿⣿⣿⣿⣿⣿⣿⣿⣿⣿⣿⣿⣿⣿⣿⣿⣿⣿⣿⡀⠙⣿⣿⡿⠀⠀⠀⠀⠀⠀⠀⠀⠀⠀⠀⠀⠀⠀⠀⠀⠀⠀⠀⠀⠀⠀⠀⠀⠀⠀⠀⠀⠀⠀⠀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⣿⣿⣿⣿⣿⣿⣿⣿⣿⣿⣿⣿⣿⣿⣿⣿⣿⣿⣿⣿⣿⣿⣿⣿⣿⣿⣿⣿⣿⣿⣿⣿⣿⣿⡿⠋⠉⠛⠛⠻⠿⣿⣿⣿⣿⣿⣿⣿⣿⣿⣿⣿⣿⣿⣿⣿⣿⣿⣿⣿⣿⣿⣿⣿⣿⣿⣿⣿⣿⣿⣿⣿⣿⣿⣿⣿⣿⣿⣿⣿⣿⣿⣿⣿⣿⣿⣿⣿⣿⣿⡇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⣿⣿⣿⣿⣿⣿⣿⣿⣿⣿⣿⣿⣿⣿⣿⣿⣿⣿⣿⣿⣿⣿⣿⣿⣿⣿⣿⣿⣿⣿⣿⣿⣿⣿⠀⠀⠀⠀⠀⠀⠀⠀⠙⢿⣿⣿⣿⣿⣿⣿⣿⣿⣿⣿⣿⣿⣿⣿⣿⣿⣿⣿⣿⣿⣿⣿⣿⣿⣿⣿⣿⣿⣿⣿⣿⣿⣿⣿⣿⣿⣿⣿⣿⣿⣿⣿⣿⣿⣿⣿⡇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⣿⣿⣿⣿⣿⣿⣿⣿⣿⣿⣿⣿⣿⣿⣿⣿⣿⣿⣿⣿⣿⣿⣿⣿⣿⣿⣿⣿⣿⣿⣿⣿⣿⡿⠀⠀⠀⠀⠀⠀⠀⠀⠀⠀⠀⠀⠀⠙⠁⠀⠀⠀⠀⠀⠀⠉⠙⠻⣿⣿⣿⣿⣿⣿⣿⣿⣿⣿⣿⣿⣿⣿⣿⣿⣿⣿⣿⣿⣿⣿⣿⣿⣿⣿⣿⣿⣿⣿⣿⣿⡇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⣿⣿⣿⣿⣿⣿⣿⣿⣿⣿⣿⣿⣿⣿⣿⣿⣿⣿⣿⣿⣿⣿⣿⣿⣿⣿⣿⣿⣿⣿⣿⣿⣿⣷⠀⠀⠀⠀⠀⠀⠀⠀⠀⠀⠀⠀⠀⠀⠀⠀⠀⠀⠀⠀⠀⠀⢀⣾⣿⣿⣿⣿⣿⣿⣿⣿⣿⣿⣿⣿⣿⣿⣿⣿⣿⣿⣿⣿⣿⣿⣿⣿⣿⣿⣿⣿⣿⣿⣿⣿⡇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⣿⣿⣿⣿⣿⣿⣿⣿⣿⣿⣿⣿⣿⣿⣿⣿⣿⣿⣿⣿⣿⣿⣿⣿⣿⣿⣿⣿⣿⣿⣿⣿⣿⣿⣶⣶⠖⠀⠀⠀⠀⠀⠀⠀⠀⠀⠀⠀⠀⠀⠀⠀⠀⠀⠀⢠⣿⣿⣿⣿⣿⣿⣿⣿⣿⣿⣿⣿⣿⣿⣿⣿⣿⣿⣿⣿⣿⣿⣿⣿⣿⣿⣿⣿⣿⣿⣿⣿⣿⣿⡇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⣿⣿⣿⣿⣿⣿⣿⣿⣿⣿⣿⣿⣿⣿⣿⣿⣿⣿⣿⣿⣿⣿⣿⣿⣿⣿⣿⣿⣿⣿⣿⣿⣿⣿⡿⠁⠀⠀⠀⠀⠀⠀⠀⠀⠀⠀⠀⠀⠀⠀⠀⠀⠀⢀⣴⣿⣿⣿⣿⣿⣿⣿⣿⣿⣿⣿⣿⣿⣿⣿⣿⣿⣿⣿⣿⣿⣿⣿⣿⣿⣿⣿⣿⣿⣿⣿⣿⣿⣿⣿⡇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⣿⣿⣿⣿⣿⣿⣿⣿⣿⣿⣿⣿⣿⣿⣿⣿⣿⣿⣿⣿⣿⣿⣿⣿⣿⣿⣿⣿⣿⣿⣿⣿⣿⣿⣇⣀⡀⠀⠀⠀⠀⠀⠀⠀⠀⠀⠀⠀⠀⠀⠀⠀⠀⢸⣿⣿⣿⣿⣿⣿⣿⣿⣿⣿⣿⣿⣿⣿⣿⣿⣿⣿⣿⣿⣿⣿⣿⣿⣿⣿⣿⣿⣿⣿⣿⣿⣿⣿⣿⣿⡇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⣿⣿⣿⣿⣿⣿⣿⣿⣿⣿⣿⣿⣿⣿⣿⣿⣿⣿⣿⣿⣿⣿⣿⣿⣿⣿⣿⣿⣿⣿⣿⣿⣿⣿⣿⣿⠇⠀⠀⠀⠀⠀⠀⠀⠀⠀⠀⠀⠀⠀⠀⠀⢄⣾⣿⣿⣿⣿⣿⣿⣿⣿⣿⣿⣿⣿⣿⣿⣿⣿⣿⣿⣿⣿⣿⣿⣿⣿⣿⣿⣿⣿⣿⣿⣿⣿⣿⣿⣿⣿⡇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⣿⣿⣿⣿⣿⣿⣿⣿⣿⣿⣿⣿⣿⣿⣿⣿⣿⣿⣿⣿⣿⣿⣿⣿⣿⣿⣿⣿⣿⣿⣿⣿⣿⣿⣿⣿⢀⠀⠀⠀⠀⠀⠀⠀⠀⠀⠀⠀⠀⠀⠀⠀⢺⣿⣿⣿⣿⣿⣿⣿⣿⣿⣿⣿⣿⣿⣿⣿⣿⣿⣿⣿⣿⣿⣿⣿⣿⣿⣿⣿⣿⣿⣿⣿⣿⣿⣿⣿⣿⣿⡇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⣿⣿⣿⣿⣿⣿⣿⣿⣿⣿⣿⣿⣿⣿⣿⣿⣿⣿⣿⣿⣿⣿⣿⣿⣿⣿⣿⣿⣿⣿⣿⣿⣿⣿⣿⣿⣼⠀⠀⠀⠀⠀⠀⠀⠀⠀⠀⠀⠀⠀⠀⠀⢸⣿⣿⣿⣿⣿⣿⣿⣿⣿⣿⣿⣿⣿⣿⣿⣿⣿⣿⣿⣿⣿⣿⣿⣿⣿⣿⣿⣿⣿⣿⣿⣿⣿⣿⣿⣿⣿⡇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⣿⣿⣿⣿⣿⣿⣿⣿⣿⣿⣿⣿⣿⣿⣿⣿⣿⣿⣿⣿⣿⣿⣿⣿⣿⣿⣿⣿⣿⣿⣿⣿⣿⣿⣿⡿⠛⠀⠀⠀⠀⠀⠀⠀⠀⠀⠀⠀⠀⠀⠀⠀⢻⣿⣿⣿⣿⣿⣿⣿⣿⣿⣿⣿⣿⣿⣿⣿⣿⣿⣿⣿⣿⣿⣿⣿⣿⣿⣿⣿⣿⣿⣿⣿⣿⣿⣿⣿⣿⣿⡇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⣿⣿⣿⣿⣿⣿⣿⣿⣿⣿⣿⣿⣿⣿⣿⣿⣿⣿⣿⣿⣿⣿⣿⣿⣿⣿⣿⣿⣿⣿⣿⣿⣿⣿⡏⠀⠀⠀⠀⠀⠀⠀⠀⠀⠀⠀⠀⠀⠀⠀⠀⠀⠀⠻⣿⣿⣿⣿⣿⣿⣿⣿⣿⣿⣿⣿⣿⣿⣿⣿⣿⣿⣿⣿⣿⣿⣿⣿⣿⣿⣿⣿⣿⣿⣿⣿⣿⣿⣿⣿⡇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⣿⣿⣿⣿⣿⣿⣿⣿⣿⣿⣿⣿⣿⣿⣿⣿⣿⣿⣿⣿⣿⣿⣿⣿⣿⣿⣿⣿⣿⣿⣿⣿⣿⣿⠀⠀⠀⠀⠀⠀⠀⠀⠀⠀⠀⠀⠀⠀⠀⠀⠀⠀⠀⠀⠙⣿⣿⣿⣿⣿⣿⣿⣿⣿⣿⣿⣿⣿⣿⣿⣿⣿⣿⣿⣿⣿⣿⣿⣿⣿⣿⣿⣿⣿⣿⣿⣿⣿⣿⣿⡇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⣿⣿⣿⣿⣿⣿⣿⣿⣿⣿⣿⣿⣿⣿⣿⣿⣿⣿⣿⣿⣿⣿⣿⣿⣿⣿⣿⣿⣿⣿⣿⣿⣿⡏⠀⠀⠀⠀⠀⠀⠀⠀⠀⠀⠀⠀⠀⠀⠀⠀⠀⠀⠀⠀⠀⠘⢿⣿⣿⣿⣿⣿⣿⣿⣿⣿⣿⣿⣿⣿⣿⣿⣿⣿⣿⣿⣿⣿⣿⣿⣿⣿⣿⣿⣿⣿⣿⣿⣿⣿⡇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⣿⣿⣿⣿⣿⣿⣿⣿⣿⣿⣿⣿⣿⣿⣿⣿⣿⣿⣿⣿⣿⣿⣿⣿⣿⣿⣿⣿⣿⣿⣿⡉⠉⠁⠀⠀⠀⠀⠀⠀⠀⠀⠀⠀⠀⠀⠀⠀⠀⠀⠀⠀⠀⠀⠀⠀⠘⣿⣿⣿⣿⣿⣿⣿⣿⣿⣿⣿⣿⣿⣿⣿⣿⣿⣿⣿⣿⣿⣿⣿⣿⣿⣿⣿⣿⣿⣿⣿⣿⣿⡇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⣿⣿⣿⣿⣿⣿⣿⣿⣿⣿⣿⣿⣿⣿⣿⣿⣿⣿⣿⣿⣿⣿⣿⣿⣿⣿⣿⣿⣿⣿⣿⡧⠀⠀⠀⠀⠀⠀⠀⠀⠀⠀⠀⠀⠀⠀⠀⠀⠀⠀⠀⠀⠀⠀⠀⠀⠀⠸⣿⣿⣿⣿⣿⣿⣿⣿⣿⣿⣿⣿⣿⣿⣿⣿⣿⣿⣿⣿⣿⣿⣿⣿⣿⣿⣿⣿⣿⣿⣿⣿⡇</a:t>
            </a:r>
            <a:br/>
            <a:r>
              <a:t>⣿⣿⣿⣿⣿⣿⣿⣿⣿⣿⣿⣿⣿⣿⣿⣿⣿⣿⣿⣿⣿⣿⣿⣿⣿⣿⣿⣿⣿⣿⡿⠁⠀⠀⠀⠀⠀⠀⠀⠀⠀⠀⠀⠀⠀⠀⠀⠀⠀⢀⠀⠀⠀⠀⠀⠀⠀⠀⢻⣿⣿⣿⣿⣿⣿⣿⣿⣿⣿⣿⣿⣿⣿⣿⣿⣿⣿⣿⣿⣿⣿⣿⣿⣿⣿⣿⣿⣿⣿⣿⡇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⣿⣿⣿⣿⣿⣿⣿⣿⣿⣿⣿⣿⣿⣿⣿⣿⣿⣿⣿⣿⣿⣿⣿⣿⣿⣿⣿⣿⣿⣿⠃⠀⠀⠀⠀⠀⠀⠀⠀⠀⠀⠀⠀⠀⠀⠀⠀⠀⠀⣼⠀⠀⠀⠀⠀⢠⠀⠀⠘⣿⣿⣿⣿⣿⣿⣿⣿⣿⣿⣿⣿⣿⣿⣿⣿⣿⣿⣿⣿⣿⣿⣿⣿⣿⣿⣿⣿⣿⣿⣿⡇</a:t>
            </a:r>
            <a:br/>
            <a:r>
              <a:t>⣿⣿⣿⣿⣿⣿⣿⣿⣿⣿⣿⣿⣿⣿⣿⣿⣿⣿⣿⣿⣿⣿⣿⣿⣿⣿⣿⣿⣿⠏⠀⠀⠀⠀⠀⠀⠀⠀⠀⠀⠀⠀⠀⠀⠀⠀⠀⠀⠀⣿⠀⠀⠀⠀⠀⠀⡀⠀⠀⢿⣿⣿⣿⣿⣿⣿⣿⣿⣿⣿⣿⣿⣿⣿⣿⣿⣿⣿⣿⣿⣿⣿⣿⣿⣿⣿⣿⣿⣿⣿⡇</a:t>
            </a:r>
            <a:br/>
            <a:r>
              <a:t>⣿⣿⣿⣿⣿⣿⣿⣿⣿⣿⣿⣿⣿⣿⣿⣿⣿⣿⣿⣿⣿⣿⣿⣿⣿⣿⣿⣿⡟⠀⠀⠀⠀⠀⠀⠀⠀⠀⠀⠀⠀⠀⠀⠀⠀⠀⠀⠀⠀⣿⠀⠀⠀⠀⠀⠀⠀⠀⠀⢸⣿⣿⣿⣿⣿⣿⣿⣿⣿⣿⣿⣿⣿⣿⣿⣿⣿⣿⣿⣿⣿⣿⣿⣿⣿⣿⣿⣿⣿⣿⡇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⣿⣿⣿⣿⣿⣿⣿⣿⣿⣿⣿⣿⣿⣿⣿⣿⣿⣿⣿⣿⣿⣿⣿⣿⣿⣿⣿⡟⠀⠀⠀⠀⠀⠀⠀⠀⠀⠀⠀⠀⠀⠀⠀⠀⠀⠀⠀⠀⠀⣿⠀⠀⠀⠀⠀⠀⠀⠀⠀⢸⣿⣿⣿⣿⣿⣿⣿⣿⣿⣿⣿⣿⣿⣿⣿⣿⣿⣿⣿⣿⣿⣿⣿⣿⣿⣿⣿⣿⣿⣿⡇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⣿⣿⣿⣿⣿⣿⣿⣿⣿⣿⣿⣿⣿⣿⣿⣿⣿⣿⣿⣿⣿⣿⣿⣿⣿⣿⡟⠀⠀⠀⠀⠀⠀⠀⠀⠀⠀⠀⠀⠀⠀⠀⠀⠀⠀⠀⠀⠀⠀⢹⠀⠀⠀⠀⠀⠀⠀⠀⠀⠀⣿⣿⣿⣿⣿⣿⣿⣿⣿⣿⣿⣿⣿⣿⣿⣿⣿⣿⣿⣿⣿⣿⣿⣿⣿⣿⣿⣿⣿⣿⡇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⣿⣿⣿⣿⣿⣿⣿⣿⣿⣿⣿⣿⣿⣿⣿⣿⣿⣿⣿⣿⣿⣿⣿⣿⣿⡟⠀⠀⠀⠀⠀⠀⠀⠀⠀⠀⠀⠀⠀⠀⠀⠀⠀⠀⠀⠀⠀⠀⠀⢹⡇⠀⠀⠀⠀⠀⠀⠀⠀⠀⣿⣿⣿⣿⣿⣿⣿⣿⣿⣿⣿⣿⣿⣿⣿⣿⣿⣿⣿⣿⣿⣿⣿⣿⣿⣿⣿⣿⣿⣿⡇</a:t>
            </a:r>
            <a:br/>
            <a:r>
              <a:t>⣿⣿⣿⣿⣿⣿⣿⣿⣿⣿⣿⣿⣿⣿⣿⣿⣿⣿⣿⣿⣿⣿⣿⣿⣿⣷⠀⠀⠀⠀⠀⠀⠀⠀⠀⠀⠀⠀⠀⠀⠀⠀⠀⠀⠀⠀⠀⠀⠀⠀⢇⠀⠀⠀⠀⠀⠀⠀⠀⣰⣿⣿⣿⣿⣿⣿⣿⣿⣿⣿⣿⣿⣿⣿⣿⣿⣿⣿⣿⣿⣿⣿⣿⣿⣿⣿⣿⣿⣿⣿⡇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⣿⣿⣿⣿⣿⣿⣿⣿⣿⣿⣿⣿⣿⣿⣿⣿⣿⣿⣿⣿⣿⣿⣿⣿⣿⣿⠀⠀⠀⠀⠀⠀⠀⠀⠀⠀⠀⠀⠀⠀⠀⠀⠀⠀⠀⠀⠀⠀⠀⠀⠸⠀⠀⠀⠀⠀⠀⠀⠀⠈⢿⣿⣿⣿⣿⣿⣿⣿⣿⣿⣿⣿⣿⣿⣿⣿⣿⣿⣿⣿⣿⣿⣿⣿⣿⣿⣿⣿⣿⣿⡇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⣿⣿⣿⣿⣿⣿⣿⣿⣿⣿⣿⣿⣿⣿⣿⣿⣿⣿⣿⣿⣿⣿⣿⣿⣿⣿⠀⠀⠀⠀⠀⠀⠀⠀⠀⠀⠀⠀⠀⠀⠀⠀⠀⠀⠀⠀⠀⠀⠀⠀⠀⢇⠀⠀⠀⠀⠀⠀⠀⠀⣸⣿⣿⣿⣿⣿⣿⣿⣿⣿⣿⣿⣿⣿⣿⣿⣿⣿⣿⣿⣿⣿⣿⣿⣿⣿⣿⣿⣿⣿⡇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⣿⣿⣿⣿⣿⣿⣿⣿⣿⣿⣿⣿⣿⣿⣿⣿⣿⣿⣿⣿⣿⣿⣿⣿⣿⣿⠀⠀⠀⠀⠀⠀⠀⠀⠀⠀⠀⠀⠀⠀⠀⠀⠀⠀⠀⠀⠀⠀⠀⠀⠀⠘⡄⠀⠀⠀⠀⠀⠀⣀⣿⣿⣿⣿⣿⣿⣿⣿⣿⣿⣿⣿⣿⣿⣿⣿⣿⣿⣿⣿⣿⣿⣿⣿⣿⣿⣿⣿⣿⣿⡇</a:t>
            </a:r>
            <a:br/>
            <a:r>
              <a:t>⣿⣿⣿⣿⣿⣿⣿⣿⣿⣿⣿⣿⣿⣿⣿⣿⣿⣿⣿⣿⣿⣿⣿⣿⣿⣿⠀⠀⠀⠀⠀⠀⠀⠀⠀⠀⠀⠀⠀⠀⠀⠀⠀⠀⠀⠀⠀⠀⠀⠀⠀⠀⠹⡄⠀⠀⠀⠀⠀⣿⣿⣿⣿⣿⣿⣿⣿⣿⣿⣿⣿⣿⣿⣿⣿⣿⣿⣿⣿⣿⣿⣿⣿⣿⣿⣿⣿⣿⣿⣿⡇</a:t>
            </a:r>
            <a:br/>
            <a:r>
              <a:t>⣿⣿⣿⣿⣿⣿⣿⣿⣿⣿⣿⣿⣿⣿⣿⣿⣿⣿⣿⣿⣿⣿⣿⣿⣿⣿⡄⠀⠀⠀⠀⠀⠀⠀⠀⠀⠀⠀⠀⠀⠀⠀⠀⠀⠀⠀⠀⠀⠀⠀⠀⠀⠀⠹⡄⠀⠀⠀⠀⢹⣿⣿⣿⣿⣿⣿⣿⣿⣿⣿⣿⣿⣿⣿⣿⣿⣿⣿⣿⣿⣿⣿⣿⣿⣿⣿⣿⣿⣿⣿⡇</a:t>
            </a:r>
            <a:br/>
            <a:r>
              <a:t>⣿⣿⣿⣿⣿⣿⣿⣿⣿⣿⣿⣿⣿⣿⣿⣿⣿⣿⣿⣿⣿⣿⣿⣿⣿⣿⡇⠀⠀⠀⠀⠀⠀⠀⠀⠀⠀⠀⠀⠀⠀⠀⠀⠀⠀⠀⠀⠀⠀⠀⠀⠀⠀⠀⠹⡄⠀⠀⠀⢸⣿⣿⣿⣿⣿⣿⣿⣿⣿⣿⣿⣿⣿⣿⣿⣿⣿⣿⣿⣿⣿⣿⣿⣿⣿⣿⣿⣿⣿⣿⡇</a:t>
            </a:r>
            <a:br/>
            <a:r>
              <a:t>⣿⣿⣿⣿⣿⣿⣿⣿⣿⣿⣿⣿⣿⣿⣿⣿⣿⣿⣿⣿⣿⣿⣿⣿⣿⣿⣿⣦⡀⠀⠀⠀⠀⠀⠀⠀⠀⠀⠀⠀⠀⠀⠀⠀⠀⠀⠀⠀⠀⠀⠀⠀⠀⠀⠀⠹⣆⠀⣠⣿⣿⣿⣿⣿⣿⣿⣿⣿⣿⣿⣿⣿⣿⣿⣿⣿⣿⣿⣿⣿⣿⣿⣿⣿⣿⣿⣿⣿⣿⣿⡇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⠀⠀⠀⠀⠀⠀⠀⠀⠀⠀⠀⠀⠀⠀⠀⠀⠀⠀⠀⠀⠀⠀⠀⠀⠀⠀⠀⠀⠀⠀⠀⠀⠀⠀⠀⠀⡀⠀⠀⡀⠀⠀⠀⠀⠀⠀⠀⠀⠀⠀⠀⠀⠀⠀⠀⠀⠀⠀⠀⠀⠀⠀⠀⠀⠀⠀⠀⠀⠀⠀⠀⠀⠀⠀⠀⠀⠀⠀⠀⠀⠀⠀⠀⠀⠀⠀⠀⠀⠀⠀⠀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⠀⠀⠀⠀⠀⠀⠀⠀⠀⠀⠀⠀⠀⠀⠀⠀⠀⠀⠀⠀⠀⠀⠀⠀⠀⠀⠀⠀⠀⠀⠀⠀⢠⣤⣶⣴⣿⣶⣾⣿⣶⣦⣤⣤⣄⣀⣀⡀⠀⠀⠀⠀⠀⠀⠀⠀⠀⠀⠀⠀⠀⠀⠀⠀⠀⠀⠀⠀⠀⠀⠀⠀⠀⠀⠀⠀⠀⠀⠀⠀⠀⠀⠀⠀⠀⠀⠀⠀⠀⠀⠀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⠀⠀⠀⠀⠀⠀⠀⠀⠀⠀⠀⠀⠀⠀⠀⠀⠀⠀⠀⠀⠀⠀⠀⠀⠀⠀⠀⠀⠀⠀⠀⠀⠀⣹⣿⣿⣿⣿⣿⣿⣿⣿⣿⣿⣿⣿⣿⣿⣿⣦⣄⠀⠀⠀⠀⠀⠀⠀⠀⠀⠀⠀⠀⠀⠀⠀⠀⠀⠀⠀⠀⠀⠀⠀⠀⠀⠀⠀⠀⠀⠀⠀⠀⠀⠀⠀⠀⠀⠀⠀⠀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⠀⠀⠀⠀⠀⠀⠀⠀⠀⠀⠀⠀⠀⠀⠀⠀⠀⠀⠀⠀⠀⠀⠀⠀⠀⠀⠀⠀⠀⠀⠀⠀⢰⣿⣿⣿⣿⣿⣿⣿⣿⣿⣿⣿⣿⣿⣿⣿⣿⣿⣿⣿⣦⡀⠀⠀⠀⠀⠀⠀⠀⠀⠀⠀⠀⠀⠀⠀⠀⠀⠀⠀⠀⠀⠀⠀⠀⠀⠀⠀⠀⠀⠀⠀⠀⠀⠀⠀⠀⠀⠀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⠀⠀⠀⠀⠀⠀⠀⠀⠀⠀⠀⠀⠀⠀⠀⠀⠀⠀⠀⠀⠀⠀⠀⠀⠀⠀⠀⠀⠀⠀⠀⠀⠀⣸⣿⣿⣿⣿⣿⣿⣿⣿⣿⣿⣿⣿⣿⣿⣿⣿⣿⣿⣿⣷⡀⠀⠀⠀⠀⠀⠀⠀⠀⠀⠀⠀⠀⠀⠀⠀⠀⠀⠀⠀⠀⠀⠀⠀⠀⠀⠀⠀⠀⠀⠀⠀⠀⠀⠀⠀⠀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⠀⠀⠀⠀⠀⠀⠀⠀⠀⠀⠀⠀⠀⠀⠀⠀⠀⠀⠀⠀⠀⠀⠀⠀⠀⠀⠀⠀⠀⠀⠀⠀⢠⣿⣿⣿⣿⣿⣿⣿⣿⣿⣿⣿⣿⣿⣿⣿⣿⣿⣿⣿⣿⣿⣷⠀⠀⠀⠀⠀⠀⠀⠀⠀⠀⠀⠀⠀⠀⠀⠀⠀⠀⠀⠀⠀⠀⠀⠀⠀⠀⠀⠀⠀⠀⠀⠀⠀⠀⠀⠀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⠀⠀⠀⠀⠀⠀⠀⠀⠀⠀⠀⠀⠀⠀⠀⠀⠀⠀⠀⠀⠀⠀⠀⠀⠀⠀⠀⠀⠀⠀⠀⢠⣿⣿⣿⣿⣿⣿⣿⣿⣿⣿⣿⣿⣿⣿⣿⣿⣿⣿⣿⣿⣿⣿⣿⡆⠀⠀⠀⠀⠀⠀⠀⠀⠀⠀⠀⠀⠀⠀⠀⠀⠀⠀⠀⠀⠀⠀⠀⠀⠀⠀⠀⠀⠀⠀⠀⠀⠀⠀⠀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⠀⠀⠀⠀⠀⠀⠀⠀⠀⠀⠀⠀⠀⠀⠀⠀⠀⠀⠀⠀⠀⠀⠀⠀⠀⠀⠀⠀⠀⠀⠀⠸⣿⣿⣿⣿⣿⣿⣿⣿⣿⣿⣿⣿⣿⣿⣿⣿⣿⣿⣿⣿⣿⣿⣿⡇⠀⠀⠀⠀⠀⠀⠀⠀⠀⠀⠀⠀⠀⠀⠀⠀⠀⠀⠀⠀⠀⠀⠀⠀⠀⠀⠀⠀⠀⠀⠀⠀⠀⠀⠀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⠀⠀⠀⠀⠀⠀⠀⠀⠀⠀⠀⠀⠀⠀⠀⠀⠀⠀⠀⠀⠀⠀⠀⠀⠀⠀⠀⠀⠀⠀⠀⠀⢻⣿⣿⣿⣿⣿⣿⣿⣿⣿⣿⣿⣿⣿⣿⣿⣿⣿⣿⣿⣿⣿⣿⡇⠀⠀⠀⠀⠀⠀⠀⠀⠀⠀⠀⠀⠀⠀⠀⠀⠀⠀⠀⠀⠀⠀⠀⠀⠀⠀⠀⠀⠀⠀⠀⠀⠀⠀⠀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⠀⠀⠀⠀⠀⠀⠀⠀⠀⠀⠀⠀⠀⠀⠀⠀⠀⠀⠀⠀⠀⠀⠀⠀⠀⠀⠀⠀⠀⠀⠀⠀⠀⠉⠛⠿⡘⣿⣿⣿⣿⣿⣿⣿⣿⣿⣿⣿⣿⣿⣿⣿⣿⣿⣿⣷⣄⠀⠀⠀⠀⠀⠀⠀⠀⠀⠀⠀⠀⠀⠀⠀⠀⠀⠀⠀⠀⠀⠀⠀⠀⠀⠀⠀⠀⠀⠀⠀⠀⠀⠀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⠀⠀⠀⠀⠀⠀⠀⠀⠀⠀⠀⠀⠀⠀⠀⠀⠀⠀⠀⠀⠀⠀⠀⠀⠀⠀⠀⠀⠀⠀⠀⠀⠀⠀⠀⠀⠁⢿⣿⣿⣿⣿⣿⣿⣿⣿⣿⣿⣿⣿⣿⣿⣿⣿⣿⢷⠀⠀⠀⠀⠀⠀⠀⠀⠀⠀⠀⠀⠀⠀⠀⠀⠀⠀⠀⠀⠀⠀⠀⠀⠀⠀⠀⠀⠀⠀⠀⠀⠀⠀⠀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⠀⠀⠀⠀⠀⠀⠀⠀⠀⠀⠀⠀⠀⠀⠀⠀⠀⠀⠀⠀⠀⠀⠀⠀⠀⠀⠀⠀⠀⠀⠀⠀⠀⠀⠀⠀⠀⢸⡿⣿⣿⣿⣿⣿⣿⣿⣿⣿⣿⣿⣿⣿⡿⢹⣿⠜⠀⠀⠀⠀⠀⠀⠀⠀⠀⠀⠀⠀⠀⠀⠀⠀⠀⠀⠀⠀⠀⠀⠀⠀⠀⠀⠀⠀⠀⠀⠀⠀⠀⠀⠀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⠀⠀⠀⠀⠀⠀⠀⠀⠀⠀⠀⠀⠀⠀⠀⠀⠀⠀⠀⠀⠀⠀⠀⠀⠀⠀⠀⠀⠀⠀⠀⠀⠀⠀⠀⠀⠀⡸⣇⡽⢻⠿⠟⣿⣿⣿⣿⣿⣿⣿⣿⠻⠣⠈⠘⠀⠀⠀⠀⠀⠀⠀⠀⠀⠀⠀⠀⠀⠀⠀⠀⠀⠀⠀⠀⠀⠀⠀⠀⠀⠀⠀⠀⠀⠀⠀⠀⠀⠀⠀⠀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⠀⠀⠀⠀⠀⠀⠀⠀⠀⠀⠀⠀⠀⠀⠀⠀⠀⠀⠀⠀⠀⠀⠀⠀⠀⠀⠀⠀⠀⠀⠀⠀⠀⠀⠀⣀⣤⣤⣿⣷⣶⣶⣾⣿⣿⣿⣿⣿⣿⣿⣿⣶⣦⣶⣦⣀⣀⠀⠀⠀⠀⠀⠀⠀⠀⠀⠀⠀⠀⠀⠀⠀⠀⠀⠀⠀⠀⠀⠀⠀⠀⠀⠀⠀⠀⠀⠀⠀⠀⠀⠀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⠀⠀⠀⠀⠀⠀⠀⠀⠀⠀⠀⠀⠀⠀⠀⠀⠀⠀⠀⠀⠀⠀⠀⠀⠀⠀⠀⠀⠀⠀⠀⠀⠀⢠⣾⣿⣿⣿⣿⣿⣿⣿⣿⣿⣿⣿⣿⣿⣿⣿⣿⣿⣿⣿⣿⣿⣿⣿⣷⣄⠀⠀⠀⠀⠀⠀⠀⠀⠀⠀⠀⠀⠀⠀⠀⠀⠀⠀⠀⠀⠀⠀⠀⠀⠀⠀⠀⠀⠀⠀⠀</a:t>
            </a:r>
            <a:br/>
            <a:r>
              <a:t>⠀⠀⠀⠀⠀⠀⠀⠀⠀⠀⠀⠀⠀⠀⠀⠀⠀⠀⠀⠀⠀⠀⠀⠀⠀⠀⠀⠀⠀⠀⠀⠀⣠⣿⣿⣿⣿⣿⣿⣿⣿⣿⣿⣿⣿⣿⣿⣿⣿⣿⣿⣿⣿⣿⣿⣿⣿⣿⣿⣿⣆⠀⠀⠀⠀⠀⠀⠀⠀⠀⠀⠀⠀⠀⠀⠀⠀⠀⠀⠀⠀⠀⠀⠀⠀⠀⠀⠀⠀⠀⠀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⠀⠀⠀⠀⠀⠀⠀⠀⠀⠀⠀⠀⠀⠀⠀⠀⠀⠀⠀⠀⠀⠀⠀⠀⠀⠀⠀⠀⠀⠀⠀⣾⣿⣿⣿⣿⣿⣿⣿⣿⣿⣿⣿⣿⣿⣿⣿⣿⣿⣿⣿⣿⣿⣿⣿⣿⣿⣿⣿⣿⣿⣿⡆⠀⠀⠀⠀⠀⠀⠀⠀⠀⠀⠀⠀⠀⠀⠀⠀⠀⠀⠀⠀⠀⠀⠀⠀⠀⠀⠀⠀</a:t>
            </a:r>
            <a:br/>
            <a:r>
              <a:t>⠀⠀⠀⠀⠀⠀⠀⠀⠀⠀⠀⠀⠀⠀⠀⠀⠀⠀⠀⠀⠀⠀⠀⠀⠀⠀⠀⠀⠀⠀⠀⢹⣿⣿⣿⣿⣿⣿⣿⣿⣿⣿⣿⣿⣿⣿⣿⣿⣿⣿⣿⣿⣿⣿⣿⣿⣿⣿⣿⣿⣿⣿⡇⠀⠀⠀⠀⠀⠀⠀⠀⠀⠀⠀⠀⠀⠀⠀⠀⠀⠀⠀⠀⠀⠀⠀⠀⠀⠀⠀⠀</a:t>
            </a:r>
            <a:br/>
            <a:r>
              <a:t>⠀⠀⠀⠀⠀⠀⠀⠀⠀⠀⠀⠀⠀⠀⠀⠀⠀⠀⠀⠀⠀⠀⠀⠀⠀⠀⠀⠀⠀⠀⠀⠀⠙⣿⣿⣿⣿⣿⣿⣿⣿⣿⣿⣿⣿⣿⣿⣿⣿⣿⣿⣿⣿⣿⣿⣿⣿⣿⣿⣿⣿⡟⠁⠀⠀⠀⠀⠀⠀⠀⠀⠀⠀⠀⠀⠀⠀⠀⠀⠀⠀⠀⠀⠀⠀⠀⠀⠀⠀⠀⠀</a:t>
            </a:r>
            <a:br/>
            <a:r>
              <a:t>⠀⠀⠀⠀⠀⠀⠀⠀⠀⠀⠀⠀⠀⠀⠀⠀⠀⠀⠀⠀⠀⠀⠀⠀⠀⠀⠀⠀⠀⠀⠀⠀⠀⢹⣿⣿⣿⣿⣿⣿⣿⣿⣿⣿⣿⣿⣿⣿⣿⣿⣿⣿⣿⣿⣿⣿⣿⣿⣿⣿⣿⣇⠀⠀⠀⠀⠀⠀⠀⠀⠀⠀⠀⠀⠀⠀⠀⠀⠀⠀⠀⠀⠀⠀⠀⠀⠀⠀⠀⠀⠀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⠀⠀⠀⠀⠀⠀⠀⠀⠀⠀⠀⠀⠀⠀⠀⠀⠀⠀⠀⠀⠀⠀⠀⠀⠀⠀⠀⠀⠀⠀⠀⠀⠀⢸⣿⣿⣿⣿⣿⣿⣿⣿⣿⣿⣿⣿⣿⣿⣿⣿⣿⣿⣿⣿⣿⣿⣿⣿⣿⣿⣿⡅⠀⠀⠀⠀⠀⠀⠀⠀⠀⠀⠀⠀⠀⠀⠀⠀⠀⠀⠀⠀⠀⠀⠀⠀⠀⠀⠀⠀⠀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⠀⠀⠀⠀⠀⠀⠀⠀⠀⠀⠀⠀⠀⠀⠀⠀⠀⠀⠀⠀⠀⠀⠀⠀⠀⠀⠀⠀⠀⠀⠀⠀⠀⠘⣿⣿⣿⣿⣿⣿⣿⣿⣿⣿⣿⣿⣿⣿⣿⣿⣿⣿⣿⣿⣿⣿⣿⣿⣿⣿⣿⡇⠀⠀⠀⠀⠀⠀⠀⠀⠀⠀⠀⠀⠀⠀⠀⠀⠀⠀⠀⠀⠀⠀⠀⠀⠀⠀⠀⠀⠀</a:t>
            </a:r>
            <a:br/>
            <a:r>
              <a:t>⠀⠀⠀⠀⠀⠀⠀⠀⠀⠀⠀⠀⠀⠀⠀⠀⠀⠀⠀⠀⠀⠀⠀⠀⠀⠀⠀⠀⠀⠀⠀⠀⠀⠀⠈⠻⣿⣿⣿⣿⣿⣿⣿⣿⣿⣿⣿⣿⣿⣿⣿⣿⣿⣿⣿⣿⣿⣿⣿⣿⣿⣧⠀⠀⠀⠀⠀⠀⠀⠀⠀⠀⠀⠀⠀⠀⠀⠀⠀⠀⠀⠀⠀⠀⠀⠀⠀⠀⠀⠀⠀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⠀⠀⠀⠀⠀⠀⠀⠀⠀⠀⠀⠀⠀⠀⠀⠀⠀⠀⠀⠀⠀⠀⠀⠀⠀⠀⠀⠀⠀⠀⠀⠀⠀⠀⠀⠀⣶⣿⣿⣿⣿⣿⣿⣿⣿⣿⣿⣿⣿⣿⣿⣿⣿⣿⣿⣿⣿⣿⣿⣿⣿⣿⠀⠀⠀⠀⠀⠀⠀⠀⠀⠀⠀⠀⠀⠀⠀⠀⠀⠀⠀⠀⠀⠀⠀⠀⠀⠀⠀⠀⠀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⠀⠀⠀⠀⠀⠀⠀⠀⠀⠀⠀⠀⠀⠀⠀⠀⠀⠀⠀⠀⠀⠀⠀⠀⠀⠀⠀⠀⠀⠀⠀⠀⠀⠀⠀⠀⠸⣿⣿⣿⣿⣿⣿⣿⣿⣿⣿⣿⣿⣿⣿⣿⣿⣿⣿⣿⣿⣿⣿⣿⣿⡿⠀⠀⠀⠀⠀⠀⠀⠀⠀⠀⠀⠀⠀⠀⠀⠀⠀⠀⠀⠀⠀⠀⠀⠀⠀⠀⠀⠀⠀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⠀⠀⠀⠀⠀⠀⠀⠀⠀⠀⠀⠀⠀⠀⠀⠀⠀⠀⠀⠀⠀⠀⠀⠀⠀⠀⠀⠀⠀⠀⠀⠀⠀⠀⠀⠀⠀⢸⣿⣿⣿⣿⣿⣿⣿⣿⣿⣿⣿⣿⣿⣿⣿⣿⣿⣿⣿⣿⣿⣿⣿⣷⣶⣤⣤⠀⠀⠀⠀⠀⠀⠀⠀⠀⠀⠀⠀⠀⠀⠀⠀⠀⠀⠀⠀⠀⠀⠀⠀⠀⠀</a:t>
            </a:r>
            <a:br/>
            <a:r>
              <a:t>⠀⠀⠀⠀⠀⠀⠀⠀⠀⠀⠀⠀⠀⠀⠀⠀⠀⠀⠀⠀⠀⠀⠀⠀⠀⠀⠀⠀⠀⠀⠀⠀⠀⠀⠀⠀⢀⣼⣿⣿⣿⣿⣿⣿⣿⣿⣿⣿⣿⣿⣿⣿⣿⣿⣿⣿⣿⣿⣿⣿⣿⣿⣿⣿⡏⠀⠀⠀⠀⠀⠀⠀⠀⠀⠀⠀⠀⠀⠀⠀⠀⠀⠀⠀⠀⠀⠀⠀⠀⠀⠀</a:t>
            </a:r>
            <a:br/>
            <a:r>
              <a:t>⠀⠀⠀⠀⠀⠀⠀⠀⠀⠀⠀⠀⠀⠀⠀⠀⠀⠀⠀⠀⠀⠀⠀⠀⠀⠀⠀⠀⠀⠀⠀⠀⠀⠀⠀⣠⣾⣿⣿⣿⣿⣿⣿⣿⣿⣿⣿⣿⣿⣿⣿⣿⣿⣿⣿⣿⣿⣿⣿⣿⣿⣿⣿⠏⠀⠀⠀⠀⠀⠀⠀⠀⠀⠀⠀⠀⠀⠀⠀⠀⠀⠀⠀⠀⠀⠀⠀⠀⠀⠀⠀</a:t>
            </a:r>
            <a:br/>
            <a:r>
              <a:t>⠀⠀⠀⠀⠀⠀⠀⠀⠀⠀⠀⠀⠀⠀⠀⠀⠀⠀⠀⠀⠀⠀⠀⠀⠀⠀⠀⠀⠀⠀⠀⠀⠀⠀⣴⣿⣿⣿⣿⣿⣿⣿⣿⣿⣿⣿⣿⣿⣿⣿⣿⣿⣿⣿⣿⣿⣿⣿⣿⣿⣿⡟⠁⠀⠀⠀⠀⠀⠀⠀⠀⠀⠀⠀⠀⠀⠀⠀⠀⠀⠀⠀⠀⠀⠀⠀⠀⠀⠀⠀⠀</a:t>
            </a:r>
            <a:br/>
            <a:r>
              <a:t>⠀⠀⠀⠀⠀⠀⠀⠀⠀⠀⠀⠀⠀⠀⠀⠀⠀⠀⠀⠀⠀⠀⠀⠀⠀⠀⠀⠀⠀⠀⠀⠀⠀⣴⣿⣿⣿⣿⣿⣿⣿⣿⣿⣿⣿⣿⣿⣿⣿⣿⣿⣿⣿⣿⣿⡜⢿⣿⣿⣿⡟⠀⠀⠀⠀⠀⠀⠀⠀⠀⠀⠀⠀⠀⠀⠀⠀⠀⠀⠀⠀⠀⠀⠀⠀⠀⠀⠀⠀⠀⠀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⠀⠀⠀⠀⠀⠀⠀⠀⠀⠀⠀⠀⠀⠀⠀⠀⠀⠀⠀⠀⠀⠀⠀⠀⠀⠀⠀⠀⠀⠀⠀⠀⠀⠀⢠⡀⢀⣤⣀⠀⠀⠀⠀⠀⠀⠀⠀⠀⠀⠀⠀⠀⠀⠀⠀⠀⠀⠀⠀⠀⠀⠀⠀⠀⠀⠀⠀⠀⠀⠀⠀⠀⠀⠀⠀⠀⠀⠀⠀⠀⠀⠀⠀⠀⠀⠀⠀⠀⠀⠀⠀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⠀⠀⠀⠀⠀⠀⠀⠀⠀⠀⠀⠀⠀⠀⠀⠀⠀⠀⠀⠀⠀⠀⠀⠀⠀⠀⠀⠀⠀⠀⠠⣶⣶⣶⣾⣿⣿⣿⣿⣿⣿⣿⣶⣶⣶⣶⣤⣄⣀⠀⠀⠀⠀⠀⠀⠀⠀⠀⠀⠀⠀⠀⠀⠀⠀⠀⠀⠀⠀⠀⠀⠀⠀⠀⠀⠀⠀⠀⠀⠀⠀⠀⠀⠀⠀⠀⠀⠀⠀⠀⠀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⠀⠀⠀⠀⠀⠀⠀⠀⠀⠀⠀⠀⠀⠀⠀⠀⠀⠀⠀⠀⠀⠀⠀⠀⠀⠀⠀⠀⠀⠀⠀⠈⣻⣿⣿⣿⣿⣿⣿⣿⣿⣿⣿⣿⣿⣿⣿⣿⣿⣷⣦⣀⠀⠀⠀⠀⠀⠀⠀⠀⠀⠀⠀⠀⠀⠀⠀⠀⠀⠀⠀⠀⠀⠀⠀⠀⠀⠀⠀⠀⠀⠀⠀⠀⠀⠀⠀⠀⠀⠀⠀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⠀⠀⠀⠀⠀⠀⠀⠀⠀⠀⠀⠀⠀⠀⠀⠀⠀⠀⠀⠀⠀⠀⠀⠀⠀⠀⠀⠀⠀⠀⠀⠈⣽⣿⣿⣿⣿⣿⣿⣿⣿⣿⣿⣿⣿⣿⣿⣿⣿⣿⣿⣿⣿⣿⣆⠀⠀⠀⠀⠀⠀⠀⠀⠀⠀⠀⠀⠀⠀⠀⠀⠀⠀⠀⠀⠀⠀⠀⠀⠀⠀⠀⠀⠀⠀⠀⠀⠀⠀⠀⠀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⠀⠀⠀⠀⠀⠀⠀⠀⠀⠀⠀⠀⠀⠀⠀⠀⠀⠀⠀⠀⠀⠀⠀⠀⠀⠀⠀⠀⠀⠀⠀⣸⣿⣿⣿⣿⣿⣿⣿⣿⣿⣿⣿⣿⣿⣿⣿⣿⣿⣿⣿⣿⣿⣿⣿⡄⠀⠀⠀⠀⠀⠀⠀⠀⠀⠀⠀⠀⠀⠀⠀⠀⠀⠀⠀⠀⠀⠀⠀⠀⠀⠀⠀⠀⠀⠀⠀⠀⠀⠀⠀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⠀⠀⠀⠀⠀⠀⠀⠀⠀⠀⠀⠀⠀⠀⠀⠀⠀⠀⠀⠀⠀⠀⠀⠀⠀⠀⠀⠀⠀⠀⢠⣿⣿⣿⣿⣿⣿⣿⣿⣿⣿⣿⣿⣿⣿⣿⣿⣿⣿⣿⣿⣿⣿⣿⣿⣇⠀⠀⠀⠀⠀⠀⠀⠀⠀⠀⠀⠀⠀⠀⠀⠀⠀⠀⠀⠀⠀⠀⠀⠀⠀⠀⠀⠀⠀⠀⠀⠀⠀⠀⠀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⠀⠀⠀⠀⠀⠀⠀⠀⠀⠀⠀⠀⠀⠀⠀⠀⠀⠀⠀⠀⠀⠀⠀⠀⠀⠀⠀⠀⠀⠀⠀⠈⠻⢿⣿⡟⣿⣿⣿⣿⣿⣿⣿⣿⣿⣿⣿⣿⣿⣿⣿⣿⣿⣿⣿⣿⣦⡀⠀⠀⠀⠀⠀⠀⠀⠀⠀⠀⠀⠀⠀⠀⠀⠀⠀⠀⠀⠀⠀⠀⠀⠀⠀⠀⠀⠀⠀⠀⠀⠀⠀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⠀⠀⠀⠀⠀⠀⠀⠀⠀⠀⠀⠀⠀⠀⠀⠀⠀⠀⠀⠀⠀⠀⠀⠀⠀⠀⠀⠀⠀⠀⠀⠀⠀⠀⠈⠁⢸⣿⣿⣿⣿⣿⣿⣿⣿⣿⣿⣿⣿⣿⣿⣿⣿⣿⣿⣿⣇⠀⠀⠀⠀⠀⠀⠀⠀⠀⠀⠀⠀⠀⠀⠀⠀⠀⠀⠀⠀⠀⠀⠀⠀⠀⠀⠀⠀⠀⠀⠀⠀⠀⠀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⠀⠀⠀⠀⠀⠀⠀⠀⠀⠀⠀⠀⠀⠀⠀⠀⠀⠀⠀⠀⠀⠀⠀⠀⠀⠀⠀⠀⠀⠀⠀⠀⠀⠀⠀⠀⠈⣿⣿⣿⣿⣿⣿⣿⣿⣿⣿⣿⣿⣿⣿⣿⣿⡿⣿⡿⠉⠀⠀⠀⠀⠀⠀⠀⠀⠀⠀⠀⠀⠀⠀⠀⠀⠀⠀⠀⠀⠀⠀⠀⠀⠀⠀⠀⠀⠀⠀⠀⠀⠀⠀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⠀⠀⠀⠀⠀⠀⠀⠀⠀⠀⠀⠀⠀⠀⠀⠀⠀⠀⠀⠀⠀⠀⠀⠀⠀⠀⠀⠀⠀⠀⠀⠀⠀⠀⠀⠀⠀⣹⡏⣿⣿⣿⣿⣿⣿⣿⣿⣿⣿⣿⣿⡿⡟⡇⠃⠃⠀⠀⠀⠀⠀⠀⠀⠀⠀⠀⠀⠀⠀⠀⠀⠀⠀⠀⠀⠀⠀⠀⠀⠀⠀⠀⠀⠀⠀⠀⠀⠀⠀⠀⠀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⠀⠀⠀⠀⠀⠀⠀⠀⠀⠀⠀⠀⠀⠀⠀⠀⠀⠀⠀⠀⠀⠀⠀⠀⠀⠀⠀⠀⠀⠀⠀⠀⠀⠀⠀⠀⠀⠙⣇⣇⣘⣉⣰⣿⣿⣿⣿⣿⣿⣿⣿⣇⣀⣤⣤⡀⠀⠀⠀⠀⠀⠀⠀⠀⠀⠀⠀⠀⠀⠀⠀⠀⠀⠀⠀⠀⠀⠀⠀⠀⠀⠀⠀⠀⠀⠀⠀⠀⠀⠀⠀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⠀⠀⠀⠀⠀⠀⠀⠀⠀⠀⠀⠀⠀⠀⠀⠀⠀⠀⠀⠀⠀⠀⠀⠀⠀⠀⠀⠀⠀⠀⠀⠀⠀⠀⣠⣶⣶⣾⣿⣿⣿⣿⣿⣿⣿⣿⣿⣿⣿⣿⣿⣿⣿⣿⣿⣿⣿⣶⣄⡀⠀⠀⠀⠀⠀⠀⠀⠀⠀⠀⠀⠀⠀⠀⠀⠀⠀⠀⠀⠀⠀⠀⠀⠀⠀⠀⠀⠀⠀⠀⠀</a:t>
            </a:r>
            <a:br/>
            <a:r>
              <a:t>⠀⠀⠀⠀⠀⠀⠀⠀⠀⠀⠀⠀⠀⠀⠀⠀⠀⠀⠀⠀⠀⠀⠀⠀⠀⠀⠀⠀⠀⠀⠀⠀⠀⣸⣿⣿⣿⣿⣿⣿⣿⣿⣿⣿⣿⣿⣿⣿⣿⣿⣿⣿⣿⣿⣿⣿⣿⣿⣿⣿⣿⣶⠀⠀⠀⠀⠀⠀⠀⠀⠀⠀⠀⠀⠀⠀⠀⠀⠀⠀⠀⠀⠀⠀⠀⠀⠀⠀⠀⠀⠀</a:t>
            </a:r>
            <a:br/>
            <a:r>
              <a:t>⠀⠀⠀⠀⠀⠀⠀⠀⠀⠀⠀⠀⠀⠀⠀⠀⠀⠀⠀⠀⠀⠀⠀⠀⠀⠀⠀⠀⠀⠀⠀⠀⢀⣿⣿⣿⣿⣿⣿⣿⣿⣿⣿⣿⣿⣿⣿⣿⣿⣿⣿⣿⣿⣿⣿⣿⣿⣿⣿⣿⣿⣿⣿⣷⣤⠀⠀⠀⠀⠀⠀⠀⠀⠀⠀⠀⠀⠀⠀⠀⠀⠀⠀⠀⠀⠀⠀⠀⠀⠀⠀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⠀⠀⠀⠀⠀⠀⠀⠀⠀⠀⠀⠀⠀⠀⠀⠀⠀⠀⠀⠀⠀⠀⠀⠀⠀⠀⠀⠀⠀⠀⠀⠀⢸⣿⣿⣿⣿⣿⣿⣿⣿⣿⣿⣿⣿⣿⣿⣿⣿⣿⣿⣿⣿⣿⣿⣿⣿⣿⣿⣿⣿⣿⣿⣿⡟⠀⠀⠀⠀⠀⠀⠀⠀⠀⠀⠀⠀⠀⠀⠀⠀⠀⠀⠀⠀⠀⠀⠀⠀⠀⠀</a:t>
            </a:r>
            <a:br/>
            <a:r>
              <a:t>⠀⠀⠀⠀⠀⠀⠀⠀⠀⠀⠀⠀⠀⠀⠀⠀⠀⠀⠀⠀⠀⠀⠀⠀⠀⠀⠀⠀⠀⠀⠀⠀⢸⣿⣿⣿⣿⣿⣿⣿⣿⣿⣿⣿⣿⣿⣿⣿⣿⣿⣿⣿⣿⣿⣿⣿⣿⣿⣿⣿⣿⣿⣿⠿⠇⠀⠀⠀⠀⠀⠀⠀⠀⠀⠀⠀⠀⠀⠀⠀⠀⠀⠀⠀⠀⠀⠀⠀⠀⠀⠀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⠀⠀⠀⠀⠀⠀⠀⠀⠀⠀⠀⠀⠀⠀⠀⠀⠀⠀⠀⠀⠀⠀⠀⠀⠀⠀⠀⠀⠀⠀⠀⠀⠀⢿⣿⣿⣿⣿⣿⣿⣿⣿⣿⣿⣿⣿⣿⣿⣿⣿⣿⣿⣿⣿⣿⣿⣿⣿⣿⣿⣿⣿⠁⠀⠀⠀⠀⠀⠀⠀⠀⠀⠀⠀⠀⠀⠀⠀⠀⠀⠀⠀⠀⠀⠀⠀⠀⠀⠀⠀⠀</a:t>
            </a:r>
            <a:br/>
            <a:r>
              <a:t>⠀⠀⠀⠀⠀⠀⠀⠀⠀⠀⠀⠀⠀⠀⠀⠀⠀⠀⠀⠀⠀⠀⠀⠀⠀⠀⠀⠀⠀⠀⠀⠀⠀⠈⠻⣿⣿⣿⣿⣿⣿⣿⣿⣿⣿⣿⣿⣿⣿⣿⣿⣿⣿⣿⣿⣿⣿⣿⣿⣿⣿⠁⠀⠀⠀⠀⠀⠀⠀⠀⠀⠀⠀⠀⠀⠀⠀⠀⠀⠀⠀⠀⠀⠀⠀⠀⠀⠀⠀⠀⠀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⠀⠀⠀⠀⠀⠀⠀⠀⠀⠀⠀⠀⠀⠀⠀⠀⠀⠀⠀⠀⠀⠀⠀⠀⠀⠀⠀⠀⠀⠀⠀⠀⠀⠀⠀⠀⠈⢿⣿⣿⣿⣿⣿⣿⣿⣿⣿⣿⣿⣿⣿⣿⣿⣿⣿⣿⣿⣿⣿⣿⠟⠀⠀⠀⠀⠀⠀⠀⠀⠀⠀⠀⠀⠀⠀⠀⠀⠀⠀⠀⠀⠀⠀⠀⠀⠀⠀⠀⠀⠀⠀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⠀⠀⠀⠀⠀⠀⠀⠀⠀⠀⠀⠀⠀⠀⠀⠀⠀⠀⠀⠀⠀⠀⠀⠀⠀⠀⠀⠀⠀⠀⠀⠀⠀⠀⠀⠀⠀⠸⣿⣿⣿⣿⣿⣿⣿⣿⣿⣿⣿⣿⣿⣿⣿⣿⣿⣿⣿⣿⣿⣿⠀⠀⠀⠀⠀⠀⠀⠀⠀⠀⠀⠀⠀⠀⠀⠀⠀⠀⠀⠀⠀⠀⠀⠀⠀⠀⠀⠀⠀⠀⠀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⠀⠀⠀⠀⠀⠀⠀⠀⠀⠀⠀⠀⠀⠀⠀⠀⠀⠀⠀⠀⠀⠀⠀⠀⠀⠀⠀⠀⠀⠀⠀⠀⠀⠀⠀⠀⠀⠀⢿⣿⣿⣿⣿⣿⣿⣿⣿⣿⣿⣿⣿⣿⣿⣿⣿⣿⣿⣿⣿⣿⣧⣀⠀⠀⠀⠀⠀⠀⠀⠀⠀⠀⠀⠀⠀⠀⠀⠀⠀⠀⠀⠀⠀⠀⠀⠀⠀⠀⠀⠀⠀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⠀⠀⠀⠀⠀⠀⠀⠀⠀⠀⠀⠀⠀⠀⠀⠀⠀⠀⠀⠀⠀⠀⠀⠀⠀⠀⠀⠀⠀⠀⠀⠀⠀⠀⠀⠀⠀⠀⢸⣿⣿⣿⣿⣿⣿⣿⣿⣿⣿⣿⣿⣿⣿⣿⣿⣿⣿⣿⣿⣿⣿⣿⠃⠀⠀⠀⠀⠀⠀⠀⠀⠀⠀⠀⠀⠀⠀⠀⠀⠀⠀⠀⠀⠀⠀⠀⠀⠀⠀⠀⠀</a:t>
            </a:r>
            <a:br/>
            <a:r>
              <a:t>⠀⠀⠀⠀⠀⠀⠀⠀⠀⠀⠀⠀⠀⠀⠀⠀⠀⠀⠀⠀⠀⠀⠀⠀⠀⠀⠀⠀⠀⠀⠀⠀⠘⣿⣿⣿⣶⣶⣾⣿⣿⣿⣿⣿⣿⣿⣿⣿⣿⣿⣿⣿⣿⣿⣿⣿⣿⣿⣿⣿⣿⣏⠀⠀⠀⠀⠀⠀⠀⠀⠀⠀⠀⠀⠀⠀⠀⠀⠀⠀⠀⠀⠀⠀⠀⠀⠀⠀⠀⠀⠀</a:t>
            </a:r>
            <a:br/>
            <a:r>
              <a:t>⠀⠀⠀⠀⠀⠀⠀⠀⠀⠀⠀⠀⠀⠀⠀⠀⠀⠀⠀⠀⠀⠀⠀⠀⠀⠀⠀⠀⠀⠀⠀⠀⠀⢻⣿⣿⣿⣿⣿⣿⣿⣿⣿⣿⣿⣿⣿⣿⣿⣿⣿⣿⣿⣿⣿⣿⣿⣿⣿⣿⣿⣿⣧⠀⠀⠀⠀⠀⠀⠀⠀⠀⠀⠀⠀⠀⠀⠀⠀⠀⠀⠀⠀⠀⠀⠀⠀⠀⠀⠀⠀</a:t>
            </a:r>
            <a:br/>
            <a:r>
              <a:t>⠀⠀⠀⠀⠀⠀⠀⠀⠀⠀⠀⠀⠀⠀⠀⠀⠀⠀⠀⠀⠀⠀⠀⠀⠀⠀⠀⠀⠀⠀⠀⠀⠀⠀⠙⢿⣿⣿⣿⣿⣿⣿⣿⣿⣿⣿⣿⣿⣿⣿⣿⣿⣿⣿⣿⣿⣿⣿⣿⣿⣿⣿⣿⣶⣶⠆⠀⠀⠀⠀⠀⠀⠀⠀⠀⠀⠀⠀⠀⠀⠀⠀⠀⠀⠀⠀⠀⠀⠀⠀⠀</a:t>
            </a:r>
            <a:br/>
            <a:r>
              <a:t>⠀⠀⠀⠀⠀⠀⠀⠀⠀⠀⠀⠀⠀⠀⠀⠀⠀⠀⠀⠀⠀⠀⠀⠀⠀⠀⠀⠀⠀⠀⠀⠀⠀⠀⠀⠀⠙⣿⣿⣿⣿⣿⣿⣿⣿⣿⣿⣿⣿⣿⣿⣿⣿⣿⣿⣿⣿⣿⣿⣿⣿⣿⣿⣿⠟⠀⠀⠀⠀⠀⠀⠀⠀⠀⠀⠀⠀⠀⠀⠀⠀⠀⠀⠀⠀⠀⠀⠀⠀⠀⠀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⠀⠀⠀⠀⠀⠀⠀⠀⠀⠀⠀⠀⠀⠀⠀⠀⠀⠀⠀⠀⠀⠀⠀⠀⠀⠀⠀⠀⠀⠀⠀⠀⠀⠀⠀⢀⣴⣿⣿⣿⣿⣿⣿⣿⣿⣿⣿⣿⣿⣿⣿⣿⣿⣿⣿⣿⣿⣿⣿⣿⣿⣿⡿⠃⠀⠀⠀⠀⠀⠀⠀⠀⠀⠀⠀⠀⠀⠀⠀⠀⠀⠀⠀⠀⠀⠀⠀⠀⠀⠀⠀</a:t>
            </a:r>
            <a:br/>
            <a:r>
              <a:t>⠀⠀⠀⠀⠀⠀⠀⠀⠀⠀⠀⠀⠀⠀⠀⠀⠀⠀⠀⠀⠀⠀⠀⠀⠀⠀⠀⠀⠀⠀⠀⠀⠀⠀⢠⣾⣿⣿⣿⣿⣿⣿⣿⣿⣿⣿⣿⣿⣿⣿⣿⣿⣿⣿⣿⣿⣿⣿⣿⣿⡿⠋⠀⠀⠀⠀⠀⠀⠀⠀⠀⠀⠀⠀⠀⠀⠀⠀⠀⠀⠀⠀⠀⠀⠀⠀⠀⠀⠀⠀⠀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⠀⠀⠀⠀⠀⠀⠀⠀⠀⠀⠀⠀⠀⠀⠀⠀⠀⠀⠀⠀⠀⠀⠀⠀⠀⠀⠀⠀⠀⠀⠀⠀⠀⠀⣄⠀⣠⣤⣀⠀⠀⠀⠀⠀⠀⠀⠀⠀⠀⠀⠀⠀⠀⠀⠀⠀⠀⠀⠀⠀⠀⠀⠀⠀⠀⠀⠀⠀⠀⠀⠀⠀⠀⠀⠀⠀⠀⠀⠀⠀⠀⠀⠀⠀⠀⠀⠀⠀⠀⠀⠀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⠀⠀⠀⠀⠀⠀⠀⠀⠀⠀⠀⠀⠀⠀⠀⠀⠀⠀⠀⠀⠀⠀⠀⠀⠀⠀⠀⠀⠀⠀⢤⣶⣾⣦⣿⣿⣿⣿⣿⣿⣿⣿⣷⣶⣶⣶⣦⣤⣀⠀⠀⠀⠀⠀⠀⠀⠀⠀⠀⠀⠀⠀⠀⠀⠀⠀⠀⠀⠀⠀⠀⠀⠀⠀⠀⠀⠀⠀⠀⠀⠀⠀⠀⠀⠀⠀⠀⠀⠀⠀⠀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⠀⠀⠀⠀⠀⠀⠀⠀⠀⠀⠀⠀⠀⠀⠀⠀⠀⠀⠀⠀⠀⠀⠀⠀⠀⠀⠀⠀⠀⠀⠀⠙⣿⣿⣿⣿⣿⣿⣿⣿⣿⣿⣿⣿⣿⣿⣿⣿⣿⣿⣦⣄⠀⠀⠀⠀⠀⠀⠀⠀⠀⠀⠀⠀⠀⠀⠀⠀⠀⠀⠀⠀⠀⠀⠀⠀⠀⠀⠀⠀⠀⠀⠀⠀⠀⠀⠀⠀⠀⠀⠀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⠀⠀⠀⠀⠀⠀⠀⠀⠀⠀⠀⠀⠀⠀⠀⠀⠀⠀⠀⠀⠀⠀⠀⠀⠀⠀⠀⠀⠀⠀⠀⣼⣿⣿⣿⣿⣿⣿⣿⣿⣿⣿⣿⣿⣿⣿⣿⣿⣿⣿⣿⣿⣷⣄⠀⠀⠀⠀⠀⠀⠀⠀⠀⠀⠀⠀⠀⠀⠀⠀⠀⠀⠀⠀⠀⠀⠀⠀⠀⠀⠀⠀⠀⠀⠀⠀⠀⠀⠀⠀⠀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⠀⠀⠀⠀⠀⠀⠀⠀⠀⠀⠀⠀⠀⠀⠀⠀⠀⠀⠀⠀⠀⠀⠀⠀⠀⠀⠀⠀⠀⠀⠀⢩⣿⣿⣿⣿⣿⣿⣿⣿⣿⣿⣿⣿⣿⣿⣿⣿⣿⣿⣿⣿⣿⣿⣦⠀⠀⠀⠀⠀⠀⠀⠀⠀⠀⠀⠀⠀⠀⠀⠀⠀⠀⠀⠀⠀⠀⠀⠀⠀⠀⠀⠀⠀⠀⠀⠀⠀⠀⠀⠀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⠀⠀⠀⠀⠀⠀⠀⠀⠀⠀⠀⠀⠀⠀⠀⠀⠀⠀⠀⠀⠀⠀⠀⠀⠀⠀⠀⠀⠀⠀⠀⣾⣿⣿⣿⣿⣿⣿⣿⣿⣿⣿⣿⣿⣿⣿⣿⣿⣿⣿⣿⣿⣿⣿⣿⡆⠀⠀⠀⠀⠀⠀⠀⠀⠀⠀⠀⠀⠀⠀⠀⠀⠀⠀⠀⠀⠀⠀⠀⠀⠀⠀⠀⠀⠀⠀⠀⠀⠀⠀⠀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⠀⠀⠀⠀⠀⠀⠀⠀⠀⠀⠀⠀⠀⠀⠀⠀⠀⠀⠀⠀⠀⠀⠀⠀⠀⠀⠀⠀⠀⠀⢰⣿⣿⣿⣿⣿⣿⣿⣿⣿⣿⣿⣿⣿⣿⣿⣿⣿⣿⣿⣿⣿⣿⣿⣿⣿⠀⠀⠀⠀⠀⠀⠀⠀⠀⠀⠀⠀⠀⠀⠀⠀⠀⠀⠀⠀⠀⠀⠀⠀⠀⠀⠀⠀⠀⠀⠀⠀⠀⠀⠀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⠀⠀⠀⠀⠀⠀⠀⠀⠀⠀⠀⠀⠀⠀⠀⠀⠀⠀⠀⠀⠀⠀⠀⠀⠀⠀⠀⠀⠀⠀⣿⣿⣿⣿⣿⣿⣿⣿⣿⣿⣿⣿⣿⣿⣿⣿⣿⣿⣿⣿⣿⣿⣿⣿⣿⣿⠀⠀⠀⠀⠀⠀⠀⠀⠀⠀⠀⠀⠀⠀⠀⠀⠀⠀⠀⠀⠀⠀⠀⠀⠀⠀⠀⠀⠀⠀⠀⠀⠀⠀⠀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⠀⠀⠀⠀⠀⠀⠀⠀⠀⠀⠀⠀⠀⠀⠀⠀⠀⠀⠀⠀⠀⠀⠀⠀⠀⠀⠀⠀⠀⠀⠹⣿⣿⣿⣿⣿⣿⣿⣿⣿⣿⣿⣿⣿⣿⣿⣿⣿⣿⣿⣿⣿⣿⣿⣿⣿⡆⠀⠀⠀⠀⠀⠀⠀⠀⠀⠀⠀⠀⠀⠀⠀⠀⠀⠀⠀⠀⠀⠀⠀⠀⠀⠀⠀⠀⠀⠀⠀⠀⠀⠀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⠀⠀⠀⠀⠀⠀⠀⠀⠀⠀⠀⠀⠀⠀⠀⠀⠀⠀⠀⠀⠀⠀⠀⠀⠀⠀⠀⠀⠀⠀⠀⠙⢿⣿⣿⡿⣿⣿⣿⣿⣿⣿⣿⣿⣿⣿⣿⣿⣿⣿⣿⣿⣿⣿⣿⣿⣧⣀⠀⠀⠀⠀⠀⠀⠀⠀⠀⠀⠀⠀⠀⠀⠀⠀⠀⠀⠀⠀⠀⠀⠀⠀⠀⠀⠀⠀⠀⠀⠀⠀⠀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⠀⠀⠀⠀⠀⠀⠀⠀⠀⠀⠀⠀⠀⠀⠀⠀⠀⠀⠀⠀⠀⠀⠀⠀⠀⠀⠀⠀⠀⠀⠀⠀⠀⠈⠉⠣⢸⣿⣿⣿⣿⣿⣿⣿⣿⣿⣿⣿⣿⣿⣿⣿⣿⣿⣿⣿⣷⠀⠀⠀⠀⠀⠀⠀⠀⠀⠀⠀⠀⠀⠀⠀⠀⠀⠀⠀⠀⠀⠀⠀⠀⠀⠀⠀⠀⠀⠀⠀⠀⠀⠀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⠀⠀⠀⠀⠀⠀⠀⠀⠀⠀⠀⠀⠀⠀⠀⠀⠀⠀⠀⠀⠀⠀⠀⠀⠀⠀⠀⠀⠀⠀⠀⠀⠀⠀⠀⠀⠙⣿⣿⣿⣿⣿⣿⣿⣿⣿⣿⣿⣿⣿⣿⣿⣿⣿⣿⣿⠜⠁⠀⠀⠀⠀⠀⠀⠀⠀⠀⠀⠀⠀⠀⠀⠀⠀⠀⠀⠀⠀⠀⠀⠀⠀⠀⠀⠀⠀⠀⠀⠀⠀⠀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⠀⠀⠀⠀⠀⠀⠀⠀⠀⠀⠀⠀⠀⠀⠀⠀⠀⠀⠀⠀⠀⠀⠀⠀⠀⠀⠀⠀⠀⠀⠀⠀⠀⠀⠀⠀⠀⢹⡟⣿⣿⣿⣿⣿⣿⣿⣿⣿⣿⣿⣿⡿⡟⡏⠁⠳⠀⠀⠀⠀⠀⠀⠀⠀⠀⠀⠀⠀⠀⠀⠀⠀⠀⠀⠀⠀⠀⠀⠀⠀⠀⠀⠀⠀⠀⠀⠀⠀⠀⠀⠀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⠀⠀⠀⠀⠀⠀⠀⠀⠀⠀⠀⠀⠀⠀⠀⠀⠀⠀⠀⠀⠀⠀⠀⠀⠀⠀⠀⠀⠀⠀⠀⠀⠀⠀⠀⠀⠀⠞⡇⡟⠹⠛⢉⣿⣿⣿⣿⣿⣿⣿⣿⣛⣈⣈⣀⠀⠀⠀⠀⠀⠀⠀⠀⠀⠀⠀⠀⠀⠀⠀⠀⠀⠀⠀⠀⠀⠀⠀⠀⠀⠀⠀⠀⠀⠀⠀⠀⠀⠀⠀⠀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⠀⠀⠀⠀⠀⠀⠀⠀⠀⠀⠀⠀⠀⠀⠀⠀⠀⠀⠀⠀⠀⠀⠀⠀⠀⠀⠀⠀⠀⠀⠀⠀⠀⠀⠀⣀⣤⣴⣿⣿⣿⣿⣿⣿⣿⣿⣿⣿⣿⣿⣿⣿⣿⣿⣿⣿⣿⣦⣀⣀⣠⣤⣶⣦⣤⠀⠀⠀⠀⠀⠀⠀⠀⠀⠀⠀⠀⠀⠀⠀⠀⠀⠀⠀⠀⠀⠀⠀⠀⠀⠀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⠀⠀⠀⠀⠀⠀⠀⠀⠀⠀⠀⠀⠀⠀⠀⠀⠀⠀⠀⠀⠀⠀⠀⠀⠀⠀⠀⠀⠀⠀⠀⠀⠀⠀⣼⣿⣿⣿⣿⣿⣿⣿⣿⣿⣿⣿⣿⣿⣿⣿⣿⣿⣿⣿⣿⣿⣿⣿⣿⣿⣿⣿⣿⣿⣿⣶⣀⡀⠀⠀⠀⠀⠀⠀⠀⠀⠀⠀⠀⠀⠀⠀⠀⠀⠀⠀⠀⠀⠀⠀⠀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⠀⠀⠀⠀⠀⠀⠀⠀⠀⠀⠀⠀⠀⠀⠀⠀⠀⠀⠀⠀⠀⠀⠀⠀⠀⠀⠀⠀⠀⠀⠀⠀⠀⢸⣿⣿⣿⣿⣿⣿⣿⣿⣿⣿⣿⣿⣿⣿⣿⣿⣿⣿⣿⣿⣿⣿⣿⣿⣿⣿⣿⣿⣿⣿⣿⣿⣿⣿⠆⠀⠀⠀⠀⠀⠀⠀⠀⠀⠀⠀⠀⠀⠀⠀⠀⠀⠀⠀⠀⠀⠀</a:t>
            </a:r>
            <a:br/>
            <a:r>
              <a:t>⠀⠀⠀⠀⠀⠀⠀⠀⠀⠀⠀⠀⠀⠀⠀⠀⠀⠀⠀⠀⠀⠀⠀⠀⠀⠀⠀⠀⠀⠀⠀⠀⠀⢸⣿⣿⣿⣿⣿⣿⣿⣿⣿⣿⣿⣿⣿⣿⣿⣿⣿⣿⣿⣿⣿⣿⣿⣿⣿⣿⣿⣿⣿⣿⣿⣿⣿⡏⠀⠀⠀⠀⠀⠀⠀⠀⠀⠀⠀⠀⠀⠀⠀⠀⠀⠀⠀⠀⠀⠀⠀</a:t>
            </a:r>
            <a:br/>
            <a:r>
              <a:t>⠀⠀⠀⠀⠀⠀⠀⠀⠀⠀⠀⠀⠀⠀⠀⠀⠀⠀⠀⠀⠀⠀⠀⠀⠀⠀⠀⠀⠀⠀⠀⠀⠀⠘⣿⣿⣿⣿⣿⣿⣿⣿⣿⣿⣿⣿⣿⣿⣿⣿⣿⣿⣿⣿⣿⣿⣿⣿⣿⣿⣿⣿⣿⠟⠛⠛⠛⠁⠀⠀⠀⠀⠀⠀⠀⠀⠀⠀⠀⠀⠀⠀⠀⠀⠀⠀⠀⠀⠀⠀⠀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⠀⠀⠀⠀⠀⠀⠀⠀⠀⠀⠀⠀⠀⠀⠀⠀⠀⠀⠀⠀⠀⠀⠀⠀⠀⠀⠀⠀⠀⠀⠀⠀⠀⠀⢻⣿⣿⣿⣿⣿⣿⣿⣿⣿⣿⣿⣿⣿⣿⣿⣿⣿⣿⣿⣿⣿⣿⣿⣿⣿⣿⣿⡏⠀⠀⠀⠀⠀⠀⠀⠀⠀⠀⠀⠀⠀⠀⠀⠀⠀⠀⠀⠀⠀⠀⠀⠀⠀⠀⠀⠀</a:t>
            </a:r>
            <a:br/>
            <a:r>
              <a:t>⠀⠀⠀⠀⠀⠀⠀⠀⠀⠀⠀⠀⠀⠀⠀⠀⠀⠀⠀⠀⠀⠀⠀⠀⠀⠀⠀⠀⠀⠀⠀⠀⠀⠀⠈⢻⣿⣿⣿⣿⣿⣿⣿⣿⣿⣿⣿⣿⣿⣿⣿⣿⣿⣿⣿⣿⣿⣿⣿⡟⠉⠙⠁⠀⠀⠀⠀⠀⠀⠀⠀⠀⠀⠀⠀⠀⠀⠀⠀⠀⠀⠀⠀⠀⠀⠀⠀⠀⠀⠀⠀</a:t>
            </a:r>
            <a:br/>
            <a:r>
              <a:t>⠀⠀⠀⠀⠀⠀⠀⠀⠀⠀⠀⠀⠀⠀⠀⠀⠀⠀⠀⠀⠀⠀⠀⠀⠀⠀⠀⠀⠀⠀⠀⠀⠀⠀⠀⠀⠈⢻⣿⣿⣿⣿⣿⣿⣿⣿⣿⣿⣿⣿⣿⣿⣿⣿⣿⣿⣿⣿⣿⡇⠀⠀⠀⠀⠀⠀⠀⠀⠀⠀⠀⠀⠀⠀⠀⠀⠀⠀⠀⠀⠀⠀⠀⠀⠀⠀⠀⠀⠀⠀⠀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⠀⠀⠀⠀⠀⠀⠀⠀⠀⠀⠀⠀⠀⠀⠀⠀⠀⠀⠀⠀⠀⠀⠀⠀⠀⠀⠀⠀⠀⠀⠀⠀⠀⠀⠀⠀⠀⠈⣿⣿⣿⣿⣿⣿⣿⣿⣿⣿⣿⣿⣿⣿⣿⣿⣿⣿⣿⣿⣿⣿⣷⣆⣀⠀⠀⠀⠀⠀⠀⠀⠀⠀⠀⠀⠀⠀⠀⠀⠀⠀⠀⠀⠀⠀⠀⠀⠀⠀⠀⠀⠀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⠀⠀⠀⠀⠀⠀⠀⠀⠀⠀⠀⠀⠀⠀⠀⠀⠀⠀⠀⠀⠀⠀⠀⠀⠀⠀⠀⠀⠀⠀⠀⠀⠀⠀⠀⠀⠀⠀⠸⣿⣿⣿⣿⣿⣿⣿⣿⣿⣿⣿⣿⣿⣿⣿⣿⣿⣿⣿⣿⣿⣿⣿⣿⣄⠀⠀⠀⠀⠀⠀⠀⠀⠀⠀⠀⠀⠀⠀⠀⠀⠀⠀⠀⠀⠀⠀⠀⠀⠀⠀⠀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⠀⠀⠀⠀⠀⠀⠀⠀⠀⠀⠀⠀⠀⠀⠀⠀⠀⠀⠀⠀⠀⠀⠀⠀⠀⠀⠀⠀⠀⠀⠀⠀⠀⠀⠀⠀⠀⠀⠀⢿⣿⣿⣿⣿⣿⣿⣿⣿⣿⣿⣿⣿⣿⣿⣿⣿⣿⣿⣿⣿⣿⣿⣿⣿⣦⠀⠀⠀⠀⠀⠀⠀⠀⠀⠀⠀⠀⠀⠀⠀⠀⠀⠀⠀⠀⠀⠀⠀⠀⠀⠀</a:t>
            </a:r>
            <a:br/>
            <a:r>
              <a:t>⠀⠀⠀⠀⠀⠀⠀⠀⠀⠀⠀⠀⠀⠀⠀⠀⠀⠀⠀⠀⠀⠀⠀⠀⠀⠀⠀⠀⠀⠀⠀⢰⣶⣦⣤⣤⣤⣀⣀⣸⣿⣿⣿⣿⣿⣿⣿⣿⣿⣿⣿⣿⣿⣿⣿⣿⣿⣿⣿⣿⣿⣿⣿⣿⣷⡀⠀⠀⠀⠀⠀⠀⠀⠀⠀⠀⠀⠀⠀⠀⠀⠀⠀⠀⠀⠀⠀⠀⠀⠀⠀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⠀⠀⠀⠀⠀⠀⠀⠀⠀⠀⠀⠀⠀⠀⠀⠀⠀⠀⠀⠀⠀⠀⠀⠀⠀⠀⠀⠀⠀⠀⠀⠘⣿⣿⣿⣿⣿⣿⣿⣿⣿⣿⣿⣿⣿⣿⣿⣿⣿⣿⣿⣿⣿⣿⣿⣿⣿⣿⣿⣿⣿⣿⣿⣿⣿⡿⠀⠀⠀⠀⠀⠀⠀⠀⠀⠀⠀⠀⠀⠀⠀⠀⠀⠀⠀⠀⠀⠀⠀⠀⠀</a:t>
            </a:r>
            <a:br/>
            <a:r>
              <a:t>⠀⠀⠀⠀⠀⠀⠀⠀⠀⠀⠀⠀⠀⠀⠀⠀⠀⠀⠀⠀⠀⠀⠀⠀⠀⠀⠀⠀⠀⠀⠀⠀⠘⢿⣿⣿⣿⣿⣿⣿⣿⣿⣿⣿⣿⣿⣿⣿⣿⣿⣿⣿⣿⣿⣿⣿⣿⣿⣿⣿⣿⣿⣿⣧⣤⠀⠀⠀⠀⠀⠀⠀⠀⠀⠀⠀⠀⠀⠀⠀⠀⠀⠀⠀⠀⠀⠀⠀⠀⠀⠀</a:t>
            </a:r>
            <a:br/>
            <a:r>
              <a:t>⠀⠀⠀⠀⠀⠀⠀⠀⠀⠀⠀⠀⠀⠀⠀⠀⠀⠀⠀⠀⠀⠀⠀⠀⠀⠀⠀⠀⠀⠀⠀⠀⠀⠀⠙⢿⣿⣿⣿⣿⣿⣿⣿⣿⣿⣿⣿⣿⣿⣿⣿⣿⣿⣿⣿⣿⣿⣿⣿⣿⣿⣿⣿⣿⠏⠀⠀⠀⠀⠀⠀⠀⠀⠀⠀⠀⠀⠀⠀⠀⠀⠀⠀⠀⠀⠀⠀⠀⠀⠀⠀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⠀⠀⠀⠀⠀⠀⠀⠀⠀⠀⠀⠀⠀⠀⠀⠀⠀⠀⠀⠀⠀⠀⠀⠀⠀⠀⠀⠀⠀⠀⠀⠀⠀⠀⠀⠀⢻⣿⣿⣿⣿⣿⣿⣿⣿⣿⣿⣿⣿⣿⣿⣿⣿⣿⣿⣿⣿⣿⣿⣿⣿⣿⡿⠋⠀⠀⠀⠀⠀⠀⠀⠀⠀⠀⠀⠀⠀⠀⠀⠀⠀⠀⠀⠀⠀⠀⠀⠀⠀⠀⠀</a:t>
            </a:r>
            <a:br/>
            <a:r>
              <a:t>⠀⠀⠀⠀⠀⠀⠀⠀⠀⠀⠀⠀⠀⠀⠀⠀⠀⠀⠀⠀⠀⠀⠀⠀⠀⠀⠀⠀⠀⠀⠀⠀⠀⠀⠀⣰⣿⣿⣿⣿⣿⣿⣿⣿⣿⣿⣿⣿⣿⣿⣿⣿⣿⣿⣿⣿⣿⣿⣿⣿⡟⠋⠀⠀⠀⠀⠀⠀⠀⠀⠀⠀⠀⠀⠀⠀⠀⠀⠀⠀⠀⠀⠀⠀⠀⠀⠀⠀⠀⠀⠀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⠀⠀⠀⠀⠀⠀⠀⠀⠀⠀⠀⠀⠀⠀⠀⠀⠀⠀⠀⠀⠀⠀⠀⠀⠀⠀⠀⠀⠀⠀⠀⠀⠀⠀⡀⠀⢀⣄⠀⠀⠀⠀⠀⠀⠀⠀⠀⠀⠀⠀⠀⠀⠀⠀⠀⠀⠀⠀⠀⠀⠀⠀⠀⠀⠀⠀⠀⠀⠀⠀⠀⠀⠀⠀⠀⠀⠀⠀⠀⠀⠀⠀⠀⠀⠀⠀⠀⠀⠀⠀⠀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⠀⠀⠀⠀⠀⠀⠀⠀⠀⠀⠀⠀⠀⠀⠀⠀⠀⠀⠀⠀⠀⠀⠀⠀⠀⠀⠀⠀⠀⠀⢀⣤⣤⣄⣿⣶⣿⣿⣿⣿⣷⣶⣦⣤⣤⣤⣤⣄⡀⠀⠀⠀⠀⠀⠀⠀⠀⠀⠀⠀⠀⠀⠀⠀⠀⠀⠀⠀⠀⠀⠀⠀⠀⠀⠀⠀⠀⠀⠀⠀⠀⠀⠀⠀⠀⠀⠀⠀⠀⠀⠀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⠀⠀⠀⠀⠀⠀⠀⠀⠀⠀⠀⠀⠀⠀⠀⠀⠀⠀⠀⠀⠀⠀⠀⠀⠀⠀⠀⠀⠀⠀⠈⠙⣿⣿⣿⣿⣿⣿⣿⣿⣿⣿⣿⣿⣿⣿⣿⣿⣿⣷⣦⣄⠀⠀⠀⠀⠀⠀⠀⠀⠀⠀⠀⠀⠀⠀⠀⠀⠀⠀⠀⠀⠀⠀⠀⠀⠀⠀⠀⠀⠀⠀⠀⠀⠀⠀⠀⠀⠀⠀⠀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⠀⠀⠀⠀⠀⠀⠀⠀⠀⠀⠀⠀⠀⠀⠀⠀⠀⠀⠀⠀⠀⠀⠀⠀⠀⠀⠀⠀⠀⠀⠀⢠⣾⣿⣿⣿⣿⣿⣿⣿⣿⣿⣿⣿⣿⣿⣿⣿⣿⣿⣿⣿⣷⣄⠀⠀⠀⠀⠀⠀⠀⠀⠀⠀⠀⠀⠀⠀⠀⠀⠀⠀⠀⠀⠀⠀⠀⠀⠀⠀⠀⠀⠀⠀⠀⠀⠀⠀⠀⠀⠀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⠀⠀⠀⠀⠀⠀⠀⠀⠀⠀⠀⠀⠀⠀⠀⠀⠀⠀⠀⠀⠀⠀⠀⠀⠀⠀⠀⠀⠀⠀⠀⠙⣿⣿⣿⣿⣿⣿⣿⣿⣿⣿⣿⣿⣿⣿⣿⣿⣿⣿⣿⣿⣿⣿⣧⡀⠀⠀⠀⠀⠀⠀⠀⠀⠀⠀⠀⠀⠀⠀⠀⠀⠀⠀⠀⠀⠀⠀⠀⠀⠀⠀⠀⠀⠀⠀⠀⠀⠀⠀⠀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⠀⠀⠀⠀⠀⠀⠀⠀⠀⠀⠀⠀⠀⠀⠀⠀⠀⠀⠀⠀⠀⠀⠀⠀⠀⠀⠀⠀⠀⠀⠀⢰⣿⣿⣿⣿⣿⣿⣿⣿⣿⣿⣿⣿⣿⣿⣿⣿⣿⣿⣿⣿⣿⣿⣿⣧⠀⠀⠀⠀⠀⠀⠀⠀⠀⠀⠀⠀⠀⠀⠀⠀⠀⠀⠀⠀⠀⠀⠀⠀⠀⠀⠀⠀⠀⠀⠀⠀⠀⠀⠀</a:t>
            </a:r>
            <a:br/>
            <a:r>
              <a:t>⠀⠀⠀⠀⠀⠀⠀⠀⠀⠀⠀⠀⠀⠀⠀⠀⠀⠀⠀⠀⠀⠀⠀⠀⠀⠀⠀⠀⠀⠀⢀⣿⣿⣿⣿⣿⣿⣿⣿⣿⣿⣿⣿⣿⣿⣿⣿⣿⣿⣿⣿⣿⣿⣿⣿⣿⡄⠀⠀⠀⠀⠀⠀⠀⠀⠀⠀⠀⠀⠀⠀⠀⠀⠀⠀⠀⠀⠀⠀⠀⠀⠀⠀⠀⠀⠀⠀⠀⠀⠀⠀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⠀⠀⠀⠀⠀⠀⠀⠀⠀⠀⠀⠀⠀⠀⠀⠀⠀⠀⠀⠀⠀⠀⠀⠀⠀⠀⠀⠀⠀⠀⢸⣿⣿⣿⣿⣿⣿⣿⣿⣿⣿⣿⣿⣿⣿⣿⣿⣿⣿⣿⣿⣿⣿⣿⣿⣿⡇⠀⠀⠀⠀⠀⠀⠀⠀⠀⠀⠀⠀⠀⠀⠀⠀⠀⠀⠀⠀⠀⠀⠀⠀⠀⠀⠀⠀⠀⠀⠀⠀⠀⠀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⠀⠀⠀⠀⠀⠀⠀⠀⠀⠀⠀⠀⠀⠀⠀⠀⠀⠀⠀⠀⠀⠀⠀⠀⠀⠀⠀⠀⠀⠀⠜⣿⣿⣿⣿⣿⣿⣿⣿⣿⣿⣿⣿⣿⣿⣿⣿⣿⣿⣿⣿⣿⣿⣿⣿⣿⡇⠀⠀⠀⠀⠀⠀⠀⠀⠀⠀⠀⠀⠀⠀⠀⠀⠀⠀⠀⠀⠀⠀⠀⠀⠀⠀⠀⠀⠀⠀⠀⠀⠀⠀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⠀⠀⠀⠀⠀⠀⠀⠀⠀⠀⠀⠀⠀⠀⠀⠀⠀⠀⠀⠀⠀⠀⠀⠀⠀⠀⠀⠀⠀⠀⠀⠙⣿⣿⣿⣿⣿⣿⣿⣿⣿⣿⣿⣿⣿⣿⣿⣿⣿⣿⣿⣿⣿⣿⣿⣿⣿⣄⠀⠀⠀⠀⠀⠀⠀⠀⠀⠀⠀⠀⠀⠀⠀⠀⠀⠀⠀⠀⠀⠀⠀⠀⠀⠀⠀⠀⠀⠀⠀⠀⠀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⠀⠀⠀⠀⠀⠀⠀⠀⠀⠀⠀⠀⠀⠀⠀⠀⠀⠀⠀⠀⠀⠀⠀⠀⠀⠀⠀⠀⠀⠀⠀⠀⠀⠉⠛⠿⠘⣿⣿⣿⣿⣿⣿⣿⣿⣿⣿⣿⣿⣿⣿⣿⣿⣿⣿⣿⣿⡏⠁⠀⠀⠀⠀⠀⠀⠀⠀⠀⠀⠀⠀⠀⠀⠀⠀⠀⠀⠀⠀⠀⠀⠀⠀⠀⠀⠀⠀⠀⠀⠀⠀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⠀⠀⠀⠀⠀⠀⠀⠀⠀⠀⠀⠀⠀⠀⠀⠀⠀⠀⠀⠀⠀⠀⠀⠀⠀⠀⠀⠀⠀⠀⠀⠀⠀⠀⠀⠀⠐⢿⣿⣿⣿⣿⣿⣿⣿⣿⣿⣿⣿⣿⣿⣿⣿⣿⣿⣿⣿⡟⠀⠀⠀⠀⠀⠀⠀⠀⠀⠀⠀⠀⠀⠀⠀⠀⠀⠀⠀⠀⠀⠀⠀⠀⠀⠀⠀⠀⠀⠀⠀⠀⠀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⠀⠀⠀⠀⠀⠀⠀⠀⠀⠀⠀⠀⠀⠀⠀⠀⠀⠀⠀⠀⠀⠀⠀⠀⠀⠀⠀⠀⠀⠀⠀⠀⠀⠀⠀⠀⠀⠘⣿⢿⣿⣿⣿⣿⣿⣿⣿⣿⣿⣿⣿⣿⣿⣿⠙⠙⡇⠀⠀⠀⠀⠀⠀⠀⠀⠀⠀⠀⠀⠀⠀⠀⠀⠀⠀⠀⠀⠀⠀⠀⠀⠀⠀⠀⠀⠀⠀⠀⠀⠀⠀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⠀⠀⠀⠀⠀⠀⠀⠀⠀⠀⠀⠀⠀⠀⠀⠀⠀⠀⠀⠀⠀⠀⠀⠀⠀⠀⠀⠀⠀⠀⠀⠀⠀⠀⠀⠀⠀⢠⢿⠘⡟⠿⠟⢻⣿⣿⣿⣿⣿⣿⣿⣝⠏⣁⡃⠀⠀⠀⠀⠀⠀⠀⣠⣶⣶⣾⣷⣿⣦⣀⠀⠀⠀⠀⠀⠀⠀⠀⠀⠀⠀⠀⠀⠀⠀⠀⠀⠀⠀⠀⠀</a:t>
            </a:r>
            <a:br/>
            <a:r>
              <a:t>⠀⠀⠀⠀⠀⠀⠀⠀⠀⠀⠀⠀⠀⠀⠀⠀⠀⠀⠀⠀⠀⠀⠀⠀⠀⠀⠀⠀⠀⠀⠀⠀⠀⠀⠀⠀⠀⢀⣸⣷⣤⣤⣶⣾⣿⣿⣿⣿⣿⣿⣿⣿⣿⣿⣿⣿⣷⣄⠀⠀⠀⢰⣿⣿⣿⣿⣿⣿⣿⣿⡀⠀⠀⠀⠀⠀⠀⠀⠀⠀⠀⠀⠀⠀⠀⠀⠀⠀⠀⠀⠀</a:t>
            </a:r>
            <a:br/>
            <a:r>
              <a:t>⠀⠀⠀⠀⠀⠀⠀⠀⠀⠀⠀⠀⠀⠀⠀⠀⠀⠀⠀⠀⠀⠀⠀⠀⠀⠀⠀⠀⠀⠀⠀⠀⠀⠀⠀⢀⣴⣿⣿⣿⣿⣿⣿⣿⣿⣿⣿⣿⣿⣿⣿⣿⣿⣿⣿⣿⣿⣿⣦⠀⠀⣨⣿⣿⣿⣿⣿⣿⣿⣿⣿⣷⡄⠀⠀⠀⠀⠀⠀⠀⠀⠀⠀⠀⠀⠀⠀⠀⠀⠀⠀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⠀⠀⠀⠀⠀⠀⠀⠀⠀⠀⠀⠀⠀⠀⠀⠀⠀⠀⠀⠀⠀⠀⠀⠀⠀⠀⠀⠀⠀⠀⠀⠀⠀⠀⠀⣾⣿⣿⣿⣿⣿⣿⣿⣿⣿⣿⣿⣿⣿⣿⣿⣿⣿⣿⣿⣿⣿⣿⣿⣷⣿⣿⣿⣿⣿⣿⣿⣿⣿⣿⡟⠋⠀⠀⠀⠀⠀⠀⠀⠀⠀⠀⠀⠀⠀⠀⠀⠀⠀⠀⠀</a:t>
            </a:r>
            <a:br/>
            <a:r>
              <a:t>⠀⠀⠀⠀⠀⠀⠀⠀⠀⠀⠀⠀⠀⠀⠀⠀⠀⠀⠀⠀⠀⠀⠀⠀⠀⠀⠀⠀⠀⠀⠀⠀⠀⠀⠀⣿⣿⣿⣿⣿⣿⣿⣿⣿⣿⣿⣿⣿⣿⣿⣿⣿⣿⣿⣿⣿⣿⣿⣿⣿⣿⣿⣿⣿⣿⣿⣿⡟⠛⠛⠀⠀⠀⠀⠀⠀⠀⠀⠀⠀⠀⠀⠀⠀⠀⠀⠀⠀⠀⠀⠀</a:t>
            </a:r>
            <a:br/>
            <a:r>
              <a:t>⠀⠀⠀⠀⠀⠀⠀⠀⠀⠀⠀⠀⠀⠀⠀⠀⠀⠀⠀⠀⠀⠀⠀⠀⠀⠀⠀⠀⠀⠀⠀⠀⠀⠀⠀⠸⣿⣿⣿⣿⣿⣿⣿⣿⣿⣿⣿⣿⣿⣿⣿⣿⣿⣿⣿⣿⣿⣿⣿⣿⣿⣿⣿⣿⣿⣿⣿⠀⠀⠀⠀⠀⠀⠀⠀⠀⠀⠀⠀⠀⠀⠀⠀⠀⠀⠀⠀⠀⠀⠀⠀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⠀⠀⠀⠀⠀⠀⠀⠀⠀⠀⠀⠀⠀⠀⠀⠀⠀⠀⠀⠀⠀⠀⠀⠀⠀⠀⠀⠀⠀⠀⠀⠀⠀⠀⠀⠀⠹⣿⣿⣿⣿⣿⣿⣿⣿⣿⣿⣿⣿⣿⣿⣿⣿⣿⣿⣿⣿⣿⣿⣿⣿⣿⣿⡟⠁⠘⠃⠀⠀⠀⠀⠀⠀⠀⠀⠀⠀⠀⠀⠀⠀⠀⠀⠀⠀⠀⠀⠀⠀⠀⠀</a:t>
            </a:r>
            <a:br/>
            <a:r>
              <a:t>⠀⠀⠀⠀⠀⠀⠀⠀⠀⠀⠀⠀⠀⠀⠀⠀⠀⠀⠀⠀⠀⠀⠀⠀⠀⠀⠀⠀⠀⠀⠀⠀⠀⠀⠀⠀⠀⢻⣿⣿⣿⣿⣿⣿⣿⣿⣿⣿⣿⣿⣿⣿⣿⣿⣿⣿⣿⣿⣿⣿⣿⣿⠋⠀⠀⠀⠀⠀⠀⠀⠀⠀⠀⠀⠀⠀⠀⠀⠀⠀⠀⠀⠀⠀⠀⠀⠀⠀⠀⠀⠀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⠀⠀⠀⠀⠀⠀⠀⠀⠀⠀⠀⠀⠀⠀⠀⠀⠀⠀⠀⠀⠀⠀⠀⠀⠀⠀⠀⠀⠀⠀⠀⠀⠀⠀⠀⠀⠀⠈⢿⣿⣿⣿⣿⣿⣿⣿⣿⣿⣿⣿⣿⣿⣿⣿⣿⣿⣿⣿⣿⣿⣿⣁⠀⠀⠀⠀⠀⠀⠀⠀⠀⠀⠀⠀⠀⠀⠀⠀⠀⠀⠀⠀⠀⠀⠀⠀⠀⠀⠀⠀⠀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⠀⠀⠀⠀⠀⠀⠀⠀⠀⠀⠀⠀⠀⠀⠀⠀⠀⠀⠀⠀⠀⠀⠀⠀⠀⠀⠀⠀⠀⠀⠀⠀⠀⠀⠀⠀⠀⠀⠈⣿⣿⣿⣿⣿⣿⣿⣿⣿⣿⣿⣿⣿⣿⣿⣿⣿⣿⣿⣿⣿⣿⣿⣿⠃⠀⠀⠀⠀⠀⠀⠀⠀⠀⠀⠀⠀⠀⠀⠀⠀⠀⠀⠀⠀⠀⠀⠀⠀⠀⠀⠀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⠀⠀⠀⠀⠀⠀⠀⠀⠀⠀⠀⠀⠀⠀⠀⠀⠀⠀⠀⠀⠀⠀⠀⠀⠀⠀⠀⠀⠀⠀⠀⠀⠀⠀⠀⠀⠀⠀⠀⠸⣿⣿⣿⣿⣿⣿⣿⣿⣿⣿⣿⣿⣿⣿⣿⣿⣿⣿⣿⣿⣿⣿⣿⣶⣦⣤⡀⠀⠀⠀⠀⠀⠀⠀⠀⠀⠀⠀⠀⠀⠀⠀⠀⠀⠀⠀⠀⠀⠀⠀⠀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⠀⠀⠀⠀⠀⠀⠀⠀⠀⠀⠀⠀⠀⠀⠀⠀⠀⠀⠀⠀⠀⠀⠀⠀⠀⠀⠀⠀⠀⠀⠀⠀⠀⠀⠀⠀⠀⠀⠀⠀⢻⣿⣿⣿⣿⣿⣿⣿⣿⣿⣿⣿⣿⣿⣿⣿⣿⣿⣿⣿⣿⣿⣿⣿⣿⣿⣷⠄⠀⠀⠀⠀⠀⠀⠀⠀⠀⠀⠀⠀⠀⠀⠀⠀⠀⠀⠀⠀⠀⠀⠀</a:t>
            </a:r>
            <a:br/>
            <a:r>
              <a:t>⠀⠀⠀⠀⠀⠀⠀⠀⠀⠀⠀⠀⠀⠀⠀⠀⠀⠀⠀⠀⠀⠀⠀⠀⠀⠀⠀⠀⠀⠀⢀⣄⣀⣀⣀⣀⡀⠀⠀⠀⠈⣿⣿⣿⣿⣿⣿⣿⣿⣿⣿⣿⣿⣿⣿⣿⣿⣿⣿⣿⣿⣿⣿⣿⣿⣿⣿⣦⠀⠀⠀⠀⠀⠀⠀⠀⠀⠀⠀⠀⠀⠀⠀⠀⠀⠀⠀⠀⠀⠀⠀</a:t>
            </a:r>
            <a:br/>
            <a:r>
              <a:t>⠀⠀⠀⠀⠀⠀⠀⠀⠀⠀⠀⠀⠀⠀⠀⠀⠀⠀⠀⠀⠀⠀⠀⠀⠀⠀⠀⠀⠀⠀⠈⣿⣿⣿⣿⣿⣿⣿⣿⣷⣶⣿⣿⣿⣿⣿⣿⣿⣿⣿⣿⣿⣿⣿⣿⣿⣿⣿⣿⣿⣿⣿⣿⣿⣿⣿⠛⠛⠀⠀⠀⠀⠀⠀⠀⠀⠀⠀⠀⠀⠀⠀⠀⠀⠀⠀⠀⠀⠀⠀⠀</a:t>
            </a:r>
            <a:br/>
            <a:r>
              <a:t>⠀⠀⠀⠀⠀⠀⠀⠀⠀⠀⠀⠀⠀⠀⠀⠀⠀⠀⠀⠀⠀⠀⠀⠀⠀⠀⠀⠀⠀⠀⠀⠸⣿⣿⣿⣿⣿⣿⣿⣿⣿⣿⣿⣿⣿⣿⣿⣿⣿⣿⣿⣿⣿⣿⣿⣿⣿⣿⣿⣿⣿⣿⣿⣿⣿⣿⠀⠀⠀⠀⠀⠀⠀⠀⠀⠀⠀⠀⠀⠀⠀⠀⠀⠀⠀⠀⠀⠀⠀⠀⠀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⠀⠀⠀⠀⠀⠀⠀⠀⠀⠀⠀⠀⠀⠀⠀⠀⠀⠀⠀⠀⠀⠀⠀⠀⠀⠀⠀⠀⠀⠀⠀⠀⠈⢿⣿⣿⣿⣿⣿⣿⣿⣿⣿⣿⣿⣿⣿⣿⣿⣿⣿⣿⣿⣿⣿⣿⣿⣿⣿⣿⣿⣿⣿⡿⠟⠋⠀⠀⠀⠀⠀⠀⠀⠀⠀⠀⠀⠀⠀⠀⠀⠀⠀⠀⠀⠀⠀⠀⠀⠀⠀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⠀⠀⠀⠀⠀⠀⠀⠀⠀⠀⠀⠀⠀⠀⠀⠀⠀⠀⠀⠀⠀⠀⠀⠀⠀⠀⠀⠀⠀⠀⠀⠀⠀⠀⢻⣿⣿⣿⣿⣿⣿⣿⣿⣿⣿⣿⣿⣿⣿⣿⣿⣿⣿⣿⣿⣿⣿⣿⣿⣿⣿⡿⠛⠁⠀⠀⠀⠀⠀⠀⠀⠀⠀⠀⠀⠀⠀⠀⠀⠀⠀⠀⠀⠀⠀⠀⠀⠀⠀⠀⠀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⠀⠀⠀⠀⠀⠀⠀⠀⠀⠀⠀⠀⠀⠀⠀⠀⠀⠀⠀⠀⠀⠀⠀⠀⠀⠀⠀⠀⠀⠀⠀⠀⠀⠀⠀⢿⣿⣿⣿⣿⣿⣿⣿⣿⣿⣿⣿⣿⣿⣿⣿⣿⣿⣿⣿⣿⣿⣿⣿⠟⠉⠀⠀⠀⠀⠀⠀⠀⠀⠀⠀⠀⠀⠀⠀⠀⠀⠀⠀⠀⠀⠀⠀⠀⠀⠀⠀⠀⠀⠀⠀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⠀⠀⠀⠀⠀⠀⠀⠀⠀⠀⠀⠀⠀⠀⠀⠀⠀⠀⠀⠀⠀⠀⠀⠀⠀⠀⠀⠀⠀⠀⠀⠀⠀⠀⢀⠀⠀⣀⠀⠀⠀⠀⠀⠀⠀⠀⠀⠀⠀⠀⠀⠀⠀⠀⠀⠀⠀⠀⠀⠀⠀⠀⠀⠀⠀⠀⠀⠀⠀⠀⠀⠀⠀⠀⠀⠀⠀⠀⠀⠀⠀⠀⠀⠀⠀⠀⠀⠀⠀⠀⠀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⠀⠀⠀⠀⠀⠀⠀⠀⠀⠀⠀⠀⠀⠀⠀⠀⠀⠀⠀⠀⠀⠀⠀⠀⠀⠀⠀⠀⠀⠀⠀⣀⣤⣤⣸⣷⣾⣿⣿⣷⣶⣶⣶⣤⣤⣤⣤⣀⣀⠀⠀⠀⠀⠀⠀⠀⠀⠀⠀⠀⠀⠀⠀⠀⠀⠀⠀⠀⠀⠀⠀⠀⠀⠀⠀⠀⠀⠀⠀⠀⠀⠀⠀⠀⠀⠀⠀⠀⠀⠀⠀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⠀⠀⠀⠀⠀⠀⠀⠀⠀⠀⠀⠀⠀⠀⠀⠀⠀⠀⠀⠀⠀⠀⠀⠀⠀⠀⠀⠀⠀⠀⠀⠙⢿⣿⣿⣿⣿⣿⣿⣿⣿⣿⣿⣿⣿⣿⣿⣿⣿⣿⣶⣄⡀⠀⠀⠀⠀⠀⠀⠀⠀⠀⠀⠀⠀⠀⠀⠀⠀⠀⠀⠀⠀⠀⠀⠀⠀⠀⠀⠀⠀⠀⠀⠀⠀⠀⠀⠀⠀⠀⠀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⠀⠀⠀⠀⠀⠀⠀⠀⠀⠀⠀⠀⠀⠀⠀⠀⠀⠀⠀⠀⠀⠀⠀⠀⠀⠀⠀⠀⠀⠀⠀⠀⣰⣿⣿⣿⣿⣿⣿⣿⣿⣿⣿⣿⣿⣿⣿⣿⣿⣿⣿⣿⣿⣦⡀⠀⠀⠀⠀⠀⠀⠀⠀⠀⠀⠀⠀⠀⠀⠀⠀⠀⠀⠀⠀⠀⠀⠀⠀⠀⠀⠀⠀⠀⠀⠀⠀⠀⠀⠀⠀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⠀⠀⠀⠀⠀⠀⠀⠀⠀⠀⠀⠀⠀⠀⠀⠀⠀⠀⠀⠀⠀⠀⠀⠀⠀⠀⠀⠀⠀⠀⠀⠘⢿⣿⣿⣿⣿⣿⣿⣿⣿⣿⣿⣿⣿⣿⣿⣿⣿⣿⣿⣿⣿⣿⣿⣄⠀⠀⠀⠀⠀⠀⠀⠀⠀⠀⠀⠀⠀⠀⠀⠀⠀⠀⠀⠀⠀⠀⠀⠀⠀⠀⠀⠀⠀⠀⠀⠀⠀⠀⠀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⠀⠀⠀⠀⠀⠀⠀⠀⠀⠀⠀⠀⠀⠀⠀⠀⠀⠀⠀⠀⠀⠀⠀⠀⠀⠀⠀⠀⠀⠀⠀⠀⣾⣿⣿⣿⣿⣿⣿⣿⣿⣿⣿⣿⣿⣿⣿⣿⣿⣿⣿⣿⣿⣿⣿⣿⡄⠀⠀⠀⠀⠀⠀⠀⠀⠀⠀⠀⠀⠀⠀⠀⠀⠀⠀⠀⠀⠀⠀⠀⠀⠀⠀⠀⠀⠀⠀⠀⠀⠀⠀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⠀⠀⠀⠀⠀⠀⠀⠀⠀⠀⠀⠀⠀⠀⠀⠀⠀⠀⠀⠀⠀⠀⠀⠀⠀⠀⠀⠀⠀⠀⠀⢰⣿⣿⣿⣿⣿⣿⣿⣿⣿⣿⣿⣿⣿⣿⣿⣿⣿⣿⣿⣿⣿⣿⣿⣿⣷⠀⠀⠀⠀⠀⠀⠀⠀⠀⠀⠀⠀⠀⠀⠀⠀⠀⠀⠀⠀⠀⠀⠀⠀⠀⠀⠀⠀⠀⠀⠀⠀⠀⠀</a:t>
            </a:r>
            <a:br/>
            <a:r>
              <a:t>⠀⠀⠀⠀⠀⠀⠀⠀⠀⠀⠀⠀⠀⠀⠀⠀⠀⠀⠀⠀⠀⠀⠀⠀⠀⠀⠀⠀⠀⠀⠀⣿⣿⣿⣿⣿⣿⣿⣿⣿⣿⣿⣿⣿⣿⣿⣿⣿⣿⣿⣿⣿⣿⣿⣿⣿⣿⠀⠀⠀⠀⠀⠀⠀⠀⠀⠀⠀⠀⠀⠀⠀⠀⠀⠀⠀⠀⠀⠀⠀⠀⠀⠀⠀⠀⠀⠀⠀⠀⠀⠀</a:t>
            </a:r>
            <a:br/>
            <a:r>
              <a:t>⠀⠀⠀⠀⠀⠀⠀⠀⠀⠀⠀⠀⠀⠀⠀⠀⠀⠀⠀⠀⠀⠀⠀⠀⠀⠀⠀⠀⠀⠀⠀⢿⣿⣿⣿⣿⣿⣿⣿⣿⣿⣿⣿⣿⣿⣿⣿⣿⣿⣿⣿⣿⣿⣿⣿⣿⣿⡇⠀⠀⠀⠀⠀⠀⠀⠀⠀⠀⠀⠀⠀⠀⠀⠀⠀⠀⠀⠀⠀⠀⠀⠀⠀⠀⠀⠀⠀⠀⠀⠀⠀</a:t>
            </a:r>
            <a:br/>
            <a:r>
              <a:t>⠀⠀⠀⠀⠀⠀⠀⠀⠀⠀⠀⠀⠀⠀⠀⠀⠀⠀⠀⠀⠀⠀⠀⠀⠀⠀⠀⠀⠀⠀⠀⠈⢿⣿⣿⣿⣿⣿⣿⣿⣿⣿⣿⣿⣿⣿⣿⣿⣿⣿⣿⣿⣿⣿⣿⣿⣿⣧⡀⠀⠀⠀⠀⠀⠀⠀⣠⠀⠀⠀⠀⠀⠀⠀⠀⠀⠀⠀⠀⠀⠀⠀⠀⠀⠀⠀⠀⠀⠀⠀⠀</a:t>
            </a:r>
            <a:br/>
            <a:r>
              <a:t>⠀⠀⠀⠀⠀⠀⠀⠀⠀⠀⠀⠀⠀⠀⠀⠀⠀⠀⠀⠀⠀⠀⠀⠀⠀⠀⠀⠀⠀⠀⠀⠀⠀⠉⠛⠻⡇⢻⣿⣿⣿⣿⣿⣿⣿⣿⣿⣿⣿⣿⣿⣿⣿⣿⣿⣿⣿⣿⠉⠀⠀⠀⠀⠀⠀⠀⣿⢀⣀⠀⠀⠀⠀⠀⠀⠀⠀⠀⠀⠀⠀⠀⠀⠀⠀⠀⠀⠀⠀⠀⠀</a:t>
            </a:r>
            <a:br/>
            <a:r>
              <a:t>⠀⠀⠀⠀⠀⠀⠀⠀⠀⠀⠀⠀⠀⠀⠀⠀⠀⠀⠀⠀⠀⠀⠀⠀⠀⠀⠀⠀⠀⠀⠀⠀⠀⠀⠀⠀⠈⠺⣿⣿⣿⣿⣿⣿⣿⣿⣿⣿⣿⣿⣿⣿⣿⣿⣿⣿⣿⣿⠣⠀⠀⠀⠀⢀⣴⣦⣿⣿⡇⠀⠀⠀⠀⠀⠀⠀⠀⠀⠀⠀⠀⠀⠀⠀⠀⠀⠀⠀⠀⠀⠀</a:t>
            </a:r>
            <a:br/>
            <a:r>
              <a:t>⠀⠀⠀⠀⠀⠀⠀⠀⠀⠀⠀⠀⠀⠀⠀⠀⠀⠀⠀⠀⠀⠀⠀⠀⠀⠀⠀⠀⠀⠀⠀⠀⠀⠀⠀⠀⠀⠀⢹⣿⣿⣿⣿⣿⣿⣿⣿⣿⣿⣿⣿⣿⣿⣿⣟⢹⢻⠁⠀⠀⠀⠀⠀⣿⣿⣿⣿⣿⣿⣆⠀⠀⠀⠀⠀⠀⠀⠀⠀⠀⠀⠀⠀⠀⠀⠀⠀⠀⠀⠀⠀</a:t>
            </a:r>
            <a:br/>
            <a:r>
              <a:t>⠀⠀⠀⠀⠀⠀⠀⠀⠀⠀⠀⠀⠀⠀⠀⠀⠀⠀⠀⠀⠀⠀⠀⠀⠀⠀⠀⠀⠀⠀⠀⠀⠀⠀⠀⠀⠀⠀⢸⣷⢹⠿⡿⠟⣿⣿⣿⣿⣿⣿⣿⣯⡻⠉⠘⠀⠀⠀⠀⠀⠀⠀⠀⣿⣿⣿⣿⣿⣿⣿⣿⣄⠀⠀⠀⠀⠀⠀⠀⠀⠀⠀⠀⠀⠀⠀⠀⠀⠀⠀⠀</a:t>
            </a:r>
            <a:br/>
            <a:r>
              <a:t>⠀⠀⠀⠀⠀⠀⠀⠀⠀⠀⠀⠀⠀⠀⠀⠀⠀⠀⠀⠀⠀⠀⠀⠀⠀⠀⠀⠀⠀⠀⠀⠀⠀⠀⠀⠀⠀⠀⢀⣿⣬⣤⣤⣶⣿⣿⣿⣿⣿⣿⣿⣿⣿⣿⣿⣿⣷⣦⠀⠀⠀⠀⠀⣻⣿⣿⣿⣿⣿⣿⣿⣯⠀⠀⠀⠀⠀⠀⠀⠀⠀⠀⠀⠀⠀⠀⠀⠀⠀⠀⠀</a:t>
            </a:r>
            <a:br/>
            <a:r>
              <a:t>⠀⠀⠀⠀⠀⠀⠀⠀⠀⠀⠀⠀⠀⠀⠀⠀⠀⠀⠀⠀⠀⠀⠀⠀⠀⠀⠀⠀⠀⠀⠀⠀⠀⠀⠀⠀⢀⣴⣿⣿⣿⣿⣿⣿⣿⣿⣿⣿⣿⣿⣿⣿⣿⣿⣿⣿⣿⣿⣷⡀⢀⣤⣾⣿⣿⣿⣿⣿⣿⣿⣿⣿⣷⠀⠀⠀⠀⠀⠀⠀⠀⠀⠀⠀⠀⠀⠀⠀⠀⠀⠀</a:t>
            </a:r>
            <a:br/>
            <a:r>
              <a:t>⠀⠀⠀⠀⠀⠀⠀⠀⠀⠀⠀⠀⠀⠀⠀⠀⠀⠀⠀⠀⠀⠀⠀⠀⠀⠀⠀⠀⠀⠀⠀⠀⠀⠀⠀⠀⣾⣿⣿⣿⣿⣿⣿⣿⣿⣿⣿⣿⣿⣿⣿⣿⣿⣿⣿⣿⣿⣿⣿⣷⣌⣿⣿⣿⣿⣿⣿⣿⣿⠿⠋⠉⠀⠀⠀⠀⠀⠀⠀⠀⠀⠀⠀⠀⠀⠀⠀⠀⠀⠀⠀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⠀⠀⠀⠀⠀⠀⠀⠀⠀⠀⠀⠀⠀⠀⠀⠀⠀⠀⠀⠀⠀⠀⠀⠀⠀⠀⠀⠀⠀⠀⠀⠀⠀⠀⠀⠀⣿⣿⣿⣿⣿⣿⣿⣿⣿⣿⣿⣿⣿⣿⣿⣿⣿⣿⣿⣿⣿⣿⣿⣿⣿⣿⣿⣿⣿⣿⣿⣿⡇⠀⠀⠀⠀⠀⠀⠀⠀⠀⠀⠀⠀⠀⠀⠀⠀⠀⠀⠀⠀⠀⠀</a:t>
            </a:r>
            <a:br/>
            <a:r>
              <a:t>⠀⠀⠀⠀⠀⠀⠀⠀⠀⠀⠀⠀⠀⠀⠀⠀⠀⠀⠀⠀⠀⠀⠀⠀⠀⠀⠀⠀⠀⠀⠀⠀⠀⠀⠀⠀⠸⣿⣿⣿⣿⣿⣿⣿⣿⣿⣿⣿⣿⣿⣿⣿⣿⣿⣿⣿⣿⣿⣿⣿⣿⣿⣿⣿⣿⡟⠉⠿⠃⠀⠀⠀⠀⠀⠀⠀⠀⠀⠀⠀⠀⠀⠀⠀⠀⠀⠀⠀⠀⠀⠀</a:t>
            </a:r>
            <a:br/>
            <a:r>
              <a:t>⠀⠀⠀⠀⠀⠀⠀⠀⠀⠀⠀⠀⠀⠀⠀⠀⠀⠀⠀⠀⠀⠀⠀⠀⠀⠀⠀⠀⠀⠀⠀⠀⠀⠀⠀⠀⠀⠹⣿⣿⣿⣿⣿⣿⣿⣿⣿⣿⣿⣿⣿⣿⣿⣿⣿⣿⣿⣿⣿⣿⣿⣿⣿⣿⠏⠀⠀⠀⠀⠀⠀⠀⠀⠀⠀⠀⠀⠀⠀⠀⠀⠀⠀⠀⠀⠀⠀⠀⠀⠀⠀</a:t>
            </a:r>
            <a:br/>
            <a:r>
              <a:t>⠀⠀⠀⠀⠀⠀⠀⠀⠀⠀⠀⠀⠀⠀⠀⠀⠀⠀⠀⠀⠀⠀⠀⠀⠀⠀⠀⠀⠀⠀⠀⠀⠀⠀⠀⠀⠀⠀⢿⣿⣿⣿⣿⣿⣿⣿⣿⣿⣿⣿⣿⣿⣿⣿⣿⣿⣿⣿⣿⣿⣿⣿⣿⠃⠀⠀⠀⠀⠀⠀⠀⠀⠀⠀⠀⠀⠀⠀⠀⠀⠀⠀⠀⠀⠀⠀⠀⠀⠀⠀⠀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⠀⠀⠀⠀⠀⠀⠀⠀⠀⠀⠀⠀⠀⠀⠀⠀⠀⠀⠀⠀⠀⠀⠀⠀⠀⠀⠀⠀⠀⠀⠀⠀⠀⠀⠀⠀⠀⠀⠘⣿⣿⣿⣿⣿⣿⣿⣿⣿⣿⣿⣿⣿⣿⣿⣿⣿⣿⣿⣿⣿⣿⣿⣁⠀⠀⠀⠀⠀⠀⠀⠀⠀⠀⠀⠀⠀⠀⠀⠀⠀⠀⠀⠀⠀⠀⠀⠀⠀⠀⠀⠀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⠀⠀⠀⠀⠀⠀⠀⠀⠀⠀⠀⠀⠀⠀⠀⠀⠀⠀⠀⠀⠀⠀⠀⠀⠀⠀⠀⠀⠀⠀⠀⠀⠀⠀⠀⠀⠀⠀⠀⠘⣿⣿⣿⣿⣿⣿⣿⣿⣿⣿⣿⣿⣿⣿⣿⣿⣿⣿⣿⣿⣿⣿⣿⡟⠀⠀⠀⠀⠀⠀⠀⠀⠀⠀⠀⠀⠀⠀⠀⠀⠀⠀⠀⠀⠀⠀⠀⠀⠀⠀⠀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⠀⠀⠀⠀⠀⠀⠀⠀⠀⠀⠀⠀⠀⠀⠀⠀⠀⠀⠀⠀⠀⠀⠀⠀⠀⠀⠀⠀⠀⠀⠀⠀⠀⠀⠀⠀⠀⠀⠀⠀⢹⣿⣿⣿⣿⣿⣿⣿⣿⣿⣿⣿⣿⣿⣿⣿⣿⣿⣿⣿⣿⣿⣿⣿⣶⣦⣤⡀⠀⠀⠀⠀⠀⠀⠀⠀⠀⠀⠀⠀⠀⠀⠀⠀⠀⠀⠀⠀⠀⠀⠀</a:t>
            </a:r>
            <a:br/>
            <a:r>
              <a:t>⠀⠀⠀⠀⠀⠀⠀⠀⠀⠀⠀⠀⠀⠀⠀⠀⠀⠀⠀⠀⠀⠀⠀⠀⠀⠀⠀⠀⠀⠀⠀⠀⠀⠀⠀⠀⠀⠀⠀⠀⠀⢿⣿⣿⣿⣿⣿⣿⣿⣿⣿⣿⣿⣿⣿⣿⣿⣿⣿⣿⣿⣿⣿⣿⣿⣿⣿⣷⠀⠀⠀⠀⠀⠀⠀⠀⠀⠀⠀⠀⠀⠀⠀⠀⠀⠀⠀⠀⠀⠀⠀</a:t>
            </a:r>
            <a:br/>
            <a:r>
              <a:t>⠀⠀⠀⠀⠀⠀⠀⠀⠀⠀⠀⠀⠀⠀⠀⠀⠀⠀⠀⠀⠀⠀⠀⠀⠀⠀⠀⠀⠀⠀⢀⣀⣀⣀⣀⡀⠀⠀⠀⠀⠀⠘⣿⣿⣿⣿⣿⣿⣿⣿⣿⣿⣿⣿⣿⣿⣿⣿⣿⣿⣿⣿⣿⣿⣿⣿⣿⣿⣦⠀⠀⠀⠀⠀⠀⠀⠀⠀⠀⠀⠀⠀⠀⠀⠀⠀⠀⠀⠀⠀⠀</a:t>
            </a:r>
            <a:br/>
            <a:r>
              <a:t>⠀⠀⠀⠀⠀⠀⠀⠀⠀⠀⠀⠀⠀⠀⠀⠀⠀⠀⠀⠀⠀⠀⠀⠀⠀⠀⠀⠀⠀⠀⠀⣿⣿⣿⣿⣿⣿⣿⣿⣶⣶⣦⣿⣿⣿⣿⣿⣿⣿⣿⣿⣿⣿⣿⣿⣿⣿⣿⣿⣿⣿⣿⣿⣿⣿⣿⣿⠙⠋⠀⠀⠀⠀⠀⠀⠀⠀⠀⠀⠀⠀⠀⠀⠀⠀⠀⠀⠀⠀⠀⠀</a:t>
            </a:r>
            <a:br/>
            <a:r>
              <a:t>⠀⠀⠀⠀⠀⠀⠀⠀⠀⠀⠀⠀⠀⠀⠀⠀⠀⠀⠀⠀⠀⠀⠀⠀⠀⠀⠀⠀⠀⠀⠀⠘⣿⣿⣿⣿⣿⣿⣿⣿⣿⣿⣿⣿⣿⣿⣿⣿⣿⣿⣿⣿⣿⣿⣿⣿⣿⣿⣿⣿⣿⣿⣿⣿⣿⣿⣿⠀⠀⠀⠀⠀⠀⠀⠀⠀⠀⠀⠀⠀⠀⠀⠀⠀⠀⠀⠀⠀⠀⠀⠀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⠀⠀⠀⠀⠀⠀⠀⠀⠀⠀⠀⠀⠀⠀⠀⠀⠀⠀⠀⠀⠀⠀⠀⠀⠀⠀⠀⠀⠀⠀⠀⠀⠈⢿⣿⣿⣿⣿⣿⣿⣿⣿⣿⣿⣿⣿⣿⣿⣿⣿⣿⣿⣿⣿⣿⣿⣿⣿⣿⣿⣿⣿⣿⣿⡿⠟⠋⠀⠀⠀⠀⠀⠀⠀⠀⠀⠀⠀⠀⠀⠀⠀⠀⠀⠀⠀⠀⠀⠀⠀⠀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⠀⠀⠀⠀⠀⠀⠀⠀⠀⠀⠀⠀⠀⠀⠀⠀⠀⠀⠀⠀⠀⠀⠀⠀⠀⠀⠀⠀⠀⠀⠀⠀⠀⠀⢻⣿⣿⣿⣿⣿⣿⣿⣿⣿⣿⣿⣿⣿⣿⣿⣿⣿⣿⣿⣿⣿⣿⣿⣿⣿⣿⡿⠟⠁⠀⠀⠀⠀⠀⠀⠀⠀⠀⠀⠀⠀⠀⠀⠀⠀⠀⠀⠀⠀⠀⠀⠀⠀⠀⠀⠀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⠀⠀⠀⠀⠀⠀⠀⠀⠀⠀⠀⠀⠀⠀⠀⠀⠀⠀⠀⠀⠀⠀⠀⠀⠀⠀⠀⠀⠀⠀⠀⠀⠀⠀⠀⢿⣿⣿⣿⣿⣿⣿⣿⣿⣿⣿⣿⣿⣿⣿⣿⣿⣿⣿⣿⣿⣿⣿⣿⣟⠉⠀⠀⠀⠀⠀⠀⠀⠀⠀⠀⠀⠀⠀⠀⠀⠀⠀⠀⠀⠀⠀⠀⠀⠀⠀⠀⠀⠀⠀⠀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⠀⠀⠀⠀⠀⠀⠀⠀⠀⠀⠀⠀⠀⠀⠀⠀⠀⠀⠀⠀⠀⠀⠀⠀⠀⠀⠀⠀⠀⠀⠀⠀⠀⠀⠀⠀⠀⠀⠀⠀⠀⠀⠀⠀⠀⠀⠀⠀⠀⠀⠀⠀⠀⠀⠀⠀⠀⠀⠀⠀⠀⠀⠀⠀⠀⢀⣷⠀⠀⠀⠀⠀⠀⠀⠀⠀⠀⠀⠀⠀⠀⠀⠀⠀⠀⠀⠀⠀⠀⠀⠀</a:t>
            </a:r>
            <a:br/>
            <a:r>
              <a:t>⠀⠀⠀⠀⠀⠀⠀⠀⠀⠀⠀⠀⠀⠀⠀⠀⠀⠀⠀⠀⠀⠀⠀⠀⠀⠀⠀⠀⠀⠀⠀⠀⠀⠀⠀⠀⢀⠀⠀⢀⡀⠀⠀⠀⠀⠀⠀⠀⠀⠀⠀⠀⠀⠀⠀⠀⠀⠀⠀⠀⠀⠀⠀⠀⠀⢸⣿⠀⠀⠀⠀⠀⠀⠀⠀⠀⠀⠀⠀⠀⠀⠀⠀⠀⠀⠀⠀⠀⠀⠀⠀</a:t>
            </a:r>
            <a:br/>
            <a:r>
              <a:t>⠀⠀⠀⠀⠀⠀⠀⠀⠀⠀⠀⠀⠀⠀⠀⠀⠀⠀⠀⠀⠀⠀⠀⠀⠀⠀⠀⠀⠀⠀⠀⠀⠀⢀⣀⣀⣸⣷⣴⣿⣿⣶⣶⣶⣦⣤⣤⣄⣀⣀⡀⠀⠀⠀⠀⠀⠀⠀⠀⠀⠀⠀⠀⠀⠀⢸⣿⡆⠀⠀⠀⠀⠀⠀⠀⠀⠀⠀⠀⠀⠀⠀⠀⠀⠀⠀⠀⠀⠀⠀⠀</a:t>
            </a:r>
            <a:br/>
            <a:r>
              <a:t>⠀⠀⠀⠀⠀⠀⠀⠀⠀⠀⠀⠀⠀⠀⠀⠀⠀⠀⠀⠀⠀⠀⠀⠀⠀⠀⠀⠀⠀⠀⠀⠀⠀⠻⢿⣿⣿⣿⣿⣿⣿⣿⣿⣿⣿⣿⣿⣿⣿⣿⣿⣷⣦⣄⡀⠀⠀⠀⠀⠀⠀⠀⠀⠀⠀⠀⣿⡇⠀⠀⠀⠀⠀⠀⠀⠀⠀⠀⠀⠀⠀⠀⠀⠀⠀⠀⠀⠀⠀⠀⠀</a:t>
            </a:r>
            <a:br/>
            <a:r>
              <a:t>⠀⠀⠀⠀⠀⠀⠀⠀⠀⠀⠀⠀⠀⠀⠀⠀⠀⠀⠀⠀⠀⠀⠀⠀⠀⠀⠀⠀⠀⠀⠀⠀⠀⠀⣨⣿⣿⣿⣿⣿⣿⣿⣿⣿⣿⣿⣿⣿⣿⣿⣿⣿⣿⣿⣿⣦⡀⠀⠀⠀⠀⠀⠀⠀⠀⠀⣿⣇⠀⠀⠀⠀⠀⠀⠀⠀⠀⠀⠀⠀⠀⠀⠀⠀⠀⠀⠀⠀⠀⠀⠀</a:t>
            </a:r>
            <a:br/>
            <a:r>
              <a:t>⠀⠀⠀⠀⠀⠀⠀⠀⠀⠀⠀⠀⠀⠀⠀⠀⠀⠀⠀⠀⠀⠀⠀⠀⠀⠀⠀⠀⠀⠀⠀⠀⠀⠸⢿⣿⣿⣿⣿⣿⣿⣿⣿⣿⣿⣿⣿⣿⣿⣿⣿⣿⣿⣿⣿⣿⣿⣄⠀⠀⠀⠀⠀⠀⠀⠀⣿⣿⠀⠀⠀⠀⠀⠀⠀⠀⠀⠀⠀⠀⠀⠀⠀⠀⠀⠀⠀⠀⠀⠀⠀</a:t>
            </a:r>
            <a:br/>
            <a:r>
              <a:t>⠀⠀⠀⠀⠀⠀⠀⠀⠀⠀⠀⠀⠀⠀⠀⠀⠀⠀⠀⠀⠀⠀⠀⠀⠀⠀⠀⠀⠀⠀⠀⠀⠀⠀⣼⣿⣿⣿⣿⣿⣿⣿⣿⣿⣿⣿⣿⣿⣿⣿⣿⣿⣿⣿⣿⣿⣿⣿⡄⠀⠀⠀⠀⠀⠀⢀⣸⣿⣶⣶⠆⠀⠀⠀⠀⠀⠀⠀⠀⠀⠀⠀⠀⠀⠀⠀⠀⠀⠀⠀⠀</a:t>
            </a:r>
            <a:br/>
            <a:r>
              <a:t>⠀⠀⠀⠀⠀⠀⠀⠀⠀⠀⠀⠀⠀⠀⠀⠀⠀⠀⠀⠀⠀⠀⠀⠀⠀⠀⠀⠀⠀⠀⠀⠀⠀⢠⣿⣿⣿⣿⣿⣿⣿⣿⣿⣿⣿⣿⣿⣿⣿⣿⣿⣿⣿⣿⣿⣿⣿⣿⣿⠀⠀⠀⠀⠀⠘⠛⢻⣿⣇⣀⠀⠀⠀⠀⠀⠀⠀⠀⠀⠀⠀⠀⠀⠀⠀⠀⠀⠀⠀⠀⠀</a:t>
            </a:r>
            <a:br/>
            <a:r>
              <a:t>⠀⠀⠀⠀⠀⠀⠀⠀⠀⠀⠀⠀⠀⠀⠀⠀⠀⠀⠀⠀⠀⠀⠀⠀⠀⠀⠀⠀⠀⠀⠀⠀⠀⣾⣿⣿⣿⣿⣿⣿⣿⣿⣿⣿⣿⣿⣿⣿⣿⣿⣿⣿⣿⣿⣿⣿⣿⣿⣿⡀⠀⠀⠀⠀⠀⠀⣿⣿⣿⣿⡇⠀⠀⠀⠀⠀⠀⠀⠀⠀⠀⠀⠀⠀⠀⠀⠀⠀⠀⠀⠀</a:t>
            </a:r>
            <a:br/>
            <a:r>
              <a:t>⠀⠀⠀⠀⠀⠀⠀⠀⠀⠀⠀⠀⠀⠀⠀⠀⠀⠀⠀⠀⠀⠀⠀⠀⠀⠀⠀⠀⠀⠀⠀⠀⠀⢿⣿⣿⣿⣿⣿⣿⣿⣿⣿⣿⣿⣿⣿⣿⣿⣿⣿⣿⣿⣿⣿⣿⣿⣿⣿⡇⠀⠀⠀⠀⠀⢀⣿⣿⣿⣿⣷⡀⠀⠀⠀⠀⠀⠀⠀⠀⠀⠀⠀⠀⠀⠀⠀⠀⠀⠀⠀</a:t>
            </a:r>
            <a:br/>
            <a:r>
              <a:t>⠀⠀⠀⠀⠀⠀⠀⠀⠀⠀⠀⠀⠀⠀⠀⠀⠀⠀⠀⠀⠀⠀⠀⠀⠀⠀⠀⠀⠀⠀⠀⠀⠀⠈⢿⣿⣿⣿⣿⣿⣿⣿⣿⣿⣿⣿⣿⣿⣿⣿⣿⣿⣿⣿⣿⣿⣿⣿⣿⣧⡀⠀⠀⠀⠀⢸⣿⣿⣿⣿⣿⣧⠀⠀⠀⠀⠀⠀⠀⠀⠀⠀⠀⠀⠀⠀⠀⠀⠀⠀⠀</a:t>
            </a:r>
            <a:br/>
            <a:r>
              <a:t>⠀⠀⠀⠀⠀⠀⠀⠀⠀⠀⠀⠀⠀⠀⠀⠀⠀⠀⠀⠀⠀⠀⠀⠀⠀⠀⠀⠀⠀⠀⠀⠀⠀⠀⠈⠙⠻⠿⡏⢻⣿⣿⣿⣿⣿⣿⣿⣿⣿⣿⣿⣿⣿⣿⣿⣿⣿⣿⣿⣿⠉⠀⠀⠀⠀⢸⣿⣿⣿⣿⣿⣿⣧⠀⠀⠀⠀⠀⠀⠀⠀⠀⠀⠀⠀⠀⠀⠀⠀⠀⠀</a:t>
            </a:r>
            <a:br/>
            <a:r>
              <a:t>⠀⠀⠀⠀⠀⠀⠀⠀⠀⠀⠀⠀⠀⠀⠀⠀⠀⠀⠀⠀⠀⠀⠀⠀⠀⠀⠀⠀⠀⠀⠀⠀⠀⠀⠀⠀⠀⠀⠈⠾⣿⣿⣿⣿⣿⣿⣿⣿⣿⣿⣿⣿⣿⣿⣿⣿⣿⣿⣿⣿⡧⠀⠀⠀⠀⠘⣿⣿⣿⣿⣿⣿⡿⠀⠀⠀⠀⠀⠀⠀⠀⠀⠀⠀⠀⠀⠀⠀⠀⠀⠀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⠀⠀⠀⠀⠀⠀⠀⠀⠀⠀⠀⠀⠀⠀⠀⠀⠀⠀⠀⠀⠀⠀⠀⠀⠀⠀⠀⠀⠀⠀⠀⠀⠀⠀⠀⠀⠀⠀⠀⠀⢻⣿⣿⣿⣿⣿⣿⣿⣿⣿⣿⣿⣿⣿⣿⣿⣟⠹⢻⠉⠀⠀⠀⠀⠀⠰⣿⣿⣿⣿⣿⣿⣇⣀⠀⠀⠀⠀⠀⠀⠀⠀⠀⠀⠀⠀⠀⠀⠀⠀⠀</a:t>
            </a:r>
            <a:br/>
            <a:r>
              <a:t>⠀⠀⠀⠀⠀⠀⠀⠀⠀⠀⠀⠀⠀⠀⠀⠀⠀⠀⠀⠀⠀⠀⠀⠀⠀⠀⠀⠀⠀⠀⠀⠀⠀⠀⠀⠀⠀⠀⠀⠀⢸⣿⢹⢿⡿⠿⣿⣿⣿⣿⣿⣿⣿⣿⡿⠙⠙⠀⠀⠀⠀⠀⠀⠀⠀⢀⣽⣿⣿⣿⣿⣿⣿⠿⠁⠀⠀⠀⠀⠀⠀⠀⠀⠀⠀⠀⠀⠀⠀⠀⠀</a:t>
            </a:r>
            <a:br/>
            <a:r>
              <a:t>⠀⠀⠀⠀⠀⠀⠀⠀⠀⠀⠀⠀⠀⠀⠀⠀⠀⠀⠀⠀⠀⠀⠀⠀⠀⠀⠀⠀⠀⠀⠀⠀⠀⠀⠀⠀⠀⠀⠀⠀⠀⣿⣬⣤⣤⣴⣿⣿⣿⣿⣿⣿⣿⣿⣿⣿⣿⣿⣶⣄⠀⠀⠀⣤⣶⣿⣿⣿⣿⣿⣿⡿⠁⠀⠀⠀⠀⠀⠀⠀⠀⠀⠀⠀⠀⠀⠀⠀⠀⠀⠀</a:t>
            </a:r>
            <a:br/>
            <a:r>
              <a:t>⠀⠀⠀⠀⠀⠀⠀⠀⠀⠀⠀⠀⠀⠀⠀⠀⠀⠀⠀⠀⠀⠀⠀⠀⠀⠀⠀⠀⠀⠀⠀⠀⠀⠀⠀⠀⠀⠀⠀⢠⣾⣿⣿⣿⣿⣿⣿⣿⣿⣿⣿⣿⣿⣿⣿⣿⣿⣿⣿⣿⣧⡀⠀⣨⣿⣿⣿⣿⣿⣿⣿⡇⠀⠀⠀⠀⠀⠀⠀⠀⠀⠀⠀⠀⠀⠀⠀⠀⠀⠀⠀</a:t>
            </a:r>
            <a:br/>
            <a:r>
              <a:t>⠀⠀⠀⠀⠀⠀⠀⠀⠀⠀⠀⠀⠀⠀⠀⠀⠀⠀⠀⠀⠀⠀⠀⠀⠀⠀⠀⠀⠀⠀⠀⠀⠀⠀⠀⠀⠀⠀⢠⣿⣿⣿⣿⣿⣿⣿⣿⣿⣿⣿⣿⣿⣿⣿⣿⣿⣿⣿⣿⣿⣿⣷⣴⣿⣿⣿⣿⣿⣿⣿⣿⡇⠀⠀⠀⠀⠀⠀⠀⠀⠀⠀⠀⠀⠀⠀⠀⠀⠀⠀⠀</a:t>
            </a:r>
            <a:br/>
            <a:r>
              <a:t>⠀⠀⠀⠀⠀⠀⠀⠀⠀⠀⠀⠀⠀⠀⠀⠀⠀⠀⠀⠀⠀⠀⠀⠀⠀⠀⠀⠀⠀⠀⠀⠀⠀⠀⠀⠀⠀⠀⢸⣿⣿⣿⣿⣿⣿⣿⣿⣿⣿⣿⣿⣿⣿⣿⣿⣿⣿⣿⣿⣿⣿⣿⣿⣿⣿⣿⣿⣿⡟⠀⠉⠁⠀⠀⠀⠀⠀⠀⠀⠀⠀⠀⠀⠀⠀⠀⠀⠀⠀⠀⠀</a:t>
            </a:r>
            <a:br/>
            <a:r>
              <a:t>⠀⠀⠀⠀⠀⠀⠀⠀⠀⠀⠀⠀⠀⠀⠀⠀⠀⠀⠀⠀⠀⠀⠀⠀⠀⠀⠀⠀⠀⠀⠀⠀⠀⠀⠀⠀⠀⠀⠀⠻⣿⣿⣿⣿⣿⣿⣿⣿⣿⣿⣿⣿⣿⣿⣿⣿⣿⣿⣿⣿⣿⣿⣿⣿⣿⣿⣿⠟⠀⠀⠀⠀⠀⠀⠀⠀⠀⠀⠀⠀⠀⠀⠀⠀⠀⠀⠀⠀⠀⠀⠀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⠀⠀⠀⠀⠀⠀⠀⠀⠀⠀⠀⠀⠀⠀⠀⠀⠀⠀⠀⠀⠀⠀⠀⠀⠀⠀⠀⠀⠀⠀⠀⠀⠀⠀⠀⠀⠀⠀⠀⠀⣿⣿⣿⣿⣿⣿⣿⣿⣿⣿⣿⣿⣿⣿⣿⣿⣿⣿⣿⣿⣿⣿⣿⣿⣿⣿⠏⠀⠀⠀⠀⠀⠀⠀⠀⠀⠀⠀⠀⠀⠀⠀⠀⠀⠀⠀⠀⠀⠀⠀⠀</a:t>
            </a:r>
            <a:br/>
            <a:r>
              <a:t>⠀⠀⠀⠀⠀⠀⠀⠀⠀⠀⠀⠀⠀⠀⠀⠀⠀⠀⠀⠀⠀⠀⠀⠀⠀⠀⠀⠀⠀⠀⠀⠀⠀⠀⠀⠀⠀⠀⠀⠀⢻⣿⣿⣿⣿⣿⣿⣿⣿⣿⣿⣿⣿⣿⣿⣿⣿⣿⣿⣿⣿⣿⣿⣿⣿⠏⠀⠀⠀⠀⠀⠀⠀⠀⠀⠀⠀⠀⠀⠀⠀⠀⠀⠀⠀⠀⠀⠀⠀⠀⠀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⠀⠀⠀⠀⠀⠀⠀⠀⠀⠀⠀⠀⠀⠀⠀⠀⠀⠀⠀⠀⠀⠀⠀⠀⠀⠀⠀⠀⠀⠀⠀⠀⠀⠀⠀⠀⠀⠀⠀⠀⠈⢿⣿⣿⣿⣿⣿⣿⣿⣿⣿⣿⣿⣿⣿⣿⣿⣿⣿⣿⣿⣿⣿⣿⣏⢀⠀⠀⠀⠀⠀⠀⠀⠀⠀⠀⠀⠀⠀⠀⠀⠀⠀⠀⠀⠀⠀⠀⠀⠀⠀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⠀⠀⠀⠀⠀⠀⠀⠀⠀⠀⠀⠀⠀⠀⠀⠀⠀⠀⠀⠀⠀⠀⠀⠀⠀⠀⠀⠀⠀⠀⠀⠀⠀⠀⠀⠀⠀⠀⠀⠀⠀⠈⢿⣿⣿⣿⣿⣿⣿⣿⣿⣿⣿⣿⣿⣿⣿⣿⣿⣿⣿⣿⣿⣿⣿⡏⠀⠀⠀⠀⠀⠀⠀⠀⠀⠀⠀⠀⠀⠀⠀⠀⠀⠀⠀⠀⠀⠀⠀⠀⠀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⠀⠀⠀⠀⠀⠀⠀⠀⠀⠀⠀⠀⠀⠀⠀⠀⠀⠀⠀⠀⠀⠀⠀⠀⠀⠀⠀⠀⠀⠀⠀⠀⠀⠀⠀⠀⠀⠀⠀⠀⠀⠀⠘⣿⣿⣿⣿⣿⣿⣿⣿⣿⣿⣿⣿⣿⣿⣿⣿⣿⣿⣿⣿⣿⣿⣿⣶⣦⣤⡀⠀⠀⠀⠀⠀⠀⠀⠀⠀⠀⠀⠀⠀⠀⠀⠀⠀⠀⠀⠀⠀</a:t>
            </a:r>
            <a:br/>
            <a:r>
              <a:t>⠀⠀⠀⠀⠀⠀⠀⠀⠀⠀⠀⠀⠀⠀⠀⠀⠀⠀⠀⠀⠀⠀⠀⠀⠀⠀⠀⠀⠀⠀⠀⠀⠀⠀⠀⠀⠀⠀⠀⠀⠀⠀⠀⢹⣿⣿⣿⣿⣿⣿⣿⣿⣿⣿⣿⣿⣿⣿⣿⣿⣿⣿⣿⣿⣿⣿⣿⣿⣿⣿⠆⠀⠀⠀⠀⠀⠀⠀⠀⠀⠀⠀⠀⠀⠀⠀⠀⠀⠀⠀⠀</a:t>
            </a:r>
            <a:br/>
            <a:r>
              <a:t>⠀⠀⠀⠀⠀⠀⠀⠀⠀⠀⠀⠀⠀⠀⠀⠀⠀⠀⠀⠀⠀⠀⠀⠀⠀⠀⠀⠀⠀⠀⠀⠀⠀⠀⠀⠀⠀⠀⠀⠀⠀⠀⠀⠀⣿⣿⣿⣿⣿⣿⣿⣿⣿⣿⣿⣿⣿⣿⣿⣿⣿⣿⣿⣿⣿⣿⣿⣿⣿⣿⣷⡀⠀⠀⠀⠀⠀⠀⠀⠀⠀⠀⠀⠀⠀⠀⠀⠀⠀⠀⠀</a:t>
            </a:r>
            <a:br/>
            <a:r>
              <a:t>⠀⠀⠀⠀⠀⠀⠀⠀⠀⠀⠀⠀⠀⠀⠀⠀⠀⠀⠀⠀⠀⠀⠀⠀⠀⠀⠀⠀⠀⠀⠀⠀⢸⣿⣿⣿⣿⣿⣿⣶⣶⣶⣦⣤⣼⣿⣿⣿⣿⣿⣿⣿⣿⣿⣿⣿⣿⣿⣿⣿⣿⣿⣿⣿⣿⣿⣿⣿⣿⡍⠉⠀⠀⠀⠀⠀⠀⠀⠀⠀⠀⠀⠀⠀⠀⠀⠀⠀⠀⠀⠀</a:t>
            </a:r>
            <a:br/>
            <a:r>
              <a:t>⠀⠀⠀⠀⠀⠀⠀⠀⠀⠀⠀⠀⠀⠀⠀⠀⠀⠀⠀⠀⠀⠀⠀⠀⠀⠀⠀⠀⠀⠀⠀⠀⠈⢿⣿⣿⣿⣿⣿⣿⣿⣿⣿⣿⣿⣿⣿⣿⣿⣿⣿⣿⣿⣿⣿⣿⣿⣿⣿⣿⣿⣿⣿⣿⣿⣿⣿⣿⣿⡇⠀⠀⠀⠀⠀⠀⠀⠀⠀⠀⠀⠀⠀⠀⠀⠀⠀⠀⠀⠀⠀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⠀⠀⠀⠀⠀⠀⠀⠀⠀⠀⠀⠀⠀⠀⠀⠀⠀⠀⠀⠀⠀⠀⠀⠀⠀⠀⠀⠀⠀⠀⠀⠀⠀⠀⢻⣿⣿⣿⣿⣿⣿⣿⣿⣿⣿⣿⣿⣿⣿⣿⣿⣿⣿⣿⣿⣿⣿⣿⣿⣿⣿⣿⣿⣿⣿⡿⠿⠿⠛⠀⠀⠀⠀⠀⠀⠀⠀⠀⠀⠀⠀⠀⠀⠀⠀⠀⠀⠀⠀⠀⠀</a:t>
            </a:r>
            <a:br/>
            <a:r>
              <a:t>⠀⠀⠀⠀⠀⠀⠀⠀⠀⠀⠀⠀⠀⠀⠀⠀⠀⠀⠀⠀⠀⠀⠀⠀⠀⠀⠀⠀⠀⠀⠀⠀⠀⠀⠀⠹⣿⣿⣿⣿⣿⣿⣿⣿⣿⣿⣿⣿⣿⣿⣿⣿⣿⣿⣿⣿⣿⣿⣿⣿⣿⣿⣿⡿⠟⠁⠀⠀⠀⠀⠀⠀⠀⠀⠀⠀⠀⠀⠀⠀⠀⠀⠀⠀⠀⠀⠀⠀⠀⠀⠀</a:t>
            </a:r>
            <a:br/>
            <a:r>
              <a:t>⠀⠀⠀⠀⠀⠀⠀⠀⠀⠀⠀⠀⠀⠀⠀⠀⠀⠀⠀⠀⠀⠀⠀⠀⠀⠀⠀⠀⠀⠀⠀⠀⠀⠀⠀⠀⢻⣿⣿⣿⣿⣿⣿⣿⣿⣿⣿⣿⣿⣿⣿⣿⣿⣿⣿⣿⣿⣿⣿⣿⣿⣿⠉⠀⠀⠀⠀⠀⠀⠀⠀⠀⠀⠀⠀⠀⠀⠀⠀⠀⠀⠀⠀⠀⠀⠀⠀⠀⠀⠀⠀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⠀⠀⠀⠀⠀⠀⠀⠀⠀⠀⠀⠀⠀⠀⠀⠀⠀⠀⠀⠀⠀⠀⠀⠀⠀⠀⠀⠀⠀⠀⠀⠀⠀⠀⠀⠀⠀⠀⠀⠀⠀⠀⠀⠀⠀⠀⠀⠀⠀⠀⠀⠀⠀⠀⠀⠀⠀⠀⠀⠀⠀⠀⠀⠀⠀⠀⢸⡄⠀⠀⠀⠀⠀⠀⠀⠀⠀⠀⠀⠀⠀⠀⠀⠀⠀⠀⠀⠀⠀⠀⠀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⠀⠀⠀⠀⠀⠀⠀⠀⠀⠀⠀⠀⠀⠀⠀⠀⠀⠀⠀⠀⠀⠀⠀⠀⠀⠀⠀⠀⠀⠀⠀⠀⠀⠀⠀⠀⠀⠀⠀⠀⠀⠀⠀⠀⠀⠀⠀⠀⠀⠀⠀⠀⠀⠀⠀⠀⠀⠀⠀⠀⠀⠀⠀⠀⠀⠀⣿⡇⠀⠀⠀⠀⠀⠀⠀⠀⠀⠀⠀⠀⠀⠀⠀⠀⠀⠀⠀⠀⠀⠀⠀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⠀⠀⠀⠀⠀⠀⠀⠀⠀⠀⠀⠀⠀⠀⠀⠀⠀⠀⠀⠀⠀⠀⠀⠀⠀⠀⠀⠀⠀⠀⠀⠀⠀⠀⠀⠀⠀⠀⠀⠀⠀⠀⠀⠀⠀⠀⠀⠀⠀⠀⠀⠀⠀⠀⠀⠀⠀⠀⠀⠀⠀⠀⠀⠀⠀⠀⣿⣿⠀⠀⠀⠀⠀⠀⠀⠀⠀⠀⠀⠀⠀⠀⠀⠀⠀⠀⠀⠀⠀⠀⠀</a:t>
            </a:r>
            <a:br/>
            <a:r>
              <a:t>⠀⠀⠀⠀⠀⠀⠀⠀⠀⠀⠀⠀⠀⠀⠀⠀⠀⠀⠀⠀⠀⠀⠀⠀⠀⠀⠀⠀⠀⠀⠀⠀⠀⠀⠀⠀⠀⠀⡀⠀⠀⣀⠀⠀⠀⠀⠀⠀⠀⠀⠀⠀⠀⠀⠀⠀⠀⠀⠀⠀⠀⠀⠀⠀⠀⠀⢿⣿⠀⠀⠀⠀⠀⠀⠀⠀⠀⠀⠀⠀⠀⠀⠀⠀⠀⠀⠀⠀⠀⠀⠀</a:t>
            </a:r>
            <a:br/>
            <a:r>
              <a:t>⠀⠀⠀⠀⠀⠀⠀⠀⠀⠀⠀⠀⠀⠀⠀⠀⠀⠀⠀⠀⠀⠀⠀⠀⠀⠀⠀⠀⠀⠀⠀⠀⠀⠀⠀⣀⣀⣀⣷⣦⣾⣿⣷⣶⣶⣶⣤⣀⣀⣀⣀⣀⠀⠀⠀⠀⠀⠀⠀⠀⠀⠀⠀⠀⠀⠀⢸⣿⡇⠀⠀⠀⠀⠀⠀⠀⠀⠀⠀⠀⠀⠀⠀⠀⠀⠀⠀⠀⠀⠀⠀</a:t>
            </a:r>
            <a:br/>
            <a:r>
              <a:t>⠀⠀⠀⠀⠀⠀⠀⠀⠀⠀⠀⠀⠀⠀⠀⠀⠀⠀⠀⠀⠀⠀⠀⠀⠀⠀⠀⠀⠀⠀⠀⠀⠀⠀⠙⢿⣿⣿⣿⣿⣿⣿⣿⣿⣿⣿⣿⣿⣿⣿⣿⣿⣿⣶⣤⡀⠀⠀⠀⠀⠀⠀⠀⠀⠀⠀⢸⣿⡇⠀⠀⠀⠀⠀⠀⠀⠀⠀⠀⠀⠀⠀⠀⠀⠀⠀⠀⠀⠀⠀⠀</a:t>
            </a:r>
            <a:br/>
            <a:r>
              <a:t>⠀⠀⠀⠀⠀⠀⠀⠀⠀⠀⠀⠀⠀⠀⠀⠀⠀⠀⠀⠀⠀⠀⠀⠀⠀⠀⠀⠀⠀⠀⠀⠀⠀⠀⠀⣠⣿⣿⣿⣿⣿⣿⣿⣿⣿⣿⣿⣿⣿⣿⣿⣿⣿⣿⣿⣿⣷⣄⠀⠀⠀⠀⠀⠀⠀⠀⠀⣿⣿⠀⠀⠀⠀⠀⠀⠀⠀⠀⠀⠀⠀⠀⠀⠀⠀⠀⠀⠀⠀⠀⠀</a:t>
            </a:r>
            <a:br/>
            <a:r>
              <a:t>⠀⠀⠀⠀⠀⠀⠀⠀⠀⠀⠀⠀⠀⠀⠀⠀⠀⠀⠀⠀⠀⠀⠀⠀⠀⠀⠀⠀⠀⠀⠀⠀⠀⠀⠀⢿⣿⣿⣿⣿⣿⣿⣿⣿⣿⣿⣿⣿⣿⣿⣿⣿⣿⣿⣿⣿⣿⣿⣦⠀⠀⠀⠀⠀⠀⠀⠀⣿⣿⣀⣤⡄⠀⠀⠀⠀⠀⠀⠀⠀⠀⠀⠀⠀⠀⠀⠀⠀⠀⠀⠀</a:t>
            </a:r>
            <a:br/>
            <a:r>
              <a:t>⠀⠀⠀⠀⠀⠀⠀⠀⠀⠀⠀⠀⠀⠀⠀⠀⠀⠀⠀⠀⠀⠀⠀⠀⠀⠀⠀⠀⠀⠀⠀⠀⠀⠀⠀⢰⣿⣿⣿⣿⣿⣿⣿⣿⣿⣿⣿⣿⣿⣿⣿⣿⣿⣿⣿⣿⣿⣿⣿⣇⠀⠀⠀⠀⠀⢴⠿⢿⣿⡏⠉⠀⠀⠀⠀⠀⠀⠀⠀⠀⠀⠀⠀⠀⠀⠀⠀⠀⠀⠀⠀</a:t>
            </a:r>
            <a:br/>
            <a:r>
              <a:t>⠀⠀⠀⠀⠀⠀⠀⠀⠀⠀⠀⠀⠀⠀⠀⠀⠀⠀⠀⠀⠀⠀⠀⠀⠀⠀⠀⠀⠀⠀⠀⠀⠀⠀⠀⣾⣿⣿⣿⣿⣿⣿⣿⣿⣿⣿⣿⣿⣿⣿⣿⣿⣿⣿⣿⣿⣿⣿⣿⣿⡄⠀⠀⠀⠀⠀⢀⣼⣿⣿⣶⡄⠀⠀⠀⠀⠀⠀⠀⠀⠀⠀⠀⠀⠀⠀⠀⠀⠀⠀⠀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⠀⠀⠀⠀⠀⠀⠀⠀⠀⠀⠀⠀⠀⠀⠀⠀⠀⠀⠀⠀⠀⠀⠀⠀⠀⠀⠀⠀⠀⠀⠀⠀⠀⠀⢸⣿⣿⣿⣿⣿⣿⣿⣿⣿⣿⣿⣿⣿⣿⣿⣿⣿⣿⣿⣿⣿⣿⣿⣿⣿⡇⠀⠀⠀⠀⠀⠀⣿⣿⣿⣿⣿⡀⠀⠀⠀⠀⠀⠀⠀⠀⠀⠀⠀⠀⠀⠀⠀⠀⠀⠀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⠀⠀⠀⠀⠀⠀⠀⠀⠀⠀⠀⠀⠀⠀⠀⠀⠀⠀⠀⠀⠀⠀⠀⠀⠀⠀⠀⠀⠀⠀⠀⠀⠀⠀⢸⣿⣿⣿⣿⣿⣿⣿⣿⣿⣿⣿⣿⣿⣿⣿⣿⣿⣿⣿⣿⣿⣿⣿⣿⣿⡇⠀⠀⠀⠀⠀⢀⣿⣿⣿⣿⣿⣧⠀⠀⠀⠀⠀⠀⠀⠀⠀⠀⠀⠀⠀⠀⠀⠀⠀⠀</a:t>
            </a:r>
            <a:br/>
            <a:r>
              <a:t>⠀⠀⠀⠀⠀⠀⠀⠀⠀⠀⠀⠀⠀⠀⠀⠀⠀⠀⠀⠀⠀⠀⠀⠀⠀⠀⠀⠀⠀⠀⠀⠀⠀⠀⠀⢻⣿⣿⣿⣿⣿⣿⣿⣿⣿⣿⣿⣿⣿⣿⣿⣿⣿⣿⣿⣿⣿⣿⣿⣿⣿⣀⠀⠀⠀⠀⢸⣿⣿⣿⣿⣿⣿⣷⠀⠀⠀⠀⠀⠀⠀⠀⠀⠀⠀⠀⠀⠀⠀⠀⠀</a:t>
            </a:r>
            <a:br/>
            <a:r>
              <a:t>⠀⠀⠀⠀⠀⠀⠀⠀⠀⠀⠀⠀⠀⠀⠀⠀⠀⠀⠀⠀⠀⠀⠀⠀⠀⠀⠀⠀⠀⠀⠀⠀⠀⠀⠀⠀⠉⠛⠿⣿⢹⣿⣿⣿⣿⣿⣿⣿⣿⣿⣿⣿⣿⣿⣿⣿⣿⣿⣿⣿⣿⡍⠁⠀⠀⠀⠸⣿⣿⣿⣿⣿⣿⣿⠇⠀⠀⠀⠀⠀⠀⠀⠀⠀⠀⠀⠀⠀⠀⠀⠀</a:t>
            </a:r>
            <a:br/>
            <a:r>
              <a:t>⠀⠀⠀⠀⠀⠀⠀⠀⠀⠀⠀⠀⠀⠀⠀⠀⠀⠀⠀⠀⠀⠀⠀⠀⠀⠀⠀⠀⠀⠀⠀⠀⠀⠀⠀⠀⠀⠀⠀⠈⠰⣿⣿⣿⣿⣿⣿⣿⣿⣿⣿⣿⣿⣿⣿⣿⣿⣿⣿⣿⣿⠷⠀⠀⠀⠀⠀⢻⣿⣿⣿⣿⣿⡿⠀⠀⠀⠀⠀⠀⠀⠀⠀⠀⠀⠀⠀⠀⠀⠀⠀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⠀⠀⠀⠀⠀⠀⠀⠀⠀⠀⠀⠀⠀⠀⠀⠀⠀⠀⠀⠀⠀⠀⠀⠀⠀⠀⠀⠀⠀⠀⠀⠀⠀⠀⠀⠀⠀⠀⠀⠀⠀⢸⣿⣿⣿⣿⣿⣿⣿⣿⣿⣿⣿⣿⣿⣿⣿⣿⠋⡿⡏⠈⠀⠀⠀⠀⠀⠺⣿⣿⣿⣿⣿⣧⣤⡤⠀⠀⠀⠀⠀⠀⠀⠀⠀⠀⠀⠀⠀⠀⠀</a:t>
            </a:r>
            <a:br/>
            <a:r>
              <a:t>⠀⠀⠀⠀⠀⠀⠀⠀⠀⠀⠀⠀⠀⠀⠀⠀⠀⠀⠀⠀⠀⠀⠀⠀⠀⠀⠀⠀⠀⠀⠀⠀⠀⠀⠀⠀⠀⠀⠀⠀⠀⢸⣿⣸⡿⣿⠿⢿⣿⣿⣿⣿⣿⣿⣿⡿⡟⠋⠂⠀⠀⠀⠀⠀⠀⠀⣀⣴⣿⣿⣿⣿⣿⡟⠁⠀⠀⠀⠀⠀⠀⠀⠀⠀⠀⠀⠀⠀⠀⠀⠀</a:t>
            </a:r>
            <a:br/>
            <a:r>
              <a:t>⠀⠀⠀⠀⠀⠀⠀⠀⠀⠀⠀⠀⠀⠀⠀⠀⠀⠀⠀⠀⠀⠀⠀⠀⠀⠀⠀⠀⠀⠀⠀⠀⠀⠀⠀⠀⠀⠀⠀⠀⠀⠈⢸⣧⣤⣤⣤⣾⣿⣿⣿⣿⣿⣿⣿⣿⣿⣿⣿⣷⣦⠀⠀⠀⠰⣿⣿⣿⣿⣿⣿⣿⣿⠁⠀⠀⠀⠀⠀⠀⠀⠀⠀⠀⠀⠀⠀⠀⠀⠀⠀</a:t>
            </a:r>
            <a:br/>
            <a:r>
              <a:t>⠀⠀⠀⠀⠀⠀⠀⠀⠀⠀⠀⠀⠀⠀⠀⠀⠀⠀⠀⠀⠀⠀⠀⠀⠀⠀⠀⠀⠀⠀⠀⠀⠀⠀⠀⠀⠀⠀⠀⠀⢀⣴⣿⣿⣿⣿⣿⣿⣿⣿⣿⣿⣿⣿⣿⣿⣿⣿⣿⣿⣿⣷⡄⠀⢠⣿⣿⣿⣿⣿⣿⣿⣿⠀⠀⠀⠀⠀⠀⠀⠀⠀⠀⠀⠀⠀⠀⠀⠀⠀⠀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⠀⠀⠀⠀⠀⠀⠀⠀⠀⠀⠀⠀⠀⠀⠀⠀⠀⠀⠀⠀⠀⠀⠀⠀⠀⠀⠀⠀⠀⠀⠀⠀⠀⠀⠀⠀⠀⠀⠀⠀⣼⣿⣿⣿⣿⣿⣿⣿⣿⣿⣿⣿⣿⣿⣿⣿⣿⣿⣿⣿⣿⣿⣿⣴⣿⣿⣿⣿⣿⣿⡿⠻⣿⠀⠀⠀⠀⠀⠀⠀⠀⠀⠀⠀⠀⠀⠀⠀⠀⠀⠀</a:t>
            </a:r>
            <a:br/>
            <a:r>
              <a:t>⠀⠀⠀⠀⠀⠀⠀⠀⠀⠀⠀⠀⠀⠀⠀⠀⠀⠀⠀⠀⠀⠀⠀⠀⠀⠀⠀⠀⠀⠀⠀⠀⠀⠀⠀⠀⠀⠀⠀⠀⣿⣿⣿⣿⣿⣿⣿⣿⣿⣿⣿⣿⣿⣿⣿⣿⣿⣿⣿⣿⣿⣿⣿⣿⣿⣿⣿⣿⣿⡿⠁⠀⠀⠀⠀⠀⠀⠀⠀⠀⠀⠀⠀⠀⠀⠀⠀⠀⠀⠀⠀</a:t>
            </a:r>
            <a:br/>
            <a:r>
              <a:t>⠀⠀⠀⠀⠀⠀⠀⠀⠀⠀⠀⠀⠀⠀⠀⠀⠀⠀⠀⠀⠀⠀⠀⠀⠀⠀⠀⠀⠀⠀⠀⠀⠀⠀⠀⠀⠀⠀⠀⠀⠈⢿⣿⣿⣿⣿⣿⣿⣿⣿⣿⣿⣿⣿⣿⣿⣿⣿⣿⣿⣿⣿⣿⣿⣿⣿⣿⣿⡿⠁⠀⠀⠀⠀⠀⠀⠀⠀⠀⠀⠀⠀⠀⠀⠀⠀⠀⠀⠀⠀⠀</a:t>
            </a:r>
            <a:br/>
            <a:r>
              <a:t>⠀⠀⠀⠀⠀⠀⠀⠀⠀⠀⠀⠀⠀⠀⠀⠀⠀⠀⠀⠀⠀⠀⠀⠀⠀⠀⠀⠀⠀⠀⠀⠀⠀⠀⠀⠀⠀⠀⠀⠀⠀⢸⣿⣿⣿⣿⣿⣿⣿⣿⣿⣿⣿⣿⣿⣿⣿⣿⣿⣿⣿⣿⣿⣿⣿⣿⣿⡿⠁⠀⠀⠀⠀⠀⠀⠀⠀⠀⠀⠀⠀⠀⠀⠀⠀⠀⠀⠀⠀⠀⠀</a:t>
            </a:r>
            <a:br/>
            <a:r>
              <a:t>⠀⠀⠀⠀⠀⠀⠀⠀⠀⠀⠀⠀⠀⠀⠀⠀⠀⠀⠀⠀⠀⠀⠀⠀⠀⠀⠀⠀⠀⠀⠀⠀⠀⠀⠀⠀⠀⠀⠀⠀⠀⠘⣿⣿⣿⣿⣿⣿⣿⣿⣿⣿⣿⣿⣿⣿⣿⣿⣿⣿⣿⣿⣿⣿⣿⣿⡿⠁⠀⠀⠀⠀⠀⠀⠀⠀⠀⠀⠀⠀⠀⠀⠀⠀⠀⠀⠀⠀⠀⠀⠀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⠀⠀⠀⠀⠀⠀⠀⠀⠀⠀⠀⠀⠀⠀⠀⠀⠀⠀⠀⠀⠀⠀⠀⠀⠀⠀⠀⠀⠀⠀⠀⠀⠀⠀⠀⠀⠀⠀⠀⠀⠀⠀⠹⣿⣿⣿⣿⣿⣿⣿⣿⣿⣿⣿⣿⣿⣿⣿⣿⣿⣿⣿⣿⣿⣿⣿⢁⠀⠀⠀⠀⠀⠀⠀⠀⠀⠀⠀⠀⠀⠀⠀⠀⠀⠀⠀⠀⠀⠀⠀⠀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⠀⠀⠀⠀⠀⠀⠀⠀⠀⠀⠀⠀⠀⠀⠀⠀⠀⠀⠀⠀⠀⠀⠀⠀⠀⠀⠀⠀⠀⠀⠀⠀⠀⠀⠀⠀⠀⠀⠀⠀⠀⠀⠀⢻⣿⣿⣿⣿⣿⣿⣿⣿⣿⣿⣿⣿⣿⣿⣿⣿⣿⣿⣿⣿⣿⣿⣿⠀⠀⠀⠀⠀⠀⠀⠀⠀⠀⠀⠀⠀⠀⠀⠀⠀⠀⠀⠀⠀⠀⠀⠀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⠀⠀⠀⠀⠀⠀⠀⠀⠀⠀⠀⠀⠀⠀⠀⠀⠀⠀⠀⠀⠀⠀⠀⠀⠀⠀⠀⠀⠀⠀⠀⠀⠀⠀⠀⠀⠀⠀⠀⠀⠀⠀⠀⠀⢿⣿⣿⣿⣿⣿⣿⣿⣿⣿⣿⣿⣿⣿⣿⣿⣿⣿⣿⣿⣿⣿⣿⣷⣶⣤⣄⠀⠀⠀⠀⠀⠀⠀⠀⠀⠀⠀⠀⠀⠀⠀⠀⠀⠀⠀⠀</a:t>
            </a:r>
            <a:br/>
            <a:r>
              <a:t>⠀⠀⠀⠀⠀⠀⠀⠀⠀⠀⠀⠀⠀⠀⠀⠀⠀⠀⠀⠀⠀⠀⠀⠀⠀⠀⠀⠀⠀⠀⠀⠀⠀⠀⠀⠀⠀⠀⠀⠀⠀⠀⠀⠀⠘⣿⣿⣿⣿⣿⣿⣿⣿⣿⣿⣿⣿⣿⣿⣿⣿⣿⣿⣿⣿⣿⣿⣿⣿⣿⣿⡧⠀⠀⠀⠀⠀⠀⠀⠀⠀⠀⠀⠀⠀⠀⠀⠀⠀⠀⠀</a:t>
            </a:r>
            <a:br/>
            <a:r>
              <a:t>⠀⠀⠀⠀⠀⠀⠀⠀⠀⠀⠀⠀⠀⠀⠀⠀⠀⠀⠀⠀⠀⠀⠀⠀⠀⠀⠀⠀⠀⠀⠀⠀⠀⠀⠀⠀⠀⠀⠀⠀⠀⠀⠀⠀⠀⢹⣿⣿⣿⣿⣿⣿⣿⣿⣿⣿⣿⣿⣿⣿⣿⣿⣿⣿⣿⣿⣿⣿⣿⣿⣿⣿⡄⠀⠀⠀⠀⠀⠀⠀⠀⠀⠀⠀⠀⠀⠀⠀⠀⠀⠀</a:t>
            </a:r>
            <a:br/>
            <a:r>
              <a:t>⠀⠀⠀⠀⠀⠀⠀⠀⠀⠀⠀⠀⠀⠀⠀⠀⠀⠀⠀⠀⠀⠀⠀⠀⠀⠀⠀⠀⠀⠀⠀⠀⠀⢸⣿⣿⣿⣿⣿⣷⣶⣶⣶⣦⣤⣬⣿⣿⣿⣿⣿⣿⣿⣿⣿⣿⣿⣿⣿⣿⣿⣿⣿⣿⣿⣿⣿⣿⣿⣿⡏⠉⠁⠀⠀⠀⠀⠀⠀⠀⠀⠀⠀⠀⠀⠀⠀⠀⠀⠀⠀</a:t>
            </a:r>
            <a:br/>
            <a:r>
              <a:t>⠀⠀⠀⠀⠀⠀⠀⠀⠀⠀⠀⠀⠀⠀⠀⠀⠀⠀⠀⠀⠀⠀⠀⠀⠀⠀⠀⠀⠀⠀⠀⠀⠀⠀⢿⣿⣿⣿⣿⣿⣿⣿⣿⣿⣿⣿⣿⣿⣿⣿⣿⣿⣿⣿⣿⣿⣿⣿⣿⣿⣿⣿⣿⣿⣿⣿⣿⣿⣿⣿⡇⠀⠀⠀⠀⠀⠀⠀⠀⠀⠀⠀⠀⠀⠀⠀⠀⠀⠀⠀⠀</a:t>
            </a:r>
            <a:br/>
            <a:r>
              <a:t>⠀⠀⠀⠀⠀⠀⠀⠀⠀⠀⠀⠀⠀⠀⠀⠀⠀⠀⠀⠀⠀⠀⠀⠀⠀⠀⠀⠀⠀⠀⠀⠀⠀⠀⠀⠻⣿⣿⣿⣿⣿⣿⣿⣿⣿⣿⣿⣿⣿⣿⣿⣿⣿⣿⣿⣿⣿⣿⣿⣿⣿⣿⣿⣿⣿⣿⣿⠿⠿⠟⠃⠀⠀⠀⠀⠀⠀⠀⠀⠀⠀⠀⠀⠀⠀⠀⠀⠀⠀⠀⠀</a:t>
            </a:r>
            <a:br/>
            <a:r>
              <a:t>⠀⠀⠀⠀⠀⠀⠀⠀⠀⠀⠀⠀⠀⠀⠀⠀⠀⠀⠀⠀⠀⠀⠀⠀⠀⠀⠀⠀⠀⠀⠀⠀⠀⠀⠀⠀⠙⣿⣿⣿⣿⣿⣿⣿⣿⣿⣿⣿⣿⣿⣿⣿⣿⣿⣿⣿⣿⣿⣿⣿⣿⣿⣿⣿⣿⠿⠃⠀⠀⠀⠀⠀⠀⠀⠀⠀⠀⠀⠀⠀⠀⠀⠀⠀⠀⠀⠀⠀⠀⠀⠀</a:t>
            </a:r>
            <a:br/>
            <a:r>
              <a:t>⠀⠀⠀⠀⠀⠀⠀⠀⠀⠀⠀⠀⠀⠀⠀⠀⠀⠀⠀⠀⠀⠀⠀⠀⠀⠀⠀⠀⠀⠀⠀⠀⠀⠀⠀⠀⠀⠸⣿⣿⣿⣿⣿⣿⣿⣿⣿⣿⣿⣿⣿⣿⣿⣿⣿⣿⣿⣿⣿⣿⣿⣿⣿⡏⠁⠀⠀⠀⠀⠀⠀⠀⠀⠀⠀⠀⠀⠀⠀⠀⠀⠀⠀⠀⠀⠀⠀⠀⠀⠀⠀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⠀⠀⠀⠀⠀⠀⠀⠀⠀⠀⠀⠀⠀⠀⠀⠀⠀⠀⠀⠀⠀⠀⠀⠀⠀⠀⠀⠀⠀⠀⠀⠀⠀⠀⠀⠀⠀⠀⠀⠀⠀⠀⠀⠀⠀⠀⠀⠀⠀⠀⠀⠀⠀⠀⠀⠀⠀⠀⠀⠀⠀⠀⠀⠀⠀⠀⠀⠀⠀⢸⡇⠀⠀⠀⠀⠀⠀⠀⠀⠀⠀⠀⠀⠀⠀⠀⠀⠀⠀⠀⠀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⠀⠀⠀⠀⠀⠀⠀⠀⠀⠀⠀⠀⠀⠀⠀⠀⠀⠀⠀⠀⠀⠀⠀⠀⠀⠀⠀⠀⠀⠀⠀⠀⠀⠀⠀⠀⠀⠀⠀⠀⠀⠀⠀⠀⠀⠀⠀⠀⠀⠀⠀⠀⠀⠀⠀⠀⠀⠀⠀⠀⠀⠀⠀⠀⠀⠀⠀⠀⠀⣿⣧⠀⠀⠀⠀⠀⠀⠀⠀⠀⠀⠀⠀⠀⠀⠀⠀⠀⠀⠀⠀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⠀⠀⠀⠀⠀⠀⠀⠀⠀⠀⠀⠀⠀⠀⠀⠀⠀⠀⠀⠀⠀⠀⠀⠀⠀⠀⠀⠀⠀⠀⠀⠀⠀⠀⠀⠀⠀⠀⠀⠀⠀⠀⠀⠀⠀⠀⠀⠀⠀⠀⠀⠀⠀⠀⠀⠀⠀⠀⠀⠀⠀⠀⠀⠀⠀⠀⠀⠀⠀⢿⣿⠀⠀⠀⠀⠀⠀⠀⠀⠀⠀⠀⠀⠀⠀⠀⠀⠀⠀⠀⠀</a:t>
            </a:r>
            <a:br/>
            <a:r>
              <a:t>⠀⠀⠀⠀⠀⠀⠀⠀⠀⠀⠀⠀⠀⠀⠀⠀⠀⠀⠀⠀⠀⠀⠀⠀⠀⠀⠀⠀⠀⠀⠀⠀⠀⠀⠀⠀⠀⠀⠀⠀⠀⣀⠀⠀⢀⡀⠀⠀⠀⠀⠀⠀⠀⠀⠀⠀⠀⠀⠀⠀⠀⠀⠀⠀⠀⠀⠀⠀⠀⢸⣿⡆⠀⠀⠀⠀⠀⠀⠀⠀⠀⠀⠀⠀⠀⠀⠀⠀⠀⠀⠀</a:t>
            </a:r>
            <a:br/>
            <a:r>
              <a:t>⠀⠀⠀⠀⠀⠀⠀⠀⠀⠀⠀⠀⠀⠀⠀⠀⠀⠀⠀⠀⠀⠀⠀⠀⠀⠀⠀⠀⠀⠀⠀⠀⠀⠀⠀⠀⠀⠀⣀⣤⣄⣿⣶⣶⣿⣿⣶⣶⣶⣶⣤⣤⣤⣀⣀⠀⠀⠀⠀⠀⠀⠀⠀⠀⠀⠀⠀⠀⠀⢸⣿⡇⠀⠀⠀⠀⠀⠀⠀⠀⠀⠀⠀⠀⠀⠀⠀⠀⠀⠀⠀</a:t>
            </a:r>
            <a:br/>
            <a:r>
              <a:t>⠀⠀⠀⠀⠀⠀⠀⠀⠀⠀⠀⠀⠀⠀⠀⠀⠀⠀⠀⠀⠀⠀⠀⠀⠀⠀⠀⠀⠀⠀⠀⠀⠀⠀⠀⠀⠀⠙⢿⣿⣿⣿⣿⣿⣿⣿⣿⣿⣿⣿⣿⣿⣿⣿⣿⣿⣶⣤⣀⠀⠀⠀⠀⠀⠀⠀⠀⠀⠀⠀⣿⣿⠀⠀⠀⠀⠀⠀⠀⠀⠀⠀⠀⠀⠀⠀⠀⠀⠀⠀⠀</a:t>
            </a:r>
            <a:br/>
            <a:r>
              <a:t>⠀⠀⠀⠀⠀⠀⠀⠀⠀⠀⠀⠀⠀⠀⠀⠀⠀⠀⠀⠀⠀⠀⠀⠀⠀⠀⠀⠀⠀⠀⠀⠀⠀⠀⠀⠀⠀⠀⣠⣿⣿⣿⣿⣿⣿⣿⣿⣿⣿⣿⣿⣿⣿⣿⣿⣿⣿⣿⣿⣷⣄⠀⠀⠀⠀⠀⠀⠀⠀⠀⣿⣿⠀⠀⠀⠀⠀⠀⠀⠀⠀⠀⠀⠀⠀⠀⠀⠀⠀⠀⠀</a:t>
            </a:r>
            <a:br/>
            <a:r>
              <a:t>⠀⠀⠀⠀⠀⠀⠀⠀⠀⠀⠀⠀⠀⠀⠀⠀⠀⠀⠀⠀⠀⠀⠀⠀⠀⠀⠀⠀⠀⠀⠀⠀⠀⠀⠀⠀⠀⠘⠿⣿⣿⣿⣿⣿⣿⣿⣿⣿⣿⣿⣿⣿⣿⣿⣿⣿⣿⣿⣿⣿⣿⣧⠀⠀⠀⠀⠀⠀⠀⢀⣸⣿⣧⣴⡦⠀⠀⠀⠀⠀⠀⠀⠀⠀⠀⠀⠀⠀⠀⠀⠀</a:t>
            </a:r>
            <a:br/>
            <a:r>
              <a:t>⠀⠀⠀⠀⠀⠀⠀⠀⠀⠀⠀⠀⠀⠀⠀⠀⠀⠀⠀⠀⠀⠀⠀⠀⠀⠀⠀⠀⠀⠀⠀⠀⠀⠀⠀⠀⠀⠀⢰⣿⣿⣿⣿⣿⣿⣿⣿⣿⣿⣿⣿⣿⣿⣿⣿⣿⣿⣿⣿⣿⣿⣿⣧⠀⠀⠀⠀⠀⠸⠟⢻⣿⡏⠀⠀⠀⠀⠀⠀⠀⠀⠀⠀⠀⠀⠀⠀⠀⠀⠀⠀</a:t>
            </a:r>
            <a:br/>
            <a:r>
              <a:t>⠀⠀⠀⠀⠀⠀⠀⠀⠀⠀⠀⠀⠀⠀⠀⠀⠀⠀⠀⠀⠀⠀⠀⠀⠀⠀⠀⠀⠀⠀⠀⠀⠀⠀⠀⠀⠀⢀⣾⣿⣿⣿⣿⣿⣿⣿⣿⣿⣿⣿⣿⣿⣿⣿⣿⣿⣿⣿⣿⣿⣿⣿⣿⡄⠀⠀⠀⠀⠀⠀⣴⣿⣿⣿⣦⠀⠀⠀⠀⠀⠀⠀⠀⠀⠀⠀⠀⠀⠀⠀⠀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⠀⠀⠀⠀⠀⠀⠀⠀⠀⠀⠀⠀⠀⠀⠀⠀⠀⠀⠀⠀⠀⠀⠀⠀⠀⠀⠀⠀⠀⠀⠀⠀⠀⠀⠀⠀⠀⢸⣿⣿⣿⣿⣿⣿⣿⣿⣿⣿⣿⣿⣿⣿⣿⣿⣿⣿⣿⣿⣿⣿⣿⣿⣿⡇⠀⠀⠀⠀⠀⠀⢻⣿⣿⣿⣿⡄⠀⠀⠀⠀⠀⠀⠀⠀⠀⠀⠀⠀⠀⠀⠀</a:t>
            </a:r>
            <a:br/>
            <a:r>
              <a:t>⠀⠀⠀⠀⠀⠀⠀⠀⠀⠀⠀⠀⠀⠀⠀⠀⠀⠀⠀⠀⠀⠀⠀⠀⠀⠀⠀⠀⠀⠀⠀⠀⠀⠀⠀⠀⠀⢸⣿⣿⣿⣿⣿⣿⣿⣿⣿⣿⣿⣿⣿⣿⣿⣿⣿⣿⣿⣿⣿⣿⣿⣿⣿⣇⠀⠀⠀⠀⠀⠀⣾⣿⣿⣿⣿⣿⡀⠀⠀⠀⠀⠀⠀⠀⠀⠀⠀⠀⠀⠀⠀</a:t>
            </a:r>
            <a:br/>
            <a:r>
              <a:t>⠀⠀⠀⠀⠀⠀⠀⠀⠀⠀⠀⠀⠀⠀⠀⠀⠀⠀⠀⠀⠀⠀⠀⠀⠀⠀⠀⠀⠀⠀⠀⠀⠀⠀⠀⠀⠀⠀⢻⣿⣿⣿⣿⣿⣿⣿⣿⣿⣿⣿⣿⣿⣿⣿⣿⣿⣿⣿⣿⣿⣿⣿⣿⣿⣄⠀⠀⠀⠀⠀⣿⣿⣿⣿⣿⣿⣿⡄⠀⠀⠀⠀⠀⠀⠀⠀⠀⠀⠀⠀⠀</a:t>
            </a:r>
            <a:br/>
            <a:r>
              <a:t>⠀⠀⠀⠀⠀⠀⠀⠀⠀⠀⠀⠀⠀⠀⠀⠀⠀⠀⠀⠀⠀⠀⠀⠀⠀⠀⠀⠀⠀⠀⠀⠀⠀⠀⠀⠀⠀⠀⠀⠙⠛⠿⣿⢻⣿⣿⣿⣿⣿⣿⣿⣿⣿⣿⣿⣿⣿⣿⣿⣿⣿⣿⣿⣿⡉⠁⠀⠀⠀⠀⣿⣿⣿⣿⣿⣿⣿⡇⠀⠀⠀⠀⠀⠀⠀⠀⠀⠀⠀⠀⠀</a:t>
            </a:r>
            <a:br/>
            <a:r>
              <a:t>⠀⠀⠀⠀⠀⠀⠀⠀⠀⠀⠀⠀⠀⠀⠀⠀⠀⠀⠀⠀⠀⠀⠀⠀⠀⠀⠀⠀⠀⠀⠀⠀⠀⠀⠀⠀⠀⠀⠀⠀⠀⠀⠀⠨⣿⣿⣿⣿⣿⣿⣿⣿⣿⣿⣿⣿⣿⣿⣿⣿⣿⣿⣿⣿⠷⠀⠀⠀⠀⠀⠸⣿⣿⣿⣿⣿⣿⠀⠀⠀⠀⠀⠀⠀⠀⠀⠀⠀⠀⠀⠀</a:t>
            </a:r>
            <a:br/>
            <a:r>
              <a:t>⠀⠀⠀⠀⠀⠀⠀⠀⠀⠀⠀⠀⠀⠀⠀⠀⠀⠀⠀⠀⠀⠀⠀⠀⠀⠀⠀⠀⠀⠀⠀⠀⠀⠀⠀⠀⠀⠀⠀⠀⠀⠀⠀⠀⢹⣿⣿⣿⣿⣿⣿⣿⣿⣿⣿⣿⣿⣿⣿⣿⣿⠉⠿⡇⠀⠀⠀⠀⠀⠀⠙⢿⣿⣿⣿⣿⣿⣶⠦⠀⠀⠀⠀⠀⠀⠀⠀⠀⠀⠀⠀</a:t>
            </a:r>
            <a:br/>
            <a:r>
              <a:t>⠀⠀⠀⠀⠀⠀⠀⠀⠀⠀⠀⠀⠀⠀⠀⠀⠀⠀⠀⠀⠀⠀⠀⠀⠀⠀⠀⠀⠀⠀⠀⠀⠀⠀⠀⠀⠀⠀⠀⠀⠀⠀⠀⠀⢸⣿⢸⠿⡿⠿⢿⣿⣿⣿⣿⣿⣿⣿⡿⠏⠉⠂⠀⠀⠀⠀⠀⠀⢀⣠⣴⣿⣿⣿⣿⣿⡿⠁⠀⠀⠀⠀⠀⠀⠀⠀⠀⠀⠀⠀⠀</a:t>
            </a:r>
            <a:br/>
            <a:r>
              <a:t>⠀⠀⠀⠀⠀⠀⠀⠀⠀⠀⠀⠀⠀⠀⠀⠀⠀⠀⠀⠀⠀⠀⠀⠀⠀⠀⠀⠀⠀⠀⠀⠀⠀⠀⠀⠀⠀⠀⠀⠀⠀⠀⠀⠀⠀⢿⣭⣤⣤⣤⣾⣿⣿⣿⣿⣿⣿⣿⣿⣿⣿⣿⣷⣦⡀⠀⠀⠐⢿⣿⣿⣿⣿⣿⣿⣿⡇⠀⠀⠀⠀⠀⠀⠀⠀⠀⠀⠀⠀⠀⠀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⠀⠀⠀⠀⠀⠀⠀⠀⠀⠀⠀⠀⠀⠀⠀⠀⠀⠀⠀⠀⠀⠀⠀⠀⠀⠀⠀⠀⠀⠀⠀⠀⠀⠀⠀⠀⠀⠀⠀⠀⠀⠀⠀⢀⣴⣿⣿⣿⣿⣿⣿⣿⣿⣿⣿⣿⣿⣿⣿⣿⣿⣿⣿⣿⣷⡄⠀⢠⣾⣿⣿⣿⣿⣿⣿⣿⡇⠀⠀⠀⠀⠀⠀⠀⠀⠀⠀⠀⠀⠀⠀</a:t>
            </a:r>
            <a:br/>
            <a:r>
              <a:t>⠀⠀⠀⠀⠀⠀⠀⠀⠀⠀⠀⠀⠀⠀⠀⠀⠀⠀⠀⠀⠀⠀⠀⠀⠀⠀⠀⠀⠀⠀⠀⠀⠀⠀⠀⠀⠀⠀⠀⠀⠀⠀⠀⣼⣿⣿⣿⣿⣿⣿⣿⣿⣿⣿⣿⣿⣿⣿⣿⣿⣿⣿⣿⣿⣿⣿⣴⣿⣿⣿⣿⣿⣿⣿⠛⠻⠇⠀⠀⠀⠀⠀⠀⠀⠀⠀⠀⠀⠀⠀⠀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⠀⠀⠀⠀⠀⠀⠀⠀⠀⠀⠀⠀⠀⠀⠀⠀⠀⠀⠀⠀⠀⠀⠀⠀⠀⠀⠀⠀⠀⠀⠀⠀⠀⠀⠀⠀⠀⠀⠀⠀⠀⠀⠀⣿⣿⣿⣿⣿⣿⣿⣿⣿⣿⣿⣿⣿⣿⣿⣿⣿⣿⣿⣿⣿⣿⣿⣿⣿⣿⣿⣿⣿⣿⠃⠀⠀⠀⠀⠀⠀⠀⠀⠀⠀⠀⠀⠀⠀⠀⠀⠀</a:t>
            </a:r>
            <a:br/>
            <a:r>
              <a:t>⠀⠀⠀⠀⠀⠀⠀⠀⠀⠀⠀⠀⠀⠀⠀⠀⠀⠀⠀⠀⠀⠀⠀⠀⠀⠀⠀⠀⠀⠀⠀⠀⠀⠀⠀⠀⠀⠀⠀⠀⠀⠀⠀⠈⣿⣿⣿⣿⣿⣿⣿⣿⣿⣿⣿⣿⣿⣿⣿⣿⣿⣿⣿⣿⣿⣿⣿⣿⣿⣿⣿⣿⠃⠀⠀⠀⠀⠀⠀⠀⠀⠀⠀⠀⠀⠀⠀⠀⠀⠀⠀</a:t>
            </a:r>
            <a:br/>
            <a:r>
              <a:t>⠀⠀⠀⠀⠀⠀⠀⠀⠀⠀⠀⠀⠀⠀⠀⠀⠀⠀⠀⠀⠀⠀⠀⠀⠀⠀⠀⠀⠀⠀⠀⠀⠀⠀⠀⠀⠀⠀⠀⠀⠀⠀⠀⠀⢹⣿⣿⣿⣿⣿⣿⣿⣿⣿⣿⣿⣿⣿⣿⣿⣿⣿⣿⣿⣿⣿⣿⣿⣿⣿⣿⠃⠀⠀⠀⠀⠀⠀⠀⠀⠀⠀⠀⠀⠀⠀⠀⠀⠀⠀⠀</a:t>
            </a:r>
            <a:br/>
            <a:r>
              <a:t>⠀⠀⠀⠀⠀⠀⠀⠀⠀⠀⠀⠀⠀⠀⠀⠀⠀⠀⠀⠀⠀⠀⠀⠀⠀⠀⠀⠀⠀⠀⠀⠀⠀⠀⠀⠀⠀⠀⠀⠀⠀⠀⠀⠀⠸⣿⣿⣿⣿⣿⣿⣿⣿⣿⣿⣿⣿⣿⣿⣿⣿⣿⣿⣿⣿⣿⣿⣿⣿⣿⠃⠀⠀⠀⠀⠀⠀⠀⠀⠀⠀⠀⠀⠀⠀⠀⠀⠀⠀⠀⠀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⠀⠀⠀⠀⠀⠀⠀⠀⠀⠀⠀⠀⠀⠀⠀⠀⠀⠀⠀⠀⠀⠀⠀⠀⠀⠀⠀⠀⠀⠀⠀⠀⠀⠀⠀⠀⠀⠀⠀⠀⠀⠀⠀⠀⠀⠻⣿⣿⣿⣿⣿⣿⣿⣿⣿⣿⣿⣿⣿⣿⣿⣿⣿⣿⣿⣿⣿⣿⣿⠃⠀⠀⠀⠀⠀⠀⠀⠀⠀⠀⠀⠀⠀⠀⠀⠀⠀⠀⠀⠀⠀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⠀⠀⠀⠀⠀⠀⠀⠀⠀⠀⠀⠀⠀⠀⠀⠀⠀⠀⠀⠀⠀⠀⠀⠀⠀⠀⠀⠀⠀⠀⠀⠀⠀⠀⠀⠀⠀⠀⠀⠀⠀⠀⠀⠀⠀⠀⢻⣿⣿⣿⣿⣿⣿⣿⣿⣿⣿⣿⣿⣿⣿⣿⣿⣿⣿⣿⣿⣿⣿⡇⠀⠀⠀⠀⠀⠀⠀⠀⠀⠀⠀⠀⠀⠀⠀⠀⠀⠀⠀⠀⠀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⠀⠀⠀⠀⠀⠀⠀⠀⠀⠀⠀⠀⠀⠀⠀⠀⠀⠀⠀⠀⠀⠀⠀⠀⠀⠀⠀⠀⠀⠀⠀⠀⠀⠀⠀⠀⠀⠀⠀⠀⠀⠀⠀⠀⠀⠀⠀⢿⣿⣿⣿⣿⣿⣿⣿⣿⣿⣿⣿⣿⣿⣿⣿⣿⣿⣿⣿⣿⣿⣿⣶⣦⣤⣀⠀⠀⠀⠀⠀⠀⠀⠀⠀⠀⠀⠀⠀⠀⠀⠀⠀</a:t>
            </a:r>
            <a:br/>
            <a:r>
              <a:t>⠀⠀⠀⠀⠀⠀⠀⠀⠀⠀⠀⠀⠀⠀⠀⠀⠀⠀⠀⠀⠀⠀⠀⠀⠀⠀⠀⠀⠀⠀⠀⠀⠀⠀⠀⠀⠀⠀⠀⠀⠀⠀⠀⠀⠀⠀⠀⠘⣿⣿⣿⣿⣿⣿⣿⣿⣿⣿⣿⣿⣿⣿⣿⣿⣿⣿⣿⣿⣿⣿⣿⣿⣿⣿⠆⠀⠀⠀⠀⠀⠀⠀⠀⠀⠀⠀⠀⠀⠀⠀⠀</a:t>
            </a:r>
            <a:br/>
            <a:r>
              <a:t>⠀⠀⠀⠀⠀⠀⠀⠀⠀⠀⠀⠀⠀⠀⠀⠀⠀⠀⠀⠀⠀⠀⠀⠀⠀⠀⠀⠀⠀⠀⠀⠀⠀⠀⠀⠀⠀⠀⠀⠀⠀⠀⠀⠀⠀⠀⠀⠀⢻⣿⣿⣿⣿⣿⣿⣿⣿⣿⣿⣿⣿⣿⣿⣿⣿⣿⣿⣿⣿⣿⣿⣿⣿⣿⣷⡀⠀⠀⠀⠀⠀⠀⠀⠀⠀⠀⠀⠀⠀⠀⠀</a:t>
            </a:r>
            <a:br/>
            <a:r>
              <a:t>⠀⠀⠀⠀⠀⠀⠀⠀⠀⠀⠀⠀⠀⠀⠀⠀⠀⠀⠀⠀⠀⠀⠀⠀⠀⠀⠀⠀⠀⠀⠀⠀⠀⠀⠀⠀⢲⣾⣿⣿⣿⣿⣶⣶⣶⣶⣤⣤⣼⣿⣿⣿⣿⣿⣿⣿⣿⣿⣿⣿⣿⣿⣿⣿⣿⣿⣿⣿⣿⣿⣿⣿⣿⡏⠉⠀⠀⠀⠀⠀⠀⠀⠀⠀⠀⠀⠀⠀⠀⠀⠀</a:t>
            </a:r>
            <a:br/>
            <a:r>
              <a:t>⠀⠀⠀⠀⠀⠀⠀⠀⠀⠀⠀⠀⠀⠀⠀⠀⠀⠀⠀⠀⠀⠀⠀⠀⠀⠀⠀⠀⠀⠀⠀⠀⠀⠀⠀⠀⠘⢿⣿⣿⣿⣿⣿⣿⣿⣿⣿⣿⣿⣿⣿⣿⣿⣿⣿⣿⣿⣿⣿⣿⣿⣿⣿⣿⣿⣿⣿⣿⣿⣿⣿⣿⣿⡇⠀⠀⠀⠀⠀⠀⠀⠀⠀⠀⠀⠀⠀⠀⠀⠀⠀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⠀⠀⠀⠀⠀⠀⠀⠀⠀⠀⠀⠀⠀⠀⠀⠀⠀⠀⠀⠀⠀⠀⠀⠀⠀⠀⠀⠀⠀⠀⠀⠀⠀⠀⠀⠀⠀⠈⢻⣿⣿⣿⣿⣿⣿⣿⣿⣿⣿⣿⣿⣿⣿⣿⣿⣿⣿⣿⣿⣿⣿⣿⣿⣿⣿⣿⣿⣿⣿⣿⢿⠿⠛⠁⠀⠀⠀⠀⠀⠀⠀⠀⠀⠀⠀⠀⠀⠀⠀⠀⠀</a:t>
            </a:r>
            <a:br/>
            <a:r>
              <a:t>⠀⠀⠀⠀⠀⠀⠀⠀⠀⠀⠀⠀⠀⠀⠀⠀⠀⠀⠀⠀⠀⠀⠀⠀⠀⠀⠀⠀⠀⠀⠀⠀⠀⠀⠀⠀⠀⠀⠀⠹⣿⣿⣿⣿⣿⣿⣿⣿⣿⣿⣿⣿⣿⣿⣿⣿⣿⣿⣿⣿⣿⣿⣿⣿⣿⣿⣿⣿⠿⠃⠀⠀⠀⠀⠀⠀⠀⠀⠀⠀⠀⠀⠀⠀⠀⠀⠀⠀⠀⠀⠀</a:t>
            </a:r>
            <a:br/>
            <a:r>
              <a:t>⠀⠀⠀⠀⠀⠀⠀⠀⠀⠀⠀⠀⠀⠀⠀⠀⠀⠀⠀⠀⠀⠀⠀⠀⠀⠀⠀⠀⠀⠀⠀⠀⠀⠀⠀⠀⠀⠀⠀⠀⠸⣿⣿⣿⣿⣿⣿⣿⣿⣿⣿⣿⣿⣿⣿⣿⣿⣿⣿⣿⣿⣿⣿⣿⣿⣿⡏⠁⠀⠀⠀⠀⠀⠀⠀⠀⠀⠀⠀⠀⠀⠀⠀⠀⠀⠀⠀⠀⠀⠀⠀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⠀⠀⠀⠀⠀⠀⠀⠀⠀⠀⠀⠀⠀⠀⠀⠀⠀⠀⠀⠀⠀⠀⠀⠀⠀⠀⠀⠀⠀⠀⠀⠀⠀⠀⠀⠀⠀⠀⠀⠀⠀⠀⠀⠀⠀⠀⠀⠀⠀⠀⠀⠀⠀⠀⠀⠀⠀⠀⠀⠀⠀⠀⠀⠀⠀⠀⠀⠀⠀⠀⠀⣿⠀⠀⠀⠀⠀⠀⠀⠀⠀⠀⠀⠀⠀⠀⠀⠀⠀⠀⠀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⠀⠀⠀⠀⠀⠀⠀⠀⠀⠀⠀⠀⠀⠀⠀⠀⠀⠀⠀⠀⠀⠀⠀⠀⠀⠀⠀⠀⠀⠀⠀⠀⠀⠀⠀⠀⠀⠀⠀⠀⠀⠀⠀⠀⠀⠀⠀⠀⠀⠀⠀⠀⠀⠀⠀⠀⠀⠀⠀⠀⠀⠀⠀⠀⠀⠀⠀⠀⠀⠀⢸⣿⡄⠀⠀⠀⠀⠀⠀⠀⠀⠀⠀⠀⠀⠀⠀⠀⠀⠀⠀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⠀⠀⠀⠀⠀⠀⠀⠀⠀⠀⠀⠀⠀⠀⠀⠀⠀⠀⠀⠀⠀⠀⠀⠀⠀⠀⠀⠀⠀⠀⠀⠀⠀⠀⠀⠀⠀⠀⠀⠀⠀⠀⠀⠀⠀⠀⠀⠀⠀⠀⠀⠀⠀⠀⠀⠀⠀⠀⠀⠀⠀⠀⠀⠀⠀⠀⠀⠀⠀⠀⠸⣿⡇⠀⠀⠀⠀⠀⠀⠀⠀⠀⠀⠀⠀⠀⠀⠀⠀⠀⠀</a:t>
            </a:r>
            <a:br/>
            <a:r>
              <a:t>⠀⠀⠀⠀⠀⠀⠀⠀⠀⠀⠀⠀⠀⠀⠀⠀⠀⠀⠀⠀⠀⠀⠀⠀⠀⠀⠀⠀⠀⠀⠀⠀⠀⠀⠀⠀⠀⠀⠀⠀⠀⠀⠀⡀⠀⠀⣀⡀⠀⠀⠀⠀⠀⠀⠀⠀⠀⠀⠀⠀⠀⠀⠀⠀⠀⠀⠀⠀⠀⠀⠀⣿⣷⠀⠀⠀⠀⠀⠀⠀⠀⠀⠀⠀⠀⠀⠀⠀⠀⠀⠀</a:t>
            </a:r>
            <a:br/>
            <a:r>
              <a:t>⠀⠀⠀⠀⠀⠀⠀⠀⠀⠀⠀⠀⠀⠀⠀⠀⠀⠀⠀⠀⠀⠀⠀⠀⠀⠀⠀⠀⠀⠀⠀⠀⠀⠀⠀⠀⠀⠀⠀⢀⣠⣤⣄⣿⣶⣾⣿⣿⣶⣶⣶⣶⣤⣤⣤⣀⣀⠀⠀⠀⠀⠀⠀⠀⠀⠀⠀⠀⠀⠀⠀⣿⣿⠀⠀⠀⠀⠀⠀⠀⠀⠀⠀⠀⠀⠀⠀⠀⠀⠀⠀</a:t>
            </a:r>
            <a:br/>
            <a:r>
              <a:t>⠀⠀⠀⠀⠀⠀⠀⠀⠀⠀⠀⠀⠀⠀⠀⠀⠀⠀⠀⠀⠀⠀⠀⠀⠀⠀⠀⠀⠀⠀⠀⠀⠀⠀⠀⠀⠀⠀⠀⠙⢿⣿⣿⣿⣿⣿⣿⣿⣿⣿⣿⣿⣿⣿⣿⣿⣿⣿⣶⣤⡀⠀⠀⠀⠀⠀⠀⠀⠀⠀⠀⢸⣿⡆⠀⠀⠀⠀⠀⠀⠀⠀⠀⠀⠀⠀⠀⠀⠀⠀⠀</a:t>
            </a:r>
            <a:br/>
            <a:r>
              <a:t>⠀⠀⠀⠀⠀⠀⠀⠀⠀⠀⠀⠀⠀⠀⠀⠀⠀⠀⠀⠀⠀⠀⠀⠀⠀⠀⠀⠀⠀⠀⠀⠀⠀⠀⠀⠀⠀⠀⠀⢀⣾⣿⣿⣿⣿⣿⣿⣿⣿⣿⣿⣿⣿⣿⣿⣿⣿⣿⣿⣿⣿⣶⡀⠀⠀⠀⠀⠀⠀⠀⠀⢸⣿⡇⠀⠀⠀⠀⠀⠀⠀⠀⠀⠀⠀⠀⠀⠀⠀⠀⠀</a:t>
            </a:r>
            <a:br/>
            <a:r>
              <a:t>⠀⠀⠀⠀⠀⠀⠀⠀⠀⠀⠀⠀⠀⠀⠀⠀⠀⠀⠀⠀⠀⠀⠀⠀⠀⠀⠀⠀⠀⠀⠀⠀⠀⠀⠀⠀⠀⠀⠀⠻⢿⣿⣿⣿⣿⣿⣿⣿⣿⣿⣿⣿⣿⣿⣿⣿⣿⣿⣿⣿⣿⣿⣿⣆⠀⠀⠀⠀⠀⠀⠀⢀⣿⣷⣤⣤⡄⠀⠀⠀⠀⠀⠀⠀⠀⠀⠀⠀⠀⠀⠀</a:t>
            </a:r>
            <a:br/>
            <a:r>
              <a:t>⠀⠀⠀⠀⠀⠀⠀⠀⠀⠀⠀⠀⠀⠀⠀⠀⠀⠀⠀⠀⠀⠀⠀⠀⠀⠀⠀⠀⠀⠀⠀⠀⠀⠀⠀⠀⠀⠀⠀⠀⣼⣿⣿⣿⣿⣿⣿⣿⣿⣿⣿⣿⣿⣿⣿⣿⣿⣿⣿⣿⣿⣿⣿⣿⡄⠀⠀⠀⠀⠀⠿⠟⢿⣿⠉⠁⠀⠀⠀⠀⠀⠀⠀⠀⠀⠀⠀⠀⠀⠀⠀</a:t>
            </a:r>
            <a:br/>
            <a:r>
              <a:t>⠀⠀⠀⠀⠀⠀⠀⠀⠀⠀⠀⠀⠀⠀⠀⠀⠀⠀⠀⠀⠀⠀⠀⠀⠀⠀⠀⠀⠀⠀⠀⠀⠀⠀⠀⠀⠀⠀⠀⣰⣿⣿⣿⣿⣿⣿⣿⣿⣿⣿⣿⣿⣿⣿⣿⣿⣿⣿⣿⣿⣿⣿⣿⣿⣧⠀⠀⠀⠀⠀⠀⢠⣿⣿⣿⣷⡄⠀⠀⠀⠀⠀⠀⠀⠀⠀⠀⠀⠀⠀⠀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⠀⠀⠀⠀⠀⠀⠀⠀⠀⠀⠀⠀⠀⠀⠀⠀⠀⠀⠀⠀⠀⠀⠀⠀⠀⠀⠀⠀⠀⠀⠀⠀⠀⠀⠀⠀⠀⠀⠀⣿⣿⣿⣿⣿⣿⣿⣿⣿⣿⣿⣿⣿⣿⣿⣿⣿⣿⣿⣿⣿⣿⣿⣿⣿⣿⠀⠀⠀⠀⠀⠀⠘⣿⣿⣿⣿⣧⠀⠀⠀⠀⠀⠀⠀⠀⠀⠀⠀⠀⠀⠀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⠀⠀⠀⠀⠀⠀⠀⠀⠀⠀⠀⠀⠀⠀⠀⠀⠀⠀⠀⠀⠀⠀⠀⠀⠀⠀⠀⠀⠀⠀⠀⠀⠀⠀⠀⠀⠀⠀⠀⣿⣿⣿⣿⣿⣿⣿⣿⣿⣿⣿⣿⣿⣿⣿⣿⣿⣿⣿⣿⣿⣿⣿⣿⣿⣿⡆⠀⠀⠀⠀⠀⢰⣿⣿⣿⣿⣿⣇⠀⠀⠀⠀⠀⠀⠀⠀⠀⠀⠀⠀⠀</a:t>
            </a:r>
            <a:br/>
            <a:r>
              <a:t>⠀⠀⠀⠀⠀⠀⠀⠀⠀⠀⠀⠀⠀⠀⠀⠀⠀⠀⠀⠀⠀⠀⠀⠀⠀⠀⠀⠀⠀⠀⠀⠀⠀⠀⠀⠀⠀⠀⠀⠘⣿⣿⣿⣿⣿⣿⣿⣿⣿⣿⣿⣿⣿⣿⣿⣿⣿⣿⣿⣿⣿⣿⣿⣿⣿⣧⡀⠀⠀⠀⠀⢸⣿⣿⣿⣿⣿⣿⣧⠀⠀⠀⠀⠀⠀⠀⠀⠀⠀⠀⠀</a:t>
            </a:r>
            <a:br/>
            <a:r>
              <a:t>⠀⠀⠀⠀⠀⠀⠀⠀⠀⠀⠀⠀⠀⠀⠀⠀⠀⠀⠀⠀⠀⠀⠀⠀⠀⠀⠀⠀⠀⠀⠀⠀⠀⠀⠀⠀⠀⠀⠀⠀⠈⠙⠻⢿⡛⣿⣿⣿⣿⣿⣿⣿⣿⣿⣿⣿⣿⣿⣿⣿⣿⣿⣿⣿⣿⣯⠉⠁⠀⠀⠀⢸⣿⣿⣿⣿⣿⣿⣿⠀⠀⠀⠀⠀⠀⠀⠀⠀⠀⠀⠀</a:t>
            </a:r>
            <a:br/>
            <a:r>
              <a:t>⠀⠀⠀⠀⠀⠀⠀⠀⠀⠀⠀⠀⠀⠀⠀⠀⠀⠀⠀⠀⠀⠀⠀⠀⠀⠀⠀⠀⠀⠀⠀⠀⠀⠀⠀⠀⠀⠀⠀⠀⠀⠀⠀⠀⠀⢻⣿⣿⣿⣿⣿⣿⣿⣿⣿⣿⣿⣿⣿⣿⣿⣿⣿⣿⣿⡿⠄⠀⠀⠀⠀⠀⢿⣿⣿⣿⣿⣿⡏⠀⠀⠀⠀⠀⠀⠀⠀⠀⠀⠀⠀</a:t>
            </a:r>
            <a:br/>
            <a:r>
              <a:t>⠀⠀⠀⠀⠀⠀⠀⠀⠀⠀⠀⠀⠀⠀⠀⠀⠀⠀⠀⠀⠀⠀⠀⠀⠀⠀⠀⠀⠀⠀⠀⠀⠀⠀⠀⠀⠀⠀⠀⠀⠀⠀⠀⠀⠀⠘⣿⣿⣿⣿⣿⣿⣿⣿⣿⣿⣿⣿⣿⣿⣿⣿⡏⠸⢿⠀⠀⠀⠀⠀⠀⠈⠻⣿⣿⣿⣿⣿⣷⣦⠤⠀⠀⠀⠀⠀⠀⠀⠀⠀⠀</a:t>
            </a:r>
            <a:br/>
            <a:r>
              <a:t>⠀⠀⠀⠀⠀⠀⠀⠀⠀⠀⠀⠀⠀⠀⠀⠀⠀⠀⠀⠀⠀⠀⠀⠀⠀⠀⠀⠀⠀⠀⠀⠀⠀⠀⠀⠀⠀⠀⠀⠀⠀⠀⠀⠀⠀⠀⣿⡏⡿⢿⠿⠿⣿⣿⣿⣿⣿⣿⣿⣿⡏⠙⠑⠀⠀⠀⠀⠀⠀⠀⢀⣤⣾⣿⣿⣿⣿⣿⠏⠀⠀⠀⠀⠀⠀⠀⠀⠀⠀⠀⠀</a:t>
            </a:r>
            <a:br/>
            <a:r>
              <a:t>⠀⠀⠀⠀⠀⠀⠀⠀⠀⠀⠀⠀⠀⠀⠀⠀⠀⠀⠀⠀⠀⠀⠀⠀⠀⠀⠀⠀⠀⠀⠀⠀⠀⠀⠀⠀⠀⠀⠀⠀⠀⠀⠀⠀⠀⠀⢸⣧⣥⣤⣤⣴⣿⣿⣿⣿⣿⣿⣿⣿⣿⣿⣿⣿⣶⣄⠀⠀⠀⠸⣿⣿⣿⣿⣿⣿⣿⣿⠀⠀⠀⠀⠀⠀⠀⠀⠀⠀⠀⠀⠀</a:t>
            </a:r>
            <a:br/>
            <a:r>
              <a:t>⠀⠀⠀⠀⠀⠀⠀⠀⠀⠀⠀⠀⠀⠀⠀⠀⠀⠀⠀⠀⠀⠀⠀⠀⠀⠀⠀⠀⠀⠀⠀⠀⠀⠀⠀⠀⠀⠀⠀⠀⠀⠀⠀⠀⠀⢠⣾⣿⣿⣿⣿⣿⣿⣿⣿⣿⣿⣿⣿⣿⣿⣿⣿⣿⣿⣿⣧⠀⠀⣰⣿⣿⣿⣿⣿⣿⣿⣿⠀⠀⠀⠀⠀⠀⠀⠀⠀⠀⠀⠀⠀</a:t>
            </a:r>
            <a:br/>
            <a:r>
              <a:t>⠀⠀⠀⠀⠀⠀⠀⠀⠀⠀⠀⠀⠀⠀⠀⠀⠀⠀⠀⠀⠀⠀⠀⠀⠀⠀⠀⠀⠀⠀⠀⠀⠀⠀⠀⠀⠀⠀⠀⠀⠀⠀⠀⠀⢠⣿⣿⣿⣿⣿⣿⣿⣿⣿⣿⣿⣿⣿⣿⣿⣿⣿⣿⣿⣿⣿⣿⣧⣼⣿⣿⣿⣿⣿⣿⡿⠻⢿⠀⠀⠀⠀⠀⠀⠀⠀⠀⠀⠀⠀⠀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⠀⠀⠀⠀⠀⠀⠀⠀⠀⠀⠀⠀⠀⠀⠀⠀⠀⠀⠀⠀⠀⠀⠀⠀⠀⠀⠀⠀⠀⠀⠀⠀⠀⠀⠀⠀⠀⠀⠀⠀⠀⠀⠀⠀⢸⣿⣿⣿⣿⣿⣿⣿⣿⣿⣿⣿⣿⣿⣿⣿⣿⣿⣿⣿⣿⣿⣿⣿⣿⣿⣿⣿⣿⣿⡟⠀⠀⠀⠀⠀⠀⠀⠀⠀⠀⠀⠀⠀⠀⠀⠀</a:t>
            </a:r>
            <a:br/>
            <a:r>
              <a:t>⠀⠀⠀⠀⠀⠀⠀⠀⠀⠀⠀⠀⠀⠀⠀⠀⠀⠀⠀⠀⠀⠀⠀⠀⠀⠀⠀⠀⠀⠀⠀⠀⠀⠀⠀⠀⠀⠀⠀⠀⠀⠀⠀⠀⠀⢹⣿⣿⣿⣿⣿⣿⣿⣿⣿⣿⣿⣿⣿⣿⣿⣿⣿⣿⣿⣿⣿⣿⣿⣿⣿⣿⣿⡿⠀⠀⠀⠀⠀⠀⠀⠀⠀⠀⠀⠀⠀⠀⠀⠀⠀</a:t>
            </a:r>
            <a:br/>
            <a:r>
              <a:t>⠀⠀⠀⠀⠀⠀⠀⠀⠀⠀⠀⠀⠀⠀⠀⠀⠀⠀⠀⠀⠀⠀⠀⠀⠀⠀⠀⠀⠀⠀⠀⠀⠀⠀⠀⠀⠀⠀⠀⠀⠀⠀⠀⠀⠀⠘⣿⣿⣿⣿⣿⣿⣿⣿⣿⣿⣿⣿⣿⣿⣿⣿⣿⣿⣿⣿⣿⣿⣿⣿⣿⣿⡿⠁⠀⠀⠀⠀⠀⠀⠀⠀⠀⠀⠀⠀⠀⠀⠀⠀⠀</a:t>
            </a:r>
            <a:br/>
            <a:r>
              <a:t>⠀⠀⠀⠀⠀⠀⠀⠀⠀⠀⠀⠀⠀⠀⠀⠀⠀⠀⠀⠀⠀⠀⠀⠀⠀⠀⠀⠀⠀⠀⠀⠀⠀⠀⠀⠀⠀⠀⠀⠀⠀⠀⠀⠀⠀⠀⢿⣿⣿⣿⣿⣿⣿⣿⣿⣿⣿⣿⣿⣿⣿⣿⣿⣿⣿⣿⣿⣿⣿⣿⣿⡿⠁⠀⠀⠀⠀⠀⠀⠀⠀⠀⠀⠀⠀⠀⠀⠀⠀⠀⠀</a:t>
            </a:r>
            <a:br/>
            <a:r>
              <a:t>⠀⠀⠀⠀⠀⠀⠀⠀⠀⠀⠀⠀⠀⠀⠀⠀⠀⠀⠀⠀⠀⠀⠀⠀⠀⠀⠀⠀⠀⠀⠀⠀⠀⠀⠀⠀⠀⠀⠀⠀⠀⠀⠀⠀⠀⠀⠘⣿⣿⣿⣿⣿⣿⣿⣿⣿⣿⣿⣿⣿⣿⣿⣿⣿⣿⣿⣿⣿⣿⣿⡟⠁⠀⠀⠀⠀⠀⠀⠀⠀⠀⠀⠀⠀⠀⠀⠀⠀⠀⠀⠀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⠀⠀⠀⠀⠀⠀⠀⠀⠀⠀⠀⠀⠀⠀⠀⠀⠀⠀⠀⠀⠀⠀⠀⠀⠀⠀⠀⠀⠀⠀⠀⠀⠀⠀⠀⠀⠀⠀⠀⠀⠀⠀⠀⠀⠀⠀⠀⠘⣿⣿⣿⣿⣿⣿⣿⣿⣿⣿⣿⣿⣿⣿⣿⣿⣿⣿⣿⣿⣿⣿⣿⠀⠀⠀⠀⠀⠀⠀⠀⠀⠀⠀⠀⠀⠀⠀⠀⠀⠀⠀⠀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⠀⠀⠀⠀⠀⠀⠀⠀⠀⠀⠀⠀⠀⠀⠀⠀⠀⠀⠀⠀⠀⠀⠀⠀⠀⠀⠀⠀⠀⠀⠀⠀⠀⠀⠀⠀⠀⠀⠀⠀⠀⠀⠀⠀⠀⠀⠀⠀⠹⣿⣿⣿⣿⣿⣿⣿⣿⣿⣿⣿⣿⣿⣿⣿⣿⣿⣿⣿⣿⣿⣿⣷⣶⣤⣄⠀⠀⠀⠀⠀⠀⠀⠀⠀⠀⠀⠀⠀⠀⠀⠀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⠀⠀⠀⠀⠀⠀⠀⠀⠀⠀⠀⠀⠀⠀⠀⠀⠀⠀⠀⠀⠀⠀⠀⠀⠀⠀⠀⠀⠀⠀⠀⠀⠀⠀⠀⠀⠀⠀⠀⠀⠀⠀⠀⠀⠀⠀⠀⠀⠀⢻⣿⣿⣿⣿⣿⣿⣿⣿⣿⣿⣿⣿⣿⣿⣿⣿⣿⣿⣿⣿⣿⣿⣿⣿⣿⡷⠀⠀⠀⠀⠀⠀⠀⠀⠀⠀⠀⠀⠀⠀⠀</a:t>
            </a:r>
            <a:br/>
            <a:r>
              <a:t>⠀⠀⠀⠀⠀⠀⠀⠀⠀⠀⠀⠀⠀⠀⠀⠀⠀⠀⠀⠀⠀⠀⠀⠀⠀⠀⠀⠀⠀⠀⠀⠀⠀⠀⠀⠀⠀⠀⠀⠀⠀⠀⠀⠀⠀⠀⠀⠀⠀⠘⣿⣿⣿⣿⣿⣿⣿⣿⣿⣿⣿⣿⣿⣿⣿⣿⣿⣿⣿⣿⣿⣿⣿⣿⣿⣿⡄⠀⠀⠀⠀⠀⠀⠀⠀⠀⠀⠀⠀⠀⠀</a:t>
            </a:r>
            <a:br/>
            <a:r>
              <a:t>⠀⠀⠀⠀⠀⠀⠀⠀⠀⠀⠀⠀⠀⠀⠀⠀⠀⠀⠀⠀⠀⠀⠀⠀⠀⠀⠀⠀⠀⠀⠀⠀⠀⠀⠀⠀⠀⠐⣾⣿⣿⣿⣿⣿⣶⣶⣶⣦⣤⣤⣿⣿⣿⣿⣿⣿⣿⣿⣿⣿⣿⣿⣿⣿⣿⣿⣿⣿⣿⣿⣿⣿⣿⣿⣏⠛⠁⠀⠀⠀⠀⠀⠀⠀⠀⠀⠀⠀⠀⠀⠀</a:t>
            </a:r>
            <a:br/>
            <a:r>
              <a:t>⠀⠀⠀⠀⠀⠀⠀⠀⠀⠀⠀⠀⠀⠀⠀⠀⠀⠀⠀⠀⠀⠀⠀⠀⠀⠀⠀⠀⠀⠀⠀⠀⠀⠀⠀⠀⠀⠀⠹⣿⣿⣿⣿⣿⣿⣿⣿⣿⣿⣿⣿⣿⣿⣿⣿⣿⣿⣿⣿⣿⣿⣿⣿⣿⣿⣿⣿⣿⣿⣿⣿⣿⣿⣿⣿⠀⠀⠀⠀⠀⠀⠀⠀⠀⠀⠀⠀⠀⠀⠀⠀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⠀⠀⠀⠀⠀⠀⠀⠀⠀⠀⠀⠀⠀⠀⠀⠀⠀⠀⠀⠀⠀⠀⠀⠀⠀⠀⠀⠀⠀⠀⠀⠀⠀⠀⠀⠀⠀⠀⠀⠙⣿⣿⣿⣿⣿⣿⣿⣿⣿⣿⣿⣿⣿⣿⣿⣿⣿⣿⣿⣿⣿⣿⣿⣿⣿⣿⣿⣿⣿⣿⣿⣿⡿⠟⠋⠀⠀⠀⠀⠀⠀⠀⠀⠀⠀⠀⠀⠀⠀⠀⠀</a:t>
            </a:r>
            <a:br/>
            <a:r>
              <a:t>⠀⠀⠀⠀⠀⠀⠀⠀⠀⠀⠀⠀⠀⠀⠀⠀⠀⠀⠀⠀⠀⠀⠀⠀⠀⠀⠀⠀⠀⠀⠀⠀⠀⠀⠀⠀⠀⠀⠀⠀⠈⢻⣿⣿⣿⣿⣿⣿⣿⣿⣿⣿⣿⣿⣿⣿⣿⣿⣿⣿⣿⣿⣿⣿⣿⣿⣿⣿⣿⣿⠟⠀⠀⠀⠀⠀⠀⠀⠀⠀⠀⠀⠀⠀⠀⠀⠀⠀⠀⠀⠀</a:t>
            </a:r>
            <a:br/>
            <a:r>
              <a:t>⠀⠀⠀⠀⠀⠀⠀⠀⠀⠀⠀⠀⠀⠀⠀⠀⠀⠀⠀⠀⠀⠀⠀⠀⠀⠀⠀⠀⠀⠀⠀⠀⠀⠀⠀⠀⠀⠀⠀⠀⠀⠀⢻⣿⣿⣿⣿⣿⣿⣿⣿⣿⣿⣿⣿⣿⣿⣿⣿⣿⣿⣿⣿⣿⣿⣿⣿⣿⠋⠀⠀⠀⠀⠀⠀⠀⠀⠀⠀⠀⠀⠀⠀⠀⠀⠀⠀⠀⠀⠀⠀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⠀⠀⠀⠀⠀⠀⠀⠀⠀⠀⠀⠀⠀⠀⠀⠀⠀⠀⠀⠀⠀⠀⠀⠀⠀⠀⠀⠀⠀⠀⠀⠀⠀⠀⠀⠀⠀⠀⠀⠀⠀⠀⠀⠀⠀⠀⠀⠀⠀⠀⠀⠀⠀⠀⠀⠀⠀⠀⠀⠀⠀⠀⠀⠀⠀⠀⠀⠀⠀⠀⠀⠀⠀⢠⡆⠀⠀⠀⠀⠀⠀⠀⠀⠀⠀⠀⠀⠀⠀⠀⠀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⠀⠀⠀⠀⠀⠀⠀⠀⠀⠀⠀⠀⠀⠀⠀⠀⠀⠀⠀⠀⠀⠀⠀⠀⠀⠀⠀⠀⠀⠀⠀⠀⠀⠀⠀⠀⠀⠀⠀⠀⠀⠀⠀⠀⠀⠀⠀⠀⠀⠀⠀⠀⠀⠀⠀⠀⠀⠀⠀⠀⠀⠀⠀⠀⠀⠀⠀⠀⠀⠀⠀⠀⠀⢸⣷⠀⠀⠀⠀⠀⠀⠀⠀⠀⠀⠀⠀⠀⠀⠀⠀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⠀⠀⠀⠀⠀⠀⠀⠀⠀⠀⠀⠀⠀⠀⠀⠀⠀⠀⠀⠀⠀⠀⠀⠀⠀⠀⠀⠀⠀⠀⠀⠀⠀⠀⠀⠀⠀⠀⠀⠀⠀⠀⠀⠀⠀⠀⠀⠀⠀⠀⠀⠀⠀⠀⠀⠀⠀⠀⠀⠀⠀⠀⠀⠀⠀⠀⠀⠀⠀⠀⠀⠀⠀⢸⣿⠀⠀⠀⠀⠀⠀⠀⠀⠀⠀⠀⠀⠀⠀⠀⠀</a:t>
            </a:r>
            <a:br/>
            <a:r>
              <a:t>⠀⠀⠀⠀⠀⠀⠀⠀⠀⠀⠀⠀⠀⠀⠀⠀⠀⠀⠀⠀⠀⠀⠀⠀⠀⠀⠀⠀⠀⠀⠀⠀⠀⠀⠀⠀⠀⠀⠀⠀⠀⠀⠀⠀⠀⠀⣄⠀⠀⣀⣄⠀⠀⠀⠀⠀⠀⠀⠀⠀⠀⠀⠀⠀⠀⠀⠀⠀⠀⠀⠀⠀⠀⢸⣿⡇⠀⠀⠀⠀⠀⠀⠀⠀⠀⠀⠀⠀⠀⠀⠀</a:t>
            </a:r>
            <a:br/>
            <a:r>
              <a:t>⠀⠀⠀⠀⠀⠀⠀⠀⠀⠀⠀⠀⠀⠀⠀⠀⠀⠀⠀⠀⠀⠀⠀⠀⠀⠀⠀⠀⠀⠀⠀⠀⠀⠀⠀⠀⠀⠀⠀⠀⠀⠀⣀⣤⣤⣤⣿⣷⣾⣿⣿⣿⣿⣶⣶⣦⣤⣤⣄⣀⠀⠀⠀⠀⠀⠀⠀⠀⠀⠀⠀⠀⠀⠘⣿⣇⠀⠀⠀⠀⠀⠀⠀⠀⠀⠀⠀⠀⠀⠀⠀</a:t>
            </a:r>
            <a:br/>
            <a:r>
              <a:t>⠀⠀⠀⠀⠀⠀⠀⠀⠀⠀⠀⠀⠀⠀⠀⠀⠀⠀⠀⠀⠀⠀⠀⠀⠀⠀⠀⠀⠀⠀⠀⠀⠀⠀⠀⠀⠀⠀⠀⠀⠀⠀⠙⢻⣿⣿⣿⣿⣿⣿⣿⣿⣿⣿⣿⣿⣿⣿⣿⣿⣿⣶⣤⣀⠀⠀⠀⠀⠀⠀⠀⠀⠀⠀⣿⣿⠀⠀⠀⠀⠀⠀⠀⠀⠀⠀⠀⠀⠀⠀⠀</a:t>
            </a:r>
            <a:br/>
            <a:r>
              <a:t>⠀⠀⠀⠀⠀⠀⠀⠀⠀⠀⠀⠀⠀⠀⠀⠀⠀⠀⠀⠀⠀⠀⠀⠀⠀⠀⠀⠀⠀⠀⠀⠀⠀⠀⠀⠀⠀⠀⠀⠀⠀⠀⣠⣾⣿⣿⣿⣿⣿⣿⣿⣿⣿⣿⣿⣿⣿⣿⣿⣿⣿⣿⣿⣿⣷⡄⠀⠀⠀⠀⠀⠀⠀⠀⢻⣿⡀⠀⠀⠀⠀⠀⠀⠀⠀⠀⠀⠀⠀⠀⠀</a:t>
            </a:r>
            <a:br/>
            <a:r>
              <a:t>⠀⠀⠀⠀⠀⠀⠀⠀⠀⠀⠀⠀⠀⠀⠀⠀⠀⠀⠀⠀⠀⠀⠀⠀⠀⠀⠀⠀⠀⠀⠀⠀⠀⠀⠀⠀⠀⠀⠀⠀⠀⠀⠻⢿⣿⣿⣿⣿⣿⣿⣿⣿⣿⣿⣿⣿⣿⣿⣿⣿⣿⣿⣿⣿⣿⣿⡆⠀⠀⠀⠀⠀⠀⠀⢸⣿⣇⣀⣀⠀⠀⠀⠀⠀⠀⠀⠀⠀⠀⠀⠀</a:t>
            </a:r>
            <a:br/>
            <a:r>
              <a:t>⠀⠀⠀⠀⠀⠀⠀⠀⠀⠀⠀⠀⠀⠀⠀⠀⠀⠀⠀⠀⠀⠀⠀⠀⠀⠀⠀⠀⠀⠀⠀⠀⠀⠀⠀⠀⠀⠀⠀⠀⠀⠀⠀⣾⣿⣿⣿⣿⣿⣿⣿⣿⣿⣿⣿⣿⣿⣿⣿⣿⣿⣿⣿⣿⣿⣿⣿⡄⠀⠀⠀⠀⢠⣶⣾⣿⣿⠛⠋⠀⠀⠀⠀⠀⠀⠀⠀⠀⠀⠀⠀</a:t>
            </a:r>
            <a:br/>
            <a:r>
              <a:t>⠀⠀⠀⠀⠀⠀⠀⠀⠀⠀⠀⠀⠀⠀⠀⠀⠀⠀⠀⠀⠀⠀⠀⠀⠀⠀⠀⠀⠀⠀⠀⠀⠀⠀⠀⠀⠀⠀⠀⠀⠀⠀⣼⣿⣿⣿⣿⣿⣿⣿⣿⣿⣿⣿⣿⣿⣿⣿⣿⣿⣿⣿⣿⣿⣿⣿⣿⣇⠀⠀⠀⠀⠀⠀⣠⣿⣿⣶⣤⠀⠀⠀⠀⠀⠀⠀⠀⠀⠀⠀⠀</a:t>
            </a:r>
            <a:br/>
            <a:r>
              <a:t>⠀⠀⠀⠀⠀⠀⠀⠀⠀⠀⠀⠀⠀⠀⠀⠀⠀⠀⠀⠀⠀⠀⠀⠀⠀⠀⠀⠀⠀⠀⠀⠀⠀⠀⠀⠀⠀⠀⠀⠀⠀⢠⣿⣿⣿⣿⣿⣿⣿⣿⣿⣿⣿⣿⣿⣿⣿⣿⣿⣿⣿⣿⣿⣿⣿⣿⣿⣿⠀⠀⠀⠀⠀⠀⢹⣿⣿⣿⣿⡆⠀⠀⠀⠀⠀⠀⠀⠀⠀⠀⠀</a:t>
            </a:r>
            <a:br/>
            <a:r>
              <a:t>⠀⠀⠀⠀⠀⠀⠀⠀⠀⠀⠀⠀⠀⠀⠀⠀⠀⠀⠀⠀⠀⠀⠀⠀⠀⠀⠀⠀⠀⠀⠀⠀⠀⠀⠀⠀⠀⠀⠀⠀⠀⠀⣿⣿⣿⣿⣿⣿⣿⣿⣿⣿⣿⣿⣿⣿⣿⣿⣿⣿⣿⣿⣿⣿⣿⣿⣿⣿⡀⠀⠀⠀⠀⠀⢸⣿⣿⣿⣿⣿⡀⠀⠀⠀⠀⠀⠀⠀⠀⠀⠀</a:t>
            </a:r>
            <a:br/>
            <a:r>
              <a:t>⠀⠀⠀⠀⠀⠀⠀⠀⠀⠀⠀⠀⠀⠀⠀⠀⠀⠀⠀⠀⠀⠀⠀⠀⠀⠀⠀⠀⠀⠀⠀⠀⠀⠀⠀⠀⠀⠀⠀⠀⠀⠀⠘⣿⣿⣿⣿⣿⣿⣿⣿⣿⣿⣿⣿⣿⣿⣿⣿⣿⣿⣿⣿⣿⣿⣿⣿⣿⣷⣄⠀⠀⠀⠀⣿⣿⣿⣿⣿⣿⣷⡄⠀⠀⠀⠀⠀⠀⠀⠀⠀</a:t>
            </a:r>
            <a:br/>
            <a:r>
              <a:t>⠀⠀⠀⠀⠀⠀⠀⠀⠀⠀⠀⠀⠀⠀⠀⠀⠀⠀⠀⠀⠀⠀⠀⠀⠀⠀⠀⠀⠀⠀⠀⠀⠀⠀⠀⠀⠀⠀⠀⠀⠀⠀⠀⠈⠙⠛⢿⠹⣿⣿⣿⣿⣿⣿⣿⣿⣿⣿⣿⣿⣿⣿⣿⣿⣿⣿⣿⡿⣏⠉⠁⠀⠀⠀⢿⣿⣿⣿⣿⣿⣿⡇⠀⠀⠀⠀⠀⠀⠀⠀⠀</a:t>
            </a:r>
            <a:br/>
            <a:r>
              <a:t>⠀⠀⠀⠀⠀⠀⠀⠀⠀⠀⠀⠀⠀⠀⠀⠀⠀⠀⠀⠀⠀⠀⠀⠀⠀⠀⠀⠀⠀⠀⠀⠀⠀⠀⠀⠀⠀⠀⠀⠀⠀⠀⠀⠀⠀⠀⠀⠀⢿⣿⣿⣿⣿⣿⣿⣿⣿⣿⣿⣿⣿⣿⣿⣿⣿⣿⣿⣷⠹⠀⠀⠀⠀⠀⠘⣿⣿⣿⣿⣿⣿⡇⠀⠀⠀⠀⠀⠀⠀⠀⠀</a:t>
            </a:r>
            <a:br/>
            <a:r>
              <a:t>⠀⠀⠀⠀⠀⠀⠀⠀⠀⠀⠀⠀⠀⠀⠀⠀⠀⠀⠀⠀⠀⠀⠀⠀⠀⠀⠀⠀⠀⠀⠀⠀⠀⠀⠀⠀⠀⠀⠀⠀⠀⠀⠀⠀⠀⠀⠀⠀⢸⣿⢿⣿⣿⣿⣿⣿⣿⣿⣿⣿⣿⣿⣿⣿⣿⡟⠹⢇⠀⠀⠀⠀⠀⠀⠠⢿⣿⣿⣿⣿⣿⣤⣀⡀⠀⠀⠀⠀⠀⠀⠀</a:t>
            </a:r>
            <a:br/>
            <a:r>
              <a:t>⠀⠀⠀⠀⠀⠀⠀⠀⠀⠀⠀⠀⠀⠀⠀⠀⠀⠀⠀⠀⠀⠀⠀⠀⠀⠀⠀⠀⠀⠀⠀⠀⠀⠀⠀⠀⠀⠀⠀⠀⠀⠀⠀⠀⠀⠀⠀⠀⢸⣿⢸⠟⡿⠿⢿⣿⣿⣿⣿⣿⣿⣿⣿⠈⠃⠃⠀⠀⠀⠀⠀⠀⠀⠀⣀⣼⣿⣿⣿⣿⣿⠟⠉⠀⠀⠀⠀⠀⠀⠀⠀</a:t>
            </a:r>
            <a:br/>
            <a:r>
              <a:t>⠀⠀⠀⠀⠀⠀⠀⠀⠀⠀⠀⠀⠀⠀⠀⠀⠀⠀⠀⠀⠀⠀⠀⠀⠀⠀⠀⠀⠀⠀⠀⠀⠀⠀⠀⠀⠀⠀⠀⠀⠀⠀⠀⠀⠀⠀⠀⠀⠀⢸⣧⣤⣤⣤⣾⣿⣿⣿⣿⣿⣿⣿⣿⣿⣿⣿⣿⣷⣄⠀⠀⠀⣴⣿⣿⣿⣿⣿⣿⣿⡟⠀⠀⠀⠀⠀⠀⠀⠀⠀⠀</a:t>
            </a:r>
            <a:br/>
            <a:r>
              <a:t>⠀⠀⠀⠀⠀⠀⠀⠀⠀⠀⠀⠀⠀⠀⠀⠀⠀⠀⠀⠀⠀⠀⠀⠀⠀⠀⠀⠀⠀⠀⠀⠀⠀⠀⠀⠀⠀⠀⠀⠀⠀⠀⠀⠀⠀⠀⠀⠀⣴⣿⣿⣿⣿⣿⣿⣿⣿⣿⣿⣿⣿⣿⣿⣿⣿⣿⣿⣿⣿⣧⠀⠀⣸⣿⣿⣿⣿⣿⣿⣿⡇⠀⠀⠀⠀⠀⠀⠀⠀⠀⠀</a:t>
            </a:r>
            <a:br/>
            <a:r>
              <a:t>⠀⠀⠀⠀⠀⠀⠀⠀⠀⠀⠀⠀⠀⠀⠀⠀⠀⠀⠀⠀⠀⠀⠀⠀⠀⠀⠀⠀⠀⠀⠀⠀⠀⠀⠀⠀⠀⠀⠀⠀⠀⠀⠀⠀⠀⠀⠀⢰⣿⣿⣿⣿⣿⣿⣿⣿⣿⣿⣿⣿⣿⣿⣿⣿⣿⣿⣿⣿⣿⣿⣧⣼⣿⣿⣿⣿⣿⣿⡿⢿⡟⠀⠀⠀⠀⠀⠀⠀⠀⠀⠀</a:t>
            </a:r>
            <a:br/>
            <a:r>
              <a:t>⠀⠀⠀⠀⠀⠀⠀⠀⠀⠀⠀⠀⠀⠀⠀⠀⠀⠀⠀⠀⠀⠀⠀⠀⠀⠀⠀⠀⠀⠀⠀⠀⠀⠀⠀⠀⠀⠀⠀⠀⠀⠀⠀⠀⠀⠀⠀⢻⣿⣿⣿⣿⣿⣿⣿⣿⣿⣿⣿⣿⣿⣿⣿⣿⣿⣿⣿⣿⣿⣿⣿⣿⣿⣿⣿⣿⣿⡟⠀⠀⠁⠀⠀⠀⠀⠀⠀⠀⠀⠀⠀</a:t>
            </a:r>
            <a:br/>
            <a:r>
              <a:t>⠀⠀⠀⠀⠀⠀⠀⠀⠀⠀⠀⠀⠀⠀⠀⠀⠀⠀⠀⠀⠀⠀⠀⠀⠀⠀⠀⠀⠀⠀⠀⠀⠀⠀⠀⠀⠀⠀⠀⠀⠀⠀⠀⠀⠀⠀⠀⠀⢻⣿⣿⣿⣿⣿⣿⣿⣿⣿⣿⣿⣿⣿⣿⣿⣿⣿⣿⣿⣿⣿⣿⣿⣿⣿⣿⣿⡟⠀⠀⠀⠀⠀⠀⠀⠀⠀⠀⠀⠀⠀⠀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⠀⠀⠀⠀⠀⠀⠀⠀⠀⠀⠀⠀⠀⠀⠀⠀⠀⠀⠀⠀⠀⠀⠀⠀⠀⠀⠀⠀⠀⠀⠀⠀⠀⠀⠀⠀⠀⠀⠀⠀⠀⠀⠀⠀⠀⠀⠀⠀⢸⣿⣿⣿⣿⣿⣿⣿⣿⣿⣿⣿⣿⣿⣿⣿⣿⣿⣿⣿⣿⣿⣿⣿⣿⣿⣿⡟⠀⠀⠀⠀⠀⠀⠀⠀⠀⠀⠀⠀⠀⠀⠀</a:t>
            </a:r>
            <a:br/>
            <a:r>
              <a:t>⠀⠀⠀⠀⠀⠀⠀⠀⠀⠀⠀⠀⠀⠀⠀⠀⠀⠀⠀⠀⠀⠀⠀⠀⠀⠀⠀⠀⠀⠀⠀⠀⠀⠀⠀⠀⠀⠀⠀⠀⠀⠀⠀⠀⠀⠀⠀⠀⠘⣿⣿⣿⣿⣿⣿⣿⣿⣿⣿⣿⣿⣿⣿⣿⣿⣿⣿⣿⣿⣿⣿⣿⣿⣿⡟⠀⠀⠀⠀⠀⠀⠀⠀⠀⠀⠀⠀⠀⠀⠀⠀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⠀⠀⠀⠀⠀⠀⠀⠀⠀⠀⠀⠀⠀⠀⠀⠀⠀⠀⠀⠀⠀⠀⠀⠀⠀⠀⠀⠀⠀⠀⠀⠀⠀⠀⠀⠀⠀⠀⠀⠀⠀⠀⠀⠀⠀⠀⠀⠀⠀⠹⣿⣿⣿⣿⣿⣿⣿⣿⣿⣿⣿⣿⣿⣿⣿⣿⣿⣿⣿⣿⣿⣿⣿⡟⠀⠀⠀⠀⠀⠀⠀⠀⠀⠀⠀⠀⠀⠀⠀⠀⠀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⠀⠀⠀⠀⠀⠀⠀⠀⠀⠀⠀⠀⠀⠀⠀⠀⠀⠀⠀⠀⠀⠀⠀⠀⠀⠀⠀⠀⠀⠀⠀⠀⠀⠀⠀⠀⠀⠀⠀⠀⠀⠀⠀⠀⠀⠀⠀⠀⠀⠀⠹⣿⣿⣿⣿⣿⣿⣿⣿⣿⣿⣿⣿⣿⣿⣿⣿⣿⣿⣿⣿⣿⣿⡏⠀⠀⠀⠀⠀⠀⠀⠀⠀⠀⠀⠀⠀⠀⠀⠀⠀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⠀⠀⠀⠀⠀⠀⠀⠀⠀⠀⠀⠀⠀⠀⠀⠀⠀⠀⠀⠀⠀⠀⠀⠀⠀⠀⠀⠀⠀⠀⠀⠀⠀⠀⠀⠀⠀⠀⠀⠀⠀⠀⠀⠀⠀⠀⠀⠀⠀⠀⠀⢻⣿⣿⣿⣿⣿⣿⣿⣿⣿⣿⣿⣿⣿⣿⣿⣿⣿⣿⣿⣿⣿⣿⣷⣦⣤⡀⠀⠀⠀⠀⠀⠀⠀⠀⠀⠀⠀⠀⠀</a:t>
            </a:r>
            <a:br/>
            <a:r>
              <a:t>⠀⠀⠀⠀⠀⠀⠀⠀⠀⠀⠀⠀⠀⠀⠀⠀⠀⠀⠀⠀⠀⠀⠀⠀⠀⠀⠀⠀⠀⠀⠀⠀⠀⠀⠀⠀⠀⠀⠀⠀⠀⠀⠀⠀⠀⠀⠀⠀⠀⠀⠀⠈⣿⣿⣿⣿⣿⣿⣿⣿⣿⣿⣿⣿⣿⣿⣿⣿⣿⣿⣿⣿⣿⣿⣿⣿⣿⣿⠆⠀⠀⠀⠀⠀⠀⠀⠀⠀⠀⠀⠀</a:t>
            </a:r>
            <a:br/>
            <a:r>
              <a:t>⠀⠀⠀⠀⠀⠀⠀⠀⠀⠀⠀⠀⠀⠀⠀⠀⠀⠀⠀⠀⠀⠀⠀⠀⠀⠀⠀⠀⠀⠀⠀⠀⠀⠀⠀⠀⠀⠀⠀⠀⠀⠀⠀⠀⠀⠀⠀⠀⠀⠀⠀⠀⢹⣿⣿⣿⣿⣿⣿⣿⣿⣿⣿⣿⣿⣿⣿⣿⣿⣿⣿⣿⣿⣿⣿⣿⣿⣿⣦⠀⠀⠀⠀⠀⠀⠀⠀⠀⠀⠀⠀</a:t>
            </a:r>
            <a:br/>
            <a:r>
              <a:t>⠀⠀⠀⠀⠀⠀⠀⠀⠀⠀⠀⠀⠀⠀⠀⠀⠀⠀⠀⠀⠀⠀⠀⠀⠀⠀⠀⠀⠀⠀⠀⠀⠀⠀⠀⠀⠀⠀⠀⠀⠸⣿⣿⣿⣿⣿⣿⣷⣶⣶⣦⣤⣼⣿⣿⣿⣿⣿⣿⣿⣿⣿⣿⣿⣿⣿⣿⣿⣿⣿⣿⣿⣿⣿⣿⣿⣿⡛⠛⠁⠀⠀⠀⠀⠀⠀⠀⠀⠀⠀⠀</a:t>
            </a:r>
            <a:br/>
            <a:r>
              <a:t>⠀⠀⠀⠀⠀⠀⠀⠀⠀⠀⠀⠀⠀⠀⠀⠀⠀⠀⠀⠀⠀⠀⠀⠀⠀⠀⠀⠀⠀⠀⠀⠀⠀⠀⠀⠀⠀⠀⠀⠀⠀⠻⣿⣿⣿⣿⣿⣿⣿⣿⣿⣿⣿⣿⣿⣿⣿⣿⣿⣿⣿⣿⣿⣿⣿⣿⣿⣿⣿⣿⣿⣿⣿⣿⣿⣿⣿⡇⠀⠀⠀⠀⠀⠀⠀⠀⠀⠀⠀⠀⠀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⠀⠀⠀⠀⠀⠀⠀⠀⠀⠀⠀⠀⠀⠀⠀⠀⠀⠀⠀⠀⠀⠀⠀⠀⠀⠀⠀⠀⠀⠀⠀⠀⠀⠀⠀⠀⠀⠀⠀⠀⠀⠀⠙⣿⣿⣿⣿⣿⣿⣿⣿⣿⣿⣿⣿⣿⣿⣿⣿⣿⣿⣿⣿⣿⣿⣿⣿⣿⣿⣿⣿⣿⣿⣿⣿⠿⠛⠁⠀⠀⠀⠀⠀⠀⠀⠀⠀⠀⠀⠀⠀</a:t>
            </a:r>
            <a:br/>
            <a:r>
              <a:t>⠀⠀⠀⠀⠀⠀⠀⠀⠀⠀⠀⠀⠀⠀⠀⠀⠀⠀⠀⠀⠀⠀⠀⠀⠀⠀⠀⠀⠀⠀⠀⠀⠀⠀⠀⠀⠀⠀⠀⠀⠀⠀⠀⠈⢻⣿⣿⣿⣿⣿⣿⣿⣿⣿⣿⣿⣿⣿⣿⣿⣿⣿⣿⣿⣿⣿⣿⣿⣿⣿⣿⣿⡿⠟⠀⠀⠀⠀⠀⠀⠀⠀⠀⠀⠀⠀⠀⠀⠀⠀⠀</a:t>
            </a:r>
            <a:br/>
            <a:r>
              <a:t>⠀⠀⠀⠀⠀⠀⠀⠀⠀⠀⠀⠀⠀⠀⠀⠀⠀⠀⠀⠀⠀⠀⠀⠀⠀⠀⠀⠀⠀⠀⠀⠀⠀⠀⠀⠀⠀⠀⠀⠀⠀⠀⠀⠀⠀⢿⣿⣿⣿⣿⣿⣿⣿⣿⣿⣿⣿⣿⣿⣿⣿⣿⣿⣿⣿⣿⣿⣿⣿⣿⡟⠉⠀⠀⠀⠀⠀⠀⠀⠀⠀⠀⠀⠀⠀⠀⠀⠀⠀⠀⠀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⣿⣿⣿⣿⣿⣿⣿⣿⣿⣿⣿⣿⣿⣿⣿⣿⣿⣿⣿⣿⣿⣿⣿⣿⣿⣿⣿⣿⣿⣿⣿⣿⣿⡿⠋⠉⠉⠙⠛⠛⠿⣿⣿⣿⣿⣿⣿⣿⣿⣿⣿⣿⣿⣿⣿⣿⣿⣿⣿⣿⣿⣿⣿⣿⣿⣿⣿⣿⣿⣿⣿⣿⣿⣿⣿⣿⣿⣿⣿⣿⣿⣿⣿⣿⣿⣿⣿⣿⣿⣿⡇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⣿⣿⣿⣿⣿⣿⣿⣿⣿⣿⣿⣿⣿⣿⣿⣿⣿⣿⣿⣿⣿⣿⣿⣿⣿⣿⣿⣿⣿⣿⣿⣿⣿⡇⠀⠀⠀⠀⠀⠀⠀⠀⠙⠟⠛⠿⢿⣿⠿⠿⠟⠻⠿⠿⣿⣿⣿⣿⣿⣿⣿⣿⣿⣿⣿⣿⣿⣿⣿⣿⣿⣿⣿⣿⣿⣿⣿⣿⣿⣿⣿⣿⣿⣿⣿⣿⣿⣿⣿⣿⡇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⣿⣿⣿⣿⣿⣿⣿⣿⣿⣿⣿⣿⣿⣿⣿⣿⣿⣿⣿⣿⣿⣿⣿⣿⣿⣿⣿⣿⣿⣿⣿⣿⣿⠄⠀⠀⠀⠀⠀⠀⠀⠀⠀⠀⠀⠀⠀⠁⠀⠀⠀⠀⠀⠀⠀⠈⠙⢻⣿⣿⣿⣿⣿⣿⣿⣿⣿⣿⣿⣿⣿⣿⣿⣿⣿⣿⣿⣿⣿⣿⣿⣿⣿⣿⣿⣿⣿⣿⣿⣿⡇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⣿⣿⣿⣿⣿⣿⣿⣿⣿⣿⣿⣿⣿⣿⣿⣿⣿⣿⣿⣿⣿⣿⣿⣿⣿⣿⣿⣿⣿⣿⣿⣿⣿⠀⠀⠀⠀⠀⠀⠀⠀⠀⠀⠀⠀⠀⠀⠀⠀⠀⠀⠀⠀⠀⠀⠀⠀⣼⣿⣿⣿⣿⣿⣿⣿⣿⣿⣿⣿⣿⣿⣿⣿⣿⣿⣿⣿⣿⣿⣿⣿⣿⣿⣿⣿⣿⣿⣿⣿⣿⡇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⣿⣿⣿⣿⣿⣿⣿⣿⣿⣿⣿⣿⣿⣿⣿⣿⣿⣿⣿⣿⣿⣿⣿⣿⣿⣿⣿⣿⣿⣿⣿⣿⣿⡇⠀⠀⠀⠀⠀⠀⠀⠀⠀⠀⠀⠀⠀⠀⠀⠀⠀⠀⠀⠀⠀⢀⣾⣿⣿⣿⣿⣿⣿⣿⣿⣿⣿⣿⣿⣿⣿⣿⣿⣿⣿⣿⣿⣿⣿⣿⣿⣿⣿⣿⣿⣿⣿⣿⣿⣿⡇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⣿⣿⣿⣿⣿⣿⣿⣿⣿⣿⣿⣿⣿⣿⣿⣿⣿⣿⣿⣿⣿⣿⣿⣿⣿⣿⣿⣿⣿⣿⣿⣿⣿⣿⣿⠟⠁⠀⠀⠀⠀⠀⠀⠀⠀⠀⠀⠀⠀⠀⠀⠀⠀⠀⢀⣾⣿⣿⣿⣿⣿⣿⣿⣿⣿⣿⣿⣿⣿⣿⣿⣿⣿⣿⣿⣿⣿⣿⣿⣿⣿⣿⣿⣿⣿⣿⣿⣿⣿⣿⡇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⣿⣿⣿⣿⣿⣿⣿⣿⣿⣿⣿⣿⣿⣿⣿⣿⣿⣿⣿⣿⣿⣿⣿⣿⣿⣿⣿⣿⣿⣿⣿⣿⣿⣿⠏⠀⠀⠀⠀⠀⠀⠀⠀⠀⠀⠀⠀⠀⠀⠀⠀⠀⠀⣴⣿⣿⣿⣿⣿⣿⣿⣿⣿⣿⣿⣿⣿⣿⣿⣿⣿⣿⣿⣿⣿⣿⣿⣿⣿⣿⣿⣿⣿⣿⣿⣿⣿⣿⣿⣿⡇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⣿⣿⣿⣿⣿⣿⣿⣿⣿⣿⣿⣿⣿⣿⣿⣿⣿⣿⣿⣿⣿⣿⣿⣿⣿⣿⣿⣿⣿⣿⣿⣿⣿⣿⣤⣤⠀⠀⠀⠀⠀⠀⠀⠀⠀⠀⠀⠀⠀⠀⠀⠀⠀⣿⣿⣿⣿⣿⣿⣿⣿⣿⣿⣿⣿⣿⣿⣿⣿⣿⣿⣿⣿⣿⣿⣿⣿⣿⣿⣿⣿⣿⣿⣿⣿⣿⣿⣿⣿⣿⡇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⣿⣿⣿⣿⣿⣿⣿⣿⣿⣿⣿⣿⣿⣿⣿⣿⣿⣿⣿⣿⣿⣿⣿⣿⣿⣿⣿⣿⣿⣿⣿⣿⣿⣿⣿⡇⠀⠀⠀⠀⠀⠀⠀⠀⠀⠀⠀⠀⠀⠀⠀⢰⣼⣿⣿⣿⣿⣿⣿⣿⣿⣿⣿⣿⣿⣿⣿⣿⣿⣿⣿⣿⣿⣿⣿⣿⣿⣿⣿⣿⣿⣿⣿⣿⣿⣿⣿⣿⣿⣿⡇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⣿⣿⣿⣿⣿⣿⣿⣿⣿⣿⣿⣿⣿⣿⣿⣿⣿⣿⣿⣿⣿⣿⣿⣿⣿⣿⣿⣿⣿⣿⣿⣿⣿⣿⣿⣰⠀⠀⠀⠀⠀⠀⠀⠀⠀⠀⠀⠀⠀⠀⠀⢸⣿⣿⣿⣿⣿⣿⣿⣿⣿⣿⣿⣿⣿⣿⣿⣿⣿⣿⣿⣿⣿⣿⣿⣿⣿⣿⣿⣿⣿⣿⣿⣿⣿⣿⣿⣿⣿⣿⡇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⣿⣿⣿⣿⣿⣿⣿⣿⣿⣿⣿⣿⣿⣿⣿⣿⣿⣿⣿⣿⣿⣿⣿⣿⣿⣿⣿⣿⣿⣿⣿⣿⣿⣿⣿⡿⠀⠀⠀⠀⠀⠀⠀⠀⠀⠀⠀⠀⠀⠀⠀⢸⣿⣿⣿⣿⣿⣿⣿⣿⣿⣿⣿⣿⣿⣿⣿⣿⣿⣿⣿⣿⣿⣿⣿⣿⣿⣿⣿⣿⣿⣿⣿⣿⣿⣿⣿⣿⣿⣿⡇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⣿⣿⣿⣿⣿⣿⣿⣿⣿⣿⣿⣿⣿⣿⣿⣿⣿⣿⣿⣿⣿⣿⣿⣿⣿⣿⣿⣿⣿⣿⣿⣿⣿⣿⡿⠃⠀⠀⠀⠀⠀⠀⠀⠀⠀⠀⠀⠀⠀⠀⠀⢻⣿⣿⣿⣿⣿⣿⣿⣿⣿⣿⣿⣿⣿⣿⣿⣿⣿⣿⣿⣿⣿⣿⣿⣿⣿⣿⣿⣿⣿⣿⣿⣿⣿⣿⣿⣿⣿⣿⡇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⣿⣿⣿⣿⣿⣿⣿⣿⣿⣿⣿⣿⣿⣿⣿⣿⣿⣿⣿⣿⣿⣿⣿⣿⣿⣿⣿⣿⣿⣿⣿⣿⣿⣿⠀⠀⠀⠀⠀⠀⠀⠀⠀⠀⠀⠀⠀⠀⠀⠀⠀⠀⠹⣿⣿⣿⣿⣿⣿⣿⣿⣿⣿⣿⣿⣿⣿⣿⣿⣿⣿⣿⣿⣿⣿⣿⣿⣿⣿⣿⣿⣿⣿⣿⣿⣿⣿⣿⣿⣿⡇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⣿⣿⣿⣿⣿⣿⣿⣿⣿⣿⣿⣿⣿⣿⣿⣿⣿⣿⣿⣿⣿⣿⣿⣿⣿⣿⣿⣿⣿⣿⣿⣿⣿⡇⠀⠀⠀⠀⠀⠀⠀⠀⠀⠀⠀⠀⠀⠀⠀⠀⠀⠀⠀⠙⣿⣿⣿⣿⣿⣿⣿⣿⣿⣿⣿⣿⣿⣿⣿⣿⣿⣿⣿⣿⣿⣿⣿⣿⣿⣿⣿⣿⣿⣿⣿⣿⣿⣿⣿⣿⡇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⣿⣿⣿⣿⣿⣿⣿⣿⣿⣿⣿⣿⣿⣿⣿⣿⣿⣿⣿⣿⣿⣿⣿⣿⣿⣿⣿⣿⣿⣿⣿⣿⣿⠁⠀⠀⠀⠀⠀⠀⠀⠀⠀⠀⠀⠀⠀⠀⠀⠀⠀⠀⠀⠀⠘⣿⣿⣿⣿⣿⣿⣿⣿⣿⣿⣿⣿⣿⣿⣿⣿⣿⣿⣿⣿⣿⣿⣿⣿⣿⣿⣿⣿⣿⣿⣿⣿⣿⣿⣿⡇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⣿⣿⣿⣿⣿⣿⣿⣿⣿⣿⣿⣿⣿⣿⣿⣿⣿⣿⣿⣿⣿⣿⣿⣿⣿⣿⣿⣿⣿⣿⣷⠀⠀⠀⠀⠀⠀⠀⠀⠀⠀⠀⠀⠀⠀⠀⠀⠀⠀⠀⠀⠀⠀⠀⠀⠘⣿⣿⣿⣿⣿⣿⣿⣿⣿⣿⣿⣿⣿⣿⣿⣿⣿⣿⣿⣿⣿⣿⣿⣿⣿⣿⣿⣿⣿⣿⣿⣿⣿⣿⡇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⣿⣿⣿⣿⣿⣿⣿⣿⣿⣿⣿⣿⣿⣿⣿⣿⣿⣿⣿⣿⣿⣿⣿⣿⣿⣿⣿⣿⣿⣿⣿⠃⠀⠀⠀⠀⠀⠀⠀⠀⠀⠀⠀⠀⠀⠀⠀⠀⠀⠀⠀⠀⠀⠀⠀⠀⠸⣿⣿⣿⣿⣿⣿⣿⣿⣿⣿⣿⣿⣿⣿⣿⣿⣿⣿⣿⣿⣿⣿⣿⣿⣿⣿⣿⣿⣿⣿⣿⣿⣿⡇</a:t>
            </a:r>
            <a:br/>
            <a:r>
              <a:t>⣿⣿⣿⣿⣿⣿⣿⣿⣿⣿⣿⣿⣿⣿⣿⣿⣿⣿⣿⣿⣿⣿⣿⣿⣿⣿⣿⣿⣿⣿⠇⠀⠀⠀⠀⠀⡆⠀⠀⠀⠀⠀⠀⠀⠀⠀⠀⠀⠀⠀⠀⠀⠀⠀⠀⠀⠀⢻⣿⣿⣿⣿⣿⣿⣿⣿⣿⣿⣿⣿⣿⣿⣿⣿⣿⣿⣿⣿⣿⣿⣿⣿⣿⣿⣿⣿⣿⣿⣿⣿⡇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⣿⣿⣿⣿⣿⣿⣿⣿⣿⣿⣿⣿⣿⣿⣿⣿⣿⣿⣿⣿⣿⣿⣿⣿⣿⣿⣿⣿⣿⡏⠀⠀⠀⠀⠀⢰⠁⠀⠀⠀⠀⠀⠀⠀⠀⠀⠀⠀⠀⠀⠀⠀⠀⠀⠀⠀⠀⠈⣿⣿⣿⣿⣿⣿⣿⣿⣿⣿⣿⣿⣿⣿⣿⣿⣿⣿⣿⣿⣿⣿⣿⣿⣿⣿⣿⣿⣿⣿⣿⣿⡇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⣿⣿⣿⣿⣿⣿⣿⣿⣿⣿⣿⣿⣿⣿⣿⣿⣿⣿⣿⣿⣿⣿⣿⣿⣿⣿⣿⣿⡿⠀⠀⠀⠀⠀⠀⠘⠀⠀⠀⠀⠀⠀⠀⠀⠀⠀⠀⠀⠀⠀⠀⠀⠀⠀⠀⠀⠀⠀⢹⣿⣿⣿⣿⣿⣿⣿⣿⣿⣿⣿⣿⣿⣿⣿⣿⣿⣿⣿⣿⣿⣿⣿⣿⣿⣿⣿⣿⣿⣿⣿⡇</a:t>
            </a:r>
            <a:br/>
            <a:r>
              <a:t>⣿⣿⣿⣿⣿⣿⣿⣿⣿⣿⣿⣿⣿⣿⣿⣿⣿⣿⣿⣿⣿⣿⣿⣿⣿⣿⣿⡿⠁⠀⠀⠀⠀⠀⠀⠀⠀⠀⠀⠀⠀⠀⠀⠀⠀⠀⠀⠀⠀⠀⠀⠀⠀⠀⠀⠀⠀⠀⠸⣿⣿⣿⣿⣿⣿⣿⣿⣿⣿⣿⣿⣿⣿⣿⣿⣿⣿⣿⣿⣿⣿⣿⣿⣿⣿⣿⣿⣿⣿⣿⡇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⣿⣿⣿⣿⣿⣿⣿⣿⣿⣿⣿⣿⣿⣿⣿⣿⣿⣿⣿⣿⣿⣿⣿⣿⣿⣿⡿⠁⠀⠀⠀⠀⠀⠀⠀⠀⠀⠀⠀⠀⠀⠀⠀⠀⠀⠀⠀⠀⠀⠂⠀⠀⠀⠀⠀⠀⠀⠀⠀⣿⣿⣿⣿⣿⣿⣿⣿⣿⣿⣿⣿⣿⣿⣿⣿⣿⣿⣿⣿⣿⣿⣿⣿⣿⣿⣿⣿⣿⣿⣿⡇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⣿⣿⣿⣿⣿⣿⣿⣿⣿⣿⣿⣿⣿⣿⣿⣿⣿⣿⣿⣿⣿⣿⣿⣿⣿⡿⠁⠀⠀⠀⠀⠀⠀⠀⠀⠀⠀⠀⠀⠀⠀⠀⠀⠀⠀⠀⠀⠀⠀⡀⠀⠀⠀⠀⠀⠀⠀⠀⠀⢸⣿⣿⣿⣿⣿⣿⣿⣿⣿⣿⣿⣿⣿⣿⣿⣿⣿⣿⣿⣿⣿⣿⣿⣿⣿⣿⣿⣿⣿⣿⡇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⣿⣿⣿⣿⣿⣿⣿⣿⣿⣿⣿⣿⣿⣿⣿⣿⣿⣿⣿⣿⣿⣿⣿⣿⣿⠁⠀⠀⠀⠀⠀⠀⠀⠀⠀⠀⠀⠀⠀⠀⠀⠀⠀⠀⠀⠀⠀⠀⠀⠀⠀⠀⠀⠀⠀⠀⠀⠀⠀⢸⣿⣿⣿⣿⣿⣿⣿⣿⣿⣿⣿⣿⣿⣿⣿⣿⣿⣿⣿⣿⣿⣿⣿⣿⣿⣿⣿⣿⣿⣿⡇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⣿⣿⣿⣿⣿⣿⣿⣿⣿⣿⣿⣿⣿⣿⣿⣿⣿⣿⣿⣿⣿⣿⣿⣿⣿⡇⠀⠀⠀⠀⠀⠀⠀⠀⠀⠀⠀⠀⠀⠀⠀⠀⠀⠀⠀⠀⠀⠀⠀⠀⠀⠀⠀⠀⠀⠀⠀⠀⢸⣾⣿⣿⣿⣿⣿⣿⣿⣿⣿⣿⣿⣿⣿⣿⣿⣿⣿⣿⣿⣿⣿⣿⣿⣿⣿⣿⣿⣿⣿⣿⡇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⣿⣿⣿⣿⣿⣿⣿⣿⣿⣿⣿⣿⣿⣿⣿⣿⣿⣿⣿⣿⣿⣿⣿⣿⣿⡇⠀⠀⠀⠀⠀⠀⠀⠀⠀⠀⠀⠀⠀⠀⠀⠀⠀⠀⠀⠀⠀⠀⠀⠀⠀⠀⠀⠀⠀⠀⠀⠀⠀⢹⣿⣿⣿⣿⣿⣿⣿⣿⣿⣿⣿⣿⣿⣿⣿⣿⣿⣿⣿⣿⣿⣿⣿⣿⣿⣿⣿⣿⣿⣿⡇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⣿⣿⣿⣿⣿⣿⣿⣿⣿⣿⣿⣿⣿⣿⣿⣿⣿⣿⣿⣿⣿⣿⣿⣿⣿⡇⠀⠀⠀⠀⠀⠀⠀⠀⠀⠀⠀⠀⠀⠀⠀⠀⠀⠀⠀⠀⠀⠀⠀⠀⠀⠀⠀⠀⠀⠀⠀⠀⠀⣼⣿⣿⣿⣿⣿⣿⣿⣿⣿⣿⣿⣿⣿⣿⣿⣿⣿⣿⣿⣿⣿⣿⣿⣿⣿⣿⣿⣿⣿⣿⡇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⣿⣿⣿⣿⣿⣿⣿⣿⣿⣿⣿⣿⣿⣿⣿⣿⣿⣿⣿⣿⣿⣿⣿⣿⣿⡇⠀⠀⠀⠀⠀⠀⠀⠀⠀⠀⠀⠀⠀⠀⠀⠀⠀⠀⠀⠀⠀⠀⠀⠀⠀⠀⠀⠀⠀⠀⠀⢠⣴⣿⣿⣿⣿⣿⣿⣿⣿⣿⣿⣿⣿⣿⣿⣿⣿⣿⣿⣿⣿⣿⣿⣿⣿⣿⣿⣿⣿⣿⣿⣿⡇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⣿⣿⣿⣿⣿⣿⣿⣿⣿⣿⣿⣿⣿⣿⣿⣿⣿⣿⣿⣿⣿⣿⣿⣿⣿⡇⠀⠀⠀⠀⠀⠀⠀⠀⠀⠀⠀⠀⠀⠀⠀⠀⠀⠀⠀⠀⠀⠀⠀⠀⠀⠀⠀⠀⠀⠀⠀⢀⣿⣿⣿⣿⣿⣿⣿⣿⣿⣿⣿⣿⣿⣿⣿⣿⣿⣿⣿⣿⣿⣿⣿⣿⣿⣿⣿⣿⣿⣿⣿⣿⡇</a:t>
            </a:r>
            <a:br/>
            <a:r>
              <a:t>⣿⣿⣿⣿⣿⣿⣿⣿⣿⣿⣿⣿⣿⣿⣿⣿⣿⣿⣿⣿⣿⣿⣿⣿⣿⣷⡀⠀⠀⠀⠀⠀⠀⠀⠀⠀⠀⠀⠀⠀⠀⠀⠀⠀⠀⠀⠀⠀⠀⠀⠀⠀⠀⠀⠀⠀⢰⣿⣿⣿⣿⣿⣿⣿⣿⣿⣿⣿⣿⣿⣿⣿⣿⣿⣿⣿⣿⣿⣿⣿⣿⣿⣿⣿⣿⣿⣿⣿⣿⣿⡇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⠀⠀⠀⠀⠀⠀⠀⠀⠀⠀⠀⠀⠀⠀⠀⠀⠀⠀⠀⠀⠀⠀⠀⠀⠀⠀⠀⠀⠀⠀⠀⠀⠀⠀⠀⠀⠀⠀⠀⠀⠀⠀⠀⠀⠀⠀⠀⠀⠀⠀⠀⠀⠀⠀⠀⠀⠀⠀⠀⠀⠀⠀⠀⠀⠀⠀⠀⠀⠀⠀⠀⠀⠀⠀⢀⡆⠀⠀⠀⠀⠀⠀⠀⠀⠀⠀⠀⠀⠀⠀⠀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⠀⠀⠀⠀⠀⠀⠀⠀⠀⠀⠀⠀⠀⠀⠀⠀⠀⠀⠀⠀⠀⠀⠀⠀⠀⠀⠀⠀⠀⠀⠀⠀⠀⠀⠀⠀⠀⠀⠀⠀⠀⠀⠀⠀⠀⠀⠀⠀⠀⠀⠀⠀⠀⠀⠀⠀⠀⠀⠀⠀⠀⠀⠀⠀⠀⠀⠀⠀⠀⠀⠀⠀⠀⠀⢸⣿⡄⠀⠀⠀⠀⠀⠀⠀⠀⠀⠀⠀⠀⠀⠀</a:t>
            </a:r>
            <a:br/>
            <a:r>
              <a:t>⠀⠀⠀⠀⠀⠀⠀⠀⠀⠀⠀⠀⠀⠀⠀⠀⠀⠀⠀⠀⠀⠀⠀⠀⠀⠀⠀⠀⠀⠀⠀⠀⠀⠀⠀⠀⠀⠀⠀⠀⠀⠀⠀⠀⠀⠀⠀⢠⡀⠀⢀⣤⡀⠀⠀⠀⠀⠀⠀⠀⠀⠀⠀⠀⠀⠀⠀⠀⠀⠀⠀⠀⠀⠀⢸⣿⡇⠀⠀⠀⠀⠀⠀⠀⠀⠀⠀⠀⠀⠀⠀</a:t>
            </a:r>
            <a:br/>
            <a:r>
              <a:t>⠀⠀⠀⠀⠀⠀⠀⠀⠀⠀⠀⠀⠀⠀⠀⠀⠀⠀⠀⠀⠀⠀⠀⠀⠀⠀⠀⠀⠀⠀⠀⠀⠀⠀⠀⠀⠀⠀⠀⠀⠀⠀⠀⣀⣤⣶⣦⣾⣿⣶⣿⣿⣿⣿⣿⣷⣶⣦⣤⣤⣄⡀⠀⠀⠀⠀⠀⠀⠀⠀⠀⠀⠀⠀⠀⣿⣧⠀⠀⠀⠀⠀⠀⠀⠀⠀⠀⠀⠀⠀⠀</a:t>
            </a:r>
            <a:br/>
            <a:r>
              <a:t>⠀⠀⠀⠀⠀⠀⠀⠀⠀⠀⠀⠀⠀⠀⠀⠀⠀⠀⠀⠀⠀⠀⠀⠀⠀⠀⠀⠀⠀⠀⠀⠀⠀⠀⠀⠀⠀⠀⠀⠀⠀⠀⠀⠈⠻⣿⣿⣿⣿⣿⣿⣿⣿⣿⣿⣿⣿⣿⣿⣿⣿⣿⣷⣦⣄⠀⠀⠀⠀⠀⠀⠀⠀⠀⠀⣿⣿⠀⠀⠀⠀⠀⠀⠀⠀⠀⠀⠀⠀⠀⠀</a:t>
            </a:r>
            <a:br/>
            <a:r>
              <a:t>⠀⠀⠀⠀⠀⠀⠀⠀⠀⠀⠀⠀⠀⠀⠀⠀⠀⠀⠀⠀⠀⠀⠀⠀⠀⠀⠀⠀⠀⠀⠀⠀⠀⠀⠀⠀⠀⠀⠀⠀⠀⠀⠀⣠⣾⣿⣿⣿⣿⣿⣿⣿⣿⣿⣿⣿⣿⣿⣿⣿⣿⣿⣿⣿⣿⣿⣆⠀⠀⠀⠀⠀⠀⠀⠀⢸⣿⡄⠀⠀⠀⠀⠀⠀⠀⠀⠀⠀⠀⠀⠀</a:t>
            </a:r>
            <a:br/>
            <a:r>
              <a:t>⠀⠀⠀⠀⠀⠀⠀⠀⠀⠀⠀⠀⠀⠀⠀⠀⠀⠀⠀⠀⠀⠀⠀⠀⠀⠀⠀⠀⠀⠀⠀⠀⠀⠀⠀⠀⠀⠀⠀⠀⠀⠀⠀⠙⠿⣿⣿⣿⣿⣿⣿⣿⣿⣿⣿⣿⣿⣿⣿⣿⣿⣿⣿⣿⣿⣿⣿⣧⠀⠀⠀⠀⠀⠀⠀⢸⣿⡇⢀⣀⠀⠀⠀⠀⠀⠀⠀⠀⠀⠀⠀</a:t>
            </a:r>
            <a:br/>
            <a:r>
              <a:t>⠀⠀⠀⠀⠀⠀⠀⠀⠀⠀⠀⠀⠀⠀⠀⠀⠀⠀⠀⠀⠀⠀⠀⠀⠀⠀⠀⠀⠀⠀⠀⠀⠀⠀⠀⠀⠀⠀⠀⠀⠀⠀⠀⠀⣼⣿⣿⣿⣿⣿⣿⣿⣿⣿⣿⣿⣿⣿⣿⣿⣿⣿⣿⣿⣿⣿⣿⣿⡆⠀⠀⠀⠀⢠⣴⣾⣿⣿⠟⠛⠀⠀⠀⠀⠀⠀⠀⠀⠀⠀⠀</a:t>
            </a:r>
            <a:br/>
            <a:r>
              <a:t>⠀⠀⠀⠀⠀⠀⠀⠀⠀⠀⠀⠀⠀⠀⠀⠀⠀⠀⠀⠀⠀⠀⠀⠀⠀⠀⠀⠀⠀⠀⠀⠀⠀⠀⠀⠀⠀⠀⠀⠀⠀⠀⠀⣰⣿⣿⣿⣿⣿⣿⣿⣿⣿⣿⣿⣿⣿⣿⣿⣿⣿⣿⣿⣿⣿⣿⣿⣿⣿⠀⠀⠀⠀⠀⠀⢀⣿⣿⣤⣄⠀⠀⠀⠀⠀⠀⠀⠀⠀⠀⠀</a:t>
            </a:r>
            <a:br/>
            <a:r>
              <a:t>⠀⠀⠀⠀⠀⠀⠀⠀⠀⠀⠀⠀⠀⠀⠀⠀⠀⠀⠀⠀⠀⠀⠀⠀⠀⠀⠀⠀⠀⠀⠀⠀⠀⠀⠀⠀⠀⠀⠀⠀⠀⠀⠀⣿⣿⣿⣿⣿⣿⣿⣿⣿⣿⣿⣿⣿⣿⣿⣿⣿⣿⣿⣿⣿⣿⣿⣿⣿⣿⡄⠀⠀⠀⠀⠀⢸⣿⣿⣿⣿⡇⠀⠀⠀⠀⠀⠀⠀⠀⠀⠀</a:t>
            </a:r>
            <a:br/>
            <a:r>
              <a:t>⠀⠀⠀⠀⠀⠀⠀⠀⠀⠀⠀⠀⠀⠀⠀⠀⠀⠀⠀⠀⠀⠀⠀⠀⠀⠀⠀⠀⠀⠀⠀⠀⠀⠀⠀⠀⠀⠀⠀⠀⠀⠀⠀⢿⣿⣿⣿⣿⣿⣿⣿⣿⣿⣿⣿⣿⣿⣿⣿⣿⣿⣿⣿⣿⣿⣿⣿⣿⣿⡇⠀⠀⠀⠀⠀⢨⣿⣿⣿⣿⣿⡄⠀⠀⠀⠀⠀⠀⠀⠀⠀</a:t>
            </a:r>
            <a:br/>
            <a:r>
              <a:t>⠀⠀⠀⠀⠀⠀⠀⠀⠀⠀⠀⠀⠀⠀⠀⠀⠀⠀⠀⠀⠀⠀⠀⠀⠀⠀⠀⠀⠀⠀⠀⠀⠀⠀⠀⠀⠀⠀⠀⠀⠀⠀⠀⠈⢿⣿⣿⣿⣿⣿⣿⣿⣿⣿⣿⣿⣿⣿⣿⣿⣿⣿⣿⣿⣿⣿⣿⣿⣿⣷⣄⠀⠀⠀⠀⢸⣿⣿⣿⣿⣿⣷⡄⠀⠀⠀⠀⠀⠀⠀⠀</a:t>
            </a:r>
            <a:br/>
            <a:r>
              <a:t>⠀⠀⠀⠀⠀⠀⠀⠀⠀⠀⠀⠀⠀⠀⠀⠀⠀⠀⠀⠀⠀⠀⠀⠀⠀⠀⠀⠀⠀⠀⠀⠀⠀⠀⠀⠀⠀⠀⠀⠀⠀⠀⠀⠀⠀⠉⠛⠿⡹⣿⣿⣿⣿⣿⣿⣿⣿⣿⣿⣿⣿⣿⣿⣿⣿⣿⣿⣿⡟⣿⠉⠁⠀⠀⠀⢸⣿⣿⣿⣿⣿⣿⣷⠀⠀⠀⠀⠀⠀⠀⠀</a:t>
            </a:r>
            <a:br/>
            <a:r>
              <a:t>⠀⠀⠀⠀⠀⠀⠀⠀⠀⠀⠀⠀⠀⠀⠀⠀⠀⠀⠀⠀⠀⠀⠀⠀⠀⠀⠀⠀⠀⠀⠀⠀⠀⠀⠀⠀⠀⠀⠀⠀⠀⠀⠀⠀⠀⠀⠀⠀⠈⢻⣿⣿⣿⣿⣿⣿⣿⣿⣿⣿⣿⣿⣿⣿⣿⣿⣿⣿⣿⠘⡀⠀⠀⠀⠀⠘⣿⣿⣿⣿⣿⣿⡏⠀⠀⠀⠀⠀⠀⠀⠀</a:t>
            </a:r>
            <a:br/>
            <a:r>
              <a:t>⠀⠀⠀⠀⠀⠀⠀⠀⠀⠀⠀⠀⠀⠀⠀⠀⠀⠀⠀⠀⠀⠀⠀⠀⠀⠀⠀⠀⠀⠀⠀⠀⠀⠀⠀⠀⠀⠀⠀⠀⠀⠀⠀⠀⠀⠀⠀⠀⠀⠸⣿⢿⣿⣿⣿⣿⣿⣿⣿⣿⣿⣿⣿⣿⣿⣿⡟⠘⣿⠀⠀⠀⠀⠀⠀⠠⣽⣿⣿⣿⣿⣿⣃⡀⠀⠀⠀⠀⠀⠀⠀</a:t>
            </a:r>
            <a:br/>
            <a:r>
              <a:t>⠀⠀⠀⠀⠀⠀⠀⠀⠀⠀⠀⠀⠀⠀⠀⠀⠀⠀⠀⠀⠀⠀⠀⠀⠀⠀⠀⠀⠀⠀⠀⠀⠀⠀⠀⠀⠀⠀⠀⠀⠀⠀⠀⠀⠀⠀⠀⠀⠀⢠⢿⡼⡟⡿⠿⢟⣿⣿⣿⣿⣿⣿⣿⣿⡏⣁⡁⠀⠀⠀⠀⠀⠀⠀⠀⢀⣼⣿⣿⣿⣿⣿⡿⠋⠁⠀⠀⠀⠀⠀⠀</a:t>
            </a:r>
            <a:br/>
            <a:r>
              <a:t>⠀⠀⠀⠀⠀⠀⠀⠀⠀⠀⠀⠀⠀⠀⠀⠀⠀⠀⠀⠀⠀⠀⠀⠀⠀⠀⠀⠀⠀⠀⠀⠀⠀⠀⠀⠀⠀⠀⠀⠀⠀⠀⠀⠀⠀⠀⠀⠀⠀⠀⢸⣧⣤⣤⣤⣶⣿⣿⣿⣿⣿⣿⣿⣿⣿⣿⣿⣿⣷⣦⡀⠀⠀⣤⣾⣿⣿⣿⣿⣿⣿⣿⠀⠀⠀⠀⠀⠀⠀⠀⠀</a:t>
            </a:r>
            <a:br/>
            <a:r>
              <a:t>⠀⠀⠀⠀⠀⠀⠀⠀⠀⠀⠀⠀⠀⠀⠀⠀⠀⠀⠀⠀⠀⠀⠀⠀⠀⠀⠀⠀⠀⠀⠀⠀⠀⠀⠀⠀⠀⠀⠀⠀⠀⠀⠀⠀⠀⠀⠀⠀⠀⣰⣿⣿⣿⣿⣿⣿⣿⣿⣿⣿⣿⣿⣿⣿⣿⣿⣿⣿⣿⣿⣷⡀⠀⣨⣿⣿⣿⣿⣿⣿⣿⣇⠀⠀⠀⠀⠀⠀⠀⠀⠀</a:t>
            </a:r>
            <a:br/>
            <a:r>
              <a:t>⠀⠀⠀⠀⠀⠀⠀⠀⠀⠀⠀⠀⠀⠀⠀⠀⠀⠀⠀⠀⠀⠀⠀⠀⠀⠀⠀⠀⠀⠀⠀⠀⠀⠀⠀⠀⠀⠀⠀⠀⠀⠀⠀⠀⠀⠀⠀⠀⢰⣿⣿⣿⣿⣿⣿⣿⣿⣿⣿⣿⣿⣿⣿⣿⣿⣿⣿⣿⣿⣿⣿⣷⣴⣿⣿⣿⣿⣿⣿⣿⣿⣿⠀⠀⠀⠀⠀⠀⠀⠀⠀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⠀⠀⠀⠀⠀⠀⠀⠀⠀⠀⠀⠀⠀⠀⠀⠀⠀⠀⠀⠀⠀⠀⠀⠀⠀⠀⠀⠀⠀⠀⠀⠀⠀⠀⠀⠀⠀⠀⠀⠀⠀⠀⠀⠀⠀⠀⠀⠀⢸⣿⣿⣿⣿⣿⣿⣿⣿⣿⣿⣿⣿⣿⣿⣿⣿⣿⣿⣿⣿⣿⣿⣿⣿⣿⣿⣿⣿⣿⡿⠁⠈⠉⠀⠀⠀⠀⠀⠀⠀⠀⠀</a:t>
            </a:r>
            <a:br/>
            <a:r>
              <a:t>⠀⠀⠀⠀⠀⠀⠀⠀⠀⠀⠀⠀⠀⠀⠀⠀⠀⠀⠀⠀⠀⠀⠀⠀⠀⠀⠀⠀⠀⠀⠀⠀⠀⠀⠀⠀⠀⠀⠀⠀⠀⠀⠀⠀⠀⠀⠀⠀⠀⢻⣿⣿⣿⣿⣿⣿⣿⣿⣿⣿⣿⣿⣿⣿⣿⣿⣿⣿⣿⣿⣿⣿⣿⣿⣿⣿⣿⡿⠁⠀⠀⠀⠀⠀⠀⠀⠀⠀⠀⠀⠀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⠀⠀⠀⠀⠀⠀⠀⠀⠀⠀⠀⠀⠀⠀⠀⠀⠀⠀⠀⠀⠀⠀⠀⠀⠀⠀⠀⠀⠀⠀⠀⠀⠀⠀⠀⠀⠀⠀⠀⠀⠀⠀⠀⠀⠀⠀⠀⠀⠀⢸⣿⣿⣿⣿⣿⣿⣿⣿⣿⣿⣿⣿⣿⣿⣿⣿⣿⣿⣿⣿⣿⣿⣿⣿⣿⣿⡿⠁⠀⠀⠀⠀⠀⠀⠀⠀⠀⠀⠀⠀⠀</a:t>
            </a:r>
            <a:br/>
            <a:r>
              <a:t>⠀⠀⠀⠀⠀⠀⠀⠀⠀⠀⠀⠀⠀⠀⠀⠀⠀⠀⠀⠀⠀⠀⠀⠀⠀⠀⠀⠀⠀⠀⠀⠀⠀⠀⠀⠀⠀⠀⠀⠀⠀⠀⠀⠀⠀⠀⠀⠀⠀⠀⣿⣿⣿⣿⣿⣿⣿⣿⣿⣿⣿⣿⣿⣿⣿⣿⣿⣿⣿⣿⣿⣿⣿⣿⣿⡿⠁⠀⠀⠀⠀⠀⠀⠀⠀⠀⠀⠀⠀⠀⠀</a:t>
            </a:r>
            <a:br/>
            <a:r>
              <a:t>⠀⠀⠀⠀⠀⠀⠀⠀⠀⠀⠀⠀⠀⠀⠀⠀⠀⠀⠀⠀⠀⠀⠀⠀⠀⠀⠀⠀⠀⠀⠀⠀⠀⠀⠀⠀⠀⠀⠀⠀⠀⠀⠀⠀⠀⠀⠀⠀⠀⠀⠘⣿⣿⣿⣿⣿⣿⣿⣿⣿⣿⣿⣿⣿⣿⣿⣿⣿⣿⣿⣿⣿⣿⣿⡿⠁⠀⠀⠀⠀⠀⠀⠀⠀⠀⠀⠀⠀⠀⠀⠀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⠀⠀⠀⠀⠀⠀⠀⠀⠀⠀⠀⠀⠀⠀⠀⠀⠀⠀⠀⠀⠀⠀⠀⠀⠀⠀⠀⠀⠀⠀⠀⠀⠀⠀⠀⠀⠀⠀⠀⠀⠀⠀⠀⠀⠀⠀⠀⠀⠀⠀⠀⠸⣿⣿⣿⣿⣿⣿⣿⣿⣿⣿⣿⣿⣿⣿⣿⣿⣿⣿⣿⣿⣿⣿⡿⠀⠀⠀⠀⠀⠀⠀⠀⠀⠀⠀⠀⠀⠀⠀⠀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⠀⠀⠀⠀⠀⠀⠀⠀⠀⠀⠀⠀⠀⠀⠀⠀⠀⠀⠀⠀⠀⠀⠀⠀⠀⠀⠀⠀⠀⠀⠀⠀⠀⠀⠀⠀⠀⠀⠀⠀⠀⠀⠀⠀⠀⠀⠀⠀⠀⠀⠀⠀⢻⣿⣿⣿⣿⣿⣿⣿⣿⣿⣿⣿⣿⣿⣿⣿⣿⣿⣿⣿⣿⣿⣿⣷⣦⣤⣄⠀⠀⠀⠀⠀⠀⠀⠀⠀⠀⠀⠀</a:t>
            </a:r>
            <a:br/>
            <a:r>
              <a:t>⠀⠀⠀⠀⠀⠀⠀⠀⠀⠀⠀⠀⠀⠀⠀⠀⠀⠀⠀⠀⠀⠀⠀⠀⠀⠀⠀⠀⠀⠀⠀⠀⠀⠀⠀⠀⠀⠀⠀⠀⠀⠀⠀⠀⠀⠀⠀⠀⠀⠀⠀⠀⠈⣿⣿⣿⣿⣿⣿⣿⣿⣿⣿⣿⣿⣿⣿⣿⣿⣿⣿⣿⣿⣿⣿⣿⣿⣿⣿⠆⠀⠀⠀⠀⠀⠀⠀⠀⠀⠀⠀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⠀⠀⠀⠀⠀⠀⠀⠀⠀⠀⠀⠀⠀⠀⠀⠀⠀⠀⠀⠀⠀⠀⠀⠀⠀⠀⠀⠀⠀⠀⠀⠀⠀⠀⠀⠀⠀⠀⠀⠀⠀⠀⠀⠀⠀⠀⠀⠀⠀⠀⠀⠀⠀⢸⣿⣿⣿⣿⣿⣿⣿⣿⣿⣿⣿⣿⣿⣿⣿⣿⣿⣿⣿⣿⣿⣿⣿⣿⣿⣦⡀⠀⠀⠀⠀⠀⠀⠀⠀⠀⠀</a:t>
            </a:r>
            <a:br/>
            <a:r>
              <a:t>⠀⠀⠀⠀⠀⠀⠀⠀⠀⠀⠀⠀⠀⠀⠀⠀⠀⠀⠀⠀⠀⠀⠀⠀⠀⠀⠀⠀⠀⠀⠀⠀⠀⠀⠀⠀⠀⠀⠀⠀⠀⠈⣿⣿⣿⣿⣿⣿⣿⣶⣶⣶⣤⣬⣿⣿⣿⣿⣿⣿⣿⣿⣿⣿⣿⣿⣿⣿⣿⣿⣿⣿⣿⣿⣿⣿⣿⣿⡛⠛⠁⠀⠀⠀⠀⠀⠀⠀⠀⠀⠀</a:t>
            </a:r>
            <a:br/>
            <a:r>
              <a:t>⠀⠀⠀⠀⠀⠀⠀⠀⠀⠀⠀⠀⠀⠀⠀⠀⠀⠀⠀⠀⠀⠀⠀⠀⠀⠀⠀⠀⠀⠀⠀⠀⠀⠀⠀⠀⠀⠀⠀⠀⠀⠀⠹⣿⣿⣿⣿⣿⣿⣿⣿⣿⣿⣿⣿⣿⣿⣿⣿⣿⣿⣿⣿⣿⣿⣿⣿⣿⣿⣿⣿⣿⣿⣿⣿⣿⣿⣿⡇⠀⠀⠀⠀⠀⠀⠀⠀⠀⠀⠀⠀</a:t>
            </a:r>
            <a:br/>
            <a:r>
              <a:t>⠀⠀⠀⠀⠀⠀⠀⠀⠀⠀⠀⠀⠀⠀⠀⠀⠀⠀⠀⠀⠀⠀⠀⠀⠀⠀⠀⠀⠀⠀⠀⠀⠀⠀⠀⠀⠀⠀⠀⠀⠀⠀⠀⠘⢿⣿⣿⣿⣿⣿⣿⣿⣿⣿⣿⣿⣿⣿⣿⣿⣿⣿⣿⣿⣿⣿⣿⣿⣿⣿⣿⣿⣿⣿⣿⣿⠿⠟⠁⠀⠀⠀⠀⠀⠀⠀⠀⠀⠀⠀⠀</a:t>
            </a:r>
            <a:br/>
            <a:r>
              <a:t>⠀⠀⠀⠀⠀⠀⠀⠀⠀⠀⠀⠀⠀⠀⠀⠀⠀⠀⠀⠀⠀⠀⠀⠀⠀⠀⠀⠀⠀⠀⠀⠀⠀⠀⠀⠀⠀⠀⠀⠀⠀⠀⠀⠀⠀⠻⣿⣿⣿⣿⣿⣿⣿⣿⣿⣿⣿⣿⣿⣿⣿⣿⣿⣿⣿⣿⣿⣿⣿⣿⣿⣿⣿⣿⠟⠁⠀⠀⠀⠀⠀⠀⠀⠀⠀⠀⠀⠀⠀⠀⠀</a:t>
            </a:r>
            <a:br/>
            <a:r>
              <a:t>⠀⠀⠀⠀⠀⠀⠀⠀⠀⠀⠀⠀⠀⠀⠀⠀⠀⠀⠀⠀⠀⠀⠀⠀⠀⠀⠀⠀⠀⠀⠀⠀⠀⠀⠀⠀⠀⠀⠀⠀⠀⠀⠀⠀⠀⠀⢹⣿⣿⣿⣿⣿⣿⣿⣿⣿⣿⣿⣿⣿⣿⣿⣿⣿⣿⣿⣿⣿⣿⣿⣿⡟⠋⠁⠀⠀⠀⠀⠀⠀⠀⠀⠀⠀⠀⠀⠀⠀⠀⠀⠀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⠀⠀⠀⠀⠀⠀⠀⠀⠀⠀⠀⠀⠀⠀⠀⠀⠀⠀⠀⠀⠀⠀⠀⠀⠀⠀⠀⠀⠀⠀⠀⠀⠀⠀⠀⠀⠀⠀⠀⠀⠀⠀⠀⠀⠀⠀⠀⠀⠀⠀⠀⠀⠀⠀⠀⠀⠀⠀⠀⠀⠀⠀⠀⠀⠀⠀⠀⠀⠀⠀⠀⠀⠀⠀⠀⠀⢰⠀⠀⠀⠀⠀⠀⠀⠀⠀⠀⠀⠀⠀⠀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⠀⠀⠀⠀⠀⠀⠀⠀⠀⠀⠀⠀⠀⠀⠀⠀⠀⠀⠀⠀⠀⠀⠀⠀⠀⠀⠀⠀⠀⠀⠀⠀⠀⠀⠀⠀⠀⠀⠀⠀⠀⠀⠀⠀⠀⠀⠀⠀⠀⠀⠀⠀⠀⠀⠀⠀⠀⠀⠀⠀⠀⠀⠀⠀⠀⠀⠀⠀⠀⠀⠀⠀⠀⠀⠀⠀⣾⡇⠀⠀⠀⠀⠀⠀⠀⠀⠀⠀⠀⠀⠀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⠀⠀⠀⠀⠀⠀⠀⠀⠀⠀⠀⠀⠀⠀⠀⠀⠀⠀⠀⠀⠀⠀⠀⠀⠀⠀⠀⠀⠀⠀⠀⠀⠀⠀⠀⠀⠀⠀⠀⠀⠀⠀⠀⠀⠀⠀⠀⠀⠀⠀⠀⠀⠀⠀⠀⠀⠀⠀⠀⠀⠀⠀⠀⠀⠀⠀⠀⠀⠀⠀⠀⠀⠀⠀⠀⠀⣿⣧⠀⠀⠀⠀⠀⠀⠀⠀⠀⠀⠀⠀⠀</a:t>
            </a:r>
            <a:br/>
            <a:r>
              <a:t>⠀⠀⠀⠀⠀⠀⠀⠀⠀⠀⠀⠀⠀⠀⠀⠀⠀⠀⠀⠀⠀⠀⠀⠀⠀⠀⠀⠀⠀⠀⠀⠀⠀⠀⠀⠀⠀⠀⠀⠀⠀⠀⠀⠀⠀⠀⠀⠀⠀⣤⡀⠀⢀⣤⣀⠀⠀⠀⠀⠀⠀⠀⠀⠀⠀⠀⠀⠀⠀⠀⠀⠀⠀⠀⠀⠀⢿⣿⠀⠀⠀⠀⠀⠀⠀⠀⠀⠀⠀⠀⠀</a:t>
            </a:r>
            <a:br/>
            <a:r>
              <a:t>⠀⠀⠀⠀⠀⠀⠀⠀⠀⠀⠀⠀⠀⠀⠀⠀⠀⠀⠀⠀⠀⠀⠀⠀⠀⠀⠀⠀⠀⠀⠀⠀⠀⠀⠀⠀⠀⠀⠀⠀⠀⠀⠀⠀⠀⣠⣴⣶⣦⣿⣿⣿⣿⣿⣿⣿⣿⣿⣷⣶⣶⣤⣄⡀⠀⠀⠀⠀⠀⠀⠀⠀⠀⠀⠀⠀⢸⣿⡆⠀⠀⠀⠀⠀⠀⠀⠀⠀⠀⠀⠀</a:t>
            </a:r>
            <a:br/>
            <a:r>
              <a:t>⠀⠀⠀⠀⠀⠀⠀⠀⠀⠀⠀⠀⠀⠀⠀⠀⠀⠀⠀⠀⠀⠀⠀⠀⠀⠀⠀⠀⠀⠀⠀⠀⠀⠀⠀⠀⠀⠀⠀⠀⠀⠀⠀⠀⠀⠈⢻⣿⣿⣿⣿⣿⣿⣿⣿⣿⣿⣿⣿⣿⣿⣿⣿⣿⣷⣦⣄⠀⠀⠀⠀⠀⠀⠀⠀⠀⠸⣿⡇⠀⠀⠀⠀⠀⠀⠀⠀⠀⠀⠀⠀</a:t>
            </a:r>
            <a:br/>
            <a:r>
              <a:t>⠀⠀⠀⠀⠀⠀⠀⠀⠀⠀⠀⠀⠀⠀⠀⠀⠀⠀⠀⠀⠀⠀⠀⠀⠀⠀⠀⠀⠀⠀⠀⠀⠀⠀⠀⠀⠀⠀⠀⠀⠀⠀⠀⠀⢀⣾⣿⣿⣿⣿⣿⣿⣿⣿⣿⣿⣿⣿⣿⣿⣿⣿⣿⣿⣿⣿⣿⣷⣄⠀⠀⠀⠀⠀⠀⠀⠀⣿⣷⠀⠀⠀⠀⠀⠀⠀⠀⠀⠀⠀⠀</a:t>
            </a:r>
            <a:br/>
            <a:r>
              <a:t>⠀⠀⠀⠀⠀⠀⠀⠀⠀⠀⠀⠀⠀⠀⠀⠀⠀⠀⠀⠀⠀⠀⠀⠀⠀⠀⠀⠀⠀⠀⠀⠀⠀⠀⠀⠀⠀⠀⠀⠀⠀⠀⠀⠀⠈⠛⢿⣿⣿⣿⣿⣿⣿⣿⣿⣿⣿⣿⣿⣿⣿⣿⣿⣿⣿⣿⣿⣿⣿⡆⠀⠀⠀⠀⠀⠀⠀⢿⣿⠀⠀⠀⠀⠀⠀⠀⠀⠀⠀⠀⠀</a:t>
            </a:r>
            <a:br/>
            <a:r>
              <a:t>⠀⠀⠀⠀⠀⠀⠀⠀⠀⠀⠀⠀⠀⠀⠀⠀⠀⠀⠀⠀⠀⠀⠀⠀⠀⠀⠀⠀⠀⠀⠀⠀⠀⠀⠀⠀⠀⠀⠀⠀⠀⠀⠀⠀⠀⢀⣿⣿⣿⣿⣿⣿⣿⣿⣿⣿⣿⣿⣿⣿⣿⣿⣿⣿⣿⣿⣿⣿⣿⣿⡀⠀⠀⠀⠀⢠⣤⣾⣿⡿⠿⠛⠀⠀⠀⠀⠀⠀⠀⠀⠀</a:t>
            </a:r>
            <a:br/>
            <a:r>
              <a:t>⠀⠀⠀⠀⠀⠀⠀⠀⠀⠀⠀⠀⠀⠀⠀⠀⠀⠀⠀⠀⠀⠀⠀⠀⠀⠀⠀⠀⠀⠀⠀⠀⠀⠀⠀⠀⠀⠀⠀⠀⠀⠀⠀⠀⢀⣾⣿⣿⣿⣿⣿⣿⣿⣿⣿⣿⣿⣿⣿⣿⣿⣿⣿⣿⣿⣿⣿⣿⣿⣿⣇⠀⠀⠀⠀⠈⠉⢸⣿⣧⣄⡀⠀⠀⠀⠀⠀⠀⠀⠀⠀</a:t>
            </a:r>
            <a:br/>
            <a:r>
              <a:t>⠀⠀⠀⠀⠀⠀⠀⠀⠀⠀⠀⠀⠀⠀⠀⠀⠀⠀⠀⠀⠀⠀⠀⠀⠀⠀⠀⠀⠀⠀⠀⠀⠀⠀⠀⠀⠀⠀⠀⠀⠀⠀⠀⠀⢸⣿⣿⣿⣿⣿⣿⣿⣿⣿⣿⣿⣿⣿⣿⣿⣿⣿⣿⣿⣿⣿⣿⣿⣿⣿⣿⠀⠀⠀⠀⠀⠀⣿⣿⣿⣿⣿⠀⠀⠀⠀⠀⠀⠀⠀⠀</a:t>
            </a:r>
            <a:br/>
            <a:r>
              <a:t>⠀⠀⠀⠀⠀⠀⠀⠀⠀⠀⠀⠀⠀⠀⠀⠀⠀⠀⠀⠀⠀⠀⠀⠀⠀⠀⠀⠀⠀⠀⠀⠀⠀⠀⠀⠀⠀⠀⠀⠀⠀⠀⠀⠀⠈⣿⣿⣿⣿⣿⣿⣿⣿⣿⣿⣿⣿⣿⣿⣿⣿⣿⣿⣿⣿⣿⣿⣿⣿⣿⣿⠀⠀⠀⠀⠀⠀⣹⣿⣿⣿⣿⣧⠀⠀⠀⠀⠀⠀⠀⠀</a:t>
            </a:r>
            <a:br/>
            <a:r>
              <a:t>⠀⠀⠀⠀⠀⠀⠀⠀⠀⠀⠀⠀⠀⠀⠀⠀⠀⠀⠀⠀⠀⠀⠀⠀⠀⠀⠀⠀⠀⠀⠀⠀⠀⠀⠀⠀⠀⠀⠀⠀⠀⠀⠀⠀⠀⠘⢿⣿⣿⣿⣿⣿⣿⣿⣿⣿⣿⣿⣿⣿⣿⣿⣿⣿⣿⣿⣿⣿⣿⣿⣿⣷⣄⠀⠀⠀⠀⣿⣿⣿⣿⣿⣿⣦⠀⠀⠀⠀⠀⠀⠀</a:t>
            </a:r>
            <a:br/>
            <a:r>
              <a:t>⠀⠀⠀⠀⠀⠀⠀⠀⠀⠀⠀⠀⠀⠀⠀⠀⠀⠀⠀⠀⠀⠀⠀⠀⠀⠀⠀⠀⠀⠀⠀⠀⠀⠀⠀⠀⠀⠀⠀⠀⠀⠀⠀⠀⠀⠀⠀⠉⠙⢏⢻⣿⣿⣿⣿⣿⣿⣿⣿⣿⣿⣿⣿⣿⣿⣿⣿⣿⣿⣿⡻⡇⠀⠀⠀⠀⠀⣿⣿⣿⣿⣿⣿⣿⡇⠀⠀⠀⠀⠀⠀</a:t>
            </a:r>
            <a:br/>
            <a:r>
              <a:t>⠀⠀⠀⠀⠀⠀⠀⠀⠀⠀⠀⠀⠀⠀⠀⠀⠀⠀⠀⠀⠀⠀⠀⠀⠀⠀⠀⠀⠀⠀⠀⠀⠀⠀⠀⠀⠀⠀⠀⠀⠀⠀⠀⠀⠀⠀⠀⠀⠀⠀⠉⣿⣿⣿⣿⣿⣿⣿⣿⣿⣿⣿⣿⣿⣿⣿⣿⣿⣿⣿⣇⢣⠀⠀⠀⠀⠀⢻⣿⣿⣿⣿⣿⣿⠃⠀⠀⠀⠀⠀⠀</a:t>
            </a:r>
            <a:br/>
            <a:r>
              <a:t>⠀⠀⠀⠀⠀⠀⠀⠀⠀⠀⠀⠀⠀⠀⠀⠀⠀⠀⠀⠀⠀⠀⠀⠀⠀⠀⠀⠀⠀⠀⠀⠀⠀⠀⠀⠀⠀⠀⠀⠀⠀⠀⠀⠀⠀⠀⠀⠀⠀⠀⠀⢻⡟⣿⣿⣿⣿⣿⣿⣿⣿⣿⣿⣿⣿⡿⣿⢿⠁⢹⡇⠀⠀⠀⠀⠀⠀⢌⣿⣿⣿⣿⣿⣿⠀⠀⠀⠀⠀⠀⠀</a:t>
            </a:r>
            <a:br/>
            <a:r>
              <a:t>⠀⠀⠀⠀⠀⠀⠀⠀⠀⠀⠀⠀⠀⠀⠀⠀⠀⠀⠀⠀⠀⠀⠀⠀⠀⠀⠀⠀⠀⠀⠀⠀⠀⠀⠀⠀⠀⠀⠀⠀⠀⠀⠀⠀⠀⠀⠀⠀⠀⠀⠀⡞⡇⡿⢹⠛⠛⢻⣿⣿⣿⣿⣿⣿⣿⣧⣈⣈⡀⠀⠀⠀⠀⠀⠀⠀⠀⢀⣽⣿⣿⣿⣿⣿⠟⠋⠁⠀⠀⠀⠀</a:t>
            </a:r>
            <a:br/>
            <a:r>
              <a:t>⠀⠀⠀⠀⠀⠀⠀⠀⠀⠀⠀⠀⠀⠀⠀⠀⠀⠀⠀⠀⠀⠀⠀⠀⠀⠀⠀⠀⠀⠀⠀⠀⠀⠀⠀⠀⠀⠀⠀⠀⠀⠀⠀⠀⠀⠀⠀⠀⠀⠀⠀⠀⣿⣶⣶⣶⣶⣾⣿⣿⣿⣿⣿⣿⣿⣿⣿⣿⣿⣿⣷⣆⠀⠀⢀⣤⣶⣿⣿⣿⣿⣿⣿⡏⠀⠀⠀⠀⠀⠀⠀</a:t>
            </a:r>
            <a:br/>
            <a:r>
              <a:t>⠀⠀⠀⠀⠀⠀⠀⠀⠀⠀⠀⠀⠀⠀⠀⠀⠀⠀⠀⠀⠀⠀⠀⠀⠀⠀⠀⠀⠀⠀⠀⠀⠀⠀⠀⠀⠀⠀⠀⠀⠀⠀⠀⠀⠀⠀⠀⠀⠀⠀⢀⣾⣿⣿⣿⣿⣿⣿⣿⣿⣿⣿⣿⣿⣿⣿⣿⣿⣿⣿⣿⣿⣧⠀⠈⣹⣿⣿⣿⣿⣿⣿⣿⡃⠀⠀⠀⠀⠀⠀⠀</a:t>
            </a:r>
            <a:br/>
            <a:r>
              <a:t>⠀⠀⠀⠀⠀⠀⠀⠀⠀⠀⠀⠀⠀⠀⠀⠀⠀⠀⠀⠀⠀⠀⠀⠀⠀⠀⠀⠀⠀⠀⠀⠀⠀⠀⠀⠀⠀⠀⠀⠀⠀⠀⠀⠀⠀⠀⠀⠀⠀⠀⣾⣿⣿⣿⣿⣿⣿⣿⣿⣿⣿⣿⣿⣿⣿⣿⣿⣿⣿⣿⣿⣿⣿⣇⣼⣿⣿⣿⣿⣿⣿⣿⣿⡇⠀⠀⠀⠀⠀⠀⠀</a:t>
            </a:r>
            <a:br/>
            <a:r>
              <a:t>⠀⠀⠀⠀⠀⠀⠀⠀⠀⠀⠀⠀⠀⠀⠀⠀⠀⠀⠀⠀⠀⠀⠀⠀⠀⠀⠀⠀⠀⠀⠀⠀⠀⠀⠀⠀⠀⠀⠀⠀⠀⠀⠀⠀⠀⠀⠀⠀⠀⠀⢿⣿⣿⣿⣿⣿⣿⣿⣿⣿⣿⣿⣿⣿⣿⣿⣿⣿⣿⣿⣿⣿⣿⣿⣿⣿⣿⣿⣿⣿⡟⠀⠙⠃⠀⠀⠀⠀⠀⠀⠀</a:t>
            </a:r>
            <a:br/>
            <a:r>
              <a:t>⠀⠀⠀⠀⠀⠀⠀⠀⠀⠀⠀⠀⠀⠀⠀⠀⠀⠀⠀⠀⠀⠀⠀⠀⠀⠀⠀⠀⠀⠀⠀⠀⠀⠀⠀⠀⠀⠀⠀⠀⠀⠀⠀⠀⠀⠀⠀⠀⠀⠀⠈⣿⣿⣿⣿⣿⣿⣿⣿⣿⣿⣿⣿⣿⣿⣿⣿⣿⣿⣿⣿⣿⣿⣿⣿⣿⣿⣿⣿⡟⠀⠀⠀⠀⠀⠀⠀⠀⠀⠀⠀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⠀⠀⠀⠀⠀⠀⠀⠀⠀⠀⠀⠀⠀⠀⠀⠀⠀⠀⠀⠀⠀⠀⠀⠀⠀⠀⠀⠀⠀⠀⠀⠀⠀⠀⠀⠀⠀⠀⠀⠀⠀⠀⠀⠀⠀⠀⠀⠀⠀⠀⠀⣿⣿⣿⣿⣿⣿⣿⣿⣿⣿⣿⣿⣿⣿⣿⣿⣿⣿⣿⣿⣿⣿⣿⣿⣿⣿⣿⠏⠀⠀⠀⠀⠀⠀⠀⠀⠀⠀⠀⠀</a:t>
            </a:r>
            <a:br/>
            <a:r>
              <a:t>⠀⠀⠀⠀⠀⠀⠀⠀⠀⠀⠀⠀⠀⠀⠀⠀⠀⠀⠀⠀⠀⠀⠀⠀⠀⠀⠀⠀⠀⠀⠀⠀⠀⠀⠀⠀⠀⠀⠀⠀⠀⠀⠀⠀⠀⠀⠀⠀⠀⠀⠀⠸⣿⣿⣿⣿⣿⣿⣿⣿⣿⣿⣿⣿⣿⣿⣿⣿⣿⣿⣿⣿⣿⣿⣿⣿⣿⠟⠀⠀⠀⠀⠀⠀⠀⠀⠀⠀⠀⠀⠀</a:t>
            </a:r>
            <a:br/>
            <a:r>
              <a:t>⠀⠀⠀⠀⠀⠀⠀⠀⠀⠀⠀⠀⠀⠀⠀⠀⠀⠀⠀⠀⠀⠀⠀⠀⠀⠀⠀⠀⠀⠀⠀⠀⠀⠀⠀⠀⠀⠀⠀⠀⠀⠀⠀⠀⠀⠀⠀⠀⠀⠀⠀⠀⢹⣿⣿⣿⣿⣿⣿⣿⣿⣿⣿⣿⣿⣿⣿⣿⣿⣿⣿⣿⣿⣿⣿⣿⠏⠀⠀⠀⠀⠀⠀⠀⠀⠀⠀⠀⠀⠀⠀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⠀⠀⠀⠀⠀⠀⠀⠀⠀⠀⠀⠀⠀⠀⠀⠀⠀⠀⠀⠀⠀⠀⠀⠀⠀⠀⠀⠀⠀⠀⠀⠀⠀⠀⠀⠀⠀⠀⠀⠀⠀⠀⠀⠀⠀⠀⠀⠀⠀⠀⠀⠀⠀⢻⣿⣿⣿⣿⣿⣿⣿⣿⣿⣿⣿⣿⣿⣿⣿⣿⣿⣿⣿⣿⣿⣿⠆⠀⠀⠀⠀⠀⠀⠀⠀⠀⠀⠀⠀⠀⠀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⠀⠀⠀⠀⠀⠀⠀⠀⠀⠀⠀⠀⠀⠀⠀⠀⠀⠀⠀⠀⠀⠀⠀⠀⠀⠀⠀⠀⠀⠀⠀⠀⠀⠀⠀⠀⠀⠀⠀⠀⠀⠀⠀⠀⠀⠀⠀⠀⠀⠀⠀⠀⠀⠈⣿⣿⣿⣿⣿⣿⣿⣿⣿⣿⣿⣿⣿⣿⣿⣿⣿⣿⣿⣿⣿⣿⣿⣶⣤⣄⠀⠀⠀⠀⠀⠀⠀⠀⠀⠀⠀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⠀⠀⠀⠀⠀⠀⠀⠀⠀⠀⠀⠀⠀⠀⠀⠀⠀⠀⠀⠀⠀⠀⠀⠀⠀⠀⠀⠀⠀⠀⠀⠀⠀⠀⠀⠀⠀⠀⠀⠀⠀⠀⠀⠀⠀⠀⠀⠀⠀⠀⠀⠀⠀⠀⢸⣿⣿⣿⣿⣿⣿⣿⣿⣿⣿⣿⣿⣿⣿⣿⣿⣿⣿⣿⣿⣿⣿⣿⣿⣿⡷⠀⠀⠀⠀⠀⠀⠀⠀⠀⠀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⠀⠀⠀⠀⠀⠀⠀⠀⠀⠀⠀⠀⠀⠀⠀⠀⠀⠀⠀⠀⠀⠀⠀⠀⠀⠀⠀⠀⠀⠀⠀⠀⠀⠀⠀⠀⠀⠀⠀⠀⠀⠀⠀⠀⠀⠀⠀⠀⠀⠀⠀⠀⠀⠀⠀⣿⣿⣿⣿⣿⣿⣿⣿⣿⣿⣿⣿⣿⣿⣿⣿⣿⣿⣿⣿⣿⣿⣿⣿⣿⣷⡄⠀⠀⠀⠀⠀⠀⠀⠀⠀</a:t>
            </a:r>
            <a:br/>
            <a:r>
              <a:t>⠀⠀⠀⠀⠀⠀⠀⠀⠀⠀⠀⠀⠀⠀⠀⠀⠀⠀⠀⠀⠀⠀⠀⠀⠀⠀⠀⠀⠀⠀⠀⠀⠀⠀⠀⠀⠀⠀⠀⠀⠀⠀⠀⢹⣿⣿⣿⣿⣿⣿⣿⣶⣶⣶⣤⣿⣿⣿⣿⣿⣿⣿⣿⣿⣿⣿⣿⣿⣿⣿⣿⣿⣿⣿⣿⣿⣿⣿⣿⡿⠻⠋⠀⠀⠀⠀⠀⠀⠀⠀⠀</a:t>
            </a:r>
            <a:br/>
            <a:r>
              <a:t>⠀⠀⠀⠀⠀⠀⠀⠀⠀⠀⠀⠀⠀⠀⠀⠀⠀⠀⠀⠀⠀⠀⠀⠀⠀⠀⠀⠀⠀⠀⠀⠀⠀⠀⠀⠀⠀⠀⠀⠀⠀⠀⠀⠀⢻⣿⣿⣿⣿⣿⣿⣿⣿⣿⣿⣿⣿⣿⣿⣿⣿⣿⣿⣿⣿⣿⣿⣿⣿⣿⣿⣿⣿⣿⣿⣿⣿⣿⣿⣿⠀⠀⠀⠀⠀⠀⠀⠀⠀⠀⠀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⠀⠀⠀⠀⠀⠀⠀⠀⠀⠀⠀⠀⠀⠀⠀⠀⠀⠀⠀⠀⠀⠀⠀⠀⠀⠀⠀⠀⠀⠀⠀⠀⠀⠀⠀⠀⠀⠀⠀⠀⠀⠀⠀⠀⠀⠹⣿⣿⣿⣿⣿⣿⣿⣿⣿⣿⣿⣿⣿⣿⣿⣿⣿⣿⣿⣿⣿⣿⣿⣿⣿⣿⣿⣿⣿⣿⣿⡿⠿⠋⠀⠀⠀⠀⠀⠀⠀⠀⠀⠀⠀</a:t>
            </a:r>
            <a:br/>
            <a:r>
              <a:t>⠀⠀⠀⠀⠀⠀⠀⠀⠀⠀⠀⠀⠀⠀⠀⠀⠀⠀⠀⠀⠀⠀⠀⠀⠀⠀⠀⠀⠀⠀⠀⠀⠀⠀⠀⠀⠀⠀⠀⠀⠀⠀⠀⠀⠀⠀⠈⢿⣿⣿⣿⣿⣿⣿⣿⣿⣿⣿⣿⣿⣿⣿⣿⣿⣿⣿⣿⣿⣿⣿⣿⣿⣿⣿⣿⣿⠏⠀⠀⠀⠀⠀⠀⠀⠀⠀⠀⠀⠀⠀⠀</a:t>
            </a:r>
            <a:br/>
            <a:r>
              <a:t>⠀⠀⠀⠀⠀⠀⠀⠀⠀⠀⠀⠀⠀⠀⠀⠀⠀⠀⠀⠀⠀⠀⠀⠀⠀⠀⠀⠀⠀⠀⠀⠀⠀⠀⠀⠀⠀⠀⠀⠀⠀⠀⠀⠀⠀⠀⠀⠈⢿⣿⣿⣿⣿⣿⣿⣿⣿⣿⣿⣿⣿⣿⣿⣿⣿⣿⣿⣿⣿⣿⣿⣿⣿⠟⠉⠀⠀⠀⠀⠀⠀⠀⠀⠀⠀⠀⠀⠀⠀⠀⠀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⠀⠀⠀⠀⠀⠀⠀⠀⠀⠀⠀⠀⠀⠀⠀⠀⠀⠀⠀⠀⠀⠀⠀⠀⠀⠀⠀⠀⠀⠀⠀⠀⠀⠀⠀⠀⠀⠀⠀⠀⠀⠀⠀⠀⠀⠀⠀⠀⠀⠀⠀⠀⠀⠀⠀⠀⠀⠀⠀⠀⠀⠀⠀⠀⠀⠀⠀⠀⠀⠀⠀⠀⠀⠀⠀⠀⠀⣆⠀⠀⠀⠀⠀⠀⠀⠀⠀⠀⠀⠀⠀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⠀⠀⠀⠀⠀⠀⠀⠀⠀⠀⠀⠀⠀⠀⠀⠀⠀⠀⠀⠀⠀⠀⠀⠀⠀⠀⠀⠀⠀⠀⠀⠀⠀⠀⠀⠀⠀⠀⠀⠀⠀⠀⠀⠀⠀⠀⠀⠀⠀⠀⠀⠀⠀⠀⠀⠀⠀⠀⠀⠀⠀⠀⠀⠀⠀⠀⠀⠀⠀⠀⠀⠀⠀⠀⠀⠀⢠⣿⠀⠀⠀⠀⠀⠀⠀⠀⠀⠀⠀⠀⠀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⠀⠀⠀⠀⠀⠀⠀⠀⠀⠀⠀⠀⠀⠀⠀⠀⠀⠀⠀⠀⠀⠀⠀⠀⠀⠀⠀⠀⠀⠀⠀⠀⠀⠀⠀⠀⠀⠀⠀⠀⠀⠀⠀⠀⠀⠀⠀⠀⠀⠀⠀⠀⠀⠀⠀⠀⠀⠀⠀⠀⠀⠀⠀⠀⠀⠀⠀⠀⠀⠀⠀⠀⠀⠀⠀⠀⢸⣿⡆⠀⠀⠀⠀⠀⠀⠀⠀⠀⠀⠀⠀</a:t>
            </a:r>
            <a:br/>
            <a:r>
              <a:t>⠀⠀⠀⠀⠀⠀⠀⠀⠀⠀⠀⠀⠀⠀⠀⠀⠀⠀⠀⠀⠀⠀⠀⠀⠀⠀⠀⠀⠀⠀⠀⠀⠀⠀⠀⠀⠀⠀⠀⠀⠀⠀⠀⠀⠀⠀⠀⠀⠀⢠⣄⠀⢀⣤⣄⣀⡀⠀⠀⠀⠀⠀⠀⠀⠀⠀⠀⠀⠀⠀⠀⠀⠀⠀⠀⠀⠘⣿⡇⠀⠀⠀⠀⠀⠀⠀⠀⠀⠀⠀⠀</a:t>
            </a:r>
            <a:br/>
            <a:r>
              <a:t>⠀⠀⠀⠀⠀⠀⠀⠀⠀⠀⠀⠀⠀⠀⠀⠀⠀⠀⠀⠀⠀⠀⠀⠀⠀⠀⠀⠀⠀⠀⠀⠀⠀⠀⠀⠀⠀⠀⠀⠀⠀⠀⠀⠀⠀⢠⣴⣶⣶⣼⣿⣿⣿⣿⣿⣿⣿⣿⣿⣶⣶⣦⣤⣀⠀⠀⠀⠀⠀⠀⠀⠀⠀⠀⠀⠀⠀⣿⣷⠀⠀⠀⠀⠀⠀⠀⠀⠀⠀⠀⠀</a:t>
            </a:r>
            <a:br/>
            <a:r>
              <a:t>⠀⠀⠀⠀⠀⠀⠀⠀⠀⠀⠀⠀⠀⠀⠀⠀⠀⠀⠀⠀⠀⠀⠀⠀⠀⠀⠀⠀⠀⠀⠀⠀⠀⠀⠀⠀⠀⠀⠀⠀⠀⠀⠀⠀⠀⠀⢙⣿⣿⣿⣿⣿⣿⣿⣿⣿⣿⣿⣿⣿⣿⣿⣿⣿⣿⣶⣤⡀⠀⠀⠀⠀⠀⠀⠀⠀⠀⢻⣿⠀⠀⠀⠀⠀⠀⠀⠀⠀⠀⠀⠀</a:t>
            </a:r>
            <a:br/>
            <a:r>
              <a:t>⠀⠀⠀⠀⠀⠀⠀⠀⠀⠀⠀⠀⠀⠀⠀⠀⠀⠀⠀⠀⠀⠀⠀⠀⠀⠀⠀⠀⠀⠀⠀⠀⠀⠀⠀⠀⠀⠀⠀⠀⠀⠀⠀⠀⠀⣴⣿⣿⣿⣿⣿⣿⣿⣿⣿⣿⣿⣿⣿⣿⣿⣿⣿⣿⣿⣿⣿⣿⣦⠀⠀⠀⠀⠀⠀⠀⠀⢸⣿⡆⠀⠀⠀⠀⠀⠀⠀⠀⠀⠀⠀</a:t>
            </a:r>
            <a:br/>
            <a:r>
              <a:t>⠀⠀⠀⠀⠀⠀⠀⠀⠀⠀⠀⠀⠀⠀⠀⠀⠀⠀⠀⠀⠀⠀⠀⠀⠀⠀⠀⠀⠀⠀⠀⠀⠀⠀⠀⠀⠀⠀⠀⠀⠀⠀⠀⠀⠀⠉⢻⣿⣿⣿⣿⣿⣿⣿⣿⣿⣿⣿⣿⣿⣿⣿⣿⣿⣿⣿⣿⣿⣿⣧⠀⠀⠀⠀⠀⠀⠀⠸⣿⡇⠀⢀⠀⠀⠀⠀⠀⠀⠀⠀⠀</a:t>
            </a:r>
            <a:br/>
            <a:r>
              <a:t>⠀⠀⠀⠀⠀⠀⠀⠀⠀⠀⠀⠀⠀⠀⠀⠀⠀⠀⠀⠀⠀⠀⠀⠀⠀⠀⠀⠀⠀⠀⠀⠀⠀⠀⠀⠀⠀⠀⠀⠀⠀⠀⠀⠀⠀⠀⣼⣿⣿⣿⣿⣿⣿⣿⣿⣿⣿⣿⣿⣿⣿⣿⣿⣿⣿⣿⣿⣿⣿⣿⡇⠀⠀⠀⠀⠀⣤⣴⣿⣿⠿⠛⠁⠀⠀⠀⠀⠀⠀⠀⠀</a:t>
            </a:r>
            <a:br/>
            <a:r>
              <a:t>⠀⠀⠀⠀⠀⠀⠀⠀⠀⠀⠀⠀⠀⠀⠀⠀⠀⠀⠀⠀⠀⠀⠀⠀⠀⠀⠀⠀⠀⠀⠀⠀⠀⠀⠀⠀⠀⠀⠀⠀⠀⠀⠀⠀⠀⣸⣿⣿⣿⣿⣿⣿⣿⣿⣿⣿⣿⣿⣿⣿⣿⣿⣿⣿⣿⣿⣿⣿⣿⣿⣿⠀⠀⠀⠀⠀⠉⠁⣻⣿⣤⣀⠀⠀⠀⠀⠀⠀⠀⠀⠀</a:t>
            </a:r>
            <a:br/>
            <a:r>
              <a:t>⠀⠀⠀⠀⠀⠀⠀⠀⠀⠀⠀⠀⠀⠀⠀⠀⠀⠀⠀⠀⠀⠀⠀⠀⠀⠀⠀⠀⠀⠀⠀⠀⠀⠀⠀⠀⠀⠀⠀⠀⠀⠀⠀⠀⠀⣿⣿⣿⣿⣿⣿⣿⣿⣿⣿⣿⣿⣿⣿⣿⣿⣿⣿⣿⣿⣿⣿⣿⣿⣿⣿⡄⠀⠀⠀⠀⠀⢸⣿⣿⣿⣿⡆⠀⠀⠀⠀⠀⠀⠀⠀</a:t>
            </a:r>
            <a:br/>
            <a:r>
              <a:t>⠀⠀⠀⠀⠀⠀⠀⠀⠀⠀⠀⠀⠀⠀⠀⠀⠀⠀⠀⠀⠀⠀⠀⠀⠀⠀⠀⠀⠀⠀⠀⠀⠀⠀⠀⠀⠀⠀⠀⠀⠀⠀⠀⠀⠀⢻⣿⣿⣿⣿⣿⣿⣿⣿⣿⣿⣿⣿⣿⣿⣿⣿⣿⣿⣿⣿⣿⣿⣿⣿⣿⡇⠀⠀⠀⠀⠀⢀⣿⣿⣿⣿⣿⡄⠀⠀⠀⠀⠀⠀⠀</a:t>
            </a:r>
            <a:br/>
            <a:r>
              <a:t>⠀⠀⠀⠀⠀⠀⠀⠀⠀⠀⠀⠀⠀⠀⠀⠀⠀⠀⠀⠀⠀⠀⠀⠀⠀⠀⠀⠀⠀⠀⠀⠀⠀⠀⠀⠀⠀⠀⠀⠀⠀⠀⠀⠀⠀⠈⠿⣿⣿⣿⣿⣿⣿⣿⣿⣿⣿⣿⣿⣿⣿⣿⣿⣿⣿⣿⣿⣿⣿⣿⣿⣿⣦⡀⠀⠀⠀⢸⣿⣿⣿⣿⣿⣷⣄⠀⠀⠀⠀⠀⠀</a:t>
            </a:r>
            <a:br/>
            <a:r>
              <a:t>⠀⠀⠀⠀⠀⠀⠀⠀⠀⠀⠀⠀⠀⠀⠀⠀⠀⠀⠀⠀⠀⠀⠀⠀⠀⠀⠀⠀⠀⠀⠀⠀⠀⠀⠀⠀⠀⠀⠀⠀⠀⠀⠀⠀⠀⠀⠀⠈⠉⠻⡘⣿⣿⣿⣿⣿⣿⣿⣿⣿⣿⣿⣿⣿⣿⣿⣿⣿⣿⣿⡟⣧⠀⠀⠀⠀⠀⢸⣿⣿⣿⣿⣿⣿⣿⠀⠀⠀⠀⠀⠀</a:t>
            </a:r>
            <a:br/>
            <a:r>
              <a:t>⠀⠀⠀⠀⠀⠀⠀⠀⠀⠀⠀⠀⠀⠀⠀⠀⠀⠀⠀⠀⠀⠀⠀⠀⠀⠀⠀⠀⠀⠀⠀⠀⠀⠀⠀⠀⠀⠀⠀⠀⠀⠀⠀⠀⠀⠀⠀⠀⠀⠀⠀⢻⣿⣿⣿⣿⣿⣿⣿⣿⣿⣿⣿⣿⣿⣿⣿⣿⢿⢿⡷⠘⠀⠀⠀⠀⠀⠘⣿⣿⣿⣿⣿⣿⡿⠀⠀⠀⠀⠀⠀</a:t>
            </a:r>
            <a:br/>
            <a:r>
              <a:t>⠀⠀⠀⠀⠀⠀⠀⠀⠀⠀⠀⠀⠀⠀⠀⠀⠀⠀⠀⠀⠀⠀⠀⠀⠀⠀⠀⠀⠀⠀⠀⠀⠀⠀⠀⠀⠀⠀⠀⠀⠀⠀⠀⠀⠀⠀⠀⠀⠀⠀⠀⢸⣿⢻⣿⣿⣿⣿⣿⣿⣿⣿⣿⣿⣿⣿⢿⣿⡸⠈⠃⠀⠀⠀⠀⠀⠀⠠⣹⣿⣿⣿⣿⣿⣇⡀⠀⠀⠀⠀⠀</a:t>
            </a:r>
            <a:br/>
            <a:r>
              <a:t>⠀⠀⠀⠀⠀⠀⠀⠀⠀⠀⠀⠀⠀⠀⠀⠀⠀⠀⠀⠀⠀⠀⠀⠀⠀⠀⠀⠀⠀⠀⠀⠀⠀⠀⠀⠀⠀⠀⠀⠀⠀⠀⠀⠀⠀⠀⠀⠀⠀⠀⠀⠘⣿⢸⠙⠛⠛⠛⣿⣿⣿⣿⣿⣿⣿⣿⣈⣀⣃⠀⠀⠀⠀⠀⠀⠀⠀⠀⣨⣿⣿⣿⣿⣿⡿⠛⠉⠀⠀⠀⠀</a:t>
            </a:r>
            <a:br/>
            <a:r>
              <a:t>⠀⠀⠀⠀⠀⠀⠀⠀⠀⠀⠀⠀⠀⠀⠀⠀⠀⠀⠀⠀⠀⠀⠀⠀⠀⠀⠀⠀⠀⠀⠀⠀⠀⠀⠀⠀⠀⠀⠀⠀⠀⠀⠀⠀⠀⠀⠀⠀⠀⠀⠀⠀⢸⣶⣶⣶⣶⣾⣿⣿⣿⣿⣿⣿⣿⣿⣿⣿⣿⣿⣿⣦⡀⠀⠀⣠⣴⣿⣿⣿⣿⣿⣿⣿⠁⠀⠀⠀⠀⠀⠀</a:t>
            </a:r>
            <a:br/>
            <a:r>
              <a:t>⠀⠀⠀⠀⠀⠀⠀⠀⠀⠀⠀⠀⠀⠀⠀⠀⠀⠀⠀⠀⠀⠀⠀⠀⠀⠀⠀⠀⠀⠀⠀⠀⠀⠀⠀⠀⠀⠀⠀⠀⠀⠀⠀⠀⠀⠀⠀⠀⠀⠀⠀⣴⣿⣿⣿⣿⣿⣿⣿⣿⣿⣿⣿⣿⣿⣿⣿⣿⣿⣿⣿⣿⣷⡄⠀⢨⣿⣿⣿⣿⣿⣿⣿⡏⠀⠀⠀⠀⠀⠀⠀</a:t>
            </a:r>
            <a:br/>
            <a:r>
              <a:t>⠀⠀⠀⠀⠀⠀⠀⠀⠀⠀⠀⠀⠀⠀⠀⠀⠀⠀⠀⠀⠀⠀⠀⠀⠀⠀⠀⠀⠀⠀⠀⠀⠀⠀⠀⠀⠀⠀⠀⠀⠀⠀⠀⠀⠀⠀⠀⠀⠀⠀⣸⣿⣿⣿⣿⣿⣿⣿⣿⣿⣿⣿⣿⣿⣿⣿⣿⣿⣿⣿⣿⣿⣿⣷⣰⣿⣿⣿⣿⣿⣿⣿⣿⣿⠀⠀⠀⠀⠀⠀⠀</a:t>
            </a:r>
            <a:br/>
            <a:r>
              <a:t>⠀⠀⠀⠀⠀⠀⠀⠀⠀⠀⠀⠀⠀⠀⠀⠀⠀⠀⠀⠀⠀⠀⠀⠀⠀⠀⠀⠀⠀⠀⠀⠀⠀⠀⠀⠀⠀⠀⠀⠀⠀⠀⠀⠀⠀⠀⠀⠀⠀⠀⢻⣿⣿⣿⣿⣿⣿⣿⣿⣿⣿⣿⣿⣿⣿⣿⣿⣿⣿⣿⣿⣿⣿⣿⣿⣿⣿⣿⣿⣿⡿⠁⠈⠋⠀⠀⠀⠀⠀⠀⠀</a:t>
            </a:r>
            <a:br/>
            <a:r>
              <a:t>⠀⠀⠀⠀⠀⠀⠀⠀⠀⠀⠀⠀⠀⠀⠀⠀⠀⠀⠀⠀⠀⠀⠀⠀⠀⠀⠀⠀⠀⠀⠀⠀⠀⠀⠀⠀⠀⠀⠀⠀⠀⠀⠀⠀⠀⠀⠀⠀⠀⠀⠀⢹⣿⣿⣿⣿⣿⣿⣿⣿⣿⣿⣿⣿⣿⣿⣿⣿⣿⣿⣿⣿⣿⣿⣿⣿⣿⣿⣿⡿⠁⠀⠀⠀⠀⠀⠀⠀⠀⠀⠀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⠀⠀⠀⠀⠀⠀⠀⠀⠀⠀⠀⠀⠀⠀⠀⠀⠀⠀⠀⠀⠀⠀⠀⠀⠀⠀⠀⠀⠀⠀⠀⠀⠀⠀⠀⠀⠀⠀⠀⠀⠀⠀⠀⠀⠀⠀⠀⠀⠀⠀⠀⢸⣿⣿⣿⣿⣿⣿⣿⣿⣿⣿⣿⣿⣿⣿⣿⣿⣿⣿⣿⣿⣿⣿⣿⣿⣿⣿⡿⠁⠀⠀⠀⠀⠀⠀⠀⠀⠀⠀⠀</a:t>
            </a:r>
            <a:br/>
            <a:r>
              <a:t>⠀⠀⠀⠀⠀⠀⠀⠀⠀⠀⠀⠀⠀⠀⠀⠀⠀⠀⠀⠀⠀⠀⠀⠀⠀⠀⠀⠀⠀⠀⠀⠀⠀⠀⠀⠀⠀⠀⠀⠀⠀⠀⠀⠀⠀⠀⠀⠀⠀⠀⠀⠈⣿⣿⣿⣿⣿⣿⣿⣿⣿⣿⣿⣿⣿⣿⣿⣿⣿⣿⣿⣿⣿⣿⣿⣿⣿⡿⠁⠀⠀⠀⠀⠀⠀⠀⠀⠀⠀⠀⠀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⠀⠀⠀⠀⠀⠀⠀⠀⠀⠀⠀⠀⠀⠀⠀⠀⠀⠀⠀⠀⠀⠀⠀⠀⠀⠀⠀⠀⠀⠀⠀⠀⠀⠀⠀⠀⠀⠀⠀⠀⠀⠀⠀⠀⠀⠀⠀⠀⠀⠀⠀⠀⠘⣿⣿⣿⣿⣿⣿⣿⣿⣿⣿⣿⣿⣿⣿⣿⣿⣿⣿⣿⣿⣿⣿⣿⡟⠁⠀⠀⠀⠀⠀⠀⠀⠀⠀⠀⠀⠀⠀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⠀⠀⠀⠀⠀⠀⠀⠀⠀⠀⠀⠀⠀⠀⠀⠀⠀⠀⠀⠀⠀⠀⠀⠀⠀⠀⠀⠀⠀⠀⠀⠀⠀⠀⠀⠀⠀⠀⠀⠀⠀⠀⠀⠀⠀⠀⠀⠀⠀⠀⠀⠀⠀⠸⣿⣿⣿⣿⣿⣿⣿⣿⣿⣿⣿⣿⣿⣿⣿⣿⣿⣿⣿⣿⣿⣿⡇⠀⠀⠀⠀⠀⠀⠀⠀⠀⠀⠀⠀⠀⠀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⠀⠀⠀⠀⠀⠀⠀⠀⠀⠀⠀⠀⠀⠀⠀⠀⠀⠀⠀⠀⠀⠀⠀⠀⠀⠀⠀⠀⠀⠀⠀⠀⠀⠀⠀⠀⠀⠀⠀⠀⠀⠀⠀⠀⠀⠀⠀⠀⠀⠀⠀⠀⠀⠀⢻⣿⣿⣿⣿⣿⣿⣿⣿⣿⣿⣿⣿⣿⣿⣿⣿⣿⣿⣿⣿⣿⣿⣶⣦⣤⡀⠀⠀⠀⠀⠀⠀⠀⠀⠀⠀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⠀⠀⠀⠀⠀⠀⠀⠀⠀⠀⠀⠀⠀⠀⠀⠀⠀⠀⠀⠀⠀⠀⠀⠀⠀⠀⠀⠀⠀⠀⠀⠀⠀⠀⠀⠀⠀⠀⠀⠀⠀⠀⠀⠀⠀⠀⠀⠀⠀⠀⠀⠀⠀⠀⠈⣿⣿⣿⣿⣿⣿⣿⣿⣿⣿⣿⣿⣿⣿⣿⣿⣿⣿⣿⣿⣿⣿⣿⣿⣿⣷⠄⠀⠀⠀⠀⠀⠀⠀⠀⠀</a:t>
            </a:r>
            <a:br/>
            <a:r>
              <a:t>⠀⠀⠀⠀⠀⠀⠀⠀⠀⠀⠀⠀⠀⠀⠀⠀⠀⠀⠀⠀⠀⠀⠀⠀⠀⠀⠀⠀⠀⠀⠀⠀⠀⠀⠀⠀⠀⠀⠀⠀⠀⠀⠀⠀⠀⣀⣀⠀⠀⠀⠀⠀⠀⠀⠀⢹⣿⣿⣿⣿⣿⣿⣿⣿⣿⣿⣿⣿⣿⣿⣿⣿⣿⣿⣿⣿⣿⣿⣿⣿⣿⣄⠀⠀⠀⠀⠀⠀⠀⠀⠀</a:t>
            </a:r>
            <a:br/>
            <a:r>
              <a:t>⠀⠀⠀⠀⠀⠀⠀⠀⠀⠀⠀⠀⠀⠀⠀⠀⠀⠀⠀⠀⠀⠀⠀⠀⠀⠀⠀⠀⠀⠀⠀⠀⠀⠀⠀⠀⠀⠀⠀⠀⠀⠀⠀⠘⣿⣿⣿⣿⣿⣿⣿⣿⣶⣶⣦⣼⣿⣿⣿⣿⣿⣿⣿⣿⣿⣿⣿⣿⣿⣿⣿⣿⣿⣿⣿⣿⣿⣿⣿⣿⠻⠛⠀⠀⠀⠀⠀⠀⠀⠀⠀</a:t>
            </a:r>
            <a:br/>
            <a:r>
              <a:t>⠀⠀⠀⠀⠀⠀⠀⠀⠀⠀⠀⠀⠀⠀⠀⠀⠀⠀⠀⠀⠀⠀⠀⠀⠀⠀⠀⠀⠀⠀⠀⠀⠀⠀⠀⠀⠀⠀⠀⠀⠀⠀⠀⠀⠙⣿⣿⣿⣿⣿⣿⣿⣿⣿⣿⣿⣿⣿⣿⣿⣿⣿⣿⣿⣿⣿⣿⣿⣿⣿⣿⣿⣿⣿⣿⣿⣿⣿⣿⣿⠀⠀⠀⠀⠀⠀⠀⠀⠀⠀⠀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⠀⠀⠀⠀⠀⠀⠀⠀⠀⠀⠀⠀⠀⠀⠀⠀⠀⠀⠀⠀⠀⠀⠀⠀⠀⠀⠀⠀⠀⠀⠀⠀⠀⠀⠀⠀⠀⠀⠀⠀⠀⠀⠀⠀⠀⠘⢿⣿⣿⣿⣿⣿⣿⣿⣿⣿⣿⣿⣿⣿⣿⣿⣿⣿⣿⣿⣿⣿⣿⣿⣿⣿⣿⣿⣿⣿⣿⣿⠿⠛⠀⠀⠀⠀⠀⠀⠀⠀⠀⠀⠀</a:t>
            </a:r>
            <a:br/>
            <a:r>
              <a:t>⠀⠀⠀⠀⠀⠀⠀⠀⠀⠀⠀⠀⠀⠀⠀⠀⠀⠀⠀⠀⠀⠀⠀⠀⠀⠀⠀⠀⠀⠀⠀⠀⠀⠀⠀⠀⠀⠀⠀⠀⠀⠀⠀⠀⠀⠀⠀⠹⣿⣿⣿⣿⣿⣿⣿⣿⣿⣿⣿⣿⣿⣿⣿⣿⣿⣿⣿⣿⣿⣿⣿⣿⣿⣿⣿⣿⠟⠁⠀⠀⠀⠀⠀⠀⠀⠀⠀⠀⠀⠀⠀</a:t>
            </a:r>
            <a:br/>
            <a:r>
              <a:t>⠀⠀⠀⠀⠀⠀⠀⠀⠀⠀⠀⠀⠀⠀⠀⠀⠀⠀⠀⠀⠀⠀⠀⠀⠀⠀⠀⠀⠀⠀⠀⠀⠀⠀⠀⠀⠀⠀⠀⠀⠀⠀⠀⠀⠀⠀⠀⠀⢹⣿⣿⣿⣿⣿⣿⣿⣿⣿⣿⣿⣿⣿⣿⣿⣿⣿⣿⣿⣿⣿⣿⣿⣿⡟⠋⠁⠀⠀⠀⠀⠀⠀⠀⠀⠀⠀⠀⠀⠀⠀⠀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⠀⠀⠀⠀⠀⠀⠀⠀⠀⠀⠀⠀⠀⠀⠀⠀⠀⠀⠀⠀⠀⠀⠀⠀⠀⠀⠀⠀⠀⠀⠀⠀⠀⠀⠀⠀⠀⠀⠀⠀⠀⠀⠀⠀⠀⠀⠀⠀⠀⠀⠀⠀⠀⠀⠀⠀⠀⠀⠀⠀⠀⠀⠀⠀⠀⠀⠀⠀⠀⠀⠀⠀⠀⠀⠀⠀⠀⠀⢰⠀⠀⠀⠀⠀⠀⠀⠀⠀⠀⠀⠀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⠀⠀⠀⠀⠀⠀⠀⠀⠀⠀⠀⠀⠀⠀⠀⠀⠀⠀⠀⠀⠀⠀⠀⠀⠀⠀⠀⠀⠀⠀⠀⠀⠀⠀⠀⠀⠀⠀⠀⠀⠀⠀⠀⠀⠀⠀⠀⠀⠀⠀⠀⠀⠀⠀⠀⠀⠀⠀⠀⠀⠀⠀⠀⠀⠀⠀⠀⠀⠀⠀⠀⠀⠀⠀⠀⠀⠀⠀⣿⡇⠀⠀⠀⠀⠀⠀⠀⠀⠀⠀⠀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⠀⠀⠀⠀⠀⠀⠀⠀⠀⠀⠀⠀⠀⠀⠀⠀⠀⠀⠀⠀⠀⠀⠀⠀⠀⠀⠀⠀⠀⠀⠀⠀⠀⠀⠀⠀⠀⠀⠀⠀⠀⠀⠀⠀⠀⠀⠀⠀⠀⠀⠀⠀⠀⠀⠀⠀⠀⠀⠀⠀⠀⠀⠀⠀⠀⠀⠀⠀⠀⠀⠀⠀⠀⠀⠀⠀⠀⠀⣿⡇⠀⠀⠀⠀⠀⠀⠀⠀⠀⠀⠀</a:t>
            </a:r>
            <a:br/>
            <a:r>
              <a:t>⠀⠀⠀⠀⠀⠀⠀⠀⠀⠀⠀⠀⠀⠀⠀⠀⠀⠀⠀⠀⠀⠀⠀⠀⠀⠀⠀⠀⠀⠀⠀⠀⠀⠀⠀⠀⠀⠀⠀⠀⠀⠀⠀⠀⠀⠀⠀⠀⠀⠀⣷⣄⣀⣴⣦⣤⣀⣀⣀⠀⠀⠀⠀⠀⠀⠀⠀⠀⠀⠀⠀⠀⠀⠀⠀⠀⠀⠀⣿⣿⠀⠀⠀⠀⠀⠀⠀⠀⠀⠀⠀</a:t>
            </a:r>
            <a:br/>
            <a:r>
              <a:t>⠀⠀⠀⠀⠀⠀⠀⠀⠀⠀⠀⠀⠀⠀⠀⠀⠀⠀⠀⠀⠀⠀⠀⠀⠀⠀⠀⠀⠀⠀⠀⠀⠀⠀⠀⠀⠀⠀⠀⠀⠀⠀⠀⠀⠀⠠⢶⣾⣿⣶⣿⣿⣿⣿⣿⣿⣿⣿⣿⣿⣿⣶⣶⣤⣀⡀⠀⠀⠀⠀⠀⠀⠀⠀⠀⠀⠀⠀⢻⣿⠀⠀⠀⠀⠀⠀⠀⠀⠀⠀⠀</a:t>
            </a:r>
            <a:br/>
            <a:r>
              <a:t>⠀⠀⠀⠀⠀⠀⠀⠀⠀⠀⠀⠀⠀⠀⠀⠀⠀⠀⠀⠀⠀⠀⠀⠀⠀⠀⠀⠀⠀⠀⠀⠀⠀⠀⠀⠀⠀⠀⠀⠀⠀⠀⠀⠀⠀⠀⢀⣿⣿⣿⣿⣿⣿⣿⣿⣿⣿⣿⣿⣿⣿⣿⣿⣿⣿⣿⣶⣄⠀⠀⠀⠀⠀⠀⠀⠀⠀⠀⢸⣿⡄⠀⠀⠀⠀⠀⠀⠀⠀⠀⠀</a:t>
            </a:r>
            <a:br/>
            <a:r>
              <a:t>⠀⠀⠀⠀⠀⠀⠀⠀⠀⠀⠀⠀⠀⠀⠀⠀⠀⠀⠀⠀⠀⠀⠀⠀⠀⠀⠀⠀⠀⠀⠀⠀⠀⠀⠀⠀⠀⠀⠀⠀⠀⠀⠀⠀⠀⢰⣿⣿⣿⣿⣿⣿⣿⣿⣿⣿⣿⣿⣿⣿⣿⣿⣿⣿⣿⣿⣿⣿⣷⡄⠀⠀⠀⠀⠀⠀⠀⠀⠸⣿⡇⠀⠀⠀⠀⠀⠀⠀⠀⠀⠀</a:t>
            </a:r>
            <a:br/>
            <a:r>
              <a:t>⠀⠀⠀⠀⠀⠀⠀⠀⠀⠀⠀⠀⠀⠀⠀⠀⠀⠀⠀⠀⠀⠀⠀⠀⠀⠀⠀⠀⠀⠀⠀⠀⠀⠀⠀⠀⠀⠀⠀⠀⠀⠀⠀⠀⠀⠈⠙⣿⣿⣿⣿⣿⣿⣿⣿⣿⣿⣿⣿⣿⣿⣿⣿⣿⣿⣿⣿⣿⣿⣿⡄⠀⠀⠀⠀⠀⠀⠀⠀⣿⡇⣀⣀⠀⠀⠀⠀⠀⠀⠀⠀</a:t>
            </a:r>
            <a:br/>
            <a:r>
              <a:t>⠀⠀⠀⠀⠀⠀⠀⠀⠀⠀⠀⠀⠀⠀⠀⠀⠀⠀⠀⠀⠀⠀⠀⠀⠀⠀⠀⠀⠀⠀⠀⠀⠀⠀⠀⠀⠀⠀⠀⠀⠀⠀⠀⠀⠀⠀⣰⣿⣿⣿⣿⣿⣿⣿⣿⣿⣿⣿⣿⣿⣿⣿⣿⣿⣿⣿⣿⣿⣿⣿⣷⠀⠀⠀⠀⠀⠀⣴⣶⣿⣿⠛⠋⠀⠀⠀⠀⠀⠀⠀⠀</a:t>
            </a:r>
            <a:br/>
            <a:r>
              <a:t>⠀⠀⠀⠀⠀⠀⠀⠀⠀⠀⠀⠀⠀⠀⠀⠀⠀⠀⠀⠀⠀⠀⠀⠀⠀⠀⠀⠀⠀⠀⠀⠀⠀⠀⠀⠀⠀⠀⠀⠀⠀⠀⠀⠀⠀⢰⣿⣿⣿⣿⣿⣿⣿⣿⣿⣿⣿⣿⣿⣿⣿⣿⣿⣿⣿⣿⣿⣿⣿⣿⣿⡆⠀⠀⠀⠀⠀⠀⢀⣽⣿⣦⣄⠀⠀⠀⠀⠀⠀⠀⠀</a:t>
            </a:r>
            <a:br/>
            <a:r>
              <a:t>⠀⠀⠀⠀⠀⠀⠀⠀⠀⠀⠀⠀⠀⠀⠀⠀⠀⠀⠀⠀⠀⠀⠀⠀⠀⠀⠀⠀⠀⠀⠀⠀⠀⠀⠀⠀⠀⠀⠀⠀⠀⠀⠀⠀⠀⢻⣿⣿⣿⣿⣿⣿⣿⣿⣿⣿⣿⣿⣿⣿⣿⣿⣿⣿⣿⣿⣿⣿⣿⣿⣿⡇⠀⠀⠀⠀⠀⠀⠘⣿⣿⣿⣿⡄⠀⠀⠀⠀⠀⠀⠀</a:t>
            </a:r>
            <a:br/>
            <a:r>
              <a:t>⠀⠀⠀⠀⠀⠀⠀⠀⠀⠀⠀⠀⠀⠀⠀⠀⠀⠀⠀⠀⠀⠀⠀⠀⠀⠀⠀⠀⠀⠀⠀⠀⠀⠀⠀⠀⠀⠀⠀⠀⠀⠀⠀⠀⠀⠘⣿⣿⣿⣿⣿⣿⣿⣿⣿⣿⣿⣿⣿⣿⣿⣿⣿⣿⣿⣿⣿⣿⣿⣿⣿⣷⠀⠀⠀⠀⠀⠀⣴⣿⣿⣿⣿⣿⡄⠀⠀⠀⠀⠀⠀</a:t>
            </a:r>
            <a:br/>
            <a:r>
              <a:t>⠀⠀⠀⠀⠀⠀⠀⠀⠀⠀⠀⠀⠀⠀⠀⠀⠀⠀⠀⠀⠀⠀⠀⠀⠀⠀⠀⠀⠀⠀⠀⠀⠀⠀⠀⠀⠀⠀⠀⠀⠀⠀⠀⠀⠀⠀⠙⢿⣿⣿⣿⣿⣿⣿⣿⣿⣿⣿⣿⣿⣿⣿⣿⣿⣿⣿⣿⣿⣿⣿⣿⣿⢷⣄⠀⠀⠀⠀⣿⣿⣿⣿⣿⣿⣿⣷⡀⠀⠀⠀⠀</a:t>
            </a:r>
            <a:br/>
            <a:r>
              <a:t>⠀⠀⠀⠀⠀⠀⠀⠀⠀⠀⠀⠀⠀⠀⠀⠀⠀⠀⠀⠀⠀⠀⠀⠀⠀⠀⠀⠀⠀⠀⠀⠀⠀⠀⠀⠀⠀⠀⠀⠀⠀⠀⠀⠀⠀⠀⠀⠀⠀⠙⠌⣿⣿⣿⣿⣿⣿⣿⣿⣿⣿⣿⣿⣿⣿⣿⣿⣿⣿⣿⣿⢿⠀⠀⠀⠀⠀⠀⣿⣿⣿⣿⣿⣿⣿⣿⡇⠀⠀⠀⠀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⠀⠀⠀⠀⠀⠀⠀⠀⠀⠀⠀⠀⠀⠀⠀⠀⠀⠀⠀⠀⠀⠀⠀⠀⠀⠀⠀⠀⠀⠀⠀⠀⠀⠀⠀⠀⠀⠀⠀⠀⠀⠀⠀⠀⠀⠀⠀⠀⠀⠀⠀⢸⣿⣿⣿⣿⣿⣿⣿⣿⣿⣿⣿⣿⣿⣿⣿⣿⡛⠿⣿⡈⠄⠀⠀⠀⠀⠀⢻⣿⣿⣿⣿⣿⣿⣿⠀⠀⠀⠀⠀</a:t>
            </a:r>
            <a:br/>
            <a:r>
              <a:t>⠀⠀⠀⠀⠀⠀⠀⠀⠀⠀⠀⠀⠀⠀⠀⠀⠀⠀⠀⠀⠀⠀⠀⠀⠀⠀⠀⠀⠀⠀⠀⠀⠀⠀⠀⠀⠀⠀⠀⠀⠀⠀⠀⠀⠀⠀⠀⠀⠀⠀⠀⠈⣿⢹⣿⣿⣿⣿⣿⣿⣿⣿⣿⣿⣿⣿⢿⡿⡇⠀⠻⠀⠀⠀⠀⠀⠀⠀⠠⣿⣿⣿⣿⣿⣿⣇⣤⣀⠀⠀⠀</a:t>
            </a:r>
            <a:br/>
            <a:r>
              <a:t>⠀⠀⠀⠀⠀⠀⠀⠀⠀⠀⠀⠀⠀⠀⠀⠀⠀⠀⠀⠀⠀⠀⠀⠀⠀⠀⠀⠀⠀⠀⠀⠀⠀⠀⠀⠀⠀⠀⠀⠀⠀⠀⠀⠀⠀⠀⠀⠀⠀⠀⠀⠘⢻⢸⠃⠏⠙⠋⣿⣿⣿⣿⣿⣿⣿⣿⣄⣠⣅⣀⣀⠀⠀⠀⠀⠀⠀⠀⣀⣾⣿⣿⣿⣿⣿⡿⠋⠁⠀⠀⠀</a:t>
            </a:r>
            <a:br/>
            <a:r>
              <a:t>⠀⠀⠀⠀⠀⠀⠀⠀⠀⠀⠀⠀⠀⠀⠀⠀⠀⠀⠀⠀⠀⠀⠀⠀⠀⠀⠀⠀⠀⠀⠀⠀⠀⠀⠀⠀⠀⠀⠀⠀⠀⠀⠀⠀⠀⠀⠀⠀⠀⠀⠀⠀⢸⣾⣿⣿⣿⣿⣿⣿⣿⣿⣿⣿⣿⣿⣿⣿⣿⣿⣿⣿⣆⠀⠀⠀⣴⣿⣿⣿⣿⣿⣿⣿⣿⠁⠀⠀⠀⠀⠀</a:t>
            </a:r>
            <a:br/>
            <a:r>
              <a:t>⠀⠀⠀⠀⠀⠀⠀⠀⠀⠀⠀⠀⠀⠀⠀⠀⠀⠀⠀⠀⠀⠀⠀⠀⠀⠀⠀⠀⠀⠀⠀⠀⠀⠀⠀⠀⠀⠀⠀⠀⠀⠀⠀⠀⠀⠀⠀⠀⠀⠀⠀⣰⣿⣿⣿⣿⣿⣿⣿⣿⣿⣿⣿⣿⣿⣿⣿⣿⣿⣿⣿⣿⣿⣧⠀⠀⣼⣿⣿⣿⣿⣿⣿⣿⡇⠀⠀⠀⠀⠀⠀</a:t>
            </a:r>
            <a:br/>
            <a:r>
              <a:t>⠀⠀⠀⠀⠀⠀⠀⠀⠀⠀⠀⠀⠀⠀⠀⠀⠀⠀⠀⠀⠀⠀⠀⠀⠀⠀⠀⠀⠀⠀⠀⠀⠀⠀⠀⠀⠀⠀⠀⠀⠀⠀⠀⠀⠀⠀⠀⠀⠀⠀⢠⣿⣿⣿⣿⣿⣿⣿⣿⣿⣿⣿⣿⣿⣿⣿⣿⣿⣿⣿⣿⣿⣿⣿⣆⣾⣿⣿⣿⣿⣿⣿⡿⣿⡇⠀⠀⠀⠀⠀⠀</a:t>
            </a:r>
            <a:br/>
            <a:r>
              <a:t>⠀⠀⠀⠀⠀⠀⠀⠀⠀⠀⠀⠀⠀⠀⠀⠀⠀⠀⠀⠀⠀⠀⠀⠀⠀⠀⠀⠀⠀⠀⠀⠀⠀⠀⠀⠀⠀⠀⠀⠀⠀⠀⠀⠀⠀⠀⠀⠀⠀⠀⠈⢿⣿⣿⣿⣿⣿⣿⣿⣿⣿⣿⣿⣿⣿⣿⣿⣿⣿⣿⣿⣿⣿⣿⣿⣿⣿⣿⣿⣿⣿⠏⠀⠈⠁⠀⠀⠀⠀⠀⠀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⠀⠀⠀⠀⠀⠀⠀⠀⠀⠀⠀⠀⠀⠀⠀⠀⠀⠀⠀⠀⠀⠀⠀⠀⠀⠀⠀⠀⠀⠀⠀⠀⠀⠀⠀⠀⠀⠀⠀⠀⠀⠀⠀⠀⠀⠀⠀⠀⠀⠀⠀⢸⣿⣿⣿⣿⣿⣿⣿⣿⣿⣿⣿⣿⣿⣿⣿⣿⣿⣿⣿⣿⣿⣿⣿⣿⣿⣿⣿⣿⠏⠀⠀⠀⠀⠀⠀⠀⠀⠀⠀</a:t>
            </a:r>
            <a:br/>
            <a:r>
              <a:t>⠀⠀⠀⠀⠀⠀⠀⠀⠀⠀⠀⠀⠀⠀⠀⠀⠀⠀⠀⠀⠀⠀⠀⠀⠀⠀⠀⠀⠀⠀⠀⠀⠀⠀⠀⠀⠀⠀⠀⠀⠀⠀⠀⠀⠀⠀⠀⠀⠀⠀⠀⠈⣿⣿⣿⣿⣿⣿⣿⣿⣿⣿⣿⣿⣿⣿⣿⣿⣿⣿⣿⣿⣿⣿⣿⣿⣿⣿⣿⠏⠀⠀⠀⠀⠀⠀⠀⠀⠀⠀⠀</a:t>
            </a:r>
            <a:br/>
            <a:r>
              <a:t>⠀⠀⠀⠀⠀⠀⠀⠀⠀⠀⠀⠀⠀⠀⠀⠀⠀⠀⠀⠀⠀⠀⠀⠀⠀⠀⠀⠀⠀⠀⠀⠀⠀⠀⠀⠀⠀⠀⠀⠀⠀⠀⠀⠀⠀⠀⠀⠀⠀⠀⠀⠀⢹⣿⣿⣿⣿⣿⣿⣿⣿⣿⣿⣿⣿⣿⣿⣿⣿⣿⣿⣿⣿⣿⣿⣿⣿⣿⠋⠀⠀⠀⠀⠀⠀⠀⠀⠀⠀⠀⠀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⠀⠀⠀⠀⠀⠀⠀⠀⠀⠀⠀⠀⠀⠀⠀⠀⠀⠀⠀⠀⠀⠀⠀⠀⠀⠀⠀⠀⠀⠀⠀⠀⠀⠀⠀⠀⠀⠀⠀⠀⠀⠀⠀⠀⠀⠀⠀⠀⠀⠀⠀⠀⠀⢻⣿⣿⣿⣿⣿⣿⣿⣿⣿⣿⣿⣿⣿⣿⣿⣿⣿⣿⣿⣿⣿⣿⡿⠃⠀⠀⠀⠀⠀⠀⠀⠀⠀⠀⠀⠀⠀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⠀⠀⠀⠀⠀⠀⠀⠀⠀⠀⠀⠀⠀⠀⠀⠀⠀⠀⠀⠀⠀⠀⠀⠀⠀⠀⠀⠀⠀⠀⠀⠀⠀⠀⠀⠀⠀⠀⠀⠀⠀⠀⠀⠀⠀⠀⠀⠀⠀⠀⠀⠀⠀⠈⣿⣿⣿⣿⣿⣿⣿⣿⣿⣿⣿⣿⣿⣿⣿⣿⣿⣿⣿⣿⣿⣿⡇⠀⠀⠀⠀⠀⠀⠀⠀⠀⠀⠀⠀⠀⠀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⠀⠀⠀⠀⠀⠀⠀⠀⠀⠀⠀⠀⠀⠀⠀⠀⠀⠀⠀⠀⠀⠀⠀⠀⠀⠀⠀⠀⠀⠀⠀⠀⠀⠀⠀⠀⠀⠀⠀⠀⠀⠀⠀⠀⠀⠀⠀⠀⠀⠀⠀⠀⠀⠀⠸⣿⣿⣿⣿⣿⣿⣿⣿⣿⣿⣿⣿⣿⣿⣿⣿⣿⣿⣿⣿⣿⣿⣶⣤⣤⡀⠀⠀⠀⠀⠀⠀⠀⠀⠀⠀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⠀⠀⠀⠀⠀⠀⠀⠀⠀⠀⠀⠀⠀⠀⠀⠀⠀⠀⠀⠀⠀⠀⠀⠀⠀⠀⠀⠀⠀⠀⠀⠀⠀⠀⠀⠀⠀⠀⠀⠀⠀⠀⠀⠀⠀⠀⠀⠀⠀⠀⠀⠀⠀⠀⠀⢿⣿⣿⣿⣿⣿⣿⣿⣿⣿⣿⣿⣿⣿⣿⣿⣿⣿⣿⣿⣿⣿⣿⣿⣿⡷⠀⠀⠀⠀⠀⠀⠀⠀⠀⠀</a:t>
            </a:r>
            <a:br/>
            <a:r>
              <a:t>⠀⠀⠀⠀⠀⠀⠀⠀⠀⠀⠀⠀⠀⠀⠀⠀⠀⠀⠀⠀⠀⠀⠀⠀⠀⠀⠀⠀⠀⠀⠀⠀⠀⠀⠀⠀⠀⠀⠀⠀⠀⠀⠀⠀⣀⣀⣀⣀⣀⠀⠀⠀⠀⠀⠀⢸⣿⣿⣿⣿⣿⣿⣿⣿⣿⣿⣿⣿⣿⣿⣿⣿⣿⣿⣿⣿⣿⣿⣿⣿⣿⣆⠀⠀⠀⠀⠀⠀⠀⠀⠀</a:t>
            </a:r>
            <a:br/>
            <a:r>
              <a:t>⠀⠀⠀⠀⠀⠀⠀⠀⠀⠀⠀⠀⠀⠀⠀⠀⠀⠀⠀⠀⠀⠀⠀⠀⠀⠀⠀⠀⠀⠀⠀⠀⠀⠀⠀⠀⠀⠀⠀⠀⠀⠀⠀⠘⣿⣿⣿⣿⣿⣿⣿⣿⣿⣶⣶⣶⣿⣿⣿⣿⣿⣿⣿⣿⣿⣿⣿⣿⣿⣿⣿⣿⣿⣿⣿⣿⣿⣿⣿⣿⠛⠛⠀⠀⠀⠀⠀⠀⠀⠀⠀</a:t>
            </a:r>
            <a:br/>
            <a:r>
              <a:t>⠀⠀⠀⠀⠀⠀⠀⠀⠀⠀⠀⠀⠀⠀⠀⠀⠀⠀⠀⠀⠀⠀⠀⠀⠀⠀⠀⠀⠀⠀⠀⠀⠀⠀⠀⠀⠀⠀⠀⠀⠀⠀⠀⠀⠘⣿⣿⣿⣿⣿⣿⣿⣿⣿⣿⣿⣿⣿⣿⣿⣿⣿⣿⣿⣿⣿⣿⣿⣿⣿⣿⣿⣿⣿⣿⣿⣿⣿⣿⣿⡇⠀⠀⠀⠀⠀⠀⠀⠀⠀⠀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⠀⠀⠀⠀⠀⠀⠀⠀⠀⠀⠀⠀⠀⠀⠀⠀⠀⠀⠀⠀⠀⠀⠀⠀⠀⠀⠀⠀⠀⠀⠀⠀⠀⠀⠀⠀⠀⠀⠀⠀⠀⠀⠀⠀⠀⠈⢻⣿⣿⣿⣿⣿⣿⣿⣿⣿⣿⣿⣿⣿⣿⣿⣿⣿⣿⣿⣿⣿⣿⣿⣿⣿⣿⣿⣿⣿⣿⣿⠿⠛⠁⠀⠀⠀⠀⠀⠀⠀⠀⠀⠀</a:t>
            </a:r>
            <a:br/>
            <a:r>
              <a:t>⠀⠀⠀⠀⠀⠀⠀⠀⠀⠀⠀⠀⠀⠀⠀⠀⠀⠀⠀⠀⠀⠀⠀⠀⠀⠀⠀⠀⠀⠀⠀⠀⠀⠀⠀⠀⠀⠀⠀⠀⠀⠀⠀⠀⠀⠀⠀⠙⣿⣿⣿⣿⣿⣿⣿⣿⣿⣿⣿⣿⣿⣿⣿⣿⣿⣿⣿⣿⣿⣿⣿⣿⣿⣿⣿⡿⠏⠀⠀⠀⠀⠀⠀⠀⠀⠀⠀⠀⠀⠀⠀</a:t>
            </a:r>
            <a:br/>
            <a:r>
              <a:t>⠀⠀⠀⠀⠀⠀⠀⠀⠀⠀⠀⠀⠀⠀⠀⠀⠀⠀⠀⠀⠀⠀⠀⠀⠀⠀⠀⠀⠀⠀⠀⠀⠀⠀⠀⠀⠀⠀⠀⠀⠀⠀⠀⠀⠀⠀⠀⠀⠘⣿⣿⣿⣿⣿⣿⣿⣿⣿⣿⣿⣿⣿⣿⣿⣿⣿⣿⣿⣿⣿⣿⣿⣿⡟⠉⠀⠀⠀⠀⠀⠀⠀⠀⠀⠀⠀⠀⠀⠀⠀⠀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⠀⠀⠀⠀⠀⠀⠀⠀⠀⠀⠀⠀⠀⠀⠀⠀⠀⠀⠀⠀⠀⠀⠀⠀⠀⠀⠀⠀⠀⠀⠀⠀⠀⠀⠀⠀⠀⠀⠀⠀⠀⠀⠀⠀⠀⠀⠀⠀⠀⠀⠀⠀⠀⠀⠀⠀⠀⠀⠀⠀⠀⠀⠀⠀⠀⠀⠀⠀⠀⠀⠀⠀⠀⠀⠀⠀⠀⠀⠀⣶⠀⠀⠀⠀⠀⠀⠀⠀⠀⠀⠀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⠀⠀⠀⠀⠀⠀⠀⠀⠀⠀⠀⠀⠀⠀⠀⠀⠀⠀⠀⠀⠀⠀⠀⠀⠀⠀⠀⠀⠀⠀⠀⠀⠀⠀⠀⠀⠀⠀⠀⠀⠀⠀⠀⠀⠀⠀⠀⠀⠀⠀⠀⠀⠀⠀⠀⠀⠀⠀⠀⠀⠀⠀⠀⠀⠀⠀⠀⠀⠀⠀⠀⠀⠀⠀⠀⠀⠀⠀⢀⣿⡀⠀⠀⠀⠀⠀⠀⠀⠀⠀⠀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⠀⠀⠀⠀⠀⠀⠀⠀⠀⠀⠀⠀⠀⠀⠀⠀⠀⠀⠀⠀⠀⠀⠀⠀⠀⠀⠀⠀⠀⠀⠀⠀⠀⠀⠀⠀⠀⠀⠀⠀⠀⠀⠀⠀⠀⠀⠀⠀⠀⠀⠀⠀⠀⠀⠀⠀⠀⠀⠀⠀⠀⠀⠀⠀⠀⠀⠀⠀⠀⠀⠀⠀⠀⠀⠀⠀⠀⠀⠈⣿⡇⠀⠀⠀⠀⠀⠀⠀⠀⠀⠀</a:t>
            </a:r>
            <a:br/>
            <a:r>
              <a:t>⠀⠀⠀⠀⠀⠀⠀⠀⠀⠀⠀⠀⠀⠀⠀⠀⠀⠀⠀⠀⠀⠀⠀⠀⠀⠀⠀⠀⠀⠀⠀⠀⠀⠀⠀⠀⠀⠀⠀⠀⠀⠀⠀⠀⠀⠀⠀⠀⢀⠀⣾⣦⣀⣴⣿⣦⣤⣄⣀⣀⠀⠀⠀⠀⠀⠀⠀⠀⠀⠀⠀⠀⠀⠀⠀⠀⠀⠀⠀⣿⡇⠀⠀⠀⠀⠀⠀⠀⠀⠀⠀</a:t>
            </a:r>
            <a:br/>
            <a:r>
              <a:t>⠀⠀⠀⠀⠀⠀⠀⠀⠀⠀⠀⠀⠀⠀⠀⠀⠀⠀⠀⠀⠀⠀⠀⠀⠀⠀⠀⠀⠀⠀⠀⠀⠀⠀⠀⠀⠀⠀⠀⠀⠀⠀⠀⠀⠀⠀⢶⣿⣿⣷⣿⣿⣿⣿⣿⣿⣿⣿⣿⣿⣿⣿⣶⣦⣤⣀⠀⠀⠀⠀⠀⠀⠀⠀⠀⠀⠀⠀⠀⣿⣷⠀⠀⠀⠀⠀⠀⠀⠀⠀⠀</a:t>
            </a:r>
            <a:br/>
            <a:r>
              <a:t>⠀⠀⠀⠀⠀⠀⠀⠀⠀⠀⠀⠀⠀⠀⠀⠀⠀⠀⠀⠀⠀⠀⠀⠀⠀⠀⠀⠀⠀⠀⠀⠀⠀⠀⠀⠀⠀⠀⠀⠀⠀⠀⠀⠀⠀⠀⢀⣽⣿⣿⣿⣿⣿⣿⣿⣿⣿⣿⣿⣿⣿⣿⣿⣿⣿⣿⣷⣦⡀⠀⠀⠀⠀⠀⠀⠀⠀⠀⠀⢻⣿⠀⠀⠀⠀⠀⠀⠀⠀⠀⠀</a:t>
            </a:r>
            <a:br/>
            <a:r>
              <a:t>⠀⠀⠀⠀⠀⠀⠀⠀⠀⠀⠀⠀⠀⠀⠀⠀⠀⠀⠀⠀⠀⠀⠀⠀⠀⠀⠀⠀⠀⠀⠀⠀⠀⠀⠀⠀⠀⠀⠀⠀⠀⠀⠀⠀⠀⢰⣿⣿⣿⣿⣿⣿⣿⣿⣿⣿⣿⣿⣿⣿⣿⣿⣿⣿⣿⣿⣿⣿⣿⣦⠀⠀⠀⠀⠀⠀⠀⠀⠀⢸⣿⠀⠀⠀⠀⠀⠀⠀⠀⠀⠀</a:t>
            </a:r>
            <a:br/>
            <a:r>
              <a:t>⠀⠀⠀⠀⠀⠀⠀⠀⠀⠀⠀⠀⠀⠀⠀⠀⠀⠀⠀⠀⠀⠀⠀⠀⠀⠀⠀⠀⠀⠀⠀⠀⠀⠀⠀⠀⠀⠀⠀⠀⠀⠀⠀⠀⠀⠀⠉⣻⣿⣿⣿⣿⣿⣿⣿⣿⣿⣿⣿⣿⣿⣿⣿⣿⣿⣿⣿⣿⣿⣿⣇⠀⠀⠀⠀⠀⠀⠀⠀⢸⣿⣆⣠⡄⠀⠀⠀⠀⠀⠀⠀</a:t>
            </a:r>
            <a:br/>
            <a:r>
              <a:t>⠀⠀⠀⠀⠀⠀⠀⠀⠀⠀⠀⠀⠀⠀⠀⠀⠀⠀⠀⠀⠀⠀⠀⠀⠀⠀⠀⠀⠀⠀⠀⠀⠀⠀⠀⠀⠀⠀⠀⠀⠀⠀⠀⠀⠀⠀⣰⣿⣿⣿⣿⣿⣿⣿⣿⣿⣿⣿⣿⣿⣿⣿⣿⣿⣿⣿⣿⣿⣿⣿⣿⡀⠀⠀⠀⠀⠀⠠⣶⠾⣿⡟⠉⠁⠀⠀⠀⠀⠀⠀⠀</a:t>
            </a:r>
            <a:br/>
            <a:r>
              <a:t>⠀⠀⠀⠀⠀⠀⠀⠀⠀⠀⠀⠀⠀⠀⠀⠀⠀⠀⠀⠀⠀⠀⠀⠀⠀⠀⠀⠀⠀⠀⠀⠀⠀⠀⠀⠀⠀⠀⠀⠀⠀⠀⠀⠀⠀⢰⣿⣿⣿⣿⣿⣿⣿⣿⣿⣿⣿⣿⣿⣿⣿⣿⣿⣿⣿⣿⣿⣿⣿⣿⣿⡇⠀⠀⠀⠀⠀⠀⠀⣰⣿⣷⣦⡄⠀⠀⠀⠀⠀⠀⠀</a:t>
            </a:r>
            <a:br/>
            <a:r>
              <a:t>⠀⠀⠀⠀⠀⠀⠀⠀⠀⠀⠀⠀⠀⠀⠀⠀⠀⠀⠀⠀⠀⠀⠀⠀⠀⠀⠀⠀⠀⠀⠀⠀⠀⠀⠀⠀⠀⠀⠀⠀⠀⠀⠀⠀⠀⢸⣿⣿⣿⣿⣿⣿⣿⣿⣿⣿⣿⣿⣿⣿⣿⣿⣿⣿⣿⣿⣿⣿⣿⣿⣿⣿⠀⠀⠀⠀⠀⠀⠀⢹⣿⣿⣿⣷⡀⠀⠀⠀⠀⠀⠀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⠀⠀⠀⠀⠀⠀⠀⠀⠀⠀⠀⠀⠀⠀⠀⠀⠀⠀⠀⠀⠀⠀⠀⠀⠀⠀⠀⠀⠀⠀⠀⠀⠀⠀⠀⠀⠀⠀⠀⠀⠀⠀⠀⠀⠀⠀⣿⣿⣿⣿⣿⣿⣿⣿⣿⣿⣿⣿⣿⣿⣿⣿⣿⣿⣿⣿⣿⣿⣿⣿⣿⣿⡀⠀⠀⠀⠀⠀⢰⣿⣿⣿⣿⣿⣷⡀⠀⠀⠀⠀⠀</a:t>
            </a:r>
            <a:br/>
            <a:r>
              <a:t>⠀⠀⠀⠀⠀⠀⠀⠀⠀⠀⠀⠀⠀⠀⠀⠀⠀⠀⠀⠀⠀⠀⠀⠀⠀⠀⠀⠀⠀⠀⠀⠀⠀⠀⠀⠀⠀⠀⠀⠀⠀⠀⠀⠀⠀⠀⠈⠻⣿⣿⣻⣿⣿⣿⣿⣿⣿⣿⣿⣿⣿⣿⣿⣿⣿⣿⣿⣿⣿⣿⣿⣿⠿⠦⠀⠀⠀⠀⣿⣿⣾⣿⣿⣿⣿⣿⣷⠀⠀⠀⠀</a:t>
            </a:r>
            <a:br/>
            <a:r>
              <a:t>⠀⠀⠀⠀⠀⠀⠀⠀⠀⠀⠀⠀⠀⠀⠀⠀⠀⠀⠀⠀⠀⠀⠀⠀⠀⠀⠀⠀⠀⠀⠀⠀⠀⠀⠀⠀⠀⠀⠀⠀⠀⠀⠀⠀⠀⠀⠀⠀⠀⠈⠃⢻⣿⣿⣿⣿⣿⣿⣿⣿⣿⣿⣿⣿⣿⣿⣿⣿⣿⣿⣿⢻⡀⠀⠀⠀⠀⠀⢿⣿⣿⣿⣿⣿⣿⣿⣿⠀⠀⠀⠀</a:t>
            </a:r>
            <a:br/>
            <a:r>
              <a:t>⠀⠀⠀⠀⠀⠀⠀⠀⠀⠀⠀⠀⠀⠀⠀⠀⠀⠀⠀⠀⠀⠀⠀⠀⠀⠀⠀⠀⠀⠀⠀⠀⠀⠀⠀⠀⠀⠀⠀⠀⠀⠀⠀⠀⠀⠀⠀⠀⠀⠀⠀⠸⣿⣿⣿⣿⣿⣿⣿⣿⣿⣿⣿⣿⣿⣿⣿⣿⡟⡿⣿⠄⠃⠀⠀⠀⠀⠀⠘⣿⣿⣿⣿⣿⣿⣿⡏⠀⠀⠀⠀</a:t>
            </a:r>
            <a:br/>
            <a:r>
              <a:t>⠀⠀⠀⠀⠀⠀⠀⠀⠀⠀⠀⠀⠀⠀⠀⠀⠀⠀⠀⠀⠀⠀⠀⠀⠀⠀⠀⠀⠀⠀⠀⠀⠀⠀⠀⠀⠀⠀⠀⠀⠀⠀⠀⠀⠀⠀⠀⠀⠀⠀⠀⠀⣿⠹⡿⣿⣿⣿⣿⣿⣿⣿⣿⣿⣿⣿⠿⡟⡇⠁⠙⠀⠀⠀⠀⠀⠀⠀⠀⠺⣿⣿⣿⣿⣿⣿⣥⣤⡄⠀⠀</a:t>
            </a:r>
            <a:br/>
            <a:r>
              <a:t>⠀⠀⠀⠀⠀⠀⠀⠀⠀⠀⠀⠀⠀⠀⠀⠀⠀⠀⠀⠀⠀⠀⠀⠀⠀⠀⠀⠀⠀⠀⠀⠀⠀⠀⠀⠀⠀⠀⠀⠀⠀⠀⠀⠀⠀⠀⠀⠀⠀⠀⠀⠐⢹⡄⠃⠃⠉⠉⣹⣿⣿⣿⣿⣿⣿⣿⣦⣤⣤⣤⣀⣀⠀⠀⠀⠀⠀⠀⣀⣴⣿⣿⣿⣿⣿⣿⠏⠁⠀⠀⠀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⠀⠀⠀⠀⠀⠀⠀⠀⠀⠀⠀⠀⠀⠀⠀⠀⠀⠀⠀⠀⠀⠀⠀⠀⠀⠀⠀⠀⠀⠀⠀⠀⠀⠀⠀⠀⠀⠀⠀⠀⠀⠀⠀⠀⠀⠀⠀⠀⠀⠀⠀⠀⢸⣿⣿⣿⣿⣿⣿⣿⣿⣿⣿⣿⣿⣿⣿⣿⣿⣿⣿⣿⣷⡀⠀⠀⢴⣿⣿⣿⣿⣿⣿⣿⣿⠇⠀⠀⠀⠀⠀</a:t>
            </a:r>
            <a:br/>
            <a:r>
              <a:t>⠀⠀⠀⠀⠀⠀⠀⠀⠀⠀⠀⠀⠀⠀⠀⠀⠀⠀⠀⠀⠀⠀⠀⠀⠀⠀⠀⠀⠀⠀⠀⠀⠀⠀⠀⠀⠀⠀⠀⠀⠀⠀⠀⠀⠀⠀⠀⠀⠀⠀⠀⢰⣿⣿⣿⣿⣿⣿⣿⣿⣿⣿⣿⣿⣿⣿⣿⣿⣿⣿⣿⣿⣿⣷⡀⠀⣰⣿⣿⣿⣿⣿⣿⣿⣿⠀⠀⠀⠀⠀⠀</a:t>
            </a:r>
            <a:br/>
            <a:r>
              <a:t>⠀⠀⠀⠀⠀⠀⠀⠀⠀⠀⠀⠀⠀⠀⠀⠀⠀⠀⠀⠀⠀⠀⠀⠀⠀⠀⠀⠀⠀⠀⠀⠀⠀⠀⠀⠀⠀⠀⠀⠀⠀⠀⠀⠀⠀⠀⠀⠀⠀⠀⠀⣿⣿⣿⣿⣿⣿⣿⣿⣿⣿⣿⣿⣿⣿⣿⣿⣿⣿⣿⣿⣿⣿⣿⣧⣴⣿⣿⣿⣿⣿⣿⡿⢿⣿⠀⠀⠀⠀⠀⠀</a:t>
            </a:r>
            <a:br/>
            <a:r>
              <a:t>⠀⠀⠀⠀⠀⠀⠀⠀⠀⠀⠀⠀⠀⠀⠀⠀⠀⠀⠀⠀⠀⠀⠀⠀⠀⠀⠀⠀⠀⠀⠀⠀⠀⠀⠀⠀⠀⠀⠀⠀⠀⠀⠀⠀⠀⠀⠀⠀⠀⠀⠀⢻⣿⣿⣿⣿⣿⣿⣿⣿⣿⣿⣿⣿⣿⣿⣿⣿⣿⣿⣿⣿⣿⣿⣿⣿⣿⣿⣿⣿⣿⡟⠁⠀⠉⠀⠀⠀⠀⠀⠀</a:t>
            </a:r>
            <a:br/>
            <a:r>
              <a:t>⠀⠀⠀⠀⠀⠀⠀⠀⠀⠀⠀⠀⠀⠀⠀⠀⠀⠀⠀⠀⠀⠀⠀⠀⠀⠀⠀⠀⠀⠀⠀⠀⠀⠀⠀⠀⠀⠀⠀⠀⠀⠀⠀⠀⠀⠀⠀⠀⠀⠀⠀⠈⣿⣿⣿⣿⣿⣿⣿⣿⣿⣿⣿⣿⣿⣿⣿⣿⣿⣿⣿⣿⣿⣿⣿⣿⣿⣿⣿⣿⡟⠀⠀⠀⠀⠀⠀⠀⠀⠀⠀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⠀⠀⠀⠀⠀⠀⠀⠀⠀⠀⠀⠀⠀⠀⠀⠀⠀⠀⠀⠀⠀⠀⠀⠀⠀⠀⠀⠀⠀⠀⠀⠀⠀⠀⠀⠀⠀⠀⠀⠀⠀⠀⠀⠀⠀⠀⠀⠀⠀⠀⠀⠀⣿⣿⣿⣿⣿⣿⣿⣿⣿⣿⣿⣿⣿⣿⣿⣿⣿⣿⣿⣿⣿⣿⣿⣿⣿⣿⣿⡟⠀⠀⠀⠀⠀⠀⠀⠀⠀⠀⠀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⠀⠀⠀⠀⠀⠀⠀⠀⠀⠀⠀⠀⠀⠀⠀⠀⠀⠀⠀⠀⠀⠀⠀⠀⠀⠀⠀⠀⠀⠀⠀⠀⠀⠀⠀⠀⠀⠀⠀⠀⠀⠀⠀⠀⠀⠀⠀⠀⠀⠀⠀⠀⠸⣿⣿⣿⣿⣿⣿⣿⣿⣿⣿⣿⣿⣿⣿⣿⣿⣿⣿⣿⣿⣿⣿⣿⣿⣿⠏⠀⠀⠀⠀⠀⠀⠀⠀⠀⠀⠀⠀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⠀⠀⠀⠀⠀⠀⠀⠀⠀⠀⠀⠀⠀⠀⠀⠀⠀⠀⠀⠀⠀⠀⠀⠀⠀⠀⠀⠀⠀⠀⠀⠀⠀⠀⠀⠀⠀⠀⠀⠀⠀⠀⠀⠀⠀⠀⠀⠀⠀⠀⠀⠀⠀⠹⣿⣿⣿⣿⣿⣿⣿⣿⣿⣿⣿⣿⣿⣿⣿⣿⣿⣿⣿⣿⣿⣿⣿⠏⠀⠀⠀⠀⠀⠀⠀⠀⠀⠀⠀⠀⠀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⠀⠀⠀⠀⠀⠀⠀⠀⠀⠀⠀⠀⠀⠀⠀⠀⠀⠀⠀⠀⠀⠀⠀⠀⠀⠀⠀⠀⠀⠀⠀⠀⠀⠀⠀⠀⠀⠀⠀⠀⠀⠀⠀⠀⠀⠀⠀⠀⠀⠀⠀⠀⠀⠀⢻⣿⣿⣿⣿⣿⣿⣿⣿⣿⣿⣿⣿⣿⣿⣿⣿⣿⣿⣿⣿⣿⡗⠀⠀⠀⠀⠀⠀⠀⠀⠀⠀⠀⠀⠀⠀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⠀⠀⠀⠀⠀⠀⠀⠀⠀⠀⠀⠀⠀⠀⠀⠀⠀⠀⠀⠀⠀⠀⠀⠀⠀⠀⠀⠀⠀⠀⠀⠀⠀⠀⠀⠀⠀⠀⠀⠀⠀⠀⠀⠀⠀⠀⠀⠀⠀⠀⠀⠀⠀⠀⠘⣿⣿⣿⣿⣿⣿⣿⣿⣿⣿⣿⣿⣿⣿⣿⣿⣿⣿⣿⣿⣿⣿⣶⣤⣤⡀⠀⠀⠀⠀⠀⠀⠀⠀⠀⠀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⠀⠀⠀⠀⠀⠀⠀⠀⠀⠀⠀⠀⠀⠀⠀⠀⠀⠀⠀⠀⠀⠀⠀⠀⠀⠀⠀⠀⠀⠀⠀⠀⠀⠀⠀⠀⠀⠀⠀⠀⠀⠀⠀⠀⠀⠀⠀⠀⠀⠀⠀⠀⠀⠀⠀⢹⣿⣿⣿⣿⣿⣿⣿⣿⣿⣿⣿⣿⣿⣿⣿⣿⣿⣿⣿⣿⣿⣿⣿⣿⡷⠀⠀⠀⠀⠀⠀⠀⠀⠀⠀</a:t>
            </a:r>
            <a:br/>
            <a:r>
              <a:t>⠀⠀⠀⠀⠀⠀⠀⠀⠀⠀⠀⠀⠀⠀⠀⠀⠀⠀⠀⠀⠀⠀⠀⠀⠀⠀⠀⠀⠀⠀⠀⠀⠀⠀⠀⠀⠀⠀⠀⠀⠀⠀⠀⢀⣀⣀⣀⣀⣀⣀⡀⠀⠀⠀⠀⠈⣿⣿⣿⣿⣿⣿⣿⣿⣿⣿⣿⣿⣿⣿⣿⣿⣿⣿⣿⣿⣿⣿⣿⣿⣿⣆⠀⠀⠀⠀⠀⠀⠀⠀⠀</a:t>
            </a:r>
            <a:br/>
            <a:r>
              <a:t>⠀⠀⠀⠀⠀⠀⠀⠀⠀⠀⠀⠀⠀⠀⠀⠀⠀⠀⠀⠀⠀⠀⠀⠀⠀⠀⠀⠀⠀⠀⠀⠀⠀⠀⠀⠀⠀⠀⠀⠀⠀⠀⠀⠘⣿⣿⣿⣿⣿⣿⣿⣿⣿⣿⣶⣶⣿⣿⣿⣿⣿⣿⣿⣿⣿⣿⣿⣿⣿⣿⣿⣿⣿⣿⣿⣿⣿⣿⣿⣿⠛⠛⠀⠀⠀⠀⠀⠀⠀⠀⠀</a:t>
            </a:r>
            <a:br/>
            <a:r>
              <a:t>⠀⠀⠀⠀⠀⠀⠀⠀⠀⠀⠀⠀⠀⠀⠀⠀⠀⠀⠀⠀⠀⠀⠀⠀⠀⠀⠀⠀⠀⠀⠀⠀⠀⠀⠀⠀⠀⠀⠀⠀⠀⠀⠀⠀⠘⣿⣿⣿⣿⣿⣿⣿⣿⣿⣿⣿⣿⣿⣿⣿⣿⣿⣿⣿⣿⣿⣿⣿⣿⣿⣿⣿⣿⣿⣿⣿⣿⣿⣿⣿⡇⠀⠀⠀⠀⠀⠀⠀⠀⠀⠀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⠀⠀⠀⠀⠀⠀⠀⠀⠀⠀⠀⠀⠀⠀⠀⠀⠀⠀⠀⠀⠀⠀⠀⠀⠀⠀⠀⠀⠀⠀⠀⠀⠀⠀⠀⠀⠀⠀⠀⠀⠀⠀⠀⠀⠀⠈⠻⣿⣿⣿⣿⣿⣿⣿⣿⣿⣿⣿⣿⣿⣿⣿⣿⣿⣿⣿⣿⣿⣿⣿⣿⣿⣿⣿⣿⣿⣿⣿⡿⠟⠁⠀⠀⠀⠀⠀⠀⠀⠀⠀⠀</a:t>
            </a:r>
            <a:br/>
            <a:r>
              <a:t>⠀⠀⠀⠀⠀⠀⠀⠀⠀⠀⠀⠀⠀⠀⠀⠀⠀⠀⠀⠀⠀⠀⠀⠀⠀⠀⠀⠀⠀⠀⠀⠀⠀⠀⠀⠀⠀⠀⠀⠀⠀⠀⠀⠀⠀⠀⠀⠙⣿⣿⣿⣿⣿⣿⣿⣿⣿⣿⣿⣿⣿⣿⣿⣿⣿⣿⣿⣿⣿⣿⣿⣿⣿⣿⣿⠿⠋⠀⠀⠀⠀⠀⠀⠀⠀⠀⠀⠀⠀⠀⠀</a:t>
            </a:r>
            <a:br/>
            <a:r>
              <a:t>⠀⠀⠀⠀⠀⠀⠀⠀⠀⠀⠀⠀⠀⠀⠀⠀⠀⠀⠀⠀⠀⠀⠀⠀⠀⠀⠀⠀⠀⠀⠀⠀⠀⠀⠀⠀⠀⠀⠀⠀⠀⠀⠀⠀⠀⠀⠀⠀⠘⣿⣿⣿⣿⣿⣿⣿⣿⣿⣿⣿⣿⣿⣿⣿⣿⣿⣿⣿⣿⣿⣿⣿⣿⡟⠁⠀⠀⠀⠀⠀⠀⠀⠀⠀⠀⠀⠀⠀⠀⠀⠀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⠀⠀⠀⠀⠀⠀⠀⠀⠀⠀⠀⠀⠀⠀⠀⠀⠀⠀⠀⠀⠀⠀⠀⠀⠀⠀⠀⠀⠀⠀⠀⠀⠀⠀⠀⠀⠀⠀⠀⠀⠀⠀⠀⠀⠀⠀⠀⠀⠀⠀⠀⠀⠀⠀⠀⠀⠀⠀⠀⠀⠀⠀⠀⠀⠀⠀⠀⠀⠀⠀⠀⠀⠀⠀⠀⠀⠀⠀⠀⠀⢸⡆⠀⠀⠀⠀⠀⠀⠀⠀⠀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⠀⠀⠀⠀⠀⠀⠀⠀⠀⠀⠀⠀⠀⠀⠀⠀⠀⠀⠀⠀⠀⠀⠀⠀⠀⠀⠀⠀⠀⠀⠀⠀⠀⠀⠀⠀⠀⠀⠀⠀⠀⠀⠀⠀⠀⠀⠀⠀⠀⠀⠀⠀⠀⠀⠀⠀⠀⠀⠀⠀⠀⠀⠀⠀⠀⠀⠀⠀⠀⠀⠀⠀⠀⠀⠀⠀⠀⠀⠀⠀⣿⡇⠀⠀⠀⠀⠀⠀⠀⠀⠀</a:t>
            </a:r>
            <a:br/>
            <a:r>
              <a:t>⠀⠀⠀⠀⠀⠀⠀⠀⠀⠀⠀⠀⠀⠀⠀⠀⠀⠀⠀⠀⠀⠀⠀⠀⠀⠀⠀⠀⠀⠀⠀⠀⠀⠀⠀⠀⠀⠀⠀⠀⠀⠀⠀⠀⠀⠀⠀⠀⠀⠀⠀⡀⠀⠀⠀⡀⠀⠀⠀⠀⠀⠀⠀⠀⠀⠀⠀⠀⠀⠀⠀⠀⠀⠀⠀⠀⠀⠀⠀⠀⣿⣧⠀⠀⠀⠀⠀⠀⠀⠀⠀</a:t>
            </a:r>
            <a:br/>
            <a:r>
              <a:t>⠀⠀⠀⠀⠀⠀⠀⠀⠀⠀⠀⠀⠀⠀⠀⠀⠀⠀⠀⠀⠀⠀⠀⠀⠀⠀⠀⠀⠀⠀⠀⠀⠀⠀⠀⠀⠀⠀⠀⠀⠀⠀⠀⠀⠀⠀⠀⢀⣀⣄⢰⣿⣦⣴⣾⣿⣷⣶⣶⣤⣄⣀⠀⠀⠀⠀⠀⠀⠀⠀⠀⠀⠀⠀⠀⠀⠀⠀⠀⠀⢻⣿⠀⠀⠀⠀⠀⠀⠀⠀⠀</a:t>
            </a:r>
            <a:br/>
            <a:r>
              <a:t>⠀⠀⠀⠀⠀⠀⠀⠀⠀⠀⠀⠀⠀⠀⠀⠀⠀⠀⠀⠀⠀⠀⠀⠀⠀⠀⠀⠀⠀⠀⠀⠀⠀⠀⠀⠀⠀⠀⠀⠀⠀⠀⠀⠀⠀⠀⠘⢿⣿⣿⣿⣿⣿⣿⣿⣿⣿⣿⣿⣿⣿⣿⣿⣿⣶⣤⣄⠀⠀⠀⠀⠀⠀⠀⠀⠀⠀⠀⠀⠀⢸⣿⠀⠀⠀⠀⠀⠀⠀⠀⠀</a:t>
            </a:r>
            <a:br/>
            <a:r>
              <a:t>⠀⠀⠀⠀⠀⠀⠀⠀⠀⠀⠀⠀⠀⠀⠀⠀⠀⠀⠀⠀⠀⠀⠀⠀⠀⠀⠀⠀⠀⠀⠀⠀⠀⠀⠀⠀⠀⠀⠀⠀⠀⠀⠀⠀⠀⠀⢀⣴⣿⣿⣿⣿⣿⣿⣿⣿⣿⣿⣿⣿⣿⣿⣿⣿⣿⣿⣿⣷⣦⡀⠀⠀⠀⠀⠀⠀⠀⠀⠀⠀⢸⣿⠀⠀⠀⠀⠀⠀⠀⠀⠀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⠀⠀⠀⠀⠀⠀⠀⠀⠀⠀⠀⠀⠀⠀⠀⠀⠀⠀⠀⠀⠀⠀⠀⠀⠀⠀⠀⠀⠀⠀⠀⠀⠀⠀⠀⠀⠀⠀⠀⠀⠀⠀⠀⠀⠀⠀⣿⣿⣿⣿⣿⣿⣿⣿⣿⣿⣿⣿⣿⣿⣿⣿⣿⣿⣿⣿⣿⣿⣿⣿⡄⠀⠀⠀⠀⠀⠀⠀⠀⠀⢸⣿⡄⠀⠀⠀⠀⠀⠀⠀⠀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⠀⠀⠀⠀⠀⠀⠀⠀⠀⠀⠀⠀⠀⠀⠀⠀⠀⠀⠀⠀⠀⠀⠀⠀⠀⠀⠀⠀⠀⠀⠀⠀⠀⠀⠀⠀⠀⠀⠀⠀⠀⠀⠀⠀⠀⠀⠀⢸⣿⣿⣿⣿⣿⣿⣿⣿⣿⣿⣿⣿⣿⣿⣿⣿⣿⣿⣿⣿⣿⣿⣿⡀⠀⠀⠀⠀⠀⠀⠀⠀⣀⣿⣧⣶⡆⠀⠀⠀⠀⠀⠀</a:t>
            </a:r>
            <a:br/>
            <a:r>
              <a:t>⠀⠀⠀⠀⠀⠀⠀⠀⠀⠀⠀⠀⠀⠀⠀⠀⠀⠀⠀⠀⠀⠀⠀⠀⠀⠀⠀⠀⠀⠀⠀⠀⠀⠀⠀⠀⠀⠀⠀⠀⠀⠀⠀⠀⠀⠀⢠⣿⣿⣿⣿⣿⣿⣿⣿⣿⣿⣿⣿⣿⣿⣿⣿⣿⣿⣿⣿⣿⣿⣿⣿⣇⠀⠀⠀⠀⠀⠀⠀⠛⠛⣿⡏⠀⠀⠀⠀⠀⠀⠀⠀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⠀⠀⠀⠀⠀⠀⠀⠀⠀⠀⠀⠀⠀⠀⠀⠀⠀⠀⠀⠀⠀⠀⠀⠀⠀⠀⠀⠀⠀⠀⠀⠀⠀⠀⠀⠀⠀⠀⠀⠀⠀⠀⠀⠀⠀⠀⣿⣿⣿⣿⣿⣿⣿⣿⣿⣿⣿⣿⣿⣿⣿⣿⣿⣿⣿⣿⣿⣿⣿⣿⣿⣿⠀⠀⠀⠀⠀⠀⠀⠀⣼⣿⣿⣿⡆⠀⠀⠀⠀⠀⠀</a:t>
            </a:r>
            <a:br/>
            <a:r>
              <a:t>⠀⠀⠀⠀⠀⠀⠀⠀⠀⠀⠀⠀⠀⠀⠀⠀⠀⠀⠀⠀⠀⠀⠀⠀⠀⠀⠀⠀⠀⠀⠀⠀⠀⠀⠀⠀⠀⠀⠀⠀⠀⠀⠀⠀⠀⠀⣿⣿⣿⣿⣿⣿⣿⣿⣿⣿⣿⣿⣿⣿⣿⣿⣿⣿⣿⣿⣿⣿⣿⣿⣿⣿⡄⠀⠀⠀⠀⠀⠀⠀⣸⣿⣿⣿⣿⡄⠀⠀⠀⠀⠀</a:t>
            </a:r>
            <a:br/>
            <a:r>
              <a:t>⠀⠀⠀⠀⠀⠀⠀⠀⠀⠀⠀⠀⠀⠀⠀⠀⠀⠀⠀⠀⠀⠀⠀⠀⠀⠀⠀⠀⠀⠀⠀⠀⠀⠀⠀⠀⠀⠀⠀⠀⠀⠀⠀⠀⠀⠀⠸⣿⣿⣿⣿⣿⣿⣿⣿⣿⣿⣿⣿⣿⣿⣿⣿⣿⣿⣿⣿⣿⣿⣿⣿⣿⣧⡀⠀⠀⠀⠀⠀⣾⣿⠿⣿⣿⣿⣿⣦⣄⠀⠀⠀</a:t>
            </a:r>
            <a:br/>
            <a:r>
              <a:t>⠀⠀⠀⠀⠀⠀⠀⠀⠀⠀⠀⠀⠀⠀⠀⠀⠀⠀⠀⠀⠀⠀⠀⠀⠀⠀⠀⠀⠀⠀⠀⠀⠀⠀⠀⠀⠀⠀⠀⠀⠀⠀⠀⠀⠀⠀⠀⠙⠻⢿⣿⣿⣿⣿⣿⣿⣿⣿⣿⣿⣿⣿⣿⣿⣿⣿⣿⣿⣿⣿⣿⣿⡟⠻⠆⠀⠀⠀⠀⣿⣿⣶⣿⣿⣿⣿⣿⣿⡆⠀⠀</a:t>
            </a:r>
            <a:br/>
            <a:r>
              <a:t>⠀⠀⠀⠀⠀⠀⠀⠀⠀⠀⠀⠀⠀⠀⠀⠀⠀⠀⠀⠀⠀⠀⠀⠀⠀⠀⠀⠀⠀⠀⠀⠀⠀⠀⠀⠀⠀⠀⠀⠀⠀⠀⠀⠀⠀⠀⠀⠀⠀⠀⠑⠸⣿⣿⣿⣿⣿⣿⣿⣿⣿⣿⣿⣿⣿⣿⣿⣿⣿⣿⣿⡝⡇⠀⠀⠀⠀⠀⠀⢻⣿⣿⣿⣿⣿⣿⣿⣿⠁⠀⠀</a:t>
            </a:r>
            <a:br/>
            <a:r>
              <a:t>⠀⠀⠀⠀⠀⠀⠀⠀⠀⠀⠀⠀⠀⠀⠀⠀⠀⠀⠀⠀⠀⠀⠀⠀⠀⠀⠀⠀⠀⠀⠀⠀⠀⠀⠀⠀⠀⠀⠀⠀⠀⠀⠀⠀⠀⠀⠀⠀⠀⠀⠀⠀⢿⣿⣿⣿⣿⣿⣿⣿⣿⣿⣿⣿⣿⣿⣿⣿⣿⢹⢿⡇⠘⠀⠀⠀⠀⠀⠀⠈⢿⣿⣿⣿⣿⣿⣿⡏⠀⠀⠀</a:t>
            </a:r>
            <a:br/>
            <a:r>
              <a:t>⠀⠀⠀⠀⠀⠀⠀⠀⠀⠀⠀⠀⠀⠀⠀⠀⠀⠀⠀⠀⠀⠀⠀⠀⠀⠀⠀⠀⠀⠀⠀⠀⠀⠀⠀⠀⠀⠀⠀⠀⠀⠀⠀⠀⠀⠀⠀⠀⠀⠀⠀⠀⣸⡇⣿⢿⢿⣿⣿⣿⣿⣿⣿⣿⣿⣿⡟⢿⢻⠀⠈⠁⠀⠀⠀⠀⠀⠀⠀⠀⢙⣿⣿⣿⣿⣿⣿⣶⠾⠖⠀</a:t>
            </a:r>
            <a:br/>
            <a:r>
              <a:t>⠀⠀⠀⠀⠀⠀⠀⠀⠀⠀⠀⠀⠀⠀⠀⠀⠀⠀⠀⠀⠀⠀⠀⠀⠀⠀⠀⠀⠀⠀⠀⠀⠀⠀⠀⠀⠀⠀⠀⠀⠀⠀⠀⠀⠀⠀⠀⠀⠀⠀⠀⠀⠁⡇⣇⣈⣀⣀⣰⣿⣿⣿⣿⣿⣿⣿⣿⣦⣶⣶⣦⣤⡀⠀⠀⠀⠀⢀⣠⣴⣿⣿⣿⣿⣿⣿⡿⠃⠀⠀⠀</a:t>
            </a:r>
            <a:br/>
            <a:r>
              <a:t>⠀⠀⠀⠀⠀⠀⠀⠀⠀⠀⠀⠀⠀⠀⠀⠀⠀⠀⠀⠀⠀⠀⠀⠀⠀⠀⠀⠀⠀⠀⠀⠀⠀⠀⠀⠀⠀⠀⠀⠀⠀⠀⠀⠀⠀⠀⠀⠀⠀⠀⠀⠀⢀⣿⣿⣿⣿⣿⣿⣿⣿⣿⣿⣿⣿⣿⣿⣿⣿⣿⣿⣿⣿⣦⠀⠀⠀⠻⣿⣿⣿⣿⣿⣿⣿⣿⠃⠀⠀⠀⠀</a:t>
            </a:r>
            <a:br/>
            <a:r>
              <a:t>⠀⠀⠀⠀⠀⠀⠀⠀⠀⠀⠀⠀⠀⠀⠀⠀⠀⠀⠀⠀⠀⠀⠀⠀⠀⠀⠀⠀⠀⠀⠀⠀⠀⠀⠀⠀⠀⠀⠀⠀⠀⠀⠀⠀⠀⠀⠀⠀⠀⠀⠀⢀⣾⣿⣿⣿⣿⣿⣿⣿⣿⣿⣿⣿⣿⣿⣿⣿⣿⣿⣿⣿⣿⣿⣇⠀⢀⣾⣿⣿⣿⣿⣿⣿⣿⣿⠀⠀⠀⠀⠀</a:t>
            </a:r>
            <a:br/>
            <a:r>
              <a:t>⠀⠀⠀⠀⠀⠀⠀⠀⠀⠀⠀⠀⠀⠀⠀⠀⠀⠀⠀⠀⠀⠀⠀⠀⠀⠀⠀⠀⠀⠀⠀⠀⠀⠀⠀⠀⠀⠀⠀⠀⠀⠀⠀⠀⠀⠀⠀⠀⠀⠀⠀⢸⣿⣿⣿⣿⣿⣿⣿⣿⣿⣿⣿⣿⣿⣿⣿⣿⣿⣿⣿⣿⣿⣿⣿⣴⣿⣿⣿⣿⣿⣿⣿⠏⠻⠿⠀⠀⠀⠀⠀</a:t>
            </a:r>
            <a:br/>
            <a:r>
              <a:t>⠀⠀⠀⠀⠀⠀⠀⠀⠀⠀⠀⠀⠀⠀⠀⠀⠀⠀⠀⠀⠀⠀⠀⠀⠀⠀⠀⠀⠀⠀⠀⠀⠀⠀⠀⠀⠀⠀⠀⠀⠀⠀⠀⠀⠀⠀⠀⠀⠀⠀⠀⠀⣿⣿⣿⣿⣿⣿⣿⣿⣿⣿⣿⣿⣿⣿⣿⣿⣿⣿⣿⣿⣿⣿⣿⣿⣿⣿⣿⣿⣿⣿⠋⠀⠀⠀⠀⠀⠀⠀⠀</a:t>
            </a:r>
            <a:br/>
            <a:r>
              <a:t>⠀⠀⠀⠀⠀⠀⠀⠀⠀⠀⠀⠀⠀⠀⠀⠀⠀⠀⠀⠀⠀⠀⠀⠀⠀⠀⠀⠀⠀⠀⠀⠀⠀⠀⠀⠀⠀⠀⠀⠀⠀⠀⠀⠀⠀⠀⠀⠀⠀⠀⠀⠀⢻⣿⣿⣿⣿⣿⣿⣿⣿⣿⣿⣿⣿⣿⣿⣿⣿⣿⣿⣿⣿⣿⣿⣿⣿⣿⣿⣿⣿⠃⠀⠀⠀⠀⠀⠀⠀⠀⠀</a:t>
            </a:r>
            <a:br/>
            <a:r>
              <a:t>⠀⠀⠀⠀⠀⠀⠀⠀⠀⠀⠀⠀⠀⠀⠀⠀⠀⠀⠀⠀⠀⠀⠀⠀⠀⠀⠀⠀⠀⠀⠀⠀⠀⠀⠀⠀⠀⠀⠀⠀⠀⠀⠀⠀⠀⠀⠀⠀⠀⠀⠀⠀⠸⣿⣿⣿⣿⣿⣿⣿⣿⣿⣿⣿⣿⣿⣿⣿⣿⣿⣿⣿⣿⣿⣿⣿⣿⣿⣿⡿⠃⠀⠀⠀⠀⠀⠀⠀⠀⠀⠀</a:t>
            </a:r>
            <a:br/>
            <a:r>
              <a:t>⠀⠀⠀⠀⠀⠀⠀⠀⠀⠀⠀⠀⠀⠀⠀⠀⠀⠀⠀⠀⠀⠀⠀⠀⠀⠀⠀⠀⠀⠀⠀⠀⠀⠀⠀⠀⠀⠀⠀⠀⠀⠀⠀⠀⠀⠀⠀⠀⠀⠀⠀⠀⠀⢻⣿⣿⣿⣿⣿⣿⣿⣿⣿⣿⣿⣿⣿⣿⣿⣿⣿⣿⣿⣿⣿⣿⣿⣿⡿⠁⠀⠀⠀⠀⠀⠀⠀⠀⠀⠀⠀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⠀⠀⠀⠀⠀⠀⠀⠀⠀⠀⠀⠀⠀⠀⠀⠀⠀⠀⠀⠀⠀⠀⠀⠀⠀⠀⠀⠀⠀⠀⠀⠀⠀⠀⠀⠀⠀⠀⠀⠀⠀⠀⠀⠀⠀⠀⠀⠀⠀⠀⠀⠀⠀⠀⢿⣿⣿⣿⣿⣿⣿⣿⣿⣿⣿⣿⣿⣿⣿⣿⣿⣿⣿⣿⣿⣿⣿⠟⠀⠀⠀⠀⠀⠀⠀⠀⠀⠀⠀⠀⠀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⠀⠀⠀⠀⠀⠀⠀⠀⠀⠀⠀⠀⠀⠀⠀⠀⠀⠀⠀⠀⠀⠀⠀⠀⠀⠀⠀⠀⠀⠀⠀⠀⠀⠀⠀⠀⠀⠀⠀⠀⠀⠀⠀⠀⠀⠀⠀⠀⠀⠀⠀⠀⠀⠀⠘⣿⣿⣿⣿⣿⣿⣿⣿⣿⣿⣿⣿⣿⣿⣿⣿⣿⣿⣿⣿⣿⡿⠀⠀⠀⠀⠀⠀⠀⠀⠀⠀⠀⠀⠀⠀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⠀⠀⠀⠀⠀⠀⠀⠀⠀⠀⠀⠀⠀⠀⠀⠀⠀⠀⠀⠀⠀⠀⠀⠀⠀⠀⠀⠀⠀⠀⠀⠀⠀⠀⠀⠀⠀⠀⠀⠀⠀⠀⠀⠀⠀⠀⠀⠀⠀⠀⠀⠀⠀⠀⠀⢻⣿⣿⣿⣿⣿⣿⣿⣿⣿⣿⣿⣿⣿⣿⣿⣿⣿⣿⣿⣿⣷⣶⣤⣤⡀⠀⠀⠀⠀⠀⠀⠀⠀⠀⠀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⠀⠀⠀⠀⠀⠀⠀⠀⠀⠀⠀⠀⠀⠀⠀⠀⠀⠀⠀⠀⠀⠀⠀⠀⠀⠀⠀⠀⠀⠀⠀⠀⠀⠀⠀⠀⠀⠀⠀⠀⠀⠀⠀⠀⠀⠀⠀⠀⠀⠀⠀⠀⠀⠀⠀⠈⣿⣿⣿⣿⣿⣿⣿⣿⣿⣿⣿⣿⣿⣿⣿⣿⣿⣿⣿⣿⣿⣿⣿⣿⡷⠀⠀⠀⠀⠀⠀⠀⠀⠀⠀</a:t>
            </a:r>
            <a:br/>
            <a:r>
              <a:t>⠀⠀⠀⠀⠀⠀⠀⠀⠀⠀⠀⠀⠀⠀⠀⠀⠀⠀⠀⠀⠀⠀⠀⠀⠀⠀⠀⠀⠀⠀⠀⠀⠀⠀⠀⠀⠀⠀⠀⠀⠀⠀⠀⢀⣀⣤⣤⣤⣤⣀⣀⣀⣀⡀⠀⠀⢻⣿⣿⣿⣿⣿⣿⣿⣿⣿⣿⣿⣿⣿⣿⣿⣿⣿⣿⣿⣿⣿⣿⣿⣿⣦⠀⠀⠀⠀⠀⠀⠀⠀⠀</a:t>
            </a:r>
            <a:br/>
            <a:r>
              <a:t>⠀⠀⠀⠀⠀⠀⠀⠀⠀⠀⠀⠀⠀⠀⠀⠀⠀⠀⠀⠀⠀⠀⠀⠀⠀⠀⠀⠀⠀⠀⠀⠀⠀⠀⠀⠀⠀⠀⠀⠀⠀⠀⠀⠘⣿⣿⣿⣿⣿⣿⣿⣿⣿⣿⣿⣿⣿⣿⣿⣿⣿⣿⣿⣿⣿⣿⣿⣿⣿⣿⣿⣿⣿⣿⣿⣿⣿⣿⣿⣿⡟⠋⠀⠀⠀⠀⠀⠀⠀⠀⠀</a:t>
            </a:r>
            <a:br/>
            <a:r>
              <a:t>⠀⠀⠀⠀⠀⠀⠀⠀⠀⠀⠀⠀⠀⠀⠀⠀⠀⠀⠀⠀⠀⠀⠀⠀⠀⠀⠀⠀⠀⠀⠀⠀⠀⠀⠀⠀⠀⠀⠀⠀⠀⠀⠀⠀⠘⣿⣿⣿⣿⣿⣿⣿⣿⣿⣿⣿⣿⣿⣿⣿⣿⣿⣿⣿⣿⣿⣿⣿⣿⣿⣿⣿⣿⣿⣿⣿⣿⣿⣿⣿⣧⠀⠀⠀⠀⠀⠀⠀⠀⠀⠀</a:t>
            </a:r>
            <a:br/>
            <a:r>
              <a:t>⠀⠀⠀⠀⠀⠀⠀⠀⠀⠀⠀⠀⠀⠀⠀⠀⠀⠀⠀⠀⠀⠀⠀⠀⠀⠀⠀⠀⠀⠀⠀⠀⠀⠀⠀⠀⠀⠀⠀⠀⠀⠀⠀⠀⠀⠈⠻⣿⣿⣿⣿⣿⣿⣿⣿⣿⣿⣿⣿⣿⣿⣿⣿⣿⣿⣿⣿⣿⣿⣿⣿⣿⣿⣿⣿⣿⡿⢿⣿⠟⠃⠀⠀⠀⠀⠀⠀⠀⠀⠀⠀</a:t>
            </a:r>
            <a:br/>
            <a:r>
              <a:t>⠀⠀⠀⠀⠀⠀⠀⠀⠀⠀⠀⠀⠀⠀⠀⠀⠀⠀⠀⠀⠀⠀⠀⠀⠀⠀⠀⠀⠀⠀⠀⠀⠀⠀⠀⠀⠀⠀⠀⠀⠀⠀⠀⠀⠀⠀⠀⠘⣿⣿⣿⣿⣿⣿⣿⣿⣿⣿⣿⣿⣿⣿⣿⣿⣿⣿⣿⣿⣿⣿⣿⣿⣿⣿⠿⠋⠀⠀⠀⠀⠀⠀⠀⠀⠀⠀⠀⠀⠀⠀⠀</a:t>
            </a:r>
            <a:br/>
            <a:r>
              <a:t>⠀⠀⠀⠀⠀⠀⠀⠀⠀⠀⠀⠀⠀⠀⠀⠀⠀⠀⠀⠀⠀⠀⠀⠀⠀⠀⠀⠀⠀⠀⠀⠀⠀⠀⠀⠀⠀⠀⠀⠀⠀⠀⠀⠀⠀⠀⠀⠀⠘⣿⣿⣿⣿⣿⣿⣿⣿⣿⣿⣿⣿⣿⣿⣿⣿⣿⣿⣿⣿⣿⣿⣿⣿⣿⠀⠀⠀⠀⠀⠀⠀⠀⠀⠀⠀⠀⠀⠀⠀⠀⠀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⠀⠀⠀⠀⠀⠀⠀⠀⠀⠀⠀⠀⠀⠀⠀⠀⠀⠀⠀⠀⠀⠀⠀⠀⠀⠀⠀⠀⠀⠀⠀⠀⠀⠀⠀⠀⠀⠀⠀⠀⠀⠀⠀⠀⠀⠀⠀⠀⠀⠀⠀⠀⠀⠀⠀⠀⠀⠀⠀⠀⠀⠀⠀⠀⠀⠀⠀⠀⠀⠀⠀⠀⠀⠀⠀⠀⠀⠀⠀⠀⢠⣧⠀⠀⠀⠀⠀⠀⠀⠀⠀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⠀⠀⠀⠀⠀⠀⠀⠀⠀⠀⠀⠀⠀⠀⠀⠀⠀⠀⠀⠀⠀⠀⠀⠀⠀⠀⠀⠀⠀⠀⠀⠀⠀⠀⠀⠀⠀⠀⠀⠀⠀⠀⠀⠀⠀⠀⠀⠀⠀⠀⠀⠀⠀⠀⠀⠀⠀⠀⠀⠀⠀⠀⠀⠀⠀⠀⠀⠀⠀⠀⠀⠀⠀⠀⠀⠀⠀⠀⠀⠀⢸⣿⠀⠀⠀⠀⠀⠀⠀⠀⠀</a:t>
            </a:r>
            <a:br/>
            <a:r>
              <a:t>⠀⠀⠀⠀⠀⠀⠀⠀⠀⠀⠀⠀⠀⠀⠀⠀⠀⠀⠀⠀⠀⠀⠀⠀⠀⠀⠀⠀⠀⠀⠀⠀⠀⠀⠀⠀⠀⠀⠀⠀⠀⠀⠀⠀⠀⠀⠀⠀⠀⠀⠀⣀⠀⠀⠀⣀⡀⠀⠀⠀⠀⠀⠀⠀⠀⠀⠀⠀⠀⠀⠀⠀⠀⠀⠀⠀⠀⠀⠀⠀⢸⣿⠀⠀⠀⠀⠀⠀⠀⠀⠀</a:t>
            </a:r>
            <a:br/>
            <a:r>
              <a:t>⠀⠀⠀⠀⠀⠀⠀⠀⠀⠀⠀⠀⠀⠀⠀⠀⠀⠀⠀⠀⠀⠀⠀⠀⠀⠀⠀⠀⠀⠀⠀⠀⠀⠀⠀⠀⠀⠀⠀⠀⠀⠀⠀⠀⠀⠀⠀⣀⣠⣤⣀⣿⣷⣶⣿⣿⣿⣿⣶⣶⣦⣀⣀⠀⠀⠀⠀⠀⠀⠀⠀⠀⠀⠀⠀⠀⠀⠀⠀⠀⢸⣿⡄⠀⠀⠀⠀⠀⠀⠀⠀</a:t>
            </a:r>
            <a:br/>
            <a:r>
              <a:t>⠀⠀⠀⠀⠀⠀⠀⠀⠀⠀⠀⠀⠀⠀⠀⠀⠀⠀⠀⠀⠀⠀⠀⠀⠀⠀⠀⠀⠀⠀⠀⠀⠀⠀⠀⠀⠀⠀⠀⠀⠀⠀⠀⠀⠀⠀⠈⠻⣿⣿⣿⣿⣿⣿⣿⣿⣿⣿⣿⣿⣿⣿⣿⣿⣷⣦⣦⡀⠀⠀⠀⠀⠀⠀⠀⠀⠀⠀⠀⠀⠀⣿⡇⠀⠀⠀⠀⠀⠀⠀⠀</a:t>
            </a:r>
            <a:br/>
            <a:r>
              <a:t>⠀⠀⠀⠀⠀⠀⠀⠀⠀⠀⠀⠀⠀⠀⠀⠀⠀⠀⠀⠀⠀⠀⠀⠀⠀⠀⠀⠀⠀⠀⠀⠀⠀⠀⠀⠀⠀⠀⠀⠀⠀⠀⠀⠀⠀⠀⢀⣴⣿⣿⣿⣿⣿⣿⣿⣿⣿⣿⣿⣿⣿⣿⣿⣿⣿⣿⣿⣿⣶⣄⠀⠀⠀⠀⠀⠀⠀⠀⠀⠀⠀⣿⡇⠀⠀⠀⠀⠀⠀⠀⠀</a:t>
            </a:r>
            <a:br/>
            <a:r>
              <a:t>⠀⠀⠀⠀⠀⠀⠀⠀⠀⠀⠀⠀⠀⠀⠀⠀⠀⠀⠀⠀⠀⠀⠀⠀⠀⠀⠀⠀⠀⠀⠀⠀⠀⠀⠀⠀⠀⠀⠀⠀⠀⠀⠀⠀⠀⠀⠿⣿⣿⣿⣿⣿⣿⣿⣿⣿⣿⣿⣿⣿⣿⣿⣿⣿⣿⣿⣿⣿⣿⣿⣆⠀⠀⠀⠀⠀⠀⠀⠀⠀⠀⣿⡇⠀⠀⠀⠀⠀⠀⠀⠀</a:t>
            </a:r>
            <a:br/>
            <a:r>
              <a:t>⠀⠀⠀⠀⠀⠀⠀⠀⠀⠀⠀⠀⠀⠀⠀⠀⠀⠀⠀⠀⠀⠀⠀⠀⠀⠀⠀⠀⠀⠀⠀⠀⠀⠀⠀⠀⠀⠀⠀⠀⠀⠀⠀⠀⠀⠀⠀⢨⣿⣿⣿⣿⣿⣿⣿⣿⣿⣿⣿⣿⣿⣿⣿⣿⣿⣿⣿⣿⣿⣿⣿⡆⠀⠀⠀⠀⠀⠀⠀⢀⣀⣿⣿⡶⠿⠀⠀⠀⠀⠀⠀</a:t>
            </a:r>
            <a:br/>
            <a:r>
              <a:t>⠀⠀⠀⠀⠀⠀⠀⠀⠀⠀⠀⠀⠀⠀⠀⠀⠀⠀⠀⠀⠀⠀⠀⠀⠀⠀⠀⠀⠀⠀⠀⠀⠀⠀⠀⠀⠀⠀⠀⠀⠀⠀⠀⠀⠀⠀⢠⣿⣿⣿⣿⣿⣿⣿⣿⣿⣿⣿⣿⣿⣿⣿⣿⣿⣿⣿⣿⣿⣿⣿⣿⣷⠀⠀⠀⠀⠀⠀⠀⠘⠋⣻⣿⣀⠀⠀⠀⠀⠀⠀⠀</a:t>
            </a:r>
            <a:br/>
            <a:r>
              <a:t>⠀⠀⠀⠀⠀⠀⠀⠀⠀⠀⠀⠀⠀⠀⠀⠀⠀⠀⠀⠀⠀⠀⠀⠀⠀⠀⠀⠀⠀⠀⠀⠀⠀⠀⠀⠀⠀⠀⠀⠀⠀⠀⠀⠀⠀⠀⣾⣿⣿⣿⣿⣿⣿⣿⣿⣿⣿⣿⣿⣿⣿⣿⣿⣿⣿⣿⣿⣿⣿⣿⣿⣿⡄⠀⠀⠀⠀⠀⠀⠀⠸⣿⣿⣿⣷⠀⠀⠀⠀⠀⠀</a:t>
            </a:r>
            <a:br/>
            <a:r>
              <a:t>⠀⠀⠀⠀⠀⠀⠀⠀⠀⠀⠀⠀⠀⠀⠀⠀⠀⠀⠀⠀⠀⠀⠀⠀⠀⠀⠀⠀⠀⠀⠀⠀⠀⠀⠀⠀⠀⠀⠀⠀⠀⠀⠀⠀⠀⠀⢿⣿⣿⣿⣿⣿⣿⣿⣿⣿⣿⣿⣿⣿⣿⣿⣿⣿⣿⣿⣿⣿⣿⣿⣿⣿⡇⠀⠀⠀⠀⠀⠀⠀⣴⣿⣿⣿⣿⣧⠀⠀⠀⠀⠀</a:t>
            </a:r>
            <a:br/>
            <a:r>
              <a:t>⠀⠀⠀⠀⠀⠀⠀⠀⠀⠀⠀⠀⠀⠀⠀⠀⠀⠀⠀⠀⠀⠀⠀⠀⠀⠀⠀⠀⠀⠀⠀⠀⠀⠀⠀⠀⠀⠀⠀⠀⠀⠀⠀⠀⠀⠀⠘⣿⣿⣿⣿⣿⣿⣿⣿⣿⣿⣿⣿⣿⣿⣿⣿⣿⣿⣿⣿⣿⣿⣿⣿⣿⣷⡄⠀⠀⠀⠀⠀⢸⣿⡟⢻⣿⣿⣿⣷⣦⡀⠀⠀</a:t>
            </a:r>
            <a:br/>
            <a:r>
              <a:t>⠀⠀⠀⠀⠀⠀⠀⠀⠀⠀⠀⠀⠀⠀⠀⠀⠀⠀⠀⠀⠀⠀⠀⠀⠀⠀⠀⠀⠀⠀⠀⠀⠀⠀⠀⠀⠀⠀⠀⠀⠀⠀⠀⠀⠀⠀⠀⠈⠛⠿⣿⢿⣿⣿⣿⣿⣿⣿⣿⣿⣿⣿⣿⣿⣿⣿⣿⣿⣿⣿⣿⣿⣟⠛⠒⠀⠀⠀⠀⢸⣿⣷⣿⣿⣿⣿⣿⣿⡧⠀⠀</a:t>
            </a:r>
            <a:br/>
            <a:r>
              <a:t>⠀⠀⠀⠀⠀⠀⠀⠀⠀⠀⠀⠀⠀⠀⠀⠀⠀⠀⠀⠀⠀⠀⠀⠀⠀⠀⠀⠀⠀⠀⠀⠀⠀⠀⠀⠀⠀⠀⠀⠀⠀⠀⠀⠀⠀⠀⠀⠀⠀⠀⠈⠊⣿⣿⣿⣿⣿⣿⣿⣿⣿⣿⣿⣿⣿⣿⣿⣿⣿⣿⣿⡏⢿⠀⠀⠀⠀⠀⠀⠸⣿⣿⣿⣿⣿⣿⣿⣿⠇⠀⠀</a:t>
            </a:r>
            <a:br/>
            <a:r>
              <a:t>⠀⠀⠀⠀⠀⠀⠀⠀⠀⠀⠀⠀⠀⠀⠀⠀⠀⠀⠀⠀⠀⠀⠀⠀⠀⠀⠀⠀⠀⠀⠀⠀⠀⠀⠀⠀⠀⠀⠀⠀⠀⠀⠀⠀⠀⠀⠀⠀⠀⠀⠀⠀⢹⣿⣿⣿⣿⣿⣿⣿⣿⣿⣿⣿⣿⣿⣿⣿⣿⠙⠻⡟⠈⠀⠀⠀⠀⠀⠀⠀⢹⣿⣿⣿⣿⣿⣿⡿⠀⠀⠀</a:t>
            </a:r>
            <a:br/>
            <a:r>
              <a:t>⠀⠀⠀⠀⠀⠀⠀⠀⠀⠀⠀⠀⠀⠀⠀⠀⠀⠀⠀⠀⠀⠀⠀⠀⠀⠀⠀⠀⠀⠀⠀⠀⠀⠀⠀⠀⠀⠀⠀⠀⠀⠀⠀⠀⠀⠀⠀⠀⠀⠀⠀⠀⢸⡇⢹⢿⠿⣿⡿⣿⣿⣿⣿⣿⣿⣿⣏⠻⠙⡀⠀⠀⠀⠀⠀⠀⠀⠀⠀⠀⢀⣿⣿⣿⣿⣿⣿⣿⠿⠛⠀</a:t>
            </a:r>
            <a:br/>
            <a:r>
              <a:t>⠀⠀⠀⠀⠀⠀⠀⠀⠀⠀⠀⠀⠀⠀⠀⠀⠀⠀⠀⠀⠀⠀⠀⠀⠀⠀⠀⠀⠀⠀⠀⠀⠀⠀⠀⠀⠀⠀⠀⠀⠀⠀⠀⠀⠀⠀⠀⠀⠀⠀⠀⠀⠀⣿⣈⣼⣤⣤⣤⣿⣿⣿⣿⣿⣿⣿⣿⣶⣶⣶⣶⣶⣄⠀⠀⠀⠀⠀⣤⣶⣿⣿⣿⣿⣿⣿⣿⠃⠀⠀⠀</a:t>
            </a:r>
            <a:br/>
            <a:r>
              <a:t>⠀⠀⠀⠀⠀⠀⠀⠀⠀⠀⠀⠀⠀⠀⠀⠀⠀⠀⠀⠀⠀⠀⠀⠀⠀⠀⠀⠀⠀⠀⠀⠀⠀⠀⠀⠀⠀⠀⠀⠀⠀⠀⠀⠀⠀⠀⠀⠀⠀⠀⠀⠀⠀⣽⣿⣿⣿⣿⣿⣿⣿⣿⣿⣿⣿⣿⣿⣿⣿⣿⣿⣿⣿⣷⡀⠀⠀⠈⣻⣿⣿⣿⣿⣿⣿⣿⡇⠀⠀⠀⠀</a:t>
            </a:r>
            <a:br/>
            <a:r>
              <a:t>⠀⠀⠀⠀⠀⠀⠀⠀⠀⠀⠀⠀⠀⠀⠀⠀⠀⠀⠀⠀⠀⠀⠀⠀⠀⠀⠀⠀⠀⠀⠀⠀⠀⠀⠀⠀⠀⠀⠀⠀⠀⠀⠀⠀⠀⠀⠀⠀⠀⠀⠀⠀⣼⣿⣿⣿⣿⣿⣿⣿⣿⣿⣿⣿⣿⣿⣿⣿⣿⣿⣿⣿⣿⣿⣧⠀⢀⣼⣿⣿⣿⣿⣿⣿⣿⣿⡇⠀⠀⠀⠀</a:t>
            </a:r>
            <a:br/>
            <a:r>
              <a:t>⠀⠀⠀⠀⠀⠀⠀⠀⠀⠀⠀⠀⠀⠀⠀⠀⠀⠀⠀⠀⠀⠀⠀⠀⠀⠀⠀⠀⠀⠀⠀⠀⠀⠀⠀⠀⠀⠀⠀⠀⠀⠀⠀⠀⠀⠀⠀⠀⠀⠀⠀⠸⣿⣿⣿⣿⣿⣿⣿⣿⣿⣿⣿⣿⣿⣿⣿⣿⣿⣿⣿⣿⣿⣿⣿⣦⣿⣿⣿⣿⣿⣿⣿⠟⠉⠻⠁⠀⠀⠀⠀</a:t>
            </a:r>
            <a:br/>
            <a:r>
              <a:t>⠀⠀⠀⠀⠀⠀⠀⠀⠀⠀⠀⠀⠀⠀⠀⠀⠀⠀⠀⠀⠀⠀⠀⠀⠀⠀⠀⠀⠀⠀⠀⠀⠀⠀⠀⠀⠀⠀⠀⠀⠀⠀⠀⠀⠀⠀⠀⠀⠀⠀⠀⠀⢹⣿⣿⣿⣿⣿⣿⣿⣿⣿⣿⣿⣿⣿⣿⣿⣿⣿⣿⣿⣿⣿⣿⣿⣿⣿⣿⣿⣿⣿⠏⠀⠀⠀⠀⠀⠀⠀⠀</a:t>
            </a:r>
            <a:br/>
            <a:r>
              <a:t>⠀⠀⠀⠀⠀⠀⠀⠀⠀⠀⠀⠀⠀⠀⠀⠀⠀⠀⠀⠀⠀⠀⠀⠀⠀⠀⠀⠀⠀⠀⠀⠀⠀⠀⠀⠀⠀⠀⠀⠀⠀⠀⠀⠀⠀⠀⠀⠀⠀⠀⠀⠀⢸⣿⣿⣿⣿⣿⣿⣿⣿⣿⣿⣿⣿⣿⣿⣿⣿⣿⣿⣿⣿⣿⣿⣿⣿⣿⣿⣿⣿⠏⠀⠀⠀⠀⠀⠀⠀⠀⠀</a:t>
            </a:r>
            <a:br/>
            <a:r>
              <a:t>⠀⠀⠀⠀⠀⠀⠀⠀⠀⠀⠀⠀⠀⠀⠀⠀⠀⠀⠀⠀⠀⠀⠀⠀⠀⠀⠀⠀⠀⠀⠀⠀⠀⠀⠀⠀⠀⠀⠀⠀⠀⠀⠀⠀⠀⠀⠀⠀⠀⠀⠀⠀⠈⣿⣿⣿⣿⣿⣿⣿⣿⣿⣿⣿⣿⣿⣿⣿⣿⣿⣿⣿⣿⣿⣿⣿⣿⣿⣿⣿⠃⠀⠀⠀⠀⠀⠀⠀⠀⠀⠀</a:t>
            </a:r>
            <a:br/>
            <a:r>
              <a:t>⠀⠀⠀⠀⠀⠀⠀⠀⠀⠀⠀⠀⠀⠀⠀⠀⠀⠀⠀⠀⠀⠀⠀⠀⠀⠀⠀⠀⠀⠀⠀⠀⠀⠀⠀⠀⠀⠀⠀⠀⠀⠀⠀⠀⠀⠀⠀⠀⠀⠀⠀⠀⠀⠹⣿⣿⣿⣿⣿⣿⣿⣿⣿⣿⣿⣿⣿⣿⣿⣿⣿⣿⣿⣿⣿⣿⣿⣿⡿⠃⠀⠀⠀⠀⠀⠀⠀⠀⠀⠀⠀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⠀⠀⠀⠀⠀⠀⠀⠀⠀⠀⠀⠀⠀⠀⠀⠀⠀⠀⠀⠀⠀⠀⠀⠀⠀⠀⠀⠀⠀⠀⠀⠀⠀⠀⠀⠀⠀⠀⠀⠀⠀⠀⠀⠀⠀⠀⠀⠀⠀⠀⠀⠀⠀⠀⢻⣿⣿⣿⣿⣿⣿⣿⣿⣿⣿⣿⣿⣿⣿⣿⣿⣿⣿⣿⣿⣿⣿⠟⠁⠀⠀⠀⠀⠀⠀⠀⠀⠀⠀⠀⠀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⠀⠀⠀⠀⠀⠀⠀⠀⠀⠀⠀⠀⠀⠀⠀⠀⠀⠀⠀⠀⠀⠀⠀⠀⠀⠀⠀⠀⠀⠀⠀⠀⠀⠀⠀⠀⠀⠀⠀⠀⠀⠀⠀⠀⠀⠀⠀⠀⠀⠀⠀⠀⠀⠀⠀⢸⣿⣿⣿⣿⣿⣿⣿⣿⣿⣿⣿⣿⣿⣿⣿⣿⣿⣿⣿⣿⣿⣶⣤⣤⡀⠀⠀⠀⠀⠀⠀⠀⠀⠀⠀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⠀⠀⠀⠀⠀⠀⠀⠀⠀⠀⠀⠀⠀⠀⠀⠀⠀⠀⠀⠀⠀⠀⠀⠀⠀⠀⠀⠀⠀⠀⠀⠀⠀⠀⠀⠀⠀⠀⠀⠀⠀⠀⠀⠀⠀⠀⠀⠀⠀⠀⠀⠀⠀⠀⠀⠀⣿⣿⣿⣿⣿⣿⣿⣿⣿⣿⣿⣿⣿⣿⣿⣿⣿⣿⣿⣿⣿⣿⣿⣿⡷⠀⠀⠀⠀⠀⠀⠀⠀⠀⠀</a:t>
            </a:r>
            <a:br/>
            <a:r>
              <a:t>⠀⠀⠀⠀⠀⠀⠀⠀⠀⠀⠀⠀⠀⠀⠀⠀⠀⠀⠀⠀⠀⠀⠀⠀⠀⠀⠀⠀⠀⠀⠀⠀⠀⠀⠀⠀⠀⠀⠀⠀⠀⠀⠀⢠⣤⣤⣤⣤⣤⣤⣤⣄⣀⣀⡀⠀⢸⣿⣿⣿⣿⣿⣿⣿⣿⣿⣿⣿⣿⣿⣿⣿⣿⣿⣿⣿⣿⣿⣿⣿⣿⣦⠀⠀⠀⠀⠀⠀⠀⠀⠀</a:t>
            </a:r>
            <a:br/>
            <a:r>
              <a:t>⠀⠀⠀⠀⠀⠀⠀⠀⠀⠀⠀⠀⠀⠀⠀⠀⠀⠀⠀⠀⠀⠀⠀⠀⠀⠀⠀⠀⠀⠀⠀⠀⠀⠀⠀⠀⠀⠀⠀⠀⠀⠀⠀⠘⣿⣿⣿⣿⣿⣿⣿⣿⣿⣿⣿⣿⣿⣿⣿⣿⣿⣿⣿⣿⣿⣿⣿⣿⣿⣿⣿⣿⣿⣿⣿⣿⣿⣿⣿⣿⡟⠋⠀⠀⠀⠀⠀⠀⠀⠀⠀</a:t>
            </a:r>
            <a:br/>
            <a:r>
              <a:t>⠀⠀⠀⠀⠀⠀⠀⠀⠀⠀⠀⠀⠀⠀⠀⠀⠀⠀⠀⠀⠀⠀⠀⠀⠀⠀⠀⠀⠀⠀⠀⠀⠀⠀⠀⠀⠀⠀⠀⠀⠀⠀⠀⠀⠘⢿⣿⣿⣿⣿⣿⣿⣿⣿⣿⣿⣿⣿⣿⣿⣿⣿⣿⣿⣿⣿⣿⣿⣿⣿⣿⣿⣿⣿⣿⣿⣿⣿⣿⣿⣷⠀⠀⠀⠀⠀⠀⠀⠀⠀⠀</a:t>
            </a:r>
            <a:br/>
            <a:r>
              <a:t>⠀⠀⠀⠀⠀⠀⠀⠀⠀⠀⠀⠀⠀⠀⠀⠀⠀⠀⠀⠀⠀⠀⠀⠀⠀⠀⠀⠀⠀⠀⠀⠀⠀⠀⠀⠀⠀⠀⠀⠀⠀⠀⠀⠀⠀⠈⠻⣿⣿⣿⣿⣿⣿⣿⣿⣿⣿⣿⣿⣿⣿⣿⣿⣿⣿⣿⣿⣿⣿⣿⣿⣿⣿⣿⣿⣿⠿⢻⣿⠟⠋⠀⠀⠀⠀⠀⠀⠀⠀⠀⠀</a:t>
            </a:r>
            <a:br/>
            <a:r>
              <a:t>⠀⠀⠀⠀⠀⠀⠀⠀⠀⠀⠀⠀⠀⠀⠀⠀⠀⠀⠀⠀⠀⠀⠀⠀⠀⠀⠀⠀⠀⠀⠀⠀⠀⠀⠀⠀⠀⠀⠀⠀⠀⠀⠀⠀⠀⠀⠀⠙⣿⣿⣿⣿⣿⣿⣿⣿⣿⣿⣿⣿⣿⣿⣿⣿⣿⣿⣿⣿⣿⣿⣿⣿⣿⣿⠛⠁⠀⠀⠀⠀⠀⠀⠀⠀⠀⠀⠀⠀⠀⠀⠀</a:t>
            </a:r>
            <a:br/>
            <a:r>
              <a:t>⠀⠀⠀⠀⠀⠀⠀⠀⠀⠀⠀⠀⠀⠀⠀⠀⠀⠀⠀⠀⠀⠀⠀⠀⠀⠀⠀⠀⠀⠀⠀⠀⠀⠀⠀⠀⠀⠀⠀⠀⠀⠀⠀⠀⠀⠀⠀⠀⠹⣿⣿⣿⣿⣿⣿⣿⣿⣿⣿⣿⣿⣿⣿⣿⣿⣿⣿⣿⣿⣿⣿⣿⣿⣿⠀⠀⠀⠀⠀⠀⠀⠀⠀⠀⠀⠀⠀⠀⠀⠀⠀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⠀⠀⠀⠀⠀⠀⠀⠀⠀⠀⠀⠀⠀⠀⠀⠀⠀⠀⠀⠀⠀⠀⠀⠀⠀⠀⠀⠀⠀⠀⠀⠀⠀⠀⠀⠀⠀⠀⠀⠀⠀⠀⠀⠀⠀⠀⠀⠀⠀⠀⠀⠀⠀⠀⠀⠀⠀⠀⠀⠀⠀⠀⠀⠀⠀⠀⠀⠀⠀⠀⠀⠀⠀⠀⠀⠀⠀⠀⠀⠀⠀⣿⠀⠀⠀⠀⠀⠀⠀⠀⠀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⠀⠀⠀⠀⠀⠀⠀⠀⠀⠀⠀⠀⠀⠀⠀⠀⠀⠀⠀⠀⠀⠀⠀⠀⠀⠀⠀⠀⠀⠀⠀⠀⠀⠀⠀⠀⠀⠀⠀⠀⠀⠀⠀⠀⠀⠀⠀⠀⠀⠀⠀⠀⠀⠀⠀⠀⠀⠀⠀⠀⠀⠀⠀⠀⠀⠀⠀⠀⠀⠀⠀⠀⠀⠀⠀⠀⠀⠀⠀⠀⠀⣿⡆⠀⠀⠀⠀⠀⠀⠀⠀</a:t>
            </a:r>
            <a:br/>
            <a:r>
              <a:t>⠀⠀⠀⠀⠀⠀⠀⠀⠀⠀⠀⠀⠀⠀⠀⠀⠀⠀⠀⠀⠀⠀⠀⠀⠀⠀⠀⠀⠀⠀⠀⠀⠀⠀⠀⠀⠀⠀⠀⠀⠀⠀⠀⠀⠀⠀⠀⠀⠀⠀⠀⢀⣷⣄⣀⣴⣶⣤⣀⣀⣀⡀⠀⠀⠀⠀⠀⠀⠀⠀⠀⠀⠀⠀⠀⠀⠀⠀⠀⠀⠀⣿⣧⠀⠀⠀⠀⠀⠀⠀⠀</a:t>
            </a:r>
            <a:br/>
            <a:r>
              <a:t>⠀⠀⠀⠀⠀⠀⠀⠀⠀⠀⠀⠀⠀⠀⠀⠀⠀⠀⠀⠀⠀⠀⠀⠀⠀⠀⠀⠀⠀⠀⠀⠀⠀⠀⠀⠀⠀⠀⠀⠀⠀⠀⠀⠀⠀⠀⠀⢀⣤⣶⣿⣾⣿⣿⣿⣿⣿⣿⣿⣿⣿⣿⣷⣶⣦⣤⣀⣀⠀⠀⠀⠀⠀⠀⠀⠀⠀⠀⠀⠀⠀⢸⣿⠀⠀⠀⠀⠀⠀⠀⠀</a:t>
            </a:r>
            <a:br/>
            <a:r>
              <a:t>⠀⠀⠀⠀⠀⠀⠀⠀⠀⠀⠀⠀⠀⠀⠀⠀⠀⠀⠀⠀⠀⠀⠀⠀⠀⠀⠀⠀⠀⠀⠀⠀⠀⠀⠀⠀⠀⠀⠀⠀⠀⠀⠀⠀⠀⠀⠀⠀⠙⣿⣿⣿⣿⣿⣿⣿⣿⣿⣿⣿⣿⣿⣿⣿⣿⣿⣿⣿⣶⣄⡀⠀⠀⠀⠀⠀⠀⠀⠀⠀⠀⠸⣿⡇⠀⠀⠀⠀⠀⠀⠀</a:t>
            </a:r>
            <a:br/>
            <a:r>
              <a:t>⠀⠀⠀⠀⠀⠀⠀⠀⠀⠀⠀⠀⠀⠀⠀⠀⠀⠀⠀⠀⠀⠀⠀⠀⠀⠀⠀⠀⠀⠀⠀⠀⠀⠀⠀⠀⠀⠀⠀⠀⠀⠀⠀⠀⠀⠀⠀⣠⣾⣿⣿⣿⣿⣿⣿⣿⣿⣿⣿⣿⣿⣿⣿⣿⣿⣿⣿⣿⣿⣿⣷⣄⠀⠀⠀⠀⠀⠀⠀⠀⠀⠀⣿⣇⠀⠀⠀⠀⠀⠀⠀</a:t>
            </a:r>
            <a:br/>
            <a:r>
              <a:t>⠀⠀⠀⠀⠀⠀⠀⠀⠀⠀⠀⠀⠀⠀⠀⠀⠀⠀⠀⠀⠀⠀⠀⠀⠀⠀⠀⠀⠀⠀⠀⠀⠀⠀⠀⠀⠀⠀⠀⠀⠀⠀⠀⠀⠀⠀⠀⠛⠿⣿⣿⣿⣿⣿⣿⣿⣿⣿⣿⣿⣿⣿⣿⣿⣿⣿⣿⣿⣿⣿⣿⣿⡆⠀⠀⠀⠀⠀⠀⠀⠀⠀⢻⣿⣀⣠⡄⠀⠀⠀⠀</a:t>
            </a:r>
            <a:br/>
            <a:r>
              <a:t>⠀⠀⠀⠀⠀⠀⠀⠀⠀⠀⠀⠀⠀⠀⠀⠀⠀⠀⠀⠀⠀⠀⠀⠀⠀⠀⠀⠀⠀⠀⠀⠀⠀⠀⠀⠀⠀⠀⠀⠀⠀⠀⠀⠀⠀⠀⠀⠀⣰⣿⣿⣿⣿⣿⣿⣿⣿⣿⣿⣿⣿⣿⣿⣿⣿⣿⣿⣿⣿⣿⣿⣿⣿⠀⠀⠀⠀⠀⠀⠀⢠⣴⣾⣿⡟⠉⠁⠀⠀⠀⠀</a:t>
            </a:r>
            <a:br/>
            <a:r>
              <a:t>⠀⠀⠀⠀⠀⠀⠀⠀⠀⠀⠀⠀⠀⠀⠀⠀⠀⠀⠀⠀⠀⠀⠀⠀⠀⠀⠀⠀⠀⠀⠀⠀⠀⠀⠀⠀⠀⠀⠀⠀⠀⠀⠀⠀⠀⠀⠀⢰⣿⣿⣿⣿⣿⣿⣿⣿⣿⣿⣿⣿⣿⣿⣿⣿⣿⣿⣿⣿⣿⣿⣿⣿⣿⡇⠀⠀⠀⠀⠀⠀⠀⠁⣰⣿⣿⣶⣆⠀⠀⠀⠀</a:t>
            </a:r>
            <a:br/>
            <a:r>
              <a:t>⠀⠀⠀⠀⠀⠀⠀⠀⠀⠀⠀⠀⠀⠀⠀⠀⠀⠀⠀⠀⠀⠀⠀⠀⠀⠀⠀⠀⠀⠀⠀⠀⠀⠀⠀⠀⠀⠀⠀⠀⠀⠀⠀⠀⠀⠀⠀⣿⣿⣿⣿⣿⣿⣿⣿⣿⣿⣿⣿⣿⣿⣿⣿⣿⣿⣿⣿⣿⣿⣿⣿⣿⣿⡇⠀⠀⠀⠀⠀⠀⠀⠀⢹⣿⣿⣿⣿⣄⠀⠀⠀</a:t>
            </a:r>
            <a:br/>
            <a:r>
              <a:t>⠀⠀⠀⠀⠀⠀⠀⠀⠀⠀⠀⠀⠀⠀⠀⠀⠀⠀⠀⠀⠀⠀⠀⠀⠀⠀⠀⠀⠀⠀⠀⠀⠀⠀⠀⠀⠀⠀⠀⠀⠀⠀⠀⠀⠀⠀⠀⢸⣿⣿⣿⣿⣿⣿⣿⣿⣿⣿⣿⣿⣿⣿⣿⣿⣿⣿⣿⣿⣿⣿⣿⣿⣿⣿⡀⠀⠀⠀⠀⠀⠀⢠⣿⣿⣿⣿⣿⣿⣆⠀⠀</a:t>
            </a:r>
            <a:br/>
            <a:r>
              <a:t>⠀⠀⠀⠀⠀⠀⠀⠀⠀⠀⠀⠀⠀⠀⠀⠀⠀⠀⠀⠀⠀⠀⠀⠀⠀⠀⠀⠀⠀⠀⠀⠀⠀⠀⠀⠀⠀⠀⠀⠀⠀⠀⠀⠀⠀⠀⠀⠀⠻⣿⣿⣿⣿⣿⣿⣿⣿⣿⣿⣿⣿⣿⣿⣿⣿⣿⣿⣿⣿⣿⣿⣿⣿⣿⣷⣄⠀⠀⠀⠀⠀⢸⣿⣿⣿⣿⣿⣿⣿⣿⡄</a:t>
            </a:r>
            <a:br/>
            <a:r>
              <a:t>⠀⠀⠀⠀⠀⠀⠀⠀⠀⠀⠀⠀⠀⠀⠀⠀⠀⠀⠀⠀⠀⠀⠀⠀⠀⠀⠀⠀⠀⠀⠀⠀⠀⠀⠀⠀⠀⠀⠀⠀⠀⠀⠀⠀⠀⠀⠀⠀⠀⠈⠙⠻⣻⣿⣿⣿⣿⣿⣿⣿⣿⣿⣿⣿⣿⣿⣿⣿⣿⣿⣿⣿⣿⣿⠀⠉⠀⠀⠀⠀⠀⠀⣿⣿⣿⣿⣿⣿⣿⣿⡇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⠀⠀⠀⠀⠀⠀⠀⠀⠀⠀⠀⠀⠀⠀⠀⠀⠀⠀⠀⠀⠀⠀⠀⠀⠀⠀⠀⠀⠀⠀⠀⠀⠀⠀⠀⠀⠀⠀⠀⠀⠀⠀⠀⠀⠀⠀⠀⠀⠀⠀⠀⠀⠀⣿⣿⣿⣿⣿⣿⣿⣿⣿⣿⣿⣿⣿⣿⣿⣿⣿⢿⣿⡇⢧⠀⠀⠀⠀⠀⠀⠀⠀⠘⣿⣿⣿⣿⣿⣿⣿⠁</a:t>
            </a:r>
            <a:br/>
            <a:r>
              <a:t>⠀⠀⠀⠀⠀⠀⠀⠀⠀⠀⠀⠀⠀⠀⠀⠀⠀⠀⠀⠀⠀⠀⠀⠀⠀⠀⠀⠀⠀⠀⠀⠀⠀⠀⠀⠀⠀⠀⠀⠀⠀⠀⠀⠀⠀⠀⠀⠀⠀⠀⠀⠀⠀⢹⡟⣿⣿⣿⣿⣿⣿⣿⣿⣿⣿⣿⣿⣿⣿⣿⠘⠹⡇⠀⠀⠀⠀⠀⠀⠀⠀⠀⠀⢻⣿⣿⣿⣿⣿⣿⡆</a:t>
            </a:r>
            <a:br/>
            <a:r>
              <a:t>⠀⠀⠀⠀⠀⠀⠀⠀⠀⠀⠀⠀⠀⠀⠀⠀⠀⠀⠀⠀⠀⠀⠀⠀⠀⠀⠀⠀⠀⠀⠀⠀⠀⠀⠀⠀⠀⠀⠀⠀⠀⠀⠀⠀⠀⠀⠀⠀⠀⠀⠀⠀⠀⢿⡇⡟⣛⠈⠛⠛⣿⣿⣿⣿⣿⣿⣿⣷⣅⣘⣀⡀⠀⠀⠀⠀⠀⠀⠀⠀⢀⣤⣶⣿⣿⣿⣿⣿⣿⡿⠁</a:t>
            </a:r>
            <a:br/>
            <a:r>
              <a:t>⠀⠀⠀⠀⠀⠀⠀⠀⠀⠀⠀⠀⠀⠀⠀⠀⠀⠀⠀⠀⠀⠀⠀⠀⠀⠀⠀⠀⠀⠀⠀⠀⠀⠀⠀⠀⠀⠀⠀⠀⠀⠀⠀⠀⠀⠀⠀⠀⠀⠀⠀⠀⠀⠐⣧⣿⣿⣿⣿⣿⣿⣿⣿⣿⣿⣿⣿⣿⣿⣿⣿⣿⣿⣦⡀⠀⠀⠀⠀⠀⢻⣿⣿⣿⣿⣿⣿⣿⣿⠁⠀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⠀⠀⠀⠀⠀⠀⠀⠀⠀⠀⠀⠀⠀⠀⠀⠀⠀⠀⠀⠀⠀⠀⠀⠀⠀⠀⠀⠀⠀⠀⠀⠀⠀⠀⠀⠀⠀⠀⠀⠀⠀⠀⠀⠀⠀⠀⠀⠀⠀⠀⠀⠀⠀⢸⣿⣿⣿⣿⣿⣿⣿⣿⣿⣿⣿⣿⣿⣿⣿⣿⣿⣿⣿⣿⣷⡀⠀⠀⠀⣰⣿⣿⣿⣿⣿⣿⣿⣿⣿⠀⠀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⠀⠀⠀⠀⠀⠀⠀⠀⠀⠀⠀⠀⠀⠀⠀⠀⠀⠀⠀⠀⠀⠀⠀⠀⠀⠀⠀⠀⠀⠀⠀⠀⠀⠀⠀⠀⠀⠀⠀⠀⠀⠀⠀⠀⠀⠀⠀⠀⠀⠀⠀⠀⠀⣿⣿⣿⣿⣿⣿⣿⣿⣿⣿⣿⣿⣿⣿⣿⣿⣿⣿⣿⣿⣿⣿⣧⠀⢀⣾⣿⣿⣿⣿⣿⣿⣿⠛⢿⡏⠀⠀</a:t>
            </a:r>
            <a:br/>
            <a:r>
              <a:t>⠀⠀⠀⠀⠀⠀⠀⠀⠀⠀⠀⠀⠀⠀⠀⠀⠀⠀⠀⠀⠀⠀⠀⠀⠀⠀⠀⠀⠀⠀⠀⠀⠀⠀⠀⠀⠀⠀⠀⠀⠀⠀⠀⠀⠀⠀⠀⠀⠀⠀⠀⠀⠀⢻⣿⣿⣿⣿⣿⣿⣿⣿⣿⣿⣿⣿⣿⣿⣿⣿⣿⣿⣿⣿⣿⣿⣴⣿⣿⣿⣿⣿⣿⣿⡿⠁⠀⠀⠀⠀⠀</a:t>
            </a:r>
            <a:br/>
            <a:r>
              <a:t>⠀⠀⠀⠀⠀⠀⠀⠀⠀⠀⠀⠀⠀⠀⠀⠀⠀⠀⠀⠀⠀⠀⠀⠀⠀⠀⠀⠀⠀⠀⠀⠀⠀⠀⠀⠀⠀⠀⠀⠀⠀⠀⠀⠀⠀⠀⠀⠀⠀⠀⠀⠀⠀⢸⣿⣿⣿⣿⣿⣿⣿⣿⣿⣿⣿⣿⣿⣿⣿⣿⣿⣿⣿⣿⣿⣿⣿⣿⣿⣿⣿⣿⣿⡟⠁⠀⠀⠀⠀⠀⠀</a:t>
            </a:r>
            <a:br/>
            <a:r>
              <a:t>⠀⠀⠀⠀⠀⠀⠀⠀⠀⠀⠀⠀⠀⠀⠀⠀⠀⠀⠀⠀⠀⠀⠀⠀⠀⠀⠀⠀⠀⠀⠀⠀⠀⠀⠀⠀⠀⠀⠀⠀⠀⠀⠀⠀⠀⠀⠀⠀⠀⠀⠀⠀⠀⠸⣿⣿⣿⣿⣿⣿⣿⣿⣿⣿⣿⣿⣿⣿⣿⣿⣿⣿⣿⣿⣿⣿⣿⣿⣿⣿⣿⣿⡟⠀⠀⠀⠀⠀⠀⠀⠀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⠀⠀⠀⠀⠀⠀⠀⠀⠀⠀⠀⠀⠀⠀⠀⠀⠀⠀⠀⠀⠀⠀⠀⠀⠀⠀⠀⠀⠀⠀⠀⠀⠀⠀⠀⠀⠀⠀⠀⠀⠀⠀⠀⠀⠀⠀⠀⠀⠀⠀⠀⠀⠀⠀⢻⣿⣿⣿⣿⣿⣿⣿⣿⣿⣿⣿⣿⣿⣿⣿⣿⣿⣿⣿⣿⣿⣿⣿⣿⣿⣿⠏⠀⠀⠀⠀⠀⠀⠀⠀⠀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⠀⠀⠀⠀⠀⠀⠀⠀⠀⠀⠀⠀⠀⠀⠀⠀⠀⠀⠀⠀⠀⠀⠀⠀⠀⠀⠀⠀⠀⠀⠀⠀⠀⠀⠀⠀⠀⠀⠀⠀⠀⠀⠀⠀⠀⠀⠀⠀⠀⠀⠀⠀⠀⠀⠈⣿⣿⣿⣿⣿⣿⣿⣿⣿⣿⣿⣿⣿⣿⣿⣿⣿⣿⣿⣿⣿⣿⣿⣿⠟⠁⠀⠀⠀⠀⠀⠀⠀⠀⠀⠀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⠀⠀⠀⠀⠀⠀⠀⠀⠀⠀⠀⠀⠀⠀⠀⠀⠀⠀⠀⠀⠀⠀⠀⠀⠀⠀⠀⠀⠀⠀⠀⠀⠀⠀⠀⠀⠀⠀⠀⠀⠀⠀⠀⠀⠀⠀⠀⠀⠀⠀⠀⠀⠀⠀⠀⢹⣿⣿⣿⣿⣿⣿⣿⣿⣿⣿⣿⣿⣿⣿⣿⣿⣿⣿⣿⣿⣿⡏⠀⠀⠀⠀⠀⠀⠀⠀⠀⠀⠀⠀⠀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⠀⠀⠀⠀⠀⠀⠀⠀⠀⠀⠀⠀⠀⠀⠀⠀⠀⠀⠀⠀⠀⠀⠀⠀⠀⠀⠀⠀⠀⠀⠀⠀⠀⠀⠀⠀⠀⠀⠀⠀⠀⠀⠀⠀⠀⠀⠀⠀⠀⠀⠀⠀⠀⠀⠀⠈⣿⣿⣿⣿⣿⣿⣿⣿⣿⣿⣿⣿⣿⣿⣿⣿⣿⣿⣿⣿⣿⠇⠀⠀⠀⠀⠀⠀⠀⠀⠀⠀⠀⠀⠀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⠀⠀⠀⠀⠀⠀⠀⠀⠀⠀⠀⠀⠀⠀⠀⠀⠀⠀⠀⠀⠀⠀⠀⠀⠀⠀⠀⠀⠀⠀⠀⠀⠀⠀⠀⠀⠀⠀⠀⠀⠀⠀⠀⠀⠀⠀⠀⠀⠀⠀⠀⠀⠀⠀⠀⠀⢿⣿⣿⣿⣿⣿⣿⣿⣿⣿⣿⣿⣿⣿⣿⣿⣿⣿⣿⣿⣿⣦⣤⣤⡀⠀⠀⠀⠀⠀⠀⠀⠀⠀⠀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⠀⠀⠀⠀⠀⠀⠀⠀⠀⠀⠀⠀⠀⠀⠀⠀⠀⠀⠀⠀⠀⠀⠀⠀⠀⠀⠀⠀⠀⠀⠀⠀⠀⠀⠀⠀⠀⠀⠀⠀⠀⠀⠀⠀⠀⠀⠀⠀⠀⠀⠀⠀⠀⠀⠀⠀⢸⣿⣿⣿⣿⣿⣿⣿⣿⣿⣿⣿⣿⣿⣿⣿⣿⣿⣿⣿⣿⣿⣿⣿⡷⠀⠀⠀⠀⠀⠀⠀⠀⠀⠀</a:t>
            </a:r>
            <a:br/>
            <a:r>
              <a:t>⠀⠀⠀⠀⠀⠀⠀⠀⠀⠀⠀⠀⠀⠀⠀⠀⠀⠀⠀⠀⠀⠀⠀⠀⠀⠀⠀⠀⠀⠀⠀⠀⠀⠀⠀⠀⠀⠀⠀⠀⠀⠀⠀⢰⣶⣶⣶⣶⣶⣶⣶⣶⣦⣤⣤⣄⣸⣿⣿⣿⣿⣿⣿⣿⣿⣿⣿⣿⣿⣿⣿⣿⣿⣿⣿⣿⣿⣿⣿⣿⣿⣦⠀⠀⠀⠀⠀⠀⠀⠀⠀</a:t>
            </a:r>
            <a:br/>
            <a:r>
              <a:t>⠀⠀⠀⠀⠀⠀⠀⠀⠀⠀⠀⠀⠀⠀⠀⠀⠀⠀⠀⠀⠀⠀⠀⠀⠀⠀⠀⠀⠀⠀⠀⠀⠀⠀⠀⠀⠀⠀⠀⠀⠀⠀⠀⠈⢿⣿⣿⣿⣿⣿⣿⣿⣿⣿⣿⣿⣿⣿⣿⣿⣿⣿⣿⣿⣿⣿⣿⣿⣿⣿⣿⣿⣿⣿⣿⣿⣿⣿⣿⣿⡟⠋⠀⠀⠀⠀⠀⠀⠀⠀⠀</a:t>
            </a:r>
            <a:br/>
            <a:r>
              <a:t>⠀⠀⠀⠀⠀⠀⠀⠀⠀⠀⠀⠀⠀⠀⠀⠀⠀⠀⠀⠀⠀⠀⠀⠀⠀⠀⠀⠀⠀⠀⠀⠀⠀⠀⠀⠀⠀⠀⠀⠀⠀⠀⠀⠀⠈⠻⣿⣿⣿⣿⣿⣿⣿⣿⣿⣿⣿⣿⣿⣿⣿⣿⣿⣿⣿⣿⣿⣿⣿⣿⣿⣿⣿⣿⣿⣿⣿⣿⣿⣿⣷⠀⠀⠀⠀⠀⠀⠀⠀⠀⠀</a:t>
            </a:r>
            <a:br/>
            <a:r>
              <a:t>⠀⠀⠀⠀⠀⠀⠀⠀⠀⠀⠀⠀⠀⠀⠀⠀⠀⠀⠀⠀⠀⠀⠀⠀⠀⠀⠀⠀⠀⠀⠀⠀⠀⠀⠀⠀⠀⠀⠀⠀⠀⠀⠀⠀⠀⠀⠙⣿⣿⣿⣿⣿⣿⣿⣿⣿⣿⣿⣿⣿⣿⣿⣿⣿⣿⣿⣿⣿⣿⣿⣿⣿⣿⣿⣿⠿⠿⠻⣿⠿⠋⠀⠀⠀⠀⠀⠀⠀⠀⠀⠀</a:t>
            </a:r>
            <a:br/>
            <a:r>
              <a:t>⠀⠀⠀⠀⠀⠀⠀⠀⠀⠀⠀⠀⠀⠀⠀⠀⠀⠀⠀⠀⠀⠀⠀⠀⠀⠀⠀⠀⠀⠀⠀⠀⠀⠀⠀⠀⠀⠀⠀⠀⠀⠀⠀⠀⠀⠀⠀⠘⣿⣿⣿⣿⣿⣿⣿⣿⣿⣿⣿⣿⣿⣿⣿⣿⣿⣿⣿⣿⣿⣿⣿⣿⣿⣿⠁⠀⠀⠀⠀⠀⠀⠀⠀⠀⠀⠀⠀⠀⠀⠀⠀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⠀⠀⠀⠀⠀⠀⠀⠀⠀⠀⠀⠀⠀⠀⠀⠀⠀⠀⠀⠀⠀⠀⠀⠀⠀⠀⠀⠀⠀⠀⠀⠀⠀⠀⠀⠀⠀⠀⠀⠀⠀⠀⠀⠀⠀⠀⠀⠀⠀⠀⠀⠀⠀⠀⠀⠀⠀⠀⠀⠀⠀⠀⠀⠀⠀⠀⠀⠀⠀⠀⠀⠀⠀⠀⠀⠀⠀⠀⠀⠀⠀⣶⠀⠀⠀⠀⠀⠀⠀⠀⠀</a:t>
            </a:r>
            <a:br/>
            <a:r>
              <a:t>⠀⠀⠀⠀⠀⠀⠀⠀⠀⠀⠀⠀⠀⠀⠀⠀⠀⠀⠀⠀⠀⠀⠀⠀⠀⠀⠀⠀⠀⠀⠀⠀⠀⠀⠀⠀⠀⠀⠀⠀⠀⠀⠀⠀⠀⠀⠀⠀⠀⠀⠀⠀⢀⠀⠀⠀⠀⠀⠀⠀⠀⠀⠀⠀⠀⠀⠀⠀⠀⠀⠀⠀⠀⠀⠀⠀⠀⠀⠀⠀⠀⣿⡇⠀⠀⠀⠀⠀⠀⠀⠀</a:t>
            </a:r>
            <a:br/>
            <a:r>
              <a:t>⠀⠀⠀⠀⠀⠀⠀⠀⠀⠀⠀⠀⠀⠀⠀⠀⠀⠀⠀⠀⠀⠀⠀⠀⠀⠀⠀⠀⠀⠀⠀⠀⠀⠀⠀⠀⠀⠀⠀⠀⠀⠀⠀⠀⠀⠀⠀⠀⠀⠀⢀⡀⢸⣷⣦⣴⣾⣷⣦⣤⣤⣤⣄⣀⠀⠀⠀⠀⠀⠀⠀⠀⠀⠀⠀⠀⠀⠀⠀⠀⠀⢹⣿⠀⠀⠀⠀⠀⠀⠀⠀</a:t>
            </a:r>
            <a:br/>
            <a:r>
              <a:t>⠀⠀⠀⠀⠀⠀⠀⠀⠀⠀⠀⠀⠀⠀⠀⠀⠀⠀⠀⠀⠀⠀⠀⠀⠀⠀⠀⠀⠀⠀⠀⠀⠀⠀⠀⠀⠀⠀⠀⠀⠀⠀⠀⠀⠀⠀⠀⠀⢤⣾⣿⣿⣿⣿⣿⣿⣿⣿⣿⣿⣿⣿⣿⣿⣿⣿⣶⣤⣦⠀⠀⠀⠀⠀⠀⠀⠀⠀⠀⠀⠀⠘⣿⡇⠀⠀⠀⠀⠀⠀⠀</a:t>
            </a:r>
            <a:br/>
            <a:r>
              <a:t>⠀⠀⠀⠀⠀⠀⠀⠀⠀⠀⠀⠀⠀⠀⠀⠀⠀⠀⠀⠀⠀⠀⠀⠀⠀⠀⠀⠀⠀⠀⠀⠀⠀⠀⠀⠀⠀⠀⠀⠀⠀⠀⠀⠀⠀⠀⠀⠀⠀⣹⣿⣿⣿⣿⣿⣿⣿⣿⣿⣿⣿⣿⣿⣿⣿⣿⣿⣿⣿⣿⣦⣄⠀⠀⠀⠀⠀⠀⠀⠀⠀⠀⢿⣿⠀⠀⠀⠀⠀⠀⠀</a:t>
            </a:r>
            <a:br/>
            <a:r>
              <a:t>⠀⠀⠀⠀⠀⠀⠀⠀⠀⠀⠀⠀⠀⠀⠀⠀⠀⠀⠀⠀⠀⠀⠀⠀⠀⠀⠀⠀⠀⠀⠀⠀⠀⠀⠀⠀⠀⠀⠀⠀⠀⠀⠀⠀⠀⠀⠀⢀⣾⣿⣿⣿⣿⣿⣿⣿⣿⣿⣿⣿⣿⣿⣿⣿⣿⣿⣿⣿⣿⣿⣿⣿⣆⠀⠀⠀⠀⠀⠀⠀⠀⠀⠘⣿⡇⠀⠀⠀⠀⠀⠀</a:t>
            </a:r>
            <a:br/>
            <a:r>
              <a:t>⠀⠀⠀⠀⠀⠀⠀⠀⠀⠀⠀⠀⠀⠀⠀⠀⠀⠀⠀⠀⠀⠀⠀⠀⠀⠀⠀⠀⠀⠀⠀⠀⠀⠀⠀⠀⠀⠀⠀⠀⠀⠀⠀⠀⠀⠀⠀⠀⠙⢻⣿⣿⣿⣿⣿⣿⣿⣿⣿⣿⣿⣿⣿⣿⣿⣿⣿⣿⣿⣿⣿⣿⣿⡆⠀⠀⠀⠀⠀⠀⠀⠀⠀⣿⣿⣤⣶⠆⠀⠀⠀</a:t>
            </a:r>
            <a:br/>
            <a:r>
              <a:t>⠀⠀⠀⠀⠀⠀⠀⠀⠀⠀⠀⠀⠀⠀⠀⠀⠀⠀⠀⠀⠀⠀⠀⠀⠀⠀⠀⠀⠀⠀⠀⠀⠀⠀⠀⠀⠀⠀⠀⠀⠀⠀⠀⠀⠀⠀⠀⠀⢀⣾⣿⣿⣿⣿⣿⣿⣿⣿⣿⣿⣿⣿⣿⣿⣿⣿⣿⣿⣿⣿⣿⣿⣿⣿⠀⠀⠀⠀⠀⠀⠀⢰⡶⢿⣿⣏⣀⠀⠀⠀⠀</a:t>
            </a:r>
            <a:br/>
            <a:r>
              <a:t>⠀⠀⠀⠀⠀⠀⠀⠀⠀⠀⠀⠀⠀⠀⠀⠀⠀⠀⠀⠀⠀⠀⠀⠀⠀⠀⠀⠀⠀⠀⠀⠀⠀⠀⠀⠀⠀⠀⠀⠀⠀⠀⠀⠀⠀⠀⠀⠀⣼⣿⣿⣿⣿⣿⣿⣿⣿⣿⣿⣿⣿⣿⣿⣿⣿⣿⣿⣿⣿⣿⣿⣿⣿⣿⡇⠀⠀⠀⠀⠀⠀⠀⠀⣼⣿⣿⣿⣿⡀⠀⠀</a:t>
            </a:r>
            <a:br/>
            <a:r>
              <a:t>⠀⠀⠀⠀⠀⠀⠀⠀⠀⠀⠀⠀⠀⠀⠀⠀⠀⠀⠀⠀⠀⠀⠀⠀⠀⠀⠀⠀⠀⠀⠀⠀⠀⠀⠀⠀⠀⠀⠀⠀⠀⠀⠀⠀⠀⠀⠀⠀⣿⣿⣿⣿⣿⣿⣿⣿⣿⣿⣿⣿⣿⣿⣿⣿⣿⣿⣿⣿⣿⣿⣿⣿⣿⣿⡇⠀⠀⠀⠀⠀⠀⠀⠀⢸⣿⣿⣿⣿⣷⡀⠀</a:t>
            </a:r>
            <a:br/>
            <a:r>
              <a:t>⠀⠀⠀⠀⠀⠀⠀⠀⠀⠀⠀⠀⠀⠀⠀⠀⠀⠀⠀⠀⠀⠀⠀⠀⠀⠀⠀⠀⠀⠀⠀⠀⠀⠀⠀⠀⠀⠀⠀⠀⠀⠀⠀⠀⠀⠀⠀⠀⢸⣿⣿⣿⣿⣿⣿⣿⣿⣿⣿⣿⣿⣿⣿⣿⣿⣿⣿⣿⣿⣿⣿⣿⣿⣿⣿⡀⠀⠀⠀⠀⠀⠀⠀⢸⣿⣿⣿⣿⣿⣷⡀</a:t>
            </a:r>
            <a:br/>
            <a:r>
              <a:t>⠀⠀⠀⠀⠀⠀⠀⠀⠀⠀⠀⠀⠀⠀⠀⠀⠀⠀⠀⠀⠀⠀⠀⠀⠀⠀⠀⠀⠀⠀⠀⠀⠀⠀⠀⠀⠀⠀⠀⠀⠀⠀⠀⠀⠀⠀⠀⠀⠀⠻⢿⣿⣿⣿⣿⣿⣿⣿⣿⣿⣿⣿⣿⣿⣿⣿⣿⣿⣿⣿⣿⣿⣿⣿⡿⠿⠆⠀⠀⠀⠀⠀⠀⢸⣿⣿⣿⣿⣿⣿⡇</a:t>
            </a:r>
            <a:br/>
            <a:r>
              <a:t>⠀⠀⠀⠀⠀⠀⠀⠀⠀⠀⠀⠀⠀⠀⠀⠀⠀⠀⠀⠀⠀⠀⠀⠀⠀⠀⠀⠀⠀⠀⠀⠀⠀⠀⠀⠀⠀⠀⠀⠀⠀⠀⠀⠀⠀⠀⠀⠀⠀⠀⠀⠈⠛⢽⣿⣿⣿⣿⣿⣿⣿⣿⣿⣿⣿⣿⣿⣿⣿⣿⣿⣿⣿⢻⡟⠀⠀⠀⠀⠀⠀⠀⠀⠀⢿⣿⣿⣿⣿⣿⡇</a:t>
            </a:r>
            <a:br/>
            <a:r>
              <a:t>⠀⠀⠀⠀⠀⠀⠀⠀⠀⠀⠀⠀⠀⠀⠀⠀⠀⠀⠀⠀⠀⠀⠀⠀⠀⠀⠀⠀⠀⠀⠀⠀⠀⠀⠀⠀⠀⠀⠀⠀⠀⠀⠀⠀⠀⠀⠀⠀⠀⠀⠀⠀⠀⠈⣿⣿⣿⣿⣿⣿⣿⣿⣿⣿⣿⣿⣿⣿⣿⣿⡟⢿⣿⠌⠃⠀⠀⠀⠀⠀⠀⠀⠀⠀⢨⣿⣿⣿⣿⣿⡇</a:t>
            </a:r>
            <a:br/>
            <a:r>
              <a:t>⠀⠀⠀⠀⠀⠀⠀⠀⠀⠀⠀⠀⠀⠀⠀⠀⠀⠀⠀⠀⠀⠀⠀⠀⠀⠀⠀⠀⠀⠀⠀⠀⠀⠀⠀⠀⠀⠀⠀⠀⠀⠀⠀⠀⠀⠀⠀⠀⠀⠀⠀⠀⠀⠀⣿⢹⣿⡿⢿⣿⣿⣿⣿⣿⣿⣿⣿⣿⣿⠿⡇⠀⠸⠀⠀⠀⠀⠀⠀⠀⠀⠀⠀⢀⣨⣿⣿⣿⣿⣿⡇</a:t>
            </a:r>
            <a:br/>
            <a:r>
              <a:t>⠀⠀⠀⠀⠀⠀⠀⠀⠀⠀⠀⠀⠀⠀⠀⠀⠀⠀⠀⠀⠀⠀⠀⠀⠀⠀⠀⠀⠀⠀⠀⠀⠀⠀⠀⠀⠀⠀⠀⠀⠀⠀⠀⠀⠀⠀⠀⠀⠀⠀⠀⠀⠀⠘⣿⢸⣡⣧⣤⣭⣭⣿⣿⣿⣿⣿⣿⣿⣿⣦⣥⣤⣀⡀⠀⠀⠀⠀⠀⠀⠀⢠⣿⣿⣿⣿⣿⣿⣿⣿⡇</a:t>
            </a:r>
            <a:br/>
            <a:r>
              <a:t>⠀⠀⠀⠀⠀⠀⠀⠀⠀⠀⠀⠀⠀⠀⠀⠀⠀⠀⠀⠀⠀⠀⠀⠀⠀⠀⠀⠀⠀⠀⠀⠀⠀⠀⠀⠀⠀⠀⠀⠀⠀⠀⠀⠀⠀⠀⠀⠀⠀⠀⠀⠀⠀⠀⣹⣼⣿⣿⣿⣿⣿⣿⣿⣿⣿⣿⣿⣿⣿⣿⣿⣿⣿⣿⣦⠀⠀⠀⠀⠀⠀⢠⣿⣿⣿⣿⣿⣿⣿⣿⡇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⠀⠀⠀⠀⠀⠀⠀⠀⠀⠀⠀⠀⠀⠀⠀⠀⠀⠀⠀⠀⠀⠀⠀⠀⠀⠀⠀⠀⠀⠀⠀⠀⠀⠀⠀⠀⠀⠀⠀⠀⠀⠀⠀⠀⠀⠀⠀⠀⠀⠀⠀⠀⠀⠀⣿⣿⣿⣿⣿⣿⣿⣿⣿⣿⣿⣿⣿⣿⣿⣿⣿⣿⣿⣿⣿⣇⠀⠀⠀⢀⣴⣿⣿⣿⣿⣿⣿⣿⣿⣿⡇</a:t>
            </a:r>
            <a:br/>
            <a:r>
              <a:t>⠀⠀⠀⠀⠀⠀⠀⠀⠀⠀⠀⠀⠀⠀⠀⠀⠀⠀⠀⠀⠀⠀⠀⠀⠀⠀⠀⠀⠀⠀⠀⠀⠀⠀⠀⠀⠀⠀⠀⠀⠀⠀⠀⠀⠀⠀⠀⠀⠀⠀⠀⠀⠀⠠⣿⣿⣿⣿⣿⣿⣿⣿⣿⣿⣿⣿⣿⣿⣿⣿⣿⣿⣿⣿⣿⣿⡀⠀⣠⣿⣿⣿⣿⣿⣿⣿⡿⠃⠈⠛⠀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⠀⠀⠀⠀⠀⠀⠀⠀⠀⠀⠀⠀⠀⠀⠀⠀⠀⠀⠀⠀⠀⠀⠀⠀⠀⠀⠀⠀⠀⠀⠀⠀⠀⠀⠀⠀⠀⠀⠀⠀⠀⠀⠀⠀⠀⠀⠀⠀⠀⠀⠀⠀⠀⠀⣿⣿⣿⣿⣿⣿⣿⣿⣿⣿⣿⣿⣿⣿⣿⣿⣿⣿⣿⣿⣿⣿⣧⣾⣿⣿⣿⣿⣿⣿⣿⡿⠁⠀⠀⠀⠀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⠀⠀⠀⠀⠀⠀⠀⠀⠀⠀⠀⠀⠀⠀⠀⠀⠀⠀⠀⠀⠀⠀⠀⠀⠀⠀⠀⠀⠀⠀⠀⠀⠀⠀⠀⠀⠀⠀⠀⠀⠀⠀⠀⠀⠀⠀⠀⠀⠀⠀⠀⠀⠀⠀⣿⣿⣿⣿⣿⣿⣿⣿⣿⣿⣿⣿⣿⣿⣿⣿⣿⣿⣿⣿⣿⣿⣿⣿⣿⣿⣿⣿⣿⣿⠟⠀⠀⠀⠀⠀⠀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⠀⠀⠀⠀⠀⠀⠀⠀⠀⠀⠀⠀⠀⠀⠀⠀⠀⠀⠀⠀⠀⠀⠀⠀⠀⠀⠀⠀⠀⠀⠀⠀⠀⠀⠀⠀⠀⠀⠀⠀⠀⠀⠀⠀⠀⠀⠀⠀⠀⠀⠀⠀⠀⠀⢸⣿⣿⣿⣿⣿⣿⣿⣿⣿⣿⣿⣿⣿⣿⣿⣿⣿⣿⣿⣿⣿⣿⣿⣿⣿⣿⣿⣿⠋⠀⠀⠀⠀⠀⠀⠀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⠀⠀⠀⠀⠀⠀⠀⠀⠀⠀⠀⠀⠀⠀⠀⠀⠀⠀⠀⠀⠀⠀⠀⠀⠀⠀⠀⠀⠀⠀⠀⠀⠀⠀⠀⠀⠀⠀⠀⠀⠀⠀⠀⠀⠀⠀⠀⠀⠀⠀⠀⠀⠀⠀⠀⢻⣿⣿⣿⣿⣿⣿⣿⣿⣿⣿⣿⣿⣿⣿⣿⣿⣿⣿⣿⣿⣿⣿⣿⣿⣿⡿⠁⠀⠀⠀⠀⠀⠀⠀⠀</a:t>
            </a:r>
            <a:br/>
            <a:r>
              <a:t>⠀⠀⠀⠀⠀⠀⠀⠀⠀⠀⠀⠀⠀⠀⠀⠀⠀⠀⠀⠀⠀⠀⠀⠀⠀⠀⠀⠀⠀⠀⠀⠀⠀⠀⠀⠀⠀⠀⠀⠀⠀⠀⠀⠀⠀⠀⠀⠀⠀⠀⠀⠀⠀⠀⠀⠸⣿⣿⣿⣿⣿⣿⣿⣿⣿⣿⣿⣿⣿⣿⣿⣿⣿⣿⣿⣿⣿⣿⠛⠛⠁⠀⠀⠀⠀⠀⠀⠀⠀⠀⠀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⠀⠀⠀⠀⠀⠀⠀⠀⠀⠀⠀⠀⠀⠀⠀⠀⠀⠀⠀⠀⠀⠀⠀⠀⠀⠀⠀⠀⠀⠀⠀⠀⠀⠀⠀⠀⠀⠀⠀⠀⠀⠀⠀⠀⠀⠀⠀⠀⠀⠀⠀⠀⠀⠀⠀⠀⣿⣿⣿⣿⣿⣿⣿⣿⣿⣿⣿⣿⣿⣿⣿⣿⣿⣿⣿⣿⣿⡿⠀⠀⠀⠀⠀⠀⠀⠀⠀⠀⠀⠀⠀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⠀⠀⠀⠀⠀⠀⠀⠀⠀⠀⠀⠀⠀⠀⠀⠀⠀⠀⠀⠀⠀⠀⠀⠀⠀⠀⠀⠀⠀⠀⠀⠀⠀⠀⠀⠀⠀⠀⠀⠀⠀⠀⠀⠀⠀⠀⠀⠀⠀⠀⠀⠀⠀⠀⠀⠀⢻⣿⣿⣿⣿⣿⣿⣿⣿⣿⣿⣿⣿⣿⣿⣿⣿⣿⣿⣿⣿⡇⠀⠀⠀⠀⠀⠀⠀⠀⠀⠀⠀⠀⠀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⠀⠀⠀⠀⠀⠀⠀⠀⠀⠀⠀⠀⠀⠀⠀⠀⠀⠀⠀⠀⠀⠀⠀⠀⠀⠀⠀⠀⠀⠀⠀⠀⠀⠀⠀⠀⠀⠀⠀⠀⠀⠀⠀⠀⠀⠀⠀⠀⠀⠀⠀⠀⠀⠀⠀⠀⢸⣿⣿⣿⣿⣿⣿⣿⣿⣿⣿⣿⣿⣿⣿⣿⣿⣿⣿⣿⣿⣶⣤⣤⡀⠀⠀⠀⠀⠀⠀⠀⠀⠀⠀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⠀⠀⠀⠀⠀⠀⠀⠀⠀⠀⠀⠀⠀⠀⠀⠀⠀⠀⠀⠀⠀⠀⠀⠀⠀⠀⠀⠀⠀⠀⠀⠀⠀⠀⠀⠀⠀⠀⠀⠀⠀⠀⠀⠀⠀⠀⠀⠀⠀⠀⠀⠀⠀⠀⠀⠀⢸⣿⣿⣿⣿⣿⣿⣿⣿⣿⣿⣿⣿⣿⣿⣿⣿⣿⣿⣿⣿⣿⣿⣿⡷⠀⠀⠀⠀⠀⠀⠀⠀⠀⠀</a:t>
            </a:r>
            <a:br/>
            <a:r>
              <a:t>⠀⠀⠀⠀⠀⠀⠀⠀⠀⠀⠀⠀⠀⠀⠀⠀⠀⠀⠀⠀⠀⠀⠀⠀⠀⠀⠀⠀⠀⠀⠀⠀⠀⠀⠀⠀⠀⠀⠀⠀⠀⠀⠀⢰⣿⣿⣿⣿⣿⣿⣿⣷⣶⣶⣶⣦⣼⣿⣿⣿⣿⣿⣿⣿⣿⣿⣿⣿⣿⣿⣿⣿⣿⣿⣿⣿⣿⣿⣿⣿⣿⣦⠀⠀⠀⠀⠀⠀⠀⠀⠀</a:t>
            </a:r>
            <a:br/>
            <a:r>
              <a:t>⠀⠀⠀⠀⠀⠀⠀⠀⠀⠀⠀⠀⠀⠀⠀⠀⠀⠀⠀⠀⠀⠀⠀⠀⠀⠀⠀⠀⠀⠀⠀⠀⠀⠀⠀⠀⠀⠀⠀⠀⠀⠀⠀⠀⢿⣿⣿⣿⣿⣿⣿⣿⣿⣿⣿⣿⣿⣿⣿⣿⣿⣿⣿⣿⣿⣿⣿⣿⣿⣿⣿⣿⣿⣿⣿⣿⣿⣿⣿⣿⡟⠋⠀⠀⠀⠀⠀⠀⠀⠀⠀</a:t>
            </a:r>
            <a:br/>
            <a:r>
              <a:t>⠀⠀⠀⠀⠀⠀⠀⠀⠀⠀⠀⠀⠀⠀⠀⠀⠀⠀⠀⠀⠀⠀⠀⠀⠀⠀⠀⠀⠀⠀⠀⠀⠀⠀⠀⠀⠀⠀⠀⠀⠀⠀⠀⠀⠀⠹⣿⣿⣿⣿⣿⣿⣿⣿⣿⣿⣿⣿⣿⣿⣿⣿⣿⣿⣿⣿⣿⣿⣿⣿⣿⣿⣿⣿⣿⣿⣿⣿⣿⣿⣷⠀⠀⠀⠀⠀⠀⠀⠀⠀⠀</a:t>
            </a:r>
            <a:br/>
            <a:r>
              <a:t>⠀⠀⠀⠀⠀⠀⠀⠀⠀⠀⠀⠀⠀⠀⠀⠀⠀⠀⠀⠀⠀⠀⠀⠀⠀⠀⠀⠀⠀⠀⠀⠀⠀⠀⠀⠀⠀⠀⠀⠀⠀⠀⠀⠀⠀⠀⠈⢿⣿⣿⣿⣿⣿⣿⣿⣿⣿⣿⣿⣿⣿⣿⣿⣿⣿⣿⣿⣿⣿⣿⣿⣿⣿⣿⡿⠻⠿⢻⣿⠿⠋⠀⠀⠀⠀⠀⠀⠀⠀⠀⠀</a:t>
            </a:r>
            <a:br/>
            <a:r>
              <a:t>⠀⠀⠀⠀⠀⠀⠀⠀⠀⠀⠀⠀⠀⠀⠀⠀⠀⠀⠀⠀⠀⠀⠀⠀⠀⠀⠀⠀⠀⠀⠀⠀⠀⠀⠀⠀⠀⠀⠀⠀⠀⠀⠀⠀⠀⠀⠀⠈⢿⣿⣿⣿⣿⣿⣿⣿⣿⣿⣿⣿⣿⣿⣿⣿⣿⣿⣿⣿⣿⣿⣿⣿⣿⣿⠀⠀⠀⠀⠀⠀⠀⠀⠀⠀⠀⠀⠀⠀⠀⠀⠀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⠀⠀⠀⠀⠀⠀⠀⠀⠀⠀⠀⠀⠀⠀⠀⠀⠀⠀⠀⠀⠀⠀⠀⠀⠀⠀⠀⠀⠀⠀⠀⠀⠀⠀⠀⠀⠀⠀⠀⠀⠀⠀⠀⠀⠀⠀⠀⠀⣸⣿⣿⣿⣿⣿⣿⣿⣿⣿⣿⣿⣿⣿⣿⣿⣿⣿⣿⣿⣿⣿⣿⣿⣿⣿⠀⠀⠀⠀⠀⠀⠀⠀⠀⠀⠀⠀⠀⠀⠀⠀⠀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⠀⠀⠀⠀⠀⠀⠀⠀⠀⠀⠀⠀⠀⠀⠀⠀⠀⠀⠀⠀⠀⠀⠀⠀⠀⠀⠀⠀⠀⠀⠀⠀⠀⠀⠀⠀⠀⠀⠀⠀⠀⠀⠀⠀⠀⠀⠀⠀⠀⠀⠀⠀⠀⠀⠀⠀⠀⠀⠀⠀⠀⠀⠀⠀⠀⠀⠀⠀⠀⠀⠀⠀⠀⠀⠀⠀⠀⠀⠀⠀⢀⡄⠀⠀⠀⠀⠀⠀⠀⠀⠀</a:t>
            </a:r>
            <a:br/>
            <a:r>
              <a:t>⠀⠀⠀⠀⠀⠀⠀⠀⠀⠀⠀⠀⠀⠀⠀⠀⠀⠀⠀⠀⠀⠀⠀⠀⠀⠀⠀⠀⠀⠀⠀⠀⠀⠀⠀⠀⠀⠀⠀⠀⠀⠀⠀⠀⠀⠀⠀⠀⠀⠀⠀⠀⠀⢀⠀⠀⠀⣠⣄⣀⠀⠀⠀⠀⠀⠀⠀⠀⠀⠀⠀⠀⠀⠀⠀⠀⠀⠀⠀⠀⢸⣷⠀⠀⠀⠀⠀⠀⠀⠀⠀</a:t>
            </a:r>
            <a:br/>
            <a:r>
              <a:t>⠀⠀⠀⠀⠀⠀⠀⠀⠀⠀⠀⠀⠀⠀⠀⠀⠀⠀⠀⠀⠀⠀⠀⠀⠀⠀⠀⠀⠀⠀⠀⠀⠀⠀⠀⠀⠀⠀⠀⠀⠀⠀⠀⠀⠀⠀⠀⠀⠀⣀⣠⣤⡀⣿⣷⣤⣾⣿⣿⣿⣿⣿⣶⣤⣤⣀⡀⠀⠀⠀⠀⠀⠀⠀⠀⠀⠀⠀⠀⠀⠈⣿⡇⠀⠀⠀⠀⠀⠀⠀⠀</a:t>
            </a:r>
            <a:br/>
            <a:r>
              <a:t>⠀⠀⠀⠀⠀⠀⠀⠀⠀⠀⠀⠀⠀⠀⠀⠀⠀⠀⠀⠀⠀⠀⠀⠀⠀⠀⠀⠀⠀⠀⠀⠀⠀⠀⠀⠀⠀⠀⠀⠀⠀⠀⠀⠀⠀⠀⠀⠀⠈⠻⣿⣿⣿⣿⣿⣿⣿⣿⣿⣿⣿⣿⣿⣿⣿⣿⣿⣷⣶⣄⡀⠀⠀⠀⠀⠀⠀⠀⠀⠀⠀⢹⣿⡀⠀⠀⠀⠀⠀⠀⠀</a:t>
            </a:r>
            <a:br/>
            <a:r>
              <a:t>⠀⠀⠀⠀⠀⠀⠀⠀⠀⠀⠀⠀⠀⠀⠀⠀⠀⠀⠀⠀⠀⠀⠀⠀⠀⠀⠀⠀⠀⠀⠀⠀⠀⠀⠀⠀⠀⠀⠀⠀⠀⠀⠀⠀⠀⠀⠀⠀⣠⣶⣿⣿⣿⣿⣿⣿⣿⣿⣿⣿⣿⣿⣿⣿⣿⣿⣿⣿⣿⣿⣿⣦⡀⠀⠀⠀⠀⠀⠀⠀⠀⠈⣿⣇⠀⠀⠀⠀⠀⠀⠀</a:t>
            </a:r>
            <a:br/>
            <a:r>
              <a:t>⠀⠀⠀⠀⠀⠀⠀⠀⠀⠀⠀⠀⠀⠀⠀⠀⠀⠀⠀⠀⠀⠀⠀⠀⠀⠀⠀⠀⠀⠀⠀⠀⠀⠀⠀⠀⠀⠀⠀⠀⠀⠀⠀⠀⠀⠀⠀⠐⢿⣿⣿⣿⣿⣿⣿⣿⣿⣿⣿⣿⣿⣿⣿⣿⣿⣿⣿⣿⣿⣿⣿⣿⣷⡀⠀⠀⠀⠀⠀⠀⠀⠀⢸⣿⡄⠀⠀⠀⠀⠀⠀</a:t>
            </a:r>
            <a:br/>
            <a:r>
              <a:t>⠀⠀⠀⠀⠀⠀⠀⠀⠀⠀⠀⠀⠀⠀⠀⠀⠀⠀⠀⠀⠀⠀⠀⠀⠀⠀⠀⠀⠀⠀⠀⠀⠀⠀⠀⠀⠀⠀⠀⠀⠀⠀⠀⠀⠀⠀⠀⠀⠀⢈⣿⣿⣿⣿⣿⣿⣿⣿⣿⣿⣿⣿⣿⣿⣿⣿⣿⣿⣿⣿⣿⣿⣿⣧⠀⠀⠀⠀⠀⠀⠀⠀⢀⣿⣷⡶⠟⠃⠀⠀⠀</a:t>
            </a:r>
            <a:br/>
            <a:r>
              <a:t>⠀⠀⠀⠀⠀⠀⠀⠀⠀⠀⠀⠀⠀⠀⠀⠀⠀⠀⠀⠀⠀⠀⠀⠀⠀⠀⠀⠀⠀⠀⠀⠀⠀⠀⠀⠀⠀⠀⠀⠀⠀⠀⠀⠀⠀⠀⠀⠀⠀⣾⣿⣿⣿⣿⣿⣿⣿⣿⣿⣿⣿⣿⣿⣿⣿⣿⣿⣿⣿⣿⣿⣿⣿⣿⡆⠀⠀⠀⠀⠀⠀⠺⠛⢻⣿⣦⣤⣄⠀⠀⠀</a:t>
            </a:r>
            <a:br/>
            <a:r>
              <a:t>⠀⠀⠀⠀⠀⠀⠀⠀⠀⠀⠀⠀⠀⠀⠀⠀⠀⠀⠀⠀⠀⠀⠀⠀⠀⠀⠀⠀⠀⠀⠀⠀⠀⠀⠀⠀⠀⠀⠀⠀⠀⠀⠀⠀⠀⠀⠀⠀⣸⣿⣿⣿⣿⣿⣿⣿⣿⣿⣿⣿⣿⣿⣿⣿⣿⣿⣿⣿⣿⣿⣿⣿⣿⣿⣇⠀⠀⠀⠀⠀⠀⠀⠀⢻⣿⣿⣿⣿⡄⠀⠀</a:t>
            </a:r>
            <a:br/>
            <a:r>
              <a:t>⠀⠀⠀⠀⠀⠀⠀⠀⠀⠀⠀⠀⠀⠀⠀⠀⠀⠀⠀⠀⠀⠀⠀⠀⠀⠀⠀⠀⠀⠀⠀⠀⠀⠀⠀⠀⠀⠀⠀⠀⠀⠀⠀⠀⠀⠀⠀⠀⢻⣿⣿⣿⣿⣿⣿⣿⣿⣿⣿⣿⣿⣿⣿⣿⣿⣿⣿⣿⣿⣿⣿⣿⣿⣿⣿⡀⠀⠀⠀⠀⠀⠀⠀⢸⣿⣿⣿⣿⣿⡄⠀</a:t>
            </a:r>
            <a:br/>
            <a:r>
              <a:t>⠀⠀⠀⠀⠀⠀⠀⠀⠀⠀⠀⠀⠀⠀⠀⠀⠀⠀⠀⠀⠀⠀⠀⠀⠀⠀⠀⠀⠀⠀⠀⠀⠀⠀⠀⠀⠀⠀⠀⠀⠀⠀⠀⠀⠀⠀⠀⠀⠈⣿⣿⣿⣿⣿⣿⣿⣿⣿⣿⣿⣿⣿⣿⣿⣿⣿⣿⣿⣿⣿⣿⣿⣿⣿⣿⣷⣄⠀⠀⠀⠀⠀⠀⠘⣿⣿⣿⣿⣿⣷⡀</a:t>
            </a:r>
            <a:br/>
            <a:r>
              <a:t>⠀⠀⠀⠀⠀⠀⠀⠀⠀⠀⠀⠀⠀⠀⠀⠀⠀⠀⠀⠀⠀⠀⠀⠀⠀⠀⠀⠀⠀⠀⠀⠀⠀⠀⠀⠀⠀⠀⠀⠀⠀⠀⠀⠀⠀⠀⠀⠀⠀⠈⠻⠿⣿⡿⣿⣿⣿⣿⣿⣿⣿⣿⣿⣿⣿⣿⣿⣿⣿⣿⣿⣿⣿⣿⢿⡇⠉⠁⠀⠀⠀⠀⠀⠀⢿⣿⣿⣿⣿⣿⡇</a:t>
            </a:r>
            <a:br/>
            <a:r>
              <a:t>⠀⠀⠀⠀⠀⠀⠀⠀⠀⠀⠀⠀⠀⠀⠀⠀⠀⠀⠀⠀⠀⠀⠀⠀⠀⠀⠀⠀⠀⠀⠀⠀⠀⠀⠀⠀⠀⠀⠀⠀⠀⠀⠀⠀⠀⠀⠀⠀⠀⠀⠀⠀⠈⠀⢹⣿⣿⣿⣿⣿⣿⣿⣿⣿⣿⣿⣿⣿⣿⣿⣿⡿⣿⣿⡈⠃⠀⠀⠀⠀⠀⠀⠀⠀⢈⣿⣿⣿⣿⣿⡇</a:t>
            </a:r>
            <a:br/>
            <a:r>
              <a:t>⠀⠀⠀⠀⠀⠀⠀⠀⠀⠀⠀⠀⠀⠀⠀⠀⠀⠀⠀⠀⠀⠀⠀⠀⠀⠀⠀⠀⠀⠀⠀⠀⠀⠀⠀⠀⠀⠀⠀⠀⠀⠀⠀⠀⠀⠀⠀⠀⠀⠀⠀⠀⠀⠀⠈⣿⣿⣿⣿⣿⣿⣿⣿⣿⣿⣿⣿⣿⣿⣿⣿⡇⠸⠹⠀⠀⠀⠀⠀⠀⠀⠀⠀⠀⠨⣿⣿⣿⣿⣿⡇</a:t>
            </a:r>
            <a:br/>
            <a:r>
              <a:t>⠀⠀⠀⠀⠀⠀⠀⠀⠀⠀⠀⠀⠀⠀⠀⠀⠀⠀⠀⠀⠀⠀⠀⠀⠀⠀⠀⠀⠀⠀⠀⠀⠀⠀⠀⠀⠀⠀⠀⠀⠀⠀⠀⠀⠀⠀⠀⠀⠀⠀⠀⠀⠀⠀⠀⣿⡁⡿⣿⠿⣿⣿⣿⣿⣿⣿⣿⣿⣿⡀⠉⠙⠀⠀⠀⠀⠀⠀⠀⠀⠀⠀⣠⣴⣾⣿⣿⣿⣿⣿⡇</a:t>
            </a:r>
            <a:br/>
            <a:r>
              <a:t>⠀⠀⠀⠀⠀⠀⠀⠀⠀⠀⠀⠀⠀⠀⠀⠀⠀⠀⠀⠀⠀⠀⠀⠀⠀⠀⠀⠀⠀⠀⠀⠀⠀⠀⠀⠀⠀⠀⠀⠀⠀⠀⠀⠀⠀⠀⠀⠀⠀⠀⠀⠀⠀⠀⠀⠹⣷⣿⣿⣿⣷⣾⣿⣿⣿⣿⣿⣿⣿⣷⣤⣤⣤⡀⠀⠀⠀⠀⠀⠀⠀⠈⣻⣿⣿⣿⣿⣿⣿⣿⡇</a:t>
            </a:r>
            <a:br/>
            <a:r>
              <a:t>⠀⠀⠀⠀⠀⠀⠀⠀⠀⠀⠀⠀⠀⠀⠀⠀⠀⠀⠀⠀⠀⠀⠀⠀⠀⠀⠀⠀⠀⠀⠀⠀⠀⠀⠀⠀⠀⠀⠀⠀⠀⠀⠀⠀⠀⠀⠀⠀⠀⠀⠀⠀⠀⠀⠀⣼⣿⣿⣿⣿⣿⣿⣿⣿⣿⣿⣿⣿⣿⣿⣿⣿⣿⣿⣦⠀⠀⠀⠀⠀⢀⣼⣿⣿⣿⣿⣿⣿⣿⣿⡇</a:t>
            </a:r>
            <a:br/>
            <a:r>
              <a:t>⠀⠀⠀⠀⠀⠀⠀⠀⠀⠀⠀⠀⠀⠀⠀⠀⠀⠀⠀⠀⠀⠀⠀⠀⠀⠀⠀⠀⠀⠀⠀⠀⠀⠀⠀⠀⠀⠀⠀⠀⠀⠀⠀⠀⠀⠀⠀⠀⠀⠀⠀⠀⠀⠀⢸⣿⣿⣿⣿⣿⣿⣿⣿⣿⣿⣿⣿⣿⣿⣿⣿⣿⣿⣿⣿⣇⠀⠀⠀⣠⣿⣿⣿⣿⣿⣿⣿⡟⠙⠿⠁</a:t>
            </a:r>
            <a:br/>
            <a:r>
              <a:t>⠀⠀⠀⠀⠀⠀⠀⠀⠀⠀⠀⠀⠀⠀⠀⠀⠀⠀⠀⠀⠀⠀⠀⠀⠀⠀⠀⠀⠀⠀⠀⠀⠀⠀⠀⠀⠀⠀⠀⠀⠀⠀⠀⠀⠀⠀⠀⠀⠀⠀⠀⠀⠀⠀⢿⣿⣿⣿⣿⣿⣿⣿⣿⣿⣿⣿⣿⣿⣿⣿⣿⣿⣿⣿⣿⣿⠀⢀⣾⣿⣿⣿⣿⣿⣿⣿⠏⠀⠀⠀⠀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⠀⠀⠀⠀⠀⠀⠀⠀⠀⠀⠀⠀⠀⠀⠀⠀⠀⠀⠀⠀⠀⠀⠀⠀⠀⠀⠀⠀⠀⠀⠀⠀⠀⠀⠀⠀⠀⠀⠀⠀⠀⠀⠀⠀⠀⠀⠀⠀⠀⠀⠀⠀⠀⠀⠈⣿⣿⣿⣿⣿⣿⣿⣿⣿⣿⣿⣿⣿⣿⣿⣿⣿⣿⣿⣿⣿⣷⣿⣿⣿⣿⣿⣿⣿⣿⠋⠀⠀⠀⠀⠀</a:t>
            </a:r>
            <a:br/>
            <a:r>
              <a:t>⠀⠀⠀⠀⠀⠀⠀⠀⠀⠀⠀⠀⠀⠀⠀⠀⠀⠀⠀⠀⠀⠀⠀⠀⠀⠀⠀⠀⠀⠀⠀⠀⠀⠀⠀⠀⠀⠀⠀⠀⠀⠀⠀⠀⠀⠀⠀⠀⠀⠀⠀⠀⠀⠀⠀⣿⣿⣿⣿⣿⣿⣿⣿⣿⣿⣿⣿⣿⣿⣿⣿⣿⣿⣿⣿⣿⣿⣿⣿⣿⣿⣿⣿⡿⠃⠀⠀⠀⠀⠀⠀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⠀⠀⠀⠀⠀⠀⠀⠀⠀⠀⠀⠀⠀⠀⠀⠀⠀⠀⠀⠀⠀⠀⠀⠀⠀⠀⠀⠀⠀⠀⠀⠀⠀⠀⠀⠀⠀⠀⠀⠀⠀⠀⠀⠀⠀⠀⠀⠀⠀⠀⠀⠀⠀⠀⠀⢻⣿⣿⣿⣿⣿⣿⣿⣿⣿⣿⣿⣿⣿⣿⣿⣿⣿⣿⣿⣿⣿⣿⣿⣿⣿⣿⡿⠁⠀⠀⠀⠀⠀⠀⠀</a:t>
            </a:r>
            <a:br/>
            <a:r>
              <a:t>⠀⠀⠀⠀⠀⠀⠀⠀⠀⠀⠀⠀⠀⠀⠀⠀⠀⠀⠀⠀⠀⠀⠀⠀⠀⠀⠀⠀⠀⠀⠀⠀⠀⠀⠀⠀⠀⠀⠀⠀⠀⠀⠀⠀⠀⠀⠀⠀⠀⠀⠀⠀⠀⠀⠀⠘⣿⣿⣿⣿⣿⣿⣿⣿⣿⣿⣿⣿⣿⣿⣿⣿⣿⣿⣿⣿⣿⣿⣿⣿⡿⠋⠀⠀⠀⠀⠀⠀⠀⠀⠀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⠀⠀⠀⠀⠀⠀⠀⠀⠀⠀⠀⠀⠀⠀⠀⠀⠀⠀⠀⠀⠀⠀⠀⠀⠀⠀⠀⠀⠀⠀⠀⠀⠀⠀⠀⠀⠀⠀⠀⠀⠀⠀⠀⠀⠀⠀⠀⠀⠀⠀⠀⠀⠀⠀⠀⠀⣿⣿⣿⣿⣿⣿⣿⣿⣿⣿⣿⣿⣿⣿⣿⣿⣿⣿⣿⣿⣿⡏⠀⠀⠀⠀⠀⠀⠀⠀⠀⠀⠀⠀⠀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⠀⠀⠀⠀⠀⠀⠀⠀⠀⠀⠀⠀⠀⠀⠀⠀⠀⠀⠀⠀⠀⠀⠀⠀⠀⠀⠀⠀⠀⠀⠀⠀⠀⠀⠀⠀⠀⠀⠀⠀⠀⠀⠀⠀⠀⠀⠀⠀⠀⠀⠀⠀⠀⠀⠀⠀⣿⣿⣿⣿⣿⣿⣿⣿⣿⣿⣿⣿⣿⣿⣿⣿⣿⣿⣿⣿⣿⡇⠀⠀⠀⠀⠀⠀⠀⠀⠀⠀⠀⠀⠀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⠀⠀⠀⠀⠀⠀⠀⠀⠀⠀⠀⠀⠀⠀⠀⠀⠀⠀⠀⠀⠀⠀⠀⠀⠀⠀⠀⠀⠀⠀⠀⠀⠀⠀⠀⠀⠀⠀⠀⠀⠀⠀⠀⠀⠀⠀⠀⠀⠀⠀⠀⠀⠀⠀⠀⠀⢹⣿⣿⣿⣿⣿⣿⣿⣿⣿⣿⣿⣿⣿⣿⣿⣿⣿⣿⣿⣿⠀⠀⠀⠀⠀⠀⠀⠀⠀⠀⠀⠀⠀⠀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⠀⠀⠀⠀⠀⠀⠀⠀⠀⠀⠀⠀⠀⠀⠀⠀⠀⠀⠀⠀⠀⠀⠀⠀⠀⠀⠀⠀⠀⠀⠀⠀⠀⠀⠀⠀⠀⠀⠀⠀⠀⠀⠀⠀⠀⠀⠀⠀⠀⠀⠀⠀⠀⠀⠀⠀⢸⣿⣿⣿⣿⣿⣿⣿⣿⣿⣿⣿⣿⣿⣿⣿⣿⣿⣿⣿⣷⣶⣤⣤⡀⠀⠀⠀⠀⠀⠀⠀⠀⠀⠀</a:t>
            </a:r>
            <a:br/>
            <a:r>
              <a:t>⠀⠀⠀⠀⠀⠀⠀⠀⠀⠀⠀⠀⠀⠀⠀⠀⠀⠀⠀⠀⠀⠀⠀⠀⠀⠀⠀⠀⠀⠀⠀⠀⠀⠀⠀⠀⠀⠀⠀⠀⠀⠀⠀⢀⣠⣤⣤⣤⣤⣤⣤⣀⣀⣀⡀⠀⣸⣿⣿⣿⣿⣿⣿⣿⣿⣿⣿⣿⣿⣿⣿⣿⣿⣿⣿⣿⣿⣿⣿⣿⡷⠀⠀⠀⠀⠀⠀⠀⠀⠀⠀</a:t>
            </a:r>
            <a:br/>
            <a:r>
              <a:t>⠀⠀⠀⠀⠀⠀⠀⠀⠀⠀⠀⠀⠀⠀⠀⠀⠀⠀⠀⠀⠀⠀⠀⠀⠀⠀⠀⠀⠀⠀⠀⠀⠀⠀⠀⠀⠀⠀⠀⠀⠀⠀⠀⠸⣿⣿⣿⣿⣿⣿⣿⣿⣿⣿⣿⣿⣿⣿⣿⣿⣿⣿⣿⣿⣿⣿⣿⣿⣿⣿⣿⣿⣿⣿⣿⣿⣿⣿⣿⣿⣿⣆⠀⠀⠀⠀⠀⠀⠀⠀⠀</a:t>
            </a:r>
            <a:br/>
            <a:r>
              <a:t>⠀⠀⠀⠀⠀⠀⠀⠀⠀⠀⠀⠀⠀⠀⠀⠀⠀⠀⠀⠀⠀⠀⠀⠀⠀⠀⠀⠀⠀⠀⠀⠀⠀⠀⠀⠀⠀⠀⠀⠀⠀⠀⠀⠀⠙⢿⣿⣿⣿⣿⣿⣿⣿⣿⣿⣿⣿⣿⣿⣿⣿⣿⣿⣿⣿⣿⣿⣿⣿⣿⣿⣿⣿⣿⣿⣿⣿⣿⣿⣿⠛⠛⠀⠀⠀⠀⠀⠀⠀⠀⠀</a:t>
            </a:r>
            <a:br/>
            <a:r>
              <a:t>⠀⠀⠀⠀⠀⠀⠀⠀⠀⠀⠀⠀⠀⠀⠀⠀⠀⠀⠀⠀⠀⠀⠀⠀⠀⠀⠀⠀⠀⠀⠀⠀⠀⠀⠀⠀⠀⠀⠀⠀⠀⠀⠀⠀⠀⠈⢻⣿⣿⣿⣿⣿⣿⣿⣿⣿⣿⣿⣿⣿⣿⣿⣿⣿⣿⣿⣿⣿⣿⣿⣿⣿⣿⣿⣿⣿⣿⣿⣿⣿⡇⠀⠀⠀⠀⠀⠀⠀⠀⠀⠀</a:t>
            </a:r>
            <a:br/>
            <a:r>
              <a:t>⠀⠀⠀⠀⠀⠀⠀⠀⠀⠀⠀⠀⠀⠀⠀⠀⠀⠀⠀⠀⠀⠀⠀⠀⠀⠀⠀⠀⠀⠀⠀⠀⠀⠀⠀⠀⠀⠀⠀⠀⠀⠀⠀⠀⠀⠀⠀⠹⣿⣿⣿⣿⣿⣿⣿⣿⣿⣿⣿⣿⣿⣿⣿⣿⣿⣿⣿⣿⣿⣿⣿⣿⣿⡿⠟⠿⠻⣯⡿⠟⠁⠀⠀⠀⠀⠀⠀⠀⠀⠀⠀</a:t>
            </a:r>
            <a:br/>
            <a:r>
              <a:t>⠀⠀⠀⠀⠀⠀⠀⠀⠀⠀⠀⠀⠀⠀⠀⠀⠀⠀⠀⠀⠀⠀⠀⠀⠀⠀⠀⠀⠀⠀⠀⠀⠀⠀⠀⠀⠀⠀⠀⠀⠀⠀⠀⠀⠀⠀⠀⠀⢻⣿⣿⣿⣿⣿⣿⣿⣿⣿⣿⣿⣿⣿⣿⣿⣿⣿⣿⣿⣿⣿⣿⣿⣿⣧⠀⠀⠀⠀⠀⠀⠀⠀⠀⠀⠀⠀⠀⠀⠀⠀⠀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⠀⠀⠀⠀⠀⠀⠀⠀⠀⠀⠀⠀⠀⠀⠀⠀⠀⠀⠀⠀⠀⠀⠀⠀⠀⠀⠀⠀⠀⠀⠀⠀⠀⠀⠀⠀⠀⠀⠀⠀⠀⠀⠀⠀⠀⠀⠀⢀⣾⣿⣿⣿⣿⣿⣿⣿⣿⣿⣿⣿⣿⣿⣿⣿⣿⣿⣿⣿⣿⣿⣿⣿⣿⠏⠀⠀⠀⠀⠀⠀⠀⠀⠀⠀⠀⠀⠀⠀⠀⠀⠀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⣿⣿⣿⣿⣿⣿⣿⣿⣿⣿⣿⣿⣿⣿⣿⣿⣿⣿⣿⣿⣿⣿⣿⣿⣿⣿⣿⣿⣿⣿⣿⣿⣿⠟⠉⠉⠉⠉⠛⠛⠿⣿⣿⣿⣿⣿⣿⣿⣿⣿⣿⣿⣿⣿⣿⣿⣿⣿⣿⣿⣿⣿⣿⣿⣿⣿⣿⣿⣿⣿⣿⣿⣿⣿⣿⣿⣿⣿⣿⣿⣿⣿⣿⣿⣿⣿⣿⣿⣿⣿⡇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⣿⣿⣿⣿⣿⣿⣿⣿⣿⣿⣿⣿⣿⣿⣿⣿⣿⣿⣿⣿⣿⣿⣿⣿⣿⣿⣿⣿⣿⣿⣿⣿⣿⠀⠀⠀⠀⠀⠀⠀⠀⠀⠙⠛⠛⠻⢿⡿⠟⠛⠛⠛⠻⠿⢿⣿⣿⣿⣿⣿⣿⣿⣿⣿⣿⣿⣿⣿⣿⣿⣿⣿⣿⣿⣿⣿⣿⣿⣿⣿⣿⣿⣿⣿⣿⣿⣿⣿⣿⣿⡇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⣿⣿⣿⣿⣿⣿⣿⣿⣿⣿⣿⣿⣿⣿⣿⣿⣿⣿⣿⣿⣿⣿⣿⣿⣿⣿⣿⣿⣿⣿⣿⣿⡿⠀⠀⠀⠀⠀⠀⠀⠀⠀⠀⠀⠀⠀⠀⠀⠀⠀⠀⠀⠀⠀⠀⠈⠙⣿⣿⣿⣿⣿⣿⣿⣿⣿⣿⣿⣿⣿⣿⣿⣿⣿⣿⣿⣿⣿⣿⣿⣿⣿⣿⣿⣿⣿⣿⣿⣿⣿⡇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⣿⣿⣿⣿⣿⣿⣿⣿⣿⣿⣿⣿⣿⣿⣿⣿⣿⣿⣿⣿⣿⣿⣿⣿⣿⣿⣿⣿⣿⣿⣿⣿⣇⠀⠀⠀⠀⠀⠀⠀⠀⠀⠀⠀⠀⠀⠀⠀⠀⠀⠀⠀⠀⠀⠀⠀⢠⣾⣿⣿⣿⣿⣿⣿⣿⣿⣿⣿⣿⣿⣿⣿⣿⣿⣿⣿⣿⣿⣿⣿⣿⣿⣿⣿⣿⣿⣿⣿⣿⣿⡇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⣿⣿⣿⣿⣿⣿⣿⣿⣿⣿⣿⣿⣿⣿⣿⣿⣿⣿⣿⣿⣿⣿⣿⣿⣿⣿⣿⣿⣿⣿⣿⣿⣿⡀⠀⣀⠀⠀⠀⠀⠀⠀⠀⠀⠀⠀⠀⠀⠀⠀⠀⠀⠀⠀⠀⣠⣿⣿⣿⣿⣿⣿⣿⣿⣿⣿⣿⣿⣿⣿⣿⣿⣿⣿⣿⣿⣿⣿⣿⣿⣿⣿⣿⣿⣿⣿⣿⣿⣿⣿⡇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⣿⣿⣿⣿⣿⣿⣿⣿⣿⣿⣿⣿⣿⣿⣿⣿⣿⣿⣿⣿⣿⣿⣿⣿⣿⣿⣿⣿⣿⣿⣿⣿⣿⣿⡿⠋⠀⠀⠀⠀⠀⠀⠀⠀⠀⠀⠀⠀⠀⠀⠀⠀⠀⠀⣰⣿⣿⣿⣿⣿⣿⣿⣿⣿⣿⣿⣿⣿⣿⣿⣿⣿⣿⣿⣿⣿⣿⣿⣿⣿⣿⣿⣿⣿⣿⣿⣿⣿⣿⣿⡇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⣿⣿⣿⣿⣿⣿⣿⣿⣿⣿⣿⣿⣿⣿⣿⣿⣿⣿⣿⣿⣿⣿⣿⣿⣿⣿⣿⣿⣿⣿⣿⣿⣿⡟⠁⠀⠀⠀⠀⠀⠀⠀⠀⠀⠀⠀⠀⠀⠀⠀⠀⠀⢰⣾⣿⣿⣿⣿⣿⣿⣿⣿⣿⣿⣿⣿⣿⣿⣿⣿⣿⣿⣿⣿⣿⣿⣿⣿⣿⣿⣿⣿⣿⣿⣿⣿⣿⣿⣿⣿⡇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⣿⣿⣿⣿⣿⣿⣿⣿⣿⣿⣿⣿⣿⣿⣿⣿⣿⣿⣿⣿⣿⣿⣿⣿⣿⣿⣿⣿⣿⣿⣿⣿⣿⣷⣤⡄⠀⠀⠀⠀⠀⠀⠀⠀⠀⠀⠀⠀⠀⠀⠀⠀⢸⣿⣿⣿⣿⣿⣿⣿⣿⣿⣿⣿⣿⣿⣿⣿⣿⣿⣿⣿⣿⣿⣿⣿⣿⣿⣿⣿⣿⣿⣿⣿⣿⣿⣿⣿⣿⣿⡇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⣿⣿⣿⣿⣿⣿⣿⣿⣿⣿⣿⣿⣿⣿⣿⣿⣿⣿⣿⣿⣿⣿⣿⣿⣿⣿⣿⣿⣿⣿⣿⣿⣿⣿⣿⠇⠀⠀⠀⠀⠀⠀⠀⠀⠀⠀⠀⠀⠀⠀⠀⣦⣿⣿⣿⣿⣿⣿⣿⣿⣿⣿⣿⣿⣿⣿⣿⣿⣿⣿⣿⣿⣿⣿⣿⣿⣿⣿⣿⣿⣿⣿⣿⣿⣿⣿⣿⣿⣿⣿⡇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⣿⣿⣿⣿⣿⣿⣿⣿⣿⣿⣿⣿⣿⣿⣿⣿⣿⣿⣿⣿⣿⣿⣿⣿⣿⣿⣿⣿⣿⣿⣿⣿⣿⣿⣧⡆⠀⠀⠀⠀⠀⠀⠀⠀⠀⠀⠀⠀⠀⠀⠀⢹⣿⣿⣿⣿⣿⣿⣿⣿⣿⣿⣿⣿⣿⣿⣿⣿⣿⣿⣿⣿⣿⣿⣿⣿⣿⣿⣿⣿⣿⣿⣿⣿⣿⣿⣿⣿⣿⣿⡇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⣿⣿⣿⣿⣿⣿⣿⣿⣿⣿⣿⣿⣿⣿⣿⣿⣿⣿⣿⣿⣿⣿⣿⣿⣿⣿⣿⣿⣿⣿⣿⣿⣿⣿⣿⠃⠀⠀⠀⠀⠀⠀⠀⠀⠀⠀⠀⠀⠀⠀⠀⣸⣿⣿⣿⣿⣿⣿⣿⣿⣿⣿⣿⣿⣿⣿⣿⣿⣿⣿⣿⣿⣿⣿⣿⣿⣿⣿⣿⣿⣿⣿⣿⣿⣿⣿⣿⣿⣿⣿⡇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⣿⣿⣿⣿⣿⣿⣿⣿⣿⣿⣿⣿⣿⣿⣿⣿⣿⣿⣿⣿⣿⣿⣿⣿⣿⣿⣿⣿⣿⣿⣿⣿⣿⣿⠟⠀⠀⠀⠀⠀⠀⠀⠀⠀⠀⠀⠀⠀⠀⠀⠀⢿⣿⣿⣿⣿⣿⣿⣿⣿⣿⣿⣿⣿⣿⣿⣿⣿⣿⣿⣿⣿⣿⣿⣿⣿⣿⣿⣿⣿⣿⣿⣿⣿⣿⣿⣿⣿⣿⣿⡇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⣿⣿⣿⣿⣿⣿⣿⣿⣿⣿⣿⣿⣿⣿⣿⣿⣿⣿⣿⣿⣿⣿⣿⣿⣿⣿⣿⣿⣿⣿⣿⣿⣿⡏⠀⠀⠀⠀⠀⠀⠀⠀⠀⠀⠀⠀⠀⠀⠀⠀⠀⠀⢻⣿⣿⣿⣿⣿⣿⣿⣿⣿⣿⣿⣿⣿⣿⣿⣿⣿⣿⣿⣿⣿⣿⣿⣿⣿⣿⣿⣿⣿⣿⣿⣿⣿⣿⣿⣿⣿⡇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⣿⣿⣿⣿⣿⣿⣿⣿⣿⣿⣿⣿⣿⣿⣿⣿⣿⣿⣿⣿⣿⣿⣿⣿⣿⣿⣿⣿⣿⣿⣿⣿⣿⠃⠀⠀⠀⠀⠀⠀⠀⠀⠀⠀⠀⠀⠀⠀⠀⠀⠀⠀⠈⢿⣿⣿⣿⣿⣿⣿⣿⣿⣿⣿⣿⣿⣿⣿⣿⣿⣿⣿⣿⣿⣿⣿⣿⣿⣿⣿⣿⣿⣿⣿⣿⣿⣿⣿⣿⣿⡇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⣿⣿⣿⣿⣿⣿⣿⣿⣿⣿⣿⣿⣿⣿⣿⣿⣿⣿⣿⣿⣿⣿⣿⣿⣿⣿⣿⣿⣿⣿⣿⣿⡟⠀⠀⠀⠀⠀⠀⠀⠀⠀⠀⠀⠀⠀⠀⠀⠀⠀⠀⠀⠀⠀⢻⣿⣿⣿⣿⣿⣿⣿⣿⣿⣿⣿⣿⣿⣿⣿⣿⣿⣿⣿⣿⣿⣿⣿⣿⣿⣿⣿⣿⣿⣿⣿⣿⣿⣿⣿⡇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⣿⣿⣿⣿⣿⣿⣿⣿⣿⣿⣿⣿⣿⣿⣿⣿⣿⣿⣿⣿⣿⣿⣿⣿⣿⣿⣿⣿⣿⣿⣇⠀⠀⠀⠀⠀⠀⠀⠀⠀⠀⠀⠀⠀⠀⠀⠀⠀⠀⠀⠀⠀⠀⠀⠀⢻⣿⣿⣿⣿⣿⣿⣿⣿⣿⣿⣿⣿⣿⣿⣿⣿⣿⣿⣿⣿⣿⣿⣿⣿⣿⣿⣿⣿⣿⣿⣿⣿⣿⣿⡇</a:t>
            </a:r>
            <a:br/>
            <a:r>
              <a:t>⣿⣿⣿⣿⣿⣿⣿⣿⣿⣿⣿⣿⣿⣿⣿⣿⣿⣿⣿⣿⣿⣿⣿⣿⣿⣿⣿⣿⣿⣿⡿⠀⠀⠀⠀⠀⠀⠀⠀⠀⠀⠀⠀⠀⠀⠀⠀⠀⠀⠀⠀⠀⠀⠀⠀⠀⢿⣿⣿⣿⣿⣿⣿⣿⣿⣿⣿⣿⣿⣿⣿⣿⣿⣿⣿⣿⣿⣿⣿⣿⣿⣿⣿⣿⣿⣿⣿⣿⣿⣿⡇</a:t>
            </a:r>
            <a:br/>
            <a:r>
              <a:t>⣿⣿⣿⣿⣿⣿⣿⣿⣿⣿⣿⣿⣿⣿⣿⣿⣿⣿⣿⣿⣿⣿⣿⣿⣿⣿⣿⣿⣿⣿⠁⠀⠀⠀⠀⢠⠀⠀⠀⠀⠀⠀⠀⠀⠀⠀⠀⠀⠀⠀⠀⠀⠀⠀⠀⠀⠘⣿⣿⣿⣿⣿⣿⣿⣿⣿⣿⣿⣿⣿⣿⣿⣿⣿⣿⣿⣿⣿⣿⣿⣿⣿⣿⣿⣿⣿⣿⣿⣿⣿⡇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⣿⣿⣿⣿⣿⣿⣿⣿⣿⣿⣿⣿⣿⣿⣿⣿⣿⣿⣿⣿⣿⣿⣿⣿⣿⣿⣿⣿⣿⠇⠀⠀⠀⠀⠀⢸⠀⠀⠀⠀⠀⠀⠀⠀⠀⠀⠀⠀⢀⠀⠀⠀⠀⠀⠀⠀⠀⢹⣿⣿⣿⣿⣿⣿⣿⣿⣿⣿⣿⣿⣿⣿⣿⣿⣿⣿⣿⣿⣿⣿⣿⣿⣿⣿⣿⣿⣿⣿⣿⣿⡇</a:t>
            </a:r>
            <a:br/>
            <a:r>
              <a:t>⣿⣿⣿⣿⣿⣿⣿⣿⣿⣿⣿⣿⣿⣿⣿⣿⣿⣿⣿⣿⣿⣿⣿⣿⣿⣿⣿⣿⡏⠀⠀⠀⠀⠀⠀⡈⠀⠀⠀⠀⠀⠀⠀⠀⠀⠀⠀⠀⠀⠀⠀⠀⠀⠀⠀⠀⠀⠈⣿⣿⣿⣿⣿⣿⣿⣿⣿⣿⣿⣿⣿⣿⣿⣿⣿⣿⣿⣿⣿⣿⣿⣿⣿⣿⣿⣿⣿⣿⣿⣿⡇</a:t>
            </a:r>
            <a:br/>
            <a:r>
              <a:t>⣿⣿⣿⣿⣿⣿⣿⣿⣿⣿⣿⣿⣿⣿⣿⣿⣿⣿⣿⣿⣿⣿⣿⣿⣿⣿⣿⡟⠀⠀⠀⠀⠀⠀⠀⠃⠀⠀⠀⠀⠀⠀⠀⠀⠀⠀⠀⠀⠀⠀⠀⠀⠀⠀⠀⠀⠀⠀⢿⣿⣿⣿⣿⣿⣿⣿⣿⣿⣿⣿⣿⣿⣿⣿⣿⣿⣿⣿⣿⣿⣿⣿⣿⣿⣿⣿⣿⣿⣿⣿⡇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⣿⣿⣿⣿⣿⣿⣿⣿⣿⣿⣿⣿⣿⣿⣿⣿⣿⣿⣿⣿⣿⣿⣿⣿⣿⣿⡟⠀⠀⠀⠀⠀⠀⠀⠀⠀⠀⠀⠀⠀⠀⠀⠀⠀⠀⠀⠀⠀⠀⠀⠀⠀⠀⠀⠀⠀⠀⠀⠸⣿⣿⣿⣿⣿⣿⣿⣿⣿⣿⣿⣿⣿⣿⣿⣿⣿⣿⣿⣿⣿⣿⣿⣿⣿⣿⣿⣿⣿⣿⣿⡇</a:t>
            </a:r>
            <a:br/>
            <a:r>
              <a:t>⣿⣿⣿⣿⣿⣿⣿⣿⣿⣿⣿⣿⣿⣿⣿⣿⣿⣿⣿⣿⣿⣿⣿⣿⣿⡟⠀⠀⠀⠀⠀⠀⠀⠀⠀⠀⠀⠀⠀⠀⠀⠀⠀⠀⠀⠀⠀⠀⠀⠀⠀⠀⠀⠀⠀⠀⠀⠀⠀⣿⣿⣿⣿⣿⣿⣿⣿⣿⣿⣿⣿⣿⣿⣿⣿⣿⣿⣿⣿⣿⣿⣿⣿⣿⣿⣿⣿⣿⣿⣿⡇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⣿⣿⣿⣿⣿⣿⣿⣿⣿⣿⣿⣿⣿⣿⣿⣿⣿⣿⣿⣿⣿⣿⣿⣿⣿⠀⠀⠀⠀⠀⠀⠀⠀⠀⠀⠀⠀⠀⠀⠀⠀⠀⠀⠀⠀⠀⠀⠀⠀⠀⠀⠀⠀⠀⠀⠀⠀⠀⡀⣼⣿⣿⣿⣿⣿⣿⣿⣿⣿⣿⣿⣿⣿⣿⣿⣿⣿⣿⣿⣿⣿⣿⣿⣿⣿⣿⣿⣿⣿⣿⡇</a:t>
            </a:r>
            <a:br/>
            <a:r>
              <a:t>⣿⣿⣿⣿⣿⣿⣿⣿⣿⣿⣿⣿⣿⣿⣿⣿⣿⣿⣿⣿⣿⣿⣿⣿⣿⡄⠀⠀⠀⠀⠀⠀⠀⠀⠀⠀⠀⠀⠀⠀⠀⠀⠀⠀⠀⠀⠀⠀⠀⠀⠀⠀⠀⠀⠀⠀⠀⠀⢿⣿⣿⣿⣿⣿⣿⣿⣿⣿⣿⣿⣿⣿⣿⣿⣿⣿⣿⣿⣿⣿⣿⣿⣿⣿⣿⣿⣿⣿⣿⣿⡇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⣿⣿⣿⣿⣿⣿⣿⣿⣿⣿⣿⣿⣿⣿⣿⣿⣿⣿⣿⣿⣿⣿⣿⣿⣿⡇⠀⠀⠀⠀⠀⠀⠀⠀⠀⠀⠀⠀⠀⠀⠀⠀⠀⠀⠀⠀⠀⠀⠀⠀⠀⠀⠀⠀⠀⠀⠀⠀⠀⣿⣿⣿⣿⣿⣿⣿⣿⣿⣿⣿⣿⣿⣿⣿⣿⣿⣿⣿⣿⣿⣿⣿⣿⣿⣿⣿⣿⣿⣿⣿⡇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⣿⣿⣿⣿⣿⣿⣿⣿⣿⣿⣿⣿⣿⣿⣿⣿⣿⣿⣿⣿⣿⣿⣿⣿⣿⡇⠀⠀⠀⠀⠀⠀⠀⠀⠀⠀⠀⠀⠀⠀⠀⠀⠀⠀⠀⠀⠀⠀⠀⠀⠀⠀⠀⠀⠀⠀⠀⠀⢠⣿⣿⣿⣿⣿⣿⣿⣿⣿⣿⣿⣿⣿⣿⣿⣿⣿⣿⣿⣿⣿⣿⣿⣿⣿⣿⣿⣿⣿⣿⣿⡇</a:t>
            </a:r>
            <a:br/>
            <a:r>
              <a:t>⣿⣿⣿⣿⣿⣿⣿⣿⣿⣿⣿⣿⣿⣿⣿⣿⣿⣿⣿⣿⣿⣿⣿⣿⣿⡇⠀⠀⠀⠀⠀⠀⠀⠀⠀⠀⠀⠀⠀⠀⠀⠀⠀⠀⠀⠀⠀⠀⠀⠀⠀⠀⠀⠀⠀⠀⠀⢶⣿⣿⣿⣿⣿⣿⣿⣿⣿⣿⣿⣿⣿⣿⣿⣿⣿⣿⣿⣿⣿⣿⣿⣿⣿⣿⣿⣿⣿⣿⣿⣿⡇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⣿⣿⣿⣿⣿⣿⣿⣿⣿⣿⣿⣿⣿⣿⣿⣿⣿⣿⣿⣿⣿⣿⣿⣿⣿⠀⠀⠀⠀⠀⠀⠀⠀⠀⠀⠀⠀⠀⠀⠀⠀⠀⠀⠀⠀⠀⠀⠀⠀⠀⠀⠀⠀⠀⠀⠀⠀⢸⣿⣿⣿⣿⣿⣿⣿⣿⣿⣿⣿⣿⣿⣿⣿⣿⣿⣿⣿⣿⣿⣿⣿⣿⣿⣿⣿⣿⣿⣿⣿⣿⡇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⣿⣿⣿⣿⣿⣿⣿⣿⣿⣿⣿⣿⣿⣿⣿⣿⣿⣿⣿⣿⣿⣿⣿⣿⣿⠀⠀⠀⠀⠀⠀⠀⠀⠀⠀⠀⠀⠀⠀⠀⠀⠀⠀⠀⠀⠀⠀⠀⠀⠀⠀⠀⠀⠀⠀⠀⢀⣿⣿⣿⣿⣿⣿⣿⣿⣿⣿⣿⣿⣿⣿⣿⣿⣿⣿⣿⣿⣿⣿⣿⣿⣿⣿⣿⣿⣿⣿⣿⣿⣿⡇</a:t>
            </a:r>
            <a:br/>
            <a:r>
              <a:t>⣿⣿⣿⣿⣿⣿⣿⣿⣿⣿⣿⣿⣿⣿⣿⣿⣿⣿⣿⣿⣿⣿⣿⣿⣿⣆⠀⠀⠄⠀⠀⠀⠀⠀⠀⠀⠀⠀⠀⠀⠀⠀⠀⠀⠀⠀⠀⠀⠀⠀⠀⠀⠀⠀⠀⠰⣿⣿⣿⣿⣿⣿⣿⣿⣿⣿⣿⣿⣿⣿⣿⣿⣿⣿⣿⣿⣿⣿⣿⣿⣿⣿⣿⣿⣿⣿⣿⣿⣿⣿⡇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⠀⠀⠀⠀⠀⠀⠀⠀⠀⠀⠀⠀⠀⠀⠀⠀⠀⠀⠀⠀⠀⠀⠀⠀⠀⠀⠀⠀⠀⠀⠀⠀⠀⠀⠀⠀⠀⠀⠀⠀⠀⠀⠀⠀⠀⠀⠀⠀⠀⠀⠀⠀⠀⠀⠀⠀⢀⣀⠀⠀⠀⠀⠀⠀⠀⠀⠀⠀⠀⠀⠀⠀⠀⠀⠀⠀⠀⠀⠀⠀⣿⠀⠀⠀⠀⠀⠀⠀⠀⠀⠀</a:t>
            </a:r>
            <a:br/>
            <a:r>
              <a:t>⠀⠀⠀⠀⠀⠀⠀⠀⠀⠀⠀⠀⠀⠀⠀⠀⠀⠀⠀⠀⠀⠀⠀⠀⠀⠀⠀⠀⠀⠀⠀⠀⠀⠀⠀⠀⠀⠀⠀⠀⠀⠀⠀⠀⠀⠀⠀⠀⠀⣀⡀⠀⣴⡀⢀⣴⣿⣿⣿⣷⣦⣄⣀⣀⠀⠀⠀⠀⠀⠀⠀⠀⠀⠀⠀⠀⠀⠀⠀⠀⣿⡇⠀⠀⠀⠀⠀⠀⠀⠀⠀</a:t>
            </a:r>
            <a:br/>
            <a:r>
              <a:t>⠀⠀⠀⠀⠀⠀⠀⠀⠀⠀⠀⠀⠀⠀⠀⠀⠀⠀⠀⠀⠀⠀⠀⠀⠀⠀⠀⠀⠀⠀⠀⠀⠀⠀⠀⠀⠀⠀⠀⠀⠀⠀⠀⠀⠀⠀⠀⠘⣿⣿⣿⣼⣿⣿⣿⣿⣿⣿⣿⣿⣿⣿⣿⣿⣿⣷⣦⣄⡀⠀⠀⠀⠀⠀⠀⠀⠀⠀⠀⠀⣿⣇⠀⠀⠀⠀⠀⠀⠀⠀⠀</a:t>
            </a:r>
            <a:br/>
            <a:r>
              <a:t>⠀⠀⠀⠀⠀⠀⠀⠀⠀⠀⠀⠀⠀⠀⠀⠀⠀⠀⠀⠀⠀⠀⠀⠀⠀⠀⠀⠀⠀⠀⠀⠀⠀⠀⠀⠀⠀⠀⠀⠀⠀⠀⠀⠀⠀⠀⠀⣠⣾⣿⣿⣿⣿⣿⣿⣿⣿⣿⣿⣿⣿⣿⣿⣿⣿⣿⣿⣿⣿⣷⡀⠀⠀⠀⠀⠀⠀⠀⠀⠀⢹⣿⠀⠀⠀⠀⠀⠀⠀⠀⠀</a:t>
            </a:r>
            <a:br/>
            <a:r>
              <a:t>⠀⠀⠀⠀⠀⠀⠀⠀⠀⠀⠀⠀⠀⠀⠀⠀⠀⠀⠀⠀⠀⠀⠀⠀⠀⠀⠀⠀⠀⠀⠀⠀⠀⠀⠀⠀⠀⠀⠀⠀⠀⠀⠀⠀⠀⠀⠾⣿⣿⣿⣿⣿⣿⣿⣿⣿⣿⣿⣿⣿⣿⣿⣿⣿⣿⣿⣿⣿⣿⣿⣿⡆⠀⠀⠀⠀⠀⠀⠀⠀⢸⣿⡄⠀⠀⠀⠀⠀⠀⠀⠀</a:t>
            </a:r>
            <a:br/>
            <a:r>
              <a:t>⠀⠀⠀⠀⠀⠀⠀⠀⠀⠀⠀⠀⠀⠀⠀⠀⠀⠀⠀⠀⠀⠀⠀⠀⠀⠀⠀⠀⠀⠀⠀⠀⠀⠀⠀⠀⠀⠀⠀⠀⠀⠀⠀⠀⠀⠀⠀⠈⣻⣿⣿⣿⣿⣿⣿⣿⣿⣿⣿⣿⣿⣿⣿⣿⣿⣿⣿⣿⣿⣿⣿⣿⡄⠀⠀⠀⠀⠀⠀⠀⢀⣿⣧⣶⠾⠀⠀⠀⠀⠀⠀</a:t>
            </a:r>
            <a:br/>
            <a:r>
              <a:t>⠀⠀⠀⠀⠀⠀⠀⠀⠀⠀⠀⠀⠀⠀⠀⠀⠀⠀⠀⠀⠀⠀⠀⠀⠀⠀⠀⠀⠀⠀⠀⠀⠀⠀⠀⠀⠀⠀⠀⠀⠀⠀⠀⠀⠀⠀⠀⢠⣿⣿⣿⣿⣿⣿⣿⣿⣿⣿⣿⣿⣿⣿⣿⣿⣿⣿⣿⣿⣿⣿⣿⣿⣷⠀⠀⠀⠀⠀⠀⠾⠛⣿⣿⣤⣄⠀⠀⠀⠀⠀⠀</a:t>
            </a:r>
            <a:br/>
            <a:r>
              <a:t>⠀⠀⠀⠀⠀⠀⠀⠀⠀⠀⠀⠀⠀⠀⠀⠀⠀⠀⠀⠀⠀⠀⠀⠀⠀⠀⠀⠀⠀⠀⠀⠀⠀⠀⠀⠀⠀⠀⠀⠀⠀⠀⠀⠀⠀⠀⠀⣾⣿⣿⣿⣿⣿⣿⣿⣿⣿⣿⣿⣿⣿⣿⣿⣿⣿⣿⣿⣿⣿⣿⣿⣿⣿⡆⠀⠀⠀⠀⠀⠀⢘⣿⣿⣿⣿⡄⠀⠀⠀⠀⠀</a:t>
            </a:r>
            <a:br/>
            <a:r>
              <a:t>⠀⠀⠀⠀⠀⠀⠀⠀⠀⠀⠀⠀⠀⠀⠀⠀⠀⠀⠀⠀⠀⠀⠀⠀⠀⠀⠀⠀⠀⠀⠀⠀⠀⠀⠀⠀⠀⠀⠀⠀⠀⠀⠀⠀⠀⠀⠐⣿⣿⣿⣿⣿⣿⣿⣿⣿⣿⣿⣿⣿⣿⣿⣿⣿⣿⣿⣿⣿⣿⣿⣿⣿⣿⣧⠀⠀⠀⠀⠀⠀⣾⣿⣿⣿⣿⣿⡄⠀⠀⠀⠀</a:t>
            </a:r>
            <a:br/>
            <a:r>
              <a:t>⠀⠀⠀⠀⠀⠀⠀⠀⠀⠀⠀⠀⠀⠀⠀⠀⠀⠀⠀⠀⠀⠀⠀⠀⠀⠀⠀⠀⠀⠀⠀⠀⠀⠀⠀⠀⠀⠀⠀⠀⠀⠀⠀⠀⠀⠀⠀⢻⣿⣿⣿⣿⣿⣿⣿⣿⣿⣿⣿⣿⣿⣿⣿⣿⣿⣿⣿⣿⣿⣿⣿⣿⣿⣿⣷⣤⡀⠀⠀⠀⢿⣿⣿⣿⣿⣿⣷⠀⠀⠀⠀</a:t>
            </a:r>
            <a:br/>
            <a:r>
              <a:t>⠀⠀⠀⠀⠀⠀⠀⠀⠀⠀⠀⠀⠀⠀⠀⠀⠀⠀⠀⠀⠀⠀⠀⠀⠀⠀⠀⠀⠀⠀⠀⠀⠀⠀⠀⠀⠀⠀⠀⠀⠀⠀⠀⠀⠀⠀⠀⠀⠻⣿⣿⣿⢿⣿⣿⣿⣿⣿⣿⣿⣿⣿⣿⣿⣿⣿⣿⣿⣿⣿⣿⣿⣿⡍⢣⠀⠀⠀⠀⠀⢸⣿⣿⣿⣿⣿⣿⣷⠀⠀⠀</a:t>
            </a:r>
            <a:br/>
            <a:r>
              <a:t>⠀⠀⠀⠀⠀⠀⠀⠀⠀⠀⠀⠀⠀⠀⠀⠀⠀⠀⠀⠀⠀⠀⠀⠀⠀⠀⠀⠀⠀⠀⠀⠀⠀⠀⠀⠀⠀⠀⠀⠀⠀⠀⠀⠀⠀⠀⠀⠀⠀⠀⠉⠑⠄⢻⣿⣿⣿⣿⣿⣿⣿⣿⣿⣿⣿⣿⣿⣿⣿⣿⣿⡟⡿⣿⠄⠂⠀⠀⠀⠀⢀⣿⣿⣿⣿⣿⣿⣿⣀⠀⠀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⠀⠀⠀⠀⠀⠀⠀⠀⠀⠀⠀⠀⠀⠀⠀⠀⠀⠀⠀⠀⠀⠀⠀⠀⠀⠀⠀⠀⠀⠀⠀⠀⠀⠀⠀⠀⠀⠀⠀⠀⠀⠀⠀⠀⠀⠀⠀⠀⠀⠀⠀⠀⠀⠀⢻⣿⣿⣿⣿⣿⣿⣿⣿⣿⣿⣿⣿⣿⣿⡿⣿⢧⠃⠉⠂⠀⠀⠀⠀⠀⠀⢿⣿⣿⣿⣿⣿⣿⣿⠟⠀</a:t>
            </a:r>
            <a:br/>
            <a:r>
              <a:t>⠀⠀⠀⠀⠀⠀⠀⠀⠀⠀⠀⠀⠀⠀⠀⠀⠀⠀⠀⠀⠀⠀⠀⠀⠀⠀⠀⠀⠀⠀⠀⠀⠀⠀⠀⠀⠀⠀⠀⠀⠀⠀⠀⠀⠀⠀⠀⠀⠀⠀⠀⠀⠀⠀⠀⣿⡝⣿⣿⣿⣿⣿⣿⣿⣿⣿⣿⣇⠉⠳⠈⠀⠀⠀⠀⠀⠀⠀⠀⣀⣴⣿⣿⣿⣿⣿⣿⡟⠋⠉⠀</a:t>
            </a:r>
            <a:br/>
            <a:r>
              <a:t>⠀⠀⠀⠀⠀⠀⠀⠀⠀⠀⠀⠀⠀⠀⠀⠀⠀⠀⠀⠀⠀⠀⠀⠀⠀⠀⠀⠀⠀⠀⠀⠀⠀⠀⠀⠀⠀⠀⠀⠀⠀⠀⠀⠀⠀⠀⠀⠀⠀⠀⠀⠀⠀⠀⠀⣯⣷⣾⣾⣿⣾⣿⣿⣿⣿⣿⣿⣿⣧⣤⣄⣀⠀⠀⠀⠀⠀⠀⠼⣿⣿⣿⣿⣿⣿⣿⣿⠀⠀⠀⠀</a:t>
            </a:r>
            <a:br/>
            <a:r>
              <a:t>⠀⠀⠀⠀⠀⠀⠀⠀⠀⠀⠀⠀⠀⠀⠀⠀⠀⠀⠀⠀⠀⠀⠀⠀⠀⠀⠀⠀⠀⠀⠀⠀⠀⠀⠀⠀⠀⠀⠀⠀⠀⠀⠀⠀⠀⠀⠀⠀⠀⠀⠀⠀⠀⢀⣼⣿⣿⣿⣿⣿⣿⣿⣿⣿⣿⣿⣿⣿⣿⣿⣿⣿⣷⡄⠀⠀⠀⠀⣰⣿⣿⣿⣿⣿⣿⣿⣿⠀⠀⠀⠀</a:t>
            </a:r>
            <a:br/>
            <a:r>
              <a:t>⠀⠀⠀⠀⠀⠀⠀⠀⠀⠀⠀⠀⠀⠀⠀⠀⠀⠀⠀⠀⠀⠀⠀⠀⠀⠀⠀⠀⠀⠀⠀⠀⠀⠀⠀⠀⠀⠀⠀⠀⠀⠀⠀⠀⠀⠀⠀⠀⠀⠀⠀⠀⠀⣾⣿⣿⣿⣿⣿⣿⣿⣿⣿⣿⣿⣿⣿⣿⣿⣿⣿⣿⣿⣿⡄⠀⢀⣼⣿⣿⣿⣿⣿⣿⡟⠙⠿⠁⠀⠀⠀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⠀⠀⠀⠀⠀⠀⠀⠀⠀⠀⠀⠀⠀⠀⠀⠀⠀⠀⠀⠀⠀⠀⠀⠀⠀⠀⠀⠀⠀⠀⠀⠀⠀⠀⠀⠀⠀⠀⠀⠀⠀⠀⠀⠀⠀⠀⠀⠀⠀⠀⠀⠀⠀⣿⣿⣿⣿⣿⣿⣿⣿⣿⣿⣿⣿⣿⣿⣿⣿⣿⣿⣿⣿⣿⣷⢀⣾⣿⣿⣿⣿⣿⣿⡟⠀⠀⠀⠀⠀⠀⠀</a:t>
            </a:r>
            <a:br/>
            <a:r>
              <a:t>⠀⠀⠀⠀⠀⠀⠀⠀⠀⠀⠀⠀⠀⠀⠀⠀⠀⠀⠀⠀⠀⠀⠀⠀⠀⠀⠀⠀⠀⠀⠀⠀⠀⠀⠀⠀⠀⠀⠀⠀⠀⠀⠀⠀⠀⠀⠀⠀⠀⠀⠀⠀⠀⠹⣿⣿⣿⣿⣿⣿⣿⣿⣿⣿⣿⣿⣿⣿⣿⣿⣿⣿⣿⣿⣿⣿⣿⣿⣿⣿⣿⣿⡟⠀⠀⠀⠀⠀⠀⠀⠀</a:t>
            </a:r>
            <a:br/>
            <a:r>
              <a:t>⠀⠀⠀⠀⠀⠀⠀⠀⠀⠀⠀⠀⠀⠀⠀⠀⠀⠀⠀⠀⠀⠀⠀⠀⠀⠀⠀⠀⠀⠀⠀⠀⠀⠀⠀⠀⠀⠀⠀⠀⠀⠀⠀⠀⠀⠀⠀⠀⠀⠀⠀⠀⠀⠀⣿⣿⣿⣿⣿⣿⣿⣿⣿⣿⣿⣿⣿⣿⣿⣿⣿⣿⣿⣿⣿⣿⣿⣿⣿⣿⣿⡿⠁⠀⠀⠀⠀⠀⠀⠀⠀</a:t>
            </a:r>
            <a:br/>
            <a:r>
              <a:t>⠀⠀⠀⠀⠀⠀⠀⠀⠀⠀⠀⠀⠀⠀⠀⠀⠀⠀⠀⠀⠀⠀⠀⠀⠀⠀⠀⠀⠀⠀⠀⠀⠀⠀⠀⠀⠀⠀⠀⠀⠀⠀⠀⠀⠀⠀⠀⠀⠀⠀⠀⠀⠀⠀⢻⣿⣿⣿⣿⣿⣿⣿⣿⣿⣿⣿⣿⣿⣿⣿⣿⣿⣿⣿⣿⣿⣿⣿⣿⣿⡿⠁⠀⠀⠀⠀⠀⠀⠀⠀⠀</a:t>
            </a:r>
            <a:br/>
            <a:r>
              <a:t>⠀⠀⠀⠀⠀⠀⠀⠀⠀⠀⠀⠀⠀⠀⠀⠀⠀⠀⠀⠀⠀⠀⠀⠀⠀⠀⠀⠀⠀⠀⠀⠀⠀⠀⠀⠀⠀⠀⠀⠀⠀⠀⠀⠀⠀⠀⠀⠀⠀⠀⠀⠀⠀⠀⠈⣿⣿⣿⣿⣿⣿⣿⣿⣿⣿⣿⣿⣿⣿⣿⣿⣿⣿⣿⣿⣿⣿⣿⣿⡿⠁⠀⠀⠀⠀⠀⠀⠀⠀⠀⠀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⠀⠀⠀⠀⠀⠀⠀⠀⠀⠀⠀⠀⠀⠀⠀⠀⠀⠀⠀⠀⠀⠀⠀⠀⠀⠀⠀⠀⠀⠀⠀⠀⠀⠀⠀⠀⠀⠀⠀⠀⠀⠀⠀⠀⠀⠀⠀⠀⠀⠀⠀⠀⠀⠀⠀⢻⣿⣿⣿⣿⣿⣿⣿⣿⣿⣿⣿⣿⣿⣿⣿⣿⣿⣿⣿⣿⣿⠿⠛⠀⠀⠀⠀⠀⠀⠀⠀⠀⠀⠀⠀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⠀⠀⠀⠀⠀⠀⠀⠀⠀⠀⠀⠀⠀⠀⠀⠀⠀⠀⠀⠀⠀⠀⠀⠀⠀⠀⠀⠀⠀⠀⠀⠀⠀⠀⠀⠀⠀⠀⠀⠀⠀⠀⠀⠀⠀⠀⠀⠀⠀⠀⠀⠀⠀⠀⠀⢸⣿⣿⣿⣿⣿⣿⣿⣿⣿⣿⣿⣿⣿⣿⣿⣿⣿⣿⣿⣿⡇⠀⠀⠀⠀⠀⠀⠀⠀⠀⠀⠀⠀⠀⠀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⠀⠀⠀⠀⠀⠀⠀⠀⠀⠀⠀⠀⠀⠀⠀⠀⠀⠀⠀⠀⠀⠀⠀⠀⠀⠀⠀⠀⠀⠀⠀⠀⠀⠀⠀⠀⠀⠀⠀⠀⠀⠀⠀⠀⠀⠀⠀⠀⠀⠀⠀⠀⠀⠀⠀⢸⣿⣿⣿⣿⣿⣿⣿⣿⣿⣿⣿⣿⣿⣿⣿⣿⣿⣿⣿⣿⡷⠀⠀⠀⠀⠀⠀⠀⠀⠀⠀⠀⠀⠀⠀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⠀⠀⠀⠀⠀⠀⠀⠀⠀⠀⠀⠀⠀⠀⠀⠀⠀⠀⠀⠀⠀⠀⠀⠀⠀⠀⠀⠀⠀⠀⠀⠀⠀⠀⠀⠀⠀⠀⠀⠀⠀⠀⠀⠀⠀⠀⠀⠀⠀⠀⠀⠀⠀⠀⠀⠈⣿⣿⣿⣿⣿⣿⣿⣿⣿⣿⣿⣿⣿⣿⣿⣿⣿⣿⣿⣿⣿⣶⣤⣤⡀⠀⠀⠀⠀⠀⠀⠀⠀⠀⠀</a:t>
            </a:r>
            <a:br/>
            <a:r>
              <a:t>⠀⠀⠀⠀⠀⠀⠀⠀⠀⠀⠀⠀⠀⠀⠀⠀⠀⠀⠀⠀⠀⠀⠀⠀⠀⠀⠀⠀⠀⠀⠀⠀⠀⠀⠀⠀⠀⠀⠀⠀⠀⠀⠀⢠⣤⣶⣶⣶⣦⣤⣤⣤⣀⣀⡀⢀⣿⣿⣿⣿⣿⣿⣿⣿⣿⣿⣿⣿⣿⣿⣿⣿⣿⣿⣿⣿⣿⣿⣿⣿⣷⠄⠀⠀⠀⠀⠀⠀⠀⠀⠀</a:t>
            </a:r>
            <a:br/>
            <a:r>
              <a:t>⠀⠀⠀⠀⠀⠀⠀⠀⠀⠀⠀⠀⠀⠀⠀⠀⠀⠀⠀⠀⠀⠀⠀⠀⠀⠀⠀⠀⠀⠀⠀⠀⠀⠀⠀⠀⠀⠀⠀⠀⠀⠀⠀⠘⣿⣿⣿⣿⣿⣿⣿⣿⣿⣿⣿⣿⣿⣿⣿⣿⣿⣿⣿⣿⣿⣿⣿⣿⣿⣿⣿⣿⣿⣿⣿⣿⣿⣿⣿⣿⣿⣄⠀⠀⠀⠀⠀⠀⠀⠀⠀</a:t>
            </a:r>
            <a:br/>
            <a:r>
              <a:t>⠀⠀⠀⠀⠀⠀⠀⠀⠀⠀⠀⠀⠀⠀⠀⠀⠀⠀⠀⠀⠀⠀⠀⠀⠀⠀⠀⠀⠀⠀⠀⠀⠀⠀⠀⠀⠀⠀⠀⠀⠀⠀⠀⠀⠘⢿⣿⣿⣿⣿⣿⣿⣿⣿⣿⣿⣿⣿⣿⣿⣿⣿⣿⣿⣿⣿⣿⣿⣿⣿⣿⣿⣿⣿⣿⣿⣿⣿⣿⣿⠻⠟⠀⠀⠀⠀⠀⠀⠀⠀⠀</a:t>
            </a:r>
            <a:br/>
            <a:r>
              <a:t>⠀⠀⠀⠀⠀⠀⠀⠀⠀⠀⠀⠀⠀⠀⠀⠀⠀⠀⠀⠀⠀⠀⠀⠀⠀⠀⠀⠀⠀⠀⠀⠀⠀⠀⠀⠀⠀⠀⠀⠀⠀⠀⠀⠀⠀⠈⢻⣿⣿⣿⣿⣿⣿⣿⣿⣿⣿⣿⣿⣿⣿⣿⣿⣿⣿⣿⣿⣿⣿⣿⣿⣿⣿⣿⣿⣿⣿⣿⣿⣿⠀⠀⠀⠀⠀⠀⠀⠀⠀⠀⠀</a:t>
            </a:r>
            <a:br/>
            <a:r>
              <a:t>⠀⠀⠀⠀⠀⠀⠀⠀⠀⠀⠀⠀⠀⠀⠀⠀⠀⠀⠀⠀⠀⠀⠀⠀⠀⠀⠀⠀⠀⠀⠀⠀⠀⠀⠀⠀⠀⠀⠀⠀⠀⠀⠀⠀⠀⠀⠀⢻⣿⣿⣿⣿⣿⣿⣿⣿⣿⣿⣿⣿⣿⣿⣿⣿⣿⣿⣿⣿⣿⣿⣿⣿⣿⡿⠿⠟⢿⣽⠿⠛⠀⠀⠀⠀⠀⠀⠀⠀⠀⠀⠀</a:t>
            </a:r>
            <a:br/>
            <a:r>
              <a:t>⠀⠀⠀⠀⠀⠀⠀⠀⠀⠀⠀⠀⠀⠀⠀⠀⠀⠀⠀⠀⠀⠀⠀⠀⠀⠀⠀⠀⠀⠀⠀⠀⠀⠀⠀⠀⠀⠀⠀⠀⠀⠀⠀⠀⠀⠀⠀⠈⢿⣿⣿⣿⣿⣿⣿⣿⣿⣿⣿⣿⣿⣿⣿⣿⣿⣿⣿⣿⣿⣿⣿⣿⣿⡄⠀⠀⠀⠀⠀⠀⠀⠀⠀⠀⠀⠀⠀⠀⠀⠀⠀</a:t>
            </a:r>
            <a:br/>
            <a:r>
              <a:t>⠀⠀⠀⠀⠀⠀⠀⠀⠀⠀⠀⠀⠀⠀⠀⠀⠀⠀⠀⠀⠀⠀⠀⠀⠀⠀⠀⠀⠀⠀⠀⠀⠀⠀⠀⠀⠀⠀⠀⠀⠀⠀⠀⠀⠀⠀⠀⢀⣾⣿⣿⣿⣿⣿⣿⣿⣿⣿⣿⣿⣿⣿⣿⣿⣿⣿⣿⣿⣿⣿⣿⣿⡿⠁⠀⠀⠀⠀⠀⠀⠀⠀⠀⠀⠀⠀⠀⠀⠀⠀⠀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⠀⠀⠀⠀⠀⠀⠀⠀⠀⠀⠀⠀⠀⠀⠀⠀⠀⠀⠀⠀⠀⠀⠀⠀⠀⠀⠀⠀⠀⠀⠀⠀⠀⠀⠀⠀⠀⠀⠀⠀⠀⠀⠀⠀⠀⠀⣠⡀⣀⣀⣀⣀⣀⠀⠀⠀⠀⠀⠀⠀⠀⠀⠀⠀⠀⠀⠀⠀⠀⠀⠀⠀⠀⠀⠀⠀⠀⠀⠀⠀⠀⠀⠀⠀⠀⠀⠀⠀⠀⠀⠀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⠀⠀⠀⠀⠀⠀⠀⠀⠀⠀⠀⠀⠀⠀⠀⠀⠀⠀⠀⠀⠀⠀⠀⠀⠀⠀⠀⠀⠀⠀⠀⠀⠀⠀⠀⠀⠀⠀⢀⣴⣶⣄⠀⠀⣠⣴⣿⣿⣿⣿⣿⣿⣿⣿⣶⣤⣀⠀⠀⠀⠀⠀⠀⠀⠀⠀⠀⠀⠀⠀⠀⠀⠀⠀⠀⠀⠀⠀⠀⠀⠀⠀⠀⠀⠀⠀⠀⠀⠀⠀⠀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⠀⠀⠀⠀⠀⠀⠀⠀⠀⠀⠀⠀⠀⠀⠀⠀⠀⠀⠀⠀⠀⠀⠀⠀⠀⠀⠀⠀⠀⠀⠀⠀⠀⠀⠀⠀⠀⢾⣿⣿⣿⣿⣶⣿⣿⣿⣿⣿⣿⣿⣿⣿⣿⣿⣿⣿⣿⣿⣦⡀⠀⠀⠀⠀⠀⠀⠀⠀⠀⠀⠀⠀⠀⠀⠀⠀⠀⠀⠀⠀⠀⠀⠀⠀⠀⠀⠀⠀⠀⠀⠀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⠀⠀⠀⠀⠀⠀⠀⠀⠀⠀⠀⠀⠀⠀⠀⠀⠀⠀⠀⠀⠀⠀⠀⠀⠀⠀⠀⠀⠀⠀⠀⠀⠀⠀⠀⠀⠀⠈⢻⣿⣿⣿⣿⣿⣿⣿⣿⣿⣿⣿⣿⣿⣿⣿⣿⣿⣿⣿⣿⣿⣆⠀⠀⠀⠀⠀⠀⠀⠀⠀⠀⠀⠀⠀⠀⠀⠀⠀⠀⠀⠀⠀⠀⠀⠀⠀⠀⠀⠀⠀⠀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⠀⠀⠀⠀⠀⠀⠀⠀⠀⠀⠀⠀⠀⠀⠀⠀⠀⠀⠀⠀⠀⠀⠀⠀⠀⠀⠀⠀⠀⠀⠀⠀⠀⠀⠀⠀⠀⢠⣾⣿⣿⣿⣿⣿⣿⣿⣿⣿⣿⣿⣿⣿⣿⣿⣿⣿⣿⣿⣿⣿⣿⣧⠀⠀⠀⠀⠀⠀⠀⠀⠀⠀⠀⠀⠀⠀⠀⠀⠀⠀⠀⠀⠀⠀⠀⠀⠀⠀⠀⠀⠀</a:t>
            </a:r>
            <a:br/>
            <a:r>
              <a:t>⠀⠀⠀⠀⠀⠀⠀⠀⠀⠀⠀⠀⠀⠀⠀⠀⠀⠀⠀⠀⠀⠀⠀⠀⠀⠀⠀⠀⠀⠀⠀⠀⠀⠀⠀⠀⢀⣿⣿⣿⣿⣿⣿⣿⣿⣿⣿⣿⣿⣿⣿⣿⣿⣿⣿⣿⣿⣿⣿⣿⣿⣿⣦⡀⣀⡤⣀⠀⠀⠀⠀⠀⠀⠀⠀⠀⠀⠀⠀⠀⠀⠀⠀⠀⠀⠀⠀⠀⠀⠀⠀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⠀⠀⠀⠀⠀⠀⠀⠀⠀⠀⠀⠀⠀⠀⠀⠀⠀⠀⠀⠀⠀⠀⠀⠀⠀⠀⠀⠀⠀⠀⠀⠀⠀⠀⠀⠀⢸⣿⣿⣿⣿⣿⣿⣿⣿⣿⣿⣿⣿⣿⣿⣿⣿⣿⣿⣿⣿⣿⣿⣿⣿⣿⣿⣿⣿⣿⡷⢖⡉⠀⠀⠀⠀⠀⠀⠀⠀⠀⠀⠀⠀⠀⠀⠀⠀⠀⠀⠀⠀⠀⠀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⠀⠀⠀⠀⠀⠀⠀⠀⠀⠀⠀⠀⠀⠀⠀⠀⠀⠀⠀⠀⠀⠀⠀⠀⠀⠀⠀⠀⠀⠀⠀⠀⠀⠀⠀⠀⢸⣿⣿⣿⣿⣿⣿⣿⣿⣿⣿⣿⣿⣿⣿⣿⣿⣿⣿⣿⣿⣿⣿⣿⣿⣿⣿⣿⣿⣿⣿⣶⠀⠀⠀⠀⠀⠀⠀⠀⠀⠀⠀⠀⠀⠀⠀⠀⠀⠀⠀⠀⠀⠀⠀</a:t>
            </a:r>
            <a:br/>
            <a:r>
              <a:t>⠀⠀⠀⠀⠀⠀⠀⠀⠀⠀⠀⠀⠀⠀⠀⠀⠀⠀⠀⠀⠀⠀⠀⠀⠀⠀⠀⠀⠀⠀⠀⠀⠀⠀⠀⠀⢸⣿⣿⣿⣿⣿⣿⣿⣿⣿⣿⣿⣿⣿⣿⣿⣿⣿⣿⣿⣿⣿⣿⣿⣿⣿⣿⣿⣿⣿⣛⡃⠀⠀⠀⠀⠀⠀⠀⠀⠀⠀⠀⠀⠀⠀⠀⠀⠀⠀⠀⠀⠀⠀⠀</a:t>
            </a:r>
            <a:br/>
            <a:r>
              <a:t>⠀⠀⠀⠀⠀⠀⠀⠀⠀⠀⠀⠀⠀⠀⠀⠀⠀⠀⠀⠀⠀⠀⠀⠀⠀⠀⠀⠀⠀⠀⠀⠀⠀⠀⠀⠀⠀⠘⠿⣿⣿⣿⡿⣿⣿⣿⣿⣿⣿⣿⣿⣿⣿⣿⣿⣿⣿⣿⣿⣿⣿⣿⣟⣛⣛⡻⠧⠀⠀⠀⠀⠀⠀⠀⠀⠀⠀⠀⠀⠀⠀⠀⠀⠀⠀⠀⠀⠀⠀⠀⠀</a:t>
            </a:r>
            <a:br/>
            <a:r>
              <a:t>⠀⠀⠀⠀⠀⠀⠀⠀⠀⠀⠀⠀⠀⠀⠀⠀⠀⠀⠀⠀⠀⠀⠀⠀⠀⠀⠀⠀⠀⠀⠀⠀⠀⠀⠀⠀⠀⠀⠀⠈⠛⠚⠑⠜⣿⣿⣿⣿⣿⣿⣿⣿⣿⣿⣿⣿⡟⢯⣍⣉⠓⠒⠂⠀⠀⠀⠀⠀⠀⠀⠀⠀⠀⠀⠀⠀⠀⠀⠀⠀⠀⠀⠀⠀⠀⠀⠀⠀⠀⠀⠀</a:t>
            </a:r>
            <a:br/>
            <a:r>
              <a:t>⣀⠀⠀⠀⣤⣄⠀⠀⠀⠀⢠⠀⠀⠀⠀⠀⠀⠀⠀⠀⠀⠀⠀⠀⠀⠀⠀⠀⠀⠀⠀⠀⠀⠀⠀⠀⠀⠀⠀⠀⠀⠀⠀⢰⣿⣿⣿⣿⣿⣿⣿⣿⣿⣿⣿⣿⣇⠀⠉⠓⠈⠁⠀⠀⠀⠀⠀⠀⠀⠀⠀⠀⠀⠀⠀⠀⠀⠀⠀⠀⠀⠀⠀⠀⠀⠀⠀⠀⠀⠀⠀</a:t>
            </a:r>
            <a:br/>
            <a:r>
              <a:t>⣿⣿⣿⣶⣿⣿⣷⣶⣶⣾⣿⣤⣤⣤⣀⣀⣀⣀⣀⣀⣀⠀⠀⠀⠀⠀⠀⠀⠀⠀⠀⠀⠀⠀⠀⠀⠀⠀⠀⠀⠀⠀⠀⠀⠀⠙⠻⣿⣿⣿⣿⣿⣿⣿⣿⣿⣿⣷⣤⣤⣶⣶⣶⣶⣄⠀⠀⠀⠀⠀⠀⠀⠀⠀⠀⠀⠀⠀⠀⠀⠀⠀⠀⠀⠀⠀⠀⠀⠀⠀⠀</a:t>
            </a:r>
            <a:br/>
            <a:r>
              <a:t>⣿⣿⣿⣿⣿⣿⣿⣿⣿⣿⣿⣿⣿⣿⣿⣿⣿⣿⣿⣿⣿⣿⣿⣶⣶⣶⣤⣤⣄⣀⣀⣤⣤⣀⣠⣾⣿⣿⣶⣤⣀⠀⠀⠀⠀⠀⠀⠈⠛⠋⣿⣿⣿⣿⣿⣿⣿⣿⣿⣿⣿⣿⣿⣿⣿⡀⠀⠀⠀⠀⠀⠀⠀⠀⠀⠀⠀⠀⠀⠀⠀⠀⠀⠀⠀⠀⠀⠀⠀⠀⠀</a:t>
            </a:r>
            <a:br/>
            <a:r>
              <a:t>⠈⠉⠉⣽⠟⠋⠉⠉⢻⣿⠟⠻⠿⢿⣿⣿⣿⣿⣿⣿⣿⣿⣿⣿⣿⣿⣿⣿⣿⣿⣿⣿⣿⣿⣿⣿⣿⣿⣿⣿⣿⣷⣦⣤⣤⣤⣀⣠⣴⣾⣿⣿⣿⣿⣿⣿⣿⣿⣿⣿⣿⣿⣿⣿⣿⣿⣤⣄⣀⠀⠀⠀⠀⠀⠀⠀⠀⠀⠀⠀⠀⠀⠀⠀⠀⠀⠀⠀⠀⠀⠀</a:t>
            </a:r>
            <a:br/>
            <a:r>
              <a:t>⠀⠀⠈⠀⠀⠀⠀⠀⠀⠙⠀⠀⠀⠀⠀⠈⠉⠙⠛⠛⠛⠿⠿⠿⣿⣿⣿⣿⣿⣿⣿⣿⣿⣿⣿⣿⣿⣿⣿⣿⣿⣿⣿⣿⣿⣿⣿⣿⣿⣿⣿⣿⣿⣿⣿⣿⣿⣿⣿⣿⣿⣿⣿⣿⣿⣿⣿⣿⣿⣿⣷⣦⣄⠀⠀⠀⠀⠀⠀⠀⠀⠀⠀⠀⠀⠀⠀⠀⠀⠀⠀</a:t>
            </a:r>
            <a:br/>
            <a:r>
              <a:t>⠀⠀⠀⠀⠀⠀⠀⠀⠀⠀⠀⠀⠀⠀⠀⠀⠀⠀⠀⠀⠀⠀⠀⠀⠀⠈⠉⠙⠛⣿⣿⣿⣿⣿⣿⣿⣿⣿⣿⣿⣿⣿⣿⣿⣿⣿⣿⣿⣿⣿⣿⣿⣿⣿⣿⣿⣿⣿⣿⣿⣿⣿⣿⣿⣿⣿⣿⣿⣿⣿⣿⣿⣿⡇⠀⠀⠀⠀⠀⠀⠀⠀⠀⠀⠀⠀⠀⠀⠀⠀⠀</a:t>
            </a:r>
            <a:br/>
            <a:r>
              <a:t>⠀⠀⠀⠀⠀⠀⠀⠀⠀⠀⠀⠀⠀⠀⠀⠀⠀⠀⠀⠀⠀⠀⠀⠀⠀⠀⠀⠀⠀⠘⠛⠛⢿⣿⣿⣿⣿⣿⣿⣿⣿⣿⣿⣿⣿⣿⣿⣿⣿⣿⣿⣿⣿⣿⣿⣿⣿⣿⣿⣿⣿⣿⣿⣿⣿⣿⣿⣿⣿⣿⣿⣿⣿⣷⣄⠀⠀⠀⠀⠀⠀⠀⠀⠀⠀⠀⠀⠀⠀⠀⠀</a:t>
            </a:r>
            <a:br/>
            <a:r>
              <a:t>⠀⠀⠀⠀⠀⠀⠀⠀⠀⠀⠀⠀⠀⠀⠀⠀⠀⠀⠀⠀⠀⠀⠀⠀⠀⠀⠀⠀⠀⠀⠀⠀⠈⠛⠿⠿⠿⠿⠿⠛⠛⠛⠛⢿⣿⣿⣿⣿⣿⣿⣿⣿⣿⣿⣿⣿⣿⣿⣿⣿⣿⣿⣿⣿⣿⣿⣿⣿⣿⣿⣿⣿⣿⣿⣿⣇⠀⠀⠀⠀⢀⡀⢀⣤⡀⠀⠀⠀⠀⠀⠀</a:t>
            </a:r>
            <a:br/>
            <a:r>
              <a:t>⠀⠀⠀⠀⠀⠀⠀⠀⠀⠀⠀⠀⠀⠀⠀⠀⠀⠀⠀⠀⠀⠀⠀⠀⠀⠀⠀⠀⠀⠀⠀⠀⠀⠀⠀⠀⠀⠀⠀⠀⠀⠀⠀⠀⠙⢿⣿⣿⣿⣿⣿⣿⣿⣿⣿⣿⣿⣿⣿⣿⣿⣿⣿⣿⣿⣿⣿⣿⣿⣿⣿⣿⣿⣿⣿⣿⣷⣄⣀⣸⣿⣿⣿⣿⣷⣄⠀⠀⠀⠀⠀</a:t>
            </a:r>
            <a:br/>
            <a:r>
              <a:t>⠀⠀⠀⠀⠀⠀⠀⠀⠀⠀⠀⠀⠀⠀⠀⠀⠀⠀⠀⠀⠀⠀⠀⠀⠀⠀⠀⠀⠀⠀⠀⠀⠀⠀⠀⠀⠀⠀⠀⠀⠀⠀⠀⠀⠀⠀⠻⣿⣿⣿⣿⣿⣿⣿⣿⣿⣿⣿⣿⣿⣿⣿⣿⣿⣿⣿⣿⣿⣿⣿⣿⣿⣿⣿⣿⣿⣿⣿⣿⣿⣿⣿⣿⣿⣿⣿⣷⣄⠀⠀⠀</a:t>
            </a:r>
            <a:br/>
            <a:r>
              <a:t>⠀⠀⠀⠀⠀⠀⠀⠀⠀⠀⠀⠀⠀⠀⠀⠀⠀⠀⠀⠀⠀⠀⠀⠀⠀⠀⠀⠀⠀⠀⠀⠀⠀⠀⠀⠀⠀⠀⠀⠀⠀⠀⠀⠀⠀⠀⠀⠘⣿⣿⣿⣿⣿⣿⣿⣿⣿⣿⣿⣿⣿⣿⣿⣿⣿⣿⣿⣿⣿⠉⠛⠛⠉⠛⣿⣿⣿⣿⣿⣿⣿⣿⣿⣿⣿⣿⣿⣿⡀⠀⠀</a:t>
            </a:r>
            <a:br/>
            <a:r>
              <a:t>⠀⠀⠀⠀⠀⠀⠀⠀⠀⠀⠀⠀⠀⠀⠀⠀⠀⠀⠀⠀⠀⠀⠀⠀⠀⠀⠀⠀⠀⠀⠀⠀⠀⠀⠀⠀⠀⠀⠀⠀⠀⠀⠀⠀⠀⠀⠀⠀⢈⣿⣿⣿⣿⣿⣿⣿⣿⣿⣿⣿⣿⣿⣿⣿⣿⣿⣿⣿⣿⡇⠀⠀⠀⢸⣿⣿⣿⣿⣿⣿⣿⣿⣿⣿⣿⣿⣿⣿⡆⠀⠀</a:t>
            </a:r>
            <a:br/>
            <a:r>
              <a:t>⠀⠀⠀⠀⠀⠀⠀⠀⠀⠀⠀⠀⠀⠀⠀⠀⠀⠀⠀⠀⠀⠀⠀⠀⠀⠀⠀⠀⠀⠀⠀⠀⠀⠀⠀⠀⠀⠀⠀⠀⠀⠀⠀⠀⠀⠀⠀⠀⠸⣿⣿⣿⣿⣿⣿⣿⣿⣿⣿⣿⣿⣿⣿⣿⣿⣿⣿⣿⣿⣿⡄⠀⠀⠀⢹⣿⣿⣿⣿⣿⣿⣿⣿⣿⣿⠟⠹⢿⡿⠀⠀</a:t>
            </a:r>
            <a:br/>
            <a:r>
              <a:t>⠀⠀⠀⠀⠀⠀⠀⠀⠀⠀⠀⠀⠀⠀⠀⠀⠀⠀⠀⠀⠀⠀⠀⠀⠀⠀⠀⠀⠀⠀⠀⠀⠀⠀⠀⠀⠀⠀⠀⠀⠀⠀⠀⠀⠀⠀⠀⠀⠀⢻⣿⣿⣿⣿⣿⣿⣿⣿⣿⣿⣿⣿⣿⣿⣿⣿⣿⣿⣿⣿⣷⣶⣾⣿⣿⣿⣿⣿⣿⣿⣿⣿⣿⡿⠋⠀⠀⠀⠀⠀⠀</a:t>
            </a:r>
            <a:br/>
            <a:r>
              <a:t>⠀⠀⠀⠀⠀⠀⠀⠀⠀⠀⠀⠀⠀⠀⠀⠀⠀⠀⠀⠀⠀⠀⠀⠀⠀⠀⠀⠀⠀⠀⠀⠀⠀⠀⠀⠀⠀⠀⠀⠀⠀⠀⠀⠀⠀⠀⠀⠀⠀⢸⣿⣿⣿⣿⣿⣿⣿⣿⣿⣿⣿⣿⣿⣿⣿⣿⣿⣿⣿⣿⣿⣿⣿⣿⣿⣿⣿⣿⣿⠛⠛⠛⠋⠀⠀⠀⠀⠀⠀⠀⠀</a:t>
            </a:r>
            <a:br/>
            <a:r>
              <a:t>⠀⠀⠀⠀⠀⠀⠀⠀⠀⠀⠀⠀⠀⠀⠀⠀⠀⠀⠀⠀⠀⠀⠀⠀⠀⠀⠀⠀⠀⠀⠀⠀⠀⠀⠀⠀⠀⠀⠀⠀⠀⠀⠀⠀⠀⠀⠀⠀⠀⣸⣿⣿⣿⣿⣿⣿⣿⣿⣿⣿⣿⣿⣿⣿⣿⣿⣿⣿⣿⣿⣿⣿⣿⣿⣿⣿⣿⡟⠁⠀⠀⠀⠀⠀⠀⠀⠀⠀⠀⠀⠀</a:t>
            </a:r>
            <a:br/>
            <a:r>
              <a:t>⠀⠀⠀⠀⠀⠀⠀⠀⠀⠀⠀⠀⠀⠀⠀⠀⠀⠀⠀⠀⠀⠀⠀⠀⠀⠀⠀⠀⠀⠀⠀⠀⠀⠀⠀⠀⠀⠀⠀⠀⠀⠀⠀⠀⠀⠀⠀⠀⠀⣿⣿⣿⡿⠟⠛⣿⣿⣿⣿⣿⣿⣿⣿⣿⣿⣿⣿⣿⣿⣿⣿⣿⣿⣿⣿⣿⣿⠀⠀⠀⠀⠀⠀⠀⠀⠀⠀⠀⠀⠀⠀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⠀⠀⠀⠀⠀⠀⠀⠀⠀⠀⠀⠀⠀⠀⠀⠀⠀⠀⠀⠀⠀⠀⠀⠀⠀⠀⠀⠀⠀⠀⠀⠀⠀⠀⠀⠀⠀⠀⠀⠀⠀⠀⠀⠀⠀⠀⣀⣠⣤⣤⣤⣤⣄⣀⠀⠀⠀⠀⠀⠀⠀⠀⠀⠀⠀⠀⠀⠀⠀⠀⠀⠀⠀⠀⠀⠀⠀⠀⠀⠀⠀⠀⠀⠀⠀⠀⠀⠀⠀⠀⠀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⠀⠀⠀⠀⠀⠀⠀⠀⠀⠀⠀⠀⠀⠀⠀⠀⠀⠀⠀⠀⠀⠀⠀⠀⠀⠀⠀⠀⠀⠀⠀⠀⠀⠀⠀⣀⣰⣷⠀⠀⠀⠀⢀⣠⣶⣿⣿⣿⣿⣿⣿⣿⣿⣿⣿⣦⣄⡀⠀⠀⠀⠀⠀⠀⠀⠀⠀⠀⠀⠀⠀⠀⠀⠀⠀⠀⠀⠀⠀⠀⠀⠀⠀⠀⠀⠀⠀⠀⠀⠀⠀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⠀⠀⠀⠀⠀⠀⠀⠀⠀⠀⠀⠀⠀⠀⠀⠀⠀⠀⠀⠀⠀⠀⠀⠀⠀⠀⠀⠀⠀⠀⠀⠀⠀⠀⢚⣿⣿⣿⣦⣤⣤⣾⣿⣿⣿⣿⣿⣿⣿⣿⣿⣿⣿⣿⣿⣿⣿⣿⣶⡀⠀⠀⠀⠀⠀⠀⠀⠀⠀⠀⠀⠀⠀⠀⠀⠀⠀⠀⠀⠀⠀⠀⠀⠀⠀⠀⠀⠀⠀⠀⠀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⠀⠀⠀⠀⠀⠀⠀⠀⠀⠀⠀⠀⠀⠀⠀⠀⠀⠀⠀⠀⠀⠀⠀⠀⠀⠀⠀⠀⠀⠀⠀⠀⠀⠀⢸⣿⣿⣿⣿⣿⣿⣿⣿⣿⣿⣿⣿⣿⣿⣿⣿⣿⣿⣿⣿⣿⣿⣿⣿⣿⣆⠀⠀⠀⠀⠀⠀⠀⠀⠀⠀⠀⠀⠀⠀⠀⠀⠀⠀⠀⠀⠀⠀⠀⠀⠀⠀⠀⠀⠀⠀</a:t>
            </a:r>
            <a:br/>
            <a:r>
              <a:t>⠀⠀⠀⠀⠀⠀⠀⠀⠀⠀⠀⠀⠀⠀⠀⠀⠀⠀⠀⠀⠀⠀⠀⠀⠀⠀⠀⠀⠀⠀⠀⠀⠀⠀⠸⠟⢛⣿⣿⣿⣿⣿⣿⣿⣿⣿⣿⣿⣿⣿⣿⣿⣿⣿⣿⣿⣿⣿⣿⣿⣿⣆⠀⠀⠀⠀⠀⠀⠀⠀⠀⠀⠀⠀⠀⠀⠀⠀⠀⠀⠀⠀⠀⠀⠀⠀⠀⠀⠀⠀⠀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⠀⠀⠀⠀⠀⠀⠀⠀⠀⠀⠀⠀⠀⠀⠀⠀⠀⠀⠀⠀⠀⠀⠀⠀⠀⠀⠀⠀⠀⠀⠀⠀⠀⠀⠀⠀⣼⣿⣿⣿⣿⣿⣿⣿⣿⣿⣿⣿⣿⣿⣿⣿⣿⣿⣿⣿⣿⣿⣿⣿⣿⣿⣆⣠⣴⣴⣂⠀⠀⠀⠀⠀⠀⠀⠀⠀⠀⠀⠀⠀⠀⠀⠀⠀⠀⠀⠀⠀⠀⠀⠀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⠀⠀⠀⠀⠀⠀⠀⠀⠀⠀⠀⠀⠀⠀⠀⠀⠀⠀⠀⠀⠀⠀⠀⠀⠀⠀⠀⠀⠀⠀⠀⠀⠀⠀⠀⠀⣿⣿⣿⣿⣿⣿⣿⣿⣿⣿⣿⣿⣿⣿⣿⣿⣿⣿⣿⣿⣿⣿⣿⣿⣿⣿⣿⣿⣿⣿⣷⣖⡉⠀⠀⠀⠀⠀⠀⠀⠀⠀⠀⠀⠀⠀⠀⠀⠀⠀⠀⠀⠀⠀⠀</a:t>
            </a:r>
            <a:br/>
            <a:r>
              <a:t>⠀⠀⠀⠀⠀⠀⠀⠀⠀⠀⠀⠀⠀⠀⠀⠀⠀⠀⠀⠀⠀⠀⠀⠀⠀⠀⠀⠀⠀⠀⠀⠀⠀⠀⠀⠀⣿⣿⣿⣿⣿⣿⣿⣿⣿⣿⣿⣿⣿⣿⣿⣿⣿⣿⣿⣿⣿⣿⣿⣿⣿⣿⣿⣿⣿⣿⣿⣟⡋⠀⠀⠀⠀⠀⠀⠀⠀⠀⠀⠀⠀⠀⠀⠀⠀⠀⠀⠀⠀⠀⠀</a:t>
            </a:r>
            <a:br/>
            <a:r>
              <a:t>⠀⠀⠀⠀⠀⠀⠀⠀⠀⠀⠀⠀⠀⠀⠀⠀⠀⠀⠀⠀⠀⠀⠀⠀⠀⠀⠀⠀⠀⠀⠀⠀⣀⣀⣀⣸⣿⣿⣿⣿⣿⣿⣿⣿⣿⣿⣿⣿⣿⣿⣿⣿⣿⣿⣿⣿⣿⣿⣿⣿⣿⣿⣿⣿⣿⣿⣟⡓⠀⠀⠀⠀⠀⠀⠀⠀⠀⠀⠀⠀⠀⠀⠀⠀⠀⠀⠀⠀⠀⠀⠀</a:t>
            </a:r>
            <a:br/>
            <a:r>
              <a:t>⠀⠀⠀⠀⠀⠀⠀⠀⠀⠀⠀⠀⠀⠀⠀⠀⠀⠀⠀⠀⠀⠀⠀⠀⠀⠀⠀⠀⠀⠀⠀⢤⣤⣿⣿⣿⣿⣿⣿⣿⣿⣿⣿⣿⣿⣿⣿⣿⣿⣿⣿⣿⣿⣿⣿⣿⣿⣿⣿⣿⣿⣿⣿⣛⣋⠉⠁⠀⠀⠀⠀⠀⠀⠀⠀⠀⠀⠀⠀⠀⠀⠀⠀⠀⠀⠀⠀⠀⠀⠀⠀</a:t>
            </a:r>
            <a:br/>
            <a:r>
              <a:t>⠀⠀⠀⠀⠀⠀⠀⠀⠀⠀⠀⠀⠀⠀⠀⠀⠀⠀⠀⠀⠀⠀⠀⠀⠀⠀⠀⠀⠀⠀⠀⠀⠈⠉⠉⠙⠻⣿⣿⣿⣿⣿⣿⣿⣿⣿⣿⣿⣿⣿⣿⣿⣿⣿⣿⣿⢏⠓⠦⠬⣉⡉⠀⠒⠀⠀⠀⠀⠀⠀⠀⠀⠀⠀⠀⠀⠀⠀⠀⠀⠀⠀⠀⠀⠀⠀⠀⠀⠀⠀⠀</a:t>
            </a:r>
            <a:br/>
            <a:r>
              <a:t>⠀⠀⠀⠀⠀⠀⠀⠀⠀⠀⠀⠀⠀⠀⠀⠀⠀⠀⠀⠀⠀⠀⠀⠀⠀⠀⠀⠀⠀⠀⠀⠀⠀⠀⠀⠀⡀⠈⠙⣟⣿⣿⣿⣿⣿⣿⣿⣿⣿⣿⣿⣿⣿⣿⣿⣿⣦⣀⠀⠀⠀⠀⠀⠀⠀⠀⠀⠀⠀⠀⠀⠀⠀⠀⠀⠀⠀⠀⠀⠀⠀⠀⠀⠀⠀⠀⠀⠀⠀⠀⠀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⠀⠀⠀⠀⠀⠀⠀⠀⠀⠀⠀⠀⠀⠀⠀⠀⠀⠀⠀⠀⠀⠀⠀⠀⠀⠀⠀⠀⠀⠀⠀⠀⠀⠀⠀⠀⠀⠀⠀⠙⣿⣿⣿⣿⣿⣿⣿⣿⣿⣿⣿⣿⣿⣿⣿⣿⣿⣿⣿⣿⣿⣿⣷⡀⠀⠀⠀⠀⠀⠀⠀⠀⠀⠀⠀⠀⠀⠀⠀⠀⠀⠀⠀⠀⠀⠀⠀⠀⠀⠀⠀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⠀⠀⠀⠀⠀⠀⠀⠀⠀⠀⠀⠀⠀⠀⠀⠀⠀⠀⠀⠀⠀⠀⠀⠀⠀⠀⠀⠀⠀⠀⠀⠀⠀⠀⠀⠀⠀⠀⠀⣸⣿⣿⣿⣿⣿⣿⣿⣿⣿⣿⣿⣿⣿⣿⣿⣿⣿⣿⣿⣿⣿⣿⣿⣇⠀⠀⠀⠀⠀⠀⠀⠀⠀⠀⠀⠀⠀⠀⠀⠀⠀⠀⠀⠀⠀⠀⠀⠀⠀⠀⠀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⠀⠀⠀⠀⠀⠀⠀⠀⠀⠀⠀⠀⠀⠀⠀⠀⠀⠀⠀⠀⠀⠀⠀⠀⠀⠀⠀⠀⠀⠀⠀⠀⠀⠀⠀⠀⠀⠀⠀⣿⣿⣿⣿⣿⣿⣿⣿⣿⣿⣿⣿⣿⣿⣿⣿⣿⣿⣿⣿⣿⣿⣿⣿⣿⣦⣤⣤⣤⣀⠀⠀⠀⠀⠀⠀⠀⠀⠀⠀⠀⠀⠀⠀⠀⠀⠀⠀⠀⠀⠀⠀</a:t>
            </a:r>
            <a:br/>
            <a:r>
              <a:t>⠀⠀⠀⠀⠀⠀⠀⠀⠀⠀⠀⠀⠀⠀⠀⠀⠀⠀⠀⠀⠀⠀⠀⠀⠀⠀⠀⠀⠀⠀⠀⠀⠀⠀⠀⠀⠀⠀⠀⠘⢿⣿⣿⣿⣿⣿⣿⣿⣿⣿⣿⣿⣿⣿⣿⣿⣿⣿⣿⣿⣿⣿⣿⣿⣿⣿⣿⣿⣿⣿⣦⠀⠀⠀⠀⠀⠀⠀⠀⠀⠀⠀⠀⠀⠀⠀⠀⠀⠀⠀⠀</a:t>
            </a:r>
            <a:br/>
            <a:r>
              <a:t>⠀⠀⠀⠀⠀⠀⠀⠀⠀⠀⠀⠀⠀⠀⠀⠀⠀⠀⠀⠀⠀⠀⠀⠀⠀⠀⠀⠀⠀⠀⠀⠀⠀⠀⠀⠀⠀⠀⠀⠀⠀⠙⠻⢿⣿⣿⣿⣿⣿⣿⣿⣿⣿⣿⣿⣿⣿⣿⣿⣿⣿⣿⣿⣿⣿⣿⣿⣿⣿⣿⣿⣧⠀⠀⠀⠀⠀⠀⠀⠀⠀⠀⠀⠀⠀⠀⠀⠀⠀⠀⠀</a:t>
            </a:r>
            <a:br/>
            <a:r>
              <a:t>⠀⠀⠀⠀⠀⠀⠀⠀⠀⠀⠀⠀⠀⠀⠀⠀⠀⠀⠀⠀⠀⠀⠀⠀⠀⠀⠀⠀⠀⠀⠀⠀⠀⠀⠀⠀⠀⠀⠀⠀⠀⠀⠀⠀⠈⠻⣿⣿⣿⣿⣿⣿⣿⣿⣿⣿⣿⣿⣿⣿⣿⣿⣿⣿⣿⣿⣿⣿⣿⣿⣿⣿⣷⣀⠀⠀⠀⠀⠀⠀⠀⠀⠀⠀⠀⠀⠀⠀⠀⠀⠀</a:t>
            </a:r>
            <a:br/>
            <a:r>
              <a:t>⠀⠀⠀⠀⠀⠀⠀⠀⠀⠀⠀⠀⠀⠀⠀⠀⠀⠀⠀⠀⠀⠀⠀⠀⠀⠀⠀⠀⠀⠀⠀⠀⠀⠀⠀⠀⠀⠀⠀⠀⠀⠀⠀⠀⠀⠀⠘⣿⣿⣿⣿⣿⣿⣿⣿⣿⣿⣿⣿⣿⣿⣿⣿⣿⣿⣿⣿⣿⣿⣿⣿⣿⣿⣿⣷⣶⣤⣀⣀⣀⣤⣶⡀⠀⠀⠀⠀⠀⠀⠀⠀</a:t>
            </a:r>
            <a:br/>
            <a:r>
              <a:t>⠀⠀⠀⠀⠀⠀⠀⠀⠀⠀⠀⠀⠀⠀⠀⠀⠀⠀⠀⠀⠀⠀⠀⠀⠀⠀⠀⠀⠀⠀⠀⠀⠀⠀⠀⠀⠀⠀⠀⠀⠀⠀⠀⠀⠀⠀⠀⠘⣿⣿⣿⣿⣿⣿⣿⣿⣿⣿⣿⣿⣿⣿⣿⣿⣿⣿⣿⣿⣿⣿⣿⣿⣿⣿⣿⣿⣿⣿⣿⣿⣿⣿⣿⣆⠀⠀⠀⠀⠀⠀⠀</a:t>
            </a:r>
            <a:br/>
            <a:r>
              <a:t>⠀⠀⠀⠀⠀⠀⠀⠀⠀⠀⠀⠀⠀⠀⠀⠀⠀⠀⠀⠀⠀⠀⠀⠀⠀⠀⠀⠀⠀⠀⠀⠀⠀⠀⠀⠀⠀⠀⠀⠀⠀⠀⠀⠀⠀⠀⠀⠀⢹⣿⣿⣿⣿⣿⣿⣿⣿⣿⣿⣿⣿⣿⣿⣿⣿⣿⣿⣿⣿⣿⠟⠻⢿⣿⣿⣿⣿⣿⣿⣿⣿⣿⣿⣿⣷⣆⠀⠀⠀⠀⠀</a:t>
            </a:r>
            <a:br/>
            <a:r>
              <a:t>⠀⠀⠀⠀⠀⠀⠀⠀⠀⠀⠀⠀⠀⠀⠀⠀⠀⠀⠀⠀⠀⠀⠀⠀⠀⠀⠀⠀⠀⠀⠀⠀⠀⠀⠀⠀⠀⠀⠀⠀⠀⠀⠀⠀⠀⠀⠀⠀⠈⢿⣿⣿⣿⣿⣿⣿⣿⣿⣿⣿⣿⣿⣿⣿⣿⣿⣿⣿⣿⣿⣧⣠⣾⣿⣿⣿⣿⣿⣿⣿⣿⣿⣿⣿⣿⣇⠀⠀⠀⠀⠀</a:t>
            </a:r>
            <a:br/>
            <a:r>
              <a:t>⠀⠀⠀⠀⠀⠀⠀⠀⠀⠀⠀⠀⠀⠀⠀⠀⠀⠀⠀⠀⠀⠀⠀⠀⠀⠀⠀⠀⠀⠀⠀⠀⠀⠀⠀⠀⠀⠀⠀⠀⠀⠀⠀⠀⠀⠀⠀⠀⠀⠘⣿⣿⣿⣿⣿⣿⣿⣿⣿⣿⣿⣿⣿⣿⣿⣿⣿⣿⣿⣿⣿⣿⣿⣿⣿⣿⣿⣿⣿⣿⣿⣿⣿⣿⣿⣿⣀⠀⠀⠀⠀</a:t>
            </a:r>
            <a:br/>
            <a:r>
              <a:t>⠀⠀⠀⠀⠀⠀⠀⠀⠀⠀⠀⠀⠀⠀⠀⠀⠀⠀⠀⠀⠀⠀⠀⠀⠀⠀⠀⠀⠀⠀⠀⠀⠀⠀⠀⠀⠀⠀⠀⠀⠀⠀⠀⠀⠀⠀⠀⠀⠀⠀⠹⣿⣿⣿⣿⣿⣿⣿⣿⣿⣿⣿⣿⣿⣿⣿⣿⣿⣿⣿⣿⣿⣿⣿⣿⣿⣿⣿⣿⣿⣿⣿⣿⣿⣿⣿⣿⠀⠀⠀⠀</a:t>
            </a:r>
            <a:br/>
            <a:r>
              <a:t>⠀⠀⠀⠀⠀⠀⠀⠀⠀⠀⠀⠀⠀⠀⠀⠀⠀⠀⠀⠀⠀⠀⠀⠀⠀⠀⠀⠀⠀⠀⠀⠀⠀⠀⠀⠀⠀⠀⠀⠀⠀⠀⠀⠀⠀⠀⠀⠀⠀⠀⠀⠈⢿⣿⣿⣿⣿⣿⣿⣿⣿⣿⣿⣿⣿⣿⣿⣿⣿⣿⣿⣿⣿⣿⣿⣿⣿⣿⣿⣿⣿⣿⣿⣿⣿⡿⠃⠀⠀⠀⠀</a:t>
            </a:r>
            <a:br/>
            <a:r>
              <a:t>⠀⠀⠀⠀⠀⠀⠀⠀⠀⠀⠀⠀⠀⠀⠀⠀⠀⠀⠀⠀⠀⠀⠀⠀⠀⠀⠀⠀⠀⠀⠀⠀⠀⠀⠀⠀⠀⠀⠀⠀⠀⠀⠀⠀⠀⠀⠀⠀⠀⠀⠀⠀⠀⠹⣿⣿⣿⣿⣿⣿⣿⣿⣿⣿⣿⣿⣿⣿⣿⣿⣿⣿⣿⣿⣿⣿⣿⣿⣿⣿⣿⣿⣿⡿⠋⠀⠀⠀⠀⠀⠀</a:t>
            </a:r>
            <a:br/>
            <a:r>
              <a:t>⠀⠀⠀⠀⠀⠀⠀⠀⠀⠀⠀⠀⠀⠀⠀⠀⠀⠀⠀⠀⠀⠀⠀⠀⠀⠀⠀⠀⠀⠀⠀⠀⠀⠀⠀⠀⠀⠀⠀⠀⠀⠀⠀⠀⠀⠀⠀⠀⠀⠀⠀⠀⠀⠀⠈⢻⣿⣿⣿⣿⣿⣿⣿⣿⣿⣿⣿⣿⣿⣿⣿⣿⣿⣿⣿⣿⣿⣿⣿⣿⣿⣿⡟⠀⠀⠀⠀⠀⠀⠀⠀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⠀⠀⠀⠀⠀⠀⠀⠀⠀⠀⠀⠀⠀⠀⠀⠀⠀⠀⠀⠀⠀⠀⠀⠀⠀⠀⠀⠀⠀⠀⠀⠀⠀⠀⠀⠀⠀⠀⠀⠀⠀⠀⠀⠀⠀⠀⠀⠀⠀⠀⠀⠀⠀⢀⣀⣠⣤⣤⣤⣀⣀⠀⠀⠀⠀⠀⠀⠀⠀⠀⠀⠀⠀⠀⠀⠀⠀⠀⠀⠀⠀⠀⠀⠀⠀⠀⠀⠀⠀⠀⠀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⠀⠀⠀⠀⠀⠀⠀⠀⠀⠀⠀⠀⠀⠀⠀⠀⠀⠀⠀⠀⠀⠀⠀⠀⠀⠀⠀⠀⠀⠀⠀⠀⠀⠀⠀⠀⠀⠀⠀⠀⠀⠀⣀⣤⣶⣷⣀⣤⠀⣀⣤⣴⣾⣿⣿⣿⣿⣿⣿⣿⣿⣿⣶⣄⠀⠀⠀⠀⠀⠀⠀⠀⠀⠀⠀⠀⠀⠀⠀⠀⠀⠀⠀⠀⠀⠀⠀⠀⠀⠀⠀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⠀⠀⠀⠀⠀⠀⠀⠀⠀⠀⠀⠀⠀⠀⠀⠀⠀⠀⠀⠀⠀⠀⠀⠀⠀⠀⠀⠀⠀⠀⠀⠀⠀⠀⠀⠀⠀⠀⠀⠀⠀⠀⠈⠙⢿⣿⣿⣷⣾⣿⣿⣿⣿⣿⣿⣿⣿⣿⣿⣿⣿⣿⣿⣿⣷⣤⡀⠀⠀⠀⠀⠀⠀⠀⠀⠀⠀⠀⠀⠀⠀⠀⠀⠀⠀⠀⠀⠀⠀⠀⠀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⠀⠀⠀⠀⠀⠀⠀⠀⠀⠀⠀⠀⠀⠀⠀⠀⠀⠀⠀⠀⠀⠀⠀⠀⠀⠀⠀⠀⠀⠀⠀⠀⠀⠀⠀⠀⠀⠀⠀⠀⠀⠀⠀⠀⣨⣿⣿⣿⣿⣿⣿⣿⣿⣿⣿⣿⣿⣿⣿⣿⣿⣿⣿⣿⣿⣿⣿⣦⠀⠀⠀⠀⠀⠀⠀⠀⠀⠀⠀⠀⠀⠀⠀⠀⠀⠀⠀⠀⠀⠀⠀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⠀⠀⠀⠀⠀⠀⠀⠀⠀⠀⠀⠀⠀⠀⠀⠀⠀⠀⠀⠀⠀⠀⠀⠀⠀⠀⠀⠀⠀⠀⠀⠀⠀⠀⠀⠀⠀⠀⠀⠀⠀⠀⠀⣸⣿⣿⣿⣿⣿⣿⣿⣿⣿⣿⣿⣿⣿⣿⣿⣿⣿⣿⣿⣿⣿⣿⣿⣿⣧⠀⠀⠀⠀⠀⠀⠀⠀⠀⠀⠀⠀⠀⠀⠀⠀⠀⠀⠀⠀⠀⠀</a:t>
            </a:r>
            <a:br/>
            <a:r>
              <a:t>⠀⠀⠀⠀⠀⠀⠀⠀⠀⠀⠀⠀⠀⠀⠀⠀⠀⠀⠀⠀⠀⠀⠀⠀⠀⠀⠀⠀⠀⠀⠀⠀⠀⠀⠀⠀⠀⠀⠀⠀⠀⠀⢠⣿⣿⣿⣿⣿⣿⣿⣿⣿⣿⣿⣿⣿⣿⣿⣿⣿⣿⣿⣿⣿⣿⣿⣿⣿⣿⡆⠀⠀⠀⠀⠀⠀⠀⠀⢀⣤⣠⣾⣾⣿⣿⣿⣿⡆⠀⠀⠀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⠀⠀⠀⠀⠀⠀⠀⠀⠀⠀⠀⠀⠀⠀⠀⠀⠀⠀⠀⠀⠀⠀⠀⠀⠀⠀⠀⠀⠀⠀⠀⠀⠀⠀⠀⠀⠀⠀⠀⠀⠀⠀⢸⣿⣿⣿⣿⣿⣿⣿⣿⣿⣿⣿⣿⣿⣿⣿⣿⣿⣿⣿⣿⣿⣿⣿⣿⣿⣿⣷⡀⠀⠀⠀⠀⠀⠀⢸⣿⣿⣿⣿⣿⣿⣿⣿⣿⣿⠀⠀⠀</a:t>
            </a:r>
            <a:br/>
            <a:r>
              <a:t>⠀⠀⠀⠀⠀⠀⠀⠀⠀⠀⠀⠀⠀⠀⠀⠀⠀⠀⠀⠀⠀⠀⠀⠀⠀⠀⠀⠀⠀⠀⠀⠀⠀⠀⠀⠀⠀⠀⠀⠀⠀⠀⢸⣿⣿⣿⣿⣿⣿⣿⣿⣿⣿⣿⣿⣿⣿⣿⣿⣿⣿⣿⣿⣿⣿⣿⣿⣿⣿⣿⣿⣶⣶⣶⣾⣷⣿⣿⣿⣿⣿⣿⣯⣿⣿⠛⠋⠉⠀⠀⠀</a:t>
            </a:r>
            <a:br/>
            <a:r>
              <a:t>⠀⠀⠀⠀⠀⠀⠀⠀⠀⠀⠀⠀⠀⠀⠀⠀⠀⠀⠀⠀⠀⠀⠀⠀⠀⠀⠀⠀⠀⠀⠀⠀⠀⠀⠀⠀⠀⠀⠀⠀⠀⠀⠀⠘⢿⣿⣿⣿⣿⣿⣿⣿⣿⣿⣿⣿⣿⣿⣿⣿⣿⣿⣿⣿⣿⣿⣿⣿⣿⣿⣿⣿⣿⣿⣿⣿⣿⣿⡿⠟⠻⠟⠛⠁⠀⠀⠀⠀⠀⠀⠀</a:t>
            </a:r>
            <a:br/>
            <a:r>
              <a:t>⠀⠀⠀⠀⠀⠀⠀⠀⠀⠀⠀⠀⠀⠀⠀⠀⠀⠀⠀⠀⠀⠀⠀⠀⠀⠀⠀⠀⠀⠀⠀⠀⠀⠀⠀⠀⠀⠀⠀⠀⠀⠀⠀⠀⠀⠀⠈⠙⢛⣿⣿⣿⣿⣿⣿⣿⣿⣿⣿⣿⣿⣿⣿⣿⣿⣿⣿⣿⣿⣿⣿⣿⣿⣿⣿⡿⠿⠋⠀⠀⠀⠀⠀⠀⠀⠀⠀⠀⠀⠀⠀</a:t>
            </a:r>
            <a:br/>
            <a:r>
              <a:t>⠀⠀⠀⠀⠀⠀⠀⠀⠀⠀⠀⠀⠀⠀⠀⠀⠀⠀⠀⠀⠀⠀⠀⠀⠀⠀⠀⠀⠀⠀⠀⠀⠀⠀⠀⠀⠀⠀⠀⠀⠀⠀⠀⠀⠀⠀⠀⢀⣾⣿⣿⣿⣿⣿⣿⣿⣿⣿⣿⣿⣿⣿⣿⣿⣿⣿⣿⣿⣿⣿⣿⣿⣿⡿⠛⠀⠀⠀⠀⠀⠀⠀⠀⠀⠀⠀⠀⠀⠀⠀⠀</a:t>
            </a:r>
            <a:br/>
            <a:r>
              <a:t>⠀⠀⠀⠀⠀⠀⠀⠀⠀⠀⠀⠀⠀⠀⠀⠀⠀⠀⠀⠀⠀⠀⠀⠀⠀⠀⠀⠀⠀⠀⠀⠀⠀⠀⠀⠀⠀⠀⠀⠀⠀⠀⠀⠀⠀⠀⠀⠀⠈⠹⢿⣿⣿⣿⣿⣿⣿⣿⣿⣿⣿⣿⣿⣿⣿⣿⣿⣿⣿⣿⣿⣿⣿⠀⠀⠀⠀⠀⠀⠀⠀⠀⠀⠀⠀⠀⠀⠀⠀⠀⠀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⠀⠀⠀⠀⠀⠀⠀⠀⠀⠀⠀⠀⠀⠀⠀⠀⠀⠀⠀⠀⠀⠀⠀⠀⠀⠀⠀⠀⠀⠀⠀⠀⠀⠀⠀⠀⠀⠀⠀⠀⠀⠀⠀⠀⠀⠀⠀⠀⠀⠀⠀⠙⠻⣿⠿⠛⠉⠙⣿⣿⣿⣿⣿⣿⣿⣿⣿⣿⣿⣿⣿⣿⡇⠀⠀⠀⠀⠀⠀⠀⠀⠀⠀⠀⠀⠀⠀⠀⠀⠀⠀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⠀⠀⠀⠀⠀⠀⠀⠀⠀⠀⠀⠀⠀⠀⠀⠀⠀⠀⠀⠀⠀⠀⠀⠀⠀⠀⠀⠀⠀⠀⠀⠀⠀⠀⠀⠀⠀⠀⠀⠀⠀⠀⠀⠀⠀⠀⠀⠀⠀⠀⠀⠀⠀⠀⠀⠀⠀⠀⣿⣿⣿⣿⣿⣿⣿⣿⣿⣿⣿⣿⣿⣿⠃⠀⠀⠀⠀⠀⠀⠀⠀⠀⠀⠀⠀⠀⠀⠀⠀⠀⠀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⠀⠀⠀⠀⠀⠀⠀⠀⠀⠀⠀⠀⠀⠀⠀⠀⠀⠀⠀⠀⠀⠀⠀⠀⠀⠀⠀⠀⠀⠀⠀⠀⠀⠀⠀⠀⠀⠀⠀⠀⠀⠀⠀⠀⠀⠀⠀⠀⠀⠀⠀⠀⠀⠀⠀⠀⠀⢀⣿⣿⣿⣿⣿⣿⣿⣿⣿⣿⣿⣿⣿⣿⣧⡀⠀⠀⠀⠀⠀⠀⠀⠀⠀⠀⠀⠀⠀⠀⠀⠀⠀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⠀⠀⠀⠀⠀⠀⠀⠀⠀⠀⠀⠀⠀⠀⠀⠀⠀⠀⠀⠀⠀⠀⠀⠀⠀⠀⠀⠀⠀⠀⠀⠀⠀⠀⠀⠀⠀⠀⠀⠀⠀⠀⠀⠀⠀⠀⠀⠀⠀⠀⠀⠀⠀⠀⠀⠀⠀⣼⣿⣿⣿⣿⣿⣿⣿⣿⣿⣿⣿⣿⣿⣿⣿⣷⡄⠀⠀⠀⠀⠀⠀⠀⠀⠀⠀⠀⠀⠀⠀⠀⠀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⠀⠀⠀⠀⠀⠀⠀⠀⠀⠀⠀⠀⠀⠀⠀⠀⠀⠀⠀⠀⠀⠀⠀⠀⠀⠀⠀⠀⠀⠀⠀⠀⠀⠀⠀⠀⠀⠀⠀⠀⠀⠀⠀⠀⠀⠀⠀⠀⠀⠀⠀⠀⠀⠀⠀⠀⣸⣿⣿⣿⣿⣿⣿⣿⣿⣿⣿⣿⣿⣿⣿⣿⣿⣿⣿⣄⠀⠀⠀⠀⠀⠀⠀⠀⠀⠀⠀⠀⠀⠀⠀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⠀⠀⠀⠀⠀⠀⠀⠀⠀⠀⠀⠀⠀⠀⠀⠀⠀⠀⠀⠀⠀⠀⠀⠀⠀⠀⠀⠀⠀⠀⠀⠀⠀⠀⠀⠀⠀⠀⠀⠀⠀⠀⠀⠀⠀⠀⠀⠀⠀⠀⠀⠀⠀⠀⠀⠲⢿⣿⣿⣿⣿⣿⣿⣿⣿⣿⣿⣿⣿⣿⣿⣿⣿⣿⣿⣿⣦⠀⠀⠀⠀⠀⠀⠀⠀⠀⠀⠀⠀⠀⠀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⠀⠀⠀⠀⠀⠀⠀⠀⠀⠀⠀⠀⠀⠀⠀⠀⠀⠀⠀⠀⠀⠀⠀⠀⠀⠀⠀⠀⠀⠀⠀⠀⠀⠀⠀⠀⠀⠀⠀⠀⠀⠀⠀⠀⠀⠀⠀⠀⠀⠀⠀⠀⠀⠀⠀⠀⢸⣿⣿⣿⣿⣿⣿⣿⣿⣿⣿⣿⣿⣿⣿⣿⣿⣿⣿⣿⣿⣧⡀⠀⠀⠀⠀⠀⠀⠀⠀⠀⠀⠀⠀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⠀⠀⠀⠀⠀⠀⠀⠀⠀⠀⠀⠀⠀⠀⠀⠀⠀⠀⠀⠀⠀⠀⠀⠀⠀⠀⠀⠀⠀⠀⠀⠀⠀⠀⠀⠀⠀⠀⠀⠀⠀⠀⠀⠀⠀⠀⠀⠀⠀⠀⠀⠀⠀⠀⠀⠀⠀⢻⣿⣿⣿⣿⣿⣿⣿⣿⣿⣿⣿⣿⣿⣿⣿⣿⣿⣿⣿⣿⣷⡄⠀⠀⠀⠀⠀⠀⠀⠀⠀⠀⠀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⠀⠀⠀⠀⠀⠀⠀⠀⠀⠀⠀⠀⠀⠀⠀⠀⠀⠀⠀⠀⠀⠀⠀⠀⠀⠀⠀⠀⠀⠀⠀⠀⠀⠀⠀⠀⠀⠀⠀⠀⠀⠀⠀⠀⠀⠀⠀⠀⠀⠀⠀⠀⠀⠀⠀⠀⠀⠀⢿⣿⣿⣿⣿⣿⣿⣿⣿⣿⣿⣿⣿⣿⣿⣿⣿⣿⣿⣿⣿⣿⣄⠀⠀⠀⠀⠀⠀⠀⠀⠀⠀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⠀⠀⠀⠀⠀⠀⠀⠀⠀⠀⠀⠀⠀⠀⠀⠀⠀⠀⠀⠀⠀⠀⠀⠀⠀⠀⠀⠀⠀⠀⠀⠀⠀⠀⠀⠀⠀⠀⠀⠀⠀⠀⠀⠀⠀⠀⠀⠀⠀⠀⠀⠀⠀⠀⠀⠀⠀⠀⠈⢿⣿⣿⣿⣿⣿⣿⣿⣿⣿⣿⣿⣿⣿⣿⣿⣿⣿⣿⣿⣿⣿⣆⠀⠀⠀⠀⠀⢀⡀⠀⠀</a:t>
            </a:r>
            <a:br/>
            <a:r>
              <a:t>⠀⠀⠀⠀⠀⠀⠀⠀⠀⠀⠀⠀⠀⠀⠀⠀⠀⠀⠀⠀⠀⠀⠀⠀⠀⠀⠀⠀⠀⠀⠀⠀⠀⠀⠀⠀⠀⠀⠀⠀⠀⠀⠀⠀⠀⠀⠀⠀⠀⠀⠀⠀⠀⠀⠀⠀⠀⠀⠀⠈⢿⣿⣿⣿⣿⣿⣿⣿⣿⣿⣿⣿⣿⣿⣿⣿⣿⣿⣿⣿⣿⣿⣧⠀⠀⠀⢠⣿⣷⡀⠀</a:t>
            </a:r>
            <a:br/>
            <a:r>
              <a:t>⠀⠀⠀⠀⠀⠀⠀⠀⠀⠀⠀⠀⠀⠀⠀⠀⠀⠀⠀⠀⠀⠀⠀⠀⠀⠀⠀⠀⠀⠀⠀⠀⠀⠀⠀⠀⠀⠀⠀⠀⠀⠀⠀⠀⠀⠀⠀⠀⠀⠀⠀⠀⠀⠀⠀⠀⠀⠀⠀⠀⠈⠻⣿⣿⣿⣿⣿⣿⣿⣿⣿⣿⣿⣿⣿⣿⣿⣿⣿⣿⣿⣿⣿⣧⣤⣤⣼⣿⣿⣷⡄</a:t>
            </a:r>
            <a:br/>
            <a:r>
              <a:t>⠀⠀⠀⠀⠀⠀⠀⠀⠀⠀⠀⠀⠀⠀⠀⠀⠀⠀⠀⠀⠀⠀⠀⠀⠀⠀⠀⠀⠀⠀⠀⠀⠀⠀⠀⠀⠀⠀⠀⠀⠀⠀⠀⠀⠀⠀⠀⠀⠀⠀⠀⠀⠀⠀⠀⠀⠀⠀⠀⠀⠀⠀⠙⠿⣿⣿⣿⣿⣿⣿⣿⣿⣿⣿⣿⣿⣿⣿⣿⣿⣿⣿⣿⣿⣿⣿⣿⣿⣿⣿⡇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⠀⠀⠀⠀⠀⠀⠀⠀⠀⠀⠀⠀⠀⠀⠀⠀⠀⠀⠀⠀⠀⠀⠀⠀⠀⠀⠀⠀⠀⠀⠀⠀⠀⠀⠀⠀⠀⠀⠀⠀⠀⠀⠀⠀⠀⠀⠀⠀⠀⠀⠀⠀⠀⠀⠀⠀⠀⠀⠀⠀⠀⠀⠀⠀⠈⠙⢿⣿⣿⣿⣿⣿⣿⣿⣿⣿⣿⣿⣿⣿⣿⣿⣿⣿⣿⣿⣿⣿⣿⣿⡇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⠀⠀⠀⠀⠀⠀⠀⠀⠀⠀⠀⠀⠀⠀⠀⠀⠀⠀⠀⠀⠀⠀⠀⠀⠀⠀⠀⠀⠀⠀⠀⠀⠀⠀⠀⠀⠀⠀⠀⠀⠀⠀⠀⠀⠀⠀⠀⠀⠀⠀⠀⠀⠀⠀⠀⠀⠀⡀⠀⠀⠀⠀⠀⠀⠀⣀⣀⣀⣀⣀⣀⣀⠀⠀⠀⠀⠀⠀⠀⠀⠀⠀⠀⠀⠀⠀⠀⠀⠀⠀⠀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⠀⠀⠀⠀⠀⠀⠀⠀⠀⠀⠀⠀⠀⠀⠀⠀⠀⠀⠀⠀⠀⠀⠀⠀⠀⠀⠀⠀⠀⠀⠀⠀⠀⠀⠀⠀⠀⠀⠀⠀⠀⠀⠀⠀⠀⠀⠀⠀⠀⠀⠀⠀⠀⠄⠠⢶⣶⣴⣤⣴⣀⣠⣴⣾⣿⣿⣿⣿⣿⣿⣿⣿⣿⣷⣄⡀⠀⠀⠀⠀⠀⠀⠀⠀⠀⠀⠀⠀⠀⠀⠀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⠀⠀⠀⠀⠀⠀⠀⠀⠀⠀⠀⠀⠀⠀⠀⠀⠀⠀⠀⠀⠀⠀⠀⠀⠀⠀⠀⠀⠀⠀⠀⠀⠀⠀⠀⠀⠀⠀⠀⠀⠀⠀⠀⠀⠀⠀⠀⠀⠀⠀⠀⠀⠀⠀⠐⣶⣿⣿⣿⣿⣿⣿⣿⣿⣿⣿⣿⣿⣿⣿⣿⣿⣿⣿⣿⣿⣦⣄⠀⠀⠀⠀⠀⠀⠀⠀⠀⠀⠀⠀⠀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⠀⠀⠀⠀⠀⠀⠀⠀⠀⠀⠀⠀⠀⠀⠀⠀⠀⠀⠀⠀⠀⠀⠀⠀⠀⠀⠀⠀⠀⠀⠀⠀⠀⠀⠀⠀⠀⠀⠀⠀⠀⠀⠀⠀⠀⠀⠀⠀⠀⠀⠀⠀⠀⠀⠀⣸⣿⣿⣿⣿⣿⣿⣿⣿⣿⣿⣿⣿⣿⣿⣿⣿⣿⣿⣿⣿⣿⣿⣷⡀⠀⠀⠀⠀⠀⠀⠀⠀⠀⠀⠀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⠀⠀⠀⠀⠀⠀⠀⠀⠀⠀⠀⠀⠀⠀⠀⠀⠀⠀⠀⠀⠀⠀⠀⠀⠀⠀⠀⠀⠀⠀⠀⠀⠀⠀⠀⠀⠀⠀⠀⠀⠀⠀⠀⠀⠀⠀⠀⠀⠀⠀⠀⠀⠀⠀⣼⣿⣿⣿⣿⣿⣿⣿⣿⣿⣿⣿⣿⣿⣿⣿⣿⣿⣿⣿⣿⣿⣿⣿⣿⣿⡀⠀⠀⠀⠀⠀⠀⠀⠀⠀⠀</a:t>
            </a:r>
            <a:br/>
            <a:r>
              <a:t>⠀⠀⠀⠀⠀⠀⠀⠀⠀⠀⠀⠀⠀⠀⠀⠀⠀⠀⠀⠀⠀⠀⠀⠀⠀⠀⠀⠀⠀⠀⠀⠀⠀⠀⠀⠀⠀⠀⠀⠀⠀⠀⠀⠀⠀⠀⠀⠀⠀⠀⠀⠀⠀⣸⣿⣿⣿⣿⣿⣿⣿⣿⣿⣿⣿⣿⣿⣿⣿⣿⣿⣿⣿⣿⣿⣿⣿⣿⣿⣿⣧⠀⠀⠀⠀⠀⣀⣤⣾⣿⡇</a:t>
            </a:r>
            <a:br/>
            <a:r>
              <a:t>⠀⠀⠀⠀⠀⠀⠀⠀⠀⠀⠀⠀⠀⠀⠀⠀⠀⠀⠀⠀⠀⠀⠀⠀⠀⠀⠀⠀⠀⠀⠀⠀⠀⠀⠀⠀⠀⠀⠀⠀⠀⠀⠀⠀⠀⠀⠀⠀⠀⠀⠀⠀⠀⣿⣿⣿⣿⣿⣿⣿⣿⣿⣿⣿⣿⣿⣿⣿⣿⣿⣿⣿⣿⣿⣿⣿⣿⣿⣿⣿⣿⠀⠀⠀⠀⣿⣿⣿⣿⣿⡇</a:t>
            </a:r>
            <a:br/>
            <a:r>
              <a:t>⠀⠀⠀⠀⠀⠀⠀⠀⠀⠀⠀⠀⠀⠀⠀⠀⠀⠀⠀⠀⠀⠀⠀⠀⠀⠀⠀⠀⠀⠀⠀⠀⠀⠀⠀⠀⠀⠀⠀⠀⠀⠀⠀⠀⠀⠀⠀⠀⠀⠀⠀⠀⠰⢻⣿⣿⣿⣿⣿⣿⣿⣿⣿⣿⣿⣿⣿⣿⣿⣿⣿⣿⣿⣿⣿⣿⣿⣿⣿⣿⣿⣆⣤⣶⣾⣿⣿⣿⣿⣿⡇</a:t>
            </a:r>
            <a:br/>
            <a:r>
              <a:t>⠀⠀⠀⠀⠀⠀⠀⠀⠀⠀⠀⠀⠀⠀⠀⠀⠀⠀⠀⠀⠀⠀⠀⠀⠀⠀⠀⠀⠀⠀⠀⠀⠀⠀⠀⠀⠀⠀⠀⠀⠀⠀⠀⠀⠀⠀⠀⠀⠀⠀⠀⠀⠀⠈⠿⣿⣿⣿⣿⣿⣿⣿⣿⣿⣿⣿⣿⣿⣿⣿⣿⣿⣿⣿⣿⣿⣿⣿⣿⣿⣿⣿⣿⣿⣿⣿⣿⡿⠿⠿⠃</a:t>
            </a:r>
            <a:br/>
            <a:r>
              <a:t>⠀⠀⠀⠀⠀⠀⠀⠀⠀⠀⠀⠀⠀⠀⠀⠀⠀⠀⠀⠀⠀⠀⠀⠀⠀⠀⠀⠀⠀⠀⠀⠀⠀⠀⠀⠀⠀⠀⠀⠀⠀⠀⠀⠀⠀⠀⠀⠀⠀⠀⠀⠀⠀⠀⠀⠀⠀⠉⠙⣿⣿⣿⣿⣿⣿⣿⣿⣿⣿⣿⣿⣿⣿⣿⣿⣿⣿⣿⣿⣿⣿⣿⣿⣿⡿⠟⠋⠀⠀⠀⠀</a:t>
            </a:r>
            <a:br/>
            <a:r>
              <a:t>⠀⠀⠀⠀⠀⠀⠀⠀⠀⠀⠀⠀⠀⠀⠀⠀⠀⠀⠀⠀⠀⠀⠀⠀⠀⠀⠀⠀⠀⠀⠀⠀⠀⠀⠀⠀⠀⠀⠀⠀⠀⠀⠀⠀⠀⠀⠀⠀⠀⠀⠀⠀⠀⠀⠀⠀⠀⠀⣴⣿⣿⣿⣿⣿⣿⣿⣿⣿⣿⣿⣿⣿⣿⣿⣿⣿⣿⣿⣿⣿⣿⣿⣿⠟⠁⠀⠀⠀⠀⠀⠀</a:t>
            </a:r>
            <a:br/>
            <a:r>
              <a:t>⠀⠀⠀⠀⠀⠀⠀⠀⠀⠀⠀⠀⠀⠀⠀⠀⠀⠀⠀⠀⠀⠀⠀⠀⠀⠀⠀⠀⠀⠀⠀⠀⠀⠀⠀⠀⠀⠀⠀⠀⠀⠀⠀⠀⠀⠀⠀⠀⠀⠀⠀⠀⠀⠀⠀⠀⠀⠀⠈⠙⣿⣿⣿⣿⣿⣿⣿⣿⣿⣿⣿⣿⣿⣿⣿⣿⣿⣿⣿⣿⣿⣿⡇⠀⠀⠀⠀⠀⠀⠀⠀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⠀⠀⠀⠀⠀⠀⠀⠀⠀⠀⠀⠀⠀⠀⠀⠀⠀⠀⠀⠀⠀⠀⠀⠀⠀⠀⠀⠀⠀⠀⠀⠀⠀⠀⠀⠀⠀⠀⠀⠀⠀⠀⠀⠀⠀⠀⠀⠀⠀⠀⠀⠀⠀⠀⠀⠀⠀⠀⠀⠀⠙⠉⠻⠻⣿⣿⣿⣿⣿⣿⣿⣿⣿⣿⣿⣿⣿⣿⣿⣿⣿⣿⡆⠀⠀⠀⠀⠀⠀⠀⠀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⠀⠀⠀⠀⠀⠀⠀⠀⠀⠀⠀⠀⠀⠀⠀⠀⠀⠀⠀⠀⠀⠀⠀⠀⠀⠀⠀⠀⠀⠀⠀⠀⠀⠀⠀⠀⠀⠀⠀⠀⠀⠀⠀⠀⠀⠀⠀⠀⠀⠀⠀⠀⠀⠀⠀⠀⠀⠀⠀⠀⠀⠀⠀⠀⠀⠁⠀⠃⣿⣿⣿⣿⣿⣿⣿⣿⣿⣿⣿⣿⣿⣿⣅⠀⠀⠀⠀⠀⠀⠀⠀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⠀⠀⠀⠀⠀⠀⠀⠀⠀⠀⠀⠀⠀⠀⠀⠀⠀⠀⠀⠀⠀⠀⠀⠀⠀⠀⠀⠀⠀⠀⠀⠀⠀⠀⠀⠀⠀⠀⠀⠀⠀⠀⠀⠀⠀⠀⠀⠀⠀⠀⠀⠀⠀⠀⠀⠀⠀⠀⠀⠀⠀⠀⠀⠀⠀⠀⠀⠀⡿⣿⣿⣿⣿⣿⣿⣿⣿⣿⣿⣿⣿⣿⣿⣦⠀⠀⠀⠀⠀⠀⠀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⠀⠀⠀⠀⠀⠀⠀⠀⠀⠀⠀⠀⠀⠀⠀⠀⠀⠀⠀⠀⠀⠀⠀⠀⠀⠀⠀⠀⠀⠀⠀⠀⠀⠀⠀⠀⠀⠀⠀⠀⠀⠀⠀⠀⠀⠀⠀⠀⠀⠀⠀⠀⠀⠀⠀⠀⠀⠀⠀⠀⠀⠀⠀⠀⠀⠀⠀⣀⣼⣿⣿⣿⣿⣿⣿⣿⣿⣿⣿⣿⣿⣿⣿⣿⣷⡄⠀⠀⠀⠀⠀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⠀⠀⠀⠀⠀⠀⠀⠀⠀⠀⠀⠀⠀⠀⠀⠀⠀⠀⠀⠀⠀⠀⠀⠀⠀⠀⠀⠀⠀⠀⠀⠀⠀⠀⠀⠀⠀⠀⠀⠀⠀⠀⠀⠀⠀⠀⠀⠀⠀⠀⠀⠀⠀⠀⠀⠀⠀⠀⠀⠀⠀⠀⠀⠀⠀⢠⣼⣿⣿⣿⣿⣿⣿⣿⣿⣿⣿⣿⣿⣿⣿⣿⣿⣿⣿⣿⣆⠀⠀⠀⠀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⠀⠀⠀⠀⠀⠀⠀⠀⠀⠀⠀⠀⠀⠀⠀⠀⠀⠀⠀⠀⠀⠀⠀⠀⠀⠀⠀⠀⠀⠀⠀⠀⠀⠀⠀⠀⠀⠀⠀⠀⠀⠀⠀⠀⠀⠀⠀⠀⠀⠀⠀⠀⠀⠀⠀⠀⠀⠀⠀⠀⠀⠀⠀⠀⠀⠈⠛⣿⣿⣿⣿⣿⣿⣿⣿⣿⣿⣿⣿⣿⣿⣿⣿⣿⣿⣿⣿⣧⡀⠀⠀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⠀⠀⠀⠀⠀⠀⠀⠀⠀⠀⠀⠀⠀⠀⠀⠀⠀⠀⠀⠀⠀⠀⠀⠀⠀⠀⠀⠀⠀⠀⠀⠀⠀⠀⠀⠀⠀⠀⠀⠀⠀⠀⠀⠀⠀⠀⠀⠀⠀⠀⠀⠀⠀⠀⠀⠀⠀⠀⠀⠀⠀⠀⠀⠀⠀⠀⠜⠹⣿⣿⣿⣿⣿⣿⣿⣿⣿⣿⣿⣿⣿⣿⣿⣿⣿⣿⣿⣿⣷⡀⠀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⠀⠀⠀⠀⠀⠀⠀⠀⠀⠀⠀⠀⠀⠀⠀⠀⠀⠀⠀⠀⠀⠀⠀⠀⠀⠀⠀⠀⠀⠀⠀⠀⠀⠀⠀⠀⠀⠀⠀⠀⠀⠀⠀⠀⠀⠀⠀⠀⠀⠀⠀⠀⠀⠀⠀⠀⠀⠀⠀⠀⠀⠀⠀⠀⠀⠀⠀⠀⢿⣿⣿⣿⣿⣿⣿⣿⣿⣿⣿⣿⣿⣿⣿⣿⣿⣿⣿⣿⣿⣿⡄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⠀⠀⠀⠀⠀⠀⠀⠀⠀⠀⠀⠀⠀⠀⠀⠀⠀⠀⠀⠀⠀⠀⠀⠀⠀⠀⠀⠀⠀⠀⠀⠀⠀⠀⠀⠀⠀⠀⠀⠀⠀⠀⠀⠀⠀⠀⠀⠀⠀⠀⠀⠀⠀⠀⠀⠀⠀⠀⠀⠀⠀⠀⠀⠀⠀⠀⠀⠀⠘⣿⣿⣿⣿⣿⣿⣿⣿⣿⣿⣿⣿⣿⣿⣿⣿⣿⣿⣿⣿⣿⡇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⠀⠀⠀⠀⠀⠀⠀⠀⠀⠀⠀⠀⠀⠀⠀⠀⠀⠀⠀⠀⠀⠀⠀⠀⠀⠀⠀⠀⠀⠀⠀⠀⠀⠀⠀⠀⠀⠀⠀⠀⠀⠀⠀⠀⠀⠀⠀⠀⠀⠀⠀⠀⠀⠀⠀⠀⠀⠀⠀⠀⠀⠀⠀⠀⠀⠀⠀⠀⠀⠹⣿⣿⣿⣿⣿⣿⣿⣿⣿⣿⣿⣿⣿⣿⣿⣿⣿⣿⣿⣿⡇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⠀⠀⠀⠀⠀⠀⠀⠀⠀⠀⠀⠀⠀⠀⠀⠀⠀⠀⠀⠀⠀⠀⠀⠀⠀⠀⠀⠀⠀⠀⠀⠀⠀⠀⠀⠀⠀⠀⠀⠀⠀⠀⠀⠀⠀⠀⠀⠀⠀⠀⠀⠀⠀⠀⠀⠀⠀⠀⠀⠀⠀⠀⠀⠀⠀⠀⠀⠀⠀⠀⠹⣿⣿⣿⣿⣿⣿⣿⣿⣿⣿⣿⣿⣿⣿⣿⣿⣿⣿⣿⡇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⠀⠀⠀⠀⠀⠀⠀⠀⠀⠀⠀⠀⠀⠀⠀⠀⠀⠀⠀⠀⠀⠀⠀⠀⠀⠀⠀⠀⠀⠀⠀⠀⠀⠀⠀⠀⠀⠀⠀⠀⠀⠀⠀⠀⠀⠀⠀⠀⠀⠀⠀⠀⠀⠀⠀⠀⠀⠀⠀⠀⠀⠀⠀⠀⠀⠀⠀⠀⠀⠀⠀⠙⢿⣿⣿⣿⣿⣿⣿⣿⣿⣿⣿⣿⣿⣿⣿⣿⣿⣿⡇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⠀⠀⠀⠀⠀⠀⠀⠀⠀⠀⠀⠀⠀⠀⠀⠀⠀⠀⠀⠀⠀⠀⠀⠀⠀⠀⠀⠀⠀⠀⠀⠀⠀⠀⠀⠀⠀⠀⠀⠀⠀⠀⠀⠀⠀⠀⠀⠀⠀⠀⠀⠀⠀⠀⠀⠀⠀⠀⠀⠀⠀⠀⠀⠀⠀⠀⠀⠀⠀⠀⠀⠀⠈⠙⢿⣿⣿⣿⣿⣿⣿⣿⣿⣿⣿⣿⣿⣿⣿⣿⡇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⠀⠀⠀⠀⠀⠀⠀⠀⠀⠀⠀⠀⠀⠀⠀⠀⠀⠀⠀⠀⠀⠀⠀⠀⠀⠀⠀⠀⠀⠀⠀⠀⠀⠀⠀⠀⠀⠀⠀⠀⠀⠀⠀⠀⠀⠀⠀⠀⠀⠀⠀⠀⠀⠀⠀⠀⠀⠀⠀⠀⠀⠀⠀⠀⠀⠀⠀⠀⠀⠀⠀⠀⠀⠀⠀⠉⠻⢿⣿⣿⣿⣿⣿⣿⣿⣿⣿⣿⣿⣿⡇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⠀⠀⠀⠀⠀⠀⠀⠀⠀⠀⠀⠀⠀⠀⠀⠀⠀⠀⠀⠀⠀⠀⠀⠀⠀⠀⠀⠀⠀⠀⠀⠀⠀⠀⠀⠀⠀⠀⠀⠀⠀⠀⠀⠀⠀⠀⠀⠀⠀⠀⠀⠀⠀⠀⠀⠀⠀⠀⠀⠀⠀⠀⠀⠀⠀⠀⠀⠀⠀⠀⠀⠀⠀⠀⠀⠀⠀⠀⠀⠀⠀⠀⠀⢀⡀⠀⠀⠀⢀⣀⡀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⠀⠀⠀⠀⠀⠀⠀⠀⠀⠀⠀⠀⠀⠀⠀⠀⠀⠀⠀⠀⠀⠀⠀⠀⠀⠀⠀⠀⠀⠀⠀⠀⠀⠀⠀⠀⠀⠀⠀⠀⠀⠀⠀⠀⠀⠀⠀⠀⠀⠀⠀⠀⠀⠀⠀⠀⠀⠀⠀⠀⠀⠀⠀⠀⠀⠀⠀⠀⠀⠀⠀⠀⠀⠀⠀⠀⠀⠀⠀⠀⣀⣠⣠⣿⣿⣤⣶⣿⣿⣿⡇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⠀⠀⠀⠀⠀⠀⠀⠀⠀⠀⠀⠀⠀⠀⠀⠀⠀⠀⠀⠀⠀⠀⠀⠀⠀⠀⠀⠀⠀⠀⠀⠀⠀⠀⠀⠀⠀⠀⠀⠀⠀⠀⠀⠀⠀⠀⠀⠀⠀⠀⠀⠀⠀⠀⠀⠀⠀⠀⠀⠀⠀⠀⠀⠀⠀⠀⠀⠀⠀⠀⠀⠀⠀⠀⠀⠀⠀⠀⣠⣾⣿⣿⣿⣿⣿⣿⣿⣿⣿⣿⡇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⠀⠀⠀⠀⠀⠀⠀⠀⠀⠀⠀⠀⠀⠀⠀⠀⠀⠀⠀⠀⠀⠀⠀⠀⠀⠀⠀⠀⠀⠀⠀⠀⠀⠀⠀⠀⠀⠀⠀⠀⠀⠀⠀⠀⠀⠀⠀⠀⠀⠀⠀⠀⠀⠀⠀⠀⠀⠀⠀⠀⠀⠀⠀⠀⠀⠀⠀⠀⠀⠀⠀⠀⠀⠀⠀⠀⠀⣸⣿⣿⣿⣿⣿⣿⣿⣿⣿⣿⣿⣿⡇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⠀⠀⠀⠀⠀⠀⠀⠀⠀⠀⠀⠀⠀⠀⠀⠀⠀⠀⠀⠀⠀⠀⠀⠀⠀⠀⠀⠀⠀⠀⠀⠀⠀⠀⠀⠀⠀⠀⠀⠀⠀⠀⠀⠀⠀⠀⠀⠀⠀⠀⠀⠀⠀⠀⠀⠀⠀⠀⠀⠀⠀⠀⠀⠀⠀⠀⠀⠀⠀⠀⠀⠀⠀⠀⠀⠀⣼⣿⣿⣿⣿⣿⣿⣿⣿⣿⣿⣿⣿⣿⡇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⠀⠀⠀⠀⠀⠀⠀⠀⠀⠀⠀⠀⠀⠀⠀⠀⠀⠀⠀⠀⠀⠀⠀⠀⠀⠀⠀⠀⠀⠀⠀⠀⠀⠀⠀⠀⠀⠀⠀⠀⠀⠀⠀⠀⠀⠀⠀⠀⠀⠀⠀⠀⠀⠀⠀⠀⠀⠀⠀⠀⠀⠀⠀⠀⠀⠀⠀⠀⠀⠀⠀⠀⠀⠀⠀⢠⣿⣿⣿⣿⣿⣿⣿⣿⣿⣿⣿⣿⣿⣿⡇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⠀⠀⠀⠀⠀⠀⠀⠀⠀⠀⠀⠀⠀⠀⠀⠀⠀⠀⠀⠀⠀⠀⠀⠀⠀⠀⠀⠀⠀⠀⠀⠀⠀⠀⠀⠀⠀⠀⠀⠀⠀⠀⠀⠀⠀⠀⠀⠀⠀⠀⠀⠀⠀⠀⠀⠀⠀⠀⠀⠀⠀⠀⠀⠀⠀⠀⠀⠀⠀⠀⠀⠀⠀⠀⠀⢀⢿⣿⣿⣿⣿⣿⣿⣿⣿⣿⣿⣿⣿⣿⡇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⠀⠀⠀⠀⠀⠀⠀⠀⠀⠀⠀⠀⠀⠀⠀⠀⠀⠀⠀⠀⠀⠀⠀⠀⠀⠀⠀⠀⠀⠀⠀⠀⠀⠀⠀⠀⠀⠀⠀⠀⠀⠀⠀⠀⠀⠀⠀⠀⠀⠀⠀⠀⠀⠀⠀⠀⠀⠀⠀⠀⠀⠀⠀⠀⠀⠀⠀⠀⠀⠀⠀⠀⠀⠀⠀⠀⠘⠻⣿⣿⣿⣿⣿⣿⣿⣿⣿⣿⣿⣿⡇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⠀⠀⠀⠀⠀⠀⠀⠀⠀⠀⠀⠀⠀⠀⠀⠀⠀⠀⠀⠀⠀⠀⠀⠀⠀⠀⠀⠀⠀⠀⠀⠀⠀⠀⠀⠀⠀⠀⠀⠀⠀⠀⠀⠀⠀⠀⠀⠀⠀⠀⠀⠀⠀⠀⠀⠀⠀⠀⠀⠀⠀⠀⠀⠀⠀⠀⠀⠀⠀⠀⠀⠀⠀⠀⠀⠀⠀⠀⠈⢹⣿⣿⣿⣿⣿⣿⣿⣿⣿⣿⡇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⠀⠀⠀⠀⠀⠀⠀⠀⠀⠀⠀⠀⠀⠀⠀⠀⠀⠀⠀⠀⠀⠀⠀⠀⠀⠀⠀⠀⠀⠀⠀⠀⠀⠀⠀⠀⠀⠀⠀⠀⠀⠀⠀⠀⠀⠀⠀⠀⠀⠀⠀⠀⠀⠀⠀⠀⠀⠀⠀⠀⠀⠀⠀⠀⠀⠀⠀⠀⠀⠀⠀⠀⠀⠀⠀⠀⠀⠀⠠⢾⡿⣿⣿⣿⣿⣿⣿⣿⣿⣿⡇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⠀⠀⠀⠀⠀⠀⠀⠀⠀⠀⠀⠀⠀⠀⠀⠀⠀⠀⠀⠀⠀⠀⠀⠀⠀⠀⠀⠀⠀⠀⠀⠀⠀⠀⠀⠀⠀⠀⠀⠀⠀⠀⠀⠀⠀⠀⠀⠀⠀⠀⠀⠀⠀⠀⠀⠀⠀⠀⠀⠀⠀⠀⠀⠀⠀⠀⠀⠀⠀⠀⠀⠀⠀⠀⠀⠀⠀⠀⠀⠈⢏⠑⠋⠘⠛⢿⣿⣿⣿⡿⠇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⠀⠀⠀⠀⠀⠀⠀⠀⠀⠀⠀⠀⠀⠀⠀⠀⠀⠀⠀⠀⠀⠀⠀⠀⠀⠀⠀⠀⠀⠀⠀⠀⠀⠀⠀⠀⠀⠀⠀⠀⠀⠀⠀⠀⠀⠀⠀⠀⠀⠀⠀⠀⠀⠀⠀⠀⠀⠀⠀⠀⠀⠀⠀⠀⠀⠀⠀⠀⠀⠀⠀⠀⠀⠀⠀⠀⠀⠀⠀⠘⠛⢦⡠⠤⣶⢮⣿⣾⣄⣀⡇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⠀⠀⠀⠀⠀⠀⠀⠀⠀⠀⠀⠀⠀⠀⠀⠀⠀⠀⠀⠀⠀⠀⠀⠀⠀⠀⠀⠀⠀⠀⠀⠀⠀⠀⠀⠀⠀⠀⠀⠀⠀⠀⠀⠀⠀⠀⠀⠀⠀⠀⠀⠀⠀⠀⠀⠀⠀⠀⠀⠀⠀⠀⠀⠀⠀⠀⠀⠀⠀⠀⠀⠀⠀⠀⠀⠀⠀⠀⠀⠀⠀⠁⠙⠦⣄⠀⠀⠈⠙⠛⠃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⠀⠀⠀⠀⠀⠀⠀⠀⠀⠀⠀⠀⠀⠀⠀⠀⠀⠀⠀⠀⠀⠀⠀⠀⠀⠀⠀⠀⠀⠀⠀⠀⠀⠀⠀⠀⠀⠀⠀⠀⠀⠀⠀⠀⠀⠀⠀⠀⠀⠀⠀⠀⠀⠀⠀⠀⠀⠀⠀⠀⠀⠀⠀⠀⠀⠀⠀⠀⠀⠀⠀⠀⠀⠀⠀⠀⠀⠀⠀⠀⠀⠀⠀⠀⠀⠀⠀⠀⠈⠻⠇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⠀⠀⠀⠀⠀⠀⠀⠀⠀⠀⠀⠀⠀⠀⠀⠀⠀⠀⠀⠀⠀⠀⠀⠀⠀⠀⠀⠀⠀⠀⠀⠀⠀⠀⠀⠀⠀⠀⠀⠀⠀⠀⠀⠀⠀⠀⠀⠀⠀⠀⠀⠀⠀⠀⠀⠀⠀⠀⠀⠀⠀⠀⠀⠀⠀⠀⠀⠀⠀⠀⠀⠀⠀⠀⠀⠀⠀⠀⠀⠀⠀⠀⠀⠀⠀⠀⠀⠀⣰⣿⡇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⠀⠀⠀⠀⠀⠀⠀⠀⠀⠀⠀⠀⠀⠀⠀⠀⠀⠀⠀⠀⠀⠀⠀⠀⠀⠀⠀⠀⠀⠀⠀⠀⠀⠀⠀⠀⠀⠀⠀⠀⠀⠀⠀⠀⠀⠀⠀⠀⠀⠀⠀⠀⠀⠀⠀⠀⠀⠀⠀⠀⠀⠀⠀⠀⠀⠀⠀⠀⠀⠀⠀⠀⠀⠀⠀⠀⠀⠀⠀⠀⠀⠀⠀⠀⠀⠀⠀⣸⣿⣿⡇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⠀⠀⠀⠀⠀⠀⠀⠀⠀⠀⠀⠀⠀⠀⠀⠀⠀⠀⠀⠀⠀⠀⠀⠀⠀⠀⠀⠀⠀⠀⠀⠀⠀⠀⠀⠀⠀⠀⠀⠀⠀⠀⠀⠀⠀⠀⠀⠀⠀⠀⠀⠀⠀⠀⠀⠀⠀⠀⠀⠀⠀⠀⠀⠀⠀⠀⠀⠀⠀⠀⠀⠀⠀⠀⠀⠀⠀⠀⠀⠀⠀⠀⠀⠀⠀⠀⢰⣿⣿⣿⡇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⠀⠀⠀⠀⠀⠀⠀⠀⠀⠀⠀⠀⠀⠀⠀⠀⠀⠀⠀⠀⠀⠀⠀⠀⠀⠀⠀⠀⠀⠀⠀⠀⠀⠀⠀⠀⠀⠀⠀⠀⠀⠀⠀⠀⠀⠀⠀⠀⠀⠀⠀⠀⠀⠀⠀⠀⠀⠀⠀⠀⠀⠀⠀⠀⠀⠀⠀⠀⠀⠀⠀⠀⠀⠀⠀⠀⠀⠀⠀⠀⠀⠀⠀⠀⠀⠀⠀⠘⠿⣿⡇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⠀⠀⠀⠀⠀⠀⠀⠀⠀⠀⠀⠀⠀⠀⠀⠀⠀⠀⠀⠀⠀⠀⠀⠀⠀⠀⠀⠀⠀⠀⠀⠀⠀⠀⠀⠀⠀⠀⠀⠀⠀⠀⠀⠀⠀⠀⠀⠀⠀⠀⠀⠀⠀⠀⠀⠀⠀⠀⠀⠀⠀⠀⠀⠀⠀⠀⠀⠀⠀⠀⠀⠀⠀⠀⠀⠀⠀⠀⠀⠀⠀⠀⠀⠀⠀⠀⠀⠀⠀⠈⠀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⠀⠀⠀⠀⠀⠀⠀⠀⠀⠀⠀⠀⠀⠀⠀⠀⠀⠀⠀⠀⠀⠀⠀⠀⠀⠀⠀⠀⠀⠀⠀⠀⠀⠀⠀⠀⠀⠀⠀⠀⠀⠀⠀⠀⠀⠀⠀⠀⠀⠀⠀⠀⠀⠀⠀⠀⠀⠀⠀⠀⠀⠀⠀⠀⠀⠀⠀⠀⠀⠀⠀⠀⠀⠀⠀⠀⠀⠀⠀⠀⠀⠀⠀⠀⠀⠀⠀⠀⠀⢠⠀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⠀⠀⠀⠀⠀⠀⠀⠀⠀⠀⠀⠀⠀⠀⠀⠀⠀⠀⠀⠀⠀⠀⠀⠀⠀⠀⠀⠀⠀⠀⠀⠀⠀⠀⠀⠀⠀⠀⠀⠀⠀⠀⠀⠀⠀⠀⠀⠀⠀⠀⠀⠀⠀⠀⠀⠀⠀⠀⠀⠀⠀⠀⠀⠀⠀⠀⠀⠀⠀⠀⠀⠀⠀⠀⠀⠀⠀⠀⠀⠀⠀⠀⠀⠀⠀⠀⠀⠀⠀⠠⠄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⠀⠀⠀⠀⠀⠀⠀⠀⠀⠀⠀⠀⠀⠀⠀⠀⠀⠀⠀⠀⠀⠀⠀⠀⠀⠀⠀⠀⠀⠀⠀⠀⠀⠀⠀⠀⠀⠀⠀⠀⠀⠀⠀⠀⠀⠀⠀⠀⠀⠀⠀⠀⠀⠀⠀⠀⠀⠀⠀⠀⠀⠀⠀⠀⠀⠀⠀⠀⠀⠀⠀⠀⠀⠀⠀⠀⠀⠀⠀⠀⠀⠀⠀⠀⠀⠀⠀⠀⠀⠾⡇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⠀⠀⠀⠀⠀⠀⠀⠀⢠⡄⠀⠀⠀⠀⠀⠀⠀⠀⠀⠀⠀⠀⠀⠀⠀⠀⠀⠀⠀⠀⠀⠀⠀⠀⠀⠀⠀⠀⠀⠀⠀⠀⠀⠀⠀⠀⠀⠀⠀⠀⠀⠀⠀⠀⠀⠀⠀⠀⠀⠀⠀⠀⠀⠀⠀⠀⠀⠀⠀⠀⠀⠀⠀⠀⠀⠀⠀⠀⠀⠀⠀⠀⠀⠀⠀⠀⠀⠀⠀⠀⠀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⣀⣀⣀⣀⣀⣀⣀⣀⣸⣷⣄⣀⣀⣀⣀⣤⠀⠀⠀⠀⠀⠀⠀⠀⠀⠀⠀⠀⠀⠀⠀⠀⠀⠀⠀⠀⠀⠀⠀⠀⠀⠀⠀⠀⠀⠀⠀⠀⠀⠀⠀⠀⠀⠀⠀⠀⠀⠀⠀⠀⠀⠀⠀⠀⠀⠀⠀⠀⠀⠀⠀⠀⠀⠀⠀⠀⠀⠀⠀⠀⠀⠀⠀⠀⠀⠀⠀⠀⠀⠀⠀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⠛⠛⠛⠛⠛⠛⠛⠛⢻⣿⠛⠛⠛⠛⠛⠻⠀⠀⠀⠀⠀⠀⠀⠀⠀⠀⠀⠀⠀⠀⠀⠀⠀⠀⠀⠀⠀⠀⠀⠀⠀⠀⠀⠀⠀⠀⠀⠀⠀⠀⠀⠀⠀⠀⠀⠀⠀⠀⠀⠀⠀⠀⠀⠀⠀⠀⠀⠀⠀⠀⠀⠀⠀⠀⠀⠀⠀⠀⠀⠀⠀⠀⠀⠀⠀⠀⠀⠀⠀⠀⠀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⠀⠀⠀⠀⠀⠀⠀⠀⠘⠛⠀⠀⠀⠀⠀⠀⠀⠀⠀⠀⠀⠀⠀⠀⠀⠀⠀⠀⠀⠀⠀⠀⠀⠀⠀⠀⠀⠀⠀⠀⠀⠀⠀⠀⠀⠀⠀⠀⠀⠀⠀⠀⠀⠀⠀⠀⠀⠀⠀⠀⠀⠀⠀⠀⠀⠀⠀⠀⠀⠀⠀⠀⠀⠀⠀⠀⠀⠀⠀⠀⠀⠀⠀⠀⠀⠀⠀⠀⠀⠀⠀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⠀⠀⠀⠀⠀⠀⠀⠀⠀⠀⠀⠀⠀⠀⠀⠀⠀⠀⠀⠀⣤⠀⠀⠀⠀⠀⠀⠀⠀⠀⠀⠀⠀⠀⠀⠀⠀⠀⠀⠀⠀⠀⠀⠀⠀⠀⠀⠀⠀⠀⠀⠀⠀⠀⠀⠀⠀⠀⠀⠀⠀⠀⠀⠀⠀⠀⠀⠀⠀⠀⠀⠀⠀⠀⠀⠀⠀⠀⠀⠀⠀⠀⠀⠀⠀⠀⠀⠀⠀⠀⠀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⠀⠀⠀⣀⣀⣀⣀⣀⣀⣀⣀⣀⣀⣀⣀⣀⣀⣀⣀⣠⣿⣄⣀⣀⣀⣀⣠⡄⠀⠀⠀⠀⠀⠀⠀⠀⠀⠀⠀⠀⠀⠀⠀⠀⠀⠀⠀⠀⠀⠀⠀⠀⠀⠀⠀⠀⠀⠀⠀⠀⠀⠀⠀⠀⠀⠀⠀⠀⠀⠀⠀⠀⠀⠀⠀⠀⠀⠀⠀⠀⠀⠀⠀⠀⠀⠀⠀⠀⠀⠀⠀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⠀⠀⠀⠈⠉⠛⠛⠛⠛⠛⠛⠛⠛⠛⠛⠛⠛⠛⠛⠻⣿⠛⠛⠛⠛⠛⠛⠇⠀⠀⠀⠀⠀⠀⠀⠀⠀⠀⠀⠀⠀⠀⠀⠀⠀⠀⠀⠀⠀⠀⠀⠀⠀⠀⠀⠀⠀⠀⠀⠀⠀⠀⠀⠀⠀⠀⠀⠀⠀⠀⠀⠀⠀⠀⠀⠀⠀⠀⠀⠀⠀⠀⠀⠀⠀⠀⠀⠀⠀⠀⠀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⠀⠀⠀⠀⠀⠀⠀⠀⠀⠀⠀⠀⠀⠀⠀⠀⠀⠀⠀⠀⠛⠀⠀⠀⠀⠀⠀⠀⠀⠀⠀⠀⠀⠀⠀⠀⠀⠀⠀⠀⠀⠀⠀⠀⠀⠀⠀⠀⠀⠀⠀⠀⠀⠀⠀⠀⠀⠀⠀⠀⠀⠀⠀⠀⠀⠀⠀⠀⠀⠀⠀⠀⠀⠀⠀⠀⠀⠀⠀⠀⠀⠀⠀⠀⠀⠀⠀⠀⠀⠀⠀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⠀⠀⠀⠀⠀⠀⠀⠀⠀⠀⠀⠀⠀⠀⠀⠀⠀⠀⠀⠀⠀⠀⠀⠀⠀⠀⠀⠀⠀⠀⠀⠀⣤⡀⠀⠀⠀⠀⠀⠀⠀⠀⠀⠀⠀⠀⠀⠀⠀⠀⠀⠀⠀⠀⠀⠀⠀⠀⠀⠀⠀⠀⠀⠀⠀⠀⠀⠀⠀⠀⠀⠀⠀⠀⠀⠀⠀⠀⠀⠀⠀⠀⠀⠀⠀⠀⠀⠀⠀⠀⠀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⠀⠀⠀⠀⠀⠀⠀⠀⠀⠀⠀⠀⠀⠀⠀⣀⣀⣀⣀⣀⣀⣀⣀⣀⣀⣀⣀⣀⣀⣀⣠⣤⣿⣇⣀⣀⣀⣠⣤⣤⠀⠀⠀⠀⠀⠀⠀⠀⠀⠀⠀⠀⠀⠀⠀⠀⠀⠀⠀⠀⠀⠀⠀⠀⠀⠀⠀⠀⠀⠀⠀⠀⠀⠀⠀⠀⠀⠀⠀⠀⠀⠀⠀⠀⠀⠀⠀⠀⠀⠀⠀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⠀⠀⠀⠀⠀⠀⠀⠀⠀⠀⠀⠀⠀⠀⠀⠀⠉⠙⠛⠛⠛⠛⠛⠛⠛⠛⠛⠛⠛⠛⠛⠿⣿⡟⠛⠛⠛⠛⠻⠿⠀⠀⠀⠀⠀⠀⠀⠀⠀⠀⠀⠀⠀⠀⠀⠀⠀⠀⠀⠀⠀⠀⠀⠀⠀⠀⠀⠀⠀⠀⠀⠀⠀⠀⠀⠀⠀⠀⠀⠀⠀⠀⠀⠀⠀⠀⠀⠀⠀⠀⠀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⠀⠀⠀⠀⠀⠀⠀⠀⠀⠀⠀⠀⠀⠀⠀⠀⠀⠀⠀⠀⠀⠀⠀⠀⠀⠀⠀⠀⠀⠀⠀⠀⠻⠃⠀⠀⠀⠀⠀⠀⠀⠀⠀⠀⠀⠀⠀⠀⠀⠀⠀⠀⠀⠀⠀⠀⠀⠀⠀⠀⠀⠀⠀⠀⠀⠀⠀⠀⠀⠀⠀⠀⠀⠀⠀⠀⠀⠀⠀⠀⠀⠀⠀⠀⠀⠀⠀⠀⠀⠀⠀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⣿⣿⣿⣿⣿⣿⣿⣿⣿⣿⣿⣿⣿⣿⣿⣿⣿⣿⣿⣿⣿⣿⣿⣿⣿⣿⣿⣿⣿⣿⣿⣿⣿⣿⣿⣿⣿⣿⣿⣿⣿⣿⣿⣿⣿⣿⣿⣿⣿⣿⣿⣿⣿⣿⣿⣿⣿⣿⣿⣿⣿⣿⣿⣿⣿⣿⣿⣿⣿⣿⣿⣿⣿⣿⣿⣿⣿⣿⣿⣿⣿⣿⣿⣿⣿⣿⣿⣿⣿⣿⡇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⣿⣿⣿⣿⣿⣿⣿⣿⣿⣿⣿⣿⣿⣿⣿⣿⣿⣿⣿⣿⣿⣿⣿⣿⣿⣿⣿⣿⣿⣿⣿⣿⠛⠀⠀⠀⠀⠉⠉⠛⠿⣿⣿⣿⣿⣿⣿⣿⣿⣿⣿⣿⣿⣿⣿⣿⣿⣿⣿⣿⣿⣿⣿⣿⣿⣿⣿⣿⣿⣿⣿⣿⣿⣿⣿⣿⣿⣿⣿⣿⣿⣿⣿⣿⣿⣿⣿⣿⣿⣿⡇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⣿⣿⣿⣿⣿⣿⣿⣿⣿⣿⣿⣿⣿⣿⣿⣿⣿⣿⣿⣿⣿⣿⣿⣿⣿⣿⣿⣿⣿⣿⣿⣿⠀⠀⠀⠀⠀⠀⠀⠀⠀⠈⠉⠉⠛⠻⡟⠛⠋⠉⠉⠛⠛⠿⢿⣿⣿⣿⣿⣿⣿⣿⣿⣿⣿⣿⣿⣿⣿⣿⣿⣿⣿⣿⣿⣿⣿⣿⣿⣿⣿⣿⣿⣿⣿⣿⣿⣿⣿⣿⡇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⣿⣿⣿⣿⣿⣿⣿⣿⣿⣿⣿⣿⣿⣿⣿⣿⣿⣿⣿⣿⣿⣿⣿⣿⣿⣿⣿⣿⣿⣿⣿⣟⠀⠀⠀⠀⠀⠀⠀⠀⠀⠀⠀⠀⠀⠀⠀⠀⠀⠀⠀⠀⠀⠀⠀⠀⢻⣿⣿⣿⣿⣿⣿⣿⣿⣿⣿⣿⣿⣿⣿⣿⣿⣿⣿⣿⣿⣿⣿⣿⣿⣿⣿⣿⣿⣿⣿⣿⣿⣿⡇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⣿⣿⣿⣿⣿⣿⣿⣿⣿⣿⣿⣿⣿⣿⣿⣿⣿⣿⣿⣿⣿⣿⣿⣿⣿⣿⣿⣿⣿⣿⣿⣿⠀⠀⠀⠀⠀⠀⠀⠀⠀⠀⠀⠀⠀⠀⠀⠀⠀⠀⠀⠀⠀⠀⠀⢠⣿⣿⣿⣿⣿⣿⣿⣿⣿⣿⣿⣿⣿⣿⣿⣿⣿⣿⣿⣿⣿⣿⣿⣿⣿⣿⣿⣿⣿⣿⣿⣿⣿⣿⡇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⣿⣿⣿⣿⣿⣿⣿⣿⣿⣿⣿⣿⣿⣿⣿⣿⣿⣿⣿⣿⣿⣿⣿⣿⣿⣿⣿⣿⣿⣿⣿⣿⣄⣀⣀⠀⠀⠀⠀⠀⠀⠀⠀⠀⠀⠀⠀⠀⠀⠀⠀⠀⠀⠀⢠⣿⣿⣿⣿⣿⣿⣿⣿⣿⣿⣿⣿⣿⣿⣿⣿⣿⣿⣿⣿⣿⣿⣿⣿⣿⣿⣿⣿⣿⣿⣿⣿⣿⣿⣿⡇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⣿⣿⣿⣿⣿⣿⣿⣿⣿⣿⣿⣿⣿⣿⣿⣿⣿⣿⣿⣿⣿⣿⣿⣿⣿⣿⣿⣿⣿⣿⣿⣿⣿⡟⠁⠀⠀⠀⠀⠀⠀⠀⠀⠀⠀⠀⠀⠀⠀⠀⠀⠀⠀⣰⣿⣿⣿⣿⣿⣿⣿⣿⣿⣿⣿⣿⣿⣿⣿⣿⣿⣿⣿⣿⣿⣿⣿⣿⣿⣿⣿⣿⣿⣿⣿⣿⣿⣿⣿⣿⡇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⣿⣿⣿⣿⣿⣿⣿⣿⣿⣿⣿⣿⣿⣿⣿⣿⣿⣿⣿⣿⣿⣿⣿⣿⣿⣿⣿⣿⣿⣿⣿⣿⣏⠀⠀⠀⠀⠀⠀⠀⠀⠀⠀⠀⠀⠀⠀⠀⠀⠀⠀⠀⣿⣿⣿⣿⣿⣿⣿⣿⣿⣿⣿⣿⣿⣿⣿⣿⣿⣿⣿⣿⣿⣿⣿⣿⣿⣿⣿⣿⣿⣿⣿⣿⣿⣿⣿⣿⣿⣿⡇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⣿⣿⣿⣿⣿⣿⣿⣿⣿⣿⣿⣿⣿⣿⣿⣿⣿⣿⣿⣿⣿⣿⣿⣿⣿⣿⣿⣿⣿⣿⣿⣿⣿⣷⣶⠀⠀⠀⠀⠀⠀⠀⠀⠀⠀⠀⠀⠀⠀⠀⠀⢰⣿⣿⣿⣿⣿⣿⣿⣿⣿⣿⣿⣿⣿⣿⣿⣿⣿⣿⣿⣿⣿⣿⣿⣿⣿⣿⣿⣿⣿⣿⣿⣿⣿⣿⣿⣿⣿⣿⡇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⣿⣿⣿⣿⣿⣿⣿⣿⣿⣿⣿⣿⣿⣿⣿⣿⣿⣿⣿⣿⣿⣿⣿⣿⣿⣿⣿⣿⣿⣿⣿⣿⣿⣿⡟⠀⠀⠀⠀⠀⠀⠀⠀⠀⠀⠀⠀⠀⠀⠀⣴⣿⣿⣿⣿⣿⣿⣿⣿⣿⣿⣿⣿⣿⣿⣿⣿⣿⣿⣿⣿⣿⣿⣿⣿⣿⣿⣿⣿⣿⣿⣿⣿⣿⣿⣿⣿⣿⣿⣿⡇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⣿⣿⣿⣿⣿⣿⣿⣿⣿⣿⣿⣿⣿⣿⣿⣿⣿⣿⣿⣿⣿⣿⣿⣿⣿⣿⣿⣿⣿⣿⣿⣿⣿⣿⡇⠀⠀⠀⠀⠀⠀⠀⠀⠀⠀⠀⠀⠀⠀⠀⢸⣿⣿⣿⣿⣿⣿⣿⣿⣿⣿⣿⣿⣿⣿⣿⣿⣿⣿⣿⣿⣿⣿⣿⣿⣿⣿⣿⣿⣿⣿⣿⣿⣿⣿⣿⣿⣿⣿⣿⡇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⣿⣿⣿⣿⣿⣿⣿⣿⣿⣿⣿⣿⣿⣿⣿⣿⣿⣿⣿⣿⣿⣿⣿⣿⣿⣿⣿⣿⣿⣿⣿⣿⣿⣿⡾⠀⠀⠀⠀⠀⠀⠀⠀⠀⠀⠀⠀⠀⠀⠀⢸⣿⣿⣿⣿⣿⣿⣿⣿⣿⣿⣿⣿⣿⣿⣿⣿⣿⣿⣿⣿⣿⣿⣿⣿⣿⣿⣿⣿⣿⣿⣿⣿⣿⣿⣿⣿⣿⣿⣿⡇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⣿⣿⣿⣿⣿⣿⣿⣿⣿⣿⣿⣿⣿⣿⣿⣿⣿⣿⣿⣿⣿⣿⣿⣿⣿⣿⣿⣿⣿⣿⣿⣿⣿⣿⢇⠀⠀⠀⠀⠀⠀⠀⠀⠀⠀⠀⠀⠀⠀⠀⢨⣿⣿⣿⣿⣿⣿⣿⣿⣿⣿⣿⣿⣿⣿⣿⣿⣿⣿⣿⣿⣿⣿⣿⣿⣿⣿⣿⣿⣿⣿⣿⣿⣿⣿⣿⣿⣿⣿⣿⡇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⣿⣿⣿⣿⣿⣿⣿⣿⣿⣿⣿⣿⣿⣿⣿⣿⣿⣿⣿⣿⣿⣿⣿⣿⣿⣿⣿⣿⣿⣿⣿⣿⣿⠟⠁⠀⠀⠀⠀⠀⠀⠀⠀⠀⠀⠀⠀⠀⠀⠀⠻⣿⣿⣿⣿⣿⣿⣿⣿⣿⣿⣿⣿⣿⣿⣿⣿⣿⣿⣿⣿⣿⣿⣿⣿⣿⣿⣿⣿⣿⣿⣿⣿⣿⣿⣿⣿⣿⣿⣿⡇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⣿⣿⣿⣿⣿⣿⣿⣿⣿⣿⣿⣿⣿⣿⣿⣿⣿⣿⣿⣿⣿⣿⣿⣿⣿⣿⣿⣿⣿⣿⣿⣿⡟⠀⠀⠀⠀⠀⠀⠀⠀⠀⠀⠀⠀⠀⠀⠀⠀⠀⠀⢹⣿⣿⣿⣿⣿⣿⣿⣿⣿⣿⣿⣿⣿⣿⣿⣿⣿⣿⣿⣿⣿⣿⣿⣿⣿⣿⣿⣿⣿⣿⣿⣿⣿⣿⣿⣿⣿⣿⡇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⣿⣿⣿⣿⣿⣿⣿⣿⣿⣿⣿⣿⣿⣿⣿⣿⣿⣿⣿⣿⣿⣿⣿⣿⣿⣿⣿⣿⣿⣿⣿⣿⡇⠀⠀⠀⠀⠀⠀⠀⠀⠀⠀⠀⠀⠀⠀⠀⠀⠀⠀⠀⢻⣿⣿⣿⣿⣿⣿⣿⣿⣿⣿⣿⣿⣿⣿⣿⣿⣿⣿⣿⣿⣿⣿⣿⣿⣿⣿⣿⣿⣿⣿⣿⣿⣿⣿⣿⣿⣿⡇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⣿⣿⣿⣿⣿⣿⣿⣿⣿⣿⣿⣿⣿⣿⣿⣿⣿⣿⣿⣿⣿⣿⣿⣿⣿⣿⣿⣿⣿⡿⠿⢿⠀⠀⠀⠀⠀⠀⠀⠀⠀⠀⠀⠀⠀⠀⠀⠀⠀⠀⠀⠀⠀⠻⣿⣿⣿⣿⣿⣿⣿⣿⣿⣿⣿⣿⣿⣿⣿⣿⣿⣿⣿⣿⣿⣿⣿⣿⣿⣿⣿⣿⣿⣿⣿⣿⣿⣿⣿⣿⡇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⣿⣿⣿⣿⣿⣿⣿⣿⣿⣿⣿⣿⣿⣿⣿⣿⣿⣿⣿⣿⣿⣿⣿⣿⣿⣿⣿⣿⣿⣿⠀⠀⠀⠀⠀⠀⠀⠀⠀⠀⠀⠀⠀⠀⠀⠀⠀⠀⠀⠀⠀⠀⠀⠀⢼⣿⣿⣿⣿⣿⣿⣿⣿⣿⣿⣿⣿⣿⣿⣿⣿⣿⣿⣿⣿⣿⣿⣿⣿⣿⣿⣿⣿⣿⣿⣿⣿⣿⣿⣿⡇</a:t>
            </a:r>
            <a:br/>
            <a:r>
              <a:t>⣿⣿⣿⣿⣿⣿⣿⣿⣿⣿⣿⣿⣿⣿⣿⣿⣿⣿⣿⣿⣿⣿⣿⣿⣿⣿⣿⣿⣿⣿⠃⠀⠀⠀⠀⠀⠀⠀⠀⠀⠀⠀⠀⠀⠀⠀⠀⠀⠀⠀⠀⠀⠀⠀⠈⢿⣿⣿⣿⣿⣿⣿⣿⣿⣿⣿⣿⣿⣿⣿⣿⣿⣿⣿⣿⣿⣿⣿⣿⣿⣿⣿⣿⣿⣿⣿⣿⣿⣿⣿⡇</a:t>
            </a:r>
            <a:br/>
            <a:r>
              <a:t>⣿⣿⣿⣿⣿⣿⣿⣿⣿⣿⣿⣿⣿⣿⣿⣿⣿⣿⣿⣿⣿⣿⣿⣿⣿⣿⣿⣿⣿⡏⠀⠀⠀⠀⠀⣾⠀⠀⠀⠀⠀⠀⠀⠀⠀⠀⠀⠀⠀⠀⠀⠀⠀⠀⠀⠸⣿⣿⣿⣿⣿⣿⣿⣿⣿⣿⣿⣿⣿⣿⣿⣿⣿⣿⣿⣿⣿⣿⣿⣿⣿⣿⣿⣿⣿⣿⣿⣿⣿⣿⡇</a:t>
            </a:r>
            <a:br/>
            <a:r>
              <a:t>⣿⣿⣿⣿⣿⣿⣿⣿⣿⣿⣿⣿⣿⣿⣿⣿⣿⣿⣿⣿⣿⣿⣿⣿⣿⣿⣿⣿⡿⠀⠀⠀⠀⠀⠀⡟⠀⠀⠀⠀⠀⠀⠀⠀⠀⠀⠀⠀⠀⠀⠀⠀⠀⠀⠀⠀⢻⣿⣿⣿⣿⣿⣿⣿⣿⣿⣿⣿⣿⣿⣿⣿⣿⣿⣿⣿⣿⣿⣿⣿⣿⣿⣿⣿⣿⣿⣿⣿⣿⣿⡇</a:t>
            </a:r>
            <a:br/>
            <a:r>
              <a:t>⣿⣿⣿⣿⣿⣿⣿⣿⣿⣿⣿⣿⣿⣿⣿⣿⣿⣿⣿⣿⣿⣿⣿⣿⣿⣿⣿⣿⠁⠀⠀⠀⠀⠀⠀⡇⠀⠀⠀⠀⠀⠀⠀⠀⠀⠀⠀⠀⠀⠀⠀⠀⠀⠀⠀⠀⠘⣿⣿⣿⣿⣿⣿⣿⣿⣿⣿⣿⣿⣿⣿⣿⣿⣿⣿⣿⣿⣿⣿⣿⣿⣿⣿⣿⣿⣿⣿⣿⣿⣿⡇</a:t>
            </a:r>
            <a:br/>
            <a:r>
              <a:t>⣿⣿⣿⣿⣿⣿⣿⣿⣿⣿⣿⣿⣿⣿⣿⣿⣿⣿⣿⣿⣿⣿⣿⣿⣿⣿⣿⠃⠀⠀⠀⠀⠀⠀⢸⠀⠀⠀⠀⠀⠀⠀⠀⠀⠀⠀⠀⠀⠀⠀⠀⠀⠀⠀⠀⠀⠀⢻⣿⣿⣿⣿⣿⣿⣿⣿⣿⣿⣿⣿⣿⣿⣿⣿⣿⣿⣿⣿⣿⣿⣿⣿⣿⣿⣿⣿⣿⣿⣿⣿⡇</a:t>
            </a:r>
            <a:br/>
            <a:r>
              <a:t>⣿⣿⣿⣿⣿⣿⣿⣿⣿⣿⣿⣿⣿⣿⣿⣿⣿⣿⣿⣿⣿⣿⣿⣿⣿⣿⠃⠀⠀⠀⠀⠀⠀⠀⢘⠀⠀⠀⠀⠀⠀⠀⠀⠀⠀⠀⠀⠀⠀⠀⠀⠀⠀⠀⠀⠀⠀⠘⣿⣿⣿⣿⣿⣿⣿⣿⣿⣿⣿⣿⣿⣿⣿⣿⣿⣿⣿⣿⣿⣿⣿⣿⣿⣿⣿⣿⣿⣿⣿⣿⡇</a:t>
            </a:r>
            <a:br/>
            <a:r>
              <a:t>⣿⣿⣿⣿⣿⣿⣿⣿⣿⣿⣿⣿⣿⣿⣿⣿⣿⣿⣿⣿⣿⣿⣿⣿⣿⠃⠀⠀⠀⠀⠀⠀⠀⠀⠀⠀⠀⠀⠀⠀⠀⠀⠀⠀⠀⠀⠀⠀⠀⠀⠀⠀⠀⠀⠀⠀⠀⠀⢻⣿⣿⣿⣿⣿⣿⣿⣿⣿⣿⣿⣿⣿⣿⣿⣿⣿⣿⣿⣿⣿⣿⣿⣿⣿⣿⣿⣿⣿⣿⣿⡇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⣿⣿⣿⣿⣿⣿⣿⣿⣿⣿⣿⣿⣿⣿⣿⣿⣿⣿⣿⣿⣿⣿⣿⣿⡇⠀⠀⠀⠀⠀⠀⠀⠀⠀⠀⠀⠀⠀⠀⠀⠀⠀⠀⠀⠀⠀⠀⠀⠀⠀⠀⠀⠀⠀⠀⠀⠀⣤⣾⣿⣿⣿⣿⣿⣿⣿⣿⣿⣿⣿⣿⣿⣿⣿⣿⣿⣿⣿⣿⣿⣿⣿⣿⣿⣿⣿⣿⣿⣿⣿⡇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⣿⣿⣿⣿⣿⣿⣿⣿⣿⣿⣿⣿⣿⣿⣿⣿⣿⣿⣿⣿⣿⣿⣿⣿⣿⠀⠀⠀⠀⠀⠀⠀⠀⠀⠀⠀⠀⠀⠀⠀⠀⠀⠀⠀⠀⠀⠀⠀⠀⠀⠀⠀⠀⠀⠀⠀⠀⠙⣿⣿⣿⣿⣿⣿⣿⣿⣿⣿⣿⣿⣿⣿⣿⣿⣿⣿⣿⣿⣿⣿⣿⣿⣿⣿⣿⣿⣿⣿⣿⣿⡇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⣿⣿⣿⣿⣿⣿⣿⣿⣿⣿⣿⣿⣿⣿⣿⣿⣿⣿⣿⣿⣿⣿⣿⣿⣿⠀⠀⠀⠀⠀⠀⠀⠀⠀⠀⠀⠀⠀⠀⠀⠀⠀⠀⠀⠀⠀⠀⠀⠀⠀⠀⠀⠀⠀⠀⠀⠀⠀⣸⣿⣿⣿⣿⣿⣿⣿⣿⣿⣿⣿⣿⣿⣿⣿⣿⣿⣿⣿⣿⣿⣿⣿⣿⣿⣿⣿⣿⣿⣿⣿⡇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⣿⣿⣿⣿⣿⣿⣿⣿⣿⣿⣿⣿⣿⣿⣿⣿⣿⣿⣿⣿⣿⣿⣿⣿⣿⠀⠀⠀⠀⠀⠀⠀⠀⠀⠀⠀⠀⠀⠀⠀⠀⠀⠀⠀⠀⠀⠀⠀⠀⠀⠀⠀⠀⠀⠀⠀⢀⣴⣿⣿⣿⣿⣿⣿⣿⣿⣿⣿⣿⣿⣿⣿⣿⣿⣿⣿⣿⣿⣿⣿⣿⣿⣿⣿⣿⣿⣿⣿⣿⣿⡇</a:t>
            </a:r>
            <a:br/>
            <a:r>
              <a:t>⣿⣿⣿⣿⣿⣿⣿⣿⣿⣿⣿⣿⣿⣿⣿⣿⣿⣿⣿⣿⣿⣿⣿⣿⣿⠀⠀⠀⠀⠀⠀⠀⠀⠀⠀⠀⠀⠀⠀⠀⠀⠀⠀⠀⠀⠀⠀⠀⠀⠀⠀⠀⠀⠀⠀⠀⢸⣿⣿⣿⣿⣿⣿⣿⣿⣿⣿⣿⣿⣿⣿⣿⣿⣿⣿⣿⣿⣿⣿⣿⣿⣿⣿⣿⣿⣿⣿⣿⣿⣿⡇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⣿⣿⣿⣿⣿⣿⣿⣿⣿⣿⣿⣿⣿⣿⣿⣿⣿⣿⣿⣿⣿⣿⣿⣿⡟⠀⠀⠀⠀⠀⠀⠀⠀⠀⠀⠀⠀⠀⠀⠀⠀⠀⠀⠀⠀⠀⠀⠀⠀⠀⠀⠀⠀⠀⠀⠀⢸⣿⣿⣿⣿⣿⣿⣿⣿⣿⣿⣿⣿⣿⣿⣿⣿⣿⣿⣿⣿⣿⣿⣿⣿⣿⣿⣿⣿⣿⣿⣿⣿⣿⡇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⣿⣿⣿⣿⣿⣿⣿⣿⣿⣿⣿⣿⣿⣿⣿⣿⣿⣿⣿⣿⣿⣿⣿⣿⡇⠀⠀⠀⠀⠀⠀⠀⠀⠀⠀⠀⠀⠀⠀⠀⠀⠀⠀⠀⠀⠀⠀⠀⠀⠀⠀⠀⠀⠀⠀⠀⣿⣿⣿⣿⣿⣿⣿⣿⣿⣿⣿⣿⣿⣿⣿⣿⣿⣿⣿⣿⣿⣿⣿⣿⣿⣿⣿⣿⣿⣿⣿⣿⣿⣿⡇</a:t>
            </a:r>
            <a:br/>
            <a:r>
              <a:t>⣿⣿⣿⣿⣿⣿⣿⣿⣿⣿⣿⣿⣿⣿⣿⣿⣿⣿⣿⣿⣿⣿⣿⣿⡇⠀⠀⠀⠀⠀⠀⠀⠀⠀⠀⠀⠀⠀⠀⠀⠀⠀⠀⠀⠀⠀⠀⠀⠀⠀⠀⠀⠀⠀⢀⣴⣿⣿⣿⣿⣿⣿⣿⣿⣿⣿⣿⣿⣿⣿⣿⣿⣿⣿⣿⣿⣿⣿⣿⣿⣿⣿⣿⣿⣿⣿⣿⣿⣿⣿⡇</a:t>
            </a:r>
            <a:br/>
            <a:r>
              <a:t>⣿⣿⣿⣿⣿⣿⣿⣿⣿⣿⣿⣿⣿⣿⣿⣿⣿⣿⣿⣿⣿⣿⣿⣿⣧⡀⠀⣠⠃⠀⠀⠀⠀⠀⠀⠀⠀⠀⠀⠀⠀⠀⠀⠀⠀⠀⠀⠀⠀⠀⠀⠀⠀⠀⠀⢻⣿⣿⣿⣿⣿⣿⣿⣿⣿⣿⣿⣿⣿⣿⣿⣿⣿⣿⣿⣿⣿⣿⣿⣿⣿⣿⣿⣿⣿⣿⣿⣿⣿⣿⡇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⠀⠀⠀⠀⠀⠀⠀⠀⠀⠀⠀⠀⠀⠀⠀⠀⠀⠀⠀⠀⠀⠀⠀⠀⠀⠀⠀⠀⠀⠀⠀⠀⠀⠀⠀⢠⣤⠀⠀⠀⠀⠀⠀⠀⠀⠀⠀⠀⠀⠀⠀⠀⠀⠀⠀⠀⠀⠀⠀⠀⠀⠀⠀⠀⠀⠀⠀⠀⠀⠀⠀⠀⠀⠀⠀⠀⠀⠀⠀⠀⠀⠀⠀⠀⠀⠀⠀⠀⠀⠀⠀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⠀⠀⠀⠀⠀⠀⠀⠀⠀⠀⠀⠀⠀⠀⠀⠀⠀⠀⢀⣀⣀⣀⣀⣀⣀⣀⣀⣀⣀⣀⣀⣀⣀⣀⣤⣼⣿⣄⣀⣀⣀⣠⣤⣄⠀⠀⠀⠀⠀⠀⠀⠀⠀⠀⠀⠀⠀⠀⠀⠀⠀⠀⠀⠀⠀⠀⠀⠀⠀⠀⠀⠀⠀⠀⠀⠀⠀⠀⠀⠀⠀⠀⠀⠀⠀⠀⠀⠀⠀⠀⠀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⠀⠀⠀⠀⠀⠀⠀⠀⠀⠀⠀⠀⠀⠀⠀⠀⠀⠀⠀⠉⠙⠛⠛⠛⠛⠛⠛⠛⠛⠛⠛⠛⠛⠛⠿⢿⣿⠛⠛⠛⠛⠛⠿⠟⠀⠀⠀⠀⠀⠀⠀⠀⠀⠀⠀⠀⠀⠀⠀⠀⠀⠀⠀⠀⠀⠀⠀⠀⠀⠀⠀⠀⠀⠀⠀⠀⠀⠀⠀⠀⠀⠀⠀⠀⠀⠀⠀⠀⠀⠀⠀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⠀⠀⠀⠀⠀⠀⠀⠀⠀⠀⠀⠀⠀⠀⠀⠀⠀⠀⠀⠀⠀⠀⠀⠀⠀⠀⠀⠀⠀⠀⠀⠀⠀⠀⠀⠸⠟⠀⠀⠀⠀⠀⠀⠀⠀⠀⠀⠀⠀⠀⠀⠀⠀⠀⠀⠀⠀⠀⠀⠀⠀⠀⠀⠀⠀⠀⠀⠀⠀⠀⠀⠀⠀⠀⠀⠀⠀⠀⠀⠀⠀⠀⠀⠀⠀⠀⠀⠀⠀⠀⠀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⠀⠀⠀⠀⠀⠀⠀⠀⠀⠀⠀⠀⠀⠀⠀⠀⠀⠀⠀⠀⠀⠀⠀⠀⠀⠀⠀⠀⠀⠀⠀⠀⠀⠀⠀⠀⠀⠀⠀⠀⠀⣠⣶⠀⠀⠀⠀⠀⠀⠀⠀⠀⠀⠀⠀⠀⠀⠀⠀⠀⠀⠀⠀⠀⠀⠀⠀⠀⠀⠀⠀⠀⠀⠀⠀⠀⠀⠀⠀⠀⠀⠀⠀⠀⠀⠀⠀⠀⠀⠀⠀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⠀⠀⠀⠀⠀⠀⠀⠀⠀⠀⠀⠀⠀⠀⠀⠀⠀⠀⠀⠀⠀⠀⠀⢀⣀⣀⣀⣀⣀⣀⣀⣀⣀⣀⣀⣀⣀⣀⣀⣀⣠⣽⣿⣄⣀⣀⣀⣀⣤⣤⡄⠀⠀⠀⠀⠀⠀⠀⠀⠀⠀⠀⠀⠀⠀⠀⠀⠀⠀⠀⠀⠀⠀⠀⠀⠀⠀⠀⠀⠀⠀⠀⠀⠀⠀⠀⠀⠀⠀⠀⠀</a:t>
            </a:r>
            <a:br/>
            <a:r>
              <a:t>⠀⠀⠀⠀⠀⠀⠀⠀⠀⠀⠀⠀⠀⠀⠀⠀⠀⠀⠀⠀⠀⠀⠀⠀⠉⠙⠛⠛⠛⠛⠿⠿⠿⠿⠿⠿⠛⠛⠛⠻⠿⢿⣿⠿⠛⠛⠛⠛⠿⠿⠇⠀⠀⠀⠀⠀⠀⠀⠀⠀⠀⠀⠀⠀⠀⠀⠀⠀⠀⠀⠀⠀⠀⠀⠀⠀⠀⠀⠀⠀⠀⠀⠀⠀⠀⠀⠀⠀⠀⠀⠀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⠀⠀⠀⠀⠀⠀⠀⠀⠀⠀⠀⠀⠀⠀⠀⠀⠀⠀⠀⠀⠀⠀⠀⠀⠀⠀⠀⠀⠀⠀⠀⠀⠀⠀⠀⠀⠀⠀⠀⠀⠀⠸⠿⠀⠀⠀⠀⠀⠀⠀⠀⠀⠀⠀⠀⠀⠀⠀⠀⠀⠀⠀⠀⠀⠀⠀⠀⠀⠀⠀⠀⠀⠀⠀⠀⠀⠀⠀⠀⠀⠀⠀⠀⠀⠀⠀⠀⠀⠀⠀⠀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⠀⠀⠀⠀⠀⠀⠀⠀⠀⠀⠀⠀⠀⠀⠀⠀⠀⠀⠀⠀⠀⠀⠀⠀⠀⠀⠀⠀⠀⠀⠀⠀⠀⠀⠀⠀⠀⠀⠀⠀⠀⠀⠀⠀⣴⣆⠀⠀⠀⠀⠀⠀⠀⠀⠀⠀⠀⠀⠀⠀⠀⠀⠀⠀⠀⠀⠀⠀⠀⠀⠀⠀⠀⠀⠀⠀⠀⠀⠀⠀⠀⠀⠀⠀⠀⠀⠀⠀⠀⠀⠀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⠀⠀⠀⠀⠀⠀⠀⠀⠀⠀⠀⠀⠀⠀⠀⠀⠀⠀⠀⠀⠀⠀⠀⠀⠀⢀⣀⣀⣀⣀⣀⣀⣀⣀⣀⣀⣀⣀⣀⣀⣀⣀⣀⣤⣿⣿⣄⣀⣀⣀⣀⣤⣤⡄⠀⠀⠀⠀⠀⠀⠀⠀⠀⠀⠀⠀⠀⠀⠀⠀⠀⠀⠀⠀⠀⠀⠀⠀⠀⠀⠀⠀⠀⠀⠀⠀⠀⠀⠀⠀⠀</a:t>
            </a:r>
            <a:br/>
            <a:r>
              <a:t>⠀⠀⠀⠀⠀⠀⠀⠀⠀⠀⠀⠀⠀⠀⠀⠀⠀⠀⠀⠀⠀⠀⠀⠀⠀⠀⠈⠙⠛⠛⠻⠿⠿⠿⠿⠿⠿⠿⠿⠿⠿⠿⠿⠿⣿⣿⠿⠛⠛⠛⠻⠿⠿⠇⠀⠀⠀⠀⠀⠀⠀⠀⠀⠀⠀⠀⠀⠀⠀⠀⠀⠀⠀⠀⠀⠀⠀⠀⠀⠀⠀⠀⠀⠀⠀⠀⠀⠀⠀⠀⠀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⠀⠀⠀⠀⠀⠀⠀⠀⠀⠀⠀⠀⠀⠀⠀⠀⠀⠀⠀⠀⠀⠀⠀⠀⠀⠀⠀⠀⠀⠀⠀⠀⠀⠀⠀⠀⠀⠀⠀⠀⠀⠀⠀⠀⢿⡏⠀⠀⠀⠀⠀⠀⠀⠀⠀⠀⠀⠀⠀⠀⠀⠀⠀⠀⠀⠀⠀⠀⠀⠀⠀⠀⠀⠀⠀⠀⠀⠀⠀⠀⠀⠀⠀⠀⠀⠀⠀⠀⠀⠀⠀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⠀⠀⠀⠀⠀⠀⠀⠀⠀⠀⠀⠀⠀⠀⠀⠀⠀⠀⠀⠀⠀⠀⠀⠀⠀⠀⠀⠀⠀⠀⠀⠀⠀⠀⠀⠀⠀⠀⠀⠀⠀⠀⠀⠀⠀⠀⠀⠀⢰⣶⡆⠀⠀⠀⠀⠀⠀⠀⠀⠀⠀⠀⠀⠀⠀⠀⠀⠀⠀⠀⠀⠀⠀⠀⠀⠀⠀⠀⠀⠀⠀⠀⠀⠀⠀⠀⠀⠀⠀⠀⠀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⠀⠀⠀⠀⠀⠀⠀⠀⠀⠀⠀⠀⠀⠀⠀⠀⠀⠀⠀⠀⠀⠀⠀⠀⠀⠀⠀⠀⠀⣀⣀⣀⣀⣀⣀⣀⣀⣀⣀⣀⣀⣀⣀⣀⣀⣀⣀⣠⣼⣿⣧⣄⣀⣀⣀⣀⣤⣤⣄⠀⠀⠀⠀⠀⠀⠀⠀⠀⠀⠀⠀⠀⠀⠀⠀⠀⠀⠀⠀⠀⠀⠀⠀⠀⠀⠀⠀⠀⠀⠀⠀</a:t>
            </a:r>
            <a:br/>
            <a:r>
              <a:t>⠀⠀⠀⠀⠀⠀⠀⠀⠀⠀⠀⠀⠀⠀⠀⠀⠀⠀⠀⠀⠀⠀⠀⠀⠀⠀⠀⠀⠀⠈⠉⠛⠛⠿⠿⠿⠿⠿⠿⠿⠿⠿⠿⠿⠿⠿⠿⠿⢿⣿⡿⠿⠿⠿⠿⠿⠿⢿⡟⠀⠀⠀⠀⠀⠀⠀⠀⠀⠀⠀⠀⠀⠀⠀⠀⠀⠀⠀⠀⠀⠀⠀⠀⠀⠀⠀⠀⠀⠀⠀⠀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⠀⠀⠀⠀⠀⠀⠀⠀⠀⠀⠀⠀⠀⠀⠀⠀⠀⠀⠀⠀⠀⠀⠀⠀⠀⠀⠀⠀⠀⠀⠀⠀⠀⠀⠀⠀⠀⠀⠀⠀⠀⠀⠀⠀⠀⠀⠀⠀⢸⣿⡇⠀⠀⠀⠀⠀⠀⠀⠀⠀⠀⠀⠀⠀⠀⠀⠀⠀⠀⠀⠀⠀⠀⠀⠀⠀⠀⠀⠀⠀⠀⠀⠀⠀⠀⠀⠀⠀⠀⠀⠀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⠀⠀⠀⠀⠀⠀⠀⠀⠀⠀⠀⠀⠀⠀⠀⠀⠀⠀⠀⠀⠀⠀⠀⠀⠀⠀⠀⠀⠀⠀⠀⠀⠀⠀⠀⠀⠀⠀⠀⠀⠀⠀⠀⠀⠀⠀⠀⠀⠀⠀⢰⣿⡇⠀⠀⠀⠀⠀⠀⠀⠀⠀⠀⠀⠀⠀⠀⠀⠀⠀⠀⠀⠀⠀⠀⠀⠀⠀⠀⠀⠀⠀⠀⠀⠀⠀⠀⠀⠀⠀⠀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⠀⠀⠀⠀⠀⠀⠀⠀⠀⠀⠀⠀⠀⠀⠀⠀⠀⠀⠀⠀⠀⠀⠀⠀⠀⠀⠀⠀⠀⠀⣀⣀⣀⣀⣀⣀⣀⣀⣀⣀⣀⣀⣀⣀⣀⣀⣀⣀⣀⣠⣼⣿⣧⣄⣀⣀⣀⣀⣠⣤⣤⡀⠀⠀⠀⠀⠀⠀⠀⠀⠀⠀⠀⠀⠀⠀⠀⠀⠀⠀⠀⠀⠀⠀⠀⠀⠀⠀⠀⠀⠀</a:t>
            </a:r>
            <a:br/>
            <a:r>
              <a:t>⠀⠀⠀⠀⠀⠀⠀⠀⠀⠀⠀⠀⠀⠀⠀⠀⠀⠀⠀⠀⠀⠀⠀⠀⠀⠀⠀⠀⠀⠀⠈⠉⠛⠛⠿⠿⠿⠿⠿⠿⠿⠿⠿⠿⠿⠿⠿⠿⠿⠿⢿⣿⡿⠿⠿⠿⠿⠿⠿⢿⣿⠃⠀⠀⠀⠀⠀⠀⠀⠀⠀⠀⠀⠀⠀⠀⠀⠀⠀⠀⠀⠀⠀⠀⠀⠀⠀⠀⠀⠀⠀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⠀⠀⠀⠀⠀⠀⠀⠀⠀⠀⠀⠀⠀⠀⠀⠀⠀⠀⠀⠀⠀⠀⠀⠀⠀⠀⠀⠀⠀⠀⠀⠀⠀⠀⠀⠀⠀⠀⠀⠀⠀⠀⠀⠀⠀⠀⠀⠀⠀⠀⢸⣿⡇⠀⠀⠀⠀⠀⠀⠀⠀⠀⠀⠀⠀⠀⠀⠀⠀⠀⠀⠀⠀⠀⠀⠀⠀⠀⠀⠀⠀⠀⠀⠀⠀⠀⠀⠀⠀⠀⠀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⠀⠀⠀⠀⠀⠀⠀⠀⠀⠀⠀⠀⠀⠀⠀⠀⠀⠀⠀⠀⠀⠀⠀⠀⠀⠀⠀⠀⠀⠀⠀⠀⠀⠀⠀⠀⠀⠀⠀⠀⠀⠀⠀⠀⠀⠀⠀⠀⠀⠀⠀⠉⠁⠀⠀⠀⠀⠀⠀⠀⠀⠀⠀⠀⠀⠀⠀⠀⠀⠀⠀⠀⠀⠀⠀⠀⠀⠀⠀⠀⠀⠀⠀⠀⠀⠀⠀⠀⠀⠀⠀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⠀⠀⠀⠀⠀⠀⠀⠀⠀⠀⠀⠀⠀⠀⠀⠀⠀⠀⠀⠀⠀⠀⠀⠀⠀⠀⠀⠀⠀⠀⠀⠀⠀⠀⠀⠀⠀⠀⠀⠀⠀⠀⠀⠀⠀⠀⠀⠀⠀⠀⠀⠀⠀⠀⢠⣶⡄⠀⠀⠀⠀⠀⠀⠀⠀⠀⠀⠀⠀⠀⠀⠀⠀⠀⠀⠀⠀⠀⠀⠀⠀⠀⠀⠀⠀⠀⠀⠀⠀⠀⠀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⠀⠀⠀⠀⠀⠀⠀⠀⠀⠀⠀⠀⠀⠀⠀⠀⠀⠀⠀⠀⠀⠀⠀⠀⠀⠀⠀⠀⠀⠀⠀⠀⠀⠀⠀⠀⠀⠀⠀⠀⠀⠀⠀⠀⠀⠀⠀⠀⠀⠀⠀⠀⠀⠀⢸⣿⡇⠀⠀⠀⠀⠀⠀⠀⣀⣀⠀⠀⠀⠀⠀⠀⠀⠀⠀⠀⠀⠀⠀⠀⠀⠀⠀⠀⠀⠀⠀⠀⠀⠀⠀</a:t>
            </a:r>
            <a:br/>
            <a:r>
              <a:t>⠀⠀⠀⠀⠀⠀⠀⠀⠀⠀⠀⠀⠀⠀⠀⠀⠀⠀⠀⠀⠀⠀⠀⠀⠀⠀⠀⠀⠀⠀⠀⠐⠒⠶⣶⣶⣶⣶⣿⣿⣿⣿⣿⣿⣿⣿⣿⣿⣿⣿⣿⣿⣿⣿⣿⣿⣿⣿⣿⣿⣶⣿⣿⣿⣿⣿⠀⠀⠀⠀⠀⠀⠀⠀⠀⠀⠀⠀⠀⠀⠀⠀⠀⠀⠀⠀⠀⠀⠀⠀⠀</a:t>
            </a:r>
            <a:br/>
            <a:r>
              <a:t>⠀⠀⠀⠀⠀⠀⠀⠀⠀⠀⠀⠀⠀⠀⠀⠀⠀⠀⠀⠀⠀⠀⠀⠀⠀⠀⠀⠀⠀⠀⠀⠀⠀⠀⠀⠀⠉⠉⠉⠉⠉⠉⠉⠉⠉⠉⠉⠉⠉⠉⠉⠉⠉⠉⢻⣿⡏⠉⠉⠉⠉⠉⠉⠙⠛⠛⠀⠀⠀⠀⠀⠀⠀⠀⠀⠀⠀⠀⠀⠀⠀⠀⠀⠀⠀⠀⠀⠀⠀⠀⠀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⠀⠀⠀⠀⠀⠀⠀⠀⠀⠀⠀⠀⠀⠀⠀⠀⠀⠀⠀⠀⠀⠀⠀⠀⠀⠀⠀⠀⠀⠀⠀⠀⠀⠀⠀⠀⠀⠀⠀⠀⠀⠀⠀⠀⠀⠀⠀⠀⠀⠀⠀⠀⠀⠀⠸⠿⠇⠀⠀⠀⠀⠀⠀⠀⠀⠀⠀⠀⠀⠀⠀⠀⠀⠀⠀⠀⠀⠀⠀⠀⠀⠀⠀⠀⠀⠀⠀⠀⠀⠀⠀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⠀⠀⠀⠀⠀⠀⠀⠀⠀⠀⠀⠀⠀⠀⠀⠀⠀⠀⠀⠀⠀⠀⠀⠀⠀⠀⠀⠀⠀⠀⠀⠀⠀⠀⠀⠀⠀⠀⠀⠀⠀⠀⠀⠀⠀⠀⠀⠀⠀⠀⠀⠀⠀⠀⠀⠀⠀⠀⢀⣀⠀⠀⠀⠀⠀⠀⠀⠀⠀⠀⠀⠀⠀⠀⠀⠀⠀⠀⠀⠀⠀⠀⠀⠀⠀⠀⠀⠀⠀⠀⠀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⠀⠀⠀⠀⠀⠀⠀⠀⠀⠀⠀⠀⠀⠀⠀⠀⠀⠀⠀⠀⠀⠀⠀⠀⠀⠀⠀⠀⠀⠀⠀⠀⠀⠀⠀⠀⠀⠀⠀⠀⠀⠀⠀⠀⠀⠀⠀⠀⠀⠀⠀⠀⠀⠀⠀⠀⠀⠀⣿⣿⡆⠀⠀⠀⠀⠀⠀⠀⠀⠀⠀⠀⠀⠀⠀⠀⠀⠀⠀⠀⠀⠀⠀⠀⠀⠀⠀⠀⠀⠀⠀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⠀⠀⠀⠀⠀⠀⠀⠀⠀⠀⠀⠀⠀⠀⠀⠀⠀⠀⠀⠀⠀⠀⠀⠀⠀⠀⠀⠀⠀⠀⠀⠀⠀⠀⠀⠀⣀⣀⣀⣀⣀⣀⣀⣀⣀⣀⣀⣀⣀⣀⣀⣀⣀⣀⣀⣀⣀⣠⣿⣿⣇⣀⣀⣀⣀⣀⣀⣀⣤⣤⣄⠀⠀⠀⠀⠀⠀⠀⠀⠀⠀⠀⠀⠀⠀⠀⠀⠀⠀⠀⠀</a:t>
            </a:r>
            <a:br/>
            <a:r>
              <a:t>⠀⠀⠀⠀⠀⠀⠀⠀⠀⠀⠀⠀⠀⠀⠀⠀⠀⠀⠀⠀⠀⠀⠀⠀⠀⠀⠀⠀⠀⠀⠀⠀⠈⠉⠛⠻⠿⣿⣿⣿⣿⣿⣿⣿⣿⣿⣿⣿⣿⣿⣿⣿⣿⣿⣿⣿⣿⣿⣿⣿⣿⣿⣿⣿⣿⣿⣿⣿⣿⣿⣿⠀⠀⠀⠀⠀⠀⠀⠀⠀⠀⠀⠀⠀⠀⠀⠀⠀⠀⠀⠀</a:t>
            </a:r>
            <a:br/>
            <a:r>
              <a:t>⠀⠀⠀⠀⠀⠀⠀⠀⠀⠀⠀⠀⠀⠀⠀⠀⠀⠀⠀⠀⠀⠀⠀⠀⠀⠀⠀⠀⠀⠀⠀⠀⠀⠀⠀⠀⠀⠀⠀⠀⠀⠉⠉⠉⠉⠉⠉⠉⠉⠉⠁⠀⠀⠀⠀⠈⠉⠉⣿⣿⡏⠀⠀⠀⠀⠀⠀⠈⠉⠉⠃⠀⠀⠀⠀⠀⠀⠀⠀⠀⠀⠀⠀⠀⠀⠀⠀⠀⠀⠀⠀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⠀⠀⠀⠀⠀⠀⠀⠀⠀⠀⠀⠀⠀⠀⠀⠀⠀⠀⠀⠀⠀⠀⠀⠀⠀⠀⠀⠀⠀⠀⠀⠀⠀⠀⠀⠀⠀⠀⠀⠀⠀⠀⠀⠀⠀⠀⠀⠀⠀⠀⠀⠀⠀⠀⠀⠀⠀⠀⠿⠿⠃⠀⠀⠀⠀⠀⠀⠀⠀⠀⠀⠀⠀⠀⠀⠀⠀⠀⠀⠀⠀⠀⠀⠀⠀⠀⠀⠀⠀⠀⠀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⠀⠀⠀⠀⠀⠀⠀⠀⠀⠀⠀⠀⠀⠀⠀⠀⠀⠀⠀⠀⠀⠀⠀⠀⠀⠀⠀⠀⠀⠀⠀⠀⠀⠀⠀⠀⠀⠀⠀⠀⠀⠀⠀⠀⠀⠀⠀⠀⠀⠀⠀⠀⠀⠀⠀⠀⠀⠀⠀⠀⠀⠀⠀⠀⠀⣀⡀⠀⠀⠀⠀⠀⠀⠀⠀⠀⠀⠀⠀⠀⠀⠀⠀⠀⠀⠀⠀⠀⠀⠀⠀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⠀⠀⠀⠀⠀⠀⠀⠀⠀⠀⠀⠀⠀⠀⠀⠀⠀⠀⠀⠀⠀⠀⠀⠀⠀⠀⠀⠀⠀⠀⠀⠀⠀⠀⠀⠀⠀⠀⠀⠀⠀⠀⠀⠀⠀⠀⠀⠀⠀⠀⠀⠀⠀⠀⠀⠀⠀⠀⠀⠀⠀⠀⠀⠀⣸⣿⣿⡀⠀⠀⠀⠀⠀⠀⠀⠀⠀⠀⠀⠀⠀⠀⠀⠀⠀⠀⠀⠀⠀⠀⠀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⠀⠀⠀⠀⠀⠀⠀⠀⠀⠀⠀⠀⠀⠀⠀⠀⠀⠀⠀⠀⠀⠀⠀⠀⠀⠀⠀⠀⠀⠀⠀⠀⠀⠀⠀⠀⠀⠀⠀⠀⠀⠀⠀⠀⠀⠀⠀⠀⠀⠀⠀⠀⠀⠀⠀⠀⠀⠀⠀⠀⠀⠀⠀⠀⣿⣿⣿⠀⠀⠀⠀⠀⠀⠀⠀⠀⠀⢀⣀⡀⠀⠀⠀⠀⠀⠀⠀⠀⠀⠀⠀</a:t>
            </a:r>
            <a:br/>
            <a:r>
              <a:t>⠀⠀⠀⠀⠀⠀⠀⠀⠀⠀⠀⠀⠀⠀⠀⠀⠀⠀⠀⠀⠀⠀⠀⠀⠀⠀⠀⠀⠀⠀⠀⠀⠀⠀⠤⣶⣶⣶⣶⣶⣶⣶⣶⣶⣶⣶⣶⣶⣶⣶⣶⣶⣶⣶⣶⣶⣶⣶⣾⣿⣿⣿⣿⣿⣿⣿⣿⣿⣿⣷⣶⣶⣶⣶⣶⣿⣿⣿⣿⣿⠀⠀⠀⠀⠀⠀⠀⠀⠀⠀⠀</a:t>
            </a:r>
            <a:br/>
            <a:r>
              <a:t>⠀⠀⠀⠀⠀⠀⠀⠀⠀⠀⠀⠀⠀⠀⠀⠀⠀⠀⠀⠀⠀⠀⠀⠀⠀⠀⠀⠀⠀⠀⠀⠀⠀⠀⠀⠀⠈⠉⠛⠛⠿⠿⠿⠿⠿⠿⠿⠿⠿⠿⠿⠿⠿⠿⠿⠿⠿⠿⠿⠿⠿⠿⠿⢿⣿⣿⣿⡿⠿⠿⠿⠿⠿⠿⠿⠿⢿⣿⣿⡿⠀⠀⠀⠀⠀⠀⠀⠀⠀⠀⠀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⠀⠀⠀⠀⠀⠀⠀⠀⠀⠀⠀⠀⠀⠀⠀⠀⠀⠀⠀⠀⠀⠀⠀⠀⠀⠀⠀⠀⠀⠀⠀⠀⠀⠀⠀⠀⠀⠀⠀⠀⠀⠀⠀⠀⠀⠀⠀⠀⠀⠀⠀⠀⠀⠀⠀⠀⠀⠀⠀⠀⠀⠀⠀⠀⣿⣿⣿⠀⠀⠀⠀⠀⠀⠀⠀⠀⠀⠀⠀⠁⠀⠀⠀⠀⠀⠀⠀⠀⠀⠀⠀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⠀⠀⠀⠀⠀⠀⠀⠀⠀⠀⠀⠀⠀⠀⠀⠀⠀⠀⠀⠀⠀⠀⠀⠀⠀⠀⠀⠀⠀⠀⠀⠀⠀⠀⠀⠀⠀⠀⠀⠀⠀⠀⠀⠀⠀⠀⠀⠀⠀⠀⠀⠀⠀⠀⠀⠀⠀⠀⠀⠀⠀⠀⠀⠀⠿⢿⠿⠀⠀⠀⠀⠀⠀⠀⠀⠀⠀⠀⠀⠀⠀⠀⠀⠀⠀⠀⠀⠀⠀⠀⠀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⠀⠀⠀⠀⠀⠀⠀⠀⠀⠀⠀⠀⠀⠀⠀⠀⠀⠀⠀⠀⠀⠀⠀⠀⠀⠀⠀⠀⠀⠀⠀⠀⠀⠀⠀⠀⠀⠀⠀⠀⠀⠀⠀⠀⠀⠀⠀⠀⠀⠀⠀⠀⠀⠀⠀⠀⠀⠀⠀⠀⠀⠀⠀⠀⠀⠀⠀⣤⣶⣦⠀⠀⠀⠀⠀⠀⠀⠀⠀⠀⠀⠀⠀⠀⠀⠀⠀⠀⠀⠀⠀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⠀⠀⠀⠀⠀⠀⠀⠀⠀⠀⠀⠀⠀⠀⠀⠀⠀⠀⠀⠀⠀⠀⠀⠀⠀⠀⠀⠀⠀⠀⠀⠀⠀⠀⠀⠀⠀⠀⠀⠀⠀⠀⠀⠀⠀⢀⣀⣀⣀⣀⣀⣀⣀⣀⣀⣀⣀⣀⣀⣀⣀⣀⣀⣀⣀⣀⣠⣿⣿⣿⣇⣀⣀⣀⣀⠀⠀⢀⣀⣀⣠⣤⣴⣆⠀⠀⠀⠀⠀⠀⠀</a:t>
            </a:r>
            <a:br/>
            <a:r>
              <a:t>⠀⠀⠀⠀⠀⠀⠀⠀⠀⠀⠀⠀⠀⠀⠀⠀⠀⠀⠀⠀⠀⠀⠀⠀⠀⠀⠀⠀⠀⠀⠀⠀⠀⠀⠐⠛⠿⣿⣿⣿⣿⣿⣿⣿⣿⣿⣿⣿⣿⣿⣿⣿⣿⣿⣿⣿⣿⣿⣿⣿⣿⣿⣿⣿⣿⣿⣿⣿⣿⣿⣿⣿⣿⣿⣿⣿⣿⣿⣿⣿⣿⣿⣿⣿⠀⠀⠀⠀⠀⠀⠀</a:t>
            </a:r>
            <a:br/>
            <a:r>
              <a:t>⠀⠀⠀⠀⠀⠀⠀⠀⠀⠀⠀⠀⠀⠀⠀⠀⠀⠀⠀⠀⠀⠀⠀⠀⠀⠀⠀⠀⠀⠀⠀⠀⠀⠀⠀⠀⠀⠀⠈⠉⠙⠛⠛⠛⠛⠛⠛⠛⠛⠿⠿⠛⠛⠛⠛⠛⠛⠛⠛⠛⠛⠛⠛⠛⠛⠻⠿⣿⣿⣿⠿⠛⠛⠛⠛⠛⠛⠛⠛⠻⠿⠿⣿⡟⠀⠀⠀⠀⠀⠀⠀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⠀⠀⠀⠀⠀⠀⠀⠀⠀⠀⠀⠀⠀⠀⠀⠀⠀⠀⠀⠀⠀⠀⠀⠀⠀⠀⠀⠀⠀⠀⠀⠀⠀⠀⠀⠀⠀⠀⠀⠀⠀⠀⠀⠀⠀⠀⠀⠀⠀⠀⠀⠀⠀⠀⠀⠀⠀⠀⠀⠀⠀⠀⠀⠀⠀⠀⠀⣿⣿⣿⠀⠀⠀⠀⠀⠀⠀⠀⠀⠀⠀⠀⠀⠀⠀⠀⠀⠀⠀⠀⠀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⠀⠀⠀⠀⠀⠀⠀⠀⠀⠀⠀⠀⠀⠀⠀⠀⠀⠀⠀⠀⠀⠀⠀⠀⠀⠀⠀⠀⠀⠀⠀⠀⠀⠀⠀⠀⠀⠀⠀⠀⠀⠀⠀⠀⠀⠀⠀⠀⠀⠀⠀⠀⠀⠀⠀⠀⠀⠀⠀⠀⠀⠀⠀⠀⠀⠀⠀⠿⠿⠿⠀⠀⠀⠀⠀⠀⠀⠀⠀⠀⠀⠀⠀⠀⠀⠀⠀⠀⠀⠀⠀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" y="914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>
                <a:latin typeface="Apple Braille"/>
              </a:defRPr>
            </a:pPr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⠀⠀⠀⠀⠀⠀⠀⠀⠀⠀⠀⠀⠀⠀⠀⠀⠀⠀⠀⠀⠀⠀⠀⠀⠀⠀⠀⠀⠀⠀⠀⠀⠀⠀⠀⠀⠀⠀⠀⠀⠀⠀⠀⠀⠀⠀⠀⠀⠀⠀⠀⠀⠀⠀⠀⠀⠀⠀⠀⠀⠀⠀⠀⠀⠀⠀⠀⠀⠀⠀⠀⠀⠀⠀⠀⠀⠀⠀⠀⠀⣾⣿⣿⣿⡀⠀⠀⠀⠀⠀⠀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⠀⠀⠀⠀⠀⠀⠀⠀⠀⠀⠀⠀⠀⠀⠀⠀⠀⠀⠀⠀⠀⠀⠀⠀⠀⠀⠀⠀⠀⠀⠀⠀⠀⠀⠀⠀⠀⠀⠀⠀⠀⠀⠀⠀⠀⠀⠀⠀⠀⠀⠀⠀⠀⠀⠀⠀⠀⠀⠀⠀⠀⠀⠀⠀⠀⠀⠀⠀⠀⠀⠀⠀⠀⠀⠀⠀⠀⠀⠀⢠⣿⣿⣿⣿⡇⠀⠀⠀⠀⠀⠀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⠀⠀⠀⠀⠀⠀⠀⠀⠀⠀⠀⠀⠀⠀⠀⠀⠀⠀⠀⠀⠀⠀⠀⠀⠀⠀⠀⠀⠀⠀⠀⠀⠀⠀⠀⠀⠀⠀⠀⠀⠀⠀⠀⠀⠀⠀⠀⠀⠀⠀⠀⠀⠀⠀⠀⠀⠀⠀⠀⠀⠀⠀⠀⠀⠀⠀⠀⠀⠀⠀⠀⠀⠀⠀⠀⠀⠀⠀⠀⢸⣿⣿⣿⣿⡀⠀⠀⠀⠀⠀⠀</a:t>
            </a:r>
            <a:br/>
            <a:r>
              <a:t>⠀⠀⠀⠀⠀⠀⠀⠀⠀⠀⠀⠀⠀⠀⠀⠀⠀⠀⠀⠀⠀⠀⠀⠀⠀⠀⠀⠀⠀⠀⠀⠀⠀⠀⠀⠀⠀⠤⣤⣤⣤⣤⣶⣶⣶⣶⣶⣶⣶⣶⣶⣶⣶⣶⣶⣶⣶⣶⣶⣶⣶⣶⣶⣶⣶⣶⣶⣶⣶⣶⣶⣶⣶⣶⣶⣶⣾⣿⣿⣿⣿⣿⣿⣿⣿⣿⣿⣶⣶⣶⡆</a:t>
            </a:r>
            <a:br/>
            <a:r>
              <a:t>⠀⠀⠀⠀⠀⠀⠀⠀⠀⠀⠀⠀⠀⠀⠀⠀⠀⠀⠀⠀⠀⠀⠀⠀⠀⠀⠀⠀⠀⠀⠀⠀⠀⠀⠀⠀⠀⠀⠀⠉⠙⠛⠿⢿⣿⣿⣿⣿⣿⣿⣿⣿⣿⣿⣿⣿⣿⣿⣿⣿⣿⣿⣿⣿⣿⣿⣿⣿⣿⣿⣿⣿⣿⣿⣿⣿⣿⣿⣿⣿⣿⣿⣿⣿⣿⣿⣿⣿⣿⣿⡇</a:t>
            </a:r>
            <a:br/>
            <a:r>
              <a:t>⠀⠀⠀⠀⠀⠀⠀⠀⠀⠀⠀⠀⠀⠀⠀⠀⠀⠀⠀⠀⠀⠀⠀⠀⠀⠀⠀⠀⠀⠀⠀⠀⠀⠀⠀⠀⠀⠀⠀⠀⠀⠀⠀⠀⠀⠈⠉⠉⠉⠛⠛⠛⠛⠛⠛⠛⠛⠛⠛⠛⠛⠛⠛⠛⠛⠛⠛⠛⠛⠛⠛⠛⠛⠛⠛⠛⠛⠛⠛⢿⣿⣿⣿⣿⠟⠛⠛⠉⠉⠉⠁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⠀⠀⠀⠀⠀⠀⠀⠀⠀⠀⠀⠀⠀⠀⠀⠀⠀⠀⠀⠀⠀⠀⠀⠀⠀⠀⠀⠀⠀⠀⠀⠀⠀⠀⠀⠀⠀⠀⠀⠀⠀⠀⠀⠀⠀⠀⠀⠀⠀⠀⠀⠀⠀⠀⠀⠀⠀⠀⠀⠀⠀⠀⠀⠀⠀⠀⠀⠀⠀⠀⠀⠀⠀⠀⠀⠀⠀⠀⠀⢸⣿⣿⣿⣿⠀⠀⠀⠀⠀⠀⠀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⠀⠀⠀⠀⠀⠀⠀⠀⠀⠀⠀⠀⠀⠀⠀⠀⠀⠀⠀⠀⠀⠀⠀⠀⠀⠀⠀⠀⠀⠀⠀⠀⠀⠀⠀⠀⠀⠀⠀⠀⠀⠀⠀⠀⠀⠀⠀⠀⠀⠀⠀⠀⠀⠀⠀⠀⠀⠀⠀⠀⠀⠀⠀⠀⠀⠀⠀⠀⠀⠀⠀⠀⠀⠀⠀⠀⠀⠀⠀⠀⠉⠉⠉⠁⠀⠀⠀⠀⠀⠀⠀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r>
              <a:t>⠀⠀⠀⠀⠀⠀⠀⠀⠀⠀⠀⠀⠀⠀⠀⠀⠀⠀⠀⠀⠀⠀⠀⠀⠀⠀⠀⠀⠀⠀⠀⠀⠀⠀⠀⠀⠀⠀⠀⠀⠀⠀⠀⠀⠀⠀⠀⠀⠀⠀⠀⠀⠀⠀⠀⠀⠀⠀⠀⠀⠀⠀⠀⠀⠀⠀⠀⠀⠀⠀⠀⠀⠀⠀⠀⠀⠀⠀⠀⠀⠀⠀⠀⠀⠀⠀⠀⠀⠀⠀⠀</a:t>
            </a:r>
            <a:br/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306600</Words>
  <Application>Microsoft Macintosh PowerPoint</Application>
  <PresentationFormat>On-screen Show (4:3)</PresentationFormat>
  <Paragraphs>4380</Paragraphs>
  <Slides>4380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4380</vt:i4>
      </vt:variant>
    </vt:vector>
  </HeadingPairs>
  <TitlesOfParts>
    <vt:vector size="4384" baseType="lpstr">
      <vt:lpstr>Apple Braille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>generated using python-pptx</dc:description>
  <cp:lastModifiedBy>煒軒 覃</cp:lastModifiedBy>
  <cp:revision>2</cp:revision>
  <dcterms:created xsi:type="dcterms:W3CDTF">2013-01-27T09:14:16Z</dcterms:created>
  <dcterms:modified xsi:type="dcterms:W3CDTF">2021-01-28T12:37:20Z</dcterms:modified>
  <cp:category/>
</cp:coreProperties>
</file>

<file path=docProps/thumbnail.jpeg>
</file>